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7" r:id="rId2"/>
    <p:sldId id="256" r:id="rId3"/>
    <p:sldId id="258" r:id="rId4"/>
    <p:sldId id="259" r:id="rId5"/>
    <p:sldId id="264" r:id="rId6"/>
    <p:sldId id="275" r:id="rId7"/>
    <p:sldId id="260" r:id="rId8"/>
    <p:sldId id="276" r:id="rId9"/>
    <p:sldId id="277" r:id="rId10"/>
    <p:sldId id="280" r:id="rId11"/>
    <p:sldId id="278" r:id="rId12"/>
    <p:sldId id="282" r:id="rId13"/>
    <p:sldId id="283" r:id="rId14"/>
    <p:sldId id="284" r:id="rId15"/>
    <p:sldId id="317" r:id="rId16"/>
    <p:sldId id="318" r:id="rId17"/>
    <p:sldId id="319" r:id="rId18"/>
    <p:sldId id="320" r:id="rId19"/>
    <p:sldId id="285" r:id="rId20"/>
    <p:sldId id="286" r:id="rId21"/>
    <p:sldId id="287" r:id="rId22"/>
    <p:sldId id="288" r:id="rId23"/>
    <p:sldId id="289" r:id="rId24"/>
    <p:sldId id="290" r:id="rId25"/>
    <p:sldId id="321" r:id="rId26"/>
    <p:sldId id="291" r:id="rId27"/>
    <p:sldId id="298" r:id="rId28"/>
    <p:sldId id="300" r:id="rId29"/>
    <p:sldId id="294" r:id="rId30"/>
    <p:sldId id="295" r:id="rId31"/>
    <p:sldId id="296" r:id="rId32"/>
    <p:sldId id="297" r:id="rId33"/>
    <p:sldId id="322" r:id="rId34"/>
    <p:sldId id="301" r:id="rId35"/>
    <p:sldId id="302" r:id="rId36"/>
    <p:sldId id="303" r:id="rId37"/>
    <p:sldId id="304" r:id="rId38"/>
    <p:sldId id="305" r:id="rId39"/>
    <p:sldId id="306" r:id="rId40"/>
    <p:sldId id="307" r:id="rId41"/>
    <p:sldId id="309" r:id="rId42"/>
    <p:sldId id="308" r:id="rId43"/>
    <p:sldId id="310" r:id="rId44"/>
    <p:sldId id="311" r:id="rId45"/>
    <p:sldId id="312" r:id="rId46"/>
    <p:sldId id="313" r:id="rId47"/>
    <p:sldId id="314" r:id="rId48"/>
    <p:sldId id="279" r:id="rId49"/>
    <p:sldId id="315" r:id="rId50"/>
    <p:sldId id="316" r:id="rId51"/>
    <p:sldId id="323" r:id="rId52"/>
  </p:sldIdLst>
  <p:sldSz cx="12192000" cy="6858000"/>
  <p:notesSz cx="6858000" cy="9144000"/>
  <p:embeddedFontLst>
    <p:embeddedFont>
      <p:font typeface="Calibri" panose="020F0502020204030204" pitchFamily="34" charset="0"/>
      <p:regular r:id="rId53"/>
      <p:bold r:id="rId54"/>
      <p:italic r:id="rId55"/>
      <p:boldItalic r:id="rId56"/>
    </p:embeddedFont>
    <p:embeddedFont>
      <p:font typeface="Calibri Light" panose="020F0302020204030204" pitchFamily="34" charset="0"/>
      <p:regular r:id="rId57"/>
      <p:italic r:id="rId58"/>
    </p:embeddedFont>
    <p:embeddedFont>
      <p:font typeface="Tactic Round Bld" panose="00000800000000000000" pitchFamily="50" charset="0"/>
      <p:bold r:id="rId59"/>
    </p:embeddedFont>
    <p:embeddedFont>
      <p:font typeface="Tactic Round Blk" panose="00000900000000000000" pitchFamily="50" charset="0"/>
      <p:bold r:id="rId60"/>
    </p:embeddedFont>
    <p:embeddedFont>
      <p:font typeface="Tactic Round Blk It" panose="00000900000000000000" pitchFamily="50" charset="0"/>
      <p:bold r:id="rId61"/>
    </p:embeddedFont>
    <p:embeddedFont>
      <p:font typeface="Tactic Round Exd Bld" panose="00000805000000000000" pitchFamily="50" charset="0"/>
      <p:bold r:id="rId62"/>
    </p:embeddedFont>
    <p:embeddedFont>
      <p:font typeface="Tactic Round Exd Lgt" panose="00000405000000000000" pitchFamily="50" charset="0"/>
      <p:regular r:id="rId63"/>
    </p:embeddedFont>
    <p:embeddedFont>
      <p:font typeface="Tactic Round Med" panose="00000600000000000000" pitchFamily="50" charset="0"/>
      <p:regular r:id="rId64"/>
    </p:embeddedFont>
    <p:embeddedFont>
      <p:font typeface="Tactic Round Med It" panose="00000600000000000000" pitchFamily="50" charset="0"/>
      <p:regular r:id="rId65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66"/>
    <a:srgbClr val="00CC00"/>
    <a:srgbClr val="00CCFF"/>
    <a:srgbClr val="00252E"/>
    <a:srgbClr val="0000FF"/>
    <a:srgbClr val="0075FF"/>
    <a:srgbClr val="FF3300"/>
    <a:srgbClr val="FF9966"/>
    <a:srgbClr val="FF9999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9" autoAdjust="0"/>
    <p:restoredTop sz="94660"/>
  </p:normalViewPr>
  <p:slideViewPr>
    <p:cSldViewPr snapToGrid="0">
      <p:cViewPr varScale="1">
        <p:scale>
          <a:sx n="157" d="100"/>
          <a:sy n="157" d="100"/>
        </p:scale>
        <p:origin x="296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font" Target="fonts/font11.fntdata"/><Relationship Id="rId68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font" Target="fonts/font1.fntdata"/><Relationship Id="rId58" Type="http://schemas.openxmlformats.org/officeDocument/2006/relationships/font" Target="fonts/font6.fntdata"/><Relationship Id="rId66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font" Target="fonts/font9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font" Target="fonts/font4.fntdata"/><Relationship Id="rId64" Type="http://schemas.openxmlformats.org/officeDocument/2006/relationships/font" Target="fonts/font12.fntdata"/><Relationship Id="rId69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font" Target="fonts/font7.fntdata"/><Relationship Id="rId67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font" Target="fonts/font2.fntdata"/><Relationship Id="rId62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font" Target="fonts/font5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font" Target="fonts/font8.fntdata"/><Relationship Id="rId65" Type="http://schemas.openxmlformats.org/officeDocument/2006/relationships/font" Target="fonts/font1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font" Target="fonts/font3.fntdata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B8D88F-8E37-417E-8EB6-B7D3C7B0E69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B21EB2F-AF68-4377-892D-56AB7E5E314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89F109A-B30D-44C8-84DC-07DFF9DAD60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AD7C507-60A5-4EA0-A8A8-3ED09FA11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12E781-4F59-4F2E-B7D7-20F4669071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18161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C6D87D7-3997-4EDA-9641-FF781AA033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1922EAA-5C1C-45DA-A157-364FF49B233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A0C5342-8863-47D5-ADDF-1A240A99C0C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B81D079-60C3-47B1-B2F0-79B37DB805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E765416-E4D4-4546-A0AB-AC925BC22A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85683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ACE40B-B880-43C6-BABD-421D083033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36DCF4A-B90C-48B6-9E03-7BEBCA6D20A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3FB7A03-A1AE-4B7E-8866-E1117BEC78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AC29794-8F53-4D65-8835-F0E0DA8594D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0E5B12F-1C61-4712-B4A9-483E4B3313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704971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8EA5ED-B5F9-4AFE-A480-602F0B59A3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5A5732D-D2B9-45DE-8384-D10CBCC2A83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0518128-7CB5-4A1A-9649-1BCBA4EED79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61A0C99-F86B-46E4-80FE-8795D4D9FF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4429D23-702B-40F9-AE83-B4EC80704C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987B01D-1D9E-4947-B240-7F9F06F9E1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77304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CFC8E20-428D-48B7-912B-A137043BFA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B0D09D7-349B-446E-8218-5CE634DEB0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BCCD4D8-8371-48AE-ACC2-E76DD481B61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95E57A2-1E58-4B8D-9A82-A81CF89275D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F90444E-1E55-405E-9A47-B9AC39F9CF1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241DF677-782A-4568-BC9D-C68DBA16954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8658CF5-C02A-4E80-83DF-F2CD361016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BC853F0-D154-4EDB-A16E-9F0B9EE40A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76216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FC0837-8BF0-4067-8119-FFD95DABA5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2042D75-C82A-42FC-A1FA-E7FB0A5E56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76BD233-CE3E-4C0D-BDAC-175B28365E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3ACF303-D9BB-4D32-A8D8-DC3CE7859F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64401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062DC3C-23AA-4B0C-B01B-43240EE3F4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7CC41C5-C649-40F7-B652-270EF5A90F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2C92CEB-9737-47A3-B82C-CEC7C08A0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376301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D62946-3A7D-4382-AA47-0E9FB1B292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03ECA0D-4FA1-477A-9A4B-161138CF76C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4EE276C-46E1-46E5-8D0E-EDBD68F6990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7B4F6A1-93FB-441D-9274-0AA535BB017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85905BF-25C1-4BE9-9473-249983145F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05F568E-0EDF-43CF-BC3C-5E5646655E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63085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41EF18-8BB3-4D0D-8B70-F6EC6E2579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FAC1447-F0EF-4096-AF39-D4AAFE7B6F7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E87B9ED-489F-410F-9D95-4771E07C8C1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6925D02-6493-4BF6-8800-799A8C966EB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C3619C7-F09D-410B-9C4B-11B3622127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820A47B-B1D2-49CD-8C1F-7EACF12671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164732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BC38EFC-446F-45D4-856E-053975C0C4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AAB4444-58D3-40EC-B927-DF6976C6483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181ABD9-FA9C-409D-9BD4-7D5CF3BDD8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412DB6B-559A-495D-9F2D-17BD567D21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FFF6C8-665E-4687-AE80-2A80970FFA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862360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DE375A48-A08B-40F9-B443-DBA5928E827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19E8BFA-AB30-4665-B147-74EFA6D0BC5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BEE6ED1-D592-4911-91B0-FE376B24CE1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511D7DE-AD2E-4D29-9CF4-012A359E6A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85C7EA0-6572-4844-B895-99BEA9C8F5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6226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887E3E3D-C0C7-4719-8C78-B93F670CF1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22C0E9D-15D6-43B8-927B-5FFDE10805C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9B3596F-9CD5-41E4-9EA5-6856C1DED82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B4C4F5A-F00C-4A05-8572-D423A4BD6600}" type="datetimeFigureOut">
              <a:rPr lang="en-US" smtClean="0"/>
              <a:t>24-Sep-21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BCEBBE5-009A-4EF3-B74A-3BB09286EE0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2E5BF91-65CD-4F6D-B4FD-0126645365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B7F0322-C472-4725-A6C6-4497F374724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42694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image" Target="../media/image2.png"/><Relationship Id="rId16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0.PNG"/><Relationship Id="rId18" Type="http://schemas.openxmlformats.org/officeDocument/2006/relationships/image" Target="../media/image35.PNG"/><Relationship Id="rId26" Type="http://schemas.openxmlformats.org/officeDocument/2006/relationships/image" Target="../media/image43.PNG"/><Relationship Id="rId39" Type="http://schemas.openxmlformats.org/officeDocument/2006/relationships/image" Target="../media/image56.PNG"/><Relationship Id="rId21" Type="http://schemas.openxmlformats.org/officeDocument/2006/relationships/image" Target="../media/image38.PNG"/><Relationship Id="rId34" Type="http://schemas.openxmlformats.org/officeDocument/2006/relationships/image" Target="../media/image51.PNG"/><Relationship Id="rId42" Type="http://schemas.openxmlformats.org/officeDocument/2006/relationships/image" Target="../media/image59.PNG"/><Relationship Id="rId7" Type="http://schemas.openxmlformats.org/officeDocument/2006/relationships/image" Target="../media/image24.PNG"/><Relationship Id="rId2" Type="http://schemas.openxmlformats.org/officeDocument/2006/relationships/image" Target="../media/image2.png"/><Relationship Id="rId16" Type="http://schemas.openxmlformats.org/officeDocument/2006/relationships/image" Target="../media/image33.PNG"/><Relationship Id="rId20" Type="http://schemas.openxmlformats.org/officeDocument/2006/relationships/image" Target="../media/image37.PNG"/><Relationship Id="rId29" Type="http://schemas.openxmlformats.org/officeDocument/2006/relationships/image" Target="../media/image46.PNG"/><Relationship Id="rId41" Type="http://schemas.openxmlformats.org/officeDocument/2006/relationships/image" Target="../media/image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11" Type="http://schemas.openxmlformats.org/officeDocument/2006/relationships/image" Target="../media/image28.PNG"/><Relationship Id="rId24" Type="http://schemas.openxmlformats.org/officeDocument/2006/relationships/image" Target="../media/image41.PNG"/><Relationship Id="rId32" Type="http://schemas.openxmlformats.org/officeDocument/2006/relationships/image" Target="../media/image49.PNG"/><Relationship Id="rId37" Type="http://schemas.openxmlformats.org/officeDocument/2006/relationships/image" Target="../media/image54.PNG"/><Relationship Id="rId40" Type="http://schemas.openxmlformats.org/officeDocument/2006/relationships/image" Target="../media/image57.PNG"/><Relationship Id="rId5" Type="http://schemas.openxmlformats.org/officeDocument/2006/relationships/image" Target="../media/image22.PNG"/><Relationship Id="rId15" Type="http://schemas.openxmlformats.org/officeDocument/2006/relationships/image" Target="../media/image32.PNG"/><Relationship Id="rId23" Type="http://schemas.openxmlformats.org/officeDocument/2006/relationships/image" Target="../media/image40.PNG"/><Relationship Id="rId28" Type="http://schemas.openxmlformats.org/officeDocument/2006/relationships/image" Target="../media/image45.PNG"/><Relationship Id="rId36" Type="http://schemas.openxmlformats.org/officeDocument/2006/relationships/image" Target="../media/image53.PNG"/><Relationship Id="rId10" Type="http://schemas.openxmlformats.org/officeDocument/2006/relationships/image" Target="../media/image27.PNG"/><Relationship Id="rId19" Type="http://schemas.openxmlformats.org/officeDocument/2006/relationships/image" Target="../media/image36.PNG"/><Relationship Id="rId31" Type="http://schemas.openxmlformats.org/officeDocument/2006/relationships/image" Target="../media/image48.PNG"/><Relationship Id="rId44" Type="http://schemas.openxmlformats.org/officeDocument/2006/relationships/image" Target="../media/image61.PNG"/><Relationship Id="rId4" Type="http://schemas.openxmlformats.org/officeDocument/2006/relationships/image" Target="../media/image21.PNG"/><Relationship Id="rId9" Type="http://schemas.openxmlformats.org/officeDocument/2006/relationships/image" Target="../media/image26.PNG"/><Relationship Id="rId14" Type="http://schemas.openxmlformats.org/officeDocument/2006/relationships/image" Target="../media/image31.PNG"/><Relationship Id="rId22" Type="http://schemas.openxmlformats.org/officeDocument/2006/relationships/image" Target="../media/image39.PNG"/><Relationship Id="rId27" Type="http://schemas.openxmlformats.org/officeDocument/2006/relationships/image" Target="../media/image44.PNG"/><Relationship Id="rId30" Type="http://schemas.openxmlformats.org/officeDocument/2006/relationships/image" Target="../media/image47.PNG"/><Relationship Id="rId35" Type="http://schemas.openxmlformats.org/officeDocument/2006/relationships/image" Target="../media/image52.PNG"/><Relationship Id="rId43" Type="http://schemas.openxmlformats.org/officeDocument/2006/relationships/image" Target="../media/image60.PNG"/><Relationship Id="rId8" Type="http://schemas.openxmlformats.org/officeDocument/2006/relationships/image" Target="../media/image25.PNG"/><Relationship Id="rId3" Type="http://schemas.openxmlformats.org/officeDocument/2006/relationships/image" Target="../media/image20.PNG"/><Relationship Id="rId12" Type="http://schemas.openxmlformats.org/officeDocument/2006/relationships/image" Target="../media/image29.PNG"/><Relationship Id="rId17" Type="http://schemas.openxmlformats.org/officeDocument/2006/relationships/image" Target="../media/image34.PNG"/><Relationship Id="rId25" Type="http://schemas.openxmlformats.org/officeDocument/2006/relationships/image" Target="../media/image42.PNG"/><Relationship Id="rId33" Type="http://schemas.openxmlformats.org/officeDocument/2006/relationships/image" Target="../media/image50.PNG"/><Relationship Id="rId38" Type="http://schemas.openxmlformats.org/officeDocument/2006/relationships/image" Target="../media/image55.PNG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456">
            <a:extLst>
              <a:ext uri="{FF2B5EF4-FFF2-40B4-BE49-F238E27FC236}">
                <a16:creationId xmlns:a16="http://schemas.microsoft.com/office/drawing/2014/main" id="{5C7E2978-0049-4687-B4E5-AEF7AE7EC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" y="0"/>
            <a:ext cx="12187325" cy="521671"/>
          </a:xfrm>
          <a:custGeom>
            <a:avLst/>
            <a:gdLst>
              <a:gd name="connsiteX0" fmla="*/ 0 w 12179300"/>
              <a:gd name="connsiteY0" fmla="*/ 0 h 1060450"/>
              <a:gd name="connsiteX1" fmla="*/ 12179300 w 12179300"/>
              <a:gd name="connsiteY1" fmla="*/ 0 h 1060450"/>
              <a:gd name="connsiteX2" fmla="*/ 12179300 w 12179300"/>
              <a:gd name="connsiteY2" fmla="*/ 1060450 h 1060450"/>
              <a:gd name="connsiteX3" fmla="*/ 0 w 12179300"/>
              <a:gd name="connsiteY3" fmla="*/ 1060450 h 1060450"/>
              <a:gd name="connsiteX4" fmla="*/ 0 w 12179300"/>
              <a:gd name="connsiteY4" fmla="*/ 0 h 1060450"/>
              <a:gd name="connsiteX0" fmla="*/ 0 w 12187325"/>
              <a:gd name="connsiteY0" fmla="*/ 0 h 1060450"/>
              <a:gd name="connsiteX1" fmla="*/ 12179300 w 12187325"/>
              <a:gd name="connsiteY1" fmla="*/ 0 h 1060450"/>
              <a:gd name="connsiteX2" fmla="*/ 12187325 w 12187325"/>
              <a:gd name="connsiteY2" fmla="*/ 432254 h 1060450"/>
              <a:gd name="connsiteX3" fmla="*/ 12179300 w 12187325"/>
              <a:gd name="connsiteY3" fmla="*/ 1060450 h 1060450"/>
              <a:gd name="connsiteX4" fmla="*/ 0 w 12187325"/>
              <a:gd name="connsiteY4" fmla="*/ 1060450 h 1060450"/>
              <a:gd name="connsiteX5" fmla="*/ 0 w 12187325"/>
              <a:gd name="connsiteY5" fmla="*/ 0 h 1060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87325" h="1060450">
                <a:moveTo>
                  <a:pt x="0" y="0"/>
                </a:moveTo>
                <a:lnTo>
                  <a:pt x="12179300" y="0"/>
                </a:lnTo>
                <a:lnTo>
                  <a:pt x="12187325" y="432254"/>
                </a:lnTo>
                <a:lnTo>
                  <a:pt x="12179300" y="1060450"/>
                </a:lnTo>
                <a:lnTo>
                  <a:pt x="0" y="1060450"/>
                </a:lnTo>
                <a:lnTo>
                  <a:pt x="0" y="0"/>
                </a:lnTo>
                <a:close/>
              </a:path>
            </a:pathLst>
          </a:custGeom>
          <a:solidFill>
            <a:srgbClr val="FF99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123">
            <a:extLst>
              <a:ext uri="{FF2B5EF4-FFF2-40B4-BE49-F238E27FC236}">
                <a16:creationId xmlns:a16="http://schemas.microsoft.com/office/drawing/2014/main" id="{4D73DB53-8559-49E1-A936-39584D91C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" y="6336329"/>
            <a:ext cx="12187325" cy="521671"/>
          </a:xfrm>
          <a:custGeom>
            <a:avLst/>
            <a:gdLst>
              <a:gd name="connsiteX0" fmla="*/ 0 w 12179300"/>
              <a:gd name="connsiteY0" fmla="*/ 0 h 1060450"/>
              <a:gd name="connsiteX1" fmla="*/ 12179300 w 12179300"/>
              <a:gd name="connsiteY1" fmla="*/ 0 h 1060450"/>
              <a:gd name="connsiteX2" fmla="*/ 12179300 w 12179300"/>
              <a:gd name="connsiteY2" fmla="*/ 1060450 h 1060450"/>
              <a:gd name="connsiteX3" fmla="*/ 0 w 12179300"/>
              <a:gd name="connsiteY3" fmla="*/ 1060450 h 1060450"/>
              <a:gd name="connsiteX4" fmla="*/ 0 w 12179300"/>
              <a:gd name="connsiteY4" fmla="*/ 0 h 1060450"/>
              <a:gd name="connsiteX0" fmla="*/ 0 w 12187325"/>
              <a:gd name="connsiteY0" fmla="*/ 0 h 1060450"/>
              <a:gd name="connsiteX1" fmla="*/ 12179300 w 12187325"/>
              <a:gd name="connsiteY1" fmla="*/ 0 h 1060450"/>
              <a:gd name="connsiteX2" fmla="*/ 12187325 w 12187325"/>
              <a:gd name="connsiteY2" fmla="*/ 432254 h 1060450"/>
              <a:gd name="connsiteX3" fmla="*/ 12179300 w 12187325"/>
              <a:gd name="connsiteY3" fmla="*/ 1060450 h 1060450"/>
              <a:gd name="connsiteX4" fmla="*/ 0 w 12187325"/>
              <a:gd name="connsiteY4" fmla="*/ 1060450 h 1060450"/>
              <a:gd name="connsiteX5" fmla="*/ 0 w 12187325"/>
              <a:gd name="connsiteY5" fmla="*/ 0 h 1060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87325" h="1060450">
                <a:moveTo>
                  <a:pt x="0" y="0"/>
                </a:moveTo>
                <a:lnTo>
                  <a:pt x="12179300" y="0"/>
                </a:lnTo>
                <a:lnTo>
                  <a:pt x="12187325" y="432254"/>
                </a:lnTo>
                <a:lnTo>
                  <a:pt x="12179300" y="1060450"/>
                </a:lnTo>
                <a:lnTo>
                  <a:pt x="0" y="1060450"/>
                </a:lnTo>
                <a:lnTo>
                  <a:pt x="0" y="0"/>
                </a:lnTo>
                <a:close/>
              </a:path>
            </a:pathLst>
          </a:custGeom>
          <a:solidFill>
            <a:srgbClr val="EB40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3EAC1BC-9ED0-4E16-9796-44B46983A411}"/>
              </a:ext>
            </a:extLst>
          </p:cNvPr>
          <p:cNvSpPr txBox="1"/>
          <p:nvPr/>
        </p:nvSpPr>
        <p:spPr>
          <a:xfrm>
            <a:off x="4936067" y="3244334"/>
            <a:ext cx="2319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bg1"/>
                </a:solidFill>
                <a:latin typeface="Tactic Round Exd Lgt" panose="00000405000000000000" pitchFamily="50" charset="0"/>
              </a:rPr>
              <a:t>NeedSlide.com</a:t>
            </a:r>
          </a:p>
        </p:txBody>
      </p:sp>
    </p:spTree>
    <p:extLst>
      <p:ext uri="{BB962C8B-B14F-4D97-AF65-F5344CB8AC3E}">
        <p14:creationId xmlns:p14="http://schemas.microsoft.com/office/powerpoint/2010/main" val="22485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 advClick="0" advTm="2000"/>
    </mc:Choice>
    <mc:Fallback xmlns="">
      <p:transition advClick="0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1" grpId="0" animBg="1"/>
      <p:bldP spid="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456">
            <a:extLst>
              <a:ext uri="{FF2B5EF4-FFF2-40B4-BE49-F238E27FC236}">
                <a16:creationId xmlns:a16="http://schemas.microsoft.com/office/drawing/2014/main" id="{9ED163D4-FA77-4A42-8356-B5B717497CBC}"/>
              </a:ext>
            </a:extLst>
          </p:cNvPr>
          <p:cNvSpPr>
            <a:spLocks noEditPoints="1"/>
          </p:cNvSpPr>
          <p:nvPr/>
        </p:nvSpPr>
        <p:spPr bwMode="auto">
          <a:xfrm>
            <a:off x="5435696" y="3191988"/>
            <a:ext cx="1613223" cy="514916"/>
          </a:xfrm>
          <a:custGeom>
            <a:avLst/>
            <a:gdLst>
              <a:gd name="T0" fmla="*/ 15108 w 23207"/>
              <a:gd name="T1" fmla="*/ 4338 h 7377"/>
              <a:gd name="T2" fmla="*/ 14480 w 23207"/>
              <a:gd name="T3" fmla="*/ 7238 h 7377"/>
              <a:gd name="T4" fmla="*/ 19267 w 23207"/>
              <a:gd name="T5" fmla="*/ 7374 h 7377"/>
              <a:gd name="T6" fmla="*/ 22999 w 23207"/>
              <a:gd name="T7" fmla="*/ 4052 h 7377"/>
              <a:gd name="T8" fmla="*/ 23207 w 23207"/>
              <a:gd name="T9" fmla="*/ 3110 h 7377"/>
              <a:gd name="T10" fmla="*/ 19178 w 23207"/>
              <a:gd name="T11" fmla="*/ 6913 h 7377"/>
              <a:gd name="T12" fmla="*/ 15286 w 23207"/>
              <a:gd name="T13" fmla="*/ 6010 h 7377"/>
              <a:gd name="T14" fmla="*/ 18354 w 23207"/>
              <a:gd name="T15" fmla="*/ 5918 h 7377"/>
              <a:gd name="T16" fmla="*/ 18302 w 23207"/>
              <a:gd name="T17" fmla="*/ 5588 h 7377"/>
              <a:gd name="T18" fmla="*/ 15499 w 23207"/>
              <a:gd name="T19" fmla="*/ 4803 h 7377"/>
              <a:gd name="T20" fmla="*/ 18744 w 23207"/>
              <a:gd name="T21" fmla="*/ 4686 h 7377"/>
              <a:gd name="T22" fmla="*/ 18666 w 23207"/>
              <a:gd name="T23" fmla="*/ 4338 h 7377"/>
              <a:gd name="T24" fmla="*/ 18281 w 23207"/>
              <a:gd name="T25" fmla="*/ 0 h 7377"/>
              <a:gd name="T26" fmla="*/ 22508 w 23207"/>
              <a:gd name="T27" fmla="*/ 3110 h 7377"/>
              <a:gd name="T28" fmla="*/ 57 w 23207"/>
              <a:gd name="T29" fmla="*/ 6726 h 7377"/>
              <a:gd name="T30" fmla="*/ 3858 w 23207"/>
              <a:gd name="T31" fmla="*/ 7377 h 7377"/>
              <a:gd name="T32" fmla="*/ 4624 w 23207"/>
              <a:gd name="T33" fmla="*/ 6296 h 7377"/>
              <a:gd name="T34" fmla="*/ 1179 w 23207"/>
              <a:gd name="T35" fmla="*/ 5515 h 7377"/>
              <a:gd name="T36" fmla="*/ 975 w 23207"/>
              <a:gd name="T37" fmla="*/ 5063 h 7377"/>
              <a:gd name="T38" fmla="*/ 3945 w 23207"/>
              <a:gd name="T39" fmla="*/ 4777 h 7377"/>
              <a:gd name="T40" fmla="*/ 4205 w 23207"/>
              <a:gd name="T41" fmla="*/ 5076 h 7377"/>
              <a:gd name="T42" fmla="*/ 4646 w 23207"/>
              <a:gd name="T43" fmla="*/ 5167 h 7377"/>
              <a:gd name="T44" fmla="*/ 4793 w 23207"/>
              <a:gd name="T45" fmla="*/ 4989 h 7377"/>
              <a:gd name="T46" fmla="*/ 1097 w 23207"/>
              <a:gd name="T47" fmla="*/ 4338 h 7377"/>
              <a:gd name="T48" fmla="*/ 344 w 23207"/>
              <a:gd name="T49" fmla="*/ 5315 h 7377"/>
              <a:gd name="T50" fmla="*/ 3793 w 23207"/>
              <a:gd name="T51" fmla="*/ 6092 h 7377"/>
              <a:gd name="T52" fmla="*/ 3975 w 23207"/>
              <a:gd name="T53" fmla="*/ 6652 h 7377"/>
              <a:gd name="T54" fmla="*/ 903 w 23207"/>
              <a:gd name="T55" fmla="*/ 6938 h 7377"/>
              <a:gd name="T56" fmla="*/ 656 w 23207"/>
              <a:gd name="T57" fmla="*/ 6578 h 7377"/>
              <a:gd name="T58" fmla="*/ 213 w 23207"/>
              <a:gd name="T59" fmla="*/ 6487 h 7377"/>
              <a:gd name="T60" fmla="*/ 57 w 23207"/>
              <a:gd name="T61" fmla="*/ 6726 h 7377"/>
              <a:gd name="T62" fmla="*/ 8333 w 23207"/>
              <a:gd name="T63" fmla="*/ 7377 h 7377"/>
              <a:gd name="T64" fmla="*/ 8515 w 23207"/>
              <a:gd name="T65" fmla="*/ 7025 h 7377"/>
              <a:gd name="T66" fmla="*/ 5481 w 23207"/>
              <a:gd name="T67" fmla="*/ 6882 h 7377"/>
              <a:gd name="T68" fmla="*/ 5790 w 23207"/>
              <a:gd name="T69" fmla="*/ 4338 h 7377"/>
              <a:gd name="T70" fmla="*/ 5321 w 23207"/>
              <a:gd name="T71" fmla="*/ 4456 h 7377"/>
              <a:gd name="T72" fmla="*/ 4947 w 23207"/>
              <a:gd name="T73" fmla="*/ 7377 h 7377"/>
              <a:gd name="T74" fmla="*/ 8871 w 23207"/>
              <a:gd name="T75" fmla="*/ 7234 h 7377"/>
              <a:gd name="T76" fmla="*/ 9326 w 23207"/>
              <a:gd name="T77" fmla="*/ 7377 h 7377"/>
              <a:gd name="T78" fmla="*/ 9956 w 23207"/>
              <a:gd name="T79" fmla="*/ 4482 h 7377"/>
              <a:gd name="T80" fmla="*/ 9504 w 23207"/>
              <a:gd name="T81" fmla="*/ 4338 h 7377"/>
              <a:gd name="T82" fmla="*/ 9985 w 23207"/>
              <a:gd name="T83" fmla="*/ 7377 h 7377"/>
              <a:gd name="T84" fmla="*/ 14295 w 23207"/>
              <a:gd name="T85" fmla="*/ 6439 h 7377"/>
              <a:gd name="T86" fmla="*/ 13610 w 23207"/>
              <a:gd name="T87" fmla="*/ 4338 h 7377"/>
              <a:gd name="T88" fmla="*/ 10359 w 23207"/>
              <a:gd name="T89" fmla="*/ 4456 h 7377"/>
              <a:gd name="T90" fmla="*/ 9985 w 23207"/>
              <a:gd name="T91" fmla="*/ 7377 h 7377"/>
              <a:gd name="T92" fmla="*/ 10884 w 23207"/>
              <a:gd name="T93" fmla="*/ 4816 h 7377"/>
              <a:gd name="T94" fmla="*/ 13892 w 23207"/>
              <a:gd name="T95" fmla="*/ 5397 h 7377"/>
              <a:gd name="T96" fmla="*/ 13102 w 23207"/>
              <a:gd name="T97" fmla="*/ 6899 h 7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207" h="7377">
                <a:moveTo>
                  <a:pt x="18666" y="4338"/>
                </a:moveTo>
                <a:lnTo>
                  <a:pt x="15108" y="4338"/>
                </a:lnTo>
                <a:cubicBezTo>
                  <a:pt x="15031" y="4338"/>
                  <a:pt x="14983" y="4373"/>
                  <a:pt x="14970" y="4456"/>
                </a:cubicBezTo>
                <a:lnTo>
                  <a:pt x="14480" y="7238"/>
                </a:lnTo>
                <a:cubicBezTo>
                  <a:pt x="14462" y="7325"/>
                  <a:pt x="14506" y="7377"/>
                  <a:pt x="14597" y="7377"/>
                </a:cubicBezTo>
                <a:cubicBezTo>
                  <a:pt x="16154" y="7377"/>
                  <a:pt x="17710" y="7374"/>
                  <a:pt x="19267" y="7374"/>
                </a:cubicBezTo>
                <a:cubicBezTo>
                  <a:pt x="19327" y="7374"/>
                  <a:pt x="19378" y="7354"/>
                  <a:pt x="19422" y="7314"/>
                </a:cubicBezTo>
                <a:lnTo>
                  <a:pt x="22999" y="4052"/>
                </a:lnTo>
                <a:cubicBezTo>
                  <a:pt x="23137" y="3926"/>
                  <a:pt x="23207" y="3765"/>
                  <a:pt x="23207" y="3579"/>
                </a:cubicBezTo>
                <a:lnTo>
                  <a:pt x="23207" y="3110"/>
                </a:lnTo>
                <a:cubicBezTo>
                  <a:pt x="23207" y="3192"/>
                  <a:pt x="23176" y="3263"/>
                  <a:pt x="23116" y="3318"/>
                </a:cubicBezTo>
                <a:lnTo>
                  <a:pt x="19178" y="6913"/>
                </a:lnTo>
                <a:cubicBezTo>
                  <a:pt x="17827" y="6913"/>
                  <a:pt x="16476" y="6912"/>
                  <a:pt x="15126" y="6912"/>
                </a:cubicBezTo>
                <a:lnTo>
                  <a:pt x="15286" y="6010"/>
                </a:lnTo>
                <a:lnTo>
                  <a:pt x="18241" y="6010"/>
                </a:lnTo>
                <a:cubicBezTo>
                  <a:pt x="18302" y="6010"/>
                  <a:pt x="18345" y="5979"/>
                  <a:pt x="18354" y="5918"/>
                </a:cubicBezTo>
                <a:lnTo>
                  <a:pt x="18393" y="5701"/>
                </a:lnTo>
                <a:cubicBezTo>
                  <a:pt x="18406" y="5632"/>
                  <a:pt x="18371" y="5588"/>
                  <a:pt x="18302" y="5588"/>
                </a:cubicBezTo>
                <a:lnTo>
                  <a:pt x="15360" y="5588"/>
                </a:lnTo>
                <a:lnTo>
                  <a:pt x="15499" y="4803"/>
                </a:lnTo>
                <a:lnTo>
                  <a:pt x="18606" y="4803"/>
                </a:lnTo>
                <a:cubicBezTo>
                  <a:pt x="18684" y="4803"/>
                  <a:pt x="18731" y="4764"/>
                  <a:pt x="18744" y="4686"/>
                </a:cubicBezTo>
                <a:lnTo>
                  <a:pt x="18783" y="4477"/>
                </a:lnTo>
                <a:cubicBezTo>
                  <a:pt x="18797" y="4390"/>
                  <a:pt x="18753" y="4338"/>
                  <a:pt x="18666" y="4338"/>
                </a:cubicBezTo>
                <a:close/>
                <a:moveTo>
                  <a:pt x="22085" y="3496"/>
                </a:moveTo>
                <a:lnTo>
                  <a:pt x="18281" y="0"/>
                </a:lnTo>
                <a:lnTo>
                  <a:pt x="19103" y="0"/>
                </a:lnTo>
                <a:lnTo>
                  <a:pt x="22508" y="3110"/>
                </a:lnTo>
                <a:lnTo>
                  <a:pt x="22085" y="3496"/>
                </a:lnTo>
                <a:close/>
                <a:moveTo>
                  <a:pt x="57" y="6726"/>
                </a:moveTo>
                <a:cubicBezTo>
                  <a:pt x="0" y="7148"/>
                  <a:pt x="178" y="7377"/>
                  <a:pt x="595" y="7377"/>
                </a:cubicBezTo>
                <a:lnTo>
                  <a:pt x="3858" y="7377"/>
                </a:lnTo>
                <a:cubicBezTo>
                  <a:pt x="4274" y="7377"/>
                  <a:pt x="4463" y="7220"/>
                  <a:pt x="4537" y="6795"/>
                </a:cubicBezTo>
                <a:lnTo>
                  <a:pt x="4624" y="6296"/>
                </a:lnTo>
                <a:cubicBezTo>
                  <a:pt x="4699" y="5866"/>
                  <a:pt x="4503" y="5664"/>
                  <a:pt x="4088" y="5645"/>
                </a:cubicBezTo>
                <a:lnTo>
                  <a:pt x="1179" y="5515"/>
                </a:lnTo>
                <a:cubicBezTo>
                  <a:pt x="980" y="5506"/>
                  <a:pt x="922" y="5428"/>
                  <a:pt x="954" y="5211"/>
                </a:cubicBezTo>
                <a:lnTo>
                  <a:pt x="975" y="5063"/>
                </a:lnTo>
                <a:cubicBezTo>
                  <a:pt x="1007" y="4850"/>
                  <a:pt x="1088" y="4777"/>
                  <a:pt x="1301" y="4777"/>
                </a:cubicBezTo>
                <a:lnTo>
                  <a:pt x="3945" y="4777"/>
                </a:lnTo>
                <a:cubicBezTo>
                  <a:pt x="4166" y="4777"/>
                  <a:pt x="4250" y="4852"/>
                  <a:pt x="4214" y="5033"/>
                </a:cubicBezTo>
                <a:lnTo>
                  <a:pt x="4205" y="5076"/>
                </a:lnTo>
                <a:cubicBezTo>
                  <a:pt x="4193" y="5136"/>
                  <a:pt x="4231" y="5167"/>
                  <a:pt x="4287" y="5167"/>
                </a:cubicBezTo>
                <a:lnTo>
                  <a:pt x="4646" y="5167"/>
                </a:lnTo>
                <a:cubicBezTo>
                  <a:pt x="4724" y="5167"/>
                  <a:pt x="4762" y="5133"/>
                  <a:pt x="4780" y="5050"/>
                </a:cubicBezTo>
                <a:lnTo>
                  <a:pt x="4793" y="4989"/>
                </a:lnTo>
                <a:cubicBezTo>
                  <a:pt x="4882" y="4576"/>
                  <a:pt x="4672" y="4338"/>
                  <a:pt x="4257" y="4338"/>
                </a:cubicBezTo>
                <a:lnTo>
                  <a:pt x="1097" y="4338"/>
                </a:lnTo>
                <a:cubicBezTo>
                  <a:pt x="677" y="4338"/>
                  <a:pt x="488" y="4495"/>
                  <a:pt x="413" y="4920"/>
                </a:cubicBezTo>
                <a:lnTo>
                  <a:pt x="344" y="5315"/>
                </a:lnTo>
                <a:cubicBezTo>
                  <a:pt x="268" y="5744"/>
                  <a:pt x="469" y="5943"/>
                  <a:pt x="884" y="5962"/>
                </a:cubicBezTo>
                <a:lnTo>
                  <a:pt x="3793" y="6092"/>
                </a:lnTo>
                <a:cubicBezTo>
                  <a:pt x="3997" y="6101"/>
                  <a:pt x="4056" y="6188"/>
                  <a:pt x="4018" y="6405"/>
                </a:cubicBezTo>
                <a:lnTo>
                  <a:pt x="3975" y="6652"/>
                </a:lnTo>
                <a:cubicBezTo>
                  <a:pt x="3938" y="6864"/>
                  <a:pt x="3866" y="6938"/>
                  <a:pt x="3650" y="6938"/>
                </a:cubicBezTo>
                <a:lnTo>
                  <a:pt x="903" y="6938"/>
                </a:lnTo>
                <a:cubicBezTo>
                  <a:pt x="686" y="6938"/>
                  <a:pt x="607" y="6855"/>
                  <a:pt x="643" y="6652"/>
                </a:cubicBezTo>
                <a:lnTo>
                  <a:pt x="656" y="6578"/>
                </a:lnTo>
                <a:cubicBezTo>
                  <a:pt x="664" y="6522"/>
                  <a:pt x="634" y="6487"/>
                  <a:pt x="573" y="6487"/>
                </a:cubicBezTo>
                <a:lnTo>
                  <a:pt x="213" y="6487"/>
                </a:lnTo>
                <a:cubicBezTo>
                  <a:pt x="135" y="6487"/>
                  <a:pt x="87" y="6526"/>
                  <a:pt x="74" y="6604"/>
                </a:cubicBezTo>
                <a:lnTo>
                  <a:pt x="57" y="6726"/>
                </a:lnTo>
                <a:close/>
                <a:moveTo>
                  <a:pt x="4947" y="7377"/>
                </a:moveTo>
                <a:lnTo>
                  <a:pt x="8333" y="7377"/>
                </a:lnTo>
                <a:cubicBezTo>
                  <a:pt x="8411" y="7377"/>
                  <a:pt x="8459" y="7338"/>
                  <a:pt x="8472" y="7260"/>
                </a:cubicBezTo>
                <a:lnTo>
                  <a:pt x="8515" y="7025"/>
                </a:lnTo>
                <a:cubicBezTo>
                  <a:pt x="8528" y="6938"/>
                  <a:pt x="8485" y="6882"/>
                  <a:pt x="8398" y="6882"/>
                </a:cubicBezTo>
                <a:lnTo>
                  <a:pt x="5481" y="6882"/>
                </a:lnTo>
                <a:lnTo>
                  <a:pt x="5907" y="4482"/>
                </a:lnTo>
                <a:cubicBezTo>
                  <a:pt x="5924" y="4395"/>
                  <a:pt x="5881" y="4338"/>
                  <a:pt x="5790" y="4338"/>
                </a:cubicBezTo>
                <a:lnTo>
                  <a:pt x="5464" y="4338"/>
                </a:lnTo>
                <a:cubicBezTo>
                  <a:pt x="5386" y="4338"/>
                  <a:pt x="5334" y="4377"/>
                  <a:pt x="5321" y="4456"/>
                </a:cubicBezTo>
                <a:lnTo>
                  <a:pt x="4830" y="7234"/>
                </a:lnTo>
                <a:cubicBezTo>
                  <a:pt x="4817" y="7320"/>
                  <a:pt x="4861" y="7377"/>
                  <a:pt x="4947" y="7377"/>
                </a:cubicBezTo>
                <a:close/>
                <a:moveTo>
                  <a:pt x="9361" y="4456"/>
                </a:moveTo>
                <a:lnTo>
                  <a:pt x="8871" y="7234"/>
                </a:lnTo>
                <a:cubicBezTo>
                  <a:pt x="8858" y="7320"/>
                  <a:pt x="8901" y="7377"/>
                  <a:pt x="8988" y="7377"/>
                </a:cubicBezTo>
                <a:lnTo>
                  <a:pt x="9326" y="7377"/>
                </a:lnTo>
                <a:cubicBezTo>
                  <a:pt x="9404" y="7377"/>
                  <a:pt x="9452" y="7338"/>
                  <a:pt x="9465" y="7260"/>
                </a:cubicBezTo>
                <a:lnTo>
                  <a:pt x="9956" y="4482"/>
                </a:lnTo>
                <a:cubicBezTo>
                  <a:pt x="9969" y="4395"/>
                  <a:pt x="9930" y="4338"/>
                  <a:pt x="9838" y="4338"/>
                </a:cubicBezTo>
                <a:lnTo>
                  <a:pt x="9504" y="4338"/>
                </a:lnTo>
                <a:cubicBezTo>
                  <a:pt x="9426" y="4338"/>
                  <a:pt x="9374" y="4377"/>
                  <a:pt x="9361" y="4456"/>
                </a:cubicBezTo>
                <a:close/>
                <a:moveTo>
                  <a:pt x="9985" y="7377"/>
                </a:moveTo>
                <a:lnTo>
                  <a:pt x="13193" y="7377"/>
                </a:lnTo>
                <a:cubicBezTo>
                  <a:pt x="13844" y="7377"/>
                  <a:pt x="14178" y="7099"/>
                  <a:pt x="14295" y="6439"/>
                </a:cubicBezTo>
                <a:lnTo>
                  <a:pt x="14482" y="5397"/>
                </a:lnTo>
                <a:cubicBezTo>
                  <a:pt x="14599" y="4746"/>
                  <a:pt x="14251" y="4338"/>
                  <a:pt x="13610" y="4338"/>
                </a:cubicBezTo>
                <a:lnTo>
                  <a:pt x="10502" y="4338"/>
                </a:lnTo>
                <a:cubicBezTo>
                  <a:pt x="10424" y="4338"/>
                  <a:pt x="10372" y="4377"/>
                  <a:pt x="10359" y="4456"/>
                </a:cubicBezTo>
                <a:lnTo>
                  <a:pt x="9868" y="7234"/>
                </a:lnTo>
                <a:cubicBezTo>
                  <a:pt x="9855" y="7320"/>
                  <a:pt x="9899" y="7377"/>
                  <a:pt x="9985" y="7377"/>
                </a:cubicBezTo>
                <a:close/>
                <a:moveTo>
                  <a:pt x="10519" y="6899"/>
                </a:moveTo>
                <a:lnTo>
                  <a:pt x="10884" y="4816"/>
                </a:lnTo>
                <a:lnTo>
                  <a:pt x="13410" y="4816"/>
                </a:lnTo>
                <a:cubicBezTo>
                  <a:pt x="13788" y="4816"/>
                  <a:pt x="13957" y="5020"/>
                  <a:pt x="13892" y="5397"/>
                </a:cubicBezTo>
                <a:lnTo>
                  <a:pt x="13718" y="6374"/>
                </a:lnTo>
                <a:cubicBezTo>
                  <a:pt x="13653" y="6752"/>
                  <a:pt x="13475" y="6899"/>
                  <a:pt x="13102" y="6899"/>
                </a:cubicBezTo>
                <a:lnTo>
                  <a:pt x="10519" y="6899"/>
                </a:lnTo>
                <a:close/>
              </a:path>
            </a:pathLst>
          </a:custGeom>
          <a:solidFill>
            <a:srgbClr val="EB40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123">
            <a:extLst>
              <a:ext uri="{FF2B5EF4-FFF2-40B4-BE49-F238E27FC236}">
                <a16:creationId xmlns:a16="http://schemas.microsoft.com/office/drawing/2014/main" id="{D5D263ED-93FA-40B0-86C4-D141D20C3C04}"/>
              </a:ext>
            </a:extLst>
          </p:cNvPr>
          <p:cNvSpPr>
            <a:spLocks noEditPoints="1"/>
          </p:cNvSpPr>
          <p:nvPr/>
        </p:nvSpPr>
        <p:spPr bwMode="auto">
          <a:xfrm>
            <a:off x="5143081" y="3152686"/>
            <a:ext cx="1905838" cy="521671"/>
          </a:xfrm>
          <a:custGeom>
            <a:avLst/>
            <a:gdLst>
              <a:gd name="T0" fmla="*/ 18044 w 27415"/>
              <a:gd name="T1" fmla="*/ 4338 h 7477"/>
              <a:gd name="T2" fmla="*/ 19333 w 27415"/>
              <a:gd name="T3" fmla="*/ 2359 h 7477"/>
              <a:gd name="T4" fmla="*/ 15353 w 27415"/>
              <a:gd name="T5" fmla="*/ 1300 h 7477"/>
              <a:gd name="T6" fmla="*/ 14719 w 27415"/>
              <a:gd name="T7" fmla="*/ 4195 h 7477"/>
              <a:gd name="T8" fmla="*/ 26716 w 27415"/>
              <a:gd name="T9" fmla="*/ 3674 h 7477"/>
              <a:gd name="T10" fmla="*/ 4939 w 27415"/>
              <a:gd name="T11" fmla="*/ 564 h 7477"/>
              <a:gd name="T12" fmla="*/ 4157 w 27415"/>
              <a:gd name="T13" fmla="*/ 4338 h 7477"/>
              <a:gd name="T14" fmla="*/ 3727 w 27415"/>
              <a:gd name="T15" fmla="*/ 4277 h 7477"/>
              <a:gd name="T16" fmla="*/ 582 w 27415"/>
              <a:gd name="T17" fmla="*/ 4221 h 7477"/>
              <a:gd name="T18" fmla="*/ 131 w 27415"/>
              <a:gd name="T19" fmla="*/ 4338 h 7477"/>
              <a:gd name="T20" fmla="*/ 504 w 27415"/>
              <a:gd name="T21" fmla="*/ 1417 h 7477"/>
              <a:gd name="T22" fmla="*/ 942 w 27415"/>
              <a:gd name="T23" fmla="*/ 1300 h 7477"/>
              <a:gd name="T24" fmla="*/ 3814 w 27415"/>
              <a:gd name="T25" fmla="*/ 3709 h 7477"/>
              <a:gd name="T26" fmla="*/ 4702 w 27415"/>
              <a:gd name="T27" fmla="*/ 0 h 7477"/>
              <a:gd name="T28" fmla="*/ 23611 w 27415"/>
              <a:gd name="T29" fmla="*/ 74 h 7477"/>
              <a:gd name="T30" fmla="*/ 27415 w 27415"/>
              <a:gd name="T31" fmla="*/ 3674 h 7477"/>
              <a:gd name="T32" fmla="*/ 23386 w 27415"/>
              <a:gd name="T33" fmla="*/ 7477 h 7477"/>
              <a:gd name="T34" fmla="*/ 26716 w 27415"/>
              <a:gd name="T35" fmla="*/ 3674 h 7477"/>
              <a:gd name="T36" fmla="*/ 10305 w 27415"/>
              <a:gd name="T37" fmla="*/ 1300 h 7477"/>
              <a:gd name="T38" fmla="*/ 9677 w 27415"/>
              <a:gd name="T39" fmla="*/ 4199 h 7477"/>
              <a:gd name="T40" fmla="*/ 14154 w 27415"/>
              <a:gd name="T41" fmla="*/ 4338 h 7477"/>
              <a:gd name="T42" fmla="*/ 14332 w 27415"/>
              <a:gd name="T43" fmla="*/ 4017 h 7477"/>
              <a:gd name="T44" fmla="*/ 10323 w 27415"/>
              <a:gd name="T45" fmla="*/ 3874 h 7477"/>
              <a:gd name="T46" fmla="*/ 14201 w 27415"/>
              <a:gd name="T47" fmla="*/ 2971 h 7477"/>
              <a:gd name="T48" fmla="*/ 14353 w 27415"/>
              <a:gd name="T49" fmla="*/ 2663 h 7477"/>
              <a:gd name="T50" fmla="*/ 10557 w 27415"/>
              <a:gd name="T51" fmla="*/ 2550 h 7477"/>
              <a:gd name="T52" fmla="*/ 14566 w 27415"/>
              <a:gd name="T53" fmla="*/ 1764 h 7477"/>
              <a:gd name="T54" fmla="*/ 14744 w 27415"/>
              <a:gd name="T55" fmla="*/ 1439 h 7477"/>
              <a:gd name="T56" fmla="*/ 9656 w 27415"/>
              <a:gd name="T57" fmla="*/ 1300 h 7477"/>
              <a:gd name="T58" fmla="*/ 5350 w 27415"/>
              <a:gd name="T59" fmla="*/ 1417 h 7477"/>
              <a:gd name="T60" fmla="*/ 4977 w 27415"/>
              <a:gd name="T61" fmla="*/ 4338 h 7477"/>
              <a:gd name="T62" fmla="*/ 9322 w 27415"/>
              <a:gd name="T63" fmla="*/ 4221 h 7477"/>
              <a:gd name="T64" fmla="*/ 9244 w 27415"/>
              <a:gd name="T65" fmla="*/ 3874 h 7477"/>
              <a:gd name="T66" fmla="*/ 5666 w 27415"/>
              <a:gd name="T67" fmla="*/ 2971 h 7477"/>
              <a:gd name="T68" fmla="*/ 9343 w 27415"/>
              <a:gd name="T69" fmla="*/ 2880 h 7477"/>
              <a:gd name="T70" fmla="*/ 9291 w 27415"/>
              <a:gd name="T71" fmla="*/ 2550 h 7477"/>
              <a:gd name="T72" fmla="*/ 5879 w 27415"/>
              <a:gd name="T73" fmla="*/ 1764 h 7477"/>
              <a:gd name="T74" fmla="*/ 9734 w 27415"/>
              <a:gd name="T75" fmla="*/ 1647 h 7477"/>
              <a:gd name="T76" fmla="*/ 9656 w 27415"/>
              <a:gd name="T77" fmla="*/ 1300 h 7477"/>
              <a:gd name="T78" fmla="*/ 15735 w 27415"/>
              <a:gd name="T79" fmla="*/ 1777 h 7477"/>
              <a:gd name="T80" fmla="*/ 18743 w 27415"/>
              <a:gd name="T81" fmla="*/ 2359 h 7477"/>
              <a:gd name="T82" fmla="*/ 17953 w 27415"/>
              <a:gd name="T83" fmla="*/ 3861 h 7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415" h="7477">
                <a:moveTo>
                  <a:pt x="14836" y="4338"/>
                </a:moveTo>
                <a:lnTo>
                  <a:pt x="18044" y="4338"/>
                </a:lnTo>
                <a:cubicBezTo>
                  <a:pt x="18695" y="4338"/>
                  <a:pt x="19029" y="4060"/>
                  <a:pt x="19146" y="3401"/>
                </a:cubicBezTo>
                <a:lnTo>
                  <a:pt x="19333" y="2359"/>
                </a:lnTo>
                <a:cubicBezTo>
                  <a:pt x="19450" y="1708"/>
                  <a:pt x="19102" y="1300"/>
                  <a:pt x="18461" y="1300"/>
                </a:cubicBezTo>
                <a:lnTo>
                  <a:pt x="15353" y="1300"/>
                </a:lnTo>
                <a:cubicBezTo>
                  <a:pt x="15275" y="1300"/>
                  <a:pt x="15223" y="1339"/>
                  <a:pt x="15210" y="1417"/>
                </a:cubicBezTo>
                <a:lnTo>
                  <a:pt x="14719" y="4195"/>
                </a:lnTo>
                <a:cubicBezTo>
                  <a:pt x="14706" y="4282"/>
                  <a:pt x="14750" y="4338"/>
                  <a:pt x="14836" y="4338"/>
                </a:cubicBezTo>
                <a:close/>
                <a:moveTo>
                  <a:pt x="26716" y="3674"/>
                </a:moveTo>
                <a:lnTo>
                  <a:pt x="23311" y="564"/>
                </a:lnTo>
                <a:lnTo>
                  <a:pt x="4939" y="564"/>
                </a:lnTo>
                <a:cubicBezTo>
                  <a:pt x="4726" y="1783"/>
                  <a:pt x="4511" y="3002"/>
                  <a:pt x="4295" y="4221"/>
                </a:cubicBezTo>
                <a:cubicBezTo>
                  <a:pt x="4282" y="4299"/>
                  <a:pt x="4235" y="4338"/>
                  <a:pt x="4157" y="4338"/>
                </a:cubicBezTo>
                <a:lnTo>
                  <a:pt x="3888" y="4338"/>
                </a:lnTo>
                <a:cubicBezTo>
                  <a:pt x="3823" y="4338"/>
                  <a:pt x="3780" y="4321"/>
                  <a:pt x="3727" y="4277"/>
                </a:cubicBezTo>
                <a:lnTo>
                  <a:pt x="990" y="1907"/>
                </a:lnTo>
                <a:lnTo>
                  <a:pt x="582" y="4221"/>
                </a:lnTo>
                <a:cubicBezTo>
                  <a:pt x="569" y="4299"/>
                  <a:pt x="521" y="4338"/>
                  <a:pt x="443" y="4338"/>
                </a:cubicBezTo>
                <a:lnTo>
                  <a:pt x="131" y="4338"/>
                </a:lnTo>
                <a:cubicBezTo>
                  <a:pt x="44" y="4338"/>
                  <a:pt x="0" y="4282"/>
                  <a:pt x="13" y="4195"/>
                </a:cubicBezTo>
                <a:lnTo>
                  <a:pt x="504" y="1417"/>
                </a:lnTo>
                <a:cubicBezTo>
                  <a:pt x="517" y="1339"/>
                  <a:pt x="569" y="1300"/>
                  <a:pt x="647" y="1300"/>
                </a:cubicBezTo>
                <a:lnTo>
                  <a:pt x="942" y="1300"/>
                </a:lnTo>
                <a:cubicBezTo>
                  <a:pt x="1007" y="1300"/>
                  <a:pt x="1051" y="1317"/>
                  <a:pt x="1099" y="1360"/>
                </a:cubicBezTo>
                <a:lnTo>
                  <a:pt x="3814" y="3709"/>
                </a:lnTo>
                <a:lnTo>
                  <a:pt x="4425" y="233"/>
                </a:lnTo>
                <a:cubicBezTo>
                  <a:pt x="4448" y="97"/>
                  <a:pt x="4564" y="0"/>
                  <a:pt x="4702" y="0"/>
                </a:cubicBezTo>
                <a:lnTo>
                  <a:pt x="23421" y="0"/>
                </a:lnTo>
                <a:cubicBezTo>
                  <a:pt x="23494" y="0"/>
                  <a:pt x="23557" y="25"/>
                  <a:pt x="23611" y="74"/>
                </a:cubicBezTo>
                <a:lnTo>
                  <a:pt x="27324" y="3466"/>
                </a:lnTo>
                <a:cubicBezTo>
                  <a:pt x="27384" y="3522"/>
                  <a:pt x="27415" y="3592"/>
                  <a:pt x="27415" y="3674"/>
                </a:cubicBezTo>
                <a:cubicBezTo>
                  <a:pt x="27415" y="3756"/>
                  <a:pt x="27384" y="3827"/>
                  <a:pt x="27324" y="3882"/>
                </a:cubicBezTo>
                <a:lnTo>
                  <a:pt x="23386" y="7477"/>
                </a:lnTo>
                <a:lnTo>
                  <a:pt x="22549" y="7477"/>
                </a:lnTo>
                <a:lnTo>
                  <a:pt x="26716" y="3674"/>
                </a:lnTo>
                <a:close/>
                <a:moveTo>
                  <a:pt x="14627" y="1300"/>
                </a:moveTo>
                <a:lnTo>
                  <a:pt x="10305" y="1300"/>
                </a:lnTo>
                <a:cubicBezTo>
                  <a:pt x="10228" y="1300"/>
                  <a:pt x="10182" y="1335"/>
                  <a:pt x="10167" y="1417"/>
                </a:cubicBezTo>
                <a:lnTo>
                  <a:pt x="9677" y="4199"/>
                </a:lnTo>
                <a:cubicBezTo>
                  <a:pt x="9662" y="4286"/>
                  <a:pt x="9703" y="4338"/>
                  <a:pt x="9794" y="4338"/>
                </a:cubicBezTo>
                <a:lnTo>
                  <a:pt x="14154" y="4338"/>
                </a:lnTo>
                <a:cubicBezTo>
                  <a:pt x="14232" y="4338"/>
                  <a:pt x="14277" y="4303"/>
                  <a:pt x="14293" y="4221"/>
                </a:cubicBezTo>
                <a:lnTo>
                  <a:pt x="14332" y="4017"/>
                </a:lnTo>
                <a:cubicBezTo>
                  <a:pt x="14349" y="3926"/>
                  <a:pt x="14301" y="3874"/>
                  <a:pt x="14214" y="3874"/>
                </a:cubicBezTo>
                <a:lnTo>
                  <a:pt x="10323" y="3874"/>
                </a:lnTo>
                <a:lnTo>
                  <a:pt x="10483" y="2971"/>
                </a:lnTo>
                <a:lnTo>
                  <a:pt x="14201" y="2971"/>
                </a:lnTo>
                <a:cubicBezTo>
                  <a:pt x="14262" y="2971"/>
                  <a:pt x="14303" y="2940"/>
                  <a:pt x="14314" y="2880"/>
                </a:cubicBezTo>
                <a:lnTo>
                  <a:pt x="14353" y="2663"/>
                </a:lnTo>
                <a:cubicBezTo>
                  <a:pt x="14366" y="2593"/>
                  <a:pt x="14331" y="2550"/>
                  <a:pt x="14262" y="2550"/>
                </a:cubicBezTo>
                <a:lnTo>
                  <a:pt x="10557" y="2550"/>
                </a:lnTo>
                <a:lnTo>
                  <a:pt x="10696" y="1764"/>
                </a:lnTo>
                <a:lnTo>
                  <a:pt x="14566" y="1764"/>
                </a:lnTo>
                <a:cubicBezTo>
                  <a:pt x="14644" y="1764"/>
                  <a:pt x="14690" y="1725"/>
                  <a:pt x="14705" y="1647"/>
                </a:cubicBezTo>
                <a:lnTo>
                  <a:pt x="14744" y="1439"/>
                </a:lnTo>
                <a:cubicBezTo>
                  <a:pt x="14760" y="1352"/>
                  <a:pt x="14713" y="1300"/>
                  <a:pt x="14627" y="1300"/>
                </a:cubicBezTo>
                <a:close/>
                <a:moveTo>
                  <a:pt x="9656" y="1300"/>
                </a:moveTo>
                <a:lnTo>
                  <a:pt x="5488" y="1300"/>
                </a:lnTo>
                <a:cubicBezTo>
                  <a:pt x="5411" y="1300"/>
                  <a:pt x="5365" y="1335"/>
                  <a:pt x="5350" y="1417"/>
                </a:cubicBezTo>
                <a:lnTo>
                  <a:pt x="4860" y="4199"/>
                </a:lnTo>
                <a:cubicBezTo>
                  <a:pt x="4844" y="4286"/>
                  <a:pt x="4886" y="4338"/>
                  <a:pt x="4977" y="4338"/>
                </a:cubicBezTo>
                <a:lnTo>
                  <a:pt x="9183" y="4338"/>
                </a:lnTo>
                <a:cubicBezTo>
                  <a:pt x="9261" y="4338"/>
                  <a:pt x="9306" y="4303"/>
                  <a:pt x="9322" y="4221"/>
                </a:cubicBezTo>
                <a:lnTo>
                  <a:pt x="9361" y="4017"/>
                </a:lnTo>
                <a:cubicBezTo>
                  <a:pt x="9378" y="3926"/>
                  <a:pt x="9330" y="3874"/>
                  <a:pt x="9244" y="3874"/>
                </a:cubicBezTo>
                <a:lnTo>
                  <a:pt x="5506" y="3874"/>
                </a:lnTo>
                <a:lnTo>
                  <a:pt x="5666" y="2971"/>
                </a:lnTo>
                <a:lnTo>
                  <a:pt x="9230" y="2971"/>
                </a:lnTo>
                <a:cubicBezTo>
                  <a:pt x="9291" y="2971"/>
                  <a:pt x="9332" y="2940"/>
                  <a:pt x="9343" y="2880"/>
                </a:cubicBezTo>
                <a:lnTo>
                  <a:pt x="9382" y="2663"/>
                </a:lnTo>
                <a:cubicBezTo>
                  <a:pt x="9395" y="2593"/>
                  <a:pt x="9361" y="2550"/>
                  <a:pt x="9291" y="2550"/>
                </a:cubicBezTo>
                <a:lnTo>
                  <a:pt x="5740" y="2550"/>
                </a:lnTo>
                <a:lnTo>
                  <a:pt x="5879" y="1764"/>
                </a:lnTo>
                <a:lnTo>
                  <a:pt x="9595" y="1764"/>
                </a:lnTo>
                <a:cubicBezTo>
                  <a:pt x="9673" y="1764"/>
                  <a:pt x="9719" y="1725"/>
                  <a:pt x="9734" y="1647"/>
                </a:cubicBezTo>
                <a:lnTo>
                  <a:pt x="9773" y="1439"/>
                </a:lnTo>
                <a:cubicBezTo>
                  <a:pt x="9789" y="1352"/>
                  <a:pt x="9742" y="1300"/>
                  <a:pt x="9656" y="1300"/>
                </a:cubicBezTo>
                <a:close/>
                <a:moveTo>
                  <a:pt x="15370" y="3861"/>
                </a:moveTo>
                <a:lnTo>
                  <a:pt x="15735" y="1777"/>
                </a:lnTo>
                <a:lnTo>
                  <a:pt x="18261" y="1777"/>
                </a:lnTo>
                <a:cubicBezTo>
                  <a:pt x="18639" y="1777"/>
                  <a:pt x="18808" y="1981"/>
                  <a:pt x="18743" y="2359"/>
                </a:cubicBezTo>
                <a:lnTo>
                  <a:pt x="18569" y="3335"/>
                </a:lnTo>
                <a:cubicBezTo>
                  <a:pt x="18504" y="3713"/>
                  <a:pt x="18326" y="3861"/>
                  <a:pt x="17953" y="3861"/>
                </a:cubicBezTo>
                <a:lnTo>
                  <a:pt x="15370" y="3861"/>
                </a:lnTo>
                <a:close/>
              </a:path>
            </a:pathLst>
          </a:custGeom>
          <a:solidFill>
            <a:srgbClr val="FF99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Text1">
            <a:extLst>
              <a:ext uri="{FF2B5EF4-FFF2-40B4-BE49-F238E27FC236}">
                <a16:creationId xmlns:a16="http://schemas.microsoft.com/office/drawing/2014/main" id="{02546AF9-D0F4-42F1-9056-7EDC8DF0677A}"/>
              </a:ext>
            </a:extLst>
          </p:cNvPr>
          <p:cNvSpPr/>
          <p:nvPr/>
        </p:nvSpPr>
        <p:spPr>
          <a:xfrm>
            <a:off x="122055" y="4874793"/>
            <a:ext cx="11947890" cy="18620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/>
            <a:r>
              <a:rPr lang="en-US" sz="11500" dirty="0">
                <a:solidFill>
                  <a:schemeClr val="tx1"/>
                </a:solidFill>
                <a:latin typeface="Tactic Round Exd Lgt" panose="00000405000000000000" pitchFamily="50" charset="0"/>
              </a:rPr>
              <a:t>PRESENTS</a:t>
            </a:r>
          </a:p>
        </p:txBody>
      </p:sp>
    </p:spTree>
    <p:extLst>
      <p:ext uri="{BB962C8B-B14F-4D97-AF65-F5344CB8AC3E}">
        <p14:creationId xmlns:p14="http://schemas.microsoft.com/office/powerpoint/2010/main" val="82053316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300">
        <p159:morph option="byObject"/>
      </p:transition>
    </mc:Choice>
    <mc:Fallback xmlns="">
      <p:transition advClick="0" advTm="300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456">
            <a:extLst>
              <a:ext uri="{FF2B5EF4-FFF2-40B4-BE49-F238E27FC236}">
                <a16:creationId xmlns:a16="http://schemas.microsoft.com/office/drawing/2014/main" id="{9ED163D4-FA77-4A42-8356-B5B717497CBC}"/>
              </a:ext>
            </a:extLst>
          </p:cNvPr>
          <p:cNvSpPr>
            <a:spLocks noEditPoints="1"/>
          </p:cNvSpPr>
          <p:nvPr/>
        </p:nvSpPr>
        <p:spPr bwMode="auto">
          <a:xfrm>
            <a:off x="5435696" y="3191988"/>
            <a:ext cx="1613223" cy="514916"/>
          </a:xfrm>
          <a:custGeom>
            <a:avLst/>
            <a:gdLst>
              <a:gd name="T0" fmla="*/ 15108 w 23207"/>
              <a:gd name="T1" fmla="*/ 4338 h 7377"/>
              <a:gd name="T2" fmla="*/ 14480 w 23207"/>
              <a:gd name="T3" fmla="*/ 7238 h 7377"/>
              <a:gd name="T4" fmla="*/ 19267 w 23207"/>
              <a:gd name="T5" fmla="*/ 7374 h 7377"/>
              <a:gd name="T6" fmla="*/ 22999 w 23207"/>
              <a:gd name="T7" fmla="*/ 4052 h 7377"/>
              <a:gd name="T8" fmla="*/ 23207 w 23207"/>
              <a:gd name="T9" fmla="*/ 3110 h 7377"/>
              <a:gd name="T10" fmla="*/ 19178 w 23207"/>
              <a:gd name="T11" fmla="*/ 6913 h 7377"/>
              <a:gd name="T12" fmla="*/ 15286 w 23207"/>
              <a:gd name="T13" fmla="*/ 6010 h 7377"/>
              <a:gd name="T14" fmla="*/ 18354 w 23207"/>
              <a:gd name="T15" fmla="*/ 5918 h 7377"/>
              <a:gd name="T16" fmla="*/ 18302 w 23207"/>
              <a:gd name="T17" fmla="*/ 5588 h 7377"/>
              <a:gd name="T18" fmla="*/ 15499 w 23207"/>
              <a:gd name="T19" fmla="*/ 4803 h 7377"/>
              <a:gd name="T20" fmla="*/ 18744 w 23207"/>
              <a:gd name="T21" fmla="*/ 4686 h 7377"/>
              <a:gd name="T22" fmla="*/ 18666 w 23207"/>
              <a:gd name="T23" fmla="*/ 4338 h 7377"/>
              <a:gd name="T24" fmla="*/ 18281 w 23207"/>
              <a:gd name="T25" fmla="*/ 0 h 7377"/>
              <a:gd name="T26" fmla="*/ 22508 w 23207"/>
              <a:gd name="T27" fmla="*/ 3110 h 7377"/>
              <a:gd name="T28" fmla="*/ 57 w 23207"/>
              <a:gd name="T29" fmla="*/ 6726 h 7377"/>
              <a:gd name="T30" fmla="*/ 3858 w 23207"/>
              <a:gd name="T31" fmla="*/ 7377 h 7377"/>
              <a:gd name="T32" fmla="*/ 4624 w 23207"/>
              <a:gd name="T33" fmla="*/ 6296 h 7377"/>
              <a:gd name="T34" fmla="*/ 1179 w 23207"/>
              <a:gd name="T35" fmla="*/ 5515 h 7377"/>
              <a:gd name="T36" fmla="*/ 975 w 23207"/>
              <a:gd name="T37" fmla="*/ 5063 h 7377"/>
              <a:gd name="T38" fmla="*/ 3945 w 23207"/>
              <a:gd name="T39" fmla="*/ 4777 h 7377"/>
              <a:gd name="T40" fmla="*/ 4205 w 23207"/>
              <a:gd name="T41" fmla="*/ 5076 h 7377"/>
              <a:gd name="T42" fmla="*/ 4646 w 23207"/>
              <a:gd name="T43" fmla="*/ 5167 h 7377"/>
              <a:gd name="T44" fmla="*/ 4793 w 23207"/>
              <a:gd name="T45" fmla="*/ 4989 h 7377"/>
              <a:gd name="T46" fmla="*/ 1097 w 23207"/>
              <a:gd name="T47" fmla="*/ 4338 h 7377"/>
              <a:gd name="T48" fmla="*/ 344 w 23207"/>
              <a:gd name="T49" fmla="*/ 5315 h 7377"/>
              <a:gd name="T50" fmla="*/ 3793 w 23207"/>
              <a:gd name="T51" fmla="*/ 6092 h 7377"/>
              <a:gd name="T52" fmla="*/ 3975 w 23207"/>
              <a:gd name="T53" fmla="*/ 6652 h 7377"/>
              <a:gd name="T54" fmla="*/ 903 w 23207"/>
              <a:gd name="T55" fmla="*/ 6938 h 7377"/>
              <a:gd name="T56" fmla="*/ 656 w 23207"/>
              <a:gd name="T57" fmla="*/ 6578 h 7377"/>
              <a:gd name="T58" fmla="*/ 213 w 23207"/>
              <a:gd name="T59" fmla="*/ 6487 h 7377"/>
              <a:gd name="T60" fmla="*/ 57 w 23207"/>
              <a:gd name="T61" fmla="*/ 6726 h 7377"/>
              <a:gd name="T62" fmla="*/ 8333 w 23207"/>
              <a:gd name="T63" fmla="*/ 7377 h 7377"/>
              <a:gd name="T64" fmla="*/ 8515 w 23207"/>
              <a:gd name="T65" fmla="*/ 7025 h 7377"/>
              <a:gd name="T66" fmla="*/ 5481 w 23207"/>
              <a:gd name="T67" fmla="*/ 6882 h 7377"/>
              <a:gd name="T68" fmla="*/ 5790 w 23207"/>
              <a:gd name="T69" fmla="*/ 4338 h 7377"/>
              <a:gd name="T70" fmla="*/ 5321 w 23207"/>
              <a:gd name="T71" fmla="*/ 4456 h 7377"/>
              <a:gd name="T72" fmla="*/ 4947 w 23207"/>
              <a:gd name="T73" fmla="*/ 7377 h 7377"/>
              <a:gd name="T74" fmla="*/ 8871 w 23207"/>
              <a:gd name="T75" fmla="*/ 7234 h 7377"/>
              <a:gd name="T76" fmla="*/ 9326 w 23207"/>
              <a:gd name="T77" fmla="*/ 7377 h 7377"/>
              <a:gd name="T78" fmla="*/ 9956 w 23207"/>
              <a:gd name="T79" fmla="*/ 4482 h 7377"/>
              <a:gd name="T80" fmla="*/ 9504 w 23207"/>
              <a:gd name="T81" fmla="*/ 4338 h 7377"/>
              <a:gd name="T82" fmla="*/ 9985 w 23207"/>
              <a:gd name="T83" fmla="*/ 7377 h 7377"/>
              <a:gd name="T84" fmla="*/ 14295 w 23207"/>
              <a:gd name="T85" fmla="*/ 6439 h 7377"/>
              <a:gd name="T86" fmla="*/ 13610 w 23207"/>
              <a:gd name="T87" fmla="*/ 4338 h 7377"/>
              <a:gd name="T88" fmla="*/ 10359 w 23207"/>
              <a:gd name="T89" fmla="*/ 4456 h 7377"/>
              <a:gd name="T90" fmla="*/ 9985 w 23207"/>
              <a:gd name="T91" fmla="*/ 7377 h 7377"/>
              <a:gd name="T92" fmla="*/ 10884 w 23207"/>
              <a:gd name="T93" fmla="*/ 4816 h 7377"/>
              <a:gd name="T94" fmla="*/ 13892 w 23207"/>
              <a:gd name="T95" fmla="*/ 5397 h 7377"/>
              <a:gd name="T96" fmla="*/ 13102 w 23207"/>
              <a:gd name="T97" fmla="*/ 6899 h 7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207" h="7377">
                <a:moveTo>
                  <a:pt x="18666" y="4338"/>
                </a:moveTo>
                <a:lnTo>
                  <a:pt x="15108" y="4338"/>
                </a:lnTo>
                <a:cubicBezTo>
                  <a:pt x="15031" y="4338"/>
                  <a:pt x="14983" y="4373"/>
                  <a:pt x="14970" y="4456"/>
                </a:cubicBezTo>
                <a:lnTo>
                  <a:pt x="14480" y="7238"/>
                </a:lnTo>
                <a:cubicBezTo>
                  <a:pt x="14462" y="7325"/>
                  <a:pt x="14506" y="7377"/>
                  <a:pt x="14597" y="7377"/>
                </a:cubicBezTo>
                <a:cubicBezTo>
                  <a:pt x="16154" y="7377"/>
                  <a:pt x="17710" y="7374"/>
                  <a:pt x="19267" y="7374"/>
                </a:cubicBezTo>
                <a:cubicBezTo>
                  <a:pt x="19327" y="7374"/>
                  <a:pt x="19378" y="7354"/>
                  <a:pt x="19422" y="7314"/>
                </a:cubicBezTo>
                <a:lnTo>
                  <a:pt x="22999" y="4052"/>
                </a:lnTo>
                <a:cubicBezTo>
                  <a:pt x="23137" y="3926"/>
                  <a:pt x="23207" y="3765"/>
                  <a:pt x="23207" y="3579"/>
                </a:cubicBezTo>
                <a:lnTo>
                  <a:pt x="23207" y="3110"/>
                </a:lnTo>
                <a:cubicBezTo>
                  <a:pt x="23207" y="3192"/>
                  <a:pt x="23176" y="3263"/>
                  <a:pt x="23116" y="3318"/>
                </a:cubicBezTo>
                <a:lnTo>
                  <a:pt x="19178" y="6913"/>
                </a:lnTo>
                <a:cubicBezTo>
                  <a:pt x="17827" y="6913"/>
                  <a:pt x="16476" y="6912"/>
                  <a:pt x="15126" y="6912"/>
                </a:cubicBezTo>
                <a:lnTo>
                  <a:pt x="15286" y="6010"/>
                </a:lnTo>
                <a:lnTo>
                  <a:pt x="18241" y="6010"/>
                </a:lnTo>
                <a:cubicBezTo>
                  <a:pt x="18302" y="6010"/>
                  <a:pt x="18345" y="5979"/>
                  <a:pt x="18354" y="5918"/>
                </a:cubicBezTo>
                <a:lnTo>
                  <a:pt x="18393" y="5701"/>
                </a:lnTo>
                <a:cubicBezTo>
                  <a:pt x="18406" y="5632"/>
                  <a:pt x="18371" y="5588"/>
                  <a:pt x="18302" y="5588"/>
                </a:cubicBezTo>
                <a:lnTo>
                  <a:pt x="15360" y="5588"/>
                </a:lnTo>
                <a:lnTo>
                  <a:pt x="15499" y="4803"/>
                </a:lnTo>
                <a:lnTo>
                  <a:pt x="18606" y="4803"/>
                </a:lnTo>
                <a:cubicBezTo>
                  <a:pt x="18684" y="4803"/>
                  <a:pt x="18731" y="4764"/>
                  <a:pt x="18744" y="4686"/>
                </a:cubicBezTo>
                <a:lnTo>
                  <a:pt x="18783" y="4477"/>
                </a:lnTo>
                <a:cubicBezTo>
                  <a:pt x="18797" y="4390"/>
                  <a:pt x="18753" y="4338"/>
                  <a:pt x="18666" y="4338"/>
                </a:cubicBezTo>
                <a:close/>
                <a:moveTo>
                  <a:pt x="22085" y="3496"/>
                </a:moveTo>
                <a:lnTo>
                  <a:pt x="18281" y="0"/>
                </a:lnTo>
                <a:lnTo>
                  <a:pt x="19103" y="0"/>
                </a:lnTo>
                <a:lnTo>
                  <a:pt x="22508" y="3110"/>
                </a:lnTo>
                <a:lnTo>
                  <a:pt x="22085" y="3496"/>
                </a:lnTo>
                <a:close/>
                <a:moveTo>
                  <a:pt x="57" y="6726"/>
                </a:moveTo>
                <a:cubicBezTo>
                  <a:pt x="0" y="7148"/>
                  <a:pt x="178" y="7377"/>
                  <a:pt x="595" y="7377"/>
                </a:cubicBezTo>
                <a:lnTo>
                  <a:pt x="3858" y="7377"/>
                </a:lnTo>
                <a:cubicBezTo>
                  <a:pt x="4274" y="7377"/>
                  <a:pt x="4463" y="7220"/>
                  <a:pt x="4537" y="6795"/>
                </a:cubicBezTo>
                <a:lnTo>
                  <a:pt x="4624" y="6296"/>
                </a:lnTo>
                <a:cubicBezTo>
                  <a:pt x="4699" y="5866"/>
                  <a:pt x="4503" y="5664"/>
                  <a:pt x="4088" y="5645"/>
                </a:cubicBezTo>
                <a:lnTo>
                  <a:pt x="1179" y="5515"/>
                </a:lnTo>
                <a:cubicBezTo>
                  <a:pt x="980" y="5506"/>
                  <a:pt x="922" y="5428"/>
                  <a:pt x="954" y="5211"/>
                </a:cubicBezTo>
                <a:lnTo>
                  <a:pt x="975" y="5063"/>
                </a:lnTo>
                <a:cubicBezTo>
                  <a:pt x="1007" y="4850"/>
                  <a:pt x="1088" y="4777"/>
                  <a:pt x="1301" y="4777"/>
                </a:cubicBezTo>
                <a:lnTo>
                  <a:pt x="3945" y="4777"/>
                </a:lnTo>
                <a:cubicBezTo>
                  <a:pt x="4166" y="4777"/>
                  <a:pt x="4250" y="4852"/>
                  <a:pt x="4214" y="5033"/>
                </a:cubicBezTo>
                <a:lnTo>
                  <a:pt x="4205" y="5076"/>
                </a:lnTo>
                <a:cubicBezTo>
                  <a:pt x="4193" y="5136"/>
                  <a:pt x="4231" y="5167"/>
                  <a:pt x="4287" y="5167"/>
                </a:cubicBezTo>
                <a:lnTo>
                  <a:pt x="4646" y="5167"/>
                </a:lnTo>
                <a:cubicBezTo>
                  <a:pt x="4724" y="5167"/>
                  <a:pt x="4762" y="5133"/>
                  <a:pt x="4780" y="5050"/>
                </a:cubicBezTo>
                <a:lnTo>
                  <a:pt x="4793" y="4989"/>
                </a:lnTo>
                <a:cubicBezTo>
                  <a:pt x="4882" y="4576"/>
                  <a:pt x="4672" y="4338"/>
                  <a:pt x="4257" y="4338"/>
                </a:cubicBezTo>
                <a:lnTo>
                  <a:pt x="1097" y="4338"/>
                </a:lnTo>
                <a:cubicBezTo>
                  <a:pt x="677" y="4338"/>
                  <a:pt x="488" y="4495"/>
                  <a:pt x="413" y="4920"/>
                </a:cubicBezTo>
                <a:lnTo>
                  <a:pt x="344" y="5315"/>
                </a:lnTo>
                <a:cubicBezTo>
                  <a:pt x="268" y="5744"/>
                  <a:pt x="469" y="5943"/>
                  <a:pt x="884" y="5962"/>
                </a:cubicBezTo>
                <a:lnTo>
                  <a:pt x="3793" y="6092"/>
                </a:lnTo>
                <a:cubicBezTo>
                  <a:pt x="3997" y="6101"/>
                  <a:pt x="4056" y="6188"/>
                  <a:pt x="4018" y="6405"/>
                </a:cubicBezTo>
                <a:lnTo>
                  <a:pt x="3975" y="6652"/>
                </a:lnTo>
                <a:cubicBezTo>
                  <a:pt x="3938" y="6864"/>
                  <a:pt x="3866" y="6938"/>
                  <a:pt x="3650" y="6938"/>
                </a:cubicBezTo>
                <a:lnTo>
                  <a:pt x="903" y="6938"/>
                </a:lnTo>
                <a:cubicBezTo>
                  <a:pt x="686" y="6938"/>
                  <a:pt x="607" y="6855"/>
                  <a:pt x="643" y="6652"/>
                </a:cubicBezTo>
                <a:lnTo>
                  <a:pt x="656" y="6578"/>
                </a:lnTo>
                <a:cubicBezTo>
                  <a:pt x="664" y="6522"/>
                  <a:pt x="634" y="6487"/>
                  <a:pt x="573" y="6487"/>
                </a:cubicBezTo>
                <a:lnTo>
                  <a:pt x="213" y="6487"/>
                </a:lnTo>
                <a:cubicBezTo>
                  <a:pt x="135" y="6487"/>
                  <a:pt x="87" y="6526"/>
                  <a:pt x="74" y="6604"/>
                </a:cubicBezTo>
                <a:lnTo>
                  <a:pt x="57" y="6726"/>
                </a:lnTo>
                <a:close/>
                <a:moveTo>
                  <a:pt x="4947" y="7377"/>
                </a:moveTo>
                <a:lnTo>
                  <a:pt x="8333" y="7377"/>
                </a:lnTo>
                <a:cubicBezTo>
                  <a:pt x="8411" y="7377"/>
                  <a:pt x="8459" y="7338"/>
                  <a:pt x="8472" y="7260"/>
                </a:cubicBezTo>
                <a:lnTo>
                  <a:pt x="8515" y="7025"/>
                </a:lnTo>
                <a:cubicBezTo>
                  <a:pt x="8528" y="6938"/>
                  <a:pt x="8485" y="6882"/>
                  <a:pt x="8398" y="6882"/>
                </a:cubicBezTo>
                <a:lnTo>
                  <a:pt x="5481" y="6882"/>
                </a:lnTo>
                <a:lnTo>
                  <a:pt x="5907" y="4482"/>
                </a:lnTo>
                <a:cubicBezTo>
                  <a:pt x="5924" y="4395"/>
                  <a:pt x="5881" y="4338"/>
                  <a:pt x="5790" y="4338"/>
                </a:cubicBezTo>
                <a:lnTo>
                  <a:pt x="5464" y="4338"/>
                </a:lnTo>
                <a:cubicBezTo>
                  <a:pt x="5386" y="4338"/>
                  <a:pt x="5334" y="4377"/>
                  <a:pt x="5321" y="4456"/>
                </a:cubicBezTo>
                <a:lnTo>
                  <a:pt x="4830" y="7234"/>
                </a:lnTo>
                <a:cubicBezTo>
                  <a:pt x="4817" y="7320"/>
                  <a:pt x="4861" y="7377"/>
                  <a:pt x="4947" y="7377"/>
                </a:cubicBezTo>
                <a:close/>
                <a:moveTo>
                  <a:pt x="9361" y="4456"/>
                </a:moveTo>
                <a:lnTo>
                  <a:pt x="8871" y="7234"/>
                </a:lnTo>
                <a:cubicBezTo>
                  <a:pt x="8858" y="7320"/>
                  <a:pt x="8901" y="7377"/>
                  <a:pt x="8988" y="7377"/>
                </a:cubicBezTo>
                <a:lnTo>
                  <a:pt x="9326" y="7377"/>
                </a:lnTo>
                <a:cubicBezTo>
                  <a:pt x="9404" y="7377"/>
                  <a:pt x="9452" y="7338"/>
                  <a:pt x="9465" y="7260"/>
                </a:cubicBezTo>
                <a:lnTo>
                  <a:pt x="9956" y="4482"/>
                </a:lnTo>
                <a:cubicBezTo>
                  <a:pt x="9969" y="4395"/>
                  <a:pt x="9930" y="4338"/>
                  <a:pt x="9838" y="4338"/>
                </a:cubicBezTo>
                <a:lnTo>
                  <a:pt x="9504" y="4338"/>
                </a:lnTo>
                <a:cubicBezTo>
                  <a:pt x="9426" y="4338"/>
                  <a:pt x="9374" y="4377"/>
                  <a:pt x="9361" y="4456"/>
                </a:cubicBezTo>
                <a:close/>
                <a:moveTo>
                  <a:pt x="9985" y="7377"/>
                </a:moveTo>
                <a:lnTo>
                  <a:pt x="13193" y="7377"/>
                </a:lnTo>
                <a:cubicBezTo>
                  <a:pt x="13844" y="7377"/>
                  <a:pt x="14178" y="7099"/>
                  <a:pt x="14295" y="6439"/>
                </a:cubicBezTo>
                <a:lnTo>
                  <a:pt x="14482" y="5397"/>
                </a:lnTo>
                <a:cubicBezTo>
                  <a:pt x="14599" y="4746"/>
                  <a:pt x="14251" y="4338"/>
                  <a:pt x="13610" y="4338"/>
                </a:cubicBezTo>
                <a:lnTo>
                  <a:pt x="10502" y="4338"/>
                </a:lnTo>
                <a:cubicBezTo>
                  <a:pt x="10424" y="4338"/>
                  <a:pt x="10372" y="4377"/>
                  <a:pt x="10359" y="4456"/>
                </a:cubicBezTo>
                <a:lnTo>
                  <a:pt x="9868" y="7234"/>
                </a:lnTo>
                <a:cubicBezTo>
                  <a:pt x="9855" y="7320"/>
                  <a:pt x="9899" y="7377"/>
                  <a:pt x="9985" y="7377"/>
                </a:cubicBezTo>
                <a:close/>
                <a:moveTo>
                  <a:pt x="10519" y="6899"/>
                </a:moveTo>
                <a:lnTo>
                  <a:pt x="10884" y="4816"/>
                </a:lnTo>
                <a:lnTo>
                  <a:pt x="13410" y="4816"/>
                </a:lnTo>
                <a:cubicBezTo>
                  <a:pt x="13788" y="4816"/>
                  <a:pt x="13957" y="5020"/>
                  <a:pt x="13892" y="5397"/>
                </a:cubicBezTo>
                <a:lnTo>
                  <a:pt x="13718" y="6374"/>
                </a:lnTo>
                <a:cubicBezTo>
                  <a:pt x="13653" y="6752"/>
                  <a:pt x="13475" y="6899"/>
                  <a:pt x="13102" y="6899"/>
                </a:cubicBezTo>
                <a:lnTo>
                  <a:pt x="10519" y="6899"/>
                </a:lnTo>
                <a:close/>
              </a:path>
            </a:pathLst>
          </a:custGeom>
          <a:solidFill>
            <a:srgbClr val="EB404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123">
            <a:extLst>
              <a:ext uri="{FF2B5EF4-FFF2-40B4-BE49-F238E27FC236}">
                <a16:creationId xmlns:a16="http://schemas.microsoft.com/office/drawing/2014/main" id="{D5D263ED-93FA-40B0-86C4-D141D20C3C04}"/>
              </a:ext>
            </a:extLst>
          </p:cNvPr>
          <p:cNvSpPr>
            <a:spLocks noEditPoints="1"/>
          </p:cNvSpPr>
          <p:nvPr/>
        </p:nvSpPr>
        <p:spPr bwMode="auto">
          <a:xfrm>
            <a:off x="5143081" y="3152686"/>
            <a:ext cx="1905838" cy="521671"/>
          </a:xfrm>
          <a:custGeom>
            <a:avLst/>
            <a:gdLst>
              <a:gd name="T0" fmla="*/ 18044 w 27415"/>
              <a:gd name="T1" fmla="*/ 4338 h 7477"/>
              <a:gd name="T2" fmla="*/ 19333 w 27415"/>
              <a:gd name="T3" fmla="*/ 2359 h 7477"/>
              <a:gd name="T4" fmla="*/ 15353 w 27415"/>
              <a:gd name="T5" fmla="*/ 1300 h 7477"/>
              <a:gd name="T6" fmla="*/ 14719 w 27415"/>
              <a:gd name="T7" fmla="*/ 4195 h 7477"/>
              <a:gd name="T8" fmla="*/ 26716 w 27415"/>
              <a:gd name="T9" fmla="*/ 3674 h 7477"/>
              <a:gd name="T10" fmla="*/ 4939 w 27415"/>
              <a:gd name="T11" fmla="*/ 564 h 7477"/>
              <a:gd name="T12" fmla="*/ 4157 w 27415"/>
              <a:gd name="T13" fmla="*/ 4338 h 7477"/>
              <a:gd name="T14" fmla="*/ 3727 w 27415"/>
              <a:gd name="T15" fmla="*/ 4277 h 7477"/>
              <a:gd name="T16" fmla="*/ 582 w 27415"/>
              <a:gd name="T17" fmla="*/ 4221 h 7477"/>
              <a:gd name="T18" fmla="*/ 131 w 27415"/>
              <a:gd name="T19" fmla="*/ 4338 h 7477"/>
              <a:gd name="T20" fmla="*/ 504 w 27415"/>
              <a:gd name="T21" fmla="*/ 1417 h 7477"/>
              <a:gd name="T22" fmla="*/ 942 w 27415"/>
              <a:gd name="T23" fmla="*/ 1300 h 7477"/>
              <a:gd name="T24" fmla="*/ 3814 w 27415"/>
              <a:gd name="T25" fmla="*/ 3709 h 7477"/>
              <a:gd name="T26" fmla="*/ 4702 w 27415"/>
              <a:gd name="T27" fmla="*/ 0 h 7477"/>
              <a:gd name="T28" fmla="*/ 23611 w 27415"/>
              <a:gd name="T29" fmla="*/ 74 h 7477"/>
              <a:gd name="T30" fmla="*/ 27415 w 27415"/>
              <a:gd name="T31" fmla="*/ 3674 h 7477"/>
              <a:gd name="T32" fmla="*/ 23386 w 27415"/>
              <a:gd name="T33" fmla="*/ 7477 h 7477"/>
              <a:gd name="T34" fmla="*/ 26716 w 27415"/>
              <a:gd name="T35" fmla="*/ 3674 h 7477"/>
              <a:gd name="T36" fmla="*/ 10305 w 27415"/>
              <a:gd name="T37" fmla="*/ 1300 h 7477"/>
              <a:gd name="T38" fmla="*/ 9677 w 27415"/>
              <a:gd name="T39" fmla="*/ 4199 h 7477"/>
              <a:gd name="T40" fmla="*/ 14154 w 27415"/>
              <a:gd name="T41" fmla="*/ 4338 h 7477"/>
              <a:gd name="T42" fmla="*/ 14332 w 27415"/>
              <a:gd name="T43" fmla="*/ 4017 h 7477"/>
              <a:gd name="T44" fmla="*/ 10323 w 27415"/>
              <a:gd name="T45" fmla="*/ 3874 h 7477"/>
              <a:gd name="T46" fmla="*/ 14201 w 27415"/>
              <a:gd name="T47" fmla="*/ 2971 h 7477"/>
              <a:gd name="T48" fmla="*/ 14353 w 27415"/>
              <a:gd name="T49" fmla="*/ 2663 h 7477"/>
              <a:gd name="T50" fmla="*/ 10557 w 27415"/>
              <a:gd name="T51" fmla="*/ 2550 h 7477"/>
              <a:gd name="T52" fmla="*/ 14566 w 27415"/>
              <a:gd name="T53" fmla="*/ 1764 h 7477"/>
              <a:gd name="T54" fmla="*/ 14744 w 27415"/>
              <a:gd name="T55" fmla="*/ 1439 h 7477"/>
              <a:gd name="T56" fmla="*/ 9656 w 27415"/>
              <a:gd name="T57" fmla="*/ 1300 h 7477"/>
              <a:gd name="T58" fmla="*/ 5350 w 27415"/>
              <a:gd name="T59" fmla="*/ 1417 h 7477"/>
              <a:gd name="T60" fmla="*/ 4977 w 27415"/>
              <a:gd name="T61" fmla="*/ 4338 h 7477"/>
              <a:gd name="T62" fmla="*/ 9322 w 27415"/>
              <a:gd name="T63" fmla="*/ 4221 h 7477"/>
              <a:gd name="T64" fmla="*/ 9244 w 27415"/>
              <a:gd name="T65" fmla="*/ 3874 h 7477"/>
              <a:gd name="T66" fmla="*/ 5666 w 27415"/>
              <a:gd name="T67" fmla="*/ 2971 h 7477"/>
              <a:gd name="T68" fmla="*/ 9343 w 27415"/>
              <a:gd name="T69" fmla="*/ 2880 h 7477"/>
              <a:gd name="T70" fmla="*/ 9291 w 27415"/>
              <a:gd name="T71" fmla="*/ 2550 h 7477"/>
              <a:gd name="T72" fmla="*/ 5879 w 27415"/>
              <a:gd name="T73" fmla="*/ 1764 h 7477"/>
              <a:gd name="T74" fmla="*/ 9734 w 27415"/>
              <a:gd name="T75" fmla="*/ 1647 h 7477"/>
              <a:gd name="T76" fmla="*/ 9656 w 27415"/>
              <a:gd name="T77" fmla="*/ 1300 h 7477"/>
              <a:gd name="T78" fmla="*/ 15735 w 27415"/>
              <a:gd name="T79" fmla="*/ 1777 h 7477"/>
              <a:gd name="T80" fmla="*/ 18743 w 27415"/>
              <a:gd name="T81" fmla="*/ 2359 h 7477"/>
              <a:gd name="T82" fmla="*/ 17953 w 27415"/>
              <a:gd name="T83" fmla="*/ 3861 h 7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415" h="7477">
                <a:moveTo>
                  <a:pt x="14836" y="4338"/>
                </a:moveTo>
                <a:lnTo>
                  <a:pt x="18044" y="4338"/>
                </a:lnTo>
                <a:cubicBezTo>
                  <a:pt x="18695" y="4338"/>
                  <a:pt x="19029" y="4060"/>
                  <a:pt x="19146" y="3401"/>
                </a:cubicBezTo>
                <a:lnTo>
                  <a:pt x="19333" y="2359"/>
                </a:lnTo>
                <a:cubicBezTo>
                  <a:pt x="19450" y="1708"/>
                  <a:pt x="19102" y="1300"/>
                  <a:pt x="18461" y="1300"/>
                </a:cubicBezTo>
                <a:lnTo>
                  <a:pt x="15353" y="1300"/>
                </a:lnTo>
                <a:cubicBezTo>
                  <a:pt x="15275" y="1300"/>
                  <a:pt x="15223" y="1339"/>
                  <a:pt x="15210" y="1417"/>
                </a:cubicBezTo>
                <a:lnTo>
                  <a:pt x="14719" y="4195"/>
                </a:lnTo>
                <a:cubicBezTo>
                  <a:pt x="14706" y="4282"/>
                  <a:pt x="14750" y="4338"/>
                  <a:pt x="14836" y="4338"/>
                </a:cubicBezTo>
                <a:close/>
                <a:moveTo>
                  <a:pt x="26716" y="3674"/>
                </a:moveTo>
                <a:lnTo>
                  <a:pt x="23311" y="564"/>
                </a:lnTo>
                <a:lnTo>
                  <a:pt x="4939" y="564"/>
                </a:lnTo>
                <a:cubicBezTo>
                  <a:pt x="4726" y="1783"/>
                  <a:pt x="4511" y="3002"/>
                  <a:pt x="4295" y="4221"/>
                </a:cubicBezTo>
                <a:cubicBezTo>
                  <a:pt x="4282" y="4299"/>
                  <a:pt x="4235" y="4338"/>
                  <a:pt x="4157" y="4338"/>
                </a:cubicBezTo>
                <a:lnTo>
                  <a:pt x="3888" y="4338"/>
                </a:lnTo>
                <a:cubicBezTo>
                  <a:pt x="3823" y="4338"/>
                  <a:pt x="3780" y="4321"/>
                  <a:pt x="3727" y="4277"/>
                </a:cubicBezTo>
                <a:lnTo>
                  <a:pt x="990" y="1907"/>
                </a:lnTo>
                <a:lnTo>
                  <a:pt x="582" y="4221"/>
                </a:lnTo>
                <a:cubicBezTo>
                  <a:pt x="569" y="4299"/>
                  <a:pt x="521" y="4338"/>
                  <a:pt x="443" y="4338"/>
                </a:cubicBezTo>
                <a:lnTo>
                  <a:pt x="131" y="4338"/>
                </a:lnTo>
                <a:cubicBezTo>
                  <a:pt x="44" y="4338"/>
                  <a:pt x="0" y="4282"/>
                  <a:pt x="13" y="4195"/>
                </a:cubicBezTo>
                <a:lnTo>
                  <a:pt x="504" y="1417"/>
                </a:lnTo>
                <a:cubicBezTo>
                  <a:pt x="517" y="1339"/>
                  <a:pt x="569" y="1300"/>
                  <a:pt x="647" y="1300"/>
                </a:cubicBezTo>
                <a:lnTo>
                  <a:pt x="942" y="1300"/>
                </a:lnTo>
                <a:cubicBezTo>
                  <a:pt x="1007" y="1300"/>
                  <a:pt x="1051" y="1317"/>
                  <a:pt x="1099" y="1360"/>
                </a:cubicBezTo>
                <a:lnTo>
                  <a:pt x="3814" y="3709"/>
                </a:lnTo>
                <a:lnTo>
                  <a:pt x="4425" y="233"/>
                </a:lnTo>
                <a:cubicBezTo>
                  <a:pt x="4448" y="97"/>
                  <a:pt x="4564" y="0"/>
                  <a:pt x="4702" y="0"/>
                </a:cubicBezTo>
                <a:lnTo>
                  <a:pt x="23421" y="0"/>
                </a:lnTo>
                <a:cubicBezTo>
                  <a:pt x="23494" y="0"/>
                  <a:pt x="23557" y="25"/>
                  <a:pt x="23611" y="74"/>
                </a:cubicBezTo>
                <a:lnTo>
                  <a:pt x="27324" y="3466"/>
                </a:lnTo>
                <a:cubicBezTo>
                  <a:pt x="27384" y="3522"/>
                  <a:pt x="27415" y="3592"/>
                  <a:pt x="27415" y="3674"/>
                </a:cubicBezTo>
                <a:cubicBezTo>
                  <a:pt x="27415" y="3756"/>
                  <a:pt x="27384" y="3827"/>
                  <a:pt x="27324" y="3882"/>
                </a:cubicBezTo>
                <a:lnTo>
                  <a:pt x="23386" y="7477"/>
                </a:lnTo>
                <a:lnTo>
                  <a:pt x="22549" y="7477"/>
                </a:lnTo>
                <a:lnTo>
                  <a:pt x="26716" y="3674"/>
                </a:lnTo>
                <a:close/>
                <a:moveTo>
                  <a:pt x="14627" y="1300"/>
                </a:moveTo>
                <a:lnTo>
                  <a:pt x="10305" y="1300"/>
                </a:lnTo>
                <a:cubicBezTo>
                  <a:pt x="10228" y="1300"/>
                  <a:pt x="10182" y="1335"/>
                  <a:pt x="10167" y="1417"/>
                </a:cubicBezTo>
                <a:lnTo>
                  <a:pt x="9677" y="4199"/>
                </a:lnTo>
                <a:cubicBezTo>
                  <a:pt x="9662" y="4286"/>
                  <a:pt x="9703" y="4338"/>
                  <a:pt x="9794" y="4338"/>
                </a:cubicBezTo>
                <a:lnTo>
                  <a:pt x="14154" y="4338"/>
                </a:lnTo>
                <a:cubicBezTo>
                  <a:pt x="14232" y="4338"/>
                  <a:pt x="14277" y="4303"/>
                  <a:pt x="14293" y="4221"/>
                </a:cubicBezTo>
                <a:lnTo>
                  <a:pt x="14332" y="4017"/>
                </a:lnTo>
                <a:cubicBezTo>
                  <a:pt x="14349" y="3926"/>
                  <a:pt x="14301" y="3874"/>
                  <a:pt x="14214" y="3874"/>
                </a:cubicBezTo>
                <a:lnTo>
                  <a:pt x="10323" y="3874"/>
                </a:lnTo>
                <a:lnTo>
                  <a:pt x="10483" y="2971"/>
                </a:lnTo>
                <a:lnTo>
                  <a:pt x="14201" y="2971"/>
                </a:lnTo>
                <a:cubicBezTo>
                  <a:pt x="14262" y="2971"/>
                  <a:pt x="14303" y="2940"/>
                  <a:pt x="14314" y="2880"/>
                </a:cubicBezTo>
                <a:lnTo>
                  <a:pt x="14353" y="2663"/>
                </a:lnTo>
                <a:cubicBezTo>
                  <a:pt x="14366" y="2593"/>
                  <a:pt x="14331" y="2550"/>
                  <a:pt x="14262" y="2550"/>
                </a:cubicBezTo>
                <a:lnTo>
                  <a:pt x="10557" y="2550"/>
                </a:lnTo>
                <a:lnTo>
                  <a:pt x="10696" y="1764"/>
                </a:lnTo>
                <a:lnTo>
                  <a:pt x="14566" y="1764"/>
                </a:lnTo>
                <a:cubicBezTo>
                  <a:pt x="14644" y="1764"/>
                  <a:pt x="14690" y="1725"/>
                  <a:pt x="14705" y="1647"/>
                </a:cubicBezTo>
                <a:lnTo>
                  <a:pt x="14744" y="1439"/>
                </a:lnTo>
                <a:cubicBezTo>
                  <a:pt x="14760" y="1352"/>
                  <a:pt x="14713" y="1300"/>
                  <a:pt x="14627" y="1300"/>
                </a:cubicBezTo>
                <a:close/>
                <a:moveTo>
                  <a:pt x="9656" y="1300"/>
                </a:moveTo>
                <a:lnTo>
                  <a:pt x="5488" y="1300"/>
                </a:lnTo>
                <a:cubicBezTo>
                  <a:pt x="5411" y="1300"/>
                  <a:pt x="5365" y="1335"/>
                  <a:pt x="5350" y="1417"/>
                </a:cubicBezTo>
                <a:lnTo>
                  <a:pt x="4860" y="4199"/>
                </a:lnTo>
                <a:cubicBezTo>
                  <a:pt x="4844" y="4286"/>
                  <a:pt x="4886" y="4338"/>
                  <a:pt x="4977" y="4338"/>
                </a:cubicBezTo>
                <a:lnTo>
                  <a:pt x="9183" y="4338"/>
                </a:lnTo>
                <a:cubicBezTo>
                  <a:pt x="9261" y="4338"/>
                  <a:pt x="9306" y="4303"/>
                  <a:pt x="9322" y="4221"/>
                </a:cubicBezTo>
                <a:lnTo>
                  <a:pt x="9361" y="4017"/>
                </a:lnTo>
                <a:cubicBezTo>
                  <a:pt x="9378" y="3926"/>
                  <a:pt x="9330" y="3874"/>
                  <a:pt x="9244" y="3874"/>
                </a:cubicBezTo>
                <a:lnTo>
                  <a:pt x="5506" y="3874"/>
                </a:lnTo>
                <a:lnTo>
                  <a:pt x="5666" y="2971"/>
                </a:lnTo>
                <a:lnTo>
                  <a:pt x="9230" y="2971"/>
                </a:lnTo>
                <a:cubicBezTo>
                  <a:pt x="9291" y="2971"/>
                  <a:pt x="9332" y="2940"/>
                  <a:pt x="9343" y="2880"/>
                </a:cubicBezTo>
                <a:lnTo>
                  <a:pt x="9382" y="2663"/>
                </a:lnTo>
                <a:cubicBezTo>
                  <a:pt x="9395" y="2593"/>
                  <a:pt x="9361" y="2550"/>
                  <a:pt x="9291" y="2550"/>
                </a:cubicBezTo>
                <a:lnTo>
                  <a:pt x="5740" y="2550"/>
                </a:lnTo>
                <a:lnTo>
                  <a:pt x="5879" y="1764"/>
                </a:lnTo>
                <a:lnTo>
                  <a:pt x="9595" y="1764"/>
                </a:lnTo>
                <a:cubicBezTo>
                  <a:pt x="9673" y="1764"/>
                  <a:pt x="9719" y="1725"/>
                  <a:pt x="9734" y="1647"/>
                </a:cubicBezTo>
                <a:lnTo>
                  <a:pt x="9773" y="1439"/>
                </a:lnTo>
                <a:cubicBezTo>
                  <a:pt x="9789" y="1352"/>
                  <a:pt x="9742" y="1300"/>
                  <a:pt x="9656" y="1300"/>
                </a:cubicBezTo>
                <a:close/>
                <a:moveTo>
                  <a:pt x="15370" y="3861"/>
                </a:moveTo>
                <a:lnTo>
                  <a:pt x="15735" y="1777"/>
                </a:lnTo>
                <a:lnTo>
                  <a:pt x="18261" y="1777"/>
                </a:lnTo>
                <a:cubicBezTo>
                  <a:pt x="18639" y="1777"/>
                  <a:pt x="18808" y="1981"/>
                  <a:pt x="18743" y="2359"/>
                </a:cubicBezTo>
                <a:lnTo>
                  <a:pt x="18569" y="3335"/>
                </a:lnTo>
                <a:cubicBezTo>
                  <a:pt x="18504" y="3713"/>
                  <a:pt x="18326" y="3861"/>
                  <a:pt x="17953" y="3861"/>
                </a:cubicBezTo>
                <a:lnTo>
                  <a:pt x="15370" y="3861"/>
                </a:lnTo>
                <a:close/>
              </a:path>
            </a:pathLst>
          </a:custGeom>
          <a:solidFill>
            <a:srgbClr val="FF996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Text1">
            <a:extLst>
              <a:ext uri="{FF2B5EF4-FFF2-40B4-BE49-F238E27FC236}">
                <a16:creationId xmlns:a16="http://schemas.microsoft.com/office/drawing/2014/main" id="{F9E6D3E6-63CB-4F41-B417-72B3A5BE27D0}"/>
              </a:ext>
            </a:extLst>
          </p:cNvPr>
          <p:cNvSpPr/>
          <p:nvPr/>
        </p:nvSpPr>
        <p:spPr>
          <a:xfrm>
            <a:off x="5323268" y="3915069"/>
            <a:ext cx="1545464" cy="30777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/>
            <a:r>
              <a:rPr lang="en-US" sz="1400" spc="150" dirty="0">
                <a:latin typeface="Tactic Round Exd Lgt" panose="00000405000000000000" pitchFamily="50" charset="0"/>
              </a:rPr>
              <a:t>PRESENTS</a:t>
            </a:r>
          </a:p>
        </p:txBody>
      </p:sp>
    </p:spTree>
    <p:extLst>
      <p:ext uri="{BB962C8B-B14F-4D97-AF65-F5344CB8AC3E}">
        <p14:creationId xmlns:p14="http://schemas.microsoft.com/office/powerpoint/2010/main" val="258499208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1000">
        <p159:morph option="byObject"/>
      </p:transition>
    </mc:Choice>
    <mc:Fallback xmlns="">
      <p:transition advClick="0" advTm="1000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123">
            <a:extLst>
              <a:ext uri="{FF2B5EF4-FFF2-40B4-BE49-F238E27FC236}">
                <a16:creationId xmlns:a16="http://schemas.microsoft.com/office/drawing/2014/main" id="{F05640C4-EE4B-4DA9-9D07-C80D2F4CC268}"/>
              </a:ext>
            </a:extLst>
          </p:cNvPr>
          <p:cNvSpPr>
            <a:spLocks noEditPoints="1"/>
          </p:cNvSpPr>
          <p:nvPr/>
        </p:nvSpPr>
        <p:spPr bwMode="auto">
          <a:xfrm>
            <a:off x="1336675" y="2724150"/>
            <a:ext cx="9518650" cy="482600"/>
          </a:xfrm>
          <a:custGeom>
            <a:avLst/>
            <a:gdLst>
              <a:gd name="T0" fmla="*/ 29 w 26475"/>
              <a:gd name="T1" fmla="*/ 105 h 1334"/>
              <a:gd name="T2" fmla="*/ 772 w 26475"/>
              <a:gd name="T3" fmla="*/ 1305 h 1334"/>
              <a:gd name="T4" fmla="*/ 1395 w 26475"/>
              <a:gd name="T5" fmla="*/ 0 h 1334"/>
              <a:gd name="T6" fmla="*/ 1720 w 26475"/>
              <a:gd name="T7" fmla="*/ 29 h 1334"/>
              <a:gd name="T8" fmla="*/ 1633 w 26475"/>
              <a:gd name="T9" fmla="*/ 1334 h 1334"/>
              <a:gd name="T10" fmla="*/ 2145 w 26475"/>
              <a:gd name="T11" fmla="*/ 438 h 1334"/>
              <a:gd name="T12" fmla="*/ 2800 w 26475"/>
              <a:gd name="T13" fmla="*/ 1334 h 1334"/>
              <a:gd name="T14" fmla="*/ 3385 w 26475"/>
              <a:gd name="T15" fmla="*/ 339 h 1334"/>
              <a:gd name="T16" fmla="*/ 4317 w 26475"/>
              <a:gd name="T17" fmla="*/ 1086 h 1334"/>
              <a:gd name="T18" fmla="*/ 4202 w 26475"/>
              <a:gd name="T19" fmla="*/ 1076 h 1334"/>
              <a:gd name="T20" fmla="*/ 4288 w 26475"/>
              <a:gd name="T21" fmla="*/ 834 h 1334"/>
              <a:gd name="T22" fmla="*/ 3208 w 26475"/>
              <a:gd name="T23" fmla="*/ 638 h 1334"/>
              <a:gd name="T24" fmla="*/ 3208 w 26475"/>
              <a:gd name="T25" fmla="*/ 745 h 1334"/>
              <a:gd name="T26" fmla="*/ 5187 w 26475"/>
              <a:gd name="T27" fmla="*/ 0 h 1334"/>
              <a:gd name="T28" fmla="*/ 6570 w 26475"/>
              <a:gd name="T29" fmla="*/ 1086 h 1334"/>
              <a:gd name="T30" fmla="*/ 6412 w 26475"/>
              <a:gd name="T31" fmla="*/ 263 h 1334"/>
              <a:gd name="T32" fmla="*/ 6450 w 26475"/>
              <a:gd name="T33" fmla="*/ 1071 h 1334"/>
              <a:gd name="T34" fmla="*/ 6450 w 26475"/>
              <a:gd name="T35" fmla="*/ 842 h 1334"/>
              <a:gd name="T36" fmla="*/ 7995 w 26475"/>
              <a:gd name="T37" fmla="*/ 680 h 1334"/>
              <a:gd name="T38" fmla="*/ 6944 w 26475"/>
              <a:gd name="T39" fmla="*/ 103 h 1334"/>
              <a:gd name="T40" fmla="*/ 6852 w 26475"/>
              <a:gd name="T41" fmla="*/ 0 h 1334"/>
              <a:gd name="T42" fmla="*/ 8117 w 26475"/>
              <a:gd name="T43" fmla="*/ 1305 h 1334"/>
              <a:gd name="T44" fmla="*/ 9517 w 26475"/>
              <a:gd name="T45" fmla="*/ 1334 h 1334"/>
              <a:gd name="T46" fmla="*/ 8454 w 26475"/>
              <a:gd name="T47" fmla="*/ 389 h 1334"/>
              <a:gd name="T48" fmla="*/ 9620 w 26475"/>
              <a:gd name="T49" fmla="*/ 303 h 1334"/>
              <a:gd name="T50" fmla="*/ 9491 w 26475"/>
              <a:gd name="T51" fmla="*/ 0 h 1334"/>
              <a:gd name="T52" fmla="*/ 9481 w 26475"/>
              <a:gd name="T53" fmla="*/ 722 h 1334"/>
              <a:gd name="T54" fmla="*/ 8433 w 26475"/>
              <a:gd name="T55" fmla="*/ 1073 h 1334"/>
              <a:gd name="T56" fmla="*/ 8315 w 26475"/>
              <a:gd name="T57" fmla="*/ 1086 h 1334"/>
              <a:gd name="T58" fmla="*/ 9919 w 26475"/>
              <a:gd name="T59" fmla="*/ 105 h 1334"/>
              <a:gd name="T60" fmla="*/ 10662 w 26475"/>
              <a:gd name="T61" fmla="*/ 1305 h 1334"/>
              <a:gd name="T62" fmla="*/ 11285 w 26475"/>
              <a:gd name="T63" fmla="*/ 0 h 1334"/>
              <a:gd name="T64" fmla="*/ 12612 w 26475"/>
              <a:gd name="T65" fmla="*/ 1313 h 1334"/>
              <a:gd name="T66" fmla="*/ 13682 w 26475"/>
              <a:gd name="T67" fmla="*/ 1313 h 1334"/>
              <a:gd name="T68" fmla="*/ 13615 w 26475"/>
              <a:gd name="T69" fmla="*/ 1175 h 1334"/>
              <a:gd name="T70" fmla="*/ 12554 w 26475"/>
              <a:gd name="T71" fmla="*/ 1177 h 1334"/>
              <a:gd name="T72" fmla="*/ 14653 w 26475"/>
              <a:gd name="T73" fmla="*/ 1334 h 1334"/>
              <a:gd name="T74" fmla="*/ 14653 w 26475"/>
              <a:gd name="T75" fmla="*/ 0 h 1334"/>
              <a:gd name="T76" fmla="*/ 14442 w 26475"/>
              <a:gd name="T77" fmla="*/ 989 h 1334"/>
              <a:gd name="T78" fmla="*/ 15689 w 26475"/>
              <a:gd name="T79" fmla="*/ 989 h 1334"/>
              <a:gd name="T80" fmla="*/ 17179 w 26475"/>
              <a:gd name="T81" fmla="*/ 775 h 1334"/>
              <a:gd name="T82" fmla="*/ 16080 w 26475"/>
              <a:gd name="T83" fmla="*/ 29 h 1334"/>
              <a:gd name="T84" fmla="*/ 16200 w 26475"/>
              <a:gd name="T85" fmla="*/ 779 h 1334"/>
              <a:gd name="T86" fmla="*/ 17503 w 26475"/>
              <a:gd name="T87" fmla="*/ 1299 h 1334"/>
              <a:gd name="T88" fmla="*/ 17147 w 26475"/>
              <a:gd name="T89" fmla="*/ 684 h 1334"/>
              <a:gd name="T90" fmla="*/ 17865 w 26475"/>
              <a:gd name="T91" fmla="*/ 29 h 1334"/>
              <a:gd name="T92" fmla="*/ 17773 w 26475"/>
              <a:gd name="T93" fmla="*/ 1334 h 1334"/>
              <a:gd name="T94" fmla="*/ 19153 w 26475"/>
              <a:gd name="T95" fmla="*/ 1334 h 1334"/>
              <a:gd name="T96" fmla="*/ 19153 w 26475"/>
              <a:gd name="T97" fmla="*/ 0 h 1334"/>
              <a:gd name="T98" fmla="*/ 19244 w 26475"/>
              <a:gd name="T99" fmla="*/ 103 h 1334"/>
              <a:gd name="T100" fmla="*/ 19244 w 26475"/>
              <a:gd name="T101" fmla="*/ 1231 h 1334"/>
              <a:gd name="T102" fmla="*/ 22223 w 26475"/>
              <a:gd name="T103" fmla="*/ 1025 h 1334"/>
              <a:gd name="T104" fmla="*/ 22993 w 26475"/>
              <a:gd name="T105" fmla="*/ 1305 h 1334"/>
              <a:gd name="T106" fmla="*/ 23081 w 26475"/>
              <a:gd name="T107" fmla="*/ 0 h 1334"/>
              <a:gd name="T108" fmla="*/ 21520 w 26475"/>
              <a:gd name="T109" fmla="*/ 0 h 1334"/>
              <a:gd name="T110" fmla="*/ 24924 w 26475"/>
              <a:gd name="T111" fmla="*/ 1299 h 1334"/>
              <a:gd name="T112" fmla="*/ 23267 w 26475"/>
              <a:gd name="T113" fmla="*/ 1299 h 1334"/>
              <a:gd name="T114" fmla="*/ 24590 w 26475"/>
              <a:gd name="T115" fmla="*/ 962 h 1334"/>
              <a:gd name="T116" fmla="*/ 23651 w 26475"/>
              <a:gd name="T117" fmla="*/ 863 h 1334"/>
              <a:gd name="T118" fmla="*/ 25174 w 26475"/>
              <a:gd name="T119" fmla="*/ 1334 h 1334"/>
              <a:gd name="T120" fmla="*/ 26475 w 26475"/>
              <a:gd name="T121" fmla="*/ 293 h 1334"/>
              <a:gd name="T122" fmla="*/ 25111 w 26475"/>
              <a:gd name="T123" fmla="*/ 1334 h 1334"/>
              <a:gd name="T124" fmla="*/ 26355 w 26475"/>
              <a:gd name="T125" fmla="*/ 514 h 1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475" h="1334">
                <a:moveTo>
                  <a:pt x="1395" y="0"/>
                </a:moveTo>
                <a:lnTo>
                  <a:pt x="29" y="0"/>
                </a:lnTo>
                <a:cubicBezTo>
                  <a:pt x="12" y="0"/>
                  <a:pt x="0" y="12"/>
                  <a:pt x="0" y="29"/>
                </a:cubicBezTo>
                <a:lnTo>
                  <a:pt x="0" y="76"/>
                </a:lnTo>
                <a:cubicBezTo>
                  <a:pt x="0" y="95"/>
                  <a:pt x="12" y="105"/>
                  <a:pt x="29" y="105"/>
                </a:cubicBezTo>
                <a:lnTo>
                  <a:pt x="652" y="105"/>
                </a:lnTo>
                <a:lnTo>
                  <a:pt x="652" y="1305"/>
                </a:lnTo>
                <a:cubicBezTo>
                  <a:pt x="652" y="1322"/>
                  <a:pt x="663" y="1334"/>
                  <a:pt x="680" y="1334"/>
                </a:cubicBezTo>
                <a:lnTo>
                  <a:pt x="743" y="1334"/>
                </a:lnTo>
                <a:cubicBezTo>
                  <a:pt x="760" y="1334"/>
                  <a:pt x="772" y="1322"/>
                  <a:pt x="772" y="1305"/>
                </a:cubicBezTo>
                <a:lnTo>
                  <a:pt x="772" y="105"/>
                </a:lnTo>
                <a:lnTo>
                  <a:pt x="1395" y="105"/>
                </a:lnTo>
                <a:cubicBezTo>
                  <a:pt x="1412" y="105"/>
                  <a:pt x="1423" y="95"/>
                  <a:pt x="1423" y="76"/>
                </a:cubicBezTo>
                <a:lnTo>
                  <a:pt x="1423" y="29"/>
                </a:lnTo>
                <a:cubicBezTo>
                  <a:pt x="1423" y="12"/>
                  <a:pt x="1412" y="0"/>
                  <a:pt x="1395" y="0"/>
                </a:cubicBezTo>
                <a:close/>
                <a:moveTo>
                  <a:pt x="2536" y="339"/>
                </a:moveTo>
                <a:lnTo>
                  <a:pt x="2176" y="339"/>
                </a:lnTo>
                <a:cubicBezTo>
                  <a:pt x="2000" y="339"/>
                  <a:pt x="1909" y="353"/>
                  <a:pt x="1781" y="444"/>
                </a:cubicBezTo>
                <a:lnTo>
                  <a:pt x="1720" y="488"/>
                </a:lnTo>
                <a:lnTo>
                  <a:pt x="1720" y="29"/>
                </a:lnTo>
                <a:cubicBezTo>
                  <a:pt x="1720" y="12"/>
                  <a:pt x="1709" y="0"/>
                  <a:pt x="1692" y="0"/>
                </a:cubicBezTo>
                <a:lnTo>
                  <a:pt x="1633" y="0"/>
                </a:lnTo>
                <a:cubicBezTo>
                  <a:pt x="1616" y="0"/>
                  <a:pt x="1604" y="12"/>
                  <a:pt x="1604" y="29"/>
                </a:cubicBezTo>
                <a:lnTo>
                  <a:pt x="1604" y="1305"/>
                </a:lnTo>
                <a:cubicBezTo>
                  <a:pt x="1604" y="1322"/>
                  <a:pt x="1616" y="1334"/>
                  <a:pt x="1633" y="1334"/>
                </a:cubicBezTo>
                <a:lnTo>
                  <a:pt x="1692" y="1334"/>
                </a:lnTo>
                <a:cubicBezTo>
                  <a:pt x="1709" y="1334"/>
                  <a:pt x="1720" y="1322"/>
                  <a:pt x="1720" y="1305"/>
                </a:cubicBezTo>
                <a:lnTo>
                  <a:pt x="1720" y="594"/>
                </a:lnTo>
                <a:lnTo>
                  <a:pt x="1821" y="522"/>
                </a:lnTo>
                <a:cubicBezTo>
                  <a:pt x="1915" y="455"/>
                  <a:pt x="2012" y="438"/>
                  <a:pt x="2145" y="438"/>
                </a:cubicBezTo>
                <a:lnTo>
                  <a:pt x="2505" y="438"/>
                </a:lnTo>
                <a:cubicBezTo>
                  <a:pt x="2663" y="438"/>
                  <a:pt x="2711" y="486"/>
                  <a:pt x="2711" y="644"/>
                </a:cubicBezTo>
                <a:lnTo>
                  <a:pt x="2711" y="1305"/>
                </a:lnTo>
                <a:cubicBezTo>
                  <a:pt x="2711" y="1322"/>
                  <a:pt x="2722" y="1334"/>
                  <a:pt x="2739" y="1334"/>
                </a:cubicBezTo>
                <a:lnTo>
                  <a:pt x="2800" y="1334"/>
                </a:lnTo>
                <a:cubicBezTo>
                  <a:pt x="2818" y="1334"/>
                  <a:pt x="2829" y="1322"/>
                  <a:pt x="2829" y="1305"/>
                </a:cubicBezTo>
                <a:lnTo>
                  <a:pt x="2829" y="633"/>
                </a:lnTo>
                <a:cubicBezTo>
                  <a:pt x="2829" y="421"/>
                  <a:pt x="2743" y="339"/>
                  <a:pt x="2536" y="339"/>
                </a:cubicBezTo>
                <a:close/>
                <a:moveTo>
                  <a:pt x="4023" y="339"/>
                </a:moveTo>
                <a:lnTo>
                  <a:pt x="3385" y="339"/>
                </a:lnTo>
                <a:cubicBezTo>
                  <a:pt x="3178" y="339"/>
                  <a:pt x="3092" y="419"/>
                  <a:pt x="3092" y="633"/>
                </a:cubicBezTo>
                <a:lnTo>
                  <a:pt x="3092" y="1040"/>
                </a:lnTo>
                <a:cubicBezTo>
                  <a:pt x="3092" y="1254"/>
                  <a:pt x="3178" y="1334"/>
                  <a:pt x="3385" y="1334"/>
                </a:cubicBezTo>
                <a:lnTo>
                  <a:pt x="4069" y="1334"/>
                </a:lnTo>
                <a:cubicBezTo>
                  <a:pt x="4237" y="1334"/>
                  <a:pt x="4317" y="1257"/>
                  <a:pt x="4317" y="1086"/>
                </a:cubicBezTo>
                <a:lnTo>
                  <a:pt x="4317" y="1027"/>
                </a:lnTo>
                <a:cubicBezTo>
                  <a:pt x="4317" y="1012"/>
                  <a:pt x="4307" y="1002"/>
                  <a:pt x="4290" y="1002"/>
                </a:cubicBezTo>
                <a:lnTo>
                  <a:pt x="4225" y="1002"/>
                </a:lnTo>
                <a:cubicBezTo>
                  <a:pt x="4210" y="1002"/>
                  <a:pt x="4202" y="1010"/>
                  <a:pt x="4202" y="1025"/>
                </a:cubicBezTo>
                <a:lnTo>
                  <a:pt x="4202" y="1076"/>
                </a:lnTo>
                <a:cubicBezTo>
                  <a:pt x="4202" y="1191"/>
                  <a:pt x="4157" y="1236"/>
                  <a:pt x="4041" y="1236"/>
                </a:cubicBezTo>
                <a:lnTo>
                  <a:pt x="3416" y="1236"/>
                </a:lnTo>
                <a:cubicBezTo>
                  <a:pt x="3258" y="1236"/>
                  <a:pt x="3208" y="1189"/>
                  <a:pt x="3208" y="1031"/>
                </a:cubicBezTo>
                <a:lnTo>
                  <a:pt x="3208" y="834"/>
                </a:lnTo>
                <a:lnTo>
                  <a:pt x="4288" y="834"/>
                </a:lnTo>
                <a:cubicBezTo>
                  <a:pt x="4305" y="834"/>
                  <a:pt x="4317" y="823"/>
                  <a:pt x="4317" y="806"/>
                </a:cubicBezTo>
                <a:lnTo>
                  <a:pt x="4317" y="633"/>
                </a:lnTo>
                <a:cubicBezTo>
                  <a:pt x="4317" y="419"/>
                  <a:pt x="4233" y="339"/>
                  <a:pt x="4023" y="339"/>
                </a:cubicBezTo>
                <a:close/>
                <a:moveTo>
                  <a:pt x="3208" y="745"/>
                </a:moveTo>
                <a:lnTo>
                  <a:pt x="3208" y="638"/>
                </a:lnTo>
                <a:cubicBezTo>
                  <a:pt x="3208" y="480"/>
                  <a:pt x="3258" y="433"/>
                  <a:pt x="3416" y="433"/>
                </a:cubicBezTo>
                <a:lnTo>
                  <a:pt x="3995" y="433"/>
                </a:lnTo>
                <a:cubicBezTo>
                  <a:pt x="4153" y="433"/>
                  <a:pt x="4202" y="480"/>
                  <a:pt x="4202" y="638"/>
                </a:cubicBezTo>
                <a:lnTo>
                  <a:pt x="4202" y="745"/>
                </a:lnTo>
                <a:lnTo>
                  <a:pt x="3208" y="745"/>
                </a:lnTo>
                <a:close/>
                <a:moveTo>
                  <a:pt x="6424" y="625"/>
                </a:moveTo>
                <a:cubicBezTo>
                  <a:pt x="6498" y="591"/>
                  <a:pt x="6532" y="520"/>
                  <a:pt x="6532" y="406"/>
                </a:cubicBezTo>
                <a:lnTo>
                  <a:pt x="6532" y="248"/>
                </a:lnTo>
                <a:cubicBezTo>
                  <a:pt x="6532" y="76"/>
                  <a:pt x="6452" y="0"/>
                  <a:pt x="6285" y="0"/>
                </a:cubicBezTo>
                <a:lnTo>
                  <a:pt x="5187" y="0"/>
                </a:lnTo>
                <a:cubicBezTo>
                  <a:pt x="5170" y="0"/>
                  <a:pt x="5159" y="12"/>
                  <a:pt x="5159" y="29"/>
                </a:cubicBezTo>
                <a:lnTo>
                  <a:pt x="5159" y="1305"/>
                </a:lnTo>
                <a:cubicBezTo>
                  <a:pt x="5159" y="1322"/>
                  <a:pt x="5170" y="1334"/>
                  <a:pt x="5187" y="1334"/>
                </a:cubicBezTo>
                <a:lnTo>
                  <a:pt x="6323" y="1334"/>
                </a:lnTo>
                <a:cubicBezTo>
                  <a:pt x="6490" y="1334"/>
                  <a:pt x="6570" y="1257"/>
                  <a:pt x="6570" y="1086"/>
                </a:cubicBezTo>
                <a:lnTo>
                  <a:pt x="6570" y="857"/>
                </a:lnTo>
                <a:cubicBezTo>
                  <a:pt x="6570" y="726"/>
                  <a:pt x="6523" y="652"/>
                  <a:pt x="6424" y="625"/>
                </a:cubicBezTo>
                <a:close/>
                <a:moveTo>
                  <a:pt x="5279" y="99"/>
                </a:moveTo>
                <a:lnTo>
                  <a:pt x="6248" y="99"/>
                </a:lnTo>
                <a:cubicBezTo>
                  <a:pt x="6368" y="99"/>
                  <a:pt x="6412" y="143"/>
                  <a:pt x="6412" y="263"/>
                </a:cubicBezTo>
                <a:lnTo>
                  <a:pt x="6412" y="421"/>
                </a:lnTo>
                <a:cubicBezTo>
                  <a:pt x="6412" y="541"/>
                  <a:pt x="6368" y="585"/>
                  <a:pt x="6248" y="585"/>
                </a:cubicBezTo>
                <a:lnTo>
                  <a:pt x="5279" y="585"/>
                </a:lnTo>
                <a:lnTo>
                  <a:pt x="5279" y="99"/>
                </a:lnTo>
                <a:close/>
                <a:moveTo>
                  <a:pt x="6450" y="1071"/>
                </a:moveTo>
                <a:cubicBezTo>
                  <a:pt x="6450" y="1191"/>
                  <a:pt x="6406" y="1235"/>
                  <a:pt x="6286" y="1235"/>
                </a:cubicBezTo>
                <a:lnTo>
                  <a:pt x="5279" y="1235"/>
                </a:lnTo>
                <a:lnTo>
                  <a:pt x="5279" y="678"/>
                </a:lnTo>
                <a:lnTo>
                  <a:pt x="6286" y="678"/>
                </a:lnTo>
                <a:cubicBezTo>
                  <a:pt x="6406" y="678"/>
                  <a:pt x="6450" y="722"/>
                  <a:pt x="6450" y="842"/>
                </a:cubicBezTo>
                <a:lnTo>
                  <a:pt x="6450" y="1071"/>
                </a:lnTo>
                <a:close/>
                <a:moveTo>
                  <a:pt x="8089" y="1231"/>
                </a:moveTo>
                <a:lnTo>
                  <a:pt x="6944" y="1231"/>
                </a:lnTo>
                <a:lnTo>
                  <a:pt x="6944" y="680"/>
                </a:lnTo>
                <a:lnTo>
                  <a:pt x="7995" y="680"/>
                </a:lnTo>
                <a:cubicBezTo>
                  <a:pt x="8012" y="680"/>
                  <a:pt x="8022" y="671"/>
                  <a:pt x="8022" y="655"/>
                </a:cubicBezTo>
                <a:lnTo>
                  <a:pt x="8022" y="610"/>
                </a:lnTo>
                <a:cubicBezTo>
                  <a:pt x="8022" y="593"/>
                  <a:pt x="8012" y="583"/>
                  <a:pt x="7995" y="583"/>
                </a:cubicBezTo>
                <a:lnTo>
                  <a:pt x="6944" y="583"/>
                </a:lnTo>
                <a:lnTo>
                  <a:pt x="6944" y="103"/>
                </a:lnTo>
                <a:lnTo>
                  <a:pt x="8070" y="103"/>
                </a:lnTo>
                <a:cubicBezTo>
                  <a:pt x="8087" y="103"/>
                  <a:pt x="8098" y="92"/>
                  <a:pt x="8098" y="74"/>
                </a:cubicBezTo>
                <a:lnTo>
                  <a:pt x="8098" y="29"/>
                </a:lnTo>
                <a:cubicBezTo>
                  <a:pt x="8098" y="12"/>
                  <a:pt x="8087" y="0"/>
                  <a:pt x="8070" y="0"/>
                </a:cubicBezTo>
                <a:lnTo>
                  <a:pt x="6852" y="0"/>
                </a:lnTo>
                <a:cubicBezTo>
                  <a:pt x="6835" y="0"/>
                  <a:pt x="6824" y="12"/>
                  <a:pt x="6824" y="29"/>
                </a:cubicBezTo>
                <a:lnTo>
                  <a:pt x="6824" y="1305"/>
                </a:lnTo>
                <a:cubicBezTo>
                  <a:pt x="6824" y="1322"/>
                  <a:pt x="6835" y="1334"/>
                  <a:pt x="6852" y="1334"/>
                </a:cubicBezTo>
                <a:lnTo>
                  <a:pt x="8089" y="1334"/>
                </a:lnTo>
                <a:cubicBezTo>
                  <a:pt x="8106" y="1334"/>
                  <a:pt x="8117" y="1322"/>
                  <a:pt x="8117" y="1305"/>
                </a:cubicBezTo>
                <a:lnTo>
                  <a:pt x="8117" y="1259"/>
                </a:lnTo>
                <a:cubicBezTo>
                  <a:pt x="8117" y="1242"/>
                  <a:pt x="8106" y="1231"/>
                  <a:pt x="8089" y="1231"/>
                </a:cubicBezTo>
                <a:close/>
                <a:moveTo>
                  <a:pt x="8315" y="1086"/>
                </a:moveTo>
                <a:cubicBezTo>
                  <a:pt x="8315" y="1257"/>
                  <a:pt x="8395" y="1334"/>
                  <a:pt x="8563" y="1334"/>
                </a:cubicBezTo>
                <a:lnTo>
                  <a:pt x="9517" y="1334"/>
                </a:lnTo>
                <a:cubicBezTo>
                  <a:pt x="9685" y="1334"/>
                  <a:pt x="9765" y="1257"/>
                  <a:pt x="9765" y="1086"/>
                </a:cubicBezTo>
                <a:lnTo>
                  <a:pt x="9765" y="865"/>
                </a:lnTo>
                <a:cubicBezTo>
                  <a:pt x="9765" y="694"/>
                  <a:pt x="9685" y="633"/>
                  <a:pt x="9517" y="617"/>
                </a:cubicBezTo>
                <a:lnTo>
                  <a:pt x="8618" y="553"/>
                </a:lnTo>
                <a:cubicBezTo>
                  <a:pt x="8500" y="539"/>
                  <a:pt x="8454" y="507"/>
                  <a:pt x="8454" y="389"/>
                </a:cubicBezTo>
                <a:lnTo>
                  <a:pt x="8454" y="263"/>
                </a:lnTo>
                <a:cubicBezTo>
                  <a:pt x="8454" y="143"/>
                  <a:pt x="8498" y="99"/>
                  <a:pt x="8618" y="99"/>
                </a:cubicBezTo>
                <a:lnTo>
                  <a:pt x="9456" y="99"/>
                </a:lnTo>
                <a:cubicBezTo>
                  <a:pt x="9576" y="99"/>
                  <a:pt x="9620" y="143"/>
                  <a:pt x="9620" y="257"/>
                </a:cubicBezTo>
                <a:lnTo>
                  <a:pt x="9620" y="303"/>
                </a:lnTo>
                <a:cubicBezTo>
                  <a:pt x="9620" y="318"/>
                  <a:pt x="9630" y="328"/>
                  <a:pt x="9645" y="328"/>
                </a:cubicBezTo>
                <a:lnTo>
                  <a:pt x="9712" y="328"/>
                </a:lnTo>
                <a:cubicBezTo>
                  <a:pt x="9729" y="328"/>
                  <a:pt x="9738" y="318"/>
                  <a:pt x="9738" y="301"/>
                </a:cubicBezTo>
                <a:lnTo>
                  <a:pt x="9738" y="248"/>
                </a:lnTo>
                <a:cubicBezTo>
                  <a:pt x="9738" y="76"/>
                  <a:pt x="9658" y="0"/>
                  <a:pt x="9491" y="0"/>
                </a:cubicBezTo>
                <a:lnTo>
                  <a:pt x="8582" y="0"/>
                </a:lnTo>
                <a:cubicBezTo>
                  <a:pt x="8414" y="0"/>
                  <a:pt x="8334" y="76"/>
                  <a:pt x="8334" y="248"/>
                </a:cubicBezTo>
                <a:lnTo>
                  <a:pt x="8334" y="408"/>
                </a:lnTo>
                <a:cubicBezTo>
                  <a:pt x="8334" y="579"/>
                  <a:pt x="8414" y="640"/>
                  <a:pt x="8582" y="655"/>
                </a:cubicBezTo>
                <a:lnTo>
                  <a:pt x="9481" y="722"/>
                </a:lnTo>
                <a:cubicBezTo>
                  <a:pt x="9601" y="734"/>
                  <a:pt x="9645" y="766"/>
                  <a:pt x="9645" y="886"/>
                </a:cubicBezTo>
                <a:lnTo>
                  <a:pt x="9645" y="1071"/>
                </a:lnTo>
                <a:cubicBezTo>
                  <a:pt x="9645" y="1189"/>
                  <a:pt x="9601" y="1235"/>
                  <a:pt x="9481" y="1235"/>
                </a:cubicBezTo>
                <a:lnTo>
                  <a:pt x="8597" y="1235"/>
                </a:lnTo>
                <a:cubicBezTo>
                  <a:pt x="8477" y="1235"/>
                  <a:pt x="8433" y="1191"/>
                  <a:pt x="8433" y="1073"/>
                </a:cubicBezTo>
                <a:lnTo>
                  <a:pt x="8433" y="998"/>
                </a:lnTo>
                <a:cubicBezTo>
                  <a:pt x="8433" y="983"/>
                  <a:pt x="8424" y="974"/>
                  <a:pt x="8407" y="974"/>
                </a:cubicBezTo>
                <a:lnTo>
                  <a:pt x="8344" y="974"/>
                </a:lnTo>
                <a:cubicBezTo>
                  <a:pt x="8327" y="974"/>
                  <a:pt x="8315" y="983"/>
                  <a:pt x="8315" y="1000"/>
                </a:cubicBezTo>
                <a:lnTo>
                  <a:pt x="8315" y="1086"/>
                </a:lnTo>
                <a:close/>
                <a:moveTo>
                  <a:pt x="11285" y="0"/>
                </a:moveTo>
                <a:lnTo>
                  <a:pt x="9919" y="0"/>
                </a:lnTo>
                <a:cubicBezTo>
                  <a:pt x="9902" y="0"/>
                  <a:pt x="9891" y="12"/>
                  <a:pt x="9891" y="29"/>
                </a:cubicBezTo>
                <a:lnTo>
                  <a:pt x="9891" y="76"/>
                </a:lnTo>
                <a:cubicBezTo>
                  <a:pt x="9891" y="95"/>
                  <a:pt x="9902" y="105"/>
                  <a:pt x="9919" y="105"/>
                </a:cubicBezTo>
                <a:lnTo>
                  <a:pt x="10542" y="105"/>
                </a:lnTo>
                <a:lnTo>
                  <a:pt x="10542" y="1305"/>
                </a:lnTo>
                <a:cubicBezTo>
                  <a:pt x="10542" y="1322"/>
                  <a:pt x="10554" y="1334"/>
                  <a:pt x="10571" y="1334"/>
                </a:cubicBezTo>
                <a:lnTo>
                  <a:pt x="10634" y="1334"/>
                </a:lnTo>
                <a:cubicBezTo>
                  <a:pt x="10651" y="1334"/>
                  <a:pt x="10662" y="1322"/>
                  <a:pt x="10662" y="1305"/>
                </a:cubicBezTo>
                <a:lnTo>
                  <a:pt x="10662" y="105"/>
                </a:lnTo>
                <a:lnTo>
                  <a:pt x="11285" y="105"/>
                </a:lnTo>
                <a:cubicBezTo>
                  <a:pt x="11302" y="105"/>
                  <a:pt x="11314" y="95"/>
                  <a:pt x="11314" y="76"/>
                </a:cubicBezTo>
                <a:lnTo>
                  <a:pt x="11314" y="29"/>
                </a:lnTo>
                <a:cubicBezTo>
                  <a:pt x="11314" y="12"/>
                  <a:pt x="11302" y="0"/>
                  <a:pt x="11285" y="0"/>
                </a:cubicBezTo>
                <a:close/>
                <a:moveTo>
                  <a:pt x="11934" y="34"/>
                </a:moveTo>
                <a:lnTo>
                  <a:pt x="12484" y="1313"/>
                </a:lnTo>
                <a:cubicBezTo>
                  <a:pt x="12490" y="1328"/>
                  <a:pt x="12501" y="1334"/>
                  <a:pt x="12516" y="1334"/>
                </a:cubicBezTo>
                <a:lnTo>
                  <a:pt x="12577" y="1334"/>
                </a:lnTo>
                <a:cubicBezTo>
                  <a:pt x="12594" y="1334"/>
                  <a:pt x="12606" y="1328"/>
                  <a:pt x="12612" y="1313"/>
                </a:cubicBezTo>
                <a:lnTo>
                  <a:pt x="13082" y="173"/>
                </a:lnTo>
                <a:lnTo>
                  <a:pt x="13554" y="1313"/>
                </a:lnTo>
                <a:cubicBezTo>
                  <a:pt x="13560" y="1328"/>
                  <a:pt x="13571" y="1334"/>
                  <a:pt x="13587" y="1334"/>
                </a:cubicBezTo>
                <a:lnTo>
                  <a:pt x="13649" y="1334"/>
                </a:lnTo>
                <a:cubicBezTo>
                  <a:pt x="13665" y="1334"/>
                  <a:pt x="13676" y="1328"/>
                  <a:pt x="13682" y="1313"/>
                </a:cubicBezTo>
                <a:lnTo>
                  <a:pt x="14232" y="34"/>
                </a:lnTo>
                <a:cubicBezTo>
                  <a:pt x="14238" y="13"/>
                  <a:pt x="14230" y="0"/>
                  <a:pt x="14209" y="0"/>
                </a:cubicBezTo>
                <a:lnTo>
                  <a:pt x="14141" y="0"/>
                </a:lnTo>
                <a:cubicBezTo>
                  <a:pt x="14125" y="0"/>
                  <a:pt x="14114" y="6"/>
                  <a:pt x="14108" y="23"/>
                </a:cubicBezTo>
                <a:lnTo>
                  <a:pt x="13615" y="1175"/>
                </a:lnTo>
                <a:lnTo>
                  <a:pt x="13145" y="21"/>
                </a:lnTo>
                <a:cubicBezTo>
                  <a:pt x="13139" y="6"/>
                  <a:pt x="13126" y="0"/>
                  <a:pt x="13110" y="0"/>
                </a:cubicBezTo>
                <a:lnTo>
                  <a:pt x="13059" y="0"/>
                </a:lnTo>
                <a:cubicBezTo>
                  <a:pt x="13044" y="0"/>
                  <a:pt x="13032" y="6"/>
                  <a:pt x="13027" y="23"/>
                </a:cubicBezTo>
                <a:lnTo>
                  <a:pt x="12554" y="1177"/>
                </a:lnTo>
                <a:lnTo>
                  <a:pt x="12063" y="23"/>
                </a:lnTo>
                <a:cubicBezTo>
                  <a:pt x="12057" y="6"/>
                  <a:pt x="12046" y="0"/>
                  <a:pt x="12031" y="0"/>
                </a:cubicBezTo>
                <a:lnTo>
                  <a:pt x="11957" y="0"/>
                </a:lnTo>
                <a:cubicBezTo>
                  <a:pt x="11936" y="0"/>
                  <a:pt x="11926" y="13"/>
                  <a:pt x="11934" y="34"/>
                </a:cubicBezTo>
                <a:close/>
                <a:moveTo>
                  <a:pt x="14653" y="1334"/>
                </a:moveTo>
                <a:lnTo>
                  <a:pt x="15478" y="1334"/>
                </a:lnTo>
                <a:cubicBezTo>
                  <a:pt x="15706" y="1334"/>
                  <a:pt x="15809" y="1235"/>
                  <a:pt x="15809" y="1002"/>
                </a:cubicBezTo>
                <a:lnTo>
                  <a:pt x="15809" y="332"/>
                </a:lnTo>
                <a:cubicBezTo>
                  <a:pt x="15809" y="101"/>
                  <a:pt x="15706" y="0"/>
                  <a:pt x="15478" y="0"/>
                </a:cubicBezTo>
                <a:lnTo>
                  <a:pt x="14653" y="0"/>
                </a:lnTo>
                <a:cubicBezTo>
                  <a:pt x="14426" y="0"/>
                  <a:pt x="14322" y="101"/>
                  <a:pt x="14322" y="332"/>
                </a:cubicBezTo>
                <a:lnTo>
                  <a:pt x="14322" y="1002"/>
                </a:lnTo>
                <a:cubicBezTo>
                  <a:pt x="14322" y="1235"/>
                  <a:pt x="14426" y="1334"/>
                  <a:pt x="14653" y="1334"/>
                </a:cubicBezTo>
                <a:close/>
                <a:moveTo>
                  <a:pt x="14684" y="1231"/>
                </a:moveTo>
                <a:cubicBezTo>
                  <a:pt x="14508" y="1231"/>
                  <a:pt x="14442" y="1164"/>
                  <a:pt x="14442" y="989"/>
                </a:cubicBezTo>
                <a:lnTo>
                  <a:pt x="14442" y="345"/>
                </a:lnTo>
                <a:cubicBezTo>
                  <a:pt x="14442" y="170"/>
                  <a:pt x="14508" y="103"/>
                  <a:pt x="14684" y="103"/>
                </a:cubicBezTo>
                <a:lnTo>
                  <a:pt x="15447" y="103"/>
                </a:lnTo>
                <a:cubicBezTo>
                  <a:pt x="15625" y="103"/>
                  <a:pt x="15689" y="170"/>
                  <a:pt x="15689" y="345"/>
                </a:cubicBezTo>
                <a:lnTo>
                  <a:pt x="15689" y="989"/>
                </a:lnTo>
                <a:cubicBezTo>
                  <a:pt x="15689" y="1164"/>
                  <a:pt x="15625" y="1231"/>
                  <a:pt x="15447" y="1231"/>
                </a:cubicBezTo>
                <a:lnTo>
                  <a:pt x="14684" y="1231"/>
                </a:lnTo>
                <a:close/>
                <a:moveTo>
                  <a:pt x="17503" y="1299"/>
                </a:moveTo>
                <a:lnTo>
                  <a:pt x="17063" y="777"/>
                </a:lnTo>
                <a:lnTo>
                  <a:pt x="17179" y="775"/>
                </a:lnTo>
                <a:cubicBezTo>
                  <a:pt x="17389" y="775"/>
                  <a:pt x="17472" y="695"/>
                  <a:pt x="17472" y="482"/>
                </a:cubicBezTo>
                <a:lnTo>
                  <a:pt x="17472" y="293"/>
                </a:lnTo>
                <a:cubicBezTo>
                  <a:pt x="17472" y="82"/>
                  <a:pt x="17389" y="0"/>
                  <a:pt x="17179" y="0"/>
                </a:cubicBezTo>
                <a:lnTo>
                  <a:pt x="16108" y="0"/>
                </a:lnTo>
                <a:cubicBezTo>
                  <a:pt x="16091" y="0"/>
                  <a:pt x="16080" y="12"/>
                  <a:pt x="16080" y="29"/>
                </a:cubicBezTo>
                <a:lnTo>
                  <a:pt x="16080" y="1305"/>
                </a:lnTo>
                <a:cubicBezTo>
                  <a:pt x="16080" y="1322"/>
                  <a:pt x="16091" y="1334"/>
                  <a:pt x="16108" y="1334"/>
                </a:cubicBezTo>
                <a:lnTo>
                  <a:pt x="16171" y="1334"/>
                </a:lnTo>
                <a:cubicBezTo>
                  <a:pt x="16188" y="1334"/>
                  <a:pt x="16200" y="1322"/>
                  <a:pt x="16200" y="1305"/>
                </a:cubicBezTo>
                <a:lnTo>
                  <a:pt x="16200" y="779"/>
                </a:lnTo>
                <a:lnTo>
                  <a:pt x="16920" y="779"/>
                </a:lnTo>
                <a:lnTo>
                  <a:pt x="17366" y="1315"/>
                </a:lnTo>
                <a:cubicBezTo>
                  <a:pt x="17375" y="1330"/>
                  <a:pt x="17389" y="1334"/>
                  <a:pt x="17406" y="1334"/>
                </a:cubicBezTo>
                <a:lnTo>
                  <a:pt x="17486" y="1334"/>
                </a:lnTo>
                <a:cubicBezTo>
                  <a:pt x="17509" y="1334"/>
                  <a:pt x="17516" y="1318"/>
                  <a:pt x="17503" y="1299"/>
                </a:cubicBezTo>
                <a:close/>
                <a:moveTo>
                  <a:pt x="16200" y="97"/>
                </a:moveTo>
                <a:lnTo>
                  <a:pt x="17147" y="97"/>
                </a:lnTo>
                <a:cubicBezTo>
                  <a:pt x="17305" y="97"/>
                  <a:pt x="17352" y="147"/>
                  <a:pt x="17352" y="305"/>
                </a:cubicBezTo>
                <a:lnTo>
                  <a:pt x="17352" y="476"/>
                </a:lnTo>
                <a:cubicBezTo>
                  <a:pt x="17352" y="634"/>
                  <a:pt x="17305" y="684"/>
                  <a:pt x="17147" y="684"/>
                </a:cubicBezTo>
                <a:lnTo>
                  <a:pt x="16200" y="684"/>
                </a:lnTo>
                <a:lnTo>
                  <a:pt x="16200" y="97"/>
                </a:lnTo>
                <a:close/>
                <a:moveTo>
                  <a:pt x="18914" y="1229"/>
                </a:moveTo>
                <a:lnTo>
                  <a:pt x="17865" y="1229"/>
                </a:lnTo>
                <a:lnTo>
                  <a:pt x="17865" y="29"/>
                </a:lnTo>
                <a:cubicBezTo>
                  <a:pt x="17865" y="12"/>
                  <a:pt x="17853" y="0"/>
                  <a:pt x="17836" y="0"/>
                </a:cubicBezTo>
                <a:lnTo>
                  <a:pt x="17773" y="0"/>
                </a:lnTo>
                <a:cubicBezTo>
                  <a:pt x="17756" y="0"/>
                  <a:pt x="17745" y="12"/>
                  <a:pt x="17745" y="29"/>
                </a:cubicBezTo>
                <a:lnTo>
                  <a:pt x="17745" y="1305"/>
                </a:lnTo>
                <a:cubicBezTo>
                  <a:pt x="17745" y="1322"/>
                  <a:pt x="17756" y="1334"/>
                  <a:pt x="17773" y="1334"/>
                </a:cubicBezTo>
                <a:lnTo>
                  <a:pt x="18914" y="1334"/>
                </a:lnTo>
                <a:cubicBezTo>
                  <a:pt x="18932" y="1334"/>
                  <a:pt x="18943" y="1322"/>
                  <a:pt x="18943" y="1305"/>
                </a:cubicBezTo>
                <a:lnTo>
                  <a:pt x="18943" y="1257"/>
                </a:lnTo>
                <a:cubicBezTo>
                  <a:pt x="18943" y="1238"/>
                  <a:pt x="18932" y="1229"/>
                  <a:pt x="18914" y="1229"/>
                </a:cubicBezTo>
                <a:close/>
                <a:moveTo>
                  <a:pt x="19153" y="1334"/>
                </a:moveTo>
                <a:lnTo>
                  <a:pt x="20183" y="1334"/>
                </a:lnTo>
                <a:cubicBezTo>
                  <a:pt x="20450" y="1334"/>
                  <a:pt x="20593" y="1195"/>
                  <a:pt x="20593" y="924"/>
                </a:cubicBezTo>
                <a:lnTo>
                  <a:pt x="20593" y="410"/>
                </a:lnTo>
                <a:cubicBezTo>
                  <a:pt x="20593" y="139"/>
                  <a:pt x="20450" y="0"/>
                  <a:pt x="20183" y="0"/>
                </a:cubicBezTo>
                <a:lnTo>
                  <a:pt x="19153" y="0"/>
                </a:lnTo>
                <a:cubicBezTo>
                  <a:pt x="19135" y="0"/>
                  <a:pt x="19124" y="12"/>
                  <a:pt x="19124" y="29"/>
                </a:cubicBezTo>
                <a:lnTo>
                  <a:pt x="19124" y="1305"/>
                </a:lnTo>
                <a:cubicBezTo>
                  <a:pt x="19124" y="1322"/>
                  <a:pt x="19135" y="1334"/>
                  <a:pt x="19153" y="1334"/>
                </a:cubicBezTo>
                <a:close/>
                <a:moveTo>
                  <a:pt x="19244" y="1231"/>
                </a:moveTo>
                <a:lnTo>
                  <a:pt x="19244" y="103"/>
                </a:lnTo>
                <a:lnTo>
                  <a:pt x="20160" y="103"/>
                </a:lnTo>
                <a:cubicBezTo>
                  <a:pt x="20372" y="103"/>
                  <a:pt x="20473" y="204"/>
                  <a:pt x="20473" y="415"/>
                </a:cubicBezTo>
                <a:lnTo>
                  <a:pt x="20473" y="918"/>
                </a:lnTo>
                <a:cubicBezTo>
                  <a:pt x="20473" y="1130"/>
                  <a:pt x="20372" y="1231"/>
                  <a:pt x="20160" y="1231"/>
                </a:cubicBezTo>
                <a:lnTo>
                  <a:pt x="19244" y="1231"/>
                </a:lnTo>
                <a:close/>
                <a:moveTo>
                  <a:pt x="21463" y="1334"/>
                </a:moveTo>
                <a:lnTo>
                  <a:pt x="21522" y="1334"/>
                </a:lnTo>
                <a:cubicBezTo>
                  <a:pt x="21541" y="1334"/>
                  <a:pt x="21551" y="1322"/>
                  <a:pt x="21551" y="1305"/>
                </a:cubicBezTo>
                <a:lnTo>
                  <a:pt x="21551" y="196"/>
                </a:lnTo>
                <a:lnTo>
                  <a:pt x="22223" y="1025"/>
                </a:lnTo>
                <a:cubicBezTo>
                  <a:pt x="22233" y="1036"/>
                  <a:pt x="22242" y="1040"/>
                  <a:pt x="22258" y="1040"/>
                </a:cubicBezTo>
                <a:lnTo>
                  <a:pt x="22286" y="1040"/>
                </a:lnTo>
                <a:cubicBezTo>
                  <a:pt x="22301" y="1040"/>
                  <a:pt x="22311" y="1036"/>
                  <a:pt x="22320" y="1025"/>
                </a:cubicBezTo>
                <a:lnTo>
                  <a:pt x="22993" y="196"/>
                </a:lnTo>
                <a:lnTo>
                  <a:pt x="22993" y="1305"/>
                </a:lnTo>
                <a:cubicBezTo>
                  <a:pt x="22993" y="1322"/>
                  <a:pt x="23002" y="1334"/>
                  <a:pt x="23022" y="1334"/>
                </a:cubicBezTo>
                <a:lnTo>
                  <a:pt x="23081" y="1334"/>
                </a:lnTo>
                <a:cubicBezTo>
                  <a:pt x="23098" y="1334"/>
                  <a:pt x="23109" y="1322"/>
                  <a:pt x="23109" y="1305"/>
                </a:cubicBezTo>
                <a:lnTo>
                  <a:pt x="23109" y="29"/>
                </a:lnTo>
                <a:cubicBezTo>
                  <a:pt x="23109" y="12"/>
                  <a:pt x="23098" y="0"/>
                  <a:pt x="23081" y="0"/>
                </a:cubicBezTo>
                <a:lnTo>
                  <a:pt x="23029" y="0"/>
                </a:lnTo>
                <a:cubicBezTo>
                  <a:pt x="23014" y="0"/>
                  <a:pt x="23004" y="4"/>
                  <a:pt x="22995" y="17"/>
                </a:cubicBezTo>
                <a:lnTo>
                  <a:pt x="22275" y="918"/>
                </a:lnTo>
                <a:lnTo>
                  <a:pt x="21555" y="17"/>
                </a:lnTo>
                <a:cubicBezTo>
                  <a:pt x="21545" y="4"/>
                  <a:pt x="21536" y="0"/>
                  <a:pt x="21520" y="0"/>
                </a:cubicBezTo>
                <a:lnTo>
                  <a:pt x="21463" y="0"/>
                </a:lnTo>
                <a:cubicBezTo>
                  <a:pt x="21446" y="0"/>
                  <a:pt x="21435" y="12"/>
                  <a:pt x="21435" y="29"/>
                </a:cubicBezTo>
                <a:lnTo>
                  <a:pt x="21435" y="1305"/>
                </a:lnTo>
                <a:cubicBezTo>
                  <a:pt x="21435" y="1322"/>
                  <a:pt x="21446" y="1334"/>
                  <a:pt x="21463" y="1334"/>
                </a:cubicBezTo>
                <a:close/>
                <a:moveTo>
                  <a:pt x="24924" y="1299"/>
                </a:moveTo>
                <a:lnTo>
                  <a:pt x="24169" y="19"/>
                </a:lnTo>
                <a:cubicBezTo>
                  <a:pt x="24162" y="6"/>
                  <a:pt x="24150" y="0"/>
                  <a:pt x="24133" y="0"/>
                </a:cubicBezTo>
                <a:lnTo>
                  <a:pt x="24057" y="0"/>
                </a:lnTo>
                <a:cubicBezTo>
                  <a:pt x="24040" y="0"/>
                  <a:pt x="24028" y="6"/>
                  <a:pt x="24023" y="19"/>
                </a:cubicBezTo>
                <a:lnTo>
                  <a:pt x="23267" y="1299"/>
                </a:lnTo>
                <a:cubicBezTo>
                  <a:pt x="23255" y="1318"/>
                  <a:pt x="23265" y="1334"/>
                  <a:pt x="23286" y="1334"/>
                </a:cubicBezTo>
                <a:lnTo>
                  <a:pt x="23354" y="1334"/>
                </a:lnTo>
                <a:cubicBezTo>
                  <a:pt x="23367" y="1334"/>
                  <a:pt x="23381" y="1328"/>
                  <a:pt x="23388" y="1315"/>
                </a:cubicBezTo>
                <a:lnTo>
                  <a:pt x="23594" y="962"/>
                </a:lnTo>
                <a:lnTo>
                  <a:pt x="24590" y="962"/>
                </a:lnTo>
                <a:lnTo>
                  <a:pt x="24796" y="1315"/>
                </a:lnTo>
                <a:cubicBezTo>
                  <a:pt x="24804" y="1328"/>
                  <a:pt x="24815" y="1334"/>
                  <a:pt x="24830" y="1334"/>
                </a:cubicBezTo>
                <a:lnTo>
                  <a:pt x="24905" y="1334"/>
                </a:lnTo>
                <a:cubicBezTo>
                  <a:pt x="24926" y="1334"/>
                  <a:pt x="24935" y="1318"/>
                  <a:pt x="24924" y="1299"/>
                </a:cubicBezTo>
                <a:close/>
                <a:moveTo>
                  <a:pt x="23651" y="863"/>
                </a:moveTo>
                <a:lnTo>
                  <a:pt x="24093" y="105"/>
                </a:lnTo>
                <a:lnTo>
                  <a:pt x="24533" y="863"/>
                </a:lnTo>
                <a:lnTo>
                  <a:pt x="23651" y="863"/>
                </a:lnTo>
                <a:close/>
                <a:moveTo>
                  <a:pt x="25111" y="1334"/>
                </a:moveTo>
                <a:lnTo>
                  <a:pt x="25174" y="1334"/>
                </a:lnTo>
                <a:cubicBezTo>
                  <a:pt x="25191" y="1334"/>
                  <a:pt x="25203" y="1322"/>
                  <a:pt x="25203" y="1305"/>
                </a:cubicBezTo>
                <a:lnTo>
                  <a:pt x="25203" y="819"/>
                </a:lnTo>
                <a:lnTo>
                  <a:pt x="26182" y="819"/>
                </a:lnTo>
                <a:cubicBezTo>
                  <a:pt x="26391" y="819"/>
                  <a:pt x="26475" y="737"/>
                  <a:pt x="26475" y="526"/>
                </a:cubicBezTo>
                <a:lnTo>
                  <a:pt x="26475" y="293"/>
                </a:lnTo>
                <a:cubicBezTo>
                  <a:pt x="26475" y="82"/>
                  <a:pt x="26391" y="0"/>
                  <a:pt x="26182" y="0"/>
                </a:cubicBezTo>
                <a:lnTo>
                  <a:pt x="25111" y="0"/>
                </a:lnTo>
                <a:cubicBezTo>
                  <a:pt x="25094" y="0"/>
                  <a:pt x="25083" y="12"/>
                  <a:pt x="25083" y="29"/>
                </a:cubicBezTo>
                <a:lnTo>
                  <a:pt x="25083" y="1305"/>
                </a:lnTo>
                <a:cubicBezTo>
                  <a:pt x="25083" y="1322"/>
                  <a:pt x="25094" y="1334"/>
                  <a:pt x="25111" y="1334"/>
                </a:cubicBezTo>
                <a:close/>
                <a:moveTo>
                  <a:pt x="25203" y="722"/>
                </a:moveTo>
                <a:lnTo>
                  <a:pt x="25203" y="99"/>
                </a:lnTo>
                <a:lnTo>
                  <a:pt x="26149" y="99"/>
                </a:lnTo>
                <a:cubicBezTo>
                  <a:pt x="26308" y="99"/>
                  <a:pt x="26355" y="149"/>
                  <a:pt x="26355" y="307"/>
                </a:cubicBezTo>
                <a:lnTo>
                  <a:pt x="26355" y="514"/>
                </a:lnTo>
                <a:cubicBezTo>
                  <a:pt x="26355" y="673"/>
                  <a:pt x="26308" y="722"/>
                  <a:pt x="26149" y="722"/>
                </a:cubicBezTo>
                <a:lnTo>
                  <a:pt x="25203" y="722"/>
                </a:lnTo>
                <a:close/>
              </a:path>
            </a:pathLst>
          </a:custGeom>
          <a:solidFill>
            <a:srgbClr val="FF99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456">
            <a:extLst>
              <a:ext uri="{FF2B5EF4-FFF2-40B4-BE49-F238E27FC236}">
                <a16:creationId xmlns:a16="http://schemas.microsoft.com/office/drawing/2014/main" id="{8FE029E2-C800-47FB-8D45-6BDF57EFF895}"/>
              </a:ext>
            </a:extLst>
          </p:cNvPr>
          <p:cNvSpPr>
            <a:spLocks noEditPoints="1"/>
          </p:cNvSpPr>
          <p:nvPr/>
        </p:nvSpPr>
        <p:spPr bwMode="auto">
          <a:xfrm>
            <a:off x="2971800" y="3651250"/>
            <a:ext cx="6338888" cy="482600"/>
          </a:xfrm>
          <a:custGeom>
            <a:avLst/>
            <a:gdLst>
              <a:gd name="T0" fmla="*/ 1002 w 17630"/>
              <a:gd name="T1" fmla="*/ 0 h 1334"/>
              <a:gd name="T2" fmla="*/ 0 w 17630"/>
              <a:gd name="T3" fmla="*/ 484 h 1334"/>
              <a:gd name="T4" fmla="*/ 327 w 17630"/>
              <a:gd name="T5" fmla="*/ 1334 h 1334"/>
              <a:gd name="T6" fmla="*/ 1030 w 17630"/>
              <a:gd name="T7" fmla="*/ 524 h 1334"/>
              <a:gd name="T8" fmla="*/ 579 w 17630"/>
              <a:gd name="T9" fmla="*/ 98 h 1334"/>
              <a:gd name="T10" fmla="*/ 2143 w 17630"/>
              <a:gd name="T11" fmla="*/ 340 h 1334"/>
              <a:gd name="T12" fmla="*/ 1516 w 17630"/>
              <a:gd name="T13" fmla="*/ 1235 h 1334"/>
              <a:gd name="T14" fmla="*/ 2320 w 17630"/>
              <a:gd name="T15" fmla="*/ 644 h 1334"/>
              <a:gd name="T16" fmla="*/ 3272 w 17630"/>
              <a:gd name="T17" fmla="*/ 340 h 1334"/>
              <a:gd name="T18" fmla="*/ 2735 w 17630"/>
              <a:gd name="T19" fmla="*/ 340 h 1334"/>
              <a:gd name="T20" fmla="*/ 2823 w 17630"/>
              <a:gd name="T21" fmla="*/ 1305 h 1334"/>
              <a:gd name="T22" fmla="*/ 3507 w 17630"/>
              <a:gd name="T23" fmla="*/ 416 h 1334"/>
              <a:gd name="T24" fmla="*/ 4379 w 17630"/>
              <a:gd name="T25" fmla="*/ 1305 h 1334"/>
              <a:gd name="T26" fmla="*/ 5358 w 17630"/>
              <a:gd name="T27" fmla="*/ 0 h 1334"/>
              <a:gd name="T28" fmla="*/ 4379 w 17630"/>
              <a:gd name="T29" fmla="*/ 722 h 1334"/>
              <a:gd name="T30" fmla="*/ 5326 w 17630"/>
              <a:gd name="T31" fmla="*/ 722 h 1334"/>
              <a:gd name="T32" fmla="*/ 7094 w 17630"/>
              <a:gd name="T33" fmla="*/ 633 h 1334"/>
              <a:gd name="T34" fmla="*/ 6143 w 17630"/>
              <a:gd name="T35" fmla="*/ 1334 h 1334"/>
              <a:gd name="T36" fmla="*/ 6770 w 17630"/>
              <a:gd name="T37" fmla="*/ 439 h 1334"/>
              <a:gd name="T38" fmla="*/ 7194 w 17630"/>
              <a:gd name="T39" fmla="*/ 374 h 1334"/>
              <a:gd name="T40" fmla="*/ 8138 w 17630"/>
              <a:gd name="T41" fmla="*/ 494 h 1334"/>
              <a:gd name="T42" fmla="*/ 9081 w 17630"/>
              <a:gd name="T43" fmla="*/ 374 h 1334"/>
              <a:gd name="T44" fmla="*/ 8195 w 17630"/>
              <a:gd name="T45" fmla="*/ 361 h 1334"/>
              <a:gd name="T46" fmla="*/ 7317 w 17630"/>
              <a:gd name="T47" fmla="*/ 362 h 1334"/>
              <a:gd name="T48" fmla="*/ 9473 w 17630"/>
              <a:gd name="T49" fmla="*/ 340 h 1334"/>
              <a:gd name="T50" fmla="*/ 10405 w 17630"/>
              <a:gd name="T51" fmla="*/ 1086 h 1334"/>
              <a:gd name="T52" fmla="*/ 10290 w 17630"/>
              <a:gd name="T53" fmla="*/ 1077 h 1334"/>
              <a:gd name="T54" fmla="*/ 10376 w 17630"/>
              <a:gd name="T55" fmla="*/ 835 h 1334"/>
              <a:gd name="T56" fmla="*/ 9296 w 17630"/>
              <a:gd name="T57" fmla="*/ 639 h 1334"/>
              <a:gd name="T58" fmla="*/ 9296 w 17630"/>
              <a:gd name="T59" fmla="*/ 745 h 1334"/>
              <a:gd name="T60" fmla="*/ 10766 w 17630"/>
              <a:gd name="T61" fmla="*/ 366 h 1334"/>
              <a:gd name="T62" fmla="*/ 10704 w 17630"/>
              <a:gd name="T63" fmla="*/ 1334 h 1334"/>
              <a:gd name="T64" fmla="*/ 11216 w 17630"/>
              <a:gd name="T65" fmla="*/ 444 h 1334"/>
              <a:gd name="T66" fmla="*/ 11685 w 17630"/>
              <a:gd name="T67" fmla="*/ 1334 h 1334"/>
              <a:gd name="T68" fmla="*/ 13049 w 17630"/>
              <a:gd name="T69" fmla="*/ 526 h 1334"/>
              <a:gd name="T70" fmla="*/ 11656 w 17630"/>
              <a:gd name="T71" fmla="*/ 1305 h 1334"/>
              <a:gd name="T72" fmla="*/ 12929 w 17630"/>
              <a:gd name="T73" fmla="*/ 307 h 1334"/>
              <a:gd name="T74" fmla="*/ 14197 w 17630"/>
              <a:gd name="T75" fmla="*/ 1334 h 1334"/>
              <a:gd name="T76" fmla="*/ 13247 w 17630"/>
              <a:gd name="T77" fmla="*/ 633 h 1334"/>
              <a:gd name="T78" fmla="*/ 13363 w 17630"/>
              <a:gd name="T79" fmla="*/ 644 h 1334"/>
              <a:gd name="T80" fmla="*/ 14167 w 17630"/>
              <a:gd name="T81" fmla="*/ 1235 h 1334"/>
              <a:gd name="T82" fmla="*/ 14887 w 17630"/>
              <a:gd name="T83" fmla="*/ 29 h 1334"/>
              <a:gd name="T84" fmla="*/ 14797 w 17630"/>
              <a:gd name="T85" fmla="*/ 134 h 1334"/>
              <a:gd name="T86" fmla="*/ 14858 w 17630"/>
              <a:gd name="T87" fmla="*/ 340 h 1334"/>
              <a:gd name="T88" fmla="*/ 16114 w 17630"/>
              <a:gd name="T89" fmla="*/ 340 h 1334"/>
              <a:gd name="T90" fmla="*/ 15247 w 17630"/>
              <a:gd name="T91" fmla="*/ 340 h 1334"/>
              <a:gd name="T92" fmla="*/ 15270 w 17630"/>
              <a:gd name="T93" fmla="*/ 1334 h 1334"/>
              <a:gd name="T94" fmla="*/ 16083 w 17630"/>
              <a:gd name="T95" fmla="*/ 439 h 1334"/>
              <a:gd name="T96" fmla="*/ 16407 w 17630"/>
              <a:gd name="T97" fmla="*/ 1305 h 1334"/>
              <a:gd name="T98" fmla="*/ 17630 w 17630"/>
              <a:gd name="T99" fmla="*/ 368 h 1334"/>
              <a:gd name="T100" fmla="*/ 16933 w 17630"/>
              <a:gd name="T101" fmla="*/ 111 h 1334"/>
              <a:gd name="T102" fmla="*/ 16580 w 17630"/>
              <a:gd name="T103" fmla="*/ 408 h 1334"/>
              <a:gd name="T104" fmla="*/ 17601 w 17630"/>
              <a:gd name="T105" fmla="*/ 1334 h 1334"/>
              <a:gd name="T106" fmla="*/ 16996 w 17630"/>
              <a:gd name="T107" fmla="*/ 1071 h 1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30" h="1334">
                <a:moveTo>
                  <a:pt x="579" y="98"/>
                </a:moveTo>
                <a:lnTo>
                  <a:pt x="1002" y="98"/>
                </a:lnTo>
                <a:cubicBezTo>
                  <a:pt x="1019" y="98"/>
                  <a:pt x="1030" y="88"/>
                  <a:pt x="1030" y="69"/>
                </a:cubicBezTo>
                <a:lnTo>
                  <a:pt x="1030" y="29"/>
                </a:lnTo>
                <a:cubicBezTo>
                  <a:pt x="1030" y="12"/>
                  <a:pt x="1019" y="0"/>
                  <a:pt x="1002" y="0"/>
                </a:cubicBezTo>
                <a:lnTo>
                  <a:pt x="546" y="0"/>
                </a:lnTo>
                <a:cubicBezTo>
                  <a:pt x="379" y="0"/>
                  <a:pt x="299" y="77"/>
                  <a:pt x="299" y="248"/>
                </a:cubicBezTo>
                <a:lnTo>
                  <a:pt x="299" y="456"/>
                </a:lnTo>
                <a:lnTo>
                  <a:pt x="28" y="456"/>
                </a:lnTo>
                <a:cubicBezTo>
                  <a:pt x="11" y="456"/>
                  <a:pt x="0" y="465"/>
                  <a:pt x="0" y="484"/>
                </a:cubicBezTo>
                <a:lnTo>
                  <a:pt x="0" y="524"/>
                </a:lnTo>
                <a:cubicBezTo>
                  <a:pt x="0" y="541"/>
                  <a:pt x="11" y="553"/>
                  <a:pt x="28" y="553"/>
                </a:cubicBezTo>
                <a:lnTo>
                  <a:pt x="299" y="553"/>
                </a:lnTo>
                <a:lnTo>
                  <a:pt x="299" y="1305"/>
                </a:lnTo>
                <a:cubicBezTo>
                  <a:pt x="299" y="1323"/>
                  <a:pt x="310" y="1334"/>
                  <a:pt x="327" y="1334"/>
                </a:cubicBezTo>
                <a:lnTo>
                  <a:pt x="386" y="1334"/>
                </a:lnTo>
                <a:cubicBezTo>
                  <a:pt x="405" y="1334"/>
                  <a:pt x="415" y="1323"/>
                  <a:pt x="415" y="1305"/>
                </a:cubicBezTo>
                <a:lnTo>
                  <a:pt x="415" y="553"/>
                </a:lnTo>
                <a:lnTo>
                  <a:pt x="1002" y="553"/>
                </a:lnTo>
                <a:cubicBezTo>
                  <a:pt x="1019" y="553"/>
                  <a:pt x="1030" y="541"/>
                  <a:pt x="1030" y="524"/>
                </a:cubicBezTo>
                <a:lnTo>
                  <a:pt x="1030" y="484"/>
                </a:lnTo>
                <a:cubicBezTo>
                  <a:pt x="1030" y="465"/>
                  <a:pt x="1019" y="456"/>
                  <a:pt x="1002" y="456"/>
                </a:cubicBezTo>
                <a:lnTo>
                  <a:pt x="415" y="456"/>
                </a:lnTo>
                <a:lnTo>
                  <a:pt x="415" y="261"/>
                </a:lnTo>
                <a:cubicBezTo>
                  <a:pt x="415" y="141"/>
                  <a:pt x="461" y="98"/>
                  <a:pt x="579" y="98"/>
                </a:cubicBezTo>
                <a:close/>
                <a:moveTo>
                  <a:pt x="1486" y="1334"/>
                </a:moveTo>
                <a:lnTo>
                  <a:pt x="2143" y="1334"/>
                </a:lnTo>
                <a:cubicBezTo>
                  <a:pt x="2352" y="1334"/>
                  <a:pt x="2436" y="1254"/>
                  <a:pt x="2436" y="1041"/>
                </a:cubicBezTo>
                <a:lnTo>
                  <a:pt x="2436" y="633"/>
                </a:lnTo>
                <a:cubicBezTo>
                  <a:pt x="2436" y="421"/>
                  <a:pt x="2352" y="340"/>
                  <a:pt x="2143" y="340"/>
                </a:cubicBezTo>
                <a:lnTo>
                  <a:pt x="1486" y="340"/>
                </a:lnTo>
                <a:cubicBezTo>
                  <a:pt x="1276" y="340"/>
                  <a:pt x="1192" y="421"/>
                  <a:pt x="1192" y="633"/>
                </a:cubicBezTo>
                <a:lnTo>
                  <a:pt x="1192" y="1041"/>
                </a:lnTo>
                <a:cubicBezTo>
                  <a:pt x="1192" y="1254"/>
                  <a:pt x="1276" y="1334"/>
                  <a:pt x="1486" y="1334"/>
                </a:cubicBezTo>
                <a:close/>
                <a:moveTo>
                  <a:pt x="1516" y="1235"/>
                </a:moveTo>
                <a:cubicBezTo>
                  <a:pt x="1358" y="1235"/>
                  <a:pt x="1308" y="1187"/>
                  <a:pt x="1308" y="1029"/>
                </a:cubicBezTo>
                <a:lnTo>
                  <a:pt x="1308" y="644"/>
                </a:lnTo>
                <a:cubicBezTo>
                  <a:pt x="1308" y="486"/>
                  <a:pt x="1358" y="439"/>
                  <a:pt x="1516" y="439"/>
                </a:cubicBezTo>
                <a:lnTo>
                  <a:pt x="2112" y="439"/>
                </a:lnTo>
                <a:cubicBezTo>
                  <a:pt x="2270" y="439"/>
                  <a:pt x="2320" y="486"/>
                  <a:pt x="2320" y="644"/>
                </a:cubicBezTo>
                <a:lnTo>
                  <a:pt x="2320" y="1029"/>
                </a:lnTo>
                <a:cubicBezTo>
                  <a:pt x="2320" y="1187"/>
                  <a:pt x="2270" y="1235"/>
                  <a:pt x="2112" y="1235"/>
                </a:cubicBezTo>
                <a:lnTo>
                  <a:pt x="1516" y="1235"/>
                </a:lnTo>
                <a:close/>
                <a:moveTo>
                  <a:pt x="3478" y="340"/>
                </a:moveTo>
                <a:lnTo>
                  <a:pt x="3272" y="340"/>
                </a:lnTo>
                <a:cubicBezTo>
                  <a:pt x="3099" y="340"/>
                  <a:pt x="3009" y="351"/>
                  <a:pt x="2880" y="444"/>
                </a:cubicBezTo>
                <a:lnTo>
                  <a:pt x="2811" y="494"/>
                </a:lnTo>
                <a:lnTo>
                  <a:pt x="2798" y="366"/>
                </a:lnTo>
                <a:cubicBezTo>
                  <a:pt x="2794" y="347"/>
                  <a:pt x="2783" y="340"/>
                  <a:pt x="2766" y="340"/>
                </a:cubicBezTo>
                <a:lnTo>
                  <a:pt x="2735" y="340"/>
                </a:lnTo>
                <a:cubicBezTo>
                  <a:pt x="2718" y="340"/>
                  <a:pt x="2707" y="351"/>
                  <a:pt x="2707" y="368"/>
                </a:cubicBezTo>
                <a:lnTo>
                  <a:pt x="2707" y="1305"/>
                </a:lnTo>
                <a:cubicBezTo>
                  <a:pt x="2707" y="1323"/>
                  <a:pt x="2718" y="1334"/>
                  <a:pt x="2735" y="1334"/>
                </a:cubicBezTo>
                <a:lnTo>
                  <a:pt x="2794" y="1334"/>
                </a:lnTo>
                <a:cubicBezTo>
                  <a:pt x="2811" y="1334"/>
                  <a:pt x="2823" y="1323"/>
                  <a:pt x="2823" y="1305"/>
                </a:cubicBezTo>
                <a:lnTo>
                  <a:pt x="2823" y="601"/>
                </a:lnTo>
                <a:lnTo>
                  <a:pt x="2924" y="528"/>
                </a:lnTo>
                <a:cubicBezTo>
                  <a:pt x="3017" y="461"/>
                  <a:pt x="3114" y="444"/>
                  <a:pt x="3248" y="444"/>
                </a:cubicBezTo>
                <a:lnTo>
                  <a:pt x="3478" y="444"/>
                </a:lnTo>
                <a:cubicBezTo>
                  <a:pt x="3495" y="444"/>
                  <a:pt x="3507" y="433"/>
                  <a:pt x="3507" y="416"/>
                </a:cubicBezTo>
                <a:lnTo>
                  <a:pt x="3507" y="368"/>
                </a:lnTo>
                <a:cubicBezTo>
                  <a:pt x="3507" y="351"/>
                  <a:pt x="3495" y="340"/>
                  <a:pt x="3478" y="340"/>
                </a:cubicBezTo>
                <a:close/>
                <a:moveTo>
                  <a:pt x="4288" y="1334"/>
                </a:moveTo>
                <a:lnTo>
                  <a:pt x="4351" y="1334"/>
                </a:lnTo>
                <a:cubicBezTo>
                  <a:pt x="4368" y="1334"/>
                  <a:pt x="4379" y="1323"/>
                  <a:pt x="4379" y="1305"/>
                </a:cubicBezTo>
                <a:lnTo>
                  <a:pt x="4379" y="820"/>
                </a:lnTo>
                <a:lnTo>
                  <a:pt x="5358" y="820"/>
                </a:lnTo>
                <a:cubicBezTo>
                  <a:pt x="5568" y="820"/>
                  <a:pt x="5652" y="738"/>
                  <a:pt x="5652" y="526"/>
                </a:cubicBezTo>
                <a:lnTo>
                  <a:pt x="5652" y="294"/>
                </a:lnTo>
                <a:cubicBezTo>
                  <a:pt x="5652" y="82"/>
                  <a:pt x="5568" y="0"/>
                  <a:pt x="5358" y="0"/>
                </a:cubicBezTo>
                <a:lnTo>
                  <a:pt x="4288" y="0"/>
                </a:lnTo>
                <a:cubicBezTo>
                  <a:pt x="4271" y="0"/>
                  <a:pt x="4259" y="12"/>
                  <a:pt x="4259" y="29"/>
                </a:cubicBezTo>
                <a:lnTo>
                  <a:pt x="4259" y="1305"/>
                </a:lnTo>
                <a:cubicBezTo>
                  <a:pt x="4259" y="1323"/>
                  <a:pt x="4271" y="1334"/>
                  <a:pt x="4288" y="1334"/>
                </a:cubicBezTo>
                <a:close/>
                <a:moveTo>
                  <a:pt x="4379" y="722"/>
                </a:moveTo>
                <a:lnTo>
                  <a:pt x="4379" y="100"/>
                </a:lnTo>
                <a:lnTo>
                  <a:pt x="5326" y="100"/>
                </a:lnTo>
                <a:cubicBezTo>
                  <a:pt x="5484" y="100"/>
                  <a:pt x="5532" y="149"/>
                  <a:pt x="5532" y="307"/>
                </a:cubicBezTo>
                <a:lnTo>
                  <a:pt x="5532" y="515"/>
                </a:lnTo>
                <a:cubicBezTo>
                  <a:pt x="5532" y="673"/>
                  <a:pt x="5484" y="722"/>
                  <a:pt x="5326" y="722"/>
                </a:cubicBezTo>
                <a:lnTo>
                  <a:pt x="4379" y="722"/>
                </a:lnTo>
                <a:close/>
                <a:moveTo>
                  <a:pt x="6143" y="1334"/>
                </a:moveTo>
                <a:lnTo>
                  <a:pt x="6800" y="1334"/>
                </a:lnTo>
                <a:cubicBezTo>
                  <a:pt x="7010" y="1334"/>
                  <a:pt x="7094" y="1254"/>
                  <a:pt x="7094" y="1041"/>
                </a:cubicBezTo>
                <a:lnTo>
                  <a:pt x="7094" y="633"/>
                </a:lnTo>
                <a:cubicBezTo>
                  <a:pt x="7094" y="421"/>
                  <a:pt x="7010" y="340"/>
                  <a:pt x="6800" y="340"/>
                </a:cubicBezTo>
                <a:lnTo>
                  <a:pt x="6143" y="340"/>
                </a:lnTo>
                <a:cubicBezTo>
                  <a:pt x="5934" y="340"/>
                  <a:pt x="5850" y="421"/>
                  <a:pt x="5850" y="633"/>
                </a:cubicBezTo>
                <a:lnTo>
                  <a:pt x="5850" y="1041"/>
                </a:lnTo>
                <a:cubicBezTo>
                  <a:pt x="5850" y="1254"/>
                  <a:pt x="5934" y="1334"/>
                  <a:pt x="6143" y="1334"/>
                </a:cubicBezTo>
                <a:close/>
                <a:moveTo>
                  <a:pt x="6174" y="1235"/>
                </a:moveTo>
                <a:cubicBezTo>
                  <a:pt x="6015" y="1235"/>
                  <a:pt x="5966" y="1187"/>
                  <a:pt x="5966" y="1029"/>
                </a:cubicBezTo>
                <a:lnTo>
                  <a:pt x="5966" y="644"/>
                </a:lnTo>
                <a:cubicBezTo>
                  <a:pt x="5966" y="486"/>
                  <a:pt x="6015" y="439"/>
                  <a:pt x="6174" y="439"/>
                </a:cubicBezTo>
                <a:lnTo>
                  <a:pt x="6770" y="439"/>
                </a:lnTo>
                <a:cubicBezTo>
                  <a:pt x="6928" y="439"/>
                  <a:pt x="6977" y="486"/>
                  <a:pt x="6977" y="644"/>
                </a:cubicBezTo>
                <a:lnTo>
                  <a:pt x="6977" y="1029"/>
                </a:lnTo>
                <a:cubicBezTo>
                  <a:pt x="6977" y="1187"/>
                  <a:pt x="6928" y="1235"/>
                  <a:pt x="6770" y="1235"/>
                </a:cubicBezTo>
                <a:lnTo>
                  <a:pt x="6174" y="1235"/>
                </a:lnTo>
                <a:close/>
                <a:moveTo>
                  <a:pt x="7194" y="374"/>
                </a:moveTo>
                <a:lnTo>
                  <a:pt x="7639" y="1313"/>
                </a:lnTo>
                <a:cubicBezTo>
                  <a:pt x="7645" y="1326"/>
                  <a:pt x="7656" y="1334"/>
                  <a:pt x="7672" y="1334"/>
                </a:cubicBezTo>
                <a:lnTo>
                  <a:pt x="7727" y="1334"/>
                </a:lnTo>
                <a:cubicBezTo>
                  <a:pt x="7740" y="1334"/>
                  <a:pt x="7752" y="1326"/>
                  <a:pt x="7759" y="1313"/>
                </a:cubicBezTo>
                <a:lnTo>
                  <a:pt x="8138" y="494"/>
                </a:lnTo>
                <a:lnTo>
                  <a:pt x="8517" y="1313"/>
                </a:lnTo>
                <a:cubicBezTo>
                  <a:pt x="8523" y="1326"/>
                  <a:pt x="8534" y="1334"/>
                  <a:pt x="8549" y="1334"/>
                </a:cubicBezTo>
                <a:lnTo>
                  <a:pt x="8603" y="1334"/>
                </a:lnTo>
                <a:cubicBezTo>
                  <a:pt x="8618" y="1334"/>
                  <a:pt x="8629" y="1326"/>
                  <a:pt x="8635" y="1313"/>
                </a:cubicBezTo>
                <a:lnTo>
                  <a:pt x="9081" y="374"/>
                </a:lnTo>
                <a:cubicBezTo>
                  <a:pt x="9090" y="353"/>
                  <a:pt x="9081" y="340"/>
                  <a:pt x="9058" y="340"/>
                </a:cubicBezTo>
                <a:lnTo>
                  <a:pt x="8995" y="340"/>
                </a:lnTo>
                <a:cubicBezTo>
                  <a:pt x="8980" y="340"/>
                  <a:pt x="8968" y="347"/>
                  <a:pt x="8962" y="362"/>
                </a:cubicBezTo>
                <a:lnTo>
                  <a:pt x="8576" y="1191"/>
                </a:lnTo>
                <a:lnTo>
                  <a:pt x="8195" y="361"/>
                </a:lnTo>
                <a:cubicBezTo>
                  <a:pt x="8189" y="347"/>
                  <a:pt x="8178" y="340"/>
                  <a:pt x="8163" y="340"/>
                </a:cubicBezTo>
                <a:lnTo>
                  <a:pt x="8117" y="340"/>
                </a:lnTo>
                <a:cubicBezTo>
                  <a:pt x="8102" y="340"/>
                  <a:pt x="8090" y="347"/>
                  <a:pt x="8085" y="361"/>
                </a:cubicBezTo>
                <a:lnTo>
                  <a:pt x="7704" y="1191"/>
                </a:lnTo>
                <a:lnTo>
                  <a:pt x="7317" y="362"/>
                </a:lnTo>
                <a:cubicBezTo>
                  <a:pt x="7311" y="347"/>
                  <a:pt x="7300" y="340"/>
                  <a:pt x="7285" y="340"/>
                </a:cubicBezTo>
                <a:lnTo>
                  <a:pt x="7217" y="340"/>
                </a:lnTo>
                <a:cubicBezTo>
                  <a:pt x="7196" y="340"/>
                  <a:pt x="7186" y="353"/>
                  <a:pt x="7194" y="374"/>
                </a:cubicBezTo>
                <a:close/>
                <a:moveTo>
                  <a:pt x="10111" y="340"/>
                </a:moveTo>
                <a:lnTo>
                  <a:pt x="9473" y="340"/>
                </a:lnTo>
                <a:cubicBezTo>
                  <a:pt x="9265" y="340"/>
                  <a:pt x="9180" y="420"/>
                  <a:pt x="9180" y="633"/>
                </a:cubicBezTo>
                <a:lnTo>
                  <a:pt x="9180" y="1041"/>
                </a:lnTo>
                <a:cubicBezTo>
                  <a:pt x="9180" y="1254"/>
                  <a:pt x="9265" y="1334"/>
                  <a:pt x="9473" y="1334"/>
                </a:cubicBezTo>
                <a:lnTo>
                  <a:pt x="10157" y="1334"/>
                </a:lnTo>
                <a:cubicBezTo>
                  <a:pt x="10325" y="1334"/>
                  <a:pt x="10405" y="1258"/>
                  <a:pt x="10405" y="1086"/>
                </a:cubicBezTo>
                <a:lnTo>
                  <a:pt x="10405" y="1027"/>
                </a:lnTo>
                <a:cubicBezTo>
                  <a:pt x="10405" y="1012"/>
                  <a:pt x="10395" y="1002"/>
                  <a:pt x="10378" y="1002"/>
                </a:cubicBezTo>
                <a:lnTo>
                  <a:pt x="10313" y="1002"/>
                </a:lnTo>
                <a:cubicBezTo>
                  <a:pt x="10298" y="1002"/>
                  <a:pt x="10290" y="1010"/>
                  <a:pt x="10290" y="1025"/>
                </a:cubicBezTo>
                <a:lnTo>
                  <a:pt x="10290" y="1077"/>
                </a:lnTo>
                <a:cubicBezTo>
                  <a:pt x="10290" y="1191"/>
                  <a:pt x="10245" y="1237"/>
                  <a:pt x="10128" y="1237"/>
                </a:cubicBezTo>
                <a:lnTo>
                  <a:pt x="9503" y="1237"/>
                </a:lnTo>
                <a:cubicBezTo>
                  <a:pt x="9345" y="1237"/>
                  <a:pt x="9296" y="1189"/>
                  <a:pt x="9296" y="1031"/>
                </a:cubicBezTo>
                <a:lnTo>
                  <a:pt x="9296" y="835"/>
                </a:lnTo>
                <a:lnTo>
                  <a:pt x="10376" y="835"/>
                </a:lnTo>
                <a:cubicBezTo>
                  <a:pt x="10393" y="835"/>
                  <a:pt x="10405" y="823"/>
                  <a:pt x="10405" y="806"/>
                </a:cubicBezTo>
                <a:lnTo>
                  <a:pt x="10405" y="633"/>
                </a:lnTo>
                <a:cubicBezTo>
                  <a:pt x="10405" y="420"/>
                  <a:pt x="10321" y="340"/>
                  <a:pt x="10111" y="340"/>
                </a:cubicBezTo>
                <a:close/>
                <a:moveTo>
                  <a:pt x="9296" y="745"/>
                </a:moveTo>
                <a:lnTo>
                  <a:pt x="9296" y="639"/>
                </a:lnTo>
                <a:cubicBezTo>
                  <a:pt x="9296" y="481"/>
                  <a:pt x="9345" y="433"/>
                  <a:pt x="9503" y="433"/>
                </a:cubicBezTo>
                <a:lnTo>
                  <a:pt x="10083" y="433"/>
                </a:lnTo>
                <a:cubicBezTo>
                  <a:pt x="10241" y="433"/>
                  <a:pt x="10290" y="481"/>
                  <a:pt x="10290" y="639"/>
                </a:cubicBezTo>
                <a:lnTo>
                  <a:pt x="10290" y="745"/>
                </a:lnTo>
                <a:lnTo>
                  <a:pt x="9296" y="745"/>
                </a:lnTo>
                <a:close/>
                <a:moveTo>
                  <a:pt x="11447" y="340"/>
                </a:moveTo>
                <a:lnTo>
                  <a:pt x="11241" y="340"/>
                </a:lnTo>
                <a:cubicBezTo>
                  <a:pt x="11067" y="340"/>
                  <a:pt x="10978" y="351"/>
                  <a:pt x="10848" y="444"/>
                </a:cubicBezTo>
                <a:lnTo>
                  <a:pt x="10780" y="494"/>
                </a:lnTo>
                <a:lnTo>
                  <a:pt x="10766" y="366"/>
                </a:lnTo>
                <a:cubicBezTo>
                  <a:pt x="10763" y="347"/>
                  <a:pt x="10751" y="340"/>
                  <a:pt x="10734" y="340"/>
                </a:cubicBezTo>
                <a:lnTo>
                  <a:pt x="10704" y="340"/>
                </a:lnTo>
                <a:cubicBezTo>
                  <a:pt x="10686" y="340"/>
                  <a:pt x="10675" y="351"/>
                  <a:pt x="10675" y="368"/>
                </a:cubicBezTo>
                <a:lnTo>
                  <a:pt x="10675" y="1305"/>
                </a:lnTo>
                <a:cubicBezTo>
                  <a:pt x="10675" y="1323"/>
                  <a:pt x="10686" y="1334"/>
                  <a:pt x="10704" y="1334"/>
                </a:cubicBezTo>
                <a:lnTo>
                  <a:pt x="10763" y="1334"/>
                </a:lnTo>
                <a:cubicBezTo>
                  <a:pt x="10780" y="1334"/>
                  <a:pt x="10791" y="1323"/>
                  <a:pt x="10791" y="1305"/>
                </a:cubicBezTo>
                <a:lnTo>
                  <a:pt x="10791" y="601"/>
                </a:lnTo>
                <a:lnTo>
                  <a:pt x="10892" y="528"/>
                </a:lnTo>
                <a:cubicBezTo>
                  <a:pt x="10986" y="461"/>
                  <a:pt x="11083" y="444"/>
                  <a:pt x="11216" y="444"/>
                </a:cubicBezTo>
                <a:lnTo>
                  <a:pt x="11447" y="444"/>
                </a:lnTo>
                <a:cubicBezTo>
                  <a:pt x="11464" y="444"/>
                  <a:pt x="11475" y="433"/>
                  <a:pt x="11475" y="416"/>
                </a:cubicBezTo>
                <a:lnTo>
                  <a:pt x="11475" y="368"/>
                </a:lnTo>
                <a:cubicBezTo>
                  <a:pt x="11475" y="351"/>
                  <a:pt x="11464" y="340"/>
                  <a:pt x="11447" y="340"/>
                </a:cubicBezTo>
                <a:close/>
                <a:moveTo>
                  <a:pt x="11685" y="1334"/>
                </a:moveTo>
                <a:lnTo>
                  <a:pt x="11748" y="1334"/>
                </a:lnTo>
                <a:cubicBezTo>
                  <a:pt x="11765" y="1334"/>
                  <a:pt x="11776" y="1323"/>
                  <a:pt x="11776" y="1305"/>
                </a:cubicBezTo>
                <a:lnTo>
                  <a:pt x="11776" y="820"/>
                </a:lnTo>
                <a:lnTo>
                  <a:pt x="12755" y="820"/>
                </a:lnTo>
                <a:cubicBezTo>
                  <a:pt x="12965" y="820"/>
                  <a:pt x="13049" y="738"/>
                  <a:pt x="13049" y="526"/>
                </a:cubicBezTo>
                <a:lnTo>
                  <a:pt x="13049" y="294"/>
                </a:lnTo>
                <a:cubicBezTo>
                  <a:pt x="13049" y="82"/>
                  <a:pt x="12965" y="0"/>
                  <a:pt x="12755" y="0"/>
                </a:cubicBezTo>
                <a:lnTo>
                  <a:pt x="11685" y="0"/>
                </a:lnTo>
                <a:cubicBezTo>
                  <a:pt x="11668" y="0"/>
                  <a:pt x="11656" y="12"/>
                  <a:pt x="11656" y="29"/>
                </a:cubicBezTo>
                <a:lnTo>
                  <a:pt x="11656" y="1305"/>
                </a:lnTo>
                <a:cubicBezTo>
                  <a:pt x="11656" y="1323"/>
                  <a:pt x="11668" y="1334"/>
                  <a:pt x="11685" y="1334"/>
                </a:cubicBezTo>
                <a:close/>
                <a:moveTo>
                  <a:pt x="11776" y="722"/>
                </a:moveTo>
                <a:lnTo>
                  <a:pt x="11776" y="100"/>
                </a:lnTo>
                <a:lnTo>
                  <a:pt x="12723" y="100"/>
                </a:lnTo>
                <a:cubicBezTo>
                  <a:pt x="12881" y="100"/>
                  <a:pt x="12929" y="149"/>
                  <a:pt x="12929" y="307"/>
                </a:cubicBezTo>
                <a:lnTo>
                  <a:pt x="12929" y="515"/>
                </a:lnTo>
                <a:cubicBezTo>
                  <a:pt x="12929" y="673"/>
                  <a:pt x="12881" y="722"/>
                  <a:pt x="12723" y="722"/>
                </a:cubicBezTo>
                <a:lnTo>
                  <a:pt x="11776" y="722"/>
                </a:lnTo>
                <a:close/>
                <a:moveTo>
                  <a:pt x="13540" y="1334"/>
                </a:moveTo>
                <a:lnTo>
                  <a:pt x="14197" y="1334"/>
                </a:lnTo>
                <a:cubicBezTo>
                  <a:pt x="14407" y="1334"/>
                  <a:pt x="14491" y="1254"/>
                  <a:pt x="14491" y="1041"/>
                </a:cubicBezTo>
                <a:lnTo>
                  <a:pt x="14491" y="633"/>
                </a:lnTo>
                <a:cubicBezTo>
                  <a:pt x="14491" y="421"/>
                  <a:pt x="14407" y="340"/>
                  <a:pt x="14197" y="340"/>
                </a:cubicBezTo>
                <a:lnTo>
                  <a:pt x="13540" y="340"/>
                </a:lnTo>
                <a:cubicBezTo>
                  <a:pt x="13331" y="340"/>
                  <a:pt x="13247" y="421"/>
                  <a:pt x="13247" y="633"/>
                </a:cubicBezTo>
                <a:lnTo>
                  <a:pt x="13247" y="1041"/>
                </a:lnTo>
                <a:cubicBezTo>
                  <a:pt x="13247" y="1254"/>
                  <a:pt x="13331" y="1334"/>
                  <a:pt x="13540" y="1334"/>
                </a:cubicBezTo>
                <a:close/>
                <a:moveTo>
                  <a:pt x="13571" y="1235"/>
                </a:moveTo>
                <a:cubicBezTo>
                  <a:pt x="13412" y="1235"/>
                  <a:pt x="13363" y="1187"/>
                  <a:pt x="13363" y="1029"/>
                </a:cubicBezTo>
                <a:lnTo>
                  <a:pt x="13363" y="644"/>
                </a:lnTo>
                <a:cubicBezTo>
                  <a:pt x="13363" y="486"/>
                  <a:pt x="13412" y="439"/>
                  <a:pt x="13571" y="439"/>
                </a:cubicBezTo>
                <a:lnTo>
                  <a:pt x="14167" y="439"/>
                </a:lnTo>
                <a:cubicBezTo>
                  <a:pt x="14325" y="439"/>
                  <a:pt x="14374" y="486"/>
                  <a:pt x="14374" y="644"/>
                </a:cubicBezTo>
                <a:lnTo>
                  <a:pt x="14374" y="1029"/>
                </a:lnTo>
                <a:cubicBezTo>
                  <a:pt x="14374" y="1187"/>
                  <a:pt x="14325" y="1235"/>
                  <a:pt x="14167" y="1235"/>
                </a:cubicBezTo>
                <a:lnTo>
                  <a:pt x="13571" y="1235"/>
                </a:lnTo>
                <a:close/>
                <a:moveTo>
                  <a:pt x="14797" y="134"/>
                </a:moveTo>
                <a:lnTo>
                  <a:pt x="14858" y="134"/>
                </a:lnTo>
                <a:cubicBezTo>
                  <a:pt x="14875" y="134"/>
                  <a:pt x="14887" y="122"/>
                  <a:pt x="14887" y="105"/>
                </a:cubicBezTo>
                <a:lnTo>
                  <a:pt x="14887" y="29"/>
                </a:lnTo>
                <a:cubicBezTo>
                  <a:pt x="14887" y="12"/>
                  <a:pt x="14875" y="0"/>
                  <a:pt x="14858" y="0"/>
                </a:cubicBezTo>
                <a:lnTo>
                  <a:pt x="14797" y="0"/>
                </a:lnTo>
                <a:cubicBezTo>
                  <a:pt x="14780" y="0"/>
                  <a:pt x="14769" y="12"/>
                  <a:pt x="14769" y="29"/>
                </a:cubicBezTo>
                <a:lnTo>
                  <a:pt x="14769" y="105"/>
                </a:lnTo>
                <a:cubicBezTo>
                  <a:pt x="14769" y="122"/>
                  <a:pt x="14780" y="134"/>
                  <a:pt x="14797" y="134"/>
                </a:cubicBezTo>
                <a:close/>
                <a:moveTo>
                  <a:pt x="14797" y="1334"/>
                </a:moveTo>
                <a:lnTo>
                  <a:pt x="14858" y="1334"/>
                </a:lnTo>
                <a:cubicBezTo>
                  <a:pt x="14875" y="1334"/>
                  <a:pt x="14887" y="1323"/>
                  <a:pt x="14887" y="1305"/>
                </a:cubicBezTo>
                <a:lnTo>
                  <a:pt x="14887" y="368"/>
                </a:lnTo>
                <a:cubicBezTo>
                  <a:pt x="14887" y="351"/>
                  <a:pt x="14875" y="340"/>
                  <a:pt x="14858" y="340"/>
                </a:cubicBezTo>
                <a:lnTo>
                  <a:pt x="14797" y="340"/>
                </a:lnTo>
                <a:cubicBezTo>
                  <a:pt x="14780" y="340"/>
                  <a:pt x="14769" y="351"/>
                  <a:pt x="14769" y="368"/>
                </a:cubicBezTo>
                <a:lnTo>
                  <a:pt x="14769" y="1305"/>
                </a:lnTo>
                <a:cubicBezTo>
                  <a:pt x="14769" y="1323"/>
                  <a:pt x="14780" y="1334"/>
                  <a:pt x="14797" y="1334"/>
                </a:cubicBezTo>
                <a:close/>
                <a:moveTo>
                  <a:pt x="16114" y="340"/>
                </a:moveTo>
                <a:lnTo>
                  <a:pt x="15752" y="340"/>
                </a:lnTo>
                <a:cubicBezTo>
                  <a:pt x="15576" y="340"/>
                  <a:pt x="15485" y="351"/>
                  <a:pt x="15357" y="444"/>
                </a:cubicBezTo>
                <a:lnTo>
                  <a:pt x="15293" y="492"/>
                </a:lnTo>
                <a:lnTo>
                  <a:pt x="15279" y="366"/>
                </a:lnTo>
                <a:cubicBezTo>
                  <a:pt x="15275" y="347"/>
                  <a:pt x="15264" y="340"/>
                  <a:pt x="15247" y="340"/>
                </a:cubicBezTo>
                <a:lnTo>
                  <a:pt x="15211" y="340"/>
                </a:lnTo>
                <a:cubicBezTo>
                  <a:pt x="15194" y="340"/>
                  <a:pt x="15182" y="351"/>
                  <a:pt x="15182" y="368"/>
                </a:cubicBezTo>
                <a:lnTo>
                  <a:pt x="15182" y="1305"/>
                </a:lnTo>
                <a:cubicBezTo>
                  <a:pt x="15182" y="1323"/>
                  <a:pt x="15194" y="1334"/>
                  <a:pt x="15211" y="1334"/>
                </a:cubicBezTo>
                <a:lnTo>
                  <a:pt x="15270" y="1334"/>
                </a:lnTo>
                <a:cubicBezTo>
                  <a:pt x="15287" y="1334"/>
                  <a:pt x="15298" y="1323"/>
                  <a:pt x="15298" y="1305"/>
                </a:cubicBezTo>
                <a:lnTo>
                  <a:pt x="15298" y="595"/>
                </a:lnTo>
                <a:lnTo>
                  <a:pt x="15399" y="522"/>
                </a:lnTo>
                <a:cubicBezTo>
                  <a:pt x="15493" y="458"/>
                  <a:pt x="15590" y="439"/>
                  <a:pt x="15723" y="439"/>
                </a:cubicBezTo>
                <a:lnTo>
                  <a:pt x="16083" y="439"/>
                </a:lnTo>
                <a:cubicBezTo>
                  <a:pt x="16241" y="439"/>
                  <a:pt x="16289" y="486"/>
                  <a:pt x="16289" y="644"/>
                </a:cubicBezTo>
                <a:lnTo>
                  <a:pt x="16289" y="1305"/>
                </a:lnTo>
                <a:cubicBezTo>
                  <a:pt x="16289" y="1323"/>
                  <a:pt x="16300" y="1334"/>
                  <a:pt x="16318" y="1334"/>
                </a:cubicBezTo>
                <a:lnTo>
                  <a:pt x="16378" y="1334"/>
                </a:lnTo>
                <a:cubicBezTo>
                  <a:pt x="16396" y="1334"/>
                  <a:pt x="16407" y="1323"/>
                  <a:pt x="16407" y="1305"/>
                </a:cubicBezTo>
                <a:lnTo>
                  <a:pt x="16407" y="633"/>
                </a:lnTo>
                <a:cubicBezTo>
                  <a:pt x="16407" y="421"/>
                  <a:pt x="16321" y="340"/>
                  <a:pt x="16114" y="340"/>
                </a:cubicBezTo>
                <a:close/>
                <a:moveTo>
                  <a:pt x="17601" y="437"/>
                </a:moveTo>
                <a:cubicBezTo>
                  <a:pt x="17619" y="437"/>
                  <a:pt x="17630" y="427"/>
                  <a:pt x="17630" y="408"/>
                </a:cubicBezTo>
                <a:lnTo>
                  <a:pt x="17630" y="368"/>
                </a:lnTo>
                <a:cubicBezTo>
                  <a:pt x="17630" y="351"/>
                  <a:pt x="17619" y="340"/>
                  <a:pt x="17601" y="340"/>
                </a:cubicBezTo>
                <a:lnTo>
                  <a:pt x="16996" y="340"/>
                </a:lnTo>
                <a:lnTo>
                  <a:pt x="16996" y="140"/>
                </a:lnTo>
                <a:cubicBezTo>
                  <a:pt x="16996" y="122"/>
                  <a:pt x="16986" y="111"/>
                  <a:pt x="16967" y="111"/>
                </a:cubicBezTo>
                <a:lnTo>
                  <a:pt x="16933" y="111"/>
                </a:lnTo>
                <a:cubicBezTo>
                  <a:pt x="16916" y="111"/>
                  <a:pt x="16902" y="120"/>
                  <a:pt x="16900" y="138"/>
                </a:cubicBezTo>
                <a:lnTo>
                  <a:pt x="16879" y="340"/>
                </a:lnTo>
                <a:lnTo>
                  <a:pt x="16609" y="340"/>
                </a:lnTo>
                <a:cubicBezTo>
                  <a:pt x="16592" y="340"/>
                  <a:pt x="16580" y="351"/>
                  <a:pt x="16580" y="368"/>
                </a:cubicBezTo>
                <a:lnTo>
                  <a:pt x="16580" y="408"/>
                </a:lnTo>
                <a:cubicBezTo>
                  <a:pt x="16580" y="427"/>
                  <a:pt x="16592" y="437"/>
                  <a:pt x="16609" y="437"/>
                </a:cubicBezTo>
                <a:lnTo>
                  <a:pt x="16879" y="437"/>
                </a:lnTo>
                <a:lnTo>
                  <a:pt x="16879" y="1086"/>
                </a:lnTo>
                <a:cubicBezTo>
                  <a:pt x="16879" y="1258"/>
                  <a:pt x="16959" y="1334"/>
                  <a:pt x="17127" y="1334"/>
                </a:cubicBezTo>
                <a:lnTo>
                  <a:pt x="17601" y="1334"/>
                </a:lnTo>
                <a:cubicBezTo>
                  <a:pt x="17619" y="1334"/>
                  <a:pt x="17630" y="1323"/>
                  <a:pt x="17630" y="1305"/>
                </a:cubicBezTo>
                <a:lnTo>
                  <a:pt x="17630" y="1263"/>
                </a:lnTo>
                <a:cubicBezTo>
                  <a:pt x="17630" y="1246"/>
                  <a:pt x="17619" y="1235"/>
                  <a:pt x="17601" y="1235"/>
                </a:cubicBezTo>
                <a:lnTo>
                  <a:pt x="17159" y="1235"/>
                </a:lnTo>
                <a:cubicBezTo>
                  <a:pt x="17041" y="1235"/>
                  <a:pt x="16996" y="1191"/>
                  <a:pt x="16996" y="1071"/>
                </a:cubicBezTo>
                <a:lnTo>
                  <a:pt x="16996" y="437"/>
                </a:lnTo>
                <a:lnTo>
                  <a:pt x="17601" y="437"/>
                </a:lnTo>
                <a:close/>
              </a:path>
            </a:pathLst>
          </a:custGeom>
          <a:solidFill>
            <a:srgbClr val="EB40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79401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2000">
        <p159:morph option="byObject"/>
      </p:transition>
    </mc:Choice>
    <mc:Fallback xmlns="">
      <p:transition spd="slow" advClick="0" advTm="2000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123">
            <a:extLst>
              <a:ext uri="{FF2B5EF4-FFF2-40B4-BE49-F238E27FC236}">
                <a16:creationId xmlns:a16="http://schemas.microsoft.com/office/drawing/2014/main" id="{CCFBC462-9485-4D08-8A10-E2DF4B97E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" y="0"/>
            <a:ext cx="12187325" cy="521671"/>
          </a:xfrm>
          <a:custGeom>
            <a:avLst/>
            <a:gdLst>
              <a:gd name="connsiteX0" fmla="*/ 0 w 12179300"/>
              <a:gd name="connsiteY0" fmla="*/ 0 h 1060450"/>
              <a:gd name="connsiteX1" fmla="*/ 12179300 w 12179300"/>
              <a:gd name="connsiteY1" fmla="*/ 0 h 1060450"/>
              <a:gd name="connsiteX2" fmla="*/ 12179300 w 12179300"/>
              <a:gd name="connsiteY2" fmla="*/ 1060450 h 1060450"/>
              <a:gd name="connsiteX3" fmla="*/ 0 w 12179300"/>
              <a:gd name="connsiteY3" fmla="*/ 1060450 h 1060450"/>
              <a:gd name="connsiteX4" fmla="*/ 0 w 12179300"/>
              <a:gd name="connsiteY4" fmla="*/ 0 h 1060450"/>
              <a:gd name="connsiteX0" fmla="*/ 0 w 12187325"/>
              <a:gd name="connsiteY0" fmla="*/ 0 h 1060450"/>
              <a:gd name="connsiteX1" fmla="*/ 12179300 w 12187325"/>
              <a:gd name="connsiteY1" fmla="*/ 0 h 1060450"/>
              <a:gd name="connsiteX2" fmla="*/ 12187325 w 12187325"/>
              <a:gd name="connsiteY2" fmla="*/ 432254 h 1060450"/>
              <a:gd name="connsiteX3" fmla="*/ 12179300 w 12187325"/>
              <a:gd name="connsiteY3" fmla="*/ 1060450 h 1060450"/>
              <a:gd name="connsiteX4" fmla="*/ 0 w 12187325"/>
              <a:gd name="connsiteY4" fmla="*/ 1060450 h 1060450"/>
              <a:gd name="connsiteX5" fmla="*/ 0 w 12187325"/>
              <a:gd name="connsiteY5" fmla="*/ 0 h 1060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87325" h="1060450">
                <a:moveTo>
                  <a:pt x="0" y="0"/>
                </a:moveTo>
                <a:lnTo>
                  <a:pt x="12179300" y="0"/>
                </a:lnTo>
                <a:lnTo>
                  <a:pt x="12187325" y="432254"/>
                </a:lnTo>
                <a:lnTo>
                  <a:pt x="12179300" y="1060450"/>
                </a:lnTo>
                <a:lnTo>
                  <a:pt x="0" y="1060450"/>
                </a:lnTo>
                <a:lnTo>
                  <a:pt x="0" y="0"/>
                </a:lnTo>
                <a:close/>
              </a:path>
            </a:pathLst>
          </a:custGeom>
          <a:solidFill>
            <a:srgbClr val="FF99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456">
            <a:extLst>
              <a:ext uri="{FF2B5EF4-FFF2-40B4-BE49-F238E27FC236}">
                <a16:creationId xmlns:a16="http://schemas.microsoft.com/office/drawing/2014/main" id="{23ED9772-9CFE-4E1F-A5BB-FB6734FE1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" y="6336329"/>
            <a:ext cx="12187325" cy="521671"/>
          </a:xfrm>
          <a:custGeom>
            <a:avLst/>
            <a:gdLst>
              <a:gd name="connsiteX0" fmla="*/ 0 w 12179300"/>
              <a:gd name="connsiteY0" fmla="*/ 0 h 1060450"/>
              <a:gd name="connsiteX1" fmla="*/ 12179300 w 12179300"/>
              <a:gd name="connsiteY1" fmla="*/ 0 h 1060450"/>
              <a:gd name="connsiteX2" fmla="*/ 12179300 w 12179300"/>
              <a:gd name="connsiteY2" fmla="*/ 1060450 h 1060450"/>
              <a:gd name="connsiteX3" fmla="*/ 0 w 12179300"/>
              <a:gd name="connsiteY3" fmla="*/ 1060450 h 1060450"/>
              <a:gd name="connsiteX4" fmla="*/ 0 w 12179300"/>
              <a:gd name="connsiteY4" fmla="*/ 0 h 1060450"/>
              <a:gd name="connsiteX0" fmla="*/ 0 w 12187325"/>
              <a:gd name="connsiteY0" fmla="*/ 0 h 1060450"/>
              <a:gd name="connsiteX1" fmla="*/ 12179300 w 12187325"/>
              <a:gd name="connsiteY1" fmla="*/ 0 h 1060450"/>
              <a:gd name="connsiteX2" fmla="*/ 12187325 w 12187325"/>
              <a:gd name="connsiteY2" fmla="*/ 432254 h 1060450"/>
              <a:gd name="connsiteX3" fmla="*/ 12179300 w 12187325"/>
              <a:gd name="connsiteY3" fmla="*/ 1060450 h 1060450"/>
              <a:gd name="connsiteX4" fmla="*/ 0 w 12187325"/>
              <a:gd name="connsiteY4" fmla="*/ 1060450 h 1060450"/>
              <a:gd name="connsiteX5" fmla="*/ 0 w 12187325"/>
              <a:gd name="connsiteY5" fmla="*/ 0 h 1060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87325" h="1060450">
                <a:moveTo>
                  <a:pt x="0" y="0"/>
                </a:moveTo>
                <a:lnTo>
                  <a:pt x="12179300" y="0"/>
                </a:lnTo>
                <a:lnTo>
                  <a:pt x="12187325" y="432254"/>
                </a:lnTo>
                <a:lnTo>
                  <a:pt x="12179300" y="1060450"/>
                </a:lnTo>
                <a:lnTo>
                  <a:pt x="0" y="1060450"/>
                </a:lnTo>
                <a:lnTo>
                  <a:pt x="0" y="0"/>
                </a:lnTo>
                <a:close/>
              </a:path>
            </a:pathLst>
          </a:custGeom>
          <a:solidFill>
            <a:srgbClr val="EB40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98433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500">
        <p159:morph option="byObject"/>
      </p:transition>
    </mc:Choice>
    <mc:Fallback xmlns="">
      <p:transition advClick="0" advTm="500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123">
            <a:extLst>
              <a:ext uri="{FF2B5EF4-FFF2-40B4-BE49-F238E27FC236}">
                <a16:creationId xmlns:a16="http://schemas.microsoft.com/office/drawing/2014/main" id="{46A81B7D-F5EF-4114-895F-94E00A31ADCD}"/>
              </a:ext>
            </a:extLst>
          </p:cNvPr>
          <p:cNvSpPr>
            <a:spLocks noEditPoints="1"/>
          </p:cNvSpPr>
          <p:nvPr/>
        </p:nvSpPr>
        <p:spPr bwMode="auto">
          <a:xfrm>
            <a:off x="519113" y="2724151"/>
            <a:ext cx="11153775" cy="603250"/>
          </a:xfrm>
          <a:custGeom>
            <a:avLst/>
            <a:gdLst>
              <a:gd name="T0" fmla="*/ 0 w 31038"/>
              <a:gd name="T1" fmla="*/ 39 h 1672"/>
              <a:gd name="T2" fmla="*/ 1206 w 31038"/>
              <a:gd name="T3" fmla="*/ 1361 h 1672"/>
              <a:gd name="T4" fmla="*/ 1812 w 31038"/>
              <a:gd name="T5" fmla="*/ 342 h 1672"/>
              <a:gd name="T6" fmla="*/ 2417 w 31038"/>
              <a:gd name="T7" fmla="*/ 669 h 1672"/>
              <a:gd name="T8" fmla="*/ 3504 w 31038"/>
              <a:gd name="T9" fmla="*/ 566 h 1672"/>
              <a:gd name="T10" fmla="*/ 3874 w 31038"/>
              <a:gd name="T11" fmla="*/ 1151 h 1672"/>
              <a:gd name="T12" fmla="*/ 2680 w 31038"/>
              <a:gd name="T13" fmla="*/ 387 h 1672"/>
              <a:gd name="T14" fmla="*/ 5205 w 31038"/>
              <a:gd name="T15" fmla="*/ 142 h 1672"/>
              <a:gd name="T16" fmla="*/ 5783 w 31038"/>
              <a:gd name="T17" fmla="*/ 1361 h 1672"/>
              <a:gd name="T18" fmla="*/ 6759 w 31038"/>
              <a:gd name="T19" fmla="*/ 1361 h 1672"/>
              <a:gd name="T20" fmla="*/ 6154 w 31038"/>
              <a:gd name="T21" fmla="*/ 1035 h 1672"/>
              <a:gd name="T22" fmla="*/ 8610 w 31038"/>
              <a:gd name="T23" fmla="*/ 1361 h 1672"/>
              <a:gd name="T24" fmla="*/ 8048 w 31038"/>
              <a:gd name="T25" fmla="*/ 1035 h 1672"/>
              <a:gd name="T26" fmla="*/ 8917 w 31038"/>
              <a:gd name="T27" fmla="*/ 650 h 1672"/>
              <a:gd name="T28" fmla="*/ 9333 w 31038"/>
              <a:gd name="T29" fmla="*/ 490 h 1672"/>
              <a:gd name="T30" fmla="*/ 9333 w 31038"/>
              <a:gd name="T31" fmla="*/ 624 h 1672"/>
              <a:gd name="T32" fmla="*/ 10227 w 31038"/>
              <a:gd name="T33" fmla="*/ 650 h 1672"/>
              <a:gd name="T34" fmla="*/ 10478 w 31038"/>
              <a:gd name="T35" fmla="*/ 1054 h 1672"/>
              <a:gd name="T36" fmla="*/ 11196 w 31038"/>
              <a:gd name="T37" fmla="*/ 1231 h 1672"/>
              <a:gd name="T38" fmla="*/ 11789 w 31038"/>
              <a:gd name="T39" fmla="*/ 1054 h 1672"/>
              <a:gd name="T40" fmla="*/ 12506 w 31038"/>
              <a:gd name="T41" fmla="*/ 1231 h 1672"/>
              <a:gd name="T42" fmla="*/ 13276 w 31038"/>
              <a:gd name="T43" fmla="*/ 618 h 1672"/>
              <a:gd name="T44" fmla="*/ 14103 w 31038"/>
              <a:gd name="T45" fmla="*/ 556 h 1672"/>
              <a:gd name="T46" fmla="*/ 13861 w 31038"/>
              <a:gd name="T47" fmla="*/ 1243 h 1672"/>
              <a:gd name="T48" fmla="*/ 14678 w 31038"/>
              <a:gd name="T49" fmla="*/ 342 h 1672"/>
              <a:gd name="T50" fmla="*/ 15267 w 31038"/>
              <a:gd name="T51" fmla="*/ 1044 h 1672"/>
              <a:gd name="T52" fmla="*/ 15114 w 31038"/>
              <a:gd name="T53" fmla="*/ 342 h 1672"/>
              <a:gd name="T54" fmla="*/ 17023 w 31038"/>
              <a:gd name="T55" fmla="*/ 432 h 1672"/>
              <a:gd name="T56" fmla="*/ 16199 w 31038"/>
              <a:gd name="T57" fmla="*/ 342 h 1672"/>
              <a:gd name="T58" fmla="*/ 17023 w 31038"/>
              <a:gd name="T59" fmla="*/ 1270 h 1672"/>
              <a:gd name="T60" fmla="*/ 17373 w 31038"/>
              <a:gd name="T61" fmla="*/ 490 h 1672"/>
              <a:gd name="T62" fmla="*/ 17373 w 31038"/>
              <a:gd name="T63" fmla="*/ 624 h 1672"/>
              <a:gd name="T64" fmla="*/ 18267 w 31038"/>
              <a:gd name="T65" fmla="*/ 650 h 1672"/>
              <a:gd name="T66" fmla="*/ 19568 w 31038"/>
              <a:gd name="T67" fmla="*/ 1048 h 1672"/>
              <a:gd name="T68" fmla="*/ 19529 w 31038"/>
              <a:gd name="T69" fmla="*/ 860 h 1672"/>
              <a:gd name="T70" fmla="*/ 19415 w 31038"/>
              <a:gd name="T71" fmla="*/ 751 h 1672"/>
              <a:gd name="T72" fmla="*/ 21732 w 31038"/>
              <a:gd name="T73" fmla="*/ 1361 h 1672"/>
              <a:gd name="T74" fmla="*/ 21341 w 31038"/>
              <a:gd name="T75" fmla="*/ 0 h 1672"/>
              <a:gd name="T76" fmla="*/ 23122 w 31038"/>
              <a:gd name="T77" fmla="*/ 1361 h 1672"/>
              <a:gd name="T78" fmla="*/ 22518 w 31038"/>
              <a:gd name="T79" fmla="*/ 1035 h 1672"/>
              <a:gd name="T80" fmla="*/ 24277 w 31038"/>
              <a:gd name="T81" fmla="*/ 342 h 1672"/>
              <a:gd name="T82" fmla="*/ 23807 w 31038"/>
              <a:gd name="T83" fmla="*/ 1361 h 1672"/>
              <a:gd name="T84" fmla="*/ 24589 w 31038"/>
              <a:gd name="T85" fmla="*/ 1361 h 1672"/>
              <a:gd name="T86" fmla="*/ 26006 w 31038"/>
              <a:gd name="T87" fmla="*/ 0 h 1672"/>
              <a:gd name="T88" fmla="*/ 25283 w 31038"/>
              <a:gd name="T89" fmla="*/ 1361 h 1672"/>
              <a:gd name="T90" fmla="*/ 26006 w 31038"/>
              <a:gd name="T91" fmla="*/ 0 h 1672"/>
              <a:gd name="T92" fmla="*/ 25887 w 31038"/>
              <a:gd name="T93" fmla="*/ 620 h 1672"/>
              <a:gd name="T94" fmla="*/ 27663 w 31038"/>
              <a:gd name="T95" fmla="*/ 1075 h 1672"/>
              <a:gd name="T96" fmla="*/ 28279 w 31038"/>
              <a:gd name="T97" fmla="*/ 0 h 1672"/>
              <a:gd name="T98" fmla="*/ 29389 w 31038"/>
              <a:gd name="T99" fmla="*/ 342 h 1672"/>
              <a:gd name="T100" fmla="*/ 29344 w 31038"/>
              <a:gd name="T101" fmla="*/ 463 h 1672"/>
              <a:gd name="T102" fmla="*/ 29549 w 31038"/>
              <a:gd name="T103" fmla="*/ 1213 h 1672"/>
              <a:gd name="T104" fmla="*/ 28948 w 31038"/>
              <a:gd name="T105" fmla="*/ 1244 h 1672"/>
              <a:gd name="T106" fmla="*/ 30165 w 31038"/>
              <a:gd name="T107" fmla="*/ 457 h 1672"/>
              <a:gd name="T108" fmla="*/ 30124 w 31038"/>
              <a:gd name="T109" fmla="*/ 1633 h 1672"/>
              <a:gd name="T110" fmla="*/ 30684 w 31038"/>
              <a:gd name="T111" fmla="*/ 1231 h 1672"/>
              <a:gd name="T112" fmla="*/ 30880 w 31038"/>
              <a:gd name="T113" fmla="*/ 1035 h 1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038" h="1672">
                <a:moveTo>
                  <a:pt x="1206" y="0"/>
                </a:moveTo>
                <a:lnTo>
                  <a:pt x="1120" y="0"/>
                </a:lnTo>
                <a:cubicBezTo>
                  <a:pt x="1095" y="0"/>
                  <a:pt x="1081" y="14"/>
                  <a:pt x="1081" y="39"/>
                </a:cubicBezTo>
                <a:lnTo>
                  <a:pt x="1081" y="574"/>
                </a:lnTo>
                <a:lnTo>
                  <a:pt x="163" y="574"/>
                </a:lnTo>
                <a:lnTo>
                  <a:pt x="163" y="39"/>
                </a:lnTo>
                <a:cubicBezTo>
                  <a:pt x="163" y="14"/>
                  <a:pt x="150" y="0"/>
                  <a:pt x="125" y="0"/>
                </a:cubicBezTo>
                <a:lnTo>
                  <a:pt x="39" y="0"/>
                </a:lnTo>
                <a:cubicBezTo>
                  <a:pt x="14" y="0"/>
                  <a:pt x="0" y="14"/>
                  <a:pt x="0" y="39"/>
                </a:cubicBezTo>
                <a:lnTo>
                  <a:pt x="0" y="1322"/>
                </a:lnTo>
                <a:cubicBezTo>
                  <a:pt x="0" y="1348"/>
                  <a:pt x="14" y="1361"/>
                  <a:pt x="39" y="1361"/>
                </a:cubicBezTo>
                <a:lnTo>
                  <a:pt x="125" y="1361"/>
                </a:lnTo>
                <a:cubicBezTo>
                  <a:pt x="150" y="1361"/>
                  <a:pt x="163" y="1348"/>
                  <a:pt x="163" y="1322"/>
                </a:cubicBezTo>
                <a:lnTo>
                  <a:pt x="163" y="718"/>
                </a:lnTo>
                <a:lnTo>
                  <a:pt x="1081" y="718"/>
                </a:lnTo>
                <a:lnTo>
                  <a:pt x="1081" y="1322"/>
                </a:lnTo>
                <a:cubicBezTo>
                  <a:pt x="1081" y="1348"/>
                  <a:pt x="1095" y="1361"/>
                  <a:pt x="1120" y="1361"/>
                </a:cubicBezTo>
                <a:lnTo>
                  <a:pt x="1206" y="1361"/>
                </a:lnTo>
                <a:cubicBezTo>
                  <a:pt x="1231" y="1361"/>
                  <a:pt x="1244" y="1348"/>
                  <a:pt x="1244" y="1322"/>
                </a:cubicBezTo>
                <a:lnTo>
                  <a:pt x="1244" y="39"/>
                </a:lnTo>
                <a:cubicBezTo>
                  <a:pt x="1244" y="14"/>
                  <a:pt x="1231" y="0"/>
                  <a:pt x="1206" y="0"/>
                </a:cubicBezTo>
                <a:close/>
                <a:moveTo>
                  <a:pt x="1812" y="1361"/>
                </a:moveTo>
                <a:lnTo>
                  <a:pt x="2267" y="1361"/>
                </a:lnTo>
                <a:cubicBezTo>
                  <a:pt x="2485" y="1361"/>
                  <a:pt x="2574" y="1276"/>
                  <a:pt x="2574" y="1054"/>
                </a:cubicBezTo>
                <a:lnTo>
                  <a:pt x="2574" y="650"/>
                </a:lnTo>
                <a:cubicBezTo>
                  <a:pt x="2574" y="428"/>
                  <a:pt x="2485" y="342"/>
                  <a:pt x="2267" y="342"/>
                </a:cubicBezTo>
                <a:lnTo>
                  <a:pt x="1812" y="342"/>
                </a:lnTo>
                <a:cubicBezTo>
                  <a:pt x="1594" y="342"/>
                  <a:pt x="1505" y="428"/>
                  <a:pt x="1505" y="650"/>
                </a:cubicBezTo>
                <a:lnTo>
                  <a:pt x="1505" y="1054"/>
                </a:lnTo>
                <a:cubicBezTo>
                  <a:pt x="1505" y="1276"/>
                  <a:pt x="1594" y="1361"/>
                  <a:pt x="1812" y="1361"/>
                </a:cubicBezTo>
                <a:close/>
                <a:moveTo>
                  <a:pt x="1857" y="1231"/>
                </a:moveTo>
                <a:cubicBezTo>
                  <a:pt x="1707" y="1231"/>
                  <a:pt x="1663" y="1184"/>
                  <a:pt x="1663" y="1035"/>
                </a:cubicBezTo>
                <a:lnTo>
                  <a:pt x="1663" y="669"/>
                </a:lnTo>
                <a:cubicBezTo>
                  <a:pt x="1663" y="519"/>
                  <a:pt x="1707" y="473"/>
                  <a:pt x="1857" y="473"/>
                </a:cubicBezTo>
                <a:lnTo>
                  <a:pt x="2223" y="473"/>
                </a:lnTo>
                <a:cubicBezTo>
                  <a:pt x="2372" y="473"/>
                  <a:pt x="2417" y="519"/>
                  <a:pt x="2417" y="669"/>
                </a:cubicBezTo>
                <a:lnTo>
                  <a:pt x="2417" y="1035"/>
                </a:lnTo>
                <a:cubicBezTo>
                  <a:pt x="2417" y="1184"/>
                  <a:pt x="2372" y="1231"/>
                  <a:pt x="2223" y="1231"/>
                </a:cubicBezTo>
                <a:lnTo>
                  <a:pt x="1857" y="1231"/>
                </a:lnTo>
                <a:close/>
                <a:moveTo>
                  <a:pt x="2680" y="387"/>
                </a:moveTo>
                <a:lnTo>
                  <a:pt x="3053" y="1330"/>
                </a:lnTo>
                <a:cubicBezTo>
                  <a:pt x="3061" y="1351"/>
                  <a:pt x="3077" y="1361"/>
                  <a:pt x="3098" y="1361"/>
                </a:cubicBezTo>
                <a:lnTo>
                  <a:pt x="3170" y="1361"/>
                </a:lnTo>
                <a:cubicBezTo>
                  <a:pt x="3191" y="1361"/>
                  <a:pt x="3205" y="1351"/>
                  <a:pt x="3213" y="1330"/>
                </a:cubicBezTo>
                <a:lnTo>
                  <a:pt x="3504" y="566"/>
                </a:lnTo>
                <a:lnTo>
                  <a:pt x="3796" y="1330"/>
                </a:lnTo>
                <a:cubicBezTo>
                  <a:pt x="3804" y="1351"/>
                  <a:pt x="3819" y="1361"/>
                  <a:pt x="3841" y="1361"/>
                </a:cubicBezTo>
                <a:lnTo>
                  <a:pt x="3911" y="1361"/>
                </a:lnTo>
                <a:cubicBezTo>
                  <a:pt x="3932" y="1361"/>
                  <a:pt x="3946" y="1351"/>
                  <a:pt x="3954" y="1330"/>
                </a:cubicBezTo>
                <a:lnTo>
                  <a:pt x="4329" y="387"/>
                </a:lnTo>
                <a:cubicBezTo>
                  <a:pt x="4339" y="362"/>
                  <a:pt x="4325" y="342"/>
                  <a:pt x="4298" y="342"/>
                </a:cubicBezTo>
                <a:lnTo>
                  <a:pt x="4218" y="342"/>
                </a:lnTo>
                <a:cubicBezTo>
                  <a:pt x="4197" y="342"/>
                  <a:pt x="4181" y="352"/>
                  <a:pt x="4175" y="375"/>
                </a:cubicBezTo>
                <a:lnTo>
                  <a:pt x="3874" y="1151"/>
                </a:lnTo>
                <a:lnTo>
                  <a:pt x="3580" y="373"/>
                </a:lnTo>
                <a:cubicBezTo>
                  <a:pt x="3573" y="352"/>
                  <a:pt x="3557" y="342"/>
                  <a:pt x="3536" y="342"/>
                </a:cubicBezTo>
                <a:lnTo>
                  <a:pt x="3479" y="342"/>
                </a:lnTo>
                <a:cubicBezTo>
                  <a:pt x="3458" y="342"/>
                  <a:pt x="3442" y="352"/>
                  <a:pt x="3436" y="373"/>
                </a:cubicBezTo>
                <a:lnTo>
                  <a:pt x="3141" y="1151"/>
                </a:lnTo>
                <a:lnTo>
                  <a:pt x="2841" y="373"/>
                </a:lnTo>
                <a:cubicBezTo>
                  <a:pt x="2834" y="352"/>
                  <a:pt x="2818" y="342"/>
                  <a:pt x="2797" y="342"/>
                </a:cubicBezTo>
                <a:lnTo>
                  <a:pt x="2711" y="342"/>
                </a:lnTo>
                <a:cubicBezTo>
                  <a:pt x="2682" y="342"/>
                  <a:pt x="2668" y="362"/>
                  <a:pt x="2680" y="387"/>
                </a:cubicBezTo>
                <a:close/>
                <a:moveTo>
                  <a:pt x="5783" y="471"/>
                </a:moveTo>
                <a:cubicBezTo>
                  <a:pt x="5808" y="471"/>
                  <a:pt x="5822" y="457"/>
                  <a:pt x="5822" y="432"/>
                </a:cubicBezTo>
                <a:lnTo>
                  <a:pt x="5822" y="381"/>
                </a:lnTo>
                <a:cubicBezTo>
                  <a:pt x="5822" y="356"/>
                  <a:pt x="5808" y="342"/>
                  <a:pt x="5783" y="342"/>
                </a:cubicBezTo>
                <a:lnTo>
                  <a:pt x="5337" y="342"/>
                </a:lnTo>
                <a:lnTo>
                  <a:pt x="5337" y="148"/>
                </a:lnTo>
                <a:cubicBezTo>
                  <a:pt x="5337" y="123"/>
                  <a:pt x="5322" y="109"/>
                  <a:pt x="5298" y="109"/>
                </a:cubicBezTo>
                <a:lnTo>
                  <a:pt x="5250" y="109"/>
                </a:lnTo>
                <a:cubicBezTo>
                  <a:pt x="5227" y="109"/>
                  <a:pt x="5211" y="121"/>
                  <a:pt x="5205" y="142"/>
                </a:cubicBezTo>
                <a:lnTo>
                  <a:pt x="5180" y="342"/>
                </a:lnTo>
                <a:lnTo>
                  <a:pt x="4997" y="342"/>
                </a:lnTo>
                <a:cubicBezTo>
                  <a:pt x="4972" y="342"/>
                  <a:pt x="4958" y="356"/>
                  <a:pt x="4958" y="381"/>
                </a:cubicBezTo>
                <a:lnTo>
                  <a:pt x="4958" y="432"/>
                </a:lnTo>
                <a:cubicBezTo>
                  <a:pt x="4958" y="457"/>
                  <a:pt x="4972" y="471"/>
                  <a:pt x="4997" y="471"/>
                </a:cubicBezTo>
                <a:lnTo>
                  <a:pt x="5180" y="471"/>
                </a:lnTo>
                <a:lnTo>
                  <a:pt x="5180" y="1101"/>
                </a:lnTo>
                <a:cubicBezTo>
                  <a:pt x="5180" y="1281"/>
                  <a:pt x="5263" y="1361"/>
                  <a:pt x="5440" y="1361"/>
                </a:cubicBezTo>
                <a:lnTo>
                  <a:pt x="5783" y="1361"/>
                </a:lnTo>
                <a:cubicBezTo>
                  <a:pt x="5808" y="1361"/>
                  <a:pt x="5822" y="1348"/>
                  <a:pt x="5822" y="1322"/>
                </a:cubicBezTo>
                <a:lnTo>
                  <a:pt x="5822" y="1270"/>
                </a:lnTo>
                <a:cubicBezTo>
                  <a:pt x="5822" y="1244"/>
                  <a:pt x="5808" y="1231"/>
                  <a:pt x="5783" y="1231"/>
                </a:cubicBezTo>
                <a:lnTo>
                  <a:pt x="5493" y="1231"/>
                </a:lnTo>
                <a:cubicBezTo>
                  <a:pt x="5378" y="1231"/>
                  <a:pt x="5337" y="1188"/>
                  <a:pt x="5337" y="1075"/>
                </a:cubicBezTo>
                <a:lnTo>
                  <a:pt x="5337" y="471"/>
                </a:lnTo>
                <a:lnTo>
                  <a:pt x="5783" y="471"/>
                </a:lnTo>
                <a:close/>
                <a:moveTo>
                  <a:pt x="6304" y="1361"/>
                </a:moveTo>
                <a:lnTo>
                  <a:pt x="6759" y="1361"/>
                </a:lnTo>
                <a:cubicBezTo>
                  <a:pt x="6976" y="1361"/>
                  <a:pt x="7066" y="1276"/>
                  <a:pt x="7066" y="1054"/>
                </a:cubicBezTo>
                <a:lnTo>
                  <a:pt x="7066" y="650"/>
                </a:lnTo>
                <a:cubicBezTo>
                  <a:pt x="7066" y="428"/>
                  <a:pt x="6976" y="342"/>
                  <a:pt x="6759" y="342"/>
                </a:cubicBezTo>
                <a:lnTo>
                  <a:pt x="6304" y="342"/>
                </a:lnTo>
                <a:cubicBezTo>
                  <a:pt x="6086" y="342"/>
                  <a:pt x="5997" y="428"/>
                  <a:pt x="5997" y="650"/>
                </a:cubicBezTo>
                <a:lnTo>
                  <a:pt x="5997" y="1054"/>
                </a:lnTo>
                <a:cubicBezTo>
                  <a:pt x="5997" y="1276"/>
                  <a:pt x="6086" y="1361"/>
                  <a:pt x="6304" y="1361"/>
                </a:cubicBezTo>
                <a:close/>
                <a:moveTo>
                  <a:pt x="6348" y="1231"/>
                </a:moveTo>
                <a:cubicBezTo>
                  <a:pt x="6199" y="1231"/>
                  <a:pt x="6154" y="1184"/>
                  <a:pt x="6154" y="1035"/>
                </a:cubicBezTo>
                <a:lnTo>
                  <a:pt x="6154" y="669"/>
                </a:lnTo>
                <a:cubicBezTo>
                  <a:pt x="6154" y="519"/>
                  <a:pt x="6199" y="473"/>
                  <a:pt x="6348" y="473"/>
                </a:cubicBezTo>
                <a:lnTo>
                  <a:pt x="6714" y="473"/>
                </a:lnTo>
                <a:cubicBezTo>
                  <a:pt x="6864" y="473"/>
                  <a:pt x="6908" y="519"/>
                  <a:pt x="6908" y="669"/>
                </a:cubicBezTo>
                <a:lnTo>
                  <a:pt x="6908" y="1035"/>
                </a:lnTo>
                <a:cubicBezTo>
                  <a:pt x="6908" y="1184"/>
                  <a:pt x="6864" y="1231"/>
                  <a:pt x="6714" y="1231"/>
                </a:cubicBezTo>
                <a:lnTo>
                  <a:pt x="6348" y="1231"/>
                </a:lnTo>
                <a:close/>
                <a:moveTo>
                  <a:pt x="8198" y="1361"/>
                </a:moveTo>
                <a:lnTo>
                  <a:pt x="8610" y="1361"/>
                </a:lnTo>
                <a:cubicBezTo>
                  <a:pt x="8828" y="1361"/>
                  <a:pt x="8917" y="1276"/>
                  <a:pt x="8917" y="1054"/>
                </a:cubicBezTo>
                <a:lnTo>
                  <a:pt x="8917" y="1000"/>
                </a:lnTo>
                <a:cubicBezTo>
                  <a:pt x="8917" y="978"/>
                  <a:pt x="8903" y="965"/>
                  <a:pt x="8882" y="965"/>
                </a:cubicBezTo>
                <a:lnTo>
                  <a:pt x="8796" y="965"/>
                </a:lnTo>
                <a:cubicBezTo>
                  <a:pt x="8777" y="965"/>
                  <a:pt x="8763" y="978"/>
                  <a:pt x="8763" y="998"/>
                </a:cubicBezTo>
                <a:lnTo>
                  <a:pt x="8763" y="1038"/>
                </a:lnTo>
                <a:cubicBezTo>
                  <a:pt x="8763" y="1186"/>
                  <a:pt x="8719" y="1231"/>
                  <a:pt x="8569" y="1231"/>
                </a:cubicBezTo>
                <a:lnTo>
                  <a:pt x="8242" y="1231"/>
                </a:lnTo>
                <a:cubicBezTo>
                  <a:pt x="8093" y="1231"/>
                  <a:pt x="8048" y="1184"/>
                  <a:pt x="8048" y="1035"/>
                </a:cubicBezTo>
                <a:lnTo>
                  <a:pt x="8048" y="669"/>
                </a:lnTo>
                <a:cubicBezTo>
                  <a:pt x="8048" y="519"/>
                  <a:pt x="8093" y="473"/>
                  <a:pt x="8242" y="473"/>
                </a:cubicBezTo>
                <a:lnTo>
                  <a:pt x="8569" y="473"/>
                </a:lnTo>
                <a:cubicBezTo>
                  <a:pt x="8719" y="473"/>
                  <a:pt x="8763" y="513"/>
                  <a:pt x="8763" y="661"/>
                </a:cubicBezTo>
                <a:lnTo>
                  <a:pt x="8763" y="688"/>
                </a:lnTo>
                <a:cubicBezTo>
                  <a:pt x="8763" y="710"/>
                  <a:pt x="8777" y="721"/>
                  <a:pt x="8796" y="721"/>
                </a:cubicBezTo>
                <a:lnTo>
                  <a:pt x="8882" y="721"/>
                </a:lnTo>
                <a:cubicBezTo>
                  <a:pt x="8903" y="721"/>
                  <a:pt x="8917" y="708"/>
                  <a:pt x="8917" y="686"/>
                </a:cubicBezTo>
                <a:lnTo>
                  <a:pt x="8917" y="650"/>
                </a:lnTo>
                <a:cubicBezTo>
                  <a:pt x="8917" y="428"/>
                  <a:pt x="8828" y="342"/>
                  <a:pt x="8610" y="342"/>
                </a:cubicBezTo>
                <a:lnTo>
                  <a:pt x="8198" y="342"/>
                </a:lnTo>
                <a:cubicBezTo>
                  <a:pt x="7980" y="342"/>
                  <a:pt x="7890" y="428"/>
                  <a:pt x="7890" y="650"/>
                </a:cubicBezTo>
                <a:lnTo>
                  <a:pt x="7890" y="1054"/>
                </a:lnTo>
                <a:cubicBezTo>
                  <a:pt x="7890" y="1276"/>
                  <a:pt x="7980" y="1361"/>
                  <a:pt x="8198" y="1361"/>
                </a:cubicBezTo>
                <a:close/>
                <a:moveTo>
                  <a:pt x="9920" y="342"/>
                </a:moveTo>
                <a:lnTo>
                  <a:pt x="9782" y="342"/>
                </a:lnTo>
                <a:cubicBezTo>
                  <a:pt x="9599" y="342"/>
                  <a:pt x="9510" y="358"/>
                  <a:pt x="9378" y="457"/>
                </a:cubicBezTo>
                <a:lnTo>
                  <a:pt x="9333" y="490"/>
                </a:lnTo>
                <a:lnTo>
                  <a:pt x="9333" y="39"/>
                </a:lnTo>
                <a:cubicBezTo>
                  <a:pt x="9333" y="14"/>
                  <a:pt x="9319" y="0"/>
                  <a:pt x="9294" y="0"/>
                </a:cubicBezTo>
                <a:lnTo>
                  <a:pt x="9216" y="0"/>
                </a:lnTo>
                <a:cubicBezTo>
                  <a:pt x="9191" y="0"/>
                  <a:pt x="9177" y="14"/>
                  <a:pt x="9177" y="39"/>
                </a:cubicBezTo>
                <a:lnTo>
                  <a:pt x="9177" y="1322"/>
                </a:lnTo>
                <a:cubicBezTo>
                  <a:pt x="9177" y="1348"/>
                  <a:pt x="9191" y="1361"/>
                  <a:pt x="9216" y="1361"/>
                </a:cubicBezTo>
                <a:lnTo>
                  <a:pt x="9294" y="1361"/>
                </a:lnTo>
                <a:cubicBezTo>
                  <a:pt x="9319" y="1361"/>
                  <a:pt x="9333" y="1348"/>
                  <a:pt x="9333" y="1322"/>
                </a:cubicBezTo>
                <a:lnTo>
                  <a:pt x="9333" y="624"/>
                </a:lnTo>
                <a:lnTo>
                  <a:pt x="9428" y="554"/>
                </a:lnTo>
                <a:cubicBezTo>
                  <a:pt x="9518" y="490"/>
                  <a:pt x="9605" y="475"/>
                  <a:pt x="9732" y="475"/>
                </a:cubicBezTo>
                <a:lnTo>
                  <a:pt x="9874" y="475"/>
                </a:lnTo>
                <a:cubicBezTo>
                  <a:pt x="10023" y="475"/>
                  <a:pt x="10070" y="521"/>
                  <a:pt x="10070" y="671"/>
                </a:cubicBezTo>
                <a:lnTo>
                  <a:pt x="10070" y="1322"/>
                </a:lnTo>
                <a:cubicBezTo>
                  <a:pt x="10070" y="1348"/>
                  <a:pt x="10084" y="1361"/>
                  <a:pt x="10109" y="1361"/>
                </a:cubicBezTo>
                <a:lnTo>
                  <a:pt x="10189" y="1361"/>
                </a:lnTo>
                <a:cubicBezTo>
                  <a:pt x="10212" y="1361"/>
                  <a:pt x="10227" y="1348"/>
                  <a:pt x="10227" y="1322"/>
                </a:cubicBezTo>
                <a:lnTo>
                  <a:pt x="10227" y="650"/>
                </a:lnTo>
                <a:cubicBezTo>
                  <a:pt x="10227" y="428"/>
                  <a:pt x="10138" y="342"/>
                  <a:pt x="9920" y="342"/>
                </a:cubicBezTo>
                <a:close/>
                <a:moveTo>
                  <a:pt x="10785" y="1361"/>
                </a:moveTo>
                <a:lnTo>
                  <a:pt x="11240" y="1361"/>
                </a:lnTo>
                <a:cubicBezTo>
                  <a:pt x="11458" y="1361"/>
                  <a:pt x="11548" y="1276"/>
                  <a:pt x="11548" y="1054"/>
                </a:cubicBezTo>
                <a:lnTo>
                  <a:pt x="11548" y="650"/>
                </a:lnTo>
                <a:cubicBezTo>
                  <a:pt x="11548" y="428"/>
                  <a:pt x="11458" y="342"/>
                  <a:pt x="11240" y="342"/>
                </a:cubicBezTo>
                <a:lnTo>
                  <a:pt x="10785" y="342"/>
                </a:lnTo>
                <a:cubicBezTo>
                  <a:pt x="10568" y="342"/>
                  <a:pt x="10478" y="428"/>
                  <a:pt x="10478" y="650"/>
                </a:cubicBezTo>
                <a:lnTo>
                  <a:pt x="10478" y="1054"/>
                </a:lnTo>
                <a:cubicBezTo>
                  <a:pt x="10478" y="1276"/>
                  <a:pt x="10568" y="1361"/>
                  <a:pt x="10785" y="1361"/>
                </a:cubicBezTo>
                <a:close/>
                <a:moveTo>
                  <a:pt x="10830" y="1231"/>
                </a:moveTo>
                <a:cubicBezTo>
                  <a:pt x="10680" y="1231"/>
                  <a:pt x="10636" y="1184"/>
                  <a:pt x="10636" y="1035"/>
                </a:cubicBezTo>
                <a:lnTo>
                  <a:pt x="10636" y="669"/>
                </a:lnTo>
                <a:cubicBezTo>
                  <a:pt x="10636" y="519"/>
                  <a:pt x="10680" y="473"/>
                  <a:pt x="10830" y="473"/>
                </a:cubicBezTo>
                <a:lnTo>
                  <a:pt x="11196" y="473"/>
                </a:lnTo>
                <a:cubicBezTo>
                  <a:pt x="11345" y="473"/>
                  <a:pt x="11390" y="519"/>
                  <a:pt x="11390" y="669"/>
                </a:cubicBezTo>
                <a:lnTo>
                  <a:pt x="11390" y="1035"/>
                </a:lnTo>
                <a:cubicBezTo>
                  <a:pt x="11390" y="1184"/>
                  <a:pt x="11345" y="1231"/>
                  <a:pt x="11196" y="1231"/>
                </a:cubicBezTo>
                <a:lnTo>
                  <a:pt x="10830" y="1231"/>
                </a:lnTo>
                <a:close/>
                <a:moveTo>
                  <a:pt x="12096" y="1361"/>
                </a:moveTo>
                <a:lnTo>
                  <a:pt x="12551" y="1361"/>
                </a:lnTo>
                <a:cubicBezTo>
                  <a:pt x="12769" y="1361"/>
                  <a:pt x="12858" y="1276"/>
                  <a:pt x="12858" y="1054"/>
                </a:cubicBezTo>
                <a:lnTo>
                  <a:pt x="12858" y="650"/>
                </a:lnTo>
                <a:cubicBezTo>
                  <a:pt x="12858" y="428"/>
                  <a:pt x="12769" y="342"/>
                  <a:pt x="12551" y="342"/>
                </a:cubicBezTo>
                <a:lnTo>
                  <a:pt x="12096" y="342"/>
                </a:lnTo>
                <a:cubicBezTo>
                  <a:pt x="11878" y="342"/>
                  <a:pt x="11789" y="428"/>
                  <a:pt x="11789" y="650"/>
                </a:cubicBezTo>
                <a:lnTo>
                  <a:pt x="11789" y="1054"/>
                </a:lnTo>
                <a:cubicBezTo>
                  <a:pt x="11789" y="1276"/>
                  <a:pt x="11878" y="1361"/>
                  <a:pt x="12096" y="1361"/>
                </a:cubicBezTo>
                <a:close/>
                <a:moveTo>
                  <a:pt x="12141" y="1231"/>
                </a:moveTo>
                <a:cubicBezTo>
                  <a:pt x="11991" y="1231"/>
                  <a:pt x="11946" y="1184"/>
                  <a:pt x="11946" y="1035"/>
                </a:cubicBezTo>
                <a:lnTo>
                  <a:pt x="11946" y="669"/>
                </a:lnTo>
                <a:cubicBezTo>
                  <a:pt x="11946" y="519"/>
                  <a:pt x="11991" y="473"/>
                  <a:pt x="12141" y="473"/>
                </a:cubicBezTo>
                <a:lnTo>
                  <a:pt x="12506" y="473"/>
                </a:lnTo>
                <a:cubicBezTo>
                  <a:pt x="12656" y="473"/>
                  <a:pt x="12701" y="519"/>
                  <a:pt x="12701" y="669"/>
                </a:cubicBezTo>
                <a:lnTo>
                  <a:pt x="12701" y="1035"/>
                </a:lnTo>
                <a:cubicBezTo>
                  <a:pt x="12701" y="1184"/>
                  <a:pt x="12656" y="1231"/>
                  <a:pt x="12506" y="1231"/>
                </a:cubicBezTo>
                <a:lnTo>
                  <a:pt x="12141" y="1231"/>
                </a:lnTo>
                <a:close/>
                <a:moveTo>
                  <a:pt x="13099" y="1147"/>
                </a:moveTo>
                <a:cubicBezTo>
                  <a:pt x="13099" y="1287"/>
                  <a:pt x="13177" y="1361"/>
                  <a:pt x="13313" y="1361"/>
                </a:cubicBezTo>
                <a:lnTo>
                  <a:pt x="13916" y="1361"/>
                </a:lnTo>
                <a:cubicBezTo>
                  <a:pt x="14052" y="1361"/>
                  <a:pt x="14130" y="1287"/>
                  <a:pt x="14130" y="1147"/>
                </a:cubicBezTo>
                <a:lnTo>
                  <a:pt x="14130" y="1003"/>
                </a:lnTo>
                <a:cubicBezTo>
                  <a:pt x="14130" y="863"/>
                  <a:pt x="14052" y="801"/>
                  <a:pt x="13916" y="788"/>
                </a:cubicBezTo>
                <a:lnTo>
                  <a:pt x="13387" y="733"/>
                </a:lnTo>
                <a:cubicBezTo>
                  <a:pt x="13309" y="725"/>
                  <a:pt x="13276" y="698"/>
                  <a:pt x="13276" y="618"/>
                </a:cubicBezTo>
                <a:lnTo>
                  <a:pt x="13276" y="572"/>
                </a:lnTo>
                <a:cubicBezTo>
                  <a:pt x="13276" y="494"/>
                  <a:pt x="13307" y="461"/>
                  <a:pt x="13387" y="461"/>
                </a:cubicBezTo>
                <a:lnTo>
                  <a:pt x="13836" y="461"/>
                </a:lnTo>
                <a:cubicBezTo>
                  <a:pt x="13916" y="461"/>
                  <a:pt x="13949" y="492"/>
                  <a:pt x="13949" y="574"/>
                </a:cubicBezTo>
                <a:lnTo>
                  <a:pt x="13949" y="615"/>
                </a:lnTo>
                <a:cubicBezTo>
                  <a:pt x="13949" y="630"/>
                  <a:pt x="13959" y="640"/>
                  <a:pt x="13976" y="640"/>
                </a:cubicBezTo>
                <a:lnTo>
                  <a:pt x="14071" y="640"/>
                </a:lnTo>
                <a:cubicBezTo>
                  <a:pt x="14091" y="640"/>
                  <a:pt x="14103" y="628"/>
                  <a:pt x="14103" y="609"/>
                </a:cubicBezTo>
                <a:lnTo>
                  <a:pt x="14103" y="556"/>
                </a:lnTo>
                <a:cubicBezTo>
                  <a:pt x="14103" y="416"/>
                  <a:pt x="14025" y="342"/>
                  <a:pt x="13889" y="342"/>
                </a:cubicBezTo>
                <a:lnTo>
                  <a:pt x="13333" y="342"/>
                </a:lnTo>
                <a:cubicBezTo>
                  <a:pt x="13196" y="342"/>
                  <a:pt x="13119" y="416"/>
                  <a:pt x="13119" y="556"/>
                </a:cubicBezTo>
                <a:lnTo>
                  <a:pt x="13119" y="642"/>
                </a:lnTo>
                <a:cubicBezTo>
                  <a:pt x="13119" y="782"/>
                  <a:pt x="13196" y="844"/>
                  <a:pt x="13333" y="858"/>
                </a:cubicBezTo>
                <a:lnTo>
                  <a:pt x="13861" y="912"/>
                </a:lnTo>
                <a:cubicBezTo>
                  <a:pt x="13941" y="920"/>
                  <a:pt x="13972" y="947"/>
                  <a:pt x="13972" y="1027"/>
                </a:cubicBezTo>
                <a:lnTo>
                  <a:pt x="13972" y="1132"/>
                </a:lnTo>
                <a:cubicBezTo>
                  <a:pt x="13972" y="1209"/>
                  <a:pt x="13941" y="1243"/>
                  <a:pt x="13861" y="1243"/>
                </a:cubicBezTo>
                <a:lnTo>
                  <a:pt x="13368" y="1243"/>
                </a:lnTo>
                <a:cubicBezTo>
                  <a:pt x="13284" y="1243"/>
                  <a:pt x="13253" y="1209"/>
                  <a:pt x="13253" y="1128"/>
                </a:cubicBezTo>
                <a:lnTo>
                  <a:pt x="13253" y="1083"/>
                </a:lnTo>
                <a:cubicBezTo>
                  <a:pt x="13253" y="1066"/>
                  <a:pt x="13241" y="1056"/>
                  <a:pt x="13224" y="1056"/>
                </a:cubicBezTo>
                <a:lnTo>
                  <a:pt x="13132" y="1056"/>
                </a:lnTo>
                <a:cubicBezTo>
                  <a:pt x="13111" y="1056"/>
                  <a:pt x="13099" y="1068"/>
                  <a:pt x="13099" y="1087"/>
                </a:cubicBezTo>
                <a:lnTo>
                  <a:pt x="13099" y="1147"/>
                </a:lnTo>
                <a:close/>
                <a:moveTo>
                  <a:pt x="15114" y="342"/>
                </a:moveTo>
                <a:lnTo>
                  <a:pt x="14678" y="342"/>
                </a:lnTo>
                <a:cubicBezTo>
                  <a:pt x="14460" y="342"/>
                  <a:pt x="14371" y="428"/>
                  <a:pt x="14371" y="650"/>
                </a:cubicBezTo>
                <a:lnTo>
                  <a:pt x="14371" y="1054"/>
                </a:lnTo>
                <a:cubicBezTo>
                  <a:pt x="14371" y="1276"/>
                  <a:pt x="14460" y="1361"/>
                  <a:pt x="14678" y="1361"/>
                </a:cubicBezTo>
                <a:lnTo>
                  <a:pt x="15160" y="1361"/>
                </a:lnTo>
                <a:cubicBezTo>
                  <a:pt x="15337" y="1361"/>
                  <a:pt x="15421" y="1281"/>
                  <a:pt x="15421" y="1101"/>
                </a:cubicBezTo>
                <a:lnTo>
                  <a:pt x="15421" y="1048"/>
                </a:lnTo>
                <a:cubicBezTo>
                  <a:pt x="15421" y="1025"/>
                  <a:pt x="15409" y="1013"/>
                  <a:pt x="15388" y="1013"/>
                </a:cubicBezTo>
                <a:lnTo>
                  <a:pt x="15298" y="1013"/>
                </a:lnTo>
                <a:cubicBezTo>
                  <a:pt x="15279" y="1013"/>
                  <a:pt x="15267" y="1025"/>
                  <a:pt x="15267" y="1044"/>
                </a:cubicBezTo>
                <a:lnTo>
                  <a:pt x="15267" y="1087"/>
                </a:lnTo>
                <a:cubicBezTo>
                  <a:pt x="15267" y="1190"/>
                  <a:pt x="15224" y="1233"/>
                  <a:pt x="15118" y="1233"/>
                </a:cubicBezTo>
                <a:lnTo>
                  <a:pt x="14723" y="1233"/>
                </a:lnTo>
                <a:cubicBezTo>
                  <a:pt x="14573" y="1233"/>
                  <a:pt x="14528" y="1188"/>
                  <a:pt x="14528" y="1038"/>
                </a:cubicBezTo>
                <a:lnTo>
                  <a:pt x="14528" y="860"/>
                </a:lnTo>
                <a:lnTo>
                  <a:pt x="15382" y="860"/>
                </a:lnTo>
                <a:cubicBezTo>
                  <a:pt x="15407" y="860"/>
                  <a:pt x="15421" y="846"/>
                  <a:pt x="15421" y="821"/>
                </a:cubicBezTo>
                <a:lnTo>
                  <a:pt x="15421" y="650"/>
                </a:lnTo>
                <a:cubicBezTo>
                  <a:pt x="15421" y="428"/>
                  <a:pt x="15331" y="342"/>
                  <a:pt x="15114" y="342"/>
                </a:cubicBezTo>
                <a:close/>
                <a:moveTo>
                  <a:pt x="14528" y="751"/>
                </a:moveTo>
                <a:lnTo>
                  <a:pt x="14528" y="659"/>
                </a:lnTo>
                <a:cubicBezTo>
                  <a:pt x="14528" y="510"/>
                  <a:pt x="14573" y="465"/>
                  <a:pt x="14723" y="465"/>
                </a:cubicBezTo>
                <a:lnTo>
                  <a:pt x="15073" y="465"/>
                </a:lnTo>
                <a:cubicBezTo>
                  <a:pt x="15223" y="465"/>
                  <a:pt x="15267" y="510"/>
                  <a:pt x="15267" y="659"/>
                </a:cubicBezTo>
                <a:lnTo>
                  <a:pt x="15267" y="751"/>
                </a:lnTo>
                <a:lnTo>
                  <a:pt x="14528" y="751"/>
                </a:lnTo>
                <a:close/>
                <a:moveTo>
                  <a:pt x="16984" y="471"/>
                </a:moveTo>
                <a:cubicBezTo>
                  <a:pt x="17009" y="471"/>
                  <a:pt x="17023" y="457"/>
                  <a:pt x="17023" y="432"/>
                </a:cubicBezTo>
                <a:lnTo>
                  <a:pt x="17023" y="381"/>
                </a:lnTo>
                <a:cubicBezTo>
                  <a:pt x="17023" y="356"/>
                  <a:pt x="17009" y="342"/>
                  <a:pt x="16984" y="342"/>
                </a:cubicBezTo>
                <a:lnTo>
                  <a:pt x="16539" y="342"/>
                </a:lnTo>
                <a:lnTo>
                  <a:pt x="16539" y="148"/>
                </a:lnTo>
                <a:cubicBezTo>
                  <a:pt x="16539" y="123"/>
                  <a:pt x="16523" y="109"/>
                  <a:pt x="16500" y="109"/>
                </a:cubicBezTo>
                <a:lnTo>
                  <a:pt x="16451" y="109"/>
                </a:lnTo>
                <a:cubicBezTo>
                  <a:pt x="16428" y="109"/>
                  <a:pt x="16412" y="121"/>
                  <a:pt x="16407" y="142"/>
                </a:cubicBezTo>
                <a:lnTo>
                  <a:pt x="16381" y="342"/>
                </a:lnTo>
                <a:lnTo>
                  <a:pt x="16199" y="342"/>
                </a:lnTo>
                <a:cubicBezTo>
                  <a:pt x="16173" y="342"/>
                  <a:pt x="16160" y="356"/>
                  <a:pt x="16160" y="381"/>
                </a:cubicBezTo>
                <a:lnTo>
                  <a:pt x="16160" y="432"/>
                </a:lnTo>
                <a:cubicBezTo>
                  <a:pt x="16160" y="457"/>
                  <a:pt x="16173" y="471"/>
                  <a:pt x="16199" y="471"/>
                </a:cubicBezTo>
                <a:lnTo>
                  <a:pt x="16381" y="471"/>
                </a:lnTo>
                <a:lnTo>
                  <a:pt x="16381" y="1101"/>
                </a:lnTo>
                <a:cubicBezTo>
                  <a:pt x="16381" y="1281"/>
                  <a:pt x="16465" y="1361"/>
                  <a:pt x="16642" y="1361"/>
                </a:cubicBezTo>
                <a:lnTo>
                  <a:pt x="16984" y="1361"/>
                </a:lnTo>
                <a:cubicBezTo>
                  <a:pt x="17009" y="1361"/>
                  <a:pt x="17023" y="1348"/>
                  <a:pt x="17023" y="1322"/>
                </a:cubicBezTo>
                <a:lnTo>
                  <a:pt x="17023" y="1270"/>
                </a:lnTo>
                <a:cubicBezTo>
                  <a:pt x="17023" y="1244"/>
                  <a:pt x="17009" y="1231"/>
                  <a:pt x="16984" y="1231"/>
                </a:cubicBezTo>
                <a:lnTo>
                  <a:pt x="16694" y="1231"/>
                </a:lnTo>
                <a:cubicBezTo>
                  <a:pt x="16580" y="1231"/>
                  <a:pt x="16539" y="1188"/>
                  <a:pt x="16539" y="1075"/>
                </a:cubicBezTo>
                <a:lnTo>
                  <a:pt x="16539" y="471"/>
                </a:lnTo>
                <a:lnTo>
                  <a:pt x="16984" y="471"/>
                </a:lnTo>
                <a:close/>
                <a:moveTo>
                  <a:pt x="17960" y="342"/>
                </a:moveTo>
                <a:lnTo>
                  <a:pt x="17822" y="342"/>
                </a:lnTo>
                <a:cubicBezTo>
                  <a:pt x="17639" y="342"/>
                  <a:pt x="17550" y="358"/>
                  <a:pt x="17418" y="457"/>
                </a:cubicBezTo>
                <a:lnTo>
                  <a:pt x="17373" y="490"/>
                </a:lnTo>
                <a:lnTo>
                  <a:pt x="17373" y="39"/>
                </a:lnTo>
                <a:cubicBezTo>
                  <a:pt x="17373" y="14"/>
                  <a:pt x="17359" y="0"/>
                  <a:pt x="17334" y="0"/>
                </a:cubicBezTo>
                <a:lnTo>
                  <a:pt x="17256" y="0"/>
                </a:lnTo>
                <a:cubicBezTo>
                  <a:pt x="17231" y="0"/>
                  <a:pt x="17217" y="14"/>
                  <a:pt x="17217" y="39"/>
                </a:cubicBezTo>
                <a:lnTo>
                  <a:pt x="17217" y="1322"/>
                </a:lnTo>
                <a:cubicBezTo>
                  <a:pt x="17217" y="1348"/>
                  <a:pt x="17231" y="1361"/>
                  <a:pt x="17256" y="1361"/>
                </a:cubicBezTo>
                <a:lnTo>
                  <a:pt x="17334" y="1361"/>
                </a:lnTo>
                <a:cubicBezTo>
                  <a:pt x="17359" y="1361"/>
                  <a:pt x="17373" y="1348"/>
                  <a:pt x="17373" y="1322"/>
                </a:cubicBezTo>
                <a:lnTo>
                  <a:pt x="17373" y="624"/>
                </a:lnTo>
                <a:lnTo>
                  <a:pt x="17468" y="554"/>
                </a:lnTo>
                <a:cubicBezTo>
                  <a:pt x="17558" y="490"/>
                  <a:pt x="17645" y="475"/>
                  <a:pt x="17772" y="475"/>
                </a:cubicBezTo>
                <a:lnTo>
                  <a:pt x="17914" y="475"/>
                </a:lnTo>
                <a:cubicBezTo>
                  <a:pt x="18063" y="475"/>
                  <a:pt x="18110" y="521"/>
                  <a:pt x="18110" y="671"/>
                </a:cubicBezTo>
                <a:lnTo>
                  <a:pt x="18110" y="1322"/>
                </a:lnTo>
                <a:cubicBezTo>
                  <a:pt x="18110" y="1348"/>
                  <a:pt x="18124" y="1361"/>
                  <a:pt x="18149" y="1361"/>
                </a:cubicBezTo>
                <a:lnTo>
                  <a:pt x="18229" y="1361"/>
                </a:lnTo>
                <a:cubicBezTo>
                  <a:pt x="18252" y="1361"/>
                  <a:pt x="18267" y="1348"/>
                  <a:pt x="18267" y="1322"/>
                </a:cubicBezTo>
                <a:lnTo>
                  <a:pt x="18267" y="650"/>
                </a:lnTo>
                <a:cubicBezTo>
                  <a:pt x="18267" y="428"/>
                  <a:pt x="18178" y="342"/>
                  <a:pt x="17960" y="342"/>
                </a:cubicBezTo>
                <a:close/>
                <a:moveTo>
                  <a:pt x="19261" y="342"/>
                </a:moveTo>
                <a:lnTo>
                  <a:pt x="18825" y="342"/>
                </a:lnTo>
                <a:cubicBezTo>
                  <a:pt x="18608" y="342"/>
                  <a:pt x="18518" y="428"/>
                  <a:pt x="18518" y="650"/>
                </a:cubicBezTo>
                <a:lnTo>
                  <a:pt x="18518" y="1054"/>
                </a:lnTo>
                <a:cubicBezTo>
                  <a:pt x="18518" y="1276"/>
                  <a:pt x="18608" y="1361"/>
                  <a:pt x="18825" y="1361"/>
                </a:cubicBezTo>
                <a:lnTo>
                  <a:pt x="19308" y="1361"/>
                </a:lnTo>
                <a:cubicBezTo>
                  <a:pt x="19485" y="1361"/>
                  <a:pt x="19568" y="1281"/>
                  <a:pt x="19568" y="1101"/>
                </a:cubicBezTo>
                <a:lnTo>
                  <a:pt x="19568" y="1048"/>
                </a:lnTo>
                <a:cubicBezTo>
                  <a:pt x="19568" y="1025"/>
                  <a:pt x="19557" y="1013"/>
                  <a:pt x="19535" y="1013"/>
                </a:cubicBezTo>
                <a:lnTo>
                  <a:pt x="19446" y="1013"/>
                </a:lnTo>
                <a:cubicBezTo>
                  <a:pt x="19426" y="1013"/>
                  <a:pt x="19415" y="1025"/>
                  <a:pt x="19415" y="1044"/>
                </a:cubicBezTo>
                <a:lnTo>
                  <a:pt x="19415" y="1087"/>
                </a:lnTo>
                <a:cubicBezTo>
                  <a:pt x="19415" y="1190"/>
                  <a:pt x="19372" y="1233"/>
                  <a:pt x="19265" y="1233"/>
                </a:cubicBezTo>
                <a:lnTo>
                  <a:pt x="18870" y="1233"/>
                </a:lnTo>
                <a:cubicBezTo>
                  <a:pt x="18720" y="1233"/>
                  <a:pt x="18676" y="1188"/>
                  <a:pt x="18676" y="1038"/>
                </a:cubicBezTo>
                <a:lnTo>
                  <a:pt x="18676" y="860"/>
                </a:lnTo>
                <a:lnTo>
                  <a:pt x="19529" y="860"/>
                </a:lnTo>
                <a:cubicBezTo>
                  <a:pt x="19555" y="860"/>
                  <a:pt x="19568" y="846"/>
                  <a:pt x="19568" y="821"/>
                </a:cubicBezTo>
                <a:lnTo>
                  <a:pt x="19568" y="650"/>
                </a:lnTo>
                <a:cubicBezTo>
                  <a:pt x="19568" y="428"/>
                  <a:pt x="19479" y="342"/>
                  <a:pt x="19261" y="342"/>
                </a:cubicBezTo>
                <a:close/>
                <a:moveTo>
                  <a:pt x="18676" y="751"/>
                </a:moveTo>
                <a:lnTo>
                  <a:pt x="18676" y="659"/>
                </a:lnTo>
                <a:cubicBezTo>
                  <a:pt x="18676" y="510"/>
                  <a:pt x="18720" y="465"/>
                  <a:pt x="18870" y="465"/>
                </a:cubicBezTo>
                <a:lnTo>
                  <a:pt x="19220" y="465"/>
                </a:lnTo>
                <a:cubicBezTo>
                  <a:pt x="19370" y="465"/>
                  <a:pt x="19415" y="510"/>
                  <a:pt x="19415" y="659"/>
                </a:cubicBezTo>
                <a:lnTo>
                  <a:pt x="19415" y="751"/>
                </a:lnTo>
                <a:lnTo>
                  <a:pt x="18676" y="751"/>
                </a:lnTo>
                <a:close/>
                <a:moveTo>
                  <a:pt x="20283" y="45"/>
                </a:moveTo>
                <a:lnTo>
                  <a:pt x="20761" y="1330"/>
                </a:lnTo>
                <a:cubicBezTo>
                  <a:pt x="20767" y="1351"/>
                  <a:pt x="20781" y="1361"/>
                  <a:pt x="20804" y="1361"/>
                </a:cubicBezTo>
                <a:lnTo>
                  <a:pt x="20884" y="1361"/>
                </a:lnTo>
                <a:cubicBezTo>
                  <a:pt x="20907" y="1361"/>
                  <a:pt x="20921" y="1351"/>
                  <a:pt x="20929" y="1330"/>
                </a:cubicBezTo>
                <a:lnTo>
                  <a:pt x="21308" y="255"/>
                </a:lnTo>
                <a:lnTo>
                  <a:pt x="21685" y="1330"/>
                </a:lnTo>
                <a:cubicBezTo>
                  <a:pt x="21693" y="1351"/>
                  <a:pt x="21708" y="1361"/>
                  <a:pt x="21732" y="1361"/>
                </a:cubicBezTo>
                <a:lnTo>
                  <a:pt x="21811" y="1361"/>
                </a:lnTo>
                <a:cubicBezTo>
                  <a:pt x="21833" y="1361"/>
                  <a:pt x="21846" y="1351"/>
                  <a:pt x="21854" y="1330"/>
                </a:cubicBezTo>
                <a:lnTo>
                  <a:pt x="22332" y="45"/>
                </a:lnTo>
                <a:cubicBezTo>
                  <a:pt x="22340" y="20"/>
                  <a:pt x="22329" y="0"/>
                  <a:pt x="22301" y="0"/>
                </a:cubicBezTo>
                <a:lnTo>
                  <a:pt x="22208" y="0"/>
                </a:lnTo>
                <a:cubicBezTo>
                  <a:pt x="22187" y="0"/>
                  <a:pt x="22173" y="10"/>
                  <a:pt x="22165" y="31"/>
                </a:cubicBezTo>
                <a:lnTo>
                  <a:pt x="21767" y="1128"/>
                </a:lnTo>
                <a:lnTo>
                  <a:pt x="21387" y="31"/>
                </a:lnTo>
                <a:cubicBezTo>
                  <a:pt x="21380" y="10"/>
                  <a:pt x="21364" y="0"/>
                  <a:pt x="21341" y="0"/>
                </a:cubicBezTo>
                <a:lnTo>
                  <a:pt x="21281" y="0"/>
                </a:lnTo>
                <a:cubicBezTo>
                  <a:pt x="21257" y="0"/>
                  <a:pt x="21242" y="10"/>
                  <a:pt x="21236" y="31"/>
                </a:cubicBezTo>
                <a:lnTo>
                  <a:pt x="20855" y="1126"/>
                </a:lnTo>
                <a:lnTo>
                  <a:pt x="20458" y="31"/>
                </a:lnTo>
                <a:cubicBezTo>
                  <a:pt x="20450" y="10"/>
                  <a:pt x="20437" y="0"/>
                  <a:pt x="20415" y="0"/>
                </a:cubicBezTo>
                <a:lnTo>
                  <a:pt x="20314" y="0"/>
                </a:lnTo>
                <a:cubicBezTo>
                  <a:pt x="20287" y="0"/>
                  <a:pt x="20273" y="20"/>
                  <a:pt x="20283" y="45"/>
                </a:cubicBezTo>
                <a:close/>
                <a:moveTo>
                  <a:pt x="22667" y="1361"/>
                </a:moveTo>
                <a:lnTo>
                  <a:pt x="23122" y="1361"/>
                </a:lnTo>
                <a:cubicBezTo>
                  <a:pt x="23340" y="1361"/>
                  <a:pt x="23430" y="1276"/>
                  <a:pt x="23430" y="1054"/>
                </a:cubicBezTo>
                <a:lnTo>
                  <a:pt x="23430" y="650"/>
                </a:lnTo>
                <a:cubicBezTo>
                  <a:pt x="23430" y="428"/>
                  <a:pt x="23340" y="342"/>
                  <a:pt x="23122" y="342"/>
                </a:cubicBezTo>
                <a:lnTo>
                  <a:pt x="22667" y="342"/>
                </a:lnTo>
                <a:cubicBezTo>
                  <a:pt x="22450" y="342"/>
                  <a:pt x="22360" y="428"/>
                  <a:pt x="22360" y="650"/>
                </a:cubicBezTo>
                <a:lnTo>
                  <a:pt x="22360" y="1054"/>
                </a:lnTo>
                <a:cubicBezTo>
                  <a:pt x="22360" y="1276"/>
                  <a:pt x="22450" y="1361"/>
                  <a:pt x="22667" y="1361"/>
                </a:cubicBezTo>
                <a:close/>
                <a:moveTo>
                  <a:pt x="22712" y="1231"/>
                </a:moveTo>
                <a:cubicBezTo>
                  <a:pt x="22562" y="1231"/>
                  <a:pt x="22518" y="1184"/>
                  <a:pt x="22518" y="1035"/>
                </a:cubicBezTo>
                <a:lnTo>
                  <a:pt x="22518" y="669"/>
                </a:lnTo>
                <a:cubicBezTo>
                  <a:pt x="22518" y="519"/>
                  <a:pt x="22562" y="473"/>
                  <a:pt x="22712" y="473"/>
                </a:cubicBezTo>
                <a:lnTo>
                  <a:pt x="23078" y="473"/>
                </a:lnTo>
                <a:cubicBezTo>
                  <a:pt x="23227" y="473"/>
                  <a:pt x="23272" y="519"/>
                  <a:pt x="23272" y="669"/>
                </a:cubicBezTo>
                <a:lnTo>
                  <a:pt x="23272" y="1035"/>
                </a:lnTo>
                <a:cubicBezTo>
                  <a:pt x="23272" y="1184"/>
                  <a:pt x="23227" y="1231"/>
                  <a:pt x="23078" y="1231"/>
                </a:cubicBezTo>
                <a:lnTo>
                  <a:pt x="22712" y="1231"/>
                </a:lnTo>
                <a:close/>
                <a:moveTo>
                  <a:pt x="24328" y="342"/>
                </a:moveTo>
                <a:lnTo>
                  <a:pt x="24277" y="342"/>
                </a:lnTo>
                <a:cubicBezTo>
                  <a:pt x="24100" y="342"/>
                  <a:pt x="24017" y="356"/>
                  <a:pt x="23883" y="457"/>
                </a:cubicBezTo>
                <a:lnTo>
                  <a:pt x="23828" y="498"/>
                </a:lnTo>
                <a:lnTo>
                  <a:pt x="23811" y="377"/>
                </a:lnTo>
                <a:cubicBezTo>
                  <a:pt x="23805" y="354"/>
                  <a:pt x="23791" y="342"/>
                  <a:pt x="23768" y="342"/>
                </a:cubicBezTo>
                <a:lnTo>
                  <a:pt x="23729" y="342"/>
                </a:lnTo>
                <a:cubicBezTo>
                  <a:pt x="23704" y="342"/>
                  <a:pt x="23690" y="356"/>
                  <a:pt x="23690" y="381"/>
                </a:cubicBezTo>
                <a:lnTo>
                  <a:pt x="23690" y="1322"/>
                </a:lnTo>
                <a:cubicBezTo>
                  <a:pt x="23690" y="1348"/>
                  <a:pt x="23704" y="1361"/>
                  <a:pt x="23729" y="1361"/>
                </a:cubicBezTo>
                <a:lnTo>
                  <a:pt x="23807" y="1361"/>
                </a:lnTo>
                <a:cubicBezTo>
                  <a:pt x="23832" y="1361"/>
                  <a:pt x="23846" y="1348"/>
                  <a:pt x="23846" y="1322"/>
                </a:cubicBezTo>
                <a:lnTo>
                  <a:pt x="23846" y="636"/>
                </a:lnTo>
                <a:lnTo>
                  <a:pt x="23941" y="566"/>
                </a:lnTo>
                <a:cubicBezTo>
                  <a:pt x="24029" y="504"/>
                  <a:pt x="24118" y="486"/>
                  <a:pt x="24244" y="486"/>
                </a:cubicBezTo>
                <a:lnTo>
                  <a:pt x="24328" y="486"/>
                </a:lnTo>
                <a:cubicBezTo>
                  <a:pt x="24353" y="486"/>
                  <a:pt x="24367" y="473"/>
                  <a:pt x="24367" y="447"/>
                </a:cubicBezTo>
                <a:lnTo>
                  <a:pt x="24367" y="381"/>
                </a:lnTo>
                <a:cubicBezTo>
                  <a:pt x="24367" y="356"/>
                  <a:pt x="24353" y="342"/>
                  <a:pt x="24328" y="342"/>
                </a:cubicBezTo>
                <a:close/>
                <a:moveTo>
                  <a:pt x="24589" y="1361"/>
                </a:moveTo>
                <a:lnTo>
                  <a:pt x="24668" y="1361"/>
                </a:lnTo>
                <a:cubicBezTo>
                  <a:pt x="24694" y="1361"/>
                  <a:pt x="24707" y="1348"/>
                  <a:pt x="24707" y="1322"/>
                </a:cubicBezTo>
                <a:lnTo>
                  <a:pt x="24707" y="39"/>
                </a:lnTo>
                <a:cubicBezTo>
                  <a:pt x="24707" y="14"/>
                  <a:pt x="24694" y="0"/>
                  <a:pt x="24668" y="0"/>
                </a:cubicBezTo>
                <a:lnTo>
                  <a:pt x="24589" y="0"/>
                </a:lnTo>
                <a:cubicBezTo>
                  <a:pt x="24563" y="0"/>
                  <a:pt x="24550" y="14"/>
                  <a:pt x="24550" y="39"/>
                </a:cubicBezTo>
                <a:lnTo>
                  <a:pt x="24550" y="1322"/>
                </a:lnTo>
                <a:cubicBezTo>
                  <a:pt x="24550" y="1348"/>
                  <a:pt x="24563" y="1361"/>
                  <a:pt x="24589" y="1361"/>
                </a:cubicBezTo>
                <a:close/>
                <a:moveTo>
                  <a:pt x="26006" y="0"/>
                </a:moveTo>
                <a:lnTo>
                  <a:pt x="25926" y="0"/>
                </a:lnTo>
                <a:cubicBezTo>
                  <a:pt x="25903" y="0"/>
                  <a:pt x="25887" y="14"/>
                  <a:pt x="25887" y="39"/>
                </a:cubicBezTo>
                <a:lnTo>
                  <a:pt x="25887" y="486"/>
                </a:lnTo>
                <a:lnTo>
                  <a:pt x="25848" y="457"/>
                </a:lnTo>
                <a:cubicBezTo>
                  <a:pt x="25714" y="356"/>
                  <a:pt x="25627" y="342"/>
                  <a:pt x="25444" y="342"/>
                </a:cubicBezTo>
                <a:lnTo>
                  <a:pt x="25283" y="342"/>
                </a:lnTo>
                <a:cubicBezTo>
                  <a:pt x="25065" y="342"/>
                  <a:pt x="24975" y="428"/>
                  <a:pt x="24975" y="650"/>
                </a:cubicBezTo>
                <a:lnTo>
                  <a:pt x="24975" y="1054"/>
                </a:lnTo>
                <a:cubicBezTo>
                  <a:pt x="24975" y="1276"/>
                  <a:pt x="25065" y="1361"/>
                  <a:pt x="25283" y="1361"/>
                </a:cubicBezTo>
                <a:lnTo>
                  <a:pt x="25444" y="1361"/>
                </a:lnTo>
                <a:cubicBezTo>
                  <a:pt x="25627" y="1361"/>
                  <a:pt x="25714" y="1348"/>
                  <a:pt x="25848" y="1246"/>
                </a:cubicBezTo>
                <a:lnTo>
                  <a:pt x="25897" y="1211"/>
                </a:lnTo>
                <a:lnTo>
                  <a:pt x="25911" y="1326"/>
                </a:lnTo>
                <a:cubicBezTo>
                  <a:pt x="25917" y="1349"/>
                  <a:pt x="25932" y="1361"/>
                  <a:pt x="25955" y="1361"/>
                </a:cubicBezTo>
                <a:lnTo>
                  <a:pt x="26006" y="1361"/>
                </a:lnTo>
                <a:cubicBezTo>
                  <a:pt x="26031" y="1361"/>
                  <a:pt x="26045" y="1348"/>
                  <a:pt x="26045" y="1322"/>
                </a:cubicBezTo>
                <a:lnTo>
                  <a:pt x="26045" y="39"/>
                </a:lnTo>
                <a:cubicBezTo>
                  <a:pt x="26045" y="14"/>
                  <a:pt x="26031" y="0"/>
                  <a:pt x="26006" y="0"/>
                </a:cubicBezTo>
                <a:close/>
                <a:moveTo>
                  <a:pt x="25794" y="1151"/>
                </a:moveTo>
                <a:cubicBezTo>
                  <a:pt x="25707" y="1213"/>
                  <a:pt x="25615" y="1231"/>
                  <a:pt x="25489" y="1231"/>
                </a:cubicBezTo>
                <a:lnTo>
                  <a:pt x="25327" y="1231"/>
                </a:lnTo>
                <a:cubicBezTo>
                  <a:pt x="25178" y="1231"/>
                  <a:pt x="25133" y="1184"/>
                  <a:pt x="25133" y="1035"/>
                </a:cubicBezTo>
                <a:lnTo>
                  <a:pt x="25133" y="669"/>
                </a:lnTo>
                <a:cubicBezTo>
                  <a:pt x="25133" y="519"/>
                  <a:pt x="25178" y="473"/>
                  <a:pt x="25327" y="473"/>
                </a:cubicBezTo>
                <a:lnTo>
                  <a:pt x="25489" y="473"/>
                </a:lnTo>
                <a:cubicBezTo>
                  <a:pt x="25615" y="473"/>
                  <a:pt x="25707" y="490"/>
                  <a:pt x="25794" y="552"/>
                </a:cubicBezTo>
                <a:lnTo>
                  <a:pt x="25887" y="620"/>
                </a:lnTo>
                <a:lnTo>
                  <a:pt x="25887" y="1083"/>
                </a:lnTo>
                <a:lnTo>
                  <a:pt x="25794" y="1151"/>
                </a:lnTo>
                <a:close/>
                <a:moveTo>
                  <a:pt x="26947" y="1361"/>
                </a:moveTo>
                <a:lnTo>
                  <a:pt x="27025" y="1361"/>
                </a:lnTo>
                <a:cubicBezTo>
                  <a:pt x="27050" y="1361"/>
                  <a:pt x="27064" y="1348"/>
                  <a:pt x="27064" y="1322"/>
                </a:cubicBezTo>
                <a:lnTo>
                  <a:pt x="27064" y="286"/>
                </a:lnTo>
                <a:lnTo>
                  <a:pt x="27585" y="1050"/>
                </a:lnTo>
                <a:cubicBezTo>
                  <a:pt x="27596" y="1070"/>
                  <a:pt x="27612" y="1075"/>
                  <a:pt x="27631" y="1075"/>
                </a:cubicBezTo>
                <a:lnTo>
                  <a:pt x="27663" y="1075"/>
                </a:lnTo>
                <a:cubicBezTo>
                  <a:pt x="27682" y="1075"/>
                  <a:pt x="27698" y="1070"/>
                  <a:pt x="27709" y="1050"/>
                </a:cubicBezTo>
                <a:lnTo>
                  <a:pt x="28230" y="286"/>
                </a:lnTo>
                <a:lnTo>
                  <a:pt x="28230" y="1322"/>
                </a:lnTo>
                <a:cubicBezTo>
                  <a:pt x="28230" y="1348"/>
                  <a:pt x="28244" y="1361"/>
                  <a:pt x="28269" y="1361"/>
                </a:cubicBezTo>
                <a:lnTo>
                  <a:pt x="28347" y="1361"/>
                </a:lnTo>
                <a:cubicBezTo>
                  <a:pt x="28372" y="1361"/>
                  <a:pt x="28386" y="1348"/>
                  <a:pt x="28386" y="1322"/>
                </a:cubicBezTo>
                <a:lnTo>
                  <a:pt x="28386" y="39"/>
                </a:lnTo>
                <a:cubicBezTo>
                  <a:pt x="28386" y="14"/>
                  <a:pt x="28372" y="0"/>
                  <a:pt x="28347" y="0"/>
                </a:cubicBezTo>
                <a:lnTo>
                  <a:pt x="28279" y="0"/>
                </a:lnTo>
                <a:cubicBezTo>
                  <a:pt x="28258" y="0"/>
                  <a:pt x="28244" y="6"/>
                  <a:pt x="28232" y="25"/>
                </a:cubicBezTo>
                <a:lnTo>
                  <a:pt x="27651" y="895"/>
                </a:lnTo>
                <a:lnTo>
                  <a:pt x="27068" y="25"/>
                </a:lnTo>
                <a:cubicBezTo>
                  <a:pt x="27058" y="6"/>
                  <a:pt x="27042" y="0"/>
                  <a:pt x="27023" y="0"/>
                </a:cubicBezTo>
                <a:lnTo>
                  <a:pt x="26947" y="0"/>
                </a:lnTo>
                <a:cubicBezTo>
                  <a:pt x="26922" y="0"/>
                  <a:pt x="26908" y="14"/>
                  <a:pt x="26908" y="39"/>
                </a:cubicBezTo>
                <a:lnTo>
                  <a:pt x="26908" y="1322"/>
                </a:lnTo>
                <a:cubicBezTo>
                  <a:pt x="26908" y="1348"/>
                  <a:pt x="26922" y="1361"/>
                  <a:pt x="26947" y="1361"/>
                </a:cubicBezTo>
                <a:close/>
                <a:moveTo>
                  <a:pt x="29389" y="342"/>
                </a:moveTo>
                <a:lnTo>
                  <a:pt x="28954" y="342"/>
                </a:lnTo>
                <a:cubicBezTo>
                  <a:pt x="28777" y="342"/>
                  <a:pt x="28693" y="422"/>
                  <a:pt x="28693" y="601"/>
                </a:cubicBezTo>
                <a:lnTo>
                  <a:pt x="28693" y="634"/>
                </a:lnTo>
                <a:cubicBezTo>
                  <a:pt x="28693" y="653"/>
                  <a:pt x="28705" y="665"/>
                  <a:pt x="28724" y="665"/>
                </a:cubicBezTo>
                <a:lnTo>
                  <a:pt x="28817" y="665"/>
                </a:lnTo>
                <a:cubicBezTo>
                  <a:pt x="28837" y="665"/>
                  <a:pt x="28847" y="655"/>
                  <a:pt x="28847" y="638"/>
                </a:cubicBezTo>
                <a:lnTo>
                  <a:pt x="28847" y="613"/>
                </a:lnTo>
                <a:cubicBezTo>
                  <a:pt x="28847" y="506"/>
                  <a:pt x="28887" y="463"/>
                  <a:pt x="29000" y="463"/>
                </a:cubicBezTo>
                <a:lnTo>
                  <a:pt x="29344" y="463"/>
                </a:lnTo>
                <a:cubicBezTo>
                  <a:pt x="29494" y="463"/>
                  <a:pt x="29539" y="510"/>
                  <a:pt x="29539" y="659"/>
                </a:cubicBezTo>
                <a:lnTo>
                  <a:pt x="29539" y="788"/>
                </a:lnTo>
                <a:lnTo>
                  <a:pt x="28884" y="788"/>
                </a:lnTo>
                <a:cubicBezTo>
                  <a:pt x="28726" y="788"/>
                  <a:pt x="28646" y="863"/>
                  <a:pt x="28646" y="1025"/>
                </a:cubicBezTo>
                <a:lnTo>
                  <a:pt x="28646" y="1124"/>
                </a:lnTo>
                <a:cubicBezTo>
                  <a:pt x="28646" y="1285"/>
                  <a:pt x="28726" y="1361"/>
                  <a:pt x="28884" y="1361"/>
                </a:cubicBezTo>
                <a:lnTo>
                  <a:pt x="29131" y="1361"/>
                </a:lnTo>
                <a:cubicBezTo>
                  <a:pt x="29296" y="1361"/>
                  <a:pt x="29360" y="1349"/>
                  <a:pt x="29482" y="1260"/>
                </a:cubicBezTo>
                <a:lnTo>
                  <a:pt x="29549" y="1213"/>
                </a:lnTo>
                <a:lnTo>
                  <a:pt x="29562" y="1326"/>
                </a:lnTo>
                <a:cubicBezTo>
                  <a:pt x="29568" y="1351"/>
                  <a:pt x="29584" y="1361"/>
                  <a:pt x="29607" y="1361"/>
                </a:cubicBezTo>
                <a:lnTo>
                  <a:pt x="29657" y="1361"/>
                </a:lnTo>
                <a:cubicBezTo>
                  <a:pt x="29683" y="1361"/>
                  <a:pt x="29696" y="1348"/>
                  <a:pt x="29696" y="1322"/>
                </a:cubicBezTo>
                <a:lnTo>
                  <a:pt x="29696" y="650"/>
                </a:lnTo>
                <a:cubicBezTo>
                  <a:pt x="29696" y="428"/>
                  <a:pt x="29607" y="342"/>
                  <a:pt x="29389" y="342"/>
                </a:cubicBezTo>
                <a:close/>
                <a:moveTo>
                  <a:pt x="29428" y="1174"/>
                </a:moveTo>
                <a:cubicBezTo>
                  <a:pt x="29350" y="1229"/>
                  <a:pt x="29286" y="1244"/>
                  <a:pt x="29175" y="1244"/>
                </a:cubicBezTo>
                <a:lnTo>
                  <a:pt x="28948" y="1244"/>
                </a:lnTo>
                <a:cubicBezTo>
                  <a:pt x="28841" y="1244"/>
                  <a:pt x="28804" y="1209"/>
                  <a:pt x="28804" y="1101"/>
                </a:cubicBezTo>
                <a:lnTo>
                  <a:pt x="28804" y="1036"/>
                </a:lnTo>
                <a:cubicBezTo>
                  <a:pt x="28804" y="930"/>
                  <a:pt x="28841" y="893"/>
                  <a:pt x="28948" y="893"/>
                </a:cubicBezTo>
                <a:lnTo>
                  <a:pt x="29539" y="893"/>
                </a:lnTo>
                <a:lnTo>
                  <a:pt x="29539" y="1099"/>
                </a:lnTo>
                <a:lnTo>
                  <a:pt x="29428" y="1174"/>
                </a:lnTo>
                <a:close/>
                <a:moveTo>
                  <a:pt x="30731" y="342"/>
                </a:moveTo>
                <a:lnTo>
                  <a:pt x="30569" y="342"/>
                </a:lnTo>
                <a:cubicBezTo>
                  <a:pt x="30387" y="342"/>
                  <a:pt x="30299" y="356"/>
                  <a:pt x="30165" y="457"/>
                </a:cubicBezTo>
                <a:lnTo>
                  <a:pt x="30114" y="494"/>
                </a:lnTo>
                <a:lnTo>
                  <a:pt x="30101" y="377"/>
                </a:lnTo>
                <a:cubicBezTo>
                  <a:pt x="30095" y="354"/>
                  <a:pt x="30081" y="342"/>
                  <a:pt x="30058" y="342"/>
                </a:cubicBezTo>
                <a:lnTo>
                  <a:pt x="30007" y="342"/>
                </a:lnTo>
                <a:cubicBezTo>
                  <a:pt x="29982" y="342"/>
                  <a:pt x="29969" y="356"/>
                  <a:pt x="29969" y="381"/>
                </a:cubicBezTo>
                <a:lnTo>
                  <a:pt x="29969" y="1633"/>
                </a:lnTo>
                <a:cubicBezTo>
                  <a:pt x="29969" y="1659"/>
                  <a:pt x="29982" y="1672"/>
                  <a:pt x="30007" y="1672"/>
                </a:cubicBezTo>
                <a:lnTo>
                  <a:pt x="30085" y="1672"/>
                </a:lnTo>
                <a:cubicBezTo>
                  <a:pt x="30110" y="1672"/>
                  <a:pt x="30124" y="1659"/>
                  <a:pt x="30124" y="1633"/>
                </a:cubicBezTo>
                <a:lnTo>
                  <a:pt x="30124" y="1217"/>
                </a:lnTo>
                <a:lnTo>
                  <a:pt x="30165" y="1246"/>
                </a:lnTo>
                <a:cubicBezTo>
                  <a:pt x="30299" y="1348"/>
                  <a:pt x="30387" y="1361"/>
                  <a:pt x="30569" y="1361"/>
                </a:cubicBezTo>
                <a:lnTo>
                  <a:pt x="30731" y="1361"/>
                </a:lnTo>
                <a:cubicBezTo>
                  <a:pt x="30949" y="1361"/>
                  <a:pt x="31038" y="1276"/>
                  <a:pt x="31038" y="1054"/>
                </a:cubicBezTo>
                <a:lnTo>
                  <a:pt x="31038" y="650"/>
                </a:lnTo>
                <a:cubicBezTo>
                  <a:pt x="31038" y="428"/>
                  <a:pt x="30949" y="342"/>
                  <a:pt x="30731" y="342"/>
                </a:cubicBezTo>
                <a:close/>
                <a:moveTo>
                  <a:pt x="30880" y="1035"/>
                </a:moveTo>
                <a:cubicBezTo>
                  <a:pt x="30880" y="1184"/>
                  <a:pt x="30834" y="1231"/>
                  <a:pt x="30684" y="1231"/>
                </a:cubicBezTo>
                <a:lnTo>
                  <a:pt x="30523" y="1231"/>
                </a:lnTo>
                <a:cubicBezTo>
                  <a:pt x="30396" y="1231"/>
                  <a:pt x="30307" y="1213"/>
                  <a:pt x="30219" y="1151"/>
                </a:cubicBezTo>
                <a:lnTo>
                  <a:pt x="30124" y="1083"/>
                </a:lnTo>
                <a:lnTo>
                  <a:pt x="30124" y="620"/>
                </a:lnTo>
                <a:lnTo>
                  <a:pt x="30219" y="552"/>
                </a:lnTo>
                <a:cubicBezTo>
                  <a:pt x="30307" y="490"/>
                  <a:pt x="30396" y="473"/>
                  <a:pt x="30523" y="473"/>
                </a:cubicBezTo>
                <a:lnTo>
                  <a:pt x="30684" y="473"/>
                </a:lnTo>
                <a:cubicBezTo>
                  <a:pt x="30834" y="473"/>
                  <a:pt x="30880" y="519"/>
                  <a:pt x="30880" y="669"/>
                </a:cubicBezTo>
                <a:lnTo>
                  <a:pt x="30880" y="1035"/>
                </a:lnTo>
                <a:close/>
              </a:path>
            </a:pathLst>
          </a:custGeom>
          <a:solidFill>
            <a:srgbClr val="FF996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456">
            <a:extLst>
              <a:ext uri="{FF2B5EF4-FFF2-40B4-BE49-F238E27FC236}">
                <a16:creationId xmlns:a16="http://schemas.microsoft.com/office/drawing/2014/main" id="{B0C0E99F-3BDF-423F-8375-DFDD3528B269}"/>
              </a:ext>
            </a:extLst>
          </p:cNvPr>
          <p:cNvSpPr>
            <a:spLocks noEditPoints="1"/>
          </p:cNvSpPr>
          <p:nvPr/>
        </p:nvSpPr>
        <p:spPr bwMode="auto">
          <a:xfrm>
            <a:off x="2511425" y="3643313"/>
            <a:ext cx="7169150" cy="490538"/>
          </a:xfrm>
          <a:custGeom>
            <a:avLst/>
            <a:gdLst>
              <a:gd name="T0" fmla="*/ 0 w 19946"/>
              <a:gd name="T1" fmla="*/ 650 h 1361"/>
              <a:gd name="T2" fmla="*/ 718 w 19946"/>
              <a:gd name="T3" fmla="*/ 473 h 1361"/>
              <a:gd name="T4" fmla="*/ 1527 w 19946"/>
              <a:gd name="T5" fmla="*/ 457 h 1361"/>
              <a:gd name="T6" fmla="*/ 1369 w 19946"/>
              <a:gd name="T7" fmla="*/ 1361 h 1361"/>
              <a:gd name="T8" fmla="*/ 2223 w 19946"/>
              <a:gd name="T9" fmla="*/ 671 h 1361"/>
              <a:gd name="T10" fmla="*/ 3273 w 19946"/>
              <a:gd name="T11" fmla="*/ 1361 h 1361"/>
              <a:gd name="T12" fmla="*/ 4517 w 19946"/>
              <a:gd name="T13" fmla="*/ 1322 h 1361"/>
              <a:gd name="T14" fmla="*/ 3345 w 19946"/>
              <a:gd name="T15" fmla="*/ 0 h 1361"/>
              <a:gd name="T16" fmla="*/ 4778 w 19946"/>
              <a:gd name="T17" fmla="*/ 650 h 1361"/>
              <a:gd name="T18" fmla="*/ 5705 w 19946"/>
              <a:gd name="T19" fmla="*/ 1013 h 1361"/>
              <a:gd name="T20" fmla="*/ 5789 w 19946"/>
              <a:gd name="T21" fmla="*/ 860 h 1361"/>
              <a:gd name="T22" fmla="*/ 5480 w 19946"/>
              <a:gd name="T23" fmla="*/ 465 h 1361"/>
              <a:gd name="T24" fmla="*/ 6069 w 19946"/>
              <a:gd name="T25" fmla="*/ 1054 h 1361"/>
              <a:gd name="T26" fmla="*/ 6965 w 19946"/>
              <a:gd name="T27" fmla="*/ 1044 h 1361"/>
              <a:gd name="T28" fmla="*/ 7119 w 19946"/>
              <a:gd name="T29" fmla="*/ 821 h 1361"/>
              <a:gd name="T30" fmla="*/ 6965 w 19946"/>
              <a:gd name="T31" fmla="*/ 659 h 1361"/>
              <a:gd name="T32" fmla="*/ 8233 w 19946"/>
              <a:gd name="T33" fmla="*/ 457 h 1361"/>
              <a:gd name="T34" fmla="*/ 8233 w 19946"/>
              <a:gd name="T35" fmla="*/ 1247 h 1361"/>
              <a:gd name="T36" fmla="*/ 8390 w 19946"/>
              <a:gd name="T37" fmla="*/ 0 h 1361"/>
              <a:gd name="T38" fmla="*/ 7873 w 19946"/>
              <a:gd name="T39" fmla="*/ 473 h 1361"/>
              <a:gd name="T40" fmla="*/ 9693 w 19946"/>
              <a:gd name="T41" fmla="*/ 1361 h 1361"/>
              <a:gd name="T42" fmla="*/ 9028 w 19946"/>
              <a:gd name="T43" fmla="*/ 133 h 1361"/>
              <a:gd name="T44" fmla="*/ 9926 w 19946"/>
              <a:gd name="T45" fmla="*/ 261 h 1361"/>
              <a:gd name="T46" fmla="*/ 9790 w 19946"/>
              <a:gd name="T47" fmla="*/ 910 h 1361"/>
              <a:gd name="T48" fmla="*/ 8727 w 19946"/>
              <a:gd name="T49" fmla="*/ 982 h 1361"/>
              <a:gd name="T50" fmla="*/ 10342 w 19946"/>
              <a:gd name="T51" fmla="*/ 0 h 1361"/>
              <a:gd name="T52" fmla="*/ 10834 w 19946"/>
              <a:gd name="T53" fmla="*/ 115 h 1361"/>
              <a:gd name="T54" fmla="*/ 10716 w 19946"/>
              <a:gd name="T55" fmla="*/ 1361 h 1361"/>
              <a:gd name="T56" fmla="*/ 10677 w 19946"/>
              <a:gd name="T57" fmla="*/ 1322 h 1361"/>
              <a:gd name="T58" fmla="*/ 11571 w 19946"/>
              <a:gd name="T59" fmla="*/ 343 h 1361"/>
              <a:gd name="T60" fmla="*/ 12024 w 19946"/>
              <a:gd name="T61" fmla="*/ 1212 h 1361"/>
              <a:gd name="T62" fmla="*/ 11921 w 19946"/>
              <a:gd name="T63" fmla="*/ 1151 h 1361"/>
              <a:gd name="T64" fmla="*/ 11921 w 19946"/>
              <a:gd name="T65" fmla="*/ 553 h 1361"/>
              <a:gd name="T66" fmla="*/ 12433 w 19946"/>
              <a:gd name="T67" fmla="*/ 1054 h 1361"/>
              <a:gd name="T68" fmla="*/ 13329 w 19946"/>
              <a:gd name="T69" fmla="*/ 1044 h 1361"/>
              <a:gd name="T70" fmla="*/ 13483 w 19946"/>
              <a:gd name="T71" fmla="*/ 821 h 1361"/>
              <a:gd name="T72" fmla="*/ 13329 w 19946"/>
              <a:gd name="T73" fmla="*/ 659 h 1361"/>
              <a:gd name="T74" fmla="*/ 13906 w 19946"/>
              <a:gd name="T75" fmla="*/ 1167 h 1361"/>
              <a:gd name="T76" fmla="*/ 15233 w 19946"/>
              <a:gd name="T77" fmla="*/ 1054 h 1361"/>
              <a:gd name="T78" fmla="*/ 14558 w 19946"/>
              <a:gd name="T79" fmla="*/ 1231 h 1361"/>
              <a:gd name="T80" fmla="*/ 15112 w 19946"/>
              <a:gd name="T81" fmla="*/ 722 h 1361"/>
              <a:gd name="T82" fmla="*/ 14206 w 19946"/>
              <a:gd name="T83" fmla="*/ 1054 h 1361"/>
              <a:gd name="T84" fmla="*/ 15781 w 19946"/>
              <a:gd name="T85" fmla="*/ 343 h 1361"/>
              <a:gd name="T86" fmla="*/ 15826 w 19946"/>
              <a:gd name="T87" fmla="*/ 473 h 1361"/>
              <a:gd name="T88" fmla="*/ 18231 w 19946"/>
              <a:gd name="T89" fmla="*/ 343 h 1361"/>
              <a:gd name="T90" fmla="*/ 16936 w 19946"/>
              <a:gd name="T91" fmla="*/ 378 h 1361"/>
              <a:gd name="T92" fmla="*/ 16959 w 19946"/>
              <a:gd name="T93" fmla="*/ 1322 h 1361"/>
              <a:gd name="T94" fmla="*/ 17669 w 19946"/>
              <a:gd name="T95" fmla="*/ 1361 h 1361"/>
              <a:gd name="T96" fmla="*/ 18262 w 19946"/>
              <a:gd name="T97" fmla="*/ 475 h 1361"/>
              <a:gd name="T98" fmla="*/ 18307 w 19946"/>
              <a:gd name="T99" fmla="*/ 343 h 1361"/>
              <a:gd name="T100" fmla="*/ 19946 w 19946"/>
              <a:gd name="T101" fmla="*/ 395 h 1361"/>
              <a:gd name="T102" fmla="*/ 18962 w 19946"/>
              <a:gd name="T103" fmla="*/ 374 h 1361"/>
              <a:gd name="T104" fmla="*/ 19637 w 19946"/>
              <a:gd name="T105" fmla="*/ 558 h 1361"/>
              <a:gd name="T106" fmla="*/ 19430 w 19946"/>
              <a:gd name="T107" fmla="*/ 1322 h 1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9946" h="1361">
                <a:moveTo>
                  <a:pt x="308" y="1361"/>
                </a:moveTo>
                <a:lnTo>
                  <a:pt x="763" y="1361"/>
                </a:lnTo>
                <a:cubicBezTo>
                  <a:pt x="980" y="1361"/>
                  <a:pt x="1070" y="1276"/>
                  <a:pt x="1070" y="1054"/>
                </a:cubicBezTo>
                <a:lnTo>
                  <a:pt x="1070" y="650"/>
                </a:lnTo>
                <a:cubicBezTo>
                  <a:pt x="1070" y="428"/>
                  <a:pt x="980" y="343"/>
                  <a:pt x="763" y="343"/>
                </a:cubicBezTo>
                <a:lnTo>
                  <a:pt x="308" y="343"/>
                </a:lnTo>
                <a:cubicBezTo>
                  <a:pt x="90" y="343"/>
                  <a:pt x="0" y="428"/>
                  <a:pt x="0" y="650"/>
                </a:cubicBezTo>
                <a:lnTo>
                  <a:pt x="0" y="1054"/>
                </a:lnTo>
                <a:cubicBezTo>
                  <a:pt x="0" y="1276"/>
                  <a:pt x="90" y="1361"/>
                  <a:pt x="308" y="1361"/>
                </a:cubicBezTo>
                <a:close/>
                <a:moveTo>
                  <a:pt x="352" y="1231"/>
                </a:moveTo>
                <a:cubicBezTo>
                  <a:pt x="203" y="1231"/>
                  <a:pt x="158" y="1184"/>
                  <a:pt x="158" y="1035"/>
                </a:cubicBezTo>
                <a:lnTo>
                  <a:pt x="158" y="669"/>
                </a:lnTo>
                <a:cubicBezTo>
                  <a:pt x="158" y="519"/>
                  <a:pt x="203" y="473"/>
                  <a:pt x="352" y="473"/>
                </a:cubicBezTo>
                <a:lnTo>
                  <a:pt x="718" y="473"/>
                </a:lnTo>
                <a:cubicBezTo>
                  <a:pt x="868" y="473"/>
                  <a:pt x="912" y="519"/>
                  <a:pt x="912" y="669"/>
                </a:cubicBezTo>
                <a:lnTo>
                  <a:pt x="912" y="1035"/>
                </a:lnTo>
                <a:cubicBezTo>
                  <a:pt x="912" y="1184"/>
                  <a:pt x="868" y="1231"/>
                  <a:pt x="718" y="1231"/>
                </a:cubicBezTo>
                <a:lnTo>
                  <a:pt x="352" y="1231"/>
                </a:lnTo>
                <a:close/>
                <a:moveTo>
                  <a:pt x="2073" y="343"/>
                </a:moveTo>
                <a:lnTo>
                  <a:pt x="1931" y="343"/>
                </a:lnTo>
                <a:cubicBezTo>
                  <a:pt x="1748" y="343"/>
                  <a:pt x="1661" y="354"/>
                  <a:pt x="1527" y="457"/>
                </a:cubicBezTo>
                <a:lnTo>
                  <a:pt x="1478" y="494"/>
                </a:lnTo>
                <a:lnTo>
                  <a:pt x="1463" y="378"/>
                </a:lnTo>
                <a:cubicBezTo>
                  <a:pt x="1457" y="354"/>
                  <a:pt x="1443" y="343"/>
                  <a:pt x="1420" y="343"/>
                </a:cubicBezTo>
                <a:lnTo>
                  <a:pt x="1369" y="343"/>
                </a:lnTo>
                <a:cubicBezTo>
                  <a:pt x="1344" y="343"/>
                  <a:pt x="1330" y="356"/>
                  <a:pt x="1330" y="381"/>
                </a:cubicBezTo>
                <a:lnTo>
                  <a:pt x="1330" y="1322"/>
                </a:lnTo>
                <a:cubicBezTo>
                  <a:pt x="1330" y="1348"/>
                  <a:pt x="1344" y="1361"/>
                  <a:pt x="1369" y="1361"/>
                </a:cubicBezTo>
                <a:lnTo>
                  <a:pt x="1447" y="1361"/>
                </a:lnTo>
                <a:cubicBezTo>
                  <a:pt x="1472" y="1361"/>
                  <a:pt x="1486" y="1348"/>
                  <a:pt x="1486" y="1322"/>
                </a:cubicBezTo>
                <a:lnTo>
                  <a:pt x="1486" y="624"/>
                </a:lnTo>
                <a:lnTo>
                  <a:pt x="1581" y="554"/>
                </a:lnTo>
                <a:cubicBezTo>
                  <a:pt x="1669" y="492"/>
                  <a:pt x="1758" y="475"/>
                  <a:pt x="1884" y="475"/>
                </a:cubicBezTo>
                <a:lnTo>
                  <a:pt x="2026" y="475"/>
                </a:lnTo>
                <a:cubicBezTo>
                  <a:pt x="2176" y="475"/>
                  <a:pt x="2223" y="521"/>
                  <a:pt x="2223" y="671"/>
                </a:cubicBezTo>
                <a:lnTo>
                  <a:pt x="2223" y="1322"/>
                </a:lnTo>
                <a:cubicBezTo>
                  <a:pt x="2223" y="1348"/>
                  <a:pt x="2236" y="1361"/>
                  <a:pt x="2262" y="1361"/>
                </a:cubicBezTo>
                <a:lnTo>
                  <a:pt x="2341" y="1361"/>
                </a:lnTo>
                <a:cubicBezTo>
                  <a:pt x="2365" y="1361"/>
                  <a:pt x="2380" y="1348"/>
                  <a:pt x="2380" y="1322"/>
                </a:cubicBezTo>
                <a:lnTo>
                  <a:pt x="2380" y="650"/>
                </a:lnTo>
                <a:cubicBezTo>
                  <a:pt x="2380" y="428"/>
                  <a:pt x="2291" y="343"/>
                  <a:pt x="2073" y="343"/>
                </a:cubicBezTo>
                <a:close/>
                <a:moveTo>
                  <a:pt x="3273" y="1361"/>
                </a:moveTo>
                <a:lnTo>
                  <a:pt x="3354" y="1361"/>
                </a:lnTo>
                <a:cubicBezTo>
                  <a:pt x="3380" y="1361"/>
                  <a:pt x="3393" y="1348"/>
                  <a:pt x="3393" y="1322"/>
                </a:cubicBezTo>
                <a:lnTo>
                  <a:pt x="3393" y="249"/>
                </a:lnTo>
                <a:lnTo>
                  <a:pt x="4369" y="1340"/>
                </a:lnTo>
                <a:cubicBezTo>
                  <a:pt x="4383" y="1356"/>
                  <a:pt x="4397" y="1361"/>
                  <a:pt x="4418" y="1361"/>
                </a:cubicBezTo>
                <a:lnTo>
                  <a:pt x="4478" y="1361"/>
                </a:lnTo>
                <a:cubicBezTo>
                  <a:pt x="4504" y="1361"/>
                  <a:pt x="4517" y="1348"/>
                  <a:pt x="4517" y="1322"/>
                </a:cubicBezTo>
                <a:lnTo>
                  <a:pt x="4517" y="39"/>
                </a:lnTo>
                <a:cubicBezTo>
                  <a:pt x="4517" y="14"/>
                  <a:pt x="4504" y="0"/>
                  <a:pt x="4478" y="0"/>
                </a:cubicBezTo>
                <a:lnTo>
                  <a:pt x="4397" y="0"/>
                </a:lnTo>
                <a:cubicBezTo>
                  <a:pt x="4371" y="0"/>
                  <a:pt x="4358" y="14"/>
                  <a:pt x="4358" y="39"/>
                </a:cubicBezTo>
                <a:lnTo>
                  <a:pt x="4358" y="1101"/>
                </a:lnTo>
                <a:lnTo>
                  <a:pt x="3391" y="22"/>
                </a:lnTo>
                <a:cubicBezTo>
                  <a:pt x="3380" y="6"/>
                  <a:pt x="3364" y="0"/>
                  <a:pt x="3345" y="0"/>
                </a:cubicBezTo>
                <a:lnTo>
                  <a:pt x="3273" y="0"/>
                </a:lnTo>
                <a:cubicBezTo>
                  <a:pt x="3247" y="0"/>
                  <a:pt x="3234" y="14"/>
                  <a:pt x="3234" y="39"/>
                </a:cubicBezTo>
                <a:lnTo>
                  <a:pt x="3234" y="1322"/>
                </a:lnTo>
                <a:cubicBezTo>
                  <a:pt x="3234" y="1348"/>
                  <a:pt x="3247" y="1361"/>
                  <a:pt x="3273" y="1361"/>
                </a:cubicBezTo>
                <a:close/>
                <a:moveTo>
                  <a:pt x="5520" y="343"/>
                </a:moveTo>
                <a:lnTo>
                  <a:pt x="5085" y="343"/>
                </a:lnTo>
                <a:cubicBezTo>
                  <a:pt x="4867" y="343"/>
                  <a:pt x="4778" y="428"/>
                  <a:pt x="4778" y="650"/>
                </a:cubicBezTo>
                <a:lnTo>
                  <a:pt x="4778" y="1054"/>
                </a:lnTo>
                <a:cubicBezTo>
                  <a:pt x="4778" y="1276"/>
                  <a:pt x="4867" y="1361"/>
                  <a:pt x="5085" y="1361"/>
                </a:cubicBezTo>
                <a:lnTo>
                  <a:pt x="5567" y="1361"/>
                </a:lnTo>
                <a:cubicBezTo>
                  <a:pt x="5744" y="1361"/>
                  <a:pt x="5828" y="1282"/>
                  <a:pt x="5828" y="1101"/>
                </a:cubicBezTo>
                <a:lnTo>
                  <a:pt x="5828" y="1048"/>
                </a:lnTo>
                <a:cubicBezTo>
                  <a:pt x="5828" y="1025"/>
                  <a:pt x="5816" y="1013"/>
                  <a:pt x="5795" y="1013"/>
                </a:cubicBezTo>
                <a:lnTo>
                  <a:pt x="5705" y="1013"/>
                </a:lnTo>
                <a:cubicBezTo>
                  <a:pt x="5686" y="1013"/>
                  <a:pt x="5674" y="1025"/>
                  <a:pt x="5674" y="1044"/>
                </a:cubicBezTo>
                <a:lnTo>
                  <a:pt x="5674" y="1087"/>
                </a:lnTo>
                <a:cubicBezTo>
                  <a:pt x="5674" y="1190"/>
                  <a:pt x="5631" y="1233"/>
                  <a:pt x="5524" y="1233"/>
                </a:cubicBezTo>
                <a:lnTo>
                  <a:pt x="5130" y="1233"/>
                </a:lnTo>
                <a:cubicBezTo>
                  <a:pt x="4980" y="1233"/>
                  <a:pt x="4935" y="1188"/>
                  <a:pt x="4935" y="1039"/>
                </a:cubicBezTo>
                <a:lnTo>
                  <a:pt x="4935" y="860"/>
                </a:lnTo>
                <a:lnTo>
                  <a:pt x="5789" y="860"/>
                </a:lnTo>
                <a:cubicBezTo>
                  <a:pt x="5814" y="860"/>
                  <a:pt x="5828" y="846"/>
                  <a:pt x="5828" y="821"/>
                </a:cubicBezTo>
                <a:lnTo>
                  <a:pt x="5828" y="650"/>
                </a:lnTo>
                <a:cubicBezTo>
                  <a:pt x="5828" y="428"/>
                  <a:pt x="5738" y="343"/>
                  <a:pt x="5520" y="343"/>
                </a:cubicBezTo>
                <a:close/>
                <a:moveTo>
                  <a:pt x="4935" y="751"/>
                </a:moveTo>
                <a:lnTo>
                  <a:pt x="4935" y="659"/>
                </a:lnTo>
                <a:cubicBezTo>
                  <a:pt x="4935" y="510"/>
                  <a:pt x="4980" y="465"/>
                  <a:pt x="5130" y="465"/>
                </a:cubicBezTo>
                <a:lnTo>
                  <a:pt x="5480" y="465"/>
                </a:lnTo>
                <a:cubicBezTo>
                  <a:pt x="5629" y="465"/>
                  <a:pt x="5674" y="510"/>
                  <a:pt x="5674" y="659"/>
                </a:cubicBezTo>
                <a:lnTo>
                  <a:pt x="5674" y="751"/>
                </a:lnTo>
                <a:lnTo>
                  <a:pt x="4935" y="751"/>
                </a:lnTo>
                <a:close/>
                <a:moveTo>
                  <a:pt x="6812" y="343"/>
                </a:moveTo>
                <a:lnTo>
                  <a:pt x="6376" y="343"/>
                </a:lnTo>
                <a:cubicBezTo>
                  <a:pt x="6158" y="343"/>
                  <a:pt x="6069" y="428"/>
                  <a:pt x="6069" y="650"/>
                </a:cubicBezTo>
                <a:lnTo>
                  <a:pt x="6069" y="1054"/>
                </a:lnTo>
                <a:cubicBezTo>
                  <a:pt x="6069" y="1276"/>
                  <a:pt x="6158" y="1361"/>
                  <a:pt x="6376" y="1361"/>
                </a:cubicBezTo>
                <a:lnTo>
                  <a:pt x="6858" y="1361"/>
                </a:lnTo>
                <a:cubicBezTo>
                  <a:pt x="7035" y="1361"/>
                  <a:pt x="7119" y="1282"/>
                  <a:pt x="7119" y="1101"/>
                </a:cubicBezTo>
                <a:lnTo>
                  <a:pt x="7119" y="1048"/>
                </a:lnTo>
                <a:cubicBezTo>
                  <a:pt x="7119" y="1025"/>
                  <a:pt x="7107" y="1013"/>
                  <a:pt x="7086" y="1013"/>
                </a:cubicBezTo>
                <a:lnTo>
                  <a:pt x="6996" y="1013"/>
                </a:lnTo>
                <a:cubicBezTo>
                  <a:pt x="6977" y="1013"/>
                  <a:pt x="6965" y="1025"/>
                  <a:pt x="6965" y="1044"/>
                </a:cubicBezTo>
                <a:lnTo>
                  <a:pt x="6965" y="1087"/>
                </a:lnTo>
                <a:cubicBezTo>
                  <a:pt x="6965" y="1190"/>
                  <a:pt x="6922" y="1233"/>
                  <a:pt x="6815" y="1233"/>
                </a:cubicBezTo>
                <a:lnTo>
                  <a:pt x="6421" y="1233"/>
                </a:lnTo>
                <a:cubicBezTo>
                  <a:pt x="6271" y="1233"/>
                  <a:pt x="6226" y="1188"/>
                  <a:pt x="6226" y="1039"/>
                </a:cubicBezTo>
                <a:lnTo>
                  <a:pt x="6226" y="860"/>
                </a:lnTo>
                <a:lnTo>
                  <a:pt x="7080" y="860"/>
                </a:lnTo>
                <a:cubicBezTo>
                  <a:pt x="7105" y="860"/>
                  <a:pt x="7119" y="846"/>
                  <a:pt x="7119" y="821"/>
                </a:cubicBezTo>
                <a:lnTo>
                  <a:pt x="7119" y="650"/>
                </a:lnTo>
                <a:cubicBezTo>
                  <a:pt x="7119" y="428"/>
                  <a:pt x="7029" y="343"/>
                  <a:pt x="6812" y="343"/>
                </a:cubicBezTo>
                <a:close/>
                <a:moveTo>
                  <a:pt x="6226" y="751"/>
                </a:moveTo>
                <a:lnTo>
                  <a:pt x="6226" y="659"/>
                </a:lnTo>
                <a:cubicBezTo>
                  <a:pt x="6226" y="510"/>
                  <a:pt x="6271" y="465"/>
                  <a:pt x="6421" y="465"/>
                </a:cubicBezTo>
                <a:lnTo>
                  <a:pt x="6771" y="465"/>
                </a:lnTo>
                <a:cubicBezTo>
                  <a:pt x="6920" y="465"/>
                  <a:pt x="6965" y="510"/>
                  <a:pt x="6965" y="659"/>
                </a:cubicBezTo>
                <a:lnTo>
                  <a:pt x="6965" y="751"/>
                </a:lnTo>
                <a:lnTo>
                  <a:pt x="6226" y="751"/>
                </a:lnTo>
                <a:close/>
                <a:moveTo>
                  <a:pt x="8390" y="0"/>
                </a:moveTo>
                <a:lnTo>
                  <a:pt x="8311" y="0"/>
                </a:lnTo>
                <a:cubicBezTo>
                  <a:pt x="8287" y="0"/>
                  <a:pt x="8272" y="14"/>
                  <a:pt x="8272" y="39"/>
                </a:cubicBezTo>
                <a:lnTo>
                  <a:pt x="8272" y="486"/>
                </a:lnTo>
                <a:lnTo>
                  <a:pt x="8233" y="457"/>
                </a:lnTo>
                <a:cubicBezTo>
                  <a:pt x="8099" y="356"/>
                  <a:pt x="8011" y="343"/>
                  <a:pt x="7828" y="343"/>
                </a:cubicBezTo>
                <a:lnTo>
                  <a:pt x="7667" y="343"/>
                </a:lnTo>
                <a:cubicBezTo>
                  <a:pt x="7449" y="343"/>
                  <a:pt x="7360" y="428"/>
                  <a:pt x="7360" y="650"/>
                </a:cubicBezTo>
                <a:lnTo>
                  <a:pt x="7360" y="1054"/>
                </a:lnTo>
                <a:cubicBezTo>
                  <a:pt x="7360" y="1276"/>
                  <a:pt x="7449" y="1361"/>
                  <a:pt x="7667" y="1361"/>
                </a:cubicBezTo>
                <a:lnTo>
                  <a:pt x="7828" y="1361"/>
                </a:lnTo>
                <a:cubicBezTo>
                  <a:pt x="8011" y="1361"/>
                  <a:pt x="8099" y="1348"/>
                  <a:pt x="8233" y="1247"/>
                </a:cubicBezTo>
                <a:lnTo>
                  <a:pt x="8281" y="1212"/>
                </a:lnTo>
                <a:lnTo>
                  <a:pt x="8295" y="1326"/>
                </a:lnTo>
                <a:cubicBezTo>
                  <a:pt x="8301" y="1350"/>
                  <a:pt x="8316" y="1361"/>
                  <a:pt x="8340" y="1361"/>
                </a:cubicBezTo>
                <a:lnTo>
                  <a:pt x="8390" y="1361"/>
                </a:lnTo>
                <a:cubicBezTo>
                  <a:pt x="8416" y="1361"/>
                  <a:pt x="8429" y="1348"/>
                  <a:pt x="8429" y="1322"/>
                </a:cubicBezTo>
                <a:lnTo>
                  <a:pt x="8429" y="39"/>
                </a:lnTo>
                <a:cubicBezTo>
                  <a:pt x="8429" y="14"/>
                  <a:pt x="8416" y="0"/>
                  <a:pt x="8390" y="0"/>
                </a:cubicBezTo>
                <a:close/>
                <a:moveTo>
                  <a:pt x="8178" y="1151"/>
                </a:moveTo>
                <a:cubicBezTo>
                  <a:pt x="8091" y="1214"/>
                  <a:pt x="8000" y="1231"/>
                  <a:pt x="7873" y="1231"/>
                </a:cubicBezTo>
                <a:lnTo>
                  <a:pt x="7712" y="1231"/>
                </a:lnTo>
                <a:cubicBezTo>
                  <a:pt x="7562" y="1231"/>
                  <a:pt x="7517" y="1184"/>
                  <a:pt x="7517" y="1035"/>
                </a:cubicBezTo>
                <a:lnTo>
                  <a:pt x="7517" y="669"/>
                </a:lnTo>
                <a:cubicBezTo>
                  <a:pt x="7517" y="519"/>
                  <a:pt x="7562" y="473"/>
                  <a:pt x="7712" y="473"/>
                </a:cubicBezTo>
                <a:lnTo>
                  <a:pt x="7873" y="473"/>
                </a:lnTo>
                <a:cubicBezTo>
                  <a:pt x="8000" y="473"/>
                  <a:pt x="8091" y="490"/>
                  <a:pt x="8178" y="553"/>
                </a:cubicBezTo>
                <a:lnTo>
                  <a:pt x="8272" y="621"/>
                </a:lnTo>
                <a:lnTo>
                  <a:pt x="8272" y="1083"/>
                </a:lnTo>
                <a:lnTo>
                  <a:pt x="8178" y="1151"/>
                </a:lnTo>
                <a:close/>
                <a:moveTo>
                  <a:pt x="8690" y="1101"/>
                </a:moveTo>
                <a:cubicBezTo>
                  <a:pt x="8690" y="1282"/>
                  <a:pt x="8775" y="1361"/>
                  <a:pt x="8950" y="1361"/>
                </a:cubicBezTo>
                <a:lnTo>
                  <a:pt x="9693" y="1361"/>
                </a:lnTo>
                <a:cubicBezTo>
                  <a:pt x="9870" y="1361"/>
                  <a:pt x="9954" y="1282"/>
                  <a:pt x="9954" y="1101"/>
                </a:cubicBezTo>
                <a:lnTo>
                  <a:pt x="9954" y="877"/>
                </a:lnTo>
                <a:cubicBezTo>
                  <a:pt x="9954" y="696"/>
                  <a:pt x="9870" y="632"/>
                  <a:pt x="9693" y="617"/>
                </a:cubicBezTo>
                <a:lnTo>
                  <a:pt x="9028" y="551"/>
                </a:lnTo>
                <a:cubicBezTo>
                  <a:pt x="8917" y="539"/>
                  <a:pt x="8873" y="510"/>
                  <a:pt x="8873" y="395"/>
                </a:cubicBezTo>
                <a:lnTo>
                  <a:pt x="8873" y="288"/>
                </a:lnTo>
                <a:cubicBezTo>
                  <a:pt x="8873" y="175"/>
                  <a:pt x="8915" y="133"/>
                  <a:pt x="9028" y="133"/>
                </a:cubicBezTo>
                <a:lnTo>
                  <a:pt x="9611" y="133"/>
                </a:lnTo>
                <a:cubicBezTo>
                  <a:pt x="9726" y="133"/>
                  <a:pt x="9767" y="175"/>
                  <a:pt x="9767" y="278"/>
                </a:cubicBezTo>
                <a:lnTo>
                  <a:pt x="9767" y="315"/>
                </a:lnTo>
                <a:cubicBezTo>
                  <a:pt x="9767" y="337"/>
                  <a:pt x="9779" y="348"/>
                  <a:pt x="9800" y="348"/>
                </a:cubicBezTo>
                <a:lnTo>
                  <a:pt x="9891" y="348"/>
                </a:lnTo>
                <a:cubicBezTo>
                  <a:pt x="9913" y="348"/>
                  <a:pt x="9926" y="335"/>
                  <a:pt x="9926" y="311"/>
                </a:cubicBezTo>
                <a:lnTo>
                  <a:pt x="9926" y="261"/>
                </a:lnTo>
                <a:cubicBezTo>
                  <a:pt x="9926" y="80"/>
                  <a:pt x="9843" y="0"/>
                  <a:pt x="9666" y="0"/>
                </a:cubicBezTo>
                <a:lnTo>
                  <a:pt x="8970" y="0"/>
                </a:lnTo>
                <a:cubicBezTo>
                  <a:pt x="8795" y="0"/>
                  <a:pt x="8709" y="80"/>
                  <a:pt x="8709" y="261"/>
                </a:cubicBezTo>
                <a:lnTo>
                  <a:pt x="8709" y="430"/>
                </a:lnTo>
                <a:cubicBezTo>
                  <a:pt x="8709" y="609"/>
                  <a:pt x="8795" y="673"/>
                  <a:pt x="8970" y="691"/>
                </a:cubicBezTo>
                <a:lnTo>
                  <a:pt x="9635" y="755"/>
                </a:lnTo>
                <a:cubicBezTo>
                  <a:pt x="9749" y="766"/>
                  <a:pt x="9790" y="796"/>
                  <a:pt x="9790" y="910"/>
                </a:cubicBezTo>
                <a:lnTo>
                  <a:pt x="9790" y="1074"/>
                </a:lnTo>
                <a:cubicBezTo>
                  <a:pt x="9790" y="1186"/>
                  <a:pt x="9749" y="1229"/>
                  <a:pt x="9635" y="1229"/>
                </a:cubicBezTo>
                <a:lnTo>
                  <a:pt x="9005" y="1229"/>
                </a:lnTo>
                <a:cubicBezTo>
                  <a:pt x="8892" y="1229"/>
                  <a:pt x="8849" y="1188"/>
                  <a:pt x="8849" y="1077"/>
                </a:cubicBezTo>
                <a:lnTo>
                  <a:pt x="8849" y="1017"/>
                </a:lnTo>
                <a:cubicBezTo>
                  <a:pt x="8849" y="996"/>
                  <a:pt x="8838" y="982"/>
                  <a:pt x="8816" y="982"/>
                </a:cubicBezTo>
                <a:lnTo>
                  <a:pt x="8727" y="982"/>
                </a:lnTo>
                <a:cubicBezTo>
                  <a:pt x="8703" y="982"/>
                  <a:pt x="8690" y="996"/>
                  <a:pt x="8690" y="1019"/>
                </a:cubicBezTo>
                <a:lnTo>
                  <a:pt x="8690" y="1101"/>
                </a:lnTo>
                <a:close/>
                <a:moveTo>
                  <a:pt x="10263" y="1361"/>
                </a:moveTo>
                <a:lnTo>
                  <a:pt x="10342" y="1361"/>
                </a:lnTo>
                <a:cubicBezTo>
                  <a:pt x="10368" y="1361"/>
                  <a:pt x="10381" y="1348"/>
                  <a:pt x="10381" y="1322"/>
                </a:cubicBezTo>
                <a:lnTo>
                  <a:pt x="10381" y="39"/>
                </a:lnTo>
                <a:cubicBezTo>
                  <a:pt x="10381" y="14"/>
                  <a:pt x="10368" y="0"/>
                  <a:pt x="10342" y="0"/>
                </a:cubicBezTo>
                <a:lnTo>
                  <a:pt x="10263" y="0"/>
                </a:lnTo>
                <a:cubicBezTo>
                  <a:pt x="10237" y="0"/>
                  <a:pt x="10224" y="14"/>
                  <a:pt x="10224" y="39"/>
                </a:cubicBezTo>
                <a:lnTo>
                  <a:pt x="10224" y="1322"/>
                </a:lnTo>
                <a:cubicBezTo>
                  <a:pt x="10224" y="1348"/>
                  <a:pt x="10237" y="1361"/>
                  <a:pt x="10263" y="1361"/>
                </a:cubicBezTo>
                <a:close/>
                <a:moveTo>
                  <a:pt x="10716" y="154"/>
                </a:moveTo>
                <a:lnTo>
                  <a:pt x="10796" y="154"/>
                </a:lnTo>
                <a:cubicBezTo>
                  <a:pt x="10821" y="154"/>
                  <a:pt x="10834" y="140"/>
                  <a:pt x="10834" y="115"/>
                </a:cubicBezTo>
                <a:lnTo>
                  <a:pt x="10834" y="39"/>
                </a:lnTo>
                <a:cubicBezTo>
                  <a:pt x="10834" y="14"/>
                  <a:pt x="10821" y="0"/>
                  <a:pt x="10796" y="0"/>
                </a:cubicBezTo>
                <a:lnTo>
                  <a:pt x="10716" y="0"/>
                </a:lnTo>
                <a:cubicBezTo>
                  <a:pt x="10691" y="0"/>
                  <a:pt x="10677" y="14"/>
                  <a:pt x="10677" y="39"/>
                </a:cubicBezTo>
                <a:lnTo>
                  <a:pt x="10677" y="115"/>
                </a:lnTo>
                <a:cubicBezTo>
                  <a:pt x="10677" y="140"/>
                  <a:pt x="10691" y="154"/>
                  <a:pt x="10716" y="154"/>
                </a:cubicBezTo>
                <a:close/>
                <a:moveTo>
                  <a:pt x="10716" y="1361"/>
                </a:moveTo>
                <a:lnTo>
                  <a:pt x="10796" y="1361"/>
                </a:lnTo>
                <a:cubicBezTo>
                  <a:pt x="10821" y="1361"/>
                  <a:pt x="10834" y="1348"/>
                  <a:pt x="10834" y="1322"/>
                </a:cubicBezTo>
                <a:lnTo>
                  <a:pt x="10834" y="381"/>
                </a:lnTo>
                <a:cubicBezTo>
                  <a:pt x="10834" y="356"/>
                  <a:pt x="10821" y="343"/>
                  <a:pt x="10796" y="343"/>
                </a:cubicBezTo>
                <a:lnTo>
                  <a:pt x="10716" y="343"/>
                </a:lnTo>
                <a:cubicBezTo>
                  <a:pt x="10691" y="343"/>
                  <a:pt x="10677" y="356"/>
                  <a:pt x="10677" y="381"/>
                </a:cubicBezTo>
                <a:lnTo>
                  <a:pt x="10677" y="1322"/>
                </a:lnTo>
                <a:cubicBezTo>
                  <a:pt x="10677" y="1348"/>
                  <a:pt x="10691" y="1361"/>
                  <a:pt x="10716" y="1361"/>
                </a:cubicBezTo>
                <a:close/>
                <a:moveTo>
                  <a:pt x="12133" y="0"/>
                </a:moveTo>
                <a:lnTo>
                  <a:pt x="12054" y="0"/>
                </a:lnTo>
                <a:cubicBezTo>
                  <a:pt x="12030" y="0"/>
                  <a:pt x="12015" y="14"/>
                  <a:pt x="12015" y="39"/>
                </a:cubicBezTo>
                <a:lnTo>
                  <a:pt x="12015" y="486"/>
                </a:lnTo>
                <a:lnTo>
                  <a:pt x="11976" y="457"/>
                </a:lnTo>
                <a:cubicBezTo>
                  <a:pt x="11842" y="356"/>
                  <a:pt x="11754" y="343"/>
                  <a:pt x="11571" y="343"/>
                </a:cubicBezTo>
                <a:lnTo>
                  <a:pt x="11410" y="343"/>
                </a:lnTo>
                <a:cubicBezTo>
                  <a:pt x="11192" y="343"/>
                  <a:pt x="11103" y="428"/>
                  <a:pt x="11103" y="650"/>
                </a:cubicBezTo>
                <a:lnTo>
                  <a:pt x="11103" y="1054"/>
                </a:lnTo>
                <a:cubicBezTo>
                  <a:pt x="11103" y="1276"/>
                  <a:pt x="11192" y="1361"/>
                  <a:pt x="11410" y="1361"/>
                </a:cubicBezTo>
                <a:lnTo>
                  <a:pt x="11571" y="1361"/>
                </a:lnTo>
                <a:cubicBezTo>
                  <a:pt x="11754" y="1361"/>
                  <a:pt x="11842" y="1348"/>
                  <a:pt x="11976" y="1247"/>
                </a:cubicBezTo>
                <a:lnTo>
                  <a:pt x="12024" y="1212"/>
                </a:lnTo>
                <a:lnTo>
                  <a:pt x="12038" y="1326"/>
                </a:lnTo>
                <a:cubicBezTo>
                  <a:pt x="12044" y="1350"/>
                  <a:pt x="12059" y="1361"/>
                  <a:pt x="12083" y="1361"/>
                </a:cubicBezTo>
                <a:lnTo>
                  <a:pt x="12133" y="1361"/>
                </a:lnTo>
                <a:cubicBezTo>
                  <a:pt x="12159" y="1361"/>
                  <a:pt x="12172" y="1348"/>
                  <a:pt x="12172" y="1322"/>
                </a:cubicBezTo>
                <a:lnTo>
                  <a:pt x="12172" y="39"/>
                </a:lnTo>
                <a:cubicBezTo>
                  <a:pt x="12172" y="14"/>
                  <a:pt x="12159" y="0"/>
                  <a:pt x="12133" y="0"/>
                </a:cubicBezTo>
                <a:close/>
                <a:moveTo>
                  <a:pt x="11921" y="1151"/>
                </a:moveTo>
                <a:cubicBezTo>
                  <a:pt x="11834" y="1214"/>
                  <a:pt x="11742" y="1231"/>
                  <a:pt x="11616" y="1231"/>
                </a:cubicBezTo>
                <a:lnTo>
                  <a:pt x="11455" y="1231"/>
                </a:lnTo>
                <a:cubicBezTo>
                  <a:pt x="11305" y="1231"/>
                  <a:pt x="11260" y="1184"/>
                  <a:pt x="11260" y="1035"/>
                </a:cubicBezTo>
                <a:lnTo>
                  <a:pt x="11260" y="669"/>
                </a:lnTo>
                <a:cubicBezTo>
                  <a:pt x="11260" y="519"/>
                  <a:pt x="11305" y="473"/>
                  <a:pt x="11455" y="473"/>
                </a:cubicBezTo>
                <a:lnTo>
                  <a:pt x="11616" y="473"/>
                </a:lnTo>
                <a:cubicBezTo>
                  <a:pt x="11742" y="473"/>
                  <a:pt x="11834" y="490"/>
                  <a:pt x="11921" y="553"/>
                </a:cubicBezTo>
                <a:lnTo>
                  <a:pt x="12015" y="621"/>
                </a:lnTo>
                <a:lnTo>
                  <a:pt x="12015" y="1083"/>
                </a:lnTo>
                <a:lnTo>
                  <a:pt x="11921" y="1151"/>
                </a:lnTo>
                <a:close/>
                <a:moveTo>
                  <a:pt x="13175" y="343"/>
                </a:moveTo>
                <a:lnTo>
                  <a:pt x="12740" y="343"/>
                </a:lnTo>
                <a:cubicBezTo>
                  <a:pt x="12522" y="343"/>
                  <a:pt x="12433" y="428"/>
                  <a:pt x="12433" y="650"/>
                </a:cubicBezTo>
                <a:lnTo>
                  <a:pt x="12433" y="1054"/>
                </a:lnTo>
                <a:cubicBezTo>
                  <a:pt x="12433" y="1276"/>
                  <a:pt x="12522" y="1361"/>
                  <a:pt x="12740" y="1361"/>
                </a:cubicBezTo>
                <a:lnTo>
                  <a:pt x="13222" y="1361"/>
                </a:lnTo>
                <a:cubicBezTo>
                  <a:pt x="13399" y="1361"/>
                  <a:pt x="13483" y="1282"/>
                  <a:pt x="13483" y="1101"/>
                </a:cubicBezTo>
                <a:lnTo>
                  <a:pt x="13483" y="1048"/>
                </a:lnTo>
                <a:cubicBezTo>
                  <a:pt x="13483" y="1025"/>
                  <a:pt x="13471" y="1013"/>
                  <a:pt x="13450" y="1013"/>
                </a:cubicBezTo>
                <a:lnTo>
                  <a:pt x="13360" y="1013"/>
                </a:lnTo>
                <a:cubicBezTo>
                  <a:pt x="13341" y="1013"/>
                  <a:pt x="13329" y="1025"/>
                  <a:pt x="13329" y="1044"/>
                </a:cubicBezTo>
                <a:lnTo>
                  <a:pt x="13329" y="1087"/>
                </a:lnTo>
                <a:cubicBezTo>
                  <a:pt x="13329" y="1190"/>
                  <a:pt x="13286" y="1233"/>
                  <a:pt x="13179" y="1233"/>
                </a:cubicBezTo>
                <a:lnTo>
                  <a:pt x="12785" y="1233"/>
                </a:lnTo>
                <a:cubicBezTo>
                  <a:pt x="12635" y="1233"/>
                  <a:pt x="12590" y="1188"/>
                  <a:pt x="12590" y="1039"/>
                </a:cubicBezTo>
                <a:lnTo>
                  <a:pt x="12590" y="860"/>
                </a:lnTo>
                <a:lnTo>
                  <a:pt x="13444" y="860"/>
                </a:lnTo>
                <a:cubicBezTo>
                  <a:pt x="13469" y="860"/>
                  <a:pt x="13483" y="846"/>
                  <a:pt x="13483" y="821"/>
                </a:cubicBezTo>
                <a:lnTo>
                  <a:pt x="13483" y="650"/>
                </a:lnTo>
                <a:cubicBezTo>
                  <a:pt x="13483" y="428"/>
                  <a:pt x="13393" y="343"/>
                  <a:pt x="13175" y="343"/>
                </a:cubicBezTo>
                <a:close/>
                <a:moveTo>
                  <a:pt x="12590" y="751"/>
                </a:moveTo>
                <a:lnTo>
                  <a:pt x="12590" y="659"/>
                </a:lnTo>
                <a:cubicBezTo>
                  <a:pt x="12590" y="510"/>
                  <a:pt x="12635" y="465"/>
                  <a:pt x="12785" y="465"/>
                </a:cubicBezTo>
                <a:lnTo>
                  <a:pt x="13135" y="465"/>
                </a:lnTo>
                <a:cubicBezTo>
                  <a:pt x="13284" y="465"/>
                  <a:pt x="13329" y="510"/>
                  <a:pt x="13329" y="659"/>
                </a:cubicBezTo>
                <a:lnTo>
                  <a:pt x="13329" y="751"/>
                </a:lnTo>
                <a:lnTo>
                  <a:pt x="12590" y="751"/>
                </a:lnTo>
                <a:close/>
                <a:moveTo>
                  <a:pt x="13782" y="1361"/>
                </a:moveTo>
                <a:lnTo>
                  <a:pt x="13906" y="1361"/>
                </a:lnTo>
                <a:cubicBezTo>
                  <a:pt x="13932" y="1361"/>
                  <a:pt x="13945" y="1348"/>
                  <a:pt x="13945" y="1322"/>
                </a:cubicBezTo>
                <a:lnTo>
                  <a:pt x="13945" y="1206"/>
                </a:lnTo>
                <a:cubicBezTo>
                  <a:pt x="13945" y="1181"/>
                  <a:pt x="13932" y="1167"/>
                  <a:pt x="13906" y="1167"/>
                </a:cubicBezTo>
                <a:lnTo>
                  <a:pt x="13782" y="1167"/>
                </a:lnTo>
                <a:cubicBezTo>
                  <a:pt x="13757" y="1167"/>
                  <a:pt x="13743" y="1181"/>
                  <a:pt x="13743" y="1206"/>
                </a:cubicBezTo>
                <a:lnTo>
                  <a:pt x="13743" y="1322"/>
                </a:lnTo>
                <a:cubicBezTo>
                  <a:pt x="13743" y="1348"/>
                  <a:pt x="13757" y="1361"/>
                  <a:pt x="13782" y="1361"/>
                </a:cubicBezTo>
                <a:close/>
                <a:moveTo>
                  <a:pt x="14513" y="1361"/>
                </a:moveTo>
                <a:lnTo>
                  <a:pt x="14925" y="1361"/>
                </a:lnTo>
                <a:cubicBezTo>
                  <a:pt x="15143" y="1361"/>
                  <a:pt x="15233" y="1276"/>
                  <a:pt x="15233" y="1054"/>
                </a:cubicBezTo>
                <a:lnTo>
                  <a:pt x="15233" y="1000"/>
                </a:lnTo>
                <a:cubicBezTo>
                  <a:pt x="15233" y="978"/>
                  <a:pt x="15219" y="965"/>
                  <a:pt x="15198" y="965"/>
                </a:cubicBezTo>
                <a:lnTo>
                  <a:pt x="15112" y="965"/>
                </a:lnTo>
                <a:cubicBezTo>
                  <a:pt x="15093" y="965"/>
                  <a:pt x="15079" y="978"/>
                  <a:pt x="15079" y="998"/>
                </a:cubicBezTo>
                <a:lnTo>
                  <a:pt x="15079" y="1039"/>
                </a:lnTo>
                <a:cubicBezTo>
                  <a:pt x="15079" y="1186"/>
                  <a:pt x="15034" y="1231"/>
                  <a:pt x="14884" y="1231"/>
                </a:cubicBezTo>
                <a:lnTo>
                  <a:pt x="14558" y="1231"/>
                </a:lnTo>
                <a:cubicBezTo>
                  <a:pt x="14408" y="1231"/>
                  <a:pt x="14363" y="1184"/>
                  <a:pt x="14363" y="1035"/>
                </a:cubicBezTo>
                <a:lnTo>
                  <a:pt x="14363" y="669"/>
                </a:lnTo>
                <a:cubicBezTo>
                  <a:pt x="14363" y="519"/>
                  <a:pt x="14408" y="473"/>
                  <a:pt x="14558" y="473"/>
                </a:cubicBezTo>
                <a:lnTo>
                  <a:pt x="14884" y="473"/>
                </a:lnTo>
                <a:cubicBezTo>
                  <a:pt x="15034" y="473"/>
                  <a:pt x="15079" y="514"/>
                  <a:pt x="15079" y="661"/>
                </a:cubicBezTo>
                <a:lnTo>
                  <a:pt x="15079" y="689"/>
                </a:lnTo>
                <a:cubicBezTo>
                  <a:pt x="15079" y="710"/>
                  <a:pt x="15093" y="722"/>
                  <a:pt x="15112" y="722"/>
                </a:cubicBezTo>
                <a:lnTo>
                  <a:pt x="15198" y="722"/>
                </a:lnTo>
                <a:cubicBezTo>
                  <a:pt x="15219" y="722"/>
                  <a:pt x="15233" y="708"/>
                  <a:pt x="15233" y="687"/>
                </a:cubicBezTo>
                <a:lnTo>
                  <a:pt x="15233" y="650"/>
                </a:lnTo>
                <a:cubicBezTo>
                  <a:pt x="15233" y="428"/>
                  <a:pt x="15143" y="343"/>
                  <a:pt x="14925" y="343"/>
                </a:cubicBezTo>
                <a:lnTo>
                  <a:pt x="14513" y="343"/>
                </a:lnTo>
                <a:cubicBezTo>
                  <a:pt x="14295" y="343"/>
                  <a:pt x="14206" y="428"/>
                  <a:pt x="14206" y="650"/>
                </a:cubicBezTo>
                <a:lnTo>
                  <a:pt x="14206" y="1054"/>
                </a:lnTo>
                <a:cubicBezTo>
                  <a:pt x="14206" y="1276"/>
                  <a:pt x="14295" y="1361"/>
                  <a:pt x="14513" y="1361"/>
                </a:cubicBezTo>
                <a:close/>
                <a:moveTo>
                  <a:pt x="15781" y="1361"/>
                </a:moveTo>
                <a:lnTo>
                  <a:pt x="16236" y="1361"/>
                </a:lnTo>
                <a:cubicBezTo>
                  <a:pt x="16454" y="1361"/>
                  <a:pt x="16543" y="1276"/>
                  <a:pt x="16543" y="1054"/>
                </a:cubicBezTo>
                <a:lnTo>
                  <a:pt x="16543" y="650"/>
                </a:lnTo>
                <a:cubicBezTo>
                  <a:pt x="16543" y="428"/>
                  <a:pt x="16454" y="343"/>
                  <a:pt x="16236" y="343"/>
                </a:cubicBezTo>
                <a:lnTo>
                  <a:pt x="15781" y="343"/>
                </a:lnTo>
                <a:cubicBezTo>
                  <a:pt x="15563" y="343"/>
                  <a:pt x="15474" y="428"/>
                  <a:pt x="15474" y="650"/>
                </a:cubicBezTo>
                <a:lnTo>
                  <a:pt x="15474" y="1054"/>
                </a:lnTo>
                <a:cubicBezTo>
                  <a:pt x="15474" y="1276"/>
                  <a:pt x="15563" y="1361"/>
                  <a:pt x="15781" y="1361"/>
                </a:cubicBezTo>
                <a:close/>
                <a:moveTo>
                  <a:pt x="15826" y="1231"/>
                </a:moveTo>
                <a:cubicBezTo>
                  <a:pt x="15676" y="1231"/>
                  <a:pt x="15631" y="1184"/>
                  <a:pt x="15631" y="1035"/>
                </a:cubicBezTo>
                <a:lnTo>
                  <a:pt x="15631" y="669"/>
                </a:lnTo>
                <a:cubicBezTo>
                  <a:pt x="15631" y="519"/>
                  <a:pt x="15676" y="473"/>
                  <a:pt x="15826" y="473"/>
                </a:cubicBezTo>
                <a:lnTo>
                  <a:pt x="16191" y="473"/>
                </a:lnTo>
                <a:cubicBezTo>
                  <a:pt x="16341" y="473"/>
                  <a:pt x="16386" y="519"/>
                  <a:pt x="16386" y="669"/>
                </a:cubicBezTo>
                <a:lnTo>
                  <a:pt x="16386" y="1035"/>
                </a:lnTo>
                <a:cubicBezTo>
                  <a:pt x="16386" y="1184"/>
                  <a:pt x="16341" y="1231"/>
                  <a:pt x="16191" y="1231"/>
                </a:cubicBezTo>
                <a:lnTo>
                  <a:pt x="15826" y="1231"/>
                </a:lnTo>
                <a:close/>
                <a:moveTo>
                  <a:pt x="18307" y="343"/>
                </a:moveTo>
                <a:lnTo>
                  <a:pt x="18231" y="343"/>
                </a:lnTo>
                <a:cubicBezTo>
                  <a:pt x="18048" y="343"/>
                  <a:pt x="17959" y="356"/>
                  <a:pt x="17826" y="457"/>
                </a:cubicBezTo>
                <a:lnTo>
                  <a:pt x="17768" y="500"/>
                </a:lnTo>
                <a:cubicBezTo>
                  <a:pt x="17731" y="389"/>
                  <a:pt x="17640" y="343"/>
                  <a:pt x="17480" y="343"/>
                </a:cubicBezTo>
                <a:lnTo>
                  <a:pt x="17404" y="343"/>
                </a:lnTo>
                <a:cubicBezTo>
                  <a:pt x="17222" y="343"/>
                  <a:pt x="17134" y="356"/>
                  <a:pt x="17000" y="457"/>
                </a:cubicBezTo>
                <a:lnTo>
                  <a:pt x="16949" y="494"/>
                </a:lnTo>
                <a:lnTo>
                  <a:pt x="16936" y="378"/>
                </a:lnTo>
                <a:cubicBezTo>
                  <a:pt x="16930" y="354"/>
                  <a:pt x="16916" y="343"/>
                  <a:pt x="16893" y="343"/>
                </a:cubicBezTo>
                <a:lnTo>
                  <a:pt x="16842" y="343"/>
                </a:lnTo>
                <a:cubicBezTo>
                  <a:pt x="16817" y="343"/>
                  <a:pt x="16804" y="356"/>
                  <a:pt x="16804" y="381"/>
                </a:cubicBezTo>
                <a:lnTo>
                  <a:pt x="16804" y="1322"/>
                </a:lnTo>
                <a:cubicBezTo>
                  <a:pt x="16804" y="1348"/>
                  <a:pt x="16817" y="1361"/>
                  <a:pt x="16842" y="1361"/>
                </a:cubicBezTo>
                <a:lnTo>
                  <a:pt x="16920" y="1361"/>
                </a:lnTo>
                <a:cubicBezTo>
                  <a:pt x="16946" y="1361"/>
                  <a:pt x="16959" y="1348"/>
                  <a:pt x="16959" y="1322"/>
                </a:cubicBezTo>
                <a:lnTo>
                  <a:pt x="16959" y="623"/>
                </a:lnTo>
                <a:lnTo>
                  <a:pt x="17054" y="554"/>
                </a:lnTo>
                <a:cubicBezTo>
                  <a:pt x="17142" y="492"/>
                  <a:pt x="17231" y="475"/>
                  <a:pt x="17358" y="475"/>
                </a:cubicBezTo>
                <a:lnTo>
                  <a:pt x="17434" y="475"/>
                </a:lnTo>
                <a:cubicBezTo>
                  <a:pt x="17583" y="475"/>
                  <a:pt x="17630" y="521"/>
                  <a:pt x="17630" y="671"/>
                </a:cubicBezTo>
                <a:lnTo>
                  <a:pt x="17630" y="1322"/>
                </a:lnTo>
                <a:cubicBezTo>
                  <a:pt x="17630" y="1348"/>
                  <a:pt x="17644" y="1361"/>
                  <a:pt x="17669" y="1361"/>
                </a:cubicBezTo>
                <a:lnTo>
                  <a:pt x="17749" y="1361"/>
                </a:lnTo>
                <a:cubicBezTo>
                  <a:pt x="17772" y="1361"/>
                  <a:pt x="17787" y="1348"/>
                  <a:pt x="17787" y="1322"/>
                </a:cubicBezTo>
                <a:lnTo>
                  <a:pt x="17787" y="650"/>
                </a:lnTo>
                <a:lnTo>
                  <a:pt x="17787" y="623"/>
                </a:lnTo>
                <a:lnTo>
                  <a:pt x="17881" y="554"/>
                </a:lnTo>
                <a:cubicBezTo>
                  <a:pt x="17966" y="492"/>
                  <a:pt x="18058" y="475"/>
                  <a:pt x="18186" y="475"/>
                </a:cubicBezTo>
                <a:lnTo>
                  <a:pt x="18262" y="475"/>
                </a:lnTo>
                <a:cubicBezTo>
                  <a:pt x="18412" y="475"/>
                  <a:pt x="18456" y="521"/>
                  <a:pt x="18456" y="671"/>
                </a:cubicBezTo>
                <a:lnTo>
                  <a:pt x="18456" y="1322"/>
                </a:lnTo>
                <a:cubicBezTo>
                  <a:pt x="18456" y="1348"/>
                  <a:pt x="18470" y="1361"/>
                  <a:pt x="18495" y="1361"/>
                </a:cubicBezTo>
                <a:lnTo>
                  <a:pt x="18575" y="1361"/>
                </a:lnTo>
                <a:cubicBezTo>
                  <a:pt x="18598" y="1361"/>
                  <a:pt x="18614" y="1348"/>
                  <a:pt x="18614" y="1322"/>
                </a:cubicBezTo>
                <a:lnTo>
                  <a:pt x="18614" y="650"/>
                </a:lnTo>
                <a:cubicBezTo>
                  <a:pt x="18614" y="428"/>
                  <a:pt x="18524" y="343"/>
                  <a:pt x="18307" y="343"/>
                </a:cubicBezTo>
                <a:close/>
                <a:moveTo>
                  <a:pt x="19292" y="1019"/>
                </a:moveTo>
                <a:lnTo>
                  <a:pt x="19366" y="1019"/>
                </a:lnTo>
                <a:cubicBezTo>
                  <a:pt x="19392" y="1019"/>
                  <a:pt x="19405" y="1006"/>
                  <a:pt x="19405" y="980"/>
                </a:cubicBezTo>
                <a:lnTo>
                  <a:pt x="19405" y="889"/>
                </a:lnTo>
                <a:cubicBezTo>
                  <a:pt x="19405" y="782"/>
                  <a:pt x="19428" y="745"/>
                  <a:pt x="19533" y="720"/>
                </a:cubicBezTo>
                <a:lnTo>
                  <a:pt x="19699" y="679"/>
                </a:lnTo>
                <a:cubicBezTo>
                  <a:pt x="19870" y="634"/>
                  <a:pt x="19946" y="564"/>
                  <a:pt x="19946" y="395"/>
                </a:cubicBezTo>
                <a:lnTo>
                  <a:pt x="19946" y="261"/>
                </a:lnTo>
                <a:cubicBezTo>
                  <a:pt x="19946" y="80"/>
                  <a:pt x="19862" y="0"/>
                  <a:pt x="19685" y="0"/>
                </a:cubicBezTo>
                <a:lnTo>
                  <a:pt x="19106" y="0"/>
                </a:lnTo>
                <a:cubicBezTo>
                  <a:pt x="18929" y="0"/>
                  <a:pt x="18845" y="80"/>
                  <a:pt x="18845" y="261"/>
                </a:cubicBezTo>
                <a:lnTo>
                  <a:pt x="18845" y="335"/>
                </a:lnTo>
                <a:cubicBezTo>
                  <a:pt x="18845" y="360"/>
                  <a:pt x="18859" y="374"/>
                  <a:pt x="18884" y="374"/>
                </a:cubicBezTo>
                <a:lnTo>
                  <a:pt x="18962" y="374"/>
                </a:lnTo>
                <a:cubicBezTo>
                  <a:pt x="18987" y="374"/>
                  <a:pt x="19001" y="360"/>
                  <a:pt x="19001" y="335"/>
                </a:cubicBezTo>
                <a:lnTo>
                  <a:pt x="19001" y="284"/>
                </a:lnTo>
                <a:cubicBezTo>
                  <a:pt x="19001" y="175"/>
                  <a:pt x="19042" y="134"/>
                  <a:pt x="19154" y="134"/>
                </a:cubicBezTo>
                <a:lnTo>
                  <a:pt x="19633" y="134"/>
                </a:lnTo>
                <a:cubicBezTo>
                  <a:pt x="19745" y="134"/>
                  <a:pt x="19786" y="175"/>
                  <a:pt x="19786" y="288"/>
                </a:cubicBezTo>
                <a:lnTo>
                  <a:pt x="19786" y="383"/>
                </a:lnTo>
                <a:cubicBezTo>
                  <a:pt x="19786" y="492"/>
                  <a:pt x="19745" y="531"/>
                  <a:pt x="19637" y="558"/>
                </a:cubicBezTo>
                <a:lnTo>
                  <a:pt x="19469" y="599"/>
                </a:lnTo>
                <a:cubicBezTo>
                  <a:pt x="19304" y="642"/>
                  <a:pt x="19253" y="700"/>
                  <a:pt x="19253" y="866"/>
                </a:cubicBezTo>
                <a:lnTo>
                  <a:pt x="19253" y="980"/>
                </a:lnTo>
                <a:cubicBezTo>
                  <a:pt x="19253" y="1006"/>
                  <a:pt x="19267" y="1019"/>
                  <a:pt x="19292" y="1019"/>
                </a:cubicBezTo>
                <a:close/>
                <a:moveTo>
                  <a:pt x="19267" y="1361"/>
                </a:moveTo>
                <a:lnTo>
                  <a:pt x="19392" y="1361"/>
                </a:lnTo>
                <a:cubicBezTo>
                  <a:pt x="19415" y="1361"/>
                  <a:pt x="19430" y="1348"/>
                  <a:pt x="19430" y="1322"/>
                </a:cubicBezTo>
                <a:lnTo>
                  <a:pt x="19430" y="1229"/>
                </a:lnTo>
                <a:cubicBezTo>
                  <a:pt x="19430" y="1204"/>
                  <a:pt x="19415" y="1190"/>
                  <a:pt x="19392" y="1190"/>
                </a:cubicBezTo>
                <a:lnTo>
                  <a:pt x="19267" y="1190"/>
                </a:lnTo>
                <a:cubicBezTo>
                  <a:pt x="19242" y="1190"/>
                  <a:pt x="19228" y="1204"/>
                  <a:pt x="19228" y="1229"/>
                </a:cubicBezTo>
                <a:lnTo>
                  <a:pt x="19228" y="1322"/>
                </a:lnTo>
                <a:cubicBezTo>
                  <a:pt x="19228" y="1348"/>
                  <a:pt x="19242" y="1361"/>
                  <a:pt x="19267" y="1361"/>
                </a:cubicBezTo>
                <a:close/>
              </a:path>
            </a:pathLst>
          </a:custGeom>
          <a:solidFill>
            <a:srgbClr val="EB404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615424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3000">
        <p159:morph option="byObject"/>
      </p:transition>
    </mc:Choice>
    <mc:Fallback xmlns="">
      <p:transition advClick="0" advTm="3000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09C1E343-E622-42B7-98E6-D64BEB8701B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12192000" cy="20295584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547ED171-D8F8-4A4F-9522-2BEAD12D68A2}"/>
              </a:ext>
            </a:extLst>
          </p:cNvPr>
          <p:cNvSpPr/>
          <p:nvPr/>
        </p:nvSpPr>
        <p:spPr>
          <a:xfrm>
            <a:off x="0" y="2905541"/>
            <a:ext cx="12192000" cy="116619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927AE8C-E30C-4A42-85BF-2EADE44B27B1}"/>
              </a:ext>
            </a:extLst>
          </p:cNvPr>
          <p:cNvSpPr txBox="1"/>
          <p:nvPr/>
        </p:nvSpPr>
        <p:spPr>
          <a:xfrm>
            <a:off x="-145774" y="2911159"/>
            <a:ext cx="12483548" cy="1015663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ctr"/>
            <a:r>
              <a:rPr lang="en-US" sz="60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1476</a:t>
            </a:r>
            <a:r>
              <a:rPr lang="en-US" sz="2400" dirty="0">
                <a:solidFill>
                  <a:schemeClr val="bg1"/>
                </a:solidFill>
                <a:latin typeface="Tactic Round Med It" panose="00000600000000000000" pitchFamily="50" charset="0"/>
              </a:rPr>
              <a:t> </a:t>
            </a:r>
            <a:r>
              <a:rPr lang="en-US" sz="4000" dirty="0">
                <a:solidFill>
                  <a:schemeClr val="bg1"/>
                </a:solidFill>
                <a:latin typeface="Tactic Round Med It" panose="00000600000000000000" pitchFamily="50" charset="0"/>
              </a:rPr>
              <a:t>variants</a:t>
            </a:r>
            <a:r>
              <a:rPr lang="ru-RU" sz="4000" dirty="0">
                <a:solidFill>
                  <a:schemeClr val="bg1"/>
                </a:solidFill>
                <a:latin typeface="Tactic Round Med It" panose="00000600000000000000" pitchFamily="50" charset="0"/>
              </a:rPr>
              <a:t> </a:t>
            </a:r>
            <a:r>
              <a:rPr lang="en-US" sz="4000" dirty="0">
                <a:solidFill>
                  <a:schemeClr val="bg1"/>
                </a:solidFill>
                <a:latin typeface="Tactic Round Med It" panose="00000600000000000000" pitchFamily="50" charset="0"/>
              </a:rPr>
              <a:t>of the</a:t>
            </a:r>
            <a:r>
              <a:rPr lang="ru-RU" sz="4000" dirty="0">
                <a:solidFill>
                  <a:schemeClr val="bg1"/>
                </a:solidFill>
                <a:latin typeface="Tactic Round Med It" panose="00000600000000000000" pitchFamily="50" charset="0"/>
              </a:rPr>
              <a:t> </a:t>
            </a:r>
            <a:r>
              <a:rPr lang="en-US" sz="5400" dirty="0">
                <a:solidFill>
                  <a:schemeClr val="bg1"/>
                </a:solidFill>
                <a:latin typeface="Tactic Round Med It" panose="00000600000000000000" pitchFamily="50" charset="0"/>
              </a:rPr>
              <a:t>WORLD MAP</a:t>
            </a:r>
            <a:endParaRPr lang="en-US" sz="24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71C17EAE-3668-4C4A-8F7B-A0A86579EB79}"/>
              </a:ext>
            </a:extLst>
          </p:cNvPr>
          <p:cNvSpPr>
            <a:spLocks noEditPoints="1"/>
          </p:cNvSpPr>
          <p:nvPr/>
        </p:nvSpPr>
        <p:spPr bwMode="auto">
          <a:xfrm>
            <a:off x="681038" y="5122863"/>
            <a:ext cx="10829925" cy="765175"/>
          </a:xfrm>
          <a:custGeom>
            <a:avLst/>
            <a:gdLst>
              <a:gd name="T0" fmla="*/ 520 w 30127"/>
              <a:gd name="T1" fmla="*/ 786 h 2116"/>
              <a:gd name="T2" fmla="*/ 0 w 30127"/>
              <a:gd name="T3" fmla="*/ 1995 h 2116"/>
              <a:gd name="T4" fmla="*/ 1535 w 30127"/>
              <a:gd name="T5" fmla="*/ 1245 h 2116"/>
              <a:gd name="T6" fmla="*/ 2055 w 30127"/>
              <a:gd name="T7" fmla="*/ 121 h 2116"/>
              <a:gd name="T8" fmla="*/ 4512 w 30127"/>
              <a:gd name="T9" fmla="*/ 586 h 2116"/>
              <a:gd name="T10" fmla="*/ 2953 w 30127"/>
              <a:gd name="T11" fmla="*/ 2116 h 2116"/>
              <a:gd name="T12" fmla="*/ 3745 w 30127"/>
              <a:gd name="T13" fmla="*/ 441 h 2116"/>
              <a:gd name="T14" fmla="*/ 4596 w 30127"/>
              <a:gd name="T15" fmla="*/ 139 h 2116"/>
              <a:gd name="T16" fmla="*/ 6225 w 30127"/>
              <a:gd name="T17" fmla="*/ 780 h 2116"/>
              <a:gd name="T18" fmla="*/ 7854 w 30127"/>
              <a:gd name="T19" fmla="*/ 139 h 2116"/>
              <a:gd name="T20" fmla="*/ 6463 w 30127"/>
              <a:gd name="T21" fmla="*/ 100 h 2116"/>
              <a:gd name="T22" fmla="*/ 5149 w 30127"/>
              <a:gd name="T23" fmla="*/ 100 h 2116"/>
              <a:gd name="T24" fmla="*/ 8942 w 30127"/>
              <a:gd name="T25" fmla="*/ 0 h 2116"/>
              <a:gd name="T26" fmla="*/ 9553 w 30127"/>
              <a:gd name="T27" fmla="*/ 1995 h 2116"/>
              <a:gd name="T28" fmla="*/ 10683 w 30127"/>
              <a:gd name="T29" fmla="*/ 459 h 2116"/>
              <a:gd name="T30" fmla="*/ 12524 w 30127"/>
              <a:gd name="T31" fmla="*/ 2116 h 2116"/>
              <a:gd name="T32" fmla="*/ 10964 w 30127"/>
              <a:gd name="T33" fmla="*/ 586 h 2116"/>
              <a:gd name="T34" fmla="*/ 11484 w 30127"/>
              <a:gd name="T35" fmla="*/ 689 h 2116"/>
              <a:gd name="T36" fmla="*/ 12342 w 30127"/>
              <a:gd name="T37" fmla="*/ 1674 h 2116"/>
              <a:gd name="T38" fmla="*/ 16368 w 30127"/>
              <a:gd name="T39" fmla="*/ 1381 h 2116"/>
              <a:gd name="T40" fmla="*/ 15618 w 30127"/>
              <a:gd name="T41" fmla="*/ 1680 h 2116"/>
              <a:gd name="T42" fmla="*/ 15618 w 30127"/>
              <a:gd name="T43" fmla="*/ 435 h 2116"/>
              <a:gd name="T44" fmla="*/ 16368 w 30127"/>
              <a:gd name="T45" fmla="*/ 713 h 2116"/>
              <a:gd name="T46" fmla="*/ 14301 w 30127"/>
              <a:gd name="T47" fmla="*/ 1529 h 2116"/>
              <a:gd name="T48" fmla="*/ 18208 w 30127"/>
              <a:gd name="T49" fmla="*/ 786 h 2116"/>
              <a:gd name="T50" fmla="*/ 16673 w 30127"/>
              <a:gd name="T51" fmla="*/ 121 h 2116"/>
              <a:gd name="T52" fmla="*/ 17193 w 30127"/>
              <a:gd name="T53" fmla="*/ 1245 h 2116"/>
              <a:gd name="T54" fmla="*/ 18728 w 30127"/>
              <a:gd name="T55" fmla="*/ 1995 h 2116"/>
              <a:gd name="T56" fmla="*/ 21185 w 30127"/>
              <a:gd name="T57" fmla="*/ 1529 h 2116"/>
              <a:gd name="T58" fmla="*/ 19039 w 30127"/>
              <a:gd name="T59" fmla="*/ 1529 h 2116"/>
              <a:gd name="T60" fmla="*/ 19807 w 30127"/>
              <a:gd name="T61" fmla="*/ 441 h 2116"/>
              <a:gd name="T62" fmla="*/ 19807 w 30127"/>
              <a:gd name="T63" fmla="*/ 1674 h 2116"/>
              <a:gd name="T64" fmla="*/ 23028 w 30127"/>
              <a:gd name="T65" fmla="*/ 0 h 2116"/>
              <a:gd name="T66" fmla="*/ 22237 w 30127"/>
              <a:gd name="T67" fmla="*/ 1674 h 2116"/>
              <a:gd name="T68" fmla="*/ 23095 w 30127"/>
              <a:gd name="T69" fmla="*/ 689 h 2116"/>
              <a:gd name="T70" fmla="*/ 24352 w 30127"/>
              <a:gd name="T71" fmla="*/ 2116 h 2116"/>
              <a:gd name="T72" fmla="*/ 24618 w 30127"/>
              <a:gd name="T73" fmla="*/ 780 h 2116"/>
              <a:gd name="T74" fmla="*/ 25440 w 30127"/>
              <a:gd name="T75" fmla="*/ 523 h 2116"/>
              <a:gd name="T76" fmla="*/ 25942 w 30127"/>
              <a:gd name="T77" fmla="*/ 453 h 2116"/>
              <a:gd name="T78" fmla="*/ 24382 w 30127"/>
              <a:gd name="T79" fmla="*/ 1197 h 2116"/>
              <a:gd name="T80" fmla="*/ 24570 w 30127"/>
              <a:gd name="T81" fmla="*/ 1714 h 2116"/>
              <a:gd name="T82" fmla="*/ 23899 w 30127"/>
              <a:gd name="T83" fmla="*/ 1572 h 2116"/>
              <a:gd name="T84" fmla="*/ 27849 w 30127"/>
              <a:gd name="T85" fmla="*/ 1224 h 2116"/>
              <a:gd name="T86" fmla="*/ 26815 w 30127"/>
              <a:gd name="T87" fmla="*/ 429 h 2116"/>
              <a:gd name="T88" fmla="*/ 26416 w 30127"/>
              <a:gd name="T89" fmla="*/ 0 h 2116"/>
              <a:gd name="T90" fmla="*/ 28103 w 30127"/>
              <a:gd name="T91" fmla="*/ 1995 h 2116"/>
              <a:gd name="T92" fmla="*/ 29360 w 30127"/>
              <a:gd name="T93" fmla="*/ 1366 h 2116"/>
              <a:gd name="T94" fmla="*/ 30127 w 30127"/>
              <a:gd name="T95" fmla="*/ 453 h 2116"/>
              <a:gd name="T96" fmla="*/ 28417 w 30127"/>
              <a:gd name="T97" fmla="*/ 677 h 2116"/>
              <a:gd name="T98" fmla="*/ 29462 w 30127"/>
              <a:gd name="T99" fmla="*/ 405 h 2116"/>
              <a:gd name="T100" fmla="*/ 28891 w 30127"/>
              <a:gd name="T101" fmla="*/ 1272 h 2116"/>
              <a:gd name="T102" fmla="*/ 29414 w 30127"/>
              <a:gd name="T103" fmla="*/ 1995 h 2116"/>
              <a:gd name="T104" fmla="*/ 28834 w 30127"/>
              <a:gd name="T105" fmla="*/ 1995 h 2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0127" h="2116">
                <a:moveTo>
                  <a:pt x="1934" y="0"/>
                </a:moveTo>
                <a:lnTo>
                  <a:pt x="1656" y="0"/>
                </a:lnTo>
                <a:cubicBezTo>
                  <a:pt x="1578" y="0"/>
                  <a:pt x="1535" y="42"/>
                  <a:pt x="1535" y="121"/>
                </a:cubicBezTo>
                <a:lnTo>
                  <a:pt x="1535" y="786"/>
                </a:lnTo>
                <a:lnTo>
                  <a:pt x="520" y="786"/>
                </a:lnTo>
                <a:lnTo>
                  <a:pt x="520" y="121"/>
                </a:lnTo>
                <a:cubicBezTo>
                  <a:pt x="520" y="42"/>
                  <a:pt x="478" y="0"/>
                  <a:pt x="399" y="0"/>
                </a:cubicBezTo>
                <a:lnTo>
                  <a:pt x="121" y="0"/>
                </a:lnTo>
                <a:cubicBezTo>
                  <a:pt x="42" y="0"/>
                  <a:pt x="0" y="42"/>
                  <a:pt x="0" y="121"/>
                </a:cubicBezTo>
                <a:lnTo>
                  <a:pt x="0" y="1995"/>
                </a:lnTo>
                <a:cubicBezTo>
                  <a:pt x="0" y="2073"/>
                  <a:pt x="42" y="2116"/>
                  <a:pt x="121" y="2116"/>
                </a:cubicBezTo>
                <a:lnTo>
                  <a:pt x="399" y="2116"/>
                </a:lnTo>
                <a:cubicBezTo>
                  <a:pt x="478" y="2116"/>
                  <a:pt x="520" y="2073"/>
                  <a:pt x="520" y="1995"/>
                </a:cubicBezTo>
                <a:lnTo>
                  <a:pt x="520" y="1245"/>
                </a:lnTo>
                <a:lnTo>
                  <a:pt x="1535" y="1245"/>
                </a:lnTo>
                <a:lnTo>
                  <a:pt x="1535" y="1995"/>
                </a:lnTo>
                <a:cubicBezTo>
                  <a:pt x="1535" y="2073"/>
                  <a:pt x="1578" y="2116"/>
                  <a:pt x="1656" y="2116"/>
                </a:cubicBezTo>
                <a:lnTo>
                  <a:pt x="1934" y="2116"/>
                </a:lnTo>
                <a:cubicBezTo>
                  <a:pt x="2013" y="2116"/>
                  <a:pt x="2055" y="2073"/>
                  <a:pt x="2055" y="1995"/>
                </a:cubicBezTo>
                <a:lnTo>
                  <a:pt x="2055" y="121"/>
                </a:lnTo>
                <a:cubicBezTo>
                  <a:pt x="2055" y="42"/>
                  <a:pt x="2013" y="0"/>
                  <a:pt x="1934" y="0"/>
                </a:cubicBezTo>
                <a:close/>
                <a:moveTo>
                  <a:pt x="2953" y="2116"/>
                </a:moveTo>
                <a:lnTo>
                  <a:pt x="3926" y="2116"/>
                </a:lnTo>
                <a:cubicBezTo>
                  <a:pt x="4325" y="2116"/>
                  <a:pt x="4512" y="1934"/>
                  <a:pt x="4512" y="1529"/>
                </a:cubicBezTo>
                <a:lnTo>
                  <a:pt x="4512" y="586"/>
                </a:lnTo>
                <a:cubicBezTo>
                  <a:pt x="4512" y="181"/>
                  <a:pt x="4325" y="0"/>
                  <a:pt x="3926" y="0"/>
                </a:cubicBezTo>
                <a:lnTo>
                  <a:pt x="2953" y="0"/>
                </a:lnTo>
                <a:cubicBezTo>
                  <a:pt x="2554" y="0"/>
                  <a:pt x="2366" y="181"/>
                  <a:pt x="2366" y="586"/>
                </a:cubicBezTo>
                <a:lnTo>
                  <a:pt x="2366" y="1529"/>
                </a:lnTo>
                <a:cubicBezTo>
                  <a:pt x="2366" y="1934"/>
                  <a:pt x="2554" y="2116"/>
                  <a:pt x="2953" y="2116"/>
                </a:cubicBezTo>
                <a:close/>
                <a:moveTo>
                  <a:pt x="3134" y="1674"/>
                </a:moveTo>
                <a:cubicBezTo>
                  <a:pt x="2953" y="1674"/>
                  <a:pt x="2886" y="1608"/>
                  <a:pt x="2886" y="1427"/>
                </a:cubicBezTo>
                <a:lnTo>
                  <a:pt x="2886" y="689"/>
                </a:lnTo>
                <a:cubicBezTo>
                  <a:pt x="2886" y="508"/>
                  <a:pt x="2953" y="441"/>
                  <a:pt x="3134" y="441"/>
                </a:cubicBezTo>
                <a:lnTo>
                  <a:pt x="3745" y="441"/>
                </a:lnTo>
                <a:cubicBezTo>
                  <a:pt x="3929" y="441"/>
                  <a:pt x="3992" y="508"/>
                  <a:pt x="3992" y="689"/>
                </a:cubicBezTo>
                <a:lnTo>
                  <a:pt x="3992" y="1427"/>
                </a:lnTo>
                <a:cubicBezTo>
                  <a:pt x="3992" y="1608"/>
                  <a:pt x="3929" y="1674"/>
                  <a:pt x="3745" y="1674"/>
                </a:cubicBezTo>
                <a:lnTo>
                  <a:pt x="3134" y="1674"/>
                </a:lnTo>
                <a:close/>
                <a:moveTo>
                  <a:pt x="4596" y="139"/>
                </a:moveTo>
                <a:lnTo>
                  <a:pt x="5279" y="2019"/>
                </a:lnTo>
                <a:cubicBezTo>
                  <a:pt x="5300" y="2085"/>
                  <a:pt x="5346" y="2116"/>
                  <a:pt x="5415" y="2116"/>
                </a:cubicBezTo>
                <a:lnTo>
                  <a:pt x="5659" y="2116"/>
                </a:lnTo>
                <a:cubicBezTo>
                  <a:pt x="5729" y="2116"/>
                  <a:pt x="5774" y="2085"/>
                  <a:pt x="5799" y="2016"/>
                </a:cubicBezTo>
                <a:lnTo>
                  <a:pt x="6225" y="780"/>
                </a:lnTo>
                <a:lnTo>
                  <a:pt x="6654" y="2016"/>
                </a:lnTo>
                <a:cubicBezTo>
                  <a:pt x="6678" y="2085"/>
                  <a:pt x="6720" y="2116"/>
                  <a:pt x="6793" y="2116"/>
                </a:cubicBezTo>
                <a:lnTo>
                  <a:pt x="7038" y="2116"/>
                </a:lnTo>
                <a:cubicBezTo>
                  <a:pt x="7107" y="2116"/>
                  <a:pt x="7152" y="2085"/>
                  <a:pt x="7174" y="2019"/>
                </a:cubicBezTo>
                <a:lnTo>
                  <a:pt x="7854" y="139"/>
                </a:lnTo>
                <a:cubicBezTo>
                  <a:pt x="7884" y="58"/>
                  <a:pt x="7844" y="0"/>
                  <a:pt x="7757" y="0"/>
                </a:cubicBezTo>
                <a:lnTo>
                  <a:pt x="7467" y="0"/>
                </a:lnTo>
                <a:cubicBezTo>
                  <a:pt x="7397" y="0"/>
                  <a:pt x="7352" y="30"/>
                  <a:pt x="7331" y="100"/>
                </a:cubicBezTo>
                <a:lnTo>
                  <a:pt x="6896" y="1378"/>
                </a:lnTo>
                <a:lnTo>
                  <a:pt x="6463" y="100"/>
                </a:lnTo>
                <a:cubicBezTo>
                  <a:pt x="6439" y="30"/>
                  <a:pt x="6397" y="0"/>
                  <a:pt x="6324" y="0"/>
                </a:cubicBezTo>
                <a:lnTo>
                  <a:pt x="6146" y="0"/>
                </a:lnTo>
                <a:cubicBezTo>
                  <a:pt x="6077" y="0"/>
                  <a:pt x="6031" y="33"/>
                  <a:pt x="6010" y="100"/>
                </a:cubicBezTo>
                <a:lnTo>
                  <a:pt x="5581" y="1372"/>
                </a:lnTo>
                <a:lnTo>
                  <a:pt x="5149" y="100"/>
                </a:lnTo>
                <a:cubicBezTo>
                  <a:pt x="5128" y="30"/>
                  <a:pt x="5083" y="0"/>
                  <a:pt x="5013" y="0"/>
                </a:cubicBezTo>
                <a:lnTo>
                  <a:pt x="4696" y="0"/>
                </a:lnTo>
                <a:cubicBezTo>
                  <a:pt x="4608" y="0"/>
                  <a:pt x="4569" y="58"/>
                  <a:pt x="4596" y="139"/>
                </a:cubicBezTo>
                <a:close/>
                <a:moveTo>
                  <a:pt x="10683" y="0"/>
                </a:moveTo>
                <a:lnTo>
                  <a:pt x="8942" y="0"/>
                </a:lnTo>
                <a:cubicBezTo>
                  <a:pt x="8864" y="0"/>
                  <a:pt x="8822" y="42"/>
                  <a:pt x="8822" y="121"/>
                </a:cubicBezTo>
                <a:lnTo>
                  <a:pt x="8822" y="339"/>
                </a:lnTo>
                <a:cubicBezTo>
                  <a:pt x="8822" y="417"/>
                  <a:pt x="8864" y="459"/>
                  <a:pt x="8942" y="459"/>
                </a:cubicBezTo>
                <a:lnTo>
                  <a:pt x="9553" y="459"/>
                </a:lnTo>
                <a:lnTo>
                  <a:pt x="9553" y="1995"/>
                </a:lnTo>
                <a:cubicBezTo>
                  <a:pt x="9553" y="2073"/>
                  <a:pt x="9595" y="2116"/>
                  <a:pt x="9674" y="2116"/>
                </a:cubicBezTo>
                <a:lnTo>
                  <a:pt x="9952" y="2116"/>
                </a:lnTo>
                <a:cubicBezTo>
                  <a:pt x="10030" y="2116"/>
                  <a:pt x="10073" y="2073"/>
                  <a:pt x="10073" y="1995"/>
                </a:cubicBezTo>
                <a:lnTo>
                  <a:pt x="10073" y="459"/>
                </a:lnTo>
                <a:lnTo>
                  <a:pt x="10683" y="459"/>
                </a:lnTo>
                <a:cubicBezTo>
                  <a:pt x="10762" y="459"/>
                  <a:pt x="10804" y="417"/>
                  <a:pt x="10804" y="339"/>
                </a:cubicBezTo>
                <a:lnTo>
                  <a:pt x="10804" y="121"/>
                </a:lnTo>
                <a:cubicBezTo>
                  <a:pt x="10804" y="42"/>
                  <a:pt x="10762" y="0"/>
                  <a:pt x="10683" y="0"/>
                </a:cubicBezTo>
                <a:close/>
                <a:moveTo>
                  <a:pt x="11551" y="2116"/>
                </a:moveTo>
                <a:lnTo>
                  <a:pt x="12524" y="2116"/>
                </a:lnTo>
                <a:cubicBezTo>
                  <a:pt x="12923" y="2116"/>
                  <a:pt x="13110" y="1934"/>
                  <a:pt x="13110" y="1529"/>
                </a:cubicBezTo>
                <a:lnTo>
                  <a:pt x="13110" y="586"/>
                </a:lnTo>
                <a:cubicBezTo>
                  <a:pt x="13110" y="181"/>
                  <a:pt x="12923" y="0"/>
                  <a:pt x="12524" y="0"/>
                </a:cubicBezTo>
                <a:lnTo>
                  <a:pt x="11551" y="0"/>
                </a:lnTo>
                <a:cubicBezTo>
                  <a:pt x="11152" y="0"/>
                  <a:pt x="10964" y="181"/>
                  <a:pt x="10964" y="586"/>
                </a:cubicBezTo>
                <a:lnTo>
                  <a:pt x="10964" y="1529"/>
                </a:lnTo>
                <a:cubicBezTo>
                  <a:pt x="10964" y="1934"/>
                  <a:pt x="11152" y="2116"/>
                  <a:pt x="11551" y="2116"/>
                </a:cubicBezTo>
                <a:close/>
                <a:moveTo>
                  <a:pt x="11732" y="1674"/>
                </a:moveTo>
                <a:cubicBezTo>
                  <a:pt x="11551" y="1674"/>
                  <a:pt x="11484" y="1608"/>
                  <a:pt x="11484" y="1427"/>
                </a:cubicBezTo>
                <a:lnTo>
                  <a:pt x="11484" y="689"/>
                </a:lnTo>
                <a:cubicBezTo>
                  <a:pt x="11484" y="508"/>
                  <a:pt x="11551" y="441"/>
                  <a:pt x="11732" y="441"/>
                </a:cubicBezTo>
                <a:lnTo>
                  <a:pt x="12342" y="441"/>
                </a:lnTo>
                <a:cubicBezTo>
                  <a:pt x="12527" y="441"/>
                  <a:pt x="12590" y="508"/>
                  <a:pt x="12590" y="689"/>
                </a:cubicBezTo>
                <a:lnTo>
                  <a:pt x="12590" y="1427"/>
                </a:lnTo>
                <a:cubicBezTo>
                  <a:pt x="12590" y="1608"/>
                  <a:pt x="12527" y="1674"/>
                  <a:pt x="12342" y="1674"/>
                </a:cubicBezTo>
                <a:lnTo>
                  <a:pt x="11732" y="1674"/>
                </a:lnTo>
                <a:close/>
                <a:moveTo>
                  <a:pt x="14887" y="2116"/>
                </a:moveTo>
                <a:lnTo>
                  <a:pt x="15781" y="2116"/>
                </a:lnTo>
                <a:cubicBezTo>
                  <a:pt x="16180" y="2116"/>
                  <a:pt x="16368" y="1934"/>
                  <a:pt x="16368" y="1529"/>
                </a:cubicBezTo>
                <a:lnTo>
                  <a:pt x="16368" y="1381"/>
                </a:lnTo>
                <a:cubicBezTo>
                  <a:pt x="16368" y="1303"/>
                  <a:pt x="16325" y="1260"/>
                  <a:pt x="16247" y="1260"/>
                </a:cubicBezTo>
                <a:lnTo>
                  <a:pt x="15987" y="1260"/>
                </a:lnTo>
                <a:cubicBezTo>
                  <a:pt x="15908" y="1260"/>
                  <a:pt x="15866" y="1303"/>
                  <a:pt x="15866" y="1381"/>
                </a:cubicBezTo>
                <a:lnTo>
                  <a:pt x="15866" y="1433"/>
                </a:lnTo>
                <a:cubicBezTo>
                  <a:pt x="15866" y="1617"/>
                  <a:pt x="15803" y="1680"/>
                  <a:pt x="15618" y="1680"/>
                </a:cubicBezTo>
                <a:lnTo>
                  <a:pt x="15068" y="1680"/>
                </a:lnTo>
                <a:cubicBezTo>
                  <a:pt x="14887" y="1680"/>
                  <a:pt x="14820" y="1617"/>
                  <a:pt x="14820" y="1433"/>
                </a:cubicBezTo>
                <a:lnTo>
                  <a:pt x="14820" y="683"/>
                </a:lnTo>
                <a:cubicBezTo>
                  <a:pt x="14820" y="499"/>
                  <a:pt x="14887" y="435"/>
                  <a:pt x="15068" y="435"/>
                </a:cubicBezTo>
                <a:lnTo>
                  <a:pt x="15618" y="435"/>
                </a:lnTo>
                <a:cubicBezTo>
                  <a:pt x="15803" y="435"/>
                  <a:pt x="15866" y="499"/>
                  <a:pt x="15866" y="677"/>
                </a:cubicBezTo>
                <a:lnTo>
                  <a:pt x="15866" y="713"/>
                </a:lnTo>
                <a:cubicBezTo>
                  <a:pt x="15866" y="792"/>
                  <a:pt x="15908" y="834"/>
                  <a:pt x="15987" y="834"/>
                </a:cubicBezTo>
                <a:lnTo>
                  <a:pt x="16247" y="834"/>
                </a:lnTo>
                <a:cubicBezTo>
                  <a:pt x="16325" y="834"/>
                  <a:pt x="16368" y="792"/>
                  <a:pt x="16368" y="713"/>
                </a:cubicBezTo>
                <a:lnTo>
                  <a:pt x="16368" y="586"/>
                </a:lnTo>
                <a:cubicBezTo>
                  <a:pt x="16368" y="181"/>
                  <a:pt x="16180" y="0"/>
                  <a:pt x="15781" y="0"/>
                </a:cubicBezTo>
                <a:lnTo>
                  <a:pt x="14887" y="0"/>
                </a:lnTo>
                <a:cubicBezTo>
                  <a:pt x="14488" y="0"/>
                  <a:pt x="14301" y="181"/>
                  <a:pt x="14301" y="586"/>
                </a:cubicBezTo>
                <a:lnTo>
                  <a:pt x="14301" y="1529"/>
                </a:lnTo>
                <a:cubicBezTo>
                  <a:pt x="14301" y="1934"/>
                  <a:pt x="14488" y="2116"/>
                  <a:pt x="14887" y="2116"/>
                </a:cubicBezTo>
                <a:close/>
                <a:moveTo>
                  <a:pt x="18607" y="0"/>
                </a:moveTo>
                <a:lnTo>
                  <a:pt x="18329" y="0"/>
                </a:lnTo>
                <a:cubicBezTo>
                  <a:pt x="18251" y="0"/>
                  <a:pt x="18208" y="42"/>
                  <a:pt x="18208" y="121"/>
                </a:cubicBezTo>
                <a:lnTo>
                  <a:pt x="18208" y="786"/>
                </a:lnTo>
                <a:lnTo>
                  <a:pt x="17193" y="786"/>
                </a:lnTo>
                <a:lnTo>
                  <a:pt x="17193" y="121"/>
                </a:lnTo>
                <a:cubicBezTo>
                  <a:pt x="17193" y="42"/>
                  <a:pt x="17150" y="0"/>
                  <a:pt x="17072" y="0"/>
                </a:cubicBezTo>
                <a:lnTo>
                  <a:pt x="16794" y="0"/>
                </a:lnTo>
                <a:cubicBezTo>
                  <a:pt x="16715" y="0"/>
                  <a:pt x="16673" y="42"/>
                  <a:pt x="16673" y="121"/>
                </a:cubicBezTo>
                <a:lnTo>
                  <a:pt x="16673" y="1995"/>
                </a:lnTo>
                <a:cubicBezTo>
                  <a:pt x="16673" y="2073"/>
                  <a:pt x="16715" y="2116"/>
                  <a:pt x="16794" y="2116"/>
                </a:cubicBezTo>
                <a:lnTo>
                  <a:pt x="17072" y="2116"/>
                </a:lnTo>
                <a:cubicBezTo>
                  <a:pt x="17150" y="2116"/>
                  <a:pt x="17193" y="2073"/>
                  <a:pt x="17193" y="1995"/>
                </a:cubicBezTo>
                <a:lnTo>
                  <a:pt x="17193" y="1245"/>
                </a:lnTo>
                <a:lnTo>
                  <a:pt x="18208" y="1245"/>
                </a:lnTo>
                <a:lnTo>
                  <a:pt x="18208" y="1995"/>
                </a:lnTo>
                <a:cubicBezTo>
                  <a:pt x="18208" y="2073"/>
                  <a:pt x="18251" y="2116"/>
                  <a:pt x="18329" y="2116"/>
                </a:cubicBezTo>
                <a:lnTo>
                  <a:pt x="18607" y="2116"/>
                </a:lnTo>
                <a:cubicBezTo>
                  <a:pt x="18686" y="2116"/>
                  <a:pt x="18728" y="2073"/>
                  <a:pt x="18728" y="1995"/>
                </a:cubicBezTo>
                <a:lnTo>
                  <a:pt x="18728" y="121"/>
                </a:lnTo>
                <a:cubicBezTo>
                  <a:pt x="18728" y="42"/>
                  <a:pt x="18686" y="0"/>
                  <a:pt x="18607" y="0"/>
                </a:cubicBezTo>
                <a:close/>
                <a:moveTo>
                  <a:pt x="19626" y="2116"/>
                </a:moveTo>
                <a:lnTo>
                  <a:pt x="20599" y="2116"/>
                </a:lnTo>
                <a:cubicBezTo>
                  <a:pt x="20998" y="2116"/>
                  <a:pt x="21185" y="1934"/>
                  <a:pt x="21185" y="1529"/>
                </a:cubicBezTo>
                <a:lnTo>
                  <a:pt x="21185" y="586"/>
                </a:lnTo>
                <a:cubicBezTo>
                  <a:pt x="21185" y="181"/>
                  <a:pt x="20998" y="0"/>
                  <a:pt x="20599" y="0"/>
                </a:cubicBezTo>
                <a:lnTo>
                  <a:pt x="19626" y="0"/>
                </a:lnTo>
                <a:cubicBezTo>
                  <a:pt x="19227" y="0"/>
                  <a:pt x="19039" y="181"/>
                  <a:pt x="19039" y="586"/>
                </a:cubicBezTo>
                <a:lnTo>
                  <a:pt x="19039" y="1529"/>
                </a:lnTo>
                <a:cubicBezTo>
                  <a:pt x="19039" y="1934"/>
                  <a:pt x="19227" y="2116"/>
                  <a:pt x="19626" y="2116"/>
                </a:cubicBezTo>
                <a:close/>
                <a:moveTo>
                  <a:pt x="19807" y="1674"/>
                </a:moveTo>
                <a:cubicBezTo>
                  <a:pt x="19626" y="1674"/>
                  <a:pt x="19559" y="1608"/>
                  <a:pt x="19559" y="1427"/>
                </a:cubicBezTo>
                <a:lnTo>
                  <a:pt x="19559" y="689"/>
                </a:lnTo>
                <a:cubicBezTo>
                  <a:pt x="19559" y="508"/>
                  <a:pt x="19626" y="441"/>
                  <a:pt x="19807" y="441"/>
                </a:cubicBezTo>
                <a:lnTo>
                  <a:pt x="20417" y="441"/>
                </a:lnTo>
                <a:cubicBezTo>
                  <a:pt x="20602" y="441"/>
                  <a:pt x="20665" y="508"/>
                  <a:pt x="20665" y="689"/>
                </a:cubicBezTo>
                <a:lnTo>
                  <a:pt x="20665" y="1427"/>
                </a:lnTo>
                <a:cubicBezTo>
                  <a:pt x="20665" y="1608"/>
                  <a:pt x="20602" y="1674"/>
                  <a:pt x="20417" y="1674"/>
                </a:cubicBezTo>
                <a:lnTo>
                  <a:pt x="19807" y="1674"/>
                </a:lnTo>
                <a:close/>
                <a:moveTo>
                  <a:pt x="22055" y="2116"/>
                </a:moveTo>
                <a:lnTo>
                  <a:pt x="23028" y="2116"/>
                </a:lnTo>
                <a:cubicBezTo>
                  <a:pt x="23427" y="2116"/>
                  <a:pt x="23615" y="1934"/>
                  <a:pt x="23615" y="1529"/>
                </a:cubicBezTo>
                <a:lnTo>
                  <a:pt x="23615" y="586"/>
                </a:lnTo>
                <a:cubicBezTo>
                  <a:pt x="23615" y="181"/>
                  <a:pt x="23427" y="0"/>
                  <a:pt x="23028" y="0"/>
                </a:cubicBezTo>
                <a:lnTo>
                  <a:pt x="22055" y="0"/>
                </a:lnTo>
                <a:cubicBezTo>
                  <a:pt x="21656" y="0"/>
                  <a:pt x="21469" y="181"/>
                  <a:pt x="21469" y="586"/>
                </a:cubicBezTo>
                <a:lnTo>
                  <a:pt x="21469" y="1529"/>
                </a:lnTo>
                <a:cubicBezTo>
                  <a:pt x="21469" y="1934"/>
                  <a:pt x="21656" y="2116"/>
                  <a:pt x="22055" y="2116"/>
                </a:cubicBezTo>
                <a:close/>
                <a:moveTo>
                  <a:pt x="22237" y="1674"/>
                </a:moveTo>
                <a:cubicBezTo>
                  <a:pt x="22055" y="1674"/>
                  <a:pt x="21989" y="1608"/>
                  <a:pt x="21989" y="1427"/>
                </a:cubicBezTo>
                <a:lnTo>
                  <a:pt x="21989" y="689"/>
                </a:lnTo>
                <a:cubicBezTo>
                  <a:pt x="21989" y="508"/>
                  <a:pt x="22055" y="441"/>
                  <a:pt x="22237" y="441"/>
                </a:cubicBezTo>
                <a:lnTo>
                  <a:pt x="22847" y="441"/>
                </a:lnTo>
                <a:cubicBezTo>
                  <a:pt x="23031" y="441"/>
                  <a:pt x="23095" y="508"/>
                  <a:pt x="23095" y="689"/>
                </a:cubicBezTo>
                <a:lnTo>
                  <a:pt x="23095" y="1427"/>
                </a:lnTo>
                <a:cubicBezTo>
                  <a:pt x="23095" y="1608"/>
                  <a:pt x="23031" y="1674"/>
                  <a:pt x="22847" y="1674"/>
                </a:cubicBezTo>
                <a:lnTo>
                  <a:pt x="22237" y="1674"/>
                </a:lnTo>
                <a:close/>
                <a:moveTo>
                  <a:pt x="23899" y="1662"/>
                </a:moveTo>
                <a:cubicBezTo>
                  <a:pt x="23899" y="1977"/>
                  <a:pt x="24044" y="2116"/>
                  <a:pt x="24352" y="2116"/>
                </a:cubicBezTo>
                <a:lnTo>
                  <a:pt x="25531" y="2116"/>
                </a:lnTo>
                <a:cubicBezTo>
                  <a:pt x="25842" y="2116"/>
                  <a:pt x="25984" y="1977"/>
                  <a:pt x="25984" y="1662"/>
                </a:cubicBezTo>
                <a:lnTo>
                  <a:pt x="25984" y="1318"/>
                </a:lnTo>
                <a:cubicBezTo>
                  <a:pt x="25984" y="1000"/>
                  <a:pt x="25842" y="895"/>
                  <a:pt x="25531" y="864"/>
                </a:cubicBezTo>
                <a:lnTo>
                  <a:pt x="24618" y="780"/>
                </a:lnTo>
                <a:cubicBezTo>
                  <a:pt x="24494" y="768"/>
                  <a:pt x="24449" y="738"/>
                  <a:pt x="24449" y="611"/>
                </a:cubicBezTo>
                <a:lnTo>
                  <a:pt x="24449" y="571"/>
                </a:lnTo>
                <a:cubicBezTo>
                  <a:pt x="24449" y="447"/>
                  <a:pt x="24491" y="402"/>
                  <a:pt x="24618" y="402"/>
                </a:cubicBezTo>
                <a:lnTo>
                  <a:pt x="25271" y="402"/>
                </a:lnTo>
                <a:cubicBezTo>
                  <a:pt x="25398" y="402"/>
                  <a:pt x="25440" y="447"/>
                  <a:pt x="25440" y="523"/>
                </a:cubicBezTo>
                <a:lnTo>
                  <a:pt x="25440" y="529"/>
                </a:lnTo>
                <a:cubicBezTo>
                  <a:pt x="25440" y="586"/>
                  <a:pt x="25470" y="617"/>
                  <a:pt x="25528" y="617"/>
                </a:cubicBezTo>
                <a:lnTo>
                  <a:pt x="25833" y="617"/>
                </a:lnTo>
                <a:cubicBezTo>
                  <a:pt x="25902" y="617"/>
                  <a:pt x="25942" y="577"/>
                  <a:pt x="25942" y="508"/>
                </a:cubicBezTo>
                <a:lnTo>
                  <a:pt x="25942" y="453"/>
                </a:lnTo>
                <a:cubicBezTo>
                  <a:pt x="25942" y="139"/>
                  <a:pt x="25800" y="0"/>
                  <a:pt x="25488" y="0"/>
                </a:cubicBezTo>
                <a:lnTo>
                  <a:pt x="24382" y="0"/>
                </a:lnTo>
                <a:cubicBezTo>
                  <a:pt x="24074" y="0"/>
                  <a:pt x="23929" y="139"/>
                  <a:pt x="23929" y="453"/>
                </a:cubicBezTo>
                <a:lnTo>
                  <a:pt x="23929" y="744"/>
                </a:lnTo>
                <a:cubicBezTo>
                  <a:pt x="23929" y="1058"/>
                  <a:pt x="24074" y="1170"/>
                  <a:pt x="24382" y="1197"/>
                </a:cubicBezTo>
                <a:lnTo>
                  <a:pt x="25295" y="1281"/>
                </a:lnTo>
                <a:cubicBezTo>
                  <a:pt x="25422" y="1294"/>
                  <a:pt x="25464" y="1324"/>
                  <a:pt x="25464" y="1451"/>
                </a:cubicBezTo>
                <a:lnTo>
                  <a:pt x="25464" y="1544"/>
                </a:lnTo>
                <a:cubicBezTo>
                  <a:pt x="25464" y="1668"/>
                  <a:pt x="25422" y="1714"/>
                  <a:pt x="25295" y="1714"/>
                </a:cubicBezTo>
                <a:lnTo>
                  <a:pt x="24570" y="1714"/>
                </a:lnTo>
                <a:cubicBezTo>
                  <a:pt x="24443" y="1714"/>
                  <a:pt x="24400" y="1674"/>
                  <a:pt x="24400" y="1569"/>
                </a:cubicBezTo>
                <a:lnTo>
                  <a:pt x="24400" y="1563"/>
                </a:lnTo>
                <a:cubicBezTo>
                  <a:pt x="24400" y="1499"/>
                  <a:pt x="24367" y="1463"/>
                  <a:pt x="24301" y="1463"/>
                </a:cubicBezTo>
                <a:lnTo>
                  <a:pt x="24011" y="1463"/>
                </a:lnTo>
                <a:cubicBezTo>
                  <a:pt x="23938" y="1463"/>
                  <a:pt x="23899" y="1502"/>
                  <a:pt x="23899" y="1572"/>
                </a:cubicBezTo>
                <a:lnTo>
                  <a:pt x="23899" y="1662"/>
                </a:lnTo>
                <a:close/>
                <a:moveTo>
                  <a:pt x="27982" y="1686"/>
                </a:moveTo>
                <a:lnTo>
                  <a:pt x="26815" y="1686"/>
                </a:lnTo>
                <a:lnTo>
                  <a:pt x="26815" y="1224"/>
                </a:lnTo>
                <a:lnTo>
                  <a:pt x="27849" y="1224"/>
                </a:lnTo>
                <a:cubicBezTo>
                  <a:pt x="27915" y="1224"/>
                  <a:pt x="27951" y="1188"/>
                  <a:pt x="27951" y="1121"/>
                </a:cubicBezTo>
                <a:lnTo>
                  <a:pt x="27951" y="934"/>
                </a:lnTo>
                <a:cubicBezTo>
                  <a:pt x="27951" y="867"/>
                  <a:pt x="27915" y="831"/>
                  <a:pt x="27849" y="831"/>
                </a:cubicBezTo>
                <a:lnTo>
                  <a:pt x="26815" y="831"/>
                </a:lnTo>
                <a:lnTo>
                  <a:pt x="26815" y="429"/>
                </a:lnTo>
                <a:lnTo>
                  <a:pt x="27951" y="429"/>
                </a:lnTo>
                <a:cubicBezTo>
                  <a:pt x="28030" y="429"/>
                  <a:pt x="28072" y="387"/>
                  <a:pt x="28072" y="308"/>
                </a:cubicBezTo>
                <a:lnTo>
                  <a:pt x="28072" y="121"/>
                </a:lnTo>
                <a:cubicBezTo>
                  <a:pt x="28072" y="42"/>
                  <a:pt x="28030" y="0"/>
                  <a:pt x="27951" y="0"/>
                </a:cubicBezTo>
                <a:lnTo>
                  <a:pt x="26416" y="0"/>
                </a:lnTo>
                <a:cubicBezTo>
                  <a:pt x="26338" y="0"/>
                  <a:pt x="26295" y="42"/>
                  <a:pt x="26295" y="121"/>
                </a:cubicBezTo>
                <a:lnTo>
                  <a:pt x="26295" y="1995"/>
                </a:lnTo>
                <a:cubicBezTo>
                  <a:pt x="26295" y="2073"/>
                  <a:pt x="26338" y="2116"/>
                  <a:pt x="26416" y="2116"/>
                </a:cubicBezTo>
                <a:lnTo>
                  <a:pt x="27982" y="2116"/>
                </a:lnTo>
                <a:cubicBezTo>
                  <a:pt x="28060" y="2116"/>
                  <a:pt x="28103" y="2073"/>
                  <a:pt x="28103" y="1995"/>
                </a:cubicBezTo>
                <a:lnTo>
                  <a:pt x="28103" y="1807"/>
                </a:lnTo>
                <a:cubicBezTo>
                  <a:pt x="28103" y="1729"/>
                  <a:pt x="28060" y="1686"/>
                  <a:pt x="27982" y="1686"/>
                </a:cubicBezTo>
                <a:close/>
                <a:moveTo>
                  <a:pt x="29012" y="1487"/>
                </a:moveTo>
                <a:lnTo>
                  <a:pt x="29239" y="1487"/>
                </a:lnTo>
                <a:cubicBezTo>
                  <a:pt x="29317" y="1487"/>
                  <a:pt x="29360" y="1445"/>
                  <a:pt x="29360" y="1366"/>
                </a:cubicBezTo>
                <a:lnTo>
                  <a:pt x="29360" y="1360"/>
                </a:lnTo>
                <a:cubicBezTo>
                  <a:pt x="29360" y="1254"/>
                  <a:pt x="29387" y="1215"/>
                  <a:pt x="29493" y="1191"/>
                </a:cubicBezTo>
                <a:lnTo>
                  <a:pt x="29722" y="1130"/>
                </a:lnTo>
                <a:cubicBezTo>
                  <a:pt x="30028" y="1049"/>
                  <a:pt x="30127" y="922"/>
                  <a:pt x="30127" y="653"/>
                </a:cubicBezTo>
                <a:lnTo>
                  <a:pt x="30127" y="453"/>
                </a:lnTo>
                <a:cubicBezTo>
                  <a:pt x="30127" y="139"/>
                  <a:pt x="29982" y="0"/>
                  <a:pt x="29674" y="0"/>
                </a:cubicBezTo>
                <a:lnTo>
                  <a:pt x="28749" y="0"/>
                </a:lnTo>
                <a:cubicBezTo>
                  <a:pt x="28441" y="0"/>
                  <a:pt x="28296" y="139"/>
                  <a:pt x="28296" y="453"/>
                </a:cubicBezTo>
                <a:lnTo>
                  <a:pt x="28296" y="556"/>
                </a:lnTo>
                <a:cubicBezTo>
                  <a:pt x="28296" y="635"/>
                  <a:pt x="28338" y="677"/>
                  <a:pt x="28417" y="677"/>
                </a:cubicBezTo>
                <a:lnTo>
                  <a:pt x="28659" y="677"/>
                </a:lnTo>
                <a:cubicBezTo>
                  <a:pt x="28737" y="677"/>
                  <a:pt x="28779" y="635"/>
                  <a:pt x="28779" y="556"/>
                </a:cubicBezTo>
                <a:lnTo>
                  <a:pt x="28779" y="550"/>
                </a:lnTo>
                <a:cubicBezTo>
                  <a:pt x="28779" y="444"/>
                  <a:pt x="28822" y="405"/>
                  <a:pt x="28943" y="405"/>
                </a:cubicBezTo>
                <a:lnTo>
                  <a:pt x="29462" y="405"/>
                </a:lnTo>
                <a:cubicBezTo>
                  <a:pt x="29583" y="405"/>
                  <a:pt x="29626" y="447"/>
                  <a:pt x="29626" y="565"/>
                </a:cubicBezTo>
                <a:lnTo>
                  <a:pt x="29626" y="623"/>
                </a:lnTo>
                <a:cubicBezTo>
                  <a:pt x="29626" y="728"/>
                  <a:pt x="29586" y="768"/>
                  <a:pt x="29475" y="798"/>
                </a:cubicBezTo>
                <a:lnTo>
                  <a:pt x="29233" y="858"/>
                </a:lnTo>
                <a:cubicBezTo>
                  <a:pt x="28952" y="928"/>
                  <a:pt x="28891" y="1022"/>
                  <a:pt x="28891" y="1272"/>
                </a:cubicBezTo>
                <a:lnTo>
                  <a:pt x="28891" y="1366"/>
                </a:lnTo>
                <a:cubicBezTo>
                  <a:pt x="28891" y="1445"/>
                  <a:pt x="28934" y="1487"/>
                  <a:pt x="29012" y="1487"/>
                </a:cubicBezTo>
                <a:close/>
                <a:moveTo>
                  <a:pt x="28955" y="2116"/>
                </a:moveTo>
                <a:lnTo>
                  <a:pt x="29293" y="2116"/>
                </a:lnTo>
                <a:cubicBezTo>
                  <a:pt x="29372" y="2116"/>
                  <a:pt x="29414" y="2073"/>
                  <a:pt x="29414" y="1995"/>
                </a:cubicBezTo>
                <a:lnTo>
                  <a:pt x="29414" y="1801"/>
                </a:lnTo>
                <a:cubicBezTo>
                  <a:pt x="29414" y="1723"/>
                  <a:pt x="29372" y="1680"/>
                  <a:pt x="29293" y="1680"/>
                </a:cubicBezTo>
                <a:lnTo>
                  <a:pt x="28955" y="1680"/>
                </a:lnTo>
                <a:cubicBezTo>
                  <a:pt x="28876" y="1680"/>
                  <a:pt x="28834" y="1723"/>
                  <a:pt x="28834" y="1801"/>
                </a:cubicBezTo>
                <a:lnTo>
                  <a:pt x="28834" y="1995"/>
                </a:lnTo>
                <a:cubicBezTo>
                  <a:pt x="28834" y="2073"/>
                  <a:pt x="28876" y="2116"/>
                  <a:pt x="28955" y="2116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6809947"/>
      </p:ext>
    </p:extLst>
  </p:cSld>
  <p:clrMapOvr>
    <a:masterClrMapping/>
  </p:clrMapOvr>
  <p:transition advClick="0" advTm="2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200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3.7037E-7 L 0.00052 -1.4588 " pathEditMode="relative" rAng="0" ptsTypes="AA">
                                      <p:cBhvr>
                                        <p:cTn id="6" dur="5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7294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41" presetClass="entr" presetSubtype="0" fill="hold" grpId="1" nodeType="withEffect">
                                  <p:stCondLst>
                                    <p:cond delay="1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 tmFilter="0,0; .5, 1; 1, 1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4" presetClass="exit" presetSubtype="10" fill="hold" grpId="1" nodeType="withEffect">
                                  <p:stCondLst>
                                    <p:cond delay="825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22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4" presetClass="exit" presetSubtype="10" fill="hold" grpId="1" nodeType="withEffect">
                                  <p:stCondLst>
                                    <p:cond delay="825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25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4" presetClass="exit" presetSubtype="10" fill="hold" grpId="2" nodeType="withEffect">
                                  <p:stCondLst>
                                    <p:cond delay="825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Effect transition="out" filter="randombar(horizontal)">
                                      <p:cBhvr>
                                        <p:cTn id="28" dur="1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7" grpId="1" build="p" bldLvl="5" advAuto="500"/>
      <p:bldP spid="7" grpId="2" build="allAtOnce"/>
      <p:bldP spid="6" grpId="0" animBg="1"/>
      <p:bldP spid="6" grpId="1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42712"/>
            <a:ext cx="12192000" cy="6372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982157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" r="49061" b="47121"/>
          <a:stretch/>
        </p:blipFill>
        <p:spPr>
          <a:xfrm>
            <a:off x="0" y="242713"/>
            <a:ext cx="12192000" cy="6615287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39FB819B-246A-44C3-82C4-D0E079C73CC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987" t="22251" r="89422" b="64351"/>
          <a:stretch/>
        </p:blipFill>
        <p:spPr>
          <a:xfrm>
            <a:off x="686612" y="2584174"/>
            <a:ext cx="1868881" cy="1855304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0A1DD618-36A2-4C5F-AB64-AEB8BD8986E7}"/>
              </a:ext>
            </a:extLst>
          </p:cNvPr>
          <p:cNvSpPr/>
          <p:nvPr/>
        </p:nvSpPr>
        <p:spPr>
          <a:xfrm>
            <a:off x="4581884" y="1837917"/>
            <a:ext cx="7610115" cy="394010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2AAEF70-6E19-4826-8B95-DA7C4B2B022D}"/>
              </a:ext>
            </a:extLst>
          </p:cNvPr>
          <p:cNvSpPr txBox="1"/>
          <p:nvPr/>
        </p:nvSpPr>
        <p:spPr>
          <a:xfrm>
            <a:off x="4838906" y="1843536"/>
            <a:ext cx="7498868" cy="3785652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r>
              <a:rPr lang="en-US" sz="60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First, you can sort the World Maps by any attribute</a:t>
            </a:r>
            <a:endParaRPr lang="en-US" sz="24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091157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Object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6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1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 tmFilter="0,0; .5, 1; 1, 1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050"/>
                            </p:stCondLst>
                            <p:childTnLst>
                              <p:par>
                                <p:cTn id="24" presetID="22" presetClass="exit" presetSubtype="4" fill="hold" nodeType="after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6050"/>
                            </p:stCondLst>
                            <p:childTnLst>
                              <p:par>
                                <p:cTn id="28" presetID="41" presetClass="exit" presetSubtype="0" fill="hold" grpId="1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29" dur="1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3" dur="100" tmFilter="0,0; .5, 0; 1, 1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6560"/>
                            </p:stCondLst>
                            <p:childTnLst>
                              <p:par>
                                <p:cTn id="36" presetID="2" presetClass="exit" presetSubtype="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7" grpId="0" build="p" bldLvl="5" advAuto="500"/>
      <p:bldP spid="7" grpId="1" build="allAtOnce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42712"/>
            <a:ext cx="12192000" cy="6372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48159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230" t="11380" b="25370"/>
          <a:stretch/>
        </p:blipFill>
        <p:spPr>
          <a:xfrm>
            <a:off x="0" y="-323"/>
            <a:ext cx="12191999" cy="6858324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62DEC03F-9D5A-48C3-B30B-2D8CC901CD40}"/>
              </a:ext>
            </a:extLst>
          </p:cNvPr>
          <p:cNvSpPr/>
          <p:nvPr/>
        </p:nvSpPr>
        <p:spPr>
          <a:xfrm>
            <a:off x="1" y="-323"/>
            <a:ext cx="6539536" cy="6858323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240FF57-B2BE-4C62-95BD-6C562CC010D9}"/>
              </a:ext>
            </a:extLst>
          </p:cNvPr>
          <p:cNvSpPr txBox="1"/>
          <p:nvPr/>
        </p:nvSpPr>
        <p:spPr>
          <a:xfrm>
            <a:off x="529447" y="677341"/>
            <a:ext cx="5707118" cy="5632311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r"/>
            <a:r>
              <a:rPr lang="en-US" sz="60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Secondly, you can use the filter to select the world map you need</a:t>
            </a:r>
            <a:endParaRPr lang="en-US" sz="24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2D90DDB-4F8A-4488-A6D6-840274850173}"/>
              </a:ext>
            </a:extLst>
          </p:cNvPr>
          <p:cNvSpPr txBox="1"/>
          <p:nvPr/>
        </p:nvSpPr>
        <p:spPr>
          <a:xfrm>
            <a:off x="84333" y="297181"/>
            <a:ext cx="6162216" cy="3785652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r">
              <a:spcAft>
                <a:spcPts val="1200"/>
              </a:spcAft>
            </a:pPr>
            <a:r>
              <a:rPr lang="en-US" sz="48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In the filter, you can select the World Map by several parameters</a:t>
            </a:r>
            <a:endParaRPr lang="ru-RU" sz="4800" b="1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4392552-CFB1-4BB0-9FE3-EB3E92A82A18}"/>
              </a:ext>
            </a:extLst>
          </p:cNvPr>
          <p:cNvSpPr txBox="1"/>
          <p:nvPr/>
        </p:nvSpPr>
        <p:spPr>
          <a:xfrm>
            <a:off x="84333" y="4252495"/>
            <a:ext cx="6162216" cy="2308324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r"/>
            <a:r>
              <a:rPr lang="en-US" sz="48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Let's take a closer look at some of them</a:t>
            </a:r>
            <a:endParaRPr lang="en-US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35987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6000">
        <p159:morph option="byObject"/>
      </p:transition>
    </mc:Choice>
    <mc:Fallback xmlns="">
      <p:transition spd="slow" advClick="0" advTm="16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1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 tmFilter="0,0; .5, 1; 1, 1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100"/>
                            </p:stCondLst>
                            <p:childTnLst>
                              <p:par>
                                <p:cTn id="17" presetID="41" presetClass="exit" presetSubtype="0" fill="hold" grpId="1" nodeType="afterEffect">
                                  <p:stCondLst>
                                    <p:cond delay="4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18" dur="1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2" dur="100" tmFilter="0,0; .5, 0; 1, 1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20"/>
                            </p:stCondLst>
                            <p:childTnLst>
                              <p:par>
                                <p:cTn id="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870"/>
                            </p:stCondLst>
                            <p:childTnLst>
                              <p:par>
                                <p:cTn id="33" presetID="41" presetClass="entr" presetSubtype="0" fill="hold" grpId="0" nodeType="afterEffect">
                                  <p:stCondLst>
                                    <p:cond delay="202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 tmFilter="0,0; .5, 1; 1, 1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940"/>
                            </p:stCondLst>
                            <p:childTnLst>
                              <p:par>
                                <p:cTn id="41" presetID="41" presetClass="exit" presetSubtype="0" fill="hold" grpId="1" nodeType="afterEffect">
                                  <p:stCondLst>
                                    <p:cond delay="4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42" dur="17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7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7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7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6" dur="170" tmFilter="0,0; .5, 0; 1, 1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69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41" presetClass="exit" presetSubtype="0" fill="hold" grpId="1" nodeType="withEffect">
                                  <p:stCondLst>
                                    <p:cond delay="4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49" dur="25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5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5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3" dur="250" tmFilter="0,0; .5, 0; 1, 1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21011"/>
                            </p:stCondLst>
                            <p:childTnLst>
                              <p:par>
                                <p:cTn id="56" presetID="2" presetClass="exit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 build="p" bldLvl="5" advAuto="500"/>
      <p:bldP spid="4" grpId="1" build="allAtOnce"/>
      <p:bldP spid="6" grpId="0" build="p" bldLvl="5" advAuto="500"/>
      <p:bldP spid="6" grpId="1" build="allAtOnce"/>
      <p:bldP spid="7" grpId="0" build="p" bldLvl="5" advAuto="500"/>
      <p:bldP spid="7" grpId="1" build="allAtOnce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060" t="16440" r="9466" b="59383"/>
          <a:stretch/>
        </p:blipFill>
        <p:spPr>
          <a:xfrm>
            <a:off x="0" y="0"/>
            <a:ext cx="12192000" cy="6855395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C96FF368-0BD0-4E73-934B-CDE3880ACC5E}"/>
              </a:ext>
            </a:extLst>
          </p:cNvPr>
          <p:cNvSpPr/>
          <p:nvPr/>
        </p:nvSpPr>
        <p:spPr>
          <a:xfrm>
            <a:off x="0" y="0"/>
            <a:ext cx="3217333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240FF57-B2BE-4C62-95BD-6C562CC010D9}"/>
              </a:ext>
            </a:extLst>
          </p:cNvPr>
          <p:cNvSpPr txBox="1"/>
          <p:nvPr/>
        </p:nvSpPr>
        <p:spPr>
          <a:xfrm>
            <a:off x="0" y="163444"/>
            <a:ext cx="3141133" cy="1569660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ctr"/>
            <a:r>
              <a:rPr lang="en-US" sz="3200" b="1" dirty="0">
                <a:solidFill>
                  <a:srgbClr val="FFFF00"/>
                </a:solidFill>
                <a:latin typeface="Tactic Round Med It" panose="00000600000000000000" pitchFamily="50" charset="0"/>
              </a:rPr>
              <a:t>The </a:t>
            </a:r>
            <a:br>
              <a:rPr lang="ru-RU" sz="3200" b="1" dirty="0">
                <a:solidFill>
                  <a:srgbClr val="FFFF00"/>
                </a:solidFill>
                <a:latin typeface="Tactic Round Med It" panose="00000600000000000000" pitchFamily="50" charset="0"/>
              </a:rPr>
            </a:br>
            <a:r>
              <a:rPr lang="en-US" sz="3200" b="1" dirty="0">
                <a:solidFill>
                  <a:srgbClr val="FFFF00"/>
                </a:solidFill>
                <a:latin typeface="Tactic Round Med It" panose="00000600000000000000" pitchFamily="50" charset="0"/>
              </a:rPr>
              <a:t>"Main Layer" parameter</a:t>
            </a:r>
            <a:endParaRPr lang="en-US" sz="1100" dirty="0">
              <a:solidFill>
                <a:srgbClr val="FFFF00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30B8DA6-DDB3-4A19-94A3-5116E1437F6D}"/>
              </a:ext>
            </a:extLst>
          </p:cNvPr>
          <p:cNvSpPr txBox="1"/>
          <p:nvPr/>
        </p:nvSpPr>
        <p:spPr>
          <a:xfrm>
            <a:off x="0" y="2642867"/>
            <a:ext cx="3141133" cy="1569660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The </a:t>
            </a:r>
            <a:br>
              <a:rPr lang="ru-RU" sz="3200" b="1" dirty="0">
                <a:solidFill>
                  <a:schemeClr val="bg1"/>
                </a:solidFill>
                <a:latin typeface="Tactic Round Med It" panose="00000600000000000000" pitchFamily="50" charset="0"/>
              </a:rPr>
            </a:br>
            <a:r>
              <a:rPr lang="en-US" sz="32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Main Layer is </a:t>
            </a:r>
            <a:r>
              <a:rPr lang="en-US" sz="3200" b="1" dirty="0">
                <a:solidFill>
                  <a:srgbClr val="00FF00"/>
                </a:solidFill>
                <a:latin typeface="Tactic Round Med It" panose="00000600000000000000" pitchFamily="50" charset="0"/>
              </a:rPr>
              <a:t>Land</a:t>
            </a:r>
            <a:endParaRPr lang="en-US" sz="1100" dirty="0">
              <a:solidFill>
                <a:srgbClr val="00FF00"/>
              </a:solidFill>
              <a:latin typeface="Tactic Round Med It" panose="000006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44665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7000">
        <p159:morph option="byObject"/>
      </p:transition>
    </mc:Choice>
    <mc:Fallback xmlns="">
      <p:transition spd="slow" advClick="0" advTm="7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1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 tmFilter="0,0; .5, 1; 1, 1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600"/>
                            </p:stCondLst>
                            <p:childTnLst>
                              <p:par>
                                <p:cTn id="17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 tmFilter="0,0; .5, 1; 1, 1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700"/>
                            </p:stCondLst>
                            <p:childTnLst>
                              <p:par>
                                <p:cTn id="25" presetID="41" presetClass="exit" presetSubtype="0" fill="hold" grpId="1" nodeType="after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26" dur="22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2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2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2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0" dur="220" tmFilter="0,0; .5, 0; 1, 1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219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33" dur="25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5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5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5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7" dur="250" tmFilter="0,0; .5, 0; 1, 1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7404"/>
                            </p:stCondLst>
                            <p:childTnLst>
                              <p:par>
                                <p:cTn id="40" presetID="2" presetClass="exit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4" grpId="0" build="p" bldLvl="5" advAuto="500"/>
      <p:bldP spid="4" grpId="1" build="allAtOnce"/>
      <p:bldP spid="9" grpId="0" build="p" bldLvl="5" advAuto="500"/>
      <p:bldP spid="9" grpId="1" build="allAtOnce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763" t="16440" r="9466" b="59383"/>
          <a:stretch/>
        </p:blipFill>
        <p:spPr>
          <a:xfrm>
            <a:off x="8720667" y="4239773"/>
            <a:ext cx="3471332" cy="2615622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B143A310-4749-49CE-B4F2-109355728E5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379021" cy="133820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2C0E223-AD6B-4F56-8934-D51883C6BC6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53245" y="0"/>
            <a:ext cx="2379021" cy="13382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3494784C-E7C9-4CB4-AAB5-A1BCFADDCC6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06490" y="0"/>
            <a:ext cx="2379021" cy="133820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B9D740A-6FB4-4360-966F-EB54F1F096A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9735" y="0"/>
            <a:ext cx="2379021" cy="133820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2B8F5DCE-2680-403E-A028-92EDC62DEAB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12979" y="0"/>
            <a:ext cx="2379021" cy="1338200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0038CF95-1FA8-4924-8D60-FCCE185FB50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1411590"/>
            <a:ext cx="2379021" cy="13382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6962A47E-41AA-4C4D-A46E-82B32E429C9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53244" y="1411590"/>
            <a:ext cx="2379021" cy="1338200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EA517FC0-7826-4DA7-8101-9AB9A82FC36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06489" y="1411590"/>
            <a:ext cx="2379021" cy="13382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60B85CAC-DDB7-44E2-B2F1-B358B7499B2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9734" y="1411590"/>
            <a:ext cx="2379021" cy="13382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A9B99F57-3EB9-4DCF-8836-9A08848659C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12979" y="1411590"/>
            <a:ext cx="2379021" cy="133820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D361B707-CF98-427B-B5B4-88BCEE922EC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823180"/>
            <a:ext cx="2379021" cy="133820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12B0C814-8CD9-4AE9-88B9-4C9CBF267D3C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53245" y="2823180"/>
            <a:ext cx="2379021" cy="1338200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FDCE5B37-F2E2-4F43-BA5A-A86AFC42FC0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06490" y="2823180"/>
            <a:ext cx="2379021" cy="1338200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A15D0235-D99E-4DED-8923-5A31F7DB840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9735" y="2823180"/>
            <a:ext cx="2379021" cy="1338200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4D369509-FA38-4848-889C-139729D21D6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12979" y="2823180"/>
            <a:ext cx="2379021" cy="133820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F7CC9EE8-1D9B-45D5-8B53-FDAA6AA09D4F}"/>
              </a:ext>
            </a:extLst>
          </p:cNvPr>
          <p:cNvGrpSpPr/>
          <p:nvPr/>
        </p:nvGrpSpPr>
        <p:grpSpPr>
          <a:xfrm>
            <a:off x="381000" y="5454877"/>
            <a:ext cx="2540000" cy="1276123"/>
            <a:chOff x="381000" y="5454877"/>
            <a:chExt cx="2540000" cy="1276123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B75DD758-CBE4-4876-B721-094384DFF9F4}"/>
                </a:ext>
              </a:extLst>
            </p:cNvPr>
            <p:cNvSpPr/>
            <p:nvPr/>
          </p:nvSpPr>
          <p:spPr>
            <a:xfrm>
              <a:off x="381000" y="5672667"/>
              <a:ext cx="2540000" cy="1058333"/>
            </a:xfrm>
            <a:prstGeom prst="round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000" dirty="0">
                  <a:solidFill>
                    <a:srgbClr val="FFC000"/>
                  </a:solidFill>
                  <a:latin typeface="Tactic Round Blk" panose="00000900000000000000" pitchFamily="50" charset="0"/>
                </a:rPr>
                <a:t>WHOLE WORLD </a:t>
              </a:r>
              <a:r>
                <a:rPr lang="en-US" sz="2000" dirty="0">
                  <a:solidFill>
                    <a:srgbClr val="FFC000"/>
                  </a:solidFill>
                  <a:latin typeface="Tactic Round Exd Bld" panose="00000805000000000000" pitchFamily="50" charset="0"/>
                </a:rPr>
                <a:t>(4 options)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8A7E0394-4469-45F7-9488-47E1BED6BAC8}"/>
                </a:ext>
              </a:extLst>
            </p:cNvPr>
            <p:cNvSpPr/>
            <p:nvPr/>
          </p:nvSpPr>
          <p:spPr>
            <a:xfrm>
              <a:off x="1020233" y="5454877"/>
              <a:ext cx="1261534" cy="44026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rgbClr val="FFC000"/>
                  </a:solidFill>
                  <a:latin typeface="Tactic Round Bld" panose="00000800000000000000" pitchFamily="50" charset="0"/>
                </a:rPr>
                <a:t>BLOCK 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5240FF57-B2BE-4C62-95BD-6C562CC010D9}"/>
              </a:ext>
            </a:extLst>
          </p:cNvPr>
          <p:cNvSpPr txBox="1"/>
          <p:nvPr/>
        </p:nvSpPr>
        <p:spPr>
          <a:xfrm>
            <a:off x="-1" y="4077169"/>
            <a:ext cx="8720667" cy="523220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NeedSlide offers 15 Main Layer options</a:t>
            </a:r>
            <a:endParaRPr lang="en-US" sz="105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8BFCDE1-4A8F-41CA-85BF-80AD93359293}"/>
              </a:ext>
            </a:extLst>
          </p:cNvPr>
          <p:cNvSpPr txBox="1"/>
          <p:nvPr/>
        </p:nvSpPr>
        <p:spPr>
          <a:xfrm>
            <a:off x="254000" y="4600389"/>
            <a:ext cx="7755467" cy="954107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15 variants of the Main layer consist of three blocks:</a:t>
            </a:r>
            <a:endParaRPr lang="en-US" sz="105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34F65CE1-B798-47CA-B648-38AC89BFC3F2}"/>
              </a:ext>
            </a:extLst>
          </p:cNvPr>
          <p:cNvGrpSpPr/>
          <p:nvPr/>
        </p:nvGrpSpPr>
        <p:grpSpPr>
          <a:xfrm>
            <a:off x="3139016" y="5454877"/>
            <a:ext cx="2540000" cy="1276123"/>
            <a:chOff x="381000" y="5454877"/>
            <a:chExt cx="2540000" cy="1276123"/>
          </a:xfrm>
        </p:grpSpPr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6370032F-8A95-4DB2-A09C-6C723A67A93C}"/>
                </a:ext>
              </a:extLst>
            </p:cNvPr>
            <p:cNvSpPr/>
            <p:nvPr/>
          </p:nvSpPr>
          <p:spPr>
            <a:xfrm>
              <a:off x="381000" y="5672667"/>
              <a:ext cx="2540000" cy="1058333"/>
            </a:xfrm>
            <a:prstGeom prst="roundRect">
              <a:avLst/>
            </a:prstGeom>
            <a:noFill/>
            <a:ln w="57150">
              <a:solidFill>
                <a:srgbClr val="00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000" dirty="0">
                  <a:solidFill>
                    <a:srgbClr val="00FF00"/>
                  </a:solidFill>
                  <a:latin typeface="Tactic Round Blk" panose="00000900000000000000" pitchFamily="50" charset="0"/>
                </a:rPr>
                <a:t>CONTINENTS</a:t>
              </a:r>
              <a:br>
                <a:rPr lang="en-US" sz="2000" dirty="0">
                  <a:solidFill>
                    <a:srgbClr val="00FF00"/>
                  </a:solidFill>
                  <a:latin typeface="Tactic Round Blk" panose="00000900000000000000" pitchFamily="50" charset="0"/>
                </a:rPr>
              </a:br>
              <a:r>
                <a:rPr lang="en-US" sz="2000" dirty="0">
                  <a:solidFill>
                    <a:srgbClr val="00FF00"/>
                  </a:solidFill>
                  <a:latin typeface="Tactic Round Exd Bld" panose="00000805000000000000" pitchFamily="50" charset="0"/>
                </a:rPr>
                <a:t>(5 options)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993172CA-E965-4726-911D-B21293C2CA82}"/>
                </a:ext>
              </a:extLst>
            </p:cNvPr>
            <p:cNvSpPr/>
            <p:nvPr/>
          </p:nvSpPr>
          <p:spPr>
            <a:xfrm>
              <a:off x="1005416" y="5454877"/>
              <a:ext cx="1291168" cy="44026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rgbClr val="00FF00"/>
                  </a:solidFill>
                  <a:latin typeface="Tactic Round Bld" panose="00000800000000000000" pitchFamily="50" charset="0"/>
                </a:rPr>
                <a:t>BLOCK 2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CC3C78D-D6AF-492A-843D-2EE21E363416}"/>
              </a:ext>
            </a:extLst>
          </p:cNvPr>
          <p:cNvGrpSpPr/>
          <p:nvPr/>
        </p:nvGrpSpPr>
        <p:grpSpPr>
          <a:xfrm>
            <a:off x="5893857" y="5454877"/>
            <a:ext cx="2540000" cy="1276123"/>
            <a:chOff x="381000" y="5454877"/>
            <a:chExt cx="2540000" cy="1276123"/>
          </a:xfrm>
        </p:grpSpPr>
        <p:sp>
          <p:nvSpPr>
            <p:cNvPr id="30" name="Rectangle: Rounded Corners 29">
              <a:extLst>
                <a:ext uri="{FF2B5EF4-FFF2-40B4-BE49-F238E27FC236}">
                  <a16:creationId xmlns:a16="http://schemas.microsoft.com/office/drawing/2014/main" id="{2A8D4AF5-5ED1-4D21-9936-AEC7101EAB2B}"/>
                </a:ext>
              </a:extLst>
            </p:cNvPr>
            <p:cNvSpPr/>
            <p:nvPr/>
          </p:nvSpPr>
          <p:spPr>
            <a:xfrm>
              <a:off x="381000" y="5672667"/>
              <a:ext cx="2540000" cy="1058333"/>
            </a:xfrm>
            <a:prstGeom prst="roundRect">
              <a:avLst/>
            </a:prstGeom>
            <a:noFill/>
            <a:ln w="57150">
              <a:solidFill>
                <a:srgbClr val="FF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000" dirty="0">
                  <a:solidFill>
                    <a:srgbClr val="FF0066"/>
                  </a:solidFill>
                  <a:latin typeface="Tactic Round Blk" panose="00000900000000000000" pitchFamily="50" charset="0"/>
                </a:rPr>
                <a:t>COUNTRIES</a:t>
              </a:r>
              <a:br>
                <a:rPr lang="en-US" sz="2000" dirty="0">
                  <a:solidFill>
                    <a:srgbClr val="FF0066"/>
                  </a:solidFill>
                  <a:latin typeface="Tactic Round Blk" panose="00000900000000000000" pitchFamily="50" charset="0"/>
                </a:rPr>
              </a:br>
              <a:r>
                <a:rPr lang="en-US" sz="2000" dirty="0">
                  <a:solidFill>
                    <a:srgbClr val="FF0066"/>
                  </a:solidFill>
                  <a:latin typeface="Tactic Round Exd Bld" panose="00000805000000000000" pitchFamily="50" charset="0"/>
                </a:rPr>
                <a:t>(6 options)</a:t>
              </a: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8CF6C920-E5B7-4139-9AAE-DA0E53AB1365}"/>
                </a:ext>
              </a:extLst>
            </p:cNvPr>
            <p:cNvSpPr/>
            <p:nvPr/>
          </p:nvSpPr>
          <p:spPr>
            <a:xfrm>
              <a:off x="1008590" y="5454877"/>
              <a:ext cx="1284820" cy="44026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rgbClr val="FF0066"/>
                  </a:solidFill>
                  <a:latin typeface="Tactic Round Bld" panose="00000800000000000000" pitchFamily="50" charset="0"/>
                </a:rPr>
                <a:t>BLOCK 3</a:t>
              </a:r>
            </a:p>
          </p:txBody>
        </p:sp>
      </p:grp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14478188-DF75-43B4-B6CE-369CE87F3ECE}"/>
              </a:ext>
            </a:extLst>
          </p:cNvPr>
          <p:cNvSpPr/>
          <p:nvPr/>
        </p:nvSpPr>
        <p:spPr>
          <a:xfrm>
            <a:off x="8837272" y="4514126"/>
            <a:ext cx="283580" cy="555585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ABA8C3DA-15C1-4790-9783-434A60263543}"/>
              </a:ext>
            </a:extLst>
          </p:cNvPr>
          <p:cNvSpPr/>
          <p:nvPr/>
        </p:nvSpPr>
        <p:spPr>
          <a:xfrm>
            <a:off x="8837272" y="5129666"/>
            <a:ext cx="283580" cy="707943"/>
          </a:xfrm>
          <a:prstGeom prst="roundRect">
            <a:avLst>
              <a:gd name="adj" fmla="val 15646"/>
            </a:avLst>
          </a:prstGeom>
          <a:solidFill>
            <a:srgbClr val="00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77601A10-A985-4126-A688-41A87EF077AB}"/>
              </a:ext>
            </a:extLst>
          </p:cNvPr>
          <p:cNvSpPr/>
          <p:nvPr/>
        </p:nvSpPr>
        <p:spPr>
          <a:xfrm>
            <a:off x="8837272" y="5897563"/>
            <a:ext cx="283580" cy="864945"/>
          </a:xfrm>
          <a:prstGeom prst="roundRect">
            <a:avLst>
              <a:gd name="adj" fmla="val 15646"/>
            </a:avLst>
          </a:prstGeom>
          <a:solidFill>
            <a:srgbClr val="FF00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F3C6E89C-235F-4ECA-B386-62E744421EF0}"/>
              </a:ext>
            </a:extLst>
          </p:cNvPr>
          <p:cNvSpPr/>
          <p:nvPr/>
        </p:nvSpPr>
        <p:spPr>
          <a:xfrm>
            <a:off x="-2" y="-23247"/>
            <a:ext cx="12192000" cy="4203065"/>
          </a:xfrm>
          <a:custGeom>
            <a:avLst/>
            <a:gdLst>
              <a:gd name="connsiteX0" fmla="*/ 9812977 w 12192000"/>
              <a:gd name="connsiteY0" fmla="*/ 0 h 4155542"/>
              <a:gd name="connsiteX1" fmla="*/ 12191998 w 12192000"/>
              <a:gd name="connsiteY1" fmla="*/ 0 h 4155542"/>
              <a:gd name="connsiteX2" fmla="*/ 12191998 w 12192000"/>
              <a:gd name="connsiteY2" fmla="*/ 1420246 h 4155542"/>
              <a:gd name="connsiteX3" fmla="*/ 12192000 w 12192000"/>
              <a:gd name="connsiteY3" fmla="*/ 1420246 h 4155542"/>
              <a:gd name="connsiteX4" fmla="*/ 12192000 w 12192000"/>
              <a:gd name="connsiteY4" fmla="*/ 4155542 h 4155542"/>
              <a:gd name="connsiteX5" fmla="*/ 0 w 12192000"/>
              <a:gd name="connsiteY5" fmla="*/ 4155542 h 4155542"/>
              <a:gd name="connsiteX6" fmla="*/ 0 w 12192000"/>
              <a:gd name="connsiteY6" fmla="*/ 1420246 h 4155542"/>
              <a:gd name="connsiteX7" fmla="*/ 9812977 w 12192000"/>
              <a:gd name="connsiteY7" fmla="*/ 1420246 h 415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4155542">
                <a:moveTo>
                  <a:pt x="9812977" y="0"/>
                </a:moveTo>
                <a:lnTo>
                  <a:pt x="12191998" y="0"/>
                </a:lnTo>
                <a:lnTo>
                  <a:pt x="12191998" y="1420246"/>
                </a:lnTo>
                <a:lnTo>
                  <a:pt x="12192000" y="1420246"/>
                </a:lnTo>
                <a:lnTo>
                  <a:pt x="12192000" y="4155542"/>
                </a:lnTo>
                <a:lnTo>
                  <a:pt x="0" y="4155542"/>
                </a:lnTo>
                <a:lnTo>
                  <a:pt x="0" y="1420246"/>
                </a:lnTo>
                <a:lnTo>
                  <a:pt x="9812977" y="1420246"/>
                </a:lnTo>
                <a:close/>
              </a:path>
            </a:pathLst>
          </a:custGeom>
          <a:solidFill>
            <a:schemeClr val="tx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6751CF0C-03A0-4721-B077-F9EE469671D0}"/>
              </a:ext>
            </a:extLst>
          </p:cNvPr>
          <p:cNvSpPr/>
          <p:nvPr/>
        </p:nvSpPr>
        <p:spPr>
          <a:xfrm>
            <a:off x="-37115" y="-23247"/>
            <a:ext cx="12192000" cy="4216868"/>
          </a:xfrm>
          <a:custGeom>
            <a:avLst/>
            <a:gdLst>
              <a:gd name="connsiteX0" fmla="*/ 9812978 w 12192000"/>
              <a:gd name="connsiteY0" fmla="*/ 1407148 h 4216868"/>
              <a:gd name="connsiteX1" fmla="*/ 12191999 w 12192000"/>
              <a:gd name="connsiteY1" fmla="*/ 1407148 h 4216868"/>
              <a:gd name="connsiteX2" fmla="*/ 12191999 w 12192000"/>
              <a:gd name="connsiteY2" fmla="*/ 2841986 h 4216868"/>
              <a:gd name="connsiteX3" fmla="*/ 12192000 w 12192000"/>
              <a:gd name="connsiteY3" fmla="*/ 2841986 h 4216868"/>
              <a:gd name="connsiteX4" fmla="*/ 12192000 w 12192000"/>
              <a:gd name="connsiteY4" fmla="*/ 4216868 h 4216868"/>
              <a:gd name="connsiteX5" fmla="*/ 0 w 12192000"/>
              <a:gd name="connsiteY5" fmla="*/ 4216868 h 4216868"/>
              <a:gd name="connsiteX6" fmla="*/ 0 w 12192000"/>
              <a:gd name="connsiteY6" fmla="*/ 2841986 h 4216868"/>
              <a:gd name="connsiteX7" fmla="*/ 9812978 w 12192000"/>
              <a:gd name="connsiteY7" fmla="*/ 2841986 h 4216868"/>
              <a:gd name="connsiteX8" fmla="*/ 37113 w 12192000"/>
              <a:gd name="connsiteY8" fmla="*/ 0 h 4216868"/>
              <a:gd name="connsiteX9" fmla="*/ 9775870 w 12192000"/>
              <a:gd name="connsiteY9" fmla="*/ 0 h 4216868"/>
              <a:gd name="connsiteX10" fmla="*/ 9775870 w 12192000"/>
              <a:gd name="connsiteY10" fmla="*/ 1374882 h 4216868"/>
              <a:gd name="connsiteX11" fmla="*/ 37113 w 12192000"/>
              <a:gd name="connsiteY11" fmla="*/ 1374882 h 4216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4216868">
                <a:moveTo>
                  <a:pt x="9812978" y="1407148"/>
                </a:moveTo>
                <a:lnTo>
                  <a:pt x="12191999" y="1407148"/>
                </a:lnTo>
                <a:lnTo>
                  <a:pt x="12191999" y="2841986"/>
                </a:lnTo>
                <a:lnTo>
                  <a:pt x="12192000" y="2841986"/>
                </a:lnTo>
                <a:lnTo>
                  <a:pt x="12192000" y="4216868"/>
                </a:lnTo>
                <a:lnTo>
                  <a:pt x="0" y="4216868"/>
                </a:lnTo>
                <a:lnTo>
                  <a:pt x="0" y="2841986"/>
                </a:lnTo>
                <a:lnTo>
                  <a:pt x="9812978" y="2841986"/>
                </a:lnTo>
                <a:close/>
                <a:moveTo>
                  <a:pt x="37113" y="0"/>
                </a:moveTo>
                <a:lnTo>
                  <a:pt x="9775870" y="0"/>
                </a:lnTo>
                <a:lnTo>
                  <a:pt x="9775870" y="1374882"/>
                </a:lnTo>
                <a:lnTo>
                  <a:pt x="37113" y="1374882"/>
                </a:lnTo>
                <a:close/>
              </a:path>
            </a:pathLst>
          </a:custGeom>
          <a:solidFill>
            <a:schemeClr val="tx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78D1D96C-F26D-42FF-B720-BF57927C18B9}"/>
              </a:ext>
            </a:extLst>
          </p:cNvPr>
          <p:cNvSpPr/>
          <p:nvPr/>
        </p:nvSpPr>
        <p:spPr>
          <a:xfrm>
            <a:off x="-37116" y="-111427"/>
            <a:ext cx="12314972" cy="2874652"/>
          </a:xfrm>
          <a:custGeom>
            <a:avLst/>
            <a:gdLst>
              <a:gd name="connsiteX0" fmla="*/ 2501991 w 12314972"/>
              <a:gd name="connsiteY0" fmla="*/ 0 h 2874652"/>
              <a:gd name="connsiteX1" fmla="*/ 12314972 w 12314972"/>
              <a:gd name="connsiteY1" fmla="*/ 0 h 2874652"/>
              <a:gd name="connsiteX2" fmla="*/ 12314972 w 12314972"/>
              <a:gd name="connsiteY2" fmla="*/ 1476866 h 2874652"/>
              <a:gd name="connsiteX3" fmla="*/ 9812981 w 12314972"/>
              <a:gd name="connsiteY3" fmla="*/ 1476866 h 2874652"/>
              <a:gd name="connsiteX4" fmla="*/ 9812981 w 12314972"/>
              <a:gd name="connsiteY4" fmla="*/ 2874652 h 2874652"/>
              <a:gd name="connsiteX5" fmla="*/ 0 w 12314972"/>
              <a:gd name="connsiteY5" fmla="*/ 2874652 h 2874652"/>
              <a:gd name="connsiteX6" fmla="*/ 0 w 12314972"/>
              <a:gd name="connsiteY6" fmla="*/ 10688 h 2874652"/>
              <a:gd name="connsiteX7" fmla="*/ 2501991 w 12314972"/>
              <a:gd name="connsiteY7" fmla="*/ 10688 h 2874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314972" h="2874652">
                <a:moveTo>
                  <a:pt x="2501991" y="0"/>
                </a:moveTo>
                <a:lnTo>
                  <a:pt x="12314972" y="0"/>
                </a:lnTo>
                <a:lnTo>
                  <a:pt x="12314972" y="1476866"/>
                </a:lnTo>
                <a:lnTo>
                  <a:pt x="9812981" y="1476866"/>
                </a:lnTo>
                <a:lnTo>
                  <a:pt x="9812981" y="2874652"/>
                </a:lnTo>
                <a:lnTo>
                  <a:pt x="0" y="2874652"/>
                </a:lnTo>
                <a:lnTo>
                  <a:pt x="0" y="10688"/>
                </a:lnTo>
                <a:lnTo>
                  <a:pt x="2501991" y="10688"/>
                </a:lnTo>
                <a:close/>
              </a:path>
            </a:pathLst>
          </a:custGeom>
          <a:solidFill>
            <a:schemeClr val="tx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40113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7000">
        <p159:morph option="byObject"/>
      </p:transition>
    </mc:Choice>
    <mc:Fallback xmlns="">
      <p:transition spd="slow" advClick="0" advTm="7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5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5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5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5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250" tmFilter="0,0; .5, 1; 1, 1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8" presetClass="entr" presetSubtype="6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4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250"/>
                            </p:stCondLst>
                            <p:childTnLst>
                              <p:par>
                                <p:cTn id="16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8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500"/>
                            </p:stCondLst>
                            <p:childTnLst>
                              <p:par>
                                <p:cTn id="2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750"/>
                            </p:stCondLst>
                            <p:childTnLst>
                              <p:par>
                                <p:cTn id="2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250"/>
                            </p:stCondLst>
                            <p:childTnLst>
                              <p:par>
                                <p:cTn id="3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8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750"/>
                            </p:stCondLst>
                            <p:childTnLst>
                              <p:par>
                                <p:cTn id="4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6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250"/>
                            </p:stCondLst>
                            <p:childTnLst>
                              <p:par>
                                <p:cTn id="4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0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4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750"/>
                            </p:stCondLst>
                            <p:childTnLst>
                              <p:par>
                                <p:cTn id="56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8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0"/>
                            </p:stCondLst>
                            <p:childTnLst>
                              <p:par>
                                <p:cTn id="6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" dur="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250"/>
                            </p:stCondLst>
                            <p:childTnLst>
                              <p:par>
                                <p:cTn id="6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6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500"/>
                            </p:stCondLst>
                            <p:childTnLst>
                              <p:par>
                                <p:cTn id="6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0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750"/>
                            </p:stCondLst>
                            <p:childTnLst>
                              <p:par>
                                <p:cTn id="72" presetID="41" presetClass="entr" presetSubtype="0" fill="hold" grpId="0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5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5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5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250" tmFilter="0,0; .5, 1; 1, 1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100"/>
                            </p:stCondLst>
                            <p:childTnLst>
                              <p:par>
                                <p:cTn id="80" presetID="14" presetClass="entr" presetSubtype="10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6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11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1350"/>
                            </p:stCondLst>
                            <p:childTnLst>
                              <p:par>
                                <p:cTn id="92" presetID="32" presetClass="emph" presetSubtype="0" repeatCount="8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93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4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5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6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7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32" presetClass="emph" presetSubtype="0" repeatCount="7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120000">
                                      <p:cBhvr>
                                        <p:cTn id="99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0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1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2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3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4" presetID="32" presetClass="emph" presetSubtype="0" repeatCount="6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120000">
                                      <p:cBhvr>
                                        <p:cTn id="105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6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7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8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9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32" presetClass="emph" presetSubtype="0" repeatCount="5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11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2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13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4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15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350"/>
                            </p:stCondLst>
                            <p:childTnLst>
                              <p:par>
                                <p:cTn id="11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3600"/>
                            </p:stCondLst>
                            <p:childTnLst>
                              <p:par>
                                <p:cTn id="121" presetID="14" presetClass="entr" presetSubtype="1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51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5600"/>
                            </p:stCondLst>
                            <p:childTnLst>
                              <p:par>
                                <p:cTn id="1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2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5850"/>
                            </p:stCondLst>
                            <p:childTnLst>
                              <p:par>
                                <p:cTn id="133" presetID="32" presetClass="emph" presetSubtype="0" repeatCount="9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34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5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36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7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38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" presetID="32" presetClass="emph" presetSubtype="0" repeatCount="8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120000">
                                      <p:cBhvr>
                                        <p:cTn id="140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1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2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3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4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5" presetID="32" presetClass="emph" presetSubtype="0" repeatCount="7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120000">
                                      <p:cBhvr>
                                        <p:cTn id="146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7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8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9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50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1" presetID="32" presetClass="emph" presetSubtype="0" repeatCount="6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52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3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54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5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56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7" presetID="32" presetClass="emph" presetSubtype="0" repeatCount="5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158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9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0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1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2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8100"/>
                            </p:stCondLst>
                            <p:childTnLst>
                              <p:par>
                                <p:cTn id="164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2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18350"/>
                            </p:stCondLst>
                            <p:childTnLst>
                              <p:par>
                                <p:cTn id="168" presetID="14" presetClass="entr" presetSubtype="1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19850"/>
                            </p:stCondLst>
                            <p:childTnLst>
                              <p:par>
                                <p:cTn id="1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20350"/>
                            </p:stCondLst>
                            <p:childTnLst>
                              <p:par>
                                <p:cTn id="1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20600"/>
                            </p:stCondLst>
                            <p:childTnLst>
                              <p:par>
                                <p:cTn id="180" presetID="32" presetClass="emph" presetSubtype="0" repeatCount="1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1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2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3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4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5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32" presetClass="emph" presetSubtype="0" repeatCount="9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120000">
                                      <p:cBhvr>
                                        <p:cTn id="187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8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9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0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1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2" presetID="32" presetClass="emph" presetSubtype="0" repeatCount="8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120000">
                                      <p:cBhvr>
                                        <p:cTn id="193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4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95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6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7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8" presetID="32" presetClass="emph" presetSubtype="0" repeatCount="7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99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0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1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2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3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4" presetID="32" presetClass="emph" presetSubtype="0" repeatCount="6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205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6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7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8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9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0" presetID="32" presetClass="emph" presetSubtype="0" repeatCount="500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11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2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13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4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15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23100"/>
                            </p:stCondLst>
                            <p:childTnLst>
                              <p:par>
                                <p:cTn id="217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uild="p" bldLvl="5" advAuto="500"/>
      <p:bldP spid="21" grpId="0" build="p" bldLvl="5" advAuto="500"/>
      <p:bldP spid="32" grpId="0" animBg="1"/>
      <p:bldP spid="33" grpId="0" animBg="1"/>
      <p:bldP spid="34" grpId="0" animBg="1"/>
      <p:bldP spid="37" grpId="0" animBg="1"/>
      <p:bldP spid="37" grpId="1" animBg="1"/>
      <p:bldP spid="42" grpId="0" animBg="1"/>
      <p:bldP spid="42" grpId="1" animBg="1"/>
      <p:bldP spid="45" grpId="0" animBg="1"/>
      <p:bldP spid="45" grpId="1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2" t="18438" r="7323" b="75411"/>
          <a:stretch/>
        </p:blipFill>
        <p:spPr>
          <a:xfrm>
            <a:off x="0" y="4881965"/>
            <a:ext cx="12192000" cy="1976035"/>
          </a:xfrm>
          <a:prstGeom prst="rect">
            <a:avLst/>
          </a:prstGeom>
        </p:spPr>
      </p:pic>
      <p:sp>
        <p:nvSpPr>
          <p:cNvPr id="35" name="꙱ Whole World (L)">
            <a:extLst>
              <a:ext uri="{FF2B5EF4-FFF2-40B4-BE49-F238E27FC236}">
                <a16:creationId xmlns:a16="http://schemas.microsoft.com/office/drawing/2014/main" id="{F4174271-B3EF-4C63-82D6-27772485D55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4577" y="74994"/>
            <a:ext cx="3980743" cy="2323830"/>
          </a:xfrm>
          <a:custGeom>
            <a:avLst/>
            <a:gdLst>
              <a:gd name="T0" fmla="*/ 42549 w 97128"/>
              <a:gd name="T1" fmla="*/ 384 h 56603"/>
              <a:gd name="T2" fmla="*/ 33643 w 97128"/>
              <a:gd name="T3" fmla="*/ 2989 h 56603"/>
              <a:gd name="T4" fmla="*/ 27481 w 97128"/>
              <a:gd name="T5" fmla="*/ 40083 h 56603"/>
              <a:gd name="T6" fmla="*/ 23178 w 97128"/>
              <a:gd name="T7" fmla="*/ 40552 h 56603"/>
              <a:gd name="T8" fmla="*/ 12037 w 97128"/>
              <a:gd name="T9" fmla="*/ 20934 h 56603"/>
              <a:gd name="T10" fmla="*/ 10578 w 97128"/>
              <a:gd name="T11" fmla="*/ 9400 h 56603"/>
              <a:gd name="T12" fmla="*/ 4555 w 97128"/>
              <a:gd name="T13" fmla="*/ 6502 h 56603"/>
              <a:gd name="T14" fmla="*/ 16482 w 97128"/>
              <a:gd name="T15" fmla="*/ 3464 h 56603"/>
              <a:gd name="T16" fmla="*/ 25472 w 97128"/>
              <a:gd name="T17" fmla="*/ 4521 h 56603"/>
              <a:gd name="T18" fmla="*/ 29158 w 97128"/>
              <a:gd name="T19" fmla="*/ 8248 h 56603"/>
              <a:gd name="T20" fmla="*/ 22808 w 97128"/>
              <a:gd name="T21" fmla="*/ 13748 h 56603"/>
              <a:gd name="T22" fmla="*/ 16222 w 97128"/>
              <a:gd name="T23" fmla="*/ 21097 h 56603"/>
              <a:gd name="T24" fmla="*/ 28035 w 97128"/>
              <a:gd name="T25" fmla="*/ 28338 h 56603"/>
              <a:gd name="T26" fmla="*/ 23600 w 97128"/>
              <a:gd name="T27" fmla="*/ 42860 h 56603"/>
              <a:gd name="T28" fmla="*/ 746 w 97128"/>
              <a:gd name="T29" fmla="*/ 8722 h 56603"/>
              <a:gd name="T30" fmla="*/ 9640 w 97128"/>
              <a:gd name="T31" fmla="*/ 8981 h 56603"/>
              <a:gd name="T32" fmla="*/ 28290 w 97128"/>
              <a:gd name="T33" fmla="*/ 4471 h 56603"/>
              <a:gd name="T34" fmla="*/ 30463 w 97128"/>
              <a:gd name="T35" fmla="*/ 4495 h 56603"/>
              <a:gd name="T36" fmla="*/ 22086 w 97128"/>
              <a:gd name="T37" fmla="*/ 3681 h 56603"/>
              <a:gd name="T38" fmla="*/ 25143 w 97128"/>
              <a:gd name="T39" fmla="*/ 4983 h 56603"/>
              <a:gd name="T40" fmla="*/ 30465 w 97128"/>
              <a:gd name="T41" fmla="*/ 540 h 56603"/>
              <a:gd name="T42" fmla="*/ 27686 w 97128"/>
              <a:gd name="T43" fmla="*/ 1938 h 56603"/>
              <a:gd name="T44" fmla="*/ 23850 w 97128"/>
              <a:gd name="T45" fmla="*/ 1877 h 56603"/>
              <a:gd name="T46" fmla="*/ 27120 w 97128"/>
              <a:gd name="T47" fmla="*/ 1204 h 56603"/>
              <a:gd name="T48" fmla="*/ 16282 w 97128"/>
              <a:gd name="T49" fmla="*/ 22886 h 56603"/>
              <a:gd name="T50" fmla="*/ 16284 w 97128"/>
              <a:gd name="T51" fmla="*/ 53529 h 56603"/>
              <a:gd name="T52" fmla="*/ 29870 w 97128"/>
              <a:gd name="T53" fmla="*/ 54327 h 56603"/>
              <a:gd name="T54" fmla="*/ 58726 w 97128"/>
              <a:gd name="T55" fmla="*/ 51080 h 56603"/>
              <a:gd name="T56" fmla="*/ 77848 w 97128"/>
              <a:gd name="T57" fmla="*/ 56592 h 56603"/>
              <a:gd name="T58" fmla="*/ 49727 w 97128"/>
              <a:gd name="T59" fmla="*/ 1094 h 56603"/>
              <a:gd name="T60" fmla="*/ 89586 w 97128"/>
              <a:gd name="T61" fmla="*/ 32947 h 56603"/>
              <a:gd name="T62" fmla="*/ 82655 w 97128"/>
              <a:gd name="T63" fmla="*/ 33879 h 56603"/>
              <a:gd name="T64" fmla="*/ 93816 w 97128"/>
              <a:gd name="T65" fmla="*/ 43434 h 56603"/>
              <a:gd name="T66" fmla="*/ 79924 w 97128"/>
              <a:gd name="T67" fmla="*/ 19744 h 56603"/>
              <a:gd name="T68" fmla="*/ 75419 w 97128"/>
              <a:gd name="T69" fmla="*/ 23680 h 56603"/>
              <a:gd name="T70" fmla="*/ 63025 w 97128"/>
              <a:gd name="T71" fmla="*/ 18783 h 56603"/>
              <a:gd name="T72" fmla="*/ 57835 w 97128"/>
              <a:gd name="T73" fmla="*/ 21878 h 56603"/>
              <a:gd name="T74" fmla="*/ 56799 w 97128"/>
              <a:gd name="T75" fmla="*/ 30106 h 56603"/>
              <a:gd name="T76" fmla="*/ 47578 w 97128"/>
              <a:gd name="T77" fmla="*/ 27458 h 56603"/>
              <a:gd name="T78" fmla="*/ 39418 w 97128"/>
              <a:gd name="T79" fmla="*/ 22001 h 56603"/>
              <a:gd name="T80" fmla="*/ 53976 w 97128"/>
              <a:gd name="T81" fmla="*/ 14762 h 56603"/>
              <a:gd name="T82" fmla="*/ 51399 w 97128"/>
              <a:gd name="T83" fmla="*/ 13708 h 56603"/>
              <a:gd name="T84" fmla="*/ 46701 w 97128"/>
              <a:gd name="T85" fmla="*/ 12365 h 56603"/>
              <a:gd name="T86" fmla="*/ 46152 w 97128"/>
              <a:gd name="T87" fmla="*/ 9288 h 56603"/>
              <a:gd name="T88" fmla="*/ 50915 w 97128"/>
              <a:gd name="T89" fmla="*/ 4761 h 56603"/>
              <a:gd name="T90" fmla="*/ 50994 w 97128"/>
              <a:gd name="T91" fmla="*/ 3314 h 56603"/>
              <a:gd name="T92" fmla="*/ 61847 w 97128"/>
              <a:gd name="T93" fmla="*/ 2910 h 56603"/>
              <a:gd name="T94" fmla="*/ 86592 w 97128"/>
              <a:gd name="T95" fmla="*/ 3849 h 56603"/>
              <a:gd name="T96" fmla="*/ 82204 w 97128"/>
              <a:gd name="T97" fmla="*/ 12686 h 56603"/>
              <a:gd name="T98" fmla="*/ 84959 w 97128"/>
              <a:gd name="T99" fmla="*/ 14672 h 56603"/>
              <a:gd name="T100" fmla="*/ 88705 w 97128"/>
              <a:gd name="T101" fmla="*/ 30992 h 56603"/>
              <a:gd name="T102" fmla="*/ 84770 w 97128"/>
              <a:gd name="T103" fmla="*/ 27246 h 56603"/>
              <a:gd name="T104" fmla="*/ 76986 w 97128"/>
              <a:gd name="T105" fmla="*/ 27708 h 56603"/>
              <a:gd name="T106" fmla="*/ 81563 w 97128"/>
              <a:gd name="T107" fmla="*/ 27780 h 56603"/>
              <a:gd name="T108" fmla="*/ 93364 w 97128"/>
              <a:gd name="T109" fmla="*/ 30176 h 56603"/>
              <a:gd name="T110" fmla="*/ 82901 w 97128"/>
              <a:gd name="T111" fmla="*/ 23720 h 56603"/>
              <a:gd name="T112" fmla="*/ 65708 w 97128"/>
              <a:gd name="T113" fmla="*/ 11576 h 56603"/>
              <a:gd name="T114" fmla="*/ 52223 w 97128"/>
              <a:gd name="T115" fmla="*/ 15232 h 56603"/>
              <a:gd name="T116" fmla="*/ 48971 w 97128"/>
              <a:gd name="T117" fmla="*/ 14689 h 56603"/>
              <a:gd name="T118" fmla="*/ 43749 w 97128"/>
              <a:gd name="T119" fmla="*/ 9726 h 56603"/>
              <a:gd name="T120" fmla="*/ 53079 w 97128"/>
              <a:gd name="T121" fmla="*/ 6682 h 56603"/>
              <a:gd name="T122" fmla="*/ 75727 w 97128"/>
              <a:gd name="T123" fmla="*/ 1889 h 56603"/>
              <a:gd name="T124" fmla="*/ 53657 w 97128"/>
              <a:gd name="T125" fmla="*/ 28923 h 56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128" h="56603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30135" y="36520"/>
                </a:moveTo>
                <a:cubicBezTo>
                  <a:pt x="30044" y="36585"/>
                  <a:pt x="29695" y="36860"/>
                  <a:pt x="29687" y="36986"/>
                </a:cubicBezTo>
                <a:cubicBezTo>
                  <a:pt x="29668" y="37289"/>
                  <a:pt x="29850" y="37576"/>
                  <a:pt x="29736" y="37955"/>
                </a:cubicBezTo>
                <a:cubicBezTo>
                  <a:pt x="29678" y="38146"/>
                  <a:pt x="29439" y="38585"/>
                  <a:pt x="29336" y="38783"/>
                </a:cubicBezTo>
                <a:cubicBezTo>
                  <a:pt x="29287" y="38877"/>
                  <a:pt x="29142" y="39133"/>
                  <a:pt x="29062" y="39199"/>
                </a:cubicBezTo>
                <a:cubicBezTo>
                  <a:pt x="29054" y="39193"/>
                  <a:pt x="29398" y="38722"/>
                  <a:pt x="29233" y="38608"/>
                </a:cubicBezTo>
                <a:cubicBezTo>
                  <a:pt x="29109" y="38522"/>
                  <a:pt x="29041" y="38970"/>
                  <a:pt x="29026" y="39029"/>
                </a:cubicBezTo>
                <a:cubicBezTo>
                  <a:pt x="29010" y="39088"/>
                  <a:pt x="28886" y="39453"/>
                  <a:pt x="28754" y="39789"/>
                </a:cubicBezTo>
                <a:cubicBezTo>
                  <a:pt x="28540" y="40625"/>
                  <a:pt x="27793" y="40297"/>
                  <a:pt x="27481" y="40083"/>
                </a:cubicBezTo>
                <a:cubicBezTo>
                  <a:pt x="27252" y="39927"/>
                  <a:pt x="27179" y="39781"/>
                  <a:pt x="27168" y="39519"/>
                </a:cubicBezTo>
                <a:cubicBezTo>
                  <a:pt x="27191" y="40091"/>
                  <a:pt x="27301" y="40099"/>
                  <a:pt x="27663" y="40487"/>
                </a:cubicBezTo>
                <a:cubicBezTo>
                  <a:pt x="28119" y="41002"/>
                  <a:pt x="27976" y="41542"/>
                  <a:pt x="27267" y="41652"/>
                </a:cubicBezTo>
                <a:cubicBezTo>
                  <a:pt x="26952" y="41700"/>
                  <a:pt x="26694" y="41644"/>
                  <a:pt x="26608" y="41991"/>
                </a:cubicBezTo>
                <a:cubicBezTo>
                  <a:pt x="26532" y="42296"/>
                  <a:pt x="26512" y="42334"/>
                  <a:pt x="26214" y="42450"/>
                </a:cubicBezTo>
                <a:cubicBezTo>
                  <a:pt x="25809" y="42608"/>
                  <a:pt x="26412" y="42840"/>
                  <a:pt x="26402" y="43026"/>
                </a:cubicBezTo>
                <a:cubicBezTo>
                  <a:pt x="26401" y="43054"/>
                  <a:pt x="26170" y="43714"/>
                  <a:pt x="26151" y="43753"/>
                </a:cubicBezTo>
                <a:cubicBezTo>
                  <a:pt x="25990" y="44073"/>
                  <a:pt x="25744" y="44219"/>
                  <a:pt x="26185" y="44525"/>
                </a:cubicBezTo>
                <a:cubicBezTo>
                  <a:pt x="26322" y="44620"/>
                  <a:pt x="26621" y="44737"/>
                  <a:pt x="26541" y="44920"/>
                </a:cubicBezTo>
                <a:cubicBezTo>
                  <a:pt x="26482" y="45056"/>
                  <a:pt x="26375" y="45188"/>
                  <a:pt x="26305" y="45355"/>
                </a:cubicBezTo>
                <a:cubicBezTo>
                  <a:pt x="26196" y="45616"/>
                  <a:pt x="26186" y="45497"/>
                  <a:pt x="26113" y="45577"/>
                </a:cubicBezTo>
                <a:cubicBezTo>
                  <a:pt x="26069" y="45625"/>
                  <a:pt x="26168" y="46069"/>
                  <a:pt x="26206" y="46129"/>
                </a:cubicBezTo>
                <a:cubicBezTo>
                  <a:pt x="26256" y="46205"/>
                  <a:pt x="26303" y="46233"/>
                  <a:pt x="26348" y="46352"/>
                </a:cubicBezTo>
                <a:cubicBezTo>
                  <a:pt x="26288" y="46466"/>
                  <a:pt x="26250" y="46485"/>
                  <a:pt x="26169" y="46560"/>
                </a:cubicBezTo>
                <a:cubicBezTo>
                  <a:pt x="25707" y="46949"/>
                  <a:pt x="25886" y="46545"/>
                  <a:pt x="25668" y="46667"/>
                </a:cubicBezTo>
                <a:cubicBezTo>
                  <a:pt x="25525" y="46746"/>
                  <a:pt x="25556" y="46697"/>
                  <a:pt x="25538" y="46560"/>
                </a:cubicBezTo>
                <a:cubicBezTo>
                  <a:pt x="25527" y="46476"/>
                  <a:pt x="25373" y="46589"/>
                  <a:pt x="25250" y="46457"/>
                </a:cubicBezTo>
                <a:cubicBezTo>
                  <a:pt x="25128" y="46325"/>
                  <a:pt x="25499" y="46400"/>
                  <a:pt x="25302" y="46214"/>
                </a:cubicBezTo>
                <a:cubicBezTo>
                  <a:pt x="25150" y="46071"/>
                  <a:pt x="25203" y="46449"/>
                  <a:pt x="24919" y="46036"/>
                </a:cubicBezTo>
                <a:cubicBezTo>
                  <a:pt x="24850" y="45936"/>
                  <a:pt x="24825" y="45823"/>
                  <a:pt x="24728" y="45779"/>
                </a:cubicBezTo>
                <a:cubicBezTo>
                  <a:pt x="24625" y="45732"/>
                  <a:pt x="24628" y="45698"/>
                  <a:pt x="24614" y="45584"/>
                </a:cubicBezTo>
                <a:cubicBezTo>
                  <a:pt x="24600" y="45259"/>
                  <a:pt x="24444" y="45378"/>
                  <a:pt x="24374" y="45125"/>
                </a:cubicBezTo>
                <a:cubicBezTo>
                  <a:pt x="24315" y="44916"/>
                  <a:pt x="24257" y="44961"/>
                  <a:pt x="24475" y="44923"/>
                </a:cubicBezTo>
                <a:cubicBezTo>
                  <a:pt x="24582" y="44904"/>
                  <a:pt x="24451" y="44799"/>
                  <a:pt x="24276" y="44807"/>
                </a:cubicBezTo>
                <a:cubicBezTo>
                  <a:pt x="23996" y="44820"/>
                  <a:pt x="24476" y="44602"/>
                  <a:pt x="23930" y="44482"/>
                </a:cubicBezTo>
                <a:cubicBezTo>
                  <a:pt x="23750" y="44442"/>
                  <a:pt x="23697" y="44436"/>
                  <a:pt x="23776" y="44234"/>
                </a:cubicBezTo>
                <a:cubicBezTo>
                  <a:pt x="23882" y="43961"/>
                  <a:pt x="24180" y="44505"/>
                  <a:pt x="24178" y="44236"/>
                </a:cubicBezTo>
                <a:cubicBezTo>
                  <a:pt x="24177" y="44108"/>
                  <a:pt x="24175" y="44122"/>
                  <a:pt x="24193" y="43999"/>
                </a:cubicBezTo>
                <a:cubicBezTo>
                  <a:pt x="24204" y="43918"/>
                  <a:pt x="23975" y="43372"/>
                  <a:pt x="23950" y="43155"/>
                </a:cubicBezTo>
                <a:cubicBezTo>
                  <a:pt x="23931" y="42991"/>
                  <a:pt x="23975" y="42775"/>
                  <a:pt x="23817" y="42713"/>
                </a:cubicBezTo>
                <a:cubicBezTo>
                  <a:pt x="23586" y="42623"/>
                  <a:pt x="23476" y="42600"/>
                  <a:pt x="23389" y="42319"/>
                </a:cubicBezTo>
                <a:cubicBezTo>
                  <a:pt x="23306" y="42052"/>
                  <a:pt x="23318" y="41831"/>
                  <a:pt x="23205" y="41528"/>
                </a:cubicBezTo>
                <a:cubicBezTo>
                  <a:pt x="22989" y="40954"/>
                  <a:pt x="23122" y="41095"/>
                  <a:pt x="23178" y="40552"/>
                </a:cubicBezTo>
                <a:cubicBezTo>
                  <a:pt x="23211" y="40232"/>
                  <a:pt x="23232" y="39789"/>
                  <a:pt x="23180" y="39473"/>
                </a:cubicBezTo>
                <a:cubicBezTo>
                  <a:pt x="23107" y="39086"/>
                  <a:pt x="22993" y="38888"/>
                  <a:pt x="22967" y="38454"/>
                </a:cubicBezTo>
                <a:cubicBezTo>
                  <a:pt x="22950" y="38180"/>
                  <a:pt x="22919" y="38066"/>
                  <a:pt x="22945" y="37783"/>
                </a:cubicBezTo>
                <a:cubicBezTo>
                  <a:pt x="22987" y="37316"/>
                  <a:pt x="22957" y="36841"/>
                  <a:pt x="22892" y="36378"/>
                </a:cubicBezTo>
                <a:cubicBezTo>
                  <a:pt x="22839" y="36001"/>
                  <a:pt x="22930" y="35741"/>
                  <a:pt x="22879" y="35350"/>
                </a:cubicBezTo>
                <a:cubicBezTo>
                  <a:pt x="22840" y="35048"/>
                  <a:pt x="22714" y="34655"/>
                  <a:pt x="22641" y="34370"/>
                </a:cubicBezTo>
                <a:cubicBezTo>
                  <a:pt x="21996" y="33482"/>
                  <a:pt x="20931" y="33458"/>
                  <a:pt x="20662" y="32745"/>
                </a:cubicBezTo>
                <a:cubicBezTo>
                  <a:pt x="20514" y="32352"/>
                  <a:pt x="20429" y="32227"/>
                  <a:pt x="20224" y="31879"/>
                </a:cubicBezTo>
                <a:cubicBezTo>
                  <a:pt x="19906" y="31337"/>
                  <a:pt x="19780" y="30805"/>
                  <a:pt x="19341" y="30332"/>
                </a:cubicBezTo>
                <a:cubicBezTo>
                  <a:pt x="19062" y="30032"/>
                  <a:pt x="18743" y="29656"/>
                  <a:pt x="19028" y="29234"/>
                </a:cubicBezTo>
                <a:cubicBezTo>
                  <a:pt x="19095" y="29135"/>
                  <a:pt x="19177" y="29094"/>
                  <a:pt x="19233" y="29076"/>
                </a:cubicBezTo>
                <a:cubicBezTo>
                  <a:pt x="19232" y="29079"/>
                  <a:pt x="19363" y="28667"/>
                  <a:pt x="19288" y="28681"/>
                </a:cubicBezTo>
                <a:cubicBezTo>
                  <a:pt x="19145" y="28708"/>
                  <a:pt x="19039" y="28721"/>
                  <a:pt x="19014" y="28522"/>
                </a:cubicBezTo>
                <a:cubicBezTo>
                  <a:pt x="18979" y="28250"/>
                  <a:pt x="19128" y="28052"/>
                  <a:pt x="19203" y="27798"/>
                </a:cubicBezTo>
                <a:cubicBezTo>
                  <a:pt x="19269" y="27573"/>
                  <a:pt x="19424" y="27415"/>
                  <a:pt x="19649" y="27311"/>
                </a:cubicBezTo>
                <a:cubicBezTo>
                  <a:pt x="20279" y="26561"/>
                  <a:pt x="20037" y="25604"/>
                  <a:pt x="20044" y="25228"/>
                </a:cubicBez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cubicBezTo>
                  <a:pt x="20361" y="24577"/>
                  <a:pt x="20579" y="24672"/>
                  <a:pt x="20740" y="24352"/>
                </a:cubicBezTo>
                <a:cubicBezTo>
                  <a:pt x="20961" y="23916"/>
                  <a:pt x="20916" y="23986"/>
                  <a:pt x="21339" y="23820"/>
                </a:cubicBezTo>
                <a:cubicBezTo>
                  <a:pt x="21483" y="23764"/>
                  <a:pt x="22043" y="23399"/>
                  <a:pt x="22083" y="23457"/>
                </a:cubicBezTo>
                <a:cubicBezTo>
                  <a:pt x="22083" y="23475"/>
                  <a:pt x="22079" y="23495"/>
                  <a:pt x="22070" y="23517"/>
                </a:cubicBezTo>
                <a:lnTo>
                  <a:pt x="22071" y="23516"/>
                </a:lnTo>
                <a:cubicBezTo>
                  <a:pt x="22046" y="23657"/>
                  <a:pt x="21902" y="24316"/>
                  <a:pt x="21998" y="24424"/>
                </a:cubicBezTo>
                <a:cubicBezTo>
                  <a:pt x="22056" y="24488"/>
                  <a:pt x="22147" y="24102"/>
                  <a:pt x="22163" y="24059"/>
                </a:cubicBezTo>
                <a:cubicBezTo>
                  <a:pt x="22324" y="23647"/>
                  <a:pt x="22625" y="23826"/>
                  <a:pt x="22574" y="23632"/>
                </a:cubicBezTo>
                <a:cubicBezTo>
                  <a:pt x="22524" y="23438"/>
                  <a:pt x="22983" y="23859"/>
                  <a:pt x="23004" y="23875"/>
                </a:cubicBezTo>
                <a:cubicBezTo>
                  <a:pt x="23240" y="24060"/>
                  <a:pt x="23496" y="24059"/>
                  <a:pt x="23774" y="24136"/>
                </a:cubicBezTo>
                <a:cubicBezTo>
                  <a:pt x="24284" y="24277"/>
                  <a:pt x="24316" y="24037"/>
                  <a:pt x="24778" y="24021"/>
                </a:cubicBezTo>
                <a:cubicBezTo>
                  <a:pt x="25042" y="24012"/>
                  <a:pt x="24678" y="24181"/>
                  <a:pt x="24936" y="24306"/>
                </a:cubicBezTo>
                <a:cubicBezTo>
                  <a:pt x="24997" y="24336"/>
                  <a:pt x="25155" y="24252"/>
                  <a:pt x="25306" y="24476"/>
                </a:cubicBezTo>
                <a:cubicBezTo>
                  <a:pt x="25482" y="24736"/>
                  <a:pt x="24940" y="24789"/>
                  <a:pt x="25353" y="24770"/>
                </a:cubicBezTo>
                <a:cubicBezTo>
                  <a:pt x="25436" y="24809"/>
                  <a:pt x="25523" y="24854"/>
                  <a:pt x="25625" y="24933"/>
                </a:cubicBezTo>
                <a:cubicBezTo>
                  <a:pt x="25790" y="25026"/>
                  <a:pt x="25824" y="25020"/>
                  <a:pt x="25986" y="25168"/>
                </a:cubicBezTo>
                <a:cubicBezTo>
                  <a:pt x="26054" y="25277"/>
                  <a:pt x="26368" y="25573"/>
                  <a:pt x="26508" y="25771"/>
                </a:cubicBezTo>
                <a:cubicBezTo>
                  <a:pt x="26728" y="25771"/>
                  <a:pt x="27289" y="25716"/>
                  <a:pt x="27428" y="25807"/>
                </a:cubicBezTo>
                <a:cubicBezTo>
                  <a:pt x="27636" y="25829"/>
                  <a:pt x="28083" y="26201"/>
                  <a:pt x="28246" y="26312"/>
                </a:cubicBezTo>
                <a:cubicBezTo>
                  <a:pt x="28413" y="26501"/>
                  <a:pt x="28539" y="26927"/>
                  <a:pt x="28614" y="27103"/>
                </a:cubicBezTo>
                <a:cubicBezTo>
                  <a:pt x="28721" y="27355"/>
                  <a:pt x="28724" y="27303"/>
                  <a:pt x="28602" y="27568"/>
                </a:cubicBezTo>
                <a:cubicBezTo>
                  <a:pt x="28518" y="27749"/>
                  <a:pt x="28040" y="28227"/>
                  <a:pt x="28035" y="28338"/>
                </a:cubicBezTo>
                <a:cubicBezTo>
                  <a:pt x="28030" y="28422"/>
                  <a:pt x="28367" y="28288"/>
                  <a:pt x="28465" y="28140"/>
                </a:cubicBezTo>
                <a:cubicBezTo>
                  <a:pt x="28577" y="27972"/>
                  <a:pt x="28690" y="27877"/>
                  <a:pt x="28913" y="27891"/>
                </a:cubicBezTo>
                <a:cubicBezTo>
                  <a:pt x="29370" y="27920"/>
                  <a:pt x="29133" y="28538"/>
                  <a:pt x="28588" y="28411"/>
                </a:cubicBezTo>
                <a:cubicBezTo>
                  <a:pt x="28430" y="28374"/>
                  <a:pt x="28487" y="28391"/>
                  <a:pt x="28610" y="28450"/>
                </a:cubicBezTo>
                <a:cubicBezTo>
                  <a:pt x="28722" y="28505"/>
                  <a:pt x="28908" y="28601"/>
                  <a:pt x="29021" y="28509"/>
                </a:cubicBezTo>
                <a:cubicBezTo>
                  <a:pt x="29142" y="28409"/>
                  <a:pt x="29193" y="28386"/>
                  <a:pt x="29273" y="28254"/>
                </a:cubicBezTo>
                <a:cubicBezTo>
                  <a:pt x="29488" y="27899"/>
                  <a:pt x="29745" y="28126"/>
                  <a:pt x="30011" y="28259"/>
                </a:cubicBezTo>
                <a:cubicBezTo>
                  <a:pt x="30062" y="28284"/>
                  <a:pt x="30359" y="28411"/>
                  <a:pt x="30381" y="28433"/>
                </a:cubicBezTo>
                <a:cubicBezTo>
                  <a:pt x="30488" y="28544"/>
                  <a:pt x="30347" y="28942"/>
                  <a:pt x="30500" y="28820"/>
                </a:cubicBezTo>
                <a:cubicBezTo>
                  <a:pt x="30738" y="28632"/>
                  <a:pt x="31256" y="28831"/>
                  <a:pt x="31538" y="28848"/>
                </a:cubicBezTo>
                <a:cubicBezTo>
                  <a:pt x="32364" y="28899"/>
                  <a:pt x="32324" y="29317"/>
                  <a:pt x="32986" y="29605"/>
                </a:cubicBezTo>
                <a:cubicBezTo>
                  <a:pt x="33351" y="29764"/>
                  <a:pt x="33468" y="29839"/>
                  <a:pt x="33521" y="30270"/>
                </a:cubicBezTo>
                <a:cubicBezTo>
                  <a:pt x="33573" y="30690"/>
                  <a:pt x="33469" y="31072"/>
                  <a:pt x="33180" y="31383"/>
                </a:cubicBezTo>
                <a:cubicBezTo>
                  <a:pt x="33002" y="31576"/>
                  <a:pt x="32880" y="31689"/>
                  <a:pt x="32769" y="31928"/>
                </a:cubicBezTo>
                <a:cubicBezTo>
                  <a:pt x="32654" y="32176"/>
                  <a:pt x="32533" y="32253"/>
                  <a:pt x="32365" y="32440"/>
                </a:cubicBezTo>
                <a:cubicBezTo>
                  <a:pt x="32242" y="32576"/>
                  <a:pt x="32324" y="32841"/>
                  <a:pt x="32340" y="33005"/>
                </a:cubicBezTo>
                <a:cubicBezTo>
                  <a:pt x="32416" y="33768"/>
                  <a:pt x="32295" y="34570"/>
                  <a:pt x="32000" y="35280"/>
                </a:cubicBezTo>
                <a:cubicBezTo>
                  <a:pt x="31860" y="35617"/>
                  <a:pt x="31683" y="35972"/>
                  <a:pt x="31284" y="36013"/>
                </a:cubicBezTo>
                <a:cubicBezTo>
                  <a:pt x="31057" y="36037"/>
                  <a:pt x="30917" y="35995"/>
                  <a:pt x="30730" y="36162"/>
                </a:cubicBezTo>
                <a:cubicBezTo>
                  <a:pt x="30566" y="36307"/>
                  <a:pt x="30327" y="36391"/>
                  <a:pt x="30135" y="36520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77848" y="56592"/>
                </a:moveTo>
                <a:lnTo>
                  <a:pt x="17173" y="56592"/>
                </a:lnTo>
                <a:cubicBezTo>
                  <a:pt x="16971" y="56603"/>
                  <a:pt x="16787" y="56566"/>
                  <a:pt x="16454" y="56467"/>
                </a:cubicBezTo>
                <a:cubicBezTo>
                  <a:pt x="16208" y="56392"/>
                  <a:pt x="14755" y="55960"/>
                  <a:pt x="14645" y="55858"/>
                </a:cubicBezTo>
                <a:cubicBezTo>
                  <a:pt x="14743" y="55780"/>
                  <a:pt x="17268" y="55974"/>
                  <a:pt x="17699" y="55989"/>
                </a:cubicBezTo>
                <a:cubicBezTo>
                  <a:pt x="18223" y="56007"/>
                  <a:pt x="18657" y="55988"/>
                  <a:pt x="19178" y="55961"/>
                </a:cubicBezTo>
                <a:cubicBezTo>
                  <a:pt x="19647" y="55937"/>
                  <a:pt x="20168" y="55985"/>
                  <a:pt x="20616" y="55944"/>
                </a:cubicBezTo>
                <a:cubicBezTo>
                  <a:pt x="21128" y="55897"/>
                  <a:pt x="19964" y="55840"/>
                  <a:pt x="19959" y="55840"/>
                </a:cubicBezTo>
                <a:cubicBezTo>
                  <a:pt x="19359" y="55823"/>
                  <a:pt x="18095" y="55862"/>
                  <a:pt x="17581" y="55668"/>
                </a:cubicBezTo>
                <a:cubicBezTo>
                  <a:pt x="17232" y="55537"/>
                  <a:pt x="17037" y="55404"/>
                  <a:pt x="16647" y="55314"/>
                </a:cubicBezTo>
                <a:cubicBezTo>
                  <a:pt x="16569" y="55296"/>
                  <a:pt x="15791" y="55181"/>
                  <a:pt x="15829" y="55112"/>
                </a:cubicBezTo>
                <a:cubicBezTo>
                  <a:pt x="15888" y="55005"/>
                  <a:pt x="16886" y="55136"/>
                  <a:pt x="17046" y="55135"/>
                </a:cubicBezTo>
                <a:cubicBezTo>
                  <a:pt x="17491" y="55134"/>
                  <a:pt x="17324" y="54919"/>
                  <a:pt x="16967" y="54833"/>
                </a:cubicBezTo>
                <a:cubicBezTo>
                  <a:pt x="16379" y="54692"/>
                  <a:pt x="15696" y="54690"/>
                  <a:pt x="15092" y="54644"/>
                </a:cubicBezTo>
                <a:cubicBezTo>
                  <a:pt x="14704" y="54614"/>
                  <a:pt x="14554" y="54450"/>
                  <a:pt x="14178" y="54373"/>
                </a:cubicBezTo>
                <a:cubicBezTo>
                  <a:pt x="14092" y="54355"/>
                  <a:pt x="12744" y="54108"/>
                  <a:pt x="13593" y="54107"/>
                </a:cubicBezTo>
                <a:cubicBezTo>
                  <a:pt x="13987" y="54107"/>
                  <a:pt x="14239" y="54155"/>
                  <a:pt x="14619" y="54212"/>
                </a:cubicBezTo>
                <a:cubicBezTo>
                  <a:pt x="15013" y="54271"/>
                  <a:pt x="15151" y="54241"/>
                  <a:pt x="15531" y="54161"/>
                </a:cubicBezTo>
                <a:cubicBezTo>
                  <a:pt x="15706" y="54124"/>
                  <a:pt x="15499" y="54039"/>
                  <a:pt x="15429" y="54022"/>
                </a:cubicBezTo>
                <a:cubicBezTo>
                  <a:pt x="15310" y="53992"/>
                  <a:pt x="14785" y="53947"/>
                  <a:pt x="14746" y="53916"/>
                </a:cubicBezTo>
                <a:cubicBezTo>
                  <a:pt x="14758" y="53904"/>
                  <a:pt x="15121" y="53807"/>
                  <a:pt x="15179" y="53788"/>
                </a:cubicBezTo>
                <a:cubicBezTo>
                  <a:pt x="15522" y="53670"/>
                  <a:pt x="15923" y="53608"/>
                  <a:pt x="16284" y="53529"/>
                </a:cubicBezTo>
                <a:cubicBezTo>
                  <a:pt x="16903" y="53392"/>
                  <a:pt x="17325" y="53445"/>
                  <a:pt x="17947" y="53465"/>
                </a:cubicBezTo>
                <a:cubicBezTo>
                  <a:pt x="18676" y="53489"/>
                  <a:pt x="19415" y="53522"/>
                  <a:pt x="20138" y="53410"/>
                </a:cubicBezTo>
                <a:cubicBezTo>
                  <a:pt x="20487" y="53356"/>
                  <a:pt x="20846" y="53295"/>
                  <a:pt x="21197" y="53360"/>
                </a:cubicBezTo>
                <a:cubicBezTo>
                  <a:pt x="21418" y="53400"/>
                  <a:pt x="21448" y="53388"/>
                  <a:pt x="21657" y="53394"/>
                </a:cubicBezTo>
                <a:cubicBezTo>
                  <a:pt x="21988" y="53403"/>
                  <a:pt x="22114" y="53647"/>
                  <a:pt x="22697" y="53609"/>
                </a:cubicBezTo>
                <a:cubicBezTo>
                  <a:pt x="23058" y="53585"/>
                  <a:pt x="23331" y="53559"/>
                  <a:pt x="23700" y="53564"/>
                </a:cubicBezTo>
                <a:cubicBezTo>
                  <a:pt x="23733" y="53564"/>
                  <a:pt x="24332" y="53590"/>
                  <a:pt x="24275" y="53528"/>
                </a:cubicBezTo>
                <a:cubicBezTo>
                  <a:pt x="24188" y="53434"/>
                  <a:pt x="23649" y="53348"/>
                  <a:pt x="23693" y="53174"/>
                </a:cubicBezTo>
                <a:cubicBezTo>
                  <a:pt x="23710" y="53103"/>
                  <a:pt x="23472" y="53080"/>
                  <a:pt x="23417" y="53069"/>
                </a:cubicBezTo>
                <a:cubicBezTo>
                  <a:pt x="22385" y="52862"/>
                  <a:pt x="23915" y="52983"/>
                  <a:pt x="24073" y="52999"/>
                </a:cubicBezTo>
                <a:cubicBezTo>
                  <a:pt x="24654" y="53060"/>
                  <a:pt x="25239" y="53076"/>
                  <a:pt x="25814" y="52958"/>
                </a:cubicBezTo>
                <a:cubicBezTo>
                  <a:pt x="26072" y="52905"/>
                  <a:pt x="26255" y="52976"/>
                  <a:pt x="26515" y="53013"/>
                </a:cubicBezTo>
                <a:cubicBezTo>
                  <a:pt x="26786" y="53052"/>
                  <a:pt x="27017" y="53105"/>
                  <a:pt x="27281" y="53151"/>
                </a:cubicBezTo>
                <a:cubicBezTo>
                  <a:pt x="27689" y="53223"/>
                  <a:pt x="27911" y="53092"/>
                  <a:pt x="28300" y="53111"/>
                </a:cubicBezTo>
                <a:cubicBezTo>
                  <a:pt x="28613" y="53125"/>
                  <a:pt x="28842" y="53178"/>
                  <a:pt x="29175" y="53171"/>
                </a:cubicBezTo>
                <a:cubicBezTo>
                  <a:pt x="29394" y="53166"/>
                  <a:pt x="30650" y="53126"/>
                  <a:pt x="30625" y="52800"/>
                </a:cubicBezTo>
                <a:cubicBezTo>
                  <a:pt x="30601" y="52496"/>
                  <a:pt x="29873" y="52234"/>
                  <a:pt x="29835" y="51928"/>
                </a:cubicBezTo>
                <a:cubicBezTo>
                  <a:pt x="29812" y="51745"/>
                  <a:pt x="29884" y="51756"/>
                  <a:pt x="29787" y="51514"/>
                </a:cubicBezTo>
                <a:cubicBezTo>
                  <a:pt x="29619" y="51092"/>
                  <a:pt x="29688" y="51053"/>
                  <a:pt x="29989" y="50730"/>
                </a:cubicBezTo>
                <a:cubicBezTo>
                  <a:pt x="30238" y="50463"/>
                  <a:pt x="30505" y="50272"/>
                  <a:pt x="30859" y="50159"/>
                </a:cubicBezTo>
                <a:cubicBezTo>
                  <a:pt x="31131" y="50072"/>
                  <a:pt x="31270" y="50126"/>
                  <a:pt x="30988" y="50344"/>
                </a:cubicBezTo>
                <a:cubicBezTo>
                  <a:pt x="30789" y="50497"/>
                  <a:pt x="30694" y="50545"/>
                  <a:pt x="30675" y="50807"/>
                </a:cubicBezTo>
                <a:cubicBezTo>
                  <a:pt x="30655" y="51101"/>
                  <a:pt x="30281" y="50939"/>
                  <a:pt x="30162" y="51239"/>
                </a:cubicBezTo>
                <a:cubicBezTo>
                  <a:pt x="30060" y="51493"/>
                  <a:pt x="30277" y="51645"/>
                  <a:pt x="30502" y="51671"/>
                </a:cubicBezTo>
                <a:cubicBezTo>
                  <a:pt x="30782" y="51704"/>
                  <a:pt x="30767" y="51733"/>
                  <a:pt x="30993" y="51911"/>
                </a:cubicBezTo>
                <a:cubicBezTo>
                  <a:pt x="31192" y="52067"/>
                  <a:pt x="31361" y="52184"/>
                  <a:pt x="31568" y="52326"/>
                </a:cubicBezTo>
                <a:cubicBezTo>
                  <a:pt x="31904" y="52558"/>
                  <a:pt x="31571" y="52540"/>
                  <a:pt x="31903" y="52733"/>
                </a:cubicBezTo>
                <a:cubicBezTo>
                  <a:pt x="32183" y="52897"/>
                  <a:pt x="32376" y="53084"/>
                  <a:pt x="32176" y="53421"/>
                </a:cubicBezTo>
                <a:cubicBezTo>
                  <a:pt x="31869" y="53888"/>
                  <a:pt x="30933" y="54008"/>
                  <a:pt x="30413" y="53990"/>
                </a:cubicBezTo>
                <a:cubicBezTo>
                  <a:pt x="30087" y="53979"/>
                  <a:pt x="29780" y="53877"/>
                  <a:pt x="29450" y="53852"/>
                </a:cubicBezTo>
                <a:cubicBezTo>
                  <a:pt x="29132" y="53831"/>
                  <a:pt x="29505" y="53971"/>
                  <a:pt x="29579" y="53995"/>
                </a:cubicBezTo>
                <a:cubicBezTo>
                  <a:pt x="29742" y="54044"/>
                  <a:pt x="30533" y="54233"/>
                  <a:pt x="30605" y="54290"/>
                </a:cubicBezTo>
                <a:cubicBezTo>
                  <a:pt x="30755" y="54409"/>
                  <a:pt x="29901" y="54330"/>
                  <a:pt x="29870" y="54327"/>
                </a:cubicBezTo>
                <a:cubicBezTo>
                  <a:pt x="29868" y="54326"/>
                  <a:pt x="29133" y="54214"/>
                  <a:pt x="29372" y="54304"/>
                </a:cubicBezTo>
                <a:cubicBezTo>
                  <a:pt x="29591" y="54387"/>
                  <a:pt x="30031" y="54545"/>
                  <a:pt x="29453" y="54518"/>
                </a:cubicBezTo>
                <a:cubicBezTo>
                  <a:pt x="29342" y="54513"/>
                  <a:pt x="28994" y="54470"/>
                  <a:pt x="28913" y="54485"/>
                </a:cubicBezTo>
                <a:cubicBezTo>
                  <a:pt x="29010" y="54612"/>
                  <a:pt x="29528" y="54676"/>
                  <a:pt x="29691" y="54680"/>
                </a:cubicBezTo>
                <a:cubicBezTo>
                  <a:pt x="29770" y="54680"/>
                  <a:pt x="30434" y="54667"/>
                  <a:pt x="30389" y="54789"/>
                </a:cubicBezTo>
                <a:cubicBezTo>
                  <a:pt x="30365" y="54853"/>
                  <a:pt x="30259" y="54869"/>
                  <a:pt x="30507" y="54908"/>
                </a:cubicBezTo>
                <a:cubicBezTo>
                  <a:pt x="31136" y="55008"/>
                  <a:pt x="31828" y="55064"/>
                  <a:pt x="32468" y="55138"/>
                </a:cubicBezTo>
                <a:cubicBezTo>
                  <a:pt x="33030" y="55202"/>
                  <a:pt x="33655" y="55261"/>
                  <a:pt x="34209" y="55353"/>
                </a:cubicBezTo>
                <a:cubicBezTo>
                  <a:pt x="34846" y="55459"/>
                  <a:pt x="34753" y="55523"/>
                  <a:pt x="35432" y="55372"/>
                </a:cubicBezTo>
                <a:cubicBezTo>
                  <a:pt x="36155" y="55212"/>
                  <a:pt x="36294" y="55249"/>
                  <a:pt x="37006" y="55273"/>
                </a:cubicBezTo>
                <a:cubicBezTo>
                  <a:pt x="37523" y="55285"/>
                  <a:pt x="38000" y="55133"/>
                  <a:pt x="38523" y="55088"/>
                </a:cubicBezTo>
                <a:cubicBezTo>
                  <a:pt x="38725" y="55070"/>
                  <a:pt x="39996" y="54980"/>
                  <a:pt x="40069" y="54873"/>
                </a:cubicBezTo>
                <a:cubicBezTo>
                  <a:pt x="40108" y="54817"/>
                  <a:pt x="40041" y="54603"/>
                  <a:pt x="39864" y="54597"/>
                </a:cubicBezTo>
                <a:cubicBezTo>
                  <a:pt x="39743" y="54594"/>
                  <a:pt x="39464" y="54644"/>
                  <a:pt x="39317" y="54654"/>
                </a:cubicBezTo>
                <a:cubicBezTo>
                  <a:pt x="39196" y="54662"/>
                  <a:pt x="38210" y="54726"/>
                  <a:pt x="38550" y="54368"/>
                </a:cubicBezTo>
                <a:cubicBezTo>
                  <a:pt x="38736" y="54173"/>
                  <a:pt x="39369" y="54061"/>
                  <a:pt x="39651" y="53994"/>
                </a:cubicBezTo>
                <a:cubicBezTo>
                  <a:pt x="40209" y="53859"/>
                  <a:pt x="40542" y="53851"/>
                  <a:pt x="41105" y="53819"/>
                </a:cubicBezTo>
                <a:cubicBezTo>
                  <a:pt x="41481" y="53798"/>
                  <a:pt x="41740" y="53736"/>
                  <a:pt x="42024" y="53476"/>
                </a:cubicBezTo>
                <a:cubicBezTo>
                  <a:pt x="42380" y="53148"/>
                  <a:pt x="41754" y="53252"/>
                  <a:pt x="42194" y="53042"/>
                </a:cubicBezTo>
                <a:cubicBezTo>
                  <a:pt x="42498" y="52898"/>
                  <a:pt x="42571" y="52827"/>
                  <a:pt x="42803" y="52595"/>
                </a:cubicBezTo>
                <a:cubicBezTo>
                  <a:pt x="43111" y="52286"/>
                  <a:pt x="43267" y="52458"/>
                  <a:pt x="43628" y="52462"/>
                </a:cubicBezTo>
                <a:cubicBezTo>
                  <a:pt x="43887" y="52466"/>
                  <a:pt x="44101" y="52441"/>
                  <a:pt x="44374" y="52458"/>
                </a:cubicBezTo>
                <a:cubicBezTo>
                  <a:pt x="45088" y="52503"/>
                  <a:pt x="45199" y="52563"/>
                  <a:pt x="45937" y="52413"/>
                </a:cubicBezTo>
                <a:cubicBezTo>
                  <a:pt x="46318" y="52336"/>
                  <a:pt x="47144" y="52125"/>
                  <a:pt x="47496" y="52179"/>
                </a:cubicBezTo>
                <a:cubicBezTo>
                  <a:pt x="47913" y="52243"/>
                  <a:pt x="47978" y="52256"/>
                  <a:pt x="48412" y="52193"/>
                </a:cubicBezTo>
                <a:cubicBezTo>
                  <a:pt x="49220" y="52074"/>
                  <a:pt x="49565" y="52157"/>
                  <a:pt x="50348" y="52220"/>
                </a:cubicBezTo>
                <a:cubicBezTo>
                  <a:pt x="50955" y="52270"/>
                  <a:pt x="52079" y="52179"/>
                  <a:pt x="52625" y="51917"/>
                </a:cubicBezTo>
                <a:cubicBezTo>
                  <a:pt x="53140" y="51670"/>
                  <a:pt x="53174" y="51675"/>
                  <a:pt x="53695" y="51898"/>
                </a:cubicBezTo>
                <a:cubicBezTo>
                  <a:pt x="54313" y="52142"/>
                  <a:pt x="54564" y="51728"/>
                  <a:pt x="55161" y="51577"/>
                </a:cubicBezTo>
                <a:cubicBezTo>
                  <a:pt x="55408" y="51514"/>
                  <a:pt x="55650" y="51460"/>
                  <a:pt x="55900" y="51394"/>
                </a:cubicBezTo>
                <a:cubicBezTo>
                  <a:pt x="56234" y="51306"/>
                  <a:pt x="56586" y="51329"/>
                  <a:pt x="56888" y="51232"/>
                </a:cubicBezTo>
                <a:cubicBezTo>
                  <a:pt x="57189" y="51135"/>
                  <a:pt x="57296" y="50922"/>
                  <a:pt x="57723" y="50858"/>
                </a:cubicBezTo>
                <a:cubicBezTo>
                  <a:pt x="58081" y="50805"/>
                  <a:pt x="58428" y="50877"/>
                  <a:pt x="58726" y="51080"/>
                </a:cubicBezTo>
                <a:cubicBezTo>
                  <a:pt x="59065" y="51311"/>
                  <a:pt x="59416" y="51337"/>
                  <a:pt x="59819" y="51354"/>
                </a:cubicBezTo>
                <a:cubicBezTo>
                  <a:pt x="60169" y="51369"/>
                  <a:pt x="60527" y="51349"/>
                  <a:pt x="60868" y="51365"/>
                </a:cubicBezTo>
                <a:cubicBezTo>
                  <a:pt x="61217" y="51381"/>
                  <a:pt x="61597" y="51471"/>
                  <a:pt x="61210" y="51840"/>
                </a:cubicBezTo>
                <a:cubicBezTo>
                  <a:pt x="61095" y="51949"/>
                  <a:pt x="60346" y="52523"/>
                  <a:pt x="60588" y="52702"/>
                </a:cubicBezTo>
                <a:cubicBezTo>
                  <a:pt x="60836" y="52886"/>
                  <a:pt x="61583" y="52297"/>
                  <a:pt x="61824" y="52169"/>
                </a:cubicBezTo>
                <a:cubicBezTo>
                  <a:pt x="62237" y="51948"/>
                  <a:pt x="62609" y="52001"/>
                  <a:pt x="63041" y="51831"/>
                </a:cubicBezTo>
                <a:cubicBezTo>
                  <a:pt x="63320" y="51721"/>
                  <a:pt x="63518" y="51618"/>
                  <a:pt x="63816" y="51524"/>
                </a:cubicBezTo>
                <a:cubicBezTo>
                  <a:pt x="64314" y="51366"/>
                  <a:pt x="64507" y="51268"/>
                  <a:pt x="65047" y="51216"/>
                </a:cubicBezTo>
                <a:cubicBezTo>
                  <a:pt x="65412" y="51181"/>
                  <a:pt x="65540" y="51166"/>
                  <a:pt x="65895" y="51062"/>
                </a:cubicBezTo>
                <a:cubicBezTo>
                  <a:pt x="66213" y="50968"/>
                  <a:pt x="66397" y="51080"/>
                  <a:pt x="66730" y="51086"/>
                </a:cubicBezTo>
                <a:cubicBezTo>
                  <a:pt x="67053" y="51093"/>
                  <a:pt x="67386" y="51054"/>
                  <a:pt x="67724" y="51059"/>
                </a:cubicBezTo>
                <a:cubicBezTo>
                  <a:pt x="68253" y="51066"/>
                  <a:pt x="68468" y="51068"/>
                  <a:pt x="69001" y="50974"/>
                </a:cubicBezTo>
                <a:cubicBezTo>
                  <a:pt x="69768" y="50839"/>
                  <a:pt x="69924" y="50885"/>
                  <a:pt x="70673" y="51059"/>
                </a:cubicBezTo>
                <a:cubicBezTo>
                  <a:pt x="71267" y="51197"/>
                  <a:pt x="71603" y="50700"/>
                  <a:pt x="72217" y="50900"/>
                </a:cubicBezTo>
                <a:cubicBezTo>
                  <a:pt x="72938" y="51142"/>
                  <a:pt x="72786" y="51220"/>
                  <a:pt x="73601" y="51116"/>
                </a:cubicBezTo>
                <a:cubicBezTo>
                  <a:pt x="73966" y="51069"/>
                  <a:pt x="74309" y="51083"/>
                  <a:pt x="74670" y="51031"/>
                </a:cubicBezTo>
                <a:cubicBezTo>
                  <a:pt x="75176" y="50958"/>
                  <a:pt x="75137" y="51149"/>
                  <a:pt x="75494" y="51135"/>
                </a:cubicBezTo>
                <a:cubicBezTo>
                  <a:pt x="75720" y="51126"/>
                  <a:pt x="76110" y="51024"/>
                  <a:pt x="76360" y="50985"/>
                </a:cubicBezTo>
                <a:cubicBezTo>
                  <a:pt x="76696" y="50932"/>
                  <a:pt x="76760" y="50896"/>
                  <a:pt x="77069" y="50782"/>
                </a:cubicBezTo>
                <a:cubicBezTo>
                  <a:pt x="77427" y="50651"/>
                  <a:pt x="77510" y="50869"/>
                  <a:pt x="77851" y="51007"/>
                </a:cubicBezTo>
                <a:cubicBezTo>
                  <a:pt x="78430" y="51225"/>
                  <a:pt x="78804" y="51002"/>
                  <a:pt x="79406" y="51358"/>
                </a:cubicBezTo>
                <a:cubicBezTo>
                  <a:pt x="79863" y="51629"/>
                  <a:pt x="79994" y="51744"/>
                  <a:pt x="80542" y="51729"/>
                </a:cubicBezTo>
                <a:cubicBezTo>
                  <a:pt x="80941" y="51717"/>
                  <a:pt x="81331" y="51781"/>
                  <a:pt x="81650" y="52035"/>
                </a:cubicBezTo>
                <a:cubicBezTo>
                  <a:pt x="82056" y="52358"/>
                  <a:pt x="82795" y="52145"/>
                  <a:pt x="83061" y="52432"/>
                </a:cubicBezTo>
                <a:cubicBezTo>
                  <a:pt x="83336" y="52729"/>
                  <a:pt x="82258" y="53055"/>
                  <a:pt x="82068" y="53084"/>
                </a:cubicBezTo>
                <a:cubicBezTo>
                  <a:pt x="81382" y="53192"/>
                  <a:pt x="81018" y="53310"/>
                  <a:pt x="80368" y="53482"/>
                </a:cubicBezTo>
                <a:cubicBezTo>
                  <a:pt x="79998" y="53580"/>
                  <a:pt x="79489" y="53776"/>
                  <a:pt x="79196" y="54024"/>
                </a:cubicBezTo>
                <a:cubicBezTo>
                  <a:pt x="78755" y="54398"/>
                  <a:pt x="79524" y="54467"/>
                  <a:pt x="78340" y="54522"/>
                </a:cubicBezTo>
                <a:cubicBezTo>
                  <a:pt x="77898" y="54542"/>
                  <a:pt x="76945" y="54660"/>
                  <a:pt x="76694" y="55071"/>
                </a:cubicBezTo>
                <a:cubicBezTo>
                  <a:pt x="76411" y="55533"/>
                  <a:pt x="77603" y="55679"/>
                  <a:pt x="77855" y="55700"/>
                </a:cubicBezTo>
                <a:cubicBezTo>
                  <a:pt x="78511" y="55754"/>
                  <a:pt x="79091" y="55826"/>
                  <a:pt x="79756" y="55840"/>
                </a:cubicBezTo>
                <a:cubicBezTo>
                  <a:pt x="80578" y="55858"/>
                  <a:pt x="79574" y="56103"/>
                  <a:pt x="79387" y="56161"/>
                </a:cubicBezTo>
                <a:cubicBezTo>
                  <a:pt x="78945" y="56300"/>
                  <a:pt x="78298" y="56592"/>
                  <a:pt x="77848" y="56592"/>
                </a:cubicBezTo>
                <a:close/>
                <a:moveTo>
                  <a:pt x="18942" y="53169"/>
                </a:moveTo>
                <a:cubicBezTo>
                  <a:pt x="19099" y="53086"/>
                  <a:pt x="19954" y="53285"/>
                  <a:pt x="19543" y="53294"/>
                </a:cubicBezTo>
                <a:cubicBezTo>
                  <a:pt x="19471" y="53296"/>
                  <a:pt x="18939" y="53256"/>
                  <a:pt x="18942" y="53169"/>
                </a:cubicBezTo>
                <a:close/>
                <a:moveTo>
                  <a:pt x="13639" y="54653"/>
                </a:moveTo>
                <a:cubicBezTo>
                  <a:pt x="13804" y="54595"/>
                  <a:pt x="13010" y="54425"/>
                  <a:pt x="13184" y="54545"/>
                </a:cubicBezTo>
                <a:cubicBezTo>
                  <a:pt x="13280" y="54611"/>
                  <a:pt x="13524" y="54663"/>
                  <a:pt x="13639" y="54653"/>
                </a:cubicBezTo>
                <a:close/>
                <a:moveTo>
                  <a:pt x="18107" y="53098"/>
                </a:moveTo>
                <a:cubicBezTo>
                  <a:pt x="18198" y="53107"/>
                  <a:pt x="18613" y="53170"/>
                  <a:pt x="18666" y="53224"/>
                </a:cubicBezTo>
                <a:cubicBezTo>
                  <a:pt x="18639" y="53274"/>
                  <a:pt x="17777" y="53079"/>
                  <a:pt x="18107" y="53098"/>
                </a:cubicBezTo>
                <a:close/>
                <a:moveTo>
                  <a:pt x="23901" y="52675"/>
                </a:moveTo>
                <a:cubicBezTo>
                  <a:pt x="24284" y="52707"/>
                  <a:pt x="24378" y="52813"/>
                  <a:pt x="23877" y="52809"/>
                </a:cubicBezTo>
                <a:cubicBezTo>
                  <a:pt x="23742" y="52808"/>
                  <a:pt x="22989" y="52769"/>
                  <a:pt x="22911" y="52713"/>
                </a:cubicBezTo>
                <a:cubicBezTo>
                  <a:pt x="22978" y="52660"/>
                  <a:pt x="23748" y="52668"/>
                  <a:pt x="23901" y="52675"/>
                </a:cubicBezTo>
                <a:close/>
                <a:moveTo>
                  <a:pt x="29194" y="51808"/>
                </a:moveTo>
                <a:cubicBezTo>
                  <a:pt x="29536" y="51897"/>
                  <a:pt x="30218" y="52389"/>
                  <a:pt x="30304" y="52736"/>
                </a:cubicBezTo>
                <a:cubicBezTo>
                  <a:pt x="30354" y="52941"/>
                  <a:pt x="29809" y="52811"/>
                  <a:pt x="29730" y="52787"/>
                </a:cubicBezTo>
                <a:cubicBezTo>
                  <a:pt x="29409" y="52689"/>
                  <a:pt x="29324" y="52678"/>
                  <a:pt x="28996" y="52633"/>
                </a:cubicBezTo>
                <a:cubicBezTo>
                  <a:pt x="28675" y="52589"/>
                  <a:pt x="29199" y="52604"/>
                  <a:pt x="29151" y="52287"/>
                </a:cubicBezTo>
                <a:cubicBezTo>
                  <a:pt x="29120" y="52084"/>
                  <a:pt x="28855" y="51755"/>
                  <a:pt x="29194" y="51808"/>
                </a:cubicBezTo>
                <a:close/>
                <a:moveTo>
                  <a:pt x="33513" y="54849"/>
                </a:moveTo>
                <a:cubicBezTo>
                  <a:pt x="33438" y="54852"/>
                  <a:pt x="32806" y="54884"/>
                  <a:pt x="32781" y="54904"/>
                </a:cubicBezTo>
                <a:cubicBezTo>
                  <a:pt x="32795" y="54933"/>
                  <a:pt x="33718" y="55122"/>
                  <a:pt x="33809" y="54935"/>
                </a:cubicBezTo>
                <a:cubicBezTo>
                  <a:pt x="33856" y="54839"/>
                  <a:pt x="33546" y="54848"/>
                  <a:pt x="33513" y="54849"/>
                </a:cubicBezTo>
                <a:close/>
                <a:moveTo>
                  <a:pt x="36283" y="55031"/>
                </a:moveTo>
                <a:cubicBezTo>
                  <a:pt x="36171" y="55034"/>
                  <a:pt x="35228" y="55083"/>
                  <a:pt x="35238" y="54972"/>
                </a:cubicBezTo>
                <a:cubicBezTo>
                  <a:pt x="35240" y="54954"/>
                  <a:pt x="35526" y="54660"/>
                  <a:pt x="35560" y="54621"/>
                </a:cubicBezTo>
                <a:cubicBezTo>
                  <a:pt x="35784" y="54363"/>
                  <a:pt x="35951" y="54277"/>
                  <a:pt x="36309" y="54339"/>
                </a:cubicBezTo>
                <a:cubicBezTo>
                  <a:pt x="36533" y="54377"/>
                  <a:pt x="36921" y="54583"/>
                  <a:pt x="36962" y="54817"/>
                </a:cubicBezTo>
                <a:cubicBezTo>
                  <a:pt x="37004" y="55061"/>
                  <a:pt x="36433" y="55028"/>
                  <a:pt x="36283" y="55031"/>
                </a:cubicBezTo>
                <a:close/>
                <a:moveTo>
                  <a:pt x="21907" y="53229"/>
                </a:moveTo>
                <a:cubicBezTo>
                  <a:pt x="22377" y="53378"/>
                  <a:pt x="22238" y="53170"/>
                  <a:pt x="21881" y="53149"/>
                </a:cubicBezTo>
                <a:cubicBezTo>
                  <a:pt x="21719" y="53139"/>
                  <a:pt x="21836" y="53201"/>
                  <a:pt x="21907" y="53229"/>
                </a:cubicBezTo>
                <a:close/>
                <a:moveTo>
                  <a:pt x="49727" y="1094"/>
                </a:moveTo>
                <a:cubicBezTo>
                  <a:pt x="49620" y="991"/>
                  <a:pt x="49202" y="867"/>
                  <a:pt x="49037" y="877"/>
                </a:cubicBezTo>
                <a:cubicBezTo>
                  <a:pt x="48772" y="893"/>
                  <a:pt x="48748" y="942"/>
                  <a:pt x="48441" y="899"/>
                </a:cubicBezTo>
                <a:cubicBezTo>
                  <a:pt x="48269" y="875"/>
                  <a:pt x="48014" y="819"/>
                  <a:pt x="47864" y="931"/>
                </a:cubicBezTo>
                <a:cubicBezTo>
                  <a:pt x="47977" y="1160"/>
                  <a:pt x="48201" y="1196"/>
                  <a:pt x="48431" y="1188"/>
                </a:cubicBezTo>
                <a:cubicBezTo>
                  <a:pt x="48463" y="1186"/>
                  <a:pt x="48816" y="1143"/>
                  <a:pt x="48792" y="1197"/>
                </a:cubicBezTo>
                <a:cubicBezTo>
                  <a:pt x="48756" y="1282"/>
                  <a:pt x="48663" y="1261"/>
                  <a:pt x="48787" y="1353"/>
                </a:cubicBezTo>
                <a:cubicBezTo>
                  <a:pt x="48866" y="1412"/>
                  <a:pt x="48464" y="1442"/>
                  <a:pt x="48742" y="1553"/>
                </a:cubicBezTo>
                <a:cubicBezTo>
                  <a:pt x="48910" y="1620"/>
                  <a:pt x="48927" y="1714"/>
                  <a:pt x="49140" y="1535"/>
                </a:cubicBezTo>
                <a:cubicBezTo>
                  <a:pt x="49319" y="1386"/>
                  <a:pt x="49309" y="1358"/>
                  <a:pt x="49541" y="1228"/>
                </a:cubicBezTo>
                <a:cubicBezTo>
                  <a:pt x="49594" y="1199"/>
                  <a:pt x="49717" y="1159"/>
                  <a:pt x="49727" y="1094"/>
                </a:cubicBezTo>
                <a:close/>
                <a:moveTo>
                  <a:pt x="58112" y="35259"/>
                </a:moveTo>
                <a:cubicBezTo>
                  <a:pt x="57876" y="35656"/>
                  <a:pt x="57891" y="35741"/>
                  <a:pt x="57949" y="36196"/>
                </a:cubicBezTo>
                <a:cubicBezTo>
                  <a:pt x="58003" y="36625"/>
                  <a:pt x="58191" y="37047"/>
                  <a:pt x="58704" y="36878"/>
                </a:cubicBezTo>
                <a:cubicBezTo>
                  <a:pt x="59134" y="36736"/>
                  <a:pt x="59243" y="36120"/>
                  <a:pt x="59369" y="35728"/>
                </a:cubicBezTo>
                <a:cubicBezTo>
                  <a:pt x="59580" y="35078"/>
                  <a:pt x="59832" y="34460"/>
                  <a:pt x="59976" y="33788"/>
                </a:cubicBezTo>
                <a:cubicBezTo>
                  <a:pt x="60088" y="33271"/>
                  <a:pt x="60284" y="33448"/>
                  <a:pt x="60151" y="32717"/>
                </a:cubicBezTo>
                <a:cubicBezTo>
                  <a:pt x="60020" y="32042"/>
                  <a:pt x="59888" y="32097"/>
                  <a:pt x="59581" y="32680"/>
                </a:cubicBezTo>
                <a:cubicBezTo>
                  <a:pt x="59424" y="32978"/>
                  <a:pt x="59329" y="33224"/>
                  <a:pt x="59015" y="33410"/>
                </a:cubicBezTo>
                <a:cubicBezTo>
                  <a:pt x="58698" y="33598"/>
                  <a:pt x="58415" y="33377"/>
                  <a:pt x="58247" y="33950"/>
                </a:cubicBezTo>
                <a:cubicBezTo>
                  <a:pt x="58106" y="34432"/>
                  <a:pt x="58457" y="34640"/>
                  <a:pt x="58112" y="35259"/>
                </a:cubicBezTo>
                <a:close/>
                <a:moveTo>
                  <a:pt x="84977" y="33157"/>
                </a:moveTo>
                <a:cubicBezTo>
                  <a:pt x="85050" y="33109"/>
                  <a:pt x="84909" y="32996"/>
                  <a:pt x="85045" y="32761"/>
                </a:cubicBezTo>
                <a:cubicBezTo>
                  <a:pt x="85184" y="32527"/>
                  <a:pt x="85303" y="32315"/>
                  <a:pt x="85567" y="32222"/>
                </a:cubicBezTo>
                <a:cubicBezTo>
                  <a:pt x="85792" y="32143"/>
                  <a:pt x="85835" y="32152"/>
                  <a:pt x="85920" y="31934"/>
                </a:cubicBezTo>
                <a:cubicBezTo>
                  <a:pt x="85972" y="31800"/>
                  <a:pt x="86254" y="31977"/>
                  <a:pt x="86333" y="32013"/>
                </a:cubicBezTo>
                <a:cubicBezTo>
                  <a:pt x="86436" y="32060"/>
                  <a:pt x="86980" y="32150"/>
                  <a:pt x="87145" y="32164"/>
                </a:cubicBezTo>
                <a:cubicBezTo>
                  <a:pt x="87615" y="32180"/>
                  <a:pt x="86738" y="32740"/>
                  <a:pt x="86838" y="33136"/>
                </a:cubicBezTo>
                <a:cubicBezTo>
                  <a:pt x="86907" y="33403"/>
                  <a:pt x="87407" y="33622"/>
                  <a:pt x="87629" y="33816"/>
                </a:cubicBezTo>
                <a:cubicBezTo>
                  <a:pt x="87868" y="34026"/>
                  <a:pt x="88078" y="34232"/>
                  <a:pt x="88366" y="33910"/>
                </a:cubicBezTo>
                <a:cubicBezTo>
                  <a:pt x="88680" y="33518"/>
                  <a:pt x="88692" y="33037"/>
                  <a:pt x="88805" y="32561"/>
                </a:cubicBezTo>
                <a:cubicBezTo>
                  <a:pt x="88865" y="32307"/>
                  <a:pt x="88924" y="31945"/>
                  <a:pt x="89108" y="31753"/>
                </a:cubicBezTo>
                <a:cubicBezTo>
                  <a:pt x="89250" y="31626"/>
                  <a:pt x="89288" y="32034"/>
                  <a:pt x="89297" y="32112"/>
                </a:cubicBezTo>
                <a:cubicBezTo>
                  <a:pt x="89341" y="32504"/>
                  <a:pt x="89303" y="32642"/>
                  <a:pt x="89586" y="32947"/>
                </a:cubicBezTo>
                <a:cubicBezTo>
                  <a:pt x="90079" y="33479"/>
                  <a:pt x="89729" y="34199"/>
                  <a:pt x="89993" y="34609"/>
                </a:cubicBezTo>
                <a:cubicBezTo>
                  <a:pt x="90081" y="34746"/>
                  <a:pt x="90312" y="34864"/>
                  <a:pt x="90450" y="34974"/>
                </a:cubicBezTo>
                <a:cubicBezTo>
                  <a:pt x="90613" y="35111"/>
                  <a:pt x="90595" y="35467"/>
                  <a:pt x="90759" y="35726"/>
                </a:cubicBezTo>
                <a:cubicBezTo>
                  <a:pt x="90856" y="35881"/>
                  <a:pt x="90909" y="35946"/>
                  <a:pt x="90997" y="36120"/>
                </a:cubicBezTo>
                <a:cubicBezTo>
                  <a:pt x="91145" y="36416"/>
                  <a:pt x="91430" y="36803"/>
                  <a:pt x="91391" y="37130"/>
                </a:cubicBezTo>
                <a:cubicBezTo>
                  <a:pt x="91311" y="37549"/>
                  <a:pt x="91271" y="37972"/>
                  <a:pt x="91068" y="38354"/>
                </a:cubicBezTo>
                <a:cubicBezTo>
                  <a:pt x="90807" y="38842"/>
                  <a:pt x="90638" y="39160"/>
                  <a:pt x="90200" y="39517"/>
                </a:cubicBezTo>
                <a:cubicBezTo>
                  <a:pt x="89848" y="39805"/>
                  <a:pt x="89587" y="40114"/>
                  <a:pt x="89296" y="40461"/>
                </a:cubicBezTo>
                <a:cubicBezTo>
                  <a:pt x="89137" y="40650"/>
                  <a:pt x="88865" y="41077"/>
                  <a:pt x="88695" y="41188"/>
                </a:cubicBezTo>
                <a:cubicBezTo>
                  <a:pt x="88564" y="41274"/>
                  <a:pt x="88199" y="41351"/>
                  <a:pt x="88029" y="41409"/>
                </a:cubicBezTo>
                <a:cubicBezTo>
                  <a:pt x="87781" y="41496"/>
                  <a:pt x="87693" y="41550"/>
                  <a:pt x="87479" y="41683"/>
                </a:cubicBezTo>
                <a:cubicBezTo>
                  <a:pt x="87372" y="41732"/>
                  <a:pt x="87316" y="41626"/>
                  <a:pt x="87245" y="41550"/>
                </a:cubicBezTo>
                <a:cubicBezTo>
                  <a:pt x="87071" y="41377"/>
                  <a:pt x="87257" y="41346"/>
                  <a:pt x="86975" y="41503"/>
                </a:cubicBezTo>
                <a:cubicBezTo>
                  <a:pt x="86687" y="41642"/>
                  <a:pt x="86118" y="41632"/>
                  <a:pt x="85937" y="41327"/>
                </a:cubicBezTo>
                <a:cubicBezTo>
                  <a:pt x="85807" y="40992"/>
                  <a:pt x="85959" y="40568"/>
                  <a:pt x="85926" y="40522"/>
                </a:cubicBezTo>
                <a:cubicBezTo>
                  <a:pt x="85913" y="40504"/>
                  <a:pt x="85711" y="40336"/>
                  <a:pt x="85689" y="40324"/>
                </a:cubicBezTo>
                <a:cubicBezTo>
                  <a:pt x="85492" y="40212"/>
                  <a:pt x="85448" y="40273"/>
                  <a:pt x="85662" y="39980"/>
                </a:cubicBezTo>
                <a:cubicBezTo>
                  <a:pt x="86334" y="39058"/>
                  <a:pt x="85360" y="40033"/>
                  <a:pt x="85156" y="40157"/>
                </a:cubicBezTo>
                <a:cubicBezTo>
                  <a:pt x="84894" y="40315"/>
                  <a:pt x="84934" y="40034"/>
                  <a:pt x="84919" y="39833"/>
                </a:cubicBezTo>
                <a:cubicBezTo>
                  <a:pt x="84909" y="39697"/>
                  <a:pt x="84883" y="39417"/>
                  <a:pt x="84763" y="39334"/>
                </a:cubicBezTo>
                <a:cubicBezTo>
                  <a:pt x="84617" y="39233"/>
                  <a:pt x="84178" y="39111"/>
                  <a:pt x="83993" y="39090"/>
                </a:cubicBezTo>
                <a:cubicBezTo>
                  <a:pt x="83630" y="39062"/>
                  <a:pt x="83182" y="39230"/>
                  <a:pt x="82813" y="39306"/>
                </a:cubicBezTo>
                <a:cubicBezTo>
                  <a:pt x="82289" y="39414"/>
                  <a:pt x="82200" y="39416"/>
                  <a:pt x="81754" y="39728"/>
                </a:cubicBezTo>
                <a:cubicBezTo>
                  <a:pt x="81247" y="40083"/>
                  <a:pt x="81034" y="39801"/>
                  <a:pt x="80456" y="39981"/>
                </a:cubicBezTo>
                <a:cubicBezTo>
                  <a:pt x="80044" y="40108"/>
                  <a:pt x="79633" y="40487"/>
                  <a:pt x="79184" y="40244"/>
                </a:cubicBezTo>
                <a:cubicBezTo>
                  <a:pt x="78732" y="40000"/>
                  <a:pt x="79317" y="39627"/>
                  <a:pt x="79372" y="39336"/>
                </a:cubicBezTo>
                <a:cubicBezTo>
                  <a:pt x="79405" y="39162"/>
                  <a:pt x="79399" y="38776"/>
                  <a:pt x="79408" y="38578"/>
                </a:cubicBezTo>
                <a:cubicBezTo>
                  <a:pt x="79427" y="38038"/>
                  <a:pt x="79332" y="37843"/>
                  <a:pt x="79252" y="37346"/>
                </a:cubicBezTo>
                <a:cubicBezTo>
                  <a:pt x="79198" y="37011"/>
                  <a:pt x="79382" y="37304"/>
                  <a:pt x="79426" y="36922"/>
                </a:cubicBezTo>
                <a:cubicBezTo>
                  <a:pt x="79449" y="36704"/>
                  <a:pt x="79476" y="35744"/>
                  <a:pt x="79731" y="35699"/>
                </a:cubicBezTo>
                <a:cubicBezTo>
                  <a:pt x="79995" y="35653"/>
                  <a:pt x="80147" y="35480"/>
                  <a:pt x="80383" y="35350"/>
                </a:cubicBezTo>
                <a:cubicBezTo>
                  <a:pt x="80911" y="35060"/>
                  <a:pt x="81722" y="35042"/>
                  <a:pt x="82138" y="34673"/>
                </a:cubicBezTo>
                <a:cubicBezTo>
                  <a:pt x="82435" y="34389"/>
                  <a:pt x="82497" y="34030"/>
                  <a:pt x="82655" y="33879"/>
                </a:cubicBezTo>
                <a:cubicBezTo>
                  <a:pt x="82758" y="33781"/>
                  <a:pt x="82888" y="34020"/>
                  <a:pt x="83330" y="33478"/>
                </a:cubicBezTo>
                <a:cubicBezTo>
                  <a:pt x="83490" y="33283"/>
                  <a:pt x="83601" y="33105"/>
                  <a:pt x="83803" y="32951"/>
                </a:cubicBezTo>
                <a:cubicBezTo>
                  <a:pt x="83925" y="32858"/>
                  <a:pt x="83827" y="32829"/>
                  <a:pt x="83964" y="32831"/>
                </a:cubicBezTo>
                <a:cubicBezTo>
                  <a:pt x="84083" y="32833"/>
                  <a:pt x="84180" y="32701"/>
                  <a:pt x="84328" y="32926"/>
                </a:cubicBezTo>
                <a:cubicBezTo>
                  <a:pt x="84574" y="33301"/>
                  <a:pt x="84270" y="33319"/>
                  <a:pt x="84861" y="33186"/>
                </a:cubicBezTo>
                <a:cubicBezTo>
                  <a:pt x="84902" y="33177"/>
                  <a:pt x="84937" y="33170"/>
                  <a:pt x="84977" y="33157"/>
                </a:cubicBezTo>
                <a:close/>
                <a:moveTo>
                  <a:pt x="87038" y="42415"/>
                </a:moveTo>
                <a:cubicBezTo>
                  <a:pt x="86476" y="42461"/>
                  <a:pt x="86471" y="42563"/>
                  <a:pt x="86427" y="43084"/>
                </a:cubicBezTo>
                <a:cubicBezTo>
                  <a:pt x="86379" y="43640"/>
                  <a:pt x="86883" y="43052"/>
                  <a:pt x="86991" y="43164"/>
                </a:cubicBezTo>
                <a:cubicBezTo>
                  <a:pt x="87029" y="43204"/>
                  <a:pt x="87405" y="42760"/>
                  <a:pt x="87435" y="42713"/>
                </a:cubicBezTo>
                <a:cubicBezTo>
                  <a:pt x="87649" y="42365"/>
                  <a:pt x="87267" y="42396"/>
                  <a:pt x="87038" y="42415"/>
                </a:cubicBezTo>
                <a:close/>
                <a:moveTo>
                  <a:pt x="95755" y="41562"/>
                </a:moveTo>
                <a:cubicBezTo>
                  <a:pt x="95598" y="41725"/>
                  <a:pt x="95462" y="41809"/>
                  <a:pt x="95476" y="42043"/>
                </a:cubicBezTo>
                <a:cubicBezTo>
                  <a:pt x="95498" y="42397"/>
                  <a:pt x="95193" y="42464"/>
                  <a:pt x="95160" y="42563"/>
                </a:cubicBezTo>
                <a:cubicBezTo>
                  <a:pt x="95137" y="42632"/>
                  <a:pt x="95324" y="42606"/>
                  <a:pt x="95367" y="42590"/>
                </a:cubicBezTo>
                <a:cubicBezTo>
                  <a:pt x="95589" y="42510"/>
                  <a:pt x="96048" y="42158"/>
                  <a:pt x="96203" y="41975"/>
                </a:cubicBezTo>
                <a:cubicBezTo>
                  <a:pt x="96402" y="41741"/>
                  <a:pt x="96556" y="41806"/>
                  <a:pt x="96804" y="41596"/>
                </a:cubicBezTo>
                <a:cubicBezTo>
                  <a:pt x="96858" y="41550"/>
                  <a:pt x="97128" y="41319"/>
                  <a:pt x="96943" y="41282"/>
                </a:cubicBezTo>
                <a:cubicBezTo>
                  <a:pt x="96693" y="41246"/>
                  <a:pt x="96490" y="41324"/>
                  <a:pt x="96464" y="41027"/>
                </a:cubicBezTo>
                <a:cubicBezTo>
                  <a:pt x="96449" y="40849"/>
                  <a:pt x="96387" y="41003"/>
                  <a:pt x="96313" y="40961"/>
                </a:cubicBezTo>
                <a:cubicBezTo>
                  <a:pt x="96202" y="40897"/>
                  <a:pt x="96413" y="40540"/>
                  <a:pt x="96290" y="40337"/>
                </a:cubicBezTo>
                <a:cubicBezTo>
                  <a:pt x="96279" y="40320"/>
                  <a:pt x="96138" y="40116"/>
                  <a:pt x="96120" y="40138"/>
                </a:cubicBezTo>
                <a:cubicBezTo>
                  <a:pt x="96061" y="40208"/>
                  <a:pt x="96120" y="40598"/>
                  <a:pt x="96149" y="40695"/>
                </a:cubicBezTo>
                <a:cubicBezTo>
                  <a:pt x="96195" y="40851"/>
                  <a:pt x="96146" y="40965"/>
                  <a:pt x="96082" y="41117"/>
                </a:cubicBezTo>
                <a:cubicBezTo>
                  <a:pt x="96001" y="41311"/>
                  <a:pt x="95898" y="41413"/>
                  <a:pt x="95755" y="41562"/>
                </a:cubicBezTo>
                <a:close/>
                <a:moveTo>
                  <a:pt x="94393" y="42519"/>
                </a:moveTo>
                <a:cubicBezTo>
                  <a:pt x="94096" y="42766"/>
                  <a:pt x="93594" y="43119"/>
                  <a:pt x="93247" y="43271"/>
                </a:cubicBezTo>
                <a:cubicBezTo>
                  <a:pt x="92853" y="43445"/>
                  <a:pt x="92594" y="43521"/>
                  <a:pt x="92207" y="43753"/>
                </a:cubicBezTo>
                <a:cubicBezTo>
                  <a:pt x="92122" y="43804"/>
                  <a:pt x="91840" y="43968"/>
                  <a:pt x="91778" y="44047"/>
                </a:cubicBezTo>
                <a:cubicBezTo>
                  <a:pt x="91722" y="44119"/>
                  <a:pt x="91587" y="44129"/>
                  <a:pt x="91618" y="44207"/>
                </a:cubicBezTo>
                <a:cubicBezTo>
                  <a:pt x="91640" y="44262"/>
                  <a:pt x="91979" y="44403"/>
                  <a:pt x="92039" y="44409"/>
                </a:cubicBezTo>
                <a:cubicBezTo>
                  <a:pt x="92283" y="44434"/>
                  <a:pt x="92717" y="44190"/>
                  <a:pt x="92901" y="44029"/>
                </a:cubicBezTo>
                <a:cubicBezTo>
                  <a:pt x="93146" y="43813"/>
                  <a:pt x="93497" y="43514"/>
                  <a:pt x="93816" y="43434"/>
                </a:cubicBezTo>
                <a:cubicBezTo>
                  <a:pt x="93930" y="43405"/>
                  <a:pt x="93929" y="43509"/>
                  <a:pt x="94016" y="43369"/>
                </a:cubicBezTo>
                <a:cubicBezTo>
                  <a:pt x="94122" y="43196"/>
                  <a:pt x="94562" y="42948"/>
                  <a:pt x="94752" y="42795"/>
                </a:cubicBezTo>
                <a:cubicBezTo>
                  <a:pt x="94762" y="42787"/>
                  <a:pt x="95142" y="42482"/>
                  <a:pt x="95002" y="42479"/>
                </a:cubicBezTo>
                <a:cubicBezTo>
                  <a:pt x="94712" y="42474"/>
                  <a:pt x="94824" y="42161"/>
                  <a:pt x="94393" y="42519"/>
                </a:cubicBezTo>
                <a:close/>
                <a:moveTo>
                  <a:pt x="82298" y="15491"/>
                </a:moveTo>
                <a:cubicBezTo>
                  <a:pt x="82233" y="15449"/>
                  <a:pt x="82171" y="15082"/>
                  <a:pt x="82130" y="14993"/>
                </a:cubicBezTo>
                <a:cubicBezTo>
                  <a:pt x="82096" y="14920"/>
                  <a:pt x="81931" y="14712"/>
                  <a:pt x="81939" y="14687"/>
                </a:cubicBezTo>
                <a:cubicBezTo>
                  <a:pt x="81957" y="14628"/>
                  <a:pt x="82022" y="14620"/>
                  <a:pt x="81916" y="14496"/>
                </a:cubicBezTo>
                <a:cubicBezTo>
                  <a:pt x="81837" y="14404"/>
                  <a:pt x="81765" y="14361"/>
                  <a:pt x="81724" y="14338"/>
                </a:cubicBezTo>
                <a:cubicBezTo>
                  <a:pt x="81626" y="14314"/>
                  <a:pt x="81575" y="14244"/>
                  <a:pt x="81540" y="14319"/>
                </a:cubicBezTo>
                <a:cubicBezTo>
                  <a:pt x="81520" y="14361"/>
                  <a:pt x="81438" y="14305"/>
                  <a:pt x="81410" y="14289"/>
                </a:cubicBezTo>
                <a:cubicBezTo>
                  <a:pt x="81065" y="14087"/>
                  <a:pt x="81581" y="14110"/>
                  <a:pt x="81189" y="13772"/>
                </a:cubicBezTo>
                <a:cubicBezTo>
                  <a:pt x="81110" y="13704"/>
                  <a:pt x="80940" y="13622"/>
                  <a:pt x="80834" y="13531"/>
                </a:cubicBezTo>
                <a:cubicBezTo>
                  <a:pt x="80765" y="13586"/>
                  <a:pt x="80610" y="13642"/>
                  <a:pt x="80499" y="13722"/>
                </a:cubicBezTo>
                <a:cubicBezTo>
                  <a:pt x="80436" y="13768"/>
                  <a:pt x="80218" y="13988"/>
                  <a:pt x="80166" y="13897"/>
                </a:cubicBezTo>
                <a:cubicBezTo>
                  <a:pt x="80096" y="13773"/>
                  <a:pt x="80111" y="12987"/>
                  <a:pt x="79691" y="13395"/>
                </a:cubicBezTo>
                <a:cubicBezTo>
                  <a:pt x="79582" y="13501"/>
                  <a:pt x="79239" y="13803"/>
                  <a:pt x="79199" y="13925"/>
                </a:cubicBezTo>
                <a:cubicBezTo>
                  <a:pt x="79129" y="14135"/>
                  <a:pt x="79533" y="14385"/>
                  <a:pt x="79700" y="14419"/>
                </a:cubicBezTo>
                <a:cubicBezTo>
                  <a:pt x="79915" y="14464"/>
                  <a:pt x="80600" y="14349"/>
                  <a:pt x="80730" y="14548"/>
                </a:cubicBezTo>
                <a:cubicBezTo>
                  <a:pt x="80789" y="14639"/>
                  <a:pt x="80492" y="14733"/>
                  <a:pt x="80411" y="14783"/>
                </a:cubicBezTo>
                <a:cubicBezTo>
                  <a:pt x="80130" y="14955"/>
                  <a:pt x="80038" y="15199"/>
                  <a:pt x="80282" y="15463"/>
                </a:cubicBezTo>
                <a:cubicBezTo>
                  <a:pt x="80417" y="15610"/>
                  <a:pt x="80544" y="15715"/>
                  <a:pt x="80684" y="15878"/>
                </a:cubicBezTo>
                <a:cubicBezTo>
                  <a:pt x="80754" y="15960"/>
                  <a:pt x="81110" y="16304"/>
                  <a:pt x="81102" y="16379"/>
                </a:cubicBezTo>
                <a:cubicBezTo>
                  <a:pt x="81088" y="16502"/>
                  <a:pt x="80572" y="16317"/>
                  <a:pt x="80558" y="16323"/>
                </a:cubicBezTo>
                <a:cubicBezTo>
                  <a:pt x="80625" y="16363"/>
                  <a:pt x="80852" y="16413"/>
                  <a:pt x="80985" y="16487"/>
                </a:cubicBezTo>
                <a:cubicBezTo>
                  <a:pt x="81225" y="16619"/>
                  <a:pt x="81277" y="16747"/>
                  <a:pt x="81117" y="16961"/>
                </a:cubicBezTo>
                <a:cubicBezTo>
                  <a:pt x="81044" y="17058"/>
                  <a:pt x="81164" y="17070"/>
                  <a:pt x="81267" y="17120"/>
                </a:cubicBezTo>
                <a:cubicBezTo>
                  <a:pt x="81611" y="17286"/>
                  <a:pt x="81496" y="17322"/>
                  <a:pt x="81488" y="17592"/>
                </a:cubicBezTo>
                <a:cubicBezTo>
                  <a:pt x="81485" y="17673"/>
                  <a:pt x="81387" y="17843"/>
                  <a:pt x="81353" y="17944"/>
                </a:cubicBezTo>
                <a:cubicBezTo>
                  <a:pt x="81280" y="18157"/>
                  <a:pt x="81311" y="18134"/>
                  <a:pt x="81173" y="18304"/>
                </a:cubicBezTo>
                <a:cubicBezTo>
                  <a:pt x="81005" y="18513"/>
                  <a:pt x="81296" y="18610"/>
                  <a:pt x="81025" y="18889"/>
                </a:cubicBezTo>
                <a:cubicBezTo>
                  <a:pt x="80873" y="19044"/>
                  <a:pt x="80803" y="19124"/>
                  <a:pt x="80665" y="19294"/>
                </a:cubicBezTo>
                <a:cubicBezTo>
                  <a:pt x="80417" y="19600"/>
                  <a:pt x="80283" y="19665"/>
                  <a:pt x="79924" y="19744"/>
                </a:cubicBezTo>
                <a:cubicBezTo>
                  <a:pt x="79652" y="19804"/>
                  <a:pt x="79466" y="19454"/>
                  <a:pt x="79485" y="19749"/>
                </a:cubicBezTo>
                <a:cubicBezTo>
                  <a:pt x="79503" y="20024"/>
                  <a:pt x="79290" y="19987"/>
                  <a:pt x="79063" y="20062"/>
                </a:cubicBezTo>
                <a:cubicBezTo>
                  <a:pt x="78820" y="20143"/>
                  <a:pt x="78726" y="20190"/>
                  <a:pt x="78635" y="20427"/>
                </a:cubicBezTo>
                <a:cubicBezTo>
                  <a:pt x="78541" y="20674"/>
                  <a:pt x="78469" y="20183"/>
                  <a:pt x="78384" y="20137"/>
                </a:cubicBezTo>
                <a:cubicBezTo>
                  <a:pt x="78358" y="20123"/>
                  <a:pt x="78217" y="20105"/>
                  <a:pt x="78128" y="20065"/>
                </a:cubicBezTo>
                <a:cubicBezTo>
                  <a:pt x="77999" y="20025"/>
                  <a:pt x="77944" y="20098"/>
                  <a:pt x="77867" y="20134"/>
                </a:cubicBezTo>
                <a:cubicBezTo>
                  <a:pt x="77841" y="20168"/>
                  <a:pt x="77774" y="20222"/>
                  <a:pt x="77734" y="20245"/>
                </a:cubicBezTo>
                <a:cubicBezTo>
                  <a:pt x="77494" y="20385"/>
                  <a:pt x="77537" y="20328"/>
                  <a:pt x="77416" y="20603"/>
                </a:cubicBezTo>
                <a:cubicBezTo>
                  <a:pt x="77212" y="21066"/>
                  <a:pt x="77465" y="21384"/>
                  <a:pt x="77794" y="21702"/>
                </a:cubicBezTo>
                <a:cubicBezTo>
                  <a:pt x="78354" y="22242"/>
                  <a:pt x="78541" y="22257"/>
                  <a:pt x="78689" y="23077"/>
                </a:cubicBezTo>
                <a:cubicBezTo>
                  <a:pt x="78869" y="24071"/>
                  <a:pt x="78022" y="23928"/>
                  <a:pt x="77880" y="24235"/>
                </a:cubicBezTo>
                <a:cubicBezTo>
                  <a:pt x="77840" y="24323"/>
                  <a:pt x="77445" y="24864"/>
                  <a:pt x="77417" y="24670"/>
                </a:cubicBezTo>
                <a:cubicBezTo>
                  <a:pt x="77410" y="24624"/>
                  <a:pt x="77410" y="24558"/>
                  <a:pt x="77406" y="24509"/>
                </a:cubicBezTo>
                <a:cubicBezTo>
                  <a:pt x="77381" y="24318"/>
                  <a:pt x="77276" y="24220"/>
                  <a:pt x="77189" y="24062"/>
                </a:cubicBezTo>
                <a:cubicBezTo>
                  <a:pt x="77157" y="24025"/>
                  <a:pt x="76971" y="24009"/>
                  <a:pt x="76868" y="23884"/>
                </a:cubicBezTo>
                <a:cubicBezTo>
                  <a:pt x="76829" y="23835"/>
                  <a:pt x="76769" y="23728"/>
                  <a:pt x="76723" y="23611"/>
                </a:cubicBezTo>
                <a:cubicBezTo>
                  <a:pt x="76710" y="23602"/>
                  <a:pt x="76661" y="23559"/>
                  <a:pt x="76632" y="23536"/>
                </a:cubicBezTo>
                <a:cubicBezTo>
                  <a:pt x="76571" y="23488"/>
                  <a:pt x="76055" y="23128"/>
                  <a:pt x="76013" y="23114"/>
                </a:cubicBezTo>
                <a:cubicBezTo>
                  <a:pt x="75821" y="23050"/>
                  <a:pt x="75752" y="23506"/>
                  <a:pt x="75720" y="23636"/>
                </a:cubicBezTo>
                <a:cubicBezTo>
                  <a:pt x="75642" y="23947"/>
                  <a:pt x="75538" y="24221"/>
                  <a:pt x="75718" y="24506"/>
                </a:cubicBezTo>
                <a:cubicBezTo>
                  <a:pt x="75881" y="24763"/>
                  <a:pt x="75892" y="24773"/>
                  <a:pt x="75999" y="25057"/>
                </a:cubicBezTo>
                <a:cubicBezTo>
                  <a:pt x="76105" y="25337"/>
                  <a:pt x="76495" y="25407"/>
                  <a:pt x="76551" y="25622"/>
                </a:cubicBezTo>
                <a:cubicBezTo>
                  <a:pt x="76583" y="25745"/>
                  <a:pt x="76454" y="25750"/>
                  <a:pt x="76358" y="25714"/>
                </a:cubicBezTo>
                <a:cubicBezTo>
                  <a:pt x="76519" y="25785"/>
                  <a:pt x="76808" y="25865"/>
                  <a:pt x="76883" y="26023"/>
                </a:cubicBezTo>
                <a:cubicBezTo>
                  <a:pt x="76968" y="26233"/>
                  <a:pt x="77071" y="26522"/>
                  <a:pt x="77143" y="26763"/>
                </a:cubicBezTo>
                <a:cubicBezTo>
                  <a:pt x="77164" y="26832"/>
                  <a:pt x="77330" y="27265"/>
                  <a:pt x="77283" y="27308"/>
                </a:cubicBezTo>
                <a:cubicBezTo>
                  <a:pt x="77173" y="27407"/>
                  <a:pt x="76675" y="27033"/>
                  <a:pt x="76594" y="26962"/>
                </a:cubicBezTo>
                <a:cubicBezTo>
                  <a:pt x="76315" y="26720"/>
                  <a:pt x="76195" y="26393"/>
                  <a:pt x="76097" y="26043"/>
                </a:cubicBezTo>
                <a:cubicBezTo>
                  <a:pt x="76069" y="25943"/>
                  <a:pt x="75987" y="25610"/>
                  <a:pt x="76085" y="25534"/>
                </a:cubicBezTo>
                <a:cubicBezTo>
                  <a:pt x="75867" y="25381"/>
                  <a:pt x="75832" y="25315"/>
                  <a:pt x="75659" y="25115"/>
                </a:cubicBezTo>
                <a:cubicBezTo>
                  <a:pt x="75391" y="24806"/>
                  <a:pt x="75283" y="24823"/>
                  <a:pt x="75398" y="24357"/>
                </a:cubicBezTo>
                <a:cubicBezTo>
                  <a:pt x="75412" y="24298"/>
                  <a:pt x="75415" y="24233"/>
                  <a:pt x="75434" y="24187"/>
                </a:cubicBezTo>
                <a:cubicBezTo>
                  <a:pt x="75411" y="24138"/>
                  <a:pt x="75419" y="23704"/>
                  <a:pt x="75419" y="23680"/>
                </a:cubicBezTo>
                <a:cubicBezTo>
                  <a:pt x="75411" y="23240"/>
                  <a:pt x="75183" y="22955"/>
                  <a:pt x="75071" y="22560"/>
                </a:cubicBezTo>
                <a:cubicBezTo>
                  <a:pt x="75008" y="22337"/>
                  <a:pt x="74909" y="21684"/>
                  <a:pt x="74572" y="21849"/>
                </a:cubicBezTo>
                <a:cubicBezTo>
                  <a:pt x="74414" y="21927"/>
                  <a:pt x="74236" y="22180"/>
                  <a:pt x="74123" y="22139"/>
                </a:cubicBezTo>
                <a:cubicBezTo>
                  <a:pt x="73997" y="22092"/>
                  <a:pt x="74025" y="22207"/>
                  <a:pt x="73944" y="21883"/>
                </a:cubicBezTo>
                <a:cubicBezTo>
                  <a:pt x="73886" y="21652"/>
                  <a:pt x="73825" y="21121"/>
                  <a:pt x="73635" y="20979"/>
                </a:cubicBezTo>
                <a:cubicBezTo>
                  <a:pt x="73537" y="20906"/>
                  <a:pt x="73627" y="20823"/>
                  <a:pt x="73404" y="20681"/>
                </a:cubicBezTo>
                <a:cubicBezTo>
                  <a:pt x="73324" y="20630"/>
                  <a:pt x="73187" y="20437"/>
                  <a:pt x="73064" y="20371"/>
                </a:cubicBezTo>
                <a:cubicBezTo>
                  <a:pt x="72995" y="20343"/>
                  <a:pt x="72940" y="20110"/>
                  <a:pt x="72905" y="20034"/>
                </a:cubicBezTo>
                <a:cubicBezTo>
                  <a:pt x="72796" y="19802"/>
                  <a:pt x="72635" y="19704"/>
                  <a:pt x="72452" y="19543"/>
                </a:cubicBezTo>
                <a:cubicBezTo>
                  <a:pt x="72384" y="19483"/>
                  <a:pt x="72414" y="19691"/>
                  <a:pt x="72414" y="19746"/>
                </a:cubicBezTo>
                <a:cubicBezTo>
                  <a:pt x="72413" y="19791"/>
                  <a:pt x="72417" y="20045"/>
                  <a:pt x="72324" y="19958"/>
                </a:cubicBezTo>
                <a:cubicBezTo>
                  <a:pt x="72275" y="19912"/>
                  <a:pt x="72267" y="19964"/>
                  <a:pt x="72176" y="19981"/>
                </a:cubicBezTo>
                <a:cubicBezTo>
                  <a:pt x="72096" y="19995"/>
                  <a:pt x="72105" y="20035"/>
                  <a:pt x="71977" y="19995"/>
                </a:cubicBezTo>
                <a:cubicBezTo>
                  <a:pt x="71956" y="20038"/>
                  <a:pt x="71911" y="20055"/>
                  <a:pt x="71830" y="20028"/>
                </a:cubicBezTo>
                <a:cubicBezTo>
                  <a:pt x="71469" y="19910"/>
                  <a:pt x="71472" y="20630"/>
                  <a:pt x="71032" y="20763"/>
                </a:cubicBezTo>
                <a:cubicBezTo>
                  <a:pt x="70933" y="20793"/>
                  <a:pt x="70861" y="20947"/>
                  <a:pt x="70792" y="21038"/>
                </a:cubicBezTo>
                <a:cubicBezTo>
                  <a:pt x="70566" y="21339"/>
                  <a:pt x="70133" y="21848"/>
                  <a:pt x="69822" y="22051"/>
                </a:cubicBezTo>
                <a:cubicBezTo>
                  <a:pt x="69565" y="22231"/>
                  <a:pt x="69538" y="22405"/>
                  <a:pt x="69548" y="22709"/>
                </a:cubicBezTo>
                <a:cubicBezTo>
                  <a:pt x="69558" y="23036"/>
                  <a:pt x="69576" y="23217"/>
                  <a:pt x="69545" y="23553"/>
                </a:cubicBezTo>
                <a:cubicBezTo>
                  <a:pt x="69507" y="23953"/>
                  <a:pt x="69410" y="24906"/>
                  <a:pt x="68801" y="24777"/>
                </a:cubicBezTo>
                <a:cubicBezTo>
                  <a:pt x="68593" y="24733"/>
                  <a:pt x="68465" y="24566"/>
                  <a:pt x="68436" y="24361"/>
                </a:cubicBezTo>
                <a:cubicBezTo>
                  <a:pt x="68378" y="24050"/>
                  <a:pt x="68002" y="23419"/>
                  <a:pt x="67862" y="23051"/>
                </a:cubicBezTo>
                <a:cubicBezTo>
                  <a:pt x="67751" y="22763"/>
                  <a:pt x="67663" y="22563"/>
                  <a:pt x="67524" y="22286"/>
                </a:cubicBezTo>
                <a:cubicBezTo>
                  <a:pt x="67282" y="21807"/>
                  <a:pt x="67195" y="21328"/>
                  <a:pt x="67089" y="20809"/>
                </a:cubicBezTo>
                <a:cubicBezTo>
                  <a:pt x="67040" y="20567"/>
                  <a:pt x="67032" y="20307"/>
                  <a:pt x="66983" y="20057"/>
                </a:cubicBezTo>
                <a:cubicBezTo>
                  <a:pt x="66957" y="19930"/>
                  <a:pt x="66874" y="19769"/>
                  <a:pt x="66825" y="20000"/>
                </a:cubicBezTo>
                <a:cubicBezTo>
                  <a:pt x="66673" y="20729"/>
                  <a:pt x="65863" y="20076"/>
                  <a:pt x="65889" y="19901"/>
                </a:cubicBezTo>
                <a:cubicBezTo>
                  <a:pt x="65911" y="19749"/>
                  <a:pt x="66321" y="19727"/>
                  <a:pt x="66078" y="19642"/>
                </a:cubicBezTo>
                <a:cubicBezTo>
                  <a:pt x="66007" y="19617"/>
                  <a:pt x="65613" y="19416"/>
                  <a:pt x="65522" y="19316"/>
                </a:cubicBezTo>
                <a:cubicBezTo>
                  <a:pt x="65211" y="19172"/>
                  <a:pt x="65171" y="18810"/>
                  <a:pt x="64788" y="18767"/>
                </a:cubicBezTo>
                <a:cubicBezTo>
                  <a:pt x="64553" y="18741"/>
                  <a:pt x="64079" y="18745"/>
                  <a:pt x="63823" y="18780"/>
                </a:cubicBezTo>
                <a:cubicBezTo>
                  <a:pt x="63699" y="18797"/>
                  <a:pt x="63567" y="18790"/>
                  <a:pt x="63474" y="18792"/>
                </a:cubicBezTo>
                <a:cubicBezTo>
                  <a:pt x="63400" y="18791"/>
                  <a:pt x="63145" y="18802"/>
                  <a:pt x="63025" y="18783"/>
                </a:cubicBezTo>
                <a:cubicBezTo>
                  <a:pt x="62838" y="18755"/>
                  <a:pt x="62383" y="18737"/>
                  <a:pt x="62247" y="18636"/>
                </a:cubicBezTo>
                <a:cubicBezTo>
                  <a:pt x="61986" y="18442"/>
                  <a:pt x="62002" y="18112"/>
                  <a:pt x="61549" y="18238"/>
                </a:cubicBezTo>
                <a:cubicBezTo>
                  <a:pt x="61080" y="18368"/>
                  <a:pt x="60998" y="18273"/>
                  <a:pt x="60597" y="18032"/>
                </a:cubicBezTo>
                <a:cubicBezTo>
                  <a:pt x="60225" y="17809"/>
                  <a:pt x="60248" y="17808"/>
                  <a:pt x="60015" y="17448"/>
                </a:cubicBezTo>
                <a:cubicBezTo>
                  <a:pt x="59898" y="17268"/>
                  <a:pt x="59675" y="17090"/>
                  <a:pt x="59483" y="16997"/>
                </a:cubicBezTo>
                <a:cubicBezTo>
                  <a:pt x="59400" y="16956"/>
                  <a:pt x="59351" y="17064"/>
                  <a:pt x="59277" y="17054"/>
                </a:cubicBezTo>
                <a:cubicBezTo>
                  <a:pt x="59254" y="17081"/>
                  <a:pt x="59171" y="17152"/>
                  <a:pt x="59140" y="17150"/>
                </a:cubicBezTo>
                <a:cubicBezTo>
                  <a:pt x="59139" y="17174"/>
                  <a:pt x="59118" y="17303"/>
                  <a:pt x="59219" y="17487"/>
                </a:cubicBezTo>
                <a:cubicBezTo>
                  <a:pt x="59266" y="17573"/>
                  <a:pt x="59266" y="17626"/>
                  <a:pt x="59304" y="17693"/>
                </a:cubicBezTo>
                <a:cubicBezTo>
                  <a:pt x="59414" y="17778"/>
                  <a:pt x="59415" y="17862"/>
                  <a:pt x="59562" y="18008"/>
                </a:cubicBezTo>
                <a:cubicBezTo>
                  <a:pt x="59941" y="18384"/>
                  <a:pt x="59815" y="18431"/>
                  <a:pt x="60053" y="18788"/>
                </a:cubicBezTo>
                <a:cubicBezTo>
                  <a:pt x="60076" y="18823"/>
                  <a:pt x="60103" y="18865"/>
                  <a:pt x="60135" y="18903"/>
                </a:cubicBezTo>
                <a:cubicBezTo>
                  <a:pt x="60108" y="18838"/>
                  <a:pt x="60109" y="18756"/>
                  <a:pt x="60119" y="18709"/>
                </a:cubicBezTo>
                <a:cubicBezTo>
                  <a:pt x="60163" y="18561"/>
                  <a:pt x="60374" y="18466"/>
                  <a:pt x="60352" y="18702"/>
                </a:cubicBezTo>
                <a:cubicBezTo>
                  <a:pt x="60347" y="18746"/>
                  <a:pt x="60379" y="18922"/>
                  <a:pt x="60336" y="19001"/>
                </a:cubicBezTo>
                <a:cubicBezTo>
                  <a:pt x="60361" y="18995"/>
                  <a:pt x="60389" y="19149"/>
                  <a:pt x="60413" y="19201"/>
                </a:cubicBezTo>
                <a:cubicBezTo>
                  <a:pt x="60553" y="19288"/>
                  <a:pt x="60996" y="19223"/>
                  <a:pt x="61142" y="19153"/>
                </a:cubicBezTo>
                <a:cubicBezTo>
                  <a:pt x="61413" y="19023"/>
                  <a:pt x="61546" y="18752"/>
                  <a:pt x="61726" y="18549"/>
                </a:cubicBezTo>
                <a:cubicBezTo>
                  <a:pt x="61733" y="18510"/>
                  <a:pt x="61762" y="18451"/>
                  <a:pt x="61799" y="18434"/>
                </a:cubicBezTo>
                <a:cubicBezTo>
                  <a:pt x="61829" y="18420"/>
                  <a:pt x="61826" y="18480"/>
                  <a:pt x="61826" y="18494"/>
                </a:cubicBezTo>
                <a:cubicBezTo>
                  <a:pt x="61819" y="18540"/>
                  <a:pt x="61793" y="18625"/>
                  <a:pt x="61782" y="18641"/>
                </a:cubicBezTo>
                <a:cubicBezTo>
                  <a:pt x="61828" y="18742"/>
                  <a:pt x="61815" y="18661"/>
                  <a:pt x="61826" y="18811"/>
                </a:cubicBezTo>
                <a:cubicBezTo>
                  <a:pt x="61831" y="18876"/>
                  <a:pt x="61829" y="18926"/>
                  <a:pt x="61825" y="18969"/>
                </a:cubicBezTo>
                <a:cubicBezTo>
                  <a:pt x="61834" y="18964"/>
                  <a:pt x="62054" y="19153"/>
                  <a:pt x="62088" y="19175"/>
                </a:cubicBezTo>
                <a:cubicBezTo>
                  <a:pt x="62445" y="19400"/>
                  <a:pt x="63158" y="19613"/>
                  <a:pt x="62833" y="20197"/>
                </a:cubicBezTo>
                <a:cubicBezTo>
                  <a:pt x="62727" y="20389"/>
                  <a:pt x="62604" y="20469"/>
                  <a:pt x="62486" y="20712"/>
                </a:cubicBezTo>
                <a:cubicBezTo>
                  <a:pt x="62259" y="21184"/>
                  <a:pt x="62205" y="21184"/>
                  <a:pt x="61824" y="21519"/>
                </a:cubicBezTo>
                <a:cubicBezTo>
                  <a:pt x="61651" y="21670"/>
                  <a:pt x="61371" y="21739"/>
                  <a:pt x="61038" y="21847"/>
                </a:cubicBezTo>
                <a:cubicBezTo>
                  <a:pt x="60810" y="21946"/>
                  <a:pt x="60637" y="22341"/>
                  <a:pt x="60294" y="22462"/>
                </a:cubicBezTo>
                <a:cubicBezTo>
                  <a:pt x="60028" y="22556"/>
                  <a:pt x="59891" y="22644"/>
                  <a:pt x="59648" y="22766"/>
                </a:cubicBezTo>
                <a:cubicBezTo>
                  <a:pt x="59361" y="22912"/>
                  <a:pt x="59176" y="22960"/>
                  <a:pt x="58888" y="23072"/>
                </a:cubicBezTo>
                <a:cubicBezTo>
                  <a:pt x="58258" y="23300"/>
                  <a:pt x="58277" y="23422"/>
                  <a:pt x="58108" y="23077"/>
                </a:cubicBezTo>
                <a:cubicBezTo>
                  <a:pt x="57909" y="22533"/>
                  <a:pt x="57921" y="22315"/>
                  <a:pt x="57835" y="21878"/>
                </a:cubicBezTo>
                <a:cubicBezTo>
                  <a:pt x="57828" y="21846"/>
                  <a:pt x="57707" y="21735"/>
                  <a:pt x="57506" y="21416"/>
                </a:cubicBezTo>
                <a:cubicBezTo>
                  <a:pt x="57273" y="21044"/>
                  <a:pt x="57313" y="20947"/>
                  <a:pt x="56959" y="20623"/>
                </a:cubicBezTo>
                <a:cubicBezTo>
                  <a:pt x="56445" y="20154"/>
                  <a:pt x="56717" y="19910"/>
                  <a:pt x="56421" y="19464"/>
                </a:cubicBezTo>
                <a:cubicBezTo>
                  <a:pt x="56254" y="19211"/>
                  <a:pt x="56074" y="19077"/>
                  <a:pt x="55919" y="18784"/>
                </a:cubicBezTo>
                <a:cubicBezTo>
                  <a:pt x="55734" y="18425"/>
                  <a:pt x="55566" y="18155"/>
                  <a:pt x="55279" y="17864"/>
                </a:cubicBezTo>
                <a:cubicBezTo>
                  <a:pt x="55186" y="17769"/>
                  <a:pt x="55158" y="17719"/>
                  <a:pt x="55167" y="17577"/>
                </a:cubicBezTo>
                <a:cubicBezTo>
                  <a:pt x="55171" y="17510"/>
                  <a:pt x="55206" y="17411"/>
                  <a:pt x="55200" y="17348"/>
                </a:cubicBezTo>
                <a:cubicBezTo>
                  <a:pt x="55201" y="17338"/>
                  <a:pt x="55195" y="17320"/>
                  <a:pt x="55199" y="17292"/>
                </a:cubicBezTo>
                <a:cubicBezTo>
                  <a:pt x="55192" y="17295"/>
                  <a:pt x="55185" y="17297"/>
                  <a:pt x="55176" y="17301"/>
                </a:cubicBezTo>
                <a:cubicBezTo>
                  <a:pt x="55176" y="17302"/>
                  <a:pt x="55133" y="17445"/>
                  <a:pt x="55129" y="17476"/>
                </a:cubicBezTo>
                <a:cubicBezTo>
                  <a:pt x="55072" y="17887"/>
                  <a:pt x="54964" y="17964"/>
                  <a:pt x="54693" y="17589"/>
                </a:cubicBezTo>
                <a:cubicBezTo>
                  <a:pt x="54692" y="17587"/>
                  <a:pt x="54363" y="17083"/>
                  <a:pt x="54473" y="17372"/>
                </a:cubicBezTo>
                <a:cubicBezTo>
                  <a:pt x="54604" y="17719"/>
                  <a:pt x="55418" y="19296"/>
                  <a:pt x="55506" y="19538"/>
                </a:cubicBezTo>
                <a:cubicBezTo>
                  <a:pt x="55647" y="19664"/>
                  <a:pt x="55623" y="19601"/>
                  <a:pt x="55784" y="19806"/>
                </a:cubicBezTo>
                <a:cubicBezTo>
                  <a:pt x="56232" y="20379"/>
                  <a:pt x="55886" y="20841"/>
                  <a:pt x="56506" y="21386"/>
                </a:cubicBezTo>
                <a:cubicBezTo>
                  <a:pt x="56619" y="21447"/>
                  <a:pt x="56717" y="21959"/>
                  <a:pt x="56749" y="22052"/>
                </a:cubicBezTo>
                <a:cubicBezTo>
                  <a:pt x="56908" y="22518"/>
                  <a:pt x="56966" y="22340"/>
                  <a:pt x="57322" y="22622"/>
                </a:cubicBezTo>
                <a:cubicBezTo>
                  <a:pt x="57375" y="22664"/>
                  <a:pt x="57842" y="23166"/>
                  <a:pt x="57965" y="23306"/>
                </a:cubicBezTo>
                <a:cubicBezTo>
                  <a:pt x="58026" y="23324"/>
                  <a:pt x="58069" y="23424"/>
                  <a:pt x="57982" y="23579"/>
                </a:cubicBezTo>
                <a:cubicBezTo>
                  <a:pt x="57965" y="23610"/>
                  <a:pt x="57924" y="23662"/>
                  <a:pt x="57954" y="23695"/>
                </a:cubicBezTo>
                <a:cubicBezTo>
                  <a:pt x="57990" y="23722"/>
                  <a:pt x="58026" y="23750"/>
                  <a:pt x="58058" y="23779"/>
                </a:cubicBezTo>
                <a:cubicBezTo>
                  <a:pt x="58282" y="23958"/>
                  <a:pt x="58390" y="24053"/>
                  <a:pt x="58707" y="24024"/>
                </a:cubicBezTo>
                <a:cubicBezTo>
                  <a:pt x="59009" y="23996"/>
                  <a:pt x="59299" y="23870"/>
                  <a:pt x="59611" y="23823"/>
                </a:cubicBezTo>
                <a:cubicBezTo>
                  <a:pt x="59914" y="23777"/>
                  <a:pt x="59944" y="23759"/>
                  <a:pt x="60225" y="23653"/>
                </a:cubicBezTo>
                <a:cubicBezTo>
                  <a:pt x="60531" y="23536"/>
                  <a:pt x="60534" y="23719"/>
                  <a:pt x="60556" y="23983"/>
                </a:cubicBezTo>
                <a:cubicBezTo>
                  <a:pt x="60569" y="24143"/>
                  <a:pt x="60464" y="24318"/>
                  <a:pt x="60402" y="24476"/>
                </a:cubicBezTo>
                <a:cubicBezTo>
                  <a:pt x="60324" y="24678"/>
                  <a:pt x="60271" y="24783"/>
                  <a:pt x="60175" y="24971"/>
                </a:cubicBezTo>
                <a:cubicBezTo>
                  <a:pt x="59963" y="25385"/>
                  <a:pt x="59896" y="25717"/>
                  <a:pt x="59619" y="26145"/>
                </a:cubicBezTo>
                <a:cubicBezTo>
                  <a:pt x="59263" y="26696"/>
                  <a:pt x="59071" y="26838"/>
                  <a:pt x="58576" y="27237"/>
                </a:cubicBezTo>
                <a:cubicBezTo>
                  <a:pt x="58059" y="27654"/>
                  <a:pt x="57931" y="27966"/>
                  <a:pt x="57539" y="28437"/>
                </a:cubicBezTo>
                <a:cubicBezTo>
                  <a:pt x="57509" y="28490"/>
                  <a:pt x="57340" y="28624"/>
                  <a:pt x="57281" y="28709"/>
                </a:cubicBezTo>
                <a:cubicBezTo>
                  <a:pt x="57182" y="28851"/>
                  <a:pt x="56919" y="29420"/>
                  <a:pt x="56808" y="29445"/>
                </a:cubicBezTo>
                <a:cubicBezTo>
                  <a:pt x="56756" y="29574"/>
                  <a:pt x="56751" y="29900"/>
                  <a:pt x="56799" y="30106"/>
                </a:cubicBezTo>
                <a:cubicBezTo>
                  <a:pt x="56881" y="30464"/>
                  <a:pt x="56837" y="30944"/>
                  <a:pt x="56943" y="31244"/>
                </a:cubicBezTo>
                <a:cubicBezTo>
                  <a:pt x="57001" y="31409"/>
                  <a:pt x="57172" y="31538"/>
                  <a:pt x="57171" y="31566"/>
                </a:cubicBezTo>
                <a:cubicBezTo>
                  <a:pt x="57192" y="31731"/>
                  <a:pt x="57193" y="31847"/>
                  <a:pt x="57181" y="32024"/>
                </a:cubicBezTo>
                <a:cubicBezTo>
                  <a:pt x="57156" y="32380"/>
                  <a:pt x="57189" y="32448"/>
                  <a:pt x="57210" y="32798"/>
                </a:cubicBezTo>
                <a:cubicBezTo>
                  <a:pt x="57242" y="33355"/>
                  <a:pt x="57054" y="33648"/>
                  <a:pt x="56566" y="33897"/>
                </a:cubicBezTo>
                <a:cubicBezTo>
                  <a:pt x="56037" y="34166"/>
                  <a:pt x="56011" y="34330"/>
                  <a:pt x="55601" y="34642"/>
                </a:cubicBezTo>
                <a:cubicBezTo>
                  <a:pt x="55484" y="34731"/>
                  <a:pt x="55259" y="34830"/>
                  <a:pt x="55270" y="34976"/>
                </a:cubicBezTo>
                <a:cubicBezTo>
                  <a:pt x="55278" y="35075"/>
                  <a:pt x="55415" y="35587"/>
                  <a:pt x="55452" y="35715"/>
                </a:cubicBezTo>
                <a:cubicBezTo>
                  <a:pt x="55511" y="35915"/>
                  <a:pt x="55486" y="36023"/>
                  <a:pt x="55478" y="36228"/>
                </a:cubicBezTo>
                <a:cubicBezTo>
                  <a:pt x="55417" y="36787"/>
                  <a:pt x="54800" y="36585"/>
                  <a:pt x="54580" y="37213"/>
                </a:cubicBezTo>
                <a:cubicBezTo>
                  <a:pt x="54548" y="37303"/>
                  <a:pt x="54515" y="37444"/>
                  <a:pt x="54481" y="37453"/>
                </a:cubicBezTo>
                <a:cubicBezTo>
                  <a:pt x="54603" y="37714"/>
                  <a:pt x="54526" y="37847"/>
                  <a:pt x="54344" y="38071"/>
                </a:cubicBezTo>
                <a:cubicBezTo>
                  <a:pt x="54183" y="38270"/>
                  <a:pt x="54067" y="38375"/>
                  <a:pt x="53916" y="38601"/>
                </a:cubicBezTo>
                <a:cubicBezTo>
                  <a:pt x="53660" y="38986"/>
                  <a:pt x="53353" y="39316"/>
                  <a:pt x="52985" y="39598"/>
                </a:cubicBezTo>
                <a:cubicBezTo>
                  <a:pt x="52605" y="39890"/>
                  <a:pt x="52153" y="39997"/>
                  <a:pt x="51680" y="39970"/>
                </a:cubicBezTo>
                <a:cubicBezTo>
                  <a:pt x="51231" y="39944"/>
                  <a:pt x="50962" y="40170"/>
                  <a:pt x="50565" y="40168"/>
                </a:cubicBezTo>
                <a:cubicBezTo>
                  <a:pt x="50198" y="40165"/>
                  <a:pt x="49996" y="39841"/>
                  <a:pt x="50048" y="39513"/>
                </a:cubicBezTo>
                <a:cubicBezTo>
                  <a:pt x="50137" y="38951"/>
                  <a:pt x="49557" y="38403"/>
                  <a:pt x="49476" y="37900"/>
                </a:cubicBezTo>
                <a:cubicBezTo>
                  <a:pt x="49416" y="37845"/>
                  <a:pt x="49394" y="37812"/>
                  <a:pt x="49343" y="37726"/>
                </a:cubicBezTo>
                <a:cubicBezTo>
                  <a:pt x="49132" y="37370"/>
                  <a:pt x="49149" y="36946"/>
                  <a:pt x="49053" y="36545"/>
                </a:cubicBezTo>
                <a:cubicBezTo>
                  <a:pt x="48930" y="35974"/>
                  <a:pt x="49144" y="36086"/>
                  <a:pt x="48796" y="35439"/>
                </a:cubicBezTo>
                <a:cubicBezTo>
                  <a:pt x="48647" y="35162"/>
                  <a:pt x="48149" y="34214"/>
                  <a:pt x="48179" y="33968"/>
                </a:cubicBezTo>
                <a:cubicBezTo>
                  <a:pt x="48184" y="33825"/>
                  <a:pt x="48171" y="33697"/>
                  <a:pt x="48179" y="33647"/>
                </a:cubicBezTo>
                <a:cubicBezTo>
                  <a:pt x="48212" y="33447"/>
                  <a:pt x="48351" y="32846"/>
                  <a:pt x="48434" y="32679"/>
                </a:cubicBezTo>
                <a:cubicBezTo>
                  <a:pt x="48634" y="32275"/>
                  <a:pt x="48894" y="32146"/>
                  <a:pt x="48762" y="31614"/>
                </a:cubicBezTo>
                <a:cubicBezTo>
                  <a:pt x="48683" y="31292"/>
                  <a:pt x="48658" y="31133"/>
                  <a:pt x="48625" y="30801"/>
                </a:cubicBezTo>
                <a:cubicBezTo>
                  <a:pt x="48613" y="30691"/>
                  <a:pt x="48448" y="30099"/>
                  <a:pt x="48397" y="29984"/>
                </a:cubicBezTo>
                <a:cubicBezTo>
                  <a:pt x="48381" y="29859"/>
                  <a:pt x="48289" y="29728"/>
                  <a:pt x="48270" y="29598"/>
                </a:cubicBezTo>
                <a:cubicBezTo>
                  <a:pt x="48214" y="29565"/>
                  <a:pt x="48128" y="29427"/>
                  <a:pt x="48085" y="29360"/>
                </a:cubicBezTo>
                <a:cubicBezTo>
                  <a:pt x="48057" y="29316"/>
                  <a:pt x="48022" y="29251"/>
                  <a:pt x="48000" y="29177"/>
                </a:cubicBezTo>
                <a:cubicBezTo>
                  <a:pt x="47868" y="29088"/>
                  <a:pt x="47411" y="28556"/>
                  <a:pt x="47416" y="28388"/>
                </a:cubicBezTo>
                <a:cubicBezTo>
                  <a:pt x="47419" y="28291"/>
                  <a:pt x="47168" y="28213"/>
                  <a:pt x="47472" y="27817"/>
                </a:cubicBezTo>
                <a:cubicBezTo>
                  <a:pt x="47595" y="27656"/>
                  <a:pt x="47391" y="27625"/>
                  <a:pt x="47578" y="27458"/>
                </a:cubicBezTo>
                <a:cubicBezTo>
                  <a:pt x="47556" y="27428"/>
                  <a:pt x="47348" y="27422"/>
                  <a:pt x="47504" y="27274"/>
                </a:cubicBezTo>
                <a:cubicBezTo>
                  <a:pt x="47518" y="27261"/>
                  <a:pt x="47532" y="27258"/>
                  <a:pt x="47533" y="27243"/>
                </a:cubicBezTo>
                <a:cubicBezTo>
                  <a:pt x="47540" y="27133"/>
                  <a:pt x="47627" y="27054"/>
                  <a:pt x="47635" y="27007"/>
                </a:cubicBezTo>
                <a:cubicBezTo>
                  <a:pt x="47520" y="26896"/>
                  <a:pt x="47605" y="26488"/>
                  <a:pt x="47472" y="26390"/>
                </a:cubicBezTo>
                <a:cubicBezTo>
                  <a:pt x="47326" y="26280"/>
                  <a:pt x="47328" y="26196"/>
                  <a:pt x="47187" y="26151"/>
                </a:cubicBezTo>
                <a:cubicBezTo>
                  <a:pt x="47180" y="26160"/>
                  <a:pt x="46926" y="26162"/>
                  <a:pt x="46894" y="26166"/>
                </a:cubicBezTo>
                <a:cubicBezTo>
                  <a:pt x="46605" y="26201"/>
                  <a:pt x="46351" y="26395"/>
                  <a:pt x="46204" y="25963"/>
                </a:cubicBezTo>
                <a:cubicBezTo>
                  <a:pt x="46139" y="25739"/>
                  <a:pt x="46257" y="25836"/>
                  <a:pt x="45938" y="25656"/>
                </a:cubicBezTo>
                <a:cubicBezTo>
                  <a:pt x="45832" y="25596"/>
                  <a:pt x="45665" y="25475"/>
                  <a:pt x="45541" y="25503"/>
                </a:cubicBezTo>
                <a:cubicBezTo>
                  <a:pt x="45469" y="25519"/>
                  <a:pt x="45319" y="25549"/>
                  <a:pt x="45288" y="25513"/>
                </a:cubicBezTo>
                <a:cubicBezTo>
                  <a:pt x="45227" y="25577"/>
                  <a:pt x="45100" y="25570"/>
                  <a:pt x="44991" y="25598"/>
                </a:cubicBezTo>
                <a:cubicBezTo>
                  <a:pt x="44948" y="25615"/>
                  <a:pt x="44908" y="25642"/>
                  <a:pt x="44834" y="25683"/>
                </a:cubicBezTo>
                <a:cubicBezTo>
                  <a:pt x="44802" y="25710"/>
                  <a:pt x="44716" y="25750"/>
                  <a:pt x="44591" y="25793"/>
                </a:cubicBezTo>
                <a:cubicBezTo>
                  <a:pt x="44367" y="25871"/>
                  <a:pt x="44054" y="26040"/>
                  <a:pt x="43797" y="26050"/>
                </a:cubicBezTo>
                <a:cubicBezTo>
                  <a:pt x="43741" y="26051"/>
                  <a:pt x="43553" y="25992"/>
                  <a:pt x="43462" y="25978"/>
                </a:cubicBezTo>
                <a:cubicBezTo>
                  <a:pt x="43180" y="25932"/>
                  <a:pt x="43208" y="25913"/>
                  <a:pt x="42901" y="25979"/>
                </a:cubicBezTo>
                <a:cubicBezTo>
                  <a:pt x="42624" y="26040"/>
                  <a:pt x="42379" y="26148"/>
                  <a:pt x="42131" y="26248"/>
                </a:cubicBezTo>
                <a:cubicBezTo>
                  <a:pt x="41938" y="26263"/>
                  <a:pt x="41539" y="25941"/>
                  <a:pt x="41388" y="25808"/>
                </a:cubicBezTo>
                <a:cubicBezTo>
                  <a:pt x="41308" y="25738"/>
                  <a:pt x="40890" y="25376"/>
                  <a:pt x="40867" y="25299"/>
                </a:cubicBezTo>
                <a:cubicBezTo>
                  <a:pt x="40821" y="25280"/>
                  <a:pt x="40665" y="25230"/>
                  <a:pt x="40622" y="25178"/>
                </a:cubicBezTo>
                <a:cubicBezTo>
                  <a:pt x="40509" y="25043"/>
                  <a:pt x="40395" y="24959"/>
                  <a:pt x="40396" y="24765"/>
                </a:cubicBezTo>
                <a:cubicBezTo>
                  <a:pt x="40397" y="24714"/>
                  <a:pt x="40313" y="24666"/>
                  <a:pt x="40356" y="24572"/>
                </a:cubicBezTo>
                <a:cubicBezTo>
                  <a:pt x="40352" y="24544"/>
                  <a:pt x="40340" y="24539"/>
                  <a:pt x="40307" y="24498"/>
                </a:cubicBezTo>
                <a:cubicBezTo>
                  <a:pt x="40204" y="24355"/>
                  <a:pt x="40106" y="24265"/>
                  <a:pt x="39994" y="24138"/>
                </a:cubicBezTo>
                <a:cubicBezTo>
                  <a:pt x="39918" y="24052"/>
                  <a:pt x="39835" y="23876"/>
                  <a:pt x="39767" y="23803"/>
                </a:cubicBezTo>
                <a:cubicBezTo>
                  <a:pt x="39719" y="23764"/>
                  <a:pt x="39712" y="23762"/>
                  <a:pt x="39709" y="23696"/>
                </a:cubicBezTo>
                <a:cubicBezTo>
                  <a:pt x="39746" y="23574"/>
                  <a:pt x="39802" y="23594"/>
                  <a:pt x="39593" y="23580"/>
                </a:cubicBezTo>
                <a:cubicBezTo>
                  <a:pt x="39500" y="23561"/>
                  <a:pt x="39370" y="23444"/>
                  <a:pt x="39292" y="23392"/>
                </a:cubicBezTo>
                <a:cubicBezTo>
                  <a:pt x="39312" y="23380"/>
                  <a:pt x="39333" y="23369"/>
                  <a:pt x="39353" y="23358"/>
                </a:cubicBezTo>
                <a:cubicBezTo>
                  <a:pt x="39528" y="23288"/>
                  <a:pt x="39226" y="23379"/>
                  <a:pt x="39295" y="23111"/>
                </a:cubicBezTo>
                <a:cubicBezTo>
                  <a:pt x="39352" y="23035"/>
                  <a:pt x="39497" y="22987"/>
                  <a:pt x="39583" y="22948"/>
                </a:cubicBezTo>
                <a:cubicBezTo>
                  <a:pt x="39538" y="22922"/>
                  <a:pt x="39411" y="22997"/>
                  <a:pt x="39297" y="22850"/>
                </a:cubicBezTo>
                <a:cubicBezTo>
                  <a:pt x="39069" y="22558"/>
                  <a:pt x="39177" y="22258"/>
                  <a:pt x="39418" y="22001"/>
                </a:cubicBezTo>
                <a:cubicBezTo>
                  <a:pt x="39434" y="21912"/>
                  <a:pt x="39409" y="21876"/>
                  <a:pt x="39438" y="21749"/>
                </a:cubicBezTo>
                <a:cubicBezTo>
                  <a:pt x="39520" y="21381"/>
                  <a:pt x="39526" y="21293"/>
                  <a:pt x="39461" y="20932"/>
                </a:cubicBezTo>
                <a:cubicBezTo>
                  <a:pt x="39431" y="20761"/>
                  <a:pt x="39598" y="20368"/>
                  <a:pt x="39243" y="20339"/>
                </a:cubicBezTo>
                <a:cubicBezTo>
                  <a:pt x="39250" y="20317"/>
                  <a:pt x="39257" y="20296"/>
                  <a:pt x="39273" y="20248"/>
                </a:cubicBezTo>
                <a:cubicBezTo>
                  <a:pt x="39415" y="19825"/>
                  <a:pt x="39639" y="19428"/>
                  <a:pt x="39886" y="19058"/>
                </a:cubicBezTo>
                <a:cubicBezTo>
                  <a:pt x="40050" y="18812"/>
                  <a:pt x="40144" y="18564"/>
                  <a:pt x="40325" y="18305"/>
                </a:cubicBezTo>
                <a:cubicBezTo>
                  <a:pt x="40395" y="18205"/>
                  <a:pt x="40447" y="18126"/>
                  <a:pt x="40503" y="18072"/>
                </a:cubicBezTo>
                <a:cubicBezTo>
                  <a:pt x="40621" y="17835"/>
                  <a:pt x="40806" y="17813"/>
                  <a:pt x="41027" y="17710"/>
                </a:cubicBezTo>
                <a:cubicBezTo>
                  <a:pt x="41910" y="17264"/>
                  <a:pt x="41468" y="16767"/>
                  <a:pt x="41935" y="16156"/>
                </a:cubicBezTo>
                <a:cubicBezTo>
                  <a:pt x="42354" y="15608"/>
                  <a:pt x="42808" y="15085"/>
                  <a:pt x="43445" y="15216"/>
                </a:cubicBezTo>
                <a:cubicBezTo>
                  <a:pt x="43564" y="15241"/>
                  <a:pt x="44058" y="15243"/>
                  <a:pt x="44129" y="15316"/>
                </a:cubicBezTo>
                <a:cubicBezTo>
                  <a:pt x="44169" y="15165"/>
                  <a:pt x="44303" y="15112"/>
                  <a:pt x="44571" y="15017"/>
                </a:cubicBezTo>
                <a:cubicBezTo>
                  <a:pt x="45203" y="14739"/>
                  <a:pt x="45539" y="14690"/>
                  <a:pt x="46225" y="14678"/>
                </a:cubicBezTo>
                <a:cubicBezTo>
                  <a:pt x="46518" y="14673"/>
                  <a:pt x="46729" y="14601"/>
                  <a:pt x="47013" y="14643"/>
                </a:cubicBezTo>
                <a:cubicBezTo>
                  <a:pt x="47093" y="14654"/>
                  <a:pt x="47154" y="14655"/>
                  <a:pt x="47230" y="14661"/>
                </a:cubicBezTo>
                <a:cubicBezTo>
                  <a:pt x="47420" y="14544"/>
                  <a:pt x="47661" y="14581"/>
                  <a:pt x="47796" y="14631"/>
                </a:cubicBezTo>
                <a:cubicBezTo>
                  <a:pt x="47908" y="14673"/>
                  <a:pt x="47889" y="14825"/>
                  <a:pt x="47890" y="14938"/>
                </a:cubicBezTo>
                <a:cubicBezTo>
                  <a:pt x="47890" y="15267"/>
                  <a:pt x="47618" y="15683"/>
                  <a:pt x="47915" y="15886"/>
                </a:cubicBezTo>
                <a:cubicBezTo>
                  <a:pt x="48020" y="15958"/>
                  <a:pt x="48071" y="16024"/>
                  <a:pt x="48083" y="16074"/>
                </a:cubicBezTo>
                <a:cubicBezTo>
                  <a:pt x="48346" y="16131"/>
                  <a:pt x="48840" y="16124"/>
                  <a:pt x="49029" y="16241"/>
                </a:cubicBezTo>
                <a:cubicBezTo>
                  <a:pt x="49320" y="16421"/>
                  <a:pt x="49471" y="16641"/>
                  <a:pt x="49830" y="16803"/>
                </a:cubicBezTo>
                <a:cubicBezTo>
                  <a:pt x="50036" y="16897"/>
                  <a:pt x="50431" y="17053"/>
                  <a:pt x="50581" y="16797"/>
                </a:cubicBezTo>
                <a:cubicBezTo>
                  <a:pt x="50727" y="16548"/>
                  <a:pt x="50705" y="16125"/>
                  <a:pt x="51156" y="16103"/>
                </a:cubicBezTo>
                <a:cubicBezTo>
                  <a:pt x="51388" y="16091"/>
                  <a:pt x="51941" y="16353"/>
                  <a:pt x="52134" y="16480"/>
                </a:cubicBezTo>
                <a:cubicBezTo>
                  <a:pt x="52425" y="16494"/>
                  <a:pt x="52890" y="16728"/>
                  <a:pt x="53278" y="16742"/>
                </a:cubicBezTo>
                <a:cubicBezTo>
                  <a:pt x="53537" y="16752"/>
                  <a:pt x="53616" y="16719"/>
                  <a:pt x="53824" y="16608"/>
                </a:cubicBezTo>
                <a:cubicBezTo>
                  <a:pt x="53910" y="16562"/>
                  <a:pt x="54187" y="16555"/>
                  <a:pt x="54240" y="16638"/>
                </a:cubicBezTo>
                <a:cubicBezTo>
                  <a:pt x="54332" y="16781"/>
                  <a:pt x="54788" y="16660"/>
                  <a:pt x="54927" y="16642"/>
                </a:cubicBezTo>
                <a:cubicBezTo>
                  <a:pt x="55087" y="16438"/>
                  <a:pt x="55016" y="16281"/>
                  <a:pt x="55147" y="16012"/>
                </a:cubicBezTo>
                <a:cubicBezTo>
                  <a:pt x="55158" y="15900"/>
                  <a:pt x="55271" y="15525"/>
                  <a:pt x="55330" y="15447"/>
                </a:cubicBezTo>
                <a:cubicBezTo>
                  <a:pt x="55286" y="15289"/>
                  <a:pt x="55344" y="15139"/>
                  <a:pt x="55329" y="15032"/>
                </a:cubicBezTo>
                <a:cubicBezTo>
                  <a:pt x="55308" y="14955"/>
                  <a:pt x="55427" y="14527"/>
                  <a:pt x="54740" y="14852"/>
                </a:cubicBezTo>
                <a:cubicBezTo>
                  <a:pt x="54373" y="15032"/>
                  <a:pt x="54309" y="14862"/>
                  <a:pt x="53976" y="14762"/>
                </a:cubicBezTo>
                <a:cubicBezTo>
                  <a:pt x="53669" y="14670"/>
                  <a:pt x="53696" y="14944"/>
                  <a:pt x="53216" y="14794"/>
                </a:cubicBezTo>
                <a:cubicBezTo>
                  <a:pt x="52688" y="14629"/>
                  <a:pt x="52884" y="14633"/>
                  <a:pt x="52532" y="14217"/>
                </a:cubicBezTo>
                <a:cubicBezTo>
                  <a:pt x="52322" y="13969"/>
                  <a:pt x="52751" y="14226"/>
                  <a:pt x="52463" y="13768"/>
                </a:cubicBezTo>
                <a:cubicBezTo>
                  <a:pt x="52346" y="13582"/>
                  <a:pt x="52424" y="13464"/>
                  <a:pt x="52629" y="13409"/>
                </a:cubicBezTo>
                <a:cubicBezTo>
                  <a:pt x="52878" y="13342"/>
                  <a:pt x="53040" y="13524"/>
                  <a:pt x="53208" y="13293"/>
                </a:cubicBezTo>
                <a:cubicBezTo>
                  <a:pt x="53321" y="13137"/>
                  <a:pt x="53608" y="13151"/>
                  <a:pt x="53804" y="13087"/>
                </a:cubicBezTo>
                <a:cubicBezTo>
                  <a:pt x="54107" y="12988"/>
                  <a:pt x="54192" y="12885"/>
                  <a:pt x="54563" y="12852"/>
                </a:cubicBezTo>
                <a:cubicBezTo>
                  <a:pt x="54649" y="12844"/>
                  <a:pt x="54721" y="12843"/>
                  <a:pt x="54806" y="12855"/>
                </a:cubicBezTo>
                <a:cubicBezTo>
                  <a:pt x="54978" y="12891"/>
                  <a:pt x="55208" y="13054"/>
                  <a:pt x="55418" y="13124"/>
                </a:cubicBezTo>
                <a:cubicBezTo>
                  <a:pt x="56027" y="13326"/>
                  <a:pt x="56422" y="13145"/>
                  <a:pt x="56729" y="13069"/>
                </a:cubicBezTo>
                <a:cubicBezTo>
                  <a:pt x="56720" y="13060"/>
                  <a:pt x="56758" y="12986"/>
                  <a:pt x="56717" y="12822"/>
                </a:cubicBezTo>
                <a:cubicBezTo>
                  <a:pt x="56735" y="12452"/>
                  <a:pt x="56281" y="12501"/>
                  <a:pt x="56199" y="12293"/>
                </a:cubicBezTo>
                <a:cubicBezTo>
                  <a:pt x="55978" y="12220"/>
                  <a:pt x="55750" y="12090"/>
                  <a:pt x="55420" y="11883"/>
                </a:cubicBezTo>
                <a:cubicBezTo>
                  <a:pt x="55332" y="11828"/>
                  <a:pt x="55176" y="11756"/>
                  <a:pt x="55274" y="11654"/>
                </a:cubicBezTo>
                <a:cubicBezTo>
                  <a:pt x="55496" y="11423"/>
                  <a:pt x="55494" y="11134"/>
                  <a:pt x="55443" y="11050"/>
                </a:cubicBezTo>
                <a:cubicBezTo>
                  <a:pt x="55378" y="11037"/>
                  <a:pt x="55317" y="11094"/>
                  <a:pt x="55164" y="11148"/>
                </a:cubicBezTo>
                <a:cubicBezTo>
                  <a:pt x="54998" y="11207"/>
                  <a:pt x="54749" y="11287"/>
                  <a:pt x="54614" y="11400"/>
                </a:cubicBezTo>
                <a:cubicBezTo>
                  <a:pt x="54536" y="11465"/>
                  <a:pt x="54442" y="11325"/>
                  <a:pt x="54389" y="11376"/>
                </a:cubicBezTo>
                <a:cubicBezTo>
                  <a:pt x="54345" y="11419"/>
                  <a:pt x="54676" y="11617"/>
                  <a:pt x="54764" y="11634"/>
                </a:cubicBezTo>
                <a:cubicBezTo>
                  <a:pt x="54991" y="11677"/>
                  <a:pt x="55179" y="11699"/>
                  <a:pt x="54818" y="11833"/>
                </a:cubicBezTo>
                <a:cubicBezTo>
                  <a:pt x="54623" y="11906"/>
                  <a:pt x="54294" y="11985"/>
                  <a:pt x="54170" y="11749"/>
                </a:cubicBezTo>
                <a:cubicBezTo>
                  <a:pt x="54063" y="11544"/>
                  <a:pt x="54278" y="11557"/>
                  <a:pt x="53937" y="11364"/>
                </a:cubicBezTo>
                <a:cubicBezTo>
                  <a:pt x="53674" y="11216"/>
                  <a:pt x="53888" y="11089"/>
                  <a:pt x="53559" y="11237"/>
                </a:cubicBezTo>
                <a:cubicBezTo>
                  <a:pt x="53322" y="11343"/>
                  <a:pt x="53355" y="11386"/>
                  <a:pt x="53210" y="11546"/>
                </a:cubicBezTo>
                <a:cubicBezTo>
                  <a:pt x="53168" y="11593"/>
                  <a:pt x="53178" y="11617"/>
                  <a:pt x="53117" y="11678"/>
                </a:cubicBezTo>
                <a:cubicBezTo>
                  <a:pt x="53073" y="11752"/>
                  <a:pt x="53022" y="11839"/>
                  <a:pt x="52973" y="11969"/>
                </a:cubicBezTo>
                <a:cubicBezTo>
                  <a:pt x="52917" y="12118"/>
                  <a:pt x="52916" y="12166"/>
                  <a:pt x="52898" y="12216"/>
                </a:cubicBezTo>
                <a:cubicBezTo>
                  <a:pt x="52846" y="12405"/>
                  <a:pt x="52615" y="12556"/>
                  <a:pt x="52783" y="12835"/>
                </a:cubicBezTo>
                <a:cubicBezTo>
                  <a:pt x="52818" y="12856"/>
                  <a:pt x="53189" y="13154"/>
                  <a:pt x="53063" y="13195"/>
                </a:cubicBezTo>
                <a:cubicBezTo>
                  <a:pt x="53034" y="13205"/>
                  <a:pt x="52646" y="13286"/>
                  <a:pt x="52414" y="13407"/>
                </a:cubicBezTo>
                <a:cubicBezTo>
                  <a:pt x="52375" y="13403"/>
                  <a:pt x="52348" y="13365"/>
                  <a:pt x="52314" y="13272"/>
                </a:cubicBezTo>
                <a:cubicBezTo>
                  <a:pt x="52160" y="13240"/>
                  <a:pt x="51758" y="13156"/>
                  <a:pt x="51653" y="13440"/>
                </a:cubicBezTo>
                <a:cubicBezTo>
                  <a:pt x="51575" y="13653"/>
                  <a:pt x="51390" y="13237"/>
                  <a:pt x="51399" y="13708"/>
                </a:cubicBezTo>
                <a:cubicBezTo>
                  <a:pt x="51406" y="14063"/>
                  <a:pt x="51344" y="13910"/>
                  <a:pt x="51629" y="14135"/>
                </a:cubicBezTo>
                <a:cubicBezTo>
                  <a:pt x="51881" y="14333"/>
                  <a:pt x="51584" y="14284"/>
                  <a:pt x="51536" y="14334"/>
                </a:cubicBezTo>
                <a:cubicBezTo>
                  <a:pt x="51455" y="14418"/>
                  <a:pt x="51523" y="14966"/>
                  <a:pt x="51188" y="14676"/>
                </a:cubicBezTo>
                <a:cubicBezTo>
                  <a:pt x="51147" y="14641"/>
                  <a:pt x="51124" y="14611"/>
                  <a:pt x="51091" y="14568"/>
                </a:cubicBezTo>
                <a:cubicBezTo>
                  <a:pt x="50918" y="14297"/>
                  <a:pt x="51031" y="14174"/>
                  <a:pt x="51330" y="14201"/>
                </a:cubicBezTo>
                <a:cubicBezTo>
                  <a:pt x="51419" y="14209"/>
                  <a:pt x="51084" y="14125"/>
                  <a:pt x="51064" y="14118"/>
                </a:cubicBezTo>
                <a:cubicBezTo>
                  <a:pt x="50833" y="14033"/>
                  <a:pt x="50821" y="13932"/>
                  <a:pt x="50658" y="13785"/>
                </a:cubicBezTo>
                <a:cubicBezTo>
                  <a:pt x="50604" y="13737"/>
                  <a:pt x="50590" y="13714"/>
                  <a:pt x="50571" y="13693"/>
                </a:cubicBezTo>
                <a:cubicBezTo>
                  <a:pt x="50529" y="13641"/>
                  <a:pt x="50466" y="13550"/>
                  <a:pt x="50438" y="13517"/>
                </a:cubicBezTo>
                <a:cubicBezTo>
                  <a:pt x="50412" y="13487"/>
                  <a:pt x="50347" y="13443"/>
                  <a:pt x="50359" y="13401"/>
                </a:cubicBezTo>
                <a:cubicBezTo>
                  <a:pt x="50362" y="13391"/>
                  <a:pt x="50332" y="13334"/>
                  <a:pt x="50355" y="13227"/>
                </a:cubicBezTo>
                <a:cubicBezTo>
                  <a:pt x="50382" y="13098"/>
                  <a:pt x="50361" y="12915"/>
                  <a:pt x="50282" y="12842"/>
                </a:cubicBezTo>
                <a:cubicBezTo>
                  <a:pt x="50215" y="12839"/>
                  <a:pt x="50164" y="12731"/>
                  <a:pt x="50103" y="12687"/>
                </a:cubicBezTo>
                <a:cubicBezTo>
                  <a:pt x="50087" y="12675"/>
                  <a:pt x="50070" y="12660"/>
                  <a:pt x="50056" y="12637"/>
                </a:cubicBezTo>
                <a:cubicBezTo>
                  <a:pt x="50020" y="12618"/>
                  <a:pt x="49970" y="12611"/>
                  <a:pt x="49920" y="12585"/>
                </a:cubicBezTo>
                <a:cubicBezTo>
                  <a:pt x="49894" y="12595"/>
                  <a:pt x="49613" y="12433"/>
                  <a:pt x="49416" y="12328"/>
                </a:cubicBezTo>
                <a:cubicBezTo>
                  <a:pt x="49045" y="12131"/>
                  <a:pt x="49177" y="11954"/>
                  <a:pt x="48971" y="11782"/>
                </a:cubicBezTo>
                <a:cubicBezTo>
                  <a:pt x="48911" y="11731"/>
                  <a:pt x="48885" y="11734"/>
                  <a:pt x="48819" y="11760"/>
                </a:cubicBezTo>
                <a:cubicBezTo>
                  <a:pt x="48760" y="11800"/>
                  <a:pt x="48716" y="11863"/>
                  <a:pt x="48668" y="11733"/>
                </a:cubicBezTo>
                <a:cubicBezTo>
                  <a:pt x="48650" y="11684"/>
                  <a:pt x="48648" y="11657"/>
                  <a:pt x="48659" y="11640"/>
                </a:cubicBezTo>
                <a:cubicBezTo>
                  <a:pt x="48641" y="11592"/>
                  <a:pt x="48341" y="11599"/>
                  <a:pt x="48303" y="11630"/>
                </a:cubicBezTo>
                <a:cubicBezTo>
                  <a:pt x="48176" y="11731"/>
                  <a:pt x="48416" y="12111"/>
                  <a:pt x="48491" y="12202"/>
                </a:cubicBezTo>
                <a:cubicBezTo>
                  <a:pt x="48635" y="12377"/>
                  <a:pt x="48938" y="12738"/>
                  <a:pt x="49121" y="12835"/>
                </a:cubicBezTo>
                <a:cubicBezTo>
                  <a:pt x="49272" y="12915"/>
                  <a:pt x="49298" y="12845"/>
                  <a:pt x="49385" y="12976"/>
                </a:cubicBezTo>
                <a:cubicBezTo>
                  <a:pt x="49523" y="13186"/>
                  <a:pt x="50208" y="13372"/>
                  <a:pt x="50075" y="13583"/>
                </a:cubicBezTo>
                <a:cubicBezTo>
                  <a:pt x="50009" y="13689"/>
                  <a:pt x="49771" y="13258"/>
                  <a:pt x="49608" y="13491"/>
                </a:cubicBezTo>
                <a:cubicBezTo>
                  <a:pt x="49478" y="13677"/>
                  <a:pt x="49817" y="13769"/>
                  <a:pt x="49514" y="14114"/>
                </a:cubicBezTo>
                <a:cubicBezTo>
                  <a:pt x="49415" y="14227"/>
                  <a:pt x="49303" y="14276"/>
                  <a:pt x="49369" y="14071"/>
                </a:cubicBezTo>
                <a:cubicBezTo>
                  <a:pt x="49505" y="13646"/>
                  <a:pt x="48913" y="13274"/>
                  <a:pt x="48590" y="13116"/>
                </a:cubicBezTo>
                <a:cubicBezTo>
                  <a:pt x="48286" y="12967"/>
                  <a:pt x="48036" y="12765"/>
                  <a:pt x="47850" y="12481"/>
                </a:cubicBezTo>
                <a:cubicBezTo>
                  <a:pt x="47625" y="12139"/>
                  <a:pt x="47470" y="11937"/>
                  <a:pt x="47034" y="12163"/>
                </a:cubicBezTo>
                <a:cubicBezTo>
                  <a:pt x="47021" y="12170"/>
                  <a:pt x="46944" y="12207"/>
                  <a:pt x="46924" y="12198"/>
                </a:cubicBezTo>
                <a:cubicBezTo>
                  <a:pt x="46900" y="12233"/>
                  <a:pt x="46759" y="12333"/>
                  <a:pt x="46701" y="12365"/>
                </a:cubicBezTo>
                <a:cubicBezTo>
                  <a:pt x="46526" y="12460"/>
                  <a:pt x="46394" y="12425"/>
                  <a:pt x="46222" y="12350"/>
                </a:cubicBezTo>
                <a:cubicBezTo>
                  <a:pt x="46030" y="12261"/>
                  <a:pt x="45763" y="12361"/>
                  <a:pt x="45677" y="12553"/>
                </a:cubicBezTo>
                <a:cubicBezTo>
                  <a:pt x="45644" y="12626"/>
                  <a:pt x="45706" y="12662"/>
                  <a:pt x="45668" y="12683"/>
                </a:cubicBezTo>
                <a:cubicBezTo>
                  <a:pt x="45616" y="13068"/>
                  <a:pt x="45108" y="13205"/>
                  <a:pt x="45013" y="13275"/>
                </a:cubicBezTo>
                <a:cubicBezTo>
                  <a:pt x="44527" y="13634"/>
                  <a:pt x="44856" y="14054"/>
                  <a:pt x="44362" y="14439"/>
                </a:cubicBezTo>
                <a:cubicBezTo>
                  <a:pt x="43975" y="14741"/>
                  <a:pt x="44046" y="14662"/>
                  <a:pt x="43571" y="14729"/>
                </a:cubicBezTo>
                <a:cubicBezTo>
                  <a:pt x="43324" y="14764"/>
                  <a:pt x="43166" y="14898"/>
                  <a:pt x="43043" y="14917"/>
                </a:cubicBezTo>
                <a:cubicBezTo>
                  <a:pt x="42844" y="14948"/>
                  <a:pt x="42885" y="14599"/>
                  <a:pt x="42485" y="14540"/>
                </a:cubicBezTo>
                <a:cubicBezTo>
                  <a:pt x="42399" y="14528"/>
                  <a:pt x="42253" y="14621"/>
                  <a:pt x="42137" y="14607"/>
                </a:cubicBezTo>
                <a:cubicBezTo>
                  <a:pt x="42016" y="14578"/>
                  <a:pt x="42083" y="14441"/>
                  <a:pt x="42097" y="14321"/>
                </a:cubicBezTo>
                <a:cubicBezTo>
                  <a:pt x="42147" y="13886"/>
                  <a:pt x="41860" y="14137"/>
                  <a:pt x="42108" y="13573"/>
                </a:cubicBezTo>
                <a:cubicBezTo>
                  <a:pt x="42231" y="13294"/>
                  <a:pt x="42214" y="13286"/>
                  <a:pt x="42221" y="13001"/>
                </a:cubicBezTo>
                <a:cubicBezTo>
                  <a:pt x="42222" y="12955"/>
                  <a:pt x="42255" y="12919"/>
                  <a:pt x="42264" y="12842"/>
                </a:cubicBezTo>
                <a:cubicBezTo>
                  <a:pt x="42229" y="12665"/>
                  <a:pt x="42222" y="12667"/>
                  <a:pt x="42182" y="12587"/>
                </a:cubicBezTo>
                <a:cubicBezTo>
                  <a:pt x="42119" y="12461"/>
                  <a:pt x="42441" y="12282"/>
                  <a:pt x="42523" y="12266"/>
                </a:cubicBezTo>
                <a:cubicBezTo>
                  <a:pt x="42605" y="12249"/>
                  <a:pt x="43408" y="12323"/>
                  <a:pt x="43572" y="12329"/>
                </a:cubicBezTo>
                <a:cubicBezTo>
                  <a:pt x="43639" y="12332"/>
                  <a:pt x="44294" y="12365"/>
                  <a:pt x="44312" y="12381"/>
                </a:cubicBezTo>
                <a:cubicBezTo>
                  <a:pt x="44315" y="12327"/>
                  <a:pt x="44383" y="12139"/>
                  <a:pt x="44401" y="12076"/>
                </a:cubicBezTo>
                <a:cubicBezTo>
                  <a:pt x="44429" y="11976"/>
                  <a:pt x="44463" y="11662"/>
                  <a:pt x="44603" y="11735"/>
                </a:cubicBezTo>
                <a:cubicBezTo>
                  <a:pt x="44655" y="11752"/>
                  <a:pt x="44537" y="11610"/>
                  <a:pt x="44517" y="11556"/>
                </a:cubicBezTo>
                <a:cubicBezTo>
                  <a:pt x="44460" y="11408"/>
                  <a:pt x="44528" y="11432"/>
                  <a:pt x="44408" y="11307"/>
                </a:cubicBezTo>
                <a:cubicBezTo>
                  <a:pt x="44219" y="11110"/>
                  <a:pt x="44290" y="11023"/>
                  <a:pt x="44267" y="11000"/>
                </a:cubicBezTo>
                <a:cubicBezTo>
                  <a:pt x="44170" y="10901"/>
                  <a:pt x="43660" y="10828"/>
                  <a:pt x="43627" y="10689"/>
                </a:cubicBezTo>
                <a:cubicBezTo>
                  <a:pt x="43616" y="10640"/>
                  <a:pt x="43638" y="10674"/>
                  <a:pt x="43606" y="10619"/>
                </a:cubicBezTo>
                <a:cubicBezTo>
                  <a:pt x="43521" y="10474"/>
                  <a:pt x="44010" y="10509"/>
                  <a:pt x="44069" y="10516"/>
                </a:cubicBezTo>
                <a:cubicBezTo>
                  <a:pt x="44285" y="10542"/>
                  <a:pt x="44400" y="10584"/>
                  <a:pt x="44411" y="10326"/>
                </a:cubicBezTo>
                <a:cubicBezTo>
                  <a:pt x="44419" y="10152"/>
                  <a:pt x="44474" y="10188"/>
                  <a:pt x="44628" y="10230"/>
                </a:cubicBezTo>
                <a:cubicBezTo>
                  <a:pt x="44977" y="10324"/>
                  <a:pt x="44880" y="10263"/>
                  <a:pt x="45087" y="10113"/>
                </a:cubicBezTo>
                <a:cubicBezTo>
                  <a:pt x="45206" y="10027"/>
                  <a:pt x="45230" y="10056"/>
                  <a:pt x="45320" y="9934"/>
                </a:cubicBezTo>
                <a:cubicBezTo>
                  <a:pt x="45439" y="9749"/>
                  <a:pt x="45509" y="9779"/>
                  <a:pt x="45621" y="9693"/>
                </a:cubicBezTo>
                <a:cubicBezTo>
                  <a:pt x="45752" y="9564"/>
                  <a:pt x="45999" y="9678"/>
                  <a:pt x="46146" y="9551"/>
                </a:cubicBezTo>
                <a:cubicBezTo>
                  <a:pt x="46145" y="9551"/>
                  <a:pt x="45813" y="9530"/>
                  <a:pt x="45953" y="9516"/>
                </a:cubicBezTo>
                <a:cubicBezTo>
                  <a:pt x="46170" y="9494"/>
                  <a:pt x="46085" y="9500"/>
                  <a:pt x="46152" y="9288"/>
                </a:cubicBezTo>
                <a:cubicBezTo>
                  <a:pt x="46184" y="9187"/>
                  <a:pt x="46334" y="8944"/>
                  <a:pt x="46382" y="9142"/>
                </a:cubicBezTo>
                <a:cubicBezTo>
                  <a:pt x="46423" y="9308"/>
                  <a:pt x="46410" y="9169"/>
                  <a:pt x="46502" y="9015"/>
                </a:cubicBezTo>
                <a:cubicBezTo>
                  <a:pt x="46570" y="8924"/>
                  <a:pt x="46759" y="8930"/>
                  <a:pt x="46903" y="8901"/>
                </a:cubicBezTo>
                <a:cubicBezTo>
                  <a:pt x="46989" y="8873"/>
                  <a:pt x="47007" y="8830"/>
                  <a:pt x="47149" y="8839"/>
                </a:cubicBezTo>
                <a:cubicBezTo>
                  <a:pt x="47249" y="8845"/>
                  <a:pt x="47299" y="8786"/>
                  <a:pt x="47455" y="8787"/>
                </a:cubicBezTo>
                <a:cubicBezTo>
                  <a:pt x="47585" y="8788"/>
                  <a:pt x="47328" y="8751"/>
                  <a:pt x="47314" y="8536"/>
                </a:cubicBezTo>
                <a:cubicBezTo>
                  <a:pt x="47309" y="8467"/>
                  <a:pt x="47291" y="8422"/>
                  <a:pt x="47276" y="8375"/>
                </a:cubicBezTo>
                <a:cubicBezTo>
                  <a:pt x="47240" y="8276"/>
                  <a:pt x="47225" y="8236"/>
                  <a:pt x="47185" y="8165"/>
                </a:cubicBezTo>
                <a:cubicBezTo>
                  <a:pt x="47132" y="8055"/>
                  <a:pt x="47184" y="8081"/>
                  <a:pt x="47155" y="7971"/>
                </a:cubicBezTo>
                <a:cubicBezTo>
                  <a:pt x="47097" y="7748"/>
                  <a:pt x="47266" y="7846"/>
                  <a:pt x="47414" y="7769"/>
                </a:cubicBezTo>
                <a:cubicBezTo>
                  <a:pt x="47575" y="7671"/>
                  <a:pt x="47652" y="7639"/>
                  <a:pt x="47765" y="7845"/>
                </a:cubicBezTo>
                <a:cubicBezTo>
                  <a:pt x="47874" y="8042"/>
                  <a:pt x="47415" y="7996"/>
                  <a:pt x="47564" y="8413"/>
                </a:cubicBezTo>
                <a:cubicBezTo>
                  <a:pt x="47604" y="8457"/>
                  <a:pt x="47602" y="8474"/>
                  <a:pt x="47709" y="8539"/>
                </a:cubicBezTo>
                <a:cubicBezTo>
                  <a:pt x="47935" y="8675"/>
                  <a:pt x="47941" y="8719"/>
                  <a:pt x="48225" y="8596"/>
                </a:cubicBezTo>
                <a:cubicBezTo>
                  <a:pt x="48273" y="8575"/>
                  <a:pt x="48644" y="8423"/>
                  <a:pt x="48557" y="8580"/>
                </a:cubicBezTo>
                <a:cubicBezTo>
                  <a:pt x="48525" y="8637"/>
                  <a:pt x="48629" y="8705"/>
                  <a:pt x="48666" y="8664"/>
                </a:cubicBezTo>
                <a:cubicBezTo>
                  <a:pt x="48679" y="8651"/>
                  <a:pt x="48778" y="8808"/>
                  <a:pt x="48786" y="8841"/>
                </a:cubicBezTo>
                <a:cubicBezTo>
                  <a:pt x="48966" y="8755"/>
                  <a:pt x="49544" y="8458"/>
                  <a:pt x="49649" y="8445"/>
                </a:cubicBezTo>
                <a:cubicBezTo>
                  <a:pt x="49966" y="8405"/>
                  <a:pt x="50041" y="8518"/>
                  <a:pt x="50285" y="8532"/>
                </a:cubicBezTo>
                <a:cubicBezTo>
                  <a:pt x="50244" y="8313"/>
                  <a:pt x="50440" y="8327"/>
                  <a:pt x="50507" y="8301"/>
                </a:cubicBezTo>
                <a:cubicBezTo>
                  <a:pt x="50543" y="8288"/>
                  <a:pt x="50600" y="8242"/>
                  <a:pt x="50637" y="8236"/>
                </a:cubicBezTo>
                <a:cubicBezTo>
                  <a:pt x="50600" y="8222"/>
                  <a:pt x="50487" y="8103"/>
                  <a:pt x="50526" y="7945"/>
                </a:cubicBezTo>
                <a:cubicBezTo>
                  <a:pt x="50442" y="7830"/>
                  <a:pt x="50574" y="7454"/>
                  <a:pt x="50818" y="7484"/>
                </a:cubicBezTo>
                <a:cubicBezTo>
                  <a:pt x="51025" y="7510"/>
                  <a:pt x="51234" y="7573"/>
                  <a:pt x="51395" y="7334"/>
                </a:cubicBezTo>
                <a:cubicBezTo>
                  <a:pt x="50352" y="6753"/>
                  <a:pt x="52150" y="6769"/>
                  <a:pt x="52184" y="6801"/>
                </a:cubicBezTo>
                <a:cubicBezTo>
                  <a:pt x="52366" y="6627"/>
                  <a:pt x="52225" y="6527"/>
                  <a:pt x="52173" y="6434"/>
                </a:cubicBezTo>
                <a:cubicBezTo>
                  <a:pt x="52062" y="6487"/>
                  <a:pt x="51938" y="6525"/>
                  <a:pt x="51789" y="6550"/>
                </a:cubicBezTo>
                <a:cubicBezTo>
                  <a:pt x="51588" y="6584"/>
                  <a:pt x="51104" y="6728"/>
                  <a:pt x="50958" y="6688"/>
                </a:cubicBezTo>
                <a:cubicBezTo>
                  <a:pt x="50740" y="6628"/>
                  <a:pt x="50540" y="6476"/>
                  <a:pt x="50470" y="6257"/>
                </a:cubicBezTo>
                <a:cubicBezTo>
                  <a:pt x="50336" y="5836"/>
                  <a:pt x="50504" y="5621"/>
                  <a:pt x="50841" y="5406"/>
                </a:cubicBezTo>
                <a:cubicBezTo>
                  <a:pt x="50889" y="5376"/>
                  <a:pt x="50938" y="5346"/>
                  <a:pt x="50987" y="5316"/>
                </a:cubicBezTo>
                <a:cubicBezTo>
                  <a:pt x="51114" y="5238"/>
                  <a:pt x="51383" y="5117"/>
                  <a:pt x="51222" y="4962"/>
                </a:cubicBezTo>
                <a:cubicBezTo>
                  <a:pt x="51121" y="4864"/>
                  <a:pt x="50978" y="4828"/>
                  <a:pt x="50915" y="4761"/>
                </a:cubicBezTo>
                <a:cubicBezTo>
                  <a:pt x="50796" y="4781"/>
                  <a:pt x="50684" y="4831"/>
                  <a:pt x="50498" y="4939"/>
                </a:cubicBezTo>
                <a:cubicBezTo>
                  <a:pt x="50221" y="5100"/>
                  <a:pt x="50579" y="5298"/>
                  <a:pt x="49776" y="5670"/>
                </a:cubicBezTo>
                <a:cubicBezTo>
                  <a:pt x="49545" y="5777"/>
                  <a:pt x="49530" y="5757"/>
                  <a:pt x="49456" y="6014"/>
                </a:cubicBezTo>
                <a:cubicBezTo>
                  <a:pt x="49315" y="6500"/>
                  <a:pt x="49864" y="6544"/>
                  <a:pt x="49821" y="6813"/>
                </a:cubicBezTo>
                <a:cubicBezTo>
                  <a:pt x="49777" y="7080"/>
                  <a:pt x="49329" y="6976"/>
                  <a:pt x="49349" y="7355"/>
                </a:cubicBezTo>
                <a:cubicBezTo>
                  <a:pt x="49365" y="7657"/>
                  <a:pt x="49212" y="7808"/>
                  <a:pt x="48981" y="7992"/>
                </a:cubicBezTo>
                <a:cubicBezTo>
                  <a:pt x="48342" y="8500"/>
                  <a:pt x="48316" y="7786"/>
                  <a:pt x="48076" y="7338"/>
                </a:cubicBezTo>
                <a:cubicBezTo>
                  <a:pt x="47994" y="7185"/>
                  <a:pt x="47977" y="7089"/>
                  <a:pt x="47938" y="7027"/>
                </a:cubicBezTo>
                <a:cubicBezTo>
                  <a:pt x="47905" y="7000"/>
                  <a:pt x="47857" y="6879"/>
                  <a:pt x="47809" y="6797"/>
                </a:cubicBezTo>
                <a:cubicBezTo>
                  <a:pt x="47766" y="6723"/>
                  <a:pt x="47752" y="6898"/>
                  <a:pt x="47615" y="6991"/>
                </a:cubicBezTo>
                <a:cubicBezTo>
                  <a:pt x="47510" y="7061"/>
                  <a:pt x="47478" y="7075"/>
                  <a:pt x="47372" y="7159"/>
                </a:cubicBezTo>
                <a:cubicBezTo>
                  <a:pt x="47004" y="7451"/>
                  <a:pt x="46504" y="7210"/>
                  <a:pt x="46659" y="6967"/>
                </a:cubicBezTo>
                <a:cubicBezTo>
                  <a:pt x="46804" y="6740"/>
                  <a:pt x="46270" y="7058"/>
                  <a:pt x="46640" y="6712"/>
                </a:cubicBezTo>
                <a:cubicBezTo>
                  <a:pt x="46915" y="6454"/>
                  <a:pt x="46547" y="6675"/>
                  <a:pt x="46487" y="6510"/>
                </a:cubicBezTo>
                <a:cubicBezTo>
                  <a:pt x="46460" y="6436"/>
                  <a:pt x="46287" y="6422"/>
                  <a:pt x="46734" y="6337"/>
                </a:cubicBezTo>
                <a:cubicBezTo>
                  <a:pt x="47283" y="6232"/>
                  <a:pt x="46563" y="6355"/>
                  <a:pt x="46460" y="6246"/>
                </a:cubicBezTo>
                <a:cubicBezTo>
                  <a:pt x="46376" y="6158"/>
                  <a:pt x="46693" y="6101"/>
                  <a:pt x="46582" y="6048"/>
                </a:cubicBezTo>
                <a:cubicBezTo>
                  <a:pt x="46355" y="5941"/>
                  <a:pt x="46809" y="6050"/>
                  <a:pt x="46870" y="5900"/>
                </a:cubicBezTo>
                <a:cubicBezTo>
                  <a:pt x="46904" y="5817"/>
                  <a:pt x="47044" y="5746"/>
                  <a:pt x="47129" y="5740"/>
                </a:cubicBezTo>
                <a:cubicBezTo>
                  <a:pt x="47374" y="5722"/>
                  <a:pt x="47214" y="5680"/>
                  <a:pt x="47366" y="5608"/>
                </a:cubicBezTo>
                <a:cubicBezTo>
                  <a:pt x="47466" y="5560"/>
                  <a:pt x="47817" y="5593"/>
                  <a:pt x="47887" y="5487"/>
                </a:cubicBezTo>
                <a:cubicBezTo>
                  <a:pt x="47941" y="5405"/>
                  <a:pt x="47155" y="5671"/>
                  <a:pt x="47947" y="5236"/>
                </a:cubicBezTo>
                <a:cubicBezTo>
                  <a:pt x="48255" y="5067"/>
                  <a:pt x="47854" y="5176"/>
                  <a:pt x="48133" y="5060"/>
                </a:cubicBezTo>
                <a:cubicBezTo>
                  <a:pt x="48270" y="5002"/>
                  <a:pt x="48173" y="4963"/>
                  <a:pt x="48334" y="4817"/>
                </a:cubicBezTo>
                <a:cubicBezTo>
                  <a:pt x="48564" y="4607"/>
                  <a:pt x="48393" y="4684"/>
                  <a:pt x="48425" y="4592"/>
                </a:cubicBezTo>
                <a:cubicBezTo>
                  <a:pt x="48460" y="4489"/>
                  <a:pt x="48739" y="4463"/>
                  <a:pt x="48807" y="4345"/>
                </a:cubicBezTo>
                <a:cubicBezTo>
                  <a:pt x="48850" y="4272"/>
                  <a:pt x="48909" y="4324"/>
                  <a:pt x="48853" y="4230"/>
                </a:cubicBezTo>
                <a:cubicBezTo>
                  <a:pt x="48801" y="4141"/>
                  <a:pt x="49063" y="4147"/>
                  <a:pt x="49141" y="4098"/>
                </a:cubicBezTo>
                <a:cubicBezTo>
                  <a:pt x="49262" y="4023"/>
                  <a:pt x="49258" y="4112"/>
                  <a:pt x="49327" y="3971"/>
                </a:cubicBezTo>
                <a:cubicBezTo>
                  <a:pt x="49402" y="3817"/>
                  <a:pt x="49619" y="3757"/>
                  <a:pt x="49767" y="3679"/>
                </a:cubicBezTo>
                <a:cubicBezTo>
                  <a:pt x="49881" y="3618"/>
                  <a:pt x="50064" y="3712"/>
                  <a:pt x="50264" y="3579"/>
                </a:cubicBezTo>
                <a:cubicBezTo>
                  <a:pt x="50358" y="3517"/>
                  <a:pt x="50104" y="3447"/>
                  <a:pt x="50515" y="3521"/>
                </a:cubicBezTo>
                <a:cubicBezTo>
                  <a:pt x="50744" y="3563"/>
                  <a:pt x="50842" y="3242"/>
                  <a:pt x="50994" y="3314"/>
                </a:cubicBezTo>
                <a:cubicBezTo>
                  <a:pt x="51115" y="3372"/>
                  <a:pt x="50992" y="3497"/>
                  <a:pt x="51240" y="3412"/>
                </a:cubicBezTo>
                <a:cubicBezTo>
                  <a:pt x="51257" y="3406"/>
                  <a:pt x="51628" y="3306"/>
                  <a:pt x="51630" y="3306"/>
                </a:cubicBezTo>
                <a:cubicBezTo>
                  <a:pt x="51709" y="3307"/>
                  <a:pt x="51618" y="3388"/>
                  <a:pt x="51879" y="3386"/>
                </a:cubicBezTo>
                <a:cubicBezTo>
                  <a:pt x="52378" y="3382"/>
                  <a:pt x="51975" y="3511"/>
                  <a:pt x="52131" y="3591"/>
                </a:cubicBezTo>
                <a:cubicBezTo>
                  <a:pt x="52149" y="3600"/>
                  <a:pt x="52358" y="3608"/>
                  <a:pt x="52393" y="3641"/>
                </a:cubicBezTo>
                <a:cubicBezTo>
                  <a:pt x="52796" y="3537"/>
                  <a:pt x="52716" y="3731"/>
                  <a:pt x="53045" y="3771"/>
                </a:cubicBezTo>
                <a:cubicBezTo>
                  <a:pt x="53390" y="3813"/>
                  <a:pt x="53524" y="3813"/>
                  <a:pt x="53874" y="3909"/>
                </a:cubicBezTo>
                <a:cubicBezTo>
                  <a:pt x="54094" y="3970"/>
                  <a:pt x="54972" y="4149"/>
                  <a:pt x="54792" y="4511"/>
                </a:cubicBezTo>
                <a:cubicBezTo>
                  <a:pt x="54599" y="4900"/>
                  <a:pt x="53688" y="4663"/>
                  <a:pt x="53374" y="4573"/>
                </a:cubicBezTo>
                <a:cubicBezTo>
                  <a:pt x="52826" y="4416"/>
                  <a:pt x="52952" y="4445"/>
                  <a:pt x="53256" y="4729"/>
                </a:cubicBezTo>
                <a:cubicBezTo>
                  <a:pt x="53521" y="4986"/>
                  <a:pt x="53657" y="5341"/>
                  <a:pt x="54078" y="5370"/>
                </a:cubicBezTo>
                <a:cubicBezTo>
                  <a:pt x="54424" y="5394"/>
                  <a:pt x="53990" y="5109"/>
                  <a:pt x="54308" y="5138"/>
                </a:cubicBezTo>
                <a:cubicBezTo>
                  <a:pt x="54733" y="5177"/>
                  <a:pt x="54679" y="5109"/>
                  <a:pt x="54961" y="4854"/>
                </a:cubicBezTo>
                <a:cubicBezTo>
                  <a:pt x="55176" y="4658"/>
                  <a:pt x="55295" y="4731"/>
                  <a:pt x="55523" y="4702"/>
                </a:cubicBezTo>
                <a:lnTo>
                  <a:pt x="55571" y="4689"/>
                </a:lnTo>
                <a:cubicBezTo>
                  <a:pt x="55798" y="4581"/>
                  <a:pt x="55213" y="3906"/>
                  <a:pt x="55665" y="3981"/>
                </a:cubicBezTo>
                <a:cubicBezTo>
                  <a:pt x="56040" y="4042"/>
                  <a:pt x="55952" y="4592"/>
                  <a:pt x="56507" y="4333"/>
                </a:cubicBezTo>
                <a:cubicBezTo>
                  <a:pt x="56848" y="4174"/>
                  <a:pt x="56926" y="4088"/>
                  <a:pt x="57322" y="4004"/>
                </a:cubicBezTo>
                <a:cubicBezTo>
                  <a:pt x="57745" y="3914"/>
                  <a:pt x="57801" y="4056"/>
                  <a:pt x="58188" y="4012"/>
                </a:cubicBezTo>
                <a:cubicBezTo>
                  <a:pt x="58472" y="3971"/>
                  <a:pt x="58549" y="3962"/>
                  <a:pt x="58838" y="3966"/>
                </a:cubicBezTo>
                <a:cubicBezTo>
                  <a:pt x="59134" y="3970"/>
                  <a:pt x="59070" y="3901"/>
                  <a:pt x="59194" y="3731"/>
                </a:cubicBezTo>
                <a:cubicBezTo>
                  <a:pt x="59456" y="3373"/>
                  <a:pt x="60681" y="4021"/>
                  <a:pt x="61050" y="3995"/>
                </a:cubicBezTo>
                <a:cubicBezTo>
                  <a:pt x="61309" y="3976"/>
                  <a:pt x="60805" y="3721"/>
                  <a:pt x="60781" y="3708"/>
                </a:cubicBezTo>
                <a:cubicBezTo>
                  <a:pt x="60099" y="3338"/>
                  <a:pt x="60424" y="2685"/>
                  <a:pt x="60993" y="2682"/>
                </a:cubicBezTo>
                <a:cubicBezTo>
                  <a:pt x="61249" y="2694"/>
                  <a:pt x="61372" y="2771"/>
                  <a:pt x="61455" y="3005"/>
                </a:cubicBezTo>
                <a:cubicBezTo>
                  <a:pt x="61557" y="3256"/>
                  <a:pt x="61798" y="3525"/>
                  <a:pt x="61970" y="3738"/>
                </a:cubicBezTo>
                <a:cubicBezTo>
                  <a:pt x="62267" y="4107"/>
                  <a:pt x="62258" y="4440"/>
                  <a:pt x="61755" y="4577"/>
                </a:cubicBezTo>
                <a:cubicBezTo>
                  <a:pt x="61634" y="4610"/>
                  <a:pt x="61920" y="4656"/>
                  <a:pt x="61928" y="4657"/>
                </a:cubicBezTo>
                <a:cubicBezTo>
                  <a:pt x="62287" y="4709"/>
                  <a:pt x="62405" y="4606"/>
                  <a:pt x="62536" y="4298"/>
                </a:cubicBezTo>
                <a:cubicBezTo>
                  <a:pt x="62710" y="3887"/>
                  <a:pt x="62873" y="3901"/>
                  <a:pt x="63243" y="4123"/>
                </a:cubicBezTo>
                <a:cubicBezTo>
                  <a:pt x="63492" y="4273"/>
                  <a:pt x="63741" y="4394"/>
                  <a:pt x="63344" y="4097"/>
                </a:cubicBezTo>
                <a:cubicBezTo>
                  <a:pt x="62856" y="3732"/>
                  <a:pt x="62382" y="3908"/>
                  <a:pt x="62001" y="3468"/>
                </a:cubicBezTo>
                <a:cubicBezTo>
                  <a:pt x="61925" y="3381"/>
                  <a:pt x="61662" y="2973"/>
                  <a:pt x="61847" y="2910"/>
                </a:cubicBezTo>
                <a:cubicBezTo>
                  <a:pt x="61955" y="2873"/>
                  <a:pt x="62445" y="3128"/>
                  <a:pt x="62576" y="3183"/>
                </a:cubicBezTo>
                <a:cubicBezTo>
                  <a:pt x="63213" y="3446"/>
                  <a:pt x="61786" y="2766"/>
                  <a:pt x="63180" y="2947"/>
                </a:cubicBezTo>
                <a:cubicBezTo>
                  <a:pt x="63894" y="3039"/>
                  <a:pt x="63421" y="2920"/>
                  <a:pt x="63136" y="2726"/>
                </a:cubicBezTo>
                <a:cubicBezTo>
                  <a:pt x="62727" y="2447"/>
                  <a:pt x="63767" y="2464"/>
                  <a:pt x="63887" y="2449"/>
                </a:cubicBezTo>
                <a:cubicBezTo>
                  <a:pt x="64107" y="2423"/>
                  <a:pt x="64065" y="2387"/>
                  <a:pt x="64000" y="2228"/>
                </a:cubicBezTo>
                <a:cubicBezTo>
                  <a:pt x="63929" y="1943"/>
                  <a:pt x="64912" y="1959"/>
                  <a:pt x="65075" y="1859"/>
                </a:cubicBezTo>
                <a:cubicBezTo>
                  <a:pt x="65167" y="1802"/>
                  <a:pt x="65263" y="1795"/>
                  <a:pt x="65369" y="1788"/>
                </a:cubicBezTo>
                <a:cubicBezTo>
                  <a:pt x="65651" y="1770"/>
                  <a:pt x="65610" y="1876"/>
                  <a:pt x="65885" y="1843"/>
                </a:cubicBezTo>
                <a:cubicBezTo>
                  <a:pt x="66145" y="1811"/>
                  <a:pt x="66313" y="1783"/>
                  <a:pt x="66496" y="1601"/>
                </a:cubicBezTo>
                <a:cubicBezTo>
                  <a:pt x="66772" y="1326"/>
                  <a:pt x="67078" y="1451"/>
                  <a:pt x="67391" y="1562"/>
                </a:cubicBezTo>
                <a:cubicBezTo>
                  <a:pt x="67992" y="1776"/>
                  <a:pt x="68346" y="1536"/>
                  <a:pt x="68886" y="1707"/>
                </a:cubicBezTo>
                <a:cubicBezTo>
                  <a:pt x="69135" y="1794"/>
                  <a:pt x="69629" y="1934"/>
                  <a:pt x="69213" y="2225"/>
                </a:cubicBezTo>
                <a:cubicBezTo>
                  <a:pt x="69149" y="2269"/>
                  <a:pt x="68485" y="2619"/>
                  <a:pt x="68538" y="2672"/>
                </a:cubicBezTo>
                <a:cubicBezTo>
                  <a:pt x="68602" y="2735"/>
                  <a:pt x="69087" y="2519"/>
                  <a:pt x="69168" y="2483"/>
                </a:cubicBezTo>
                <a:cubicBezTo>
                  <a:pt x="69641" y="2267"/>
                  <a:pt x="69849" y="2555"/>
                  <a:pt x="70156" y="2536"/>
                </a:cubicBezTo>
                <a:cubicBezTo>
                  <a:pt x="70526" y="2513"/>
                  <a:pt x="70691" y="2451"/>
                  <a:pt x="71085" y="2542"/>
                </a:cubicBezTo>
                <a:cubicBezTo>
                  <a:pt x="71380" y="2610"/>
                  <a:pt x="71476" y="2657"/>
                  <a:pt x="71806" y="2678"/>
                </a:cubicBezTo>
                <a:cubicBezTo>
                  <a:pt x="72467" y="2719"/>
                  <a:pt x="72093" y="2482"/>
                  <a:pt x="72578" y="2507"/>
                </a:cubicBezTo>
                <a:cubicBezTo>
                  <a:pt x="73017" y="2529"/>
                  <a:pt x="73502" y="2565"/>
                  <a:pt x="73835" y="2887"/>
                </a:cubicBezTo>
                <a:cubicBezTo>
                  <a:pt x="73977" y="3025"/>
                  <a:pt x="74076" y="3103"/>
                  <a:pt x="74276" y="3170"/>
                </a:cubicBezTo>
                <a:cubicBezTo>
                  <a:pt x="74510" y="3248"/>
                  <a:pt x="74628" y="3259"/>
                  <a:pt x="74832" y="3140"/>
                </a:cubicBezTo>
                <a:cubicBezTo>
                  <a:pt x="75015" y="3034"/>
                  <a:pt x="75551" y="3108"/>
                  <a:pt x="75761" y="3135"/>
                </a:cubicBezTo>
                <a:lnTo>
                  <a:pt x="75902" y="3149"/>
                </a:lnTo>
                <a:cubicBezTo>
                  <a:pt x="76509" y="3212"/>
                  <a:pt x="76220" y="2972"/>
                  <a:pt x="76211" y="2837"/>
                </a:cubicBezTo>
                <a:cubicBezTo>
                  <a:pt x="76196" y="2628"/>
                  <a:pt x="77241" y="2806"/>
                  <a:pt x="77377" y="2843"/>
                </a:cubicBezTo>
                <a:cubicBezTo>
                  <a:pt x="77501" y="2877"/>
                  <a:pt x="77561" y="2959"/>
                  <a:pt x="77634" y="2955"/>
                </a:cubicBezTo>
                <a:cubicBezTo>
                  <a:pt x="78001" y="2931"/>
                  <a:pt x="78047" y="2872"/>
                  <a:pt x="78435" y="2980"/>
                </a:cubicBezTo>
                <a:cubicBezTo>
                  <a:pt x="78952" y="3132"/>
                  <a:pt x="79311" y="3312"/>
                  <a:pt x="79875" y="3278"/>
                </a:cubicBezTo>
                <a:cubicBezTo>
                  <a:pt x="80430" y="3242"/>
                  <a:pt x="80731" y="3160"/>
                  <a:pt x="81264" y="3394"/>
                </a:cubicBezTo>
                <a:cubicBezTo>
                  <a:pt x="81784" y="3621"/>
                  <a:pt x="81822" y="3670"/>
                  <a:pt x="82422" y="3664"/>
                </a:cubicBezTo>
                <a:cubicBezTo>
                  <a:pt x="83038" y="3658"/>
                  <a:pt x="83288" y="3628"/>
                  <a:pt x="83898" y="3798"/>
                </a:cubicBezTo>
                <a:cubicBezTo>
                  <a:pt x="84549" y="3979"/>
                  <a:pt x="84202" y="3768"/>
                  <a:pt x="84373" y="3633"/>
                </a:cubicBezTo>
                <a:cubicBezTo>
                  <a:pt x="84618" y="3440"/>
                  <a:pt x="86240" y="3764"/>
                  <a:pt x="86592" y="3849"/>
                </a:cubicBezTo>
                <a:cubicBezTo>
                  <a:pt x="87011" y="3950"/>
                  <a:pt x="87457" y="4048"/>
                  <a:pt x="87871" y="4159"/>
                </a:cubicBezTo>
                <a:cubicBezTo>
                  <a:pt x="88153" y="4234"/>
                  <a:pt x="88303" y="4313"/>
                  <a:pt x="88563" y="4412"/>
                </a:cubicBezTo>
                <a:cubicBezTo>
                  <a:pt x="89042" y="4595"/>
                  <a:pt x="89454" y="4369"/>
                  <a:pt x="89879" y="4671"/>
                </a:cubicBezTo>
                <a:cubicBezTo>
                  <a:pt x="90053" y="4795"/>
                  <a:pt x="90355" y="5200"/>
                  <a:pt x="89978" y="5206"/>
                </a:cubicBezTo>
                <a:cubicBezTo>
                  <a:pt x="89745" y="5209"/>
                  <a:pt x="88686" y="4888"/>
                  <a:pt x="88391" y="4799"/>
                </a:cubicBezTo>
                <a:cubicBezTo>
                  <a:pt x="88182" y="4736"/>
                  <a:pt x="88172" y="4731"/>
                  <a:pt x="88105" y="4895"/>
                </a:cubicBezTo>
                <a:cubicBezTo>
                  <a:pt x="87978" y="5206"/>
                  <a:pt x="87411" y="5084"/>
                  <a:pt x="87766" y="5206"/>
                </a:cubicBezTo>
                <a:cubicBezTo>
                  <a:pt x="88153" y="5340"/>
                  <a:pt x="88486" y="5429"/>
                  <a:pt x="88855" y="5634"/>
                </a:cubicBezTo>
                <a:cubicBezTo>
                  <a:pt x="89054" y="5744"/>
                  <a:pt x="89115" y="5796"/>
                  <a:pt x="88868" y="5828"/>
                </a:cubicBezTo>
                <a:cubicBezTo>
                  <a:pt x="88151" y="5921"/>
                  <a:pt x="88228" y="6324"/>
                  <a:pt x="87900" y="6496"/>
                </a:cubicBezTo>
                <a:cubicBezTo>
                  <a:pt x="87572" y="6668"/>
                  <a:pt x="86299" y="6414"/>
                  <a:pt x="86444" y="6966"/>
                </a:cubicBezTo>
                <a:cubicBezTo>
                  <a:pt x="86575" y="7463"/>
                  <a:pt x="87388" y="7435"/>
                  <a:pt x="87550" y="8317"/>
                </a:cubicBezTo>
                <a:cubicBezTo>
                  <a:pt x="87587" y="8523"/>
                  <a:pt x="87556" y="9302"/>
                  <a:pt x="87443" y="9453"/>
                </a:cubicBezTo>
                <a:cubicBezTo>
                  <a:pt x="87296" y="9650"/>
                  <a:pt x="86812" y="9137"/>
                  <a:pt x="86692" y="9027"/>
                </a:cubicBezTo>
                <a:cubicBezTo>
                  <a:pt x="86355" y="8719"/>
                  <a:pt x="85777" y="8252"/>
                  <a:pt x="85575" y="7861"/>
                </a:cubicBezTo>
                <a:cubicBezTo>
                  <a:pt x="85490" y="7695"/>
                  <a:pt x="85411" y="7540"/>
                  <a:pt x="85522" y="7377"/>
                </a:cubicBezTo>
                <a:cubicBezTo>
                  <a:pt x="85656" y="7183"/>
                  <a:pt x="85726" y="6914"/>
                  <a:pt x="85781" y="6686"/>
                </a:cubicBezTo>
                <a:cubicBezTo>
                  <a:pt x="85831" y="6481"/>
                  <a:pt x="85864" y="6063"/>
                  <a:pt x="85674" y="5920"/>
                </a:cubicBezTo>
                <a:cubicBezTo>
                  <a:pt x="85475" y="5772"/>
                  <a:pt x="85482" y="6252"/>
                  <a:pt x="85228" y="6304"/>
                </a:cubicBezTo>
                <a:cubicBezTo>
                  <a:pt x="85032" y="6345"/>
                  <a:pt x="84715" y="6092"/>
                  <a:pt x="84393" y="6075"/>
                </a:cubicBezTo>
                <a:cubicBezTo>
                  <a:pt x="84004" y="6055"/>
                  <a:pt x="84011" y="6390"/>
                  <a:pt x="84116" y="6668"/>
                </a:cubicBezTo>
                <a:cubicBezTo>
                  <a:pt x="84170" y="6812"/>
                  <a:pt x="84296" y="6923"/>
                  <a:pt x="84154" y="6974"/>
                </a:cubicBezTo>
                <a:cubicBezTo>
                  <a:pt x="83658" y="7151"/>
                  <a:pt x="83326" y="6706"/>
                  <a:pt x="82827" y="6840"/>
                </a:cubicBezTo>
                <a:cubicBezTo>
                  <a:pt x="82415" y="6952"/>
                  <a:pt x="82330" y="6911"/>
                  <a:pt x="81914" y="6885"/>
                </a:cubicBezTo>
                <a:cubicBezTo>
                  <a:pt x="81269" y="6845"/>
                  <a:pt x="81227" y="6988"/>
                  <a:pt x="81012" y="7516"/>
                </a:cubicBezTo>
                <a:cubicBezTo>
                  <a:pt x="80826" y="7976"/>
                  <a:pt x="80534" y="8286"/>
                  <a:pt x="81096" y="8579"/>
                </a:cubicBezTo>
                <a:cubicBezTo>
                  <a:pt x="81815" y="8953"/>
                  <a:pt x="81667" y="8541"/>
                  <a:pt x="82157" y="8688"/>
                </a:cubicBezTo>
                <a:cubicBezTo>
                  <a:pt x="82637" y="8831"/>
                  <a:pt x="82866" y="9152"/>
                  <a:pt x="83080" y="9576"/>
                </a:cubicBezTo>
                <a:cubicBezTo>
                  <a:pt x="83198" y="9808"/>
                  <a:pt x="83413" y="10132"/>
                  <a:pt x="83492" y="10354"/>
                </a:cubicBezTo>
                <a:cubicBezTo>
                  <a:pt x="83616" y="10698"/>
                  <a:pt x="83520" y="11371"/>
                  <a:pt x="83444" y="11731"/>
                </a:cubicBezTo>
                <a:cubicBezTo>
                  <a:pt x="83338" y="12234"/>
                  <a:pt x="83206" y="12423"/>
                  <a:pt x="82715" y="12547"/>
                </a:cubicBezTo>
                <a:cubicBezTo>
                  <a:pt x="82617" y="12572"/>
                  <a:pt x="82276" y="12628"/>
                  <a:pt x="82169" y="12634"/>
                </a:cubicBezTo>
                <a:cubicBezTo>
                  <a:pt x="82187" y="12648"/>
                  <a:pt x="82200" y="12664"/>
                  <a:pt x="82204" y="12686"/>
                </a:cubicBezTo>
                <a:cubicBezTo>
                  <a:pt x="82234" y="12834"/>
                  <a:pt x="82127" y="13297"/>
                  <a:pt x="82053" y="13427"/>
                </a:cubicBezTo>
                <a:cubicBezTo>
                  <a:pt x="81930" y="13646"/>
                  <a:pt x="81755" y="13661"/>
                  <a:pt x="82004" y="13895"/>
                </a:cubicBezTo>
                <a:cubicBezTo>
                  <a:pt x="82058" y="13946"/>
                  <a:pt x="82077" y="13968"/>
                  <a:pt x="82137" y="14013"/>
                </a:cubicBezTo>
                <a:cubicBezTo>
                  <a:pt x="82202" y="14041"/>
                  <a:pt x="82324" y="14128"/>
                  <a:pt x="82417" y="14207"/>
                </a:cubicBezTo>
                <a:cubicBezTo>
                  <a:pt x="82664" y="14415"/>
                  <a:pt x="83344" y="15167"/>
                  <a:pt x="82757" y="15365"/>
                </a:cubicBezTo>
                <a:cubicBezTo>
                  <a:pt x="82601" y="15418"/>
                  <a:pt x="82661" y="15404"/>
                  <a:pt x="82547" y="15472"/>
                </a:cubicBezTo>
                <a:cubicBezTo>
                  <a:pt x="82480" y="15513"/>
                  <a:pt x="82370" y="15524"/>
                  <a:pt x="82298" y="15491"/>
                </a:cubicBezTo>
                <a:close/>
                <a:moveTo>
                  <a:pt x="86264" y="12368"/>
                </a:moveTo>
                <a:cubicBezTo>
                  <a:pt x="86137" y="12261"/>
                  <a:pt x="86087" y="12117"/>
                  <a:pt x="85937" y="12107"/>
                </a:cubicBezTo>
                <a:cubicBezTo>
                  <a:pt x="85460" y="12077"/>
                  <a:pt x="85278" y="11887"/>
                  <a:pt x="84889" y="11684"/>
                </a:cubicBezTo>
                <a:cubicBezTo>
                  <a:pt x="84590" y="11528"/>
                  <a:pt x="84888" y="11867"/>
                  <a:pt x="84945" y="11973"/>
                </a:cubicBezTo>
                <a:cubicBezTo>
                  <a:pt x="85158" y="12369"/>
                  <a:pt x="84863" y="12352"/>
                  <a:pt x="84867" y="12514"/>
                </a:cubicBezTo>
                <a:cubicBezTo>
                  <a:pt x="84871" y="12676"/>
                  <a:pt x="85037" y="13044"/>
                  <a:pt x="85211" y="12979"/>
                </a:cubicBezTo>
                <a:cubicBezTo>
                  <a:pt x="85374" y="12918"/>
                  <a:pt x="84920" y="12668"/>
                  <a:pt x="85269" y="12683"/>
                </a:cubicBezTo>
                <a:cubicBezTo>
                  <a:pt x="85486" y="12692"/>
                  <a:pt x="85795" y="12875"/>
                  <a:pt x="85919" y="12693"/>
                </a:cubicBezTo>
                <a:cubicBezTo>
                  <a:pt x="86082" y="12453"/>
                  <a:pt x="86074" y="12556"/>
                  <a:pt x="86277" y="12440"/>
                </a:cubicBezTo>
                <a:cubicBezTo>
                  <a:pt x="86359" y="12393"/>
                  <a:pt x="86313" y="12391"/>
                  <a:pt x="86264" y="12368"/>
                </a:cubicBezTo>
                <a:close/>
                <a:moveTo>
                  <a:pt x="84605" y="15833"/>
                </a:moveTo>
                <a:cubicBezTo>
                  <a:pt x="84599" y="15602"/>
                  <a:pt x="84207" y="15844"/>
                  <a:pt x="84356" y="15963"/>
                </a:cubicBezTo>
                <a:cubicBezTo>
                  <a:pt x="84439" y="16028"/>
                  <a:pt x="84576" y="15946"/>
                  <a:pt x="84605" y="15833"/>
                </a:cubicBezTo>
                <a:close/>
                <a:moveTo>
                  <a:pt x="83810" y="16430"/>
                </a:moveTo>
                <a:cubicBezTo>
                  <a:pt x="83870" y="16531"/>
                  <a:pt x="83990" y="16732"/>
                  <a:pt x="84097" y="16542"/>
                </a:cubicBezTo>
                <a:cubicBezTo>
                  <a:pt x="84273" y="16232"/>
                  <a:pt x="83812" y="15860"/>
                  <a:pt x="83973" y="15682"/>
                </a:cubicBezTo>
                <a:cubicBezTo>
                  <a:pt x="84121" y="15518"/>
                  <a:pt x="84561" y="15476"/>
                  <a:pt x="84775" y="15552"/>
                </a:cubicBezTo>
                <a:cubicBezTo>
                  <a:pt x="84964" y="15621"/>
                  <a:pt x="85252" y="15877"/>
                  <a:pt x="85322" y="15610"/>
                </a:cubicBezTo>
                <a:cubicBezTo>
                  <a:pt x="85384" y="15374"/>
                  <a:pt x="85353" y="15402"/>
                  <a:pt x="85647" y="15412"/>
                </a:cubicBezTo>
                <a:cubicBezTo>
                  <a:pt x="86092" y="15427"/>
                  <a:pt x="85947" y="15288"/>
                  <a:pt x="86218" y="15256"/>
                </a:cubicBezTo>
                <a:cubicBezTo>
                  <a:pt x="86431" y="15231"/>
                  <a:pt x="86222" y="14704"/>
                  <a:pt x="86188" y="14573"/>
                </a:cubicBezTo>
                <a:cubicBezTo>
                  <a:pt x="86029" y="13949"/>
                  <a:pt x="86159" y="13634"/>
                  <a:pt x="85589" y="13189"/>
                </a:cubicBezTo>
                <a:cubicBezTo>
                  <a:pt x="85443" y="13074"/>
                  <a:pt x="85483" y="13121"/>
                  <a:pt x="85360" y="13179"/>
                </a:cubicBezTo>
                <a:cubicBezTo>
                  <a:pt x="85147" y="13278"/>
                  <a:pt x="85414" y="13619"/>
                  <a:pt x="85473" y="13793"/>
                </a:cubicBezTo>
                <a:cubicBezTo>
                  <a:pt x="85559" y="14051"/>
                  <a:pt x="85503" y="14493"/>
                  <a:pt x="85204" y="14564"/>
                </a:cubicBezTo>
                <a:cubicBezTo>
                  <a:pt x="85011" y="14611"/>
                  <a:pt x="84993" y="14421"/>
                  <a:pt x="84959" y="14672"/>
                </a:cubicBezTo>
                <a:cubicBezTo>
                  <a:pt x="84836" y="15577"/>
                  <a:pt x="84212" y="14675"/>
                  <a:pt x="83605" y="15718"/>
                </a:cubicBezTo>
                <a:cubicBezTo>
                  <a:pt x="83570" y="15780"/>
                  <a:pt x="83404" y="16073"/>
                  <a:pt x="83547" y="16103"/>
                </a:cubicBezTo>
                <a:cubicBezTo>
                  <a:pt x="83682" y="16133"/>
                  <a:pt x="83716" y="16256"/>
                  <a:pt x="83783" y="16379"/>
                </a:cubicBezTo>
                <a:lnTo>
                  <a:pt x="83810" y="16430"/>
                </a:lnTo>
                <a:close/>
                <a:moveTo>
                  <a:pt x="61475" y="11686"/>
                </a:moveTo>
                <a:cubicBezTo>
                  <a:pt x="61665" y="11756"/>
                  <a:pt x="61503" y="12064"/>
                  <a:pt x="61436" y="11933"/>
                </a:cubicBezTo>
                <a:cubicBezTo>
                  <a:pt x="61436" y="11932"/>
                  <a:pt x="61401" y="11723"/>
                  <a:pt x="61402" y="11718"/>
                </a:cubicBezTo>
                <a:cubicBezTo>
                  <a:pt x="61412" y="11682"/>
                  <a:pt x="61444" y="11680"/>
                  <a:pt x="61475" y="11686"/>
                </a:cubicBezTo>
                <a:close/>
                <a:moveTo>
                  <a:pt x="83050" y="24553"/>
                </a:moveTo>
                <a:cubicBezTo>
                  <a:pt x="83235" y="24800"/>
                  <a:pt x="83219" y="23786"/>
                  <a:pt x="83049" y="24011"/>
                </a:cubicBezTo>
                <a:cubicBezTo>
                  <a:pt x="82956" y="24134"/>
                  <a:pt x="82969" y="24417"/>
                  <a:pt x="83050" y="24553"/>
                </a:cubicBezTo>
                <a:close/>
                <a:moveTo>
                  <a:pt x="83723" y="31035"/>
                </a:moveTo>
                <a:cubicBezTo>
                  <a:pt x="83724" y="31034"/>
                  <a:pt x="83811" y="30963"/>
                  <a:pt x="83829" y="30953"/>
                </a:cubicBezTo>
                <a:cubicBezTo>
                  <a:pt x="84208" y="30743"/>
                  <a:pt x="84836" y="30737"/>
                  <a:pt x="83846" y="31148"/>
                </a:cubicBezTo>
                <a:cubicBezTo>
                  <a:pt x="83709" y="31205"/>
                  <a:pt x="83522" y="31465"/>
                  <a:pt x="83373" y="31422"/>
                </a:cubicBezTo>
                <a:cubicBezTo>
                  <a:pt x="83245" y="31386"/>
                  <a:pt x="83441" y="31177"/>
                  <a:pt x="83491" y="31140"/>
                </a:cubicBezTo>
                <a:cubicBezTo>
                  <a:pt x="83590" y="31066"/>
                  <a:pt x="83609" y="31066"/>
                  <a:pt x="83723" y="31035"/>
                </a:cubicBezTo>
                <a:close/>
                <a:moveTo>
                  <a:pt x="87858" y="30797"/>
                </a:moveTo>
                <a:cubicBezTo>
                  <a:pt x="88117" y="30859"/>
                  <a:pt x="88102" y="30574"/>
                  <a:pt x="87877" y="30656"/>
                </a:cubicBezTo>
                <a:cubicBezTo>
                  <a:pt x="87800" y="30684"/>
                  <a:pt x="87763" y="30753"/>
                  <a:pt x="87858" y="30797"/>
                </a:cubicBezTo>
                <a:close/>
                <a:moveTo>
                  <a:pt x="88444" y="28594"/>
                </a:moveTo>
                <a:cubicBezTo>
                  <a:pt x="88526" y="28622"/>
                  <a:pt x="88832" y="28690"/>
                  <a:pt x="88870" y="28751"/>
                </a:cubicBezTo>
                <a:cubicBezTo>
                  <a:pt x="88959" y="28794"/>
                  <a:pt x="89103" y="28847"/>
                  <a:pt x="89337" y="28941"/>
                </a:cubicBezTo>
                <a:cubicBezTo>
                  <a:pt x="89632" y="29059"/>
                  <a:pt x="90018" y="29164"/>
                  <a:pt x="90215" y="29427"/>
                </a:cubicBezTo>
                <a:cubicBezTo>
                  <a:pt x="90400" y="29674"/>
                  <a:pt x="90367" y="29663"/>
                  <a:pt x="90634" y="29850"/>
                </a:cubicBezTo>
                <a:cubicBezTo>
                  <a:pt x="90991" y="30100"/>
                  <a:pt x="90746" y="30119"/>
                  <a:pt x="90866" y="30526"/>
                </a:cubicBezTo>
                <a:cubicBezTo>
                  <a:pt x="91007" y="30926"/>
                  <a:pt x="91710" y="31459"/>
                  <a:pt x="91724" y="31512"/>
                </a:cubicBezTo>
                <a:cubicBezTo>
                  <a:pt x="91762" y="31659"/>
                  <a:pt x="91282" y="31513"/>
                  <a:pt x="91244" y="31504"/>
                </a:cubicBezTo>
                <a:cubicBezTo>
                  <a:pt x="90640" y="31372"/>
                  <a:pt x="90794" y="31280"/>
                  <a:pt x="90421" y="30863"/>
                </a:cubicBezTo>
                <a:cubicBezTo>
                  <a:pt x="90266" y="30691"/>
                  <a:pt x="89973" y="30419"/>
                  <a:pt x="89729" y="30579"/>
                </a:cubicBezTo>
                <a:cubicBezTo>
                  <a:pt x="89580" y="30677"/>
                  <a:pt x="89417" y="30709"/>
                  <a:pt x="89360" y="30869"/>
                </a:cubicBezTo>
                <a:cubicBezTo>
                  <a:pt x="89291" y="31067"/>
                  <a:pt x="89165" y="31132"/>
                  <a:pt x="88951" y="31119"/>
                </a:cubicBezTo>
                <a:cubicBezTo>
                  <a:pt x="88812" y="31110"/>
                  <a:pt x="88772" y="31036"/>
                  <a:pt x="88705" y="30992"/>
                </a:cubicBezTo>
                <a:cubicBezTo>
                  <a:pt x="88580" y="31001"/>
                  <a:pt x="88263" y="30693"/>
                  <a:pt x="88198" y="30566"/>
                </a:cubicBezTo>
                <a:cubicBezTo>
                  <a:pt x="88130" y="30435"/>
                  <a:pt x="88133" y="30255"/>
                  <a:pt x="88059" y="30077"/>
                </a:cubicBezTo>
                <a:cubicBezTo>
                  <a:pt x="87949" y="29812"/>
                  <a:pt x="87944" y="29749"/>
                  <a:pt x="87642" y="29610"/>
                </a:cubicBezTo>
                <a:cubicBezTo>
                  <a:pt x="87268" y="29445"/>
                  <a:pt x="87134" y="29448"/>
                  <a:pt x="86797" y="29178"/>
                </a:cubicBezTo>
                <a:cubicBezTo>
                  <a:pt x="86485" y="28927"/>
                  <a:pt x="86421" y="29314"/>
                  <a:pt x="86253" y="29072"/>
                </a:cubicBezTo>
                <a:cubicBezTo>
                  <a:pt x="85965" y="28657"/>
                  <a:pt x="86878" y="28782"/>
                  <a:pt x="86291" y="28577"/>
                </a:cubicBezTo>
                <a:cubicBezTo>
                  <a:pt x="86139" y="28523"/>
                  <a:pt x="85575" y="28325"/>
                  <a:pt x="85898" y="28113"/>
                </a:cubicBezTo>
                <a:lnTo>
                  <a:pt x="85968" y="28075"/>
                </a:lnTo>
                <a:cubicBezTo>
                  <a:pt x="86245" y="27941"/>
                  <a:pt x="86552" y="28021"/>
                  <a:pt x="86699" y="28296"/>
                </a:cubicBezTo>
                <a:cubicBezTo>
                  <a:pt x="86825" y="28533"/>
                  <a:pt x="86902" y="29017"/>
                  <a:pt x="87309" y="28803"/>
                </a:cubicBezTo>
                <a:cubicBezTo>
                  <a:pt x="87676" y="28611"/>
                  <a:pt x="87600" y="28289"/>
                  <a:pt x="88204" y="28505"/>
                </a:cubicBezTo>
                <a:cubicBezTo>
                  <a:pt x="88284" y="28534"/>
                  <a:pt x="88363" y="28566"/>
                  <a:pt x="88444" y="28594"/>
                </a:cubicBezTo>
                <a:close/>
                <a:moveTo>
                  <a:pt x="83620" y="27385"/>
                </a:moveTo>
                <a:cubicBezTo>
                  <a:pt x="83070" y="27579"/>
                  <a:pt x="82909" y="27358"/>
                  <a:pt x="82584" y="27429"/>
                </a:cubicBezTo>
                <a:cubicBezTo>
                  <a:pt x="82182" y="27571"/>
                  <a:pt x="82223" y="27950"/>
                  <a:pt x="82111" y="28310"/>
                </a:cubicBezTo>
                <a:cubicBezTo>
                  <a:pt x="81994" y="28656"/>
                  <a:pt x="81876" y="28767"/>
                  <a:pt x="82014" y="29140"/>
                </a:cubicBezTo>
                <a:cubicBezTo>
                  <a:pt x="82068" y="29284"/>
                  <a:pt x="82099" y="29415"/>
                  <a:pt x="82138" y="29563"/>
                </a:cubicBezTo>
                <a:cubicBezTo>
                  <a:pt x="82216" y="29859"/>
                  <a:pt x="82334" y="29680"/>
                  <a:pt x="82365" y="29473"/>
                </a:cubicBezTo>
                <a:cubicBezTo>
                  <a:pt x="82392" y="29295"/>
                  <a:pt x="82396" y="28448"/>
                  <a:pt x="82651" y="29099"/>
                </a:cubicBezTo>
                <a:cubicBezTo>
                  <a:pt x="82696" y="29215"/>
                  <a:pt x="82817" y="29541"/>
                  <a:pt x="83003" y="29438"/>
                </a:cubicBezTo>
                <a:cubicBezTo>
                  <a:pt x="83300" y="29271"/>
                  <a:pt x="82745" y="28670"/>
                  <a:pt x="82780" y="28530"/>
                </a:cubicBezTo>
                <a:cubicBezTo>
                  <a:pt x="82807" y="28422"/>
                  <a:pt x="83284" y="28193"/>
                  <a:pt x="83175" y="28128"/>
                </a:cubicBezTo>
                <a:cubicBezTo>
                  <a:pt x="82990" y="28072"/>
                  <a:pt x="82394" y="28436"/>
                  <a:pt x="82383" y="27981"/>
                </a:cubicBezTo>
                <a:cubicBezTo>
                  <a:pt x="82377" y="27750"/>
                  <a:pt x="82595" y="27662"/>
                  <a:pt x="82791" y="27645"/>
                </a:cubicBezTo>
                <a:cubicBezTo>
                  <a:pt x="83143" y="27634"/>
                  <a:pt x="83500" y="27783"/>
                  <a:pt x="83808" y="27468"/>
                </a:cubicBezTo>
                <a:cubicBezTo>
                  <a:pt x="83916" y="27358"/>
                  <a:pt x="83941" y="27268"/>
                  <a:pt x="83749" y="27336"/>
                </a:cubicBezTo>
                <a:cubicBezTo>
                  <a:pt x="83706" y="27351"/>
                  <a:pt x="83663" y="27369"/>
                  <a:pt x="83620" y="27385"/>
                </a:cubicBezTo>
                <a:close/>
                <a:moveTo>
                  <a:pt x="84373" y="28999"/>
                </a:moveTo>
                <a:cubicBezTo>
                  <a:pt x="84237" y="29072"/>
                  <a:pt x="84519" y="29150"/>
                  <a:pt x="84499" y="29034"/>
                </a:cubicBezTo>
                <a:cubicBezTo>
                  <a:pt x="84489" y="28976"/>
                  <a:pt x="84413" y="28986"/>
                  <a:pt x="84373" y="28999"/>
                </a:cubicBezTo>
                <a:close/>
                <a:moveTo>
                  <a:pt x="84811" y="27968"/>
                </a:moveTo>
                <a:cubicBezTo>
                  <a:pt x="84879" y="27956"/>
                  <a:pt x="85048" y="27679"/>
                  <a:pt x="85029" y="27578"/>
                </a:cubicBezTo>
                <a:cubicBezTo>
                  <a:pt x="84997" y="27411"/>
                  <a:pt x="84844" y="27429"/>
                  <a:pt x="84770" y="27246"/>
                </a:cubicBezTo>
                <a:cubicBezTo>
                  <a:pt x="84705" y="27082"/>
                  <a:pt x="84686" y="27508"/>
                  <a:pt x="84687" y="27534"/>
                </a:cubicBezTo>
                <a:cubicBezTo>
                  <a:pt x="84691" y="27625"/>
                  <a:pt x="84718" y="27925"/>
                  <a:pt x="84811" y="27968"/>
                </a:cubicBezTo>
                <a:close/>
                <a:moveTo>
                  <a:pt x="84987" y="29009"/>
                </a:moveTo>
                <a:cubicBezTo>
                  <a:pt x="85217" y="29025"/>
                  <a:pt x="85296" y="29010"/>
                  <a:pt x="85521" y="29105"/>
                </a:cubicBezTo>
                <a:cubicBezTo>
                  <a:pt x="85822" y="29216"/>
                  <a:pt x="85642" y="28945"/>
                  <a:pt x="85490" y="28883"/>
                </a:cubicBezTo>
                <a:cubicBezTo>
                  <a:pt x="85146" y="28742"/>
                  <a:pt x="84601" y="28980"/>
                  <a:pt x="84888" y="29004"/>
                </a:cubicBezTo>
                <a:cubicBezTo>
                  <a:pt x="84921" y="29007"/>
                  <a:pt x="84954" y="29007"/>
                  <a:pt x="84987" y="29009"/>
                </a:cubicBezTo>
                <a:close/>
                <a:moveTo>
                  <a:pt x="77862" y="30339"/>
                </a:moveTo>
                <a:cubicBezTo>
                  <a:pt x="78250" y="30602"/>
                  <a:pt x="78664" y="30554"/>
                  <a:pt x="79109" y="30672"/>
                </a:cubicBezTo>
                <a:cubicBezTo>
                  <a:pt x="79450" y="30763"/>
                  <a:pt x="79559" y="30765"/>
                  <a:pt x="79899" y="30805"/>
                </a:cubicBezTo>
                <a:cubicBezTo>
                  <a:pt x="80105" y="30829"/>
                  <a:pt x="80200" y="30863"/>
                  <a:pt x="80391" y="30930"/>
                </a:cubicBezTo>
                <a:cubicBezTo>
                  <a:pt x="80535" y="30980"/>
                  <a:pt x="80472" y="30833"/>
                  <a:pt x="80435" y="30749"/>
                </a:cubicBezTo>
                <a:cubicBezTo>
                  <a:pt x="80353" y="30560"/>
                  <a:pt x="80103" y="30528"/>
                  <a:pt x="79921" y="30399"/>
                </a:cubicBezTo>
                <a:cubicBezTo>
                  <a:pt x="79698" y="30242"/>
                  <a:pt x="79534" y="30122"/>
                  <a:pt x="79251" y="30217"/>
                </a:cubicBezTo>
                <a:cubicBezTo>
                  <a:pt x="78599" y="30437"/>
                  <a:pt x="78539" y="29843"/>
                  <a:pt x="77945" y="30002"/>
                </a:cubicBezTo>
                <a:cubicBezTo>
                  <a:pt x="77709" y="30065"/>
                  <a:pt x="77661" y="30179"/>
                  <a:pt x="77862" y="30339"/>
                </a:cubicBezTo>
                <a:close/>
                <a:moveTo>
                  <a:pt x="81541" y="30988"/>
                </a:moveTo>
                <a:cubicBezTo>
                  <a:pt x="81996" y="30914"/>
                  <a:pt x="81778" y="30727"/>
                  <a:pt x="81558" y="30806"/>
                </a:cubicBezTo>
                <a:cubicBezTo>
                  <a:pt x="81286" y="30902"/>
                  <a:pt x="81100" y="31037"/>
                  <a:pt x="81541" y="30988"/>
                </a:cubicBezTo>
                <a:close/>
                <a:moveTo>
                  <a:pt x="82092" y="31251"/>
                </a:moveTo>
                <a:cubicBezTo>
                  <a:pt x="81931" y="31247"/>
                  <a:pt x="82259" y="31427"/>
                  <a:pt x="82206" y="31311"/>
                </a:cubicBezTo>
                <a:cubicBezTo>
                  <a:pt x="82189" y="31272"/>
                  <a:pt x="82129" y="31258"/>
                  <a:pt x="82092" y="31251"/>
                </a:cubicBezTo>
                <a:close/>
                <a:moveTo>
                  <a:pt x="82341" y="30834"/>
                </a:moveTo>
                <a:cubicBezTo>
                  <a:pt x="81841" y="30882"/>
                  <a:pt x="82404" y="31123"/>
                  <a:pt x="83011" y="30850"/>
                </a:cubicBezTo>
                <a:cubicBezTo>
                  <a:pt x="83190" y="30770"/>
                  <a:pt x="82798" y="30820"/>
                  <a:pt x="82764" y="30822"/>
                </a:cubicBezTo>
                <a:cubicBezTo>
                  <a:pt x="82623" y="30829"/>
                  <a:pt x="82482" y="30828"/>
                  <a:pt x="82341" y="30834"/>
                </a:cubicBezTo>
                <a:close/>
                <a:moveTo>
                  <a:pt x="76147" y="28296"/>
                </a:moveTo>
                <a:cubicBezTo>
                  <a:pt x="76440" y="28943"/>
                  <a:pt x="76555" y="29073"/>
                  <a:pt x="77049" y="29585"/>
                </a:cubicBezTo>
                <a:cubicBezTo>
                  <a:pt x="77223" y="29766"/>
                  <a:pt x="77518" y="30048"/>
                  <a:pt x="77735" y="29744"/>
                </a:cubicBezTo>
                <a:cubicBezTo>
                  <a:pt x="77884" y="29535"/>
                  <a:pt x="77902" y="29075"/>
                  <a:pt x="77784" y="28847"/>
                </a:cubicBezTo>
                <a:cubicBezTo>
                  <a:pt x="77678" y="28677"/>
                  <a:pt x="77560" y="28729"/>
                  <a:pt x="77457" y="28552"/>
                </a:cubicBezTo>
                <a:cubicBezTo>
                  <a:pt x="77337" y="28344"/>
                  <a:pt x="77338" y="28337"/>
                  <a:pt x="77179" y="28153"/>
                </a:cubicBezTo>
                <a:cubicBezTo>
                  <a:pt x="76894" y="27823"/>
                  <a:pt x="77311" y="27917"/>
                  <a:pt x="76986" y="27708"/>
                </a:cubicBezTo>
                <a:cubicBezTo>
                  <a:pt x="76753" y="27563"/>
                  <a:pt x="76510" y="27147"/>
                  <a:pt x="76331" y="27103"/>
                </a:cubicBezTo>
                <a:cubicBezTo>
                  <a:pt x="76213" y="27074"/>
                  <a:pt x="76322" y="27196"/>
                  <a:pt x="76097" y="26965"/>
                </a:cubicBezTo>
                <a:cubicBezTo>
                  <a:pt x="75973" y="26836"/>
                  <a:pt x="75898" y="26742"/>
                  <a:pt x="75758" y="26614"/>
                </a:cubicBezTo>
                <a:cubicBezTo>
                  <a:pt x="75561" y="26433"/>
                  <a:pt x="75486" y="26316"/>
                  <a:pt x="75320" y="26129"/>
                </a:cubicBezTo>
                <a:cubicBezTo>
                  <a:pt x="75151" y="25937"/>
                  <a:pt x="74943" y="25912"/>
                  <a:pt x="74700" y="25880"/>
                </a:cubicBezTo>
                <a:cubicBezTo>
                  <a:pt x="74397" y="25840"/>
                  <a:pt x="74531" y="26051"/>
                  <a:pt x="74645" y="26211"/>
                </a:cubicBezTo>
                <a:cubicBezTo>
                  <a:pt x="74871" y="26529"/>
                  <a:pt x="75205" y="26770"/>
                  <a:pt x="75451" y="27126"/>
                </a:cubicBezTo>
                <a:cubicBezTo>
                  <a:pt x="75605" y="27349"/>
                  <a:pt x="75703" y="27585"/>
                  <a:pt x="75860" y="27817"/>
                </a:cubicBezTo>
                <a:cubicBezTo>
                  <a:pt x="75974" y="27986"/>
                  <a:pt x="76059" y="28110"/>
                  <a:pt x="76147" y="28296"/>
                </a:cubicBezTo>
                <a:close/>
                <a:moveTo>
                  <a:pt x="77927" y="28732"/>
                </a:moveTo>
                <a:cubicBezTo>
                  <a:pt x="78124" y="28733"/>
                  <a:pt x="77772" y="28235"/>
                  <a:pt x="77715" y="28450"/>
                </a:cubicBezTo>
                <a:cubicBezTo>
                  <a:pt x="77685" y="28564"/>
                  <a:pt x="77829" y="28702"/>
                  <a:pt x="77927" y="28732"/>
                </a:cubicBezTo>
                <a:close/>
                <a:moveTo>
                  <a:pt x="79668" y="28964"/>
                </a:moveTo>
                <a:cubicBezTo>
                  <a:pt x="79386" y="28867"/>
                  <a:pt x="79224" y="28914"/>
                  <a:pt x="79156" y="28525"/>
                </a:cubicBezTo>
                <a:cubicBezTo>
                  <a:pt x="79141" y="28402"/>
                  <a:pt x="79168" y="28197"/>
                  <a:pt x="79022" y="28147"/>
                </a:cubicBezTo>
                <a:cubicBezTo>
                  <a:pt x="78894" y="28104"/>
                  <a:pt x="78940" y="28130"/>
                  <a:pt x="78956" y="28074"/>
                </a:cubicBezTo>
                <a:cubicBezTo>
                  <a:pt x="78958" y="28069"/>
                  <a:pt x="78894" y="27989"/>
                  <a:pt x="78879" y="27923"/>
                </a:cubicBezTo>
                <a:cubicBezTo>
                  <a:pt x="78852" y="27801"/>
                  <a:pt x="78802" y="27587"/>
                  <a:pt x="78827" y="27474"/>
                </a:cubicBezTo>
                <a:cubicBezTo>
                  <a:pt x="78832" y="27449"/>
                  <a:pt x="78931" y="27037"/>
                  <a:pt x="79007" y="27150"/>
                </a:cubicBezTo>
                <a:cubicBezTo>
                  <a:pt x="79228" y="27170"/>
                  <a:pt x="79379" y="27238"/>
                  <a:pt x="79443" y="27226"/>
                </a:cubicBezTo>
                <a:cubicBezTo>
                  <a:pt x="79533" y="27191"/>
                  <a:pt x="79572" y="27028"/>
                  <a:pt x="79673" y="26920"/>
                </a:cubicBezTo>
                <a:cubicBezTo>
                  <a:pt x="79914" y="26663"/>
                  <a:pt x="80095" y="26653"/>
                  <a:pt x="80346" y="26296"/>
                </a:cubicBezTo>
                <a:cubicBezTo>
                  <a:pt x="80403" y="26215"/>
                  <a:pt x="80565" y="26078"/>
                  <a:pt x="80655" y="26057"/>
                </a:cubicBezTo>
                <a:cubicBezTo>
                  <a:pt x="80713" y="26044"/>
                  <a:pt x="80616" y="26181"/>
                  <a:pt x="80742" y="26105"/>
                </a:cubicBezTo>
                <a:cubicBezTo>
                  <a:pt x="80764" y="26092"/>
                  <a:pt x="80890" y="25836"/>
                  <a:pt x="80917" y="25794"/>
                </a:cubicBezTo>
                <a:cubicBezTo>
                  <a:pt x="80973" y="25705"/>
                  <a:pt x="81159" y="25383"/>
                  <a:pt x="81267" y="25371"/>
                </a:cubicBezTo>
                <a:cubicBezTo>
                  <a:pt x="81449" y="25349"/>
                  <a:pt x="81424" y="25671"/>
                  <a:pt x="81568" y="25717"/>
                </a:cubicBezTo>
                <a:cubicBezTo>
                  <a:pt x="81695" y="25757"/>
                  <a:pt x="81981" y="25831"/>
                  <a:pt x="81861" y="26011"/>
                </a:cubicBezTo>
                <a:cubicBezTo>
                  <a:pt x="81709" y="26238"/>
                  <a:pt x="81840" y="26300"/>
                  <a:pt x="81461" y="26282"/>
                </a:cubicBezTo>
                <a:cubicBezTo>
                  <a:pt x="81462" y="26347"/>
                  <a:pt x="81478" y="26409"/>
                  <a:pt x="81447" y="26516"/>
                </a:cubicBezTo>
                <a:cubicBezTo>
                  <a:pt x="81385" y="26563"/>
                  <a:pt x="81472" y="26668"/>
                  <a:pt x="81508" y="26733"/>
                </a:cubicBezTo>
                <a:cubicBezTo>
                  <a:pt x="81573" y="26851"/>
                  <a:pt x="81839" y="27336"/>
                  <a:pt x="81796" y="27447"/>
                </a:cubicBezTo>
                <a:cubicBezTo>
                  <a:pt x="81783" y="27479"/>
                  <a:pt x="81623" y="27647"/>
                  <a:pt x="81563" y="27780"/>
                </a:cubicBezTo>
                <a:cubicBezTo>
                  <a:pt x="81487" y="27945"/>
                  <a:pt x="81472" y="28016"/>
                  <a:pt x="81363" y="28178"/>
                </a:cubicBezTo>
                <a:cubicBezTo>
                  <a:pt x="81110" y="28532"/>
                  <a:pt x="81220" y="28624"/>
                  <a:pt x="81074" y="28911"/>
                </a:cubicBezTo>
                <a:cubicBezTo>
                  <a:pt x="80958" y="29139"/>
                  <a:pt x="80656" y="29287"/>
                  <a:pt x="80499" y="29048"/>
                </a:cubicBezTo>
                <a:cubicBezTo>
                  <a:pt x="80452" y="28976"/>
                  <a:pt x="80355" y="28996"/>
                  <a:pt x="80256" y="28981"/>
                </a:cubicBezTo>
                <a:cubicBezTo>
                  <a:pt x="80027" y="28945"/>
                  <a:pt x="80127" y="28957"/>
                  <a:pt x="79925" y="29000"/>
                </a:cubicBezTo>
                <a:cubicBezTo>
                  <a:pt x="79826" y="29021"/>
                  <a:pt x="79761" y="28994"/>
                  <a:pt x="79668" y="28964"/>
                </a:cubicBezTo>
                <a:close/>
                <a:moveTo>
                  <a:pt x="58606" y="11356"/>
                </a:moveTo>
                <a:cubicBezTo>
                  <a:pt x="58474" y="11437"/>
                  <a:pt x="58534" y="11396"/>
                  <a:pt x="58351" y="11526"/>
                </a:cubicBezTo>
                <a:cubicBezTo>
                  <a:pt x="57965" y="11798"/>
                  <a:pt x="58175" y="12105"/>
                  <a:pt x="58374" y="12417"/>
                </a:cubicBezTo>
                <a:cubicBezTo>
                  <a:pt x="58489" y="12597"/>
                  <a:pt x="58714" y="12805"/>
                  <a:pt x="58732" y="12919"/>
                </a:cubicBezTo>
                <a:cubicBezTo>
                  <a:pt x="58812" y="13017"/>
                  <a:pt x="58804" y="13014"/>
                  <a:pt x="58900" y="13106"/>
                </a:cubicBezTo>
                <a:cubicBezTo>
                  <a:pt x="59264" y="13454"/>
                  <a:pt x="59341" y="13327"/>
                  <a:pt x="59079" y="13823"/>
                </a:cubicBezTo>
                <a:cubicBezTo>
                  <a:pt x="59033" y="13911"/>
                  <a:pt x="59025" y="13903"/>
                  <a:pt x="58996" y="14007"/>
                </a:cubicBezTo>
                <a:cubicBezTo>
                  <a:pt x="58971" y="14085"/>
                  <a:pt x="58958" y="14086"/>
                  <a:pt x="58944" y="14138"/>
                </a:cubicBezTo>
                <a:cubicBezTo>
                  <a:pt x="59094" y="14325"/>
                  <a:pt x="59261" y="14433"/>
                  <a:pt x="59523" y="14591"/>
                </a:cubicBezTo>
                <a:cubicBezTo>
                  <a:pt x="59788" y="14751"/>
                  <a:pt x="60119" y="14756"/>
                  <a:pt x="60417" y="14697"/>
                </a:cubicBezTo>
                <a:cubicBezTo>
                  <a:pt x="60540" y="14673"/>
                  <a:pt x="60570" y="14600"/>
                  <a:pt x="60631" y="14529"/>
                </a:cubicBezTo>
                <a:cubicBezTo>
                  <a:pt x="60575" y="14208"/>
                  <a:pt x="60387" y="14390"/>
                  <a:pt x="60308" y="13820"/>
                </a:cubicBezTo>
                <a:cubicBezTo>
                  <a:pt x="60226" y="13704"/>
                  <a:pt x="60308" y="13671"/>
                  <a:pt x="60178" y="13581"/>
                </a:cubicBezTo>
                <a:cubicBezTo>
                  <a:pt x="60077" y="13499"/>
                  <a:pt x="59987" y="13340"/>
                  <a:pt x="60002" y="13204"/>
                </a:cubicBezTo>
                <a:cubicBezTo>
                  <a:pt x="60008" y="13147"/>
                  <a:pt x="60098" y="13216"/>
                  <a:pt x="60162" y="13238"/>
                </a:cubicBezTo>
                <a:cubicBezTo>
                  <a:pt x="60326" y="13296"/>
                  <a:pt x="60594" y="13362"/>
                  <a:pt x="60416" y="13080"/>
                </a:cubicBezTo>
                <a:cubicBezTo>
                  <a:pt x="60342" y="12962"/>
                  <a:pt x="60079" y="12725"/>
                  <a:pt x="59965" y="12895"/>
                </a:cubicBezTo>
                <a:cubicBezTo>
                  <a:pt x="59937" y="12937"/>
                  <a:pt x="59908" y="13181"/>
                  <a:pt x="59839" y="12856"/>
                </a:cubicBezTo>
                <a:cubicBezTo>
                  <a:pt x="59832" y="12827"/>
                  <a:pt x="59845" y="12775"/>
                  <a:pt x="59815" y="12692"/>
                </a:cubicBezTo>
                <a:cubicBezTo>
                  <a:pt x="59754" y="12522"/>
                  <a:pt x="59124" y="12275"/>
                  <a:pt x="59197" y="11967"/>
                </a:cubicBezTo>
                <a:cubicBezTo>
                  <a:pt x="59279" y="11614"/>
                  <a:pt x="59795" y="11794"/>
                  <a:pt x="59733" y="11421"/>
                </a:cubicBezTo>
                <a:cubicBezTo>
                  <a:pt x="59668" y="11023"/>
                  <a:pt x="59036" y="11097"/>
                  <a:pt x="58752" y="11211"/>
                </a:cubicBezTo>
                <a:cubicBezTo>
                  <a:pt x="58660" y="11248"/>
                  <a:pt x="58633" y="11305"/>
                  <a:pt x="58606" y="11356"/>
                </a:cubicBezTo>
                <a:close/>
                <a:moveTo>
                  <a:pt x="95903" y="35771"/>
                </a:moveTo>
                <a:cubicBezTo>
                  <a:pt x="96317" y="35916"/>
                  <a:pt x="95122" y="34683"/>
                  <a:pt x="95383" y="35226"/>
                </a:cubicBezTo>
                <a:cubicBezTo>
                  <a:pt x="95474" y="35417"/>
                  <a:pt x="95709" y="35678"/>
                  <a:pt x="95903" y="35771"/>
                </a:cubicBezTo>
                <a:close/>
                <a:moveTo>
                  <a:pt x="93364" y="30176"/>
                </a:moveTo>
                <a:cubicBezTo>
                  <a:pt x="93554" y="30318"/>
                  <a:pt x="93335" y="29881"/>
                  <a:pt x="93271" y="29974"/>
                </a:cubicBezTo>
                <a:cubicBezTo>
                  <a:pt x="93237" y="30023"/>
                  <a:pt x="93331" y="30143"/>
                  <a:pt x="93364" y="30176"/>
                </a:cubicBezTo>
                <a:close/>
                <a:moveTo>
                  <a:pt x="92640" y="29446"/>
                </a:moveTo>
                <a:cubicBezTo>
                  <a:pt x="92731" y="29470"/>
                  <a:pt x="92622" y="29261"/>
                  <a:pt x="92597" y="29228"/>
                </a:cubicBezTo>
                <a:cubicBezTo>
                  <a:pt x="92459" y="29043"/>
                  <a:pt x="91960" y="28722"/>
                  <a:pt x="92019" y="28788"/>
                </a:cubicBezTo>
                <a:cubicBezTo>
                  <a:pt x="92076" y="28850"/>
                  <a:pt x="92214" y="28927"/>
                  <a:pt x="92311" y="29034"/>
                </a:cubicBezTo>
                <a:cubicBezTo>
                  <a:pt x="92394" y="29125"/>
                  <a:pt x="92567" y="29404"/>
                  <a:pt x="92640" y="29446"/>
                </a:cubicBezTo>
                <a:close/>
                <a:moveTo>
                  <a:pt x="92259" y="29786"/>
                </a:moveTo>
                <a:cubicBezTo>
                  <a:pt x="92461" y="29591"/>
                  <a:pt x="92445" y="29233"/>
                  <a:pt x="92185" y="29500"/>
                </a:cubicBezTo>
                <a:cubicBezTo>
                  <a:pt x="92039" y="29651"/>
                  <a:pt x="91960" y="29794"/>
                  <a:pt x="91737" y="29735"/>
                </a:cubicBezTo>
                <a:cubicBezTo>
                  <a:pt x="91592" y="29697"/>
                  <a:pt x="91365" y="29762"/>
                  <a:pt x="91230" y="29818"/>
                </a:cubicBezTo>
                <a:cubicBezTo>
                  <a:pt x="91044" y="29894"/>
                  <a:pt x="91548" y="30046"/>
                  <a:pt x="91631" y="30049"/>
                </a:cubicBezTo>
                <a:cubicBezTo>
                  <a:pt x="91839" y="30058"/>
                  <a:pt x="92102" y="29919"/>
                  <a:pt x="92259" y="29786"/>
                </a:cubicBezTo>
                <a:close/>
                <a:moveTo>
                  <a:pt x="83714" y="24102"/>
                </a:moveTo>
                <a:cubicBezTo>
                  <a:pt x="83817" y="23915"/>
                  <a:pt x="83861" y="23587"/>
                  <a:pt x="83648" y="23455"/>
                </a:cubicBezTo>
                <a:cubicBezTo>
                  <a:pt x="83535" y="23386"/>
                  <a:pt x="83556" y="23610"/>
                  <a:pt x="83548" y="23692"/>
                </a:cubicBezTo>
                <a:cubicBezTo>
                  <a:pt x="83537" y="23799"/>
                  <a:pt x="83544" y="24079"/>
                  <a:pt x="83657" y="24129"/>
                </a:cubicBezTo>
                <a:cubicBezTo>
                  <a:pt x="83685" y="24141"/>
                  <a:pt x="83699" y="24121"/>
                  <a:pt x="83714" y="24102"/>
                </a:cubicBezTo>
                <a:close/>
                <a:moveTo>
                  <a:pt x="83225" y="23565"/>
                </a:moveTo>
                <a:cubicBezTo>
                  <a:pt x="83422" y="23592"/>
                  <a:pt x="83117" y="23379"/>
                  <a:pt x="83112" y="23484"/>
                </a:cubicBezTo>
                <a:cubicBezTo>
                  <a:pt x="83109" y="23527"/>
                  <a:pt x="83193" y="23557"/>
                  <a:pt x="83225" y="23565"/>
                </a:cubicBezTo>
                <a:close/>
                <a:moveTo>
                  <a:pt x="82995" y="24927"/>
                </a:moveTo>
                <a:cubicBezTo>
                  <a:pt x="82852" y="25057"/>
                  <a:pt x="82804" y="25279"/>
                  <a:pt x="82954" y="25174"/>
                </a:cubicBezTo>
                <a:cubicBezTo>
                  <a:pt x="83175" y="25021"/>
                  <a:pt x="83167" y="25204"/>
                  <a:pt x="83273" y="25092"/>
                </a:cubicBezTo>
                <a:cubicBezTo>
                  <a:pt x="83372" y="24989"/>
                  <a:pt x="83482" y="25331"/>
                  <a:pt x="83515" y="25401"/>
                </a:cubicBezTo>
                <a:cubicBezTo>
                  <a:pt x="83567" y="25513"/>
                  <a:pt x="83733" y="25817"/>
                  <a:pt x="83898" y="25691"/>
                </a:cubicBezTo>
                <a:cubicBezTo>
                  <a:pt x="84034" y="25587"/>
                  <a:pt x="83964" y="25294"/>
                  <a:pt x="84118" y="25414"/>
                </a:cubicBezTo>
                <a:cubicBezTo>
                  <a:pt x="84295" y="25552"/>
                  <a:pt x="84200" y="24907"/>
                  <a:pt x="84187" y="24850"/>
                </a:cubicBezTo>
                <a:cubicBezTo>
                  <a:pt x="84162" y="24740"/>
                  <a:pt x="84076" y="24343"/>
                  <a:pt x="83892" y="24486"/>
                </a:cubicBezTo>
                <a:cubicBezTo>
                  <a:pt x="83820" y="24542"/>
                  <a:pt x="83445" y="24961"/>
                  <a:pt x="83388" y="24913"/>
                </a:cubicBezTo>
                <a:cubicBezTo>
                  <a:pt x="83269" y="24814"/>
                  <a:pt x="83372" y="24606"/>
                  <a:pt x="82995" y="24927"/>
                </a:cubicBezTo>
                <a:close/>
                <a:moveTo>
                  <a:pt x="82744" y="23768"/>
                </a:moveTo>
                <a:cubicBezTo>
                  <a:pt x="82770" y="24052"/>
                  <a:pt x="83064" y="23908"/>
                  <a:pt x="82901" y="23720"/>
                </a:cubicBezTo>
                <a:cubicBezTo>
                  <a:pt x="82838" y="23648"/>
                  <a:pt x="82754" y="23656"/>
                  <a:pt x="82744" y="23768"/>
                </a:cubicBezTo>
                <a:close/>
                <a:moveTo>
                  <a:pt x="83285" y="23282"/>
                </a:moveTo>
                <a:cubicBezTo>
                  <a:pt x="83338" y="23322"/>
                  <a:pt x="83200" y="22966"/>
                  <a:pt x="83132" y="22903"/>
                </a:cubicBezTo>
                <a:cubicBezTo>
                  <a:pt x="82970" y="22751"/>
                  <a:pt x="82443" y="22981"/>
                  <a:pt x="82458" y="22315"/>
                </a:cubicBezTo>
                <a:cubicBezTo>
                  <a:pt x="82466" y="21983"/>
                  <a:pt x="82711" y="21621"/>
                  <a:pt x="82464" y="21316"/>
                </a:cubicBezTo>
                <a:cubicBezTo>
                  <a:pt x="82344" y="21168"/>
                  <a:pt x="82021" y="21128"/>
                  <a:pt x="81977" y="21414"/>
                </a:cubicBezTo>
                <a:cubicBezTo>
                  <a:pt x="81950" y="21590"/>
                  <a:pt x="82037" y="21953"/>
                  <a:pt x="81893" y="22029"/>
                </a:cubicBezTo>
                <a:cubicBezTo>
                  <a:pt x="81812" y="22071"/>
                  <a:pt x="81860" y="22162"/>
                  <a:pt x="81888" y="22248"/>
                </a:cubicBezTo>
                <a:cubicBezTo>
                  <a:pt x="81973" y="22511"/>
                  <a:pt x="82083" y="22542"/>
                  <a:pt x="82196" y="22758"/>
                </a:cubicBezTo>
                <a:cubicBezTo>
                  <a:pt x="82316" y="22989"/>
                  <a:pt x="82465" y="22931"/>
                  <a:pt x="82712" y="22975"/>
                </a:cubicBezTo>
                <a:cubicBezTo>
                  <a:pt x="82959" y="23019"/>
                  <a:pt x="83103" y="23117"/>
                  <a:pt x="83285" y="23282"/>
                </a:cubicBezTo>
                <a:close/>
                <a:moveTo>
                  <a:pt x="82321" y="23243"/>
                </a:moveTo>
                <a:cubicBezTo>
                  <a:pt x="82539" y="23445"/>
                  <a:pt x="82439" y="23098"/>
                  <a:pt x="82286" y="23081"/>
                </a:cubicBezTo>
                <a:cubicBezTo>
                  <a:pt x="82191" y="23070"/>
                  <a:pt x="82300" y="23219"/>
                  <a:pt x="82321" y="23243"/>
                </a:cubicBezTo>
                <a:close/>
                <a:moveTo>
                  <a:pt x="81523" y="24622"/>
                </a:moveTo>
                <a:cubicBezTo>
                  <a:pt x="81661" y="24485"/>
                  <a:pt x="82011" y="24075"/>
                  <a:pt x="81952" y="23863"/>
                </a:cubicBezTo>
                <a:cubicBezTo>
                  <a:pt x="81927" y="23774"/>
                  <a:pt x="81891" y="23995"/>
                  <a:pt x="81876" y="24031"/>
                </a:cubicBezTo>
                <a:cubicBezTo>
                  <a:pt x="81814" y="24174"/>
                  <a:pt x="81366" y="24659"/>
                  <a:pt x="81401" y="24708"/>
                </a:cubicBezTo>
                <a:cubicBezTo>
                  <a:pt x="81441" y="24704"/>
                  <a:pt x="81494" y="24648"/>
                  <a:pt x="81523" y="24622"/>
                </a:cubicBezTo>
                <a:close/>
                <a:moveTo>
                  <a:pt x="81941" y="19106"/>
                </a:moveTo>
                <a:cubicBezTo>
                  <a:pt x="81864" y="18542"/>
                  <a:pt x="81451" y="19073"/>
                  <a:pt x="81541" y="19546"/>
                </a:cubicBezTo>
                <a:cubicBezTo>
                  <a:pt x="81573" y="19709"/>
                  <a:pt x="81624" y="19788"/>
                  <a:pt x="81731" y="19910"/>
                </a:cubicBezTo>
                <a:cubicBezTo>
                  <a:pt x="81842" y="20024"/>
                  <a:pt x="81850" y="19850"/>
                  <a:pt x="81870" y="19743"/>
                </a:cubicBezTo>
                <a:cubicBezTo>
                  <a:pt x="81910" y="19537"/>
                  <a:pt x="81946" y="19316"/>
                  <a:pt x="81941" y="19106"/>
                </a:cubicBezTo>
                <a:close/>
                <a:moveTo>
                  <a:pt x="61174" y="11625"/>
                </a:moveTo>
                <a:cubicBezTo>
                  <a:pt x="61288" y="11598"/>
                  <a:pt x="61395" y="11535"/>
                  <a:pt x="61557" y="11439"/>
                </a:cubicBezTo>
                <a:cubicBezTo>
                  <a:pt x="61736" y="11333"/>
                  <a:pt x="61691" y="11522"/>
                  <a:pt x="61755" y="11619"/>
                </a:cubicBezTo>
                <a:cubicBezTo>
                  <a:pt x="61828" y="11730"/>
                  <a:pt x="61957" y="11875"/>
                  <a:pt x="62040" y="12001"/>
                </a:cubicBezTo>
                <a:cubicBezTo>
                  <a:pt x="61999" y="12077"/>
                  <a:pt x="61882" y="12066"/>
                  <a:pt x="61745" y="12085"/>
                </a:cubicBezTo>
                <a:cubicBezTo>
                  <a:pt x="61364" y="12140"/>
                  <a:pt x="61247" y="11661"/>
                  <a:pt x="61174" y="11625"/>
                </a:cubicBezTo>
                <a:close/>
                <a:moveTo>
                  <a:pt x="66873" y="11189"/>
                </a:moveTo>
                <a:cubicBezTo>
                  <a:pt x="67002" y="11172"/>
                  <a:pt x="67044" y="11383"/>
                  <a:pt x="66553" y="11322"/>
                </a:cubicBezTo>
                <a:cubicBezTo>
                  <a:pt x="66206" y="11279"/>
                  <a:pt x="65834" y="11162"/>
                  <a:pt x="65708" y="11576"/>
                </a:cubicBezTo>
                <a:cubicBezTo>
                  <a:pt x="65672" y="11695"/>
                  <a:pt x="65641" y="11782"/>
                  <a:pt x="65534" y="11635"/>
                </a:cubicBezTo>
                <a:cubicBezTo>
                  <a:pt x="65401" y="11452"/>
                  <a:pt x="65619" y="11214"/>
                  <a:pt x="65824" y="11166"/>
                </a:cubicBezTo>
                <a:cubicBezTo>
                  <a:pt x="66124" y="11096"/>
                  <a:pt x="66468" y="11281"/>
                  <a:pt x="66836" y="11199"/>
                </a:cubicBezTo>
                <a:cubicBezTo>
                  <a:pt x="66850" y="11196"/>
                  <a:pt x="66859" y="11191"/>
                  <a:pt x="66873" y="11189"/>
                </a:cubicBezTo>
                <a:close/>
                <a:moveTo>
                  <a:pt x="61804" y="11205"/>
                </a:moveTo>
                <a:cubicBezTo>
                  <a:pt x="61951" y="11219"/>
                  <a:pt x="62013" y="11441"/>
                  <a:pt x="61765" y="11312"/>
                </a:cubicBezTo>
                <a:cubicBezTo>
                  <a:pt x="61657" y="11256"/>
                  <a:pt x="61732" y="11207"/>
                  <a:pt x="61804" y="11205"/>
                </a:cubicBezTo>
                <a:close/>
                <a:moveTo>
                  <a:pt x="70062" y="24846"/>
                </a:moveTo>
                <a:cubicBezTo>
                  <a:pt x="69916" y="24599"/>
                  <a:pt x="69756" y="24293"/>
                  <a:pt x="69676" y="24442"/>
                </a:cubicBezTo>
                <a:cubicBezTo>
                  <a:pt x="69514" y="24745"/>
                  <a:pt x="69455" y="25413"/>
                  <a:pt x="69775" y="25605"/>
                </a:cubicBezTo>
                <a:cubicBezTo>
                  <a:pt x="70017" y="25750"/>
                  <a:pt x="70218" y="25462"/>
                  <a:pt x="70187" y="25197"/>
                </a:cubicBezTo>
                <a:cubicBezTo>
                  <a:pt x="70172" y="25067"/>
                  <a:pt x="70122" y="24960"/>
                  <a:pt x="70062" y="24846"/>
                </a:cubicBezTo>
                <a:close/>
                <a:moveTo>
                  <a:pt x="78257" y="21000"/>
                </a:moveTo>
                <a:cubicBezTo>
                  <a:pt x="78259" y="21434"/>
                  <a:pt x="78866" y="21251"/>
                  <a:pt x="78820" y="20882"/>
                </a:cubicBezTo>
                <a:cubicBezTo>
                  <a:pt x="78784" y="20602"/>
                  <a:pt x="78316" y="20641"/>
                  <a:pt x="78257" y="21000"/>
                </a:cubicBezTo>
                <a:close/>
                <a:moveTo>
                  <a:pt x="47653" y="7525"/>
                </a:moveTo>
                <a:cubicBezTo>
                  <a:pt x="47891" y="7510"/>
                  <a:pt x="47226" y="7775"/>
                  <a:pt x="47224" y="7775"/>
                </a:cubicBezTo>
                <a:cubicBezTo>
                  <a:pt x="47152" y="7773"/>
                  <a:pt x="47345" y="7643"/>
                  <a:pt x="47346" y="7642"/>
                </a:cubicBezTo>
                <a:cubicBezTo>
                  <a:pt x="47441" y="7588"/>
                  <a:pt x="47546" y="7546"/>
                  <a:pt x="47653" y="7525"/>
                </a:cubicBezTo>
                <a:close/>
                <a:moveTo>
                  <a:pt x="48063" y="8048"/>
                </a:moveTo>
                <a:cubicBezTo>
                  <a:pt x="47834" y="8081"/>
                  <a:pt x="48091" y="8318"/>
                  <a:pt x="48046" y="8368"/>
                </a:cubicBezTo>
                <a:cubicBezTo>
                  <a:pt x="48038" y="8377"/>
                  <a:pt x="47860" y="8435"/>
                  <a:pt x="48070" y="8463"/>
                </a:cubicBezTo>
                <a:cubicBezTo>
                  <a:pt x="48181" y="8477"/>
                  <a:pt x="48166" y="8395"/>
                  <a:pt x="48212" y="8295"/>
                </a:cubicBezTo>
                <a:cubicBezTo>
                  <a:pt x="48326" y="8054"/>
                  <a:pt x="48308" y="8014"/>
                  <a:pt x="48063" y="8048"/>
                </a:cubicBezTo>
                <a:close/>
                <a:moveTo>
                  <a:pt x="50854" y="7181"/>
                </a:moveTo>
                <a:cubicBezTo>
                  <a:pt x="50682" y="7164"/>
                  <a:pt x="50693" y="7400"/>
                  <a:pt x="50846" y="7269"/>
                </a:cubicBezTo>
                <a:cubicBezTo>
                  <a:pt x="50875" y="7245"/>
                  <a:pt x="50904" y="7201"/>
                  <a:pt x="50854" y="7181"/>
                </a:cubicBezTo>
                <a:close/>
                <a:moveTo>
                  <a:pt x="47256" y="12883"/>
                </a:moveTo>
                <a:cubicBezTo>
                  <a:pt x="47230" y="12740"/>
                  <a:pt x="47261" y="12640"/>
                  <a:pt x="47398" y="12569"/>
                </a:cubicBezTo>
                <a:cubicBezTo>
                  <a:pt x="47613" y="12459"/>
                  <a:pt x="47456" y="13216"/>
                  <a:pt x="47292" y="12984"/>
                </a:cubicBezTo>
                <a:cubicBezTo>
                  <a:pt x="47269" y="12952"/>
                  <a:pt x="47263" y="12921"/>
                  <a:pt x="47256" y="12883"/>
                </a:cubicBezTo>
                <a:close/>
                <a:moveTo>
                  <a:pt x="51761" y="15229"/>
                </a:moveTo>
                <a:cubicBezTo>
                  <a:pt x="51531" y="15087"/>
                  <a:pt x="52221" y="15231"/>
                  <a:pt x="52223" y="15232"/>
                </a:cubicBezTo>
                <a:cubicBezTo>
                  <a:pt x="52591" y="15321"/>
                  <a:pt x="52192" y="15332"/>
                  <a:pt x="52048" y="15311"/>
                </a:cubicBezTo>
                <a:cubicBezTo>
                  <a:pt x="51947" y="15296"/>
                  <a:pt x="51854" y="15273"/>
                  <a:pt x="51761" y="15229"/>
                </a:cubicBezTo>
                <a:close/>
                <a:moveTo>
                  <a:pt x="51587" y="13986"/>
                </a:moveTo>
                <a:cubicBezTo>
                  <a:pt x="51835" y="14104"/>
                  <a:pt x="51818" y="14253"/>
                  <a:pt x="51597" y="14040"/>
                </a:cubicBezTo>
                <a:cubicBezTo>
                  <a:pt x="51579" y="14023"/>
                  <a:pt x="51525" y="13972"/>
                  <a:pt x="51587" y="13986"/>
                </a:cubicBezTo>
                <a:close/>
                <a:moveTo>
                  <a:pt x="41954" y="4972"/>
                </a:moveTo>
                <a:cubicBezTo>
                  <a:pt x="42008" y="5135"/>
                  <a:pt x="41651" y="5259"/>
                  <a:pt x="41540" y="5303"/>
                </a:cubicBezTo>
                <a:cubicBezTo>
                  <a:pt x="41418" y="5349"/>
                  <a:pt x="40792" y="5558"/>
                  <a:pt x="40693" y="5567"/>
                </a:cubicBezTo>
                <a:cubicBezTo>
                  <a:pt x="40560" y="5580"/>
                  <a:pt x="39918" y="5495"/>
                  <a:pt x="39887" y="5361"/>
                </a:cubicBezTo>
                <a:cubicBezTo>
                  <a:pt x="39852" y="5211"/>
                  <a:pt x="39891" y="5288"/>
                  <a:pt x="39791" y="5157"/>
                </a:cubicBezTo>
                <a:cubicBezTo>
                  <a:pt x="39722" y="5065"/>
                  <a:pt x="39995" y="4977"/>
                  <a:pt x="39819" y="4931"/>
                </a:cubicBezTo>
                <a:cubicBezTo>
                  <a:pt x="39671" y="4892"/>
                  <a:pt x="39461" y="4965"/>
                  <a:pt x="39617" y="4857"/>
                </a:cubicBezTo>
                <a:cubicBezTo>
                  <a:pt x="39688" y="4807"/>
                  <a:pt x="39620" y="4816"/>
                  <a:pt x="39749" y="4771"/>
                </a:cubicBezTo>
                <a:cubicBezTo>
                  <a:pt x="40016" y="4678"/>
                  <a:pt x="39901" y="4579"/>
                  <a:pt x="40119" y="4805"/>
                </a:cubicBezTo>
                <a:cubicBezTo>
                  <a:pt x="40330" y="5023"/>
                  <a:pt x="40517" y="4758"/>
                  <a:pt x="40843" y="4774"/>
                </a:cubicBezTo>
                <a:cubicBezTo>
                  <a:pt x="41187" y="4792"/>
                  <a:pt x="41424" y="4565"/>
                  <a:pt x="41704" y="4672"/>
                </a:cubicBezTo>
                <a:cubicBezTo>
                  <a:pt x="41812" y="4720"/>
                  <a:pt x="41667" y="4789"/>
                  <a:pt x="41872" y="4902"/>
                </a:cubicBezTo>
                <a:cubicBezTo>
                  <a:pt x="41912" y="4924"/>
                  <a:pt x="41929" y="4933"/>
                  <a:pt x="41954" y="4972"/>
                </a:cubicBezTo>
                <a:close/>
                <a:moveTo>
                  <a:pt x="43120" y="8293"/>
                </a:moveTo>
                <a:cubicBezTo>
                  <a:pt x="43256" y="8312"/>
                  <a:pt x="43429" y="8334"/>
                  <a:pt x="43491" y="8456"/>
                </a:cubicBezTo>
                <a:cubicBezTo>
                  <a:pt x="43457" y="8613"/>
                  <a:pt x="43414" y="8656"/>
                  <a:pt x="43315" y="8650"/>
                </a:cubicBezTo>
                <a:cubicBezTo>
                  <a:pt x="43318" y="8732"/>
                  <a:pt x="43334" y="8743"/>
                  <a:pt x="43324" y="8877"/>
                </a:cubicBezTo>
                <a:cubicBezTo>
                  <a:pt x="43300" y="9187"/>
                  <a:pt x="43252" y="9283"/>
                  <a:pt x="42968" y="9349"/>
                </a:cubicBezTo>
                <a:cubicBezTo>
                  <a:pt x="42784" y="9391"/>
                  <a:pt x="42592" y="9490"/>
                  <a:pt x="42440" y="9515"/>
                </a:cubicBezTo>
                <a:cubicBezTo>
                  <a:pt x="42388" y="9523"/>
                  <a:pt x="42332" y="9529"/>
                  <a:pt x="42285" y="9499"/>
                </a:cubicBezTo>
                <a:cubicBezTo>
                  <a:pt x="42180" y="9429"/>
                  <a:pt x="42168" y="9314"/>
                  <a:pt x="42300" y="9243"/>
                </a:cubicBezTo>
                <a:cubicBezTo>
                  <a:pt x="42547" y="9111"/>
                  <a:pt x="42530" y="9138"/>
                  <a:pt x="42362" y="8906"/>
                </a:cubicBezTo>
                <a:cubicBezTo>
                  <a:pt x="42284" y="8798"/>
                  <a:pt x="42392" y="8825"/>
                  <a:pt x="42344" y="8670"/>
                </a:cubicBezTo>
                <a:cubicBezTo>
                  <a:pt x="42304" y="8543"/>
                  <a:pt x="42666" y="8662"/>
                  <a:pt x="42766" y="8439"/>
                </a:cubicBezTo>
                <a:cubicBezTo>
                  <a:pt x="42832" y="8291"/>
                  <a:pt x="42971" y="8268"/>
                  <a:pt x="43120" y="8293"/>
                </a:cubicBezTo>
                <a:close/>
                <a:moveTo>
                  <a:pt x="48976" y="14223"/>
                </a:moveTo>
                <a:cubicBezTo>
                  <a:pt x="49299" y="14161"/>
                  <a:pt x="49209" y="14227"/>
                  <a:pt x="49171" y="14558"/>
                </a:cubicBezTo>
                <a:cubicBezTo>
                  <a:pt x="49156" y="14690"/>
                  <a:pt x="49150" y="14783"/>
                  <a:pt x="48971" y="14689"/>
                </a:cubicBezTo>
                <a:cubicBezTo>
                  <a:pt x="48847" y="14625"/>
                  <a:pt x="48800" y="14578"/>
                  <a:pt x="48656" y="14515"/>
                </a:cubicBezTo>
                <a:cubicBezTo>
                  <a:pt x="48604" y="14492"/>
                  <a:pt x="48358" y="14403"/>
                  <a:pt x="48361" y="14338"/>
                </a:cubicBezTo>
                <a:cubicBezTo>
                  <a:pt x="48367" y="14164"/>
                  <a:pt x="48717" y="14248"/>
                  <a:pt x="48860" y="14238"/>
                </a:cubicBezTo>
                <a:lnTo>
                  <a:pt x="48976" y="14223"/>
                </a:lnTo>
                <a:close/>
                <a:moveTo>
                  <a:pt x="47169" y="13912"/>
                </a:moveTo>
                <a:cubicBezTo>
                  <a:pt x="47150" y="13897"/>
                  <a:pt x="47179" y="13690"/>
                  <a:pt x="47204" y="13638"/>
                </a:cubicBezTo>
                <a:cubicBezTo>
                  <a:pt x="47204" y="13637"/>
                  <a:pt x="47165" y="13431"/>
                  <a:pt x="47155" y="13412"/>
                </a:cubicBezTo>
                <a:cubicBezTo>
                  <a:pt x="47088" y="13277"/>
                  <a:pt x="47111" y="13264"/>
                  <a:pt x="47261" y="13197"/>
                </a:cubicBezTo>
                <a:cubicBezTo>
                  <a:pt x="47575" y="13058"/>
                  <a:pt x="47552" y="13306"/>
                  <a:pt x="47551" y="13557"/>
                </a:cubicBezTo>
                <a:cubicBezTo>
                  <a:pt x="47551" y="13695"/>
                  <a:pt x="47543" y="13780"/>
                  <a:pt x="47426" y="13860"/>
                </a:cubicBezTo>
                <a:cubicBezTo>
                  <a:pt x="47359" y="13892"/>
                  <a:pt x="47244" y="13948"/>
                  <a:pt x="47169" y="13912"/>
                </a:cubicBezTo>
                <a:close/>
                <a:moveTo>
                  <a:pt x="45689" y="13698"/>
                </a:moveTo>
                <a:cubicBezTo>
                  <a:pt x="45679" y="13863"/>
                  <a:pt x="45394" y="13704"/>
                  <a:pt x="45579" y="13646"/>
                </a:cubicBezTo>
                <a:cubicBezTo>
                  <a:pt x="45634" y="13629"/>
                  <a:pt x="45672" y="13642"/>
                  <a:pt x="45689" y="13698"/>
                </a:cubicBezTo>
                <a:close/>
                <a:moveTo>
                  <a:pt x="43360" y="10032"/>
                </a:moveTo>
                <a:cubicBezTo>
                  <a:pt x="43380" y="10050"/>
                  <a:pt x="44085" y="9858"/>
                  <a:pt x="44168" y="9843"/>
                </a:cubicBezTo>
                <a:cubicBezTo>
                  <a:pt x="44450" y="9789"/>
                  <a:pt x="44774" y="9804"/>
                  <a:pt x="45018" y="9749"/>
                </a:cubicBezTo>
                <a:cubicBezTo>
                  <a:pt x="45392" y="9664"/>
                  <a:pt x="45053" y="9552"/>
                  <a:pt x="45145" y="9479"/>
                </a:cubicBezTo>
                <a:cubicBezTo>
                  <a:pt x="45224" y="9416"/>
                  <a:pt x="45402" y="9357"/>
                  <a:pt x="45274" y="9184"/>
                </a:cubicBezTo>
                <a:cubicBezTo>
                  <a:pt x="45140" y="9005"/>
                  <a:pt x="44996" y="9099"/>
                  <a:pt x="44941" y="8816"/>
                </a:cubicBezTo>
                <a:cubicBezTo>
                  <a:pt x="44885" y="8529"/>
                  <a:pt x="44535" y="8114"/>
                  <a:pt x="44266" y="8000"/>
                </a:cubicBezTo>
                <a:cubicBezTo>
                  <a:pt x="44149" y="7950"/>
                  <a:pt x="44213" y="7932"/>
                  <a:pt x="44321" y="7832"/>
                </a:cubicBezTo>
                <a:cubicBezTo>
                  <a:pt x="44536" y="7632"/>
                  <a:pt x="44749" y="7393"/>
                  <a:pt x="44270" y="7449"/>
                </a:cubicBezTo>
                <a:cubicBezTo>
                  <a:pt x="43629" y="7524"/>
                  <a:pt x="44317" y="7290"/>
                  <a:pt x="44024" y="7172"/>
                </a:cubicBezTo>
                <a:cubicBezTo>
                  <a:pt x="43704" y="7042"/>
                  <a:pt x="43616" y="7566"/>
                  <a:pt x="43497" y="7769"/>
                </a:cubicBezTo>
                <a:cubicBezTo>
                  <a:pt x="43409" y="7918"/>
                  <a:pt x="43681" y="7728"/>
                  <a:pt x="43630" y="7888"/>
                </a:cubicBezTo>
                <a:cubicBezTo>
                  <a:pt x="43525" y="8214"/>
                  <a:pt x="43689" y="7937"/>
                  <a:pt x="43717" y="8089"/>
                </a:cubicBezTo>
                <a:cubicBezTo>
                  <a:pt x="43797" y="8515"/>
                  <a:pt x="44129" y="8363"/>
                  <a:pt x="44196" y="8649"/>
                </a:cubicBezTo>
                <a:cubicBezTo>
                  <a:pt x="44255" y="8905"/>
                  <a:pt x="43788" y="8871"/>
                  <a:pt x="43776" y="9027"/>
                </a:cubicBezTo>
                <a:cubicBezTo>
                  <a:pt x="43761" y="9216"/>
                  <a:pt x="43770" y="9206"/>
                  <a:pt x="43643" y="9372"/>
                </a:cubicBezTo>
                <a:cubicBezTo>
                  <a:pt x="43531" y="9517"/>
                  <a:pt x="43653" y="9479"/>
                  <a:pt x="43827" y="9500"/>
                </a:cubicBezTo>
                <a:cubicBezTo>
                  <a:pt x="43853" y="9503"/>
                  <a:pt x="44160" y="9529"/>
                  <a:pt x="44140" y="9551"/>
                </a:cubicBezTo>
                <a:cubicBezTo>
                  <a:pt x="44138" y="9552"/>
                  <a:pt x="43794" y="9701"/>
                  <a:pt x="43749" y="9726"/>
                </a:cubicBezTo>
                <a:cubicBezTo>
                  <a:pt x="43693" y="9758"/>
                  <a:pt x="43365" y="9973"/>
                  <a:pt x="43360" y="10032"/>
                </a:cubicBezTo>
                <a:close/>
                <a:moveTo>
                  <a:pt x="85751" y="3128"/>
                </a:moveTo>
                <a:cubicBezTo>
                  <a:pt x="85253" y="3091"/>
                  <a:pt x="85454" y="3375"/>
                  <a:pt x="85812" y="3248"/>
                </a:cubicBezTo>
                <a:cubicBezTo>
                  <a:pt x="85981" y="3188"/>
                  <a:pt x="85845" y="3143"/>
                  <a:pt x="85751" y="3128"/>
                </a:cubicBezTo>
                <a:close/>
                <a:moveTo>
                  <a:pt x="57013" y="3103"/>
                </a:moveTo>
                <a:cubicBezTo>
                  <a:pt x="57220" y="3162"/>
                  <a:pt x="57388" y="3224"/>
                  <a:pt x="57589" y="3288"/>
                </a:cubicBezTo>
                <a:cubicBezTo>
                  <a:pt x="57644" y="3306"/>
                  <a:pt x="58146" y="3439"/>
                  <a:pt x="58133" y="3315"/>
                </a:cubicBezTo>
                <a:cubicBezTo>
                  <a:pt x="58121" y="3201"/>
                  <a:pt x="57456" y="2940"/>
                  <a:pt x="57667" y="2682"/>
                </a:cubicBezTo>
                <a:cubicBezTo>
                  <a:pt x="57737" y="2596"/>
                  <a:pt x="57757" y="2588"/>
                  <a:pt x="57817" y="2483"/>
                </a:cubicBezTo>
                <a:cubicBezTo>
                  <a:pt x="57921" y="2301"/>
                  <a:pt x="58158" y="2214"/>
                  <a:pt x="58328" y="2111"/>
                </a:cubicBezTo>
                <a:cubicBezTo>
                  <a:pt x="58593" y="1952"/>
                  <a:pt x="59669" y="1842"/>
                  <a:pt x="59715" y="1686"/>
                </a:cubicBezTo>
                <a:cubicBezTo>
                  <a:pt x="59749" y="1569"/>
                  <a:pt x="59404" y="1616"/>
                  <a:pt x="59352" y="1628"/>
                </a:cubicBezTo>
                <a:cubicBezTo>
                  <a:pt x="59153" y="1672"/>
                  <a:pt x="59055" y="1717"/>
                  <a:pt x="58834" y="1743"/>
                </a:cubicBezTo>
                <a:cubicBezTo>
                  <a:pt x="58368" y="1796"/>
                  <a:pt x="58186" y="1781"/>
                  <a:pt x="57724" y="1951"/>
                </a:cubicBezTo>
                <a:cubicBezTo>
                  <a:pt x="57270" y="2118"/>
                  <a:pt x="57554" y="2142"/>
                  <a:pt x="57473" y="2216"/>
                </a:cubicBezTo>
                <a:cubicBezTo>
                  <a:pt x="57440" y="2245"/>
                  <a:pt x="57217" y="2435"/>
                  <a:pt x="57216" y="2444"/>
                </a:cubicBezTo>
                <a:cubicBezTo>
                  <a:pt x="57210" y="2529"/>
                  <a:pt x="57407" y="2514"/>
                  <a:pt x="57122" y="2652"/>
                </a:cubicBezTo>
                <a:cubicBezTo>
                  <a:pt x="56908" y="2757"/>
                  <a:pt x="57073" y="2732"/>
                  <a:pt x="56940" y="2887"/>
                </a:cubicBezTo>
                <a:cubicBezTo>
                  <a:pt x="56829" y="3017"/>
                  <a:pt x="56853" y="3051"/>
                  <a:pt x="57013" y="3103"/>
                </a:cubicBezTo>
                <a:close/>
                <a:moveTo>
                  <a:pt x="56558" y="624"/>
                </a:moveTo>
                <a:cubicBezTo>
                  <a:pt x="56950" y="652"/>
                  <a:pt x="56814" y="524"/>
                  <a:pt x="56465" y="559"/>
                </a:cubicBezTo>
                <a:cubicBezTo>
                  <a:pt x="56288" y="576"/>
                  <a:pt x="56513" y="619"/>
                  <a:pt x="56558" y="624"/>
                </a:cubicBezTo>
                <a:close/>
                <a:moveTo>
                  <a:pt x="55196" y="733"/>
                </a:moveTo>
                <a:cubicBezTo>
                  <a:pt x="55596" y="659"/>
                  <a:pt x="55456" y="530"/>
                  <a:pt x="55020" y="677"/>
                </a:cubicBezTo>
                <a:cubicBezTo>
                  <a:pt x="54762" y="764"/>
                  <a:pt x="55121" y="747"/>
                  <a:pt x="55196" y="733"/>
                </a:cubicBezTo>
                <a:close/>
                <a:moveTo>
                  <a:pt x="53954" y="6265"/>
                </a:moveTo>
                <a:cubicBezTo>
                  <a:pt x="53868" y="6188"/>
                  <a:pt x="53734" y="6047"/>
                  <a:pt x="53827" y="5924"/>
                </a:cubicBezTo>
                <a:cubicBezTo>
                  <a:pt x="53978" y="5722"/>
                  <a:pt x="54416" y="6444"/>
                  <a:pt x="54124" y="6371"/>
                </a:cubicBezTo>
                <a:cubicBezTo>
                  <a:pt x="54066" y="6357"/>
                  <a:pt x="54000" y="6303"/>
                  <a:pt x="53954" y="6265"/>
                </a:cubicBezTo>
                <a:close/>
                <a:moveTo>
                  <a:pt x="53409" y="6545"/>
                </a:moveTo>
                <a:cubicBezTo>
                  <a:pt x="53462" y="6414"/>
                  <a:pt x="53353" y="6358"/>
                  <a:pt x="53244" y="6301"/>
                </a:cubicBezTo>
                <a:cubicBezTo>
                  <a:pt x="53139" y="6247"/>
                  <a:pt x="52826" y="6103"/>
                  <a:pt x="52733" y="6236"/>
                </a:cubicBezTo>
                <a:cubicBezTo>
                  <a:pt x="52664" y="6334"/>
                  <a:pt x="52955" y="6663"/>
                  <a:pt x="53079" y="6682"/>
                </a:cubicBezTo>
                <a:cubicBezTo>
                  <a:pt x="53200" y="6700"/>
                  <a:pt x="53327" y="6626"/>
                  <a:pt x="53409" y="6545"/>
                </a:cubicBezTo>
                <a:close/>
                <a:moveTo>
                  <a:pt x="73900" y="8389"/>
                </a:moveTo>
                <a:cubicBezTo>
                  <a:pt x="74016" y="8635"/>
                  <a:pt x="73997" y="8619"/>
                  <a:pt x="73942" y="8877"/>
                </a:cubicBezTo>
                <a:cubicBezTo>
                  <a:pt x="73882" y="9155"/>
                  <a:pt x="73086" y="9641"/>
                  <a:pt x="73273" y="9357"/>
                </a:cubicBezTo>
                <a:cubicBezTo>
                  <a:pt x="73494" y="9021"/>
                  <a:pt x="73680" y="8912"/>
                  <a:pt x="73668" y="8453"/>
                </a:cubicBezTo>
                <a:cubicBezTo>
                  <a:pt x="73665" y="8361"/>
                  <a:pt x="73643" y="8245"/>
                  <a:pt x="73678" y="8159"/>
                </a:cubicBezTo>
                <a:cubicBezTo>
                  <a:pt x="73735" y="8058"/>
                  <a:pt x="73884" y="8357"/>
                  <a:pt x="73900" y="8389"/>
                </a:cubicBezTo>
                <a:close/>
                <a:moveTo>
                  <a:pt x="66134" y="993"/>
                </a:moveTo>
                <a:cubicBezTo>
                  <a:pt x="66035" y="978"/>
                  <a:pt x="65741" y="939"/>
                  <a:pt x="65756" y="1118"/>
                </a:cubicBezTo>
                <a:cubicBezTo>
                  <a:pt x="65785" y="1466"/>
                  <a:pt x="67276" y="1180"/>
                  <a:pt x="66134" y="993"/>
                </a:cubicBezTo>
                <a:close/>
                <a:moveTo>
                  <a:pt x="65001" y="807"/>
                </a:moveTo>
                <a:cubicBezTo>
                  <a:pt x="64828" y="792"/>
                  <a:pt x="64312" y="737"/>
                  <a:pt x="64191" y="873"/>
                </a:cubicBezTo>
                <a:cubicBezTo>
                  <a:pt x="64066" y="1013"/>
                  <a:pt x="65208" y="1086"/>
                  <a:pt x="65273" y="1082"/>
                </a:cubicBezTo>
                <a:cubicBezTo>
                  <a:pt x="65599" y="1064"/>
                  <a:pt x="65351" y="835"/>
                  <a:pt x="65086" y="814"/>
                </a:cubicBezTo>
                <a:lnTo>
                  <a:pt x="65001" y="807"/>
                </a:lnTo>
                <a:close/>
                <a:moveTo>
                  <a:pt x="63659" y="718"/>
                </a:moveTo>
                <a:cubicBezTo>
                  <a:pt x="63843" y="841"/>
                  <a:pt x="64789" y="727"/>
                  <a:pt x="64488" y="587"/>
                </a:cubicBezTo>
                <a:cubicBezTo>
                  <a:pt x="64322" y="510"/>
                  <a:pt x="63687" y="531"/>
                  <a:pt x="63645" y="681"/>
                </a:cubicBezTo>
                <a:cubicBezTo>
                  <a:pt x="63641" y="698"/>
                  <a:pt x="63649" y="706"/>
                  <a:pt x="63659" y="718"/>
                </a:cubicBezTo>
                <a:close/>
                <a:moveTo>
                  <a:pt x="76662" y="2090"/>
                </a:moveTo>
                <a:cubicBezTo>
                  <a:pt x="76717" y="2103"/>
                  <a:pt x="77237" y="2190"/>
                  <a:pt x="77244" y="2114"/>
                </a:cubicBezTo>
                <a:cubicBezTo>
                  <a:pt x="77253" y="2019"/>
                  <a:pt x="76166" y="1951"/>
                  <a:pt x="76662" y="2090"/>
                </a:cubicBezTo>
                <a:close/>
                <a:moveTo>
                  <a:pt x="75878" y="2529"/>
                </a:moveTo>
                <a:cubicBezTo>
                  <a:pt x="75846" y="2610"/>
                  <a:pt x="76436" y="2531"/>
                  <a:pt x="76133" y="2498"/>
                </a:cubicBezTo>
                <a:cubicBezTo>
                  <a:pt x="76049" y="2490"/>
                  <a:pt x="75955" y="2493"/>
                  <a:pt x="75878" y="2529"/>
                </a:cubicBezTo>
                <a:close/>
                <a:moveTo>
                  <a:pt x="75727" y="1889"/>
                </a:moveTo>
                <a:cubicBezTo>
                  <a:pt x="75426" y="1837"/>
                  <a:pt x="75297" y="1841"/>
                  <a:pt x="75001" y="1868"/>
                </a:cubicBezTo>
                <a:cubicBezTo>
                  <a:pt x="74836" y="1882"/>
                  <a:pt x="74463" y="1807"/>
                  <a:pt x="74356" y="1870"/>
                </a:cubicBezTo>
                <a:cubicBezTo>
                  <a:pt x="74190" y="1969"/>
                  <a:pt x="74772" y="2125"/>
                  <a:pt x="74832" y="2135"/>
                </a:cubicBezTo>
                <a:cubicBezTo>
                  <a:pt x="74950" y="2156"/>
                  <a:pt x="75694" y="2190"/>
                  <a:pt x="75733" y="2107"/>
                </a:cubicBezTo>
                <a:cubicBezTo>
                  <a:pt x="75761" y="2047"/>
                  <a:pt x="75435" y="1955"/>
                  <a:pt x="75630" y="1993"/>
                </a:cubicBezTo>
                <a:cubicBezTo>
                  <a:pt x="75632" y="1993"/>
                  <a:pt x="76225" y="2093"/>
                  <a:pt x="76047" y="1985"/>
                </a:cubicBezTo>
                <a:cubicBezTo>
                  <a:pt x="75972" y="1940"/>
                  <a:pt x="75813" y="1907"/>
                  <a:pt x="75727" y="1889"/>
                </a:cubicBezTo>
                <a:close/>
                <a:moveTo>
                  <a:pt x="86539" y="11708"/>
                </a:moveTo>
                <a:cubicBezTo>
                  <a:pt x="86360" y="11897"/>
                  <a:pt x="86570" y="11909"/>
                  <a:pt x="86641" y="11715"/>
                </a:cubicBezTo>
                <a:cubicBezTo>
                  <a:pt x="86670" y="11636"/>
                  <a:pt x="86576" y="11679"/>
                  <a:pt x="86539" y="11708"/>
                </a:cubicBezTo>
                <a:close/>
                <a:moveTo>
                  <a:pt x="84874" y="11291"/>
                </a:moveTo>
                <a:cubicBezTo>
                  <a:pt x="84878" y="11160"/>
                  <a:pt x="84548" y="10884"/>
                  <a:pt x="84451" y="10764"/>
                </a:cubicBezTo>
                <a:cubicBezTo>
                  <a:pt x="84314" y="10593"/>
                  <a:pt x="84122" y="10239"/>
                  <a:pt x="84531" y="10370"/>
                </a:cubicBezTo>
                <a:cubicBezTo>
                  <a:pt x="84733" y="10435"/>
                  <a:pt x="84684" y="10405"/>
                  <a:pt x="84529" y="10267"/>
                </a:cubicBezTo>
                <a:cubicBezTo>
                  <a:pt x="84130" y="9912"/>
                  <a:pt x="83708" y="9575"/>
                  <a:pt x="83369" y="9159"/>
                </a:cubicBezTo>
                <a:cubicBezTo>
                  <a:pt x="83255" y="9019"/>
                  <a:pt x="82984" y="8707"/>
                  <a:pt x="82822" y="8642"/>
                </a:cubicBezTo>
                <a:cubicBezTo>
                  <a:pt x="82795" y="8662"/>
                  <a:pt x="83003" y="9098"/>
                  <a:pt x="83029" y="9143"/>
                </a:cubicBezTo>
                <a:cubicBezTo>
                  <a:pt x="83190" y="9416"/>
                  <a:pt x="83490" y="9694"/>
                  <a:pt x="83695" y="9958"/>
                </a:cubicBezTo>
                <a:cubicBezTo>
                  <a:pt x="83963" y="10303"/>
                  <a:pt x="84145" y="10609"/>
                  <a:pt x="84363" y="10982"/>
                </a:cubicBezTo>
                <a:cubicBezTo>
                  <a:pt x="84434" y="11104"/>
                  <a:pt x="84650" y="11446"/>
                  <a:pt x="84837" y="11340"/>
                </a:cubicBezTo>
                <a:cubicBezTo>
                  <a:pt x="84861" y="11326"/>
                  <a:pt x="84866" y="11316"/>
                  <a:pt x="84874" y="11291"/>
                </a:cubicBezTo>
                <a:close/>
                <a:moveTo>
                  <a:pt x="55086" y="31271"/>
                </a:moveTo>
                <a:cubicBezTo>
                  <a:pt x="55316" y="31590"/>
                  <a:pt x="55080" y="32307"/>
                  <a:pt x="55324" y="32746"/>
                </a:cubicBezTo>
                <a:cubicBezTo>
                  <a:pt x="55445" y="32964"/>
                  <a:pt x="55508" y="32697"/>
                  <a:pt x="55647" y="32926"/>
                </a:cubicBezTo>
                <a:cubicBezTo>
                  <a:pt x="55576" y="32573"/>
                  <a:pt x="55462" y="32170"/>
                  <a:pt x="55442" y="31943"/>
                </a:cubicBezTo>
                <a:cubicBezTo>
                  <a:pt x="55412" y="31845"/>
                  <a:pt x="55420" y="31501"/>
                  <a:pt x="55086" y="31271"/>
                </a:cubicBezTo>
                <a:close/>
                <a:moveTo>
                  <a:pt x="54625" y="15183"/>
                </a:moveTo>
                <a:cubicBezTo>
                  <a:pt x="54777" y="15143"/>
                  <a:pt x="54929" y="15095"/>
                  <a:pt x="54758" y="15291"/>
                </a:cubicBezTo>
                <a:cubicBezTo>
                  <a:pt x="54522" y="15561"/>
                  <a:pt x="54105" y="15380"/>
                  <a:pt x="54392" y="15257"/>
                </a:cubicBezTo>
                <a:cubicBezTo>
                  <a:pt x="54463" y="15227"/>
                  <a:pt x="54550" y="15204"/>
                  <a:pt x="54625" y="15183"/>
                </a:cubicBezTo>
                <a:close/>
                <a:moveTo>
                  <a:pt x="61458" y="23343"/>
                </a:moveTo>
                <a:cubicBezTo>
                  <a:pt x="61390" y="23231"/>
                  <a:pt x="61109" y="23311"/>
                  <a:pt x="61252" y="23396"/>
                </a:cubicBezTo>
                <a:cubicBezTo>
                  <a:pt x="61315" y="23433"/>
                  <a:pt x="61475" y="23415"/>
                  <a:pt x="61458" y="23343"/>
                </a:cubicBezTo>
                <a:close/>
                <a:moveTo>
                  <a:pt x="54050" y="30729"/>
                </a:moveTo>
                <a:cubicBezTo>
                  <a:pt x="54127" y="30857"/>
                  <a:pt x="54244" y="30907"/>
                  <a:pt x="54376" y="30959"/>
                </a:cubicBezTo>
                <a:cubicBezTo>
                  <a:pt x="54275" y="30892"/>
                  <a:pt x="54225" y="30768"/>
                  <a:pt x="54025" y="30339"/>
                </a:cubicBezTo>
                <a:cubicBezTo>
                  <a:pt x="53912" y="30097"/>
                  <a:pt x="53884" y="29975"/>
                  <a:pt x="53846" y="29714"/>
                </a:cubicBezTo>
                <a:cubicBezTo>
                  <a:pt x="53837" y="29655"/>
                  <a:pt x="53820" y="29506"/>
                  <a:pt x="53800" y="29405"/>
                </a:cubicBezTo>
                <a:cubicBezTo>
                  <a:pt x="53774" y="29306"/>
                  <a:pt x="53718" y="29170"/>
                  <a:pt x="53706" y="29101"/>
                </a:cubicBezTo>
                <a:cubicBezTo>
                  <a:pt x="53693" y="29029"/>
                  <a:pt x="53673" y="28970"/>
                  <a:pt x="53657" y="28923"/>
                </a:cubicBezTo>
                <a:cubicBezTo>
                  <a:pt x="53668" y="29058"/>
                  <a:pt x="53677" y="29192"/>
                  <a:pt x="53676" y="29330"/>
                </a:cubicBezTo>
                <a:cubicBezTo>
                  <a:pt x="53673" y="29739"/>
                  <a:pt x="53640" y="29890"/>
                  <a:pt x="53837" y="30266"/>
                </a:cubicBezTo>
                <a:cubicBezTo>
                  <a:pt x="53894" y="30376"/>
                  <a:pt x="53968" y="30590"/>
                  <a:pt x="54050" y="30729"/>
                </a:cubicBezTo>
                <a:close/>
                <a:moveTo>
                  <a:pt x="55263" y="27775"/>
                </a:moveTo>
                <a:cubicBezTo>
                  <a:pt x="55176" y="27726"/>
                  <a:pt x="55026" y="27670"/>
                  <a:pt x="54964" y="27694"/>
                </a:cubicBezTo>
                <a:cubicBezTo>
                  <a:pt x="54910" y="27714"/>
                  <a:pt x="54706" y="27803"/>
                  <a:pt x="54669" y="27831"/>
                </a:cubicBezTo>
                <a:cubicBezTo>
                  <a:pt x="54486" y="27972"/>
                  <a:pt x="54509" y="28119"/>
                  <a:pt x="54502" y="28193"/>
                </a:cubicBezTo>
                <a:cubicBezTo>
                  <a:pt x="54504" y="28303"/>
                  <a:pt x="54399" y="28622"/>
                  <a:pt x="54595" y="28728"/>
                </a:cubicBezTo>
                <a:cubicBezTo>
                  <a:pt x="54729" y="28800"/>
                  <a:pt x="54935" y="28829"/>
                  <a:pt x="55010" y="28650"/>
                </a:cubicBezTo>
                <a:cubicBezTo>
                  <a:pt x="55064" y="28520"/>
                  <a:pt x="54931" y="28594"/>
                  <a:pt x="55076" y="28401"/>
                </a:cubicBezTo>
                <a:cubicBezTo>
                  <a:pt x="55160" y="28290"/>
                  <a:pt x="55171" y="28255"/>
                  <a:pt x="55202" y="28200"/>
                </a:cubicBezTo>
                <a:cubicBezTo>
                  <a:pt x="55278" y="28001"/>
                  <a:pt x="55310" y="27985"/>
                  <a:pt x="55263" y="27775"/>
                </a:cubicBezTo>
                <a:close/>
                <a:moveTo>
                  <a:pt x="50355" y="712"/>
                </a:moveTo>
                <a:cubicBezTo>
                  <a:pt x="50120" y="709"/>
                  <a:pt x="50005" y="753"/>
                  <a:pt x="49756" y="735"/>
                </a:cubicBezTo>
                <a:cubicBezTo>
                  <a:pt x="49468" y="717"/>
                  <a:pt x="48968" y="757"/>
                  <a:pt x="49610" y="841"/>
                </a:cubicBezTo>
                <a:cubicBezTo>
                  <a:pt x="49690" y="851"/>
                  <a:pt x="49739" y="856"/>
                  <a:pt x="49814" y="885"/>
                </a:cubicBezTo>
                <a:cubicBezTo>
                  <a:pt x="50311" y="1175"/>
                  <a:pt x="51583" y="746"/>
                  <a:pt x="50355" y="712"/>
                </a:cubicBezTo>
                <a:close/>
                <a:moveTo>
                  <a:pt x="50481" y="1425"/>
                </a:moveTo>
                <a:cubicBezTo>
                  <a:pt x="50694" y="1356"/>
                  <a:pt x="50486" y="1331"/>
                  <a:pt x="50365" y="1302"/>
                </a:cubicBezTo>
                <a:cubicBezTo>
                  <a:pt x="49873" y="1184"/>
                  <a:pt x="49699" y="1463"/>
                  <a:pt x="50241" y="1470"/>
                </a:cubicBezTo>
                <a:cubicBezTo>
                  <a:pt x="50332" y="1471"/>
                  <a:pt x="50395" y="1450"/>
                  <a:pt x="50481" y="142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6" name="꙱ Whole World (w/o Antarctica) (L)">
            <a:extLst>
              <a:ext uri="{FF2B5EF4-FFF2-40B4-BE49-F238E27FC236}">
                <a16:creationId xmlns:a16="http://schemas.microsoft.com/office/drawing/2014/main" id="{E17E40D3-79F7-4F7E-838D-0EAA80C48587}"/>
              </a:ext>
            </a:extLst>
          </p:cNvPr>
          <p:cNvSpPr>
            <a:spLocks noEditPoints="1"/>
          </p:cNvSpPr>
          <p:nvPr/>
        </p:nvSpPr>
        <p:spPr bwMode="auto">
          <a:xfrm>
            <a:off x="7304373" y="74994"/>
            <a:ext cx="3983387" cy="1950259"/>
          </a:xfrm>
          <a:custGeom>
            <a:avLst/>
            <a:gdLst>
              <a:gd name="T0" fmla="*/ 41995 w 97128"/>
              <a:gd name="T1" fmla="*/ 640 h 47470"/>
              <a:gd name="T2" fmla="*/ 33139 w 97128"/>
              <a:gd name="T3" fmla="*/ 1893 h 47470"/>
              <a:gd name="T4" fmla="*/ 29736 w 97128"/>
              <a:gd name="T5" fmla="*/ 37955 h 47470"/>
              <a:gd name="T6" fmla="*/ 23930 w 97128"/>
              <a:gd name="T7" fmla="*/ 44482 h 47470"/>
              <a:gd name="T8" fmla="*/ 17617 w 97128"/>
              <a:gd name="T9" fmla="*/ 23852 h 47470"/>
              <a:gd name="T10" fmla="*/ 8664 w 97128"/>
              <a:gd name="T11" fmla="*/ 14109 h 47470"/>
              <a:gd name="T12" fmla="*/ 6398 w 97128"/>
              <a:gd name="T13" fmla="*/ 6777 h 47470"/>
              <a:gd name="T14" fmla="*/ 7308 w 97128"/>
              <a:gd name="T15" fmla="*/ 4496 h 47470"/>
              <a:gd name="T16" fmla="*/ 23291 w 97128"/>
              <a:gd name="T17" fmla="*/ 4171 h 47470"/>
              <a:gd name="T18" fmla="*/ 22573 w 97128"/>
              <a:gd name="T19" fmla="*/ 8239 h 47470"/>
              <a:gd name="T20" fmla="*/ 26194 w 97128"/>
              <a:gd name="T21" fmla="*/ 10313 h 47470"/>
              <a:gd name="T22" fmla="*/ 21158 w 97128"/>
              <a:gd name="T23" fmla="*/ 15791 h 47470"/>
              <a:gd name="T24" fmla="*/ 18321 w 97128"/>
              <a:gd name="T25" fmla="*/ 23384 h 47470"/>
              <a:gd name="T26" fmla="*/ 29021 w 97128"/>
              <a:gd name="T27" fmla="*/ 28509 h 47470"/>
              <a:gd name="T28" fmla="*/ 24385 w 97128"/>
              <a:gd name="T29" fmla="*/ 45332 h 47470"/>
              <a:gd name="T30" fmla="*/ 458 w 97128"/>
              <a:gd name="T31" fmla="*/ 8819 h 47470"/>
              <a:gd name="T32" fmla="*/ 9610 w 97128"/>
              <a:gd name="T33" fmla="*/ 9299 h 47470"/>
              <a:gd name="T34" fmla="*/ 28452 w 97128"/>
              <a:gd name="T35" fmla="*/ 4752 h 47470"/>
              <a:gd name="T36" fmla="*/ 29732 w 97128"/>
              <a:gd name="T37" fmla="*/ 3490 h 47470"/>
              <a:gd name="T38" fmla="*/ 19256 w 97128"/>
              <a:gd name="T39" fmla="*/ 3356 h 47470"/>
              <a:gd name="T40" fmla="*/ 18858 w 97128"/>
              <a:gd name="T41" fmla="*/ 9339 h 47470"/>
              <a:gd name="T42" fmla="*/ 30916 w 97128"/>
              <a:gd name="T43" fmla="*/ 167 h 47470"/>
              <a:gd name="T44" fmla="*/ 32506 w 97128"/>
              <a:gd name="T45" fmla="*/ 506 h 47470"/>
              <a:gd name="T46" fmla="*/ 24311 w 97128"/>
              <a:gd name="T47" fmla="*/ 2021 h 47470"/>
              <a:gd name="T48" fmla="*/ 20106 w 97128"/>
              <a:gd name="T49" fmla="*/ 1836 h 47470"/>
              <a:gd name="T50" fmla="*/ 20292 w 97128"/>
              <a:gd name="T51" fmla="*/ 20219 h 47470"/>
              <a:gd name="T52" fmla="*/ 49727 w 97128"/>
              <a:gd name="T53" fmla="*/ 1094 h 47470"/>
              <a:gd name="T54" fmla="*/ 89108 w 97128"/>
              <a:gd name="T55" fmla="*/ 31753 h 47470"/>
              <a:gd name="T56" fmla="*/ 79426 w 97128"/>
              <a:gd name="T57" fmla="*/ 36922 h 47470"/>
              <a:gd name="T58" fmla="*/ 93247 w 97128"/>
              <a:gd name="T59" fmla="*/ 43271 h 47470"/>
              <a:gd name="T60" fmla="*/ 80985 w 97128"/>
              <a:gd name="T61" fmla="*/ 16487 h 47470"/>
              <a:gd name="T62" fmla="*/ 76358 w 97128"/>
              <a:gd name="T63" fmla="*/ 25714 h 47470"/>
              <a:gd name="T64" fmla="*/ 68436 w 97128"/>
              <a:gd name="T65" fmla="*/ 24361 h 47470"/>
              <a:gd name="T66" fmla="*/ 61799 w 97128"/>
              <a:gd name="T67" fmla="*/ 18434 h 47470"/>
              <a:gd name="T68" fmla="*/ 57322 w 97128"/>
              <a:gd name="T69" fmla="*/ 22622 h 47470"/>
              <a:gd name="T70" fmla="*/ 51680 w 97128"/>
              <a:gd name="T71" fmla="*/ 39970 h 47470"/>
              <a:gd name="T72" fmla="*/ 44591 w 97128"/>
              <a:gd name="T73" fmla="*/ 25793 h 47470"/>
              <a:gd name="T74" fmla="*/ 44129 w 97128"/>
              <a:gd name="T75" fmla="*/ 15316 h 47470"/>
              <a:gd name="T76" fmla="*/ 55418 w 97128"/>
              <a:gd name="T77" fmla="*/ 13124 h 47470"/>
              <a:gd name="T78" fmla="*/ 50658 w 97128"/>
              <a:gd name="T79" fmla="*/ 13785 h 47470"/>
              <a:gd name="T80" fmla="*/ 44362 w 97128"/>
              <a:gd name="T81" fmla="*/ 14439 h 47470"/>
              <a:gd name="T82" fmla="*/ 46903 w 97128"/>
              <a:gd name="T83" fmla="*/ 8901 h 47470"/>
              <a:gd name="T84" fmla="*/ 50498 w 97128"/>
              <a:gd name="T85" fmla="*/ 4939 h 47470"/>
              <a:gd name="T86" fmla="*/ 50515 w 97128"/>
              <a:gd name="T87" fmla="*/ 3521 h 47470"/>
              <a:gd name="T88" fmla="*/ 63243 w 97128"/>
              <a:gd name="T89" fmla="*/ 4123 h 47470"/>
              <a:gd name="T90" fmla="*/ 79875 w 97128"/>
              <a:gd name="T91" fmla="*/ 3278 h 47470"/>
              <a:gd name="T92" fmla="*/ 81096 w 97128"/>
              <a:gd name="T93" fmla="*/ 8579 h 47470"/>
              <a:gd name="T94" fmla="*/ 84775 w 97128"/>
              <a:gd name="T95" fmla="*/ 15552 h 47470"/>
              <a:gd name="T96" fmla="*/ 88870 w 97128"/>
              <a:gd name="T97" fmla="*/ 28751 h 47470"/>
              <a:gd name="T98" fmla="*/ 83003 w 97128"/>
              <a:gd name="T99" fmla="*/ 29438 h 47470"/>
              <a:gd name="T100" fmla="*/ 81558 w 97128"/>
              <a:gd name="T101" fmla="*/ 30806 h 47470"/>
              <a:gd name="T102" fmla="*/ 78956 w 97128"/>
              <a:gd name="T103" fmla="*/ 28074 h 47470"/>
              <a:gd name="T104" fmla="*/ 58944 w 97128"/>
              <a:gd name="T105" fmla="*/ 14138 h 47470"/>
              <a:gd name="T106" fmla="*/ 91631 w 97128"/>
              <a:gd name="T107" fmla="*/ 30049 h 47470"/>
              <a:gd name="T108" fmla="*/ 82712 w 97128"/>
              <a:gd name="T109" fmla="*/ 22975 h 47470"/>
              <a:gd name="T110" fmla="*/ 70062 w 97128"/>
              <a:gd name="T111" fmla="*/ 24846 h 47470"/>
              <a:gd name="T112" fmla="*/ 41954 w 97128"/>
              <a:gd name="T113" fmla="*/ 4972 h 47470"/>
              <a:gd name="T114" fmla="*/ 48976 w 97128"/>
              <a:gd name="T115" fmla="*/ 14223 h 47470"/>
              <a:gd name="T116" fmla="*/ 85751 w 97128"/>
              <a:gd name="T117" fmla="*/ 3128 h 47470"/>
              <a:gd name="T118" fmla="*/ 53079 w 97128"/>
              <a:gd name="T119" fmla="*/ 6682 h 47470"/>
              <a:gd name="T120" fmla="*/ 75630 w 97128"/>
              <a:gd name="T121" fmla="*/ 1993 h 47470"/>
              <a:gd name="T122" fmla="*/ 54025 w 97128"/>
              <a:gd name="T123" fmla="*/ 30339 h 47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7128" h="47470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30135" y="36520"/>
                </a:moveTo>
                <a:cubicBezTo>
                  <a:pt x="30044" y="36585"/>
                  <a:pt x="29695" y="36860"/>
                  <a:pt x="29687" y="36986"/>
                </a:cubicBezTo>
                <a:cubicBezTo>
                  <a:pt x="29668" y="37289"/>
                  <a:pt x="29850" y="37576"/>
                  <a:pt x="29736" y="37955"/>
                </a:cubicBezTo>
                <a:cubicBezTo>
                  <a:pt x="29678" y="38146"/>
                  <a:pt x="29439" y="38585"/>
                  <a:pt x="29336" y="38783"/>
                </a:cubicBezTo>
                <a:cubicBezTo>
                  <a:pt x="29287" y="38877"/>
                  <a:pt x="29142" y="39133"/>
                  <a:pt x="29062" y="39199"/>
                </a:cubicBezTo>
                <a:cubicBezTo>
                  <a:pt x="29054" y="39193"/>
                  <a:pt x="29398" y="38722"/>
                  <a:pt x="29233" y="38608"/>
                </a:cubicBezTo>
                <a:cubicBezTo>
                  <a:pt x="29109" y="38522"/>
                  <a:pt x="29041" y="38970"/>
                  <a:pt x="29026" y="39029"/>
                </a:cubicBezTo>
                <a:cubicBezTo>
                  <a:pt x="29010" y="39088"/>
                  <a:pt x="28886" y="39453"/>
                  <a:pt x="28754" y="39789"/>
                </a:cubicBezTo>
                <a:cubicBezTo>
                  <a:pt x="28540" y="40625"/>
                  <a:pt x="27793" y="40297"/>
                  <a:pt x="27481" y="40083"/>
                </a:cubicBezTo>
                <a:cubicBezTo>
                  <a:pt x="27252" y="39927"/>
                  <a:pt x="27179" y="39781"/>
                  <a:pt x="27168" y="39519"/>
                </a:cubicBezTo>
                <a:cubicBezTo>
                  <a:pt x="27191" y="40091"/>
                  <a:pt x="27301" y="40099"/>
                  <a:pt x="27663" y="40487"/>
                </a:cubicBezTo>
                <a:cubicBezTo>
                  <a:pt x="28119" y="41002"/>
                  <a:pt x="27976" y="41542"/>
                  <a:pt x="27267" y="41652"/>
                </a:cubicBezTo>
                <a:cubicBezTo>
                  <a:pt x="26952" y="41700"/>
                  <a:pt x="26694" y="41644"/>
                  <a:pt x="26608" y="41991"/>
                </a:cubicBezTo>
                <a:cubicBezTo>
                  <a:pt x="26532" y="42296"/>
                  <a:pt x="26512" y="42334"/>
                  <a:pt x="26214" y="42450"/>
                </a:cubicBezTo>
                <a:cubicBezTo>
                  <a:pt x="25809" y="42608"/>
                  <a:pt x="26412" y="42840"/>
                  <a:pt x="26402" y="43026"/>
                </a:cubicBezTo>
                <a:cubicBezTo>
                  <a:pt x="26401" y="43054"/>
                  <a:pt x="26170" y="43714"/>
                  <a:pt x="26151" y="43753"/>
                </a:cubicBezTo>
                <a:cubicBezTo>
                  <a:pt x="25990" y="44073"/>
                  <a:pt x="25744" y="44219"/>
                  <a:pt x="26185" y="44525"/>
                </a:cubicBezTo>
                <a:cubicBezTo>
                  <a:pt x="26322" y="44620"/>
                  <a:pt x="26621" y="44737"/>
                  <a:pt x="26541" y="44920"/>
                </a:cubicBezTo>
                <a:cubicBezTo>
                  <a:pt x="26482" y="45056"/>
                  <a:pt x="26375" y="45188"/>
                  <a:pt x="26305" y="45355"/>
                </a:cubicBezTo>
                <a:cubicBezTo>
                  <a:pt x="26196" y="45616"/>
                  <a:pt x="26186" y="45497"/>
                  <a:pt x="26113" y="45577"/>
                </a:cubicBezTo>
                <a:cubicBezTo>
                  <a:pt x="26069" y="45625"/>
                  <a:pt x="26168" y="46069"/>
                  <a:pt x="26206" y="46129"/>
                </a:cubicBezTo>
                <a:cubicBezTo>
                  <a:pt x="26256" y="46205"/>
                  <a:pt x="26303" y="46233"/>
                  <a:pt x="26348" y="46352"/>
                </a:cubicBezTo>
                <a:cubicBezTo>
                  <a:pt x="26288" y="46466"/>
                  <a:pt x="26250" y="46485"/>
                  <a:pt x="26169" y="46560"/>
                </a:cubicBezTo>
                <a:cubicBezTo>
                  <a:pt x="25707" y="46949"/>
                  <a:pt x="25886" y="46545"/>
                  <a:pt x="25668" y="46667"/>
                </a:cubicBezTo>
                <a:cubicBezTo>
                  <a:pt x="25525" y="46746"/>
                  <a:pt x="25556" y="46697"/>
                  <a:pt x="25538" y="46560"/>
                </a:cubicBezTo>
                <a:cubicBezTo>
                  <a:pt x="25527" y="46476"/>
                  <a:pt x="25373" y="46589"/>
                  <a:pt x="25250" y="46457"/>
                </a:cubicBezTo>
                <a:cubicBezTo>
                  <a:pt x="25128" y="46325"/>
                  <a:pt x="25499" y="46400"/>
                  <a:pt x="25302" y="46214"/>
                </a:cubicBezTo>
                <a:cubicBezTo>
                  <a:pt x="25150" y="46071"/>
                  <a:pt x="25203" y="46449"/>
                  <a:pt x="24919" y="46036"/>
                </a:cubicBezTo>
                <a:cubicBezTo>
                  <a:pt x="24850" y="45936"/>
                  <a:pt x="24825" y="45823"/>
                  <a:pt x="24728" y="45779"/>
                </a:cubicBezTo>
                <a:cubicBezTo>
                  <a:pt x="24625" y="45732"/>
                  <a:pt x="24628" y="45698"/>
                  <a:pt x="24614" y="45584"/>
                </a:cubicBezTo>
                <a:cubicBezTo>
                  <a:pt x="24600" y="45259"/>
                  <a:pt x="24444" y="45378"/>
                  <a:pt x="24374" y="45125"/>
                </a:cubicBezTo>
                <a:cubicBezTo>
                  <a:pt x="24315" y="44916"/>
                  <a:pt x="24257" y="44961"/>
                  <a:pt x="24475" y="44923"/>
                </a:cubicBezTo>
                <a:cubicBezTo>
                  <a:pt x="24582" y="44904"/>
                  <a:pt x="24451" y="44799"/>
                  <a:pt x="24276" y="44807"/>
                </a:cubicBezTo>
                <a:cubicBezTo>
                  <a:pt x="23996" y="44820"/>
                  <a:pt x="24476" y="44602"/>
                  <a:pt x="23930" y="44482"/>
                </a:cubicBezTo>
                <a:cubicBezTo>
                  <a:pt x="23750" y="44442"/>
                  <a:pt x="23697" y="44436"/>
                  <a:pt x="23776" y="44234"/>
                </a:cubicBezTo>
                <a:cubicBezTo>
                  <a:pt x="23882" y="43961"/>
                  <a:pt x="24180" y="44505"/>
                  <a:pt x="24178" y="44236"/>
                </a:cubicBezTo>
                <a:cubicBezTo>
                  <a:pt x="24177" y="44108"/>
                  <a:pt x="24175" y="44122"/>
                  <a:pt x="24193" y="43999"/>
                </a:cubicBezTo>
                <a:cubicBezTo>
                  <a:pt x="24204" y="43918"/>
                  <a:pt x="23975" y="43372"/>
                  <a:pt x="23950" y="43155"/>
                </a:cubicBezTo>
                <a:cubicBezTo>
                  <a:pt x="23931" y="42991"/>
                  <a:pt x="23975" y="42775"/>
                  <a:pt x="23817" y="42713"/>
                </a:cubicBezTo>
                <a:cubicBezTo>
                  <a:pt x="23586" y="42623"/>
                  <a:pt x="23476" y="42600"/>
                  <a:pt x="23389" y="42319"/>
                </a:cubicBezTo>
                <a:cubicBezTo>
                  <a:pt x="23306" y="42052"/>
                  <a:pt x="23318" y="41831"/>
                  <a:pt x="23205" y="41528"/>
                </a:cubicBezTo>
                <a:cubicBezTo>
                  <a:pt x="22989" y="40954"/>
                  <a:pt x="23122" y="41095"/>
                  <a:pt x="23178" y="40552"/>
                </a:cubicBezTo>
                <a:cubicBezTo>
                  <a:pt x="23211" y="40232"/>
                  <a:pt x="23232" y="39789"/>
                  <a:pt x="23180" y="39473"/>
                </a:cubicBezTo>
                <a:cubicBezTo>
                  <a:pt x="23107" y="39086"/>
                  <a:pt x="22993" y="38888"/>
                  <a:pt x="22967" y="38454"/>
                </a:cubicBezTo>
                <a:cubicBezTo>
                  <a:pt x="22950" y="38180"/>
                  <a:pt x="22919" y="38066"/>
                  <a:pt x="22945" y="37783"/>
                </a:cubicBezTo>
                <a:cubicBezTo>
                  <a:pt x="22987" y="37316"/>
                  <a:pt x="22957" y="36841"/>
                  <a:pt x="22892" y="36378"/>
                </a:cubicBezTo>
                <a:cubicBezTo>
                  <a:pt x="22839" y="36001"/>
                  <a:pt x="22930" y="35741"/>
                  <a:pt x="22879" y="35350"/>
                </a:cubicBezTo>
                <a:cubicBezTo>
                  <a:pt x="22840" y="35048"/>
                  <a:pt x="22714" y="34655"/>
                  <a:pt x="22641" y="34370"/>
                </a:cubicBezTo>
                <a:cubicBezTo>
                  <a:pt x="21996" y="33482"/>
                  <a:pt x="20931" y="33458"/>
                  <a:pt x="20662" y="32745"/>
                </a:cubicBezTo>
                <a:cubicBezTo>
                  <a:pt x="20514" y="32352"/>
                  <a:pt x="20429" y="32227"/>
                  <a:pt x="20224" y="31879"/>
                </a:cubicBezTo>
                <a:cubicBezTo>
                  <a:pt x="19906" y="31337"/>
                  <a:pt x="19780" y="30805"/>
                  <a:pt x="19341" y="30332"/>
                </a:cubicBezTo>
                <a:cubicBezTo>
                  <a:pt x="19062" y="30032"/>
                  <a:pt x="18743" y="29656"/>
                  <a:pt x="19028" y="29234"/>
                </a:cubicBezTo>
                <a:cubicBezTo>
                  <a:pt x="19095" y="29135"/>
                  <a:pt x="19177" y="29094"/>
                  <a:pt x="19233" y="29076"/>
                </a:cubicBezTo>
                <a:cubicBezTo>
                  <a:pt x="19232" y="29079"/>
                  <a:pt x="19363" y="28667"/>
                  <a:pt x="19288" y="28681"/>
                </a:cubicBezTo>
                <a:cubicBezTo>
                  <a:pt x="19145" y="28708"/>
                  <a:pt x="19039" y="28721"/>
                  <a:pt x="19014" y="28522"/>
                </a:cubicBezTo>
                <a:cubicBezTo>
                  <a:pt x="18979" y="28250"/>
                  <a:pt x="19128" y="28052"/>
                  <a:pt x="19203" y="27798"/>
                </a:cubicBezTo>
                <a:cubicBezTo>
                  <a:pt x="19269" y="27573"/>
                  <a:pt x="19424" y="27415"/>
                  <a:pt x="19649" y="27311"/>
                </a:cubicBezTo>
                <a:cubicBezTo>
                  <a:pt x="20279" y="26561"/>
                  <a:pt x="20037" y="25604"/>
                  <a:pt x="20044" y="25228"/>
                </a:cubicBez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cubicBezTo>
                  <a:pt x="20361" y="24577"/>
                  <a:pt x="20579" y="24672"/>
                  <a:pt x="20740" y="24352"/>
                </a:cubicBezTo>
                <a:cubicBezTo>
                  <a:pt x="20961" y="23916"/>
                  <a:pt x="20916" y="23986"/>
                  <a:pt x="21339" y="23820"/>
                </a:cubicBezTo>
                <a:cubicBezTo>
                  <a:pt x="21483" y="23764"/>
                  <a:pt x="22043" y="23399"/>
                  <a:pt x="22083" y="23457"/>
                </a:cubicBezTo>
                <a:cubicBezTo>
                  <a:pt x="22083" y="23475"/>
                  <a:pt x="22079" y="23495"/>
                  <a:pt x="22070" y="23517"/>
                </a:cubicBezTo>
                <a:lnTo>
                  <a:pt x="22071" y="23516"/>
                </a:lnTo>
                <a:cubicBezTo>
                  <a:pt x="22046" y="23657"/>
                  <a:pt x="21902" y="24316"/>
                  <a:pt x="21998" y="24424"/>
                </a:cubicBezTo>
                <a:cubicBezTo>
                  <a:pt x="22056" y="24488"/>
                  <a:pt x="22147" y="24102"/>
                  <a:pt x="22163" y="24059"/>
                </a:cubicBezTo>
                <a:cubicBezTo>
                  <a:pt x="22324" y="23647"/>
                  <a:pt x="22625" y="23826"/>
                  <a:pt x="22574" y="23632"/>
                </a:cubicBezTo>
                <a:cubicBezTo>
                  <a:pt x="22524" y="23438"/>
                  <a:pt x="22983" y="23859"/>
                  <a:pt x="23004" y="23875"/>
                </a:cubicBezTo>
                <a:cubicBezTo>
                  <a:pt x="23240" y="24060"/>
                  <a:pt x="23496" y="24059"/>
                  <a:pt x="23774" y="24136"/>
                </a:cubicBezTo>
                <a:cubicBezTo>
                  <a:pt x="24284" y="24277"/>
                  <a:pt x="24316" y="24037"/>
                  <a:pt x="24778" y="24021"/>
                </a:cubicBezTo>
                <a:cubicBezTo>
                  <a:pt x="25042" y="24012"/>
                  <a:pt x="24678" y="24181"/>
                  <a:pt x="24936" y="24306"/>
                </a:cubicBezTo>
                <a:cubicBezTo>
                  <a:pt x="24997" y="24336"/>
                  <a:pt x="25155" y="24252"/>
                  <a:pt x="25306" y="24476"/>
                </a:cubicBezTo>
                <a:cubicBezTo>
                  <a:pt x="25482" y="24736"/>
                  <a:pt x="24940" y="24789"/>
                  <a:pt x="25353" y="24770"/>
                </a:cubicBezTo>
                <a:cubicBezTo>
                  <a:pt x="25436" y="24809"/>
                  <a:pt x="25523" y="24854"/>
                  <a:pt x="25625" y="24933"/>
                </a:cubicBezTo>
                <a:cubicBezTo>
                  <a:pt x="25790" y="25026"/>
                  <a:pt x="25824" y="25020"/>
                  <a:pt x="25986" y="25168"/>
                </a:cubicBezTo>
                <a:cubicBezTo>
                  <a:pt x="26054" y="25277"/>
                  <a:pt x="26368" y="25573"/>
                  <a:pt x="26508" y="25771"/>
                </a:cubicBezTo>
                <a:cubicBezTo>
                  <a:pt x="26728" y="25771"/>
                  <a:pt x="27289" y="25716"/>
                  <a:pt x="27428" y="25807"/>
                </a:cubicBezTo>
                <a:cubicBezTo>
                  <a:pt x="27636" y="25829"/>
                  <a:pt x="28083" y="26201"/>
                  <a:pt x="28246" y="26312"/>
                </a:cubicBezTo>
                <a:cubicBezTo>
                  <a:pt x="28413" y="26501"/>
                  <a:pt x="28539" y="26927"/>
                  <a:pt x="28614" y="27103"/>
                </a:cubicBezTo>
                <a:cubicBezTo>
                  <a:pt x="28721" y="27355"/>
                  <a:pt x="28724" y="27303"/>
                  <a:pt x="28602" y="27568"/>
                </a:cubicBezTo>
                <a:cubicBezTo>
                  <a:pt x="28518" y="27749"/>
                  <a:pt x="28040" y="28227"/>
                  <a:pt x="28035" y="28338"/>
                </a:cubicBezTo>
                <a:cubicBezTo>
                  <a:pt x="28030" y="28422"/>
                  <a:pt x="28367" y="28288"/>
                  <a:pt x="28465" y="28140"/>
                </a:cubicBezTo>
                <a:cubicBezTo>
                  <a:pt x="28577" y="27972"/>
                  <a:pt x="28690" y="27877"/>
                  <a:pt x="28913" y="27891"/>
                </a:cubicBezTo>
                <a:cubicBezTo>
                  <a:pt x="29370" y="27920"/>
                  <a:pt x="29133" y="28538"/>
                  <a:pt x="28588" y="28411"/>
                </a:cubicBezTo>
                <a:cubicBezTo>
                  <a:pt x="28430" y="28374"/>
                  <a:pt x="28487" y="28391"/>
                  <a:pt x="28610" y="28450"/>
                </a:cubicBezTo>
                <a:cubicBezTo>
                  <a:pt x="28722" y="28505"/>
                  <a:pt x="28908" y="28601"/>
                  <a:pt x="29021" y="28509"/>
                </a:cubicBezTo>
                <a:cubicBezTo>
                  <a:pt x="29142" y="28409"/>
                  <a:pt x="29193" y="28386"/>
                  <a:pt x="29273" y="28254"/>
                </a:cubicBezTo>
                <a:cubicBezTo>
                  <a:pt x="29488" y="27899"/>
                  <a:pt x="29745" y="28126"/>
                  <a:pt x="30011" y="28259"/>
                </a:cubicBezTo>
                <a:cubicBezTo>
                  <a:pt x="30062" y="28284"/>
                  <a:pt x="30359" y="28411"/>
                  <a:pt x="30381" y="28433"/>
                </a:cubicBezTo>
                <a:cubicBezTo>
                  <a:pt x="30488" y="28544"/>
                  <a:pt x="30347" y="28942"/>
                  <a:pt x="30500" y="28820"/>
                </a:cubicBezTo>
                <a:cubicBezTo>
                  <a:pt x="30738" y="28632"/>
                  <a:pt x="31256" y="28831"/>
                  <a:pt x="31538" y="28848"/>
                </a:cubicBezTo>
                <a:cubicBezTo>
                  <a:pt x="32364" y="28899"/>
                  <a:pt x="32324" y="29317"/>
                  <a:pt x="32986" y="29605"/>
                </a:cubicBezTo>
                <a:cubicBezTo>
                  <a:pt x="33351" y="29764"/>
                  <a:pt x="33468" y="29839"/>
                  <a:pt x="33521" y="30270"/>
                </a:cubicBezTo>
                <a:cubicBezTo>
                  <a:pt x="33573" y="30690"/>
                  <a:pt x="33469" y="31072"/>
                  <a:pt x="33180" y="31383"/>
                </a:cubicBezTo>
                <a:cubicBezTo>
                  <a:pt x="33002" y="31576"/>
                  <a:pt x="32880" y="31689"/>
                  <a:pt x="32769" y="31928"/>
                </a:cubicBezTo>
                <a:cubicBezTo>
                  <a:pt x="32654" y="32176"/>
                  <a:pt x="32533" y="32253"/>
                  <a:pt x="32365" y="32440"/>
                </a:cubicBezTo>
                <a:cubicBezTo>
                  <a:pt x="32242" y="32576"/>
                  <a:pt x="32324" y="32841"/>
                  <a:pt x="32340" y="33005"/>
                </a:cubicBezTo>
                <a:cubicBezTo>
                  <a:pt x="32416" y="33768"/>
                  <a:pt x="32295" y="34570"/>
                  <a:pt x="32000" y="35280"/>
                </a:cubicBezTo>
                <a:cubicBezTo>
                  <a:pt x="31860" y="35617"/>
                  <a:pt x="31683" y="35972"/>
                  <a:pt x="31284" y="36013"/>
                </a:cubicBezTo>
                <a:cubicBezTo>
                  <a:pt x="31057" y="36037"/>
                  <a:pt x="30917" y="35995"/>
                  <a:pt x="30730" y="36162"/>
                </a:cubicBezTo>
                <a:cubicBezTo>
                  <a:pt x="30566" y="36307"/>
                  <a:pt x="30327" y="36391"/>
                  <a:pt x="30135" y="36520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49727" y="1094"/>
                </a:moveTo>
                <a:cubicBezTo>
                  <a:pt x="49620" y="991"/>
                  <a:pt x="49202" y="867"/>
                  <a:pt x="49037" y="877"/>
                </a:cubicBezTo>
                <a:cubicBezTo>
                  <a:pt x="48772" y="893"/>
                  <a:pt x="48748" y="942"/>
                  <a:pt x="48441" y="899"/>
                </a:cubicBezTo>
                <a:cubicBezTo>
                  <a:pt x="48269" y="875"/>
                  <a:pt x="48014" y="819"/>
                  <a:pt x="47864" y="931"/>
                </a:cubicBezTo>
                <a:cubicBezTo>
                  <a:pt x="47977" y="1160"/>
                  <a:pt x="48201" y="1196"/>
                  <a:pt x="48431" y="1188"/>
                </a:cubicBezTo>
                <a:cubicBezTo>
                  <a:pt x="48463" y="1186"/>
                  <a:pt x="48816" y="1143"/>
                  <a:pt x="48792" y="1197"/>
                </a:cubicBezTo>
                <a:cubicBezTo>
                  <a:pt x="48756" y="1282"/>
                  <a:pt x="48663" y="1261"/>
                  <a:pt x="48787" y="1353"/>
                </a:cubicBezTo>
                <a:cubicBezTo>
                  <a:pt x="48866" y="1412"/>
                  <a:pt x="48464" y="1442"/>
                  <a:pt x="48742" y="1553"/>
                </a:cubicBezTo>
                <a:cubicBezTo>
                  <a:pt x="48910" y="1620"/>
                  <a:pt x="48927" y="1714"/>
                  <a:pt x="49140" y="1535"/>
                </a:cubicBezTo>
                <a:cubicBezTo>
                  <a:pt x="49319" y="1386"/>
                  <a:pt x="49309" y="1358"/>
                  <a:pt x="49541" y="1228"/>
                </a:cubicBezTo>
                <a:cubicBezTo>
                  <a:pt x="49594" y="1199"/>
                  <a:pt x="49717" y="1159"/>
                  <a:pt x="49727" y="1094"/>
                </a:cubicBezTo>
                <a:close/>
                <a:moveTo>
                  <a:pt x="58112" y="35259"/>
                </a:moveTo>
                <a:cubicBezTo>
                  <a:pt x="57876" y="35656"/>
                  <a:pt x="57891" y="35741"/>
                  <a:pt x="57949" y="36196"/>
                </a:cubicBezTo>
                <a:cubicBezTo>
                  <a:pt x="58003" y="36625"/>
                  <a:pt x="58191" y="37047"/>
                  <a:pt x="58704" y="36878"/>
                </a:cubicBezTo>
                <a:cubicBezTo>
                  <a:pt x="59134" y="36736"/>
                  <a:pt x="59243" y="36120"/>
                  <a:pt x="59369" y="35728"/>
                </a:cubicBezTo>
                <a:cubicBezTo>
                  <a:pt x="59580" y="35078"/>
                  <a:pt x="59832" y="34460"/>
                  <a:pt x="59976" y="33788"/>
                </a:cubicBezTo>
                <a:cubicBezTo>
                  <a:pt x="60088" y="33271"/>
                  <a:pt x="60284" y="33448"/>
                  <a:pt x="60151" y="32717"/>
                </a:cubicBezTo>
                <a:cubicBezTo>
                  <a:pt x="60020" y="32042"/>
                  <a:pt x="59888" y="32097"/>
                  <a:pt x="59581" y="32680"/>
                </a:cubicBezTo>
                <a:cubicBezTo>
                  <a:pt x="59424" y="32978"/>
                  <a:pt x="59329" y="33224"/>
                  <a:pt x="59015" y="33410"/>
                </a:cubicBezTo>
                <a:cubicBezTo>
                  <a:pt x="58698" y="33598"/>
                  <a:pt x="58415" y="33377"/>
                  <a:pt x="58247" y="33950"/>
                </a:cubicBezTo>
                <a:cubicBezTo>
                  <a:pt x="58106" y="34432"/>
                  <a:pt x="58457" y="34640"/>
                  <a:pt x="58112" y="35259"/>
                </a:cubicBezTo>
                <a:close/>
                <a:moveTo>
                  <a:pt x="84977" y="33157"/>
                </a:moveTo>
                <a:cubicBezTo>
                  <a:pt x="85050" y="33109"/>
                  <a:pt x="84909" y="32996"/>
                  <a:pt x="85045" y="32761"/>
                </a:cubicBezTo>
                <a:cubicBezTo>
                  <a:pt x="85184" y="32527"/>
                  <a:pt x="85303" y="32315"/>
                  <a:pt x="85567" y="32222"/>
                </a:cubicBezTo>
                <a:cubicBezTo>
                  <a:pt x="85792" y="32143"/>
                  <a:pt x="85835" y="32152"/>
                  <a:pt x="85920" y="31934"/>
                </a:cubicBezTo>
                <a:cubicBezTo>
                  <a:pt x="85972" y="31800"/>
                  <a:pt x="86254" y="31977"/>
                  <a:pt x="86333" y="32013"/>
                </a:cubicBezTo>
                <a:cubicBezTo>
                  <a:pt x="86436" y="32060"/>
                  <a:pt x="86980" y="32150"/>
                  <a:pt x="87145" y="32164"/>
                </a:cubicBezTo>
                <a:cubicBezTo>
                  <a:pt x="87615" y="32180"/>
                  <a:pt x="86738" y="32740"/>
                  <a:pt x="86838" y="33136"/>
                </a:cubicBezTo>
                <a:cubicBezTo>
                  <a:pt x="86907" y="33403"/>
                  <a:pt x="87407" y="33622"/>
                  <a:pt x="87629" y="33816"/>
                </a:cubicBezTo>
                <a:cubicBezTo>
                  <a:pt x="87868" y="34026"/>
                  <a:pt x="88078" y="34232"/>
                  <a:pt x="88366" y="33910"/>
                </a:cubicBezTo>
                <a:cubicBezTo>
                  <a:pt x="88680" y="33518"/>
                  <a:pt x="88692" y="33037"/>
                  <a:pt x="88805" y="32561"/>
                </a:cubicBezTo>
                <a:cubicBezTo>
                  <a:pt x="88865" y="32307"/>
                  <a:pt x="88924" y="31945"/>
                  <a:pt x="89108" y="31753"/>
                </a:cubicBezTo>
                <a:cubicBezTo>
                  <a:pt x="89250" y="31626"/>
                  <a:pt x="89288" y="32034"/>
                  <a:pt x="89297" y="32112"/>
                </a:cubicBezTo>
                <a:cubicBezTo>
                  <a:pt x="89341" y="32504"/>
                  <a:pt x="89303" y="32642"/>
                  <a:pt x="89586" y="32947"/>
                </a:cubicBezTo>
                <a:cubicBezTo>
                  <a:pt x="90079" y="33479"/>
                  <a:pt x="89729" y="34199"/>
                  <a:pt x="89993" y="34609"/>
                </a:cubicBezTo>
                <a:cubicBezTo>
                  <a:pt x="90081" y="34746"/>
                  <a:pt x="90312" y="34864"/>
                  <a:pt x="90450" y="34974"/>
                </a:cubicBezTo>
                <a:cubicBezTo>
                  <a:pt x="90613" y="35111"/>
                  <a:pt x="90595" y="35467"/>
                  <a:pt x="90759" y="35726"/>
                </a:cubicBezTo>
                <a:cubicBezTo>
                  <a:pt x="90856" y="35881"/>
                  <a:pt x="90909" y="35946"/>
                  <a:pt x="90997" y="36120"/>
                </a:cubicBezTo>
                <a:cubicBezTo>
                  <a:pt x="91145" y="36416"/>
                  <a:pt x="91430" y="36803"/>
                  <a:pt x="91391" y="37130"/>
                </a:cubicBezTo>
                <a:cubicBezTo>
                  <a:pt x="91311" y="37549"/>
                  <a:pt x="91271" y="37972"/>
                  <a:pt x="91068" y="38354"/>
                </a:cubicBezTo>
                <a:cubicBezTo>
                  <a:pt x="90807" y="38842"/>
                  <a:pt x="90638" y="39160"/>
                  <a:pt x="90200" y="39517"/>
                </a:cubicBezTo>
                <a:cubicBezTo>
                  <a:pt x="89848" y="39805"/>
                  <a:pt x="89587" y="40114"/>
                  <a:pt x="89296" y="40461"/>
                </a:cubicBezTo>
                <a:cubicBezTo>
                  <a:pt x="89137" y="40650"/>
                  <a:pt x="88865" y="41077"/>
                  <a:pt x="88695" y="41188"/>
                </a:cubicBezTo>
                <a:cubicBezTo>
                  <a:pt x="88564" y="41274"/>
                  <a:pt x="88199" y="41351"/>
                  <a:pt x="88029" y="41409"/>
                </a:cubicBezTo>
                <a:cubicBezTo>
                  <a:pt x="87781" y="41496"/>
                  <a:pt x="87693" y="41550"/>
                  <a:pt x="87479" y="41683"/>
                </a:cubicBezTo>
                <a:cubicBezTo>
                  <a:pt x="87372" y="41732"/>
                  <a:pt x="87316" y="41626"/>
                  <a:pt x="87245" y="41550"/>
                </a:cubicBezTo>
                <a:cubicBezTo>
                  <a:pt x="87071" y="41377"/>
                  <a:pt x="87257" y="41346"/>
                  <a:pt x="86975" y="41503"/>
                </a:cubicBezTo>
                <a:cubicBezTo>
                  <a:pt x="86687" y="41642"/>
                  <a:pt x="86118" y="41632"/>
                  <a:pt x="85937" y="41327"/>
                </a:cubicBezTo>
                <a:cubicBezTo>
                  <a:pt x="85807" y="40992"/>
                  <a:pt x="85959" y="40568"/>
                  <a:pt x="85926" y="40522"/>
                </a:cubicBezTo>
                <a:cubicBezTo>
                  <a:pt x="85913" y="40504"/>
                  <a:pt x="85711" y="40336"/>
                  <a:pt x="85689" y="40324"/>
                </a:cubicBezTo>
                <a:cubicBezTo>
                  <a:pt x="85492" y="40212"/>
                  <a:pt x="85448" y="40273"/>
                  <a:pt x="85662" y="39980"/>
                </a:cubicBezTo>
                <a:cubicBezTo>
                  <a:pt x="86334" y="39058"/>
                  <a:pt x="85360" y="40033"/>
                  <a:pt x="85156" y="40157"/>
                </a:cubicBezTo>
                <a:cubicBezTo>
                  <a:pt x="84894" y="40315"/>
                  <a:pt x="84934" y="40034"/>
                  <a:pt x="84919" y="39833"/>
                </a:cubicBezTo>
                <a:cubicBezTo>
                  <a:pt x="84909" y="39697"/>
                  <a:pt x="84883" y="39417"/>
                  <a:pt x="84763" y="39334"/>
                </a:cubicBezTo>
                <a:cubicBezTo>
                  <a:pt x="84617" y="39233"/>
                  <a:pt x="84178" y="39111"/>
                  <a:pt x="83993" y="39090"/>
                </a:cubicBezTo>
                <a:cubicBezTo>
                  <a:pt x="83630" y="39062"/>
                  <a:pt x="83182" y="39230"/>
                  <a:pt x="82813" y="39306"/>
                </a:cubicBezTo>
                <a:cubicBezTo>
                  <a:pt x="82289" y="39414"/>
                  <a:pt x="82200" y="39416"/>
                  <a:pt x="81754" y="39728"/>
                </a:cubicBezTo>
                <a:cubicBezTo>
                  <a:pt x="81247" y="40083"/>
                  <a:pt x="81034" y="39801"/>
                  <a:pt x="80456" y="39981"/>
                </a:cubicBezTo>
                <a:cubicBezTo>
                  <a:pt x="80044" y="40108"/>
                  <a:pt x="79633" y="40487"/>
                  <a:pt x="79184" y="40244"/>
                </a:cubicBezTo>
                <a:cubicBezTo>
                  <a:pt x="78732" y="40000"/>
                  <a:pt x="79317" y="39627"/>
                  <a:pt x="79372" y="39336"/>
                </a:cubicBezTo>
                <a:cubicBezTo>
                  <a:pt x="79405" y="39162"/>
                  <a:pt x="79399" y="38776"/>
                  <a:pt x="79408" y="38578"/>
                </a:cubicBezTo>
                <a:cubicBezTo>
                  <a:pt x="79427" y="38038"/>
                  <a:pt x="79332" y="37843"/>
                  <a:pt x="79252" y="37346"/>
                </a:cubicBezTo>
                <a:cubicBezTo>
                  <a:pt x="79198" y="37011"/>
                  <a:pt x="79382" y="37304"/>
                  <a:pt x="79426" y="36922"/>
                </a:cubicBezTo>
                <a:cubicBezTo>
                  <a:pt x="79449" y="36704"/>
                  <a:pt x="79476" y="35744"/>
                  <a:pt x="79731" y="35699"/>
                </a:cubicBezTo>
                <a:cubicBezTo>
                  <a:pt x="79995" y="35653"/>
                  <a:pt x="80147" y="35480"/>
                  <a:pt x="80383" y="35350"/>
                </a:cubicBezTo>
                <a:cubicBezTo>
                  <a:pt x="80911" y="35060"/>
                  <a:pt x="81722" y="35042"/>
                  <a:pt x="82138" y="34673"/>
                </a:cubicBezTo>
                <a:cubicBezTo>
                  <a:pt x="82435" y="34389"/>
                  <a:pt x="82497" y="34030"/>
                  <a:pt x="82655" y="33879"/>
                </a:cubicBezTo>
                <a:cubicBezTo>
                  <a:pt x="82758" y="33781"/>
                  <a:pt x="82888" y="34020"/>
                  <a:pt x="83330" y="33478"/>
                </a:cubicBezTo>
                <a:cubicBezTo>
                  <a:pt x="83490" y="33283"/>
                  <a:pt x="83601" y="33105"/>
                  <a:pt x="83803" y="32951"/>
                </a:cubicBezTo>
                <a:cubicBezTo>
                  <a:pt x="83925" y="32858"/>
                  <a:pt x="83827" y="32829"/>
                  <a:pt x="83964" y="32831"/>
                </a:cubicBezTo>
                <a:cubicBezTo>
                  <a:pt x="84083" y="32833"/>
                  <a:pt x="84180" y="32701"/>
                  <a:pt x="84328" y="32926"/>
                </a:cubicBezTo>
                <a:cubicBezTo>
                  <a:pt x="84574" y="33301"/>
                  <a:pt x="84270" y="33319"/>
                  <a:pt x="84861" y="33186"/>
                </a:cubicBezTo>
                <a:cubicBezTo>
                  <a:pt x="84902" y="33177"/>
                  <a:pt x="84937" y="33170"/>
                  <a:pt x="84977" y="33157"/>
                </a:cubicBezTo>
                <a:close/>
                <a:moveTo>
                  <a:pt x="87038" y="42415"/>
                </a:moveTo>
                <a:cubicBezTo>
                  <a:pt x="86476" y="42461"/>
                  <a:pt x="86471" y="42563"/>
                  <a:pt x="86427" y="43084"/>
                </a:cubicBezTo>
                <a:cubicBezTo>
                  <a:pt x="86379" y="43640"/>
                  <a:pt x="86883" y="43052"/>
                  <a:pt x="86991" y="43164"/>
                </a:cubicBezTo>
                <a:cubicBezTo>
                  <a:pt x="87029" y="43204"/>
                  <a:pt x="87405" y="42760"/>
                  <a:pt x="87435" y="42713"/>
                </a:cubicBezTo>
                <a:cubicBezTo>
                  <a:pt x="87649" y="42365"/>
                  <a:pt x="87267" y="42396"/>
                  <a:pt x="87038" y="42415"/>
                </a:cubicBezTo>
                <a:close/>
                <a:moveTo>
                  <a:pt x="95755" y="41562"/>
                </a:moveTo>
                <a:cubicBezTo>
                  <a:pt x="95598" y="41725"/>
                  <a:pt x="95462" y="41809"/>
                  <a:pt x="95476" y="42043"/>
                </a:cubicBezTo>
                <a:cubicBezTo>
                  <a:pt x="95498" y="42397"/>
                  <a:pt x="95193" y="42464"/>
                  <a:pt x="95160" y="42563"/>
                </a:cubicBezTo>
                <a:cubicBezTo>
                  <a:pt x="95137" y="42632"/>
                  <a:pt x="95324" y="42606"/>
                  <a:pt x="95367" y="42590"/>
                </a:cubicBezTo>
                <a:cubicBezTo>
                  <a:pt x="95589" y="42510"/>
                  <a:pt x="96048" y="42158"/>
                  <a:pt x="96203" y="41975"/>
                </a:cubicBezTo>
                <a:cubicBezTo>
                  <a:pt x="96402" y="41741"/>
                  <a:pt x="96556" y="41806"/>
                  <a:pt x="96804" y="41596"/>
                </a:cubicBezTo>
                <a:cubicBezTo>
                  <a:pt x="96858" y="41550"/>
                  <a:pt x="97128" y="41319"/>
                  <a:pt x="96943" y="41282"/>
                </a:cubicBezTo>
                <a:cubicBezTo>
                  <a:pt x="96693" y="41246"/>
                  <a:pt x="96490" y="41324"/>
                  <a:pt x="96464" y="41027"/>
                </a:cubicBezTo>
                <a:cubicBezTo>
                  <a:pt x="96449" y="40849"/>
                  <a:pt x="96387" y="41003"/>
                  <a:pt x="96313" y="40961"/>
                </a:cubicBezTo>
                <a:cubicBezTo>
                  <a:pt x="96202" y="40897"/>
                  <a:pt x="96413" y="40540"/>
                  <a:pt x="96290" y="40337"/>
                </a:cubicBezTo>
                <a:cubicBezTo>
                  <a:pt x="96279" y="40320"/>
                  <a:pt x="96138" y="40116"/>
                  <a:pt x="96120" y="40138"/>
                </a:cubicBezTo>
                <a:cubicBezTo>
                  <a:pt x="96061" y="40208"/>
                  <a:pt x="96120" y="40598"/>
                  <a:pt x="96149" y="40695"/>
                </a:cubicBezTo>
                <a:cubicBezTo>
                  <a:pt x="96195" y="40851"/>
                  <a:pt x="96146" y="40965"/>
                  <a:pt x="96082" y="41117"/>
                </a:cubicBezTo>
                <a:cubicBezTo>
                  <a:pt x="96001" y="41311"/>
                  <a:pt x="95898" y="41413"/>
                  <a:pt x="95755" y="41562"/>
                </a:cubicBezTo>
                <a:close/>
                <a:moveTo>
                  <a:pt x="94393" y="42519"/>
                </a:moveTo>
                <a:cubicBezTo>
                  <a:pt x="94096" y="42766"/>
                  <a:pt x="93594" y="43119"/>
                  <a:pt x="93247" y="43271"/>
                </a:cubicBezTo>
                <a:cubicBezTo>
                  <a:pt x="92853" y="43445"/>
                  <a:pt x="92594" y="43521"/>
                  <a:pt x="92207" y="43753"/>
                </a:cubicBezTo>
                <a:cubicBezTo>
                  <a:pt x="92122" y="43804"/>
                  <a:pt x="91840" y="43968"/>
                  <a:pt x="91778" y="44047"/>
                </a:cubicBezTo>
                <a:cubicBezTo>
                  <a:pt x="91722" y="44119"/>
                  <a:pt x="91587" y="44129"/>
                  <a:pt x="91618" y="44207"/>
                </a:cubicBezTo>
                <a:cubicBezTo>
                  <a:pt x="91640" y="44262"/>
                  <a:pt x="91979" y="44403"/>
                  <a:pt x="92039" y="44409"/>
                </a:cubicBezTo>
                <a:cubicBezTo>
                  <a:pt x="92283" y="44434"/>
                  <a:pt x="92717" y="44190"/>
                  <a:pt x="92901" y="44029"/>
                </a:cubicBezTo>
                <a:cubicBezTo>
                  <a:pt x="93146" y="43813"/>
                  <a:pt x="93497" y="43514"/>
                  <a:pt x="93816" y="43434"/>
                </a:cubicBezTo>
                <a:cubicBezTo>
                  <a:pt x="93930" y="43405"/>
                  <a:pt x="93929" y="43509"/>
                  <a:pt x="94016" y="43369"/>
                </a:cubicBezTo>
                <a:cubicBezTo>
                  <a:pt x="94122" y="43196"/>
                  <a:pt x="94562" y="42948"/>
                  <a:pt x="94752" y="42795"/>
                </a:cubicBezTo>
                <a:cubicBezTo>
                  <a:pt x="94762" y="42787"/>
                  <a:pt x="95142" y="42482"/>
                  <a:pt x="95002" y="42479"/>
                </a:cubicBezTo>
                <a:cubicBezTo>
                  <a:pt x="94712" y="42474"/>
                  <a:pt x="94824" y="42161"/>
                  <a:pt x="94393" y="42519"/>
                </a:cubicBezTo>
                <a:close/>
                <a:moveTo>
                  <a:pt x="82298" y="15491"/>
                </a:moveTo>
                <a:cubicBezTo>
                  <a:pt x="82233" y="15449"/>
                  <a:pt x="82171" y="15082"/>
                  <a:pt x="82130" y="14993"/>
                </a:cubicBezTo>
                <a:cubicBezTo>
                  <a:pt x="82096" y="14920"/>
                  <a:pt x="81931" y="14712"/>
                  <a:pt x="81939" y="14687"/>
                </a:cubicBezTo>
                <a:cubicBezTo>
                  <a:pt x="81957" y="14628"/>
                  <a:pt x="82022" y="14620"/>
                  <a:pt x="81916" y="14496"/>
                </a:cubicBezTo>
                <a:cubicBezTo>
                  <a:pt x="81837" y="14404"/>
                  <a:pt x="81765" y="14361"/>
                  <a:pt x="81724" y="14338"/>
                </a:cubicBezTo>
                <a:cubicBezTo>
                  <a:pt x="81626" y="14314"/>
                  <a:pt x="81575" y="14244"/>
                  <a:pt x="81540" y="14319"/>
                </a:cubicBezTo>
                <a:cubicBezTo>
                  <a:pt x="81520" y="14361"/>
                  <a:pt x="81438" y="14305"/>
                  <a:pt x="81410" y="14289"/>
                </a:cubicBezTo>
                <a:cubicBezTo>
                  <a:pt x="81065" y="14087"/>
                  <a:pt x="81581" y="14110"/>
                  <a:pt x="81189" y="13772"/>
                </a:cubicBezTo>
                <a:cubicBezTo>
                  <a:pt x="81110" y="13704"/>
                  <a:pt x="80940" y="13622"/>
                  <a:pt x="80834" y="13531"/>
                </a:cubicBezTo>
                <a:cubicBezTo>
                  <a:pt x="80765" y="13586"/>
                  <a:pt x="80610" y="13642"/>
                  <a:pt x="80499" y="13722"/>
                </a:cubicBezTo>
                <a:cubicBezTo>
                  <a:pt x="80436" y="13768"/>
                  <a:pt x="80218" y="13988"/>
                  <a:pt x="80166" y="13897"/>
                </a:cubicBezTo>
                <a:cubicBezTo>
                  <a:pt x="80096" y="13773"/>
                  <a:pt x="80111" y="12987"/>
                  <a:pt x="79691" y="13395"/>
                </a:cubicBezTo>
                <a:cubicBezTo>
                  <a:pt x="79582" y="13501"/>
                  <a:pt x="79239" y="13803"/>
                  <a:pt x="79199" y="13925"/>
                </a:cubicBezTo>
                <a:cubicBezTo>
                  <a:pt x="79129" y="14135"/>
                  <a:pt x="79533" y="14385"/>
                  <a:pt x="79700" y="14419"/>
                </a:cubicBezTo>
                <a:cubicBezTo>
                  <a:pt x="79915" y="14464"/>
                  <a:pt x="80600" y="14349"/>
                  <a:pt x="80730" y="14548"/>
                </a:cubicBezTo>
                <a:cubicBezTo>
                  <a:pt x="80789" y="14639"/>
                  <a:pt x="80492" y="14733"/>
                  <a:pt x="80411" y="14783"/>
                </a:cubicBezTo>
                <a:cubicBezTo>
                  <a:pt x="80130" y="14955"/>
                  <a:pt x="80038" y="15199"/>
                  <a:pt x="80282" y="15463"/>
                </a:cubicBezTo>
                <a:cubicBezTo>
                  <a:pt x="80417" y="15610"/>
                  <a:pt x="80544" y="15715"/>
                  <a:pt x="80684" y="15878"/>
                </a:cubicBezTo>
                <a:cubicBezTo>
                  <a:pt x="80754" y="15960"/>
                  <a:pt x="81110" y="16304"/>
                  <a:pt x="81102" y="16379"/>
                </a:cubicBezTo>
                <a:cubicBezTo>
                  <a:pt x="81088" y="16502"/>
                  <a:pt x="80572" y="16317"/>
                  <a:pt x="80558" y="16323"/>
                </a:cubicBezTo>
                <a:cubicBezTo>
                  <a:pt x="80625" y="16363"/>
                  <a:pt x="80852" y="16413"/>
                  <a:pt x="80985" y="16487"/>
                </a:cubicBezTo>
                <a:cubicBezTo>
                  <a:pt x="81225" y="16619"/>
                  <a:pt x="81277" y="16747"/>
                  <a:pt x="81117" y="16961"/>
                </a:cubicBezTo>
                <a:cubicBezTo>
                  <a:pt x="81044" y="17058"/>
                  <a:pt x="81164" y="17070"/>
                  <a:pt x="81267" y="17120"/>
                </a:cubicBezTo>
                <a:cubicBezTo>
                  <a:pt x="81611" y="17286"/>
                  <a:pt x="81496" y="17322"/>
                  <a:pt x="81488" y="17592"/>
                </a:cubicBezTo>
                <a:cubicBezTo>
                  <a:pt x="81485" y="17673"/>
                  <a:pt x="81387" y="17843"/>
                  <a:pt x="81353" y="17944"/>
                </a:cubicBezTo>
                <a:cubicBezTo>
                  <a:pt x="81280" y="18157"/>
                  <a:pt x="81311" y="18134"/>
                  <a:pt x="81173" y="18304"/>
                </a:cubicBezTo>
                <a:cubicBezTo>
                  <a:pt x="81005" y="18513"/>
                  <a:pt x="81296" y="18610"/>
                  <a:pt x="81025" y="18889"/>
                </a:cubicBezTo>
                <a:cubicBezTo>
                  <a:pt x="80873" y="19044"/>
                  <a:pt x="80803" y="19124"/>
                  <a:pt x="80665" y="19294"/>
                </a:cubicBezTo>
                <a:cubicBezTo>
                  <a:pt x="80417" y="19600"/>
                  <a:pt x="80283" y="19665"/>
                  <a:pt x="79924" y="19744"/>
                </a:cubicBezTo>
                <a:cubicBezTo>
                  <a:pt x="79652" y="19804"/>
                  <a:pt x="79466" y="19454"/>
                  <a:pt x="79485" y="19749"/>
                </a:cubicBezTo>
                <a:cubicBezTo>
                  <a:pt x="79503" y="20024"/>
                  <a:pt x="79290" y="19987"/>
                  <a:pt x="79063" y="20062"/>
                </a:cubicBezTo>
                <a:cubicBezTo>
                  <a:pt x="78820" y="20143"/>
                  <a:pt x="78726" y="20190"/>
                  <a:pt x="78635" y="20427"/>
                </a:cubicBezTo>
                <a:cubicBezTo>
                  <a:pt x="78541" y="20674"/>
                  <a:pt x="78469" y="20183"/>
                  <a:pt x="78384" y="20137"/>
                </a:cubicBezTo>
                <a:cubicBezTo>
                  <a:pt x="78358" y="20123"/>
                  <a:pt x="78217" y="20105"/>
                  <a:pt x="78128" y="20065"/>
                </a:cubicBezTo>
                <a:cubicBezTo>
                  <a:pt x="77999" y="20025"/>
                  <a:pt x="77944" y="20098"/>
                  <a:pt x="77867" y="20134"/>
                </a:cubicBezTo>
                <a:cubicBezTo>
                  <a:pt x="77841" y="20168"/>
                  <a:pt x="77774" y="20222"/>
                  <a:pt x="77734" y="20245"/>
                </a:cubicBezTo>
                <a:cubicBezTo>
                  <a:pt x="77494" y="20385"/>
                  <a:pt x="77537" y="20328"/>
                  <a:pt x="77416" y="20603"/>
                </a:cubicBezTo>
                <a:cubicBezTo>
                  <a:pt x="77212" y="21066"/>
                  <a:pt x="77465" y="21384"/>
                  <a:pt x="77794" y="21702"/>
                </a:cubicBezTo>
                <a:cubicBezTo>
                  <a:pt x="78354" y="22242"/>
                  <a:pt x="78541" y="22257"/>
                  <a:pt x="78689" y="23077"/>
                </a:cubicBezTo>
                <a:cubicBezTo>
                  <a:pt x="78869" y="24071"/>
                  <a:pt x="78022" y="23928"/>
                  <a:pt x="77880" y="24235"/>
                </a:cubicBezTo>
                <a:cubicBezTo>
                  <a:pt x="77840" y="24323"/>
                  <a:pt x="77445" y="24864"/>
                  <a:pt x="77417" y="24670"/>
                </a:cubicBezTo>
                <a:cubicBezTo>
                  <a:pt x="77410" y="24624"/>
                  <a:pt x="77410" y="24558"/>
                  <a:pt x="77406" y="24509"/>
                </a:cubicBezTo>
                <a:cubicBezTo>
                  <a:pt x="77381" y="24318"/>
                  <a:pt x="77276" y="24220"/>
                  <a:pt x="77189" y="24062"/>
                </a:cubicBezTo>
                <a:cubicBezTo>
                  <a:pt x="77157" y="24025"/>
                  <a:pt x="76971" y="24009"/>
                  <a:pt x="76868" y="23884"/>
                </a:cubicBezTo>
                <a:cubicBezTo>
                  <a:pt x="76829" y="23835"/>
                  <a:pt x="76769" y="23728"/>
                  <a:pt x="76723" y="23611"/>
                </a:cubicBezTo>
                <a:cubicBezTo>
                  <a:pt x="76710" y="23602"/>
                  <a:pt x="76661" y="23559"/>
                  <a:pt x="76632" y="23536"/>
                </a:cubicBezTo>
                <a:cubicBezTo>
                  <a:pt x="76571" y="23488"/>
                  <a:pt x="76055" y="23128"/>
                  <a:pt x="76013" y="23114"/>
                </a:cubicBezTo>
                <a:cubicBezTo>
                  <a:pt x="75821" y="23050"/>
                  <a:pt x="75752" y="23506"/>
                  <a:pt x="75720" y="23636"/>
                </a:cubicBezTo>
                <a:cubicBezTo>
                  <a:pt x="75642" y="23947"/>
                  <a:pt x="75538" y="24221"/>
                  <a:pt x="75718" y="24506"/>
                </a:cubicBezTo>
                <a:cubicBezTo>
                  <a:pt x="75881" y="24763"/>
                  <a:pt x="75892" y="24773"/>
                  <a:pt x="75999" y="25057"/>
                </a:cubicBezTo>
                <a:cubicBezTo>
                  <a:pt x="76105" y="25337"/>
                  <a:pt x="76495" y="25407"/>
                  <a:pt x="76551" y="25622"/>
                </a:cubicBezTo>
                <a:cubicBezTo>
                  <a:pt x="76583" y="25745"/>
                  <a:pt x="76454" y="25750"/>
                  <a:pt x="76358" y="25714"/>
                </a:cubicBezTo>
                <a:cubicBezTo>
                  <a:pt x="76519" y="25785"/>
                  <a:pt x="76808" y="25865"/>
                  <a:pt x="76883" y="26023"/>
                </a:cubicBezTo>
                <a:cubicBezTo>
                  <a:pt x="76968" y="26233"/>
                  <a:pt x="77071" y="26522"/>
                  <a:pt x="77143" y="26763"/>
                </a:cubicBezTo>
                <a:cubicBezTo>
                  <a:pt x="77164" y="26832"/>
                  <a:pt x="77330" y="27265"/>
                  <a:pt x="77283" y="27308"/>
                </a:cubicBezTo>
                <a:cubicBezTo>
                  <a:pt x="77173" y="27407"/>
                  <a:pt x="76675" y="27033"/>
                  <a:pt x="76594" y="26962"/>
                </a:cubicBezTo>
                <a:cubicBezTo>
                  <a:pt x="76315" y="26720"/>
                  <a:pt x="76195" y="26393"/>
                  <a:pt x="76097" y="26043"/>
                </a:cubicBezTo>
                <a:cubicBezTo>
                  <a:pt x="76069" y="25943"/>
                  <a:pt x="75987" y="25610"/>
                  <a:pt x="76085" y="25534"/>
                </a:cubicBezTo>
                <a:cubicBezTo>
                  <a:pt x="75867" y="25381"/>
                  <a:pt x="75832" y="25315"/>
                  <a:pt x="75659" y="25115"/>
                </a:cubicBezTo>
                <a:cubicBezTo>
                  <a:pt x="75391" y="24806"/>
                  <a:pt x="75283" y="24823"/>
                  <a:pt x="75398" y="24357"/>
                </a:cubicBezTo>
                <a:cubicBezTo>
                  <a:pt x="75412" y="24298"/>
                  <a:pt x="75415" y="24233"/>
                  <a:pt x="75434" y="24187"/>
                </a:cubicBezTo>
                <a:cubicBezTo>
                  <a:pt x="75411" y="24138"/>
                  <a:pt x="75419" y="23704"/>
                  <a:pt x="75419" y="23680"/>
                </a:cubicBezTo>
                <a:cubicBezTo>
                  <a:pt x="75411" y="23240"/>
                  <a:pt x="75183" y="22955"/>
                  <a:pt x="75071" y="22560"/>
                </a:cubicBezTo>
                <a:cubicBezTo>
                  <a:pt x="75008" y="22337"/>
                  <a:pt x="74909" y="21684"/>
                  <a:pt x="74572" y="21849"/>
                </a:cubicBezTo>
                <a:cubicBezTo>
                  <a:pt x="74414" y="21927"/>
                  <a:pt x="74236" y="22180"/>
                  <a:pt x="74123" y="22139"/>
                </a:cubicBezTo>
                <a:cubicBezTo>
                  <a:pt x="73997" y="22092"/>
                  <a:pt x="74025" y="22207"/>
                  <a:pt x="73944" y="21883"/>
                </a:cubicBezTo>
                <a:cubicBezTo>
                  <a:pt x="73886" y="21652"/>
                  <a:pt x="73825" y="21121"/>
                  <a:pt x="73635" y="20979"/>
                </a:cubicBezTo>
                <a:cubicBezTo>
                  <a:pt x="73537" y="20906"/>
                  <a:pt x="73627" y="20823"/>
                  <a:pt x="73404" y="20681"/>
                </a:cubicBezTo>
                <a:cubicBezTo>
                  <a:pt x="73324" y="20630"/>
                  <a:pt x="73187" y="20437"/>
                  <a:pt x="73064" y="20371"/>
                </a:cubicBezTo>
                <a:cubicBezTo>
                  <a:pt x="72995" y="20343"/>
                  <a:pt x="72940" y="20110"/>
                  <a:pt x="72905" y="20034"/>
                </a:cubicBezTo>
                <a:cubicBezTo>
                  <a:pt x="72796" y="19802"/>
                  <a:pt x="72635" y="19704"/>
                  <a:pt x="72452" y="19543"/>
                </a:cubicBezTo>
                <a:cubicBezTo>
                  <a:pt x="72384" y="19483"/>
                  <a:pt x="72414" y="19691"/>
                  <a:pt x="72414" y="19746"/>
                </a:cubicBezTo>
                <a:cubicBezTo>
                  <a:pt x="72413" y="19791"/>
                  <a:pt x="72417" y="20045"/>
                  <a:pt x="72324" y="19958"/>
                </a:cubicBezTo>
                <a:cubicBezTo>
                  <a:pt x="72275" y="19912"/>
                  <a:pt x="72267" y="19964"/>
                  <a:pt x="72176" y="19981"/>
                </a:cubicBezTo>
                <a:cubicBezTo>
                  <a:pt x="72096" y="19995"/>
                  <a:pt x="72105" y="20035"/>
                  <a:pt x="71977" y="19995"/>
                </a:cubicBezTo>
                <a:cubicBezTo>
                  <a:pt x="71956" y="20038"/>
                  <a:pt x="71911" y="20055"/>
                  <a:pt x="71830" y="20028"/>
                </a:cubicBezTo>
                <a:cubicBezTo>
                  <a:pt x="71469" y="19910"/>
                  <a:pt x="71472" y="20630"/>
                  <a:pt x="71032" y="20763"/>
                </a:cubicBezTo>
                <a:cubicBezTo>
                  <a:pt x="70933" y="20793"/>
                  <a:pt x="70861" y="20947"/>
                  <a:pt x="70792" y="21038"/>
                </a:cubicBezTo>
                <a:cubicBezTo>
                  <a:pt x="70566" y="21339"/>
                  <a:pt x="70133" y="21848"/>
                  <a:pt x="69822" y="22051"/>
                </a:cubicBezTo>
                <a:cubicBezTo>
                  <a:pt x="69565" y="22231"/>
                  <a:pt x="69538" y="22405"/>
                  <a:pt x="69548" y="22709"/>
                </a:cubicBezTo>
                <a:cubicBezTo>
                  <a:pt x="69558" y="23036"/>
                  <a:pt x="69576" y="23217"/>
                  <a:pt x="69545" y="23553"/>
                </a:cubicBezTo>
                <a:cubicBezTo>
                  <a:pt x="69507" y="23953"/>
                  <a:pt x="69410" y="24906"/>
                  <a:pt x="68801" y="24777"/>
                </a:cubicBezTo>
                <a:cubicBezTo>
                  <a:pt x="68593" y="24733"/>
                  <a:pt x="68465" y="24566"/>
                  <a:pt x="68436" y="24361"/>
                </a:cubicBezTo>
                <a:cubicBezTo>
                  <a:pt x="68378" y="24050"/>
                  <a:pt x="68002" y="23419"/>
                  <a:pt x="67862" y="23051"/>
                </a:cubicBezTo>
                <a:cubicBezTo>
                  <a:pt x="67751" y="22763"/>
                  <a:pt x="67663" y="22563"/>
                  <a:pt x="67524" y="22286"/>
                </a:cubicBezTo>
                <a:cubicBezTo>
                  <a:pt x="67282" y="21807"/>
                  <a:pt x="67195" y="21328"/>
                  <a:pt x="67089" y="20809"/>
                </a:cubicBezTo>
                <a:cubicBezTo>
                  <a:pt x="67040" y="20567"/>
                  <a:pt x="67032" y="20307"/>
                  <a:pt x="66983" y="20057"/>
                </a:cubicBezTo>
                <a:cubicBezTo>
                  <a:pt x="66957" y="19930"/>
                  <a:pt x="66874" y="19769"/>
                  <a:pt x="66825" y="20000"/>
                </a:cubicBezTo>
                <a:cubicBezTo>
                  <a:pt x="66673" y="20729"/>
                  <a:pt x="65863" y="20076"/>
                  <a:pt x="65889" y="19901"/>
                </a:cubicBezTo>
                <a:cubicBezTo>
                  <a:pt x="65911" y="19749"/>
                  <a:pt x="66321" y="19727"/>
                  <a:pt x="66078" y="19642"/>
                </a:cubicBezTo>
                <a:cubicBezTo>
                  <a:pt x="66007" y="19617"/>
                  <a:pt x="65613" y="19416"/>
                  <a:pt x="65522" y="19316"/>
                </a:cubicBezTo>
                <a:cubicBezTo>
                  <a:pt x="65211" y="19172"/>
                  <a:pt x="65171" y="18810"/>
                  <a:pt x="64788" y="18767"/>
                </a:cubicBezTo>
                <a:cubicBezTo>
                  <a:pt x="64553" y="18741"/>
                  <a:pt x="64079" y="18745"/>
                  <a:pt x="63823" y="18780"/>
                </a:cubicBezTo>
                <a:cubicBezTo>
                  <a:pt x="63699" y="18797"/>
                  <a:pt x="63567" y="18790"/>
                  <a:pt x="63474" y="18792"/>
                </a:cubicBezTo>
                <a:cubicBezTo>
                  <a:pt x="63400" y="18791"/>
                  <a:pt x="63145" y="18802"/>
                  <a:pt x="63025" y="18783"/>
                </a:cubicBezTo>
                <a:cubicBezTo>
                  <a:pt x="62838" y="18755"/>
                  <a:pt x="62383" y="18737"/>
                  <a:pt x="62247" y="18636"/>
                </a:cubicBezTo>
                <a:cubicBezTo>
                  <a:pt x="61986" y="18442"/>
                  <a:pt x="62002" y="18112"/>
                  <a:pt x="61549" y="18238"/>
                </a:cubicBezTo>
                <a:cubicBezTo>
                  <a:pt x="61080" y="18368"/>
                  <a:pt x="60998" y="18273"/>
                  <a:pt x="60597" y="18032"/>
                </a:cubicBezTo>
                <a:cubicBezTo>
                  <a:pt x="60225" y="17809"/>
                  <a:pt x="60248" y="17808"/>
                  <a:pt x="60015" y="17448"/>
                </a:cubicBezTo>
                <a:cubicBezTo>
                  <a:pt x="59898" y="17268"/>
                  <a:pt x="59675" y="17090"/>
                  <a:pt x="59483" y="16997"/>
                </a:cubicBezTo>
                <a:cubicBezTo>
                  <a:pt x="59400" y="16956"/>
                  <a:pt x="59351" y="17064"/>
                  <a:pt x="59277" y="17054"/>
                </a:cubicBezTo>
                <a:cubicBezTo>
                  <a:pt x="59254" y="17081"/>
                  <a:pt x="59171" y="17152"/>
                  <a:pt x="59140" y="17150"/>
                </a:cubicBezTo>
                <a:cubicBezTo>
                  <a:pt x="59139" y="17174"/>
                  <a:pt x="59118" y="17303"/>
                  <a:pt x="59219" y="17487"/>
                </a:cubicBezTo>
                <a:cubicBezTo>
                  <a:pt x="59266" y="17573"/>
                  <a:pt x="59266" y="17626"/>
                  <a:pt x="59304" y="17693"/>
                </a:cubicBezTo>
                <a:cubicBezTo>
                  <a:pt x="59414" y="17778"/>
                  <a:pt x="59415" y="17862"/>
                  <a:pt x="59562" y="18008"/>
                </a:cubicBezTo>
                <a:cubicBezTo>
                  <a:pt x="59941" y="18384"/>
                  <a:pt x="59815" y="18431"/>
                  <a:pt x="60053" y="18788"/>
                </a:cubicBezTo>
                <a:cubicBezTo>
                  <a:pt x="60076" y="18823"/>
                  <a:pt x="60103" y="18865"/>
                  <a:pt x="60135" y="18903"/>
                </a:cubicBezTo>
                <a:cubicBezTo>
                  <a:pt x="60108" y="18838"/>
                  <a:pt x="60109" y="18756"/>
                  <a:pt x="60119" y="18709"/>
                </a:cubicBezTo>
                <a:cubicBezTo>
                  <a:pt x="60163" y="18561"/>
                  <a:pt x="60374" y="18466"/>
                  <a:pt x="60352" y="18702"/>
                </a:cubicBezTo>
                <a:cubicBezTo>
                  <a:pt x="60347" y="18746"/>
                  <a:pt x="60379" y="18922"/>
                  <a:pt x="60336" y="19001"/>
                </a:cubicBezTo>
                <a:cubicBezTo>
                  <a:pt x="60361" y="18995"/>
                  <a:pt x="60389" y="19149"/>
                  <a:pt x="60413" y="19201"/>
                </a:cubicBezTo>
                <a:cubicBezTo>
                  <a:pt x="60553" y="19288"/>
                  <a:pt x="60996" y="19223"/>
                  <a:pt x="61142" y="19153"/>
                </a:cubicBezTo>
                <a:cubicBezTo>
                  <a:pt x="61413" y="19023"/>
                  <a:pt x="61546" y="18752"/>
                  <a:pt x="61726" y="18549"/>
                </a:cubicBezTo>
                <a:cubicBezTo>
                  <a:pt x="61733" y="18510"/>
                  <a:pt x="61762" y="18451"/>
                  <a:pt x="61799" y="18434"/>
                </a:cubicBezTo>
                <a:cubicBezTo>
                  <a:pt x="61829" y="18420"/>
                  <a:pt x="61826" y="18480"/>
                  <a:pt x="61826" y="18494"/>
                </a:cubicBezTo>
                <a:cubicBezTo>
                  <a:pt x="61819" y="18540"/>
                  <a:pt x="61793" y="18625"/>
                  <a:pt x="61782" y="18641"/>
                </a:cubicBezTo>
                <a:cubicBezTo>
                  <a:pt x="61828" y="18742"/>
                  <a:pt x="61815" y="18661"/>
                  <a:pt x="61826" y="18811"/>
                </a:cubicBezTo>
                <a:cubicBezTo>
                  <a:pt x="61831" y="18876"/>
                  <a:pt x="61829" y="18926"/>
                  <a:pt x="61825" y="18969"/>
                </a:cubicBezTo>
                <a:cubicBezTo>
                  <a:pt x="61834" y="18964"/>
                  <a:pt x="62054" y="19153"/>
                  <a:pt x="62088" y="19175"/>
                </a:cubicBezTo>
                <a:cubicBezTo>
                  <a:pt x="62445" y="19400"/>
                  <a:pt x="63158" y="19613"/>
                  <a:pt x="62833" y="20197"/>
                </a:cubicBezTo>
                <a:cubicBezTo>
                  <a:pt x="62727" y="20389"/>
                  <a:pt x="62604" y="20469"/>
                  <a:pt x="62486" y="20712"/>
                </a:cubicBezTo>
                <a:cubicBezTo>
                  <a:pt x="62259" y="21184"/>
                  <a:pt x="62205" y="21184"/>
                  <a:pt x="61824" y="21519"/>
                </a:cubicBezTo>
                <a:cubicBezTo>
                  <a:pt x="61651" y="21670"/>
                  <a:pt x="61371" y="21739"/>
                  <a:pt x="61038" y="21847"/>
                </a:cubicBezTo>
                <a:cubicBezTo>
                  <a:pt x="60810" y="21946"/>
                  <a:pt x="60637" y="22341"/>
                  <a:pt x="60294" y="22462"/>
                </a:cubicBezTo>
                <a:cubicBezTo>
                  <a:pt x="60028" y="22556"/>
                  <a:pt x="59891" y="22644"/>
                  <a:pt x="59648" y="22766"/>
                </a:cubicBezTo>
                <a:cubicBezTo>
                  <a:pt x="59361" y="22912"/>
                  <a:pt x="59176" y="22960"/>
                  <a:pt x="58888" y="23072"/>
                </a:cubicBezTo>
                <a:cubicBezTo>
                  <a:pt x="58258" y="23300"/>
                  <a:pt x="58277" y="23422"/>
                  <a:pt x="58108" y="23077"/>
                </a:cubicBezTo>
                <a:cubicBezTo>
                  <a:pt x="57909" y="22533"/>
                  <a:pt x="57921" y="22315"/>
                  <a:pt x="57835" y="21878"/>
                </a:cubicBezTo>
                <a:cubicBezTo>
                  <a:pt x="57828" y="21846"/>
                  <a:pt x="57707" y="21735"/>
                  <a:pt x="57506" y="21416"/>
                </a:cubicBezTo>
                <a:cubicBezTo>
                  <a:pt x="57273" y="21044"/>
                  <a:pt x="57313" y="20947"/>
                  <a:pt x="56959" y="20623"/>
                </a:cubicBezTo>
                <a:cubicBezTo>
                  <a:pt x="56445" y="20154"/>
                  <a:pt x="56717" y="19910"/>
                  <a:pt x="56421" y="19464"/>
                </a:cubicBezTo>
                <a:cubicBezTo>
                  <a:pt x="56254" y="19211"/>
                  <a:pt x="56074" y="19077"/>
                  <a:pt x="55919" y="18784"/>
                </a:cubicBezTo>
                <a:cubicBezTo>
                  <a:pt x="55734" y="18425"/>
                  <a:pt x="55566" y="18155"/>
                  <a:pt x="55279" y="17864"/>
                </a:cubicBezTo>
                <a:cubicBezTo>
                  <a:pt x="55186" y="17769"/>
                  <a:pt x="55158" y="17719"/>
                  <a:pt x="55167" y="17577"/>
                </a:cubicBezTo>
                <a:cubicBezTo>
                  <a:pt x="55171" y="17510"/>
                  <a:pt x="55206" y="17411"/>
                  <a:pt x="55200" y="17348"/>
                </a:cubicBezTo>
                <a:cubicBezTo>
                  <a:pt x="55201" y="17338"/>
                  <a:pt x="55195" y="17320"/>
                  <a:pt x="55199" y="17292"/>
                </a:cubicBezTo>
                <a:cubicBezTo>
                  <a:pt x="55192" y="17295"/>
                  <a:pt x="55185" y="17297"/>
                  <a:pt x="55176" y="17301"/>
                </a:cubicBezTo>
                <a:cubicBezTo>
                  <a:pt x="55176" y="17302"/>
                  <a:pt x="55133" y="17445"/>
                  <a:pt x="55129" y="17476"/>
                </a:cubicBezTo>
                <a:cubicBezTo>
                  <a:pt x="55072" y="17887"/>
                  <a:pt x="54964" y="17964"/>
                  <a:pt x="54693" y="17589"/>
                </a:cubicBezTo>
                <a:cubicBezTo>
                  <a:pt x="54692" y="17587"/>
                  <a:pt x="54363" y="17083"/>
                  <a:pt x="54473" y="17372"/>
                </a:cubicBezTo>
                <a:cubicBezTo>
                  <a:pt x="54604" y="17719"/>
                  <a:pt x="55418" y="19296"/>
                  <a:pt x="55506" y="19538"/>
                </a:cubicBezTo>
                <a:cubicBezTo>
                  <a:pt x="55647" y="19664"/>
                  <a:pt x="55623" y="19601"/>
                  <a:pt x="55784" y="19806"/>
                </a:cubicBezTo>
                <a:cubicBezTo>
                  <a:pt x="56232" y="20379"/>
                  <a:pt x="55886" y="20841"/>
                  <a:pt x="56506" y="21386"/>
                </a:cubicBezTo>
                <a:cubicBezTo>
                  <a:pt x="56619" y="21447"/>
                  <a:pt x="56717" y="21959"/>
                  <a:pt x="56749" y="22052"/>
                </a:cubicBezTo>
                <a:cubicBezTo>
                  <a:pt x="56908" y="22518"/>
                  <a:pt x="56966" y="22340"/>
                  <a:pt x="57322" y="22622"/>
                </a:cubicBezTo>
                <a:cubicBezTo>
                  <a:pt x="57375" y="22664"/>
                  <a:pt x="57842" y="23166"/>
                  <a:pt x="57965" y="23306"/>
                </a:cubicBezTo>
                <a:cubicBezTo>
                  <a:pt x="58026" y="23324"/>
                  <a:pt x="58069" y="23424"/>
                  <a:pt x="57982" y="23579"/>
                </a:cubicBezTo>
                <a:cubicBezTo>
                  <a:pt x="57965" y="23610"/>
                  <a:pt x="57924" y="23662"/>
                  <a:pt x="57954" y="23695"/>
                </a:cubicBezTo>
                <a:cubicBezTo>
                  <a:pt x="57990" y="23722"/>
                  <a:pt x="58026" y="23750"/>
                  <a:pt x="58058" y="23779"/>
                </a:cubicBezTo>
                <a:cubicBezTo>
                  <a:pt x="58282" y="23958"/>
                  <a:pt x="58390" y="24053"/>
                  <a:pt x="58707" y="24024"/>
                </a:cubicBezTo>
                <a:cubicBezTo>
                  <a:pt x="59009" y="23996"/>
                  <a:pt x="59299" y="23870"/>
                  <a:pt x="59611" y="23823"/>
                </a:cubicBezTo>
                <a:cubicBezTo>
                  <a:pt x="59914" y="23777"/>
                  <a:pt x="59944" y="23759"/>
                  <a:pt x="60225" y="23653"/>
                </a:cubicBezTo>
                <a:cubicBezTo>
                  <a:pt x="60531" y="23536"/>
                  <a:pt x="60534" y="23719"/>
                  <a:pt x="60556" y="23983"/>
                </a:cubicBezTo>
                <a:cubicBezTo>
                  <a:pt x="60569" y="24143"/>
                  <a:pt x="60464" y="24318"/>
                  <a:pt x="60402" y="24476"/>
                </a:cubicBezTo>
                <a:cubicBezTo>
                  <a:pt x="60324" y="24678"/>
                  <a:pt x="60271" y="24783"/>
                  <a:pt x="60175" y="24971"/>
                </a:cubicBezTo>
                <a:cubicBezTo>
                  <a:pt x="59963" y="25385"/>
                  <a:pt x="59896" y="25717"/>
                  <a:pt x="59619" y="26145"/>
                </a:cubicBezTo>
                <a:cubicBezTo>
                  <a:pt x="59263" y="26696"/>
                  <a:pt x="59071" y="26838"/>
                  <a:pt x="58576" y="27237"/>
                </a:cubicBezTo>
                <a:cubicBezTo>
                  <a:pt x="58059" y="27654"/>
                  <a:pt x="57931" y="27966"/>
                  <a:pt x="57539" y="28437"/>
                </a:cubicBezTo>
                <a:cubicBezTo>
                  <a:pt x="57509" y="28490"/>
                  <a:pt x="57340" y="28624"/>
                  <a:pt x="57281" y="28709"/>
                </a:cubicBezTo>
                <a:cubicBezTo>
                  <a:pt x="57182" y="28851"/>
                  <a:pt x="56919" y="29420"/>
                  <a:pt x="56808" y="29445"/>
                </a:cubicBezTo>
                <a:cubicBezTo>
                  <a:pt x="56756" y="29574"/>
                  <a:pt x="56751" y="29900"/>
                  <a:pt x="56799" y="30106"/>
                </a:cubicBezTo>
                <a:cubicBezTo>
                  <a:pt x="56881" y="30464"/>
                  <a:pt x="56837" y="30944"/>
                  <a:pt x="56943" y="31244"/>
                </a:cubicBezTo>
                <a:cubicBezTo>
                  <a:pt x="57001" y="31409"/>
                  <a:pt x="57172" y="31538"/>
                  <a:pt x="57171" y="31566"/>
                </a:cubicBezTo>
                <a:cubicBezTo>
                  <a:pt x="57192" y="31731"/>
                  <a:pt x="57193" y="31847"/>
                  <a:pt x="57181" y="32024"/>
                </a:cubicBezTo>
                <a:cubicBezTo>
                  <a:pt x="57156" y="32380"/>
                  <a:pt x="57189" y="32448"/>
                  <a:pt x="57210" y="32798"/>
                </a:cubicBezTo>
                <a:cubicBezTo>
                  <a:pt x="57242" y="33355"/>
                  <a:pt x="57054" y="33648"/>
                  <a:pt x="56566" y="33897"/>
                </a:cubicBezTo>
                <a:cubicBezTo>
                  <a:pt x="56037" y="34166"/>
                  <a:pt x="56011" y="34330"/>
                  <a:pt x="55601" y="34642"/>
                </a:cubicBezTo>
                <a:cubicBezTo>
                  <a:pt x="55484" y="34731"/>
                  <a:pt x="55259" y="34830"/>
                  <a:pt x="55270" y="34976"/>
                </a:cubicBezTo>
                <a:cubicBezTo>
                  <a:pt x="55278" y="35075"/>
                  <a:pt x="55415" y="35587"/>
                  <a:pt x="55452" y="35715"/>
                </a:cubicBezTo>
                <a:cubicBezTo>
                  <a:pt x="55511" y="35915"/>
                  <a:pt x="55486" y="36023"/>
                  <a:pt x="55478" y="36228"/>
                </a:cubicBezTo>
                <a:cubicBezTo>
                  <a:pt x="55417" y="36787"/>
                  <a:pt x="54800" y="36585"/>
                  <a:pt x="54580" y="37213"/>
                </a:cubicBezTo>
                <a:cubicBezTo>
                  <a:pt x="54548" y="37303"/>
                  <a:pt x="54515" y="37444"/>
                  <a:pt x="54481" y="37453"/>
                </a:cubicBezTo>
                <a:cubicBezTo>
                  <a:pt x="54603" y="37714"/>
                  <a:pt x="54526" y="37847"/>
                  <a:pt x="54344" y="38071"/>
                </a:cubicBezTo>
                <a:cubicBezTo>
                  <a:pt x="54183" y="38270"/>
                  <a:pt x="54067" y="38375"/>
                  <a:pt x="53916" y="38601"/>
                </a:cubicBezTo>
                <a:cubicBezTo>
                  <a:pt x="53660" y="38986"/>
                  <a:pt x="53353" y="39316"/>
                  <a:pt x="52985" y="39598"/>
                </a:cubicBezTo>
                <a:cubicBezTo>
                  <a:pt x="52605" y="39890"/>
                  <a:pt x="52153" y="39997"/>
                  <a:pt x="51680" y="39970"/>
                </a:cubicBezTo>
                <a:cubicBezTo>
                  <a:pt x="51231" y="39944"/>
                  <a:pt x="50962" y="40170"/>
                  <a:pt x="50565" y="40168"/>
                </a:cubicBezTo>
                <a:cubicBezTo>
                  <a:pt x="50198" y="40165"/>
                  <a:pt x="49996" y="39841"/>
                  <a:pt x="50048" y="39513"/>
                </a:cubicBezTo>
                <a:cubicBezTo>
                  <a:pt x="50137" y="38951"/>
                  <a:pt x="49557" y="38403"/>
                  <a:pt x="49476" y="37900"/>
                </a:cubicBezTo>
                <a:cubicBezTo>
                  <a:pt x="49416" y="37845"/>
                  <a:pt x="49394" y="37812"/>
                  <a:pt x="49343" y="37726"/>
                </a:cubicBezTo>
                <a:cubicBezTo>
                  <a:pt x="49132" y="37370"/>
                  <a:pt x="49149" y="36946"/>
                  <a:pt x="49053" y="36545"/>
                </a:cubicBezTo>
                <a:cubicBezTo>
                  <a:pt x="48930" y="35974"/>
                  <a:pt x="49144" y="36086"/>
                  <a:pt x="48796" y="35439"/>
                </a:cubicBezTo>
                <a:cubicBezTo>
                  <a:pt x="48647" y="35162"/>
                  <a:pt x="48149" y="34214"/>
                  <a:pt x="48179" y="33968"/>
                </a:cubicBezTo>
                <a:cubicBezTo>
                  <a:pt x="48184" y="33825"/>
                  <a:pt x="48171" y="33697"/>
                  <a:pt x="48179" y="33647"/>
                </a:cubicBezTo>
                <a:cubicBezTo>
                  <a:pt x="48212" y="33447"/>
                  <a:pt x="48351" y="32846"/>
                  <a:pt x="48434" y="32679"/>
                </a:cubicBezTo>
                <a:cubicBezTo>
                  <a:pt x="48634" y="32275"/>
                  <a:pt x="48894" y="32146"/>
                  <a:pt x="48762" y="31614"/>
                </a:cubicBezTo>
                <a:cubicBezTo>
                  <a:pt x="48683" y="31292"/>
                  <a:pt x="48658" y="31133"/>
                  <a:pt x="48625" y="30801"/>
                </a:cubicBezTo>
                <a:cubicBezTo>
                  <a:pt x="48613" y="30691"/>
                  <a:pt x="48448" y="30099"/>
                  <a:pt x="48397" y="29984"/>
                </a:cubicBezTo>
                <a:cubicBezTo>
                  <a:pt x="48381" y="29859"/>
                  <a:pt x="48289" y="29728"/>
                  <a:pt x="48270" y="29598"/>
                </a:cubicBezTo>
                <a:cubicBezTo>
                  <a:pt x="48214" y="29565"/>
                  <a:pt x="48128" y="29427"/>
                  <a:pt x="48085" y="29360"/>
                </a:cubicBezTo>
                <a:cubicBezTo>
                  <a:pt x="48057" y="29316"/>
                  <a:pt x="48022" y="29251"/>
                  <a:pt x="48000" y="29177"/>
                </a:cubicBezTo>
                <a:cubicBezTo>
                  <a:pt x="47868" y="29088"/>
                  <a:pt x="47411" y="28556"/>
                  <a:pt x="47416" y="28388"/>
                </a:cubicBezTo>
                <a:cubicBezTo>
                  <a:pt x="47419" y="28291"/>
                  <a:pt x="47168" y="28213"/>
                  <a:pt x="47472" y="27817"/>
                </a:cubicBezTo>
                <a:cubicBezTo>
                  <a:pt x="47595" y="27656"/>
                  <a:pt x="47391" y="27625"/>
                  <a:pt x="47578" y="27458"/>
                </a:cubicBezTo>
                <a:cubicBezTo>
                  <a:pt x="47556" y="27428"/>
                  <a:pt x="47348" y="27422"/>
                  <a:pt x="47504" y="27274"/>
                </a:cubicBezTo>
                <a:cubicBezTo>
                  <a:pt x="47518" y="27261"/>
                  <a:pt x="47532" y="27258"/>
                  <a:pt x="47533" y="27243"/>
                </a:cubicBezTo>
                <a:cubicBezTo>
                  <a:pt x="47540" y="27133"/>
                  <a:pt x="47627" y="27054"/>
                  <a:pt x="47635" y="27007"/>
                </a:cubicBezTo>
                <a:cubicBezTo>
                  <a:pt x="47520" y="26896"/>
                  <a:pt x="47605" y="26488"/>
                  <a:pt x="47472" y="26390"/>
                </a:cubicBezTo>
                <a:cubicBezTo>
                  <a:pt x="47326" y="26280"/>
                  <a:pt x="47328" y="26196"/>
                  <a:pt x="47187" y="26151"/>
                </a:cubicBezTo>
                <a:cubicBezTo>
                  <a:pt x="47180" y="26160"/>
                  <a:pt x="46926" y="26162"/>
                  <a:pt x="46894" y="26166"/>
                </a:cubicBezTo>
                <a:cubicBezTo>
                  <a:pt x="46605" y="26201"/>
                  <a:pt x="46351" y="26395"/>
                  <a:pt x="46204" y="25963"/>
                </a:cubicBezTo>
                <a:cubicBezTo>
                  <a:pt x="46139" y="25739"/>
                  <a:pt x="46257" y="25836"/>
                  <a:pt x="45938" y="25656"/>
                </a:cubicBezTo>
                <a:cubicBezTo>
                  <a:pt x="45832" y="25596"/>
                  <a:pt x="45665" y="25475"/>
                  <a:pt x="45541" y="25503"/>
                </a:cubicBezTo>
                <a:cubicBezTo>
                  <a:pt x="45469" y="25519"/>
                  <a:pt x="45319" y="25549"/>
                  <a:pt x="45288" y="25513"/>
                </a:cubicBezTo>
                <a:cubicBezTo>
                  <a:pt x="45227" y="25577"/>
                  <a:pt x="45100" y="25570"/>
                  <a:pt x="44991" y="25598"/>
                </a:cubicBezTo>
                <a:cubicBezTo>
                  <a:pt x="44948" y="25615"/>
                  <a:pt x="44908" y="25642"/>
                  <a:pt x="44834" y="25683"/>
                </a:cubicBezTo>
                <a:cubicBezTo>
                  <a:pt x="44802" y="25710"/>
                  <a:pt x="44716" y="25750"/>
                  <a:pt x="44591" y="25793"/>
                </a:cubicBezTo>
                <a:cubicBezTo>
                  <a:pt x="44367" y="25871"/>
                  <a:pt x="44054" y="26040"/>
                  <a:pt x="43797" y="26050"/>
                </a:cubicBezTo>
                <a:cubicBezTo>
                  <a:pt x="43741" y="26051"/>
                  <a:pt x="43553" y="25992"/>
                  <a:pt x="43462" y="25978"/>
                </a:cubicBezTo>
                <a:cubicBezTo>
                  <a:pt x="43180" y="25932"/>
                  <a:pt x="43208" y="25913"/>
                  <a:pt x="42901" y="25979"/>
                </a:cubicBezTo>
                <a:cubicBezTo>
                  <a:pt x="42624" y="26040"/>
                  <a:pt x="42379" y="26148"/>
                  <a:pt x="42131" y="26248"/>
                </a:cubicBezTo>
                <a:cubicBezTo>
                  <a:pt x="41938" y="26263"/>
                  <a:pt x="41539" y="25941"/>
                  <a:pt x="41388" y="25808"/>
                </a:cubicBezTo>
                <a:cubicBezTo>
                  <a:pt x="41308" y="25738"/>
                  <a:pt x="40890" y="25376"/>
                  <a:pt x="40867" y="25299"/>
                </a:cubicBezTo>
                <a:cubicBezTo>
                  <a:pt x="40821" y="25280"/>
                  <a:pt x="40665" y="25230"/>
                  <a:pt x="40622" y="25178"/>
                </a:cubicBezTo>
                <a:cubicBezTo>
                  <a:pt x="40509" y="25043"/>
                  <a:pt x="40395" y="24959"/>
                  <a:pt x="40396" y="24765"/>
                </a:cubicBezTo>
                <a:cubicBezTo>
                  <a:pt x="40397" y="24714"/>
                  <a:pt x="40313" y="24666"/>
                  <a:pt x="40356" y="24572"/>
                </a:cubicBezTo>
                <a:cubicBezTo>
                  <a:pt x="40352" y="24544"/>
                  <a:pt x="40340" y="24539"/>
                  <a:pt x="40307" y="24498"/>
                </a:cubicBezTo>
                <a:cubicBezTo>
                  <a:pt x="40204" y="24355"/>
                  <a:pt x="40106" y="24265"/>
                  <a:pt x="39994" y="24138"/>
                </a:cubicBezTo>
                <a:cubicBezTo>
                  <a:pt x="39918" y="24052"/>
                  <a:pt x="39835" y="23876"/>
                  <a:pt x="39767" y="23803"/>
                </a:cubicBezTo>
                <a:cubicBezTo>
                  <a:pt x="39719" y="23764"/>
                  <a:pt x="39712" y="23762"/>
                  <a:pt x="39709" y="23696"/>
                </a:cubicBezTo>
                <a:cubicBezTo>
                  <a:pt x="39746" y="23574"/>
                  <a:pt x="39802" y="23594"/>
                  <a:pt x="39593" y="23580"/>
                </a:cubicBezTo>
                <a:cubicBezTo>
                  <a:pt x="39500" y="23561"/>
                  <a:pt x="39370" y="23444"/>
                  <a:pt x="39292" y="23392"/>
                </a:cubicBezTo>
                <a:cubicBezTo>
                  <a:pt x="39312" y="23380"/>
                  <a:pt x="39333" y="23369"/>
                  <a:pt x="39353" y="23358"/>
                </a:cubicBezTo>
                <a:cubicBezTo>
                  <a:pt x="39528" y="23288"/>
                  <a:pt x="39226" y="23379"/>
                  <a:pt x="39295" y="23111"/>
                </a:cubicBezTo>
                <a:cubicBezTo>
                  <a:pt x="39352" y="23035"/>
                  <a:pt x="39497" y="22987"/>
                  <a:pt x="39583" y="22948"/>
                </a:cubicBezTo>
                <a:cubicBezTo>
                  <a:pt x="39538" y="22922"/>
                  <a:pt x="39411" y="22997"/>
                  <a:pt x="39297" y="22850"/>
                </a:cubicBezTo>
                <a:cubicBezTo>
                  <a:pt x="39069" y="22558"/>
                  <a:pt x="39177" y="22258"/>
                  <a:pt x="39418" y="22001"/>
                </a:cubicBezTo>
                <a:cubicBezTo>
                  <a:pt x="39434" y="21912"/>
                  <a:pt x="39409" y="21876"/>
                  <a:pt x="39438" y="21749"/>
                </a:cubicBezTo>
                <a:cubicBezTo>
                  <a:pt x="39520" y="21381"/>
                  <a:pt x="39526" y="21293"/>
                  <a:pt x="39461" y="20932"/>
                </a:cubicBezTo>
                <a:cubicBezTo>
                  <a:pt x="39431" y="20761"/>
                  <a:pt x="39598" y="20368"/>
                  <a:pt x="39243" y="20339"/>
                </a:cubicBezTo>
                <a:cubicBezTo>
                  <a:pt x="39250" y="20317"/>
                  <a:pt x="39257" y="20296"/>
                  <a:pt x="39273" y="20248"/>
                </a:cubicBezTo>
                <a:cubicBezTo>
                  <a:pt x="39415" y="19825"/>
                  <a:pt x="39639" y="19428"/>
                  <a:pt x="39886" y="19058"/>
                </a:cubicBezTo>
                <a:cubicBezTo>
                  <a:pt x="40050" y="18812"/>
                  <a:pt x="40144" y="18564"/>
                  <a:pt x="40325" y="18305"/>
                </a:cubicBezTo>
                <a:cubicBezTo>
                  <a:pt x="40395" y="18205"/>
                  <a:pt x="40447" y="18126"/>
                  <a:pt x="40503" y="18072"/>
                </a:cubicBezTo>
                <a:cubicBezTo>
                  <a:pt x="40621" y="17835"/>
                  <a:pt x="40806" y="17813"/>
                  <a:pt x="41027" y="17710"/>
                </a:cubicBezTo>
                <a:cubicBezTo>
                  <a:pt x="41910" y="17264"/>
                  <a:pt x="41468" y="16767"/>
                  <a:pt x="41935" y="16156"/>
                </a:cubicBezTo>
                <a:cubicBezTo>
                  <a:pt x="42354" y="15608"/>
                  <a:pt x="42808" y="15085"/>
                  <a:pt x="43445" y="15216"/>
                </a:cubicBezTo>
                <a:cubicBezTo>
                  <a:pt x="43564" y="15241"/>
                  <a:pt x="44058" y="15243"/>
                  <a:pt x="44129" y="15316"/>
                </a:cubicBezTo>
                <a:cubicBezTo>
                  <a:pt x="44169" y="15165"/>
                  <a:pt x="44303" y="15112"/>
                  <a:pt x="44571" y="15017"/>
                </a:cubicBezTo>
                <a:cubicBezTo>
                  <a:pt x="45203" y="14739"/>
                  <a:pt x="45539" y="14690"/>
                  <a:pt x="46225" y="14678"/>
                </a:cubicBezTo>
                <a:cubicBezTo>
                  <a:pt x="46518" y="14673"/>
                  <a:pt x="46729" y="14601"/>
                  <a:pt x="47013" y="14643"/>
                </a:cubicBezTo>
                <a:cubicBezTo>
                  <a:pt x="47093" y="14654"/>
                  <a:pt x="47154" y="14655"/>
                  <a:pt x="47230" y="14661"/>
                </a:cubicBezTo>
                <a:cubicBezTo>
                  <a:pt x="47420" y="14544"/>
                  <a:pt x="47661" y="14581"/>
                  <a:pt x="47796" y="14631"/>
                </a:cubicBezTo>
                <a:cubicBezTo>
                  <a:pt x="47908" y="14673"/>
                  <a:pt x="47889" y="14825"/>
                  <a:pt x="47890" y="14938"/>
                </a:cubicBezTo>
                <a:cubicBezTo>
                  <a:pt x="47890" y="15267"/>
                  <a:pt x="47618" y="15683"/>
                  <a:pt x="47915" y="15886"/>
                </a:cubicBezTo>
                <a:cubicBezTo>
                  <a:pt x="48020" y="15958"/>
                  <a:pt x="48071" y="16024"/>
                  <a:pt x="48083" y="16074"/>
                </a:cubicBezTo>
                <a:cubicBezTo>
                  <a:pt x="48346" y="16131"/>
                  <a:pt x="48840" y="16124"/>
                  <a:pt x="49029" y="16241"/>
                </a:cubicBezTo>
                <a:cubicBezTo>
                  <a:pt x="49320" y="16421"/>
                  <a:pt x="49471" y="16641"/>
                  <a:pt x="49830" y="16803"/>
                </a:cubicBezTo>
                <a:cubicBezTo>
                  <a:pt x="50036" y="16897"/>
                  <a:pt x="50431" y="17053"/>
                  <a:pt x="50581" y="16797"/>
                </a:cubicBezTo>
                <a:cubicBezTo>
                  <a:pt x="50727" y="16548"/>
                  <a:pt x="50705" y="16125"/>
                  <a:pt x="51156" y="16103"/>
                </a:cubicBezTo>
                <a:cubicBezTo>
                  <a:pt x="51388" y="16091"/>
                  <a:pt x="51941" y="16353"/>
                  <a:pt x="52134" y="16480"/>
                </a:cubicBezTo>
                <a:cubicBezTo>
                  <a:pt x="52425" y="16494"/>
                  <a:pt x="52890" y="16728"/>
                  <a:pt x="53278" y="16742"/>
                </a:cubicBezTo>
                <a:cubicBezTo>
                  <a:pt x="53537" y="16752"/>
                  <a:pt x="53616" y="16719"/>
                  <a:pt x="53824" y="16608"/>
                </a:cubicBezTo>
                <a:cubicBezTo>
                  <a:pt x="53910" y="16562"/>
                  <a:pt x="54187" y="16555"/>
                  <a:pt x="54240" y="16638"/>
                </a:cubicBezTo>
                <a:cubicBezTo>
                  <a:pt x="54332" y="16781"/>
                  <a:pt x="54788" y="16660"/>
                  <a:pt x="54927" y="16642"/>
                </a:cubicBezTo>
                <a:cubicBezTo>
                  <a:pt x="55087" y="16438"/>
                  <a:pt x="55016" y="16281"/>
                  <a:pt x="55147" y="16012"/>
                </a:cubicBezTo>
                <a:cubicBezTo>
                  <a:pt x="55158" y="15900"/>
                  <a:pt x="55271" y="15525"/>
                  <a:pt x="55330" y="15447"/>
                </a:cubicBezTo>
                <a:cubicBezTo>
                  <a:pt x="55286" y="15289"/>
                  <a:pt x="55344" y="15139"/>
                  <a:pt x="55329" y="15032"/>
                </a:cubicBezTo>
                <a:cubicBezTo>
                  <a:pt x="55308" y="14955"/>
                  <a:pt x="55427" y="14527"/>
                  <a:pt x="54740" y="14852"/>
                </a:cubicBezTo>
                <a:cubicBezTo>
                  <a:pt x="54373" y="15032"/>
                  <a:pt x="54309" y="14862"/>
                  <a:pt x="53976" y="14762"/>
                </a:cubicBezTo>
                <a:cubicBezTo>
                  <a:pt x="53669" y="14670"/>
                  <a:pt x="53696" y="14944"/>
                  <a:pt x="53216" y="14794"/>
                </a:cubicBezTo>
                <a:cubicBezTo>
                  <a:pt x="52688" y="14629"/>
                  <a:pt x="52884" y="14633"/>
                  <a:pt x="52532" y="14217"/>
                </a:cubicBezTo>
                <a:cubicBezTo>
                  <a:pt x="52322" y="13969"/>
                  <a:pt x="52751" y="14226"/>
                  <a:pt x="52463" y="13768"/>
                </a:cubicBezTo>
                <a:cubicBezTo>
                  <a:pt x="52346" y="13582"/>
                  <a:pt x="52424" y="13464"/>
                  <a:pt x="52629" y="13409"/>
                </a:cubicBezTo>
                <a:cubicBezTo>
                  <a:pt x="52878" y="13342"/>
                  <a:pt x="53040" y="13524"/>
                  <a:pt x="53208" y="13293"/>
                </a:cubicBezTo>
                <a:cubicBezTo>
                  <a:pt x="53321" y="13137"/>
                  <a:pt x="53608" y="13151"/>
                  <a:pt x="53804" y="13087"/>
                </a:cubicBezTo>
                <a:cubicBezTo>
                  <a:pt x="54107" y="12988"/>
                  <a:pt x="54192" y="12885"/>
                  <a:pt x="54563" y="12852"/>
                </a:cubicBezTo>
                <a:cubicBezTo>
                  <a:pt x="54649" y="12844"/>
                  <a:pt x="54721" y="12843"/>
                  <a:pt x="54806" y="12855"/>
                </a:cubicBezTo>
                <a:cubicBezTo>
                  <a:pt x="54978" y="12891"/>
                  <a:pt x="55208" y="13054"/>
                  <a:pt x="55418" y="13124"/>
                </a:cubicBezTo>
                <a:cubicBezTo>
                  <a:pt x="56027" y="13326"/>
                  <a:pt x="56422" y="13145"/>
                  <a:pt x="56729" y="13069"/>
                </a:cubicBezTo>
                <a:cubicBezTo>
                  <a:pt x="56720" y="13060"/>
                  <a:pt x="56758" y="12986"/>
                  <a:pt x="56717" y="12822"/>
                </a:cubicBezTo>
                <a:cubicBezTo>
                  <a:pt x="56735" y="12452"/>
                  <a:pt x="56281" y="12501"/>
                  <a:pt x="56199" y="12293"/>
                </a:cubicBezTo>
                <a:cubicBezTo>
                  <a:pt x="55978" y="12220"/>
                  <a:pt x="55750" y="12090"/>
                  <a:pt x="55420" y="11883"/>
                </a:cubicBezTo>
                <a:cubicBezTo>
                  <a:pt x="55332" y="11828"/>
                  <a:pt x="55176" y="11756"/>
                  <a:pt x="55274" y="11654"/>
                </a:cubicBezTo>
                <a:cubicBezTo>
                  <a:pt x="55496" y="11423"/>
                  <a:pt x="55494" y="11134"/>
                  <a:pt x="55443" y="11050"/>
                </a:cubicBezTo>
                <a:cubicBezTo>
                  <a:pt x="55378" y="11037"/>
                  <a:pt x="55317" y="11094"/>
                  <a:pt x="55164" y="11148"/>
                </a:cubicBezTo>
                <a:cubicBezTo>
                  <a:pt x="54998" y="11207"/>
                  <a:pt x="54749" y="11287"/>
                  <a:pt x="54614" y="11400"/>
                </a:cubicBezTo>
                <a:cubicBezTo>
                  <a:pt x="54536" y="11465"/>
                  <a:pt x="54442" y="11325"/>
                  <a:pt x="54389" y="11376"/>
                </a:cubicBezTo>
                <a:cubicBezTo>
                  <a:pt x="54345" y="11419"/>
                  <a:pt x="54676" y="11617"/>
                  <a:pt x="54764" y="11634"/>
                </a:cubicBezTo>
                <a:cubicBezTo>
                  <a:pt x="54991" y="11677"/>
                  <a:pt x="55179" y="11699"/>
                  <a:pt x="54818" y="11833"/>
                </a:cubicBezTo>
                <a:cubicBezTo>
                  <a:pt x="54623" y="11906"/>
                  <a:pt x="54294" y="11985"/>
                  <a:pt x="54170" y="11749"/>
                </a:cubicBezTo>
                <a:cubicBezTo>
                  <a:pt x="54063" y="11544"/>
                  <a:pt x="54278" y="11557"/>
                  <a:pt x="53937" y="11364"/>
                </a:cubicBezTo>
                <a:cubicBezTo>
                  <a:pt x="53674" y="11216"/>
                  <a:pt x="53888" y="11089"/>
                  <a:pt x="53559" y="11237"/>
                </a:cubicBezTo>
                <a:cubicBezTo>
                  <a:pt x="53322" y="11343"/>
                  <a:pt x="53355" y="11386"/>
                  <a:pt x="53210" y="11546"/>
                </a:cubicBezTo>
                <a:cubicBezTo>
                  <a:pt x="53168" y="11593"/>
                  <a:pt x="53178" y="11617"/>
                  <a:pt x="53117" y="11678"/>
                </a:cubicBezTo>
                <a:cubicBezTo>
                  <a:pt x="53073" y="11752"/>
                  <a:pt x="53022" y="11839"/>
                  <a:pt x="52973" y="11969"/>
                </a:cubicBezTo>
                <a:cubicBezTo>
                  <a:pt x="52917" y="12118"/>
                  <a:pt x="52916" y="12166"/>
                  <a:pt x="52898" y="12216"/>
                </a:cubicBezTo>
                <a:cubicBezTo>
                  <a:pt x="52846" y="12405"/>
                  <a:pt x="52615" y="12556"/>
                  <a:pt x="52783" y="12835"/>
                </a:cubicBezTo>
                <a:cubicBezTo>
                  <a:pt x="52818" y="12856"/>
                  <a:pt x="53189" y="13154"/>
                  <a:pt x="53063" y="13195"/>
                </a:cubicBezTo>
                <a:cubicBezTo>
                  <a:pt x="53034" y="13205"/>
                  <a:pt x="52646" y="13286"/>
                  <a:pt x="52414" y="13407"/>
                </a:cubicBezTo>
                <a:cubicBezTo>
                  <a:pt x="52375" y="13403"/>
                  <a:pt x="52348" y="13365"/>
                  <a:pt x="52314" y="13272"/>
                </a:cubicBezTo>
                <a:cubicBezTo>
                  <a:pt x="52160" y="13240"/>
                  <a:pt x="51758" y="13156"/>
                  <a:pt x="51653" y="13440"/>
                </a:cubicBezTo>
                <a:cubicBezTo>
                  <a:pt x="51575" y="13653"/>
                  <a:pt x="51390" y="13237"/>
                  <a:pt x="51399" y="13708"/>
                </a:cubicBezTo>
                <a:cubicBezTo>
                  <a:pt x="51406" y="14063"/>
                  <a:pt x="51344" y="13910"/>
                  <a:pt x="51629" y="14135"/>
                </a:cubicBezTo>
                <a:cubicBezTo>
                  <a:pt x="51881" y="14333"/>
                  <a:pt x="51584" y="14284"/>
                  <a:pt x="51536" y="14334"/>
                </a:cubicBezTo>
                <a:cubicBezTo>
                  <a:pt x="51455" y="14418"/>
                  <a:pt x="51523" y="14966"/>
                  <a:pt x="51188" y="14676"/>
                </a:cubicBezTo>
                <a:cubicBezTo>
                  <a:pt x="51147" y="14641"/>
                  <a:pt x="51124" y="14611"/>
                  <a:pt x="51091" y="14568"/>
                </a:cubicBezTo>
                <a:cubicBezTo>
                  <a:pt x="50918" y="14297"/>
                  <a:pt x="51031" y="14174"/>
                  <a:pt x="51330" y="14201"/>
                </a:cubicBezTo>
                <a:cubicBezTo>
                  <a:pt x="51419" y="14209"/>
                  <a:pt x="51084" y="14125"/>
                  <a:pt x="51064" y="14118"/>
                </a:cubicBezTo>
                <a:cubicBezTo>
                  <a:pt x="50833" y="14033"/>
                  <a:pt x="50821" y="13932"/>
                  <a:pt x="50658" y="13785"/>
                </a:cubicBezTo>
                <a:cubicBezTo>
                  <a:pt x="50604" y="13737"/>
                  <a:pt x="50590" y="13714"/>
                  <a:pt x="50571" y="13693"/>
                </a:cubicBezTo>
                <a:cubicBezTo>
                  <a:pt x="50529" y="13641"/>
                  <a:pt x="50466" y="13550"/>
                  <a:pt x="50438" y="13517"/>
                </a:cubicBezTo>
                <a:cubicBezTo>
                  <a:pt x="50412" y="13487"/>
                  <a:pt x="50347" y="13443"/>
                  <a:pt x="50359" y="13401"/>
                </a:cubicBezTo>
                <a:cubicBezTo>
                  <a:pt x="50362" y="13391"/>
                  <a:pt x="50332" y="13334"/>
                  <a:pt x="50355" y="13227"/>
                </a:cubicBezTo>
                <a:cubicBezTo>
                  <a:pt x="50382" y="13098"/>
                  <a:pt x="50361" y="12915"/>
                  <a:pt x="50282" y="12842"/>
                </a:cubicBezTo>
                <a:cubicBezTo>
                  <a:pt x="50215" y="12839"/>
                  <a:pt x="50164" y="12731"/>
                  <a:pt x="50103" y="12687"/>
                </a:cubicBezTo>
                <a:cubicBezTo>
                  <a:pt x="50087" y="12675"/>
                  <a:pt x="50070" y="12660"/>
                  <a:pt x="50056" y="12637"/>
                </a:cubicBezTo>
                <a:cubicBezTo>
                  <a:pt x="50020" y="12618"/>
                  <a:pt x="49970" y="12611"/>
                  <a:pt x="49920" y="12585"/>
                </a:cubicBezTo>
                <a:cubicBezTo>
                  <a:pt x="49894" y="12595"/>
                  <a:pt x="49613" y="12433"/>
                  <a:pt x="49416" y="12328"/>
                </a:cubicBezTo>
                <a:cubicBezTo>
                  <a:pt x="49045" y="12131"/>
                  <a:pt x="49177" y="11954"/>
                  <a:pt x="48971" y="11782"/>
                </a:cubicBezTo>
                <a:cubicBezTo>
                  <a:pt x="48911" y="11731"/>
                  <a:pt x="48885" y="11734"/>
                  <a:pt x="48819" y="11760"/>
                </a:cubicBezTo>
                <a:cubicBezTo>
                  <a:pt x="48760" y="11800"/>
                  <a:pt x="48716" y="11863"/>
                  <a:pt x="48668" y="11733"/>
                </a:cubicBezTo>
                <a:cubicBezTo>
                  <a:pt x="48650" y="11684"/>
                  <a:pt x="48648" y="11657"/>
                  <a:pt x="48659" y="11640"/>
                </a:cubicBezTo>
                <a:cubicBezTo>
                  <a:pt x="48641" y="11592"/>
                  <a:pt x="48341" y="11599"/>
                  <a:pt x="48303" y="11630"/>
                </a:cubicBezTo>
                <a:cubicBezTo>
                  <a:pt x="48176" y="11731"/>
                  <a:pt x="48416" y="12111"/>
                  <a:pt x="48491" y="12202"/>
                </a:cubicBezTo>
                <a:cubicBezTo>
                  <a:pt x="48635" y="12377"/>
                  <a:pt x="48938" y="12738"/>
                  <a:pt x="49121" y="12835"/>
                </a:cubicBezTo>
                <a:cubicBezTo>
                  <a:pt x="49272" y="12915"/>
                  <a:pt x="49298" y="12845"/>
                  <a:pt x="49385" y="12976"/>
                </a:cubicBezTo>
                <a:cubicBezTo>
                  <a:pt x="49523" y="13186"/>
                  <a:pt x="50208" y="13372"/>
                  <a:pt x="50075" y="13583"/>
                </a:cubicBezTo>
                <a:cubicBezTo>
                  <a:pt x="50009" y="13689"/>
                  <a:pt x="49771" y="13258"/>
                  <a:pt x="49608" y="13491"/>
                </a:cubicBezTo>
                <a:cubicBezTo>
                  <a:pt x="49478" y="13677"/>
                  <a:pt x="49817" y="13769"/>
                  <a:pt x="49514" y="14114"/>
                </a:cubicBezTo>
                <a:cubicBezTo>
                  <a:pt x="49415" y="14227"/>
                  <a:pt x="49303" y="14276"/>
                  <a:pt x="49369" y="14071"/>
                </a:cubicBezTo>
                <a:cubicBezTo>
                  <a:pt x="49505" y="13646"/>
                  <a:pt x="48913" y="13274"/>
                  <a:pt x="48590" y="13116"/>
                </a:cubicBezTo>
                <a:cubicBezTo>
                  <a:pt x="48286" y="12967"/>
                  <a:pt x="48036" y="12765"/>
                  <a:pt x="47850" y="12481"/>
                </a:cubicBezTo>
                <a:cubicBezTo>
                  <a:pt x="47625" y="12139"/>
                  <a:pt x="47470" y="11937"/>
                  <a:pt x="47034" y="12163"/>
                </a:cubicBezTo>
                <a:cubicBezTo>
                  <a:pt x="47021" y="12170"/>
                  <a:pt x="46944" y="12207"/>
                  <a:pt x="46924" y="12198"/>
                </a:cubicBezTo>
                <a:cubicBezTo>
                  <a:pt x="46900" y="12233"/>
                  <a:pt x="46759" y="12333"/>
                  <a:pt x="46701" y="12365"/>
                </a:cubicBezTo>
                <a:cubicBezTo>
                  <a:pt x="46526" y="12460"/>
                  <a:pt x="46394" y="12425"/>
                  <a:pt x="46222" y="12350"/>
                </a:cubicBezTo>
                <a:cubicBezTo>
                  <a:pt x="46030" y="12261"/>
                  <a:pt x="45763" y="12361"/>
                  <a:pt x="45677" y="12553"/>
                </a:cubicBezTo>
                <a:cubicBezTo>
                  <a:pt x="45644" y="12626"/>
                  <a:pt x="45706" y="12662"/>
                  <a:pt x="45668" y="12683"/>
                </a:cubicBezTo>
                <a:cubicBezTo>
                  <a:pt x="45616" y="13068"/>
                  <a:pt x="45108" y="13205"/>
                  <a:pt x="45013" y="13275"/>
                </a:cubicBezTo>
                <a:cubicBezTo>
                  <a:pt x="44527" y="13634"/>
                  <a:pt x="44856" y="14054"/>
                  <a:pt x="44362" y="14439"/>
                </a:cubicBezTo>
                <a:cubicBezTo>
                  <a:pt x="43975" y="14741"/>
                  <a:pt x="44046" y="14662"/>
                  <a:pt x="43571" y="14729"/>
                </a:cubicBezTo>
                <a:cubicBezTo>
                  <a:pt x="43324" y="14764"/>
                  <a:pt x="43166" y="14898"/>
                  <a:pt x="43043" y="14917"/>
                </a:cubicBezTo>
                <a:cubicBezTo>
                  <a:pt x="42844" y="14948"/>
                  <a:pt x="42885" y="14599"/>
                  <a:pt x="42485" y="14540"/>
                </a:cubicBezTo>
                <a:cubicBezTo>
                  <a:pt x="42399" y="14528"/>
                  <a:pt x="42253" y="14621"/>
                  <a:pt x="42137" y="14607"/>
                </a:cubicBezTo>
                <a:cubicBezTo>
                  <a:pt x="42016" y="14578"/>
                  <a:pt x="42083" y="14441"/>
                  <a:pt x="42097" y="14321"/>
                </a:cubicBezTo>
                <a:cubicBezTo>
                  <a:pt x="42147" y="13886"/>
                  <a:pt x="41860" y="14137"/>
                  <a:pt x="42108" y="13573"/>
                </a:cubicBezTo>
                <a:cubicBezTo>
                  <a:pt x="42231" y="13294"/>
                  <a:pt x="42214" y="13286"/>
                  <a:pt x="42221" y="13001"/>
                </a:cubicBezTo>
                <a:cubicBezTo>
                  <a:pt x="42222" y="12955"/>
                  <a:pt x="42255" y="12919"/>
                  <a:pt x="42264" y="12842"/>
                </a:cubicBezTo>
                <a:cubicBezTo>
                  <a:pt x="42229" y="12665"/>
                  <a:pt x="42222" y="12667"/>
                  <a:pt x="42182" y="12587"/>
                </a:cubicBezTo>
                <a:cubicBezTo>
                  <a:pt x="42119" y="12461"/>
                  <a:pt x="42441" y="12282"/>
                  <a:pt x="42523" y="12266"/>
                </a:cubicBezTo>
                <a:cubicBezTo>
                  <a:pt x="42605" y="12249"/>
                  <a:pt x="43408" y="12323"/>
                  <a:pt x="43572" y="12329"/>
                </a:cubicBezTo>
                <a:cubicBezTo>
                  <a:pt x="43639" y="12332"/>
                  <a:pt x="44294" y="12365"/>
                  <a:pt x="44312" y="12381"/>
                </a:cubicBezTo>
                <a:cubicBezTo>
                  <a:pt x="44315" y="12327"/>
                  <a:pt x="44383" y="12139"/>
                  <a:pt x="44401" y="12076"/>
                </a:cubicBezTo>
                <a:cubicBezTo>
                  <a:pt x="44429" y="11976"/>
                  <a:pt x="44463" y="11662"/>
                  <a:pt x="44603" y="11735"/>
                </a:cubicBezTo>
                <a:cubicBezTo>
                  <a:pt x="44655" y="11752"/>
                  <a:pt x="44537" y="11610"/>
                  <a:pt x="44517" y="11556"/>
                </a:cubicBezTo>
                <a:cubicBezTo>
                  <a:pt x="44460" y="11408"/>
                  <a:pt x="44528" y="11432"/>
                  <a:pt x="44408" y="11307"/>
                </a:cubicBezTo>
                <a:cubicBezTo>
                  <a:pt x="44219" y="11110"/>
                  <a:pt x="44290" y="11023"/>
                  <a:pt x="44267" y="11000"/>
                </a:cubicBezTo>
                <a:cubicBezTo>
                  <a:pt x="44170" y="10901"/>
                  <a:pt x="43660" y="10828"/>
                  <a:pt x="43627" y="10689"/>
                </a:cubicBezTo>
                <a:cubicBezTo>
                  <a:pt x="43616" y="10640"/>
                  <a:pt x="43638" y="10674"/>
                  <a:pt x="43606" y="10619"/>
                </a:cubicBezTo>
                <a:cubicBezTo>
                  <a:pt x="43521" y="10474"/>
                  <a:pt x="44010" y="10509"/>
                  <a:pt x="44069" y="10516"/>
                </a:cubicBezTo>
                <a:cubicBezTo>
                  <a:pt x="44285" y="10542"/>
                  <a:pt x="44400" y="10584"/>
                  <a:pt x="44411" y="10326"/>
                </a:cubicBezTo>
                <a:cubicBezTo>
                  <a:pt x="44419" y="10152"/>
                  <a:pt x="44474" y="10188"/>
                  <a:pt x="44628" y="10230"/>
                </a:cubicBezTo>
                <a:cubicBezTo>
                  <a:pt x="44977" y="10324"/>
                  <a:pt x="44880" y="10263"/>
                  <a:pt x="45087" y="10113"/>
                </a:cubicBezTo>
                <a:cubicBezTo>
                  <a:pt x="45206" y="10027"/>
                  <a:pt x="45230" y="10056"/>
                  <a:pt x="45320" y="9934"/>
                </a:cubicBezTo>
                <a:cubicBezTo>
                  <a:pt x="45439" y="9749"/>
                  <a:pt x="45509" y="9779"/>
                  <a:pt x="45621" y="9693"/>
                </a:cubicBezTo>
                <a:cubicBezTo>
                  <a:pt x="45752" y="9564"/>
                  <a:pt x="45999" y="9678"/>
                  <a:pt x="46146" y="9551"/>
                </a:cubicBezTo>
                <a:cubicBezTo>
                  <a:pt x="46145" y="9551"/>
                  <a:pt x="45813" y="9530"/>
                  <a:pt x="45953" y="9516"/>
                </a:cubicBezTo>
                <a:cubicBezTo>
                  <a:pt x="46170" y="9494"/>
                  <a:pt x="46085" y="9500"/>
                  <a:pt x="46152" y="9288"/>
                </a:cubicBezTo>
                <a:cubicBezTo>
                  <a:pt x="46184" y="9187"/>
                  <a:pt x="46334" y="8944"/>
                  <a:pt x="46382" y="9142"/>
                </a:cubicBezTo>
                <a:cubicBezTo>
                  <a:pt x="46423" y="9308"/>
                  <a:pt x="46410" y="9169"/>
                  <a:pt x="46502" y="9015"/>
                </a:cubicBezTo>
                <a:cubicBezTo>
                  <a:pt x="46570" y="8924"/>
                  <a:pt x="46759" y="8930"/>
                  <a:pt x="46903" y="8901"/>
                </a:cubicBezTo>
                <a:cubicBezTo>
                  <a:pt x="46989" y="8873"/>
                  <a:pt x="47007" y="8830"/>
                  <a:pt x="47149" y="8839"/>
                </a:cubicBezTo>
                <a:cubicBezTo>
                  <a:pt x="47249" y="8845"/>
                  <a:pt x="47299" y="8786"/>
                  <a:pt x="47455" y="8787"/>
                </a:cubicBezTo>
                <a:cubicBezTo>
                  <a:pt x="47585" y="8788"/>
                  <a:pt x="47328" y="8751"/>
                  <a:pt x="47314" y="8536"/>
                </a:cubicBezTo>
                <a:cubicBezTo>
                  <a:pt x="47309" y="8467"/>
                  <a:pt x="47291" y="8422"/>
                  <a:pt x="47276" y="8375"/>
                </a:cubicBezTo>
                <a:cubicBezTo>
                  <a:pt x="47240" y="8276"/>
                  <a:pt x="47225" y="8236"/>
                  <a:pt x="47185" y="8165"/>
                </a:cubicBezTo>
                <a:cubicBezTo>
                  <a:pt x="47132" y="8055"/>
                  <a:pt x="47184" y="8081"/>
                  <a:pt x="47155" y="7971"/>
                </a:cubicBezTo>
                <a:cubicBezTo>
                  <a:pt x="47097" y="7748"/>
                  <a:pt x="47266" y="7846"/>
                  <a:pt x="47414" y="7769"/>
                </a:cubicBezTo>
                <a:cubicBezTo>
                  <a:pt x="47575" y="7671"/>
                  <a:pt x="47652" y="7639"/>
                  <a:pt x="47765" y="7845"/>
                </a:cubicBezTo>
                <a:cubicBezTo>
                  <a:pt x="47874" y="8042"/>
                  <a:pt x="47415" y="7996"/>
                  <a:pt x="47564" y="8413"/>
                </a:cubicBezTo>
                <a:cubicBezTo>
                  <a:pt x="47604" y="8457"/>
                  <a:pt x="47602" y="8474"/>
                  <a:pt x="47709" y="8539"/>
                </a:cubicBezTo>
                <a:cubicBezTo>
                  <a:pt x="47935" y="8675"/>
                  <a:pt x="47941" y="8719"/>
                  <a:pt x="48225" y="8596"/>
                </a:cubicBezTo>
                <a:cubicBezTo>
                  <a:pt x="48273" y="8575"/>
                  <a:pt x="48644" y="8423"/>
                  <a:pt x="48557" y="8580"/>
                </a:cubicBezTo>
                <a:cubicBezTo>
                  <a:pt x="48525" y="8637"/>
                  <a:pt x="48629" y="8705"/>
                  <a:pt x="48666" y="8664"/>
                </a:cubicBezTo>
                <a:cubicBezTo>
                  <a:pt x="48679" y="8651"/>
                  <a:pt x="48778" y="8808"/>
                  <a:pt x="48786" y="8841"/>
                </a:cubicBezTo>
                <a:cubicBezTo>
                  <a:pt x="48966" y="8755"/>
                  <a:pt x="49544" y="8458"/>
                  <a:pt x="49649" y="8445"/>
                </a:cubicBezTo>
                <a:cubicBezTo>
                  <a:pt x="49966" y="8405"/>
                  <a:pt x="50041" y="8518"/>
                  <a:pt x="50285" y="8532"/>
                </a:cubicBezTo>
                <a:cubicBezTo>
                  <a:pt x="50244" y="8313"/>
                  <a:pt x="50440" y="8327"/>
                  <a:pt x="50507" y="8301"/>
                </a:cubicBezTo>
                <a:cubicBezTo>
                  <a:pt x="50543" y="8288"/>
                  <a:pt x="50600" y="8242"/>
                  <a:pt x="50637" y="8236"/>
                </a:cubicBezTo>
                <a:cubicBezTo>
                  <a:pt x="50600" y="8222"/>
                  <a:pt x="50487" y="8103"/>
                  <a:pt x="50526" y="7945"/>
                </a:cubicBezTo>
                <a:cubicBezTo>
                  <a:pt x="50442" y="7830"/>
                  <a:pt x="50574" y="7454"/>
                  <a:pt x="50818" y="7484"/>
                </a:cubicBezTo>
                <a:cubicBezTo>
                  <a:pt x="51025" y="7510"/>
                  <a:pt x="51234" y="7573"/>
                  <a:pt x="51395" y="7334"/>
                </a:cubicBezTo>
                <a:cubicBezTo>
                  <a:pt x="50352" y="6753"/>
                  <a:pt x="52150" y="6769"/>
                  <a:pt x="52184" y="6801"/>
                </a:cubicBezTo>
                <a:cubicBezTo>
                  <a:pt x="52366" y="6627"/>
                  <a:pt x="52225" y="6527"/>
                  <a:pt x="52173" y="6434"/>
                </a:cubicBezTo>
                <a:cubicBezTo>
                  <a:pt x="52062" y="6487"/>
                  <a:pt x="51938" y="6525"/>
                  <a:pt x="51789" y="6550"/>
                </a:cubicBezTo>
                <a:cubicBezTo>
                  <a:pt x="51588" y="6584"/>
                  <a:pt x="51104" y="6728"/>
                  <a:pt x="50958" y="6688"/>
                </a:cubicBezTo>
                <a:cubicBezTo>
                  <a:pt x="50740" y="6628"/>
                  <a:pt x="50540" y="6476"/>
                  <a:pt x="50470" y="6257"/>
                </a:cubicBezTo>
                <a:cubicBezTo>
                  <a:pt x="50336" y="5836"/>
                  <a:pt x="50504" y="5621"/>
                  <a:pt x="50841" y="5406"/>
                </a:cubicBezTo>
                <a:cubicBezTo>
                  <a:pt x="50889" y="5376"/>
                  <a:pt x="50938" y="5346"/>
                  <a:pt x="50987" y="5316"/>
                </a:cubicBezTo>
                <a:cubicBezTo>
                  <a:pt x="51114" y="5238"/>
                  <a:pt x="51383" y="5117"/>
                  <a:pt x="51222" y="4962"/>
                </a:cubicBezTo>
                <a:cubicBezTo>
                  <a:pt x="51121" y="4864"/>
                  <a:pt x="50978" y="4828"/>
                  <a:pt x="50915" y="4761"/>
                </a:cubicBezTo>
                <a:cubicBezTo>
                  <a:pt x="50796" y="4781"/>
                  <a:pt x="50684" y="4831"/>
                  <a:pt x="50498" y="4939"/>
                </a:cubicBezTo>
                <a:cubicBezTo>
                  <a:pt x="50221" y="5100"/>
                  <a:pt x="50579" y="5298"/>
                  <a:pt x="49776" y="5670"/>
                </a:cubicBezTo>
                <a:cubicBezTo>
                  <a:pt x="49545" y="5777"/>
                  <a:pt x="49530" y="5757"/>
                  <a:pt x="49456" y="6014"/>
                </a:cubicBezTo>
                <a:cubicBezTo>
                  <a:pt x="49315" y="6500"/>
                  <a:pt x="49864" y="6544"/>
                  <a:pt x="49821" y="6813"/>
                </a:cubicBezTo>
                <a:cubicBezTo>
                  <a:pt x="49777" y="7080"/>
                  <a:pt x="49329" y="6976"/>
                  <a:pt x="49349" y="7355"/>
                </a:cubicBezTo>
                <a:cubicBezTo>
                  <a:pt x="49365" y="7657"/>
                  <a:pt x="49212" y="7808"/>
                  <a:pt x="48981" y="7992"/>
                </a:cubicBezTo>
                <a:cubicBezTo>
                  <a:pt x="48342" y="8500"/>
                  <a:pt x="48316" y="7786"/>
                  <a:pt x="48076" y="7338"/>
                </a:cubicBezTo>
                <a:cubicBezTo>
                  <a:pt x="47994" y="7185"/>
                  <a:pt x="47977" y="7089"/>
                  <a:pt x="47938" y="7027"/>
                </a:cubicBezTo>
                <a:cubicBezTo>
                  <a:pt x="47905" y="7000"/>
                  <a:pt x="47857" y="6879"/>
                  <a:pt x="47809" y="6797"/>
                </a:cubicBezTo>
                <a:cubicBezTo>
                  <a:pt x="47766" y="6723"/>
                  <a:pt x="47752" y="6898"/>
                  <a:pt x="47615" y="6991"/>
                </a:cubicBezTo>
                <a:cubicBezTo>
                  <a:pt x="47510" y="7061"/>
                  <a:pt x="47478" y="7075"/>
                  <a:pt x="47372" y="7159"/>
                </a:cubicBezTo>
                <a:cubicBezTo>
                  <a:pt x="47004" y="7451"/>
                  <a:pt x="46504" y="7210"/>
                  <a:pt x="46659" y="6967"/>
                </a:cubicBezTo>
                <a:cubicBezTo>
                  <a:pt x="46804" y="6740"/>
                  <a:pt x="46270" y="7058"/>
                  <a:pt x="46640" y="6712"/>
                </a:cubicBezTo>
                <a:cubicBezTo>
                  <a:pt x="46915" y="6454"/>
                  <a:pt x="46547" y="6675"/>
                  <a:pt x="46487" y="6510"/>
                </a:cubicBezTo>
                <a:cubicBezTo>
                  <a:pt x="46460" y="6436"/>
                  <a:pt x="46287" y="6422"/>
                  <a:pt x="46734" y="6337"/>
                </a:cubicBezTo>
                <a:cubicBezTo>
                  <a:pt x="47283" y="6232"/>
                  <a:pt x="46563" y="6355"/>
                  <a:pt x="46460" y="6246"/>
                </a:cubicBezTo>
                <a:cubicBezTo>
                  <a:pt x="46376" y="6158"/>
                  <a:pt x="46693" y="6101"/>
                  <a:pt x="46582" y="6048"/>
                </a:cubicBezTo>
                <a:cubicBezTo>
                  <a:pt x="46355" y="5941"/>
                  <a:pt x="46809" y="6050"/>
                  <a:pt x="46870" y="5900"/>
                </a:cubicBezTo>
                <a:cubicBezTo>
                  <a:pt x="46904" y="5817"/>
                  <a:pt x="47044" y="5746"/>
                  <a:pt x="47129" y="5740"/>
                </a:cubicBezTo>
                <a:cubicBezTo>
                  <a:pt x="47374" y="5722"/>
                  <a:pt x="47214" y="5680"/>
                  <a:pt x="47366" y="5608"/>
                </a:cubicBezTo>
                <a:cubicBezTo>
                  <a:pt x="47466" y="5560"/>
                  <a:pt x="47817" y="5593"/>
                  <a:pt x="47887" y="5487"/>
                </a:cubicBezTo>
                <a:cubicBezTo>
                  <a:pt x="47941" y="5405"/>
                  <a:pt x="47155" y="5671"/>
                  <a:pt x="47947" y="5236"/>
                </a:cubicBezTo>
                <a:cubicBezTo>
                  <a:pt x="48255" y="5067"/>
                  <a:pt x="47854" y="5176"/>
                  <a:pt x="48133" y="5060"/>
                </a:cubicBezTo>
                <a:cubicBezTo>
                  <a:pt x="48270" y="5002"/>
                  <a:pt x="48173" y="4963"/>
                  <a:pt x="48334" y="4817"/>
                </a:cubicBezTo>
                <a:cubicBezTo>
                  <a:pt x="48564" y="4607"/>
                  <a:pt x="48393" y="4684"/>
                  <a:pt x="48425" y="4592"/>
                </a:cubicBezTo>
                <a:cubicBezTo>
                  <a:pt x="48460" y="4489"/>
                  <a:pt x="48739" y="4463"/>
                  <a:pt x="48807" y="4345"/>
                </a:cubicBezTo>
                <a:cubicBezTo>
                  <a:pt x="48850" y="4272"/>
                  <a:pt x="48909" y="4324"/>
                  <a:pt x="48853" y="4230"/>
                </a:cubicBezTo>
                <a:cubicBezTo>
                  <a:pt x="48801" y="4141"/>
                  <a:pt x="49063" y="4147"/>
                  <a:pt x="49141" y="4098"/>
                </a:cubicBezTo>
                <a:cubicBezTo>
                  <a:pt x="49262" y="4023"/>
                  <a:pt x="49258" y="4112"/>
                  <a:pt x="49327" y="3971"/>
                </a:cubicBezTo>
                <a:cubicBezTo>
                  <a:pt x="49402" y="3817"/>
                  <a:pt x="49619" y="3757"/>
                  <a:pt x="49767" y="3679"/>
                </a:cubicBezTo>
                <a:cubicBezTo>
                  <a:pt x="49881" y="3618"/>
                  <a:pt x="50064" y="3712"/>
                  <a:pt x="50264" y="3579"/>
                </a:cubicBezTo>
                <a:cubicBezTo>
                  <a:pt x="50358" y="3517"/>
                  <a:pt x="50104" y="3447"/>
                  <a:pt x="50515" y="3521"/>
                </a:cubicBezTo>
                <a:cubicBezTo>
                  <a:pt x="50744" y="3563"/>
                  <a:pt x="50842" y="3242"/>
                  <a:pt x="50994" y="3314"/>
                </a:cubicBezTo>
                <a:cubicBezTo>
                  <a:pt x="51115" y="3372"/>
                  <a:pt x="50992" y="3497"/>
                  <a:pt x="51240" y="3412"/>
                </a:cubicBezTo>
                <a:cubicBezTo>
                  <a:pt x="51257" y="3406"/>
                  <a:pt x="51628" y="3306"/>
                  <a:pt x="51630" y="3306"/>
                </a:cubicBezTo>
                <a:cubicBezTo>
                  <a:pt x="51709" y="3307"/>
                  <a:pt x="51618" y="3388"/>
                  <a:pt x="51879" y="3386"/>
                </a:cubicBezTo>
                <a:cubicBezTo>
                  <a:pt x="52378" y="3382"/>
                  <a:pt x="51975" y="3511"/>
                  <a:pt x="52131" y="3591"/>
                </a:cubicBezTo>
                <a:cubicBezTo>
                  <a:pt x="52149" y="3600"/>
                  <a:pt x="52358" y="3608"/>
                  <a:pt x="52393" y="3641"/>
                </a:cubicBezTo>
                <a:cubicBezTo>
                  <a:pt x="52796" y="3537"/>
                  <a:pt x="52716" y="3731"/>
                  <a:pt x="53045" y="3771"/>
                </a:cubicBezTo>
                <a:cubicBezTo>
                  <a:pt x="53390" y="3813"/>
                  <a:pt x="53524" y="3813"/>
                  <a:pt x="53874" y="3909"/>
                </a:cubicBezTo>
                <a:cubicBezTo>
                  <a:pt x="54094" y="3970"/>
                  <a:pt x="54972" y="4149"/>
                  <a:pt x="54792" y="4511"/>
                </a:cubicBezTo>
                <a:cubicBezTo>
                  <a:pt x="54599" y="4900"/>
                  <a:pt x="53688" y="4663"/>
                  <a:pt x="53374" y="4573"/>
                </a:cubicBezTo>
                <a:cubicBezTo>
                  <a:pt x="52826" y="4416"/>
                  <a:pt x="52952" y="4445"/>
                  <a:pt x="53256" y="4729"/>
                </a:cubicBezTo>
                <a:cubicBezTo>
                  <a:pt x="53521" y="4986"/>
                  <a:pt x="53657" y="5341"/>
                  <a:pt x="54078" y="5370"/>
                </a:cubicBezTo>
                <a:cubicBezTo>
                  <a:pt x="54424" y="5394"/>
                  <a:pt x="53990" y="5109"/>
                  <a:pt x="54308" y="5138"/>
                </a:cubicBezTo>
                <a:cubicBezTo>
                  <a:pt x="54733" y="5177"/>
                  <a:pt x="54679" y="5109"/>
                  <a:pt x="54961" y="4854"/>
                </a:cubicBezTo>
                <a:cubicBezTo>
                  <a:pt x="55176" y="4658"/>
                  <a:pt x="55295" y="4731"/>
                  <a:pt x="55523" y="4702"/>
                </a:cubicBezTo>
                <a:lnTo>
                  <a:pt x="55571" y="4689"/>
                </a:lnTo>
                <a:cubicBezTo>
                  <a:pt x="55798" y="4581"/>
                  <a:pt x="55213" y="3906"/>
                  <a:pt x="55665" y="3981"/>
                </a:cubicBezTo>
                <a:cubicBezTo>
                  <a:pt x="56040" y="4042"/>
                  <a:pt x="55952" y="4592"/>
                  <a:pt x="56507" y="4333"/>
                </a:cubicBezTo>
                <a:cubicBezTo>
                  <a:pt x="56848" y="4174"/>
                  <a:pt x="56926" y="4088"/>
                  <a:pt x="57322" y="4004"/>
                </a:cubicBezTo>
                <a:cubicBezTo>
                  <a:pt x="57745" y="3914"/>
                  <a:pt x="57801" y="4056"/>
                  <a:pt x="58188" y="4012"/>
                </a:cubicBezTo>
                <a:cubicBezTo>
                  <a:pt x="58472" y="3971"/>
                  <a:pt x="58549" y="3962"/>
                  <a:pt x="58838" y="3966"/>
                </a:cubicBezTo>
                <a:cubicBezTo>
                  <a:pt x="59134" y="3970"/>
                  <a:pt x="59070" y="3901"/>
                  <a:pt x="59194" y="3731"/>
                </a:cubicBezTo>
                <a:cubicBezTo>
                  <a:pt x="59456" y="3373"/>
                  <a:pt x="60681" y="4021"/>
                  <a:pt x="61050" y="3995"/>
                </a:cubicBezTo>
                <a:cubicBezTo>
                  <a:pt x="61309" y="3976"/>
                  <a:pt x="60805" y="3721"/>
                  <a:pt x="60781" y="3708"/>
                </a:cubicBezTo>
                <a:cubicBezTo>
                  <a:pt x="60099" y="3338"/>
                  <a:pt x="60424" y="2685"/>
                  <a:pt x="60993" y="2682"/>
                </a:cubicBezTo>
                <a:cubicBezTo>
                  <a:pt x="61249" y="2694"/>
                  <a:pt x="61372" y="2771"/>
                  <a:pt x="61455" y="3005"/>
                </a:cubicBezTo>
                <a:cubicBezTo>
                  <a:pt x="61557" y="3256"/>
                  <a:pt x="61798" y="3525"/>
                  <a:pt x="61970" y="3738"/>
                </a:cubicBezTo>
                <a:cubicBezTo>
                  <a:pt x="62267" y="4107"/>
                  <a:pt x="62258" y="4440"/>
                  <a:pt x="61755" y="4577"/>
                </a:cubicBezTo>
                <a:cubicBezTo>
                  <a:pt x="61634" y="4610"/>
                  <a:pt x="61920" y="4656"/>
                  <a:pt x="61928" y="4657"/>
                </a:cubicBezTo>
                <a:cubicBezTo>
                  <a:pt x="62287" y="4709"/>
                  <a:pt x="62405" y="4606"/>
                  <a:pt x="62536" y="4298"/>
                </a:cubicBezTo>
                <a:cubicBezTo>
                  <a:pt x="62710" y="3887"/>
                  <a:pt x="62873" y="3901"/>
                  <a:pt x="63243" y="4123"/>
                </a:cubicBezTo>
                <a:cubicBezTo>
                  <a:pt x="63492" y="4273"/>
                  <a:pt x="63741" y="4394"/>
                  <a:pt x="63344" y="4097"/>
                </a:cubicBezTo>
                <a:cubicBezTo>
                  <a:pt x="62856" y="3732"/>
                  <a:pt x="62382" y="3908"/>
                  <a:pt x="62001" y="3468"/>
                </a:cubicBezTo>
                <a:cubicBezTo>
                  <a:pt x="61925" y="3381"/>
                  <a:pt x="61662" y="2973"/>
                  <a:pt x="61847" y="2910"/>
                </a:cubicBezTo>
                <a:cubicBezTo>
                  <a:pt x="61955" y="2873"/>
                  <a:pt x="62445" y="3128"/>
                  <a:pt x="62576" y="3183"/>
                </a:cubicBezTo>
                <a:cubicBezTo>
                  <a:pt x="63213" y="3446"/>
                  <a:pt x="61786" y="2766"/>
                  <a:pt x="63180" y="2947"/>
                </a:cubicBezTo>
                <a:cubicBezTo>
                  <a:pt x="63894" y="3039"/>
                  <a:pt x="63421" y="2920"/>
                  <a:pt x="63136" y="2726"/>
                </a:cubicBezTo>
                <a:cubicBezTo>
                  <a:pt x="62727" y="2447"/>
                  <a:pt x="63767" y="2464"/>
                  <a:pt x="63887" y="2449"/>
                </a:cubicBezTo>
                <a:cubicBezTo>
                  <a:pt x="64107" y="2423"/>
                  <a:pt x="64065" y="2387"/>
                  <a:pt x="64000" y="2228"/>
                </a:cubicBezTo>
                <a:cubicBezTo>
                  <a:pt x="63929" y="1943"/>
                  <a:pt x="64912" y="1959"/>
                  <a:pt x="65075" y="1859"/>
                </a:cubicBezTo>
                <a:cubicBezTo>
                  <a:pt x="65167" y="1802"/>
                  <a:pt x="65263" y="1795"/>
                  <a:pt x="65369" y="1788"/>
                </a:cubicBezTo>
                <a:cubicBezTo>
                  <a:pt x="65651" y="1770"/>
                  <a:pt x="65610" y="1876"/>
                  <a:pt x="65885" y="1843"/>
                </a:cubicBezTo>
                <a:cubicBezTo>
                  <a:pt x="66145" y="1811"/>
                  <a:pt x="66313" y="1783"/>
                  <a:pt x="66496" y="1601"/>
                </a:cubicBezTo>
                <a:cubicBezTo>
                  <a:pt x="66772" y="1326"/>
                  <a:pt x="67078" y="1451"/>
                  <a:pt x="67391" y="1562"/>
                </a:cubicBezTo>
                <a:cubicBezTo>
                  <a:pt x="67992" y="1776"/>
                  <a:pt x="68346" y="1536"/>
                  <a:pt x="68886" y="1707"/>
                </a:cubicBezTo>
                <a:cubicBezTo>
                  <a:pt x="69135" y="1794"/>
                  <a:pt x="69629" y="1934"/>
                  <a:pt x="69213" y="2225"/>
                </a:cubicBezTo>
                <a:cubicBezTo>
                  <a:pt x="69149" y="2269"/>
                  <a:pt x="68485" y="2619"/>
                  <a:pt x="68538" y="2672"/>
                </a:cubicBezTo>
                <a:cubicBezTo>
                  <a:pt x="68602" y="2735"/>
                  <a:pt x="69087" y="2519"/>
                  <a:pt x="69168" y="2483"/>
                </a:cubicBezTo>
                <a:cubicBezTo>
                  <a:pt x="69641" y="2267"/>
                  <a:pt x="69849" y="2555"/>
                  <a:pt x="70156" y="2536"/>
                </a:cubicBezTo>
                <a:cubicBezTo>
                  <a:pt x="70526" y="2513"/>
                  <a:pt x="70691" y="2451"/>
                  <a:pt x="71085" y="2542"/>
                </a:cubicBezTo>
                <a:cubicBezTo>
                  <a:pt x="71380" y="2610"/>
                  <a:pt x="71476" y="2657"/>
                  <a:pt x="71806" y="2678"/>
                </a:cubicBezTo>
                <a:cubicBezTo>
                  <a:pt x="72467" y="2719"/>
                  <a:pt x="72093" y="2482"/>
                  <a:pt x="72578" y="2507"/>
                </a:cubicBezTo>
                <a:cubicBezTo>
                  <a:pt x="73017" y="2529"/>
                  <a:pt x="73502" y="2565"/>
                  <a:pt x="73835" y="2887"/>
                </a:cubicBezTo>
                <a:cubicBezTo>
                  <a:pt x="73977" y="3025"/>
                  <a:pt x="74076" y="3103"/>
                  <a:pt x="74276" y="3170"/>
                </a:cubicBezTo>
                <a:cubicBezTo>
                  <a:pt x="74510" y="3248"/>
                  <a:pt x="74628" y="3259"/>
                  <a:pt x="74832" y="3140"/>
                </a:cubicBezTo>
                <a:cubicBezTo>
                  <a:pt x="75015" y="3034"/>
                  <a:pt x="75551" y="3108"/>
                  <a:pt x="75761" y="3135"/>
                </a:cubicBezTo>
                <a:lnTo>
                  <a:pt x="75902" y="3149"/>
                </a:lnTo>
                <a:cubicBezTo>
                  <a:pt x="76509" y="3212"/>
                  <a:pt x="76220" y="2972"/>
                  <a:pt x="76211" y="2837"/>
                </a:cubicBezTo>
                <a:cubicBezTo>
                  <a:pt x="76196" y="2628"/>
                  <a:pt x="77241" y="2806"/>
                  <a:pt x="77377" y="2843"/>
                </a:cubicBezTo>
                <a:cubicBezTo>
                  <a:pt x="77501" y="2877"/>
                  <a:pt x="77561" y="2959"/>
                  <a:pt x="77634" y="2955"/>
                </a:cubicBezTo>
                <a:cubicBezTo>
                  <a:pt x="78001" y="2931"/>
                  <a:pt x="78047" y="2872"/>
                  <a:pt x="78435" y="2980"/>
                </a:cubicBezTo>
                <a:cubicBezTo>
                  <a:pt x="78952" y="3132"/>
                  <a:pt x="79311" y="3312"/>
                  <a:pt x="79875" y="3278"/>
                </a:cubicBezTo>
                <a:cubicBezTo>
                  <a:pt x="80430" y="3242"/>
                  <a:pt x="80731" y="3160"/>
                  <a:pt x="81264" y="3394"/>
                </a:cubicBezTo>
                <a:cubicBezTo>
                  <a:pt x="81784" y="3621"/>
                  <a:pt x="81822" y="3670"/>
                  <a:pt x="82422" y="3664"/>
                </a:cubicBezTo>
                <a:cubicBezTo>
                  <a:pt x="83038" y="3658"/>
                  <a:pt x="83288" y="3628"/>
                  <a:pt x="83898" y="3798"/>
                </a:cubicBezTo>
                <a:cubicBezTo>
                  <a:pt x="84549" y="3979"/>
                  <a:pt x="84202" y="3768"/>
                  <a:pt x="84373" y="3633"/>
                </a:cubicBezTo>
                <a:cubicBezTo>
                  <a:pt x="84618" y="3440"/>
                  <a:pt x="86240" y="3764"/>
                  <a:pt x="86592" y="3849"/>
                </a:cubicBezTo>
                <a:cubicBezTo>
                  <a:pt x="87011" y="3950"/>
                  <a:pt x="87457" y="4048"/>
                  <a:pt x="87871" y="4159"/>
                </a:cubicBezTo>
                <a:cubicBezTo>
                  <a:pt x="88153" y="4234"/>
                  <a:pt x="88303" y="4313"/>
                  <a:pt x="88563" y="4412"/>
                </a:cubicBezTo>
                <a:cubicBezTo>
                  <a:pt x="89042" y="4595"/>
                  <a:pt x="89454" y="4369"/>
                  <a:pt x="89879" y="4671"/>
                </a:cubicBezTo>
                <a:cubicBezTo>
                  <a:pt x="90053" y="4795"/>
                  <a:pt x="90355" y="5200"/>
                  <a:pt x="89978" y="5206"/>
                </a:cubicBezTo>
                <a:cubicBezTo>
                  <a:pt x="89745" y="5209"/>
                  <a:pt x="88686" y="4888"/>
                  <a:pt x="88391" y="4799"/>
                </a:cubicBezTo>
                <a:cubicBezTo>
                  <a:pt x="88182" y="4736"/>
                  <a:pt x="88172" y="4731"/>
                  <a:pt x="88105" y="4895"/>
                </a:cubicBezTo>
                <a:cubicBezTo>
                  <a:pt x="87978" y="5206"/>
                  <a:pt x="87411" y="5084"/>
                  <a:pt x="87766" y="5206"/>
                </a:cubicBezTo>
                <a:cubicBezTo>
                  <a:pt x="88153" y="5340"/>
                  <a:pt x="88486" y="5429"/>
                  <a:pt x="88855" y="5634"/>
                </a:cubicBezTo>
                <a:cubicBezTo>
                  <a:pt x="89054" y="5744"/>
                  <a:pt x="89115" y="5796"/>
                  <a:pt x="88868" y="5828"/>
                </a:cubicBezTo>
                <a:cubicBezTo>
                  <a:pt x="88151" y="5921"/>
                  <a:pt x="88228" y="6324"/>
                  <a:pt x="87900" y="6496"/>
                </a:cubicBezTo>
                <a:cubicBezTo>
                  <a:pt x="87572" y="6668"/>
                  <a:pt x="86299" y="6414"/>
                  <a:pt x="86444" y="6966"/>
                </a:cubicBezTo>
                <a:cubicBezTo>
                  <a:pt x="86575" y="7463"/>
                  <a:pt x="87388" y="7435"/>
                  <a:pt x="87550" y="8317"/>
                </a:cubicBezTo>
                <a:cubicBezTo>
                  <a:pt x="87587" y="8523"/>
                  <a:pt x="87556" y="9302"/>
                  <a:pt x="87443" y="9453"/>
                </a:cubicBezTo>
                <a:cubicBezTo>
                  <a:pt x="87296" y="9650"/>
                  <a:pt x="86812" y="9137"/>
                  <a:pt x="86692" y="9027"/>
                </a:cubicBezTo>
                <a:cubicBezTo>
                  <a:pt x="86355" y="8719"/>
                  <a:pt x="85777" y="8252"/>
                  <a:pt x="85575" y="7861"/>
                </a:cubicBezTo>
                <a:cubicBezTo>
                  <a:pt x="85490" y="7695"/>
                  <a:pt x="85411" y="7540"/>
                  <a:pt x="85522" y="7377"/>
                </a:cubicBezTo>
                <a:cubicBezTo>
                  <a:pt x="85656" y="7183"/>
                  <a:pt x="85726" y="6914"/>
                  <a:pt x="85781" y="6686"/>
                </a:cubicBezTo>
                <a:cubicBezTo>
                  <a:pt x="85831" y="6481"/>
                  <a:pt x="85864" y="6063"/>
                  <a:pt x="85674" y="5920"/>
                </a:cubicBezTo>
                <a:cubicBezTo>
                  <a:pt x="85475" y="5772"/>
                  <a:pt x="85482" y="6252"/>
                  <a:pt x="85228" y="6304"/>
                </a:cubicBezTo>
                <a:cubicBezTo>
                  <a:pt x="85032" y="6345"/>
                  <a:pt x="84715" y="6092"/>
                  <a:pt x="84393" y="6075"/>
                </a:cubicBezTo>
                <a:cubicBezTo>
                  <a:pt x="84004" y="6055"/>
                  <a:pt x="84011" y="6390"/>
                  <a:pt x="84116" y="6668"/>
                </a:cubicBezTo>
                <a:cubicBezTo>
                  <a:pt x="84170" y="6812"/>
                  <a:pt x="84296" y="6923"/>
                  <a:pt x="84154" y="6974"/>
                </a:cubicBezTo>
                <a:cubicBezTo>
                  <a:pt x="83658" y="7151"/>
                  <a:pt x="83326" y="6706"/>
                  <a:pt x="82827" y="6840"/>
                </a:cubicBezTo>
                <a:cubicBezTo>
                  <a:pt x="82415" y="6952"/>
                  <a:pt x="82330" y="6911"/>
                  <a:pt x="81914" y="6885"/>
                </a:cubicBezTo>
                <a:cubicBezTo>
                  <a:pt x="81269" y="6845"/>
                  <a:pt x="81227" y="6988"/>
                  <a:pt x="81012" y="7516"/>
                </a:cubicBezTo>
                <a:cubicBezTo>
                  <a:pt x="80826" y="7976"/>
                  <a:pt x="80534" y="8286"/>
                  <a:pt x="81096" y="8579"/>
                </a:cubicBezTo>
                <a:cubicBezTo>
                  <a:pt x="81815" y="8953"/>
                  <a:pt x="81667" y="8541"/>
                  <a:pt x="82157" y="8688"/>
                </a:cubicBezTo>
                <a:cubicBezTo>
                  <a:pt x="82637" y="8831"/>
                  <a:pt x="82866" y="9152"/>
                  <a:pt x="83080" y="9576"/>
                </a:cubicBezTo>
                <a:cubicBezTo>
                  <a:pt x="83198" y="9808"/>
                  <a:pt x="83413" y="10132"/>
                  <a:pt x="83492" y="10354"/>
                </a:cubicBezTo>
                <a:cubicBezTo>
                  <a:pt x="83616" y="10698"/>
                  <a:pt x="83520" y="11371"/>
                  <a:pt x="83444" y="11731"/>
                </a:cubicBezTo>
                <a:cubicBezTo>
                  <a:pt x="83338" y="12234"/>
                  <a:pt x="83206" y="12423"/>
                  <a:pt x="82715" y="12547"/>
                </a:cubicBezTo>
                <a:cubicBezTo>
                  <a:pt x="82617" y="12572"/>
                  <a:pt x="82276" y="12628"/>
                  <a:pt x="82169" y="12634"/>
                </a:cubicBezTo>
                <a:cubicBezTo>
                  <a:pt x="82187" y="12648"/>
                  <a:pt x="82200" y="12664"/>
                  <a:pt x="82204" y="12686"/>
                </a:cubicBezTo>
                <a:cubicBezTo>
                  <a:pt x="82234" y="12834"/>
                  <a:pt x="82127" y="13297"/>
                  <a:pt x="82053" y="13427"/>
                </a:cubicBezTo>
                <a:cubicBezTo>
                  <a:pt x="81930" y="13646"/>
                  <a:pt x="81755" y="13661"/>
                  <a:pt x="82004" y="13895"/>
                </a:cubicBezTo>
                <a:cubicBezTo>
                  <a:pt x="82058" y="13946"/>
                  <a:pt x="82077" y="13968"/>
                  <a:pt x="82137" y="14013"/>
                </a:cubicBezTo>
                <a:cubicBezTo>
                  <a:pt x="82202" y="14041"/>
                  <a:pt x="82324" y="14128"/>
                  <a:pt x="82417" y="14207"/>
                </a:cubicBezTo>
                <a:cubicBezTo>
                  <a:pt x="82664" y="14415"/>
                  <a:pt x="83344" y="15167"/>
                  <a:pt x="82757" y="15365"/>
                </a:cubicBezTo>
                <a:cubicBezTo>
                  <a:pt x="82601" y="15418"/>
                  <a:pt x="82661" y="15404"/>
                  <a:pt x="82547" y="15472"/>
                </a:cubicBezTo>
                <a:cubicBezTo>
                  <a:pt x="82480" y="15513"/>
                  <a:pt x="82370" y="15524"/>
                  <a:pt x="82298" y="15491"/>
                </a:cubicBezTo>
                <a:close/>
                <a:moveTo>
                  <a:pt x="86264" y="12368"/>
                </a:moveTo>
                <a:cubicBezTo>
                  <a:pt x="86137" y="12261"/>
                  <a:pt x="86087" y="12117"/>
                  <a:pt x="85937" y="12107"/>
                </a:cubicBezTo>
                <a:cubicBezTo>
                  <a:pt x="85460" y="12077"/>
                  <a:pt x="85278" y="11887"/>
                  <a:pt x="84889" y="11684"/>
                </a:cubicBezTo>
                <a:cubicBezTo>
                  <a:pt x="84590" y="11528"/>
                  <a:pt x="84888" y="11867"/>
                  <a:pt x="84945" y="11973"/>
                </a:cubicBezTo>
                <a:cubicBezTo>
                  <a:pt x="85158" y="12369"/>
                  <a:pt x="84863" y="12352"/>
                  <a:pt x="84867" y="12514"/>
                </a:cubicBezTo>
                <a:cubicBezTo>
                  <a:pt x="84871" y="12676"/>
                  <a:pt x="85037" y="13044"/>
                  <a:pt x="85211" y="12979"/>
                </a:cubicBezTo>
                <a:cubicBezTo>
                  <a:pt x="85374" y="12918"/>
                  <a:pt x="84920" y="12668"/>
                  <a:pt x="85269" y="12683"/>
                </a:cubicBezTo>
                <a:cubicBezTo>
                  <a:pt x="85486" y="12692"/>
                  <a:pt x="85795" y="12875"/>
                  <a:pt x="85919" y="12693"/>
                </a:cubicBezTo>
                <a:cubicBezTo>
                  <a:pt x="86082" y="12453"/>
                  <a:pt x="86074" y="12556"/>
                  <a:pt x="86277" y="12440"/>
                </a:cubicBezTo>
                <a:cubicBezTo>
                  <a:pt x="86359" y="12393"/>
                  <a:pt x="86313" y="12391"/>
                  <a:pt x="86264" y="12368"/>
                </a:cubicBezTo>
                <a:close/>
                <a:moveTo>
                  <a:pt x="84605" y="15833"/>
                </a:moveTo>
                <a:cubicBezTo>
                  <a:pt x="84599" y="15602"/>
                  <a:pt x="84207" y="15844"/>
                  <a:pt x="84356" y="15963"/>
                </a:cubicBezTo>
                <a:cubicBezTo>
                  <a:pt x="84439" y="16028"/>
                  <a:pt x="84576" y="15946"/>
                  <a:pt x="84605" y="15833"/>
                </a:cubicBezTo>
                <a:close/>
                <a:moveTo>
                  <a:pt x="83810" y="16430"/>
                </a:moveTo>
                <a:cubicBezTo>
                  <a:pt x="83870" y="16531"/>
                  <a:pt x="83990" y="16732"/>
                  <a:pt x="84097" y="16542"/>
                </a:cubicBezTo>
                <a:cubicBezTo>
                  <a:pt x="84273" y="16232"/>
                  <a:pt x="83812" y="15860"/>
                  <a:pt x="83973" y="15682"/>
                </a:cubicBezTo>
                <a:cubicBezTo>
                  <a:pt x="84121" y="15518"/>
                  <a:pt x="84561" y="15476"/>
                  <a:pt x="84775" y="15552"/>
                </a:cubicBezTo>
                <a:cubicBezTo>
                  <a:pt x="84964" y="15621"/>
                  <a:pt x="85252" y="15877"/>
                  <a:pt x="85322" y="15610"/>
                </a:cubicBezTo>
                <a:cubicBezTo>
                  <a:pt x="85384" y="15374"/>
                  <a:pt x="85353" y="15402"/>
                  <a:pt x="85647" y="15412"/>
                </a:cubicBezTo>
                <a:cubicBezTo>
                  <a:pt x="86092" y="15427"/>
                  <a:pt x="85947" y="15288"/>
                  <a:pt x="86218" y="15256"/>
                </a:cubicBezTo>
                <a:cubicBezTo>
                  <a:pt x="86431" y="15231"/>
                  <a:pt x="86222" y="14704"/>
                  <a:pt x="86188" y="14573"/>
                </a:cubicBezTo>
                <a:cubicBezTo>
                  <a:pt x="86029" y="13949"/>
                  <a:pt x="86159" y="13634"/>
                  <a:pt x="85589" y="13189"/>
                </a:cubicBezTo>
                <a:cubicBezTo>
                  <a:pt x="85443" y="13074"/>
                  <a:pt x="85483" y="13121"/>
                  <a:pt x="85360" y="13179"/>
                </a:cubicBezTo>
                <a:cubicBezTo>
                  <a:pt x="85147" y="13278"/>
                  <a:pt x="85414" y="13619"/>
                  <a:pt x="85473" y="13793"/>
                </a:cubicBezTo>
                <a:cubicBezTo>
                  <a:pt x="85559" y="14051"/>
                  <a:pt x="85503" y="14493"/>
                  <a:pt x="85204" y="14564"/>
                </a:cubicBezTo>
                <a:cubicBezTo>
                  <a:pt x="85011" y="14611"/>
                  <a:pt x="84993" y="14421"/>
                  <a:pt x="84959" y="14672"/>
                </a:cubicBezTo>
                <a:cubicBezTo>
                  <a:pt x="84836" y="15577"/>
                  <a:pt x="84212" y="14675"/>
                  <a:pt x="83605" y="15718"/>
                </a:cubicBezTo>
                <a:cubicBezTo>
                  <a:pt x="83570" y="15780"/>
                  <a:pt x="83404" y="16073"/>
                  <a:pt x="83547" y="16103"/>
                </a:cubicBezTo>
                <a:cubicBezTo>
                  <a:pt x="83682" y="16133"/>
                  <a:pt x="83716" y="16256"/>
                  <a:pt x="83783" y="16379"/>
                </a:cubicBezTo>
                <a:lnTo>
                  <a:pt x="83810" y="16430"/>
                </a:lnTo>
                <a:close/>
                <a:moveTo>
                  <a:pt x="61475" y="11686"/>
                </a:moveTo>
                <a:cubicBezTo>
                  <a:pt x="61665" y="11756"/>
                  <a:pt x="61503" y="12064"/>
                  <a:pt x="61436" y="11933"/>
                </a:cubicBezTo>
                <a:cubicBezTo>
                  <a:pt x="61436" y="11932"/>
                  <a:pt x="61401" y="11723"/>
                  <a:pt x="61402" y="11718"/>
                </a:cubicBezTo>
                <a:cubicBezTo>
                  <a:pt x="61412" y="11682"/>
                  <a:pt x="61444" y="11680"/>
                  <a:pt x="61475" y="11686"/>
                </a:cubicBezTo>
                <a:close/>
                <a:moveTo>
                  <a:pt x="83050" y="24553"/>
                </a:moveTo>
                <a:cubicBezTo>
                  <a:pt x="83235" y="24800"/>
                  <a:pt x="83219" y="23786"/>
                  <a:pt x="83049" y="24011"/>
                </a:cubicBezTo>
                <a:cubicBezTo>
                  <a:pt x="82956" y="24134"/>
                  <a:pt x="82969" y="24417"/>
                  <a:pt x="83050" y="24553"/>
                </a:cubicBezTo>
                <a:close/>
                <a:moveTo>
                  <a:pt x="83723" y="31035"/>
                </a:moveTo>
                <a:cubicBezTo>
                  <a:pt x="83724" y="31034"/>
                  <a:pt x="83811" y="30963"/>
                  <a:pt x="83829" y="30953"/>
                </a:cubicBezTo>
                <a:cubicBezTo>
                  <a:pt x="84208" y="30743"/>
                  <a:pt x="84836" y="30737"/>
                  <a:pt x="83846" y="31148"/>
                </a:cubicBezTo>
                <a:cubicBezTo>
                  <a:pt x="83709" y="31205"/>
                  <a:pt x="83522" y="31465"/>
                  <a:pt x="83373" y="31422"/>
                </a:cubicBezTo>
                <a:cubicBezTo>
                  <a:pt x="83245" y="31386"/>
                  <a:pt x="83441" y="31177"/>
                  <a:pt x="83491" y="31140"/>
                </a:cubicBezTo>
                <a:cubicBezTo>
                  <a:pt x="83590" y="31066"/>
                  <a:pt x="83609" y="31066"/>
                  <a:pt x="83723" y="31035"/>
                </a:cubicBezTo>
                <a:close/>
                <a:moveTo>
                  <a:pt x="87858" y="30797"/>
                </a:moveTo>
                <a:cubicBezTo>
                  <a:pt x="88117" y="30859"/>
                  <a:pt x="88102" y="30574"/>
                  <a:pt x="87877" y="30656"/>
                </a:cubicBezTo>
                <a:cubicBezTo>
                  <a:pt x="87800" y="30684"/>
                  <a:pt x="87763" y="30753"/>
                  <a:pt x="87858" y="30797"/>
                </a:cubicBezTo>
                <a:close/>
                <a:moveTo>
                  <a:pt x="88444" y="28594"/>
                </a:moveTo>
                <a:cubicBezTo>
                  <a:pt x="88526" y="28622"/>
                  <a:pt x="88832" y="28690"/>
                  <a:pt x="88870" y="28751"/>
                </a:cubicBezTo>
                <a:cubicBezTo>
                  <a:pt x="88959" y="28794"/>
                  <a:pt x="89103" y="28847"/>
                  <a:pt x="89337" y="28941"/>
                </a:cubicBezTo>
                <a:cubicBezTo>
                  <a:pt x="89632" y="29059"/>
                  <a:pt x="90018" y="29164"/>
                  <a:pt x="90215" y="29427"/>
                </a:cubicBezTo>
                <a:cubicBezTo>
                  <a:pt x="90400" y="29674"/>
                  <a:pt x="90367" y="29663"/>
                  <a:pt x="90634" y="29850"/>
                </a:cubicBezTo>
                <a:cubicBezTo>
                  <a:pt x="90991" y="30100"/>
                  <a:pt x="90746" y="30119"/>
                  <a:pt x="90866" y="30526"/>
                </a:cubicBezTo>
                <a:cubicBezTo>
                  <a:pt x="91007" y="30926"/>
                  <a:pt x="91710" y="31459"/>
                  <a:pt x="91724" y="31512"/>
                </a:cubicBezTo>
                <a:cubicBezTo>
                  <a:pt x="91762" y="31659"/>
                  <a:pt x="91282" y="31513"/>
                  <a:pt x="91244" y="31504"/>
                </a:cubicBezTo>
                <a:cubicBezTo>
                  <a:pt x="90640" y="31372"/>
                  <a:pt x="90794" y="31280"/>
                  <a:pt x="90421" y="30863"/>
                </a:cubicBezTo>
                <a:cubicBezTo>
                  <a:pt x="90266" y="30691"/>
                  <a:pt x="89973" y="30419"/>
                  <a:pt x="89729" y="30579"/>
                </a:cubicBezTo>
                <a:cubicBezTo>
                  <a:pt x="89580" y="30677"/>
                  <a:pt x="89417" y="30709"/>
                  <a:pt x="89360" y="30869"/>
                </a:cubicBezTo>
                <a:cubicBezTo>
                  <a:pt x="89291" y="31067"/>
                  <a:pt x="89165" y="31132"/>
                  <a:pt x="88951" y="31119"/>
                </a:cubicBezTo>
                <a:cubicBezTo>
                  <a:pt x="88812" y="31110"/>
                  <a:pt x="88772" y="31036"/>
                  <a:pt x="88705" y="30992"/>
                </a:cubicBezTo>
                <a:cubicBezTo>
                  <a:pt x="88580" y="31001"/>
                  <a:pt x="88263" y="30693"/>
                  <a:pt x="88198" y="30566"/>
                </a:cubicBezTo>
                <a:cubicBezTo>
                  <a:pt x="88130" y="30435"/>
                  <a:pt x="88133" y="30255"/>
                  <a:pt x="88059" y="30077"/>
                </a:cubicBezTo>
                <a:cubicBezTo>
                  <a:pt x="87949" y="29812"/>
                  <a:pt x="87944" y="29749"/>
                  <a:pt x="87642" y="29610"/>
                </a:cubicBezTo>
                <a:cubicBezTo>
                  <a:pt x="87268" y="29445"/>
                  <a:pt x="87134" y="29448"/>
                  <a:pt x="86797" y="29178"/>
                </a:cubicBezTo>
                <a:cubicBezTo>
                  <a:pt x="86485" y="28927"/>
                  <a:pt x="86421" y="29314"/>
                  <a:pt x="86253" y="29072"/>
                </a:cubicBezTo>
                <a:cubicBezTo>
                  <a:pt x="85965" y="28657"/>
                  <a:pt x="86878" y="28782"/>
                  <a:pt x="86291" y="28577"/>
                </a:cubicBezTo>
                <a:cubicBezTo>
                  <a:pt x="86139" y="28523"/>
                  <a:pt x="85575" y="28325"/>
                  <a:pt x="85898" y="28113"/>
                </a:cubicBezTo>
                <a:lnTo>
                  <a:pt x="85968" y="28075"/>
                </a:lnTo>
                <a:cubicBezTo>
                  <a:pt x="86245" y="27941"/>
                  <a:pt x="86552" y="28021"/>
                  <a:pt x="86699" y="28296"/>
                </a:cubicBezTo>
                <a:cubicBezTo>
                  <a:pt x="86825" y="28533"/>
                  <a:pt x="86902" y="29017"/>
                  <a:pt x="87309" y="28803"/>
                </a:cubicBezTo>
                <a:cubicBezTo>
                  <a:pt x="87676" y="28611"/>
                  <a:pt x="87600" y="28289"/>
                  <a:pt x="88204" y="28505"/>
                </a:cubicBezTo>
                <a:cubicBezTo>
                  <a:pt x="88284" y="28534"/>
                  <a:pt x="88363" y="28566"/>
                  <a:pt x="88444" y="28594"/>
                </a:cubicBezTo>
                <a:close/>
                <a:moveTo>
                  <a:pt x="83620" y="27385"/>
                </a:moveTo>
                <a:cubicBezTo>
                  <a:pt x="83070" y="27579"/>
                  <a:pt x="82909" y="27358"/>
                  <a:pt x="82584" y="27429"/>
                </a:cubicBezTo>
                <a:cubicBezTo>
                  <a:pt x="82182" y="27571"/>
                  <a:pt x="82223" y="27950"/>
                  <a:pt x="82111" y="28310"/>
                </a:cubicBezTo>
                <a:cubicBezTo>
                  <a:pt x="81994" y="28656"/>
                  <a:pt x="81876" y="28767"/>
                  <a:pt x="82014" y="29140"/>
                </a:cubicBezTo>
                <a:cubicBezTo>
                  <a:pt x="82068" y="29284"/>
                  <a:pt x="82099" y="29415"/>
                  <a:pt x="82138" y="29563"/>
                </a:cubicBezTo>
                <a:cubicBezTo>
                  <a:pt x="82216" y="29859"/>
                  <a:pt x="82334" y="29680"/>
                  <a:pt x="82365" y="29473"/>
                </a:cubicBezTo>
                <a:cubicBezTo>
                  <a:pt x="82392" y="29295"/>
                  <a:pt x="82396" y="28448"/>
                  <a:pt x="82651" y="29099"/>
                </a:cubicBezTo>
                <a:cubicBezTo>
                  <a:pt x="82696" y="29215"/>
                  <a:pt x="82817" y="29541"/>
                  <a:pt x="83003" y="29438"/>
                </a:cubicBezTo>
                <a:cubicBezTo>
                  <a:pt x="83300" y="29271"/>
                  <a:pt x="82745" y="28670"/>
                  <a:pt x="82780" y="28530"/>
                </a:cubicBezTo>
                <a:cubicBezTo>
                  <a:pt x="82807" y="28422"/>
                  <a:pt x="83284" y="28193"/>
                  <a:pt x="83175" y="28128"/>
                </a:cubicBezTo>
                <a:cubicBezTo>
                  <a:pt x="82990" y="28072"/>
                  <a:pt x="82394" y="28436"/>
                  <a:pt x="82383" y="27981"/>
                </a:cubicBezTo>
                <a:cubicBezTo>
                  <a:pt x="82377" y="27750"/>
                  <a:pt x="82595" y="27662"/>
                  <a:pt x="82791" y="27645"/>
                </a:cubicBezTo>
                <a:cubicBezTo>
                  <a:pt x="83143" y="27634"/>
                  <a:pt x="83500" y="27783"/>
                  <a:pt x="83808" y="27468"/>
                </a:cubicBezTo>
                <a:cubicBezTo>
                  <a:pt x="83916" y="27358"/>
                  <a:pt x="83941" y="27268"/>
                  <a:pt x="83749" y="27336"/>
                </a:cubicBezTo>
                <a:cubicBezTo>
                  <a:pt x="83706" y="27351"/>
                  <a:pt x="83663" y="27369"/>
                  <a:pt x="83620" y="27385"/>
                </a:cubicBezTo>
                <a:close/>
                <a:moveTo>
                  <a:pt x="84373" y="28999"/>
                </a:moveTo>
                <a:cubicBezTo>
                  <a:pt x="84237" y="29072"/>
                  <a:pt x="84519" y="29150"/>
                  <a:pt x="84499" y="29034"/>
                </a:cubicBezTo>
                <a:cubicBezTo>
                  <a:pt x="84489" y="28976"/>
                  <a:pt x="84413" y="28986"/>
                  <a:pt x="84373" y="28999"/>
                </a:cubicBezTo>
                <a:close/>
                <a:moveTo>
                  <a:pt x="84811" y="27968"/>
                </a:moveTo>
                <a:cubicBezTo>
                  <a:pt x="84879" y="27956"/>
                  <a:pt x="85048" y="27679"/>
                  <a:pt x="85029" y="27578"/>
                </a:cubicBezTo>
                <a:cubicBezTo>
                  <a:pt x="84997" y="27411"/>
                  <a:pt x="84844" y="27429"/>
                  <a:pt x="84770" y="27246"/>
                </a:cubicBezTo>
                <a:cubicBezTo>
                  <a:pt x="84705" y="27082"/>
                  <a:pt x="84686" y="27508"/>
                  <a:pt x="84687" y="27534"/>
                </a:cubicBezTo>
                <a:cubicBezTo>
                  <a:pt x="84691" y="27625"/>
                  <a:pt x="84718" y="27925"/>
                  <a:pt x="84811" y="27968"/>
                </a:cubicBezTo>
                <a:close/>
                <a:moveTo>
                  <a:pt x="84987" y="29009"/>
                </a:moveTo>
                <a:cubicBezTo>
                  <a:pt x="85217" y="29025"/>
                  <a:pt x="85296" y="29010"/>
                  <a:pt x="85521" y="29105"/>
                </a:cubicBezTo>
                <a:cubicBezTo>
                  <a:pt x="85822" y="29216"/>
                  <a:pt x="85642" y="28945"/>
                  <a:pt x="85490" y="28883"/>
                </a:cubicBezTo>
                <a:cubicBezTo>
                  <a:pt x="85146" y="28742"/>
                  <a:pt x="84601" y="28980"/>
                  <a:pt x="84888" y="29004"/>
                </a:cubicBezTo>
                <a:cubicBezTo>
                  <a:pt x="84921" y="29007"/>
                  <a:pt x="84954" y="29007"/>
                  <a:pt x="84987" y="29009"/>
                </a:cubicBezTo>
                <a:close/>
                <a:moveTo>
                  <a:pt x="77862" y="30339"/>
                </a:moveTo>
                <a:cubicBezTo>
                  <a:pt x="78250" y="30602"/>
                  <a:pt x="78664" y="30554"/>
                  <a:pt x="79109" y="30672"/>
                </a:cubicBezTo>
                <a:cubicBezTo>
                  <a:pt x="79450" y="30763"/>
                  <a:pt x="79559" y="30765"/>
                  <a:pt x="79899" y="30805"/>
                </a:cubicBezTo>
                <a:cubicBezTo>
                  <a:pt x="80105" y="30829"/>
                  <a:pt x="80200" y="30863"/>
                  <a:pt x="80391" y="30930"/>
                </a:cubicBezTo>
                <a:cubicBezTo>
                  <a:pt x="80535" y="30980"/>
                  <a:pt x="80472" y="30833"/>
                  <a:pt x="80435" y="30749"/>
                </a:cubicBezTo>
                <a:cubicBezTo>
                  <a:pt x="80353" y="30560"/>
                  <a:pt x="80103" y="30528"/>
                  <a:pt x="79921" y="30399"/>
                </a:cubicBezTo>
                <a:cubicBezTo>
                  <a:pt x="79698" y="30242"/>
                  <a:pt x="79534" y="30122"/>
                  <a:pt x="79251" y="30217"/>
                </a:cubicBezTo>
                <a:cubicBezTo>
                  <a:pt x="78599" y="30437"/>
                  <a:pt x="78539" y="29843"/>
                  <a:pt x="77945" y="30002"/>
                </a:cubicBezTo>
                <a:cubicBezTo>
                  <a:pt x="77709" y="30065"/>
                  <a:pt x="77661" y="30179"/>
                  <a:pt x="77862" y="30339"/>
                </a:cubicBezTo>
                <a:close/>
                <a:moveTo>
                  <a:pt x="81541" y="30988"/>
                </a:moveTo>
                <a:cubicBezTo>
                  <a:pt x="81996" y="30914"/>
                  <a:pt x="81778" y="30727"/>
                  <a:pt x="81558" y="30806"/>
                </a:cubicBezTo>
                <a:cubicBezTo>
                  <a:pt x="81286" y="30902"/>
                  <a:pt x="81100" y="31037"/>
                  <a:pt x="81541" y="30988"/>
                </a:cubicBezTo>
                <a:close/>
                <a:moveTo>
                  <a:pt x="82092" y="31251"/>
                </a:moveTo>
                <a:cubicBezTo>
                  <a:pt x="81931" y="31247"/>
                  <a:pt x="82259" y="31427"/>
                  <a:pt x="82206" y="31311"/>
                </a:cubicBezTo>
                <a:cubicBezTo>
                  <a:pt x="82189" y="31272"/>
                  <a:pt x="82129" y="31258"/>
                  <a:pt x="82092" y="31251"/>
                </a:cubicBezTo>
                <a:close/>
                <a:moveTo>
                  <a:pt x="82341" y="30834"/>
                </a:moveTo>
                <a:cubicBezTo>
                  <a:pt x="81841" y="30882"/>
                  <a:pt x="82404" y="31123"/>
                  <a:pt x="83011" y="30850"/>
                </a:cubicBezTo>
                <a:cubicBezTo>
                  <a:pt x="83190" y="30770"/>
                  <a:pt x="82798" y="30820"/>
                  <a:pt x="82764" y="30822"/>
                </a:cubicBezTo>
                <a:cubicBezTo>
                  <a:pt x="82623" y="30829"/>
                  <a:pt x="82482" y="30828"/>
                  <a:pt x="82341" y="30834"/>
                </a:cubicBezTo>
                <a:close/>
                <a:moveTo>
                  <a:pt x="76147" y="28296"/>
                </a:moveTo>
                <a:cubicBezTo>
                  <a:pt x="76440" y="28943"/>
                  <a:pt x="76555" y="29073"/>
                  <a:pt x="77049" y="29585"/>
                </a:cubicBezTo>
                <a:cubicBezTo>
                  <a:pt x="77223" y="29766"/>
                  <a:pt x="77518" y="30048"/>
                  <a:pt x="77735" y="29744"/>
                </a:cubicBezTo>
                <a:cubicBezTo>
                  <a:pt x="77884" y="29535"/>
                  <a:pt x="77902" y="29075"/>
                  <a:pt x="77784" y="28847"/>
                </a:cubicBezTo>
                <a:cubicBezTo>
                  <a:pt x="77678" y="28677"/>
                  <a:pt x="77560" y="28729"/>
                  <a:pt x="77457" y="28552"/>
                </a:cubicBezTo>
                <a:cubicBezTo>
                  <a:pt x="77337" y="28344"/>
                  <a:pt x="77338" y="28337"/>
                  <a:pt x="77179" y="28153"/>
                </a:cubicBezTo>
                <a:cubicBezTo>
                  <a:pt x="76894" y="27823"/>
                  <a:pt x="77311" y="27917"/>
                  <a:pt x="76986" y="27708"/>
                </a:cubicBezTo>
                <a:cubicBezTo>
                  <a:pt x="76753" y="27563"/>
                  <a:pt x="76510" y="27147"/>
                  <a:pt x="76331" y="27103"/>
                </a:cubicBezTo>
                <a:cubicBezTo>
                  <a:pt x="76213" y="27074"/>
                  <a:pt x="76322" y="27196"/>
                  <a:pt x="76097" y="26965"/>
                </a:cubicBezTo>
                <a:cubicBezTo>
                  <a:pt x="75973" y="26836"/>
                  <a:pt x="75898" y="26742"/>
                  <a:pt x="75758" y="26614"/>
                </a:cubicBezTo>
                <a:cubicBezTo>
                  <a:pt x="75561" y="26433"/>
                  <a:pt x="75486" y="26316"/>
                  <a:pt x="75320" y="26129"/>
                </a:cubicBezTo>
                <a:cubicBezTo>
                  <a:pt x="75151" y="25937"/>
                  <a:pt x="74943" y="25912"/>
                  <a:pt x="74700" y="25880"/>
                </a:cubicBezTo>
                <a:cubicBezTo>
                  <a:pt x="74397" y="25840"/>
                  <a:pt x="74531" y="26051"/>
                  <a:pt x="74645" y="26211"/>
                </a:cubicBezTo>
                <a:cubicBezTo>
                  <a:pt x="74871" y="26529"/>
                  <a:pt x="75205" y="26770"/>
                  <a:pt x="75451" y="27126"/>
                </a:cubicBezTo>
                <a:cubicBezTo>
                  <a:pt x="75605" y="27349"/>
                  <a:pt x="75703" y="27585"/>
                  <a:pt x="75860" y="27817"/>
                </a:cubicBezTo>
                <a:cubicBezTo>
                  <a:pt x="75974" y="27986"/>
                  <a:pt x="76059" y="28110"/>
                  <a:pt x="76147" y="28296"/>
                </a:cubicBezTo>
                <a:close/>
                <a:moveTo>
                  <a:pt x="77927" y="28732"/>
                </a:moveTo>
                <a:cubicBezTo>
                  <a:pt x="78124" y="28733"/>
                  <a:pt x="77772" y="28235"/>
                  <a:pt x="77715" y="28450"/>
                </a:cubicBezTo>
                <a:cubicBezTo>
                  <a:pt x="77685" y="28564"/>
                  <a:pt x="77829" y="28702"/>
                  <a:pt x="77927" y="28732"/>
                </a:cubicBezTo>
                <a:close/>
                <a:moveTo>
                  <a:pt x="79668" y="28964"/>
                </a:moveTo>
                <a:cubicBezTo>
                  <a:pt x="79386" y="28867"/>
                  <a:pt x="79224" y="28914"/>
                  <a:pt x="79156" y="28525"/>
                </a:cubicBezTo>
                <a:cubicBezTo>
                  <a:pt x="79141" y="28402"/>
                  <a:pt x="79168" y="28197"/>
                  <a:pt x="79022" y="28147"/>
                </a:cubicBezTo>
                <a:cubicBezTo>
                  <a:pt x="78894" y="28104"/>
                  <a:pt x="78940" y="28130"/>
                  <a:pt x="78956" y="28074"/>
                </a:cubicBezTo>
                <a:cubicBezTo>
                  <a:pt x="78958" y="28069"/>
                  <a:pt x="78894" y="27989"/>
                  <a:pt x="78879" y="27923"/>
                </a:cubicBezTo>
                <a:cubicBezTo>
                  <a:pt x="78852" y="27801"/>
                  <a:pt x="78802" y="27587"/>
                  <a:pt x="78827" y="27474"/>
                </a:cubicBezTo>
                <a:cubicBezTo>
                  <a:pt x="78832" y="27449"/>
                  <a:pt x="78931" y="27037"/>
                  <a:pt x="79007" y="27150"/>
                </a:cubicBezTo>
                <a:cubicBezTo>
                  <a:pt x="79228" y="27170"/>
                  <a:pt x="79379" y="27238"/>
                  <a:pt x="79443" y="27226"/>
                </a:cubicBezTo>
                <a:cubicBezTo>
                  <a:pt x="79533" y="27191"/>
                  <a:pt x="79572" y="27028"/>
                  <a:pt x="79673" y="26920"/>
                </a:cubicBezTo>
                <a:cubicBezTo>
                  <a:pt x="79914" y="26663"/>
                  <a:pt x="80095" y="26653"/>
                  <a:pt x="80346" y="26296"/>
                </a:cubicBezTo>
                <a:cubicBezTo>
                  <a:pt x="80403" y="26215"/>
                  <a:pt x="80565" y="26078"/>
                  <a:pt x="80655" y="26057"/>
                </a:cubicBezTo>
                <a:cubicBezTo>
                  <a:pt x="80713" y="26044"/>
                  <a:pt x="80616" y="26181"/>
                  <a:pt x="80742" y="26105"/>
                </a:cubicBezTo>
                <a:cubicBezTo>
                  <a:pt x="80764" y="26092"/>
                  <a:pt x="80890" y="25836"/>
                  <a:pt x="80917" y="25794"/>
                </a:cubicBezTo>
                <a:cubicBezTo>
                  <a:pt x="80973" y="25705"/>
                  <a:pt x="81159" y="25383"/>
                  <a:pt x="81267" y="25371"/>
                </a:cubicBezTo>
                <a:cubicBezTo>
                  <a:pt x="81449" y="25349"/>
                  <a:pt x="81424" y="25671"/>
                  <a:pt x="81568" y="25717"/>
                </a:cubicBezTo>
                <a:cubicBezTo>
                  <a:pt x="81695" y="25757"/>
                  <a:pt x="81981" y="25831"/>
                  <a:pt x="81861" y="26011"/>
                </a:cubicBezTo>
                <a:cubicBezTo>
                  <a:pt x="81709" y="26238"/>
                  <a:pt x="81840" y="26300"/>
                  <a:pt x="81461" y="26282"/>
                </a:cubicBezTo>
                <a:cubicBezTo>
                  <a:pt x="81462" y="26347"/>
                  <a:pt x="81478" y="26409"/>
                  <a:pt x="81447" y="26516"/>
                </a:cubicBezTo>
                <a:cubicBezTo>
                  <a:pt x="81385" y="26563"/>
                  <a:pt x="81472" y="26668"/>
                  <a:pt x="81508" y="26733"/>
                </a:cubicBezTo>
                <a:cubicBezTo>
                  <a:pt x="81573" y="26851"/>
                  <a:pt x="81839" y="27336"/>
                  <a:pt x="81796" y="27447"/>
                </a:cubicBezTo>
                <a:cubicBezTo>
                  <a:pt x="81783" y="27479"/>
                  <a:pt x="81623" y="27647"/>
                  <a:pt x="81563" y="27780"/>
                </a:cubicBezTo>
                <a:cubicBezTo>
                  <a:pt x="81487" y="27945"/>
                  <a:pt x="81472" y="28016"/>
                  <a:pt x="81363" y="28178"/>
                </a:cubicBezTo>
                <a:cubicBezTo>
                  <a:pt x="81110" y="28532"/>
                  <a:pt x="81220" y="28624"/>
                  <a:pt x="81074" y="28911"/>
                </a:cubicBezTo>
                <a:cubicBezTo>
                  <a:pt x="80958" y="29139"/>
                  <a:pt x="80656" y="29287"/>
                  <a:pt x="80499" y="29048"/>
                </a:cubicBezTo>
                <a:cubicBezTo>
                  <a:pt x="80452" y="28976"/>
                  <a:pt x="80355" y="28996"/>
                  <a:pt x="80256" y="28981"/>
                </a:cubicBezTo>
                <a:cubicBezTo>
                  <a:pt x="80027" y="28945"/>
                  <a:pt x="80127" y="28957"/>
                  <a:pt x="79925" y="29000"/>
                </a:cubicBezTo>
                <a:cubicBezTo>
                  <a:pt x="79826" y="29021"/>
                  <a:pt x="79761" y="28994"/>
                  <a:pt x="79668" y="28964"/>
                </a:cubicBezTo>
                <a:close/>
                <a:moveTo>
                  <a:pt x="58606" y="11356"/>
                </a:moveTo>
                <a:cubicBezTo>
                  <a:pt x="58474" y="11437"/>
                  <a:pt x="58534" y="11396"/>
                  <a:pt x="58351" y="11526"/>
                </a:cubicBezTo>
                <a:cubicBezTo>
                  <a:pt x="57965" y="11798"/>
                  <a:pt x="58175" y="12105"/>
                  <a:pt x="58374" y="12417"/>
                </a:cubicBezTo>
                <a:cubicBezTo>
                  <a:pt x="58489" y="12597"/>
                  <a:pt x="58714" y="12805"/>
                  <a:pt x="58732" y="12919"/>
                </a:cubicBezTo>
                <a:cubicBezTo>
                  <a:pt x="58812" y="13017"/>
                  <a:pt x="58804" y="13014"/>
                  <a:pt x="58900" y="13106"/>
                </a:cubicBezTo>
                <a:cubicBezTo>
                  <a:pt x="59264" y="13454"/>
                  <a:pt x="59341" y="13327"/>
                  <a:pt x="59079" y="13823"/>
                </a:cubicBezTo>
                <a:cubicBezTo>
                  <a:pt x="59033" y="13911"/>
                  <a:pt x="59025" y="13903"/>
                  <a:pt x="58996" y="14007"/>
                </a:cubicBezTo>
                <a:cubicBezTo>
                  <a:pt x="58971" y="14085"/>
                  <a:pt x="58958" y="14086"/>
                  <a:pt x="58944" y="14138"/>
                </a:cubicBezTo>
                <a:cubicBezTo>
                  <a:pt x="59094" y="14325"/>
                  <a:pt x="59261" y="14433"/>
                  <a:pt x="59523" y="14591"/>
                </a:cubicBezTo>
                <a:cubicBezTo>
                  <a:pt x="59788" y="14751"/>
                  <a:pt x="60119" y="14756"/>
                  <a:pt x="60417" y="14697"/>
                </a:cubicBezTo>
                <a:cubicBezTo>
                  <a:pt x="60540" y="14673"/>
                  <a:pt x="60570" y="14600"/>
                  <a:pt x="60631" y="14529"/>
                </a:cubicBezTo>
                <a:cubicBezTo>
                  <a:pt x="60575" y="14208"/>
                  <a:pt x="60387" y="14390"/>
                  <a:pt x="60308" y="13820"/>
                </a:cubicBezTo>
                <a:cubicBezTo>
                  <a:pt x="60226" y="13704"/>
                  <a:pt x="60308" y="13671"/>
                  <a:pt x="60178" y="13581"/>
                </a:cubicBezTo>
                <a:cubicBezTo>
                  <a:pt x="60077" y="13499"/>
                  <a:pt x="59987" y="13340"/>
                  <a:pt x="60002" y="13204"/>
                </a:cubicBezTo>
                <a:cubicBezTo>
                  <a:pt x="60008" y="13147"/>
                  <a:pt x="60098" y="13216"/>
                  <a:pt x="60162" y="13238"/>
                </a:cubicBezTo>
                <a:cubicBezTo>
                  <a:pt x="60326" y="13296"/>
                  <a:pt x="60594" y="13362"/>
                  <a:pt x="60416" y="13080"/>
                </a:cubicBezTo>
                <a:cubicBezTo>
                  <a:pt x="60342" y="12962"/>
                  <a:pt x="60079" y="12725"/>
                  <a:pt x="59965" y="12895"/>
                </a:cubicBezTo>
                <a:cubicBezTo>
                  <a:pt x="59937" y="12937"/>
                  <a:pt x="59908" y="13181"/>
                  <a:pt x="59839" y="12856"/>
                </a:cubicBezTo>
                <a:cubicBezTo>
                  <a:pt x="59832" y="12827"/>
                  <a:pt x="59845" y="12775"/>
                  <a:pt x="59815" y="12692"/>
                </a:cubicBezTo>
                <a:cubicBezTo>
                  <a:pt x="59754" y="12522"/>
                  <a:pt x="59124" y="12275"/>
                  <a:pt x="59197" y="11967"/>
                </a:cubicBezTo>
                <a:cubicBezTo>
                  <a:pt x="59279" y="11614"/>
                  <a:pt x="59795" y="11794"/>
                  <a:pt x="59733" y="11421"/>
                </a:cubicBezTo>
                <a:cubicBezTo>
                  <a:pt x="59668" y="11023"/>
                  <a:pt x="59036" y="11097"/>
                  <a:pt x="58752" y="11211"/>
                </a:cubicBezTo>
                <a:cubicBezTo>
                  <a:pt x="58660" y="11248"/>
                  <a:pt x="58633" y="11305"/>
                  <a:pt x="58606" y="11356"/>
                </a:cubicBezTo>
                <a:close/>
                <a:moveTo>
                  <a:pt x="95903" y="35771"/>
                </a:moveTo>
                <a:cubicBezTo>
                  <a:pt x="96317" y="35916"/>
                  <a:pt x="95122" y="34683"/>
                  <a:pt x="95383" y="35226"/>
                </a:cubicBezTo>
                <a:cubicBezTo>
                  <a:pt x="95474" y="35417"/>
                  <a:pt x="95709" y="35678"/>
                  <a:pt x="95903" y="35771"/>
                </a:cubicBezTo>
                <a:close/>
                <a:moveTo>
                  <a:pt x="93364" y="30176"/>
                </a:moveTo>
                <a:cubicBezTo>
                  <a:pt x="93554" y="30318"/>
                  <a:pt x="93335" y="29881"/>
                  <a:pt x="93271" y="29974"/>
                </a:cubicBezTo>
                <a:cubicBezTo>
                  <a:pt x="93237" y="30023"/>
                  <a:pt x="93331" y="30143"/>
                  <a:pt x="93364" y="30176"/>
                </a:cubicBezTo>
                <a:close/>
                <a:moveTo>
                  <a:pt x="92640" y="29446"/>
                </a:moveTo>
                <a:cubicBezTo>
                  <a:pt x="92731" y="29470"/>
                  <a:pt x="92622" y="29261"/>
                  <a:pt x="92597" y="29228"/>
                </a:cubicBezTo>
                <a:cubicBezTo>
                  <a:pt x="92459" y="29043"/>
                  <a:pt x="91960" y="28722"/>
                  <a:pt x="92019" y="28788"/>
                </a:cubicBezTo>
                <a:cubicBezTo>
                  <a:pt x="92076" y="28850"/>
                  <a:pt x="92214" y="28927"/>
                  <a:pt x="92311" y="29034"/>
                </a:cubicBezTo>
                <a:cubicBezTo>
                  <a:pt x="92394" y="29125"/>
                  <a:pt x="92567" y="29404"/>
                  <a:pt x="92640" y="29446"/>
                </a:cubicBezTo>
                <a:close/>
                <a:moveTo>
                  <a:pt x="92259" y="29786"/>
                </a:moveTo>
                <a:cubicBezTo>
                  <a:pt x="92461" y="29591"/>
                  <a:pt x="92445" y="29233"/>
                  <a:pt x="92185" y="29500"/>
                </a:cubicBezTo>
                <a:cubicBezTo>
                  <a:pt x="92039" y="29651"/>
                  <a:pt x="91960" y="29794"/>
                  <a:pt x="91737" y="29735"/>
                </a:cubicBezTo>
                <a:cubicBezTo>
                  <a:pt x="91592" y="29697"/>
                  <a:pt x="91365" y="29762"/>
                  <a:pt x="91230" y="29818"/>
                </a:cubicBezTo>
                <a:cubicBezTo>
                  <a:pt x="91044" y="29894"/>
                  <a:pt x="91548" y="30046"/>
                  <a:pt x="91631" y="30049"/>
                </a:cubicBezTo>
                <a:cubicBezTo>
                  <a:pt x="91839" y="30058"/>
                  <a:pt x="92102" y="29919"/>
                  <a:pt x="92259" y="29786"/>
                </a:cubicBezTo>
                <a:close/>
                <a:moveTo>
                  <a:pt x="83714" y="24102"/>
                </a:moveTo>
                <a:cubicBezTo>
                  <a:pt x="83817" y="23915"/>
                  <a:pt x="83861" y="23587"/>
                  <a:pt x="83648" y="23455"/>
                </a:cubicBezTo>
                <a:cubicBezTo>
                  <a:pt x="83535" y="23386"/>
                  <a:pt x="83556" y="23610"/>
                  <a:pt x="83548" y="23692"/>
                </a:cubicBezTo>
                <a:cubicBezTo>
                  <a:pt x="83537" y="23799"/>
                  <a:pt x="83544" y="24079"/>
                  <a:pt x="83657" y="24129"/>
                </a:cubicBezTo>
                <a:cubicBezTo>
                  <a:pt x="83685" y="24141"/>
                  <a:pt x="83699" y="24121"/>
                  <a:pt x="83714" y="24102"/>
                </a:cubicBezTo>
                <a:close/>
                <a:moveTo>
                  <a:pt x="83225" y="23565"/>
                </a:moveTo>
                <a:cubicBezTo>
                  <a:pt x="83422" y="23592"/>
                  <a:pt x="83117" y="23379"/>
                  <a:pt x="83112" y="23484"/>
                </a:cubicBezTo>
                <a:cubicBezTo>
                  <a:pt x="83109" y="23527"/>
                  <a:pt x="83193" y="23557"/>
                  <a:pt x="83225" y="23565"/>
                </a:cubicBezTo>
                <a:close/>
                <a:moveTo>
                  <a:pt x="82995" y="24927"/>
                </a:moveTo>
                <a:cubicBezTo>
                  <a:pt x="82852" y="25057"/>
                  <a:pt x="82804" y="25279"/>
                  <a:pt x="82954" y="25174"/>
                </a:cubicBezTo>
                <a:cubicBezTo>
                  <a:pt x="83175" y="25021"/>
                  <a:pt x="83167" y="25204"/>
                  <a:pt x="83273" y="25092"/>
                </a:cubicBezTo>
                <a:cubicBezTo>
                  <a:pt x="83372" y="24989"/>
                  <a:pt x="83482" y="25331"/>
                  <a:pt x="83515" y="25401"/>
                </a:cubicBezTo>
                <a:cubicBezTo>
                  <a:pt x="83567" y="25513"/>
                  <a:pt x="83733" y="25817"/>
                  <a:pt x="83898" y="25691"/>
                </a:cubicBezTo>
                <a:cubicBezTo>
                  <a:pt x="84034" y="25587"/>
                  <a:pt x="83964" y="25294"/>
                  <a:pt x="84118" y="25414"/>
                </a:cubicBezTo>
                <a:cubicBezTo>
                  <a:pt x="84295" y="25552"/>
                  <a:pt x="84200" y="24907"/>
                  <a:pt x="84187" y="24850"/>
                </a:cubicBezTo>
                <a:cubicBezTo>
                  <a:pt x="84162" y="24740"/>
                  <a:pt x="84076" y="24343"/>
                  <a:pt x="83892" y="24486"/>
                </a:cubicBezTo>
                <a:cubicBezTo>
                  <a:pt x="83820" y="24542"/>
                  <a:pt x="83445" y="24961"/>
                  <a:pt x="83388" y="24913"/>
                </a:cubicBezTo>
                <a:cubicBezTo>
                  <a:pt x="83269" y="24814"/>
                  <a:pt x="83372" y="24606"/>
                  <a:pt x="82995" y="24927"/>
                </a:cubicBezTo>
                <a:close/>
                <a:moveTo>
                  <a:pt x="82744" y="23768"/>
                </a:moveTo>
                <a:cubicBezTo>
                  <a:pt x="82770" y="24052"/>
                  <a:pt x="83064" y="23908"/>
                  <a:pt x="82901" y="23720"/>
                </a:cubicBezTo>
                <a:cubicBezTo>
                  <a:pt x="82838" y="23648"/>
                  <a:pt x="82754" y="23656"/>
                  <a:pt x="82744" y="23768"/>
                </a:cubicBezTo>
                <a:close/>
                <a:moveTo>
                  <a:pt x="83285" y="23282"/>
                </a:moveTo>
                <a:cubicBezTo>
                  <a:pt x="83338" y="23322"/>
                  <a:pt x="83200" y="22966"/>
                  <a:pt x="83132" y="22903"/>
                </a:cubicBezTo>
                <a:cubicBezTo>
                  <a:pt x="82970" y="22751"/>
                  <a:pt x="82443" y="22981"/>
                  <a:pt x="82458" y="22315"/>
                </a:cubicBezTo>
                <a:cubicBezTo>
                  <a:pt x="82466" y="21983"/>
                  <a:pt x="82711" y="21621"/>
                  <a:pt x="82464" y="21316"/>
                </a:cubicBezTo>
                <a:cubicBezTo>
                  <a:pt x="82344" y="21168"/>
                  <a:pt x="82021" y="21128"/>
                  <a:pt x="81977" y="21414"/>
                </a:cubicBezTo>
                <a:cubicBezTo>
                  <a:pt x="81950" y="21590"/>
                  <a:pt x="82037" y="21953"/>
                  <a:pt x="81893" y="22029"/>
                </a:cubicBezTo>
                <a:cubicBezTo>
                  <a:pt x="81812" y="22071"/>
                  <a:pt x="81860" y="22162"/>
                  <a:pt x="81888" y="22248"/>
                </a:cubicBezTo>
                <a:cubicBezTo>
                  <a:pt x="81973" y="22511"/>
                  <a:pt x="82083" y="22542"/>
                  <a:pt x="82196" y="22758"/>
                </a:cubicBezTo>
                <a:cubicBezTo>
                  <a:pt x="82316" y="22989"/>
                  <a:pt x="82465" y="22931"/>
                  <a:pt x="82712" y="22975"/>
                </a:cubicBezTo>
                <a:cubicBezTo>
                  <a:pt x="82959" y="23019"/>
                  <a:pt x="83103" y="23117"/>
                  <a:pt x="83285" y="23282"/>
                </a:cubicBezTo>
                <a:close/>
                <a:moveTo>
                  <a:pt x="82321" y="23243"/>
                </a:moveTo>
                <a:cubicBezTo>
                  <a:pt x="82539" y="23445"/>
                  <a:pt x="82439" y="23098"/>
                  <a:pt x="82286" y="23081"/>
                </a:cubicBezTo>
                <a:cubicBezTo>
                  <a:pt x="82191" y="23070"/>
                  <a:pt x="82300" y="23219"/>
                  <a:pt x="82321" y="23243"/>
                </a:cubicBezTo>
                <a:close/>
                <a:moveTo>
                  <a:pt x="81523" y="24622"/>
                </a:moveTo>
                <a:cubicBezTo>
                  <a:pt x="81661" y="24485"/>
                  <a:pt x="82011" y="24075"/>
                  <a:pt x="81952" y="23863"/>
                </a:cubicBezTo>
                <a:cubicBezTo>
                  <a:pt x="81927" y="23774"/>
                  <a:pt x="81891" y="23995"/>
                  <a:pt x="81876" y="24031"/>
                </a:cubicBezTo>
                <a:cubicBezTo>
                  <a:pt x="81814" y="24174"/>
                  <a:pt x="81366" y="24659"/>
                  <a:pt x="81401" y="24708"/>
                </a:cubicBezTo>
                <a:cubicBezTo>
                  <a:pt x="81441" y="24704"/>
                  <a:pt x="81494" y="24648"/>
                  <a:pt x="81523" y="24622"/>
                </a:cubicBezTo>
                <a:close/>
                <a:moveTo>
                  <a:pt x="81941" y="19106"/>
                </a:moveTo>
                <a:cubicBezTo>
                  <a:pt x="81864" y="18542"/>
                  <a:pt x="81451" y="19073"/>
                  <a:pt x="81541" y="19546"/>
                </a:cubicBezTo>
                <a:cubicBezTo>
                  <a:pt x="81573" y="19709"/>
                  <a:pt x="81624" y="19788"/>
                  <a:pt x="81731" y="19910"/>
                </a:cubicBezTo>
                <a:cubicBezTo>
                  <a:pt x="81842" y="20024"/>
                  <a:pt x="81850" y="19850"/>
                  <a:pt x="81870" y="19743"/>
                </a:cubicBezTo>
                <a:cubicBezTo>
                  <a:pt x="81910" y="19537"/>
                  <a:pt x="81946" y="19316"/>
                  <a:pt x="81941" y="19106"/>
                </a:cubicBezTo>
                <a:close/>
                <a:moveTo>
                  <a:pt x="61174" y="11625"/>
                </a:moveTo>
                <a:cubicBezTo>
                  <a:pt x="61288" y="11598"/>
                  <a:pt x="61395" y="11535"/>
                  <a:pt x="61557" y="11439"/>
                </a:cubicBezTo>
                <a:cubicBezTo>
                  <a:pt x="61736" y="11333"/>
                  <a:pt x="61691" y="11522"/>
                  <a:pt x="61755" y="11619"/>
                </a:cubicBezTo>
                <a:cubicBezTo>
                  <a:pt x="61828" y="11730"/>
                  <a:pt x="61957" y="11875"/>
                  <a:pt x="62040" y="12001"/>
                </a:cubicBezTo>
                <a:cubicBezTo>
                  <a:pt x="61999" y="12077"/>
                  <a:pt x="61882" y="12066"/>
                  <a:pt x="61745" y="12085"/>
                </a:cubicBezTo>
                <a:cubicBezTo>
                  <a:pt x="61364" y="12140"/>
                  <a:pt x="61247" y="11661"/>
                  <a:pt x="61174" y="11625"/>
                </a:cubicBezTo>
                <a:close/>
                <a:moveTo>
                  <a:pt x="66873" y="11189"/>
                </a:moveTo>
                <a:cubicBezTo>
                  <a:pt x="67002" y="11172"/>
                  <a:pt x="67044" y="11383"/>
                  <a:pt x="66553" y="11322"/>
                </a:cubicBezTo>
                <a:cubicBezTo>
                  <a:pt x="66206" y="11279"/>
                  <a:pt x="65834" y="11162"/>
                  <a:pt x="65708" y="11576"/>
                </a:cubicBezTo>
                <a:cubicBezTo>
                  <a:pt x="65672" y="11695"/>
                  <a:pt x="65641" y="11782"/>
                  <a:pt x="65534" y="11635"/>
                </a:cubicBezTo>
                <a:cubicBezTo>
                  <a:pt x="65401" y="11452"/>
                  <a:pt x="65619" y="11214"/>
                  <a:pt x="65824" y="11166"/>
                </a:cubicBezTo>
                <a:cubicBezTo>
                  <a:pt x="66124" y="11096"/>
                  <a:pt x="66468" y="11281"/>
                  <a:pt x="66836" y="11199"/>
                </a:cubicBezTo>
                <a:cubicBezTo>
                  <a:pt x="66850" y="11196"/>
                  <a:pt x="66859" y="11191"/>
                  <a:pt x="66873" y="11189"/>
                </a:cubicBezTo>
                <a:close/>
                <a:moveTo>
                  <a:pt x="61804" y="11205"/>
                </a:moveTo>
                <a:cubicBezTo>
                  <a:pt x="61951" y="11219"/>
                  <a:pt x="62013" y="11441"/>
                  <a:pt x="61765" y="11312"/>
                </a:cubicBezTo>
                <a:cubicBezTo>
                  <a:pt x="61657" y="11256"/>
                  <a:pt x="61732" y="11207"/>
                  <a:pt x="61804" y="11205"/>
                </a:cubicBezTo>
                <a:close/>
                <a:moveTo>
                  <a:pt x="70062" y="24846"/>
                </a:moveTo>
                <a:cubicBezTo>
                  <a:pt x="69916" y="24599"/>
                  <a:pt x="69756" y="24293"/>
                  <a:pt x="69676" y="24442"/>
                </a:cubicBezTo>
                <a:cubicBezTo>
                  <a:pt x="69514" y="24745"/>
                  <a:pt x="69455" y="25413"/>
                  <a:pt x="69775" y="25605"/>
                </a:cubicBezTo>
                <a:cubicBezTo>
                  <a:pt x="70017" y="25750"/>
                  <a:pt x="70218" y="25462"/>
                  <a:pt x="70187" y="25197"/>
                </a:cubicBezTo>
                <a:cubicBezTo>
                  <a:pt x="70172" y="25067"/>
                  <a:pt x="70122" y="24960"/>
                  <a:pt x="70062" y="24846"/>
                </a:cubicBezTo>
                <a:close/>
                <a:moveTo>
                  <a:pt x="78257" y="21000"/>
                </a:moveTo>
                <a:cubicBezTo>
                  <a:pt x="78259" y="21434"/>
                  <a:pt x="78866" y="21251"/>
                  <a:pt x="78820" y="20882"/>
                </a:cubicBezTo>
                <a:cubicBezTo>
                  <a:pt x="78784" y="20602"/>
                  <a:pt x="78316" y="20641"/>
                  <a:pt x="78257" y="21000"/>
                </a:cubicBezTo>
                <a:close/>
                <a:moveTo>
                  <a:pt x="47653" y="7525"/>
                </a:moveTo>
                <a:cubicBezTo>
                  <a:pt x="47891" y="7510"/>
                  <a:pt x="47226" y="7775"/>
                  <a:pt x="47224" y="7775"/>
                </a:cubicBezTo>
                <a:cubicBezTo>
                  <a:pt x="47152" y="7773"/>
                  <a:pt x="47345" y="7643"/>
                  <a:pt x="47346" y="7642"/>
                </a:cubicBezTo>
                <a:cubicBezTo>
                  <a:pt x="47441" y="7588"/>
                  <a:pt x="47546" y="7546"/>
                  <a:pt x="47653" y="7525"/>
                </a:cubicBezTo>
                <a:close/>
                <a:moveTo>
                  <a:pt x="48063" y="8048"/>
                </a:moveTo>
                <a:cubicBezTo>
                  <a:pt x="47834" y="8081"/>
                  <a:pt x="48091" y="8318"/>
                  <a:pt x="48046" y="8368"/>
                </a:cubicBezTo>
                <a:cubicBezTo>
                  <a:pt x="48038" y="8377"/>
                  <a:pt x="47860" y="8435"/>
                  <a:pt x="48070" y="8463"/>
                </a:cubicBezTo>
                <a:cubicBezTo>
                  <a:pt x="48181" y="8477"/>
                  <a:pt x="48166" y="8395"/>
                  <a:pt x="48212" y="8295"/>
                </a:cubicBezTo>
                <a:cubicBezTo>
                  <a:pt x="48326" y="8054"/>
                  <a:pt x="48308" y="8014"/>
                  <a:pt x="48063" y="8048"/>
                </a:cubicBezTo>
                <a:close/>
                <a:moveTo>
                  <a:pt x="50854" y="7181"/>
                </a:moveTo>
                <a:cubicBezTo>
                  <a:pt x="50682" y="7164"/>
                  <a:pt x="50693" y="7400"/>
                  <a:pt x="50846" y="7269"/>
                </a:cubicBezTo>
                <a:cubicBezTo>
                  <a:pt x="50875" y="7245"/>
                  <a:pt x="50904" y="7201"/>
                  <a:pt x="50854" y="7181"/>
                </a:cubicBezTo>
                <a:close/>
                <a:moveTo>
                  <a:pt x="47256" y="12883"/>
                </a:moveTo>
                <a:cubicBezTo>
                  <a:pt x="47230" y="12740"/>
                  <a:pt x="47261" y="12640"/>
                  <a:pt x="47398" y="12569"/>
                </a:cubicBezTo>
                <a:cubicBezTo>
                  <a:pt x="47613" y="12459"/>
                  <a:pt x="47456" y="13216"/>
                  <a:pt x="47292" y="12984"/>
                </a:cubicBezTo>
                <a:cubicBezTo>
                  <a:pt x="47269" y="12952"/>
                  <a:pt x="47263" y="12921"/>
                  <a:pt x="47256" y="12883"/>
                </a:cubicBezTo>
                <a:close/>
                <a:moveTo>
                  <a:pt x="51761" y="15229"/>
                </a:moveTo>
                <a:cubicBezTo>
                  <a:pt x="51531" y="15087"/>
                  <a:pt x="52221" y="15231"/>
                  <a:pt x="52223" y="15232"/>
                </a:cubicBezTo>
                <a:cubicBezTo>
                  <a:pt x="52591" y="15321"/>
                  <a:pt x="52192" y="15332"/>
                  <a:pt x="52048" y="15311"/>
                </a:cubicBezTo>
                <a:cubicBezTo>
                  <a:pt x="51947" y="15296"/>
                  <a:pt x="51854" y="15273"/>
                  <a:pt x="51761" y="15229"/>
                </a:cubicBezTo>
                <a:close/>
                <a:moveTo>
                  <a:pt x="51587" y="13986"/>
                </a:moveTo>
                <a:cubicBezTo>
                  <a:pt x="51835" y="14104"/>
                  <a:pt x="51818" y="14253"/>
                  <a:pt x="51597" y="14040"/>
                </a:cubicBezTo>
                <a:cubicBezTo>
                  <a:pt x="51579" y="14023"/>
                  <a:pt x="51525" y="13972"/>
                  <a:pt x="51587" y="13986"/>
                </a:cubicBezTo>
                <a:close/>
                <a:moveTo>
                  <a:pt x="41954" y="4972"/>
                </a:moveTo>
                <a:cubicBezTo>
                  <a:pt x="42008" y="5135"/>
                  <a:pt x="41651" y="5259"/>
                  <a:pt x="41540" y="5303"/>
                </a:cubicBezTo>
                <a:cubicBezTo>
                  <a:pt x="41418" y="5349"/>
                  <a:pt x="40792" y="5558"/>
                  <a:pt x="40693" y="5567"/>
                </a:cubicBezTo>
                <a:cubicBezTo>
                  <a:pt x="40560" y="5580"/>
                  <a:pt x="39918" y="5495"/>
                  <a:pt x="39887" y="5361"/>
                </a:cubicBezTo>
                <a:cubicBezTo>
                  <a:pt x="39852" y="5211"/>
                  <a:pt x="39891" y="5288"/>
                  <a:pt x="39791" y="5157"/>
                </a:cubicBezTo>
                <a:cubicBezTo>
                  <a:pt x="39722" y="5065"/>
                  <a:pt x="39995" y="4977"/>
                  <a:pt x="39819" y="4931"/>
                </a:cubicBezTo>
                <a:cubicBezTo>
                  <a:pt x="39671" y="4892"/>
                  <a:pt x="39461" y="4965"/>
                  <a:pt x="39617" y="4857"/>
                </a:cubicBezTo>
                <a:cubicBezTo>
                  <a:pt x="39688" y="4807"/>
                  <a:pt x="39620" y="4816"/>
                  <a:pt x="39749" y="4771"/>
                </a:cubicBezTo>
                <a:cubicBezTo>
                  <a:pt x="40016" y="4678"/>
                  <a:pt x="39901" y="4579"/>
                  <a:pt x="40119" y="4805"/>
                </a:cubicBezTo>
                <a:cubicBezTo>
                  <a:pt x="40330" y="5023"/>
                  <a:pt x="40517" y="4758"/>
                  <a:pt x="40843" y="4774"/>
                </a:cubicBezTo>
                <a:cubicBezTo>
                  <a:pt x="41187" y="4792"/>
                  <a:pt x="41424" y="4565"/>
                  <a:pt x="41704" y="4672"/>
                </a:cubicBezTo>
                <a:cubicBezTo>
                  <a:pt x="41812" y="4720"/>
                  <a:pt x="41667" y="4789"/>
                  <a:pt x="41872" y="4902"/>
                </a:cubicBezTo>
                <a:cubicBezTo>
                  <a:pt x="41912" y="4924"/>
                  <a:pt x="41929" y="4933"/>
                  <a:pt x="41954" y="4972"/>
                </a:cubicBezTo>
                <a:close/>
                <a:moveTo>
                  <a:pt x="43120" y="8293"/>
                </a:moveTo>
                <a:cubicBezTo>
                  <a:pt x="43256" y="8312"/>
                  <a:pt x="43429" y="8334"/>
                  <a:pt x="43491" y="8456"/>
                </a:cubicBezTo>
                <a:cubicBezTo>
                  <a:pt x="43457" y="8613"/>
                  <a:pt x="43414" y="8656"/>
                  <a:pt x="43315" y="8650"/>
                </a:cubicBezTo>
                <a:cubicBezTo>
                  <a:pt x="43318" y="8732"/>
                  <a:pt x="43334" y="8743"/>
                  <a:pt x="43324" y="8877"/>
                </a:cubicBezTo>
                <a:cubicBezTo>
                  <a:pt x="43300" y="9187"/>
                  <a:pt x="43252" y="9283"/>
                  <a:pt x="42968" y="9349"/>
                </a:cubicBezTo>
                <a:cubicBezTo>
                  <a:pt x="42784" y="9391"/>
                  <a:pt x="42592" y="9490"/>
                  <a:pt x="42440" y="9515"/>
                </a:cubicBezTo>
                <a:cubicBezTo>
                  <a:pt x="42388" y="9523"/>
                  <a:pt x="42332" y="9529"/>
                  <a:pt x="42285" y="9499"/>
                </a:cubicBezTo>
                <a:cubicBezTo>
                  <a:pt x="42180" y="9429"/>
                  <a:pt x="42168" y="9314"/>
                  <a:pt x="42300" y="9243"/>
                </a:cubicBezTo>
                <a:cubicBezTo>
                  <a:pt x="42547" y="9111"/>
                  <a:pt x="42530" y="9138"/>
                  <a:pt x="42362" y="8906"/>
                </a:cubicBezTo>
                <a:cubicBezTo>
                  <a:pt x="42284" y="8798"/>
                  <a:pt x="42392" y="8825"/>
                  <a:pt x="42344" y="8670"/>
                </a:cubicBezTo>
                <a:cubicBezTo>
                  <a:pt x="42304" y="8543"/>
                  <a:pt x="42666" y="8662"/>
                  <a:pt x="42766" y="8439"/>
                </a:cubicBezTo>
                <a:cubicBezTo>
                  <a:pt x="42832" y="8291"/>
                  <a:pt x="42971" y="8268"/>
                  <a:pt x="43120" y="8293"/>
                </a:cubicBezTo>
                <a:close/>
                <a:moveTo>
                  <a:pt x="48976" y="14223"/>
                </a:moveTo>
                <a:cubicBezTo>
                  <a:pt x="49299" y="14161"/>
                  <a:pt x="49209" y="14227"/>
                  <a:pt x="49171" y="14558"/>
                </a:cubicBezTo>
                <a:cubicBezTo>
                  <a:pt x="49156" y="14690"/>
                  <a:pt x="49150" y="14783"/>
                  <a:pt x="48971" y="14689"/>
                </a:cubicBezTo>
                <a:cubicBezTo>
                  <a:pt x="48847" y="14625"/>
                  <a:pt x="48800" y="14578"/>
                  <a:pt x="48656" y="14515"/>
                </a:cubicBezTo>
                <a:cubicBezTo>
                  <a:pt x="48604" y="14492"/>
                  <a:pt x="48358" y="14403"/>
                  <a:pt x="48361" y="14338"/>
                </a:cubicBezTo>
                <a:cubicBezTo>
                  <a:pt x="48367" y="14164"/>
                  <a:pt x="48717" y="14248"/>
                  <a:pt x="48860" y="14238"/>
                </a:cubicBezTo>
                <a:lnTo>
                  <a:pt x="48976" y="14223"/>
                </a:lnTo>
                <a:close/>
                <a:moveTo>
                  <a:pt x="47169" y="13912"/>
                </a:moveTo>
                <a:cubicBezTo>
                  <a:pt x="47150" y="13897"/>
                  <a:pt x="47179" y="13690"/>
                  <a:pt x="47204" y="13638"/>
                </a:cubicBezTo>
                <a:cubicBezTo>
                  <a:pt x="47204" y="13637"/>
                  <a:pt x="47165" y="13431"/>
                  <a:pt x="47155" y="13412"/>
                </a:cubicBezTo>
                <a:cubicBezTo>
                  <a:pt x="47088" y="13277"/>
                  <a:pt x="47111" y="13264"/>
                  <a:pt x="47261" y="13197"/>
                </a:cubicBezTo>
                <a:cubicBezTo>
                  <a:pt x="47575" y="13058"/>
                  <a:pt x="47552" y="13306"/>
                  <a:pt x="47551" y="13557"/>
                </a:cubicBezTo>
                <a:cubicBezTo>
                  <a:pt x="47551" y="13695"/>
                  <a:pt x="47543" y="13780"/>
                  <a:pt x="47426" y="13860"/>
                </a:cubicBezTo>
                <a:cubicBezTo>
                  <a:pt x="47359" y="13892"/>
                  <a:pt x="47244" y="13948"/>
                  <a:pt x="47169" y="13912"/>
                </a:cubicBezTo>
                <a:close/>
                <a:moveTo>
                  <a:pt x="45689" y="13698"/>
                </a:moveTo>
                <a:cubicBezTo>
                  <a:pt x="45679" y="13863"/>
                  <a:pt x="45394" y="13704"/>
                  <a:pt x="45579" y="13646"/>
                </a:cubicBezTo>
                <a:cubicBezTo>
                  <a:pt x="45634" y="13629"/>
                  <a:pt x="45672" y="13642"/>
                  <a:pt x="45689" y="13698"/>
                </a:cubicBezTo>
                <a:close/>
                <a:moveTo>
                  <a:pt x="43360" y="10032"/>
                </a:moveTo>
                <a:cubicBezTo>
                  <a:pt x="43380" y="10050"/>
                  <a:pt x="44085" y="9858"/>
                  <a:pt x="44168" y="9843"/>
                </a:cubicBezTo>
                <a:cubicBezTo>
                  <a:pt x="44450" y="9789"/>
                  <a:pt x="44774" y="9804"/>
                  <a:pt x="45018" y="9749"/>
                </a:cubicBezTo>
                <a:cubicBezTo>
                  <a:pt x="45392" y="9664"/>
                  <a:pt x="45053" y="9552"/>
                  <a:pt x="45145" y="9479"/>
                </a:cubicBezTo>
                <a:cubicBezTo>
                  <a:pt x="45224" y="9416"/>
                  <a:pt x="45402" y="9357"/>
                  <a:pt x="45274" y="9184"/>
                </a:cubicBezTo>
                <a:cubicBezTo>
                  <a:pt x="45140" y="9005"/>
                  <a:pt x="44996" y="9099"/>
                  <a:pt x="44941" y="8816"/>
                </a:cubicBezTo>
                <a:cubicBezTo>
                  <a:pt x="44885" y="8529"/>
                  <a:pt x="44535" y="8114"/>
                  <a:pt x="44266" y="8000"/>
                </a:cubicBezTo>
                <a:cubicBezTo>
                  <a:pt x="44149" y="7950"/>
                  <a:pt x="44213" y="7932"/>
                  <a:pt x="44321" y="7832"/>
                </a:cubicBezTo>
                <a:cubicBezTo>
                  <a:pt x="44536" y="7632"/>
                  <a:pt x="44749" y="7393"/>
                  <a:pt x="44270" y="7449"/>
                </a:cubicBezTo>
                <a:cubicBezTo>
                  <a:pt x="43629" y="7524"/>
                  <a:pt x="44317" y="7290"/>
                  <a:pt x="44024" y="7172"/>
                </a:cubicBezTo>
                <a:cubicBezTo>
                  <a:pt x="43704" y="7042"/>
                  <a:pt x="43616" y="7566"/>
                  <a:pt x="43497" y="7769"/>
                </a:cubicBezTo>
                <a:cubicBezTo>
                  <a:pt x="43409" y="7918"/>
                  <a:pt x="43681" y="7728"/>
                  <a:pt x="43630" y="7888"/>
                </a:cubicBezTo>
                <a:cubicBezTo>
                  <a:pt x="43525" y="8214"/>
                  <a:pt x="43689" y="7937"/>
                  <a:pt x="43717" y="8089"/>
                </a:cubicBezTo>
                <a:cubicBezTo>
                  <a:pt x="43797" y="8515"/>
                  <a:pt x="44129" y="8363"/>
                  <a:pt x="44196" y="8649"/>
                </a:cubicBezTo>
                <a:cubicBezTo>
                  <a:pt x="44255" y="8905"/>
                  <a:pt x="43788" y="8871"/>
                  <a:pt x="43776" y="9027"/>
                </a:cubicBezTo>
                <a:cubicBezTo>
                  <a:pt x="43761" y="9216"/>
                  <a:pt x="43770" y="9206"/>
                  <a:pt x="43643" y="9372"/>
                </a:cubicBezTo>
                <a:cubicBezTo>
                  <a:pt x="43531" y="9517"/>
                  <a:pt x="43653" y="9479"/>
                  <a:pt x="43827" y="9500"/>
                </a:cubicBezTo>
                <a:cubicBezTo>
                  <a:pt x="43853" y="9503"/>
                  <a:pt x="44160" y="9529"/>
                  <a:pt x="44140" y="9551"/>
                </a:cubicBezTo>
                <a:cubicBezTo>
                  <a:pt x="44138" y="9552"/>
                  <a:pt x="43794" y="9701"/>
                  <a:pt x="43749" y="9726"/>
                </a:cubicBezTo>
                <a:cubicBezTo>
                  <a:pt x="43693" y="9758"/>
                  <a:pt x="43365" y="9973"/>
                  <a:pt x="43360" y="10032"/>
                </a:cubicBezTo>
                <a:close/>
                <a:moveTo>
                  <a:pt x="85751" y="3128"/>
                </a:moveTo>
                <a:cubicBezTo>
                  <a:pt x="85253" y="3091"/>
                  <a:pt x="85454" y="3375"/>
                  <a:pt x="85812" y="3248"/>
                </a:cubicBezTo>
                <a:cubicBezTo>
                  <a:pt x="85981" y="3188"/>
                  <a:pt x="85845" y="3143"/>
                  <a:pt x="85751" y="3128"/>
                </a:cubicBezTo>
                <a:close/>
                <a:moveTo>
                  <a:pt x="57013" y="3103"/>
                </a:moveTo>
                <a:cubicBezTo>
                  <a:pt x="57220" y="3162"/>
                  <a:pt x="57388" y="3224"/>
                  <a:pt x="57589" y="3288"/>
                </a:cubicBezTo>
                <a:cubicBezTo>
                  <a:pt x="57644" y="3306"/>
                  <a:pt x="58146" y="3439"/>
                  <a:pt x="58133" y="3315"/>
                </a:cubicBezTo>
                <a:cubicBezTo>
                  <a:pt x="58121" y="3201"/>
                  <a:pt x="57456" y="2940"/>
                  <a:pt x="57667" y="2682"/>
                </a:cubicBezTo>
                <a:cubicBezTo>
                  <a:pt x="57737" y="2596"/>
                  <a:pt x="57757" y="2588"/>
                  <a:pt x="57817" y="2483"/>
                </a:cubicBezTo>
                <a:cubicBezTo>
                  <a:pt x="57921" y="2301"/>
                  <a:pt x="58158" y="2214"/>
                  <a:pt x="58328" y="2111"/>
                </a:cubicBezTo>
                <a:cubicBezTo>
                  <a:pt x="58593" y="1952"/>
                  <a:pt x="59669" y="1842"/>
                  <a:pt x="59715" y="1686"/>
                </a:cubicBezTo>
                <a:cubicBezTo>
                  <a:pt x="59749" y="1569"/>
                  <a:pt x="59404" y="1616"/>
                  <a:pt x="59352" y="1628"/>
                </a:cubicBezTo>
                <a:cubicBezTo>
                  <a:pt x="59153" y="1672"/>
                  <a:pt x="59055" y="1717"/>
                  <a:pt x="58834" y="1743"/>
                </a:cubicBezTo>
                <a:cubicBezTo>
                  <a:pt x="58368" y="1796"/>
                  <a:pt x="58186" y="1781"/>
                  <a:pt x="57724" y="1951"/>
                </a:cubicBezTo>
                <a:cubicBezTo>
                  <a:pt x="57270" y="2118"/>
                  <a:pt x="57554" y="2142"/>
                  <a:pt x="57473" y="2216"/>
                </a:cubicBezTo>
                <a:cubicBezTo>
                  <a:pt x="57440" y="2245"/>
                  <a:pt x="57217" y="2435"/>
                  <a:pt x="57216" y="2444"/>
                </a:cubicBezTo>
                <a:cubicBezTo>
                  <a:pt x="57210" y="2529"/>
                  <a:pt x="57407" y="2514"/>
                  <a:pt x="57122" y="2652"/>
                </a:cubicBezTo>
                <a:cubicBezTo>
                  <a:pt x="56908" y="2757"/>
                  <a:pt x="57073" y="2732"/>
                  <a:pt x="56940" y="2887"/>
                </a:cubicBezTo>
                <a:cubicBezTo>
                  <a:pt x="56829" y="3017"/>
                  <a:pt x="56853" y="3051"/>
                  <a:pt x="57013" y="3103"/>
                </a:cubicBezTo>
                <a:close/>
                <a:moveTo>
                  <a:pt x="56558" y="624"/>
                </a:moveTo>
                <a:cubicBezTo>
                  <a:pt x="56950" y="652"/>
                  <a:pt x="56814" y="524"/>
                  <a:pt x="56465" y="559"/>
                </a:cubicBezTo>
                <a:cubicBezTo>
                  <a:pt x="56288" y="576"/>
                  <a:pt x="56513" y="619"/>
                  <a:pt x="56558" y="624"/>
                </a:cubicBezTo>
                <a:close/>
                <a:moveTo>
                  <a:pt x="55196" y="733"/>
                </a:moveTo>
                <a:cubicBezTo>
                  <a:pt x="55596" y="659"/>
                  <a:pt x="55456" y="530"/>
                  <a:pt x="55020" y="677"/>
                </a:cubicBezTo>
                <a:cubicBezTo>
                  <a:pt x="54762" y="764"/>
                  <a:pt x="55121" y="747"/>
                  <a:pt x="55196" y="733"/>
                </a:cubicBezTo>
                <a:close/>
                <a:moveTo>
                  <a:pt x="53954" y="6265"/>
                </a:moveTo>
                <a:cubicBezTo>
                  <a:pt x="53868" y="6188"/>
                  <a:pt x="53734" y="6047"/>
                  <a:pt x="53827" y="5924"/>
                </a:cubicBezTo>
                <a:cubicBezTo>
                  <a:pt x="53978" y="5722"/>
                  <a:pt x="54416" y="6444"/>
                  <a:pt x="54124" y="6371"/>
                </a:cubicBezTo>
                <a:cubicBezTo>
                  <a:pt x="54066" y="6357"/>
                  <a:pt x="54000" y="6303"/>
                  <a:pt x="53954" y="6265"/>
                </a:cubicBezTo>
                <a:close/>
                <a:moveTo>
                  <a:pt x="53409" y="6545"/>
                </a:moveTo>
                <a:cubicBezTo>
                  <a:pt x="53462" y="6414"/>
                  <a:pt x="53353" y="6358"/>
                  <a:pt x="53244" y="6301"/>
                </a:cubicBezTo>
                <a:cubicBezTo>
                  <a:pt x="53139" y="6247"/>
                  <a:pt x="52826" y="6103"/>
                  <a:pt x="52733" y="6236"/>
                </a:cubicBezTo>
                <a:cubicBezTo>
                  <a:pt x="52664" y="6334"/>
                  <a:pt x="52955" y="6663"/>
                  <a:pt x="53079" y="6682"/>
                </a:cubicBezTo>
                <a:cubicBezTo>
                  <a:pt x="53200" y="6700"/>
                  <a:pt x="53327" y="6626"/>
                  <a:pt x="53409" y="6545"/>
                </a:cubicBezTo>
                <a:close/>
                <a:moveTo>
                  <a:pt x="73900" y="8389"/>
                </a:moveTo>
                <a:cubicBezTo>
                  <a:pt x="74016" y="8635"/>
                  <a:pt x="73997" y="8619"/>
                  <a:pt x="73942" y="8877"/>
                </a:cubicBezTo>
                <a:cubicBezTo>
                  <a:pt x="73882" y="9155"/>
                  <a:pt x="73086" y="9641"/>
                  <a:pt x="73273" y="9357"/>
                </a:cubicBezTo>
                <a:cubicBezTo>
                  <a:pt x="73494" y="9021"/>
                  <a:pt x="73680" y="8912"/>
                  <a:pt x="73668" y="8453"/>
                </a:cubicBezTo>
                <a:cubicBezTo>
                  <a:pt x="73665" y="8361"/>
                  <a:pt x="73643" y="8245"/>
                  <a:pt x="73678" y="8159"/>
                </a:cubicBezTo>
                <a:cubicBezTo>
                  <a:pt x="73735" y="8058"/>
                  <a:pt x="73884" y="8357"/>
                  <a:pt x="73900" y="8389"/>
                </a:cubicBezTo>
                <a:close/>
                <a:moveTo>
                  <a:pt x="66134" y="993"/>
                </a:moveTo>
                <a:cubicBezTo>
                  <a:pt x="66035" y="978"/>
                  <a:pt x="65741" y="939"/>
                  <a:pt x="65756" y="1118"/>
                </a:cubicBezTo>
                <a:cubicBezTo>
                  <a:pt x="65785" y="1466"/>
                  <a:pt x="67276" y="1180"/>
                  <a:pt x="66134" y="993"/>
                </a:cubicBezTo>
                <a:close/>
                <a:moveTo>
                  <a:pt x="65001" y="807"/>
                </a:moveTo>
                <a:cubicBezTo>
                  <a:pt x="64828" y="792"/>
                  <a:pt x="64312" y="737"/>
                  <a:pt x="64191" y="873"/>
                </a:cubicBezTo>
                <a:cubicBezTo>
                  <a:pt x="64066" y="1013"/>
                  <a:pt x="65208" y="1086"/>
                  <a:pt x="65273" y="1082"/>
                </a:cubicBezTo>
                <a:cubicBezTo>
                  <a:pt x="65599" y="1064"/>
                  <a:pt x="65351" y="835"/>
                  <a:pt x="65086" y="814"/>
                </a:cubicBezTo>
                <a:lnTo>
                  <a:pt x="65001" y="807"/>
                </a:lnTo>
                <a:close/>
                <a:moveTo>
                  <a:pt x="63659" y="718"/>
                </a:moveTo>
                <a:cubicBezTo>
                  <a:pt x="63843" y="841"/>
                  <a:pt x="64789" y="727"/>
                  <a:pt x="64488" y="587"/>
                </a:cubicBezTo>
                <a:cubicBezTo>
                  <a:pt x="64322" y="510"/>
                  <a:pt x="63687" y="531"/>
                  <a:pt x="63645" y="681"/>
                </a:cubicBezTo>
                <a:cubicBezTo>
                  <a:pt x="63641" y="698"/>
                  <a:pt x="63649" y="706"/>
                  <a:pt x="63659" y="718"/>
                </a:cubicBezTo>
                <a:close/>
                <a:moveTo>
                  <a:pt x="76662" y="2090"/>
                </a:moveTo>
                <a:cubicBezTo>
                  <a:pt x="76717" y="2103"/>
                  <a:pt x="77237" y="2190"/>
                  <a:pt x="77244" y="2114"/>
                </a:cubicBezTo>
                <a:cubicBezTo>
                  <a:pt x="77253" y="2019"/>
                  <a:pt x="76166" y="1951"/>
                  <a:pt x="76662" y="2090"/>
                </a:cubicBezTo>
                <a:close/>
                <a:moveTo>
                  <a:pt x="75878" y="2529"/>
                </a:moveTo>
                <a:cubicBezTo>
                  <a:pt x="75846" y="2610"/>
                  <a:pt x="76436" y="2531"/>
                  <a:pt x="76133" y="2498"/>
                </a:cubicBezTo>
                <a:cubicBezTo>
                  <a:pt x="76049" y="2490"/>
                  <a:pt x="75955" y="2493"/>
                  <a:pt x="75878" y="2529"/>
                </a:cubicBezTo>
                <a:close/>
                <a:moveTo>
                  <a:pt x="75727" y="1889"/>
                </a:moveTo>
                <a:cubicBezTo>
                  <a:pt x="75426" y="1837"/>
                  <a:pt x="75297" y="1841"/>
                  <a:pt x="75001" y="1868"/>
                </a:cubicBezTo>
                <a:cubicBezTo>
                  <a:pt x="74836" y="1882"/>
                  <a:pt x="74463" y="1807"/>
                  <a:pt x="74356" y="1870"/>
                </a:cubicBezTo>
                <a:cubicBezTo>
                  <a:pt x="74190" y="1969"/>
                  <a:pt x="74772" y="2125"/>
                  <a:pt x="74832" y="2135"/>
                </a:cubicBezTo>
                <a:cubicBezTo>
                  <a:pt x="74950" y="2156"/>
                  <a:pt x="75694" y="2190"/>
                  <a:pt x="75733" y="2107"/>
                </a:cubicBezTo>
                <a:cubicBezTo>
                  <a:pt x="75761" y="2047"/>
                  <a:pt x="75435" y="1955"/>
                  <a:pt x="75630" y="1993"/>
                </a:cubicBezTo>
                <a:cubicBezTo>
                  <a:pt x="75632" y="1993"/>
                  <a:pt x="76225" y="2093"/>
                  <a:pt x="76047" y="1985"/>
                </a:cubicBezTo>
                <a:cubicBezTo>
                  <a:pt x="75972" y="1940"/>
                  <a:pt x="75813" y="1907"/>
                  <a:pt x="75727" y="1889"/>
                </a:cubicBezTo>
                <a:close/>
                <a:moveTo>
                  <a:pt x="86539" y="11708"/>
                </a:moveTo>
                <a:cubicBezTo>
                  <a:pt x="86360" y="11897"/>
                  <a:pt x="86570" y="11909"/>
                  <a:pt x="86641" y="11715"/>
                </a:cubicBezTo>
                <a:cubicBezTo>
                  <a:pt x="86670" y="11636"/>
                  <a:pt x="86576" y="11679"/>
                  <a:pt x="86539" y="11708"/>
                </a:cubicBezTo>
                <a:close/>
                <a:moveTo>
                  <a:pt x="84874" y="11291"/>
                </a:moveTo>
                <a:cubicBezTo>
                  <a:pt x="84878" y="11160"/>
                  <a:pt x="84548" y="10884"/>
                  <a:pt x="84451" y="10764"/>
                </a:cubicBezTo>
                <a:cubicBezTo>
                  <a:pt x="84314" y="10593"/>
                  <a:pt x="84122" y="10239"/>
                  <a:pt x="84531" y="10370"/>
                </a:cubicBezTo>
                <a:cubicBezTo>
                  <a:pt x="84733" y="10435"/>
                  <a:pt x="84684" y="10405"/>
                  <a:pt x="84529" y="10267"/>
                </a:cubicBezTo>
                <a:cubicBezTo>
                  <a:pt x="84130" y="9912"/>
                  <a:pt x="83708" y="9575"/>
                  <a:pt x="83369" y="9159"/>
                </a:cubicBezTo>
                <a:cubicBezTo>
                  <a:pt x="83255" y="9019"/>
                  <a:pt x="82984" y="8707"/>
                  <a:pt x="82822" y="8642"/>
                </a:cubicBezTo>
                <a:cubicBezTo>
                  <a:pt x="82795" y="8662"/>
                  <a:pt x="83003" y="9098"/>
                  <a:pt x="83029" y="9143"/>
                </a:cubicBezTo>
                <a:cubicBezTo>
                  <a:pt x="83190" y="9416"/>
                  <a:pt x="83490" y="9694"/>
                  <a:pt x="83695" y="9958"/>
                </a:cubicBezTo>
                <a:cubicBezTo>
                  <a:pt x="83963" y="10303"/>
                  <a:pt x="84145" y="10609"/>
                  <a:pt x="84363" y="10982"/>
                </a:cubicBezTo>
                <a:cubicBezTo>
                  <a:pt x="84434" y="11104"/>
                  <a:pt x="84650" y="11446"/>
                  <a:pt x="84837" y="11340"/>
                </a:cubicBezTo>
                <a:cubicBezTo>
                  <a:pt x="84861" y="11326"/>
                  <a:pt x="84866" y="11316"/>
                  <a:pt x="84874" y="11291"/>
                </a:cubicBezTo>
                <a:close/>
                <a:moveTo>
                  <a:pt x="55086" y="31271"/>
                </a:moveTo>
                <a:cubicBezTo>
                  <a:pt x="55316" y="31590"/>
                  <a:pt x="55080" y="32307"/>
                  <a:pt x="55324" y="32746"/>
                </a:cubicBezTo>
                <a:cubicBezTo>
                  <a:pt x="55445" y="32964"/>
                  <a:pt x="55508" y="32697"/>
                  <a:pt x="55647" y="32926"/>
                </a:cubicBezTo>
                <a:cubicBezTo>
                  <a:pt x="55576" y="32573"/>
                  <a:pt x="55462" y="32170"/>
                  <a:pt x="55442" y="31943"/>
                </a:cubicBezTo>
                <a:cubicBezTo>
                  <a:pt x="55412" y="31845"/>
                  <a:pt x="55420" y="31501"/>
                  <a:pt x="55086" y="31271"/>
                </a:cubicBezTo>
                <a:close/>
                <a:moveTo>
                  <a:pt x="54625" y="15183"/>
                </a:moveTo>
                <a:cubicBezTo>
                  <a:pt x="54777" y="15143"/>
                  <a:pt x="54929" y="15095"/>
                  <a:pt x="54758" y="15291"/>
                </a:cubicBezTo>
                <a:cubicBezTo>
                  <a:pt x="54522" y="15561"/>
                  <a:pt x="54105" y="15380"/>
                  <a:pt x="54392" y="15257"/>
                </a:cubicBezTo>
                <a:cubicBezTo>
                  <a:pt x="54463" y="15227"/>
                  <a:pt x="54550" y="15204"/>
                  <a:pt x="54625" y="15183"/>
                </a:cubicBezTo>
                <a:close/>
                <a:moveTo>
                  <a:pt x="61458" y="23343"/>
                </a:moveTo>
                <a:cubicBezTo>
                  <a:pt x="61390" y="23231"/>
                  <a:pt x="61109" y="23311"/>
                  <a:pt x="61252" y="23396"/>
                </a:cubicBezTo>
                <a:cubicBezTo>
                  <a:pt x="61315" y="23433"/>
                  <a:pt x="61475" y="23415"/>
                  <a:pt x="61458" y="23343"/>
                </a:cubicBezTo>
                <a:close/>
                <a:moveTo>
                  <a:pt x="54050" y="30729"/>
                </a:moveTo>
                <a:cubicBezTo>
                  <a:pt x="54127" y="30857"/>
                  <a:pt x="54244" y="30907"/>
                  <a:pt x="54376" y="30959"/>
                </a:cubicBezTo>
                <a:cubicBezTo>
                  <a:pt x="54275" y="30892"/>
                  <a:pt x="54225" y="30768"/>
                  <a:pt x="54025" y="30339"/>
                </a:cubicBezTo>
                <a:cubicBezTo>
                  <a:pt x="53912" y="30097"/>
                  <a:pt x="53884" y="29975"/>
                  <a:pt x="53846" y="29714"/>
                </a:cubicBezTo>
                <a:cubicBezTo>
                  <a:pt x="53837" y="29655"/>
                  <a:pt x="53820" y="29506"/>
                  <a:pt x="53800" y="29405"/>
                </a:cubicBezTo>
                <a:cubicBezTo>
                  <a:pt x="53774" y="29306"/>
                  <a:pt x="53718" y="29170"/>
                  <a:pt x="53706" y="29101"/>
                </a:cubicBezTo>
                <a:cubicBezTo>
                  <a:pt x="53693" y="29029"/>
                  <a:pt x="53673" y="28970"/>
                  <a:pt x="53657" y="28923"/>
                </a:cubicBezTo>
                <a:cubicBezTo>
                  <a:pt x="53668" y="29058"/>
                  <a:pt x="53677" y="29192"/>
                  <a:pt x="53676" y="29330"/>
                </a:cubicBezTo>
                <a:cubicBezTo>
                  <a:pt x="53673" y="29739"/>
                  <a:pt x="53640" y="29890"/>
                  <a:pt x="53837" y="30266"/>
                </a:cubicBezTo>
                <a:cubicBezTo>
                  <a:pt x="53894" y="30376"/>
                  <a:pt x="53968" y="30590"/>
                  <a:pt x="54050" y="30729"/>
                </a:cubicBezTo>
                <a:close/>
                <a:moveTo>
                  <a:pt x="55263" y="27775"/>
                </a:moveTo>
                <a:cubicBezTo>
                  <a:pt x="55176" y="27726"/>
                  <a:pt x="55026" y="27670"/>
                  <a:pt x="54964" y="27694"/>
                </a:cubicBezTo>
                <a:cubicBezTo>
                  <a:pt x="54910" y="27714"/>
                  <a:pt x="54706" y="27803"/>
                  <a:pt x="54669" y="27831"/>
                </a:cubicBezTo>
                <a:cubicBezTo>
                  <a:pt x="54486" y="27972"/>
                  <a:pt x="54509" y="28119"/>
                  <a:pt x="54502" y="28193"/>
                </a:cubicBezTo>
                <a:cubicBezTo>
                  <a:pt x="54504" y="28303"/>
                  <a:pt x="54399" y="28622"/>
                  <a:pt x="54595" y="28728"/>
                </a:cubicBezTo>
                <a:cubicBezTo>
                  <a:pt x="54729" y="28800"/>
                  <a:pt x="54935" y="28829"/>
                  <a:pt x="55010" y="28650"/>
                </a:cubicBezTo>
                <a:cubicBezTo>
                  <a:pt x="55064" y="28520"/>
                  <a:pt x="54931" y="28594"/>
                  <a:pt x="55076" y="28401"/>
                </a:cubicBezTo>
                <a:cubicBezTo>
                  <a:pt x="55160" y="28290"/>
                  <a:pt x="55171" y="28255"/>
                  <a:pt x="55202" y="28200"/>
                </a:cubicBezTo>
                <a:cubicBezTo>
                  <a:pt x="55278" y="28001"/>
                  <a:pt x="55310" y="27985"/>
                  <a:pt x="55263" y="27775"/>
                </a:cubicBezTo>
                <a:close/>
                <a:moveTo>
                  <a:pt x="50355" y="712"/>
                </a:moveTo>
                <a:cubicBezTo>
                  <a:pt x="50120" y="709"/>
                  <a:pt x="50005" y="753"/>
                  <a:pt x="49756" y="735"/>
                </a:cubicBezTo>
                <a:cubicBezTo>
                  <a:pt x="49468" y="717"/>
                  <a:pt x="48968" y="757"/>
                  <a:pt x="49610" y="841"/>
                </a:cubicBezTo>
                <a:cubicBezTo>
                  <a:pt x="49690" y="851"/>
                  <a:pt x="49739" y="856"/>
                  <a:pt x="49814" y="885"/>
                </a:cubicBezTo>
                <a:cubicBezTo>
                  <a:pt x="50311" y="1175"/>
                  <a:pt x="51583" y="746"/>
                  <a:pt x="50355" y="712"/>
                </a:cubicBezTo>
                <a:close/>
                <a:moveTo>
                  <a:pt x="50481" y="1425"/>
                </a:moveTo>
                <a:cubicBezTo>
                  <a:pt x="50694" y="1356"/>
                  <a:pt x="50486" y="1331"/>
                  <a:pt x="50365" y="1302"/>
                </a:cubicBezTo>
                <a:cubicBezTo>
                  <a:pt x="49873" y="1184"/>
                  <a:pt x="49699" y="1463"/>
                  <a:pt x="50241" y="1470"/>
                </a:cubicBezTo>
                <a:cubicBezTo>
                  <a:pt x="50332" y="1471"/>
                  <a:pt x="50395" y="1450"/>
                  <a:pt x="50481" y="142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8" name="꙱ Whole World (w/o Lakes) (L)">
            <a:extLst>
              <a:ext uri="{FF2B5EF4-FFF2-40B4-BE49-F238E27FC236}">
                <a16:creationId xmlns:a16="http://schemas.microsoft.com/office/drawing/2014/main" id="{D7C6E5A7-BAC5-4824-97A2-DB1509286E9B}"/>
              </a:ext>
            </a:extLst>
          </p:cNvPr>
          <p:cNvSpPr>
            <a:spLocks noEditPoints="1"/>
          </p:cNvSpPr>
          <p:nvPr/>
        </p:nvSpPr>
        <p:spPr bwMode="auto">
          <a:xfrm>
            <a:off x="481933" y="2559908"/>
            <a:ext cx="3983387" cy="2325374"/>
          </a:xfrm>
          <a:custGeom>
            <a:avLst/>
            <a:gdLst>
              <a:gd name="T0" fmla="*/ 43267 w 97128"/>
              <a:gd name="T1" fmla="*/ 476 h 56603"/>
              <a:gd name="T2" fmla="*/ 33411 w 97128"/>
              <a:gd name="T3" fmla="*/ 2437 h 56603"/>
              <a:gd name="T4" fmla="*/ 27481 w 97128"/>
              <a:gd name="T5" fmla="*/ 40083 h 56603"/>
              <a:gd name="T6" fmla="*/ 23205 w 97128"/>
              <a:gd name="T7" fmla="*/ 41528 h 56603"/>
              <a:gd name="T8" fmla="*/ 14027 w 97128"/>
              <a:gd name="T9" fmla="*/ 22087 h 56603"/>
              <a:gd name="T10" fmla="*/ 10942 w 97128"/>
              <a:gd name="T11" fmla="*/ 10064 h 56603"/>
              <a:gd name="T12" fmla="*/ 5097 w 97128"/>
              <a:gd name="T13" fmla="*/ 7059 h 56603"/>
              <a:gd name="T14" fmla="*/ 13989 w 97128"/>
              <a:gd name="T15" fmla="*/ 3853 h 56603"/>
              <a:gd name="T16" fmla="*/ 24931 w 97128"/>
              <a:gd name="T17" fmla="*/ 4202 h 56603"/>
              <a:gd name="T18" fmla="*/ 27437 w 97128"/>
              <a:gd name="T19" fmla="*/ 7337 h 56603"/>
              <a:gd name="T20" fmla="*/ 26708 w 97128"/>
              <a:gd name="T21" fmla="*/ 11672 h 56603"/>
              <a:gd name="T22" fmla="*/ 16646 w 97128"/>
              <a:gd name="T23" fmla="*/ 17224 h 56603"/>
              <a:gd name="T24" fmla="*/ 24936 w 97128"/>
              <a:gd name="T25" fmla="*/ 24306 h 56603"/>
              <a:gd name="T26" fmla="*/ 26852 w 97128"/>
              <a:gd name="T27" fmla="*/ 47250 h 56603"/>
              <a:gd name="T28" fmla="*/ 10631 w 97128"/>
              <a:gd name="T29" fmla="*/ 7396 h 56603"/>
              <a:gd name="T30" fmla="*/ 27474 w 97128"/>
              <a:gd name="T31" fmla="*/ 10119 h 56603"/>
              <a:gd name="T32" fmla="*/ 26157 w 97128"/>
              <a:gd name="T33" fmla="*/ 3228 h 56603"/>
              <a:gd name="T34" fmla="*/ 27750 w 97128"/>
              <a:gd name="T35" fmla="*/ 5486 h 56603"/>
              <a:gd name="T36" fmla="*/ 24290 w 97128"/>
              <a:gd name="T37" fmla="*/ 2555 h 56603"/>
              <a:gd name="T38" fmla="*/ 28904 w 97128"/>
              <a:gd name="T39" fmla="*/ 950 h 56603"/>
              <a:gd name="T40" fmla="*/ 26597 w 97128"/>
              <a:gd name="T41" fmla="*/ 1847 h 56603"/>
              <a:gd name="T42" fmla="*/ 22630 w 97128"/>
              <a:gd name="T43" fmla="*/ 1422 h 56603"/>
              <a:gd name="T44" fmla="*/ 28402 w 97128"/>
              <a:gd name="T45" fmla="*/ 1035 h 56603"/>
              <a:gd name="T46" fmla="*/ 16282 w 97128"/>
              <a:gd name="T47" fmla="*/ 22886 h 56603"/>
              <a:gd name="T48" fmla="*/ 15179 w 97128"/>
              <a:gd name="T49" fmla="*/ 53788 h 56603"/>
              <a:gd name="T50" fmla="*/ 29579 w 97128"/>
              <a:gd name="T51" fmla="*/ 53995 h 56603"/>
              <a:gd name="T52" fmla="*/ 55900 w 97128"/>
              <a:gd name="T53" fmla="*/ 51394 h 56603"/>
              <a:gd name="T54" fmla="*/ 76694 w 97128"/>
              <a:gd name="T55" fmla="*/ 55071 h 56603"/>
              <a:gd name="T56" fmla="*/ 36962 w 97128"/>
              <a:gd name="T57" fmla="*/ 54817 h 56603"/>
              <a:gd name="T58" fmla="*/ 86838 w 97128"/>
              <a:gd name="T59" fmla="*/ 33136 h 56603"/>
              <a:gd name="T60" fmla="*/ 79372 w 97128"/>
              <a:gd name="T61" fmla="*/ 39336 h 56603"/>
              <a:gd name="T62" fmla="*/ 95755 w 97128"/>
              <a:gd name="T63" fmla="*/ 41562 h 56603"/>
              <a:gd name="T64" fmla="*/ 80558 w 97128"/>
              <a:gd name="T65" fmla="*/ 16323 h 56603"/>
              <a:gd name="T66" fmla="*/ 76358 w 97128"/>
              <a:gd name="T67" fmla="*/ 25714 h 56603"/>
              <a:gd name="T68" fmla="*/ 67862 w 97128"/>
              <a:gd name="T69" fmla="*/ 23051 h 56603"/>
              <a:gd name="T70" fmla="*/ 61782 w 97128"/>
              <a:gd name="T71" fmla="*/ 18641 h 56603"/>
              <a:gd name="T72" fmla="*/ 57954 w 97128"/>
              <a:gd name="T73" fmla="*/ 23695 h 56603"/>
              <a:gd name="T74" fmla="*/ 49343 w 97128"/>
              <a:gd name="T75" fmla="*/ 37726 h 56603"/>
              <a:gd name="T76" fmla="*/ 41388 w 97128"/>
              <a:gd name="T77" fmla="*/ 25808 h 56603"/>
              <a:gd name="T78" fmla="*/ 47890 w 97128"/>
              <a:gd name="T79" fmla="*/ 14938 h 56603"/>
              <a:gd name="T80" fmla="*/ 55164 w 97128"/>
              <a:gd name="T81" fmla="*/ 11148 h 56603"/>
              <a:gd name="T82" fmla="*/ 49920 w 97128"/>
              <a:gd name="T83" fmla="*/ 12585 h 56603"/>
              <a:gd name="T84" fmla="*/ 42182 w 97128"/>
              <a:gd name="T85" fmla="*/ 12587 h 56603"/>
              <a:gd name="T86" fmla="*/ 47709 w 97128"/>
              <a:gd name="T87" fmla="*/ 8539 h 56603"/>
              <a:gd name="T88" fmla="*/ 46659 w 97128"/>
              <a:gd name="T89" fmla="*/ 6967 h 56603"/>
              <a:gd name="T90" fmla="*/ 54078 w 97128"/>
              <a:gd name="T91" fmla="*/ 5370 h 56603"/>
              <a:gd name="T92" fmla="*/ 67391 w 97128"/>
              <a:gd name="T93" fmla="*/ 1562 h 56603"/>
              <a:gd name="T94" fmla="*/ 88868 w 97128"/>
              <a:gd name="T95" fmla="*/ 5828 h 56603"/>
              <a:gd name="T96" fmla="*/ 86264 w 97128"/>
              <a:gd name="T97" fmla="*/ 12368 h 56603"/>
              <a:gd name="T98" fmla="*/ 83050 w 97128"/>
              <a:gd name="T99" fmla="*/ 24553 h 56603"/>
              <a:gd name="T100" fmla="*/ 87309 w 97128"/>
              <a:gd name="T101" fmla="*/ 28803 h 56603"/>
              <a:gd name="T102" fmla="*/ 79109 w 97128"/>
              <a:gd name="T103" fmla="*/ 30672 h 56603"/>
              <a:gd name="T104" fmla="*/ 75860 w 97128"/>
              <a:gd name="T105" fmla="*/ 27817 h 56603"/>
              <a:gd name="T106" fmla="*/ 58606 w 97128"/>
              <a:gd name="T107" fmla="*/ 11356 h 56603"/>
              <a:gd name="T108" fmla="*/ 92311 w 97128"/>
              <a:gd name="T109" fmla="*/ 29034 h 56603"/>
              <a:gd name="T110" fmla="*/ 82464 w 97128"/>
              <a:gd name="T111" fmla="*/ 21316 h 56603"/>
              <a:gd name="T112" fmla="*/ 48063 w 97128"/>
              <a:gd name="T113" fmla="*/ 8048 h 56603"/>
              <a:gd name="T114" fmla="*/ 43120 w 97128"/>
              <a:gd name="T115" fmla="*/ 8293 h 56603"/>
              <a:gd name="T116" fmla="*/ 45145 w 97128"/>
              <a:gd name="T117" fmla="*/ 9479 h 56603"/>
              <a:gd name="T118" fmla="*/ 57122 w 97128"/>
              <a:gd name="T119" fmla="*/ 2652 h 56603"/>
              <a:gd name="T120" fmla="*/ 75630 w 97128"/>
              <a:gd name="T121" fmla="*/ 1993 h 56603"/>
              <a:gd name="T122" fmla="*/ 50481 w 97128"/>
              <a:gd name="T123" fmla="*/ 1425 h 56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7128" h="56603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30135" y="36520"/>
                </a:moveTo>
                <a:cubicBezTo>
                  <a:pt x="30044" y="36585"/>
                  <a:pt x="29695" y="36860"/>
                  <a:pt x="29687" y="36986"/>
                </a:cubicBezTo>
                <a:cubicBezTo>
                  <a:pt x="29668" y="37289"/>
                  <a:pt x="29850" y="37576"/>
                  <a:pt x="29736" y="37955"/>
                </a:cubicBezTo>
                <a:cubicBezTo>
                  <a:pt x="29678" y="38146"/>
                  <a:pt x="29439" y="38585"/>
                  <a:pt x="29336" y="38783"/>
                </a:cubicBezTo>
                <a:cubicBezTo>
                  <a:pt x="29287" y="38877"/>
                  <a:pt x="29142" y="39133"/>
                  <a:pt x="29062" y="39199"/>
                </a:cubicBezTo>
                <a:cubicBezTo>
                  <a:pt x="29054" y="39193"/>
                  <a:pt x="29398" y="38722"/>
                  <a:pt x="29233" y="38608"/>
                </a:cubicBezTo>
                <a:cubicBezTo>
                  <a:pt x="29109" y="38522"/>
                  <a:pt x="29041" y="38970"/>
                  <a:pt x="29026" y="39029"/>
                </a:cubicBezTo>
                <a:cubicBezTo>
                  <a:pt x="29010" y="39088"/>
                  <a:pt x="28886" y="39453"/>
                  <a:pt x="28754" y="39789"/>
                </a:cubicBezTo>
                <a:cubicBezTo>
                  <a:pt x="28540" y="40625"/>
                  <a:pt x="27793" y="40297"/>
                  <a:pt x="27481" y="40083"/>
                </a:cubicBezTo>
                <a:cubicBezTo>
                  <a:pt x="27252" y="39927"/>
                  <a:pt x="27179" y="39781"/>
                  <a:pt x="27168" y="39519"/>
                </a:cubicBezTo>
                <a:cubicBezTo>
                  <a:pt x="27191" y="40091"/>
                  <a:pt x="27301" y="40099"/>
                  <a:pt x="27663" y="40487"/>
                </a:cubicBezTo>
                <a:cubicBezTo>
                  <a:pt x="28119" y="41002"/>
                  <a:pt x="27976" y="41542"/>
                  <a:pt x="27267" y="41652"/>
                </a:cubicBezTo>
                <a:cubicBezTo>
                  <a:pt x="26952" y="41700"/>
                  <a:pt x="26694" y="41644"/>
                  <a:pt x="26608" y="41991"/>
                </a:cubicBezTo>
                <a:cubicBezTo>
                  <a:pt x="26532" y="42296"/>
                  <a:pt x="26512" y="42334"/>
                  <a:pt x="26214" y="42450"/>
                </a:cubicBezTo>
                <a:cubicBezTo>
                  <a:pt x="25809" y="42608"/>
                  <a:pt x="26412" y="42840"/>
                  <a:pt x="26402" y="43026"/>
                </a:cubicBezTo>
                <a:cubicBezTo>
                  <a:pt x="26401" y="43054"/>
                  <a:pt x="26170" y="43714"/>
                  <a:pt x="26151" y="43753"/>
                </a:cubicBezTo>
                <a:cubicBezTo>
                  <a:pt x="25990" y="44073"/>
                  <a:pt x="25744" y="44219"/>
                  <a:pt x="26185" y="44525"/>
                </a:cubicBezTo>
                <a:cubicBezTo>
                  <a:pt x="26322" y="44620"/>
                  <a:pt x="26621" y="44737"/>
                  <a:pt x="26541" y="44920"/>
                </a:cubicBezTo>
                <a:cubicBezTo>
                  <a:pt x="26482" y="45056"/>
                  <a:pt x="26375" y="45188"/>
                  <a:pt x="26305" y="45355"/>
                </a:cubicBezTo>
                <a:cubicBezTo>
                  <a:pt x="26196" y="45616"/>
                  <a:pt x="26186" y="45497"/>
                  <a:pt x="26113" y="45577"/>
                </a:cubicBezTo>
                <a:cubicBezTo>
                  <a:pt x="26069" y="45625"/>
                  <a:pt x="26168" y="46069"/>
                  <a:pt x="26206" y="46129"/>
                </a:cubicBezTo>
                <a:cubicBezTo>
                  <a:pt x="26256" y="46205"/>
                  <a:pt x="26303" y="46233"/>
                  <a:pt x="26348" y="46352"/>
                </a:cubicBezTo>
                <a:cubicBezTo>
                  <a:pt x="26288" y="46466"/>
                  <a:pt x="26250" y="46485"/>
                  <a:pt x="26169" y="46560"/>
                </a:cubicBezTo>
                <a:cubicBezTo>
                  <a:pt x="25707" y="46949"/>
                  <a:pt x="25886" y="46545"/>
                  <a:pt x="25668" y="46667"/>
                </a:cubicBezTo>
                <a:cubicBezTo>
                  <a:pt x="25525" y="46746"/>
                  <a:pt x="25556" y="46697"/>
                  <a:pt x="25538" y="46560"/>
                </a:cubicBezTo>
                <a:cubicBezTo>
                  <a:pt x="25527" y="46476"/>
                  <a:pt x="25373" y="46589"/>
                  <a:pt x="25250" y="46457"/>
                </a:cubicBezTo>
                <a:cubicBezTo>
                  <a:pt x="25128" y="46325"/>
                  <a:pt x="25499" y="46400"/>
                  <a:pt x="25302" y="46214"/>
                </a:cubicBezTo>
                <a:cubicBezTo>
                  <a:pt x="25150" y="46071"/>
                  <a:pt x="25203" y="46449"/>
                  <a:pt x="24919" y="46036"/>
                </a:cubicBezTo>
                <a:cubicBezTo>
                  <a:pt x="24850" y="45936"/>
                  <a:pt x="24825" y="45823"/>
                  <a:pt x="24728" y="45779"/>
                </a:cubicBezTo>
                <a:cubicBezTo>
                  <a:pt x="24625" y="45732"/>
                  <a:pt x="24628" y="45698"/>
                  <a:pt x="24614" y="45584"/>
                </a:cubicBezTo>
                <a:cubicBezTo>
                  <a:pt x="24600" y="45259"/>
                  <a:pt x="24444" y="45378"/>
                  <a:pt x="24374" y="45125"/>
                </a:cubicBezTo>
                <a:cubicBezTo>
                  <a:pt x="24315" y="44916"/>
                  <a:pt x="24257" y="44961"/>
                  <a:pt x="24475" y="44923"/>
                </a:cubicBezTo>
                <a:cubicBezTo>
                  <a:pt x="24582" y="44904"/>
                  <a:pt x="24451" y="44799"/>
                  <a:pt x="24276" y="44807"/>
                </a:cubicBezTo>
                <a:cubicBezTo>
                  <a:pt x="23996" y="44820"/>
                  <a:pt x="24476" y="44602"/>
                  <a:pt x="23930" y="44482"/>
                </a:cubicBezTo>
                <a:cubicBezTo>
                  <a:pt x="23750" y="44442"/>
                  <a:pt x="23697" y="44436"/>
                  <a:pt x="23776" y="44234"/>
                </a:cubicBezTo>
                <a:cubicBezTo>
                  <a:pt x="23882" y="43961"/>
                  <a:pt x="24180" y="44505"/>
                  <a:pt x="24178" y="44236"/>
                </a:cubicBezTo>
                <a:cubicBezTo>
                  <a:pt x="24177" y="44108"/>
                  <a:pt x="24175" y="44122"/>
                  <a:pt x="24193" y="43999"/>
                </a:cubicBezTo>
                <a:cubicBezTo>
                  <a:pt x="24204" y="43918"/>
                  <a:pt x="23975" y="43372"/>
                  <a:pt x="23950" y="43155"/>
                </a:cubicBezTo>
                <a:cubicBezTo>
                  <a:pt x="23931" y="42991"/>
                  <a:pt x="23975" y="42775"/>
                  <a:pt x="23817" y="42713"/>
                </a:cubicBezTo>
                <a:cubicBezTo>
                  <a:pt x="23586" y="42623"/>
                  <a:pt x="23476" y="42600"/>
                  <a:pt x="23389" y="42319"/>
                </a:cubicBezTo>
                <a:cubicBezTo>
                  <a:pt x="23306" y="42052"/>
                  <a:pt x="23318" y="41831"/>
                  <a:pt x="23205" y="41528"/>
                </a:cubicBezTo>
                <a:cubicBezTo>
                  <a:pt x="22989" y="40954"/>
                  <a:pt x="23122" y="41095"/>
                  <a:pt x="23178" y="40552"/>
                </a:cubicBezTo>
                <a:cubicBezTo>
                  <a:pt x="23211" y="40232"/>
                  <a:pt x="23232" y="39789"/>
                  <a:pt x="23180" y="39473"/>
                </a:cubicBezTo>
                <a:cubicBezTo>
                  <a:pt x="23107" y="39086"/>
                  <a:pt x="22993" y="38888"/>
                  <a:pt x="22967" y="38454"/>
                </a:cubicBezTo>
                <a:cubicBezTo>
                  <a:pt x="22950" y="38180"/>
                  <a:pt x="22919" y="38066"/>
                  <a:pt x="22945" y="37783"/>
                </a:cubicBezTo>
                <a:cubicBezTo>
                  <a:pt x="22987" y="37316"/>
                  <a:pt x="22957" y="36841"/>
                  <a:pt x="22892" y="36378"/>
                </a:cubicBezTo>
                <a:cubicBezTo>
                  <a:pt x="22839" y="36001"/>
                  <a:pt x="22930" y="35741"/>
                  <a:pt x="22879" y="35350"/>
                </a:cubicBezTo>
                <a:cubicBezTo>
                  <a:pt x="22840" y="35048"/>
                  <a:pt x="22714" y="34655"/>
                  <a:pt x="22641" y="34370"/>
                </a:cubicBezTo>
                <a:cubicBezTo>
                  <a:pt x="21996" y="33482"/>
                  <a:pt x="20931" y="33458"/>
                  <a:pt x="20662" y="32745"/>
                </a:cubicBezTo>
                <a:cubicBezTo>
                  <a:pt x="20514" y="32352"/>
                  <a:pt x="20429" y="32227"/>
                  <a:pt x="20224" y="31879"/>
                </a:cubicBezTo>
                <a:cubicBezTo>
                  <a:pt x="19906" y="31337"/>
                  <a:pt x="19780" y="30805"/>
                  <a:pt x="19341" y="30332"/>
                </a:cubicBezTo>
                <a:cubicBezTo>
                  <a:pt x="19062" y="30032"/>
                  <a:pt x="18743" y="29656"/>
                  <a:pt x="19028" y="29234"/>
                </a:cubicBezTo>
                <a:cubicBezTo>
                  <a:pt x="19095" y="29135"/>
                  <a:pt x="19177" y="29094"/>
                  <a:pt x="19233" y="29076"/>
                </a:cubicBezTo>
                <a:cubicBezTo>
                  <a:pt x="19232" y="29079"/>
                  <a:pt x="19363" y="28667"/>
                  <a:pt x="19288" y="28681"/>
                </a:cubicBezTo>
                <a:cubicBezTo>
                  <a:pt x="19145" y="28708"/>
                  <a:pt x="19039" y="28721"/>
                  <a:pt x="19014" y="28522"/>
                </a:cubicBezTo>
                <a:cubicBezTo>
                  <a:pt x="18979" y="28250"/>
                  <a:pt x="19128" y="28052"/>
                  <a:pt x="19203" y="27798"/>
                </a:cubicBezTo>
                <a:cubicBezTo>
                  <a:pt x="19269" y="27573"/>
                  <a:pt x="19424" y="27415"/>
                  <a:pt x="19649" y="27311"/>
                </a:cubicBezTo>
                <a:cubicBezTo>
                  <a:pt x="20279" y="26561"/>
                  <a:pt x="20037" y="25604"/>
                  <a:pt x="20044" y="25228"/>
                </a:cubicBez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cubicBezTo>
                  <a:pt x="20361" y="24577"/>
                  <a:pt x="20579" y="24672"/>
                  <a:pt x="20740" y="24352"/>
                </a:cubicBezTo>
                <a:cubicBezTo>
                  <a:pt x="20961" y="23916"/>
                  <a:pt x="20916" y="23986"/>
                  <a:pt x="21339" y="23820"/>
                </a:cubicBezTo>
                <a:cubicBezTo>
                  <a:pt x="21483" y="23764"/>
                  <a:pt x="22043" y="23399"/>
                  <a:pt x="22083" y="23457"/>
                </a:cubicBezTo>
                <a:cubicBezTo>
                  <a:pt x="22083" y="23475"/>
                  <a:pt x="22079" y="23495"/>
                  <a:pt x="22070" y="23517"/>
                </a:cubicBezTo>
                <a:lnTo>
                  <a:pt x="22071" y="23516"/>
                </a:lnTo>
                <a:cubicBezTo>
                  <a:pt x="22046" y="23657"/>
                  <a:pt x="21902" y="24316"/>
                  <a:pt x="21998" y="24424"/>
                </a:cubicBezTo>
                <a:cubicBezTo>
                  <a:pt x="22056" y="24488"/>
                  <a:pt x="22147" y="24102"/>
                  <a:pt x="22163" y="24059"/>
                </a:cubicBezTo>
                <a:cubicBezTo>
                  <a:pt x="22324" y="23647"/>
                  <a:pt x="22625" y="23826"/>
                  <a:pt x="22574" y="23632"/>
                </a:cubicBezTo>
                <a:cubicBezTo>
                  <a:pt x="22524" y="23438"/>
                  <a:pt x="22983" y="23859"/>
                  <a:pt x="23004" y="23875"/>
                </a:cubicBezTo>
                <a:cubicBezTo>
                  <a:pt x="23240" y="24060"/>
                  <a:pt x="23496" y="24059"/>
                  <a:pt x="23774" y="24136"/>
                </a:cubicBezTo>
                <a:cubicBezTo>
                  <a:pt x="24284" y="24277"/>
                  <a:pt x="24316" y="24037"/>
                  <a:pt x="24778" y="24021"/>
                </a:cubicBezTo>
                <a:cubicBezTo>
                  <a:pt x="25042" y="24012"/>
                  <a:pt x="24678" y="24181"/>
                  <a:pt x="24936" y="24306"/>
                </a:cubicBezTo>
                <a:cubicBezTo>
                  <a:pt x="24997" y="24336"/>
                  <a:pt x="25155" y="24252"/>
                  <a:pt x="25306" y="24476"/>
                </a:cubicBezTo>
                <a:cubicBezTo>
                  <a:pt x="25482" y="24736"/>
                  <a:pt x="24940" y="24789"/>
                  <a:pt x="25353" y="24770"/>
                </a:cubicBezTo>
                <a:cubicBezTo>
                  <a:pt x="25436" y="24809"/>
                  <a:pt x="25523" y="24854"/>
                  <a:pt x="25625" y="24933"/>
                </a:cubicBezTo>
                <a:cubicBezTo>
                  <a:pt x="25790" y="25026"/>
                  <a:pt x="25824" y="25020"/>
                  <a:pt x="25986" y="25168"/>
                </a:cubicBezTo>
                <a:cubicBezTo>
                  <a:pt x="26054" y="25277"/>
                  <a:pt x="26368" y="25573"/>
                  <a:pt x="26508" y="25771"/>
                </a:cubicBezTo>
                <a:cubicBezTo>
                  <a:pt x="26728" y="25771"/>
                  <a:pt x="27289" y="25716"/>
                  <a:pt x="27428" y="25807"/>
                </a:cubicBezTo>
                <a:cubicBezTo>
                  <a:pt x="27636" y="25829"/>
                  <a:pt x="28083" y="26201"/>
                  <a:pt x="28246" y="26312"/>
                </a:cubicBezTo>
                <a:cubicBezTo>
                  <a:pt x="28413" y="26501"/>
                  <a:pt x="28539" y="26927"/>
                  <a:pt x="28614" y="27103"/>
                </a:cubicBezTo>
                <a:cubicBezTo>
                  <a:pt x="28721" y="27355"/>
                  <a:pt x="28724" y="27303"/>
                  <a:pt x="28602" y="27568"/>
                </a:cubicBezTo>
                <a:cubicBezTo>
                  <a:pt x="28518" y="27749"/>
                  <a:pt x="28040" y="28227"/>
                  <a:pt x="28035" y="28338"/>
                </a:cubicBezTo>
                <a:cubicBezTo>
                  <a:pt x="28030" y="28422"/>
                  <a:pt x="28367" y="28288"/>
                  <a:pt x="28465" y="28140"/>
                </a:cubicBezTo>
                <a:cubicBezTo>
                  <a:pt x="28577" y="27972"/>
                  <a:pt x="28690" y="27877"/>
                  <a:pt x="28913" y="27891"/>
                </a:cubicBezTo>
                <a:cubicBezTo>
                  <a:pt x="29370" y="27920"/>
                  <a:pt x="29133" y="28538"/>
                  <a:pt x="28588" y="28411"/>
                </a:cubicBezTo>
                <a:cubicBezTo>
                  <a:pt x="28430" y="28374"/>
                  <a:pt x="28487" y="28391"/>
                  <a:pt x="28610" y="28450"/>
                </a:cubicBezTo>
                <a:cubicBezTo>
                  <a:pt x="28722" y="28505"/>
                  <a:pt x="28908" y="28601"/>
                  <a:pt x="29021" y="28509"/>
                </a:cubicBezTo>
                <a:cubicBezTo>
                  <a:pt x="29142" y="28409"/>
                  <a:pt x="29193" y="28386"/>
                  <a:pt x="29273" y="28254"/>
                </a:cubicBezTo>
                <a:cubicBezTo>
                  <a:pt x="29488" y="27899"/>
                  <a:pt x="29745" y="28126"/>
                  <a:pt x="30011" y="28259"/>
                </a:cubicBezTo>
                <a:cubicBezTo>
                  <a:pt x="30062" y="28284"/>
                  <a:pt x="30359" y="28411"/>
                  <a:pt x="30381" y="28433"/>
                </a:cubicBezTo>
                <a:cubicBezTo>
                  <a:pt x="30488" y="28544"/>
                  <a:pt x="30347" y="28942"/>
                  <a:pt x="30500" y="28820"/>
                </a:cubicBezTo>
                <a:cubicBezTo>
                  <a:pt x="30738" y="28632"/>
                  <a:pt x="31256" y="28831"/>
                  <a:pt x="31538" y="28848"/>
                </a:cubicBezTo>
                <a:cubicBezTo>
                  <a:pt x="32364" y="28899"/>
                  <a:pt x="32324" y="29317"/>
                  <a:pt x="32986" y="29605"/>
                </a:cubicBezTo>
                <a:cubicBezTo>
                  <a:pt x="33351" y="29764"/>
                  <a:pt x="33468" y="29839"/>
                  <a:pt x="33521" y="30270"/>
                </a:cubicBezTo>
                <a:cubicBezTo>
                  <a:pt x="33573" y="30690"/>
                  <a:pt x="33469" y="31072"/>
                  <a:pt x="33180" y="31383"/>
                </a:cubicBezTo>
                <a:cubicBezTo>
                  <a:pt x="33002" y="31576"/>
                  <a:pt x="32880" y="31689"/>
                  <a:pt x="32769" y="31928"/>
                </a:cubicBezTo>
                <a:cubicBezTo>
                  <a:pt x="32654" y="32176"/>
                  <a:pt x="32533" y="32253"/>
                  <a:pt x="32365" y="32440"/>
                </a:cubicBezTo>
                <a:cubicBezTo>
                  <a:pt x="32242" y="32576"/>
                  <a:pt x="32324" y="32841"/>
                  <a:pt x="32340" y="33005"/>
                </a:cubicBezTo>
                <a:cubicBezTo>
                  <a:pt x="32416" y="33768"/>
                  <a:pt x="32295" y="34570"/>
                  <a:pt x="32000" y="35280"/>
                </a:cubicBezTo>
                <a:cubicBezTo>
                  <a:pt x="31860" y="35617"/>
                  <a:pt x="31683" y="35972"/>
                  <a:pt x="31284" y="36013"/>
                </a:cubicBezTo>
                <a:cubicBezTo>
                  <a:pt x="31057" y="36037"/>
                  <a:pt x="30917" y="35995"/>
                  <a:pt x="30730" y="36162"/>
                </a:cubicBezTo>
                <a:cubicBezTo>
                  <a:pt x="30566" y="36307"/>
                  <a:pt x="30327" y="36391"/>
                  <a:pt x="30135" y="36520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77848" y="56592"/>
                </a:moveTo>
                <a:lnTo>
                  <a:pt x="17173" y="56592"/>
                </a:lnTo>
                <a:cubicBezTo>
                  <a:pt x="16971" y="56603"/>
                  <a:pt x="16787" y="56566"/>
                  <a:pt x="16454" y="56467"/>
                </a:cubicBezTo>
                <a:cubicBezTo>
                  <a:pt x="16208" y="56392"/>
                  <a:pt x="14755" y="55960"/>
                  <a:pt x="14645" y="55858"/>
                </a:cubicBezTo>
                <a:cubicBezTo>
                  <a:pt x="14743" y="55780"/>
                  <a:pt x="17268" y="55974"/>
                  <a:pt x="17699" y="55989"/>
                </a:cubicBezTo>
                <a:cubicBezTo>
                  <a:pt x="18223" y="56007"/>
                  <a:pt x="18657" y="55988"/>
                  <a:pt x="19178" y="55961"/>
                </a:cubicBezTo>
                <a:cubicBezTo>
                  <a:pt x="19647" y="55937"/>
                  <a:pt x="20168" y="55985"/>
                  <a:pt x="20616" y="55944"/>
                </a:cubicBezTo>
                <a:cubicBezTo>
                  <a:pt x="21128" y="55897"/>
                  <a:pt x="19964" y="55840"/>
                  <a:pt x="19959" y="55840"/>
                </a:cubicBezTo>
                <a:cubicBezTo>
                  <a:pt x="19359" y="55823"/>
                  <a:pt x="18095" y="55862"/>
                  <a:pt x="17581" y="55668"/>
                </a:cubicBezTo>
                <a:cubicBezTo>
                  <a:pt x="17232" y="55537"/>
                  <a:pt x="17037" y="55404"/>
                  <a:pt x="16647" y="55314"/>
                </a:cubicBezTo>
                <a:cubicBezTo>
                  <a:pt x="16569" y="55296"/>
                  <a:pt x="15791" y="55181"/>
                  <a:pt x="15829" y="55112"/>
                </a:cubicBezTo>
                <a:cubicBezTo>
                  <a:pt x="15888" y="55005"/>
                  <a:pt x="16886" y="55136"/>
                  <a:pt x="17046" y="55135"/>
                </a:cubicBezTo>
                <a:cubicBezTo>
                  <a:pt x="17491" y="55134"/>
                  <a:pt x="17324" y="54919"/>
                  <a:pt x="16967" y="54833"/>
                </a:cubicBezTo>
                <a:cubicBezTo>
                  <a:pt x="16379" y="54692"/>
                  <a:pt x="15696" y="54690"/>
                  <a:pt x="15092" y="54644"/>
                </a:cubicBezTo>
                <a:cubicBezTo>
                  <a:pt x="14704" y="54614"/>
                  <a:pt x="14554" y="54450"/>
                  <a:pt x="14178" y="54373"/>
                </a:cubicBezTo>
                <a:cubicBezTo>
                  <a:pt x="14092" y="54355"/>
                  <a:pt x="12744" y="54108"/>
                  <a:pt x="13593" y="54107"/>
                </a:cubicBezTo>
                <a:cubicBezTo>
                  <a:pt x="13987" y="54107"/>
                  <a:pt x="14239" y="54155"/>
                  <a:pt x="14619" y="54212"/>
                </a:cubicBezTo>
                <a:cubicBezTo>
                  <a:pt x="15013" y="54271"/>
                  <a:pt x="15151" y="54241"/>
                  <a:pt x="15531" y="54161"/>
                </a:cubicBezTo>
                <a:cubicBezTo>
                  <a:pt x="15706" y="54124"/>
                  <a:pt x="15499" y="54039"/>
                  <a:pt x="15429" y="54022"/>
                </a:cubicBezTo>
                <a:cubicBezTo>
                  <a:pt x="15310" y="53992"/>
                  <a:pt x="14785" y="53947"/>
                  <a:pt x="14746" y="53916"/>
                </a:cubicBezTo>
                <a:cubicBezTo>
                  <a:pt x="14758" y="53904"/>
                  <a:pt x="15121" y="53807"/>
                  <a:pt x="15179" y="53788"/>
                </a:cubicBezTo>
                <a:cubicBezTo>
                  <a:pt x="15522" y="53670"/>
                  <a:pt x="15923" y="53608"/>
                  <a:pt x="16284" y="53529"/>
                </a:cubicBezTo>
                <a:cubicBezTo>
                  <a:pt x="16903" y="53392"/>
                  <a:pt x="17325" y="53445"/>
                  <a:pt x="17947" y="53465"/>
                </a:cubicBezTo>
                <a:cubicBezTo>
                  <a:pt x="18676" y="53489"/>
                  <a:pt x="19415" y="53522"/>
                  <a:pt x="20138" y="53410"/>
                </a:cubicBezTo>
                <a:cubicBezTo>
                  <a:pt x="20487" y="53356"/>
                  <a:pt x="20846" y="53295"/>
                  <a:pt x="21197" y="53360"/>
                </a:cubicBezTo>
                <a:cubicBezTo>
                  <a:pt x="21418" y="53400"/>
                  <a:pt x="21448" y="53388"/>
                  <a:pt x="21657" y="53394"/>
                </a:cubicBezTo>
                <a:cubicBezTo>
                  <a:pt x="21988" y="53403"/>
                  <a:pt x="22114" y="53647"/>
                  <a:pt x="22697" y="53609"/>
                </a:cubicBezTo>
                <a:cubicBezTo>
                  <a:pt x="23058" y="53585"/>
                  <a:pt x="23331" y="53559"/>
                  <a:pt x="23700" y="53564"/>
                </a:cubicBezTo>
                <a:cubicBezTo>
                  <a:pt x="23733" y="53564"/>
                  <a:pt x="24332" y="53590"/>
                  <a:pt x="24275" y="53528"/>
                </a:cubicBezTo>
                <a:cubicBezTo>
                  <a:pt x="24188" y="53434"/>
                  <a:pt x="23649" y="53348"/>
                  <a:pt x="23693" y="53174"/>
                </a:cubicBezTo>
                <a:cubicBezTo>
                  <a:pt x="23710" y="53103"/>
                  <a:pt x="23472" y="53080"/>
                  <a:pt x="23417" y="53069"/>
                </a:cubicBezTo>
                <a:cubicBezTo>
                  <a:pt x="22385" y="52862"/>
                  <a:pt x="23915" y="52983"/>
                  <a:pt x="24073" y="52999"/>
                </a:cubicBezTo>
                <a:cubicBezTo>
                  <a:pt x="24654" y="53060"/>
                  <a:pt x="25239" y="53076"/>
                  <a:pt x="25814" y="52958"/>
                </a:cubicBezTo>
                <a:cubicBezTo>
                  <a:pt x="26072" y="52905"/>
                  <a:pt x="26255" y="52976"/>
                  <a:pt x="26515" y="53013"/>
                </a:cubicBezTo>
                <a:cubicBezTo>
                  <a:pt x="26786" y="53052"/>
                  <a:pt x="27017" y="53105"/>
                  <a:pt x="27281" y="53151"/>
                </a:cubicBezTo>
                <a:cubicBezTo>
                  <a:pt x="27689" y="53223"/>
                  <a:pt x="27911" y="53092"/>
                  <a:pt x="28300" y="53111"/>
                </a:cubicBezTo>
                <a:cubicBezTo>
                  <a:pt x="28613" y="53125"/>
                  <a:pt x="28842" y="53178"/>
                  <a:pt x="29175" y="53171"/>
                </a:cubicBezTo>
                <a:cubicBezTo>
                  <a:pt x="29394" y="53166"/>
                  <a:pt x="30650" y="53126"/>
                  <a:pt x="30625" y="52800"/>
                </a:cubicBezTo>
                <a:cubicBezTo>
                  <a:pt x="30601" y="52496"/>
                  <a:pt x="29873" y="52234"/>
                  <a:pt x="29835" y="51928"/>
                </a:cubicBezTo>
                <a:cubicBezTo>
                  <a:pt x="29812" y="51745"/>
                  <a:pt x="29884" y="51756"/>
                  <a:pt x="29787" y="51514"/>
                </a:cubicBezTo>
                <a:cubicBezTo>
                  <a:pt x="29619" y="51092"/>
                  <a:pt x="29688" y="51053"/>
                  <a:pt x="29989" y="50730"/>
                </a:cubicBezTo>
                <a:cubicBezTo>
                  <a:pt x="30238" y="50463"/>
                  <a:pt x="30505" y="50272"/>
                  <a:pt x="30859" y="50159"/>
                </a:cubicBezTo>
                <a:cubicBezTo>
                  <a:pt x="31131" y="50072"/>
                  <a:pt x="31270" y="50126"/>
                  <a:pt x="30988" y="50344"/>
                </a:cubicBezTo>
                <a:cubicBezTo>
                  <a:pt x="30789" y="50497"/>
                  <a:pt x="30694" y="50545"/>
                  <a:pt x="30675" y="50807"/>
                </a:cubicBezTo>
                <a:cubicBezTo>
                  <a:pt x="30655" y="51101"/>
                  <a:pt x="30281" y="50939"/>
                  <a:pt x="30162" y="51239"/>
                </a:cubicBezTo>
                <a:cubicBezTo>
                  <a:pt x="30060" y="51493"/>
                  <a:pt x="30277" y="51645"/>
                  <a:pt x="30502" y="51671"/>
                </a:cubicBezTo>
                <a:cubicBezTo>
                  <a:pt x="30782" y="51704"/>
                  <a:pt x="30767" y="51733"/>
                  <a:pt x="30993" y="51911"/>
                </a:cubicBezTo>
                <a:cubicBezTo>
                  <a:pt x="31192" y="52067"/>
                  <a:pt x="31361" y="52184"/>
                  <a:pt x="31568" y="52326"/>
                </a:cubicBezTo>
                <a:cubicBezTo>
                  <a:pt x="31904" y="52558"/>
                  <a:pt x="31571" y="52540"/>
                  <a:pt x="31903" y="52733"/>
                </a:cubicBezTo>
                <a:cubicBezTo>
                  <a:pt x="32183" y="52897"/>
                  <a:pt x="32376" y="53084"/>
                  <a:pt x="32176" y="53421"/>
                </a:cubicBezTo>
                <a:cubicBezTo>
                  <a:pt x="31869" y="53888"/>
                  <a:pt x="30933" y="54008"/>
                  <a:pt x="30413" y="53990"/>
                </a:cubicBezTo>
                <a:cubicBezTo>
                  <a:pt x="30087" y="53979"/>
                  <a:pt x="29780" y="53877"/>
                  <a:pt x="29450" y="53852"/>
                </a:cubicBezTo>
                <a:cubicBezTo>
                  <a:pt x="29132" y="53831"/>
                  <a:pt x="29505" y="53971"/>
                  <a:pt x="29579" y="53995"/>
                </a:cubicBezTo>
                <a:cubicBezTo>
                  <a:pt x="29742" y="54044"/>
                  <a:pt x="30533" y="54233"/>
                  <a:pt x="30605" y="54290"/>
                </a:cubicBezTo>
                <a:cubicBezTo>
                  <a:pt x="30755" y="54409"/>
                  <a:pt x="29901" y="54330"/>
                  <a:pt x="29870" y="54327"/>
                </a:cubicBezTo>
                <a:cubicBezTo>
                  <a:pt x="29868" y="54326"/>
                  <a:pt x="29133" y="54214"/>
                  <a:pt x="29372" y="54304"/>
                </a:cubicBezTo>
                <a:cubicBezTo>
                  <a:pt x="29591" y="54387"/>
                  <a:pt x="30031" y="54545"/>
                  <a:pt x="29453" y="54518"/>
                </a:cubicBezTo>
                <a:cubicBezTo>
                  <a:pt x="29342" y="54513"/>
                  <a:pt x="28994" y="54470"/>
                  <a:pt x="28913" y="54485"/>
                </a:cubicBezTo>
                <a:cubicBezTo>
                  <a:pt x="29010" y="54612"/>
                  <a:pt x="29528" y="54676"/>
                  <a:pt x="29691" y="54680"/>
                </a:cubicBezTo>
                <a:cubicBezTo>
                  <a:pt x="29770" y="54680"/>
                  <a:pt x="30434" y="54667"/>
                  <a:pt x="30389" y="54789"/>
                </a:cubicBezTo>
                <a:cubicBezTo>
                  <a:pt x="30365" y="54853"/>
                  <a:pt x="30259" y="54869"/>
                  <a:pt x="30507" y="54908"/>
                </a:cubicBezTo>
                <a:cubicBezTo>
                  <a:pt x="31136" y="55008"/>
                  <a:pt x="31828" y="55064"/>
                  <a:pt x="32468" y="55138"/>
                </a:cubicBezTo>
                <a:cubicBezTo>
                  <a:pt x="33030" y="55202"/>
                  <a:pt x="33655" y="55261"/>
                  <a:pt x="34209" y="55353"/>
                </a:cubicBezTo>
                <a:cubicBezTo>
                  <a:pt x="34846" y="55459"/>
                  <a:pt x="34753" y="55523"/>
                  <a:pt x="35432" y="55372"/>
                </a:cubicBezTo>
                <a:cubicBezTo>
                  <a:pt x="36155" y="55212"/>
                  <a:pt x="36294" y="55249"/>
                  <a:pt x="37006" y="55273"/>
                </a:cubicBezTo>
                <a:cubicBezTo>
                  <a:pt x="37523" y="55285"/>
                  <a:pt x="38000" y="55133"/>
                  <a:pt x="38523" y="55088"/>
                </a:cubicBezTo>
                <a:cubicBezTo>
                  <a:pt x="38725" y="55070"/>
                  <a:pt x="39996" y="54980"/>
                  <a:pt x="40069" y="54873"/>
                </a:cubicBezTo>
                <a:cubicBezTo>
                  <a:pt x="40108" y="54817"/>
                  <a:pt x="40041" y="54603"/>
                  <a:pt x="39864" y="54597"/>
                </a:cubicBezTo>
                <a:cubicBezTo>
                  <a:pt x="39743" y="54594"/>
                  <a:pt x="39464" y="54644"/>
                  <a:pt x="39317" y="54654"/>
                </a:cubicBezTo>
                <a:cubicBezTo>
                  <a:pt x="39196" y="54662"/>
                  <a:pt x="38210" y="54726"/>
                  <a:pt x="38550" y="54368"/>
                </a:cubicBezTo>
                <a:cubicBezTo>
                  <a:pt x="38736" y="54173"/>
                  <a:pt x="39369" y="54061"/>
                  <a:pt x="39651" y="53994"/>
                </a:cubicBezTo>
                <a:cubicBezTo>
                  <a:pt x="40209" y="53859"/>
                  <a:pt x="40542" y="53851"/>
                  <a:pt x="41105" y="53819"/>
                </a:cubicBezTo>
                <a:cubicBezTo>
                  <a:pt x="41481" y="53798"/>
                  <a:pt x="41740" y="53736"/>
                  <a:pt x="42024" y="53476"/>
                </a:cubicBezTo>
                <a:cubicBezTo>
                  <a:pt x="42380" y="53148"/>
                  <a:pt x="41754" y="53252"/>
                  <a:pt x="42194" y="53042"/>
                </a:cubicBezTo>
                <a:cubicBezTo>
                  <a:pt x="42498" y="52898"/>
                  <a:pt x="42571" y="52827"/>
                  <a:pt x="42803" y="52595"/>
                </a:cubicBezTo>
                <a:cubicBezTo>
                  <a:pt x="43111" y="52286"/>
                  <a:pt x="43267" y="52458"/>
                  <a:pt x="43628" y="52462"/>
                </a:cubicBezTo>
                <a:cubicBezTo>
                  <a:pt x="43887" y="52466"/>
                  <a:pt x="44101" y="52441"/>
                  <a:pt x="44374" y="52458"/>
                </a:cubicBezTo>
                <a:cubicBezTo>
                  <a:pt x="45088" y="52503"/>
                  <a:pt x="45199" y="52563"/>
                  <a:pt x="45937" y="52413"/>
                </a:cubicBezTo>
                <a:cubicBezTo>
                  <a:pt x="46318" y="52336"/>
                  <a:pt x="47144" y="52125"/>
                  <a:pt x="47496" y="52179"/>
                </a:cubicBezTo>
                <a:cubicBezTo>
                  <a:pt x="47913" y="52243"/>
                  <a:pt x="47978" y="52256"/>
                  <a:pt x="48412" y="52193"/>
                </a:cubicBezTo>
                <a:cubicBezTo>
                  <a:pt x="49220" y="52074"/>
                  <a:pt x="49565" y="52157"/>
                  <a:pt x="50348" y="52220"/>
                </a:cubicBezTo>
                <a:cubicBezTo>
                  <a:pt x="50955" y="52270"/>
                  <a:pt x="52079" y="52179"/>
                  <a:pt x="52625" y="51917"/>
                </a:cubicBezTo>
                <a:cubicBezTo>
                  <a:pt x="53140" y="51670"/>
                  <a:pt x="53174" y="51675"/>
                  <a:pt x="53695" y="51898"/>
                </a:cubicBezTo>
                <a:cubicBezTo>
                  <a:pt x="54313" y="52142"/>
                  <a:pt x="54564" y="51728"/>
                  <a:pt x="55161" y="51577"/>
                </a:cubicBezTo>
                <a:cubicBezTo>
                  <a:pt x="55408" y="51514"/>
                  <a:pt x="55650" y="51460"/>
                  <a:pt x="55900" y="51394"/>
                </a:cubicBezTo>
                <a:cubicBezTo>
                  <a:pt x="56234" y="51306"/>
                  <a:pt x="56586" y="51329"/>
                  <a:pt x="56888" y="51232"/>
                </a:cubicBezTo>
                <a:cubicBezTo>
                  <a:pt x="57189" y="51135"/>
                  <a:pt x="57296" y="50922"/>
                  <a:pt x="57723" y="50858"/>
                </a:cubicBezTo>
                <a:cubicBezTo>
                  <a:pt x="58081" y="50805"/>
                  <a:pt x="58428" y="50877"/>
                  <a:pt x="58726" y="51080"/>
                </a:cubicBezTo>
                <a:cubicBezTo>
                  <a:pt x="59065" y="51311"/>
                  <a:pt x="59416" y="51337"/>
                  <a:pt x="59819" y="51354"/>
                </a:cubicBezTo>
                <a:cubicBezTo>
                  <a:pt x="60169" y="51369"/>
                  <a:pt x="60527" y="51349"/>
                  <a:pt x="60868" y="51365"/>
                </a:cubicBezTo>
                <a:cubicBezTo>
                  <a:pt x="61217" y="51381"/>
                  <a:pt x="61597" y="51471"/>
                  <a:pt x="61210" y="51840"/>
                </a:cubicBezTo>
                <a:cubicBezTo>
                  <a:pt x="61095" y="51949"/>
                  <a:pt x="60346" y="52523"/>
                  <a:pt x="60588" y="52702"/>
                </a:cubicBezTo>
                <a:cubicBezTo>
                  <a:pt x="60836" y="52886"/>
                  <a:pt x="61583" y="52297"/>
                  <a:pt x="61824" y="52169"/>
                </a:cubicBezTo>
                <a:cubicBezTo>
                  <a:pt x="62237" y="51948"/>
                  <a:pt x="62609" y="52001"/>
                  <a:pt x="63041" y="51831"/>
                </a:cubicBezTo>
                <a:cubicBezTo>
                  <a:pt x="63320" y="51721"/>
                  <a:pt x="63518" y="51618"/>
                  <a:pt x="63816" y="51524"/>
                </a:cubicBezTo>
                <a:cubicBezTo>
                  <a:pt x="64314" y="51366"/>
                  <a:pt x="64507" y="51268"/>
                  <a:pt x="65047" y="51216"/>
                </a:cubicBezTo>
                <a:cubicBezTo>
                  <a:pt x="65412" y="51181"/>
                  <a:pt x="65540" y="51166"/>
                  <a:pt x="65895" y="51062"/>
                </a:cubicBezTo>
                <a:cubicBezTo>
                  <a:pt x="66213" y="50968"/>
                  <a:pt x="66397" y="51080"/>
                  <a:pt x="66730" y="51086"/>
                </a:cubicBezTo>
                <a:cubicBezTo>
                  <a:pt x="67053" y="51093"/>
                  <a:pt x="67386" y="51054"/>
                  <a:pt x="67724" y="51059"/>
                </a:cubicBezTo>
                <a:cubicBezTo>
                  <a:pt x="68253" y="51066"/>
                  <a:pt x="68468" y="51068"/>
                  <a:pt x="69001" y="50974"/>
                </a:cubicBezTo>
                <a:cubicBezTo>
                  <a:pt x="69768" y="50839"/>
                  <a:pt x="69924" y="50885"/>
                  <a:pt x="70673" y="51059"/>
                </a:cubicBezTo>
                <a:cubicBezTo>
                  <a:pt x="71267" y="51197"/>
                  <a:pt x="71603" y="50700"/>
                  <a:pt x="72217" y="50900"/>
                </a:cubicBezTo>
                <a:cubicBezTo>
                  <a:pt x="72938" y="51142"/>
                  <a:pt x="72786" y="51220"/>
                  <a:pt x="73601" y="51116"/>
                </a:cubicBezTo>
                <a:cubicBezTo>
                  <a:pt x="73966" y="51069"/>
                  <a:pt x="74309" y="51083"/>
                  <a:pt x="74670" y="51031"/>
                </a:cubicBezTo>
                <a:cubicBezTo>
                  <a:pt x="75176" y="50958"/>
                  <a:pt x="75137" y="51149"/>
                  <a:pt x="75494" y="51135"/>
                </a:cubicBezTo>
                <a:cubicBezTo>
                  <a:pt x="75720" y="51126"/>
                  <a:pt x="76110" y="51024"/>
                  <a:pt x="76360" y="50985"/>
                </a:cubicBezTo>
                <a:cubicBezTo>
                  <a:pt x="76696" y="50932"/>
                  <a:pt x="76760" y="50896"/>
                  <a:pt x="77069" y="50782"/>
                </a:cubicBezTo>
                <a:cubicBezTo>
                  <a:pt x="77427" y="50651"/>
                  <a:pt x="77510" y="50869"/>
                  <a:pt x="77851" y="51007"/>
                </a:cubicBezTo>
                <a:cubicBezTo>
                  <a:pt x="78430" y="51225"/>
                  <a:pt x="78804" y="51002"/>
                  <a:pt x="79406" y="51358"/>
                </a:cubicBezTo>
                <a:cubicBezTo>
                  <a:pt x="79863" y="51629"/>
                  <a:pt x="79994" y="51744"/>
                  <a:pt x="80542" y="51729"/>
                </a:cubicBezTo>
                <a:cubicBezTo>
                  <a:pt x="80941" y="51717"/>
                  <a:pt x="81331" y="51781"/>
                  <a:pt x="81650" y="52035"/>
                </a:cubicBezTo>
                <a:cubicBezTo>
                  <a:pt x="82056" y="52358"/>
                  <a:pt x="82795" y="52145"/>
                  <a:pt x="83061" y="52432"/>
                </a:cubicBezTo>
                <a:cubicBezTo>
                  <a:pt x="83336" y="52729"/>
                  <a:pt x="82258" y="53055"/>
                  <a:pt x="82068" y="53084"/>
                </a:cubicBezTo>
                <a:cubicBezTo>
                  <a:pt x="81382" y="53192"/>
                  <a:pt x="81018" y="53310"/>
                  <a:pt x="80368" y="53482"/>
                </a:cubicBezTo>
                <a:cubicBezTo>
                  <a:pt x="79998" y="53580"/>
                  <a:pt x="79489" y="53776"/>
                  <a:pt x="79196" y="54024"/>
                </a:cubicBezTo>
                <a:cubicBezTo>
                  <a:pt x="78755" y="54398"/>
                  <a:pt x="79524" y="54467"/>
                  <a:pt x="78340" y="54522"/>
                </a:cubicBezTo>
                <a:cubicBezTo>
                  <a:pt x="77898" y="54542"/>
                  <a:pt x="76945" y="54660"/>
                  <a:pt x="76694" y="55071"/>
                </a:cubicBezTo>
                <a:cubicBezTo>
                  <a:pt x="76411" y="55533"/>
                  <a:pt x="77603" y="55679"/>
                  <a:pt x="77855" y="55700"/>
                </a:cubicBezTo>
                <a:cubicBezTo>
                  <a:pt x="78511" y="55754"/>
                  <a:pt x="79091" y="55826"/>
                  <a:pt x="79756" y="55840"/>
                </a:cubicBezTo>
                <a:cubicBezTo>
                  <a:pt x="80578" y="55858"/>
                  <a:pt x="79574" y="56103"/>
                  <a:pt x="79387" y="56161"/>
                </a:cubicBezTo>
                <a:cubicBezTo>
                  <a:pt x="78945" y="56300"/>
                  <a:pt x="78298" y="56592"/>
                  <a:pt x="77848" y="56592"/>
                </a:cubicBezTo>
                <a:close/>
                <a:moveTo>
                  <a:pt x="18942" y="53169"/>
                </a:moveTo>
                <a:cubicBezTo>
                  <a:pt x="19099" y="53086"/>
                  <a:pt x="19954" y="53285"/>
                  <a:pt x="19543" y="53294"/>
                </a:cubicBezTo>
                <a:cubicBezTo>
                  <a:pt x="19471" y="53296"/>
                  <a:pt x="18939" y="53256"/>
                  <a:pt x="18942" y="53169"/>
                </a:cubicBezTo>
                <a:close/>
                <a:moveTo>
                  <a:pt x="13639" y="54653"/>
                </a:moveTo>
                <a:cubicBezTo>
                  <a:pt x="13804" y="54595"/>
                  <a:pt x="13010" y="54425"/>
                  <a:pt x="13184" y="54545"/>
                </a:cubicBezTo>
                <a:cubicBezTo>
                  <a:pt x="13280" y="54611"/>
                  <a:pt x="13524" y="54663"/>
                  <a:pt x="13639" y="54653"/>
                </a:cubicBezTo>
                <a:close/>
                <a:moveTo>
                  <a:pt x="18107" y="53098"/>
                </a:moveTo>
                <a:cubicBezTo>
                  <a:pt x="18198" y="53107"/>
                  <a:pt x="18613" y="53170"/>
                  <a:pt x="18666" y="53224"/>
                </a:cubicBezTo>
                <a:cubicBezTo>
                  <a:pt x="18639" y="53274"/>
                  <a:pt x="17777" y="53079"/>
                  <a:pt x="18107" y="53098"/>
                </a:cubicBezTo>
                <a:close/>
                <a:moveTo>
                  <a:pt x="23901" y="52675"/>
                </a:moveTo>
                <a:cubicBezTo>
                  <a:pt x="24284" y="52707"/>
                  <a:pt x="24378" y="52813"/>
                  <a:pt x="23877" y="52809"/>
                </a:cubicBezTo>
                <a:cubicBezTo>
                  <a:pt x="23742" y="52808"/>
                  <a:pt x="22989" y="52769"/>
                  <a:pt x="22911" y="52713"/>
                </a:cubicBezTo>
                <a:cubicBezTo>
                  <a:pt x="22978" y="52660"/>
                  <a:pt x="23748" y="52668"/>
                  <a:pt x="23901" y="52675"/>
                </a:cubicBezTo>
                <a:close/>
                <a:moveTo>
                  <a:pt x="29194" y="51808"/>
                </a:moveTo>
                <a:cubicBezTo>
                  <a:pt x="29536" y="51897"/>
                  <a:pt x="30218" y="52389"/>
                  <a:pt x="30304" y="52736"/>
                </a:cubicBezTo>
                <a:cubicBezTo>
                  <a:pt x="30354" y="52941"/>
                  <a:pt x="29809" y="52811"/>
                  <a:pt x="29730" y="52787"/>
                </a:cubicBezTo>
                <a:cubicBezTo>
                  <a:pt x="29409" y="52689"/>
                  <a:pt x="29324" y="52678"/>
                  <a:pt x="28996" y="52633"/>
                </a:cubicBezTo>
                <a:cubicBezTo>
                  <a:pt x="28675" y="52589"/>
                  <a:pt x="29199" y="52604"/>
                  <a:pt x="29151" y="52287"/>
                </a:cubicBezTo>
                <a:cubicBezTo>
                  <a:pt x="29120" y="52084"/>
                  <a:pt x="28855" y="51755"/>
                  <a:pt x="29194" y="51808"/>
                </a:cubicBezTo>
                <a:close/>
                <a:moveTo>
                  <a:pt x="33513" y="54849"/>
                </a:moveTo>
                <a:cubicBezTo>
                  <a:pt x="33438" y="54852"/>
                  <a:pt x="32806" y="54884"/>
                  <a:pt x="32781" y="54904"/>
                </a:cubicBezTo>
                <a:cubicBezTo>
                  <a:pt x="32795" y="54933"/>
                  <a:pt x="33718" y="55122"/>
                  <a:pt x="33809" y="54935"/>
                </a:cubicBezTo>
                <a:cubicBezTo>
                  <a:pt x="33856" y="54839"/>
                  <a:pt x="33546" y="54848"/>
                  <a:pt x="33513" y="54849"/>
                </a:cubicBezTo>
                <a:close/>
                <a:moveTo>
                  <a:pt x="36283" y="55031"/>
                </a:moveTo>
                <a:cubicBezTo>
                  <a:pt x="36171" y="55034"/>
                  <a:pt x="35228" y="55083"/>
                  <a:pt x="35238" y="54972"/>
                </a:cubicBezTo>
                <a:cubicBezTo>
                  <a:pt x="35240" y="54954"/>
                  <a:pt x="35526" y="54660"/>
                  <a:pt x="35560" y="54621"/>
                </a:cubicBezTo>
                <a:cubicBezTo>
                  <a:pt x="35784" y="54363"/>
                  <a:pt x="35951" y="54277"/>
                  <a:pt x="36309" y="54339"/>
                </a:cubicBezTo>
                <a:cubicBezTo>
                  <a:pt x="36533" y="54377"/>
                  <a:pt x="36921" y="54583"/>
                  <a:pt x="36962" y="54817"/>
                </a:cubicBezTo>
                <a:cubicBezTo>
                  <a:pt x="37004" y="55061"/>
                  <a:pt x="36433" y="55028"/>
                  <a:pt x="36283" y="55031"/>
                </a:cubicBezTo>
                <a:close/>
                <a:moveTo>
                  <a:pt x="21907" y="53229"/>
                </a:moveTo>
                <a:cubicBezTo>
                  <a:pt x="22377" y="53378"/>
                  <a:pt x="22238" y="53170"/>
                  <a:pt x="21881" y="53149"/>
                </a:cubicBezTo>
                <a:cubicBezTo>
                  <a:pt x="21719" y="53139"/>
                  <a:pt x="21836" y="53201"/>
                  <a:pt x="21907" y="53229"/>
                </a:cubicBezTo>
                <a:close/>
                <a:moveTo>
                  <a:pt x="49727" y="1094"/>
                </a:moveTo>
                <a:cubicBezTo>
                  <a:pt x="49620" y="991"/>
                  <a:pt x="49202" y="867"/>
                  <a:pt x="49037" y="877"/>
                </a:cubicBezTo>
                <a:cubicBezTo>
                  <a:pt x="48772" y="893"/>
                  <a:pt x="48748" y="942"/>
                  <a:pt x="48441" y="899"/>
                </a:cubicBezTo>
                <a:cubicBezTo>
                  <a:pt x="48269" y="875"/>
                  <a:pt x="48014" y="819"/>
                  <a:pt x="47864" y="931"/>
                </a:cubicBezTo>
                <a:cubicBezTo>
                  <a:pt x="47977" y="1160"/>
                  <a:pt x="48201" y="1196"/>
                  <a:pt x="48431" y="1188"/>
                </a:cubicBezTo>
                <a:cubicBezTo>
                  <a:pt x="48463" y="1186"/>
                  <a:pt x="48816" y="1143"/>
                  <a:pt x="48792" y="1197"/>
                </a:cubicBezTo>
                <a:cubicBezTo>
                  <a:pt x="48756" y="1282"/>
                  <a:pt x="48663" y="1261"/>
                  <a:pt x="48787" y="1353"/>
                </a:cubicBezTo>
                <a:cubicBezTo>
                  <a:pt x="48866" y="1412"/>
                  <a:pt x="48464" y="1442"/>
                  <a:pt x="48742" y="1553"/>
                </a:cubicBezTo>
                <a:cubicBezTo>
                  <a:pt x="48910" y="1620"/>
                  <a:pt x="48927" y="1714"/>
                  <a:pt x="49140" y="1535"/>
                </a:cubicBezTo>
                <a:cubicBezTo>
                  <a:pt x="49319" y="1386"/>
                  <a:pt x="49309" y="1358"/>
                  <a:pt x="49541" y="1228"/>
                </a:cubicBezTo>
                <a:cubicBezTo>
                  <a:pt x="49594" y="1199"/>
                  <a:pt x="49717" y="1159"/>
                  <a:pt x="49727" y="1094"/>
                </a:cubicBezTo>
                <a:close/>
                <a:moveTo>
                  <a:pt x="58112" y="35259"/>
                </a:moveTo>
                <a:cubicBezTo>
                  <a:pt x="57876" y="35656"/>
                  <a:pt x="57891" y="35741"/>
                  <a:pt x="57949" y="36196"/>
                </a:cubicBezTo>
                <a:cubicBezTo>
                  <a:pt x="58003" y="36625"/>
                  <a:pt x="58191" y="37047"/>
                  <a:pt x="58704" y="36878"/>
                </a:cubicBezTo>
                <a:cubicBezTo>
                  <a:pt x="59134" y="36736"/>
                  <a:pt x="59243" y="36120"/>
                  <a:pt x="59369" y="35728"/>
                </a:cubicBezTo>
                <a:cubicBezTo>
                  <a:pt x="59580" y="35078"/>
                  <a:pt x="59832" y="34460"/>
                  <a:pt x="59976" y="33788"/>
                </a:cubicBezTo>
                <a:cubicBezTo>
                  <a:pt x="60088" y="33271"/>
                  <a:pt x="60284" y="33448"/>
                  <a:pt x="60151" y="32717"/>
                </a:cubicBezTo>
                <a:cubicBezTo>
                  <a:pt x="60020" y="32042"/>
                  <a:pt x="59888" y="32097"/>
                  <a:pt x="59581" y="32680"/>
                </a:cubicBezTo>
                <a:cubicBezTo>
                  <a:pt x="59424" y="32978"/>
                  <a:pt x="59329" y="33224"/>
                  <a:pt x="59015" y="33410"/>
                </a:cubicBezTo>
                <a:cubicBezTo>
                  <a:pt x="58698" y="33598"/>
                  <a:pt x="58415" y="33377"/>
                  <a:pt x="58247" y="33950"/>
                </a:cubicBezTo>
                <a:cubicBezTo>
                  <a:pt x="58106" y="34432"/>
                  <a:pt x="58457" y="34640"/>
                  <a:pt x="58112" y="35259"/>
                </a:cubicBezTo>
                <a:close/>
                <a:moveTo>
                  <a:pt x="84977" y="33157"/>
                </a:moveTo>
                <a:cubicBezTo>
                  <a:pt x="85050" y="33109"/>
                  <a:pt x="84909" y="32996"/>
                  <a:pt x="85045" y="32761"/>
                </a:cubicBezTo>
                <a:cubicBezTo>
                  <a:pt x="85184" y="32527"/>
                  <a:pt x="85303" y="32315"/>
                  <a:pt x="85567" y="32222"/>
                </a:cubicBezTo>
                <a:cubicBezTo>
                  <a:pt x="85792" y="32143"/>
                  <a:pt x="85835" y="32152"/>
                  <a:pt x="85920" y="31934"/>
                </a:cubicBezTo>
                <a:cubicBezTo>
                  <a:pt x="85972" y="31800"/>
                  <a:pt x="86254" y="31977"/>
                  <a:pt x="86333" y="32013"/>
                </a:cubicBezTo>
                <a:cubicBezTo>
                  <a:pt x="86436" y="32060"/>
                  <a:pt x="86980" y="32150"/>
                  <a:pt x="87145" y="32164"/>
                </a:cubicBezTo>
                <a:cubicBezTo>
                  <a:pt x="87615" y="32180"/>
                  <a:pt x="86738" y="32740"/>
                  <a:pt x="86838" y="33136"/>
                </a:cubicBezTo>
                <a:cubicBezTo>
                  <a:pt x="86907" y="33403"/>
                  <a:pt x="87407" y="33622"/>
                  <a:pt x="87629" y="33816"/>
                </a:cubicBezTo>
                <a:cubicBezTo>
                  <a:pt x="87868" y="34026"/>
                  <a:pt x="88078" y="34232"/>
                  <a:pt x="88366" y="33910"/>
                </a:cubicBezTo>
                <a:cubicBezTo>
                  <a:pt x="88680" y="33518"/>
                  <a:pt x="88692" y="33037"/>
                  <a:pt x="88805" y="32561"/>
                </a:cubicBezTo>
                <a:cubicBezTo>
                  <a:pt x="88865" y="32307"/>
                  <a:pt x="88924" y="31945"/>
                  <a:pt x="89108" y="31753"/>
                </a:cubicBezTo>
                <a:cubicBezTo>
                  <a:pt x="89250" y="31626"/>
                  <a:pt x="89288" y="32034"/>
                  <a:pt x="89297" y="32112"/>
                </a:cubicBezTo>
                <a:cubicBezTo>
                  <a:pt x="89341" y="32504"/>
                  <a:pt x="89303" y="32642"/>
                  <a:pt x="89586" y="32947"/>
                </a:cubicBezTo>
                <a:cubicBezTo>
                  <a:pt x="90079" y="33479"/>
                  <a:pt x="89729" y="34199"/>
                  <a:pt x="89993" y="34609"/>
                </a:cubicBezTo>
                <a:cubicBezTo>
                  <a:pt x="90081" y="34746"/>
                  <a:pt x="90312" y="34864"/>
                  <a:pt x="90450" y="34974"/>
                </a:cubicBezTo>
                <a:cubicBezTo>
                  <a:pt x="90613" y="35111"/>
                  <a:pt x="90595" y="35467"/>
                  <a:pt x="90759" y="35726"/>
                </a:cubicBezTo>
                <a:cubicBezTo>
                  <a:pt x="90856" y="35881"/>
                  <a:pt x="90909" y="35946"/>
                  <a:pt x="90997" y="36120"/>
                </a:cubicBezTo>
                <a:cubicBezTo>
                  <a:pt x="91145" y="36416"/>
                  <a:pt x="91430" y="36803"/>
                  <a:pt x="91391" y="37130"/>
                </a:cubicBezTo>
                <a:cubicBezTo>
                  <a:pt x="91311" y="37549"/>
                  <a:pt x="91271" y="37972"/>
                  <a:pt x="91068" y="38354"/>
                </a:cubicBezTo>
                <a:cubicBezTo>
                  <a:pt x="90807" y="38842"/>
                  <a:pt x="90638" y="39160"/>
                  <a:pt x="90200" y="39517"/>
                </a:cubicBezTo>
                <a:cubicBezTo>
                  <a:pt x="89848" y="39805"/>
                  <a:pt x="89587" y="40114"/>
                  <a:pt x="89296" y="40461"/>
                </a:cubicBezTo>
                <a:cubicBezTo>
                  <a:pt x="89137" y="40650"/>
                  <a:pt x="88865" y="41077"/>
                  <a:pt x="88695" y="41188"/>
                </a:cubicBezTo>
                <a:cubicBezTo>
                  <a:pt x="88564" y="41274"/>
                  <a:pt x="88199" y="41351"/>
                  <a:pt x="88029" y="41409"/>
                </a:cubicBezTo>
                <a:cubicBezTo>
                  <a:pt x="87781" y="41496"/>
                  <a:pt x="87693" y="41550"/>
                  <a:pt x="87479" y="41683"/>
                </a:cubicBezTo>
                <a:cubicBezTo>
                  <a:pt x="87372" y="41732"/>
                  <a:pt x="87316" y="41626"/>
                  <a:pt x="87245" y="41550"/>
                </a:cubicBezTo>
                <a:cubicBezTo>
                  <a:pt x="87071" y="41377"/>
                  <a:pt x="87257" y="41346"/>
                  <a:pt x="86975" y="41503"/>
                </a:cubicBezTo>
                <a:cubicBezTo>
                  <a:pt x="86687" y="41642"/>
                  <a:pt x="86118" y="41632"/>
                  <a:pt x="85937" y="41327"/>
                </a:cubicBezTo>
                <a:cubicBezTo>
                  <a:pt x="85807" y="40992"/>
                  <a:pt x="85959" y="40568"/>
                  <a:pt x="85926" y="40522"/>
                </a:cubicBezTo>
                <a:cubicBezTo>
                  <a:pt x="85913" y="40504"/>
                  <a:pt x="85711" y="40336"/>
                  <a:pt x="85689" y="40324"/>
                </a:cubicBezTo>
                <a:cubicBezTo>
                  <a:pt x="85492" y="40212"/>
                  <a:pt x="85448" y="40273"/>
                  <a:pt x="85662" y="39980"/>
                </a:cubicBezTo>
                <a:cubicBezTo>
                  <a:pt x="86334" y="39058"/>
                  <a:pt x="85360" y="40033"/>
                  <a:pt x="85156" y="40157"/>
                </a:cubicBezTo>
                <a:cubicBezTo>
                  <a:pt x="84894" y="40315"/>
                  <a:pt x="84934" y="40034"/>
                  <a:pt x="84919" y="39833"/>
                </a:cubicBezTo>
                <a:cubicBezTo>
                  <a:pt x="84909" y="39697"/>
                  <a:pt x="84883" y="39417"/>
                  <a:pt x="84763" y="39334"/>
                </a:cubicBezTo>
                <a:cubicBezTo>
                  <a:pt x="84617" y="39233"/>
                  <a:pt x="84178" y="39111"/>
                  <a:pt x="83993" y="39090"/>
                </a:cubicBezTo>
                <a:cubicBezTo>
                  <a:pt x="83630" y="39062"/>
                  <a:pt x="83182" y="39230"/>
                  <a:pt x="82813" y="39306"/>
                </a:cubicBezTo>
                <a:cubicBezTo>
                  <a:pt x="82289" y="39414"/>
                  <a:pt x="82200" y="39416"/>
                  <a:pt x="81754" y="39728"/>
                </a:cubicBezTo>
                <a:cubicBezTo>
                  <a:pt x="81247" y="40083"/>
                  <a:pt x="81034" y="39801"/>
                  <a:pt x="80456" y="39981"/>
                </a:cubicBezTo>
                <a:cubicBezTo>
                  <a:pt x="80044" y="40108"/>
                  <a:pt x="79633" y="40487"/>
                  <a:pt x="79184" y="40244"/>
                </a:cubicBezTo>
                <a:cubicBezTo>
                  <a:pt x="78732" y="40000"/>
                  <a:pt x="79317" y="39627"/>
                  <a:pt x="79372" y="39336"/>
                </a:cubicBezTo>
                <a:cubicBezTo>
                  <a:pt x="79405" y="39162"/>
                  <a:pt x="79399" y="38776"/>
                  <a:pt x="79408" y="38578"/>
                </a:cubicBezTo>
                <a:cubicBezTo>
                  <a:pt x="79427" y="38038"/>
                  <a:pt x="79332" y="37843"/>
                  <a:pt x="79252" y="37346"/>
                </a:cubicBezTo>
                <a:cubicBezTo>
                  <a:pt x="79198" y="37011"/>
                  <a:pt x="79382" y="37304"/>
                  <a:pt x="79426" y="36922"/>
                </a:cubicBezTo>
                <a:cubicBezTo>
                  <a:pt x="79449" y="36704"/>
                  <a:pt x="79476" y="35744"/>
                  <a:pt x="79731" y="35699"/>
                </a:cubicBezTo>
                <a:cubicBezTo>
                  <a:pt x="79995" y="35653"/>
                  <a:pt x="80147" y="35480"/>
                  <a:pt x="80383" y="35350"/>
                </a:cubicBezTo>
                <a:cubicBezTo>
                  <a:pt x="80911" y="35060"/>
                  <a:pt x="81722" y="35042"/>
                  <a:pt x="82138" y="34673"/>
                </a:cubicBezTo>
                <a:cubicBezTo>
                  <a:pt x="82435" y="34389"/>
                  <a:pt x="82497" y="34030"/>
                  <a:pt x="82655" y="33879"/>
                </a:cubicBezTo>
                <a:cubicBezTo>
                  <a:pt x="82758" y="33781"/>
                  <a:pt x="82888" y="34020"/>
                  <a:pt x="83330" y="33478"/>
                </a:cubicBezTo>
                <a:cubicBezTo>
                  <a:pt x="83490" y="33283"/>
                  <a:pt x="83601" y="33105"/>
                  <a:pt x="83803" y="32951"/>
                </a:cubicBezTo>
                <a:cubicBezTo>
                  <a:pt x="83925" y="32858"/>
                  <a:pt x="83827" y="32829"/>
                  <a:pt x="83964" y="32831"/>
                </a:cubicBezTo>
                <a:cubicBezTo>
                  <a:pt x="84083" y="32833"/>
                  <a:pt x="84180" y="32701"/>
                  <a:pt x="84328" y="32926"/>
                </a:cubicBezTo>
                <a:cubicBezTo>
                  <a:pt x="84574" y="33301"/>
                  <a:pt x="84270" y="33319"/>
                  <a:pt x="84861" y="33186"/>
                </a:cubicBezTo>
                <a:cubicBezTo>
                  <a:pt x="84902" y="33177"/>
                  <a:pt x="84937" y="33170"/>
                  <a:pt x="84977" y="33157"/>
                </a:cubicBezTo>
                <a:close/>
                <a:moveTo>
                  <a:pt x="87038" y="42415"/>
                </a:moveTo>
                <a:cubicBezTo>
                  <a:pt x="86476" y="42461"/>
                  <a:pt x="86471" y="42563"/>
                  <a:pt x="86427" y="43084"/>
                </a:cubicBezTo>
                <a:cubicBezTo>
                  <a:pt x="86379" y="43640"/>
                  <a:pt x="86883" y="43052"/>
                  <a:pt x="86991" y="43164"/>
                </a:cubicBezTo>
                <a:cubicBezTo>
                  <a:pt x="87029" y="43204"/>
                  <a:pt x="87405" y="42760"/>
                  <a:pt x="87435" y="42713"/>
                </a:cubicBezTo>
                <a:cubicBezTo>
                  <a:pt x="87649" y="42365"/>
                  <a:pt x="87267" y="42396"/>
                  <a:pt x="87038" y="42415"/>
                </a:cubicBezTo>
                <a:close/>
                <a:moveTo>
                  <a:pt x="95755" y="41562"/>
                </a:moveTo>
                <a:cubicBezTo>
                  <a:pt x="95598" y="41725"/>
                  <a:pt x="95462" y="41809"/>
                  <a:pt x="95476" y="42043"/>
                </a:cubicBezTo>
                <a:cubicBezTo>
                  <a:pt x="95498" y="42397"/>
                  <a:pt x="95193" y="42464"/>
                  <a:pt x="95160" y="42563"/>
                </a:cubicBezTo>
                <a:cubicBezTo>
                  <a:pt x="95137" y="42632"/>
                  <a:pt x="95324" y="42606"/>
                  <a:pt x="95367" y="42590"/>
                </a:cubicBezTo>
                <a:cubicBezTo>
                  <a:pt x="95589" y="42510"/>
                  <a:pt x="96048" y="42158"/>
                  <a:pt x="96203" y="41975"/>
                </a:cubicBezTo>
                <a:cubicBezTo>
                  <a:pt x="96402" y="41741"/>
                  <a:pt x="96556" y="41806"/>
                  <a:pt x="96804" y="41596"/>
                </a:cubicBezTo>
                <a:cubicBezTo>
                  <a:pt x="96858" y="41550"/>
                  <a:pt x="97128" y="41319"/>
                  <a:pt x="96943" y="41282"/>
                </a:cubicBezTo>
                <a:cubicBezTo>
                  <a:pt x="96693" y="41246"/>
                  <a:pt x="96490" y="41324"/>
                  <a:pt x="96464" y="41027"/>
                </a:cubicBezTo>
                <a:cubicBezTo>
                  <a:pt x="96449" y="40849"/>
                  <a:pt x="96387" y="41003"/>
                  <a:pt x="96313" y="40961"/>
                </a:cubicBezTo>
                <a:cubicBezTo>
                  <a:pt x="96202" y="40897"/>
                  <a:pt x="96413" y="40540"/>
                  <a:pt x="96290" y="40337"/>
                </a:cubicBezTo>
                <a:cubicBezTo>
                  <a:pt x="96279" y="40320"/>
                  <a:pt x="96138" y="40116"/>
                  <a:pt x="96120" y="40138"/>
                </a:cubicBezTo>
                <a:cubicBezTo>
                  <a:pt x="96061" y="40208"/>
                  <a:pt x="96120" y="40598"/>
                  <a:pt x="96149" y="40695"/>
                </a:cubicBezTo>
                <a:cubicBezTo>
                  <a:pt x="96195" y="40851"/>
                  <a:pt x="96146" y="40965"/>
                  <a:pt x="96082" y="41117"/>
                </a:cubicBezTo>
                <a:cubicBezTo>
                  <a:pt x="96001" y="41311"/>
                  <a:pt x="95898" y="41413"/>
                  <a:pt x="95755" y="41562"/>
                </a:cubicBezTo>
                <a:close/>
                <a:moveTo>
                  <a:pt x="94393" y="42519"/>
                </a:moveTo>
                <a:cubicBezTo>
                  <a:pt x="94096" y="42766"/>
                  <a:pt x="93594" y="43119"/>
                  <a:pt x="93247" y="43271"/>
                </a:cubicBezTo>
                <a:cubicBezTo>
                  <a:pt x="92853" y="43445"/>
                  <a:pt x="92594" y="43521"/>
                  <a:pt x="92207" y="43753"/>
                </a:cubicBezTo>
                <a:cubicBezTo>
                  <a:pt x="92122" y="43804"/>
                  <a:pt x="91840" y="43968"/>
                  <a:pt x="91778" y="44047"/>
                </a:cubicBezTo>
                <a:cubicBezTo>
                  <a:pt x="91722" y="44119"/>
                  <a:pt x="91587" y="44129"/>
                  <a:pt x="91618" y="44207"/>
                </a:cubicBezTo>
                <a:cubicBezTo>
                  <a:pt x="91640" y="44262"/>
                  <a:pt x="91979" y="44403"/>
                  <a:pt x="92039" y="44409"/>
                </a:cubicBezTo>
                <a:cubicBezTo>
                  <a:pt x="92283" y="44434"/>
                  <a:pt x="92717" y="44190"/>
                  <a:pt x="92901" y="44029"/>
                </a:cubicBezTo>
                <a:cubicBezTo>
                  <a:pt x="93146" y="43813"/>
                  <a:pt x="93497" y="43514"/>
                  <a:pt x="93816" y="43434"/>
                </a:cubicBezTo>
                <a:cubicBezTo>
                  <a:pt x="93930" y="43405"/>
                  <a:pt x="93929" y="43509"/>
                  <a:pt x="94016" y="43369"/>
                </a:cubicBezTo>
                <a:cubicBezTo>
                  <a:pt x="94122" y="43196"/>
                  <a:pt x="94562" y="42948"/>
                  <a:pt x="94752" y="42795"/>
                </a:cubicBezTo>
                <a:cubicBezTo>
                  <a:pt x="94762" y="42787"/>
                  <a:pt x="95142" y="42482"/>
                  <a:pt x="95002" y="42479"/>
                </a:cubicBezTo>
                <a:cubicBezTo>
                  <a:pt x="94712" y="42474"/>
                  <a:pt x="94824" y="42161"/>
                  <a:pt x="94393" y="42519"/>
                </a:cubicBezTo>
                <a:close/>
                <a:moveTo>
                  <a:pt x="82298" y="15491"/>
                </a:moveTo>
                <a:cubicBezTo>
                  <a:pt x="82233" y="15449"/>
                  <a:pt x="82171" y="15082"/>
                  <a:pt x="82130" y="14993"/>
                </a:cubicBezTo>
                <a:cubicBezTo>
                  <a:pt x="82096" y="14920"/>
                  <a:pt x="81931" y="14712"/>
                  <a:pt x="81939" y="14687"/>
                </a:cubicBezTo>
                <a:cubicBezTo>
                  <a:pt x="81957" y="14628"/>
                  <a:pt x="82022" y="14620"/>
                  <a:pt x="81916" y="14496"/>
                </a:cubicBezTo>
                <a:cubicBezTo>
                  <a:pt x="81837" y="14404"/>
                  <a:pt x="81765" y="14361"/>
                  <a:pt x="81724" y="14338"/>
                </a:cubicBezTo>
                <a:cubicBezTo>
                  <a:pt x="81626" y="14314"/>
                  <a:pt x="81575" y="14244"/>
                  <a:pt x="81540" y="14319"/>
                </a:cubicBezTo>
                <a:cubicBezTo>
                  <a:pt x="81520" y="14361"/>
                  <a:pt x="81438" y="14305"/>
                  <a:pt x="81410" y="14289"/>
                </a:cubicBezTo>
                <a:cubicBezTo>
                  <a:pt x="81065" y="14087"/>
                  <a:pt x="81581" y="14110"/>
                  <a:pt x="81189" y="13772"/>
                </a:cubicBezTo>
                <a:cubicBezTo>
                  <a:pt x="81110" y="13704"/>
                  <a:pt x="80940" y="13622"/>
                  <a:pt x="80834" y="13531"/>
                </a:cubicBezTo>
                <a:cubicBezTo>
                  <a:pt x="80765" y="13586"/>
                  <a:pt x="80610" y="13642"/>
                  <a:pt x="80499" y="13722"/>
                </a:cubicBezTo>
                <a:cubicBezTo>
                  <a:pt x="80436" y="13768"/>
                  <a:pt x="80218" y="13988"/>
                  <a:pt x="80166" y="13897"/>
                </a:cubicBezTo>
                <a:cubicBezTo>
                  <a:pt x="80096" y="13773"/>
                  <a:pt x="80111" y="12987"/>
                  <a:pt x="79691" y="13395"/>
                </a:cubicBezTo>
                <a:cubicBezTo>
                  <a:pt x="79582" y="13501"/>
                  <a:pt x="79239" y="13803"/>
                  <a:pt x="79199" y="13925"/>
                </a:cubicBezTo>
                <a:cubicBezTo>
                  <a:pt x="79129" y="14135"/>
                  <a:pt x="79533" y="14385"/>
                  <a:pt x="79700" y="14419"/>
                </a:cubicBezTo>
                <a:cubicBezTo>
                  <a:pt x="79915" y="14464"/>
                  <a:pt x="80600" y="14349"/>
                  <a:pt x="80730" y="14548"/>
                </a:cubicBezTo>
                <a:cubicBezTo>
                  <a:pt x="80789" y="14639"/>
                  <a:pt x="80492" y="14733"/>
                  <a:pt x="80411" y="14783"/>
                </a:cubicBezTo>
                <a:cubicBezTo>
                  <a:pt x="80130" y="14955"/>
                  <a:pt x="80038" y="15199"/>
                  <a:pt x="80282" y="15463"/>
                </a:cubicBezTo>
                <a:cubicBezTo>
                  <a:pt x="80417" y="15610"/>
                  <a:pt x="80544" y="15715"/>
                  <a:pt x="80684" y="15878"/>
                </a:cubicBezTo>
                <a:cubicBezTo>
                  <a:pt x="80754" y="15960"/>
                  <a:pt x="81110" y="16304"/>
                  <a:pt x="81102" y="16379"/>
                </a:cubicBezTo>
                <a:cubicBezTo>
                  <a:pt x="81088" y="16502"/>
                  <a:pt x="80572" y="16317"/>
                  <a:pt x="80558" y="16323"/>
                </a:cubicBezTo>
                <a:cubicBezTo>
                  <a:pt x="80625" y="16363"/>
                  <a:pt x="80852" y="16413"/>
                  <a:pt x="80985" y="16487"/>
                </a:cubicBezTo>
                <a:cubicBezTo>
                  <a:pt x="81225" y="16619"/>
                  <a:pt x="81277" y="16747"/>
                  <a:pt x="81117" y="16961"/>
                </a:cubicBezTo>
                <a:cubicBezTo>
                  <a:pt x="81044" y="17058"/>
                  <a:pt x="81164" y="17070"/>
                  <a:pt x="81267" y="17120"/>
                </a:cubicBezTo>
                <a:cubicBezTo>
                  <a:pt x="81611" y="17286"/>
                  <a:pt x="81496" y="17322"/>
                  <a:pt x="81488" y="17592"/>
                </a:cubicBezTo>
                <a:cubicBezTo>
                  <a:pt x="81485" y="17673"/>
                  <a:pt x="81387" y="17843"/>
                  <a:pt x="81353" y="17944"/>
                </a:cubicBezTo>
                <a:cubicBezTo>
                  <a:pt x="81280" y="18157"/>
                  <a:pt x="81311" y="18134"/>
                  <a:pt x="81173" y="18304"/>
                </a:cubicBezTo>
                <a:cubicBezTo>
                  <a:pt x="81005" y="18513"/>
                  <a:pt x="81296" y="18610"/>
                  <a:pt x="81025" y="18889"/>
                </a:cubicBezTo>
                <a:cubicBezTo>
                  <a:pt x="80873" y="19044"/>
                  <a:pt x="80803" y="19124"/>
                  <a:pt x="80665" y="19294"/>
                </a:cubicBezTo>
                <a:cubicBezTo>
                  <a:pt x="80417" y="19600"/>
                  <a:pt x="80283" y="19665"/>
                  <a:pt x="79924" y="19744"/>
                </a:cubicBezTo>
                <a:cubicBezTo>
                  <a:pt x="79652" y="19804"/>
                  <a:pt x="79466" y="19454"/>
                  <a:pt x="79485" y="19749"/>
                </a:cubicBezTo>
                <a:cubicBezTo>
                  <a:pt x="79503" y="20024"/>
                  <a:pt x="79290" y="19987"/>
                  <a:pt x="79063" y="20062"/>
                </a:cubicBezTo>
                <a:cubicBezTo>
                  <a:pt x="78820" y="20143"/>
                  <a:pt x="78726" y="20190"/>
                  <a:pt x="78635" y="20427"/>
                </a:cubicBezTo>
                <a:cubicBezTo>
                  <a:pt x="78541" y="20674"/>
                  <a:pt x="78469" y="20183"/>
                  <a:pt x="78384" y="20137"/>
                </a:cubicBezTo>
                <a:cubicBezTo>
                  <a:pt x="78358" y="20123"/>
                  <a:pt x="78217" y="20105"/>
                  <a:pt x="78128" y="20065"/>
                </a:cubicBezTo>
                <a:cubicBezTo>
                  <a:pt x="77999" y="20025"/>
                  <a:pt x="77944" y="20098"/>
                  <a:pt x="77867" y="20134"/>
                </a:cubicBezTo>
                <a:cubicBezTo>
                  <a:pt x="77841" y="20168"/>
                  <a:pt x="77774" y="20222"/>
                  <a:pt x="77734" y="20245"/>
                </a:cubicBezTo>
                <a:cubicBezTo>
                  <a:pt x="77494" y="20385"/>
                  <a:pt x="77537" y="20328"/>
                  <a:pt x="77416" y="20603"/>
                </a:cubicBezTo>
                <a:cubicBezTo>
                  <a:pt x="77212" y="21066"/>
                  <a:pt x="77465" y="21384"/>
                  <a:pt x="77794" y="21702"/>
                </a:cubicBezTo>
                <a:cubicBezTo>
                  <a:pt x="78354" y="22242"/>
                  <a:pt x="78541" y="22257"/>
                  <a:pt x="78689" y="23077"/>
                </a:cubicBezTo>
                <a:cubicBezTo>
                  <a:pt x="78869" y="24071"/>
                  <a:pt x="78022" y="23928"/>
                  <a:pt x="77880" y="24235"/>
                </a:cubicBezTo>
                <a:cubicBezTo>
                  <a:pt x="77840" y="24323"/>
                  <a:pt x="77445" y="24864"/>
                  <a:pt x="77417" y="24670"/>
                </a:cubicBezTo>
                <a:cubicBezTo>
                  <a:pt x="77410" y="24624"/>
                  <a:pt x="77410" y="24558"/>
                  <a:pt x="77406" y="24509"/>
                </a:cubicBezTo>
                <a:cubicBezTo>
                  <a:pt x="77381" y="24318"/>
                  <a:pt x="77276" y="24220"/>
                  <a:pt x="77189" y="24062"/>
                </a:cubicBezTo>
                <a:cubicBezTo>
                  <a:pt x="77157" y="24025"/>
                  <a:pt x="76971" y="24009"/>
                  <a:pt x="76868" y="23884"/>
                </a:cubicBezTo>
                <a:cubicBezTo>
                  <a:pt x="76829" y="23835"/>
                  <a:pt x="76769" y="23728"/>
                  <a:pt x="76723" y="23611"/>
                </a:cubicBezTo>
                <a:cubicBezTo>
                  <a:pt x="76710" y="23602"/>
                  <a:pt x="76661" y="23559"/>
                  <a:pt x="76632" y="23536"/>
                </a:cubicBezTo>
                <a:cubicBezTo>
                  <a:pt x="76571" y="23488"/>
                  <a:pt x="76055" y="23128"/>
                  <a:pt x="76013" y="23114"/>
                </a:cubicBezTo>
                <a:cubicBezTo>
                  <a:pt x="75821" y="23050"/>
                  <a:pt x="75752" y="23506"/>
                  <a:pt x="75720" y="23636"/>
                </a:cubicBezTo>
                <a:cubicBezTo>
                  <a:pt x="75642" y="23947"/>
                  <a:pt x="75538" y="24221"/>
                  <a:pt x="75718" y="24506"/>
                </a:cubicBezTo>
                <a:cubicBezTo>
                  <a:pt x="75881" y="24763"/>
                  <a:pt x="75892" y="24773"/>
                  <a:pt x="75999" y="25057"/>
                </a:cubicBezTo>
                <a:cubicBezTo>
                  <a:pt x="76105" y="25337"/>
                  <a:pt x="76495" y="25407"/>
                  <a:pt x="76551" y="25622"/>
                </a:cubicBezTo>
                <a:cubicBezTo>
                  <a:pt x="76583" y="25745"/>
                  <a:pt x="76454" y="25750"/>
                  <a:pt x="76358" y="25714"/>
                </a:cubicBezTo>
                <a:cubicBezTo>
                  <a:pt x="76519" y="25785"/>
                  <a:pt x="76808" y="25865"/>
                  <a:pt x="76883" y="26023"/>
                </a:cubicBezTo>
                <a:cubicBezTo>
                  <a:pt x="76968" y="26233"/>
                  <a:pt x="77071" y="26522"/>
                  <a:pt x="77143" y="26763"/>
                </a:cubicBezTo>
                <a:cubicBezTo>
                  <a:pt x="77164" y="26832"/>
                  <a:pt x="77330" y="27265"/>
                  <a:pt x="77283" y="27308"/>
                </a:cubicBezTo>
                <a:cubicBezTo>
                  <a:pt x="77173" y="27407"/>
                  <a:pt x="76675" y="27033"/>
                  <a:pt x="76594" y="26962"/>
                </a:cubicBezTo>
                <a:cubicBezTo>
                  <a:pt x="76315" y="26720"/>
                  <a:pt x="76195" y="26393"/>
                  <a:pt x="76097" y="26043"/>
                </a:cubicBezTo>
                <a:cubicBezTo>
                  <a:pt x="76069" y="25943"/>
                  <a:pt x="75987" y="25610"/>
                  <a:pt x="76085" y="25534"/>
                </a:cubicBezTo>
                <a:cubicBezTo>
                  <a:pt x="75867" y="25381"/>
                  <a:pt x="75832" y="25315"/>
                  <a:pt x="75659" y="25115"/>
                </a:cubicBezTo>
                <a:cubicBezTo>
                  <a:pt x="75391" y="24806"/>
                  <a:pt x="75283" y="24823"/>
                  <a:pt x="75398" y="24357"/>
                </a:cubicBezTo>
                <a:cubicBezTo>
                  <a:pt x="75412" y="24298"/>
                  <a:pt x="75415" y="24233"/>
                  <a:pt x="75434" y="24187"/>
                </a:cubicBezTo>
                <a:cubicBezTo>
                  <a:pt x="75411" y="24138"/>
                  <a:pt x="75419" y="23704"/>
                  <a:pt x="75419" y="23680"/>
                </a:cubicBezTo>
                <a:cubicBezTo>
                  <a:pt x="75411" y="23240"/>
                  <a:pt x="75183" y="22955"/>
                  <a:pt x="75071" y="22560"/>
                </a:cubicBezTo>
                <a:cubicBezTo>
                  <a:pt x="75008" y="22337"/>
                  <a:pt x="74909" y="21684"/>
                  <a:pt x="74572" y="21849"/>
                </a:cubicBezTo>
                <a:cubicBezTo>
                  <a:pt x="74414" y="21927"/>
                  <a:pt x="74236" y="22180"/>
                  <a:pt x="74123" y="22139"/>
                </a:cubicBezTo>
                <a:cubicBezTo>
                  <a:pt x="73997" y="22092"/>
                  <a:pt x="74025" y="22207"/>
                  <a:pt x="73944" y="21883"/>
                </a:cubicBezTo>
                <a:cubicBezTo>
                  <a:pt x="73886" y="21652"/>
                  <a:pt x="73825" y="21121"/>
                  <a:pt x="73635" y="20979"/>
                </a:cubicBezTo>
                <a:cubicBezTo>
                  <a:pt x="73537" y="20906"/>
                  <a:pt x="73627" y="20823"/>
                  <a:pt x="73404" y="20681"/>
                </a:cubicBezTo>
                <a:cubicBezTo>
                  <a:pt x="73324" y="20630"/>
                  <a:pt x="73187" y="20437"/>
                  <a:pt x="73064" y="20371"/>
                </a:cubicBezTo>
                <a:cubicBezTo>
                  <a:pt x="72995" y="20343"/>
                  <a:pt x="72940" y="20110"/>
                  <a:pt x="72905" y="20034"/>
                </a:cubicBezTo>
                <a:cubicBezTo>
                  <a:pt x="72796" y="19802"/>
                  <a:pt x="72635" y="19704"/>
                  <a:pt x="72452" y="19543"/>
                </a:cubicBezTo>
                <a:cubicBezTo>
                  <a:pt x="72384" y="19483"/>
                  <a:pt x="72414" y="19691"/>
                  <a:pt x="72414" y="19746"/>
                </a:cubicBezTo>
                <a:cubicBezTo>
                  <a:pt x="72413" y="19791"/>
                  <a:pt x="72417" y="20045"/>
                  <a:pt x="72324" y="19958"/>
                </a:cubicBezTo>
                <a:cubicBezTo>
                  <a:pt x="72275" y="19912"/>
                  <a:pt x="72267" y="19964"/>
                  <a:pt x="72176" y="19981"/>
                </a:cubicBezTo>
                <a:cubicBezTo>
                  <a:pt x="72096" y="19995"/>
                  <a:pt x="72105" y="20035"/>
                  <a:pt x="71977" y="19995"/>
                </a:cubicBezTo>
                <a:cubicBezTo>
                  <a:pt x="71956" y="20038"/>
                  <a:pt x="71911" y="20055"/>
                  <a:pt x="71830" y="20028"/>
                </a:cubicBezTo>
                <a:cubicBezTo>
                  <a:pt x="71469" y="19910"/>
                  <a:pt x="71472" y="20630"/>
                  <a:pt x="71032" y="20763"/>
                </a:cubicBezTo>
                <a:cubicBezTo>
                  <a:pt x="70933" y="20793"/>
                  <a:pt x="70861" y="20947"/>
                  <a:pt x="70792" y="21038"/>
                </a:cubicBezTo>
                <a:cubicBezTo>
                  <a:pt x="70566" y="21339"/>
                  <a:pt x="70133" y="21848"/>
                  <a:pt x="69822" y="22051"/>
                </a:cubicBezTo>
                <a:cubicBezTo>
                  <a:pt x="69565" y="22231"/>
                  <a:pt x="69538" y="22405"/>
                  <a:pt x="69548" y="22709"/>
                </a:cubicBezTo>
                <a:cubicBezTo>
                  <a:pt x="69558" y="23036"/>
                  <a:pt x="69576" y="23217"/>
                  <a:pt x="69545" y="23553"/>
                </a:cubicBezTo>
                <a:cubicBezTo>
                  <a:pt x="69507" y="23953"/>
                  <a:pt x="69410" y="24906"/>
                  <a:pt x="68801" y="24777"/>
                </a:cubicBezTo>
                <a:cubicBezTo>
                  <a:pt x="68593" y="24733"/>
                  <a:pt x="68465" y="24566"/>
                  <a:pt x="68436" y="24361"/>
                </a:cubicBezTo>
                <a:cubicBezTo>
                  <a:pt x="68378" y="24050"/>
                  <a:pt x="68002" y="23419"/>
                  <a:pt x="67862" y="23051"/>
                </a:cubicBezTo>
                <a:cubicBezTo>
                  <a:pt x="67751" y="22763"/>
                  <a:pt x="67663" y="22563"/>
                  <a:pt x="67524" y="22286"/>
                </a:cubicBezTo>
                <a:cubicBezTo>
                  <a:pt x="67282" y="21807"/>
                  <a:pt x="67195" y="21328"/>
                  <a:pt x="67089" y="20809"/>
                </a:cubicBezTo>
                <a:cubicBezTo>
                  <a:pt x="67040" y="20567"/>
                  <a:pt x="67032" y="20307"/>
                  <a:pt x="66983" y="20057"/>
                </a:cubicBezTo>
                <a:cubicBezTo>
                  <a:pt x="66957" y="19930"/>
                  <a:pt x="66874" y="19769"/>
                  <a:pt x="66825" y="20000"/>
                </a:cubicBezTo>
                <a:cubicBezTo>
                  <a:pt x="66673" y="20729"/>
                  <a:pt x="65863" y="20076"/>
                  <a:pt x="65889" y="19901"/>
                </a:cubicBezTo>
                <a:cubicBezTo>
                  <a:pt x="65911" y="19749"/>
                  <a:pt x="66321" y="19727"/>
                  <a:pt x="66078" y="19642"/>
                </a:cubicBezTo>
                <a:cubicBezTo>
                  <a:pt x="66007" y="19617"/>
                  <a:pt x="65613" y="19416"/>
                  <a:pt x="65522" y="19316"/>
                </a:cubicBezTo>
                <a:cubicBezTo>
                  <a:pt x="65211" y="19172"/>
                  <a:pt x="65171" y="18810"/>
                  <a:pt x="64788" y="18767"/>
                </a:cubicBezTo>
                <a:cubicBezTo>
                  <a:pt x="64553" y="18741"/>
                  <a:pt x="64079" y="18745"/>
                  <a:pt x="63823" y="18780"/>
                </a:cubicBezTo>
                <a:cubicBezTo>
                  <a:pt x="63699" y="18797"/>
                  <a:pt x="63567" y="18790"/>
                  <a:pt x="63474" y="18792"/>
                </a:cubicBezTo>
                <a:cubicBezTo>
                  <a:pt x="63400" y="18791"/>
                  <a:pt x="63145" y="18802"/>
                  <a:pt x="63025" y="18783"/>
                </a:cubicBezTo>
                <a:cubicBezTo>
                  <a:pt x="62838" y="18755"/>
                  <a:pt x="62383" y="18737"/>
                  <a:pt x="62247" y="18636"/>
                </a:cubicBezTo>
                <a:cubicBezTo>
                  <a:pt x="61986" y="18442"/>
                  <a:pt x="62002" y="18112"/>
                  <a:pt x="61549" y="18238"/>
                </a:cubicBezTo>
                <a:cubicBezTo>
                  <a:pt x="61080" y="18368"/>
                  <a:pt x="60998" y="18273"/>
                  <a:pt x="60597" y="18032"/>
                </a:cubicBezTo>
                <a:cubicBezTo>
                  <a:pt x="60225" y="17809"/>
                  <a:pt x="60248" y="17808"/>
                  <a:pt x="60015" y="17448"/>
                </a:cubicBezTo>
                <a:cubicBezTo>
                  <a:pt x="59898" y="17268"/>
                  <a:pt x="59675" y="17090"/>
                  <a:pt x="59483" y="16997"/>
                </a:cubicBezTo>
                <a:cubicBezTo>
                  <a:pt x="59400" y="16956"/>
                  <a:pt x="59351" y="17064"/>
                  <a:pt x="59277" y="17054"/>
                </a:cubicBezTo>
                <a:cubicBezTo>
                  <a:pt x="59254" y="17081"/>
                  <a:pt x="59171" y="17152"/>
                  <a:pt x="59140" y="17150"/>
                </a:cubicBezTo>
                <a:cubicBezTo>
                  <a:pt x="59139" y="17174"/>
                  <a:pt x="59118" y="17303"/>
                  <a:pt x="59219" y="17487"/>
                </a:cubicBezTo>
                <a:cubicBezTo>
                  <a:pt x="59266" y="17573"/>
                  <a:pt x="59266" y="17626"/>
                  <a:pt x="59304" y="17693"/>
                </a:cubicBezTo>
                <a:cubicBezTo>
                  <a:pt x="59414" y="17778"/>
                  <a:pt x="59415" y="17862"/>
                  <a:pt x="59562" y="18008"/>
                </a:cubicBezTo>
                <a:cubicBezTo>
                  <a:pt x="59941" y="18384"/>
                  <a:pt x="59815" y="18431"/>
                  <a:pt x="60053" y="18788"/>
                </a:cubicBezTo>
                <a:cubicBezTo>
                  <a:pt x="60076" y="18823"/>
                  <a:pt x="60103" y="18865"/>
                  <a:pt x="60135" y="18903"/>
                </a:cubicBezTo>
                <a:cubicBezTo>
                  <a:pt x="60108" y="18838"/>
                  <a:pt x="60109" y="18756"/>
                  <a:pt x="60119" y="18709"/>
                </a:cubicBezTo>
                <a:cubicBezTo>
                  <a:pt x="60163" y="18561"/>
                  <a:pt x="60374" y="18466"/>
                  <a:pt x="60352" y="18702"/>
                </a:cubicBezTo>
                <a:cubicBezTo>
                  <a:pt x="60347" y="18746"/>
                  <a:pt x="60379" y="18922"/>
                  <a:pt x="60336" y="19001"/>
                </a:cubicBezTo>
                <a:cubicBezTo>
                  <a:pt x="60361" y="18995"/>
                  <a:pt x="60389" y="19149"/>
                  <a:pt x="60413" y="19201"/>
                </a:cubicBezTo>
                <a:cubicBezTo>
                  <a:pt x="60553" y="19288"/>
                  <a:pt x="60996" y="19223"/>
                  <a:pt x="61142" y="19153"/>
                </a:cubicBezTo>
                <a:cubicBezTo>
                  <a:pt x="61413" y="19023"/>
                  <a:pt x="61546" y="18752"/>
                  <a:pt x="61726" y="18549"/>
                </a:cubicBezTo>
                <a:cubicBezTo>
                  <a:pt x="61733" y="18510"/>
                  <a:pt x="61762" y="18451"/>
                  <a:pt x="61799" y="18434"/>
                </a:cubicBezTo>
                <a:cubicBezTo>
                  <a:pt x="61829" y="18420"/>
                  <a:pt x="61826" y="18480"/>
                  <a:pt x="61826" y="18494"/>
                </a:cubicBezTo>
                <a:cubicBezTo>
                  <a:pt x="61819" y="18540"/>
                  <a:pt x="61793" y="18625"/>
                  <a:pt x="61782" y="18641"/>
                </a:cubicBezTo>
                <a:cubicBezTo>
                  <a:pt x="61828" y="18742"/>
                  <a:pt x="61815" y="18661"/>
                  <a:pt x="61826" y="18811"/>
                </a:cubicBezTo>
                <a:cubicBezTo>
                  <a:pt x="61831" y="18876"/>
                  <a:pt x="61829" y="18926"/>
                  <a:pt x="61825" y="18969"/>
                </a:cubicBezTo>
                <a:cubicBezTo>
                  <a:pt x="61834" y="18964"/>
                  <a:pt x="62054" y="19153"/>
                  <a:pt x="62088" y="19175"/>
                </a:cubicBezTo>
                <a:cubicBezTo>
                  <a:pt x="62445" y="19400"/>
                  <a:pt x="63158" y="19613"/>
                  <a:pt x="62833" y="20197"/>
                </a:cubicBezTo>
                <a:cubicBezTo>
                  <a:pt x="62727" y="20389"/>
                  <a:pt x="62604" y="20469"/>
                  <a:pt x="62486" y="20712"/>
                </a:cubicBezTo>
                <a:cubicBezTo>
                  <a:pt x="62259" y="21184"/>
                  <a:pt x="62205" y="21184"/>
                  <a:pt x="61824" y="21519"/>
                </a:cubicBezTo>
                <a:cubicBezTo>
                  <a:pt x="61651" y="21670"/>
                  <a:pt x="61371" y="21739"/>
                  <a:pt x="61038" y="21847"/>
                </a:cubicBezTo>
                <a:cubicBezTo>
                  <a:pt x="60810" y="21946"/>
                  <a:pt x="60637" y="22341"/>
                  <a:pt x="60294" y="22462"/>
                </a:cubicBezTo>
                <a:cubicBezTo>
                  <a:pt x="60028" y="22556"/>
                  <a:pt x="59891" y="22644"/>
                  <a:pt x="59648" y="22766"/>
                </a:cubicBezTo>
                <a:cubicBezTo>
                  <a:pt x="59361" y="22912"/>
                  <a:pt x="59176" y="22960"/>
                  <a:pt x="58888" y="23072"/>
                </a:cubicBezTo>
                <a:cubicBezTo>
                  <a:pt x="58258" y="23300"/>
                  <a:pt x="58277" y="23422"/>
                  <a:pt x="58108" y="23077"/>
                </a:cubicBezTo>
                <a:cubicBezTo>
                  <a:pt x="57909" y="22533"/>
                  <a:pt x="57921" y="22315"/>
                  <a:pt x="57835" y="21878"/>
                </a:cubicBezTo>
                <a:cubicBezTo>
                  <a:pt x="57828" y="21846"/>
                  <a:pt x="57707" y="21735"/>
                  <a:pt x="57506" y="21416"/>
                </a:cubicBezTo>
                <a:cubicBezTo>
                  <a:pt x="57273" y="21044"/>
                  <a:pt x="57313" y="20947"/>
                  <a:pt x="56959" y="20623"/>
                </a:cubicBezTo>
                <a:cubicBezTo>
                  <a:pt x="56445" y="20154"/>
                  <a:pt x="56717" y="19910"/>
                  <a:pt x="56421" y="19464"/>
                </a:cubicBezTo>
                <a:cubicBezTo>
                  <a:pt x="56254" y="19211"/>
                  <a:pt x="56074" y="19077"/>
                  <a:pt x="55919" y="18784"/>
                </a:cubicBezTo>
                <a:cubicBezTo>
                  <a:pt x="55734" y="18425"/>
                  <a:pt x="55566" y="18155"/>
                  <a:pt x="55279" y="17864"/>
                </a:cubicBezTo>
                <a:cubicBezTo>
                  <a:pt x="55186" y="17769"/>
                  <a:pt x="55158" y="17719"/>
                  <a:pt x="55167" y="17577"/>
                </a:cubicBezTo>
                <a:cubicBezTo>
                  <a:pt x="55171" y="17510"/>
                  <a:pt x="55206" y="17411"/>
                  <a:pt x="55200" y="17348"/>
                </a:cubicBezTo>
                <a:cubicBezTo>
                  <a:pt x="55201" y="17338"/>
                  <a:pt x="55195" y="17320"/>
                  <a:pt x="55199" y="17292"/>
                </a:cubicBezTo>
                <a:cubicBezTo>
                  <a:pt x="55192" y="17295"/>
                  <a:pt x="55185" y="17297"/>
                  <a:pt x="55176" y="17301"/>
                </a:cubicBezTo>
                <a:cubicBezTo>
                  <a:pt x="55176" y="17302"/>
                  <a:pt x="55133" y="17445"/>
                  <a:pt x="55129" y="17476"/>
                </a:cubicBezTo>
                <a:cubicBezTo>
                  <a:pt x="55072" y="17887"/>
                  <a:pt x="54964" y="17964"/>
                  <a:pt x="54693" y="17589"/>
                </a:cubicBezTo>
                <a:cubicBezTo>
                  <a:pt x="54692" y="17587"/>
                  <a:pt x="54363" y="17083"/>
                  <a:pt x="54473" y="17372"/>
                </a:cubicBezTo>
                <a:cubicBezTo>
                  <a:pt x="54604" y="17719"/>
                  <a:pt x="55418" y="19296"/>
                  <a:pt x="55506" y="19538"/>
                </a:cubicBezTo>
                <a:cubicBezTo>
                  <a:pt x="55647" y="19664"/>
                  <a:pt x="55623" y="19601"/>
                  <a:pt x="55784" y="19806"/>
                </a:cubicBezTo>
                <a:cubicBezTo>
                  <a:pt x="56232" y="20379"/>
                  <a:pt x="55886" y="20841"/>
                  <a:pt x="56506" y="21386"/>
                </a:cubicBezTo>
                <a:cubicBezTo>
                  <a:pt x="56619" y="21447"/>
                  <a:pt x="56717" y="21959"/>
                  <a:pt x="56749" y="22052"/>
                </a:cubicBezTo>
                <a:cubicBezTo>
                  <a:pt x="56908" y="22518"/>
                  <a:pt x="56966" y="22340"/>
                  <a:pt x="57322" y="22622"/>
                </a:cubicBezTo>
                <a:cubicBezTo>
                  <a:pt x="57375" y="22664"/>
                  <a:pt x="57842" y="23166"/>
                  <a:pt x="57965" y="23306"/>
                </a:cubicBezTo>
                <a:cubicBezTo>
                  <a:pt x="58026" y="23324"/>
                  <a:pt x="58069" y="23424"/>
                  <a:pt x="57982" y="23579"/>
                </a:cubicBezTo>
                <a:cubicBezTo>
                  <a:pt x="57965" y="23610"/>
                  <a:pt x="57924" y="23662"/>
                  <a:pt x="57954" y="23695"/>
                </a:cubicBezTo>
                <a:cubicBezTo>
                  <a:pt x="57990" y="23722"/>
                  <a:pt x="58026" y="23750"/>
                  <a:pt x="58058" y="23779"/>
                </a:cubicBezTo>
                <a:cubicBezTo>
                  <a:pt x="58282" y="23958"/>
                  <a:pt x="58390" y="24053"/>
                  <a:pt x="58707" y="24024"/>
                </a:cubicBezTo>
                <a:cubicBezTo>
                  <a:pt x="59009" y="23996"/>
                  <a:pt x="59299" y="23870"/>
                  <a:pt x="59611" y="23823"/>
                </a:cubicBezTo>
                <a:cubicBezTo>
                  <a:pt x="59914" y="23777"/>
                  <a:pt x="59944" y="23759"/>
                  <a:pt x="60225" y="23653"/>
                </a:cubicBezTo>
                <a:cubicBezTo>
                  <a:pt x="60531" y="23536"/>
                  <a:pt x="60534" y="23719"/>
                  <a:pt x="60556" y="23983"/>
                </a:cubicBezTo>
                <a:cubicBezTo>
                  <a:pt x="60569" y="24143"/>
                  <a:pt x="60464" y="24318"/>
                  <a:pt x="60402" y="24476"/>
                </a:cubicBezTo>
                <a:cubicBezTo>
                  <a:pt x="60324" y="24678"/>
                  <a:pt x="60271" y="24783"/>
                  <a:pt x="60175" y="24971"/>
                </a:cubicBezTo>
                <a:cubicBezTo>
                  <a:pt x="59963" y="25385"/>
                  <a:pt x="59896" y="25717"/>
                  <a:pt x="59619" y="26145"/>
                </a:cubicBezTo>
                <a:cubicBezTo>
                  <a:pt x="59263" y="26696"/>
                  <a:pt x="59071" y="26838"/>
                  <a:pt x="58576" y="27237"/>
                </a:cubicBezTo>
                <a:cubicBezTo>
                  <a:pt x="58059" y="27654"/>
                  <a:pt x="57931" y="27966"/>
                  <a:pt x="57539" y="28437"/>
                </a:cubicBezTo>
                <a:cubicBezTo>
                  <a:pt x="57509" y="28490"/>
                  <a:pt x="57340" y="28624"/>
                  <a:pt x="57281" y="28709"/>
                </a:cubicBezTo>
                <a:cubicBezTo>
                  <a:pt x="57182" y="28851"/>
                  <a:pt x="56919" y="29420"/>
                  <a:pt x="56808" y="29445"/>
                </a:cubicBezTo>
                <a:cubicBezTo>
                  <a:pt x="56756" y="29574"/>
                  <a:pt x="56751" y="29900"/>
                  <a:pt x="56799" y="30106"/>
                </a:cubicBezTo>
                <a:cubicBezTo>
                  <a:pt x="56881" y="30464"/>
                  <a:pt x="56837" y="30944"/>
                  <a:pt x="56943" y="31244"/>
                </a:cubicBezTo>
                <a:cubicBezTo>
                  <a:pt x="57001" y="31409"/>
                  <a:pt x="57172" y="31538"/>
                  <a:pt x="57171" y="31566"/>
                </a:cubicBezTo>
                <a:cubicBezTo>
                  <a:pt x="57192" y="31731"/>
                  <a:pt x="57193" y="31847"/>
                  <a:pt x="57181" y="32024"/>
                </a:cubicBezTo>
                <a:cubicBezTo>
                  <a:pt x="57156" y="32380"/>
                  <a:pt x="57189" y="32448"/>
                  <a:pt x="57210" y="32798"/>
                </a:cubicBezTo>
                <a:cubicBezTo>
                  <a:pt x="57242" y="33355"/>
                  <a:pt x="57054" y="33648"/>
                  <a:pt x="56566" y="33897"/>
                </a:cubicBezTo>
                <a:cubicBezTo>
                  <a:pt x="56037" y="34166"/>
                  <a:pt x="56011" y="34330"/>
                  <a:pt x="55601" y="34642"/>
                </a:cubicBezTo>
                <a:cubicBezTo>
                  <a:pt x="55484" y="34731"/>
                  <a:pt x="55259" y="34830"/>
                  <a:pt x="55270" y="34976"/>
                </a:cubicBezTo>
                <a:cubicBezTo>
                  <a:pt x="55278" y="35075"/>
                  <a:pt x="55415" y="35587"/>
                  <a:pt x="55452" y="35715"/>
                </a:cubicBezTo>
                <a:cubicBezTo>
                  <a:pt x="55511" y="35915"/>
                  <a:pt x="55486" y="36023"/>
                  <a:pt x="55478" y="36228"/>
                </a:cubicBezTo>
                <a:cubicBezTo>
                  <a:pt x="55417" y="36787"/>
                  <a:pt x="54800" y="36585"/>
                  <a:pt x="54580" y="37213"/>
                </a:cubicBezTo>
                <a:cubicBezTo>
                  <a:pt x="54548" y="37303"/>
                  <a:pt x="54515" y="37444"/>
                  <a:pt x="54481" y="37453"/>
                </a:cubicBezTo>
                <a:cubicBezTo>
                  <a:pt x="54603" y="37714"/>
                  <a:pt x="54526" y="37847"/>
                  <a:pt x="54344" y="38071"/>
                </a:cubicBezTo>
                <a:cubicBezTo>
                  <a:pt x="54183" y="38270"/>
                  <a:pt x="54067" y="38375"/>
                  <a:pt x="53916" y="38601"/>
                </a:cubicBezTo>
                <a:cubicBezTo>
                  <a:pt x="53660" y="38986"/>
                  <a:pt x="53353" y="39316"/>
                  <a:pt x="52985" y="39598"/>
                </a:cubicBezTo>
                <a:cubicBezTo>
                  <a:pt x="52605" y="39890"/>
                  <a:pt x="52153" y="39997"/>
                  <a:pt x="51680" y="39970"/>
                </a:cubicBezTo>
                <a:cubicBezTo>
                  <a:pt x="51231" y="39944"/>
                  <a:pt x="50962" y="40170"/>
                  <a:pt x="50565" y="40168"/>
                </a:cubicBezTo>
                <a:cubicBezTo>
                  <a:pt x="50198" y="40165"/>
                  <a:pt x="49996" y="39841"/>
                  <a:pt x="50048" y="39513"/>
                </a:cubicBezTo>
                <a:cubicBezTo>
                  <a:pt x="50137" y="38951"/>
                  <a:pt x="49557" y="38403"/>
                  <a:pt x="49476" y="37900"/>
                </a:cubicBezTo>
                <a:cubicBezTo>
                  <a:pt x="49416" y="37845"/>
                  <a:pt x="49394" y="37812"/>
                  <a:pt x="49343" y="37726"/>
                </a:cubicBezTo>
                <a:cubicBezTo>
                  <a:pt x="49132" y="37370"/>
                  <a:pt x="49149" y="36946"/>
                  <a:pt x="49053" y="36545"/>
                </a:cubicBezTo>
                <a:cubicBezTo>
                  <a:pt x="48930" y="35974"/>
                  <a:pt x="49144" y="36086"/>
                  <a:pt x="48796" y="35439"/>
                </a:cubicBezTo>
                <a:cubicBezTo>
                  <a:pt x="48647" y="35162"/>
                  <a:pt x="48149" y="34214"/>
                  <a:pt x="48179" y="33968"/>
                </a:cubicBezTo>
                <a:cubicBezTo>
                  <a:pt x="48184" y="33825"/>
                  <a:pt x="48171" y="33697"/>
                  <a:pt x="48179" y="33647"/>
                </a:cubicBezTo>
                <a:cubicBezTo>
                  <a:pt x="48212" y="33447"/>
                  <a:pt x="48351" y="32846"/>
                  <a:pt x="48434" y="32679"/>
                </a:cubicBezTo>
                <a:cubicBezTo>
                  <a:pt x="48634" y="32275"/>
                  <a:pt x="48894" y="32146"/>
                  <a:pt x="48762" y="31614"/>
                </a:cubicBezTo>
                <a:cubicBezTo>
                  <a:pt x="48683" y="31292"/>
                  <a:pt x="48658" y="31133"/>
                  <a:pt x="48625" y="30801"/>
                </a:cubicBezTo>
                <a:cubicBezTo>
                  <a:pt x="48613" y="30691"/>
                  <a:pt x="48448" y="30099"/>
                  <a:pt x="48397" y="29984"/>
                </a:cubicBezTo>
                <a:cubicBezTo>
                  <a:pt x="48381" y="29859"/>
                  <a:pt x="48289" y="29728"/>
                  <a:pt x="48270" y="29598"/>
                </a:cubicBezTo>
                <a:cubicBezTo>
                  <a:pt x="48214" y="29565"/>
                  <a:pt x="48128" y="29427"/>
                  <a:pt x="48085" y="29360"/>
                </a:cubicBezTo>
                <a:cubicBezTo>
                  <a:pt x="48057" y="29316"/>
                  <a:pt x="48022" y="29251"/>
                  <a:pt x="48000" y="29177"/>
                </a:cubicBezTo>
                <a:cubicBezTo>
                  <a:pt x="47868" y="29088"/>
                  <a:pt x="47411" y="28556"/>
                  <a:pt x="47416" y="28388"/>
                </a:cubicBezTo>
                <a:cubicBezTo>
                  <a:pt x="47419" y="28291"/>
                  <a:pt x="47168" y="28213"/>
                  <a:pt x="47472" y="27817"/>
                </a:cubicBezTo>
                <a:cubicBezTo>
                  <a:pt x="47595" y="27656"/>
                  <a:pt x="47391" y="27625"/>
                  <a:pt x="47578" y="27458"/>
                </a:cubicBezTo>
                <a:cubicBezTo>
                  <a:pt x="47556" y="27428"/>
                  <a:pt x="47348" y="27422"/>
                  <a:pt x="47504" y="27274"/>
                </a:cubicBezTo>
                <a:cubicBezTo>
                  <a:pt x="47518" y="27261"/>
                  <a:pt x="47532" y="27258"/>
                  <a:pt x="47533" y="27243"/>
                </a:cubicBezTo>
                <a:cubicBezTo>
                  <a:pt x="47540" y="27133"/>
                  <a:pt x="47627" y="27054"/>
                  <a:pt x="47635" y="27007"/>
                </a:cubicBezTo>
                <a:cubicBezTo>
                  <a:pt x="47520" y="26896"/>
                  <a:pt x="47605" y="26488"/>
                  <a:pt x="47472" y="26390"/>
                </a:cubicBezTo>
                <a:cubicBezTo>
                  <a:pt x="47326" y="26280"/>
                  <a:pt x="47328" y="26196"/>
                  <a:pt x="47187" y="26151"/>
                </a:cubicBezTo>
                <a:cubicBezTo>
                  <a:pt x="47180" y="26160"/>
                  <a:pt x="46926" y="26162"/>
                  <a:pt x="46894" y="26166"/>
                </a:cubicBezTo>
                <a:cubicBezTo>
                  <a:pt x="46605" y="26201"/>
                  <a:pt x="46351" y="26395"/>
                  <a:pt x="46204" y="25963"/>
                </a:cubicBezTo>
                <a:cubicBezTo>
                  <a:pt x="46139" y="25739"/>
                  <a:pt x="46257" y="25836"/>
                  <a:pt x="45938" y="25656"/>
                </a:cubicBezTo>
                <a:cubicBezTo>
                  <a:pt x="45832" y="25596"/>
                  <a:pt x="45665" y="25475"/>
                  <a:pt x="45541" y="25503"/>
                </a:cubicBezTo>
                <a:cubicBezTo>
                  <a:pt x="45469" y="25519"/>
                  <a:pt x="45319" y="25549"/>
                  <a:pt x="45288" y="25513"/>
                </a:cubicBezTo>
                <a:cubicBezTo>
                  <a:pt x="45227" y="25577"/>
                  <a:pt x="45100" y="25570"/>
                  <a:pt x="44991" y="25598"/>
                </a:cubicBezTo>
                <a:cubicBezTo>
                  <a:pt x="44948" y="25615"/>
                  <a:pt x="44908" y="25642"/>
                  <a:pt x="44834" y="25683"/>
                </a:cubicBezTo>
                <a:cubicBezTo>
                  <a:pt x="44802" y="25710"/>
                  <a:pt x="44716" y="25750"/>
                  <a:pt x="44591" y="25793"/>
                </a:cubicBezTo>
                <a:cubicBezTo>
                  <a:pt x="44367" y="25871"/>
                  <a:pt x="44054" y="26040"/>
                  <a:pt x="43797" y="26050"/>
                </a:cubicBezTo>
                <a:cubicBezTo>
                  <a:pt x="43741" y="26051"/>
                  <a:pt x="43553" y="25992"/>
                  <a:pt x="43462" y="25978"/>
                </a:cubicBezTo>
                <a:cubicBezTo>
                  <a:pt x="43180" y="25932"/>
                  <a:pt x="43208" y="25913"/>
                  <a:pt x="42901" y="25979"/>
                </a:cubicBezTo>
                <a:cubicBezTo>
                  <a:pt x="42624" y="26040"/>
                  <a:pt x="42379" y="26148"/>
                  <a:pt x="42131" y="26248"/>
                </a:cubicBezTo>
                <a:cubicBezTo>
                  <a:pt x="41938" y="26263"/>
                  <a:pt x="41539" y="25941"/>
                  <a:pt x="41388" y="25808"/>
                </a:cubicBezTo>
                <a:cubicBezTo>
                  <a:pt x="41308" y="25738"/>
                  <a:pt x="40890" y="25376"/>
                  <a:pt x="40867" y="25299"/>
                </a:cubicBezTo>
                <a:cubicBezTo>
                  <a:pt x="40821" y="25280"/>
                  <a:pt x="40665" y="25230"/>
                  <a:pt x="40622" y="25178"/>
                </a:cubicBezTo>
                <a:cubicBezTo>
                  <a:pt x="40509" y="25043"/>
                  <a:pt x="40395" y="24959"/>
                  <a:pt x="40396" y="24765"/>
                </a:cubicBezTo>
                <a:cubicBezTo>
                  <a:pt x="40397" y="24714"/>
                  <a:pt x="40313" y="24666"/>
                  <a:pt x="40356" y="24572"/>
                </a:cubicBezTo>
                <a:cubicBezTo>
                  <a:pt x="40352" y="24544"/>
                  <a:pt x="40340" y="24539"/>
                  <a:pt x="40307" y="24498"/>
                </a:cubicBezTo>
                <a:cubicBezTo>
                  <a:pt x="40204" y="24355"/>
                  <a:pt x="40106" y="24265"/>
                  <a:pt x="39994" y="24138"/>
                </a:cubicBezTo>
                <a:cubicBezTo>
                  <a:pt x="39918" y="24052"/>
                  <a:pt x="39835" y="23876"/>
                  <a:pt x="39767" y="23803"/>
                </a:cubicBezTo>
                <a:cubicBezTo>
                  <a:pt x="39719" y="23764"/>
                  <a:pt x="39712" y="23762"/>
                  <a:pt x="39709" y="23696"/>
                </a:cubicBezTo>
                <a:cubicBezTo>
                  <a:pt x="39746" y="23574"/>
                  <a:pt x="39802" y="23594"/>
                  <a:pt x="39593" y="23580"/>
                </a:cubicBezTo>
                <a:cubicBezTo>
                  <a:pt x="39500" y="23561"/>
                  <a:pt x="39370" y="23444"/>
                  <a:pt x="39292" y="23392"/>
                </a:cubicBezTo>
                <a:cubicBezTo>
                  <a:pt x="39312" y="23380"/>
                  <a:pt x="39333" y="23369"/>
                  <a:pt x="39353" y="23358"/>
                </a:cubicBezTo>
                <a:cubicBezTo>
                  <a:pt x="39528" y="23288"/>
                  <a:pt x="39226" y="23379"/>
                  <a:pt x="39295" y="23111"/>
                </a:cubicBezTo>
                <a:cubicBezTo>
                  <a:pt x="39352" y="23035"/>
                  <a:pt x="39497" y="22987"/>
                  <a:pt x="39583" y="22948"/>
                </a:cubicBezTo>
                <a:cubicBezTo>
                  <a:pt x="39538" y="22922"/>
                  <a:pt x="39411" y="22997"/>
                  <a:pt x="39297" y="22850"/>
                </a:cubicBezTo>
                <a:cubicBezTo>
                  <a:pt x="39069" y="22558"/>
                  <a:pt x="39177" y="22258"/>
                  <a:pt x="39418" y="22001"/>
                </a:cubicBezTo>
                <a:cubicBezTo>
                  <a:pt x="39434" y="21912"/>
                  <a:pt x="39409" y="21876"/>
                  <a:pt x="39438" y="21749"/>
                </a:cubicBezTo>
                <a:cubicBezTo>
                  <a:pt x="39520" y="21381"/>
                  <a:pt x="39526" y="21293"/>
                  <a:pt x="39461" y="20932"/>
                </a:cubicBezTo>
                <a:cubicBezTo>
                  <a:pt x="39431" y="20761"/>
                  <a:pt x="39598" y="20368"/>
                  <a:pt x="39243" y="20339"/>
                </a:cubicBezTo>
                <a:cubicBezTo>
                  <a:pt x="39250" y="20317"/>
                  <a:pt x="39257" y="20296"/>
                  <a:pt x="39273" y="20248"/>
                </a:cubicBezTo>
                <a:cubicBezTo>
                  <a:pt x="39415" y="19825"/>
                  <a:pt x="39639" y="19428"/>
                  <a:pt x="39886" y="19058"/>
                </a:cubicBezTo>
                <a:cubicBezTo>
                  <a:pt x="40050" y="18812"/>
                  <a:pt x="40144" y="18564"/>
                  <a:pt x="40325" y="18305"/>
                </a:cubicBezTo>
                <a:cubicBezTo>
                  <a:pt x="40395" y="18205"/>
                  <a:pt x="40447" y="18126"/>
                  <a:pt x="40503" y="18072"/>
                </a:cubicBezTo>
                <a:cubicBezTo>
                  <a:pt x="40621" y="17835"/>
                  <a:pt x="40806" y="17813"/>
                  <a:pt x="41027" y="17710"/>
                </a:cubicBezTo>
                <a:cubicBezTo>
                  <a:pt x="41910" y="17264"/>
                  <a:pt x="41468" y="16767"/>
                  <a:pt x="41935" y="16156"/>
                </a:cubicBezTo>
                <a:cubicBezTo>
                  <a:pt x="42354" y="15608"/>
                  <a:pt x="42808" y="15085"/>
                  <a:pt x="43445" y="15216"/>
                </a:cubicBezTo>
                <a:cubicBezTo>
                  <a:pt x="43564" y="15241"/>
                  <a:pt x="44058" y="15243"/>
                  <a:pt x="44129" y="15316"/>
                </a:cubicBezTo>
                <a:cubicBezTo>
                  <a:pt x="44169" y="15165"/>
                  <a:pt x="44303" y="15112"/>
                  <a:pt x="44571" y="15017"/>
                </a:cubicBezTo>
                <a:cubicBezTo>
                  <a:pt x="45203" y="14739"/>
                  <a:pt x="45539" y="14690"/>
                  <a:pt x="46225" y="14678"/>
                </a:cubicBezTo>
                <a:cubicBezTo>
                  <a:pt x="46518" y="14673"/>
                  <a:pt x="46729" y="14601"/>
                  <a:pt x="47013" y="14643"/>
                </a:cubicBezTo>
                <a:cubicBezTo>
                  <a:pt x="47093" y="14654"/>
                  <a:pt x="47154" y="14655"/>
                  <a:pt x="47230" y="14661"/>
                </a:cubicBezTo>
                <a:cubicBezTo>
                  <a:pt x="47420" y="14544"/>
                  <a:pt x="47661" y="14581"/>
                  <a:pt x="47796" y="14631"/>
                </a:cubicBezTo>
                <a:cubicBezTo>
                  <a:pt x="47908" y="14673"/>
                  <a:pt x="47889" y="14825"/>
                  <a:pt x="47890" y="14938"/>
                </a:cubicBezTo>
                <a:cubicBezTo>
                  <a:pt x="47890" y="15267"/>
                  <a:pt x="47618" y="15683"/>
                  <a:pt x="47915" y="15886"/>
                </a:cubicBezTo>
                <a:cubicBezTo>
                  <a:pt x="48020" y="15958"/>
                  <a:pt x="48071" y="16024"/>
                  <a:pt x="48083" y="16074"/>
                </a:cubicBezTo>
                <a:cubicBezTo>
                  <a:pt x="48346" y="16131"/>
                  <a:pt x="48840" y="16124"/>
                  <a:pt x="49029" y="16241"/>
                </a:cubicBezTo>
                <a:cubicBezTo>
                  <a:pt x="49320" y="16421"/>
                  <a:pt x="49471" y="16641"/>
                  <a:pt x="49830" y="16803"/>
                </a:cubicBezTo>
                <a:cubicBezTo>
                  <a:pt x="50036" y="16897"/>
                  <a:pt x="50431" y="17053"/>
                  <a:pt x="50581" y="16797"/>
                </a:cubicBezTo>
                <a:cubicBezTo>
                  <a:pt x="50727" y="16548"/>
                  <a:pt x="50705" y="16125"/>
                  <a:pt x="51156" y="16103"/>
                </a:cubicBezTo>
                <a:cubicBezTo>
                  <a:pt x="51388" y="16091"/>
                  <a:pt x="51941" y="16353"/>
                  <a:pt x="52134" y="16480"/>
                </a:cubicBezTo>
                <a:cubicBezTo>
                  <a:pt x="52425" y="16494"/>
                  <a:pt x="52890" y="16728"/>
                  <a:pt x="53278" y="16742"/>
                </a:cubicBezTo>
                <a:cubicBezTo>
                  <a:pt x="53537" y="16752"/>
                  <a:pt x="53616" y="16719"/>
                  <a:pt x="53824" y="16608"/>
                </a:cubicBezTo>
                <a:cubicBezTo>
                  <a:pt x="53910" y="16562"/>
                  <a:pt x="54187" y="16555"/>
                  <a:pt x="54240" y="16638"/>
                </a:cubicBezTo>
                <a:cubicBezTo>
                  <a:pt x="54332" y="16781"/>
                  <a:pt x="54788" y="16660"/>
                  <a:pt x="54927" y="16642"/>
                </a:cubicBezTo>
                <a:cubicBezTo>
                  <a:pt x="55087" y="16438"/>
                  <a:pt x="55016" y="16281"/>
                  <a:pt x="55147" y="16012"/>
                </a:cubicBezTo>
                <a:cubicBezTo>
                  <a:pt x="55158" y="15900"/>
                  <a:pt x="55271" y="15525"/>
                  <a:pt x="55330" y="15447"/>
                </a:cubicBezTo>
                <a:cubicBezTo>
                  <a:pt x="55286" y="15289"/>
                  <a:pt x="55344" y="15139"/>
                  <a:pt x="55329" y="15032"/>
                </a:cubicBezTo>
                <a:cubicBezTo>
                  <a:pt x="55308" y="14955"/>
                  <a:pt x="55427" y="14527"/>
                  <a:pt x="54740" y="14852"/>
                </a:cubicBezTo>
                <a:cubicBezTo>
                  <a:pt x="54373" y="15032"/>
                  <a:pt x="54309" y="14862"/>
                  <a:pt x="53976" y="14762"/>
                </a:cubicBezTo>
                <a:cubicBezTo>
                  <a:pt x="53669" y="14670"/>
                  <a:pt x="53696" y="14944"/>
                  <a:pt x="53216" y="14794"/>
                </a:cubicBezTo>
                <a:cubicBezTo>
                  <a:pt x="52688" y="14629"/>
                  <a:pt x="52884" y="14633"/>
                  <a:pt x="52532" y="14217"/>
                </a:cubicBezTo>
                <a:cubicBezTo>
                  <a:pt x="52322" y="13969"/>
                  <a:pt x="52751" y="14226"/>
                  <a:pt x="52463" y="13768"/>
                </a:cubicBezTo>
                <a:cubicBezTo>
                  <a:pt x="52346" y="13582"/>
                  <a:pt x="52424" y="13464"/>
                  <a:pt x="52629" y="13409"/>
                </a:cubicBezTo>
                <a:cubicBezTo>
                  <a:pt x="52878" y="13342"/>
                  <a:pt x="53040" y="13524"/>
                  <a:pt x="53208" y="13293"/>
                </a:cubicBezTo>
                <a:cubicBezTo>
                  <a:pt x="53321" y="13137"/>
                  <a:pt x="53608" y="13151"/>
                  <a:pt x="53804" y="13087"/>
                </a:cubicBezTo>
                <a:cubicBezTo>
                  <a:pt x="54107" y="12988"/>
                  <a:pt x="54192" y="12885"/>
                  <a:pt x="54563" y="12852"/>
                </a:cubicBezTo>
                <a:cubicBezTo>
                  <a:pt x="54649" y="12844"/>
                  <a:pt x="54721" y="12843"/>
                  <a:pt x="54806" y="12855"/>
                </a:cubicBezTo>
                <a:cubicBezTo>
                  <a:pt x="54978" y="12891"/>
                  <a:pt x="55208" y="13054"/>
                  <a:pt x="55418" y="13124"/>
                </a:cubicBezTo>
                <a:cubicBezTo>
                  <a:pt x="56027" y="13326"/>
                  <a:pt x="56422" y="13145"/>
                  <a:pt x="56729" y="13069"/>
                </a:cubicBezTo>
                <a:cubicBezTo>
                  <a:pt x="56720" y="13060"/>
                  <a:pt x="56758" y="12986"/>
                  <a:pt x="56717" y="12822"/>
                </a:cubicBezTo>
                <a:cubicBezTo>
                  <a:pt x="56735" y="12452"/>
                  <a:pt x="56281" y="12501"/>
                  <a:pt x="56199" y="12293"/>
                </a:cubicBezTo>
                <a:cubicBezTo>
                  <a:pt x="55978" y="12220"/>
                  <a:pt x="55750" y="12090"/>
                  <a:pt x="55420" y="11883"/>
                </a:cubicBezTo>
                <a:cubicBezTo>
                  <a:pt x="55332" y="11828"/>
                  <a:pt x="55176" y="11756"/>
                  <a:pt x="55274" y="11654"/>
                </a:cubicBezTo>
                <a:cubicBezTo>
                  <a:pt x="55496" y="11423"/>
                  <a:pt x="55494" y="11134"/>
                  <a:pt x="55443" y="11050"/>
                </a:cubicBezTo>
                <a:cubicBezTo>
                  <a:pt x="55378" y="11037"/>
                  <a:pt x="55317" y="11094"/>
                  <a:pt x="55164" y="11148"/>
                </a:cubicBezTo>
                <a:cubicBezTo>
                  <a:pt x="54998" y="11207"/>
                  <a:pt x="54749" y="11287"/>
                  <a:pt x="54614" y="11400"/>
                </a:cubicBezTo>
                <a:cubicBezTo>
                  <a:pt x="54536" y="11465"/>
                  <a:pt x="54442" y="11325"/>
                  <a:pt x="54389" y="11376"/>
                </a:cubicBezTo>
                <a:cubicBezTo>
                  <a:pt x="54345" y="11419"/>
                  <a:pt x="54676" y="11617"/>
                  <a:pt x="54764" y="11634"/>
                </a:cubicBezTo>
                <a:cubicBezTo>
                  <a:pt x="54991" y="11677"/>
                  <a:pt x="55179" y="11699"/>
                  <a:pt x="54818" y="11833"/>
                </a:cubicBezTo>
                <a:cubicBezTo>
                  <a:pt x="54623" y="11906"/>
                  <a:pt x="54294" y="11985"/>
                  <a:pt x="54170" y="11749"/>
                </a:cubicBezTo>
                <a:cubicBezTo>
                  <a:pt x="54063" y="11544"/>
                  <a:pt x="54278" y="11557"/>
                  <a:pt x="53937" y="11364"/>
                </a:cubicBezTo>
                <a:cubicBezTo>
                  <a:pt x="53674" y="11216"/>
                  <a:pt x="53888" y="11089"/>
                  <a:pt x="53559" y="11237"/>
                </a:cubicBezTo>
                <a:cubicBezTo>
                  <a:pt x="53322" y="11343"/>
                  <a:pt x="53355" y="11386"/>
                  <a:pt x="53210" y="11546"/>
                </a:cubicBezTo>
                <a:cubicBezTo>
                  <a:pt x="53168" y="11593"/>
                  <a:pt x="53178" y="11617"/>
                  <a:pt x="53117" y="11678"/>
                </a:cubicBezTo>
                <a:cubicBezTo>
                  <a:pt x="53073" y="11752"/>
                  <a:pt x="53022" y="11839"/>
                  <a:pt x="52973" y="11969"/>
                </a:cubicBezTo>
                <a:cubicBezTo>
                  <a:pt x="52917" y="12118"/>
                  <a:pt x="52916" y="12166"/>
                  <a:pt x="52898" y="12216"/>
                </a:cubicBezTo>
                <a:cubicBezTo>
                  <a:pt x="52846" y="12405"/>
                  <a:pt x="52615" y="12556"/>
                  <a:pt x="52783" y="12835"/>
                </a:cubicBezTo>
                <a:cubicBezTo>
                  <a:pt x="52818" y="12856"/>
                  <a:pt x="53189" y="13154"/>
                  <a:pt x="53063" y="13195"/>
                </a:cubicBezTo>
                <a:cubicBezTo>
                  <a:pt x="53034" y="13205"/>
                  <a:pt x="52646" y="13286"/>
                  <a:pt x="52414" y="13407"/>
                </a:cubicBezTo>
                <a:cubicBezTo>
                  <a:pt x="52375" y="13403"/>
                  <a:pt x="52348" y="13365"/>
                  <a:pt x="52314" y="13272"/>
                </a:cubicBezTo>
                <a:cubicBezTo>
                  <a:pt x="52160" y="13240"/>
                  <a:pt x="51758" y="13156"/>
                  <a:pt x="51653" y="13440"/>
                </a:cubicBezTo>
                <a:cubicBezTo>
                  <a:pt x="51575" y="13653"/>
                  <a:pt x="51390" y="13237"/>
                  <a:pt x="51399" y="13708"/>
                </a:cubicBezTo>
                <a:cubicBezTo>
                  <a:pt x="51406" y="14063"/>
                  <a:pt x="51344" y="13910"/>
                  <a:pt x="51629" y="14135"/>
                </a:cubicBezTo>
                <a:cubicBezTo>
                  <a:pt x="51881" y="14333"/>
                  <a:pt x="51584" y="14284"/>
                  <a:pt x="51536" y="14334"/>
                </a:cubicBezTo>
                <a:cubicBezTo>
                  <a:pt x="51455" y="14418"/>
                  <a:pt x="51523" y="14966"/>
                  <a:pt x="51188" y="14676"/>
                </a:cubicBezTo>
                <a:cubicBezTo>
                  <a:pt x="51147" y="14641"/>
                  <a:pt x="51124" y="14611"/>
                  <a:pt x="51091" y="14568"/>
                </a:cubicBezTo>
                <a:cubicBezTo>
                  <a:pt x="50918" y="14297"/>
                  <a:pt x="51031" y="14174"/>
                  <a:pt x="51330" y="14201"/>
                </a:cubicBezTo>
                <a:cubicBezTo>
                  <a:pt x="51419" y="14209"/>
                  <a:pt x="51084" y="14125"/>
                  <a:pt x="51064" y="14118"/>
                </a:cubicBezTo>
                <a:cubicBezTo>
                  <a:pt x="50833" y="14033"/>
                  <a:pt x="50821" y="13932"/>
                  <a:pt x="50658" y="13785"/>
                </a:cubicBezTo>
                <a:cubicBezTo>
                  <a:pt x="50604" y="13737"/>
                  <a:pt x="50590" y="13714"/>
                  <a:pt x="50571" y="13693"/>
                </a:cubicBezTo>
                <a:cubicBezTo>
                  <a:pt x="50529" y="13641"/>
                  <a:pt x="50466" y="13550"/>
                  <a:pt x="50438" y="13517"/>
                </a:cubicBezTo>
                <a:cubicBezTo>
                  <a:pt x="50412" y="13487"/>
                  <a:pt x="50347" y="13443"/>
                  <a:pt x="50359" y="13401"/>
                </a:cubicBezTo>
                <a:cubicBezTo>
                  <a:pt x="50362" y="13391"/>
                  <a:pt x="50332" y="13334"/>
                  <a:pt x="50355" y="13227"/>
                </a:cubicBezTo>
                <a:cubicBezTo>
                  <a:pt x="50382" y="13098"/>
                  <a:pt x="50361" y="12915"/>
                  <a:pt x="50282" y="12842"/>
                </a:cubicBezTo>
                <a:cubicBezTo>
                  <a:pt x="50215" y="12839"/>
                  <a:pt x="50164" y="12731"/>
                  <a:pt x="50103" y="12687"/>
                </a:cubicBezTo>
                <a:cubicBezTo>
                  <a:pt x="50087" y="12675"/>
                  <a:pt x="50070" y="12660"/>
                  <a:pt x="50056" y="12637"/>
                </a:cubicBezTo>
                <a:cubicBezTo>
                  <a:pt x="50020" y="12618"/>
                  <a:pt x="49970" y="12611"/>
                  <a:pt x="49920" y="12585"/>
                </a:cubicBezTo>
                <a:cubicBezTo>
                  <a:pt x="49894" y="12595"/>
                  <a:pt x="49613" y="12433"/>
                  <a:pt x="49416" y="12328"/>
                </a:cubicBezTo>
                <a:cubicBezTo>
                  <a:pt x="49045" y="12131"/>
                  <a:pt x="49177" y="11954"/>
                  <a:pt x="48971" y="11782"/>
                </a:cubicBezTo>
                <a:cubicBezTo>
                  <a:pt x="48911" y="11731"/>
                  <a:pt x="48885" y="11734"/>
                  <a:pt x="48819" y="11760"/>
                </a:cubicBezTo>
                <a:cubicBezTo>
                  <a:pt x="48760" y="11800"/>
                  <a:pt x="48716" y="11863"/>
                  <a:pt x="48668" y="11733"/>
                </a:cubicBezTo>
                <a:cubicBezTo>
                  <a:pt x="48650" y="11684"/>
                  <a:pt x="48648" y="11657"/>
                  <a:pt x="48659" y="11640"/>
                </a:cubicBezTo>
                <a:cubicBezTo>
                  <a:pt x="48641" y="11592"/>
                  <a:pt x="48341" y="11599"/>
                  <a:pt x="48303" y="11630"/>
                </a:cubicBezTo>
                <a:cubicBezTo>
                  <a:pt x="48176" y="11731"/>
                  <a:pt x="48416" y="12111"/>
                  <a:pt x="48491" y="12202"/>
                </a:cubicBezTo>
                <a:cubicBezTo>
                  <a:pt x="48635" y="12377"/>
                  <a:pt x="48938" y="12738"/>
                  <a:pt x="49121" y="12835"/>
                </a:cubicBezTo>
                <a:cubicBezTo>
                  <a:pt x="49272" y="12915"/>
                  <a:pt x="49298" y="12845"/>
                  <a:pt x="49385" y="12976"/>
                </a:cubicBezTo>
                <a:cubicBezTo>
                  <a:pt x="49523" y="13186"/>
                  <a:pt x="50208" y="13372"/>
                  <a:pt x="50075" y="13583"/>
                </a:cubicBezTo>
                <a:cubicBezTo>
                  <a:pt x="50009" y="13689"/>
                  <a:pt x="49771" y="13258"/>
                  <a:pt x="49608" y="13491"/>
                </a:cubicBezTo>
                <a:cubicBezTo>
                  <a:pt x="49478" y="13677"/>
                  <a:pt x="49817" y="13769"/>
                  <a:pt x="49514" y="14114"/>
                </a:cubicBezTo>
                <a:cubicBezTo>
                  <a:pt x="49415" y="14227"/>
                  <a:pt x="49303" y="14276"/>
                  <a:pt x="49369" y="14071"/>
                </a:cubicBezTo>
                <a:cubicBezTo>
                  <a:pt x="49505" y="13646"/>
                  <a:pt x="48913" y="13274"/>
                  <a:pt x="48590" y="13116"/>
                </a:cubicBezTo>
                <a:cubicBezTo>
                  <a:pt x="48286" y="12967"/>
                  <a:pt x="48036" y="12765"/>
                  <a:pt x="47850" y="12481"/>
                </a:cubicBezTo>
                <a:cubicBezTo>
                  <a:pt x="47625" y="12139"/>
                  <a:pt x="47470" y="11937"/>
                  <a:pt x="47034" y="12163"/>
                </a:cubicBezTo>
                <a:cubicBezTo>
                  <a:pt x="47021" y="12170"/>
                  <a:pt x="46944" y="12207"/>
                  <a:pt x="46924" y="12198"/>
                </a:cubicBezTo>
                <a:cubicBezTo>
                  <a:pt x="46900" y="12233"/>
                  <a:pt x="46759" y="12333"/>
                  <a:pt x="46701" y="12365"/>
                </a:cubicBezTo>
                <a:cubicBezTo>
                  <a:pt x="46526" y="12460"/>
                  <a:pt x="46394" y="12425"/>
                  <a:pt x="46222" y="12350"/>
                </a:cubicBezTo>
                <a:cubicBezTo>
                  <a:pt x="46030" y="12261"/>
                  <a:pt x="45763" y="12361"/>
                  <a:pt x="45677" y="12553"/>
                </a:cubicBezTo>
                <a:cubicBezTo>
                  <a:pt x="45644" y="12626"/>
                  <a:pt x="45706" y="12662"/>
                  <a:pt x="45668" y="12683"/>
                </a:cubicBezTo>
                <a:cubicBezTo>
                  <a:pt x="45616" y="13068"/>
                  <a:pt x="45108" y="13205"/>
                  <a:pt x="45013" y="13275"/>
                </a:cubicBezTo>
                <a:cubicBezTo>
                  <a:pt x="44527" y="13634"/>
                  <a:pt x="44856" y="14054"/>
                  <a:pt x="44362" y="14439"/>
                </a:cubicBezTo>
                <a:cubicBezTo>
                  <a:pt x="43975" y="14741"/>
                  <a:pt x="44046" y="14662"/>
                  <a:pt x="43571" y="14729"/>
                </a:cubicBezTo>
                <a:cubicBezTo>
                  <a:pt x="43324" y="14764"/>
                  <a:pt x="43166" y="14898"/>
                  <a:pt x="43043" y="14917"/>
                </a:cubicBezTo>
                <a:cubicBezTo>
                  <a:pt x="42844" y="14948"/>
                  <a:pt x="42885" y="14599"/>
                  <a:pt x="42485" y="14540"/>
                </a:cubicBezTo>
                <a:cubicBezTo>
                  <a:pt x="42399" y="14528"/>
                  <a:pt x="42253" y="14621"/>
                  <a:pt x="42137" y="14607"/>
                </a:cubicBezTo>
                <a:cubicBezTo>
                  <a:pt x="42016" y="14578"/>
                  <a:pt x="42083" y="14441"/>
                  <a:pt x="42097" y="14321"/>
                </a:cubicBezTo>
                <a:cubicBezTo>
                  <a:pt x="42147" y="13886"/>
                  <a:pt x="41860" y="14137"/>
                  <a:pt x="42108" y="13573"/>
                </a:cubicBezTo>
                <a:cubicBezTo>
                  <a:pt x="42231" y="13294"/>
                  <a:pt x="42214" y="13286"/>
                  <a:pt x="42221" y="13001"/>
                </a:cubicBezTo>
                <a:cubicBezTo>
                  <a:pt x="42222" y="12955"/>
                  <a:pt x="42255" y="12919"/>
                  <a:pt x="42264" y="12842"/>
                </a:cubicBezTo>
                <a:cubicBezTo>
                  <a:pt x="42229" y="12665"/>
                  <a:pt x="42222" y="12667"/>
                  <a:pt x="42182" y="12587"/>
                </a:cubicBezTo>
                <a:cubicBezTo>
                  <a:pt x="42119" y="12461"/>
                  <a:pt x="42441" y="12282"/>
                  <a:pt x="42523" y="12266"/>
                </a:cubicBezTo>
                <a:cubicBezTo>
                  <a:pt x="42605" y="12249"/>
                  <a:pt x="43408" y="12323"/>
                  <a:pt x="43572" y="12329"/>
                </a:cubicBezTo>
                <a:cubicBezTo>
                  <a:pt x="43639" y="12332"/>
                  <a:pt x="44294" y="12365"/>
                  <a:pt x="44312" y="12381"/>
                </a:cubicBezTo>
                <a:cubicBezTo>
                  <a:pt x="44315" y="12327"/>
                  <a:pt x="44383" y="12139"/>
                  <a:pt x="44401" y="12076"/>
                </a:cubicBezTo>
                <a:cubicBezTo>
                  <a:pt x="44429" y="11976"/>
                  <a:pt x="44463" y="11662"/>
                  <a:pt x="44603" y="11735"/>
                </a:cubicBezTo>
                <a:cubicBezTo>
                  <a:pt x="44655" y="11752"/>
                  <a:pt x="44537" y="11610"/>
                  <a:pt x="44517" y="11556"/>
                </a:cubicBezTo>
                <a:cubicBezTo>
                  <a:pt x="44460" y="11408"/>
                  <a:pt x="44528" y="11432"/>
                  <a:pt x="44408" y="11307"/>
                </a:cubicBezTo>
                <a:cubicBezTo>
                  <a:pt x="44219" y="11110"/>
                  <a:pt x="44290" y="11023"/>
                  <a:pt x="44267" y="11000"/>
                </a:cubicBezTo>
                <a:cubicBezTo>
                  <a:pt x="44170" y="10901"/>
                  <a:pt x="43660" y="10828"/>
                  <a:pt x="43627" y="10689"/>
                </a:cubicBezTo>
                <a:cubicBezTo>
                  <a:pt x="43616" y="10640"/>
                  <a:pt x="43638" y="10674"/>
                  <a:pt x="43606" y="10619"/>
                </a:cubicBezTo>
                <a:cubicBezTo>
                  <a:pt x="43521" y="10474"/>
                  <a:pt x="44010" y="10509"/>
                  <a:pt x="44069" y="10516"/>
                </a:cubicBezTo>
                <a:cubicBezTo>
                  <a:pt x="44285" y="10542"/>
                  <a:pt x="44400" y="10584"/>
                  <a:pt x="44411" y="10326"/>
                </a:cubicBezTo>
                <a:cubicBezTo>
                  <a:pt x="44419" y="10152"/>
                  <a:pt x="44474" y="10188"/>
                  <a:pt x="44628" y="10230"/>
                </a:cubicBezTo>
                <a:cubicBezTo>
                  <a:pt x="44977" y="10324"/>
                  <a:pt x="44880" y="10263"/>
                  <a:pt x="45087" y="10113"/>
                </a:cubicBezTo>
                <a:cubicBezTo>
                  <a:pt x="45206" y="10027"/>
                  <a:pt x="45230" y="10056"/>
                  <a:pt x="45320" y="9934"/>
                </a:cubicBezTo>
                <a:cubicBezTo>
                  <a:pt x="45439" y="9749"/>
                  <a:pt x="45509" y="9779"/>
                  <a:pt x="45621" y="9693"/>
                </a:cubicBezTo>
                <a:cubicBezTo>
                  <a:pt x="45752" y="9564"/>
                  <a:pt x="45999" y="9678"/>
                  <a:pt x="46146" y="9551"/>
                </a:cubicBezTo>
                <a:cubicBezTo>
                  <a:pt x="46145" y="9551"/>
                  <a:pt x="45813" y="9530"/>
                  <a:pt x="45953" y="9516"/>
                </a:cubicBezTo>
                <a:cubicBezTo>
                  <a:pt x="46170" y="9494"/>
                  <a:pt x="46085" y="9500"/>
                  <a:pt x="46152" y="9288"/>
                </a:cubicBezTo>
                <a:cubicBezTo>
                  <a:pt x="46184" y="9187"/>
                  <a:pt x="46334" y="8944"/>
                  <a:pt x="46382" y="9142"/>
                </a:cubicBezTo>
                <a:cubicBezTo>
                  <a:pt x="46423" y="9308"/>
                  <a:pt x="46410" y="9169"/>
                  <a:pt x="46502" y="9015"/>
                </a:cubicBezTo>
                <a:cubicBezTo>
                  <a:pt x="46570" y="8924"/>
                  <a:pt x="46759" y="8930"/>
                  <a:pt x="46903" y="8901"/>
                </a:cubicBezTo>
                <a:cubicBezTo>
                  <a:pt x="46989" y="8873"/>
                  <a:pt x="47007" y="8830"/>
                  <a:pt x="47149" y="8839"/>
                </a:cubicBezTo>
                <a:cubicBezTo>
                  <a:pt x="47249" y="8845"/>
                  <a:pt x="47299" y="8786"/>
                  <a:pt x="47455" y="8787"/>
                </a:cubicBezTo>
                <a:cubicBezTo>
                  <a:pt x="47585" y="8788"/>
                  <a:pt x="47328" y="8751"/>
                  <a:pt x="47314" y="8536"/>
                </a:cubicBezTo>
                <a:cubicBezTo>
                  <a:pt x="47309" y="8467"/>
                  <a:pt x="47291" y="8422"/>
                  <a:pt x="47276" y="8375"/>
                </a:cubicBezTo>
                <a:cubicBezTo>
                  <a:pt x="47240" y="8276"/>
                  <a:pt x="47225" y="8236"/>
                  <a:pt x="47185" y="8165"/>
                </a:cubicBezTo>
                <a:cubicBezTo>
                  <a:pt x="47132" y="8055"/>
                  <a:pt x="47184" y="8081"/>
                  <a:pt x="47155" y="7971"/>
                </a:cubicBezTo>
                <a:cubicBezTo>
                  <a:pt x="47097" y="7748"/>
                  <a:pt x="47266" y="7846"/>
                  <a:pt x="47414" y="7769"/>
                </a:cubicBezTo>
                <a:cubicBezTo>
                  <a:pt x="47575" y="7671"/>
                  <a:pt x="47652" y="7639"/>
                  <a:pt x="47765" y="7845"/>
                </a:cubicBezTo>
                <a:cubicBezTo>
                  <a:pt x="47874" y="8042"/>
                  <a:pt x="47415" y="7996"/>
                  <a:pt x="47564" y="8413"/>
                </a:cubicBezTo>
                <a:cubicBezTo>
                  <a:pt x="47604" y="8457"/>
                  <a:pt x="47602" y="8474"/>
                  <a:pt x="47709" y="8539"/>
                </a:cubicBezTo>
                <a:cubicBezTo>
                  <a:pt x="47935" y="8675"/>
                  <a:pt x="47941" y="8719"/>
                  <a:pt x="48225" y="8596"/>
                </a:cubicBezTo>
                <a:cubicBezTo>
                  <a:pt x="48273" y="8575"/>
                  <a:pt x="48644" y="8423"/>
                  <a:pt x="48557" y="8580"/>
                </a:cubicBezTo>
                <a:cubicBezTo>
                  <a:pt x="48525" y="8637"/>
                  <a:pt x="48629" y="8705"/>
                  <a:pt x="48666" y="8664"/>
                </a:cubicBezTo>
                <a:cubicBezTo>
                  <a:pt x="48679" y="8651"/>
                  <a:pt x="48778" y="8808"/>
                  <a:pt x="48786" y="8841"/>
                </a:cubicBezTo>
                <a:cubicBezTo>
                  <a:pt x="48966" y="8755"/>
                  <a:pt x="49544" y="8458"/>
                  <a:pt x="49649" y="8445"/>
                </a:cubicBezTo>
                <a:cubicBezTo>
                  <a:pt x="49966" y="8405"/>
                  <a:pt x="50041" y="8518"/>
                  <a:pt x="50285" y="8532"/>
                </a:cubicBezTo>
                <a:cubicBezTo>
                  <a:pt x="50244" y="8313"/>
                  <a:pt x="50440" y="8327"/>
                  <a:pt x="50507" y="8301"/>
                </a:cubicBezTo>
                <a:cubicBezTo>
                  <a:pt x="50543" y="8288"/>
                  <a:pt x="50600" y="8242"/>
                  <a:pt x="50637" y="8236"/>
                </a:cubicBezTo>
                <a:cubicBezTo>
                  <a:pt x="50600" y="8222"/>
                  <a:pt x="50487" y="8103"/>
                  <a:pt x="50526" y="7945"/>
                </a:cubicBezTo>
                <a:cubicBezTo>
                  <a:pt x="50442" y="7830"/>
                  <a:pt x="50574" y="7454"/>
                  <a:pt x="50818" y="7484"/>
                </a:cubicBezTo>
                <a:cubicBezTo>
                  <a:pt x="51025" y="7510"/>
                  <a:pt x="51234" y="7573"/>
                  <a:pt x="51395" y="7334"/>
                </a:cubicBezTo>
                <a:cubicBezTo>
                  <a:pt x="50352" y="6753"/>
                  <a:pt x="52150" y="6769"/>
                  <a:pt x="52184" y="6801"/>
                </a:cubicBezTo>
                <a:cubicBezTo>
                  <a:pt x="52366" y="6627"/>
                  <a:pt x="52225" y="6527"/>
                  <a:pt x="52173" y="6434"/>
                </a:cubicBezTo>
                <a:cubicBezTo>
                  <a:pt x="52062" y="6487"/>
                  <a:pt x="51938" y="6525"/>
                  <a:pt x="51789" y="6550"/>
                </a:cubicBezTo>
                <a:cubicBezTo>
                  <a:pt x="51588" y="6584"/>
                  <a:pt x="51104" y="6728"/>
                  <a:pt x="50958" y="6688"/>
                </a:cubicBezTo>
                <a:cubicBezTo>
                  <a:pt x="50740" y="6628"/>
                  <a:pt x="50540" y="6476"/>
                  <a:pt x="50470" y="6257"/>
                </a:cubicBezTo>
                <a:cubicBezTo>
                  <a:pt x="50336" y="5836"/>
                  <a:pt x="50504" y="5621"/>
                  <a:pt x="50841" y="5406"/>
                </a:cubicBezTo>
                <a:cubicBezTo>
                  <a:pt x="50889" y="5376"/>
                  <a:pt x="50938" y="5346"/>
                  <a:pt x="50987" y="5316"/>
                </a:cubicBezTo>
                <a:cubicBezTo>
                  <a:pt x="51114" y="5238"/>
                  <a:pt x="51383" y="5117"/>
                  <a:pt x="51222" y="4962"/>
                </a:cubicBezTo>
                <a:cubicBezTo>
                  <a:pt x="51121" y="4864"/>
                  <a:pt x="50978" y="4828"/>
                  <a:pt x="50915" y="4761"/>
                </a:cubicBezTo>
                <a:cubicBezTo>
                  <a:pt x="50796" y="4781"/>
                  <a:pt x="50684" y="4831"/>
                  <a:pt x="50498" y="4939"/>
                </a:cubicBezTo>
                <a:cubicBezTo>
                  <a:pt x="50221" y="5100"/>
                  <a:pt x="50579" y="5298"/>
                  <a:pt x="49776" y="5670"/>
                </a:cubicBezTo>
                <a:cubicBezTo>
                  <a:pt x="49545" y="5777"/>
                  <a:pt x="49530" y="5757"/>
                  <a:pt x="49456" y="6014"/>
                </a:cubicBezTo>
                <a:cubicBezTo>
                  <a:pt x="49315" y="6500"/>
                  <a:pt x="49864" y="6544"/>
                  <a:pt x="49821" y="6813"/>
                </a:cubicBezTo>
                <a:cubicBezTo>
                  <a:pt x="49777" y="7080"/>
                  <a:pt x="49329" y="6976"/>
                  <a:pt x="49349" y="7355"/>
                </a:cubicBezTo>
                <a:cubicBezTo>
                  <a:pt x="49365" y="7657"/>
                  <a:pt x="49212" y="7808"/>
                  <a:pt x="48981" y="7992"/>
                </a:cubicBezTo>
                <a:cubicBezTo>
                  <a:pt x="48342" y="8500"/>
                  <a:pt x="48316" y="7786"/>
                  <a:pt x="48076" y="7338"/>
                </a:cubicBezTo>
                <a:cubicBezTo>
                  <a:pt x="47994" y="7185"/>
                  <a:pt x="47977" y="7089"/>
                  <a:pt x="47938" y="7027"/>
                </a:cubicBezTo>
                <a:cubicBezTo>
                  <a:pt x="47905" y="7000"/>
                  <a:pt x="47857" y="6879"/>
                  <a:pt x="47809" y="6797"/>
                </a:cubicBezTo>
                <a:cubicBezTo>
                  <a:pt x="47766" y="6723"/>
                  <a:pt x="47752" y="6898"/>
                  <a:pt x="47615" y="6991"/>
                </a:cubicBezTo>
                <a:cubicBezTo>
                  <a:pt x="47510" y="7061"/>
                  <a:pt x="47478" y="7075"/>
                  <a:pt x="47372" y="7159"/>
                </a:cubicBezTo>
                <a:cubicBezTo>
                  <a:pt x="47004" y="7451"/>
                  <a:pt x="46504" y="7210"/>
                  <a:pt x="46659" y="6967"/>
                </a:cubicBezTo>
                <a:cubicBezTo>
                  <a:pt x="46804" y="6740"/>
                  <a:pt x="46270" y="7058"/>
                  <a:pt x="46640" y="6712"/>
                </a:cubicBezTo>
                <a:cubicBezTo>
                  <a:pt x="46915" y="6454"/>
                  <a:pt x="46547" y="6675"/>
                  <a:pt x="46487" y="6510"/>
                </a:cubicBezTo>
                <a:cubicBezTo>
                  <a:pt x="46460" y="6436"/>
                  <a:pt x="46287" y="6422"/>
                  <a:pt x="46734" y="6337"/>
                </a:cubicBezTo>
                <a:cubicBezTo>
                  <a:pt x="47283" y="6232"/>
                  <a:pt x="46563" y="6355"/>
                  <a:pt x="46460" y="6246"/>
                </a:cubicBezTo>
                <a:cubicBezTo>
                  <a:pt x="46376" y="6158"/>
                  <a:pt x="46693" y="6101"/>
                  <a:pt x="46582" y="6048"/>
                </a:cubicBezTo>
                <a:cubicBezTo>
                  <a:pt x="46355" y="5941"/>
                  <a:pt x="46809" y="6050"/>
                  <a:pt x="46870" y="5900"/>
                </a:cubicBezTo>
                <a:cubicBezTo>
                  <a:pt x="46904" y="5817"/>
                  <a:pt x="47044" y="5746"/>
                  <a:pt x="47129" y="5740"/>
                </a:cubicBezTo>
                <a:cubicBezTo>
                  <a:pt x="47374" y="5722"/>
                  <a:pt x="47214" y="5680"/>
                  <a:pt x="47366" y="5608"/>
                </a:cubicBezTo>
                <a:cubicBezTo>
                  <a:pt x="47466" y="5560"/>
                  <a:pt x="47817" y="5593"/>
                  <a:pt x="47887" y="5487"/>
                </a:cubicBezTo>
                <a:cubicBezTo>
                  <a:pt x="47941" y="5405"/>
                  <a:pt x="47155" y="5671"/>
                  <a:pt x="47947" y="5236"/>
                </a:cubicBezTo>
                <a:cubicBezTo>
                  <a:pt x="48255" y="5067"/>
                  <a:pt x="47854" y="5176"/>
                  <a:pt x="48133" y="5060"/>
                </a:cubicBezTo>
                <a:cubicBezTo>
                  <a:pt x="48270" y="5002"/>
                  <a:pt x="48173" y="4963"/>
                  <a:pt x="48334" y="4817"/>
                </a:cubicBezTo>
                <a:cubicBezTo>
                  <a:pt x="48564" y="4607"/>
                  <a:pt x="48393" y="4684"/>
                  <a:pt x="48425" y="4592"/>
                </a:cubicBezTo>
                <a:cubicBezTo>
                  <a:pt x="48460" y="4489"/>
                  <a:pt x="48739" y="4463"/>
                  <a:pt x="48807" y="4345"/>
                </a:cubicBezTo>
                <a:cubicBezTo>
                  <a:pt x="48850" y="4272"/>
                  <a:pt x="48909" y="4324"/>
                  <a:pt x="48853" y="4230"/>
                </a:cubicBezTo>
                <a:cubicBezTo>
                  <a:pt x="48801" y="4141"/>
                  <a:pt x="49063" y="4147"/>
                  <a:pt x="49141" y="4098"/>
                </a:cubicBezTo>
                <a:cubicBezTo>
                  <a:pt x="49262" y="4023"/>
                  <a:pt x="49258" y="4112"/>
                  <a:pt x="49327" y="3971"/>
                </a:cubicBezTo>
                <a:cubicBezTo>
                  <a:pt x="49402" y="3817"/>
                  <a:pt x="49619" y="3757"/>
                  <a:pt x="49767" y="3679"/>
                </a:cubicBezTo>
                <a:cubicBezTo>
                  <a:pt x="49881" y="3618"/>
                  <a:pt x="50064" y="3712"/>
                  <a:pt x="50264" y="3579"/>
                </a:cubicBezTo>
                <a:cubicBezTo>
                  <a:pt x="50358" y="3517"/>
                  <a:pt x="50104" y="3447"/>
                  <a:pt x="50515" y="3521"/>
                </a:cubicBezTo>
                <a:cubicBezTo>
                  <a:pt x="50744" y="3563"/>
                  <a:pt x="50842" y="3242"/>
                  <a:pt x="50994" y="3314"/>
                </a:cubicBezTo>
                <a:cubicBezTo>
                  <a:pt x="51115" y="3372"/>
                  <a:pt x="50992" y="3497"/>
                  <a:pt x="51240" y="3412"/>
                </a:cubicBezTo>
                <a:cubicBezTo>
                  <a:pt x="51257" y="3406"/>
                  <a:pt x="51628" y="3306"/>
                  <a:pt x="51630" y="3306"/>
                </a:cubicBezTo>
                <a:cubicBezTo>
                  <a:pt x="51709" y="3307"/>
                  <a:pt x="51618" y="3388"/>
                  <a:pt x="51879" y="3386"/>
                </a:cubicBezTo>
                <a:cubicBezTo>
                  <a:pt x="52378" y="3382"/>
                  <a:pt x="51975" y="3511"/>
                  <a:pt x="52131" y="3591"/>
                </a:cubicBezTo>
                <a:cubicBezTo>
                  <a:pt x="52149" y="3600"/>
                  <a:pt x="52358" y="3608"/>
                  <a:pt x="52393" y="3641"/>
                </a:cubicBezTo>
                <a:cubicBezTo>
                  <a:pt x="52796" y="3537"/>
                  <a:pt x="52716" y="3731"/>
                  <a:pt x="53045" y="3771"/>
                </a:cubicBezTo>
                <a:cubicBezTo>
                  <a:pt x="53390" y="3813"/>
                  <a:pt x="53524" y="3813"/>
                  <a:pt x="53874" y="3909"/>
                </a:cubicBezTo>
                <a:cubicBezTo>
                  <a:pt x="54094" y="3970"/>
                  <a:pt x="54972" y="4149"/>
                  <a:pt x="54792" y="4511"/>
                </a:cubicBezTo>
                <a:cubicBezTo>
                  <a:pt x="54599" y="4900"/>
                  <a:pt x="53688" y="4663"/>
                  <a:pt x="53374" y="4573"/>
                </a:cubicBezTo>
                <a:cubicBezTo>
                  <a:pt x="52826" y="4416"/>
                  <a:pt x="52952" y="4445"/>
                  <a:pt x="53256" y="4729"/>
                </a:cubicBezTo>
                <a:cubicBezTo>
                  <a:pt x="53521" y="4986"/>
                  <a:pt x="53657" y="5341"/>
                  <a:pt x="54078" y="5370"/>
                </a:cubicBezTo>
                <a:cubicBezTo>
                  <a:pt x="54424" y="5394"/>
                  <a:pt x="53990" y="5109"/>
                  <a:pt x="54308" y="5138"/>
                </a:cubicBezTo>
                <a:cubicBezTo>
                  <a:pt x="54733" y="5177"/>
                  <a:pt x="54679" y="5109"/>
                  <a:pt x="54961" y="4854"/>
                </a:cubicBezTo>
                <a:cubicBezTo>
                  <a:pt x="55176" y="4658"/>
                  <a:pt x="55295" y="4731"/>
                  <a:pt x="55523" y="4702"/>
                </a:cubicBezTo>
                <a:lnTo>
                  <a:pt x="55571" y="4689"/>
                </a:lnTo>
                <a:cubicBezTo>
                  <a:pt x="55798" y="4581"/>
                  <a:pt x="55213" y="3906"/>
                  <a:pt x="55665" y="3981"/>
                </a:cubicBezTo>
                <a:cubicBezTo>
                  <a:pt x="56040" y="4042"/>
                  <a:pt x="55952" y="4592"/>
                  <a:pt x="56507" y="4333"/>
                </a:cubicBezTo>
                <a:cubicBezTo>
                  <a:pt x="56848" y="4174"/>
                  <a:pt x="56926" y="4088"/>
                  <a:pt x="57322" y="4004"/>
                </a:cubicBezTo>
                <a:cubicBezTo>
                  <a:pt x="57745" y="3914"/>
                  <a:pt x="57801" y="4056"/>
                  <a:pt x="58188" y="4012"/>
                </a:cubicBezTo>
                <a:cubicBezTo>
                  <a:pt x="58472" y="3971"/>
                  <a:pt x="58549" y="3962"/>
                  <a:pt x="58838" y="3966"/>
                </a:cubicBezTo>
                <a:cubicBezTo>
                  <a:pt x="59134" y="3970"/>
                  <a:pt x="59070" y="3901"/>
                  <a:pt x="59194" y="3731"/>
                </a:cubicBezTo>
                <a:cubicBezTo>
                  <a:pt x="59456" y="3373"/>
                  <a:pt x="60681" y="4021"/>
                  <a:pt x="61050" y="3995"/>
                </a:cubicBezTo>
                <a:cubicBezTo>
                  <a:pt x="61309" y="3976"/>
                  <a:pt x="60805" y="3721"/>
                  <a:pt x="60781" y="3708"/>
                </a:cubicBezTo>
                <a:cubicBezTo>
                  <a:pt x="60099" y="3338"/>
                  <a:pt x="60424" y="2685"/>
                  <a:pt x="60993" y="2682"/>
                </a:cubicBezTo>
                <a:cubicBezTo>
                  <a:pt x="61249" y="2694"/>
                  <a:pt x="61372" y="2771"/>
                  <a:pt x="61455" y="3005"/>
                </a:cubicBezTo>
                <a:cubicBezTo>
                  <a:pt x="61557" y="3256"/>
                  <a:pt x="61798" y="3525"/>
                  <a:pt x="61970" y="3738"/>
                </a:cubicBezTo>
                <a:cubicBezTo>
                  <a:pt x="62267" y="4107"/>
                  <a:pt x="62258" y="4440"/>
                  <a:pt x="61755" y="4577"/>
                </a:cubicBezTo>
                <a:cubicBezTo>
                  <a:pt x="61634" y="4610"/>
                  <a:pt x="61920" y="4656"/>
                  <a:pt x="61928" y="4657"/>
                </a:cubicBezTo>
                <a:cubicBezTo>
                  <a:pt x="62287" y="4709"/>
                  <a:pt x="62405" y="4606"/>
                  <a:pt x="62536" y="4298"/>
                </a:cubicBezTo>
                <a:cubicBezTo>
                  <a:pt x="62710" y="3887"/>
                  <a:pt x="62873" y="3901"/>
                  <a:pt x="63243" y="4123"/>
                </a:cubicBezTo>
                <a:cubicBezTo>
                  <a:pt x="63492" y="4273"/>
                  <a:pt x="63741" y="4394"/>
                  <a:pt x="63344" y="4097"/>
                </a:cubicBezTo>
                <a:cubicBezTo>
                  <a:pt x="62856" y="3732"/>
                  <a:pt x="62382" y="3908"/>
                  <a:pt x="62001" y="3468"/>
                </a:cubicBezTo>
                <a:cubicBezTo>
                  <a:pt x="61925" y="3381"/>
                  <a:pt x="61662" y="2973"/>
                  <a:pt x="61847" y="2910"/>
                </a:cubicBezTo>
                <a:cubicBezTo>
                  <a:pt x="61955" y="2873"/>
                  <a:pt x="62445" y="3128"/>
                  <a:pt x="62576" y="3183"/>
                </a:cubicBezTo>
                <a:cubicBezTo>
                  <a:pt x="63213" y="3446"/>
                  <a:pt x="61786" y="2766"/>
                  <a:pt x="63180" y="2947"/>
                </a:cubicBezTo>
                <a:cubicBezTo>
                  <a:pt x="63894" y="3039"/>
                  <a:pt x="63421" y="2920"/>
                  <a:pt x="63136" y="2726"/>
                </a:cubicBezTo>
                <a:cubicBezTo>
                  <a:pt x="62727" y="2447"/>
                  <a:pt x="63767" y="2464"/>
                  <a:pt x="63887" y="2449"/>
                </a:cubicBezTo>
                <a:cubicBezTo>
                  <a:pt x="64107" y="2423"/>
                  <a:pt x="64065" y="2387"/>
                  <a:pt x="64000" y="2228"/>
                </a:cubicBezTo>
                <a:cubicBezTo>
                  <a:pt x="63929" y="1943"/>
                  <a:pt x="64912" y="1959"/>
                  <a:pt x="65075" y="1859"/>
                </a:cubicBezTo>
                <a:cubicBezTo>
                  <a:pt x="65167" y="1802"/>
                  <a:pt x="65263" y="1795"/>
                  <a:pt x="65369" y="1788"/>
                </a:cubicBezTo>
                <a:cubicBezTo>
                  <a:pt x="65651" y="1770"/>
                  <a:pt x="65610" y="1876"/>
                  <a:pt x="65885" y="1843"/>
                </a:cubicBezTo>
                <a:cubicBezTo>
                  <a:pt x="66145" y="1811"/>
                  <a:pt x="66313" y="1783"/>
                  <a:pt x="66496" y="1601"/>
                </a:cubicBezTo>
                <a:cubicBezTo>
                  <a:pt x="66772" y="1326"/>
                  <a:pt x="67078" y="1451"/>
                  <a:pt x="67391" y="1562"/>
                </a:cubicBezTo>
                <a:cubicBezTo>
                  <a:pt x="67992" y="1776"/>
                  <a:pt x="68346" y="1536"/>
                  <a:pt x="68886" y="1707"/>
                </a:cubicBezTo>
                <a:cubicBezTo>
                  <a:pt x="69135" y="1794"/>
                  <a:pt x="69629" y="1934"/>
                  <a:pt x="69213" y="2225"/>
                </a:cubicBezTo>
                <a:cubicBezTo>
                  <a:pt x="69149" y="2269"/>
                  <a:pt x="68485" y="2619"/>
                  <a:pt x="68538" y="2672"/>
                </a:cubicBezTo>
                <a:cubicBezTo>
                  <a:pt x="68602" y="2735"/>
                  <a:pt x="69087" y="2519"/>
                  <a:pt x="69168" y="2483"/>
                </a:cubicBezTo>
                <a:cubicBezTo>
                  <a:pt x="69641" y="2267"/>
                  <a:pt x="69849" y="2555"/>
                  <a:pt x="70156" y="2536"/>
                </a:cubicBezTo>
                <a:cubicBezTo>
                  <a:pt x="70526" y="2513"/>
                  <a:pt x="70691" y="2451"/>
                  <a:pt x="71085" y="2542"/>
                </a:cubicBezTo>
                <a:cubicBezTo>
                  <a:pt x="71380" y="2610"/>
                  <a:pt x="71476" y="2657"/>
                  <a:pt x="71806" y="2678"/>
                </a:cubicBezTo>
                <a:cubicBezTo>
                  <a:pt x="72467" y="2719"/>
                  <a:pt x="72093" y="2482"/>
                  <a:pt x="72578" y="2507"/>
                </a:cubicBezTo>
                <a:cubicBezTo>
                  <a:pt x="73017" y="2529"/>
                  <a:pt x="73502" y="2565"/>
                  <a:pt x="73835" y="2887"/>
                </a:cubicBezTo>
                <a:cubicBezTo>
                  <a:pt x="73977" y="3025"/>
                  <a:pt x="74076" y="3103"/>
                  <a:pt x="74276" y="3170"/>
                </a:cubicBezTo>
                <a:cubicBezTo>
                  <a:pt x="74510" y="3248"/>
                  <a:pt x="74628" y="3259"/>
                  <a:pt x="74832" y="3140"/>
                </a:cubicBezTo>
                <a:cubicBezTo>
                  <a:pt x="75015" y="3034"/>
                  <a:pt x="75551" y="3108"/>
                  <a:pt x="75761" y="3135"/>
                </a:cubicBezTo>
                <a:lnTo>
                  <a:pt x="75902" y="3149"/>
                </a:lnTo>
                <a:cubicBezTo>
                  <a:pt x="76509" y="3212"/>
                  <a:pt x="76220" y="2972"/>
                  <a:pt x="76211" y="2837"/>
                </a:cubicBezTo>
                <a:cubicBezTo>
                  <a:pt x="76196" y="2628"/>
                  <a:pt x="77241" y="2806"/>
                  <a:pt x="77377" y="2843"/>
                </a:cubicBezTo>
                <a:cubicBezTo>
                  <a:pt x="77501" y="2877"/>
                  <a:pt x="77561" y="2959"/>
                  <a:pt x="77634" y="2955"/>
                </a:cubicBezTo>
                <a:cubicBezTo>
                  <a:pt x="78001" y="2931"/>
                  <a:pt x="78047" y="2872"/>
                  <a:pt x="78435" y="2980"/>
                </a:cubicBezTo>
                <a:cubicBezTo>
                  <a:pt x="78952" y="3132"/>
                  <a:pt x="79311" y="3312"/>
                  <a:pt x="79875" y="3278"/>
                </a:cubicBezTo>
                <a:cubicBezTo>
                  <a:pt x="80430" y="3242"/>
                  <a:pt x="80731" y="3160"/>
                  <a:pt x="81264" y="3394"/>
                </a:cubicBezTo>
                <a:cubicBezTo>
                  <a:pt x="81784" y="3621"/>
                  <a:pt x="81822" y="3670"/>
                  <a:pt x="82422" y="3664"/>
                </a:cubicBezTo>
                <a:cubicBezTo>
                  <a:pt x="83038" y="3658"/>
                  <a:pt x="83288" y="3628"/>
                  <a:pt x="83898" y="3798"/>
                </a:cubicBezTo>
                <a:cubicBezTo>
                  <a:pt x="84549" y="3979"/>
                  <a:pt x="84202" y="3768"/>
                  <a:pt x="84373" y="3633"/>
                </a:cubicBezTo>
                <a:cubicBezTo>
                  <a:pt x="84618" y="3440"/>
                  <a:pt x="86240" y="3764"/>
                  <a:pt x="86592" y="3849"/>
                </a:cubicBezTo>
                <a:cubicBezTo>
                  <a:pt x="87011" y="3950"/>
                  <a:pt x="87457" y="4048"/>
                  <a:pt x="87871" y="4159"/>
                </a:cubicBezTo>
                <a:cubicBezTo>
                  <a:pt x="88153" y="4234"/>
                  <a:pt x="88303" y="4313"/>
                  <a:pt x="88563" y="4412"/>
                </a:cubicBezTo>
                <a:cubicBezTo>
                  <a:pt x="89042" y="4595"/>
                  <a:pt x="89454" y="4369"/>
                  <a:pt x="89879" y="4671"/>
                </a:cubicBezTo>
                <a:cubicBezTo>
                  <a:pt x="90053" y="4795"/>
                  <a:pt x="90355" y="5200"/>
                  <a:pt x="89978" y="5206"/>
                </a:cubicBezTo>
                <a:cubicBezTo>
                  <a:pt x="89745" y="5209"/>
                  <a:pt x="88686" y="4888"/>
                  <a:pt x="88391" y="4799"/>
                </a:cubicBezTo>
                <a:cubicBezTo>
                  <a:pt x="88182" y="4736"/>
                  <a:pt x="88172" y="4731"/>
                  <a:pt x="88105" y="4895"/>
                </a:cubicBezTo>
                <a:cubicBezTo>
                  <a:pt x="87978" y="5206"/>
                  <a:pt x="87411" y="5084"/>
                  <a:pt x="87766" y="5206"/>
                </a:cubicBezTo>
                <a:cubicBezTo>
                  <a:pt x="88153" y="5340"/>
                  <a:pt x="88486" y="5429"/>
                  <a:pt x="88855" y="5634"/>
                </a:cubicBezTo>
                <a:cubicBezTo>
                  <a:pt x="89054" y="5744"/>
                  <a:pt x="89115" y="5796"/>
                  <a:pt x="88868" y="5828"/>
                </a:cubicBezTo>
                <a:cubicBezTo>
                  <a:pt x="88151" y="5921"/>
                  <a:pt x="88228" y="6324"/>
                  <a:pt x="87900" y="6496"/>
                </a:cubicBezTo>
                <a:cubicBezTo>
                  <a:pt x="87572" y="6668"/>
                  <a:pt x="86299" y="6414"/>
                  <a:pt x="86444" y="6966"/>
                </a:cubicBezTo>
                <a:cubicBezTo>
                  <a:pt x="86575" y="7463"/>
                  <a:pt x="87388" y="7435"/>
                  <a:pt x="87550" y="8317"/>
                </a:cubicBezTo>
                <a:cubicBezTo>
                  <a:pt x="87587" y="8523"/>
                  <a:pt x="87556" y="9302"/>
                  <a:pt x="87443" y="9453"/>
                </a:cubicBezTo>
                <a:cubicBezTo>
                  <a:pt x="87296" y="9650"/>
                  <a:pt x="86812" y="9137"/>
                  <a:pt x="86692" y="9027"/>
                </a:cubicBezTo>
                <a:cubicBezTo>
                  <a:pt x="86355" y="8719"/>
                  <a:pt x="85777" y="8252"/>
                  <a:pt x="85575" y="7861"/>
                </a:cubicBezTo>
                <a:cubicBezTo>
                  <a:pt x="85490" y="7695"/>
                  <a:pt x="85411" y="7540"/>
                  <a:pt x="85522" y="7377"/>
                </a:cubicBezTo>
                <a:cubicBezTo>
                  <a:pt x="85656" y="7183"/>
                  <a:pt x="85726" y="6914"/>
                  <a:pt x="85781" y="6686"/>
                </a:cubicBezTo>
                <a:cubicBezTo>
                  <a:pt x="85831" y="6481"/>
                  <a:pt x="85864" y="6063"/>
                  <a:pt x="85674" y="5920"/>
                </a:cubicBezTo>
                <a:cubicBezTo>
                  <a:pt x="85475" y="5772"/>
                  <a:pt x="85482" y="6252"/>
                  <a:pt x="85228" y="6304"/>
                </a:cubicBezTo>
                <a:cubicBezTo>
                  <a:pt x="85032" y="6345"/>
                  <a:pt x="84715" y="6092"/>
                  <a:pt x="84393" y="6075"/>
                </a:cubicBezTo>
                <a:cubicBezTo>
                  <a:pt x="84004" y="6055"/>
                  <a:pt x="84011" y="6390"/>
                  <a:pt x="84116" y="6668"/>
                </a:cubicBezTo>
                <a:cubicBezTo>
                  <a:pt x="84170" y="6812"/>
                  <a:pt x="84296" y="6923"/>
                  <a:pt x="84154" y="6974"/>
                </a:cubicBezTo>
                <a:cubicBezTo>
                  <a:pt x="83658" y="7151"/>
                  <a:pt x="83326" y="6706"/>
                  <a:pt x="82827" y="6840"/>
                </a:cubicBezTo>
                <a:cubicBezTo>
                  <a:pt x="82415" y="6952"/>
                  <a:pt x="82330" y="6911"/>
                  <a:pt x="81914" y="6885"/>
                </a:cubicBezTo>
                <a:cubicBezTo>
                  <a:pt x="81269" y="6845"/>
                  <a:pt x="81227" y="6988"/>
                  <a:pt x="81012" y="7516"/>
                </a:cubicBezTo>
                <a:cubicBezTo>
                  <a:pt x="80826" y="7976"/>
                  <a:pt x="80534" y="8286"/>
                  <a:pt x="81096" y="8579"/>
                </a:cubicBezTo>
                <a:cubicBezTo>
                  <a:pt x="81815" y="8953"/>
                  <a:pt x="81667" y="8541"/>
                  <a:pt x="82157" y="8688"/>
                </a:cubicBezTo>
                <a:cubicBezTo>
                  <a:pt x="82637" y="8831"/>
                  <a:pt x="82866" y="9152"/>
                  <a:pt x="83080" y="9576"/>
                </a:cubicBezTo>
                <a:cubicBezTo>
                  <a:pt x="83198" y="9808"/>
                  <a:pt x="83413" y="10132"/>
                  <a:pt x="83492" y="10354"/>
                </a:cubicBezTo>
                <a:cubicBezTo>
                  <a:pt x="83616" y="10698"/>
                  <a:pt x="83520" y="11371"/>
                  <a:pt x="83444" y="11731"/>
                </a:cubicBezTo>
                <a:cubicBezTo>
                  <a:pt x="83338" y="12234"/>
                  <a:pt x="83206" y="12423"/>
                  <a:pt x="82715" y="12547"/>
                </a:cubicBezTo>
                <a:cubicBezTo>
                  <a:pt x="82617" y="12572"/>
                  <a:pt x="82276" y="12628"/>
                  <a:pt x="82169" y="12634"/>
                </a:cubicBezTo>
                <a:cubicBezTo>
                  <a:pt x="82187" y="12648"/>
                  <a:pt x="82200" y="12664"/>
                  <a:pt x="82204" y="12686"/>
                </a:cubicBezTo>
                <a:cubicBezTo>
                  <a:pt x="82234" y="12834"/>
                  <a:pt x="82127" y="13297"/>
                  <a:pt x="82053" y="13427"/>
                </a:cubicBezTo>
                <a:cubicBezTo>
                  <a:pt x="81930" y="13646"/>
                  <a:pt x="81755" y="13661"/>
                  <a:pt x="82004" y="13895"/>
                </a:cubicBezTo>
                <a:cubicBezTo>
                  <a:pt x="82058" y="13946"/>
                  <a:pt x="82077" y="13968"/>
                  <a:pt x="82137" y="14013"/>
                </a:cubicBezTo>
                <a:cubicBezTo>
                  <a:pt x="82202" y="14041"/>
                  <a:pt x="82324" y="14128"/>
                  <a:pt x="82417" y="14207"/>
                </a:cubicBezTo>
                <a:cubicBezTo>
                  <a:pt x="82664" y="14415"/>
                  <a:pt x="83344" y="15167"/>
                  <a:pt x="82757" y="15365"/>
                </a:cubicBezTo>
                <a:cubicBezTo>
                  <a:pt x="82601" y="15418"/>
                  <a:pt x="82661" y="15404"/>
                  <a:pt x="82547" y="15472"/>
                </a:cubicBezTo>
                <a:cubicBezTo>
                  <a:pt x="82480" y="15513"/>
                  <a:pt x="82370" y="15524"/>
                  <a:pt x="82298" y="15491"/>
                </a:cubicBezTo>
                <a:close/>
                <a:moveTo>
                  <a:pt x="86264" y="12368"/>
                </a:moveTo>
                <a:cubicBezTo>
                  <a:pt x="86137" y="12261"/>
                  <a:pt x="86087" y="12117"/>
                  <a:pt x="85937" y="12107"/>
                </a:cubicBezTo>
                <a:cubicBezTo>
                  <a:pt x="85460" y="12077"/>
                  <a:pt x="85278" y="11887"/>
                  <a:pt x="84889" y="11684"/>
                </a:cubicBezTo>
                <a:cubicBezTo>
                  <a:pt x="84590" y="11528"/>
                  <a:pt x="84888" y="11867"/>
                  <a:pt x="84945" y="11973"/>
                </a:cubicBezTo>
                <a:cubicBezTo>
                  <a:pt x="85158" y="12369"/>
                  <a:pt x="84863" y="12352"/>
                  <a:pt x="84867" y="12514"/>
                </a:cubicBezTo>
                <a:cubicBezTo>
                  <a:pt x="84871" y="12676"/>
                  <a:pt x="85037" y="13044"/>
                  <a:pt x="85211" y="12979"/>
                </a:cubicBezTo>
                <a:cubicBezTo>
                  <a:pt x="85374" y="12918"/>
                  <a:pt x="84920" y="12668"/>
                  <a:pt x="85269" y="12683"/>
                </a:cubicBezTo>
                <a:cubicBezTo>
                  <a:pt x="85486" y="12692"/>
                  <a:pt x="85795" y="12875"/>
                  <a:pt x="85919" y="12693"/>
                </a:cubicBezTo>
                <a:cubicBezTo>
                  <a:pt x="86082" y="12453"/>
                  <a:pt x="86074" y="12556"/>
                  <a:pt x="86277" y="12440"/>
                </a:cubicBezTo>
                <a:cubicBezTo>
                  <a:pt x="86359" y="12393"/>
                  <a:pt x="86313" y="12391"/>
                  <a:pt x="86264" y="12368"/>
                </a:cubicBezTo>
                <a:close/>
                <a:moveTo>
                  <a:pt x="84605" y="15833"/>
                </a:moveTo>
                <a:cubicBezTo>
                  <a:pt x="84599" y="15602"/>
                  <a:pt x="84207" y="15844"/>
                  <a:pt x="84356" y="15963"/>
                </a:cubicBezTo>
                <a:cubicBezTo>
                  <a:pt x="84439" y="16028"/>
                  <a:pt x="84576" y="15946"/>
                  <a:pt x="84605" y="15833"/>
                </a:cubicBezTo>
                <a:close/>
                <a:moveTo>
                  <a:pt x="83810" y="16430"/>
                </a:moveTo>
                <a:cubicBezTo>
                  <a:pt x="83870" y="16531"/>
                  <a:pt x="83990" y="16732"/>
                  <a:pt x="84097" y="16542"/>
                </a:cubicBezTo>
                <a:cubicBezTo>
                  <a:pt x="84273" y="16232"/>
                  <a:pt x="83812" y="15860"/>
                  <a:pt x="83973" y="15682"/>
                </a:cubicBezTo>
                <a:cubicBezTo>
                  <a:pt x="84121" y="15518"/>
                  <a:pt x="84561" y="15476"/>
                  <a:pt x="84775" y="15552"/>
                </a:cubicBezTo>
                <a:cubicBezTo>
                  <a:pt x="84964" y="15621"/>
                  <a:pt x="85252" y="15877"/>
                  <a:pt x="85322" y="15610"/>
                </a:cubicBezTo>
                <a:cubicBezTo>
                  <a:pt x="85384" y="15374"/>
                  <a:pt x="85353" y="15402"/>
                  <a:pt x="85647" y="15412"/>
                </a:cubicBezTo>
                <a:cubicBezTo>
                  <a:pt x="86092" y="15427"/>
                  <a:pt x="85947" y="15288"/>
                  <a:pt x="86218" y="15256"/>
                </a:cubicBezTo>
                <a:cubicBezTo>
                  <a:pt x="86431" y="15231"/>
                  <a:pt x="86222" y="14704"/>
                  <a:pt x="86188" y="14573"/>
                </a:cubicBezTo>
                <a:cubicBezTo>
                  <a:pt x="86029" y="13949"/>
                  <a:pt x="86159" y="13634"/>
                  <a:pt x="85589" y="13189"/>
                </a:cubicBezTo>
                <a:cubicBezTo>
                  <a:pt x="85443" y="13074"/>
                  <a:pt x="85483" y="13121"/>
                  <a:pt x="85360" y="13179"/>
                </a:cubicBezTo>
                <a:cubicBezTo>
                  <a:pt x="85147" y="13278"/>
                  <a:pt x="85414" y="13619"/>
                  <a:pt x="85473" y="13793"/>
                </a:cubicBezTo>
                <a:cubicBezTo>
                  <a:pt x="85559" y="14051"/>
                  <a:pt x="85503" y="14493"/>
                  <a:pt x="85204" y="14564"/>
                </a:cubicBezTo>
                <a:cubicBezTo>
                  <a:pt x="85011" y="14611"/>
                  <a:pt x="84993" y="14421"/>
                  <a:pt x="84959" y="14672"/>
                </a:cubicBezTo>
                <a:cubicBezTo>
                  <a:pt x="84836" y="15577"/>
                  <a:pt x="84212" y="14675"/>
                  <a:pt x="83605" y="15718"/>
                </a:cubicBezTo>
                <a:cubicBezTo>
                  <a:pt x="83570" y="15780"/>
                  <a:pt x="83404" y="16073"/>
                  <a:pt x="83547" y="16103"/>
                </a:cubicBezTo>
                <a:cubicBezTo>
                  <a:pt x="83682" y="16133"/>
                  <a:pt x="83716" y="16256"/>
                  <a:pt x="83783" y="16379"/>
                </a:cubicBezTo>
                <a:lnTo>
                  <a:pt x="83810" y="16430"/>
                </a:lnTo>
                <a:close/>
                <a:moveTo>
                  <a:pt x="83050" y="24553"/>
                </a:moveTo>
                <a:cubicBezTo>
                  <a:pt x="83235" y="24800"/>
                  <a:pt x="83219" y="23786"/>
                  <a:pt x="83049" y="24011"/>
                </a:cubicBezTo>
                <a:cubicBezTo>
                  <a:pt x="82956" y="24134"/>
                  <a:pt x="82969" y="24417"/>
                  <a:pt x="83050" y="24553"/>
                </a:cubicBezTo>
                <a:close/>
                <a:moveTo>
                  <a:pt x="83723" y="31035"/>
                </a:moveTo>
                <a:cubicBezTo>
                  <a:pt x="83724" y="31034"/>
                  <a:pt x="83811" y="30963"/>
                  <a:pt x="83829" y="30953"/>
                </a:cubicBezTo>
                <a:cubicBezTo>
                  <a:pt x="84208" y="30743"/>
                  <a:pt x="84836" y="30737"/>
                  <a:pt x="83846" y="31148"/>
                </a:cubicBezTo>
                <a:cubicBezTo>
                  <a:pt x="83709" y="31205"/>
                  <a:pt x="83522" y="31465"/>
                  <a:pt x="83373" y="31422"/>
                </a:cubicBezTo>
                <a:cubicBezTo>
                  <a:pt x="83245" y="31386"/>
                  <a:pt x="83441" y="31177"/>
                  <a:pt x="83491" y="31140"/>
                </a:cubicBezTo>
                <a:cubicBezTo>
                  <a:pt x="83590" y="31066"/>
                  <a:pt x="83609" y="31066"/>
                  <a:pt x="83723" y="31035"/>
                </a:cubicBezTo>
                <a:close/>
                <a:moveTo>
                  <a:pt x="87858" y="30797"/>
                </a:moveTo>
                <a:cubicBezTo>
                  <a:pt x="88117" y="30859"/>
                  <a:pt x="88102" y="30574"/>
                  <a:pt x="87877" y="30656"/>
                </a:cubicBezTo>
                <a:cubicBezTo>
                  <a:pt x="87800" y="30684"/>
                  <a:pt x="87763" y="30753"/>
                  <a:pt x="87858" y="30797"/>
                </a:cubicBezTo>
                <a:close/>
                <a:moveTo>
                  <a:pt x="88444" y="28594"/>
                </a:moveTo>
                <a:cubicBezTo>
                  <a:pt x="88526" y="28622"/>
                  <a:pt x="88832" y="28690"/>
                  <a:pt x="88870" y="28751"/>
                </a:cubicBezTo>
                <a:cubicBezTo>
                  <a:pt x="88959" y="28794"/>
                  <a:pt x="89103" y="28847"/>
                  <a:pt x="89337" y="28941"/>
                </a:cubicBezTo>
                <a:cubicBezTo>
                  <a:pt x="89632" y="29059"/>
                  <a:pt x="90018" y="29164"/>
                  <a:pt x="90215" y="29427"/>
                </a:cubicBezTo>
                <a:cubicBezTo>
                  <a:pt x="90400" y="29674"/>
                  <a:pt x="90367" y="29663"/>
                  <a:pt x="90634" y="29850"/>
                </a:cubicBezTo>
                <a:cubicBezTo>
                  <a:pt x="90991" y="30100"/>
                  <a:pt x="90746" y="30119"/>
                  <a:pt x="90866" y="30526"/>
                </a:cubicBezTo>
                <a:cubicBezTo>
                  <a:pt x="91007" y="30926"/>
                  <a:pt x="91710" y="31459"/>
                  <a:pt x="91724" y="31512"/>
                </a:cubicBezTo>
                <a:cubicBezTo>
                  <a:pt x="91762" y="31659"/>
                  <a:pt x="91282" y="31513"/>
                  <a:pt x="91244" y="31504"/>
                </a:cubicBezTo>
                <a:cubicBezTo>
                  <a:pt x="90640" y="31372"/>
                  <a:pt x="90794" y="31280"/>
                  <a:pt x="90421" y="30863"/>
                </a:cubicBezTo>
                <a:cubicBezTo>
                  <a:pt x="90266" y="30691"/>
                  <a:pt x="89973" y="30419"/>
                  <a:pt x="89729" y="30579"/>
                </a:cubicBezTo>
                <a:cubicBezTo>
                  <a:pt x="89580" y="30677"/>
                  <a:pt x="89417" y="30709"/>
                  <a:pt x="89360" y="30869"/>
                </a:cubicBezTo>
                <a:cubicBezTo>
                  <a:pt x="89291" y="31067"/>
                  <a:pt x="89165" y="31132"/>
                  <a:pt x="88951" y="31119"/>
                </a:cubicBezTo>
                <a:cubicBezTo>
                  <a:pt x="88812" y="31110"/>
                  <a:pt x="88772" y="31036"/>
                  <a:pt x="88705" y="30992"/>
                </a:cubicBezTo>
                <a:cubicBezTo>
                  <a:pt x="88580" y="31001"/>
                  <a:pt x="88263" y="30693"/>
                  <a:pt x="88198" y="30566"/>
                </a:cubicBezTo>
                <a:cubicBezTo>
                  <a:pt x="88130" y="30435"/>
                  <a:pt x="88133" y="30255"/>
                  <a:pt x="88059" y="30077"/>
                </a:cubicBezTo>
                <a:cubicBezTo>
                  <a:pt x="87949" y="29812"/>
                  <a:pt x="87944" y="29749"/>
                  <a:pt x="87642" y="29610"/>
                </a:cubicBezTo>
                <a:cubicBezTo>
                  <a:pt x="87268" y="29445"/>
                  <a:pt x="87134" y="29448"/>
                  <a:pt x="86797" y="29178"/>
                </a:cubicBezTo>
                <a:cubicBezTo>
                  <a:pt x="86485" y="28927"/>
                  <a:pt x="86421" y="29314"/>
                  <a:pt x="86253" y="29072"/>
                </a:cubicBezTo>
                <a:cubicBezTo>
                  <a:pt x="85965" y="28657"/>
                  <a:pt x="86878" y="28782"/>
                  <a:pt x="86291" y="28577"/>
                </a:cubicBezTo>
                <a:cubicBezTo>
                  <a:pt x="86139" y="28523"/>
                  <a:pt x="85575" y="28325"/>
                  <a:pt x="85898" y="28113"/>
                </a:cubicBezTo>
                <a:lnTo>
                  <a:pt x="85968" y="28075"/>
                </a:lnTo>
                <a:cubicBezTo>
                  <a:pt x="86245" y="27941"/>
                  <a:pt x="86552" y="28021"/>
                  <a:pt x="86699" y="28296"/>
                </a:cubicBezTo>
                <a:cubicBezTo>
                  <a:pt x="86825" y="28533"/>
                  <a:pt x="86902" y="29017"/>
                  <a:pt x="87309" y="28803"/>
                </a:cubicBezTo>
                <a:cubicBezTo>
                  <a:pt x="87676" y="28611"/>
                  <a:pt x="87600" y="28289"/>
                  <a:pt x="88204" y="28505"/>
                </a:cubicBezTo>
                <a:cubicBezTo>
                  <a:pt x="88284" y="28534"/>
                  <a:pt x="88363" y="28566"/>
                  <a:pt x="88444" y="28594"/>
                </a:cubicBezTo>
                <a:close/>
                <a:moveTo>
                  <a:pt x="83620" y="27385"/>
                </a:moveTo>
                <a:cubicBezTo>
                  <a:pt x="83070" y="27579"/>
                  <a:pt x="82909" y="27358"/>
                  <a:pt x="82584" y="27429"/>
                </a:cubicBezTo>
                <a:cubicBezTo>
                  <a:pt x="82182" y="27571"/>
                  <a:pt x="82223" y="27950"/>
                  <a:pt x="82111" y="28310"/>
                </a:cubicBezTo>
                <a:cubicBezTo>
                  <a:pt x="81994" y="28656"/>
                  <a:pt x="81876" y="28767"/>
                  <a:pt x="82014" y="29140"/>
                </a:cubicBezTo>
                <a:cubicBezTo>
                  <a:pt x="82068" y="29284"/>
                  <a:pt x="82099" y="29415"/>
                  <a:pt x="82138" y="29563"/>
                </a:cubicBezTo>
                <a:cubicBezTo>
                  <a:pt x="82216" y="29859"/>
                  <a:pt x="82334" y="29680"/>
                  <a:pt x="82365" y="29473"/>
                </a:cubicBezTo>
                <a:cubicBezTo>
                  <a:pt x="82392" y="29295"/>
                  <a:pt x="82396" y="28448"/>
                  <a:pt x="82651" y="29099"/>
                </a:cubicBezTo>
                <a:cubicBezTo>
                  <a:pt x="82696" y="29215"/>
                  <a:pt x="82817" y="29541"/>
                  <a:pt x="83003" y="29438"/>
                </a:cubicBezTo>
                <a:cubicBezTo>
                  <a:pt x="83300" y="29271"/>
                  <a:pt x="82745" y="28670"/>
                  <a:pt x="82780" y="28530"/>
                </a:cubicBezTo>
                <a:cubicBezTo>
                  <a:pt x="82807" y="28422"/>
                  <a:pt x="83284" y="28193"/>
                  <a:pt x="83175" y="28128"/>
                </a:cubicBezTo>
                <a:cubicBezTo>
                  <a:pt x="82990" y="28072"/>
                  <a:pt x="82394" y="28436"/>
                  <a:pt x="82383" y="27981"/>
                </a:cubicBezTo>
                <a:cubicBezTo>
                  <a:pt x="82377" y="27750"/>
                  <a:pt x="82595" y="27662"/>
                  <a:pt x="82791" y="27645"/>
                </a:cubicBezTo>
                <a:cubicBezTo>
                  <a:pt x="83143" y="27634"/>
                  <a:pt x="83500" y="27783"/>
                  <a:pt x="83808" y="27468"/>
                </a:cubicBezTo>
                <a:cubicBezTo>
                  <a:pt x="83916" y="27358"/>
                  <a:pt x="83941" y="27268"/>
                  <a:pt x="83749" y="27336"/>
                </a:cubicBezTo>
                <a:cubicBezTo>
                  <a:pt x="83706" y="27351"/>
                  <a:pt x="83663" y="27369"/>
                  <a:pt x="83620" y="27385"/>
                </a:cubicBezTo>
                <a:close/>
                <a:moveTo>
                  <a:pt x="84373" y="28999"/>
                </a:moveTo>
                <a:cubicBezTo>
                  <a:pt x="84237" y="29072"/>
                  <a:pt x="84519" y="29150"/>
                  <a:pt x="84499" y="29034"/>
                </a:cubicBezTo>
                <a:cubicBezTo>
                  <a:pt x="84489" y="28976"/>
                  <a:pt x="84413" y="28986"/>
                  <a:pt x="84373" y="28999"/>
                </a:cubicBezTo>
                <a:close/>
                <a:moveTo>
                  <a:pt x="84811" y="27968"/>
                </a:moveTo>
                <a:cubicBezTo>
                  <a:pt x="84879" y="27956"/>
                  <a:pt x="85048" y="27679"/>
                  <a:pt x="85029" y="27578"/>
                </a:cubicBezTo>
                <a:cubicBezTo>
                  <a:pt x="84997" y="27411"/>
                  <a:pt x="84844" y="27429"/>
                  <a:pt x="84770" y="27246"/>
                </a:cubicBezTo>
                <a:cubicBezTo>
                  <a:pt x="84705" y="27082"/>
                  <a:pt x="84686" y="27508"/>
                  <a:pt x="84687" y="27534"/>
                </a:cubicBezTo>
                <a:cubicBezTo>
                  <a:pt x="84691" y="27625"/>
                  <a:pt x="84718" y="27925"/>
                  <a:pt x="84811" y="27968"/>
                </a:cubicBezTo>
                <a:close/>
                <a:moveTo>
                  <a:pt x="84987" y="29009"/>
                </a:moveTo>
                <a:cubicBezTo>
                  <a:pt x="85217" y="29025"/>
                  <a:pt x="85296" y="29010"/>
                  <a:pt x="85521" y="29105"/>
                </a:cubicBezTo>
                <a:cubicBezTo>
                  <a:pt x="85822" y="29216"/>
                  <a:pt x="85642" y="28945"/>
                  <a:pt x="85490" y="28883"/>
                </a:cubicBezTo>
                <a:cubicBezTo>
                  <a:pt x="85146" y="28742"/>
                  <a:pt x="84601" y="28980"/>
                  <a:pt x="84888" y="29004"/>
                </a:cubicBezTo>
                <a:cubicBezTo>
                  <a:pt x="84921" y="29007"/>
                  <a:pt x="84954" y="29007"/>
                  <a:pt x="84987" y="29009"/>
                </a:cubicBezTo>
                <a:close/>
                <a:moveTo>
                  <a:pt x="77862" y="30339"/>
                </a:moveTo>
                <a:cubicBezTo>
                  <a:pt x="78250" y="30602"/>
                  <a:pt x="78664" y="30554"/>
                  <a:pt x="79109" y="30672"/>
                </a:cubicBezTo>
                <a:cubicBezTo>
                  <a:pt x="79450" y="30763"/>
                  <a:pt x="79559" y="30765"/>
                  <a:pt x="79899" y="30805"/>
                </a:cubicBezTo>
                <a:cubicBezTo>
                  <a:pt x="80105" y="30829"/>
                  <a:pt x="80200" y="30863"/>
                  <a:pt x="80391" y="30930"/>
                </a:cubicBezTo>
                <a:cubicBezTo>
                  <a:pt x="80535" y="30980"/>
                  <a:pt x="80472" y="30833"/>
                  <a:pt x="80435" y="30749"/>
                </a:cubicBezTo>
                <a:cubicBezTo>
                  <a:pt x="80353" y="30560"/>
                  <a:pt x="80103" y="30528"/>
                  <a:pt x="79921" y="30399"/>
                </a:cubicBezTo>
                <a:cubicBezTo>
                  <a:pt x="79698" y="30242"/>
                  <a:pt x="79534" y="30122"/>
                  <a:pt x="79251" y="30217"/>
                </a:cubicBezTo>
                <a:cubicBezTo>
                  <a:pt x="78599" y="30437"/>
                  <a:pt x="78539" y="29843"/>
                  <a:pt x="77945" y="30002"/>
                </a:cubicBezTo>
                <a:cubicBezTo>
                  <a:pt x="77709" y="30065"/>
                  <a:pt x="77661" y="30179"/>
                  <a:pt x="77862" y="30339"/>
                </a:cubicBezTo>
                <a:close/>
                <a:moveTo>
                  <a:pt x="81541" y="30988"/>
                </a:moveTo>
                <a:cubicBezTo>
                  <a:pt x="81996" y="30914"/>
                  <a:pt x="81778" y="30727"/>
                  <a:pt x="81558" y="30806"/>
                </a:cubicBezTo>
                <a:cubicBezTo>
                  <a:pt x="81286" y="30902"/>
                  <a:pt x="81100" y="31037"/>
                  <a:pt x="81541" y="30988"/>
                </a:cubicBezTo>
                <a:close/>
                <a:moveTo>
                  <a:pt x="82092" y="31251"/>
                </a:moveTo>
                <a:cubicBezTo>
                  <a:pt x="81931" y="31247"/>
                  <a:pt x="82259" y="31427"/>
                  <a:pt x="82206" y="31311"/>
                </a:cubicBezTo>
                <a:cubicBezTo>
                  <a:pt x="82189" y="31272"/>
                  <a:pt x="82129" y="31258"/>
                  <a:pt x="82092" y="31251"/>
                </a:cubicBezTo>
                <a:close/>
                <a:moveTo>
                  <a:pt x="82341" y="30834"/>
                </a:moveTo>
                <a:cubicBezTo>
                  <a:pt x="81841" y="30882"/>
                  <a:pt x="82404" y="31123"/>
                  <a:pt x="83011" y="30850"/>
                </a:cubicBezTo>
                <a:cubicBezTo>
                  <a:pt x="83190" y="30770"/>
                  <a:pt x="82798" y="30820"/>
                  <a:pt x="82764" y="30822"/>
                </a:cubicBezTo>
                <a:cubicBezTo>
                  <a:pt x="82623" y="30829"/>
                  <a:pt x="82482" y="30828"/>
                  <a:pt x="82341" y="30834"/>
                </a:cubicBezTo>
                <a:close/>
                <a:moveTo>
                  <a:pt x="76147" y="28296"/>
                </a:moveTo>
                <a:cubicBezTo>
                  <a:pt x="76440" y="28943"/>
                  <a:pt x="76555" y="29073"/>
                  <a:pt x="77049" y="29585"/>
                </a:cubicBezTo>
                <a:cubicBezTo>
                  <a:pt x="77223" y="29766"/>
                  <a:pt x="77518" y="30048"/>
                  <a:pt x="77735" y="29744"/>
                </a:cubicBezTo>
                <a:cubicBezTo>
                  <a:pt x="77884" y="29535"/>
                  <a:pt x="77902" y="29075"/>
                  <a:pt x="77784" y="28847"/>
                </a:cubicBezTo>
                <a:cubicBezTo>
                  <a:pt x="77678" y="28677"/>
                  <a:pt x="77560" y="28729"/>
                  <a:pt x="77457" y="28552"/>
                </a:cubicBezTo>
                <a:cubicBezTo>
                  <a:pt x="77337" y="28344"/>
                  <a:pt x="77338" y="28337"/>
                  <a:pt x="77179" y="28153"/>
                </a:cubicBezTo>
                <a:cubicBezTo>
                  <a:pt x="76894" y="27823"/>
                  <a:pt x="77311" y="27917"/>
                  <a:pt x="76986" y="27708"/>
                </a:cubicBezTo>
                <a:cubicBezTo>
                  <a:pt x="76753" y="27563"/>
                  <a:pt x="76510" y="27147"/>
                  <a:pt x="76331" y="27103"/>
                </a:cubicBezTo>
                <a:cubicBezTo>
                  <a:pt x="76213" y="27074"/>
                  <a:pt x="76322" y="27196"/>
                  <a:pt x="76097" y="26965"/>
                </a:cubicBezTo>
                <a:cubicBezTo>
                  <a:pt x="75973" y="26836"/>
                  <a:pt x="75898" y="26742"/>
                  <a:pt x="75758" y="26614"/>
                </a:cubicBezTo>
                <a:cubicBezTo>
                  <a:pt x="75561" y="26433"/>
                  <a:pt x="75486" y="26316"/>
                  <a:pt x="75320" y="26129"/>
                </a:cubicBezTo>
                <a:cubicBezTo>
                  <a:pt x="75151" y="25937"/>
                  <a:pt x="74943" y="25912"/>
                  <a:pt x="74700" y="25880"/>
                </a:cubicBezTo>
                <a:cubicBezTo>
                  <a:pt x="74397" y="25840"/>
                  <a:pt x="74531" y="26051"/>
                  <a:pt x="74645" y="26211"/>
                </a:cubicBezTo>
                <a:cubicBezTo>
                  <a:pt x="74871" y="26529"/>
                  <a:pt x="75205" y="26770"/>
                  <a:pt x="75451" y="27126"/>
                </a:cubicBezTo>
                <a:cubicBezTo>
                  <a:pt x="75605" y="27349"/>
                  <a:pt x="75703" y="27585"/>
                  <a:pt x="75860" y="27817"/>
                </a:cubicBezTo>
                <a:cubicBezTo>
                  <a:pt x="75974" y="27986"/>
                  <a:pt x="76059" y="28110"/>
                  <a:pt x="76147" y="28296"/>
                </a:cubicBezTo>
                <a:close/>
                <a:moveTo>
                  <a:pt x="77927" y="28732"/>
                </a:moveTo>
                <a:cubicBezTo>
                  <a:pt x="78124" y="28733"/>
                  <a:pt x="77772" y="28235"/>
                  <a:pt x="77715" y="28450"/>
                </a:cubicBezTo>
                <a:cubicBezTo>
                  <a:pt x="77685" y="28564"/>
                  <a:pt x="77829" y="28702"/>
                  <a:pt x="77927" y="28732"/>
                </a:cubicBezTo>
                <a:close/>
                <a:moveTo>
                  <a:pt x="79668" y="28964"/>
                </a:moveTo>
                <a:cubicBezTo>
                  <a:pt x="79386" y="28867"/>
                  <a:pt x="79224" y="28914"/>
                  <a:pt x="79156" y="28525"/>
                </a:cubicBezTo>
                <a:cubicBezTo>
                  <a:pt x="79141" y="28402"/>
                  <a:pt x="79168" y="28197"/>
                  <a:pt x="79022" y="28147"/>
                </a:cubicBezTo>
                <a:cubicBezTo>
                  <a:pt x="78894" y="28104"/>
                  <a:pt x="78940" y="28130"/>
                  <a:pt x="78956" y="28074"/>
                </a:cubicBezTo>
                <a:cubicBezTo>
                  <a:pt x="78958" y="28069"/>
                  <a:pt x="78894" y="27989"/>
                  <a:pt x="78879" y="27923"/>
                </a:cubicBezTo>
                <a:cubicBezTo>
                  <a:pt x="78852" y="27801"/>
                  <a:pt x="78802" y="27587"/>
                  <a:pt x="78827" y="27474"/>
                </a:cubicBezTo>
                <a:cubicBezTo>
                  <a:pt x="78832" y="27449"/>
                  <a:pt x="78931" y="27037"/>
                  <a:pt x="79007" y="27150"/>
                </a:cubicBezTo>
                <a:cubicBezTo>
                  <a:pt x="79228" y="27170"/>
                  <a:pt x="79379" y="27238"/>
                  <a:pt x="79443" y="27226"/>
                </a:cubicBezTo>
                <a:cubicBezTo>
                  <a:pt x="79533" y="27191"/>
                  <a:pt x="79572" y="27028"/>
                  <a:pt x="79673" y="26920"/>
                </a:cubicBezTo>
                <a:cubicBezTo>
                  <a:pt x="79914" y="26663"/>
                  <a:pt x="80095" y="26653"/>
                  <a:pt x="80346" y="26296"/>
                </a:cubicBezTo>
                <a:cubicBezTo>
                  <a:pt x="80403" y="26215"/>
                  <a:pt x="80565" y="26078"/>
                  <a:pt x="80655" y="26057"/>
                </a:cubicBezTo>
                <a:cubicBezTo>
                  <a:pt x="80713" y="26044"/>
                  <a:pt x="80616" y="26181"/>
                  <a:pt x="80742" y="26105"/>
                </a:cubicBezTo>
                <a:cubicBezTo>
                  <a:pt x="80764" y="26092"/>
                  <a:pt x="80890" y="25836"/>
                  <a:pt x="80917" y="25794"/>
                </a:cubicBezTo>
                <a:cubicBezTo>
                  <a:pt x="80973" y="25705"/>
                  <a:pt x="81159" y="25383"/>
                  <a:pt x="81267" y="25371"/>
                </a:cubicBezTo>
                <a:cubicBezTo>
                  <a:pt x="81449" y="25349"/>
                  <a:pt x="81424" y="25671"/>
                  <a:pt x="81568" y="25717"/>
                </a:cubicBezTo>
                <a:cubicBezTo>
                  <a:pt x="81695" y="25757"/>
                  <a:pt x="81981" y="25831"/>
                  <a:pt x="81861" y="26011"/>
                </a:cubicBezTo>
                <a:cubicBezTo>
                  <a:pt x="81709" y="26238"/>
                  <a:pt x="81840" y="26300"/>
                  <a:pt x="81461" y="26282"/>
                </a:cubicBezTo>
                <a:cubicBezTo>
                  <a:pt x="81462" y="26347"/>
                  <a:pt x="81478" y="26409"/>
                  <a:pt x="81447" y="26516"/>
                </a:cubicBezTo>
                <a:cubicBezTo>
                  <a:pt x="81385" y="26563"/>
                  <a:pt x="81472" y="26668"/>
                  <a:pt x="81508" y="26733"/>
                </a:cubicBezTo>
                <a:cubicBezTo>
                  <a:pt x="81573" y="26851"/>
                  <a:pt x="81839" y="27336"/>
                  <a:pt x="81796" y="27447"/>
                </a:cubicBezTo>
                <a:cubicBezTo>
                  <a:pt x="81783" y="27479"/>
                  <a:pt x="81623" y="27647"/>
                  <a:pt x="81563" y="27780"/>
                </a:cubicBezTo>
                <a:cubicBezTo>
                  <a:pt x="81487" y="27945"/>
                  <a:pt x="81472" y="28016"/>
                  <a:pt x="81363" y="28178"/>
                </a:cubicBezTo>
                <a:cubicBezTo>
                  <a:pt x="81110" y="28532"/>
                  <a:pt x="81220" y="28624"/>
                  <a:pt x="81074" y="28911"/>
                </a:cubicBezTo>
                <a:cubicBezTo>
                  <a:pt x="80958" y="29139"/>
                  <a:pt x="80656" y="29287"/>
                  <a:pt x="80499" y="29048"/>
                </a:cubicBezTo>
                <a:cubicBezTo>
                  <a:pt x="80452" y="28976"/>
                  <a:pt x="80355" y="28996"/>
                  <a:pt x="80256" y="28981"/>
                </a:cubicBezTo>
                <a:cubicBezTo>
                  <a:pt x="80027" y="28945"/>
                  <a:pt x="80127" y="28957"/>
                  <a:pt x="79925" y="29000"/>
                </a:cubicBezTo>
                <a:cubicBezTo>
                  <a:pt x="79826" y="29021"/>
                  <a:pt x="79761" y="28994"/>
                  <a:pt x="79668" y="28964"/>
                </a:cubicBezTo>
                <a:close/>
                <a:moveTo>
                  <a:pt x="58606" y="11356"/>
                </a:moveTo>
                <a:cubicBezTo>
                  <a:pt x="58474" y="11437"/>
                  <a:pt x="58534" y="11396"/>
                  <a:pt x="58351" y="11526"/>
                </a:cubicBezTo>
                <a:cubicBezTo>
                  <a:pt x="57965" y="11798"/>
                  <a:pt x="58175" y="12105"/>
                  <a:pt x="58374" y="12417"/>
                </a:cubicBezTo>
                <a:cubicBezTo>
                  <a:pt x="58489" y="12597"/>
                  <a:pt x="58714" y="12805"/>
                  <a:pt x="58732" y="12919"/>
                </a:cubicBezTo>
                <a:cubicBezTo>
                  <a:pt x="58812" y="13017"/>
                  <a:pt x="58804" y="13014"/>
                  <a:pt x="58900" y="13106"/>
                </a:cubicBezTo>
                <a:cubicBezTo>
                  <a:pt x="59264" y="13454"/>
                  <a:pt x="59341" y="13327"/>
                  <a:pt x="59079" y="13823"/>
                </a:cubicBezTo>
                <a:cubicBezTo>
                  <a:pt x="59033" y="13911"/>
                  <a:pt x="59025" y="13903"/>
                  <a:pt x="58996" y="14007"/>
                </a:cubicBezTo>
                <a:cubicBezTo>
                  <a:pt x="58971" y="14085"/>
                  <a:pt x="58958" y="14086"/>
                  <a:pt x="58944" y="14138"/>
                </a:cubicBezTo>
                <a:cubicBezTo>
                  <a:pt x="59094" y="14325"/>
                  <a:pt x="59261" y="14433"/>
                  <a:pt x="59523" y="14591"/>
                </a:cubicBezTo>
                <a:cubicBezTo>
                  <a:pt x="59788" y="14751"/>
                  <a:pt x="60119" y="14756"/>
                  <a:pt x="60417" y="14697"/>
                </a:cubicBezTo>
                <a:cubicBezTo>
                  <a:pt x="60540" y="14673"/>
                  <a:pt x="60570" y="14600"/>
                  <a:pt x="60631" y="14529"/>
                </a:cubicBezTo>
                <a:cubicBezTo>
                  <a:pt x="60575" y="14208"/>
                  <a:pt x="60387" y="14390"/>
                  <a:pt x="60308" y="13820"/>
                </a:cubicBezTo>
                <a:cubicBezTo>
                  <a:pt x="60226" y="13704"/>
                  <a:pt x="60308" y="13671"/>
                  <a:pt x="60178" y="13581"/>
                </a:cubicBezTo>
                <a:cubicBezTo>
                  <a:pt x="60077" y="13499"/>
                  <a:pt x="59987" y="13340"/>
                  <a:pt x="60002" y="13204"/>
                </a:cubicBezTo>
                <a:cubicBezTo>
                  <a:pt x="60008" y="13147"/>
                  <a:pt x="60098" y="13216"/>
                  <a:pt x="60162" y="13238"/>
                </a:cubicBezTo>
                <a:cubicBezTo>
                  <a:pt x="60326" y="13296"/>
                  <a:pt x="60594" y="13362"/>
                  <a:pt x="60416" y="13080"/>
                </a:cubicBezTo>
                <a:cubicBezTo>
                  <a:pt x="60342" y="12962"/>
                  <a:pt x="60079" y="12725"/>
                  <a:pt x="59965" y="12895"/>
                </a:cubicBezTo>
                <a:cubicBezTo>
                  <a:pt x="59937" y="12937"/>
                  <a:pt x="59908" y="13181"/>
                  <a:pt x="59839" y="12856"/>
                </a:cubicBezTo>
                <a:cubicBezTo>
                  <a:pt x="59832" y="12827"/>
                  <a:pt x="59845" y="12775"/>
                  <a:pt x="59815" y="12692"/>
                </a:cubicBezTo>
                <a:cubicBezTo>
                  <a:pt x="59754" y="12522"/>
                  <a:pt x="59124" y="12275"/>
                  <a:pt x="59197" y="11967"/>
                </a:cubicBezTo>
                <a:cubicBezTo>
                  <a:pt x="59279" y="11614"/>
                  <a:pt x="59795" y="11794"/>
                  <a:pt x="59733" y="11421"/>
                </a:cubicBezTo>
                <a:cubicBezTo>
                  <a:pt x="59668" y="11023"/>
                  <a:pt x="59036" y="11097"/>
                  <a:pt x="58752" y="11211"/>
                </a:cubicBezTo>
                <a:cubicBezTo>
                  <a:pt x="58660" y="11248"/>
                  <a:pt x="58633" y="11305"/>
                  <a:pt x="58606" y="11356"/>
                </a:cubicBezTo>
                <a:close/>
                <a:moveTo>
                  <a:pt x="95903" y="35771"/>
                </a:moveTo>
                <a:cubicBezTo>
                  <a:pt x="96317" y="35916"/>
                  <a:pt x="95122" y="34683"/>
                  <a:pt x="95383" y="35226"/>
                </a:cubicBezTo>
                <a:cubicBezTo>
                  <a:pt x="95474" y="35417"/>
                  <a:pt x="95709" y="35678"/>
                  <a:pt x="95903" y="35771"/>
                </a:cubicBezTo>
                <a:close/>
                <a:moveTo>
                  <a:pt x="93364" y="30176"/>
                </a:moveTo>
                <a:cubicBezTo>
                  <a:pt x="93554" y="30318"/>
                  <a:pt x="93335" y="29881"/>
                  <a:pt x="93271" y="29974"/>
                </a:cubicBezTo>
                <a:cubicBezTo>
                  <a:pt x="93237" y="30023"/>
                  <a:pt x="93331" y="30143"/>
                  <a:pt x="93364" y="30176"/>
                </a:cubicBezTo>
                <a:close/>
                <a:moveTo>
                  <a:pt x="92640" y="29446"/>
                </a:moveTo>
                <a:cubicBezTo>
                  <a:pt x="92731" y="29470"/>
                  <a:pt x="92622" y="29261"/>
                  <a:pt x="92597" y="29228"/>
                </a:cubicBezTo>
                <a:cubicBezTo>
                  <a:pt x="92459" y="29043"/>
                  <a:pt x="91960" y="28722"/>
                  <a:pt x="92019" y="28788"/>
                </a:cubicBezTo>
                <a:cubicBezTo>
                  <a:pt x="92076" y="28850"/>
                  <a:pt x="92214" y="28927"/>
                  <a:pt x="92311" y="29034"/>
                </a:cubicBezTo>
                <a:cubicBezTo>
                  <a:pt x="92394" y="29125"/>
                  <a:pt x="92567" y="29404"/>
                  <a:pt x="92640" y="29446"/>
                </a:cubicBezTo>
                <a:close/>
                <a:moveTo>
                  <a:pt x="92259" y="29786"/>
                </a:moveTo>
                <a:cubicBezTo>
                  <a:pt x="92461" y="29591"/>
                  <a:pt x="92445" y="29233"/>
                  <a:pt x="92185" y="29500"/>
                </a:cubicBezTo>
                <a:cubicBezTo>
                  <a:pt x="92039" y="29651"/>
                  <a:pt x="91960" y="29794"/>
                  <a:pt x="91737" y="29735"/>
                </a:cubicBezTo>
                <a:cubicBezTo>
                  <a:pt x="91592" y="29697"/>
                  <a:pt x="91365" y="29762"/>
                  <a:pt x="91230" y="29818"/>
                </a:cubicBezTo>
                <a:cubicBezTo>
                  <a:pt x="91044" y="29894"/>
                  <a:pt x="91548" y="30046"/>
                  <a:pt x="91631" y="30049"/>
                </a:cubicBezTo>
                <a:cubicBezTo>
                  <a:pt x="91839" y="30058"/>
                  <a:pt x="92102" y="29919"/>
                  <a:pt x="92259" y="29786"/>
                </a:cubicBezTo>
                <a:close/>
                <a:moveTo>
                  <a:pt x="83714" y="24102"/>
                </a:moveTo>
                <a:cubicBezTo>
                  <a:pt x="83817" y="23915"/>
                  <a:pt x="83861" y="23587"/>
                  <a:pt x="83648" y="23455"/>
                </a:cubicBezTo>
                <a:cubicBezTo>
                  <a:pt x="83535" y="23386"/>
                  <a:pt x="83556" y="23610"/>
                  <a:pt x="83548" y="23692"/>
                </a:cubicBezTo>
                <a:cubicBezTo>
                  <a:pt x="83537" y="23799"/>
                  <a:pt x="83544" y="24079"/>
                  <a:pt x="83657" y="24129"/>
                </a:cubicBezTo>
                <a:cubicBezTo>
                  <a:pt x="83685" y="24141"/>
                  <a:pt x="83699" y="24121"/>
                  <a:pt x="83714" y="24102"/>
                </a:cubicBezTo>
                <a:close/>
                <a:moveTo>
                  <a:pt x="83225" y="23565"/>
                </a:moveTo>
                <a:cubicBezTo>
                  <a:pt x="83422" y="23592"/>
                  <a:pt x="83117" y="23379"/>
                  <a:pt x="83112" y="23484"/>
                </a:cubicBezTo>
                <a:cubicBezTo>
                  <a:pt x="83109" y="23527"/>
                  <a:pt x="83193" y="23557"/>
                  <a:pt x="83225" y="23565"/>
                </a:cubicBezTo>
                <a:close/>
                <a:moveTo>
                  <a:pt x="82995" y="24927"/>
                </a:moveTo>
                <a:cubicBezTo>
                  <a:pt x="82852" y="25057"/>
                  <a:pt x="82804" y="25279"/>
                  <a:pt x="82954" y="25174"/>
                </a:cubicBezTo>
                <a:cubicBezTo>
                  <a:pt x="83175" y="25021"/>
                  <a:pt x="83167" y="25204"/>
                  <a:pt x="83273" y="25092"/>
                </a:cubicBezTo>
                <a:cubicBezTo>
                  <a:pt x="83372" y="24989"/>
                  <a:pt x="83482" y="25331"/>
                  <a:pt x="83515" y="25401"/>
                </a:cubicBezTo>
                <a:cubicBezTo>
                  <a:pt x="83567" y="25513"/>
                  <a:pt x="83733" y="25817"/>
                  <a:pt x="83898" y="25691"/>
                </a:cubicBezTo>
                <a:cubicBezTo>
                  <a:pt x="84034" y="25587"/>
                  <a:pt x="83964" y="25294"/>
                  <a:pt x="84118" y="25414"/>
                </a:cubicBezTo>
                <a:cubicBezTo>
                  <a:pt x="84295" y="25552"/>
                  <a:pt x="84200" y="24907"/>
                  <a:pt x="84187" y="24850"/>
                </a:cubicBezTo>
                <a:cubicBezTo>
                  <a:pt x="84162" y="24740"/>
                  <a:pt x="84076" y="24343"/>
                  <a:pt x="83892" y="24486"/>
                </a:cubicBezTo>
                <a:cubicBezTo>
                  <a:pt x="83820" y="24542"/>
                  <a:pt x="83445" y="24961"/>
                  <a:pt x="83388" y="24913"/>
                </a:cubicBezTo>
                <a:cubicBezTo>
                  <a:pt x="83269" y="24814"/>
                  <a:pt x="83372" y="24606"/>
                  <a:pt x="82995" y="24927"/>
                </a:cubicBezTo>
                <a:close/>
                <a:moveTo>
                  <a:pt x="82744" y="23768"/>
                </a:moveTo>
                <a:cubicBezTo>
                  <a:pt x="82770" y="24052"/>
                  <a:pt x="83064" y="23908"/>
                  <a:pt x="82901" y="23720"/>
                </a:cubicBezTo>
                <a:cubicBezTo>
                  <a:pt x="82838" y="23648"/>
                  <a:pt x="82754" y="23656"/>
                  <a:pt x="82744" y="23768"/>
                </a:cubicBezTo>
                <a:close/>
                <a:moveTo>
                  <a:pt x="83285" y="23282"/>
                </a:moveTo>
                <a:cubicBezTo>
                  <a:pt x="83338" y="23322"/>
                  <a:pt x="83200" y="22966"/>
                  <a:pt x="83132" y="22903"/>
                </a:cubicBezTo>
                <a:cubicBezTo>
                  <a:pt x="82970" y="22751"/>
                  <a:pt x="82443" y="22981"/>
                  <a:pt x="82458" y="22315"/>
                </a:cubicBezTo>
                <a:cubicBezTo>
                  <a:pt x="82466" y="21983"/>
                  <a:pt x="82711" y="21621"/>
                  <a:pt x="82464" y="21316"/>
                </a:cubicBezTo>
                <a:cubicBezTo>
                  <a:pt x="82344" y="21168"/>
                  <a:pt x="82021" y="21128"/>
                  <a:pt x="81977" y="21414"/>
                </a:cubicBezTo>
                <a:cubicBezTo>
                  <a:pt x="81950" y="21590"/>
                  <a:pt x="82037" y="21953"/>
                  <a:pt x="81893" y="22029"/>
                </a:cubicBezTo>
                <a:cubicBezTo>
                  <a:pt x="81812" y="22071"/>
                  <a:pt x="81860" y="22162"/>
                  <a:pt x="81888" y="22248"/>
                </a:cubicBezTo>
                <a:cubicBezTo>
                  <a:pt x="81973" y="22511"/>
                  <a:pt x="82083" y="22542"/>
                  <a:pt x="82196" y="22758"/>
                </a:cubicBezTo>
                <a:cubicBezTo>
                  <a:pt x="82316" y="22989"/>
                  <a:pt x="82465" y="22931"/>
                  <a:pt x="82712" y="22975"/>
                </a:cubicBezTo>
                <a:cubicBezTo>
                  <a:pt x="82959" y="23019"/>
                  <a:pt x="83103" y="23117"/>
                  <a:pt x="83285" y="23282"/>
                </a:cubicBezTo>
                <a:close/>
                <a:moveTo>
                  <a:pt x="82321" y="23243"/>
                </a:moveTo>
                <a:cubicBezTo>
                  <a:pt x="82539" y="23445"/>
                  <a:pt x="82439" y="23098"/>
                  <a:pt x="82286" y="23081"/>
                </a:cubicBezTo>
                <a:cubicBezTo>
                  <a:pt x="82191" y="23070"/>
                  <a:pt x="82300" y="23219"/>
                  <a:pt x="82321" y="23243"/>
                </a:cubicBezTo>
                <a:close/>
                <a:moveTo>
                  <a:pt x="81523" y="24622"/>
                </a:moveTo>
                <a:cubicBezTo>
                  <a:pt x="81661" y="24485"/>
                  <a:pt x="82011" y="24075"/>
                  <a:pt x="81952" y="23863"/>
                </a:cubicBezTo>
                <a:cubicBezTo>
                  <a:pt x="81927" y="23774"/>
                  <a:pt x="81891" y="23995"/>
                  <a:pt x="81876" y="24031"/>
                </a:cubicBezTo>
                <a:cubicBezTo>
                  <a:pt x="81814" y="24174"/>
                  <a:pt x="81366" y="24659"/>
                  <a:pt x="81401" y="24708"/>
                </a:cubicBezTo>
                <a:cubicBezTo>
                  <a:pt x="81441" y="24704"/>
                  <a:pt x="81494" y="24648"/>
                  <a:pt x="81523" y="24622"/>
                </a:cubicBezTo>
                <a:close/>
                <a:moveTo>
                  <a:pt x="81941" y="19106"/>
                </a:moveTo>
                <a:cubicBezTo>
                  <a:pt x="81864" y="18542"/>
                  <a:pt x="81451" y="19073"/>
                  <a:pt x="81541" y="19546"/>
                </a:cubicBezTo>
                <a:cubicBezTo>
                  <a:pt x="81573" y="19709"/>
                  <a:pt x="81624" y="19788"/>
                  <a:pt x="81731" y="19910"/>
                </a:cubicBezTo>
                <a:cubicBezTo>
                  <a:pt x="81842" y="20024"/>
                  <a:pt x="81850" y="19850"/>
                  <a:pt x="81870" y="19743"/>
                </a:cubicBezTo>
                <a:cubicBezTo>
                  <a:pt x="81910" y="19537"/>
                  <a:pt x="81946" y="19316"/>
                  <a:pt x="81941" y="19106"/>
                </a:cubicBezTo>
                <a:close/>
                <a:moveTo>
                  <a:pt x="70062" y="24846"/>
                </a:moveTo>
                <a:cubicBezTo>
                  <a:pt x="69916" y="24599"/>
                  <a:pt x="69756" y="24293"/>
                  <a:pt x="69676" y="24442"/>
                </a:cubicBezTo>
                <a:cubicBezTo>
                  <a:pt x="69514" y="24745"/>
                  <a:pt x="69455" y="25413"/>
                  <a:pt x="69775" y="25605"/>
                </a:cubicBezTo>
                <a:cubicBezTo>
                  <a:pt x="70017" y="25750"/>
                  <a:pt x="70218" y="25462"/>
                  <a:pt x="70187" y="25197"/>
                </a:cubicBezTo>
                <a:cubicBezTo>
                  <a:pt x="70172" y="25067"/>
                  <a:pt x="70122" y="24960"/>
                  <a:pt x="70062" y="24846"/>
                </a:cubicBezTo>
                <a:close/>
                <a:moveTo>
                  <a:pt x="78257" y="21000"/>
                </a:moveTo>
                <a:cubicBezTo>
                  <a:pt x="78259" y="21434"/>
                  <a:pt x="78866" y="21251"/>
                  <a:pt x="78820" y="20882"/>
                </a:cubicBezTo>
                <a:cubicBezTo>
                  <a:pt x="78784" y="20602"/>
                  <a:pt x="78316" y="20641"/>
                  <a:pt x="78257" y="21000"/>
                </a:cubicBezTo>
                <a:close/>
                <a:moveTo>
                  <a:pt x="47653" y="7525"/>
                </a:moveTo>
                <a:cubicBezTo>
                  <a:pt x="47891" y="7510"/>
                  <a:pt x="47226" y="7775"/>
                  <a:pt x="47224" y="7775"/>
                </a:cubicBezTo>
                <a:cubicBezTo>
                  <a:pt x="47152" y="7773"/>
                  <a:pt x="47345" y="7643"/>
                  <a:pt x="47346" y="7642"/>
                </a:cubicBezTo>
                <a:cubicBezTo>
                  <a:pt x="47441" y="7588"/>
                  <a:pt x="47546" y="7546"/>
                  <a:pt x="47653" y="7525"/>
                </a:cubicBezTo>
                <a:close/>
                <a:moveTo>
                  <a:pt x="48063" y="8048"/>
                </a:moveTo>
                <a:cubicBezTo>
                  <a:pt x="47834" y="8081"/>
                  <a:pt x="48091" y="8318"/>
                  <a:pt x="48046" y="8368"/>
                </a:cubicBezTo>
                <a:cubicBezTo>
                  <a:pt x="48038" y="8377"/>
                  <a:pt x="47860" y="8435"/>
                  <a:pt x="48070" y="8463"/>
                </a:cubicBezTo>
                <a:cubicBezTo>
                  <a:pt x="48181" y="8477"/>
                  <a:pt x="48166" y="8395"/>
                  <a:pt x="48212" y="8295"/>
                </a:cubicBezTo>
                <a:cubicBezTo>
                  <a:pt x="48326" y="8054"/>
                  <a:pt x="48308" y="8014"/>
                  <a:pt x="48063" y="8048"/>
                </a:cubicBezTo>
                <a:close/>
                <a:moveTo>
                  <a:pt x="50854" y="7181"/>
                </a:moveTo>
                <a:cubicBezTo>
                  <a:pt x="50682" y="7164"/>
                  <a:pt x="50693" y="7400"/>
                  <a:pt x="50846" y="7269"/>
                </a:cubicBezTo>
                <a:cubicBezTo>
                  <a:pt x="50875" y="7245"/>
                  <a:pt x="50904" y="7201"/>
                  <a:pt x="50854" y="7181"/>
                </a:cubicBezTo>
                <a:close/>
                <a:moveTo>
                  <a:pt x="47256" y="12883"/>
                </a:moveTo>
                <a:cubicBezTo>
                  <a:pt x="47230" y="12740"/>
                  <a:pt x="47261" y="12640"/>
                  <a:pt x="47398" y="12569"/>
                </a:cubicBezTo>
                <a:cubicBezTo>
                  <a:pt x="47613" y="12459"/>
                  <a:pt x="47456" y="13216"/>
                  <a:pt x="47292" y="12984"/>
                </a:cubicBezTo>
                <a:cubicBezTo>
                  <a:pt x="47269" y="12952"/>
                  <a:pt x="47263" y="12921"/>
                  <a:pt x="47256" y="12883"/>
                </a:cubicBezTo>
                <a:close/>
                <a:moveTo>
                  <a:pt x="51761" y="15229"/>
                </a:moveTo>
                <a:cubicBezTo>
                  <a:pt x="51531" y="15087"/>
                  <a:pt x="52221" y="15231"/>
                  <a:pt x="52223" y="15232"/>
                </a:cubicBezTo>
                <a:cubicBezTo>
                  <a:pt x="52591" y="15321"/>
                  <a:pt x="52192" y="15332"/>
                  <a:pt x="52048" y="15311"/>
                </a:cubicBezTo>
                <a:cubicBezTo>
                  <a:pt x="51947" y="15296"/>
                  <a:pt x="51854" y="15273"/>
                  <a:pt x="51761" y="15229"/>
                </a:cubicBezTo>
                <a:close/>
                <a:moveTo>
                  <a:pt x="51587" y="13986"/>
                </a:moveTo>
                <a:cubicBezTo>
                  <a:pt x="51835" y="14104"/>
                  <a:pt x="51818" y="14253"/>
                  <a:pt x="51597" y="14040"/>
                </a:cubicBezTo>
                <a:cubicBezTo>
                  <a:pt x="51579" y="14023"/>
                  <a:pt x="51525" y="13972"/>
                  <a:pt x="51587" y="13986"/>
                </a:cubicBezTo>
                <a:close/>
                <a:moveTo>
                  <a:pt x="41954" y="4972"/>
                </a:moveTo>
                <a:cubicBezTo>
                  <a:pt x="42008" y="5135"/>
                  <a:pt x="41651" y="5259"/>
                  <a:pt x="41540" y="5303"/>
                </a:cubicBezTo>
                <a:cubicBezTo>
                  <a:pt x="41418" y="5349"/>
                  <a:pt x="40792" y="5558"/>
                  <a:pt x="40693" y="5567"/>
                </a:cubicBezTo>
                <a:cubicBezTo>
                  <a:pt x="40560" y="5580"/>
                  <a:pt x="39918" y="5495"/>
                  <a:pt x="39887" y="5361"/>
                </a:cubicBezTo>
                <a:cubicBezTo>
                  <a:pt x="39852" y="5211"/>
                  <a:pt x="39891" y="5288"/>
                  <a:pt x="39791" y="5157"/>
                </a:cubicBezTo>
                <a:cubicBezTo>
                  <a:pt x="39722" y="5065"/>
                  <a:pt x="39995" y="4977"/>
                  <a:pt x="39819" y="4931"/>
                </a:cubicBezTo>
                <a:cubicBezTo>
                  <a:pt x="39671" y="4892"/>
                  <a:pt x="39461" y="4965"/>
                  <a:pt x="39617" y="4857"/>
                </a:cubicBezTo>
                <a:cubicBezTo>
                  <a:pt x="39688" y="4807"/>
                  <a:pt x="39620" y="4816"/>
                  <a:pt x="39749" y="4771"/>
                </a:cubicBezTo>
                <a:cubicBezTo>
                  <a:pt x="40016" y="4678"/>
                  <a:pt x="39901" y="4579"/>
                  <a:pt x="40119" y="4805"/>
                </a:cubicBezTo>
                <a:cubicBezTo>
                  <a:pt x="40330" y="5023"/>
                  <a:pt x="40517" y="4758"/>
                  <a:pt x="40843" y="4774"/>
                </a:cubicBezTo>
                <a:cubicBezTo>
                  <a:pt x="41187" y="4792"/>
                  <a:pt x="41424" y="4565"/>
                  <a:pt x="41704" y="4672"/>
                </a:cubicBezTo>
                <a:cubicBezTo>
                  <a:pt x="41812" y="4720"/>
                  <a:pt x="41667" y="4789"/>
                  <a:pt x="41872" y="4902"/>
                </a:cubicBezTo>
                <a:cubicBezTo>
                  <a:pt x="41912" y="4924"/>
                  <a:pt x="41929" y="4933"/>
                  <a:pt x="41954" y="4972"/>
                </a:cubicBezTo>
                <a:close/>
                <a:moveTo>
                  <a:pt x="43120" y="8293"/>
                </a:moveTo>
                <a:cubicBezTo>
                  <a:pt x="43256" y="8312"/>
                  <a:pt x="43429" y="8334"/>
                  <a:pt x="43491" y="8456"/>
                </a:cubicBezTo>
                <a:cubicBezTo>
                  <a:pt x="43457" y="8613"/>
                  <a:pt x="43414" y="8656"/>
                  <a:pt x="43315" y="8650"/>
                </a:cubicBezTo>
                <a:cubicBezTo>
                  <a:pt x="43318" y="8732"/>
                  <a:pt x="43334" y="8743"/>
                  <a:pt x="43324" y="8877"/>
                </a:cubicBezTo>
                <a:cubicBezTo>
                  <a:pt x="43300" y="9187"/>
                  <a:pt x="43252" y="9283"/>
                  <a:pt x="42968" y="9349"/>
                </a:cubicBezTo>
                <a:cubicBezTo>
                  <a:pt x="42784" y="9391"/>
                  <a:pt x="42592" y="9490"/>
                  <a:pt x="42440" y="9515"/>
                </a:cubicBezTo>
                <a:cubicBezTo>
                  <a:pt x="42388" y="9523"/>
                  <a:pt x="42332" y="9529"/>
                  <a:pt x="42285" y="9499"/>
                </a:cubicBezTo>
                <a:cubicBezTo>
                  <a:pt x="42180" y="9429"/>
                  <a:pt x="42168" y="9314"/>
                  <a:pt x="42300" y="9243"/>
                </a:cubicBezTo>
                <a:cubicBezTo>
                  <a:pt x="42547" y="9111"/>
                  <a:pt x="42530" y="9138"/>
                  <a:pt x="42362" y="8906"/>
                </a:cubicBezTo>
                <a:cubicBezTo>
                  <a:pt x="42284" y="8798"/>
                  <a:pt x="42392" y="8825"/>
                  <a:pt x="42344" y="8670"/>
                </a:cubicBezTo>
                <a:cubicBezTo>
                  <a:pt x="42304" y="8543"/>
                  <a:pt x="42666" y="8662"/>
                  <a:pt x="42766" y="8439"/>
                </a:cubicBezTo>
                <a:cubicBezTo>
                  <a:pt x="42832" y="8291"/>
                  <a:pt x="42971" y="8268"/>
                  <a:pt x="43120" y="8293"/>
                </a:cubicBezTo>
                <a:close/>
                <a:moveTo>
                  <a:pt x="48976" y="14223"/>
                </a:moveTo>
                <a:cubicBezTo>
                  <a:pt x="49299" y="14161"/>
                  <a:pt x="49209" y="14227"/>
                  <a:pt x="49171" y="14558"/>
                </a:cubicBezTo>
                <a:cubicBezTo>
                  <a:pt x="49156" y="14690"/>
                  <a:pt x="49150" y="14783"/>
                  <a:pt x="48971" y="14689"/>
                </a:cubicBezTo>
                <a:cubicBezTo>
                  <a:pt x="48847" y="14625"/>
                  <a:pt x="48800" y="14578"/>
                  <a:pt x="48656" y="14515"/>
                </a:cubicBezTo>
                <a:cubicBezTo>
                  <a:pt x="48604" y="14492"/>
                  <a:pt x="48358" y="14403"/>
                  <a:pt x="48361" y="14338"/>
                </a:cubicBezTo>
                <a:cubicBezTo>
                  <a:pt x="48367" y="14164"/>
                  <a:pt x="48717" y="14248"/>
                  <a:pt x="48860" y="14238"/>
                </a:cubicBezTo>
                <a:lnTo>
                  <a:pt x="48976" y="14223"/>
                </a:lnTo>
                <a:close/>
                <a:moveTo>
                  <a:pt x="47169" y="13912"/>
                </a:moveTo>
                <a:cubicBezTo>
                  <a:pt x="47150" y="13897"/>
                  <a:pt x="47179" y="13690"/>
                  <a:pt x="47204" y="13638"/>
                </a:cubicBezTo>
                <a:cubicBezTo>
                  <a:pt x="47204" y="13637"/>
                  <a:pt x="47165" y="13431"/>
                  <a:pt x="47155" y="13412"/>
                </a:cubicBezTo>
                <a:cubicBezTo>
                  <a:pt x="47088" y="13277"/>
                  <a:pt x="47111" y="13264"/>
                  <a:pt x="47261" y="13197"/>
                </a:cubicBezTo>
                <a:cubicBezTo>
                  <a:pt x="47575" y="13058"/>
                  <a:pt x="47552" y="13306"/>
                  <a:pt x="47551" y="13557"/>
                </a:cubicBezTo>
                <a:cubicBezTo>
                  <a:pt x="47551" y="13695"/>
                  <a:pt x="47543" y="13780"/>
                  <a:pt x="47426" y="13860"/>
                </a:cubicBezTo>
                <a:cubicBezTo>
                  <a:pt x="47359" y="13892"/>
                  <a:pt x="47244" y="13948"/>
                  <a:pt x="47169" y="13912"/>
                </a:cubicBezTo>
                <a:close/>
                <a:moveTo>
                  <a:pt x="45689" y="13698"/>
                </a:moveTo>
                <a:cubicBezTo>
                  <a:pt x="45679" y="13863"/>
                  <a:pt x="45394" y="13704"/>
                  <a:pt x="45579" y="13646"/>
                </a:cubicBezTo>
                <a:cubicBezTo>
                  <a:pt x="45634" y="13629"/>
                  <a:pt x="45672" y="13642"/>
                  <a:pt x="45689" y="13698"/>
                </a:cubicBezTo>
                <a:close/>
                <a:moveTo>
                  <a:pt x="43360" y="10032"/>
                </a:moveTo>
                <a:cubicBezTo>
                  <a:pt x="43380" y="10050"/>
                  <a:pt x="44085" y="9858"/>
                  <a:pt x="44168" y="9843"/>
                </a:cubicBezTo>
                <a:cubicBezTo>
                  <a:pt x="44450" y="9789"/>
                  <a:pt x="44774" y="9804"/>
                  <a:pt x="45018" y="9749"/>
                </a:cubicBezTo>
                <a:cubicBezTo>
                  <a:pt x="45392" y="9664"/>
                  <a:pt x="45053" y="9552"/>
                  <a:pt x="45145" y="9479"/>
                </a:cubicBezTo>
                <a:cubicBezTo>
                  <a:pt x="45224" y="9416"/>
                  <a:pt x="45402" y="9357"/>
                  <a:pt x="45274" y="9184"/>
                </a:cubicBezTo>
                <a:cubicBezTo>
                  <a:pt x="45140" y="9005"/>
                  <a:pt x="44996" y="9099"/>
                  <a:pt x="44941" y="8816"/>
                </a:cubicBezTo>
                <a:cubicBezTo>
                  <a:pt x="44885" y="8529"/>
                  <a:pt x="44535" y="8114"/>
                  <a:pt x="44266" y="8000"/>
                </a:cubicBezTo>
                <a:cubicBezTo>
                  <a:pt x="44149" y="7950"/>
                  <a:pt x="44213" y="7932"/>
                  <a:pt x="44321" y="7832"/>
                </a:cubicBezTo>
                <a:cubicBezTo>
                  <a:pt x="44536" y="7632"/>
                  <a:pt x="44749" y="7393"/>
                  <a:pt x="44270" y="7449"/>
                </a:cubicBezTo>
                <a:cubicBezTo>
                  <a:pt x="43629" y="7524"/>
                  <a:pt x="44317" y="7290"/>
                  <a:pt x="44024" y="7172"/>
                </a:cubicBezTo>
                <a:cubicBezTo>
                  <a:pt x="43704" y="7042"/>
                  <a:pt x="43616" y="7566"/>
                  <a:pt x="43497" y="7769"/>
                </a:cubicBezTo>
                <a:cubicBezTo>
                  <a:pt x="43409" y="7918"/>
                  <a:pt x="43681" y="7728"/>
                  <a:pt x="43630" y="7888"/>
                </a:cubicBezTo>
                <a:cubicBezTo>
                  <a:pt x="43525" y="8214"/>
                  <a:pt x="43689" y="7937"/>
                  <a:pt x="43717" y="8089"/>
                </a:cubicBezTo>
                <a:cubicBezTo>
                  <a:pt x="43797" y="8515"/>
                  <a:pt x="44129" y="8363"/>
                  <a:pt x="44196" y="8649"/>
                </a:cubicBezTo>
                <a:cubicBezTo>
                  <a:pt x="44255" y="8905"/>
                  <a:pt x="43788" y="8871"/>
                  <a:pt x="43776" y="9027"/>
                </a:cubicBezTo>
                <a:cubicBezTo>
                  <a:pt x="43761" y="9216"/>
                  <a:pt x="43770" y="9206"/>
                  <a:pt x="43643" y="9372"/>
                </a:cubicBezTo>
                <a:cubicBezTo>
                  <a:pt x="43531" y="9517"/>
                  <a:pt x="43653" y="9479"/>
                  <a:pt x="43827" y="9500"/>
                </a:cubicBezTo>
                <a:cubicBezTo>
                  <a:pt x="43853" y="9503"/>
                  <a:pt x="44160" y="9529"/>
                  <a:pt x="44140" y="9551"/>
                </a:cubicBezTo>
                <a:cubicBezTo>
                  <a:pt x="44138" y="9552"/>
                  <a:pt x="43794" y="9701"/>
                  <a:pt x="43749" y="9726"/>
                </a:cubicBezTo>
                <a:cubicBezTo>
                  <a:pt x="43693" y="9758"/>
                  <a:pt x="43365" y="9973"/>
                  <a:pt x="43360" y="10032"/>
                </a:cubicBezTo>
                <a:close/>
                <a:moveTo>
                  <a:pt x="85751" y="3128"/>
                </a:moveTo>
                <a:cubicBezTo>
                  <a:pt x="85253" y="3091"/>
                  <a:pt x="85454" y="3375"/>
                  <a:pt x="85812" y="3248"/>
                </a:cubicBezTo>
                <a:cubicBezTo>
                  <a:pt x="85981" y="3188"/>
                  <a:pt x="85845" y="3143"/>
                  <a:pt x="85751" y="3128"/>
                </a:cubicBezTo>
                <a:close/>
                <a:moveTo>
                  <a:pt x="57013" y="3103"/>
                </a:moveTo>
                <a:cubicBezTo>
                  <a:pt x="57220" y="3162"/>
                  <a:pt x="57388" y="3224"/>
                  <a:pt x="57589" y="3288"/>
                </a:cubicBezTo>
                <a:cubicBezTo>
                  <a:pt x="57644" y="3306"/>
                  <a:pt x="58146" y="3439"/>
                  <a:pt x="58133" y="3315"/>
                </a:cubicBezTo>
                <a:cubicBezTo>
                  <a:pt x="58121" y="3201"/>
                  <a:pt x="57456" y="2940"/>
                  <a:pt x="57667" y="2682"/>
                </a:cubicBezTo>
                <a:cubicBezTo>
                  <a:pt x="57737" y="2596"/>
                  <a:pt x="57757" y="2588"/>
                  <a:pt x="57817" y="2483"/>
                </a:cubicBezTo>
                <a:cubicBezTo>
                  <a:pt x="57921" y="2301"/>
                  <a:pt x="58158" y="2214"/>
                  <a:pt x="58328" y="2111"/>
                </a:cubicBezTo>
                <a:cubicBezTo>
                  <a:pt x="58593" y="1952"/>
                  <a:pt x="59669" y="1842"/>
                  <a:pt x="59715" y="1686"/>
                </a:cubicBezTo>
                <a:cubicBezTo>
                  <a:pt x="59749" y="1569"/>
                  <a:pt x="59404" y="1616"/>
                  <a:pt x="59352" y="1628"/>
                </a:cubicBezTo>
                <a:cubicBezTo>
                  <a:pt x="59153" y="1672"/>
                  <a:pt x="59055" y="1717"/>
                  <a:pt x="58834" y="1743"/>
                </a:cubicBezTo>
                <a:cubicBezTo>
                  <a:pt x="58368" y="1796"/>
                  <a:pt x="58186" y="1781"/>
                  <a:pt x="57724" y="1951"/>
                </a:cubicBezTo>
                <a:cubicBezTo>
                  <a:pt x="57270" y="2118"/>
                  <a:pt x="57554" y="2142"/>
                  <a:pt x="57473" y="2216"/>
                </a:cubicBezTo>
                <a:cubicBezTo>
                  <a:pt x="57440" y="2245"/>
                  <a:pt x="57217" y="2435"/>
                  <a:pt x="57216" y="2444"/>
                </a:cubicBezTo>
                <a:cubicBezTo>
                  <a:pt x="57210" y="2529"/>
                  <a:pt x="57407" y="2514"/>
                  <a:pt x="57122" y="2652"/>
                </a:cubicBezTo>
                <a:cubicBezTo>
                  <a:pt x="56908" y="2757"/>
                  <a:pt x="57073" y="2732"/>
                  <a:pt x="56940" y="2887"/>
                </a:cubicBezTo>
                <a:cubicBezTo>
                  <a:pt x="56829" y="3017"/>
                  <a:pt x="56853" y="3051"/>
                  <a:pt x="57013" y="3103"/>
                </a:cubicBezTo>
                <a:close/>
                <a:moveTo>
                  <a:pt x="56558" y="624"/>
                </a:moveTo>
                <a:cubicBezTo>
                  <a:pt x="56950" y="652"/>
                  <a:pt x="56814" y="524"/>
                  <a:pt x="56465" y="559"/>
                </a:cubicBezTo>
                <a:cubicBezTo>
                  <a:pt x="56288" y="576"/>
                  <a:pt x="56513" y="619"/>
                  <a:pt x="56558" y="624"/>
                </a:cubicBezTo>
                <a:close/>
                <a:moveTo>
                  <a:pt x="55196" y="733"/>
                </a:moveTo>
                <a:cubicBezTo>
                  <a:pt x="55596" y="659"/>
                  <a:pt x="55456" y="530"/>
                  <a:pt x="55020" y="677"/>
                </a:cubicBezTo>
                <a:cubicBezTo>
                  <a:pt x="54762" y="764"/>
                  <a:pt x="55121" y="747"/>
                  <a:pt x="55196" y="733"/>
                </a:cubicBezTo>
                <a:close/>
                <a:moveTo>
                  <a:pt x="66134" y="993"/>
                </a:moveTo>
                <a:cubicBezTo>
                  <a:pt x="66035" y="978"/>
                  <a:pt x="65741" y="939"/>
                  <a:pt x="65756" y="1118"/>
                </a:cubicBezTo>
                <a:cubicBezTo>
                  <a:pt x="65785" y="1466"/>
                  <a:pt x="67276" y="1180"/>
                  <a:pt x="66134" y="993"/>
                </a:cubicBezTo>
                <a:close/>
                <a:moveTo>
                  <a:pt x="65001" y="807"/>
                </a:moveTo>
                <a:cubicBezTo>
                  <a:pt x="64828" y="792"/>
                  <a:pt x="64312" y="737"/>
                  <a:pt x="64191" y="873"/>
                </a:cubicBezTo>
                <a:cubicBezTo>
                  <a:pt x="64066" y="1013"/>
                  <a:pt x="65208" y="1086"/>
                  <a:pt x="65273" y="1082"/>
                </a:cubicBezTo>
                <a:cubicBezTo>
                  <a:pt x="65599" y="1064"/>
                  <a:pt x="65351" y="835"/>
                  <a:pt x="65086" y="814"/>
                </a:cubicBezTo>
                <a:lnTo>
                  <a:pt x="65001" y="807"/>
                </a:lnTo>
                <a:close/>
                <a:moveTo>
                  <a:pt x="63659" y="718"/>
                </a:moveTo>
                <a:cubicBezTo>
                  <a:pt x="63843" y="841"/>
                  <a:pt x="64789" y="727"/>
                  <a:pt x="64488" y="587"/>
                </a:cubicBezTo>
                <a:cubicBezTo>
                  <a:pt x="64322" y="510"/>
                  <a:pt x="63687" y="531"/>
                  <a:pt x="63645" y="681"/>
                </a:cubicBezTo>
                <a:cubicBezTo>
                  <a:pt x="63641" y="698"/>
                  <a:pt x="63649" y="706"/>
                  <a:pt x="63659" y="718"/>
                </a:cubicBezTo>
                <a:close/>
                <a:moveTo>
                  <a:pt x="76662" y="2090"/>
                </a:moveTo>
                <a:cubicBezTo>
                  <a:pt x="76717" y="2103"/>
                  <a:pt x="77237" y="2190"/>
                  <a:pt x="77244" y="2114"/>
                </a:cubicBezTo>
                <a:cubicBezTo>
                  <a:pt x="77253" y="2019"/>
                  <a:pt x="76166" y="1951"/>
                  <a:pt x="76662" y="2090"/>
                </a:cubicBezTo>
                <a:close/>
                <a:moveTo>
                  <a:pt x="75878" y="2529"/>
                </a:moveTo>
                <a:cubicBezTo>
                  <a:pt x="75846" y="2610"/>
                  <a:pt x="76436" y="2531"/>
                  <a:pt x="76133" y="2498"/>
                </a:cubicBezTo>
                <a:cubicBezTo>
                  <a:pt x="76049" y="2490"/>
                  <a:pt x="75955" y="2493"/>
                  <a:pt x="75878" y="2529"/>
                </a:cubicBezTo>
                <a:close/>
                <a:moveTo>
                  <a:pt x="75727" y="1889"/>
                </a:moveTo>
                <a:cubicBezTo>
                  <a:pt x="75426" y="1837"/>
                  <a:pt x="75297" y="1841"/>
                  <a:pt x="75001" y="1868"/>
                </a:cubicBezTo>
                <a:cubicBezTo>
                  <a:pt x="74836" y="1882"/>
                  <a:pt x="74463" y="1807"/>
                  <a:pt x="74356" y="1870"/>
                </a:cubicBezTo>
                <a:cubicBezTo>
                  <a:pt x="74190" y="1969"/>
                  <a:pt x="74772" y="2125"/>
                  <a:pt x="74832" y="2135"/>
                </a:cubicBezTo>
                <a:cubicBezTo>
                  <a:pt x="74950" y="2156"/>
                  <a:pt x="75694" y="2190"/>
                  <a:pt x="75733" y="2107"/>
                </a:cubicBezTo>
                <a:cubicBezTo>
                  <a:pt x="75761" y="2047"/>
                  <a:pt x="75435" y="1955"/>
                  <a:pt x="75630" y="1993"/>
                </a:cubicBezTo>
                <a:cubicBezTo>
                  <a:pt x="75632" y="1993"/>
                  <a:pt x="76225" y="2093"/>
                  <a:pt x="76047" y="1985"/>
                </a:cubicBezTo>
                <a:cubicBezTo>
                  <a:pt x="75972" y="1940"/>
                  <a:pt x="75813" y="1907"/>
                  <a:pt x="75727" y="1889"/>
                </a:cubicBezTo>
                <a:close/>
                <a:moveTo>
                  <a:pt x="86539" y="11708"/>
                </a:moveTo>
                <a:cubicBezTo>
                  <a:pt x="86360" y="11897"/>
                  <a:pt x="86570" y="11909"/>
                  <a:pt x="86641" y="11715"/>
                </a:cubicBezTo>
                <a:cubicBezTo>
                  <a:pt x="86670" y="11636"/>
                  <a:pt x="86576" y="11679"/>
                  <a:pt x="86539" y="11708"/>
                </a:cubicBezTo>
                <a:close/>
                <a:moveTo>
                  <a:pt x="84874" y="11291"/>
                </a:moveTo>
                <a:cubicBezTo>
                  <a:pt x="84878" y="11160"/>
                  <a:pt x="84548" y="10884"/>
                  <a:pt x="84451" y="10764"/>
                </a:cubicBezTo>
                <a:cubicBezTo>
                  <a:pt x="84314" y="10593"/>
                  <a:pt x="84122" y="10239"/>
                  <a:pt x="84531" y="10370"/>
                </a:cubicBezTo>
                <a:cubicBezTo>
                  <a:pt x="84733" y="10435"/>
                  <a:pt x="84684" y="10405"/>
                  <a:pt x="84529" y="10267"/>
                </a:cubicBezTo>
                <a:cubicBezTo>
                  <a:pt x="84130" y="9912"/>
                  <a:pt x="83708" y="9575"/>
                  <a:pt x="83369" y="9159"/>
                </a:cubicBezTo>
                <a:cubicBezTo>
                  <a:pt x="83255" y="9019"/>
                  <a:pt x="82984" y="8707"/>
                  <a:pt x="82822" y="8642"/>
                </a:cubicBezTo>
                <a:cubicBezTo>
                  <a:pt x="82795" y="8662"/>
                  <a:pt x="83003" y="9098"/>
                  <a:pt x="83029" y="9143"/>
                </a:cubicBezTo>
                <a:cubicBezTo>
                  <a:pt x="83190" y="9416"/>
                  <a:pt x="83490" y="9694"/>
                  <a:pt x="83695" y="9958"/>
                </a:cubicBezTo>
                <a:cubicBezTo>
                  <a:pt x="83963" y="10303"/>
                  <a:pt x="84145" y="10609"/>
                  <a:pt x="84363" y="10982"/>
                </a:cubicBezTo>
                <a:cubicBezTo>
                  <a:pt x="84434" y="11104"/>
                  <a:pt x="84650" y="11446"/>
                  <a:pt x="84837" y="11340"/>
                </a:cubicBezTo>
                <a:cubicBezTo>
                  <a:pt x="84861" y="11326"/>
                  <a:pt x="84866" y="11316"/>
                  <a:pt x="84874" y="11291"/>
                </a:cubicBezTo>
                <a:close/>
                <a:moveTo>
                  <a:pt x="54625" y="15183"/>
                </a:moveTo>
                <a:cubicBezTo>
                  <a:pt x="54777" y="15143"/>
                  <a:pt x="54929" y="15095"/>
                  <a:pt x="54758" y="15291"/>
                </a:cubicBezTo>
                <a:cubicBezTo>
                  <a:pt x="54522" y="15561"/>
                  <a:pt x="54105" y="15380"/>
                  <a:pt x="54392" y="15257"/>
                </a:cubicBezTo>
                <a:cubicBezTo>
                  <a:pt x="54463" y="15227"/>
                  <a:pt x="54550" y="15204"/>
                  <a:pt x="54625" y="15183"/>
                </a:cubicBezTo>
                <a:close/>
                <a:moveTo>
                  <a:pt x="61458" y="23343"/>
                </a:moveTo>
                <a:cubicBezTo>
                  <a:pt x="61390" y="23231"/>
                  <a:pt x="61109" y="23311"/>
                  <a:pt x="61252" y="23396"/>
                </a:cubicBezTo>
                <a:cubicBezTo>
                  <a:pt x="61315" y="23433"/>
                  <a:pt x="61475" y="23415"/>
                  <a:pt x="61458" y="23343"/>
                </a:cubicBezTo>
                <a:close/>
                <a:moveTo>
                  <a:pt x="50355" y="712"/>
                </a:moveTo>
                <a:cubicBezTo>
                  <a:pt x="50120" y="709"/>
                  <a:pt x="50005" y="753"/>
                  <a:pt x="49756" y="735"/>
                </a:cubicBezTo>
                <a:cubicBezTo>
                  <a:pt x="49468" y="717"/>
                  <a:pt x="48968" y="757"/>
                  <a:pt x="49610" y="841"/>
                </a:cubicBezTo>
                <a:cubicBezTo>
                  <a:pt x="49690" y="851"/>
                  <a:pt x="49739" y="856"/>
                  <a:pt x="49814" y="885"/>
                </a:cubicBezTo>
                <a:cubicBezTo>
                  <a:pt x="50311" y="1175"/>
                  <a:pt x="51583" y="746"/>
                  <a:pt x="50355" y="712"/>
                </a:cubicBezTo>
                <a:close/>
                <a:moveTo>
                  <a:pt x="50481" y="1425"/>
                </a:moveTo>
                <a:cubicBezTo>
                  <a:pt x="50694" y="1356"/>
                  <a:pt x="50486" y="1331"/>
                  <a:pt x="50365" y="1302"/>
                </a:cubicBezTo>
                <a:cubicBezTo>
                  <a:pt x="49873" y="1184"/>
                  <a:pt x="49699" y="1463"/>
                  <a:pt x="50241" y="1470"/>
                </a:cubicBezTo>
                <a:cubicBezTo>
                  <a:pt x="50332" y="1471"/>
                  <a:pt x="50395" y="1450"/>
                  <a:pt x="50481" y="1425"/>
                </a:cubicBezTo>
                <a:close/>
              </a:path>
            </a:pathLst>
          </a:custGeom>
          <a:solidFill>
            <a:srgbClr val="33CC33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0" name="꙱ Whole World (w/o Antarctica and Lakes) (L)">
            <a:extLst>
              <a:ext uri="{FF2B5EF4-FFF2-40B4-BE49-F238E27FC236}">
                <a16:creationId xmlns:a16="http://schemas.microsoft.com/office/drawing/2014/main" id="{EEB3CF7D-57CC-4355-9D2B-F2570C2B6CD8}"/>
              </a:ext>
            </a:extLst>
          </p:cNvPr>
          <p:cNvSpPr>
            <a:spLocks noEditPoints="1"/>
          </p:cNvSpPr>
          <p:nvPr/>
        </p:nvSpPr>
        <p:spPr bwMode="auto">
          <a:xfrm>
            <a:off x="7304373" y="2559908"/>
            <a:ext cx="3983387" cy="1950259"/>
          </a:xfrm>
          <a:custGeom>
            <a:avLst/>
            <a:gdLst>
              <a:gd name="T0" fmla="*/ 41856 w 97128"/>
              <a:gd name="T1" fmla="*/ 789 h 47470"/>
              <a:gd name="T2" fmla="*/ 31873 w 97128"/>
              <a:gd name="T3" fmla="*/ 1440 h 47470"/>
              <a:gd name="T4" fmla="*/ 34552 w 97128"/>
              <a:gd name="T5" fmla="*/ 6202 h 47470"/>
              <a:gd name="T6" fmla="*/ 24728 w 97128"/>
              <a:gd name="T7" fmla="*/ 45779 h 47470"/>
              <a:gd name="T8" fmla="*/ 20044 w 97128"/>
              <a:gd name="T9" fmla="*/ 25228 h 47470"/>
              <a:gd name="T10" fmla="*/ 10346 w 97128"/>
              <a:gd name="T11" fmla="*/ 19145 h 47470"/>
              <a:gd name="T12" fmla="*/ 10441 w 97128"/>
              <a:gd name="T13" fmla="*/ 7102 h 47470"/>
              <a:gd name="T14" fmla="*/ 4282 w 97128"/>
              <a:gd name="T15" fmla="*/ 6382 h 47470"/>
              <a:gd name="T16" fmla="*/ 16482 w 97128"/>
              <a:gd name="T17" fmla="*/ 3464 h 47470"/>
              <a:gd name="T18" fmla="*/ 25877 w 97128"/>
              <a:gd name="T19" fmla="*/ 3811 h 47470"/>
              <a:gd name="T20" fmla="*/ 27357 w 97128"/>
              <a:gd name="T21" fmla="*/ 7086 h 47470"/>
              <a:gd name="T22" fmla="*/ 27236 w 97128"/>
              <a:gd name="T23" fmla="*/ 11803 h 47470"/>
              <a:gd name="T24" fmla="*/ 19433 w 97128"/>
              <a:gd name="T25" fmla="*/ 17821 h 47470"/>
              <a:gd name="T26" fmla="*/ 21339 w 97128"/>
              <a:gd name="T27" fmla="*/ 23820 h 47470"/>
              <a:gd name="T28" fmla="*/ 30500 w 97128"/>
              <a:gd name="T29" fmla="*/ 28820 h 47470"/>
              <a:gd name="T30" fmla="*/ 24317 w 97128"/>
              <a:gd name="T31" fmla="*/ 45479 h 47470"/>
              <a:gd name="T32" fmla="*/ 458 w 97128"/>
              <a:gd name="T33" fmla="*/ 8819 h 47470"/>
              <a:gd name="T34" fmla="*/ 27194 w 97128"/>
              <a:gd name="T35" fmla="*/ 5019 h 47470"/>
              <a:gd name="T36" fmla="*/ 28012 w 97128"/>
              <a:gd name="T37" fmla="*/ 2956 h 47470"/>
              <a:gd name="T38" fmla="*/ 22203 w 97128"/>
              <a:gd name="T39" fmla="*/ 2751 h 47470"/>
              <a:gd name="T40" fmla="*/ 24180 w 97128"/>
              <a:gd name="T41" fmla="*/ 2432 h 47470"/>
              <a:gd name="T42" fmla="*/ 29761 w 97128"/>
              <a:gd name="T43" fmla="*/ 800 h 47470"/>
              <a:gd name="T44" fmla="*/ 27868 w 97128"/>
              <a:gd name="T45" fmla="*/ 2229 h 47470"/>
              <a:gd name="T46" fmla="*/ 24719 w 97128"/>
              <a:gd name="T47" fmla="*/ 1049 h 47470"/>
              <a:gd name="T48" fmla="*/ 17828 w 97128"/>
              <a:gd name="T49" fmla="*/ 3061 h 47470"/>
              <a:gd name="T50" fmla="*/ 20721 w 97128"/>
              <a:gd name="T51" fmla="*/ 20124 h 47470"/>
              <a:gd name="T52" fmla="*/ 47864 w 97128"/>
              <a:gd name="T53" fmla="*/ 931 h 47470"/>
              <a:gd name="T54" fmla="*/ 89297 w 97128"/>
              <a:gd name="T55" fmla="*/ 32112 h 47470"/>
              <a:gd name="T56" fmla="*/ 79252 w 97128"/>
              <a:gd name="T57" fmla="*/ 37346 h 47470"/>
              <a:gd name="T58" fmla="*/ 96082 w 97128"/>
              <a:gd name="T59" fmla="*/ 41117 h 47470"/>
              <a:gd name="T60" fmla="*/ 80411 w 97128"/>
              <a:gd name="T61" fmla="*/ 14783 h 47470"/>
              <a:gd name="T62" fmla="*/ 76723 w 97128"/>
              <a:gd name="T63" fmla="*/ 23611 h 47470"/>
              <a:gd name="T64" fmla="*/ 72176 w 97128"/>
              <a:gd name="T65" fmla="*/ 19981 h 47470"/>
              <a:gd name="T66" fmla="*/ 59219 w 97128"/>
              <a:gd name="T67" fmla="*/ 17487 h 47470"/>
              <a:gd name="T68" fmla="*/ 55919 w 97128"/>
              <a:gd name="T69" fmla="*/ 18784 h 47470"/>
              <a:gd name="T70" fmla="*/ 56799 w 97128"/>
              <a:gd name="T71" fmla="*/ 30106 h 47470"/>
              <a:gd name="T72" fmla="*/ 48085 w 97128"/>
              <a:gd name="T73" fmla="*/ 29360 h 47470"/>
              <a:gd name="T74" fmla="*/ 39767 w 97128"/>
              <a:gd name="T75" fmla="*/ 23803 h 47470"/>
              <a:gd name="T76" fmla="*/ 49830 w 97128"/>
              <a:gd name="T77" fmla="*/ 16803 h 47470"/>
              <a:gd name="T78" fmla="*/ 54614 w 97128"/>
              <a:gd name="T79" fmla="*/ 11400 h 47470"/>
              <a:gd name="T80" fmla="*/ 50103 w 97128"/>
              <a:gd name="T81" fmla="*/ 12687 h 47470"/>
              <a:gd name="T82" fmla="*/ 42137 w 97128"/>
              <a:gd name="T83" fmla="*/ 14607 h 47470"/>
              <a:gd name="T84" fmla="*/ 47455 w 97128"/>
              <a:gd name="T85" fmla="*/ 8787 h 47470"/>
              <a:gd name="T86" fmla="*/ 50498 w 97128"/>
              <a:gd name="T87" fmla="*/ 4939 h 47470"/>
              <a:gd name="T88" fmla="*/ 49767 w 97128"/>
              <a:gd name="T89" fmla="*/ 3679 h 47470"/>
              <a:gd name="T90" fmla="*/ 61970 w 97128"/>
              <a:gd name="T91" fmla="*/ 3738 h 47470"/>
              <a:gd name="T92" fmla="*/ 75761 w 97128"/>
              <a:gd name="T93" fmla="*/ 3135 h 47470"/>
              <a:gd name="T94" fmla="*/ 85674 w 97128"/>
              <a:gd name="T95" fmla="*/ 5920 h 47470"/>
              <a:gd name="T96" fmla="*/ 85269 w 97128"/>
              <a:gd name="T97" fmla="*/ 12683 h 47470"/>
              <a:gd name="T98" fmla="*/ 83846 w 97128"/>
              <a:gd name="T99" fmla="*/ 31148 h 47470"/>
              <a:gd name="T100" fmla="*/ 87309 w 97128"/>
              <a:gd name="T101" fmla="*/ 28803 h 47470"/>
              <a:gd name="T102" fmla="*/ 84888 w 97128"/>
              <a:gd name="T103" fmla="*/ 29004 h 47470"/>
              <a:gd name="T104" fmla="*/ 76097 w 97128"/>
              <a:gd name="T105" fmla="*/ 26965 h 47470"/>
              <a:gd name="T106" fmla="*/ 81508 w 97128"/>
              <a:gd name="T107" fmla="*/ 26733 h 47470"/>
              <a:gd name="T108" fmla="*/ 59733 w 97128"/>
              <a:gd name="T109" fmla="*/ 11421 h 47470"/>
              <a:gd name="T110" fmla="*/ 82954 w 97128"/>
              <a:gd name="T111" fmla="*/ 25174 h 47470"/>
              <a:gd name="T112" fmla="*/ 81523 w 97128"/>
              <a:gd name="T113" fmla="*/ 24622 h 47470"/>
              <a:gd name="T114" fmla="*/ 47256 w 97128"/>
              <a:gd name="T115" fmla="*/ 12883 h 47470"/>
              <a:gd name="T116" fmla="*/ 42362 w 97128"/>
              <a:gd name="T117" fmla="*/ 8906 h 47470"/>
              <a:gd name="T118" fmla="*/ 44270 w 97128"/>
              <a:gd name="T119" fmla="*/ 7449 h 47470"/>
              <a:gd name="T120" fmla="*/ 57013 w 97128"/>
              <a:gd name="T121" fmla="*/ 3103 h 47470"/>
              <a:gd name="T122" fmla="*/ 75733 w 97128"/>
              <a:gd name="T123" fmla="*/ 2107 h 47470"/>
              <a:gd name="T124" fmla="*/ 50355 w 97128"/>
              <a:gd name="T125" fmla="*/ 712 h 47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128" h="47470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30135" y="36520"/>
                </a:moveTo>
                <a:cubicBezTo>
                  <a:pt x="30044" y="36585"/>
                  <a:pt x="29695" y="36860"/>
                  <a:pt x="29687" y="36986"/>
                </a:cubicBezTo>
                <a:cubicBezTo>
                  <a:pt x="29668" y="37289"/>
                  <a:pt x="29850" y="37576"/>
                  <a:pt x="29736" y="37955"/>
                </a:cubicBezTo>
                <a:cubicBezTo>
                  <a:pt x="29678" y="38146"/>
                  <a:pt x="29439" y="38585"/>
                  <a:pt x="29336" y="38783"/>
                </a:cubicBezTo>
                <a:cubicBezTo>
                  <a:pt x="29287" y="38877"/>
                  <a:pt x="29142" y="39133"/>
                  <a:pt x="29062" y="39199"/>
                </a:cubicBezTo>
                <a:cubicBezTo>
                  <a:pt x="29054" y="39193"/>
                  <a:pt x="29398" y="38722"/>
                  <a:pt x="29233" y="38608"/>
                </a:cubicBezTo>
                <a:cubicBezTo>
                  <a:pt x="29109" y="38522"/>
                  <a:pt x="29041" y="38970"/>
                  <a:pt x="29026" y="39029"/>
                </a:cubicBezTo>
                <a:cubicBezTo>
                  <a:pt x="29010" y="39088"/>
                  <a:pt x="28886" y="39453"/>
                  <a:pt x="28754" y="39789"/>
                </a:cubicBezTo>
                <a:cubicBezTo>
                  <a:pt x="28540" y="40625"/>
                  <a:pt x="27793" y="40297"/>
                  <a:pt x="27481" y="40083"/>
                </a:cubicBezTo>
                <a:cubicBezTo>
                  <a:pt x="27252" y="39927"/>
                  <a:pt x="27179" y="39781"/>
                  <a:pt x="27168" y="39519"/>
                </a:cubicBezTo>
                <a:cubicBezTo>
                  <a:pt x="27191" y="40091"/>
                  <a:pt x="27301" y="40099"/>
                  <a:pt x="27663" y="40487"/>
                </a:cubicBezTo>
                <a:cubicBezTo>
                  <a:pt x="28119" y="41002"/>
                  <a:pt x="27976" y="41542"/>
                  <a:pt x="27267" y="41652"/>
                </a:cubicBezTo>
                <a:cubicBezTo>
                  <a:pt x="26952" y="41700"/>
                  <a:pt x="26694" y="41644"/>
                  <a:pt x="26608" y="41991"/>
                </a:cubicBezTo>
                <a:cubicBezTo>
                  <a:pt x="26532" y="42296"/>
                  <a:pt x="26512" y="42334"/>
                  <a:pt x="26214" y="42450"/>
                </a:cubicBezTo>
                <a:cubicBezTo>
                  <a:pt x="25809" y="42608"/>
                  <a:pt x="26412" y="42840"/>
                  <a:pt x="26402" y="43026"/>
                </a:cubicBezTo>
                <a:cubicBezTo>
                  <a:pt x="26401" y="43054"/>
                  <a:pt x="26170" y="43714"/>
                  <a:pt x="26151" y="43753"/>
                </a:cubicBezTo>
                <a:cubicBezTo>
                  <a:pt x="25990" y="44073"/>
                  <a:pt x="25744" y="44219"/>
                  <a:pt x="26185" y="44525"/>
                </a:cubicBezTo>
                <a:cubicBezTo>
                  <a:pt x="26322" y="44620"/>
                  <a:pt x="26621" y="44737"/>
                  <a:pt x="26541" y="44920"/>
                </a:cubicBezTo>
                <a:cubicBezTo>
                  <a:pt x="26482" y="45056"/>
                  <a:pt x="26375" y="45188"/>
                  <a:pt x="26305" y="45355"/>
                </a:cubicBezTo>
                <a:cubicBezTo>
                  <a:pt x="26196" y="45616"/>
                  <a:pt x="26186" y="45497"/>
                  <a:pt x="26113" y="45577"/>
                </a:cubicBezTo>
                <a:cubicBezTo>
                  <a:pt x="26069" y="45625"/>
                  <a:pt x="26168" y="46069"/>
                  <a:pt x="26206" y="46129"/>
                </a:cubicBezTo>
                <a:cubicBezTo>
                  <a:pt x="26256" y="46205"/>
                  <a:pt x="26303" y="46233"/>
                  <a:pt x="26348" y="46352"/>
                </a:cubicBezTo>
                <a:cubicBezTo>
                  <a:pt x="26288" y="46466"/>
                  <a:pt x="26250" y="46485"/>
                  <a:pt x="26169" y="46560"/>
                </a:cubicBezTo>
                <a:cubicBezTo>
                  <a:pt x="25707" y="46949"/>
                  <a:pt x="25886" y="46545"/>
                  <a:pt x="25668" y="46667"/>
                </a:cubicBezTo>
                <a:cubicBezTo>
                  <a:pt x="25525" y="46746"/>
                  <a:pt x="25556" y="46697"/>
                  <a:pt x="25538" y="46560"/>
                </a:cubicBezTo>
                <a:cubicBezTo>
                  <a:pt x="25527" y="46476"/>
                  <a:pt x="25373" y="46589"/>
                  <a:pt x="25250" y="46457"/>
                </a:cubicBezTo>
                <a:cubicBezTo>
                  <a:pt x="25128" y="46325"/>
                  <a:pt x="25499" y="46400"/>
                  <a:pt x="25302" y="46214"/>
                </a:cubicBezTo>
                <a:cubicBezTo>
                  <a:pt x="25150" y="46071"/>
                  <a:pt x="25203" y="46449"/>
                  <a:pt x="24919" y="46036"/>
                </a:cubicBezTo>
                <a:cubicBezTo>
                  <a:pt x="24850" y="45936"/>
                  <a:pt x="24825" y="45823"/>
                  <a:pt x="24728" y="45779"/>
                </a:cubicBezTo>
                <a:cubicBezTo>
                  <a:pt x="24625" y="45732"/>
                  <a:pt x="24628" y="45698"/>
                  <a:pt x="24614" y="45584"/>
                </a:cubicBezTo>
                <a:cubicBezTo>
                  <a:pt x="24600" y="45259"/>
                  <a:pt x="24444" y="45378"/>
                  <a:pt x="24374" y="45125"/>
                </a:cubicBezTo>
                <a:cubicBezTo>
                  <a:pt x="24315" y="44916"/>
                  <a:pt x="24257" y="44961"/>
                  <a:pt x="24475" y="44923"/>
                </a:cubicBezTo>
                <a:cubicBezTo>
                  <a:pt x="24582" y="44904"/>
                  <a:pt x="24451" y="44799"/>
                  <a:pt x="24276" y="44807"/>
                </a:cubicBezTo>
                <a:cubicBezTo>
                  <a:pt x="23996" y="44820"/>
                  <a:pt x="24476" y="44602"/>
                  <a:pt x="23930" y="44482"/>
                </a:cubicBezTo>
                <a:cubicBezTo>
                  <a:pt x="23750" y="44442"/>
                  <a:pt x="23697" y="44436"/>
                  <a:pt x="23776" y="44234"/>
                </a:cubicBezTo>
                <a:cubicBezTo>
                  <a:pt x="23882" y="43961"/>
                  <a:pt x="24180" y="44505"/>
                  <a:pt x="24178" y="44236"/>
                </a:cubicBezTo>
                <a:cubicBezTo>
                  <a:pt x="24177" y="44108"/>
                  <a:pt x="24175" y="44122"/>
                  <a:pt x="24193" y="43999"/>
                </a:cubicBezTo>
                <a:cubicBezTo>
                  <a:pt x="24204" y="43918"/>
                  <a:pt x="23975" y="43372"/>
                  <a:pt x="23950" y="43155"/>
                </a:cubicBezTo>
                <a:cubicBezTo>
                  <a:pt x="23931" y="42991"/>
                  <a:pt x="23975" y="42775"/>
                  <a:pt x="23817" y="42713"/>
                </a:cubicBezTo>
                <a:cubicBezTo>
                  <a:pt x="23586" y="42623"/>
                  <a:pt x="23476" y="42600"/>
                  <a:pt x="23389" y="42319"/>
                </a:cubicBezTo>
                <a:cubicBezTo>
                  <a:pt x="23306" y="42052"/>
                  <a:pt x="23318" y="41831"/>
                  <a:pt x="23205" y="41528"/>
                </a:cubicBezTo>
                <a:cubicBezTo>
                  <a:pt x="22989" y="40954"/>
                  <a:pt x="23122" y="41095"/>
                  <a:pt x="23178" y="40552"/>
                </a:cubicBezTo>
                <a:cubicBezTo>
                  <a:pt x="23211" y="40232"/>
                  <a:pt x="23232" y="39789"/>
                  <a:pt x="23180" y="39473"/>
                </a:cubicBezTo>
                <a:cubicBezTo>
                  <a:pt x="23107" y="39086"/>
                  <a:pt x="22993" y="38888"/>
                  <a:pt x="22967" y="38454"/>
                </a:cubicBezTo>
                <a:cubicBezTo>
                  <a:pt x="22950" y="38180"/>
                  <a:pt x="22919" y="38066"/>
                  <a:pt x="22945" y="37783"/>
                </a:cubicBezTo>
                <a:cubicBezTo>
                  <a:pt x="22987" y="37316"/>
                  <a:pt x="22957" y="36841"/>
                  <a:pt x="22892" y="36378"/>
                </a:cubicBezTo>
                <a:cubicBezTo>
                  <a:pt x="22839" y="36001"/>
                  <a:pt x="22930" y="35741"/>
                  <a:pt x="22879" y="35350"/>
                </a:cubicBezTo>
                <a:cubicBezTo>
                  <a:pt x="22840" y="35048"/>
                  <a:pt x="22714" y="34655"/>
                  <a:pt x="22641" y="34370"/>
                </a:cubicBezTo>
                <a:cubicBezTo>
                  <a:pt x="21996" y="33482"/>
                  <a:pt x="20931" y="33458"/>
                  <a:pt x="20662" y="32745"/>
                </a:cubicBezTo>
                <a:cubicBezTo>
                  <a:pt x="20514" y="32352"/>
                  <a:pt x="20429" y="32227"/>
                  <a:pt x="20224" y="31879"/>
                </a:cubicBezTo>
                <a:cubicBezTo>
                  <a:pt x="19906" y="31337"/>
                  <a:pt x="19780" y="30805"/>
                  <a:pt x="19341" y="30332"/>
                </a:cubicBezTo>
                <a:cubicBezTo>
                  <a:pt x="19062" y="30032"/>
                  <a:pt x="18743" y="29656"/>
                  <a:pt x="19028" y="29234"/>
                </a:cubicBezTo>
                <a:cubicBezTo>
                  <a:pt x="19095" y="29135"/>
                  <a:pt x="19177" y="29094"/>
                  <a:pt x="19233" y="29076"/>
                </a:cubicBezTo>
                <a:cubicBezTo>
                  <a:pt x="19232" y="29079"/>
                  <a:pt x="19363" y="28667"/>
                  <a:pt x="19288" y="28681"/>
                </a:cubicBezTo>
                <a:cubicBezTo>
                  <a:pt x="19145" y="28708"/>
                  <a:pt x="19039" y="28721"/>
                  <a:pt x="19014" y="28522"/>
                </a:cubicBezTo>
                <a:cubicBezTo>
                  <a:pt x="18979" y="28250"/>
                  <a:pt x="19128" y="28052"/>
                  <a:pt x="19203" y="27798"/>
                </a:cubicBezTo>
                <a:cubicBezTo>
                  <a:pt x="19269" y="27573"/>
                  <a:pt x="19424" y="27415"/>
                  <a:pt x="19649" y="27311"/>
                </a:cubicBezTo>
                <a:cubicBezTo>
                  <a:pt x="20279" y="26561"/>
                  <a:pt x="20037" y="25604"/>
                  <a:pt x="20044" y="25228"/>
                </a:cubicBez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cubicBezTo>
                  <a:pt x="20361" y="24577"/>
                  <a:pt x="20579" y="24672"/>
                  <a:pt x="20740" y="24352"/>
                </a:cubicBezTo>
                <a:cubicBezTo>
                  <a:pt x="20961" y="23916"/>
                  <a:pt x="20916" y="23986"/>
                  <a:pt x="21339" y="23820"/>
                </a:cubicBezTo>
                <a:cubicBezTo>
                  <a:pt x="21483" y="23764"/>
                  <a:pt x="22043" y="23399"/>
                  <a:pt x="22083" y="23457"/>
                </a:cubicBezTo>
                <a:cubicBezTo>
                  <a:pt x="22083" y="23475"/>
                  <a:pt x="22079" y="23495"/>
                  <a:pt x="22070" y="23517"/>
                </a:cubicBezTo>
                <a:lnTo>
                  <a:pt x="22071" y="23516"/>
                </a:lnTo>
                <a:cubicBezTo>
                  <a:pt x="22046" y="23657"/>
                  <a:pt x="21902" y="24316"/>
                  <a:pt x="21998" y="24424"/>
                </a:cubicBezTo>
                <a:cubicBezTo>
                  <a:pt x="22056" y="24488"/>
                  <a:pt x="22147" y="24102"/>
                  <a:pt x="22163" y="24059"/>
                </a:cubicBezTo>
                <a:cubicBezTo>
                  <a:pt x="22324" y="23647"/>
                  <a:pt x="22625" y="23826"/>
                  <a:pt x="22574" y="23632"/>
                </a:cubicBezTo>
                <a:cubicBezTo>
                  <a:pt x="22524" y="23438"/>
                  <a:pt x="22983" y="23859"/>
                  <a:pt x="23004" y="23875"/>
                </a:cubicBezTo>
                <a:cubicBezTo>
                  <a:pt x="23240" y="24060"/>
                  <a:pt x="23496" y="24059"/>
                  <a:pt x="23774" y="24136"/>
                </a:cubicBezTo>
                <a:cubicBezTo>
                  <a:pt x="24284" y="24277"/>
                  <a:pt x="24316" y="24037"/>
                  <a:pt x="24778" y="24021"/>
                </a:cubicBezTo>
                <a:cubicBezTo>
                  <a:pt x="25042" y="24012"/>
                  <a:pt x="24678" y="24181"/>
                  <a:pt x="24936" y="24306"/>
                </a:cubicBezTo>
                <a:cubicBezTo>
                  <a:pt x="24997" y="24336"/>
                  <a:pt x="25155" y="24252"/>
                  <a:pt x="25306" y="24476"/>
                </a:cubicBezTo>
                <a:cubicBezTo>
                  <a:pt x="25482" y="24736"/>
                  <a:pt x="24940" y="24789"/>
                  <a:pt x="25353" y="24770"/>
                </a:cubicBezTo>
                <a:cubicBezTo>
                  <a:pt x="25436" y="24809"/>
                  <a:pt x="25523" y="24854"/>
                  <a:pt x="25625" y="24933"/>
                </a:cubicBezTo>
                <a:cubicBezTo>
                  <a:pt x="25790" y="25026"/>
                  <a:pt x="25824" y="25020"/>
                  <a:pt x="25986" y="25168"/>
                </a:cubicBezTo>
                <a:cubicBezTo>
                  <a:pt x="26054" y="25277"/>
                  <a:pt x="26368" y="25573"/>
                  <a:pt x="26508" y="25771"/>
                </a:cubicBezTo>
                <a:cubicBezTo>
                  <a:pt x="26728" y="25771"/>
                  <a:pt x="27289" y="25716"/>
                  <a:pt x="27428" y="25807"/>
                </a:cubicBezTo>
                <a:cubicBezTo>
                  <a:pt x="27636" y="25829"/>
                  <a:pt x="28083" y="26201"/>
                  <a:pt x="28246" y="26312"/>
                </a:cubicBezTo>
                <a:cubicBezTo>
                  <a:pt x="28413" y="26501"/>
                  <a:pt x="28539" y="26927"/>
                  <a:pt x="28614" y="27103"/>
                </a:cubicBezTo>
                <a:cubicBezTo>
                  <a:pt x="28721" y="27355"/>
                  <a:pt x="28724" y="27303"/>
                  <a:pt x="28602" y="27568"/>
                </a:cubicBezTo>
                <a:cubicBezTo>
                  <a:pt x="28518" y="27749"/>
                  <a:pt x="28040" y="28227"/>
                  <a:pt x="28035" y="28338"/>
                </a:cubicBezTo>
                <a:cubicBezTo>
                  <a:pt x="28030" y="28422"/>
                  <a:pt x="28367" y="28288"/>
                  <a:pt x="28465" y="28140"/>
                </a:cubicBezTo>
                <a:cubicBezTo>
                  <a:pt x="28577" y="27972"/>
                  <a:pt x="28690" y="27877"/>
                  <a:pt x="28913" y="27891"/>
                </a:cubicBezTo>
                <a:cubicBezTo>
                  <a:pt x="29370" y="27920"/>
                  <a:pt x="29133" y="28538"/>
                  <a:pt x="28588" y="28411"/>
                </a:cubicBezTo>
                <a:cubicBezTo>
                  <a:pt x="28430" y="28374"/>
                  <a:pt x="28487" y="28391"/>
                  <a:pt x="28610" y="28450"/>
                </a:cubicBezTo>
                <a:cubicBezTo>
                  <a:pt x="28722" y="28505"/>
                  <a:pt x="28908" y="28601"/>
                  <a:pt x="29021" y="28509"/>
                </a:cubicBezTo>
                <a:cubicBezTo>
                  <a:pt x="29142" y="28409"/>
                  <a:pt x="29193" y="28386"/>
                  <a:pt x="29273" y="28254"/>
                </a:cubicBezTo>
                <a:cubicBezTo>
                  <a:pt x="29488" y="27899"/>
                  <a:pt x="29745" y="28126"/>
                  <a:pt x="30011" y="28259"/>
                </a:cubicBezTo>
                <a:cubicBezTo>
                  <a:pt x="30062" y="28284"/>
                  <a:pt x="30359" y="28411"/>
                  <a:pt x="30381" y="28433"/>
                </a:cubicBezTo>
                <a:cubicBezTo>
                  <a:pt x="30488" y="28544"/>
                  <a:pt x="30347" y="28942"/>
                  <a:pt x="30500" y="28820"/>
                </a:cubicBezTo>
                <a:cubicBezTo>
                  <a:pt x="30738" y="28632"/>
                  <a:pt x="31256" y="28831"/>
                  <a:pt x="31538" y="28848"/>
                </a:cubicBezTo>
                <a:cubicBezTo>
                  <a:pt x="32364" y="28899"/>
                  <a:pt x="32324" y="29317"/>
                  <a:pt x="32986" y="29605"/>
                </a:cubicBezTo>
                <a:cubicBezTo>
                  <a:pt x="33351" y="29764"/>
                  <a:pt x="33468" y="29839"/>
                  <a:pt x="33521" y="30270"/>
                </a:cubicBezTo>
                <a:cubicBezTo>
                  <a:pt x="33573" y="30690"/>
                  <a:pt x="33469" y="31072"/>
                  <a:pt x="33180" y="31383"/>
                </a:cubicBezTo>
                <a:cubicBezTo>
                  <a:pt x="33002" y="31576"/>
                  <a:pt x="32880" y="31689"/>
                  <a:pt x="32769" y="31928"/>
                </a:cubicBezTo>
                <a:cubicBezTo>
                  <a:pt x="32654" y="32176"/>
                  <a:pt x="32533" y="32253"/>
                  <a:pt x="32365" y="32440"/>
                </a:cubicBezTo>
                <a:cubicBezTo>
                  <a:pt x="32242" y="32576"/>
                  <a:pt x="32324" y="32841"/>
                  <a:pt x="32340" y="33005"/>
                </a:cubicBezTo>
                <a:cubicBezTo>
                  <a:pt x="32416" y="33768"/>
                  <a:pt x="32295" y="34570"/>
                  <a:pt x="32000" y="35280"/>
                </a:cubicBezTo>
                <a:cubicBezTo>
                  <a:pt x="31860" y="35617"/>
                  <a:pt x="31683" y="35972"/>
                  <a:pt x="31284" y="36013"/>
                </a:cubicBezTo>
                <a:cubicBezTo>
                  <a:pt x="31057" y="36037"/>
                  <a:pt x="30917" y="35995"/>
                  <a:pt x="30730" y="36162"/>
                </a:cubicBezTo>
                <a:cubicBezTo>
                  <a:pt x="30566" y="36307"/>
                  <a:pt x="30327" y="36391"/>
                  <a:pt x="30135" y="36520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49727" y="1094"/>
                </a:moveTo>
                <a:cubicBezTo>
                  <a:pt x="49620" y="991"/>
                  <a:pt x="49202" y="867"/>
                  <a:pt x="49037" y="877"/>
                </a:cubicBezTo>
                <a:cubicBezTo>
                  <a:pt x="48772" y="893"/>
                  <a:pt x="48748" y="942"/>
                  <a:pt x="48441" y="899"/>
                </a:cubicBezTo>
                <a:cubicBezTo>
                  <a:pt x="48269" y="875"/>
                  <a:pt x="48014" y="819"/>
                  <a:pt x="47864" y="931"/>
                </a:cubicBezTo>
                <a:cubicBezTo>
                  <a:pt x="47977" y="1160"/>
                  <a:pt x="48201" y="1196"/>
                  <a:pt x="48431" y="1188"/>
                </a:cubicBezTo>
                <a:cubicBezTo>
                  <a:pt x="48463" y="1186"/>
                  <a:pt x="48816" y="1143"/>
                  <a:pt x="48792" y="1197"/>
                </a:cubicBezTo>
                <a:cubicBezTo>
                  <a:pt x="48756" y="1282"/>
                  <a:pt x="48663" y="1261"/>
                  <a:pt x="48787" y="1353"/>
                </a:cubicBezTo>
                <a:cubicBezTo>
                  <a:pt x="48866" y="1412"/>
                  <a:pt x="48464" y="1442"/>
                  <a:pt x="48742" y="1553"/>
                </a:cubicBezTo>
                <a:cubicBezTo>
                  <a:pt x="48910" y="1620"/>
                  <a:pt x="48927" y="1714"/>
                  <a:pt x="49140" y="1535"/>
                </a:cubicBezTo>
                <a:cubicBezTo>
                  <a:pt x="49319" y="1386"/>
                  <a:pt x="49309" y="1358"/>
                  <a:pt x="49541" y="1228"/>
                </a:cubicBezTo>
                <a:cubicBezTo>
                  <a:pt x="49594" y="1199"/>
                  <a:pt x="49717" y="1159"/>
                  <a:pt x="49727" y="1094"/>
                </a:cubicBezTo>
                <a:close/>
                <a:moveTo>
                  <a:pt x="58112" y="35259"/>
                </a:moveTo>
                <a:cubicBezTo>
                  <a:pt x="57876" y="35656"/>
                  <a:pt x="57891" y="35741"/>
                  <a:pt x="57949" y="36196"/>
                </a:cubicBezTo>
                <a:cubicBezTo>
                  <a:pt x="58003" y="36625"/>
                  <a:pt x="58191" y="37047"/>
                  <a:pt x="58704" y="36878"/>
                </a:cubicBezTo>
                <a:cubicBezTo>
                  <a:pt x="59134" y="36736"/>
                  <a:pt x="59243" y="36120"/>
                  <a:pt x="59369" y="35728"/>
                </a:cubicBezTo>
                <a:cubicBezTo>
                  <a:pt x="59580" y="35078"/>
                  <a:pt x="59832" y="34460"/>
                  <a:pt x="59976" y="33788"/>
                </a:cubicBezTo>
                <a:cubicBezTo>
                  <a:pt x="60088" y="33271"/>
                  <a:pt x="60284" y="33448"/>
                  <a:pt x="60151" y="32717"/>
                </a:cubicBezTo>
                <a:cubicBezTo>
                  <a:pt x="60020" y="32042"/>
                  <a:pt x="59888" y="32097"/>
                  <a:pt x="59581" y="32680"/>
                </a:cubicBezTo>
                <a:cubicBezTo>
                  <a:pt x="59424" y="32978"/>
                  <a:pt x="59329" y="33224"/>
                  <a:pt x="59015" y="33410"/>
                </a:cubicBezTo>
                <a:cubicBezTo>
                  <a:pt x="58698" y="33598"/>
                  <a:pt x="58415" y="33377"/>
                  <a:pt x="58247" y="33950"/>
                </a:cubicBezTo>
                <a:cubicBezTo>
                  <a:pt x="58106" y="34432"/>
                  <a:pt x="58457" y="34640"/>
                  <a:pt x="58112" y="35259"/>
                </a:cubicBezTo>
                <a:close/>
                <a:moveTo>
                  <a:pt x="84977" y="33157"/>
                </a:moveTo>
                <a:cubicBezTo>
                  <a:pt x="85050" y="33109"/>
                  <a:pt x="84909" y="32996"/>
                  <a:pt x="85045" y="32761"/>
                </a:cubicBezTo>
                <a:cubicBezTo>
                  <a:pt x="85184" y="32527"/>
                  <a:pt x="85303" y="32315"/>
                  <a:pt x="85567" y="32222"/>
                </a:cubicBezTo>
                <a:cubicBezTo>
                  <a:pt x="85792" y="32143"/>
                  <a:pt x="85835" y="32152"/>
                  <a:pt x="85920" y="31934"/>
                </a:cubicBezTo>
                <a:cubicBezTo>
                  <a:pt x="85972" y="31800"/>
                  <a:pt x="86254" y="31977"/>
                  <a:pt x="86333" y="32013"/>
                </a:cubicBezTo>
                <a:cubicBezTo>
                  <a:pt x="86436" y="32060"/>
                  <a:pt x="86980" y="32150"/>
                  <a:pt x="87145" y="32164"/>
                </a:cubicBezTo>
                <a:cubicBezTo>
                  <a:pt x="87615" y="32180"/>
                  <a:pt x="86738" y="32740"/>
                  <a:pt x="86838" y="33136"/>
                </a:cubicBezTo>
                <a:cubicBezTo>
                  <a:pt x="86907" y="33403"/>
                  <a:pt x="87407" y="33622"/>
                  <a:pt x="87629" y="33816"/>
                </a:cubicBezTo>
                <a:cubicBezTo>
                  <a:pt x="87868" y="34026"/>
                  <a:pt x="88078" y="34232"/>
                  <a:pt x="88366" y="33910"/>
                </a:cubicBezTo>
                <a:cubicBezTo>
                  <a:pt x="88680" y="33518"/>
                  <a:pt x="88692" y="33037"/>
                  <a:pt x="88805" y="32561"/>
                </a:cubicBezTo>
                <a:cubicBezTo>
                  <a:pt x="88865" y="32307"/>
                  <a:pt x="88924" y="31945"/>
                  <a:pt x="89108" y="31753"/>
                </a:cubicBezTo>
                <a:cubicBezTo>
                  <a:pt x="89250" y="31626"/>
                  <a:pt x="89288" y="32034"/>
                  <a:pt x="89297" y="32112"/>
                </a:cubicBezTo>
                <a:cubicBezTo>
                  <a:pt x="89341" y="32504"/>
                  <a:pt x="89303" y="32642"/>
                  <a:pt x="89586" y="32947"/>
                </a:cubicBezTo>
                <a:cubicBezTo>
                  <a:pt x="90079" y="33479"/>
                  <a:pt x="89729" y="34199"/>
                  <a:pt x="89993" y="34609"/>
                </a:cubicBezTo>
                <a:cubicBezTo>
                  <a:pt x="90081" y="34746"/>
                  <a:pt x="90312" y="34864"/>
                  <a:pt x="90450" y="34974"/>
                </a:cubicBezTo>
                <a:cubicBezTo>
                  <a:pt x="90613" y="35111"/>
                  <a:pt x="90595" y="35467"/>
                  <a:pt x="90759" y="35726"/>
                </a:cubicBezTo>
                <a:cubicBezTo>
                  <a:pt x="90856" y="35881"/>
                  <a:pt x="90909" y="35946"/>
                  <a:pt x="90997" y="36120"/>
                </a:cubicBezTo>
                <a:cubicBezTo>
                  <a:pt x="91145" y="36416"/>
                  <a:pt x="91430" y="36803"/>
                  <a:pt x="91391" y="37130"/>
                </a:cubicBezTo>
                <a:cubicBezTo>
                  <a:pt x="91311" y="37549"/>
                  <a:pt x="91271" y="37972"/>
                  <a:pt x="91068" y="38354"/>
                </a:cubicBezTo>
                <a:cubicBezTo>
                  <a:pt x="90807" y="38842"/>
                  <a:pt x="90638" y="39160"/>
                  <a:pt x="90200" y="39517"/>
                </a:cubicBezTo>
                <a:cubicBezTo>
                  <a:pt x="89848" y="39805"/>
                  <a:pt x="89587" y="40114"/>
                  <a:pt x="89296" y="40461"/>
                </a:cubicBezTo>
                <a:cubicBezTo>
                  <a:pt x="89137" y="40650"/>
                  <a:pt x="88865" y="41077"/>
                  <a:pt x="88695" y="41188"/>
                </a:cubicBezTo>
                <a:cubicBezTo>
                  <a:pt x="88564" y="41274"/>
                  <a:pt x="88199" y="41351"/>
                  <a:pt x="88029" y="41409"/>
                </a:cubicBezTo>
                <a:cubicBezTo>
                  <a:pt x="87781" y="41496"/>
                  <a:pt x="87693" y="41550"/>
                  <a:pt x="87479" y="41683"/>
                </a:cubicBezTo>
                <a:cubicBezTo>
                  <a:pt x="87372" y="41732"/>
                  <a:pt x="87316" y="41626"/>
                  <a:pt x="87245" y="41550"/>
                </a:cubicBezTo>
                <a:cubicBezTo>
                  <a:pt x="87071" y="41377"/>
                  <a:pt x="87257" y="41346"/>
                  <a:pt x="86975" y="41503"/>
                </a:cubicBezTo>
                <a:cubicBezTo>
                  <a:pt x="86687" y="41642"/>
                  <a:pt x="86118" y="41632"/>
                  <a:pt x="85937" y="41327"/>
                </a:cubicBezTo>
                <a:cubicBezTo>
                  <a:pt x="85807" y="40992"/>
                  <a:pt x="85959" y="40568"/>
                  <a:pt x="85926" y="40522"/>
                </a:cubicBezTo>
                <a:cubicBezTo>
                  <a:pt x="85913" y="40504"/>
                  <a:pt x="85711" y="40336"/>
                  <a:pt x="85689" y="40324"/>
                </a:cubicBezTo>
                <a:cubicBezTo>
                  <a:pt x="85492" y="40212"/>
                  <a:pt x="85448" y="40273"/>
                  <a:pt x="85662" y="39980"/>
                </a:cubicBezTo>
                <a:cubicBezTo>
                  <a:pt x="86334" y="39058"/>
                  <a:pt x="85360" y="40033"/>
                  <a:pt x="85156" y="40157"/>
                </a:cubicBezTo>
                <a:cubicBezTo>
                  <a:pt x="84894" y="40315"/>
                  <a:pt x="84934" y="40034"/>
                  <a:pt x="84919" y="39833"/>
                </a:cubicBezTo>
                <a:cubicBezTo>
                  <a:pt x="84909" y="39697"/>
                  <a:pt x="84883" y="39417"/>
                  <a:pt x="84763" y="39334"/>
                </a:cubicBezTo>
                <a:cubicBezTo>
                  <a:pt x="84617" y="39233"/>
                  <a:pt x="84178" y="39111"/>
                  <a:pt x="83993" y="39090"/>
                </a:cubicBezTo>
                <a:cubicBezTo>
                  <a:pt x="83630" y="39062"/>
                  <a:pt x="83182" y="39230"/>
                  <a:pt x="82813" y="39306"/>
                </a:cubicBezTo>
                <a:cubicBezTo>
                  <a:pt x="82289" y="39414"/>
                  <a:pt x="82200" y="39416"/>
                  <a:pt x="81754" y="39728"/>
                </a:cubicBezTo>
                <a:cubicBezTo>
                  <a:pt x="81247" y="40083"/>
                  <a:pt x="81034" y="39801"/>
                  <a:pt x="80456" y="39981"/>
                </a:cubicBezTo>
                <a:cubicBezTo>
                  <a:pt x="80044" y="40108"/>
                  <a:pt x="79633" y="40487"/>
                  <a:pt x="79184" y="40244"/>
                </a:cubicBezTo>
                <a:cubicBezTo>
                  <a:pt x="78732" y="40000"/>
                  <a:pt x="79317" y="39627"/>
                  <a:pt x="79372" y="39336"/>
                </a:cubicBezTo>
                <a:cubicBezTo>
                  <a:pt x="79405" y="39162"/>
                  <a:pt x="79399" y="38776"/>
                  <a:pt x="79408" y="38578"/>
                </a:cubicBezTo>
                <a:cubicBezTo>
                  <a:pt x="79427" y="38038"/>
                  <a:pt x="79332" y="37843"/>
                  <a:pt x="79252" y="37346"/>
                </a:cubicBezTo>
                <a:cubicBezTo>
                  <a:pt x="79198" y="37011"/>
                  <a:pt x="79382" y="37304"/>
                  <a:pt x="79426" y="36922"/>
                </a:cubicBezTo>
                <a:cubicBezTo>
                  <a:pt x="79449" y="36704"/>
                  <a:pt x="79476" y="35744"/>
                  <a:pt x="79731" y="35699"/>
                </a:cubicBezTo>
                <a:cubicBezTo>
                  <a:pt x="79995" y="35653"/>
                  <a:pt x="80147" y="35480"/>
                  <a:pt x="80383" y="35350"/>
                </a:cubicBezTo>
                <a:cubicBezTo>
                  <a:pt x="80911" y="35060"/>
                  <a:pt x="81722" y="35042"/>
                  <a:pt x="82138" y="34673"/>
                </a:cubicBezTo>
                <a:cubicBezTo>
                  <a:pt x="82435" y="34389"/>
                  <a:pt x="82497" y="34030"/>
                  <a:pt x="82655" y="33879"/>
                </a:cubicBezTo>
                <a:cubicBezTo>
                  <a:pt x="82758" y="33781"/>
                  <a:pt x="82888" y="34020"/>
                  <a:pt x="83330" y="33478"/>
                </a:cubicBezTo>
                <a:cubicBezTo>
                  <a:pt x="83490" y="33283"/>
                  <a:pt x="83601" y="33105"/>
                  <a:pt x="83803" y="32951"/>
                </a:cubicBezTo>
                <a:cubicBezTo>
                  <a:pt x="83925" y="32858"/>
                  <a:pt x="83827" y="32829"/>
                  <a:pt x="83964" y="32831"/>
                </a:cubicBezTo>
                <a:cubicBezTo>
                  <a:pt x="84083" y="32833"/>
                  <a:pt x="84180" y="32701"/>
                  <a:pt x="84328" y="32926"/>
                </a:cubicBezTo>
                <a:cubicBezTo>
                  <a:pt x="84574" y="33301"/>
                  <a:pt x="84270" y="33319"/>
                  <a:pt x="84861" y="33186"/>
                </a:cubicBezTo>
                <a:cubicBezTo>
                  <a:pt x="84902" y="33177"/>
                  <a:pt x="84937" y="33170"/>
                  <a:pt x="84977" y="33157"/>
                </a:cubicBezTo>
                <a:close/>
                <a:moveTo>
                  <a:pt x="87038" y="42415"/>
                </a:moveTo>
                <a:cubicBezTo>
                  <a:pt x="86476" y="42461"/>
                  <a:pt x="86471" y="42563"/>
                  <a:pt x="86427" y="43084"/>
                </a:cubicBezTo>
                <a:cubicBezTo>
                  <a:pt x="86379" y="43640"/>
                  <a:pt x="86883" y="43052"/>
                  <a:pt x="86991" y="43164"/>
                </a:cubicBezTo>
                <a:cubicBezTo>
                  <a:pt x="87029" y="43204"/>
                  <a:pt x="87405" y="42760"/>
                  <a:pt x="87435" y="42713"/>
                </a:cubicBezTo>
                <a:cubicBezTo>
                  <a:pt x="87649" y="42365"/>
                  <a:pt x="87267" y="42396"/>
                  <a:pt x="87038" y="42415"/>
                </a:cubicBezTo>
                <a:close/>
                <a:moveTo>
                  <a:pt x="95755" y="41562"/>
                </a:moveTo>
                <a:cubicBezTo>
                  <a:pt x="95598" y="41725"/>
                  <a:pt x="95462" y="41809"/>
                  <a:pt x="95476" y="42043"/>
                </a:cubicBezTo>
                <a:cubicBezTo>
                  <a:pt x="95498" y="42397"/>
                  <a:pt x="95193" y="42464"/>
                  <a:pt x="95160" y="42563"/>
                </a:cubicBezTo>
                <a:cubicBezTo>
                  <a:pt x="95137" y="42632"/>
                  <a:pt x="95324" y="42606"/>
                  <a:pt x="95367" y="42590"/>
                </a:cubicBezTo>
                <a:cubicBezTo>
                  <a:pt x="95589" y="42510"/>
                  <a:pt x="96048" y="42158"/>
                  <a:pt x="96203" y="41975"/>
                </a:cubicBezTo>
                <a:cubicBezTo>
                  <a:pt x="96402" y="41741"/>
                  <a:pt x="96556" y="41806"/>
                  <a:pt x="96804" y="41596"/>
                </a:cubicBezTo>
                <a:cubicBezTo>
                  <a:pt x="96858" y="41550"/>
                  <a:pt x="97128" y="41319"/>
                  <a:pt x="96943" y="41282"/>
                </a:cubicBezTo>
                <a:cubicBezTo>
                  <a:pt x="96693" y="41246"/>
                  <a:pt x="96490" y="41324"/>
                  <a:pt x="96464" y="41027"/>
                </a:cubicBezTo>
                <a:cubicBezTo>
                  <a:pt x="96449" y="40849"/>
                  <a:pt x="96387" y="41003"/>
                  <a:pt x="96313" y="40961"/>
                </a:cubicBezTo>
                <a:cubicBezTo>
                  <a:pt x="96202" y="40897"/>
                  <a:pt x="96413" y="40540"/>
                  <a:pt x="96290" y="40337"/>
                </a:cubicBezTo>
                <a:cubicBezTo>
                  <a:pt x="96279" y="40320"/>
                  <a:pt x="96138" y="40116"/>
                  <a:pt x="96120" y="40138"/>
                </a:cubicBezTo>
                <a:cubicBezTo>
                  <a:pt x="96061" y="40208"/>
                  <a:pt x="96120" y="40598"/>
                  <a:pt x="96149" y="40695"/>
                </a:cubicBezTo>
                <a:cubicBezTo>
                  <a:pt x="96195" y="40851"/>
                  <a:pt x="96146" y="40965"/>
                  <a:pt x="96082" y="41117"/>
                </a:cubicBezTo>
                <a:cubicBezTo>
                  <a:pt x="96001" y="41311"/>
                  <a:pt x="95898" y="41413"/>
                  <a:pt x="95755" y="41562"/>
                </a:cubicBezTo>
                <a:close/>
                <a:moveTo>
                  <a:pt x="94393" y="42519"/>
                </a:moveTo>
                <a:cubicBezTo>
                  <a:pt x="94096" y="42766"/>
                  <a:pt x="93594" y="43119"/>
                  <a:pt x="93247" y="43271"/>
                </a:cubicBezTo>
                <a:cubicBezTo>
                  <a:pt x="92853" y="43445"/>
                  <a:pt x="92594" y="43521"/>
                  <a:pt x="92207" y="43753"/>
                </a:cubicBezTo>
                <a:cubicBezTo>
                  <a:pt x="92122" y="43804"/>
                  <a:pt x="91840" y="43968"/>
                  <a:pt x="91778" y="44047"/>
                </a:cubicBezTo>
                <a:cubicBezTo>
                  <a:pt x="91722" y="44119"/>
                  <a:pt x="91587" y="44129"/>
                  <a:pt x="91618" y="44207"/>
                </a:cubicBezTo>
                <a:cubicBezTo>
                  <a:pt x="91640" y="44262"/>
                  <a:pt x="91979" y="44403"/>
                  <a:pt x="92039" y="44409"/>
                </a:cubicBezTo>
                <a:cubicBezTo>
                  <a:pt x="92283" y="44434"/>
                  <a:pt x="92717" y="44190"/>
                  <a:pt x="92901" y="44029"/>
                </a:cubicBezTo>
                <a:cubicBezTo>
                  <a:pt x="93146" y="43813"/>
                  <a:pt x="93497" y="43514"/>
                  <a:pt x="93816" y="43434"/>
                </a:cubicBezTo>
                <a:cubicBezTo>
                  <a:pt x="93930" y="43405"/>
                  <a:pt x="93929" y="43509"/>
                  <a:pt x="94016" y="43369"/>
                </a:cubicBezTo>
                <a:cubicBezTo>
                  <a:pt x="94122" y="43196"/>
                  <a:pt x="94562" y="42948"/>
                  <a:pt x="94752" y="42795"/>
                </a:cubicBezTo>
                <a:cubicBezTo>
                  <a:pt x="94762" y="42787"/>
                  <a:pt x="95142" y="42482"/>
                  <a:pt x="95002" y="42479"/>
                </a:cubicBezTo>
                <a:cubicBezTo>
                  <a:pt x="94712" y="42474"/>
                  <a:pt x="94824" y="42161"/>
                  <a:pt x="94393" y="42519"/>
                </a:cubicBezTo>
                <a:close/>
                <a:moveTo>
                  <a:pt x="82298" y="15491"/>
                </a:moveTo>
                <a:cubicBezTo>
                  <a:pt x="82233" y="15449"/>
                  <a:pt x="82171" y="15082"/>
                  <a:pt x="82130" y="14993"/>
                </a:cubicBezTo>
                <a:cubicBezTo>
                  <a:pt x="82096" y="14920"/>
                  <a:pt x="81931" y="14712"/>
                  <a:pt x="81939" y="14687"/>
                </a:cubicBezTo>
                <a:cubicBezTo>
                  <a:pt x="81957" y="14628"/>
                  <a:pt x="82022" y="14620"/>
                  <a:pt x="81916" y="14496"/>
                </a:cubicBezTo>
                <a:cubicBezTo>
                  <a:pt x="81837" y="14404"/>
                  <a:pt x="81765" y="14361"/>
                  <a:pt x="81724" y="14338"/>
                </a:cubicBezTo>
                <a:cubicBezTo>
                  <a:pt x="81626" y="14314"/>
                  <a:pt x="81575" y="14244"/>
                  <a:pt x="81540" y="14319"/>
                </a:cubicBezTo>
                <a:cubicBezTo>
                  <a:pt x="81520" y="14361"/>
                  <a:pt x="81438" y="14305"/>
                  <a:pt x="81410" y="14289"/>
                </a:cubicBezTo>
                <a:cubicBezTo>
                  <a:pt x="81065" y="14087"/>
                  <a:pt x="81581" y="14110"/>
                  <a:pt x="81189" y="13772"/>
                </a:cubicBezTo>
                <a:cubicBezTo>
                  <a:pt x="81110" y="13704"/>
                  <a:pt x="80940" y="13622"/>
                  <a:pt x="80834" y="13531"/>
                </a:cubicBezTo>
                <a:cubicBezTo>
                  <a:pt x="80765" y="13586"/>
                  <a:pt x="80610" y="13642"/>
                  <a:pt x="80499" y="13722"/>
                </a:cubicBezTo>
                <a:cubicBezTo>
                  <a:pt x="80436" y="13768"/>
                  <a:pt x="80218" y="13988"/>
                  <a:pt x="80166" y="13897"/>
                </a:cubicBezTo>
                <a:cubicBezTo>
                  <a:pt x="80096" y="13773"/>
                  <a:pt x="80111" y="12987"/>
                  <a:pt x="79691" y="13395"/>
                </a:cubicBezTo>
                <a:cubicBezTo>
                  <a:pt x="79582" y="13501"/>
                  <a:pt x="79239" y="13803"/>
                  <a:pt x="79199" y="13925"/>
                </a:cubicBezTo>
                <a:cubicBezTo>
                  <a:pt x="79129" y="14135"/>
                  <a:pt x="79533" y="14385"/>
                  <a:pt x="79700" y="14419"/>
                </a:cubicBezTo>
                <a:cubicBezTo>
                  <a:pt x="79915" y="14464"/>
                  <a:pt x="80600" y="14349"/>
                  <a:pt x="80730" y="14548"/>
                </a:cubicBezTo>
                <a:cubicBezTo>
                  <a:pt x="80789" y="14639"/>
                  <a:pt x="80492" y="14733"/>
                  <a:pt x="80411" y="14783"/>
                </a:cubicBezTo>
                <a:cubicBezTo>
                  <a:pt x="80130" y="14955"/>
                  <a:pt x="80038" y="15199"/>
                  <a:pt x="80282" y="15463"/>
                </a:cubicBezTo>
                <a:cubicBezTo>
                  <a:pt x="80417" y="15610"/>
                  <a:pt x="80544" y="15715"/>
                  <a:pt x="80684" y="15878"/>
                </a:cubicBezTo>
                <a:cubicBezTo>
                  <a:pt x="80754" y="15960"/>
                  <a:pt x="81110" y="16304"/>
                  <a:pt x="81102" y="16379"/>
                </a:cubicBezTo>
                <a:cubicBezTo>
                  <a:pt x="81088" y="16502"/>
                  <a:pt x="80572" y="16317"/>
                  <a:pt x="80558" y="16323"/>
                </a:cubicBezTo>
                <a:cubicBezTo>
                  <a:pt x="80625" y="16363"/>
                  <a:pt x="80852" y="16413"/>
                  <a:pt x="80985" y="16487"/>
                </a:cubicBezTo>
                <a:cubicBezTo>
                  <a:pt x="81225" y="16619"/>
                  <a:pt x="81277" y="16747"/>
                  <a:pt x="81117" y="16961"/>
                </a:cubicBezTo>
                <a:cubicBezTo>
                  <a:pt x="81044" y="17058"/>
                  <a:pt x="81164" y="17070"/>
                  <a:pt x="81267" y="17120"/>
                </a:cubicBezTo>
                <a:cubicBezTo>
                  <a:pt x="81611" y="17286"/>
                  <a:pt x="81496" y="17322"/>
                  <a:pt x="81488" y="17592"/>
                </a:cubicBezTo>
                <a:cubicBezTo>
                  <a:pt x="81485" y="17673"/>
                  <a:pt x="81387" y="17843"/>
                  <a:pt x="81353" y="17944"/>
                </a:cubicBezTo>
                <a:cubicBezTo>
                  <a:pt x="81280" y="18157"/>
                  <a:pt x="81311" y="18134"/>
                  <a:pt x="81173" y="18304"/>
                </a:cubicBezTo>
                <a:cubicBezTo>
                  <a:pt x="81005" y="18513"/>
                  <a:pt x="81296" y="18610"/>
                  <a:pt x="81025" y="18889"/>
                </a:cubicBezTo>
                <a:cubicBezTo>
                  <a:pt x="80873" y="19044"/>
                  <a:pt x="80803" y="19124"/>
                  <a:pt x="80665" y="19294"/>
                </a:cubicBezTo>
                <a:cubicBezTo>
                  <a:pt x="80417" y="19600"/>
                  <a:pt x="80283" y="19665"/>
                  <a:pt x="79924" y="19744"/>
                </a:cubicBezTo>
                <a:cubicBezTo>
                  <a:pt x="79652" y="19804"/>
                  <a:pt x="79466" y="19454"/>
                  <a:pt x="79485" y="19749"/>
                </a:cubicBezTo>
                <a:cubicBezTo>
                  <a:pt x="79503" y="20024"/>
                  <a:pt x="79290" y="19987"/>
                  <a:pt x="79063" y="20062"/>
                </a:cubicBezTo>
                <a:cubicBezTo>
                  <a:pt x="78820" y="20143"/>
                  <a:pt x="78726" y="20190"/>
                  <a:pt x="78635" y="20427"/>
                </a:cubicBezTo>
                <a:cubicBezTo>
                  <a:pt x="78541" y="20674"/>
                  <a:pt x="78469" y="20183"/>
                  <a:pt x="78384" y="20137"/>
                </a:cubicBezTo>
                <a:cubicBezTo>
                  <a:pt x="78358" y="20123"/>
                  <a:pt x="78217" y="20105"/>
                  <a:pt x="78128" y="20065"/>
                </a:cubicBezTo>
                <a:cubicBezTo>
                  <a:pt x="77999" y="20025"/>
                  <a:pt x="77944" y="20098"/>
                  <a:pt x="77867" y="20134"/>
                </a:cubicBezTo>
                <a:cubicBezTo>
                  <a:pt x="77841" y="20168"/>
                  <a:pt x="77774" y="20222"/>
                  <a:pt x="77734" y="20245"/>
                </a:cubicBezTo>
                <a:cubicBezTo>
                  <a:pt x="77494" y="20385"/>
                  <a:pt x="77537" y="20328"/>
                  <a:pt x="77416" y="20603"/>
                </a:cubicBezTo>
                <a:cubicBezTo>
                  <a:pt x="77212" y="21066"/>
                  <a:pt x="77465" y="21384"/>
                  <a:pt x="77794" y="21702"/>
                </a:cubicBezTo>
                <a:cubicBezTo>
                  <a:pt x="78354" y="22242"/>
                  <a:pt x="78541" y="22257"/>
                  <a:pt x="78689" y="23077"/>
                </a:cubicBezTo>
                <a:cubicBezTo>
                  <a:pt x="78869" y="24071"/>
                  <a:pt x="78022" y="23928"/>
                  <a:pt x="77880" y="24235"/>
                </a:cubicBezTo>
                <a:cubicBezTo>
                  <a:pt x="77840" y="24323"/>
                  <a:pt x="77445" y="24864"/>
                  <a:pt x="77417" y="24670"/>
                </a:cubicBezTo>
                <a:cubicBezTo>
                  <a:pt x="77410" y="24624"/>
                  <a:pt x="77410" y="24558"/>
                  <a:pt x="77406" y="24509"/>
                </a:cubicBezTo>
                <a:cubicBezTo>
                  <a:pt x="77381" y="24318"/>
                  <a:pt x="77276" y="24220"/>
                  <a:pt x="77189" y="24062"/>
                </a:cubicBezTo>
                <a:cubicBezTo>
                  <a:pt x="77157" y="24025"/>
                  <a:pt x="76971" y="24009"/>
                  <a:pt x="76868" y="23884"/>
                </a:cubicBezTo>
                <a:cubicBezTo>
                  <a:pt x="76829" y="23835"/>
                  <a:pt x="76769" y="23728"/>
                  <a:pt x="76723" y="23611"/>
                </a:cubicBezTo>
                <a:cubicBezTo>
                  <a:pt x="76710" y="23602"/>
                  <a:pt x="76661" y="23559"/>
                  <a:pt x="76632" y="23536"/>
                </a:cubicBezTo>
                <a:cubicBezTo>
                  <a:pt x="76571" y="23488"/>
                  <a:pt x="76055" y="23128"/>
                  <a:pt x="76013" y="23114"/>
                </a:cubicBezTo>
                <a:cubicBezTo>
                  <a:pt x="75821" y="23050"/>
                  <a:pt x="75752" y="23506"/>
                  <a:pt x="75720" y="23636"/>
                </a:cubicBezTo>
                <a:cubicBezTo>
                  <a:pt x="75642" y="23947"/>
                  <a:pt x="75538" y="24221"/>
                  <a:pt x="75718" y="24506"/>
                </a:cubicBezTo>
                <a:cubicBezTo>
                  <a:pt x="75881" y="24763"/>
                  <a:pt x="75892" y="24773"/>
                  <a:pt x="75999" y="25057"/>
                </a:cubicBezTo>
                <a:cubicBezTo>
                  <a:pt x="76105" y="25337"/>
                  <a:pt x="76495" y="25407"/>
                  <a:pt x="76551" y="25622"/>
                </a:cubicBezTo>
                <a:cubicBezTo>
                  <a:pt x="76583" y="25745"/>
                  <a:pt x="76454" y="25750"/>
                  <a:pt x="76358" y="25714"/>
                </a:cubicBezTo>
                <a:cubicBezTo>
                  <a:pt x="76519" y="25785"/>
                  <a:pt x="76808" y="25865"/>
                  <a:pt x="76883" y="26023"/>
                </a:cubicBezTo>
                <a:cubicBezTo>
                  <a:pt x="76968" y="26233"/>
                  <a:pt x="77071" y="26522"/>
                  <a:pt x="77143" y="26763"/>
                </a:cubicBezTo>
                <a:cubicBezTo>
                  <a:pt x="77164" y="26832"/>
                  <a:pt x="77330" y="27265"/>
                  <a:pt x="77283" y="27308"/>
                </a:cubicBezTo>
                <a:cubicBezTo>
                  <a:pt x="77173" y="27407"/>
                  <a:pt x="76675" y="27033"/>
                  <a:pt x="76594" y="26962"/>
                </a:cubicBezTo>
                <a:cubicBezTo>
                  <a:pt x="76315" y="26720"/>
                  <a:pt x="76195" y="26393"/>
                  <a:pt x="76097" y="26043"/>
                </a:cubicBezTo>
                <a:cubicBezTo>
                  <a:pt x="76069" y="25943"/>
                  <a:pt x="75987" y="25610"/>
                  <a:pt x="76085" y="25534"/>
                </a:cubicBezTo>
                <a:cubicBezTo>
                  <a:pt x="75867" y="25381"/>
                  <a:pt x="75832" y="25315"/>
                  <a:pt x="75659" y="25115"/>
                </a:cubicBezTo>
                <a:cubicBezTo>
                  <a:pt x="75391" y="24806"/>
                  <a:pt x="75283" y="24823"/>
                  <a:pt x="75398" y="24357"/>
                </a:cubicBezTo>
                <a:cubicBezTo>
                  <a:pt x="75412" y="24298"/>
                  <a:pt x="75415" y="24233"/>
                  <a:pt x="75434" y="24187"/>
                </a:cubicBezTo>
                <a:cubicBezTo>
                  <a:pt x="75411" y="24138"/>
                  <a:pt x="75419" y="23704"/>
                  <a:pt x="75419" y="23680"/>
                </a:cubicBezTo>
                <a:cubicBezTo>
                  <a:pt x="75411" y="23240"/>
                  <a:pt x="75183" y="22955"/>
                  <a:pt x="75071" y="22560"/>
                </a:cubicBezTo>
                <a:cubicBezTo>
                  <a:pt x="75008" y="22337"/>
                  <a:pt x="74909" y="21684"/>
                  <a:pt x="74572" y="21849"/>
                </a:cubicBezTo>
                <a:cubicBezTo>
                  <a:pt x="74414" y="21927"/>
                  <a:pt x="74236" y="22180"/>
                  <a:pt x="74123" y="22139"/>
                </a:cubicBezTo>
                <a:cubicBezTo>
                  <a:pt x="73997" y="22092"/>
                  <a:pt x="74025" y="22207"/>
                  <a:pt x="73944" y="21883"/>
                </a:cubicBezTo>
                <a:cubicBezTo>
                  <a:pt x="73886" y="21652"/>
                  <a:pt x="73825" y="21121"/>
                  <a:pt x="73635" y="20979"/>
                </a:cubicBezTo>
                <a:cubicBezTo>
                  <a:pt x="73537" y="20906"/>
                  <a:pt x="73627" y="20823"/>
                  <a:pt x="73404" y="20681"/>
                </a:cubicBezTo>
                <a:cubicBezTo>
                  <a:pt x="73324" y="20630"/>
                  <a:pt x="73187" y="20437"/>
                  <a:pt x="73064" y="20371"/>
                </a:cubicBezTo>
                <a:cubicBezTo>
                  <a:pt x="72995" y="20343"/>
                  <a:pt x="72940" y="20110"/>
                  <a:pt x="72905" y="20034"/>
                </a:cubicBezTo>
                <a:cubicBezTo>
                  <a:pt x="72796" y="19802"/>
                  <a:pt x="72635" y="19704"/>
                  <a:pt x="72452" y="19543"/>
                </a:cubicBezTo>
                <a:cubicBezTo>
                  <a:pt x="72384" y="19483"/>
                  <a:pt x="72414" y="19691"/>
                  <a:pt x="72414" y="19746"/>
                </a:cubicBezTo>
                <a:cubicBezTo>
                  <a:pt x="72413" y="19791"/>
                  <a:pt x="72417" y="20045"/>
                  <a:pt x="72324" y="19958"/>
                </a:cubicBezTo>
                <a:cubicBezTo>
                  <a:pt x="72275" y="19912"/>
                  <a:pt x="72267" y="19964"/>
                  <a:pt x="72176" y="19981"/>
                </a:cubicBezTo>
                <a:cubicBezTo>
                  <a:pt x="72096" y="19995"/>
                  <a:pt x="72105" y="20035"/>
                  <a:pt x="71977" y="19995"/>
                </a:cubicBezTo>
                <a:cubicBezTo>
                  <a:pt x="71956" y="20038"/>
                  <a:pt x="71911" y="20055"/>
                  <a:pt x="71830" y="20028"/>
                </a:cubicBezTo>
                <a:cubicBezTo>
                  <a:pt x="71469" y="19910"/>
                  <a:pt x="71472" y="20630"/>
                  <a:pt x="71032" y="20763"/>
                </a:cubicBezTo>
                <a:cubicBezTo>
                  <a:pt x="70933" y="20793"/>
                  <a:pt x="70861" y="20947"/>
                  <a:pt x="70792" y="21038"/>
                </a:cubicBezTo>
                <a:cubicBezTo>
                  <a:pt x="70566" y="21339"/>
                  <a:pt x="70133" y="21848"/>
                  <a:pt x="69822" y="22051"/>
                </a:cubicBezTo>
                <a:cubicBezTo>
                  <a:pt x="69565" y="22231"/>
                  <a:pt x="69538" y="22405"/>
                  <a:pt x="69548" y="22709"/>
                </a:cubicBezTo>
                <a:cubicBezTo>
                  <a:pt x="69558" y="23036"/>
                  <a:pt x="69576" y="23217"/>
                  <a:pt x="69545" y="23553"/>
                </a:cubicBezTo>
                <a:cubicBezTo>
                  <a:pt x="69507" y="23953"/>
                  <a:pt x="69410" y="24906"/>
                  <a:pt x="68801" y="24777"/>
                </a:cubicBezTo>
                <a:cubicBezTo>
                  <a:pt x="68593" y="24733"/>
                  <a:pt x="68465" y="24566"/>
                  <a:pt x="68436" y="24361"/>
                </a:cubicBezTo>
                <a:cubicBezTo>
                  <a:pt x="68378" y="24050"/>
                  <a:pt x="68002" y="23419"/>
                  <a:pt x="67862" y="23051"/>
                </a:cubicBezTo>
                <a:cubicBezTo>
                  <a:pt x="67751" y="22763"/>
                  <a:pt x="67663" y="22563"/>
                  <a:pt x="67524" y="22286"/>
                </a:cubicBezTo>
                <a:cubicBezTo>
                  <a:pt x="67282" y="21807"/>
                  <a:pt x="67195" y="21328"/>
                  <a:pt x="67089" y="20809"/>
                </a:cubicBezTo>
                <a:cubicBezTo>
                  <a:pt x="67040" y="20567"/>
                  <a:pt x="67032" y="20307"/>
                  <a:pt x="66983" y="20057"/>
                </a:cubicBezTo>
                <a:cubicBezTo>
                  <a:pt x="66957" y="19930"/>
                  <a:pt x="66874" y="19769"/>
                  <a:pt x="66825" y="20000"/>
                </a:cubicBezTo>
                <a:cubicBezTo>
                  <a:pt x="66673" y="20729"/>
                  <a:pt x="65863" y="20076"/>
                  <a:pt x="65889" y="19901"/>
                </a:cubicBezTo>
                <a:cubicBezTo>
                  <a:pt x="65911" y="19749"/>
                  <a:pt x="66321" y="19727"/>
                  <a:pt x="66078" y="19642"/>
                </a:cubicBezTo>
                <a:cubicBezTo>
                  <a:pt x="66007" y="19617"/>
                  <a:pt x="65613" y="19416"/>
                  <a:pt x="65522" y="19316"/>
                </a:cubicBezTo>
                <a:cubicBezTo>
                  <a:pt x="65211" y="19172"/>
                  <a:pt x="65171" y="18810"/>
                  <a:pt x="64788" y="18767"/>
                </a:cubicBezTo>
                <a:cubicBezTo>
                  <a:pt x="64553" y="18741"/>
                  <a:pt x="64079" y="18745"/>
                  <a:pt x="63823" y="18780"/>
                </a:cubicBezTo>
                <a:cubicBezTo>
                  <a:pt x="63699" y="18797"/>
                  <a:pt x="63567" y="18790"/>
                  <a:pt x="63474" y="18792"/>
                </a:cubicBezTo>
                <a:cubicBezTo>
                  <a:pt x="63400" y="18791"/>
                  <a:pt x="63145" y="18802"/>
                  <a:pt x="63025" y="18783"/>
                </a:cubicBezTo>
                <a:cubicBezTo>
                  <a:pt x="62838" y="18755"/>
                  <a:pt x="62383" y="18737"/>
                  <a:pt x="62247" y="18636"/>
                </a:cubicBezTo>
                <a:cubicBezTo>
                  <a:pt x="61986" y="18442"/>
                  <a:pt x="62002" y="18112"/>
                  <a:pt x="61549" y="18238"/>
                </a:cubicBezTo>
                <a:cubicBezTo>
                  <a:pt x="61080" y="18368"/>
                  <a:pt x="60998" y="18273"/>
                  <a:pt x="60597" y="18032"/>
                </a:cubicBezTo>
                <a:cubicBezTo>
                  <a:pt x="60225" y="17809"/>
                  <a:pt x="60248" y="17808"/>
                  <a:pt x="60015" y="17448"/>
                </a:cubicBezTo>
                <a:cubicBezTo>
                  <a:pt x="59898" y="17268"/>
                  <a:pt x="59675" y="17090"/>
                  <a:pt x="59483" y="16997"/>
                </a:cubicBezTo>
                <a:cubicBezTo>
                  <a:pt x="59400" y="16956"/>
                  <a:pt x="59351" y="17064"/>
                  <a:pt x="59277" y="17054"/>
                </a:cubicBezTo>
                <a:cubicBezTo>
                  <a:pt x="59254" y="17081"/>
                  <a:pt x="59171" y="17152"/>
                  <a:pt x="59140" y="17150"/>
                </a:cubicBezTo>
                <a:cubicBezTo>
                  <a:pt x="59139" y="17174"/>
                  <a:pt x="59118" y="17303"/>
                  <a:pt x="59219" y="17487"/>
                </a:cubicBezTo>
                <a:cubicBezTo>
                  <a:pt x="59266" y="17573"/>
                  <a:pt x="59266" y="17626"/>
                  <a:pt x="59304" y="17693"/>
                </a:cubicBezTo>
                <a:cubicBezTo>
                  <a:pt x="59414" y="17778"/>
                  <a:pt x="59415" y="17862"/>
                  <a:pt x="59562" y="18008"/>
                </a:cubicBezTo>
                <a:cubicBezTo>
                  <a:pt x="59941" y="18384"/>
                  <a:pt x="59815" y="18431"/>
                  <a:pt x="60053" y="18788"/>
                </a:cubicBezTo>
                <a:cubicBezTo>
                  <a:pt x="60076" y="18823"/>
                  <a:pt x="60103" y="18865"/>
                  <a:pt x="60135" y="18903"/>
                </a:cubicBezTo>
                <a:cubicBezTo>
                  <a:pt x="60108" y="18838"/>
                  <a:pt x="60109" y="18756"/>
                  <a:pt x="60119" y="18709"/>
                </a:cubicBezTo>
                <a:cubicBezTo>
                  <a:pt x="60163" y="18561"/>
                  <a:pt x="60374" y="18466"/>
                  <a:pt x="60352" y="18702"/>
                </a:cubicBezTo>
                <a:cubicBezTo>
                  <a:pt x="60347" y="18746"/>
                  <a:pt x="60379" y="18922"/>
                  <a:pt x="60336" y="19001"/>
                </a:cubicBezTo>
                <a:cubicBezTo>
                  <a:pt x="60361" y="18995"/>
                  <a:pt x="60389" y="19149"/>
                  <a:pt x="60413" y="19201"/>
                </a:cubicBezTo>
                <a:cubicBezTo>
                  <a:pt x="60553" y="19288"/>
                  <a:pt x="60996" y="19223"/>
                  <a:pt x="61142" y="19153"/>
                </a:cubicBezTo>
                <a:cubicBezTo>
                  <a:pt x="61413" y="19023"/>
                  <a:pt x="61546" y="18752"/>
                  <a:pt x="61726" y="18549"/>
                </a:cubicBezTo>
                <a:cubicBezTo>
                  <a:pt x="61733" y="18510"/>
                  <a:pt x="61762" y="18451"/>
                  <a:pt x="61799" y="18434"/>
                </a:cubicBezTo>
                <a:cubicBezTo>
                  <a:pt x="61829" y="18420"/>
                  <a:pt x="61826" y="18480"/>
                  <a:pt x="61826" y="18494"/>
                </a:cubicBezTo>
                <a:cubicBezTo>
                  <a:pt x="61819" y="18540"/>
                  <a:pt x="61793" y="18625"/>
                  <a:pt x="61782" y="18641"/>
                </a:cubicBezTo>
                <a:cubicBezTo>
                  <a:pt x="61828" y="18742"/>
                  <a:pt x="61815" y="18661"/>
                  <a:pt x="61826" y="18811"/>
                </a:cubicBezTo>
                <a:cubicBezTo>
                  <a:pt x="61831" y="18876"/>
                  <a:pt x="61829" y="18926"/>
                  <a:pt x="61825" y="18969"/>
                </a:cubicBezTo>
                <a:cubicBezTo>
                  <a:pt x="61834" y="18964"/>
                  <a:pt x="62054" y="19153"/>
                  <a:pt x="62088" y="19175"/>
                </a:cubicBezTo>
                <a:cubicBezTo>
                  <a:pt x="62445" y="19400"/>
                  <a:pt x="63158" y="19613"/>
                  <a:pt x="62833" y="20197"/>
                </a:cubicBezTo>
                <a:cubicBezTo>
                  <a:pt x="62727" y="20389"/>
                  <a:pt x="62604" y="20469"/>
                  <a:pt x="62486" y="20712"/>
                </a:cubicBezTo>
                <a:cubicBezTo>
                  <a:pt x="62259" y="21184"/>
                  <a:pt x="62205" y="21184"/>
                  <a:pt x="61824" y="21519"/>
                </a:cubicBezTo>
                <a:cubicBezTo>
                  <a:pt x="61651" y="21670"/>
                  <a:pt x="61371" y="21739"/>
                  <a:pt x="61038" y="21847"/>
                </a:cubicBezTo>
                <a:cubicBezTo>
                  <a:pt x="60810" y="21946"/>
                  <a:pt x="60637" y="22341"/>
                  <a:pt x="60294" y="22462"/>
                </a:cubicBezTo>
                <a:cubicBezTo>
                  <a:pt x="60028" y="22556"/>
                  <a:pt x="59891" y="22644"/>
                  <a:pt x="59648" y="22766"/>
                </a:cubicBezTo>
                <a:cubicBezTo>
                  <a:pt x="59361" y="22912"/>
                  <a:pt x="59176" y="22960"/>
                  <a:pt x="58888" y="23072"/>
                </a:cubicBezTo>
                <a:cubicBezTo>
                  <a:pt x="58258" y="23300"/>
                  <a:pt x="58277" y="23422"/>
                  <a:pt x="58108" y="23077"/>
                </a:cubicBezTo>
                <a:cubicBezTo>
                  <a:pt x="57909" y="22533"/>
                  <a:pt x="57921" y="22315"/>
                  <a:pt x="57835" y="21878"/>
                </a:cubicBezTo>
                <a:cubicBezTo>
                  <a:pt x="57828" y="21846"/>
                  <a:pt x="57707" y="21735"/>
                  <a:pt x="57506" y="21416"/>
                </a:cubicBezTo>
                <a:cubicBezTo>
                  <a:pt x="57273" y="21044"/>
                  <a:pt x="57313" y="20947"/>
                  <a:pt x="56959" y="20623"/>
                </a:cubicBezTo>
                <a:cubicBezTo>
                  <a:pt x="56445" y="20154"/>
                  <a:pt x="56717" y="19910"/>
                  <a:pt x="56421" y="19464"/>
                </a:cubicBezTo>
                <a:cubicBezTo>
                  <a:pt x="56254" y="19211"/>
                  <a:pt x="56074" y="19077"/>
                  <a:pt x="55919" y="18784"/>
                </a:cubicBezTo>
                <a:cubicBezTo>
                  <a:pt x="55734" y="18425"/>
                  <a:pt x="55566" y="18155"/>
                  <a:pt x="55279" y="17864"/>
                </a:cubicBezTo>
                <a:cubicBezTo>
                  <a:pt x="55186" y="17769"/>
                  <a:pt x="55158" y="17719"/>
                  <a:pt x="55167" y="17577"/>
                </a:cubicBezTo>
                <a:cubicBezTo>
                  <a:pt x="55171" y="17510"/>
                  <a:pt x="55206" y="17411"/>
                  <a:pt x="55200" y="17348"/>
                </a:cubicBezTo>
                <a:cubicBezTo>
                  <a:pt x="55201" y="17338"/>
                  <a:pt x="55195" y="17320"/>
                  <a:pt x="55199" y="17292"/>
                </a:cubicBezTo>
                <a:cubicBezTo>
                  <a:pt x="55192" y="17295"/>
                  <a:pt x="55185" y="17297"/>
                  <a:pt x="55176" y="17301"/>
                </a:cubicBezTo>
                <a:cubicBezTo>
                  <a:pt x="55176" y="17302"/>
                  <a:pt x="55133" y="17445"/>
                  <a:pt x="55129" y="17476"/>
                </a:cubicBezTo>
                <a:cubicBezTo>
                  <a:pt x="55072" y="17887"/>
                  <a:pt x="54964" y="17964"/>
                  <a:pt x="54693" y="17589"/>
                </a:cubicBezTo>
                <a:cubicBezTo>
                  <a:pt x="54692" y="17587"/>
                  <a:pt x="54363" y="17083"/>
                  <a:pt x="54473" y="17372"/>
                </a:cubicBezTo>
                <a:cubicBezTo>
                  <a:pt x="54604" y="17719"/>
                  <a:pt x="55418" y="19296"/>
                  <a:pt x="55506" y="19538"/>
                </a:cubicBezTo>
                <a:cubicBezTo>
                  <a:pt x="55647" y="19664"/>
                  <a:pt x="55623" y="19601"/>
                  <a:pt x="55784" y="19806"/>
                </a:cubicBezTo>
                <a:cubicBezTo>
                  <a:pt x="56232" y="20379"/>
                  <a:pt x="55886" y="20841"/>
                  <a:pt x="56506" y="21386"/>
                </a:cubicBezTo>
                <a:cubicBezTo>
                  <a:pt x="56619" y="21447"/>
                  <a:pt x="56717" y="21959"/>
                  <a:pt x="56749" y="22052"/>
                </a:cubicBezTo>
                <a:cubicBezTo>
                  <a:pt x="56908" y="22518"/>
                  <a:pt x="56966" y="22340"/>
                  <a:pt x="57322" y="22622"/>
                </a:cubicBezTo>
                <a:cubicBezTo>
                  <a:pt x="57375" y="22664"/>
                  <a:pt x="57842" y="23166"/>
                  <a:pt x="57965" y="23306"/>
                </a:cubicBezTo>
                <a:cubicBezTo>
                  <a:pt x="58026" y="23324"/>
                  <a:pt x="58069" y="23424"/>
                  <a:pt x="57982" y="23579"/>
                </a:cubicBezTo>
                <a:cubicBezTo>
                  <a:pt x="57965" y="23610"/>
                  <a:pt x="57924" y="23662"/>
                  <a:pt x="57954" y="23695"/>
                </a:cubicBezTo>
                <a:cubicBezTo>
                  <a:pt x="57990" y="23722"/>
                  <a:pt x="58026" y="23750"/>
                  <a:pt x="58058" y="23779"/>
                </a:cubicBezTo>
                <a:cubicBezTo>
                  <a:pt x="58282" y="23958"/>
                  <a:pt x="58390" y="24053"/>
                  <a:pt x="58707" y="24024"/>
                </a:cubicBezTo>
                <a:cubicBezTo>
                  <a:pt x="59009" y="23996"/>
                  <a:pt x="59299" y="23870"/>
                  <a:pt x="59611" y="23823"/>
                </a:cubicBezTo>
                <a:cubicBezTo>
                  <a:pt x="59914" y="23777"/>
                  <a:pt x="59944" y="23759"/>
                  <a:pt x="60225" y="23653"/>
                </a:cubicBezTo>
                <a:cubicBezTo>
                  <a:pt x="60531" y="23536"/>
                  <a:pt x="60534" y="23719"/>
                  <a:pt x="60556" y="23983"/>
                </a:cubicBezTo>
                <a:cubicBezTo>
                  <a:pt x="60569" y="24143"/>
                  <a:pt x="60464" y="24318"/>
                  <a:pt x="60402" y="24476"/>
                </a:cubicBezTo>
                <a:cubicBezTo>
                  <a:pt x="60324" y="24678"/>
                  <a:pt x="60271" y="24783"/>
                  <a:pt x="60175" y="24971"/>
                </a:cubicBezTo>
                <a:cubicBezTo>
                  <a:pt x="59963" y="25385"/>
                  <a:pt x="59896" y="25717"/>
                  <a:pt x="59619" y="26145"/>
                </a:cubicBezTo>
                <a:cubicBezTo>
                  <a:pt x="59263" y="26696"/>
                  <a:pt x="59071" y="26838"/>
                  <a:pt x="58576" y="27237"/>
                </a:cubicBezTo>
                <a:cubicBezTo>
                  <a:pt x="58059" y="27654"/>
                  <a:pt x="57931" y="27966"/>
                  <a:pt x="57539" y="28437"/>
                </a:cubicBezTo>
                <a:cubicBezTo>
                  <a:pt x="57509" y="28490"/>
                  <a:pt x="57340" y="28624"/>
                  <a:pt x="57281" y="28709"/>
                </a:cubicBezTo>
                <a:cubicBezTo>
                  <a:pt x="57182" y="28851"/>
                  <a:pt x="56919" y="29420"/>
                  <a:pt x="56808" y="29445"/>
                </a:cubicBezTo>
                <a:cubicBezTo>
                  <a:pt x="56756" y="29574"/>
                  <a:pt x="56751" y="29900"/>
                  <a:pt x="56799" y="30106"/>
                </a:cubicBezTo>
                <a:cubicBezTo>
                  <a:pt x="56881" y="30464"/>
                  <a:pt x="56837" y="30944"/>
                  <a:pt x="56943" y="31244"/>
                </a:cubicBezTo>
                <a:cubicBezTo>
                  <a:pt x="57001" y="31409"/>
                  <a:pt x="57172" y="31538"/>
                  <a:pt x="57171" y="31566"/>
                </a:cubicBezTo>
                <a:cubicBezTo>
                  <a:pt x="57192" y="31731"/>
                  <a:pt x="57193" y="31847"/>
                  <a:pt x="57181" y="32024"/>
                </a:cubicBezTo>
                <a:cubicBezTo>
                  <a:pt x="57156" y="32380"/>
                  <a:pt x="57189" y="32448"/>
                  <a:pt x="57210" y="32798"/>
                </a:cubicBezTo>
                <a:cubicBezTo>
                  <a:pt x="57242" y="33355"/>
                  <a:pt x="57054" y="33648"/>
                  <a:pt x="56566" y="33897"/>
                </a:cubicBezTo>
                <a:cubicBezTo>
                  <a:pt x="56037" y="34166"/>
                  <a:pt x="56011" y="34330"/>
                  <a:pt x="55601" y="34642"/>
                </a:cubicBezTo>
                <a:cubicBezTo>
                  <a:pt x="55484" y="34731"/>
                  <a:pt x="55259" y="34830"/>
                  <a:pt x="55270" y="34976"/>
                </a:cubicBezTo>
                <a:cubicBezTo>
                  <a:pt x="55278" y="35075"/>
                  <a:pt x="55415" y="35587"/>
                  <a:pt x="55452" y="35715"/>
                </a:cubicBezTo>
                <a:cubicBezTo>
                  <a:pt x="55511" y="35915"/>
                  <a:pt x="55486" y="36023"/>
                  <a:pt x="55478" y="36228"/>
                </a:cubicBezTo>
                <a:cubicBezTo>
                  <a:pt x="55417" y="36787"/>
                  <a:pt x="54800" y="36585"/>
                  <a:pt x="54580" y="37213"/>
                </a:cubicBezTo>
                <a:cubicBezTo>
                  <a:pt x="54548" y="37303"/>
                  <a:pt x="54515" y="37444"/>
                  <a:pt x="54481" y="37453"/>
                </a:cubicBezTo>
                <a:cubicBezTo>
                  <a:pt x="54603" y="37714"/>
                  <a:pt x="54526" y="37847"/>
                  <a:pt x="54344" y="38071"/>
                </a:cubicBezTo>
                <a:cubicBezTo>
                  <a:pt x="54183" y="38270"/>
                  <a:pt x="54067" y="38375"/>
                  <a:pt x="53916" y="38601"/>
                </a:cubicBezTo>
                <a:cubicBezTo>
                  <a:pt x="53660" y="38986"/>
                  <a:pt x="53353" y="39316"/>
                  <a:pt x="52985" y="39598"/>
                </a:cubicBezTo>
                <a:cubicBezTo>
                  <a:pt x="52605" y="39890"/>
                  <a:pt x="52153" y="39997"/>
                  <a:pt x="51680" y="39970"/>
                </a:cubicBezTo>
                <a:cubicBezTo>
                  <a:pt x="51231" y="39944"/>
                  <a:pt x="50962" y="40170"/>
                  <a:pt x="50565" y="40168"/>
                </a:cubicBezTo>
                <a:cubicBezTo>
                  <a:pt x="50198" y="40165"/>
                  <a:pt x="49996" y="39841"/>
                  <a:pt x="50048" y="39513"/>
                </a:cubicBezTo>
                <a:cubicBezTo>
                  <a:pt x="50137" y="38951"/>
                  <a:pt x="49557" y="38403"/>
                  <a:pt x="49476" y="37900"/>
                </a:cubicBezTo>
                <a:cubicBezTo>
                  <a:pt x="49416" y="37845"/>
                  <a:pt x="49394" y="37812"/>
                  <a:pt x="49343" y="37726"/>
                </a:cubicBezTo>
                <a:cubicBezTo>
                  <a:pt x="49132" y="37370"/>
                  <a:pt x="49149" y="36946"/>
                  <a:pt x="49053" y="36545"/>
                </a:cubicBezTo>
                <a:cubicBezTo>
                  <a:pt x="48930" y="35974"/>
                  <a:pt x="49144" y="36086"/>
                  <a:pt x="48796" y="35439"/>
                </a:cubicBezTo>
                <a:cubicBezTo>
                  <a:pt x="48647" y="35162"/>
                  <a:pt x="48149" y="34214"/>
                  <a:pt x="48179" y="33968"/>
                </a:cubicBezTo>
                <a:cubicBezTo>
                  <a:pt x="48184" y="33825"/>
                  <a:pt x="48171" y="33697"/>
                  <a:pt x="48179" y="33647"/>
                </a:cubicBezTo>
                <a:cubicBezTo>
                  <a:pt x="48212" y="33447"/>
                  <a:pt x="48351" y="32846"/>
                  <a:pt x="48434" y="32679"/>
                </a:cubicBezTo>
                <a:cubicBezTo>
                  <a:pt x="48634" y="32275"/>
                  <a:pt x="48894" y="32146"/>
                  <a:pt x="48762" y="31614"/>
                </a:cubicBezTo>
                <a:cubicBezTo>
                  <a:pt x="48683" y="31292"/>
                  <a:pt x="48658" y="31133"/>
                  <a:pt x="48625" y="30801"/>
                </a:cubicBezTo>
                <a:cubicBezTo>
                  <a:pt x="48613" y="30691"/>
                  <a:pt x="48448" y="30099"/>
                  <a:pt x="48397" y="29984"/>
                </a:cubicBezTo>
                <a:cubicBezTo>
                  <a:pt x="48381" y="29859"/>
                  <a:pt x="48289" y="29728"/>
                  <a:pt x="48270" y="29598"/>
                </a:cubicBezTo>
                <a:cubicBezTo>
                  <a:pt x="48214" y="29565"/>
                  <a:pt x="48128" y="29427"/>
                  <a:pt x="48085" y="29360"/>
                </a:cubicBezTo>
                <a:cubicBezTo>
                  <a:pt x="48057" y="29316"/>
                  <a:pt x="48022" y="29251"/>
                  <a:pt x="48000" y="29177"/>
                </a:cubicBezTo>
                <a:cubicBezTo>
                  <a:pt x="47868" y="29088"/>
                  <a:pt x="47411" y="28556"/>
                  <a:pt x="47416" y="28388"/>
                </a:cubicBezTo>
                <a:cubicBezTo>
                  <a:pt x="47419" y="28291"/>
                  <a:pt x="47168" y="28213"/>
                  <a:pt x="47472" y="27817"/>
                </a:cubicBezTo>
                <a:cubicBezTo>
                  <a:pt x="47595" y="27656"/>
                  <a:pt x="47391" y="27625"/>
                  <a:pt x="47578" y="27458"/>
                </a:cubicBezTo>
                <a:cubicBezTo>
                  <a:pt x="47556" y="27428"/>
                  <a:pt x="47348" y="27422"/>
                  <a:pt x="47504" y="27274"/>
                </a:cubicBezTo>
                <a:cubicBezTo>
                  <a:pt x="47518" y="27261"/>
                  <a:pt x="47532" y="27258"/>
                  <a:pt x="47533" y="27243"/>
                </a:cubicBezTo>
                <a:cubicBezTo>
                  <a:pt x="47540" y="27133"/>
                  <a:pt x="47627" y="27054"/>
                  <a:pt x="47635" y="27007"/>
                </a:cubicBezTo>
                <a:cubicBezTo>
                  <a:pt x="47520" y="26896"/>
                  <a:pt x="47605" y="26488"/>
                  <a:pt x="47472" y="26390"/>
                </a:cubicBezTo>
                <a:cubicBezTo>
                  <a:pt x="47326" y="26280"/>
                  <a:pt x="47328" y="26196"/>
                  <a:pt x="47187" y="26151"/>
                </a:cubicBezTo>
                <a:cubicBezTo>
                  <a:pt x="47180" y="26160"/>
                  <a:pt x="46926" y="26162"/>
                  <a:pt x="46894" y="26166"/>
                </a:cubicBezTo>
                <a:cubicBezTo>
                  <a:pt x="46605" y="26201"/>
                  <a:pt x="46351" y="26395"/>
                  <a:pt x="46204" y="25963"/>
                </a:cubicBezTo>
                <a:cubicBezTo>
                  <a:pt x="46139" y="25739"/>
                  <a:pt x="46257" y="25836"/>
                  <a:pt x="45938" y="25656"/>
                </a:cubicBezTo>
                <a:cubicBezTo>
                  <a:pt x="45832" y="25596"/>
                  <a:pt x="45665" y="25475"/>
                  <a:pt x="45541" y="25503"/>
                </a:cubicBezTo>
                <a:cubicBezTo>
                  <a:pt x="45469" y="25519"/>
                  <a:pt x="45319" y="25549"/>
                  <a:pt x="45288" y="25513"/>
                </a:cubicBezTo>
                <a:cubicBezTo>
                  <a:pt x="45227" y="25577"/>
                  <a:pt x="45100" y="25570"/>
                  <a:pt x="44991" y="25598"/>
                </a:cubicBezTo>
                <a:cubicBezTo>
                  <a:pt x="44948" y="25615"/>
                  <a:pt x="44908" y="25642"/>
                  <a:pt x="44834" y="25683"/>
                </a:cubicBezTo>
                <a:cubicBezTo>
                  <a:pt x="44802" y="25710"/>
                  <a:pt x="44716" y="25750"/>
                  <a:pt x="44591" y="25793"/>
                </a:cubicBezTo>
                <a:cubicBezTo>
                  <a:pt x="44367" y="25871"/>
                  <a:pt x="44054" y="26040"/>
                  <a:pt x="43797" y="26050"/>
                </a:cubicBezTo>
                <a:cubicBezTo>
                  <a:pt x="43741" y="26051"/>
                  <a:pt x="43553" y="25992"/>
                  <a:pt x="43462" y="25978"/>
                </a:cubicBezTo>
                <a:cubicBezTo>
                  <a:pt x="43180" y="25932"/>
                  <a:pt x="43208" y="25913"/>
                  <a:pt x="42901" y="25979"/>
                </a:cubicBezTo>
                <a:cubicBezTo>
                  <a:pt x="42624" y="26040"/>
                  <a:pt x="42379" y="26148"/>
                  <a:pt x="42131" y="26248"/>
                </a:cubicBezTo>
                <a:cubicBezTo>
                  <a:pt x="41938" y="26263"/>
                  <a:pt x="41539" y="25941"/>
                  <a:pt x="41388" y="25808"/>
                </a:cubicBezTo>
                <a:cubicBezTo>
                  <a:pt x="41308" y="25738"/>
                  <a:pt x="40890" y="25376"/>
                  <a:pt x="40867" y="25299"/>
                </a:cubicBezTo>
                <a:cubicBezTo>
                  <a:pt x="40821" y="25280"/>
                  <a:pt x="40665" y="25230"/>
                  <a:pt x="40622" y="25178"/>
                </a:cubicBezTo>
                <a:cubicBezTo>
                  <a:pt x="40509" y="25043"/>
                  <a:pt x="40395" y="24959"/>
                  <a:pt x="40396" y="24765"/>
                </a:cubicBezTo>
                <a:cubicBezTo>
                  <a:pt x="40397" y="24714"/>
                  <a:pt x="40313" y="24666"/>
                  <a:pt x="40356" y="24572"/>
                </a:cubicBezTo>
                <a:cubicBezTo>
                  <a:pt x="40352" y="24544"/>
                  <a:pt x="40340" y="24539"/>
                  <a:pt x="40307" y="24498"/>
                </a:cubicBezTo>
                <a:cubicBezTo>
                  <a:pt x="40204" y="24355"/>
                  <a:pt x="40106" y="24265"/>
                  <a:pt x="39994" y="24138"/>
                </a:cubicBezTo>
                <a:cubicBezTo>
                  <a:pt x="39918" y="24052"/>
                  <a:pt x="39835" y="23876"/>
                  <a:pt x="39767" y="23803"/>
                </a:cubicBezTo>
                <a:cubicBezTo>
                  <a:pt x="39719" y="23764"/>
                  <a:pt x="39712" y="23762"/>
                  <a:pt x="39709" y="23696"/>
                </a:cubicBezTo>
                <a:cubicBezTo>
                  <a:pt x="39746" y="23574"/>
                  <a:pt x="39802" y="23594"/>
                  <a:pt x="39593" y="23580"/>
                </a:cubicBezTo>
                <a:cubicBezTo>
                  <a:pt x="39500" y="23561"/>
                  <a:pt x="39370" y="23444"/>
                  <a:pt x="39292" y="23392"/>
                </a:cubicBezTo>
                <a:cubicBezTo>
                  <a:pt x="39312" y="23380"/>
                  <a:pt x="39333" y="23369"/>
                  <a:pt x="39353" y="23358"/>
                </a:cubicBezTo>
                <a:cubicBezTo>
                  <a:pt x="39528" y="23288"/>
                  <a:pt x="39226" y="23379"/>
                  <a:pt x="39295" y="23111"/>
                </a:cubicBezTo>
                <a:cubicBezTo>
                  <a:pt x="39352" y="23035"/>
                  <a:pt x="39497" y="22987"/>
                  <a:pt x="39583" y="22948"/>
                </a:cubicBezTo>
                <a:cubicBezTo>
                  <a:pt x="39538" y="22922"/>
                  <a:pt x="39411" y="22997"/>
                  <a:pt x="39297" y="22850"/>
                </a:cubicBezTo>
                <a:cubicBezTo>
                  <a:pt x="39069" y="22558"/>
                  <a:pt x="39177" y="22258"/>
                  <a:pt x="39418" y="22001"/>
                </a:cubicBezTo>
                <a:cubicBezTo>
                  <a:pt x="39434" y="21912"/>
                  <a:pt x="39409" y="21876"/>
                  <a:pt x="39438" y="21749"/>
                </a:cubicBezTo>
                <a:cubicBezTo>
                  <a:pt x="39520" y="21381"/>
                  <a:pt x="39526" y="21293"/>
                  <a:pt x="39461" y="20932"/>
                </a:cubicBezTo>
                <a:cubicBezTo>
                  <a:pt x="39431" y="20761"/>
                  <a:pt x="39598" y="20368"/>
                  <a:pt x="39243" y="20339"/>
                </a:cubicBezTo>
                <a:cubicBezTo>
                  <a:pt x="39250" y="20317"/>
                  <a:pt x="39257" y="20296"/>
                  <a:pt x="39273" y="20248"/>
                </a:cubicBezTo>
                <a:cubicBezTo>
                  <a:pt x="39415" y="19825"/>
                  <a:pt x="39639" y="19428"/>
                  <a:pt x="39886" y="19058"/>
                </a:cubicBezTo>
                <a:cubicBezTo>
                  <a:pt x="40050" y="18812"/>
                  <a:pt x="40144" y="18564"/>
                  <a:pt x="40325" y="18305"/>
                </a:cubicBezTo>
                <a:cubicBezTo>
                  <a:pt x="40395" y="18205"/>
                  <a:pt x="40447" y="18126"/>
                  <a:pt x="40503" y="18072"/>
                </a:cubicBezTo>
                <a:cubicBezTo>
                  <a:pt x="40621" y="17835"/>
                  <a:pt x="40806" y="17813"/>
                  <a:pt x="41027" y="17710"/>
                </a:cubicBezTo>
                <a:cubicBezTo>
                  <a:pt x="41910" y="17264"/>
                  <a:pt x="41468" y="16767"/>
                  <a:pt x="41935" y="16156"/>
                </a:cubicBezTo>
                <a:cubicBezTo>
                  <a:pt x="42354" y="15608"/>
                  <a:pt x="42808" y="15085"/>
                  <a:pt x="43445" y="15216"/>
                </a:cubicBezTo>
                <a:cubicBezTo>
                  <a:pt x="43564" y="15241"/>
                  <a:pt x="44058" y="15243"/>
                  <a:pt x="44129" y="15316"/>
                </a:cubicBezTo>
                <a:cubicBezTo>
                  <a:pt x="44169" y="15165"/>
                  <a:pt x="44303" y="15112"/>
                  <a:pt x="44571" y="15017"/>
                </a:cubicBezTo>
                <a:cubicBezTo>
                  <a:pt x="45203" y="14739"/>
                  <a:pt x="45539" y="14690"/>
                  <a:pt x="46225" y="14678"/>
                </a:cubicBezTo>
                <a:cubicBezTo>
                  <a:pt x="46518" y="14673"/>
                  <a:pt x="46729" y="14601"/>
                  <a:pt x="47013" y="14643"/>
                </a:cubicBezTo>
                <a:cubicBezTo>
                  <a:pt x="47093" y="14654"/>
                  <a:pt x="47154" y="14655"/>
                  <a:pt x="47230" y="14661"/>
                </a:cubicBezTo>
                <a:cubicBezTo>
                  <a:pt x="47420" y="14544"/>
                  <a:pt x="47661" y="14581"/>
                  <a:pt x="47796" y="14631"/>
                </a:cubicBezTo>
                <a:cubicBezTo>
                  <a:pt x="47908" y="14673"/>
                  <a:pt x="47889" y="14825"/>
                  <a:pt x="47890" y="14938"/>
                </a:cubicBezTo>
                <a:cubicBezTo>
                  <a:pt x="47890" y="15267"/>
                  <a:pt x="47618" y="15683"/>
                  <a:pt x="47915" y="15886"/>
                </a:cubicBezTo>
                <a:cubicBezTo>
                  <a:pt x="48020" y="15958"/>
                  <a:pt x="48071" y="16024"/>
                  <a:pt x="48083" y="16074"/>
                </a:cubicBezTo>
                <a:cubicBezTo>
                  <a:pt x="48346" y="16131"/>
                  <a:pt x="48840" y="16124"/>
                  <a:pt x="49029" y="16241"/>
                </a:cubicBezTo>
                <a:cubicBezTo>
                  <a:pt x="49320" y="16421"/>
                  <a:pt x="49471" y="16641"/>
                  <a:pt x="49830" y="16803"/>
                </a:cubicBezTo>
                <a:cubicBezTo>
                  <a:pt x="50036" y="16897"/>
                  <a:pt x="50431" y="17053"/>
                  <a:pt x="50581" y="16797"/>
                </a:cubicBezTo>
                <a:cubicBezTo>
                  <a:pt x="50727" y="16548"/>
                  <a:pt x="50705" y="16125"/>
                  <a:pt x="51156" y="16103"/>
                </a:cubicBezTo>
                <a:cubicBezTo>
                  <a:pt x="51388" y="16091"/>
                  <a:pt x="51941" y="16353"/>
                  <a:pt x="52134" y="16480"/>
                </a:cubicBezTo>
                <a:cubicBezTo>
                  <a:pt x="52425" y="16494"/>
                  <a:pt x="52890" y="16728"/>
                  <a:pt x="53278" y="16742"/>
                </a:cubicBezTo>
                <a:cubicBezTo>
                  <a:pt x="53537" y="16752"/>
                  <a:pt x="53616" y="16719"/>
                  <a:pt x="53824" y="16608"/>
                </a:cubicBezTo>
                <a:cubicBezTo>
                  <a:pt x="53910" y="16562"/>
                  <a:pt x="54187" y="16555"/>
                  <a:pt x="54240" y="16638"/>
                </a:cubicBezTo>
                <a:cubicBezTo>
                  <a:pt x="54332" y="16781"/>
                  <a:pt x="54788" y="16660"/>
                  <a:pt x="54927" y="16642"/>
                </a:cubicBezTo>
                <a:cubicBezTo>
                  <a:pt x="55087" y="16438"/>
                  <a:pt x="55016" y="16281"/>
                  <a:pt x="55147" y="16012"/>
                </a:cubicBezTo>
                <a:cubicBezTo>
                  <a:pt x="55158" y="15900"/>
                  <a:pt x="55271" y="15525"/>
                  <a:pt x="55330" y="15447"/>
                </a:cubicBezTo>
                <a:cubicBezTo>
                  <a:pt x="55286" y="15289"/>
                  <a:pt x="55344" y="15139"/>
                  <a:pt x="55329" y="15032"/>
                </a:cubicBezTo>
                <a:cubicBezTo>
                  <a:pt x="55308" y="14955"/>
                  <a:pt x="55427" y="14527"/>
                  <a:pt x="54740" y="14852"/>
                </a:cubicBezTo>
                <a:cubicBezTo>
                  <a:pt x="54373" y="15032"/>
                  <a:pt x="54309" y="14862"/>
                  <a:pt x="53976" y="14762"/>
                </a:cubicBezTo>
                <a:cubicBezTo>
                  <a:pt x="53669" y="14670"/>
                  <a:pt x="53696" y="14944"/>
                  <a:pt x="53216" y="14794"/>
                </a:cubicBezTo>
                <a:cubicBezTo>
                  <a:pt x="52688" y="14629"/>
                  <a:pt x="52884" y="14633"/>
                  <a:pt x="52532" y="14217"/>
                </a:cubicBezTo>
                <a:cubicBezTo>
                  <a:pt x="52322" y="13969"/>
                  <a:pt x="52751" y="14226"/>
                  <a:pt x="52463" y="13768"/>
                </a:cubicBezTo>
                <a:cubicBezTo>
                  <a:pt x="52346" y="13582"/>
                  <a:pt x="52424" y="13464"/>
                  <a:pt x="52629" y="13409"/>
                </a:cubicBezTo>
                <a:cubicBezTo>
                  <a:pt x="52878" y="13342"/>
                  <a:pt x="53040" y="13524"/>
                  <a:pt x="53208" y="13293"/>
                </a:cubicBezTo>
                <a:cubicBezTo>
                  <a:pt x="53321" y="13137"/>
                  <a:pt x="53608" y="13151"/>
                  <a:pt x="53804" y="13087"/>
                </a:cubicBezTo>
                <a:cubicBezTo>
                  <a:pt x="54107" y="12988"/>
                  <a:pt x="54192" y="12885"/>
                  <a:pt x="54563" y="12852"/>
                </a:cubicBezTo>
                <a:cubicBezTo>
                  <a:pt x="54649" y="12844"/>
                  <a:pt x="54721" y="12843"/>
                  <a:pt x="54806" y="12855"/>
                </a:cubicBezTo>
                <a:cubicBezTo>
                  <a:pt x="54978" y="12891"/>
                  <a:pt x="55208" y="13054"/>
                  <a:pt x="55418" y="13124"/>
                </a:cubicBezTo>
                <a:cubicBezTo>
                  <a:pt x="56027" y="13326"/>
                  <a:pt x="56422" y="13145"/>
                  <a:pt x="56729" y="13069"/>
                </a:cubicBezTo>
                <a:cubicBezTo>
                  <a:pt x="56720" y="13060"/>
                  <a:pt x="56758" y="12986"/>
                  <a:pt x="56717" y="12822"/>
                </a:cubicBezTo>
                <a:cubicBezTo>
                  <a:pt x="56735" y="12452"/>
                  <a:pt x="56281" y="12501"/>
                  <a:pt x="56199" y="12293"/>
                </a:cubicBezTo>
                <a:cubicBezTo>
                  <a:pt x="55978" y="12220"/>
                  <a:pt x="55750" y="12090"/>
                  <a:pt x="55420" y="11883"/>
                </a:cubicBezTo>
                <a:cubicBezTo>
                  <a:pt x="55332" y="11828"/>
                  <a:pt x="55176" y="11756"/>
                  <a:pt x="55274" y="11654"/>
                </a:cubicBezTo>
                <a:cubicBezTo>
                  <a:pt x="55496" y="11423"/>
                  <a:pt x="55494" y="11134"/>
                  <a:pt x="55443" y="11050"/>
                </a:cubicBezTo>
                <a:cubicBezTo>
                  <a:pt x="55378" y="11037"/>
                  <a:pt x="55317" y="11094"/>
                  <a:pt x="55164" y="11148"/>
                </a:cubicBezTo>
                <a:cubicBezTo>
                  <a:pt x="54998" y="11207"/>
                  <a:pt x="54749" y="11287"/>
                  <a:pt x="54614" y="11400"/>
                </a:cubicBezTo>
                <a:cubicBezTo>
                  <a:pt x="54536" y="11465"/>
                  <a:pt x="54442" y="11325"/>
                  <a:pt x="54389" y="11376"/>
                </a:cubicBezTo>
                <a:cubicBezTo>
                  <a:pt x="54345" y="11419"/>
                  <a:pt x="54676" y="11617"/>
                  <a:pt x="54764" y="11634"/>
                </a:cubicBezTo>
                <a:cubicBezTo>
                  <a:pt x="54991" y="11677"/>
                  <a:pt x="55179" y="11699"/>
                  <a:pt x="54818" y="11833"/>
                </a:cubicBezTo>
                <a:cubicBezTo>
                  <a:pt x="54623" y="11906"/>
                  <a:pt x="54294" y="11985"/>
                  <a:pt x="54170" y="11749"/>
                </a:cubicBezTo>
                <a:cubicBezTo>
                  <a:pt x="54063" y="11544"/>
                  <a:pt x="54278" y="11557"/>
                  <a:pt x="53937" y="11364"/>
                </a:cubicBezTo>
                <a:cubicBezTo>
                  <a:pt x="53674" y="11216"/>
                  <a:pt x="53888" y="11089"/>
                  <a:pt x="53559" y="11237"/>
                </a:cubicBezTo>
                <a:cubicBezTo>
                  <a:pt x="53322" y="11343"/>
                  <a:pt x="53355" y="11386"/>
                  <a:pt x="53210" y="11546"/>
                </a:cubicBezTo>
                <a:cubicBezTo>
                  <a:pt x="53168" y="11593"/>
                  <a:pt x="53178" y="11617"/>
                  <a:pt x="53117" y="11678"/>
                </a:cubicBezTo>
                <a:cubicBezTo>
                  <a:pt x="53073" y="11752"/>
                  <a:pt x="53022" y="11839"/>
                  <a:pt x="52973" y="11969"/>
                </a:cubicBezTo>
                <a:cubicBezTo>
                  <a:pt x="52917" y="12118"/>
                  <a:pt x="52916" y="12166"/>
                  <a:pt x="52898" y="12216"/>
                </a:cubicBezTo>
                <a:cubicBezTo>
                  <a:pt x="52846" y="12405"/>
                  <a:pt x="52615" y="12556"/>
                  <a:pt x="52783" y="12835"/>
                </a:cubicBezTo>
                <a:cubicBezTo>
                  <a:pt x="52818" y="12856"/>
                  <a:pt x="53189" y="13154"/>
                  <a:pt x="53063" y="13195"/>
                </a:cubicBezTo>
                <a:cubicBezTo>
                  <a:pt x="53034" y="13205"/>
                  <a:pt x="52646" y="13286"/>
                  <a:pt x="52414" y="13407"/>
                </a:cubicBezTo>
                <a:cubicBezTo>
                  <a:pt x="52375" y="13403"/>
                  <a:pt x="52348" y="13365"/>
                  <a:pt x="52314" y="13272"/>
                </a:cubicBezTo>
                <a:cubicBezTo>
                  <a:pt x="52160" y="13240"/>
                  <a:pt x="51758" y="13156"/>
                  <a:pt x="51653" y="13440"/>
                </a:cubicBezTo>
                <a:cubicBezTo>
                  <a:pt x="51575" y="13653"/>
                  <a:pt x="51390" y="13237"/>
                  <a:pt x="51399" y="13708"/>
                </a:cubicBezTo>
                <a:cubicBezTo>
                  <a:pt x="51406" y="14063"/>
                  <a:pt x="51344" y="13910"/>
                  <a:pt x="51629" y="14135"/>
                </a:cubicBezTo>
                <a:cubicBezTo>
                  <a:pt x="51881" y="14333"/>
                  <a:pt x="51584" y="14284"/>
                  <a:pt x="51536" y="14334"/>
                </a:cubicBezTo>
                <a:cubicBezTo>
                  <a:pt x="51455" y="14418"/>
                  <a:pt x="51523" y="14966"/>
                  <a:pt x="51188" y="14676"/>
                </a:cubicBezTo>
                <a:cubicBezTo>
                  <a:pt x="51147" y="14641"/>
                  <a:pt x="51124" y="14611"/>
                  <a:pt x="51091" y="14568"/>
                </a:cubicBezTo>
                <a:cubicBezTo>
                  <a:pt x="50918" y="14297"/>
                  <a:pt x="51031" y="14174"/>
                  <a:pt x="51330" y="14201"/>
                </a:cubicBezTo>
                <a:cubicBezTo>
                  <a:pt x="51419" y="14209"/>
                  <a:pt x="51084" y="14125"/>
                  <a:pt x="51064" y="14118"/>
                </a:cubicBezTo>
                <a:cubicBezTo>
                  <a:pt x="50833" y="14033"/>
                  <a:pt x="50821" y="13932"/>
                  <a:pt x="50658" y="13785"/>
                </a:cubicBezTo>
                <a:cubicBezTo>
                  <a:pt x="50604" y="13737"/>
                  <a:pt x="50590" y="13714"/>
                  <a:pt x="50571" y="13693"/>
                </a:cubicBezTo>
                <a:cubicBezTo>
                  <a:pt x="50529" y="13641"/>
                  <a:pt x="50466" y="13550"/>
                  <a:pt x="50438" y="13517"/>
                </a:cubicBezTo>
                <a:cubicBezTo>
                  <a:pt x="50412" y="13487"/>
                  <a:pt x="50347" y="13443"/>
                  <a:pt x="50359" y="13401"/>
                </a:cubicBezTo>
                <a:cubicBezTo>
                  <a:pt x="50362" y="13391"/>
                  <a:pt x="50332" y="13334"/>
                  <a:pt x="50355" y="13227"/>
                </a:cubicBezTo>
                <a:cubicBezTo>
                  <a:pt x="50382" y="13098"/>
                  <a:pt x="50361" y="12915"/>
                  <a:pt x="50282" y="12842"/>
                </a:cubicBezTo>
                <a:cubicBezTo>
                  <a:pt x="50215" y="12839"/>
                  <a:pt x="50164" y="12731"/>
                  <a:pt x="50103" y="12687"/>
                </a:cubicBezTo>
                <a:cubicBezTo>
                  <a:pt x="50087" y="12675"/>
                  <a:pt x="50070" y="12660"/>
                  <a:pt x="50056" y="12637"/>
                </a:cubicBezTo>
                <a:cubicBezTo>
                  <a:pt x="50020" y="12618"/>
                  <a:pt x="49970" y="12611"/>
                  <a:pt x="49920" y="12585"/>
                </a:cubicBezTo>
                <a:cubicBezTo>
                  <a:pt x="49894" y="12595"/>
                  <a:pt x="49613" y="12433"/>
                  <a:pt x="49416" y="12328"/>
                </a:cubicBezTo>
                <a:cubicBezTo>
                  <a:pt x="49045" y="12131"/>
                  <a:pt x="49177" y="11954"/>
                  <a:pt x="48971" y="11782"/>
                </a:cubicBezTo>
                <a:cubicBezTo>
                  <a:pt x="48911" y="11731"/>
                  <a:pt x="48885" y="11734"/>
                  <a:pt x="48819" y="11760"/>
                </a:cubicBezTo>
                <a:cubicBezTo>
                  <a:pt x="48760" y="11800"/>
                  <a:pt x="48716" y="11863"/>
                  <a:pt x="48668" y="11733"/>
                </a:cubicBezTo>
                <a:cubicBezTo>
                  <a:pt x="48650" y="11684"/>
                  <a:pt x="48648" y="11657"/>
                  <a:pt x="48659" y="11640"/>
                </a:cubicBezTo>
                <a:cubicBezTo>
                  <a:pt x="48641" y="11592"/>
                  <a:pt x="48341" y="11599"/>
                  <a:pt x="48303" y="11630"/>
                </a:cubicBezTo>
                <a:cubicBezTo>
                  <a:pt x="48176" y="11731"/>
                  <a:pt x="48416" y="12111"/>
                  <a:pt x="48491" y="12202"/>
                </a:cubicBezTo>
                <a:cubicBezTo>
                  <a:pt x="48635" y="12377"/>
                  <a:pt x="48938" y="12738"/>
                  <a:pt x="49121" y="12835"/>
                </a:cubicBezTo>
                <a:cubicBezTo>
                  <a:pt x="49272" y="12915"/>
                  <a:pt x="49298" y="12845"/>
                  <a:pt x="49385" y="12976"/>
                </a:cubicBezTo>
                <a:cubicBezTo>
                  <a:pt x="49523" y="13186"/>
                  <a:pt x="50208" y="13372"/>
                  <a:pt x="50075" y="13583"/>
                </a:cubicBezTo>
                <a:cubicBezTo>
                  <a:pt x="50009" y="13689"/>
                  <a:pt x="49771" y="13258"/>
                  <a:pt x="49608" y="13491"/>
                </a:cubicBezTo>
                <a:cubicBezTo>
                  <a:pt x="49478" y="13677"/>
                  <a:pt x="49817" y="13769"/>
                  <a:pt x="49514" y="14114"/>
                </a:cubicBezTo>
                <a:cubicBezTo>
                  <a:pt x="49415" y="14227"/>
                  <a:pt x="49303" y="14276"/>
                  <a:pt x="49369" y="14071"/>
                </a:cubicBezTo>
                <a:cubicBezTo>
                  <a:pt x="49505" y="13646"/>
                  <a:pt x="48913" y="13274"/>
                  <a:pt x="48590" y="13116"/>
                </a:cubicBezTo>
                <a:cubicBezTo>
                  <a:pt x="48286" y="12967"/>
                  <a:pt x="48036" y="12765"/>
                  <a:pt x="47850" y="12481"/>
                </a:cubicBezTo>
                <a:cubicBezTo>
                  <a:pt x="47625" y="12139"/>
                  <a:pt x="47470" y="11937"/>
                  <a:pt x="47034" y="12163"/>
                </a:cubicBezTo>
                <a:cubicBezTo>
                  <a:pt x="47021" y="12170"/>
                  <a:pt x="46944" y="12207"/>
                  <a:pt x="46924" y="12198"/>
                </a:cubicBezTo>
                <a:cubicBezTo>
                  <a:pt x="46900" y="12233"/>
                  <a:pt x="46759" y="12333"/>
                  <a:pt x="46701" y="12365"/>
                </a:cubicBezTo>
                <a:cubicBezTo>
                  <a:pt x="46526" y="12460"/>
                  <a:pt x="46394" y="12425"/>
                  <a:pt x="46222" y="12350"/>
                </a:cubicBezTo>
                <a:cubicBezTo>
                  <a:pt x="46030" y="12261"/>
                  <a:pt x="45763" y="12361"/>
                  <a:pt x="45677" y="12553"/>
                </a:cubicBezTo>
                <a:cubicBezTo>
                  <a:pt x="45644" y="12626"/>
                  <a:pt x="45706" y="12662"/>
                  <a:pt x="45668" y="12683"/>
                </a:cubicBezTo>
                <a:cubicBezTo>
                  <a:pt x="45616" y="13068"/>
                  <a:pt x="45108" y="13205"/>
                  <a:pt x="45013" y="13275"/>
                </a:cubicBezTo>
                <a:cubicBezTo>
                  <a:pt x="44527" y="13634"/>
                  <a:pt x="44856" y="14054"/>
                  <a:pt x="44362" y="14439"/>
                </a:cubicBezTo>
                <a:cubicBezTo>
                  <a:pt x="43975" y="14741"/>
                  <a:pt x="44046" y="14662"/>
                  <a:pt x="43571" y="14729"/>
                </a:cubicBezTo>
                <a:cubicBezTo>
                  <a:pt x="43324" y="14764"/>
                  <a:pt x="43166" y="14898"/>
                  <a:pt x="43043" y="14917"/>
                </a:cubicBezTo>
                <a:cubicBezTo>
                  <a:pt x="42844" y="14948"/>
                  <a:pt x="42885" y="14599"/>
                  <a:pt x="42485" y="14540"/>
                </a:cubicBezTo>
                <a:cubicBezTo>
                  <a:pt x="42399" y="14528"/>
                  <a:pt x="42253" y="14621"/>
                  <a:pt x="42137" y="14607"/>
                </a:cubicBezTo>
                <a:cubicBezTo>
                  <a:pt x="42016" y="14578"/>
                  <a:pt x="42083" y="14441"/>
                  <a:pt x="42097" y="14321"/>
                </a:cubicBezTo>
                <a:cubicBezTo>
                  <a:pt x="42147" y="13886"/>
                  <a:pt x="41860" y="14137"/>
                  <a:pt x="42108" y="13573"/>
                </a:cubicBezTo>
                <a:cubicBezTo>
                  <a:pt x="42231" y="13294"/>
                  <a:pt x="42214" y="13286"/>
                  <a:pt x="42221" y="13001"/>
                </a:cubicBezTo>
                <a:cubicBezTo>
                  <a:pt x="42222" y="12955"/>
                  <a:pt x="42255" y="12919"/>
                  <a:pt x="42264" y="12842"/>
                </a:cubicBezTo>
                <a:cubicBezTo>
                  <a:pt x="42229" y="12665"/>
                  <a:pt x="42222" y="12667"/>
                  <a:pt x="42182" y="12587"/>
                </a:cubicBezTo>
                <a:cubicBezTo>
                  <a:pt x="42119" y="12461"/>
                  <a:pt x="42441" y="12282"/>
                  <a:pt x="42523" y="12266"/>
                </a:cubicBezTo>
                <a:cubicBezTo>
                  <a:pt x="42605" y="12249"/>
                  <a:pt x="43408" y="12323"/>
                  <a:pt x="43572" y="12329"/>
                </a:cubicBezTo>
                <a:cubicBezTo>
                  <a:pt x="43639" y="12332"/>
                  <a:pt x="44294" y="12365"/>
                  <a:pt x="44312" y="12381"/>
                </a:cubicBezTo>
                <a:cubicBezTo>
                  <a:pt x="44315" y="12327"/>
                  <a:pt x="44383" y="12139"/>
                  <a:pt x="44401" y="12076"/>
                </a:cubicBezTo>
                <a:cubicBezTo>
                  <a:pt x="44429" y="11976"/>
                  <a:pt x="44463" y="11662"/>
                  <a:pt x="44603" y="11735"/>
                </a:cubicBezTo>
                <a:cubicBezTo>
                  <a:pt x="44655" y="11752"/>
                  <a:pt x="44537" y="11610"/>
                  <a:pt x="44517" y="11556"/>
                </a:cubicBezTo>
                <a:cubicBezTo>
                  <a:pt x="44460" y="11408"/>
                  <a:pt x="44528" y="11432"/>
                  <a:pt x="44408" y="11307"/>
                </a:cubicBezTo>
                <a:cubicBezTo>
                  <a:pt x="44219" y="11110"/>
                  <a:pt x="44290" y="11023"/>
                  <a:pt x="44267" y="11000"/>
                </a:cubicBezTo>
                <a:cubicBezTo>
                  <a:pt x="44170" y="10901"/>
                  <a:pt x="43660" y="10828"/>
                  <a:pt x="43627" y="10689"/>
                </a:cubicBezTo>
                <a:cubicBezTo>
                  <a:pt x="43616" y="10640"/>
                  <a:pt x="43638" y="10674"/>
                  <a:pt x="43606" y="10619"/>
                </a:cubicBezTo>
                <a:cubicBezTo>
                  <a:pt x="43521" y="10474"/>
                  <a:pt x="44010" y="10509"/>
                  <a:pt x="44069" y="10516"/>
                </a:cubicBezTo>
                <a:cubicBezTo>
                  <a:pt x="44285" y="10542"/>
                  <a:pt x="44400" y="10584"/>
                  <a:pt x="44411" y="10326"/>
                </a:cubicBezTo>
                <a:cubicBezTo>
                  <a:pt x="44419" y="10152"/>
                  <a:pt x="44474" y="10188"/>
                  <a:pt x="44628" y="10230"/>
                </a:cubicBezTo>
                <a:cubicBezTo>
                  <a:pt x="44977" y="10324"/>
                  <a:pt x="44880" y="10263"/>
                  <a:pt x="45087" y="10113"/>
                </a:cubicBezTo>
                <a:cubicBezTo>
                  <a:pt x="45206" y="10027"/>
                  <a:pt x="45230" y="10056"/>
                  <a:pt x="45320" y="9934"/>
                </a:cubicBezTo>
                <a:cubicBezTo>
                  <a:pt x="45439" y="9749"/>
                  <a:pt x="45509" y="9779"/>
                  <a:pt x="45621" y="9693"/>
                </a:cubicBezTo>
                <a:cubicBezTo>
                  <a:pt x="45752" y="9564"/>
                  <a:pt x="45999" y="9678"/>
                  <a:pt x="46146" y="9551"/>
                </a:cubicBezTo>
                <a:cubicBezTo>
                  <a:pt x="46145" y="9551"/>
                  <a:pt x="45813" y="9530"/>
                  <a:pt x="45953" y="9516"/>
                </a:cubicBezTo>
                <a:cubicBezTo>
                  <a:pt x="46170" y="9494"/>
                  <a:pt x="46085" y="9500"/>
                  <a:pt x="46152" y="9288"/>
                </a:cubicBezTo>
                <a:cubicBezTo>
                  <a:pt x="46184" y="9187"/>
                  <a:pt x="46334" y="8944"/>
                  <a:pt x="46382" y="9142"/>
                </a:cubicBezTo>
                <a:cubicBezTo>
                  <a:pt x="46423" y="9308"/>
                  <a:pt x="46410" y="9169"/>
                  <a:pt x="46502" y="9015"/>
                </a:cubicBezTo>
                <a:cubicBezTo>
                  <a:pt x="46570" y="8924"/>
                  <a:pt x="46759" y="8930"/>
                  <a:pt x="46903" y="8901"/>
                </a:cubicBezTo>
                <a:cubicBezTo>
                  <a:pt x="46989" y="8873"/>
                  <a:pt x="47007" y="8830"/>
                  <a:pt x="47149" y="8839"/>
                </a:cubicBezTo>
                <a:cubicBezTo>
                  <a:pt x="47249" y="8845"/>
                  <a:pt x="47299" y="8786"/>
                  <a:pt x="47455" y="8787"/>
                </a:cubicBezTo>
                <a:cubicBezTo>
                  <a:pt x="47585" y="8788"/>
                  <a:pt x="47328" y="8751"/>
                  <a:pt x="47314" y="8536"/>
                </a:cubicBezTo>
                <a:cubicBezTo>
                  <a:pt x="47309" y="8467"/>
                  <a:pt x="47291" y="8422"/>
                  <a:pt x="47276" y="8375"/>
                </a:cubicBezTo>
                <a:cubicBezTo>
                  <a:pt x="47240" y="8276"/>
                  <a:pt x="47225" y="8236"/>
                  <a:pt x="47185" y="8165"/>
                </a:cubicBezTo>
                <a:cubicBezTo>
                  <a:pt x="47132" y="8055"/>
                  <a:pt x="47184" y="8081"/>
                  <a:pt x="47155" y="7971"/>
                </a:cubicBezTo>
                <a:cubicBezTo>
                  <a:pt x="47097" y="7748"/>
                  <a:pt x="47266" y="7846"/>
                  <a:pt x="47414" y="7769"/>
                </a:cubicBezTo>
                <a:cubicBezTo>
                  <a:pt x="47575" y="7671"/>
                  <a:pt x="47652" y="7639"/>
                  <a:pt x="47765" y="7845"/>
                </a:cubicBezTo>
                <a:cubicBezTo>
                  <a:pt x="47874" y="8042"/>
                  <a:pt x="47415" y="7996"/>
                  <a:pt x="47564" y="8413"/>
                </a:cubicBezTo>
                <a:cubicBezTo>
                  <a:pt x="47604" y="8457"/>
                  <a:pt x="47602" y="8474"/>
                  <a:pt x="47709" y="8539"/>
                </a:cubicBezTo>
                <a:cubicBezTo>
                  <a:pt x="47935" y="8675"/>
                  <a:pt x="47941" y="8719"/>
                  <a:pt x="48225" y="8596"/>
                </a:cubicBezTo>
                <a:cubicBezTo>
                  <a:pt x="48273" y="8575"/>
                  <a:pt x="48644" y="8423"/>
                  <a:pt x="48557" y="8580"/>
                </a:cubicBezTo>
                <a:cubicBezTo>
                  <a:pt x="48525" y="8637"/>
                  <a:pt x="48629" y="8705"/>
                  <a:pt x="48666" y="8664"/>
                </a:cubicBezTo>
                <a:cubicBezTo>
                  <a:pt x="48679" y="8651"/>
                  <a:pt x="48778" y="8808"/>
                  <a:pt x="48786" y="8841"/>
                </a:cubicBezTo>
                <a:cubicBezTo>
                  <a:pt x="48966" y="8755"/>
                  <a:pt x="49544" y="8458"/>
                  <a:pt x="49649" y="8445"/>
                </a:cubicBezTo>
                <a:cubicBezTo>
                  <a:pt x="49966" y="8405"/>
                  <a:pt x="50041" y="8518"/>
                  <a:pt x="50285" y="8532"/>
                </a:cubicBezTo>
                <a:cubicBezTo>
                  <a:pt x="50244" y="8313"/>
                  <a:pt x="50440" y="8327"/>
                  <a:pt x="50507" y="8301"/>
                </a:cubicBezTo>
                <a:cubicBezTo>
                  <a:pt x="50543" y="8288"/>
                  <a:pt x="50600" y="8242"/>
                  <a:pt x="50637" y="8236"/>
                </a:cubicBezTo>
                <a:cubicBezTo>
                  <a:pt x="50600" y="8222"/>
                  <a:pt x="50487" y="8103"/>
                  <a:pt x="50526" y="7945"/>
                </a:cubicBezTo>
                <a:cubicBezTo>
                  <a:pt x="50442" y="7830"/>
                  <a:pt x="50574" y="7454"/>
                  <a:pt x="50818" y="7484"/>
                </a:cubicBezTo>
                <a:cubicBezTo>
                  <a:pt x="51025" y="7510"/>
                  <a:pt x="51234" y="7573"/>
                  <a:pt x="51395" y="7334"/>
                </a:cubicBezTo>
                <a:cubicBezTo>
                  <a:pt x="50352" y="6753"/>
                  <a:pt x="52150" y="6769"/>
                  <a:pt x="52184" y="6801"/>
                </a:cubicBezTo>
                <a:cubicBezTo>
                  <a:pt x="52366" y="6627"/>
                  <a:pt x="52225" y="6527"/>
                  <a:pt x="52173" y="6434"/>
                </a:cubicBezTo>
                <a:cubicBezTo>
                  <a:pt x="52062" y="6487"/>
                  <a:pt x="51938" y="6525"/>
                  <a:pt x="51789" y="6550"/>
                </a:cubicBezTo>
                <a:cubicBezTo>
                  <a:pt x="51588" y="6584"/>
                  <a:pt x="51104" y="6728"/>
                  <a:pt x="50958" y="6688"/>
                </a:cubicBezTo>
                <a:cubicBezTo>
                  <a:pt x="50740" y="6628"/>
                  <a:pt x="50540" y="6476"/>
                  <a:pt x="50470" y="6257"/>
                </a:cubicBezTo>
                <a:cubicBezTo>
                  <a:pt x="50336" y="5836"/>
                  <a:pt x="50504" y="5621"/>
                  <a:pt x="50841" y="5406"/>
                </a:cubicBezTo>
                <a:cubicBezTo>
                  <a:pt x="50889" y="5376"/>
                  <a:pt x="50938" y="5346"/>
                  <a:pt x="50987" y="5316"/>
                </a:cubicBezTo>
                <a:cubicBezTo>
                  <a:pt x="51114" y="5238"/>
                  <a:pt x="51383" y="5117"/>
                  <a:pt x="51222" y="4962"/>
                </a:cubicBezTo>
                <a:cubicBezTo>
                  <a:pt x="51121" y="4864"/>
                  <a:pt x="50978" y="4828"/>
                  <a:pt x="50915" y="4761"/>
                </a:cubicBezTo>
                <a:cubicBezTo>
                  <a:pt x="50796" y="4781"/>
                  <a:pt x="50684" y="4831"/>
                  <a:pt x="50498" y="4939"/>
                </a:cubicBezTo>
                <a:cubicBezTo>
                  <a:pt x="50221" y="5100"/>
                  <a:pt x="50579" y="5298"/>
                  <a:pt x="49776" y="5670"/>
                </a:cubicBezTo>
                <a:cubicBezTo>
                  <a:pt x="49545" y="5777"/>
                  <a:pt x="49530" y="5757"/>
                  <a:pt x="49456" y="6014"/>
                </a:cubicBezTo>
                <a:cubicBezTo>
                  <a:pt x="49315" y="6500"/>
                  <a:pt x="49864" y="6544"/>
                  <a:pt x="49821" y="6813"/>
                </a:cubicBezTo>
                <a:cubicBezTo>
                  <a:pt x="49777" y="7080"/>
                  <a:pt x="49329" y="6976"/>
                  <a:pt x="49349" y="7355"/>
                </a:cubicBezTo>
                <a:cubicBezTo>
                  <a:pt x="49365" y="7657"/>
                  <a:pt x="49212" y="7808"/>
                  <a:pt x="48981" y="7992"/>
                </a:cubicBezTo>
                <a:cubicBezTo>
                  <a:pt x="48342" y="8500"/>
                  <a:pt x="48316" y="7786"/>
                  <a:pt x="48076" y="7338"/>
                </a:cubicBezTo>
                <a:cubicBezTo>
                  <a:pt x="47994" y="7185"/>
                  <a:pt x="47977" y="7089"/>
                  <a:pt x="47938" y="7027"/>
                </a:cubicBezTo>
                <a:cubicBezTo>
                  <a:pt x="47905" y="7000"/>
                  <a:pt x="47857" y="6879"/>
                  <a:pt x="47809" y="6797"/>
                </a:cubicBezTo>
                <a:cubicBezTo>
                  <a:pt x="47766" y="6723"/>
                  <a:pt x="47752" y="6898"/>
                  <a:pt x="47615" y="6991"/>
                </a:cubicBezTo>
                <a:cubicBezTo>
                  <a:pt x="47510" y="7061"/>
                  <a:pt x="47478" y="7075"/>
                  <a:pt x="47372" y="7159"/>
                </a:cubicBezTo>
                <a:cubicBezTo>
                  <a:pt x="47004" y="7451"/>
                  <a:pt x="46504" y="7210"/>
                  <a:pt x="46659" y="6967"/>
                </a:cubicBezTo>
                <a:cubicBezTo>
                  <a:pt x="46804" y="6740"/>
                  <a:pt x="46270" y="7058"/>
                  <a:pt x="46640" y="6712"/>
                </a:cubicBezTo>
                <a:cubicBezTo>
                  <a:pt x="46915" y="6454"/>
                  <a:pt x="46547" y="6675"/>
                  <a:pt x="46487" y="6510"/>
                </a:cubicBezTo>
                <a:cubicBezTo>
                  <a:pt x="46460" y="6436"/>
                  <a:pt x="46287" y="6422"/>
                  <a:pt x="46734" y="6337"/>
                </a:cubicBezTo>
                <a:cubicBezTo>
                  <a:pt x="47283" y="6232"/>
                  <a:pt x="46563" y="6355"/>
                  <a:pt x="46460" y="6246"/>
                </a:cubicBezTo>
                <a:cubicBezTo>
                  <a:pt x="46376" y="6158"/>
                  <a:pt x="46693" y="6101"/>
                  <a:pt x="46582" y="6048"/>
                </a:cubicBezTo>
                <a:cubicBezTo>
                  <a:pt x="46355" y="5941"/>
                  <a:pt x="46809" y="6050"/>
                  <a:pt x="46870" y="5900"/>
                </a:cubicBezTo>
                <a:cubicBezTo>
                  <a:pt x="46904" y="5817"/>
                  <a:pt x="47044" y="5746"/>
                  <a:pt x="47129" y="5740"/>
                </a:cubicBezTo>
                <a:cubicBezTo>
                  <a:pt x="47374" y="5722"/>
                  <a:pt x="47214" y="5680"/>
                  <a:pt x="47366" y="5608"/>
                </a:cubicBezTo>
                <a:cubicBezTo>
                  <a:pt x="47466" y="5560"/>
                  <a:pt x="47817" y="5593"/>
                  <a:pt x="47887" y="5487"/>
                </a:cubicBezTo>
                <a:cubicBezTo>
                  <a:pt x="47941" y="5405"/>
                  <a:pt x="47155" y="5671"/>
                  <a:pt x="47947" y="5236"/>
                </a:cubicBezTo>
                <a:cubicBezTo>
                  <a:pt x="48255" y="5067"/>
                  <a:pt x="47854" y="5176"/>
                  <a:pt x="48133" y="5060"/>
                </a:cubicBezTo>
                <a:cubicBezTo>
                  <a:pt x="48270" y="5002"/>
                  <a:pt x="48173" y="4963"/>
                  <a:pt x="48334" y="4817"/>
                </a:cubicBezTo>
                <a:cubicBezTo>
                  <a:pt x="48564" y="4607"/>
                  <a:pt x="48393" y="4684"/>
                  <a:pt x="48425" y="4592"/>
                </a:cubicBezTo>
                <a:cubicBezTo>
                  <a:pt x="48460" y="4489"/>
                  <a:pt x="48739" y="4463"/>
                  <a:pt x="48807" y="4345"/>
                </a:cubicBezTo>
                <a:cubicBezTo>
                  <a:pt x="48850" y="4272"/>
                  <a:pt x="48909" y="4324"/>
                  <a:pt x="48853" y="4230"/>
                </a:cubicBezTo>
                <a:cubicBezTo>
                  <a:pt x="48801" y="4141"/>
                  <a:pt x="49063" y="4147"/>
                  <a:pt x="49141" y="4098"/>
                </a:cubicBezTo>
                <a:cubicBezTo>
                  <a:pt x="49262" y="4023"/>
                  <a:pt x="49258" y="4112"/>
                  <a:pt x="49327" y="3971"/>
                </a:cubicBezTo>
                <a:cubicBezTo>
                  <a:pt x="49402" y="3817"/>
                  <a:pt x="49619" y="3757"/>
                  <a:pt x="49767" y="3679"/>
                </a:cubicBezTo>
                <a:cubicBezTo>
                  <a:pt x="49881" y="3618"/>
                  <a:pt x="50064" y="3712"/>
                  <a:pt x="50264" y="3579"/>
                </a:cubicBezTo>
                <a:cubicBezTo>
                  <a:pt x="50358" y="3517"/>
                  <a:pt x="50104" y="3447"/>
                  <a:pt x="50515" y="3521"/>
                </a:cubicBezTo>
                <a:cubicBezTo>
                  <a:pt x="50744" y="3563"/>
                  <a:pt x="50842" y="3242"/>
                  <a:pt x="50994" y="3314"/>
                </a:cubicBezTo>
                <a:cubicBezTo>
                  <a:pt x="51115" y="3372"/>
                  <a:pt x="50992" y="3497"/>
                  <a:pt x="51240" y="3412"/>
                </a:cubicBezTo>
                <a:cubicBezTo>
                  <a:pt x="51257" y="3406"/>
                  <a:pt x="51628" y="3306"/>
                  <a:pt x="51630" y="3306"/>
                </a:cubicBezTo>
                <a:cubicBezTo>
                  <a:pt x="51709" y="3307"/>
                  <a:pt x="51618" y="3388"/>
                  <a:pt x="51879" y="3386"/>
                </a:cubicBezTo>
                <a:cubicBezTo>
                  <a:pt x="52378" y="3382"/>
                  <a:pt x="51975" y="3511"/>
                  <a:pt x="52131" y="3591"/>
                </a:cubicBezTo>
                <a:cubicBezTo>
                  <a:pt x="52149" y="3600"/>
                  <a:pt x="52358" y="3608"/>
                  <a:pt x="52393" y="3641"/>
                </a:cubicBezTo>
                <a:cubicBezTo>
                  <a:pt x="52796" y="3537"/>
                  <a:pt x="52716" y="3731"/>
                  <a:pt x="53045" y="3771"/>
                </a:cubicBezTo>
                <a:cubicBezTo>
                  <a:pt x="53390" y="3813"/>
                  <a:pt x="53524" y="3813"/>
                  <a:pt x="53874" y="3909"/>
                </a:cubicBezTo>
                <a:cubicBezTo>
                  <a:pt x="54094" y="3970"/>
                  <a:pt x="54972" y="4149"/>
                  <a:pt x="54792" y="4511"/>
                </a:cubicBezTo>
                <a:cubicBezTo>
                  <a:pt x="54599" y="4900"/>
                  <a:pt x="53688" y="4663"/>
                  <a:pt x="53374" y="4573"/>
                </a:cubicBezTo>
                <a:cubicBezTo>
                  <a:pt x="52826" y="4416"/>
                  <a:pt x="52952" y="4445"/>
                  <a:pt x="53256" y="4729"/>
                </a:cubicBezTo>
                <a:cubicBezTo>
                  <a:pt x="53521" y="4986"/>
                  <a:pt x="53657" y="5341"/>
                  <a:pt x="54078" y="5370"/>
                </a:cubicBezTo>
                <a:cubicBezTo>
                  <a:pt x="54424" y="5394"/>
                  <a:pt x="53990" y="5109"/>
                  <a:pt x="54308" y="5138"/>
                </a:cubicBezTo>
                <a:cubicBezTo>
                  <a:pt x="54733" y="5177"/>
                  <a:pt x="54679" y="5109"/>
                  <a:pt x="54961" y="4854"/>
                </a:cubicBezTo>
                <a:cubicBezTo>
                  <a:pt x="55176" y="4658"/>
                  <a:pt x="55295" y="4731"/>
                  <a:pt x="55523" y="4702"/>
                </a:cubicBezTo>
                <a:lnTo>
                  <a:pt x="55571" y="4689"/>
                </a:lnTo>
                <a:cubicBezTo>
                  <a:pt x="55798" y="4581"/>
                  <a:pt x="55213" y="3906"/>
                  <a:pt x="55665" y="3981"/>
                </a:cubicBezTo>
                <a:cubicBezTo>
                  <a:pt x="56040" y="4042"/>
                  <a:pt x="55952" y="4592"/>
                  <a:pt x="56507" y="4333"/>
                </a:cubicBezTo>
                <a:cubicBezTo>
                  <a:pt x="56848" y="4174"/>
                  <a:pt x="56926" y="4088"/>
                  <a:pt x="57322" y="4004"/>
                </a:cubicBezTo>
                <a:cubicBezTo>
                  <a:pt x="57745" y="3914"/>
                  <a:pt x="57801" y="4056"/>
                  <a:pt x="58188" y="4012"/>
                </a:cubicBezTo>
                <a:cubicBezTo>
                  <a:pt x="58472" y="3971"/>
                  <a:pt x="58549" y="3962"/>
                  <a:pt x="58838" y="3966"/>
                </a:cubicBezTo>
                <a:cubicBezTo>
                  <a:pt x="59134" y="3970"/>
                  <a:pt x="59070" y="3901"/>
                  <a:pt x="59194" y="3731"/>
                </a:cubicBezTo>
                <a:cubicBezTo>
                  <a:pt x="59456" y="3373"/>
                  <a:pt x="60681" y="4021"/>
                  <a:pt x="61050" y="3995"/>
                </a:cubicBezTo>
                <a:cubicBezTo>
                  <a:pt x="61309" y="3976"/>
                  <a:pt x="60805" y="3721"/>
                  <a:pt x="60781" y="3708"/>
                </a:cubicBezTo>
                <a:cubicBezTo>
                  <a:pt x="60099" y="3338"/>
                  <a:pt x="60424" y="2685"/>
                  <a:pt x="60993" y="2682"/>
                </a:cubicBezTo>
                <a:cubicBezTo>
                  <a:pt x="61249" y="2694"/>
                  <a:pt x="61372" y="2771"/>
                  <a:pt x="61455" y="3005"/>
                </a:cubicBezTo>
                <a:cubicBezTo>
                  <a:pt x="61557" y="3256"/>
                  <a:pt x="61798" y="3525"/>
                  <a:pt x="61970" y="3738"/>
                </a:cubicBezTo>
                <a:cubicBezTo>
                  <a:pt x="62267" y="4107"/>
                  <a:pt x="62258" y="4440"/>
                  <a:pt x="61755" y="4577"/>
                </a:cubicBezTo>
                <a:cubicBezTo>
                  <a:pt x="61634" y="4610"/>
                  <a:pt x="61920" y="4656"/>
                  <a:pt x="61928" y="4657"/>
                </a:cubicBezTo>
                <a:cubicBezTo>
                  <a:pt x="62287" y="4709"/>
                  <a:pt x="62405" y="4606"/>
                  <a:pt x="62536" y="4298"/>
                </a:cubicBezTo>
                <a:cubicBezTo>
                  <a:pt x="62710" y="3887"/>
                  <a:pt x="62873" y="3901"/>
                  <a:pt x="63243" y="4123"/>
                </a:cubicBezTo>
                <a:cubicBezTo>
                  <a:pt x="63492" y="4273"/>
                  <a:pt x="63741" y="4394"/>
                  <a:pt x="63344" y="4097"/>
                </a:cubicBezTo>
                <a:cubicBezTo>
                  <a:pt x="62856" y="3732"/>
                  <a:pt x="62382" y="3908"/>
                  <a:pt x="62001" y="3468"/>
                </a:cubicBezTo>
                <a:cubicBezTo>
                  <a:pt x="61925" y="3381"/>
                  <a:pt x="61662" y="2973"/>
                  <a:pt x="61847" y="2910"/>
                </a:cubicBezTo>
                <a:cubicBezTo>
                  <a:pt x="61955" y="2873"/>
                  <a:pt x="62445" y="3128"/>
                  <a:pt x="62576" y="3183"/>
                </a:cubicBezTo>
                <a:cubicBezTo>
                  <a:pt x="63213" y="3446"/>
                  <a:pt x="61786" y="2766"/>
                  <a:pt x="63180" y="2947"/>
                </a:cubicBezTo>
                <a:cubicBezTo>
                  <a:pt x="63894" y="3039"/>
                  <a:pt x="63421" y="2920"/>
                  <a:pt x="63136" y="2726"/>
                </a:cubicBezTo>
                <a:cubicBezTo>
                  <a:pt x="62727" y="2447"/>
                  <a:pt x="63767" y="2464"/>
                  <a:pt x="63887" y="2449"/>
                </a:cubicBezTo>
                <a:cubicBezTo>
                  <a:pt x="64107" y="2423"/>
                  <a:pt x="64065" y="2387"/>
                  <a:pt x="64000" y="2228"/>
                </a:cubicBezTo>
                <a:cubicBezTo>
                  <a:pt x="63929" y="1943"/>
                  <a:pt x="64912" y="1959"/>
                  <a:pt x="65075" y="1859"/>
                </a:cubicBezTo>
                <a:cubicBezTo>
                  <a:pt x="65167" y="1802"/>
                  <a:pt x="65263" y="1795"/>
                  <a:pt x="65369" y="1788"/>
                </a:cubicBezTo>
                <a:cubicBezTo>
                  <a:pt x="65651" y="1770"/>
                  <a:pt x="65610" y="1876"/>
                  <a:pt x="65885" y="1843"/>
                </a:cubicBezTo>
                <a:cubicBezTo>
                  <a:pt x="66145" y="1811"/>
                  <a:pt x="66313" y="1783"/>
                  <a:pt x="66496" y="1601"/>
                </a:cubicBezTo>
                <a:cubicBezTo>
                  <a:pt x="66772" y="1326"/>
                  <a:pt x="67078" y="1451"/>
                  <a:pt x="67391" y="1562"/>
                </a:cubicBezTo>
                <a:cubicBezTo>
                  <a:pt x="67992" y="1776"/>
                  <a:pt x="68346" y="1536"/>
                  <a:pt x="68886" y="1707"/>
                </a:cubicBezTo>
                <a:cubicBezTo>
                  <a:pt x="69135" y="1794"/>
                  <a:pt x="69629" y="1934"/>
                  <a:pt x="69213" y="2225"/>
                </a:cubicBezTo>
                <a:cubicBezTo>
                  <a:pt x="69149" y="2269"/>
                  <a:pt x="68485" y="2619"/>
                  <a:pt x="68538" y="2672"/>
                </a:cubicBezTo>
                <a:cubicBezTo>
                  <a:pt x="68602" y="2735"/>
                  <a:pt x="69087" y="2519"/>
                  <a:pt x="69168" y="2483"/>
                </a:cubicBezTo>
                <a:cubicBezTo>
                  <a:pt x="69641" y="2267"/>
                  <a:pt x="69849" y="2555"/>
                  <a:pt x="70156" y="2536"/>
                </a:cubicBezTo>
                <a:cubicBezTo>
                  <a:pt x="70526" y="2513"/>
                  <a:pt x="70691" y="2451"/>
                  <a:pt x="71085" y="2542"/>
                </a:cubicBezTo>
                <a:cubicBezTo>
                  <a:pt x="71380" y="2610"/>
                  <a:pt x="71476" y="2657"/>
                  <a:pt x="71806" y="2678"/>
                </a:cubicBezTo>
                <a:cubicBezTo>
                  <a:pt x="72467" y="2719"/>
                  <a:pt x="72093" y="2482"/>
                  <a:pt x="72578" y="2507"/>
                </a:cubicBezTo>
                <a:cubicBezTo>
                  <a:pt x="73017" y="2529"/>
                  <a:pt x="73502" y="2565"/>
                  <a:pt x="73835" y="2887"/>
                </a:cubicBezTo>
                <a:cubicBezTo>
                  <a:pt x="73977" y="3025"/>
                  <a:pt x="74076" y="3103"/>
                  <a:pt x="74276" y="3170"/>
                </a:cubicBezTo>
                <a:cubicBezTo>
                  <a:pt x="74510" y="3248"/>
                  <a:pt x="74628" y="3259"/>
                  <a:pt x="74832" y="3140"/>
                </a:cubicBezTo>
                <a:cubicBezTo>
                  <a:pt x="75015" y="3034"/>
                  <a:pt x="75551" y="3108"/>
                  <a:pt x="75761" y="3135"/>
                </a:cubicBezTo>
                <a:lnTo>
                  <a:pt x="75902" y="3149"/>
                </a:lnTo>
                <a:cubicBezTo>
                  <a:pt x="76509" y="3212"/>
                  <a:pt x="76220" y="2972"/>
                  <a:pt x="76211" y="2837"/>
                </a:cubicBezTo>
                <a:cubicBezTo>
                  <a:pt x="76196" y="2628"/>
                  <a:pt x="77241" y="2806"/>
                  <a:pt x="77377" y="2843"/>
                </a:cubicBezTo>
                <a:cubicBezTo>
                  <a:pt x="77501" y="2877"/>
                  <a:pt x="77561" y="2959"/>
                  <a:pt x="77634" y="2955"/>
                </a:cubicBezTo>
                <a:cubicBezTo>
                  <a:pt x="78001" y="2931"/>
                  <a:pt x="78047" y="2872"/>
                  <a:pt x="78435" y="2980"/>
                </a:cubicBezTo>
                <a:cubicBezTo>
                  <a:pt x="78952" y="3132"/>
                  <a:pt x="79311" y="3312"/>
                  <a:pt x="79875" y="3278"/>
                </a:cubicBezTo>
                <a:cubicBezTo>
                  <a:pt x="80430" y="3242"/>
                  <a:pt x="80731" y="3160"/>
                  <a:pt x="81264" y="3394"/>
                </a:cubicBezTo>
                <a:cubicBezTo>
                  <a:pt x="81784" y="3621"/>
                  <a:pt x="81822" y="3670"/>
                  <a:pt x="82422" y="3664"/>
                </a:cubicBezTo>
                <a:cubicBezTo>
                  <a:pt x="83038" y="3658"/>
                  <a:pt x="83288" y="3628"/>
                  <a:pt x="83898" y="3798"/>
                </a:cubicBezTo>
                <a:cubicBezTo>
                  <a:pt x="84549" y="3979"/>
                  <a:pt x="84202" y="3768"/>
                  <a:pt x="84373" y="3633"/>
                </a:cubicBezTo>
                <a:cubicBezTo>
                  <a:pt x="84618" y="3440"/>
                  <a:pt x="86240" y="3764"/>
                  <a:pt x="86592" y="3849"/>
                </a:cubicBezTo>
                <a:cubicBezTo>
                  <a:pt x="87011" y="3950"/>
                  <a:pt x="87457" y="4048"/>
                  <a:pt x="87871" y="4159"/>
                </a:cubicBezTo>
                <a:cubicBezTo>
                  <a:pt x="88153" y="4234"/>
                  <a:pt x="88303" y="4313"/>
                  <a:pt x="88563" y="4412"/>
                </a:cubicBezTo>
                <a:cubicBezTo>
                  <a:pt x="89042" y="4595"/>
                  <a:pt x="89454" y="4369"/>
                  <a:pt x="89879" y="4671"/>
                </a:cubicBezTo>
                <a:cubicBezTo>
                  <a:pt x="90053" y="4795"/>
                  <a:pt x="90355" y="5200"/>
                  <a:pt x="89978" y="5206"/>
                </a:cubicBezTo>
                <a:cubicBezTo>
                  <a:pt x="89745" y="5209"/>
                  <a:pt x="88686" y="4888"/>
                  <a:pt x="88391" y="4799"/>
                </a:cubicBezTo>
                <a:cubicBezTo>
                  <a:pt x="88182" y="4736"/>
                  <a:pt x="88172" y="4731"/>
                  <a:pt x="88105" y="4895"/>
                </a:cubicBezTo>
                <a:cubicBezTo>
                  <a:pt x="87978" y="5206"/>
                  <a:pt x="87411" y="5084"/>
                  <a:pt x="87766" y="5206"/>
                </a:cubicBezTo>
                <a:cubicBezTo>
                  <a:pt x="88153" y="5340"/>
                  <a:pt x="88486" y="5429"/>
                  <a:pt x="88855" y="5634"/>
                </a:cubicBezTo>
                <a:cubicBezTo>
                  <a:pt x="89054" y="5744"/>
                  <a:pt x="89115" y="5796"/>
                  <a:pt x="88868" y="5828"/>
                </a:cubicBezTo>
                <a:cubicBezTo>
                  <a:pt x="88151" y="5921"/>
                  <a:pt x="88228" y="6324"/>
                  <a:pt x="87900" y="6496"/>
                </a:cubicBezTo>
                <a:cubicBezTo>
                  <a:pt x="87572" y="6668"/>
                  <a:pt x="86299" y="6414"/>
                  <a:pt x="86444" y="6966"/>
                </a:cubicBezTo>
                <a:cubicBezTo>
                  <a:pt x="86575" y="7463"/>
                  <a:pt x="87388" y="7435"/>
                  <a:pt x="87550" y="8317"/>
                </a:cubicBezTo>
                <a:cubicBezTo>
                  <a:pt x="87587" y="8523"/>
                  <a:pt x="87556" y="9302"/>
                  <a:pt x="87443" y="9453"/>
                </a:cubicBezTo>
                <a:cubicBezTo>
                  <a:pt x="87296" y="9650"/>
                  <a:pt x="86812" y="9137"/>
                  <a:pt x="86692" y="9027"/>
                </a:cubicBezTo>
                <a:cubicBezTo>
                  <a:pt x="86355" y="8719"/>
                  <a:pt x="85777" y="8252"/>
                  <a:pt x="85575" y="7861"/>
                </a:cubicBezTo>
                <a:cubicBezTo>
                  <a:pt x="85490" y="7695"/>
                  <a:pt x="85411" y="7540"/>
                  <a:pt x="85522" y="7377"/>
                </a:cubicBezTo>
                <a:cubicBezTo>
                  <a:pt x="85656" y="7183"/>
                  <a:pt x="85726" y="6914"/>
                  <a:pt x="85781" y="6686"/>
                </a:cubicBezTo>
                <a:cubicBezTo>
                  <a:pt x="85831" y="6481"/>
                  <a:pt x="85864" y="6063"/>
                  <a:pt x="85674" y="5920"/>
                </a:cubicBezTo>
                <a:cubicBezTo>
                  <a:pt x="85475" y="5772"/>
                  <a:pt x="85482" y="6252"/>
                  <a:pt x="85228" y="6304"/>
                </a:cubicBezTo>
                <a:cubicBezTo>
                  <a:pt x="85032" y="6345"/>
                  <a:pt x="84715" y="6092"/>
                  <a:pt x="84393" y="6075"/>
                </a:cubicBezTo>
                <a:cubicBezTo>
                  <a:pt x="84004" y="6055"/>
                  <a:pt x="84011" y="6390"/>
                  <a:pt x="84116" y="6668"/>
                </a:cubicBezTo>
                <a:cubicBezTo>
                  <a:pt x="84170" y="6812"/>
                  <a:pt x="84296" y="6923"/>
                  <a:pt x="84154" y="6974"/>
                </a:cubicBezTo>
                <a:cubicBezTo>
                  <a:pt x="83658" y="7151"/>
                  <a:pt x="83326" y="6706"/>
                  <a:pt x="82827" y="6840"/>
                </a:cubicBezTo>
                <a:cubicBezTo>
                  <a:pt x="82415" y="6952"/>
                  <a:pt x="82330" y="6911"/>
                  <a:pt x="81914" y="6885"/>
                </a:cubicBezTo>
                <a:cubicBezTo>
                  <a:pt x="81269" y="6845"/>
                  <a:pt x="81227" y="6988"/>
                  <a:pt x="81012" y="7516"/>
                </a:cubicBezTo>
                <a:cubicBezTo>
                  <a:pt x="80826" y="7976"/>
                  <a:pt x="80534" y="8286"/>
                  <a:pt x="81096" y="8579"/>
                </a:cubicBezTo>
                <a:cubicBezTo>
                  <a:pt x="81815" y="8953"/>
                  <a:pt x="81667" y="8541"/>
                  <a:pt x="82157" y="8688"/>
                </a:cubicBezTo>
                <a:cubicBezTo>
                  <a:pt x="82637" y="8831"/>
                  <a:pt x="82866" y="9152"/>
                  <a:pt x="83080" y="9576"/>
                </a:cubicBezTo>
                <a:cubicBezTo>
                  <a:pt x="83198" y="9808"/>
                  <a:pt x="83413" y="10132"/>
                  <a:pt x="83492" y="10354"/>
                </a:cubicBezTo>
                <a:cubicBezTo>
                  <a:pt x="83616" y="10698"/>
                  <a:pt x="83520" y="11371"/>
                  <a:pt x="83444" y="11731"/>
                </a:cubicBezTo>
                <a:cubicBezTo>
                  <a:pt x="83338" y="12234"/>
                  <a:pt x="83206" y="12423"/>
                  <a:pt x="82715" y="12547"/>
                </a:cubicBezTo>
                <a:cubicBezTo>
                  <a:pt x="82617" y="12572"/>
                  <a:pt x="82276" y="12628"/>
                  <a:pt x="82169" y="12634"/>
                </a:cubicBezTo>
                <a:cubicBezTo>
                  <a:pt x="82187" y="12648"/>
                  <a:pt x="82200" y="12664"/>
                  <a:pt x="82204" y="12686"/>
                </a:cubicBezTo>
                <a:cubicBezTo>
                  <a:pt x="82234" y="12834"/>
                  <a:pt x="82127" y="13297"/>
                  <a:pt x="82053" y="13427"/>
                </a:cubicBezTo>
                <a:cubicBezTo>
                  <a:pt x="81930" y="13646"/>
                  <a:pt x="81755" y="13661"/>
                  <a:pt x="82004" y="13895"/>
                </a:cubicBezTo>
                <a:cubicBezTo>
                  <a:pt x="82058" y="13946"/>
                  <a:pt x="82077" y="13968"/>
                  <a:pt x="82137" y="14013"/>
                </a:cubicBezTo>
                <a:cubicBezTo>
                  <a:pt x="82202" y="14041"/>
                  <a:pt x="82324" y="14128"/>
                  <a:pt x="82417" y="14207"/>
                </a:cubicBezTo>
                <a:cubicBezTo>
                  <a:pt x="82664" y="14415"/>
                  <a:pt x="83344" y="15167"/>
                  <a:pt x="82757" y="15365"/>
                </a:cubicBezTo>
                <a:cubicBezTo>
                  <a:pt x="82601" y="15418"/>
                  <a:pt x="82661" y="15404"/>
                  <a:pt x="82547" y="15472"/>
                </a:cubicBezTo>
                <a:cubicBezTo>
                  <a:pt x="82480" y="15513"/>
                  <a:pt x="82370" y="15524"/>
                  <a:pt x="82298" y="15491"/>
                </a:cubicBezTo>
                <a:close/>
                <a:moveTo>
                  <a:pt x="86264" y="12368"/>
                </a:moveTo>
                <a:cubicBezTo>
                  <a:pt x="86137" y="12261"/>
                  <a:pt x="86087" y="12117"/>
                  <a:pt x="85937" y="12107"/>
                </a:cubicBezTo>
                <a:cubicBezTo>
                  <a:pt x="85460" y="12077"/>
                  <a:pt x="85278" y="11887"/>
                  <a:pt x="84889" y="11684"/>
                </a:cubicBezTo>
                <a:cubicBezTo>
                  <a:pt x="84590" y="11528"/>
                  <a:pt x="84888" y="11867"/>
                  <a:pt x="84945" y="11973"/>
                </a:cubicBezTo>
                <a:cubicBezTo>
                  <a:pt x="85158" y="12369"/>
                  <a:pt x="84863" y="12352"/>
                  <a:pt x="84867" y="12514"/>
                </a:cubicBezTo>
                <a:cubicBezTo>
                  <a:pt x="84871" y="12676"/>
                  <a:pt x="85037" y="13044"/>
                  <a:pt x="85211" y="12979"/>
                </a:cubicBezTo>
                <a:cubicBezTo>
                  <a:pt x="85374" y="12918"/>
                  <a:pt x="84920" y="12668"/>
                  <a:pt x="85269" y="12683"/>
                </a:cubicBezTo>
                <a:cubicBezTo>
                  <a:pt x="85486" y="12692"/>
                  <a:pt x="85795" y="12875"/>
                  <a:pt x="85919" y="12693"/>
                </a:cubicBezTo>
                <a:cubicBezTo>
                  <a:pt x="86082" y="12453"/>
                  <a:pt x="86074" y="12556"/>
                  <a:pt x="86277" y="12440"/>
                </a:cubicBezTo>
                <a:cubicBezTo>
                  <a:pt x="86359" y="12393"/>
                  <a:pt x="86313" y="12391"/>
                  <a:pt x="86264" y="12368"/>
                </a:cubicBezTo>
                <a:close/>
                <a:moveTo>
                  <a:pt x="84605" y="15833"/>
                </a:moveTo>
                <a:cubicBezTo>
                  <a:pt x="84599" y="15602"/>
                  <a:pt x="84207" y="15844"/>
                  <a:pt x="84356" y="15963"/>
                </a:cubicBezTo>
                <a:cubicBezTo>
                  <a:pt x="84439" y="16028"/>
                  <a:pt x="84576" y="15946"/>
                  <a:pt x="84605" y="15833"/>
                </a:cubicBezTo>
                <a:close/>
                <a:moveTo>
                  <a:pt x="83810" y="16430"/>
                </a:moveTo>
                <a:cubicBezTo>
                  <a:pt x="83870" y="16531"/>
                  <a:pt x="83990" y="16732"/>
                  <a:pt x="84097" y="16542"/>
                </a:cubicBezTo>
                <a:cubicBezTo>
                  <a:pt x="84273" y="16232"/>
                  <a:pt x="83812" y="15860"/>
                  <a:pt x="83973" y="15682"/>
                </a:cubicBezTo>
                <a:cubicBezTo>
                  <a:pt x="84121" y="15518"/>
                  <a:pt x="84561" y="15476"/>
                  <a:pt x="84775" y="15552"/>
                </a:cubicBezTo>
                <a:cubicBezTo>
                  <a:pt x="84964" y="15621"/>
                  <a:pt x="85252" y="15877"/>
                  <a:pt x="85322" y="15610"/>
                </a:cubicBezTo>
                <a:cubicBezTo>
                  <a:pt x="85384" y="15374"/>
                  <a:pt x="85353" y="15402"/>
                  <a:pt x="85647" y="15412"/>
                </a:cubicBezTo>
                <a:cubicBezTo>
                  <a:pt x="86092" y="15427"/>
                  <a:pt x="85947" y="15288"/>
                  <a:pt x="86218" y="15256"/>
                </a:cubicBezTo>
                <a:cubicBezTo>
                  <a:pt x="86431" y="15231"/>
                  <a:pt x="86222" y="14704"/>
                  <a:pt x="86188" y="14573"/>
                </a:cubicBezTo>
                <a:cubicBezTo>
                  <a:pt x="86029" y="13949"/>
                  <a:pt x="86159" y="13634"/>
                  <a:pt x="85589" y="13189"/>
                </a:cubicBezTo>
                <a:cubicBezTo>
                  <a:pt x="85443" y="13074"/>
                  <a:pt x="85483" y="13121"/>
                  <a:pt x="85360" y="13179"/>
                </a:cubicBezTo>
                <a:cubicBezTo>
                  <a:pt x="85147" y="13278"/>
                  <a:pt x="85414" y="13619"/>
                  <a:pt x="85473" y="13793"/>
                </a:cubicBezTo>
                <a:cubicBezTo>
                  <a:pt x="85559" y="14051"/>
                  <a:pt x="85503" y="14493"/>
                  <a:pt x="85204" y="14564"/>
                </a:cubicBezTo>
                <a:cubicBezTo>
                  <a:pt x="85011" y="14611"/>
                  <a:pt x="84993" y="14421"/>
                  <a:pt x="84959" y="14672"/>
                </a:cubicBezTo>
                <a:cubicBezTo>
                  <a:pt x="84836" y="15577"/>
                  <a:pt x="84212" y="14675"/>
                  <a:pt x="83605" y="15718"/>
                </a:cubicBezTo>
                <a:cubicBezTo>
                  <a:pt x="83570" y="15780"/>
                  <a:pt x="83404" y="16073"/>
                  <a:pt x="83547" y="16103"/>
                </a:cubicBezTo>
                <a:cubicBezTo>
                  <a:pt x="83682" y="16133"/>
                  <a:pt x="83716" y="16256"/>
                  <a:pt x="83783" y="16379"/>
                </a:cubicBezTo>
                <a:lnTo>
                  <a:pt x="83810" y="16430"/>
                </a:lnTo>
                <a:close/>
                <a:moveTo>
                  <a:pt x="83050" y="24553"/>
                </a:moveTo>
                <a:cubicBezTo>
                  <a:pt x="83235" y="24800"/>
                  <a:pt x="83219" y="23786"/>
                  <a:pt x="83049" y="24011"/>
                </a:cubicBezTo>
                <a:cubicBezTo>
                  <a:pt x="82956" y="24134"/>
                  <a:pt x="82969" y="24417"/>
                  <a:pt x="83050" y="24553"/>
                </a:cubicBezTo>
                <a:close/>
                <a:moveTo>
                  <a:pt x="83723" y="31035"/>
                </a:moveTo>
                <a:cubicBezTo>
                  <a:pt x="83724" y="31034"/>
                  <a:pt x="83811" y="30963"/>
                  <a:pt x="83829" y="30953"/>
                </a:cubicBezTo>
                <a:cubicBezTo>
                  <a:pt x="84208" y="30743"/>
                  <a:pt x="84836" y="30737"/>
                  <a:pt x="83846" y="31148"/>
                </a:cubicBezTo>
                <a:cubicBezTo>
                  <a:pt x="83709" y="31205"/>
                  <a:pt x="83522" y="31465"/>
                  <a:pt x="83373" y="31422"/>
                </a:cubicBezTo>
                <a:cubicBezTo>
                  <a:pt x="83245" y="31386"/>
                  <a:pt x="83441" y="31177"/>
                  <a:pt x="83491" y="31140"/>
                </a:cubicBezTo>
                <a:cubicBezTo>
                  <a:pt x="83590" y="31066"/>
                  <a:pt x="83609" y="31066"/>
                  <a:pt x="83723" y="31035"/>
                </a:cubicBezTo>
                <a:close/>
                <a:moveTo>
                  <a:pt x="87858" y="30797"/>
                </a:moveTo>
                <a:cubicBezTo>
                  <a:pt x="88117" y="30859"/>
                  <a:pt x="88102" y="30574"/>
                  <a:pt x="87877" y="30656"/>
                </a:cubicBezTo>
                <a:cubicBezTo>
                  <a:pt x="87800" y="30684"/>
                  <a:pt x="87763" y="30753"/>
                  <a:pt x="87858" y="30797"/>
                </a:cubicBezTo>
                <a:close/>
                <a:moveTo>
                  <a:pt x="88444" y="28594"/>
                </a:moveTo>
                <a:cubicBezTo>
                  <a:pt x="88526" y="28622"/>
                  <a:pt x="88832" y="28690"/>
                  <a:pt x="88870" y="28751"/>
                </a:cubicBezTo>
                <a:cubicBezTo>
                  <a:pt x="88959" y="28794"/>
                  <a:pt x="89103" y="28847"/>
                  <a:pt x="89337" y="28941"/>
                </a:cubicBezTo>
                <a:cubicBezTo>
                  <a:pt x="89632" y="29059"/>
                  <a:pt x="90018" y="29164"/>
                  <a:pt x="90215" y="29427"/>
                </a:cubicBezTo>
                <a:cubicBezTo>
                  <a:pt x="90400" y="29674"/>
                  <a:pt x="90367" y="29663"/>
                  <a:pt x="90634" y="29850"/>
                </a:cubicBezTo>
                <a:cubicBezTo>
                  <a:pt x="90991" y="30100"/>
                  <a:pt x="90746" y="30119"/>
                  <a:pt x="90866" y="30526"/>
                </a:cubicBezTo>
                <a:cubicBezTo>
                  <a:pt x="91007" y="30926"/>
                  <a:pt x="91710" y="31459"/>
                  <a:pt x="91724" y="31512"/>
                </a:cubicBezTo>
                <a:cubicBezTo>
                  <a:pt x="91762" y="31659"/>
                  <a:pt x="91282" y="31513"/>
                  <a:pt x="91244" y="31504"/>
                </a:cubicBezTo>
                <a:cubicBezTo>
                  <a:pt x="90640" y="31372"/>
                  <a:pt x="90794" y="31280"/>
                  <a:pt x="90421" y="30863"/>
                </a:cubicBezTo>
                <a:cubicBezTo>
                  <a:pt x="90266" y="30691"/>
                  <a:pt x="89973" y="30419"/>
                  <a:pt x="89729" y="30579"/>
                </a:cubicBezTo>
                <a:cubicBezTo>
                  <a:pt x="89580" y="30677"/>
                  <a:pt x="89417" y="30709"/>
                  <a:pt x="89360" y="30869"/>
                </a:cubicBezTo>
                <a:cubicBezTo>
                  <a:pt x="89291" y="31067"/>
                  <a:pt x="89165" y="31132"/>
                  <a:pt x="88951" y="31119"/>
                </a:cubicBezTo>
                <a:cubicBezTo>
                  <a:pt x="88812" y="31110"/>
                  <a:pt x="88772" y="31036"/>
                  <a:pt x="88705" y="30992"/>
                </a:cubicBezTo>
                <a:cubicBezTo>
                  <a:pt x="88580" y="31001"/>
                  <a:pt x="88263" y="30693"/>
                  <a:pt x="88198" y="30566"/>
                </a:cubicBezTo>
                <a:cubicBezTo>
                  <a:pt x="88130" y="30435"/>
                  <a:pt x="88133" y="30255"/>
                  <a:pt x="88059" y="30077"/>
                </a:cubicBezTo>
                <a:cubicBezTo>
                  <a:pt x="87949" y="29812"/>
                  <a:pt x="87944" y="29749"/>
                  <a:pt x="87642" y="29610"/>
                </a:cubicBezTo>
                <a:cubicBezTo>
                  <a:pt x="87268" y="29445"/>
                  <a:pt x="87134" y="29448"/>
                  <a:pt x="86797" y="29178"/>
                </a:cubicBezTo>
                <a:cubicBezTo>
                  <a:pt x="86485" y="28927"/>
                  <a:pt x="86421" y="29314"/>
                  <a:pt x="86253" y="29072"/>
                </a:cubicBezTo>
                <a:cubicBezTo>
                  <a:pt x="85965" y="28657"/>
                  <a:pt x="86878" y="28782"/>
                  <a:pt x="86291" y="28577"/>
                </a:cubicBezTo>
                <a:cubicBezTo>
                  <a:pt x="86139" y="28523"/>
                  <a:pt x="85575" y="28325"/>
                  <a:pt x="85898" y="28113"/>
                </a:cubicBezTo>
                <a:lnTo>
                  <a:pt x="85968" y="28075"/>
                </a:lnTo>
                <a:cubicBezTo>
                  <a:pt x="86245" y="27941"/>
                  <a:pt x="86552" y="28021"/>
                  <a:pt x="86699" y="28296"/>
                </a:cubicBezTo>
                <a:cubicBezTo>
                  <a:pt x="86825" y="28533"/>
                  <a:pt x="86902" y="29017"/>
                  <a:pt x="87309" y="28803"/>
                </a:cubicBezTo>
                <a:cubicBezTo>
                  <a:pt x="87676" y="28611"/>
                  <a:pt x="87600" y="28289"/>
                  <a:pt x="88204" y="28505"/>
                </a:cubicBezTo>
                <a:cubicBezTo>
                  <a:pt x="88284" y="28534"/>
                  <a:pt x="88363" y="28566"/>
                  <a:pt x="88444" y="28594"/>
                </a:cubicBezTo>
                <a:close/>
                <a:moveTo>
                  <a:pt x="83620" y="27385"/>
                </a:moveTo>
                <a:cubicBezTo>
                  <a:pt x="83070" y="27579"/>
                  <a:pt x="82909" y="27358"/>
                  <a:pt x="82584" y="27429"/>
                </a:cubicBezTo>
                <a:cubicBezTo>
                  <a:pt x="82182" y="27571"/>
                  <a:pt x="82223" y="27950"/>
                  <a:pt x="82111" y="28310"/>
                </a:cubicBezTo>
                <a:cubicBezTo>
                  <a:pt x="81994" y="28656"/>
                  <a:pt x="81876" y="28767"/>
                  <a:pt x="82014" y="29140"/>
                </a:cubicBezTo>
                <a:cubicBezTo>
                  <a:pt x="82068" y="29284"/>
                  <a:pt x="82099" y="29415"/>
                  <a:pt x="82138" y="29563"/>
                </a:cubicBezTo>
                <a:cubicBezTo>
                  <a:pt x="82216" y="29859"/>
                  <a:pt x="82334" y="29680"/>
                  <a:pt x="82365" y="29473"/>
                </a:cubicBezTo>
                <a:cubicBezTo>
                  <a:pt x="82392" y="29295"/>
                  <a:pt x="82396" y="28448"/>
                  <a:pt x="82651" y="29099"/>
                </a:cubicBezTo>
                <a:cubicBezTo>
                  <a:pt x="82696" y="29215"/>
                  <a:pt x="82817" y="29541"/>
                  <a:pt x="83003" y="29438"/>
                </a:cubicBezTo>
                <a:cubicBezTo>
                  <a:pt x="83300" y="29271"/>
                  <a:pt x="82745" y="28670"/>
                  <a:pt x="82780" y="28530"/>
                </a:cubicBezTo>
                <a:cubicBezTo>
                  <a:pt x="82807" y="28422"/>
                  <a:pt x="83284" y="28193"/>
                  <a:pt x="83175" y="28128"/>
                </a:cubicBezTo>
                <a:cubicBezTo>
                  <a:pt x="82990" y="28072"/>
                  <a:pt x="82394" y="28436"/>
                  <a:pt x="82383" y="27981"/>
                </a:cubicBezTo>
                <a:cubicBezTo>
                  <a:pt x="82377" y="27750"/>
                  <a:pt x="82595" y="27662"/>
                  <a:pt x="82791" y="27645"/>
                </a:cubicBezTo>
                <a:cubicBezTo>
                  <a:pt x="83143" y="27634"/>
                  <a:pt x="83500" y="27783"/>
                  <a:pt x="83808" y="27468"/>
                </a:cubicBezTo>
                <a:cubicBezTo>
                  <a:pt x="83916" y="27358"/>
                  <a:pt x="83941" y="27268"/>
                  <a:pt x="83749" y="27336"/>
                </a:cubicBezTo>
                <a:cubicBezTo>
                  <a:pt x="83706" y="27351"/>
                  <a:pt x="83663" y="27369"/>
                  <a:pt x="83620" y="27385"/>
                </a:cubicBezTo>
                <a:close/>
                <a:moveTo>
                  <a:pt x="84373" y="28999"/>
                </a:moveTo>
                <a:cubicBezTo>
                  <a:pt x="84237" y="29072"/>
                  <a:pt x="84519" y="29150"/>
                  <a:pt x="84499" y="29034"/>
                </a:cubicBezTo>
                <a:cubicBezTo>
                  <a:pt x="84489" y="28976"/>
                  <a:pt x="84413" y="28986"/>
                  <a:pt x="84373" y="28999"/>
                </a:cubicBezTo>
                <a:close/>
                <a:moveTo>
                  <a:pt x="84811" y="27968"/>
                </a:moveTo>
                <a:cubicBezTo>
                  <a:pt x="84879" y="27956"/>
                  <a:pt x="85048" y="27679"/>
                  <a:pt x="85029" y="27578"/>
                </a:cubicBezTo>
                <a:cubicBezTo>
                  <a:pt x="84997" y="27411"/>
                  <a:pt x="84844" y="27429"/>
                  <a:pt x="84770" y="27246"/>
                </a:cubicBezTo>
                <a:cubicBezTo>
                  <a:pt x="84705" y="27082"/>
                  <a:pt x="84686" y="27508"/>
                  <a:pt x="84687" y="27534"/>
                </a:cubicBezTo>
                <a:cubicBezTo>
                  <a:pt x="84691" y="27625"/>
                  <a:pt x="84718" y="27925"/>
                  <a:pt x="84811" y="27968"/>
                </a:cubicBezTo>
                <a:close/>
                <a:moveTo>
                  <a:pt x="84987" y="29009"/>
                </a:moveTo>
                <a:cubicBezTo>
                  <a:pt x="85217" y="29025"/>
                  <a:pt x="85296" y="29010"/>
                  <a:pt x="85521" y="29105"/>
                </a:cubicBezTo>
                <a:cubicBezTo>
                  <a:pt x="85822" y="29216"/>
                  <a:pt x="85642" y="28945"/>
                  <a:pt x="85490" y="28883"/>
                </a:cubicBezTo>
                <a:cubicBezTo>
                  <a:pt x="85146" y="28742"/>
                  <a:pt x="84601" y="28980"/>
                  <a:pt x="84888" y="29004"/>
                </a:cubicBezTo>
                <a:cubicBezTo>
                  <a:pt x="84921" y="29007"/>
                  <a:pt x="84954" y="29007"/>
                  <a:pt x="84987" y="29009"/>
                </a:cubicBezTo>
                <a:close/>
                <a:moveTo>
                  <a:pt x="77862" y="30339"/>
                </a:moveTo>
                <a:cubicBezTo>
                  <a:pt x="78250" y="30602"/>
                  <a:pt x="78664" y="30554"/>
                  <a:pt x="79109" y="30672"/>
                </a:cubicBezTo>
                <a:cubicBezTo>
                  <a:pt x="79450" y="30763"/>
                  <a:pt x="79559" y="30765"/>
                  <a:pt x="79899" y="30805"/>
                </a:cubicBezTo>
                <a:cubicBezTo>
                  <a:pt x="80105" y="30829"/>
                  <a:pt x="80200" y="30863"/>
                  <a:pt x="80391" y="30930"/>
                </a:cubicBezTo>
                <a:cubicBezTo>
                  <a:pt x="80535" y="30980"/>
                  <a:pt x="80472" y="30833"/>
                  <a:pt x="80435" y="30749"/>
                </a:cubicBezTo>
                <a:cubicBezTo>
                  <a:pt x="80353" y="30560"/>
                  <a:pt x="80103" y="30528"/>
                  <a:pt x="79921" y="30399"/>
                </a:cubicBezTo>
                <a:cubicBezTo>
                  <a:pt x="79698" y="30242"/>
                  <a:pt x="79534" y="30122"/>
                  <a:pt x="79251" y="30217"/>
                </a:cubicBezTo>
                <a:cubicBezTo>
                  <a:pt x="78599" y="30437"/>
                  <a:pt x="78539" y="29843"/>
                  <a:pt x="77945" y="30002"/>
                </a:cubicBezTo>
                <a:cubicBezTo>
                  <a:pt x="77709" y="30065"/>
                  <a:pt x="77661" y="30179"/>
                  <a:pt x="77862" y="30339"/>
                </a:cubicBezTo>
                <a:close/>
                <a:moveTo>
                  <a:pt x="81541" y="30988"/>
                </a:moveTo>
                <a:cubicBezTo>
                  <a:pt x="81996" y="30914"/>
                  <a:pt x="81778" y="30727"/>
                  <a:pt x="81558" y="30806"/>
                </a:cubicBezTo>
                <a:cubicBezTo>
                  <a:pt x="81286" y="30902"/>
                  <a:pt x="81100" y="31037"/>
                  <a:pt x="81541" y="30988"/>
                </a:cubicBezTo>
                <a:close/>
                <a:moveTo>
                  <a:pt x="82092" y="31251"/>
                </a:moveTo>
                <a:cubicBezTo>
                  <a:pt x="81931" y="31247"/>
                  <a:pt x="82259" y="31427"/>
                  <a:pt x="82206" y="31311"/>
                </a:cubicBezTo>
                <a:cubicBezTo>
                  <a:pt x="82189" y="31272"/>
                  <a:pt x="82129" y="31258"/>
                  <a:pt x="82092" y="31251"/>
                </a:cubicBezTo>
                <a:close/>
                <a:moveTo>
                  <a:pt x="82341" y="30834"/>
                </a:moveTo>
                <a:cubicBezTo>
                  <a:pt x="81841" y="30882"/>
                  <a:pt x="82404" y="31123"/>
                  <a:pt x="83011" y="30850"/>
                </a:cubicBezTo>
                <a:cubicBezTo>
                  <a:pt x="83190" y="30770"/>
                  <a:pt x="82798" y="30820"/>
                  <a:pt x="82764" y="30822"/>
                </a:cubicBezTo>
                <a:cubicBezTo>
                  <a:pt x="82623" y="30829"/>
                  <a:pt x="82482" y="30828"/>
                  <a:pt x="82341" y="30834"/>
                </a:cubicBezTo>
                <a:close/>
                <a:moveTo>
                  <a:pt x="76147" y="28296"/>
                </a:moveTo>
                <a:cubicBezTo>
                  <a:pt x="76440" y="28943"/>
                  <a:pt x="76555" y="29073"/>
                  <a:pt x="77049" y="29585"/>
                </a:cubicBezTo>
                <a:cubicBezTo>
                  <a:pt x="77223" y="29766"/>
                  <a:pt x="77518" y="30048"/>
                  <a:pt x="77735" y="29744"/>
                </a:cubicBezTo>
                <a:cubicBezTo>
                  <a:pt x="77884" y="29535"/>
                  <a:pt x="77902" y="29075"/>
                  <a:pt x="77784" y="28847"/>
                </a:cubicBezTo>
                <a:cubicBezTo>
                  <a:pt x="77678" y="28677"/>
                  <a:pt x="77560" y="28729"/>
                  <a:pt x="77457" y="28552"/>
                </a:cubicBezTo>
                <a:cubicBezTo>
                  <a:pt x="77337" y="28344"/>
                  <a:pt x="77338" y="28337"/>
                  <a:pt x="77179" y="28153"/>
                </a:cubicBezTo>
                <a:cubicBezTo>
                  <a:pt x="76894" y="27823"/>
                  <a:pt x="77311" y="27917"/>
                  <a:pt x="76986" y="27708"/>
                </a:cubicBezTo>
                <a:cubicBezTo>
                  <a:pt x="76753" y="27563"/>
                  <a:pt x="76510" y="27147"/>
                  <a:pt x="76331" y="27103"/>
                </a:cubicBezTo>
                <a:cubicBezTo>
                  <a:pt x="76213" y="27074"/>
                  <a:pt x="76322" y="27196"/>
                  <a:pt x="76097" y="26965"/>
                </a:cubicBezTo>
                <a:cubicBezTo>
                  <a:pt x="75973" y="26836"/>
                  <a:pt x="75898" y="26742"/>
                  <a:pt x="75758" y="26614"/>
                </a:cubicBezTo>
                <a:cubicBezTo>
                  <a:pt x="75561" y="26433"/>
                  <a:pt x="75486" y="26316"/>
                  <a:pt x="75320" y="26129"/>
                </a:cubicBezTo>
                <a:cubicBezTo>
                  <a:pt x="75151" y="25937"/>
                  <a:pt x="74943" y="25912"/>
                  <a:pt x="74700" y="25880"/>
                </a:cubicBezTo>
                <a:cubicBezTo>
                  <a:pt x="74397" y="25840"/>
                  <a:pt x="74531" y="26051"/>
                  <a:pt x="74645" y="26211"/>
                </a:cubicBezTo>
                <a:cubicBezTo>
                  <a:pt x="74871" y="26529"/>
                  <a:pt x="75205" y="26770"/>
                  <a:pt x="75451" y="27126"/>
                </a:cubicBezTo>
                <a:cubicBezTo>
                  <a:pt x="75605" y="27349"/>
                  <a:pt x="75703" y="27585"/>
                  <a:pt x="75860" y="27817"/>
                </a:cubicBezTo>
                <a:cubicBezTo>
                  <a:pt x="75974" y="27986"/>
                  <a:pt x="76059" y="28110"/>
                  <a:pt x="76147" y="28296"/>
                </a:cubicBezTo>
                <a:close/>
                <a:moveTo>
                  <a:pt x="77927" y="28732"/>
                </a:moveTo>
                <a:cubicBezTo>
                  <a:pt x="78124" y="28733"/>
                  <a:pt x="77772" y="28235"/>
                  <a:pt x="77715" y="28450"/>
                </a:cubicBezTo>
                <a:cubicBezTo>
                  <a:pt x="77685" y="28564"/>
                  <a:pt x="77829" y="28702"/>
                  <a:pt x="77927" y="28732"/>
                </a:cubicBezTo>
                <a:close/>
                <a:moveTo>
                  <a:pt x="79668" y="28964"/>
                </a:moveTo>
                <a:cubicBezTo>
                  <a:pt x="79386" y="28867"/>
                  <a:pt x="79224" y="28914"/>
                  <a:pt x="79156" y="28525"/>
                </a:cubicBezTo>
                <a:cubicBezTo>
                  <a:pt x="79141" y="28402"/>
                  <a:pt x="79168" y="28197"/>
                  <a:pt x="79022" y="28147"/>
                </a:cubicBezTo>
                <a:cubicBezTo>
                  <a:pt x="78894" y="28104"/>
                  <a:pt x="78940" y="28130"/>
                  <a:pt x="78956" y="28074"/>
                </a:cubicBezTo>
                <a:cubicBezTo>
                  <a:pt x="78958" y="28069"/>
                  <a:pt x="78894" y="27989"/>
                  <a:pt x="78879" y="27923"/>
                </a:cubicBezTo>
                <a:cubicBezTo>
                  <a:pt x="78852" y="27801"/>
                  <a:pt x="78802" y="27587"/>
                  <a:pt x="78827" y="27474"/>
                </a:cubicBezTo>
                <a:cubicBezTo>
                  <a:pt x="78832" y="27449"/>
                  <a:pt x="78931" y="27037"/>
                  <a:pt x="79007" y="27150"/>
                </a:cubicBezTo>
                <a:cubicBezTo>
                  <a:pt x="79228" y="27170"/>
                  <a:pt x="79379" y="27238"/>
                  <a:pt x="79443" y="27226"/>
                </a:cubicBezTo>
                <a:cubicBezTo>
                  <a:pt x="79533" y="27191"/>
                  <a:pt x="79572" y="27028"/>
                  <a:pt x="79673" y="26920"/>
                </a:cubicBezTo>
                <a:cubicBezTo>
                  <a:pt x="79914" y="26663"/>
                  <a:pt x="80095" y="26653"/>
                  <a:pt x="80346" y="26296"/>
                </a:cubicBezTo>
                <a:cubicBezTo>
                  <a:pt x="80403" y="26215"/>
                  <a:pt x="80565" y="26078"/>
                  <a:pt x="80655" y="26057"/>
                </a:cubicBezTo>
                <a:cubicBezTo>
                  <a:pt x="80713" y="26044"/>
                  <a:pt x="80616" y="26181"/>
                  <a:pt x="80742" y="26105"/>
                </a:cubicBezTo>
                <a:cubicBezTo>
                  <a:pt x="80764" y="26092"/>
                  <a:pt x="80890" y="25836"/>
                  <a:pt x="80917" y="25794"/>
                </a:cubicBezTo>
                <a:cubicBezTo>
                  <a:pt x="80973" y="25705"/>
                  <a:pt x="81159" y="25383"/>
                  <a:pt x="81267" y="25371"/>
                </a:cubicBezTo>
                <a:cubicBezTo>
                  <a:pt x="81449" y="25349"/>
                  <a:pt x="81424" y="25671"/>
                  <a:pt x="81568" y="25717"/>
                </a:cubicBezTo>
                <a:cubicBezTo>
                  <a:pt x="81695" y="25757"/>
                  <a:pt x="81981" y="25831"/>
                  <a:pt x="81861" y="26011"/>
                </a:cubicBezTo>
                <a:cubicBezTo>
                  <a:pt x="81709" y="26238"/>
                  <a:pt x="81840" y="26300"/>
                  <a:pt x="81461" y="26282"/>
                </a:cubicBezTo>
                <a:cubicBezTo>
                  <a:pt x="81462" y="26347"/>
                  <a:pt x="81478" y="26409"/>
                  <a:pt x="81447" y="26516"/>
                </a:cubicBezTo>
                <a:cubicBezTo>
                  <a:pt x="81385" y="26563"/>
                  <a:pt x="81472" y="26668"/>
                  <a:pt x="81508" y="26733"/>
                </a:cubicBezTo>
                <a:cubicBezTo>
                  <a:pt x="81573" y="26851"/>
                  <a:pt x="81839" y="27336"/>
                  <a:pt x="81796" y="27447"/>
                </a:cubicBezTo>
                <a:cubicBezTo>
                  <a:pt x="81783" y="27479"/>
                  <a:pt x="81623" y="27647"/>
                  <a:pt x="81563" y="27780"/>
                </a:cubicBezTo>
                <a:cubicBezTo>
                  <a:pt x="81487" y="27945"/>
                  <a:pt x="81472" y="28016"/>
                  <a:pt x="81363" y="28178"/>
                </a:cubicBezTo>
                <a:cubicBezTo>
                  <a:pt x="81110" y="28532"/>
                  <a:pt x="81220" y="28624"/>
                  <a:pt x="81074" y="28911"/>
                </a:cubicBezTo>
                <a:cubicBezTo>
                  <a:pt x="80958" y="29139"/>
                  <a:pt x="80656" y="29287"/>
                  <a:pt x="80499" y="29048"/>
                </a:cubicBezTo>
                <a:cubicBezTo>
                  <a:pt x="80452" y="28976"/>
                  <a:pt x="80355" y="28996"/>
                  <a:pt x="80256" y="28981"/>
                </a:cubicBezTo>
                <a:cubicBezTo>
                  <a:pt x="80027" y="28945"/>
                  <a:pt x="80127" y="28957"/>
                  <a:pt x="79925" y="29000"/>
                </a:cubicBezTo>
                <a:cubicBezTo>
                  <a:pt x="79826" y="29021"/>
                  <a:pt x="79761" y="28994"/>
                  <a:pt x="79668" y="28964"/>
                </a:cubicBezTo>
                <a:close/>
                <a:moveTo>
                  <a:pt x="58606" y="11356"/>
                </a:moveTo>
                <a:cubicBezTo>
                  <a:pt x="58474" y="11437"/>
                  <a:pt x="58534" y="11396"/>
                  <a:pt x="58351" y="11526"/>
                </a:cubicBezTo>
                <a:cubicBezTo>
                  <a:pt x="57965" y="11798"/>
                  <a:pt x="58175" y="12105"/>
                  <a:pt x="58374" y="12417"/>
                </a:cubicBezTo>
                <a:cubicBezTo>
                  <a:pt x="58489" y="12597"/>
                  <a:pt x="58714" y="12805"/>
                  <a:pt x="58732" y="12919"/>
                </a:cubicBezTo>
                <a:cubicBezTo>
                  <a:pt x="58812" y="13017"/>
                  <a:pt x="58804" y="13014"/>
                  <a:pt x="58900" y="13106"/>
                </a:cubicBezTo>
                <a:cubicBezTo>
                  <a:pt x="59264" y="13454"/>
                  <a:pt x="59341" y="13327"/>
                  <a:pt x="59079" y="13823"/>
                </a:cubicBezTo>
                <a:cubicBezTo>
                  <a:pt x="59033" y="13911"/>
                  <a:pt x="59025" y="13903"/>
                  <a:pt x="58996" y="14007"/>
                </a:cubicBezTo>
                <a:cubicBezTo>
                  <a:pt x="58971" y="14085"/>
                  <a:pt x="58958" y="14086"/>
                  <a:pt x="58944" y="14138"/>
                </a:cubicBezTo>
                <a:cubicBezTo>
                  <a:pt x="59094" y="14325"/>
                  <a:pt x="59261" y="14433"/>
                  <a:pt x="59523" y="14591"/>
                </a:cubicBezTo>
                <a:cubicBezTo>
                  <a:pt x="59788" y="14751"/>
                  <a:pt x="60119" y="14756"/>
                  <a:pt x="60417" y="14697"/>
                </a:cubicBezTo>
                <a:cubicBezTo>
                  <a:pt x="60540" y="14673"/>
                  <a:pt x="60570" y="14600"/>
                  <a:pt x="60631" y="14529"/>
                </a:cubicBezTo>
                <a:cubicBezTo>
                  <a:pt x="60575" y="14208"/>
                  <a:pt x="60387" y="14390"/>
                  <a:pt x="60308" y="13820"/>
                </a:cubicBezTo>
                <a:cubicBezTo>
                  <a:pt x="60226" y="13704"/>
                  <a:pt x="60308" y="13671"/>
                  <a:pt x="60178" y="13581"/>
                </a:cubicBezTo>
                <a:cubicBezTo>
                  <a:pt x="60077" y="13499"/>
                  <a:pt x="59987" y="13340"/>
                  <a:pt x="60002" y="13204"/>
                </a:cubicBezTo>
                <a:cubicBezTo>
                  <a:pt x="60008" y="13147"/>
                  <a:pt x="60098" y="13216"/>
                  <a:pt x="60162" y="13238"/>
                </a:cubicBezTo>
                <a:cubicBezTo>
                  <a:pt x="60326" y="13296"/>
                  <a:pt x="60594" y="13362"/>
                  <a:pt x="60416" y="13080"/>
                </a:cubicBezTo>
                <a:cubicBezTo>
                  <a:pt x="60342" y="12962"/>
                  <a:pt x="60079" y="12725"/>
                  <a:pt x="59965" y="12895"/>
                </a:cubicBezTo>
                <a:cubicBezTo>
                  <a:pt x="59937" y="12937"/>
                  <a:pt x="59908" y="13181"/>
                  <a:pt x="59839" y="12856"/>
                </a:cubicBezTo>
                <a:cubicBezTo>
                  <a:pt x="59832" y="12827"/>
                  <a:pt x="59845" y="12775"/>
                  <a:pt x="59815" y="12692"/>
                </a:cubicBezTo>
                <a:cubicBezTo>
                  <a:pt x="59754" y="12522"/>
                  <a:pt x="59124" y="12275"/>
                  <a:pt x="59197" y="11967"/>
                </a:cubicBezTo>
                <a:cubicBezTo>
                  <a:pt x="59279" y="11614"/>
                  <a:pt x="59795" y="11794"/>
                  <a:pt x="59733" y="11421"/>
                </a:cubicBezTo>
                <a:cubicBezTo>
                  <a:pt x="59668" y="11023"/>
                  <a:pt x="59036" y="11097"/>
                  <a:pt x="58752" y="11211"/>
                </a:cubicBezTo>
                <a:cubicBezTo>
                  <a:pt x="58660" y="11248"/>
                  <a:pt x="58633" y="11305"/>
                  <a:pt x="58606" y="11356"/>
                </a:cubicBezTo>
                <a:close/>
                <a:moveTo>
                  <a:pt x="95903" y="35771"/>
                </a:moveTo>
                <a:cubicBezTo>
                  <a:pt x="96317" y="35916"/>
                  <a:pt x="95122" y="34683"/>
                  <a:pt x="95383" y="35226"/>
                </a:cubicBezTo>
                <a:cubicBezTo>
                  <a:pt x="95474" y="35417"/>
                  <a:pt x="95709" y="35678"/>
                  <a:pt x="95903" y="35771"/>
                </a:cubicBezTo>
                <a:close/>
                <a:moveTo>
                  <a:pt x="93364" y="30176"/>
                </a:moveTo>
                <a:cubicBezTo>
                  <a:pt x="93554" y="30318"/>
                  <a:pt x="93335" y="29881"/>
                  <a:pt x="93271" y="29974"/>
                </a:cubicBezTo>
                <a:cubicBezTo>
                  <a:pt x="93237" y="30023"/>
                  <a:pt x="93331" y="30143"/>
                  <a:pt x="93364" y="30176"/>
                </a:cubicBezTo>
                <a:close/>
                <a:moveTo>
                  <a:pt x="92640" y="29446"/>
                </a:moveTo>
                <a:cubicBezTo>
                  <a:pt x="92731" y="29470"/>
                  <a:pt x="92622" y="29261"/>
                  <a:pt x="92597" y="29228"/>
                </a:cubicBezTo>
                <a:cubicBezTo>
                  <a:pt x="92459" y="29043"/>
                  <a:pt x="91960" y="28722"/>
                  <a:pt x="92019" y="28788"/>
                </a:cubicBezTo>
                <a:cubicBezTo>
                  <a:pt x="92076" y="28850"/>
                  <a:pt x="92214" y="28927"/>
                  <a:pt x="92311" y="29034"/>
                </a:cubicBezTo>
                <a:cubicBezTo>
                  <a:pt x="92394" y="29125"/>
                  <a:pt x="92567" y="29404"/>
                  <a:pt x="92640" y="29446"/>
                </a:cubicBezTo>
                <a:close/>
                <a:moveTo>
                  <a:pt x="92259" y="29786"/>
                </a:moveTo>
                <a:cubicBezTo>
                  <a:pt x="92461" y="29591"/>
                  <a:pt x="92445" y="29233"/>
                  <a:pt x="92185" y="29500"/>
                </a:cubicBezTo>
                <a:cubicBezTo>
                  <a:pt x="92039" y="29651"/>
                  <a:pt x="91960" y="29794"/>
                  <a:pt x="91737" y="29735"/>
                </a:cubicBezTo>
                <a:cubicBezTo>
                  <a:pt x="91592" y="29697"/>
                  <a:pt x="91365" y="29762"/>
                  <a:pt x="91230" y="29818"/>
                </a:cubicBezTo>
                <a:cubicBezTo>
                  <a:pt x="91044" y="29894"/>
                  <a:pt x="91548" y="30046"/>
                  <a:pt x="91631" y="30049"/>
                </a:cubicBezTo>
                <a:cubicBezTo>
                  <a:pt x="91839" y="30058"/>
                  <a:pt x="92102" y="29919"/>
                  <a:pt x="92259" y="29786"/>
                </a:cubicBezTo>
                <a:close/>
                <a:moveTo>
                  <a:pt x="83714" y="24102"/>
                </a:moveTo>
                <a:cubicBezTo>
                  <a:pt x="83817" y="23915"/>
                  <a:pt x="83861" y="23587"/>
                  <a:pt x="83648" y="23455"/>
                </a:cubicBezTo>
                <a:cubicBezTo>
                  <a:pt x="83535" y="23386"/>
                  <a:pt x="83556" y="23610"/>
                  <a:pt x="83548" y="23692"/>
                </a:cubicBezTo>
                <a:cubicBezTo>
                  <a:pt x="83537" y="23799"/>
                  <a:pt x="83544" y="24079"/>
                  <a:pt x="83657" y="24129"/>
                </a:cubicBezTo>
                <a:cubicBezTo>
                  <a:pt x="83685" y="24141"/>
                  <a:pt x="83699" y="24121"/>
                  <a:pt x="83714" y="24102"/>
                </a:cubicBezTo>
                <a:close/>
                <a:moveTo>
                  <a:pt x="83225" y="23565"/>
                </a:moveTo>
                <a:cubicBezTo>
                  <a:pt x="83422" y="23592"/>
                  <a:pt x="83117" y="23379"/>
                  <a:pt x="83112" y="23484"/>
                </a:cubicBezTo>
                <a:cubicBezTo>
                  <a:pt x="83109" y="23527"/>
                  <a:pt x="83193" y="23557"/>
                  <a:pt x="83225" y="23565"/>
                </a:cubicBezTo>
                <a:close/>
                <a:moveTo>
                  <a:pt x="82995" y="24927"/>
                </a:moveTo>
                <a:cubicBezTo>
                  <a:pt x="82852" y="25057"/>
                  <a:pt x="82804" y="25279"/>
                  <a:pt x="82954" y="25174"/>
                </a:cubicBezTo>
                <a:cubicBezTo>
                  <a:pt x="83175" y="25021"/>
                  <a:pt x="83167" y="25204"/>
                  <a:pt x="83273" y="25092"/>
                </a:cubicBezTo>
                <a:cubicBezTo>
                  <a:pt x="83372" y="24989"/>
                  <a:pt x="83482" y="25331"/>
                  <a:pt x="83515" y="25401"/>
                </a:cubicBezTo>
                <a:cubicBezTo>
                  <a:pt x="83567" y="25513"/>
                  <a:pt x="83733" y="25817"/>
                  <a:pt x="83898" y="25691"/>
                </a:cubicBezTo>
                <a:cubicBezTo>
                  <a:pt x="84034" y="25587"/>
                  <a:pt x="83964" y="25294"/>
                  <a:pt x="84118" y="25414"/>
                </a:cubicBezTo>
                <a:cubicBezTo>
                  <a:pt x="84295" y="25552"/>
                  <a:pt x="84200" y="24907"/>
                  <a:pt x="84187" y="24850"/>
                </a:cubicBezTo>
                <a:cubicBezTo>
                  <a:pt x="84162" y="24740"/>
                  <a:pt x="84076" y="24343"/>
                  <a:pt x="83892" y="24486"/>
                </a:cubicBezTo>
                <a:cubicBezTo>
                  <a:pt x="83820" y="24542"/>
                  <a:pt x="83445" y="24961"/>
                  <a:pt x="83388" y="24913"/>
                </a:cubicBezTo>
                <a:cubicBezTo>
                  <a:pt x="83269" y="24814"/>
                  <a:pt x="83372" y="24606"/>
                  <a:pt x="82995" y="24927"/>
                </a:cubicBezTo>
                <a:close/>
                <a:moveTo>
                  <a:pt x="82744" y="23768"/>
                </a:moveTo>
                <a:cubicBezTo>
                  <a:pt x="82770" y="24052"/>
                  <a:pt x="83064" y="23908"/>
                  <a:pt x="82901" y="23720"/>
                </a:cubicBezTo>
                <a:cubicBezTo>
                  <a:pt x="82838" y="23648"/>
                  <a:pt x="82754" y="23656"/>
                  <a:pt x="82744" y="23768"/>
                </a:cubicBezTo>
                <a:close/>
                <a:moveTo>
                  <a:pt x="83285" y="23282"/>
                </a:moveTo>
                <a:cubicBezTo>
                  <a:pt x="83338" y="23322"/>
                  <a:pt x="83200" y="22966"/>
                  <a:pt x="83132" y="22903"/>
                </a:cubicBezTo>
                <a:cubicBezTo>
                  <a:pt x="82970" y="22751"/>
                  <a:pt x="82443" y="22981"/>
                  <a:pt x="82458" y="22315"/>
                </a:cubicBezTo>
                <a:cubicBezTo>
                  <a:pt x="82466" y="21983"/>
                  <a:pt x="82711" y="21621"/>
                  <a:pt x="82464" y="21316"/>
                </a:cubicBezTo>
                <a:cubicBezTo>
                  <a:pt x="82344" y="21168"/>
                  <a:pt x="82021" y="21128"/>
                  <a:pt x="81977" y="21414"/>
                </a:cubicBezTo>
                <a:cubicBezTo>
                  <a:pt x="81950" y="21590"/>
                  <a:pt x="82037" y="21953"/>
                  <a:pt x="81893" y="22029"/>
                </a:cubicBezTo>
                <a:cubicBezTo>
                  <a:pt x="81812" y="22071"/>
                  <a:pt x="81860" y="22162"/>
                  <a:pt x="81888" y="22248"/>
                </a:cubicBezTo>
                <a:cubicBezTo>
                  <a:pt x="81973" y="22511"/>
                  <a:pt x="82083" y="22542"/>
                  <a:pt x="82196" y="22758"/>
                </a:cubicBezTo>
                <a:cubicBezTo>
                  <a:pt x="82316" y="22989"/>
                  <a:pt x="82465" y="22931"/>
                  <a:pt x="82712" y="22975"/>
                </a:cubicBezTo>
                <a:cubicBezTo>
                  <a:pt x="82959" y="23019"/>
                  <a:pt x="83103" y="23117"/>
                  <a:pt x="83285" y="23282"/>
                </a:cubicBezTo>
                <a:close/>
                <a:moveTo>
                  <a:pt x="82321" y="23243"/>
                </a:moveTo>
                <a:cubicBezTo>
                  <a:pt x="82539" y="23445"/>
                  <a:pt x="82439" y="23098"/>
                  <a:pt x="82286" y="23081"/>
                </a:cubicBezTo>
                <a:cubicBezTo>
                  <a:pt x="82191" y="23070"/>
                  <a:pt x="82300" y="23219"/>
                  <a:pt x="82321" y="23243"/>
                </a:cubicBezTo>
                <a:close/>
                <a:moveTo>
                  <a:pt x="81523" y="24622"/>
                </a:moveTo>
                <a:cubicBezTo>
                  <a:pt x="81661" y="24485"/>
                  <a:pt x="82011" y="24075"/>
                  <a:pt x="81952" y="23863"/>
                </a:cubicBezTo>
                <a:cubicBezTo>
                  <a:pt x="81927" y="23774"/>
                  <a:pt x="81891" y="23995"/>
                  <a:pt x="81876" y="24031"/>
                </a:cubicBezTo>
                <a:cubicBezTo>
                  <a:pt x="81814" y="24174"/>
                  <a:pt x="81366" y="24659"/>
                  <a:pt x="81401" y="24708"/>
                </a:cubicBezTo>
                <a:cubicBezTo>
                  <a:pt x="81441" y="24704"/>
                  <a:pt x="81494" y="24648"/>
                  <a:pt x="81523" y="24622"/>
                </a:cubicBezTo>
                <a:close/>
                <a:moveTo>
                  <a:pt x="81941" y="19106"/>
                </a:moveTo>
                <a:cubicBezTo>
                  <a:pt x="81864" y="18542"/>
                  <a:pt x="81451" y="19073"/>
                  <a:pt x="81541" y="19546"/>
                </a:cubicBezTo>
                <a:cubicBezTo>
                  <a:pt x="81573" y="19709"/>
                  <a:pt x="81624" y="19788"/>
                  <a:pt x="81731" y="19910"/>
                </a:cubicBezTo>
                <a:cubicBezTo>
                  <a:pt x="81842" y="20024"/>
                  <a:pt x="81850" y="19850"/>
                  <a:pt x="81870" y="19743"/>
                </a:cubicBezTo>
                <a:cubicBezTo>
                  <a:pt x="81910" y="19537"/>
                  <a:pt x="81946" y="19316"/>
                  <a:pt x="81941" y="19106"/>
                </a:cubicBezTo>
                <a:close/>
                <a:moveTo>
                  <a:pt x="70062" y="24846"/>
                </a:moveTo>
                <a:cubicBezTo>
                  <a:pt x="69916" y="24599"/>
                  <a:pt x="69756" y="24293"/>
                  <a:pt x="69676" y="24442"/>
                </a:cubicBezTo>
                <a:cubicBezTo>
                  <a:pt x="69514" y="24745"/>
                  <a:pt x="69455" y="25413"/>
                  <a:pt x="69775" y="25605"/>
                </a:cubicBezTo>
                <a:cubicBezTo>
                  <a:pt x="70017" y="25750"/>
                  <a:pt x="70218" y="25462"/>
                  <a:pt x="70187" y="25197"/>
                </a:cubicBezTo>
                <a:cubicBezTo>
                  <a:pt x="70172" y="25067"/>
                  <a:pt x="70122" y="24960"/>
                  <a:pt x="70062" y="24846"/>
                </a:cubicBezTo>
                <a:close/>
                <a:moveTo>
                  <a:pt x="78257" y="21000"/>
                </a:moveTo>
                <a:cubicBezTo>
                  <a:pt x="78259" y="21434"/>
                  <a:pt x="78866" y="21251"/>
                  <a:pt x="78820" y="20882"/>
                </a:cubicBezTo>
                <a:cubicBezTo>
                  <a:pt x="78784" y="20602"/>
                  <a:pt x="78316" y="20641"/>
                  <a:pt x="78257" y="21000"/>
                </a:cubicBezTo>
                <a:close/>
                <a:moveTo>
                  <a:pt x="47653" y="7525"/>
                </a:moveTo>
                <a:cubicBezTo>
                  <a:pt x="47891" y="7510"/>
                  <a:pt x="47226" y="7775"/>
                  <a:pt x="47224" y="7775"/>
                </a:cubicBezTo>
                <a:cubicBezTo>
                  <a:pt x="47152" y="7773"/>
                  <a:pt x="47345" y="7643"/>
                  <a:pt x="47346" y="7642"/>
                </a:cubicBezTo>
                <a:cubicBezTo>
                  <a:pt x="47441" y="7588"/>
                  <a:pt x="47546" y="7546"/>
                  <a:pt x="47653" y="7525"/>
                </a:cubicBezTo>
                <a:close/>
                <a:moveTo>
                  <a:pt x="48063" y="8048"/>
                </a:moveTo>
                <a:cubicBezTo>
                  <a:pt x="47834" y="8081"/>
                  <a:pt x="48091" y="8318"/>
                  <a:pt x="48046" y="8368"/>
                </a:cubicBezTo>
                <a:cubicBezTo>
                  <a:pt x="48038" y="8377"/>
                  <a:pt x="47860" y="8435"/>
                  <a:pt x="48070" y="8463"/>
                </a:cubicBezTo>
                <a:cubicBezTo>
                  <a:pt x="48181" y="8477"/>
                  <a:pt x="48166" y="8395"/>
                  <a:pt x="48212" y="8295"/>
                </a:cubicBezTo>
                <a:cubicBezTo>
                  <a:pt x="48326" y="8054"/>
                  <a:pt x="48308" y="8014"/>
                  <a:pt x="48063" y="8048"/>
                </a:cubicBezTo>
                <a:close/>
                <a:moveTo>
                  <a:pt x="50854" y="7181"/>
                </a:moveTo>
                <a:cubicBezTo>
                  <a:pt x="50682" y="7164"/>
                  <a:pt x="50693" y="7400"/>
                  <a:pt x="50846" y="7269"/>
                </a:cubicBezTo>
                <a:cubicBezTo>
                  <a:pt x="50875" y="7245"/>
                  <a:pt x="50904" y="7201"/>
                  <a:pt x="50854" y="7181"/>
                </a:cubicBezTo>
                <a:close/>
                <a:moveTo>
                  <a:pt x="47256" y="12883"/>
                </a:moveTo>
                <a:cubicBezTo>
                  <a:pt x="47230" y="12740"/>
                  <a:pt x="47261" y="12640"/>
                  <a:pt x="47398" y="12569"/>
                </a:cubicBezTo>
                <a:cubicBezTo>
                  <a:pt x="47613" y="12459"/>
                  <a:pt x="47456" y="13216"/>
                  <a:pt x="47292" y="12984"/>
                </a:cubicBezTo>
                <a:cubicBezTo>
                  <a:pt x="47269" y="12952"/>
                  <a:pt x="47263" y="12921"/>
                  <a:pt x="47256" y="12883"/>
                </a:cubicBezTo>
                <a:close/>
                <a:moveTo>
                  <a:pt x="51761" y="15229"/>
                </a:moveTo>
                <a:cubicBezTo>
                  <a:pt x="51531" y="15087"/>
                  <a:pt x="52221" y="15231"/>
                  <a:pt x="52223" y="15232"/>
                </a:cubicBezTo>
                <a:cubicBezTo>
                  <a:pt x="52591" y="15321"/>
                  <a:pt x="52192" y="15332"/>
                  <a:pt x="52048" y="15311"/>
                </a:cubicBezTo>
                <a:cubicBezTo>
                  <a:pt x="51947" y="15296"/>
                  <a:pt x="51854" y="15273"/>
                  <a:pt x="51761" y="15229"/>
                </a:cubicBezTo>
                <a:close/>
                <a:moveTo>
                  <a:pt x="51587" y="13986"/>
                </a:moveTo>
                <a:cubicBezTo>
                  <a:pt x="51835" y="14104"/>
                  <a:pt x="51818" y="14253"/>
                  <a:pt x="51597" y="14040"/>
                </a:cubicBezTo>
                <a:cubicBezTo>
                  <a:pt x="51579" y="14023"/>
                  <a:pt x="51525" y="13972"/>
                  <a:pt x="51587" y="13986"/>
                </a:cubicBezTo>
                <a:close/>
                <a:moveTo>
                  <a:pt x="41954" y="4972"/>
                </a:moveTo>
                <a:cubicBezTo>
                  <a:pt x="42008" y="5135"/>
                  <a:pt x="41651" y="5259"/>
                  <a:pt x="41540" y="5303"/>
                </a:cubicBezTo>
                <a:cubicBezTo>
                  <a:pt x="41418" y="5349"/>
                  <a:pt x="40792" y="5558"/>
                  <a:pt x="40693" y="5567"/>
                </a:cubicBezTo>
                <a:cubicBezTo>
                  <a:pt x="40560" y="5580"/>
                  <a:pt x="39918" y="5495"/>
                  <a:pt x="39887" y="5361"/>
                </a:cubicBezTo>
                <a:cubicBezTo>
                  <a:pt x="39852" y="5211"/>
                  <a:pt x="39891" y="5288"/>
                  <a:pt x="39791" y="5157"/>
                </a:cubicBezTo>
                <a:cubicBezTo>
                  <a:pt x="39722" y="5065"/>
                  <a:pt x="39995" y="4977"/>
                  <a:pt x="39819" y="4931"/>
                </a:cubicBezTo>
                <a:cubicBezTo>
                  <a:pt x="39671" y="4892"/>
                  <a:pt x="39461" y="4965"/>
                  <a:pt x="39617" y="4857"/>
                </a:cubicBezTo>
                <a:cubicBezTo>
                  <a:pt x="39688" y="4807"/>
                  <a:pt x="39620" y="4816"/>
                  <a:pt x="39749" y="4771"/>
                </a:cubicBezTo>
                <a:cubicBezTo>
                  <a:pt x="40016" y="4678"/>
                  <a:pt x="39901" y="4579"/>
                  <a:pt x="40119" y="4805"/>
                </a:cubicBezTo>
                <a:cubicBezTo>
                  <a:pt x="40330" y="5023"/>
                  <a:pt x="40517" y="4758"/>
                  <a:pt x="40843" y="4774"/>
                </a:cubicBezTo>
                <a:cubicBezTo>
                  <a:pt x="41187" y="4792"/>
                  <a:pt x="41424" y="4565"/>
                  <a:pt x="41704" y="4672"/>
                </a:cubicBezTo>
                <a:cubicBezTo>
                  <a:pt x="41812" y="4720"/>
                  <a:pt x="41667" y="4789"/>
                  <a:pt x="41872" y="4902"/>
                </a:cubicBezTo>
                <a:cubicBezTo>
                  <a:pt x="41912" y="4924"/>
                  <a:pt x="41929" y="4933"/>
                  <a:pt x="41954" y="4972"/>
                </a:cubicBezTo>
                <a:close/>
                <a:moveTo>
                  <a:pt x="43120" y="8293"/>
                </a:moveTo>
                <a:cubicBezTo>
                  <a:pt x="43256" y="8312"/>
                  <a:pt x="43429" y="8334"/>
                  <a:pt x="43491" y="8456"/>
                </a:cubicBezTo>
                <a:cubicBezTo>
                  <a:pt x="43457" y="8613"/>
                  <a:pt x="43414" y="8656"/>
                  <a:pt x="43315" y="8650"/>
                </a:cubicBezTo>
                <a:cubicBezTo>
                  <a:pt x="43318" y="8732"/>
                  <a:pt x="43334" y="8743"/>
                  <a:pt x="43324" y="8877"/>
                </a:cubicBezTo>
                <a:cubicBezTo>
                  <a:pt x="43300" y="9187"/>
                  <a:pt x="43252" y="9283"/>
                  <a:pt x="42968" y="9349"/>
                </a:cubicBezTo>
                <a:cubicBezTo>
                  <a:pt x="42784" y="9391"/>
                  <a:pt x="42592" y="9490"/>
                  <a:pt x="42440" y="9515"/>
                </a:cubicBezTo>
                <a:cubicBezTo>
                  <a:pt x="42388" y="9523"/>
                  <a:pt x="42332" y="9529"/>
                  <a:pt x="42285" y="9499"/>
                </a:cubicBezTo>
                <a:cubicBezTo>
                  <a:pt x="42180" y="9429"/>
                  <a:pt x="42168" y="9314"/>
                  <a:pt x="42300" y="9243"/>
                </a:cubicBezTo>
                <a:cubicBezTo>
                  <a:pt x="42547" y="9111"/>
                  <a:pt x="42530" y="9138"/>
                  <a:pt x="42362" y="8906"/>
                </a:cubicBezTo>
                <a:cubicBezTo>
                  <a:pt x="42284" y="8798"/>
                  <a:pt x="42392" y="8825"/>
                  <a:pt x="42344" y="8670"/>
                </a:cubicBezTo>
                <a:cubicBezTo>
                  <a:pt x="42304" y="8543"/>
                  <a:pt x="42666" y="8662"/>
                  <a:pt x="42766" y="8439"/>
                </a:cubicBezTo>
                <a:cubicBezTo>
                  <a:pt x="42832" y="8291"/>
                  <a:pt x="42971" y="8268"/>
                  <a:pt x="43120" y="8293"/>
                </a:cubicBezTo>
                <a:close/>
                <a:moveTo>
                  <a:pt x="48976" y="14223"/>
                </a:moveTo>
                <a:cubicBezTo>
                  <a:pt x="49299" y="14161"/>
                  <a:pt x="49209" y="14227"/>
                  <a:pt x="49171" y="14558"/>
                </a:cubicBezTo>
                <a:cubicBezTo>
                  <a:pt x="49156" y="14690"/>
                  <a:pt x="49150" y="14783"/>
                  <a:pt x="48971" y="14689"/>
                </a:cubicBezTo>
                <a:cubicBezTo>
                  <a:pt x="48847" y="14625"/>
                  <a:pt x="48800" y="14578"/>
                  <a:pt x="48656" y="14515"/>
                </a:cubicBezTo>
                <a:cubicBezTo>
                  <a:pt x="48604" y="14492"/>
                  <a:pt x="48358" y="14403"/>
                  <a:pt x="48361" y="14338"/>
                </a:cubicBezTo>
                <a:cubicBezTo>
                  <a:pt x="48367" y="14164"/>
                  <a:pt x="48717" y="14248"/>
                  <a:pt x="48860" y="14238"/>
                </a:cubicBezTo>
                <a:lnTo>
                  <a:pt x="48976" y="14223"/>
                </a:lnTo>
                <a:close/>
                <a:moveTo>
                  <a:pt x="47169" y="13912"/>
                </a:moveTo>
                <a:cubicBezTo>
                  <a:pt x="47150" y="13897"/>
                  <a:pt x="47179" y="13690"/>
                  <a:pt x="47204" y="13638"/>
                </a:cubicBezTo>
                <a:cubicBezTo>
                  <a:pt x="47204" y="13637"/>
                  <a:pt x="47165" y="13431"/>
                  <a:pt x="47155" y="13412"/>
                </a:cubicBezTo>
                <a:cubicBezTo>
                  <a:pt x="47088" y="13277"/>
                  <a:pt x="47111" y="13264"/>
                  <a:pt x="47261" y="13197"/>
                </a:cubicBezTo>
                <a:cubicBezTo>
                  <a:pt x="47575" y="13058"/>
                  <a:pt x="47552" y="13306"/>
                  <a:pt x="47551" y="13557"/>
                </a:cubicBezTo>
                <a:cubicBezTo>
                  <a:pt x="47551" y="13695"/>
                  <a:pt x="47543" y="13780"/>
                  <a:pt x="47426" y="13860"/>
                </a:cubicBezTo>
                <a:cubicBezTo>
                  <a:pt x="47359" y="13892"/>
                  <a:pt x="47244" y="13948"/>
                  <a:pt x="47169" y="13912"/>
                </a:cubicBezTo>
                <a:close/>
                <a:moveTo>
                  <a:pt x="45689" y="13698"/>
                </a:moveTo>
                <a:cubicBezTo>
                  <a:pt x="45679" y="13863"/>
                  <a:pt x="45394" y="13704"/>
                  <a:pt x="45579" y="13646"/>
                </a:cubicBezTo>
                <a:cubicBezTo>
                  <a:pt x="45634" y="13629"/>
                  <a:pt x="45672" y="13642"/>
                  <a:pt x="45689" y="13698"/>
                </a:cubicBezTo>
                <a:close/>
                <a:moveTo>
                  <a:pt x="43360" y="10032"/>
                </a:moveTo>
                <a:cubicBezTo>
                  <a:pt x="43380" y="10050"/>
                  <a:pt x="44085" y="9858"/>
                  <a:pt x="44168" y="9843"/>
                </a:cubicBezTo>
                <a:cubicBezTo>
                  <a:pt x="44450" y="9789"/>
                  <a:pt x="44774" y="9804"/>
                  <a:pt x="45018" y="9749"/>
                </a:cubicBezTo>
                <a:cubicBezTo>
                  <a:pt x="45392" y="9664"/>
                  <a:pt x="45053" y="9552"/>
                  <a:pt x="45145" y="9479"/>
                </a:cubicBezTo>
                <a:cubicBezTo>
                  <a:pt x="45224" y="9416"/>
                  <a:pt x="45402" y="9357"/>
                  <a:pt x="45274" y="9184"/>
                </a:cubicBezTo>
                <a:cubicBezTo>
                  <a:pt x="45140" y="9005"/>
                  <a:pt x="44996" y="9099"/>
                  <a:pt x="44941" y="8816"/>
                </a:cubicBezTo>
                <a:cubicBezTo>
                  <a:pt x="44885" y="8529"/>
                  <a:pt x="44535" y="8114"/>
                  <a:pt x="44266" y="8000"/>
                </a:cubicBezTo>
                <a:cubicBezTo>
                  <a:pt x="44149" y="7950"/>
                  <a:pt x="44213" y="7932"/>
                  <a:pt x="44321" y="7832"/>
                </a:cubicBezTo>
                <a:cubicBezTo>
                  <a:pt x="44536" y="7632"/>
                  <a:pt x="44749" y="7393"/>
                  <a:pt x="44270" y="7449"/>
                </a:cubicBezTo>
                <a:cubicBezTo>
                  <a:pt x="43629" y="7524"/>
                  <a:pt x="44317" y="7290"/>
                  <a:pt x="44024" y="7172"/>
                </a:cubicBezTo>
                <a:cubicBezTo>
                  <a:pt x="43704" y="7042"/>
                  <a:pt x="43616" y="7566"/>
                  <a:pt x="43497" y="7769"/>
                </a:cubicBezTo>
                <a:cubicBezTo>
                  <a:pt x="43409" y="7918"/>
                  <a:pt x="43681" y="7728"/>
                  <a:pt x="43630" y="7888"/>
                </a:cubicBezTo>
                <a:cubicBezTo>
                  <a:pt x="43525" y="8214"/>
                  <a:pt x="43689" y="7937"/>
                  <a:pt x="43717" y="8089"/>
                </a:cubicBezTo>
                <a:cubicBezTo>
                  <a:pt x="43797" y="8515"/>
                  <a:pt x="44129" y="8363"/>
                  <a:pt x="44196" y="8649"/>
                </a:cubicBezTo>
                <a:cubicBezTo>
                  <a:pt x="44255" y="8905"/>
                  <a:pt x="43788" y="8871"/>
                  <a:pt x="43776" y="9027"/>
                </a:cubicBezTo>
                <a:cubicBezTo>
                  <a:pt x="43761" y="9216"/>
                  <a:pt x="43770" y="9206"/>
                  <a:pt x="43643" y="9372"/>
                </a:cubicBezTo>
                <a:cubicBezTo>
                  <a:pt x="43531" y="9517"/>
                  <a:pt x="43653" y="9479"/>
                  <a:pt x="43827" y="9500"/>
                </a:cubicBezTo>
                <a:cubicBezTo>
                  <a:pt x="43853" y="9503"/>
                  <a:pt x="44160" y="9529"/>
                  <a:pt x="44140" y="9551"/>
                </a:cubicBezTo>
                <a:cubicBezTo>
                  <a:pt x="44138" y="9552"/>
                  <a:pt x="43794" y="9701"/>
                  <a:pt x="43749" y="9726"/>
                </a:cubicBezTo>
                <a:cubicBezTo>
                  <a:pt x="43693" y="9758"/>
                  <a:pt x="43365" y="9973"/>
                  <a:pt x="43360" y="10032"/>
                </a:cubicBezTo>
                <a:close/>
                <a:moveTo>
                  <a:pt x="85751" y="3128"/>
                </a:moveTo>
                <a:cubicBezTo>
                  <a:pt x="85253" y="3091"/>
                  <a:pt x="85454" y="3375"/>
                  <a:pt x="85812" y="3248"/>
                </a:cubicBezTo>
                <a:cubicBezTo>
                  <a:pt x="85981" y="3188"/>
                  <a:pt x="85845" y="3143"/>
                  <a:pt x="85751" y="3128"/>
                </a:cubicBezTo>
                <a:close/>
                <a:moveTo>
                  <a:pt x="57013" y="3103"/>
                </a:moveTo>
                <a:cubicBezTo>
                  <a:pt x="57220" y="3162"/>
                  <a:pt x="57388" y="3224"/>
                  <a:pt x="57589" y="3288"/>
                </a:cubicBezTo>
                <a:cubicBezTo>
                  <a:pt x="57644" y="3306"/>
                  <a:pt x="58146" y="3439"/>
                  <a:pt x="58133" y="3315"/>
                </a:cubicBezTo>
                <a:cubicBezTo>
                  <a:pt x="58121" y="3201"/>
                  <a:pt x="57456" y="2940"/>
                  <a:pt x="57667" y="2682"/>
                </a:cubicBezTo>
                <a:cubicBezTo>
                  <a:pt x="57737" y="2596"/>
                  <a:pt x="57757" y="2588"/>
                  <a:pt x="57817" y="2483"/>
                </a:cubicBezTo>
                <a:cubicBezTo>
                  <a:pt x="57921" y="2301"/>
                  <a:pt x="58158" y="2214"/>
                  <a:pt x="58328" y="2111"/>
                </a:cubicBezTo>
                <a:cubicBezTo>
                  <a:pt x="58593" y="1952"/>
                  <a:pt x="59669" y="1842"/>
                  <a:pt x="59715" y="1686"/>
                </a:cubicBezTo>
                <a:cubicBezTo>
                  <a:pt x="59749" y="1569"/>
                  <a:pt x="59404" y="1616"/>
                  <a:pt x="59352" y="1628"/>
                </a:cubicBezTo>
                <a:cubicBezTo>
                  <a:pt x="59153" y="1672"/>
                  <a:pt x="59055" y="1717"/>
                  <a:pt x="58834" y="1743"/>
                </a:cubicBezTo>
                <a:cubicBezTo>
                  <a:pt x="58368" y="1796"/>
                  <a:pt x="58186" y="1781"/>
                  <a:pt x="57724" y="1951"/>
                </a:cubicBezTo>
                <a:cubicBezTo>
                  <a:pt x="57270" y="2118"/>
                  <a:pt x="57554" y="2142"/>
                  <a:pt x="57473" y="2216"/>
                </a:cubicBezTo>
                <a:cubicBezTo>
                  <a:pt x="57440" y="2245"/>
                  <a:pt x="57217" y="2435"/>
                  <a:pt x="57216" y="2444"/>
                </a:cubicBezTo>
                <a:cubicBezTo>
                  <a:pt x="57210" y="2529"/>
                  <a:pt x="57407" y="2514"/>
                  <a:pt x="57122" y="2652"/>
                </a:cubicBezTo>
                <a:cubicBezTo>
                  <a:pt x="56908" y="2757"/>
                  <a:pt x="57073" y="2732"/>
                  <a:pt x="56940" y="2887"/>
                </a:cubicBezTo>
                <a:cubicBezTo>
                  <a:pt x="56829" y="3017"/>
                  <a:pt x="56853" y="3051"/>
                  <a:pt x="57013" y="3103"/>
                </a:cubicBezTo>
                <a:close/>
                <a:moveTo>
                  <a:pt x="56558" y="624"/>
                </a:moveTo>
                <a:cubicBezTo>
                  <a:pt x="56950" y="652"/>
                  <a:pt x="56814" y="524"/>
                  <a:pt x="56465" y="559"/>
                </a:cubicBezTo>
                <a:cubicBezTo>
                  <a:pt x="56288" y="576"/>
                  <a:pt x="56513" y="619"/>
                  <a:pt x="56558" y="624"/>
                </a:cubicBezTo>
                <a:close/>
                <a:moveTo>
                  <a:pt x="55196" y="733"/>
                </a:moveTo>
                <a:cubicBezTo>
                  <a:pt x="55596" y="659"/>
                  <a:pt x="55456" y="530"/>
                  <a:pt x="55020" y="677"/>
                </a:cubicBezTo>
                <a:cubicBezTo>
                  <a:pt x="54762" y="764"/>
                  <a:pt x="55121" y="747"/>
                  <a:pt x="55196" y="733"/>
                </a:cubicBezTo>
                <a:close/>
                <a:moveTo>
                  <a:pt x="66134" y="993"/>
                </a:moveTo>
                <a:cubicBezTo>
                  <a:pt x="66035" y="978"/>
                  <a:pt x="65741" y="939"/>
                  <a:pt x="65756" y="1118"/>
                </a:cubicBezTo>
                <a:cubicBezTo>
                  <a:pt x="65785" y="1466"/>
                  <a:pt x="67276" y="1180"/>
                  <a:pt x="66134" y="993"/>
                </a:cubicBezTo>
                <a:close/>
                <a:moveTo>
                  <a:pt x="65001" y="807"/>
                </a:moveTo>
                <a:cubicBezTo>
                  <a:pt x="64828" y="792"/>
                  <a:pt x="64312" y="737"/>
                  <a:pt x="64191" y="873"/>
                </a:cubicBezTo>
                <a:cubicBezTo>
                  <a:pt x="64066" y="1013"/>
                  <a:pt x="65208" y="1086"/>
                  <a:pt x="65273" y="1082"/>
                </a:cubicBezTo>
                <a:cubicBezTo>
                  <a:pt x="65599" y="1064"/>
                  <a:pt x="65351" y="835"/>
                  <a:pt x="65086" y="814"/>
                </a:cubicBezTo>
                <a:lnTo>
                  <a:pt x="65001" y="807"/>
                </a:lnTo>
                <a:close/>
                <a:moveTo>
                  <a:pt x="63659" y="718"/>
                </a:moveTo>
                <a:cubicBezTo>
                  <a:pt x="63843" y="841"/>
                  <a:pt x="64789" y="727"/>
                  <a:pt x="64488" y="587"/>
                </a:cubicBezTo>
                <a:cubicBezTo>
                  <a:pt x="64322" y="510"/>
                  <a:pt x="63687" y="531"/>
                  <a:pt x="63645" y="681"/>
                </a:cubicBezTo>
                <a:cubicBezTo>
                  <a:pt x="63641" y="698"/>
                  <a:pt x="63649" y="706"/>
                  <a:pt x="63659" y="718"/>
                </a:cubicBezTo>
                <a:close/>
                <a:moveTo>
                  <a:pt x="76662" y="2090"/>
                </a:moveTo>
                <a:cubicBezTo>
                  <a:pt x="76717" y="2103"/>
                  <a:pt x="77237" y="2190"/>
                  <a:pt x="77244" y="2114"/>
                </a:cubicBezTo>
                <a:cubicBezTo>
                  <a:pt x="77253" y="2019"/>
                  <a:pt x="76166" y="1951"/>
                  <a:pt x="76662" y="2090"/>
                </a:cubicBezTo>
                <a:close/>
                <a:moveTo>
                  <a:pt x="75878" y="2529"/>
                </a:moveTo>
                <a:cubicBezTo>
                  <a:pt x="75846" y="2610"/>
                  <a:pt x="76436" y="2531"/>
                  <a:pt x="76133" y="2498"/>
                </a:cubicBezTo>
                <a:cubicBezTo>
                  <a:pt x="76049" y="2490"/>
                  <a:pt x="75955" y="2493"/>
                  <a:pt x="75878" y="2529"/>
                </a:cubicBezTo>
                <a:close/>
                <a:moveTo>
                  <a:pt x="75727" y="1889"/>
                </a:moveTo>
                <a:cubicBezTo>
                  <a:pt x="75426" y="1837"/>
                  <a:pt x="75297" y="1841"/>
                  <a:pt x="75001" y="1868"/>
                </a:cubicBezTo>
                <a:cubicBezTo>
                  <a:pt x="74836" y="1882"/>
                  <a:pt x="74463" y="1807"/>
                  <a:pt x="74356" y="1870"/>
                </a:cubicBezTo>
                <a:cubicBezTo>
                  <a:pt x="74190" y="1969"/>
                  <a:pt x="74772" y="2125"/>
                  <a:pt x="74832" y="2135"/>
                </a:cubicBezTo>
                <a:cubicBezTo>
                  <a:pt x="74950" y="2156"/>
                  <a:pt x="75694" y="2190"/>
                  <a:pt x="75733" y="2107"/>
                </a:cubicBezTo>
                <a:cubicBezTo>
                  <a:pt x="75761" y="2047"/>
                  <a:pt x="75435" y="1955"/>
                  <a:pt x="75630" y="1993"/>
                </a:cubicBezTo>
                <a:cubicBezTo>
                  <a:pt x="75632" y="1993"/>
                  <a:pt x="76225" y="2093"/>
                  <a:pt x="76047" y="1985"/>
                </a:cubicBezTo>
                <a:cubicBezTo>
                  <a:pt x="75972" y="1940"/>
                  <a:pt x="75813" y="1907"/>
                  <a:pt x="75727" y="1889"/>
                </a:cubicBezTo>
                <a:close/>
                <a:moveTo>
                  <a:pt x="86539" y="11708"/>
                </a:moveTo>
                <a:cubicBezTo>
                  <a:pt x="86360" y="11897"/>
                  <a:pt x="86570" y="11909"/>
                  <a:pt x="86641" y="11715"/>
                </a:cubicBezTo>
                <a:cubicBezTo>
                  <a:pt x="86670" y="11636"/>
                  <a:pt x="86576" y="11679"/>
                  <a:pt x="86539" y="11708"/>
                </a:cubicBezTo>
                <a:close/>
                <a:moveTo>
                  <a:pt x="84874" y="11291"/>
                </a:moveTo>
                <a:cubicBezTo>
                  <a:pt x="84878" y="11160"/>
                  <a:pt x="84548" y="10884"/>
                  <a:pt x="84451" y="10764"/>
                </a:cubicBezTo>
                <a:cubicBezTo>
                  <a:pt x="84314" y="10593"/>
                  <a:pt x="84122" y="10239"/>
                  <a:pt x="84531" y="10370"/>
                </a:cubicBezTo>
                <a:cubicBezTo>
                  <a:pt x="84733" y="10435"/>
                  <a:pt x="84684" y="10405"/>
                  <a:pt x="84529" y="10267"/>
                </a:cubicBezTo>
                <a:cubicBezTo>
                  <a:pt x="84130" y="9912"/>
                  <a:pt x="83708" y="9575"/>
                  <a:pt x="83369" y="9159"/>
                </a:cubicBezTo>
                <a:cubicBezTo>
                  <a:pt x="83255" y="9019"/>
                  <a:pt x="82984" y="8707"/>
                  <a:pt x="82822" y="8642"/>
                </a:cubicBezTo>
                <a:cubicBezTo>
                  <a:pt x="82795" y="8662"/>
                  <a:pt x="83003" y="9098"/>
                  <a:pt x="83029" y="9143"/>
                </a:cubicBezTo>
                <a:cubicBezTo>
                  <a:pt x="83190" y="9416"/>
                  <a:pt x="83490" y="9694"/>
                  <a:pt x="83695" y="9958"/>
                </a:cubicBezTo>
                <a:cubicBezTo>
                  <a:pt x="83963" y="10303"/>
                  <a:pt x="84145" y="10609"/>
                  <a:pt x="84363" y="10982"/>
                </a:cubicBezTo>
                <a:cubicBezTo>
                  <a:pt x="84434" y="11104"/>
                  <a:pt x="84650" y="11446"/>
                  <a:pt x="84837" y="11340"/>
                </a:cubicBezTo>
                <a:cubicBezTo>
                  <a:pt x="84861" y="11326"/>
                  <a:pt x="84866" y="11316"/>
                  <a:pt x="84874" y="11291"/>
                </a:cubicBezTo>
                <a:close/>
                <a:moveTo>
                  <a:pt x="54625" y="15183"/>
                </a:moveTo>
                <a:cubicBezTo>
                  <a:pt x="54777" y="15143"/>
                  <a:pt x="54929" y="15095"/>
                  <a:pt x="54758" y="15291"/>
                </a:cubicBezTo>
                <a:cubicBezTo>
                  <a:pt x="54522" y="15561"/>
                  <a:pt x="54105" y="15380"/>
                  <a:pt x="54392" y="15257"/>
                </a:cubicBezTo>
                <a:cubicBezTo>
                  <a:pt x="54463" y="15227"/>
                  <a:pt x="54550" y="15204"/>
                  <a:pt x="54625" y="15183"/>
                </a:cubicBezTo>
                <a:close/>
                <a:moveTo>
                  <a:pt x="61458" y="23343"/>
                </a:moveTo>
                <a:cubicBezTo>
                  <a:pt x="61390" y="23231"/>
                  <a:pt x="61109" y="23311"/>
                  <a:pt x="61252" y="23396"/>
                </a:cubicBezTo>
                <a:cubicBezTo>
                  <a:pt x="61315" y="23433"/>
                  <a:pt x="61475" y="23415"/>
                  <a:pt x="61458" y="23343"/>
                </a:cubicBezTo>
                <a:close/>
                <a:moveTo>
                  <a:pt x="50355" y="712"/>
                </a:moveTo>
                <a:cubicBezTo>
                  <a:pt x="50120" y="709"/>
                  <a:pt x="50005" y="753"/>
                  <a:pt x="49756" y="735"/>
                </a:cubicBezTo>
                <a:cubicBezTo>
                  <a:pt x="49468" y="717"/>
                  <a:pt x="48968" y="757"/>
                  <a:pt x="49610" y="841"/>
                </a:cubicBezTo>
                <a:cubicBezTo>
                  <a:pt x="49690" y="851"/>
                  <a:pt x="49739" y="856"/>
                  <a:pt x="49814" y="885"/>
                </a:cubicBezTo>
                <a:cubicBezTo>
                  <a:pt x="50311" y="1175"/>
                  <a:pt x="51583" y="746"/>
                  <a:pt x="50355" y="712"/>
                </a:cubicBezTo>
                <a:close/>
                <a:moveTo>
                  <a:pt x="50481" y="1425"/>
                </a:moveTo>
                <a:cubicBezTo>
                  <a:pt x="50694" y="1356"/>
                  <a:pt x="50486" y="1331"/>
                  <a:pt x="50365" y="1302"/>
                </a:cubicBezTo>
                <a:cubicBezTo>
                  <a:pt x="49873" y="1184"/>
                  <a:pt x="49699" y="1463"/>
                  <a:pt x="50241" y="1470"/>
                </a:cubicBezTo>
                <a:cubicBezTo>
                  <a:pt x="50332" y="1471"/>
                  <a:pt x="50395" y="1450"/>
                  <a:pt x="50481" y="1425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D974CFBC-8B83-4111-9D3E-002505DAEF57}"/>
              </a:ext>
            </a:extLst>
          </p:cNvPr>
          <p:cNvGrpSpPr/>
          <p:nvPr/>
        </p:nvGrpSpPr>
        <p:grpSpPr>
          <a:xfrm>
            <a:off x="1932165" y="5039924"/>
            <a:ext cx="301752" cy="297389"/>
            <a:chOff x="19574093" y="15548290"/>
            <a:chExt cx="431025" cy="431025"/>
          </a:xfrm>
        </p:grpSpPr>
        <p:sp>
          <p:nvSpPr>
            <p:cNvPr id="41" name="Rectangle: Rounded Corners 40">
              <a:extLst>
                <a:ext uri="{FF2B5EF4-FFF2-40B4-BE49-F238E27FC236}">
                  <a16:creationId xmlns:a16="http://schemas.microsoft.com/office/drawing/2014/main" id="{07CEDBF9-B23C-40FC-84E7-08544436B089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5742436-BE84-47B0-B421-CE7755C3B167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7F4A68F4-D6A5-4BA3-A175-909697DBC45B}"/>
              </a:ext>
            </a:extLst>
          </p:cNvPr>
          <p:cNvGrpSpPr/>
          <p:nvPr/>
        </p:nvGrpSpPr>
        <p:grpSpPr>
          <a:xfrm>
            <a:off x="1932165" y="5494421"/>
            <a:ext cx="301752" cy="297389"/>
            <a:chOff x="19574093" y="15548290"/>
            <a:chExt cx="431025" cy="431025"/>
          </a:xfrm>
        </p:grpSpPr>
        <p:sp>
          <p:nvSpPr>
            <p:cNvPr id="48" name="Rectangle: Rounded Corners 47">
              <a:extLst>
                <a:ext uri="{FF2B5EF4-FFF2-40B4-BE49-F238E27FC236}">
                  <a16:creationId xmlns:a16="http://schemas.microsoft.com/office/drawing/2014/main" id="{72142761-5B38-4411-9FE6-2AB763DFA4A0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6834848-C077-4A50-B351-2531DDEC864E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C4D0A246-EF61-486A-A9CD-7DC80E1A0019}"/>
              </a:ext>
            </a:extLst>
          </p:cNvPr>
          <p:cNvGrpSpPr/>
          <p:nvPr/>
        </p:nvGrpSpPr>
        <p:grpSpPr>
          <a:xfrm>
            <a:off x="1932165" y="5950906"/>
            <a:ext cx="301752" cy="297389"/>
            <a:chOff x="19574093" y="15548290"/>
            <a:chExt cx="431025" cy="431025"/>
          </a:xfrm>
        </p:grpSpPr>
        <p:sp>
          <p:nvSpPr>
            <p:cNvPr id="51" name="Rectangle: Rounded Corners 50">
              <a:extLst>
                <a:ext uri="{FF2B5EF4-FFF2-40B4-BE49-F238E27FC236}">
                  <a16:creationId xmlns:a16="http://schemas.microsoft.com/office/drawing/2014/main" id="{B9BEBEC5-8187-4E50-A25C-40B85F38706A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7B93E136-0E0B-4057-A9AD-E4CA959811B6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EDBEED2C-FF31-466F-9920-E063B39A2C6C}"/>
              </a:ext>
            </a:extLst>
          </p:cNvPr>
          <p:cNvGrpSpPr/>
          <p:nvPr/>
        </p:nvGrpSpPr>
        <p:grpSpPr>
          <a:xfrm>
            <a:off x="1932165" y="6409379"/>
            <a:ext cx="301752" cy="297389"/>
            <a:chOff x="19574093" y="15548290"/>
            <a:chExt cx="431025" cy="431025"/>
          </a:xfrm>
        </p:grpSpPr>
        <p:sp>
          <p:nvSpPr>
            <p:cNvPr id="54" name="Rectangle: Rounded Corners 53">
              <a:extLst>
                <a:ext uri="{FF2B5EF4-FFF2-40B4-BE49-F238E27FC236}">
                  <a16:creationId xmlns:a16="http://schemas.microsoft.com/office/drawing/2014/main" id="{DD7C891A-BC91-4F9C-AF2A-CE4C9EED26FD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6E88EF32-9986-4218-A6D2-BB020CBCAA31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20A1AAED-1348-480A-9F50-D9A6C48D1704}"/>
              </a:ext>
            </a:extLst>
          </p:cNvPr>
          <p:cNvSpPr/>
          <p:nvPr/>
        </p:nvSpPr>
        <p:spPr>
          <a:xfrm>
            <a:off x="7807960" y="5186680"/>
            <a:ext cx="3962400" cy="891105"/>
          </a:xfrm>
          <a:prstGeom prst="roundRect">
            <a:avLst/>
          </a:prstGeom>
          <a:noFill/>
          <a:ln w="7620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>
                <a:solidFill>
                  <a:srgbClr val="7030A0"/>
                </a:solidFill>
                <a:latin typeface="Tactic Round Bld" panose="00000800000000000000" pitchFamily="50" charset="0"/>
              </a:rPr>
              <a:t>The Whole World is a single, indivisible object</a:t>
            </a: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7292AC7B-F4AE-4F94-B5AD-53C0F0AD78E9}"/>
              </a:ext>
            </a:extLst>
          </p:cNvPr>
          <p:cNvSpPr/>
          <p:nvPr/>
        </p:nvSpPr>
        <p:spPr>
          <a:xfrm>
            <a:off x="868680" y="2025252"/>
            <a:ext cx="3205480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5197B169-1EF5-4F05-8B86-3BEC28B58D9E}"/>
              </a:ext>
            </a:extLst>
          </p:cNvPr>
          <p:cNvSpPr/>
          <p:nvPr/>
        </p:nvSpPr>
        <p:spPr>
          <a:xfrm>
            <a:off x="868680" y="4505269"/>
            <a:ext cx="3205480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0CA726D-8226-4D43-8666-A2D60278F7E8}"/>
              </a:ext>
            </a:extLst>
          </p:cNvPr>
          <p:cNvSpPr txBox="1"/>
          <p:nvPr/>
        </p:nvSpPr>
        <p:spPr>
          <a:xfrm>
            <a:off x="5003800" y="3178729"/>
            <a:ext cx="19960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  <a:latin typeface="Tactic Round Bld" panose="00000800000000000000" pitchFamily="50" charset="0"/>
              </a:rPr>
              <a:t>Antarctica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8361E3A2-4564-4BFB-975B-026FFDFA9496}"/>
              </a:ext>
            </a:extLst>
          </p:cNvPr>
          <p:cNvCxnSpPr>
            <a:cxnSpLocks/>
          </p:cNvCxnSpPr>
          <p:nvPr/>
        </p:nvCxnSpPr>
        <p:spPr>
          <a:xfrm flipH="1" flipV="1">
            <a:off x="4074160" y="2398824"/>
            <a:ext cx="985520" cy="899727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032E3F61-49CF-432D-8FEA-782236C0BB98}"/>
              </a:ext>
            </a:extLst>
          </p:cNvPr>
          <p:cNvCxnSpPr>
            <a:cxnSpLocks/>
          </p:cNvCxnSpPr>
          <p:nvPr/>
        </p:nvCxnSpPr>
        <p:spPr>
          <a:xfrm flipH="1">
            <a:off x="4013200" y="3605542"/>
            <a:ext cx="1046480" cy="931226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Oval 29">
            <a:extLst>
              <a:ext uri="{FF2B5EF4-FFF2-40B4-BE49-F238E27FC236}">
                <a16:creationId xmlns:a16="http://schemas.microsoft.com/office/drawing/2014/main" id="{1EC21DA9-54E2-4849-925B-4F19436B79FC}"/>
              </a:ext>
            </a:extLst>
          </p:cNvPr>
          <p:cNvSpPr/>
          <p:nvPr/>
        </p:nvSpPr>
        <p:spPr>
          <a:xfrm>
            <a:off x="7898733" y="2025252"/>
            <a:ext cx="3205480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AA16639C-4871-45F8-898F-8332BEDB6C66}"/>
              </a:ext>
            </a:extLst>
          </p:cNvPr>
          <p:cNvSpPr/>
          <p:nvPr/>
        </p:nvSpPr>
        <p:spPr>
          <a:xfrm>
            <a:off x="7898733" y="4505269"/>
            <a:ext cx="3205480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10DDD13-BE92-4E69-8E5E-F80822BCCBA6}"/>
              </a:ext>
            </a:extLst>
          </p:cNvPr>
          <p:cNvSpPr txBox="1"/>
          <p:nvPr/>
        </p:nvSpPr>
        <p:spPr>
          <a:xfrm>
            <a:off x="4276036" y="3178729"/>
            <a:ext cx="2723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  <a:latin typeface="Tactic Round Bld" panose="00000800000000000000" pitchFamily="50" charset="0"/>
              </a:rPr>
              <a:t>w/o Antarctica</a:t>
            </a:r>
          </a:p>
        </p:txBody>
      </p: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A37D0455-DB7B-4286-BEB5-172EE83D2668}"/>
              </a:ext>
            </a:extLst>
          </p:cNvPr>
          <p:cNvCxnSpPr>
            <a:cxnSpLocks/>
          </p:cNvCxnSpPr>
          <p:nvPr/>
        </p:nvCxnSpPr>
        <p:spPr>
          <a:xfrm flipV="1">
            <a:off x="6872239" y="2398824"/>
            <a:ext cx="985520" cy="899727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CA2444C0-C25A-436E-AF10-7AD673DB81E0}"/>
              </a:ext>
            </a:extLst>
          </p:cNvPr>
          <p:cNvCxnSpPr>
            <a:cxnSpLocks/>
          </p:cNvCxnSpPr>
          <p:nvPr/>
        </p:nvCxnSpPr>
        <p:spPr>
          <a:xfrm>
            <a:off x="6811279" y="3605542"/>
            <a:ext cx="1046480" cy="931226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Oval 36">
            <a:extLst>
              <a:ext uri="{FF2B5EF4-FFF2-40B4-BE49-F238E27FC236}">
                <a16:creationId xmlns:a16="http://schemas.microsoft.com/office/drawing/2014/main" id="{C2E2CC74-93AB-470C-A381-CDEA529EF08E}"/>
              </a:ext>
            </a:extLst>
          </p:cNvPr>
          <p:cNvSpPr/>
          <p:nvPr/>
        </p:nvSpPr>
        <p:spPr>
          <a:xfrm>
            <a:off x="942592" y="121142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2C1882C2-83AA-4CE7-BBC6-A00030538FDB}"/>
              </a:ext>
            </a:extLst>
          </p:cNvPr>
          <p:cNvSpPr/>
          <p:nvPr/>
        </p:nvSpPr>
        <p:spPr>
          <a:xfrm>
            <a:off x="2471420" y="1070356"/>
            <a:ext cx="499011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3652631-F1DF-48FC-A391-2AAE33B62CC3}"/>
              </a:ext>
            </a:extLst>
          </p:cNvPr>
          <p:cNvSpPr txBox="1"/>
          <p:nvPr/>
        </p:nvSpPr>
        <p:spPr>
          <a:xfrm>
            <a:off x="5321552" y="839523"/>
            <a:ext cx="119135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  <a:latin typeface="Tactic Round Bld" panose="00000800000000000000" pitchFamily="50" charset="0"/>
              </a:rPr>
              <a:t>Lakes</a:t>
            </a:r>
          </a:p>
        </p:txBody>
      </p: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0DF76F44-BFEA-44D7-A253-A3C5BB9A61C7}"/>
              </a:ext>
            </a:extLst>
          </p:cNvPr>
          <p:cNvCxnSpPr>
            <a:cxnSpLocks/>
          </p:cNvCxnSpPr>
          <p:nvPr/>
        </p:nvCxnSpPr>
        <p:spPr>
          <a:xfrm flipH="1" flipV="1">
            <a:off x="1701800" y="587190"/>
            <a:ext cx="3636274" cy="436734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946F7FEF-9072-439F-86B9-A1CB7B191D1D}"/>
              </a:ext>
            </a:extLst>
          </p:cNvPr>
          <p:cNvCxnSpPr>
            <a:cxnSpLocks/>
          </p:cNvCxnSpPr>
          <p:nvPr/>
        </p:nvCxnSpPr>
        <p:spPr>
          <a:xfrm flipH="1">
            <a:off x="3078480" y="1185008"/>
            <a:ext cx="2259594" cy="99752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Oval 55">
            <a:extLst>
              <a:ext uri="{FF2B5EF4-FFF2-40B4-BE49-F238E27FC236}">
                <a16:creationId xmlns:a16="http://schemas.microsoft.com/office/drawing/2014/main" id="{558D16EE-17A2-4193-8713-193493741675}"/>
              </a:ext>
            </a:extLst>
          </p:cNvPr>
          <p:cNvSpPr/>
          <p:nvPr/>
        </p:nvSpPr>
        <p:spPr>
          <a:xfrm>
            <a:off x="7754872" y="113957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86E381F5-CEC7-4838-B196-BC072961DAAC}"/>
              </a:ext>
            </a:extLst>
          </p:cNvPr>
          <p:cNvSpPr/>
          <p:nvPr/>
        </p:nvSpPr>
        <p:spPr>
          <a:xfrm>
            <a:off x="9303766" y="1056087"/>
            <a:ext cx="499011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A3184EE9-F775-4040-9134-AD986A0803D7}"/>
              </a:ext>
            </a:extLst>
          </p:cNvPr>
          <p:cNvCxnSpPr>
            <a:cxnSpLocks/>
          </p:cNvCxnSpPr>
          <p:nvPr/>
        </p:nvCxnSpPr>
        <p:spPr>
          <a:xfrm flipV="1">
            <a:off x="6446520" y="546317"/>
            <a:ext cx="1244600" cy="469683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Arrow Connector 58">
            <a:extLst>
              <a:ext uri="{FF2B5EF4-FFF2-40B4-BE49-F238E27FC236}">
                <a16:creationId xmlns:a16="http://schemas.microsoft.com/office/drawing/2014/main" id="{1DE179DC-499C-4C59-AD4F-11846A36B45F}"/>
              </a:ext>
            </a:extLst>
          </p:cNvPr>
          <p:cNvCxnSpPr>
            <a:cxnSpLocks/>
          </p:cNvCxnSpPr>
          <p:nvPr/>
        </p:nvCxnSpPr>
        <p:spPr>
          <a:xfrm>
            <a:off x="6466840" y="1173480"/>
            <a:ext cx="2733040" cy="127708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Oval 59">
            <a:extLst>
              <a:ext uri="{FF2B5EF4-FFF2-40B4-BE49-F238E27FC236}">
                <a16:creationId xmlns:a16="http://schemas.microsoft.com/office/drawing/2014/main" id="{268BCEEF-2114-425F-B641-E7B4B9A78216}"/>
              </a:ext>
            </a:extLst>
          </p:cNvPr>
          <p:cNvSpPr/>
          <p:nvPr/>
        </p:nvSpPr>
        <p:spPr>
          <a:xfrm>
            <a:off x="959114" y="2627600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3D0F70A4-EBA2-430F-BA8A-0C64A53E3264}"/>
              </a:ext>
            </a:extLst>
          </p:cNvPr>
          <p:cNvSpPr/>
          <p:nvPr/>
        </p:nvSpPr>
        <p:spPr>
          <a:xfrm>
            <a:off x="2487942" y="3576814"/>
            <a:ext cx="499011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EF0EF13-FD4B-47BE-86B4-48E8FCB5A9D7}"/>
              </a:ext>
            </a:extLst>
          </p:cNvPr>
          <p:cNvSpPr txBox="1"/>
          <p:nvPr/>
        </p:nvSpPr>
        <p:spPr>
          <a:xfrm>
            <a:off x="5039580" y="3345981"/>
            <a:ext cx="19191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  <a:latin typeface="Tactic Round Bld" panose="00000800000000000000" pitchFamily="50" charset="0"/>
              </a:rPr>
              <a:t>w/o Lakes</a:t>
            </a:r>
          </a:p>
        </p:txBody>
      </p:sp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374F3C39-C702-407A-B038-A2ECE6C72398}"/>
              </a:ext>
            </a:extLst>
          </p:cNvPr>
          <p:cNvCxnSpPr>
            <a:cxnSpLocks/>
          </p:cNvCxnSpPr>
          <p:nvPr/>
        </p:nvCxnSpPr>
        <p:spPr>
          <a:xfrm flipH="1" flipV="1">
            <a:off x="1718322" y="3093648"/>
            <a:ext cx="3336278" cy="396312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600981C4-03D3-4B56-851E-A14736511CD3}"/>
              </a:ext>
            </a:extLst>
          </p:cNvPr>
          <p:cNvCxnSpPr>
            <a:cxnSpLocks/>
          </p:cNvCxnSpPr>
          <p:nvPr/>
        </p:nvCxnSpPr>
        <p:spPr>
          <a:xfrm flipH="1">
            <a:off x="3095002" y="3662680"/>
            <a:ext cx="1944358" cy="128538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Oval 64">
            <a:extLst>
              <a:ext uri="{FF2B5EF4-FFF2-40B4-BE49-F238E27FC236}">
                <a16:creationId xmlns:a16="http://schemas.microsoft.com/office/drawing/2014/main" id="{9DF2BA61-7E1A-42B2-AF52-87F791990CBB}"/>
              </a:ext>
            </a:extLst>
          </p:cNvPr>
          <p:cNvSpPr/>
          <p:nvPr/>
        </p:nvSpPr>
        <p:spPr>
          <a:xfrm>
            <a:off x="7771394" y="2620415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E96B8167-16F5-43A1-B6DC-507B9C8F6A0F}"/>
              </a:ext>
            </a:extLst>
          </p:cNvPr>
          <p:cNvSpPr/>
          <p:nvPr/>
        </p:nvSpPr>
        <p:spPr>
          <a:xfrm>
            <a:off x="9320288" y="3562545"/>
            <a:ext cx="499011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7" name="Straight Arrow Connector 66">
            <a:extLst>
              <a:ext uri="{FF2B5EF4-FFF2-40B4-BE49-F238E27FC236}">
                <a16:creationId xmlns:a16="http://schemas.microsoft.com/office/drawing/2014/main" id="{2D3CBB21-6726-4982-90D0-BFD23D637FD7}"/>
              </a:ext>
            </a:extLst>
          </p:cNvPr>
          <p:cNvCxnSpPr>
            <a:cxnSpLocks/>
          </p:cNvCxnSpPr>
          <p:nvPr/>
        </p:nvCxnSpPr>
        <p:spPr>
          <a:xfrm flipV="1">
            <a:off x="6893560" y="3052776"/>
            <a:ext cx="814082" cy="467664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Arrow Connector 67">
            <a:extLst>
              <a:ext uri="{FF2B5EF4-FFF2-40B4-BE49-F238E27FC236}">
                <a16:creationId xmlns:a16="http://schemas.microsoft.com/office/drawing/2014/main" id="{5B57E146-82E8-4F92-92F9-4F2C408B0197}"/>
              </a:ext>
            </a:extLst>
          </p:cNvPr>
          <p:cNvCxnSpPr>
            <a:cxnSpLocks/>
          </p:cNvCxnSpPr>
          <p:nvPr/>
        </p:nvCxnSpPr>
        <p:spPr>
          <a:xfrm>
            <a:off x="6888480" y="3657600"/>
            <a:ext cx="2327922" cy="150046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31296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53000">
        <p159:morph option="byObject"/>
      </p:transition>
    </mc:Choice>
    <mc:Fallback xmlns="">
      <p:transition spd="slow" advClick="0" advTm="53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8" presetClass="entr" presetSubtype="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10" presetClass="exit" presetSubtype="0" fill="hold" nodeType="after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mph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Clr clrSpc="rgb" dir="cw">
                                      <p:cBhvr>
                                        <p:cTn id="1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set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8" presetClass="entr" presetSubtype="6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6000"/>
                            </p:stCondLst>
                            <p:childTnLst>
                              <p:par>
                                <p:cTn id="26" presetID="10" presetClass="exit" presetSubtype="0" fill="hold" nodeType="after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mph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Clr clrSpc="rgb" dir="cw">
                                      <p:cBhvr>
                                        <p:cTn id="3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set>
                                      <p:cBhvr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8" presetClass="entr" presetSubtype="6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500"/>
                            </p:stCondLst>
                            <p:childTnLst>
                              <p:par>
                                <p:cTn id="40" presetID="10" presetClass="exit" presetSubtype="0" fill="hold" nodeType="after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mph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Clr clrSpc="rgb" dir="cw">
                                      <p:cBhvr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set>
                                      <p:cBhvr>
                                        <p:cTn id="4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8" presetClass="entr" presetSubtype="6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00"/>
                            </p:stCondLst>
                            <p:childTnLst>
                              <p:par>
                                <p:cTn id="54" presetID="10" presetClass="exit" presetSubtype="0" fill="hold" nodeType="after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mph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Clr clrSpc="rgb" dir="cw">
                                      <p:cBhvr>
                                        <p:cTn id="5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set>
                                      <p:cBhvr>
                                        <p:cTn id="5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8000"/>
                            </p:stCondLst>
                            <p:childTnLst>
                              <p:par>
                                <p:cTn id="62" presetID="14" presetClass="entr" presetSubtype="1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0000"/>
                            </p:stCondLst>
                            <p:childTnLst>
                              <p:par>
                                <p:cTn id="66" presetID="32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7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8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9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0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1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0750"/>
                            </p:stCondLst>
                            <p:childTnLst>
                              <p:par>
                                <p:cTn id="73" presetID="1" presetClass="emph" presetSubtype="2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7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8080"/>
                                      </p:to>
                                    </p:animClr>
                                    <p:set>
                                      <p:cBhvr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21750"/>
                            </p:stCondLst>
                            <p:childTnLst>
                              <p:par>
                                <p:cTn id="78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8080"/>
                                      </p:to>
                                    </p:animClr>
                                    <p:set>
                                      <p:cBhvr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2250"/>
                            </p:stCondLst>
                            <p:childTnLst>
                              <p:par>
                                <p:cTn id="83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8080"/>
                                      </p:to>
                                    </p:animClr>
                                    <p:set>
                                      <p:cBhvr>
                                        <p:cTn id="8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2750"/>
                            </p:stCondLst>
                            <p:childTnLst>
                              <p:par>
                                <p:cTn id="88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8080"/>
                                      </p:to>
                                    </p:animClr>
                                    <p:set>
                                      <p:cBhvr>
                                        <p:cTn id="9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3250"/>
                            </p:stCondLst>
                            <p:childTnLst>
                              <p:par>
                                <p:cTn id="93" presetID="21" presetClass="entr" presetSubtype="1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5750"/>
                            </p:stCondLst>
                            <p:childTnLst>
                              <p:par>
                                <p:cTn id="9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6250"/>
                            </p:stCondLst>
                            <p:childTnLst>
                              <p:par>
                                <p:cTn id="10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6750"/>
                            </p:stCondLst>
                            <p:childTnLst>
                              <p:par>
                                <p:cTn id="10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27250"/>
                            </p:stCondLst>
                            <p:childTnLst>
                              <p:par>
                                <p:cTn id="112" presetID="10" presetClass="exit" presetSubtype="0" fill="hold" grpId="1" nodeType="after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29750"/>
                            </p:stCondLst>
                            <p:childTnLst>
                              <p:par>
                                <p:cTn id="128" presetID="21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31250"/>
                            </p:stCondLst>
                            <p:childTnLst>
                              <p:par>
                                <p:cTn id="13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31750"/>
                            </p:stCondLst>
                            <p:childTnLst>
                              <p:par>
                                <p:cTn id="13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32250"/>
                            </p:stCondLst>
                            <p:childTnLst>
                              <p:par>
                                <p:cTn id="1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32750"/>
                            </p:stCondLst>
                            <p:childTnLst>
                              <p:par>
                                <p:cTn id="147" presetID="10" presetClass="exit" presetSubtype="0" fill="hold" grpId="1" nodeType="after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35250"/>
                            </p:stCondLst>
                            <p:childTnLst>
                              <p:par>
                                <p:cTn id="163" presetID="21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36750"/>
                            </p:stCondLst>
                            <p:childTnLst>
                              <p:par>
                                <p:cTn id="16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37250"/>
                            </p:stCondLst>
                            <p:childTnLst>
                              <p:par>
                                <p:cTn id="17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37750"/>
                            </p:stCondLst>
                            <p:childTnLst>
                              <p:par>
                                <p:cTn id="17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38250"/>
                            </p:stCondLst>
                            <p:childTnLst>
                              <p:par>
                                <p:cTn id="17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38750"/>
                            </p:stCondLst>
                            <p:childTnLst>
                              <p:par>
                                <p:cTn id="18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39250"/>
                            </p:stCondLst>
                            <p:childTnLst>
                              <p:par>
                                <p:cTn id="196" presetID="10" presetClass="exit" presetSubtype="0" fill="hold" grpId="1" nodeType="after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0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41750"/>
                            </p:stCondLst>
                            <p:childTnLst>
                              <p:par>
                                <p:cTn id="224" presetID="21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43250"/>
                            </p:stCondLst>
                            <p:childTnLst>
                              <p:par>
                                <p:cTn id="22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43750"/>
                            </p:stCondLst>
                            <p:childTnLst>
                              <p:par>
                                <p:cTn id="23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44250"/>
                            </p:stCondLst>
                            <p:childTnLst>
                              <p:par>
                                <p:cTn id="2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44750"/>
                            </p:stCondLst>
                            <p:childTnLst>
                              <p:par>
                                <p:cTn id="24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45250"/>
                            </p:stCondLst>
                            <p:childTnLst>
                              <p:par>
                                <p:cTn id="24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45750"/>
                            </p:stCondLst>
                            <p:childTnLst>
                              <p:par>
                                <p:cTn id="257" presetID="10" presetClass="exit" presetSubtype="0" fill="hold" grpId="1" nodeType="after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  <p:bldP spid="36" grpId="0" animBg="1"/>
      <p:bldP spid="38" grpId="0" animBg="1"/>
      <p:bldP spid="40" grpId="0" animBg="1"/>
      <p:bldP spid="3" grpId="0" animBg="1"/>
      <p:bldP spid="3" grpId="1" animBg="1"/>
      <p:bldP spid="4" grpId="0" animBg="1"/>
      <p:bldP spid="4" grpId="1" animBg="1"/>
      <p:bldP spid="22" grpId="0" animBg="1"/>
      <p:bldP spid="22" grpId="1" animBg="1"/>
      <p:bldP spid="6" grpId="0"/>
      <p:bldP spid="6" grpId="1"/>
      <p:bldP spid="30" grpId="0" animBg="1"/>
      <p:bldP spid="30" grpId="1" animBg="1"/>
      <p:bldP spid="31" grpId="0" animBg="1"/>
      <p:bldP spid="31" grpId="1" animBg="1"/>
      <p:bldP spid="32" grpId="0"/>
      <p:bldP spid="32" grpId="1"/>
      <p:bldP spid="37" grpId="0" animBg="1"/>
      <p:bldP spid="37" grpId="1" animBg="1"/>
      <p:bldP spid="39" grpId="0" animBg="1"/>
      <p:bldP spid="39" grpId="1" animBg="1"/>
      <p:bldP spid="42" grpId="0"/>
      <p:bldP spid="42" grpId="1"/>
      <p:bldP spid="56" grpId="0" animBg="1"/>
      <p:bldP spid="56" grpId="1" animBg="1"/>
      <p:bldP spid="57" grpId="0" animBg="1"/>
      <p:bldP spid="57" grpId="1" animBg="1"/>
      <p:bldP spid="60" grpId="0" animBg="1"/>
      <p:bldP spid="60" grpId="1" animBg="1"/>
      <p:bldP spid="61" grpId="0" animBg="1"/>
      <p:bldP spid="61" grpId="1" animBg="1"/>
      <p:bldP spid="62" grpId="0"/>
      <p:bldP spid="62" grpId="1"/>
      <p:bldP spid="65" grpId="0" animBg="1"/>
      <p:bldP spid="65" grpId="1" animBg="1"/>
      <p:bldP spid="66" grpId="0" animBg="1"/>
      <p:bldP spid="66" grpId="1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2" t="18438" r="7323" b="75411"/>
          <a:stretch/>
        </p:blipFill>
        <p:spPr>
          <a:xfrm>
            <a:off x="0" y="4881965"/>
            <a:ext cx="12192000" cy="1976035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20A1AAED-1348-480A-9F50-D9A6C48D1704}"/>
              </a:ext>
            </a:extLst>
          </p:cNvPr>
          <p:cNvSpPr/>
          <p:nvPr/>
        </p:nvSpPr>
        <p:spPr>
          <a:xfrm>
            <a:off x="7030720" y="5100320"/>
            <a:ext cx="4897120" cy="1092200"/>
          </a:xfrm>
          <a:prstGeom prst="roundRect">
            <a:avLst/>
          </a:prstGeom>
          <a:noFill/>
          <a:ln w="7620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rgbClr val="7030A0"/>
                </a:solidFill>
                <a:latin typeface="Tactic Round Bld" panose="00000800000000000000" pitchFamily="50" charset="0"/>
              </a:rPr>
              <a:t>The whole world as a single indivisible object is convenient to use for design decisions</a:t>
            </a:r>
          </a:p>
        </p:txBody>
      </p:sp>
      <p:sp>
        <p:nvSpPr>
          <p:cNvPr id="69" name="꙱ Whole World (L)">
            <a:extLst>
              <a:ext uri="{FF2B5EF4-FFF2-40B4-BE49-F238E27FC236}">
                <a16:creationId xmlns:a16="http://schemas.microsoft.com/office/drawing/2014/main" id="{E64BF282-7170-4745-B0FA-45A167900D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8512" y="287487"/>
            <a:ext cx="7534527" cy="4398415"/>
          </a:xfrm>
          <a:custGeom>
            <a:avLst/>
            <a:gdLst>
              <a:gd name="T0" fmla="*/ 42549 w 97128"/>
              <a:gd name="T1" fmla="*/ 384 h 56603"/>
              <a:gd name="T2" fmla="*/ 33643 w 97128"/>
              <a:gd name="T3" fmla="*/ 2989 h 56603"/>
              <a:gd name="T4" fmla="*/ 27481 w 97128"/>
              <a:gd name="T5" fmla="*/ 40083 h 56603"/>
              <a:gd name="T6" fmla="*/ 23178 w 97128"/>
              <a:gd name="T7" fmla="*/ 40552 h 56603"/>
              <a:gd name="T8" fmla="*/ 12037 w 97128"/>
              <a:gd name="T9" fmla="*/ 20934 h 56603"/>
              <a:gd name="T10" fmla="*/ 10578 w 97128"/>
              <a:gd name="T11" fmla="*/ 9400 h 56603"/>
              <a:gd name="T12" fmla="*/ 4555 w 97128"/>
              <a:gd name="T13" fmla="*/ 6502 h 56603"/>
              <a:gd name="T14" fmla="*/ 16482 w 97128"/>
              <a:gd name="T15" fmla="*/ 3464 h 56603"/>
              <a:gd name="T16" fmla="*/ 25472 w 97128"/>
              <a:gd name="T17" fmla="*/ 4521 h 56603"/>
              <a:gd name="T18" fmla="*/ 29158 w 97128"/>
              <a:gd name="T19" fmla="*/ 8248 h 56603"/>
              <a:gd name="T20" fmla="*/ 22808 w 97128"/>
              <a:gd name="T21" fmla="*/ 13748 h 56603"/>
              <a:gd name="T22" fmla="*/ 16222 w 97128"/>
              <a:gd name="T23" fmla="*/ 21097 h 56603"/>
              <a:gd name="T24" fmla="*/ 28035 w 97128"/>
              <a:gd name="T25" fmla="*/ 28338 h 56603"/>
              <a:gd name="T26" fmla="*/ 23600 w 97128"/>
              <a:gd name="T27" fmla="*/ 42860 h 56603"/>
              <a:gd name="T28" fmla="*/ 746 w 97128"/>
              <a:gd name="T29" fmla="*/ 8722 h 56603"/>
              <a:gd name="T30" fmla="*/ 9640 w 97128"/>
              <a:gd name="T31" fmla="*/ 8981 h 56603"/>
              <a:gd name="T32" fmla="*/ 28290 w 97128"/>
              <a:gd name="T33" fmla="*/ 4471 h 56603"/>
              <a:gd name="T34" fmla="*/ 30463 w 97128"/>
              <a:gd name="T35" fmla="*/ 4495 h 56603"/>
              <a:gd name="T36" fmla="*/ 22086 w 97128"/>
              <a:gd name="T37" fmla="*/ 3681 h 56603"/>
              <a:gd name="T38" fmla="*/ 25143 w 97128"/>
              <a:gd name="T39" fmla="*/ 4983 h 56603"/>
              <a:gd name="T40" fmla="*/ 30465 w 97128"/>
              <a:gd name="T41" fmla="*/ 540 h 56603"/>
              <a:gd name="T42" fmla="*/ 27686 w 97128"/>
              <a:gd name="T43" fmla="*/ 1938 h 56603"/>
              <a:gd name="T44" fmla="*/ 23850 w 97128"/>
              <a:gd name="T45" fmla="*/ 1877 h 56603"/>
              <a:gd name="T46" fmla="*/ 27120 w 97128"/>
              <a:gd name="T47" fmla="*/ 1204 h 56603"/>
              <a:gd name="T48" fmla="*/ 16282 w 97128"/>
              <a:gd name="T49" fmla="*/ 22886 h 56603"/>
              <a:gd name="T50" fmla="*/ 16284 w 97128"/>
              <a:gd name="T51" fmla="*/ 53529 h 56603"/>
              <a:gd name="T52" fmla="*/ 29870 w 97128"/>
              <a:gd name="T53" fmla="*/ 54327 h 56603"/>
              <a:gd name="T54" fmla="*/ 58726 w 97128"/>
              <a:gd name="T55" fmla="*/ 51080 h 56603"/>
              <a:gd name="T56" fmla="*/ 77848 w 97128"/>
              <a:gd name="T57" fmla="*/ 56592 h 56603"/>
              <a:gd name="T58" fmla="*/ 49727 w 97128"/>
              <a:gd name="T59" fmla="*/ 1094 h 56603"/>
              <a:gd name="T60" fmla="*/ 89586 w 97128"/>
              <a:gd name="T61" fmla="*/ 32947 h 56603"/>
              <a:gd name="T62" fmla="*/ 82655 w 97128"/>
              <a:gd name="T63" fmla="*/ 33879 h 56603"/>
              <a:gd name="T64" fmla="*/ 93816 w 97128"/>
              <a:gd name="T65" fmla="*/ 43434 h 56603"/>
              <a:gd name="T66" fmla="*/ 79924 w 97128"/>
              <a:gd name="T67" fmla="*/ 19744 h 56603"/>
              <a:gd name="T68" fmla="*/ 75419 w 97128"/>
              <a:gd name="T69" fmla="*/ 23680 h 56603"/>
              <a:gd name="T70" fmla="*/ 63025 w 97128"/>
              <a:gd name="T71" fmla="*/ 18783 h 56603"/>
              <a:gd name="T72" fmla="*/ 57835 w 97128"/>
              <a:gd name="T73" fmla="*/ 21878 h 56603"/>
              <a:gd name="T74" fmla="*/ 56799 w 97128"/>
              <a:gd name="T75" fmla="*/ 30106 h 56603"/>
              <a:gd name="T76" fmla="*/ 47578 w 97128"/>
              <a:gd name="T77" fmla="*/ 27458 h 56603"/>
              <a:gd name="T78" fmla="*/ 39418 w 97128"/>
              <a:gd name="T79" fmla="*/ 22001 h 56603"/>
              <a:gd name="T80" fmla="*/ 53976 w 97128"/>
              <a:gd name="T81" fmla="*/ 14762 h 56603"/>
              <a:gd name="T82" fmla="*/ 51399 w 97128"/>
              <a:gd name="T83" fmla="*/ 13708 h 56603"/>
              <a:gd name="T84" fmla="*/ 46701 w 97128"/>
              <a:gd name="T85" fmla="*/ 12365 h 56603"/>
              <a:gd name="T86" fmla="*/ 46152 w 97128"/>
              <a:gd name="T87" fmla="*/ 9288 h 56603"/>
              <a:gd name="T88" fmla="*/ 50915 w 97128"/>
              <a:gd name="T89" fmla="*/ 4761 h 56603"/>
              <a:gd name="T90" fmla="*/ 50994 w 97128"/>
              <a:gd name="T91" fmla="*/ 3314 h 56603"/>
              <a:gd name="T92" fmla="*/ 61847 w 97128"/>
              <a:gd name="T93" fmla="*/ 2910 h 56603"/>
              <a:gd name="T94" fmla="*/ 86592 w 97128"/>
              <a:gd name="T95" fmla="*/ 3849 h 56603"/>
              <a:gd name="T96" fmla="*/ 82204 w 97128"/>
              <a:gd name="T97" fmla="*/ 12686 h 56603"/>
              <a:gd name="T98" fmla="*/ 84959 w 97128"/>
              <a:gd name="T99" fmla="*/ 14672 h 56603"/>
              <a:gd name="T100" fmla="*/ 88705 w 97128"/>
              <a:gd name="T101" fmla="*/ 30992 h 56603"/>
              <a:gd name="T102" fmla="*/ 84770 w 97128"/>
              <a:gd name="T103" fmla="*/ 27246 h 56603"/>
              <a:gd name="T104" fmla="*/ 76986 w 97128"/>
              <a:gd name="T105" fmla="*/ 27708 h 56603"/>
              <a:gd name="T106" fmla="*/ 81563 w 97128"/>
              <a:gd name="T107" fmla="*/ 27780 h 56603"/>
              <a:gd name="T108" fmla="*/ 93364 w 97128"/>
              <a:gd name="T109" fmla="*/ 30176 h 56603"/>
              <a:gd name="T110" fmla="*/ 82901 w 97128"/>
              <a:gd name="T111" fmla="*/ 23720 h 56603"/>
              <a:gd name="T112" fmla="*/ 65708 w 97128"/>
              <a:gd name="T113" fmla="*/ 11576 h 56603"/>
              <a:gd name="T114" fmla="*/ 52223 w 97128"/>
              <a:gd name="T115" fmla="*/ 15232 h 56603"/>
              <a:gd name="T116" fmla="*/ 48971 w 97128"/>
              <a:gd name="T117" fmla="*/ 14689 h 56603"/>
              <a:gd name="T118" fmla="*/ 43749 w 97128"/>
              <a:gd name="T119" fmla="*/ 9726 h 56603"/>
              <a:gd name="T120" fmla="*/ 53079 w 97128"/>
              <a:gd name="T121" fmla="*/ 6682 h 56603"/>
              <a:gd name="T122" fmla="*/ 75727 w 97128"/>
              <a:gd name="T123" fmla="*/ 1889 h 56603"/>
              <a:gd name="T124" fmla="*/ 53657 w 97128"/>
              <a:gd name="T125" fmla="*/ 28923 h 56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128" h="56603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30135" y="36520"/>
                </a:moveTo>
                <a:cubicBezTo>
                  <a:pt x="30044" y="36585"/>
                  <a:pt x="29695" y="36860"/>
                  <a:pt x="29687" y="36986"/>
                </a:cubicBezTo>
                <a:cubicBezTo>
                  <a:pt x="29668" y="37289"/>
                  <a:pt x="29850" y="37576"/>
                  <a:pt x="29736" y="37955"/>
                </a:cubicBezTo>
                <a:cubicBezTo>
                  <a:pt x="29678" y="38146"/>
                  <a:pt x="29439" y="38585"/>
                  <a:pt x="29336" y="38783"/>
                </a:cubicBezTo>
                <a:cubicBezTo>
                  <a:pt x="29287" y="38877"/>
                  <a:pt x="29142" y="39133"/>
                  <a:pt x="29062" y="39199"/>
                </a:cubicBezTo>
                <a:cubicBezTo>
                  <a:pt x="29054" y="39193"/>
                  <a:pt x="29398" y="38722"/>
                  <a:pt x="29233" y="38608"/>
                </a:cubicBezTo>
                <a:cubicBezTo>
                  <a:pt x="29109" y="38522"/>
                  <a:pt x="29041" y="38970"/>
                  <a:pt x="29026" y="39029"/>
                </a:cubicBezTo>
                <a:cubicBezTo>
                  <a:pt x="29010" y="39088"/>
                  <a:pt x="28886" y="39453"/>
                  <a:pt x="28754" y="39789"/>
                </a:cubicBezTo>
                <a:cubicBezTo>
                  <a:pt x="28540" y="40625"/>
                  <a:pt x="27793" y="40297"/>
                  <a:pt x="27481" y="40083"/>
                </a:cubicBezTo>
                <a:cubicBezTo>
                  <a:pt x="27252" y="39927"/>
                  <a:pt x="27179" y="39781"/>
                  <a:pt x="27168" y="39519"/>
                </a:cubicBezTo>
                <a:cubicBezTo>
                  <a:pt x="27191" y="40091"/>
                  <a:pt x="27301" y="40099"/>
                  <a:pt x="27663" y="40487"/>
                </a:cubicBezTo>
                <a:cubicBezTo>
                  <a:pt x="28119" y="41002"/>
                  <a:pt x="27976" y="41542"/>
                  <a:pt x="27267" y="41652"/>
                </a:cubicBezTo>
                <a:cubicBezTo>
                  <a:pt x="26952" y="41700"/>
                  <a:pt x="26694" y="41644"/>
                  <a:pt x="26608" y="41991"/>
                </a:cubicBezTo>
                <a:cubicBezTo>
                  <a:pt x="26532" y="42296"/>
                  <a:pt x="26512" y="42334"/>
                  <a:pt x="26214" y="42450"/>
                </a:cubicBezTo>
                <a:cubicBezTo>
                  <a:pt x="25809" y="42608"/>
                  <a:pt x="26412" y="42840"/>
                  <a:pt x="26402" y="43026"/>
                </a:cubicBezTo>
                <a:cubicBezTo>
                  <a:pt x="26401" y="43054"/>
                  <a:pt x="26170" y="43714"/>
                  <a:pt x="26151" y="43753"/>
                </a:cubicBezTo>
                <a:cubicBezTo>
                  <a:pt x="25990" y="44073"/>
                  <a:pt x="25744" y="44219"/>
                  <a:pt x="26185" y="44525"/>
                </a:cubicBezTo>
                <a:cubicBezTo>
                  <a:pt x="26322" y="44620"/>
                  <a:pt x="26621" y="44737"/>
                  <a:pt x="26541" y="44920"/>
                </a:cubicBezTo>
                <a:cubicBezTo>
                  <a:pt x="26482" y="45056"/>
                  <a:pt x="26375" y="45188"/>
                  <a:pt x="26305" y="45355"/>
                </a:cubicBezTo>
                <a:cubicBezTo>
                  <a:pt x="26196" y="45616"/>
                  <a:pt x="26186" y="45497"/>
                  <a:pt x="26113" y="45577"/>
                </a:cubicBezTo>
                <a:cubicBezTo>
                  <a:pt x="26069" y="45625"/>
                  <a:pt x="26168" y="46069"/>
                  <a:pt x="26206" y="46129"/>
                </a:cubicBezTo>
                <a:cubicBezTo>
                  <a:pt x="26256" y="46205"/>
                  <a:pt x="26303" y="46233"/>
                  <a:pt x="26348" y="46352"/>
                </a:cubicBezTo>
                <a:cubicBezTo>
                  <a:pt x="26288" y="46466"/>
                  <a:pt x="26250" y="46485"/>
                  <a:pt x="26169" y="46560"/>
                </a:cubicBezTo>
                <a:cubicBezTo>
                  <a:pt x="25707" y="46949"/>
                  <a:pt x="25886" y="46545"/>
                  <a:pt x="25668" y="46667"/>
                </a:cubicBezTo>
                <a:cubicBezTo>
                  <a:pt x="25525" y="46746"/>
                  <a:pt x="25556" y="46697"/>
                  <a:pt x="25538" y="46560"/>
                </a:cubicBezTo>
                <a:cubicBezTo>
                  <a:pt x="25527" y="46476"/>
                  <a:pt x="25373" y="46589"/>
                  <a:pt x="25250" y="46457"/>
                </a:cubicBezTo>
                <a:cubicBezTo>
                  <a:pt x="25128" y="46325"/>
                  <a:pt x="25499" y="46400"/>
                  <a:pt x="25302" y="46214"/>
                </a:cubicBezTo>
                <a:cubicBezTo>
                  <a:pt x="25150" y="46071"/>
                  <a:pt x="25203" y="46449"/>
                  <a:pt x="24919" y="46036"/>
                </a:cubicBezTo>
                <a:cubicBezTo>
                  <a:pt x="24850" y="45936"/>
                  <a:pt x="24825" y="45823"/>
                  <a:pt x="24728" y="45779"/>
                </a:cubicBezTo>
                <a:cubicBezTo>
                  <a:pt x="24625" y="45732"/>
                  <a:pt x="24628" y="45698"/>
                  <a:pt x="24614" y="45584"/>
                </a:cubicBezTo>
                <a:cubicBezTo>
                  <a:pt x="24600" y="45259"/>
                  <a:pt x="24444" y="45378"/>
                  <a:pt x="24374" y="45125"/>
                </a:cubicBezTo>
                <a:cubicBezTo>
                  <a:pt x="24315" y="44916"/>
                  <a:pt x="24257" y="44961"/>
                  <a:pt x="24475" y="44923"/>
                </a:cubicBezTo>
                <a:cubicBezTo>
                  <a:pt x="24582" y="44904"/>
                  <a:pt x="24451" y="44799"/>
                  <a:pt x="24276" y="44807"/>
                </a:cubicBezTo>
                <a:cubicBezTo>
                  <a:pt x="23996" y="44820"/>
                  <a:pt x="24476" y="44602"/>
                  <a:pt x="23930" y="44482"/>
                </a:cubicBezTo>
                <a:cubicBezTo>
                  <a:pt x="23750" y="44442"/>
                  <a:pt x="23697" y="44436"/>
                  <a:pt x="23776" y="44234"/>
                </a:cubicBezTo>
                <a:cubicBezTo>
                  <a:pt x="23882" y="43961"/>
                  <a:pt x="24180" y="44505"/>
                  <a:pt x="24178" y="44236"/>
                </a:cubicBezTo>
                <a:cubicBezTo>
                  <a:pt x="24177" y="44108"/>
                  <a:pt x="24175" y="44122"/>
                  <a:pt x="24193" y="43999"/>
                </a:cubicBezTo>
                <a:cubicBezTo>
                  <a:pt x="24204" y="43918"/>
                  <a:pt x="23975" y="43372"/>
                  <a:pt x="23950" y="43155"/>
                </a:cubicBezTo>
                <a:cubicBezTo>
                  <a:pt x="23931" y="42991"/>
                  <a:pt x="23975" y="42775"/>
                  <a:pt x="23817" y="42713"/>
                </a:cubicBezTo>
                <a:cubicBezTo>
                  <a:pt x="23586" y="42623"/>
                  <a:pt x="23476" y="42600"/>
                  <a:pt x="23389" y="42319"/>
                </a:cubicBezTo>
                <a:cubicBezTo>
                  <a:pt x="23306" y="42052"/>
                  <a:pt x="23318" y="41831"/>
                  <a:pt x="23205" y="41528"/>
                </a:cubicBezTo>
                <a:cubicBezTo>
                  <a:pt x="22989" y="40954"/>
                  <a:pt x="23122" y="41095"/>
                  <a:pt x="23178" y="40552"/>
                </a:cubicBezTo>
                <a:cubicBezTo>
                  <a:pt x="23211" y="40232"/>
                  <a:pt x="23232" y="39789"/>
                  <a:pt x="23180" y="39473"/>
                </a:cubicBezTo>
                <a:cubicBezTo>
                  <a:pt x="23107" y="39086"/>
                  <a:pt x="22993" y="38888"/>
                  <a:pt x="22967" y="38454"/>
                </a:cubicBezTo>
                <a:cubicBezTo>
                  <a:pt x="22950" y="38180"/>
                  <a:pt x="22919" y="38066"/>
                  <a:pt x="22945" y="37783"/>
                </a:cubicBezTo>
                <a:cubicBezTo>
                  <a:pt x="22987" y="37316"/>
                  <a:pt x="22957" y="36841"/>
                  <a:pt x="22892" y="36378"/>
                </a:cubicBezTo>
                <a:cubicBezTo>
                  <a:pt x="22839" y="36001"/>
                  <a:pt x="22930" y="35741"/>
                  <a:pt x="22879" y="35350"/>
                </a:cubicBezTo>
                <a:cubicBezTo>
                  <a:pt x="22840" y="35048"/>
                  <a:pt x="22714" y="34655"/>
                  <a:pt x="22641" y="34370"/>
                </a:cubicBezTo>
                <a:cubicBezTo>
                  <a:pt x="21996" y="33482"/>
                  <a:pt x="20931" y="33458"/>
                  <a:pt x="20662" y="32745"/>
                </a:cubicBezTo>
                <a:cubicBezTo>
                  <a:pt x="20514" y="32352"/>
                  <a:pt x="20429" y="32227"/>
                  <a:pt x="20224" y="31879"/>
                </a:cubicBezTo>
                <a:cubicBezTo>
                  <a:pt x="19906" y="31337"/>
                  <a:pt x="19780" y="30805"/>
                  <a:pt x="19341" y="30332"/>
                </a:cubicBezTo>
                <a:cubicBezTo>
                  <a:pt x="19062" y="30032"/>
                  <a:pt x="18743" y="29656"/>
                  <a:pt x="19028" y="29234"/>
                </a:cubicBezTo>
                <a:cubicBezTo>
                  <a:pt x="19095" y="29135"/>
                  <a:pt x="19177" y="29094"/>
                  <a:pt x="19233" y="29076"/>
                </a:cubicBezTo>
                <a:cubicBezTo>
                  <a:pt x="19232" y="29079"/>
                  <a:pt x="19363" y="28667"/>
                  <a:pt x="19288" y="28681"/>
                </a:cubicBezTo>
                <a:cubicBezTo>
                  <a:pt x="19145" y="28708"/>
                  <a:pt x="19039" y="28721"/>
                  <a:pt x="19014" y="28522"/>
                </a:cubicBezTo>
                <a:cubicBezTo>
                  <a:pt x="18979" y="28250"/>
                  <a:pt x="19128" y="28052"/>
                  <a:pt x="19203" y="27798"/>
                </a:cubicBezTo>
                <a:cubicBezTo>
                  <a:pt x="19269" y="27573"/>
                  <a:pt x="19424" y="27415"/>
                  <a:pt x="19649" y="27311"/>
                </a:cubicBezTo>
                <a:cubicBezTo>
                  <a:pt x="20279" y="26561"/>
                  <a:pt x="20037" y="25604"/>
                  <a:pt x="20044" y="25228"/>
                </a:cubicBez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cubicBezTo>
                  <a:pt x="20361" y="24577"/>
                  <a:pt x="20579" y="24672"/>
                  <a:pt x="20740" y="24352"/>
                </a:cubicBezTo>
                <a:cubicBezTo>
                  <a:pt x="20961" y="23916"/>
                  <a:pt x="20916" y="23986"/>
                  <a:pt x="21339" y="23820"/>
                </a:cubicBezTo>
                <a:cubicBezTo>
                  <a:pt x="21483" y="23764"/>
                  <a:pt x="22043" y="23399"/>
                  <a:pt x="22083" y="23457"/>
                </a:cubicBezTo>
                <a:cubicBezTo>
                  <a:pt x="22083" y="23475"/>
                  <a:pt x="22079" y="23495"/>
                  <a:pt x="22070" y="23517"/>
                </a:cubicBezTo>
                <a:lnTo>
                  <a:pt x="22071" y="23516"/>
                </a:lnTo>
                <a:cubicBezTo>
                  <a:pt x="22046" y="23657"/>
                  <a:pt x="21902" y="24316"/>
                  <a:pt x="21998" y="24424"/>
                </a:cubicBezTo>
                <a:cubicBezTo>
                  <a:pt x="22056" y="24488"/>
                  <a:pt x="22147" y="24102"/>
                  <a:pt x="22163" y="24059"/>
                </a:cubicBezTo>
                <a:cubicBezTo>
                  <a:pt x="22324" y="23647"/>
                  <a:pt x="22625" y="23826"/>
                  <a:pt x="22574" y="23632"/>
                </a:cubicBezTo>
                <a:cubicBezTo>
                  <a:pt x="22524" y="23438"/>
                  <a:pt x="22983" y="23859"/>
                  <a:pt x="23004" y="23875"/>
                </a:cubicBezTo>
                <a:cubicBezTo>
                  <a:pt x="23240" y="24060"/>
                  <a:pt x="23496" y="24059"/>
                  <a:pt x="23774" y="24136"/>
                </a:cubicBezTo>
                <a:cubicBezTo>
                  <a:pt x="24284" y="24277"/>
                  <a:pt x="24316" y="24037"/>
                  <a:pt x="24778" y="24021"/>
                </a:cubicBezTo>
                <a:cubicBezTo>
                  <a:pt x="25042" y="24012"/>
                  <a:pt x="24678" y="24181"/>
                  <a:pt x="24936" y="24306"/>
                </a:cubicBezTo>
                <a:cubicBezTo>
                  <a:pt x="24997" y="24336"/>
                  <a:pt x="25155" y="24252"/>
                  <a:pt x="25306" y="24476"/>
                </a:cubicBezTo>
                <a:cubicBezTo>
                  <a:pt x="25482" y="24736"/>
                  <a:pt x="24940" y="24789"/>
                  <a:pt x="25353" y="24770"/>
                </a:cubicBezTo>
                <a:cubicBezTo>
                  <a:pt x="25436" y="24809"/>
                  <a:pt x="25523" y="24854"/>
                  <a:pt x="25625" y="24933"/>
                </a:cubicBezTo>
                <a:cubicBezTo>
                  <a:pt x="25790" y="25026"/>
                  <a:pt x="25824" y="25020"/>
                  <a:pt x="25986" y="25168"/>
                </a:cubicBezTo>
                <a:cubicBezTo>
                  <a:pt x="26054" y="25277"/>
                  <a:pt x="26368" y="25573"/>
                  <a:pt x="26508" y="25771"/>
                </a:cubicBezTo>
                <a:cubicBezTo>
                  <a:pt x="26728" y="25771"/>
                  <a:pt x="27289" y="25716"/>
                  <a:pt x="27428" y="25807"/>
                </a:cubicBezTo>
                <a:cubicBezTo>
                  <a:pt x="27636" y="25829"/>
                  <a:pt x="28083" y="26201"/>
                  <a:pt x="28246" y="26312"/>
                </a:cubicBezTo>
                <a:cubicBezTo>
                  <a:pt x="28413" y="26501"/>
                  <a:pt x="28539" y="26927"/>
                  <a:pt x="28614" y="27103"/>
                </a:cubicBezTo>
                <a:cubicBezTo>
                  <a:pt x="28721" y="27355"/>
                  <a:pt x="28724" y="27303"/>
                  <a:pt x="28602" y="27568"/>
                </a:cubicBezTo>
                <a:cubicBezTo>
                  <a:pt x="28518" y="27749"/>
                  <a:pt x="28040" y="28227"/>
                  <a:pt x="28035" y="28338"/>
                </a:cubicBezTo>
                <a:cubicBezTo>
                  <a:pt x="28030" y="28422"/>
                  <a:pt x="28367" y="28288"/>
                  <a:pt x="28465" y="28140"/>
                </a:cubicBezTo>
                <a:cubicBezTo>
                  <a:pt x="28577" y="27972"/>
                  <a:pt x="28690" y="27877"/>
                  <a:pt x="28913" y="27891"/>
                </a:cubicBezTo>
                <a:cubicBezTo>
                  <a:pt x="29370" y="27920"/>
                  <a:pt x="29133" y="28538"/>
                  <a:pt x="28588" y="28411"/>
                </a:cubicBezTo>
                <a:cubicBezTo>
                  <a:pt x="28430" y="28374"/>
                  <a:pt x="28487" y="28391"/>
                  <a:pt x="28610" y="28450"/>
                </a:cubicBezTo>
                <a:cubicBezTo>
                  <a:pt x="28722" y="28505"/>
                  <a:pt x="28908" y="28601"/>
                  <a:pt x="29021" y="28509"/>
                </a:cubicBezTo>
                <a:cubicBezTo>
                  <a:pt x="29142" y="28409"/>
                  <a:pt x="29193" y="28386"/>
                  <a:pt x="29273" y="28254"/>
                </a:cubicBezTo>
                <a:cubicBezTo>
                  <a:pt x="29488" y="27899"/>
                  <a:pt x="29745" y="28126"/>
                  <a:pt x="30011" y="28259"/>
                </a:cubicBezTo>
                <a:cubicBezTo>
                  <a:pt x="30062" y="28284"/>
                  <a:pt x="30359" y="28411"/>
                  <a:pt x="30381" y="28433"/>
                </a:cubicBezTo>
                <a:cubicBezTo>
                  <a:pt x="30488" y="28544"/>
                  <a:pt x="30347" y="28942"/>
                  <a:pt x="30500" y="28820"/>
                </a:cubicBezTo>
                <a:cubicBezTo>
                  <a:pt x="30738" y="28632"/>
                  <a:pt x="31256" y="28831"/>
                  <a:pt x="31538" y="28848"/>
                </a:cubicBezTo>
                <a:cubicBezTo>
                  <a:pt x="32364" y="28899"/>
                  <a:pt x="32324" y="29317"/>
                  <a:pt x="32986" y="29605"/>
                </a:cubicBezTo>
                <a:cubicBezTo>
                  <a:pt x="33351" y="29764"/>
                  <a:pt x="33468" y="29839"/>
                  <a:pt x="33521" y="30270"/>
                </a:cubicBezTo>
                <a:cubicBezTo>
                  <a:pt x="33573" y="30690"/>
                  <a:pt x="33469" y="31072"/>
                  <a:pt x="33180" y="31383"/>
                </a:cubicBezTo>
                <a:cubicBezTo>
                  <a:pt x="33002" y="31576"/>
                  <a:pt x="32880" y="31689"/>
                  <a:pt x="32769" y="31928"/>
                </a:cubicBezTo>
                <a:cubicBezTo>
                  <a:pt x="32654" y="32176"/>
                  <a:pt x="32533" y="32253"/>
                  <a:pt x="32365" y="32440"/>
                </a:cubicBezTo>
                <a:cubicBezTo>
                  <a:pt x="32242" y="32576"/>
                  <a:pt x="32324" y="32841"/>
                  <a:pt x="32340" y="33005"/>
                </a:cubicBezTo>
                <a:cubicBezTo>
                  <a:pt x="32416" y="33768"/>
                  <a:pt x="32295" y="34570"/>
                  <a:pt x="32000" y="35280"/>
                </a:cubicBezTo>
                <a:cubicBezTo>
                  <a:pt x="31860" y="35617"/>
                  <a:pt x="31683" y="35972"/>
                  <a:pt x="31284" y="36013"/>
                </a:cubicBezTo>
                <a:cubicBezTo>
                  <a:pt x="31057" y="36037"/>
                  <a:pt x="30917" y="35995"/>
                  <a:pt x="30730" y="36162"/>
                </a:cubicBezTo>
                <a:cubicBezTo>
                  <a:pt x="30566" y="36307"/>
                  <a:pt x="30327" y="36391"/>
                  <a:pt x="30135" y="36520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77848" y="56592"/>
                </a:moveTo>
                <a:lnTo>
                  <a:pt x="17173" y="56592"/>
                </a:lnTo>
                <a:cubicBezTo>
                  <a:pt x="16971" y="56603"/>
                  <a:pt x="16787" y="56566"/>
                  <a:pt x="16454" y="56467"/>
                </a:cubicBezTo>
                <a:cubicBezTo>
                  <a:pt x="16208" y="56392"/>
                  <a:pt x="14755" y="55960"/>
                  <a:pt x="14645" y="55858"/>
                </a:cubicBezTo>
                <a:cubicBezTo>
                  <a:pt x="14743" y="55780"/>
                  <a:pt x="17268" y="55974"/>
                  <a:pt x="17699" y="55989"/>
                </a:cubicBezTo>
                <a:cubicBezTo>
                  <a:pt x="18223" y="56007"/>
                  <a:pt x="18657" y="55988"/>
                  <a:pt x="19178" y="55961"/>
                </a:cubicBezTo>
                <a:cubicBezTo>
                  <a:pt x="19647" y="55937"/>
                  <a:pt x="20168" y="55985"/>
                  <a:pt x="20616" y="55944"/>
                </a:cubicBezTo>
                <a:cubicBezTo>
                  <a:pt x="21128" y="55897"/>
                  <a:pt x="19964" y="55840"/>
                  <a:pt x="19959" y="55840"/>
                </a:cubicBezTo>
                <a:cubicBezTo>
                  <a:pt x="19359" y="55823"/>
                  <a:pt x="18095" y="55862"/>
                  <a:pt x="17581" y="55668"/>
                </a:cubicBezTo>
                <a:cubicBezTo>
                  <a:pt x="17232" y="55537"/>
                  <a:pt x="17037" y="55404"/>
                  <a:pt x="16647" y="55314"/>
                </a:cubicBezTo>
                <a:cubicBezTo>
                  <a:pt x="16569" y="55296"/>
                  <a:pt x="15791" y="55181"/>
                  <a:pt x="15829" y="55112"/>
                </a:cubicBezTo>
                <a:cubicBezTo>
                  <a:pt x="15888" y="55005"/>
                  <a:pt x="16886" y="55136"/>
                  <a:pt x="17046" y="55135"/>
                </a:cubicBezTo>
                <a:cubicBezTo>
                  <a:pt x="17491" y="55134"/>
                  <a:pt x="17324" y="54919"/>
                  <a:pt x="16967" y="54833"/>
                </a:cubicBezTo>
                <a:cubicBezTo>
                  <a:pt x="16379" y="54692"/>
                  <a:pt x="15696" y="54690"/>
                  <a:pt x="15092" y="54644"/>
                </a:cubicBezTo>
                <a:cubicBezTo>
                  <a:pt x="14704" y="54614"/>
                  <a:pt x="14554" y="54450"/>
                  <a:pt x="14178" y="54373"/>
                </a:cubicBezTo>
                <a:cubicBezTo>
                  <a:pt x="14092" y="54355"/>
                  <a:pt x="12744" y="54108"/>
                  <a:pt x="13593" y="54107"/>
                </a:cubicBezTo>
                <a:cubicBezTo>
                  <a:pt x="13987" y="54107"/>
                  <a:pt x="14239" y="54155"/>
                  <a:pt x="14619" y="54212"/>
                </a:cubicBezTo>
                <a:cubicBezTo>
                  <a:pt x="15013" y="54271"/>
                  <a:pt x="15151" y="54241"/>
                  <a:pt x="15531" y="54161"/>
                </a:cubicBezTo>
                <a:cubicBezTo>
                  <a:pt x="15706" y="54124"/>
                  <a:pt x="15499" y="54039"/>
                  <a:pt x="15429" y="54022"/>
                </a:cubicBezTo>
                <a:cubicBezTo>
                  <a:pt x="15310" y="53992"/>
                  <a:pt x="14785" y="53947"/>
                  <a:pt x="14746" y="53916"/>
                </a:cubicBezTo>
                <a:cubicBezTo>
                  <a:pt x="14758" y="53904"/>
                  <a:pt x="15121" y="53807"/>
                  <a:pt x="15179" y="53788"/>
                </a:cubicBezTo>
                <a:cubicBezTo>
                  <a:pt x="15522" y="53670"/>
                  <a:pt x="15923" y="53608"/>
                  <a:pt x="16284" y="53529"/>
                </a:cubicBezTo>
                <a:cubicBezTo>
                  <a:pt x="16903" y="53392"/>
                  <a:pt x="17325" y="53445"/>
                  <a:pt x="17947" y="53465"/>
                </a:cubicBezTo>
                <a:cubicBezTo>
                  <a:pt x="18676" y="53489"/>
                  <a:pt x="19415" y="53522"/>
                  <a:pt x="20138" y="53410"/>
                </a:cubicBezTo>
                <a:cubicBezTo>
                  <a:pt x="20487" y="53356"/>
                  <a:pt x="20846" y="53295"/>
                  <a:pt x="21197" y="53360"/>
                </a:cubicBezTo>
                <a:cubicBezTo>
                  <a:pt x="21418" y="53400"/>
                  <a:pt x="21448" y="53388"/>
                  <a:pt x="21657" y="53394"/>
                </a:cubicBezTo>
                <a:cubicBezTo>
                  <a:pt x="21988" y="53403"/>
                  <a:pt x="22114" y="53647"/>
                  <a:pt x="22697" y="53609"/>
                </a:cubicBezTo>
                <a:cubicBezTo>
                  <a:pt x="23058" y="53585"/>
                  <a:pt x="23331" y="53559"/>
                  <a:pt x="23700" y="53564"/>
                </a:cubicBezTo>
                <a:cubicBezTo>
                  <a:pt x="23733" y="53564"/>
                  <a:pt x="24332" y="53590"/>
                  <a:pt x="24275" y="53528"/>
                </a:cubicBezTo>
                <a:cubicBezTo>
                  <a:pt x="24188" y="53434"/>
                  <a:pt x="23649" y="53348"/>
                  <a:pt x="23693" y="53174"/>
                </a:cubicBezTo>
                <a:cubicBezTo>
                  <a:pt x="23710" y="53103"/>
                  <a:pt x="23472" y="53080"/>
                  <a:pt x="23417" y="53069"/>
                </a:cubicBezTo>
                <a:cubicBezTo>
                  <a:pt x="22385" y="52862"/>
                  <a:pt x="23915" y="52983"/>
                  <a:pt x="24073" y="52999"/>
                </a:cubicBezTo>
                <a:cubicBezTo>
                  <a:pt x="24654" y="53060"/>
                  <a:pt x="25239" y="53076"/>
                  <a:pt x="25814" y="52958"/>
                </a:cubicBezTo>
                <a:cubicBezTo>
                  <a:pt x="26072" y="52905"/>
                  <a:pt x="26255" y="52976"/>
                  <a:pt x="26515" y="53013"/>
                </a:cubicBezTo>
                <a:cubicBezTo>
                  <a:pt x="26786" y="53052"/>
                  <a:pt x="27017" y="53105"/>
                  <a:pt x="27281" y="53151"/>
                </a:cubicBezTo>
                <a:cubicBezTo>
                  <a:pt x="27689" y="53223"/>
                  <a:pt x="27911" y="53092"/>
                  <a:pt x="28300" y="53111"/>
                </a:cubicBezTo>
                <a:cubicBezTo>
                  <a:pt x="28613" y="53125"/>
                  <a:pt x="28842" y="53178"/>
                  <a:pt x="29175" y="53171"/>
                </a:cubicBezTo>
                <a:cubicBezTo>
                  <a:pt x="29394" y="53166"/>
                  <a:pt x="30650" y="53126"/>
                  <a:pt x="30625" y="52800"/>
                </a:cubicBezTo>
                <a:cubicBezTo>
                  <a:pt x="30601" y="52496"/>
                  <a:pt x="29873" y="52234"/>
                  <a:pt x="29835" y="51928"/>
                </a:cubicBezTo>
                <a:cubicBezTo>
                  <a:pt x="29812" y="51745"/>
                  <a:pt x="29884" y="51756"/>
                  <a:pt x="29787" y="51514"/>
                </a:cubicBezTo>
                <a:cubicBezTo>
                  <a:pt x="29619" y="51092"/>
                  <a:pt x="29688" y="51053"/>
                  <a:pt x="29989" y="50730"/>
                </a:cubicBezTo>
                <a:cubicBezTo>
                  <a:pt x="30238" y="50463"/>
                  <a:pt x="30505" y="50272"/>
                  <a:pt x="30859" y="50159"/>
                </a:cubicBezTo>
                <a:cubicBezTo>
                  <a:pt x="31131" y="50072"/>
                  <a:pt x="31270" y="50126"/>
                  <a:pt x="30988" y="50344"/>
                </a:cubicBezTo>
                <a:cubicBezTo>
                  <a:pt x="30789" y="50497"/>
                  <a:pt x="30694" y="50545"/>
                  <a:pt x="30675" y="50807"/>
                </a:cubicBezTo>
                <a:cubicBezTo>
                  <a:pt x="30655" y="51101"/>
                  <a:pt x="30281" y="50939"/>
                  <a:pt x="30162" y="51239"/>
                </a:cubicBezTo>
                <a:cubicBezTo>
                  <a:pt x="30060" y="51493"/>
                  <a:pt x="30277" y="51645"/>
                  <a:pt x="30502" y="51671"/>
                </a:cubicBezTo>
                <a:cubicBezTo>
                  <a:pt x="30782" y="51704"/>
                  <a:pt x="30767" y="51733"/>
                  <a:pt x="30993" y="51911"/>
                </a:cubicBezTo>
                <a:cubicBezTo>
                  <a:pt x="31192" y="52067"/>
                  <a:pt x="31361" y="52184"/>
                  <a:pt x="31568" y="52326"/>
                </a:cubicBezTo>
                <a:cubicBezTo>
                  <a:pt x="31904" y="52558"/>
                  <a:pt x="31571" y="52540"/>
                  <a:pt x="31903" y="52733"/>
                </a:cubicBezTo>
                <a:cubicBezTo>
                  <a:pt x="32183" y="52897"/>
                  <a:pt x="32376" y="53084"/>
                  <a:pt x="32176" y="53421"/>
                </a:cubicBezTo>
                <a:cubicBezTo>
                  <a:pt x="31869" y="53888"/>
                  <a:pt x="30933" y="54008"/>
                  <a:pt x="30413" y="53990"/>
                </a:cubicBezTo>
                <a:cubicBezTo>
                  <a:pt x="30087" y="53979"/>
                  <a:pt x="29780" y="53877"/>
                  <a:pt x="29450" y="53852"/>
                </a:cubicBezTo>
                <a:cubicBezTo>
                  <a:pt x="29132" y="53831"/>
                  <a:pt x="29505" y="53971"/>
                  <a:pt x="29579" y="53995"/>
                </a:cubicBezTo>
                <a:cubicBezTo>
                  <a:pt x="29742" y="54044"/>
                  <a:pt x="30533" y="54233"/>
                  <a:pt x="30605" y="54290"/>
                </a:cubicBezTo>
                <a:cubicBezTo>
                  <a:pt x="30755" y="54409"/>
                  <a:pt x="29901" y="54330"/>
                  <a:pt x="29870" y="54327"/>
                </a:cubicBezTo>
                <a:cubicBezTo>
                  <a:pt x="29868" y="54326"/>
                  <a:pt x="29133" y="54214"/>
                  <a:pt x="29372" y="54304"/>
                </a:cubicBezTo>
                <a:cubicBezTo>
                  <a:pt x="29591" y="54387"/>
                  <a:pt x="30031" y="54545"/>
                  <a:pt x="29453" y="54518"/>
                </a:cubicBezTo>
                <a:cubicBezTo>
                  <a:pt x="29342" y="54513"/>
                  <a:pt x="28994" y="54470"/>
                  <a:pt x="28913" y="54485"/>
                </a:cubicBezTo>
                <a:cubicBezTo>
                  <a:pt x="29010" y="54612"/>
                  <a:pt x="29528" y="54676"/>
                  <a:pt x="29691" y="54680"/>
                </a:cubicBezTo>
                <a:cubicBezTo>
                  <a:pt x="29770" y="54680"/>
                  <a:pt x="30434" y="54667"/>
                  <a:pt x="30389" y="54789"/>
                </a:cubicBezTo>
                <a:cubicBezTo>
                  <a:pt x="30365" y="54853"/>
                  <a:pt x="30259" y="54869"/>
                  <a:pt x="30507" y="54908"/>
                </a:cubicBezTo>
                <a:cubicBezTo>
                  <a:pt x="31136" y="55008"/>
                  <a:pt x="31828" y="55064"/>
                  <a:pt x="32468" y="55138"/>
                </a:cubicBezTo>
                <a:cubicBezTo>
                  <a:pt x="33030" y="55202"/>
                  <a:pt x="33655" y="55261"/>
                  <a:pt x="34209" y="55353"/>
                </a:cubicBezTo>
                <a:cubicBezTo>
                  <a:pt x="34846" y="55459"/>
                  <a:pt x="34753" y="55523"/>
                  <a:pt x="35432" y="55372"/>
                </a:cubicBezTo>
                <a:cubicBezTo>
                  <a:pt x="36155" y="55212"/>
                  <a:pt x="36294" y="55249"/>
                  <a:pt x="37006" y="55273"/>
                </a:cubicBezTo>
                <a:cubicBezTo>
                  <a:pt x="37523" y="55285"/>
                  <a:pt x="38000" y="55133"/>
                  <a:pt x="38523" y="55088"/>
                </a:cubicBezTo>
                <a:cubicBezTo>
                  <a:pt x="38725" y="55070"/>
                  <a:pt x="39996" y="54980"/>
                  <a:pt x="40069" y="54873"/>
                </a:cubicBezTo>
                <a:cubicBezTo>
                  <a:pt x="40108" y="54817"/>
                  <a:pt x="40041" y="54603"/>
                  <a:pt x="39864" y="54597"/>
                </a:cubicBezTo>
                <a:cubicBezTo>
                  <a:pt x="39743" y="54594"/>
                  <a:pt x="39464" y="54644"/>
                  <a:pt x="39317" y="54654"/>
                </a:cubicBezTo>
                <a:cubicBezTo>
                  <a:pt x="39196" y="54662"/>
                  <a:pt x="38210" y="54726"/>
                  <a:pt x="38550" y="54368"/>
                </a:cubicBezTo>
                <a:cubicBezTo>
                  <a:pt x="38736" y="54173"/>
                  <a:pt x="39369" y="54061"/>
                  <a:pt x="39651" y="53994"/>
                </a:cubicBezTo>
                <a:cubicBezTo>
                  <a:pt x="40209" y="53859"/>
                  <a:pt x="40542" y="53851"/>
                  <a:pt x="41105" y="53819"/>
                </a:cubicBezTo>
                <a:cubicBezTo>
                  <a:pt x="41481" y="53798"/>
                  <a:pt x="41740" y="53736"/>
                  <a:pt x="42024" y="53476"/>
                </a:cubicBezTo>
                <a:cubicBezTo>
                  <a:pt x="42380" y="53148"/>
                  <a:pt x="41754" y="53252"/>
                  <a:pt x="42194" y="53042"/>
                </a:cubicBezTo>
                <a:cubicBezTo>
                  <a:pt x="42498" y="52898"/>
                  <a:pt x="42571" y="52827"/>
                  <a:pt x="42803" y="52595"/>
                </a:cubicBezTo>
                <a:cubicBezTo>
                  <a:pt x="43111" y="52286"/>
                  <a:pt x="43267" y="52458"/>
                  <a:pt x="43628" y="52462"/>
                </a:cubicBezTo>
                <a:cubicBezTo>
                  <a:pt x="43887" y="52466"/>
                  <a:pt x="44101" y="52441"/>
                  <a:pt x="44374" y="52458"/>
                </a:cubicBezTo>
                <a:cubicBezTo>
                  <a:pt x="45088" y="52503"/>
                  <a:pt x="45199" y="52563"/>
                  <a:pt x="45937" y="52413"/>
                </a:cubicBezTo>
                <a:cubicBezTo>
                  <a:pt x="46318" y="52336"/>
                  <a:pt x="47144" y="52125"/>
                  <a:pt x="47496" y="52179"/>
                </a:cubicBezTo>
                <a:cubicBezTo>
                  <a:pt x="47913" y="52243"/>
                  <a:pt x="47978" y="52256"/>
                  <a:pt x="48412" y="52193"/>
                </a:cubicBezTo>
                <a:cubicBezTo>
                  <a:pt x="49220" y="52074"/>
                  <a:pt x="49565" y="52157"/>
                  <a:pt x="50348" y="52220"/>
                </a:cubicBezTo>
                <a:cubicBezTo>
                  <a:pt x="50955" y="52270"/>
                  <a:pt x="52079" y="52179"/>
                  <a:pt x="52625" y="51917"/>
                </a:cubicBezTo>
                <a:cubicBezTo>
                  <a:pt x="53140" y="51670"/>
                  <a:pt x="53174" y="51675"/>
                  <a:pt x="53695" y="51898"/>
                </a:cubicBezTo>
                <a:cubicBezTo>
                  <a:pt x="54313" y="52142"/>
                  <a:pt x="54564" y="51728"/>
                  <a:pt x="55161" y="51577"/>
                </a:cubicBezTo>
                <a:cubicBezTo>
                  <a:pt x="55408" y="51514"/>
                  <a:pt x="55650" y="51460"/>
                  <a:pt x="55900" y="51394"/>
                </a:cubicBezTo>
                <a:cubicBezTo>
                  <a:pt x="56234" y="51306"/>
                  <a:pt x="56586" y="51329"/>
                  <a:pt x="56888" y="51232"/>
                </a:cubicBezTo>
                <a:cubicBezTo>
                  <a:pt x="57189" y="51135"/>
                  <a:pt x="57296" y="50922"/>
                  <a:pt x="57723" y="50858"/>
                </a:cubicBezTo>
                <a:cubicBezTo>
                  <a:pt x="58081" y="50805"/>
                  <a:pt x="58428" y="50877"/>
                  <a:pt x="58726" y="51080"/>
                </a:cubicBezTo>
                <a:cubicBezTo>
                  <a:pt x="59065" y="51311"/>
                  <a:pt x="59416" y="51337"/>
                  <a:pt x="59819" y="51354"/>
                </a:cubicBezTo>
                <a:cubicBezTo>
                  <a:pt x="60169" y="51369"/>
                  <a:pt x="60527" y="51349"/>
                  <a:pt x="60868" y="51365"/>
                </a:cubicBezTo>
                <a:cubicBezTo>
                  <a:pt x="61217" y="51381"/>
                  <a:pt x="61597" y="51471"/>
                  <a:pt x="61210" y="51840"/>
                </a:cubicBezTo>
                <a:cubicBezTo>
                  <a:pt x="61095" y="51949"/>
                  <a:pt x="60346" y="52523"/>
                  <a:pt x="60588" y="52702"/>
                </a:cubicBezTo>
                <a:cubicBezTo>
                  <a:pt x="60836" y="52886"/>
                  <a:pt x="61583" y="52297"/>
                  <a:pt x="61824" y="52169"/>
                </a:cubicBezTo>
                <a:cubicBezTo>
                  <a:pt x="62237" y="51948"/>
                  <a:pt x="62609" y="52001"/>
                  <a:pt x="63041" y="51831"/>
                </a:cubicBezTo>
                <a:cubicBezTo>
                  <a:pt x="63320" y="51721"/>
                  <a:pt x="63518" y="51618"/>
                  <a:pt x="63816" y="51524"/>
                </a:cubicBezTo>
                <a:cubicBezTo>
                  <a:pt x="64314" y="51366"/>
                  <a:pt x="64507" y="51268"/>
                  <a:pt x="65047" y="51216"/>
                </a:cubicBezTo>
                <a:cubicBezTo>
                  <a:pt x="65412" y="51181"/>
                  <a:pt x="65540" y="51166"/>
                  <a:pt x="65895" y="51062"/>
                </a:cubicBezTo>
                <a:cubicBezTo>
                  <a:pt x="66213" y="50968"/>
                  <a:pt x="66397" y="51080"/>
                  <a:pt x="66730" y="51086"/>
                </a:cubicBezTo>
                <a:cubicBezTo>
                  <a:pt x="67053" y="51093"/>
                  <a:pt x="67386" y="51054"/>
                  <a:pt x="67724" y="51059"/>
                </a:cubicBezTo>
                <a:cubicBezTo>
                  <a:pt x="68253" y="51066"/>
                  <a:pt x="68468" y="51068"/>
                  <a:pt x="69001" y="50974"/>
                </a:cubicBezTo>
                <a:cubicBezTo>
                  <a:pt x="69768" y="50839"/>
                  <a:pt x="69924" y="50885"/>
                  <a:pt x="70673" y="51059"/>
                </a:cubicBezTo>
                <a:cubicBezTo>
                  <a:pt x="71267" y="51197"/>
                  <a:pt x="71603" y="50700"/>
                  <a:pt x="72217" y="50900"/>
                </a:cubicBezTo>
                <a:cubicBezTo>
                  <a:pt x="72938" y="51142"/>
                  <a:pt x="72786" y="51220"/>
                  <a:pt x="73601" y="51116"/>
                </a:cubicBezTo>
                <a:cubicBezTo>
                  <a:pt x="73966" y="51069"/>
                  <a:pt x="74309" y="51083"/>
                  <a:pt x="74670" y="51031"/>
                </a:cubicBezTo>
                <a:cubicBezTo>
                  <a:pt x="75176" y="50958"/>
                  <a:pt x="75137" y="51149"/>
                  <a:pt x="75494" y="51135"/>
                </a:cubicBezTo>
                <a:cubicBezTo>
                  <a:pt x="75720" y="51126"/>
                  <a:pt x="76110" y="51024"/>
                  <a:pt x="76360" y="50985"/>
                </a:cubicBezTo>
                <a:cubicBezTo>
                  <a:pt x="76696" y="50932"/>
                  <a:pt x="76760" y="50896"/>
                  <a:pt x="77069" y="50782"/>
                </a:cubicBezTo>
                <a:cubicBezTo>
                  <a:pt x="77427" y="50651"/>
                  <a:pt x="77510" y="50869"/>
                  <a:pt x="77851" y="51007"/>
                </a:cubicBezTo>
                <a:cubicBezTo>
                  <a:pt x="78430" y="51225"/>
                  <a:pt x="78804" y="51002"/>
                  <a:pt x="79406" y="51358"/>
                </a:cubicBezTo>
                <a:cubicBezTo>
                  <a:pt x="79863" y="51629"/>
                  <a:pt x="79994" y="51744"/>
                  <a:pt x="80542" y="51729"/>
                </a:cubicBezTo>
                <a:cubicBezTo>
                  <a:pt x="80941" y="51717"/>
                  <a:pt x="81331" y="51781"/>
                  <a:pt x="81650" y="52035"/>
                </a:cubicBezTo>
                <a:cubicBezTo>
                  <a:pt x="82056" y="52358"/>
                  <a:pt x="82795" y="52145"/>
                  <a:pt x="83061" y="52432"/>
                </a:cubicBezTo>
                <a:cubicBezTo>
                  <a:pt x="83336" y="52729"/>
                  <a:pt x="82258" y="53055"/>
                  <a:pt x="82068" y="53084"/>
                </a:cubicBezTo>
                <a:cubicBezTo>
                  <a:pt x="81382" y="53192"/>
                  <a:pt x="81018" y="53310"/>
                  <a:pt x="80368" y="53482"/>
                </a:cubicBezTo>
                <a:cubicBezTo>
                  <a:pt x="79998" y="53580"/>
                  <a:pt x="79489" y="53776"/>
                  <a:pt x="79196" y="54024"/>
                </a:cubicBezTo>
                <a:cubicBezTo>
                  <a:pt x="78755" y="54398"/>
                  <a:pt x="79524" y="54467"/>
                  <a:pt x="78340" y="54522"/>
                </a:cubicBezTo>
                <a:cubicBezTo>
                  <a:pt x="77898" y="54542"/>
                  <a:pt x="76945" y="54660"/>
                  <a:pt x="76694" y="55071"/>
                </a:cubicBezTo>
                <a:cubicBezTo>
                  <a:pt x="76411" y="55533"/>
                  <a:pt x="77603" y="55679"/>
                  <a:pt x="77855" y="55700"/>
                </a:cubicBezTo>
                <a:cubicBezTo>
                  <a:pt x="78511" y="55754"/>
                  <a:pt x="79091" y="55826"/>
                  <a:pt x="79756" y="55840"/>
                </a:cubicBezTo>
                <a:cubicBezTo>
                  <a:pt x="80578" y="55858"/>
                  <a:pt x="79574" y="56103"/>
                  <a:pt x="79387" y="56161"/>
                </a:cubicBezTo>
                <a:cubicBezTo>
                  <a:pt x="78945" y="56300"/>
                  <a:pt x="78298" y="56592"/>
                  <a:pt x="77848" y="56592"/>
                </a:cubicBezTo>
                <a:close/>
                <a:moveTo>
                  <a:pt x="18942" y="53169"/>
                </a:moveTo>
                <a:cubicBezTo>
                  <a:pt x="19099" y="53086"/>
                  <a:pt x="19954" y="53285"/>
                  <a:pt x="19543" y="53294"/>
                </a:cubicBezTo>
                <a:cubicBezTo>
                  <a:pt x="19471" y="53296"/>
                  <a:pt x="18939" y="53256"/>
                  <a:pt x="18942" y="53169"/>
                </a:cubicBezTo>
                <a:close/>
                <a:moveTo>
                  <a:pt x="13639" y="54653"/>
                </a:moveTo>
                <a:cubicBezTo>
                  <a:pt x="13804" y="54595"/>
                  <a:pt x="13010" y="54425"/>
                  <a:pt x="13184" y="54545"/>
                </a:cubicBezTo>
                <a:cubicBezTo>
                  <a:pt x="13280" y="54611"/>
                  <a:pt x="13524" y="54663"/>
                  <a:pt x="13639" y="54653"/>
                </a:cubicBezTo>
                <a:close/>
                <a:moveTo>
                  <a:pt x="18107" y="53098"/>
                </a:moveTo>
                <a:cubicBezTo>
                  <a:pt x="18198" y="53107"/>
                  <a:pt x="18613" y="53170"/>
                  <a:pt x="18666" y="53224"/>
                </a:cubicBezTo>
                <a:cubicBezTo>
                  <a:pt x="18639" y="53274"/>
                  <a:pt x="17777" y="53079"/>
                  <a:pt x="18107" y="53098"/>
                </a:cubicBezTo>
                <a:close/>
                <a:moveTo>
                  <a:pt x="23901" y="52675"/>
                </a:moveTo>
                <a:cubicBezTo>
                  <a:pt x="24284" y="52707"/>
                  <a:pt x="24378" y="52813"/>
                  <a:pt x="23877" y="52809"/>
                </a:cubicBezTo>
                <a:cubicBezTo>
                  <a:pt x="23742" y="52808"/>
                  <a:pt x="22989" y="52769"/>
                  <a:pt x="22911" y="52713"/>
                </a:cubicBezTo>
                <a:cubicBezTo>
                  <a:pt x="22978" y="52660"/>
                  <a:pt x="23748" y="52668"/>
                  <a:pt x="23901" y="52675"/>
                </a:cubicBezTo>
                <a:close/>
                <a:moveTo>
                  <a:pt x="29194" y="51808"/>
                </a:moveTo>
                <a:cubicBezTo>
                  <a:pt x="29536" y="51897"/>
                  <a:pt x="30218" y="52389"/>
                  <a:pt x="30304" y="52736"/>
                </a:cubicBezTo>
                <a:cubicBezTo>
                  <a:pt x="30354" y="52941"/>
                  <a:pt x="29809" y="52811"/>
                  <a:pt x="29730" y="52787"/>
                </a:cubicBezTo>
                <a:cubicBezTo>
                  <a:pt x="29409" y="52689"/>
                  <a:pt x="29324" y="52678"/>
                  <a:pt x="28996" y="52633"/>
                </a:cubicBezTo>
                <a:cubicBezTo>
                  <a:pt x="28675" y="52589"/>
                  <a:pt x="29199" y="52604"/>
                  <a:pt x="29151" y="52287"/>
                </a:cubicBezTo>
                <a:cubicBezTo>
                  <a:pt x="29120" y="52084"/>
                  <a:pt x="28855" y="51755"/>
                  <a:pt x="29194" y="51808"/>
                </a:cubicBezTo>
                <a:close/>
                <a:moveTo>
                  <a:pt x="33513" y="54849"/>
                </a:moveTo>
                <a:cubicBezTo>
                  <a:pt x="33438" y="54852"/>
                  <a:pt x="32806" y="54884"/>
                  <a:pt x="32781" y="54904"/>
                </a:cubicBezTo>
                <a:cubicBezTo>
                  <a:pt x="32795" y="54933"/>
                  <a:pt x="33718" y="55122"/>
                  <a:pt x="33809" y="54935"/>
                </a:cubicBezTo>
                <a:cubicBezTo>
                  <a:pt x="33856" y="54839"/>
                  <a:pt x="33546" y="54848"/>
                  <a:pt x="33513" y="54849"/>
                </a:cubicBezTo>
                <a:close/>
                <a:moveTo>
                  <a:pt x="36283" y="55031"/>
                </a:moveTo>
                <a:cubicBezTo>
                  <a:pt x="36171" y="55034"/>
                  <a:pt x="35228" y="55083"/>
                  <a:pt x="35238" y="54972"/>
                </a:cubicBezTo>
                <a:cubicBezTo>
                  <a:pt x="35240" y="54954"/>
                  <a:pt x="35526" y="54660"/>
                  <a:pt x="35560" y="54621"/>
                </a:cubicBezTo>
                <a:cubicBezTo>
                  <a:pt x="35784" y="54363"/>
                  <a:pt x="35951" y="54277"/>
                  <a:pt x="36309" y="54339"/>
                </a:cubicBezTo>
                <a:cubicBezTo>
                  <a:pt x="36533" y="54377"/>
                  <a:pt x="36921" y="54583"/>
                  <a:pt x="36962" y="54817"/>
                </a:cubicBezTo>
                <a:cubicBezTo>
                  <a:pt x="37004" y="55061"/>
                  <a:pt x="36433" y="55028"/>
                  <a:pt x="36283" y="55031"/>
                </a:cubicBezTo>
                <a:close/>
                <a:moveTo>
                  <a:pt x="21907" y="53229"/>
                </a:moveTo>
                <a:cubicBezTo>
                  <a:pt x="22377" y="53378"/>
                  <a:pt x="22238" y="53170"/>
                  <a:pt x="21881" y="53149"/>
                </a:cubicBezTo>
                <a:cubicBezTo>
                  <a:pt x="21719" y="53139"/>
                  <a:pt x="21836" y="53201"/>
                  <a:pt x="21907" y="53229"/>
                </a:cubicBezTo>
                <a:close/>
                <a:moveTo>
                  <a:pt x="49727" y="1094"/>
                </a:moveTo>
                <a:cubicBezTo>
                  <a:pt x="49620" y="991"/>
                  <a:pt x="49202" y="867"/>
                  <a:pt x="49037" y="877"/>
                </a:cubicBezTo>
                <a:cubicBezTo>
                  <a:pt x="48772" y="893"/>
                  <a:pt x="48748" y="942"/>
                  <a:pt x="48441" y="899"/>
                </a:cubicBezTo>
                <a:cubicBezTo>
                  <a:pt x="48269" y="875"/>
                  <a:pt x="48014" y="819"/>
                  <a:pt x="47864" y="931"/>
                </a:cubicBezTo>
                <a:cubicBezTo>
                  <a:pt x="47977" y="1160"/>
                  <a:pt x="48201" y="1196"/>
                  <a:pt x="48431" y="1188"/>
                </a:cubicBezTo>
                <a:cubicBezTo>
                  <a:pt x="48463" y="1186"/>
                  <a:pt x="48816" y="1143"/>
                  <a:pt x="48792" y="1197"/>
                </a:cubicBezTo>
                <a:cubicBezTo>
                  <a:pt x="48756" y="1282"/>
                  <a:pt x="48663" y="1261"/>
                  <a:pt x="48787" y="1353"/>
                </a:cubicBezTo>
                <a:cubicBezTo>
                  <a:pt x="48866" y="1412"/>
                  <a:pt x="48464" y="1442"/>
                  <a:pt x="48742" y="1553"/>
                </a:cubicBezTo>
                <a:cubicBezTo>
                  <a:pt x="48910" y="1620"/>
                  <a:pt x="48927" y="1714"/>
                  <a:pt x="49140" y="1535"/>
                </a:cubicBezTo>
                <a:cubicBezTo>
                  <a:pt x="49319" y="1386"/>
                  <a:pt x="49309" y="1358"/>
                  <a:pt x="49541" y="1228"/>
                </a:cubicBezTo>
                <a:cubicBezTo>
                  <a:pt x="49594" y="1199"/>
                  <a:pt x="49717" y="1159"/>
                  <a:pt x="49727" y="1094"/>
                </a:cubicBezTo>
                <a:close/>
                <a:moveTo>
                  <a:pt x="58112" y="35259"/>
                </a:moveTo>
                <a:cubicBezTo>
                  <a:pt x="57876" y="35656"/>
                  <a:pt x="57891" y="35741"/>
                  <a:pt x="57949" y="36196"/>
                </a:cubicBezTo>
                <a:cubicBezTo>
                  <a:pt x="58003" y="36625"/>
                  <a:pt x="58191" y="37047"/>
                  <a:pt x="58704" y="36878"/>
                </a:cubicBezTo>
                <a:cubicBezTo>
                  <a:pt x="59134" y="36736"/>
                  <a:pt x="59243" y="36120"/>
                  <a:pt x="59369" y="35728"/>
                </a:cubicBezTo>
                <a:cubicBezTo>
                  <a:pt x="59580" y="35078"/>
                  <a:pt x="59832" y="34460"/>
                  <a:pt x="59976" y="33788"/>
                </a:cubicBezTo>
                <a:cubicBezTo>
                  <a:pt x="60088" y="33271"/>
                  <a:pt x="60284" y="33448"/>
                  <a:pt x="60151" y="32717"/>
                </a:cubicBezTo>
                <a:cubicBezTo>
                  <a:pt x="60020" y="32042"/>
                  <a:pt x="59888" y="32097"/>
                  <a:pt x="59581" y="32680"/>
                </a:cubicBezTo>
                <a:cubicBezTo>
                  <a:pt x="59424" y="32978"/>
                  <a:pt x="59329" y="33224"/>
                  <a:pt x="59015" y="33410"/>
                </a:cubicBezTo>
                <a:cubicBezTo>
                  <a:pt x="58698" y="33598"/>
                  <a:pt x="58415" y="33377"/>
                  <a:pt x="58247" y="33950"/>
                </a:cubicBezTo>
                <a:cubicBezTo>
                  <a:pt x="58106" y="34432"/>
                  <a:pt x="58457" y="34640"/>
                  <a:pt x="58112" y="35259"/>
                </a:cubicBezTo>
                <a:close/>
                <a:moveTo>
                  <a:pt x="84977" y="33157"/>
                </a:moveTo>
                <a:cubicBezTo>
                  <a:pt x="85050" y="33109"/>
                  <a:pt x="84909" y="32996"/>
                  <a:pt x="85045" y="32761"/>
                </a:cubicBezTo>
                <a:cubicBezTo>
                  <a:pt x="85184" y="32527"/>
                  <a:pt x="85303" y="32315"/>
                  <a:pt x="85567" y="32222"/>
                </a:cubicBezTo>
                <a:cubicBezTo>
                  <a:pt x="85792" y="32143"/>
                  <a:pt x="85835" y="32152"/>
                  <a:pt x="85920" y="31934"/>
                </a:cubicBezTo>
                <a:cubicBezTo>
                  <a:pt x="85972" y="31800"/>
                  <a:pt x="86254" y="31977"/>
                  <a:pt x="86333" y="32013"/>
                </a:cubicBezTo>
                <a:cubicBezTo>
                  <a:pt x="86436" y="32060"/>
                  <a:pt x="86980" y="32150"/>
                  <a:pt x="87145" y="32164"/>
                </a:cubicBezTo>
                <a:cubicBezTo>
                  <a:pt x="87615" y="32180"/>
                  <a:pt x="86738" y="32740"/>
                  <a:pt x="86838" y="33136"/>
                </a:cubicBezTo>
                <a:cubicBezTo>
                  <a:pt x="86907" y="33403"/>
                  <a:pt x="87407" y="33622"/>
                  <a:pt x="87629" y="33816"/>
                </a:cubicBezTo>
                <a:cubicBezTo>
                  <a:pt x="87868" y="34026"/>
                  <a:pt x="88078" y="34232"/>
                  <a:pt x="88366" y="33910"/>
                </a:cubicBezTo>
                <a:cubicBezTo>
                  <a:pt x="88680" y="33518"/>
                  <a:pt x="88692" y="33037"/>
                  <a:pt x="88805" y="32561"/>
                </a:cubicBezTo>
                <a:cubicBezTo>
                  <a:pt x="88865" y="32307"/>
                  <a:pt x="88924" y="31945"/>
                  <a:pt x="89108" y="31753"/>
                </a:cubicBezTo>
                <a:cubicBezTo>
                  <a:pt x="89250" y="31626"/>
                  <a:pt x="89288" y="32034"/>
                  <a:pt x="89297" y="32112"/>
                </a:cubicBezTo>
                <a:cubicBezTo>
                  <a:pt x="89341" y="32504"/>
                  <a:pt x="89303" y="32642"/>
                  <a:pt x="89586" y="32947"/>
                </a:cubicBezTo>
                <a:cubicBezTo>
                  <a:pt x="90079" y="33479"/>
                  <a:pt x="89729" y="34199"/>
                  <a:pt x="89993" y="34609"/>
                </a:cubicBezTo>
                <a:cubicBezTo>
                  <a:pt x="90081" y="34746"/>
                  <a:pt x="90312" y="34864"/>
                  <a:pt x="90450" y="34974"/>
                </a:cubicBezTo>
                <a:cubicBezTo>
                  <a:pt x="90613" y="35111"/>
                  <a:pt x="90595" y="35467"/>
                  <a:pt x="90759" y="35726"/>
                </a:cubicBezTo>
                <a:cubicBezTo>
                  <a:pt x="90856" y="35881"/>
                  <a:pt x="90909" y="35946"/>
                  <a:pt x="90997" y="36120"/>
                </a:cubicBezTo>
                <a:cubicBezTo>
                  <a:pt x="91145" y="36416"/>
                  <a:pt x="91430" y="36803"/>
                  <a:pt x="91391" y="37130"/>
                </a:cubicBezTo>
                <a:cubicBezTo>
                  <a:pt x="91311" y="37549"/>
                  <a:pt x="91271" y="37972"/>
                  <a:pt x="91068" y="38354"/>
                </a:cubicBezTo>
                <a:cubicBezTo>
                  <a:pt x="90807" y="38842"/>
                  <a:pt x="90638" y="39160"/>
                  <a:pt x="90200" y="39517"/>
                </a:cubicBezTo>
                <a:cubicBezTo>
                  <a:pt x="89848" y="39805"/>
                  <a:pt x="89587" y="40114"/>
                  <a:pt x="89296" y="40461"/>
                </a:cubicBezTo>
                <a:cubicBezTo>
                  <a:pt x="89137" y="40650"/>
                  <a:pt x="88865" y="41077"/>
                  <a:pt x="88695" y="41188"/>
                </a:cubicBezTo>
                <a:cubicBezTo>
                  <a:pt x="88564" y="41274"/>
                  <a:pt x="88199" y="41351"/>
                  <a:pt x="88029" y="41409"/>
                </a:cubicBezTo>
                <a:cubicBezTo>
                  <a:pt x="87781" y="41496"/>
                  <a:pt x="87693" y="41550"/>
                  <a:pt x="87479" y="41683"/>
                </a:cubicBezTo>
                <a:cubicBezTo>
                  <a:pt x="87372" y="41732"/>
                  <a:pt x="87316" y="41626"/>
                  <a:pt x="87245" y="41550"/>
                </a:cubicBezTo>
                <a:cubicBezTo>
                  <a:pt x="87071" y="41377"/>
                  <a:pt x="87257" y="41346"/>
                  <a:pt x="86975" y="41503"/>
                </a:cubicBezTo>
                <a:cubicBezTo>
                  <a:pt x="86687" y="41642"/>
                  <a:pt x="86118" y="41632"/>
                  <a:pt x="85937" y="41327"/>
                </a:cubicBezTo>
                <a:cubicBezTo>
                  <a:pt x="85807" y="40992"/>
                  <a:pt x="85959" y="40568"/>
                  <a:pt x="85926" y="40522"/>
                </a:cubicBezTo>
                <a:cubicBezTo>
                  <a:pt x="85913" y="40504"/>
                  <a:pt x="85711" y="40336"/>
                  <a:pt x="85689" y="40324"/>
                </a:cubicBezTo>
                <a:cubicBezTo>
                  <a:pt x="85492" y="40212"/>
                  <a:pt x="85448" y="40273"/>
                  <a:pt x="85662" y="39980"/>
                </a:cubicBezTo>
                <a:cubicBezTo>
                  <a:pt x="86334" y="39058"/>
                  <a:pt x="85360" y="40033"/>
                  <a:pt x="85156" y="40157"/>
                </a:cubicBezTo>
                <a:cubicBezTo>
                  <a:pt x="84894" y="40315"/>
                  <a:pt x="84934" y="40034"/>
                  <a:pt x="84919" y="39833"/>
                </a:cubicBezTo>
                <a:cubicBezTo>
                  <a:pt x="84909" y="39697"/>
                  <a:pt x="84883" y="39417"/>
                  <a:pt x="84763" y="39334"/>
                </a:cubicBezTo>
                <a:cubicBezTo>
                  <a:pt x="84617" y="39233"/>
                  <a:pt x="84178" y="39111"/>
                  <a:pt x="83993" y="39090"/>
                </a:cubicBezTo>
                <a:cubicBezTo>
                  <a:pt x="83630" y="39062"/>
                  <a:pt x="83182" y="39230"/>
                  <a:pt x="82813" y="39306"/>
                </a:cubicBezTo>
                <a:cubicBezTo>
                  <a:pt x="82289" y="39414"/>
                  <a:pt x="82200" y="39416"/>
                  <a:pt x="81754" y="39728"/>
                </a:cubicBezTo>
                <a:cubicBezTo>
                  <a:pt x="81247" y="40083"/>
                  <a:pt x="81034" y="39801"/>
                  <a:pt x="80456" y="39981"/>
                </a:cubicBezTo>
                <a:cubicBezTo>
                  <a:pt x="80044" y="40108"/>
                  <a:pt x="79633" y="40487"/>
                  <a:pt x="79184" y="40244"/>
                </a:cubicBezTo>
                <a:cubicBezTo>
                  <a:pt x="78732" y="40000"/>
                  <a:pt x="79317" y="39627"/>
                  <a:pt x="79372" y="39336"/>
                </a:cubicBezTo>
                <a:cubicBezTo>
                  <a:pt x="79405" y="39162"/>
                  <a:pt x="79399" y="38776"/>
                  <a:pt x="79408" y="38578"/>
                </a:cubicBezTo>
                <a:cubicBezTo>
                  <a:pt x="79427" y="38038"/>
                  <a:pt x="79332" y="37843"/>
                  <a:pt x="79252" y="37346"/>
                </a:cubicBezTo>
                <a:cubicBezTo>
                  <a:pt x="79198" y="37011"/>
                  <a:pt x="79382" y="37304"/>
                  <a:pt x="79426" y="36922"/>
                </a:cubicBezTo>
                <a:cubicBezTo>
                  <a:pt x="79449" y="36704"/>
                  <a:pt x="79476" y="35744"/>
                  <a:pt x="79731" y="35699"/>
                </a:cubicBezTo>
                <a:cubicBezTo>
                  <a:pt x="79995" y="35653"/>
                  <a:pt x="80147" y="35480"/>
                  <a:pt x="80383" y="35350"/>
                </a:cubicBezTo>
                <a:cubicBezTo>
                  <a:pt x="80911" y="35060"/>
                  <a:pt x="81722" y="35042"/>
                  <a:pt x="82138" y="34673"/>
                </a:cubicBezTo>
                <a:cubicBezTo>
                  <a:pt x="82435" y="34389"/>
                  <a:pt x="82497" y="34030"/>
                  <a:pt x="82655" y="33879"/>
                </a:cubicBezTo>
                <a:cubicBezTo>
                  <a:pt x="82758" y="33781"/>
                  <a:pt x="82888" y="34020"/>
                  <a:pt x="83330" y="33478"/>
                </a:cubicBezTo>
                <a:cubicBezTo>
                  <a:pt x="83490" y="33283"/>
                  <a:pt x="83601" y="33105"/>
                  <a:pt x="83803" y="32951"/>
                </a:cubicBezTo>
                <a:cubicBezTo>
                  <a:pt x="83925" y="32858"/>
                  <a:pt x="83827" y="32829"/>
                  <a:pt x="83964" y="32831"/>
                </a:cubicBezTo>
                <a:cubicBezTo>
                  <a:pt x="84083" y="32833"/>
                  <a:pt x="84180" y="32701"/>
                  <a:pt x="84328" y="32926"/>
                </a:cubicBezTo>
                <a:cubicBezTo>
                  <a:pt x="84574" y="33301"/>
                  <a:pt x="84270" y="33319"/>
                  <a:pt x="84861" y="33186"/>
                </a:cubicBezTo>
                <a:cubicBezTo>
                  <a:pt x="84902" y="33177"/>
                  <a:pt x="84937" y="33170"/>
                  <a:pt x="84977" y="33157"/>
                </a:cubicBezTo>
                <a:close/>
                <a:moveTo>
                  <a:pt x="87038" y="42415"/>
                </a:moveTo>
                <a:cubicBezTo>
                  <a:pt x="86476" y="42461"/>
                  <a:pt x="86471" y="42563"/>
                  <a:pt x="86427" y="43084"/>
                </a:cubicBezTo>
                <a:cubicBezTo>
                  <a:pt x="86379" y="43640"/>
                  <a:pt x="86883" y="43052"/>
                  <a:pt x="86991" y="43164"/>
                </a:cubicBezTo>
                <a:cubicBezTo>
                  <a:pt x="87029" y="43204"/>
                  <a:pt x="87405" y="42760"/>
                  <a:pt x="87435" y="42713"/>
                </a:cubicBezTo>
                <a:cubicBezTo>
                  <a:pt x="87649" y="42365"/>
                  <a:pt x="87267" y="42396"/>
                  <a:pt x="87038" y="42415"/>
                </a:cubicBezTo>
                <a:close/>
                <a:moveTo>
                  <a:pt x="95755" y="41562"/>
                </a:moveTo>
                <a:cubicBezTo>
                  <a:pt x="95598" y="41725"/>
                  <a:pt x="95462" y="41809"/>
                  <a:pt x="95476" y="42043"/>
                </a:cubicBezTo>
                <a:cubicBezTo>
                  <a:pt x="95498" y="42397"/>
                  <a:pt x="95193" y="42464"/>
                  <a:pt x="95160" y="42563"/>
                </a:cubicBezTo>
                <a:cubicBezTo>
                  <a:pt x="95137" y="42632"/>
                  <a:pt x="95324" y="42606"/>
                  <a:pt x="95367" y="42590"/>
                </a:cubicBezTo>
                <a:cubicBezTo>
                  <a:pt x="95589" y="42510"/>
                  <a:pt x="96048" y="42158"/>
                  <a:pt x="96203" y="41975"/>
                </a:cubicBezTo>
                <a:cubicBezTo>
                  <a:pt x="96402" y="41741"/>
                  <a:pt x="96556" y="41806"/>
                  <a:pt x="96804" y="41596"/>
                </a:cubicBezTo>
                <a:cubicBezTo>
                  <a:pt x="96858" y="41550"/>
                  <a:pt x="97128" y="41319"/>
                  <a:pt x="96943" y="41282"/>
                </a:cubicBezTo>
                <a:cubicBezTo>
                  <a:pt x="96693" y="41246"/>
                  <a:pt x="96490" y="41324"/>
                  <a:pt x="96464" y="41027"/>
                </a:cubicBezTo>
                <a:cubicBezTo>
                  <a:pt x="96449" y="40849"/>
                  <a:pt x="96387" y="41003"/>
                  <a:pt x="96313" y="40961"/>
                </a:cubicBezTo>
                <a:cubicBezTo>
                  <a:pt x="96202" y="40897"/>
                  <a:pt x="96413" y="40540"/>
                  <a:pt x="96290" y="40337"/>
                </a:cubicBezTo>
                <a:cubicBezTo>
                  <a:pt x="96279" y="40320"/>
                  <a:pt x="96138" y="40116"/>
                  <a:pt x="96120" y="40138"/>
                </a:cubicBezTo>
                <a:cubicBezTo>
                  <a:pt x="96061" y="40208"/>
                  <a:pt x="96120" y="40598"/>
                  <a:pt x="96149" y="40695"/>
                </a:cubicBezTo>
                <a:cubicBezTo>
                  <a:pt x="96195" y="40851"/>
                  <a:pt x="96146" y="40965"/>
                  <a:pt x="96082" y="41117"/>
                </a:cubicBezTo>
                <a:cubicBezTo>
                  <a:pt x="96001" y="41311"/>
                  <a:pt x="95898" y="41413"/>
                  <a:pt x="95755" y="41562"/>
                </a:cubicBezTo>
                <a:close/>
                <a:moveTo>
                  <a:pt x="94393" y="42519"/>
                </a:moveTo>
                <a:cubicBezTo>
                  <a:pt x="94096" y="42766"/>
                  <a:pt x="93594" y="43119"/>
                  <a:pt x="93247" y="43271"/>
                </a:cubicBezTo>
                <a:cubicBezTo>
                  <a:pt x="92853" y="43445"/>
                  <a:pt x="92594" y="43521"/>
                  <a:pt x="92207" y="43753"/>
                </a:cubicBezTo>
                <a:cubicBezTo>
                  <a:pt x="92122" y="43804"/>
                  <a:pt x="91840" y="43968"/>
                  <a:pt x="91778" y="44047"/>
                </a:cubicBezTo>
                <a:cubicBezTo>
                  <a:pt x="91722" y="44119"/>
                  <a:pt x="91587" y="44129"/>
                  <a:pt x="91618" y="44207"/>
                </a:cubicBezTo>
                <a:cubicBezTo>
                  <a:pt x="91640" y="44262"/>
                  <a:pt x="91979" y="44403"/>
                  <a:pt x="92039" y="44409"/>
                </a:cubicBezTo>
                <a:cubicBezTo>
                  <a:pt x="92283" y="44434"/>
                  <a:pt x="92717" y="44190"/>
                  <a:pt x="92901" y="44029"/>
                </a:cubicBezTo>
                <a:cubicBezTo>
                  <a:pt x="93146" y="43813"/>
                  <a:pt x="93497" y="43514"/>
                  <a:pt x="93816" y="43434"/>
                </a:cubicBezTo>
                <a:cubicBezTo>
                  <a:pt x="93930" y="43405"/>
                  <a:pt x="93929" y="43509"/>
                  <a:pt x="94016" y="43369"/>
                </a:cubicBezTo>
                <a:cubicBezTo>
                  <a:pt x="94122" y="43196"/>
                  <a:pt x="94562" y="42948"/>
                  <a:pt x="94752" y="42795"/>
                </a:cubicBezTo>
                <a:cubicBezTo>
                  <a:pt x="94762" y="42787"/>
                  <a:pt x="95142" y="42482"/>
                  <a:pt x="95002" y="42479"/>
                </a:cubicBezTo>
                <a:cubicBezTo>
                  <a:pt x="94712" y="42474"/>
                  <a:pt x="94824" y="42161"/>
                  <a:pt x="94393" y="42519"/>
                </a:cubicBezTo>
                <a:close/>
                <a:moveTo>
                  <a:pt x="82298" y="15491"/>
                </a:moveTo>
                <a:cubicBezTo>
                  <a:pt x="82233" y="15449"/>
                  <a:pt x="82171" y="15082"/>
                  <a:pt x="82130" y="14993"/>
                </a:cubicBezTo>
                <a:cubicBezTo>
                  <a:pt x="82096" y="14920"/>
                  <a:pt x="81931" y="14712"/>
                  <a:pt x="81939" y="14687"/>
                </a:cubicBezTo>
                <a:cubicBezTo>
                  <a:pt x="81957" y="14628"/>
                  <a:pt x="82022" y="14620"/>
                  <a:pt x="81916" y="14496"/>
                </a:cubicBezTo>
                <a:cubicBezTo>
                  <a:pt x="81837" y="14404"/>
                  <a:pt x="81765" y="14361"/>
                  <a:pt x="81724" y="14338"/>
                </a:cubicBezTo>
                <a:cubicBezTo>
                  <a:pt x="81626" y="14314"/>
                  <a:pt x="81575" y="14244"/>
                  <a:pt x="81540" y="14319"/>
                </a:cubicBezTo>
                <a:cubicBezTo>
                  <a:pt x="81520" y="14361"/>
                  <a:pt x="81438" y="14305"/>
                  <a:pt x="81410" y="14289"/>
                </a:cubicBezTo>
                <a:cubicBezTo>
                  <a:pt x="81065" y="14087"/>
                  <a:pt x="81581" y="14110"/>
                  <a:pt x="81189" y="13772"/>
                </a:cubicBezTo>
                <a:cubicBezTo>
                  <a:pt x="81110" y="13704"/>
                  <a:pt x="80940" y="13622"/>
                  <a:pt x="80834" y="13531"/>
                </a:cubicBezTo>
                <a:cubicBezTo>
                  <a:pt x="80765" y="13586"/>
                  <a:pt x="80610" y="13642"/>
                  <a:pt x="80499" y="13722"/>
                </a:cubicBezTo>
                <a:cubicBezTo>
                  <a:pt x="80436" y="13768"/>
                  <a:pt x="80218" y="13988"/>
                  <a:pt x="80166" y="13897"/>
                </a:cubicBezTo>
                <a:cubicBezTo>
                  <a:pt x="80096" y="13773"/>
                  <a:pt x="80111" y="12987"/>
                  <a:pt x="79691" y="13395"/>
                </a:cubicBezTo>
                <a:cubicBezTo>
                  <a:pt x="79582" y="13501"/>
                  <a:pt x="79239" y="13803"/>
                  <a:pt x="79199" y="13925"/>
                </a:cubicBezTo>
                <a:cubicBezTo>
                  <a:pt x="79129" y="14135"/>
                  <a:pt x="79533" y="14385"/>
                  <a:pt x="79700" y="14419"/>
                </a:cubicBezTo>
                <a:cubicBezTo>
                  <a:pt x="79915" y="14464"/>
                  <a:pt x="80600" y="14349"/>
                  <a:pt x="80730" y="14548"/>
                </a:cubicBezTo>
                <a:cubicBezTo>
                  <a:pt x="80789" y="14639"/>
                  <a:pt x="80492" y="14733"/>
                  <a:pt x="80411" y="14783"/>
                </a:cubicBezTo>
                <a:cubicBezTo>
                  <a:pt x="80130" y="14955"/>
                  <a:pt x="80038" y="15199"/>
                  <a:pt x="80282" y="15463"/>
                </a:cubicBezTo>
                <a:cubicBezTo>
                  <a:pt x="80417" y="15610"/>
                  <a:pt x="80544" y="15715"/>
                  <a:pt x="80684" y="15878"/>
                </a:cubicBezTo>
                <a:cubicBezTo>
                  <a:pt x="80754" y="15960"/>
                  <a:pt x="81110" y="16304"/>
                  <a:pt x="81102" y="16379"/>
                </a:cubicBezTo>
                <a:cubicBezTo>
                  <a:pt x="81088" y="16502"/>
                  <a:pt x="80572" y="16317"/>
                  <a:pt x="80558" y="16323"/>
                </a:cubicBezTo>
                <a:cubicBezTo>
                  <a:pt x="80625" y="16363"/>
                  <a:pt x="80852" y="16413"/>
                  <a:pt x="80985" y="16487"/>
                </a:cubicBezTo>
                <a:cubicBezTo>
                  <a:pt x="81225" y="16619"/>
                  <a:pt x="81277" y="16747"/>
                  <a:pt x="81117" y="16961"/>
                </a:cubicBezTo>
                <a:cubicBezTo>
                  <a:pt x="81044" y="17058"/>
                  <a:pt x="81164" y="17070"/>
                  <a:pt x="81267" y="17120"/>
                </a:cubicBezTo>
                <a:cubicBezTo>
                  <a:pt x="81611" y="17286"/>
                  <a:pt x="81496" y="17322"/>
                  <a:pt x="81488" y="17592"/>
                </a:cubicBezTo>
                <a:cubicBezTo>
                  <a:pt x="81485" y="17673"/>
                  <a:pt x="81387" y="17843"/>
                  <a:pt x="81353" y="17944"/>
                </a:cubicBezTo>
                <a:cubicBezTo>
                  <a:pt x="81280" y="18157"/>
                  <a:pt x="81311" y="18134"/>
                  <a:pt x="81173" y="18304"/>
                </a:cubicBezTo>
                <a:cubicBezTo>
                  <a:pt x="81005" y="18513"/>
                  <a:pt x="81296" y="18610"/>
                  <a:pt x="81025" y="18889"/>
                </a:cubicBezTo>
                <a:cubicBezTo>
                  <a:pt x="80873" y="19044"/>
                  <a:pt x="80803" y="19124"/>
                  <a:pt x="80665" y="19294"/>
                </a:cubicBezTo>
                <a:cubicBezTo>
                  <a:pt x="80417" y="19600"/>
                  <a:pt x="80283" y="19665"/>
                  <a:pt x="79924" y="19744"/>
                </a:cubicBezTo>
                <a:cubicBezTo>
                  <a:pt x="79652" y="19804"/>
                  <a:pt x="79466" y="19454"/>
                  <a:pt x="79485" y="19749"/>
                </a:cubicBezTo>
                <a:cubicBezTo>
                  <a:pt x="79503" y="20024"/>
                  <a:pt x="79290" y="19987"/>
                  <a:pt x="79063" y="20062"/>
                </a:cubicBezTo>
                <a:cubicBezTo>
                  <a:pt x="78820" y="20143"/>
                  <a:pt x="78726" y="20190"/>
                  <a:pt x="78635" y="20427"/>
                </a:cubicBezTo>
                <a:cubicBezTo>
                  <a:pt x="78541" y="20674"/>
                  <a:pt x="78469" y="20183"/>
                  <a:pt x="78384" y="20137"/>
                </a:cubicBezTo>
                <a:cubicBezTo>
                  <a:pt x="78358" y="20123"/>
                  <a:pt x="78217" y="20105"/>
                  <a:pt x="78128" y="20065"/>
                </a:cubicBezTo>
                <a:cubicBezTo>
                  <a:pt x="77999" y="20025"/>
                  <a:pt x="77944" y="20098"/>
                  <a:pt x="77867" y="20134"/>
                </a:cubicBezTo>
                <a:cubicBezTo>
                  <a:pt x="77841" y="20168"/>
                  <a:pt x="77774" y="20222"/>
                  <a:pt x="77734" y="20245"/>
                </a:cubicBezTo>
                <a:cubicBezTo>
                  <a:pt x="77494" y="20385"/>
                  <a:pt x="77537" y="20328"/>
                  <a:pt x="77416" y="20603"/>
                </a:cubicBezTo>
                <a:cubicBezTo>
                  <a:pt x="77212" y="21066"/>
                  <a:pt x="77465" y="21384"/>
                  <a:pt x="77794" y="21702"/>
                </a:cubicBezTo>
                <a:cubicBezTo>
                  <a:pt x="78354" y="22242"/>
                  <a:pt x="78541" y="22257"/>
                  <a:pt x="78689" y="23077"/>
                </a:cubicBezTo>
                <a:cubicBezTo>
                  <a:pt x="78869" y="24071"/>
                  <a:pt x="78022" y="23928"/>
                  <a:pt x="77880" y="24235"/>
                </a:cubicBezTo>
                <a:cubicBezTo>
                  <a:pt x="77840" y="24323"/>
                  <a:pt x="77445" y="24864"/>
                  <a:pt x="77417" y="24670"/>
                </a:cubicBezTo>
                <a:cubicBezTo>
                  <a:pt x="77410" y="24624"/>
                  <a:pt x="77410" y="24558"/>
                  <a:pt x="77406" y="24509"/>
                </a:cubicBezTo>
                <a:cubicBezTo>
                  <a:pt x="77381" y="24318"/>
                  <a:pt x="77276" y="24220"/>
                  <a:pt x="77189" y="24062"/>
                </a:cubicBezTo>
                <a:cubicBezTo>
                  <a:pt x="77157" y="24025"/>
                  <a:pt x="76971" y="24009"/>
                  <a:pt x="76868" y="23884"/>
                </a:cubicBezTo>
                <a:cubicBezTo>
                  <a:pt x="76829" y="23835"/>
                  <a:pt x="76769" y="23728"/>
                  <a:pt x="76723" y="23611"/>
                </a:cubicBezTo>
                <a:cubicBezTo>
                  <a:pt x="76710" y="23602"/>
                  <a:pt x="76661" y="23559"/>
                  <a:pt x="76632" y="23536"/>
                </a:cubicBezTo>
                <a:cubicBezTo>
                  <a:pt x="76571" y="23488"/>
                  <a:pt x="76055" y="23128"/>
                  <a:pt x="76013" y="23114"/>
                </a:cubicBezTo>
                <a:cubicBezTo>
                  <a:pt x="75821" y="23050"/>
                  <a:pt x="75752" y="23506"/>
                  <a:pt x="75720" y="23636"/>
                </a:cubicBezTo>
                <a:cubicBezTo>
                  <a:pt x="75642" y="23947"/>
                  <a:pt x="75538" y="24221"/>
                  <a:pt x="75718" y="24506"/>
                </a:cubicBezTo>
                <a:cubicBezTo>
                  <a:pt x="75881" y="24763"/>
                  <a:pt x="75892" y="24773"/>
                  <a:pt x="75999" y="25057"/>
                </a:cubicBezTo>
                <a:cubicBezTo>
                  <a:pt x="76105" y="25337"/>
                  <a:pt x="76495" y="25407"/>
                  <a:pt x="76551" y="25622"/>
                </a:cubicBezTo>
                <a:cubicBezTo>
                  <a:pt x="76583" y="25745"/>
                  <a:pt x="76454" y="25750"/>
                  <a:pt x="76358" y="25714"/>
                </a:cubicBezTo>
                <a:cubicBezTo>
                  <a:pt x="76519" y="25785"/>
                  <a:pt x="76808" y="25865"/>
                  <a:pt x="76883" y="26023"/>
                </a:cubicBezTo>
                <a:cubicBezTo>
                  <a:pt x="76968" y="26233"/>
                  <a:pt x="77071" y="26522"/>
                  <a:pt x="77143" y="26763"/>
                </a:cubicBezTo>
                <a:cubicBezTo>
                  <a:pt x="77164" y="26832"/>
                  <a:pt x="77330" y="27265"/>
                  <a:pt x="77283" y="27308"/>
                </a:cubicBezTo>
                <a:cubicBezTo>
                  <a:pt x="77173" y="27407"/>
                  <a:pt x="76675" y="27033"/>
                  <a:pt x="76594" y="26962"/>
                </a:cubicBezTo>
                <a:cubicBezTo>
                  <a:pt x="76315" y="26720"/>
                  <a:pt x="76195" y="26393"/>
                  <a:pt x="76097" y="26043"/>
                </a:cubicBezTo>
                <a:cubicBezTo>
                  <a:pt x="76069" y="25943"/>
                  <a:pt x="75987" y="25610"/>
                  <a:pt x="76085" y="25534"/>
                </a:cubicBezTo>
                <a:cubicBezTo>
                  <a:pt x="75867" y="25381"/>
                  <a:pt x="75832" y="25315"/>
                  <a:pt x="75659" y="25115"/>
                </a:cubicBezTo>
                <a:cubicBezTo>
                  <a:pt x="75391" y="24806"/>
                  <a:pt x="75283" y="24823"/>
                  <a:pt x="75398" y="24357"/>
                </a:cubicBezTo>
                <a:cubicBezTo>
                  <a:pt x="75412" y="24298"/>
                  <a:pt x="75415" y="24233"/>
                  <a:pt x="75434" y="24187"/>
                </a:cubicBezTo>
                <a:cubicBezTo>
                  <a:pt x="75411" y="24138"/>
                  <a:pt x="75419" y="23704"/>
                  <a:pt x="75419" y="23680"/>
                </a:cubicBezTo>
                <a:cubicBezTo>
                  <a:pt x="75411" y="23240"/>
                  <a:pt x="75183" y="22955"/>
                  <a:pt x="75071" y="22560"/>
                </a:cubicBezTo>
                <a:cubicBezTo>
                  <a:pt x="75008" y="22337"/>
                  <a:pt x="74909" y="21684"/>
                  <a:pt x="74572" y="21849"/>
                </a:cubicBezTo>
                <a:cubicBezTo>
                  <a:pt x="74414" y="21927"/>
                  <a:pt x="74236" y="22180"/>
                  <a:pt x="74123" y="22139"/>
                </a:cubicBezTo>
                <a:cubicBezTo>
                  <a:pt x="73997" y="22092"/>
                  <a:pt x="74025" y="22207"/>
                  <a:pt x="73944" y="21883"/>
                </a:cubicBezTo>
                <a:cubicBezTo>
                  <a:pt x="73886" y="21652"/>
                  <a:pt x="73825" y="21121"/>
                  <a:pt x="73635" y="20979"/>
                </a:cubicBezTo>
                <a:cubicBezTo>
                  <a:pt x="73537" y="20906"/>
                  <a:pt x="73627" y="20823"/>
                  <a:pt x="73404" y="20681"/>
                </a:cubicBezTo>
                <a:cubicBezTo>
                  <a:pt x="73324" y="20630"/>
                  <a:pt x="73187" y="20437"/>
                  <a:pt x="73064" y="20371"/>
                </a:cubicBezTo>
                <a:cubicBezTo>
                  <a:pt x="72995" y="20343"/>
                  <a:pt x="72940" y="20110"/>
                  <a:pt x="72905" y="20034"/>
                </a:cubicBezTo>
                <a:cubicBezTo>
                  <a:pt x="72796" y="19802"/>
                  <a:pt x="72635" y="19704"/>
                  <a:pt x="72452" y="19543"/>
                </a:cubicBezTo>
                <a:cubicBezTo>
                  <a:pt x="72384" y="19483"/>
                  <a:pt x="72414" y="19691"/>
                  <a:pt x="72414" y="19746"/>
                </a:cubicBezTo>
                <a:cubicBezTo>
                  <a:pt x="72413" y="19791"/>
                  <a:pt x="72417" y="20045"/>
                  <a:pt x="72324" y="19958"/>
                </a:cubicBezTo>
                <a:cubicBezTo>
                  <a:pt x="72275" y="19912"/>
                  <a:pt x="72267" y="19964"/>
                  <a:pt x="72176" y="19981"/>
                </a:cubicBezTo>
                <a:cubicBezTo>
                  <a:pt x="72096" y="19995"/>
                  <a:pt x="72105" y="20035"/>
                  <a:pt x="71977" y="19995"/>
                </a:cubicBezTo>
                <a:cubicBezTo>
                  <a:pt x="71956" y="20038"/>
                  <a:pt x="71911" y="20055"/>
                  <a:pt x="71830" y="20028"/>
                </a:cubicBezTo>
                <a:cubicBezTo>
                  <a:pt x="71469" y="19910"/>
                  <a:pt x="71472" y="20630"/>
                  <a:pt x="71032" y="20763"/>
                </a:cubicBezTo>
                <a:cubicBezTo>
                  <a:pt x="70933" y="20793"/>
                  <a:pt x="70861" y="20947"/>
                  <a:pt x="70792" y="21038"/>
                </a:cubicBezTo>
                <a:cubicBezTo>
                  <a:pt x="70566" y="21339"/>
                  <a:pt x="70133" y="21848"/>
                  <a:pt x="69822" y="22051"/>
                </a:cubicBezTo>
                <a:cubicBezTo>
                  <a:pt x="69565" y="22231"/>
                  <a:pt x="69538" y="22405"/>
                  <a:pt x="69548" y="22709"/>
                </a:cubicBezTo>
                <a:cubicBezTo>
                  <a:pt x="69558" y="23036"/>
                  <a:pt x="69576" y="23217"/>
                  <a:pt x="69545" y="23553"/>
                </a:cubicBezTo>
                <a:cubicBezTo>
                  <a:pt x="69507" y="23953"/>
                  <a:pt x="69410" y="24906"/>
                  <a:pt x="68801" y="24777"/>
                </a:cubicBezTo>
                <a:cubicBezTo>
                  <a:pt x="68593" y="24733"/>
                  <a:pt x="68465" y="24566"/>
                  <a:pt x="68436" y="24361"/>
                </a:cubicBezTo>
                <a:cubicBezTo>
                  <a:pt x="68378" y="24050"/>
                  <a:pt x="68002" y="23419"/>
                  <a:pt x="67862" y="23051"/>
                </a:cubicBezTo>
                <a:cubicBezTo>
                  <a:pt x="67751" y="22763"/>
                  <a:pt x="67663" y="22563"/>
                  <a:pt x="67524" y="22286"/>
                </a:cubicBezTo>
                <a:cubicBezTo>
                  <a:pt x="67282" y="21807"/>
                  <a:pt x="67195" y="21328"/>
                  <a:pt x="67089" y="20809"/>
                </a:cubicBezTo>
                <a:cubicBezTo>
                  <a:pt x="67040" y="20567"/>
                  <a:pt x="67032" y="20307"/>
                  <a:pt x="66983" y="20057"/>
                </a:cubicBezTo>
                <a:cubicBezTo>
                  <a:pt x="66957" y="19930"/>
                  <a:pt x="66874" y="19769"/>
                  <a:pt x="66825" y="20000"/>
                </a:cubicBezTo>
                <a:cubicBezTo>
                  <a:pt x="66673" y="20729"/>
                  <a:pt x="65863" y="20076"/>
                  <a:pt x="65889" y="19901"/>
                </a:cubicBezTo>
                <a:cubicBezTo>
                  <a:pt x="65911" y="19749"/>
                  <a:pt x="66321" y="19727"/>
                  <a:pt x="66078" y="19642"/>
                </a:cubicBezTo>
                <a:cubicBezTo>
                  <a:pt x="66007" y="19617"/>
                  <a:pt x="65613" y="19416"/>
                  <a:pt x="65522" y="19316"/>
                </a:cubicBezTo>
                <a:cubicBezTo>
                  <a:pt x="65211" y="19172"/>
                  <a:pt x="65171" y="18810"/>
                  <a:pt x="64788" y="18767"/>
                </a:cubicBezTo>
                <a:cubicBezTo>
                  <a:pt x="64553" y="18741"/>
                  <a:pt x="64079" y="18745"/>
                  <a:pt x="63823" y="18780"/>
                </a:cubicBezTo>
                <a:cubicBezTo>
                  <a:pt x="63699" y="18797"/>
                  <a:pt x="63567" y="18790"/>
                  <a:pt x="63474" y="18792"/>
                </a:cubicBezTo>
                <a:cubicBezTo>
                  <a:pt x="63400" y="18791"/>
                  <a:pt x="63145" y="18802"/>
                  <a:pt x="63025" y="18783"/>
                </a:cubicBezTo>
                <a:cubicBezTo>
                  <a:pt x="62838" y="18755"/>
                  <a:pt x="62383" y="18737"/>
                  <a:pt x="62247" y="18636"/>
                </a:cubicBezTo>
                <a:cubicBezTo>
                  <a:pt x="61986" y="18442"/>
                  <a:pt x="62002" y="18112"/>
                  <a:pt x="61549" y="18238"/>
                </a:cubicBezTo>
                <a:cubicBezTo>
                  <a:pt x="61080" y="18368"/>
                  <a:pt x="60998" y="18273"/>
                  <a:pt x="60597" y="18032"/>
                </a:cubicBezTo>
                <a:cubicBezTo>
                  <a:pt x="60225" y="17809"/>
                  <a:pt x="60248" y="17808"/>
                  <a:pt x="60015" y="17448"/>
                </a:cubicBezTo>
                <a:cubicBezTo>
                  <a:pt x="59898" y="17268"/>
                  <a:pt x="59675" y="17090"/>
                  <a:pt x="59483" y="16997"/>
                </a:cubicBezTo>
                <a:cubicBezTo>
                  <a:pt x="59400" y="16956"/>
                  <a:pt x="59351" y="17064"/>
                  <a:pt x="59277" y="17054"/>
                </a:cubicBezTo>
                <a:cubicBezTo>
                  <a:pt x="59254" y="17081"/>
                  <a:pt x="59171" y="17152"/>
                  <a:pt x="59140" y="17150"/>
                </a:cubicBezTo>
                <a:cubicBezTo>
                  <a:pt x="59139" y="17174"/>
                  <a:pt x="59118" y="17303"/>
                  <a:pt x="59219" y="17487"/>
                </a:cubicBezTo>
                <a:cubicBezTo>
                  <a:pt x="59266" y="17573"/>
                  <a:pt x="59266" y="17626"/>
                  <a:pt x="59304" y="17693"/>
                </a:cubicBezTo>
                <a:cubicBezTo>
                  <a:pt x="59414" y="17778"/>
                  <a:pt x="59415" y="17862"/>
                  <a:pt x="59562" y="18008"/>
                </a:cubicBezTo>
                <a:cubicBezTo>
                  <a:pt x="59941" y="18384"/>
                  <a:pt x="59815" y="18431"/>
                  <a:pt x="60053" y="18788"/>
                </a:cubicBezTo>
                <a:cubicBezTo>
                  <a:pt x="60076" y="18823"/>
                  <a:pt x="60103" y="18865"/>
                  <a:pt x="60135" y="18903"/>
                </a:cubicBezTo>
                <a:cubicBezTo>
                  <a:pt x="60108" y="18838"/>
                  <a:pt x="60109" y="18756"/>
                  <a:pt x="60119" y="18709"/>
                </a:cubicBezTo>
                <a:cubicBezTo>
                  <a:pt x="60163" y="18561"/>
                  <a:pt x="60374" y="18466"/>
                  <a:pt x="60352" y="18702"/>
                </a:cubicBezTo>
                <a:cubicBezTo>
                  <a:pt x="60347" y="18746"/>
                  <a:pt x="60379" y="18922"/>
                  <a:pt x="60336" y="19001"/>
                </a:cubicBezTo>
                <a:cubicBezTo>
                  <a:pt x="60361" y="18995"/>
                  <a:pt x="60389" y="19149"/>
                  <a:pt x="60413" y="19201"/>
                </a:cubicBezTo>
                <a:cubicBezTo>
                  <a:pt x="60553" y="19288"/>
                  <a:pt x="60996" y="19223"/>
                  <a:pt x="61142" y="19153"/>
                </a:cubicBezTo>
                <a:cubicBezTo>
                  <a:pt x="61413" y="19023"/>
                  <a:pt x="61546" y="18752"/>
                  <a:pt x="61726" y="18549"/>
                </a:cubicBezTo>
                <a:cubicBezTo>
                  <a:pt x="61733" y="18510"/>
                  <a:pt x="61762" y="18451"/>
                  <a:pt x="61799" y="18434"/>
                </a:cubicBezTo>
                <a:cubicBezTo>
                  <a:pt x="61829" y="18420"/>
                  <a:pt x="61826" y="18480"/>
                  <a:pt x="61826" y="18494"/>
                </a:cubicBezTo>
                <a:cubicBezTo>
                  <a:pt x="61819" y="18540"/>
                  <a:pt x="61793" y="18625"/>
                  <a:pt x="61782" y="18641"/>
                </a:cubicBezTo>
                <a:cubicBezTo>
                  <a:pt x="61828" y="18742"/>
                  <a:pt x="61815" y="18661"/>
                  <a:pt x="61826" y="18811"/>
                </a:cubicBezTo>
                <a:cubicBezTo>
                  <a:pt x="61831" y="18876"/>
                  <a:pt x="61829" y="18926"/>
                  <a:pt x="61825" y="18969"/>
                </a:cubicBezTo>
                <a:cubicBezTo>
                  <a:pt x="61834" y="18964"/>
                  <a:pt x="62054" y="19153"/>
                  <a:pt x="62088" y="19175"/>
                </a:cubicBezTo>
                <a:cubicBezTo>
                  <a:pt x="62445" y="19400"/>
                  <a:pt x="63158" y="19613"/>
                  <a:pt x="62833" y="20197"/>
                </a:cubicBezTo>
                <a:cubicBezTo>
                  <a:pt x="62727" y="20389"/>
                  <a:pt x="62604" y="20469"/>
                  <a:pt x="62486" y="20712"/>
                </a:cubicBezTo>
                <a:cubicBezTo>
                  <a:pt x="62259" y="21184"/>
                  <a:pt x="62205" y="21184"/>
                  <a:pt x="61824" y="21519"/>
                </a:cubicBezTo>
                <a:cubicBezTo>
                  <a:pt x="61651" y="21670"/>
                  <a:pt x="61371" y="21739"/>
                  <a:pt x="61038" y="21847"/>
                </a:cubicBezTo>
                <a:cubicBezTo>
                  <a:pt x="60810" y="21946"/>
                  <a:pt x="60637" y="22341"/>
                  <a:pt x="60294" y="22462"/>
                </a:cubicBezTo>
                <a:cubicBezTo>
                  <a:pt x="60028" y="22556"/>
                  <a:pt x="59891" y="22644"/>
                  <a:pt x="59648" y="22766"/>
                </a:cubicBezTo>
                <a:cubicBezTo>
                  <a:pt x="59361" y="22912"/>
                  <a:pt x="59176" y="22960"/>
                  <a:pt x="58888" y="23072"/>
                </a:cubicBezTo>
                <a:cubicBezTo>
                  <a:pt x="58258" y="23300"/>
                  <a:pt x="58277" y="23422"/>
                  <a:pt x="58108" y="23077"/>
                </a:cubicBezTo>
                <a:cubicBezTo>
                  <a:pt x="57909" y="22533"/>
                  <a:pt x="57921" y="22315"/>
                  <a:pt x="57835" y="21878"/>
                </a:cubicBezTo>
                <a:cubicBezTo>
                  <a:pt x="57828" y="21846"/>
                  <a:pt x="57707" y="21735"/>
                  <a:pt x="57506" y="21416"/>
                </a:cubicBezTo>
                <a:cubicBezTo>
                  <a:pt x="57273" y="21044"/>
                  <a:pt x="57313" y="20947"/>
                  <a:pt x="56959" y="20623"/>
                </a:cubicBezTo>
                <a:cubicBezTo>
                  <a:pt x="56445" y="20154"/>
                  <a:pt x="56717" y="19910"/>
                  <a:pt x="56421" y="19464"/>
                </a:cubicBezTo>
                <a:cubicBezTo>
                  <a:pt x="56254" y="19211"/>
                  <a:pt x="56074" y="19077"/>
                  <a:pt x="55919" y="18784"/>
                </a:cubicBezTo>
                <a:cubicBezTo>
                  <a:pt x="55734" y="18425"/>
                  <a:pt x="55566" y="18155"/>
                  <a:pt x="55279" y="17864"/>
                </a:cubicBezTo>
                <a:cubicBezTo>
                  <a:pt x="55186" y="17769"/>
                  <a:pt x="55158" y="17719"/>
                  <a:pt x="55167" y="17577"/>
                </a:cubicBezTo>
                <a:cubicBezTo>
                  <a:pt x="55171" y="17510"/>
                  <a:pt x="55206" y="17411"/>
                  <a:pt x="55200" y="17348"/>
                </a:cubicBezTo>
                <a:cubicBezTo>
                  <a:pt x="55201" y="17338"/>
                  <a:pt x="55195" y="17320"/>
                  <a:pt x="55199" y="17292"/>
                </a:cubicBezTo>
                <a:cubicBezTo>
                  <a:pt x="55192" y="17295"/>
                  <a:pt x="55185" y="17297"/>
                  <a:pt x="55176" y="17301"/>
                </a:cubicBezTo>
                <a:cubicBezTo>
                  <a:pt x="55176" y="17302"/>
                  <a:pt x="55133" y="17445"/>
                  <a:pt x="55129" y="17476"/>
                </a:cubicBezTo>
                <a:cubicBezTo>
                  <a:pt x="55072" y="17887"/>
                  <a:pt x="54964" y="17964"/>
                  <a:pt x="54693" y="17589"/>
                </a:cubicBezTo>
                <a:cubicBezTo>
                  <a:pt x="54692" y="17587"/>
                  <a:pt x="54363" y="17083"/>
                  <a:pt x="54473" y="17372"/>
                </a:cubicBezTo>
                <a:cubicBezTo>
                  <a:pt x="54604" y="17719"/>
                  <a:pt x="55418" y="19296"/>
                  <a:pt x="55506" y="19538"/>
                </a:cubicBezTo>
                <a:cubicBezTo>
                  <a:pt x="55647" y="19664"/>
                  <a:pt x="55623" y="19601"/>
                  <a:pt x="55784" y="19806"/>
                </a:cubicBezTo>
                <a:cubicBezTo>
                  <a:pt x="56232" y="20379"/>
                  <a:pt x="55886" y="20841"/>
                  <a:pt x="56506" y="21386"/>
                </a:cubicBezTo>
                <a:cubicBezTo>
                  <a:pt x="56619" y="21447"/>
                  <a:pt x="56717" y="21959"/>
                  <a:pt x="56749" y="22052"/>
                </a:cubicBezTo>
                <a:cubicBezTo>
                  <a:pt x="56908" y="22518"/>
                  <a:pt x="56966" y="22340"/>
                  <a:pt x="57322" y="22622"/>
                </a:cubicBezTo>
                <a:cubicBezTo>
                  <a:pt x="57375" y="22664"/>
                  <a:pt x="57842" y="23166"/>
                  <a:pt x="57965" y="23306"/>
                </a:cubicBezTo>
                <a:cubicBezTo>
                  <a:pt x="58026" y="23324"/>
                  <a:pt x="58069" y="23424"/>
                  <a:pt x="57982" y="23579"/>
                </a:cubicBezTo>
                <a:cubicBezTo>
                  <a:pt x="57965" y="23610"/>
                  <a:pt x="57924" y="23662"/>
                  <a:pt x="57954" y="23695"/>
                </a:cubicBezTo>
                <a:cubicBezTo>
                  <a:pt x="57990" y="23722"/>
                  <a:pt x="58026" y="23750"/>
                  <a:pt x="58058" y="23779"/>
                </a:cubicBezTo>
                <a:cubicBezTo>
                  <a:pt x="58282" y="23958"/>
                  <a:pt x="58390" y="24053"/>
                  <a:pt x="58707" y="24024"/>
                </a:cubicBezTo>
                <a:cubicBezTo>
                  <a:pt x="59009" y="23996"/>
                  <a:pt x="59299" y="23870"/>
                  <a:pt x="59611" y="23823"/>
                </a:cubicBezTo>
                <a:cubicBezTo>
                  <a:pt x="59914" y="23777"/>
                  <a:pt x="59944" y="23759"/>
                  <a:pt x="60225" y="23653"/>
                </a:cubicBezTo>
                <a:cubicBezTo>
                  <a:pt x="60531" y="23536"/>
                  <a:pt x="60534" y="23719"/>
                  <a:pt x="60556" y="23983"/>
                </a:cubicBezTo>
                <a:cubicBezTo>
                  <a:pt x="60569" y="24143"/>
                  <a:pt x="60464" y="24318"/>
                  <a:pt x="60402" y="24476"/>
                </a:cubicBezTo>
                <a:cubicBezTo>
                  <a:pt x="60324" y="24678"/>
                  <a:pt x="60271" y="24783"/>
                  <a:pt x="60175" y="24971"/>
                </a:cubicBezTo>
                <a:cubicBezTo>
                  <a:pt x="59963" y="25385"/>
                  <a:pt x="59896" y="25717"/>
                  <a:pt x="59619" y="26145"/>
                </a:cubicBezTo>
                <a:cubicBezTo>
                  <a:pt x="59263" y="26696"/>
                  <a:pt x="59071" y="26838"/>
                  <a:pt x="58576" y="27237"/>
                </a:cubicBezTo>
                <a:cubicBezTo>
                  <a:pt x="58059" y="27654"/>
                  <a:pt x="57931" y="27966"/>
                  <a:pt x="57539" y="28437"/>
                </a:cubicBezTo>
                <a:cubicBezTo>
                  <a:pt x="57509" y="28490"/>
                  <a:pt x="57340" y="28624"/>
                  <a:pt x="57281" y="28709"/>
                </a:cubicBezTo>
                <a:cubicBezTo>
                  <a:pt x="57182" y="28851"/>
                  <a:pt x="56919" y="29420"/>
                  <a:pt x="56808" y="29445"/>
                </a:cubicBezTo>
                <a:cubicBezTo>
                  <a:pt x="56756" y="29574"/>
                  <a:pt x="56751" y="29900"/>
                  <a:pt x="56799" y="30106"/>
                </a:cubicBezTo>
                <a:cubicBezTo>
                  <a:pt x="56881" y="30464"/>
                  <a:pt x="56837" y="30944"/>
                  <a:pt x="56943" y="31244"/>
                </a:cubicBezTo>
                <a:cubicBezTo>
                  <a:pt x="57001" y="31409"/>
                  <a:pt x="57172" y="31538"/>
                  <a:pt x="57171" y="31566"/>
                </a:cubicBezTo>
                <a:cubicBezTo>
                  <a:pt x="57192" y="31731"/>
                  <a:pt x="57193" y="31847"/>
                  <a:pt x="57181" y="32024"/>
                </a:cubicBezTo>
                <a:cubicBezTo>
                  <a:pt x="57156" y="32380"/>
                  <a:pt x="57189" y="32448"/>
                  <a:pt x="57210" y="32798"/>
                </a:cubicBezTo>
                <a:cubicBezTo>
                  <a:pt x="57242" y="33355"/>
                  <a:pt x="57054" y="33648"/>
                  <a:pt x="56566" y="33897"/>
                </a:cubicBezTo>
                <a:cubicBezTo>
                  <a:pt x="56037" y="34166"/>
                  <a:pt x="56011" y="34330"/>
                  <a:pt x="55601" y="34642"/>
                </a:cubicBezTo>
                <a:cubicBezTo>
                  <a:pt x="55484" y="34731"/>
                  <a:pt x="55259" y="34830"/>
                  <a:pt x="55270" y="34976"/>
                </a:cubicBezTo>
                <a:cubicBezTo>
                  <a:pt x="55278" y="35075"/>
                  <a:pt x="55415" y="35587"/>
                  <a:pt x="55452" y="35715"/>
                </a:cubicBezTo>
                <a:cubicBezTo>
                  <a:pt x="55511" y="35915"/>
                  <a:pt x="55486" y="36023"/>
                  <a:pt x="55478" y="36228"/>
                </a:cubicBezTo>
                <a:cubicBezTo>
                  <a:pt x="55417" y="36787"/>
                  <a:pt x="54800" y="36585"/>
                  <a:pt x="54580" y="37213"/>
                </a:cubicBezTo>
                <a:cubicBezTo>
                  <a:pt x="54548" y="37303"/>
                  <a:pt x="54515" y="37444"/>
                  <a:pt x="54481" y="37453"/>
                </a:cubicBezTo>
                <a:cubicBezTo>
                  <a:pt x="54603" y="37714"/>
                  <a:pt x="54526" y="37847"/>
                  <a:pt x="54344" y="38071"/>
                </a:cubicBezTo>
                <a:cubicBezTo>
                  <a:pt x="54183" y="38270"/>
                  <a:pt x="54067" y="38375"/>
                  <a:pt x="53916" y="38601"/>
                </a:cubicBezTo>
                <a:cubicBezTo>
                  <a:pt x="53660" y="38986"/>
                  <a:pt x="53353" y="39316"/>
                  <a:pt x="52985" y="39598"/>
                </a:cubicBezTo>
                <a:cubicBezTo>
                  <a:pt x="52605" y="39890"/>
                  <a:pt x="52153" y="39997"/>
                  <a:pt x="51680" y="39970"/>
                </a:cubicBezTo>
                <a:cubicBezTo>
                  <a:pt x="51231" y="39944"/>
                  <a:pt x="50962" y="40170"/>
                  <a:pt x="50565" y="40168"/>
                </a:cubicBezTo>
                <a:cubicBezTo>
                  <a:pt x="50198" y="40165"/>
                  <a:pt x="49996" y="39841"/>
                  <a:pt x="50048" y="39513"/>
                </a:cubicBezTo>
                <a:cubicBezTo>
                  <a:pt x="50137" y="38951"/>
                  <a:pt x="49557" y="38403"/>
                  <a:pt x="49476" y="37900"/>
                </a:cubicBezTo>
                <a:cubicBezTo>
                  <a:pt x="49416" y="37845"/>
                  <a:pt x="49394" y="37812"/>
                  <a:pt x="49343" y="37726"/>
                </a:cubicBezTo>
                <a:cubicBezTo>
                  <a:pt x="49132" y="37370"/>
                  <a:pt x="49149" y="36946"/>
                  <a:pt x="49053" y="36545"/>
                </a:cubicBezTo>
                <a:cubicBezTo>
                  <a:pt x="48930" y="35974"/>
                  <a:pt x="49144" y="36086"/>
                  <a:pt x="48796" y="35439"/>
                </a:cubicBezTo>
                <a:cubicBezTo>
                  <a:pt x="48647" y="35162"/>
                  <a:pt x="48149" y="34214"/>
                  <a:pt x="48179" y="33968"/>
                </a:cubicBezTo>
                <a:cubicBezTo>
                  <a:pt x="48184" y="33825"/>
                  <a:pt x="48171" y="33697"/>
                  <a:pt x="48179" y="33647"/>
                </a:cubicBezTo>
                <a:cubicBezTo>
                  <a:pt x="48212" y="33447"/>
                  <a:pt x="48351" y="32846"/>
                  <a:pt x="48434" y="32679"/>
                </a:cubicBezTo>
                <a:cubicBezTo>
                  <a:pt x="48634" y="32275"/>
                  <a:pt x="48894" y="32146"/>
                  <a:pt x="48762" y="31614"/>
                </a:cubicBezTo>
                <a:cubicBezTo>
                  <a:pt x="48683" y="31292"/>
                  <a:pt x="48658" y="31133"/>
                  <a:pt x="48625" y="30801"/>
                </a:cubicBezTo>
                <a:cubicBezTo>
                  <a:pt x="48613" y="30691"/>
                  <a:pt x="48448" y="30099"/>
                  <a:pt x="48397" y="29984"/>
                </a:cubicBezTo>
                <a:cubicBezTo>
                  <a:pt x="48381" y="29859"/>
                  <a:pt x="48289" y="29728"/>
                  <a:pt x="48270" y="29598"/>
                </a:cubicBezTo>
                <a:cubicBezTo>
                  <a:pt x="48214" y="29565"/>
                  <a:pt x="48128" y="29427"/>
                  <a:pt x="48085" y="29360"/>
                </a:cubicBezTo>
                <a:cubicBezTo>
                  <a:pt x="48057" y="29316"/>
                  <a:pt x="48022" y="29251"/>
                  <a:pt x="48000" y="29177"/>
                </a:cubicBezTo>
                <a:cubicBezTo>
                  <a:pt x="47868" y="29088"/>
                  <a:pt x="47411" y="28556"/>
                  <a:pt x="47416" y="28388"/>
                </a:cubicBezTo>
                <a:cubicBezTo>
                  <a:pt x="47419" y="28291"/>
                  <a:pt x="47168" y="28213"/>
                  <a:pt x="47472" y="27817"/>
                </a:cubicBezTo>
                <a:cubicBezTo>
                  <a:pt x="47595" y="27656"/>
                  <a:pt x="47391" y="27625"/>
                  <a:pt x="47578" y="27458"/>
                </a:cubicBezTo>
                <a:cubicBezTo>
                  <a:pt x="47556" y="27428"/>
                  <a:pt x="47348" y="27422"/>
                  <a:pt x="47504" y="27274"/>
                </a:cubicBezTo>
                <a:cubicBezTo>
                  <a:pt x="47518" y="27261"/>
                  <a:pt x="47532" y="27258"/>
                  <a:pt x="47533" y="27243"/>
                </a:cubicBezTo>
                <a:cubicBezTo>
                  <a:pt x="47540" y="27133"/>
                  <a:pt x="47627" y="27054"/>
                  <a:pt x="47635" y="27007"/>
                </a:cubicBezTo>
                <a:cubicBezTo>
                  <a:pt x="47520" y="26896"/>
                  <a:pt x="47605" y="26488"/>
                  <a:pt x="47472" y="26390"/>
                </a:cubicBezTo>
                <a:cubicBezTo>
                  <a:pt x="47326" y="26280"/>
                  <a:pt x="47328" y="26196"/>
                  <a:pt x="47187" y="26151"/>
                </a:cubicBezTo>
                <a:cubicBezTo>
                  <a:pt x="47180" y="26160"/>
                  <a:pt x="46926" y="26162"/>
                  <a:pt x="46894" y="26166"/>
                </a:cubicBezTo>
                <a:cubicBezTo>
                  <a:pt x="46605" y="26201"/>
                  <a:pt x="46351" y="26395"/>
                  <a:pt x="46204" y="25963"/>
                </a:cubicBezTo>
                <a:cubicBezTo>
                  <a:pt x="46139" y="25739"/>
                  <a:pt x="46257" y="25836"/>
                  <a:pt x="45938" y="25656"/>
                </a:cubicBezTo>
                <a:cubicBezTo>
                  <a:pt x="45832" y="25596"/>
                  <a:pt x="45665" y="25475"/>
                  <a:pt x="45541" y="25503"/>
                </a:cubicBezTo>
                <a:cubicBezTo>
                  <a:pt x="45469" y="25519"/>
                  <a:pt x="45319" y="25549"/>
                  <a:pt x="45288" y="25513"/>
                </a:cubicBezTo>
                <a:cubicBezTo>
                  <a:pt x="45227" y="25577"/>
                  <a:pt x="45100" y="25570"/>
                  <a:pt x="44991" y="25598"/>
                </a:cubicBezTo>
                <a:cubicBezTo>
                  <a:pt x="44948" y="25615"/>
                  <a:pt x="44908" y="25642"/>
                  <a:pt x="44834" y="25683"/>
                </a:cubicBezTo>
                <a:cubicBezTo>
                  <a:pt x="44802" y="25710"/>
                  <a:pt x="44716" y="25750"/>
                  <a:pt x="44591" y="25793"/>
                </a:cubicBezTo>
                <a:cubicBezTo>
                  <a:pt x="44367" y="25871"/>
                  <a:pt x="44054" y="26040"/>
                  <a:pt x="43797" y="26050"/>
                </a:cubicBezTo>
                <a:cubicBezTo>
                  <a:pt x="43741" y="26051"/>
                  <a:pt x="43553" y="25992"/>
                  <a:pt x="43462" y="25978"/>
                </a:cubicBezTo>
                <a:cubicBezTo>
                  <a:pt x="43180" y="25932"/>
                  <a:pt x="43208" y="25913"/>
                  <a:pt x="42901" y="25979"/>
                </a:cubicBezTo>
                <a:cubicBezTo>
                  <a:pt x="42624" y="26040"/>
                  <a:pt x="42379" y="26148"/>
                  <a:pt x="42131" y="26248"/>
                </a:cubicBezTo>
                <a:cubicBezTo>
                  <a:pt x="41938" y="26263"/>
                  <a:pt x="41539" y="25941"/>
                  <a:pt x="41388" y="25808"/>
                </a:cubicBezTo>
                <a:cubicBezTo>
                  <a:pt x="41308" y="25738"/>
                  <a:pt x="40890" y="25376"/>
                  <a:pt x="40867" y="25299"/>
                </a:cubicBezTo>
                <a:cubicBezTo>
                  <a:pt x="40821" y="25280"/>
                  <a:pt x="40665" y="25230"/>
                  <a:pt x="40622" y="25178"/>
                </a:cubicBezTo>
                <a:cubicBezTo>
                  <a:pt x="40509" y="25043"/>
                  <a:pt x="40395" y="24959"/>
                  <a:pt x="40396" y="24765"/>
                </a:cubicBezTo>
                <a:cubicBezTo>
                  <a:pt x="40397" y="24714"/>
                  <a:pt x="40313" y="24666"/>
                  <a:pt x="40356" y="24572"/>
                </a:cubicBezTo>
                <a:cubicBezTo>
                  <a:pt x="40352" y="24544"/>
                  <a:pt x="40340" y="24539"/>
                  <a:pt x="40307" y="24498"/>
                </a:cubicBezTo>
                <a:cubicBezTo>
                  <a:pt x="40204" y="24355"/>
                  <a:pt x="40106" y="24265"/>
                  <a:pt x="39994" y="24138"/>
                </a:cubicBezTo>
                <a:cubicBezTo>
                  <a:pt x="39918" y="24052"/>
                  <a:pt x="39835" y="23876"/>
                  <a:pt x="39767" y="23803"/>
                </a:cubicBezTo>
                <a:cubicBezTo>
                  <a:pt x="39719" y="23764"/>
                  <a:pt x="39712" y="23762"/>
                  <a:pt x="39709" y="23696"/>
                </a:cubicBezTo>
                <a:cubicBezTo>
                  <a:pt x="39746" y="23574"/>
                  <a:pt x="39802" y="23594"/>
                  <a:pt x="39593" y="23580"/>
                </a:cubicBezTo>
                <a:cubicBezTo>
                  <a:pt x="39500" y="23561"/>
                  <a:pt x="39370" y="23444"/>
                  <a:pt x="39292" y="23392"/>
                </a:cubicBezTo>
                <a:cubicBezTo>
                  <a:pt x="39312" y="23380"/>
                  <a:pt x="39333" y="23369"/>
                  <a:pt x="39353" y="23358"/>
                </a:cubicBezTo>
                <a:cubicBezTo>
                  <a:pt x="39528" y="23288"/>
                  <a:pt x="39226" y="23379"/>
                  <a:pt x="39295" y="23111"/>
                </a:cubicBezTo>
                <a:cubicBezTo>
                  <a:pt x="39352" y="23035"/>
                  <a:pt x="39497" y="22987"/>
                  <a:pt x="39583" y="22948"/>
                </a:cubicBezTo>
                <a:cubicBezTo>
                  <a:pt x="39538" y="22922"/>
                  <a:pt x="39411" y="22997"/>
                  <a:pt x="39297" y="22850"/>
                </a:cubicBezTo>
                <a:cubicBezTo>
                  <a:pt x="39069" y="22558"/>
                  <a:pt x="39177" y="22258"/>
                  <a:pt x="39418" y="22001"/>
                </a:cubicBezTo>
                <a:cubicBezTo>
                  <a:pt x="39434" y="21912"/>
                  <a:pt x="39409" y="21876"/>
                  <a:pt x="39438" y="21749"/>
                </a:cubicBezTo>
                <a:cubicBezTo>
                  <a:pt x="39520" y="21381"/>
                  <a:pt x="39526" y="21293"/>
                  <a:pt x="39461" y="20932"/>
                </a:cubicBezTo>
                <a:cubicBezTo>
                  <a:pt x="39431" y="20761"/>
                  <a:pt x="39598" y="20368"/>
                  <a:pt x="39243" y="20339"/>
                </a:cubicBezTo>
                <a:cubicBezTo>
                  <a:pt x="39250" y="20317"/>
                  <a:pt x="39257" y="20296"/>
                  <a:pt x="39273" y="20248"/>
                </a:cubicBezTo>
                <a:cubicBezTo>
                  <a:pt x="39415" y="19825"/>
                  <a:pt x="39639" y="19428"/>
                  <a:pt x="39886" y="19058"/>
                </a:cubicBezTo>
                <a:cubicBezTo>
                  <a:pt x="40050" y="18812"/>
                  <a:pt x="40144" y="18564"/>
                  <a:pt x="40325" y="18305"/>
                </a:cubicBezTo>
                <a:cubicBezTo>
                  <a:pt x="40395" y="18205"/>
                  <a:pt x="40447" y="18126"/>
                  <a:pt x="40503" y="18072"/>
                </a:cubicBezTo>
                <a:cubicBezTo>
                  <a:pt x="40621" y="17835"/>
                  <a:pt x="40806" y="17813"/>
                  <a:pt x="41027" y="17710"/>
                </a:cubicBezTo>
                <a:cubicBezTo>
                  <a:pt x="41910" y="17264"/>
                  <a:pt x="41468" y="16767"/>
                  <a:pt x="41935" y="16156"/>
                </a:cubicBezTo>
                <a:cubicBezTo>
                  <a:pt x="42354" y="15608"/>
                  <a:pt x="42808" y="15085"/>
                  <a:pt x="43445" y="15216"/>
                </a:cubicBezTo>
                <a:cubicBezTo>
                  <a:pt x="43564" y="15241"/>
                  <a:pt x="44058" y="15243"/>
                  <a:pt x="44129" y="15316"/>
                </a:cubicBezTo>
                <a:cubicBezTo>
                  <a:pt x="44169" y="15165"/>
                  <a:pt x="44303" y="15112"/>
                  <a:pt x="44571" y="15017"/>
                </a:cubicBezTo>
                <a:cubicBezTo>
                  <a:pt x="45203" y="14739"/>
                  <a:pt x="45539" y="14690"/>
                  <a:pt x="46225" y="14678"/>
                </a:cubicBezTo>
                <a:cubicBezTo>
                  <a:pt x="46518" y="14673"/>
                  <a:pt x="46729" y="14601"/>
                  <a:pt x="47013" y="14643"/>
                </a:cubicBezTo>
                <a:cubicBezTo>
                  <a:pt x="47093" y="14654"/>
                  <a:pt x="47154" y="14655"/>
                  <a:pt x="47230" y="14661"/>
                </a:cubicBezTo>
                <a:cubicBezTo>
                  <a:pt x="47420" y="14544"/>
                  <a:pt x="47661" y="14581"/>
                  <a:pt x="47796" y="14631"/>
                </a:cubicBezTo>
                <a:cubicBezTo>
                  <a:pt x="47908" y="14673"/>
                  <a:pt x="47889" y="14825"/>
                  <a:pt x="47890" y="14938"/>
                </a:cubicBezTo>
                <a:cubicBezTo>
                  <a:pt x="47890" y="15267"/>
                  <a:pt x="47618" y="15683"/>
                  <a:pt x="47915" y="15886"/>
                </a:cubicBezTo>
                <a:cubicBezTo>
                  <a:pt x="48020" y="15958"/>
                  <a:pt x="48071" y="16024"/>
                  <a:pt x="48083" y="16074"/>
                </a:cubicBezTo>
                <a:cubicBezTo>
                  <a:pt x="48346" y="16131"/>
                  <a:pt x="48840" y="16124"/>
                  <a:pt x="49029" y="16241"/>
                </a:cubicBezTo>
                <a:cubicBezTo>
                  <a:pt x="49320" y="16421"/>
                  <a:pt x="49471" y="16641"/>
                  <a:pt x="49830" y="16803"/>
                </a:cubicBezTo>
                <a:cubicBezTo>
                  <a:pt x="50036" y="16897"/>
                  <a:pt x="50431" y="17053"/>
                  <a:pt x="50581" y="16797"/>
                </a:cubicBezTo>
                <a:cubicBezTo>
                  <a:pt x="50727" y="16548"/>
                  <a:pt x="50705" y="16125"/>
                  <a:pt x="51156" y="16103"/>
                </a:cubicBezTo>
                <a:cubicBezTo>
                  <a:pt x="51388" y="16091"/>
                  <a:pt x="51941" y="16353"/>
                  <a:pt x="52134" y="16480"/>
                </a:cubicBezTo>
                <a:cubicBezTo>
                  <a:pt x="52425" y="16494"/>
                  <a:pt x="52890" y="16728"/>
                  <a:pt x="53278" y="16742"/>
                </a:cubicBezTo>
                <a:cubicBezTo>
                  <a:pt x="53537" y="16752"/>
                  <a:pt x="53616" y="16719"/>
                  <a:pt x="53824" y="16608"/>
                </a:cubicBezTo>
                <a:cubicBezTo>
                  <a:pt x="53910" y="16562"/>
                  <a:pt x="54187" y="16555"/>
                  <a:pt x="54240" y="16638"/>
                </a:cubicBezTo>
                <a:cubicBezTo>
                  <a:pt x="54332" y="16781"/>
                  <a:pt x="54788" y="16660"/>
                  <a:pt x="54927" y="16642"/>
                </a:cubicBezTo>
                <a:cubicBezTo>
                  <a:pt x="55087" y="16438"/>
                  <a:pt x="55016" y="16281"/>
                  <a:pt x="55147" y="16012"/>
                </a:cubicBezTo>
                <a:cubicBezTo>
                  <a:pt x="55158" y="15900"/>
                  <a:pt x="55271" y="15525"/>
                  <a:pt x="55330" y="15447"/>
                </a:cubicBezTo>
                <a:cubicBezTo>
                  <a:pt x="55286" y="15289"/>
                  <a:pt x="55344" y="15139"/>
                  <a:pt x="55329" y="15032"/>
                </a:cubicBezTo>
                <a:cubicBezTo>
                  <a:pt x="55308" y="14955"/>
                  <a:pt x="55427" y="14527"/>
                  <a:pt x="54740" y="14852"/>
                </a:cubicBezTo>
                <a:cubicBezTo>
                  <a:pt x="54373" y="15032"/>
                  <a:pt x="54309" y="14862"/>
                  <a:pt x="53976" y="14762"/>
                </a:cubicBezTo>
                <a:cubicBezTo>
                  <a:pt x="53669" y="14670"/>
                  <a:pt x="53696" y="14944"/>
                  <a:pt x="53216" y="14794"/>
                </a:cubicBezTo>
                <a:cubicBezTo>
                  <a:pt x="52688" y="14629"/>
                  <a:pt x="52884" y="14633"/>
                  <a:pt x="52532" y="14217"/>
                </a:cubicBezTo>
                <a:cubicBezTo>
                  <a:pt x="52322" y="13969"/>
                  <a:pt x="52751" y="14226"/>
                  <a:pt x="52463" y="13768"/>
                </a:cubicBezTo>
                <a:cubicBezTo>
                  <a:pt x="52346" y="13582"/>
                  <a:pt x="52424" y="13464"/>
                  <a:pt x="52629" y="13409"/>
                </a:cubicBezTo>
                <a:cubicBezTo>
                  <a:pt x="52878" y="13342"/>
                  <a:pt x="53040" y="13524"/>
                  <a:pt x="53208" y="13293"/>
                </a:cubicBezTo>
                <a:cubicBezTo>
                  <a:pt x="53321" y="13137"/>
                  <a:pt x="53608" y="13151"/>
                  <a:pt x="53804" y="13087"/>
                </a:cubicBezTo>
                <a:cubicBezTo>
                  <a:pt x="54107" y="12988"/>
                  <a:pt x="54192" y="12885"/>
                  <a:pt x="54563" y="12852"/>
                </a:cubicBezTo>
                <a:cubicBezTo>
                  <a:pt x="54649" y="12844"/>
                  <a:pt x="54721" y="12843"/>
                  <a:pt x="54806" y="12855"/>
                </a:cubicBezTo>
                <a:cubicBezTo>
                  <a:pt x="54978" y="12891"/>
                  <a:pt x="55208" y="13054"/>
                  <a:pt x="55418" y="13124"/>
                </a:cubicBezTo>
                <a:cubicBezTo>
                  <a:pt x="56027" y="13326"/>
                  <a:pt x="56422" y="13145"/>
                  <a:pt x="56729" y="13069"/>
                </a:cubicBezTo>
                <a:cubicBezTo>
                  <a:pt x="56720" y="13060"/>
                  <a:pt x="56758" y="12986"/>
                  <a:pt x="56717" y="12822"/>
                </a:cubicBezTo>
                <a:cubicBezTo>
                  <a:pt x="56735" y="12452"/>
                  <a:pt x="56281" y="12501"/>
                  <a:pt x="56199" y="12293"/>
                </a:cubicBezTo>
                <a:cubicBezTo>
                  <a:pt x="55978" y="12220"/>
                  <a:pt x="55750" y="12090"/>
                  <a:pt x="55420" y="11883"/>
                </a:cubicBezTo>
                <a:cubicBezTo>
                  <a:pt x="55332" y="11828"/>
                  <a:pt x="55176" y="11756"/>
                  <a:pt x="55274" y="11654"/>
                </a:cubicBezTo>
                <a:cubicBezTo>
                  <a:pt x="55496" y="11423"/>
                  <a:pt x="55494" y="11134"/>
                  <a:pt x="55443" y="11050"/>
                </a:cubicBezTo>
                <a:cubicBezTo>
                  <a:pt x="55378" y="11037"/>
                  <a:pt x="55317" y="11094"/>
                  <a:pt x="55164" y="11148"/>
                </a:cubicBezTo>
                <a:cubicBezTo>
                  <a:pt x="54998" y="11207"/>
                  <a:pt x="54749" y="11287"/>
                  <a:pt x="54614" y="11400"/>
                </a:cubicBezTo>
                <a:cubicBezTo>
                  <a:pt x="54536" y="11465"/>
                  <a:pt x="54442" y="11325"/>
                  <a:pt x="54389" y="11376"/>
                </a:cubicBezTo>
                <a:cubicBezTo>
                  <a:pt x="54345" y="11419"/>
                  <a:pt x="54676" y="11617"/>
                  <a:pt x="54764" y="11634"/>
                </a:cubicBezTo>
                <a:cubicBezTo>
                  <a:pt x="54991" y="11677"/>
                  <a:pt x="55179" y="11699"/>
                  <a:pt x="54818" y="11833"/>
                </a:cubicBezTo>
                <a:cubicBezTo>
                  <a:pt x="54623" y="11906"/>
                  <a:pt x="54294" y="11985"/>
                  <a:pt x="54170" y="11749"/>
                </a:cubicBezTo>
                <a:cubicBezTo>
                  <a:pt x="54063" y="11544"/>
                  <a:pt x="54278" y="11557"/>
                  <a:pt x="53937" y="11364"/>
                </a:cubicBezTo>
                <a:cubicBezTo>
                  <a:pt x="53674" y="11216"/>
                  <a:pt x="53888" y="11089"/>
                  <a:pt x="53559" y="11237"/>
                </a:cubicBezTo>
                <a:cubicBezTo>
                  <a:pt x="53322" y="11343"/>
                  <a:pt x="53355" y="11386"/>
                  <a:pt x="53210" y="11546"/>
                </a:cubicBezTo>
                <a:cubicBezTo>
                  <a:pt x="53168" y="11593"/>
                  <a:pt x="53178" y="11617"/>
                  <a:pt x="53117" y="11678"/>
                </a:cubicBezTo>
                <a:cubicBezTo>
                  <a:pt x="53073" y="11752"/>
                  <a:pt x="53022" y="11839"/>
                  <a:pt x="52973" y="11969"/>
                </a:cubicBezTo>
                <a:cubicBezTo>
                  <a:pt x="52917" y="12118"/>
                  <a:pt x="52916" y="12166"/>
                  <a:pt x="52898" y="12216"/>
                </a:cubicBezTo>
                <a:cubicBezTo>
                  <a:pt x="52846" y="12405"/>
                  <a:pt x="52615" y="12556"/>
                  <a:pt x="52783" y="12835"/>
                </a:cubicBezTo>
                <a:cubicBezTo>
                  <a:pt x="52818" y="12856"/>
                  <a:pt x="53189" y="13154"/>
                  <a:pt x="53063" y="13195"/>
                </a:cubicBezTo>
                <a:cubicBezTo>
                  <a:pt x="53034" y="13205"/>
                  <a:pt x="52646" y="13286"/>
                  <a:pt x="52414" y="13407"/>
                </a:cubicBezTo>
                <a:cubicBezTo>
                  <a:pt x="52375" y="13403"/>
                  <a:pt x="52348" y="13365"/>
                  <a:pt x="52314" y="13272"/>
                </a:cubicBezTo>
                <a:cubicBezTo>
                  <a:pt x="52160" y="13240"/>
                  <a:pt x="51758" y="13156"/>
                  <a:pt x="51653" y="13440"/>
                </a:cubicBezTo>
                <a:cubicBezTo>
                  <a:pt x="51575" y="13653"/>
                  <a:pt x="51390" y="13237"/>
                  <a:pt x="51399" y="13708"/>
                </a:cubicBezTo>
                <a:cubicBezTo>
                  <a:pt x="51406" y="14063"/>
                  <a:pt x="51344" y="13910"/>
                  <a:pt x="51629" y="14135"/>
                </a:cubicBezTo>
                <a:cubicBezTo>
                  <a:pt x="51881" y="14333"/>
                  <a:pt x="51584" y="14284"/>
                  <a:pt x="51536" y="14334"/>
                </a:cubicBezTo>
                <a:cubicBezTo>
                  <a:pt x="51455" y="14418"/>
                  <a:pt x="51523" y="14966"/>
                  <a:pt x="51188" y="14676"/>
                </a:cubicBezTo>
                <a:cubicBezTo>
                  <a:pt x="51147" y="14641"/>
                  <a:pt x="51124" y="14611"/>
                  <a:pt x="51091" y="14568"/>
                </a:cubicBezTo>
                <a:cubicBezTo>
                  <a:pt x="50918" y="14297"/>
                  <a:pt x="51031" y="14174"/>
                  <a:pt x="51330" y="14201"/>
                </a:cubicBezTo>
                <a:cubicBezTo>
                  <a:pt x="51419" y="14209"/>
                  <a:pt x="51084" y="14125"/>
                  <a:pt x="51064" y="14118"/>
                </a:cubicBezTo>
                <a:cubicBezTo>
                  <a:pt x="50833" y="14033"/>
                  <a:pt x="50821" y="13932"/>
                  <a:pt x="50658" y="13785"/>
                </a:cubicBezTo>
                <a:cubicBezTo>
                  <a:pt x="50604" y="13737"/>
                  <a:pt x="50590" y="13714"/>
                  <a:pt x="50571" y="13693"/>
                </a:cubicBezTo>
                <a:cubicBezTo>
                  <a:pt x="50529" y="13641"/>
                  <a:pt x="50466" y="13550"/>
                  <a:pt x="50438" y="13517"/>
                </a:cubicBezTo>
                <a:cubicBezTo>
                  <a:pt x="50412" y="13487"/>
                  <a:pt x="50347" y="13443"/>
                  <a:pt x="50359" y="13401"/>
                </a:cubicBezTo>
                <a:cubicBezTo>
                  <a:pt x="50362" y="13391"/>
                  <a:pt x="50332" y="13334"/>
                  <a:pt x="50355" y="13227"/>
                </a:cubicBezTo>
                <a:cubicBezTo>
                  <a:pt x="50382" y="13098"/>
                  <a:pt x="50361" y="12915"/>
                  <a:pt x="50282" y="12842"/>
                </a:cubicBezTo>
                <a:cubicBezTo>
                  <a:pt x="50215" y="12839"/>
                  <a:pt x="50164" y="12731"/>
                  <a:pt x="50103" y="12687"/>
                </a:cubicBezTo>
                <a:cubicBezTo>
                  <a:pt x="50087" y="12675"/>
                  <a:pt x="50070" y="12660"/>
                  <a:pt x="50056" y="12637"/>
                </a:cubicBezTo>
                <a:cubicBezTo>
                  <a:pt x="50020" y="12618"/>
                  <a:pt x="49970" y="12611"/>
                  <a:pt x="49920" y="12585"/>
                </a:cubicBezTo>
                <a:cubicBezTo>
                  <a:pt x="49894" y="12595"/>
                  <a:pt x="49613" y="12433"/>
                  <a:pt x="49416" y="12328"/>
                </a:cubicBezTo>
                <a:cubicBezTo>
                  <a:pt x="49045" y="12131"/>
                  <a:pt x="49177" y="11954"/>
                  <a:pt x="48971" y="11782"/>
                </a:cubicBezTo>
                <a:cubicBezTo>
                  <a:pt x="48911" y="11731"/>
                  <a:pt x="48885" y="11734"/>
                  <a:pt x="48819" y="11760"/>
                </a:cubicBezTo>
                <a:cubicBezTo>
                  <a:pt x="48760" y="11800"/>
                  <a:pt x="48716" y="11863"/>
                  <a:pt x="48668" y="11733"/>
                </a:cubicBezTo>
                <a:cubicBezTo>
                  <a:pt x="48650" y="11684"/>
                  <a:pt x="48648" y="11657"/>
                  <a:pt x="48659" y="11640"/>
                </a:cubicBezTo>
                <a:cubicBezTo>
                  <a:pt x="48641" y="11592"/>
                  <a:pt x="48341" y="11599"/>
                  <a:pt x="48303" y="11630"/>
                </a:cubicBezTo>
                <a:cubicBezTo>
                  <a:pt x="48176" y="11731"/>
                  <a:pt x="48416" y="12111"/>
                  <a:pt x="48491" y="12202"/>
                </a:cubicBezTo>
                <a:cubicBezTo>
                  <a:pt x="48635" y="12377"/>
                  <a:pt x="48938" y="12738"/>
                  <a:pt x="49121" y="12835"/>
                </a:cubicBezTo>
                <a:cubicBezTo>
                  <a:pt x="49272" y="12915"/>
                  <a:pt x="49298" y="12845"/>
                  <a:pt x="49385" y="12976"/>
                </a:cubicBezTo>
                <a:cubicBezTo>
                  <a:pt x="49523" y="13186"/>
                  <a:pt x="50208" y="13372"/>
                  <a:pt x="50075" y="13583"/>
                </a:cubicBezTo>
                <a:cubicBezTo>
                  <a:pt x="50009" y="13689"/>
                  <a:pt x="49771" y="13258"/>
                  <a:pt x="49608" y="13491"/>
                </a:cubicBezTo>
                <a:cubicBezTo>
                  <a:pt x="49478" y="13677"/>
                  <a:pt x="49817" y="13769"/>
                  <a:pt x="49514" y="14114"/>
                </a:cubicBezTo>
                <a:cubicBezTo>
                  <a:pt x="49415" y="14227"/>
                  <a:pt x="49303" y="14276"/>
                  <a:pt x="49369" y="14071"/>
                </a:cubicBezTo>
                <a:cubicBezTo>
                  <a:pt x="49505" y="13646"/>
                  <a:pt x="48913" y="13274"/>
                  <a:pt x="48590" y="13116"/>
                </a:cubicBezTo>
                <a:cubicBezTo>
                  <a:pt x="48286" y="12967"/>
                  <a:pt x="48036" y="12765"/>
                  <a:pt x="47850" y="12481"/>
                </a:cubicBezTo>
                <a:cubicBezTo>
                  <a:pt x="47625" y="12139"/>
                  <a:pt x="47470" y="11937"/>
                  <a:pt x="47034" y="12163"/>
                </a:cubicBezTo>
                <a:cubicBezTo>
                  <a:pt x="47021" y="12170"/>
                  <a:pt x="46944" y="12207"/>
                  <a:pt x="46924" y="12198"/>
                </a:cubicBezTo>
                <a:cubicBezTo>
                  <a:pt x="46900" y="12233"/>
                  <a:pt x="46759" y="12333"/>
                  <a:pt x="46701" y="12365"/>
                </a:cubicBezTo>
                <a:cubicBezTo>
                  <a:pt x="46526" y="12460"/>
                  <a:pt x="46394" y="12425"/>
                  <a:pt x="46222" y="12350"/>
                </a:cubicBezTo>
                <a:cubicBezTo>
                  <a:pt x="46030" y="12261"/>
                  <a:pt x="45763" y="12361"/>
                  <a:pt x="45677" y="12553"/>
                </a:cubicBezTo>
                <a:cubicBezTo>
                  <a:pt x="45644" y="12626"/>
                  <a:pt x="45706" y="12662"/>
                  <a:pt x="45668" y="12683"/>
                </a:cubicBezTo>
                <a:cubicBezTo>
                  <a:pt x="45616" y="13068"/>
                  <a:pt x="45108" y="13205"/>
                  <a:pt x="45013" y="13275"/>
                </a:cubicBezTo>
                <a:cubicBezTo>
                  <a:pt x="44527" y="13634"/>
                  <a:pt x="44856" y="14054"/>
                  <a:pt x="44362" y="14439"/>
                </a:cubicBezTo>
                <a:cubicBezTo>
                  <a:pt x="43975" y="14741"/>
                  <a:pt x="44046" y="14662"/>
                  <a:pt x="43571" y="14729"/>
                </a:cubicBezTo>
                <a:cubicBezTo>
                  <a:pt x="43324" y="14764"/>
                  <a:pt x="43166" y="14898"/>
                  <a:pt x="43043" y="14917"/>
                </a:cubicBezTo>
                <a:cubicBezTo>
                  <a:pt x="42844" y="14948"/>
                  <a:pt x="42885" y="14599"/>
                  <a:pt x="42485" y="14540"/>
                </a:cubicBezTo>
                <a:cubicBezTo>
                  <a:pt x="42399" y="14528"/>
                  <a:pt x="42253" y="14621"/>
                  <a:pt x="42137" y="14607"/>
                </a:cubicBezTo>
                <a:cubicBezTo>
                  <a:pt x="42016" y="14578"/>
                  <a:pt x="42083" y="14441"/>
                  <a:pt x="42097" y="14321"/>
                </a:cubicBezTo>
                <a:cubicBezTo>
                  <a:pt x="42147" y="13886"/>
                  <a:pt x="41860" y="14137"/>
                  <a:pt x="42108" y="13573"/>
                </a:cubicBezTo>
                <a:cubicBezTo>
                  <a:pt x="42231" y="13294"/>
                  <a:pt x="42214" y="13286"/>
                  <a:pt x="42221" y="13001"/>
                </a:cubicBezTo>
                <a:cubicBezTo>
                  <a:pt x="42222" y="12955"/>
                  <a:pt x="42255" y="12919"/>
                  <a:pt x="42264" y="12842"/>
                </a:cubicBezTo>
                <a:cubicBezTo>
                  <a:pt x="42229" y="12665"/>
                  <a:pt x="42222" y="12667"/>
                  <a:pt x="42182" y="12587"/>
                </a:cubicBezTo>
                <a:cubicBezTo>
                  <a:pt x="42119" y="12461"/>
                  <a:pt x="42441" y="12282"/>
                  <a:pt x="42523" y="12266"/>
                </a:cubicBezTo>
                <a:cubicBezTo>
                  <a:pt x="42605" y="12249"/>
                  <a:pt x="43408" y="12323"/>
                  <a:pt x="43572" y="12329"/>
                </a:cubicBezTo>
                <a:cubicBezTo>
                  <a:pt x="43639" y="12332"/>
                  <a:pt x="44294" y="12365"/>
                  <a:pt x="44312" y="12381"/>
                </a:cubicBezTo>
                <a:cubicBezTo>
                  <a:pt x="44315" y="12327"/>
                  <a:pt x="44383" y="12139"/>
                  <a:pt x="44401" y="12076"/>
                </a:cubicBezTo>
                <a:cubicBezTo>
                  <a:pt x="44429" y="11976"/>
                  <a:pt x="44463" y="11662"/>
                  <a:pt x="44603" y="11735"/>
                </a:cubicBezTo>
                <a:cubicBezTo>
                  <a:pt x="44655" y="11752"/>
                  <a:pt x="44537" y="11610"/>
                  <a:pt x="44517" y="11556"/>
                </a:cubicBezTo>
                <a:cubicBezTo>
                  <a:pt x="44460" y="11408"/>
                  <a:pt x="44528" y="11432"/>
                  <a:pt x="44408" y="11307"/>
                </a:cubicBezTo>
                <a:cubicBezTo>
                  <a:pt x="44219" y="11110"/>
                  <a:pt x="44290" y="11023"/>
                  <a:pt x="44267" y="11000"/>
                </a:cubicBezTo>
                <a:cubicBezTo>
                  <a:pt x="44170" y="10901"/>
                  <a:pt x="43660" y="10828"/>
                  <a:pt x="43627" y="10689"/>
                </a:cubicBezTo>
                <a:cubicBezTo>
                  <a:pt x="43616" y="10640"/>
                  <a:pt x="43638" y="10674"/>
                  <a:pt x="43606" y="10619"/>
                </a:cubicBezTo>
                <a:cubicBezTo>
                  <a:pt x="43521" y="10474"/>
                  <a:pt x="44010" y="10509"/>
                  <a:pt x="44069" y="10516"/>
                </a:cubicBezTo>
                <a:cubicBezTo>
                  <a:pt x="44285" y="10542"/>
                  <a:pt x="44400" y="10584"/>
                  <a:pt x="44411" y="10326"/>
                </a:cubicBezTo>
                <a:cubicBezTo>
                  <a:pt x="44419" y="10152"/>
                  <a:pt x="44474" y="10188"/>
                  <a:pt x="44628" y="10230"/>
                </a:cubicBezTo>
                <a:cubicBezTo>
                  <a:pt x="44977" y="10324"/>
                  <a:pt x="44880" y="10263"/>
                  <a:pt x="45087" y="10113"/>
                </a:cubicBezTo>
                <a:cubicBezTo>
                  <a:pt x="45206" y="10027"/>
                  <a:pt x="45230" y="10056"/>
                  <a:pt x="45320" y="9934"/>
                </a:cubicBezTo>
                <a:cubicBezTo>
                  <a:pt x="45439" y="9749"/>
                  <a:pt x="45509" y="9779"/>
                  <a:pt x="45621" y="9693"/>
                </a:cubicBezTo>
                <a:cubicBezTo>
                  <a:pt x="45752" y="9564"/>
                  <a:pt x="45999" y="9678"/>
                  <a:pt x="46146" y="9551"/>
                </a:cubicBezTo>
                <a:cubicBezTo>
                  <a:pt x="46145" y="9551"/>
                  <a:pt x="45813" y="9530"/>
                  <a:pt x="45953" y="9516"/>
                </a:cubicBezTo>
                <a:cubicBezTo>
                  <a:pt x="46170" y="9494"/>
                  <a:pt x="46085" y="9500"/>
                  <a:pt x="46152" y="9288"/>
                </a:cubicBezTo>
                <a:cubicBezTo>
                  <a:pt x="46184" y="9187"/>
                  <a:pt x="46334" y="8944"/>
                  <a:pt x="46382" y="9142"/>
                </a:cubicBezTo>
                <a:cubicBezTo>
                  <a:pt x="46423" y="9308"/>
                  <a:pt x="46410" y="9169"/>
                  <a:pt x="46502" y="9015"/>
                </a:cubicBezTo>
                <a:cubicBezTo>
                  <a:pt x="46570" y="8924"/>
                  <a:pt x="46759" y="8930"/>
                  <a:pt x="46903" y="8901"/>
                </a:cubicBezTo>
                <a:cubicBezTo>
                  <a:pt x="46989" y="8873"/>
                  <a:pt x="47007" y="8830"/>
                  <a:pt x="47149" y="8839"/>
                </a:cubicBezTo>
                <a:cubicBezTo>
                  <a:pt x="47249" y="8845"/>
                  <a:pt x="47299" y="8786"/>
                  <a:pt x="47455" y="8787"/>
                </a:cubicBezTo>
                <a:cubicBezTo>
                  <a:pt x="47585" y="8788"/>
                  <a:pt x="47328" y="8751"/>
                  <a:pt x="47314" y="8536"/>
                </a:cubicBezTo>
                <a:cubicBezTo>
                  <a:pt x="47309" y="8467"/>
                  <a:pt x="47291" y="8422"/>
                  <a:pt x="47276" y="8375"/>
                </a:cubicBezTo>
                <a:cubicBezTo>
                  <a:pt x="47240" y="8276"/>
                  <a:pt x="47225" y="8236"/>
                  <a:pt x="47185" y="8165"/>
                </a:cubicBezTo>
                <a:cubicBezTo>
                  <a:pt x="47132" y="8055"/>
                  <a:pt x="47184" y="8081"/>
                  <a:pt x="47155" y="7971"/>
                </a:cubicBezTo>
                <a:cubicBezTo>
                  <a:pt x="47097" y="7748"/>
                  <a:pt x="47266" y="7846"/>
                  <a:pt x="47414" y="7769"/>
                </a:cubicBezTo>
                <a:cubicBezTo>
                  <a:pt x="47575" y="7671"/>
                  <a:pt x="47652" y="7639"/>
                  <a:pt x="47765" y="7845"/>
                </a:cubicBezTo>
                <a:cubicBezTo>
                  <a:pt x="47874" y="8042"/>
                  <a:pt x="47415" y="7996"/>
                  <a:pt x="47564" y="8413"/>
                </a:cubicBezTo>
                <a:cubicBezTo>
                  <a:pt x="47604" y="8457"/>
                  <a:pt x="47602" y="8474"/>
                  <a:pt x="47709" y="8539"/>
                </a:cubicBezTo>
                <a:cubicBezTo>
                  <a:pt x="47935" y="8675"/>
                  <a:pt x="47941" y="8719"/>
                  <a:pt x="48225" y="8596"/>
                </a:cubicBezTo>
                <a:cubicBezTo>
                  <a:pt x="48273" y="8575"/>
                  <a:pt x="48644" y="8423"/>
                  <a:pt x="48557" y="8580"/>
                </a:cubicBezTo>
                <a:cubicBezTo>
                  <a:pt x="48525" y="8637"/>
                  <a:pt x="48629" y="8705"/>
                  <a:pt x="48666" y="8664"/>
                </a:cubicBezTo>
                <a:cubicBezTo>
                  <a:pt x="48679" y="8651"/>
                  <a:pt x="48778" y="8808"/>
                  <a:pt x="48786" y="8841"/>
                </a:cubicBezTo>
                <a:cubicBezTo>
                  <a:pt x="48966" y="8755"/>
                  <a:pt x="49544" y="8458"/>
                  <a:pt x="49649" y="8445"/>
                </a:cubicBezTo>
                <a:cubicBezTo>
                  <a:pt x="49966" y="8405"/>
                  <a:pt x="50041" y="8518"/>
                  <a:pt x="50285" y="8532"/>
                </a:cubicBezTo>
                <a:cubicBezTo>
                  <a:pt x="50244" y="8313"/>
                  <a:pt x="50440" y="8327"/>
                  <a:pt x="50507" y="8301"/>
                </a:cubicBezTo>
                <a:cubicBezTo>
                  <a:pt x="50543" y="8288"/>
                  <a:pt x="50600" y="8242"/>
                  <a:pt x="50637" y="8236"/>
                </a:cubicBezTo>
                <a:cubicBezTo>
                  <a:pt x="50600" y="8222"/>
                  <a:pt x="50487" y="8103"/>
                  <a:pt x="50526" y="7945"/>
                </a:cubicBezTo>
                <a:cubicBezTo>
                  <a:pt x="50442" y="7830"/>
                  <a:pt x="50574" y="7454"/>
                  <a:pt x="50818" y="7484"/>
                </a:cubicBezTo>
                <a:cubicBezTo>
                  <a:pt x="51025" y="7510"/>
                  <a:pt x="51234" y="7573"/>
                  <a:pt x="51395" y="7334"/>
                </a:cubicBezTo>
                <a:cubicBezTo>
                  <a:pt x="50352" y="6753"/>
                  <a:pt x="52150" y="6769"/>
                  <a:pt x="52184" y="6801"/>
                </a:cubicBezTo>
                <a:cubicBezTo>
                  <a:pt x="52366" y="6627"/>
                  <a:pt x="52225" y="6527"/>
                  <a:pt x="52173" y="6434"/>
                </a:cubicBezTo>
                <a:cubicBezTo>
                  <a:pt x="52062" y="6487"/>
                  <a:pt x="51938" y="6525"/>
                  <a:pt x="51789" y="6550"/>
                </a:cubicBezTo>
                <a:cubicBezTo>
                  <a:pt x="51588" y="6584"/>
                  <a:pt x="51104" y="6728"/>
                  <a:pt x="50958" y="6688"/>
                </a:cubicBezTo>
                <a:cubicBezTo>
                  <a:pt x="50740" y="6628"/>
                  <a:pt x="50540" y="6476"/>
                  <a:pt x="50470" y="6257"/>
                </a:cubicBezTo>
                <a:cubicBezTo>
                  <a:pt x="50336" y="5836"/>
                  <a:pt x="50504" y="5621"/>
                  <a:pt x="50841" y="5406"/>
                </a:cubicBezTo>
                <a:cubicBezTo>
                  <a:pt x="50889" y="5376"/>
                  <a:pt x="50938" y="5346"/>
                  <a:pt x="50987" y="5316"/>
                </a:cubicBezTo>
                <a:cubicBezTo>
                  <a:pt x="51114" y="5238"/>
                  <a:pt x="51383" y="5117"/>
                  <a:pt x="51222" y="4962"/>
                </a:cubicBezTo>
                <a:cubicBezTo>
                  <a:pt x="51121" y="4864"/>
                  <a:pt x="50978" y="4828"/>
                  <a:pt x="50915" y="4761"/>
                </a:cubicBezTo>
                <a:cubicBezTo>
                  <a:pt x="50796" y="4781"/>
                  <a:pt x="50684" y="4831"/>
                  <a:pt x="50498" y="4939"/>
                </a:cubicBezTo>
                <a:cubicBezTo>
                  <a:pt x="50221" y="5100"/>
                  <a:pt x="50579" y="5298"/>
                  <a:pt x="49776" y="5670"/>
                </a:cubicBezTo>
                <a:cubicBezTo>
                  <a:pt x="49545" y="5777"/>
                  <a:pt x="49530" y="5757"/>
                  <a:pt x="49456" y="6014"/>
                </a:cubicBezTo>
                <a:cubicBezTo>
                  <a:pt x="49315" y="6500"/>
                  <a:pt x="49864" y="6544"/>
                  <a:pt x="49821" y="6813"/>
                </a:cubicBezTo>
                <a:cubicBezTo>
                  <a:pt x="49777" y="7080"/>
                  <a:pt x="49329" y="6976"/>
                  <a:pt x="49349" y="7355"/>
                </a:cubicBezTo>
                <a:cubicBezTo>
                  <a:pt x="49365" y="7657"/>
                  <a:pt x="49212" y="7808"/>
                  <a:pt x="48981" y="7992"/>
                </a:cubicBezTo>
                <a:cubicBezTo>
                  <a:pt x="48342" y="8500"/>
                  <a:pt x="48316" y="7786"/>
                  <a:pt x="48076" y="7338"/>
                </a:cubicBezTo>
                <a:cubicBezTo>
                  <a:pt x="47994" y="7185"/>
                  <a:pt x="47977" y="7089"/>
                  <a:pt x="47938" y="7027"/>
                </a:cubicBezTo>
                <a:cubicBezTo>
                  <a:pt x="47905" y="7000"/>
                  <a:pt x="47857" y="6879"/>
                  <a:pt x="47809" y="6797"/>
                </a:cubicBezTo>
                <a:cubicBezTo>
                  <a:pt x="47766" y="6723"/>
                  <a:pt x="47752" y="6898"/>
                  <a:pt x="47615" y="6991"/>
                </a:cubicBezTo>
                <a:cubicBezTo>
                  <a:pt x="47510" y="7061"/>
                  <a:pt x="47478" y="7075"/>
                  <a:pt x="47372" y="7159"/>
                </a:cubicBezTo>
                <a:cubicBezTo>
                  <a:pt x="47004" y="7451"/>
                  <a:pt x="46504" y="7210"/>
                  <a:pt x="46659" y="6967"/>
                </a:cubicBezTo>
                <a:cubicBezTo>
                  <a:pt x="46804" y="6740"/>
                  <a:pt x="46270" y="7058"/>
                  <a:pt x="46640" y="6712"/>
                </a:cubicBezTo>
                <a:cubicBezTo>
                  <a:pt x="46915" y="6454"/>
                  <a:pt x="46547" y="6675"/>
                  <a:pt x="46487" y="6510"/>
                </a:cubicBezTo>
                <a:cubicBezTo>
                  <a:pt x="46460" y="6436"/>
                  <a:pt x="46287" y="6422"/>
                  <a:pt x="46734" y="6337"/>
                </a:cubicBezTo>
                <a:cubicBezTo>
                  <a:pt x="47283" y="6232"/>
                  <a:pt x="46563" y="6355"/>
                  <a:pt x="46460" y="6246"/>
                </a:cubicBezTo>
                <a:cubicBezTo>
                  <a:pt x="46376" y="6158"/>
                  <a:pt x="46693" y="6101"/>
                  <a:pt x="46582" y="6048"/>
                </a:cubicBezTo>
                <a:cubicBezTo>
                  <a:pt x="46355" y="5941"/>
                  <a:pt x="46809" y="6050"/>
                  <a:pt x="46870" y="5900"/>
                </a:cubicBezTo>
                <a:cubicBezTo>
                  <a:pt x="46904" y="5817"/>
                  <a:pt x="47044" y="5746"/>
                  <a:pt x="47129" y="5740"/>
                </a:cubicBezTo>
                <a:cubicBezTo>
                  <a:pt x="47374" y="5722"/>
                  <a:pt x="47214" y="5680"/>
                  <a:pt x="47366" y="5608"/>
                </a:cubicBezTo>
                <a:cubicBezTo>
                  <a:pt x="47466" y="5560"/>
                  <a:pt x="47817" y="5593"/>
                  <a:pt x="47887" y="5487"/>
                </a:cubicBezTo>
                <a:cubicBezTo>
                  <a:pt x="47941" y="5405"/>
                  <a:pt x="47155" y="5671"/>
                  <a:pt x="47947" y="5236"/>
                </a:cubicBezTo>
                <a:cubicBezTo>
                  <a:pt x="48255" y="5067"/>
                  <a:pt x="47854" y="5176"/>
                  <a:pt x="48133" y="5060"/>
                </a:cubicBezTo>
                <a:cubicBezTo>
                  <a:pt x="48270" y="5002"/>
                  <a:pt x="48173" y="4963"/>
                  <a:pt x="48334" y="4817"/>
                </a:cubicBezTo>
                <a:cubicBezTo>
                  <a:pt x="48564" y="4607"/>
                  <a:pt x="48393" y="4684"/>
                  <a:pt x="48425" y="4592"/>
                </a:cubicBezTo>
                <a:cubicBezTo>
                  <a:pt x="48460" y="4489"/>
                  <a:pt x="48739" y="4463"/>
                  <a:pt x="48807" y="4345"/>
                </a:cubicBezTo>
                <a:cubicBezTo>
                  <a:pt x="48850" y="4272"/>
                  <a:pt x="48909" y="4324"/>
                  <a:pt x="48853" y="4230"/>
                </a:cubicBezTo>
                <a:cubicBezTo>
                  <a:pt x="48801" y="4141"/>
                  <a:pt x="49063" y="4147"/>
                  <a:pt x="49141" y="4098"/>
                </a:cubicBezTo>
                <a:cubicBezTo>
                  <a:pt x="49262" y="4023"/>
                  <a:pt x="49258" y="4112"/>
                  <a:pt x="49327" y="3971"/>
                </a:cubicBezTo>
                <a:cubicBezTo>
                  <a:pt x="49402" y="3817"/>
                  <a:pt x="49619" y="3757"/>
                  <a:pt x="49767" y="3679"/>
                </a:cubicBezTo>
                <a:cubicBezTo>
                  <a:pt x="49881" y="3618"/>
                  <a:pt x="50064" y="3712"/>
                  <a:pt x="50264" y="3579"/>
                </a:cubicBezTo>
                <a:cubicBezTo>
                  <a:pt x="50358" y="3517"/>
                  <a:pt x="50104" y="3447"/>
                  <a:pt x="50515" y="3521"/>
                </a:cubicBezTo>
                <a:cubicBezTo>
                  <a:pt x="50744" y="3563"/>
                  <a:pt x="50842" y="3242"/>
                  <a:pt x="50994" y="3314"/>
                </a:cubicBezTo>
                <a:cubicBezTo>
                  <a:pt x="51115" y="3372"/>
                  <a:pt x="50992" y="3497"/>
                  <a:pt x="51240" y="3412"/>
                </a:cubicBezTo>
                <a:cubicBezTo>
                  <a:pt x="51257" y="3406"/>
                  <a:pt x="51628" y="3306"/>
                  <a:pt x="51630" y="3306"/>
                </a:cubicBezTo>
                <a:cubicBezTo>
                  <a:pt x="51709" y="3307"/>
                  <a:pt x="51618" y="3388"/>
                  <a:pt x="51879" y="3386"/>
                </a:cubicBezTo>
                <a:cubicBezTo>
                  <a:pt x="52378" y="3382"/>
                  <a:pt x="51975" y="3511"/>
                  <a:pt x="52131" y="3591"/>
                </a:cubicBezTo>
                <a:cubicBezTo>
                  <a:pt x="52149" y="3600"/>
                  <a:pt x="52358" y="3608"/>
                  <a:pt x="52393" y="3641"/>
                </a:cubicBezTo>
                <a:cubicBezTo>
                  <a:pt x="52796" y="3537"/>
                  <a:pt x="52716" y="3731"/>
                  <a:pt x="53045" y="3771"/>
                </a:cubicBezTo>
                <a:cubicBezTo>
                  <a:pt x="53390" y="3813"/>
                  <a:pt x="53524" y="3813"/>
                  <a:pt x="53874" y="3909"/>
                </a:cubicBezTo>
                <a:cubicBezTo>
                  <a:pt x="54094" y="3970"/>
                  <a:pt x="54972" y="4149"/>
                  <a:pt x="54792" y="4511"/>
                </a:cubicBezTo>
                <a:cubicBezTo>
                  <a:pt x="54599" y="4900"/>
                  <a:pt x="53688" y="4663"/>
                  <a:pt x="53374" y="4573"/>
                </a:cubicBezTo>
                <a:cubicBezTo>
                  <a:pt x="52826" y="4416"/>
                  <a:pt x="52952" y="4445"/>
                  <a:pt x="53256" y="4729"/>
                </a:cubicBezTo>
                <a:cubicBezTo>
                  <a:pt x="53521" y="4986"/>
                  <a:pt x="53657" y="5341"/>
                  <a:pt x="54078" y="5370"/>
                </a:cubicBezTo>
                <a:cubicBezTo>
                  <a:pt x="54424" y="5394"/>
                  <a:pt x="53990" y="5109"/>
                  <a:pt x="54308" y="5138"/>
                </a:cubicBezTo>
                <a:cubicBezTo>
                  <a:pt x="54733" y="5177"/>
                  <a:pt x="54679" y="5109"/>
                  <a:pt x="54961" y="4854"/>
                </a:cubicBezTo>
                <a:cubicBezTo>
                  <a:pt x="55176" y="4658"/>
                  <a:pt x="55295" y="4731"/>
                  <a:pt x="55523" y="4702"/>
                </a:cubicBezTo>
                <a:lnTo>
                  <a:pt x="55571" y="4689"/>
                </a:lnTo>
                <a:cubicBezTo>
                  <a:pt x="55798" y="4581"/>
                  <a:pt x="55213" y="3906"/>
                  <a:pt x="55665" y="3981"/>
                </a:cubicBezTo>
                <a:cubicBezTo>
                  <a:pt x="56040" y="4042"/>
                  <a:pt x="55952" y="4592"/>
                  <a:pt x="56507" y="4333"/>
                </a:cubicBezTo>
                <a:cubicBezTo>
                  <a:pt x="56848" y="4174"/>
                  <a:pt x="56926" y="4088"/>
                  <a:pt x="57322" y="4004"/>
                </a:cubicBezTo>
                <a:cubicBezTo>
                  <a:pt x="57745" y="3914"/>
                  <a:pt x="57801" y="4056"/>
                  <a:pt x="58188" y="4012"/>
                </a:cubicBezTo>
                <a:cubicBezTo>
                  <a:pt x="58472" y="3971"/>
                  <a:pt x="58549" y="3962"/>
                  <a:pt x="58838" y="3966"/>
                </a:cubicBezTo>
                <a:cubicBezTo>
                  <a:pt x="59134" y="3970"/>
                  <a:pt x="59070" y="3901"/>
                  <a:pt x="59194" y="3731"/>
                </a:cubicBezTo>
                <a:cubicBezTo>
                  <a:pt x="59456" y="3373"/>
                  <a:pt x="60681" y="4021"/>
                  <a:pt x="61050" y="3995"/>
                </a:cubicBezTo>
                <a:cubicBezTo>
                  <a:pt x="61309" y="3976"/>
                  <a:pt x="60805" y="3721"/>
                  <a:pt x="60781" y="3708"/>
                </a:cubicBezTo>
                <a:cubicBezTo>
                  <a:pt x="60099" y="3338"/>
                  <a:pt x="60424" y="2685"/>
                  <a:pt x="60993" y="2682"/>
                </a:cubicBezTo>
                <a:cubicBezTo>
                  <a:pt x="61249" y="2694"/>
                  <a:pt x="61372" y="2771"/>
                  <a:pt x="61455" y="3005"/>
                </a:cubicBezTo>
                <a:cubicBezTo>
                  <a:pt x="61557" y="3256"/>
                  <a:pt x="61798" y="3525"/>
                  <a:pt x="61970" y="3738"/>
                </a:cubicBezTo>
                <a:cubicBezTo>
                  <a:pt x="62267" y="4107"/>
                  <a:pt x="62258" y="4440"/>
                  <a:pt x="61755" y="4577"/>
                </a:cubicBezTo>
                <a:cubicBezTo>
                  <a:pt x="61634" y="4610"/>
                  <a:pt x="61920" y="4656"/>
                  <a:pt x="61928" y="4657"/>
                </a:cubicBezTo>
                <a:cubicBezTo>
                  <a:pt x="62287" y="4709"/>
                  <a:pt x="62405" y="4606"/>
                  <a:pt x="62536" y="4298"/>
                </a:cubicBezTo>
                <a:cubicBezTo>
                  <a:pt x="62710" y="3887"/>
                  <a:pt x="62873" y="3901"/>
                  <a:pt x="63243" y="4123"/>
                </a:cubicBezTo>
                <a:cubicBezTo>
                  <a:pt x="63492" y="4273"/>
                  <a:pt x="63741" y="4394"/>
                  <a:pt x="63344" y="4097"/>
                </a:cubicBezTo>
                <a:cubicBezTo>
                  <a:pt x="62856" y="3732"/>
                  <a:pt x="62382" y="3908"/>
                  <a:pt x="62001" y="3468"/>
                </a:cubicBezTo>
                <a:cubicBezTo>
                  <a:pt x="61925" y="3381"/>
                  <a:pt x="61662" y="2973"/>
                  <a:pt x="61847" y="2910"/>
                </a:cubicBezTo>
                <a:cubicBezTo>
                  <a:pt x="61955" y="2873"/>
                  <a:pt x="62445" y="3128"/>
                  <a:pt x="62576" y="3183"/>
                </a:cubicBezTo>
                <a:cubicBezTo>
                  <a:pt x="63213" y="3446"/>
                  <a:pt x="61786" y="2766"/>
                  <a:pt x="63180" y="2947"/>
                </a:cubicBezTo>
                <a:cubicBezTo>
                  <a:pt x="63894" y="3039"/>
                  <a:pt x="63421" y="2920"/>
                  <a:pt x="63136" y="2726"/>
                </a:cubicBezTo>
                <a:cubicBezTo>
                  <a:pt x="62727" y="2447"/>
                  <a:pt x="63767" y="2464"/>
                  <a:pt x="63887" y="2449"/>
                </a:cubicBezTo>
                <a:cubicBezTo>
                  <a:pt x="64107" y="2423"/>
                  <a:pt x="64065" y="2387"/>
                  <a:pt x="64000" y="2228"/>
                </a:cubicBezTo>
                <a:cubicBezTo>
                  <a:pt x="63929" y="1943"/>
                  <a:pt x="64912" y="1959"/>
                  <a:pt x="65075" y="1859"/>
                </a:cubicBezTo>
                <a:cubicBezTo>
                  <a:pt x="65167" y="1802"/>
                  <a:pt x="65263" y="1795"/>
                  <a:pt x="65369" y="1788"/>
                </a:cubicBezTo>
                <a:cubicBezTo>
                  <a:pt x="65651" y="1770"/>
                  <a:pt x="65610" y="1876"/>
                  <a:pt x="65885" y="1843"/>
                </a:cubicBezTo>
                <a:cubicBezTo>
                  <a:pt x="66145" y="1811"/>
                  <a:pt x="66313" y="1783"/>
                  <a:pt x="66496" y="1601"/>
                </a:cubicBezTo>
                <a:cubicBezTo>
                  <a:pt x="66772" y="1326"/>
                  <a:pt x="67078" y="1451"/>
                  <a:pt x="67391" y="1562"/>
                </a:cubicBezTo>
                <a:cubicBezTo>
                  <a:pt x="67992" y="1776"/>
                  <a:pt x="68346" y="1536"/>
                  <a:pt x="68886" y="1707"/>
                </a:cubicBezTo>
                <a:cubicBezTo>
                  <a:pt x="69135" y="1794"/>
                  <a:pt x="69629" y="1934"/>
                  <a:pt x="69213" y="2225"/>
                </a:cubicBezTo>
                <a:cubicBezTo>
                  <a:pt x="69149" y="2269"/>
                  <a:pt x="68485" y="2619"/>
                  <a:pt x="68538" y="2672"/>
                </a:cubicBezTo>
                <a:cubicBezTo>
                  <a:pt x="68602" y="2735"/>
                  <a:pt x="69087" y="2519"/>
                  <a:pt x="69168" y="2483"/>
                </a:cubicBezTo>
                <a:cubicBezTo>
                  <a:pt x="69641" y="2267"/>
                  <a:pt x="69849" y="2555"/>
                  <a:pt x="70156" y="2536"/>
                </a:cubicBezTo>
                <a:cubicBezTo>
                  <a:pt x="70526" y="2513"/>
                  <a:pt x="70691" y="2451"/>
                  <a:pt x="71085" y="2542"/>
                </a:cubicBezTo>
                <a:cubicBezTo>
                  <a:pt x="71380" y="2610"/>
                  <a:pt x="71476" y="2657"/>
                  <a:pt x="71806" y="2678"/>
                </a:cubicBezTo>
                <a:cubicBezTo>
                  <a:pt x="72467" y="2719"/>
                  <a:pt x="72093" y="2482"/>
                  <a:pt x="72578" y="2507"/>
                </a:cubicBezTo>
                <a:cubicBezTo>
                  <a:pt x="73017" y="2529"/>
                  <a:pt x="73502" y="2565"/>
                  <a:pt x="73835" y="2887"/>
                </a:cubicBezTo>
                <a:cubicBezTo>
                  <a:pt x="73977" y="3025"/>
                  <a:pt x="74076" y="3103"/>
                  <a:pt x="74276" y="3170"/>
                </a:cubicBezTo>
                <a:cubicBezTo>
                  <a:pt x="74510" y="3248"/>
                  <a:pt x="74628" y="3259"/>
                  <a:pt x="74832" y="3140"/>
                </a:cubicBezTo>
                <a:cubicBezTo>
                  <a:pt x="75015" y="3034"/>
                  <a:pt x="75551" y="3108"/>
                  <a:pt x="75761" y="3135"/>
                </a:cubicBezTo>
                <a:lnTo>
                  <a:pt x="75902" y="3149"/>
                </a:lnTo>
                <a:cubicBezTo>
                  <a:pt x="76509" y="3212"/>
                  <a:pt x="76220" y="2972"/>
                  <a:pt x="76211" y="2837"/>
                </a:cubicBezTo>
                <a:cubicBezTo>
                  <a:pt x="76196" y="2628"/>
                  <a:pt x="77241" y="2806"/>
                  <a:pt x="77377" y="2843"/>
                </a:cubicBezTo>
                <a:cubicBezTo>
                  <a:pt x="77501" y="2877"/>
                  <a:pt x="77561" y="2959"/>
                  <a:pt x="77634" y="2955"/>
                </a:cubicBezTo>
                <a:cubicBezTo>
                  <a:pt x="78001" y="2931"/>
                  <a:pt x="78047" y="2872"/>
                  <a:pt x="78435" y="2980"/>
                </a:cubicBezTo>
                <a:cubicBezTo>
                  <a:pt x="78952" y="3132"/>
                  <a:pt x="79311" y="3312"/>
                  <a:pt x="79875" y="3278"/>
                </a:cubicBezTo>
                <a:cubicBezTo>
                  <a:pt x="80430" y="3242"/>
                  <a:pt x="80731" y="3160"/>
                  <a:pt x="81264" y="3394"/>
                </a:cubicBezTo>
                <a:cubicBezTo>
                  <a:pt x="81784" y="3621"/>
                  <a:pt x="81822" y="3670"/>
                  <a:pt x="82422" y="3664"/>
                </a:cubicBezTo>
                <a:cubicBezTo>
                  <a:pt x="83038" y="3658"/>
                  <a:pt x="83288" y="3628"/>
                  <a:pt x="83898" y="3798"/>
                </a:cubicBezTo>
                <a:cubicBezTo>
                  <a:pt x="84549" y="3979"/>
                  <a:pt x="84202" y="3768"/>
                  <a:pt x="84373" y="3633"/>
                </a:cubicBezTo>
                <a:cubicBezTo>
                  <a:pt x="84618" y="3440"/>
                  <a:pt x="86240" y="3764"/>
                  <a:pt x="86592" y="3849"/>
                </a:cubicBezTo>
                <a:cubicBezTo>
                  <a:pt x="87011" y="3950"/>
                  <a:pt x="87457" y="4048"/>
                  <a:pt x="87871" y="4159"/>
                </a:cubicBezTo>
                <a:cubicBezTo>
                  <a:pt x="88153" y="4234"/>
                  <a:pt x="88303" y="4313"/>
                  <a:pt x="88563" y="4412"/>
                </a:cubicBezTo>
                <a:cubicBezTo>
                  <a:pt x="89042" y="4595"/>
                  <a:pt x="89454" y="4369"/>
                  <a:pt x="89879" y="4671"/>
                </a:cubicBezTo>
                <a:cubicBezTo>
                  <a:pt x="90053" y="4795"/>
                  <a:pt x="90355" y="5200"/>
                  <a:pt x="89978" y="5206"/>
                </a:cubicBezTo>
                <a:cubicBezTo>
                  <a:pt x="89745" y="5209"/>
                  <a:pt x="88686" y="4888"/>
                  <a:pt x="88391" y="4799"/>
                </a:cubicBezTo>
                <a:cubicBezTo>
                  <a:pt x="88182" y="4736"/>
                  <a:pt x="88172" y="4731"/>
                  <a:pt x="88105" y="4895"/>
                </a:cubicBezTo>
                <a:cubicBezTo>
                  <a:pt x="87978" y="5206"/>
                  <a:pt x="87411" y="5084"/>
                  <a:pt x="87766" y="5206"/>
                </a:cubicBezTo>
                <a:cubicBezTo>
                  <a:pt x="88153" y="5340"/>
                  <a:pt x="88486" y="5429"/>
                  <a:pt x="88855" y="5634"/>
                </a:cubicBezTo>
                <a:cubicBezTo>
                  <a:pt x="89054" y="5744"/>
                  <a:pt x="89115" y="5796"/>
                  <a:pt x="88868" y="5828"/>
                </a:cubicBezTo>
                <a:cubicBezTo>
                  <a:pt x="88151" y="5921"/>
                  <a:pt x="88228" y="6324"/>
                  <a:pt x="87900" y="6496"/>
                </a:cubicBezTo>
                <a:cubicBezTo>
                  <a:pt x="87572" y="6668"/>
                  <a:pt x="86299" y="6414"/>
                  <a:pt x="86444" y="6966"/>
                </a:cubicBezTo>
                <a:cubicBezTo>
                  <a:pt x="86575" y="7463"/>
                  <a:pt x="87388" y="7435"/>
                  <a:pt x="87550" y="8317"/>
                </a:cubicBezTo>
                <a:cubicBezTo>
                  <a:pt x="87587" y="8523"/>
                  <a:pt x="87556" y="9302"/>
                  <a:pt x="87443" y="9453"/>
                </a:cubicBezTo>
                <a:cubicBezTo>
                  <a:pt x="87296" y="9650"/>
                  <a:pt x="86812" y="9137"/>
                  <a:pt x="86692" y="9027"/>
                </a:cubicBezTo>
                <a:cubicBezTo>
                  <a:pt x="86355" y="8719"/>
                  <a:pt x="85777" y="8252"/>
                  <a:pt x="85575" y="7861"/>
                </a:cubicBezTo>
                <a:cubicBezTo>
                  <a:pt x="85490" y="7695"/>
                  <a:pt x="85411" y="7540"/>
                  <a:pt x="85522" y="7377"/>
                </a:cubicBezTo>
                <a:cubicBezTo>
                  <a:pt x="85656" y="7183"/>
                  <a:pt x="85726" y="6914"/>
                  <a:pt x="85781" y="6686"/>
                </a:cubicBezTo>
                <a:cubicBezTo>
                  <a:pt x="85831" y="6481"/>
                  <a:pt x="85864" y="6063"/>
                  <a:pt x="85674" y="5920"/>
                </a:cubicBezTo>
                <a:cubicBezTo>
                  <a:pt x="85475" y="5772"/>
                  <a:pt x="85482" y="6252"/>
                  <a:pt x="85228" y="6304"/>
                </a:cubicBezTo>
                <a:cubicBezTo>
                  <a:pt x="85032" y="6345"/>
                  <a:pt x="84715" y="6092"/>
                  <a:pt x="84393" y="6075"/>
                </a:cubicBezTo>
                <a:cubicBezTo>
                  <a:pt x="84004" y="6055"/>
                  <a:pt x="84011" y="6390"/>
                  <a:pt x="84116" y="6668"/>
                </a:cubicBezTo>
                <a:cubicBezTo>
                  <a:pt x="84170" y="6812"/>
                  <a:pt x="84296" y="6923"/>
                  <a:pt x="84154" y="6974"/>
                </a:cubicBezTo>
                <a:cubicBezTo>
                  <a:pt x="83658" y="7151"/>
                  <a:pt x="83326" y="6706"/>
                  <a:pt x="82827" y="6840"/>
                </a:cubicBezTo>
                <a:cubicBezTo>
                  <a:pt x="82415" y="6952"/>
                  <a:pt x="82330" y="6911"/>
                  <a:pt x="81914" y="6885"/>
                </a:cubicBezTo>
                <a:cubicBezTo>
                  <a:pt x="81269" y="6845"/>
                  <a:pt x="81227" y="6988"/>
                  <a:pt x="81012" y="7516"/>
                </a:cubicBezTo>
                <a:cubicBezTo>
                  <a:pt x="80826" y="7976"/>
                  <a:pt x="80534" y="8286"/>
                  <a:pt x="81096" y="8579"/>
                </a:cubicBezTo>
                <a:cubicBezTo>
                  <a:pt x="81815" y="8953"/>
                  <a:pt x="81667" y="8541"/>
                  <a:pt x="82157" y="8688"/>
                </a:cubicBezTo>
                <a:cubicBezTo>
                  <a:pt x="82637" y="8831"/>
                  <a:pt x="82866" y="9152"/>
                  <a:pt x="83080" y="9576"/>
                </a:cubicBezTo>
                <a:cubicBezTo>
                  <a:pt x="83198" y="9808"/>
                  <a:pt x="83413" y="10132"/>
                  <a:pt x="83492" y="10354"/>
                </a:cubicBezTo>
                <a:cubicBezTo>
                  <a:pt x="83616" y="10698"/>
                  <a:pt x="83520" y="11371"/>
                  <a:pt x="83444" y="11731"/>
                </a:cubicBezTo>
                <a:cubicBezTo>
                  <a:pt x="83338" y="12234"/>
                  <a:pt x="83206" y="12423"/>
                  <a:pt x="82715" y="12547"/>
                </a:cubicBezTo>
                <a:cubicBezTo>
                  <a:pt x="82617" y="12572"/>
                  <a:pt x="82276" y="12628"/>
                  <a:pt x="82169" y="12634"/>
                </a:cubicBezTo>
                <a:cubicBezTo>
                  <a:pt x="82187" y="12648"/>
                  <a:pt x="82200" y="12664"/>
                  <a:pt x="82204" y="12686"/>
                </a:cubicBezTo>
                <a:cubicBezTo>
                  <a:pt x="82234" y="12834"/>
                  <a:pt x="82127" y="13297"/>
                  <a:pt x="82053" y="13427"/>
                </a:cubicBezTo>
                <a:cubicBezTo>
                  <a:pt x="81930" y="13646"/>
                  <a:pt x="81755" y="13661"/>
                  <a:pt x="82004" y="13895"/>
                </a:cubicBezTo>
                <a:cubicBezTo>
                  <a:pt x="82058" y="13946"/>
                  <a:pt x="82077" y="13968"/>
                  <a:pt x="82137" y="14013"/>
                </a:cubicBezTo>
                <a:cubicBezTo>
                  <a:pt x="82202" y="14041"/>
                  <a:pt x="82324" y="14128"/>
                  <a:pt x="82417" y="14207"/>
                </a:cubicBezTo>
                <a:cubicBezTo>
                  <a:pt x="82664" y="14415"/>
                  <a:pt x="83344" y="15167"/>
                  <a:pt x="82757" y="15365"/>
                </a:cubicBezTo>
                <a:cubicBezTo>
                  <a:pt x="82601" y="15418"/>
                  <a:pt x="82661" y="15404"/>
                  <a:pt x="82547" y="15472"/>
                </a:cubicBezTo>
                <a:cubicBezTo>
                  <a:pt x="82480" y="15513"/>
                  <a:pt x="82370" y="15524"/>
                  <a:pt x="82298" y="15491"/>
                </a:cubicBezTo>
                <a:close/>
                <a:moveTo>
                  <a:pt x="86264" y="12368"/>
                </a:moveTo>
                <a:cubicBezTo>
                  <a:pt x="86137" y="12261"/>
                  <a:pt x="86087" y="12117"/>
                  <a:pt x="85937" y="12107"/>
                </a:cubicBezTo>
                <a:cubicBezTo>
                  <a:pt x="85460" y="12077"/>
                  <a:pt x="85278" y="11887"/>
                  <a:pt x="84889" y="11684"/>
                </a:cubicBezTo>
                <a:cubicBezTo>
                  <a:pt x="84590" y="11528"/>
                  <a:pt x="84888" y="11867"/>
                  <a:pt x="84945" y="11973"/>
                </a:cubicBezTo>
                <a:cubicBezTo>
                  <a:pt x="85158" y="12369"/>
                  <a:pt x="84863" y="12352"/>
                  <a:pt x="84867" y="12514"/>
                </a:cubicBezTo>
                <a:cubicBezTo>
                  <a:pt x="84871" y="12676"/>
                  <a:pt x="85037" y="13044"/>
                  <a:pt x="85211" y="12979"/>
                </a:cubicBezTo>
                <a:cubicBezTo>
                  <a:pt x="85374" y="12918"/>
                  <a:pt x="84920" y="12668"/>
                  <a:pt x="85269" y="12683"/>
                </a:cubicBezTo>
                <a:cubicBezTo>
                  <a:pt x="85486" y="12692"/>
                  <a:pt x="85795" y="12875"/>
                  <a:pt x="85919" y="12693"/>
                </a:cubicBezTo>
                <a:cubicBezTo>
                  <a:pt x="86082" y="12453"/>
                  <a:pt x="86074" y="12556"/>
                  <a:pt x="86277" y="12440"/>
                </a:cubicBezTo>
                <a:cubicBezTo>
                  <a:pt x="86359" y="12393"/>
                  <a:pt x="86313" y="12391"/>
                  <a:pt x="86264" y="12368"/>
                </a:cubicBezTo>
                <a:close/>
                <a:moveTo>
                  <a:pt x="84605" y="15833"/>
                </a:moveTo>
                <a:cubicBezTo>
                  <a:pt x="84599" y="15602"/>
                  <a:pt x="84207" y="15844"/>
                  <a:pt x="84356" y="15963"/>
                </a:cubicBezTo>
                <a:cubicBezTo>
                  <a:pt x="84439" y="16028"/>
                  <a:pt x="84576" y="15946"/>
                  <a:pt x="84605" y="15833"/>
                </a:cubicBezTo>
                <a:close/>
                <a:moveTo>
                  <a:pt x="83810" y="16430"/>
                </a:moveTo>
                <a:cubicBezTo>
                  <a:pt x="83870" y="16531"/>
                  <a:pt x="83990" y="16732"/>
                  <a:pt x="84097" y="16542"/>
                </a:cubicBezTo>
                <a:cubicBezTo>
                  <a:pt x="84273" y="16232"/>
                  <a:pt x="83812" y="15860"/>
                  <a:pt x="83973" y="15682"/>
                </a:cubicBezTo>
                <a:cubicBezTo>
                  <a:pt x="84121" y="15518"/>
                  <a:pt x="84561" y="15476"/>
                  <a:pt x="84775" y="15552"/>
                </a:cubicBezTo>
                <a:cubicBezTo>
                  <a:pt x="84964" y="15621"/>
                  <a:pt x="85252" y="15877"/>
                  <a:pt x="85322" y="15610"/>
                </a:cubicBezTo>
                <a:cubicBezTo>
                  <a:pt x="85384" y="15374"/>
                  <a:pt x="85353" y="15402"/>
                  <a:pt x="85647" y="15412"/>
                </a:cubicBezTo>
                <a:cubicBezTo>
                  <a:pt x="86092" y="15427"/>
                  <a:pt x="85947" y="15288"/>
                  <a:pt x="86218" y="15256"/>
                </a:cubicBezTo>
                <a:cubicBezTo>
                  <a:pt x="86431" y="15231"/>
                  <a:pt x="86222" y="14704"/>
                  <a:pt x="86188" y="14573"/>
                </a:cubicBezTo>
                <a:cubicBezTo>
                  <a:pt x="86029" y="13949"/>
                  <a:pt x="86159" y="13634"/>
                  <a:pt x="85589" y="13189"/>
                </a:cubicBezTo>
                <a:cubicBezTo>
                  <a:pt x="85443" y="13074"/>
                  <a:pt x="85483" y="13121"/>
                  <a:pt x="85360" y="13179"/>
                </a:cubicBezTo>
                <a:cubicBezTo>
                  <a:pt x="85147" y="13278"/>
                  <a:pt x="85414" y="13619"/>
                  <a:pt x="85473" y="13793"/>
                </a:cubicBezTo>
                <a:cubicBezTo>
                  <a:pt x="85559" y="14051"/>
                  <a:pt x="85503" y="14493"/>
                  <a:pt x="85204" y="14564"/>
                </a:cubicBezTo>
                <a:cubicBezTo>
                  <a:pt x="85011" y="14611"/>
                  <a:pt x="84993" y="14421"/>
                  <a:pt x="84959" y="14672"/>
                </a:cubicBezTo>
                <a:cubicBezTo>
                  <a:pt x="84836" y="15577"/>
                  <a:pt x="84212" y="14675"/>
                  <a:pt x="83605" y="15718"/>
                </a:cubicBezTo>
                <a:cubicBezTo>
                  <a:pt x="83570" y="15780"/>
                  <a:pt x="83404" y="16073"/>
                  <a:pt x="83547" y="16103"/>
                </a:cubicBezTo>
                <a:cubicBezTo>
                  <a:pt x="83682" y="16133"/>
                  <a:pt x="83716" y="16256"/>
                  <a:pt x="83783" y="16379"/>
                </a:cubicBezTo>
                <a:lnTo>
                  <a:pt x="83810" y="16430"/>
                </a:lnTo>
                <a:close/>
                <a:moveTo>
                  <a:pt x="61475" y="11686"/>
                </a:moveTo>
                <a:cubicBezTo>
                  <a:pt x="61665" y="11756"/>
                  <a:pt x="61503" y="12064"/>
                  <a:pt x="61436" y="11933"/>
                </a:cubicBezTo>
                <a:cubicBezTo>
                  <a:pt x="61436" y="11932"/>
                  <a:pt x="61401" y="11723"/>
                  <a:pt x="61402" y="11718"/>
                </a:cubicBezTo>
                <a:cubicBezTo>
                  <a:pt x="61412" y="11682"/>
                  <a:pt x="61444" y="11680"/>
                  <a:pt x="61475" y="11686"/>
                </a:cubicBezTo>
                <a:close/>
                <a:moveTo>
                  <a:pt x="83050" y="24553"/>
                </a:moveTo>
                <a:cubicBezTo>
                  <a:pt x="83235" y="24800"/>
                  <a:pt x="83219" y="23786"/>
                  <a:pt x="83049" y="24011"/>
                </a:cubicBezTo>
                <a:cubicBezTo>
                  <a:pt x="82956" y="24134"/>
                  <a:pt x="82969" y="24417"/>
                  <a:pt x="83050" y="24553"/>
                </a:cubicBezTo>
                <a:close/>
                <a:moveTo>
                  <a:pt x="83723" y="31035"/>
                </a:moveTo>
                <a:cubicBezTo>
                  <a:pt x="83724" y="31034"/>
                  <a:pt x="83811" y="30963"/>
                  <a:pt x="83829" y="30953"/>
                </a:cubicBezTo>
                <a:cubicBezTo>
                  <a:pt x="84208" y="30743"/>
                  <a:pt x="84836" y="30737"/>
                  <a:pt x="83846" y="31148"/>
                </a:cubicBezTo>
                <a:cubicBezTo>
                  <a:pt x="83709" y="31205"/>
                  <a:pt x="83522" y="31465"/>
                  <a:pt x="83373" y="31422"/>
                </a:cubicBezTo>
                <a:cubicBezTo>
                  <a:pt x="83245" y="31386"/>
                  <a:pt x="83441" y="31177"/>
                  <a:pt x="83491" y="31140"/>
                </a:cubicBezTo>
                <a:cubicBezTo>
                  <a:pt x="83590" y="31066"/>
                  <a:pt x="83609" y="31066"/>
                  <a:pt x="83723" y="31035"/>
                </a:cubicBezTo>
                <a:close/>
                <a:moveTo>
                  <a:pt x="87858" y="30797"/>
                </a:moveTo>
                <a:cubicBezTo>
                  <a:pt x="88117" y="30859"/>
                  <a:pt x="88102" y="30574"/>
                  <a:pt x="87877" y="30656"/>
                </a:cubicBezTo>
                <a:cubicBezTo>
                  <a:pt x="87800" y="30684"/>
                  <a:pt x="87763" y="30753"/>
                  <a:pt x="87858" y="30797"/>
                </a:cubicBezTo>
                <a:close/>
                <a:moveTo>
                  <a:pt x="88444" y="28594"/>
                </a:moveTo>
                <a:cubicBezTo>
                  <a:pt x="88526" y="28622"/>
                  <a:pt x="88832" y="28690"/>
                  <a:pt x="88870" y="28751"/>
                </a:cubicBezTo>
                <a:cubicBezTo>
                  <a:pt x="88959" y="28794"/>
                  <a:pt x="89103" y="28847"/>
                  <a:pt x="89337" y="28941"/>
                </a:cubicBezTo>
                <a:cubicBezTo>
                  <a:pt x="89632" y="29059"/>
                  <a:pt x="90018" y="29164"/>
                  <a:pt x="90215" y="29427"/>
                </a:cubicBezTo>
                <a:cubicBezTo>
                  <a:pt x="90400" y="29674"/>
                  <a:pt x="90367" y="29663"/>
                  <a:pt x="90634" y="29850"/>
                </a:cubicBezTo>
                <a:cubicBezTo>
                  <a:pt x="90991" y="30100"/>
                  <a:pt x="90746" y="30119"/>
                  <a:pt x="90866" y="30526"/>
                </a:cubicBezTo>
                <a:cubicBezTo>
                  <a:pt x="91007" y="30926"/>
                  <a:pt x="91710" y="31459"/>
                  <a:pt x="91724" y="31512"/>
                </a:cubicBezTo>
                <a:cubicBezTo>
                  <a:pt x="91762" y="31659"/>
                  <a:pt x="91282" y="31513"/>
                  <a:pt x="91244" y="31504"/>
                </a:cubicBezTo>
                <a:cubicBezTo>
                  <a:pt x="90640" y="31372"/>
                  <a:pt x="90794" y="31280"/>
                  <a:pt x="90421" y="30863"/>
                </a:cubicBezTo>
                <a:cubicBezTo>
                  <a:pt x="90266" y="30691"/>
                  <a:pt x="89973" y="30419"/>
                  <a:pt x="89729" y="30579"/>
                </a:cubicBezTo>
                <a:cubicBezTo>
                  <a:pt x="89580" y="30677"/>
                  <a:pt x="89417" y="30709"/>
                  <a:pt x="89360" y="30869"/>
                </a:cubicBezTo>
                <a:cubicBezTo>
                  <a:pt x="89291" y="31067"/>
                  <a:pt x="89165" y="31132"/>
                  <a:pt x="88951" y="31119"/>
                </a:cubicBezTo>
                <a:cubicBezTo>
                  <a:pt x="88812" y="31110"/>
                  <a:pt x="88772" y="31036"/>
                  <a:pt x="88705" y="30992"/>
                </a:cubicBezTo>
                <a:cubicBezTo>
                  <a:pt x="88580" y="31001"/>
                  <a:pt x="88263" y="30693"/>
                  <a:pt x="88198" y="30566"/>
                </a:cubicBezTo>
                <a:cubicBezTo>
                  <a:pt x="88130" y="30435"/>
                  <a:pt x="88133" y="30255"/>
                  <a:pt x="88059" y="30077"/>
                </a:cubicBezTo>
                <a:cubicBezTo>
                  <a:pt x="87949" y="29812"/>
                  <a:pt x="87944" y="29749"/>
                  <a:pt x="87642" y="29610"/>
                </a:cubicBezTo>
                <a:cubicBezTo>
                  <a:pt x="87268" y="29445"/>
                  <a:pt x="87134" y="29448"/>
                  <a:pt x="86797" y="29178"/>
                </a:cubicBezTo>
                <a:cubicBezTo>
                  <a:pt x="86485" y="28927"/>
                  <a:pt x="86421" y="29314"/>
                  <a:pt x="86253" y="29072"/>
                </a:cubicBezTo>
                <a:cubicBezTo>
                  <a:pt x="85965" y="28657"/>
                  <a:pt x="86878" y="28782"/>
                  <a:pt x="86291" y="28577"/>
                </a:cubicBezTo>
                <a:cubicBezTo>
                  <a:pt x="86139" y="28523"/>
                  <a:pt x="85575" y="28325"/>
                  <a:pt x="85898" y="28113"/>
                </a:cubicBezTo>
                <a:lnTo>
                  <a:pt x="85968" y="28075"/>
                </a:lnTo>
                <a:cubicBezTo>
                  <a:pt x="86245" y="27941"/>
                  <a:pt x="86552" y="28021"/>
                  <a:pt x="86699" y="28296"/>
                </a:cubicBezTo>
                <a:cubicBezTo>
                  <a:pt x="86825" y="28533"/>
                  <a:pt x="86902" y="29017"/>
                  <a:pt x="87309" y="28803"/>
                </a:cubicBezTo>
                <a:cubicBezTo>
                  <a:pt x="87676" y="28611"/>
                  <a:pt x="87600" y="28289"/>
                  <a:pt x="88204" y="28505"/>
                </a:cubicBezTo>
                <a:cubicBezTo>
                  <a:pt x="88284" y="28534"/>
                  <a:pt x="88363" y="28566"/>
                  <a:pt x="88444" y="28594"/>
                </a:cubicBezTo>
                <a:close/>
                <a:moveTo>
                  <a:pt x="83620" y="27385"/>
                </a:moveTo>
                <a:cubicBezTo>
                  <a:pt x="83070" y="27579"/>
                  <a:pt x="82909" y="27358"/>
                  <a:pt x="82584" y="27429"/>
                </a:cubicBezTo>
                <a:cubicBezTo>
                  <a:pt x="82182" y="27571"/>
                  <a:pt x="82223" y="27950"/>
                  <a:pt x="82111" y="28310"/>
                </a:cubicBezTo>
                <a:cubicBezTo>
                  <a:pt x="81994" y="28656"/>
                  <a:pt x="81876" y="28767"/>
                  <a:pt x="82014" y="29140"/>
                </a:cubicBezTo>
                <a:cubicBezTo>
                  <a:pt x="82068" y="29284"/>
                  <a:pt x="82099" y="29415"/>
                  <a:pt x="82138" y="29563"/>
                </a:cubicBezTo>
                <a:cubicBezTo>
                  <a:pt x="82216" y="29859"/>
                  <a:pt x="82334" y="29680"/>
                  <a:pt x="82365" y="29473"/>
                </a:cubicBezTo>
                <a:cubicBezTo>
                  <a:pt x="82392" y="29295"/>
                  <a:pt x="82396" y="28448"/>
                  <a:pt x="82651" y="29099"/>
                </a:cubicBezTo>
                <a:cubicBezTo>
                  <a:pt x="82696" y="29215"/>
                  <a:pt x="82817" y="29541"/>
                  <a:pt x="83003" y="29438"/>
                </a:cubicBezTo>
                <a:cubicBezTo>
                  <a:pt x="83300" y="29271"/>
                  <a:pt x="82745" y="28670"/>
                  <a:pt x="82780" y="28530"/>
                </a:cubicBezTo>
                <a:cubicBezTo>
                  <a:pt x="82807" y="28422"/>
                  <a:pt x="83284" y="28193"/>
                  <a:pt x="83175" y="28128"/>
                </a:cubicBezTo>
                <a:cubicBezTo>
                  <a:pt x="82990" y="28072"/>
                  <a:pt x="82394" y="28436"/>
                  <a:pt x="82383" y="27981"/>
                </a:cubicBezTo>
                <a:cubicBezTo>
                  <a:pt x="82377" y="27750"/>
                  <a:pt x="82595" y="27662"/>
                  <a:pt x="82791" y="27645"/>
                </a:cubicBezTo>
                <a:cubicBezTo>
                  <a:pt x="83143" y="27634"/>
                  <a:pt x="83500" y="27783"/>
                  <a:pt x="83808" y="27468"/>
                </a:cubicBezTo>
                <a:cubicBezTo>
                  <a:pt x="83916" y="27358"/>
                  <a:pt x="83941" y="27268"/>
                  <a:pt x="83749" y="27336"/>
                </a:cubicBezTo>
                <a:cubicBezTo>
                  <a:pt x="83706" y="27351"/>
                  <a:pt x="83663" y="27369"/>
                  <a:pt x="83620" y="27385"/>
                </a:cubicBezTo>
                <a:close/>
                <a:moveTo>
                  <a:pt x="84373" y="28999"/>
                </a:moveTo>
                <a:cubicBezTo>
                  <a:pt x="84237" y="29072"/>
                  <a:pt x="84519" y="29150"/>
                  <a:pt x="84499" y="29034"/>
                </a:cubicBezTo>
                <a:cubicBezTo>
                  <a:pt x="84489" y="28976"/>
                  <a:pt x="84413" y="28986"/>
                  <a:pt x="84373" y="28999"/>
                </a:cubicBezTo>
                <a:close/>
                <a:moveTo>
                  <a:pt x="84811" y="27968"/>
                </a:moveTo>
                <a:cubicBezTo>
                  <a:pt x="84879" y="27956"/>
                  <a:pt x="85048" y="27679"/>
                  <a:pt x="85029" y="27578"/>
                </a:cubicBezTo>
                <a:cubicBezTo>
                  <a:pt x="84997" y="27411"/>
                  <a:pt x="84844" y="27429"/>
                  <a:pt x="84770" y="27246"/>
                </a:cubicBezTo>
                <a:cubicBezTo>
                  <a:pt x="84705" y="27082"/>
                  <a:pt x="84686" y="27508"/>
                  <a:pt x="84687" y="27534"/>
                </a:cubicBezTo>
                <a:cubicBezTo>
                  <a:pt x="84691" y="27625"/>
                  <a:pt x="84718" y="27925"/>
                  <a:pt x="84811" y="27968"/>
                </a:cubicBezTo>
                <a:close/>
                <a:moveTo>
                  <a:pt x="84987" y="29009"/>
                </a:moveTo>
                <a:cubicBezTo>
                  <a:pt x="85217" y="29025"/>
                  <a:pt x="85296" y="29010"/>
                  <a:pt x="85521" y="29105"/>
                </a:cubicBezTo>
                <a:cubicBezTo>
                  <a:pt x="85822" y="29216"/>
                  <a:pt x="85642" y="28945"/>
                  <a:pt x="85490" y="28883"/>
                </a:cubicBezTo>
                <a:cubicBezTo>
                  <a:pt x="85146" y="28742"/>
                  <a:pt x="84601" y="28980"/>
                  <a:pt x="84888" y="29004"/>
                </a:cubicBezTo>
                <a:cubicBezTo>
                  <a:pt x="84921" y="29007"/>
                  <a:pt x="84954" y="29007"/>
                  <a:pt x="84987" y="29009"/>
                </a:cubicBezTo>
                <a:close/>
                <a:moveTo>
                  <a:pt x="77862" y="30339"/>
                </a:moveTo>
                <a:cubicBezTo>
                  <a:pt x="78250" y="30602"/>
                  <a:pt x="78664" y="30554"/>
                  <a:pt x="79109" y="30672"/>
                </a:cubicBezTo>
                <a:cubicBezTo>
                  <a:pt x="79450" y="30763"/>
                  <a:pt x="79559" y="30765"/>
                  <a:pt x="79899" y="30805"/>
                </a:cubicBezTo>
                <a:cubicBezTo>
                  <a:pt x="80105" y="30829"/>
                  <a:pt x="80200" y="30863"/>
                  <a:pt x="80391" y="30930"/>
                </a:cubicBezTo>
                <a:cubicBezTo>
                  <a:pt x="80535" y="30980"/>
                  <a:pt x="80472" y="30833"/>
                  <a:pt x="80435" y="30749"/>
                </a:cubicBezTo>
                <a:cubicBezTo>
                  <a:pt x="80353" y="30560"/>
                  <a:pt x="80103" y="30528"/>
                  <a:pt x="79921" y="30399"/>
                </a:cubicBezTo>
                <a:cubicBezTo>
                  <a:pt x="79698" y="30242"/>
                  <a:pt x="79534" y="30122"/>
                  <a:pt x="79251" y="30217"/>
                </a:cubicBezTo>
                <a:cubicBezTo>
                  <a:pt x="78599" y="30437"/>
                  <a:pt x="78539" y="29843"/>
                  <a:pt x="77945" y="30002"/>
                </a:cubicBezTo>
                <a:cubicBezTo>
                  <a:pt x="77709" y="30065"/>
                  <a:pt x="77661" y="30179"/>
                  <a:pt x="77862" y="30339"/>
                </a:cubicBezTo>
                <a:close/>
                <a:moveTo>
                  <a:pt x="81541" y="30988"/>
                </a:moveTo>
                <a:cubicBezTo>
                  <a:pt x="81996" y="30914"/>
                  <a:pt x="81778" y="30727"/>
                  <a:pt x="81558" y="30806"/>
                </a:cubicBezTo>
                <a:cubicBezTo>
                  <a:pt x="81286" y="30902"/>
                  <a:pt x="81100" y="31037"/>
                  <a:pt x="81541" y="30988"/>
                </a:cubicBezTo>
                <a:close/>
                <a:moveTo>
                  <a:pt x="82092" y="31251"/>
                </a:moveTo>
                <a:cubicBezTo>
                  <a:pt x="81931" y="31247"/>
                  <a:pt x="82259" y="31427"/>
                  <a:pt x="82206" y="31311"/>
                </a:cubicBezTo>
                <a:cubicBezTo>
                  <a:pt x="82189" y="31272"/>
                  <a:pt x="82129" y="31258"/>
                  <a:pt x="82092" y="31251"/>
                </a:cubicBezTo>
                <a:close/>
                <a:moveTo>
                  <a:pt x="82341" y="30834"/>
                </a:moveTo>
                <a:cubicBezTo>
                  <a:pt x="81841" y="30882"/>
                  <a:pt x="82404" y="31123"/>
                  <a:pt x="83011" y="30850"/>
                </a:cubicBezTo>
                <a:cubicBezTo>
                  <a:pt x="83190" y="30770"/>
                  <a:pt x="82798" y="30820"/>
                  <a:pt x="82764" y="30822"/>
                </a:cubicBezTo>
                <a:cubicBezTo>
                  <a:pt x="82623" y="30829"/>
                  <a:pt x="82482" y="30828"/>
                  <a:pt x="82341" y="30834"/>
                </a:cubicBezTo>
                <a:close/>
                <a:moveTo>
                  <a:pt x="76147" y="28296"/>
                </a:moveTo>
                <a:cubicBezTo>
                  <a:pt x="76440" y="28943"/>
                  <a:pt x="76555" y="29073"/>
                  <a:pt x="77049" y="29585"/>
                </a:cubicBezTo>
                <a:cubicBezTo>
                  <a:pt x="77223" y="29766"/>
                  <a:pt x="77518" y="30048"/>
                  <a:pt x="77735" y="29744"/>
                </a:cubicBezTo>
                <a:cubicBezTo>
                  <a:pt x="77884" y="29535"/>
                  <a:pt x="77902" y="29075"/>
                  <a:pt x="77784" y="28847"/>
                </a:cubicBezTo>
                <a:cubicBezTo>
                  <a:pt x="77678" y="28677"/>
                  <a:pt x="77560" y="28729"/>
                  <a:pt x="77457" y="28552"/>
                </a:cubicBezTo>
                <a:cubicBezTo>
                  <a:pt x="77337" y="28344"/>
                  <a:pt x="77338" y="28337"/>
                  <a:pt x="77179" y="28153"/>
                </a:cubicBezTo>
                <a:cubicBezTo>
                  <a:pt x="76894" y="27823"/>
                  <a:pt x="77311" y="27917"/>
                  <a:pt x="76986" y="27708"/>
                </a:cubicBezTo>
                <a:cubicBezTo>
                  <a:pt x="76753" y="27563"/>
                  <a:pt x="76510" y="27147"/>
                  <a:pt x="76331" y="27103"/>
                </a:cubicBezTo>
                <a:cubicBezTo>
                  <a:pt x="76213" y="27074"/>
                  <a:pt x="76322" y="27196"/>
                  <a:pt x="76097" y="26965"/>
                </a:cubicBezTo>
                <a:cubicBezTo>
                  <a:pt x="75973" y="26836"/>
                  <a:pt x="75898" y="26742"/>
                  <a:pt x="75758" y="26614"/>
                </a:cubicBezTo>
                <a:cubicBezTo>
                  <a:pt x="75561" y="26433"/>
                  <a:pt x="75486" y="26316"/>
                  <a:pt x="75320" y="26129"/>
                </a:cubicBezTo>
                <a:cubicBezTo>
                  <a:pt x="75151" y="25937"/>
                  <a:pt x="74943" y="25912"/>
                  <a:pt x="74700" y="25880"/>
                </a:cubicBezTo>
                <a:cubicBezTo>
                  <a:pt x="74397" y="25840"/>
                  <a:pt x="74531" y="26051"/>
                  <a:pt x="74645" y="26211"/>
                </a:cubicBezTo>
                <a:cubicBezTo>
                  <a:pt x="74871" y="26529"/>
                  <a:pt x="75205" y="26770"/>
                  <a:pt x="75451" y="27126"/>
                </a:cubicBezTo>
                <a:cubicBezTo>
                  <a:pt x="75605" y="27349"/>
                  <a:pt x="75703" y="27585"/>
                  <a:pt x="75860" y="27817"/>
                </a:cubicBezTo>
                <a:cubicBezTo>
                  <a:pt x="75974" y="27986"/>
                  <a:pt x="76059" y="28110"/>
                  <a:pt x="76147" y="28296"/>
                </a:cubicBezTo>
                <a:close/>
                <a:moveTo>
                  <a:pt x="77927" y="28732"/>
                </a:moveTo>
                <a:cubicBezTo>
                  <a:pt x="78124" y="28733"/>
                  <a:pt x="77772" y="28235"/>
                  <a:pt x="77715" y="28450"/>
                </a:cubicBezTo>
                <a:cubicBezTo>
                  <a:pt x="77685" y="28564"/>
                  <a:pt x="77829" y="28702"/>
                  <a:pt x="77927" y="28732"/>
                </a:cubicBezTo>
                <a:close/>
                <a:moveTo>
                  <a:pt x="79668" y="28964"/>
                </a:moveTo>
                <a:cubicBezTo>
                  <a:pt x="79386" y="28867"/>
                  <a:pt x="79224" y="28914"/>
                  <a:pt x="79156" y="28525"/>
                </a:cubicBezTo>
                <a:cubicBezTo>
                  <a:pt x="79141" y="28402"/>
                  <a:pt x="79168" y="28197"/>
                  <a:pt x="79022" y="28147"/>
                </a:cubicBezTo>
                <a:cubicBezTo>
                  <a:pt x="78894" y="28104"/>
                  <a:pt x="78940" y="28130"/>
                  <a:pt x="78956" y="28074"/>
                </a:cubicBezTo>
                <a:cubicBezTo>
                  <a:pt x="78958" y="28069"/>
                  <a:pt x="78894" y="27989"/>
                  <a:pt x="78879" y="27923"/>
                </a:cubicBezTo>
                <a:cubicBezTo>
                  <a:pt x="78852" y="27801"/>
                  <a:pt x="78802" y="27587"/>
                  <a:pt x="78827" y="27474"/>
                </a:cubicBezTo>
                <a:cubicBezTo>
                  <a:pt x="78832" y="27449"/>
                  <a:pt x="78931" y="27037"/>
                  <a:pt x="79007" y="27150"/>
                </a:cubicBezTo>
                <a:cubicBezTo>
                  <a:pt x="79228" y="27170"/>
                  <a:pt x="79379" y="27238"/>
                  <a:pt x="79443" y="27226"/>
                </a:cubicBezTo>
                <a:cubicBezTo>
                  <a:pt x="79533" y="27191"/>
                  <a:pt x="79572" y="27028"/>
                  <a:pt x="79673" y="26920"/>
                </a:cubicBezTo>
                <a:cubicBezTo>
                  <a:pt x="79914" y="26663"/>
                  <a:pt x="80095" y="26653"/>
                  <a:pt x="80346" y="26296"/>
                </a:cubicBezTo>
                <a:cubicBezTo>
                  <a:pt x="80403" y="26215"/>
                  <a:pt x="80565" y="26078"/>
                  <a:pt x="80655" y="26057"/>
                </a:cubicBezTo>
                <a:cubicBezTo>
                  <a:pt x="80713" y="26044"/>
                  <a:pt x="80616" y="26181"/>
                  <a:pt x="80742" y="26105"/>
                </a:cubicBezTo>
                <a:cubicBezTo>
                  <a:pt x="80764" y="26092"/>
                  <a:pt x="80890" y="25836"/>
                  <a:pt x="80917" y="25794"/>
                </a:cubicBezTo>
                <a:cubicBezTo>
                  <a:pt x="80973" y="25705"/>
                  <a:pt x="81159" y="25383"/>
                  <a:pt x="81267" y="25371"/>
                </a:cubicBezTo>
                <a:cubicBezTo>
                  <a:pt x="81449" y="25349"/>
                  <a:pt x="81424" y="25671"/>
                  <a:pt x="81568" y="25717"/>
                </a:cubicBezTo>
                <a:cubicBezTo>
                  <a:pt x="81695" y="25757"/>
                  <a:pt x="81981" y="25831"/>
                  <a:pt x="81861" y="26011"/>
                </a:cubicBezTo>
                <a:cubicBezTo>
                  <a:pt x="81709" y="26238"/>
                  <a:pt x="81840" y="26300"/>
                  <a:pt x="81461" y="26282"/>
                </a:cubicBezTo>
                <a:cubicBezTo>
                  <a:pt x="81462" y="26347"/>
                  <a:pt x="81478" y="26409"/>
                  <a:pt x="81447" y="26516"/>
                </a:cubicBezTo>
                <a:cubicBezTo>
                  <a:pt x="81385" y="26563"/>
                  <a:pt x="81472" y="26668"/>
                  <a:pt x="81508" y="26733"/>
                </a:cubicBezTo>
                <a:cubicBezTo>
                  <a:pt x="81573" y="26851"/>
                  <a:pt x="81839" y="27336"/>
                  <a:pt x="81796" y="27447"/>
                </a:cubicBezTo>
                <a:cubicBezTo>
                  <a:pt x="81783" y="27479"/>
                  <a:pt x="81623" y="27647"/>
                  <a:pt x="81563" y="27780"/>
                </a:cubicBezTo>
                <a:cubicBezTo>
                  <a:pt x="81487" y="27945"/>
                  <a:pt x="81472" y="28016"/>
                  <a:pt x="81363" y="28178"/>
                </a:cubicBezTo>
                <a:cubicBezTo>
                  <a:pt x="81110" y="28532"/>
                  <a:pt x="81220" y="28624"/>
                  <a:pt x="81074" y="28911"/>
                </a:cubicBezTo>
                <a:cubicBezTo>
                  <a:pt x="80958" y="29139"/>
                  <a:pt x="80656" y="29287"/>
                  <a:pt x="80499" y="29048"/>
                </a:cubicBezTo>
                <a:cubicBezTo>
                  <a:pt x="80452" y="28976"/>
                  <a:pt x="80355" y="28996"/>
                  <a:pt x="80256" y="28981"/>
                </a:cubicBezTo>
                <a:cubicBezTo>
                  <a:pt x="80027" y="28945"/>
                  <a:pt x="80127" y="28957"/>
                  <a:pt x="79925" y="29000"/>
                </a:cubicBezTo>
                <a:cubicBezTo>
                  <a:pt x="79826" y="29021"/>
                  <a:pt x="79761" y="28994"/>
                  <a:pt x="79668" y="28964"/>
                </a:cubicBezTo>
                <a:close/>
                <a:moveTo>
                  <a:pt x="58606" y="11356"/>
                </a:moveTo>
                <a:cubicBezTo>
                  <a:pt x="58474" y="11437"/>
                  <a:pt x="58534" y="11396"/>
                  <a:pt x="58351" y="11526"/>
                </a:cubicBezTo>
                <a:cubicBezTo>
                  <a:pt x="57965" y="11798"/>
                  <a:pt x="58175" y="12105"/>
                  <a:pt x="58374" y="12417"/>
                </a:cubicBezTo>
                <a:cubicBezTo>
                  <a:pt x="58489" y="12597"/>
                  <a:pt x="58714" y="12805"/>
                  <a:pt x="58732" y="12919"/>
                </a:cubicBezTo>
                <a:cubicBezTo>
                  <a:pt x="58812" y="13017"/>
                  <a:pt x="58804" y="13014"/>
                  <a:pt x="58900" y="13106"/>
                </a:cubicBezTo>
                <a:cubicBezTo>
                  <a:pt x="59264" y="13454"/>
                  <a:pt x="59341" y="13327"/>
                  <a:pt x="59079" y="13823"/>
                </a:cubicBezTo>
                <a:cubicBezTo>
                  <a:pt x="59033" y="13911"/>
                  <a:pt x="59025" y="13903"/>
                  <a:pt x="58996" y="14007"/>
                </a:cubicBezTo>
                <a:cubicBezTo>
                  <a:pt x="58971" y="14085"/>
                  <a:pt x="58958" y="14086"/>
                  <a:pt x="58944" y="14138"/>
                </a:cubicBezTo>
                <a:cubicBezTo>
                  <a:pt x="59094" y="14325"/>
                  <a:pt x="59261" y="14433"/>
                  <a:pt x="59523" y="14591"/>
                </a:cubicBezTo>
                <a:cubicBezTo>
                  <a:pt x="59788" y="14751"/>
                  <a:pt x="60119" y="14756"/>
                  <a:pt x="60417" y="14697"/>
                </a:cubicBezTo>
                <a:cubicBezTo>
                  <a:pt x="60540" y="14673"/>
                  <a:pt x="60570" y="14600"/>
                  <a:pt x="60631" y="14529"/>
                </a:cubicBezTo>
                <a:cubicBezTo>
                  <a:pt x="60575" y="14208"/>
                  <a:pt x="60387" y="14390"/>
                  <a:pt x="60308" y="13820"/>
                </a:cubicBezTo>
                <a:cubicBezTo>
                  <a:pt x="60226" y="13704"/>
                  <a:pt x="60308" y="13671"/>
                  <a:pt x="60178" y="13581"/>
                </a:cubicBezTo>
                <a:cubicBezTo>
                  <a:pt x="60077" y="13499"/>
                  <a:pt x="59987" y="13340"/>
                  <a:pt x="60002" y="13204"/>
                </a:cubicBezTo>
                <a:cubicBezTo>
                  <a:pt x="60008" y="13147"/>
                  <a:pt x="60098" y="13216"/>
                  <a:pt x="60162" y="13238"/>
                </a:cubicBezTo>
                <a:cubicBezTo>
                  <a:pt x="60326" y="13296"/>
                  <a:pt x="60594" y="13362"/>
                  <a:pt x="60416" y="13080"/>
                </a:cubicBezTo>
                <a:cubicBezTo>
                  <a:pt x="60342" y="12962"/>
                  <a:pt x="60079" y="12725"/>
                  <a:pt x="59965" y="12895"/>
                </a:cubicBezTo>
                <a:cubicBezTo>
                  <a:pt x="59937" y="12937"/>
                  <a:pt x="59908" y="13181"/>
                  <a:pt x="59839" y="12856"/>
                </a:cubicBezTo>
                <a:cubicBezTo>
                  <a:pt x="59832" y="12827"/>
                  <a:pt x="59845" y="12775"/>
                  <a:pt x="59815" y="12692"/>
                </a:cubicBezTo>
                <a:cubicBezTo>
                  <a:pt x="59754" y="12522"/>
                  <a:pt x="59124" y="12275"/>
                  <a:pt x="59197" y="11967"/>
                </a:cubicBezTo>
                <a:cubicBezTo>
                  <a:pt x="59279" y="11614"/>
                  <a:pt x="59795" y="11794"/>
                  <a:pt x="59733" y="11421"/>
                </a:cubicBezTo>
                <a:cubicBezTo>
                  <a:pt x="59668" y="11023"/>
                  <a:pt x="59036" y="11097"/>
                  <a:pt x="58752" y="11211"/>
                </a:cubicBezTo>
                <a:cubicBezTo>
                  <a:pt x="58660" y="11248"/>
                  <a:pt x="58633" y="11305"/>
                  <a:pt x="58606" y="11356"/>
                </a:cubicBezTo>
                <a:close/>
                <a:moveTo>
                  <a:pt x="95903" y="35771"/>
                </a:moveTo>
                <a:cubicBezTo>
                  <a:pt x="96317" y="35916"/>
                  <a:pt x="95122" y="34683"/>
                  <a:pt x="95383" y="35226"/>
                </a:cubicBezTo>
                <a:cubicBezTo>
                  <a:pt x="95474" y="35417"/>
                  <a:pt x="95709" y="35678"/>
                  <a:pt x="95903" y="35771"/>
                </a:cubicBezTo>
                <a:close/>
                <a:moveTo>
                  <a:pt x="93364" y="30176"/>
                </a:moveTo>
                <a:cubicBezTo>
                  <a:pt x="93554" y="30318"/>
                  <a:pt x="93335" y="29881"/>
                  <a:pt x="93271" y="29974"/>
                </a:cubicBezTo>
                <a:cubicBezTo>
                  <a:pt x="93237" y="30023"/>
                  <a:pt x="93331" y="30143"/>
                  <a:pt x="93364" y="30176"/>
                </a:cubicBezTo>
                <a:close/>
                <a:moveTo>
                  <a:pt x="92640" y="29446"/>
                </a:moveTo>
                <a:cubicBezTo>
                  <a:pt x="92731" y="29470"/>
                  <a:pt x="92622" y="29261"/>
                  <a:pt x="92597" y="29228"/>
                </a:cubicBezTo>
                <a:cubicBezTo>
                  <a:pt x="92459" y="29043"/>
                  <a:pt x="91960" y="28722"/>
                  <a:pt x="92019" y="28788"/>
                </a:cubicBezTo>
                <a:cubicBezTo>
                  <a:pt x="92076" y="28850"/>
                  <a:pt x="92214" y="28927"/>
                  <a:pt x="92311" y="29034"/>
                </a:cubicBezTo>
                <a:cubicBezTo>
                  <a:pt x="92394" y="29125"/>
                  <a:pt x="92567" y="29404"/>
                  <a:pt x="92640" y="29446"/>
                </a:cubicBezTo>
                <a:close/>
                <a:moveTo>
                  <a:pt x="92259" y="29786"/>
                </a:moveTo>
                <a:cubicBezTo>
                  <a:pt x="92461" y="29591"/>
                  <a:pt x="92445" y="29233"/>
                  <a:pt x="92185" y="29500"/>
                </a:cubicBezTo>
                <a:cubicBezTo>
                  <a:pt x="92039" y="29651"/>
                  <a:pt x="91960" y="29794"/>
                  <a:pt x="91737" y="29735"/>
                </a:cubicBezTo>
                <a:cubicBezTo>
                  <a:pt x="91592" y="29697"/>
                  <a:pt x="91365" y="29762"/>
                  <a:pt x="91230" y="29818"/>
                </a:cubicBezTo>
                <a:cubicBezTo>
                  <a:pt x="91044" y="29894"/>
                  <a:pt x="91548" y="30046"/>
                  <a:pt x="91631" y="30049"/>
                </a:cubicBezTo>
                <a:cubicBezTo>
                  <a:pt x="91839" y="30058"/>
                  <a:pt x="92102" y="29919"/>
                  <a:pt x="92259" y="29786"/>
                </a:cubicBezTo>
                <a:close/>
                <a:moveTo>
                  <a:pt x="83714" y="24102"/>
                </a:moveTo>
                <a:cubicBezTo>
                  <a:pt x="83817" y="23915"/>
                  <a:pt x="83861" y="23587"/>
                  <a:pt x="83648" y="23455"/>
                </a:cubicBezTo>
                <a:cubicBezTo>
                  <a:pt x="83535" y="23386"/>
                  <a:pt x="83556" y="23610"/>
                  <a:pt x="83548" y="23692"/>
                </a:cubicBezTo>
                <a:cubicBezTo>
                  <a:pt x="83537" y="23799"/>
                  <a:pt x="83544" y="24079"/>
                  <a:pt x="83657" y="24129"/>
                </a:cubicBezTo>
                <a:cubicBezTo>
                  <a:pt x="83685" y="24141"/>
                  <a:pt x="83699" y="24121"/>
                  <a:pt x="83714" y="24102"/>
                </a:cubicBezTo>
                <a:close/>
                <a:moveTo>
                  <a:pt x="83225" y="23565"/>
                </a:moveTo>
                <a:cubicBezTo>
                  <a:pt x="83422" y="23592"/>
                  <a:pt x="83117" y="23379"/>
                  <a:pt x="83112" y="23484"/>
                </a:cubicBezTo>
                <a:cubicBezTo>
                  <a:pt x="83109" y="23527"/>
                  <a:pt x="83193" y="23557"/>
                  <a:pt x="83225" y="23565"/>
                </a:cubicBezTo>
                <a:close/>
                <a:moveTo>
                  <a:pt x="82995" y="24927"/>
                </a:moveTo>
                <a:cubicBezTo>
                  <a:pt x="82852" y="25057"/>
                  <a:pt x="82804" y="25279"/>
                  <a:pt x="82954" y="25174"/>
                </a:cubicBezTo>
                <a:cubicBezTo>
                  <a:pt x="83175" y="25021"/>
                  <a:pt x="83167" y="25204"/>
                  <a:pt x="83273" y="25092"/>
                </a:cubicBezTo>
                <a:cubicBezTo>
                  <a:pt x="83372" y="24989"/>
                  <a:pt x="83482" y="25331"/>
                  <a:pt x="83515" y="25401"/>
                </a:cubicBezTo>
                <a:cubicBezTo>
                  <a:pt x="83567" y="25513"/>
                  <a:pt x="83733" y="25817"/>
                  <a:pt x="83898" y="25691"/>
                </a:cubicBezTo>
                <a:cubicBezTo>
                  <a:pt x="84034" y="25587"/>
                  <a:pt x="83964" y="25294"/>
                  <a:pt x="84118" y="25414"/>
                </a:cubicBezTo>
                <a:cubicBezTo>
                  <a:pt x="84295" y="25552"/>
                  <a:pt x="84200" y="24907"/>
                  <a:pt x="84187" y="24850"/>
                </a:cubicBezTo>
                <a:cubicBezTo>
                  <a:pt x="84162" y="24740"/>
                  <a:pt x="84076" y="24343"/>
                  <a:pt x="83892" y="24486"/>
                </a:cubicBezTo>
                <a:cubicBezTo>
                  <a:pt x="83820" y="24542"/>
                  <a:pt x="83445" y="24961"/>
                  <a:pt x="83388" y="24913"/>
                </a:cubicBezTo>
                <a:cubicBezTo>
                  <a:pt x="83269" y="24814"/>
                  <a:pt x="83372" y="24606"/>
                  <a:pt x="82995" y="24927"/>
                </a:cubicBezTo>
                <a:close/>
                <a:moveTo>
                  <a:pt x="82744" y="23768"/>
                </a:moveTo>
                <a:cubicBezTo>
                  <a:pt x="82770" y="24052"/>
                  <a:pt x="83064" y="23908"/>
                  <a:pt x="82901" y="23720"/>
                </a:cubicBezTo>
                <a:cubicBezTo>
                  <a:pt x="82838" y="23648"/>
                  <a:pt x="82754" y="23656"/>
                  <a:pt x="82744" y="23768"/>
                </a:cubicBezTo>
                <a:close/>
                <a:moveTo>
                  <a:pt x="83285" y="23282"/>
                </a:moveTo>
                <a:cubicBezTo>
                  <a:pt x="83338" y="23322"/>
                  <a:pt x="83200" y="22966"/>
                  <a:pt x="83132" y="22903"/>
                </a:cubicBezTo>
                <a:cubicBezTo>
                  <a:pt x="82970" y="22751"/>
                  <a:pt x="82443" y="22981"/>
                  <a:pt x="82458" y="22315"/>
                </a:cubicBezTo>
                <a:cubicBezTo>
                  <a:pt x="82466" y="21983"/>
                  <a:pt x="82711" y="21621"/>
                  <a:pt x="82464" y="21316"/>
                </a:cubicBezTo>
                <a:cubicBezTo>
                  <a:pt x="82344" y="21168"/>
                  <a:pt x="82021" y="21128"/>
                  <a:pt x="81977" y="21414"/>
                </a:cubicBezTo>
                <a:cubicBezTo>
                  <a:pt x="81950" y="21590"/>
                  <a:pt x="82037" y="21953"/>
                  <a:pt x="81893" y="22029"/>
                </a:cubicBezTo>
                <a:cubicBezTo>
                  <a:pt x="81812" y="22071"/>
                  <a:pt x="81860" y="22162"/>
                  <a:pt x="81888" y="22248"/>
                </a:cubicBezTo>
                <a:cubicBezTo>
                  <a:pt x="81973" y="22511"/>
                  <a:pt x="82083" y="22542"/>
                  <a:pt x="82196" y="22758"/>
                </a:cubicBezTo>
                <a:cubicBezTo>
                  <a:pt x="82316" y="22989"/>
                  <a:pt x="82465" y="22931"/>
                  <a:pt x="82712" y="22975"/>
                </a:cubicBezTo>
                <a:cubicBezTo>
                  <a:pt x="82959" y="23019"/>
                  <a:pt x="83103" y="23117"/>
                  <a:pt x="83285" y="23282"/>
                </a:cubicBezTo>
                <a:close/>
                <a:moveTo>
                  <a:pt x="82321" y="23243"/>
                </a:moveTo>
                <a:cubicBezTo>
                  <a:pt x="82539" y="23445"/>
                  <a:pt x="82439" y="23098"/>
                  <a:pt x="82286" y="23081"/>
                </a:cubicBezTo>
                <a:cubicBezTo>
                  <a:pt x="82191" y="23070"/>
                  <a:pt x="82300" y="23219"/>
                  <a:pt x="82321" y="23243"/>
                </a:cubicBezTo>
                <a:close/>
                <a:moveTo>
                  <a:pt x="81523" y="24622"/>
                </a:moveTo>
                <a:cubicBezTo>
                  <a:pt x="81661" y="24485"/>
                  <a:pt x="82011" y="24075"/>
                  <a:pt x="81952" y="23863"/>
                </a:cubicBezTo>
                <a:cubicBezTo>
                  <a:pt x="81927" y="23774"/>
                  <a:pt x="81891" y="23995"/>
                  <a:pt x="81876" y="24031"/>
                </a:cubicBezTo>
                <a:cubicBezTo>
                  <a:pt x="81814" y="24174"/>
                  <a:pt x="81366" y="24659"/>
                  <a:pt x="81401" y="24708"/>
                </a:cubicBezTo>
                <a:cubicBezTo>
                  <a:pt x="81441" y="24704"/>
                  <a:pt x="81494" y="24648"/>
                  <a:pt x="81523" y="24622"/>
                </a:cubicBezTo>
                <a:close/>
                <a:moveTo>
                  <a:pt x="81941" y="19106"/>
                </a:moveTo>
                <a:cubicBezTo>
                  <a:pt x="81864" y="18542"/>
                  <a:pt x="81451" y="19073"/>
                  <a:pt x="81541" y="19546"/>
                </a:cubicBezTo>
                <a:cubicBezTo>
                  <a:pt x="81573" y="19709"/>
                  <a:pt x="81624" y="19788"/>
                  <a:pt x="81731" y="19910"/>
                </a:cubicBezTo>
                <a:cubicBezTo>
                  <a:pt x="81842" y="20024"/>
                  <a:pt x="81850" y="19850"/>
                  <a:pt x="81870" y="19743"/>
                </a:cubicBezTo>
                <a:cubicBezTo>
                  <a:pt x="81910" y="19537"/>
                  <a:pt x="81946" y="19316"/>
                  <a:pt x="81941" y="19106"/>
                </a:cubicBezTo>
                <a:close/>
                <a:moveTo>
                  <a:pt x="61174" y="11625"/>
                </a:moveTo>
                <a:cubicBezTo>
                  <a:pt x="61288" y="11598"/>
                  <a:pt x="61395" y="11535"/>
                  <a:pt x="61557" y="11439"/>
                </a:cubicBezTo>
                <a:cubicBezTo>
                  <a:pt x="61736" y="11333"/>
                  <a:pt x="61691" y="11522"/>
                  <a:pt x="61755" y="11619"/>
                </a:cubicBezTo>
                <a:cubicBezTo>
                  <a:pt x="61828" y="11730"/>
                  <a:pt x="61957" y="11875"/>
                  <a:pt x="62040" y="12001"/>
                </a:cubicBezTo>
                <a:cubicBezTo>
                  <a:pt x="61999" y="12077"/>
                  <a:pt x="61882" y="12066"/>
                  <a:pt x="61745" y="12085"/>
                </a:cubicBezTo>
                <a:cubicBezTo>
                  <a:pt x="61364" y="12140"/>
                  <a:pt x="61247" y="11661"/>
                  <a:pt x="61174" y="11625"/>
                </a:cubicBezTo>
                <a:close/>
                <a:moveTo>
                  <a:pt x="66873" y="11189"/>
                </a:moveTo>
                <a:cubicBezTo>
                  <a:pt x="67002" y="11172"/>
                  <a:pt x="67044" y="11383"/>
                  <a:pt x="66553" y="11322"/>
                </a:cubicBezTo>
                <a:cubicBezTo>
                  <a:pt x="66206" y="11279"/>
                  <a:pt x="65834" y="11162"/>
                  <a:pt x="65708" y="11576"/>
                </a:cubicBezTo>
                <a:cubicBezTo>
                  <a:pt x="65672" y="11695"/>
                  <a:pt x="65641" y="11782"/>
                  <a:pt x="65534" y="11635"/>
                </a:cubicBezTo>
                <a:cubicBezTo>
                  <a:pt x="65401" y="11452"/>
                  <a:pt x="65619" y="11214"/>
                  <a:pt x="65824" y="11166"/>
                </a:cubicBezTo>
                <a:cubicBezTo>
                  <a:pt x="66124" y="11096"/>
                  <a:pt x="66468" y="11281"/>
                  <a:pt x="66836" y="11199"/>
                </a:cubicBezTo>
                <a:cubicBezTo>
                  <a:pt x="66850" y="11196"/>
                  <a:pt x="66859" y="11191"/>
                  <a:pt x="66873" y="11189"/>
                </a:cubicBezTo>
                <a:close/>
                <a:moveTo>
                  <a:pt x="61804" y="11205"/>
                </a:moveTo>
                <a:cubicBezTo>
                  <a:pt x="61951" y="11219"/>
                  <a:pt x="62013" y="11441"/>
                  <a:pt x="61765" y="11312"/>
                </a:cubicBezTo>
                <a:cubicBezTo>
                  <a:pt x="61657" y="11256"/>
                  <a:pt x="61732" y="11207"/>
                  <a:pt x="61804" y="11205"/>
                </a:cubicBezTo>
                <a:close/>
                <a:moveTo>
                  <a:pt x="70062" y="24846"/>
                </a:moveTo>
                <a:cubicBezTo>
                  <a:pt x="69916" y="24599"/>
                  <a:pt x="69756" y="24293"/>
                  <a:pt x="69676" y="24442"/>
                </a:cubicBezTo>
                <a:cubicBezTo>
                  <a:pt x="69514" y="24745"/>
                  <a:pt x="69455" y="25413"/>
                  <a:pt x="69775" y="25605"/>
                </a:cubicBezTo>
                <a:cubicBezTo>
                  <a:pt x="70017" y="25750"/>
                  <a:pt x="70218" y="25462"/>
                  <a:pt x="70187" y="25197"/>
                </a:cubicBezTo>
                <a:cubicBezTo>
                  <a:pt x="70172" y="25067"/>
                  <a:pt x="70122" y="24960"/>
                  <a:pt x="70062" y="24846"/>
                </a:cubicBezTo>
                <a:close/>
                <a:moveTo>
                  <a:pt x="78257" y="21000"/>
                </a:moveTo>
                <a:cubicBezTo>
                  <a:pt x="78259" y="21434"/>
                  <a:pt x="78866" y="21251"/>
                  <a:pt x="78820" y="20882"/>
                </a:cubicBezTo>
                <a:cubicBezTo>
                  <a:pt x="78784" y="20602"/>
                  <a:pt x="78316" y="20641"/>
                  <a:pt x="78257" y="21000"/>
                </a:cubicBezTo>
                <a:close/>
                <a:moveTo>
                  <a:pt x="47653" y="7525"/>
                </a:moveTo>
                <a:cubicBezTo>
                  <a:pt x="47891" y="7510"/>
                  <a:pt x="47226" y="7775"/>
                  <a:pt x="47224" y="7775"/>
                </a:cubicBezTo>
                <a:cubicBezTo>
                  <a:pt x="47152" y="7773"/>
                  <a:pt x="47345" y="7643"/>
                  <a:pt x="47346" y="7642"/>
                </a:cubicBezTo>
                <a:cubicBezTo>
                  <a:pt x="47441" y="7588"/>
                  <a:pt x="47546" y="7546"/>
                  <a:pt x="47653" y="7525"/>
                </a:cubicBezTo>
                <a:close/>
                <a:moveTo>
                  <a:pt x="48063" y="8048"/>
                </a:moveTo>
                <a:cubicBezTo>
                  <a:pt x="47834" y="8081"/>
                  <a:pt x="48091" y="8318"/>
                  <a:pt x="48046" y="8368"/>
                </a:cubicBezTo>
                <a:cubicBezTo>
                  <a:pt x="48038" y="8377"/>
                  <a:pt x="47860" y="8435"/>
                  <a:pt x="48070" y="8463"/>
                </a:cubicBezTo>
                <a:cubicBezTo>
                  <a:pt x="48181" y="8477"/>
                  <a:pt x="48166" y="8395"/>
                  <a:pt x="48212" y="8295"/>
                </a:cubicBezTo>
                <a:cubicBezTo>
                  <a:pt x="48326" y="8054"/>
                  <a:pt x="48308" y="8014"/>
                  <a:pt x="48063" y="8048"/>
                </a:cubicBezTo>
                <a:close/>
                <a:moveTo>
                  <a:pt x="50854" y="7181"/>
                </a:moveTo>
                <a:cubicBezTo>
                  <a:pt x="50682" y="7164"/>
                  <a:pt x="50693" y="7400"/>
                  <a:pt x="50846" y="7269"/>
                </a:cubicBezTo>
                <a:cubicBezTo>
                  <a:pt x="50875" y="7245"/>
                  <a:pt x="50904" y="7201"/>
                  <a:pt x="50854" y="7181"/>
                </a:cubicBezTo>
                <a:close/>
                <a:moveTo>
                  <a:pt x="47256" y="12883"/>
                </a:moveTo>
                <a:cubicBezTo>
                  <a:pt x="47230" y="12740"/>
                  <a:pt x="47261" y="12640"/>
                  <a:pt x="47398" y="12569"/>
                </a:cubicBezTo>
                <a:cubicBezTo>
                  <a:pt x="47613" y="12459"/>
                  <a:pt x="47456" y="13216"/>
                  <a:pt x="47292" y="12984"/>
                </a:cubicBezTo>
                <a:cubicBezTo>
                  <a:pt x="47269" y="12952"/>
                  <a:pt x="47263" y="12921"/>
                  <a:pt x="47256" y="12883"/>
                </a:cubicBezTo>
                <a:close/>
                <a:moveTo>
                  <a:pt x="51761" y="15229"/>
                </a:moveTo>
                <a:cubicBezTo>
                  <a:pt x="51531" y="15087"/>
                  <a:pt x="52221" y="15231"/>
                  <a:pt x="52223" y="15232"/>
                </a:cubicBezTo>
                <a:cubicBezTo>
                  <a:pt x="52591" y="15321"/>
                  <a:pt x="52192" y="15332"/>
                  <a:pt x="52048" y="15311"/>
                </a:cubicBezTo>
                <a:cubicBezTo>
                  <a:pt x="51947" y="15296"/>
                  <a:pt x="51854" y="15273"/>
                  <a:pt x="51761" y="15229"/>
                </a:cubicBezTo>
                <a:close/>
                <a:moveTo>
                  <a:pt x="51587" y="13986"/>
                </a:moveTo>
                <a:cubicBezTo>
                  <a:pt x="51835" y="14104"/>
                  <a:pt x="51818" y="14253"/>
                  <a:pt x="51597" y="14040"/>
                </a:cubicBezTo>
                <a:cubicBezTo>
                  <a:pt x="51579" y="14023"/>
                  <a:pt x="51525" y="13972"/>
                  <a:pt x="51587" y="13986"/>
                </a:cubicBezTo>
                <a:close/>
                <a:moveTo>
                  <a:pt x="41954" y="4972"/>
                </a:moveTo>
                <a:cubicBezTo>
                  <a:pt x="42008" y="5135"/>
                  <a:pt x="41651" y="5259"/>
                  <a:pt x="41540" y="5303"/>
                </a:cubicBezTo>
                <a:cubicBezTo>
                  <a:pt x="41418" y="5349"/>
                  <a:pt x="40792" y="5558"/>
                  <a:pt x="40693" y="5567"/>
                </a:cubicBezTo>
                <a:cubicBezTo>
                  <a:pt x="40560" y="5580"/>
                  <a:pt x="39918" y="5495"/>
                  <a:pt x="39887" y="5361"/>
                </a:cubicBezTo>
                <a:cubicBezTo>
                  <a:pt x="39852" y="5211"/>
                  <a:pt x="39891" y="5288"/>
                  <a:pt x="39791" y="5157"/>
                </a:cubicBezTo>
                <a:cubicBezTo>
                  <a:pt x="39722" y="5065"/>
                  <a:pt x="39995" y="4977"/>
                  <a:pt x="39819" y="4931"/>
                </a:cubicBezTo>
                <a:cubicBezTo>
                  <a:pt x="39671" y="4892"/>
                  <a:pt x="39461" y="4965"/>
                  <a:pt x="39617" y="4857"/>
                </a:cubicBezTo>
                <a:cubicBezTo>
                  <a:pt x="39688" y="4807"/>
                  <a:pt x="39620" y="4816"/>
                  <a:pt x="39749" y="4771"/>
                </a:cubicBezTo>
                <a:cubicBezTo>
                  <a:pt x="40016" y="4678"/>
                  <a:pt x="39901" y="4579"/>
                  <a:pt x="40119" y="4805"/>
                </a:cubicBezTo>
                <a:cubicBezTo>
                  <a:pt x="40330" y="5023"/>
                  <a:pt x="40517" y="4758"/>
                  <a:pt x="40843" y="4774"/>
                </a:cubicBezTo>
                <a:cubicBezTo>
                  <a:pt x="41187" y="4792"/>
                  <a:pt x="41424" y="4565"/>
                  <a:pt x="41704" y="4672"/>
                </a:cubicBezTo>
                <a:cubicBezTo>
                  <a:pt x="41812" y="4720"/>
                  <a:pt x="41667" y="4789"/>
                  <a:pt x="41872" y="4902"/>
                </a:cubicBezTo>
                <a:cubicBezTo>
                  <a:pt x="41912" y="4924"/>
                  <a:pt x="41929" y="4933"/>
                  <a:pt x="41954" y="4972"/>
                </a:cubicBezTo>
                <a:close/>
                <a:moveTo>
                  <a:pt x="43120" y="8293"/>
                </a:moveTo>
                <a:cubicBezTo>
                  <a:pt x="43256" y="8312"/>
                  <a:pt x="43429" y="8334"/>
                  <a:pt x="43491" y="8456"/>
                </a:cubicBezTo>
                <a:cubicBezTo>
                  <a:pt x="43457" y="8613"/>
                  <a:pt x="43414" y="8656"/>
                  <a:pt x="43315" y="8650"/>
                </a:cubicBezTo>
                <a:cubicBezTo>
                  <a:pt x="43318" y="8732"/>
                  <a:pt x="43334" y="8743"/>
                  <a:pt x="43324" y="8877"/>
                </a:cubicBezTo>
                <a:cubicBezTo>
                  <a:pt x="43300" y="9187"/>
                  <a:pt x="43252" y="9283"/>
                  <a:pt x="42968" y="9349"/>
                </a:cubicBezTo>
                <a:cubicBezTo>
                  <a:pt x="42784" y="9391"/>
                  <a:pt x="42592" y="9490"/>
                  <a:pt x="42440" y="9515"/>
                </a:cubicBezTo>
                <a:cubicBezTo>
                  <a:pt x="42388" y="9523"/>
                  <a:pt x="42332" y="9529"/>
                  <a:pt x="42285" y="9499"/>
                </a:cubicBezTo>
                <a:cubicBezTo>
                  <a:pt x="42180" y="9429"/>
                  <a:pt x="42168" y="9314"/>
                  <a:pt x="42300" y="9243"/>
                </a:cubicBezTo>
                <a:cubicBezTo>
                  <a:pt x="42547" y="9111"/>
                  <a:pt x="42530" y="9138"/>
                  <a:pt x="42362" y="8906"/>
                </a:cubicBezTo>
                <a:cubicBezTo>
                  <a:pt x="42284" y="8798"/>
                  <a:pt x="42392" y="8825"/>
                  <a:pt x="42344" y="8670"/>
                </a:cubicBezTo>
                <a:cubicBezTo>
                  <a:pt x="42304" y="8543"/>
                  <a:pt x="42666" y="8662"/>
                  <a:pt x="42766" y="8439"/>
                </a:cubicBezTo>
                <a:cubicBezTo>
                  <a:pt x="42832" y="8291"/>
                  <a:pt x="42971" y="8268"/>
                  <a:pt x="43120" y="8293"/>
                </a:cubicBezTo>
                <a:close/>
                <a:moveTo>
                  <a:pt x="48976" y="14223"/>
                </a:moveTo>
                <a:cubicBezTo>
                  <a:pt x="49299" y="14161"/>
                  <a:pt x="49209" y="14227"/>
                  <a:pt x="49171" y="14558"/>
                </a:cubicBezTo>
                <a:cubicBezTo>
                  <a:pt x="49156" y="14690"/>
                  <a:pt x="49150" y="14783"/>
                  <a:pt x="48971" y="14689"/>
                </a:cubicBezTo>
                <a:cubicBezTo>
                  <a:pt x="48847" y="14625"/>
                  <a:pt x="48800" y="14578"/>
                  <a:pt x="48656" y="14515"/>
                </a:cubicBezTo>
                <a:cubicBezTo>
                  <a:pt x="48604" y="14492"/>
                  <a:pt x="48358" y="14403"/>
                  <a:pt x="48361" y="14338"/>
                </a:cubicBezTo>
                <a:cubicBezTo>
                  <a:pt x="48367" y="14164"/>
                  <a:pt x="48717" y="14248"/>
                  <a:pt x="48860" y="14238"/>
                </a:cubicBezTo>
                <a:lnTo>
                  <a:pt x="48976" y="14223"/>
                </a:lnTo>
                <a:close/>
                <a:moveTo>
                  <a:pt x="47169" y="13912"/>
                </a:moveTo>
                <a:cubicBezTo>
                  <a:pt x="47150" y="13897"/>
                  <a:pt x="47179" y="13690"/>
                  <a:pt x="47204" y="13638"/>
                </a:cubicBezTo>
                <a:cubicBezTo>
                  <a:pt x="47204" y="13637"/>
                  <a:pt x="47165" y="13431"/>
                  <a:pt x="47155" y="13412"/>
                </a:cubicBezTo>
                <a:cubicBezTo>
                  <a:pt x="47088" y="13277"/>
                  <a:pt x="47111" y="13264"/>
                  <a:pt x="47261" y="13197"/>
                </a:cubicBezTo>
                <a:cubicBezTo>
                  <a:pt x="47575" y="13058"/>
                  <a:pt x="47552" y="13306"/>
                  <a:pt x="47551" y="13557"/>
                </a:cubicBezTo>
                <a:cubicBezTo>
                  <a:pt x="47551" y="13695"/>
                  <a:pt x="47543" y="13780"/>
                  <a:pt x="47426" y="13860"/>
                </a:cubicBezTo>
                <a:cubicBezTo>
                  <a:pt x="47359" y="13892"/>
                  <a:pt x="47244" y="13948"/>
                  <a:pt x="47169" y="13912"/>
                </a:cubicBezTo>
                <a:close/>
                <a:moveTo>
                  <a:pt x="45689" y="13698"/>
                </a:moveTo>
                <a:cubicBezTo>
                  <a:pt x="45679" y="13863"/>
                  <a:pt x="45394" y="13704"/>
                  <a:pt x="45579" y="13646"/>
                </a:cubicBezTo>
                <a:cubicBezTo>
                  <a:pt x="45634" y="13629"/>
                  <a:pt x="45672" y="13642"/>
                  <a:pt x="45689" y="13698"/>
                </a:cubicBezTo>
                <a:close/>
                <a:moveTo>
                  <a:pt x="43360" y="10032"/>
                </a:moveTo>
                <a:cubicBezTo>
                  <a:pt x="43380" y="10050"/>
                  <a:pt x="44085" y="9858"/>
                  <a:pt x="44168" y="9843"/>
                </a:cubicBezTo>
                <a:cubicBezTo>
                  <a:pt x="44450" y="9789"/>
                  <a:pt x="44774" y="9804"/>
                  <a:pt x="45018" y="9749"/>
                </a:cubicBezTo>
                <a:cubicBezTo>
                  <a:pt x="45392" y="9664"/>
                  <a:pt x="45053" y="9552"/>
                  <a:pt x="45145" y="9479"/>
                </a:cubicBezTo>
                <a:cubicBezTo>
                  <a:pt x="45224" y="9416"/>
                  <a:pt x="45402" y="9357"/>
                  <a:pt x="45274" y="9184"/>
                </a:cubicBezTo>
                <a:cubicBezTo>
                  <a:pt x="45140" y="9005"/>
                  <a:pt x="44996" y="9099"/>
                  <a:pt x="44941" y="8816"/>
                </a:cubicBezTo>
                <a:cubicBezTo>
                  <a:pt x="44885" y="8529"/>
                  <a:pt x="44535" y="8114"/>
                  <a:pt x="44266" y="8000"/>
                </a:cubicBezTo>
                <a:cubicBezTo>
                  <a:pt x="44149" y="7950"/>
                  <a:pt x="44213" y="7932"/>
                  <a:pt x="44321" y="7832"/>
                </a:cubicBezTo>
                <a:cubicBezTo>
                  <a:pt x="44536" y="7632"/>
                  <a:pt x="44749" y="7393"/>
                  <a:pt x="44270" y="7449"/>
                </a:cubicBezTo>
                <a:cubicBezTo>
                  <a:pt x="43629" y="7524"/>
                  <a:pt x="44317" y="7290"/>
                  <a:pt x="44024" y="7172"/>
                </a:cubicBezTo>
                <a:cubicBezTo>
                  <a:pt x="43704" y="7042"/>
                  <a:pt x="43616" y="7566"/>
                  <a:pt x="43497" y="7769"/>
                </a:cubicBezTo>
                <a:cubicBezTo>
                  <a:pt x="43409" y="7918"/>
                  <a:pt x="43681" y="7728"/>
                  <a:pt x="43630" y="7888"/>
                </a:cubicBezTo>
                <a:cubicBezTo>
                  <a:pt x="43525" y="8214"/>
                  <a:pt x="43689" y="7937"/>
                  <a:pt x="43717" y="8089"/>
                </a:cubicBezTo>
                <a:cubicBezTo>
                  <a:pt x="43797" y="8515"/>
                  <a:pt x="44129" y="8363"/>
                  <a:pt x="44196" y="8649"/>
                </a:cubicBezTo>
                <a:cubicBezTo>
                  <a:pt x="44255" y="8905"/>
                  <a:pt x="43788" y="8871"/>
                  <a:pt x="43776" y="9027"/>
                </a:cubicBezTo>
                <a:cubicBezTo>
                  <a:pt x="43761" y="9216"/>
                  <a:pt x="43770" y="9206"/>
                  <a:pt x="43643" y="9372"/>
                </a:cubicBezTo>
                <a:cubicBezTo>
                  <a:pt x="43531" y="9517"/>
                  <a:pt x="43653" y="9479"/>
                  <a:pt x="43827" y="9500"/>
                </a:cubicBezTo>
                <a:cubicBezTo>
                  <a:pt x="43853" y="9503"/>
                  <a:pt x="44160" y="9529"/>
                  <a:pt x="44140" y="9551"/>
                </a:cubicBezTo>
                <a:cubicBezTo>
                  <a:pt x="44138" y="9552"/>
                  <a:pt x="43794" y="9701"/>
                  <a:pt x="43749" y="9726"/>
                </a:cubicBezTo>
                <a:cubicBezTo>
                  <a:pt x="43693" y="9758"/>
                  <a:pt x="43365" y="9973"/>
                  <a:pt x="43360" y="10032"/>
                </a:cubicBezTo>
                <a:close/>
                <a:moveTo>
                  <a:pt x="85751" y="3128"/>
                </a:moveTo>
                <a:cubicBezTo>
                  <a:pt x="85253" y="3091"/>
                  <a:pt x="85454" y="3375"/>
                  <a:pt x="85812" y="3248"/>
                </a:cubicBezTo>
                <a:cubicBezTo>
                  <a:pt x="85981" y="3188"/>
                  <a:pt x="85845" y="3143"/>
                  <a:pt x="85751" y="3128"/>
                </a:cubicBezTo>
                <a:close/>
                <a:moveTo>
                  <a:pt x="57013" y="3103"/>
                </a:moveTo>
                <a:cubicBezTo>
                  <a:pt x="57220" y="3162"/>
                  <a:pt x="57388" y="3224"/>
                  <a:pt x="57589" y="3288"/>
                </a:cubicBezTo>
                <a:cubicBezTo>
                  <a:pt x="57644" y="3306"/>
                  <a:pt x="58146" y="3439"/>
                  <a:pt x="58133" y="3315"/>
                </a:cubicBezTo>
                <a:cubicBezTo>
                  <a:pt x="58121" y="3201"/>
                  <a:pt x="57456" y="2940"/>
                  <a:pt x="57667" y="2682"/>
                </a:cubicBezTo>
                <a:cubicBezTo>
                  <a:pt x="57737" y="2596"/>
                  <a:pt x="57757" y="2588"/>
                  <a:pt x="57817" y="2483"/>
                </a:cubicBezTo>
                <a:cubicBezTo>
                  <a:pt x="57921" y="2301"/>
                  <a:pt x="58158" y="2214"/>
                  <a:pt x="58328" y="2111"/>
                </a:cubicBezTo>
                <a:cubicBezTo>
                  <a:pt x="58593" y="1952"/>
                  <a:pt x="59669" y="1842"/>
                  <a:pt x="59715" y="1686"/>
                </a:cubicBezTo>
                <a:cubicBezTo>
                  <a:pt x="59749" y="1569"/>
                  <a:pt x="59404" y="1616"/>
                  <a:pt x="59352" y="1628"/>
                </a:cubicBezTo>
                <a:cubicBezTo>
                  <a:pt x="59153" y="1672"/>
                  <a:pt x="59055" y="1717"/>
                  <a:pt x="58834" y="1743"/>
                </a:cubicBezTo>
                <a:cubicBezTo>
                  <a:pt x="58368" y="1796"/>
                  <a:pt x="58186" y="1781"/>
                  <a:pt x="57724" y="1951"/>
                </a:cubicBezTo>
                <a:cubicBezTo>
                  <a:pt x="57270" y="2118"/>
                  <a:pt x="57554" y="2142"/>
                  <a:pt x="57473" y="2216"/>
                </a:cubicBezTo>
                <a:cubicBezTo>
                  <a:pt x="57440" y="2245"/>
                  <a:pt x="57217" y="2435"/>
                  <a:pt x="57216" y="2444"/>
                </a:cubicBezTo>
                <a:cubicBezTo>
                  <a:pt x="57210" y="2529"/>
                  <a:pt x="57407" y="2514"/>
                  <a:pt x="57122" y="2652"/>
                </a:cubicBezTo>
                <a:cubicBezTo>
                  <a:pt x="56908" y="2757"/>
                  <a:pt x="57073" y="2732"/>
                  <a:pt x="56940" y="2887"/>
                </a:cubicBezTo>
                <a:cubicBezTo>
                  <a:pt x="56829" y="3017"/>
                  <a:pt x="56853" y="3051"/>
                  <a:pt x="57013" y="3103"/>
                </a:cubicBezTo>
                <a:close/>
                <a:moveTo>
                  <a:pt x="56558" y="624"/>
                </a:moveTo>
                <a:cubicBezTo>
                  <a:pt x="56950" y="652"/>
                  <a:pt x="56814" y="524"/>
                  <a:pt x="56465" y="559"/>
                </a:cubicBezTo>
                <a:cubicBezTo>
                  <a:pt x="56288" y="576"/>
                  <a:pt x="56513" y="619"/>
                  <a:pt x="56558" y="624"/>
                </a:cubicBezTo>
                <a:close/>
                <a:moveTo>
                  <a:pt x="55196" y="733"/>
                </a:moveTo>
                <a:cubicBezTo>
                  <a:pt x="55596" y="659"/>
                  <a:pt x="55456" y="530"/>
                  <a:pt x="55020" y="677"/>
                </a:cubicBezTo>
                <a:cubicBezTo>
                  <a:pt x="54762" y="764"/>
                  <a:pt x="55121" y="747"/>
                  <a:pt x="55196" y="733"/>
                </a:cubicBezTo>
                <a:close/>
                <a:moveTo>
                  <a:pt x="53954" y="6265"/>
                </a:moveTo>
                <a:cubicBezTo>
                  <a:pt x="53868" y="6188"/>
                  <a:pt x="53734" y="6047"/>
                  <a:pt x="53827" y="5924"/>
                </a:cubicBezTo>
                <a:cubicBezTo>
                  <a:pt x="53978" y="5722"/>
                  <a:pt x="54416" y="6444"/>
                  <a:pt x="54124" y="6371"/>
                </a:cubicBezTo>
                <a:cubicBezTo>
                  <a:pt x="54066" y="6357"/>
                  <a:pt x="54000" y="6303"/>
                  <a:pt x="53954" y="6265"/>
                </a:cubicBezTo>
                <a:close/>
                <a:moveTo>
                  <a:pt x="53409" y="6545"/>
                </a:moveTo>
                <a:cubicBezTo>
                  <a:pt x="53462" y="6414"/>
                  <a:pt x="53353" y="6358"/>
                  <a:pt x="53244" y="6301"/>
                </a:cubicBezTo>
                <a:cubicBezTo>
                  <a:pt x="53139" y="6247"/>
                  <a:pt x="52826" y="6103"/>
                  <a:pt x="52733" y="6236"/>
                </a:cubicBezTo>
                <a:cubicBezTo>
                  <a:pt x="52664" y="6334"/>
                  <a:pt x="52955" y="6663"/>
                  <a:pt x="53079" y="6682"/>
                </a:cubicBezTo>
                <a:cubicBezTo>
                  <a:pt x="53200" y="6700"/>
                  <a:pt x="53327" y="6626"/>
                  <a:pt x="53409" y="6545"/>
                </a:cubicBezTo>
                <a:close/>
                <a:moveTo>
                  <a:pt x="73900" y="8389"/>
                </a:moveTo>
                <a:cubicBezTo>
                  <a:pt x="74016" y="8635"/>
                  <a:pt x="73997" y="8619"/>
                  <a:pt x="73942" y="8877"/>
                </a:cubicBezTo>
                <a:cubicBezTo>
                  <a:pt x="73882" y="9155"/>
                  <a:pt x="73086" y="9641"/>
                  <a:pt x="73273" y="9357"/>
                </a:cubicBezTo>
                <a:cubicBezTo>
                  <a:pt x="73494" y="9021"/>
                  <a:pt x="73680" y="8912"/>
                  <a:pt x="73668" y="8453"/>
                </a:cubicBezTo>
                <a:cubicBezTo>
                  <a:pt x="73665" y="8361"/>
                  <a:pt x="73643" y="8245"/>
                  <a:pt x="73678" y="8159"/>
                </a:cubicBezTo>
                <a:cubicBezTo>
                  <a:pt x="73735" y="8058"/>
                  <a:pt x="73884" y="8357"/>
                  <a:pt x="73900" y="8389"/>
                </a:cubicBezTo>
                <a:close/>
                <a:moveTo>
                  <a:pt x="66134" y="993"/>
                </a:moveTo>
                <a:cubicBezTo>
                  <a:pt x="66035" y="978"/>
                  <a:pt x="65741" y="939"/>
                  <a:pt x="65756" y="1118"/>
                </a:cubicBezTo>
                <a:cubicBezTo>
                  <a:pt x="65785" y="1466"/>
                  <a:pt x="67276" y="1180"/>
                  <a:pt x="66134" y="993"/>
                </a:cubicBezTo>
                <a:close/>
                <a:moveTo>
                  <a:pt x="65001" y="807"/>
                </a:moveTo>
                <a:cubicBezTo>
                  <a:pt x="64828" y="792"/>
                  <a:pt x="64312" y="737"/>
                  <a:pt x="64191" y="873"/>
                </a:cubicBezTo>
                <a:cubicBezTo>
                  <a:pt x="64066" y="1013"/>
                  <a:pt x="65208" y="1086"/>
                  <a:pt x="65273" y="1082"/>
                </a:cubicBezTo>
                <a:cubicBezTo>
                  <a:pt x="65599" y="1064"/>
                  <a:pt x="65351" y="835"/>
                  <a:pt x="65086" y="814"/>
                </a:cubicBezTo>
                <a:lnTo>
                  <a:pt x="65001" y="807"/>
                </a:lnTo>
                <a:close/>
                <a:moveTo>
                  <a:pt x="63659" y="718"/>
                </a:moveTo>
                <a:cubicBezTo>
                  <a:pt x="63843" y="841"/>
                  <a:pt x="64789" y="727"/>
                  <a:pt x="64488" y="587"/>
                </a:cubicBezTo>
                <a:cubicBezTo>
                  <a:pt x="64322" y="510"/>
                  <a:pt x="63687" y="531"/>
                  <a:pt x="63645" y="681"/>
                </a:cubicBezTo>
                <a:cubicBezTo>
                  <a:pt x="63641" y="698"/>
                  <a:pt x="63649" y="706"/>
                  <a:pt x="63659" y="718"/>
                </a:cubicBezTo>
                <a:close/>
                <a:moveTo>
                  <a:pt x="76662" y="2090"/>
                </a:moveTo>
                <a:cubicBezTo>
                  <a:pt x="76717" y="2103"/>
                  <a:pt x="77237" y="2190"/>
                  <a:pt x="77244" y="2114"/>
                </a:cubicBezTo>
                <a:cubicBezTo>
                  <a:pt x="77253" y="2019"/>
                  <a:pt x="76166" y="1951"/>
                  <a:pt x="76662" y="2090"/>
                </a:cubicBezTo>
                <a:close/>
                <a:moveTo>
                  <a:pt x="75878" y="2529"/>
                </a:moveTo>
                <a:cubicBezTo>
                  <a:pt x="75846" y="2610"/>
                  <a:pt x="76436" y="2531"/>
                  <a:pt x="76133" y="2498"/>
                </a:cubicBezTo>
                <a:cubicBezTo>
                  <a:pt x="76049" y="2490"/>
                  <a:pt x="75955" y="2493"/>
                  <a:pt x="75878" y="2529"/>
                </a:cubicBezTo>
                <a:close/>
                <a:moveTo>
                  <a:pt x="75727" y="1889"/>
                </a:moveTo>
                <a:cubicBezTo>
                  <a:pt x="75426" y="1837"/>
                  <a:pt x="75297" y="1841"/>
                  <a:pt x="75001" y="1868"/>
                </a:cubicBezTo>
                <a:cubicBezTo>
                  <a:pt x="74836" y="1882"/>
                  <a:pt x="74463" y="1807"/>
                  <a:pt x="74356" y="1870"/>
                </a:cubicBezTo>
                <a:cubicBezTo>
                  <a:pt x="74190" y="1969"/>
                  <a:pt x="74772" y="2125"/>
                  <a:pt x="74832" y="2135"/>
                </a:cubicBezTo>
                <a:cubicBezTo>
                  <a:pt x="74950" y="2156"/>
                  <a:pt x="75694" y="2190"/>
                  <a:pt x="75733" y="2107"/>
                </a:cubicBezTo>
                <a:cubicBezTo>
                  <a:pt x="75761" y="2047"/>
                  <a:pt x="75435" y="1955"/>
                  <a:pt x="75630" y="1993"/>
                </a:cubicBezTo>
                <a:cubicBezTo>
                  <a:pt x="75632" y="1993"/>
                  <a:pt x="76225" y="2093"/>
                  <a:pt x="76047" y="1985"/>
                </a:cubicBezTo>
                <a:cubicBezTo>
                  <a:pt x="75972" y="1940"/>
                  <a:pt x="75813" y="1907"/>
                  <a:pt x="75727" y="1889"/>
                </a:cubicBezTo>
                <a:close/>
                <a:moveTo>
                  <a:pt x="86539" y="11708"/>
                </a:moveTo>
                <a:cubicBezTo>
                  <a:pt x="86360" y="11897"/>
                  <a:pt x="86570" y="11909"/>
                  <a:pt x="86641" y="11715"/>
                </a:cubicBezTo>
                <a:cubicBezTo>
                  <a:pt x="86670" y="11636"/>
                  <a:pt x="86576" y="11679"/>
                  <a:pt x="86539" y="11708"/>
                </a:cubicBezTo>
                <a:close/>
                <a:moveTo>
                  <a:pt x="84874" y="11291"/>
                </a:moveTo>
                <a:cubicBezTo>
                  <a:pt x="84878" y="11160"/>
                  <a:pt x="84548" y="10884"/>
                  <a:pt x="84451" y="10764"/>
                </a:cubicBezTo>
                <a:cubicBezTo>
                  <a:pt x="84314" y="10593"/>
                  <a:pt x="84122" y="10239"/>
                  <a:pt x="84531" y="10370"/>
                </a:cubicBezTo>
                <a:cubicBezTo>
                  <a:pt x="84733" y="10435"/>
                  <a:pt x="84684" y="10405"/>
                  <a:pt x="84529" y="10267"/>
                </a:cubicBezTo>
                <a:cubicBezTo>
                  <a:pt x="84130" y="9912"/>
                  <a:pt x="83708" y="9575"/>
                  <a:pt x="83369" y="9159"/>
                </a:cubicBezTo>
                <a:cubicBezTo>
                  <a:pt x="83255" y="9019"/>
                  <a:pt x="82984" y="8707"/>
                  <a:pt x="82822" y="8642"/>
                </a:cubicBezTo>
                <a:cubicBezTo>
                  <a:pt x="82795" y="8662"/>
                  <a:pt x="83003" y="9098"/>
                  <a:pt x="83029" y="9143"/>
                </a:cubicBezTo>
                <a:cubicBezTo>
                  <a:pt x="83190" y="9416"/>
                  <a:pt x="83490" y="9694"/>
                  <a:pt x="83695" y="9958"/>
                </a:cubicBezTo>
                <a:cubicBezTo>
                  <a:pt x="83963" y="10303"/>
                  <a:pt x="84145" y="10609"/>
                  <a:pt x="84363" y="10982"/>
                </a:cubicBezTo>
                <a:cubicBezTo>
                  <a:pt x="84434" y="11104"/>
                  <a:pt x="84650" y="11446"/>
                  <a:pt x="84837" y="11340"/>
                </a:cubicBezTo>
                <a:cubicBezTo>
                  <a:pt x="84861" y="11326"/>
                  <a:pt x="84866" y="11316"/>
                  <a:pt x="84874" y="11291"/>
                </a:cubicBezTo>
                <a:close/>
                <a:moveTo>
                  <a:pt x="55086" y="31271"/>
                </a:moveTo>
                <a:cubicBezTo>
                  <a:pt x="55316" y="31590"/>
                  <a:pt x="55080" y="32307"/>
                  <a:pt x="55324" y="32746"/>
                </a:cubicBezTo>
                <a:cubicBezTo>
                  <a:pt x="55445" y="32964"/>
                  <a:pt x="55508" y="32697"/>
                  <a:pt x="55647" y="32926"/>
                </a:cubicBezTo>
                <a:cubicBezTo>
                  <a:pt x="55576" y="32573"/>
                  <a:pt x="55462" y="32170"/>
                  <a:pt x="55442" y="31943"/>
                </a:cubicBezTo>
                <a:cubicBezTo>
                  <a:pt x="55412" y="31845"/>
                  <a:pt x="55420" y="31501"/>
                  <a:pt x="55086" y="31271"/>
                </a:cubicBezTo>
                <a:close/>
                <a:moveTo>
                  <a:pt x="54625" y="15183"/>
                </a:moveTo>
                <a:cubicBezTo>
                  <a:pt x="54777" y="15143"/>
                  <a:pt x="54929" y="15095"/>
                  <a:pt x="54758" y="15291"/>
                </a:cubicBezTo>
                <a:cubicBezTo>
                  <a:pt x="54522" y="15561"/>
                  <a:pt x="54105" y="15380"/>
                  <a:pt x="54392" y="15257"/>
                </a:cubicBezTo>
                <a:cubicBezTo>
                  <a:pt x="54463" y="15227"/>
                  <a:pt x="54550" y="15204"/>
                  <a:pt x="54625" y="15183"/>
                </a:cubicBezTo>
                <a:close/>
                <a:moveTo>
                  <a:pt x="61458" y="23343"/>
                </a:moveTo>
                <a:cubicBezTo>
                  <a:pt x="61390" y="23231"/>
                  <a:pt x="61109" y="23311"/>
                  <a:pt x="61252" y="23396"/>
                </a:cubicBezTo>
                <a:cubicBezTo>
                  <a:pt x="61315" y="23433"/>
                  <a:pt x="61475" y="23415"/>
                  <a:pt x="61458" y="23343"/>
                </a:cubicBezTo>
                <a:close/>
                <a:moveTo>
                  <a:pt x="54050" y="30729"/>
                </a:moveTo>
                <a:cubicBezTo>
                  <a:pt x="54127" y="30857"/>
                  <a:pt x="54244" y="30907"/>
                  <a:pt x="54376" y="30959"/>
                </a:cubicBezTo>
                <a:cubicBezTo>
                  <a:pt x="54275" y="30892"/>
                  <a:pt x="54225" y="30768"/>
                  <a:pt x="54025" y="30339"/>
                </a:cubicBezTo>
                <a:cubicBezTo>
                  <a:pt x="53912" y="30097"/>
                  <a:pt x="53884" y="29975"/>
                  <a:pt x="53846" y="29714"/>
                </a:cubicBezTo>
                <a:cubicBezTo>
                  <a:pt x="53837" y="29655"/>
                  <a:pt x="53820" y="29506"/>
                  <a:pt x="53800" y="29405"/>
                </a:cubicBezTo>
                <a:cubicBezTo>
                  <a:pt x="53774" y="29306"/>
                  <a:pt x="53718" y="29170"/>
                  <a:pt x="53706" y="29101"/>
                </a:cubicBezTo>
                <a:cubicBezTo>
                  <a:pt x="53693" y="29029"/>
                  <a:pt x="53673" y="28970"/>
                  <a:pt x="53657" y="28923"/>
                </a:cubicBezTo>
                <a:cubicBezTo>
                  <a:pt x="53668" y="29058"/>
                  <a:pt x="53677" y="29192"/>
                  <a:pt x="53676" y="29330"/>
                </a:cubicBezTo>
                <a:cubicBezTo>
                  <a:pt x="53673" y="29739"/>
                  <a:pt x="53640" y="29890"/>
                  <a:pt x="53837" y="30266"/>
                </a:cubicBezTo>
                <a:cubicBezTo>
                  <a:pt x="53894" y="30376"/>
                  <a:pt x="53968" y="30590"/>
                  <a:pt x="54050" y="30729"/>
                </a:cubicBezTo>
                <a:close/>
                <a:moveTo>
                  <a:pt x="55263" y="27775"/>
                </a:moveTo>
                <a:cubicBezTo>
                  <a:pt x="55176" y="27726"/>
                  <a:pt x="55026" y="27670"/>
                  <a:pt x="54964" y="27694"/>
                </a:cubicBezTo>
                <a:cubicBezTo>
                  <a:pt x="54910" y="27714"/>
                  <a:pt x="54706" y="27803"/>
                  <a:pt x="54669" y="27831"/>
                </a:cubicBezTo>
                <a:cubicBezTo>
                  <a:pt x="54486" y="27972"/>
                  <a:pt x="54509" y="28119"/>
                  <a:pt x="54502" y="28193"/>
                </a:cubicBezTo>
                <a:cubicBezTo>
                  <a:pt x="54504" y="28303"/>
                  <a:pt x="54399" y="28622"/>
                  <a:pt x="54595" y="28728"/>
                </a:cubicBezTo>
                <a:cubicBezTo>
                  <a:pt x="54729" y="28800"/>
                  <a:pt x="54935" y="28829"/>
                  <a:pt x="55010" y="28650"/>
                </a:cubicBezTo>
                <a:cubicBezTo>
                  <a:pt x="55064" y="28520"/>
                  <a:pt x="54931" y="28594"/>
                  <a:pt x="55076" y="28401"/>
                </a:cubicBezTo>
                <a:cubicBezTo>
                  <a:pt x="55160" y="28290"/>
                  <a:pt x="55171" y="28255"/>
                  <a:pt x="55202" y="28200"/>
                </a:cubicBezTo>
                <a:cubicBezTo>
                  <a:pt x="55278" y="28001"/>
                  <a:pt x="55310" y="27985"/>
                  <a:pt x="55263" y="27775"/>
                </a:cubicBezTo>
                <a:close/>
                <a:moveTo>
                  <a:pt x="50355" y="712"/>
                </a:moveTo>
                <a:cubicBezTo>
                  <a:pt x="50120" y="709"/>
                  <a:pt x="50005" y="753"/>
                  <a:pt x="49756" y="735"/>
                </a:cubicBezTo>
                <a:cubicBezTo>
                  <a:pt x="49468" y="717"/>
                  <a:pt x="48968" y="757"/>
                  <a:pt x="49610" y="841"/>
                </a:cubicBezTo>
                <a:cubicBezTo>
                  <a:pt x="49690" y="851"/>
                  <a:pt x="49739" y="856"/>
                  <a:pt x="49814" y="885"/>
                </a:cubicBezTo>
                <a:cubicBezTo>
                  <a:pt x="50311" y="1175"/>
                  <a:pt x="51583" y="746"/>
                  <a:pt x="50355" y="712"/>
                </a:cubicBezTo>
                <a:close/>
                <a:moveTo>
                  <a:pt x="50481" y="1425"/>
                </a:moveTo>
                <a:cubicBezTo>
                  <a:pt x="50694" y="1356"/>
                  <a:pt x="50486" y="1331"/>
                  <a:pt x="50365" y="1302"/>
                </a:cubicBezTo>
                <a:cubicBezTo>
                  <a:pt x="49873" y="1184"/>
                  <a:pt x="49699" y="1463"/>
                  <a:pt x="50241" y="1470"/>
                </a:cubicBezTo>
                <a:cubicBezTo>
                  <a:pt x="50332" y="1471"/>
                  <a:pt x="50395" y="1450"/>
                  <a:pt x="50481" y="1425"/>
                </a:cubicBezTo>
                <a:close/>
              </a:path>
            </a:pathLst>
          </a:custGeom>
          <a:solidFill>
            <a:srgbClr val="FF9966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760DBED-F560-4E93-AC7C-E3B18C68A73A}"/>
              </a:ext>
            </a:extLst>
          </p:cNvPr>
          <p:cNvSpPr txBox="1"/>
          <p:nvPr/>
        </p:nvSpPr>
        <p:spPr>
          <a:xfrm>
            <a:off x="9439811" y="1976035"/>
            <a:ext cx="2127739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effectLst/>
                <a:latin typeface="Tactic Round Med It" panose="00000600000000000000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SINGLE OBJECT</a:t>
            </a:r>
            <a:endParaRPr lang="en-US" sz="32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8507536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Char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750"/>
                            </p:stCondLst>
                            <p:childTnLst>
                              <p:par>
                                <p:cTn id="9" presetID="32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0" dur="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50" fill="hold">
                                          <p:stCondLst>
                                            <p:cond delay="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5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5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500"/>
                            </p:stCondLst>
                            <p:childTnLst>
                              <p:par>
                                <p:cTn id="16" presetID="53" presetClass="entr" presetSubtype="16" fill="hold" grpId="1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" presetClass="path" presetSubtype="0" accel="50000" decel="5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8.33333E-7 5.55112E-17 C 0.01563 5.55112E-17 0.02865 0.02106 0.02865 0.04722 C 0.02865 0.07315 0.01563 0.09468 -8.33333E-7 0.09468 C -0.01588 0.09468 -0.02851 0.07315 -0.02851 0.04722 C -0.02851 0.02106 -0.01588 5.55112E-17 -8.33333E-7 5.55112E-17 Z " pathEditMode="relative" rAng="0" ptsTypes="AAAAA">
                                      <p:cBhvr>
                                        <p:cTn id="22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72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69" grpId="0" animBg="1"/>
      <p:bldP spid="69" grpId="1" animBg="1"/>
      <p:bldP spid="70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2" t="18438" r="7323" b="75411"/>
          <a:stretch/>
        </p:blipFill>
        <p:spPr>
          <a:xfrm>
            <a:off x="0" y="4881965"/>
            <a:ext cx="12192000" cy="1976035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20A1AAED-1348-480A-9F50-D9A6C48D1704}"/>
              </a:ext>
            </a:extLst>
          </p:cNvPr>
          <p:cNvSpPr/>
          <p:nvPr/>
        </p:nvSpPr>
        <p:spPr>
          <a:xfrm>
            <a:off x="7030720" y="5104958"/>
            <a:ext cx="4897120" cy="1092200"/>
          </a:xfrm>
          <a:prstGeom prst="roundRect">
            <a:avLst/>
          </a:prstGeom>
          <a:noFill/>
          <a:ln w="7620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rgbClr val="7030A0"/>
                </a:solidFill>
                <a:latin typeface="Tactic Round Bld" panose="00000800000000000000" pitchFamily="50" charset="0"/>
              </a:rPr>
              <a:t>The whole world as a single indivisible object is convenient to use for design decisions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760DBED-F560-4E93-AC7C-E3B18C68A73A}"/>
              </a:ext>
            </a:extLst>
          </p:cNvPr>
          <p:cNvSpPr txBox="1"/>
          <p:nvPr/>
        </p:nvSpPr>
        <p:spPr>
          <a:xfrm>
            <a:off x="8825163" y="1976035"/>
            <a:ext cx="2742387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actic Round Med It" panose="00000600000000000000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DESIGN DECISIONS</a:t>
            </a:r>
            <a:endParaRPr lang="en-US" sz="32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6" name="꙱ Whole World (L)">
            <a:extLst>
              <a:ext uri="{FF2B5EF4-FFF2-40B4-BE49-F238E27FC236}">
                <a16:creationId xmlns:a16="http://schemas.microsoft.com/office/drawing/2014/main" id="{2C25D878-EADE-488B-9700-37F75FB08F9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34519" y="726440"/>
            <a:ext cx="5843242" cy="3411098"/>
          </a:xfrm>
          <a:custGeom>
            <a:avLst/>
            <a:gdLst>
              <a:gd name="T0" fmla="*/ 42549 w 97128"/>
              <a:gd name="T1" fmla="*/ 384 h 56603"/>
              <a:gd name="T2" fmla="*/ 33643 w 97128"/>
              <a:gd name="T3" fmla="*/ 2989 h 56603"/>
              <a:gd name="T4" fmla="*/ 27481 w 97128"/>
              <a:gd name="T5" fmla="*/ 40083 h 56603"/>
              <a:gd name="T6" fmla="*/ 23178 w 97128"/>
              <a:gd name="T7" fmla="*/ 40552 h 56603"/>
              <a:gd name="T8" fmla="*/ 12037 w 97128"/>
              <a:gd name="T9" fmla="*/ 20934 h 56603"/>
              <a:gd name="T10" fmla="*/ 10578 w 97128"/>
              <a:gd name="T11" fmla="*/ 9400 h 56603"/>
              <a:gd name="T12" fmla="*/ 4555 w 97128"/>
              <a:gd name="T13" fmla="*/ 6502 h 56603"/>
              <a:gd name="T14" fmla="*/ 16482 w 97128"/>
              <a:gd name="T15" fmla="*/ 3464 h 56603"/>
              <a:gd name="T16" fmla="*/ 25472 w 97128"/>
              <a:gd name="T17" fmla="*/ 4521 h 56603"/>
              <a:gd name="T18" fmla="*/ 29158 w 97128"/>
              <a:gd name="T19" fmla="*/ 8248 h 56603"/>
              <a:gd name="T20" fmla="*/ 22808 w 97128"/>
              <a:gd name="T21" fmla="*/ 13748 h 56603"/>
              <a:gd name="T22" fmla="*/ 16222 w 97128"/>
              <a:gd name="T23" fmla="*/ 21097 h 56603"/>
              <a:gd name="T24" fmla="*/ 28035 w 97128"/>
              <a:gd name="T25" fmla="*/ 28338 h 56603"/>
              <a:gd name="T26" fmla="*/ 23600 w 97128"/>
              <a:gd name="T27" fmla="*/ 42860 h 56603"/>
              <a:gd name="T28" fmla="*/ 746 w 97128"/>
              <a:gd name="T29" fmla="*/ 8722 h 56603"/>
              <a:gd name="T30" fmla="*/ 9640 w 97128"/>
              <a:gd name="T31" fmla="*/ 8981 h 56603"/>
              <a:gd name="T32" fmla="*/ 28290 w 97128"/>
              <a:gd name="T33" fmla="*/ 4471 h 56603"/>
              <a:gd name="T34" fmla="*/ 30463 w 97128"/>
              <a:gd name="T35" fmla="*/ 4495 h 56603"/>
              <a:gd name="T36" fmla="*/ 22086 w 97128"/>
              <a:gd name="T37" fmla="*/ 3681 h 56603"/>
              <a:gd name="T38" fmla="*/ 25143 w 97128"/>
              <a:gd name="T39" fmla="*/ 4983 h 56603"/>
              <a:gd name="T40" fmla="*/ 30465 w 97128"/>
              <a:gd name="T41" fmla="*/ 540 h 56603"/>
              <a:gd name="T42" fmla="*/ 27686 w 97128"/>
              <a:gd name="T43" fmla="*/ 1938 h 56603"/>
              <a:gd name="T44" fmla="*/ 23850 w 97128"/>
              <a:gd name="T45" fmla="*/ 1877 h 56603"/>
              <a:gd name="T46" fmla="*/ 27120 w 97128"/>
              <a:gd name="T47" fmla="*/ 1204 h 56603"/>
              <a:gd name="T48" fmla="*/ 16282 w 97128"/>
              <a:gd name="T49" fmla="*/ 22886 h 56603"/>
              <a:gd name="T50" fmla="*/ 16284 w 97128"/>
              <a:gd name="T51" fmla="*/ 53529 h 56603"/>
              <a:gd name="T52" fmla="*/ 29870 w 97128"/>
              <a:gd name="T53" fmla="*/ 54327 h 56603"/>
              <a:gd name="T54" fmla="*/ 58726 w 97128"/>
              <a:gd name="T55" fmla="*/ 51080 h 56603"/>
              <a:gd name="T56" fmla="*/ 77848 w 97128"/>
              <a:gd name="T57" fmla="*/ 56592 h 56603"/>
              <a:gd name="T58" fmla="*/ 49727 w 97128"/>
              <a:gd name="T59" fmla="*/ 1094 h 56603"/>
              <a:gd name="T60" fmla="*/ 89586 w 97128"/>
              <a:gd name="T61" fmla="*/ 32947 h 56603"/>
              <a:gd name="T62" fmla="*/ 82655 w 97128"/>
              <a:gd name="T63" fmla="*/ 33879 h 56603"/>
              <a:gd name="T64" fmla="*/ 93816 w 97128"/>
              <a:gd name="T65" fmla="*/ 43434 h 56603"/>
              <a:gd name="T66" fmla="*/ 79924 w 97128"/>
              <a:gd name="T67" fmla="*/ 19744 h 56603"/>
              <a:gd name="T68" fmla="*/ 75419 w 97128"/>
              <a:gd name="T69" fmla="*/ 23680 h 56603"/>
              <a:gd name="T70" fmla="*/ 63025 w 97128"/>
              <a:gd name="T71" fmla="*/ 18783 h 56603"/>
              <a:gd name="T72" fmla="*/ 57835 w 97128"/>
              <a:gd name="T73" fmla="*/ 21878 h 56603"/>
              <a:gd name="T74" fmla="*/ 56799 w 97128"/>
              <a:gd name="T75" fmla="*/ 30106 h 56603"/>
              <a:gd name="T76" fmla="*/ 47578 w 97128"/>
              <a:gd name="T77" fmla="*/ 27458 h 56603"/>
              <a:gd name="T78" fmla="*/ 39418 w 97128"/>
              <a:gd name="T79" fmla="*/ 22001 h 56603"/>
              <a:gd name="T80" fmla="*/ 53976 w 97128"/>
              <a:gd name="T81" fmla="*/ 14762 h 56603"/>
              <a:gd name="T82" fmla="*/ 51399 w 97128"/>
              <a:gd name="T83" fmla="*/ 13708 h 56603"/>
              <a:gd name="T84" fmla="*/ 46701 w 97128"/>
              <a:gd name="T85" fmla="*/ 12365 h 56603"/>
              <a:gd name="T86" fmla="*/ 46152 w 97128"/>
              <a:gd name="T87" fmla="*/ 9288 h 56603"/>
              <a:gd name="T88" fmla="*/ 50915 w 97128"/>
              <a:gd name="T89" fmla="*/ 4761 h 56603"/>
              <a:gd name="T90" fmla="*/ 50994 w 97128"/>
              <a:gd name="T91" fmla="*/ 3314 h 56603"/>
              <a:gd name="T92" fmla="*/ 61847 w 97128"/>
              <a:gd name="T93" fmla="*/ 2910 h 56603"/>
              <a:gd name="T94" fmla="*/ 86592 w 97128"/>
              <a:gd name="T95" fmla="*/ 3849 h 56603"/>
              <a:gd name="T96" fmla="*/ 82204 w 97128"/>
              <a:gd name="T97" fmla="*/ 12686 h 56603"/>
              <a:gd name="T98" fmla="*/ 84959 w 97128"/>
              <a:gd name="T99" fmla="*/ 14672 h 56603"/>
              <a:gd name="T100" fmla="*/ 88705 w 97128"/>
              <a:gd name="T101" fmla="*/ 30992 h 56603"/>
              <a:gd name="T102" fmla="*/ 84770 w 97128"/>
              <a:gd name="T103" fmla="*/ 27246 h 56603"/>
              <a:gd name="T104" fmla="*/ 76986 w 97128"/>
              <a:gd name="T105" fmla="*/ 27708 h 56603"/>
              <a:gd name="T106" fmla="*/ 81563 w 97128"/>
              <a:gd name="T107" fmla="*/ 27780 h 56603"/>
              <a:gd name="T108" fmla="*/ 93364 w 97128"/>
              <a:gd name="T109" fmla="*/ 30176 h 56603"/>
              <a:gd name="T110" fmla="*/ 82901 w 97128"/>
              <a:gd name="T111" fmla="*/ 23720 h 56603"/>
              <a:gd name="T112" fmla="*/ 65708 w 97128"/>
              <a:gd name="T113" fmla="*/ 11576 h 56603"/>
              <a:gd name="T114" fmla="*/ 52223 w 97128"/>
              <a:gd name="T115" fmla="*/ 15232 h 56603"/>
              <a:gd name="T116" fmla="*/ 48971 w 97128"/>
              <a:gd name="T117" fmla="*/ 14689 h 56603"/>
              <a:gd name="T118" fmla="*/ 43749 w 97128"/>
              <a:gd name="T119" fmla="*/ 9726 h 56603"/>
              <a:gd name="T120" fmla="*/ 53079 w 97128"/>
              <a:gd name="T121" fmla="*/ 6682 h 56603"/>
              <a:gd name="T122" fmla="*/ 75727 w 97128"/>
              <a:gd name="T123" fmla="*/ 1889 h 56603"/>
              <a:gd name="T124" fmla="*/ 53657 w 97128"/>
              <a:gd name="T125" fmla="*/ 28923 h 56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128" h="56603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30135" y="36520"/>
                </a:moveTo>
                <a:cubicBezTo>
                  <a:pt x="30044" y="36585"/>
                  <a:pt x="29695" y="36860"/>
                  <a:pt x="29687" y="36986"/>
                </a:cubicBezTo>
                <a:cubicBezTo>
                  <a:pt x="29668" y="37289"/>
                  <a:pt x="29850" y="37576"/>
                  <a:pt x="29736" y="37955"/>
                </a:cubicBezTo>
                <a:cubicBezTo>
                  <a:pt x="29678" y="38146"/>
                  <a:pt x="29439" y="38585"/>
                  <a:pt x="29336" y="38783"/>
                </a:cubicBezTo>
                <a:cubicBezTo>
                  <a:pt x="29287" y="38877"/>
                  <a:pt x="29142" y="39133"/>
                  <a:pt x="29062" y="39199"/>
                </a:cubicBezTo>
                <a:cubicBezTo>
                  <a:pt x="29054" y="39193"/>
                  <a:pt x="29398" y="38722"/>
                  <a:pt x="29233" y="38608"/>
                </a:cubicBezTo>
                <a:cubicBezTo>
                  <a:pt x="29109" y="38522"/>
                  <a:pt x="29041" y="38970"/>
                  <a:pt x="29026" y="39029"/>
                </a:cubicBezTo>
                <a:cubicBezTo>
                  <a:pt x="29010" y="39088"/>
                  <a:pt x="28886" y="39453"/>
                  <a:pt x="28754" y="39789"/>
                </a:cubicBezTo>
                <a:cubicBezTo>
                  <a:pt x="28540" y="40625"/>
                  <a:pt x="27793" y="40297"/>
                  <a:pt x="27481" y="40083"/>
                </a:cubicBezTo>
                <a:cubicBezTo>
                  <a:pt x="27252" y="39927"/>
                  <a:pt x="27179" y="39781"/>
                  <a:pt x="27168" y="39519"/>
                </a:cubicBezTo>
                <a:cubicBezTo>
                  <a:pt x="27191" y="40091"/>
                  <a:pt x="27301" y="40099"/>
                  <a:pt x="27663" y="40487"/>
                </a:cubicBezTo>
                <a:cubicBezTo>
                  <a:pt x="28119" y="41002"/>
                  <a:pt x="27976" y="41542"/>
                  <a:pt x="27267" y="41652"/>
                </a:cubicBezTo>
                <a:cubicBezTo>
                  <a:pt x="26952" y="41700"/>
                  <a:pt x="26694" y="41644"/>
                  <a:pt x="26608" y="41991"/>
                </a:cubicBezTo>
                <a:cubicBezTo>
                  <a:pt x="26532" y="42296"/>
                  <a:pt x="26512" y="42334"/>
                  <a:pt x="26214" y="42450"/>
                </a:cubicBezTo>
                <a:cubicBezTo>
                  <a:pt x="25809" y="42608"/>
                  <a:pt x="26412" y="42840"/>
                  <a:pt x="26402" y="43026"/>
                </a:cubicBezTo>
                <a:cubicBezTo>
                  <a:pt x="26401" y="43054"/>
                  <a:pt x="26170" y="43714"/>
                  <a:pt x="26151" y="43753"/>
                </a:cubicBezTo>
                <a:cubicBezTo>
                  <a:pt x="25990" y="44073"/>
                  <a:pt x="25744" y="44219"/>
                  <a:pt x="26185" y="44525"/>
                </a:cubicBezTo>
                <a:cubicBezTo>
                  <a:pt x="26322" y="44620"/>
                  <a:pt x="26621" y="44737"/>
                  <a:pt x="26541" y="44920"/>
                </a:cubicBezTo>
                <a:cubicBezTo>
                  <a:pt x="26482" y="45056"/>
                  <a:pt x="26375" y="45188"/>
                  <a:pt x="26305" y="45355"/>
                </a:cubicBezTo>
                <a:cubicBezTo>
                  <a:pt x="26196" y="45616"/>
                  <a:pt x="26186" y="45497"/>
                  <a:pt x="26113" y="45577"/>
                </a:cubicBezTo>
                <a:cubicBezTo>
                  <a:pt x="26069" y="45625"/>
                  <a:pt x="26168" y="46069"/>
                  <a:pt x="26206" y="46129"/>
                </a:cubicBezTo>
                <a:cubicBezTo>
                  <a:pt x="26256" y="46205"/>
                  <a:pt x="26303" y="46233"/>
                  <a:pt x="26348" y="46352"/>
                </a:cubicBezTo>
                <a:cubicBezTo>
                  <a:pt x="26288" y="46466"/>
                  <a:pt x="26250" y="46485"/>
                  <a:pt x="26169" y="46560"/>
                </a:cubicBezTo>
                <a:cubicBezTo>
                  <a:pt x="25707" y="46949"/>
                  <a:pt x="25886" y="46545"/>
                  <a:pt x="25668" y="46667"/>
                </a:cubicBezTo>
                <a:cubicBezTo>
                  <a:pt x="25525" y="46746"/>
                  <a:pt x="25556" y="46697"/>
                  <a:pt x="25538" y="46560"/>
                </a:cubicBezTo>
                <a:cubicBezTo>
                  <a:pt x="25527" y="46476"/>
                  <a:pt x="25373" y="46589"/>
                  <a:pt x="25250" y="46457"/>
                </a:cubicBezTo>
                <a:cubicBezTo>
                  <a:pt x="25128" y="46325"/>
                  <a:pt x="25499" y="46400"/>
                  <a:pt x="25302" y="46214"/>
                </a:cubicBezTo>
                <a:cubicBezTo>
                  <a:pt x="25150" y="46071"/>
                  <a:pt x="25203" y="46449"/>
                  <a:pt x="24919" y="46036"/>
                </a:cubicBezTo>
                <a:cubicBezTo>
                  <a:pt x="24850" y="45936"/>
                  <a:pt x="24825" y="45823"/>
                  <a:pt x="24728" y="45779"/>
                </a:cubicBezTo>
                <a:cubicBezTo>
                  <a:pt x="24625" y="45732"/>
                  <a:pt x="24628" y="45698"/>
                  <a:pt x="24614" y="45584"/>
                </a:cubicBezTo>
                <a:cubicBezTo>
                  <a:pt x="24600" y="45259"/>
                  <a:pt x="24444" y="45378"/>
                  <a:pt x="24374" y="45125"/>
                </a:cubicBezTo>
                <a:cubicBezTo>
                  <a:pt x="24315" y="44916"/>
                  <a:pt x="24257" y="44961"/>
                  <a:pt x="24475" y="44923"/>
                </a:cubicBezTo>
                <a:cubicBezTo>
                  <a:pt x="24582" y="44904"/>
                  <a:pt x="24451" y="44799"/>
                  <a:pt x="24276" y="44807"/>
                </a:cubicBezTo>
                <a:cubicBezTo>
                  <a:pt x="23996" y="44820"/>
                  <a:pt x="24476" y="44602"/>
                  <a:pt x="23930" y="44482"/>
                </a:cubicBezTo>
                <a:cubicBezTo>
                  <a:pt x="23750" y="44442"/>
                  <a:pt x="23697" y="44436"/>
                  <a:pt x="23776" y="44234"/>
                </a:cubicBezTo>
                <a:cubicBezTo>
                  <a:pt x="23882" y="43961"/>
                  <a:pt x="24180" y="44505"/>
                  <a:pt x="24178" y="44236"/>
                </a:cubicBezTo>
                <a:cubicBezTo>
                  <a:pt x="24177" y="44108"/>
                  <a:pt x="24175" y="44122"/>
                  <a:pt x="24193" y="43999"/>
                </a:cubicBezTo>
                <a:cubicBezTo>
                  <a:pt x="24204" y="43918"/>
                  <a:pt x="23975" y="43372"/>
                  <a:pt x="23950" y="43155"/>
                </a:cubicBezTo>
                <a:cubicBezTo>
                  <a:pt x="23931" y="42991"/>
                  <a:pt x="23975" y="42775"/>
                  <a:pt x="23817" y="42713"/>
                </a:cubicBezTo>
                <a:cubicBezTo>
                  <a:pt x="23586" y="42623"/>
                  <a:pt x="23476" y="42600"/>
                  <a:pt x="23389" y="42319"/>
                </a:cubicBezTo>
                <a:cubicBezTo>
                  <a:pt x="23306" y="42052"/>
                  <a:pt x="23318" y="41831"/>
                  <a:pt x="23205" y="41528"/>
                </a:cubicBezTo>
                <a:cubicBezTo>
                  <a:pt x="22989" y="40954"/>
                  <a:pt x="23122" y="41095"/>
                  <a:pt x="23178" y="40552"/>
                </a:cubicBezTo>
                <a:cubicBezTo>
                  <a:pt x="23211" y="40232"/>
                  <a:pt x="23232" y="39789"/>
                  <a:pt x="23180" y="39473"/>
                </a:cubicBezTo>
                <a:cubicBezTo>
                  <a:pt x="23107" y="39086"/>
                  <a:pt x="22993" y="38888"/>
                  <a:pt x="22967" y="38454"/>
                </a:cubicBezTo>
                <a:cubicBezTo>
                  <a:pt x="22950" y="38180"/>
                  <a:pt x="22919" y="38066"/>
                  <a:pt x="22945" y="37783"/>
                </a:cubicBezTo>
                <a:cubicBezTo>
                  <a:pt x="22987" y="37316"/>
                  <a:pt x="22957" y="36841"/>
                  <a:pt x="22892" y="36378"/>
                </a:cubicBezTo>
                <a:cubicBezTo>
                  <a:pt x="22839" y="36001"/>
                  <a:pt x="22930" y="35741"/>
                  <a:pt x="22879" y="35350"/>
                </a:cubicBezTo>
                <a:cubicBezTo>
                  <a:pt x="22840" y="35048"/>
                  <a:pt x="22714" y="34655"/>
                  <a:pt x="22641" y="34370"/>
                </a:cubicBezTo>
                <a:cubicBezTo>
                  <a:pt x="21996" y="33482"/>
                  <a:pt x="20931" y="33458"/>
                  <a:pt x="20662" y="32745"/>
                </a:cubicBezTo>
                <a:cubicBezTo>
                  <a:pt x="20514" y="32352"/>
                  <a:pt x="20429" y="32227"/>
                  <a:pt x="20224" y="31879"/>
                </a:cubicBezTo>
                <a:cubicBezTo>
                  <a:pt x="19906" y="31337"/>
                  <a:pt x="19780" y="30805"/>
                  <a:pt x="19341" y="30332"/>
                </a:cubicBezTo>
                <a:cubicBezTo>
                  <a:pt x="19062" y="30032"/>
                  <a:pt x="18743" y="29656"/>
                  <a:pt x="19028" y="29234"/>
                </a:cubicBezTo>
                <a:cubicBezTo>
                  <a:pt x="19095" y="29135"/>
                  <a:pt x="19177" y="29094"/>
                  <a:pt x="19233" y="29076"/>
                </a:cubicBezTo>
                <a:cubicBezTo>
                  <a:pt x="19232" y="29079"/>
                  <a:pt x="19363" y="28667"/>
                  <a:pt x="19288" y="28681"/>
                </a:cubicBezTo>
                <a:cubicBezTo>
                  <a:pt x="19145" y="28708"/>
                  <a:pt x="19039" y="28721"/>
                  <a:pt x="19014" y="28522"/>
                </a:cubicBezTo>
                <a:cubicBezTo>
                  <a:pt x="18979" y="28250"/>
                  <a:pt x="19128" y="28052"/>
                  <a:pt x="19203" y="27798"/>
                </a:cubicBezTo>
                <a:cubicBezTo>
                  <a:pt x="19269" y="27573"/>
                  <a:pt x="19424" y="27415"/>
                  <a:pt x="19649" y="27311"/>
                </a:cubicBezTo>
                <a:cubicBezTo>
                  <a:pt x="20279" y="26561"/>
                  <a:pt x="20037" y="25604"/>
                  <a:pt x="20044" y="25228"/>
                </a:cubicBez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cubicBezTo>
                  <a:pt x="20361" y="24577"/>
                  <a:pt x="20579" y="24672"/>
                  <a:pt x="20740" y="24352"/>
                </a:cubicBezTo>
                <a:cubicBezTo>
                  <a:pt x="20961" y="23916"/>
                  <a:pt x="20916" y="23986"/>
                  <a:pt x="21339" y="23820"/>
                </a:cubicBezTo>
                <a:cubicBezTo>
                  <a:pt x="21483" y="23764"/>
                  <a:pt x="22043" y="23399"/>
                  <a:pt x="22083" y="23457"/>
                </a:cubicBezTo>
                <a:cubicBezTo>
                  <a:pt x="22083" y="23475"/>
                  <a:pt x="22079" y="23495"/>
                  <a:pt x="22070" y="23517"/>
                </a:cubicBezTo>
                <a:lnTo>
                  <a:pt x="22071" y="23516"/>
                </a:lnTo>
                <a:cubicBezTo>
                  <a:pt x="22046" y="23657"/>
                  <a:pt x="21902" y="24316"/>
                  <a:pt x="21998" y="24424"/>
                </a:cubicBezTo>
                <a:cubicBezTo>
                  <a:pt x="22056" y="24488"/>
                  <a:pt x="22147" y="24102"/>
                  <a:pt x="22163" y="24059"/>
                </a:cubicBezTo>
                <a:cubicBezTo>
                  <a:pt x="22324" y="23647"/>
                  <a:pt x="22625" y="23826"/>
                  <a:pt x="22574" y="23632"/>
                </a:cubicBezTo>
                <a:cubicBezTo>
                  <a:pt x="22524" y="23438"/>
                  <a:pt x="22983" y="23859"/>
                  <a:pt x="23004" y="23875"/>
                </a:cubicBezTo>
                <a:cubicBezTo>
                  <a:pt x="23240" y="24060"/>
                  <a:pt x="23496" y="24059"/>
                  <a:pt x="23774" y="24136"/>
                </a:cubicBezTo>
                <a:cubicBezTo>
                  <a:pt x="24284" y="24277"/>
                  <a:pt x="24316" y="24037"/>
                  <a:pt x="24778" y="24021"/>
                </a:cubicBezTo>
                <a:cubicBezTo>
                  <a:pt x="25042" y="24012"/>
                  <a:pt x="24678" y="24181"/>
                  <a:pt x="24936" y="24306"/>
                </a:cubicBezTo>
                <a:cubicBezTo>
                  <a:pt x="24997" y="24336"/>
                  <a:pt x="25155" y="24252"/>
                  <a:pt x="25306" y="24476"/>
                </a:cubicBezTo>
                <a:cubicBezTo>
                  <a:pt x="25482" y="24736"/>
                  <a:pt x="24940" y="24789"/>
                  <a:pt x="25353" y="24770"/>
                </a:cubicBezTo>
                <a:cubicBezTo>
                  <a:pt x="25436" y="24809"/>
                  <a:pt x="25523" y="24854"/>
                  <a:pt x="25625" y="24933"/>
                </a:cubicBezTo>
                <a:cubicBezTo>
                  <a:pt x="25790" y="25026"/>
                  <a:pt x="25824" y="25020"/>
                  <a:pt x="25986" y="25168"/>
                </a:cubicBezTo>
                <a:cubicBezTo>
                  <a:pt x="26054" y="25277"/>
                  <a:pt x="26368" y="25573"/>
                  <a:pt x="26508" y="25771"/>
                </a:cubicBezTo>
                <a:cubicBezTo>
                  <a:pt x="26728" y="25771"/>
                  <a:pt x="27289" y="25716"/>
                  <a:pt x="27428" y="25807"/>
                </a:cubicBezTo>
                <a:cubicBezTo>
                  <a:pt x="27636" y="25829"/>
                  <a:pt x="28083" y="26201"/>
                  <a:pt x="28246" y="26312"/>
                </a:cubicBezTo>
                <a:cubicBezTo>
                  <a:pt x="28413" y="26501"/>
                  <a:pt x="28539" y="26927"/>
                  <a:pt x="28614" y="27103"/>
                </a:cubicBezTo>
                <a:cubicBezTo>
                  <a:pt x="28721" y="27355"/>
                  <a:pt x="28724" y="27303"/>
                  <a:pt x="28602" y="27568"/>
                </a:cubicBezTo>
                <a:cubicBezTo>
                  <a:pt x="28518" y="27749"/>
                  <a:pt x="28040" y="28227"/>
                  <a:pt x="28035" y="28338"/>
                </a:cubicBezTo>
                <a:cubicBezTo>
                  <a:pt x="28030" y="28422"/>
                  <a:pt x="28367" y="28288"/>
                  <a:pt x="28465" y="28140"/>
                </a:cubicBezTo>
                <a:cubicBezTo>
                  <a:pt x="28577" y="27972"/>
                  <a:pt x="28690" y="27877"/>
                  <a:pt x="28913" y="27891"/>
                </a:cubicBezTo>
                <a:cubicBezTo>
                  <a:pt x="29370" y="27920"/>
                  <a:pt x="29133" y="28538"/>
                  <a:pt x="28588" y="28411"/>
                </a:cubicBezTo>
                <a:cubicBezTo>
                  <a:pt x="28430" y="28374"/>
                  <a:pt x="28487" y="28391"/>
                  <a:pt x="28610" y="28450"/>
                </a:cubicBezTo>
                <a:cubicBezTo>
                  <a:pt x="28722" y="28505"/>
                  <a:pt x="28908" y="28601"/>
                  <a:pt x="29021" y="28509"/>
                </a:cubicBezTo>
                <a:cubicBezTo>
                  <a:pt x="29142" y="28409"/>
                  <a:pt x="29193" y="28386"/>
                  <a:pt x="29273" y="28254"/>
                </a:cubicBezTo>
                <a:cubicBezTo>
                  <a:pt x="29488" y="27899"/>
                  <a:pt x="29745" y="28126"/>
                  <a:pt x="30011" y="28259"/>
                </a:cubicBezTo>
                <a:cubicBezTo>
                  <a:pt x="30062" y="28284"/>
                  <a:pt x="30359" y="28411"/>
                  <a:pt x="30381" y="28433"/>
                </a:cubicBezTo>
                <a:cubicBezTo>
                  <a:pt x="30488" y="28544"/>
                  <a:pt x="30347" y="28942"/>
                  <a:pt x="30500" y="28820"/>
                </a:cubicBezTo>
                <a:cubicBezTo>
                  <a:pt x="30738" y="28632"/>
                  <a:pt x="31256" y="28831"/>
                  <a:pt x="31538" y="28848"/>
                </a:cubicBezTo>
                <a:cubicBezTo>
                  <a:pt x="32364" y="28899"/>
                  <a:pt x="32324" y="29317"/>
                  <a:pt x="32986" y="29605"/>
                </a:cubicBezTo>
                <a:cubicBezTo>
                  <a:pt x="33351" y="29764"/>
                  <a:pt x="33468" y="29839"/>
                  <a:pt x="33521" y="30270"/>
                </a:cubicBezTo>
                <a:cubicBezTo>
                  <a:pt x="33573" y="30690"/>
                  <a:pt x="33469" y="31072"/>
                  <a:pt x="33180" y="31383"/>
                </a:cubicBezTo>
                <a:cubicBezTo>
                  <a:pt x="33002" y="31576"/>
                  <a:pt x="32880" y="31689"/>
                  <a:pt x="32769" y="31928"/>
                </a:cubicBezTo>
                <a:cubicBezTo>
                  <a:pt x="32654" y="32176"/>
                  <a:pt x="32533" y="32253"/>
                  <a:pt x="32365" y="32440"/>
                </a:cubicBezTo>
                <a:cubicBezTo>
                  <a:pt x="32242" y="32576"/>
                  <a:pt x="32324" y="32841"/>
                  <a:pt x="32340" y="33005"/>
                </a:cubicBezTo>
                <a:cubicBezTo>
                  <a:pt x="32416" y="33768"/>
                  <a:pt x="32295" y="34570"/>
                  <a:pt x="32000" y="35280"/>
                </a:cubicBezTo>
                <a:cubicBezTo>
                  <a:pt x="31860" y="35617"/>
                  <a:pt x="31683" y="35972"/>
                  <a:pt x="31284" y="36013"/>
                </a:cubicBezTo>
                <a:cubicBezTo>
                  <a:pt x="31057" y="36037"/>
                  <a:pt x="30917" y="35995"/>
                  <a:pt x="30730" y="36162"/>
                </a:cubicBezTo>
                <a:cubicBezTo>
                  <a:pt x="30566" y="36307"/>
                  <a:pt x="30327" y="36391"/>
                  <a:pt x="30135" y="36520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77848" y="56592"/>
                </a:moveTo>
                <a:lnTo>
                  <a:pt x="17173" y="56592"/>
                </a:lnTo>
                <a:cubicBezTo>
                  <a:pt x="16971" y="56603"/>
                  <a:pt x="16787" y="56566"/>
                  <a:pt x="16454" y="56467"/>
                </a:cubicBezTo>
                <a:cubicBezTo>
                  <a:pt x="16208" y="56392"/>
                  <a:pt x="14755" y="55960"/>
                  <a:pt x="14645" y="55858"/>
                </a:cubicBezTo>
                <a:cubicBezTo>
                  <a:pt x="14743" y="55780"/>
                  <a:pt x="17268" y="55974"/>
                  <a:pt x="17699" y="55989"/>
                </a:cubicBezTo>
                <a:cubicBezTo>
                  <a:pt x="18223" y="56007"/>
                  <a:pt x="18657" y="55988"/>
                  <a:pt x="19178" y="55961"/>
                </a:cubicBezTo>
                <a:cubicBezTo>
                  <a:pt x="19647" y="55937"/>
                  <a:pt x="20168" y="55985"/>
                  <a:pt x="20616" y="55944"/>
                </a:cubicBezTo>
                <a:cubicBezTo>
                  <a:pt x="21128" y="55897"/>
                  <a:pt x="19964" y="55840"/>
                  <a:pt x="19959" y="55840"/>
                </a:cubicBezTo>
                <a:cubicBezTo>
                  <a:pt x="19359" y="55823"/>
                  <a:pt x="18095" y="55862"/>
                  <a:pt x="17581" y="55668"/>
                </a:cubicBezTo>
                <a:cubicBezTo>
                  <a:pt x="17232" y="55537"/>
                  <a:pt x="17037" y="55404"/>
                  <a:pt x="16647" y="55314"/>
                </a:cubicBezTo>
                <a:cubicBezTo>
                  <a:pt x="16569" y="55296"/>
                  <a:pt x="15791" y="55181"/>
                  <a:pt x="15829" y="55112"/>
                </a:cubicBezTo>
                <a:cubicBezTo>
                  <a:pt x="15888" y="55005"/>
                  <a:pt x="16886" y="55136"/>
                  <a:pt x="17046" y="55135"/>
                </a:cubicBezTo>
                <a:cubicBezTo>
                  <a:pt x="17491" y="55134"/>
                  <a:pt x="17324" y="54919"/>
                  <a:pt x="16967" y="54833"/>
                </a:cubicBezTo>
                <a:cubicBezTo>
                  <a:pt x="16379" y="54692"/>
                  <a:pt x="15696" y="54690"/>
                  <a:pt x="15092" y="54644"/>
                </a:cubicBezTo>
                <a:cubicBezTo>
                  <a:pt x="14704" y="54614"/>
                  <a:pt x="14554" y="54450"/>
                  <a:pt x="14178" y="54373"/>
                </a:cubicBezTo>
                <a:cubicBezTo>
                  <a:pt x="14092" y="54355"/>
                  <a:pt x="12744" y="54108"/>
                  <a:pt x="13593" y="54107"/>
                </a:cubicBezTo>
                <a:cubicBezTo>
                  <a:pt x="13987" y="54107"/>
                  <a:pt x="14239" y="54155"/>
                  <a:pt x="14619" y="54212"/>
                </a:cubicBezTo>
                <a:cubicBezTo>
                  <a:pt x="15013" y="54271"/>
                  <a:pt x="15151" y="54241"/>
                  <a:pt x="15531" y="54161"/>
                </a:cubicBezTo>
                <a:cubicBezTo>
                  <a:pt x="15706" y="54124"/>
                  <a:pt x="15499" y="54039"/>
                  <a:pt x="15429" y="54022"/>
                </a:cubicBezTo>
                <a:cubicBezTo>
                  <a:pt x="15310" y="53992"/>
                  <a:pt x="14785" y="53947"/>
                  <a:pt x="14746" y="53916"/>
                </a:cubicBezTo>
                <a:cubicBezTo>
                  <a:pt x="14758" y="53904"/>
                  <a:pt x="15121" y="53807"/>
                  <a:pt x="15179" y="53788"/>
                </a:cubicBezTo>
                <a:cubicBezTo>
                  <a:pt x="15522" y="53670"/>
                  <a:pt x="15923" y="53608"/>
                  <a:pt x="16284" y="53529"/>
                </a:cubicBezTo>
                <a:cubicBezTo>
                  <a:pt x="16903" y="53392"/>
                  <a:pt x="17325" y="53445"/>
                  <a:pt x="17947" y="53465"/>
                </a:cubicBezTo>
                <a:cubicBezTo>
                  <a:pt x="18676" y="53489"/>
                  <a:pt x="19415" y="53522"/>
                  <a:pt x="20138" y="53410"/>
                </a:cubicBezTo>
                <a:cubicBezTo>
                  <a:pt x="20487" y="53356"/>
                  <a:pt x="20846" y="53295"/>
                  <a:pt x="21197" y="53360"/>
                </a:cubicBezTo>
                <a:cubicBezTo>
                  <a:pt x="21418" y="53400"/>
                  <a:pt x="21448" y="53388"/>
                  <a:pt x="21657" y="53394"/>
                </a:cubicBezTo>
                <a:cubicBezTo>
                  <a:pt x="21988" y="53403"/>
                  <a:pt x="22114" y="53647"/>
                  <a:pt x="22697" y="53609"/>
                </a:cubicBezTo>
                <a:cubicBezTo>
                  <a:pt x="23058" y="53585"/>
                  <a:pt x="23331" y="53559"/>
                  <a:pt x="23700" y="53564"/>
                </a:cubicBezTo>
                <a:cubicBezTo>
                  <a:pt x="23733" y="53564"/>
                  <a:pt x="24332" y="53590"/>
                  <a:pt x="24275" y="53528"/>
                </a:cubicBezTo>
                <a:cubicBezTo>
                  <a:pt x="24188" y="53434"/>
                  <a:pt x="23649" y="53348"/>
                  <a:pt x="23693" y="53174"/>
                </a:cubicBezTo>
                <a:cubicBezTo>
                  <a:pt x="23710" y="53103"/>
                  <a:pt x="23472" y="53080"/>
                  <a:pt x="23417" y="53069"/>
                </a:cubicBezTo>
                <a:cubicBezTo>
                  <a:pt x="22385" y="52862"/>
                  <a:pt x="23915" y="52983"/>
                  <a:pt x="24073" y="52999"/>
                </a:cubicBezTo>
                <a:cubicBezTo>
                  <a:pt x="24654" y="53060"/>
                  <a:pt x="25239" y="53076"/>
                  <a:pt x="25814" y="52958"/>
                </a:cubicBezTo>
                <a:cubicBezTo>
                  <a:pt x="26072" y="52905"/>
                  <a:pt x="26255" y="52976"/>
                  <a:pt x="26515" y="53013"/>
                </a:cubicBezTo>
                <a:cubicBezTo>
                  <a:pt x="26786" y="53052"/>
                  <a:pt x="27017" y="53105"/>
                  <a:pt x="27281" y="53151"/>
                </a:cubicBezTo>
                <a:cubicBezTo>
                  <a:pt x="27689" y="53223"/>
                  <a:pt x="27911" y="53092"/>
                  <a:pt x="28300" y="53111"/>
                </a:cubicBezTo>
                <a:cubicBezTo>
                  <a:pt x="28613" y="53125"/>
                  <a:pt x="28842" y="53178"/>
                  <a:pt x="29175" y="53171"/>
                </a:cubicBezTo>
                <a:cubicBezTo>
                  <a:pt x="29394" y="53166"/>
                  <a:pt x="30650" y="53126"/>
                  <a:pt x="30625" y="52800"/>
                </a:cubicBezTo>
                <a:cubicBezTo>
                  <a:pt x="30601" y="52496"/>
                  <a:pt x="29873" y="52234"/>
                  <a:pt x="29835" y="51928"/>
                </a:cubicBezTo>
                <a:cubicBezTo>
                  <a:pt x="29812" y="51745"/>
                  <a:pt x="29884" y="51756"/>
                  <a:pt x="29787" y="51514"/>
                </a:cubicBezTo>
                <a:cubicBezTo>
                  <a:pt x="29619" y="51092"/>
                  <a:pt x="29688" y="51053"/>
                  <a:pt x="29989" y="50730"/>
                </a:cubicBezTo>
                <a:cubicBezTo>
                  <a:pt x="30238" y="50463"/>
                  <a:pt x="30505" y="50272"/>
                  <a:pt x="30859" y="50159"/>
                </a:cubicBezTo>
                <a:cubicBezTo>
                  <a:pt x="31131" y="50072"/>
                  <a:pt x="31270" y="50126"/>
                  <a:pt x="30988" y="50344"/>
                </a:cubicBezTo>
                <a:cubicBezTo>
                  <a:pt x="30789" y="50497"/>
                  <a:pt x="30694" y="50545"/>
                  <a:pt x="30675" y="50807"/>
                </a:cubicBezTo>
                <a:cubicBezTo>
                  <a:pt x="30655" y="51101"/>
                  <a:pt x="30281" y="50939"/>
                  <a:pt x="30162" y="51239"/>
                </a:cubicBezTo>
                <a:cubicBezTo>
                  <a:pt x="30060" y="51493"/>
                  <a:pt x="30277" y="51645"/>
                  <a:pt x="30502" y="51671"/>
                </a:cubicBezTo>
                <a:cubicBezTo>
                  <a:pt x="30782" y="51704"/>
                  <a:pt x="30767" y="51733"/>
                  <a:pt x="30993" y="51911"/>
                </a:cubicBezTo>
                <a:cubicBezTo>
                  <a:pt x="31192" y="52067"/>
                  <a:pt x="31361" y="52184"/>
                  <a:pt x="31568" y="52326"/>
                </a:cubicBezTo>
                <a:cubicBezTo>
                  <a:pt x="31904" y="52558"/>
                  <a:pt x="31571" y="52540"/>
                  <a:pt x="31903" y="52733"/>
                </a:cubicBezTo>
                <a:cubicBezTo>
                  <a:pt x="32183" y="52897"/>
                  <a:pt x="32376" y="53084"/>
                  <a:pt x="32176" y="53421"/>
                </a:cubicBezTo>
                <a:cubicBezTo>
                  <a:pt x="31869" y="53888"/>
                  <a:pt x="30933" y="54008"/>
                  <a:pt x="30413" y="53990"/>
                </a:cubicBezTo>
                <a:cubicBezTo>
                  <a:pt x="30087" y="53979"/>
                  <a:pt x="29780" y="53877"/>
                  <a:pt x="29450" y="53852"/>
                </a:cubicBezTo>
                <a:cubicBezTo>
                  <a:pt x="29132" y="53831"/>
                  <a:pt x="29505" y="53971"/>
                  <a:pt x="29579" y="53995"/>
                </a:cubicBezTo>
                <a:cubicBezTo>
                  <a:pt x="29742" y="54044"/>
                  <a:pt x="30533" y="54233"/>
                  <a:pt x="30605" y="54290"/>
                </a:cubicBezTo>
                <a:cubicBezTo>
                  <a:pt x="30755" y="54409"/>
                  <a:pt x="29901" y="54330"/>
                  <a:pt x="29870" y="54327"/>
                </a:cubicBezTo>
                <a:cubicBezTo>
                  <a:pt x="29868" y="54326"/>
                  <a:pt x="29133" y="54214"/>
                  <a:pt x="29372" y="54304"/>
                </a:cubicBezTo>
                <a:cubicBezTo>
                  <a:pt x="29591" y="54387"/>
                  <a:pt x="30031" y="54545"/>
                  <a:pt x="29453" y="54518"/>
                </a:cubicBezTo>
                <a:cubicBezTo>
                  <a:pt x="29342" y="54513"/>
                  <a:pt x="28994" y="54470"/>
                  <a:pt x="28913" y="54485"/>
                </a:cubicBezTo>
                <a:cubicBezTo>
                  <a:pt x="29010" y="54612"/>
                  <a:pt x="29528" y="54676"/>
                  <a:pt x="29691" y="54680"/>
                </a:cubicBezTo>
                <a:cubicBezTo>
                  <a:pt x="29770" y="54680"/>
                  <a:pt x="30434" y="54667"/>
                  <a:pt x="30389" y="54789"/>
                </a:cubicBezTo>
                <a:cubicBezTo>
                  <a:pt x="30365" y="54853"/>
                  <a:pt x="30259" y="54869"/>
                  <a:pt x="30507" y="54908"/>
                </a:cubicBezTo>
                <a:cubicBezTo>
                  <a:pt x="31136" y="55008"/>
                  <a:pt x="31828" y="55064"/>
                  <a:pt x="32468" y="55138"/>
                </a:cubicBezTo>
                <a:cubicBezTo>
                  <a:pt x="33030" y="55202"/>
                  <a:pt x="33655" y="55261"/>
                  <a:pt x="34209" y="55353"/>
                </a:cubicBezTo>
                <a:cubicBezTo>
                  <a:pt x="34846" y="55459"/>
                  <a:pt x="34753" y="55523"/>
                  <a:pt x="35432" y="55372"/>
                </a:cubicBezTo>
                <a:cubicBezTo>
                  <a:pt x="36155" y="55212"/>
                  <a:pt x="36294" y="55249"/>
                  <a:pt x="37006" y="55273"/>
                </a:cubicBezTo>
                <a:cubicBezTo>
                  <a:pt x="37523" y="55285"/>
                  <a:pt x="38000" y="55133"/>
                  <a:pt x="38523" y="55088"/>
                </a:cubicBezTo>
                <a:cubicBezTo>
                  <a:pt x="38725" y="55070"/>
                  <a:pt x="39996" y="54980"/>
                  <a:pt x="40069" y="54873"/>
                </a:cubicBezTo>
                <a:cubicBezTo>
                  <a:pt x="40108" y="54817"/>
                  <a:pt x="40041" y="54603"/>
                  <a:pt x="39864" y="54597"/>
                </a:cubicBezTo>
                <a:cubicBezTo>
                  <a:pt x="39743" y="54594"/>
                  <a:pt x="39464" y="54644"/>
                  <a:pt x="39317" y="54654"/>
                </a:cubicBezTo>
                <a:cubicBezTo>
                  <a:pt x="39196" y="54662"/>
                  <a:pt x="38210" y="54726"/>
                  <a:pt x="38550" y="54368"/>
                </a:cubicBezTo>
                <a:cubicBezTo>
                  <a:pt x="38736" y="54173"/>
                  <a:pt x="39369" y="54061"/>
                  <a:pt x="39651" y="53994"/>
                </a:cubicBezTo>
                <a:cubicBezTo>
                  <a:pt x="40209" y="53859"/>
                  <a:pt x="40542" y="53851"/>
                  <a:pt x="41105" y="53819"/>
                </a:cubicBezTo>
                <a:cubicBezTo>
                  <a:pt x="41481" y="53798"/>
                  <a:pt x="41740" y="53736"/>
                  <a:pt x="42024" y="53476"/>
                </a:cubicBezTo>
                <a:cubicBezTo>
                  <a:pt x="42380" y="53148"/>
                  <a:pt x="41754" y="53252"/>
                  <a:pt x="42194" y="53042"/>
                </a:cubicBezTo>
                <a:cubicBezTo>
                  <a:pt x="42498" y="52898"/>
                  <a:pt x="42571" y="52827"/>
                  <a:pt x="42803" y="52595"/>
                </a:cubicBezTo>
                <a:cubicBezTo>
                  <a:pt x="43111" y="52286"/>
                  <a:pt x="43267" y="52458"/>
                  <a:pt x="43628" y="52462"/>
                </a:cubicBezTo>
                <a:cubicBezTo>
                  <a:pt x="43887" y="52466"/>
                  <a:pt x="44101" y="52441"/>
                  <a:pt x="44374" y="52458"/>
                </a:cubicBezTo>
                <a:cubicBezTo>
                  <a:pt x="45088" y="52503"/>
                  <a:pt x="45199" y="52563"/>
                  <a:pt x="45937" y="52413"/>
                </a:cubicBezTo>
                <a:cubicBezTo>
                  <a:pt x="46318" y="52336"/>
                  <a:pt x="47144" y="52125"/>
                  <a:pt x="47496" y="52179"/>
                </a:cubicBezTo>
                <a:cubicBezTo>
                  <a:pt x="47913" y="52243"/>
                  <a:pt x="47978" y="52256"/>
                  <a:pt x="48412" y="52193"/>
                </a:cubicBezTo>
                <a:cubicBezTo>
                  <a:pt x="49220" y="52074"/>
                  <a:pt x="49565" y="52157"/>
                  <a:pt x="50348" y="52220"/>
                </a:cubicBezTo>
                <a:cubicBezTo>
                  <a:pt x="50955" y="52270"/>
                  <a:pt x="52079" y="52179"/>
                  <a:pt x="52625" y="51917"/>
                </a:cubicBezTo>
                <a:cubicBezTo>
                  <a:pt x="53140" y="51670"/>
                  <a:pt x="53174" y="51675"/>
                  <a:pt x="53695" y="51898"/>
                </a:cubicBezTo>
                <a:cubicBezTo>
                  <a:pt x="54313" y="52142"/>
                  <a:pt x="54564" y="51728"/>
                  <a:pt x="55161" y="51577"/>
                </a:cubicBezTo>
                <a:cubicBezTo>
                  <a:pt x="55408" y="51514"/>
                  <a:pt x="55650" y="51460"/>
                  <a:pt x="55900" y="51394"/>
                </a:cubicBezTo>
                <a:cubicBezTo>
                  <a:pt x="56234" y="51306"/>
                  <a:pt x="56586" y="51329"/>
                  <a:pt x="56888" y="51232"/>
                </a:cubicBezTo>
                <a:cubicBezTo>
                  <a:pt x="57189" y="51135"/>
                  <a:pt x="57296" y="50922"/>
                  <a:pt x="57723" y="50858"/>
                </a:cubicBezTo>
                <a:cubicBezTo>
                  <a:pt x="58081" y="50805"/>
                  <a:pt x="58428" y="50877"/>
                  <a:pt x="58726" y="51080"/>
                </a:cubicBezTo>
                <a:cubicBezTo>
                  <a:pt x="59065" y="51311"/>
                  <a:pt x="59416" y="51337"/>
                  <a:pt x="59819" y="51354"/>
                </a:cubicBezTo>
                <a:cubicBezTo>
                  <a:pt x="60169" y="51369"/>
                  <a:pt x="60527" y="51349"/>
                  <a:pt x="60868" y="51365"/>
                </a:cubicBezTo>
                <a:cubicBezTo>
                  <a:pt x="61217" y="51381"/>
                  <a:pt x="61597" y="51471"/>
                  <a:pt x="61210" y="51840"/>
                </a:cubicBezTo>
                <a:cubicBezTo>
                  <a:pt x="61095" y="51949"/>
                  <a:pt x="60346" y="52523"/>
                  <a:pt x="60588" y="52702"/>
                </a:cubicBezTo>
                <a:cubicBezTo>
                  <a:pt x="60836" y="52886"/>
                  <a:pt x="61583" y="52297"/>
                  <a:pt x="61824" y="52169"/>
                </a:cubicBezTo>
                <a:cubicBezTo>
                  <a:pt x="62237" y="51948"/>
                  <a:pt x="62609" y="52001"/>
                  <a:pt x="63041" y="51831"/>
                </a:cubicBezTo>
                <a:cubicBezTo>
                  <a:pt x="63320" y="51721"/>
                  <a:pt x="63518" y="51618"/>
                  <a:pt x="63816" y="51524"/>
                </a:cubicBezTo>
                <a:cubicBezTo>
                  <a:pt x="64314" y="51366"/>
                  <a:pt x="64507" y="51268"/>
                  <a:pt x="65047" y="51216"/>
                </a:cubicBezTo>
                <a:cubicBezTo>
                  <a:pt x="65412" y="51181"/>
                  <a:pt x="65540" y="51166"/>
                  <a:pt x="65895" y="51062"/>
                </a:cubicBezTo>
                <a:cubicBezTo>
                  <a:pt x="66213" y="50968"/>
                  <a:pt x="66397" y="51080"/>
                  <a:pt x="66730" y="51086"/>
                </a:cubicBezTo>
                <a:cubicBezTo>
                  <a:pt x="67053" y="51093"/>
                  <a:pt x="67386" y="51054"/>
                  <a:pt x="67724" y="51059"/>
                </a:cubicBezTo>
                <a:cubicBezTo>
                  <a:pt x="68253" y="51066"/>
                  <a:pt x="68468" y="51068"/>
                  <a:pt x="69001" y="50974"/>
                </a:cubicBezTo>
                <a:cubicBezTo>
                  <a:pt x="69768" y="50839"/>
                  <a:pt x="69924" y="50885"/>
                  <a:pt x="70673" y="51059"/>
                </a:cubicBezTo>
                <a:cubicBezTo>
                  <a:pt x="71267" y="51197"/>
                  <a:pt x="71603" y="50700"/>
                  <a:pt x="72217" y="50900"/>
                </a:cubicBezTo>
                <a:cubicBezTo>
                  <a:pt x="72938" y="51142"/>
                  <a:pt x="72786" y="51220"/>
                  <a:pt x="73601" y="51116"/>
                </a:cubicBezTo>
                <a:cubicBezTo>
                  <a:pt x="73966" y="51069"/>
                  <a:pt x="74309" y="51083"/>
                  <a:pt x="74670" y="51031"/>
                </a:cubicBezTo>
                <a:cubicBezTo>
                  <a:pt x="75176" y="50958"/>
                  <a:pt x="75137" y="51149"/>
                  <a:pt x="75494" y="51135"/>
                </a:cubicBezTo>
                <a:cubicBezTo>
                  <a:pt x="75720" y="51126"/>
                  <a:pt x="76110" y="51024"/>
                  <a:pt x="76360" y="50985"/>
                </a:cubicBezTo>
                <a:cubicBezTo>
                  <a:pt x="76696" y="50932"/>
                  <a:pt x="76760" y="50896"/>
                  <a:pt x="77069" y="50782"/>
                </a:cubicBezTo>
                <a:cubicBezTo>
                  <a:pt x="77427" y="50651"/>
                  <a:pt x="77510" y="50869"/>
                  <a:pt x="77851" y="51007"/>
                </a:cubicBezTo>
                <a:cubicBezTo>
                  <a:pt x="78430" y="51225"/>
                  <a:pt x="78804" y="51002"/>
                  <a:pt x="79406" y="51358"/>
                </a:cubicBezTo>
                <a:cubicBezTo>
                  <a:pt x="79863" y="51629"/>
                  <a:pt x="79994" y="51744"/>
                  <a:pt x="80542" y="51729"/>
                </a:cubicBezTo>
                <a:cubicBezTo>
                  <a:pt x="80941" y="51717"/>
                  <a:pt x="81331" y="51781"/>
                  <a:pt x="81650" y="52035"/>
                </a:cubicBezTo>
                <a:cubicBezTo>
                  <a:pt x="82056" y="52358"/>
                  <a:pt x="82795" y="52145"/>
                  <a:pt x="83061" y="52432"/>
                </a:cubicBezTo>
                <a:cubicBezTo>
                  <a:pt x="83336" y="52729"/>
                  <a:pt x="82258" y="53055"/>
                  <a:pt x="82068" y="53084"/>
                </a:cubicBezTo>
                <a:cubicBezTo>
                  <a:pt x="81382" y="53192"/>
                  <a:pt x="81018" y="53310"/>
                  <a:pt x="80368" y="53482"/>
                </a:cubicBezTo>
                <a:cubicBezTo>
                  <a:pt x="79998" y="53580"/>
                  <a:pt x="79489" y="53776"/>
                  <a:pt x="79196" y="54024"/>
                </a:cubicBezTo>
                <a:cubicBezTo>
                  <a:pt x="78755" y="54398"/>
                  <a:pt x="79524" y="54467"/>
                  <a:pt x="78340" y="54522"/>
                </a:cubicBezTo>
                <a:cubicBezTo>
                  <a:pt x="77898" y="54542"/>
                  <a:pt x="76945" y="54660"/>
                  <a:pt x="76694" y="55071"/>
                </a:cubicBezTo>
                <a:cubicBezTo>
                  <a:pt x="76411" y="55533"/>
                  <a:pt x="77603" y="55679"/>
                  <a:pt x="77855" y="55700"/>
                </a:cubicBezTo>
                <a:cubicBezTo>
                  <a:pt x="78511" y="55754"/>
                  <a:pt x="79091" y="55826"/>
                  <a:pt x="79756" y="55840"/>
                </a:cubicBezTo>
                <a:cubicBezTo>
                  <a:pt x="80578" y="55858"/>
                  <a:pt x="79574" y="56103"/>
                  <a:pt x="79387" y="56161"/>
                </a:cubicBezTo>
                <a:cubicBezTo>
                  <a:pt x="78945" y="56300"/>
                  <a:pt x="78298" y="56592"/>
                  <a:pt x="77848" y="56592"/>
                </a:cubicBezTo>
                <a:close/>
                <a:moveTo>
                  <a:pt x="18942" y="53169"/>
                </a:moveTo>
                <a:cubicBezTo>
                  <a:pt x="19099" y="53086"/>
                  <a:pt x="19954" y="53285"/>
                  <a:pt x="19543" y="53294"/>
                </a:cubicBezTo>
                <a:cubicBezTo>
                  <a:pt x="19471" y="53296"/>
                  <a:pt x="18939" y="53256"/>
                  <a:pt x="18942" y="53169"/>
                </a:cubicBezTo>
                <a:close/>
                <a:moveTo>
                  <a:pt x="13639" y="54653"/>
                </a:moveTo>
                <a:cubicBezTo>
                  <a:pt x="13804" y="54595"/>
                  <a:pt x="13010" y="54425"/>
                  <a:pt x="13184" y="54545"/>
                </a:cubicBezTo>
                <a:cubicBezTo>
                  <a:pt x="13280" y="54611"/>
                  <a:pt x="13524" y="54663"/>
                  <a:pt x="13639" y="54653"/>
                </a:cubicBezTo>
                <a:close/>
                <a:moveTo>
                  <a:pt x="18107" y="53098"/>
                </a:moveTo>
                <a:cubicBezTo>
                  <a:pt x="18198" y="53107"/>
                  <a:pt x="18613" y="53170"/>
                  <a:pt x="18666" y="53224"/>
                </a:cubicBezTo>
                <a:cubicBezTo>
                  <a:pt x="18639" y="53274"/>
                  <a:pt x="17777" y="53079"/>
                  <a:pt x="18107" y="53098"/>
                </a:cubicBezTo>
                <a:close/>
                <a:moveTo>
                  <a:pt x="23901" y="52675"/>
                </a:moveTo>
                <a:cubicBezTo>
                  <a:pt x="24284" y="52707"/>
                  <a:pt x="24378" y="52813"/>
                  <a:pt x="23877" y="52809"/>
                </a:cubicBezTo>
                <a:cubicBezTo>
                  <a:pt x="23742" y="52808"/>
                  <a:pt x="22989" y="52769"/>
                  <a:pt x="22911" y="52713"/>
                </a:cubicBezTo>
                <a:cubicBezTo>
                  <a:pt x="22978" y="52660"/>
                  <a:pt x="23748" y="52668"/>
                  <a:pt x="23901" y="52675"/>
                </a:cubicBezTo>
                <a:close/>
                <a:moveTo>
                  <a:pt x="29194" y="51808"/>
                </a:moveTo>
                <a:cubicBezTo>
                  <a:pt x="29536" y="51897"/>
                  <a:pt x="30218" y="52389"/>
                  <a:pt x="30304" y="52736"/>
                </a:cubicBezTo>
                <a:cubicBezTo>
                  <a:pt x="30354" y="52941"/>
                  <a:pt x="29809" y="52811"/>
                  <a:pt x="29730" y="52787"/>
                </a:cubicBezTo>
                <a:cubicBezTo>
                  <a:pt x="29409" y="52689"/>
                  <a:pt x="29324" y="52678"/>
                  <a:pt x="28996" y="52633"/>
                </a:cubicBezTo>
                <a:cubicBezTo>
                  <a:pt x="28675" y="52589"/>
                  <a:pt x="29199" y="52604"/>
                  <a:pt x="29151" y="52287"/>
                </a:cubicBezTo>
                <a:cubicBezTo>
                  <a:pt x="29120" y="52084"/>
                  <a:pt x="28855" y="51755"/>
                  <a:pt x="29194" y="51808"/>
                </a:cubicBezTo>
                <a:close/>
                <a:moveTo>
                  <a:pt x="33513" y="54849"/>
                </a:moveTo>
                <a:cubicBezTo>
                  <a:pt x="33438" y="54852"/>
                  <a:pt x="32806" y="54884"/>
                  <a:pt x="32781" y="54904"/>
                </a:cubicBezTo>
                <a:cubicBezTo>
                  <a:pt x="32795" y="54933"/>
                  <a:pt x="33718" y="55122"/>
                  <a:pt x="33809" y="54935"/>
                </a:cubicBezTo>
                <a:cubicBezTo>
                  <a:pt x="33856" y="54839"/>
                  <a:pt x="33546" y="54848"/>
                  <a:pt x="33513" y="54849"/>
                </a:cubicBezTo>
                <a:close/>
                <a:moveTo>
                  <a:pt x="36283" y="55031"/>
                </a:moveTo>
                <a:cubicBezTo>
                  <a:pt x="36171" y="55034"/>
                  <a:pt x="35228" y="55083"/>
                  <a:pt x="35238" y="54972"/>
                </a:cubicBezTo>
                <a:cubicBezTo>
                  <a:pt x="35240" y="54954"/>
                  <a:pt x="35526" y="54660"/>
                  <a:pt x="35560" y="54621"/>
                </a:cubicBezTo>
                <a:cubicBezTo>
                  <a:pt x="35784" y="54363"/>
                  <a:pt x="35951" y="54277"/>
                  <a:pt x="36309" y="54339"/>
                </a:cubicBezTo>
                <a:cubicBezTo>
                  <a:pt x="36533" y="54377"/>
                  <a:pt x="36921" y="54583"/>
                  <a:pt x="36962" y="54817"/>
                </a:cubicBezTo>
                <a:cubicBezTo>
                  <a:pt x="37004" y="55061"/>
                  <a:pt x="36433" y="55028"/>
                  <a:pt x="36283" y="55031"/>
                </a:cubicBezTo>
                <a:close/>
                <a:moveTo>
                  <a:pt x="21907" y="53229"/>
                </a:moveTo>
                <a:cubicBezTo>
                  <a:pt x="22377" y="53378"/>
                  <a:pt x="22238" y="53170"/>
                  <a:pt x="21881" y="53149"/>
                </a:cubicBezTo>
                <a:cubicBezTo>
                  <a:pt x="21719" y="53139"/>
                  <a:pt x="21836" y="53201"/>
                  <a:pt x="21907" y="53229"/>
                </a:cubicBezTo>
                <a:close/>
                <a:moveTo>
                  <a:pt x="49727" y="1094"/>
                </a:moveTo>
                <a:cubicBezTo>
                  <a:pt x="49620" y="991"/>
                  <a:pt x="49202" y="867"/>
                  <a:pt x="49037" y="877"/>
                </a:cubicBezTo>
                <a:cubicBezTo>
                  <a:pt x="48772" y="893"/>
                  <a:pt x="48748" y="942"/>
                  <a:pt x="48441" y="899"/>
                </a:cubicBezTo>
                <a:cubicBezTo>
                  <a:pt x="48269" y="875"/>
                  <a:pt x="48014" y="819"/>
                  <a:pt x="47864" y="931"/>
                </a:cubicBezTo>
                <a:cubicBezTo>
                  <a:pt x="47977" y="1160"/>
                  <a:pt x="48201" y="1196"/>
                  <a:pt x="48431" y="1188"/>
                </a:cubicBezTo>
                <a:cubicBezTo>
                  <a:pt x="48463" y="1186"/>
                  <a:pt x="48816" y="1143"/>
                  <a:pt x="48792" y="1197"/>
                </a:cubicBezTo>
                <a:cubicBezTo>
                  <a:pt x="48756" y="1282"/>
                  <a:pt x="48663" y="1261"/>
                  <a:pt x="48787" y="1353"/>
                </a:cubicBezTo>
                <a:cubicBezTo>
                  <a:pt x="48866" y="1412"/>
                  <a:pt x="48464" y="1442"/>
                  <a:pt x="48742" y="1553"/>
                </a:cubicBezTo>
                <a:cubicBezTo>
                  <a:pt x="48910" y="1620"/>
                  <a:pt x="48927" y="1714"/>
                  <a:pt x="49140" y="1535"/>
                </a:cubicBezTo>
                <a:cubicBezTo>
                  <a:pt x="49319" y="1386"/>
                  <a:pt x="49309" y="1358"/>
                  <a:pt x="49541" y="1228"/>
                </a:cubicBezTo>
                <a:cubicBezTo>
                  <a:pt x="49594" y="1199"/>
                  <a:pt x="49717" y="1159"/>
                  <a:pt x="49727" y="1094"/>
                </a:cubicBezTo>
                <a:close/>
                <a:moveTo>
                  <a:pt x="58112" y="35259"/>
                </a:moveTo>
                <a:cubicBezTo>
                  <a:pt x="57876" y="35656"/>
                  <a:pt x="57891" y="35741"/>
                  <a:pt x="57949" y="36196"/>
                </a:cubicBezTo>
                <a:cubicBezTo>
                  <a:pt x="58003" y="36625"/>
                  <a:pt x="58191" y="37047"/>
                  <a:pt x="58704" y="36878"/>
                </a:cubicBezTo>
                <a:cubicBezTo>
                  <a:pt x="59134" y="36736"/>
                  <a:pt x="59243" y="36120"/>
                  <a:pt x="59369" y="35728"/>
                </a:cubicBezTo>
                <a:cubicBezTo>
                  <a:pt x="59580" y="35078"/>
                  <a:pt x="59832" y="34460"/>
                  <a:pt x="59976" y="33788"/>
                </a:cubicBezTo>
                <a:cubicBezTo>
                  <a:pt x="60088" y="33271"/>
                  <a:pt x="60284" y="33448"/>
                  <a:pt x="60151" y="32717"/>
                </a:cubicBezTo>
                <a:cubicBezTo>
                  <a:pt x="60020" y="32042"/>
                  <a:pt x="59888" y="32097"/>
                  <a:pt x="59581" y="32680"/>
                </a:cubicBezTo>
                <a:cubicBezTo>
                  <a:pt x="59424" y="32978"/>
                  <a:pt x="59329" y="33224"/>
                  <a:pt x="59015" y="33410"/>
                </a:cubicBezTo>
                <a:cubicBezTo>
                  <a:pt x="58698" y="33598"/>
                  <a:pt x="58415" y="33377"/>
                  <a:pt x="58247" y="33950"/>
                </a:cubicBezTo>
                <a:cubicBezTo>
                  <a:pt x="58106" y="34432"/>
                  <a:pt x="58457" y="34640"/>
                  <a:pt x="58112" y="35259"/>
                </a:cubicBezTo>
                <a:close/>
                <a:moveTo>
                  <a:pt x="84977" y="33157"/>
                </a:moveTo>
                <a:cubicBezTo>
                  <a:pt x="85050" y="33109"/>
                  <a:pt x="84909" y="32996"/>
                  <a:pt x="85045" y="32761"/>
                </a:cubicBezTo>
                <a:cubicBezTo>
                  <a:pt x="85184" y="32527"/>
                  <a:pt x="85303" y="32315"/>
                  <a:pt x="85567" y="32222"/>
                </a:cubicBezTo>
                <a:cubicBezTo>
                  <a:pt x="85792" y="32143"/>
                  <a:pt x="85835" y="32152"/>
                  <a:pt x="85920" y="31934"/>
                </a:cubicBezTo>
                <a:cubicBezTo>
                  <a:pt x="85972" y="31800"/>
                  <a:pt x="86254" y="31977"/>
                  <a:pt x="86333" y="32013"/>
                </a:cubicBezTo>
                <a:cubicBezTo>
                  <a:pt x="86436" y="32060"/>
                  <a:pt x="86980" y="32150"/>
                  <a:pt x="87145" y="32164"/>
                </a:cubicBezTo>
                <a:cubicBezTo>
                  <a:pt x="87615" y="32180"/>
                  <a:pt x="86738" y="32740"/>
                  <a:pt x="86838" y="33136"/>
                </a:cubicBezTo>
                <a:cubicBezTo>
                  <a:pt x="86907" y="33403"/>
                  <a:pt x="87407" y="33622"/>
                  <a:pt x="87629" y="33816"/>
                </a:cubicBezTo>
                <a:cubicBezTo>
                  <a:pt x="87868" y="34026"/>
                  <a:pt x="88078" y="34232"/>
                  <a:pt x="88366" y="33910"/>
                </a:cubicBezTo>
                <a:cubicBezTo>
                  <a:pt x="88680" y="33518"/>
                  <a:pt x="88692" y="33037"/>
                  <a:pt x="88805" y="32561"/>
                </a:cubicBezTo>
                <a:cubicBezTo>
                  <a:pt x="88865" y="32307"/>
                  <a:pt x="88924" y="31945"/>
                  <a:pt x="89108" y="31753"/>
                </a:cubicBezTo>
                <a:cubicBezTo>
                  <a:pt x="89250" y="31626"/>
                  <a:pt x="89288" y="32034"/>
                  <a:pt x="89297" y="32112"/>
                </a:cubicBezTo>
                <a:cubicBezTo>
                  <a:pt x="89341" y="32504"/>
                  <a:pt x="89303" y="32642"/>
                  <a:pt x="89586" y="32947"/>
                </a:cubicBezTo>
                <a:cubicBezTo>
                  <a:pt x="90079" y="33479"/>
                  <a:pt x="89729" y="34199"/>
                  <a:pt x="89993" y="34609"/>
                </a:cubicBezTo>
                <a:cubicBezTo>
                  <a:pt x="90081" y="34746"/>
                  <a:pt x="90312" y="34864"/>
                  <a:pt x="90450" y="34974"/>
                </a:cubicBezTo>
                <a:cubicBezTo>
                  <a:pt x="90613" y="35111"/>
                  <a:pt x="90595" y="35467"/>
                  <a:pt x="90759" y="35726"/>
                </a:cubicBezTo>
                <a:cubicBezTo>
                  <a:pt x="90856" y="35881"/>
                  <a:pt x="90909" y="35946"/>
                  <a:pt x="90997" y="36120"/>
                </a:cubicBezTo>
                <a:cubicBezTo>
                  <a:pt x="91145" y="36416"/>
                  <a:pt x="91430" y="36803"/>
                  <a:pt x="91391" y="37130"/>
                </a:cubicBezTo>
                <a:cubicBezTo>
                  <a:pt x="91311" y="37549"/>
                  <a:pt x="91271" y="37972"/>
                  <a:pt x="91068" y="38354"/>
                </a:cubicBezTo>
                <a:cubicBezTo>
                  <a:pt x="90807" y="38842"/>
                  <a:pt x="90638" y="39160"/>
                  <a:pt x="90200" y="39517"/>
                </a:cubicBezTo>
                <a:cubicBezTo>
                  <a:pt x="89848" y="39805"/>
                  <a:pt x="89587" y="40114"/>
                  <a:pt x="89296" y="40461"/>
                </a:cubicBezTo>
                <a:cubicBezTo>
                  <a:pt x="89137" y="40650"/>
                  <a:pt x="88865" y="41077"/>
                  <a:pt x="88695" y="41188"/>
                </a:cubicBezTo>
                <a:cubicBezTo>
                  <a:pt x="88564" y="41274"/>
                  <a:pt x="88199" y="41351"/>
                  <a:pt x="88029" y="41409"/>
                </a:cubicBezTo>
                <a:cubicBezTo>
                  <a:pt x="87781" y="41496"/>
                  <a:pt x="87693" y="41550"/>
                  <a:pt x="87479" y="41683"/>
                </a:cubicBezTo>
                <a:cubicBezTo>
                  <a:pt x="87372" y="41732"/>
                  <a:pt x="87316" y="41626"/>
                  <a:pt x="87245" y="41550"/>
                </a:cubicBezTo>
                <a:cubicBezTo>
                  <a:pt x="87071" y="41377"/>
                  <a:pt x="87257" y="41346"/>
                  <a:pt x="86975" y="41503"/>
                </a:cubicBezTo>
                <a:cubicBezTo>
                  <a:pt x="86687" y="41642"/>
                  <a:pt x="86118" y="41632"/>
                  <a:pt x="85937" y="41327"/>
                </a:cubicBezTo>
                <a:cubicBezTo>
                  <a:pt x="85807" y="40992"/>
                  <a:pt x="85959" y="40568"/>
                  <a:pt x="85926" y="40522"/>
                </a:cubicBezTo>
                <a:cubicBezTo>
                  <a:pt x="85913" y="40504"/>
                  <a:pt x="85711" y="40336"/>
                  <a:pt x="85689" y="40324"/>
                </a:cubicBezTo>
                <a:cubicBezTo>
                  <a:pt x="85492" y="40212"/>
                  <a:pt x="85448" y="40273"/>
                  <a:pt x="85662" y="39980"/>
                </a:cubicBezTo>
                <a:cubicBezTo>
                  <a:pt x="86334" y="39058"/>
                  <a:pt x="85360" y="40033"/>
                  <a:pt x="85156" y="40157"/>
                </a:cubicBezTo>
                <a:cubicBezTo>
                  <a:pt x="84894" y="40315"/>
                  <a:pt x="84934" y="40034"/>
                  <a:pt x="84919" y="39833"/>
                </a:cubicBezTo>
                <a:cubicBezTo>
                  <a:pt x="84909" y="39697"/>
                  <a:pt x="84883" y="39417"/>
                  <a:pt x="84763" y="39334"/>
                </a:cubicBezTo>
                <a:cubicBezTo>
                  <a:pt x="84617" y="39233"/>
                  <a:pt x="84178" y="39111"/>
                  <a:pt x="83993" y="39090"/>
                </a:cubicBezTo>
                <a:cubicBezTo>
                  <a:pt x="83630" y="39062"/>
                  <a:pt x="83182" y="39230"/>
                  <a:pt x="82813" y="39306"/>
                </a:cubicBezTo>
                <a:cubicBezTo>
                  <a:pt x="82289" y="39414"/>
                  <a:pt x="82200" y="39416"/>
                  <a:pt x="81754" y="39728"/>
                </a:cubicBezTo>
                <a:cubicBezTo>
                  <a:pt x="81247" y="40083"/>
                  <a:pt x="81034" y="39801"/>
                  <a:pt x="80456" y="39981"/>
                </a:cubicBezTo>
                <a:cubicBezTo>
                  <a:pt x="80044" y="40108"/>
                  <a:pt x="79633" y="40487"/>
                  <a:pt x="79184" y="40244"/>
                </a:cubicBezTo>
                <a:cubicBezTo>
                  <a:pt x="78732" y="40000"/>
                  <a:pt x="79317" y="39627"/>
                  <a:pt x="79372" y="39336"/>
                </a:cubicBezTo>
                <a:cubicBezTo>
                  <a:pt x="79405" y="39162"/>
                  <a:pt x="79399" y="38776"/>
                  <a:pt x="79408" y="38578"/>
                </a:cubicBezTo>
                <a:cubicBezTo>
                  <a:pt x="79427" y="38038"/>
                  <a:pt x="79332" y="37843"/>
                  <a:pt x="79252" y="37346"/>
                </a:cubicBezTo>
                <a:cubicBezTo>
                  <a:pt x="79198" y="37011"/>
                  <a:pt x="79382" y="37304"/>
                  <a:pt x="79426" y="36922"/>
                </a:cubicBezTo>
                <a:cubicBezTo>
                  <a:pt x="79449" y="36704"/>
                  <a:pt x="79476" y="35744"/>
                  <a:pt x="79731" y="35699"/>
                </a:cubicBezTo>
                <a:cubicBezTo>
                  <a:pt x="79995" y="35653"/>
                  <a:pt x="80147" y="35480"/>
                  <a:pt x="80383" y="35350"/>
                </a:cubicBezTo>
                <a:cubicBezTo>
                  <a:pt x="80911" y="35060"/>
                  <a:pt x="81722" y="35042"/>
                  <a:pt x="82138" y="34673"/>
                </a:cubicBezTo>
                <a:cubicBezTo>
                  <a:pt x="82435" y="34389"/>
                  <a:pt x="82497" y="34030"/>
                  <a:pt x="82655" y="33879"/>
                </a:cubicBezTo>
                <a:cubicBezTo>
                  <a:pt x="82758" y="33781"/>
                  <a:pt x="82888" y="34020"/>
                  <a:pt x="83330" y="33478"/>
                </a:cubicBezTo>
                <a:cubicBezTo>
                  <a:pt x="83490" y="33283"/>
                  <a:pt x="83601" y="33105"/>
                  <a:pt x="83803" y="32951"/>
                </a:cubicBezTo>
                <a:cubicBezTo>
                  <a:pt x="83925" y="32858"/>
                  <a:pt x="83827" y="32829"/>
                  <a:pt x="83964" y="32831"/>
                </a:cubicBezTo>
                <a:cubicBezTo>
                  <a:pt x="84083" y="32833"/>
                  <a:pt x="84180" y="32701"/>
                  <a:pt x="84328" y="32926"/>
                </a:cubicBezTo>
                <a:cubicBezTo>
                  <a:pt x="84574" y="33301"/>
                  <a:pt x="84270" y="33319"/>
                  <a:pt x="84861" y="33186"/>
                </a:cubicBezTo>
                <a:cubicBezTo>
                  <a:pt x="84902" y="33177"/>
                  <a:pt x="84937" y="33170"/>
                  <a:pt x="84977" y="33157"/>
                </a:cubicBezTo>
                <a:close/>
                <a:moveTo>
                  <a:pt x="87038" y="42415"/>
                </a:moveTo>
                <a:cubicBezTo>
                  <a:pt x="86476" y="42461"/>
                  <a:pt x="86471" y="42563"/>
                  <a:pt x="86427" y="43084"/>
                </a:cubicBezTo>
                <a:cubicBezTo>
                  <a:pt x="86379" y="43640"/>
                  <a:pt x="86883" y="43052"/>
                  <a:pt x="86991" y="43164"/>
                </a:cubicBezTo>
                <a:cubicBezTo>
                  <a:pt x="87029" y="43204"/>
                  <a:pt x="87405" y="42760"/>
                  <a:pt x="87435" y="42713"/>
                </a:cubicBezTo>
                <a:cubicBezTo>
                  <a:pt x="87649" y="42365"/>
                  <a:pt x="87267" y="42396"/>
                  <a:pt x="87038" y="42415"/>
                </a:cubicBezTo>
                <a:close/>
                <a:moveTo>
                  <a:pt x="95755" y="41562"/>
                </a:moveTo>
                <a:cubicBezTo>
                  <a:pt x="95598" y="41725"/>
                  <a:pt x="95462" y="41809"/>
                  <a:pt x="95476" y="42043"/>
                </a:cubicBezTo>
                <a:cubicBezTo>
                  <a:pt x="95498" y="42397"/>
                  <a:pt x="95193" y="42464"/>
                  <a:pt x="95160" y="42563"/>
                </a:cubicBezTo>
                <a:cubicBezTo>
                  <a:pt x="95137" y="42632"/>
                  <a:pt x="95324" y="42606"/>
                  <a:pt x="95367" y="42590"/>
                </a:cubicBezTo>
                <a:cubicBezTo>
                  <a:pt x="95589" y="42510"/>
                  <a:pt x="96048" y="42158"/>
                  <a:pt x="96203" y="41975"/>
                </a:cubicBezTo>
                <a:cubicBezTo>
                  <a:pt x="96402" y="41741"/>
                  <a:pt x="96556" y="41806"/>
                  <a:pt x="96804" y="41596"/>
                </a:cubicBezTo>
                <a:cubicBezTo>
                  <a:pt x="96858" y="41550"/>
                  <a:pt x="97128" y="41319"/>
                  <a:pt x="96943" y="41282"/>
                </a:cubicBezTo>
                <a:cubicBezTo>
                  <a:pt x="96693" y="41246"/>
                  <a:pt x="96490" y="41324"/>
                  <a:pt x="96464" y="41027"/>
                </a:cubicBezTo>
                <a:cubicBezTo>
                  <a:pt x="96449" y="40849"/>
                  <a:pt x="96387" y="41003"/>
                  <a:pt x="96313" y="40961"/>
                </a:cubicBezTo>
                <a:cubicBezTo>
                  <a:pt x="96202" y="40897"/>
                  <a:pt x="96413" y="40540"/>
                  <a:pt x="96290" y="40337"/>
                </a:cubicBezTo>
                <a:cubicBezTo>
                  <a:pt x="96279" y="40320"/>
                  <a:pt x="96138" y="40116"/>
                  <a:pt x="96120" y="40138"/>
                </a:cubicBezTo>
                <a:cubicBezTo>
                  <a:pt x="96061" y="40208"/>
                  <a:pt x="96120" y="40598"/>
                  <a:pt x="96149" y="40695"/>
                </a:cubicBezTo>
                <a:cubicBezTo>
                  <a:pt x="96195" y="40851"/>
                  <a:pt x="96146" y="40965"/>
                  <a:pt x="96082" y="41117"/>
                </a:cubicBezTo>
                <a:cubicBezTo>
                  <a:pt x="96001" y="41311"/>
                  <a:pt x="95898" y="41413"/>
                  <a:pt x="95755" y="41562"/>
                </a:cubicBezTo>
                <a:close/>
                <a:moveTo>
                  <a:pt x="94393" y="42519"/>
                </a:moveTo>
                <a:cubicBezTo>
                  <a:pt x="94096" y="42766"/>
                  <a:pt x="93594" y="43119"/>
                  <a:pt x="93247" y="43271"/>
                </a:cubicBezTo>
                <a:cubicBezTo>
                  <a:pt x="92853" y="43445"/>
                  <a:pt x="92594" y="43521"/>
                  <a:pt x="92207" y="43753"/>
                </a:cubicBezTo>
                <a:cubicBezTo>
                  <a:pt x="92122" y="43804"/>
                  <a:pt x="91840" y="43968"/>
                  <a:pt x="91778" y="44047"/>
                </a:cubicBezTo>
                <a:cubicBezTo>
                  <a:pt x="91722" y="44119"/>
                  <a:pt x="91587" y="44129"/>
                  <a:pt x="91618" y="44207"/>
                </a:cubicBezTo>
                <a:cubicBezTo>
                  <a:pt x="91640" y="44262"/>
                  <a:pt x="91979" y="44403"/>
                  <a:pt x="92039" y="44409"/>
                </a:cubicBezTo>
                <a:cubicBezTo>
                  <a:pt x="92283" y="44434"/>
                  <a:pt x="92717" y="44190"/>
                  <a:pt x="92901" y="44029"/>
                </a:cubicBezTo>
                <a:cubicBezTo>
                  <a:pt x="93146" y="43813"/>
                  <a:pt x="93497" y="43514"/>
                  <a:pt x="93816" y="43434"/>
                </a:cubicBezTo>
                <a:cubicBezTo>
                  <a:pt x="93930" y="43405"/>
                  <a:pt x="93929" y="43509"/>
                  <a:pt x="94016" y="43369"/>
                </a:cubicBezTo>
                <a:cubicBezTo>
                  <a:pt x="94122" y="43196"/>
                  <a:pt x="94562" y="42948"/>
                  <a:pt x="94752" y="42795"/>
                </a:cubicBezTo>
                <a:cubicBezTo>
                  <a:pt x="94762" y="42787"/>
                  <a:pt x="95142" y="42482"/>
                  <a:pt x="95002" y="42479"/>
                </a:cubicBezTo>
                <a:cubicBezTo>
                  <a:pt x="94712" y="42474"/>
                  <a:pt x="94824" y="42161"/>
                  <a:pt x="94393" y="42519"/>
                </a:cubicBezTo>
                <a:close/>
                <a:moveTo>
                  <a:pt x="82298" y="15491"/>
                </a:moveTo>
                <a:cubicBezTo>
                  <a:pt x="82233" y="15449"/>
                  <a:pt x="82171" y="15082"/>
                  <a:pt x="82130" y="14993"/>
                </a:cubicBezTo>
                <a:cubicBezTo>
                  <a:pt x="82096" y="14920"/>
                  <a:pt x="81931" y="14712"/>
                  <a:pt x="81939" y="14687"/>
                </a:cubicBezTo>
                <a:cubicBezTo>
                  <a:pt x="81957" y="14628"/>
                  <a:pt x="82022" y="14620"/>
                  <a:pt x="81916" y="14496"/>
                </a:cubicBezTo>
                <a:cubicBezTo>
                  <a:pt x="81837" y="14404"/>
                  <a:pt x="81765" y="14361"/>
                  <a:pt x="81724" y="14338"/>
                </a:cubicBezTo>
                <a:cubicBezTo>
                  <a:pt x="81626" y="14314"/>
                  <a:pt x="81575" y="14244"/>
                  <a:pt x="81540" y="14319"/>
                </a:cubicBezTo>
                <a:cubicBezTo>
                  <a:pt x="81520" y="14361"/>
                  <a:pt x="81438" y="14305"/>
                  <a:pt x="81410" y="14289"/>
                </a:cubicBezTo>
                <a:cubicBezTo>
                  <a:pt x="81065" y="14087"/>
                  <a:pt x="81581" y="14110"/>
                  <a:pt x="81189" y="13772"/>
                </a:cubicBezTo>
                <a:cubicBezTo>
                  <a:pt x="81110" y="13704"/>
                  <a:pt x="80940" y="13622"/>
                  <a:pt x="80834" y="13531"/>
                </a:cubicBezTo>
                <a:cubicBezTo>
                  <a:pt x="80765" y="13586"/>
                  <a:pt x="80610" y="13642"/>
                  <a:pt x="80499" y="13722"/>
                </a:cubicBezTo>
                <a:cubicBezTo>
                  <a:pt x="80436" y="13768"/>
                  <a:pt x="80218" y="13988"/>
                  <a:pt x="80166" y="13897"/>
                </a:cubicBezTo>
                <a:cubicBezTo>
                  <a:pt x="80096" y="13773"/>
                  <a:pt x="80111" y="12987"/>
                  <a:pt x="79691" y="13395"/>
                </a:cubicBezTo>
                <a:cubicBezTo>
                  <a:pt x="79582" y="13501"/>
                  <a:pt x="79239" y="13803"/>
                  <a:pt x="79199" y="13925"/>
                </a:cubicBezTo>
                <a:cubicBezTo>
                  <a:pt x="79129" y="14135"/>
                  <a:pt x="79533" y="14385"/>
                  <a:pt x="79700" y="14419"/>
                </a:cubicBezTo>
                <a:cubicBezTo>
                  <a:pt x="79915" y="14464"/>
                  <a:pt x="80600" y="14349"/>
                  <a:pt x="80730" y="14548"/>
                </a:cubicBezTo>
                <a:cubicBezTo>
                  <a:pt x="80789" y="14639"/>
                  <a:pt x="80492" y="14733"/>
                  <a:pt x="80411" y="14783"/>
                </a:cubicBezTo>
                <a:cubicBezTo>
                  <a:pt x="80130" y="14955"/>
                  <a:pt x="80038" y="15199"/>
                  <a:pt x="80282" y="15463"/>
                </a:cubicBezTo>
                <a:cubicBezTo>
                  <a:pt x="80417" y="15610"/>
                  <a:pt x="80544" y="15715"/>
                  <a:pt x="80684" y="15878"/>
                </a:cubicBezTo>
                <a:cubicBezTo>
                  <a:pt x="80754" y="15960"/>
                  <a:pt x="81110" y="16304"/>
                  <a:pt x="81102" y="16379"/>
                </a:cubicBezTo>
                <a:cubicBezTo>
                  <a:pt x="81088" y="16502"/>
                  <a:pt x="80572" y="16317"/>
                  <a:pt x="80558" y="16323"/>
                </a:cubicBezTo>
                <a:cubicBezTo>
                  <a:pt x="80625" y="16363"/>
                  <a:pt x="80852" y="16413"/>
                  <a:pt x="80985" y="16487"/>
                </a:cubicBezTo>
                <a:cubicBezTo>
                  <a:pt x="81225" y="16619"/>
                  <a:pt x="81277" y="16747"/>
                  <a:pt x="81117" y="16961"/>
                </a:cubicBezTo>
                <a:cubicBezTo>
                  <a:pt x="81044" y="17058"/>
                  <a:pt x="81164" y="17070"/>
                  <a:pt x="81267" y="17120"/>
                </a:cubicBezTo>
                <a:cubicBezTo>
                  <a:pt x="81611" y="17286"/>
                  <a:pt x="81496" y="17322"/>
                  <a:pt x="81488" y="17592"/>
                </a:cubicBezTo>
                <a:cubicBezTo>
                  <a:pt x="81485" y="17673"/>
                  <a:pt x="81387" y="17843"/>
                  <a:pt x="81353" y="17944"/>
                </a:cubicBezTo>
                <a:cubicBezTo>
                  <a:pt x="81280" y="18157"/>
                  <a:pt x="81311" y="18134"/>
                  <a:pt x="81173" y="18304"/>
                </a:cubicBezTo>
                <a:cubicBezTo>
                  <a:pt x="81005" y="18513"/>
                  <a:pt x="81296" y="18610"/>
                  <a:pt x="81025" y="18889"/>
                </a:cubicBezTo>
                <a:cubicBezTo>
                  <a:pt x="80873" y="19044"/>
                  <a:pt x="80803" y="19124"/>
                  <a:pt x="80665" y="19294"/>
                </a:cubicBezTo>
                <a:cubicBezTo>
                  <a:pt x="80417" y="19600"/>
                  <a:pt x="80283" y="19665"/>
                  <a:pt x="79924" y="19744"/>
                </a:cubicBezTo>
                <a:cubicBezTo>
                  <a:pt x="79652" y="19804"/>
                  <a:pt x="79466" y="19454"/>
                  <a:pt x="79485" y="19749"/>
                </a:cubicBezTo>
                <a:cubicBezTo>
                  <a:pt x="79503" y="20024"/>
                  <a:pt x="79290" y="19987"/>
                  <a:pt x="79063" y="20062"/>
                </a:cubicBezTo>
                <a:cubicBezTo>
                  <a:pt x="78820" y="20143"/>
                  <a:pt x="78726" y="20190"/>
                  <a:pt x="78635" y="20427"/>
                </a:cubicBezTo>
                <a:cubicBezTo>
                  <a:pt x="78541" y="20674"/>
                  <a:pt x="78469" y="20183"/>
                  <a:pt x="78384" y="20137"/>
                </a:cubicBezTo>
                <a:cubicBezTo>
                  <a:pt x="78358" y="20123"/>
                  <a:pt x="78217" y="20105"/>
                  <a:pt x="78128" y="20065"/>
                </a:cubicBezTo>
                <a:cubicBezTo>
                  <a:pt x="77999" y="20025"/>
                  <a:pt x="77944" y="20098"/>
                  <a:pt x="77867" y="20134"/>
                </a:cubicBezTo>
                <a:cubicBezTo>
                  <a:pt x="77841" y="20168"/>
                  <a:pt x="77774" y="20222"/>
                  <a:pt x="77734" y="20245"/>
                </a:cubicBezTo>
                <a:cubicBezTo>
                  <a:pt x="77494" y="20385"/>
                  <a:pt x="77537" y="20328"/>
                  <a:pt x="77416" y="20603"/>
                </a:cubicBezTo>
                <a:cubicBezTo>
                  <a:pt x="77212" y="21066"/>
                  <a:pt x="77465" y="21384"/>
                  <a:pt x="77794" y="21702"/>
                </a:cubicBezTo>
                <a:cubicBezTo>
                  <a:pt x="78354" y="22242"/>
                  <a:pt x="78541" y="22257"/>
                  <a:pt x="78689" y="23077"/>
                </a:cubicBezTo>
                <a:cubicBezTo>
                  <a:pt x="78869" y="24071"/>
                  <a:pt x="78022" y="23928"/>
                  <a:pt x="77880" y="24235"/>
                </a:cubicBezTo>
                <a:cubicBezTo>
                  <a:pt x="77840" y="24323"/>
                  <a:pt x="77445" y="24864"/>
                  <a:pt x="77417" y="24670"/>
                </a:cubicBezTo>
                <a:cubicBezTo>
                  <a:pt x="77410" y="24624"/>
                  <a:pt x="77410" y="24558"/>
                  <a:pt x="77406" y="24509"/>
                </a:cubicBezTo>
                <a:cubicBezTo>
                  <a:pt x="77381" y="24318"/>
                  <a:pt x="77276" y="24220"/>
                  <a:pt x="77189" y="24062"/>
                </a:cubicBezTo>
                <a:cubicBezTo>
                  <a:pt x="77157" y="24025"/>
                  <a:pt x="76971" y="24009"/>
                  <a:pt x="76868" y="23884"/>
                </a:cubicBezTo>
                <a:cubicBezTo>
                  <a:pt x="76829" y="23835"/>
                  <a:pt x="76769" y="23728"/>
                  <a:pt x="76723" y="23611"/>
                </a:cubicBezTo>
                <a:cubicBezTo>
                  <a:pt x="76710" y="23602"/>
                  <a:pt x="76661" y="23559"/>
                  <a:pt x="76632" y="23536"/>
                </a:cubicBezTo>
                <a:cubicBezTo>
                  <a:pt x="76571" y="23488"/>
                  <a:pt x="76055" y="23128"/>
                  <a:pt x="76013" y="23114"/>
                </a:cubicBezTo>
                <a:cubicBezTo>
                  <a:pt x="75821" y="23050"/>
                  <a:pt x="75752" y="23506"/>
                  <a:pt x="75720" y="23636"/>
                </a:cubicBezTo>
                <a:cubicBezTo>
                  <a:pt x="75642" y="23947"/>
                  <a:pt x="75538" y="24221"/>
                  <a:pt x="75718" y="24506"/>
                </a:cubicBezTo>
                <a:cubicBezTo>
                  <a:pt x="75881" y="24763"/>
                  <a:pt x="75892" y="24773"/>
                  <a:pt x="75999" y="25057"/>
                </a:cubicBezTo>
                <a:cubicBezTo>
                  <a:pt x="76105" y="25337"/>
                  <a:pt x="76495" y="25407"/>
                  <a:pt x="76551" y="25622"/>
                </a:cubicBezTo>
                <a:cubicBezTo>
                  <a:pt x="76583" y="25745"/>
                  <a:pt x="76454" y="25750"/>
                  <a:pt x="76358" y="25714"/>
                </a:cubicBezTo>
                <a:cubicBezTo>
                  <a:pt x="76519" y="25785"/>
                  <a:pt x="76808" y="25865"/>
                  <a:pt x="76883" y="26023"/>
                </a:cubicBezTo>
                <a:cubicBezTo>
                  <a:pt x="76968" y="26233"/>
                  <a:pt x="77071" y="26522"/>
                  <a:pt x="77143" y="26763"/>
                </a:cubicBezTo>
                <a:cubicBezTo>
                  <a:pt x="77164" y="26832"/>
                  <a:pt x="77330" y="27265"/>
                  <a:pt x="77283" y="27308"/>
                </a:cubicBezTo>
                <a:cubicBezTo>
                  <a:pt x="77173" y="27407"/>
                  <a:pt x="76675" y="27033"/>
                  <a:pt x="76594" y="26962"/>
                </a:cubicBezTo>
                <a:cubicBezTo>
                  <a:pt x="76315" y="26720"/>
                  <a:pt x="76195" y="26393"/>
                  <a:pt x="76097" y="26043"/>
                </a:cubicBezTo>
                <a:cubicBezTo>
                  <a:pt x="76069" y="25943"/>
                  <a:pt x="75987" y="25610"/>
                  <a:pt x="76085" y="25534"/>
                </a:cubicBezTo>
                <a:cubicBezTo>
                  <a:pt x="75867" y="25381"/>
                  <a:pt x="75832" y="25315"/>
                  <a:pt x="75659" y="25115"/>
                </a:cubicBezTo>
                <a:cubicBezTo>
                  <a:pt x="75391" y="24806"/>
                  <a:pt x="75283" y="24823"/>
                  <a:pt x="75398" y="24357"/>
                </a:cubicBezTo>
                <a:cubicBezTo>
                  <a:pt x="75412" y="24298"/>
                  <a:pt x="75415" y="24233"/>
                  <a:pt x="75434" y="24187"/>
                </a:cubicBezTo>
                <a:cubicBezTo>
                  <a:pt x="75411" y="24138"/>
                  <a:pt x="75419" y="23704"/>
                  <a:pt x="75419" y="23680"/>
                </a:cubicBezTo>
                <a:cubicBezTo>
                  <a:pt x="75411" y="23240"/>
                  <a:pt x="75183" y="22955"/>
                  <a:pt x="75071" y="22560"/>
                </a:cubicBezTo>
                <a:cubicBezTo>
                  <a:pt x="75008" y="22337"/>
                  <a:pt x="74909" y="21684"/>
                  <a:pt x="74572" y="21849"/>
                </a:cubicBezTo>
                <a:cubicBezTo>
                  <a:pt x="74414" y="21927"/>
                  <a:pt x="74236" y="22180"/>
                  <a:pt x="74123" y="22139"/>
                </a:cubicBezTo>
                <a:cubicBezTo>
                  <a:pt x="73997" y="22092"/>
                  <a:pt x="74025" y="22207"/>
                  <a:pt x="73944" y="21883"/>
                </a:cubicBezTo>
                <a:cubicBezTo>
                  <a:pt x="73886" y="21652"/>
                  <a:pt x="73825" y="21121"/>
                  <a:pt x="73635" y="20979"/>
                </a:cubicBezTo>
                <a:cubicBezTo>
                  <a:pt x="73537" y="20906"/>
                  <a:pt x="73627" y="20823"/>
                  <a:pt x="73404" y="20681"/>
                </a:cubicBezTo>
                <a:cubicBezTo>
                  <a:pt x="73324" y="20630"/>
                  <a:pt x="73187" y="20437"/>
                  <a:pt x="73064" y="20371"/>
                </a:cubicBezTo>
                <a:cubicBezTo>
                  <a:pt x="72995" y="20343"/>
                  <a:pt x="72940" y="20110"/>
                  <a:pt x="72905" y="20034"/>
                </a:cubicBezTo>
                <a:cubicBezTo>
                  <a:pt x="72796" y="19802"/>
                  <a:pt x="72635" y="19704"/>
                  <a:pt x="72452" y="19543"/>
                </a:cubicBezTo>
                <a:cubicBezTo>
                  <a:pt x="72384" y="19483"/>
                  <a:pt x="72414" y="19691"/>
                  <a:pt x="72414" y="19746"/>
                </a:cubicBezTo>
                <a:cubicBezTo>
                  <a:pt x="72413" y="19791"/>
                  <a:pt x="72417" y="20045"/>
                  <a:pt x="72324" y="19958"/>
                </a:cubicBezTo>
                <a:cubicBezTo>
                  <a:pt x="72275" y="19912"/>
                  <a:pt x="72267" y="19964"/>
                  <a:pt x="72176" y="19981"/>
                </a:cubicBezTo>
                <a:cubicBezTo>
                  <a:pt x="72096" y="19995"/>
                  <a:pt x="72105" y="20035"/>
                  <a:pt x="71977" y="19995"/>
                </a:cubicBezTo>
                <a:cubicBezTo>
                  <a:pt x="71956" y="20038"/>
                  <a:pt x="71911" y="20055"/>
                  <a:pt x="71830" y="20028"/>
                </a:cubicBezTo>
                <a:cubicBezTo>
                  <a:pt x="71469" y="19910"/>
                  <a:pt x="71472" y="20630"/>
                  <a:pt x="71032" y="20763"/>
                </a:cubicBezTo>
                <a:cubicBezTo>
                  <a:pt x="70933" y="20793"/>
                  <a:pt x="70861" y="20947"/>
                  <a:pt x="70792" y="21038"/>
                </a:cubicBezTo>
                <a:cubicBezTo>
                  <a:pt x="70566" y="21339"/>
                  <a:pt x="70133" y="21848"/>
                  <a:pt x="69822" y="22051"/>
                </a:cubicBezTo>
                <a:cubicBezTo>
                  <a:pt x="69565" y="22231"/>
                  <a:pt x="69538" y="22405"/>
                  <a:pt x="69548" y="22709"/>
                </a:cubicBezTo>
                <a:cubicBezTo>
                  <a:pt x="69558" y="23036"/>
                  <a:pt x="69576" y="23217"/>
                  <a:pt x="69545" y="23553"/>
                </a:cubicBezTo>
                <a:cubicBezTo>
                  <a:pt x="69507" y="23953"/>
                  <a:pt x="69410" y="24906"/>
                  <a:pt x="68801" y="24777"/>
                </a:cubicBezTo>
                <a:cubicBezTo>
                  <a:pt x="68593" y="24733"/>
                  <a:pt x="68465" y="24566"/>
                  <a:pt x="68436" y="24361"/>
                </a:cubicBezTo>
                <a:cubicBezTo>
                  <a:pt x="68378" y="24050"/>
                  <a:pt x="68002" y="23419"/>
                  <a:pt x="67862" y="23051"/>
                </a:cubicBezTo>
                <a:cubicBezTo>
                  <a:pt x="67751" y="22763"/>
                  <a:pt x="67663" y="22563"/>
                  <a:pt x="67524" y="22286"/>
                </a:cubicBezTo>
                <a:cubicBezTo>
                  <a:pt x="67282" y="21807"/>
                  <a:pt x="67195" y="21328"/>
                  <a:pt x="67089" y="20809"/>
                </a:cubicBezTo>
                <a:cubicBezTo>
                  <a:pt x="67040" y="20567"/>
                  <a:pt x="67032" y="20307"/>
                  <a:pt x="66983" y="20057"/>
                </a:cubicBezTo>
                <a:cubicBezTo>
                  <a:pt x="66957" y="19930"/>
                  <a:pt x="66874" y="19769"/>
                  <a:pt x="66825" y="20000"/>
                </a:cubicBezTo>
                <a:cubicBezTo>
                  <a:pt x="66673" y="20729"/>
                  <a:pt x="65863" y="20076"/>
                  <a:pt x="65889" y="19901"/>
                </a:cubicBezTo>
                <a:cubicBezTo>
                  <a:pt x="65911" y="19749"/>
                  <a:pt x="66321" y="19727"/>
                  <a:pt x="66078" y="19642"/>
                </a:cubicBezTo>
                <a:cubicBezTo>
                  <a:pt x="66007" y="19617"/>
                  <a:pt x="65613" y="19416"/>
                  <a:pt x="65522" y="19316"/>
                </a:cubicBezTo>
                <a:cubicBezTo>
                  <a:pt x="65211" y="19172"/>
                  <a:pt x="65171" y="18810"/>
                  <a:pt x="64788" y="18767"/>
                </a:cubicBezTo>
                <a:cubicBezTo>
                  <a:pt x="64553" y="18741"/>
                  <a:pt x="64079" y="18745"/>
                  <a:pt x="63823" y="18780"/>
                </a:cubicBezTo>
                <a:cubicBezTo>
                  <a:pt x="63699" y="18797"/>
                  <a:pt x="63567" y="18790"/>
                  <a:pt x="63474" y="18792"/>
                </a:cubicBezTo>
                <a:cubicBezTo>
                  <a:pt x="63400" y="18791"/>
                  <a:pt x="63145" y="18802"/>
                  <a:pt x="63025" y="18783"/>
                </a:cubicBezTo>
                <a:cubicBezTo>
                  <a:pt x="62838" y="18755"/>
                  <a:pt x="62383" y="18737"/>
                  <a:pt x="62247" y="18636"/>
                </a:cubicBezTo>
                <a:cubicBezTo>
                  <a:pt x="61986" y="18442"/>
                  <a:pt x="62002" y="18112"/>
                  <a:pt x="61549" y="18238"/>
                </a:cubicBezTo>
                <a:cubicBezTo>
                  <a:pt x="61080" y="18368"/>
                  <a:pt x="60998" y="18273"/>
                  <a:pt x="60597" y="18032"/>
                </a:cubicBezTo>
                <a:cubicBezTo>
                  <a:pt x="60225" y="17809"/>
                  <a:pt x="60248" y="17808"/>
                  <a:pt x="60015" y="17448"/>
                </a:cubicBezTo>
                <a:cubicBezTo>
                  <a:pt x="59898" y="17268"/>
                  <a:pt x="59675" y="17090"/>
                  <a:pt x="59483" y="16997"/>
                </a:cubicBezTo>
                <a:cubicBezTo>
                  <a:pt x="59400" y="16956"/>
                  <a:pt x="59351" y="17064"/>
                  <a:pt x="59277" y="17054"/>
                </a:cubicBezTo>
                <a:cubicBezTo>
                  <a:pt x="59254" y="17081"/>
                  <a:pt x="59171" y="17152"/>
                  <a:pt x="59140" y="17150"/>
                </a:cubicBezTo>
                <a:cubicBezTo>
                  <a:pt x="59139" y="17174"/>
                  <a:pt x="59118" y="17303"/>
                  <a:pt x="59219" y="17487"/>
                </a:cubicBezTo>
                <a:cubicBezTo>
                  <a:pt x="59266" y="17573"/>
                  <a:pt x="59266" y="17626"/>
                  <a:pt x="59304" y="17693"/>
                </a:cubicBezTo>
                <a:cubicBezTo>
                  <a:pt x="59414" y="17778"/>
                  <a:pt x="59415" y="17862"/>
                  <a:pt x="59562" y="18008"/>
                </a:cubicBezTo>
                <a:cubicBezTo>
                  <a:pt x="59941" y="18384"/>
                  <a:pt x="59815" y="18431"/>
                  <a:pt x="60053" y="18788"/>
                </a:cubicBezTo>
                <a:cubicBezTo>
                  <a:pt x="60076" y="18823"/>
                  <a:pt x="60103" y="18865"/>
                  <a:pt x="60135" y="18903"/>
                </a:cubicBezTo>
                <a:cubicBezTo>
                  <a:pt x="60108" y="18838"/>
                  <a:pt x="60109" y="18756"/>
                  <a:pt x="60119" y="18709"/>
                </a:cubicBezTo>
                <a:cubicBezTo>
                  <a:pt x="60163" y="18561"/>
                  <a:pt x="60374" y="18466"/>
                  <a:pt x="60352" y="18702"/>
                </a:cubicBezTo>
                <a:cubicBezTo>
                  <a:pt x="60347" y="18746"/>
                  <a:pt x="60379" y="18922"/>
                  <a:pt x="60336" y="19001"/>
                </a:cubicBezTo>
                <a:cubicBezTo>
                  <a:pt x="60361" y="18995"/>
                  <a:pt x="60389" y="19149"/>
                  <a:pt x="60413" y="19201"/>
                </a:cubicBezTo>
                <a:cubicBezTo>
                  <a:pt x="60553" y="19288"/>
                  <a:pt x="60996" y="19223"/>
                  <a:pt x="61142" y="19153"/>
                </a:cubicBezTo>
                <a:cubicBezTo>
                  <a:pt x="61413" y="19023"/>
                  <a:pt x="61546" y="18752"/>
                  <a:pt x="61726" y="18549"/>
                </a:cubicBezTo>
                <a:cubicBezTo>
                  <a:pt x="61733" y="18510"/>
                  <a:pt x="61762" y="18451"/>
                  <a:pt x="61799" y="18434"/>
                </a:cubicBezTo>
                <a:cubicBezTo>
                  <a:pt x="61829" y="18420"/>
                  <a:pt x="61826" y="18480"/>
                  <a:pt x="61826" y="18494"/>
                </a:cubicBezTo>
                <a:cubicBezTo>
                  <a:pt x="61819" y="18540"/>
                  <a:pt x="61793" y="18625"/>
                  <a:pt x="61782" y="18641"/>
                </a:cubicBezTo>
                <a:cubicBezTo>
                  <a:pt x="61828" y="18742"/>
                  <a:pt x="61815" y="18661"/>
                  <a:pt x="61826" y="18811"/>
                </a:cubicBezTo>
                <a:cubicBezTo>
                  <a:pt x="61831" y="18876"/>
                  <a:pt x="61829" y="18926"/>
                  <a:pt x="61825" y="18969"/>
                </a:cubicBezTo>
                <a:cubicBezTo>
                  <a:pt x="61834" y="18964"/>
                  <a:pt x="62054" y="19153"/>
                  <a:pt x="62088" y="19175"/>
                </a:cubicBezTo>
                <a:cubicBezTo>
                  <a:pt x="62445" y="19400"/>
                  <a:pt x="63158" y="19613"/>
                  <a:pt x="62833" y="20197"/>
                </a:cubicBezTo>
                <a:cubicBezTo>
                  <a:pt x="62727" y="20389"/>
                  <a:pt x="62604" y="20469"/>
                  <a:pt x="62486" y="20712"/>
                </a:cubicBezTo>
                <a:cubicBezTo>
                  <a:pt x="62259" y="21184"/>
                  <a:pt x="62205" y="21184"/>
                  <a:pt x="61824" y="21519"/>
                </a:cubicBezTo>
                <a:cubicBezTo>
                  <a:pt x="61651" y="21670"/>
                  <a:pt x="61371" y="21739"/>
                  <a:pt x="61038" y="21847"/>
                </a:cubicBezTo>
                <a:cubicBezTo>
                  <a:pt x="60810" y="21946"/>
                  <a:pt x="60637" y="22341"/>
                  <a:pt x="60294" y="22462"/>
                </a:cubicBezTo>
                <a:cubicBezTo>
                  <a:pt x="60028" y="22556"/>
                  <a:pt x="59891" y="22644"/>
                  <a:pt x="59648" y="22766"/>
                </a:cubicBezTo>
                <a:cubicBezTo>
                  <a:pt x="59361" y="22912"/>
                  <a:pt x="59176" y="22960"/>
                  <a:pt x="58888" y="23072"/>
                </a:cubicBezTo>
                <a:cubicBezTo>
                  <a:pt x="58258" y="23300"/>
                  <a:pt x="58277" y="23422"/>
                  <a:pt x="58108" y="23077"/>
                </a:cubicBezTo>
                <a:cubicBezTo>
                  <a:pt x="57909" y="22533"/>
                  <a:pt x="57921" y="22315"/>
                  <a:pt x="57835" y="21878"/>
                </a:cubicBezTo>
                <a:cubicBezTo>
                  <a:pt x="57828" y="21846"/>
                  <a:pt x="57707" y="21735"/>
                  <a:pt x="57506" y="21416"/>
                </a:cubicBezTo>
                <a:cubicBezTo>
                  <a:pt x="57273" y="21044"/>
                  <a:pt x="57313" y="20947"/>
                  <a:pt x="56959" y="20623"/>
                </a:cubicBezTo>
                <a:cubicBezTo>
                  <a:pt x="56445" y="20154"/>
                  <a:pt x="56717" y="19910"/>
                  <a:pt x="56421" y="19464"/>
                </a:cubicBezTo>
                <a:cubicBezTo>
                  <a:pt x="56254" y="19211"/>
                  <a:pt x="56074" y="19077"/>
                  <a:pt x="55919" y="18784"/>
                </a:cubicBezTo>
                <a:cubicBezTo>
                  <a:pt x="55734" y="18425"/>
                  <a:pt x="55566" y="18155"/>
                  <a:pt x="55279" y="17864"/>
                </a:cubicBezTo>
                <a:cubicBezTo>
                  <a:pt x="55186" y="17769"/>
                  <a:pt x="55158" y="17719"/>
                  <a:pt x="55167" y="17577"/>
                </a:cubicBezTo>
                <a:cubicBezTo>
                  <a:pt x="55171" y="17510"/>
                  <a:pt x="55206" y="17411"/>
                  <a:pt x="55200" y="17348"/>
                </a:cubicBezTo>
                <a:cubicBezTo>
                  <a:pt x="55201" y="17338"/>
                  <a:pt x="55195" y="17320"/>
                  <a:pt x="55199" y="17292"/>
                </a:cubicBezTo>
                <a:cubicBezTo>
                  <a:pt x="55192" y="17295"/>
                  <a:pt x="55185" y="17297"/>
                  <a:pt x="55176" y="17301"/>
                </a:cubicBezTo>
                <a:cubicBezTo>
                  <a:pt x="55176" y="17302"/>
                  <a:pt x="55133" y="17445"/>
                  <a:pt x="55129" y="17476"/>
                </a:cubicBezTo>
                <a:cubicBezTo>
                  <a:pt x="55072" y="17887"/>
                  <a:pt x="54964" y="17964"/>
                  <a:pt x="54693" y="17589"/>
                </a:cubicBezTo>
                <a:cubicBezTo>
                  <a:pt x="54692" y="17587"/>
                  <a:pt x="54363" y="17083"/>
                  <a:pt x="54473" y="17372"/>
                </a:cubicBezTo>
                <a:cubicBezTo>
                  <a:pt x="54604" y="17719"/>
                  <a:pt x="55418" y="19296"/>
                  <a:pt x="55506" y="19538"/>
                </a:cubicBezTo>
                <a:cubicBezTo>
                  <a:pt x="55647" y="19664"/>
                  <a:pt x="55623" y="19601"/>
                  <a:pt x="55784" y="19806"/>
                </a:cubicBezTo>
                <a:cubicBezTo>
                  <a:pt x="56232" y="20379"/>
                  <a:pt x="55886" y="20841"/>
                  <a:pt x="56506" y="21386"/>
                </a:cubicBezTo>
                <a:cubicBezTo>
                  <a:pt x="56619" y="21447"/>
                  <a:pt x="56717" y="21959"/>
                  <a:pt x="56749" y="22052"/>
                </a:cubicBezTo>
                <a:cubicBezTo>
                  <a:pt x="56908" y="22518"/>
                  <a:pt x="56966" y="22340"/>
                  <a:pt x="57322" y="22622"/>
                </a:cubicBezTo>
                <a:cubicBezTo>
                  <a:pt x="57375" y="22664"/>
                  <a:pt x="57842" y="23166"/>
                  <a:pt x="57965" y="23306"/>
                </a:cubicBezTo>
                <a:cubicBezTo>
                  <a:pt x="58026" y="23324"/>
                  <a:pt x="58069" y="23424"/>
                  <a:pt x="57982" y="23579"/>
                </a:cubicBezTo>
                <a:cubicBezTo>
                  <a:pt x="57965" y="23610"/>
                  <a:pt x="57924" y="23662"/>
                  <a:pt x="57954" y="23695"/>
                </a:cubicBezTo>
                <a:cubicBezTo>
                  <a:pt x="57990" y="23722"/>
                  <a:pt x="58026" y="23750"/>
                  <a:pt x="58058" y="23779"/>
                </a:cubicBezTo>
                <a:cubicBezTo>
                  <a:pt x="58282" y="23958"/>
                  <a:pt x="58390" y="24053"/>
                  <a:pt x="58707" y="24024"/>
                </a:cubicBezTo>
                <a:cubicBezTo>
                  <a:pt x="59009" y="23996"/>
                  <a:pt x="59299" y="23870"/>
                  <a:pt x="59611" y="23823"/>
                </a:cubicBezTo>
                <a:cubicBezTo>
                  <a:pt x="59914" y="23777"/>
                  <a:pt x="59944" y="23759"/>
                  <a:pt x="60225" y="23653"/>
                </a:cubicBezTo>
                <a:cubicBezTo>
                  <a:pt x="60531" y="23536"/>
                  <a:pt x="60534" y="23719"/>
                  <a:pt x="60556" y="23983"/>
                </a:cubicBezTo>
                <a:cubicBezTo>
                  <a:pt x="60569" y="24143"/>
                  <a:pt x="60464" y="24318"/>
                  <a:pt x="60402" y="24476"/>
                </a:cubicBezTo>
                <a:cubicBezTo>
                  <a:pt x="60324" y="24678"/>
                  <a:pt x="60271" y="24783"/>
                  <a:pt x="60175" y="24971"/>
                </a:cubicBezTo>
                <a:cubicBezTo>
                  <a:pt x="59963" y="25385"/>
                  <a:pt x="59896" y="25717"/>
                  <a:pt x="59619" y="26145"/>
                </a:cubicBezTo>
                <a:cubicBezTo>
                  <a:pt x="59263" y="26696"/>
                  <a:pt x="59071" y="26838"/>
                  <a:pt x="58576" y="27237"/>
                </a:cubicBezTo>
                <a:cubicBezTo>
                  <a:pt x="58059" y="27654"/>
                  <a:pt x="57931" y="27966"/>
                  <a:pt x="57539" y="28437"/>
                </a:cubicBezTo>
                <a:cubicBezTo>
                  <a:pt x="57509" y="28490"/>
                  <a:pt x="57340" y="28624"/>
                  <a:pt x="57281" y="28709"/>
                </a:cubicBezTo>
                <a:cubicBezTo>
                  <a:pt x="57182" y="28851"/>
                  <a:pt x="56919" y="29420"/>
                  <a:pt x="56808" y="29445"/>
                </a:cubicBezTo>
                <a:cubicBezTo>
                  <a:pt x="56756" y="29574"/>
                  <a:pt x="56751" y="29900"/>
                  <a:pt x="56799" y="30106"/>
                </a:cubicBezTo>
                <a:cubicBezTo>
                  <a:pt x="56881" y="30464"/>
                  <a:pt x="56837" y="30944"/>
                  <a:pt x="56943" y="31244"/>
                </a:cubicBezTo>
                <a:cubicBezTo>
                  <a:pt x="57001" y="31409"/>
                  <a:pt x="57172" y="31538"/>
                  <a:pt x="57171" y="31566"/>
                </a:cubicBezTo>
                <a:cubicBezTo>
                  <a:pt x="57192" y="31731"/>
                  <a:pt x="57193" y="31847"/>
                  <a:pt x="57181" y="32024"/>
                </a:cubicBezTo>
                <a:cubicBezTo>
                  <a:pt x="57156" y="32380"/>
                  <a:pt x="57189" y="32448"/>
                  <a:pt x="57210" y="32798"/>
                </a:cubicBezTo>
                <a:cubicBezTo>
                  <a:pt x="57242" y="33355"/>
                  <a:pt x="57054" y="33648"/>
                  <a:pt x="56566" y="33897"/>
                </a:cubicBezTo>
                <a:cubicBezTo>
                  <a:pt x="56037" y="34166"/>
                  <a:pt x="56011" y="34330"/>
                  <a:pt x="55601" y="34642"/>
                </a:cubicBezTo>
                <a:cubicBezTo>
                  <a:pt x="55484" y="34731"/>
                  <a:pt x="55259" y="34830"/>
                  <a:pt x="55270" y="34976"/>
                </a:cubicBezTo>
                <a:cubicBezTo>
                  <a:pt x="55278" y="35075"/>
                  <a:pt x="55415" y="35587"/>
                  <a:pt x="55452" y="35715"/>
                </a:cubicBezTo>
                <a:cubicBezTo>
                  <a:pt x="55511" y="35915"/>
                  <a:pt x="55486" y="36023"/>
                  <a:pt x="55478" y="36228"/>
                </a:cubicBezTo>
                <a:cubicBezTo>
                  <a:pt x="55417" y="36787"/>
                  <a:pt x="54800" y="36585"/>
                  <a:pt x="54580" y="37213"/>
                </a:cubicBezTo>
                <a:cubicBezTo>
                  <a:pt x="54548" y="37303"/>
                  <a:pt x="54515" y="37444"/>
                  <a:pt x="54481" y="37453"/>
                </a:cubicBezTo>
                <a:cubicBezTo>
                  <a:pt x="54603" y="37714"/>
                  <a:pt x="54526" y="37847"/>
                  <a:pt x="54344" y="38071"/>
                </a:cubicBezTo>
                <a:cubicBezTo>
                  <a:pt x="54183" y="38270"/>
                  <a:pt x="54067" y="38375"/>
                  <a:pt x="53916" y="38601"/>
                </a:cubicBezTo>
                <a:cubicBezTo>
                  <a:pt x="53660" y="38986"/>
                  <a:pt x="53353" y="39316"/>
                  <a:pt x="52985" y="39598"/>
                </a:cubicBezTo>
                <a:cubicBezTo>
                  <a:pt x="52605" y="39890"/>
                  <a:pt x="52153" y="39997"/>
                  <a:pt x="51680" y="39970"/>
                </a:cubicBezTo>
                <a:cubicBezTo>
                  <a:pt x="51231" y="39944"/>
                  <a:pt x="50962" y="40170"/>
                  <a:pt x="50565" y="40168"/>
                </a:cubicBezTo>
                <a:cubicBezTo>
                  <a:pt x="50198" y="40165"/>
                  <a:pt x="49996" y="39841"/>
                  <a:pt x="50048" y="39513"/>
                </a:cubicBezTo>
                <a:cubicBezTo>
                  <a:pt x="50137" y="38951"/>
                  <a:pt x="49557" y="38403"/>
                  <a:pt x="49476" y="37900"/>
                </a:cubicBezTo>
                <a:cubicBezTo>
                  <a:pt x="49416" y="37845"/>
                  <a:pt x="49394" y="37812"/>
                  <a:pt x="49343" y="37726"/>
                </a:cubicBezTo>
                <a:cubicBezTo>
                  <a:pt x="49132" y="37370"/>
                  <a:pt x="49149" y="36946"/>
                  <a:pt x="49053" y="36545"/>
                </a:cubicBezTo>
                <a:cubicBezTo>
                  <a:pt x="48930" y="35974"/>
                  <a:pt x="49144" y="36086"/>
                  <a:pt x="48796" y="35439"/>
                </a:cubicBezTo>
                <a:cubicBezTo>
                  <a:pt x="48647" y="35162"/>
                  <a:pt x="48149" y="34214"/>
                  <a:pt x="48179" y="33968"/>
                </a:cubicBezTo>
                <a:cubicBezTo>
                  <a:pt x="48184" y="33825"/>
                  <a:pt x="48171" y="33697"/>
                  <a:pt x="48179" y="33647"/>
                </a:cubicBezTo>
                <a:cubicBezTo>
                  <a:pt x="48212" y="33447"/>
                  <a:pt x="48351" y="32846"/>
                  <a:pt x="48434" y="32679"/>
                </a:cubicBezTo>
                <a:cubicBezTo>
                  <a:pt x="48634" y="32275"/>
                  <a:pt x="48894" y="32146"/>
                  <a:pt x="48762" y="31614"/>
                </a:cubicBezTo>
                <a:cubicBezTo>
                  <a:pt x="48683" y="31292"/>
                  <a:pt x="48658" y="31133"/>
                  <a:pt x="48625" y="30801"/>
                </a:cubicBezTo>
                <a:cubicBezTo>
                  <a:pt x="48613" y="30691"/>
                  <a:pt x="48448" y="30099"/>
                  <a:pt x="48397" y="29984"/>
                </a:cubicBezTo>
                <a:cubicBezTo>
                  <a:pt x="48381" y="29859"/>
                  <a:pt x="48289" y="29728"/>
                  <a:pt x="48270" y="29598"/>
                </a:cubicBezTo>
                <a:cubicBezTo>
                  <a:pt x="48214" y="29565"/>
                  <a:pt x="48128" y="29427"/>
                  <a:pt x="48085" y="29360"/>
                </a:cubicBezTo>
                <a:cubicBezTo>
                  <a:pt x="48057" y="29316"/>
                  <a:pt x="48022" y="29251"/>
                  <a:pt x="48000" y="29177"/>
                </a:cubicBezTo>
                <a:cubicBezTo>
                  <a:pt x="47868" y="29088"/>
                  <a:pt x="47411" y="28556"/>
                  <a:pt x="47416" y="28388"/>
                </a:cubicBezTo>
                <a:cubicBezTo>
                  <a:pt x="47419" y="28291"/>
                  <a:pt x="47168" y="28213"/>
                  <a:pt x="47472" y="27817"/>
                </a:cubicBezTo>
                <a:cubicBezTo>
                  <a:pt x="47595" y="27656"/>
                  <a:pt x="47391" y="27625"/>
                  <a:pt x="47578" y="27458"/>
                </a:cubicBezTo>
                <a:cubicBezTo>
                  <a:pt x="47556" y="27428"/>
                  <a:pt x="47348" y="27422"/>
                  <a:pt x="47504" y="27274"/>
                </a:cubicBezTo>
                <a:cubicBezTo>
                  <a:pt x="47518" y="27261"/>
                  <a:pt x="47532" y="27258"/>
                  <a:pt x="47533" y="27243"/>
                </a:cubicBezTo>
                <a:cubicBezTo>
                  <a:pt x="47540" y="27133"/>
                  <a:pt x="47627" y="27054"/>
                  <a:pt x="47635" y="27007"/>
                </a:cubicBezTo>
                <a:cubicBezTo>
                  <a:pt x="47520" y="26896"/>
                  <a:pt x="47605" y="26488"/>
                  <a:pt x="47472" y="26390"/>
                </a:cubicBezTo>
                <a:cubicBezTo>
                  <a:pt x="47326" y="26280"/>
                  <a:pt x="47328" y="26196"/>
                  <a:pt x="47187" y="26151"/>
                </a:cubicBezTo>
                <a:cubicBezTo>
                  <a:pt x="47180" y="26160"/>
                  <a:pt x="46926" y="26162"/>
                  <a:pt x="46894" y="26166"/>
                </a:cubicBezTo>
                <a:cubicBezTo>
                  <a:pt x="46605" y="26201"/>
                  <a:pt x="46351" y="26395"/>
                  <a:pt x="46204" y="25963"/>
                </a:cubicBezTo>
                <a:cubicBezTo>
                  <a:pt x="46139" y="25739"/>
                  <a:pt x="46257" y="25836"/>
                  <a:pt x="45938" y="25656"/>
                </a:cubicBezTo>
                <a:cubicBezTo>
                  <a:pt x="45832" y="25596"/>
                  <a:pt x="45665" y="25475"/>
                  <a:pt x="45541" y="25503"/>
                </a:cubicBezTo>
                <a:cubicBezTo>
                  <a:pt x="45469" y="25519"/>
                  <a:pt x="45319" y="25549"/>
                  <a:pt x="45288" y="25513"/>
                </a:cubicBezTo>
                <a:cubicBezTo>
                  <a:pt x="45227" y="25577"/>
                  <a:pt x="45100" y="25570"/>
                  <a:pt x="44991" y="25598"/>
                </a:cubicBezTo>
                <a:cubicBezTo>
                  <a:pt x="44948" y="25615"/>
                  <a:pt x="44908" y="25642"/>
                  <a:pt x="44834" y="25683"/>
                </a:cubicBezTo>
                <a:cubicBezTo>
                  <a:pt x="44802" y="25710"/>
                  <a:pt x="44716" y="25750"/>
                  <a:pt x="44591" y="25793"/>
                </a:cubicBezTo>
                <a:cubicBezTo>
                  <a:pt x="44367" y="25871"/>
                  <a:pt x="44054" y="26040"/>
                  <a:pt x="43797" y="26050"/>
                </a:cubicBezTo>
                <a:cubicBezTo>
                  <a:pt x="43741" y="26051"/>
                  <a:pt x="43553" y="25992"/>
                  <a:pt x="43462" y="25978"/>
                </a:cubicBezTo>
                <a:cubicBezTo>
                  <a:pt x="43180" y="25932"/>
                  <a:pt x="43208" y="25913"/>
                  <a:pt x="42901" y="25979"/>
                </a:cubicBezTo>
                <a:cubicBezTo>
                  <a:pt x="42624" y="26040"/>
                  <a:pt x="42379" y="26148"/>
                  <a:pt x="42131" y="26248"/>
                </a:cubicBezTo>
                <a:cubicBezTo>
                  <a:pt x="41938" y="26263"/>
                  <a:pt x="41539" y="25941"/>
                  <a:pt x="41388" y="25808"/>
                </a:cubicBezTo>
                <a:cubicBezTo>
                  <a:pt x="41308" y="25738"/>
                  <a:pt x="40890" y="25376"/>
                  <a:pt x="40867" y="25299"/>
                </a:cubicBezTo>
                <a:cubicBezTo>
                  <a:pt x="40821" y="25280"/>
                  <a:pt x="40665" y="25230"/>
                  <a:pt x="40622" y="25178"/>
                </a:cubicBezTo>
                <a:cubicBezTo>
                  <a:pt x="40509" y="25043"/>
                  <a:pt x="40395" y="24959"/>
                  <a:pt x="40396" y="24765"/>
                </a:cubicBezTo>
                <a:cubicBezTo>
                  <a:pt x="40397" y="24714"/>
                  <a:pt x="40313" y="24666"/>
                  <a:pt x="40356" y="24572"/>
                </a:cubicBezTo>
                <a:cubicBezTo>
                  <a:pt x="40352" y="24544"/>
                  <a:pt x="40340" y="24539"/>
                  <a:pt x="40307" y="24498"/>
                </a:cubicBezTo>
                <a:cubicBezTo>
                  <a:pt x="40204" y="24355"/>
                  <a:pt x="40106" y="24265"/>
                  <a:pt x="39994" y="24138"/>
                </a:cubicBezTo>
                <a:cubicBezTo>
                  <a:pt x="39918" y="24052"/>
                  <a:pt x="39835" y="23876"/>
                  <a:pt x="39767" y="23803"/>
                </a:cubicBezTo>
                <a:cubicBezTo>
                  <a:pt x="39719" y="23764"/>
                  <a:pt x="39712" y="23762"/>
                  <a:pt x="39709" y="23696"/>
                </a:cubicBezTo>
                <a:cubicBezTo>
                  <a:pt x="39746" y="23574"/>
                  <a:pt x="39802" y="23594"/>
                  <a:pt x="39593" y="23580"/>
                </a:cubicBezTo>
                <a:cubicBezTo>
                  <a:pt x="39500" y="23561"/>
                  <a:pt x="39370" y="23444"/>
                  <a:pt x="39292" y="23392"/>
                </a:cubicBezTo>
                <a:cubicBezTo>
                  <a:pt x="39312" y="23380"/>
                  <a:pt x="39333" y="23369"/>
                  <a:pt x="39353" y="23358"/>
                </a:cubicBezTo>
                <a:cubicBezTo>
                  <a:pt x="39528" y="23288"/>
                  <a:pt x="39226" y="23379"/>
                  <a:pt x="39295" y="23111"/>
                </a:cubicBezTo>
                <a:cubicBezTo>
                  <a:pt x="39352" y="23035"/>
                  <a:pt x="39497" y="22987"/>
                  <a:pt x="39583" y="22948"/>
                </a:cubicBezTo>
                <a:cubicBezTo>
                  <a:pt x="39538" y="22922"/>
                  <a:pt x="39411" y="22997"/>
                  <a:pt x="39297" y="22850"/>
                </a:cubicBezTo>
                <a:cubicBezTo>
                  <a:pt x="39069" y="22558"/>
                  <a:pt x="39177" y="22258"/>
                  <a:pt x="39418" y="22001"/>
                </a:cubicBezTo>
                <a:cubicBezTo>
                  <a:pt x="39434" y="21912"/>
                  <a:pt x="39409" y="21876"/>
                  <a:pt x="39438" y="21749"/>
                </a:cubicBezTo>
                <a:cubicBezTo>
                  <a:pt x="39520" y="21381"/>
                  <a:pt x="39526" y="21293"/>
                  <a:pt x="39461" y="20932"/>
                </a:cubicBezTo>
                <a:cubicBezTo>
                  <a:pt x="39431" y="20761"/>
                  <a:pt x="39598" y="20368"/>
                  <a:pt x="39243" y="20339"/>
                </a:cubicBezTo>
                <a:cubicBezTo>
                  <a:pt x="39250" y="20317"/>
                  <a:pt x="39257" y="20296"/>
                  <a:pt x="39273" y="20248"/>
                </a:cubicBezTo>
                <a:cubicBezTo>
                  <a:pt x="39415" y="19825"/>
                  <a:pt x="39639" y="19428"/>
                  <a:pt x="39886" y="19058"/>
                </a:cubicBezTo>
                <a:cubicBezTo>
                  <a:pt x="40050" y="18812"/>
                  <a:pt x="40144" y="18564"/>
                  <a:pt x="40325" y="18305"/>
                </a:cubicBezTo>
                <a:cubicBezTo>
                  <a:pt x="40395" y="18205"/>
                  <a:pt x="40447" y="18126"/>
                  <a:pt x="40503" y="18072"/>
                </a:cubicBezTo>
                <a:cubicBezTo>
                  <a:pt x="40621" y="17835"/>
                  <a:pt x="40806" y="17813"/>
                  <a:pt x="41027" y="17710"/>
                </a:cubicBezTo>
                <a:cubicBezTo>
                  <a:pt x="41910" y="17264"/>
                  <a:pt x="41468" y="16767"/>
                  <a:pt x="41935" y="16156"/>
                </a:cubicBezTo>
                <a:cubicBezTo>
                  <a:pt x="42354" y="15608"/>
                  <a:pt x="42808" y="15085"/>
                  <a:pt x="43445" y="15216"/>
                </a:cubicBezTo>
                <a:cubicBezTo>
                  <a:pt x="43564" y="15241"/>
                  <a:pt x="44058" y="15243"/>
                  <a:pt x="44129" y="15316"/>
                </a:cubicBezTo>
                <a:cubicBezTo>
                  <a:pt x="44169" y="15165"/>
                  <a:pt x="44303" y="15112"/>
                  <a:pt x="44571" y="15017"/>
                </a:cubicBezTo>
                <a:cubicBezTo>
                  <a:pt x="45203" y="14739"/>
                  <a:pt x="45539" y="14690"/>
                  <a:pt x="46225" y="14678"/>
                </a:cubicBezTo>
                <a:cubicBezTo>
                  <a:pt x="46518" y="14673"/>
                  <a:pt x="46729" y="14601"/>
                  <a:pt x="47013" y="14643"/>
                </a:cubicBezTo>
                <a:cubicBezTo>
                  <a:pt x="47093" y="14654"/>
                  <a:pt x="47154" y="14655"/>
                  <a:pt x="47230" y="14661"/>
                </a:cubicBezTo>
                <a:cubicBezTo>
                  <a:pt x="47420" y="14544"/>
                  <a:pt x="47661" y="14581"/>
                  <a:pt x="47796" y="14631"/>
                </a:cubicBezTo>
                <a:cubicBezTo>
                  <a:pt x="47908" y="14673"/>
                  <a:pt x="47889" y="14825"/>
                  <a:pt x="47890" y="14938"/>
                </a:cubicBezTo>
                <a:cubicBezTo>
                  <a:pt x="47890" y="15267"/>
                  <a:pt x="47618" y="15683"/>
                  <a:pt x="47915" y="15886"/>
                </a:cubicBezTo>
                <a:cubicBezTo>
                  <a:pt x="48020" y="15958"/>
                  <a:pt x="48071" y="16024"/>
                  <a:pt x="48083" y="16074"/>
                </a:cubicBezTo>
                <a:cubicBezTo>
                  <a:pt x="48346" y="16131"/>
                  <a:pt x="48840" y="16124"/>
                  <a:pt x="49029" y="16241"/>
                </a:cubicBezTo>
                <a:cubicBezTo>
                  <a:pt x="49320" y="16421"/>
                  <a:pt x="49471" y="16641"/>
                  <a:pt x="49830" y="16803"/>
                </a:cubicBezTo>
                <a:cubicBezTo>
                  <a:pt x="50036" y="16897"/>
                  <a:pt x="50431" y="17053"/>
                  <a:pt x="50581" y="16797"/>
                </a:cubicBezTo>
                <a:cubicBezTo>
                  <a:pt x="50727" y="16548"/>
                  <a:pt x="50705" y="16125"/>
                  <a:pt x="51156" y="16103"/>
                </a:cubicBezTo>
                <a:cubicBezTo>
                  <a:pt x="51388" y="16091"/>
                  <a:pt x="51941" y="16353"/>
                  <a:pt x="52134" y="16480"/>
                </a:cubicBezTo>
                <a:cubicBezTo>
                  <a:pt x="52425" y="16494"/>
                  <a:pt x="52890" y="16728"/>
                  <a:pt x="53278" y="16742"/>
                </a:cubicBezTo>
                <a:cubicBezTo>
                  <a:pt x="53537" y="16752"/>
                  <a:pt x="53616" y="16719"/>
                  <a:pt x="53824" y="16608"/>
                </a:cubicBezTo>
                <a:cubicBezTo>
                  <a:pt x="53910" y="16562"/>
                  <a:pt x="54187" y="16555"/>
                  <a:pt x="54240" y="16638"/>
                </a:cubicBezTo>
                <a:cubicBezTo>
                  <a:pt x="54332" y="16781"/>
                  <a:pt x="54788" y="16660"/>
                  <a:pt x="54927" y="16642"/>
                </a:cubicBezTo>
                <a:cubicBezTo>
                  <a:pt x="55087" y="16438"/>
                  <a:pt x="55016" y="16281"/>
                  <a:pt x="55147" y="16012"/>
                </a:cubicBezTo>
                <a:cubicBezTo>
                  <a:pt x="55158" y="15900"/>
                  <a:pt x="55271" y="15525"/>
                  <a:pt x="55330" y="15447"/>
                </a:cubicBezTo>
                <a:cubicBezTo>
                  <a:pt x="55286" y="15289"/>
                  <a:pt x="55344" y="15139"/>
                  <a:pt x="55329" y="15032"/>
                </a:cubicBezTo>
                <a:cubicBezTo>
                  <a:pt x="55308" y="14955"/>
                  <a:pt x="55427" y="14527"/>
                  <a:pt x="54740" y="14852"/>
                </a:cubicBezTo>
                <a:cubicBezTo>
                  <a:pt x="54373" y="15032"/>
                  <a:pt x="54309" y="14862"/>
                  <a:pt x="53976" y="14762"/>
                </a:cubicBezTo>
                <a:cubicBezTo>
                  <a:pt x="53669" y="14670"/>
                  <a:pt x="53696" y="14944"/>
                  <a:pt x="53216" y="14794"/>
                </a:cubicBezTo>
                <a:cubicBezTo>
                  <a:pt x="52688" y="14629"/>
                  <a:pt x="52884" y="14633"/>
                  <a:pt x="52532" y="14217"/>
                </a:cubicBezTo>
                <a:cubicBezTo>
                  <a:pt x="52322" y="13969"/>
                  <a:pt x="52751" y="14226"/>
                  <a:pt x="52463" y="13768"/>
                </a:cubicBezTo>
                <a:cubicBezTo>
                  <a:pt x="52346" y="13582"/>
                  <a:pt x="52424" y="13464"/>
                  <a:pt x="52629" y="13409"/>
                </a:cubicBezTo>
                <a:cubicBezTo>
                  <a:pt x="52878" y="13342"/>
                  <a:pt x="53040" y="13524"/>
                  <a:pt x="53208" y="13293"/>
                </a:cubicBezTo>
                <a:cubicBezTo>
                  <a:pt x="53321" y="13137"/>
                  <a:pt x="53608" y="13151"/>
                  <a:pt x="53804" y="13087"/>
                </a:cubicBezTo>
                <a:cubicBezTo>
                  <a:pt x="54107" y="12988"/>
                  <a:pt x="54192" y="12885"/>
                  <a:pt x="54563" y="12852"/>
                </a:cubicBezTo>
                <a:cubicBezTo>
                  <a:pt x="54649" y="12844"/>
                  <a:pt x="54721" y="12843"/>
                  <a:pt x="54806" y="12855"/>
                </a:cubicBezTo>
                <a:cubicBezTo>
                  <a:pt x="54978" y="12891"/>
                  <a:pt x="55208" y="13054"/>
                  <a:pt x="55418" y="13124"/>
                </a:cubicBezTo>
                <a:cubicBezTo>
                  <a:pt x="56027" y="13326"/>
                  <a:pt x="56422" y="13145"/>
                  <a:pt x="56729" y="13069"/>
                </a:cubicBezTo>
                <a:cubicBezTo>
                  <a:pt x="56720" y="13060"/>
                  <a:pt x="56758" y="12986"/>
                  <a:pt x="56717" y="12822"/>
                </a:cubicBezTo>
                <a:cubicBezTo>
                  <a:pt x="56735" y="12452"/>
                  <a:pt x="56281" y="12501"/>
                  <a:pt x="56199" y="12293"/>
                </a:cubicBezTo>
                <a:cubicBezTo>
                  <a:pt x="55978" y="12220"/>
                  <a:pt x="55750" y="12090"/>
                  <a:pt x="55420" y="11883"/>
                </a:cubicBezTo>
                <a:cubicBezTo>
                  <a:pt x="55332" y="11828"/>
                  <a:pt x="55176" y="11756"/>
                  <a:pt x="55274" y="11654"/>
                </a:cubicBezTo>
                <a:cubicBezTo>
                  <a:pt x="55496" y="11423"/>
                  <a:pt x="55494" y="11134"/>
                  <a:pt x="55443" y="11050"/>
                </a:cubicBezTo>
                <a:cubicBezTo>
                  <a:pt x="55378" y="11037"/>
                  <a:pt x="55317" y="11094"/>
                  <a:pt x="55164" y="11148"/>
                </a:cubicBezTo>
                <a:cubicBezTo>
                  <a:pt x="54998" y="11207"/>
                  <a:pt x="54749" y="11287"/>
                  <a:pt x="54614" y="11400"/>
                </a:cubicBezTo>
                <a:cubicBezTo>
                  <a:pt x="54536" y="11465"/>
                  <a:pt x="54442" y="11325"/>
                  <a:pt x="54389" y="11376"/>
                </a:cubicBezTo>
                <a:cubicBezTo>
                  <a:pt x="54345" y="11419"/>
                  <a:pt x="54676" y="11617"/>
                  <a:pt x="54764" y="11634"/>
                </a:cubicBezTo>
                <a:cubicBezTo>
                  <a:pt x="54991" y="11677"/>
                  <a:pt x="55179" y="11699"/>
                  <a:pt x="54818" y="11833"/>
                </a:cubicBezTo>
                <a:cubicBezTo>
                  <a:pt x="54623" y="11906"/>
                  <a:pt x="54294" y="11985"/>
                  <a:pt x="54170" y="11749"/>
                </a:cubicBezTo>
                <a:cubicBezTo>
                  <a:pt x="54063" y="11544"/>
                  <a:pt x="54278" y="11557"/>
                  <a:pt x="53937" y="11364"/>
                </a:cubicBezTo>
                <a:cubicBezTo>
                  <a:pt x="53674" y="11216"/>
                  <a:pt x="53888" y="11089"/>
                  <a:pt x="53559" y="11237"/>
                </a:cubicBezTo>
                <a:cubicBezTo>
                  <a:pt x="53322" y="11343"/>
                  <a:pt x="53355" y="11386"/>
                  <a:pt x="53210" y="11546"/>
                </a:cubicBezTo>
                <a:cubicBezTo>
                  <a:pt x="53168" y="11593"/>
                  <a:pt x="53178" y="11617"/>
                  <a:pt x="53117" y="11678"/>
                </a:cubicBezTo>
                <a:cubicBezTo>
                  <a:pt x="53073" y="11752"/>
                  <a:pt x="53022" y="11839"/>
                  <a:pt x="52973" y="11969"/>
                </a:cubicBezTo>
                <a:cubicBezTo>
                  <a:pt x="52917" y="12118"/>
                  <a:pt x="52916" y="12166"/>
                  <a:pt x="52898" y="12216"/>
                </a:cubicBezTo>
                <a:cubicBezTo>
                  <a:pt x="52846" y="12405"/>
                  <a:pt x="52615" y="12556"/>
                  <a:pt x="52783" y="12835"/>
                </a:cubicBezTo>
                <a:cubicBezTo>
                  <a:pt x="52818" y="12856"/>
                  <a:pt x="53189" y="13154"/>
                  <a:pt x="53063" y="13195"/>
                </a:cubicBezTo>
                <a:cubicBezTo>
                  <a:pt x="53034" y="13205"/>
                  <a:pt x="52646" y="13286"/>
                  <a:pt x="52414" y="13407"/>
                </a:cubicBezTo>
                <a:cubicBezTo>
                  <a:pt x="52375" y="13403"/>
                  <a:pt x="52348" y="13365"/>
                  <a:pt x="52314" y="13272"/>
                </a:cubicBezTo>
                <a:cubicBezTo>
                  <a:pt x="52160" y="13240"/>
                  <a:pt x="51758" y="13156"/>
                  <a:pt x="51653" y="13440"/>
                </a:cubicBezTo>
                <a:cubicBezTo>
                  <a:pt x="51575" y="13653"/>
                  <a:pt x="51390" y="13237"/>
                  <a:pt x="51399" y="13708"/>
                </a:cubicBezTo>
                <a:cubicBezTo>
                  <a:pt x="51406" y="14063"/>
                  <a:pt x="51344" y="13910"/>
                  <a:pt x="51629" y="14135"/>
                </a:cubicBezTo>
                <a:cubicBezTo>
                  <a:pt x="51881" y="14333"/>
                  <a:pt x="51584" y="14284"/>
                  <a:pt x="51536" y="14334"/>
                </a:cubicBezTo>
                <a:cubicBezTo>
                  <a:pt x="51455" y="14418"/>
                  <a:pt x="51523" y="14966"/>
                  <a:pt x="51188" y="14676"/>
                </a:cubicBezTo>
                <a:cubicBezTo>
                  <a:pt x="51147" y="14641"/>
                  <a:pt x="51124" y="14611"/>
                  <a:pt x="51091" y="14568"/>
                </a:cubicBezTo>
                <a:cubicBezTo>
                  <a:pt x="50918" y="14297"/>
                  <a:pt x="51031" y="14174"/>
                  <a:pt x="51330" y="14201"/>
                </a:cubicBezTo>
                <a:cubicBezTo>
                  <a:pt x="51419" y="14209"/>
                  <a:pt x="51084" y="14125"/>
                  <a:pt x="51064" y="14118"/>
                </a:cubicBezTo>
                <a:cubicBezTo>
                  <a:pt x="50833" y="14033"/>
                  <a:pt x="50821" y="13932"/>
                  <a:pt x="50658" y="13785"/>
                </a:cubicBezTo>
                <a:cubicBezTo>
                  <a:pt x="50604" y="13737"/>
                  <a:pt x="50590" y="13714"/>
                  <a:pt x="50571" y="13693"/>
                </a:cubicBezTo>
                <a:cubicBezTo>
                  <a:pt x="50529" y="13641"/>
                  <a:pt x="50466" y="13550"/>
                  <a:pt x="50438" y="13517"/>
                </a:cubicBezTo>
                <a:cubicBezTo>
                  <a:pt x="50412" y="13487"/>
                  <a:pt x="50347" y="13443"/>
                  <a:pt x="50359" y="13401"/>
                </a:cubicBezTo>
                <a:cubicBezTo>
                  <a:pt x="50362" y="13391"/>
                  <a:pt x="50332" y="13334"/>
                  <a:pt x="50355" y="13227"/>
                </a:cubicBezTo>
                <a:cubicBezTo>
                  <a:pt x="50382" y="13098"/>
                  <a:pt x="50361" y="12915"/>
                  <a:pt x="50282" y="12842"/>
                </a:cubicBezTo>
                <a:cubicBezTo>
                  <a:pt x="50215" y="12839"/>
                  <a:pt x="50164" y="12731"/>
                  <a:pt x="50103" y="12687"/>
                </a:cubicBezTo>
                <a:cubicBezTo>
                  <a:pt x="50087" y="12675"/>
                  <a:pt x="50070" y="12660"/>
                  <a:pt x="50056" y="12637"/>
                </a:cubicBezTo>
                <a:cubicBezTo>
                  <a:pt x="50020" y="12618"/>
                  <a:pt x="49970" y="12611"/>
                  <a:pt x="49920" y="12585"/>
                </a:cubicBezTo>
                <a:cubicBezTo>
                  <a:pt x="49894" y="12595"/>
                  <a:pt x="49613" y="12433"/>
                  <a:pt x="49416" y="12328"/>
                </a:cubicBezTo>
                <a:cubicBezTo>
                  <a:pt x="49045" y="12131"/>
                  <a:pt x="49177" y="11954"/>
                  <a:pt x="48971" y="11782"/>
                </a:cubicBezTo>
                <a:cubicBezTo>
                  <a:pt x="48911" y="11731"/>
                  <a:pt x="48885" y="11734"/>
                  <a:pt x="48819" y="11760"/>
                </a:cubicBezTo>
                <a:cubicBezTo>
                  <a:pt x="48760" y="11800"/>
                  <a:pt x="48716" y="11863"/>
                  <a:pt x="48668" y="11733"/>
                </a:cubicBezTo>
                <a:cubicBezTo>
                  <a:pt x="48650" y="11684"/>
                  <a:pt x="48648" y="11657"/>
                  <a:pt x="48659" y="11640"/>
                </a:cubicBezTo>
                <a:cubicBezTo>
                  <a:pt x="48641" y="11592"/>
                  <a:pt x="48341" y="11599"/>
                  <a:pt x="48303" y="11630"/>
                </a:cubicBezTo>
                <a:cubicBezTo>
                  <a:pt x="48176" y="11731"/>
                  <a:pt x="48416" y="12111"/>
                  <a:pt x="48491" y="12202"/>
                </a:cubicBezTo>
                <a:cubicBezTo>
                  <a:pt x="48635" y="12377"/>
                  <a:pt x="48938" y="12738"/>
                  <a:pt x="49121" y="12835"/>
                </a:cubicBezTo>
                <a:cubicBezTo>
                  <a:pt x="49272" y="12915"/>
                  <a:pt x="49298" y="12845"/>
                  <a:pt x="49385" y="12976"/>
                </a:cubicBezTo>
                <a:cubicBezTo>
                  <a:pt x="49523" y="13186"/>
                  <a:pt x="50208" y="13372"/>
                  <a:pt x="50075" y="13583"/>
                </a:cubicBezTo>
                <a:cubicBezTo>
                  <a:pt x="50009" y="13689"/>
                  <a:pt x="49771" y="13258"/>
                  <a:pt x="49608" y="13491"/>
                </a:cubicBezTo>
                <a:cubicBezTo>
                  <a:pt x="49478" y="13677"/>
                  <a:pt x="49817" y="13769"/>
                  <a:pt x="49514" y="14114"/>
                </a:cubicBezTo>
                <a:cubicBezTo>
                  <a:pt x="49415" y="14227"/>
                  <a:pt x="49303" y="14276"/>
                  <a:pt x="49369" y="14071"/>
                </a:cubicBezTo>
                <a:cubicBezTo>
                  <a:pt x="49505" y="13646"/>
                  <a:pt x="48913" y="13274"/>
                  <a:pt x="48590" y="13116"/>
                </a:cubicBezTo>
                <a:cubicBezTo>
                  <a:pt x="48286" y="12967"/>
                  <a:pt x="48036" y="12765"/>
                  <a:pt x="47850" y="12481"/>
                </a:cubicBezTo>
                <a:cubicBezTo>
                  <a:pt x="47625" y="12139"/>
                  <a:pt x="47470" y="11937"/>
                  <a:pt x="47034" y="12163"/>
                </a:cubicBezTo>
                <a:cubicBezTo>
                  <a:pt x="47021" y="12170"/>
                  <a:pt x="46944" y="12207"/>
                  <a:pt x="46924" y="12198"/>
                </a:cubicBezTo>
                <a:cubicBezTo>
                  <a:pt x="46900" y="12233"/>
                  <a:pt x="46759" y="12333"/>
                  <a:pt x="46701" y="12365"/>
                </a:cubicBezTo>
                <a:cubicBezTo>
                  <a:pt x="46526" y="12460"/>
                  <a:pt x="46394" y="12425"/>
                  <a:pt x="46222" y="12350"/>
                </a:cubicBezTo>
                <a:cubicBezTo>
                  <a:pt x="46030" y="12261"/>
                  <a:pt x="45763" y="12361"/>
                  <a:pt x="45677" y="12553"/>
                </a:cubicBezTo>
                <a:cubicBezTo>
                  <a:pt x="45644" y="12626"/>
                  <a:pt x="45706" y="12662"/>
                  <a:pt x="45668" y="12683"/>
                </a:cubicBezTo>
                <a:cubicBezTo>
                  <a:pt x="45616" y="13068"/>
                  <a:pt x="45108" y="13205"/>
                  <a:pt x="45013" y="13275"/>
                </a:cubicBezTo>
                <a:cubicBezTo>
                  <a:pt x="44527" y="13634"/>
                  <a:pt x="44856" y="14054"/>
                  <a:pt x="44362" y="14439"/>
                </a:cubicBezTo>
                <a:cubicBezTo>
                  <a:pt x="43975" y="14741"/>
                  <a:pt x="44046" y="14662"/>
                  <a:pt x="43571" y="14729"/>
                </a:cubicBezTo>
                <a:cubicBezTo>
                  <a:pt x="43324" y="14764"/>
                  <a:pt x="43166" y="14898"/>
                  <a:pt x="43043" y="14917"/>
                </a:cubicBezTo>
                <a:cubicBezTo>
                  <a:pt x="42844" y="14948"/>
                  <a:pt x="42885" y="14599"/>
                  <a:pt x="42485" y="14540"/>
                </a:cubicBezTo>
                <a:cubicBezTo>
                  <a:pt x="42399" y="14528"/>
                  <a:pt x="42253" y="14621"/>
                  <a:pt x="42137" y="14607"/>
                </a:cubicBezTo>
                <a:cubicBezTo>
                  <a:pt x="42016" y="14578"/>
                  <a:pt x="42083" y="14441"/>
                  <a:pt x="42097" y="14321"/>
                </a:cubicBezTo>
                <a:cubicBezTo>
                  <a:pt x="42147" y="13886"/>
                  <a:pt x="41860" y="14137"/>
                  <a:pt x="42108" y="13573"/>
                </a:cubicBezTo>
                <a:cubicBezTo>
                  <a:pt x="42231" y="13294"/>
                  <a:pt x="42214" y="13286"/>
                  <a:pt x="42221" y="13001"/>
                </a:cubicBezTo>
                <a:cubicBezTo>
                  <a:pt x="42222" y="12955"/>
                  <a:pt x="42255" y="12919"/>
                  <a:pt x="42264" y="12842"/>
                </a:cubicBezTo>
                <a:cubicBezTo>
                  <a:pt x="42229" y="12665"/>
                  <a:pt x="42222" y="12667"/>
                  <a:pt x="42182" y="12587"/>
                </a:cubicBezTo>
                <a:cubicBezTo>
                  <a:pt x="42119" y="12461"/>
                  <a:pt x="42441" y="12282"/>
                  <a:pt x="42523" y="12266"/>
                </a:cubicBezTo>
                <a:cubicBezTo>
                  <a:pt x="42605" y="12249"/>
                  <a:pt x="43408" y="12323"/>
                  <a:pt x="43572" y="12329"/>
                </a:cubicBezTo>
                <a:cubicBezTo>
                  <a:pt x="43639" y="12332"/>
                  <a:pt x="44294" y="12365"/>
                  <a:pt x="44312" y="12381"/>
                </a:cubicBezTo>
                <a:cubicBezTo>
                  <a:pt x="44315" y="12327"/>
                  <a:pt x="44383" y="12139"/>
                  <a:pt x="44401" y="12076"/>
                </a:cubicBezTo>
                <a:cubicBezTo>
                  <a:pt x="44429" y="11976"/>
                  <a:pt x="44463" y="11662"/>
                  <a:pt x="44603" y="11735"/>
                </a:cubicBezTo>
                <a:cubicBezTo>
                  <a:pt x="44655" y="11752"/>
                  <a:pt x="44537" y="11610"/>
                  <a:pt x="44517" y="11556"/>
                </a:cubicBezTo>
                <a:cubicBezTo>
                  <a:pt x="44460" y="11408"/>
                  <a:pt x="44528" y="11432"/>
                  <a:pt x="44408" y="11307"/>
                </a:cubicBezTo>
                <a:cubicBezTo>
                  <a:pt x="44219" y="11110"/>
                  <a:pt x="44290" y="11023"/>
                  <a:pt x="44267" y="11000"/>
                </a:cubicBezTo>
                <a:cubicBezTo>
                  <a:pt x="44170" y="10901"/>
                  <a:pt x="43660" y="10828"/>
                  <a:pt x="43627" y="10689"/>
                </a:cubicBezTo>
                <a:cubicBezTo>
                  <a:pt x="43616" y="10640"/>
                  <a:pt x="43638" y="10674"/>
                  <a:pt x="43606" y="10619"/>
                </a:cubicBezTo>
                <a:cubicBezTo>
                  <a:pt x="43521" y="10474"/>
                  <a:pt x="44010" y="10509"/>
                  <a:pt x="44069" y="10516"/>
                </a:cubicBezTo>
                <a:cubicBezTo>
                  <a:pt x="44285" y="10542"/>
                  <a:pt x="44400" y="10584"/>
                  <a:pt x="44411" y="10326"/>
                </a:cubicBezTo>
                <a:cubicBezTo>
                  <a:pt x="44419" y="10152"/>
                  <a:pt x="44474" y="10188"/>
                  <a:pt x="44628" y="10230"/>
                </a:cubicBezTo>
                <a:cubicBezTo>
                  <a:pt x="44977" y="10324"/>
                  <a:pt x="44880" y="10263"/>
                  <a:pt x="45087" y="10113"/>
                </a:cubicBezTo>
                <a:cubicBezTo>
                  <a:pt x="45206" y="10027"/>
                  <a:pt x="45230" y="10056"/>
                  <a:pt x="45320" y="9934"/>
                </a:cubicBezTo>
                <a:cubicBezTo>
                  <a:pt x="45439" y="9749"/>
                  <a:pt x="45509" y="9779"/>
                  <a:pt x="45621" y="9693"/>
                </a:cubicBezTo>
                <a:cubicBezTo>
                  <a:pt x="45752" y="9564"/>
                  <a:pt x="45999" y="9678"/>
                  <a:pt x="46146" y="9551"/>
                </a:cubicBezTo>
                <a:cubicBezTo>
                  <a:pt x="46145" y="9551"/>
                  <a:pt x="45813" y="9530"/>
                  <a:pt x="45953" y="9516"/>
                </a:cubicBezTo>
                <a:cubicBezTo>
                  <a:pt x="46170" y="9494"/>
                  <a:pt x="46085" y="9500"/>
                  <a:pt x="46152" y="9288"/>
                </a:cubicBezTo>
                <a:cubicBezTo>
                  <a:pt x="46184" y="9187"/>
                  <a:pt x="46334" y="8944"/>
                  <a:pt x="46382" y="9142"/>
                </a:cubicBezTo>
                <a:cubicBezTo>
                  <a:pt x="46423" y="9308"/>
                  <a:pt x="46410" y="9169"/>
                  <a:pt x="46502" y="9015"/>
                </a:cubicBezTo>
                <a:cubicBezTo>
                  <a:pt x="46570" y="8924"/>
                  <a:pt x="46759" y="8930"/>
                  <a:pt x="46903" y="8901"/>
                </a:cubicBezTo>
                <a:cubicBezTo>
                  <a:pt x="46989" y="8873"/>
                  <a:pt x="47007" y="8830"/>
                  <a:pt x="47149" y="8839"/>
                </a:cubicBezTo>
                <a:cubicBezTo>
                  <a:pt x="47249" y="8845"/>
                  <a:pt x="47299" y="8786"/>
                  <a:pt x="47455" y="8787"/>
                </a:cubicBezTo>
                <a:cubicBezTo>
                  <a:pt x="47585" y="8788"/>
                  <a:pt x="47328" y="8751"/>
                  <a:pt x="47314" y="8536"/>
                </a:cubicBezTo>
                <a:cubicBezTo>
                  <a:pt x="47309" y="8467"/>
                  <a:pt x="47291" y="8422"/>
                  <a:pt x="47276" y="8375"/>
                </a:cubicBezTo>
                <a:cubicBezTo>
                  <a:pt x="47240" y="8276"/>
                  <a:pt x="47225" y="8236"/>
                  <a:pt x="47185" y="8165"/>
                </a:cubicBezTo>
                <a:cubicBezTo>
                  <a:pt x="47132" y="8055"/>
                  <a:pt x="47184" y="8081"/>
                  <a:pt x="47155" y="7971"/>
                </a:cubicBezTo>
                <a:cubicBezTo>
                  <a:pt x="47097" y="7748"/>
                  <a:pt x="47266" y="7846"/>
                  <a:pt x="47414" y="7769"/>
                </a:cubicBezTo>
                <a:cubicBezTo>
                  <a:pt x="47575" y="7671"/>
                  <a:pt x="47652" y="7639"/>
                  <a:pt x="47765" y="7845"/>
                </a:cubicBezTo>
                <a:cubicBezTo>
                  <a:pt x="47874" y="8042"/>
                  <a:pt x="47415" y="7996"/>
                  <a:pt x="47564" y="8413"/>
                </a:cubicBezTo>
                <a:cubicBezTo>
                  <a:pt x="47604" y="8457"/>
                  <a:pt x="47602" y="8474"/>
                  <a:pt x="47709" y="8539"/>
                </a:cubicBezTo>
                <a:cubicBezTo>
                  <a:pt x="47935" y="8675"/>
                  <a:pt x="47941" y="8719"/>
                  <a:pt x="48225" y="8596"/>
                </a:cubicBezTo>
                <a:cubicBezTo>
                  <a:pt x="48273" y="8575"/>
                  <a:pt x="48644" y="8423"/>
                  <a:pt x="48557" y="8580"/>
                </a:cubicBezTo>
                <a:cubicBezTo>
                  <a:pt x="48525" y="8637"/>
                  <a:pt x="48629" y="8705"/>
                  <a:pt x="48666" y="8664"/>
                </a:cubicBezTo>
                <a:cubicBezTo>
                  <a:pt x="48679" y="8651"/>
                  <a:pt x="48778" y="8808"/>
                  <a:pt x="48786" y="8841"/>
                </a:cubicBezTo>
                <a:cubicBezTo>
                  <a:pt x="48966" y="8755"/>
                  <a:pt x="49544" y="8458"/>
                  <a:pt x="49649" y="8445"/>
                </a:cubicBezTo>
                <a:cubicBezTo>
                  <a:pt x="49966" y="8405"/>
                  <a:pt x="50041" y="8518"/>
                  <a:pt x="50285" y="8532"/>
                </a:cubicBezTo>
                <a:cubicBezTo>
                  <a:pt x="50244" y="8313"/>
                  <a:pt x="50440" y="8327"/>
                  <a:pt x="50507" y="8301"/>
                </a:cubicBezTo>
                <a:cubicBezTo>
                  <a:pt x="50543" y="8288"/>
                  <a:pt x="50600" y="8242"/>
                  <a:pt x="50637" y="8236"/>
                </a:cubicBezTo>
                <a:cubicBezTo>
                  <a:pt x="50600" y="8222"/>
                  <a:pt x="50487" y="8103"/>
                  <a:pt x="50526" y="7945"/>
                </a:cubicBezTo>
                <a:cubicBezTo>
                  <a:pt x="50442" y="7830"/>
                  <a:pt x="50574" y="7454"/>
                  <a:pt x="50818" y="7484"/>
                </a:cubicBezTo>
                <a:cubicBezTo>
                  <a:pt x="51025" y="7510"/>
                  <a:pt x="51234" y="7573"/>
                  <a:pt x="51395" y="7334"/>
                </a:cubicBezTo>
                <a:cubicBezTo>
                  <a:pt x="50352" y="6753"/>
                  <a:pt x="52150" y="6769"/>
                  <a:pt x="52184" y="6801"/>
                </a:cubicBezTo>
                <a:cubicBezTo>
                  <a:pt x="52366" y="6627"/>
                  <a:pt x="52225" y="6527"/>
                  <a:pt x="52173" y="6434"/>
                </a:cubicBezTo>
                <a:cubicBezTo>
                  <a:pt x="52062" y="6487"/>
                  <a:pt x="51938" y="6525"/>
                  <a:pt x="51789" y="6550"/>
                </a:cubicBezTo>
                <a:cubicBezTo>
                  <a:pt x="51588" y="6584"/>
                  <a:pt x="51104" y="6728"/>
                  <a:pt x="50958" y="6688"/>
                </a:cubicBezTo>
                <a:cubicBezTo>
                  <a:pt x="50740" y="6628"/>
                  <a:pt x="50540" y="6476"/>
                  <a:pt x="50470" y="6257"/>
                </a:cubicBezTo>
                <a:cubicBezTo>
                  <a:pt x="50336" y="5836"/>
                  <a:pt x="50504" y="5621"/>
                  <a:pt x="50841" y="5406"/>
                </a:cubicBezTo>
                <a:cubicBezTo>
                  <a:pt x="50889" y="5376"/>
                  <a:pt x="50938" y="5346"/>
                  <a:pt x="50987" y="5316"/>
                </a:cubicBezTo>
                <a:cubicBezTo>
                  <a:pt x="51114" y="5238"/>
                  <a:pt x="51383" y="5117"/>
                  <a:pt x="51222" y="4962"/>
                </a:cubicBezTo>
                <a:cubicBezTo>
                  <a:pt x="51121" y="4864"/>
                  <a:pt x="50978" y="4828"/>
                  <a:pt x="50915" y="4761"/>
                </a:cubicBezTo>
                <a:cubicBezTo>
                  <a:pt x="50796" y="4781"/>
                  <a:pt x="50684" y="4831"/>
                  <a:pt x="50498" y="4939"/>
                </a:cubicBezTo>
                <a:cubicBezTo>
                  <a:pt x="50221" y="5100"/>
                  <a:pt x="50579" y="5298"/>
                  <a:pt x="49776" y="5670"/>
                </a:cubicBezTo>
                <a:cubicBezTo>
                  <a:pt x="49545" y="5777"/>
                  <a:pt x="49530" y="5757"/>
                  <a:pt x="49456" y="6014"/>
                </a:cubicBezTo>
                <a:cubicBezTo>
                  <a:pt x="49315" y="6500"/>
                  <a:pt x="49864" y="6544"/>
                  <a:pt x="49821" y="6813"/>
                </a:cubicBezTo>
                <a:cubicBezTo>
                  <a:pt x="49777" y="7080"/>
                  <a:pt x="49329" y="6976"/>
                  <a:pt x="49349" y="7355"/>
                </a:cubicBezTo>
                <a:cubicBezTo>
                  <a:pt x="49365" y="7657"/>
                  <a:pt x="49212" y="7808"/>
                  <a:pt x="48981" y="7992"/>
                </a:cubicBezTo>
                <a:cubicBezTo>
                  <a:pt x="48342" y="8500"/>
                  <a:pt x="48316" y="7786"/>
                  <a:pt x="48076" y="7338"/>
                </a:cubicBezTo>
                <a:cubicBezTo>
                  <a:pt x="47994" y="7185"/>
                  <a:pt x="47977" y="7089"/>
                  <a:pt x="47938" y="7027"/>
                </a:cubicBezTo>
                <a:cubicBezTo>
                  <a:pt x="47905" y="7000"/>
                  <a:pt x="47857" y="6879"/>
                  <a:pt x="47809" y="6797"/>
                </a:cubicBezTo>
                <a:cubicBezTo>
                  <a:pt x="47766" y="6723"/>
                  <a:pt x="47752" y="6898"/>
                  <a:pt x="47615" y="6991"/>
                </a:cubicBezTo>
                <a:cubicBezTo>
                  <a:pt x="47510" y="7061"/>
                  <a:pt x="47478" y="7075"/>
                  <a:pt x="47372" y="7159"/>
                </a:cubicBezTo>
                <a:cubicBezTo>
                  <a:pt x="47004" y="7451"/>
                  <a:pt x="46504" y="7210"/>
                  <a:pt x="46659" y="6967"/>
                </a:cubicBezTo>
                <a:cubicBezTo>
                  <a:pt x="46804" y="6740"/>
                  <a:pt x="46270" y="7058"/>
                  <a:pt x="46640" y="6712"/>
                </a:cubicBezTo>
                <a:cubicBezTo>
                  <a:pt x="46915" y="6454"/>
                  <a:pt x="46547" y="6675"/>
                  <a:pt x="46487" y="6510"/>
                </a:cubicBezTo>
                <a:cubicBezTo>
                  <a:pt x="46460" y="6436"/>
                  <a:pt x="46287" y="6422"/>
                  <a:pt x="46734" y="6337"/>
                </a:cubicBezTo>
                <a:cubicBezTo>
                  <a:pt x="47283" y="6232"/>
                  <a:pt x="46563" y="6355"/>
                  <a:pt x="46460" y="6246"/>
                </a:cubicBezTo>
                <a:cubicBezTo>
                  <a:pt x="46376" y="6158"/>
                  <a:pt x="46693" y="6101"/>
                  <a:pt x="46582" y="6048"/>
                </a:cubicBezTo>
                <a:cubicBezTo>
                  <a:pt x="46355" y="5941"/>
                  <a:pt x="46809" y="6050"/>
                  <a:pt x="46870" y="5900"/>
                </a:cubicBezTo>
                <a:cubicBezTo>
                  <a:pt x="46904" y="5817"/>
                  <a:pt x="47044" y="5746"/>
                  <a:pt x="47129" y="5740"/>
                </a:cubicBezTo>
                <a:cubicBezTo>
                  <a:pt x="47374" y="5722"/>
                  <a:pt x="47214" y="5680"/>
                  <a:pt x="47366" y="5608"/>
                </a:cubicBezTo>
                <a:cubicBezTo>
                  <a:pt x="47466" y="5560"/>
                  <a:pt x="47817" y="5593"/>
                  <a:pt x="47887" y="5487"/>
                </a:cubicBezTo>
                <a:cubicBezTo>
                  <a:pt x="47941" y="5405"/>
                  <a:pt x="47155" y="5671"/>
                  <a:pt x="47947" y="5236"/>
                </a:cubicBezTo>
                <a:cubicBezTo>
                  <a:pt x="48255" y="5067"/>
                  <a:pt x="47854" y="5176"/>
                  <a:pt x="48133" y="5060"/>
                </a:cubicBezTo>
                <a:cubicBezTo>
                  <a:pt x="48270" y="5002"/>
                  <a:pt x="48173" y="4963"/>
                  <a:pt x="48334" y="4817"/>
                </a:cubicBezTo>
                <a:cubicBezTo>
                  <a:pt x="48564" y="4607"/>
                  <a:pt x="48393" y="4684"/>
                  <a:pt x="48425" y="4592"/>
                </a:cubicBezTo>
                <a:cubicBezTo>
                  <a:pt x="48460" y="4489"/>
                  <a:pt x="48739" y="4463"/>
                  <a:pt x="48807" y="4345"/>
                </a:cubicBezTo>
                <a:cubicBezTo>
                  <a:pt x="48850" y="4272"/>
                  <a:pt x="48909" y="4324"/>
                  <a:pt x="48853" y="4230"/>
                </a:cubicBezTo>
                <a:cubicBezTo>
                  <a:pt x="48801" y="4141"/>
                  <a:pt x="49063" y="4147"/>
                  <a:pt x="49141" y="4098"/>
                </a:cubicBezTo>
                <a:cubicBezTo>
                  <a:pt x="49262" y="4023"/>
                  <a:pt x="49258" y="4112"/>
                  <a:pt x="49327" y="3971"/>
                </a:cubicBezTo>
                <a:cubicBezTo>
                  <a:pt x="49402" y="3817"/>
                  <a:pt x="49619" y="3757"/>
                  <a:pt x="49767" y="3679"/>
                </a:cubicBezTo>
                <a:cubicBezTo>
                  <a:pt x="49881" y="3618"/>
                  <a:pt x="50064" y="3712"/>
                  <a:pt x="50264" y="3579"/>
                </a:cubicBezTo>
                <a:cubicBezTo>
                  <a:pt x="50358" y="3517"/>
                  <a:pt x="50104" y="3447"/>
                  <a:pt x="50515" y="3521"/>
                </a:cubicBezTo>
                <a:cubicBezTo>
                  <a:pt x="50744" y="3563"/>
                  <a:pt x="50842" y="3242"/>
                  <a:pt x="50994" y="3314"/>
                </a:cubicBezTo>
                <a:cubicBezTo>
                  <a:pt x="51115" y="3372"/>
                  <a:pt x="50992" y="3497"/>
                  <a:pt x="51240" y="3412"/>
                </a:cubicBezTo>
                <a:cubicBezTo>
                  <a:pt x="51257" y="3406"/>
                  <a:pt x="51628" y="3306"/>
                  <a:pt x="51630" y="3306"/>
                </a:cubicBezTo>
                <a:cubicBezTo>
                  <a:pt x="51709" y="3307"/>
                  <a:pt x="51618" y="3388"/>
                  <a:pt x="51879" y="3386"/>
                </a:cubicBezTo>
                <a:cubicBezTo>
                  <a:pt x="52378" y="3382"/>
                  <a:pt x="51975" y="3511"/>
                  <a:pt x="52131" y="3591"/>
                </a:cubicBezTo>
                <a:cubicBezTo>
                  <a:pt x="52149" y="3600"/>
                  <a:pt x="52358" y="3608"/>
                  <a:pt x="52393" y="3641"/>
                </a:cubicBezTo>
                <a:cubicBezTo>
                  <a:pt x="52796" y="3537"/>
                  <a:pt x="52716" y="3731"/>
                  <a:pt x="53045" y="3771"/>
                </a:cubicBezTo>
                <a:cubicBezTo>
                  <a:pt x="53390" y="3813"/>
                  <a:pt x="53524" y="3813"/>
                  <a:pt x="53874" y="3909"/>
                </a:cubicBezTo>
                <a:cubicBezTo>
                  <a:pt x="54094" y="3970"/>
                  <a:pt x="54972" y="4149"/>
                  <a:pt x="54792" y="4511"/>
                </a:cubicBezTo>
                <a:cubicBezTo>
                  <a:pt x="54599" y="4900"/>
                  <a:pt x="53688" y="4663"/>
                  <a:pt x="53374" y="4573"/>
                </a:cubicBezTo>
                <a:cubicBezTo>
                  <a:pt x="52826" y="4416"/>
                  <a:pt x="52952" y="4445"/>
                  <a:pt x="53256" y="4729"/>
                </a:cubicBezTo>
                <a:cubicBezTo>
                  <a:pt x="53521" y="4986"/>
                  <a:pt x="53657" y="5341"/>
                  <a:pt x="54078" y="5370"/>
                </a:cubicBezTo>
                <a:cubicBezTo>
                  <a:pt x="54424" y="5394"/>
                  <a:pt x="53990" y="5109"/>
                  <a:pt x="54308" y="5138"/>
                </a:cubicBezTo>
                <a:cubicBezTo>
                  <a:pt x="54733" y="5177"/>
                  <a:pt x="54679" y="5109"/>
                  <a:pt x="54961" y="4854"/>
                </a:cubicBezTo>
                <a:cubicBezTo>
                  <a:pt x="55176" y="4658"/>
                  <a:pt x="55295" y="4731"/>
                  <a:pt x="55523" y="4702"/>
                </a:cubicBezTo>
                <a:lnTo>
                  <a:pt x="55571" y="4689"/>
                </a:lnTo>
                <a:cubicBezTo>
                  <a:pt x="55798" y="4581"/>
                  <a:pt x="55213" y="3906"/>
                  <a:pt x="55665" y="3981"/>
                </a:cubicBezTo>
                <a:cubicBezTo>
                  <a:pt x="56040" y="4042"/>
                  <a:pt x="55952" y="4592"/>
                  <a:pt x="56507" y="4333"/>
                </a:cubicBezTo>
                <a:cubicBezTo>
                  <a:pt x="56848" y="4174"/>
                  <a:pt x="56926" y="4088"/>
                  <a:pt x="57322" y="4004"/>
                </a:cubicBezTo>
                <a:cubicBezTo>
                  <a:pt x="57745" y="3914"/>
                  <a:pt x="57801" y="4056"/>
                  <a:pt x="58188" y="4012"/>
                </a:cubicBezTo>
                <a:cubicBezTo>
                  <a:pt x="58472" y="3971"/>
                  <a:pt x="58549" y="3962"/>
                  <a:pt x="58838" y="3966"/>
                </a:cubicBezTo>
                <a:cubicBezTo>
                  <a:pt x="59134" y="3970"/>
                  <a:pt x="59070" y="3901"/>
                  <a:pt x="59194" y="3731"/>
                </a:cubicBezTo>
                <a:cubicBezTo>
                  <a:pt x="59456" y="3373"/>
                  <a:pt x="60681" y="4021"/>
                  <a:pt x="61050" y="3995"/>
                </a:cubicBezTo>
                <a:cubicBezTo>
                  <a:pt x="61309" y="3976"/>
                  <a:pt x="60805" y="3721"/>
                  <a:pt x="60781" y="3708"/>
                </a:cubicBezTo>
                <a:cubicBezTo>
                  <a:pt x="60099" y="3338"/>
                  <a:pt x="60424" y="2685"/>
                  <a:pt x="60993" y="2682"/>
                </a:cubicBezTo>
                <a:cubicBezTo>
                  <a:pt x="61249" y="2694"/>
                  <a:pt x="61372" y="2771"/>
                  <a:pt x="61455" y="3005"/>
                </a:cubicBezTo>
                <a:cubicBezTo>
                  <a:pt x="61557" y="3256"/>
                  <a:pt x="61798" y="3525"/>
                  <a:pt x="61970" y="3738"/>
                </a:cubicBezTo>
                <a:cubicBezTo>
                  <a:pt x="62267" y="4107"/>
                  <a:pt x="62258" y="4440"/>
                  <a:pt x="61755" y="4577"/>
                </a:cubicBezTo>
                <a:cubicBezTo>
                  <a:pt x="61634" y="4610"/>
                  <a:pt x="61920" y="4656"/>
                  <a:pt x="61928" y="4657"/>
                </a:cubicBezTo>
                <a:cubicBezTo>
                  <a:pt x="62287" y="4709"/>
                  <a:pt x="62405" y="4606"/>
                  <a:pt x="62536" y="4298"/>
                </a:cubicBezTo>
                <a:cubicBezTo>
                  <a:pt x="62710" y="3887"/>
                  <a:pt x="62873" y="3901"/>
                  <a:pt x="63243" y="4123"/>
                </a:cubicBezTo>
                <a:cubicBezTo>
                  <a:pt x="63492" y="4273"/>
                  <a:pt x="63741" y="4394"/>
                  <a:pt x="63344" y="4097"/>
                </a:cubicBezTo>
                <a:cubicBezTo>
                  <a:pt x="62856" y="3732"/>
                  <a:pt x="62382" y="3908"/>
                  <a:pt x="62001" y="3468"/>
                </a:cubicBezTo>
                <a:cubicBezTo>
                  <a:pt x="61925" y="3381"/>
                  <a:pt x="61662" y="2973"/>
                  <a:pt x="61847" y="2910"/>
                </a:cubicBezTo>
                <a:cubicBezTo>
                  <a:pt x="61955" y="2873"/>
                  <a:pt x="62445" y="3128"/>
                  <a:pt x="62576" y="3183"/>
                </a:cubicBezTo>
                <a:cubicBezTo>
                  <a:pt x="63213" y="3446"/>
                  <a:pt x="61786" y="2766"/>
                  <a:pt x="63180" y="2947"/>
                </a:cubicBezTo>
                <a:cubicBezTo>
                  <a:pt x="63894" y="3039"/>
                  <a:pt x="63421" y="2920"/>
                  <a:pt x="63136" y="2726"/>
                </a:cubicBezTo>
                <a:cubicBezTo>
                  <a:pt x="62727" y="2447"/>
                  <a:pt x="63767" y="2464"/>
                  <a:pt x="63887" y="2449"/>
                </a:cubicBezTo>
                <a:cubicBezTo>
                  <a:pt x="64107" y="2423"/>
                  <a:pt x="64065" y="2387"/>
                  <a:pt x="64000" y="2228"/>
                </a:cubicBezTo>
                <a:cubicBezTo>
                  <a:pt x="63929" y="1943"/>
                  <a:pt x="64912" y="1959"/>
                  <a:pt x="65075" y="1859"/>
                </a:cubicBezTo>
                <a:cubicBezTo>
                  <a:pt x="65167" y="1802"/>
                  <a:pt x="65263" y="1795"/>
                  <a:pt x="65369" y="1788"/>
                </a:cubicBezTo>
                <a:cubicBezTo>
                  <a:pt x="65651" y="1770"/>
                  <a:pt x="65610" y="1876"/>
                  <a:pt x="65885" y="1843"/>
                </a:cubicBezTo>
                <a:cubicBezTo>
                  <a:pt x="66145" y="1811"/>
                  <a:pt x="66313" y="1783"/>
                  <a:pt x="66496" y="1601"/>
                </a:cubicBezTo>
                <a:cubicBezTo>
                  <a:pt x="66772" y="1326"/>
                  <a:pt x="67078" y="1451"/>
                  <a:pt x="67391" y="1562"/>
                </a:cubicBezTo>
                <a:cubicBezTo>
                  <a:pt x="67992" y="1776"/>
                  <a:pt x="68346" y="1536"/>
                  <a:pt x="68886" y="1707"/>
                </a:cubicBezTo>
                <a:cubicBezTo>
                  <a:pt x="69135" y="1794"/>
                  <a:pt x="69629" y="1934"/>
                  <a:pt x="69213" y="2225"/>
                </a:cubicBezTo>
                <a:cubicBezTo>
                  <a:pt x="69149" y="2269"/>
                  <a:pt x="68485" y="2619"/>
                  <a:pt x="68538" y="2672"/>
                </a:cubicBezTo>
                <a:cubicBezTo>
                  <a:pt x="68602" y="2735"/>
                  <a:pt x="69087" y="2519"/>
                  <a:pt x="69168" y="2483"/>
                </a:cubicBezTo>
                <a:cubicBezTo>
                  <a:pt x="69641" y="2267"/>
                  <a:pt x="69849" y="2555"/>
                  <a:pt x="70156" y="2536"/>
                </a:cubicBezTo>
                <a:cubicBezTo>
                  <a:pt x="70526" y="2513"/>
                  <a:pt x="70691" y="2451"/>
                  <a:pt x="71085" y="2542"/>
                </a:cubicBezTo>
                <a:cubicBezTo>
                  <a:pt x="71380" y="2610"/>
                  <a:pt x="71476" y="2657"/>
                  <a:pt x="71806" y="2678"/>
                </a:cubicBezTo>
                <a:cubicBezTo>
                  <a:pt x="72467" y="2719"/>
                  <a:pt x="72093" y="2482"/>
                  <a:pt x="72578" y="2507"/>
                </a:cubicBezTo>
                <a:cubicBezTo>
                  <a:pt x="73017" y="2529"/>
                  <a:pt x="73502" y="2565"/>
                  <a:pt x="73835" y="2887"/>
                </a:cubicBezTo>
                <a:cubicBezTo>
                  <a:pt x="73977" y="3025"/>
                  <a:pt x="74076" y="3103"/>
                  <a:pt x="74276" y="3170"/>
                </a:cubicBezTo>
                <a:cubicBezTo>
                  <a:pt x="74510" y="3248"/>
                  <a:pt x="74628" y="3259"/>
                  <a:pt x="74832" y="3140"/>
                </a:cubicBezTo>
                <a:cubicBezTo>
                  <a:pt x="75015" y="3034"/>
                  <a:pt x="75551" y="3108"/>
                  <a:pt x="75761" y="3135"/>
                </a:cubicBezTo>
                <a:lnTo>
                  <a:pt x="75902" y="3149"/>
                </a:lnTo>
                <a:cubicBezTo>
                  <a:pt x="76509" y="3212"/>
                  <a:pt x="76220" y="2972"/>
                  <a:pt x="76211" y="2837"/>
                </a:cubicBezTo>
                <a:cubicBezTo>
                  <a:pt x="76196" y="2628"/>
                  <a:pt x="77241" y="2806"/>
                  <a:pt x="77377" y="2843"/>
                </a:cubicBezTo>
                <a:cubicBezTo>
                  <a:pt x="77501" y="2877"/>
                  <a:pt x="77561" y="2959"/>
                  <a:pt x="77634" y="2955"/>
                </a:cubicBezTo>
                <a:cubicBezTo>
                  <a:pt x="78001" y="2931"/>
                  <a:pt x="78047" y="2872"/>
                  <a:pt x="78435" y="2980"/>
                </a:cubicBezTo>
                <a:cubicBezTo>
                  <a:pt x="78952" y="3132"/>
                  <a:pt x="79311" y="3312"/>
                  <a:pt x="79875" y="3278"/>
                </a:cubicBezTo>
                <a:cubicBezTo>
                  <a:pt x="80430" y="3242"/>
                  <a:pt x="80731" y="3160"/>
                  <a:pt x="81264" y="3394"/>
                </a:cubicBezTo>
                <a:cubicBezTo>
                  <a:pt x="81784" y="3621"/>
                  <a:pt x="81822" y="3670"/>
                  <a:pt x="82422" y="3664"/>
                </a:cubicBezTo>
                <a:cubicBezTo>
                  <a:pt x="83038" y="3658"/>
                  <a:pt x="83288" y="3628"/>
                  <a:pt x="83898" y="3798"/>
                </a:cubicBezTo>
                <a:cubicBezTo>
                  <a:pt x="84549" y="3979"/>
                  <a:pt x="84202" y="3768"/>
                  <a:pt x="84373" y="3633"/>
                </a:cubicBezTo>
                <a:cubicBezTo>
                  <a:pt x="84618" y="3440"/>
                  <a:pt x="86240" y="3764"/>
                  <a:pt x="86592" y="3849"/>
                </a:cubicBezTo>
                <a:cubicBezTo>
                  <a:pt x="87011" y="3950"/>
                  <a:pt x="87457" y="4048"/>
                  <a:pt x="87871" y="4159"/>
                </a:cubicBezTo>
                <a:cubicBezTo>
                  <a:pt x="88153" y="4234"/>
                  <a:pt x="88303" y="4313"/>
                  <a:pt x="88563" y="4412"/>
                </a:cubicBezTo>
                <a:cubicBezTo>
                  <a:pt x="89042" y="4595"/>
                  <a:pt x="89454" y="4369"/>
                  <a:pt x="89879" y="4671"/>
                </a:cubicBezTo>
                <a:cubicBezTo>
                  <a:pt x="90053" y="4795"/>
                  <a:pt x="90355" y="5200"/>
                  <a:pt x="89978" y="5206"/>
                </a:cubicBezTo>
                <a:cubicBezTo>
                  <a:pt x="89745" y="5209"/>
                  <a:pt x="88686" y="4888"/>
                  <a:pt x="88391" y="4799"/>
                </a:cubicBezTo>
                <a:cubicBezTo>
                  <a:pt x="88182" y="4736"/>
                  <a:pt x="88172" y="4731"/>
                  <a:pt x="88105" y="4895"/>
                </a:cubicBezTo>
                <a:cubicBezTo>
                  <a:pt x="87978" y="5206"/>
                  <a:pt x="87411" y="5084"/>
                  <a:pt x="87766" y="5206"/>
                </a:cubicBezTo>
                <a:cubicBezTo>
                  <a:pt x="88153" y="5340"/>
                  <a:pt x="88486" y="5429"/>
                  <a:pt x="88855" y="5634"/>
                </a:cubicBezTo>
                <a:cubicBezTo>
                  <a:pt x="89054" y="5744"/>
                  <a:pt x="89115" y="5796"/>
                  <a:pt x="88868" y="5828"/>
                </a:cubicBezTo>
                <a:cubicBezTo>
                  <a:pt x="88151" y="5921"/>
                  <a:pt x="88228" y="6324"/>
                  <a:pt x="87900" y="6496"/>
                </a:cubicBezTo>
                <a:cubicBezTo>
                  <a:pt x="87572" y="6668"/>
                  <a:pt x="86299" y="6414"/>
                  <a:pt x="86444" y="6966"/>
                </a:cubicBezTo>
                <a:cubicBezTo>
                  <a:pt x="86575" y="7463"/>
                  <a:pt x="87388" y="7435"/>
                  <a:pt x="87550" y="8317"/>
                </a:cubicBezTo>
                <a:cubicBezTo>
                  <a:pt x="87587" y="8523"/>
                  <a:pt x="87556" y="9302"/>
                  <a:pt x="87443" y="9453"/>
                </a:cubicBezTo>
                <a:cubicBezTo>
                  <a:pt x="87296" y="9650"/>
                  <a:pt x="86812" y="9137"/>
                  <a:pt x="86692" y="9027"/>
                </a:cubicBezTo>
                <a:cubicBezTo>
                  <a:pt x="86355" y="8719"/>
                  <a:pt x="85777" y="8252"/>
                  <a:pt x="85575" y="7861"/>
                </a:cubicBezTo>
                <a:cubicBezTo>
                  <a:pt x="85490" y="7695"/>
                  <a:pt x="85411" y="7540"/>
                  <a:pt x="85522" y="7377"/>
                </a:cubicBezTo>
                <a:cubicBezTo>
                  <a:pt x="85656" y="7183"/>
                  <a:pt x="85726" y="6914"/>
                  <a:pt x="85781" y="6686"/>
                </a:cubicBezTo>
                <a:cubicBezTo>
                  <a:pt x="85831" y="6481"/>
                  <a:pt x="85864" y="6063"/>
                  <a:pt x="85674" y="5920"/>
                </a:cubicBezTo>
                <a:cubicBezTo>
                  <a:pt x="85475" y="5772"/>
                  <a:pt x="85482" y="6252"/>
                  <a:pt x="85228" y="6304"/>
                </a:cubicBezTo>
                <a:cubicBezTo>
                  <a:pt x="85032" y="6345"/>
                  <a:pt x="84715" y="6092"/>
                  <a:pt x="84393" y="6075"/>
                </a:cubicBezTo>
                <a:cubicBezTo>
                  <a:pt x="84004" y="6055"/>
                  <a:pt x="84011" y="6390"/>
                  <a:pt x="84116" y="6668"/>
                </a:cubicBezTo>
                <a:cubicBezTo>
                  <a:pt x="84170" y="6812"/>
                  <a:pt x="84296" y="6923"/>
                  <a:pt x="84154" y="6974"/>
                </a:cubicBezTo>
                <a:cubicBezTo>
                  <a:pt x="83658" y="7151"/>
                  <a:pt x="83326" y="6706"/>
                  <a:pt x="82827" y="6840"/>
                </a:cubicBezTo>
                <a:cubicBezTo>
                  <a:pt x="82415" y="6952"/>
                  <a:pt x="82330" y="6911"/>
                  <a:pt x="81914" y="6885"/>
                </a:cubicBezTo>
                <a:cubicBezTo>
                  <a:pt x="81269" y="6845"/>
                  <a:pt x="81227" y="6988"/>
                  <a:pt x="81012" y="7516"/>
                </a:cubicBezTo>
                <a:cubicBezTo>
                  <a:pt x="80826" y="7976"/>
                  <a:pt x="80534" y="8286"/>
                  <a:pt x="81096" y="8579"/>
                </a:cubicBezTo>
                <a:cubicBezTo>
                  <a:pt x="81815" y="8953"/>
                  <a:pt x="81667" y="8541"/>
                  <a:pt x="82157" y="8688"/>
                </a:cubicBezTo>
                <a:cubicBezTo>
                  <a:pt x="82637" y="8831"/>
                  <a:pt x="82866" y="9152"/>
                  <a:pt x="83080" y="9576"/>
                </a:cubicBezTo>
                <a:cubicBezTo>
                  <a:pt x="83198" y="9808"/>
                  <a:pt x="83413" y="10132"/>
                  <a:pt x="83492" y="10354"/>
                </a:cubicBezTo>
                <a:cubicBezTo>
                  <a:pt x="83616" y="10698"/>
                  <a:pt x="83520" y="11371"/>
                  <a:pt x="83444" y="11731"/>
                </a:cubicBezTo>
                <a:cubicBezTo>
                  <a:pt x="83338" y="12234"/>
                  <a:pt x="83206" y="12423"/>
                  <a:pt x="82715" y="12547"/>
                </a:cubicBezTo>
                <a:cubicBezTo>
                  <a:pt x="82617" y="12572"/>
                  <a:pt x="82276" y="12628"/>
                  <a:pt x="82169" y="12634"/>
                </a:cubicBezTo>
                <a:cubicBezTo>
                  <a:pt x="82187" y="12648"/>
                  <a:pt x="82200" y="12664"/>
                  <a:pt x="82204" y="12686"/>
                </a:cubicBezTo>
                <a:cubicBezTo>
                  <a:pt x="82234" y="12834"/>
                  <a:pt x="82127" y="13297"/>
                  <a:pt x="82053" y="13427"/>
                </a:cubicBezTo>
                <a:cubicBezTo>
                  <a:pt x="81930" y="13646"/>
                  <a:pt x="81755" y="13661"/>
                  <a:pt x="82004" y="13895"/>
                </a:cubicBezTo>
                <a:cubicBezTo>
                  <a:pt x="82058" y="13946"/>
                  <a:pt x="82077" y="13968"/>
                  <a:pt x="82137" y="14013"/>
                </a:cubicBezTo>
                <a:cubicBezTo>
                  <a:pt x="82202" y="14041"/>
                  <a:pt x="82324" y="14128"/>
                  <a:pt x="82417" y="14207"/>
                </a:cubicBezTo>
                <a:cubicBezTo>
                  <a:pt x="82664" y="14415"/>
                  <a:pt x="83344" y="15167"/>
                  <a:pt x="82757" y="15365"/>
                </a:cubicBezTo>
                <a:cubicBezTo>
                  <a:pt x="82601" y="15418"/>
                  <a:pt x="82661" y="15404"/>
                  <a:pt x="82547" y="15472"/>
                </a:cubicBezTo>
                <a:cubicBezTo>
                  <a:pt x="82480" y="15513"/>
                  <a:pt x="82370" y="15524"/>
                  <a:pt x="82298" y="15491"/>
                </a:cubicBezTo>
                <a:close/>
                <a:moveTo>
                  <a:pt x="86264" y="12368"/>
                </a:moveTo>
                <a:cubicBezTo>
                  <a:pt x="86137" y="12261"/>
                  <a:pt x="86087" y="12117"/>
                  <a:pt x="85937" y="12107"/>
                </a:cubicBezTo>
                <a:cubicBezTo>
                  <a:pt x="85460" y="12077"/>
                  <a:pt x="85278" y="11887"/>
                  <a:pt x="84889" y="11684"/>
                </a:cubicBezTo>
                <a:cubicBezTo>
                  <a:pt x="84590" y="11528"/>
                  <a:pt x="84888" y="11867"/>
                  <a:pt x="84945" y="11973"/>
                </a:cubicBezTo>
                <a:cubicBezTo>
                  <a:pt x="85158" y="12369"/>
                  <a:pt x="84863" y="12352"/>
                  <a:pt x="84867" y="12514"/>
                </a:cubicBezTo>
                <a:cubicBezTo>
                  <a:pt x="84871" y="12676"/>
                  <a:pt x="85037" y="13044"/>
                  <a:pt x="85211" y="12979"/>
                </a:cubicBezTo>
                <a:cubicBezTo>
                  <a:pt x="85374" y="12918"/>
                  <a:pt x="84920" y="12668"/>
                  <a:pt x="85269" y="12683"/>
                </a:cubicBezTo>
                <a:cubicBezTo>
                  <a:pt x="85486" y="12692"/>
                  <a:pt x="85795" y="12875"/>
                  <a:pt x="85919" y="12693"/>
                </a:cubicBezTo>
                <a:cubicBezTo>
                  <a:pt x="86082" y="12453"/>
                  <a:pt x="86074" y="12556"/>
                  <a:pt x="86277" y="12440"/>
                </a:cubicBezTo>
                <a:cubicBezTo>
                  <a:pt x="86359" y="12393"/>
                  <a:pt x="86313" y="12391"/>
                  <a:pt x="86264" y="12368"/>
                </a:cubicBezTo>
                <a:close/>
                <a:moveTo>
                  <a:pt x="84605" y="15833"/>
                </a:moveTo>
                <a:cubicBezTo>
                  <a:pt x="84599" y="15602"/>
                  <a:pt x="84207" y="15844"/>
                  <a:pt x="84356" y="15963"/>
                </a:cubicBezTo>
                <a:cubicBezTo>
                  <a:pt x="84439" y="16028"/>
                  <a:pt x="84576" y="15946"/>
                  <a:pt x="84605" y="15833"/>
                </a:cubicBezTo>
                <a:close/>
                <a:moveTo>
                  <a:pt x="83810" y="16430"/>
                </a:moveTo>
                <a:cubicBezTo>
                  <a:pt x="83870" y="16531"/>
                  <a:pt x="83990" y="16732"/>
                  <a:pt x="84097" y="16542"/>
                </a:cubicBezTo>
                <a:cubicBezTo>
                  <a:pt x="84273" y="16232"/>
                  <a:pt x="83812" y="15860"/>
                  <a:pt x="83973" y="15682"/>
                </a:cubicBezTo>
                <a:cubicBezTo>
                  <a:pt x="84121" y="15518"/>
                  <a:pt x="84561" y="15476"/>
                  <a:pt x="84775" y="15552"/>
                </a:cubicBezTo>
                <a:cubicBezTo>
                  <a:pt x="84964" y="15621"/>
                  <a:pt x="85252" y="15877"/>
                  <a:pt x="85322" y="15610"/>
                </a:cubicBezTo>
                <a:cubicBezTo>
                  <a:pt x="85384" y="15374"/>
                  <a:pt x="85353" y="15402"/>
                  <a:pt x="85647" y="15412"/>
                </a:cubicBezTo>
                <a:cubicBezTo>
                  <a:pt x="86092" y="15427"/>
                  <a:pt x="85947" y="15288"/>
                  <a:pt x="86218" y="15256"/>
                </a:cubicBezTo>
                <a:cubicBezTo>
                  <a:pt x="86431" y="15231"/>
                  <a:pt x="86222" y="14704"/>
                  <a:pt x="86188" y="14573"/>
                </a:cubicBezTo>
                <a:cubicBezTo>
                  <a:pt x="86029" y="13949"/>
                  <a:pt x="86159" y="13634"/>
                  <a:pt x="85589" y="13189"/>
                </a:cubicBezTo>
                <a:cubicBezTo>
                  <a:pt x="85443" y="13074"/>
                  <a:pt x="85483" y="13121"/>
                  <a:pt x="85360" y="13179"/>
                </a:cubicBezTo>
                <a:cubicBezTo>
                  <a:pt x="85147" y="13278"/>
                  <a:pt x="85414" y="13619"/>
                  <a:pt x="85473" y="13793"/>
                </a:cubicBezTo>
                <a:cubicBezTo>
                  <a:pt x="85559" y="14051"/>
                  <a:pt x="85503" y="14493"/>
                  <a:pt x="85204" y="14564"/>
                </a:cubicBezTo>
                <a:cubicBezTo>
                  <a:pt x="85011" y="14611"/>
                  <a:pt x="84993" y="14421"/>
                  <a:pt x="84959" y="14672"/>
                </a:cubicBezTo>
                <a:cubicBezTo>
                  <a:pt x="84836" y="15577"/>
                  <a:pt x="84212" y="14675"/>
                  <a:pt x="83605" y="15718"/>
                </a:cubicBezTo>
                <a:cubicBezTo>
                  <a:pt x="83570" y="15780"/>
                  <a:pt x="83404" y="16073"/>
                  <a:pt x="83547" y="16103"/>
                </a:cubicBezTo>
                <a:cubicBezTo>
                  <a:pt x="83682" y="16133"/>
                  <a:pt x="83716" y="16256"/>
                  <a:pt x="83783" y="16379"/>
                </a:cubicBezTo>
                <a:lnTo>
                  <a:pt x="83810" y="16430"/>
                </a:lnTo>
                <a:close/>
                <a:moveTo>
                  <a:pt x="61475" y="11686"/>
                </a:moveTo>
                <a:cubicBezTo>
                  <a:pt x="61665" y="11756"/>
                  <a:pt x="61503" y="12064"/>
                  <a:pt x="61436" y="11933"/>
                </a:cubicBezTo>
                <a:cubicBezTo>
                  <a:pt x="61436" y="11932"/>
                  <a:pt x="61401" y="11723"/>
                  <a:pt x="61402" y="11718"/>
                </a:cubicBezTo>
                <a:cubicBezTo>
                  <a:pt x="61412" y="11682"/>
                  <a:pt x="61444" y="11680"/>
                  <a:pt x="61475" y="11686"/>
                </a:cubicBezTo>
                <a:close/>
                <a:moveTo>
                  <a:pt x="83050" y="24553"/>
                </a:moveTo>
                <a:cubicBezTo>
                  <a:pt x="83235" y="24800"/>
                  <a:pt x="83219" y="23786"/>
                  <a:pt x="83049" y="24011"/>
                </a:cubicBezTo>
                <a:cubicBezTo>
                  <a:pt x="82956" y="24134"/>
                  <a:pt x="82969" y="24417"/>
                  <a:pt x="83050" y="24553"/>
                </a:cubicBezTo>
                <a:close/>
                <a:moveTo>
                  <a:pt x="83723" y="31035"/>
                </a:moveTo>
                <a:cubicBezTo>
                  <a:pt x="83724" y="31034"/>
                  <a:pt x="83811" y="30963"/>
                  <a:pt x="83829" y="30953"/>
                </a:cubicBezTo>
                <a:cubicBezTo>
                  <a:pt x="84208" y="30743"/>
                  <a:pt x="84836" y="30737"/>
                  <a:pt x="83846" y="31148"/>
                </a:cubicBezTo>
                <a:cubicBezTo>
                  <a:pt x="83709" y="31205"/>
                  <a:pt x="83522" y="31465"/>
                  <a:pt x="83373" y="31422"/>
                </a:cubicBezTo>
                <a:cubicBezTo>
                  <a:pt x="83245" y="31386"/>
                  <a:pt x="83441" y="31177"/>
                  <a:pt x="83491" y="31140"/>
                </a:cubicBezTo>
                <a:cubicBezTo>
                  <a:pt x="83590" y="31066"/>
                  <a:pt x="83609" y="31066"/>
                  <a:pt x="83723" y="31035"/>
                </a:cubicBezTo>
                <a:close/>
                <a:moveTo>
                  <a:pt x="87858" y="30797"/>
                </a:moveTo>
                <a:cubicBezTo>
                  <a:pt x="88117" y="30859"/>
                  <a:pt x="88102" y="30574"/>
                  <a:pt x="87877" y="30656"/>
                </a:cubicBezTo>
                <a:cubicBezTo>
                  <a:pt x="87800" y="30684"/>
                  <a:pt x="87763" y="30753"/>
                  <a:pt x="87858" y="30797"/>
                </a:cubicBezTo>
                <a:close/>
                <a:moveTo>
                  <a:pt x="88444" y="28594"/>
                </a:moveTo>
                <a:cubicBezTo>
                  <a:pt x="88526" y="28622"/>
                  <a:pt x="88832" y="28690"/>
                  <a:pt x="88870" y="28751"/>
                </a:cubicBezTo>
                <a:cubicBezTo>
                  <a:pt x="88959" y="28794"/>
                  <a:pt x="89103" y="28847"/>
                  <a:pt x="89337" y="28941"/>
                </a:cubicBezTo>
                <a:cubicBezTo>
                  <a:pt x="89632" y="29059"/>
                  <a:pt x="90018" y="29164"/>
                  <a:pt x="90215" y="29427"/>
                </a:cubicBezTo>
                <a:cubicBezTo>
                  <a:pt x="90400" y="29674"/>
                  <a:pt x="90367" y="29663"/>
                  <a:pt x="90634" y="29850"/>
                </a:cubicBezTo>
                <a:cubicBezTo>
                  <a:pt x="90991" y="30100"/>
                  <a:pt x="90746" y="30119"/>
                  <a:pt x="90866" y="30526"/>
                </a:cubicBezTo>
                <a:cubicBezTo>
                  <a:pt x="91007" y="30926"/>
                  <a:pt x="91710" y="31459"/>
                  <a:pt x="91724" y="31512"/>
                </a:cubicBezTo>
                <a:cubicBezTo>
                  <a:pt x="91762" y="31659"/>
                  <a:pt x="91282" y="31513"/>
                  <a:pt x="91244" y="31504"/>
                </a:cubicBezTo>
                <a:cubicBezTo>
                  <a:pt x="90640" y="31372"/>
                  <a:pt x="90794" y="31280"/>
                  <a:pt x="90421" y="30863"/>
                </a:cubicBezTo>
                <a:cubicBezTo>
                  <a:pt x="90266" y="30691"/>
                  <a:pt x="89973" y="30419"/>
                  <a:pt x="89729" y="30579"/>
                </a:cubicBezTo>
                <a:cubicBezTo>
                  <a:pt x="89580" y="30677"/>
                  <a:pt x="89417" y="30709"/>
                  <a:pt x="89360" y="30869"/>
                </a:cubicBezTo>
                <a:cubicBezTo>
                  <a:pt x="89291" y="31067"/>
                  <a:pt x="89165" y="31132"/>
                  <a:pt x="88951" y="31119"/>
                </a:cubicBezTo>
                <a:cubicBezTo>
                  <a:pt x="88812" y="31110"/>
                  <a:pt x="88772" y="31036"/>
                  <a:pt x="88705" y="30992"/>
                </a:cubicBezTo>
                <a:cubicBezTo>
                  <a:pt x="88580" y="31001"/>
                  <a:pt x="88263" y="30693"/>
                  <a:pt x="88198" y="30566"/>
                </a:cubicBezTo>
                <a:cubicBezTo>
                  <a:pt x="88130" y="30435"/>
                  <a:pt x="88133" y="30255"/>
                  <a:pt x="88059" y="30077"/>
                </a:cubicBezTo>
                <a:cubicBezTo>
                  <a:pt x="87949" y="29812"/>
                  <a:pt x="87944" y="29749"/>
                  <a:pt x="87642" y="29610"/>
                </a:cubicBezTo>
                <a:cubicBezTo>
                  <a:pt x="87268" y="29445"/>
                  <a:pt x="87134" y="29448"/>
                  <a:pt x="86797" y="29178"/>
                </a:cubicBezTo>
                <a:cubicBezTo>
                  <a:pt x="86485" y="28927"/>
                  <a:pt x="86421" y="29314"/>
                  <a:pt x="86253" y="29072"/>
                </a:cubicBezTo>
                <a:cubicBezTo>
                  <a:pt x="85965" y="28657"/>
                  <a:pt x="86878" y="28782"/>
                  <a:pt x="86291" y="28577"/>
                </a:cubicBezTo>
                <a:cubicBezTo>
                  <a:pt x="86139" y="28523"/>
                  <a:pt x="85575" y="28325"/>
                  <a:pt x="85898" y="28113"/>
                </a:cubicBezTo>
                <a:lnTo>
                  <a:pt x="85968" y="28075"/>
                </a:lnTo>
                <a:cubicBezTo>
                  <a:pt x="86245" y="27941"/>
                  <a:pt x="86552" y="28021"/>
                  <a:pt x="86699" y="28296"/>
                </a:cubicBezTo>
                <a:cubicBezTo>
                  <a:pt x="86825" y="28533"/>
                  <a:pt x="86902" y="29017"/>
                  <a:pt x="87309" y="28803"/>
                </a:cubicBezTo>
                <a:cubicBezTo>
                  <a:pt x="87676" y="28611"/>
                  <a:pt x="87600" y="28289"/>
                  <a:pt x="88204" y="28505"/>
                </a:cubicBezTo>
                <a:cubicBezTo>
                  <a:pt x="88284" y="28534"/>
                  <a:pt x="88363" y="28566"/>
                  <a:pt x="88444" y="28594"/>
                </a:cubicBezTo>
                <a:close/>
                <a:moveTo>
                  <a:pt x="83620" y="27385"/>
                </a:moveTo>
                <a:cubicBezTo>
                  <a:pt x="83070" y="27579"/>
                  <a:pt x="82909" y="27358"/>
                  <a:pt x="82584" y="27429"/>
                </a:cubicBezTo>
                <a:cubicBezTo>
                  <a:pt x="82182" y="27571"/>
                  <a:pt x="82223" y="27950"/>
                  <a:pt x="82111" y="28310"/>
                </a:cubicBezTo>
                <a:cubicBezTo>
                  <a:pt x="81994" y="28656"/>
                  <a:pt x="81876" y="28767"/>
                  <a:pt x="82014" y="29140"/>
                </a:cubicBezTo>
                <a:cubicBezTo>
                  <a:pt x="82068" y="29284"/>
                  <a:pt x="82099" y="29415"/>
                  <a:pt x="82138" y="29563"/>
                </a:cubicBezTo>
                <a:cubicBezTo>
                  <a:pt x="82216" y="29859"/>
                  <a:pt x="82334" y="29680"/>
                  <a:pt x="82365" y="29473"/>
                </a:cubicBezTo>
                <a:cubicBezTo>
                  <a:pt x="82392" y="29295"/>
                  <a:pt x="82396" y="28448"/>
                  <a:pt x="82651" y="29099"/>
                </a:cubicBezTo>
                <a:cubicBezTo>
                  <a:pt x="82696" y="29215"/>
                  <a:pt x="82817" y="29541"/>
                  <a:pt x="83003" y="29438"/>
                </a:cubicBezTo>
                <a:cubicBezTo>
                  <a:pt x="83300" y="29271"/>
                  <a:pt x="82745" y="28670"/>
                  <a:pt x="82780" y="28530"/>
                </a:cubicBezTo>
                <a:cubicBezTo>
                  <a:pt x="82807" y="28422"/>
                  <a:pt x="83284" y="28193"/>
                  <a:pt x="83175" y="28128"/>
                </a:cubicBezTo>
                <a:cubicBezTo>
                  <a:pt x="82990" y="28072"/>
                  <a:pt x="82394" y="28436"/>
                  <a:pt x="82383" y="27981"/>
                </a:cubicBezTo>
                <a:cubicBezTo>
                  <a:pt x="82377" y="27750"/>
                  <a:pt x="82595" y="27662"/>
                  <a:pt x="82791" y="27645"/>
                </a:cubicBezTo>
                <a:cubicBezTo>
                  <a:pt x="83143" y="27634"/>
                  <a:pt x="83500" y="27783"/>
                  <a:pt x="83808" y="27468"/>
                </a:cubicBezTo>
                <a:cubicBezTo>
                  <a:pt x="83916" y="27358"/>
                  <a:pt x="83941" y="27268"/>
                  <a:pt x="83749" y="27336"/>
                </a:cubicBezTo>
                <a:cubicBezTo>
                  <a:pt x="83706" y="27351"/>
                  <a:pt x="83663" y="27369"/>
                  <a:pt x="83620" y="27385"/>
                </a:cubicBezTo>
                <a:close/>
                <a:moveTo>
                  <a:pt x="84373" y="28999"/>
                </a:moveTo>
                <a:cubicBezTo>
                  <a:pt x="84237" y="29072"/>
                  <a:pt x="84519" y="29150"/>
                  <a:pt x="84499" y="29034"/>
                </a:cubicBezTo>
                <a:cubicBezTo>
                  <a:pt x="84489" y="28976"/>
                  <a:pt x="84413" y="28986"/>
                  <a:pt x="84373" y="28999"/>
                </a:cubicBezTo>
                <a:close/>
                <a:moveTo>
                  <a:pt x="84811" y="27968"/>
                </a:moveTo>
                <a:cubicBezTo>
                  <a:pt x="84879" y="27956"/>
                  <a:pt x="85048" y="27679"/>
                  <a:pt x="85029" y="27578"/>
                </a:cubicBezTo>
                <a:cubicBezTo>
                  <a:pt x="84997" y="27411"/>
                  <a:pt x="84844" y="27429"/>
                  <a:pt x="84770" y="27246"/>
                </a:cubicBezTo>
                <a:cubicBezTo>
                  <a:pt x="84705" y="27082"/>
                  <a:pt x="84686" y="27508"/>
                  <a:pt x="84687" y="27534"/>
                </a:cubicBezTo>
                <a:cubicBezTo>
                  <a:pt x="84691" y="27625"/>
                  <a:pt x="84718" y="27925"/>
                  <a:pt x="84811" y="27968"/>
                </a:cubicBezTo>
                <a:close/>
                <a:moveTo>
                  <a:pt x="84987" y="29009"/>
                </a:moveTo>
                <a:cubicBezTo>
                  <a:pt x="85217" y="29025"/>
                  <a:pt x="85296" y="29010"/>
                  <a:pt x="85521" y="29105"/>
                </a:cubicBezTo>
                <a:cubicBezTo>
                  <a:pt x="85822" y="29216"/>
                  <a:pt x="85642" y="28945"/>
                  <a:pt x="85490" y="28883"/>
                </a:cubicBezTo>
                <a:cubicBezTo>
                  <a:pt x="85146" y="28742"/>
                  <a:pt x="84601" y="28980"/>
                  <a:pt x="84888" y="29004"/>
                </a:cubicBezTo>
                <a:cubicBezTo>
                  <a:pt x="84921" y="29007"/>
                  <a:pt x="84954" y="29007"/>
                  <a:pt x="84987" y="29009"/>
                </a:cubicBezTo>
                <a:close/>
                <a:moveTo>
                  <a:pt x="77862" y="30339"/>
                </a:moveTo>
                <a:cubicBezTo>
                  <a:pt x="78250" y="30602"/>
                  <a:pt x="78664" y="30554"/>
                  <a:pt x="79109" y="30672"/>
                </a:cubicBezTo>
                <a:cubicBezTo>
                  <a:pt x="79450" y="30763"/>
                  <a:pt x="79559" y="30765"/>
                  <a:pt x="79899" y="30805"/>
                </a:cubicBezTo>
                <a:cubicBezTo>
                  <a:pt x="80105" y="30829"/>
                  <a:pt x="80200" y="30863"/>
                  <a:pt x="80391" y="30930"/>
                </a:cubicBezTo>
                <a:cubicBezTo>
                  <a:pt x="80535" y="30980"/>
                  <a:pt x="80472" y="30833"/>
                  <a:pt x="80435" y="30749"/>
                </a:cubicBezTo>
                <a:cubicBezTo>
                  <a:pt x="80353" y="30560"/>
                  <a:pt x="80103" y="30528"/>
                  <a:pt x="79921" y="30399"/>
                </a:cubicBezTo>
                <a:cubicBezTo>
                  <a:pt x="79698" y="30242"/>
                  <a:pt x="79534" y="30122"/>
                  <a:pt x="79251" y="30217"/>
                </a:cubicBezTo>
                <a:cubicBezTo>
                  <a:pt x="78599" y="30437"/>
                  <a:pt x="78539" y="29843"/>
                  <a:pt x="77945" y="30002"/>
                </a:cubicBezTo>
                <a:cubicBezTo>
                  <a:pt x="77709" y="30065"/>
                  <a:pt x="77661" y="30179"/>
                  <a:pt x="77862" y="30339"/>
                </a:cubicBezTo>
                <a:close/>
                <a:moveTo>
                  <a:pt x="81541" y="30988"/>
                </a:moveTo>
                <a:cubicBezTo>
                  <a:pt x="81996" y="30914"/>
                  <a:pt x="81778" y="30727"/>
                  <a:pt x="81558" y="30806"/>
                </a:cubicBezTo>
                <a:cubicBezTo>
                  <a:pt x="81286" y="30902"/>
                  <a:pt x="81100" y="31037"/>
                  <a:pt x="81541" y="30988"/>
                </a:cubicBezTo>
                <a:close/>
                <a:moveTo>
                  <a:pt x="82092" y="31251"/>
                </a:moveTo>
                <a:cubicBezTo>
                  <a:pt x="81931" y="31247"/>
                  <a:pt x="82259" y="31427"/>
                  <a:pt x="82206" y="31311"/>
                </a:cubicBezTo>
                <a:cubicBezTo>
                  <a:pt x="82189" y="31272"/>
                  <a:pt x="82129" y="31258"/>
                  <a:pt x="82092" y="31251"/>
                </a:cubicBezTo>
                <a:close/>
                <a:moveTo>
                  <a:pt x="82341" y="30834"/>
                </a:moveTo>
                <a:cubicBezTo>
                  <a:pt x="81841" y="30882"/>
                  <a:pt x="82404" y="31123"/>
                  <a:pt x="83011" y="30850"/>
                </a:cubicBezTo>
                <a:cubicBezTo>
                  <a:pt x="83190" y="30770"/>
                  <a:pt x="82798" y="30820"/>
                  <a:pt x="82764" y="30822"/>
                </a:cubicBezTo>
                <a:cubicBezTo>
                  <a:pt x="82623" y="30829"/>
                  <a:pt x="82482" y="30828"/>
                  <a:pt x="82341" y="30834"/>
                </a:cubicBezTo>
                <a:close/>
                <a:moveTo>
                  <a:pt x="76147" y="28296"/>
                </a:moveTo>
                <a:cubicBezTo>
                  <a:pt x="76440" y="28943"/>
                  <a:pt x="76555" y="29073"/>
                  <a:pt x="77049" y="29585"/>
                </a:cubicBezTo>
                <a:cubicBezTo>
                  <a:pt x="77223" y="29766"/>
                  <a:pt x="77518" y="30048"/>
                  <a:pt x="77735" y="29744"/>
                </a:cubicBezTo>
                <a:cubicBezTo>
                  <a:pt x="77884" y="29535"/>
                  <a:pt x="77902" y="29075"/>
                  <a:pt x="77784" y="28847"/>
                </a:cubicBezTo>
                <a:cubicBezTo>
                  <a:pt x="77678" y="28677"/>
                  <a:pt x="77560" y="28729"/>
                  <a:pt x="77457" y="28552"/>
                </a:cubicBezTo>
                <a:cubicBezTo>
                  <a:pt x="77337" y="28344"/>
                  <a:pt x="77338" y="28337"/>
                  <a:pt x="77179" y="28153"/>
                </a:cubicBezTo>
                <a:cubicBezTo>
                  <a:pt x="76894" y="27823"/>
                  <a:pt x="77311" y="27917"/>
                  <a:pt x="76986" y="27708"/>
                </a:cubicBezTo>
                <a:cubicBezTo>
                  <a:pt x="76753" y="27563"/>
                  <a:pt x="76510" y="27147"/>
                  <a:pt x="76331" y="27103"/>
                </a:cubicBezTo>
                <a:cubicBezTo>
                  <a:pt x="76213" y="27074"/>
                  <a:pt x="76322" y="27196"/>
                  <a:pt x="76097" y="26965"/>
                </a:cubicBezTo>
                <a:cubicBezTo>
                  <a:pt x="75973" y="26836"/>
                  <a:pt x="75898" y="26742"/>
                  <a:pt x="75758" y="26614"/>
                </a:cubicBezTo>
                <a:cubicBezTo>
                  <a:pt x="75561" y="26433"/>
                  <a:pt x="75486" y="26316"/>
                  <a:pt x="75320" y="26129"/>
                </a:cubicBezTo>
                <a:cubicBezTo>
                  <a:pt x="75151" y="25937"/>
                  <a:pt x="74943" y="25912"/>
                  <a:pt x="74700" y="25880"/>
                </a:cubicBezTo>
                <a:cubicBezTo>
                  <a:pt x="74397" y="25840"/>
                  <a:pt x="74531" y="26051"/>
                  <a:pt x="74645" y="26211"/>
                </a:cubicBezTo>
                <a:cubicBezTo>
                  <a:pt x="74871" y="26529"/>
                  <a:pt x="75205" y="26770"/>
                  <a:pt x="75451" y="27126"/>
                </a:cubicBezTo>
                <a:cubicBezTo>
                  <a:pt x="75605" y="27349"/>
                  <a:pt x="75703" y="27585"/>
                  <a:pt x="75860" y="27817"/>
                </a:cubicBezTo>
                <a:cubicBezTo>
                  <a:pt x="75974" y="27986"/>
                  <a:pt x="76059" y="28110"/>
                  <a:pt x="76147" y="28296"/>
                </a:cubicBezTo>
                <a:close/>
                <a:moveTo>
                  <a:pt x="77927" y="28732"/>
                </a:moveTo>
                <a:cubicBezTo>
                  <a:pt x="78124" y="28733"/>
                  <a:pt x="77772" y="28235"/>
                  <a:pt x="77715" y="28450"/>
                </a:cubicBezTo>
                <a:cubicBezTo>
                  <a:pt x="77685" y="28564"/>
                  <a:pt x="77829" y="28702"/>
                  <a:pt x="77927" y="28732"/>
                </a:cubicBezTo>
                <a:close/>
                <a:moveTo>
                  <a:pt x="79668" y="28964"/>
                </a:moveTo>
                <a:cubicBezTo>
                  <a:pt x="79386" y="28867"/>
                  <a:pt x="79224" y="28914"/>
                  <a:pt x="79156" y="28525"/>
                </a:cubicBezTo>
                <a:cubicBezTo>
                  <a:pt x="79141" y="28402"/>
                  <a:pt x="79168" y="28197"/>
                  <a:pt x="79022" y="28147"/>
                </a:cubicBezTo>
                <a:cubicBezTo>
                  <a:pt x="78894" y="28104"/>
                  <a:pt x="78940" y="28130"/>
                  <a:pt x="78956" y="28074"/>
                </a:cubicBezTo>
                <a:cubicBezTo>
                  <a:pt x="78958" y="28069"/>
                  <a:pt x="78894" y="27989"/>
                  <a:pt x="78879" y="27923"/>
                </a:cubicBezTo>
                <a:cubicBezTo>
                  <a:pt x="78852" y="27801"/>
                  <a:pt x="78802" y="27587"/>
                  <a:pt x="78827" y="27474"/>
                </a:cubicBezTo>
                <a:cubicBezTo>
                  <a:pt x="78832" y="27449"/>
                  <a:pt x="78931" y="27037"/>
                  <a:pt x="79007" y="27150"/>
                </a:cubicBezTo>
                <a:cubicBezTo>
                  <a:pt x="79228" y="27170"/>
                  <a:pt x="79379" y="27238"/>
                  <a:pt x="79443" y="27226"/>
                </a:cubicBezTo>
                <a:cubicBezTo>
                  <a:pt x="79533" y="27191"/>
                  <a:pt x="79572" y="27028"/>
                  <a:pt x="79673" y="26920"/>
                </a:cubicBezTo>
                <a:cubicBezTo>
                  <a:pt x="79914" y="26663"/>
                  <a:pt x="80095" y="26653"/>
                  <a:pt x="80346" y="26296"/>
                </a:cubicBezTo>
                <a:cubicBezTo>
                  <a:pt x="80403" y="26215"/>
                  <a:pt x="80565" y="26078"/>
                  <a:pt x="80655" y="26057"/>
                </a:cubicBezTo>
                <a:cubicBezTo>
                  <a:pt x="80713" y="26044"/>
                  <a:pt x="80616" y="26181"/>
                  <a:pt x="80742" y="26105"/>
                </a:cubicBezTo>
                <a:cubicBezTo>
                  <a:pt x="80764" y="26092"/>
                  <a:pt x="80890" y="25836"/>
                  <a:pt x="80917" y="25794"/>
                </a:cubicBezTo>
                <a:cubicBezTo>
                  <a:pt x="80973" y="25705"/>
                  <a:pt x="81159" y="25383"/>
                  <a:pt x="81267" y="25371"/>
                </a:cubicBezTo>
                <a:cubicBezTo>
                  <a:pt x="81449" y="25349"/>
                  <a:pt x="81424" y="25671"/>
                  <a:pt x="81568" y="25717"/>
                </a:cubicBezTo>
                <a:cubicBezTo>
                  <a:pt x="81695" y="25757"/>
                  <a:pt x="81981" y="25831"/>
                  <a:pt x="81861" y="26011"/>
                </a:cubicBezTo>
                <a:cubicBezTo>
                  <a:pt x="81709" y="26238"/>
                  <a:pt x="81840" y="26300"/>
                  <a:pt x="81461" y="26282"/>
                </a:cubicBezTo>
                <a:cubicBezTo>
                  <a:pt x="81462" y="26347"/>
                  <a:pt x="81478" y="26409"/>
                  <a:pt x="81447" y="26516"/>
                </a:cubicBezTo>
                <a:cubicBezTo>
                  <a:pt x="81385" y="26563"/>
                  <a:pt x="81472" y="26668"/>
                  <a:pt x="81508" y="26733"/>
                </a:cubicBezTo>
                <a:cubicBezTo>
                  <a:pt x="81573" y="26851"/>
                  <a:pt x="81839" y="27336"/>
                  <a:pt x="81796" y="27447"/>
                </a:cubicBezTo>
                <a:cubicBezTo>
                  <a:pt x="81783" y="27479"/>
                  <a:pt x="81623" y="27647"/>
                  <a:pt x="81563" y="27780"/>
                </a:cubicBezTo>
                <a:cubicBezTo>
                  <a:pt x="81487" y="27945"/>
                  <a:pt x="81472" y="28016"/>
                  <a:pt x="81363" y="28178"/>
                </a:cubicBezTo>
                <a:cubicBezTo>
                  <a:pt x="81110" y="28532"/>
                  <a:pt x="81220" y="28624"/>
                  <a:pt x="81074" y="28911"/>
                </a:cubicBezTo>
                <a:cubicBezTo>
                  <a:pt x="80958" y="29139"/>
                  <a:pt x="80656" y="29287"/>
                  <a:pt x="80499" y="29048"/>
                </a:cubicBezTo>
                <a:cubicBezTo>
                  <a:pt x="80452" y="28976"/>
                  <a:pt x="80355" y="28996"/>
                  <a:pt x="80256" y="28981"/>
                </a:cubicBezTo>
                <a:cubicBezTo>
                  <a:pt x="80027" y="28945"/>
                  <a:pt x="80127" y="28957"/>
                  <a:pt x="79925" y="29000"/>
                </a:cubicBezTo>
                <a:cubicBezTo>
                  <a:pt x="79826" y="29021"/>
                  <a:pt x="79761" y="28994"/>
                  <a:pt x="79668" y="28964"/>
                </a:cubicBezTo>
                <a:close/>
                <a:moveTo>
                  <a:pt x="58606" y="11356"/>
                </a:moveTo>
                <a:cubicBezTo>
                  <a:pt x="58474" y="11437"/>
                  <a:pt x="58534" y="11396"/>
                  <a:pt x="58351" y="11526"/>
                </a:cubicBezTo>
                <a:cubicBezTo>
                  <a:pt x="57965" y="11798"/>
                  <a:pt x="58175" y="12105"/>
                  <a:pt x="58374" y="12417"/>
                </a:cubicBezTo>
                <a:cubicBezTo>
                  <a:pt x="58489" y="12597"/>
                  <a:pt x="58714" y="12805"/>
                  <a:pt x="58732" y="12919"/>
                </a:cubicBezTo>
                <a:cubicBezTo>
                  <a:pt x="58812" y="13017"/>
                  <a:pt x="58804" y="13014"/>
                  <a:pt x="58900" y="13106"/>
                </a:cubicBezTo>
                <a:cubicBezTo>
                  <a:pt x="59264" y="13454"/>
                  <a:pt x="59341" y="13327"/>
                  <a:pt x="59079" y="13823"/>
                </a:cubicBezTo>
                <a:cubicBezTo>
                  <a:pt x="59033" y="13911"/>
                  <a:pt x="59025" y="13903"/>
                  <a:pt x="58996" y="14007"/>
                </a:cubicBezTo>
                <a:cubicBezTo>
                  <a:pt x="58971" y="14085"/>
                  <a:pt x="58958" y="14086"/>
                  <a:pt x="58944" y="14138"/>
                </a:cubicBezTo>
                <a:cubicBezTo>
                  <a:pt x="59094" y="14325"/>
                  <a:pt x="59261" y="14433"/>
                  <a:pt x="59523" y="14591"/>
                </a:cubicBezTo>
                <a:cubicBezTo>
                  <a:pt x="59788" y="14751"/>
                  <a:pt x="60119" y="14756"/>
                  <a:pt x="60417" y="14697"/>
                </a:cubicBezTo>
                <a:cubicBezTo>
                  <a:pt x="60540" y="14673"/>
                  <a:pt x="60570" y="14600"/>
                  <a:pt x="60631" y="14529"/>
                </a:cubicBezTo>
                <a:cubicBezTo>
                  <a:pt x="60575" y="14208"/>
                  <a:pt x="60387" y="14390"/>
                  <a:pt x="60308" y="13820"/>
                </a:cubicBezTo>
                <a:cubicBezTo>
                  <a:pt x="60226" y="13704"/>
                  <a:pt x="60308" y="13671"/>
                  <a:pt x="60178" y="13581"/>
                </a:cubicBezTo>
                <a:cubicBezTo>
                  <a:pt x="60077" y="13499"/>
                  <a:pt x="59987" y="13340"/>
                  <a:pt x="60002" y="13204"/>
                </a:cubicBezTo>
                <a:cubicBezTo>
                  <a:pt x="60008" y="13147"/>
                  <a:pt x="60098" y="13216"/>
                  <a:pt x="60162" y="13238"/>
                </a:cubicBezTo>
                <a:cubicBezTo>
                  <a:pt x="60326" y="13296"/>
                  <a:pt x="60594" y="13362"/>
                  <a:pt x="60416" y="13080"/>
                </a:cubicBezTo>
                <a:cubicBezTo>
                  <a:pt x="60342" y="12962"/>
                  <a:pt x="60079" y="12725"/>
                  <a:pt x="59965" y="12895"/>
                </a:cubicBezTo>
                <a:cubicBezTo>
                  <a:pt x="59937" y="12937"/>
                  <a:pt x="59908" y="13181"/>
                  <a:pt x="59839" y="12856"/>
                </a:cubicBezTo>
                <a:cubicBezTo>
                  <a:pt x="59832" y="12827"/>
                  <a:pt x="59845" y="12775"/>
                  <a:pt x="59815" y="12692"/>
                </a:cubicBezTo>
                <a:cubicBezTo>
                  <a:pt x="59754" y="12522"/>
                  <a:pt x="59124" y="12275"/>
                  <a:pt x="59197" y="11967"/>
                </a:cubicBezTo>
                <a:cubicBezTo>
                  <a:pt x="59279" y="11614"/>
                  <a:pt x="59795" y="11794"/>
                  <a:pt x="59733" y="11421"/>
                </a:cubicBezTo>
                <a:cubicBezTo>
                  <a:pt x="59668" y="11023"/>
                  <a:pt x="59036" y="11097"/>
                  <a:pt x="58752" y="11211"/>
                </a:cubicBezTo>
                <a:cubicBezTo>
                  <a:pt x="58660" y="11248"/>
                  <a:pt x="58633" y="11305"/>
                  <a:pt x="58606" y="11356"/>
                </a:cubicBezTo>
                <a:close/>
                <a:moveTo>
                  <a:pt x="95903" y="35771"/>
                </a:moveTo>
                <a:cubicBezTo>
                  <a:pt x="96317" y="35916"/>
                  <a:pt x="95122" y="34683"/>
                  <a:pt x="95383" y="35226"/>
                </a:cubicBezTo>
                <a:cubicBezTo>
                  <a:pt x="95474" y="35417"/>
                  <a:pt x="95709" y="35678"/>
                  <a:pt x="95903" y="35771"/>
                </a:cubicBezTo>
                <a:close/>
                <a:moveTo>
                  <a:pt x="93364" y="30176"/>
                </a:moveTo>
                <a:cubicBezTo>
                  <a:pt x="93554" y="30318"/>
                  <a:pt x="93335" y="29881"/>
                  <a:pt x="93271" y="29974"/>
                </a:cubicBezTo>
                <a:cubicBezTo>
                  <a:pt x="93237" y="30023"/>
                  <a:pt x="93331" y="30143"/>
                  <a:pt x="93364" y="30176"/>
                </a:cubicBezTo>
                <a:close/>
                <a:moveTo>
                  <a:pt x="92640" y="29446"/>
                </a:moveTo>
                <a:cubicBezTo>
                  <a:pt x="92731" y="29470"/>
                  <a:pt x="92622" y="29261"/>
                  <a:pt x="92597" y="29228"/>
                </a:cubicBezTo>
                <a:cubicBezTo>
                  <a:pt x="92459" y="29043"/>
                  <a:pt x="91960" y="28722"/>
                  <a:pt x="92019" y="28788"/>
                </a:cubicBezTo>
                <a:cubicBezTo>
                  <a:pt x="92076" y="28850"/>
                  <a:pt x="92214" y="28927"/>
                  <a:pt x="92311" y="29034"/>
                </a:cubicBezTo>
                <a:cubicBezTo>
                  <a:pt x="92394" y="29125"/>
                  <a:pt x="92567" y="29404"/>
                  <a:pt x="92640" y="29446"/>
                </a:cubicBezTo>
                <a:close/>
                <a:moveTo>
                  <a:pt x="92259" y="29786"/>
                </a:moveTo>
                <a:cubicBezTo>
                  <a:pt x="92461" y="29591"/>
                  <a:pt x="92445" y="29233"/>
                  <a:pt x="92185" y="29500"/>
                </a:cubicBezTo>
                <a:cubicBezTo>
                  <a:pt x="92039" y="29651"/>
                  <a:pt x="91960" y="29794"/>
                  <a:pt x="91737" y="29735"/>
                </a:cubicBezTo>
                <a:cubicBezTo>
                  <a:pt x="91592" y="29697"/>
                  <a:pt x="91365" y="29762"/>
                  <a:pt x="91230" y="29818"/>
                </a:cubicBezTo>
                <a:cubicBezTo>
                  <a:pt x="91044" y="29894"/>
                  <a:pt x="91548" y="30046"/>
                  <a:pt x="91631" y="30049"/>
                </a:cubicBezTo>
                <a:cubicBezTo>
                  <a:pt x="91839" y="30058"/>
                  <a:pt x="92102" y="29919"/>
                  <a:pt x="92259" y="29786"/>
                </a:cubicBezTo>
                <a:close/>
                <a:moveTo>
                  <a:pt x="83714" y="24102"/>
                </a:moveTo>
                <a:cubicBezTo>
                  <a:pt x="83817" y="23915"/>
                  <a:pt x="83861" y="23587"/>
                  <a:pt x="83648" y="23455"/>
                </a:cubicBezTo>
                <a:cubicBezTo>
                  <a:pt x="83535" y="23386"/>
                  <a:pt x="83556" y="23610"/>
                  <a:pt x="83548" y="23692"/>
                </a:cubicBezTo>
                <a:cubicBezTo>
                  <a:pt x="83537" y="23799"/>
                  <a:pt x="83544" y="24079"/>
                  <a:pt x="83657" y="24129"/>
                </a:cubicBezTo>
                <a:cubicBezTo>
                  <a:pt x="83685" y="24141"/>
                  <a:pt x="83699" y="24121"/>
                  <a:pt x="83714" y="24102"/>
                </a:cubicBezTo>
                <a:close/>
                <a:moveTo>
                  <a:pt x="83225" y="23565"/>
                </a:moveTo>
                <a:cubicBezTo>
                  <a:pt x="83422" y="23592"/>
                  <a:pt x="83117" y="23379"/>
                  <a:pt x="83112" y="23484"/>
                </a:cubicBezTo>
                <a:cubicBezTo>
                  <a:pt x="83109" y="23527"/>
                  <a:pt x="83193" y="23557"/>
                  <a:pt x="83225" y="23565"/>
                </a:cubicBezTo>
                <a:close/>
                <a:moveTo>
                  <a:pt x="82995" y="24927"/>
                </a:moveTo>
                <a:cubicBezTo>
                  <a:pt x="82852" y="25057"/>
                  <a:pt x="82804" y="25279"/>
                  <a:pt x="82954" y="25174"/>
                </a:cubicBezTo>
                <a:cubicBezTo>
                  <a:pt x="83175" y="25021"/>
                  <a:pt x="83167" y="25204"/>
                  <a:pt x="83273" y="25092"/>
                </a:cubicBezTo>
                <a:cubicBezTo>
                  <a:pt x="83372" y="24989"/>
                  <a:pt x="83482" y="25331"/>
                  <a:pt x="83515" y="25401"/>
                </a:cubicBezTo>
                <a:cubicBezTo>
                  <a:pt x="83567" y="25513"/>
                  <a:pt x="83733" y="25817"/>
                  <a:pt x="83898" y="25691"/>
                </a:cubicBezTo>
                <a:cubicBezTo>
                  <a:pt x="84034" y="25587"/>
                  <a:pt x="83964" y="25294"/>
                  <a:pt x="84118" y="25414"/>
                </a:cubicBezTo>
                <a:cubicBezTo>
                  <a:pt x="84295" y="25552"/>
                  <a:pt x="84200" y="24907"/>
                  <a:pt x="84187" y="24850"/>
                </a:cubicBezTo>
                <a:cubicBezTo>
                  <a:pt x="84162" y="24740"/>
                  <a:pt x="84076" y="24343"/>
                  <a:pt x="83892" y="24486"/>
                </a:cubicBezTo>
                <a:cubicBezTo>
                  <a:pt x="83820" y="24542"/>
                  <a:pt x="83445" y="24961"/>
                  <a:pt x="83388" y="24913"/>
                </a:cubicBezTo>
                <a:cubicBezTo>
                  <a:pt x="83269" y="24814"/>
                  <a:pt x="83372" y="24606"/>
                  <a:pt x="82995" y="24927"/>
                </a:cubicBezTo>
                <a:close/>
                <a:moveTo>
                  <a:pt x="82744" y="23768"/>
                </a:moveTo>
                <a:cubicBezTo>
                  <a:pt x="82770" y="24052"/>
                  <a:pt x="83064" y="23908"/>
                  <a:pt x="82901" y="23720"/>
                </a:cubicBezTo>
                <a:cubicBezTo>
                  <a:pt x="82838" y="23648"/>
                  <a:pt x="82754" y="23656"/>
                  <a:pt x="82744" y="23768"/>
                </a:cubicBezTo>
                <a:close/>
                <a:moveTo>
                  <a:pt x="83285" y="23282"/>
                </a:moveTo>
                <a:cubicBezTo>
                  <a:pt x="83338" y="23322"/>
                  <a:pt x="83200" y="22966"/>
                  <a:pt x="83132" y="22903"/>
                </a:cubicBezTo>
                <a:cubicBezTo>
                  <a:pt x="82970" y="22751"/>
                  <a:pt x="82443" y="22981"/>
                  <a:pt x="82458" y="22315"/>
                </a:cubicBezTo>
                <a:cubicBezTo>
                  <a:pt x="82466" y="21983"/>
                  <a:pt x="82711" y="21621"/>
                  <a:pt x="82464" y="21316"/>
                </a:cubicBezTo>
                <a:cubicBezTo>
                  <a:pt x="82344" y="21168"/>
                  <a:pt x="82021" y="21128"/>
                  <a:pt x="81977" y="21414"/>
                </a:cubicBezTo>
                <a:cubicBezTo>
                  <a:pt x="81950" y="21590"/>
                  <a:pt x="82037" y="21953"/>
                  <a:pt x="81893" y="22029"/>
                </a:cubicBezTo>
                <a:cubicBezTo>
                  <a:pt x="81812" y="22071"/>
                  <a:pt x="81860" y="22162"/>
                  <a:pt x="81888" y="22248"/>
                </a:cubicBezTo>
                <a:cubicBezTo>
                  <a:pt x="81973" y="22511"/>
                  <a:pt x="82083" y="22542"/>
                  <a:pt x="82196" y="22758"/>
                </a:cubicBezTo>
                <a:cubicBezTo>
                  <a:pt x="82316" y="22989"/>
                  <a:pt x="82465" y="22931"/>
                  <a:pt x="82712" y="22975"/>
                </a:cubicBezTo>
                <a:cubicBezTo>
                  <a:pt x="82959" y="23019"/>
                  <a:pt x="83103" y="23117"/>
                  <a:pt x="83285" y="23282"/>
                </a:cubicBezTo>
                <a:close/>
                <a:moveTo>
                  <a:pt x="82321" y="23243"/>
                </a:moveTo>
                <a:cubicBezTo>
                  <a:pt x="82539" y="23445"/>
                  <a:pt x="82439" y="23098"/>
                  <a:pt x="82286" y="23081"/>
                </a:cubicBezTo>
                <a:cubicBezTo>
                  <a:pt x="82191" y="23070"/>
                  <a:pt x="82300" y="23219"/>
                  <a:pt x="82321" y="23243"/>
                </a:cubicBezTo>
                <a:close/>
                <a:moveTo>
                  <a:pt x="81523" y="24622"/>
                </a:moveTo>
                <a:cubicBezTo>
                  <a:pt x="81661" y="24485"/>
                  <a:pt x="82011" y="24075"/>
                  <a:pt x="81952" y="23863"/>
                </a:cubicBezTo>
                <a:cubicBezTo>
                  <a:pt x="81927" y="23774"/>
                  <a:pt x="81891" y="23995"/>
                  <a:pt x="81876" y="24031"/>
                </a:cubicBezTo>
                <a:cubicBezTo>
                  <a:pt x="81814" y="24174"/>
                  <a:pt x="81366" y="24659"/>
                  <a:pt x="81401" y="24708"/>
                </a:cubicBezTo>
                <a:cubicBezTo>
                  <a:pt x="81441" y="24704"/>
                  <a:pt x="81494" y="24648"/>
                  <a:pt x="81523" y="24622"/>
                </a:cubicBezTo>
                <a:close/>
                <a:moveTo>
                  <a:pt x="81941" y="19106"/>
                </a:moveTo>
                <a:cubicBezTo>
                  <a:pt x="81864" y="18542"/>
                  <a:pt x="81451" y="19073"/>
                  <a:pt x="81541" y="19546"/>
                </a:cubicBezTo>
                <a:cubicBezTo>
                  <a:pt x="81573" y="19709"/>
                  <a:pt x="81624" y="19788"/>
                  <a:pt x="81731" y="19910"/>
                </a:cubicBezTo>
                <a:cubicBezTo>
                  <a:pt x="81842" y="20024"/>
                  <a:pt x="81850" y="19850"/>
                  <a:pt x="81870" y="19743"/>
                </a:cubicBezTo>
                <a:cubicBezTo>
                  <a:pt x="81910" y="19537"/>
                  <a:pt x="81946" y="19316"/>
                  <a:pt x="81941" y="19106"/>
                </a:cubicBezTo>
                <a:close/>
                <a:moveTo>
                  <a:pt x="61174" y="11625"/>
                </a:moveTo>
                <a:cubicBezTo>
                  <a:pt x="61288" y="11598"/>
                  <a:pt x="61395" y="11535"/>
                  <a:pt x="61557" y="11439"/>
                </a:cubicBezTo>
                <a:cubicBezTo>
                  <a:pt x="61736" y="11333"/>
                  <a:pt x="61691" y="11522"/>
                  <a:pt x="61755" y="11619"/>
                </a:cubicBezTo>
                <a:cubicBezTo>
                  <a:pt x="61828" y="11730"/>
                  <a:pt x="61957" y="11875"/>
                  <a:pt x="62040" y="12001"/>
                </a:cubicBezTo>
                <a:cubicBezTo>
                  <a:pt x="61999" y="12077"/>
                  <a:pt x="61882" y="12066"/>
                  <a:pt x="61745" y="12085"/>
                </a:cubicBezTo>
                <a:cubicBezTo>
                  <a:pt x="61364" y="12140"/>
                  <a:pt x="61247" y="11661"/>
                  <a:pt x="61174" y="11625"/>
                </a:cubicBezTo>
                <a:close/>
                <a:moveTo>
                  <a:pt x="66873" y="11189"/>
                </a:moveTo>
                <a:cubicBezTo>
                  <a:pt x="67002" y="11172"/>
                  <a:pt x="67044" y="11383"/>
                  <a:pt x="66553" y="11322"/>
                </a:cubicBezTo>
                <a:cubicBezTo>
                  <a:pt x="66206" y="11279"/>
                  <a:pt x="65834" y="11162"/>
                  <a:pt x="65708" y="11576"/>
                </a:cubicBezTo>
                <a:cubicBezTo>
                  <a:pt x="65672" y="11695"/>
                  <a:pt x="65641" y="11782"/>
                  <a:pt x="65534" y="11635"/>
                </a:cubicBezTo>
                <a:cubicBezTo>
                  <a:pt x="65401" y="11452"/>
                  <a:pt x="65619" y="11214"/>
                  <a:pt x="65824" y="11166"/>
                </a:cubicBezTo>
                <a:cubicBezTo>
                  <a:pt x="66124" y="11096"/>
                  <a:pt x="66468" y="11281"/>
                  <a:pt x="66836" y="11199"/>
                </a:cubicBezTo>
                <a:cubicBezTo>
                  <a:pt x="66850" y="11196"/>
                  <a:pt x="66859" y="11191"/>
                  <a:pt x="66873" y="11189"/>
                </a:cubicBezTo>
                <a:close/>
                <a:moveTo>
                  <a:pt x="61804" y="11205"/>
                </a:moveTo>
                <a:cubicBezTo>
                  <a:pt x="61951" y="11219"/>
                  <a:pt x="62013" y="11441"/>
                  <a:pt x="61765" y="11312"/>
                </a:cubicBezTo>
                <a:cubicBezTo>
                  <a:pt x="61657" y="11256"/>
                  <a:pt x="61732" y="11207"/>
                  <a:pt x="61804" y="11205"/>
                </a:cubicBezTo>
                <a:close/>
                <a:moveTo>
                  <a:pt x="70062" y="24846"/>
                </a:moveTo>
                <a:cubicBezTo>
                  <a:pt x="69916" y="24599"/>
                  <a:pt x="69756" y="24293"/>
                  <a:pt x="69676" y="24442"/>
                </a:cubicBezTo>
                <a:cubicBezTo>
                  <a:pt x="69514" y="24745"/>
                  <a:pt x="69455" y="25413"/>
                  <a:pt x="69775" y="25605"/>
                </a:cubicBezTo>
                <a:cubicBezTo>
                  <a:pt x="70017" y="25750"/>
                  <a:pt x="70218" y="25462"/>
                  <a:pt x="70187" y="25197"/>
                </a:cubicBezTo>
                <a:cubicBezTo>
                  <a:pt x="70172" y="25067"/>
                  <a:pt x="70122" y="24960"/>
                  <a:pt x="70062" y="24846"/>
                </a:cubicBezTo>
                <a:close/>
                <a:moveTo>
                  <a:pt x="78257" y="21000"/>
                </a:moveTo>
                <a:cubicBezTo>
                  <a:pt x="78259" y="21434"/>
                  <a:pt x="78866" y="21251"/>
                  <a:pt x="78820" y="20882"/>
                </a:cubicBezTo>
                <a:cubicBezTo>
                  <a:pt x="78784" y="20602"/>
                  <a:pt x="78316" y="20641"/>
                  <a:pt x="78257" y="21000"/>
                </a:cubicBezTo>
                <a:close/>
                <a:moveTo>
                  <a:pt x="47653" y="7525"/>
                </a:moveTo>
                <a:cubicBezTo>
                  <a:pt x="47891" y="7510"/>
                  <a:pt x="47226" y="7775"/>
                  <a:pt x="47224" y="7775"/>
                </a:cubicBezTo>
                <a:cubicBezTo>
                  <a:pt x="47152" y="7773"/>
                  <a:pt x="47345" y="7643"/>
                  <a:pt x="47346" y="7642"/>
                </a:cubicBezTo>
                <a:cubicBezTo>
                  <a:pt x="47441" y="7588"/>
                  <a:pt x="47546" y="7546"/>
                  <a:pt x="47653" y="7525"/>
                </a:cubicBezTo>
                <a:close/>
                <a:moveTo>
                  <a:pt x="48063" y="8048"/>
                </a:moveTo>
                <a:cubicBezTo>
                  <a:pt x="47834" y="8081"/>
                  <a:pt x="48091" y="8318"/>
                  <a:pt x="48046" y="8368"/>
                </a:cubicBezTo>
                <a:cubicBezTo>
                  <a:pt x="48038" y="8377"/>
                  <a:pt x="47860" y="8435"/>
                  <a:pt x="48070" y="8463"/>
                </a:cubicBezTo>
                <a:cubicBezTo>
                  <a:pt x="48181" y="8477"/>
                  <a:pt x="48166" y="8395"/>
                  <a:pt x="48212" y="8295"/>
                </a:cubicBezTo>
                <a:cubicBezTo>
                  <a:pt x="48326" y="8054"/>
                  <a:pt x="48308" y="8014"/>
                  <a:pt x="48063" y="8048"/>
                </a:cubicBezTo>
                <a:close/>
                <a:moveTo>
                  <a:pt x="50854" y="7181"/>
                </a:moveTo>
                <a:cubicBezTo>
                  <a:pt x="50682" y="7164"/>
                  <a:pt x="50693" y="7400"/>
                  <a:pt x="50846" y="7269"/>
                </a:cubicBezTo>
                <a:cubicBezTo>
                  <a:pt x="50875" y="7245"/>
                  <a:pt x="50904" y="7201"/>
                  <a:pt x="50854" y="7181"/>
                </a:cubicBezTo>
                <a:close/>
                <a:moveTo>
                  <a:pt x="47256" y="12883"/>
                </a:moveTo>
                <a:cubicBezTo>
                  <a:pt x="47230" y="12740"/>
                  <a:pt x="47261" y="12640"/>
                  <a:pt x="47398" y="12569"/>
                </a:cubicBezTo>
                <a:cubicBezTo>
                  <a:pt x="47613" y="12459"/>
                  <a:pt x="47456" y="13216"/>
                  <a:pt x="47292" y="12984"/>
                </a:cubicBezTo>
                <a:cubicBezTo>
                  <a:pt x="47269" y="12952"/>
                  <a:pt x="47263" y="12921"/>
                  <a:pt x="47256" y="12883"/>
                </a:cubicBezTo>
                <a:close/>
                <a:moveTo>
                  <a:pt x="51761" y="15229"/>
                </a:moveTo>
                <a:cubicBezTo>
                  <a:pt x="51531" y="15087"/>
                  <a:pt x="52221" y="15231"/>
                  <a:pt x="52223" y="15232"/>
                </a:cubicBezTo>
                <a:cubicBezTo>
                  <a:pt x="52591" y="15321"/>
                  <a:pt x="52192" y="15332"/>
                  <a:pt x="52048" y="15311"/>
                </a:cubicBezTo>
                <a:cubicBezTo>
                  <a:pt x="51947" y="15296"/>
                  <a:pt x="51854" y="15273"/>
                  <a:pt x="51761" y="15229"/>
                </a:cubicBezTo>
                <a:close/>
                <a:moveTo>
                  <a:pt x="51587" y="13986"/>
                </a:moveTo>
                <a:cubicBezTo>
                  <a:pt x="51835" y="14104"/>
                  <a:pt x="51818" y="14253"/>
                  <a:pt x="51597" y="14040"/>
                </a:cubicBezTo>
                <a:cubicBezTo>
                  <a:pt x="51579" y="14023"/>
                  <a:pt x="51525" y="13972"/>
                  <a:pt x="51587" y="13986"/>
                </a:cubicBezTo>
                <a:close/>
                <a:moveTo>
                  <a:pt x="41954" y="4972"/>
                </a:moveTo>
                <a:cubicBezTo>
                  <a:pt x="42008" y="5135"/>
                  <a:pt x="41651" y="5259"/>
                  <a:pt x="41540" y="5303"/>
                </a:cubicBezTo>
                <a:cubicBezTo>
                  <a:pt x="41418" y="5349"/>
                  <a:pt x="40792" y="5558"/>
                  <a:pt x="40693" y="5567"/>
                </a:cubicBezTo>
                <a:cubicBezTo>
                  <a:pt x="40560" y="5580"/>
                  <a:pt x="39918" y="5495"/>
                  <a:pt x="39887" y="5361"/>
                </a:cubicBezTo>
                <a:cubicBezTo>
                  <a:pt x="39852" y="5211"/>
                  <a:pt x="39891" y="5288"/>
                  <a:pt x="39791" y="5157"/>
                </a:cubicBezTo>
                <a:cubicBezTo>
                  <a:pt x="39722" y="5065"/>
                  <a:pt x="39995" y="4977"/>
                  <a:pt x="39819" y="4931"/>
                </a:cubicBezTo>
                <a:cubicBezTo>
                  <a:pt x="39671" y="4892"/>
                  <a:pt x="39461" y="4965"/>
                  <a:pt x="39617" y="4857"/>
                </a:cubicBezTo>
                <a:cubicBezTo>
                  <a:pt x="39688" y="4807"/>
                  <a:pt x="39620" y="4816"/>
                  <a:pt x="39749" y="4771"/>
                </a:cubicBezTo>
                <a:cubicBezTo>
                  <a:pt x="40016" y="4678"/>
                  <a:pt x="39901" y="4579"/>
                  <a:pt x="40119" y="4805"/>
                </a:cubicBezTo>
                <a:cubicBezTo>
                  <a:pt x="40330" y="5023"/>
                  <a:pt x="40517" y="4758"/>
                  <a:pt x="40843" y="4774"/>
                </a:cubicBezTo>
                <a:cubicBezTo>
                  <a:pt x="41187" y="4792"/>
                  <a:pt x="41424" y="4565"/>
                  <a:pt x="41704" y="4672"/>
                </a:cubicBezTo>
                <a:cubicBezTo>
                  <a:pt x="41812" y="4720"/>
                  <a:pt x="41667" y="4789"/>
                  <a:pt x="41872" y="4902"/>
                </a:cubicBezTo>
                <a:cubicBezTo>
                  <a:pt x="41912" y="4924"/>
                  <a:pt x="41929" y="4933"/>
                  <a:pt x="41954" y="4972"/>
                </a:cubicBezTo>
                <a:close/>
                <a:moveTo>
                  <a:pt x="43120" y="8293"/>
                </a:moveTo>
                <a:cubicBezTo>
                  <a:pt x="43256" y="8312"/>
                  <a:pt x="43429" y="8334"/>
                  <a:pt x="43491" y="8456"/>
                </a:cubicBezTo>
                <a:cubicBezTo>
                  <a:pt x="43457" y="8613"/>
                  <a:pt x="43414" y="8656"/>
                  <a:pt x="43315" y="8650"/>
                </a:cubicBezTo>
                <a:cubicBezTo>
                  <a:pt x="43318" y="8732"/>
                  <a:pt x="43334" y="8743"/>
                  <a:pt x="43324" y="8877"/>
                </a:cubicBezTo>
                <a:cubicBezTo>
                  <a:pt x="43300" y="9187"/>
                  <a:pt x="43252" y="9283"/>
                  <a:pt x="42968" y="9349"/>
                </a:cubicBezTo>
                <a:cubicBezTo>
                  <a:pt x="42784" y="9391"/>
                  <a:pt x="42592" y="9490"/>
                  <a:pt x="42440" y="9515"/>
                </a:cubicBezTo>
                <a:cubicBezTo>
                  <a:pt x="42388" y="9523"/>
                  <a:pt x="42332" y="9529"/>
                  <a:pt x="42285" y="9499"/>
                </a:cubicBezTo>
                <a:cubicBezTo>
                  <a:pt x="42180" y="9429"/>
                  <a:pt x="42168" y="9314"/>
                  <a:pt x="42300" y="9243"/>
                </a:cubicBezTo>
                <a:cubicBezTo>
                  <a:pt x="42547" y="9111"/>
                  <a:pt x="42530" y="9138"/>
                  <a:pt x="42362" y="8906"/>
                </a:cubicBezTo>
                <a:cubicBezTo>
                  <a:pt x="42284" y="8798"/>
                  <a:pt x="42392" y="8825"/>
                  <a:pt x="42344" y="8670"/>
                </a:cubicBezTo>
                <a:cubicBezTo>
                  <a:pt x="42304" y="8543"/>
                  <a:pt x="42666" y="8662"/>
                  <a:pt x="42766" y="8439"/>
                </a:cubicBezTo>
                <a:cubicBezTo>
                  <a:pt x="42832" y="8291"/>
                  <a:pt x="42971" y="8268"/>
                  <a:pt x="43120" y="8293"/>
                </a:cubicBezTo>
                <a:close/>
                <a:moveTo>
                  <a:pt x="48976" y="14223"/>
                </a:moveTo>
                <a:cubicBezTo>
                  <a:pt x="49299" y="14161"/>
                  <a:pt x="49209" y="14227"/>
                  <a:pt x="49171" y="14558"/>
                </a:cubicBezTo>
                <a:cubicBezTo>
                  <a:pt x="49156" y="14690"/>
                  <a:pt x="49150" y="14783"/>
                  <a:pt x="48971" y="14689"/>
                </a:cubicBezTo>
                <a:cubicBezTo>
                  <a:pt x="48847" y="14625"/>
                  <a:pt x="48800" y="14578"/>
                  <a:pt x="48656" y="14515"/>
                </a:cubicBezTo>
                <a:cubicBezTo>
                  <a:pt x="48604" y="14492"/>
                  <a:pt x="48358" y="14403"/>
                  <a:pt x="48361" y="14338"/>
                </a:cubicBezTo>
                <a:cubicBezTo>
                  <a:pt x="48367" y="14164"/>
                  <a:pt x="48717" y="14248"/>
                  <a:pt x="48860" y="14238"/>
                </a:cubicBezTo>
                <a:lnTo>
                  <a:pt x="48976" y="14223"/>
                </a:lnTo>
                <a:close/>
                <a:moveTo>
                  <a:pt x="47169" y="13912"/>
                </a:moveTo>
                <a:cubicBezTo>
                  <a:pt x="47150" y="13897"/>
                  <a:pt x="47179" y="13690"/>
                  <a:pt x="47204" y="13638"/>
                </a:cubicBezTo>
                <a:cubicBezTo>
                  <a:pt x="47204" y="13637"/>
                  <a:pt x="47165" y="13431"/>
                  <a:pt x="47155" y="13412"/>
                </a:cubicBezTo>
                <a:cubicBezTo>
                  <a:pt x="47088" y="13277"/>
                  <a:pt x="47111" y="13264"/>
                  <a:pt x="47261" y="13197"/>
                </a:cubicBezTo>
                <a:cubicBezTo>
                  <a:pt x="47575" y="13058"/>
                  <a:pt x="47552" y="13306"/>
                  <a:pt x="47551" y="13557"/>
                </a:cubicBezTo>
                <a:cubicBezTo>
                  <a:pt x="47551" y="13695"/>
                  <a:pt x="47543" y="13780"/>
                  <a:pt x="47426" y="13860"/>
                </a:cubicBezTo>
                <a:cubicBezTo>
                  <a:pt x="47359" y="13892"/>
                  <a:pt x="47244" y="13948"/>
                  <a:pt x="47169" y="13912"/>
                </a:cubicBezTo>
                <a:close/>
                <a:moveTo>
                  <a:pt x="45689" y="13698"/>
                </a:moveTo>
                <a:cubicBezTo>
                  <a:pt x="45679" y="13863"/>
                  <a:pt x="45394" y="13704"/>
                  <a:pt x="45579" y="13646"/>
                </a:cubicBezTo>
                <a:cubicBezTo>
                  <a:pt x="45634" y="13629"/>
                  <a:pt x="45672" y="13642"/>
                  <a:pt x="45689" y="13698"/>
                </a:cubicBezTo>
                <a:close/>
                <a:moveTo>
                  <a:pt x="43360" y="10032"/>
                </a:moveTo>
                <a:cubicBezTo>
                  <a:pt x="43380" y="10050"/>
                  <a:pt x="44085" y="9858"/>
                  <a:pt x="44168" y="9843"/>
                </a:cubicBezTo>
                <a:cubicBezTo>
                  <a:pt x="44450" y="9789"/>
                  <a:pt x="44774" y="9804"/>
                  <a:pt x="45018" y="9749"/>
                </a:cubicBezTo>
                <a:cubicBezTo>
                  <a:pt x="45392" y="9664"/>
                  <a:pt x="45053" y="9552"/>
                  <a:pt x="45145" y="9479"/>
                </a:cubicBezTo>
                <a:cubicBezTo>
                  <a:pt x="45224" y="9416"/>
                  <a:pt x="45402" y="9357"/>
                  <a:pt x="45274" y="9184"/>
                </a:cubicBezTo>
                <a:cubicBezTo>
                  <a:pt x="45140" y="9005"/>
                  <a:pt x="44996" y="9099"/>
                  <a:pt x="44941" y="8816"/>
                </a:cubicBezTo>
                <a:cubicBezTo>
                  <a:pt x="44885" y="8529"/>
                  <a:pt x="44535" y="8114"/>
                  <a:pt x="44266" y="8000"/>
                </a:cubicBezTo>
                <a:cubicBezTo>
                  <a:pt x="44149" y="7950"/>
                  <a:pt x="44213" y="7932"/>
                  <a:pt x="44321" y="7832"/>
                </a:cubicBezTo>
                <a:cubicBezTo>
                  <a:pt x="44536" y="7632"/>
                  <a:pt x="44749" y="7393"/>
                  <a:pt x="44270" y="7449"/>
                </a:cubicBezTo>
                <a:cubicBezTo>
                  <a:pt x="43629" y="7524"/>
                  <a:pt x="44317" y="7290"/>
                  <a:pt x="44024" y="7172"/>
                </a:cubicBezTo>
                <a:cubicBezTo>
                  <a:pt x="43704" y="7042"/>
                  <a:pt x="43616" y="7566"/>
                  <a:pt x="43497" y="7769"/>
                </a:cubicBezTo>
                <a:cubicBezTo>
                  <a:pt x="43409" y="7918"/>
                  <a:pt x="43681" y="7728"/>
                  <a:pt x="43630" y="7888"/>
                </a:cubicBezTo>
                <a:cubicBezTo>
                  <a:pt x="43525" y="8214"/>
                  <a:pt x="43689" y="7937"/>
                  <a:pt x="43717" y="8089"/>
                </a:cubicBezTo>
                <a:cubicBezTo>
                  <a:pt x="43797" y="8515"/>
                  <a:pt x="44129" y="8363"/>
                  <a:pt x="44196" y="8649"/>
                </a:cubicBezTo>
                <a:cubicBezTo>
                  <a:pt x="44255" y="8905"/>
                  <a:pt x="43788" y="8871"/>
                  <a:pt x="43776" y="9027"/>
                </a:cubicBezTo>
                <a:cubicBezTo>
                  <a:pt x="43761" y="9216"/>
                  <a:pt x="43770" y="9206"/>
                  <a:pt x="43643" y="9372"/>
                </a:cubicBezTo>
                <a:cubicBezTo>
                  <a:pt x="43531" y="9517"/>
                  <a:pt x="43653" y="9479"/>
                  <a:pt x="43827" y="9500"/>
                </a:cubicBezTo>
                <a:cubicBezTo>
                  <a:pt x="43853" y="9503"/>
                  <a:pt x="44160" y="9529"/>
                  <a:pt x="44140" y="9551"/>
                </a:cubicBezTo>
                <a:cubicBezTo>
                  <a:pt x="44138" y="9552"/>
                  <a:pt x="43794" y="9701"/>
                  <a:pt x="43749" y="9726"/>
                </a:cubicBezTo>
                <a:cubicBezTo>
                  <a:pt x="43693" y="9758"/>
                  <a:pt x="43365" y="9973"/>
                  <a:pt x="43360" y="10032"/>
                </a:cubicBezTo>
                <a:close/>
                <a:moveTo>
                  <a:pt x="85751" y="3128"/>
                </a:moveTo>
                <a:cubicBezTo>
                  <a:pt x="85253" y="3091"/>
                  <a:pt x="85454" y="3375"/>
                  <a:pt x="85812" y="3248"/>
                </a:cubicBezTo>
                <a:cubicBezTo>
                  <a:pt x="85981" y="3188"/>
                  <a:pt x="85845" y="3143"/>
                  <a:pt x="85751" y="3128"/>
                </a:cubicBezTo>
                <a:close/>
                <a:moveTo>
                  <a:pt x="57013" y="3103"/>
                </a:moveTo>
                <a:cubicBezTo>
                  <a:pt x="57220" y="3162"/>
                  <a:pt x="57388" y="3224"/>
                  <a:pt x="57589" y="3288"/>
                </a:cubicBezTo>
                <a:cubicBezTo>
                  <a:pt x="57644" y="3306"/>
                  <a:pt x="58146" y="3439"/>
                  <a:pt x="58133" y="3315"/>
                </a:cubicBezTo>
                <a:cubicBezTo>
                  <a:pt x="58121" y="3201"/>
                  <a:pt x="57456" y="2940"/>
                  <a:pt x="57667" y="2682"/>
                </a:cubicBezTo>
                <a:cubicBezTo>
                  <a:pt x="57737" y="2596"/>
                  <a:pt x="57757" y="2588"/>
                  <a:pt x="57817" y="2483"/>
                </a:cubicBezTo>
                <a:cubicBezTo>
                  <a:pt x="57921" y="2301"/>
                  <a:pt x="58158" y="2214"/>
                  <a:pt x="58328" y="2111"/>
                </a:cubicBezTo>
                <a:cubicBezTo>
                  <a:pt x="58593" y="1952"/>
                  <a:pt x="59669" y="1842"/>
                  <a:pt x="59715" y="1686"/>
                </a:cubicBezTo>
                <a:cubicBezTo>
                  <a:pt x="59749" y="1569"/>
                  <a:pt x="59404" y="1616"/>
                  <a:pt x="59352" y="1628"/>
                </a:cubicBezTo>
                <a:cubicBezTo>
                  <a:pt x="59153" y="1672"/>
                  <a:pt x="59055" y="1717"/>
                  <a:pt x="58834" y="1743"/>
                </a:cubicBezTo>
                <a:cubicBezTo>
                  <a:pt x="58368" y="1796"/>
                  <a:pt x="58186" y="1781"/>
                  <a:pt x="57724" y="1951"/>
                </a:cubicBezTo>
                <a:cubicBezTo>
                  <a:pt x="57270" y="2118"/>
                  <a:pt x="57554" y="2142"/>
                  <a:pt x="57473" y="2216"/>
                </a:cubicBezTo>
                <a:cubicBezTo>
                  <a:pt x="57440" y="2245"/>
                  <a:pt x="57217" y="2435"/>
                  <a:pt x="57216" y="2444"/>
                </a:cubicBezTo>
                <a:cubicBezTo>
                  <a:pt x="57210" y="2529"/>
                  <a:pt x="57407" y="2514"/>
                  <a:pt x="57122" y="2652"/>
                </a:cubicBezTo>
                <a:cubicBezTo>
                  <a:pt x="56908" y="2757"/>
                  <a:pt x="57073" y="2732"/>
                  <a:pt x="56940" y="2887"/>
                </a:cubicBezTo>
                <a:cubicBezTo>
                  <a:pt x="56829" y="3017"/>
                  <a:pt x="56853" y="3051"/>
                  <a:pt x="57013" y="3103"/>
                </a:cubicBezTo>
                <a:close/>
                <a:moveTo>
                  <a:pt x="56558" y="624"/>
                </a:moveTo>
                <a:cubicBezTo>
                  <a:pt x="56950" y="652"/>
                  <a:pt x="56814" y="524"/>
                  <a:pt x="56465" y="559"/>
                </a:cubicBezTo>
                <a:cubicBezTo>
                  <a:pt x="56288" y="576"/>
                  <a:pt x="56513" y="619"/>
                  <a:pt x="56558" y="624"/>
                </a:cubicBezTo>
                <a:close/>
                <a:moveTo>
                  <a:pt x="55196" y="733"/>
                </a:moveTo>
                <a:cubicBezTo>
                  <a:pt x="55596" y="659"/>
                  <a:pt x="55456" y="530"/>
                  <a:pt x="55020" y="677"/>
                </a:cubicBezTo>
                <a:cubicBezTo>
                  <a:pt x="54762" y="764"/>
                  <a:pt x="55121" y="747"/>
                  <a:pt x="55196" y="733"/>
                </a:cubicBezTo>
                <a:close/>
                <a:moveTo>
                  <a:pt x="53954" y="6265"/>
                </a:moveTo>
                <a:cubicBezTo>
                  <a:pt x="53868" y="6188"/>
                  <a:pt x="53734" y="6047"/>
                  <a:pt x="53827" y="5924"/>
                </a:cubicBezTo>
                <a:cubicBezTo>
                  <a:pt x="53978" y="5722"/>
                  <a:pt x="54416" y="6444"/>
                  <a:pt x="54124" y="6371"/>
                </a:cubicBezTo>
                <a:cubicBezTo>
                  <a:pt x="54066" y="6357"/>
                  <a:pt x="54000" y="6303"/>
                  <a:pt x="53954" y="6265"/>
                </a:cubicBezTo>
                <a:close/>
                <a:moveTo>
                  <a:pt x="53409" y="6545"/>
                </a:moveTo>
                <a:cubicBezTo>
                  <a:pt x="53462" y="6414"/>
                  <a:pt x="53353" y="6358"/>
                  <a:pt x="53244" y="6301"/>
                </a:cubicBezTo>
                <a:cubicBezTo>
                  <a:pt x="53139" y="6247"/>
                  <a:pt x="52826" y="6103"/>
                  <a:pt x="52733" y="6236"/>
                </a:cubicBezTo>
                <a:cubicBezTo>
                  <a:pt x="52664" y="6334"/>
                  <a:pt x="52955" y="6663"/>
                  <a:pt x="53079" y="6682"/>
                </a:cubicBezTo>
                <a:cubicBezTo>
                  <a:pt x="53200" y="6700"/>
                  <a:pt x="53327" y="6626"/>
                  <a:pt x="53409" y="6545"/>
                </a:cubicBezTo>
                <a:close/>
                <a:moveTo>
                  <a:pt x="73900" y="8389"/>
                </a:moveTo>
                <a:cubicBezTo>
                  <a:pt x="74016" y="8635"/>
                  <a:pt x="73997" y="8619"/>
                  <a:pt x="73942" y="8877"/>
                </a:cubicBezTo>
                <a:cubicBezTo>
                  <a:pt x="73882" y="9155"/>
                  <a:pt x="73086" y="9641"/>
                  <a:pt x="73273" y="9357"/>
                </a:cubicBezTo>
                <a:cubicBezTo>
                  <a:pt x="73494" y="9021"/>
                  <a:pt x="73680" y="8912"/>
                  <a:pt x="73668" y="8453"/>
                </a:cubicBezTo>
                <a:cubicBezTo>
                  <a:pt x="73665" y="8361"/>
                  <a:pt x="73643" y="8245"/>
                  <a:pt x="73678" y="8159"/>
                </a:cubicBezTo>
                <a:cubicBezTo>
                  <a:pt x="73735" y="8058"/>
                  <a:pt x="73884" y="8357"/>
                  <a:pt x="73900" y="8389"/>
                </a:cubicBezTo>
                <a:close/>
                <a:moveTo>
                  <a:pt x="66134" y="993"/>
                </a:moveTo>
                <a:cubicBezTo>
                  <a:pt x="66035" y="978"/>
                  <a:pt x="65741" y="939"/>
                  <a:pt x="65756" y="1118"/>
                </a:cubicBezTo>
                <a:cubicBezTo>
                  <a:pt x="65785" y="1466"/>
                  <a:pt x="67276" y="1180"/>
                  <a:pt x="66134" y="993"/>
                </a:cubicBezTo>
                <a:close/>
                <a:moveTo>
                  <a:pt x="65001" y="807"/>
                </a:moveTo>
                <a:cubicBezTo>
                  <a:pt x="64828" y="792"/>
                  <a:pt x="64312" y="737"/>
                  <a:pt x="64191" y="873"/>
                </a:cubicBezTo>
                <a:cubicBezTo>
                  <a:pt x="64066" y="1013"/>
                  <a:pt x="65208" y="1086"/>
                  <a:pt x="65273" y="1082"/>
                </a:cubicBezTo>
                <a:cubicBezTo>
                  <a:pt x="65599" y="1064"/>
                  <a:pt x="65351" y="835"/>
                  <a:pt x="65086" y="814"/>
                </a:cubicBezTo>
                <a:lnTo>
                  <a:pt x="65001" y="807"/>
                </a:lnTo>
                <a:close/>
                <a:moveTo>
                  <a:pt x="63659" y="718"/>
                </a:moveTo>
                <a:cubicBezTo>
                  <a:pt x="63843" y="841"/>
                  <a:pt x="64789" y="727"/>
                  <a:pt x="64488" y="587"/>
                </a:cubicBezTo>
                <a:cubicBezTo>
                  <a:pt x="64322" y="510"/>
                  <a:pt x="63687" y="531"/>
                  <a:pt x="63645" y="681"/>
                </a:cubicBezTo>
                <a:cubicBezTo>
                  <a:pt x="63641" y="698"/>
                  <a:pt x="63649" y="706"/>
                  <a:pt x="63659" y="718"/>
                </a:cubicBezTo>
                <a:close/>
                <a:moveTo>
                  <a:pt x="76662" y="2090"/>
                </a:moveTo>
                <a:cubicBezTo>
                  <a:pt x="76717" y="2103"/>
                  <a:pt x="77237" y="2190"/>
                  <a:pt x="77244" y="2114"/>
                </a:cubicBezTo>
                <a:cubicBezTo>
                  <a:pt x="77253" y="2019"/>
                  <a:pt x="76166" y="1951"/>
                  <a:pt x="76662" y="2090"/>
                </a:cubicBezTo>
                <a:close/>
                <a:moveTo>
                  <a:pt x="75878" y="2529"/>
                </a:moveTo>
                <a:cubicBezTo>
                  <a:pt x="75846" y="2610"/>
                  <a:pt x="76436" y="2531"/>
                  <a:pt x="76133" y="2498"/>
                </a:cubicBezTo>
                <a:cubicBezTo>
                  <a:pt x="76049" y="2490"/>
                  <a:pt x="75955" y="2493"/>
                  <a:pt x="75878" y="2529"/>
                </a:cubicBezTo>
                <a:close/>
                <a:moveTo>
                  <a:pt x="75727" y="1889"/>
                </a:moveTo>
                <a:cubicBezTo>
                  <a:pt x="75426" y="1837"/>
                  <a:pt x="75297" y="1841"/>
                  <a:pt x="75001" y="1868"/>
                </a:cubicBezTo>
                <a:cubicBezTo>
                  <a:pt x="74836" y="1882"/>
                  <a:pt x="74463" y="1807"/>
                  <a:pt x="74356" y="1870"/>
                </a:cubicBezTo>
                <a:cubicBezTo>
                  <a:pt x="74190" y="1969"/>
                  <a:pt x="74772" y="2125"/>
                  <a:pt x="74832" y="2135"/>
                </a:cubicBezTo>
                <a:cubicBezTo>
                  <a:pt x="74950" y="2156"/>
                  <a:pt x="75694" y="2190"/>
                  <a:pt x="75733" y="2107"/>
                </a:cubicBezTo>
                <a:cubicBezTo>
                  <a:pt x="75761" y="2047"/>
                  <a:pt x="75435" y="1955"/>
                  <a:pt x="75630" y="1993"/>
                </a:cubicBezTo>
                <a:cubicBezTo>
                  <a:pt x="75632" y="1993"/>
                  <a:pt x="76225" y="2093"/>
                  <a:pt x="76047" y="1985"/>
                </a:cubicBezTo>
                <a:cubicBezTo>
                  <a:pt x="75972" y="1940"/>
                  <a:pt x="75813" y="1907"/>
                  <a:pt x="75727" y="1889"/>
                </a:cubicBezTo>
                <a:close/>
                <a:moveTo>
                  <a:pt x="86539" y="11708"/>
                </a:moveTo>
                <a:cubicBezTo>
                  <a:pt x="86360" y="11897"/>
                  <a:pt x="86570" y="11909"/>
                  <a:pt x="86641" y="11715"/>
                </a:cubicBezTo>
                <a:cubicBezTo>
                  <a:pt x="86670" y="11636"/>
                  <a:pt x="86576" y="11679"/>
                  <a:pt x="86539" y="11708"/>
                </a:cubicBezTo>
                <a:close/>
                <a:moveTo>
                  <a:pt x="84874" y="11291"/>
                </a:moveTo>
                <a:cubicBezTo>
                  <a:pt x="84878" y="11160"/>
                  <a:pt x="84548" y="10884"/>
                  <a:pt x="84451" y="10764"/>
                </a:cubicBezTo>
                <a:cubicBezTo>
                  <a:pt x="84314" y="10593"/>
                  <a:pt x="84122" y="10239"/>
                  <a:pt x="84531" y="10370"/>
                </a:cubicBezTo>
                <a:cubicBezTo>
                  <a:pt x="84733" y="10435"/>
                  <a:pt x="84684" y="10405"/>
                  <a:pt x="84529" y="10267"/>
                </a:cubicBezTo>
                <a:cubicBezTo>
                  <a:pt x="84130" y="9912"/>
                  <a:pt x="83708" y="9575"/>
                  <a:pt x="83369" y="9159"/>
                </a:cubicBezTo>
                <a:cubicBezTo>
                  <a:pt x="83255" y="9019"/>
                  <a:pt x="82984" y="8707"/>
                  <a:pt x="82822" y="8642"/>
                </a:cubicBezTo>
                <a:cubicBezTo>
                  <a:pt x="82795" y="8662"/>
                  <a:pt x="83003" y="9098"/>
                  <a:pt x="83029" y="9143"/>
                </a:cubicBezTo>
                <a:cubicBezTo>
                  <a:pt x="83190" y="9416"/>
                  <a:pt x="83490" y="9694"/>
                  <a:pt x="83695" y="9958"/>
                </a:cubicBezTo>
                <a:cubicBezTo>
                  <a:pt x="83963" y="10303"/>
                  <a:pt x="84145" y="10609"/>
                  <a:pt x="84363" y="10982"/>
                </a:cubicBezTo>
                <a:cubicBezTo>
                  <a:pt x="84434" y="11104"/>
                  <a:pt x="84650" y="11446"/>
                  <a:pt x="84837" y="11340"/>
                </a:cubicBezTo>
                <a:cubicBezTo>
                  <a:pt x="84861" y="11326"/>
                  <a:pt x="84866" y="11316"/>
                  <a:pt x="84874" y="11291"/>
                </a:cubicBezTo>
                <a:close/>
                <a:moveTo>
                  <a:pt x="55086" y="31271"/>
                </a:moveTo>
                <a:cubicBezTo>
                  <a:pt x="55316" y="31590"/>
                  <a:pt x="55080" y="32307"/>
                  <a:pt x="55324" y="32746"/>
                </a:cubicBezTo>
                <a:cubicBezTo>
                  <a:pt x="55445" y="32964"/>
                  <a:pt x="55508" y="32697"/>
                  <a:pt x="55647" y="32926"/>
                </a:cubicBezTo>
                <a:cubicBezTo>
                  <a:pt x="55576" y="32573"/>
                  <a:pt x="55462" y="32170"/>
                  <a:pt x="55442" y="31943"/>
                </a:cubicBezTo>
                <a:cubicBezTo>
                  <a:pt x="55412" y="31845"/>
                  <a:pt x="55420" y="31501"/>
                  <a:pt x="55086" y="31271"/>
                </a:cubicBezTo>
                <a:close/>
                <a:moveTo>
                  <a:pt x="54625" y="15183"/>
                </a:moveTo>
                <a:cubicBezTo>
                  <a:pt x="54777" y="15143"/>
                  <a:pt x="54929" y="15095"/>
                  <a:pt x="54758" y="15291"/>
                </a:cubicBezTo>
                <a:cubicBezTo>
                  <a:pt x="54522" y="15561"/>
                  <a:pt x="54105" y="15380"/>
                  <a:pt x="54392" y="15257"/>
                </a:cubicBezTo>
                <a:cubicBezTo>
                  <a:pt x="54463" y="15227"/>
                  <a:pt x="54550" y="15204"/>
                  <a:pt x="54625" y="15183"/>
                </a:cubicBezTo>
                <a:close/>
                <a:moveTo>
                  <a:pt x="61458" y="23343"/>
                </a:moveTo>
                <a:cubicBezTo>
                  <a:pt x="61390" y="23231"/>
                  <a:pt x="61109" y="23311"/>
                  <a:pt x="61252" y="23396"/>
                </a:cubicBezTo>
                <a:cubicBezTo>
                  <a:pt x="61315" y="23433"/>
                  <a:pt x="61475" y="23415"/>
                  <a:pt x="61458" y="23343"/>
                </a:cubicBezTo>
                <a:close/>
                <a:moveTo>
                  <a:pt x="54050" y="30729"/>
                </a:moveTo>
                <a:cubicBezTo>
                  <a:pt x="54127" y="30857"/>
                  <a:pt x="54244" y="30907"/>
                  <a:pt x="54376" y="30959"/>
                </a:cubicBezTo>
                <a:cubicBezTo>
                  <a:pt x="54275" y="30892"/>
                  <a:pt x="54225" y="30768"/>
                  <a:pt x="54025" y="30339"/>
                </a:cubicBezTo>
                <a:cubicBezTo>
                  <a:pt x="53912" y="30097"/>
                  <a:pt x="53884" y="29975"/>
                  <a:pt x="53846" y="29714"/>
                </a:cubicBezTo>
                <a:cubicBezTo>
                  <a:pt x="53837" y="29655"/>
                  <a:pt x="53820" y="29506"/>
                  <a:pt x="53800" y="29405"/>
                </a:cubicBezTo>
                <a:cubicBezTo>
                  <a:pt x="53774" y="29306"/>
                  <a:pt x="53718" y="29170"/>
                  <a:pt x="53706" y="29101"/>
                </a:cubicBezTo>
                <a:cubicBezTo>
                  <a:pt x="53693" y="29029"/>
                  <a:pt x="53673" y="28970"/>
                  <a:pt x="53657" y="28923"/>
                </a:cubicBezTo>
                <a:cubicBezTo>
                  <a:pt x="53668" y="29058"/>
                  <a:pt x="53677" y="29192"/>
                  <a:pt x="53676" y="29330"/>
                </a:cubicBezTo>
                <a:cubicBezTo>
                  <a:pt x="53673" y="29739"/>
                  <a:pt x="53640" y="29890"/>
                  <a:pt x="53837" y="30266"/>
                </a:cubicBezTo>
                <a:cubicBezTo>
                  <a:pt x="53894" y="30376"/>
                  <a:pt x="53968" y="30590"/>
                  <a:pt x="54050" y="30729"/>
                </a:cubicBezTo>
                <a:close/>
                <a:moveTo>
                  <a:pt x="55263" y="27775"/>
                </a:moveTo>
                <a:cubicBezTo>
                  <a:pt x="55176" y="27726"/>
                  <a:pt x="55026" y="27670"/>
                  <a:pt x="54964" y="27694"/>
                </a:cubicBezTo>
                <a:cubicBezTo>
                  <a:pt x="54910" y="27714"/>
                  <a:pt x="54706" y="27803"/>
                  <a:pt x="54669" y="27831"/>
                </a:cubicBezTo>
                <a:cubicBezTo>
                  <a:pt x="54486" y="27972"/>
                  <a:pt x="54509" y="28119"/>
                  <a:pt x="54502" y="28193"/>
                </a:cubicBezTo>
                <a:cubicBezTo>
                  <a:pt x="54504" y="28303"/>
                  <a:pt x="54399" y="28622"/>
                  <a:pt x="54595" y="28728"/>
                </a:cubicBezTo>
                <a:cubicBezTo>
                  <a:pt x="54729" y="28800"/>
                  <a:pt x="54935" y="28829"/>
                  <a:pt x="55010" y="28650"/>
                </a:cubicBezTo>
                <a:cubicBezTo>
                  <a:pt x="55064" y="28520"/>
                  <a:pt x="54931" y="28594"/>
                  <a:pt x="55076" y="28401"/>
                </a:cubicBezTo>
                <a:cubicBezTo>
                  <a:pt x="55160" y="28290"/>
                  <a:pt x="55171" y="28255"/>
                  <a:pt x="55202" y="28200"/>
                </a:cubicBezTo>
                <a:cubicBezTo>
                  <a:pt x="55278" y="28001"/>
                  <a:pt x="55310" y="27985"/>
                  <a:pt x="55263" y="27775"/>
                </a:cubicBezTo>
                <a:close/>
                <a:moveTo>
                  <a:pt x="50355" y="712"/>
                </a:moveTo>
                <a:cubicBezTo>
                  <a:pt x="50120" y="709"/>
                  <a:pt x="50005" y="753"/>
                  <a:pt x="49756" y="735"/>
                </a:cubicBezTo>
                <a:cubicBezTo>
                  <a:pt x="49468" y="717"/>
                  <a:pt x="48968" y="757"/>
                  <a:pt x="49610" y="841"/>
                </a:cubicBezTo>
                <a:cubicBezTo>
                  <a:pt x="49690" y="851"/>
                  <a:pt x="49739" y="856"/>
                  <a:pt x="49814" y="885"/>
                </a:cubicBezTo>
                <a:cubicBezTo>
                  <a:pt x="50311" y="1175"/>
                  <a:pt x="51583" y="746"/>
                  <a:pt x="50355" y="712"/>
                </a:cubicBezTo>
                <a:close/>
                <a:moveTo>
                  <a:pt x="50481" y="1425"/>
                </a:moveTo>
                <a:cubicBezTo>
                  <a:pt x="50694" y="1356"/>
                  <a:pt x="50486" y="1331"/>
                  <a:pt x="50365" y="1302"/>
                </a:cubicBezTo>
                <a:cubicBezTo>
                  <a:pt x="49873" y="1184"/>
                  <a:pt x="49699" y="1463"/>
                  <a:pt x="50241" y="1470"/>
                </a:cubicBezTo>
                <a:cubicBezTo>
                  <a:pt x="50332" y="1471"/>
                  <a:pt x="50395" y="1450"/>
                  <a:pt x="50481" y="1425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  <a:scene3d>
            <a:camera prst="perspectiveRight" fov="7200000">
              <a:rot lat="0" lon="19800000" rev="0"/>
            </a:camera>
            <a:lightRig rig="threePt" dir="t"/>
          </a:scene3d>
          <a:sp3d extrusionH="222250">
            <a:bevelT w="171450" h="12700" prst="divot"/>
          </a:sp3d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</p:spTree>
    <p:extLst>
      <p:ext uri="{BB962C8B-B14F-4D97-AF65-F5344CB8AC3E}">
        <p14:creationId xmlns:p14="http://schemas.microsoft.com/office/powerpoint/2010/main" val="17836454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Char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2" t="18438" r="7323" b="75411"/>
          <a:stretch/>
        </p:blipFill>
        <p:spPr>
          <a:xfrm>
            <a:off x="0" y="4881965"/>
            <a:ext cx="12192000" cy="1976035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20A1AAED-1348-480A-9F50-D9A6C48D1704}"/>
              </a:ext>
            </a:extLst>
          </p:cNvPr>
          <p:cNvSpPr/>
          <p:nvPr/>
        </p:nvSpPr>
        <p:spPr>
          <a:xfrm>
            <a:off x="7030720" y="5104958"/>
            <a:ext cx="4897120" cy="1092200"/>
          </a:xfrm>
          <a:prstGeom prst="roundRect">
            <a:avLst/>
          </a:prstGeom>
          <a:noFill/>
          <a:ln w="7620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rgbClr val="7030A0"/>
                </a:solidFill>
                <a:latin typeface="Tactic Round Bld" panose="00000800000000000000" pitchFamily="50" charset="0"/>
              </a:rPr>
              <a:t>The whole world as a single indivisible object is convenient to use for design decisions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760DBED-F560-4E93-AC7C-E3B18C68A73A}"/>
              </a:ext>
            </a:extLst>
          </p:cNvPr>
          <p:cNvSpPr txBox="1"/>
          <p:nvPr/>
        </p:nvSpPr>
        <p:spPr>
          <a:xfrm>
            <a:off x="8825163" y="1976035"/>
            <a:ext cx="2742387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actic Round Med It" panose="00000600000000000000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DESIGN DECISIONS</a:t>
            </a:r>
            <a:endParaRPr lang="en-US" sz="32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6" name="꙱ Whole World (L)">
            <a:extLst>
              <a:ext uri="{FF2B5EF4-FFF2-40B4-BE49-F238E27FC236}">
                <a16:creationId xmlns:a16="http://schemas.microsoft.com/office/drawing/2014/main" id="{2C25D878-EADE-488B-9700-37F75FB08F9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5665" y="137569"/>
            <a:ext cx="7750798" cy="4524668"/>
          </a:xfrm>
          <a:custGeom>
            <a:avLst/>
            <a:gdLst>
              <a:gd name="T0" fmla="*/ 42549 w 97128"/>
              <a:gd name="T1" fmla="*/ 384 h 56603"/>
              <a:gd name="T2" fmla="*/ 33643 w 97128"/>
              <a:gd name="T3" fmla="*/ 2989 h 56603"/>
              <a:gd name="T4" fmla="*/ 27481 w 97128"/>
              <a:gd name="T5" fmla="*/ 40083 h 56603"/>
              <a:gd name="T6" fmla="*/ 23178 w 97128"/>
              <a:gd name="T7" fmla="*/ 40552 h 56603"/>
              <a:gd name="T8" fmla="*/ 12037 w 97128"/>
              <a:gd name="T9" fmla="*/ 20934 h 56603"/>
              <a:gd name="T10" fmla="*/ 10578 w 97128"/>
              <a:gd name="T11" fmla="*/ 9400 h 56603"/>
              <a:gd name="T12" fmla="*/ 4555 w 97128"/>
              <a:gd name="T13" fmla="*/ 6502 h 56603"/>
              <a:gd name="T14" fmla="*/ 16482 w 97128"/>
              <a:gd name="T15" fmla="*/ 3464 h 56603"/>
              <a:gd name="T16" fmla="*/ 25472 w 97128"/>
              <a:gd name="T17" fmla="*/ 4521 h 56603"/>
              <a:gd name="T18" fmla="*/ 29158 w 97128"/>
              <a:gd name="T19" fmla="*/ 8248 h 56603"/>
              <a:gd name="T20" fmla="*/ 22808 w 97128"/>
              <a:gd name="T21" fmla="*/ 13748 h 56603"/>
              <a:gd name="T22" fmla="*/ 16222 w 97128"/>
              <a:gd name="T23" fmla="*/ 21097 h 56603"/>
              <a:gd name="T24" fmla="*/ 28035 w 97128"/>
              <a:gd name="T25" fmla="*/ 28338 h 56603"/>
              <a:gd name="T26" fmla="*/ 23600 w 97128"/>
              <a:gd name="T27" fmla="*/ 42860 h 56603"/>
              <a:gd name="T28" fmla="*/ 746 w 97128"/>
              <a:gd name="T29" fmla="*/ 8722 h 56603"/>
              <a:gd name="T30" fmla="*/ 9640 w 97128"/>
              <a:gd name="T31" fmla="*/ 8981 h 56603"/>
              <a:gd name="T32" fmla="*/ 28290 w 97128"/>
              <a:gd name="T33" fmla="*/ 4471 h 56603"/>
              <a:gd name="T34" fmla="*/ 30463 w 97128"/>
              <a:gd name="T35" fmla="*/ 4495 h 56603"/>
              <a:gd name="T36" fmla="*/ 22086 w 97128"/>
              <a:gd name="T37" fmla="*/ 3681 h 56603"/>
              <a:gd name="T38" fmla="*/ 25143 w 97128"/>
              <a:gd name="T39" fmla="*/ 4983 h 56603"/>
              <a:gd name="T40" fmla="*/ 30465 w 97128"/>
              <a:gd name="T41" fmla="*/ 540 h 56603"/>
              <a:gd name="T42" fmla="*/ 27686 w 97128"/>
              <a:gd name="T43" fmla="*/ 1938 h 56603"/>
              <a:gd name="T44" fmla="*/ 23850 w 97128"/>
              <a:gd name="T45" fmla="*/ 1877 h 56603"/>
              <a:gd name="T46" fmla="*/ 27120 w 97128"/>
              <a:gd name="T47" fmla="*/ 1204 h 56603"/>
              <a:gd name="T48" fmla="*/ 16282 w 97128"/>
              <a:gd name="T49" fmla="*/ 22886 h 56603"/>
              <a:gd name="T50" fmla="*/ 16284 w 97128"/>
              <a:gd name="T51" fmla="*/ 53529 h 56603"/>
              <a:gd name="T52" fmla="*/ 29870 w 97128"/>
              <a:gd name="T53" fmla="*/ 54327 h 56603"/>
              <a:gd name="T54" fmla="*/ 58726 w 97128"/>
              <a:gd name="T55" fmla="*/ 51080 h 56603"/>
              <a:gd name="T56" fmla="*/ 77848 w 97128"/>
              <a:gd name="T57" fmla="*/ 56592 h 56603"/>
              <a:gd name="T58" fmla="*/ 49727 w 97128"/>
              <a:gd name="T59" fmla="*/ 1094 h 56603"/>
              <a:gd name="T60" fmla="*/ 89586 w 97128"/>
              <a:gd name="T61" fmla="*/ 32947 h 56603"/>
              <a:gd name="T62" fmla="*/ 82655 w 97128"/>
              <a:gd name="T63" fmla="*/ 33879 h 56603"/>
              <a:gd name="T64" fmla="*/ 93816 w 97128"/>
              <a:gd name="T65" fmla="*/ 43434 h 56603"/>
              <a:gd name="T66" fmla="*/ 79924 w 97128"/>
              <a:gd name="T67" fmla="*/ 19744 h 56603"/>
              <a:gd name="T68" fmla="*/ 75419 w 97128"/>
              <a:gd name="T69" fmla="*/ 23680 h 56603"/>
              <a:gd name="T70" fmla="*/ 63025 w 97128"/>
              <a:gd name="T71" fmla="*/ 18783 h 56603"/>
              <a:gd name="T72" fmla="*/ 57835 w 97128"/>
              <a:gd name="T73" fmla="*/ 21878 h 56603"/>
              <a:gd name="T74" fmla="*/ 56799 w 97128"/>
              <a:gd name="T75" fmla="*/ 30106 h 56603"/>
              <a:gd name="T76" fmla="*/ 47578 w 97128"/>
              <a:gd name="T77" fmla="*/ 27458 h 56603"/>
              <a:gd name="T78" fmla="*/ 39418 w 97128"/>
              <a:gd name="T79" fmla="*/ 22001 h 56603"/>
              <a:gd name="T80" fmla="*/ 53976 w 97128"/>
              <a:gd name="T81" fmla="*/ 14762 h 56603"/>
              <a:gd name="T82" fmla="*/ 51399 w 97128"/>
              <a:gd name="T83" fmla="*/ 13708 h 56603"/>
              <a:gd name="T84" fmla="*/ 46701 w 97128"/>
              <a:gd name="T85" fmla="*/ 12365 h 56603"/>
              <a:gd name="T86" fmla="*/ 46152 w 97128"/>
              <a:gd name="T87" fmla="*/ 9288 h 56603"/>
              <a:gd name="T88" fmla="*/ 50915 w 97128"/>
              <a:gd name="T89" fmla="*/ 4761 h 56603"/>
              <a:gd name="T90" fmla="*/ 50994 w 97128"/>
              <a:gd name="T91" fmla="*/ 3314 h 56603"/>
              <a:gd name="T92" fmla="*/ 61847 w 97128"/>
              <a:gd name="T93" fmla="*/ 2910 h 56603"/>
              <a:gd name="T94" fmla="*/ 86592 w 97128"/>
              <a:gd name="T95" fmla="*/ 3849 h 56603"/>
              <a:gd name="T96" fmla="*/ 82204 w 97128"/>
              <a:gd name="T97" fmla="*/ 12686 h 56603"/>
              <a:gd name="T98" fmla="*/ 84959 w 97128"/>
              <a:gd name="T99" fmla="*/ 14672 h 56603"/>
              <a:gd name="T100" fmla="*/ 88705 w 97128"/>
              <a:gd name="T101" fmla="*/ 30992 h 56603"/>
              <a:gd name="T102" fmla="*/ 84770 w 97128"/>
              <a:gd name="T103" fmla="*/ 27246 h 56603"/>
              <a:gd name="T104" fmla="*/ 76986 w 97128"/>
              <a:gd name="T105" fmla="*/ 27708 h 56603"/>
              <a:gd name="T106" fmla="*/ 81563 w 97128"/>
              <a:gd name="T107" fmla="*/ 27780 h 56603"/>
              <a:gd name="T108" fmla="*/ 93364 w 97128"/>
              <a:gd name="T109" fmla="*/ 30176 h 56603"/>
              <a:gd name="T110" fmla="*/ 82901 w 97128"/>
              <a:gd name="T111" fmla="*/ 23720 h 56603"/>
              <a:gd name="T112" fmla="*/ 65708 w 97128"/>
              <a:gd name="T113" fmla="*/ 11576 h 56603"/>
              <a:gd name="T114" fmla="*/ 52223 w 97128"/>
              <a:gd name="T115" fmla="*/ 15232 h 56603"/>
              <a:gd name="T116" fmla="*/ 48971 w 97128"/>
              <a:gd name="T117" fmla="*/ 14689 h 56603"/>
              <a:gd name="T118" fmla="*/ 43749 w 97128"/>
              <a:gd name="T119" fmla="*/ 9726 h 56603"/>
              <a:gd name="T120" fmla="*/ 53079 w 97128"/>
              <a:gd name="T121" fmla="*/ 6682 h 56603"/>
              <a:gd name="T122" fmla="*/ 75727 w 97128"/>
              <a:gd name="T123" fmla="*/ 1889 h 56603"/>
              <a:gd name="T124" fmla="*/ 53657 w 97128"/>
              <a:gd name="T125" fmla="*/ 28923 h 56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128" h="56603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30135" y="36520"/>
                </a:moveTo>
                <a:cubicBezTo>
                  <a:pt x="30044" y="36585"/>
                  <a:pt x="29695" y="36860"/>
                  <a:pt x="29687" y="36986"/>
                </a:cubicBezTo>
                <a:cubicBezTo>
                  <a:pt x="29668" y="37289"/>
                  <a:pt x="29850" y="37576"/>
                  <a:pt x="29736" y="37955"/>
                </a:cubicBezTo>
                <a:cubicBezTo>
                  <a:pt x="29678" y="38146"/>
                  <a:pt x="29439" y="38585"/>
                  <a:pt x="29336" y="38783"/>
                </a:cubicBezTo>
                <a:cubicBezTo>
                  <a:pt x="29287" y="38877"/>
                  <a:pt x="29142" y="39133"/>
                  <a:pt x="29062" y="39199"/>
                </a:cubicBezTo>
                <a:cubicBezTo>
                  <a:pt x="29054" y="39193"/>
                  <a:pt x="29398" y="38722"/>
                  <a:pt x="29233" y="38608"/>
                </a:cubicBezTo>
                <a:cubicBezTo>
                  <a:pt x="29109" y="38522"/>
                  <a:pt x="29041" y="38970"/>
                  <a:pt x="29026" y="39029"/>
                </a:cubicBezTo>
                <a:cubicBezTo>
                  <a:pt x="29010" y="39088"/>
                  <a:pt x="28886" y="39453"/>
                  <a:pt x="28754" y="39789"/>
                </a:cubicBezTo>
                <a:cubicBezTo>
                  <a:pt x="28540" y="40625"/>
                  <a:pt x="27793" y="40297"/>
                  <a:pt x="27481" y="40083"/>
                </a:cubicBezTo>
                <a:cubicBezTo>
                  <a:pt x="27252" y="39927"/>
                  <a:pt x="27179" y="39781"/>
                  <a:pt x="27168" y="39519"/>
                </a:cubicBezTo>
                <a:cubicBezTo>
                  <a:pt x="27191" y="40091"/>
                  <a:pt x="27301" y="40099"/>
                  <a:pt x="27663" y="40487"/>
                </a:cubicBezTo>
                <a:cubicBezTo>
                  <a:pt x="28119" y="41002"/>
                  <a:pt x="27976" y="41542"/>
                  <a:pt x="27267" y="41652"/>
                </a:cubicBezTo>
                <a:cubicBezTo>
                  <a:pt x="26952" y="41700"/>
                  <a:pt x="26694" y="41644"/>
                  <a:pt x="26608" y="41991"/>
                </a:cubicBezTo>
                <a:cubicBezTo>
                  <a:pt x="26532" y="42296"/>
                  <a:pt x="26512" y="42334"/>
                  <a:pt x="26214" y="42450"/>
                </a:cubicBezTo>
                <a:cubicBezTo>
                  <a:pt x="25809" y="42608"/>
                  <a:pt x="26412" y="42840"/>
                  <a:pt x="26402" y="43026"/>
                </a:cubicBezTo>
                <a:cubicBezTo>
                  <a:pt x="26401" y="43054"/>
                  <a:pt x="26170" y="43714"/>
                  <a:pt x="26151" y="43753"/>
                </a:cubicBezTo>
                <a:cubicBezTo>
                  <a:pt x="25990" y="44073"/>
                  <a:pt x="25744" y="44219"/>
                  <a:pt x="26185" y="44525"/>
                </a:cubicBezTo>
                <a:cubicBezTo>
                  <a:pt x="26322" y="44620"/>
                  <a:pt x="26621" y="44737"/>
                  <a:pt x="26541" y="44920"/>
                </a:cubicBezTo>
                <a:cubicBezTo>
                  <a:pt x="26482" y="45056"/>
                  <a:pt x="26375" y="45188"/>
                  <a:pt x="26305" y="45355"/>
                </a:cubicBezTo>
                <a:cubicBezTo>
                  <a:pt x="26196" y="45616"/>
                  <a:pt x="26186" y="45497"/>
                  <a:pt x="26113" y="45577"/>
                </a:cubicBezTo>
                <a:cubicBezTo>
                  <a:pt x="26069" y="45625"/>
                  <a:pt x="26168" y="46069"/>
                  <a:pt x="26206" y="46129"/>
                </a:cubicBezTo>
                <a:cubicBezTo>
                  <a:pt x="26256" y="46205"/>
                  <a:pt x="26303" y="46233"/>
                  <a:pt x="26348" y="46352"/>
                </a:cubicBezTo>
                <a:cubicBezTo>
                  <a:pt x="26288" y="46466"/>
                  <a:pt x="26250" y="46485"/>
                  <a:pt x="26169" y="46560"/>
                </a:cubicBezTo>
                <a:cubicBezTo>
                  <a:pt x="25707" y="46949"/>
                  <a:pt x="25886" y="46545"/>
                  <a:pt x="25668" y="46667"/>
                </a:cubicBezTo>
                <a:cubicBezTo>
                  <a:pt x="25525" y="46746"/>
                  <a:pt x="25556" y="46697"/>
                  <a:pt x="25538" y="46560"/>
                </a:cubicBezTo>
                <a:cubicBezTo>
                  <a:pt x="25527" y="46476"/>
                  <a:pt x="25373" y="46589"/>
                  <a:pt x="25250" y="46457"/>
                </a:cubicBezTo>
                <a:cubicBezTo>
                  <a:pt x="25128" y="46325"/>
                  <a:pt x="25499" y="46400"/>
                  <a:pt x="25302" y="46214"/>
                </a:cubicBezTo>
                <a:cubicBezTo>
                  <a:pt x="25150" y="46071"/>
                  <a:pt x="25203" y="46449"/>
                  <a:pt x="24919" y="46036"/>
                </a:cubicBezTo>
                <a:cubicBezTo>
                  <a:pt x="24850" y="45936"/>
                  <a:pt x="24825" y="45823"/>
                  <a:pt x="24728" y="45779"/>
                </a:cubicBezTo>
                <a:cubicBezTo>
                  <a:pt x="24625" y="45732"/>
                  <a:pt x="24628" y="45698"/>
                  <a:pt x="24614" y="45584"/>
                </a:cubicBezTo>
                <a:cubicBezTo>
                  <a:pt x="24600" y="45259"/>
                  <a:pt x="24444" y="45378"/>
                  <a:pt x="24374" y="45125"/>
                </a:cubicBezTo>
                <a:cubicBezTo>
                  <a:pt x="24315" y="44916"/>
                  <a:pt x="24257" y="44961"/>
                  <a:pt x="24475" y="44923"/>
                </a:cubicBezTo>
                <a:cubicBezTo>
                  <a:pt x="24582" y="44904"/>
                  <a:pt x="24451" y="44799"/>
                  <a:pt x="24276" y="44807"/>
                </a:cubicBezTo>
                <a:cubicBezTo>
                  <a:pt x="23996" y="44820"/>
                  <a:pt x="24476" y="44602"/>
                  <a:pt x="23930" y="44482"/>
                </a:cubicBezTo>
                <a:cubicBezTo>
                  <a:pt x="23750" y="44442"/>
                  <a:pt x="23697" y="44436"/>
                  <a:pt x="23776" y="44234"/>
                </a:cubicBezTo>
                <a:cubicBezTo>
                  <a:pt x="23882" y="43961"/>
                  <a:pt x="24180" y="44505"/>
                  <a:pt x="24178" y="44236"/>
                </a:cubicBezTo>
                <a:cubicBezTo>
                  <a:pt x="24177" y="44108"/>
                  <a:pt x="24175" y="44122"/>
                  <a:pt x="24193" y="43999"/>
                </a:cubicBezTo>
                <a:cubicBezTo>
                  <a:pt x="24204" y="43918"/>
                  <a:pt x="23975" y="43372"/>
                  <a:pt x="23950" y="43155"/>
                </a:cubicBezTo>
                <a:cubicBezTo>
                  <a:pt x="23931" y="42991"/>
                  <a:pt x="23975" y="42775"/>
                  <a:pt x="23817" y="42713"/>
                </a:cubicBezTo>
                <a:cubicBezTo>
                  <a:pt x="23586" y="42623"/>
                  <a:pt x="23476" y="42600"/>
                  <a:pt x="23389" y="42319"/>
                </a:cubicBezTo>
                <a:cubicBezTo>
                  <a:pt x="23306" y="42052"/>
                  <a:pt x="23318" y="41831"/>
                  <a:pt x="23205" y="41528"/>
                </a:cubicBezTo>
                <a:cubicBezTo>
                  <a:pt x="22989" y="40954"/>
                  <a:pt x="23122" y="41095"/>
                  <a:pt x="23178" y="40552"/>
                </a:cubicBezTo>
                <a:cubicBezTo>
                  <a:pt x="23211" y="40232"/>
                  <a:pt x="23232" y="39789"/>
                  <a:pt x="23180" y="39473"/>
                </a:cubicBezTo>
                <a:cubicBezTo>
                  <a:pt x="23107" y="39086"/>
                  <a:pt x="22993" y="38888"/>
                  <a:pt x="22967" y="38454"/>
                </a:cubicBezTo>
                <a:cubicBezTo>
                  <a:pt x="22950" y="38180"/>
                  <a:pt x="22919" y="38066"/>
                  <a:pt x="22945" y="37783"/>
                </a:cubicBezTo>
                <a:cubicBezTo>
                  <a:pt x="22987" y="37316"/>
                  <a:pt x="22957" y="36841"/>
                  <a:pt x="22892" y="36378"/>
                </a:cubicBezTo>
                <a:cubicBezTo>
                  <a:pt x="22839" y="36001"/>
                  <a:pt x="22930" y="35741"/>
                  <a:pt x="22879" y="35350"/>
                </a:cubicBezTo>
                <a:cubicBezTo>
                  <a:pt x="22840" y="35048"/>
                  <a:pt x="22714" y="34655"/>
                  <a:pt x="22641" y="34370"/>
                </a:cubicBezTo>
                <a:cubicBezTo>
                  <a:pt x="21996" y="33482"/>
                  <a:pt x="20931" y="33458"/>
                  <a:pt x="20662" y="32745"/>
                </a:cubicBezTo>
                <a:cubicBezTo>
                  <a:pt x="20514" y="32352"/>
                  <a:pt x="20429" y="32227"/>
                  <a:pt x="20224" y="31879"/>
                </a:cubicBezTo>
                <a:cubicBezTo>
                  <a:pt x="19906" y="31337"/>
                  <a:pt x="19780" y="30805"/>
                  <a:pt x="19341" y="30332"/>
                </a:cubicBezTo>
                <a:cubicBezTo>
                  <a:pt x="19062" y="30032"/>
                  <a:pt x="18743" y="29656"/>
                  <a:pt x="19028" y="29234"/>
                </a:cubicBezTo>
                <a:cubicBezTo>
                  <a:pt x="19095" y="29135"/>
                  <a:pt x="19177" y="29094"/>
                  <a:pt x="19233" y="29076"/>
                </a:cubicBezTo>
                <a:cubicBezTo>
                  <a:pt x="19232" y="29079"/>
                  <a:pt x="19363" y="28667"/>
                  <a:pt x="19288" y="28681"/>
                </a:cubicBezTo>
                <a:cubicBezTo>
                  <a:pt x="19145" y="28708"/>
                  <a:pt x="19039" y="28721"/>
                  <a:pt x="19014" y="28522"/>
                </a:cubicBezTo>
                <a:cubicBezTo>
                  <a:pt x="18979" y="28250"/>
                  <a:pt x="19128" y="28052"/>
                  <a:pt x="19203" y="27798"/>
                </a:cubicBezTo>
                <a:cubicBezTo>
                  <a:pt x="19269" y="27573"/>
                  <a:pt x="19424" y="27415"/>
                  <a:pt x="19649" y="27311"/>
                </a:cubicBezTo>
                <a:cubicBezTo>
                  <a:pt x="20279" y="26561"/>
                  <a:pt x="20037" y="25604"/>
                  <a:pt x="20044" y="25228"/>
                </a:cubicBez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cubicBezTo>
                  <a:pt x="20361" y="24577"/>
                  <a:pt x="20579" y="24672"/>
                  <a:pt x="20740" y="24352"/>
                </a:cubicBezTo>
                <a:cubicBezTo>
                  <a:pt x="20961" y="23916"/>
                  <a:pt x="20916" y="23986"/>
                  <a:pt x="21339" y="23820"/>
                </a:cubicBezTo>
                <a:cubicBezTo>
                  <a:pt x="21483" y="23764"/>
                  <a:pt x="22043" y="23399"/>
                  <a:pt x="22083" y="23457"/>
                </a:cubicBezTo>
                <a:cubicBezTo>
                  <a:pt x="22083" y="23475"/>
                  <a:pt x="22079" y="23495"/>
                  <a:pt x="22070" y="23517"/>
                </a:cubicBezTo>
                <a:lnTo>
                  <a:pt x="22071" y="23516"/>
                </a:lnTo>
                <a:cubicBezTo>
                  <a:pt x="22046" y="23657"/>
                  <a:pt x="21902" y="24316"/>
                  <a:pt x="21998" y="24424"/>
                </a:cubicBezTo>
                <a:cubicBezTo>
                  <a:pt x="22056" y="24488"/>
                  <a:pt x="22147" y="24102"/>
                  <a:pt x="22163" y="24059"/>
                </a:cubicBezTo>
                <a:cubicBezTo>
                  <a:pt x="22324" y="23647"/>
                  <a:pt x="22625" y="23826"/>
                  <a:pt x="22574" y="23632"/>
                </a:cubicBezTo>
                <a:cubicBezTo>
                  <a:pt x="22524" y="23438"/>
                  <a:pt x="22983" y="23859"/>
                  <a:pt x="23004" y="23875"/>
                </a:cubicBezTo>
                <a:cubicBezTo>
                  <a:pt x="23240" y="24060"/>
                  <a:pt x="23496" y="24059"/>
                  <a:pt x="23774" y="24136"/>
                </a:cubicBezTo>
                <a:cubicBezTo>
                  <a:pt x="24284" y="24277"/>
                  <a:pt x="24316" y="24037"/>
                  <a:pt x="24778" y="24021"/>
                </a:cubicBezTo>
                <a:cubicBezTo>
                  <a:pt x="25042" y="24012"/>
                  <a:pt x="24678" y="24181"/>
                  <a:pt x="24936" y="24306"/>
                </a:cubicBezTo>
                <a:cubicBezTo>
                  <a:pt x="24997" y="24336"/>
                  <a:pt x="25155" y="24252"/>
                  <a:pt x="25306" y="24476"/>
                </a:cubicBezTo>
                <a:cubicBezTo>
                  <a:pt x="25482" y="24736"/>
                  <a:pt x="24940" y="24789"/>
                  <a:pt x="25353" y="24770"/>
                </a:cubicBezTo>
                <a:cubicBezTo>
                  <a:pt x="25436" y="24809"/>
                  <a:pt x="25523" y="24854"/>
                  <a:pt x="25625" y="24933"/>
                </a:cubicBezTo>
                <a:cubicBezTo>
                  <a:pt x="25790" y="25026"/>
                  <a:pt x="25824" y="25020"/>
                  <a:pt x="25986" y="25168"/>
                </a:cubicBezTo>
                <a:cubicBezTo>
                  <a:pt x="26054" y="25277"/>
                  <a:pt x="26368" y="25573"/>
                  <a:pt x="26508" y="25771"/>
                </a:cubicBezTo>
                <a:cubicBezTo>
                  <a:pt x="26728" y="25771"/>
                  <a:pt x="27289" y="25716"/>
                  <a:pt x="27428" y="25807"/>
                </a:cubicBezTo>
                <a:cubicBezTo>
                  <a:pt x="27636" y="25829"/>
                  <a:pt x="28083" y="26201"/>
                  <a:pt x="28246" y="26312"/>
                </a:cubicBezTo>
                <a:cubicBezTo>
                  <a:pt x="28413" y="26501"/>
                  <a:pt x="28539" y="26927"/>
                  <a:pt x="28614" y="27103"/>
                </a:cubicBezTo>
                <a:cubicBezTo>
                  <a:pt x="28721" y="27355"/>
                  <a:pt x="28724" y="27303"/>
                  <a:pt x="28602" y="27568"/>
                </a:cubicBezTo>
                <a:cubicBezTo>
                  <a:pt x="28518" y="27749"/>
                  <a:pt x="28040" y="28227"/>
                  <a:pt x="28035" y="28338"/>
                </a:cubicBezTo>
                <a:cubicBezTo>
                  <a:pt x="28030" y="28422"/>
                  <a:pt x="28367" y="28288"/>
                  <a:pt x="28465" y="28140"/>
                </a:cubicBezTo>
                <a:cubicBezTo>
                  <a:pt x="28577" y="27972"/>
                  <a:pt x="28690" y="27877"/>
                  <a:pt x="28913" y="27891"/>
                </a:cubicBezTo>
                <a:cubicBezTo>
                  <a:pt x="29370" y="27920"/>
                  <a:pt x="29133" y="28538"/>
                  <a:pt x="28588" y="28411"/>
                </a:cubicBezTo>
                <a:cubicBezTo>
                  <a:pt x="28430" y="28374"/>
                  <a:pt x="28487" y="28391"/>
                  <a:pt x="28610" y="28450"/>
                </a:cubicBezTo>
                <a:cubicBezTo>
                  <a:pt x="28722" y="28505"/>
                  <a:pt x="28908" y="28601"/>
                  <a:pt x="29021" y="28509"/>
                </a:cubicBezTo>
                <a:cubicBezTo>
                  <a:pt x="29142" y="28409"/>
                  <a:pt x="29193" y="28386"/>
                  <a:pt x="29273" y="28254"/>
                </a:cubicBezTo>
                <a:cubicBezTo>
                  <a:pt x="29488" y="27899"/>
                  <a:pt x="29745" y="28126"/>
                  <a:pt x="30011" y="28259"/>
                </a:cubicBezTo>
                <a:cubicBezTo>
                  <a:pt x="30062" y="28284"/>
                  <a:pt x="30359" y="28411"/>
                  <a:pt x="30381" y="28433"/>
                </a:cubicBezTo>
                <a:cubicBezTo>
                  <a:pt x="30488" y="28544"/>
                  <a:pt x="30347" y="28942"/>
                  <a:pt x="30500" y="28820"/>
                </a:cubicBezTo>
                <a:cubicBezTo>
                  <a:pt x="30738" y="28632"/>
                  <a:pt x="31256" y="28831"/>
                  <a:pt x="31538" y="28848"/>
                </a:cubicBezTo>
                <a:cubicBezTo>
                  <a:pt x="32364" y="28899"/>
                  <a:pt x="32324" y="29317"/>
                  <a:pt x="32986" y="29605"/>
                </a:cubicBezTo>
                <a:cubicBezTo>
                  <a:pt x="33351" y="29764"/>
                  <a:pt x="33468" y="29839"/>
                  <a:pt x="33521" y="30270"/>
                </a:cubicBezTo>
                <a:cubicBezTo>
                  <a:pt x="33573" y="30690"/>
                  <a:pt x="33469" y="31072"/>
                  <a:pt x="33180" y="31383"/>
                </a:cubicBezTo>
                <a:cubicBezTo>
                  <a:pt x="33002" y="31576"/>
                  <a:pt x="32880" y="31689"/>
                  <a:pt x="32769" y="31928"/>
                </a:cubicBezTo>
                <a:cubicBezTo>
                  <a:pt x="32654" y="32176"/>
                  <a:pt x="32533" y="32253"/>
                  <a:pt x="32365" y="32440"/>
                </a:cubicBezTo>
                <a:cubicBezTo>
                  <a:pt x="32242" y="32576"/>
                  <a:pt x="32324" y="32841"/>
                  <a:pt x="32340" y="33005"/>
                </a:cubicBezTo>
                <a:cubicBezTo>
                  <a:pt x="32416" y="33768"/>
                  <a:pt x="32295" y="34570"/>
                  <a:pt x="32000" y="35280"/>
                </a:cubicBezTo>
                <a:cubicBezTo>
                  <a:pt x="31860" y="35617"/>
                  <a:pt x="31683" y="35972"/>
                  <a:pt x="31284" y="36013"/>
                </a:cubicBezTo>
                <a:cubicBezTo>
                  <a:pt x="31057" y="36037"/>
                  <a:pt x="30917" y="35995"/>
                  <a:pt x="30730" y="36162"/>
                </a:cubicBezTo>
                <a:cubicBezTo>
                  <a:pt x="30566" y="36307"/>
                  <a:pt x="30327" y="36391"/>
                  <a:pt x="30135" y="36520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77848" y="56592"/>
                </a:moveTo>
                <a:lnTo>
                  <a:pt x="17173" y="56592"/>
                </a:lnTo>
                <a:cubicBezTo>
                  <a:pt x="16971" y="56603"/>
                  <a:pt x="16787" y="56566"/>
                  <a:pt x="16454" y="56467"/>
                </a:cubicBezTo>
                <a:cubicBezTo>
                  <a:pt x="16208" y="56392"/>
                  <a:pt x="14755" y="55960"/>
                  <a:pt x="14645" y="55858"/>
                </a:cubicBezTo>
                <a:cubicBezTo>
                  <a:pt x="14743" y="55780"/>
                  <a:pt x="17268" y="55974"/>
                  <a:pt x="17699" y="55989"/>
                </a:cubicBezTo>
                <a:cubicBezTo>
                  <a:pt x="18223" y="56007"/>
                  <a:pt x="18657" y="55988"/>
                  <a:pt x="19178" y="55961"/>
                </a:cubicBezTo>
                <a:cubicBezTo>
                  <a:pt x="19647" y="55937"/>
                  <a:pt x="20168" y="55985"/>
                  <a:pt x="20616" y="55944"/>
                </a:cubicBezTo>
                <a:cubicBezTo>
                  <a:pt x="21128" y="55897"/>
                  <a:pt x="19964" y="55840"/>
                  <a:pt x="19959" y="55840"/>
                </a:cubicBezTo>
                <a:cubicBezTo>
                  <a:pt x="19359" y="55823"/>
                  <a:pt x="18095" y="55862"/>
                  <a:pt x="17581" y="55668"/>
                </a:cubicBezTo>
                <a:cubicBezTo>
                  <a:pt x="17232" y="55537"/>
                  <a:pt x="17037" y="55404"/>
                  <a:pt x="16647" y="55314"/>
                </a:cubicBezTo>
                <a:cubicBezTo>
                  <a:pt x="16569" y="55296"/>
                  <a:pt x="15791" y="55181"/>
                  <a:pt x="15829" y="55112"/>
                </a:cubicBezTo>
                <a:cubicBezTo>
                  <a:pt x="15888" y="55005"/>
                  <a:pt x="16886" y="55136"/>
                  <a:pt x="17046" y="55135"/>
                </a:cubicBezTo>
                <a:cubicBezTo>
                  <a:pt x="17491" y="55134"/>
                  <a:pt x="17324" y="54919"/>
                  <a:pt x="16967" y="54833"/>
                </a:cubicBezTo>
                <a:cubicBezTo>
                  <a:pt x="16379" y="54692"/>
                  <a:pt x="15696" y="54690"/>
                  <a:pt x="15092" y="54644"/>
                </a:cubicBezTo>
                <a:cubicBezTo>
                  <a:pt x="14704" y="54614"/>
                  <a:pt x="14554" y="54450"/>
                  <a:pt x="14178" y="54373"/>
                </a:cubicBezTo>
                <a:cubicBezTo>
                  <a:pt x="14092" y="54355"/>
                  <a:pt x="12744" y="54108"/>
                  <a:pt x="13593" y="54107"/>
                </a:cubicBezTo>
                <a:cubicBezTo>
                  <a:pt x="13987" y="54107"/>
                  <a:pt x="14239" y="54155"/>
                  <a:pt x="14619" y="54212"/>
                </a:cubicBezTo>
                <a:cubicBezTo>
                  <a:pt x="15013" y="54271"/>
                  <a:pt x="15151" y="54241"/>
                  <a:pt x="15531" y="54161"/>
                </a:cubicBezTo>
                <a:cubicBezTo>
                  <a:pt x="15706" y="54124"/>
                  <a:pt x="15499" y="54039"/>
                  <a:pt x="15429" y="54022"/>
                </a:cubicBezTo>
                <a:cubicBezTo>
                  <a:pt x="15310" y="53992"/>
                  <a:pt x="14785" y="53947"/>
                  <a:pt x="14746" y="53916"/>
                </a:cubicBezTo>
                <a:cubicBezTo>
                  <a:pt x="14758" y="53904"/>
                  <a:pt x="15121" y="53807"/>
                  <a:pt x="15179" y="53788"/>
                </a:cubicBezTo>
                <a:cubicBezTo>
                  <a:pt x="15522" y="53670"/>
                  <a:pt x="15923" y="53608"/>
                  <a:pt x="16284" y="53529"/>
                </a:cubicBezTo>
                <a:cubicBezTo>
                  <a:pt x="16903" y="53392"/>
                  <a:pt x="17325" y="53445"/>
                  <a:pt x="17947" y="53465"/>
                </a:cubicBezTo>
                <a:cubicBezTo>
                  <a:pt x="18676" y="53489"/>
                  <a:pt x="19415" y="53522"/>
                  <a:pt x="20138" y="53410"/>
                </a:cubicBezTo>
                <a:cubicBezTo>
                  <a:pt x="20487" y="53356"/>
                  <a:pt x="20846" y="53295"/>
                  <a:pt x="21197" y="53360"/>
                </a:cubicBezTo>
                <a:cubicBezTo>
                  <a:pt x="21418" y="53400"/>
                  <a:pt x="21448" y="53388"/>
                  <a:pt x="21657" y="53394"/>
                </a:cubicBezTo>
                <a:cubicBezTo>
                  <a:pt x="21988" y="53403"/>
                  <a:pt x="22114" y="53647"/>
                  <a:pt x="22697" y="53609"/>
                </a:cubicBezTo>
                <a:cubicBezTo>
                  <a:pt x="23058" y="53585"/>
                  <a:pt x="23331" y="53559"/>
                  <a:pt x="23700" y="53564"/>
                </a:cubicBezTo>
                <a:cubicBezTo>
                  <a:pt x="23733" y="53564"/>
                  <a:pt x="24332" y="53590"/>
                  <a:pt x="24275" y="53528"/>
                </a:cubicBezTo>
                <a:cubicBezTo>
                  <a:pt x="24188" y="53434"/>
                  <a:pt x="23649" y="53348"/>
                  <a:pt x="23693" y="53174"/>
                </a:cubicBezTo>
                <a:cubicBezTo>
                  <a:pt x="23710" y="53103"/>
                  <a:pt x="23472" y="53080"/>
                  <a:pt x="23417" y="53069"/>
                </a:cubicBezTo>
                <a:cubicBezTo>
                  <a:pt x="22385" y="52862"/>
                  <a:pt x="23915" y="52983"/>
                  <a:pt x="24073" y="52999"/>
                </a:cubicBezTo>
                <a:cubicBezTo>
                  <a:pt x="24654" y="53060"/>
                  <a:pt x="25239" y="53076"/>
                  <a:pt x="25814" y="52958"/>
                </a:cubicBezTo>
                <a:cubicBezTo>
                  <a:pt x="26072" y="52905"/>
                  <a:pt x="26255" y="52976"/>
                  <a:pt x="26515" y="53013"/>
                </a:cubicBezTo>
                <a:cubicBezTo>
                  <a:pt x="26786" y="53052"/>
                  <a:pt x="27017" y="53105"/>
                  <a:pt x="27281" y="53151"/>
                </a:cubicBezTo>
                <a:cubicBezTo>
                  <a:pt x="27689" y="53223"/>
                  <a:pt x="27911" y="53092"/>
                  <a:pt x="28300" y="53111"/>
                </a:cubicBezTo>
                <a:cubicBezTo>
                  <a:pt x="28613" y="53125"/>
                  <a:pt x="28842" y="53178"/>
                  <a:pt x="29175" y="53171"/>
                </a:cubicBezTo>
                <a:cubicBezTo>
                  <a:pt x="29394" y="53166"/>
                  <a:pt x="30650" y="53126"/>
                  <a:pt x="30625" y="52800"/>
                </a:cubicBezTo>
                <a:cubicBezTo>
                  <a:pt x="30601" y="52496"/>
                  <a:pt x="29873" y="52234"/>
                  <a:pt x="29835" y="51928"/>
                </a:cubicBezTo>
                <a:cubicBezTo>
                  <a:pt x="29812" y="51745"/>
                  <a:pt x="29884" y="51756"/>
                  <a:pt x="29787" y="51514"/>
                </a:cubicBezTo>
                <a:cubicBezTo>
                  <a:pt x="29619" y="51092"/>
                  <a:pt x="29688" y="51053"/>
                  <a:pt x="29989" y="50730"/>
                </a:cubicBezTo>
                <a:cubicBezTo>
                  <a:pt x="30238" y="50463"/>
                  <a:pt x="30505" y="50272"/>
                  <a:pt x="30859" y="50159"/>
                </a:cubicBezTo>
                <a:cubicBezTo>
                  <a:pt x="31131" y="50072"/>
                  <a:pt x="31270" y="50126"/>
                  <a:pt x="30988" y="50344"/>
                </a:cubicBezTo>
                <a:cubicBezTo>
                  <a:pt x="30789" y="50497"/>
                  <a:pt x="30694" y="50545"/>
                  <a:pt x="30675" y="50807"/>
                </a:cubicBezTo>
                <a:cubicBezTo>
                  <a:pt x="30655" y="51101"/>
                  <a:pt x="30281" y="50939"/>
                  <a:pt x="30162" y="51239"/>
                </a:cubicBezTo>
                <a:cubicBezTo>
                  <a:pt x="30060" y="51493"/>
                  <a:pt x="30277" y="51645"/>
                  <a:pt x="30502" y="51671"/>
                </a:cubicBezTo>
                <a:cubicBezTo>
                  <a:pt x="30782" y="51704"/>
                  <a:pt x="30767" y="51733"/>
                  <a:pt x="30993" y="51911"/>
                </a:cubicBezTo>
                <a:cubicBezTo>
                  <a:pt x="31192" y="52067"/>
                  <a:pt x="31361" y="52184"/>
                  <a:pt x="31568" y="52326"/>
                </a:cubicBezTo>
                <a:cubicBezTo>
                  <a:pt x="31904" y="52558"/>
                  <a:pt x="31571" y="52540"/>
                  <a:pt x="31903" y="52733"/>
                </a:cubicBezTo>
                <a:cubicBezTo>
                  <a:pt x="32183" y="52897"/>
                  <a:pt x="32376" y="53084"/>
                  <a:pt x="32176" y="53421"/>
                </a:cubicBezTo>
                <a:cubicBezTo>
                  <a:pt x="31869" y="53888"/>
                  <a:pt x="30933" y="54008"/>
                  <a:pt x="30413" y="53990"/>
                </a:cubicBezTo>
                <a:cubicBezTo>
                  <a:pt x="30087" y="53979"/>
                  <a:pt x="29780" y="53877"/>
                  <a:pt x="29450" y="53852"/>
                </a:cubicBezTo>
                <a:cubicBezTo>
                  <a:pt x="29132" y="53831"/>
                  <a:pt x="29505" y="53971"/>
                  <a:pt x="29579" y="53995"/>
                </a:cubicBezTo>
                <a:cubicBezTo>
                  <a:pt x="29742" y="54044"/>
                  <a:pt x="30533" y="54233"/>
                  <a:pt x="30605" y="54290"/>
                </a:cubicBezTo>
                <a:cubicBezTo>
                  <a:pt x="30755" y="54409"/>
                  <a:pt x="29901" y="54330"/>
                  <a:pt x="29870" y="54327"/>
                </a:cubicBezTo>
                <a:cubicBezTo>
                  <a:pt x="29868" y="54326"/>
                  <a:pt x="29133" y="54214"/>
                  <a:pt x="29372" y="54304"/>
                </a:cubicBezTo>
                <a:cubicBezTo>
                  <a:pt x="29591" y="54387"/>
                  <a:pt x="30031" y="54545"/>
                  <a:pt x="29453" y="54518"/>
                </a:cubicBezTo>
                <a:cubicBezTo>
                  <a:pt x="29342" y="54513"/>
                  <a:pt x="28994" y="54470"/>
                  <a:pt x="28913" y="54485"/>
                </a:cubicBezTo>
                <a:cubicBezTo>
                  <a:pt x="29010" y="54612"/>
                  <a:pt x="29528" y="54676"/>
                  <a:pt x="29691" y="54680"/>
                </a:cubicBezTo>
                <a:cubicBezTo>
                  <a:pt x="29770" y="54680"/>
                  <a:pt x="30434" y="54667"/>
                  <a:pt x="30389" y="54789"/>
                </a:cubicBezTo>
                <a:cubicBezTo>
                  <a:pt x="30365" y="54853"/>
                  <a:pt x="30259" y="54869"/>
                  <a:pt x="30507" y="54908"/>
                </a:cubicBezTo>
                <a:cubicBezTo>
                  <a:pt x="31136" y="55008"/>
                  <a:pt x="31828" y="55064"/>
                  <a:pt x="32468" y="55138"/>
                </a:cubicBezTo>
                <a:cubicBezTo>
                  <a:pt x="33030" y="55202"/>
                  <a:pt x="33655" y="55261"/>
                  <a:pt x="34209" y="55353"/>
                </a:cubicBezTo>
                <a:cubicBezTo>
                  <a:pt x="34846" y="55459"/>
                  <a:pt x="34753" y="55523"/>
                  <a:pt x="35432" y="55372"/>
                </a:cubicBezTo>
                <a:cubicBezTo>
                  <a:pt x="36155" y="55212"/>
                  <a:pt x="36294" y="55249"/>
                  <a:pt x="37006" y="55273"/>
                </a:cubicBezTo>
                <a:cubicBezTo>
                  <a:pt x="37523" y="55285"/>
                  <a:pt x="38000" y="55133"/>
                  <a:pt x="38523" y="55088"/>
                </a:cubicBezTo>
                <a:cubicBezTo>
                  <a:pt x="38725" y="55070"/>
                  <a:pt x="39996" y="54980"/>
                  <a:pt x="40069" y="54873"/>
                </a:cubicBezTo>
                <a:cubicBezTo>
                  <a:pt x="40108" y="54817"/>
                  <a:pt x="40041" y="54603"/>
                  <a:pt x="39864" y="54597"/>
                </a:cubicBezTo>
                <a:cubicBezTo>
                  <a:pt x="39743" y="54594"/>
                  <a:pt x="39464" y="54644"/>
                  <a:pt x="39317" y="54654"/>
                </a:cubicBezTo>
                <a:cubicBezTo>
                  <a:pt x="39196" y="54662"/>
                  <a:pt x="38210" y="54726"/>
                  <a:pt x="38550" y="54368"/>
                </a:cubicBezTo>
                <a:cubicBezTo>
                  <a:pt x="38736" y="54173"/>
                  <a:pt x="39369" y="54061"/>
                  <a:pt x="39651" y="53994"/>
                </a:cubicBezTo>
                <a:cubicBezTo>
                  <a:pt x="40209" y="53859"/>
                  <a:pt x="40542" y="53851"/>
                  <a:pt x="41105" y="53819"/>
                </a:cubicBezTo>
                <a:cubicBezTo>
                  <a:pt x="41481" y="53798"/>
                  <a:pt x="41740" y="53736"/>
                  <a:pt x="42024" y="53476"/>
                </a:cubicBezTo>
                <a:cubicBezTo>
                  <a:pt x="42380" y="53148"/>
                  <a:pt x="41754" y="53252"/>
                  <a:pt x="42194" y="53042"/>
                </a:cubicBezTo>
                <a:cubicBezTo>
                  <a:pt x="42498" y="52898"/>
                  <a:pt x="42571" y="52827"/>
                  <a:pt x="42803" y="52595"/>
                </a:cubicBezTo>
                <a:cubicBezTo>
                  <a:pt x="43111" y="52286"/>
                  <a:pt x="43267" y="52458"/>
                  <a:pt x="43628" y="52462"/>
                </a:cubicBezTo>
                <a:cubicBezTo>
                  <a:pt x="43887" y="52466"/>
                  <a:pt x="44101" y="52441"/>
                  <a:pt x="44374" y="52458"/>
                </a:cubicBezTo>
                <a:cubicBezTo>
                  <a:pt x="45088" y="52503"/>
                  <a:pt x="45199" y="52563"/>
                  <a:pt x="45937" y="52413"/>
                </a:cubicBezTo>
                <a:cubicBezTo>
                  <a:pt x="46318" y="52336"/>
                  <a:pt x="47144" y="52125"/>
                  <a:pt x="47496" y="52179"/>
                </a:cubicBezTo>
                <a:cubicBezTo>
                  <a:pt x="47913" y="52243"/>
                  <a:pt x="47978" y="52256"/>
                  <a:pt x="48412" y="52193"/>
                </a:cubicBezTo>
                <a:cubicBezTo>
                  <a:pt x="49220" y="52074"/>
                  <a:pt x="49565" y="52157"/>
                  <a:pt x="50348" y="52220"/>
                </a:cubicBezTo>
                <a:cubicBezTo>
                  <a:pt x="50955" y="52270"/>
                  <a:pt x="52079" y="52179"/>
                  <a:pt x="52625" y="51917"/>
                </a:cubicBezTo>
                <a:cubicBezTo>
                  <a:pt x="53140" y="51670"/>
                  <a:pt x="53174" y="51675"/>
                  <a:pt x="53695" y="51898"/>
                </a:cubicBezTo>
                <a:cubicBezTo>
                  <a:pt x="54313" y="52142"/>
                  <a:pt x="54564" y="51728"/>
                  <a:pt x="55161" y="51577"/>
                </a:cubicBezTo>
                <a:cubicBezTo>
                  <a:pt x="55408" y="51514"/>
                  <a:pt x="55650" y="51460"/>
                  <a:pt x="55900" y="51394"/>
                </a:cubicBezTo>
                <a:cubicBezTo>
                  <a:pt x="56234" y="51306"/>
                  <a:pt x="56586" y="51329"/>
                  <a:pt x="56888" y="51232"/>
                </a:cubicBezTo>
                <a:cubicBezTo>
                  <a:pt x="57189" y="51135"/>
                  <a:pt x="57296" y="50922"/>
                  <a:pt x="57723" y="50858"/>
                </a:cubicBezTo>
                <a:cubicBezTo>
                  <a:pt x="58081" y="50805"/>
                  <a:pt x="58428" y="50877"/>
                  <a:pt x="58726" y="51080"/>
                </a:cubicBezTo>
                <a:cubicBezTo>
                  <a:pt x="59065" y="51311"/>
                  <a:pt x="59416" y="51337"/>
                  <a:pt x="59819" y="51354"/>
                </a:cubicBezTo>
                <a:cubicBezTo>
                  <a:pt x="60169" y="51369"/>
                  <a:pt x="60527" y="51349"/>
                  <a:pt x="60868" y="51365"/>
                </a:cubicBezTo>
                <a:cubicBezTo>
                  <a:pt x="61217" y="51381"/>
                  <a:pt x="61597" y="51471"/>
                  <a:pt x="61210" y="51840"/>
                </a:cubicBezTo>
                <a:cubicBezTo>
                  <a:pt x="61095" y="51949"/>
                  <a:pt x="60346" y="52523"/>
                  <a:pt x="60588" y="52702"/>
                </a:cubicBezTo>
                <a:cubicBezTo>
                  <a:pt x="60836" y="52886"/>
                  <a:pt x="61583" y="52297"/>
                  <a:pt x="61824" y="52169"/>
                </a:cubicBezTo>
                <a:cubicBezTo>
                  <a:pt x="62237" y="51948"/>
                  <a:pt x="62609" y="52001"/>
                  <a:pt x="63041" y="51831"/>
                </a:cubicBezTo>
                <a:cubicBezTo>
                  <a:pt x="63320" y="51721"/>
                  <a:pt x="63518" y="51618"/>
                  <a:pt x="63816" y="51524"/>
                </a:cubicBezTo>
                <a:cubicBezTo>
                  <a:pt x="64314" y="51366"/>
                  <a:pt x="64507" y="51268"/>
                  <a:pt x="65047" y="51216"/>
                </a:cubicBezTo>
                <a:cubicBezTo>
                  <a:pt x="65412" y="51181"/>
                  <a:pt x="65540" y="51166"/>
                  <a:pt x="65895" y="51062"/>
                </a:cubicBezTo>
                <a:cubicBezTo>
                  <a:pt x="66213" y="50968"/>
                  <a:pt x="66397" y="51080"/>
                  <a:pt x="66730" y="51086"/>
                </a:cubicBezTo>
                <a:cubicBezTo>
                  <a:pt x="67053" y="51093"/>
                  <a:pt x="67386" y="51054"/>
                  <a:pt x="67724" y="51059"/>
                </a:cubicBezTo>
                <a:cubicBezTo>
                  <a:pt x="68253" y="51066"/>
                  <a:pt x="68468" y="51068"/>
                  <a:pt x="69001" y="50974"/>
                </a:cubicBezTo>
                <a:cubicBezTo>
                  <a:pt x="69768" y="50839"/>
                  <a:pt x="69924" y="50885"/>
                  <a:pt x="70673" y="51059"/>
                </a:cubicBezTo>
                <a:cubicBezTo>
                  <a:pt x="71267" y="51197"/>
                  <a:pt x="71603" y="50700"/>
                  <a:pt x="72217" y="50900"/>
                </a:cubicBezTo>
                <a:cubicBezTo>
                  <a:pt x="72938" y="51142"/>
                  <a:pt x="72786" y="51220"/>
                  <a:pt x="73601" y="51116"/>
                </a:cubicBezTo>
                <a:cubicBezTo>
                  <a:pt x="73966" y="51069"/>
                  <a:pt x="74309" y="51083"/>
                  <a:pt x="74670" y="51031"/>
                </a:cubicBezTo>
                <a:cubicBezTo>
                  <a:pt x="75176" y="50958"/>
                  <a:pt x="75137" y="51149"/>
                  <a:pt x="75494" y="51135"/>
                </a:cubicBezTo>
                <a:cubicBezTo>
                  <a:pt x="75720" y="51126"/>
                  <a:pt x="76110" y="51024"/>
                  <a:pt x="76360" y="50985"/>
                </a:cubicBezTo>
                <a:cubicBezTo>
                  <a:pt x="76696" y="50932"/>
                  <a:pt x="76760" y="50896"/>
                  <a:pt x="77069" y="50782"/>
                </a:cubicBezTo>
                <a:cubicBezTo>
                  <a:pt x="77427" y="50651"/>
                  <a:pt x="77510" y="50869"/>
                  <a:pt x="77851" y="51007"/>
                </a:cubicBezTo>
                <a:cubicBezTo>
                  <a:pt x="78430" y="51225"/>
                  <a:pt x="78804" y="51002"/>
                  <a:pt x="79406" y="51358"/>
                </a:cubicBezTo>
                <a:cubicBezTo>
                  <a:pt x="79863" y="51629"/>
                  <a:pt x="79994" y="51744"/>
                  <a:pt x="80542" y="51729"/>
                </a:cubicBezTo>
                <a:cubicBezTo>
                  <a:pt x="80941" y="51717"/>
                  <a:pt x="81331" y="51781"/>
                  <a:pt x="81650" y="52035"/>
                </a:cubicBezTo>
                <a:cubicBezTo>
                  <a:pt x="82056" y="52358"/>
                  <a:pt x="82795" y="52145"/>
                  <a:pt x="83061" y="52432"/>
                </a:cubicBezTo>
                <a:cubicBezTo>
                  <a:pt x="83336" y="52729"/>
                  <a:pt x="82258" y="53055"/>
                  <a:pt x="82068" y="53084"/>
                </a:cubicBezTo>
                <a:cubicBezTo>
                  <a:pt x="81382" y="53192"/>
                  <a:pt x="81018" y="53310"/>
                  <a:pt x="80368" y="53482"/>
                </a:cubicBezTo>
                <a:cubicBezTo>
                  <a:pt x="79998" y="53580"/>
                  <a:pt x="79489" y="53776"/>
                  <a:pt x="79196" y="54024"/>
                </a:cubicBezTo>
                <a:cubicBezTo>
                  <a:pt x="78755" y="54398"/>
                  <a:pt x="79524" y="54467"/>
                  <a:pt x="78340" y="54522"/>
                </a:cubicBezTo>
                <a:cubicBezTo>
                  <a:pt x="77898" y="54542"/>
                  <a:pt x="76945" y="54660"/>
                  <a:pt x="76694" y="55071"/>
                </a:cubicBezTo>
                <a:cubicBezTo>
                  <a:pt x="76411" y="55533"/>
                  <a:pt x="77603" y="55679"/>
                  <a:pt x="77855" y="55700"/>
                </a:cubicBezTo>
                <a:cubicBezTo>
                  <a:pt x="78511" y="55754"/>
                  <a:pt x="79091" y="55826"/>
                  <a:pt x="79756" y="55840"/>
                </a:cubicBezTo>
                <a:cubicBezTo>
                  <a:pt x="80578" y="55858"/>
                  <a:pt x="79574" y="56103"/>
                  <a:pt x="79387" y="56161"/>
                </a:cubicBezTo>
                <a:cubicBezTo>
                  <a:pt x="78945" y="56300"/>
                  <a:pt x="78298" y="56592"/>
                  <a:pt x="77848" y="56592"/>
                </a:cubicBezTo>
                <a:close/>
                <a:moveTo>
                  <a:pt x="18942" y="53169"/>
                </a:moveTo>
                <a:cubicBezTo>
                  <a:pt x="19099" y="53086"/>
                  <a:pt x="19954" y="53285"/>
                  <a:pt x="19543" y="53294"/>
                </a:cubicBezTo>
                <a:cubicBezTo>
                  <a:pt x="19471" y="53296"/>
                  <a:pt x="18939" y="53256"/>
                  <a:pt x="18942" y="53169"/>
                </a:cubicBezTo>
                <a:close/>
                <a:moveTo>
                  <a:pt x="13639" y="54653"/>
                </a:moveTo>
                <a:cubicBezTo>
                  <a:pt x="13804" y="54595"/>
                  <a:pt x="13010" y="54425"/>
                  <a:pt x="13184" y="54545"/>
                </a:cubicBezTo>
                <a:cubicBezTo>
                  <a:pt x="13280" y="54611"/>
                  <a:pt x="13524" y="54663"/>
                  <a:pt x="13639" y="54653"/>
                </a:cubicBezTo>
                <a:close/>
                <a:moveTo>
                  <a:pt x="18107" y="53098"/>
                </a:moveTo>
                <a:cubicBezTo>
                  <a:pt x="18198" y="53107"/>
                  <a:pt x="18613" y="53170"/>
                  <a:pt x="18666" y="53224"/>
                </a:cubicBezTo>
                <a:cubicBezTo>
                  <a:pt x="18639" y="53274"/>
                  <a:pt x="17777" y="53079"/>
                  <a:pt x="18107" y="53098"/>
                </a:cubicBezTo>
                <a:close/>
                <a:moveTo>
                  <a:pt x="23901" y="52675"/>
                </a:moveTo>
                <a:cubicBezTo>
                  <a:pt x="24284" y="52707"/>
                  <a:pt x="24378" y="52813"/>
                  <a:pt x="23877" y="52809"/>
                </a:cubicBezTo>
                <a:cubicBezTo>
                  <a:pt x="23742" y="52808"/>
                  <a:pt x="22989" y="52769"/>
                  <a:pt x="22911" y="52713"/>
                </a:cubicBezTo>
                <a:cubicBezTo>
                  <a:pt x="22978" y="52660"/>
                  <a:pt x="23748" y="52668"/>
                  <a:pt x="23901" y="52675"/>
                </a:cubicBezTo>
                <a:close/>
                <a:moveTo>
                  <a:pt x="29194" y="51808"/>
                </a:moveTo>
                <a:cubicBezTo>
                  <a:pt x="29536" y="51897"/>
                  <a:pt x="30218" y="52389"/>
                  <a:pt x="30304" y="52736"/>
                </a:cubicBezTo>
                <a:cubicBezTo>
                  <a:pt x="30354" y="52941"/>
                  <a:pt x="29809" y="52811"/>
                  <a:pt x="29730" y="52787"/>
                </a:cubicBezTo>
                <a:cubicBezTo>
                  <a:pt x="29409" y="52689"/>
                  <a:pt x="29324" y="52678"/>
                  <a:pt x="28996" y="52633"/>
                </a:cubicBezTo>
                <a:cubicBezTo>
                  <a:pt x="28675" y="52589"/>
                  <a:pt x="29199" y="52604"/>
                  <a:pt x="29151" y="52287"/>
                </a:cubicBezTo>
                <a:cubicBezTo>
                  <a:pt x="29120" y="52084"/>
                  <a:pt x="28855" y="51755"/>
                  <a:pt x="29194" y="51808"/>
                </a:cubicBezTo>
                <a:close/>
                <a:moveTo>
                  <a:pt x="33513" y="54849"/>
                </a:moveTo>
                <a:cubicBezTo>
                  <a:pt x="33438" y="54852"/>
                  <a:pt x="32806" y="54884"/>
                  <a:pt x="32781" y="54904"/>
                </a:cubicBezTo>
                <a:cubicBezTo>
                  <a:pt x="32795" y="54933"/>
                  <a:pt x="33718" y="55122"/>
                  <a:pt x="33809" y="54935"/>
                </a:cubicBezTo>
                <a:cubicBezTo>
                  <a:pt x="33856" y="54839"/>
                  <a:pt x="33546" y="54848"/>
                  <a:pt x="33513" y="54849"/>
                </a:cubicBezTo>
                <a:close/>
                <a:moveTo>
                  <a:pt x="36283" y="55031"/>
                </a:moveTo>
                <a:cubicBezTo>
                  <a:pt x="36171" y="55034"/>
                  <a:pt x="35228" y="55083"/>
                  <a:pt x="35238" y="54972"/>
                </a:cubicBezTo>
                <a:cubicBezTo>
                  <a:pt x="35240" y="54954"/>
                  <a:pt x="35526" y="54660"/>
                  <a:pt x="35560" y="54621"/>
                </a:cubicBezTo>
                <a:cubicBezTo>
                  <a:pt x="35784" y="54363"/>
                  <a:pt x="35951" y="54277"/>
                  <a:pt x="36309" y="54339"/>
                </a:cubicBezTo>
                <a:cubicBezTo>
                  <a:pt x="36533" y="54377"/>
                  <a:pt x="36921" y="54583"/>
                  <a:pt x="36962" y="54817"/>
                </a:cubicBezTo>
                <a:cubicBezTo>
                  <a:pt x="37004" y="55061"/>
                  <a:pt x="36433" y="55028"/>
                  <a:pt x="36283" y="55031"/>
                </a:cubicBezTo>
                <a:close/>
                <a:moveTo>
                  <a:pt x="21907" y="53229"/>
                </a:moveTo>
                <a:cubicBezTo>
                  <a:pt x="22377" y="53378"/>
                  <a:pt x="22238" y="53170"/>
                  <a:pt x="21881" y="53149"/>
                </a:cubicBezTo>
                <a:cubicBezTo>
                  <a:pt x="21719" y="53139"/>
                  <a:pt x="21836" y="53201"/>
                  <a:pt x="21907" y="53229"/>
                </a:cubicBezTo>
                <a:close/>
                <a:moveTo>
                  <a:pt x="49727" y="1094"/>
                </a:moveTo>
                <a:cubicBezTo>
                  <a:pt x="49620" y="991"/>
                  <a:pt x="49202" y="867"/>
                  <a:pt x="49037" y="877"/>
                </a:cubicBezTo>
                <a:cubicBezTo>
                  <a:pt x="48772" y="893"/>
                  <a:pt x="48748" y="942"/>
                  <a:pt x="48441" y="899"/>
                </a:cubicBezTo>
                <a:cubicBezTo>
                  <a:pt x="48269" y="875"/>
                  <a:pt x="48014" y="819"/>
                  <a:pt x="47864" y="931"/>
                </a:cubicBezTo>
                <a:cubicBezTo>
                  <a:pt x="47977" y="1160"/>
                  <a:pt x="48201" y="1196"/>
                  <a:pt x="48431" y="1188"/>
                </a:cubicBezTo>
                <a:cubicBezTo>
                  <a:pt x="48463" y="1186"/>
                  <a:pt x="48816" y="1143"/>
                  <a:pt x="48792" y="1197"/>
                </a:cubicBezTo>
                <a:cubicBezTo>
                  <a:pt x="48756" y="1282"/>
                  <a:pt x="48663" y="1261"/>
                  <a:pt x="48787" y="1353"/>
                </a:cubicBezTo>
                <a:cubicBezTo>
                  <a:pt x="48866" y="1412"/>
                  <a:pt x="48464" y="1442"/>
                  <a:pt x="48742" y="1553"/>
                </a:cubicBezTo>
                <a:cubicBezTo>
                  <a:pt x="48910" y="1620"/>
                  <a:pt x="48927" y="1714"/>
                  <a:pt x="49140" y="1535"/>
                </a:cubicBezTo>
                <a:cubicBezTo>
                  <a:pt x="49319" y="1386"/>
                  <a:pt x="49309" y="1358"/>
                  <a:pt x="49541" y="1228"/>
                </a:cubicBezTo>
                <a:cubicBezTo>
                  <a:pt x="49594" y="1199"/>
                  <a:pt x="49717" y="1159"/>
                  <a:pt x="49727" y="1094"/>
                </a:cubicBezTo>
                <a:close/>
                <a:moveTo>
                  <a:pt x="58112" y="35259"/>
                </a:moveTo>
                <a:cubicBezTo>
                  <a:pt x="57876" y="35656"/>
                  <a:pt x="57891" y="35741"/>
                  <a:pt x="57949" y="36196"/>
                </a:cubicBezTo>
                <a:cubicBezTo>
                  <a:pt x="58003" y="36625"/>
                  <a:pt x="58191" y="37047"/>
                  <a:pt x="58704" y="36878"/>
                </a:cubicBezTo>
                <a:cubicBezTo>
                  <a:pt x="59134" y="36736"/>
                  <a:pt x="59243" y="36120"/>
                  <a:pt x="59369" y="35728"/>
                </a:cubicBezTo>
                <a:cubicBezTo>
                  <a:pt x="59580" y="35078"/>
                  <a:pt x="59832" y="34460"/>
                  <a:pt x="59976" y="33788"/>
                </a:cubicBezTo>
                <a:cubicBezTo>
                  <a:pt x="60088" y="33271"/>
                  <a:pt x="60284" y="33448"/>
                  <a:pt x="60151" y="32717"/>
                </a:cubicBezTo>
                <a:cubicBezTo>
                  <a:pt x="60020" y="32042"/>
                  <a:pt x="59888" y="32097"/>
                  <a:pt x="59581" y="32680"/>
                </a:cubicBezTo>
                <a:cubicBezTo>
                  <a:pt x="59424" y="32978"/>
                  <a:pt x="59329" y="33224"/>
                  <a:pt x="59015" y="33410"/>
                </a:cubicBezTo>
                <a:cubicBezTo>
                  <a:pt x="58698" y="33598"/>
                  <a:pt x="58415" y="33377"/>
                  <a:pt x="58247" y="33950"/>
                </a:cubicBezTo>
                <a:cubicBezTo>
                  <a:pt x="58106" y="34432"/>
                  <a:pt x="58457" y="34640"/>
                  <a:pt x="58112" y="35259"/>
                </a:cubicBezTo>
                <a:close/>
                <a:moveTo>
                  <a:pt x="84977" y="33157"/>
                </a:moveTo>
                <a:cubicBezTo>
                  <a:pt x="85050" y="33109"/>
                  <a:pt x="84909" y="32996"/>
                  <a:pt x="85045" y="32761"/>
                </a:cubicBezTo>
                <a:cubicBezTo>
                  <a:pt x="85184" y="32527"/>
                  <a:pt x="85303" y="32315"/>
                  <a:pt x="85567" y="32222"/>
                </a:cubicBezTo>
                <a:cubicBezTo>
                  <a:pt x="85792" y="32143"/>
                  <a:pt x="85835" y="32152"/>
                  <a:pt x="85920" y="31934"/>
                </a:cubicBezTo>
                <a:cubicBezTo>
                  <a:pt x="85972" y="31800"/>
                  <a:pt x="86254" y="31977"/>
                  <a:pt x="86333" y="32013"/>
                </a:cubicBezTo>
                <a:cubicBezTo>
                  <a:pt x="86436" y="32060"/>
                  <a:pt x="86980" y="32150"/>
                  <a:pt x="87145" y="32164"/>
                </a:cubicBezTo>
                <a:cubicBezTo>
                  <a:pt x="87615" y="32180"/>
                  <a:pt x="86738" y="32740"/>
                  <a:pt x="86838" y="33136"/>
                </a:cubicBezTo>
                <a:cubicBezTo>
                  <a:pt x="86907" y="33403"/>
                  <a:pt x="87407" y="33622"/>
                  <a:pt x="87629" y="33816"/>
                </a:cubicBezTo>
                <a:cubicBezTo>
                  <a:pt x="87868" y="34026"/>
                  <a:pt x="88078" y="34232"/>
                  <a:pt x="88366" y="33910"/>
                </a:cubicBezTo>
                <a:cubicBezTo>
                  <a:pt x="88680" y="33518"/>
                  <a:pt x="88692" y="33037"/>
                  <a:pt x="88805" y="32561"/>
                </a:cubicBezTo>
                <a:cubicBezTo>
                  <a:pt x="88865" y="32307"/>
                  <a:pt x="88924" y="31945"/>
                  <a:pt x="89108" y="31753"/>
                </a:cubicBezTo>
                <a:cubicBezTo>
                  <a:pt x="89250" y="31626"/>
                  <a:pt x="89288" y="32034"/>
                  <a:pt x="89297" y="32112"/>
                </a:cubicBezTo>
                <a:cubicBezTo>
                  <a:pt x="89341" y="32504"/>
                  <a:pt x="89303" y="32642"/>
                  <a:pt x="89586" y="32947"/>
                </a:cubicBezTo>
                <a:cubicBezTo>
                  <a:pt x="90079" y="33479"/>
                  <a:pt x="89729" y="34199"/>
                  <a:pt x="89993" y="34609"/>
                </a:cubicBezTo>
                <a:cubicBezTo>
                  <a:pt x="90081" y="34746"/>
                  <a:pt x="90312" y="34864"/>
                  <a:pt x="90450" y="34974"/>
                </a:cubicBezTo>
                <a:cubicBezTo>
                  <a:pt x="90613" y="35111"/>
                  <a:pt x="90595" y="35467"/>
                  <a:pt x="90759" y="35726"/>
                </a:cubicBezTo>
                <a:cubicBezTo>
                  <a:pt x="90856" y="35881"/>
                  <a:pt x="90909" y="35946"/>
                  <a:pt x="90997" y="36120"/>
                </a:cubicBezTo>
                <a:cubicBezTo>
                  <a:pt x="91145" y="36416"/>
                  <a:pt x="91430" y="36803"/>
                  <a:pt x="91391" y="37130"/>
                </a:cubicBezTo>
                <a:cubicBezTo>
                  <a:pt x="91311" y="37549"/>
                  <a:pt x="91271" y="37972"/>
                  <a:pt x="91068" y="38354"/>
                </a:cubicBezTo>
                <a:cubicBezTo>
                  <a:pt x="90807" y="38842"/>
                  <a:pt x="90638" y="39160"/>
                  <a:pt x="90200" y="39517"/>
                </a:cubicBezTo>
                <a:cubicBezTo>
                  <a:pt x="89848" y="39805"/>
                  <a:pt x="89587" y="40114"/>
                  <a:pt x="89296" y="40461"/>
                </a:cubicBezTo>
                <a:cubicBezTo>
                  <a:pt x="89137" y="40650"/>
                  <a:pt x="88865" y="41077"/>
                  <a:pt x="88695" y="41188"/>
                </a:cubicBezTo>
                <a:cubicBezTo>
                  <a:pt x="88564" y="41274"/>
                  <a:pt x="88199" y="41351"/>
                  <a:pt x="88029" y="41409"/>
                </a:cubicBezTo>
                <a:cubicBezTo>
                  <a:pt x="87781" y="41496"/>
                  <a:pt x="87693" y="41550"/>
                  <a:pt x="87479" y="41683"/>
                </a:cubicBezTo>
                <a:cubicBezTo>
                  <a:pt x="87372" y="41732"/>
                  <a:pt x="87316" y="41626"/>
                  <a:pt x="87245" y="41550"/>
                </a:cubicBezTo>
                <a:cubicBezTo>
                  <a:pt x="87071" y="41377"/>
                  <a:pt x="87257" y="41346"/>
                  <a:pt x="86975" y="41503"/>
                </a:cubicBezTo>
                <a:cubicBezTo>
                  <a:pt x="86687" y="41642"/>
                  <a:pt x="86118" y="41632"/>
                  <a:pt x="85937" y="41327"/>
                </a:cubicBezTo>
                <a:cubicBezTo>
                  <a:pt x="85807" y="40992"/>
                  <a:pt x="85959" y="40568"/>
                  <a:pt x="85926" y="40522"/>
                </a:cubicBezTo>
                <a:cubicBezTo>
                  <a:pt x="85913" y="40504"/>
                  <a:pt x="85711" y="40336"/>
                  <a:pt x="85689" y="40324"/>
                </a:cubicBezTo>
                <a:cubicBezTo>
                  <a:pt x="85492" y="40212"/>
                  <a:pt x="85448" y="40273"/>
                  <a:pt x="85662" y="39980"/>
                </a:cubicBezTo>
                <a:cubicBezTo>
                  <a:pt x="86334" y="39058"/>
                  <a:pt x="85360" y="40033"/>
                  <a:pt x="85156" y="40157"/>
                </a:cubicBezTo>
                <a:cubicBezTo>
                  <a:pt x="84894" y="40315"/>
                  <a:pt x="84934" y="40034"/>
                  <a:pt x="84919" y="39833"/>
                </a:cubicBezTo>
                <a:cubicBezTo>
                  <a:pt x="84909" y="39697"/>
                  <a:pt x="84883" y="39417"/>
                  <a:pt x="84763" y="39334"/>
                </a:cubicBezTo>
                <a:cubicBezTo>
                  <a:pt x="84617" y="39233"/>
                  <a:pt x="84178" y="39111"/>
                  <a:pt x="83993" y="39090"/>
                </a:cubicBezTo>
                <a:cubicBezTo>
                  <a:pt x="83630" y="39062"/>
                  <a:pt x="83182" y="39230"/>
                  <a:pt x="82813" y="39306"/>
                </a:cubicBezTo>
                <a:cubicBezTo>
                  <a:pt x="82289" y="39414"/>
                  <a:pt x="82200" y="39416"/>
                  <a:pt x="81754" y="39728"/>
                </a:cubicBezTo>
                <a:cubicBezTo>
                  <a:pt x="81247" y="40083"/>
                  <a:pt x="81034" y="39801"/>
                  <a:pt x="80456" y="39981"/>
                </a:cubicBezTo>
                <a:cubicBezTo>
                  <a:pt x="80044" y="40108"/>
                  <a:pt x="79633" y="40487"/>
                  <a:pt x="79184" y="40244"/>
                </a:cubicBezTo>
                <a:cubicBezTo>
                  <a:pt x="78732" y="40000"/>
                  <a:pt x="79317" y="39627"/>
                  <a:pt x="79372" y="39336"/>
                </a:cubicBezTo>
                <a:cubicBezTo>
                  <a:pt x="79405" y="39162"/>
                  <a:pt x="79399" y="38776"/>
                  <a:pt x="79408" y="38578"/>
                </a:cubicBezTo>
                <a:cubicBezTo>
                  <a:pt x="79427" y="38038"/>
                  <a:pt x="79332" y="37843"/>
                  <a:pt x="79252" y="37346"/>
                </a:cubicBezTo>
                <a:cubicBezTo>
                  <a:pt x="79198" y="37011"/>
                  <a:pt x="79382" y="37304"/>
                  <a:pt x="79426" y="36922"/>
                </a:cubicBezTo>
                <a:cubicBezTo>
                  <a:pt x="79449" y="36704"/>
                  <a:pt x="79476" y="35744"/>
                  <a:pt x="79731" y="35699"/>
                </a:cubicBezTo>
                <a:cubicBezTo>
                  <a:pt x="79995" y="35653"/>
                  <a:pt x="80147" y="35480"/>
                  <a:pt x="80383" y="35350"/>
                </a:cubicBezTo>
                <a:cubicBezTo>
                  <a:pt x="80911" y="35060"/>
                  <a:pt x="81722" y="35042"/>
                  <a:pt x="82138" y="34673"/>
                </a:cubicBezTo>
                <a:cubicBezTo>
                  <a:pt x="82435" y="34389"/>
                  <a:pt x="82497" y="34030"/>
                  <a:pt x="82655" y="33879"/>
                </a:cubicBezTo>
                <a:cubicBezTo>
                  <a:pt x="82758" y="33781"/>
                  <a:pt x="82888" y="34020"/>
                  <a:pt x="83330" y="33478"/>
                </a:cubicBezTo>
                <a:cubicBezTo>
                  <a:pt x="83490" y="33283"/>
                  <a:pt x="83601" y="33105"/>
                  <a:pt x="83803" y="32951"/>
                </a:cubicBezTo>
                <a:cubicBezTo>
                  <a:pt x="83925" y="32858"/>
                  <a:pt x="83827" y="32829"/>
                  <a:pt x="83964" y="32831"/>
                </a:cubicBezTo>
                <a:cubicBezTo>
                  <a:pt x="84083" y="32833"/>
                  <a:pt x="84180" y="32701"/>
                  <a:pt x="84328" y="32926"/>
                </a:cubicBezTo>
                <a:cubicBezTo>
                  <a:pt x="84574" y="33301"/>
                  <a:pt x="84270" y="33319"/>
                  <a:pt x="84861" y="33186"/>
                </a:cubicBezTo>
                <a:cubicBezTo>
                  <a:pt x="84902" y="33177"/>
                  <a:pt x="84937" y="33170"/>
                  <a:pt x="84977" y="33157"/>
                </a:cubicBezTo>
                <a:close/>
                <a:moveTo>
                  <a:pt x="87038" y="42415"/>
                </a:moveTo>
                <a:cubicBezTo>
                  <a:pt x="86476" y="42461"/>
                  <a:pt x="86471" y="42563"/>
                  <a:pt x="86427" y="43084"/>
                </a:cubicBezTo>
                <a:cubicBezTo>
                  <a:pt x="86379" y="43640"/>
                  <a:pt x="86883" y="43052"/>
                  <a:pt x="86991" y="43164"/>
                </a:cubicBezTo>
                <a:cubicBezTo>
                  <a:pt x="87029" y="43204"/>
                  <a:pt x="87405" y="42760"/>
                  <a:pt x="87435" y="42713"/>
                </a:cubicBezTo>
                <a:cubicBezTo>
                  <a:pt x="87649" y="42365"/>
                  <a:pt x="87267" y="42396"/>
                  <a:pt x="87038" y="42415"/>
                </a:cubicBezTo>
                <a:close/>
                <a:moveTo>
                  <a:pt x="95755" y="41562"/>
                </a:moveTo>
                <a:cubicBezTo>
                  <a:pt x="95598" y="41725"/>
                  <a:pt x="95462" y="41809"/>
                  <a:pt x="95476" y="42043"/>
                </a:cubicBezTo>
                <a:cubicBezTo>
                  <a:pt x="95498" y="42397"/>
                  <a:pt x="95193" y="42464"/>
                  <a:pt x="95160" y="42563"/>
                </a:cubicBezTo>
                <a:cubicBezTo>
                  <a:pt x="95137" y="42632"/>
                  <a:pt x="95324" y="42606"/>
                  <a:pt x="95367" y="42590"/>
                </a:cubicBezTo>
                <a:cubicBezTo>
                  <a:pt x="95589" y="42510"/>
                  <a:pt x="96048" y="42158"/>
                  <a:pt x="96203" y="41975"/>
                </a:cubicBezTo>
                <a:cubicBezTo>
                  <a:pt x="96402" y="41741"/>
                  <a:pt x="96556" y="41806"/>
                  <a:pt x="96804" y="41596"/>
                </a:cubicBezTo>
                <a:cubicBezTo>
                  <a:pt x="96858" y="41550"/>
                  <a:pt x="97128" y="41319"/>
                  <a:pt x="96943" y="41282"/>
                </a:cubicBezTo>
                <a:cubicBezTo>
                  <a:pt x="96693" y="41246"/>
                  <a:pt x="96490" y="41324"/>
                  <a:pt x="96464" y="41027"/>
                </a:cubicBezTo>
                <a:cubicBezTo>
                  <a:pt x="96449" y="40849"/>
                  <a:pt x="96387" y="41003"/>
                  <a:pt x="96313" y="40961"/>
                </a:cubicBezTo>
                <a:cubicBezTo>
                  <a:pt x="96202" y="40897"/>
                  <a:pt x="96413" y="40540"/>
                  <a:pt x="96290" y="40337"/>
                </a:cubicBezTo>
                <a:cubicBezTo>
                  <a:pt x="96279" y="40320"/>
                  <a:pt x="96138" y="40116"/>
                  <a:pt x="96120" y="40138"/>
                </a:cubicBezTo>
                <a:cubicBezTo>
                  <a:pt x="96061" y="40208"/>
                  <a:pt x="96120" y="40598"/>
                  <a:pt x="96149" y="40695"/>
                </a:cubicBezTo>
                <a:cubicBezTo>
                  <a:pt x="96195" y="40851"/>
                  <a:pt x="96146" y="40965"/>
                  <a:pt x="96082" y="41117"/>
                </a:cubicBezTo>
                <a:cubicBezTo>
                  <a:pt x="96001" y="41311"/>
                  <a:pt x="95898" y="41413"/>
                  <a:pt x="95755" y="41562"/>
                </a:cubicBezTo>
                <a:close/>
                <a:moveTo>
                  <a:pt x="94393" y="42519"/>
                </a:moveTo>
                <a:cubicBezTo>
                  <a:pt x="94096" y="42766"/>
                  <a:pt x="93594" y="43119"/>
                  <a:pt x="93247" y="43271"/>
                </a:cubicBezTo>
                <a:cubicBezTo>
                  <a:pt x="92853" y="43445"/>
                  <a:pt x="92594" y="43521"/>
                  <a:pt x="92207" y="43753"/>
                </a:cubicBezTo>
                <a:cubicBezTo>
                  <a:pt x="92122" y="43804"/>
                  <a:pt x="91840" y="43968"/>
                  <a:pt x="91778" y="44047"/>
                </a:cubicBezTo>
                <a:cubicBezTo>
                  <a:pt x="91722" y="44119"/>
                  <a:pt x="91587" y="44129"/>
                  <a:pt x="91618" y="44207"/>
                </a:cubicBezTo>
                <a:cubicBezTo>
                  <a:pt x="91640" y="44262"/>
                  <a:pt x="91979" y="44403"/>
                  <a:pt x="92039" y="44409"/>
                </a:cubicBezTo>
                <a:cubicBezTo>
                  <a:pt x="92283" y="44434"/>
                  <a:pt x="92717" y="44190"/>
                  <a:pt x="92901" y="44029"/>
                </a:cubicBezTo>
                <a:cubicBezTo>
                  <a:pt x="93146" y="43813"/>
                  <a:pt x="93497" y="43514"/>
                  <a:pt x="93816" y="43434"/>
                </a:cubicBezTo>
                <a:cubicBezTo>
                  <a:pt x="93930" y="43405"/>
                  <a:pt x="93929" y="43509"/>
                  <a:pt x="94016" y="43369"/>
                </a:cubicBezTo>
                <a:cubicBezTo>
                  <a:pt x="94122" y="43196"/>
                  <a:pt x="94562" y="42948"/>
                  <a:pt x="94752" y="42795"/>
                </a:cubicBezTo>
                <a:cubicBezTo>
                  <a:pt x="94762" y="42787"/>
                  <a:pt x="95142" y="42482"/>
                  <a:pt x="95002" y="42479"/>
                </a:cubicBezTo>
                <a:cubicBezTo>
                  <a:pt x="94712" y="42474"/>
                  <a:pt x="94824" y="42161"/>
                  <a:pt x="94393" y="42519"/>
                </a:cubicBezTo>
                <a:close/>
                <a:moveTo>
                  <a:pt x="82298" y="15491"/>
                </a:moveTo>
                <a:cubicBezTo>
                  <a:pt x="82233" y="15449"/>
                  <a:pt x="82171" y="15082"/>
                  <a:pt x="82130" y="14993"/>
                </a:cubicBezTo>
                <a:cubicBezTo>
                  <a:pt x="82096" y="14920"/>
                  <a:pt x="81931" y="14712"/>
                  <a:pt x="81939" y="14687"/>
                </a:cubicBezTo>
                <a:cubicBezTo>
                  <a:pt x="81957" y="14628"/>
                  <a:pt x="82022" y="14620"/>
                  <a:pt x="81916" y="14496"/>
                </a:cubicBezTo>
                <a:cubicBezTo>
                  <a:pt x="81837" y="14404"/>
                  <a:pt x="81765" y="14361"/>
                  <a:pt x="81724" y="14338"/>
                </a:cubicBezTo>
                <a:cubicBezTo>
                  <a:pt x="81626" y="14314"/>
                  <a:pt x="81575" y="14244"/>
                  <a:pt x="81540" y="14319"/>
                </a:cubicBezTo>
                <a:cubicBezTo>
                  <a:pt x="81520" y="14361"/>
                  <a:pt x="81438" y="14305"/>
                  <a:pt x="81410" y="14289"/>
                </a:cubicBezTo>
                <a:cubicBezTo>
                  <a:pt x="81065" y="14087"/>
                  <a:pt x="81581" y="14110"/>
                  <a:pt x="81189" y="13772"/>
                </a:cubicBezTo>
                <a:cubicBezTo>
                  <a:pt x="81110" y="13704"/>
                  <a:pt x="80940" y="13622"/>
                  <a:pt x="80834" y="13531"/>
                </a:cubicBezTo>
                <a:cubicBezTo>
                  <a:pt x="80765" y="13586"/>
                  <a:pt x="80610" y="13642"/>
                  <a:pt x="80499" y="13722"/>
                </a:cubicBezTo>
                <a:cubicBezTo>
                  <a:pt x="80436" y="13768"/>
                  <a:pt x="80218" y="13988"/>
                  <a:pt x="80166" y="13897"/>
                </a:cubicBezTo>
                <a:cubicBezTo>
                  <a:pt x="80096" y="13773"/>
                  <a:pt x="80111" y="12987"/>
                  <a:pt x="79691" y="13395"/>
                </a:cubicBezTo>
                <a:cubicBezTo>
                  <a:pt x="79582" y="13501"/>
                  <a:pt x="79239" y="13803"/>
                  <a:pt x="79199" y="13925"/>
                </a:cubicBezTo>
                <a:cubicBezTo>
                  <a:pt x="79129" y="14135"/>
                  <a:pt x="79533" y="14385"/>
                  <a:pt x="79700" y="14419"/>
                </a:cubicBezTo>
                <a:cubicBezTo>
                  <a:pt x="79915" y="14464"/>
                  <a:pt x="80600" y="14349"/>
                  <a:pt x="80730" y="14548"/>
                </a:cubicBezTo>
                <a:cubicBezTo>
                  <a:pt x="80789" y="14639"/>
                  <a:pt x="80492" y="14733"/>
                  <a:pt x="80411" y="14783"/>
                </a:cubicBezTo>
                <a:cubicBezTo>
                  <a:pt x="80130" y="14955"/>
                  <a:pt x="80038" y="15199"/>
                  <a:pt x="80282" y="15463"/>
                </a:cubicBezTo>
                <a:cubicBezTo>
                  <a:pt x="80417" y="15610"/>
                  <a:pt x="80544" y="15715"/>
                  <a:pt x="80684" y="15878"/>
                </a:cubicBezTo>
                <a:cubicBezTo>
                  <a:pt x="80754" y="15960"/>
                  <a:pt x="81110" y="16304"/>
                  <a:pt x="81102" y="16379"/>
                </a:cubicBezTo>
                <a:cubicBezTo>
                  <a:pt x="81088" y="16502"/>
                  <a:pt x="80572" y="16317"/>
                  <a:pt x="80558" y="16323"/>
                </a:cubicBezTo>
                <a:cubicBezTo>
                  <a:pt x="80625" y="16363"/>
                  <a:pt x="80852" y="16413"/>
                  <a:pt x="80985" y="16487"/>
                </a:cubicBezTo>
                <a:cubicBezTo>
                  <a:pt x="81225" y="16619"/>
                  <a:pt x="81277" y="16747"/>
                  <a:pt x="81117" y="16961"/>
                </a:cubicBezTo>
                <a:cubicBezTo>
                  <a:pt x="81044" y="17058"/>
                  <a:pt x="81164" y="17070"/>
                  <a:pt x="81267" y="17120"/>
                </a:cubicBezTo>
                <a:cubicBezTo>
                  <a:pt x="81611" y="17286"/>
                  <a:pt x="81496" y="17322"/>
                  <a:pt x="81488" y="17592"/>
                </a:cubicBezTo>
                <a:cubicBezTo>
                  <a:pt x="81485" y="17673"/>
                  <a:pt x="81387" y="17843"/>
                  <a:pt x="81353" y="17944"/>
                </a:cubicBezTo>
                <a:cubicBezTo>
                  <a:pt x="81280" y="18157"/>
                  <a:pt x="81311" y="18134"/>
                  <a:pt x="81173" y="18304"/>
                </a:cubicBezTo>
                <a:cubicBezTo>
                  <a:pt x="81005" y="18513"/>
                  <a:pt x="81296" y="18610"/>
                  <a:pt x="81025" y="18889"/>
                </a:cubicBezTo>
                <a:cubicBezTo>
                  <a:pt x="80873" y="19044"/>
                  <a:pt x="80803" y="19124"/>
                  <a:pt x="80665" y="19294"/>
                </a:cubicBezTo>
                <a:cubicBezTo>
                  <a:pt x="80417" y="19600"/>
                  <a:pt x="80283" y="19665"/>
                  <a:pt x="79924" y="19744"/>
                </a:cubicBezTo>
                <a:cubicBezTo>
                  <a:pt x="79652" y="19804"/>
                  <a:pt x="79466" y="19454"/>
                  <a:pt x="79485" y="19749"/>
                </a:cubicBezTo>
                <a:cubicBezTo>
                  <a:pt x="79503" y="20024"/>
                  <a:pt x="79290" y="19987"/>
                  <a:pt x="79063" y="20062"/>
                </a:cubicBezTo>
                <a:cubicBezTo>
                  <a:pt x="78820" y="20143"/>
                  <a:pt x="78726" y="20190"/>
                  <a:pt x="78635" y="20427"/>
                </a:cubicBezTo>
                <a:cubicBezTo>
                  <a:pt x="78541" y="20674"/>
                  <a:pt x="78469" y="20183"/>
                  <a:pt x="78384" y="20137"/>
                </a:cubicBezTo>
                <a:cubicBezTo>
                  <a:pt x="78358" y="20123"/>
                  <a:pt x="78217" y="20105"/>
                  <a:pt x="78128" y="20065"/>
                </a:cubicBezTo>
                <a:cubicBezTo>
                  <a:pt x="77999" y="20025"/>
                  <a:pt x="77944" y="20098"/>
                  <a:pt x="77867" y="20134"/>
                </a:cubicBezTo>
                <a:cubicBezTo>
                  <a:pt x="77841" y="20168"/>
                  <a:pt x="77774" y="20222"/>
                  <a:pt x="77734" y="20245"/>
                </a:cubicBezTo>
                <a:cubicBezTo>
                  <a:pt x="77494" y="20385"/>
                  <a:pt x="77537" y="20328"/>
                  <a:pt x="77416" y="20603"/>
                </a:cubicBezTo>
                <a:cubicBezTo>
                  <a:pt x="77212" y="21066"/>
                  <a:pt x="77465" y="21384"/>
                  <a:pt x="77794" y="21702"/>
                </a:cubicBezTo>
                <a:cubicBezTo>
                  <a:pt x="78354" y="22242"/>
                  <a:pt x="78541" y="22257"/>
                  <a:pt x="78689" y="23077"/>
                </a:cubicBezTo>
                <a:cubicBezTo>
                  <a:pt x="78869" y="24071"/>
                  <a:pt x="78022" y="23928"/>
                  <a:pt x="77880" y="24235"/>
                </a:cubicBezTo>
                <a:cubicBezTo>
                  <a:pt x="77840" y="24323"/>
                  <a:pt x="77445" y="24864"/>
                  <a:pt x="77417" y="24670"/>
                </a:cubicBezTo>
                <a:cubicBezTo>
                  <a:pt x="77410" y="24624"/>
                  <a:pt x="77410" y="24558"/>
                  <a:pt x="77406" y="24509"/>
                </a:cubicBezTo>
                <a:cubicBezTo>
                  <a:pt x="77381" y="24318"/>
                  <a:pt x="77276" y="24220"/>
                  <a:pt x="77189" y="24062"/>
                </a:cubicBezTo>
                <a:cubicBezTo>
                  <a:pt x="77157" y="24025"/>
                  <a:pt x="76971" y="24009"/>
                  <a:pt x="76868" y="23884"/>
                </a:cubicBezTo>
                <a:cubicBezTo>
                  <a:pt x="76829" y="23835"/>
                  <a:pt x="76769" y="23728"/>
                  <a:pt x="76723" y="23611"/>
                </a:cubicBezTo>
                <a:cubicBezTo>
                  <a:pt x="76710" y="23602"/>
                  <a:pt x="76661" y="23559"/>
                  <a:pt x="76632" y="23536"/>
                </a:cubicBezTo>
                <a:cubicBezTo>
                  <a:pt x="76571" y="23488"/>
                  <a:pt x="76055" y="23128"/>
                  <a:pt x="76013" y="23114"/>
                </a:cubicBezTo>
                <a:cubicBezTo>
                  <a:pt x="75821" y="23050"/>
                  <a:pt x="75752" y="23506"/>
                  <a:pt x="75720" y="23636"/>
                </a:cubicBezTo>
                <a:cubicBezTo>
                  <a:pt x="75642" y="23947"/>
                  <a:pt x="75538" y="24221"/>
                  <a:pt x="75718" y="24506"/>
                </a:cubicBezTo>
                <a:cubicBezTo>
                  <a:pt x="75881" y="24763"/>
                  <a:pt x="75892" y="24773"/>
                  <a:pt x="75999" y="25057"/>
                </a:cubicBezTo>
                <a:cubicBezTo>
                  <a:pt x="76105" y="25337"/>
                  <a:pt x="76495" y="25407"/>
                  <a:pt x="76551" y="25622"/>
                </a:cubicBezTo>
                <a:cubicBezTo>
                  <a:pt x="76583" y="25745"/>
                  <a:pt x="76454" y="25750"/>
                  <a:pt x="76358" y="25714"/>
                </a:cubicBezTo>
                <a:cubicBezTo>
                  <a:pt x="76519" y="25785"/>
                  <a:pt x="76808" y="25865"/>
                  <a:pt x="76883" y="26023"/>
                </a:cubicBezTo>
                <a:cubicBezTo>
                  <a:pt x="76968" y="26233"/>
                  <a:pt x="77071" y="26522"/>
                  <a:pt x="77143" y="26763"/>
                </a:cubicBezTo>
                <a:cubicBezTo>
                  <a:pt x="77164" y="26832"/>
                  <a:pt x="77330" y="27265"/>
                  <a:pt x="77283" y="27308"/>
                </a:cubicBezTo>
                <a:cubicBezTo>
                  <a:pt x="77173" y="27407"/>
                  <a:pt x="76675" y="27033"/>
                  <a:pt x="76594" y="26962"/>
                </a:cubicBezTo>
                <a:cubicBezTo>
                  <a:pt x="76315" y="26720"/>
                  <a:pt x="76195" y="26393"/>
                  <a:pt x="76097" y="26043"/>
                </a:cubicBezTo>
                <a:cubicBezTo>
                  <a:pt x="76069" y="25943"/>
                  <a:pt x="75987" y="25610"/>
                  <a:pt x="76085" y="25534"/>
                </a:cubicBezTo>
                <a:cubicBezTo>
                  <a:pt x="75867" y="25381"/>
                  <a:pt x="75832" y="25315"/>
                  <a:pt x="75659" y="25115"/>
                </a:cubicBezTo>
                <a:cubicBezTo>
                  <a:pt x="75391" y="24806"/>
                  <a:pt x="75283" y="24823"/>
                  <a:pt x="75398" y="24357"/>
                </a:cubicBezTo>
                <a:cubicBezTo>
                  <a:pt x="75412" y="24298"/>
                  <a:pt x="75415" y="24233"/>
                  <a:pt x="75434" y="24187"/>
                </a:cubicBezTo>
                <a:cubicBezTo>
                  <a:pt x="75411" y="24138"/>
                  <a:pt x="75419" y="23704"/>
                  <a:pt x="75419" y="23680"/>
                </a:cubicBezTo>
                <a:cubicBezTo>
                  <a:pt x="75411" y="23240"/>
                  <a:pt x="75183" y="22955"/>
                  <a:pt x="75071" y="22560"/>
                </a:cubicBezTo>
                <a:cubicBezTo>
                  <a:pt x="75008" y="22337"/>
                  <a:pt x="74909" y="21684"/>
                  <a:pt x="74572" y="21849"/>
                </a:cubicBezTo>
                <a:cubicBezTo>
                  <a:pt x="74414" y="21927"/>
                  <a:pt x="74236" y="22180"/>
                  <a:pt x="74123" y="22139"/>
                </a:cubicBezTo>
                <a:cubicBezTo>
                  <a:pt x="73997" y="22092"/>
                  <a:pt x="74025" y="22207"/>
                  <a:pt x="73944" y="21883"/>
                </a:cubicBezTo>
                <a:cubicBezTo>
                  <a:pt x="73886" y="21652"/>
                  <a:pt x="73825" y="21121"/>
                  <a:pt x="73635" y="20979"/>
                </a:cubicBezTo>
                <a:cubicBezTo>
                  <a:pt x="73537" y="20906"/>
                  <a:pt x="73627" y="20823"/>
                  <a:pt x="73404" y="20681"/>
                </a:cubicBezTo>
                <a:cubicBezTo>
                  <a:pt x="73324" y="20630"/>
                  <a:pt x="73187" y="20437"/>
                  <a:pt x="73064" y="20371"/>
                </a:cubicBezTo>
                <a:cubicBezTo>
                  <a:pt x="72995" y="20343"/>
                  <a:pt x="72940" y="20110"/>
                  <a:pt x="72905" y="20034"/>
                </a:cubicBezTo>
                <a:cubicBezTo>
                  <a:pt x="72796" y="19802"/>
                  <a:pt x="72635" y="19704"/>
                  <a:pt x="72452" y="19543"/>
                </a:cubicBezTo>
                <a:cubicBezTo>
                  <a:pt x="72384" y="19483"/>
                  <a:pt x="72414" y="19691"/>
                  <a:pt x="72414" y="19746"/>
                </a:cubicBezTo>
                <a:cubicBezTo>
                  <a:pt x="72413" y="19791"/>
                  <a:pt x="72417" y="20045"/>
                  <a:pt x="72324" y="19958"/>
                </a:cubicBezTo>
                <a:cubicBezTo>
                  <a:pt x="72275" y="19912"/>
                  <a:pt x="72267" y="19964"/>
                  <a:pt x="72176" y="19981"/>
                </a:cubicBezTo>
                <a:cubicBezTo>
                  <a:pt x="72096" y="19995"/>
                  <a:pt x="72105" y="20035"/>
                  <a:pt x="71977" y="19995"/>
                </a:cubicBezTo>
                <a:cubicBezTo>
                  <a:pt x="71956" y="20038"/>
                  <a:pt x="71911" y="20055"/>
                  <a:pt x="71830" y="20028"/>
                </a:cubicBezTo>
                <a:cubicBezTo>
                  <a:pt x="71469" y="19910"/>
                  <a:pt x="71472" y="20630"/>
                  <a:pt x="71032" y="20763"/>
                </a:cubicBezTo>
                <a:cubicBezTo>
                  <a:pt x="70933" y="20793"/>
                  <a:pt x="70861" y="20947"/>
                  <a:pt x="70792" y="21038"/>
                </a:cubicBezTo>
                <a:cubicBezTo>
                  <a:pt x="70566" y="21339"/>
                  <a:pt x="70133" y="21848"/>
                  <a:pt x="69822" y="22051"/>
                </a:cubicBezTo>
                <a:cubicBezTo>
                  <a:pt x="69565" y="22231"/>
                  <a:pt x="69538" y="22405"/>
                  <a:pt x="69548" y="22709"/>
                </a:cubicBezTo>
                <a:cubicBezTo>
                  <a:pt x="69558" y="23036"/>
                  <a:pt x="69576" y="23217"/>
                  <a:pt x="69545" y="23553"/>
                </a:cubicBezTo>
                <a:cubicBezTo>
                  <a:pt x="69507" y="23953"/>
                  <a:pt x="69410" y="24906"/>
                  <a:pt x="68801" y="24777"/>
                </a:cubicBezTo>
                <a:cubicBezTo>
                  <a:pt x="68593" y="24733"/>
                  <a:pt x="68465" y="24566"/>
                  <a:pt x="68436" y="24361"/>
                </a:cubicBezTo>
                <a:cubicBezTo>
                  <a:pt x="68378" y="24050"/>
                  <a:pt x="68002" y="23419"/>
                  <a:pt x="67862" y="23051"/>
                </a:cubicBezTo>
                <a:cubicBezTo>
                  <a:pt x="67751" y="22763"/>
                  <a:pt x="67663" y="22563"/>
                  <a:pt x="67524" y="22286"/>
                </a:cubicBezTo>
                <a:cubicBezTo>
                  <a:pt x="67282" y="21807"/>
                  <a:pt x="67195" y="21328"/>
                  <a:pt x="67089" y="20809"/>
                </a:cubicBezTo>
                <a:cubicBezTo>
                  <a:pt x="67040" y="20567"/>
                  <a:pt x="67032" y="20307"/>
                  <a:pt x="66983" y="20057"/>
                </a:cubicBezTo>
                <a:cubicBezTo>
                  <a:pt x="66957" y="19930"/>
                  <a:pt x="66874" y="19769"/>
                  <a:pt x="66825" y="20000"/>
                </a:cubicBezTo>
                <a:cubicBezTo>
                  <a:pt x="66673" y="20729"/>
                  <a:pt x="65863" y="20076"/>
                  <a:pt x="65889" y="19901"/>
                </a:cubicBezTo>
                <a:cubicBezTo>
                  <a:pt x="65911" y="19749"/>
                  <a:pt x="66321" y="19727"/>
                  <a:pt x="66078" y="19642"/>
                </a:cubicBezTo>
                <a:cubicBezTo>
                  <a:pt x="66007" y="19617"/>
                  <a:pt x="65613" y="19416"/>
                  <a:pt x="65522" y="19316"/>
                </a:cubicBezTo>
                <a:cubicBezTo>
                  <a:pt x="65211" y="19172"/>
                  <a:pt x="65171" y="18810"/>
                  <a:pt x="64788" y="18767"/>
                </a:cubicBezTo>
                <a:cubicBezTo>
                  <a:pt x="64553" y="18741"/>
                  <a:pt x="64079" y="18745"/>
                  <a:pt x="63823" y="18780"/>
                </a:cubicBezTo>
                <a:cubicBezTo>
                  <a:pt x="63699" y="18797"/>
                  <a:pt x="63567" y="18790"/>
                  <a:pt x="63474" y="18792"/>
                </a:cubicBezTo>
                <a:cubicBezTo>
                  <a:pt x="63400" y="18791"/>
                  <a:pt x="63145" y="18802"/>
                  <a:pt x="63025" y="18783"/>
                </a:cubicBezTo>
                <a:cubicBezTo>
                  <a:pt x="62838" y="18755"/>
                  <a:pt x="62383" y="18737"/>
                  <a:pt x="62247" y="18636"/>
                </a:cubicBezTo>
                <a:cubicBezTo>
                  <a:pt x="61986" y="18442"/>
                  <a:pt x="62002" y="18112"/>
                  <a:pt x="61549" y="18238"/>
                </a:cubicBezTo>
                <a:cubicBezTo>
                  <a:pt x="61080" y="18368"/>
                  <a:pt x="60998" y="18273"/>
                  <a:pt x="60597" y="18032"/>
                </a:cubicBezTo>
                <a:cubicBezTo>
                  <a:pt x="60225" y="17809"/>
                  <a:pt x="60248" y="17808"/>
                  <a:pt x="60015" y="17448"/>
                </a:cubicBezTo>
                <a:cubicBezTo>
                  <a:pt x="59898" y="17268"/>
                  <a:pt x="59675" y="17090"/>
                  <a:pt x="59483" y="16997"/>
                </a:cubicBezTo>
                <a:cubicBezTo>
                  <a:pt x="59400" y="16956"/>
                  <a:pt x="59351" y="17064"/>
                  <a:pt x="59277" y="17054"/>
                </a:cubicBezTo>
                <a:cubicBezTo>
                  <a:pt x="59254" y="17081"/>
                  <a:pt x="59171" y="17152"/>
                  <a:pt x="59140" y="17150"/>
                </a:cubicBezTo>
                <a:cubicBezTo>
                  <a:pt x="59139" y="17174"/>
                  <a:pt x="59118" y="17303"/>
                  <a:pt x="59219" y="17487"/>
                </a:cubicBezTo>
                <a:cubicBezTo>
                  <a:pt x="59266" y="17573"/>
                  <a:pt x="59266" y="17626"/>
                  <a:pt x="59304" y="17693"/>
                </a:cubicBezTo>
                <a:cubicBezTo>
                  <a:pt x="59414" y="17778"/>
                  <a:pt x="59415" y="17862"/>
                  <a:pt x="59562" y="18008"/>
                </a:cubicBezTo>
                <a:cubicBezTo>
                  <a:pt x="59941" y="18384"/>
                  <a:pt x="59815" y="18431"/>
                  <a:pt x="60053" y="18788"/>
                </a:cubicBezTo>
                <a:cubicBezTo>
                  <a:pt x="60076" y="18823"/>
                  <a:pt x="60103" y="18865"/>
                  <a:pt x="60135" y="18903"/>
                </a:cubicBezTo>
                <a:cubicBezTo>
                  <a:pt x="60108" y="18838"/>
                  <a:pt x="60109" y="18756"/>
                  <a:pt x="60119" y="18709"/>
                </a:cubicBezTo>
                <a:cubicBezTo>
                  <a:pt x="60163" y="18561"/>
                  <a:pt x="60374" y="18466"/>
                  <a:pt x="60352" y="18702"/>
                </a:cubicBezTo>
                <a:cubicBezTo>
                  <a:pt x="60347" y="18746"/>
                  <a:pt x="60379" y="18922"/>
                  <a:pt x="60336" y="19001"/>
                </a:cubicBezTo>
                <a:cubicBezTo>
                  <a:pt x="60361" y="18995"/>
                  <a:pt x="60389" y="19149"/>
                  <a:pt x="60413" y="19201"/>
                </a:cubicBezTo>
                <a:cubicBezTo>
                  <a:pt x="60553" y="19288"/>
                  <a:pt x="60996" y="19223"/>
                  <a:pt x="61142" y="19153"/>
                </a:cubicBezTo>
                <a:cubicBezTo>
                  <a:pt x="61413" y="19023"/>
                  <a:pt x="61546" y="18752"/>
                  <a:pt x="61726" y="18549"/>
                </a:cubicBezTo>
                <a:cubicBezTo>
                  <a:pt x="61733" y="18510"/>
                  <a:pt x="61762" y="18451"/>
                  <a:pt x="61799" y="18434"/>
                </a:cubicBezTo>
                <a:cubicBezTo>
                  <a:pt x="61829" y="18420"/>
                  <a:pt x="61826" y="18480"/>
                  <a:pt x="61826" y="18494"/>
                </a:cubicBezTo>
                <a:cubicBezTo>
                  <a:pt x="61819" y="18540"/>
                  <a:pt x="61793" y="18625"/>
                  <a:pt x="61782" y="18641"/>
                </a:cubicBezTo>
                <a:cubicBezTo>
                  <a:pt x="61828" y="18742"/>
                  <a:pt x="61815" y="18661"/>
                  <a:pt x="61826" y="18811"/>
                </a:cubicBezTo>
                <a:cubicBezTo>
                  <a:pt x="61831" y="18876"/>
                  <a:pt x="61829" y="18926"/>
                  <a:pt x="61825" y="18969"/>
                </a:cubicBezTo>
                <a:cubicBezTo>
                  <a:pt x="61834" y="18964"/>
                  <a:pt x="62054" y="19153"/>
                  <a:pt x="62088" y="19175"/>
                </a:cubicBezTo>
                <a:cubicBezTo>
                  <a:pt x="62445" y="19400"/>
                  <a:pt x="63158" y="19613"/>
                  <a:pt x="62833" y="20197"/>
                </a:cubicBezTo>
                <a:cubicBezTo>
                  <a:pt x="62727" y="20389"/>
                  <a:pt x="62604" y="20469"/>
                  <a:pt x="62486" y="20712"/>
                </a:cubicBezTo>
                <a:cubicBezTo>
                  <a:pt x="62259" y="21184"/>
                  <a:pt x="62205" y="21184"/>
                  <a:pt x="61824" y="21519"/>
                </a:cubicBezTo>
                <a:cubicBezTo>
                  <a:pt x="61651" y="21670"/>
                  <a:pt x="61371" y="21739"/>
                  <a:pt x="61038" y="21847"/>
                </a:cubicBezTo>
                <a:cubicBezTo>
                  <a:pt x="60810" y="21946"/>
                  <a:pt x="60637" y="22341"/>
                  <a:pt x="60294" y="22462"/>
                </a:cubicBezTo>
                <a:cubicBezTo>
                  <a:pt x="60028" y="22556"/>
                  <a:pt x="59891" y="22644"/>
                  <a:pt x="59648" y="22766"/>
                </a:cubicBezTo>
                <a:cubicBezTo>
                  <a:pt x="59361" y="22912"/>
                  <a:pt x="59176" y="22960"/>
                  <a:pt x="58888" y="23072"/>
                </a:cubicBezTo>
                <a:cubicBezTo>
                  <a:pt x="58258" y="23300"/>
                  <a:pt x="58277" y="23422"/>
                  <a:pt x="58108" y="23077"/>
                </a:cubicBezTo>
                <a:cubicBezTo>
                  <a:pt x="57909" y="22533"/>
                  <a:pt x="57921" y="22315"/>
                  <a:pt x="57835" y="21878"/>
                </a:cubicBezTo>
                <a:cubicBezTo>
                  <a:pt x="57828" y="21846"/>
                  <a:pt x="57707" y="21735"/>
                  <a:pt x="57506" y="21416"/>
                </a:cubicBezTo>
                <a:cubicBezTo>
                  <a:pt x="57273" y="21044"/>
                  <a:pt x="57313" y="20947"/>
                  <a:pt x="56959" y="20623"/>
                </a:cubicBezTo>
                <a:cubicBezTo>
                  <a:pt x="56445" y="20154"/>
                  <a:pt x="56717" y="19910"/>
                  <a:pt x="56421" y="19464"/>
                </a:cubicBezTo>
                <a:cubicBezTo>
                  <a:pt x="56254" y="19211"/>
                  <a:pt x="56074" y="19077"/>
                  <a:pt x="55919" y="18784"/>
                </a:cubicBezTo>
                <a:cubicBezTo>
                  <a:pt x="55734" y="18425"/>
                  <a:pt x="55566" y="18155"/>
                  <a:pt x="55279" y="17864"/>
                </a:cubicBezTo>
                <a:cubicBezTo>
                  <a:pt x="55186" y="17769"/>
                  <a:pt x="55158" y="17719"/>
                  <a:pt x="55167" y="17577"/>
                </a:cubicBezTo>
                <a:cubicBezTo>
                  <a:pt x="55171" y="17510"/>
                  <a:pt x="55206" y="17411"/>
                  <a:pt x="55200" y="17348"/>
                </a:cubicBezTo>
                <a:cubicBezTo>
                  <a:pt x="55201" y="17338"/>
                  <a:pt x="55195" y="17320"/>
                  <a:pt x="55199" y="17292"/>
                </a:cubicBezTo>
                <a:cubicBezTo>
                  <a:pt x="55192" y="17295"/>
                  <a:pt x="55185" y="17297"/>
                  <a:pt x="55176" y="17301"/>
                </a:cubicBezTo>
                <a:cubicBezTo>
                  <a:pt x="55176" y="17302"/>
                  <a:pt x="55133" y="17445"/>
                  <a:pt x="55129" y="17476"/>
                </a:cubicBezTo>
                <a:cubicBezTo>
                  <a:pt x="55072" y="17887"/>
                  <a:pt x="54964" y="17964"/>
                  <a:pt x="54693" y="17589"/>
                </a:cubicBezTo>
                <a:cubicBezTo>
                  <a:pt x="54692" y="17587"/>
                  <a:pt x="54363" y="17083"/>
                  <a:pt x="54473" y="17372"/>
                </a:cubicBezTo>
                <a:cubicBezTo>
                  <a:pt x="54604" y="17719"/>
                  <a:pt x="55418" y="19296"/>
                  <a:pt x="55506" y="19538"/>
                </a:cubicBezTo>
                <a:cubicBezTo>
                  <a:pt x="55647" y="19664"/>
                  <a:pt x="55623" y="19601"/>
                  <a:pt x="55784" y="19806"/>
                </a:cubicBezTo>
                <a:cubicBezTo>
                  <a:pt x="56232" y="20379"/>
                  <a:pt x="55886" y="20841"/>
                  <a:pt x="56506" y="21386"/>
                </a:cubicBezTo>
                <a:cubicBezTo>
                  <a:pt x="56619" y="21447"/>
                  <a:pt x="56717" y="21959"/>
                  <a:pt x="56749" y="22052"/>
                </a:cubicBezTo>
                <a:cubicBezTo>
                  <a:pt x="56908" y="22518"/>
                  <a:pt x="56966" y="22340"/>
                  <a:pt x="57322" y="22622"/>
                </a:cubicBezTo>
                <a:cubicBezTo>
                  <a:pt x="57375" y="22664"/>
                  <a:pt x="57842" y="23166"/>
                  <a:pt x="57965" y="23306"/>
                </a:cubicBezTo>
                <a:cubicBezTo>
                  <a:pt x="58026" y="23324"/>
                  <a:pt x="58069" y="23424"/>
                  <a:pt x="57982" y="23579"/>
                </a:cubicBezTo>
                <a:cubicBezTo>
                  <a:pt x="57965" y="23610"/>
                  <a:pt x="57924" y="23662"/>
                  <a:pt x="57954" y="23695"/>
                </a:cubicBezTo>
                <a:cubicBezTo>
                  <a:pt x="57990" y="23722"/>
                  <a:pt x="58026" y="23750"/>
                  <a:pt x="58058" y="23779"/>
                </a:cubicBezTo>
                <a:cubicBezTo>
                  <a:pt x="58282" y="23958"/>
                  <a:pt x="58390" y="24053"/>
                  <a:pt x="58707" y="24024"/>
                </a:cubicBezTo>
                <a:cubicBezTo>
                  <a:pt x="59009" y="23996"/>
                  <a:pt x="59299" y="23870"/>
                  <a:pt x="59611" y="23823"/>
                </a:cubicBezTo>
                <a:cubicBezTo>
                  <a:pt x="59914" y="23777"/>
                  <a:pt x="59944" y="23759"/>
                  <a:pt x="60225" y="23653"/>
                </a:cubicBezTo>
                <a:cubicBezTo>
                  <a:pt x="60531" y="23536"/>
                  <a:pt x="60534" y="23719"/>
                  <a:pt x="60556" y="23983"/>
                </a:cubicBezTo>
                <a:cubicBezTo>
                  <a:pt x="60569" y="24143"/>
                  <a:pt x="60464" y="24318"/>
                  <a:pt x="60402" y="24476"/>
                </a:cubicBezTo>
                <a:cubicBezTo>
                  <a:pt x="60324" y="24678"/>
                  <a:pt x="60271" y="24783"/>
                  <a:pt x="60175" y="24971"/>
                </a:cubicBezTo>
                <a:cubicBezTo>
                  <a:pt x="59963" y="25385"/>
                  <a:pt x="59896" y="25717"/>
                  <a:pt x="59619" y="26145"/>
                </a:cubicBezTo>
                <a:cubicBezTo>
                  <a:pt x="59263" y="26696"/>
                  <a:pt x="59071" y="26838"/>
                  <a:pt x="58576" y="27237"/>
                </a:cubicBezTo>
                <a:cubicBezTo>
                  <a:pt x="58059" y="27654"/>
                  <a:pt x="57931" y="27966"/>
                  <a:pt x="57539" y="28437"/>
                </a:cubicBezTo>
                <a:cubicBezTo>
                  <a:pt x="57509" y="28490"/>
                  <a:pt x="57340" y="28624"/>
                  <a:pt x="57281" y="28709"/>
                </a:cubicBezTo>
                <a:cubicBezTo>
                  <a:pt x="57182" y="28851"/>
                  <a:pt x="56919" y="29420"/>
                  <a:pt x="56808" y="29445"/>
                </a:cubicBezTo>
                <a:cubicBezTo>
                  <a:pt x="56756" y="29574"/>
                  <a:pt x="56751" y="29900"/>
                  <a:pt x="56799" y="30106"/>
                </a:cubicBezTo>
                <a:cubicBezTo>
                  <a:pt x="56881" y="30464"/>
                  <a:pt x="56837" y="30944"/>
                  <a:pt x="56943" y="31244"/>
                </a:cubicBezTo>
                <a:cubicBezTo>
                  <a:pt x="57001" y="31409"/>
                  <a:pt x="57172" y="31538"/>
                  <a:pt x="57171" y="31566"/>
                </a:cubicBezTo>
                <a:cubicBezTo>
                  <a:pt x="57192" y="31731"/>
                  <a:pt x="57193" y="31847"/>
                  <a:pt x="57181" y="32024"/>
                </a:cubicBezTo>
                <a:cubicBezTo>
                  <a:pt x="57156" y="32380"/>
                  <a:pt x="57189" y="32448"/>
                  <a:pt x="57210" y="32798"/>
                </a:cubicBezTo>
                <a:cubicBezTo>
                  <a:pt x="57242" y="33355"/>
                  <a:pt x="57054" y="33648"/>
                  <a:pt x="56566" y="33897"/>
                </a:cubicBezTo>
                <a:cubicBezTo>
                  <a:pt x="56037" y="34166"/>
                  <a:pt x="56011" y="34330"/>
                  <a:pt x="55601" y="34642"/>
                </a:cubicBezTo>
                <a:cubicBezTo>
                  <a:pt x="55484" y="34731"/>
                  <a:pt x="55259" y="34830"/>
                  <a:pt x="55270" y="34976"/>
                </a:cubicBezTo>
                <a:cubicBezTo>
                  <a:pt x="55278" y="35075"/>
                  <a:pt x="55415" y="35587"/>
                  <a:pt x="55452" y="35715"/>
                </a:cubicBezTo>
                <a:cubicBezTo>
                  <a:pt x="55511" y="35915"/>
                  <a:pt x="55486" y="36023"/>
                  <a:pt x="55478" y="36228"/>
                </a:cubicBezTo>
                <a:cubicBezTo>
                  <a:pt x="55417" y="36787"/>
                  <a:pt x="54800" y="36585"/>
                  <a:pt x="54580" y="37213"/>
                </a:cubicBezTo>
                <a:cubicBezTo>
                  <a:pt x="54548" y="37303"/>
                  <a:pt x="54515" y="37444"/>
                  <a:pt x="54481" y="37453"/>
                </a:cubicBezTo>
                <a:cubicBezTo>
                  <a:pt x="54603" y="37714"/>
                  <a:pt x="54526" y="37847"/>
                  <a:pt x="54344" y="38071"/>
                </a:cubicBezTo>
                <a:cubicBezTo>
                  <a:pt x="54183" y="38270"/>
                  <a:pt x="54067" y="38375"/>
                  <a:pt x="53916" y="38601"/>
                </a:cubicBezTo>
                <a:cubicBezTo>
                  <a:pt x="53660" y="38986"/>
                  <a:pt x="53353" y="39316"/>
                  <a:pt x="52985" y="39598"/>
                </a:cubicBezTo>
                <a:cubicBezTo>
                  <a:pt x="52605" y="39890"/>
                  <a:pt x="52153" y="39997"/>
                  <a:pt x="51680" y="39970"/>
                </a:cubicBezTo>
                <a:cubicBezTo>
                  <a:pt x="51231" y="39944"/>
                  <a:pt x="50962" y="40170"/>
                  <a:pt x="50565" y="40168"/>
                </a:cubicBezTo>
                <a:cubicBezTo>
                  <a:pt x="50198" y="40165"/>
                  <a:pt x="49996" y="39841"/>
                  <a:pt x="50048" y="39513"/>
                </a:cubicBezTo>
                <a:cubicBezTo>
                  <a:pt x="50137" y="38951"/>
                  <a:pt x="49557" y="38403"/>
                  <a:pt x="49476" y="37900"/>
                </a:cubicBezTo>
                <a:cubicBezTo>
                  <a:pt x="49416" y="37845"/>
                  <a:pt x="49394" y="37812"/>
                  <a:pt x="49343" y="37726"/>
                </a:cubicBezTo>
                <a:cubicBezTo>
                  <a:pt x="49132" y="37370"/>
                  <a:pt x="49149" y="36946"/>
                  <a:pt x="49053" y="36545"/>
                </a:cubicBezTo>
                <a:cubicBezTo>
                  <a:pt x="48930" y="35974"/>
                  <a:pt x="49144" y="36086"/>
                  <a:pt x="48796" y="35439"/>
                </a:cubicBezTo>
                <a:cubicBezTo>
                  <a:pt x="48647" y="35162"/>
                  <a:pt x="48149" y="34214"/>
                  <a:pt x="48179" y="33968"/>
                </a:cubicBezTo>
                <a:cubicBezTo>
                  <a:pt x="48184" y="33825"/>
                  <a:pt x="48171" y="33697"/>
                  <a:pt x="48179" y="33647"/>
                </a:cubicBezTo>
                <a:cubicBezTo>
                  <a:pt x="48212" y="33447"/>
                  <a:pt x="48351" y="32846"/>
                  <a:pt x="48434" y="32679"/>
                </a:cubicBezTo>
                <a:cubicBezTo>
                  <a:pt x="48634" y="32275"/>
                  <a:pt x="48894" y="32146"/>
                  <a:pt x="48762" y="31614"/>
                </a:cubicBezTo>
                <a:cubicBezTo>
                  <a:pt x="48683" y="31292"/>
                  <a:pt x="48658" y="31133"/>
                  <a:pt x="48625" y="30801"/>
                </a:cubicBezTo>
                <a:cubicBezTo>
                  <a:pt x="48613" y="30691"/>
                  <a:pt x="48448" y="30099"/>
                  <a:pt x="48397" y="29984"/>
                </a:cubicBezTo>
                <a:cubicBezTo>
                  <a:pt x="48381" y="29859"/>
                  <a:pt x="48289" y="29728"/>
                  <a:pt x="48270" y="29598"/>
                </a:cubicBezTo>
                <a:cubicBezTo>
                  <a:pt x="48214" y="29565"/>
                  <a:pt x="48128" y="29427"/>
                  <a:pt x="48085" y="29360"/>
                </a:cubicBezTo>
                <a:cubicBezTo>
                  <a:pt x="48057" y="29316"/>
                  <a:pt x="48022" y="29251"/>
                  <a:pt x="48000" y="29177"/>
                </a:cubicBezTo>
                <a:cubicBezTo>
                  <a:pt x="47868" y="29088"/>
                  <a:pt x="47411" y="28556"/>
                  <a:pt x="47416" y="28388"/>
                </a:cubicBezTo>
                <a:cubicBezTo>
                  <a:pt x="47419" y="28291"/>
                  <a:pt x="47168" y="28213"/>
                  <a:pt x="47472" y="27817"/>
                </a:cubicBezTo>
                <a:cubicBezTo>
                  <a:pt x="47595" y="27656"/>
                  <a:pt x="47391" y="27625"/>
                  <a:pt x="47578" y="27458"/>
                </a:cubicBezTo>
                <a:cubicBezTo>
                  <a:pt x="47556" y="27428"/>
                  <a:pt x="47348" y="27422"/>
                  <a:pt x="47504" y="27274"/>
                </a:cubicBezTo>
                <a:cubicBezTo>
                  <a:pt x="47518" y="27261"/>
                  <a:pt x="47532" y="27258"/>
                  <a:pt x="47533" y="27243"/>
                </a:cubicBezTo>
                <a:cubicBezTo>
                  <a:pt x="47540" y="27133"/>
                  <a:pt x="47627" y="27054"/>
                  <a:pt x="47635" y="27007"/>
                </a:cubicBezTo>
                <a:cubicBezTo>
                  <a:pt x="47520" y="26896"/>
                  <a:pt x="47605" y="26488"/>
                  <a:pt x="47472" y="26390"/>
                </a:cubicBezTo>
                <a:cubicBezTo>
                  <a:pt x="47326" y="26280"/>
                  <a:pt x="47328" y="26196"/>
                  <a:pt x="47187" y="26151"/>
                </a:cubicBezTo>
                <a:cubicBezTo>
                  <a:pt x="47180" y="26160"/>
                  <a:pt x="46926" y="26162"/>
                  <a:pt x="46894" y="26166"/>
                </a:cubicBezTo>
                <a:cubicBezTo>
                  <a:pt x="46605" y="26201"/>
                  <a:pt x="46351" y="26395"/>
                  <a:pt x="46204" y="25963"/>
                </a:cubicBezTo>
                <a:cubicBezTo>
                  <a:pt x="46139" y="25739"/>
                  <a:pt x="46257" y="25836"/>
                  <a:pt x="45938" y="25656"/>
                </a:cubicBezTo>
                <a:cubicBezTo>
                  <a:pt x="45832" y="25596"/>
                  <a:pt x="45665" y="25475"/>
                  <a:pt x="45541" y="25503"/>
                </a:cubicBezTo>
                <a:cubicBezTo>
                  <a:pt x="45469" y="25519"/>
                  <a:pt x="45319" y="25549"/>
                  <a:pt x="45288" y="25513"/>
                </a:cubicBezTo>
                <a:cubicBezTo>
                  <a:pt x="45227" y="25577"/>
                  <a:pt x="45100" y="25570"/>
                  <a:pt x="44991" y="25598"/>
                </a:cubicBezTo>
                <a:cubicBezTo>
                  <a:pt x="44948" y="25615"/>
                  <a:pt x="44908" y="25642"/>
                  <a:pt x="44834" y="25683"/>
                </a:cubicBezTo>
                <a:cubicBezTo>
                  <a:pt x="44802" y="25710"/>
                  <a:pt x="44716" y="25750"/>
                  <a:pt x="44591" y="25793"/>
                </a:cubicBezTo>
                <a:cubicBezTo>
                  <a:pt x="44367" y="25871"/>
                  <a:pt x="44054" y="26040"/>
                  <a:pt x="43797" y="26050"/>
                </a:cubicBezTo>
                <a:cubicBezTo>
                  <a:pt x="43741" y="26051"/>
                  <a:pt x="43553" y="25992"/>
                  <a:pt x="43462" y="25978"/>
                </a:cubicBezTo>
                <a:cubicBezTo>
                  <a:pt x="43180" y="25932"/>
                  <a:pt x="43208" y="25913"/>
                  <a:pt x="42901" y="25979"/>
                </a:cubicBezTo>
                <a:cubicBezTo>
                  <a:pt x="42624" y="26040"/>
                  <a:pt x="42379" y="26148"/>
                  <a:pt x="42131" y="26248"/>
                </a:cubicBezTo>
                <a:cubicBezTo>
                  <a:pt x="41938" y="26263"/>
                  <a:pt x="41539" y="25941"/>
                  <a:pt x="41388" y="25808"/>
                </a:cubicBezTo>
                <a:cubicBezTo>
                  <a:pt x="41308" y="25738"/>
                  <a:pt x="40890" y="25376"/>
                  <a:pt x="40867" y="25299"/>
                </a:cubicBezTo>
                <a:cubicBezTo>
                  <a:pt x="40821" y="25280"/>
                  <a:pt x="40665" y="25230"/>
                  <a:pt x="40622" y="25178"/>
                </a:cubicBezTo>
                <a:cubicBezTo>
                  <a:pt x="40509" y="25043"/>
                  <a:pt x="40395" y="24959"/>
                  <a:pt x="40396" y="24765"/>
                </a:cubicBezTo>
                <a:cubicBezTo>
                  <a:pt x="40397" y="24714"/>
                  <a:pt x="40313" y="24666"/>
                  <a:pt x="40356" y="24572"/>
                </a:cubicBezTo>
                <a:cubicBezTo>
                  <a:pt x="40352" y="24544"/>
                  <a:pt x="40340" y="24539"/>
                  <a:pt x="40307" y="24498"/>
                </a:cubicBezTo>
                <a:cubicBezTo>
                  <a:pt x="40204" y="24355"/>
                  <a:pt x="40106" y="24265"/>
                  <a:pt x="39994" y="24138"/>
                </a:cubicBezTo>
                <a:cubicBezTo>
                  <a:pt x="39918" y="24052"/>
                  <a:pt x="39835" y="23876"/>
                  <a:pt x="39767" y="23803"/>
                </a:cubicBezTo>
                <a:cubicBezTo>
                  <a:pt x="39719" y="23764"/>
                  <a:pt x="39712" y="23762"/>
                  <a:pt x="39709" y="23696"/>
                </a:cubicBezTo>
                <a:cubicBezTo>
                  <a:pt x="39746" y="23574"/>
                  <a:pt x="39802" y="23594"/>
                  <a:pt x="39593" y="23580"/>
                </a:cubicBezTo>
                <a:cubicBezTo>
                  <a:pt x="39500" y="23561"/>
                  <a:pt x="39370" y="23444"/>
                  <a:pt x="39292" y="23392"/>
                </a:cubicBezTo>
                <a:cubicBezTo>
                  <a:pt x="39312" y="23380"/>
                  <a:pt x="39333" y="23369"/>
                  <a:pt x="39353" y="23358"/>
                </a:cubicBezTo>
                <a:cubicBezTo>
                  <a:pt x="39528" y="23288"/>
                  <a:pt x="39226" y="23379"/>
                  <a:pt x="39295" y="23111"/>
                </a:cubicBezTo>
                <a:cubicBezTo>
                  <a:pt x="39352" y="23035"/>
                  <a:pt x="39497" y="22987"/>
                  <a:pt x="39583" y="22948"/>
                </a:cubicBezTo>
                <a:cubicBezTo>
                  <a:pt x="39538" y="22922"/>
                  <a:pt x="39411" y="22997"/>
                  <a:pt x="39297" y="22850"/>
                </a:cubicBezTo>
                <a:cubicBezTo>
                  <a:pt x="39069" y="22558"/>
                  <a:pt x="39177" y="22258"/>
                  <a:pt x="39418" y="22001"/>
                </a:cubicBezTo>
                <a:cubicBezTo>
                  <a:pt x="39434" y="21912"/>
                  <a:pt x="39409" y="21876"/>
                  <a:pt x="39438" y="21749"/>
                </a:cubicBezTo>
                <a:cubicBezTo>
                  <a:pt x="39520" y="21381"/>
                  <a:pt x="39526" y="21293"/>
                  <a:pt x="39461" y="20932"/>
                </a:cubicBezTo>
                <a:cubicBezTo>
                  <a:pt x="39431" y="20761"/>
                  <a:pt x="39598" y="20368"/>
                  <a:pt x="39243" y="20339"/>
                </a:cubicBezTo>
                <a:cubicBezTo>
                  <a:pt x="39250" y="20317"/>
                  <a:pt x="39257" y="20296"/>
                  <a:pt x="39273" y="20248"/>
                </a:cubicBezTo>
                <a:cubicBezTo>
                  <a:pt x="39415" y="19825"/>
                  <a:pt x="39639" y="19428"/>
                  <a:pt x="39886" y="19058"/>
                </a:cubicBezTo>
                <a:cubicBezTo>
                  <a:pt x="40050" y="18812"/>
                  <a:pt x="40144" y="18564"/>
                  <a:pt x="40325" y="18305"/>
                </a:cubicBezTo>
                <a:cubicBezTo>
                  <a:pt x="40395" y="18205"/>
                  <a:pt x="40447" y="18126"/>
                  <a:pt x="40503" y="18072"/>
                </a:cubicBezTo>
                <a:cubicBezTo>
                  <a:pt x="40621" y="17835"/>
                  <a:pt x="40806" y="17813"/>
                  <a:pt x="41027" y="17710"/>
                </a:cubicBezTo>
                <a:cubicBezTo>
                  <a:pt x="41910" y="17264"/>
                  <a:pt x="41468" y="16767"/>
                  <a:pt x="41935" y="16156"/>
                </a:cubicBezTo>
                <a:cubicBezTo>
                  <a:pt x="42354" y="15608"/>
                  <a:pt x="42808" y="15085"/>
                  <a:pt x="43445" y="15216"/>
                </a:cubicBezTo>
                <a:cubicBezTo>
                  <a:pt x="43564" y="15241"/>
                  <a:pt x="44058" y="15243"/>
                  <a:pt x="44129" y="15316"/>
                </a:cubicBezTo>
                <a:cubicBezTo>
                  <a:pt x="44169" y="15165"/>
                  <a:pt x="44303" y="15112"/>
                  <a:pt x="44571" y="15017"/>
                </a:cubicBezTo>
                <a:cubicBezTo>
                  <a:pt x="45203" y="14739"/>
                  <a:pt x="45539" y="14690"/>
                  <a:pt x="46225" y="14678"/>
                </a:cubicBezTo>
                <a:cubicBezTo>
                  <a:pt x="46518" y="14673"/>
                  <a:pt x="46729" y="14601"/>
                  <a:pt x="47013" y="14643"/>
                </a:cubicBezTo>
                <a:cubicBezTo>
                  <a:pt x="47093" y="14654"/>
                  <a:pt x="47154" y="14655"/>
                  <a:pt x="47230" y="14661"/>
                </a:cubicBezTo>
                <a:cubicBezTo>
                  <a:pt x="47420" y="14544"/>
                  <a:pt x="47661" y="14581"/>
                  <a:pt x="47796" y="14631"/>
                </a:cubicBezTo>
                <a:cubicBezTo>
                  <a:pt x="47908" y="14673"/>
                  <a:pt x="47889" y="14825"/>
                  <a:pt x="47890" y="14938"/>
                </a:cubicBezTo>
                <a:cubicBezTo>
                  <a:pt x="47890" y="15267"/>
                  <a:pt x="47618" y="15683"/>
                  <a:pt x="47915" y="15886"/>
                </a:cubicBezTo>
                <a:cubicBezTo>
                  <a:pt x="48020" y="15958"/>
                  <a:pt x="48071" y="16024"/>
                  <a:pt x="48083" y="16074"/>
                </a:cubicBezTo>
                <a:cubicBezTo>
                  <a:pt x="48346" y="16131"/>
                  <a:pt x="48840" y="16124"/>
                  <a:pt x="49029" y="16241"/>
                </a:cubicBezTo>
                <a:cubicBezTo>
                  <a:pt x="49320" y="16421"/>
                  <a:pt x="49471" y="16641"/>
                  <a:pt x="49830" y="16803"/>
                </a:cubicBezTo>
                <a:cubicBezTo>
                  <a:pt x="50036" y="16897"/>
                  <a:pt x="50431" y="17053"/>
                  <a:pt x="50581" y="16797"/>
                </a:cubicBezTo>
                <a:cubicBezTo>
                  <a:pt x="50727" y="16548"/>
                  <a:pt x="50705" y="16125"/>
                  <a:pt x="51156" y="16103"/>
                </a:cubicBezTo>
                <a:cubicBezTo>
                  <a:pt x="51388" y="16091"/>
                  <a:pt x="51941" y="16353"/>
                  <a:pt x="52134" y="16480"/>
                </a:cubicBezTo>
                <a:cubicBezTo>
                  <a:pt x="52425" y="16494"/>
                  <a:pt x="52890" y="16728"/>
                  <a:pt x="53278" y="16742"/>
                </a:cubicBezTo>
                <a:cubicBezTo>
                  <a:pt x="53537" y="16752"/>
                  <a:pt x="53616" y="16719"/>
                  <a:pt x="53824" y="16608"/>
                </a:cubicBezTo>
                <a:cubicBezTo>
                  <a:pt x="53910" y="16562"/>
                  <a:pt x="54187" y="16555"/>
                  <a:pt x="54240" y="16638"/>
                </a:cubicBezTo>
                <a:cubicBezTo>
                  <a:pt x="54332" y="16781"/>
                  <a:pt x="54788" y="16660"/>
                  <a:pt x="54927" y="16642"/>
                </a:cubicBezTo>
                <a:cubicBezTo>
                  <a:pt x="55087" y="16438"/>
                  <a:pt x="55016" y="16281"/>
                  <a:pt x="55147" y="16012"/>
                </a:cubicBezTo>
                <a:cubicBezTo>
                  <a:pt x="55158" y="15900"/>
                  <a:pt x="55271" y="15525"/>
                  <a:pt x="55330" y="15447"/>
                </a:cubicBezTo>
                <a:cubicBezTo>
                  <a:pt x="55286" y="15289"/>
                  <a:pt x="55344" y="15139"/>
                  <a:pt x="55329" y="15032"/>
                </a:cubicBezTo>
                <a:cubicBezTo>
                  <a:pt x="55308" y="14955"/>
                  <a:pt x="55427" y="14527"/>
                  <a:pt x="54740" y="14852"/>
                </a:cubicBezTo>
                <a:cubicBezTo>
                  <a:pt x="54373" y="15032"/>
                  <a:pt x="54309" y="14862"/>
                  <a:pt x="53976" y="14762"/>
                </a:cubicBezTo>
                <a:cubicBezTo>
                  <a:pt x="53669" y="14670"/>
                  <a:pt x="53696" y="14944"/>
                  <a:pt x="53216" y="14794"/>
                </a:cubicBezTo>
                <a:cubicBezTo>
                  <a:pt x="52688" y="14629"/>
                  <a:pt x="52884" y="14633"/>
                  <a:pt x="52532" y="14217"/>
                </a:cubicBezTo>
                <a:cubicBezTo>
                  <a:pt x="52322" y="13969"/>
                  <a:pt x="52751" y="14226"/>
                  <a:pt x="52463" y="13768"/>
                </a:cubicBezTo>
                <a:cubicBezTo>
                  <a:pt x="52346" y="13582"/>
                  <a:pt x="52424" y="13464"/>
                  <a:pt x="52629" y="13409"/>
                </a:cubicBezTo>
                <a:cubicBezTo>
                  <a:pt x="52878" y="13342"/>
                  <a:pt x="53040" y="13524"/>
                  <a:pt x="53208" y="13293"/>
                </a:cubicBezTo>
                <a:cubicBezTo>
                  <a:pt x="53321" y="13137"/>
                  <a:pt x="53608" y="13151"/>
                  <a:pt x="53804" y="13087"/>
                </a:cubicBezTo>
                <a:cubicBezTo>
                  <a:pt x="54107" y="12988"/>
                  <a:pt x="54192" y="12885"/>
                  <a:pt x="54563" y="12852"/>
                </a:cubicBezTo>
                <a:cubicBezTo>
                  <a:pt x="54649" y="12844"/>
                  <a:pt x="54721" y="12843"/>
                  <a:pt x="54806" y="12855"/>
                </a:cubicBezTo>
                <a:cubicBezTo>
                  <a:pt x="54978" y="12891"/>
                  <a:pt x="55208" y="13054"/>
                  <a:pt x="55418" y="13124"/>
                </a:cubicBezTo>
                <a:cubicBezTo>
                  <a:pt x="56027" y="13326"/>
                  <a:pt x="56422" y="13145"/>
                  <a:pt x="56729" y="13069"/>
                </a:cubicBezTo>
                <a:cubicBezTo>
                  <a:pt x="56720" y="13060"/>
                  <a:pt x="56758" y="12986"/>
                  <a:pt x="56717" y="12822"/>
                </a:cubicBezTo>
                <a:cubicBezTo>
                  <a:pt x="56735" y="12452"/>
                  <a:pt x="56281" y="12501"/>
                  <a:pt x="56199" y="12293"/>
                </a:cubicBezTo>
                <a:cubicBezTo>
                  <a:pt x="55978" y="12220"/>
                  <a:pt x="55750" y="12090"/>
                  <a:pt x="55420" y="11883"/>
                </a:cubicBezTo>
                <a:cubicBezTo>
                  <a:pt x="55332" y="11828"/>
                  <a:pt x="55176" y="11756"/>
                  <a:pt x="55274" y="11654"/>
                </a:cubicBezTo>
                <a:cubicBezTo>
                  <a:pt x="55496" y="11423"/>
                  <a:pt x="55494" y="11134"/>
                  <a:pt x="55443" y="11050"/>
                </a:cubicBezTo>
                <a:cubicBezTo>
                  <a:pt x="55378" y="11037"/>
                  <a:pt x="55317" y="11094"/>
                  <a:pt x="55164" y="11148"/>
                </a:cubicBezTo>
                <a:cubicBezTo>
                  <a:pt x="54998" y="11207"/>
                  <a:pt x="54749" y="11287"/>
                  <a:pt x="54614" y="11400"/>
                </a:cubicBezTo>
                <a:cubicBezTo>
                  <a:pt x="54536" y="11465"/>
                  <a:pt x="54442" y="11325"/>
                  <a:pt x="54389" y="11376"/>
                </a:cubicBezTo>
                <a:cubicBezTo>
                  <a:pt x="54345" y="11419"/>
                  <a:pt x="54676" y="11617"/>
                  <a:pt x="54764" y="11634"/>
                </a:cubicBezTo>
                <a:cubicBezTo>
                  <a:pt x="54991" y="11677"/>
                  <a:pt x="55179" y="11699"/>
                  <a:pt x="54818" y="11833"/>
                </a:cubicBezTo>
                <a:cubicBezTo>
                  <a:pt x="54623" y="11906"/>
                  <a:pt x="54294" y="11985"/>
                  <a:pt x="54170" y="11749"/>
                </a:cubicBezTo>
                <a:cubicBezTo>
                  <a:pt x="54063" y="11544"/>
                  <a:pt x="54278" y="11557"/>
                  <a:pt x="53937" y="11364"/>
                </a:cubicBezTo>
                <a:cubicBezTo>
                  <a:pt x="53674" y="11216"/>
                  <a:pt x="53888" y="11089"/>
                  <a:pt x="53559" y="11237"/>
                </a:cubicBezTo>
                <a:cubicBezTo>
                  <a:pt x="53322" y="11343"/>
                  <a:pt x="53355" y="11386"/>
                  <a:pt x="53210" y="11546"/>
                </a:cubicBezTo>
                <a:cubicBezTo>
                  <a:pt x="53168" y="11593"/>
                  <a:pt x="53178" y="11617"/>
                  <a:pt x="53117" y="11678"/>
                </a:cubicBezTo>
                <a:cubicBezTo>
                  <a:pt x="53073" y="11752"/>
                  <a:pt x="53022" y="11839"/>
                  <a:pt x="52973" y="11969"/>
                </a:cubicBezTo>
                <a:cubicBezTo>
                  <a:pt x="52917" y="12118"/>
                  <a:pt x="52916" y="12166"/>
                  <a:pt x="52898" y="12216"/>
                </a:cubicBezTo>
                <a:cubicBezTo>
                  <a:pt x="52846" y="12405"/>
                  <a:pt x="52615" y="12556"/>
                  <a:pt x="52783" y="12835"/>
                </a:cubicBezTo>
                <a:cubicBezTo>
                  <a:pt x="52818" y="12856"/>
                  <a:pt x="53189" y="13154"/>
                  <a:pt x="53063" y="13195"/>
                </a:cubicBezTo>
                <a:cubicBezTo>
                  <a:pt x="53034" y="13205"/>
                  <a:pt x="52646" y="13286"/>
                  <a:pt x="52414" y="13407"/>
                </a:cubicBezTo>
                <a:cubicBezTo>
                  <a:pt x="52375" y="13403"/>
                  <a:pt x="52348" y="13365"/>
                  <a:pt x="52314" y="13272"/>
                </a:cubicBezTo>
                <a:cubicBezTo>
                  <a:pt x="52160" y="13240"/>
                  <a:pt x="51758" y="13156"/>
                  <a:pt x="51653" y="13440"/>
                </a:cubicBezTo>
                <a:cubicBezTo>
                  <a:pt x="51575" y="13653"/>
                  <a:pt x="51390" y="13237"/>
                  <a:pt x="51399" y="13708"/>
                </a:cubicBezTo>
                <a:cubicBezTo>
                  <a:pt x="51406" y="14063"/>
                  <a:pt x="51344" y="13910"/>
                  <a:pt x="51629" y="14135"/>
                </a:cubicBezTo>
                <a:cubicBezTo>
                  <a:pt x="51881" y="14333"/>
                  <a:pt x="51584" y="14284"/>
                  <a:pt x="51536" y="14334"/>
                </a:cubicBezTo>
                <a:cubicBezTo>
                  <a:pt x="51455" y="14418"/>
                  <a:pt x="51523" y="14966"/>
                  <a:pt x="51188" y="14676"/>
                </a:cubicBezTo>
                <a:cubicBezTo>
                  <a:pt x="51147" y="14641"/>
                  <a:pt x="51124" y="14611"/>
                  <a:pt x="51091" y="14568"/>
                </a:cubicBezTo>
                <a:cubicBezTo>
                  <a:pt x="50918" y="14297"/>
                  <a:pt x="51031" y="14174"/>
                  <a:pt x="51330" y="14201"/>
                </a:cubicBezTo>
                <a:cubicBezTo>
                  <a:pt x="51419" y="14209"/>
                  <a:pt x="51084" y="14125"/>
                  <a:pt x="51064" y="14118"/>
                </a:cubicBezTo>
                <a:cubicBezTo>
                  <a:pt x="50833" y="14033"/>
                  <a:pt x="50821" y="13932"/>
                  <a:pt x="50658" y="13785"/>
                </a:cubicBezTo>
                <a:cubicBezTo>
                  <a:pt x="50604" y="13737"/>
                  <a:pt x="50590" y="13714"/>
                  <a:pt x="50571" y="13693"/>
                </a:cubicBezTo>
                <a:cubicBezTo>
                  <a:pt x="50529" y="13641"/>
                  <a:pt x="50466" y="13550"/>
                  <a:pt x="50438" y="13517"/>
                </a:cubicBezTo>
                <a:cubicBezTo>
                  <a:pt x="50412" y="13487"/>
                  <a:pt x="50347" y="13443"/>
                  <a:pt x="50359" y="13401"/>
                </a:cubicBezTo>
                <a:cubicBezTo>
                  <a:pt x="50362" y="13391"/>
                  <a:pt x="50332" y="13334"/>
                  <a:pt x="50355" y="13227"/>
                </a:cubicBezTo>
                <a:cubicBezTo>
                  <a:pt x="50382" y="13098"/>
                  <a:pt x="50361" y="12915"/>
                  <a:pt x="50282" y="12842"/>
                </a:cubicBezTo>
                <a:cubicBezTo>
                  <a:pt x="50215" y="12839"/>
                  <a:pt x="50164" y="12731"/>
                  <a:pt x="50103" y="12687"/>
                </a:cubicBezTo>
                <a:cubicBezTo>
                  <a:pt x="50087" y="12675"/>
                  <a:pt x="50070" y="12660"/>
                  <a:pt x="50056" y="12637"/>
                </a:cubicBezTo>
                <a:cubicBezTo>
                  <a:pt x="50020" y="12618"/>
                  <a:pt x="49970" y="12611"/>
                  <a:pt x="49920" y="12585"/>
                </a:cubicBezTo>
                <a:cubicBezTo>
                  <a:pt x="49894" y="12595"/>
                  <a:pt x="49613" y="12433"/>
                  <a:pt x="49416" y="12328"/>
                </a:cubicBezTo>
                <a:cubicBezTo>
                  <a:pt x="49045" y="12131"/>
                  <a:pt x="49177" y="11954"/>
                  <a:pt x="48971" y="11782"/>
                </a:cubicBezTo>
                <a:cubicBezTo>
                  <a:pt x="48911" y="11731"/>
                  <a:pt x="48885" y="11734"/>
                  <a:pt x="48819" y="11760"/>
                </a:cubicBezTo>
                <a:cubicBezTo>
                  <a:pt x="48760" y="11800"/>
                  <a:pt x="48716" y="11863"/>
                  <a:pt x="48668" y="11733"/>
                </a:cubicBezTo>
                <a:cubicBezTo>
                  <a:pt x="48650" y="11684"/>
                  <a:pt x="48648" y="11657"/>
                  <a:pt x="48659" y="11640"/>
                </a:cubicBezTo>
                <a:cubicBezTo>
                  <a:pt x="48641" y="11592"/>
                  <a:pt x="48341" y="11599"/>
                  <a:pt x="48303" y="11630"/>
                </a:cubicBezTo>
                <a:cubicBezTo>
                  <a:pt x="48176" y="11731"/>
                  <a:pt x="48416" y="12111"/>
                  <a:pt x="48491" y="12202"/>
                </a:cubicBezTo>
                <a:cubicBezTo>
                  <a:pt x="48635" y="12377"/>
                  <a:pt x="48938" y="12738"/>
                  <a:pt x="49121" y="12835"/>
                </a:cubicBezTo>
                <a:cubicBezTo>
                  <a:pt x="49272" y="12915"/>
                  <a:pt x="49298" y="12845"/>
                  <a:pt x="49385" y="12976"/>
                </a:cubicBezTo>
                <a:cubicBezTo>
                  <a:pt x="49523" y="13186"/>
                  <a:pt x="50208" y="13372"/>
                  <a:pt x="50075" y="13583"/>
                </a:cubicBezTo>
                <a:cubicBezTo>
                  <a:pt x="50009" y="13689"/>
                  <a:pt x="49771" y="13258"/>
                  <a:pt x="49608" y="13491"/>
                </a:cubicBezTo>
                <a:cubicBezTo>
                  <a:pt x="49478" y="13677"/>
                  <a:pt x="49817" y="13769"/>
                  <a:pt x="49514" y="14114"/>
                </a:cubicBezTo>
                <a:cubicBezTo>
                  <a:pt x="49415" y="14227"/>
                  <a:pt x="49303" y="14276"/>
                  <a:pt x="49369" y="14071"/>
                </a:cubicBezTo>
                <a:cubicBezTo>
                  <a:pt x="49505" y="13646"/>
                  <a:pt x="48913" y="13274"/>
                  <a:pt x="48590" y="13116"/>
                </a:cubicBezTo>
                <a:cubicBezTo>
                  <a:pt x="48286" y="12967"/>
                  <a:pt x="48036" y="12765"/>
                  <a:pt x="47850" y="12481"/>
                </a:cubicBezTo>
                <a:cubicBezTo>
                  <a:pt x="47625" y="12139"/>
                  <a:pt x="47470" y="11937"/>
                  <a:pt x="47034" y="12163"/>
                </a:cubicBezTo>
                <a:cubicBezTo>
                  <a:pt x="47021" y="12170"/>
                  <a:pt x="46944" y="12207"/>
                  <a:pt x="46924" y="12198"/>
                </a:cubicBezTo>
                <a:cubicBezTo>
                  <a:pt x="46900" y="12233"/>
                  <a:pt x="46759" y="12333"/>
                  <a:pt x="46701" y="12365"/>
                </a:cubicBezTo>
                <a:cubicBezTo>
                  <a:pt x="46526" y="12460"/>
                  <a:pt x="46394" y="12425"/>
                  <a:pt x="46222" y="12350"/>
                </a:cubicBezTo>
                <a:cubicBezTo>
                  <a:pt x="46030" y="12261"/>
                  <a:pt x="45763" y="12361"/>
                  <a:pt x="45677" y="12553"/>
                </a:cubicBezTo>
                <a:cubicBezTo>
                  <a:pt x="45644" y="12626"/>
                  <a:pt x="45706" y="12662"/>
                  <a:pt x="45668" y="12683"/>
                </a:cubicBezTo>
                <a:cubicBezTo>
                  <a:pt x="45616" y="13068"/>
                  <a:pt x="45108" y="13205"/>
                  <a:pt x="45013" y="13275"/>
                </a:cubicBezTo>
                <a:cubicBezTo>
                  <a:pt x="44527" y="13634"/>
                  <a:pt x="44856" y="14054"/>
                  <a:pt x="44362" y="14439"/>
                </a:cubicBezTo>
                <a:cubicBezTo>
                  <a:pt x="43975" y="14741"/>
                  <a:pt x="44046" y="14662"/>
                  <a:pt x="43571" y="14729"/>
                </a:cubicBezTo>
                <a:cubicBezTo>
                  <a:pt x="43324" y="14764"/>
                  <a:pt x="43166" y="14898"/>
                  <a:pt x="43043" y="14917"/>
                </a:cubicBezTo>
                <a:cubicBezTo>
                  <a:pt x="42844" y="14948"/>
                  <a:pt x="42885" y="14599"/>
                  <a:pt x="42485" y="14540"/>
                </a:cubicBezTo>
                <a:cubicBezTo>
                  <a:pt x="42399" y="14528"/>
                  <a:pt x="42253" y="14621"/>
                  <a:pt x="42137" y="14607"/>
                </a:cubicBezTo>
                <a:cubicBezTo>
                  <a:pt x="42016" y="14578"/>
                  <a:pt x="42083" y="14441"/>
                  <a:pt x="42097" y="14321"/>
                </a:cubicBezTo>
                <a:cubicBezTo>
                  <a:pt x="42147" y="13886"/>
                  <a:pt x="41860" y="14137"/>
                  <a:pt x="42108" y="13573"/>
                </a:cubicBezTo>
                <a:cubicBezTo>
                  <a:pt x="42231" y="13294"/>
                  <a:pt x="42214" y="13286"/>
                  <a:pt x="42221" y="13001"/>
                </a:cubicBezTo>
                <a:cubicBezTo>
                  <a:pt x="42222" y="12955"/>
                  <a:pt x="42255" y="12919"/>
                  <a:pt x="42264" y="12842"/>
                </a:cubicBezTo>
                <a:cubicBezTo>
                  <a:pt x="42229" y="12665"/>
                  <a:pt x="42222" y="12667"/>
                  <a:pt x="42182" y="12587"/>
                </a:cubicBezTo>
                <a:cubicBezTo>
                  <a:pt x="42119" y="12461"/>
                  <a:pt x="42441" y="12282"/>
                  <a:pt x="42523" y="12266"/>
                </a:cubicBezTo>
                <a:cubicBezTo>
                  <a:pt x="42605" y="12249"/>
                  <a:pt x="43408" y="12323"/>
                  <a:pt x="43572" y="12329"/>
                </a:cubicBezTo>
                <a:cubicBezTo>
                  <a:pt x="43639" y="12332"/>
                  <a:pt x="44294" y="12365"/>
                  <a:pt x="44312" y="12381"/>
                </a:cubicBezTo>
                <a:cubicBezTo>
                  <a:pt x="44315" y="12327"/>
                  <a:pt x="44383" y="12139"/>
                  <a:pt x="44401" y="12076"/>
                </a:cubicBezTo>
                <a:cubicBezTo>
                  <a:pt x="44429" y="11976"/>
                  <a:pt x="44463" y="11662"/>
                  <a:pt x="44603" y="11735"/>
                </a:cubicBezTo>
                <a:cubicBezTo>
                  <a:pt x="44655" y="11752"/>
                  <a:pt x="44537" y="11610"/>
                  <a:pt x="44517" y="11556"/>
                </a:cubicBezTo>
                <a:cubicBezTo>
                  <a:pt x="44460" y="11408"/>
                  <a:pt x="44528" y="11432"/>
                  <a:pt x="44408" y="11307"/>
                </a:cubicBezTo>
                <a:cubicBezTo>
                  <a:pt x="44219" y="11110"/>
                  <a:pt x="44290" y="11023"/>
                  <a:pt x="44267" y="11000"/>
                </a:cubicBezTo>
                <a:cubicBezTo>
                  <a:pt x="44170" y="10901"/>
                  <a:pt x="43660" y="10828"/>
                  <a:pt x="43627" y="10689"/>
                </a:cubicBezTo>
                <a:cubicBezTo>
                  <a:pt x="43616" y="10640"/>
                  <a:pt x="43638" y="10674"/>
                  <a:pt x="43606" y="10619"/>
                </a:cubicBezTo>
                <a:cubicBezTo>
                  <a:pt x="43521" y="10474"/>
                  <a:pt x="44010" y="10509"/>
                  <a:pt x="44069" y="10516"/>
                </a:cubicBezTo>
                <a:cubicBezTo>
                  <a:pt x="44285" y="10542"/>
                  <a:pt x="44400" y="10584"/>
                  <a:pt x="44411" y="10326"/>
                </a:cubicBezTo>
                <a:cubicBezTo>
                  <a:pt x="44419" y="10152"/>
                  <a:pt x="44474" y="10188"/>
                  <a:pt x="44628" y="10230"/>
                </a:cubicBezTo>
                <a:cubicBezTo>
                  <a:pt x="44977" y="10324"/>
                  <a:pt x="44880" y="10263"/>
                  <a:pt x="45087" y="10113"/>
                </a:cubicBezTo>
                <a:cubicBezTo>
                  <a:pt x="45206" y="10027"/>
                  <a:pt x="45230" y="10056"/>
                  <a:pt x="45320" y="9934"/>
                </a:cubicBezTo>
                <a:cubicBezTo>
                  <a:pt x="45439" y="9749"/>
                  <a:pt x="45509" y="9779"/>
                  <a:pt x="45621" y="9693"/>
                </a:cubicBezTo>
                <a:cubicBezTo>
                  <a:pt x="45752" y="9564"/>
                  <a:pt x="45999" y="9678"/>
                  <a:pt x="46146" y="9551"/>
                </a:cubicBezTo>
                <a:cubicBezTo>
                  <a:pt x="46145" y="9551"/>
                  <a:pt x="45813" y="9530"/>
                  <a:pt x="45953" y="9516"/>
                </a:cubicBezTo>
                <a:cubicBezTo>
                  <a:pt x="46170" y="9494"/>
                  <a:pt x="46085" y="9500"/>
                  <a:pt x="46152" y="9288"/>
                </a:cubicBezTo>
                <a:cubicBezTo>
                  <a:pt x="46184" y="9187"/>
                  <a:pt x="46334" y="8944"/>
                  <a:pt x="46382" y="9142"/>
                </a:cubicBezTo>
                <a:cubicBezTo>
                  <a:pt x="46423" y="9308"/>
                  <a:pt x="46410" y="9169"/>
                  <a:pt x="46502" y="9015"/>
                </a:cubicBezTo>
                <a:cubicBezTo>
                  <a:pt x="46570" y="8924"/>
                  <a:pt x="46759" y="8930"/>
                  <a:pt x="46903" y="8901"/>
                </a:cubicBezTo>
                <a:cubicBezTo>
                  <a:pt x="46989" y="8873"/>
                  <a:pt x="47007" y="8830"/>
                  <a:pt x="47149" y="8839"/>
                </a:cubicBezTo>
                <a:cubicBezTo>
                  <a:pt x="47249" y="8845"/>
                  <a:pt x="47299" y="8786"/>
                  <a:pt x="47455" y="8787"/>
                </a:cubicBezTo>
                <a:cubicBezTo>
                  <a:pt x="47585" y="8788"/>
                  <a:pt x="47328" y="8751"/>
                  <a:pt x="47314" y="8536"/>
                </a:cubicBezTo>
                <a:cubicBezTo>
                  <a:pt x="47309" y="8467"/>
                  <a:pt x="47291" y="8422"/>
                  <a:pt x="47276" y="8375"/>
                </a:cubicBezTo>
                <a:cubicBezTo>
                  <a:pt x="47240" y="8276"/>
                  <a:pt x="47225" y="8236"/>
                  <a:pt x="47185" y="8165"/>
                </a:cubicBezTo>
                <a:cubicBezTo>
                  <a:pt x="47132" y="8055"/>
                  <a:pt x="47184" y="8081"/>
                  <a:pt x="47155" y="7971"/>
                </a:cubicBezTo>
                <a:cubicBezTo>
                  <a:pt x="47097" y="7748"/>
                  <a:pt x="47266" y="7846"/>
                  <a:pt x="47414" y="7769"/>
                </a:cubicBezTo>
                <a:cubicBezTo>
                  <a:pt x="47575" y="7671"/>
                  <a:pt x="47652" y="7639"/>
                  <a:pt x="47765" y="7845"/>
                </a:cubicBezTo>
                <a:cubicBezTo>
                  <a:pt x="47874" y="8042"/>
                  <a:pt x="47415" y="7996"/>
                  <a:pt x="47564" y="8413"/>
                </a:cubicBezTo>
                <a:cubicBezTo>
                  <a:pt x="47604" y="8457"/>
                  <a:pt x="47602" y="8474"/>
                  <a:pt x="47709" y="8539"/>
                </a:cubicBezTo>
                <a:cubicBezTo>
                  <a:pt x="47935" y="8675"/>
                  <a:pt x="47941" y="8719"/>
                  <a:pt x="48225" y="8596"/>
                </a:cubicBezTo>
                <a:cubicBezTo>
                  <a:pt x="48273" y="8575"/>
                  <a:pt x="48644" y="8423"/>
                  <a:pt x="48557" y="8580"/>
                </a:cubicBezTo>
                <a:cubicBezTo>
                  <a:pt x="48525" y="8637"/>
                  <a:pt x="48629" y="8705"/>
                  <a:pt x="48666" y="8664"/>
                </a:cubicBezTo>
                <a:cubicBezTo>
                  <a:pt x="48679" y="8651"/>
                  <a:pt x="48778" y="8808"/>
                  <a:pt x="48786" y="8841"/>
                </a:cubicBezTo>
                <a:cubicBezTo>
                  <a:pt x="48966" y="8755"/>
                  <a:pt x="49544" y="8458"/>
                  <a:pt x="49649" y="8445"/>
                </a:cubicBezTo>
                <a:cubicBezTo>
                  <a:pt x="49966" y="8405"/>
                  <a:pt x="50041" y="8518"/>
                  <a:pt x="50285" y="8532"/>
                </a:cubicBezTo>
                <a:cubicBezTo>
                  <a:pt x="50244" y="8313"/>
                  <a:pt x="50440" y="8327"/>
                  <a:pt x="50507" y="8301"/>
                </a:cubicBezTo>
                <a:cubicBezTo>
                  <a:pt x="50543" y="8288"/>
                  <a:pt x="50600" y="8242"/>
                  <a:pt x="50637" y="8236"/>
                </a:cubicBezTo>
                <a:cubicBezTo>
                  <a:pt x="50600" y="8222"/>
                  <a:pt x="50487" y="8103"/>
                  <a:pt x="50526" y="7945"/>
                </a:cubicBezTo>
                <a:cubicBezTo>
                  <a:pt x="50442" y="7830"/>
                  <a:pt x="50574" y="7454"/>
                  <a:pt x="50818" y="7484"/>
                </a:cubicBezTo>
                <a:cubicBezTo>
                  <a:pt x="51025" y="7510"/>
                  <a:pt x="51234" y="7573"/>
                  <a:pt x="51395" y="7334"/>
                </a:cubicBezTo>
                <a:cubicBezTo>
                  <a:pt x="50352" y="6753"/>
                  <a:pt x="52150" y="6769"/>
                  <a:pt x="52184" y="6801"/>
                </a:cubicBezTo>
                <a:cubicBezTo>
                  <a:pt x="52366" y="6627"/>
                  <a:pt x="52225" y="6527"/>
                  <a:pt x="52173" y="6434"/>
                </a:cubicBezTo>
                <a:cubicBezTo>
                  <a:pt x="52062" y="6487"/>
                  <a:pt x="51938" y="6525"/>
                  <a:pt x="51789" y="6550"/>
                </a:cubicBezTo>
                <a:cubicBezTo>
                  <a:pt x="51588" y="6584"/>
                  <a:pt x="51104" y="6728"/>
                  <a:pt x="50958" y="6688"/>
                </a:cubicBezTo>
                <a:cubicBezTo>
                  <a:pt x="50740" y="6628"/>
                  <a:pt x="50540" y="6476"/>
                  <a:pt x="50470" y="6257"/>
                </a:cubicBezTo>
                <a:cubicBezTo>
                  <a:pt x="50336" y="5836"/>
                  <a:pt x="50504" y="5621"/>
                  <a:pt x="50841" y="5406"/>
                </a:cubicBezTo>
                <a:cubicBezTo>
                  <a:pt x="50889" y="5376"/>
                  <a:pt x="50938" y="5346"/>
                  <a:pt x="50987" y="5316"/>
                </a:cubicBezTo>
                <a:cubicBezTo>
                  <a:pt x="51114" y="5238"/>
                  <a:pt x="51383" y="5117"/>
                  <a:pt x="51222" y="4962"/>
                </a:cubicBezTo>
                <a:cubicBezTo>
                  <a:pt x="51121" y="4864"/>
                  <a:pt x="50978" y="4828"/>
                  <a:pt x="50915" y="4761"/>
                </a:cubicBezTo>
                <a:cubicBezTo>
                  <a:pt x="50796" y="4781"/>
                  <a:pt x="50684" y="4831"/>
                  <a:pt x="50498" y="4939"/>
                </a:cubicBezTo>
                <a:cubicBezTo>
                  <a:pt x="50221" y="5100"/>
                  <a:pt x="50579" y="5298"/>
                  <a:pt x="49776" y="5670"/>
                </a:cubicBezTo>
                <a:cubicBezTo>
                  <a:pt x="49545" y="5777"/>
                  <a:pt x="49530" y="5757"/>
                  <a:pt x="49456" y="6014"/>
                </a:cubicBezTo>
                <a:cubicBezTo>
                  <a:pt x="49315" y="6500"/>
                  <a:pt x="49864" y="6544"/>
                  <a:pt x="49821" y="6813"/>
                </a:cubicBezTo>
                <a:cubicBezTo>
                  <a:pt x="49777" y="7080"/>
                  <a:pt x="49329" y="6976"/>
                  <a:pt x="49349" y="7355"/>
                </a:cubicBezTo>
                <a:cubicBezTo>
                  <a:pt x="49365" y="7657"/>
                  <a:pt x="49212" y="7808"/>
                  <a:pt x="48981" y="7992"/>
                </a:cubicBezTo>
                <a:cubicBezTo>
                  <a:pt x="48342" y="8500"/>
                  <a:pt x="48316" y="7786"/>
                  <a:pt x="48076" y="7338"/>
                </a:cubicBezTo>
                <a:cubicBezTo>
                  <a:pt x="47994" y="7185"/>
                  <a:pt x="47977" y="7089"/>
                  <a:pt x="47938" y="7027"/>
                </a:cubicBezTo>
                <a:cubicBezTo>
                  <a:pt x="47905" y="7000"/>
                  <a:pt x="47857" y="6879"/>
                  <a:pt x="47809" y="6797"/>
                </a:cubicBezTo>
                <a:cubicBezTo>
                  <a:pt x="47766" y="6723"/>
                  <a:pt x="47752" y="6898"/>
                  <a:pt x="47615" y="6991"/>
                </a:cubicBezTo>
                <a:cubicBezTo>
                  <a:pt x="47510" y="7061"/>
                  <a:pt x="47478" y="7075"/>
                  <a:pt x="47372" y="7159"/>
                </a:cubicBezTo>
                <a:cubicBezTo>
                  <a:pt x="47004" y="7451"/>
                  <a:pt x="46504" y="7210"/>
                  <a:pt x="46659" y="6967"/>
                </a:cubicBezTo>
                <a:cubicBezTo>
                  <a:pt x="46804" y="6740"/>
                  <a:pt x="46270" y="7058"/>
                  <a:pt x="46640" y="6712"/>
                </a:cubicBezTo>
                <a:cubicBezTo>
                  <a:pt x="46915" y="6454"/>
                  <a:pt x="46547" y="6675"/>
                  <a:pt x="46487" y="6510"/>
                </a:cubicBezTo>
                <a:cubicBezTo>
                  <a:pt x="46460" y="6436"/>
                  <a:pt x="46287" y="6422"/>
                  <a:pt x="46734" y="6337"/>
                </a:cubicBezTo>
                <a:cubicBezTo>
                  <a:pt x="47283" y="6232"/>
                  <a:pt x="46563" y="6355"/>
                  <a:pt x="46460" y="6246"/>
                </a:cubicBezTo>
                <a:cubicBezTo>
                  <a:pt x="46376" y="6158"/>
                  <a:pt x="46693" y="6101"/>
                  <a:pt x="46582" y="6048"/>
                </a:cubicBezTo>
                <a:cubicBezTo>
                  <a:pt x="46355" y="5941"/>
                  <a:pt x="46809" y="6050"/>
                  <a:pt x="46870" y="5900"/>
                </a:cubicBezTo>
                <a:cubicBezTo>
                  <a:pt x="46904" y="5817"/>
                  <a:pt x="47044" y="5746"/>
                  <a:pt x="47129" y="5740"/>
                </a:cubicBezTo>
                <a:cubicBezTo>
                  <a:pt x="47374" y="5722"/>
                  <a:pt x="47214" y="5680"/>
                  <a:pt x="47366" y="5608"/>
                </a:cubicBezTo>
                <a:cubicBezTo>
                  <a:pt x="47466" y="5560"/>
                  <a:pt x="47817" y="5593"/>
                  <a:pt x="47887" y="5487"/>
                </a:cubicBezTo>
                <a:cubicBezTo>
                  <a:pt x="47941" y="5405"/>
                  <a:pt x="47155" y="5671"/>
                  <a:pt x="47947" y="5236"/>
                </a:cubicBezTo>
                <a:cubicBezTo>
                  <a:pt x="48255" y="5067"/>
                  <a:pt x="47854" y="5176"/>
                  <a:pt x="48133" y="5060"/>
                </a:cubicBezTo>
                <a:cubicBezTo>
                  <a:pt x="48270" y="5002"/>
                  <a:pt x="48173" y="4963"/>
                  <a:pt x="48334" y="4817"/>
                </a:cubicBezTo>
                <a:cubicBezTo>
                  <a:pt x="48564" y="4607"/>
                  <a:pt x="48393" y="4684"/>
                  <a:pt x="48425" y="4592"/>
                </a:cubicBezTo>
                <a:cubicBezTo>
                  <a:pt x="48460" y="4489"/>
                  <a:pt x="48739" y="4463"/>
                  <a:pt x="48807" y="4345"/>
                </a:cubicBezTo>
                <a:cubicBezTo>
                  <a:pt x="48850" y="4272"/>
                  <a:pt x="48909" y="4324"/>
                  <a:pt x="48853" y="4230"/>
                </a:cubicBezTo>
                <a:cubicBezTo>
                  <a:pt x="48801" y="4141"/>
                  <a:pt x="49063" y="4147"/>
                  <a:pt x="49141" y="4098"/>
                </a:cubicBezTo>
                <a:cubicBezTo>
                  <a:pt x="49262" y="4023"/>
                  <a:pt x="49258" y="4112"/>
                  <a:pt x="49327" y="3971"/>
                </a:cubicBezTo>
                <a:cubicBezTo>
                  <a:pt x="49402" y="3817"/>
                  <a:pt x="49619" y="3757"/>
                  <a:pt x="49767" y="3679"/>
                </a:cubicBezTo>
                <a:cubicBezTo>
                  <a:pt x="49881" y="3618"/>
                  <a:pt x="50064" y="3712"/>
                  <a:pt x="50264" y="3579"/>
                </a:cubicBezTo>
                <a:cubicBezTo>
                  <a:pt x="50358" y="3517"/>
                  <a:pt x="50104" y="3447"/>
                  <a:pt x="50515" y="3521"/>
                </a:cubicBezTo>
                <a:cubicBezTo>
                  <a:pt x="50744" y="3563"/>
                  <a:pt x="50842" y="3242"/>
                  <a:pt x="50994" y="3314"/>
                </a:cubicBezTo>
                <a:cubicBezTo>
                  <a:pt x="51115" y="3372"/>
                  <a:pt x="50992" y="3497"/>
                  <a:pt x="51240" y="3412"/>
                </a:cubicBezTo>
                <a:cubicBezTo>
                  <a:pt x="51257" y="3406"/>
                  <a:pt x="51628" y="3306"/>
                  <a:pt x="51630" y="3306"/>
                </a:cubicBezTo>
                <a:cubicBezTo>
                  <a:pt x="51709" y="3307"/>
                  <a:pt x="51618" y="3388"/>
                  <a:pt x="51879" y="3386"/>
                </a:cubicBezTo>
                <a:cubicBezTo>
                  <a:pt x="52378" y="3382"/>
                  <a:pt x="51975" y="3511"/>
                  <a:pt x="52131" y="3591"/>
                </a:cubicBezTo>
                <a:cubicBezTo>
                  <a:pt x="52149" y="3600"/>
                  <a:pt x="52358" y="3608"/>
                  <a:pt x="52393" y="3641"/>
                </a:cubicBezTo>
                <a:cubicBezTo>
                  <a:pt x="52796" y="3537"/>
                  <a:pt x="52716" y="3731"/>
                  <a:pt x="53045" y="3771"/>
                </a:cubicBezTo>
                <a:cubicBezTo>
                  <a:pt x="53390" y="3813"/>
                  <a:pt x="53524" y="3813"/>
                  <a:pt x="53874" y="3909"/>
                </a:cubicBezTo>
                <a:cubicBezTo>
                  <a:pt x="54094" y="3970"/>
                  <a:pt x="54972" y="4149"/>
                  <a:pt x="54792" y="4511"/>
                </a:cubicBezTo>
                <a:cubicBezTo>
                  <a:pt x="54599" y="4900"/>
                  <a:pt x="53688" y="4663"/>
                  <a:pt x="53374" y="4573"/>
                </a:cubicBezTo>
                <a:cubicBezTo>
                  <a:pt x="52826" y="4416"/>
                  <a:pt x="52952" y="4445"/>
                  <a:pt x="53256" y="4729"/>
                </a:cubicBezTo>
                <a:cubicBezTo>
                  <a:pt x="53521" y="4986"/>
                  <a:pt x="53657" y="5341"/>
                  <a:pt x="54078" y="5370"/>
                </a:cubicBezTo>
                <a:cubicBezTo>
                  <a:pt x="54424" y="5394"/>
                  <a:pt x="53990" y="5109"/>
                  <a:pt x="54308" y="5138"/>
                </a:cubicBezTo>
                <a:cubicBezTo>
                  <a:pt x="54733" y="5177"/>
                  <a:pt x="54679" y="5109"/>
                  <a:pt x="54961" y="4854"/>
                </a:cubicBezTo>
                <a:cubicBezTo>
                  <a:pt x="55176" y="4658"/>
                  <a:pt x="55295" y="4731"/>
                  <a:pt x="55523" y="4702"/>
                </a:cubicBezTo>
                <a:lnTo>
                  <a:pt x="55571" y="4689"/>
                </a:lnTo>
                <a:cubicBezTo>
                  <a:pt x="55798" y="4581"/>
                  <a:pt x="55213" y="3906"/>
                  <a:pt x="55665" y="3981"/>
                </a:cubicBezTo>
                <a:cubicBezTo>
                  <a:pt x="56040" y="4042"/>
                  <a:pt x="55952" y="4592"/>
                  <a:pt x="56507" y="4333"/>
                </a:cubicBezTo>
                <a:cubicBezTo>
                  <a:pt x="56848" y="4174"/>
                  <a:pt x="56926" y="4088"/>
                  <a:pt x="57322" y="4004"/>
                </a:cubicBezTo>
                <a:cubicBezTo>
                  <a:pt x="57745" y="3914"/>
                  <a:pt x="57801" y="4056"/>
                  <a:pt x="58188" y="4012"/>
                </a:cubicBezTo>
                <a:cubicBezTo>
                  <a:pt x="58472" y="3971"/>
                  <a:pt x="58549" y="3962"/>
                  <a:pt x="58838" y="3966"/>
                </a:cubicBezTo>
                <a:cubicBezTo>
                  <a:pt x="59134" y="3970"/>
                  <a:pt x="59070" y="3901"/>
                  <a:pt x="59194" y="3731"/>
                </a:cubicBezTo>
                <a:cubicBezTo>
                  <a:pt x="59456" y="3373"/>
                  <a:pt x="60681" y="4021"/>
                  <a:pt x="61050" y="3995"/>
                </a:cubicBezTo>
                <a:cubicBezTo>
                  <a:pt x="61309" y="3976"/>
                  <a:pt x="60805" y="3721"/>
                  <a:pt x="60781" y="3708"/>
                </a:cubicBezTo>
                <a:cubicBezTo>
                  <a:pt x="60099" y="3338"/>
                  <a:pt x="60424" y="2685"/>
                  <a:pt x="60993" y="2682"/>
                </a:cubicBezTo>
                <a:cubicBezTo>
                  <a:pt x="61249" y="2694"/>
                  <a:pt x="61372" y="2771"/>
                  <a:pt x="61455" y="3005"/>
                </a:cubicBezTo>
                <a:cubicBezTo>
                  <a:pt x="61557" y="3256"/>
                  <a:pt x="61798" y="3525"/>
                  <a:pt x="61970" y="3738"/>
                </a:cubicBezTo>
                <a:cubicBezTo>
                  <a:pt x="62267" y="4107"/>
                  <a:pt x="62258" y="4440"/>
                  <a:pt x="61755" y="4577"/>
                </a:cubicBezTo>
                <a:cubicBezTo>
                  <a:pt x="61634" y="4610"/>
                  <a:pt x="61920" y="4656"/>
                  <a:pt x="61928" y="4657"/>
                </a:cubicBezTo>
                <a:cubicBezTo>
                  <a:pt x="62287" y="4709"/>
                  <a:pt x="62405" y="4606"/>
                  <a:pt x="62536" y="4298"/>
                </a:cubicBezTo>
                <a:cubicBezTo>
                  <a:pt x="62710" y="3887"/>
                  <a:pt x="62873" y="3901"/>
                  <a:pt x="63243" y="4123"/>
                </a:cubicBezTo>
                <a:cubicBezTo>
                  <a:pt x="63492" y="4273"/>
                  <a:pt x="63741" y="4394"/>
                  <a:pt x="63344" y="4097"/>
                </a:cubicBezTo>
                <a:cubicBezTo>
                  <a:pt x="62856" y="3732"/>
                  <a:pt x="62382" y="3908"/>
                  <a:pt x="62001" y="3468"/>
                </a:cubicBezTo>
                <a:cubicBezTo>
                  <a:pt x="61925" y="3381"/>
                  <a:pt x="61662" y="2973"/>
                  <a:pt x="61847" y="2910"/>
                </a:cubicBezTo>
                <a:cubicBezTo>
                  <a:pt x="61955" y="2873"/>
                  <a:pt x="62445" y="3128"/>
                  <a:pt x="62576" y="3183"/>
                </a:cubicBezTo>
                <a:cubicBezTo>
                  <a:pt x="63213" y="3446"/>
                  <a:pt x="61786" y="2766"/>
                  <a:pt x="63180" y="2947"/>
                </a:cubicBezTo>
                <a:cubicBezTo>
                  <a:pt x="63894" y="3039"/>
                  <a:pt x="63421" y="2920"/>
                  <a:pt x="63136" y="2726"/>
                </a:cubicBezTo>
                <a:cubicBezTo>
                  <a:pt x="62727" y="2447"/>
                  <a:pt x="63767" y="2464"/>
                  <a:pt x="63887" y="2449"/>
                </a:cubicBezTo>
                <a:cubicBezTo>
                  <a:pt x="64107" y="2423"/>
                  <a:pt x="64065" y="2387"/>
                  <a:pt x="64000" y="2228"/>
                </a:cubicBezTo>
                <a:cubicBezTo>
                  <a:pt x="63929" y="1943"/>
                  <a:pt x="64912" y="1959"/>
                  <a:pt x="65075" y="1859"/>
                </a:cubicBezTo>
                <a:cubicBezTo>
                  <a:pt x="65167" y="1802"/>
                  <a:pt x="65263" y="1795"/>
                  <a:pt x="65369" y="1788"/>
                </a:cubicBezTo>
                <a:cubicBezTo>
                  <a:pt x="65651" y="1770"/>
                  <a:pt x="65610" y="1876"/>
                  <a:pt x="65885" y="1843"/>
                </a:cubicBezTo>
                <a:cubicBezTo>
                  <a:pt x="66145" y="1811"/>
                  <a:pt x="66313" y="1783"/>
                  <a:pt x="66496" y="1601"/>
                </a:cubicBezTo>
                <a:cubicBezTo>
                  <a:pt x="66772" y="1326"/>
                  <a:pt x="67078" y="1451"/>
                  <a:pt x="67391" y="1562"/>
                </a:cubicBezTo>
                <a:cubicBezTo>
                  <a:pt x="67992" y="1776"/>
                  <a:pt x="68346" y="1536"/>
                  <a:pt x="68886" y="1707"/>
                </a:cubicBezTo>
                <a:cubicBezTo>
                  <a:pt x="69135" y="1794"/>
                  <a:pt x="69629" y="1934"/>
                  <a:pt x="69213" y="2225"/>
                </a:cubicBezTo>
                <a:cubicBezTo>
                  <a:pt x="69149" y="2269"/>
                  <a:pt x="68485" y="2619"/>
                  <a:pt x="68538" y="2672"/>
                </a:cubicBezTo>
                <a:cubicBezTo>
                  <a:pt x="68602" y="2735"/>
                  <a:pt x="69087" y="2519"/>
                  <a:pt x="69168" y="2483"/>
                </a:cubicBezTo>
                <a:cubicBezTo>
                  <a:pt x="69641" y="2267"/>
                  <a:pt x="69849" y="2555"/>
                  <a:pt x="70156" y="2536"/>
                </a:cubicBezTo>
                <a:cubicBezTo>
                  <a:pt x="70526" y="2513"/>
                  <a:pt x="70691" y="2451"/>
                  <a:pt x="71085" y="2542"/>
                </a:cubicBezTo>
                <a:cubicBezTo>
                  <a:pt x="71380" y="2610"/>
                  <a:pt x="71476" y="2657"/>
                  <a:pt x="71806" y="2678"/>
                </a:cubicBezTo>
                <a:cubicBezTo>
                  <a:pt x="72467" y="2719"/>
                  <a:pt x="72093" y="2482"/>
                  <a:pt x="72578" y="2507"/>
                </a:cubicBezTo>
                <a:cubicBezTo>
                  <a:pt x="73017" y="2529"/>
                  <a:pt x="73502" y="2565"/>
                  <a:pt x="73835" y="2887"/>
                </a:cubicBezTo>
                <a:cubicBezTo>
                  <a:pt x="73977" y="3025"/>
                  <a:pt x="74076" y="3103"/>
                  <a:pt x="74276" y="3170"/>
                </a:cubicBezTo>
                <a:cubicBezTo>
                  <a:pt x="74510" y="3248"/>
                  <a:pt x="74628" y="3259"/>
                  <a:pt x="74832" y="3140"/>
                </a:cubicBezTo>
                <a:cubicBezTo>
                  <a:pt x="75015" y="3034"/>
                  <a:pt x="75551" y="3108"/>
                  <a:pt x="75761" y="3135"/>
                </a:cubicBezTo>
                <a:lnTo>
                  <a:pt x="75902" y="3149"/>
                </a:lnTo>
                <a:cubicBezTo>
                  <a:pt x="76509" y="3212"/>
                  <a:pt x="76220" y="2972"/>
                  <a:pt x="76211" y="2837"/>
                </a:cubicBezTo>
                <a:cubicBezTo>
                  <a:pt x="76196" y="2628"/>
                  <a:pt x="77241" y="2806"/>
                  <a:pt x="77377" y="2843"/>
                </a:cubicBezTo>
                <a:cubicBezTo>
                  <a:pt x="77501" y="2877"/>
                  <a:pt x="77561" y="2959"/>
                  <a:pt x="77634" y="2955"/>
                </a:cubicBezTo>
                <a:cubicBezTo>
                  <a:pt x="78001" y="2931"/>
                  <a:pt x="78047" y="2872"/>
                  <a:pt x="78435" y="2980"/>
                </a:cubicBezTo>
                <a:cubicBezTo>
                  <a:pt x="78952" y="3132"/>
                  <a:pt x="79311" y="3312"/>
                  <a:pt x="79875" y="3278"/>
                </a:cubicBezTo>
                <a:cubicBezTo>
                  <a:pt x="80430" y="3242"/>
                  <a:pt x="80731" y="3160"/>
                  <a:pt x="81264" y="3394"/>
                </a:cubicBezTo>
                <a:cubicBezTo>
                  <a:pt x="81784" y="3621"/>
                  <a:pt x="81822" y="3670"/>
                  <a:pt x="82422" y="3664"/>
                </a:cubicBezTo>
                <a:cubicBezTo>
                  <a:pt x="83038" y="3658"/>
                  <a:pt x="83288" y="3628"/>
                  <a:pt x="83898" y="3798"/>
                </a:cubicBezTo>
                <a:cubicBezTo>
                  <a:pt x="84549" y="3979"/>
                  <a:pt x="84202" y="3768"/>
                  <a:pt x="84373" y="3633"/>
                </a:cubicBezTo>
                <a:cubicBezTo>
                  <a:pt x="84618" y="3440"/>
                  <a:pt x="86240" y="3764"/>
                  <a:pt x="86592" y="3849"/>
                </a:cubicBezTo>
                <a:cubicBezTo>
                  <a:pt x="87011" y="3950"/>
                  <a:pt x="87457" y="4048"/>
                  <a:pt x="87871" y="4159"/>
                </a:cubicBezTo>
                <a:cubicBezTo>
                  <a:pt x="88153" y="4234"/>
                  <a:pt x="88303" y="4313"/>
                  <a:pt x="88563" y="4412"/>
                </a:cubicBezTo>
                <a:cubicBezTo>
                  <a:pt x="89042" y="4595"/>
                  <a:pt x="89454" y="4369"/>
                  <a:pt x="89879" y="4671"/>
                </a:cubicBezTo>
                <a:cubicBezTo>
                  <a:pt x="90053" y="4795"/>
                  <a:pt x="90355" y="5200"/>
                  <a:pt x="89978" y="5206"/>
                </a:cubicBezTo>
                <a:cubicBezTo>
                  <a:pt x="89745" y="5209"/>
                  <a:pt x="88686" y="4888"/>
                  <a:pt x="88391" y="4799"/>
                </a:cubicBezTo>
                <a:cubicBezTo>
                  <a:pt x="88182" y="4736"/>
                  <a:pt x="88172" y="4731"/>
                  <a:pt x="88105" y="4895"/>
                </a:cubicBezTo>
                <a:cubicBezTo>
                  <a:pt x="87978" y="5206"/>
                  <a:pt x="87411" y="5084"/>
                  <a:pt x="87766" y="5206"/>
                </a:cubicBezTo>
                <a:cubicBezTo>
                  <a:pt x="88153" y="5340"/>
                  <a:pt x="88486" y="5429"/>
                  <a:pt x="88855" y="5634"/>
                </a:cubicBezTo>
                <a:cubicBezTo>
                  <a:pt x="89054" y="5744"/>
                  <a:pt x="89115" y="5796"/>
                  <a:pt x="88868" y="5828"/>
                </a:cubicBezTo>
                <a:cubicBezTo>
                  <a:pt x="88151" y="5921"/>
                  <a:pt x="88228" y="6324"/>
                  <a:pt x="87900" y="6496"/>
                </a:cubicBezTo>
                <a:cubicBezTo>
                  <a:pt x="87572" y="6668"/>
                  <a:pt x="86299" y="6414"/>
                  <a:pt x="86444" y="6966"/>
                </a:cubicBezTo>
                <a:cubicBezTo>
                  <a:pt x="86575" y="7463"/>
                  <a:pt x="87388" y="7435"/>
                  <a:pt x="87550" y="8317"/>
                </a:cubicBezTo>
                <a:cubicBezTo>
                  <a:pt x="87587" y="8523"/>
                  <a:pt x="87556" y="9302"/>
                  <a:pt x="87443" y="9453"/>
                </a:cubicBezTo>
                <a:cubicBezTo>
                  <a:pt x="87296" y="9650"/>
                  <a:pt x="86812" y="9137"/>
                  <a:pt x="86692" y="9027"/>
                </a:cubicBezTo>
                <a:cubicBezTo>
                  <a:pt x="86355" y="8719"/>
                  <a:pt x="85777" y="8252"/>
                  <a:pt x="85575" y="7861"/>
                </a:cubicBezTo>
                <a:cubicBezTo>
                  <a:pt x="85490" y="7695"/>
                  <a:pt x="85411" y="7540"/>
                  <a:pt x="85522" y="7377"/>
                </a:cubicBezTo>
                <a:cubicBezTo>
                  <a:pt x="85656" y="7183"/>
                  <a:pt x="85726" y="6914"/>
                  <a:pt x="85781" y="6686"/>
                </a:cubicBezTo>
                <a:cubicBezTo>
                  <a:pt x="85831" y="6481"/>
                  <a:pt x="85864" y="6063"/>
                  <a:pt x="85674" y="5920"/>
                </a:cubicBezTo>
                <a:cubicBezTo>
                  <a:pt x="85475" y="5772"/>
                  <a:pt x="85482" y="6252"/>
                  <a:pt x="85228" y="6304"/>
                </a:cubicBezTo>
                <a:cubicBezTo>
                  <a:pt x="85032" y="6345"/>
                  <a:pt x="84715" y="6092"/>
                  <a:pt x="84393" y="6075"/>
                </a:cubicBezTo>
                <a:cubicBezTo>
                  <a:pt x="84004" y="6055"/>
                  <a:pt x="84011" y="6390"/>
                  <a:pt x="84116" y="6668"/>
                </a:cubicBezTo>
                <a:cubicBezTo>
                  <a:pt x="84170" y="6812"/>
                  <a:pt x="84296" y="6923"/>
                  <a:pt x="84154" y="6974"/>
                </a:cubicBezTo>
                <a:cubicBezTo>
                  <a:pt x="83658" y="7151"/>
                  <a:pt x="83326" y="6706"/>
                  <a:pt x="82827" y="6840"/>
                </a:cubicBezTo>
                <a:cubicBezTo>
                  <a:pt x="82415" y="6952"/>
                  <a:pt x="82330" y="6911"/>
                  <a:pt x="81914" y="6885"/>
                </a:cubicBezTo>
                <a:cubicBezTo>
                  <a:pt x="81269" y="6845"/>
                  <a:pt x="81227" y="6988"/>
                  <a:pt x="81012" y="7516"/>
                </a:cubicBezTo>
                <a:cubicBezTo>
                  <a:pt x="80826" y="7976"/>
                  <a:pt x="80534" y="8286"/>
                  <a:pt x="81096" y="8579"/>
                </a:cubicBezTo>
                <a:cubicBezTo>
                  <a:pt x="81815" y="8953"/>
                  <a:pt x="81667" y="8541"/>
                  <a:pt x="82157" y="8688"/>
                </a:cubicBezTo>
                <a:cubicBezTo>
                  <a:pt x="82637" y="8831"/>
                  <a:pt x="82866" y="9152"/>
                  <a:pt x="83080" y="9576"/>
                </a:cubicBezTo>
                <a:cubicBezTo>
                  <a:pt x="83198" y="9808"/>
                  <a:pt x="83413" y="10132"/>
                  <a:pt x="83492" y="10354"/>
                </a:cubicBezTo>
                <a:cubicBezTo>
                  <a:pt x="83616" y="10698"/>
                  <a:pt x="83520" y="11371"/>
                  <a:pt x="83444" y="11731"/>
                </a:cubicBezTo>
                <a:cubicBezTo>
                  <a:pt x="83338" y="12234"/>
                  <a:pt x="83206" y="12423"/>
                  <a:pt x="82715" y="12547"/>
                </a:cubicBezTo>
                <a:cubicBezTo>
                  <a:pt x="82617" y="12572"/>
                  <a:pt x="82276" y="12628"/>
                  <a:pt x="82169" y="12634"/>
                </a:cubicBezTo>
                <a:cubicBezTo>
                  <a:pt x="82187" y="12648"/>
                  <a:pt x="82200" y="12664"/>
                  <a:pt x="82204" y="12686"/>
                </a:cubicBezTo>
                <a:cubicBezTo>
                  <a:pt x="82234" y="12834"/>
                  <a:pt x="82127" y="13297"/>
                  <a:pt x="82053" y="13427"/>
                </a:cubicBezTo>
                <a:cubicBezTo>
                  <a:pt x="81930" y="13646"/>
                  <a:pt x="81755" y="13661"/>
                  <a:pt x="82004" y="13895"/>
                </a:cubicBezTo>
                <a:cubicBezTo>
                  <a:pt x="82058" y="13946"/>
                  <a:pt x="82077" y="13968"/>
                  <a:pt x="82137" y="14013"/>
                </a:cubicBezTo>
                <a:cubicBezTo>
                  <a:pt x="82202" y="14041"/>
                  <a:pt x="82324" y="14128"/>
                  <a:pt x="82417" y="14207"/>
                </a:cubicBezTo>
                <a:cubicBezTo>
                  <a:pt x="82664" y="14415"/>
                  <a:pt x="83344" y="15167"/>
                  <a:pt x="82757" y="15365"/>
                </a:cubicBezTo>
                <a:cubicBezTo>
                  <a:pt x="82601" y="15418"/>
                  <a:pt x="82661" y="15404"/>
                  <a:pt x="82547" y="15472"/>
                </a:cubicBezTo>
                <a:cubicBezTo>
                  <a:pt x="82480" y="15513"/>
                  <a:pt x="82370" y="15524"/>
                  <a:pt x="82298" y="15491"/>
                </a:cubicBezTo>
                <a:close/>
                <a:moveTo>
                  <a:pt x="86264" y="12368"/>
                </a:moveTo>
                <a:cubicBezTo>
                  <a:pt x="86137" y="12261"/>
                  <a:pt x="86087" y="12117"/>
                  <a:pt x="85937" y="12107"/>
                </a:cubicBezTo>
                <a:cubicBezTo>
                  <a:pt x="85460" y="12077"/>
                  <a:pt x="85278" y="11887"/>
                  <a:pt x="84889" y="11684"/>
                </a:cubicBezTo>
                <a:cubicBezTo>
                  <a:pt x="84590" y="11528"/>
                  <a:pt x="84888" y="11867"/>
                  <a:pt x="84945" y="11973"/>
                </a:cubicBezTo>
                <a:cubicBezTo>
                  <a:pt x="85158" y="12369"/>
                  <a:pt x="84863" y="12352"/>
                  <a:pt x="84867" y="12514"/>
                </a:cubicBezTo>
                <a:cubicBezTo>
                  <a:pt x="84871" y="12676"/>
                  <a:pt x="85037" y="13044"/>
                  <a:pt x="85211" y="12979"/>
                </a:cubicBezTo>
                <a:cubicBezTo>
                  <a:pt x="85374" y="12918"/>
                  <a:pt x="84920" y="12668"/>
                  <a:pt x="85269" y="12683"/>
                </a:cubicBezTo>
                <a:cubicBezTo>
                  <a:pt x="85486" y="12692"/>
                  <a:pt x="85795" y="12875"/>
                  <a:pt x="85919" y="12693"/>
                </a:cubicBezTo>
                <a:cubicBezTo>
                  <a:pt x="86082" y="12453"/>
                  <a:pt x="86074" y="12556"/>
                  <a:pt x="86277" y="12440"/>
                </a:cubicBezTo>
                <a:cubicBezTo>
                  <a:pt x="86359" y="12393"/>
                  <a:pt x="86313" y="12391"/>
                  <a:pt x="86264" y="12368"/>
                </a:cubicBezTo>
                <a:close/>
                <a:moveTo>
                  <a:pt x="84605" y="15833"/>
                </a:moveTo>
                <a:cubicBezTo>
                  <a:pt x="84599" y="15602"/>
                  <a:pt x="84207" y="15844"/>
                  <a:pt x="84356" y="15963"/>
                </a:cubicBezTo>
                <a:cubicBezTo>
                  <a:pt x="84439" y="16028"/>
                  <a:pt x="84576" y="15946"/>
                  <a:pt x="84605" y="15833"/>
                </a:cubicBezTo>
                <a:close/>
                <a:moveTo>
                  <a:pt x="83810" y="16430"/>
                </a:moveTo>
                <a:cubicBezTo>
                  <a:pt x="83870" y="16531"/>
                  <a:pt x="83990" y="16732"/>
                  <a:pt x="84097" y="16542"/>
                </a:cubicBezTo>
                <a:cubicBezTo>
                  <a:pt x="84273" y="16232"/>
                  <a:pt x="83812" y="15860"/>
                  <a:pt x="83973" y="15682"/>
                </a:cubicBezTo>
                <a:cubicBezTo>
                  <a:pt x="84121" y="15518"/>
                  <a:pt x="84561" y="15476"/>
                  <a:pt x="84775" y="15552"/>
                </a:cubicBezTo>
                <a:cubicBezTo>
                  <a:pt x="84964" y="15621"/>
                  <a:pt x="85252" y="15877"/>
                  <a:pt x="85322" y="15610"/>
                </a:cubicBezTo>
                <a:cubicBezTo>
                  <a:pt x="85384" y="15374"/>
                  <a:pt x="85353" y="15402"/>
                  <a:pt x="85647" y="15412"/>
                </a:cubicBezTo>
                <a:cubicBezTo>
                  <a:pt x="86092" y="15427"/>
                  <a:pt x="85947" y="15288"/>
                  <a:pt x="86218" y="15256"/>
                </a:cubicBezTo>
                <a:cubicBezTo>
                  <a:pt x="86431" y="15231"/>
                  <a:pt x="86222" y="14704"/>
                  <a:pt x="86188" y="14573"/>
                </a:cubicBezTo>
                <a:cubicBezTo>
                  <a:pt x="86029" y="13949"/>
                  <a:pt x="86159" y="13634"/>
                  <a:pt x="85589" y="13189"/>
                </a:cubicBezTo>
                <a:cubicBezTo>
                  <a:pt x="85443" y="13074"/>
                  <a:pt x="85483" y="13121"/>
                  <a:pt x="85360" y="13179"/>
                </a:cubicBezTo>
                <a:cubicBezTo>
                  <a:pt x="85147" y="13278"/>
                  <a:pt x="85414" y="13619"/>
                  <a:pt x="85473" y="13793"/>
                </a:cubicBezTo>
                <a:cubicBezTo>
                  <a:pt x="85559" y="14051"/>
                  <a:pt x="85503" y="14493"/>
                  <a:pt x="85204" y="14564"/>
                </a:cubicBezTo>
                <a:cubicBezTo>
                  <a:pt x="85011" y="14611"/>
                  <a:pt x="84993" y="14421"/>
                  <a:pt x="84959" y="14672"/>
                </a:cubicBezTo>
                <a:cubicBezTo>
                  <a:pt x="84836" y="15577"/>
                  <a:pt x="84212" y="14675"/>
                  <a:pt x="83605" y="15718"/>
                </a:cubicBezTo>
                <a:cubicBezTo>
                  <a:pt x="83570" y="15780"/>
                  <a:pt x="83404" y="16073"/>
                  <a:pt x="83547" y="16103"/>
                </a:cubicBezTo>
                <a:cubicBezTo>
                  <a:pt x="83682" y="16133"/>
                  <a:pt x="83716" y="16256"/>
                  <a:pt x="83783" y="16379"/>
                </a:cubicBezTo>
                <a:lnTo>
                  <a:pt x="83810" y="16430"/>
                </a:lnTo>
                <a:close/>
                <a:moveTo>
                  <a:pt x="61475" y="11686"/>
                </a:moveTo>
                <a:cubicBezTo>
                  <a:pt x="61665" y="11756"/>
                  <a:pt x="61503" y="12064"/>
                  <a:pt x="61436" y="11933"/>
                </a:cubicBezTo>
                <a:cubicBezTo>
                  <a:pt x="61436" y="11932"/>
                  <a:pt x="61401" y="11723"/>
                  <a:pt x="61402" y="11718"/>
                </a:cubicBezTo>
                <a:cubicBezTo>
                  <a:pt x="61412" y="11682"/>
                  <a:pt x="61444" y="11680"/>
                  <a:pt x="61475" y="11686"/>
                </a:cubicBezTo>
                <a:close/>
                <a:moveTo>
                  <a:pt x="83050" y="24553"/>
                </a:moveTo>
                <a:cubicBezTo>
                  <a:pt x="83235" y="24800"/>
                  <a:pt x="83219" y="23786"/>
                  <a:pt x="83049" y="24011"/>
                </a:cubicBezTo>
                <a:cubicBezTo>
                  <a:pt x="82956" y="24134"/>
                  <a:pt x="82969" y="24417"/>
                  <a:pt x="83050" y="24553"/>
                </a:cubicBezTo>
                <a:close/>
                <a:moveTo>
                  <a:pt x="83723" y="31035"/>
                </a:moveTo>
                <a:cubicBezTo>
                  <a:pt x="83724" y="31034"/>
                  <a:pt x="83811" y="30963"/>
                  <a:pt x="83829" y="30953"/>
                </a:cubicBezTo>
                <a:cubicBezTo>
                  <a:pt x="84208" y="30743"/>
                  <a:pt x="84836" y="30737"/>
                  <a:pt x="83846" y="31148"/>
                </a:cubicBezTo>
                <a:cubicBezTo>
                  <a:pt x="83709" y="31205"/>
                  <a:pt x="83522" y="31465"/>
                  <a:pt x="83373" y="31422"/>
                </a:cubicBezTo>
                <a:cubicBezTo>
                  <a:pt x="83245" y="31386"/>
                  <a:pt x="83441" y="31177"/>
                  <a:pt x="83491" y="31140"/>
                </a:cubicBezTo>
                <a:cubicBezTo>
                  <a:pt x="83590" y="31066"/>
                  <a:pt x="83609" y="31066"/>
                  <a:pt x="83723" y="31035"/>
                </a:cubicBezTo>
                <a:close/>
                <a:moveTo>
                  <a:pt x="87858" y="30797"/>
                </a:moveTo>
                <a:cubicBezTo>
                  <a:pt x="88117" y="30859"/>
                  <a:pt x="88102" y="30574"/>
                  <a:pt x="87877" y="30656"/>
                </a:cubicBezTo>
                <a:cubicBezTo>
                  <a:pt x="87800" y="30684"/>
                  <a:pt x="87763" y="30753"/>
                  <a:pt x="87858" y="30797"/>
                </a:cubicBezTo>
                <a:close/>
                <a:moveTo>
                  <a:pt x="88444" y="28594"/>
                </a:moveTo>
                <a:cubicBezTo>
                  <a:pt x="88526" y="28622"/>
                  <a:pt x="88832" y="28690"/>
                  <a:pt x="88870" y="28751"/>
                </a:cubicBezTo>
                <a:cubicBezTo>
                  <a:pt x="88959" y="28794"/>
                  <a:pt x="89103" y="28847"/>
                  <a:pt x="89337" y="28941"/>
                </a:cubicBezTo>
                <a:cubicBezTo>
                  <a:pt x="89632" y="29059"/>
                  <a:pt x="90018" y="29164"/>
                  <a:pt x="90215" y="29427"/>
                </a:cubicBezTo>
                <a:cubicBezTo>
                  <a:pt x="90400" y="29674"/>
                  <a:pt x="90367" y="29663"/>
                  <a:pt x="90634" y="29850"/>
                </a:cubicBezTo>
                <a:cubicBezTo>
                  <a:pt x="90991" y="30100"/>
                  <a:pt x="90746" y="30119"/>
                  <a:pt x="90866" y="30526"/>
                </a:cubicBezTo>
                <a:cubicBezTo>
                  <a:pt x="91007" y="30926"/>
                  <a:pt x="91710" y="31459"/>
                  <a:pt x="91724" y="31512"/>
                </a:cubicBezTo>
                <a:cubicBezTo>
                  <a:pt x="91762" y="31659"/>
                  <a:pt x="91282" y="31513"/>
                  <a:pt x="91244" y="31504"/>
                </a:cubicBezTo>
                <a:cubicBezTo>
                  <a:pt x="90640" y="31372"/>
                  <a:pt x="90794" y="31280"/>
                  <a:pt x="90421" y="30863"/>
                </a:cubicBezTo>
                <a:cubicBezTo>
                  <a:pt x="90266" y="30691"/>
                  <a:pt x="89973" y="30419"/>
                  <a:pt x="89729" y="30579"/>
                </a:cubicBezTo>
                <a:cubicBezTo>
                  <a:pt x="89580" y="30677"/>
                  <a:pt x="89417" y="30709"/>
                  <a:pt x="89360" y="30869"/>
                </a:cubicBezTo>
                <a:cubicBezTo>
                  <a:pt x="89291" y="31067"/>
                  <a:pt x="89165" y="31132"/>
                  <a:pt x="88951" y="31119"/>
                </a:cubicBezTo>
                <a:cubicBezTo>
                  <a:pt x="88812" y="31110"/>
                  <a:pt x="88772" y="31036"/>
                  <a:pt x="88705" y="30992"/>
                </a:cubicBezTo>
                <a:cubicBezTo>
                  <a:pt x="88580" y="31001"/>
                  <a:pt x="88263" y="30693"/>
                  <a:pt x="88198" y="30566"/>
                </a:cubicBezTo>
                <a:cubicBezTo>
                  <a:pt x="88130" y="30435"/>
                  <a:pt x="88133" y="30255"/>
                  <a:pt x="88059" y="30077"/>
                </a:cubicBezTo>
                <a:cubicBezTo>
                  <a:pt x="87949" y="29812"/>
                  <a:pt x="87944" y="29749"/>
                  <a:pt x="87642" y="29610"/>
                </a:cubicBezTo>
                <a:cubicBezTo>
                  <a:pt x="87268" y="29445"/>
                  <a:pt x="87134" y="29448"/>
                  <a:pt x="86797" y="29178"/>
                </a:cubicBezTo>
                <a:cubicBezTo>
                  <a:pt x="86485" y="28927"/>
                  <a:pt x="86421" y="29314"/>
                  <a:pt x="86253" y="29072"/>
                </a:cubicBezTo>
                <a:cubicBezTo>
                  <a:pt x="85965" y="28657"/>
                  <a:pt x="86878" y="28782"/>
                  <a:pt x="86291" y="28577"/>
                </a:cubicBezTo>
                <a:cubicBezTo>
                  <a:pt x="86139" y="28523"/>
                  <a:pt x="85575" y="28325"/>
                  <a:pt x="85898" y="28113"/>
                </a:cubicBezTo>
                <a:lnTo>
                  <a:pt x="85968" y="28075"/>
                </a:lnTo>
                <a:cubicBezTo>
                  <a:pt x="86245" y="27941"/>
                  <a:pt x="86552" y="28021"/>
                  <a:pt x="86699" y="28296"/>
                </a:cubicBezTo>
                <a:cubicBezTo>
                  <a:pt x="86825" y="28533"/>
                  <a:pt x="86902" y="29017"/>
                  <a:pt x="87309" y="28803"/>
                </a:cubicBezTo>
                <a:cubicBezTo>
                  <a:pt x="87676" y="28611"/>
                  <a:pt x="87600" y="28289"/>
                  <a:pt x="88204" y="28505"/>
                </a:cubicBezTo>
                <a:cubicBezTo>
                  <a:pt x="88284" y="28534"/>
                  <a:pt x="88363" y="28566"/>
                  <a:pt x="88444" y="28594"/>
                </a:cubicBezTo>
                <a:close/>
                <a:moveTo>
                  <a:pt x="83620" y="27385"/>
                </a:moveTo>
                <a:cubicBezTo>
                  <a:pt x="83070" y="27579"/>
                  <a:pt x="82909" y="27358"/>
                  <a:pt x="82584" y="27429"/>
                </a:cubicBezTo>
                <a:cubicBezTo>
                  <a:pt x="82182" y="27571"/>
                  <a:pt x="82223" y="27950"/>
                  <a:pt x="82111" y="28310"/>
                </a:cubicBezTo>
                <a:cubicBezTo>
                  <a:pt x="81994" y="28656"/>
                  <a:pt x="81876" y="28767"/>
                  <a:pt x="82014" y="29140"/>
                </a:cubicBezTo>
                <a:cubicBezTo>
                  <a:pt x="82068" y="29284"/>
                  <a:pt x="82099" y="29415"/>
                  <a:pt x="82138" y="29563"/>
                </a:cubicBezTo>
                <a:cubicBezTo>
                  <a:pt x="82216" y="29859"/>
                  <a:pt x="82334" y="29680"/>
                  <a:pt x="82365" y="29473"/>
                </a:cubicBezTo>
                <a:cubicBezTo>
                  <a:pt x="82392" y="29295"/>
                  <a:pt x="82396" y="28448"/>
                  <a:pt x="82651" y="29099"/>
                </a:cubicBezTo>
                <a:cubicBezTo>
                  <a:pt x="82696" y="29215"/>
                  <a:pt x="82817" y="29541"/>
                  <a:pt x="83003" y="29438"/>
                </a:cubicBezTo>
                <a:cubicBezTo>
                  <a:pt x="83300" y="29271"/>
                  <a:pt x="82745" y="28670"/>
                  <a:pt x="82780" y="28530"/>
                </a:cubicBezTo>
                <a:cubicBezTo>
                  <a:pt x="82807" y="28422"/>
                  <a:pt x="83284" y="28193"/>
                  <a:pt x="83175" y="28128"/>
                </a:cubicBezTo>
                <a:cubicBezTo>
                  <a:pt x="82990" y="28072"/>
                  <a:pt x="82394" y="28436"/>
                  <a:pt x="82383" y="27981"/>
                </a:cubicBezTo>
                <a:cubicBezTo>
                  <a:pt x="82377" y="27750"/>
                  <a:pt x="82595" y="27662"/>
                  <a:pt x="82791" y="27645"/>
                </a:cubicBezTo>
                <a:cubicBezTo>
                  <a:pt x="83143" y="27634"/>
                  <a:pt x="83500" y="27783"/>
                  <a:pt x="83808" y="27468"/>
                </a:cubicBezTo>
                <a:cubicBezTo>
                  <a:pt x="83916" y="27358"/>
                  <a:pt x="83941" y="27268"/>
                  <a:pt x="83749" y="27336"/>
                </a:cubicBezTo>
                <a:cubicBezTo>
                  <a:pt x="83706" y="27351"/>
                  <a:pt x="83663" y="27369"/>
                  <a:pt x="83620" y="27385"/>
                </a:cubicBezTo>
                <a:close/>
                <a:moveTo>
                  <a:pt x="84373" y="28999"/>
                </a:moveTo>
                <a:cubicBezTo>
                  <a:pt x="84237" y="29072"/>
                  <a:pt x="84519" y="29150"/>
                  <a:pt x="84499" y="29034"/>
                </a:cubicBezTo>
                <a:cubicBezTo>
                  <a:pt x="84489" y="28976"/>
                  <a:pt x="84413" y="28986"/>
                  <a:pt x="84373" y="28999"/>
                </a:cubicBezTo>
                <a:close/>
                <a:moveTo>
                  <a:pt x="84811" y="27968"/>
                </a:moveTo>
                <a:cubicBezTo>
                  <a:pt x="84879" y="27956"/>
                  <a:pt x="85048" y="27679"/>
                  <a:pt x="85029" y="27578"/>
                </a:cubicBezTo>
                <a:cubicBezTo>
                  <a:pt x="84997" y="27411"/>
                  <a:pt x="84844" y="27429"/>
                  <a:pt x="84770" y="27246"/>
                </a:cubicBezTo>
                <a:cubicBezTo>
                  <a:pt x="84705" y="27082"/>
                  <a:pt x="84686" y="27508"/>
                  <a:pt x="84687" y="27534"/>
                </a:cubicBezTo>
                <a:cubicBezTo>
                  <a:pt x="84691" y="27625"/>
                  <a:pt x="84718" y="27925"/>
                  <a:pt x="84811" y="27968"/>
                </a:cubicBezTo>
                <a:close/>
                <a:moveTo>
                  <a:pt x="84987" y="29009"/>
                </a:moveTo>
                <a:cubicBezTo>
                  <a:pt x="85217" y="29025"/>
                  <a:pt x="85296" y="29010"/>
                  <a:pt x="85521" y="29105"/>
                </a:cubicBezTo>
                <a:cubicBezTo>
                  <a:pt x="85822" y="29216"/>
                  <a:pt x="85642" y="28945"/>
                  <a:pt x="85490" y="28883"/>
                </a:cubicBezTo>
                <a:cubicBezTo>
                  <a:pt x="85146" y="28742"/>
                  <a:pt x="84601" y="28980"/>
                  <a:pt x="84888" y="29004"/>
                </a:cubicBezTo>
                <a:cubicBezTo>
                  <a:pt x="84921" y="29007"/>
                  <a:pt x="84954" y="29007"/>
                  <a:pt x="84987" y="29009"/>
                </a:cubicBezTo>
                <a:close/>
                <a:moveTo>
                  <a:pt x="77862" y="30339"/>
                </a:moveTo>
                <a:cubicBezTo>
                  <a:pt x="78250" y="30602"/>
                  <a:pt x="78664" y="30554"/>
                  <a:pt x="79109" y="30672"/>
                </a:cubicBezTo>
                <a:cubicBezTo>
                  <a:pt x="79450" y="30763"/>
                  <a:pt x="79559" y="30765"/>
                  <a:pt x="79899" y="30805"/>
                </a:cubicBezTo>
                <a:cubicBezTo>
                  <a:pt x="80105" y="30829"/>
                  <a:pt x="80200" y="30863"/>
                  <a:pt x="80391" y="30930"/>
                </a:cubicBezTo>
                <a:cubicBezTo>
                  <a:pt x="80535" y="30980"/>
                  <a:pt x="80472" y="30833"/>
                  <a:pt x="80435" y="30749"/>
                </a:cubicBezTo>
                <a:cubicBezTo>
                  <a:pt x="80353" y="30560"/>
                  <a:pt x="80103" y="30528"/>
                  <a:pt x="79921" y="30399"/>
                </a:cubicBezTo>
                <a:cubicBezTo>
                  <a:pt x="79698" y="30242"/>
                  <a:pt x="79534" y="30122"/>
                  <a:pt x="79251" y="30217"/>
                </a:cubicBezTo>
                <a:cubicBezTo>
                  <a:pt x="78599" y="30437"/>
                  <a:pt x="78539" y="29843"/>
                  <a:pt x="77945" y="30002"/>
                </a:cubicBezTo>
                <a:cubicBezTo>
                  <a:pt x="77709" y="30065"/>
                  <a:pt x="77661" y="30179"/>
                  <a:pt x="77862" y="30339"/>
                </a:cubicBezTo>
                <a:close/>
                <a:moveTo>
                  <a:pt x="81541" y="30988"/>
                </a:moveTo>
                <a:cubicBezTo>
                  <a:pt x="81996" y="30914"/>
                  <a:pt x="81778" y="30727"/>
                  <a:pt x="81558" y="30806"/>
                </a:cubicBezTo>
                <a:cubicBezTo>
                  <a:pt x="81286" y="30902"/>
                  <a:pt x="81100" y="31037"/>
                  <a:pt x="81541" y="30988"/>
                </a:cubicBezTo>
                <a:close/>
                <a:moveTo>
                  <a:pt x="82092" y="31251"/>
                </a:moveTo>
                <a:cubicBezTo>
                  <a:pt x="81931" y="31247"/>
                  <a:pt x="82259" y="31427"/>
                  <a:pt x="82206" y="31311"/>
                </a:cubicBezTo>
                <a:cubicBezTo>
                  <a:pt x="82189" y="31272"/>
                  <a:pt x="82129" y="31258"/>
                  <a:pt x="82092" y="31251"/>
                </a:cubicBezTo>
                <a:close/>
                <a:moveTo>
                  <a:pt x="82341" y="30834"/>
                </a:moveTo>
                <a:cubicBezTo>
                  <a:pt x="81841" y="30882"/>
                  <a:pt x="82404" y="31123"/>
                  <a:pt x="83011" y="30850"/>
                </a:cubicBezTo>
                <a:cubicBezTo>
                  <a:pt x="83190" y="30770"/>
                  <a:pt x="82798" y="30820"/>
                  <a:pt x="82764" y="30822"/>
                </a:cubicBezTo>
                <a:cubicBezTo>
                  <a:pt x="82623" y="30829"/>
                  <a:pt x="82482" y="30828"/>
                  <a:pt x="82341" y="30834"/>
                </a:cubicBezTo>
                <a:close/>
                <a:moveTo>
                  <a:pt x="76147" y="28296"/>
                </a:moveTo>
                <a:cubicBezTo>
                  <a:pt x="76440" y="28943"/>
                  <a:pt x="76555" y="29073"/>
                  <a:pt x="77049" y="29585"/>
                </a:cubicBezTo>
                <a:cubicBezTo>
                  <a:pt x="77223" y="29766"/>
                  <a:pt x="77518" y="30048"/>
                  <a:pt x="77735" y="29744"/>
                </a:cubicBezTo>
                <a:cubicBezTo>
                  <a:pt x="77884" y="29535"/>
                  <a:pt x="77902" y="29075"/>
                  <a:pt x="77784" y="28847"/>
                </a:cubicBezTo>
                <a:cubicBezTo>
                  <a:pt x="77678" y="28677"/>
                  <a:pt x="77560" y="28729"/>
                  <a:pt x="77457" y="28552"/>
                </a:cubicBezTo>
                <a:cubicBezTo>
                  <a:pt x="77337" y="28344"/>
                  <a:pt x="77338" y="28337"/>
                  <a:pt x="77179" y="28153"/>
                </a:cubicBezTo>
                <a:cubicBezTo>
                  <a:pt x="76894" y="27823"/>
                  <a:pt x="77311" y="27917"/>
                  <a:pt x="76986" y="27708"/>
                </a:cubicBezTo>
                <a:cubicBezTo>
                  <a:pt x="76753" y="27563"/>
                  <a:pt x="76510" y="27147"/>
                  <a:pt x="76331" y="27103"/>
                </a:cubicBezTo>
                <a:cubicBezTo>
                  <a:pt x="76213" y="27074"/>
                  <a:pt x="76322" y="27196"/>
                  <a:pt x="76097" y="26965"/>
                </a:cubicBezTo>
                <a:cubicBezTo>
                  <a:pt x="75973" y="26836"/>
                  <a:pt x="75898" y="26742"/>
                  <a:pt x="75758" y="26614"/>
                </a:cubicBezTo>
                <a:cubicBezTo>
                  <a:pt x="75561" y="26433"/>
                  <a:pt x="75486" y="26316"/>
                  <a:pt x="75320" y="26129"/>
                </a:cubicBezTo>
                <a:cubicBezTo>
                  <a:pt x="75151" y="25937"/>
                  <a:pt x="74943" y="25912"/>
                  <a:pt x="74700" y="25880"/>
                </a:cubicBezTo>
                <a:cubicBezTo>
                  <a:pt x="74397" y="25840"/>
                  <a:pt x="74531" y="26051"/>
                  <a:pt x="74645" y="26211"/>
                </a:cubicBezTo>
                <a:cubicBezTo>
                  <a:pt x="74871" y="26529"/>
                  <a:pt x="75205" y="26770"/>
                  <a:pt x="75451" y="27126"/>
                </a:cubicBezTo>
                <a:cubicBezTo>
                  <a:pt x="75605" y="27349"/>
                  <a:pt x="75703" y="27585"/>
                  <a:pt x="75860" y="27817"/>
                </a:cubicBezTo>
                <a:cubicBezTo>
                  <a:pt x="75974" y="27986"/>
                  <a:pt x="76059" y="28110"/>
                  <a:pt x="76147" y="28296"/>
                </a:cubicBezTo>
                <a:close/>
                <a:moveTo>
                  <a:pt x="77927" y="28732"/>
                </a:moveTo>
                <a:cubicBezTo>
                  <a:pt x="78124" y="28733"/>
                  <a:pt x="77772" y="28235"/>
                  <a:pt x="77715" y="28450"/>
                </a:cubicBezTo>
                <a:cubicBezTo>
                  <a:pt x="77685" y="28564"/>
                  <a:pt x="77829" y="28702"/>
                  <a:pt x="77927" y="28732"/>
                </a:cubicBezTo>
                <a:close/>
                <a:moveTo>
                  <a:pt x="79668" y="28964"/>
                </a:moveTo>
                <a:cubicBezTo>
                  <a:pt x="79386" y="28867"/>
                  <a:pt x="79224" y="28914"/>
                  <a:pt x="79156" y="28525"/>
                </a:cubicBezTo>
                <a:cubicBezTo>
                  <a:pt x="79141" y="28402"/>
                  <a:pt x="79168" y="28197"/>
                  <a:pt x="79022" y="28147"/>
                </a:cubicBezTo>
                <a:cubicBezTo>
                  <a:pt x="78894" y="28104"/>
                  <a:pt x="78940" y="28130"/>
                  <a:pt x="78956" y="28074"/>
                </a:cubicBezTo>
                <a:cubicBezTo>
                  <a:pt x="78958" y="28069"/>
                  <a:pt x="78894" y="27989"/>
                  <a:pt x="78879" y="27923"/>
                </a:cubicBezTo>
                <a:cubicBezTo>
                  <a:pt x="78852" y="27801"/>
                  <a:pt x="78802" y="27587"/>
                  <a:pt x="78827" y="27474"/>
                </a:cubicBezTo>
                <a:cubicBezTo>
                  <a:pt x="78832" y="27449"/>
                  <a:pt x="78931" y="27037"/>
                  <a:pt x="79007" y="27150"/>
                </a:cubicBezTo>
                <a:cubicBezTo>
                  <a:pt x="79228" y="27170"/>
                  <a:pt x="79379" y="27238"/>
                  <a:pt x="79443" y="27226"/>
                </a:cubicBezTo>
                <a:cubicBezTo>
                  <a:pt x="79533" y="27191"/>
                  <a:pt x="79572" y="27028"/>
                  <a:pt x="79673" y="26920"/>
                </a:cubicBezTo>
                <a:cubicBezTo>
                  <a:pt x="79914" y="26663"/>
                  <a:pt x="80095" y="26653"/>
                  <a:pt x="80346" y="26296"/>
                </a:cubicBezTo>
                <a:cubicBezTo>
                  <a:pt x="80403" y="26215"/>
                  <a:pt x="80565" y="26078"/>
                  <a:pt x="80655" y="26057"/>
                </a:cubicBezTo>
                <a:cubicBezTo>
                  <a:pt x="80713" y="26044"/>
                  <a:pt x="80616" y="26181"/>
                  <a:pt x="80742" y="26105"/>
                </a:cubicBezTo>
                <a:cubicBezTo>
                  <a:pt x="80764" y="26092"/>
                  <a:pt x="80890" y="25836"/>
                  <a:pt x="80917" y="25794"/>
                </a:cubicBezTo>
                <a:cubicBezTo>
                  <a:pt x="80973" y="25705"/>
                  <a:pt x="81159" y="25383"/>
                  <a:pt x="81267" y="25371"/>
                </a:cubicBezTo>
                <a:cubicBezTo>
                  <a:pt x="81449" y="25349"/>
                  <a:pt x="81424" y="25671"/>
                  <a:pt x="81568" y="25717"/>
                </a:cubicBezTo>
                <a:cubicBezTo>
                  <a:pt x="81695" y="25757"/>
                  <a:pt x="81981" y="25831"/>
                  <a:pt x="81861" y="26011"/>
                </a:cubicBezTo>
                <a:cubicBezTo>
                  <a:pt x="81709" y="26238"/>
                  <a:pt x="81840" y="26300"/>
                  <a:pt x="81461" y="26282"/>
                </a:cubicBezTo>
                <a:cubicBezTo>
                  <a:pt x="81462" y="26347"/>
                  <a:pt x="81478" y="26409"/>
                  <a:pt x="81447" y="26516"/>
                </a:cubicBezTo>
                <a:cubicBezTo>
                  <a:pt x="81385" y="26563"/>
                  <a:pt x="81472" y="26668"/>
                  <a:pt x="81508" y="26733"/>
                </a:cubicBezTo>
                <a:cubicBezTo>
                  <a:pt x="81573" y="26851"/>
                  <a:pt x="81839" y="27336"/>
                  <a:pt x="81796" y="27447"/>
                </a:cubicBezTo>
                <a:cubicBezTo>
                  <a:pt x="81783" y="27479"/>
                  <a:pt x="81623" y="27647"/>
                  <a:pt x="81563" y="27780"/>
                </a:cubicBezTo>
                <a:cubicBezTo>
                  <a:pt x="81487" y="27945"/>
                  <a:pt x="81472" y="28016"/>
                  <a:pt x="81363" y="28178"/>
                </a:cubicBezTo>
                <a:cubicBezTo>
                  <a:pt x="81110" y="28532"/>
                  <a:pt x="81220" y="28624"/>
                  <a:pt x="81074" y="28911"/>
                </a:cubicBezTo>
                <a:cubicBezTo>
                  <a:pt x="80958" y="29139"/>
                  <a:pt x="80656" y="29287"/>
                  <a:pt x="80499" y="29048"/>
                </a:cubicBezTo>
                <a:cubicBezTo>
                  <a:pt x="80452" y="28976"/>
                  <a:pt x="80355" y="28996"/>
                  <a:pt x="80256" y="28981"/>
                </a:cubicBezTo>
                <a:cubicBezTo>
                  <a:pt x="80027" y="28945"/>
                  <a:pt x="80127" y="28957"/>
                  <a:pt x="79925" y="29000"/>
                </a:cubicBezTo>
                <a:cubicBezTo>
                  <a:pt x="79826" y="29021"/>
                  <a:pt x="79761" y="28994"/>
                  <a:pt x="79668" y="28964"/>
                </a:cubicBezTo>
                <a:close/>
                <a:moveTo>
                  <a:pt x="58606" y="11356"/>
                </a:moveTo>
                <a:cubicBezTo>
                  <a:pt x="58474" y="11437"/>
                  <a:pt x="58534" y="11396"/>
                  <a:pt x="58351" y="11526"/>
                </a:cubicBezTo>
                <a:cubicBezTo>
                  <a:pt x="57965" y="11798"/>
                  <a:pt x="58175" y="12105"/>
                  <a:pt x="58374" y="12417"/>
                </a:cubicBezTo>
                <a:cubicBezTo>
                  <a:pt x="58489" y="12597"/>
                  <a:pt x="58714" y="12805"/>
                  <a:pt x="58732" y="12919"/>
                </a:cubicBezTo>
                <a:cubicBezTo>
                  <a:pt x="58812" y="13017"/>
                  <a:pt x="58804" y="13014"/>
                  <a:pt x="58900" y="13106"/>
                </a:cubicBezTo>
                <a:cubicBezTo>
                  <a:pt x="59264" y="13454"/>
                  <a:pt x="59341" y="13327"/>
                  <a:pt x="59079" y="13823"/>
                </a:cubicBezTo>
                <a:cubicBezTo>
                  <a:pt x="59033" y="13911"/>
                  <a:pt x="59025" y="13903"/>
                  <a:pt x="58996" y="14007"/>
                </a:cubicBezTo>
                <a:cubicBezTo>
                  <a:pt x="58971" y="14085"/>
                  <a:pt x="58958" y="14086"/>
                  <a:pt x="58944" y="14138"/>
                </a:cubicBezTo>
                <a:cubicBezTo>
                  <a:pt x="59094" y="14325"/>
                  <a:pt x="59261" y="14433"/>
                  <a:pt x="59523" y="14591"/>
                </a:cubicBezTo>
                <a:cubicBezTo>
                  <a:pt x="59788" y="14751"/>
                  <a:pt x="60119" y="14756"/>
                  <a:pt x="60417" y="14697"/>
                </a:cubicBezTo>
                <a:cubicBezTo>
                  <a:pt x="60540" y="14673"/>
                  <a:pt x="60570" y="14600"/>
                  <a:pt x="60631" y="14529"/>
                </a:cubicBezTo>
                <a:cubicBezTo>
                  <a:pt x="60575" y="14208"/>
                  <a:pt x="60387" y="14390"/>
                  <a:pt x="60308" y="13820"/>
                </a:cubicBezTo>
                <a:cubicBezTo>
                  <a:pt x="60226" y="13704"/>
                  <a:pt x="60308" y="13671"/>
                  <a:pt x="60178" y="13581"/>
                </a:cubicBezTo>
                <a:cubicBezTo>
                  <a:pt x="60077" y="13499"/>
                  <a:pt x="59987" y="13340"/>
                  <a:pt x="60002" y="13204"/>
                </a:cubicBezTo>
                <a:cubicBezTo>
                  <a:pt x="60008" y="13147"/>
                  <a:pt x="60098" y="13216"/>
                  <a:pt x="60162" y="13238"/>
                </a:cubicBezTo>
                <a:cubicBezTo>
                  <a:pt x="60326" y="13296"/>
                  <a:pt x="60594" y="13362"/>
                  <a:pt x="60416" y="13080"/>
                </a:cubicBezTo>
                <a:cubicBezTo>
                  <a:pt x="60342" y="12962"/>
                  <a:pt x="60079" y="12725"/>
                  <a:pt x="59965" y="12895"/>
                </a:cubicBezTo>
                <a:cubicBezTo>
                  <a:pt x="59937" y="12937"/>
                  <a:pt x="59908" y="13181"/>
                  <a:pt x="59839" y="12856"/>
                </a:cubicBezTo>
                <a:cubicBezTo>
                  <a:pt x="59832" y="12827"/>
                  <a:pt x="59845" y="12775"/>
                  <a:pt x="59815" y="12692"/>
                </a:cubicBezTo>
                <a:cubicBezTo>
                  <a:pt x="59754" y="12522"/>
                  <a:pt x="59124" y="12275"/>
                  <a:pt x="59197" y="11967"/>
                </a:cubicBezTo>
                <a:cubicBezTo>
                  <a:pt x="59279" y="11614"/>
                  <a:pt x="59795" y="11794"/>
                  <a:pt x="59733" y="11421"/>
                </a:cubicBezTo>
                <a:cubicBezTo>
                  <a:pt x="59668" y="11023"/>
                  <a:pt x="59036" y="11097"/>
                  <a:pt x="58752" y="11211"/>
                </a:cubicBezTo>
                <a:cubicBezTo>
                  <a:pt x="58660" y="11248"/>
                  <a:pt x="58633" y="11305"/>
                  <a:pt x="58606" y="11356"/>
                </a:cubicBezTo>
                <a:close/>
                <a:moveTo>
                  <a:pt x="95903" y="35771"/>
                </a:moveTo>
                <a:cubicBezTo>
                  <a:pt x="96317" y="35916"/>
                  <a:pt x="95122" y="34683"/>
                  <a:pt x="95383" y="35226"/>
                </a:cubicBezTo>
                <a:cubicBezTo>
                  <a:pt x="95474" y="35417"/>
                  <a:pt x="95709" y="35678"/>
                  <a:pt x="95903" y="35771"/>
                </a:cubicBezTo>
                <a:close/>
                <a:moveTo>
                  <a:pt x="93364" y="30176"/>
                </a:moveTo>
                <a:cubicBezTo>
                  <a:pt x="93554" y="30318"/>
                  <a:pt x="93335" y="29881"/>
                  <a:pt x="93271" y="29974"/>
                </a:cubicBezTo>
                <a:cubicBezTo>
                  <a:pt x="93237" y="30023"/>
                  <a:pt x="93331" y="30143"/>
                  <a:pt x="93364" y="30176"/>
                </a:cubicBezTo>
                <a:close/>
                <a:moveTo>
                  <a:pt x="92640" y="29446"/>
                </a:moveTo>
                <a:cubicBezTo>
                  <a:pt x="92731" y="29470"/>
                  <a:pt x="92622" y="29261"/>
                  <a:pt x="92597" y="29228"/>
                </a:cubicBezTo>
                <a:cubicBezTo>
                  <a:pt x="92459" y="29043"/>
                  <a:pt x="91960" y="28722"/>
                  <a:pt x="92019" y="28788"/>
                </a:cubicBezTo>
                <a:cubicBezTo>
                  <a:pt x="92076" y="28850"/>
                  <a:pt x="92214" y="28927"/>
                  <a:pt x="92311" y="29034"/>
                </a:cubicBezTo>
                <a:cubicBezTo>
                  <a:pt x="92394" y="29125"/>
                  <a:pt x="92567" y="29404"/>
                  <a:pt x="92640" y="29446"/>
                </a:cubicBezTo>
                <a:close/>
                <a:moveTo>
                  <a:pt x="92259" y="29786"/>
                </a:moveTo>
                <a:cubicBezTo>
                  <a:pt x="92461" y="29591"/>
                  <a:pt x="92445" y="29233"/>
                  <a:pt x="92185" y="29500"/>
                </a:cubicBezTo>
                <a:cubicBezTo>
                  <a:pt x="92039" y="29651"/>
                  <a:pt x="91960" y="29794"/>
                  <a:pt x="91737" y="29735"/>
                </a:cubicBezTo>
                <a:cubicBezTo>
                  <a:pt x="91592" y="29697"/>
                  <a:pt x="91365" y="29762"/>
                  <a:pt x="91230" y="29818"/>
                </a:cubicBezTo>
                <a:cubicBezTo>
                  <a:pt x="91044" y="29894"/>
                  <a:pt x="91548" y="30046"/>
                  <a:pt x="91631" y="30049"/>
                </a:cubicBezTo>
                <a:cubicBezTo>
                  <a:pt x="91839" y="30058"/>
                  <a:pt x="92102" y="29919"/>
                  <a:pt x="92259" y="29786"/>
                </a:cubicBezTo>
                <a:close/>
                <a:moveTo>
                  <a:pt x="83714" y="24102"/>
                </a:moveTo>
                <a:cubicBezTo>
                  <a:pt x="83817" y="23915"/>
                  <a:pt x="83861" y="23587"/>
                  <a:pt x="83648" y="23455"/>
                </a:cubicBezTo>
                <a:cubicBezTo>
                  <a:pt x="83535" y="23386"/>
                  <a:pt x="83556" y="23610"/>
                  <a:pt x="83548" y="23692"/>
                </a:cubicBezTo>
                <a:cubicBezTo>
                  <a:pt x="83537" y="23799"/>
                  <a:pt x="83544" y="24079"/>
                  <a:pt x="83657" y="24129"/>
                </a:cubicBezTo>
                <a:cubicBezTo>
                  <a:pt x="83685" y="24141"/>
                  <a:pt x="83699" y="24121"/>
                  <a:pt x="83714" y="24102"/>
                </a:cubicBezTo>
                <a:close/>
                <a:moveTo>
                  <a:pt x="83225" y="23565"/>
                </a:moveTo>
                <a:cubicBezTo>
                  <a:pt x="83422" y="23592"/>
                  <a:pt x="83117" y="23379"/>
                  <a:pt x="83112" y="23484"/>
                </a:cubicBezTo>
                <a:cubicBezTo>
                  <a:pt x="83109" y="23527"/>
                  <a:pt x="83193" y="23557"/>
                  <a:pt x="83225" y="23565"/>
                </a:cubicBezTo>
                <a:close/>
                <a:moveTo>
                  <a:pt x="82995" y="24927"/>
                </a:moveTo>
                <a:cubicBezTo>
                  <a:pt x="82852" y="25057"/>
                  <a:pt x="82804" y="25279"/>
                  <a:pt x="82954" y="25174"/>
                </a:cubicBezTo>
                <a:cubicBezTo>
                  <a:pt x="83175" y="25021"/>
                  <a:pt x="83167" y="25204"/>
                  <a:pt x="83273" y="25092"/>
                </a:cubicBezTo>
                <a:cubicBezTo>
                  <a:pt x="83372" y="24989"/>
                  <a:pt x="83482" y="25331"/>
                  <a:pt x="83515" y="25401"/>
                </a:cubicBezTo>
                <a:cubicBezTo>
                  <a:pt x="83567" y="25513"/>
                  <a:pt x="83733" y="25817"/>
                  <a:pt x="83898" y="25691"/>
                </a:cubicBezTo>
                <a:cubicBezTo>
                  <a:pt x="84034" y="25587"/>
                  <a:pt x="83964" y="25294"/>
                  <a:pt x="84118" y="25414"/>
                </a:cubicBezTo>
                <a:cubicBezTo>
                  <a:pt x="84295" y="25552"/>
                  <a:pt x="84200" y="24907"/>
                  <a:pt x="84187" y="24850"/>
                </a:cubicBezTo>
                <a:cubicBezTo>
                  <a:pt x="84162" y="24740"/>
                  <a:pt x="84076" y="24343"/>
                  <a:pt x="83892" y="24486"/>
                </a:cubicBezTo>
                <a:cubicBezTo>
                  <a:pt x="83820" y="24542"/>
                  <a:pt x="83445" y="24961"/>
                  <a:pt x="83388" y="24913"/>
                </a:cubicBezTo>
                <a:cubicBezTo>
                  <a:pt x="83269" y="24814"/>
                  <a:pt x="83372" y="24606"/>
                  <a:pt x="82995" y="24927"/>
                </a:cubicBezTo>
                <a:close/>
                <a:moveTo>
                  <a:pt x="82744" y="23768"/>
                </a:moveTo>
                <a:cubicBezTo>
                  <a:pt x="82770" y="24052"/>
                  <a:pt x="83064" y="23908"/>
                  <a:pt x="82901" y="23720"/>
                </a:cubicBezTo>
                <a:cubicBezTo>
                  <a:pt x="82838" y="23648"/>
                  <a:pt x="82754" y="23656"/>
                  <a:pt x="82744" y="23768"/>
                </a:cubicBezTo>
                <a:close/>
                <a:moveTo>
                  <a:pt x="83285" y="23282"/>
                </a:moveTo>
                <a:cubicBezTo>
                  <a:pt x="83338" y="23322"/>
                  <a:pt x="83200" y="22966"/>
                  <a:pt x="83132" y="22903"/>
                </a:cubicBezTo>
                <a:cubicBezTo>
                  <a:pt x="82970" y="22751"/>
                  <a:pt x="82443" y="22981"/>
                  <a:pt x="82458" y="22315"/>
                </a:cubicBezTo>
                <a:cubicBezTo>
                  <a:pt x="82466" y="21983"/>
                  <a:pt x="82711" y="21621"/>
                  <a:pt x="82464" y="21316"/>
                </a:cubicBezTo>
                <a:cubicBezTo>
                  <a:pt x="82344" y="21168"/>
                  <a:pt x="82021" y="21128"/>
                  <a:pt x="81977" y="21414"/>
                </a:cubicBezTo>
                <a:cubicBezTo>
                  <a:pt x="81950" y="21590"/>
                  <a:pt x="82037" y="21953"/>
                  <a:pt x="81893" y="22029"/>
                </a:cubicBezTo>
                <a:cubicBezTo>
                  <a:pt x="81812" y="22071"/>
                  <a:pt x="81860" y="22162"/>
                  <a:pt x="81888" y="22248"/>
                </a:cubicBezTo>
                <a:cubicBezTo>
                  <a:pt x="81973" y="22511"/>
                  <a:pt x="82083" y="22542"/>
                  <a:pt x="82196" y="22758"/>
                </a:cubicBezTo>
                <a:cubicBezTo>
                  <a:pt x="82316" y="22989"/>
                  <a:pt x="82465" y="22931"/>
                  <a:pt x="82712" y="22975"/>
                </a:cubicBezTo>
                <a:cubicBezTo>
                  <a:pt x="82959" y="23019"/>
                  <a:pt x="83103" y="23117"/>
                  <a:pt x="83285" y="23282"/>
                </a:cubicBezTo>
                <a:close/>
                <a:moveTo>
                  <a:pt x="82321" y="23243"/>
                </a:moveTo>
                <a:cubicBezTo>
                  <a:pt x="82539" y="23445"/>
                  <a:pt x="82439" y="23098"/>
                  <a:pt x="82286" y="23081"/>
                </a:cubicBezTo>
                <a:cubicBezTo>
                  <a:pt x="82191" y="23070"/>
                  <a:pt x="82300" y="23219"/>
                  <a:pt x="82321" y="23243"/>
                </a:cubicBezTo>
                <a:close/>
                <a:moveTo>
                  <a:pt x="81523" y="24622"/>
                </a:moveTo>
                <a:cubicBezTo>
                  <a:pt x="81661" y="24485"/>
                  <a:pt x="82011" y="24075"/>
                  <a:pt x="81952" y="23863"/>
                </a:cubicBezTo>
                <a:cubicBezTo>
                  <a:pt x="81927" y="23774"/>
                  <a:pt x="81891" y="23995"/>
                  <a:pt x="81876" y="24031"/>
                </a:cubicBezTo>
                <a:cubicBezTo>
                  <a:pt x="81814" y="24174"/>
                  <a:pt x="81366" y="24659"/>
                  <a:pt x="81401" y="24708"/>
                </a:cubicBezTo>
                <a:cubicBezTo>
                  <a:pt x="81441" y="24704"/>
                  <a:pt x="81494" y="24648"/>
                  <a:pt x="81523" y="24622"/>
                </a:cubicBezTo>
                <a:close/>
                <a:moveTo>
                  <a:pt x="81941" y="19106"/>
                </a:moveTo>
                <a:cubicBezTo>
                  <a:pt x="81864" y="18542"/>
                  <a:pt x="81451" y="19073"/>
                  <a:pt x="81541" y="19546"/>
                </a:cubicBezTo>
                <a:cubicBezTo>
                  <a:pt x="81573" y="19709"/>
                  <a:pt x="81624" y="19788"/>
                  <a:pt x="81731" y="19910"/>
                </a:cubicBezTo>
                <a:cubicBezTo>
                  <a:pt x="81842" y="20024"/>
                  <a:pt x="81850" y="19850"/>
                  <a:pt x="81870" y="19743"/>
                </a:cubicBezTo>
                <a:cubicBezTo>
                  <a:pt x="81910" y="19537"/>
                  <a:pt x="81946" y="19316"/>
                  <a:pt x="81941" y="19106"/>
                </a:cubicBezTo>
                <a:close/>
                <a:moveTo>
                  <a:pt x="61174" y="11625"/>
                </a:moveTo>
                <a:cubicBezTo>
                  <a:pt x="61288" y="11598"/>
                  <a:pt x="61395" y="11535"/>
                  <a:pt x="61557" y="11439"/>
                </a:cubicBezTo>
                <a:cubicBezTo>
                  <a:pt x="61736" y="11333"/>
                  <a:pt x="61691" y="11522"/>
                  <a:pt x="61755" y="11619"/>
                </a:cubicBezTo>
                <a:cubicBezTo>
                  <a:pt x="61828" y="11730"/>
                  <a:pt x="61957" y="11875"/>
                  <a:pt x="62040" y="12001"/>
                </a:cubicBezTo>
                <a:cubicBezTo>
                  <a:pt x="61999" y="12077"/>
                  <a:pt x="61882" y="12066"/>
                  <a:pt x="61745" y="12085"/>
                </a:cubicBezTo>
                <a:cubicBezTo>
                  <a:pt x="61364" y="12140"/>
                  <a:pt x="61247" y="11661"/>
                  <a:pt x="61174" y="11625"/>
                </a:cubicBezTo>
                <a:close/>
                <a:moveTo>
                  <a:pt x="66873" y="11189"/>
                </a:moveTo>
                <a:cubicBezTo>
                  <a:pt x="67002" y="11172"/>
                  <a:pt x="67044" y="11383"/>
                  <a:pt x="66553" y="11322"/>
                </a:cubicBezTo>
                <a:cubicBezTo>
                  <a:pt x="66206" y="11279"/>
                  <a:pt x="65834" y="11162"/>
                  <a:pt x="65708" y="11576"/>
                </a:cubicBezTo>
                <a:cubicBezTo>
                  <a:pt x="65672" y="11695"/>
                  <a:pt x="65641" y="11782"/>
                  <a:pt x="65534" y="11635"/>
                </a:cubicBezTo>
                <a:cubicBezTo>
                  <a:pt x="65401" y="11452"/>
                  <a:pt x="65619" y="11214"/>
                  <a:pt x="65824" y="11166"/>
                </a:cubicBezTo>
                <a:cubicBezTo>
                  <a:pt x="66124" y="11096"/>
                  <a:pt x="66468" y="11281"/>
                  <a:pt x="66836" y="11199"/>
                </a:cubicBezTo>
                <a:cubicBezTo>
                  <a:pt x="66850" y="11196"/>
                  <a:pt x="66859" y="11191"/>
                  <a:pt x="66873" y="11189"/>
                </a:cubicBezTo>
                <a:close/>
                <a:moveTo>
                  <a:pt x="61804" y="11205"/>
                </a:moveTo>
                <a:cubicBezTo>
                  <a:pt x="61951" y="11219"/>
                  <a:pt x="62013" y="11441"/>
                  <a:pt x="61765" y="11312"/>
                </a:cubicBezTo>
                <a:cubicBezTo>
                  <a:pt x="61657" y="11256"/>
                  <a:pt x="61732" y="11207"/>
                  <a:pt x="61804" y="11205"/>
                </a:cubicBezTo>
                <a:close/>
                <a:moveTo>
                  <a:pt x="70062" y="24846"/>
                </a:moveTo>
                <a:cubicBezTo>
                  <a:pt x="69916" y="24599"/>
                  <a:pt x="69756" y="24293"/>
                  <a:pt x="69676" y="24442"/>
                </a:cubicBezTo>
                <a:cubicBezTo>
                  <a:pt x="69514" y="24745"/>
                  <a:pt x="69455" y="25413"/>
                  <a:pt x="69775" y="25605"/>
                </a:cubicBezTo>
                <a:cubicBezTo>
                  <a:pt x="70017" y="25750"/>
                  <a:pt x="70218" y="25462"/>
                  <a:pt x="70187" y="25197"/>
                </a:cubicBezTo>
                <a:cubicBezTo>
                  <a:pt x="70172" y="25067"/>
                  <a:pt x="70122" y="24960"/>
                  <a:pt x="70062" y="24846"/>
                </a:cubicBezTo>
                <a:close/>
                <a:moveTo>
                  <a:pt x="78257" y="21000"/>
                </a:moveTo>
                <a:cubicBezTo>
                  <a:pt x="78259" y="21434"/>
                  <a:pt x="78866" y="21251"/>
                  <a:pt x="78820" y="20882"/>
                </a:cubicBezTo>
                <a:cubicBezTo>
                  <a:pt x="78784" y="20602"/>
                  <a:pt x="78316" y="20641"/>
                  <a:pt x="78257" y="21000"/>
                </a:cubicBezTo>
                <a:close/>
                <a:moveTo>
                  <a:pt x="47653" y="7525"/>
                </a:moveTo>
                <a:cubicBezTo>
                  <a:pt x="47891" y="7510"/>
                  <a:pt x="47226" y="7775"/>
                  <a:pt x="47224" y="7775"/>
                </a:cubicBezTo>
                <a:cubicBezTo>
                  <a:pt x="47152" y="7773"/>
                  <a:pt x="47345" y="7643"/>
                  <a:pt x="47346" y="7642"/>
                </a:cubicBezTo>
                <a:cubicBezTo>
                  <a:pt x="47441" y="7588"/>
                  <a:pt x="47546" y="7546"/>
                  <a:pt x="47653" y="7525"/>
                </a:cubicBezTo>
                <a:close/>
                <a:moveTo>
                  <a:pt x="48063" y="8048"/>
                </a:moveTo>
                <a:cubicBezTo>
                  <a:pt x="47834" y="8081"/>
                  <a:pt x="48091" y="8318"/>
                  <a:pt x="48046" y="8368"/>
                </a:cubicBezTo>
                <a:cubicBezTo>
                  <a:pt x="48038" y="8377"/>
                  <a:pt x="47860" y="8435"/>
                  <a:pt x="48070" y="8463"/>
                </a:cubicBezTo>
                <a:cubicBezTo>
                  <a:pt x="48181" y="8477"/>
                  <a:pt x="48166" y="8395"/>
                  <a:pt x="48212" y="8295"/>
                </a:cubicBezTo>
                <a:cubicBezTo>
                  <a:pt x="48326" y="8054"/>
                  <a:pt x="48308" y="8014"/>
                  <a:pt x="48063" y="8048"/>
                </a:cubicBezTo>
                <a:close/>
                <a:moveTo>
                  <a:pt x="50854" y="7181"/>
                </a:moveTo>
                <a:cubicBezTo>
                  <a:pt x="50682" y="7164"/>
                  <a:pt x="50693" y="7400"/>
                  <a:pt x="50846" y="7269"/>
                </a:cubicBezTo>
                <a:cubicBezTo>
                  <a:pt x="50875" y="7245"/>
                  <a:pt x="50904" y="7201"/>
                  <a:pt x="50854" y="7181"/>
                </a:cubicBezTo>
                <a:close/>
                <a:moveTo>
                  <a:pt x="47256" y="12883"/>
                </a:moveTo>
                <a:cubicBezTo>
                  <a:pt x="47230" y="12740"/>
                  <a:pt x="47261" y="12640"/>
                  <a:pt x="47398" y="12569"/>
                </a:cubicBezTo>
                <a:cubicBezTo>
                  <a:pt x="47613" y="12459"/>
                  <a:pt x="47456" y="13216"/>
                  <a:pt x="47292" y="12984"/>
                </a:cubicBezTo>
                <a:cubicBezTo>
                  <a:pt x="47269" y="12952"/>
                  <a:pt x="47263" y="12921"/>
                  <a:pt x="47256" y="12883"/>
                </a:cubicBezTo>
                <a:close/>
                <a:moveTo>
                  <a:pt x="51761" y="15229"/>
                </a:moveTo>
                <a:cubicBezTo>
                  <a:pt x="51531" y="15087"/>
                  <a:pt x="52221" y="15231"/>
                  <a:pt x="52223" y="15232"/>
                </a:cubicBezTo>
                <a:cubicBezTo>
                  <a:pt x="52591" y="15321"/>
                  <a:pt x="52192" y="15332"/>
                  <a:pt x="52048" y="15311"/>
                </a:cubicBezTo>
                <a:cubicBezTo>
                  <a:pt x="51947" y="15296"/>
                  <a:pt x="51854" y="15273"/>
                  <a:pt x="51761" y="15229"/>
                </a:cubicBezTo>
                <a:close/>
                <a:moveTo>
                  <a:pt x="51587" y="13986"/>
                </a:moveTo>
                <a:cubicBezTo>
                  <a:pt x="51835" y="14104"/>
                  <a:pt x="51818" y="14253"/>
                  <a:pt x="51597" y="14040"/>
                </a:cubicBezTo>
                <a:cubicBezTo>
                  <a:pt x="51579" y="14023"/>
                  <a:pt x="51525" y="13972"/>
                  <a:pt x="51587" y="13986"/>
                </a:cubicBezTo>
                <a:close/>
                <a:moveTo>
                  <a:pt x="41954" y="4972"/>
                </a:moveTo>
                <a:cubicBezTo>
                  <a:pt x="42008" y="5135"/>
                  <a:pt x="41651" y="5259"/>
                  <a:pt x="41540" y="5303"/>
                </a:cubicBezTo>
                <a:cubicBezTo>
                  <a:pt x="41418" y="5349"/>
                  <a:pt x="40792" y="5558"/>
                  <a:pt x="40693" y="5567"/>
                </a:cubicBezTo>
                <a:cubicBezTo>
                  <a:pt x="40560" y="5580"/>
                  <a:pt x="39918" y="5495"/>
                  <a:pt x="39887" y="5361"/>
                </a:cubicBezTo>
                <a:cubicBezTo>
                  <a:pt x="39852" y="5211"/>
                  <a:pt x="39891" y="5288"/>
                  <a:pt x="39791" y="5157"/>
                </a:cubicBezTo>
                <a:cubicBezTo>
                  <a:pt x="39722" y="5065"/>
                  <a:pt x="39995" y="4977"/>
                  <a:pt x="39819" y="4931"/>
                </a:cubicBezTo>
                <a:cubicBezTo>
                  <a:pt x="39671" y="4892"/>
                  <a:pt x="39461" y="4965"/>
                  <a:pt x="39617" y="4857"/>
                </a:cubicBezTo>
                <a:cubicBezTo>
                  <a:pt x="39688" y="4807"/>
                  <a:pt x="39620" y="4816"/>
                  <a:pt x="39749" y="4771"/>
                </a:cubicBezTo>
                <a:cubicBezTo>
                  <a:pt x="40016" y="4678"/>
                  <a:pt x="39901" y="4579"/>
                  <a:pt x="40119" y="4805"/>
                </a:cubicBezTo>
                <a:cubicBezTo>
                  <a:pt x="40330" y="5023"/>
                  <a:pt x="40517" y="4758"/>
                  <a:pt x="40843" y="4774"/>
                </a:cubicBezTo>
                <a:cubicBezTo>
                  <a:pt x="41187" y="4792"/>
                  <a:pt x="41424" y="4565"/>
                  <a:pt x="41704" y="4672"/>
                </a:cubicBezTo>
                <a:cubicBezTo>
                  <a:pt x="41812" y="4720"/>
                  <a:pt x="41667" y="4789"/>
                  <a:pt x="41872" y="4902"/>
                </a:cubicBezTo>
                <a:cubicBezTo>
                  <a:pt x="41912" y="4924"/>
                  <a:pt x="41929" y="4933"/>
                  <a:pt x="41954" y="4972"/>
                </a:cubicBezTo>
                <a:close/>
                <a:moveTo>
                  <a:pt x="43120" y="8293"/>
                </a:moveTo>
                <a:cubicBezTo>
                  <a:pt x="43256" y="8312"/>
                  <a:pt x="43429" y="8334"/>
                  <a:pt x="43491" y="8456"/>
                </a:cubicBezTo>
                <a:cubicBezTo>
                  <a:pt x="43457" y="8613"/>
                  <a:pt x="43414" y="8656"/>
                  <a:pt x="43315" y="8650"/>
                </a:cubicBezTo>
                <a:cubicBezTo>
                  <a:pt x="43318" y="8732"/>
                  <a:pt x="43334" y="8743"/>
                  <a:pt x="43324" y="8877"/>
                </a:cubicBezTo>
                <a:cubicBezTo>
                  <a:pt x="43300" y="9187"/>
                  <a:pt x="43252" y="9283"/>
                  <a:pt x="42968" y="9349"/>
                </a:cubicBezTo>
                <a:cubicBezTo>
                  <a:pt x="42784" y="9391"/>
                  <a:pt x="42592" y="9490"/>
                  <a:pt x="42440" y="9515"/>
                </a:cubicBezTo>
                <a:cubicBezTo>
                  <a:pt x="42388" y="9523"/>
                  <a:pt x="42332" y="9529"/>
                  <a:pt x="42285" y="9499"/>
                </a:cubicBezTo>
                <a:cubicBezTo>
                  <a:pt x="42180" y="9429"/>
                  <a:pt x="42168" y="9314"/>
                  <a:pt x="42300" y="9243"/>
                </a:cubicBezTo>
                <a:cubicBezTo>
                  <a:pt x="42547" y="9111"/>
                  <a:pt x="42530" y="9138"/>
                  <a:pt x="42362" y="8906"/>
                </a:cubicBezTo>
                <a:cubicBezTo>
                  <a:pt x="42284" y="8798"/>
                  <a:pt x="42392" y="8825"/>
                  <a:pt x="42344" y="8670"/>
                </a:cubicBezTo>
                <a:cubicBezTo>
                  <a:pt x="42304" y="8543"/>
                  <a:pt x="42666" y="8662"/>
                  <a:pt x="42766" y="8439"/>
                </a:cubicBezTo>
                <a:cubicBezTo>
                  <a:pt x="42832" y="8291"/>
                  <a:pt x="42971" y="8268"/>
                  <a:pt x="43120" y="8293"/>
                </a:cubicBezTo>
                <a:close/>
                <a:moveTo>
                  <a:pt x="48976" y="14223"/>
                </a:moveTo>
                <a:cubicBezTo>
                  <a:pt x="49299" y="14161"/>
                  <a:pt x="49209" y="14227"/>
                  <a:pt x="49171" y="14558"/>
                </a:cubicBezTo>
                <a:cubicBezTo>
                  <a:pt x="49156" y="14690"/>
                  <a:pt x="49150" y="14783"/>
                  <a:pt x="48971" y="14689"/>
                </a:cubicBezTo>
                <a:cubicBezTo>
                  <a:pt x="48847" y="14625"/>
                  <a:pt x="48800" y="14578"/>
                  <a:pt x="48656" y="14515"/>
                </a:cubicBezTo>
                <a:cubicBezTo>
                  <a:pt x="48604" y="14492"/>
                  <a:pt x="48358" y="14403"/>
                  <a:pt x="48361" y="14338"/>
                </a:cubicBezTo>
                <a:cubicBezTo>
                  <a:pt x="48367" y="14164"/>
                  <a:pt x="48717" y="14248"/>
                  <a:pt x="48860" y="14238"/>
                </a:cubicBezTo>
                <a:lnTo>
                  <a:pt x="48976" y="14223"/>
                </a:lnTo>
                <a:close/>
                <a:moveTo>
                  <a:pt x="47169" y="13912"/>
                </a:moveTo>
                <a:cubicBezTo>
                  <a:pt x="47150" y="13897"/>
                  <a:pt x="47179" y="13690"/>
                  <a:pt x="47204" y="13638"/>
                </a:cubicBezTo>
                <a:cubicBezTo>
                  <a:pt x="47204" y="13637"/>
                  <a:pt x="47165" y="13431"/>
                  <a:pt x="47155" y="13412"/>
                </a:cubicBezTo>
                <a:cubicBezTo>
                  <a:pt x="47088" y="13277"/>
                  <a:pt x="47111" y="13264"/>
                  <a:pt x="47261" y="13197"/>
                </a:cubicBezTo>
                <a:cubicBezTo>
                  <a:pt x="47575" y="13058"/>
                  <a:pt x="47552" y="13306"/>
                  <a:pt x="47551" y="13557"/>
                </a:cubicBezTo>
                <a:cubicBezTo>
                  <a:pt x="47551" y="13695"/>
                  <a:pt x="47543" y="13780"/>
                  <a:pt x="47426" y="13860"/>
                </a:cubicBezTo>
                <a:cubicBezTo>
                  <a:pt x="47359" y="13892"/>
                  <a:pt x="47244" y="13948"/>
                  <a:pt x="47169" y="13912"/>
                </a:cubicBezTo>
                <a:close/>
                <a:moveTo>
                  <a:pt x="45689" y="13698"/>
                </a:moveTo>
                <a:cubicBezTo>
                  <a:pt x="45679" y="13863"/>
                  <a:pt x="45394" y="13704"/>
                  <a:pt x="45579" y="13646"/>
                </a:cubicBezTo>
                <a:cubicBezTo>
                  <a:pt x="45634" y="13629"/>
                  <a:pt x="45672" y="13642"/>
                  <a:pt x="45689" y="13698"/>
                </a:cubicBezTo>
                <a:close/>
                <a:moveTo>
                  <a:pt x="43360" y="10032"/>
                </a:moveTo>
                <a:cubicBezTo>
                  <a:pt x="43380" y="10050"/>
                  <a:pt x="44085" y="9858"/>
                  <a:pt x="44168" y="9843"/>
                </a:cubicBezTo>
                <a:cubicBezTo>
                  <a:pt x="44450" y="9789"/>
                  <a:pt x="44774" y="9804"/>
                  <a:pt x="45018" y="9749"/>
                </a:cubicBezTo>
                <a:cubicBezTo>
                  <a:pt x="45392" y="9664"/>
                  <a:pt x="45053" y="9552"/>
                  <a:pt x="45145" y="9479"/>
                </a:cubicBezTo>
                <a:cubicBezTo>
                  <a:pt x="45224" y="9416"/>
                  <a:pt x="45402" y="9357"/>
                  <a:pt x="45274" y="9184"/>
                </a:cubicBezTo>
                <a:cubicBezTo>
                  <a:pt x="45140" y="9005"/>
                  <a:pt x="44996" y="9099"/>
                  <a:pt x="44941" y="8816"/>
                </a:cubicBezTo>
                <a:cubicBezTo>
                  <a:pt x="44885" y="8529"/>
                  <a:pt x="44535" y="8114"/>
                  <a:pt x="44266" y="8000"/>
                </a:cubicBezTo>
                <a:cubicBezTo>
                  <a:pt x="44149" y="7950"/>
                  <a:pt x="44213" y="7932"/>
                  <a:pt x="44321" y="7832"/>
                </a:cubicBezTo>
                <a:cubicBezTo>
                  <a:pt x="44536" y="7632"/>
                  <a:pt x="44749" y="7393"/>
                  <a:pt x="44270" y="7449"/>
                </a:cubicBezTo>
                <a:cubicBezTo>
                  <a:pt x="43629" y="7524"/>
                  <a:pt x="44317" y="7290"/>
                  <a:pt x="44024" y="7172"/>
                </a:cubicBezTo>
                <a:cubicBezTo>
                  <a:pt x="43704" y="7042"/>
                  <a:pt x="43616" y="7566"/>
                  <a:pt x="43497" y="7769"/>
                </a:cubicBezTo>
                <a:cubicBezTo>
                  <a:pt x="43409" y="7918"/>
                  <a:pt x="43681" y="7728"/>
                  <a:pt x="43630" y="7888"/>
                </a:cubicBezTo>
                <a:cubicBezTo>
                  <a:pt x="43525" y="8214"/>
                  <a:pt x="43689" y="7937"/>
                  <a:pt x="43717" y="8089"/>
                </a:cubicBezTo>
                <a:cubicBezTo>
                  <a:pt x="43797" y="8515"/>
                  <a:pt x="44129" y="8363"/>
                  <a:pt x="44196" y="8649"/>
                </a:cubicBezTo>
                <a:cubicBezTo>
                  <a:pt x="44255" y="8905"/>
                  <a:pt x="43788" y="8871"/>
                  <a:pt x="43776" y="9027"/>
                </a:cubicBezTo>
                <a:cubicBezTo>
                  <a:pt x="43761" y="9216"/>
                  <a:pt x="43770" y="9206"/>
                  <a:pt x="43643" y="9372"/>
                </a:cubicBezTo>
                <a:cubicBezTo>
                  <a:pt x="43531" y="9517"/>
                  <a:pt x="43653" y="9479"/>
                  <a:pt x="43827" y="9500"/>
                </a:cubicBezTo>
                <a:cubicBezTo>
                  <a:pt x="43853" y="9503"/>
                  <a:pt x="44160" y="9529"/>
                  <a:pt x="44140" y="9551"/>
                </a:cubicBezTo>
                <a:cubicBezTo>
                  <a:pt x="44138" y="9552"/>
                  <a:pt x="43794" y="9701"/>
                  <a:pt x="43749" y="9726"/>
                </a:cubicBezTo>
                <a:cubicBezTo>
                  <a:pt x="43693" y="9758"/>
                  <a:pt x="43365" y="9973"/>
                  <a:pt x="43360" y="10032"/>
                </a:cubicBezTo>
                <a:close/>
                <a:moveTo>
                  <a:pt x="85751" y="3128"/>
                </a:moveTo>
                <a:cubicBezTo>
                  <a:pt x="85253" y="3091"/>
                  <a:pt x="85454" y="3375"/>
                  <a:pt x="85812" y="3248"/>
                </a:cubicBezTo>
                <a:cubicBezTo>
                  <a:pt x="85981" y="3188"/>
                  <a:pt x="85845" y="3143"/>
                  <a:pt x="85751" y="3128"/>
                </a:cubicBezTo>
                <a:close/>
                <a:moveTo>
                  <a:pt x="57013" y="3103"/>
                </a:moveTo>
                <a:cubicBezTo>
                  <a:pt x="57220" y="3162"/>
                  <a:pt x="57388" y="3224"/>
                  <a:pt x="57589" y="3288"/>
                </a:cubicBezTo>
                <a:cubicBezTo>
                  <a:pt x="57644" y="3306"/>
                  <a:pt x="58146" y="3439"/>
                  <a:pt x="58133" y="3315"/>
                </a:cubicBezTo>
                <a:cubicBezTo>
                  <a:pt x="58121" y="3201"/>
                  <a:pt x="57456" y="2940"/>
                  <a:pt x="57667" y="2682"/>
                </a:cubicBezTo>
                <a:cubicBezTo>
                  <a:pt x="57737" y="2596"/>
                  <a:pt x="57757" y="2588"/>
                  <a:pt x="57817" y="2483"/>
                </a:cubicBezTo>
                <a:cubicBezTo>
                  <a:pt x="57921" y="2301"/>
                  <a:pt x="58158" y="2214"/>
                  <a:pt x="58328" y="2111"/>
                </a:cubicBezTo>
                <a:cubicBezTo>
                  <a:pt x="58593" y="1952"/>
                  <a:pt x="59669" y="1842"/>
                  <a:pt x="59715" y="1686"/>
                </a:cubicBezTo>
                <a:cubicBezTo>
                  <a:pt x="59749" y="1569"/>
                  <a:pt x="59404" y="1616"/>
                  <a:pt x="59352" y="1628"/>
                </a:cubicBezTo>
                <a:cubicBezTo>
                  <a:pt x="59153" y="1672"/>
                  <a:pt x="59055" y="1717"/>
                  <a:pt x="58834" y="1743"/>
                </a:cubicBezTo>
                <a:cubicBezTo>
                  <a:pt x="58368" y="1796"/>
                  <a:pt x="58186" y="1781"/>
                  <a:pt x="57724" y="1951"/>
                </a:cubicBezTo>
                <a:cubicBezTo>
                  <a:pt x="57270" y="2118"/>
                  <a:pt x="57554" y="2142"/>
                  <a:pt x="57473" y="2216"/>
                </a:cubicBezTo>
                <a:cubicBezTo>
                  <a:pt x="57440" y="2245"/>
                  <a:pt x="57217" y="2435"/>
                  <a:pt x="57216" y="2444"/>
                </a:cubicBezTo>
                <a:cubicBezTo>
                  <a:pt x="57210" y="2529"/>
                  <a:pt x="57407" y="2514"/>
                  <a:pt x="57122" y="2652"/>
                </a:cubicBezTo>
                <a:cubicBezTo>
                  <a:pt x="56908" y="2757"/>
                  <a:pt x="57073" y="2732"/>
                  <a:pt x="56940" y="2887"/>
                </a:cubicBezTo>
                <a:cubicBezTo>
                  <a:pt x="56829" y="3017"/>
                  <a:pt x="56853" y="3051"/>
                  <a:pt x="57013" y="3103"/>
                </a:cubicBezTo>
                <a:close/>
                <a:moveTo>
                  <a:pt x="56558" y="624"/>
                </a:moveTo>
                <a:cubicBezTo>
                  <a:pt x="56950" y="652"/>
                  <a:pt x="56814" y="524"/>
                  <a:pt x="56465" y="559"/>
                </a:cubicBezTo>
                <a:cubicBezTo>
                  <a:pt x="56288" y="576"/>
                  <a:pt x="56513" y="619"/>
                  <a:pt x="56558" y="624"/>
                </a:cubicBezTo>
                <a:close/>
                <a:moveTo>
                  <a:pt x="55196" y="733"/>
                </a:moveTo>
                <a:cubicBezTo>
                  <a:pt x="55596" y="659"/>
                  <a:pt x="55456" y="530"/>
                  <a:pt x="55020" y="677"/>
                </a:cubicBezTo>
                <a:cubicBezTo>
                  <a:pt x="54762" y="764"/>
                  <a:pt x="55121" y="747"/>
                  <a:pt x="55196" y="733"/>
                </a:cubicBezTo>
                <a:close/>
                <a:moveTo>
                  <a:pt x="53954" y="6265"/>
                </a:moveTo>
                <a:cubicBezTo>
                  <a:pt x="53868" y="6188"/>
                  <a:pt x="53734" y="6047"/>
                  <a:pt x="53827" y="5924"/>
                </a:cubicBezTo>
                <a:cubicBezTo>
                  <a:pt x="53978" y="5722"/>
                  <a:pt x="54416" y="6444"/>
                  <a:pt x="54124" y="6371"/>
                </a:cubicBezTo>
                <a:cubicBezTo>
                  <a:pt x="54066" y="6357"/>
                  <a:pt x="54000" y="6303"/>
                  <a:pt x="53954" y="6265"/>
                </a:cubicBezTo>
                <a:close/>
                <a:moveTo>
                  <a:pt x="53409" y="6545"/>
                </a:moveTo>
                <a:cubicBezTo>
                  <a:pt x="53462" y="6414"/>
                  <a:pt x="53353" y="6358"/>
                  <a:pt x="53244" y="6301"/>
                </a:cubicBezTo>
                <a:cubicBezTo>
                  <a:pt x="53139" y="6247"/>
                  <a:pt x="52826" y="6103"/>
                  <a:pt x="52733" y="6236"/>
                </a:cubicBezTo>
                <a:cubicBezTo>
                  <a:pt x="52664" y="6334"/>
                  <a:pt x="52955" y="6663"/>
                  <a:pt x="53079" y="6682"/>
                </a:cubicBezTo>
                <a:cubicBezTo>
                  <a:pt x="53200" y="6700"/>
                  <a:pt x="53327" y="6626"/>
                  <a:pt x="53409" y="6545"/>
                </a:cubicBezTo>
                <a:close/>
                <a:moveTo>
                  <a:pt x="73900" y="8389"/>
                </a:moveTo>
                <a:cubicBezTo>
                  <a:pt x="74016" y="8635"/>
                  <a:pt x="73997" y="8619"/>
                  <a:pt x="73942" y="8877"/>
                </a:cubicBezTo>
                <a:cubicBezTo>
                  <a:pt x="73882" y="9155"/>
                  <a:pt x="73086" y="9641"/>
                  <a:pt x="73273" y="9357"/>
                </a:cubicBezTo>
                <a:cubicBezTo>
                  <a:pt x="73494" y="9021"/>
                  <a:pt x="73680" y="8912"/>
                  <a:pt x="73668" y="8453"/>
                </a:cubicBezTo>
                <a:cubicBezTo>
                  <a:pt x="73665" y="8361"/>
                  <a:pt x="73643" y="8245"/>
                  <a:pt x="73678" y="8159"/>
                </a:cubicBezTo>
                <a:cubicBezTo>
                  <a:pt x="73735" y="8058"/>
                  <a:pt x="73884" y="8357"/>
                  <a:pt x="73900" y="8389"/>
                </a:cubicBezTo>
                <a:close/>
                <a:moveTo>
                  <a:pt x="66134" y="993"/>
                </a:moveTo>
                <a:cubicBezTo>
                  <a:pt x="66035" y="978"/>
                  <a:pt x="65741" y="939"/>
                  <a:pt x="65756" y="1118"/>
                </a:cubicBezTo>
                <a:cubicBezTo>
                  <a:pt x="65785" y="1466"/>
                  <a:pt x="67276" y="1180"/>
                  <a:pt x="66134" y="993"/>
                </a:cubicBezTo>
                <a:close/>
                <a:moveTo>
                  <a:pt x="65001" y="807"/>
                </a:moveTo>
                <a:cubicBezTo>
                  <a:pt x="64828" y="792"/>
                  <a:pt x="64312" y="737"/>
                  <a:pt x="64191" y="873"/>
                </a:cubicBezTo>
                <a:cubicBezTo>
                  <a:pt x="64066" y="1013"/>
                  <a:pt x="65208" y="1086"/>
                  <a:pt x="65273" y="1082"/>
                </a:cubicBezTo>
                <a:cubicBezTo>
                  <a:pt x="65599" y="1064"/>
                  <a:pt x="65351" y="835"/>
                  <a:pt x="65086" y="814"/>
                </a:cubicBezTo>
                <a:lnTo>
                  <a:pt x="65001" y="807"/>
                </a:lnTo>
                <a:close/>
                <a:moveTo>
                  <a:pt x="63659" y="718"/>
                </a:moveTo>
                <a:cubicBezTo>
                  <a:pt x="63843" y="841"/>
                  <a:pt x="64789" y="727"/>
                  <a:pt x="64488" y="587"/>
                </a:cubicBezTo>
                <a:cubicBezTo>
                  <a:pt x="64322" y="510"/>
                  <a:pt x="63687" y="531"/>
                  <a:pt x="63645" y="681"/>
                </a:cubicBezTo>
                <a:cubicBezTo>
                  <a:pt x="63641" y="698"/>
                  <a:pt x="63649" y="706"/>
                  <a:pt x="63659" y="718"/>
                </a:cubicBezTo>
                <a:close/>
                <a:moveTo>
                  <a:pt x="76662" y="2090"/>
                </a:moveTo>
                <a:cubicBezTo>
                  <a:pt x="76717" y="2103"/>
                  <a:pt x="77237" y="2190"/>
                  <a:pt x="77244" y="2114"/>
                </a:cubicBezTo>
                <a:cubicBezTo>
                  <a:pt x="77253" y="2019"/>
                  <a:pt x="76166" y="1951"/>
                  <a:pt x="76662" y="2090"/>
                </a:cubicBezTo>
                <a:close/>
                <a:moveTo>
                  <a:pt x="75878" y="2529"/>
                </a:moveTo>
                <a:cubicBezTo>
                  <a:pt x="75846" y="2610"/>
                  <a:pt x="76436" y="2531"/>
                  <a:pt x="76133" y="2498"/>
                </a:cubicBezTo>
                <a:cubicBezTo>
                  <a:pt x="76049" y="2490"/>
                  <a:pt x="75955" y="2493"/>
                  <a:pt x="75878" y="2529"/>
                </a:cubicBezTo>
                <a:close/>
                <a:moveTo>
                  <a:pt x="75727" y="1889"/>
                </a:moveTo>
                <a:cubicBezTo>
                  <a:pt x="75426" y="1837"/>
                  <a:pt x="75297" y="1841"/>
                  <a:pt x="75001" y="1868"/>
                </a:cubicBezTo>
                <a:cubicBezTo>
                  <a:pt x="74836" y="1882"/>
                  <a:pt x="74463" y="1807"/>
                  <a:pt x="74356" y="1870"/>
                </a:cubicBezTo>
                <a:cubicBezTo>
                  <a:pt x="74190" y="1969"/>
                  <a:pt x="74772" y="2125"/>
                  <a:pt x="74832" y="2135"/>
                </a:cubicBezTo>
                <a:cubicBezTo>
                  <a:pt x="74950" y="2156"/>
                  <a:pt x="75694" y="2190"/>
                  <a:pt x="75733" y="2107"/>
                </a:cubicBezTo>
                <a:cubicBezTo>
                  <a:pt x="75761" y="2047"/>
                  <a:pt x="75435" y="1955"/>
                  <a:pt x="75630" y="1993"/>
                </a:cubicBezTo>
                <a:cubicBezTo>
                  <a:pt x="75632" y="1993"/>
                  <a:pt x="76225" y="2093"/>
                  <a:pt x="76047" y="1985"/>
                </a:cubicBezTo>
                <a:cubicBezTo>
                  <a:pt x="75972" y="1940"/>
                  <a:pt x="75813" y="1907"/>
                  <a:pt x="75727" y="1889"/>
                </a:cubicBezTo>
                <a:close/>
                <a:moveTo>
                  <a:pt x="86539" y="11708"/>
                </a:moveTo>
                <a:cubicBezTo>
                  <a:pt x="86360" y="11897"/>
                  <a:pt x="86570" y="11909"/>
                  <a:pt x="86641" y="11715"/>
                </a:cubicBezTo>
                <a:cubicBezTo>
                  <a:pt x="86670" y="11636"/>
                  <a:pt x="86576" y="11679"/>
                  <a:pt x="86539" y="11708"/>
                </a:cubicBezTo>
                <a:close/>
                <a:moveTo>
                  <a:pt x="84874" y="11291"/>
                </a:moveTo>
                <a:cubicBezTo>
                  <a:pt x="84878" y="11160"/>
                  <a:pt x="84548" y="10884"/>
                  <a:pt x="84451" y="10764"/>
                </a:cubicBezTo>
                <a:cubicBezTo>
                  <a:pt x="84314" y="10593"/>
                  <a:pt x="84122" y="10239"/>
                  <a:pt x="84531" y="10370"/>
                </a:cubicBezTo>
                <a:cubicBezTo>
                  <a:pt x="84733" y="10435"/>
                  <a:pt x="84684" y="10405"/>
                  <a:pt x="84529" y="10267"/>
                </a:cubicBezTo>
                <a:cubicBezTo>
                  <a:pt x="84130" y="9912"/>
                  <a:pt x="83708" y="9575"/>
                  <a:pt x="83369" y="9159"/>
                </a:cubicBezTo>
                <a:cubicBezTo>
                  <a:pt x="83255" y="9019"/>
                  <a:pt x="82984" y="8707"/>
                  <a:pt x="82822" y="8642"/>
                </a:cubicBezTo>
                <a:cubicBezTo>
                  <a:pt x="82795" y="8662"/>
                  <a:pt x="83003" y="9098"/>
                  <a:pt x="83029" y="9143"/>
                </a:cubicBezTo>
                <a:cubicBezTo>
                  <a:pt x="83190" y="9416"/>
                  <a:pt x="83490" y="9694"/>
                  <a:pt x="83695" y="9958"/>
                </a:cubicBezTo>
                <a:cubicBezTo>
                  <a:pt x="83963" y="10303"/>
                  <a:pt x="84145" y="10609"/>
                  <a:pt x="84363" y="10982"/>
                </a:cubicBezTo>
                <a:cubicBezTo>
                  <a:pt x="84434" y="11104"/>
                  <a:pt x="84650" y="11446"/>
                  <a:pt x="84837" y="11340"/>
                </a:cubicBezTo>
                <a:cubicBezTo>
                  <a:pt x="84861" y="11326"/>
                  <a:pt x="84866" y="11316"/>
                  <a:pt x="84874" y="11291"/>
                </a:cubicBezTo>
                <a:close/>
                <a:moveTo>
                  <a:pt x="55086" y="31271"/>
                </a:moveTo>
                <a:cubicBezTo>
                  <a:pt x="55316" y="31590"/>
                  <a:pt x="55080" y="32307"/>
                  <a:pt x="55324" y="32746"/>
                </a:cubicBezTo>
                <a:cubicBezTo>
                  <a:pt x="55445" y="32964"/>
                  <a:pt x="55508" y="32697"/>
                  <a:pt x="55647" y="32926"/>
                </a:cubicBezTo>
                <a:cubicBezTo>
                  <a:pt x="55576" y="32573"/>
                  <a:pt x="55462" y="32170"/>
                  <a:pt x="55442" y="31943"/>
                </a:cubicBezTo>
                <a:cubicBezTo>
                  <a:pt x="55412" y="31845"/>
                  <a:pt x="55420" y="31501"/>
                  <a:pt x="55086" y="31271"/>
                </a:cubicBezTo>
                <a:close/>
                <a:moveTo>
                  <a:pt x="54625" y="15183"/>
                </a:moveTo>
                <a:cubicBezTo>
                  <a:pt x="54777" y="15143"/>
                  <a:pt x="54929" y="15095"/>
                  <a:pt x="54758" y="15291"/>
                </a:cubicBezTo>
                <a:cubicBezTo>
                  <a:pt x="54522" y="15561"/>
                  <a:pt x="54105" y="15380"/>
                  <a:pt x="54392" y="15257"/>
                </a:cubicBezTo>
                <a:cubicBezTo>
                  <a:pt x="54463" y="15227"/>
                  <a:pt x="54550" y="15204"/>
                  <a:pt x="54625" y="15183"/>
                </a:cubicBezTo>
                <a:close/>
                <a:moveTo>
                  <a:pt x="61458" y="23343"/>
                </a:moveTo>
                <a:cubicBezTo>
                  <a:pt x="61390" y="23231"/>
                  <a:pt x="61109" y="23311"/>
                  <a:pt x="61252" y="23396"/>
                </a:cubicBezTo>
                <a:cubicBezTo>
                  <a:pt x="61315" y="23433"/>
                  <a:pt x="61475" y="23415"/>
                  <a:pt x="61458" y="23343"/>
                </a:cubicBezTo>
                <a:close/>
                <a:moveTo>
                  <a:pt x="54050" y="30729"/>
                </a:moveTo>
                <a:cubicBezTo>
                  <a:pt x="54127" y="30857"/>
                  <a:pt x="54244" y="30907"/>
                  <a:pt x="54376" y="30959"/>
                </a:cubicBezTo>
                <a:cubicBezTo>
                  <a:pt x="54275" y="30892"/>
                  <a:pt x="54225" y="30768"/>
                  <a:pt x="54025" y="30339"/>
                </a:cubicBezTo>
                <a:cubicBezTo>
                  <a:pt x="53912" y="30097"/>
                  <a:pt x="53884" y="29975"/>
                  <a:pt x="53846" y="29714"/>
                </a:cubicBezTo>
                <a:cubicBezTo>
                  <a:pt x="53837" y="29655"/>
                  <a:pt x="53820" y="29506"/>
                  <a:pt x="53800" y="29405"/>
                </a:cubicBezTo>
                <a:cubicBezTo>
                  <a:pt x="53774" y="29306"/>
                  <a:pt x="53718" y="29170"/>
                  <a:pt x="53706" y="29101"/>
                </a:cubicBezTo>
                <a:cubicBezTo>
                  <a:pt x="53693" y="29029"/>
                  <a:pt x="53673" y="28970"/>
                  <a:pt x="53657" y="28923"/>
                </a:cubicBezTo>
                <a:cubicBezTo>
                  <a:pt x="53668" y="29058"/>
                  <a:pt x="53677" y="29192"/>
                  <a:pt x="53676" y="29330"/>
                </a:cubicBezTo>
                <a:cubicBezTo>
                  <a:pt x="53673" y="29739"/>
                  <a:pt x="53640" y="29890"/>
                  <a:pt x="53837" y="30266"/>
                </a:cubicBezTo>
                <a:cubicBezTo>
                  <a:pt x="53894" y="30376"/>
                  <a:pt x="53968" y="30590"/>
                  <a:pt x="54050" y="30729"/>
                </a:cubicBezTo>
                <a:close/>
                <a:moveTo>
                  <a:pt x="55263" y="27775"/>
                </a:moveTo>
                <a:cubicBezTo>
                  <a:pt x="55176" y="27726"/>
                  <a:pt x="55026" y="27670"/>
                  <a:pt x="54964" y="27694"/>
                </a:cubicBezTo>
                <a:cubicBezTo>
                  <a:pt x="54910" y="27714"/>
                  <a:pt x="54706" y="27803"/>
                  <a:pt x="54669" y="27831"/>
                </a:cubicBezTo>
                <a:cubicBezTo>
                  <a:pt x="54486" y="27972"/>
                  <a:pt x="54509" y="28119"/>
                  <a:pt x="54502" y="28193"/>
                </a:cubicBezTo>
                <a:cubicBezTo>
                  <a:pt x="54504" y="28303"/>
                  <a:pt x="54399" y="28622"/>
                  <a:pt x="54595" y="28728"/>
                </a:cubicBezTo>
                <a:cubicBezTo>
                  <a:pt x="54729" y="28800"/>
                  <a:pt x="54935" y="28829"/>
                  <a:pt x="55010" y="28650"/>
                </a:cubicBezTo>
                <a:cubicBezTo>
                  <a:pt x="55064" y="28520"/>
                  <a:pt x="54931" y="28594"/>
                  <a:pt x="55076" y="28401"/>
                </a:cubicBezTo>
                <a:cubicBezTo>
                  <a:pt x="55160" y="28290"/>
                  <a:pt x="55171" y="28255"/>
                  <a:pt x="55202" y="28200"/>
                </a:cubicBezTo>
                <a:cubicBezTo>
                  <a:pt x="55278" y="28001"/>
                  <a:pt x="55310" y="27985"/>
                  <a:pt x="55263" y="27775"/>
                </a:cubicBezTo>
                <a:close/>
                <a:moveTo>
                  <a:pt x="50355" y="712"/>
                </a:moveTo>
                <a:cubicBezTo>
                  <a:pt x="50120" y="709"/>
                  <a:pt x="50005" y="753"/>
                  <a:pt x="49756" y="735"/>
                </a:cubicBezTo>
                <a:cubicBezTo>
                  <a:pt x="49468" y="717"/>
                  <a:pt x="48968" y="757"/>
                  <a:pt x="49610" y="841"/>
                </a:cubicBezTo>
                <a:cubicBezTo>
                  <a:pt x="49690" y="851"/>
                  <a:pt x="49739" y="856"/>
                  <a:pt x="49814" y="885"/>
                </a:cubicBezTo>
                <a:cubicBezTo>
                  <a:pt x="50311" y="1175"/>
                  <a:pt x="51583" y="746"/>
                  <a:pt x="50355" y="712"/>
                </a:cubicBezTo>
                <a:close/>
                <a:moveTo>
                  <a:pt x="50481" y="1425"/>
                </a:moveTo>
                <a:cubicBezTo>
                  <a:pt x="50694" y="1356"/>
                  <a:pt x="50486" y="1331"/>
                  <a:pt x="50365" y="1302"/>
                </a:cubicBezTo>
                <a:cubicBezTo>
                  <a:pt x="49873" y="1184"/>
                  <a:pt x="49699" y="1463"/>
                  <a:pt x="50241" y="1470"/>
                </a:cubicBezTo>
                <a:cubicBezTo>
                  <a:pt x="50332" y="1471"/>
                  <a:pt x="50395" y="1450"/>
                  <a:pt x="50481" y="1425"/>
                </a:cubicBezTo>
                <a:close/>
              </a:path>
            </a:pathLst>
          </a:custGeom>
          <a:noFill/>
          <a:ln>
            <a:solidFill>
              <a:srgbClr val="0000FF"/>
            </a:solidFill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</p:spTree>
    <p:extLst>
      <p:ext uri="{BB962C8B-B14F-4D97-AF65-F5344CB8AC3E}">
        <p14:creationId xmlns:p14="http://schemas.microsoft.com/office/powerpoint/2010/main" val="267782155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Char"/>
      </p:transition>
    </mc:Choice>
    <mc:Fallback xmlns="">
      <p:transition spd="slow" advClick="0" advTm="1000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2" t="18438" r="7323" b="75411"/>
          <a:stretch/>
        </p:blipFill>
        <p:spPr>
          <a:xfrm>
            <a:off x="0" y="4881965"/>
            <a:ext cx="12192000" cy="1976035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20A1AAED-1348-480A-9F50-D9A6C48D1704}"/>
              </a:ext>
            </a:extLst>
          </p:cNvPr>
          <p:cNvSpPr/>
          <p:nvPr/>
        </p:nvSpPr>
        <p:spPr>
          <a:xfrm>
            <a:off x="7030720" y="5104958"/>
            <a:ext cx="4897120" cy="1092200"/>
          </a:xfrm>
          <a:prstGeom prst="roundRect">
            <a:avLst/>
          </a:prstGeom>
          <a:noFill/>
          <a:ln w="7620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rgbClr val="7030A0"/>
                </a:solidFill>
                <a:latin typeface="Tactic Round Bld" panose="00000800000000000000" pitchFamily="50" charset="0"/>
              </a:rPr>
              <a:t>The whole world as a single indivisible object is convenient to use for design decisions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760DBED-F560-4E93-AC7C-E3B18C68A73A}"/>
              </a:ext>
            </a:extLst>
          </p:cNvPr>
          <p:cNvSpPr txBox="1"/>
          <p:nvPr/>
        </p:nvSpPr>
        <p:spPr>
          <a:xfrm>
            <a:off x="8825163" y="1976035"/>
            <a:ext cx="2742387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actic Round Med It" panose="00000600000000000000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DESIGN DECISIONS</a:t>
            </a:r>
            <a:endParaRPr lang="en-US" sz="32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6" name="꙱ Whole World (L)">
            <a:extLst>
              <a:ext uri="{FF2B5EF4-FFF2-40B4-BE49-F238E27FC236}">
                <a16:creationId xmlns:a16="http://schemas.microsoft.com/office/drawing/2014/main" id="{2C25D878-EADE-488B-9700-37F75FB08F9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5665" y="137569"/>
            <a:ext cx="7750798" cy="4524668"/>
          </a:xfrm>
          <a:custGeom>
            <a:avLst/>
            <a:gdLst>
              <a:gd name="T0" fmla="*/ 42549 w 97128"/>
              <a:gd name="T1" fmla="*/ 384 h 56603"/>
              <a:gd name="T2" fmla="*/ 33643 w 97128"/>
              <a:gd name="T3" fmla="*/ 2989 h 56603"/>
              <a:gd name="T4" fmla="*/ 27481 w 97128"/>
              <a:gd name="T5" fmla="*/ 40083 h 56603"/>
              <a:gd name="T6" fmla="*/ 23178 w 97128"/>
              <a:gd name="T7" fmla="*/ 40552 h 56603"/>
              <a:gd name="T8" fmla="*/ 12037 w 97128"/>
              <a:gd name="T9" fmla="*/ 20934 h 56603"/>
              <a:gd name="T10" fmla="*/ 10578 w 97128"/>
              <a:gd name="T11" fmla="*/ 9400 h 56603"/>
              <a:gd name="T12" fmla="*/ 4555 w 97128"/>
              <a:gd name="T13" fmla="*/ 6502 h 56603"/>
              <a:gd name="T14" fmla="*/ 16482 w 97128"/>
              <a:gd name="T15" fmla="*/ 3464 h 56603"/>
              <a:gd name="T16" fmla="*/ 25472 w 97128"/>
              <a:gd name="T17" fmla="*/ 4521 h 56603"/>
              <a:gd name="T18" fmla="*/ 29158 w 97128"/>
              <a:gd name="T19" fmla="*/ 8248 h 56603"/>
              <a:gd name="T20" fmla="*/ 22808 w 97128"/>
              <a:gd name="T21" fmla="*/ 13748 h 56603"/>
              <a:gd name="T22" fmla="*/ 16222 w 97128"/>
              <a:gd name="T23" fmla="*/ 21097 h 56603"/>
              <a:gd name="T24" fmla="*/ 28035 w 97128"/>
              <a:gd name="T25" fmla="*/ 28338 h 56603"/>
              <a:gd name="T26" fmla="*/ 23600 w 97128"/>
              <a:gd name="T27" fmla="*/ 42860 h 56603"/>
              <a:gd name="T28" fmla="*/ 746 w 97128"/>
              <a:gd name="T29" fmla="*/ 8722 h 56603"/>
              <a:gd name="T30" fmla="*/ 9640 w 97128"/>
              <a:gd name="T31" fmla="*/ 8981 h 56603"/>
              <a:gd name="T32" fmla="*/ 28290 w 97128"/>
              <a:gd name="T33" fmla="*/ 4471 h 56603"/>
              <a:gd name="T34" fmla="*/ 30463 w 97128"/>
              <a:gd name="T35" fmla="*/ 4495 h 56603"/>
              <a:gd name="T36" fmla="*/ 22086 w 97128"/>
              <a:gd name="T37" fmla="*/ 3681 h 56603"/>
              <a:gd name="T38" fmla="*/ 25143 w 97128"/>
              <a:gd name="T39" fmla="*/ 4983 h 56603"/>
              <a:gd name="T40" fmla="*/ 30465 w 97128"/>
              <a:gd name="T41" fmla="*/ 540 h 56603"/>
              <a:gd name="T42" fmla="*/ 27686 w 97128"/>
              <a:gd name="T43" fmla="*/ 1938 h 56603"/>
              <a:gd name="T44" fmla="*/ 23850 w 97128"/>
              <a:gd name="T45" fmla="*/ 1877 h 56603"/>
              <a:gd name="T46" fmla="*/ 27120 w 97128"/>
              <a:gd name="T47" fmla="*/ 1204 h 56603"/>
              <a:gd name="T48" fmla="*/ 16282 w 97128"/>
              <a:gd name="T49" fmla="*/ 22886 h 56603"/>
              <a:gd name="T50" fmla="*/ 16284 w 97128"/>
              <a:gd name="T51" fmla="*/ 53529 h 56603"/>
              <a:gd name="T52" fmla="*/ 29870 w 97128"/>
              <a:gd name="T53" fmla="*/ 54327 h 56603"/>
              <a:gd name="T54" fmla="*/ 58726 w 97128"/>
              <a:gd name="T55" fmla="*/ 51080 h 56603"/>
              <a:gd name="T56" fmla="*/ 77848 w 97128"/>
              <a:gd name="T57" fmla="*/ 56592 h 56603"/>
              <a:gd name="T58" fmla="*/ 49727 w 97128"/>
              <a:gd name="T59" fmla="*/ 1094 h 56603"/>
              <a:gd name="T60" fmla="*/ 89586 w 97128"/>
              <a:gd name="T61" fmla="*/ 32947 h 56603"/>
              <a:gd name="T62" fmla="*/ 82655 w 97128"/>
              <a:gd name="T63" fmla="*/ 33879 h 56603"/>
              <a:gd name="T64" fmla="*/ 93816 w 97128"/>
              <a:gd name="T65" fmla="*/ 43434 h 56603"/>
              <a:gd name="T66" fmla="*/ 79924 w 97128"/>
              <a:gd name="T67" fmla="*/ 19744 h 56603"/>
              <a:gd name="T68" fmla="*/ 75419 w 97128"/>
              <a:gd name="T69" fmla="*/ 23680 h 56603"/>
              <a:gd name="T70" fmla="*/ 63025 w 97128"/>
              <a:gd name="T71" fmla="*/ 18783 h 56603"/>
              <a:gd name="T72" fmla="*/ 57835 w 97128"/>
              <a:gd name="T73" fmla="*/ 21878 h 56603"/>
              <a:gd name="T74" fmla="*/ 56799 w 97128"/>
              <a:gd name="T75" fmla="*/ 30106 h 56603"/>
              <a:gd name="T76" fmla="*/ 47578 w 97128"/>
              <a:gd name="T77" fmla="*/ 27458 h 56603"/>
              <a:gd name="T78" fmla="*/ 39418 w 97128"/>
              <a:gd name="T79" fmla="*/ 22001 h 56603"/>
              <a:gd name="T80" fmla="*/ 53976 w 97128"/>
              <a:gd name="T81" fmla="*/ 14762 h 56603"/>
              <a:gd name="T82" fmla="*/ 51399 w 97128"/>
              <a:gd name="T83" fmla="*/ 13708 h 56603"/>
              <a:gd name="T84" fmla="*/ 46701 w 97128"/>
              <a:gd name="T85" fmla="*/ 12365 h 56603"/>
              <a:gd name="T86" fmla="*/ 46152 w 97128"/>
              <a:gd name="T87" fmla="*/ 9288 h 56603"/>
              <a:gd name="T88" fmla="*/ 50915 w 97128"/>
              <a:gd name="T89" fmla="*/ 4761 h 56603"/>
              <a:gd name="T90" fmla="*/ 50994 w 97128"/>
              <a:gd name="T91" fmla="*/ 3314 h 56603"/>
              <a:gd name="T92" fmla="*/ 61847 w 97128"/>
              <a:gd name="T93" fmla="*/ 2910 h 56603"/>
              <a:gd name="T94" fmla="*/ 86592 w 97128"/>
              <a:gd name="T95" fmla="*/ 3849 h 56603"/>
              <a:gd name="T96" fmla="*/ 82204 w 97128"/>
              <a:gd name="T97" fmla="*/ 12686 h 56603"/>
              <a:gd name="T98" fmla="*/ 84959 w 97128"/>
              <a:gd name="T99" fmla="*/ 14672 h 56603"/>
              <a:gd name="T100" fmla="*/ 88705 w 97128"/>
              <a:gd name="T101" fmla="*/ 30992 h 56603"/>
              <a:gd name="T102" fmla="*/ 84770 w 97128"/>
              <a:gd name="T103" fmla="*/ 27246 h 56603"/>
              <a:gd name="T104" fmla="*/ 76986 w 97128"/>
              <a:gd name="T105" fmla="*/ 27708 h 56603"/>
              <a:gd name="T106" fmla="*/ 81563 w 97128"/>
              <a:gd name="T107" fmla="*/ 27780 h 56603"/>
              <a:gd name="T108" fmla="*/ 93364 w 97128"/>
              <a:gd name="T109" fmla="*/ 30176 h 56603"/>
              <a:gd name="T110" fmla="*/ 82901 w 97128"/>
              <a:gd name="T111" fmla="*/ 23720 h 56603"/>
              <a:gd name="T112" fmla="*/ 65708 w 97128"/>
              <a:gd name="T113" fmla="*/ 11576 h 56603"/>
              <a:gd name="T114" fmla="*/ 52223 w 97128"/>
              <a:gd name="T115" fmla="*/ 15232 h 56603"/>
              <a:gd name="T116" fmla="*/ 48971 w 97128"/>
              <a:gd name="T117" fmla="*/ 14689 h 56603"/>
              <a:gd name="T118" fmla="*/ 43749 w 97128"/>
              <a:gd name="T119" fmla="*/ 9726 h 56603"/>
              <a:gd name="T120" fmla="*/ 53079 w 97128"/>
              <a:gd name="T121" fmla="*/ 6682 h 56603"/>
              <a:gd name="T122" fmla="*/ 75727 w 97128"/>
              <a:gd name="T123" fmla="*/ 1889 h 56603"/>
              <a:gd name="T124" fmla="*/ 53657 w 97128"/>
              <a:gd name="T125" fmla="*/ 28923 h 56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128" h="56603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30135" y="36520"/>
                </a:moveTo>
                <a:cubicBezTo>
                  <a:pt x="30044" y="36585"/>
                  <a:pt x="29695" y="36860"/>
                  <a:pt x="29687" y="36986"/>
                </a:cubicBezTo>
                <a:cubicBezTo>
                  <a:pt x="29668" y="37289"/>
                  <a:pt x="29850" y="37576"/>
                  <a:pt x="29736" y="37955"/>
                </a:cubicBezTo>
                <a:cubicBezTo>
                  <a:pt x="29678" y="38146"/>
                  <a:pt x="29439" y="38585"/>
                  <a:pt x="29336" y="38783"/>
                </a:cubicBezTo>
                <a:cubicBezTo>
                  <a:pt x="29287" y="38877"/>
                  <a:pt x="29142" y="39133"/>
                  <a:pt x="29062" y="39199"/>
                </a:cubicBezTo>
                <a:cubicBezTo>
                  <a:pt x="29054" y="39193"/>
                  <a:pt x="29398" y="38722"/>
                  <a:pt x="29233" y="38608"/>
                </a:cubicBezTo>
                <a:cubicBezTo>
                  <a:pt x="29109" y="38522"/>
                  <a:pt x="29041" y="38970"/>
                  <a:pt x="29026" y="39029"/>
                </a:cubicBezTo>
                <a:cubicBezTo>
                  <a:pt x="29010" y="39088"/>
                  <a:pt x="28886" y="39453"/>
                  <a:pt x="28754" y="39789"/>
                </a:cubicBezTo>
                <a:cubicBezTo>
                  <a:pt x="28540" y="40625"/>
                  <a:pt x="27793" y="40297"/>
                  <a:pt x="27481" y="40083"/>
                </a:cubicBezTo>
                <a:cubicBezTo>
                  <a:pt x="27252" y="39927"/>
                  <a:pt x="27179" y="39781"/>
                  <a:pt x="27168" y="39519"/>
                </a:cubicBezTo>
                <a:cubicBezTo>
                  <a:pt x="27191" y="40091"/>
                  <a:pt x="27301" y="40099"/>
                  <a:pt x="27663" y="40487"/>
                </a:cubicBezTo>
                <a:cubicBezTo>
                  <a:pt x="28119" y="41002"/>
                  <a:pt x="27976" y="41542"/>
                  <a:pt x="27267" y="41652"/>
                </a:cubicBezTo>
                <a:cubicBezTo>
                  <a:pt x="26952" y="41700"/>
                  <a:pt x="26694" y="41644"/>
                  <a:pt x="26608" y="41991"/>
                </a:cubicBezTo>
                <a:cubicBezTo>
                  <a:pt x="26532" y="42296"/>
                  <a:pt x="26512" y="42334"/>
                  <a:pt x="26214" y="42450"/>
                </a:cubicBezTo>
                <a:cubicBezTo>
                  <a:pt x="25809" y="42608"/>
                  <a:pt x="26412" y="42840"/>
                  <a:pt x="26402" y="43026"/>
                </a:cubicBezTo>
                <a:cubicBezTo>
                  <a:pt x="26401" y="43054"/>
                  <a:pt x="26170" y="43714"/>
                  <a:pt x="26151" y="43753"/>
                </a:cubicBezTo>
                <a:cubicBezTo>
                  <a:pt x="25990" y="44073"/>
                  <a:pt x="25744" y="44219"/>
                  <a:pt x="26185" y="44525"/>
                </a:cubicBezTo>
                <a:cubicBezTo>
                  <a:pt x="26322" y="44620"/>
                  <a:pt x="26621" y="44737"/>
                  <a:pt x="26541" y="44920"/>
                </a:cubicBezTo>
                <a:cubicBezTo>
                  <a:pt x="26482" y="45056"/>
                  <a:pt x="26375" y="45188"/>
                  <a:pt x="26305" y="45355"/>
                </a:cubicBezTo>
                <a:cubicBezTo>
                  <a:pt x="26196" y="45616"/>
                  <a:pt x="26186" y="45497"/>
                  <a:pt x="26113" y="45577"/>
                </a:cubicBezTo>
                <a:cubicBezTo>
                  <a:pt x="26069" y="45625"/>
                  <a:pt x="26168" y="46069"/>
                  <a:pt x="26206" y="46129"/>
                </a:cubicBezTo>
                <a:cubicBezTo>
                  <a:pt x="26256" y="46205"/>
                  <a:pt x="26303" y="46233"/>
                  <a:pt x="26348" y="46352"/>
                </a:cubicBezTo>
                <a:cubicBezTo>
                  <a:pt x="26288" y="46466"/>
                  <a:pt x="26250" y="46485"/>
                  <a:pt x="26169" y="46560"/>
                </a:cubicBezTo>
                <a:cubicBezTo>
                  <a:pt x="25707" y="46949"/>
                  <a:pt x="25886" y="46545"/>
                  <a:pt x="25668" y="46667"/>
                </a:cubicBezTo>
                <a:cubicBezTo>
                  <a:pt x="25525" y="46746"/>
                  <a:pt x="25556" y="46697"/>
                  <a:pt x="25538" y="46560"/>
                </a:cubicBezTo>
                <a:cubicBezTo>
                  <a:pt x="25527" y="46476"/>
                  <a:pt x="25373" y="46589"/>
                  <a:pt x="25250" y="46457"/>
                </a:cubicBezTo>
                <a:cubicBezTo>
                  <a:pt x="25128" y="46325"/>
                  <a:pt x="25499" y="46400"/>
                  <a:pt x="25302" y="46214"/>
                </a:cubicBezTo>
                <a:cubicBezTo>
                  <a:pt x="25150" y="46071"/>
                  <a:pt x="25203" y="46449"/>
                  <a:pt x="24919" y="46036"/>
                </a:cubicBezTo>
                <a:cubicBezTo>
                  <a:pt x="24850" y="45936"/>
                  <a:pt x="24825" y="45823"/>
                  <a:pt x="24728" y="45779"/>
                </a:cubicBezTo>
                <a:cubicBezTo>
                  <a:pt x="24625" y="45732"/>
                  <a:pt x="24628" y="45698"/>
                  <a:pt x="24614" y="45584"/>
                </a:cubicBezTo>
                <a:cubicBezTo>
                  <a:pt x="24600" y="45259"/>
                  <a:pt x="24444" y="45378"/>
                  <a:pt x="24374" y="45125"/>
                </a:cubicBezTo>
                <a:cubicBezTo>
                  <a:pt x="24315" y="44916"/>
                  <a:pt x="24257" y="44961"/>
                  <a:pt x="24475" y="44923"/>
                </a:cubicBezTo>
                <a:cubicBezTo>
                  <a:pt x="24582" y="44904"/>
                  <a:pt x="24451" y="44799"/>
                  <a:pt x="24276" y="44807"/>
                </a:cubicBezTo>
                <a:cubicBezTo>
                  <a:pt x="23996" y="44820"/>
                  <a:pt x="24476" y="44602"/>
                  <a:pt x="23930" y="44482"/>
                </a:cubicBezTo>
                <a:cubicBezTo>
                  <a:pt x="23750" y="44442"/>
                  <a:pt x="23697" y="44436"/>
                  <a:pt x="23776" y="44234"/>
                </a:cubicBezTo>
                <a:cubicBezTo>
                  <a:pt x="23882" y="43961"/>
                  <a:pt x="24180" y="44505"/>
                  <a:pt x="24178" y="44236"/>
                </a:cubicBezTo>
                <a:cubicBezTo>
                  <a:pt x="24177" y="44108"/>
                  <a:pt x="24175" y="44122"/>
                  <a:pt x="24193" y="43999"/>
                </a:cubicBezTo>
                <a:cubicBezTo>
                  <a:pt x="24204" y="43918"/>
                  <a:pt x="23975" y="43372"/>
                  <a:pt x="23950" y="43155"/>
                </a:cubicBezTo>
                <a:cubicBezTo>
                  <a:pt x="23931" y="42991"/>
                  <a:pt x="23975" y="42775"/>
                  <a:pt x="23817" y="42713"/>
                </a:cubicBezTo>
                <a:cubicBezTo>
                  <a:pt x="23586" y="42623"/>
                  <a:pt x="23476" y="42600"/>
                  <a:pt x="23389" y="42319"/>
                </a:cubicBezTo>
                <a:cubicBezTo>
                  <a:pt x="23306" y="42052"/>
                  <a:pt x="23318" y="41831"/>
                  <a:pt x="23205" y="41528"/>
                </a:cubicBezTo>
                <a:cubicBezTo>
                  <a:pt x="22989" y="40954"/>
                  <a:pt x="23122" y="41095"/>
                  <a:pt x="23178" y="40552"/>
                </a:cubicBezTo>
                <a:cubicBezTo>
                  <a:pt x="23211" y="40232"/>
                  <a:pt x="23232" y="39789"/>
                  <a:pt x="23180" y="39473"/>
                </a:cubicBezTo>
                <a:cubicBezTo>
                  <a:pt x="23107" y="39086"/>
                  <a:pt x="22993" y="38888"/>
                  <a:pt x="22967" y="38454"/>
                </a:cubicBezTo>
                <a:cubicBezTo>
                  <a:pt x="22950" y="38180"/>
                  <a:pt x="22919" y="38066"/>
                  <a:pt x="22945" y="37783"/>
                </a:cubicBezTo>
                <a:cubicBezTo>
                  <a:pt x="22987" y="37316"/>
                  <a:pt x="22957" y="36841"/>
                  <a:pt x="22892" y="36378"/>
                </a:cubicBezTo>
                <a:cubicBezTo>
                  <a:pt x="22839" y="36001"/>
                  <a:pt x="22930" y="35741"/>
                  <a:pt x="22879" y="35350"/>
                </a:cubicBezTo>
                <a:cubicBezTo>
                  <a:pt x="22840" y="35048"/>
                  <a:pt x="22714" y="34655"/>
                  <a:pt x="22641" y="34370"/>
                </a:cubicBezTo>
                <a:cubicBezTo>
                  <a:pt x="21996" y="33482"/>
                  <a:pt x="20931" y="33458"/>
                  <a:pt x="20662" y="32745"/>
                </a:cubicBezTo>
                <a:cubicBezTo>
                  <a:pt x="20514" y="32352"/>
                  <a:pt x="20429" y="32227"/>
                  <a:pt x="20224" y="31879"/>
                </a:cubicBezTo>
                <a:cubicBezTo>
                  <a:pt x="19906" y="31337"/>
                  <a:pt x="19780" y="30805"/>
                  <a:pt x="19341" y="30332"/>
                </a:cubicBezTo>
                <a:cubicBezTo>
                  <a:pt x="19062" y="30032"/>
                  <a:pt x="18743" y="29656"/>
                  <a:pt x="19028" y="29234"/>
                </a:cubicBezTo>
                <a:cubicBezTo>
                  <a:pt x="19095" y="29135"/>
                  <a:pt x="19177" y="29094"/>
                  <a:pt x="19233" y="29076"/>
                </a:cubicBezTo>
                <a:cubicBezTo>
                  <a:pt x="19232" y="29079"/>
                  <a:pt x="19363" y="28667"/>
                  <a:pt x="19288" y="28681"/>
                </a:cubicBezTo>
                <a:cubicBezTo>
                  <a:pt x="19145" y="28708"/>
                  <a:pt x="19039" y="28721"/>
                  <a:pt x="19014" y="28522"/>
                </a:cubicBezTo>
                <a:cubicBezTo>
                  <a:pt x="18979" y="28250"/>
                  <a:pt x="19128" y="28052"/>
                  <a:pt x="19203" y="27798"/>
                </a:cubicBezTo>
                <a:cubicBezTo>
                  <a:pt x="19269" y="27573"/>
                  <a:pt x="19424" y="27415"/>
                  <a:pt x="19649" y="27311"/>
                </a:cubicBezTo>
                <a:cubicBezTo>
                  <a:pt x="20279" y="26561"/>
                  <a:pt x="20037" y="25604"/>
                  <a:pt x="20044" y="25228"/>
                </a:cubicBez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cubicBezTo>
                  <a:pt x="20361" y="24577"/>
                  <a:pt x="20579" y="24672"/>
                  <a:pt x="20740" y="24352"/>
                </a:cubicBezTo>
                <a:cubicBezTo>
                  <a:pt x="20961" y="23916"/>
                  <a:pt x="20916" y="23986"/>
                  <a:pt x="21339" y="23820"/>
                </a:cubicBezTo>
                <a:cubicBezTo>
                  <a:pt x="21483" y="23764"/>
                  <a:pt x="22043" y="23399"/>
                  <a:pt x="22083" y="23457"/>
                </a:cubicBezTo>
                <a:cubicBezTo>
                  <a:pt x="22083" y="23475"/>
                  <a:pt x="22079" y="23495"/>
                  <a:pt x="22070" y="23517"/>
                </a:cubicBezTo>
                <a:lnTo>
                  <a:pt x="22071" y="23516"/>
                </a:lnTo>
                <a:cubicBezTo>
                  <a:pt x="22046" y="23657"/>
                  <a:pt x="21902" y="24316"/>
                  <a:pt x="21998" y="24424"/>
                </a:cubicBezTo>
                <a:cubicBezTo>
                  <a:pt x="22056" y="24488"/>
                  <a:pt x="22147" y="24102"/>
                  <a:pt x="22163" y="24059"/>
                </a:cubicBezTo>
                <a:cubicBezTo>
                  <a:pt x="22324" y="23647"/>
                  <a:pt x="22625" y="23826"/>
                  <a:pt x="22574" y="23632"/>
                </a:cubicBezTo>
                <a:cubicBezTo>
                  <a:pt x="22524" y="23438"/>
                  <a:pt x="22983" y="23859"/>
                  <a:pt x="23004" y="23875"/>
                </a:cubicBezTo>
                <a:cubicBezTo>
                  <a:pt x="23240" y="24060"/>
                  <a:pt x="23496" y="24059"/>
                  <a:pt x="23774" y="24136"/>
                </a:cubicBezTo>
                <a:cubicBezTo>
                  <a:pt x="24284" y="24277"/>
                  <a:pt x="24316" y="24037"/>
                  <a:pt x="24778" y="24021"/>
                </a:cubicBezTo>
                <a:cubicBezTo>
                  <a:pt x="25042" y="24012"/>
                  <a:pt x="24678" y="24181"/>
                  <a:pt x="24936" y="24306"/>
                </a:cubicBezTo>
                <a:cubicBezTo>
                  <a:pt x="24997" y="24336"/>
                  <a:pt x="25155" y="24252"/>
                  <a:pt x="25306" y="24476"/>
                </a:cubicBezTo>
                <a:cubicBezTo>
                  <a:pt x="25482" y="24736"/>
                  <a:pt x="24940" y="24789"/>
                  <a:pt x="25353" y="24770"/>
                </a:cubicBezTo>
                <a:cubicBezTo>
                  <a:pt x="25436" y="24809"/>
                  <a:pt x="25523" y="24854"/>
                  <a:pt x="25625" y="24933"/>
                </a:cubicBezTo>
                <a:cubicBezTo>
                  <a:pt x="25790" y="25026"/>
                  <a:pt x="25824" y="25020"/>
                  <a:pt x="25986" y="25168"/>
                </a:cubicBezTo>
                <a:cubicBezTo>
                  <a:pt x="26054" y="25277"/>
                  <a:pt x="26368" y="25573"/>
                  <a:pt x="26508" y="25771"/>
                </a:cubicBezTo>
                <a:cubicBezTo>
                  <a:pt x="26728" y="25771"/>
                  <a:pt x="27289" y="25716"/>
                  <a:pt x="27428" y="25807"/>
                </a:cubicBezTo>
                <a:cubicBezTo>
                  <a:pt x="27636" y="25829"/>
                  <a:pt x="28083" y="26201"/>
                  <a:pt x="28246" y="26312"/>
                </a:cubicBezTo>
                <a:cubicBezTo>
                  <a:pt x="28413" y="26501"/>
                  <a:pt x="28539" y="26927"/>
                  <a:pt x="28614" y="27103"/>
                </a:cubicBezTo>
                <a:cubicBezTo>
                  <a:pt x="28721" y="27355"/>
                  <a:pt x="28724" y="27303"/>
                  <a:pt x="28602" y="27568"/>
                </a:cubicBezTo>
                <a:cubicBezTo>
                  <a:pt x="28518" y="27749"/>
                  <a:pt x="28040" y="28227"/>
                  <a:pt x="28035" y="28338"/>
                </a:cubicBezTo>
                <a:cubicBezTo>
                  <a:pt x="28030" y="28422"/>
                  <a:pt x="28367" y="28288"/>
                  <a:pt x="28465" y="28140"/>
                </a:cubicBezTo>
                <a:cubicBezTo>
                  <a:pt x="28577" y="27972"/>
                  <a:pt x="28690" y="27877"/>
                  <a:pt x="28913" y="27891"/>
                </a:cubicBezTo>
                <a:cubicBezTo>
                  <a:pt x="29370" y="27920"/>
                  <a:pt x="29133" y="28538"/>
                  <a:pt x="28588" y="28411"/>
                </a:cubicBezTo>
                <a:cubicBezTo>
                  <a:pt x="28430" y="28374"/>
                  <a:pt x="28487" y="28391"/>
                  <a:pt x="28610" y="28450"/>
                </a:cubicBezTo>
                <a:cubicBezTo>
                  <a:pt x="28722" y="28505"/>
                  <a:pt x="28908" y="28601"/>
                  <a:pt x="29021" y="28509"/>
                </a:cubicBezTo>
                <a:cubicBezTo>
                  <a:pt x="29142" y="28409"/>
                  <a:pt x="29193" y="28386"/>
                  <a:pt x="29273" y="28254"/>
                </a:cubicBezTo>
                <a:cubicBezTo>
                  <a:pt x="29488" y="27899"/>
                  <a:pt x="29745" y="28126"/>
                  <a:pt x="30011" y="28259"/>
                </a:cubicBezTo>
                <a:cubicBezTo>
                  <a:pt x="30062" y="28284"/>
                  <a:pt x="30359" y="28411"/>
                  <a:pt x="30381" y="28433"/>
                </a:cubicBezTo>
                <a:cubicBezTo>
                  <a:pt x="30488" y="28544"/>
                  <a:pt x="30347" y="28942"/>
                  <a:pt x="30500" y="28820"/>
                </a:cubicBezTo>
                <a:cubicBezTo>
                  <a:pt x="30738" y="28632"/>
                  <a:pt x="31256" y="28831"/>
                  <a:pt x="31538" y="28848"/>
                </a:cubicBezTo>
                <a:cubicBezTo>
                  <a:pt x="32364" y="28899"/>
                  <a:pt x="32324" y="29317"/>
                  <a:pt x="32986" y="29605"/>
                </a:cubicBezTo>
                <a:cubicBezTo>
                  <a:pt x="33351" y="29764"/>
                  <a:pt x="33468" y="29839"/>
                  <a:pt x="33521" y="30270"/>
                </a:cubicBezTo>
                <a:cubicBezTo>
                  <a:pt x="33573" y="30690"/>
                  <a:pt x="33469" y="31072"/>
                  <a:pt x="33180" y="31383"/>
                </a:cubicBezTo>
                <a:cubicBezTo>
                  <a:pt x="33002" y="31576"/>
                  <a:pt x="32880" y="31689"/>
                  <a:pt x="32769" y="31928"/>
                </a:cubicBezTo>
                <a:cubicBezTo>
                  <a:pt x="32654" y="32176"/>
                  <a:pt x="32533" y="32253"/>
                  <a:pt x="32365" y="32440"/>
                </a:cubicBezTo>
                <a:cubicBezTo>
                  <a:pt x="32242" y="32576"/>
                  <a:pt x="32324" y="32841"/>
                  <a:pt x="32340" y="33005"/>
                </a:cubicBezTo>
                <a:cubicBezTo>
                  <a:pt x="32416" y="33768"/>
                  <a:pt x="32295" y="34570"/>
                  <a:pt x="32000" y="35280"/>
                </a:cubicBezTo>
                <a:cubicBezTo>
                  <a:pt x="31860" y="35617"/>
                  <a:pt x="31683" y="35972"/>
                  <a:pt x="31284" y="36013"/>
                </a:cubicBezTo>
                <a:cubicBezTo>
                  <a:pt x="31057" y="36037"/>
                  <a:pt x="30917" y="35995"/>
                  <a:pt x="30730" y="36162"/>
                </a:cubicBezTo>
                <a:cubicBezTo>
                  <a:pt x="30566" y="36307"/>
                  <a:pt x="30327" y="36391"/>
                  <a:pt x="30135" y="36520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77848" y="56592"/>
                </a:moveTo>
                <a:lnTo>
                  <a:pt x="17173" y="56592"/>
                </a:lnTo>
                <a:cubicBezTo>
                  <a:pt x="16971" y="56603"/>
                  <a:pt x="16787" y="56566"/>
                  <a:pt x="16454" y="56467"/>
                </a:cubicBezTo>
                <a:cubicBezTo>
                  <a:pt x="16208" y="56392"/>
                  <a:pt x="14755" y="55960"/>
                  <a:pt x="14645" y="55858"/>
                </a:cubicBezTo>
                <a:cubicBezTo>
                  <a:pt x="14743" y="55780"/>
                  <a:pt x="17268" y="55974"/>
                  <a:pt x="17699" y="55989"/>
                </a:cubicBezTo>
                <a:cubicBezTo>
                  <a:pt x="18223" y="56007"/>
                  <a:pt x="18657" y="55988"/>
                  <a:pt x="19178" y="55961"/>
                </a:cubicBezTo>
                <a:cubicBezTo>
                  <a:pt x="19647" y="55937"/>
                  <a:pt x="20168" y="55985"/>
                  <a:pt x="20616" y="55944"/>
                </a:cubicBezTo>
                <a:cubicBezTo>
                  <a:pt x="21128" y="55897"/>
                  <a:pt x="19964" y="55840"/>
                  <a:pt x="19959" y="55840"/>
                </a:cubicBezTo>
                <a:cubicBezTo>
                  <a:pt x="19359" y="55823"/>
                  <a:pt x="18095" y="55862"/>
                  <a:pt x="17581" y="55668"/>
                </a:cubicBezTo>
                <a:cubicBezTo>
                  <a:pt x="17232" y="55537"/>
                  <a:pt x="17037" y="55404"/>
                  <a:pt x="16647" y="55314"/>
                </a:cubicBezTo>
                <a:cubicBezTo>
                  <a:pt x="16569" y="55296"/>
                  <a:pt x="15791" y="55181"/>
                  <a:pt x="15829" y="55112"/>
                </a:cubicBezTo>
                <a:cubicBezTo>
                  <a:pt x="15888" y="55005"/>
                  <a:pt x="16886" y="55136"/>
                  <a:pt x="17046" y="55135"/>
                </a:cubicBezTo>
                <a:cubicBezTo>
                  <a:pt x="17491" y="55134"/>
                  <a:pt x="17324" y="54919"/>
                  <a:pt x="16967" y="54833"/>
                </a:cubicBezTo>
                <a:cubicBezTo>
                  <a:pt x="16379" y="54692"/>
                  <a:pt x="15696" y="54690"/>
                  <a:pt x="15092" y="54644"/>
                </a:cubicBezTo>
                <a:cubicBezTo>
                  <a:pt x="14704" y="54614"/>
                  <a:pt x="14554" y="54450"/>
                  <a:pt x="14178" y="54373"/>
                </a:cubicBezTo>
                <a:cubicBezTo>
                  <a:pt x="14092" y="54355"/>
                  <a:pt x="12744" y="54108"/>
                  <a:pt x="13593" y="54107"/>
                </a:cubicBezTo>
                <a:cubicBezTo>
                  <a:pt x="13987" y="54107"/>
                  <a:pt x="14239" y="54155"/>
                  <a:pt x="14619" y="54212"/>
                </a:cubicBezTo>
                <a:cubicBezTo>
                  <a:pt x="15013" y="54271"/>
                  <a:pt x="15151" y="54241"/>
                  <a:pt x="15531" y="54161"/>
                </a:cubicBezTo>
                <a:cubicBezTo>
                  <a:pt x="15706" y="54124"/>
                  <a:pt x="15499" y="54039"/>
                  <a:pt x="15429" y="54022"/>
                </a:cubicBezTo>
                <a:cubicBezTo>
                  <a:pt x="15310" y="53992"/>
                  <a:pt x="14785" y="53947"/>
                  <a:pt x="14746" y="53916"/>
                </a:cubicBezTo>
                <a:cubicBezTo>
                  <a:pt x="14758" y="53904"/>
                  <a:pt x="15121" y="53807"/>
                  <a:pt x="15179" y="53788"/>
                </a:cubicBezTo>
                <a:cubicBezTo>
                  <a:pt x="15522" y="53670"/>
                  <a:pt x="15923" y="53608"/>
                  <a:pt x="16284" y="53529"/>
                </a:cubicBezTo>
                <a:cubicBezTo>
                  <a:pt x="16903" y="53392"/>
                  <a:pt x="17325" y="53445"/>
                  <a:pt x="17947" y="53465"/>
                </a:cubicBezTo>
                <a:cubicBezTo>
                  <a:pt x="18676" y="53489"/>
                  <a:pt x="19415" y="53522"/>
                  <a:pt x="20138" y="53410"/>
                </a:cubicBezTo>
                <a:cubicBezTo>
                  <a:pt x="20487" y="53356"/>
                  <a:pt x="20846" y="53295"/>
                  <a:pt x="21197" y="53360"/>
                </a:cubicBezTo>
                <a:cubicBezTo>
                  <a:pt x="21418" y="53400"/>
                  <a:pt x="21448" y="53388"/>
                  <a:pt x="21657" y="53394"/>
                </a:cubicBezTo>
                <a:cubicBezTo>
                  <a:pt x="21988" y="53403"/>
                  <a:pt x="22114" y="53647"/>
                  <a:pt x="22697" y="53609"/>
                </a:cubicBezTo>
                <a:cubicBezTo>
                  <a:pt x="23058" y="53585"/>
                  <a:pt x="23331" y="53559"/>
                  <a:pt x="23700" y="53564"/>
                </a:cubicBezTo>
                <a:cubicBezTo>
                  <a:pt x="23733" y="53564"/>
                  <a:pt x="24332" y="53590"/>
                  <a:pt x="24275" y="53528"/>
                </a:cubicBezTo>
                <a:cubicBezTo>
                  <a:pt x="24188" y="53434"/>
                  <a:pt x="23649" y="53348"/>
                  <a:pt x="23693" y="53174"/>
                </a:cubicBezTo>
                <a:cubicBezTo>
                  <a:pt x="23710" y="53103"/>
                  <a:pt x="23472" y="53080"/>
                  <a:pt x="23417" y="53069"/>
                </a:cubicBezTo>
                <a:cubicBezTo>
                  <a:pt x="22385" y="52862"/>
                  <a:pt x="23915" y="52983"/>
                  <a:pt x="24073" y="52999"/>
                </a:cubicBezTo>
                <a:cubicBezTo>
                  <a:pt x="24654" y="53060"/>
                  <a:pt x="25239" y="53076"/>
                  <a:pt x="25814" y="52958"/>
                </a:cubicBezTo>
                <a:cubicBezTo>
                  <a:pt x="26072" y="52905"/>
                  <a:pt x="26255" y="52976"/>
                  <a:pt x="26515" y="53013"/>
                </a:cubicBezTo>
                <a:cubicBezTo>
                  <a:pt x="26786" y="53052"/>
                  <a:pt x="27017" y="53105"/>
                  <a:pt x="27281" y="53151"/>
                </a:cubicBezTo>
                <a:cubicBezTo>
                  <a:pt x="27689" y="53223"/>
                  <a:pt x="27911" y="53092"/>
                  <a:pt x="28300" y="53111"/>
                </a:cubicBezTo>
                <a:cubicBezTo>
                  <a:pt x="28613" y="53125"/>
                  <a:pt x="28842" y="53178"/>
                  <a:pt x="29175" y="53171"/>
                </a:cubicBezTo>
                <a:cubicBezTo>
                  <a:pt x="29394" y="53166"/>
                  <a:pt x="30650" y="53126"/>
                  <a:pt x="30625" y="52800"/>
                </a:cubicBezTo>
                <a:cubicBezTo>
                  <a:pt x="30601" y="52496"/>
                  <a:pt x="29873" y="52234"/>
                  <a:pt x="29835" y="51928"/>
                </a:cubicBezTo>
                <a:cubicBezTo>
                  <a:pt x="29812" y="51745"/>
                  <a:pt x="29884" y="51756"/>
                  <a:pt x="29787" y="51514"/>
                </a:cubicBezTo>
                <a:cubicBezTo>
                  <a:pt x="29619" y="51092"/>
                  <a:pt x="29688" y="51053"/>
                  <a:pt x="29989" y="50730"/>
                </a:cubicBezTo>
                <a:cubicBezTo>
                  <a:pt x="30238" y="50463"/>
                  <a:pt x="30505" y="50272"/>
                  <a:pt x="30859" y="50159"/>
                </a:cubicBezTo>
                <a:cubicBezTo>
                  <a:pt x="31131" y="50072"/>
                  <a:pt x="31270" y="50126"/>
                  <a:pt x="30988" y="50344"/>
                </a:cubicBezTo>
                <a:cubicBezTo>
                  <a:pt x="30789" y="50497"/>
                  <a:pt x="30694" y="50545"/>
                  <a:pt x="30675" y="50807"/>
                </a:cubicBezTo>
                <a:cubicBezTo>
                  <a:pt x="30655" y="51101"/>
                  <a:pt x="30281" y="50939"/>
                  <a:pt x="30162" y="51239"/>
                </a:cubicBezTo>
                <a:cubicBezTo>
                  <a:pt x="30060" y="51493"/>
                  <a:pt x="30277" y="51645"/>
                  <a:pt x="30502" y="51671"/>
                </a:cubicBezTo>
                <a:cubicBezTo>
                  <a:pt x="30782" y="51704"/>
                  <a:pt x="30767" y="51733"/>
                  <a:pt x="30993" y="51911"/>
                </a:cubicBezTo>
                <a:cubicBezTo>
                  <a:pt x="31192" y="52067"/>
                  <a:pt x="31361" y="52184"/>
                  <a:pt x="31568" y="52326"/>
                </a:cubicBezTo>
                <a:cubicBezTo>
                  <a:pt x="31904" y="52558"/>
                  <a:pt x="31571" y="52540"/>
                  <a:pt x="31903" y="52733"/>
                </a:cubicBezTo>
                <a:cubicBezTo>
                  <a:pt x="32183" y="52897"/>
                  <a:pt x="32376" y="53084"/>
                  <a:pt x="32176" y="53421"/>
                </a:cubicBezTo>
                <a:cubicBezTo>
                  <a:pt x="31869" y="53888"/>
                  <a:pt x="30933" y="54008"/>
                  <a:pt x="30413" y="53990"/>
                </a:cubicBezTo>
                <a:cubicBezTo>
                  <a:pt x="30087" y="53979"/>
                  <a:pt x="29780" y="53877"/>
                  <a:pt x="29450" y="53852"/>
                </a:cubicBezTo>
                <a:cubicBezTo>
                  <a:pt x="29132" y="53831"/>
                  <a:pt x="29505" y="53971"/>
                  <a:pt x="29579" y="53995"/>
                </a:cubicBezTo>
                <a:cubicBezTo>
                  <a:pt x="29742" y="54044"/>
                  <a:pt x="30533" y="54233"/>
                  <a:pt x="30605" y="54290"/>
                </a:cubicBezTo>
                <a:cubicBezTo>
                  <a:pt x="30755" y="54409"/>
                  <a:pt x="29901" y="54330"/>
                  <a:pt x="29870" y="54327"/>
                </a:cubicBezTo>
                <a:cubicBezTo>
                  <a:pt x="29868" y="54326"/>
                  <a:pt x="29133" y="54214"/>
                  <a:pt x="29372" y="54304"/>
                </a:cubicBezTo>
                <a:cubicBezTo>
                  <a:pt x="29591" y="54387"/>
                  <a:pt x="30031" y="54545"/>
                  <a:pt x="29453" y="54518"/>
                </a:cubicBezTo>
                <a:cubicBezTo>
                  <a:pt x="29342" y="54513"/>
                  <a:pt x="28994" y="54470"/>
                  <a:pt x="28913" y="54485"/>
                </a:cubicBezTo>
                <a:cubicBezTo>
                  <a:pt x="29010" y="54612"/>
                  <a:pt x="29528" y="54676"/>
                  <a:pt x="29691" y="54680"/>
                </a:cubicBezTo>
                <a:cubicBezTo>
                  <a:pt x="29770" y="54680"/>
                  <a:pt x="30434" y="54667"/>
                  <a:pt x="30389" y="54789"/>
                </a:cubicBezTo>
                <a:cubicBezTo>
                  <a:pt x="30365" y="54853"/>
                  <a:pt x="30259" y="54869"/>
                  <a:pt x="30507" y="54908"/>
                </a:cubicBezTo>
                <a:cubicBezTo>
                  <a:pt x="31136" y="55008"/>
                  <a:pt x="31828" y="55064"/>
                  <a:pt x="32468" y="55138"/>
                </a:cubicBezTo>
                <a:cubicBezTo>
                  <a:pt x="33030" y="55202"/>
                  <a:pt x="33655" y="55261"/>
                  <a:pt x="34209" y="55353"/>
                </a:cubicBezTo>
                <a:cubicBezTo>
                  <a:pt x="34846" y="55459"/>
                  <a:pt x="34753" y="55523"/>
                  <a:pt x="35432" y="55372"/>
                </a:cubicBezTo>
                <a:cubicBezTo>
                  <a:pt x="36155" y="55212"/>
                  <a:pt x="36294" y="55249"/>
                  <a:pt x="37006" y="55273"/>
                </a:cubicBezTo>
                <a:cubicBezTo>
                  <a:pt x="37523" y="55285"/>
                  <a:pt x="38000" y="55133"/>
                  <a:pt x="38523" y="55088"/>
                </a:cubicBezTo>
                <a:cubicBezTo>
                  <a:pt x="38725" y="55070"/>
                  <a:pt x="39996" y="54980"/>
                  <a:pt x="40069" y="54873"/>
                </a:cubicBezTo>
                <a:cubicBezTo>
                  <a:pt x="40108" y="54817"/>
                  <a:pt x="40041" y="54603"/>
                  <a:pt x="39864" y="54597"/>
                </a:cubicBezTo>
                <a:cubicBezTo>
                  <a:pt x="39743" y="54594"/>
                  <a:pt x="39464" y="54644"/>
                  <a:pt x="39317" y="54654"/>
                </a:cubicBezTo>
                <a:cubicBezTo>
                  <a:pt x="39196" y="54662"/>
                  <a:pt x="38210" y="54726"/>
                  <a:pt x="38550" y="54368"/>
                </a:cubicBezTo>
                <a:cubicBezTo>
                  <a:pt x="38736" y="54173"/>
                  <a:pt x="39369" y="54061"/>
                  <a:pt x="39651" y="53994"/>
                </a:cubicBezTo>
                <a:cubicBezTo>
                  <a:pt x="40209" y="53859"/>
                  <a:pt x="40542" y="53851"/>
                  <a:pt x="41105" y="53819"/>
                </a:cubicBezTo>
                <a:cubicBezTo>
                  <a:pt x="41481" y="53798"/>
                  <a:pt x="41740" y="53736"/>
                  <a:pt x="42024" y="53476"/>
                </a:cubicBezTo>
                <a:cubicBezTo>
                  <a:pt x="42380" y="53148"/>
                  <a:pt x="41754" y="53252"/>
                  <a:pt x="42194" y="53042"/>
                </a:cubicBezTo>
                <a:cubicBezTo>
                  <a:pt x="42498" y="52898"/>
                  <a:pt x="42571" y="52827"/>
                  <a:pt x="42803" y="52595"/>
                </a:cubicBezTo>
                <a:cubicBezTo>
                  <a:pt x="43111" y="52286"/>
                  <a:pt x="43267" y="52458"/>
                  <a:pt x="43628" y="52462"/>
                </a:cubicBezTo>
                <a:cubicBezTo>
                  <a:pt x="43887" y="52466"/>
                  <a:pt x="44101" y="52441"/>
                  <a:pt x="44374" y="52458"/>
                </a:cubicBezTo>
                <a:cubicBezTo>
                  <a:pt x="45088" y="52503"/>
                  <a:pt x="45199" y="52563"/>
                  <a:pt x="45937" y="52413"/>
                </a:cubicBezTo>
                <a:cubicBezTo>
                  <a:pt x="46318" y="52336"/>
                  <a:pt x="47144" y="52125"/>
                  <a:pt x="47496" y="52179"/>
                </a:cubicBezTo>
                <a:cubicBezTo>
                  <a:pt x="47913" y="52243"/>
                  <a:pt x="47978" y="52256"/>
                  <a:pt x="48412" y="52193"/>
                </a:cubicBezTo>
                <a:cubicBezTo>
                  <a:pt x="49220" y="52074"/>
                  <a:pt x="49565" y="52157"/>
                  <a:pt x="50348" y="52220"/>
                </a:cubicBezTo>
                <a:cubicBezTo>
                  <a:pt x="50955" y="52270"/>
                  <a:pt x="52079" y="52179"/>
                  <a:pt x="52625" y="51917"/>
                </a:cubicBezTo>
                <a:cubicBezTo>
                  <a:pt x="53140" y="51670"/>
                  <a:pt x="53174" y="51675"/>
                  <a:pt x="53695" y="51898"/>
                </a:cubicBezTo>
                <a:cubicBezTo>
                  <a:pt x="54313" y="52142"/>
                  <a:pt x="54564" y="51728"/>
                  <a:pt x="55161" y="51577"/>
                </a:cubicBezTo>
                <a:cubicBezTo>
                  <a:pt x="55408" y="51514"/>
                  <a:pt x="55650" y="51460"/>
                  <a:pt x="55900" y="51394"/>
                </a:cubicBezTo>
                <a:cubicBezTo>
                  <a:pt x="56234" y="51306"/>
                  <a:pt x="56586" y="51329"/>
                  <a:pt x="56888" y="51232"/>
                </a:cubicBezTo>
                <a:cubicBezTo>
                  <a:pt x="57189" y="51135"/>
                  <a:pt x="57296" y="50922"/>
                  <a:pt x="57723" y="50858"/>
                </a:cubicBezTo>
                <a:cubicBezTo>
                  <a:pt x="58081" y="50805"/>
                  <a:pt x="58428" y="50877"/>
                  <a:pt x="58726" y="51080"/>
                </a:cubicBezTo>
                <a:cubicBezTo>
                  <a:pt x="59065" y="51311"/>
                  <a:pt x="59416" y="51337"/>
                  <a:pt x="59819" y="51354"/>
                </a:cubicBezTo>
                <a:cubicBezTo>
                  <a:pt x="60169" y="51369"/>
                  <a:pt x="60527" y="51349"/>
                  <a:pt x="60868" y="51365"/>
                </a:cubicBezTo>
                <a:cubicBezTo>
                  <a:pt x="61217" y="51381"/>
                  <a:pt x="61597" y="51471"/>
                  <a:pt x="61210" y="51840"/>
                </a:cubicBezTo>
                <a:cubicBezTo>
                  <a:pt x="61095" y="51949"/>
                  <a:pt x="60346" y="52523"/>
                  <a:pt x="60588" y="52702"/>
                </a:cubicBezTo>
                <a:cubicBezTo>
                  <a:pt x="60836" y="52886"/>
                  <a:pt x="61583" y="52297"/>
                  <a:pt x="61824" y="52169"/>
                </a:cubicBezTo>
                <a:cubicBezTo>
                  <a:pt x="62237" y="51948"/>
                  <a:pt x="62609" y="52001"/>
                  <a:pt x="63041" y="51831"/>
                </a:cubicBezTo>
                <a:cubicBezTo>
                  <a:pt x="63320" y="51721"/>
                  <a:pt x="63518" y="51618"/>
                  <a:pt x="63816" y="51524"/>
                </a:cubicBezTo>
                <a:cubicBezTo>
                  <a:pt x="64314" y="51366"/>
                  <a:pt x="64507" y="51268"/>
                  <a:pt x="65047" y="51216"/>
                </a:cubicBezTo>
                <a:cubicBezTo>
                  <a:pt x="65412" y="51181"/>
                  <a:pt x="65540" y="51166"/>
                  <a:pt x="65895" y="51062"/>
                </a:cubicBezTo>
                <a:cubicBezTo>
                  <a:pt x="66213" y="50968"/>
                  <a:pt x="66397" y="51080"/>
                  <a:pt x="66730" y="51086"/>
                </a:cubicBezTo>
                <a:cubicBezTo>
                  <a:pt x="67053" y="51093"/>
                  <a:pt x="67386" y="51054"/>
                  <a:pt x="67724" y="51059"/>
                </a:cubicBezTo>
                <a:cubicBezTo>
                  <a:pt x="68253" y="51066"/>
                  <a:pt x="68468" y="51068"/>
                  <a:pt x="69001" y="50974"/>
                </a:cubicBezTo>
                <a:cubicBezTo>
                  <a:pt x="69768" y="50839"/>
                  <a:pt x="69924" y="50885"/>
                  <a:pt x="70673" y="51059"/>
                </a:cubicBezTo>
                <a:cubicBezTo>
                  <a:pt x="71267" y="51197"/>
                  <a:pt x="71603" y="50700"/>
                  <a:pt x="72217" y="50900"/>
                </a:cubicBezTo>
                <a:cubicBezTo>
                  <a:pt x="72938" y="51142"/>
                  <a:pt x="72786" y="51220"/>
                  <a:pt x="73601" y="51116"/>
                </a:cubicBezTo>
                <a:cubicBezTo>
                  <a:pt x="73966" y="51069"/>
                  <a:pt x="74309" y="51083"/>
                  <a:pt x="74670" y="51031"/>
                </a:cubicBezTo>
                <a:cubicBezTo>
                  <a:pt x="75176" y="50958"/>
                  <a:pt x="75137" y="51149"/>
                  <a:pt x="75494" y="51135"/>
                </a:cubicBezTo>
                <a:cubicBezTo>
                  <a:pt x="75720" y="51126"/>
                  <a:pt x="76110" y="51024"/>
                  <a:pt x="76360" y="50985"/>
                </a:cubicBezTo>
                <a:cubicBezTo>
                  <a:pt x="76696" y="50932"/>
                  <a:pt x="76760" y="50896"/>
                  <a:pt x="77069" y="50782"/>
                </a:cubicBezTo>
                <a:cubicBezTo>
                  <a:pt x="77427" y="50651"/>
                  <a:pt x="77510" y="50869"/>
                  <a:pt x="77851" y="51007"/>
                </a:cubicBezTo>
                <a:cubicBezTo>
                  <a:pt x="78430" y="51225"/>
                  <a:pt x="78804" y="51002"/>
                  <a:pt x="79406" y="51358"/>
                </a:cubicBezTo>
                <a:cubicBezTo>
                  <a:pt x="79863" y="51629"/>
                  <a:pt x="79994" y="51744"/>
                  <a:pt x="80542" y="51729"/>
                </a:cubicBezTo>
                <a:cubicBezTo>
                  <a:pt x="80941" y="51717"/>
                  <a:pt x="81331" y="51781"/>
                  <a:pt x="81650" y="52035"/>
                </a:cubicBezTo>
                <a:cubicBezTo>
                  <a:pt x="82056" y="52358"/>
                  <a:pt x="82795" y="52145"/>
                  <a:pt x="83061" y="52432"/>
                </a:cubicBezTo>
                <a:cubicBezTo>
                  <a:pt x="83336" y="52729"/>
                  <a:pt x="82258" y="53055"/>
                  <a:pt x="82068" y="53084"/>
                </a:cubicBezTo>
                <a:cubicBezTo>
                  <a:pt x="81382" y="53192"/>
                  <a:pt x="81018" y="53310"/>
                  <a:pt x="80368" y="53482"/>
                </a:cubicBezTo>
                <a:cubicBezTo>
                  <a:pt x="79998" y="53580"/>
                  <a:pt x="79489" y="53776"/>
                  <a:pt x="79196" y="54024"/>
                </a:cubicBezTo>
                <a:cubicBezTo>
                  <a:pt x="78755" y="54398"/>
                  <a:pt x="79524" y="54467"/>
                  <a:pt x="78340" y="54522"/>
                </a:cubicBezTo>
                <a:cubicBezTo>
                  <a:pt x="77898" y="54542"/>
                  <a:pt x="76945" y="54660"/>
                  <a:pt x="76694" y="55071"/>
                </a:cubicBezTo>
                <a:cubicBezTo>
                  <a:pt x="76411" y="55533"/>
                  <a:pt x="77603" y="55679"/>
                  <a:pt x="77855" y="55700"/>
                </a:cubicBezTo>
                <a:cubicBezTo>
                  <a:pt x="78511" y="55754"/>
                  <a:pt x="79091" y="55826"/>
                  <a:pt x="79756" y="55840"/>
                </a:cubicBezTo>
                <a:cubicBezTo>
                  <a:pt x="80578" y="55858"/>
                  <a:pt x="79574" y="56103"/>
                  <a:pt x="79387" y="56161"/>
                </a:cubicBezTo>
                <a:cubicBezTo>
                  <a:pt x="78945" y="56300"/>
                  <a:pt x="78298" y="56592"/>
                  <a:pt x="77848" y="56592"/>
                </a:cubicBezTo>
                <a:close/>
                <a:moveTo>
                  <a:pt x="18942" y="53169"/>
                </a:moveTo>
                <a:cubicBezTo>
                  <a:pt x="19099" y="53086"/>
                  <a:pt x="19954" y="53285"/>
                  <a:pt x="19543" y="53294"/>
                </a:cubicBezTo>
                <a:cubicBezTo>
                  <a:pt x="19471" y="53296"/>
                  <a:pt x="18939" y="53256"/>
                  <a:pt x="18942" y="53169"/>
                </a:cubicBezTo>
                <a:close/>
                <a:moveTo>
                  <a:pt x="13639" y="54653"/>
                </a:moveTo>
                <a:cubicBezTo>
                  <a:pt x="13804" y="54595"/>
                  <a:pt x="13010" y="54425"/>
                  <a:pt x="13184" y="54545"/>
                </a:cubicBezTo>
                <a:cubicBezTo>
                  <a:pt x="13280" y="54611"/>
                  <a:pt x="13524" y="54663"/>
                  <a:pt x="13639" y="54653"/>
                </a:cubicBezTo>
                <a:close/>
                <a:moveTo>
                  <a:pt x="18107" y="53098"/>
                </a:moveTo>
                <a:cubicBezTo>
                  <a:pt x="18198" y="53107"/>
                  <a:pt x="18613" y="53170"/>
                  <a:pt x="18666" y="53224"/>
                </a:cubicBezTo>
                <a:cubicBezTo>
                  <a:pt x="18639" y="53274"/>
                  <a:pt x="17777" y="53079"/>
                  <a:pt x="18107" y="53098"/>
                </a:cubicBezTo>
                <a:close/>
                <a:moveTo>
                  <a:pt x="23901" y="52675"/>
                </a:moveTo>
                <a:cubicBezTo>
                  <a:pt x="24284" y="52707"/>
                  <a:pt x="24378" y="52813"/>
                  <a:pt x="23877" y="52809"/>
                </a:cubicBezTo>
                <a:cubicBezTo>
                  <a:pt x="23742" y="52808"/>
                  <a:pt x="22989" y="52769"/>
                  <a:pt x="22911" y="52713"/>
                </a:cubicBezTo>
                <a:cubicBezTo>
                  <a:pt x="22978" y="52660"/>
                  <a:pt x="23748" y="52668"/>
                  <a:pt x="23901" y="52675"/>
                </a:cubicBezTo>
                <a:close/>
                <a:moveTo>
                  <a:pt x="29194" y="51808"/>
                </a:moveTo>
                <a:cubicBezTo>
                  <a:pt x="29536" y="51897"/>
                  <a:pt x="30218" y="52389"/>
                  <a:pt x="30304" y="52736"/>
                </a:cubicBezTo>
                <a:cubicBezTo>
                  <a:pt x="30354" y="52941"/>
                  <a:pt x="29809" y="52811"/>
                  <a:pt x="29730" y="52787"/>
                </a:cubicBezTo>
                <a:cubicBezTo>
                  <a:pt x="29409" y="52689"/>
                  <a:pt x="29324" y="52678"/>
                  <a:pt x="28996" y="52633"/>
                </a:cubicBezTo>
                <a:cubicBezTo>
                  <a:pt x="28675" y="52589"/>
                  <a:pt x="29199" y="52604"/>
                  <a:pt x="29151" y="52287"/>
                </a:cubicBezTo>
                <a:cubicBezTo>
                  <a:pt x="29120" y="52084"/>
                  <a:pt x="28855" y="51755"/>
                  <a:pt x="29194" y="51808"/>
                </a:cubicBezTo>
                <a:close/>
                <a:moveTo>
                  <a:pt x="33513" y="54849"/>
                </a:moveTo>
                <a:cubicBezTo>
                  <a:pt x="33438" y="54852"/>
                  <a:pt x="32806" y="54884"/>
                  <a:pt x="32781" y="54904"/>
                </a:cubicBezTo>
                <a:cubicBezTo>
                  <a:pt x="32795" y="54933"/>
                  <a:pt x="33718" y="55122"/>
                  <a:pt x="33809" y="54935"/>
                </a:cubicBezTo>
                <a:cubicBezTo>
                  <a:pt x="33856" y="54839"/>
                  <a:pt x="33546" y="54848"/>
                  <a:pt x="33513" y="54849"/>
                </a:cubicBezTo>
                <a:close/>
                <a:moveTo>
                  <a:pt x="36283" y="55031"/>
                </a:moveTo>
                <a:cubicBezTo>
                  <a:pt x="36171" y="55034"/>
                  <a:pt x="35228" y="55083"/>
                  <a:pt x="35238" y="54972"/>
                </a:cubicBezTo>
                <a:cubicBezTo>
                  <a:pt x="35240" y="54954"/>
                  <a:pt x="35526" y="54660"/>
                  <a:pt x="35560" y="54621"/>
                </a:cubicBezTo>
                <a:cubicBezTo>
                  <a:pt x="35784" y="54363"/>
                  <a:pt x="35951" y="54277"/>
                  <a:pt x="36309" y="54339"/>
                </a:cubicBezTo>
                <a:cubicBezTo>
                  <a:pt x="36533" y="54377"/>
                  <a:pt x="36921" y="54583"/>
                  <a:pt x="36962" y="54817"/>
                </a:cubicBezTo>
                <a:cubicBezTo>
                  <a:pt x="37004" y="55061"/>
                  <a:pt x="36433" y="55028"/>
                  <a:pt x="36283" y="55031"/>
                </a:cubicBezTo>
                <a:close/>
                <a:moveTo>
                  <a:pt x="21907" y="53229"/>
                </a:moveTo>
                <a:cubicBezTo>
                  <a:pt x="22377" y="53378"/>
                  <a:pt x="22238" y="53170"/>
                  <a:pt x="21881" y="53149"/>
                </a:cubicBezTo>
                <a:cubicBezTo>
                  <a:pt x="21719" y="53139"/>
                  <a:pt x="21836" y="53201"/>
                  <a:pt x="21907" y="53229"/>
                </a:cubicBezTo>
                <a:close/>
                <a:moveTo>
                  <a:pt x="49727" y="1094"/>
                </a:moveTo>
                <a:cubicBezTo>
                  <a:pt x="49620" y="991"/>
                  <a:pt x="49202" y="867"/>
                  <a:pt x="49037" y="877"/>
                </a:cubicBezTo>
                <a:cubicBezTo>
                  <a:pt x="48772" y="893"/>
                  <a:pt x="48748" y="942"/>
                  <a:pt x="48441" y="899"/>
                </a:cubicBezTo>
                <a:cubicBezTo>
                  <a:pt x="48269" y="875"/>
                  <a:pt x="48014" y="819"/>
                  <a:pt x="47864" y="931"/>
                </a:cubicBezTo>
                <a:cubicBezTo>
                  <a:pt x="47977" y="1160"/>
                  <a:pt x="48201" y="1196"/>
                  <a:pt x="48431" y="1188"/>
                </a:cubicBezTo>
                <a:cubicBezTo>
                  <a:pt x="48463" y="1186"/>
                  <a:pt x="48816" y="1143"/>
                  <a:pt x="48792" y="1197"/>
                </a:cubicBezTo>
                <a:cubicBezTo>
                  <a:pt x="48756" y="1282"/>
                  <a:pt x="48663" y="1261"/>
                  <a:pt x="48787" y="1353"/>
                </a:cubicBezTo>
                <a:cubicBezTo>
                  <a:pt x="48866" y="1412"/>
                  <a:pt x="48464" y="1442"/>
                  <a:pt x="48742" y="1553"/>
                </a:cubicBezTo>
                <a:cubicBezTo>
                  <a:pt x="48910" y="1620"/>
                  <a:pt x="48927" y="1714"/>
                  <a:pt x="49140" y="1535"/>
                </a:cubicBezTo>
                <a:cubicBezTo>
                  <a:pt x="49319" y="1386"/>
                  <a:pt x="49309" y="1358"/>
                  <a:pt x="49541" y="1228"/>
                </a:cubicBezTo>
                <a:cubicBezTo>
                  <a:pt x="49594" y="1199"/>
                  <a:pt x="49717" y="1159"/>
                  <a:pt x="49727" y="1094"/>
                </a:cubicBezTo>
                <a:close/>
                <a:moveTo>
                  <a:pt x="58112" y="35259"/>
                </a:moveTo>
                <a:cubicBezTo>
                  <a:pt x="57876" y="35656"/>
                  <a:pt x="57891" y="35741"/>
                  <a:pt x="57949" y="36196"/>
                </a:cubicBezTo>
                <a:cubicBezTo>
                  <a:pt x="58003" y="36625"/>
                  <a:pt x="58191" y="37047"/>
                  <a:pt x="58704" y="36878"/>
                </a:cubicBezTo>
                <a:cubicBezTo>
                  <a:pt x="59134" y="36736"/>
                  <a:pt x="59243" y="36120"/>
                  <a:pt x="59369" y="35728"/>
                </a:cubicBezTo>
                <a:cubicBezTo>
                  <a:pt x="59580" y="35078"/>
                  <a:pt x="59832" y="34460"/>
                  <a:pt x="59976" y="33788"/>
                </a:cubicBezTo>
                <a:cubicBezTo>
                  <a:pt x="60088" y="33271"/>
                  <a:pt x="60284" y="33448"/>
                  <a:pt x="60151" y="32717"/>
                </a:cubicBezTo>
                <a:cubicBezTo>
                  <a:pt x="60020" y="32042"/>
                  <a:pt x="59888" y="32097"/>
                  <a:pt x="59581" y="32680"/>
                </a:cubicBezTo>
                <a:cubicBezTo>
                  <a:pt x="59424" y="32978"/>
                  <a:pt x="59329" y="33224"/>
                  <a:pt x="59015" y="33410"/>
                </a:cubicBezTo>
                <a:cubicBezTo>
                  <a:pt x="58698" y="33598"/>
                  <a:pt x="58415" y="33377"/>
                  <a:pt x="58247" y="33950"/>
                </a:cubicBezTo>
                <a:cubicBezTo>
                  <a:pt x="58106" y="34432"/>
                  <a:pt x="58457" y="34640"/>
                  <a:pt x="58112" y="35259"/>
                </a:cubicBezTo>
                <a:close/>
                <a:moveTo>
                  <a:pt x="84977" y="33157"/>
                </a:moveTo>
                <a:cubicBezTo>
                  <a:pt x="85050" y="33109"/>
                  <a:pt x="84909" y="32996"/>
                  <a:pt x="85045" y="32761"/>
                </a:cubicBezTo>
                <a:cubicBezTo>
                  <a:pt x="85184" y="32527"/>
                  <a:pt x="85303" y="32315"/>
                  <a:pt x="85567" y="32222"/>
                </a:cubicBezTo>
                <a:cubicBezTo>
                  <a:pt x="85792" y="32143"/>
                  <a:pt x="85835" y="32152"/>
                  <a:pt x="85920" y="31934"/>
                </a:cubicBezTo>
                <a:cubicBezTo>
                  <a:pt x="85972" y="31800"/>
                  <a:pt x="86254" y="31977"/>
                  <a:pt x="86333" y="32013"/>
                </a:cubicBezTo>
                <a:cubicBezTo>
                  <a:pt x="86436" y="32060"/>
                  <a:pt x="86980" y="32150"/>
                  <a:pt x="87145" y="32164"/>
                </a:cubicBezTo>
                <a:cubicBezTo>
                  <a:pt x="87615" y="32180"/>
                  <a:pt x="86738" y="32740"/>
                  <a:pt x="86838" y="33136"/>
                </a:cubicBezTo>
                <a:cubicBezTo>
                  <a:pt x="86907" y="33403"/>
                  <a:pt x="87407" y="33622"/>
                  <a:pt x="87629" y="33816"/>
                </a:cubicBezTo>
                <a:cubicBezTo>
                  <a:pt x="87868" y="34026"/>
                  <a:pt x="88078" y="34232"/>
                  <a:pt x="88366" y="33910"/>
                </a:cubicBezTo>
                <a:cubicBezTo>
                  <a:pt x="88680" y="33518"/>
                  <a:pt x="88692" y="33037"/>
                  <a:pt x="88805" y="32561"/>
                </a:cubicBezTo>
                <a:cubicBezTo>
                  <a:pt x="88865" y="32307"/>
                  <a:pt x="88924" y="31945"/>
                  <a:pt x="89108" y="31753"/>
                </a:cubicBezTo>
                <a:cubicBezTo>
                  <a:pt x="89250" y="31626"/>
                  <a:pt x="89288" y="32034"/>
                  <a:pt x="89297" y="32112"/>
                </a:cubicBezTo>
                <a:cubicBezTo>
                  <a:pt x="89341" y="32504"/>
                  <a:pt x="89303" y="32642"/>
                  <a:pt x="89586" y="32947"/>
                </a:cubicBezTo>
                <a:cubicBezTo>
                  <a:pt x="90079" y="33479"/>
                  <a:pt x="89729" y="34199"/>
                  <a:pt x="89993" y="34609"/>
                </a:cubicBezTo>
                <a:cubicBezTo>
                  <a:pt x="90081" y="34746"/>
                  <a:pt x="90312" y="34864"/>
                  <a:pt x="90450" y="34974"/>
                </a:cubicBezTo>
                <a:cubicBezTo>
                  <a:pt x="90613" y="35111"/>
                  <a:pt x="90595" y="35467"/>
                  <a:pt x="90759" y="35726"/>
                </a:cubicBezTo>
                <a:cubicBezTo>
                  <a:pt x="90856" y="35881"/>
                  <a:pt x="90909" y="35946"/>
                  <a:pt x="90997" y="36120"/>
                </a:cubicBezTo>
                <a:cubicBezTo>
                  <a:pt x="91145" y="36416"/>
                  <a:pt x="91430" y="36803"/>
                  <a:pt x="91391" y="37130"/>
                </a:cubicBezTo>
                <a:cubicBezTo>
                  <a:pt x="91311" y="37549"/>
                  <a:pt x="91271" y="37972"/>
                  <a:pt x="91068" y="38354"/>
                </a:cubicBezTo>
                <a:cubicBezTo>
                  <a:pt x="90807" y="38842"/>
                  <a:pt x="90638" y="39160"/>
                  <a:pt x="90200" y="39517"/>
                </a:cubicBezTo>
                <a:cubicBezTo>
                  <a:pt x="89848" y="39805"/>
                  <a:pt x="89587" y="40114"/>
                  <a:pt x="89296" y="40461"/>
                </a:cubicBezTo>
                <a:cubicBezTo>
                  <a:pt x="89137" y="40650"/>
                  <a:pt x="88865" y="41077"/>
                  <a:pt x="88695" y="41188"/>
                </a:cubicBezTo>
                <a:cubicBezTo>
                  <a:pt x="88564" y="41274"/>
                  <a:pt x="88199" y="41351"/>
                  <a:pt x="88029" y="41409"/>
                </a:cubicBezTo>
                <a:cubicBezTo>
                  <a:pt x="87781" y="41496"/>
                  <a:pt x="87693" y="41550"/>
                  <a:pt x="87479" y="41683"/>
                </a:cubicBezTo>
                <a:cubicBezTo>
                  <a:pt x="87372" y="41732"/>
                  <a:pt x="87316" y="41626"/>
                  <a:pt x="87245" y="41550"/>
                </a:cubicBezTo>
                <a:cubicBezTo>
                  <a:pt x="87071" y="41377"/>
                  <a:pt x="87257" y="41346"/>
                  <a:pt x="86975" y="41503"/>
                </a:cubicBezTo>
                <a:cubicBezTo>
                  <a:pt x="86687" y="41642"/>
                  <a:pt x="86118" y="41632"/>
                  <a:pt x="85937" y="41327"/>
                </a:cubicBezTo>
                <a:cubicBezTo>
                  <a:pt x="85807" y="40992"/>
                  <a:pt x="85959" y="40568"/>
                  <a:pt x="85926" y="40522"/>
                </a:cubicBezTo>
                <a:cubicBezTo>
                  <a:pt x="85913" y="40504"/>
                  <a:pt x="85711" y="40336"/>
                  <a:pt x="85689" y="40324"/>
                </a:cubicBezTo>
                <a:cubicBezTo>
                  <a:pt x="85492" y="40212"/>
                  <a:pt x="85448" y="40273"/>
                  <a:pt x="85662" y="39980"/>
                </a:cubicBezTo>
                <a:cubicBezTo>
                  <a:pt x="86334" y="39058"/>
                  <a:pt x="85360" y="40033"/>
                  <a:pt x="85156" y="40157"/>
                </a:cubicBezTo>
                <a:cubicBezTo>
                  <a:pt x="84894" y="40315"/>
                  <a:pt x="84934" y="40034"/>
                  <a:pt x="84919" y="39833"/>
                </a:cubicBezTo>
                <a:cubicBezTo>
                  <a:pt x="84909" y="39697"/>
                  <a:pt x="84883" y="39417"/>
                  <a:pt x="84763" y="39334"/>
                </a:cubicBezTo>
                <a:cubicBezTo>
                  <a:pt x="84617" y="39233"/>
                  <a:pt x="84178" y="39111"/>
                  <a:pt x="83993" y="39090"/>
                </a:cubicBezTo>
                <a:cubicBezTo>
                  <a:pt x="83630" y="39062"/>
                  <a:pt x="83182" y="39230"/>
                  <a:pt x="82813" y="39306"/>
                </a:cubicBezTo>
                <a:cubicBezTo>
                  <a:pt x="82289" y="39414"/>
                  <a:pt x="82200" y="39416"/>
                  <a:pt x="81754" y="39728"/>
                </a:cubicBezTo>
                <a:cubicBezTo>
                  <a:pt x="81247" y="40083"/>
                  <a:pt x="81034" y="39801"/>
                  <a:pt x="80456" y="39981"/>
                </a:cubicBezTo>
                <a:cubicBezTo>
                  <a:pt x="80044" y="40108"/>
                  <a:pt x="79633" y="40487"/>
                  <a:pt x="79184" y="40244"/>
                </a:cubicBezTo>
                <a:cubicBezTo>
                  <a:pt x="78732" y="40000"/>
                  <a:pt x="79317" y="39627"/>
                  <a:pt x="79372" y="39336"/>
                </a:cubicBezTo>
                <a:cubicBezTo>
                  <a:pt x="79405" y="39162"/>
                  <a:pt x="79399" y="38776"/>
                  <a:pt x="79408" y="38578"/>
                </a:cubicBezTo>
                <a:cubicBezTo>
                  <a:pt x="79427" y="38038"/>
                  <a:pt x="79332" y="37843"/>
                  <a:pt x="79252" y="37346"/>
                </a:cubicBezTo>
                <a:cubicBezTo>
                  <a:pt x="79198" y="37011"/>
                  <a:pt x="79382" y="37304"/>
                  <a:pt x="79426" y="36922"/>
                </a:cubicBezTo>
                <a:cubicBezTo>
                  <a:pt x="79449" y="36704"/>
                  <a:pt x="79476" y="35744"/>
                  <a:pt x="79731" y="35699"/>
                </a:cubicBezTo>
                <a:cubicBezTo>
                  <a:pt x="79995" y="35653"/>
                  <a:pt x="80147" y="35480"/>
                  <a:pt x="80383" y="35350"/>
                </a:cubicBezTo>
                <a:cubicBezTo>
                  <a:pt x="80911" y="35060"/>
                  <a:pt x="81722" y="35042"/>
                  <a:pt x="82138" y="34673"/>
                </a:cubicBezTo>
                <a:cubicBezTo>
                  <a:pt x="82435" y="34389"/>
                  <a:pt x="82497" y="34030"/>
                  <a:pt x="82655" y="33879"/>
                </a:cubicBezTo>
                <a:cubicBezTo>
                  <a:pt x="82758" y="33781"/>
                  <a:pt x="82888" y="34020"/>
                  <a:pt x="83330" y="33478"/>
                </a:cubicBezTo>
                <a:cubicBezTo>
                  <a:pt x="83490" y="33283"/>
                  <a:pt x="83601" y="33105"/>
                  <a:pt x="83803" y="32951"/>
                </a:cubicBezTo>
                <a:cubicBezTo>
                  <a:pt x="83925" y="32858"/>
                  <a:pt x="83827" y="32829"/>
                  <a:pt x="83964" y="32831"/>
                </a:cubicBezTo>
                <a:cubicBezTo>
                  <a:pt x="84083" y="32833"/>
                  <a:pt x="84180" y="32701"/>
                  <a:pt x="84328" y="32926"/>
                </a:cubicBezTo>
                <a:cubicBezTo>
                  <a:pt x="84574" y="33301"/>
                  <a:pt x="84270" y="33319"/>
                  <a:pt x="84861" y="33186"/>
                </a:cubicBezTo>
                <a:cubicBezTo>
                  <a:pt x="84902" y="33177"/>
                  <a:pt x="84937" y="33170"/>
                  <a:pt x="84977" y="33157"/>
                </a:cubicBezTo>
                <a:close/>
                <a:moveTo>
                  <a:pt x="87038" y="42415"/>
                </a:moveTo>
                <a:cubicBezTo>
                  <a:pt x="86476" y="42461"/>
                  <a:pt x="86471" y="42563"/>
                  <a:pt x="86427" y="43084"/>
                </a:cubicBezTo>
                <a:cubicBezTo>
                  <a:pt x="86379" y="43640"/>
                  <a:pt x="86883" y="43052"/>
                  <a:pt x="86991" y="43164"/>
                </a:cubicBezTo>
                <a:cubicBezTo>
                  <a:pt x="87029" y="43204"/>
                  <a:pt x="87405" y="42760"/>
                  <a:pt x="87435" y="42713"/>
                </a:cubicBezTo>
                <a:cubicBezTo>
                  <a:pt x="87649" y="42365"/>
                  <a:pt x="87267" y="42396"/>
                  <a:pt x="87038" y="42415"/>
                </a:cubicBezTo>
                <a:close/>
                <a:moveTo>
                  <a:pt x="95755" y="41562"/>
                </a:moveTo>
                <a:cubicBezTo>
                  <a:pt x="95598" y="41725"/>
                  <a:pt x="95462" y="41809"/>
                  <a:pt x="95476" y="42043"/>
                </a:cubicBezTo>
                <a:cubicBezTo>
                  <a:pt x="95498" y="42397"/>
                  <a:pt x="95193" y="42464"/>
                  <a:pt x="95160" y="42563"/>
                </a:cubicBezTo>
                <a:cubicBezTo>
                  <a:pt x="95137" y="42632"/>
                  <a:pt x="95324" y="42606"/>
                  <a:pt x="95367" y="42590"/>
                </a:cubicBezTo>
                <a:cubicBezTo>
                  <a:pt x="95589" y="42510"/>
                  <a:pt x="96048" y="42158"/>
                  <a:pt x="96203" y="41975"/>
                </a:cubicBezTo>
                <a:cubicBezTo>
                  <a:pt x="96402" y="41741"/>
                  <a:pt x="96556" y="41806"/>
                  <a:pt x="96804" y="41596"/>
                </a:cubicBezTo>
                <a:cubicBezTo>
                  <a:pt x="96858" y="41550"/>
                  <a:pt x="97128" y="41319"/>
                  <a:pt x="96943" y="41282"/>
                </a:cubicBezTo>
                <a:cubicBezTo>
                  <a:pt x="96693" y="41246"/>
                  <a:pt x="96490" y="41324"/>
                  <a:pt x="96464" y="41027"/>
                </a:cubicBezTo>
                <a:cubicBezTo>
                  <a:pt x="96449" y="40849"/>
                  <a:pt x="96387" y="41003"/>
                  <a:pt x="96313" y="40961"/>
                </a:cubicBezTo>
                <a:cubicBezTo>
                  <a:pt x="96202" y="40897"/>
                  <a:pt x="96413" y="40540"/>
                  <a:pt x="96290" y="40337"/>
                </a:cubicBezTo>
                <a:cubicBezTo>
                  <a:pt x="96279" y="40320"/>
                  <a:pt x="96138" y="40116"/>
                  <a:pt x="96120" y="40138"/>
                </a:cubicBezTo>
                <a:cubicBezTo>
                  <a:pt x="96061" y="40208"/>
                  <a:pt x="96120" y="40598"/>
                  <a:pt x="96149" y="40695"/>
                </a:cubicBezTo>
                <a:cubicBezTo>
                  <a:pt x="96195" y="40851"/>
                  <a:pt x="96146" y="40965"/>
                  <a:pt x="96082" y="41117"/>
                </a:cubicBezTo>
                <a:cubicBezTo>
                  <a:pt x="96001" y="41311"/>
                  <a:pt x="95898" y="41413"/>
                  <a:pt x="95755" y="41562"/>
                </a:cubicBezTo>
                <a:close/>
                <a:moveTo>
                  <a:pt x="94393" y="42519"/>
                </a:moveTo>
                <a:cubicBezTo>
                  <a:pt x="94096" y="42766"/>
                  <a:pt x="93594" y="43119"/>
                  <a:pt x="93247" y="43271"/>
                </a:cubicBezTo>
                <a:cubicBezTo>
                  <a:pt x="92853" y="43445"/>
                  <a:pt x="92594" y="43521"/>
                  <a:pt x="92207" y="43753"/>
                </a:cubicBezTo>
                <a:cubicBezTo>
                  <a:pt x="92122" y="43804"/>
                  <a:pt x="91840" y="43968"/>
                  <a:pt x="91778" y="44047"/>
                </a:cubicBezTo>
                <a:cubicBezTo>
                  <a:pt x="91722" y="44119"/>
                  <a:pt x="91587" y="44129"/>
                  <a:pt x="91618" y="44207"/>
                </a:cubicBezTo>
                <a:cubicBezTo>
                  <a:pt x="91640" y="44262"/>
                  <a:pt x="91979" y="44403"/>
                  <a:pt x="92039" y="44409"/>
                </a:cubicBezTo>
                <a:cubicBezTo>
                  <a:pt x="92283" y="44434"/>
                  <a:pt x="92717" y="44190"/>
                  <a:pt x="92901" y="44029"/>
                </a:cubicBezTo>
                <a:cubicBezTo>
                  <a:pt x="93146" y="43813"/>
                  <a:pt x="93497" y="43514"/>
                  <a:pt x="93816" y="43434"/>
                </a:cubicBezTo>
                <a:cubicBezTo>
                  <a:pt x="93930" y="43405"/>
                  <a:pt x="93929" y="43509"/>
                  <a:pt x="94016" y="43369"/>
                </a:cubicBezTo>
                <a:cubicBezTo>
                  <a:pt x="94122" y="43196"/>
                  <a:pt x="94562" y="42948"/>
                  <a:pt x="94752" y="42795"/>
                </a:cubicBezTo>
                <a:cubicBezTo>
                  <a:pt x="94762" y="42787"/>
                  <a:pt x="95142" y="42482"/>
                  <a:pt x="95002" y="42479"/>
                </a:cubicBezTo>
                <a:cubicBezTo>
                  <a:pt x="94712" y="42474"/>
                  <a:pt x="94824" y="42161"/>
                  <a:pt x="94393" y="42519"/>
                </a:cubicBezTo>
                <a:close/>
                <a:moveTo>
                  <a:pt x="82298" y="15491"/>
                </a:moveTo>
                <a:cubicBezTo>
                  <a:pt x="82233" y="15449"/>
                  <a:pt x="82171" y="15082"/>
                  <a:pt x="82130" y="14993"/>
                </a:cubicBezTo>
                <a:cubicBezTo>
                  <a:pt x="82096" y="14920"/>
                  <a:pt x="81931" y="14712"/>
                  <a:pt x="81939" y="14687"/>
                </a:cubicBezTo>
                <a:cubicBezTo>
                  <a:pt x="81957" y="14628"/>
                  <a:pt x="82022" y="14620"/>
                  <a:pt x="81916" y="14496"/>
                </a:cubicBezTo>
                <a:cubicBezTo>
                  <a:pt x="81837" y="14404"/>
                  <a:pt x="81765" y="14361"/>
                  <a:pt x="81724" y="14338"/>
                </a:cubicBezTo>
                <a:cubicBezTo>
                  <a:pt x="81626" y="14314"/>
                  <a:pt x="81575" y="14244"/>
                  <a:pt x="81540" y="14319"/>
                </a:cubicBezTo>
                <a:cubicBezTo>
                  <a:pt x="81520" y="14361"/>
                  <a:pt x="81438" y="14305"/>
                  <a:pt x="81410" y="14289"/>
                </a:cubicBezTo>
                <a:cubicBezTo>
                  <a:pt x="81065" y="14087"/>
                  <a:pt x="81581" y="14110"/>
                  <a:pt x="81189" y="13772"/>
                </a:cubicBezTo>
                <a:cubicBezTo>
                  <a:pt x="81110" y="13704"/>
                  <a:pt x="80940" y="13622"/>
                  <a:pt x="80834" y="13531"/>
                </a:cubicBezTo>
                <a:cubicBezTo>
                  <a:pt x="80765" y="13586"/>
                  <a:pt x="80610" y="13642"/>
                  <a:pt x="80499" y="13722"/>
                </a:cubicBezTo>
                <a:cubicBezTo>
                  <a:pt x="80436" y="13768"/>
                  <a:pt x="80218" y="13988"/>
                  <a:pt x="80166" y="13897"/>
                </a:cubicBezTo>
                <a:cubicBezTo>
                  <a:pt x="80096" y="13773"/>
                  <a:pt x="80111" y="12987"/>
                  <a:pt x="79691" y="13395"/>
                </a:cubicBezTo>
                <a:cubicBezTo>
                  <a:pt x="79582" y="13501"/>
                  <a:pt x="79239" y="13803"/>
                  <a:pt x="79199" y="13925"/>
                </a:cubicBezTo>
                <a:cubicBezTo>
                  <a:pt x="79129" y="14135"/>
                  <a:pt x="79533" y="14385"/>
                  <a:pt x="79700" y="14419"/>
                </a:cubicBezTo>
                <a:cubicBezTo>
                  <a:pt x="79915" y="14464"/>
                  <a:pt x="80600" y="14349"/>
                  <a:pt x="80730" y="14548"/>
                </a:cubicBezTo>
                <a:cubicBezTo>
                  <a:pt x="80789" y="14639"/>
                  <a:pt x="80492" y="14733"/>
                  <a:pt x="80411" y="14783"/>
                </a:cubicBezTo>
                <a:cubicBezTo>
                  <a:pt x="80130" y="14955"/>
                  <a:pt x="80038" y="15199"/>
                  <a:pt x="80282" y="15463"/>
                </a:cubicBezTo>
                <a:cubicBezTo>
                  <a:pt x="80417" y="15610"/>
                  <a:pt x="80544" y="15715"/>
                  <a:pt x="80684" y="15878"/>
                </a:cubicBezTo>
                <a:cubicBezTo>
                  <a:pt x="80754" y="15960"/>
                  <a:pt x="81110" y="16304"/>
                  <a:pt x="81102" y="16379"/>
                </a:cubicBezTo>
                <a:cubicBezTo>
                  <a:pt x="81088" y="16502"/>
                  <a:pt x="80572" y="16317"/>
                  <a:pt x="80558" y="16323"/>
                </a:cubicBezTo>
                <a:cubicBezTo>
                  <a:pt x="80625" y="16363"/>
                  <a:pt x="80852" y="16413"/>
                  <a:pt x="80985" y="16487"/>
                </a:cubicBezTo>
                <a:cubicBezTo>
                  <a:pt x="81225" y="16619"/>
                  <a:pt x="81277" y="16747"/>
                  <a:pt x="81117" y="16961"/>
                </a:cubicBezTo>
                <a:cubicBezTo>
                  <a:pt x="81044" y="17058"/>
                  <a:pt x="81164" y="17070"/>
                  <a:pt x="81267" y="17120"/>
                </a:cubicBezTo>
                <a:cubicBezTo>
                  <a:pt x="81611" y="17286"/>
                  <a:pt x="81496" y="17322"/>
                  <a:pt x="81488" y="17592"/>
                </a:cubicBezTo>
                <a:cubicBezTo>
                  <a:pt x="81485" y="17673"/>
                  <a:pt x="81387" y="17843"/>
                  <a:pt x="81353" y="17944"/>
                </a:cubicBezTo>
                <a:cubicBezTo>
                  <a:pt x="81280" y="18157"/>
                  <a:pt x="81311" y="18134"/>
                  <a:pt x="81173" y="18304"/>
                </a:cubicBezTo>
                <a:cubicBezTo>
                  <a:pt x="81005" y="18513"/>
                  <a:pt x="81296" y="18610"/>
                  <a:pt x="81025" y="18889"/>
                </a:cubicBezTo>
                <a:cubicBezTo>
                  <a:pt x="80873" y="19044"/>
                  <a:pt x="80803" y="19124"/>
                  <a:pt x="80665" y="19294"/>
                </a:cubicBezTo>
                <a:cubicBezTo>
                  <a:pt x="80417" y="19600"/>
                  <a:pt x="80283" y="19665"/>
                  <a:pt x="79924" y="19744"/>
                </a:cubicBezTo>
                <a:cubicBezTo>
                  <a:pt x="79652" y="19804"/>
                  <a:pt x="79466" y="19454"/>
                  <a:pt x="79485" y="19749"/>
                </a:cubicBezTo>
                <a:cubicBezTo>
                  <a:pt x="79503" y="20024"/>
                  <a:pt x="79290" y="19987"/>
                  <a:pt x="79063" y="20062"/>
                </a:cubicBezTo>
                <a:cubicBezTo>
                  <a:pt x="78820" y="20143"/>
                  <a:pt x="78726" y="20190"/>
                  <a:pt x="78635" y="20427"/>
                </a:cubicBezTo>
                <a:cubicBezTo>
                  <a:pt x="78541" y="20674"/>
                  <a:pt x="78469" y="20183"/>
                  <a:pt x="78384" y="20137"/>
                </a:cubicBezTo>
                <a:cubicBezTo>
                  <a:pt x="78358" y="20123"/>
                  <a:pt x="78217" y="20105"/>
                  <a:pt x="78128" y="20065"/>
                </a:cubicBezTo>
                <a:cubicBezTo>
                  <a:pt x="77999" y="20025"/>
                  <a:pt x="77944" y="20098"/>
                  <a:pt x="77867" y="20134"/>
                </a:cubicBezTo>
                <a:cubicBezTo>
                  <a:pt x="77841" y="20168"/>
                  <a:pt x="77774" y="20222"/>
                  <a:pt x="77734" y="20245"/>
                </a:cubicBezTo>
                <a:cubicBezTo>
                  <a:pt x="77494" y="20385"/>
                  <a:pt x="77537" y="20328"/>
                  <a:pt x="77416" y="20603"/>
                </a:cubicBezTo>
                <a:cubicBezTo>
                  <a:pt x="77212" y="21066"/>
                  <a:pt x="77465" y="21384"/>
                  <a:pt x="77794" y="21702"/>
                </a:cubicBezTo>
                <a:cubicBezTo>
                  <a:pt x="78354" y="22242"/>
                  <a:pt x="78541" y="22257"/>
                  <a:pt x="78689" y="23077"/>
                </a:cubicBezTo>
                <a:cubicBezTo>
                  <a:pt x="78869" y="24071"/>
                  <a:pt x="78022" y="23928"/>
                  <a:pt x="77880" y="24235"/>
                </a:cubicBezTo>
                <a:cubicBezTo>
                  <a:pt x="77840" y="24323"/>
                  <a:pt x="77445" y="24864"/>
                  <a:pt x="77417" y="24670"/>
                </a:cubicBezTo>
                <a:cubicBezTo>
                  <a:pt x="77410" y="24624"/>
                  <a:pt x="77410" y="24558"/>
                  <a:pt x="77406" y="24509"/>
                </a:cubicBezTo>
                <a:cubicBezTo>
                  <a:pt x="77381" y="24318"/>
                  <a:pt x="77276" y="24220"/>
                  <a:pt x="77189" y="24062"/>
                </a:cubicBezTo>
                <a:cubicBezTo>
                  <a:pt x="77157" y="24025"/>
                  <a:pt x="76971" y="24009"/>
                  <a:pt x="76868" y="23884"/>
                </a:cubicBezTo>
                <a:cubicBezTo>
                  <a:pt x="76829" y="23835"/>
                  <a:pt x="76769" y="23728"/>
                  <a:pt x="76723" y="23611"/>
                </a:cubicBezTo>
                <a:cubicBezTo>
                  <a:pt x="76710" y="23602"/>
                  <a:pt x="76661" y="23559"/>
                  <a:pt x="76632" y="23536"/>
                </a:cubicBezTo>
                <a:cubicBezTo>
                  <a:pt x="76571" y="23488"/>
                  <a:pt x="76055" y="23128"/>
                  <a:pt x="76013" y="23114"/>
                </a:cubicBezTo>
                <a:cubicBezTo>
                  <a:pt x="75821" y="23050"/>
                  <a:pt x="75752" y="23506"/>
                  <a:pt x="75720" y="23636"/>
                </a:cubicBezTo>
                <a:cubicBezTo>
                  <a:pt x="75642" y="23947"/>
                  <a:pt x="75538" y="24221"/>
                  <a:pt x="75718" y="24506"/>
                </a:cubicBezTo>
                <a:cubicBezTo>
                  <a:pt x="75881" y="24763"/>
                  <a:pt x="75892" y="24773"/>
                  <a:pt x="75999" y="25057"/>
                </a:cubicBezTo>
                <a:cubicBezTo>
                  <a:pt x="76105" y="25337"/>
                  <a:pt x="76495" y="25407"/>
                  <a:pt x="76551" y="25622"/>
                </a:cubicBezTo>
                <a:cubicBezTo>
                  <a:pt x="76583" y="25745"/>
                  <a:pt x="76454" y="25750"/>
                  <a:pt x="76358" y="25714"/>
                </a:cubicBezTo>
                <a:cubicBezTo>
                  <a:pt x="76519" y="25785"/>
                  <a:pt x="76808" y="25865"/>
                  <a:pt x="76883" y="26023"/>
                </a:cubicBezTo>
                <a:cubicBezTo>
                  <a:pt x="76968" y="26233"/>
                  <a:pt x="77071" y="26522"/>
                  <a:pt x="77143" y="26763"/>
                </a:cubicBezTo>
                <a:cubicBezTo>
                  <a:pt x="77164" y="26832"/>
                  <a:pt x="77330" y="27265"/>
                  <a:pt x="77283" y="27308"/>
                </a:cubicBezTo>
                <a:cubicBezTo>
                  <a:pt x="77173" y="27407"/>
                  <a:pt x="76675" y="27033"/>
                  <a:pt x="76594" y="26962"/>
                </a:cubicBezTo>
                <a:cubicBezTo>
                  <a:pt x="76315" y="26720"/>
                  <a:pt x="76195" y="26393"/>
                  <a:pt x="76097" y="26043"/>
                </a:cubicBezTo>
                <a:cubicBezTo>
                  <a:pt x="76069" y="25943"/>
                  <a:pt x="75987" y="25610"/>
                  <a:pt x="76085" y="25534"/>
                </a:cubicBezTo>
                <a:cubicBezTo>
                  <a:pt x="75867" y="25381"/>
                  <a:pt x="75832" y="25315"/>
                  <a:pt x="75659" y="25115"/>
                </a:cubicBezTo>
                <a:cubicBezTo>
                  <a:pt x="75391" y="24806"/>
                  <a:pt x="75283" y="24823"/>
                  <a:pt x="75398" y="24357"/>
                </a:cubicBezTo>
                <a:cubicBezTo>
                  <a:pt x="75412" y="24298"/>
                  <a:pt x="75415" y="24233"/>
                  <a:pt x="75434" y="24187"/>
                </a:cubicBezTo>
                <a:cubicBezTo>
                  <a:pt x="75411" y="24138"/>
                  <a:pt x="75419" y="23704"/>
                  <a:pt x="75419" y="23680"/>
                </a:cubicBezTo>
                <a:cubicBezTo>
                  <a:pt x="75411" y="23240"/>
                  <a:pt x="75183" y="22955"/>
                  <a:pt x="75071" y="22560"/>
                </a:cubicBezTo>
                <a:cubicBezTo>
                  <a:pt x="75008" y="22337"/>
                  <a:pt x="74909" y="21684"/>
                  <a:pt x="74572" y="21849"/>
                </a:cubicBezTo>
                <a:cubicBezTo>
                  <a:pt x="74414" y="21927"/>
                  <a:pt x="74236" y="22180"/>
                  <a:pt x="74123" y="22139"/>
                </a:cubicBezTo>
                <a:cubicBezTo>
                  <a:pt x="73997" y="22092"/>
                  <a:pt x="74025" y="22207"/>
                  <a:pt x="73944" y="21883"/>
                </a:cubicBezTo>
                <a:cubicBezTo>
                  <a:pt x="73886" y="21652"/>
                  <a:pt x="73825" y="21121"/>
                  <a:pt x="73635" y="20979"/>
                </a:cubicBezTo>
                <a:cubicBezTo>
                  <a:pt x="73537" y="20906"/>
                  <a:pt x="73627" y="20823"/>
                  <a:pt x="73404" y="20681"/>
                </a:cubicBezTo>
                <a:cubicBezTo>
                  <a:pt x="73324" y="20630"/>
                  <a:pt x="73187" y="20437"/>
                  <a:pt x="73064" y="20371"/>
                </a:cubicBezTo>
                <a:cubicBezTo>
                  <a:pt x="72995" y="20343"/>
                  <a:pt x="72940" y="20110"/>
                  <a:pt x="72905" y="20034"/>
                </a:cubicBezTo>
                <a:cubicBezTo>
                  <a:pt x="72796" y="19802"/>
                  <a:pt x="72635" y="19704"/>
                  <a:pt x="72452" y="19543"/>
                </a:cubicBezTo>
                <a:cubicBezTo>
                  <a:pt x="72384" y="19483"/>
                  <a:pt x="72414" y="19691"/>
                  <a:pt x="72414" y="19746"/>
                </a:cubicBezTo>
                <a:cubicBezTo>
                  <a:pt x="72413" y="19791"/>
                  <a:pt x="72417" y="20045"/>
                  <a:pt x="72324" y="19958"/>
                </a:cubicBezTo>
                <a:cubicBezTo>
                  <a:pt x="72275" y="19912"/>
                  <a:pt x="72267" y="19964"/>
                  <a:pt x="72176" y="19981"/>
                </a:cubicBezTo>
                <a:cubicBezTo>
                  <a:pt x="72096" y="19995"/>
                  <a:pt x="72105" y="20035"/>
                  <a:pt x="71977" y="19995"/>
                </a:cubicBezTo>
                <a:cubicBezTo>
                  <a:pt x="71956" y="20038"/>
                  <a:pt x="71911" y="20055"/>
                  <a:pt x="71830" y="20028"/>
                </a:cubicBezTo>
                <a:cubicBezTo>
                  <a:pt x="71469" y="19910"/>
                  <a:pt x="71472" y="20630"/>
                  <a:pt x="71032" y="20763"/>
                </a:cubicBezTo>
                <a:cubicBezTo>
                  <a:pt x="70933" y="20793"/>
                  <a:pt x="70861" y="20947"/>
                  <a:pt x="70792" y="21038"/>
                </a:cubicBezTo>
                <a:cubicBezTo>
                  <a:pt x="70566" y="21339"/>
                  <a:pt x="70133" y="21848"/>
                  <a:pt x="69822" y="22051"/>
                </a:cubicBezTo>
                <a:cubicBezTo>
                  <a:pt x="69565" y="22231"/>
                  <a:pt x="69538" y="22405"/>
                  <a:pt x="69548" y="22709"/>
                </a:cubicBezTo>
                <a:cubicBezTo>
                  <a:pt x="69558" y="23036"/>
                  <a:pt x="69576" y="23217"/>
                  <a:pt x="69545" y="23553"/>
                </a:cubicBezTo>
                <a:cubicBezTo>
                  <a:pt x="69507" y="23953"/>
                  <a:pt x="69410" y="24906"/>
                  <a:pt x="68801" y="24777"/>
                </a:cubicBezTo>
                <a:cubicBezTo>
                  <a:pt x="68593" y="24733"/>
                  <a:pt x="68465" y="24566"/>
                  <a:pt x="68436" y="24361"/>
                </a:cubicBezTo>
                <a:cubicBezTo>
                  <a:pt x="68378" y="24050"/>
                  <a:pt x="68002" y="23419"/>
                  <a:pt x="67862" y="23051"/>
                </a:cubicBezTo>
                <a:cubicBezTo>
                  <a:pt x="67751" y="22763"/>
                  <a:pt x="67663" y="22563"/>
                  <a:pt x="67524" y="22286"/>
                </a:cubicBezTo>
                <a:cubicBezTo>
                  <a:pt x="67282" y="21807"/>
                  <a:pt x="67195" y="21328"/>
                  <a:pt x="67089" y="20809"/>
                </a:cubicBezTo>
                <a:cubicBezTo>
                  <a:pt x="67040" y="20567"/>
                  <a:pt x="67032" y="20307"/>
                  <a:pt x="66983" y="20057"/>
                </a:cubicBezTo>
                <a:cubicBezTo>
                  <a:pt x="66957" y="19930"/>
                  <a:pt x="66874" y="19769"/>
                  <a:pt x="66825" y="20000"/>
                </a:cubicBezTo>
                <a:cubicBezTo>
                  <a:pt x="66673" y="20729"/>
                  <a:pt x="65863" y="20076"/>
                  <a:pt x="65889" y="19901"/>
                </a:cubicBezTo>
                <a:cubicBezTo>
                  <a:pt x="65911" y="19749"/>
                  <a:pt x="66321" y="19727"/>
                  <a:pt x="66078" y="19642"/>
                </a:cubicBezTo>
                <a:cubicBezTo>
                  <a:pt x="66007" y="19617"/>
                  <a:pt x="65613" y="19416"/>
                  <a:pt x="65522" y="19316"/>
                </a:cubicBezTo>
                <a:cubicBezTo>
                  <a:pt x="65211" y="19172"/>
                  <a:pt x="65171" y="18810"/>
                  <a:pt x="64788" y="18767"/>
                </a:cubicBezTo>
                <a:cubicBezTo>
                  <a:pt x="64553" y="18741"/>
                  <a:pt x="64079" y="18745"/>
                  <a:pt x="63823" y="18780"/>
                </a:cubicBezTo>
                <a:cubicBezTo>
                  <a:pt x="63699" y="18797"/>
                  <a:pt x="63567" y="18790"/>
                  <a:pt x="63474" y="18792"/>
                </a:cubicBezTo>
                <a:cubicBezTo>
                  <a:pt x="63400" y="18791"/>
                  <a:pt x="63145" y="18802"/>
                  <a:pt x="63025" y="18783"/>
                </a:cubicBezTo>
                <a:cubicBezTo>
                  <a:pt x="62838" y="18755"/>
                  <a:pt x="62383" y="18737"/>
                  <a:pt x="62247" y="18636"/>
                </a:cubicBezTo>
                <a:cubicBezTo>
                  <a:pt x="61986" y="18442"/>
                  <a:pt x="62002" y="18112"/>
                  <a:pt x="61549" y="18238"/>
                </a:cubicBezTo>
                <a:cubicBezTo>
                  <a:pt x="61080" y="18368"/>
                  <a:pt x="60998" y="18273"/>
                  <a:pt x="60597" y="18032"/>
                </a:cubicBezTo>
                <a:cubicBezTo>
                  <a:pt x="60225" y="17809"/>
                  <a:pt x="60248" y="17808"/>
                  <a:pt x="60015" y="17448"/>
                </a:cubicBezTo>
                <a:cubicBezTo>
                  <a:pt x="59898" y="17268"/>
                  <a:pt x="59675" y="17090"/>
                  <a:pt x="59483" y="16997"/>
                </a:cubicBezTo>
                <a:cubicBezTo>
                  <a:pt x="59400" y="16956"/>
                  <a:pt x="59351" y="17064"/>
                  <a:pt x="59277" y="17054"/>
                </a:cubicBezTo>
                <a:cubicBezTo>
                  <a:pt x="59254" y="17081"/>
                  <a:pt x="59171" y="17152"/>
                  <a:pt x="59140" y="17150"/>
                </a:cubicBezTo>
                <a:cubicBezTo>
                  <a:pt x="59139" y="17174"/>
                  <a:pt x="59118" y="17303"/>
                  <a:pt x="59219" y="17487"/>
                </a:cubicBezTo>
                <a:cubicBezTo>
                  <a:pt x="59266" y="17573"/>
                  <a:pt x="59266" y="17626"/>
                  <a:pt x="59304" y="17693"/>
                </a:cubicBezTo>
                <a:cubicBezTo>
                  <a:pt x="59414" y="17778"/>
                  <a:pt x="59415" y="17862"/>
                  <a:pt x="59562" y="18008"/>
                </a:cubicBezTo>
                <a:cubicBezTo>
                  <a:pt x="59941" y="18384"/>
                  <a:pt x="59815" y="18431"/>
                  <a:pt x="60053" y="18788"/>
                </a:cubicBezTo>
                <a:cubicBezTo>
                  <a:pt x="60076" y="18823"/>
                  <a:pt x="60103" y="18865"/>
                  <a:pt x="60135" y="18903"/>
                </a:cubicBezTo>
                <a:cubicBezTo>
                  <a:pt x="60108" y="18838"/>
                  <a:pt x="60109" y="18756"/>
                  <a:pt x="60119" y="18709"/>
                </a:cubicBezTo>
                <a:cubicBezTo>
                  <a:pt x="60163" y="18561"/>
                  <a:pt x="60374" y="18466"/>
                  <a:pt x="60352" y="18702"/>
                </a:cubicBezTo>
                <a:cubicBezTo>
                  <a:pt x="60347" y="18746"/>
                  <a:pt x="60379" y="18922"/>
                  <a:pt x="60336" y="19001"/>
                </a:cubicBezTo>
                <a:cubicBezTo>
                  <a:pt x="60361" y="18995"/>
                  <a:pt x="60389" y="19149"/>
                  <a:pt x="60413" y="19201"/>
                </a:cubicBezTo>
                <a:cubicBezTo>
                  <a:pt x="60553" y="19288"/>
                  <a:pt x="60996" y="19223"/>
                  <a:pt x="61142" y="19153"/>
                </a:cubicBezTo>
                <a:cubicBezTo>
                  <a:pt x="61413" y="19023"/>
                  <a:pt x="61546" y="18752"/>
                  <a:pt x="61726" y="18549"/>
                </a:cubicBezTo>
                <a:cubicBezTo>
                  <a:pt x="61733" y="18510"/>
                  <a:pt x="61762" y="18451"/>
                  <a:pt x="61799" y="18434"/>
                </a:cubicBezTo>
                <a:cubicBezTo>
                  <a:pt x="61829" y="18420"/>
                  <a:pt x="61826" y="18480"/>
                  <a:pt x="61826" y="18494"/>
                </a:cubicBezTo>
                <a:cubicBezTo>
                  <a:pt x="61819" y="18540"/>
                  <a:pt x="61793" y="18625"/>
                  <a:pt x="61782" y="18641"/>
                </a:cubicBezTo>
                <a:cubicBezTo>
                  <a:pt x="61828" y="18742"/>
                  <a:pt x="61815" y="18661"/>
                  <a:pt x="61826" y="18811"/>
                </a:cubicBezTo>
                <a:cubicBezTo>
                  <a:pt x="61831" y="18876"/>
                  <a:pt x="61829" y="18926"/>
                  <a:pt x="61825" y="18969"/>
                </a:cubicBezTo>
                <a:cubicBezTo>
                  <a:pt x="61834" y="18964"/>
                  <a:pt x="62054" y="19153"/>
                  <a:pt x="62088" y="19175"/>
                </a:cubicBezTo>
                <a:cubicBezTo>
                  <a:pt x="62445" y="19400"/>
                  <a:pt x="63158" y="19613"/>
                  <a:pt x="62833" y="20197"/>
                </a:cubicBezTo>
                <a:cubicBezTo>
                  <a:pt x="62727" y="20389"/>
                  <a:pt x="62604" y="20469"/>
                  <a:pt x="62486" y="20712"/>
                </a:cubicBezTo>
                <a:cubicBezTo>
                  <a:pt x="62259" y="21184"/>
                  <a:pt x="62205" y="21184"/>
                  <a:pt x="61824" y="21519"/>
                </a:cubicBezTo>
                <a:cubicBezTo>
                  <a:pt x="61651" y="21670"/>
                  <a:pt x="61371" y="21739"/>
                  <a:pt x="61038" y="21847"/>
                </a:cubicBezTo>
                <a:cubicBezTo>
                  <a:pt x="60810" y="21946"/>
                  <a:pt x="60637" y="22341"/>
                  <a:pt x="60294" y="22462"/>
                </a:cubicBezTo>
                <a:cubicBezTo>
                  <a:pt x="60028" y="22556"/>
                  <a:pt x="59891" y="22644"/>
                  <a:pt x="59648" y="22766"/>
                </a:cubicBezTo>
                <a:cubicBezTo>
                  <a:pt x="59361" y="22912"/>
                  <a:pt x="59176" y="22960"/>
                  <a:pt x="58888" y="23072"/>
                </a:cubicBezTo>
                <a:cubicBezTo>
                  <a:pt x="58258" y="23300"/>
                  <a:pt x="58277" y="23422"/>
                  <a:pt x="58108" y="23077"/>
                </a:cubicBezTo>
                <a:cubicBezTo>
                  <a:pt x="57909" y="22533"/>
                  <a:pt x="57921" y="22315"/>
                  <a:pt x="57835" y="21878"/>
                </a:cubicBezTo>
                <a:cubicBezTo>
                  <a:pt x="57828" y="21846"/>
                  <a:pt x="57707" y="21735"/>
                  <a:pt x="57506" y="21416"/>
                </a:cubicBezTo>
                <a:cubicBezTo>
                  <a:pt x="57273" y="21044"/>
                  <a:pt x="57313" y="20947"/>
                  <a:pt x="56959" y="20623"/>
                </a:cubicBezTo>
                <a:cubicBezTo>
                  <a:pt x="56445" y="20154"/>
                  <a:pt x="56717" y="19910"/>
                  <a:pt x="56421" y="19464"/>
                </a:cubicBezTo>
                <a:cubicBezTo>
                  <a:pt x="56254" y="19211"/>
                  <a:pt x="56074" y="19077"/>
                  <a:pt x="55919" y="18784"/>
                </a:cubicBezTo>
                <a:cubicBezTo>
                  <a:pt x="55734" y="18425"/>
                  <a:pt x="55566" y="18155"/>
                  <a:pt x="55279" y="17864"/>
                </a:cubicBezTo>
                <a:cubicBezTo>
                  <a:pt x="55186" y="17769"/>
                  <a:pt x="55158" y="17719"/>
                  <a:pt x="55167" y="17577"/>
                </a:cubicBezTo>
                <a:cubicBezTo>
                  <a:pt x="55171" y="17510"/>
                  <a:pt x="55206" y="17411"/>
                  <a:pt x="55200" y="17348"/>
                </a:cubicBezTo>
                <a:cubicBezTo>
                  <a:pt x="55201" y="17338"/>
                  <a:pt x="55195" y="17320"/>
                  <a:pt x="55199" y="17292"/>
                </a:cubicBezTo>
                <a:cubicBezTo>
                  <a:pt x="55192" y="17295"/>
                  <a:pt x="55185" y="17297"/>
                  <a:pt x="55176" y="17301"/>
                </a:cubicBezTo>
                <a:cubicBezTo>
                  <a:pt x="55176" y="17302"/>
                  <a:pt x="55133" y="17445"/>
                  <a:pt x="55129" y="17476"/>
                </a:cubicBezTo>
                <a:cubicBezTo>
                  <a:pt x="55072" y="17887"/>
                  <a:pt x="54964" y="17964"/>
                  <a:pt x="54693" y="17589"/>
                </a:cubicBezTo>
                <a:cubicBezTo>
                  <a:pt x="54692" y="17587"/>
                  <a:pt x="54363" y="17083"/>
                  <a:pt x="54473" y="17372"/>
                </a:cubicBezTo>
                <a:cubicBezTo>
                  <a:pt x="54604" y="17719"/>
                  <a:pt x="55418" y="19296"/>
                  <a:pt x="55506" y="19538"/>
                </a:cubicBezTo>
                <a:cubicBezTo>
                  <a:pt x="55647" y="19664"/>
                  <a:pt x="55623" y="19601"/>
                  <a:pt x="55784" y="19806"/>
                </a:cubicBezTo>
                <a:cubicBezTo>
                  <a:pt x="56232" y="20379"/>
                  <a:pt x="55886" y="20841"/>
                  <a:pt x="56506" y="21386"/>
                </a:cubicBezTo>
                <a:cubicBezTo>
                  <a:pt x="56619" y="21447"/>
                  <a:pt x="56717" y="21959"/>
                  <a:pt x="56749" y="22052"/>
                </a:cubicBezTo>
                <a:cubicBezTo>
                  <a:pt x="56908" y="22518"/>
                  <a:pt x="56966" y="22340"/>
                  <a:pt x="57322" y="22622"/>
                </a:cubicBezTo>
                <a:cubicBezTo>
                  <a:pt x="57375" y="22664"/>
                  <a:pt x="57842" y="23166"/>
                  <a:pt x="57965" y="23306"/>
                </a:cubicBezTo>
                <a:cubicBezTo>
                  <a:pt x="58026" y="23324"/>
                  <a:pt x="58069" y="23424"/>
                  <a:pt x="57982" y="23579"/>
                </a:cubicBezTo>
                <a:cubicBezTo>
                  <a:pt x="57965" y="23610"/>
                  <a:pt x="57924" y="23662"/>
                  <a:pt x="57954" y="23695"/>
                </a:cubicBezTo>
                <a:cubicBezTo>
                  <a:pt x="57990" y="23722"/>
                  <a:pt x="58026" y="23750"/>
                  <a:pt x="58058" y="23779"/>
                </a:cubicBezTo>
                <a:cubicBezTo>
                  <a:pt x="58282" y="23958"/>
                  <a:pt x="58390" y="24053"/>
                  <a:pt x="58707" y="24024"/>
                </a:cubicBezTo>
                <a:cubicBezTo>
                  <a:pt x="59009" y="23996"/>
                  <a:pt x="59299" y="23870"/>
                  <a:pt x="59611" y="23823"/>
                </a:cubicBezTo>
                <a:cubicBezTo>
                  <a:pt x="59914" y="23777"/>
                  <a:pt x="59944" y="23759"/>
                  <a:pt x="60225" y="23653"/>
                </a:cubicBezTo>
                <a:cubicBezTo>
                  <a:pt x="60531" y="23536"/>
                  <a:pt x="60534" y="23719"/>
                  <a:pt x="60556" y="23983"/>
                </a:cubicBezTo>
                <a:cubicBezTo>
                  <a:pt x="60569" y="24143"/>
                  <a:pt x="60464" y="24318"/>
                  <a:pt x="60402" y="24476"/>
                </a:cubicBezTo>
                <a:cubicBezTo>
                  <a:pt x="60324" y="24678"/>
                  <a:pt x="60271" y="24783"/>
                  <a:pt x="60175" y="24971"/>
                </a:cubicBezTo>
                <a:cubicBezTo>
                  <a:pt x="59963" y="25385"/>
                  <a:pt x="59896" y="25717"/>
                  <a:pt x="59619" y="26145"/>
                </a:cubicBezTo>
                <a:cubicBezTo>
                  <a:pt x="59263" y="26696"/>
                  <a:pt x="59071" y="26838"/>
                  <a:pt x="58576" y="27237"/>
                </a:cubicBezTo>
                <a:cubicBezTo>
                  <a:pt x="58059" y="27654"/>
                  <a:pt x="57931" y="27966"/>
                  <a:pt x="57539" y="28437"/>
                </a:cubicBezTo>
                <a:cubicBezTo>
                  <a:pt x="57509" y="28490"/>
                  <a:pt x="57340" y="28624"/>
                  <a:pt x="57281" y="28709"/>
                </a:cubicBezTo>
                <a:cubicBezTo>
                  <a:pt x="57182" y="28851"/>
                  <a:pt x="56919" y="29420"/>
                  <a:pt x="56808" y="29445"/>
                </a:cubicBezTo>
                <a:cubicBezTo>
                  <a:pt x="56756" y="29574"/>
                  <a:pt x="56751" y="29900"/>
                  <a:pt x="56799" y="30106"/>
                </a:cubicBezTo>
                <a:cubicBezTo>
                  <a:pt x="56881" y="30464"/>
                  <a:pt x="56837" y="30944"/>
                  <a:pt x="56943" y="31244"/>
                </a:cubicBezTo>
                <a:cubicBezTo>
                  <a:pt x="57001" y="31409"/>
                  <a:pt x="57172" y="31538"/>
                  <a:pt x="57171" y="31566"/>
                </a:cubicBezTo>
                <a:cubicBezTo>
                  <a:pt x="57192" y="31731"/>
                  <a:pt x="57193" y="31847"/>
                  <a:pt x="57181" y="32024"/>
                </a:cubicBezTo>
                <a:cubicBezTo>
                  <a:pt x="57156" y="32380"/>
                  <a:pt x="57189" y="32448"/>
                  <a:pt x="57210" y="32798"/>
                </a:cubicBezTo>
                <a:cubicBezTo>
                  <a:pt x="57242" y="33355"/>
                  <a:pt x="57054" y="33648"/>
                  <a:pt x="56566" y="33897"/>
                </a:cubicBezTo>
                <a:cubicBezTo>
                  <a:pt x="56037" y="34166"/>
                  <a:pt x="56011" y="34330"/>
                  <a:pt x="55601" y="34642"/>
                </a:cubicBezTo>
                <a:cubicBezTo>
                  <a:pt x="55484" y="34731"/>
                  <a:pt x="55259" y="34830"/>
                  <a:pt x="55270" y="34976"/>
                </a:cubicBezTo>
                <a:cubicBezTo>
                  <a:pt x="55278" y="35075"/>
                  <a:pt x="55415" y="35587"/>
                  <a:pt x="55452" y="35715"/>
                </a:cubicBezTo>
                <a:cubicBezTo>
                  <a:pt x="55511" y="35915"/>
                  <a:pt x="55486" y="36023"/>
                  <a:pt x="55478" y="36228"/>
                </a:cubicBezTo>
                <a:cubicBezTo>
                  <a:pt x="55417" y="36787"/>
                  <a:pt x="54800" y="36585"/>
                  <a:pt x="54580" y="37213"/>
                </a:cubicBezTo>
                <a:cubicBezTo>
                  <a:pt x="54548" y="37303"/>
                  <a:pt x="54515" y="37444"/>
                  <a:pt x="54481" y="37453"/>
                </a:cubicBezTo>
                <a:cubicBezTo>
                  <a:pt x="54603" y="37714"/>
                  <a:pt x="54526" y="37847"/>
                  <a:pt x="54344" y="38071"/>
                </a:cubicBezTo>
                <a:cubicBezTo>
                  <a:pt x="54183" y="38270"/>
                  <a:pt x="54067" y="38375"/>
                  <a:pt x="53916" y="38601"/>
                </a:cubicBezTo>
                <a:cubicBezTo>
                  <a:pt x="53660" y="38986"/>
                  <a:pt x="53353" y="39316"/>
                  <a:pt x="52985" y="39598"/>
                </a:cubicBezTo>
                <a:cubicBezTo>
                  <a:pt x="52605" y="39890"/>
                  <a:pt x="52153" y="39997"/>
                  <a:pt x="51680" y="39970"/>
                </a:cubicBezTo>
                <a:cubicBezTo>
                  <a:pt x="51231" y="39944"/>
                  <a:pt x="50962" y="40170"/>
                  <a:pt x="50565" y="40168"/>
                </a:cubicBezTo>
                <a:cubicBezTo>
                  <a:pt x="50198" y="40165"/>
                  <a:pt x="49996" y="39841"/>
                  <a:pt x="50048" y="39513"/>
                </a:cubicBezTo>
                <a:cubicBezTo>
                  <a:pt x="50137" y="38951"/>
                  <a:pt x="49557" y="38403"/>
                  <a:pt x="49476" y="37900"/>
                </a:cubicBezTo>
                <a:cubicBezTo>
                  <a:pt x="49416" y="37845"/>
                  <a:pt x="49394" y="37812"/>
                  <a:pt x="49343" y="37726"/>
                </a:cubicBezTo>
                <a:cubicBezTo>
                  <a:pt x="49132" y="37370"/>
                  <a:pt x="49149" y="36946"/>
                  <a:pt x="49053" y="36545"/>
                </a:cubicBezTo>
                <a:cubicBezTo>
                  <a:pt x="48930" y="35974"/>
                  <a:pt x="49144" y="36086"/>
                  <a:pt x="48796" y="35439"/>
                </a:cubicBezTo>
                <a:cubicBezTo>
                  <a:pt x="48647" y="35162"/>
                  <a:pt x="48149" y="34214"/>
                  <a:pt x="48179" y="33968"/>
                </a:cubicBezTo>
                <a:cubicBezTo>
                  <a:pt x="48184" y="33825"/>
                  <a:pt x="48171" y="33697"/>
                  <a:pt x="48179" y="33647"/>
                </a:cubicBezTo>
                <a:cubicBezTo>
                  <a:pt x="48212" y="33447"/>
                  <a:pt x="48351" y="32846"/>
                  <a:pt x="48434" y="32679"/>
                </a:cubicBezTo>
                <a:cubicBezTo>
                  <a:pt x="48634" y="32275"/>
                  <a:pt x="48894" y="32146"/>
                  <a:pt x="48762" y="31614"/>
                </a:cubicBezTo>
                <a:cubicBezTo>
                  <a:pt x="48683" y="31292"/>
                  <a:pt x="48658" y="31133"/>
                  <a:pt x="48625" y="30801"/>
                </a:cubicBezTo>
                <a:cubicBezTo>
                  <a:pt x="48613" y="30691"/>
                  <a:pt x="48448" y="30099"/>
                  <a:pt x="48397" y="29984"/>
                </a:cubicBezTo>
                <a:cubicBezTo>
                  <a:pt x="48381" y="29859"/>
                  <a:pt x="48289" y="29728"/>
                  <a:pt x="48270" y="29598"/>
                </a:cubicBezTo>
                <a:cubicBezTo>
                  <a:pt x="48214" y="29565"/>
                  <a:pt x="48128" y="29427"/>
                  <a:pt x="48085" y="29360"/>
                </a:cubicBezTo>
                <a:cubicBezTo>
                  <a:pt x="48057" y="29316"/>
                  <a:pt x="48022" y="29251"/>
                  <a:pt x="48000" y="29177"/>
                </a:cubicBezTo>
                <a:cubicBezTo>
                  <a:pt x="47868" y="29088"/>
                  <a:pt x="47411" y="28556"/>
                  <a:pt x="47416" y="28388"/>
                </a:cubicBezTo>
                <a:cubicBezTo>
                  <a:pt x="47419" y="28291"/>
                  <a:pt x="47168" y="28213"/>
                  <a:pt x="47472" y="27817"/>
                </a:cubicBezTo>
                <a:cubicBezTo>
                  <a:pt x="47595" y="27656"/>
                  <a:pt x="47391" y="27625"/>
                  <a:pt x="47578" y="27458"/>
                </a:cubicBezTo>
                <a:cubicBezTo>
                  <a:pt x="47556" y="27428"/>
                  <a:pt x="47348" y="27422"/>
                  <a:pt x="47504" y="27274"/>
                </a:cubicBezTo>
                <a:cubicBezTo>
                  <a:pt x="47518" y="27261"/>
                  <a:pt x="47532" y="27258"/>
                  <a:pt x="47533" y="27243"/>
                </a:cubicBezTo>
                <a:cubicBezTo>
                  <a:pt x="47540" y="27133"/>
                  <a:pt x="47627" y="27054"/>
                  <a:pt x="47635" y="27007"/>
                </a:cubicBezTo>
                <a:cubicBezTo>
                  <a:pt x="47520" y="26896"/>
                  <a:pt x="47605" y="26488"/>
                  <a:pt x="47472" y="26390"/>
                </a:cubicBezTo>
                <a:cubicBezTo>
                  <a:pt x="47326" y="26280"/>
                  <a:pt x="47328" y="26196"/>
                  <a:pt x="47187" y="26151"/>
                </a:cubicBezTo>
                <a:cubicBezTo>
                  <a:pt x="47180" y="26160"/>
                  <a:pt x="46926" y="26162"/>
                  <a:pt x="46894" y="26166"/>
                </a:cubicBezTo>
                <a:cubicBezTo>
                  <a:pt x="46605" y="26201"/>
                  <a:pt x="46351" y="26395"/>
                  <a:pt x="46204" y="25963"/>
                </a:cubicBezTo>
                <a:cubicBezTo>
                  <a:pt x="46139" y="25739"/>
                  <a:pt x="46257" y="25836"/>
                  <a:pt x="45938" y="25656"/>
                </a:cubicBezTo>
                <a:cubicBezTo>
                  <a:pt x="45832" y="25596"/>
                  <a:pt x="45665" y="25475"/>
                  <a:pt x="45541" y="25503"/>
                </a:cubicBezTo>
                <a:cubicBezTo>
                  <a:pt x="45469" y="25519"/>
                  <a:pt x="45319" y="25549"/>
                  <a:pt x="45288" y="25513"/>
                </a:cubicBezTo>
                <a:cubicBezTo>
                  <a:pt x="45227" y="25577"/>
                  <a:pt x="45100" y="25570"/>
                  <a:pt x="44991" y="25598"/>
                </a:cubicBezTo>
                <a:cubicBezTo>
                  <a:pt x="44948" y="25615"/>
                  <a:pt x="44908" y="25642"/>
                  <a:pt x="44834" y="25683"/>
                </a:cubicBezTo>
                <a:cubicBezTo>
                  <a:pt x="44802" y="25710"/>
                  <a:pt x="44716" y="25750"/>
                  <a:pt x="44591" y="25793"/>
                </a:cubicBezTo>
                <a:cubicBezTo>
                  <a:pt x="44367" y="25871"/>
                  <a:pt x="44054" y="26040"/>
                  <a:pt x="43797" y="26050"/>
                </a:cubicBezTo>
                <a:cubicBezTo>
                  <a:pt x="43741" y="26051"/>
                  <a:pt x="43553" y="25992"/>
                  <a:pt x="43462" y="25978"/>
                </a:cubicBezTo>
                <a:cubicBezTo>
                  <a:pt x="43180" y="25932"/>
                  <a:pt x="43208" y="25913"/>
                  <a:pt x="42901" y="25979"/>
                </a:cubicBezTo>
                <a:cubicBezTo>
                  <a:pt x="42624" y="26040"/>
                  <a:pt x="42379" y="26148"/>
                  <a:pt x="42131" y="26248"/>
                </a:cubicBezTo>
                <a:cubicBezTo>
                  <a:pt x="41938" y="26263"/>
                  <a:pt x="41539" y="25941"/>
                  <a:pt x="41388" y="25808"/>
                </a:cubicBezTo>
                <a:cubicBezTo>
                  <a:pt x="41308" y="25738"/>
                  <a:pt x="40890" y="25376"/>
                  <a:pt x="40867" y="25299"/>
                </a:cubicBezTo>
                <a:cubicBezTo>
                  <a:pt x="40821" y="25280"/>
                  <a:pt x="40665" y="25230"/>
                  <a:pt x="40622" y="25178"/>
                </a:cubicBezTo>
                <a:cubicBezTo>
                  <a:pt x="40509" y="25043"/>
                  <a:pt x="40395" y="24959"/>
                  <a:pt x="40396" y="24765"/>
                </a:cubicBezTo>
                <a:cubicBezTo>
                  <a:pt x="40397" y="24714"/>
                  <a:pt x="40313" y="24666"/>
                  <a:pt x="40356" y="24572"/>
                </a:cubicBezTo>
                <a:cubicBezTo>
                  <a:pt x="40352" y="24544"/>
                  <a:pt x="40340" y="24539"/>
                  <a:pt x="40307" y="24498"/>
                </a:cubicBezTo>
                <a:cubicBezTo>
                  <a:pt x="40204" y="24355"/>
                  <a:pt x="40106" y="24265"/>
                  <a:pt x="39994" y="24138"/>
                </a:cubicBezTo>
                <a:cubicBezTo>
                  <a:pt x="39918" y="24052"/>
                  <a:pt x="39835" y="23876"/>
                  <a:pt x="39767" y="23803"/>
                </a:cubicBezTo>
                <a:cubicBezTo>
                  <a:pt x="39719" y="23764"/>
                  <a:pt x="39712" y="23762"/>
                  <a:pt x="39709" y="23696"/>
                </a:cubicBezTo>
                <a:cubicBezTo>
                  <a:pt x="39746" y="23574"/>
                  <a:pt x="39802" y="23594"/>
                  <a:pt x="39593" y="23580"/>
                </a:cubicBezTo>
                <a:cubicBezTo>
                  <a:pt x="39500" y="23561"/>
                  <a:pt x="39370" y="23444"/>
                  <a:pt x="39292" y="23392"/>
                </a:cubicBezTo>
                <a:cubicBezTo>
                  <a:pt x="39312" y="23380"/>
                  <a:pt x="39333" y="23369"/>
                  <a:pt x="39353" y="23358"/>
                </a:cubicBezTo>
                <a:cubicBezTo>
                  <a:pt x="39528" y="23288"/>
                  <a:pt x="39226" y="23379"/>
                  <a:pt x="39295" y="23111"/>
                </a:cubicBezTo>
                <a:cubicBezTo>
                  <a:pt x="39352" y="23035"/>
                  <a:pt x="39497" y="22987"/>
                  <a:pt x="39583" y="22948"/>
                </a:cubicBezTo>
                <a:cubicBezTo>
                  <a:pt x="39538" y="22922"/>
                  <a:pt x="39411" y="22997"/>
                  <a:pt x="39297" y="22850"/>
                </a:cubicBezTo>
                <a:cubicBezTo>
                  <a:pt x="39069" y="22558"/>
                  <a:pt x="39177" y="22258"/>
                  <a:pt x="39418" y="22001"/>
                </a:cubicBezTo>
                <a:cubicBezTo>
                  <a:pt x="39434" y="21912"/>
                  <a:pt x="39409" y="21876"/>
                  <a:pt x="39438" y="21749"/>
                </a:cubicBezTo>
                <a:cubicBezTo>
                  <a:pt x="39520" y="21381"/>
                  <a:pt x="39526" y="21293"/>
                  <a:pt x="39461" y="20932"/>
                </a:cubicBezTo>
                <a:cubicBezTo>
                  <a:pt x="39431" y="20761"/>
                  <a:pt x="39598" y="20368"/>
                  <a:pt x="39243" y="20339"/>
                </a:cubicBezTo>
                <a:cubicBezTo>
                  <a:pt x="39250" y="20317"/>
                  <a:pt x="39257" y="20296"/>
                  <a:pt x="39273" y="20248"/>
                </a:cubicBezTo>
                <a:cubicBezTo>
                  <a:pt x="39415" y="19825"/>
                  <a:pt x="39639" y="19428"/>
                  <a:pt x="39886" y="19058"/>
                </a:cubicBezTo>
                <a:cubicBezTo>
                  <a:pt x="40050" y="18812"/>
                  <a:pt x="40144" y="18564"/>
                  <a:pt x="40325" y="18305"/>
                </a:cubicBezTo>
                <a:cubicBezTo>
                  <a:pt x="40395" y="18205"/>
                  <a:pt x="40447" y="18126"/>
                  <a:pt x="40503" y="18072"/>
                </a:cubicBezTo>
                <a:cubicBezTo>
                  <a:pt x="40621" y="17835"/>
                  <a:pt x="40806" y="17813"/>
                  <a:pt x="41027" y="17710"/>
                </a:cubicBezTo>
                <a:cubicBezTo>
                  <a:pt x="41910" y="17264"/>
                  <a:pt x="41468" y="16767"/>
                  <a:pt x="41935" y="16156"/>
                </a:cubicBezTo>
                <a:cubicBezTo>
                  <a:pt x="42354" y="15608"/>
                  <a:pt x="42808" y="15085"/>
                  <a:pt x="43445" y="15216"/>
                </a:cubicBezTo>
                <a:cubicBezTo>
                  <a:pt x="43564" y="15241"/>
                  <a:pt x="44058" y="15243"/>
                  <a:pt x="44129" y="15316"/>
                </a:cubicBezTo>
                <a:cubicBezTo>
                  <a:pt x="44169" y="15165"/>
                  <a:pt x="44303" y="15112"/>
                  <a:pt x="44571" y="15017"/>
                </a:cubicBezTo>
                <a:cubicBezTo>
                  <a:pt x="45203" y="14739"/>
                  <a:pt x="45539" y="14690"/>
                  <a:pt x="46225" y="14678"/>
                </a:cubicBezTo>
                <a:cubicBezTo>
                  <a:pt x="46518" y="14673"/>
                  <a:pt x="46729" y="14601"/>
                  <a:pt x="47013" y="14643"/>
                </a:cubicBezTo>
                <a:cubicBezTo>
                  <a:pt x="47093" y="14654"/>
                  <a:pt x="47154" y="14655"/>
                  <a:pt x="47230" y="14661"/>
                </a:cubicBezTo>
                <a:cubicBezTo>
                  <a:pt x="47420" y="14544"/>
                  <a:pt x="47661" y="14581"/>
                  <a:pt x="47796" y="14631"/>
                </a:cubicBezTo>
                <a:cubicBezTo>
                  <a:pt x="47908" y="14673"/>
                  <a:pt x="47889" y="14825"/>
                  <a:pt x="47890" y="14938"/>
                </a:cubicBezTo>
                <a:cubicBezTo>
                  <a:pt x="47890" y="15267"/>
                  <a:pt x="47618" y="15683"/>
                  <a:pt x="47915" y="15886"/>
                </a:cubicBezTo>
                <a:cubicBezTo>
                  <a:pt x="48020" y="15958"/>
                  <a:pt x="48071" y="16024"/>
                  <a:pt x="48083" y="16074"/>
                </a:cubicBezTo>
                <a:cubicBezTo>
                  <a:pt x="48346" y="16131"/>
                  <a:pt x="48840" y="16124"/>
                  <a:pt x="49029" y="16241"/>
                </a:cubicBezTo>
                <a:cubicBezTo>
                  <a:pt x="49320" y="16421"/>
                  <a:pt x="49471" y="16641"/>
                  <a:pt x="49830" y="16803"/>
                </a:cubicBezTo>
                <a:cubicBezTo>
                  <a:pt x="50036" y="16897"/>
                  <a:pt x="50431" y="17053"/>
                  <a:pt x="50581" y="16797"/>
                </a:cubicBezTo>
                <a:cubicBezTo>
                  <a:pt x="50727" y="16548"/>
                  <a:pt x="50705" y="16125"/>
                  <a:pt x="51156" y="16103"/>
                </a:cubicBezTo>
                <a:cubicBezTo>
                  <a:pt x="51388" y="16091"/>
                  <a:pt x="51941" y="16353"/>
                  <a:pt x="52134" y="16480"/>
                </a:cubicBezTo>
                <a:cubicBezTo>
                  <a:pt x="52425" y="16494"/>
                  <a:pt x="52890" y="16728"/>
                  <a:pt x="53278" y="16742"/>
                </a:cubicBezTo>
                <a:cubicBezTo>
                  <a:pt x="53537" y="16752"/>
                  <a:pt x="53616" y="16719"/>
                  <a:pt x="53824" y="16608"/>
                </a:cubicBezTo>
                <a:cubicBezTo>
                  <a:pt x="53910" y="16562"/>
                  <a:pt x="54187" y="16555"/>
                  <a:pt x="54240" y="16638"/>
                </a:cubicBezTo>
                <a:cubicBezTo>
                  <a:pt x="54332" y="16781"/>
                  <a:pt x="54788" y="16660"/>
                  <a:pt x="54927" y="16642"/>
                </a:cubicBezTo>
                <a:cubicBezTo>
                  <a:pt x="55087" y="16438"/>
                  <a:pt x="55016" y="16281"/>
                  <a:pt x="55147" y="16012"/>
                </a:cubicBezTo>
                <a:cubicBezTo>
                  <a:pt x="55158" y="15900"/>
                  <a:pt x="55271" y="15525"/>
                  <a:pt x="55330" y="15447"/>
                </a:cubicBezTo>
                <a:cubicBezTo>
                  <a:pt x="55286" y="15289"/>
                  <a:pt x="55344" y="15139"/>
                  <a:pt x="55329" y="15032"/>
                </a:cubicBezTo>
                <a:cubicBezTo>
                  <a:pt x="55308" y="14955"/>
                  <a:pt x="55427" y="14527"/>
                  <a:pt x="54740" y="14852"/>
                </a:cubicBezTo>
                <a:cubicBezTo>
                  <a:pt x="54373" y="15032"/>
                  <a:pt x="54309" y="14862"/>
                  <a:pt x="53976" y="14762"/>
                </a:cubicBezTo>
                <a:cubicBezTo>
                  <a:pt x="53669" y="14670"/>
                  <a:pt x="53696" y="14944"/>
                  <a:pt x="53216" y="14794"/>
                </a:cubicBezTo>
                <a:cubicBezTo>
                  <a:pt x="52688" y="14629"/>
                  <a:pt x="52884" y="14633"/>
                  <a:pt x="52532" y="14217"/>
                </a:cubicBezTo>
                <a:cubicBezTo>
                  <a:pt x="52322" y="13969"/>
                  <a:pt x="52751" y="14226"/>
                  <a:pt x="52463" y="13768"/>
                </a:cubicBezTo>
                <a:cubicBezTo>
                  <a:pt x="52346" y="13582"/>
                  <a:pt x="52424" y="13464"/>
                  <a:pt x="52629" y="13409"/>
                </a:cubicBezTo>
                <a:cubicBezTo>
                  <a:pt x="52878" y="13342"/>
                  <a:pt x="53040" y="13524"/>
                  <a:pt x="53208" y="13293"/>
                </a:cubicBezTo>
                <a:cubicBezTo>
                  <a:pt x="53321" y="13137"/>
                  <a:pt x="53608" y="13151"/>
                  <a:pt x="53804" y="13087"/>
                </a:cubicBezTo>
                <a:cubicBezTo>
                  <a:pt x="54107" y="12988"/>
                  <a:pt x="54192" y="12885"/>
                  <a:pt x="54563" y="12852"/>
                </a:cubicBezTo>
                <a:cubicBezTo>
                  <a:pt x="54649" y="12844"/>
                  <a:pt x="54721" y="12843"/>
                  <a:pt x="54806" y="12855"/>
                </a:cubicBezTo>
                <a:cubicBezTo>
                  <a:pt x="54978" y="12891"/>
                  <a:pt x="55208" y="13054"/>
                  <a:pt x="55418" y="13124"/>
                </a:cubicBezTo>
                <a:cubicBezTo>
                  <a:pt x="56027" y="13326"/>
                  <a:pt x="56422" y="13145"/>
                  <a:pt x="56729" y="13069"/>
                </a:cubicBezTo>
                <a:cubicBezTo>
                  <a:pt x="56720" y="13060"/>
                  <a:pt x="56758" y="12986"/>
                  <a:pt x="56717" y="12822"/>
                </a:cubicBezTo>
                <a:cubicBezTo>
                  <a:pt x="56735" y="12452"/>
                  <a:pt x="56281" y="12501"/>
                  <a:pt x="56199" y="12293"/>
                </a:cubicBezTo>
                <a:cubicBezTo>
                  <a:pt x="55978" y="12220"/>
                  <a:pt x="55750" y="12090"/>
                  <a:pt x="55420" y="11883"/>
                </a:cubicBezTo>
                <a:cubicBezTo>
                  <a:pt x="55332" y="11828"/>
                  <a:pt x="55176" y="11756"/>
                  <a:pt x="55274" y="11654"/>
                </a:cubicBezTo>
                <a:cubicBezTo>
                  <a:pt x="55496" y="11423"/>
                  <a:pt x="55494" y="11134"/>
                  <a:pt x="55443" y="11050"/>
                </a:cubicBezTo>
                <a:cubicBezTo>
                  <a:pt x="55378" y="11037"/>
                  <a:pt x="55317" y="11094"/>
                  <a:pt x="55164" y="11148"/>
                </a:cubicBezTo>
                <a:cubicBezTo>
                  <a:pt x="54998" y="11207"/>
                  <a:pt x="54749" y="11287"/>
                  <a:pt x="54614" y="11400"/>
                </a:cubicBezTo>
                <a:cubicBezTo>
                  <a:pt x="54536" y="11465"/>
                  <a:pt x="54442" y="11325"/>
                  <a:pt x="54389" y="11376"/>
                </a:cubicBezTo>
                <a:cubicBezTo>
                  <a:pt x="54345" y="11419"/>
                  <a:pt x="54676" y="11617"/>
                  <a:pt x="54764" y="11634"/>
                </a:cubicBezTo>
                <a:cubicBezTo>
                  <a:pt x="54991" y="11677"/>
                  <a:pt x="55179" y="11699"/>
                  <a:pt x="54818" y="11833"/>
                </a:cubicBezTo>
                <a:cubicBezTo>
                  <a:pt x="54623" y="11906"/>
                  <a:pt x="54294" y="11985"/>
                  <a:pt x="54170" y="11749"/>
                </a:cubicBezTo>
                <a:cubicBezTo>
                  <a:pt x="54063" y="11544"/>
                  <a:pt x="54278" y="11557"/>
                  <a:pt x="53937" y="11364"/>
                </a:cubicBezTo>
                <a:cubicBezTo>
                  <a:pt x="53674" y="11216"/>
                  <a:pt x="53888" y="11089"/>
                  <a:pt x="53559" y="11237"/>
                </a:cubicBezTo>
                <a:cubicBezTo>
                  <a:pt x="53322" y="11343"/>
                  <a:pt x="53355" y="11386"/>
                  <a:pt x="53210" y="11546"/>
                </a:cubicBezTo>
                <a:cubicBezTo>
                  <a:pt x="53168" y="11593"/>
                  <a:pt x="53178" y="11617"/>
                  <a:pt x="53117" y="11678"/>
                </a:cubicBezTo>
                <a:cubicBezTo>
                  <a:pt x="53073" y="11752"/>
                  <a:pt x="53022" y="11839"/>
                  <a:pt x="52973" y="11969"/>
                </a:cubicBezTo>
                <a:cubicBezTo>
                  <a:pt x="52917" y="12118"/>
                  <a:pt x="52916" y="12166"/>
                  <a:pt x="52898" y="12216"/>
                </a:cubicBezTo>
                <a:cubicBezTo>
                  <a:pt x="52846" y="12405"/>
                  <a:pt x="52615" y="12556"/>
                  <a:pt x="52783" y="12835"/>
                </a:cubicBezTo>
                <a:cubicBezTo>
                  <a:pt x="52818" y="12856"/>
                  <a:pt x="53189" y="13154"/>
                  <a:pt x="53063" y="13195"/>
                </a:cubicBezTo>
                <a:cubicBezTo>
                  <a:pt x="53034" y="13205"/>
                  <a:pt x="52646" y="13286"/>
                  <a:pt x="52414" y="13407"/>
                </a:cubicBezTo>
                <a:cubicBezTo>
                  <a:pt x="52375" y="13403"/>
                  <a:pt x="52348" y="13365"/>
                  <a:pt x="52314" y="13272"/>
                </a:cubicBezTo>
                <a:cubicBezTo>
                  <a:pt x="52160" y="13240"/>
                  <a:pt x="51758" y="13156"/>
                  <a:pt x="51653" y="13440"/>
                </a:cubicBezTo>
                <a:cubicBezTo>
                  <a:pt x="51575" y="13653"/>
                  <a:pt x="51390" y="13237"/>
                  <a:pt x="51399" y="13708"/>
                </a:cubicBezTo>
                <a:cubicBezTo>
                  <a:pt x="51406" y="14063"/>
                  <a:pt x="51344" y="13910"/>
                  <a:pt x="51629" y="14135"/>
                </a:cubicBezTo>
                <a:cubicBezTo>
                  <a:pt x="51881" y="14333"/>
                  <a:pt x="51584" y="14284"/>
                  <a:pt x="51536" y="14334"/>
                </a:cubicBezTo>
                <a:cubicBezTo>
                  <a:pt x="51455" y="14418"/>
                  <a:pt x="51523" y="14966"/>
                  <a:pt x="51188" y="14676"/>
                </a:cubicBezTo>
                <a:cubicBezTo>
                  <a:pt x="51147" y="14641"/>
                  <a:pt x="51124" y="14611"/>
                  <a:pt x="51091" y="14568"/>
                </a:cubicBezTo>
                <a:cubicBezTo>
                  <a:pt x="50918" y="14297"/>
                  <a:pt x="51031" y="14174"/>
                  <a:pt x="51330" y="14201"/>
                </a:cubicBezTo>
                <a:cubicBezTo>
                  <a:pt x="51419" y="14209"/>
                  <a:pt x="51084" y="14125"/>
                  <a:pt x="51064" y="14118"/>
                </a:cubicBezTo>
                <a:cubicBezTo>
                  <a:pt x="50833" y="14033"/>
                  <a:pt x="50821" y="13932"/>
                  <a:pt x="50658" y="13785"/>
                </a:cubicBezTo>
                <a:cubicBezTo>
                  <a:pt x="50604" y="13737"/>
                  <a:pt x="50590" y="13714"/>
                  <a:pt x="50571" y="13693"/>
                </a:cubicBezTo>
                <a:cubicBezTo>
                  <a:pt x="50529" y="13641"/>
                  <a:pt x="50466" y="13550"/>
                  <a:pt x="50438" y="13517"/>
                </a:cubicBezTo>
                <a:cubicBezTo>
                  <a:pt x="50412" y="13487"/>
                  <a:pt x="50347" y="13443"/>
                  <a:pt x="50359" y="13401"/>
                </a:cubicBezTo>
                <a:cubicBezTo>
                  <a:pt x="50362" y="13391"/>
                  <a:pt x="50332" y="13334"/>
                  <a:pt x="50355" y="13227"/>
                </a:cubicBezTo>
                <a:cubicBezTo>
                  <a:pt x="50382" y="13098"/>
                  <a:pt x="50361" y="12915"/>
                  <a:pt x="50282" y="12842"/>
                </a:cubicBezTo>
                <a:cubicBezTo>
                  <a:pt x="50215" y="12839"/>
                  <a:pt x="50164" y="12731"/>
                  <a:pt x="50103" y="12687"/>
                </a:cubicBezTo>
                <a:cubicBezTo>
                  <a:pt x="50087" y="12675"/>
                  <a:pt x="50070" y="12660"/>
                  <a:pt x="50056" y="12637"/>
                </a:cubicBezTo>
                <a:cubicBezTo>
                  <a:pt x="50020" y="12618"/>
                  <a:pt x="49970" y="12611"/>
                  <a:pt x="49920" y="12585"/>
                </a:cubicBezTo>
                <a:cubicBezTo>
                  <a:pt x="49894" y="12595"/>
                  <a:pt x="49613" y="12433"/>
                  <a:pt x="49416" y="12328"/>
                </a:cubicBezTo>
                <a:cubicBezTo>
                  <a:pt x="49045" y="12131"/>
                  <a:pt x="49177" y="11954"/>
                  <a:pt x="48971" y="11782"/>
                </a:cubicBezTo>
                <a:cubicBezTo>
                  <a:pt x="48911" y="11731"/>
                  <a:pt x="48885" y="11734"/>
                  <a:pt x="48819" y="11760"/>
                </a:cubicBezTo>
                <a:cubicBezTo>
                  <a:pt x="48760" y="11800"/>
                  <a:pt x="48716" y="11863"/>
                  <a:pt x="48668" y="11733"/>
                </a:cubicBezTo>
                <a:cubicBezTo>
                  <a:pt x="48650" y="11684"/>
                  <a:pt x="48648" y="11657"/>
                  <a:pt x="48659" y="11640"/>
                </a:cubicBezTo>
                <a:cubicBezTo>
                  <a:pt x="48641" y="11592"/>
                  <a:pt x="48341" y="11599"/>
                  <a:pt x="48303" y="11630"/>
                </a:cubicBezTo>
                <a:cubicBezTo>
                  <a:pt x="48176" y="11731"/>
                  <a:pt x="48416" y="12111"/>
                  <a:pt x="48491" y="12202"/>
                </a:cubicBezTo>
                <a:cubicBezTo>
                  <a:pt x="48635" y="12377"/>
                  <a:pt x="48938" y="12738"/>
                  <a:pt x="49121" y="12835"/>
                </a:cubicBezTo>
                <a:cubicBezTo>
                  <a:pt x="49272" y="12915"/>
                  <a:pt x="49298" y="12845"/>
                  <a:pt x="49385" y="12976"/>
                </a:cubicBezTo>
                <a:cubicBezTo>
                  <a:pt x="49523" y="13186"/>
                  <a:pt x="50208" y="13372"/>
                  <a:pt x="50075" y="13583"/>
                </a:cubicBezTo>
                <a:cubicBezTo>
                  <a:pt x="50009" y="13689"/>
                  <a:pt x="49771" y="13258"/>
                  <a:pt x="49608" y="13491"/>
                </a:cubicBezTo>
                <a:cubicBezTo>
                  <a:pt x="49478" y="13677"/>
                  <a:pt x="49817" y="13769"/>
                  <a:pt x="49514" y="14114"/>
                </a:cubicBezTo>
                <a:cubicBezTo>
                  <a:pt x="49415" y="14227"/>
                  <a:pt x="49303" y="14276"/>
                  <a:pt x="49369" y="14071"/>
                </a:cubicBezTo>
                <a:cubicBezTo>
                  <a:pt x="49505" y="13646"/>
                  <a:pt x="48913" y="13274"/>
                  <a:pt x="48590" y="13116"/>
                </a:cubicBezTo>
                <a:cubicBezTo>
                  <a:pt x="48286" y="12967"/>
                  <a:pt x="48036" y="12765"/>
                  <a:pt x="47850" y="12481"/>
                </a:cubicBezTo>
                <a:cubicBezTo>
                  <a:pt x="47625" y="12139"/>
                  <a:pt x="47470" y="11937"/>
                  <a:pt x="47034" y="12163"/>
                </a:cubicBezTo>
                <a:cubicBezTo>
                  <a:pt x="47021" y="12170"/>
                  <a:pt x="46944" y="12207"/>
                  <a:pt x="46924" y="12198"/>
                </a:cubicBezTo>
                <a:cubicBezTo>
                  <a:pt x="46900" y="12233"/>
                  <a:pt x="46759" y="12333"/>
                  <a:pt x="46701" y="12365"/>
                </a:cubicBezTo>
                <a:cubicBezTo>
                  <a:pt x="46526" y="12460"/>
                  <a:pt x="46394" y="12425"/>
                  <a:pt x="46222" y="12350"/>
                </a:cubicBezTo>
                <a:cubicBezTo>
                  <a:pt x="46030" y="12261"/>
                  <a:pt x="45763" y="12361"/>
                  <a:pt x="45677" y="12553"/>
                </a:cubicBezTo>
                <a:cubicBezTo>
                  <a:pt x="45644" y="12626"/>
                  <a:pt x="45706" y="12662"/>
                  <a:pt x="45668" y="12683"/>
                </a:cubicBezTo>
                <a:cubicBezTo>
                  <a:pt x="45616" y="13068"/>
                  <a:pt x="45108" y="13205"/>
                  <a:pt x="45013" y="13275"/>
                </a:cubicBezTo>
                <a:cubicBezTo>
                  <a:pt x="44527" y="13634"/>
                  <a:pt x="44856" y="14054"/>
                  <a:pt x="44362" y="14439"/>
                </a:cubicBezTo>
                <a:cubicBezTo>
                  <a:pt x="43975" y="14741"/>
                  <a:pt x="44046" y="14662"/>
                  <a:pt x="43571" y="14729"/>
                </a:cubicBezTo>
                <a:cubicBezTo>
                  <a:pt x="43324" y="14764"/>
                  <a:pt x="43166" y="14898"/>
                  <a:pt x="43043" y="14917"/>
                </a:cubicBezTo>
                <a:cubicBezTo>
                  <a:pt x="42844" y="14948"/>
                  <a:pt x="42885" y="14599"/>
                  <a:pt x="42485" y="14540"/>
                </a:cubicBezTo>
                <a:cubicBezTo>
                  <a:pt x="42399" y="14528"/>
                  <a:pt x="42253" y="14621"/>
                  <a:pt x="42137" y="14607"/>
                </a:cubicBezTo>
                <a:cubicBezTo>
                  <a:pt x="42016" y="14578"/>
                  <a:pt x="42083" y="14441"/>
                  <a:pt x="42097" y="14321"/>
                </a:cubicBezTo>
                <a:cubicBezTo>
                  <a:pt x="42147" y="13886"/>
                  <a:pt x="41860" y="14137"/>
                  <a:pt x="42108" y="13573"/>
                </a:cubicBezTo>
                <a:cubicBezTo>
                  <a:pt x="42231" y="13294"/>
                  <a:pt x="42214" y="13286"/>
                  <a:pt x="42221" y="13001"/>
                </a:cubicBezTo>
                <a:cubicBezTo>
                  <a:pt x="42222" y="12955"/>
                  <a:pt x="42255" y="12919"/>
                  <a:pt x="42264" y="12842"/>
                </a:cubicBezTo>
                <a:cubicBezTo>
                  <a:pt x="42229" y="12665"/>
                  <a:pt x="42222" y="12667"/>
                  <a:pt x="42182" y="12587"/>
                </a:cubicBezTo>
                <a:cubicBezTo>
                  <a:pt x="42119" y="12461"/>
                  <a:pt x="42441" y="12282"/>
                  <a:pt x="42523" y="12266"/>
                </a:cubicBezTo>
                <a:cubicBezTo>
                  <a:pt x="42605" y="12249"/>
                  <a:pt x="43408" y="12323"/>
                  <a:pt x="43572" y="12329"/>
                </a:cubicBezTo>
                <a:cubicBezTo>
                  <a:pt x="43639" y="12332"/>
                  <a:pt x="44294" y="12365"/>
                  <a:pt x="44312" y="12381"/>
                </a:cubicBezTo>
                <a:cubicBezTo>
                  <a:pt x="44315" y="12327"/>
                  <a:pt x="44383" y="12139"/>
                  <a:pt x="44401" y="12076"/>
                </a:cubicBezTo>
                <a:cubicBezTo>
                  <a:pt x="44429" y="11976"/>
                  <a:pt x="44463" y="11662"/>
                  <a:pt x="44603" y="11735"/>
                </a:cubicBezTo>
                <a:cubicBezTo>
                  <a:pt x="44655" y="11752"/>
                  <a:pt x="44537" y="11610"/>
                  <a:pt x="44517" y="11556"/>
                </a:cubicBezTo>
                <a:cubicBezTo>
                  <a:pt x="44460" y="11408"/>
                  <a:pt x="44528" y="11432"/>
                  <a:pt x="44408" y="11307"/>
                </a:cubicBezTo>
                <a:cubicBezTo>
                  <a:pt x="44219" y="11110"/>
                  <a:pt x="44290" y="11023"/>
                  <a:pt x="44267" y="11000"/>
                </a:cubicBezTo>
                <a:cubicBezTo>
                  <a:pt x="44170" y="10901"/>
                  <a:pt x="43660" y="10828"/>
                  <a:pt x="43627" y="10689"/>
                </a:cubicBezTo>
                <a:cubicBezTo>
                  <a:pt x="43616" y="10640"/>
                  <a:pt x="43638" y="10674"/>
                  <a:pt x="43606" y="10619"/>
                </a:cubicBezTo>
                <a:cubicBezTo>
                  <a:pt x="43521" y="10474"/>
                  <a:pt x="44010" y="10509"/>
                  <a:pt x="44069" y="10516"/>
                </a:cubicBezTo>
                <a:cubicBezTo>
                  <a:pt x="44285" y="10542"/>
                  <a:pt x="44400" y="10584"/>
                  <a:pt x="44411" y="10326"/>
                </a:cubicBezTo>
                <a:cubicBezTo>
                  <a:pt x="44419" y="10152"/>
                  <a:pt x="44474" y="10188"/>
                  <a:pt x="44628" y="10230"/>
                </a:cubicBezTo>
                <a:cubicBezTo>
                  <a:pt x="44977" y="10324"/>
                  <a:pt x="44880" y="10263"/>
                  <a:pt x="45087" y="10113"/>
                </a:cubicBezTo>
                <a:cubicBezTo>
                  <a:pt x="45206" y="10027"/>
                  <a:pt x="45230" y="10056"/>
                  <a:pt x="45320" y="9934"/>
                </a:cubicBezTo>
                <a:cubicBezTo>
                  <a:pt x="45439" y="9749"/>
                  <a:pt x="45509" y="9779"/>
                  <a:pt x="45621" y="9693"/>
                </a:cubicBezTo>
                <a:cubicBezTo>
                  <a:pt x="45752" y="9564"/>
                  <a:pt x="45999" y="9678"/>
                  <a:pt x="46146" y="9551"/>
                </a:cubicBezTo>
                <a:cubicBezTo>
                  <a:pt x="46145" y="9551"/>
                  <a:pt x="45813" y="9530"/>
                  <a:pt x="45953" y="9516"/>
                </a:cubicBezTo>
                <a:cubicBezTo>
                  <a:pt x="46170" y="9494"/>
                  <a:pt x="46085" y="9500"/>
                  <a:pt x="46152" y="9288"/>
                </a:cubicBezTo>
                <a:cubicBezTo>
                  <a:pt x="46184" y="9187"/>
                  <a:pt x="46334" y="8944"/>
                  <a:pt x="46382" y="9142"/>
                </a:cubicBezTo>
                <a:cubicBezTo>
                  <a:pt x="46423" y="9308"/>
                  <a:pt x="46410" y="9169"/>
                  <a:pt x="46502" y="9015"/>
                </a:cubicBezTo>
                <a:cubicBezTo>
                  <a:pt x="46570" y="8924"/>
                  <a:pt x="46759" y="8930"/>
                  <a:pt x="46903" y="8901"/>
                </a:cubicBezTo>
                <a:cubicBezTo>
                  <a:pt x="46989" y="8873"/>
                  <a:pt x="47007" y="8830"/>
                  <a:pt x="47149" y="8839"/>
                </a:cubicBezTo>
                <a:cubicBezTo>
                  <a:pt x="47249" y="8845"/>
                  <a:pt x="47299" y="8786"/>
                  <a:pt x="47455" y="8787"/>
                </a:cubicBezTo>
                <a:cubicBezTo>
                  <a:pt x="47585" y="8788"/>
                  <a:pt x="47328" y="8751"/>
                  <a:pt x="47314" y="8536"/>
                </a:cubicBezTo>
                <a:cubicBezTo>
                  <a:pt x="47309" y="8467"/>
                  <a:pt x="47291" y="8422"/>
                  <a:pt x="47276" y="8375"/>
                </a:cubicBezTo>
                <a:cubicBezTo>
                  <a:pt x="47240" y="8276"/>
                  <a:pt x="47225" y="8236"/>
                  <a:pt x="47185" y="8165"/>
                </a:cubicBezTo>
                <a:cubicBezTo>
                  <a:pt x="47132" y="8055"/>
                  <a:pt x="47184" y="8081"/>
                  <a:pt x="47155" y="7971"/>
                </a:cubicBezTo>
                <a:cubicBezTo>
                  <a:pt x="47097" y="7748"/>
                  <a:pt x="47266" y="7846"/>
                  <a:pt x="47414" y="7769"/>
                </a:cubicBezTo>
                <a:cubicBezTo>
                  <a:pt x="47575" y="7671"/>
                  <a:pt x="47652" y="7639"/>
                  <a:pt x="47765" y="7845"/>
                </a:cubicBezTo>
                <a:cubicBezTo>
                  <a:pt x="47874" y="8042"/>
                  <a:pt x="47415" y="7996"/>
                  <a:pt x="47564" y="8413"/>
                </a:cubicBezTo>
                <a:cubicBezTo>
                  <a:pt x="47604" y="8457"/>
                  <a:pt x="47602" y="8474"/>
                  <a:pt x="47709" y="8539"/>
                </a:cubicBezTo>
                <a:cubicBezTo>
                  <a:pt x="47935" y="8675"/>
                  <a:pt x="47941" y="8719"/>
                  <a:pt x="48225" y="8596"/>
                </a:cubicBezTo>
                <a:cubicBezTo>
                  <a:pt x="48273" y="8575"/>
                  <a:pt x="48644" y="8423"/>
                  <a:pt x="48557" y="8580"/>
                </a:cubicBezTo>
                <a:cubicBezTo>
                  <a:pt x="48525" y="8637"/>
                  <a:pt x="48629" y="8705"/>
                  <a:pt x="48666" y="8664"/>
                </a:cubicBezTo>
                <a:cubicBezTo>
                  <a:pt x="48679" y="8651"/>
                  <a:pt x="48778" y="8808"/>
                  <a:pt x="48786" y="8841"/>
                </a:cubicBezTo>
                <a:cubicBezTo>
                  <a:pt x="48966" y="8755"/>
                  <a:pt x="49544" y="8458"/>
                  <a:pt x="49649" y="8445"/>
                </a:cubicBezTo>
                <a:cubicBezTo>
                  <a:pt x="49966" y="8405"/>
                  <a:pt x="50041" y="8518"/>
                  <a:pt x="50285" y="8532"/>
                </a:cubicBezTo>
                <a:cubicBezTo>
                  <a:pt x="50244" y="8313"/>
                  <a:pt x="50440" y="8327"/>
                  <a:pt x="50507" y="8301"/>
                </a:cubicBezTo>
                <a:cubicBezTo>
                  <a:pt x="50543" y="8288"/>
                  <a:pt x="50600" y="8242"/>
                  <a:pt x="50637" y="8236"/>
                </a:cubicBezTo>
                <a:cubicBezTo>
                  <a:pt x="50600" y="8222"/>
                  <a:pt x="50487" y="8103"/>
                  <a:pt x="50526" y="7945"/>
                </a:cubicBezTo>
                <a:cubicBezTo>
                  <a:pt x="50442" y="7830"/>
                  <a:pt x="50574" y="7454"/>
                  <a:pt x="50818" y="7484"/>
                </a:cubicBezTo>
                <a:cubicBezTo>
                  <a:pt x="51025" y="7510"/>
                  <a:pt x="51234" y="7573"/>
                  <a:pt x="51395" y="7334"/>
                </a:cubicBezTo>
                <a:cubicBezTo>
                  <a:pt x="50352" y="6753"/>
                  <a:pt x="52150" y="6769"/>
                  <a:pt x="52184" y="6801"/>
                </a:cubicBezTo>
                <a:cubicBezTo>
                  <a:pt x="52366" y="6627"/>
                  <a:pt x="52225" y="6527"/>
                  <a:pt x="52173" y="6434"/>
                </a:cubicBezTo>
                <a:cubicBezTo>
                  <a:pt x="52062" y="6487"/>
                  <a:pt x="51938" y="6525"/>
                  <a:pt x="51789" y="6550"/>
                </a:cubicBezTo>
                <a:cubicBezTo>
                  <a:pt x="51588" y="6584"/>
                  <a:pt x="51104" y="6728"/>
                  <a:pt x="50958" y="6688"/>
                </a:cubicBezTo>
                <a:cubicBezTo>
                  <a:pt x="50740" y="6628"/>
                  <a:pt x="50540" y="6476"/>
                  <a:pt x="50470" y="6257"/>
                </a:cubicBezTo>
                <a:cubicBezTo>
                  <a:pt x="50336" y="5836"/>
                  <a:pt x="50504" y="5621"/>
                  <a:pt x="50841" y="5406"/>
                </a:cubicBezTo>
                <a:cubicBezTo>
                  <a:pt x="50889" y="5376"/>
                  <a:pt x="50938" y="5346"/>
                  <a:pt x="50987" y="5316"/>
                </a:cubicBezTo>
                <a:cubicBezTo>
                  <a:pt x="51114" y="5238"/>
                  <a:pt x="51383" y="5117"/>
                  <a:pt x="51222" y="4962"/>
                </a:cubicBezTo>
                <a:cubicBezTo>
                  <a:pt x="51121" y="4864"/>
                  <a:pt x="50978" y="4828"/>
                  <a:pt x="50915" y="4761"/>
                </a:cubicBezTo>
                <a:cubicBezTo>
                  <a:pt x="50796" y="4781"/>
                  <a:pt x="50684" y="4831"/>
                  <a:pt x="50498" y="4939"/>
                </a:cubicBezTo>
                <a:cubicBezTo>
                  <a:pt x="50221" y="5100"/>
                  <a:pt x="50579" y="5298"/>
                  <a:pt x="49776" y="5670"/>
                </a:cubicBezTo>
                <a:cubicBezTo>
                  <a:pt x="49545" y="5777"/>
                  <a:pt x="49530" y="5757"/>
                  <a:pt x="49456" y="6014"/>
                </a:cubicBezTo>
                <a:cubicBezTo>
                  <a:pt x="49315" y="6500"/>
                  <a:pt x="49864" y="6544"/>
                  <a:pt x="49821" y="6813"/>
                </a:cubicBezTo>
                <a:cubicBezTo>
                  <a:pt x="49777" y="7080"/>
                  <a:pt x="49329" y="6976"/>
                  <a:pt x="49349" y="7355"/>
                </a:cubicBezTo>
                <a:cubicBezTo>
                  <a:pt x="49365" y="7657"/>
                  <a:pt x="49212" y="7808"/>
                  <a:pt x="48981" y="7992"/>
                </a:cubicBezTo>
                <a:cubicBezTo>
                  <a:pt x="48342" y="8500"/>
                  <a:pt x="48316" y="7786"/>
                  <a:pt x="48076" y="7338"/>
                </a:cubicBezTo>
                <a:cubicBezTo>
                  <a:pt x="47994" y="7185"/>
                  <a:pt x="47977" y="7089"/>
                  <a:pt x="47938" y="7027"/>
                </a:cubicBezTo>
                <a:cubicBezTo>
                  <a:pt x="47905" y="7000"/>
                  <a:pt x="47857" y="6879"/>
                  <a:pt x="47809" y="6797"/>
                </a:cubicBezTo>
                <a:cubicBezTo>
                  <a:pt x="47766" y="6723"/>
                  <a:pt x="47752" y="6898"/>
                  <a:pt x="47615" y="6991"/>
                </a:cubicBezTo>
                <a:cubicBezTo>
                  <a:pt x="47510" y="7061"/>
                  <a:pt x="47478" y="7075"/>
                  <a:pt x="47372" y="7159"/>
                </a:cubicBezTo>
                <a:cubicBezTo>
                  <a:pt x="47004" y="7451"/>
                  <a:pt x="46504" y="7210"/>
                  <a:pt x="46659" y="6967"/>
                </a:cubicBezTo>
                <a:cubicBezTo>
                  <a:pt x="46804" y="6740"/>
                  <a:pt x="46270" y="7058"/>
                  <a:pt x="46640" y="6712"/>
                </a:cubicBezTo>
                <a:cubicBezTo>
                  <a:pt x="46915" y="6454"/>
                  <a:pt x="46547" y="6675"/>
                  <a:pt x="46487" y="6510"/>
                </a:cubicBezTo>
                <a:cubicBezTo>
                  <a:pt x="46460" y="6436"/>
                  <a:pt x="46287" y="6422"/>
                  <a:pt x="46734" y="6337"/>
                </a:cubicBezTo>
                <a:cubicBezTo>
                  <a:pt x="47283" y="6232"/>
                  <a:pt x="46563" y="6355"/>
                  <a:pt x="46460" y="6246"/>
                </a:cubicBezTo>
                <a:cubicBezTo>
                  <a:pt x="46376" y="6158"/>
                  <a:pt x="46693" y="6101"/>
                  <a:pt x="46582" y="6048"/>
                </a:cubicBezTo>
                <a:cubicBezTo>
                  <a:pt x="46355" y="5941"/>
                  <a:pt x="46809" y="6050"/>
                  <a:pt x="46870" y="5900"/>
                </a:cubicBezTo>
                <a:cubicBezTo>
                  <a:pt x="46904" y="5817"/>
                  <a:pt x="47044" y="5746"/>
                  <a:pt x="47129" y="5740"/>
                </a:cubicBezTo>
                <a:cubicBezTo>
                  <a:pt x="47374" y="5722"/>
                  <a:pt x="47214" y="5680"/>
                  <a:pt x="47366" y="5608"/>
                </a:cubicBezTo>
                <a:cubicBezTo>
                  <a:pt x="47466" y="5560"/>
                  <a:pt x="47817" y="5593"/>
                  <a:pt x="47887" y="5487"/>
                </a:cubicBezTo>
                <a:cubicBezTo>
                  <a:pt x="47941" y="5405"/>
                  <a:pt x="47155" y="5671"/>
                  <a:pt x="47947" y="5236"/>
                </a:cubicBezTo>
                <a:cubicBezTo>
                  <a:pt x="48255" y="5067"/>
                  <a:pt x="47854" y="5176"/>
                  <a:pt x="48133" y="5060"/>
                </a:cubicBezTo>
                <a:cubicBezTo>
                  <a:pt x="48270" y="5002"/>
                  <a:pt x="48173" y="4963"/>
                  <a:pt x="48334" y="4817"/>
                </a:cubicBezTo>
                <a:cubicBezTo>
                  <a:pt x="48564" y="4607"/>
                  <a:pt x="48393" y="4684"/>
                  <a:pt x="48425" y="4592"/>
                </a:cubicBezTo>
                <a:cubicBezTo>
                  <a:pt x="48460" y="4489"/>
                  <a:pt x="48739" y="4463"/>
                  <a:pt x="48807" y="4345"/>
                </a:cubicBezTo>
                <a:cubicBezTo>
                  <a:pt x="48850" y="4272"/>
                  <a:pt x="48909" y="4324"/>
                  <a:pt x="48853" y="4230"/>
                </a:cubicBezTo>
                <a:cubicBezTo>
                  <a:pt x="48801" y="4141"/>
                  <a:pt x="49063" y="4147"/>
                  <a:pt x="49141" y="4098"/>
                </a:cubicBezTo>
                <a:cubicBezTo>
                  <a:pt x="49262" y="4023"/>
                  <a:pt x="49258" y="4112"/>
                  <a:pt x="49327" y="3971"/>
                </a:cubicBezTo>
                <a:cubicBezTo>
                  <a:pt x="49402" y="3817"/>
                  <a:pt x="49619" y="3757"/>
                  <a:pt x="49767" y="3679"/>
                </a:cubicBezTo>
                <a:cubicBezTo>
                  <a:pt x="49881" y="3618"/>
                  <a:pt x="50064" y="3712"/>
                  <a:pt x="50264" y="3579"/>
                </a:cubicBezTo>
                <a:cubicBezTo>
                  <a:pt x="50358" y="3517"/>
                  <a:pt x="50104" y="3447"/>
                  <a:pt x="50515" y="3521"/>
                </a:cubicBezTo>
                <a:cubicBezTo>
                  <a:pt x="50744" y="3563"/>
                  <a:pt x="50842" y="3242"/>
                  <a:pt x="50994" y="3314"/>
                </a:cubicBezTo>
                <a:cubicBezTo>
                  <a:pt x="51115" y="3372"/>
                  <a:pt x="50992" y="3497"/>
                  <a:pt x="51240" y="3412"/>
                </a:cubicBezTo>
                <a:cubicBezTo>
                  <a:pt x="51257" y="3406"/>
                  <a:pt x="51628" y="3306"/>
                  <a:pt x="51630" y="3306"/>
                </a:cubicBezTo>
                <a:cubicBezTo>
                  <a:pt x="51709" y="3307"/>
                  <a:pt x="51618" y="3388"/>
                  <a:pt x="51879" y="3386"/>
                </a:cubicBezTo>
                <a:cubicBezTo>
                  <a:pt x="52378" y="3382"/>
                  <a:pt x="51975" y="3511"/>
                  <a:pt x="52131" y="3591"/>
                </a:cubicBezTo>
                <a:cubicBezTo>
                  <a:pt x="52149" y="3600"/>
                  <a:pt x="52358" y="3608"/>
                  <a:pt x="52393" y="3641"/>
                </a:cubicBezTo>
                <a:cubicBezTo>
                  <a:pt x="52796" y="3537"/>
                  <a:pt x="52716" y="3731"/>
                  <a:pt x="53045" y="3771"/>
                </a:cubicBezTo>
                <a:cubicBezTo>
                  <a:pt x="53390" y="3813"/>
                  <a:pt x="53524" y="3813"/>
                  <a:pt x="53874" y="3909"/>
                </a:cubicBezTo>
                <a:cubicBezTo>
                  <a:pt x="54094" y="3970"/>
                  <a:pt x="54972" y="4149"/>
                  <a:pt x="54792" y="4511"/>
                </a:cubicBezTo>
                <a:cubicBezTo>
                  <a:pt x="54599" y="4900"/>
                  <a:pt x="53688" y="4663"/>
                  <a:pt x="53374" y="4573"/>
                </a:cubicBezTo>
                <a:cubicBezTo>
                  <a:pt x="52826" y="4416"/>
                  <a:pt x="52952" y="4445"/>
                  <a:pt x="53256" y="4729"/>
                </a:cubicBezTo>
                <a:cubicBezTo>
                  <a:pt x="53521" y="4986"/>
                  <a:pt x="53657" y="5341"/>
                  <a:pt x="54078" y="5370"/>
                </a:cubicBezTo>
                <a:cubicBezTo>
                  <a:pt x="54424" y="5394"/>
                  <a:pt x="53990" y="5109"/>
                  <a:pt x="54308" y="5138"/>
                </a:cubicBezTo>
                <a:cubicBezTo>
                  <a:pt x="54733" y="5177"/>
                  <a:pt x="54679" y="5109"/>
                  <a:pt x="54961" y="4854"/>
                </a:cubicBezTo>
                <a:cubicBezTo>
                  <a:pt x="55176" y="4658"/>
                  <a:pt x="55295" y="4731"/>
                  <a:pt x="55523" y="4702"/>
                </a:cubicBezTo>
                <a:lnTo>
                  <a:pt x="55571" y="4689"/>
                </a:lnTo>
                <a:cubicBezTo>
                  <a:pt x="55798" y="4581"/>
                  <a:pt x="55213" y="3906"/>
                  <a:pt x="55665" y="3981"/>
                </a:cubicBezTo>
                <a:cubicBezTo>
                  <a:pt x="56040" y="4042"/>
                  <a:pt x="55952" y="4592"/>
                  <a:pt x="56507" y="4333"/>
                </a:cubicBezTo>
                <a:cubicBezTo>
                  <a:pt x="56848" y="4174"/>
                  <a:pt x="56926" y="4088"/>
                  <a:pt x="57322" y="4004"/>
                </a:cubicBezTo>
                <a:cubicBezTo>
                  <a:pt x="57745" y="3914"/>
                  <a:pt x="57801" y="4056"/>
                  <a:pt x="58188" y="4012"/>
                </a:cubicBezTo>
                <a:cubicBezTo>
                  <a:pt x="58472" y="3971"/>
                  <a:pt x="58549" y="3962"/>
                  <a:pt x="58838" y="3966"/>
                </a:cubicBezTo>
                <a:cubicBezTo>
                  <a:pt x="59134" y="3970"/>
                  <a:pt x="59070" y="3901"/>
                  <a:pt x="59194" y="3731"/>
                </a:cubicBezTo>
                <a:cubicBezTo>
                  <a:pt x="59456" y="3373"/>
                  <a:pt x="60681" y="4021"/>
                  <a:pt x="61050" y="3995"/>
                </a:cubicBezTo>
                <a:cubicBezTo>
                  <a:pt x="61309" y="3976"/>
                  <a:pt x="60805" y="3721"/>
                  <a:pt x="60781" y="3708"/>
                </a:cubicBezTo>
                <a:cubicBezTo>
                  <a:pt x="60099" y="3338"/>
                  <a:pt x="60424" y="2685"/>
                  <a:pt x="60993" y="2682"/>
                </a:cubicBezTo>
                <a:cubicBezTo>
                  <a:pt x="61249" y="2694"/>
                  <a:pt x="61372" y="2771"/>
                  <a:pt x="61455" y="3005"/>
                </a:cubicBezTo>
                <a:cubicBezTo>
                  <a:pt x="61557" y="3256"/>
                  <a:pt x="61798" y="3525"/>
                  <a:pt x="61970" y="3738"/>
                </a:cubicBezTo>
                <a:cubicBezTo>
                  <a:pt x="62267" y="4107"/>
                  <a:pt x="62258" y="4440"/>
                  <a:pt x="61755" y="4577"/>
                </a:cubicBezTo>
                <a:cubicBezTo>
                  <a:pt x="61634" y="4610"/>
                  <a:pt x="61920" y="4656"/>
                  <a:pt x="61928" y="4657"/>
                </a:cubicBezTo>
                <a:cubicBezTo>
                  <a:pt x="62287" y="4709"/>
                  <a:pt x="62405" y="4606"/>
                  <a:pt x="62536" y="4298"/>
                </a:cubicBezTo>
                <a:cubicBezTo>
                  <a:pt x="62710" y="3887"/>
                  <a:pt x="62873" y="3901"/>
                  <a:pt x="63243" y="4123"/>
                </a:cubicBezTo>
                <a:cubicBezTo>
                  <a:pt x="63492" y="4273"/>
                  <a:pt x="63741" y="4394"/>
                  <a:pt x="63344" y="4097"/>
                </a:cubicBezTo>
                <a:cubicBezTo>
                  <a:pt x="62856" y="3732"/>
                  <a:pt x="62382" y="3908"/>
                  <a:pt x="62001" y="3468"/>
                </a:cubicBezTo>
                <a:cubicBezTo>
                  <a:pt x="61925" y="3381"/>
                  <a:pt x="61662" y="2973"/>
                  <a:pt x="61847" y="2910"/>
                </a:cubicBezTo>
                <a:cubicBezTo>
                  <a:pt x="61955" y="2873"/>
                  <a:pt x="62445" y="3128"/>
                  <a:pt x="62576" y="3183"/>
                </a:cubicBezTo>
                <a:cubicBezTo>
                  <a:pt x="63213" y="3446"/>
                  <a:pt x="61786" y="2766"/>
                  <a:pt x="63180" y="2947"/>
                </a:cubicBezTo>
                <a:cubicBezTo>
                  <a:pt x="63894" y="3039"/>
                  <a:pt x="63421" y="2920"/>
                  <a:pt x="63136" y="2726"/>
                </a:cubicBezTo>
                <a:cubicBezTo>
                  <a:pt x="62727" y="2447"/>
                  <a:pt x="63767" y="2464"/>
                  <a:pt x="63887" y="2449"/>
                </a:cubicBezTo>
                <a:cubicBezTo>
                  <a:pt x="64107" y="2423"/>
                  <a:pt x="64065" y="2387"/>
                  <a:pt x="64000" y="2228"/>
                </a:cubicBezTo>
                <a:cubicBezTo>
                  <a:pt x="63929" y="1943"/>
                  <a:pt x="64912" y="1959"/>
                  <a:pt x="65075" y="1859"/>
                </a:cubicBezTo>
                <a:cubicBezTo>
                  <a:pt x="65167" y="1802"/>
                  <a:pt x="65263" y="1795"/>
                  <a:pt x="65369" y="1788"/>
                </a:cubicBezTo>
                <a:cubicBezTo>
                  <a:pt x="65651" y="1770"/>
                  <a:pt x="65610" y="1876"/>
                  <a:pt x="65885" y="1843"/>
                </a:cubicBezTo>
                <a:cubicBezTo>
                  <a:pt x="66145" y="1811"/>
                  <a:pt x="66313" y="1783"/>
                  <a:pt x="66496" y="1601"/>
                </a:cubicBezTo>
                <a:cubicBezTo>
                  <a:pt x="66772" y="1326"/>
                  <a:pt x="67078" y="1451"/>
                  <a:pt x="67391" y="1562"/>
                </a:cubicBezTo>
                <a:cubicBezTo>
                  <a:pt x="67992" y="1776"/>
                  <a:pt x="68346" y="1536"/>
                  <a:pt x="68886" y="1707"/>
                </a:cubicBezTo>
                <a:cubicBezTo>
                  <a:pt x="69135" y="1794"/>
                  <a:pt x="69629" y="1934"/>
                  <a:pt x="69213" y="2225"/>
                </a:cubicBezTo>
                <a:cubicBezTo>
                  <a:pt x="69149" y="2269"/>
                  <a:pt x="68485" y="2619"/>
                  <a:pt x="68538" y="2672"/>
                </a:cubicBezTo>
                <a:cubicBezTo>
                  <a:pt x="68602" y="2735"/>
                  <a:pt x="69087" y="2519"/>
                  <a:pt x="69168" y="2483"/>
                </a:cubicBezTo>
                <a:cubicBezTo>
                  <a:pt x="69641" y="2267"/>
                  <a:pt x="69849" y="2555"/>
                  <a:pt x="70156" y="2536"/>
                </a:cubicBezTo>
                <a:cubicBezTo>
                  <a:pt x="70526" y="2513"/>
                  <a:pt x="70691" y="2451"/>
                  <a:pt x="71085" y="2542"/>
                </a:cubicBezTo>
                <a:cubicBezTo>
                  <a:pt x="71380" y="2610"/>
                  <a:pt x="71476" y="2657"/>
                  <a:pt x="71806" y="2678"/>
                </a:cubicBezTo>
                <a:cubicBezTo>
                  <a:pt x="72467" y="2719"/>
                  <a:pt x="72093" y="2482"/>
                  <a:pt x="72578" y="2507"/>
                </a:cubicBezTo>
                <a:cubicBezTo>
                  <a:pt x="73017" y="2529"/>
                  <a:pt x="73502" y="2565"/>
                  <a:pt x="73835" y="2887"/>
                </a:cubicBezTo>
                <a:cubicBezTo>
                  <a:pt x="73977" y="3025"/>
                  <a:pt x="74076" y="3103"/>
                  <a:pt x="74276" y="3170"/>
                </a:cubicBezTo>
                <a:cubicBezTo>
                  <a:pt x="74510" y="3248"/>
                  <a:pt x="74628" y="3259"/>
                  <a:pt x="74832" y="3140"/>
                </a:cubicBezTo>
                <a:cubicBezTo>
                  <a:pt x="75015" y="3034"/>
                  <a:pt x="75551" y="3108"/>
                  <a:pt x="75761" y="3135"/>
                </a:cubicBezTo>
                <a:lnTo>
                  <a:pt x="75902" y="3149"/>
                </a:lnTo>
                <a:cubicBezTo>
                  <a:pt x="76509" y="3212"/>
                  <a:pt x="76220" y="2972"/>
                  <a:pt x="76211" y="2837"/>
                </a:cubicBezTo>
                <a:cubicBezTo>
                  <a:pt x="76196" y="2628"/>
                  <a:pt x="77241" y="2806"/>
                  <a:pt x="77377" y="2843"/>
                </a:cubicBezTo>
                <a:cubicBezTo>
                  <a:pt x="77501" y="2877"/>
                  <a:pt x="77561" y="2959"/>
                  <a:pt x="77634" y="2955"/>
                </a:cubicBezTo>
                <a:cubicBezTo>
                  <a:pt x="78001" y="2931"/>
                  <a:pt x="78047" y="2872"/>
                  <a:pt x="78435" y="2980"/>
                </a:cubicBezTo>
                <a:cubicBezTo>
                  <a:pt x="78952" y="3132"/>
                  <a:pt x="79311" y="3312"/>
                  <a:pt x="79875" y="3278"/>
                </a:cubicBezTo>
                <a:cubicBezTo>
                  <a:pt x="80430" y="3242"/>
                  <a:pt x="80731" y="3160"/>
                  <a:pt x="81264" y="3394"/>
                </a:cubicBezTo>
                <a:cubicBezTo>
                  <a:pt x="81784" y="3621"/>
                  <a:pt x="81822" y="3670"/>
                  <a:pt x="82422" y="3664"/>
                </a:cubicBezTo>
                <a:cubicBezTo>
                  <a:pt x="83038" y="3658"/>
                  <a:pt x="83288" y="3628"/>
                  <a:pt x="83898" y="3798"/>
                </a:cubicBezTo>
                <a:cubicBezTo>
                  <a:pt x="84549" y="3979"/>
                  <a:pt x="84202" y="3768"/>
                  <a:pt x="84373" y="3633"/>
                </a:cubicBezTo>
                <a:cubicBezTo>
                  <a:pt x="84618" y="3440"/>
                  <a:pt x="86240" y="3764"/>
                  <a:pt x="86592" y="3849"/>
                </a:cubicBezTo>
                <a:cubicBezTo>
                  <a:pt x="87011" y="3950"/>
                  <a:pt x="87457" y="4048"/>
                  <a:pt x="87871" y="4159"/>
                </a:cubicBezTo>
                <a:cubicBezTo>
                  <a:pt x="88153" y="4234"/>
                  <a:pt x="88303" y="4313"/>
                  <a:pt x="88563" y="4412"/>
                </a:cubicBezTo>
                <a:cubicBezTo>
                  <a:pt x="89042" y="4595"/>
                  <a:pt x="89454" y="4369"/>
                  <a:pt x="89879" y="4671"/>
                </a:cubicBezTo>
                <a:cubicBezTo>
                  <a:pt x="90053" y="4795"/>
                  <a:pt x="90355" y="5200"/>
                  <a:pt x="89978" y="5206"/>
                </a:cubicBezTo>
                <a:cubicBezTo>
                  <a:pt x="89745" y="5209"/>
                  <a:pt x="88686" y="4888"/>
                  <a:pt x="88391" y="4799"/>
                </a:cubicBezTo>
                <a:cubicBezTo>
                  <a:pt x="88182" y="4736"/>
                  <a:pt x="88172" y="4731"/>
                  <a:pt x="88105" y="4895"/>
                </a:cubicBezTo>
                <a:cubicBezTo>
                  <a:pt x="87978" y="5206"/>
                  <a:pt x="87411" y="5084"/>
                  <a:pt x="87766" y="5206"/>
                </a:cubicBezTo>
                <a:cubicBezTo>
                  <a:pt x="88153" y="5340"/>
                  <a:pt x="88486" y="5429"/>
                  <a:pt x="88855" y="5634"/>
                </a:cubicBezTo>
                <a:cubicBezTo>
                  <a:pt x="89054" y="5744"/>
                  <a:pt x="89115" y="5796"/>
                  <a:pt x="88868" y="5828"/>
                </a:cubicBezTo>
                <a:cubicBezTo>
                  <a:pt x="88151" y="5921"/>
                  <a:pt x="88228" y="6324"/>
                  <a:pt x="87900" y="6496"/>
                </a:cubicBezTo>
                <a:cubicBezTo>
                  <a:pt x="87572" y="6668"/>
                  <a:pt x="86299" y="6414"/>
                  <a:pt x="86444" y="6966"/>
                </a:cubicBezTo>
                <a:cubicBezTo>
                  <a:pt x="86575" y="7463"/>
                  <a:pt x="87388" y="7435"/>
                  <a:pt x="87550" y="8317"/>
                </a:cubicBezTo>
                <a:cubicBezTo>
                  <a:pt x="87587" y="8523"/>
                  <a:pt x="87556" y="9302"/>
                  <a:pt x="87443" y="9453"/>
                </a:cubicBezTo>
                <a:cubicBezTo>
                  <a:pt x="87296" y="9650"/>
                  <a:pt x="86812" y="9137"/>
                  <a:pt x="86692" y="9027"/>
                </a:cubicBezTo>
                <a:cubicBezTo>
                  <a:pt x="86355" y="8719"/>
                  <a:pt x="85777" y="8252"/>
                  <a:pt x="85575" y="7861"/>
                </a:cubicBezTo>
                <a:cubicBezTo>
                  <a:pt x="85490" y="7695"/>
                  <a:pt x="85411" y="7540"/>
                  <a:pt x="85522" y="7377"/>
                </a:cubicBezTo>
                <a:cubicBezTo>
                  <a:pt x="85656" y="7183"/>
                  <a:pt x="85726" y="6914"/>
                  <a:pt x="85781" y="6686"/>
                </a:cubicBezTo>
                <a:cubicBezTo>
                  <a:pt x="85831" y="6481"/>
                  <a:pt x="85864" y="6063"/>
                  <a:pt x="85674" y="5920"/>
                </a:cubicBezTo>
                <a:cubicBezTo>
                  <a:pt x="85475" y="5772"/>
                  <a:pt x="85482" y="6252"/>
                  <a:pt x="85228" y="6304"/>
                </a:cubicBezTo>
                <a:cubicBezTo>
                  <a:pt x="85032" y="6345"/>
                  <a:pt x="84715" y="6092"/>
                  <a:pt x="84393" y="6075"/>
                </a:cubicBezTo>
                <a:cubicBezTo>
                  <a:pt x="84004" y="6055"/>
                  <a:pt x="84011" y="6390"/>
                  <a:pt x="84116" y="6668"/>
                </a:cubicBezTo>
                <a:cubicBezTo>
                  <a:pt x="84170" y="6812"/>
                  <a:pt x="84296" y="6923"/>
                  <a:pt x="84154" y="6974"/>
                </a:cubicBezTo>
                <a:cubicBezTo>
                  <a:pt x="83658" y="7151"/>
                  <a:pt x="83326" y="6706"/>
                  <a:pt x="82827" y="6840"/>
                </a:cubicBezTo>
                <a:cubicBezTo>
                  <a:pt x="82415" y="6952"/>
                  <a:pt x="82330" y="6911"/>
                  <a:pt x="81914" y="6885"/>
                </a:cubicBezTo>
                <a:cubicBezTo>
                  <a:pt x="81269" y="6845"/>
                  <a:pt x="81227" y="6988"/>
                  <a:pt x="81012" y="7516"/>
                </a:cubicBezTo>
                <a:cubicBezTo>
                  <a:pt x="80826" y="7976"/>
                  <a:pt x="80534" y="8286"/>
                  <a:pt x="81096" y="8579"/>
                </a:cubicBezTo>
                <a:cubicBezTo>
                  <a:pt x="81815" y="8953"/>
                  <a:pt x="81667" y="8541"/>
                  <a:pt x="82157" y="8688"/>
                </a:cubicBezTo>
                <a:cubicBezTo>
                  <a:pt x="82637" y="8831"/>
                  <a:pt x="82866" y="9152"/>
                  <a:pt x="83080" y="9576"/>
                </a:cubicBezTo>
                <a:cubicBezTo>
                  <a:pt x="83198" y="9808"/>
                  <a:pt x="83413" y="10132"/>
                  <a:pt x="83492" y="10354"/>
                </a:cubicBezTo>
                <a:cubicBezTo>
                  <a:pt x="83616" y="10698"/>
                  <a:pt x="83520" y="11371"/>
                  <a:pt x="83444" y="11731"/>
                </a:cubicBezTo>
                <a:cubicBezTo>
                  <a:pt x="83338" y="12234"/>
                  <a:pt x="83206" y="12423"/>
                  <a:pt x="82715" y="12547"/>
                </a:cubicBezTo>
                <a:cubicBezTo>
                  <a:pt x="82617" y="12572"/>
                  <a:pt x="82276" y="12628"/>
                  <a:pt x="82169" y="12634"/>
                </a:cubicBezTo>
                <a:cubicBezTo>
                  <a:pt x="82187" y="12648"/>
                  <a:pt x="82200" y="12664"/>
                  <a:pt x="82204" y="12686"/>
                </a:cubicBezTo>
                <a:cubicBezTo>
                  <a:pt x="82234" y="12834"/>
                  <a:pt x="82127" y="13297"/>
                  <a:pt x="82053" y="13427"/>
                </a:cubicBezTo>
                <a:cubicBezTo>
                  <a:pt x="81930" y="13646"/>
                  <a:pt x="81755" y="13661"/>
                  <a:pt x="82004" y="13895"/>
                </a:cubicBezTo>
                <a:cubicBezTo>
                  <a:pt x="82058" y="13946"/>
                  <a:pt x="82077" y="13968"/>
                  <a:pt x="82137" y="14013"/>
                </a:cubicBezTo>
                <a:cubicBezTo>
                  <a:pt x="82202" y="14041"/>
                  <a:pt x="82324" y="14128"/>
                  <a:pt x="82417" y="14207"/>
                </a:cubicBezTo>
                <a:cubicBezTo>
                  <a:pt x="82664" y="14415"/>
                  <a:pt x="83344" y="15167"/>
                  <a:pt x="82757" y="15365"/>
                </a:cubicBezTo>
                <a:cubicBezTo>
                  <a:pt x="82601" y="15418"/>
                  <a:pt x="82661" y="15404"/>
                  <a:pt x="82547" y="15472"/>
                </a:cubicBezTo>
                <a:cubicBezTo>
                  <a:pt x="82480" y="15513"/>
                  <a:pt x="82370" y="15524"/>
                  <a:pt x="82298" y="15491"/>
                </a:cubicBezTo>
                <a:close/>
                <a:moveTo>
                  <a:pt x="86264" y="12368"/>
                </a:moveTo>
                <a:cubicBezTo>
                  <a:pt x="86137" y="12261"/>
                  <a:pt x="86087" y="12117"/>
                  <a:pt x="85937" y="12107"/>
                </a:cubicBezTo>
                <a:cubicBezTo>
                  <a:pt x="85460" y="12077"/>
                  <a:pt x="85278" y="11887"/>
                  <a:pt x="84889" y="11684"/>
                </a:cubicBezTo>
                <a:cubicBezTo>
                  <a:pt x="84590" y="11528"/>
                  <a:pt x="84888" y="11867"/>
                  <a:pt x="84945" y="11973"/>
                </a:cubicBezTo>
                <a:cubicBezTo>
                  <a:pt x="85158" y="12369"/>
                  <a:pt x="84863" y="12352"/>
                  <a:pt x="84867" y="12514"/>
                </a:cubicBezTo>
                <a:cubicBezTo>
                  <a:pt x="84871" y="12676"/>
                  <a:pt x="85037" y="13044"/>
                  <a:pt x="85211" y="12979"/>
                </a:cubicBezTo>
                <a:cubicBezTo>
                  <a:pt x="85374" y="12918"/>
                  <a:pt x="84920" y="12668"/>
                  <a:pt x="85269" y="12683"/>
                </a:cubicBezTo>
                <a:cubicBezTo>
                  <a:pt x="85486" y="12692"/>
                  <a:pt x="85795" y="12875"/>
                  <a:pt x="85919" y="12693"/>
                </a:cubicBezTo>
                <a:cubicBezTo>
                  <a:pt x="86082" y="12453"/>
                  <a:pt x="86074" y="12556"/>
                  <a:pt x="86277" y="12440"/>
                </a:cubicBezTo>
                <a:cubicBezTo>
                  <a:pt x="86359" y="12393"/>
                  <a:pt x="86313" y="12391"/>
                  <a:pt x="86264" y="12368"/>
                </a:cubicBezTo>
                <a:close/>
                <a:moveTo>
                  <a:pt x="84605" y="15833"/>
                </a:moveTo>
                <a:cubicBezTo>
                  <a:pt x="84599" y="15602"/>
                  <a:pt x="84207" y="15844"/>
                  <a:pt x="84356" y="15963"/>
                </a:cubicBezTo>
                <a:cubicBezTo>
                  <a:pt x="84439" y="16028"/>
                  <a:pt x="84576" y="15946"/>
                  <a:pt x="84605" y="15833"/>
                </a:cubicBezTo>
                <a:close/>
                <a:moveTo>
                  <a:pt x="83810" y="16430"/>
                </a:moveTo>
                <a:cubicBezTo>
                  <a:pt x="83870" y="16531"/>
                  <a:pt x="83990" y="16732"/>
                  <a:pt x="84097" y="16542"/>
                </a:cubicBezTo>
                <a:cubicBezTo>
                  <a:pt x="84273" y="16232"/>
                  <a:pt x="83812" y="15860"/>
                  <a:pt x="83973" y="15682"/>
                </a:cubicBezTo>
                <a:cubicBezTo>
                  <a:pt x="84121" y="15518"/>
                  <a:pt x="84561" y="15476"/>
                  <a:pt x="84775" y="15552"/>
                </a:cubicBezTo>
                <a:cubicBezTo>
                  <a:pt x="84964" y="15621"/>
                  <a:pt x="85252" y="15877"/>
                  <a:pt x="85322" y="15610"/>
                </a:cubicBezTo>
                <a:cubicBezTo>
                  <a:pt x="85384" y="15374"/>
                  <a:pt x="85353" y="15402"/>
                  <a:pt x="85647" y="15412"/>
                </a:cubicBezTo>
                <a:cubicBezTo>
                  <a:pt x="86092" y="15427"/>
                  <a:pt x="85947" y="15288"/>
                  <a:pt x="86218" y="15256"/>
                </a:cubicBezTo>
                <a:cubicBezTo>
                  <a:pt x="86431" y="15231"/>
                  <a:pt x="86222" y="14704"/>
                  <a:pt x="86188" y="14573"/>
                </a:cubicBezTo>
                <a:cubicBezTo>
                  <a:pt x="86029" y="13949"/>
                  <a:pt x="86159" y="13634"/>
                  <a:pt x="85589" y="13189"/>
                </a:cubicBezTo>
                <a:cubicBezTo>
                  <a:pt x="85443" y="13074"/>
                  <a:pt x="85483" y="13121"/>
                  <a:pt x="85360" y="13179"/>
                </a:cubicBezTo>
                <a:cubicBezTo>
                  <a:pt x="85147" y="13278"/>
                  <a:pt x="85414" y="13619"/>
                  <a:pt x="85473" y="13793"/>
                </a:cubicBezTo>
                <a:cubicBezTo>
                  <a:pt x="85559" y="14051"/>
                  <a:pt x="85503" y="14493"/>
                  <a:pt x="85204" y="14564"/>
                </a:cubicBezTo>
                <a:cubicBezTo>
                  <a:pt x="85011" y="14611"/>
                  <a:pt x="84993" y="14421"/>
                  <a:pt x="84959" y="14672"/>
                </a:cubicBezTo>
                <a:cubicBezTo>
                  <a:pt x="84836" y="15577"/>
                  <a:pt x="84212" y="14675"/>
                  <a:pt x="83605" y="15718"/>
                </a:cubicBezTo>
                <a:cubicBezTo>
                  <a:pt x="83570" y="15780"/>
                  <a:pt x="83404" y="16073"/>
                  <a:pt x="83547" y="16103"/>
                </a:cubicBezTo>
                <a:cubicBezTo>
                  <a:pt x="83682" y="16133"/>
                  <a:pt x="83716" y="16256"/>
                  <a:pt x="83783" y="16379"/>
                </a:cubicBezTo>
                <a:lnTo>
                  <a:pt x="83810" y="16430"/>
                </a:lnTo>
                <a:close/>
                <a:moveTo>
                  <a:pt x="61475" y="11686"/>
                </a:moveTo>
                <a:cubicBezTo>
                  <a:pt x="61665" y="11756"/>
                  <a:pt x="61503" y="12064"/>
                  <a:pt x="61436" y="11933"/>
                </a:cubicBezTo>
                <a:cubicBezTo>
                  <a:pt x="61436" y="11932"/>
                  <a:pt x="61401" y="11723"/>
                  <a:pt x="61402" y="11718"/>
                </a:cubicBezTo>
                <a:cubicBezTo>
                  <a:pt x="61412" y="11682"/>
                  <a:pt x="61444" y="11680"/>
                  <a:pt x="61475" y="11686"/>
                </a:cubicBezTo>
                <a:close/>
                <a:moveTo>
                  <a:pt x="83050" y="24553"/>
                </a:moveTo>
                <a:cubicBezTo>
                  <a:pt x="83235" y="24800"/>
                  <a:pt x="83219" y="23786"/>
                  <a:pt x="83049" y="24011"/>
                </a:cubicBezTo>
                <a:cubicBezTo>
                  <a:pt x="82956" y="24134"/>
                  <a:pt x="82969" y="24417"/>
                  <a:pt x="83050" y="24553"/>
                </a:cubicBezTo>
                <a:close/>
                <a:moveTo>
                  <a:pt x="83723" y="31035"/>
                </a:moveTo>
                <a:cubicBezTo>
                  <a:pt x="83724" y="31034"/>
                  <a:pt x="83811" y="30963"/>
                  <a:pt x="83829" y="30953"/>
                </a:cubicBezTo>
                <a:cubicBezTo>
                  <a:pt x="84208" y="30743"/>
                  <a:pt x="84836" y="30737"/>
                  <a:pt x="83846" y="31148"/>
                </a:cubicBezTo>
                <a:cubicBezTo>
                  <a:pt x="83709" y="31205"/>
                  <a:pt x="83522" y="31465"/>
                  <a:pt x="83373" y="31422"/>
                </a:cubicBezTo>
                <a:cubicBezTo>
                  <a:pt x="83245" y="31386"/>
                  <a:pt x="83441" y="31177"/>
                  <a:pt x="83491" y="31140"/>
                </a:cubicBezTo>
                <a:cubicBezTo>
                  <a:pt x="83590" y="31066"/>
                  <a:pt x="83609" y="31066"/>
                  <a:pt x="83723" y="31035"/>
                </a:cubicBezTo>
                <a:close/>
                <a:moveTo>
                  <a:pt x="87858" y="30797"/>
                </a:moveTo>
                <a:cubicBezTo>
                  <a:pt x="88117" y="30859"/>
                  <a:pt x="88102" y="30574"/>
                  <a:pt x="87877" y="30656"/>
                </a:cubicBezTo>
                <a:cubicBezTo>
                  <a:pt x="87800" y="30684"/>
                  <a:pt x="87763" y="30753"/>
                  <a:pt x="87858" y="30797"/>
                </a:cubicBezTo>
                <a:close/>
                <a:moveTo>
                  <a:pt x="88444" y="28594"/>
                </a:moveTo>
                <a:cubicBezTo>
                  <a:pt x="88526" y="28622"/>
                  <a:pt x="88832" y="28690"/>
                  <a:pt x="88870" y="28751"/>
                </a:cubicBezTo>
                <a:cubicBezTo>
                  <a:pt x="88959" y="28794"/>
                  <a:pt x="89103" y="28847"/>
                  <a:pt x="89337" y="28941"/>
                </a:cubicBezTo>
                <a:cubicBezTo>
                  <a:pt x="89632" y="29059"/>
                  <a:pt x="90018" y="29164"/>
                  <a:pt x="90215" y="29427"/>
                </a:cubicBezTo>
                <a:cubicBezTo>
                  <a:pt x="90400" y="29674"/>
                  <a:pt x="90367" y="29663"/>
                  <a:pt x="90634" y="29850"/>
                </a:cubicBezTo>
                <a:cubicBezTo>
                  <a:pt x="90991" y="30100"/>
                  <a:pt x="90746" y="30119"/>
                  <a:pt x="90866" y="30526"/>
                </a:cubicBezTo>
                <a:cubicBezTo>
                  <a:pt x="91007" y="30926"/>
                  <a:pt x="91710" y="31459"/>
                  <a:pt x="91724" y="31512"/>
                </a:cubicBezTo>
                <a:cubicBezTo>
                  <a:pt x="91762" y="31659"/>
                  <a:pt x="91282" y="31513"/>
                  <a:pt x="91244" y="31504"/>
                </a:cubicBezTo>
                <a:cubicBezTo>
                  <a:pt x="90640" y="31372"/>
                  <a:pt x="90794" y="31280"/>
                  <a:pt x="90421" y="30863"/>
                </a:cubicBezTo>
                <a:cubicBezTo>
                  <a:pt x="90266" y="30691"/>
                  <a:pt x="89973" y="30419"/>
                  <a:pt x="89729" y="30579"/>
                </a:cubicBezTo>
                <a:cubicBezTo>
                  <a:pt x="89580" y="30677"/>
                  <a:pt x="89417" y="30709"/>
                  <a:pt x="89360" y="30869"/>
                </a:cubicBezTo>
                <a:cubicBezTo>
                  <a:pt x="89291" y="31067"/>
                  <a:pt x="89165" y="31132"/>
                  <a:pt x="88951" y="31119"/>
                </a:cubicBezTo>
                <a:cubicBezTo>
                  <a:pt x="88812" y="31110"/>
                  <a:pt x="88772" y="31036"/>
                  <a:pt x="88705" y="30992"/>
                </a:cubicBezTo>
                <a:cubicBezTo>
                  <a:pt x="88580" y="31001"/>
                  <a:pt x="88263" y="30693"/>
                  <a:pt x="88198" y="30566"/>
                </a:cubicBezTo>
                <a:cubicBezTo>
                  <a:pt x="88130" y="30435"/>
                  <a:pt x="88133" y="30255"/>
                  <a:pt x="88059" y="30077"/>
                </a:cubicBezTo>
                <a:cubicBezTo>
                  <a:pt x="87949" y="29812"/>
                  <a:pt x="87944" y="29749"/>
                  <a:pt x="87642" y="29610"/>
                </a:cubicBezTo>
                <a:cubicBezTo>
                  <a:pt x="87268" y="29445"/>
                  <a:pt x="87134" y="29448"/>
                  <a:pt x="86797" y="29178"/>
                </a:cubicBezTo>
                <a:cubicBezTo>
                  <a:pt x="86485" y="28927"/>
                  <a:pt x="86421" y="29314"/>
                  <a:pt x="86253" y="29072"/>
                </a:cubicBezTo>
                <a:cubicBezTo>
                  <a:pt x="85965" y="28657"/>
                  <a:pt x="86878" y="28782"/>
                  <a:pt x="86291" y="28577"/>
                </a:cubicBezTo>
                <a:cubicBezTo>
                  <a:pt x="86139" y="28523"/>
                  <a:pt x="85575" y="28325"/>
                  <a:pt x="85898" y="28113"/>
                </a:cubicBezTo>
                <a:lnTo>
                  <a:pt x="85968" y="28075"/>
                </a:lnTo>
                <a:cubicBezTo>
                  <a:pt x="86245" y="27941"/>
                  <a:pt x="86552" y="28021"/>
                  <a:pt x="86699" y="28296"/>
                </a:cubicBezTo>
                <a:cubicBezTo>
                  <a:pt x="86825" y="28533"/>
                  <a:pt x="86902" y="29017"/>
                  <a:pt x="87309" y="28803"/>
                </a:cubicBezTo>
                <a:cubicBezTo>
                  <a:pt x="87676" y="28611"/>
                  <a:pt x="87600" y="28289"/>
                  <a:pt x="88204" y="28505"/>
                </a:cubicBezTo>
                <a:cubicBezTo>
                  <a:pt x="88284" y="28534"/>
                  <a:pt x="88363" y="28566"/>
                  <a:pt x="88444" y="28594"/>
                </a:cubicBezTo>
                <a:close/>
                <a:moveTo>
                  <a:pt x="83620" y="27385"/>
                </a:moveTo>
                <a:cubicBezTo>
                  <a:pt x="83070" y="27579"/>
                  <a:pt x="82909" y="27358"/>
                  <a:pt x="82584" y="27429"/>
                </a:cubicBezTo>
                <a:cubicBezTo>
                  <a:pt x="82182" y="27571"/>
                  <a:pt x="82223" y="27950"/>
                  <a:pt x="82111" y="28310"/>
                </a:cubicBezTo>
                <a:cubicBezTo>
                  <a:pt x="81994" y="28656"/>
                  <a:pt x="81876" y="28767"/>
                  <a:pt x="82014" y="29140"/>
                </a:cubicBezTo>
                <a:cubicBezTo>
                  <a:pt x="82068" y="29284"/>
                  <a:pt x="82099" y="29415"/>
                  <a:pt x="82138" y="29563"/>
                </a:cubicBezTo>
                <a:cubicBezTo>
                  <a:pt x="82216" y="29859"/>
                  <a:pt x="82334" y="29680"/>
                  <a:pt x="82365" y="29473"/>
                </a:cubicBezTo>
                <a:cubicBezTo>
                  <a:pt x="82392" y="29295"/>
                  <a:pt x="82396" y="28448"/>
                  <a:pt x="82651" y="29099"/>
                </a:cubicBezTo>
                <a:cubicBezTo>
                  <a:pt x="82696" y="29215"/>
                  <a:pt x="82817" y="29541"/>
                  <a:pt x="83003" y="29438"/>
                </a:cubicBezTo>
                <a:cubicBezTo>
                  <a:pt x="83300" y="29271"/>
                  <a:pt x="82745" y="28670"/>
                  <a:pt x="82780" y="28530"/>
                </a:cubicBezTo>
                <a:cubicBezTo>
                  <a:pt x="82807" y="28422"/>
                  <a:pt x="83284" y="28193"/>
                  <a:pt x="83175" y="28128"/>
                </a:cubicBezTo>
                <a:cubicBezTo>
                  <a:pt x="82990" y="28072"/>
                  <a:pt x="82394" y="28436"/>
                  <a:pt x="82383" y="27981"/>
                </a:cubicBezTo>
                <a:cubicBezTo>
                  <a:pt x="82377" y="27750"/>
                  <a:pt x="82595" y="27662"/>
                  <a:pt x="82791" y="27645"/>
                </a:cubicBezTo>
                <a:cubicBezTo>
                  <a:pt x="83143" y="27634"/>
                  <a:pt x="83500" y="27783"/>
                  <a:pt x="83808" y="27468"/>
                </a:cubicBezTo>
                <a:cubicBezTo>
                  <a:pt x="83916" y="27358"/>
                  <a:pt x="83941" y="27268"/>
                  <a:pt x="83749" y="27336"/>
                </a:cubicBezTo>
                <a:cubicBezTo>
                  <a:pt x="83706" y="27351"/>
                  <a:pt x="83663" y="27369"/>
                  <a:pt x="83620" y="27385"/>
                </a:cubicBezTo>
                <a:close/>
                <a:moveTo>
                  <a:pt x="84373" y="28999"/>
                </a:moveTo>
                <a:cubicBezTo>
                  <a:pt x="84237" y="29072"/>
                  <a:pt x="84519" y="29150"/>
                  <a:pt x="84499" y="29034"/>
                </a:cubicBezTo>
                <a:cubicBezTo>
                  <a:pt x="84489" y="28976"/>
                  <a:pt x="84413" y="28986"/>
                  <a:pt x="84373" y="28999"/>
                </a:cubicBezTo>
                <a:close/>
                <a:moveTo>
                  <a:pt x="84811" y="27968"/>
                </a:moveTo>
                <a:cubicBezTo>
                  <a:pt x="84879" y="27956"/>
                  <a:pt x="85048" y="27679"/>
                  <a:pt x="85029" y="27578"/>
                </a:cubicBezTo>
                <a:cubicBezTo>
                  <a:pt x="84997" y="27411"/>
                  <a:pt x="84844" y="27429"/>
                  <a:pt x="84770" y="27246"/>
                </a:cubicBezTo>
                <a:cubicBezTo>
                  <a:pt x="84705" y="27082"/>
                  <a:pt x="84686" y="27508"/>
                  <a:pt x="84687" y="27534"/>
                </a:cubicBezTo>
                <a:cubicBezTo>
                  <a:pt x="84691" y="27625"/>
                  <a:pt x="84718" y="27925"/>
                  <a:pt x="84811" y="27968"/>
                </a:cubicBezTo>
                <a:close/>
                <a:moveTo>
                  <a:pt x="84987" y="29009"/>
                </a:moveTo>
                <a:cubicBezTo>
                  <a:pt x="85217" y="29025"/>
                  <a:pt x="85296" y="29010"/>
                  <a:pt x="85521" y="29105"/>
                </a:cubicBezTo>
                <a:cubicBezTo>
                  <a:pt x="85822" y="29216"/>
                  <a:pt x="85642" y="28945"/>
                  <a:pt x="85490" y="28883"/>
                </a:cubicBezTo>
                <a:cubicBezTo>
                  <a:pt x="85146" y="28742"/>
                  <a:pt x="84601" y="28980"/>
                  <a:pt x="84888" y="29004"/>
                </a:cubicBezTo>
                <a:cubicBezTo>
                  <a:pt x="84921" y="29007"/>
                  <a:pt x="84954" y="29007"/>
                  <a:pt x="84987" y="29009"/>
                </a:cubicBezTo>
                <a:close/>
                <a:moveTo>
                  <a:pt x="77862" y="30339"/>
                </a:moveTo>
                <a:cubicBezTo>
                  <a:pt x="78250" y="30602"/>
                  <a:pt x="78664" y="30554"/>
                  <a:pt x="79109" y="30672"/>
                </a:cubicBezTo>
                <a:cubicBezTo>
                  <a:pt x="79450" y="30763"/>
                  <a:pt x="79559" y="30765"/>
                  <a:pt x="79899" y="30805"/>
                </a:cubicBezTo>
                <a:cubicBezTo>
                  <a:pt x="80105" y="30829"/>
                  <a:pt x="80200" y="30863"/>
                  <a:pt x="80391" y="30930"/>
                </a:cubicBezTo>
                <a:cubicBezTo>
                  <a:pt x="80535" y="30980"/>
                  <a:pt x="80472" y="30833"/>
                  <a:pt x="80435" y="30749"/>
                </a:cubicBezTo>
                <a:cubicBezTo>
                  <a:pt x="80353" y="30560"/>
                  <a:pt x="80103" y="30528"/>
                  <a:pt x="79921" y="30399"/>
                </a:cubicBezTo>
                <a:cubicBezTo>
                  <a:pt x="79698" y="30242"/>
                  <a:pt x="79534" y="30122"/>
                  <a:pt x="79251" y="30217"/>
                </a:cubicBezTo>
                <a:cubicBezTo>
                  <a:pt x="78599" y="30437"/>
                  <a:pt x="78539" y="29843"/>
                  <a:pt x="77945" y="30002"/>
                </a:cubicBezTo>
                <a:cubicBezTo>
                  <a:pt x="77709" y="30065"/>
                  <a:pt x="77661" y="30179"/>
                  <a:pt x="77862" y="30339"/>
                </a:cubicBezTo>
                <a:close/>
                <a:moveTo>
                  <a:pt x="81541" y="30988"/>
                </a:moveTo>
                <a:cubicBezTo>
                  <a:pt x="81996" y="30914"/>
                  <a:pt x="81778" y="30727"/>
                  <a:pt x="81558" y="30806"/>
                </a:cubicBezTo>
                <a:cubicBezTo>
                  <a:pt x="81286" y="30902"/>
                  <a:pt x="81100" y="31037"/>
                  <a:pt x="81541" y="30988"/>
                </a:cubicBezTo>
                <a:close/>
                <a:moveTo>
                  <a:pt x="82092" y="31251"/>
                </a:moveTo>
                <a:cubicBezTo>
                  <a:pt x="81931" y="31247"/>
                  <a:pt x="82259" y="31427"/>
                  <a:pt x="82206" y="31311"/>
                </a:cubicBezTo>
                <a:cubicBezTo>
                  <a:pt x="82189" y="31272"/>
                  <a:pt x="82129" y="31258"/>
                  <a:pt x="82092" y="31251"/>
                </a:cubicBezTo>
                <a:close/>
                <a:moveTo>
                  <a:pt x="82341" y="30834"/>
                </a:moveTo>
                <a:cubicBezTo>
                  <a:pt x="81841" y="30882"/>
                  <a:pt x="82404" y="31123"/>
                  <a:pt x="83011" y="30850"/>
                </a:cubicBezTo>
                <a:cubicBezTo>
                  <a:pt x="83190" y="30770"/>
                  <a:pt x="82798" y="30820"/>
                  <a:pt x="82764" y="30822"/>
                </a:cubicBezTo>
                <a:cubicBezTo>
                  <a:pt x="82623" y="30829"/>
                  <a:pt x="82482" y="30828"/>
                  <a:pt x="82341" y="30834"/>
                </a:cubicBezTo>
                <a:close/>
                <a:moveTo>
                  <a:pt x="76147" y="28296"/>
                </a:moveTo>
                <a:cubicBezTo>
                  <a:pt x="76440" y="28943"/>
                  <a:pt x="76555" y="29073"/>
                  <a:pt x="77049" y="29585"/>
                </a:cubicBezTo>
                <a:cubicBezTo>
                  <a:pt x="77223" y="29766"/>
                  <a:pt x="77518" y="30048"/>
                  <a:pt x="77735" y="29744"/>
                </a:cubicBezTo>
                <a:cubicBezTo>
                  <a:pt x="77884" y="29535"/>
                  <a:pt x="77902" y="29075"/>
                  <a:pt x="77784" y="28847"/>
                </a:cubicBezTo>
                <a:cubicBezTo>
                  <a:pt x="77678" y="28677"/>
                  <a:pt x="77560" y="28729"/>
                  <a:pt x="77457" y="28552"/>
                </a:cubicBezTo>
                <a:cubicBezTo>
                  <a:pt x="77337" y="28344"/>
                  <a:pt x="77338" y="28337"/>
                  <a:pt x="77179" y="28153"/>
                </a:cubicBezTo>
                <a:cubicBezTo>
                  <a:pt x="76894" y="27823"/>
                  <a:pt x="77311" y="27917"/>
                  <a:pt x="76986" y="27708"/>
                </a:cubicBezTo>
                <a:cubicBezTo>
                  <a:pt x="76753" y="27563"/>
                  <a:pt x="76510" y="27147"/>
                  <a:pt x="76331" y="27103"/>
                </a:cubicBezTo>
                <a:cubicBezTo>
                  <a:pt x="76213" y="27074"/>
                  <a:pt x="76322" y="27196"/>
                  <a:pt x="76097" y="26965"/>
                </a:cubicBezTo>
                <a:cubicBezTo>
                  <a:pt x="75973" y="26836"/>
                  <a:pt x="75898" y="26742"/>
                  <a:pt x="75758" y="26614"/>
                </a:cubicBezTo>
                <a:cubicBezTo>
                  <a:pt x="75561" y="26433"/>
                  <a:pt x="75486" y="26316"/>
                  <a:pt x="75320" y="26129"/>
                </a:cubicBezTo>
                <a:cubicBezTo>
                  <a:pt x="75151" y="25937"/>
                  <a:pt x="74943" y="25912"/>
                  <a:pt x="74700" y="25880"/>
                </a:cubicBezTo>
                <a:cubicBezTo>
                  <a:pt x="74397" y="25840"/>
                  <a:pt x="74531" y="26051"/>
                  <a:pt x="74645" y="26211"/>
                </a:cubicBezTo>
                <a:cubicBezTo>
                  <a:pt x="74871" y="26529"/>
                  <a:pt x="75205" y="26770"/>
                  <a:pt x="75451" y="27126"/>
                </a:cubicBezTo>
                <a:cubicBezTo>
                  <a:pt x="75605" y="27349"/>
                  <a:pt x="75703" y="27585"/>
                  <a:pt x="75860" y="27817"/>
                </a:cubicBezTo>
                <a:cubicBezTo>
                  <a:pt x="75974" y="27986"/>
                  <a:pt x="76059" y="28110"/>
                  <a:pt x="76147" y="28296"/>
                </a:cubicBezTo>
                <a:close/>
                <a:moveTo>
                  <a:pt x="77927" y="28732"/>
                </a:moveTo>
                <a:cubicBezTo>
                  <a:pt x="78124" y="28733"/>
                  <a:pt x="77772" y="28235"/>
                  <a:pt x="77715" y="28450"/>
                </a:cubicBezTo>
                <a:cubicBezTo>
                  <a:pt x="77685" y="28564"/>
                  <a:pt x="77829" y="28702"/>
                  <a:pt x="77927" y="28732"/>
                </a:cubicBezTo>
                <a:close/>
                <a:moveTo>
                  <a:pt x="79668" y="28964"/>
                </a:moveTo>
                <a:cubicBezTo>
                  <a:pt x="79386" y="28867"/>
                  <a:pt x="79224" y="28914"/>
                  <a:pt x="79156" y="28525"/>
                </a:cubicBezTo>
                <a:cubicBezTo>
                  <a:pt x="79141" y="28402"/>
                  <a:pt x="79168" y="28197"/>
                  <a:pt x="79022" y="28147"/>
                </a:cubicBezTo>
                <a:cubicBezTo>
                  <a:pt x="78894" y="28104"/>
                  <a:pt x="78940" y="28130"/>
                  <a:pt x="78956" y="28074"/>
                </a:cubicBezTo>
                <a:cubicBezTo>
                  <a:pt x="78958" y="28069"/>
                  <a:pt x="78894" y="27989"/>
                  <a:pt x="78879" y="27923"/>
                </a:cubicBezTo>
                <a:cubicBezTo>
                  <a:pt x="78852" y="27801"/>
                  <a:pt x="78802" y="27587"/>
                  <a:pt x="78827" y="27474"/>
                </a:cubicBezTo>
                <a:cubicBezTo>
                  <a:pt x="78832" y="27449"/>
                  <a:pt x="78931" y="27037"/>
                  <a:pt x="79007" y="27150"/>
                </a:cubicBezTo>
                <a:cubicBezTo>
                  <a:pt x="79228" y="27170"/>
                  <a:pt x="79379" y="27238"/>
                  <a:pt x="79443" y="27226"/>
                </a:cubicBezTo>
                <a:cubicBezTo>
                  <a:pt x="79533" y="27191"/>
                  <a:pt x="79572" y="27028"/>
                  <a:pt x="79673" y="26920"/>
                </a:cubicBezTo>
                <a:cubicBezTo>
                  <a:pt x="79914" y="26663"/>
                  <a:pt x="80095" y="26653"/>
                  <a:pt x="80346" y="26296"/>
                </a:cubicBezTo>
                <a:cubicBezTo>
                  <a:pt x="80403" y="26215"/>
                  <a:pt x="80565" y="26078"/>
                  <a:pt x="80655" y="26057"/>
                </a:cubicBezTo>
                <a:cubicBezTo>
                  <a:pt x="80713" y="26044"/>
                  <a:pt x="80616" y="26181"/>
                  <a:pt x="80742" y="26105"/>
                </a:cubicBezTo>
                <a:cubicBezTo>
                  <a:pt x="80764" y="26092"/>
                  <a:pt x="80890" y="25836"/>
                  <a:pt x="80917" y="25794"/>
                </a:cubicBezTo>
                <a:cubicBezTo>
                  <a:pt x="80973" y="25705"/>
                  <a:pt x="81159" y="25383"/>
                  <a:pt x="81267" y="25371"/>
                </a:cubicBezTo>
                <a:cubicBezTo>
                  <a:pt x="81449" y="25349"/>
                  <a:pt x="81424" y="25671"/>
                  <a:pt x="81568" y="25717"/>
                </a:cubicBezTo>
                <a:cubicBezTo>
                  <a:pt x="81695" y="25757"/>
                  <a:pt x="81981" y="25831"/>
                  <a:pt x="81861" y="26011"/>
                </a:cubicBezTo>
                <a:cubicBezTo>
                  <a:pt x="81709" y="26238"/>
                  <a:pt x="81840" y="26300"/>
                  <a:pt x="81461" y="26282"/>
                </a:cubicBezTo>
                <a:cubicBezTo>
                  <a:pt x="81462" y="26347"/>
                  <a:pt x="81478" y="26409"/>
                  <a:pt x="81447" y="26516"/>
                </a:cubicBezTo>
                <a:cubicBezTo>
                  <a:pt x="81385" y="26563"/>
                  <a:pt x="81472" y="26668"/>
                  <a:pt x="81508" y="26733"/>
                </a:cubicBezTo>
                <a:cubicBezTo>
                  <a:pt x="81573" y="26851"/>
                  <a:pt x="81839" y="27336"/>
                  <a:pt x="81796" y="27447"/>
                </a:cubicBezTo>
                <a:cubicBezTo>
                  <a:pt x="81783" y="27479"/>
                  <a:pt x="81623" y="27647"/>
                  <a:pt x="81563" y="27780"/>
                </a:cubicBezTo>
                <a:cubicBezTo>
                  <a:pt x="81487" y="27945"/>
                  <a:pt x="81472" y="28016"/>
                  <a:pt x="81363" y="28178"/>
                </a:cubicBezTo>
                <a:cubicBezTo>
                  <a:pt x="81110" y="28532"/>
                  <a:pt x="81220" y="28624"/>
                  <a:pt x="81074" y="28911"/>
                </a:cubicBezTo>
                <a:cubicBezTo>
                  <a:pt x="80958" y="29139"/>
                  <a:pt x="80656" y="29287"/>
                  <a:pt x="80499" y="29048"/>
                </a:cubicBezTo>
                <a:cubicBezTo>
                  <a:pt x="80452" y="28976"/>
                  <a:pt x="80355" y="28996"/>
                  <a:pt x="80256" y="28981"/>
                </a:cubicBezTo>
                <a:cubicBezTo>
                  <a:pt x="80027" y="28945"/>
                  <a:pt x="80127" y="28957"/>
                  <a:pt x="79925" y="29000"/>
                </a:cubicBezTo>
                <a:cubicBezTo>
                  <a:pt x="79826" y="29021"/>
                  <a:pt x="79761" y="28994"/>
                  <a:pt x="79668" y="28964"/>
                </a:cubicBezTo>
                <a:close/>
                <a:moveTo>
                  <a:pt x="58606" y="11356"/>
                </a:moveTo>
                <a:cubicBezTo>
                  <a:pt x="58474" y="11437"/>
                  <a:pt x="58534" y="11396"/>
                  <a:pt x="58351" y="11526"/>
                </a:cubicBezTo>
                <a:cubicBezTo>
                  <a:pt x="57965" y="11798"/>
                  <a:pt x="58175" y="12105"/>
                  <a:pt x="58374" y="12417"/>
                </a:cubicBezTo>
                <a:cubicBezTo>
                  <a:pt x="58489" y="12597"/>
                  <a:pt x="58714" y="12805"/>
                  <a:pt x="58732" y="12919"/>
                </a:cubicBezTo>
                <a:cubicBezTo>
                  <a:pt x="58812" y="13017"/>
                  <a:pt x="58804" y="13014"/>
                  <a:pt x="58900" y="13106"/>
                </a:cubicBezTo>
                <a:cubicBezTo>
                  <a:pt x="59264" y="13454"/>
                  <a:pt x="59341" y="13327"/>
                  <a:pt x="59079" y="13823"/>
                </a:cubicBezTo>
                <a:cubicBezTo>
                  <a:pt x="59033" y="13911"/>
                  <a:pt x="59025" y="13903"/>
                  <a:pt x="58996" y="14007"/>
                </a:cubicBezTo>
                <a:cubicBezTo>
                  <a:pt x="58971" y="14085"/>
                  <a:pt x="58958" y="14086"/>
                  <a:pt x="58944" y="14138"/>
                </a:cubicBezTo>
                <a:cubicBezTo>
                  <a:pt x="59094" y="14325"/>
                  <a:pt x="59261" y="14433"/>
                  <a:pt x="59523" y="14591"/>
                </a:cubicBezTo>
                <a:cubicBezTo>
                  <a:pt x="59788" y="14751"/>
                  <a:pt x="60119" y="14756"/>
                  <a:pt x="60417" y="14697"/>
                </a:cubicBezTo>
                <a:cubicBezTo>
                  <a:pt x="60540" y="14673"/>
                  <a:pt x="60570" y="14600"/>
                  <a:pt x="60631" y="14529"/>
                </a:cubicBezTo>
                <a:cubicBezTo>
                  <a:pt x="60575" y="14208"/>
                  <a:pt x="60387" y="14390"/>
                  <a:pt x="60308" y="13820"/>
                </a:cubicBezTo>
                <a:cubicBezTo>
                  <a:pt x="60226" y="13704"/>
                  <a:pt x="60308" y="13671"/>
                  <a:pt x="60178" y="13581"/>
                </a:cubicBezTo>
                <a:cubicBezTo>
                  <a:pt x="60077" y="13499"/>
                  <a:pt x="59987" y="13340"/>
                  <a:pt x="60002" y="13204"/>
                </a:cubicBezTo>
                <a:cubicBezTo>
                  <a:pt x="60008" y="13147"/>
                  <a:pt x="60098" y="13216"/>
                  <a:pt x="60162" y="13238"/>
                </a:cubicBezTo>
                <a:cubicBezTo>
                  <a:pt x="60326" y="13296"/>
                  <a:pt x="60594" y="13362"/>
                  <a:pt x="60416" y="13080"/>
                </a:cubicBezTo>
                <a:cubicBezTo>
                  <a:pt x="60342" y="12962"/>
                  <a:pt x="60079" y="12725"/>
                  <a:pt x="59965" y="12895"/>
                </a:cubicBezTo>
                <a:cubicBezTo>
                  <a:pt x="59937" y="12937"/>
                  <a:pt x="59908" y="13181"/>
                  <a:pt x="59839" y="12856"/>
                </a:cubicBezTo>
                <a:cubicBezTo>
                  <a:pt x="59832" y="12827"/>
                  <a:pt x="59845" y="12775"/>
                  <a:pt x="59815" y="12692"/>
                </a:cubicBezTo>
                <a:cubicBezTo>
                  <a:pt x="59754" y="12522"/>
                  <a:pt x="59124" y="12275"/>
                  <a:pt x="59197" y="11967"/>
                </a:cubicBezTo>
                <a:cubicBezTo>
                  <a:pt x="59279" y="11614"/>
                  <a:pt x="59795" y="11794"/>
                  <a:pt x="59733" y="11421"/>
                </a:cubicBezTo>
                <a:cubicBezTo>
                  <a:pt x="59668" y="11023"/>
                  <a:pt x="59036" y="11097"/>
                  <a:pt x="58752" y="11211"/>
                </a:cubicBezTo>
                <a:cubicBezTo>
                  <a:pt x="58660" y="11248"/>
                  <a:pt x="58633" y="11305"/>
                  <a:pt x="58606" y="11356"/>
                </a:cubicBezTo>
                <a:close/>
                <a:moveTo>
                  <a:pt x="95903" y="35771"/>
                </a:moveTo>
                <a:cubicBezTo>
                  <a:pt x="96317" y="35916"/>
                  <a:pt x="95122" y="34683"/>
                  <a:pt x="95383" y="35226"/>
                </a:cubicBezTo>
                <a:cubicBezTo>
                  <a:pt x="95474" y="35417"/>
                  <a:pt x="95709" y="35678"/>
                  <a:pt x="95903" y="35771"/>
                </a:cubicBezTo>
                <a:close/>
                <a:moveTo>
                  <a:pt x="93364" y="30176"/>
                </a:moveTo>
                <a:cubicBezTo>
                  <a:pt x="93554" y="30318"/>
                  <a:pt x="93335" y="29881"/>
                  <a:pt x="93271" y="29974"/>
                </a:cubicBezTo>
                <a:cubicBezTo>
                  <a:pt x="93237" y="30023"/>
                  <a:pt x="93331" y="30143"/>
                  <a:pt x="93364" y="30176"/>
                </a:cubicBezTo>
                <a:close/>
                <a:moveTo>
                  <a:pt x="92640" y="29446"/>
                </a:moveTo>
                <a:cubicBezTo>
                  <a:pt x="92731" y="29470"/>
                  <a:pt x="92622" y="29261"/>
                  <a:pt x="92597" y="29228"/>
                </a:cubicBezTo>
                <a:cubicBezTo>
                  <a:pt x="92459" y="29043"/>
                  <a:pt x="91960" y="28722"/>
                  <a:pt x="92019" y="28788"/>
                </a:cubicBezTo>
                <a:cubicBezTo>
                  <a:pt x="92076" y="28850"/>
                  <a:pt x="92214" y="28927"/>
                  <a:pt x="92311" y="29034"/>
                </a:cubicBezTo>
                <a:cubicBezTo>
                  <a:pt x="92394" y="29125"/>
                  <a:pt x="92567" y="29404"/>
                  <a:pt x="92640" y="29446"/>
                </a:cubicBezTo>
                <a:close/>
                <a:moveTo>
                  <a:pt x="92259" y="29786"/>
                </a:moveTo>
                <a:cubicBezTo>
                  <a:pt x="92461" y="29591"/>
                  <a:pt x="92445" y="29233"/>
                  <a:pt x="92185" y="29500"/>
                </a:cubicBezTo>
                <a:cubicBezTo>
                  <a:pt x="92039" y="29651"/>
                  <a:pt x="91960" y="29794"/>
                  <a:pt x="91737" y="29735"/>
                </a:cubicBezTo>
                <a:cubicBezTo>
                  <a:pt x="91592" y="29697"/>
                  <a:pt x="91365" y="29762"/>
                  <a:pt x="91230" y="29818"/>
                </a:cubicBezTo>
                <a:cubicBezTo>
                  <a:pt x="91044" y="29894"/>
                  <a:pt x="91548" y="30046"/>
                  <a:pt x="91631" y="30049"/>
                </a:cubicBezTo>
                <a:cubicBezTo>
                  <a:pt x="91839" y="30058"/>
                  <a:pt x="92102" y="29919"/>
                  <a:pt x="92259" y="29786"/>
                </a:cubicBezTo>
                <a:close/>
                <a:moveTo>
                  <a:pt x="83714" y="24102"/>
                </a:moveTo>
                <a:cubicBezTo>
                  <a:pt x="83817" y="23915"/>
                  <a:pt x="83861" y="23587"/>
                  <a:pt x="83648" y="23455"/>
                </a:cubicBezTo>
                <a:cubicBezTo>
                  <a:pt x="83535" y="23386"/>
                  <a:pt x="83556" y="23610"/>
                  <a:pt x="83548" y="23692"/>
                </a:cubicBezTo>
                <a:cubicBezTo>
                  <a:pt x="83537" y="23799"/>
                  <a:pt x="83544" y="24079"/>
                  <a:pt x="83657" y="24129"/>
                </a:cubicBezTo>
                <a:cubicBezTo>
                  <a:pt x="83685" y="24141"/>
                  <a:pt x="83699" y="24121"/>
                  <a:pt x="83714" y="24102"/>
                </a:cubicBezTo>
                <a:close/>
                <a:moveTo>
                  <a:pt x="83225" y="23565"/>
                </a:moveTo>
                <a:cubicBezTo>
                  <a:pt x="83422" y="23592"/>
                  <a:pt x="83117" y="23379"/>
                  <a:pt x="83112" y="23484"/>
                </a:cubicBezTo>
                <a:cubicBezTo>
                  <a:pt x="83109" y="23527"/>
                  <a:pt x="83193" y="23557"/>
                  <a:pt x="83225" y="23565"/>
                </a:cubicBezTo>
                <a:close/>
                <a:moveTo>
                  <a:pt x="82995" y="24927"/>
                </a:moveTo>
                <a:cubicBezTo>
                  <a:pt x="82852" y="25057"/>
                  <a:pt x="82804" y="25279"/>
                  <a:pt x="82954" y="25174"/>
                </a:cubicBezTo>
                <a:cubicBezTo>
                  <a:pt x="83175" y="25021"/>
                  <a:pt x="83167" y="25204"/>
                  <a:pt x="83273" y="25092"/>
                </a:cubicBezTo>
                <a:cubicBezTo>
                  <a:pt x="83372" y="24989"/>
                  <a:pt x="83482" y="25331"/>
                  <a:pt x="83515" y="25401"/>
                </a:cubicBezTo>
                <a:cubicBezTo>
                  <a:pt x="83567" y="25513"/>
                  <a:pt x="83733" y="25817"/>
                  <a:pt x="83898" y="25691"/>
                </a:cubicBezTo>
                <a:cubicBezTo>
                  <a:pt x="84034" y="25587"/>
                  <a:pt x="83964" y="25294"/>
                  <a:pt x="84118" y="25414"/>
                </a:cubicBezTo>
                <a:cubicBezTo>
                  <a:pt x="84295" y="25552"/>
                  <a:pt x="84200" y="24907"/>
                  <a:pt x="84187" y="24850"/>
                </a:cubicBezTo>
                <a:cubicBezTo>
                  <a:pt x="84162" y="24740"/>
                  <a:pt x="84076" y="24343"/>
                  <a:pt x="83892" y="24486"/>
                </a:cubicBezTo>
                <a:cubicBezTo>
                  <a:pt x="83820" y="24542"/>
                  <a:pt x="83445" y="24961"/>
                  <a:pt x="83388" y="24913"/>
                </a:cubicBezTo>
                <a:cubicBezTo>
                  <a:pt x="83269" y="24814"/>
                  <a:pt x="83372" y="24606"/>
                  <a:pt x="82995" y="24927"/>
                </a:cubicBezTo>
                <a:close/>
                <a:moveTo>
                  <a:pt x="82744" y="23768"/>
                </a:moveTo>
                <a:cubicBezTo>
                  <a:pt x="82770" y="24052"/>
                  <a:pt x="83064" y="23908"/>
                  <a:pt x="82901" y="23720"/>
                </a:cubicBezTo>
                <a:cubicBezTo>
                  <a:pt x="82838" y="23648"/>
                  <a:pt x="82754" y="23656"/>
                  <a:pt x="82744" y="23768"/>
                </a:cubicBezTo>
                <a:close/>
                <a:moveTo>
                  <a:pt x="83285" y="23282"/>
                </a:moveTo>
                <a:cubicBezTo>
                  <a:pt x="83338" y="23322"/>
                  <a:pt x="83200" y="22966"/>
                  <a:pt x="83132" y="22903"/>
                </a:cubicBezTo>
                <a:cubicBezTo>
                  <a:pt x="82970" y="22751"/>
                  <a:pt x="82443" y="22981"/>
                  <a:pt x="82458" y="22315"/>
                </a:cubicBezTo>
                <a:cubicBezTo>
                  <a:pt x="82466" y="21983"/>
                  <a:pt x="82711" y="21621"/>
                  <a:pt x="82464" y="21316"/>
                </a:cubicBezTo>
                <a:cubicBezTo>
                  <a:pt x="82344" y="21168"/>
                  <a:pt x="82021" y="21128"/>
                  <a:pt x="81977" y="21414"/>
                </a:cubicBezTo>
                <a:cubicBezTo>
                  <a:pt x="81950" y="21590"/>
                  <a:pt x="82037" y="21953"/>
                  <a:pt x="81893" y="22029"/>
                </a:cubicBezTo>
                <a:cubicBezTo>
                  <a:pt x="81812" y="22071"/>
                  <a:pt x="81860" y="22162"/>
                  <a:pt x="81888" y="22248"/>
                </a:cubicBezTo>
                <a:cubicBezTo>
                  <a:pt x="81973" y="22511"/>
                  <a:pt x="82083" y="22542"/>
                  <a:pt x="82196" y="22758"/>
                </a:cubicBezTo>
                <a:cubicBezTo>
                  <a:pt x="82316" y="22989"/>
                  <a:pt x="82465" y="22931"/>
                  <a:pt x="82712" y="22975"/>
                </a:cubicBezTo>
                <a:cubicBezTo>
                  <a:pt x="82959" y="23019"/>
                  <a:pt x="83103" y="23117"/>
                  <a:pt x="83285" y="23282"/>
                </a:cubicBezTo>
                <a:close/>
                <a:moveTo>
                  <a:pt x="82321" y="23243"/>
                </a:moveTo>
                <a:cubicBezTo>
                  <a:pt x="82539" y="23445"/>
                  <a:pt x="82439" y="23098"/>
                  <a:pt x="82286" y="23081"/>
                </a:cubicBezTo>
                <a:cubicBezTo>
                  <a:pt x="82191" y="23070"/>
                  <a:pt x="82300" y="23219"/>
                  <a:pt x="82321" y="23243"/>
                </a:cubicBezTo>
                <a:close/>
                <a:moveTo>
                  <a:pt x="81523" y="24622"/>
                </a:moveTo>
                <a:cubicBezTo>
                  <a:pt x="81661" y="24485"/>
                  <a:pt x="82011" y="24075"/>
                  <a:pt x="81952" y="23863"/>
                </a:cubicBezTo>
                <a:cubicBezTo>
                  <a:pt x="81927" y="23774"/>
                  <a:pt x="81891" y="23995"/>
                  <a:pt x="81876" y="24031"/>
                </a:cubicBezTo>
                <a:cubicBezTo>
                  <a:pt x="81814" y="24174"/>
                  <a:pt x="81366" y="24659"/>
                  <a:pt x="81401" y="24708"/>
                </a:cubicBezTo>
                <a:cubicBezTo>
                  <a:pt x="81441" y="24704"/>
                  <a:pt x="81494" y="24648"/>
                  <a:pt x="81523" y="24622"/>
                </a:cubicBezTo>
                <a:close/>
                <a:moveTo>
                  <a:pt x="81941" y="19106"/>
                </a:moveTo>
                <a:cubicBezTo>
                  <a:pt x="81864" y="18542"/>
                  <a:pt x="81451" y="19073"/>
                  <a:pt x="81541" y="19546"/>
                </a:cubicBezTo>
                <a:cubicBezTo>
                  <a:pt x="81573" y="19709"/>
                  <a:pt x="81624" y="19788"/>
                  <a:pt x="81731" y="19910"/>
                </a:cubicBezTo>
                <a:cubicBezTo>
                  <a:pt x="81842" y="20024"/>
                  <a:pt x="81850" y="19850"/>
                  <a:pt x="81870" y="19743"/>
                </a:cubicBezTo>
                <a:cubicBezTo>
                  <a:pt x="81910" y="19537"/>
                  <a:pt x="81946" y="19316"/>
                  <a:pt x="81941" y="19106"/>
                </a:cubicBezTo>
                <a:close/>
                <a:moveTo>
                  <a:pt x="61174" y="11625"/>
                </a:moveTo>
                <a:cubicBezTo>
                  <a:pt x="61288" y="11598"/>
                  <a:pt x="61395" y="11535"/>
                  <a:pt x="61557" y="11439"/>
                </a:cubicBezTo>
                <a:cubicBezTo>
                  <a:pt x="61736" y="11333"/>
                  <a:pt x="61691" y="11522"/>
                  <a:pt x="61755" y="11619"/>
                </a:cubicBezTo>
                <a:cubicBezTo>
                  <a:pt x="61828" y="11730"/>
                  <a:pt x="61957" y="11875"/>
                  <a:pt x="62040" y="12001"/>
                </a:cubicBezTo>
                <a:cubicBezTo>
                  <a:pt x="61999" y="12077"/>
                  <a:pt x="61882" y="12066"/>
                  <a:pt x="61745" y="12085"/>
                </a:cubicBezTo>
                <a:cubicBezTo>
                  <a:pt x="61364" y="12140"/>
                  <a:pt x="61247" y="11661"/>
                  <a:pt x="61174" y="11625"/>
                </a:cubicBezTo>
                <a:close/>
                <a:moveTo>
                  <a:pt x="66873" y="11189"/>
                </a:moveTo>
                <a:cubicBezTo>
                  <a:pt x="67002" y="11172"/>
                  <a:pt x="67044" y="11383"/>
                  <a:pt x="66553" y="11322"/>
                </a:cubicBezTo>
                <a:cubicBezTo>
                  <a:pt x="66206" y="11279"/>
                  <a:pt x="65834" y="11162"/>
                  <a:pt x="65708" y="11576"/>
                </a:cubicBezTo>
                <a:cubicBezTo>
                  <a:pt x="65672" y="11695"/>
                  <a:pt x="65641" y="11782"/>
                  <a:pt x="65534" y="11635"/>
                </a:cubicBezTo>
                <a:cubicBezTo>
                  <a:pt x="65401" y="11452"/>
                  <a:pt x="65619" y="11214"/>
                  <a:pt x="65824" y="11166"/>
                </a:cubicBezTo>
                <a:cubicBezTo>
                  <a:pt x="66124" y="11096"/>
                  <a:pt x="66468" y="11281"/>
                  <a:pt x="66836" y="11199"/>
                </a:cubicBezTo>
                <a:cubicBezTo>
                  <a:pt x="66850" y="11196"/>
                  <a:pt x="66859" y="11191"/>
                  <a:pt x="66873" y="11189"/>
                </a:cubicBezTo>
                <a:close/>
                <a:moveTo>
                  <a:pt x="61804" y="11205"/>
                </a:moveTo>
                <a:cubicBezTo>
                  <a:pt x="61951" y="11219"/>
                  <a:pt x="62013" y="11441"/>
                  <a:pt x="61765" y="11312"/>
                </a:cubicBezTo>
                <a:cubicBezTo>
                  <a:pt x="61657" y="11256"/>
                  <a:pt x="61732" y="11207"/>
                  <a:pt x="61804" y="11205"/>
                </a:cubicBezTo>
                <a:close/>
                <a:moveTo>
                  <a:pt x="70062" y="24846"/>
                </a:moveTo>
                <a:cubicBezTo>
                  <a:pt x="69916" y="24599"/>
                  <a:pt x="69756" y="24293"/>
                  <a:pt x="69676" y="24442"/>
                </a:cubicBezTo>
                <a:cubicBezTo>
                  <a:pt x="69514" y="24745"/>
                  <a:pt x="69455" y="25413"/>
                  <a:pt x="69775" y="25605"/>
                </a:cubicBezTo>
                <a:cubicBezTo>
                  <a:pt x="70017" y="25750"/>
                  <a:pt x="70218" y="25462"/>
                  <a:pt x="70187" y="25197"/>
                </a:cubicBezTo>
                <a:cubicBezTo>
                  <a:pt x="70172" y="25067"/>
                  <a:pt x="70122" y="24960"/>
                  <a:pt x="70062" y="24846"/>
                </a:cubicBezTo>
                <a:close/>
                <a:moveTo>
                  <a:pt x="78257" y="21000"/>
                </a:moveTo>
                <a:cubicBezTo>
                  <a:pt x="78259" y="21434"/>
                  <a:pt x="78866" y="21251"/>
                  <a:pt x="78820" y="20882"/>
                </a:cubicBezTo>
                <a:cubicBezTo>
                  <a:pt x="78784" y="20602"/>
                  <a:pt x="78316" y="20641"/>
                  <a:pt x="78257" y="21000"/>
                </a:cubicBezTo>
                <a:close/>
                <a:moveTo>
                  <a:pt x="47653" y="7525"/>
                </a:moveTo>
                <a:cubicBezTo>
                  <a:pt x="47891" y="7510"/>
                  <a:pt x="47226" y="7775"/>
                  <a:pt x="47224" y="7775"/>
                </a:cubicBezTo>
                <a:cubicBezTo>
                  <a:pt x="47152" y="7773"/>
                  <a:pt x="47345" y="7643"/>
                  <a:pt x="47346" y="7642"/>
                </a:cubicBezTo>
                <a:cubicBezTo>
                  <a:pt x="47441" y="7588"/>
                  <a:pt x="47546" y="7546"/>
                  <a:pt x="47653" y="7525"/>
                </a:cubicBezTo>
                <a:close/>
                <a:moveTo>
                  <a:pt x="48063" y="8048"/>
                </a:moveTo>
                <a:cubicBezTo>
                  <a:pt x="47834" y="8081"/>
                  <a:pt x="48091" y="8318"/>
                  <a:pt x="48046" y="8368"/>
                </a:cubicBezTo>
                <a:cubicBezTo>
                  <a:pt x="48038" y="8377"/>
                  <a:pt x="47860" y="8435"/>
                  <a:pt x="48070" y="8463"/>
                </a:cubicBezTo>
                <a:cubicBezTo>
                  <a:pt x="48181" y="8477"/>
                  <a:pt x="48166" y="8395"/>
                  <a:pt x="48212" y="8295"/>
                </a:cubicBezTo>
                <a:cubicBezTo>
                  <a:pt x="48326" y="8054"/>
                  <a:pt x="48308" y="8014"/>
                  <a:pt x="48063" y="8048"/>
                </a:cubicBezTo>
                <a:close/>
                <a:moveTo>
                  <a:pt x="50854" y="7181"/>
                </a:moveTo>
                <a:cubicBezTo>
                  <a:pt x="50682" y="7164"/>
                  <a:pt x="50693" y="7400"/>
                  <a:pt x="50846" y="7269"/>
                </a:cubicBezTo>
                <a:cubicBezTo>
                  <a:pt x="50875" y="7245"/>
                  <a:pt x="50904" y="7201"/>
                  <a:pt x="50854" y="7181"/>
                </a:cubicBezTo>
                <a:close/>
                <a:moveTo>
                  <a:pt x="47256" y="12883"/>
                </a:moveTo>
                <a:cubicBezTo>
                  <a:pt x="47230" y="12740"/>
                  <a:pt x="47261" y="12640"/>
                  <a:pt x="47398" y="12569"/>
                </a:cubicBezTo>
                <a:cubicBezTo>
                  <a:pt x="47613" y="12459"/>
                  <a:pt x="47456" y="13216"/>
                  <a:pt x="47292" y="12984"/>
                </a:cubicBezTo>
                <a:cubicBezTo>
                  <a:pt x="47269" y="12952"/>
                  <a:pt x="47263" y="12921"/>
                  <a:pt x="47256" y="12883"/>
                </a:cubicBezTo>
                <a:close/>
                <a:moveTo>
                  <a:pt x="51761" y="15229"/>
                </a:moveTo>
                <a:cubicBezTo>
                  <a:pt x="51531" y="15087"/>
                  <a:pt x="52221" y="15231"/>
                  <a:pt x="52223" y="15232"/>
                </a:cubicBezTo>
                <a:cubicBezTo>
                  <a:pt x="52591" y="15321"/>
                  <a:pt x="52192" y="15332"/>
                  <a:pt x="52048" y="15311"/>
                </a:cubicBezTo>
                <a:cubicBezTo>
                  <a:pt x="51947" y="15296"/>
                  <a:pt x="51854" y="15273"/>
                  <a:pt x="51761" y="15229"/>
                </a:cubicBezTo>
                <a:close/>
                <a:moveTo>
                  <a:pt x="51587" y="13986"/>
                </a:moveTo>
                <a:cubicBezTo>
                  <a:pt x="51835" y="14104"/>
                  <a:pt x="51818" y="14253"/>
                  <a:pt x="51597" y="14040"/>
                </a:cubicBezTo>
                <a:cubicBezTo>
                  <a:pt x="51579" y="14023"/>
                  <a:pt x="51525" y="13972"/>
                  <a:pt x="51587" y="13986"/>
                </a:cubicBezTo>
                <a:close/>
                <a:moveTo>
                  <a:pt x="41954" y="4972"/>
                </a:moveTo>
                <a:cubicBezTo>
                  <a:pt x="42008" y="5135"/>
                  <a:pt x="41651" y="5259"/>
                  <a:pt x="41540" y="5303"/>
                </a:cubicBezTo>
                <a:cubicBezTo>
                  <a:pt x="41418" y="5349"/>
                  <a:pt x="40792" y="5558"/>
                  <a:pt x="40693" y="5567"/>
                </a:cubicBezTo>
                <a:cubicBezTo>
                  <a:pt x="40560" y="5580"/>
                  <a:pt x="39918" y="5495"/>
                  <a:pt x="39887" y="5361"/>
                </a:cubicBezTo>
                <a:cubicBezTo>
                  <a:pt x="39852" y="5211"/>
                  <a:pt x="39891" y="5288"/>
                  <a:pt x="39791" y="5157"/>
                </a:cubicBezTo>
                <a:cubicBezTo>
                  <a:pt x="39722" y="5065"/>
                  <a:pt x="39995" y="4977"/>
                  <a:pt x="39819" y="4931"/>
                </a:cubicBezTo>
                <a:cubicBezTo>
                  <a:pt x="39671" y="4892"/>
                  <a:pt x="39461" y="4965"/>
                  <a:pt x="39617" y="4857"/>
                </a:cubicBezTo>
                <a:cubicBezTo>
                  <a:pt x="39688" y="4807"/>
                  <a:pt x="39620" y="4816"/>
                  <a:pt x="39749" y="4771"/>
                </a:cubicBezTo>
                <a:cubicBezTo>
                  <a:pt x="40016" y="4678"/>
                  <a:pt x="39901" y="4579"/>
                  <a:pt x="40119" y="4805"/>
                </a:cubicBezTo>
                <a:cubicBezTo>
                  <a:pt x="40330" y="5023"/>
                  <a:pt x="40517" y="4758"/>
                  <a:pt x="40843" y="4774"/>
                </a:cubicBezTo>
                <a:cubicBezTo>
                  <a:pt x="41187" y="4792"/>
                  <a:pt x="41424" y="4565"/>
                  <a:pt x="41704" y="4672"/>
                </a:cubicBezTo>
                <a:cubicBezTo>
                  <a:pt x="41812" y="4720"/>
                  <a:pt x="41667" y="4789"/>
                  <a:pt x="41872" y="4902"/>
                </a:cubicBezTo>
                <a:cubicBezTo>
                  <a:pt x="41912" y="4924"/>
                  <a:pt x="41929" y="4933"/>
                  <a:pt x="41954" y="4972"/>
                </a:cubicBezTo>
                <a:close/>
                <a:moveTo>
                  <a:pt x="43120" y="8293"/>
                </a:moveTo>
                <a:cubicBezTo>
                  <a:pt x="43256" y="8312"/>
                  <a:pt x="43429" y="8334"/>
                  <a:pt x="43491" y="8456"/>
                </a:cubicBezTo>
                <a:cubicBezTo>
                  <a:pt x="43457" y="8613"/>
                  <a:pt x="43414" y="8656"/>
                  <a:pt x="43315" y="8650"/>
                </a:cubicBezTo>
                <a:cubicBezTo>
                  <a:pt x="43318" y="8732"/>
                  <a:pt x="43334" y="8743"/>
                  <a:pt x="43324" y="8877"/>
                </a:cubicBezTo>
                <a:cubicBezTo>
                  <a:pt x="43300" y="9187"/>
                  <a:pt x="43252" y="9283"/>
                  <a:pt x="42968" y="9349"/>
                </a:cubicBezTo>
                <a:cubicBezTo>
                  <a:pt x="42784" y="9391"/>
                  <a:pt x="42592" y="9490"/>
                  <a:pt x="42440" y="9515"/>
                </a:cubicBezTo>
                <a:cubicBezTo>
                  <a:pt x="42388" y="9523"/>
                  <a:pt x="42332" y="9529"/>
                  <a:pt x="42285" y="9499"/>
                </a:cubicBezTo>
                <a:cubicBezTo>
                  <a:pt x="42180" y="9429"/>
                  <a:pt x="42168" y="9314"/>
                  <a:pt x="42300" y="9243"/>
                </a:cubicBezTo>
                <a:cubicBezTo>
                  <a:pt x="42547" y="9111"/>
                  <a:pt x="42530" y="9138"/>
                  <a:pt x="42362" y="8906"/>
                </a:cubicBezTo>
                <a:cubicBezTo>
                  <a:pt x="42284" y="8798"/>
                  <a:pt x="42392" y="8825"/>
                  <a:pt x="42344" y="8670"/>
                </a:cubicBezTo>
                <a:cubicBezTo>
                  <a:pt x="42304" y="8543"/>
                  <a:pt x="42666" y="8662"/>
                  <a:pt x="42766" y="8439"/>
                </a:cubicBezTo>
                <a:cubicBezTo>
                  <a:pt x="42832" y="8291"/>
                  <a:pt x="42971" y="8268"/>
                  <a:pt x="43120" y="8293"/>
                </a:cubicBezTo>
                <a:close/>
                <a:moveTo>
                  <a:pt x="48976" y="14223"/>
                </a:moveTo>
                <a:cubicBezTo>
                  <a:pt x="49299" y="14161"/>
                  <a:pt x="49209" y="14227"/>
                  <a:pt x="49171" y="14558"/>
                </a:cubicBezTo>
                <a:cubicBezTo>
                  <a:pt x="49156" y="14690"/>
                  <a:pt x="49150" y="14783"/>
                  <a:pt x="48971" y="14689"/>
                </a:cubicBezTo>
                <a:cubicBezTo>
                  <a:pt x="48847" y="14625"/>
                  <a:pt x="48800" y="14578"/>
                  <a:pt x="48656" y="14515"/>
                </a:cubicBezTo>
                <a:cubicBezTo>
                  <a:pt x="48604" y="14492"/>
                  <a:pt x="48358" y="14403"/>
                  <a:pt x="48361" y="14338"/>
                </a:cubicBezTo>
                <a:cubicBezTo>
                  <a:pt x="48367" y="14164"/>
                  <a:pt x="48717" y="14248"/>
                  <a:pt x="48860" y="14238"/>
                </a:cubicBezTo>
                <a:lnTo>
                  <a:pt x="48976" y="14223"/>
                </a:lnTo>
                <a:close/>
                <a:moveTo>
                  <a:pt x="47169" y="13912"/>
                </a:moveTo>
                <a:cubicBezTo>
                  <a:pt x="47150" y="13897"/>
                  <a:pt x="47179" y="13690"/>
                  <a:pt x="47204" y="13638"/>
                </a:cubicBezTo>
                <a:cubicBezTo>
                  <a:pt x="47204" y="13637"/>
                  <a:pt x="47165" y="13431"/>
                  <a:pt x="47155" y="13412"/>
                </a:cubicBezTo>
                <a:cubicBezTo>
                  <a:pt x="47088" y="13277"/>
                  <a:pt x="47111" y="13264"/>
                  <a:pt x="47261" y="13197"/>
                </a:cubicBezTo>
                <a:cubicBezTo>
                  <a:pt x="47575" y="13058"/>
                  <a:pt x="47552" y="13306"/>
                  <a:pt x="47551" y="13557"/>
                </a:cubicBezTo>
                <a:cubicBezTo>
                  <a:pt x="47551" y="13695"/>
                  <a:pt x="47543" y="13780"/>
                  <a:pt x="47426" y="13860"/>
                </a:cubicBezTo>
                <a:cubicBezTo>
                  <a:pt x="47359" y="13892"/>
                  <a:pt x="47244" y="13948"/>
                  <a:pt x="47169" y="13912"/>
                </a:cubicBezTo>
                <a:close/>
                <a:moveTo>
                  <a:pt x="45689" y="13698"/>
                </a:moveTo>
                <a:cubicBezTo>
                  <a:pt x="45679" y="13863"/>
                  <a:pt x="45394" y="13704"/>
                  <a:pt x="45579" y="13646"/>
                </a:cubicBezTo>
                <a:cubicBezTo>
                  <a:pt x="45634" y="13629"/>
                  <a:pt x="45672" y="13642"/>
                  <a:pt x="45689" y="13698"/>
                </a:cubicBezTo>
                <a:close/>
                <a:moveTo>
                  <a:pt x="43360" y="10032"/>
                </a:moveTo>
                <a:cubicBezTo>
                  <a:pt x="43380" y="10050"/>
                  <a:pt x="44085" y="9858"/>
                  <a:pt x="44168" y="9843"/>
                </a:cubicBezTo>
                <a:cubicBezTo>
                  <a:pt x="44450" y="9789"/>
                  <a:pt x="44774" y="9804"/>
                  <a:pt x="45018" y="9749"/>
                </a:cubicBezTo>
                <a:cubicBezTo>
                  <a:pt x="45392" y="9664"/>
                  <a:pt x="45053" y="9552"/>
                  <a:pt x="45145" y="9479"/>
                </a:cubicBezTo>
                <a:cubicBezTo>
                  <a:pt x="45224" y="9416"/>
                  <a:pt x="45402" y="9357"/>
                  <a:pt x="45274" y="9184"/>
                </a:cubicBezTo>
                <a:cubicBezTo>
                  <a:pt x="45140" y="9005"/>
                  <a:pt x="44996" y="9099"/>
                  <a:pt x="44941" y="8816"/>
                </a:cubicBezTo>
                <a:cubicBezTo>
                  <a:pt x="44885" y="8529"/>
                  <a:pt x="44535" y="8114"/>
                  <a:pt x="44266" y="8000"/>
                </a:cubicBezTo>
                <a:cubicBezTo>
                  <a:pt x="44149" y="7950"/>
                  <a:pt x="44213" y="7932"/>
                  <a:pt x="44321" y="7832"/>
                </a:cubicBezTo>
                <a:cubicBezTo>
                  <a:pt x="44536" y="7632"/>
                  <a:pt x="44749" y="7393"/>
                  <a:pt x="44270" y="7449"/>
                </a:cubicBezTo>
                <a:cubicBezTo>
                  <a:pt x="43629" y="7524"/>
                  <a:pt x="44317" y="7290"/>
                  <a:pt x="44024" y="7172"/>
                </a:cubicBezTo>
                <a:cubicBezTo>
                  <a:pt x="43704" y="7042"/>
                  <a:pt x="43616" y="7566"/>
                  <a:pt x="43497" y="7769"/>
                </a:cubicBezTo>
                <a:cubicBezTo>
                  <a:pt x="43409" y="7918"/>
                  <a:pt x="43681" y="7728"/>
                  <a:pt x="43630" y="7888"/>
                </a:cubicBezTo>
                <a:cubicBezTo>
                  <a:pt x="43525" y="8214"/>
                  <a:pt x="43689" y="7937"/>
                  <a:pt x="43717" y="8089"/>
                </a:cubicBezTo>
                <a:cubicBezTo>
                  <a:pt x="43797" y="8515"/>
                  <a:pt x="44129" y="8363"/>
                  <a:pt x="44196" y="8649"/>
                </a:cubicBezTo>
                <a:cubicBezTo>
                  <a:pt x="44255" y="8905"/>
                  <a:pt x="43788" y="8871"/>
                  <a:pt x="43776" y="9027"/>
                </a:cubicBezTo>
                <a:cubicBezTo>
                  <a:pt x="43761" y="9216"/>
                  <a:pt x="43770" y="9206"/>
                  <a:pt x="43643" y="9372"/>
                </a:cubicBezTo>
                <a:cubicBezTo>
                  <a:pt x="43531" y="9517"/>
                  <a:pt x="43653" y="9479"/>
                  <a:pt x="43827" y="9500"/>
                </a:cubicBezTo>
                <a:cubicBezTo>
                  <a:pt x="43853" y="9503"/>
                  <a:pt x="44160" y="9529"/>
                  <a:pt x="44140" y="9551"/>
                </a:cubicBezTo>
                <a:cubicBezTo>
                  <a:pt x="44138" y="9552"/>
                  <a:pt x="43794" y="9701"/>
                  <a:pt x="43749" y="9726"/>
                </a:cubicBezTo>
                <a:cubicBezTo>
                  <a:pt x="43693" y="9758"/>
                  <a:pt x="43365" y="9973"/>
                  <a:pt x="43360" y="10032"/>
                </a:cubicBezTo>
                <a:close/>
                <a:moveTo>
                  <a:pt x="85751" y="3128"/>
                </a:moveTo>
                <a:cubicBezTo>
                  <a:pt x="85253" y="3091"/>
                  <a:pt x="85454" y="3375"/>
                  <a:pt x="85812" y="3248"/>
                </a:cubicBezTo>
                <a:cubicBezTo>
                  <a:pt x="85981" y="3188"/>
                  <a:pt x="85845" y="3143"/>
                  <a:pt x="85751" y="3128"/>
                </a:cubicBezTo>
                <a:close/>
                <a:moveTo>
                  <a:pt x="57013" y="3103"/>
                </a:moveTo>
                <a:cubicBezTo>
                  <a:pt x="57220" y="3162"/>
                  <a:pt x="57388" y="3224"/>
                  <a:pt x="57589" y="3288"/>
                </a:cubicBezTo>
                <a:cubicBezTo>
                  <a:pt x="57644" y="3306"/>
                  <a:pt x="58146" y="3439"/>
                  <a:pt x="58133" y="3315"/>
                </a:cubicBezTo>
                <a:cubicBezTo>
                  <a:pt x="58121" y="3201"/>
                  <a:pt x="57456" y="2940"/>
                  <a:pt x="57667" y="2682"/>
                </a:cubicBezTo>
                <a:cubicBezTo>
                  <a:pt x="57737" y="2596"/>
                  <a:pt x="57757" y="2588"/>
                  <a:pt x="57817" y="2483"/>
                </a:cubicBezTo>
                <a:cubicBezTo>
                  <a:pt x="57921" y="2301"/>
                  <a:pt x="58158" y="2214"/>
                  <a:pt x="58328" y="2111"/>
                </a:cubicBezTo>
                <a:cubicBezTo>
                  <a:pt x="58593" y="1952"/>
                  <a:pt x="59669" y="1842"/>
                  <a:pt x="59715" y="1686"/>
                </a:cubicBezTo>
                <a:cubicBezTo>
                  <a:pt x="59749" y="1569"/>
                  <a:pt x="59404" y="1616"/>
                  <a:pt x="59352" y="1628"/>
                </a:cubicBezTo>
                <a:cubicBezTo>
                  <a:pt x="59153" y="1672"/>
                  <a:pt x="59055" y="1717"/>
                  <a:pt x="58834" y="1743"/>
                </a:cubicBezTo>
                <a:cubicBezTo>
                  <a:pt x="58368" y="1796"/>
                  <a:pt x="58186" y="1781"/>
                  <a:pt x="57724" y="1951"/>
                </a:cubicBezTo>
                <a:cubicBezTo>
                  <a:pt x="57270" y="2118"/>
                  <a:pt x="57554" y="2142"/>
                  <a:pt x="57473" y="2216"/>
                </a:cubicBezTo>
                <a:cubicBezTo>
                  <a:pt x="57440" y="2245"/>
                  <a:pt x="57217" y="2435"/>
                  <a:pt x="57216" y="2444"/>
                </a:cubicBezTo>
                <a:cubicBezTo>
                  <a:pt x="57210" y="2529"/>
                  <a:pt x="57407" y="2514"/>
                  <a:pt x="57122" y="2652"/>
                </a:cubicBezTo>
                <a:cubicBezTo>
                  <a:pt x="56908" y="2757"/>
                  <a:pt x="57073" y="2732"/>
                  <a:pt x="56940" y="2887"/>
                </a:cubicBezTo>
                <a:cubicBezTo>
                  <a:pt x="56829" y="3017"/>
                  <a:pt x="56853" y="3051"/>
                  <a:pt x="57013" y="3103"/>
                </a:cubicBezTo>
                <a:close/>
                <a:moveTo>
                  <a:pt x="56558" y="624"/>
                </a:moveTo>
                <a:cubicBezTo>
                  <a:pt x="56950" y="652"/>
                  <a:pt x="56814" y="524"/>
                  <a:pt x="56465" y="559"/>
                </a:cubicBezTo>
                <a:cubicBezTo>
                  <a:pt x="56288" y="576"/>
                  <a:pt x="56513" y="619"/>
                  <a:pt x="56558" y="624"/>
                </a:cubicBezTo>
                <a:close/>
                <a:moveTo>
                  <a:pt x="55196" y="733"/>
                </a:moveTo>
                <a:cubicBezTo>
                  <a:pt x="55596" y="659"/>
                  <a:pt x="55456" y="530"/>
                  <a:pt x="55020" y="677"/>
                </a:cubicBezTo>
                <a:cubicBezTo>
                  <a:pt x="54762" y="764"/>
                  <a:pt x="55121" y="747"/>
                  <a:pt x="55196" y="733"/>
                </a:cubicBezTo>
                <a:close/>
                <a:moveTo>
                  <a:pt x="53954" y="6265"/>
                </a:moveTo>
                <a:cubicBezTo>
                  <a:pt x="53868" y="6188"/>
                  <a:pt x="53734" y="6047"/>
                  <a:pt x="53827" y="5924"/>
                </a:cubicBezTo>
                <a:cubicBezTo>
                  <a:pt x="53978" y="5722"/>
                  <a:pt x="54416" y="6444"/>
                  <a:pt x="54124" y="6371"/>
                </a:cubicBezTo>
                <a:cubicBezTo>
                  <a:pt x="54066" y="6357"/>
                  <a:pt x="54000" y="6303"/>
                  <a:pt x="53954" y="6265"/>
                </a:cubicBezTo>
                <a:close/>
                <a:moveTo>
                  <a:pt x="53409" y="6545"/>
                </a:moveTo>
                <a:cubicBezTo>
                  <a:pt x="53462" y="6414"/>
                  <a:pt x="53353" y="6358"/>
                  <a:pt x="53244" y="6301"/>
                </a:cubicBezTo>
                <a:cubicBezTo>
                  <a:pt x="53139" y="6247"/>
                  <a:pt x="52826" y="6103"/>
                  <a:pt x="52733" y="6236"/>
                </a:cubicBezTo>
                <a:cubicBezTo>
                  <a:pt x="52664" y="6334"/>
                  <a:pt x="52955" y="6663"/>
                  <a:pt x="53079" y="6682"/>
                </a:cubicBezTo>
                <a:cubicBezTo>
                  <a:pt x="53200" y="6700"/>
                  <a:pt x="53327" y="6626"/>
                  <a:pt x="53409" y="6545"/>
                </a:cubicBezTo>
                <a:close/>
                <a:moveTo>
                  <a:pt x="73900" y="8389"/>
                </a:moveTo>
                <a:cubicBezTo>
                  <a:pt x="74016" y="8635"/>
                  <a:pt x="73997" y="8619"/>
                  <a:pt x="73942" y="8877"/>
                </a:cubicBezTo>
                <a:cubicBezTo>
                  <a:pt x="73882" y="9155"/>
                  <a:pt x="73086" y="9641"/>
                  <a:pt x="73273" y="9357"/>
                </a:cubicBezTo>
                <a:cubicBezTo>
                  <a:pt x="73494" y="9021"/>
                  <a:pt x="73680" y="8912"/>
                  <a:pt x="73668" y="8453"/>
                </a:cubicBezTo>
                <a:cubicBezTo>
                  <a:pt x="73665" y="8361"/>
                  <a:pt x="73643" y="8245"/>
                  <a:pt x="73678" y="8159"/>
                </a:cubicBezTo>
                <a:cubicBezTo>
                  <a:pt x="73735" y="8058"/>
                  <a:pt x="73884" y="8357"/>
                  <a:pt x="73900" y="8389"/>
                </a:cubicBezTo>
                <a:close/>
                <a:moveTo>
                  <a:pt x="66134" y="993"/>
                </a:moveTo>
                <a:cubicBezTo>
                  <a:pt x="66035" y="978"/>
                  <a:pt x="65741" y="939"/>
                  <a:pt x="65756" y="1118"/>
                </a:cubicBezTo>
                <a:cubicBezTo>
                  <a:pt x="65785" y="1466"/>
                  <a:pt x="67276" y="1180"/>
                  <a:pt x="66134" y="993"/>
                </a:cubicBezTo>
                <a:close/>
                <a:moveTo>
                  <a:pt x="65001" y="807"/>
                </a:moveTo>
                <a:cubicBezTo>
                  <a:pt x="64828" y="792"/>
                  <a:pt x="64312" y="737"/>
                  <a:pt x="64191" y="873"/>
                </a:cubicBezTo>
                <a:cubicBezTo>
                  <a:pt x="64066" y="1013"/>
                  <a:pt x="65208" y="1086"/>
                  <a:pt x="65273" y="1082"/>
                </a:cubicBezTo>
                <a:cubicBezTo>
                  <a:pt x="65599" y="1064"/>
                  <a:pt x="65351" y="835"/>
                  <a:pt x="65086" y="814"/>
                </a:cubicBezTo>
                <a:lnTo>
                  <a:pt x="65001" y="807"/>
                </a:lnTo>
                <a:close/>
                <a:moveTo>
                  <a:pt x="63659" y="718"/>
                </a:moveTo>
                <a:cubicBezTo>
                  <a:pt x="63843" y="841"/>
                  <a:pt x="64789" y="727"/>
                  <a:pt x="64488" y="587"/>
                </a:cubicBezTo>
                <a:cubicBezTo>
                  <a:pt x="64322" y="510"/>
                  <a:pt x="63687" y="531"/>
                  <a:pt x="63645" y="681"/>
                </a:cubicBezTo>
                <a:cubicBezTo>
                  <a:pt x="63641" y="698"/>
                  <a:pt x="63649" y="706"/>
                  <a:pt x="63659" y="718"/>
                </a:cubicBezTo>
                <a:close/>
                <a:moveTo>
                  <a:pt x="76662" y="2090"/>
                </a:moveTo>
                <a:cubicBezTo>
                  <a:pt x="76717" y="2103"/>
                  <a:pt x="77237" y="2190"/>
                  <a:pt x="77244" y="2114"/>
                </a:cubicBezTo>
                <a:cubicBezTo>
                  <a:pt x="77253" y="2019"/>
                  <a:pt x="76166" y="1951"/>
                  <a:pt x="76662" y="2090"/>
                </a:cubicBezTo>
                <a:close/>
                <a:moveTo>
                  <a:pt x="75878" y="2529"/>
                </a:moveTo>
                <a:cubicBezTo>
                  <a:pt x="75846" y="2610"/>
                  <a:pt x="76436" y="2531"/>
                  <a:pt x="76133" y="2498"/>
                </a:cubicBezTo>
                <a:cubicBezTo>
                  <a:pt x="76049" y="2490"/>
                  <a:pt x="75955" y="2493"/>
                  <a:pt x="75878" y="2529"/>
                </a:cubicBezTo>
                <a:close/>
                <a:moveTo>
                  <a:pt x="75727" y="1889"/>
                </a:moveTo>
                <a:cubicBezTo>
                  <a:pt x="75426" y="1837"/>
                  <a:pt x="75297" y="1841"/>
                  <a:pt x="75001" y="1868"/>
                </a:cubicBezTo>
                <a:cubicBezTo>
                  <a:pt x="74836" y="1882"/>
                  <a:pt x="74463" y="1807"/>
                  <a:pt x="74356" y="1870"/>
                </a:cubicBezTo>
                <a:cubicBezTo>
                  <a:pt x="74190" y="1969"/>
                  <a:pt x="74772" y="2125"/>
                  <a:pt x="74832" y="2135"/>
                </a:cubicBezTo>
                <a:cubicBezTo>
                  <a:pt x="74950" y="2156"/>
                  <a:pt x="75694" y="2190"/>
                  <a:pt x="75733" y="2107"/>
                </a:cubicBezTo>
                <a:cubicBezTo>
                  <a:pt x="75761" y="2047"/>
                  <a:pt x="75435" y="1955"/>
                  <a:pt x="75630" y="1993"/>
                </a:cubicBezTo>
                <a:cubicBezTo>
                  <a:pt x="75632" y="1993"/>
                  <a:pt x="76225" y="2093"/>
                  <a:pt x="76047" y="1985"/>
                </a:cubicBezTo>
                <a:cubicBezTo>
                  <a:pt x="75972" y="1940"/>
                  <a:pt x="75813" y="1907"/>
                  <a:pt x="75727" y="1889"/>
                </a:cubicBezTo>
                <a:close/>
                <a:moveTo>
                  <a:pt x="86539" y="11708"/>
                </a:moveTo>
                <a:cubicBezTo>
                  <a:pt x="86360" y="11897"/>
                  <a:pt x="86570" y="11909"/>
                  <a:pt x="86641" y="11715"/>
                </a:cubicBezTo>
                <a:cubicBezTo>
                  <a:pt x="86670" y="11636"/>
                  <a:pt x="86576" y="11679"/>
                  <a:pt x="86539" y="11708"/>
                </a:cubicBezTo>
                <a:close/>
                <a:moveTo>
                  <a:pt x="84874" y="11291"/>
                </a:moveTo>
                <a:cubicBezTo>
                  <a:pt x="84878" y="11160"/>
                  <a:pt x="84548" y="10884"/>
                  <a:pt x="84451" y="10764"/>
                </a:cubicBezTo>
                <a:cubicBezTo>
                  <a:pt x="84314" y="10593"/>
                  <a:pt x="84122" y="10239"/>
                  <a:pt x="84531" y="10370"/>
                </a:cubicBezTo>
                <a:cubicBezTo>
                  <a:pt x="84733" y="10435"/>
                  <a:pt x="84684" y="10405"/>
                  <a:pt x="84529" y="10267"/>
                </a:cubicBezTo>
                <a:cubicBezTo>
                  <a:pt x="84130" y="9912"/>
                  <a:pt x="83708" y="9575"/>
                  <a:pt x="83369" y="9159"/>
                </a:cubicBezTo>
                <a:cubicBezTo>
                  <a:pt x="83255" y="9019"/>
                  <a:pt x="82984" y="8707"/>
                  <a:pt x="82822" y="8642"/>
                </a:cubicBezTo>
                <a:cubicBezTo>
                  <a:pt x="82795" y="8662"/>
                  <a:pt x="83003" y="9098"/>
                  <a:pt x="83029" y="9143"/>
                </a:cubicBezTo>
                <a:cubicBezTo>
                  <a:pt x="83190" y="9416"/>
                  <a:pt x="83490" y="9694"/>
                  <a:pt x="83695" y="9958"/>
                </a:cubicBezTo>
                <a:cubicBezTo>
                  <a:pt x="83963" y="10303"/>
                  <a:pt x="84145" y="10609"/>
                  <a:pt x="84363" y="10982"/>
                </a:cubicBezTo>
                <a:cubicBezTo>
                  <a:pt x="84434" y="11104"/>
                  <a:pt x="84650" y="11446"/>
                  <a:pt x="84837" y="11340"/>
                </a:cubicBezTo>
                <a:cubicBezTo>
                  <a:pt x="84861" y="11326"/>
                  <a:pt x="84866" y="11316"/>
                  <a:pt x="84874" y="11291"/>
                </a:cubicBezTo>
                <a:close/>
                <a:moveTo>
                  <a:pt x="55086" y="31271"/>
                </a:moveTo>
                <a:cubicBezTo>
                  <a:pt x="55316" y="31590"/>
                  <a:pt x="55080" y="32307"/>
                  <a:pt x="55324" y="32746"/>
                </a:cubicBezTo>
                <a:cubicBezTo>
                  <a:pt x="55445" y="32964"/>
                  <a:pt x="55508" y="32697"/>
                  <a:pt x="55647" y="32926"/>
                </a:cubicBezTo>
                <a:cubicBezTo>
                  <a:pt x="55576" y="32573"/>
                  <a:pt x="55462" y="32170"/>
                  <a:pt x="55442" y="31943"/>
                </a:cubicBezTo>
                <a:cubicBezTo>
                  <a:pt x="55412" y="31845"/>
                  <a:pt x="55420" y="31501"/>
                  <a:pt x="55086" y="31271"/>
                </a:cubicBezTo>
                <a:close/>
                <a:moveTo>
                  <a:pt x="54625" y="15183"/>
                </a:moveTo>
                <a:cubicBezTo>
                  <a:pt x="54777" y="15143"/>
                  <a:pt x="54929" y="15095"/>
                  <a:pt x="54758" y="15291"/>
                </a:cubicBezTo>
                <a:cubicBezTo>
                  <a:pt x="54522" y="15561"/>
                  <a:pt x="54105" y="15380"/>
                  <a:pt x="54392" y="15257"/>
                </a:cubicBezTo>
                <a:cubicBezTo>
                  <a:pt x="54463" y="15227"/>
                  <a:pt x="54550" y="15204"/>
                  <a:pt x="54625" y="15183"/>
                </a:cubicBezTo>
                <a:close/>
                <a:moveTo>
                  <a:pt x="61458" y="23343"/>
                </a:moveTo>
                <a:cubicBezTo>
                  <a:pt x="61390" y="23231"/>
                  <a:pt x="61109" y="23311"/>
                  <a:pt x="61252" y="23396"/>
                </a:cubicBezTo>
                <a:cubicBezTo>
                  <a:pt x="61315" y="23433"/>
                  <a:pt x="61475" y="23415"/>
                  <a:pt x="61458" y="23343"/>
                </a:cubicBezTo>
                <a:close/>
                <a:moveTo>
                  <a:pt x="54050" y="30729"/>
                </a:moveTo>
                <a:cubicBezTo>
                  <a:pt x="54127" y="30857"/>
                  <a:pt x="54244" y="30907"/>
                  <a:pt x="54376" y="30959"/>
                </a:cubicBezTo>
                <a:cubicBezTo>
                  <a:pt x="54275" y="30892"/>
                  <a:pt x="54225" y="30768"/>
                  <a:pt x="54025" y="30339"/>
                </a:cubicBezTo>
                <a:cubicBezTo>
                  <a:pt x="53912" y="30097"/>
                  <a:pt x="53884" y="29975"/>
                  <a:pt x="53846" y="29714"/>
                </a:cubicBezTo>
                <a:cubicBezTo>
                  <a:pt x="53837" y="29655"/>
                  <a:pt x="53820" y="29506"/>
                  <a:pt x="53800" y="29405"/>
                </a:cubicBezTo>
                <a:cubicBezTo>
                  <a:pt x="53774" y="29306"/>
                  <a:pt x="53718" y="29170"/>
                  <a:pt x="53706" y="29101"/>
                </a:cubicBezTo>
                <a:cubicBezTo>
                  <a:pt x="53693" y="29029"/>
                  <a:pt x="53673" y="28970"/>
                  <a:pt x="53657" y="28923"/>
                </a:cubicBezTo>
                <a:cubicBezTo>
                  <a:pt x="53668" y="29058"/>
                  <a:pt x="53677" y="29192"/>
                  <a:pt x="53676" y="29330"/>
                </a:cubicBezTo>
                <a:cubicBezTo>
                  <a:pt x="53673" y="29739"/>
                  <a:pt x="53640" y="29890"/>
                  <a:pt x="53837" y="30266"/>
                </a:cubicBezTo>
                <a:cubicBezTo>
                  <a:pt x="53894" y="30376"/>
                  <a:pt x="53968" y="30590"/>
                  <a:pt x="54050" y="30729"/>
                </a:cubicBezTo>
                <a:close/>
                <a:moveTo>
                  <a:pt x="55263" y="27775"/>
                </a:moveTo>
                <a:cubicBezTo>
                  <a:pt x="55176" y="27726"/>
                  <a:pt x="55026" y="27670"/>
                  <a:pt x="54964" y="27694"/>
                </a:cubicBezTo>
                <a:cubicBezTo>
                  <a:pt x="54910" y="27714"/>
                  <a:pt x="54706" y="27803"/>
                  <a:pt x="54669" y="27831"/>
                </a:cubicBezTo>
                <a:cubicBezTo>
                  <a:pt x="54486" y="27972"/>
                  <a:pt x="54509" y="28119"/>
                  <a:pt x="54502" y="28193"/>
                </a:cubicBezTo>
                <a:cubicBezTo>
                  <a:pt x="54504" y="28303"/>
                  <a:pt x="54399" y="28622"/>
                  <a:pt x="54595" y="28728"/>
                </a:cubicBezTo>
                <a:cubicBezTo>
                  <a:pt x="54729" y="28800"/>
                  <a:pt x="54935" y="28829"/>
                  <a:pt x="55010" y="28650"/>
                </a:cubicBezTo>
                <a:cubicBezTo>
                  <a:pt x="55064" y="28520"/>
                  <a:pt x="54931" y="28594"/>
                  <a:pt x="55076" y="28401"/>
                </a:cubicBezTo>
                <a:cubicBezTo>
                  <a:pt x="55160" y="28290"/>
                  <a:pt x="55171" y="28255"/>
                  <a:pt x="55202" y="28200"/>
                </a:cubicBezTo>
                <a:cubicBezTo>
                  <a:pt x="55278" y="28001"/>
                  <a:pt x="55310" y="27985"/>
                  <a:pt x="55263" y="27775"/>
                </a:cubicBezTo>
                <a:close/>
                <a:moveTo>
                  <a:pt x="50355" y="712"/>
                </a:moveTo>
                <a:cubicBezTo>
                  <a:pt x="50120" y="709"/>
                  <a:pt x="50005" y="753"/>
                  <a:pt x="49756" y="735"/>
                </a:cubicBezTo>
                <a:cubicBezTo>
                  <a:pt x="49468" y="717"/>
                  <a:pt x="48968" y="757"/>
                  <a:pt x="49610" y="841"/>
                </a:cubicBezTo>
                <a:cubicBezTo>
                  <a:pt x="49690" y="851"/>
                  <a:pt x="49739" y="856"/>
                  <a:pt x="49814" y="885"/>
                </a:cubicBezTo>
                <a:cubicBezTo>
                  <a:pt x="50311" y="1175"/>
                  <a:pt x="51583" y="746"/>
                  <a:pt x="50355" y="712"/>
                </a:cubicBezTo>
                <a:close/>
                <a:moveTo>
                  <a:pt x="50481" y="1425"/>
                </a:moveTo>
                <a:cubicBezTo>
                  <a:pt x="50694" y="1356"/>
                  <a:pt x="50486" y="1331"/>
                  <a:pt x="50365" y="1302"/>
                </a:cubicBezTo>
                <a:cubicBezTo>
                  <a:pt x="49873" y="1184"/>
                  <a:pt x="49699" y="1463"/>
                  <a:pt x="50241" y="1470"/>
                </a:cubicBezTo>
                <a:cubicBezTo>
                  <a:pt x="50332" y="1471"/>
                  <a:pt x="50395" y="1450"/>
                  <a:pt x="50481" y="1425"/>
                </a:cubicBezTo>
                <a:close/>
              </a:path>
            </a:pathLst>
          </a:custGeom>
          <a:pattFill prst="sphere">
            <a:fgClr>
              <a:srgbClr val="00CCFF"/>
            </a:fgClr>
            <a:bgClr>
              <a:schemeClr val="tx1"/>
            </a:bgClr>
          </a:pattFill>
          <a:ln>
            <a:noFill/>
          </a:ln>
          <a:effectLst>
            <a:innerShdw blurRad="508000">
              <a:srgbClr val="00252E"/>
            </a:innerShdw>
          </a:effec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</p:spTree>
    <p:extLst>
      <p:ext uri="{BB962C8B-B14F-4D97-AF65-F5344CB8AC3E}">
        <p14:creationId xmlns:p14="http://schemas.microsoft.com/office/powerpoint/2010/main" val="277437917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2000">
        <p159:morph option="byChar"/>
      </p:transition>
    </mc:Choice>
    <mc:Fallback xmlns="">
      <p:transition spd="slow" advClick="0" advTm="2000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868" t="16412" r="9528" b="59560"/>
          <a:stretch/>
        </p:blipFill>
        <p:spPr>
          <a:xfrm>
            <a:off x="8790122" y="4285283"/>
            <a:ext cx="3401878" cy="25727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764611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1" t="24445" r="673" b="68662"/>
          <a:stretch/>
        </p:blipFill>
        <p:spPr>
          <a:xfrm>
            <a:off x="0" y="5199682"/>
            <a:ext cx="12192000" cy="1658318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28F3AB9D-0A38-4DBE-AE4F-8915E2989352}"/>
              </a:ext>
            </a:extLst>
          </p:cNvPr>
          <p:cNvGrpSpPr/>
          <p:nvPr/>
        </p:nvGrpSpPr>
        <p:grpSpPr>
          <a:xfrm>
            <a:off x="1450758" y="5241660"/>
            <a:ext cx="219612" cy="216437"/>
            <a:chOff x="19574093" y="15548290"/>
            <a:chExt cx="431025" cy="431025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E093CFFD-3E59-44C4-87BC-028C1E45A729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A0E1886-BDF5-4E45-8201-6B91CF65746D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4">
            <a:extLst>
              <a:ext uri="{FF2B5EF4-FFF2-40B4-BE49-F238E27FC236}">
                <a16:creationId xmlns:a16="http://schemas.microsoft.com/office/drawing/2014/main" id="{819F3B00-69C1-40EE-AAF5-7796EC80F4FE}"/>
              </a:ext>
            </a:extLst>
          </p:cNvPr>
          <p:cNvSpPr>
            <a:spLocks noEditPoints="1"/>
          </p:cNvSpPr>
          <p:nvPr/>
        </p:nvSpPr>
        <p:spPr bwMode="auto">
          <a:xfrm>
            <a:off x="7091599" y="2577585"/>
            <a:ext cx="1632254" cy="1541193"/>
          </a:xfrm>
          <a:custGeom>
            <a:avLst/>
            <a:gdLst>
              <a:gd name="T0" fmla="*/ 6835 w 18396"/>
              <a:gd name="T1" fmla="*/ 5140 h 17352"/>
              <a:gd name="T2" fmla="*/ 8413 w 18396"/>
              <a:gd name="T3" fmla="*/ 5082 h 17352"/>
              <a:gd name="T4" fmla="*/ 9634 w 18396"/>
              <a:gd name="T5" fmla="*/ 6828 h 17352"/>
              <a:gd name="T6" fmla="*/ 10565 w 18396"/>
              <a:gd name="T7" fmla="*/ 5030 h 17352"/>
              <a:gd name="T8" fmla="*/ 11718 w 18396"/>
              <a:gd name="T9" fmla="*/ 7892 h 17352"/>
              <a:gd name="T10" fmla="*/ 12659 w 18396"/>
              <a:gd name="T11" fmla="*/ 10048 h 17352"/>
              <a:gd name="T12" fmla="*/ 10564 w 18396"/>
              <a:gd name="T13" fmla="*/ 13379 h 17352"/>
              <a:gd name="T14" fmla="*/ 8747 w 18396"/>
              <a:gd name="T15" fmla="*/ 14601 h 17352"/>
              <a:gd name="T16" fmla="*/ 7205 w 18396"/>
              <a:gd name="T17" fmla="*/ 14245 h 17352"/>
              <a:gd name="T18" fmla="*/ 6930 w 18396"/>
              <a:gd name="T19" fmla="*/ 12898 h 17352"/>
              <a:gd name="T20" fmla="*/ 6031 w 18396"/>
              <a:gd name="T21" fmla="*/ 12252 h 17352"/>
              <a:gd name="T22" fmla="*/ 3022 w 18396"/>
              <a:gd name="T23" fmla="*/ 12646 h 17352"/>
              <a:gd name="T24" fmla="*/ 640 w 18396"/>
              <a:gd name="T25" fmla="*/ 12254 h 17352"/>
              <a:gd name="T26" fmla="*/ 694 w 18396"/>
              <a:gd name="T27" fmla="*/ 9840 h 17352"/>
              <a:gd name="T28" fmla="*/ 3406 w 18396"/>
              <a:gd name="T29" fmla="*/ 7591 h 17352"/>
              <a:gd name="T30" fmla="*/ 5071 w 18396"/>
              <a:gd name="T31" fmla="*/ 5869 h 17352"/>
              <a:gd name="T32" fmla="*/ 6129 w 18396"/>
              <a:gd name="T33" fmla="*/ 6104 h 17352"/>
              <a:gd name="T34" fmla="*/ 7695 w 18396"/>
              <a:gd name="T35" fmla="*/ 16002 h 17352"/>
              <a:gd name="T36" fmla="*/ 8306 w 18396"/>
              <a:gd name="T37" fmla="*/ 15333 h 17352"/>
              <a:gd name="T38" fmla="*/ 16428 w 18396"/>
              <a:gd name="T39" fmla="*/ 15481 h 17352"/>
              <a:gd name="T40" fmla="*/ 18072 w 18396"/>
              <a:gd name="T41" fmla="*/ 14514 h 17352"/>
              <a:gd name="T42" fmla="*/ 17581 w 18396"/>
              <a:gd name="T43" fmla="*/ 13879 h 17352"/>
              <a:gd name="T44" fmla="*/ 17417 w 18396"/>
              <a:gd name="T45" fmla="*/ 13613 h 17352"/>
              <a:gd name="T46" fmla="*/ 15661 w 18396"/>
              <a:gd name="T47" fmla="*/ 15437 h 17352"/>
              <a:gd name="T48" fmla="*/ 13046 w 18396"/>
              <a:gd name="T49" fmla="*/ 16965 h 17352"/>
              <a:gd name="T50" fmla="*/ 14169 w 18396"/>
              <a:gd name="T51" fmla="*/ 16947 h 17352"/>
              <a:gd name="T52" fmla="*/ 16020 w 18396"/>
              <a:gd name="T53" fmla="*/ 15713 h 17352"/>
              <a:gd name="T54" fmla="*/ 9126 w 18396"/>
              <a:gd name="T55" fmla="*/ 3715 h 17352"/>
              <a:gd name="T56" fmla="*/ 9712 w 18396"/>
              <a:gd name="T57" fmla="*/ 1512 h 17352"/>
              <a:gd name="T58" fmla="*/ 11483 w 18396"/>
              <a:gd name="T59" fmla="*/ 2345 h 17352"/>
              <a:gd name="T60" fmla="*/ 12992 w 18396"/>
              <a:gd name="T61" fmla="*/ 4430 h 17352"/>
              <a:gd name="T62" fmla="*/ 10997 w 18396"/>
              <a:gd name="T63" fmla="*/ 3497 h 17352"/>
              <a:gd name="T64" fmla="*/ 9973 w 18396"/>
              <a:gd name="T65" fmla="*/ 3910 h 17352"/>
              <a:gd name="T66" fmla="*/ 8910 w 18396"/>
              <a:gd name="T67" fmla="*/ 2528 h 17352"/>
              <a:gd name="T68" fmla="*/ 7559 w 18396"/>
              <a:gd name="T69" fmla="*/ 1495 h 17352"/>
              <a:gd name="T70" fmla="*/ 7967 w 18396"/>
              <a:gd name="T71" fmla="*/ 1214 h 17352"/>
              <a:gd name="T72" fmla="*/ 9712 w 18396"/>
              <a:gd name="T73" fmla="*/ 1512 h 17352"/>
              <a:gd name="T74" fmla="*/ 5641 w 18396"/>
              <a:gd name="T75" fmla="*/ 1917 h 17352"/>
              <a:gd name="T76" fmla="*/ 6038 w 18396"/>
              <a:gd name="T77" fmla="*/ 164 h 17352"/>
              <a:gd name="T78" fmla="*/ 6255 w 18396"/>
              <a:gd name="T79" fmla="*/ 1927 h 17352"/>
              <a:gd name="T80" fmla="*/ 6156 w 18396"/>
              <a:gd name="T81" fmla="*/ 1922 h 17352"/>
              <a:gd name="T82" fmla="*/ 16651 w 18396"/>
              <a:gd name="T83" fmla="*/ 8144 h 17352"/>
              <a:gd name="T84" fmla="*/ 14539 w 18396"/>
              <a:gd name="T85" fmla="*/ 2892 h 17352"/>
              <a:gd name="T86" fmla="*/ 13865 w 18396"/>
              <a:gd name="T87" fmla="*/ 2146 h 17352"/>
              <a:gd name="T88" fmla="*/ 13908 w 18396"/>
              <a:gd name="T89" fmla="*/ 2364 h 17352"/>
              <a:gd name="T90" fmla="*/ 13005 w 18396"/>
              <a:gd name="T91" fmla="*/ 2653 h 17352"/>
              <a:gd name="T92" fmla="*/ 13527 w 18396"/>
              <a:gd name="T93" fmla="*/ 2704 h 17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396" h="17352">
                <a:moveTo>
                  <a:pt x="6245" y="6075"/>
                </a:moveTo>
                <a:cubicBezTo>
                  <a:pt x="6318" y="6027"/>
                  <a:pt x="6177" y="5914"/>
                  <a:pt x="6313" y="5679"/>
                </a:cubicBezTo>
                <a:cubicBezTo>
                  <a:pt x="6452" y="5445"/>
                  <a:pt x="6571" y="5233"/>
                  <a:pt x="6835" y="5140"/>
                </a:cubicBezTo>
                <a:cubicBezTo>
                  <a:pt x="7060" y="5061"/>
                  <a:pt x="7103" y="5070"/>
                  <a:pt x="7188" y="4852"/>
                </a:cubicBezTo>
                <a:cubicBezTo>
                  <a:pt x="7240" y="4718"/>
                  <a:pt x="7522" y="4895"/>
                  <a:pt x="7601" y="4931"/>
                </a:cubicBezTo>
                <a:cubicBezTo>
                  <a:pt x="7704" y="4978"/>
                  <a:pt x="8248" y="5068"/>
                  <a:pt x="8413" y="5082"/>
                </a:cubicBezTo>
                <a:cubicBezTo>
                  <a:pt x="8883" y="5098"/>
                  <a:pt x="8006" y="5658"/>
                  <a:pt x="8106" y="6054"/>
                </a:cubicBezTo>
                <a:cubicBezTo>
                  <a:pt x="8175" y="6321"/>
                  <a:pt x="8675" y="6540"/>
                  <a:pt x="8897" y="6734"/>
                </a:cubicBezTo>
                <a:cubicBezTo>
                  <a:pt x="9136" y="6944"/>
                  <a:pt x="9346" y="7150"/>
                  <a:pt x="9634" y="6828"/>
                </a:cubicBezTo>
                <a:cubicBezTo>
                  <a:pt x="9948" y="6436"/>
                  <a:pt x="9960" y="5955"/>
                  <a:pt x="10073" y="5479"/>
                </a:cubicBezTo>
                <a:cubicBezTo>
                  <a:pt x="10133" y="5225"/>
                  <a:pt x="10192" y="4863"/>
                  <a:pt x="10376" y="4671"/>
                </a:cubicBezTo>
                <a:cubicBezTo>
                  <a:pt x="10518" y="4544"/>
                  <a:pt x="10556" y="4952"/>
                  <a:pt x="10565" y="5030"/>
                </a:cubicBezTo>
                <a:cubicBezTo>
                  <a:pt x="10609" y="5422"/>
                  <a:pt x="10571" y="5560"/>
                  <a:pt x="10854" y="5865"/>
                </a:cubicBezTo>
                <a:cubicBezTo>
                  <a:pt x="11347" y="6397"/>
                  <a:pt x="10997" y="7117"/>
                  <a:pt x="11261" y="7527"/>
                </a:cubicBezTo>
                <a:cubicBezTo>
                  <a:pt x="11349" y="7664"/>
                  <a:pt x="11580" y="7782"/>
                  <a:pt x="11718" y="7892"/>
                </a:cubicBezTo>
                <a:cubicBezTo>
                  <a:pt x="11881" y="8029"/>
                  <a:pt x="11863" y="8385"/>
                  <a:pt x="12027" y="8644"/>
                </a:cubicBezTo>
                <a:cubicBezTo>
                  <a:pt x="12124" y="8799"/>
                  <a:pt x="12177" y="8864"/>
                  <a:pt x="12265" y="9038"/>
                </a:cubicBezTo>
                <a:cubicBezTo>
                  <a:pt x="12413" y="9334"/>
                  <a:pt x="12698" y="9721"/>
                  <a:pt x="12659" y="10048"/>
                </a:cubicBezTo>
                <a:cubicBezTo>
                  <a:pt x="12579" y="10467"/>
                  <a:pt x="12539" y="10890"/>
                  <a:pt x="12336" y="11272"/>
                </a:cubicBezTo>
                <a:cubicBezTo>
                  <a:pt x="12075" y="11760"/>
                  <a:pt x="11906" y="12078"/>
                  <a:pt x="11468" y="12435"/>
                </a:cubicBezTo>
                <a:cubicBezTo>
                  <a:pt x="11116" y="12723"/>
                  <a:pt x="10855" y="13032"/>
                  <a:pt x="10564" y="13379"/>
                </a:cubicBezTo>
                <a:cubicBezTo>
                  <a:pt x="10405" y="13568"/>
                  <a:pt x="10133" y="13995"/>
                  <a:pt x="9963" y="14106"/>
                </a:cubicBezTo>
                <a:cubicBezTo>
                  <a:pt x="9832" y="14192"/>
                  <a:pt x="9467" y="14269"/>
                  <a:pt x="9297" y="14327"/>
                </a:cubicBezTo>
                <a:cubicBezTo>
                  <a:pt x="9049" y="14414"/>
                  <a:pt x="8961" y="14468"/>
                  <a:pt x="8747" y="14601"/>
                </a:cubicBezTo>
                <a:cubicBezTo>
                  <a:pt x="8640" y="14650"/>
                  <a:pt x="8584" y="14544"/>
                  <a:pt x="8513" y="14468"/>
                </a:cubicBezTo>
                <a:cubicBezTo>
                  <a:pt x="8339" y="14295"/>
                  <a:pt x="8525" y="14264"/>
                  <a:pt x="8243" y="14421"/>
                </a:cubicBezTo>
                <a:cubicBezTo>
                  <a:pt x="7955" y="14560"/>
                  <a:pt x="7386" y="14550"/>
                  <a:pt x="7205" y="14245"/>
                </a:cubicBezTo>
                <a:cubicBezTo>
                  <a:pt x="7075" y="13910"/>
                  <a:pt x="7227" y="13486"/>
                  <a:pt x="7194" y="13440"/>
                </a:cubicBezTo>
                <a:cubicBezTo>
                  <a:pt x="7181" y="13422"/>
                  <a:pt x="6979" y="13254"/>
                  <a:pt x="6957" y="13242"/>
                </a:cubicBezTo>
                <a:cubicBezTo>
                  <a:pt x="6760" y="13130"/>
                  <a:pt x="6716" y="13191"/>
                  <a:pt x="6930" y="12898"/>
                </a:cubicBezTo>
                <a:cubicBezTo>
                  <a:pt x="7602" y="11976"/>
                  <a:pt x="6628" y="12951"/>
                  <a:pt x="6424" y="13075"/>
                </a:cubicBezTo>
                <a:cubicBezTo>
                  <a:pt x="6162" y="13233"/>
                  <a:pt x="6202" y="12952"/>
                  <a:pt x="6187" y="12751"/>
                </a:cubicBezTo>
                <a:cubicBezTo>
                  <a:pt x="6177" y="12615"/>
                  <a:pt x="6151" y="12335"/>
                  <a:pt x="6031" y="12252"/>
                </a:cubicBezTo>
                <a:cubicBezTo>
                  <a:pt x="5885" y="12151"/>
                  <a:pt x="5446" y="12029"/>
                  <a:pt x="5261" y="12008"/>
                </a:cubicBezTo>
                <a:cubicBezTo>
                  <a:pt x="4898" y="11980"/>
                  <a:pt x="4450" y="12148"/>
                  <a:pt x="4081" y="12224"/>
                </a:cubicBezTo>
                <a:cubicBezTo>
                  <a:pt x="3557" y="12332"/>
                  <a:pt x="3468" y="12334"/>
                  <a:pt x="3022" y="12646"/>
                </a:cubicBezTo>
                <a:cubicBezTo>
                  <a:pt x="2515" y="13001"/>
                  <a:pt x="2302" y="12719"/>
                  <a:pt x="1724" y="12899"/>
                </a:cubicBezTo>
                <a:cubicBezTo>
                  <a:pt x="1312" y="13026"/>
                  <a:pt x="901" y="13405"/>
                  <a:pt x="452" y="13162"/>
                </a:cubicBezTo>
                <a:cubicBezTo>
                  <a:pt x="0" y="12918"/>
                  <a:pt x="585" y="12545"/>
                  <a:pt x="640" y="12254"/>
                </a:cubicBezTo>
                <a:cubicBezTo>
                  <a:pt x="673" y="12080"/>
                  <a:pt x="667" y="11694"/>
                  <a:pt x="676" y="11496"/>
                </a:cubicBezTo>
                <a:cubicBezTo>
                  <a:pt x="695" y="10956"/>
                  <a:pt x="600" y="10761"/>
                  <a:pt x="520" y="10264"/>
                </a:cubicBezTo>
                <a:cubicBezTo>
                  <a:pt x="466" y="9929"/>
                  <a:pt x="650" y="10222"/>
                  <a:pt x="694" y="9840"/>
                </a:cubicBezTo>
                <a:cubicBezTo>
                  <a:pt x="717" y="9622"/>
                  <a:pt x="744" y="8662"/>
                  <a:pt x="999" y="8617"/>
                </a:cubicBezTo>
                <a:cubicBezTo>
                  <a:pt x="1263" y="8571"/>
                  <a:pt x="1415" y="8398"/>
                  <a:pt x="1651" y="8268"/>
                </a:cubicBezTo>
                <a:cubicBezTo>
                  <a:pt x="2179" y="7978"/>
                  <a:pt x="2990" y="7960"/>
                  <a:pt x="3406" y="7591"/>
                </a:cubicBezTo>
                <a:cubicBezTo>
                  <a:pt x="3703" y="7307"/>
                  <a:pt x="3765" y="6948"/>
                  <a:pt x="3923" y="6797"/>
                </a:cubicBezTo>
                <a:cubicBezTo>
                  <a:pt x="4026" y="6699"/>
                  <a:pt x="4156" y="6938"/>
                  <a:pt x="4598" y="6396"/>
                </a:cubicBezTo>
                <a:cubicBezTo>
                  <a:pt x="4758" y="6201"/>
                  <a:pt x="4869" y="6023"/>
                  <a:pt x="5071" y="5869"/>
                </a:cubicBezTo>
                <a:cubicBezTo>
                  <a:pt x="5193" y="5776"/>
                  <a:pt x="5095" y="5747"/>
                  <a:pt x="5232" y="5749"/>
                </a:cubicBezTo>
                <a:cubicBezTo>
                  <a:pt x="5351" y="5751"/>
                  <a:pt x="5448" y="5619"/>
                  <a:pt x="5596" y="5844"/>
                </a:cubicBezTo>
                <a:cubicBezTo>
                  <a:pt x="5842" y="6219"/>
                  <a:pt x="5538" y="6237"/>
                  <a:pt x="6129" y="6104"/>
                </a:cubicBezTo>
                <a:cubicBezTo>
                  <a:pt x="6170" y="6095"/>
                  <a:pt x="6205" y="6088"/>
                  <a:pt x="6245" y="6075"/>
                </a:cubicBezTo>
                <a:close/>
                <a:moveTo>
                  <a:pt x="8306" y="15333"/>
                </a:moveTo>
                <a:cubicBezTo>
                  <a:pt x="7744" y="15379"/>
                  <a:pt x="7739" y="15481"/>
                  <a:pt x="7695" y="16002"/>
                </a:cubicBezTo>
                <a:cubicBezTo>
                  <a:pt x="7647" y="16558"/>
                  <a:pt x="8151" y="15970"/>
                  <a:pt x="8259" y="16082"/>
                </a:cubicBezTo>
                <a:cubicBezTo>
                  <a:pt x="8297" y="16122"/>
                  <a:pt x="8673" y="15678"/>
                  <a:pt x="8703" y="15631"/>
                </a:cubicBezTo>
                <a:cubicBezTo>
                  <a:pt x="8917" y="15283"/>
                  <a:pt x="8535" y="15314"/>
                  <a:pt x="8306" y="15333"/>
                </a:cubicBezTo>
                <a:close/>
                <a:moveTo>
                  <a:pt x="17023" y="14480"/>
                </a:moveTo>
                <a:cubicBezTo>
                  <a:pt x="16866" y="14643"/>
                  <a:pt x="16730" y="14727"/>
                  <a:pt x="16744" y="14961"/>
                </a:cubicBezTo>
                <a:cubicBezTo>
                  <a:pt x="16766" y="15315"/>
                  <a:pt x="16461" y="15382"/>
                  <a:pt x="16428" y="15481"/>
                </a:cubicBezTo>
                <a:cubicBezTo>
                  <a:pt x="16405" y="15550"/>
                  <a:pt x="16592" y="15524"/>
                  <a:pt x="16635" y="15508"/>
                </a:cubicBezTo>
                <a:cubicBezTo>
                  <a:pt x="16857" y="15428"/>
                  <a:pt x="17316" y="15076"/>
                  <a:pt x="17471" y="14893"/>
                </a:cubicBezTo>
                <a:cubicBezTo>
                  <a:pt x="17670" y="14659"/>
                  <a:pt x="17824" y="14724"/>
                  <a:pt x="18072" y="14514"/>
                </a:cubicBezTo>
                <a:cubicBezTo>
                  <a:pt x="18126" y="14468"/>
                  <a:pt x="18396" y="14237"/>
                  <a:pt x="18211" y="14200"/>
                </a:cubicBezTo>
                <a:cubicBezTo>
                  <a:pt x="17961" y="14164"/>
                  <a:pt x="17758" y="14242"/>
                  <a:pt x="17732" y="13945"/>
                </a:cubicBezTo>
                <a:cubicBezTo>
                  <a:pt x="17717" y="13767"/>
                  <a:pt x="17655" y="13921"/>
                  <a:pt x="17581" y="13879"/>
                </a:cubicBezTo>
                <a:cubicBezTo>
                  <a:pt x="17470" y="13815"/>
                  <a:pt x="17681" y="13458"/>
                  <a:pt x="17558" y="13255"/>
                </a:cubicBezTo>
                <a:cubicBezTo>
                  <a:pt x="17547" y="13238"/>
                  <a:pt x="17406" y="13034"/>
                  <a:pt x="17388" y="13056"/>
                </a:cubicBezTo>
                <a:cubicBezTo>
                  <a:pt x="17329" y="13126"/>
                  <a:pt x="17388" y="13516"/>
                  <a:pt x="17417" y="13613"/>
                </a:cubicBezTo>
                <a:cubicBezTo>
                  <a:pt x="17463" y="13769"/>
                  <a:pt x="17414" y="13883"/>
                  <a:pt x="17350" y="14035"/>
                </a:cubicBezTo>
                <a:cubicBezTo>
                  <a:pt x="17269" y="14229"/>
                  <a:pt x="17166" y="14331"/>
                  <a:pt x="17023" y="14480"/>
                </a:cubicBezTo>
                <a:close/>
                <a:moveTo>
                  <a:pt x="15661" y="15437"/>
                </a:moveTo>
                <a:cubicBezTo>
                  <a:pt x="15364" y="15684"/>
                  <a:pt x="14862" y="16037"/>
                  <a:pt x="14515" y="16189"/>
                </a:cubicBezTo>
                <a:cubicBezTo>
                  <a:pt x="14121" y="16363"/>
                  <a:pt x="13862" y="16439"/>
                  <a:pt x="13475" y="16671"/>
                </a:cubicBezTo>
                <a:cubicBezTo>
                  <a:pt x="13390" y="16722"/>
                  <a:pt x="13108" y="16886"/>
                  <a:pt x="13046" y="16965"/>
                </a:cubicBezTo>
                <a:cubicBezTo>
                  <a:pt x="12990" y="17037"/>
                  <a:pt x="12855" y="17047"/>
                  <a:pt x="12886" y="17125"/>
                </a:cubicBezTo>
                <a:cubicBezTo>
                  <a:pt x="12908" y="17180"/>
                  <a:pt x="13247" y="17321"/>
                  <a:pt x="13307" y="17327"/>
                </a:cubicBezTo>
                <a:cubicBezTo>
                  <a:pt x="13551" y="17352"/>
                  <a:pt x="13985" y="17108"/>
                  <a:pt x="14169" y="16947"/>
                </a:cubicBezTo>
                <a:cubicBezTo>
                  <a:pt x="14414" y="16731"/>
                  <a:pt x="14765" y="16432"/>
                  <a:pt x="15084" y="16352"/>
                </a:cubicBezTo>
                <a:cubicBezTo>
                  <a:pt x="15198" y="16323"/>
                  <a:pt x="15197" y="16427"/>
                  <a:pt x="15284" y="16287"/>
                </a:cubicBezTo>
                <a:cubicBezTo>
                  <a:pt x="15390" y="16114"/>
                  <a:pt x="15830" y="15866"/>
                  <a:pt x="16020" y="15713"/>
                </a:cubicBezTo>
                <a:cubicBezTo>
                  <a:pt x="16030" y="15705"/>
                  <a:pt x="16410" y="15400"/>
                  <a:pt x="16270" y="15397"/>
                </a:cubicBezTo>
                <a:cubicBezTo>
                  <a:pt x="15980" y="15392"/>
                  <a:pt x="16092" y="15079"/>
                  <a:pt x="15661" y="15437"/>
                </a:cubicBezTo>
                <a:close/>
                <a:moveTo>
                  <a:pt x="9126" y="3715"/>
                </a:moveTo>
                <a:cubicBezTo>
                  <a:pt x="9385" y="3777"/>
                  <a:pt x="9370" y="3492"/>
                  <a:pt x="9145" y="3574"/>
                </a:cubicBezTo>
                <a:cubicBezTo>
                  <a:pt x="9068" y="3602"/>
                  <a:pt x="9031" y="3671"/>
                  <a:pt x="9126" y="3715"/>
                </a:cubicBezTo>
                <a:close/>
                <a:moveTo>
                  <a:pt x="9712" y="1512"/>
                </a:moveTo>
                <a:cubicBezTo>
                  <a:pt x="9794" y="1540"/>
                  <a:pt x="10100" y="1608"/>
                  <a:pt x="10138" y="1669"/>
                </a:cubicBezTo>
                <a:cubicBezTo>
                  <a:pt x="10227" y="1712"/>
                  <a:pt x="10371" y="1765"/>
                  <a:pt x="10605" y="1859"/>
                </a:cubicBezTo>
                <a:cubicBezTo>
                  <a:pt x="10900" y="1977"/>
                  <a:pt x="11286" y="2082"/>
                  <a:pt x="11483" y="2345"/>
                </a:cubicBezTo>
                <a:cubicBezTo>
                  <a:pt x="11668" y="2592"/>
                  <a:pt x="11635" y="2581"/>
                  <a:pt x="11902" y="2768"/>
                </a:cubicBezTo>
                <a:cubicBezTo>
                  <a:pt x="12259" y="3018"/>
                  <a:pt x="12014" y="3037"/>
                  <a:pt x="12134" y="3444"/>
                </a:cubicBezTo>
                <a:cubicBezTo>
                  <a:pt x="12275" y="3844"/>
                  <a:pt x="12978" y="4377"/>
                  <a:pt x="12992" y="4430"/>
                </a:cubicBezTo>
                <a:cubicBezTo>
                  <a:pt x="13030" y="4577"/>
                  <a:pt x="12550" y="4431"/>
                  <a:pt x="12512" y="4422"/>
                </a:cubicBezTo>
                <a:cubicBezTo>
                  <a:pt x="11908" y="4290"/>
                  <a:pt x="12062" y="4198"/>
                  <a:pt x="11689" y="3781"/>
                </a:cubicBezTo>
                <a:cubicBezTo>
                  <a:pt x="11534" y="3609"/>
                  <a:pt x="11241" y="3337"/>
                  <a:pt x="10997" y="3497"/>
                </a:cubicBezTo>
                <a:cubicBezTo>
                  <a:pt x="10848" y="3595"/>
                  <a:pt x="10685" y="3627"/>
                  <a:pt x="10628" y="3787"/>
                </a:cubicBezTo>
                <a:cubicBezTo>
                  <a:pt x="10559" y="3985"/>
                  <a:pt x="10433" y="4050"/>
                  <a:pt x="10219" y="4037"/>
                </a:cubicBezTo>
                <a:cubicBezTo>
                  <a:pt x="10080" y="4028"/>
                  <a:pt x="10040" y="3954"/>
                  <a:pt x="9973" y="3910"/>
                </a:cubicBezTo>
                <a:cubicBezTo>
                  <a:pt x="9848" y="3919"/>
                  <a:pt x="9531" y="3611"/>
                  <a:pt x="9466" y="3484"/>
                </a:cubicBezTo>
                <a:cubicBezTo>
                  <a:pt x="9398" y="3353"/>
                  <a:pt x="9401" y="3173"/>
                  <a:pt x="9327" y="2995"/>
                </a:cubicBezTo>
                <a:cubicBezTo>
                  <a:pt x="9217" y="2730"/>
                  <a:pt x="9212" y="2667"/>
                  <a:pt x="8910" y="2528"/>
                </a:cubicBezTo>
                <a:cubicBezTo>
                  <a:pt x="8536" y="2363"/>
                  <a:pt x="8402" y="2366"/>
                  <a:pt x="8065" y="2096"/>
                </a:cubicBezTo>
                <a:cubicBezTo>
                  <a:pt x="7753" y="1845"/>
                  <a:pt x="7689" y="2232"/>
                  <a:pt x="7521" y="1990"/>
                </a:cubicBezTo>
                <a:cubicBezTo>
                  <a:pt x="7233" y="1575"/>
                  <a:pt x="8146" y="1700"/>
                  <a:pt x="7559" y="1495"/>
                </a:cubicBezTo>
                <a:cubicBezTo>
                  <a:pt x="7407" y="1441"/>
                  <a:pt x="6843" y="1243"/>
                  <a:pt x="7166" y="1031"/>
                </a:cubicBezTo>
                <a:lnTo>
                  <a:pt x="7236" y="993"/>
                </a:lnTo>
                <a:cubicBezTo>
                  <a:pt x="7513" y="859"/>
                  <a:pt x="7820" y="939"/>
                  <a:pt x="7967" y="1214"/>
                </a:cubicBezTo>
                <a:cubicBezTo>
                  <a:pt x="8093" y="1451"/>
                  <a:pt x="8170" y="1935"/>
                  <a:pt x="8577" y="1721"/>
                </a:cubicBezTo>
                <a:cubicBezTo>
                  <a:pt x="8944" y="1529"/>
                  <a:pt x="8868" y="1207"/>
                  <a:pt x="9472" y="1423"/>
                </a:cubicBezTo>
                <a:cubicBezTo>
                  <a:pt x="9552" y="1452"/>
                  <a:pt x="9631" y="1484"/>
                  <a:pt x="9712" y="1512"/>
                </a:cubicBezTo>
                <a:close/>
                <a:moveTo>
                  <a:pt x="5641" y="1917"/>
                </a:moveTo>
                <a:cubicBezTo>
                  <a:pt x="5505" y="1990"/>
                  <a:pt x="5787" y="2068"/>
                  <a:pt x="5767" y="1952"/>
                </a:cubicBezTo>
                <a:cubicBezTo>
                  <a:pt x="5757" y="1894"/>
                  <a:pt x="5681" y="1904"/>
                  <a:pt x="5641" y="1917"/>
                </a:cubicBezTo>
                <a:close/>
                <a:moveTo>
                  <a:pt x="6079" y="886"/>
                </a:moveTo>
                <a:cubicBezTo>
                  <a:pt x="6147" y="874"/>
                  <a:pt x="6316" y="597"/>
                  <a:pt x="6297" y="496"/>
                </a:cubicBezTo>
                <a:cubicBezTo>
                  <a:pt x="6265" y="329"/>
                  <a:pt x="6112" y="347"/>
                  <a:pt x="6038" y="164"/>
                </a:cubicBezTo>
                <a:cubicBezTo>
                  <a:pt x="5973" y="0"/>
                  <a:pt x="5954" y="426"/>
                  <a:pt x="5955" y="452"/>
                </a:cubicBezTo>
                <a:cubicBezTo>
                  <a:pt x="5959" y="543"/>
                  <a:pt x="5986" y="843"/>
                  <a:pt x="6079" y="886"/>
                </a:cubicBezTo>
                <a:close/>
                <a:moveTo>
                  <a:pt x="6255" y="1927"/>
                </a:moveTo>
                <a:cubicBezTo>
                  <a:pt x="6485" y="1943"/>
                  <a:pt x="6564" y="1928"/>
                  <a:pt x="6789" y="2023"/>
                </a:cubicBezTo>
                <a:cubicBezTo>
                  <a:pt x="7090" y="2134"/>
                  <a:pt x="6910" y="1863"/>
                  <a:pt x="6758" y="1801"/>
                </a:cubicBezTo>
                <a:cubicBezTo>
                  <a:pt x="6414" y="1660"/>
                  <a:pt x="5869" y="1898"/>
                  <a:pt x="6156" y="1922"/>
                </a:cubicBezTo>
                <a:cubicBezTo>
                  <a:pt x="6189" y="1925"/>
                  <a:pt x="6222" y="1925"/>
                  <a:pt x="6255" y="1927"/>
                </a:cubicBezTo>
                <a:close/>
                <a:moveTo>
                  <a:pt x="17171" y="8689"/>
                </a:moveTo>
                <a:cubicBezTo>
                  <a:pt x="17585" y="8834"/>
                  <a:pt x="16390" y="7601"/>
                  <a:pt x="16651" y="8144"/>
                </a:cubicBezTo>
                <a:cubicBezTo>
                  <a:pt x="16742" y="8335"/>
                  <a:pt x="16977" y="8596"/>
                  <a:pt x="17171" y="8689"/>
                </a:cubicBezTo>
                <a:close/>
                <a:moveTo>
                  <a:pt x="14632" y="3094"/>
                </a:moveTo>
                <a:cubicBezTo>
                  <a:pt x="14822" y="3236"/>
                  <a:pt x="14603" y="2799"/>
                  <a:pt x="14539" y="2892"/>
                </a:cubicBezTo>
                <a:cubicBezTo>
                  <a:pt x="14505" y="2941"/>
                  <a:pt x="14599" y="3061"/>
                  <a:pt x="14632" y="3094"/>
                </a:cubicBezTo>
                <a:close/>
                <a:moveTo>
                  <a:pt x="13908" y="2364"/>
                </a:moveTo>
                <a:cubicBezTo>
                  <a:pt x="13999" y="2388"/>
                  <a:pt x="13890" y="2179"/>
                  <a:pt x="13865" y="2146"/>
                </a:cubicBezTo>
                <a:cubicBezTo>
                  <a:pt x="13727" y="1961"/>
                  <a:pt x="13228" y="1640"/>
                  <a:pt x="13287" y="1706"/>
                </a:cubicBezTo>
                <a:cubicBezTo>
                  <a:pt x="13344" y="1768"/>
                  <a:pt x="13482" y="1845"/>
                  <a:pt x="13579" y="1952"/>
                </a:cubicBezTo>
                <a:cubicBezTo>
                  <a:pt x="13662" y="2043"/>
                  <a:pt x="13835" y="2322"/>
                  <a:pt x="13908" y="2364"/>
                </a:cubicBezTo>
                <a:close/>
                <a:moveTo>
                  <a:pt x="13527" y="2704"/>
                </a:moveTo>
                <a:cubicBezTo>
                  <a:pt x="13729" y="2509"/>
                  <a:pt x="13713" y="2151"/>
                  <a:pt x="13453" y="2418"/>
                </a:cubicBezTo>
                <a:cubicBezTo>
                  <a:pt x="13307" y="2569"/>
                  <a:pt x="13228" y="2712"/>
                  <a:pt x="13005" y="2653"/>
                </a:cubicBezTo>
                <a:cubicBezTo>
                  <a:pt x="12860" y="2615"/>
                  <a:pt x="12633" y="2680"/>
                  <a:pt x="12498" y="2736"/>
                </a:cubicBezTo>
                <a:cubicBezTo>
                  <a:pt x="12312" y="2812"/>
                  <a:pt x="12816" y="2964"/>
                  <a:pt x="12899" y="2967"/>
                </a:cubicBezTo>
                <a:cubicBezTo>
                  <a:pt x="13107" y="2976"/>
                  <a:pt x="13370" y="2837"/>
                  <a:pt x="13527" y="2704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" name="3">
            <a:extLst>
              <a:ext uri="{FF2B5EF4-FFF2-40B4-BE49-F238E27FC236}">
                <a16:creationId xmlns:a16="http://schemas.microsoft.com/office/drawing/2014/main" id="{29F49EB7-53AD-4C56-8946-303B4A4A7F69}"/>
              </a:ext>
            </a:extLst>
          </p:cNvPr>
          <p:cNvSpPr>
            <a:spLocks noEditPoints="1"/>
          </p:cNvSpPr>
          <p:nvPr/>
        </p:nvSpPr>
        <p:spPr bwMode="auto">
          <a:xfrm>
            <a:off x="1238384" y="4619579"/>
            <a:ext cx="6262140" cy="580103"/>
          </a:xfrm>
          <a:custGeom>
            <a:avLst/>
            <a:gdLst>
              <a:gd name="T0" fmla="*/ 3710 w 70592"/>
              <a:gd name="T1" fmla="*/ 6395 h 6531"/>
              <a:gd name="T2" fmla="*/ 6434 w 70592"/>
              <a:gd name="T3" fmla="*/ 5889 h 6531"/>
              <a:gd name="T4" fmla="*/ 4837 w 70592"/>
              <a:gd name="T5" fmla="*/ 5596 h 6531"/>
              <a:gd name="T6" fmla="*/ 4302 w 70592"/>
              <a:gd name="T7" fmla="*/ 5063 h 6531"/>
              <a:gd name="T8" fmla="*/ 1434 w 70592"/>
              <a:gd name="T9" fmla="*/ 4301 h 6531"/>
              <a:gd name="T10" fmla="*/ 2787 w 70592"/>
              <a:gd name="T11" fmla="*/ 4089 h 6531"/>
              <a:gd name="T12" fmla="*/ 2435 w 70592"/>
              <a:gd name="T13" fmla="*/ 3716 h 6531"/>
              <a:gd name="T14" fmla="*/ 7394 w 70592"/>
              <a:gd name="T15" fmla="*/ 3338 h 6531"/>
              <a:gd name="T16" fmla="*/ 9953 w 70592"/>
              <a:gd name="T17" fmla="*/ 3537 h 6531"/>
              <a:gd name="T18" fmla="*/ 10949 w 70592"/>
              <a:gd name="T19" fmla="*/ 3102 h 6531"/>
              <a:gd name="T20" fmla="*/ 13070 w 70592"/>
              <a:gd name="T21" fmla="*/ 2886 h 6531"/>
              <a:gd name="T22" fmla="*/ 15556 w 70592"/>
              <a:gd name="T23" fmla="*/ 3039 h 6531"/>
              <a:gd name="T24" fmla="*/ 17091 w 70592"/>
              <a:gd name="T25" fmla="*/ 1856 h 6531"/>
              <a:gd name="T26" fmla="*/ 18115 w 70592"/>
              <a:gd name="T27" fmla="*/ 87 h 6531"/>
              <a:gd name="T28" fmla="*/ 17418 w 70592"/>
              <a:gd name="T29" fmla="*/ 1167 h 6531"/>
              <a:gd name="T30" fmla="*/ 18824 w 70592"/>
              <a:gd name="T31" fmla="*/ 2254 h 6531"/>
              <a:gd name="T32" fmla="*/ 17669 w 70592"/>
              <a:gd name="T33" fmla="*/ 3918 h 6531"/>
              <a:gd name="T34" fmla="*/ 17861 w 70592"/>
              <a:gd name="T35" fmla="*/ 4218 h 6531"/>
              <a:gd name="T36" fmla="*/ 16709 w 70592"/>
              <a:gd name="T37" fmla="*/ 4446 h 6531"/>
              <a:gd name="T38" fmla="*/ 17645 w 70592"/>
              <a:gd name="T39" fmla="*/ 4717 h 6531"/>
              <a:gd name="T40" fmla="*/ 21465 w 70592"/>
              <a:gd name="T41" fmla="*/ 5281 h 6531"/>
              <a:gd name="T42" fmla="*/ 25779 w 70592"/>
              <a:gd name="T43" fmla="*/ 5016 h 6531"/>
              <a:gd name="T44" fmla="*/ 26573 w 70592"/>
              <a:gd name="T45" fmla="*/ 4582 h 6531"/>
              <a:gd name="T46" fmla="*/ 28361 w 70592"/>
              <a:gd name="T47" fmla="*/ 3747 h 6531"/>
              <a:gd name="T48" fmla="*/ 30059 w 70592"/>
              <a:gd name="T49" fmla="*/ 2523 h 6531"/>
              <a:gd name="T50" fmla="*/ 33193 w 70592"/>
              <a:gd name="T51" fmla="*/ 2341 h 6531"/>
              <a:gd name="T52" fmla="*/ 37604 w 70592"/>
              <a:gd name="T53" fmla="*/ 2148 h 6531"/>
              <a:gd name="T54" fmla="*/ 42417 w 70592"/>
              <a:gd name="T55" fmla="*/ 1505 h 6531"/>
              <a:gd name="T56" fmla="*/ 44979 w 70592"/>
              <a:gd name="T57" fmla="*/ 786 h 6531"/>
              <a:gd name="T58" fmla="*/ 48124 w 70592"/>
              <a:gd name="T59" fmla="*/ 1293 h 6531"/>
              <a:gd name="T60" fmla="*/ 49080 w 70592"/>
              <a:gd name="T61" fmla="*/ 2097 h 6531"/>
              <a:gd name="T62" fmla="*/ 52303 w 70592"/>
              <a:gd name="T63" fmla="*/ 1144 h 6531"/>
              <a:gd name="T64" fmla="*/ 54980 w 70592"/>
              <a:gd name="T65" fmla="*/ 987 h 6531"/>
              <a:gd name="T66" fmla="*/ 59473 w 70592"/>
              <a:gd name="T67" fmla="*/ 828 h 6531"/>
              <a:gd name="T68" fmla="*/ 62750 w 70592"/>
              <a:gd name="T69" fmla="*/ 1063 h 6531"/>
              <a:gd name="T70" fmla="*/ 65107 w 70592"/>
              <a:gd name="T71" fmla="*/ 935 h 6531"/>
              <a:gd name="T72" fmla="*/ 68906 w 70592"/>
              <a:gd name="T73" fmla="*/ 1963 h 6531"/>
              <a:gd name="T74" fmla="*/ 67624 w 70592"/>
              <a:gd name="T75" fmla="*/ 3410 h 6531"/>
              <a:gd name="T76" fmla="*/ 63950 w 70592"/>
              <a:gd name="T77" fmla="*/ 4999 h 6531"/>
              <a:gd name="T78" fmla="*/ 66643 w 70592"/>
              <a:gd name="T79" fmla="*/ 6089 h 6531"/>
              <a:gd name="T80" fmla="*/ 6799 w 70592"/>
              <a:gd name="T81" fmla="*/ 3222 h 6531"/>
              <a:gd name="T82" fmla="*/ 440 w 70592"/>
              <a:gd name="T83" fmla="*/ 4473 h 6531"/>
              <a:gd name="T84" fmla="*/ 5922 w 70592"/>
              <a:gd name="T85" fmla="*/ 3152 h 6531"/>
              <a:gd name="T86" fmla="*/ 11133 w 70592"/>
              <a:gd name="T87" fmla="*/ 2737 h 6531"/>
              <a:gd name="T88" fmla="*/ 16450 w 70592"/>
              <a:gd name="T89" fmla="*/ 1736 h 6531"/>
              <a:gd name="T90" fmla="*/ 16252 w 70592"/>
              <a:gd name="T91" fmla="*/ 2561 h 6531"/>
              <a:gd name="T92" fmla="*/ 20769 w 70592"/>
              <a:gd name="T93" fmla="*/ 4777 h 6531"/>
              <a:gd name="T94" fmla="*/ 20769 w 70592"/>
              <a:gd name="T95" fmla="*/ 4777 h 6531"/>
              <a:gd name="T96" fmla="*/ 22816 w 70592"/>
              <a:gd name="T97" fmla="*/ 4549 h 6531"/>
              <a:gd name="T98" fmla="*/ 23539 w 70592"/>
              <a:gd name="T99" fmla="*/ 4959 h 6531"/>
              <a:gd name="T100" fmla="*/ 9163 w 70592"/>
              <a:gd name="T101" fmla="*/ 3157 h 6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0592" h="6531">
                <a:moveTo>
                  <a:pt x="65104" y="6520"/>
                </a:moveTo>
                <a:lnTo>
                  <a:pt x="4429" y="6520"/>
                </a:lnTo>
                <a:cubicBezTo>
                  <a:pt x="4227" y="6531"/>
                  <a:pt x="4043" y="6494"/>
                  <a:pt x="3710" y="6395"/>
                </a:cubicBezTo>
                <a:cubicBezTo>
                  <a:pt x="3464" y="6320"/>
                  <a:pt x="2011" y="5888"/>
                  <a:pt x="1901" y="5786"/>
                </a:cubicBezTo>
                <a:cubicBezTo>
                  <a:pt x="1999" y="5708"/>
                  <a:pt x="4524" y="5902"/>
                  <a:pt x="4955" y="5917"/>
                </a:cubicBezTo>
                <a:cubicBezTo>
                  <a:pt x="5479" y="5935"/>
                  <a:pt x="5913" y="5916"/>
                  <a:pt x="6434" y="5889"/>
                </a:cubicBezTo>
                <a:cubicBezTo>
                  <a:pt x="6903" y="5865"/>
                  <a:pt x="7424" y="5913"/>
                  <a:pt x="7872" y="5872"/>
                </a:cubicBezTo>
                <a:cubicBezTo>
                  <a:pt x="8384" y="5825"/>
                  <a:pt x="7220" y="5768"/>
                  <a:pt x="7215" y="5768"/>
                </a:cubicBezTo>
                <a:cubicBezTo>
                  <a:pt x="6615" y="5751"/>
                  <a:pt x="5351" y="5790"/>
                  <a:pt x="4837" y="5596"/>
                </a:cubicBezTo>
                <a:cubicBezTo>
                  <a:pt x="4488" y="5465"/>
                  <a:pt x="4293" y="5332"/>
                  <a:pt x="3903" y="5242"/>
                </a:cubicBezTo>
                <a:cubicBezTo>
                  <a:pt x="3825" y="5224"/>
                  <a:pt x="3047" y="5109"/>
                  <a:pt x="3085" y="5040"/>
                </a:cubicBezTo>
                <a:cubicBezTo>
                  <a:pt x="3144" y="4933"/>
                  <a:pt x="4142" y="5064"/>
                  <a:pt x="4302" y="5063"/>
                </a:cubicBezTo>
                <a:cubicBezTo>
                  <a:pt x="4747" y="5062"/>
                  <a:pt x="4580" y="4847"/>
                  <a:pt x="4223" y="4761"/>
                </a:cubicBezTo>
                <a:cubicBezTo>
                  <a:pt x="3635" y="4620"/>
                  <a:pt x="2952" y="4618"/>
                  <a:pt x="2348" y="4572"/>
                </a:cubicBezTo>
                <a:cubicBezTo>
                  <a:pt x="1960" y="4542"/>
                  <a:pt x="1810" y="4378"/>
                  <a:pt x="1434" y="4301"/>
                </a:cubicBezTo>
                <a:cubicBezTo>
                  <a:pt x="1348" y="4283"/>
                  <a:pt x="0" y="4036"/>
                  <a:pt x="849" y="4035"/>
                </a:cubicBezTo>
                <a:cubicBezTo>
                  <a:pt x="1243" y="4035"/>
                  <a:pt x="1495" y="4083"/>
                  <a:pt x="1875" y="4140"/>
                </a:cubicBezTo>
                <a:cubicBezTo>
                  <a:pt x="2269" y="4199"/>
                  <a:pt x="2407" y="4169"/>
                  <a:pt x="2787" y="4089"/>
                </a:cubicBezTo>
                <a:cubicBezTo>
                  <a:pt x="2962" y="4052"/>
                  <a:pt x="2755" y="3967"/>
                  <a:pt x="2685" y="3950"/>
                </a:cubicBezTo>
                <a:cubicBezTo>
                  <a:pt x="2566" y="3920"/>
                  <a:pt x="2041" y="3875"/>
                  <a:pt x="2002" y="3844"/>
                </a:cubicBezTo>
                <a:cubicBezTo>
                  <a:pt x="2014" y="3832"/>
                  <a:pt x="2377" y="3735"/>
                  <a:pt x="2435" y="3716"/>
                </a:cubicBezTo>
                <a:cubicBezTo>
                  <a:pt x="2778" y="3598"/>
                  <a:pt x="3179" y="3536"/>
                  <a:pt x="3540" y="3457"/>
                </a:cubicBezTo>
                <a:cubicBezTo>
                  <a:pt x="4159" y="3320"/>
                  <a:pt x="4581" y="3373"/>
                  <a:pt x="5203" y="3393"/>
                </a:cubicBezTo>
                <a:cubicBezTo>
                  <a:pt x="5932" y="3417"/>
                  <a:pt x="6671" y="3450"/>
                  <a:pt x="7394" y="3338"/>
                </a:cubicBezTo>
                <a:cubicBezTo>
                  <a:pt x="7743" y="3284"/>
                  <a:pt x="8102" y="3223"/>
                  <a:pt x="8453" y="3288"/>
                </a:cubicBezTo>
                <a:cubicBezTo>
                  <a:pt x="8674" y="3328"/>
                  <a:pt x="8704" y="3316"/>
                  <a:pt x="8913" y="3322"/>
                </a:cubicBezTo>
                <a:cubicBezTo>
                  <a:pt x="9244" y="3331"/>
                  <a:pt x="9370" y="3575"/>
                  <a:pt x="9953" y="3537"/>
                </a:cubicBezTo>
                <a:cubicBezTo>
                  <a:pt x="10314" y="3513"/>
                  <a:pt x="10587" y="3487"/>
                  <a:pt x="10956" y="3492"/>
                </a:cubicBezTo>
                <a:cubicBezTo>
                  <a:pt x="10989" y="3492"/>
                  <a:pt x="11588" y="3518"/>
                  <a:pt x="11531" y="3456"/>
                </a:cubicBezTo>
                <a:cubicBezTo>
                  <a:pt x="11444" y="3362"/>
                  <a:pt x="10905" y="3276"/>
                  <a:pt x="10949" y="3102"/>
                </a:cubicBezTo>
                <a:cubicBezTo>
                  <a:pt x="10966" y="3031"/>
                  <a:pt x="10728" y="3008"/>
                  <a:pt x="10673" y="2997"/>
                </a:cubicBezTo>
                <a:cubicBezTo>
                  <a:pt x="9641" y="2790"/>
                  <a:pt x="11171" y="2911"/>
                  <a:pt x="11329" y="2927"/>
                </a:cubicBezTo>
                <a:cubicBezTo>
                  <a:pt x="11910" y="2988"/>
                  <a:pt x="12495" y="3004"/>
                  <a:pt x="13070" y="2886"/>
                </a:cubicBezTo>
                <a:cubicBezTo>
                  <a:pt x="13328" y="2833"/>
                  <a:pt x="13511" y="2904"/>
                  <a:pt x="13771" y="2941"/>
                </a:cubicBezTo>
                <a:cubicBezTo>
                  <a:pt x="14042" y="2980"/>
                  <a:pt x="14273" y="3033"/>
                  <a:pt x="14537" y="3079"/>
                </a:cubicBezTo>
                <a:cubicBezTo>
                  <a:pt x="14945" y="3151"/>
                  <a:pt x="15167" y="3020"/>
                  <a:pt x="15556" y="3039"/>
                </a:cubicBezTo>
                <a:cubicBezTo>
                  <a:pt x="15869" y="3053"/>
                  <a:pt x="16098" y="3106"/>
                  <a:pt x="16431" y="3099"/>
                </a:cubicBezTo>
                <a:cubicBezTo>
                  <a:pt x="16650" y="3094"/>
                  <a:pt x="17906" y="3054"/>
                  <a:pt x="17881" y="2728"/>
                </a:cubicBezTo>
                <a:cubicBezTo>
                  <a:pt x="17857" y="2424"/>
                  <a:pt x="17129" y="2162"/>
                  <a:pt x="17091" y="1856"/>
                </a:cubicBezTo>
                <a:cubicBezTo>
                  <a:pt x="17068" y="1673"/>
                  <a:pt x="17140" y="1684"/>
                  <a:pt x="17043" y="1442"/>
                </a:cubicBezTo>
                <a:cubicBezTo>
                  <a:pt x="16875" y="1020"/>
                  <a:pt x="16944" y="981"/>
                  <a:pt x="17245" y="658"/>
                </a:cubicBezTo>
                <a:cubicBezTo>
                  <a:pt x="17494" y="391"/>
                  <a:pt x="17761" y="200"/>
                  <a:pt x="18115" y="87"/>
                </a:cubicBezTo>
                <a:cubicBezTo>
                  <a:pt x="18387" y="0"/>
                  <a:pt x="18526" y="54"/>
                  <a:pt x="18244" y="272"/>
                </a:cubicBezTo>
                <a:cubicBezTo>
                  <a:pt x="18045" y="425"/>
                  <a:pt x="17950" y="473"/>
                  <a:pt x="17931" y="735"/>
                </a:cubicBezTo>
                <a:cubicBezTo>
                  <a:pt x="17911" y="1029"/>
                  <a:pt x="17537" y="867"/>
                  <a:pt x="17418" y="1167"/>
                </a:cubicBezTo>
                <a:cubicBezTo>
                  <a:pt x="17316" y="1421"/>
                  <a:pt x="17533" y="1573"/>
                  <a:pt x="17758" y="1599"/>
                </a:cubicBezTo>
                <a:cubicBezTo>
                  <a:pt x="18038" y="1632"/>
                  <a:pt x="18023" y="1661"/>
                  <a:pt x="18249" y="1839"/>
                </a:cubicBezTo>
                <a:cubicBezTo>
                  <a:pt x="18448" y="1995"/>
                  <a:pt x="18617" y="2112"/>
                  <a:pt x="18824" y="2254"/>
                </a:cubicBezTo>
                <a:cubicBezTo>
                  <a:pt x="19160" y="2486"/>
                  <a:pt x="18827" y="2468"/>
                  <a:pt x="19159" y="2661"/>
                </a:cubicBezTo>
                <a:cubicBezTo>
                  <a:pt x="19439" y="2825"/>
                  <a:pt x="19632" y="3012"/>
                  <a:pt x="19432" y="3349"/>
                </a:cubicBezTo>
                <a:cubicBezTo>
                  <a:pt x="19125" y="3816"/>
                  <a:pt x="18189" y="3936"/>
                  <a:pt x="17669" y="3918"/>
                </a:cubicBezTo>
                <a:cubicBezTo>
                  <a:pt x="17343" y="3907"/>
                  <a:pt x="17036" y="3805"/>
                  <a:pt x="16706" y="3780"/>
                </a:cubicBezTo>
                <a:cubicBezTo>
                  <a:pt x="16388" y="3759"/>
                  <a:pt x="16761" y="3899"/>
                  <a:pt x="16835" y="3923"/>
                </a:cubicBezTo>
                <a:cubicBezTo>
                  <a:pt x="16998" y="3972"/>
                  <a:pt x="17789" y="4161"/>
                  <a:pt x="17861" y="4218"/>
                </a:cubicBezTo>
                <a:cubicBezTo>
                  <a:pt x="18011" y="4337"/>
                  <a:pt x="17157" y="4258"/>
                  <a:pt x="17126" y="4255"/>
                </a:cubicBezTo>
                <a:cubicBezTo>
                  <a:pt x="17124" y="4254"/>
                  <a:pt x="16389" y="4142"/>
                  <a:pt x="16628" y="4232"/>
                </a:cubicBezTo>
                <a:cubicBezTo>
                  <a:pt x="16847" y="4315"/>
                  <a:pt x="17287" y="4473"/>
                  <a:pt x="16709" y="4446"/>
                </a:cubicBezTo>
                <a:cubicBezTo>
                  <a:pt x="16598" y="4441"/>
                  <a:pt x="16250" y="4398"/>
                  <a:pt x="16169" y="4413"/>
                </a:cubicBezTo>
                <a:cubicBezTo>
                  <a:pt x="16266" y="4540"/>
                  <a:pt x="16784" y="4604"/>
                  <a:pt x="16947" y="4608"/>
                </a:cubicBezTo>
                <a:cubicBezTo>
                  <a:pt x="17026" y="4608"/>
                  <a:pt x="17690" y="4595"/>
                  <a:pt x="17645" y="4717"/>
                </a:cubicBezTo>
                <a:cubicBezTo>
                  <a:pt x="17621" y="4781"/>
                  <a:pt x="17515" y="4797"/>
                  <a:pt x="17763" y="4836"/>
                </a:cubicBezTo>
                <a:cubicBezTo>
                  <a:pt x="18392" y="4936"/>
                  <a:pt x="19084" y="4992"/>
                  <a:pt x="19724" y="5066"/>
                </a:cubicBezTo>
                <a:cubicBezTo>
                  <a:pt x="20286" y="5130"/>
                  <a:pt x="20911" y="5189"/>
                  <a:pt x="21465" y="5281"/>
                </a:cubicBezTo>
                <a:cubicBezTo>
                  <a:pt x="22102" y="5387"/>
                  <a:pt x="22009" y="5451"/>
                  <a:pt x="22688" y="5300"/>
                </a:cubicBezTo>
                <a:cubicBezTo>
                  <a:pt x="23411" y="5140"/>
                  <a:pt x="23550" y="5177"/>
                  <a:pt x="24262" y="5201"/>
                </a:cubicBezTo>
                <a:cubicBezTo>
                  <a:pt x="24779" y="5213"/>
                  <a:pt x="25256" y="5061"/>
                  <a:pt x="25779" y="5016"/>
                </a:cubicBezTo>
                <a:cubicBezTo>
                  <a:pt x="25981" y="4998"/>
                  <a:pt x="27252" y="4908"/>
                  <a:pt x="27325" y="4801"/>
                </a:cubicBezTo>
                <a:cubicBezTo>
                  <a:pt x="27364" y="4745"/>
                  <a:pt x="27297" y="4531"/>
                  <a:pt x="27120" y="4525"/>
                </a:cubicBezTo>
                <a:cubicBezTo>
                  <a:pt x="26999" y="4522"/>
                  <a:pt x="26720" y="4572"/>
                  <a:pt x="26573" y="4582"/>
                </a:cubicBezTo>
                <a:cubicBezTo>
                  <a:pt x="26452" y="4590"/>
                  <a:pt x="25466" y="4654"/>
                  <a:pt x="25806" y="4296"/>
                </a:cubicBezTo>
                <a:cubicBezTo>
                  <a:pt x="25992" y="4101"/>
                  <a:pt x="26625" y="3989"/>
                  <a:pt x="26907" y="3922"/>
                </a:cubicBezTo>
                <a:cubicBezTo>
                  <a:pt x="27465" y="3787"/>
                  <a:pt x="27798" y="3779"/>
                  <a:pt x="28361" y="3747"/>
                </a:cubicBezTo>
                <a:cubicBezTo>
                  <a:pt x="28737" y="3726"/>
                  <a:pt x="28996" y="3664"/>
                  <a:pt x="29280" y="3404"/>
                </a:cubicBezTo>
                <a:cubicBezTo>
                  <a:pt x="29636" y="3076"/>
                  <a:pt x="29010" y="3180"/>
                  <a:pt x="29450" y="2970"/>
                </a:cubicBezTo>
                <a:cubicBezTo>
                  <a:pt x="29754" y="2826"/>
                  <a:pt x="29827" y="2755"/>
                  <a:pt x="30059" y="2523"/>
                </a:cubicBezTo>
                <a:cubicBezTo>
                  <a:pt x="30367" y="2214"/>
                  <a:pt x="30523" y="2386"/>
                  <a:pt x="30884" y="2390"/>
                </a:cubicBezTo>
                <a:cubicBezTo>
                  <a:pt x="31143" y="2394"/>
                  <a:pt x="31357" y="2369"/>
                  <a:pt x="31630" y="2386"/>
                </a:cubicBezTo>
                <a:cubicBezTo>
                  <a:pt x="32344" y="2431"/>
                  <a:pt x="32455" y="2491"/>
                  <a:pt x="33193" y="2341"/>
                </a:cubicBezTo>
                <a:cubicBezTo>
                  <a:pt x="33574" y="2264"/>
                  <a:pt x="34400" y="2053"/>
                  <a:pt x="34752" y="2107"/>
                </a:cubicBezTo>
                <a:cubicBezTo>
                  <a:pt x="35169" y="2171"/>
                  <a:pt x="35234" y="2184"/>
                  <a:pt x="35668" y="2121"/>
                </a:cubicBezTo>
                <a:cubicBezTo>
                  <a:pt x="36476" y="2002"/>
                  <a:pt x="36821" y="2085"/>
                  <a:pt x="37604" y="2148"/>
                </a:cubicBezTo>
                <a:cubicBezTo>
                  <a:pt x="38211" y="2198"/>
                  <a:pt x="39335" y="2107"/>
                  <a:pt x="39881" y="1845"/>
                </a:cubicBezTo>
                <a:cubicBezTo>
                  <a:pt x="40396" y="1598"/>
                  <a:pt x="40430" y="1603"/>
                  <a:pt x="40951" y="1826"/>
                </a:cubicBezTo>
                <a:cubicBezTo>
                  <a:pt x="41569" y="2070"/>
                  <a:pt x="41820" y="1656"/>
                  <a:pt x="42417" y="1505"/>
                </a:cubicBezTo>
                <a:cubicBezTo>
                  <a:pt x="42664" y="1442"/>
                  <a:pt x="42906" y="1388"/>
                  <a:pt x="43156" y="1322"/>
                </a:cubicBezTo>
                <a:cubicBezTo>
                  <a:pt x="43490" y="1234"/>
                  <a:pt x="43842" y="1257"/>
                  <a:pt x="44144" y="1160"/>
                </a:cubicBezTo>
                <a:cubicBezTo>
                  <a:pt x="44445" y="1063"/>
                  <a:pt x="44552" y="850"/>
                  <a:pt x="44979" y="786"/>
                </a:cubicBezTo>
                <a:cubicBezTo>
                  <a:pt x="45337" y="733"/>
                  <a:pt x="45684" y="805"/>
                  <a:pt x="45982" y="1008"/>
                </a:cubicBezTo>
                <a:cubicBezTo>
                  <a:pt x="46321" y="1239"/>
                  <a:pt x="46672" y="1265"/>
                  <a:pt x="47075" y="1282"/>
                </a:cubicBezTo>
                <a:cubicBezTo>
                  <a:pt x="47425" y="1297"/>
                  <a:pt x="47783" y="1277"/>
                  <a:pt x="48124" y="1293"/>
                </a:cubicBezTo>
                <a:cubicBezTo>
                  <a:pt x="48473" y="1309"/>
                  <a:pt x="48853" y="1399"/>
                  <a:pt x="48466" y="1768"/>
                </a:cubicBezTo>
                <a:cubicBezTo>
                  <a:pt x="48351" y="1877"/>
                  <a:pt x="47602" y="2451"/>
                  <a:pt x="47844" y="2630"/>
                </a:cubicBezTo>
                <a:cubicBezTo>
                  <a:pt x="48092" y="2814"/>
                  <a:pt x="48839" y="2225"/>
                  <a:pt x="49080" y="2097"/>
                </a:cubicBezTo>
                <a:cubicBezTo>
                  <a:pt x="49493" y="1876"/>
                  <a:pt x="49865" y="1929"/>
                  <a:pt x="50297" y="1759"/>
                </a:cubicBezTo>
                <a:cubicBezTo>
                  <a:pt x="50576" y="1649"/>
                  <a:pt x="50774" y="1546"/>
                  <a:pt x="51072" y="1452"/>
                </a:cubicBezTo>
                <a:cubicBezTo>
                  <a:pt x="51570" y="1294"/>
                  <a:pt x="51763" y="1196"/>
                  <a:pt x="52303" y="1144"/>
                </a:cubicBezTo>
                <a:cubicBezTo>
                  <a:pt x="52668" y="1109"/>
                  <a:pt x="52796" y="1094"/>
                  <a:pt x="53151" y="990"/>
                </a:cubicBezTo>
                <a:cubicBezTo>
                  <a:pt x="53469" y="896"/>
                  <a:pt x="53653" y="1008"/>
                  <a:pt x="53986" y="1014"/>
                </a:cubicBezTo>
                <a:cubicBezTo>
                  <a:pt x="54309" y="1021"/>
                  <a:pt x="54642" y="982"/>
                  <a:pt x="54980" y="987"/>
                </a:cubicBezTo>
                <a:cubicBezTo>
                  <a:pt x="55509" y="994"/>
                  <a:pt x="55724" y="996"/>
                  <a:pt x="56257" y="902"/>
                </a:cubicBezTo>
                <a:cubicBezTo>
                  <a:pt x="57024" y="767"/>
                  <a:pt x="57180" y="813"/>
                  <a:pt x="57929" y="987"/>
                </a:cubicBezTo>
                <a:cubicBezTo>
                  <a:pt x="58523" y="1125"/>
                  <a:pt x="58859" y="628"/>
                  <a:pt x="59473" y="828"/>
                </a:cubicBezTo>
                <a:cubicBezTo>
                  <a:pt x="60194" y="1070"/>
                  <a:pt x="60042" y="1148"/>
                  <a:pt x="60857" y="1044"/>
                </a:cubicBezTo>
                <a:cubicBezTo>
                  <a:pt x="61222" y="997"/>
                  <a:pt x="61565" y="1011"/>
                  <a:pt x="61926" y="959"/>
                </a:cubicBezTo>
                <a:cubicBezTo>
                  <a:pt x="62432" y="886"/>
                  <a:pt x="62393" y="1077"/>
                  <a:pt x="62750" y="1063"/>
                </a:cubicBezTo>
                <a:cubicBezTo>
                  <a:pt x="62976" y="1054"/>
                  <a:pt x="63366" y="952"/>
                  <a:pt x="63616" y="913"/>
                </a:cubicBezTo>
                <a:cubicBezTo>
                  <a:pt x="63952" y="860"/>
                  <a:pt x="64016" y="824"/>
                  <a:pt x="64325" y="710"/>
                </a:cubicBezTo>
                <a:cubicBezTo>
                  <a:pt x="64683" y="579"/>
                  <a:pt x="64766" y="797"/>
                  <a:pt x="65107" y="935"/>
                </a:cubicBezTo>
                <a:cubicBezTo>
                  <a:pt x="65686" y="1153"/>
                  <a:pt x="66060" y="930"/>
                  <a:pt x="66662" y="1286"/>
                </a:cubicBezTo>
                <a:cubicBezTo>
                  <a:pt x="67119" y="1557"/>
                  <a:pt x="67250" y="1672"/>
                  <a:pt x="67798" y="1657"/>
                </a:cubicBezTo>
                <a:cubicBezTo>
                  <a:pt x="68197" y="1645"/>
                  <a:pt x="68587" y="1709"/>
                  <a:pt x="68906" y="1963"/>
                </a:cubicBezTo>
                <a:cubicBezTo>
                  <a:pt x="69312" y="2286"/>
                  <a:pt x="70051" y="2073"/>
                  <a:pt x="70317" y="2360"/>
                </a:cubicBezTo>
                <a:cubicBezTo>
                  <a:pt x="70592" y="2657"/>
                  <a:pt x="69514" y="2983"/>
                  <a:pt x="69324" y="3012"/>
                </a:cubicBezTo>
                <a:cubicBezTo>
                  <a:pt x="68638" y="3120"/>
                  <a:pt x="68274" y="3238"/>
                  <a:pt x="67624" y="3410"/>
                </a:cubicBezTo>
                <a:cubicBezTo>
                  <a:pt x="67254" y="3508"/>
                  <a:pt x="66745" y="3704"/>
                  <a:pt x="66452" y="3952"/>
                </a:cubicBezTo>
                <a:cubicBezTo>
                  <a:pt x="66011" y="4326"/>
                  <a:pt x="66780" y="4395"/>
                  <a:pt x="65596" y="4450"/>
                </a:cubicBezTo>
                <a:cubicBezTo>
                  <a:pt x="65154" y="4470"/>
                  <a:pt x="64201" y="4588"/>
                  <a:pt x="63950" y="4999"/>
                </a:cubicBezTo>
                <a:cubicBezTo>
                  <a:pt x="63667" y="5461"/>
                  <a:pt x="64859" y="5607"/>
                  <a:pt x="65111" y="5628"/>
                </a:cubicBezTo>
                <a:cubicBezTo>
                  <a:pt x="65767" y="5682"/>
                  <a:pt x="66347" y="5754"/>
                  <a:pt x="67012" y="5768"/>
                </a:cubicBezTo>
                <a:cubicBezTo>
                  <a:pt x="67834" y="5786"/>
                  <a:pt x="66830" y="6031"/>
                  <a:pt x="66643" y="6089"/>
                </a:cubicBezTo>
                <a:cubicBezTo>
                  <a:pt x="66201" y="6228"/>
                  <a:pt x="65554" y="6520"/>
                  <a:pt x="65104" y="6520"/>
                </a:cubicBezTo>
                <a:close/>
                <a:moveTo>
                  <a:pt x="6198" y="3097"/>
                </a:moveTo>
                <a:cubicBezTo>
                  <a:pt x="6355" y="3014"/>
                  <a:pt x="7210" y="3213"/>
                  <a:pt x="6799" y="3222"/>
                </a:cubicBezTo>
                <a:cubicBezTo>
                  <a:pt x="6727" y="3224"/>
                  <a:pt x="6195" y="3184"/>
                  <a:pt x="6198" y="3097"/>
                </a:cubicBezTo>
                <a:close/>
                <a:moveTo>
                  <a:pt x="895" y="4581"/>
                </a:moveTo>
                <a:cubicBezTo>
                  <a:pt x="1060" y="4523"/>
                  <a:pt x="266" y="4353"/>
                  <a:pt x="440" y="4473"/>
                </a:cubicBezTo>
                <a:cubicBezTo>
                  <a:pt x="536" y="4539"/>
                  <a:pt x="780" y="4591"/>
                  <a:pt x="895" y="4581"/>
                </a:cubicBezTo>
                <a:close/>
                <a:moveTo>
                  <a:pt x="5363" y="3026"/>
                </a:moveTo>
                <a:cubicBezTo>
                  <a:pt x="5454" y="3035"/>
                  <a:pt x="5869" y="3098"/>
                  <a:pt x="5922" y="3152"/>
                </a:cubicBezTo>
                <a:cubicBezTo>
                  <a:pt x="5895" y="3202"/>
                  <a:pt x="5033" y="3007"/>
                  <a:pt x="5363" y="3026"/>
                </a:cubicBezTo>
                <a:close/>
                <a:moveTo>
                  <a:pt x="11157" y="2603"/>
                </a:moveTo>
                <a:cubicBezTo>
                  <a:pt x="11540" y="2635"/>
                  <a:pt x="11634" y="2741"/>
                  <a:pt x="11133" y="2737"/>
                </a:cubicBezTo>
                <a:cubicBezTo>
                  <a:pt x="10998" y="2736"/>
                  <a:pt x="10245" y="2697"/>
                  <a:pt x="10167" y="2641"/>
                </a:cubicBezTo>
                <a:cubicBezTo>
                  <a:pt x="10234" y="2588"/>
                  <a:pt x="11004" y="2596"/>
                  <a:pt x="11157" y="2603"/>
                </a:cubicBezTo>
                <a:close/>
                <a:moveTo>
                  <a:pt x="16450" y="1736"/>
                </a:moveTo>
                <a:cubicBezTo>
                  <a:pt x="16792" y="1825"/>
                  <a:pt x="17474" y="2317"/>
                  <a:pt x="17560" y="2664"/>
                </a:cubicBezTo>
                <a:cubicBezTo>
                  <a:pt x="17610" y="2869"/>
                  <a:pt x="17065" y="2739"/>
                  <a:pt x="16986" y="2715"/>
                </a:cubicBezTo>
                <a:cubicBezTo>
                  <a:pt x="16665" y="2617"/>
                  <a:pt x="16580" y="2606"/>
                  <a:pt x="16252" y="2561"/>
                </a:cubicBezTo>
                <a:cubicBezTo>
                  <a:pt x="15931" y="2517"/>
                  <a:pt x="16455" y="2532"/>
                  <a:pt x="16407" y="2215"/>
                </a:cubicBezTo>
                <a:cubicBezTo>
                  <a:pt x="16376" y="2012"/>
                  <a:pt x="16111" y="1683"/>
                  <a:pt x="16450" y="1736"/>
                </a:cubicBezTo>
                <a:close/>
                <a:moveTo>
                  <a:pt x="20769" y="4777"/>
                </a:moveTo>
                <a:cubicBezTo>
                  <a:pt x="20694" y="4780"/>
                  <a:pt x="20062" y="4812"/>
                  <a:pt x="20037" y="4832"/>
                </a:cubicBezTo>
                <a:cubicBezTo>
                  <a:pt x="20051" y="4861"/>
                  <a:pt x="20974" y="5050"/>
                  <a:pt x="21065" y="4863"/>
                </a:cubicBezTo>
                <a:cubicBezTo>
                  <a:pt x="21112" y="4767"/>
                  <a:pt x="20802" y="4776"/>
                  <a:pt x="20769" y="4777"/>
                </a:cubicBezTo>
                <a:close/>
                <a:moveTo>
                  <a:pt x="23539" y="4959"/>
                </a:moveTo>
                <a:cubicBezTo>
                  <a:pt x="23427" y="4962"/>
                  <a:pt x="22484" y="5011"/>
                  <a:pt x="22494" y="4900"/>
                </a:cubicBezTo>
                <a:cubicBezTo>
                  <a:pt x="22496" y="4882"/>
                  <a:pt x="22782" y="4588"/>
                  <a:pt x="22816" y="4549"/>
                </a:cubicBezTo>
                <a:cubicBezTo>
                  <a:pt x="23040" y="4291"/>
                  <a:pt x="23207" y="4205"/>
                  <a:pt x="23565" y="4267"/>
                </a:cubicBezTo>
                <a:cubicBezTo>
                  <a:pt x="23789" y="4305"/>
                  <a:pt x="24177" y="4511"/>
                  <a:pt x="24218" y="4745"/>
                </a:cubicBezTo>
                <a:cubicBezTo>
                  <a:pt x="24260" y="4989"/>
                  <a:pt x="23689" y="4956"/>
                  <a:pt x="23539" y="4959"/>
                </a:cubicBezTo>
                <a:close/>
                <a:moveTo>
                  <a:pt x="9163" y="3157"/>
                </a:moveTo>
                <a:cubicBezTo>
                  <a:pt x="9633" y="3306"/>
                  <a:pt x="9494" y="3098"/>
                  <a:pt x="9137" y="3077"/>
                </a:cubicBezTo>
                <a:cubicBezTo>
                  <a:pt x="8975" y="3067"/>
                  <a:pt x="9092" y="3129"/>
                  <a:pt x="9163" y="3157"/>
                </a:cubicBezTo>
                <a:close/>
              </a:path>
            </a:pathLst>
          </a:custGeom>
          <a:solidFill>
            <a:srgbClr val="0099FF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" name="2">
            <a:extLst>
              <a:ext uri="{FF2B5EF4-FFF2-40B4-BE49-F238E27FC236}">
                <a16:creationId xmlns:a16="http://schemas.microsoft.com/office/drawing/2014/main" id="{1FF55575-2661-4BBA-A3D8-656FB6F79895}"/>
              </a:ext>
            </a:extLst>
          </p:cNvPr>
          <p:cNvSpPr>
            <a:spLocks noEditPoints="1"/>
          </p:cNvSpPr>
          <p:nvPr/>
        </p:nvSpPr>
        <p:spPr bwMode="auto">
          <a:xfrm>
            <a:off x="108030" y="171841"/>
            <a:ext cx="3863690" cy="4216731"/>
          </a:xfrm>
          <a:custGeom>
            <a:avLst/>
            <a:gdLst>
              <a:gd name="T0" fmla="*/ 38938 w 43558"/>
              <a:gd name="T1" fmla="*/ 3419 h 47470"/>
              <a:gd name="T2" fmla="*/ 41414 w 43558"/>
              <a:gd name="T3" fmla="*/ 1362 h 47470"/>
              <a:gd name="T4" fmla="*/ 39403 w 43558"/>
              <a:gd name="T5" fmla="*/ 9 h 47470"/>
              <a:gd name="T6" fmla="*/ 31823 w 43558"/>
              <a:gd name="T7" fmla="*/ 1071 h 47470"/>
              <a:gd name="T8" fmla="*/ 33456 w 43558"/>
              <a:gd name="T9" fmla="*/ 4005 h 47470"/>
              <a:gd name="T10" fmla="*/ 33815 w 43558"/>
              <a:gd name="T11" fmla="*/ 6528 h 47470"/>
              <a:gd name="T12" fmla="*/ 22641 w 43558"/>
              <a:gd name="T13" fmla="*/ 34370 h 47470"/>
              <a:gd name="T14" fmla="*/ 23930 w 43558"/>
              <a:gd name="T15" fmla="*/ 44482 h 47470"/>
              <a:gd name="T16" fmla="*/ 26113 w 43558"/>
              <a:gd name="T17" fmla="*/ 45577 h 47470"/>
              <a:gd name="T18" fmla="*/ 29233 w 43558"/>
              <a:gd name="T19" fmla="*/ 38608 h 47470"/>
              <a:gd name="T20" fmla="*/ 32986 w 43558"/>
              <a:gd name="T21" fmla="*/ 29605 h 47470"/>
              <a:gd name="T22" fmla="*/ 28246 w 43558"/>
              <a:gd name="T23" fmla="*/ 26312 h 47470"/>
              <a:gd name="T24" fmla="*/ 22071 w 43558"/>
              <a:gd name="T25" fmla="*/ 23516 h 47470"/>
              <a:gd name="T26" fmla="*/ 17494 w 43558"/>
              <a:gd name="T27" fmla="*/ 20683 h 47470"/>
              <a:gd name="T28" fmla="*/ 17398 w 43558"/>
              <a:gd name="T29" fmla="*/ 17063 h 47470"/>
              <a:gd name="T30" fmla="*/ 21911 w 43558"/>
              <a:gd name="T31" fmla="*/ 15309 h 47470"/>
              <a:gd name="T32" fmla="*/ 26673 w 43558"/>
              <a:gd name="T33" fmla="*/ 11533 h 47470"/>
              <a:gd name="T34" fmla="*/ 25796 w 43558"/>
              <a:gd name="T35" fmla="*/ 10522 h 47470"/>
              <a:gd name="T36" fmla="*/ 28943 w 43558"/>
              <a:gd name="T37" fmla="*/ 7756 h 47470"/>
              <a:gd name="T38" fmla="*/ 23867 w 43558"/>
              <a:gd name="T39" fmla="*/ 9058 h 47470"/>
              <a:gd name="T40" fmla="*/ 23993 w 43558"/>
              <a:gd name="T41" fmla="*/ 4830 h 47470"/>
              <a:gd name="T42" fmla="*/ 24878 w 43558"/>
              <a:gd name="T43" fmla="*/ 2827 h 47470"/>
              <a:gd name="T44" fmla="*/ 20590 w 43558"/>
              <a:gd name="T45" fmla="*/ 4101 h 47470"/>
              <a:gd name="T46" fmla="*/ 13279 w 43558"/>
              <a:gd name="T47" fmla="*/ 3650 h 47470"/>
              <a:gd name="T48" fmla="*/ 5415 w 43558"/>
              <a:gd name="T49" fmla="*/ 5025 h 47470"/>
              <a:gd name="T50" fmla="*/ 4066 w 43558"/>
              <a:gd name="T51" fmla="*/ 6930 h 47470"/>
              <a:gd name="T52" fmla="*/ 7730 w 43558"/>
              <a:gd name="T53" fmla="*/ 6267 h 47470"/>
              <a:gd name="T54" fmla="*/ 10589 w 43558"/>
              <a:gd name="T55" fmla="*/ 8063 h 47470"/>
              <a:gd name="T56" fmla="*/ 9398 w 43558"/>
              <a:gd name="T57" fmla="*/ 12281 h 47470"/>
              <a:gd name="T58" fmla="*/ 10408 w 43558"/>
              <a:gd name="T59" fmla="*/ 18204 h 47470"/>
              <a:gd name="T60" fmla="*/ 16282 w 43558"/>
              <a:gd name="T61" fmla="*/ 22886 h 47470"/>
              <a:gd name="T62" fmla="*/ 21709 w 43558"/>
              <a:gd name="T63" fmla="*/ 11491 h 47470"/>
              <a:gd name="T64" fmla="*/ 5290 w 43558"/>
              <a:gd name="T65" fmla="*/ 7688 h 47470"/>
              <a:gd name="T66" fmla="*/ 21186 w 43558"/>
              <a:gd name="T67" fmla="*/ 11291 h 47470"/>
              <a:gd name="T68" fmla="*/ 23008 w 43558"/>
              <a:gd name="T69" fmla="*/ 12058 h 47470"/>
              <a:gd name="T70" fmla="*/ 9610 w 43558"/>
              <a:gd name="T71" fmla="*/ 9299 h 47470"/>
              <a:gd name="T72" fmla="*/ 27474 w 43558"/>
              <a:gd name="T73" fmla="*/ 10119 h 47470"/>
              <a:gd name="T74" fmla="*/ 28287 w 43558"/>
              <a:gd name="T75" fmla="*/ 4592 h 47470"/>
              <a:gd name="T76" fmla="*/ 25897 w 43558"/>
              <a:gd name="T77" fmla="*/ 3476 h 47470"/>
              <a:gd name="T78" fmla="*/ 28693 w 43558"/>
              <a:gd name="T79" fmla="*/ 2858 h 47470"/>
              <a:gd name="T80" fmla="*/ 29184 w 43558"/>
              <a:gd name="T81" fmla="*/ 4728 h 47470"/>
              <a:gd name="T82" fmla="*/ 22203 w 43558"/>
              <a:gd name="T83" fmla="*/ 2751 h 47470"/>
              <a:gd name="T84" fmla="*/ 22086 w 43558"/>
              <a:gd name="T85" fmla="*/ 3681 h 47470"/>
              <a:gd name="T86" fmla="*/ 17559 w 43558"/>
              <a:gd name="T87" fmla="*/ 5955 h 47470"/>
              <a:gd name="T88" fmla="*/ 24801 w 43558"/>
              <a:gd name="T89" fmla="*/ 5779 h 47470"/>
              <a:gd name="T90" fmla="*/ 24056 w 43558"/>
              <a:gd name="T91" fmla="*/ 2961 h 47470"/>
              <a:gd name="T92" fmla="*/ 30612 w 43558"/>
              <a:gd name="T93" fmla="*/ 187 h 47470"/>
              <a:gd name="T94" fmla="*/ 28904 w 43558"/>
              <a:gd name="T95" fmla="*/ 950 h 47470"/>
              <a:gd name="T96" fmla="*/ 31689 w 43558"/>
              <a:gd name="T97" fmla="*/ 787 h 47470"/>
              <a:gd name="T98" fmla="*/ 28618 w 43558"/>
              <a:gd name="T99" fmla="*/ 2045 h 47470"/>
              <a:gd name="T100" fmla="*/ 24684 w 43558"/>
              <a:gd name="T101" fmla="*/ 1792 h 47470"/>
              <a:gd name="T102" fmla="*/ 24719 w 43558"/>
              <a:gd name="T103" fmla="*/ 1049 h 47470"/>
              <a:gd name="T104" fmla="*/ 21662 w 43558"/>
              <a:gd name="T105" fmla="*/ 2062 h 47470"/>
              <a:gd name="T106" fmla="*/ 17800 w 43558"/>
              <a:gd name="T107" fmla="*/ 2885 h 47470"/>
              <a:gd name="T108" fmla="*/ 27167 w 43558"/>
              <a:gd name="T109" fmla="*/ 682 h 47470"/>
              <a:gd name="T110" fmla="*/ 18445 w 43558"/>
              <a:gd name="T111" fmla="*/ 19955 h 47470"/>
              <a:gd name="T112" fmla="*/ 23169 w 43558"/>
              <a:gd name="T113" fmla="*/ 21089 h 47470"/>
              <a:gd name="T114" fmla="*/ 27370 w 43558"/>
              <a:gd name="T115" fmla="*/ 47277 h 47470"/>
              <a:gd name="T116" fmla="*/ 24454 w 43558"/>
              <a:gd name="T117" fmla="*/ 45584 h 47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3558" h="47470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0044" y="25228"/>
                </a:moveTo>
                <a:cubicBezTo>
                  <a:pt x="20037" y="25604"/>
                  <a:pt x="20279" y="26561"/>
                  <a:pt x="19649" y="27311"/>
                </a:cubicBezTo>
                <a:cubicBezTo>
                  <a:pt x="19424" y="27415"/>
                  <a:pt x="19269" y="27573"/>
                  <a:pt x="19203" y="27798"/>
                </a:cubicBezTo>
                <a:cubicBezTo>
                  <a:pt x="19128" y="28052"/>
                  <a:pt x="18979" y="28250"/>
                  <a:pt x="19014" y="28522"/>
                </a:cubicBezTo>
                <a:cubicBezTo>
                  <a:pt x="19039" y="28721"/>
                  <a:pt x="19145" y="28708"/>
                  <a:pt x="19288" y="28681"/>
                </a:cubicBezTo>
                <a:cubicBezTo>
                  <a:pt x="19363" y="28667"/>
                  <a:pt x="19232" y="29079"/>
                  <a:pt x="19233" y="29076"/>
                </a:cubicBezTo>
                <a:cubicBezTo>
                  <a:pt x="19177" y="29094"/>
                  <a:pt x="19095" y="29135"/>
                  <a:pt x="19028" y="29234"/>
                </a:cubicBezTo>
                <a:cubicBezTo>
                  <a:pt x="18743" y="29656"/>
                  <a:pt x="19062" y="30032"/>
                  <a:pt x="19341" y="30332"/>
                </a:cubicBezTo>
                <a:cubicBezTo>
                  <a:pt x="19780" y="30805"/>
                  <a:pt x="19906" y="31337"/>
                  <a:pt x="20224" y="31879"/>
                </a:cubicBezTo>
                <a:cubicBezTo>
                  <a:pt x="20429" y="32227"/>
                  <a:pt x="20514" y="32352"/>
                  <a:pt x="20662" y="32745"/>
                </a:cubicBezTo>
                <a:cubicBezTo>
                  <a:pt x="20931" y="33458"/>
                  <a:pt x="21996" y="33482"/>
                  <a:pt x="22641" y="34370"/>
                </a:cubicBezTo>
                <a:cubicBezTo>
                  <a:pt x="22714" y="34655"/>
                  <a:pt x="22840" y="35048"/>
                  <a:pt x="22879" y="35350"/>
                </a:cubicBezTo>
                <a:cubicBezTo>
                  <a:pt x="22930" y="35741"/>
                  <a:pt x="22839" y="36001"/>
                  <a:pt x="22892" y="36378"/>
                </a:cubicBezTo>
                <a:cubicBezTo>
                  <a:pt x="22957" y="36841"/>
                  <a:pt x="22987" y="37316"/>
                  <a:pt x="22945" y="37783"/>
                </a:cubicBezTo>
                <a:cubicBezTo>
                  <a:pt x="22919" y="38066"/>
                  <a:pt x="22950" y="38180"/>
                  <a:pt x="22967" y="38454"/>
                </a:cubicBezTo>
                <a:cubicBezTo>
                  <a:pt x="22993" y="38888"/>
                  <a:pt x="23107" y="39086"/>
                  <a:pt x="23180" y="39473"/>
                </a:cubicBezTo>
                <a:cubicBezTo>
                  <a:pt x="23232" y="39789"/>
                  <a:pt x="23211" y="40232"/>
                  <a:pt x="23178" y="40552"/>
                </a:cubicBezTo>
                <a:cubicBezTo>
                  <a:pt x="23122" y="41095"/>
                  <a:pt x="22989" y="40954"/>
                  <a:pt x="23205" y="41528"/>
                </a:cubicBezTo>
                <a:cubicBezTo>
                  <a:pt x="23318" y="41831"/>
                  <a:pt x="23306" y="42052"/>
                  <a:pt x="23389" y="42319"/>
                </a:cubicBezTo>
                <a:cubicBezTo>
                  <a:pt x="23476" y="42600"/>
                  <a:pt x="23586" y="42623"/>
                  <a:pt x="23817" y="42713"/>
                </a:cubicBezTo>
                <a:cubicBezTo>
                  <a:pt x="23975" y="42775"/>
                  <a:pt x="23931" y="42991"/>
                  <a:pt x="23950" y="43155"/>
                </a:cubicBezTo>
                <a:cubicBezTo>
                  <a:pt x="23975" y="43372"/>
                  <a:pt x="24204" y="43918"/>
                  <a:pt x="24193" y="43999"/>
                </a:cubicBezTo>
                <a:cubicBezTo>
                  <a:pt x="24175" y="44122"/>
                  <a:pt x="24177" y="44108"/>
                  <a:pt x="24178" y="44236"/>
                </a:cubicBezTo>
                <a:cubicBezTo>
                  <a:pt x="24180" y="44505"/>
                  <a:pt x="23882" y="43961"/>
                  <a:pt x="23776" y="44234"/>
                </a:cubicBezTo>
                <a:cubicBezTo>
                  <a:pt x="23697" y="44436"/>
                  <a:pt x="23750" y="44442"/>
                  <a:pt x="23930" y="44482"/>
                </a:cubicBezTo>
                <a:cubicBezTo>
                  <a:pt x="24476" y="44602"/>
                  <a:pt x="23996" y="44820"/>
                  <a:pt x="24276" y="44807"/>
                </a:cubicBezTo>
                <a:cubicBezTo>
                  <a:pt x="24451" y="44799"/>
                  <a:pt x="24582" y="44904"/>
                  <a:pt x="24475" y="44923"/>
                </a:cubicBezTo>
                <a:cubicBezTo>
                  <a:pt x="24257" y="44961"/>
                  <a:pt x="24315" y="44916"/>
                  <a:pt x="24374" y="45125"/>
                </a:cubicBezTo>
                <a:cubicBezTo>
                  <a:pt x="24444" y="45378"/>
                  <a:pt x="24600" y="45259"/>
                  <a:pt x="24614" y="45584"/>
                </a:cubicBezTo>
                <a:cubicBezTo>
                  <a:pt x="24628" y="45698"/>
                  <a:pt x="24625" y="45732"/>
                  <a:pt x="24728" y="45779"/>
                </a:cubicBezTo>
                <a:cubicBezTo>
                  <a:pt x="24825" y="45823"/>
                  <a:pt x="24850" y="45936"/>
                  <a:pt x="24919" y="46036"/>
                </a:cubicBezTo>
                <a:cubicBezTo>
                  <a:pt x="25203" y="46449"/>
                  <a:pt x="25150" y="46071"/>
                  <a:pt x="25302" y="46214"/>
                </a:cubicBezTo>
                <a:cubicBezTo>
                  <a:pt x="25499" y="46400"/>
                  <a:pt x="25128" y="46325"/>
                  <a:pt x="25250" y="46457"/>
                </a:cubicBezTo>
                <a:cubicBezTo>
                  <a:pt x="25373" y="46589"/>
                  <a:pt x="25527" y="46476"/>
                  <a:pt x="25538" y="46560"/>
                </a:cubicBezTo>
                <a:cubicBezTo>
                  <a:pt x="25556" y="46697"/>
                  <a:pt x="25525" y="46746"/>
                  <a:pt x="25668" y="46667"/>
                </a:cubicBezTo>
                <a:cubicBezTo>
                  <a:pt x="25886" y="46545"/>
                  <a:pt x="25707" y="46949"/>
                  <a:pt x="26169" y="46560"/>
                </a:cubicBezTo>
                <a:cubicBezTo>
                  <a:pt x="26250" y="46485"/>
                  <a:pt x="26288" y="46466"/>
                  <a:pt x="26348" y="46352"/>
                </a:cubicBezTo>
                <a:cubicBezTo>
                  <a:pt x="26303" y="46233"/>
                  <a:pt x="26256" y="46205"/>
                  <a:pt x="26206" y="46129"/>
                </a:cubicBezTo>
                <a:cubicBezTo>
                  <a:pt x="26168" y="46069"/>
                  <a:pt x="26069" y="45625"/>
                  <a:pt x="26113" y="45577"/>
                </a:cubicBezTo>
                <a:cubicBezTo>
                  <a:pt x="26186" y="45497"/>
                  <a:pt x="26196" y="45616"/>
                  <a:pt x="26305" y="45355"/>
                </a:cubicBezTo>
                <a:cubicBezTo>
                  <a:pt x="26375" y="45188"/>
                  <a:pt x="26482" y="45056"/>
                  <a:pt x="26541" y="44920"/>
                </a:cubicBezTo>
                <a:cubicBezTo>
                  <a:pt x="26621" y="44737"/>
                  <a:pt x="26322" y="44620"/>
                  <a:pt x="26185" y="44525"/>
                </a:cubicBezTo>
                <a:cubicBezTo>
                  <a:pt x="25744" y="44219"/>
                  <a:pt x="25990" y="44073"/>
                  <a:pt x="26151" y="43753"/>
                </a:cubicBezTo>
                <a:cubicBezTo>
                  <a:pt x="26170" y="43714"/>
                  <a:pt x="26401" y="43054"/>
                  <a:pt x="26402" y="43026"/>
                </a:cubicBezTo>
                <a:cubicBezTo>
                  <a:pt x="26412" y="42840"/>
                  <a:pt x="25809" y="42608"/>
                  <a:pt x="26214" y="42450"/>
                </a:cubicBezTo>
                <a:cubicBezTo>
                  <a:pt x="26512" y="42334"/>
                  <a:pt x="26532" y="42296"/>
                  <a:pt x="26608" y="41991"/>
                </a:cubicBezTo>
                <a:cubicBezTo>
                  <a:pt x="26694" y="41644"/>
                  <a:pt x="26952" y="41700"/>
                  <a:pt x="27267" y="41652"/>
                </a:cubicBezTo>
                <a:cubicBezTo>
                  <a:pt x="27976" y="41542"/>
                  <a:pt x="28119" y="41002"/>
                  <a:pt x="27663" y="40487"/>
                </a:cubicBezTo>
                <a:cubicBezTo>
                  <a:pt x="27301" y="40099"/>
                  <a:pt x="27191" y="40091"/>
                  <a:pt x="27168" y="39519"/>
                </a:cubicBezTo>
                <a:cubicBezTo>
                  <a:pt x="27179" y="39781"/>
                  <a:pt x="27252" y="39927"/>
                  <a:pt x="27481" y="40083"/>
                </a:cubicBezTo>
                <a:cubicBezTo>
                  <a:pt x="27793" y="40297"/>
                  <a:pt x="28540" y="40625"/>
                  <a:pt x="28754" y="39789"/>
                </a:cubicBezTo>
                <a:cubicBezTo>
                  <a:pt x="28886" y="39453"/>
                  <a:pt x="29010" y="39088"/>
                  <a:pt x="29026" y="39029"/>
                </a:cubicBezTo>
                <a:cubicBezTo>
                  <a:pt x="29041" y="38970"/>
                  <a:pt x="29109" y="38522"/>
                  <a:pt x="29233" y="38608"/>
                </a:cubicBezTo>
                <a:cubicBezTo>
                  <a:pt x="29398" y="38722"/>
                  <a:pt x="29054" y="39193"/>
                  <a:pt x="29062" y="39199"/>
                </a:cubicBezTo>
                <a:cubicBezTo>
                  <a:pt x="29142" y="39133"/>
                  <a:pt x="29287" y="38877"/>
                  <a:pt x="29336" y="38783"/>
                </a:cubicBezTo>
                <a:cubicBezTo>
                  <a:pt x="29439" y="38585"/>
                  <a:pt x="29678" y="38146"/>
                  <a:pt x="29736" y="37955"/>
                </a:cubicBezTo>
                <a:cubicBezTo>
                  <a:pt x="29850" y="37576"/>
                  <a:pt x="29668" y="37289"/>
                  <a:pt x="29687" y="36986"/>
                </a:cubicBezTo>
                <a:cubicBezTo>
                  <a:pt x="29695" y="36860"/>
                  <a:pt x="30044" y="36585"/>
                  <a:pt x="30135" y="36520"/>
                </a:cubicBezTo>
                <a:cubicBezTo>
                  <a:pt x="30327" y="36391"/>
                  <a:pt x="30566" y="36307"/>
                  <a:pt x="30730" y="36162"/>
                </a:cubicBezTo>
                <a:cubicBezTo>
                  <a:pt x="30917" y="35995"/>
                  <a:pt x="31057" y="36037"/>
                  <a:pt x="31284" y="36013"/>
                </a:cubicBezTo>
                <a:cubicBezTo>
                  <a:pt x="31683" y="35972"/>
                  <a:pt x="31860" y="35617"/>
                  <a:pt x="32000" y="35280"/>
                </a:cubicBezTo>
                <a:cubicBezTo>
                  <a:pt x="32295" y="34570"/>
                  <a:pt x="32416" y="33768"/>
                  <a:pt x="32340" y="33005"/>
                </a:cubicBezTo>
                <a:cubicBezTo>
                  <a:pt x="32324" y="32841"/>
                  <a:pt x="32242" y="32576"/>
                  <a:pt x="32365" y="32440"/>
                </a:cubicBezTo>
                <a:cubicBezTo>
                  <a:pt x="32533" y="32253"/>
                  <a:pt x="32654" y="32176"/>
                  <a:pt x="32769" y="31928"/>
                </a:cubicBezTo>
                <a:cubicBezTo>
                  <a:pt x="32880" y="31689"/>
                  <a:pt x="33002" y="31576"/>
                  <a:pt x="33180" y="31383"/>
                </a:cubicBezTo>
                <a:cubicBezTo>
                  <a:pt x="33469" y="31072"/>
                  <a:pt x="33573" y="30690"/>
                  <a:pt x="33521" y="30270"/>
                </a:cubicBezTo>
                <a:cubicBezTo>
                  <a:pt x="33468" y="29839"/>
                  <a:pt x="33351" y="29764"/>
                  <a:pt x="32986" y="29605"/>
                </a:cubicBezTo>
                <a:cubicBezTo>
                  <a:pt x="32324" y="29317"/>
                  <a:pt x="32364" y="28899"/>
                  <a:pt x="31538" y="28848"/>
                </a:cubicBezTo>
                <a:cubicBezTo>
                  <a:pt x="31256" y="28831"/>
                  <a:pt x="30738" y="28632"/>
                  <a:pt x="30500" y="28820"/>
                </a:cubicBezTo>
                <a:cubicBezTo>
                  <a:pt x="30347" y="28942"/>
                  <a:pt x="30488" y="28544"/>
                  <a:pt x="30381" y="28433"/>
                </a:cubicBezTo>
                <a:cubicBezTo>
                  <a:pt x="30359" y="28411"/>
                  <a:pt x="30062" y="28284"/>
                  <a:pt x="30011" y="28259"/>
                </a:cubicBezTo>
                <a:cubicBezTo>
                  <a:pt x="29745" y="28126"/>
                  <a:pt x="29488" y="27899"/>
                  <a:pt x="29273" y="28254"/>
                </a:cubicBezTo>
                <a:cubicBezTo>
                  <a:pt x="29193" y="28386"/>
                  <a:pt x="29142" y="28409"/>
                  <a:pt x="29021" y="28509"/>
                </a:cubicBezTo>
                <a:cubicBezTo>
                  <a:pt x="28908" y="28601"/>
                  <a:pt x="28722" y="28505"/>
                  <a:pt x="28610" y="28450"/>
                </a:cubicBezTo>
                <a:cubicBezTo>
                  <a:pt x="28487" y="28391"/>
                  <a:pt x="28430" y="28374"/>
                  <a:pt x="28588" y="28411"/>
                </a:cubicBezTo>
                <a:cubicBezTo>
                  <a:pt x="29133" y="28538"/>
                  <a:pt x="29370" y="27920"/>
                  <a:pt x="28913" y="27891"/>
                </a:cubicBezTo>
                <a:cubicBezTo>
                  <a:pt x="28690" y="27877"/>
                  <a:pt x="28577" y="27972"/>
                  <a:pt x="28465" y="28140"/>
                </a:cubicBezTo>
                <a:cubicBezTo>
                  <a:pt x="28367" y="28288"/>
                  <a:pt x="28030" y="28422"/>
                  <a:pt x="28035" y="28338"/>
                </a:cubicBezTo>
                <a:cubicBezTo>
                  <a:pt x="28040" y="28227"/>
                  <a:pt x="28518" y="27749"/>
                  <a:pt x="28602" y="27568"/>
                </a:cubicBezTo>
                <a:cubicBezTo>
                  <a:pt x="28724" y="27303"/>
                  <a:pt x="28721" y="27355"/>
                  <a:pt x="28614" y="27103"/>
                </a:cubicBezTo>
                <a:cubicBezTo>
                  <a:pt x="28539" y="26927"/>
                  <a:pt x="28413" y="26501"/>
                  <a:pt x="28246" y="26312"/>
                </a:cubicBezTo>
                <a:cubicBezTo>
                  <a:pt x="28083" y="26201"/>
                  <a:pt x="27636" y="25829"/>
                  <a:pt x="27428" y="25807"/>
                </a:cubicBezTo>
                <a:cubicBezTo>
                  <a:pt x="27289" y="25716"/>
                  <a:pt x="26728" y="25771"/>
                  <a:pt x="26508" y="25771"/>
                </a:cubicBezTo>
                <a:cubicBezTo>
                  <a:pt x="26368" y="25573"/>
                  <a:pt x="26054" y="25277"/>
                  <a:pt x="25986" y="25168"/>
                </a:cubicBezTo>
                <a:cubicBezTo>
                  <a:pt x="25824" y="25020"/>
                  <a:pt x="25790" y="25026"/>
                  <a:pt x="25625" y="24933"/>
                </a:cubicBezTo>
                <a:cubicBezTo>
                  <a:pt x="25523" y="24854"/>
                  <a:pt x="25436" y="24809"/>
                  <a:pt x="25353" y="24770"/>
                </a:cubicBezTo>
                <a:cubicBezTo>
                  <a:pt x="24940" y="24789"/>
                  <a:pt x="25482" y="24736"/>
                  <a:pt x="25306" y="24476"/>
                </a:cubicBezTo>
                <a:cubicBezTo>
                  <a:pt x="25155" y="24252"/>
                  <a:pt x="24997" y="24336"/>
                  <a:pt x="24936" y="24306"/>
                </a:cubicBezTo>
                <a:cubicBezTo>
                  <a:pt x="24678" y="24181"/>
                  <a:pt x="25042" y="24012"/>
                  <a:pt x="24778" y="24021"/>
                </a:cubicBezTo>
                <a:cubicBezTo>
                  <a:pt x="24316" y="24037"/>
                  <a:pt x="24284" y="24277"/>
                  <a:pt x="23774" y="24136"/>
                </a:cubicBezTo>
                <a:cubicBezTo>
                  <a:pt x="23496" y="24059"/>
                  <a:pt x="23240" y="24060"/>
                  <a:pt x="23004" y="23875"/>
                </a:cubicBezTo>
                <a:cubicBezTo>
                  <a:pt x="22983" y="23859"/>
                  <a:pt x="22524" y="23438"/>
                  <a:pt x="22574" y="23632"/>
                </a:cubicBezTo>
                <a:cubicBezTo>
                  <a:pt x="22625" y="23826"/>
                  <a:pt x="22324" y="23647"/>
                  <a:pt x="22163" y="24059"/>
                </a:cubicBezTo>
                <a:cubicBezTo>
                  <a:pt x="22147" y="24102"/>
                  <a:pt x="22056" y="24488"/>
                  <a:pt x="21998" y="24424"/>
                </a:cubicBezTo>
                <a:cubicBezTo>
                  <a:pt x="21902" y="24316"/>
                  <a:pt x="22046" y="23657"/>
                  <a:pt x="22071" y="23516"/>
                </a:cubicBezTo>
                <a:lnTo>
                  <a:pt x="22070" y="23517"/>
                </a:lnTo>
                <a:cubicBezTo>
                  <a:pt x="22079" y="23495"/>
                  <a:pt x="22083" y="23475"/>
                  <a:pt x="22083" y="23457"/>
                </a:cubicBezTo>
                <a:cubicBezTo>
                  <a:pt x="22043" y="23399"/>
                  <a:pt x="21483" y="23764"/>
                  <a:pt x="21339" y="23820"/>
                </a:cubicBezTo>
                <a:cubicBezTo>
                  <a:pt x="20916" y="23986"/>
                  <a:pt x="20961" y="23916"/>
                  <a:pt x="20740" y="24352"/>
                </a:cubicBezTo>
                <a:cubicBezTo>
                  <a:pt x="20579" y="24672"/>
                  <a:pt x="20361" y="24577"/>
                  <a:pt x="20290" y="24844"/>
                </a:cubicBezTo>
                <a:cubicBezTo>
                  <a:pt x="19914" y="24425"/>
                  <a:pt x="19597" y="24420"/>
                  <a:pt x="19107" y="24574"/>
                </a:cubicBezTo>
                <a:cubicBezTo>
                  <a:pt x="18596" y="24734"/>
                  <a:pt x="18636" y="24492"/>
                  <a:pt x="18516" y="24403"/>
                </a:cubicBezTo>
                <a:cubicBezTo>
                  <a:pt x="18512" y="24304"/>
                  <a:pt x="18345" y="24022"/>
                  <a:pt x="18268" y="23959"/>
                </a:cubicBezTo>
                <a:cubicBezTo>
                  <a:pt x="18323" y="23801"/>
                  <a:pt x="18256" y="23561"/>
                  <a:pt x="18321" y="23384"/>
                </a:cubicBezTo>
                <a:cubicBezTo>
                  <a:pt x="18363" y="23269"/>
                  <a:pt x="18557" y="22525"/>
                  <a:pt x="18519" y="22442"/>
                </a:cubicBezTo>
                <a:cubicBezTo>
                  <a:pt x="18414" y="22201"/>
                  <a:pt x="17734" y="22146"/>
                  <a:pt x="17526" y="22152"/>
                </a:cubicBezTo>
                <a:cubicBezTo>
                  <a:pt x="17332" y="22146"/>
                  <a:pt x="17234" y="22082"/>
                  <a:pt x="16965" y="22163"/>
                </a:cubicBezTo>
                <a:cubicBezTo>
                  <a:pt x="17071" y="21795"/>
                  <a:pt x="17197" y="21463"/>
                  <a:pt x="17182" y="21232"/>
                </a:cubicBezTo>
                <a:cubicBezTo>
                  <a:pt x="17236" y="21135"/>
                  <a:pt x="17436" y="20811"/>
                  <a:pt x="17494" y="20683"/>
                </a:cubicBezTo>
                <a:cubicBezTo>
                  <a:pt x="17657" y="20322"/>
                  <a:pt x="17749" y="20060"/>
                  <a:pt x="17199" y="20140"/>
                </a:cubicBezTo>
                <a:cubicBezTo>
                  <a:pt x="16556" y="20232"/>
                  <a:pt x="16535" y="20655"/>
                  <a:pt x="16222" y="21097"/>
                </a:cubicBezTo>
                <a:cubicBezTo>
                  <a:pt x="16066" y="21274"/>
                  <a:pt x="15879" y="21181"/>
                  <a:pt x="15644" y="21235"/>
                </a:cubicBezTo>
                <a:cubicBezTo>
                  <a:pt x="15301" y="21314"/>
                  <a:pt x="15288" y="21319"/>
                  <a:pt x="14924" y="21209"/>
                </a:cubicBezTo>
                <a:cubicBezTo>
                  <a:pt x="14699" y="21142"/>
                  <a:pt x="14776" y="21157"/>
                  <a:pt x="14704" y="20928"/>
                </a:cubicBezTo>
                <a:cubicBezTo>
                  <a:pt x="14470" y="20277"/>
                  <a:pt x="14374" y="20131"/>
                  <a:pt x="14478" y="19414"/>
                </a:cubicBezTo>
                <a:cubicBezTo>
                  <a:pt x="14505" y="19228"/>
                  <a:pt x="14679" y="18724"/>
                  <a:pt x="14782" y="18565"/>
                </a:cubicBezTo>
                <a:cubicBezTo>
                  <a:pt x="14794" y="18414"/>
                  <a:pt x="14807" y="18105"/>
                  <a:pt x="14890" y="17979"/>
                </a:cubicBezTo>
                <a:cubicBezTo>
                  <a:pt x="15128" y="17613"/>
                  <a:pt x="15456" y="17669"/>
                  <a:pt x="15720" y="17398"/>
                </a:cubicBezTo>
                <a:cubicBezTo>
                  <a:pt x="15960" y="17152"/>
                  <a:pt x="15849" y="17307"/>
                  <a:pt x="16086" y="17231"/>
                </a:cubicBezTo>
                <a:cubicBezTo>
                  <a:pt x="16352" y="17145"/>
                  <a:pt x="16370" y="17169"/>
                  <a:pt x="16646" y="17224"/>
                </a:cubicBezTo>
                <a:cubicBezTo>
                  <a:pt x="16917" y="17278"/>
                  <a:pt x="16959" y="17416"/>
                  <a:pt x="17213" y="17385"/>
                </a:cubicBezTo>
                <a:cubicBezTo>
                  <a:pt x="17452" y="17340"/>
                  <a:pt x="17541" y="17545"/>
                  <a:pt x="17532" y="17366"/>
                </a:cubicBezTo>
                <a:cubicBezTo>
                  <a:pt x="17518" y="17072"/>
                  <a:pt x="17443" y="17159"/>
                  <a:pt x="17398" y="17063"/>
                </a:cubicBezTo>
                <a:cubicBezTo>
                  <a:pt x="17449" y="16984"/>
                  <a:pt x="17917" y="16965"/>
                  <a:pt x="18023" y="16965"/>
                </a:cubicBezTo>
                <a:cubicBezTo>
                  <a:pt x="18154" y="16968"/>
                  <a:pt x="18320" y="16945"/>
                  <a:pt x="18434" y="16957"/>
                </a:cubicBezTo>
                <a:cubicBezTo>
                  <a:pt x="18759" y="16994"/>
                  <a:pt x="18689" y="17106"/>
                  <a:pt x="18746" y="17161"/>
                </a:cubicBezTo>
                <a:cubicBezTo>
                  <a:pt x="18812" y="17223"/>
                  <a:pt x="19541" y="16910"/>
                  <a:pt x="19433" y="17821"/>
                </a:cubicBezTo>
                <a:cubicBezTo>
                  <a:pt x="19407" y="18038"/>
                  <a:pt x="19574" y="18455"/>
                  <a:pt x="19661" y="18655"/>
                </a:cubicBezTo>
                <a:cubicBezTo>
                  <a:pt x="19693" y="18729"/>
                  <a:pt x="19829" y="18974"/>
                  <a:pt x="19924" y="18833"/>
                </a:cubicBezTo>
                <a:cubicBezTo>
                  <a:pt x="20086" y="18594"/>
                  <a:pt x="20111" y="18125"/>
                  <a:pt x="20087" y="17843"/>
                </a:cubicBezTo>
                <a:cubicBezTo>
                  <a:pt x="20074" y="17689"/>
                  <a:pt x="20087" y="17752"/>
                  <a:pt x="20090" y="17686"/>
                </a:cubicBezTo>
                <a:cubicBezTo>
                  <a:pt x="20081" y="17371"/>
                  <a:pt x="19936" y="17015"/>
                  <a:pt x="20086" y="16689"/>
                </a:cubicBezTo>
                <a:cubicBezTo>
                  <a:pt x="20124" y="16607"/>
                  <a:pt x="20314" y="16374"/>
                  <a:pt x="20381" y="16305"/>
                </a:cubicBezTo>
                <a:cubicBezTo>
                  <a:pt x="20384" y="16302"/>
                  <a:pt x="20653" y="16155"/>
                  <a:pt x="20654" y="16155"/>
                </a:cubicBezTo>
                <a:cubicBezTo>
                  <a:pt x="20862" y="16033"/>
                  <a:pt x="20954" y="15903"/>
                  <a:pt x="21158" y="15791"/>
                </a:cubicBezTo>
                <a:cubicBezTo>
                  <a:pt x="21353" y="15685"/>
                  <a:pt x="21519" y="15556"/>
                  <a:pt x="21718" y="15467"/>
                </a:cubicBezTo>
                <a:cubicBezTo>
                  <a:pt x="21803" y="15429"/>
                  <a:pt x="21943" y="15403"/>
                  <a:pt x="21911" y="15309"/>
                </a:cubicBezTo>
                <a:cubicBezTo>
                  <a:pt x="21866" y="15133"/>
                  <a:pt x="22039" y="15188"/>
                  <a:pt x="22131" y="15095"/>
                </a:cubicBezTo>
                <a:cubicBezTo>
                  <a:pt x="22215" y="15010"/>
                  <a:pt x="21987" y="15012"/>
                  <a:pt x="22131" y="14922"/>
                </a:cubicBezTo>
                <a:cubicBezTo>
                  <a:pt x="22296" y="14819"/>
                  <a:pt x="22159" y="14631"/>
                  <a:pt x="22165" y="14427"/>
                </a:cubicBezTo>
                <a:cubicBezTo>
                  <a:pt x="22173" y="14179"/>
                  <a:pt x="22180" y="14152"/>
                  <a:pt x="22340" y="13983"/>
                </a:cubicBezTo>
                <a:cubicBezTo>
                  <a:pt x="22467" y="13850"/>
                  <a:pt x="22545" y="13711"/>
                  <a:pt x="22485" y="13971"/>
                </a:cubicBezTo>
                <a:cubicBezTo>
                  <a:pt x="22356" y="14521"/>
                  <a:pt x="22549" y="14384"/>
                  <a:pt x="22700" y="13997"/>
                </a:cubicBezTo>
                <a:cubicBezTo>
                  <a:pt x="22720" y="13945"/>
                  <a:pt x="22763" y="13747"/>
                  <a:pt x="22808" y="13748"/>
                </a:cubicBezTo>
                <a:cubicBezTo>
                  <a:pt x="23302" y="13758"/>
                  <a:pt x="23192" y="13380"/>
                  <a:pt x="23372" y="13209"/>
                </a:cubicBezTo>
                <a:cubicBezTo>
                  <a:pt x="23451" y="13157"/>
                  <a:pt x="24620" y="12992"/>
                  <a:pt x="24531" y="12880"/>
                </a:cubicBezTo>
                <a:cubicBezTo>
                  <a:pt x="24368" y="12676"/>
                  <a:pt x="24789" y="12220"/>
                  <a:pt x="24944" y="12169"/>
                </a:cubicBezTo>
                <a:cubicBezTo>
                  <a:pt x="25054" y="12134"/>
                  <a:pt x="25067" y="12128"/>
                  <a:pt x="25174" y="12071"/>
                </a:cubicBezTo>
                <a:cubicBezTo>
                  <a:pt x="25414" y="11943"/>
                  <a:pt x="25479" y="12043"/>
                  <a:pt x="25662" y="11928"/>
                </a:cubicBezTo>
                <a:cubicBezTo>
                  <a:pt x="25780" y="11854"/>
                  <a:pt x="25834" y="11812"/>
                  <a:pt x="25939" y="11761"/>
                </a:cubicBezTo>
                <a:cubicBezTo>
                  <a:pt x="26130" y="11716"/>
                  <a:pt x="26654" y="11427"/>
                  <a:pt x="26673" y="11533"/>
                </a:cubicBezTo>
                <a:cubicBezTo>
                  <a:pt x="26689" y="11627"/>
                  <a:pt x="26671" y="11575"/>
                  <a:pt x="26708" y="11672"/>
                </a:cubicBezTo>
                <a:cubicBezTo>
                  <a:pt x="26733" y="11736"/>
                  <a:pt x="26447" y="11808"/>
                  <a:pt x="26391" y="11829"/>
                </a:cubicBezTo>
                <a:cubicBezTo>
                  <a:pt x="26235" y="11888"/>
                  <a:pt x="25950" y="12007"/>
                  <a:pt x="26025" y="12229"/>
                </a:cubicBezTo>
                <a:cubicBezTo>
                  <a:pt x="26079" y="12386"/>
                  <a:pt x="26317" y="12190"/>
                  <a:pt x="26410" y="12136"/>
                </a:cubicBezTo>
                <a:cubicBezTo>
                  <a:pt x="26764" y="11932"/>
                  <a:pt x="26879" y="11931"/>
                  <a:pt x="27236" y="11803"/>
                </a:cubicBezTo>
                <a:cubicBezTo>
                  <a:pt x="27304" y="11779"/>
                  <a:pt x="27896" y="11517"/>
                  <a:pt x="27855" y="11439"/>
                </a:cubicBezTo>
                <a:cubicBezTo>
                  <a:pt x="27793" y="11320"/>
                  <a:pt x="27838" y="11282"/>
                  <a:pt x="27621" y="11393"/>
                </a:cubicBezTo>
                <a:cubicBezTo>
                  <a:pt x="27357" y="11529"/>
                  <a:pt x="27179" y="11619"/>
                  <a:pt x="26901" y="11453"/>
                </a:cubicBezTo>
                <a:cubicBezTo>
                  <a:pt x="26523" y="11196"/>
                  <a:pt x="26984" y="10964"/>
                  <a:pt x="26529" y="10775"/>
                </a:cubicBezTo>
                <a:cubicBezTo>
                  <a:pt x="26401" y="10722"/>
                  <a:pt x="26498" y="10729"/>
                  <a:pt x="26615" y="10707"/>
                </a:cubicBezTo>
                <a:cubicBezTo>
                  <a:pt x="26701" y="10691"/>
                  <a:pt x="27218" y="10566"/>
                  <a:pt x="27113" y="10409"/>
                </a:cubicBezTo>
                <a:cubicBezTo>
                  <a:pt x="26998" y="10236"/>
                  <a:pt x="26404" y="10395"/>
                  <a:pt x="26246" y="10452"/>
                </a:cubicBezTo>
                <a:cubicBezTo>
                  <a:pt x="25780" y="10618"/>
                  <a:pt x="25560" y="10826"/>
                  <a:pt x="25153" y="11058"/>
                </a:cubicBezTo>
                <a:cubicBezTo>
                  <a:pt x="24787" y="11265"/>
                  <a:pt x="25793" y="10524"/>
                  <a:pt x="25796" y="10522"/>
                </a:cubicBezTo>
                <a:cubicBezTo>
                  <a:pt x="25970" y="10403"/>
                  <a:pt x="26012" y="10387"/>
                  <a:pt x="26194" y="10313"/>
                </a:cubicBezTo>
                <a:cubicBezTo>
                  <a:pt x="26514" y="10183"/>
                  <a:pt x="26530" y="10021"/>
                  <a:pt x="26961" y="9967"/>
                </a:cubicBezTo>
                <a:cubicBezTo>
                  <a:pt x="27137" y="9945"/>
                  <a:pt x="27783" y="9942"/>
                  <a:pt x="27964" y="9979"/>
                </a:cubicBezTo>
                <a:cubicBezTo>
                  <a:pt x="28300" y="10036"/>
                  <a:pt x="28639" y="9931"/>
                  <a:pt x="28907" y="9726"/>
                </a:cubicBezTo>
                <a:cubicBezTo>
                  <a:pt x="29146" y="9544"/>
                  <a:pt x="29877" y="9505"/>
                  <a:pt x="29928" y="9252"/>
                </a:cubicBezTo>
                <a:cubicBezTo>
                  <a:pt x="29954" y="8988"/>
                  <a:pt x="30112" y="8938"/>
                  <a:pt x="29793" y="8753"/>
                </a:cubicBezTo>
                <a:cubicBezTo>
                  <a:pt x="29589" y="8634"/>
                  <a:pt x="29604" y="8616"/>
                  <a:pt x="29341" y="8734"/>
                </a:cubicBezTo>
                <a:cubicBezTo>
                  <a:pt x="29293" y="8755"/>
                  <a:pt x="28904" y="8936"/>
                  <a:pt x="28884" y="8909"/>
                </a:cubicBezTo>
                <a:cubicBezTo>
                  <a:pt x="28881" y="8906"/>
                  <a:pt x="28870" y="8861"/>
                  <a:pt x="28862" y="8846"/>
                </a:cubicBezTo>
                <a:cubicBezTo>
                  <a:pt x="28825" y="8780"/>
                  <a:pt x="28945" y="8785"/>
                  <a:pt x="29020" y="8767"/>
                </a:cubicBezTo>
                <a:cubicBezTo>
                  <a:pt x="29089" y="8749"/>
                  <a:pt x="29827" y="8536"/>
                  <a:pt x="29752" y="8420"/>
                </a:cubicBezTo>
                <a:cubicBezTo>
                  <a:pt x="29723" y="8375"/>
                  <a:pt x="29167" y="8352"/>
                  <a:pt x="29158" y="8248"/>
                </a:cubicBezTo>
                <a:cubicBezTo>
                  <a:pt x="29148" y="8139"/>
                  <a:pt x="29216" y="8144"/>
                  <a:pt x="29073" y="8029"/>
                </a:cubicBezTo>
                <a:cubicBezTo>
                  <a:pt x="29010" y="7979"/>
                  <a:pt x="28835" y="7838"/>
                  <a:pt x="28943" y="7756"/>
                </a:cubicBezTo>
                <a:cubicBezTo>
                  <a:pt x="29123" y="7618"/>
                  <a:pt x="29160" y="7469"/>
                  <a:pt x="29013" y="7291"/>
                </a:cubicBezTo>
                <a:cubicBezTo>
                  <a:pt x="28957" y="7223"/>
                  <a:pt x="28998" y="7103"/>
                  <a:pt x="28972" y="6983"/>
                </a:cubicBezTo>
                <a:cubicBezTo>
                  <a:pt x="28947" y="6874"/>
                  <a:pt x="28987" y="6556"/>
                  <a:pt x="28728" y="6711"/>
                </a:cubicBezTo>
                <a:cubicBezTo>
                  <a:pt x="28360" y="6932"/>
                  <a:pt x="28518" y="7169"/>
                  <a:pt x="27662" y="7277"/>
                </a:cubicBezTo>
                <a:cubicBezTo>
                  <a:pt x="27611" y="7283"/>
                  <a:pt x="27435" y="7363"/>
                  <a:pt x="27437" y="7337"/>
                </a:cubicBezTo>
                <a:cubicBezTo>
                  <a:pt x="27442" y="7267"/>
                  <a:pt x="27534" y="7157"/>
                  <a:pt x="27357" y="7086"/>
                </a:cubicBezTo>
                <a:cubicBezTo>
                  <a:pt x="27213" y="7028"/>
                  <a:pt x="27514" y="7074"/>
                  <a:pt x="27486" y="6778"/>
                </a:cubicBezTo>
                <a:cubicBezTo>
                  <a:pt x="27464" y="6551"/>
                  <a:pt x="28037" y="6435"/>
                  <a:pt x="27074" y="6020"/>
                </a:cubicBezTo>
                <a:cubicBezTo>
                  <a:pt x="26840" y="5919"/>
                  <a:pt x="26524" y="5898"/>
                  <a:pt x="26269" y="5904"/>
                </a:cubicBezTo>
                <a:cubicBezTo>
                  <a:pt x="25969" y="5910"/>
                  <a:pt x="25820" y="6127"/>
                  <a:pt x="25706" y="6380"/>
                </a:cubicBezTo>
                <a:cubicBezTo>
                  <a:pt x="25638" y="6529"/>
                  <a:pt x="25740" y="6559"/>
                  <a:pt x="25521" y="6766"/>
                </a:cubicBezTo>
                <a:cubicBezTo>
                  <a:pt x="25253" y="7019"/>
                  <a:pt x="25151" y="6991"/>
                  <a:pt x="25182" y="7390"/>
                </a:cubicBezTo>
                <a:cubicBezTo>
                  <a:pt x="25257" y="8345"/>
                  <a:pt x="24095" y="8232"/>
                  <a:pt x="23960" y="8593"/>
                </a:cubicBezTo>
                <a:cubicBezTo>
                  <a:pt x="23929" y="8676"/>
                  <a:pt x="23900" y="8932"/>
                  <a:pt x="23867" y="9058"/>
                </a:cubicBezTo>
                <a:cubicBezTo>
                  <a:pt x="23814" y="9266"/>
                  <a:pt x="23671" y="9530"/>
                  <a:pt x="23459" y="9606"/>
                </a:cubicBezTo>
                <a:cubicBezTo>
                  <a:pt x="23224" y="9690"/>
                  <a:pt x="23061" y="9796"/>
                  <a:pt x="23014" y="9422"/>
                </a:cubicBezTo>
                <a:cubicBezTo>
                  <a:pt x="22940" y="8825"/>
                  <a:pt x="23263" y="8635"/>
                  <a:pt x="23261" y="8404"/>
                </a:cubicBezTo>
                <a:cubicBezTo>
                  <a:pt x="23259" y="8148"/>
                  <a:pt x="22719" y="8365"/>
                  <a:pt x="22573" y="8239"/>
                </a:cubicBezTo>
                <a:cubicBezTo>
                  <a:pt x="22478" y="8158"/>
                  <a:pt x="22416" y="8067"/>
                  <a:pt x="22297" y="7972"/>
                </a:cubicBezTo>
                <a:cubicBezTo>
                  <a:pt x="21927" y="7677"/>
                  <a:pt x="21751" y="7659"/>
                  <a:pt x="21298" y="7659"/>
                </a:cubicBezTo>
                <a:cubicBezTo>
                  <a:pt x="21023" y="7658"/>
                  <a:pt x="21208" y="7500"/>
                  <a:pt x="21190" y="7251"/>
                </a:cubicBezTo>
                <a:cubicBezTo>
                  <a:pt x="21163" y="6874"/>
                  <a:pt x="20721" y="7222"/>
                  <a:pt x="21351" y="6614"/>
                </a:cubicBezTo>
                <a:cubicBezTo>
                  <a:pt x="21684" y="6294"/>
                  <a:pt x="22070" y="6039"/>
                  <a:pt x="22501" y="5876"/>
                </a:cubicBezTo>
                <a:cubicBezTo>
                  <a:pt x="22713" y="5796"/>
                  <a:pt x="23136" y="5656"/>
                  <a:pt x="22728" y="5464"/>
                </a:cubicBezTo>
                <a:cubicBezTo>
                  <a:pt x="22580" y="5394"/>
                  <a:pt x="22633" y="5413"/>
                  <a:pt x="22760" y="5434"/>
                </a:cubicBezTo>
                <a:cubicBezTo>
                  <a:pt x="23169" y="5501"/>
                  <a:pt x="23369" y="5452"/>
                  <a:pt x="23760" y="5360"/>
                </a:cubicBezTo>
                <a:cubicBezTo>
                  <a:pt x="24328" y="5213"/>
                  <a:pt x="24338" y="5017"/>
                  <a:pt x="23781" y="4828"/>
                </a:cubicBezTo>
                <a:cubicBezTo>
                  <a:pt x="23537" y="4734"/>
                  <a:pt x="23957" y="4823"/>
                  <a:pt x="23993" y="4830"/>
                </a:cubicBezTo>
                <a:cubicBezTo>
                  <a:pt x="24269" y="4911"/>
                  <a:pt x="24320" y="4955"/>
                  <a:pt x="24623" y="4819"/>
                </a:cubicBezTo>
                <a:cubicBezTo>
                  <a:pt x="24905" y="4692"/>
                  <a:pt x="24855" y="4623"/>
                  <a:pt x="25209" y="4653"/>
                </a:cubicBezTo>
                <a:cubicBezTo>
                  <a:pt x="25580" y="4694"/>
                  <a:pt x="25332" y="4369"/>
                  <a:pt x="25472" y="4521"/>
                </a:cubicBezTo>
                <a:cubicBezTo>
                  <a:pt x="25675" y="4740"/>
                  <a:pt x="26093" y="4490"/>
                  <a:pt x="26237" y="4313"/>
                </a:cubicBezTo>
                <a:cubicBezTo>
                  <a:pt x="26390" y="4125"/>
                  <a:pt x="26366" y="4083"/>
                  <a:pt x="26574" y="3907"/>
                </a:cubicBezTo>
                <a:cubicBezTo>
                  <a:pt x="26695" y="3805"/>
                  <a:pt x="26629" y="3773"/>
                  <a:pt x="26528" y="3691"/>
                </a:cubicBezTo>
                <a:cubicBezTo>
                  <a:pt x="26409" y="3593"/>
                  <a:pt x="25831" y="3520"/>
                  <a:pt x="25877" y="3811"/>
                </a:cubicBezTo>
                <a:cubicBezTo>
                  <a:pt x="25889" y="3888"/>
                  <a:pt x="25769" y="3925"/>
                  <a:pt x="25695" y="3969"/>
                </a:cubicBezTo>
                <a:cubicBezTo>
                  <a:pt x="25599" y="4029"/>
                  <a:pt x="24897" y="4531"/>
                  <a:pt x="24931" y="4202"/>
                </a:cubicBezTo>
                <a:cubicBezTo>
                  <a:pt x="24957" y="3955"/>
                  <a:pt x="25111" y="3815"/>
                  <a:pt x="24725" y="3936"/>
                </a:cubicBezTo>
                <a:cubicBezTo>
                  <a:pt x="24347" y="4054"/>
                  <a:pt x="24676" y="3808"/>
                  <a:pt x="24550" y="3703"/>
                </a:cubicBezTo>
                <a:cubicBezTo>
                  <a:pt x="24434" y="3607"/>
                  <a:pt x="24416" y="3610"/>
                  <a:pt x="24563" y="3497"/>
                </a:cubicBezTo>
                <a:cubicBezTo>
                  <a:pt x="24665" y="3419"/>
                  <a:pt x="24595" y="3378"/>
                  <a:pt x="24608" y="3238"/>
                </a:cubicBezTo>
                <a:cubicBezTo>
                  <a:pt x="24635" y="2946"/>
                  <a:pt x="24303" y="3050"/>
                  <a:pt x="24878" y="2827"/>
                </a:cubicBezTo>
                <a:cubicBezTo>
                  <a:pt x="25164" y="2719"/>
                  <a:pt x="25588" y="2692"/>
                  <a:pt x="25818" y="2492"/>
                </a:cubicBezTo>
                <a:cubicBezTo>
                  <a:pt x="26038" y="2300"/>
                  <a:pt x="25115" y="2349"/>
                  <a:pt x="24899" y="2456"/>
                </a:cubicBezTo>
                <a:cubicBezTo>
                  <a:pt x="24551" y="2655"/>
                  <a:pt x="24547" y="2939"/>
                  <a:pt x="24305" y="3045"/>
                </a:cubicBezTo>
                <a:cubicBezTo>
                  <a:pt x="24033" y="3164"/>
                  <a:pt x="23904" y="3161"/>
                  <a:pt x="23705" y="3429"/>
                </a:cubicBezTo>
                <a:cubicBezTo>
                  <a:pt x="23543" y="3648"/>
                  <a:pt x="23908" y="3647"/>
                  <a:pt x="23886" y="3769"/>
                </a:cubicBezTo>
                <a:cubicBezTo>
                  <a:pt x="23873" y="3838"/>
                  <a:pt x="23775" y="3813"/>
                  <a:pt x="23791" y="3906"/>
                </a:cubicBezTo>
                <a:cubicBezTo>
                  <a:pt x="23758" y="4013"/>
                  <a:pt x="23403" y="4118"/>
                  <a:pt x="23291" y="4171"/>
                </a:cubicBezTo>
                <a:cubicBezTo>
                  <a:pt x="23085" y="4270"/>
                  <a:pt x="22913" y="4468"/>
                  <a:pt x="22775" y="4531"/>
                </a:cubicBezTo>
                <a:cubicBezTo>
                  <a:pt x="22774" y="4530"/>
                  <a:pt x="23049" y="4286"/>
                  <a:pt x="22948" y="4134"/>
                </a:cubicBezTo>
                <a:cubicBezTo>
                  <a:pt x="22864" y="4006"/>
                  <a:pt x="22616" y="4175"/>
                  <a:pt x="22488" y="4205"/>
                </a:cubicBezTo>
                <a:cubicBezTo>
                  <a:pt x="22225" y="4266"/>
                  <a:pt x="21257" y="4240"/>
                  <a:pt x="21079" y="4048"/>
                </a:cubicBezTo>
                <a:cubicBezTo>
                  <a:pt x="21008" y="3940"/>
                  <a:pt x="21000" y="3924"/>
                  <a:pt x="20835" y="3932"/>
                </a:cubicBezTo>
                <a:cubicBezTo>
                  <a:pt x="20484" y="3948"/>
                  <a:pt x="19962" y="4141"/>
                  <a:pt x="20737" y="4027"/>
                </a:cubicBezTo>
                <a:cubicBezTo>
                  <a:pt x="20949" y="3996"/>
                  <a:pt x="20655" y="4074"/>
                  <a:pt x="20590" y="4101"/>
                </a:cubicBezTo>
                <a:cubicBezTo>
                  <a:pt x="20321" y="4214"/>
                  <a:pt x="20239" y="4306"/>
                  <a:pt x="20049" y="4498"/>
                </a:cubicBezTo>
                <a:cubicBezTo>
                  <a:pt x="19970" y="4578"/>
                  <a:pt x="19907" y="4593"/>
                  <a:pt x="19960" y="4452"/>
                </a:cubicBezTo>
                <a:cubicBezTo>
                  <a:pt x="20098" y="4083"/>
                  <a:pt x="19375" y="4219"/>
                  <a:pt x="19239" y="4231"/>
                </a:cubicBezTo>
                <a:cubicBezTo>
                  <a:pt x="18384" y="4307"/>
                  <a:pt x="19104" y="4047"/>
                  <a:pt x="18751" y="3902"/>
                </a:cubicBezTo>
                <a:cubicBezTo>
                  <a:pt x="18584" y="3840"/>
                  <a:pt x="18209" y="3791"/>
                  <a:pt x="18007" y="3743"/>
                </a:cubicBezTo>
                <a:cubicBezTo>
                  <a:pt x="17655" y="3659"/>
                  <a:pt x="17552" y="3641"/>
                  <a:pt x="17198" y="3621"/>
                </a:cubicBezTo>
                <a:cubicBezTo>
                  <a:pt x="16938" y="3606"/>
                  <a:pt x="17121" y="3579"/>
                  <a:pt x="16869" y="3663"/>
                </a:cubicBezTo>
                <a:cubicBezTo>
                  <a:pt x="16603" y="3752"/>
                  <a:pt x="16704" y="3411"/>
                  <a:pt x="16482" y="3464"/>
                </a:cubicBezTo>
                <a:cubicBezTo>
                  <a:pt x="16346" y="3500"/>
                  <a:pt x="15726" y="3717"/>
                  <a:pt x="15638" y="3692"/>
                </a:cubicBezTo>
                <a:cubicBezTo>
                  <a:pt x="15649" y="3646"/>
                  <a:pt x="16120" y="3483"/>
                  <a:pt x="15745" y="3544"/>
                </a:cubicBezTo>
                <a:cubicBezTo>
                  <a:pt x="15362" y="3609"/>
                  <a:pt x="15087" y="3703"/>
                  <a:pt x="14722" y="3814"/>
                </a:cubicBezTo>
                <a:cubicBezTo>
                  <a:pt x="14415" y="3908"/>
                  <a:pt x="14673" y="3742"/>
                  <a:pt x="14507" y="3756"/>
                </a:cubicBezTo>
                <a:cubicBezTo>
                  <a:pt x="14273" y="3777"/>
                  <a:pt x="14365" y="3959"/>
                  <a:pt x="13989" y="3853"/>
                </a:cubicBezTo>
                <a:cubicBezTo>
                  <a:pt x="13848" y="3813"/>
                  <a:pt x="13379" y="3592"/>
                  <a:pt x="13279" y="3650"/>
                </a:cubicBezTo>
                <a:cubicBezTo>
                  <a:pt x="13173" y="3577"/>
                  <a:pt x="12713" y="3533"/>
                  <a:pt x="12590" y="3527"/>
                </a:cubicBezTo>
                <a:cubicBezTo>
                  <a:pt x="12283" y="3510"/>
                  <a:pt x="12044" y="3464"/>
                  <a:pt x="11748" y="3433"/>
                </a:cubicBezTo>
                <a:cubicBezTo>
                  <a:pt x="11677" y="3426"/>
                  <a:pt x="11173" y="3410"/>
                  <a:pt x="11152" y="3376"/>
                </a:cubicBezTo>
                <a:cubicBezTo>
                  <a:pt x="11104" y="3300"/>
                  <a:pt x="10765" y="3281"/>
                  <a:pt x="10676" y="3269"/>
                </a:cubicBezTo>
                <a:cubicBezTo>
                  <a:pt x="10404" y="3234"/>
                  <a:pt x="10653" y="3143"/>
                  <a:pt x="10240" y="3221"/>
                </a:cubicBezTo>
                <a:cubicBezTo>
                  <a:pt x="10026" y="3261"/>
                  <a:pt x="9790" y="3299"/>
                  <a:pt x="9580" y="3343"/>
                </a:cubicBezTo>
                <a:cubicBezTo>
                  <a:pt x="9499" y="3360"/>
                  <a:pt x="9374" y="3426"/>
                  <a:pt x="9343" y="3426"/>
                </a:cubicBezTo>
                <a:cubicBezTo>
                  <a:pt x="8950" y="3425"/>
                  <a:pt x="8634" y="3522"/>
                  <a:pt x="8272" y="3667"/>
                </a:cubicBezTo>
                <a:cubicBezTo>
                  <a:pt x="7887" y="3821"/>
                  <a:pt x="7688" y="3818"/>
                  <a:pt x="7312" y="3906"/>
                </a:cubicBezTo>
                <a:cubicBezTo>
                  <a:pt x="6792" y="4028"/>
                  <a:pt x="6971" y="4311"/>
                  <a:pt x="7308" y="4496"/>
                </a:cubicBezTo>
                <a:cubicBezTo>
                  <a:pt x="7667" y="4694"/>
                  <a:pt x="7193" y="4509"/>
                  <a:pt x="7162" y="4634"/>
                </a:cubicBezTo>
                <a:cubicBezTo>
                  <a:pt x="7109" y="4843"/>
                  <a:pt x="6667" y="4684"/>
                  <a:pt x="6529" y="4657"/>
                </a:cubicBezTo>
                <a:cubicBezTo>
                  <a:pt x="6313" y="4615"/>
                  <a:pt x="5734" y="4780"/>
                  <a:pt x="5482" y="4830"/>
                </a:cubicBezTo>
                <a:cubicBezTo>
                  <a:pt x="5178" y="4889"/>
                  <a:pt x="5513" y="4940"/>
                  <a:pt x="5415" y="5025"/>
                </a:cubicBezTo>
                <a:cubicBezTo>
                  <a:pt x="5239" y="5176"/>
                  <a:pt x="5540" y="5230"/>
                  <a:pt x="5647" y="5238"/>
                </a:cubicBezTo>
                <a:cubicBezTo>
                  <a:pt x="5897" y="5258"/>
                  <a:pt x="6095" y="5237"/>
                  <a:pt x="6338" y="5178"/>
                </a:cubicBezTo>
                <a:cubicBezTo>
                  <a:pt x="6432" y="5155"/>
                  <a:pt x="6703" y="5065"/>
                  <a:pt x="6497" y="5215"/>
                </a:cubicBezTo>
                <a:cubicBezTo>
                  <a:pt x="6250" y="5395"/>
                  <a:pt x="6130" y="5525"/>
                  <a:pt x="5813" y="5568"/>
                </a:cubicBezTo>
                <a:cubicBezTo>
                  <a:pt x="5655" y="5586"/>
                  <a:pt x="5525" y="5632"/>
                  <a:pt x="5373" y="5672"/>
                </a:cubicBezTo>
                <a:cubicBezTo>
                  <a:pt x="5167" y="5726"/>
                  <a:pt x="5163" y="5645"/>
                  <a:pt x="4934" y="5729"/>
                </a:cubicBezTo>
                <a:cubicBezTo>
                  <a:pt x="4665" y="5827"/>
                  <a:pt x="4921" y="5821"/>
                  <a:pt x="4614" y="5904"/>
                </a:cubicBezTo>
                <a:cubicBezTo>
                  <a:pt x="4542" y="5924"/>
                  <a:pt x="3845" y="6178"/>
                  <a:pt x="3991" y="6286"/>
                </a:cubicBezTo>
                <a:cubicBezTo>
                  <a:pt x="4140" y="6395"/>
                  <a:pt x="4106" y="6349"/>
                  <a:pt x="4282" y="6382"/>
                </a:cubicBezTo>
                <a:cubicBezTo>
                  <a:pt x="4326" y="6391"/>
                  <a:pt x="4228" y="6504"/>
                  <a:pt x="4067" y="6449"/>
                </a:cubicBezTo>
                <a:cubicBezTo>
                  <a:pt x="3939" y="6406"/>
                  <a:pt x="3778" y="6493"/>
                  <a:pt x="3748" y="6609"/>
                </a:cubicBezTo>
                <a:cubicBezTo>
                  <a:pt x="3681" y="6863"/>
                  <a:pt x="4373" y="6567"/>
                  <a:pt x="4427" y="6544"/>
                </a:cubicBezTo>
                <a:cubicBezTo>
                  <a:pt x="4453" y="6533"/>
                  <a:pt x="4744" y="6389"/>
                  <a:pt x="4555" y="6502"/>
                </a:cubicBezTo>
                <a:cubicBezTo>
                  <a:pt x="4291" y="6660"/>
                  <a:pt x="4285" y="6734"/>
                  <a:pt x="4066" y="6930"/>
                </a:cubicBezTo>
                <a:cubicBezTo>
                  <a:pt x="4017" y="6974"/>
                  <a:pt x="3822" y="7119"/>
                  <a:pt x="3989" y="7107"/>
                </a:cubicBezTo>
                <a:cubicBezTo>
                  <a:pt x="4204" y="7090"/>
                  <a:pt x="4197" y="7050"/>
                  <a:pt x="4458" y="7074"/>
                </a:cubicBezTo>
                <a:cubicBezTo>
                  <a:pt x="4570" y="7084"/>
                  <a:pt x="5038" y="7026"/>
                  <a:pt x="5097" y="7059"/>
                </a:cubicBezTo>
                <a:cubicBezTo>
                  <a:pt x="5090" y="7105"/>
                  <a:pt x="4744" y="7312"/>
                  <a:pt x="4690" y="7345"/>
                </a:cubicBezTo>
                <a:cubicBezTo>
                  <a:pt x="4226" y="7634"/>
                  <a:pt x="3873" y="7701"/>
                  <a:pt x="3400" y="7917"/>
                </a:cubicBezTo>
                <a:cubicBezTo>
                  <a:pt x="3067" y="8070"/>
                  <a:pt x="2965" y="8036"/>
                  <a:pt x="2638" y="8119"/>
                </a:cubicBezTo>
                <a:cubicBezTo>
                  <a:pt x="2585" y="8132"/>
                  <a:pt x="1985" y="8329"/>
                  <a:pt x="2072" y="8352"/>
                </a:cubicBezTo>
                <a:cubicBezTo>
                  <a:pt x="2096" y="8358"/>
                  <a:pt x="2786" y="8186"/>
                  <a:pt x="2879" y="8169"/>
                </a:cubicBezTo>
                <a:cubicBezTo>
                  <a:pt x="3167" y="8117"/>
                  <a:pt x="3290" y="8103"/>
                  <a:pt x="3576" y="8014"/>
                </a:cubicBezTo>
                <a:cubicBezTo>
                  <a:pt x="3754" y="7959"/>
                  <a:pt x="3825" y="7895"/>
                  <a:pt x="3999" y="7829"/>
                </a:cubicBezTo>
                <a:cubicBezTo>
                  <a:pt x="4261" y="7730"/>
                  <a:pt x="4530" y="7646"/>
                  <a:pt x="4797" y="7545"/>
                </a:cubicBezTo>
                <a:cubicBezTo>
                  <a:pt x="5050" y="7449"/>
                  <a:pt x="5813" y="7220"/>
                  <a:pt x="5987" y="7070"/>
                </a:cubicBezTo>
                <a:cubicBezTo>
                  <a:pt x="6160" y="6920"/>
                  <a:pt x="6163" y="6883"/>
                  <a:pt x="6398" y="6777"/>
                </a:cubicBezTo>
                <a:cubicBezTo>
                  <a:pt x="6780" y="6606"/>
                  <a:pt x="7339" y="6355"/>
                  <a:pt x="7730" y="6267"/>
                </a:cubicBezTo>
                <a:cubicBezTo>
                  <a:pt x="8008" y="6204"/>
                  <a:pt x="8050" y="6273"/>
                  <a:pt x="7803" y="6338"/>
                </a:cubicBezTo>
                <a:cubicBezTo>
                  <a:pt x="7266" y="6478"/>
                  <a:pt x="7255" y="6491"/>
                  <a:pt x="6812" y="6802"/>
                </a:cubicBezTo>
                <a:cubicBezTo>
                  <a:pt x="6445" y="7060"/>
                  <a:pt x="7225" y="6796"/>
                  <a:pt x="7292" y="6770"/>
                </a:cubicBezTo>
                <a:cubicBezTo>
                  <a:pt x="7546" y="6672"/>
                  <a:pt x="7875" y="6726"/>
                  <a:pt x="7988" y="6497"/>
                </a:cubicBezTo>
                <a:cubicBezTo>
                  <a:pt x="8036" y="6399"/>
                  <a:pt x="8226" y="6324"/>
                  <a:pt x="8301" y="6349"/>
                </a:cubicBezTo>
                <a:cubicBezTo>
                  <a:pt x="8448" y="6399"/>
                  <a:pt x="8548" y="6294"/>
                  <a:pt x="8615" y="6442"/>
                </a:cubicBezTo>
                <a:cubicBezTo>
                  <a:pt x="8667" y="6554"/>
                  <a:pt x="9109" y="6663"/>
                  <a:pt x="9209" y="6677"/>
                </a:cubicBezTo>
                <a:cubicBezTo>
                  <a:pt x="9326" y="6694"/>
                  <a:pt x="9920" y="6715"/>
                  <a:pt x="9954" y="6727"/>
                </a:cubicBezTo>
                <a:cubicBezTo>
                  <a:pt x="9979" y="6736"/>
                  <a:pt x="9821" y="6874"/>
                  <a:pt x="10000" y="7062"/>
                </a:cubicBezTo>
                <a:cubicBezTo>
                  <a:pt x="10239" y="7314"/>
                  <a:pt x="10335" y="6929"/>
                  <a:pt x="10441" y="7102"/>
                </a:cubicBezTo>
                <a:cubicBezTo>
                  <a:pt x="10539" y="7263"/>
                  <a:pt x="10859" y="6794"/>
                  <a:pt x="10799" y="6938"/>
                </a:cubicBezTo>
                <a:cubicBezTo>
                  <a:pt x="10695" y="7185"/>
                  <a:pt x="10807" y="7136"/>
                  <a:pt x="10810" y="7315"/>
                </a:cubicBezTo>
                <a:cubicBezTo>
                  <a:pt x="10815" y="7513"/>
                  <a:pt x="10640" y="7413"/>
                  <a:pt x="10661" y="7755"/>
                </a:cubicBezTo>
                <a:cubicBezTo>
                  <a:pt x="10672" y="7944"/>
                  <a:pt x="10559" y="8016"/>
                  <a:pt x="10589" y="8063"/>
                </a:cubicBezTo>
                <a:cubicBezTo>
                  <a:pt x="10662" y="8176"/>
                  <a:pt x="10632" y="8280"/>
                  <a:pt x="10697" y="8311"/>
                </a:cubicBezTo>
                <a:cubicBezTo>
                  <a:pt x="10677" y="8435"/>
                  <a:pt x="10209" y="8904"/>
                  <a:pt x="10563" y="8821"/>
                </a:cubicBezTo>
                <a:cubicBezTo>
                  <a:pt x="10986" y="8721"/>
                  <a:pt x="10404" y="8940"/>
                  <a:pt x="10502" y="9198"/>
                </a:cubicBezTo>
                <a:cubicBezTo>
                  <a:pt x="10540" y="9295"/>
                  <a:pt x="10815" y="9157"/>
                  <a:pt x="10578" y="9400"/>
                </a:cubicBezTo>
                <a:cubicBezTo>
                  <a:pt x="10465" y="9517"/>
                  <a:pt x="10304" y="9656"/>
                  <a:pt x="10510" y="9750"/>
                </a:cubicBezTo>
                <a:cubicBezTo>
                  <a:pt x="10728" y="9850"/>
                  <a:pt x="10557" y="9900"/>
                  <a:pt x="10819" y="9856"/>
                </a:cubicBezTo>
                <a:cubicBezTo>
                  <a:pt x="10918" y="9839"/>
                  <a:pt x="10818" y="9931"/>
                  <a:pt x="10942" y="10064"/>
                </a:cubicBezTo>
                <a:cubicBezTo>
                  <a:pt x="11009" y="10136"/>
                  <a:pt x="10974" y="10265"/>
                  <a:pt x="10992" y="10394"/>
                </a:cubicBezTo>
                <a:cubicBezTo>
                  <a:pt x="10993" y="10456"/>
                  <a:pt x="10980" y="10485"/>
                  <a:pt x="10977" y="10554"/>
                </a:cubicBezTo>
                <a:cubicBezTo>
                  <a:pt x="10965" y="10907"/>
                  <a:pt x="10564" y="11103"/>
                  <a:pt x="10706" y="10905"/>
                </a:cubicBezTo>
                <a:cubicBezTo>
                  <a:pt x="10881" y="10661"/>
                  <a:pt x="10551" y="10590"/>
                  <a:pt x="10351" y="10827"/>
                </a:cubicBezTo>
                <a:cubicBezTo>
                  <a:pt x="10220" y="10981"/>
                  <a:pt x="10212" y="11088"/>
                  <a:pt x="10187" y="11266"/>
                </a:cubicBezTo>
                <a:cubicBezTo>
                  <a:pt x="10153" y="11371"/>
                  <a:pt x="10033" y="11503"/>
                  <a:pt x="9960" y="11588"/>
                </a:cubicBezTo>
                <a:cubicBezTo>
                  <a:pt x="9762" y="11818"/>
                  <a:pt x="9595" y="12058"/>
                  <a:pt x="9398" y="12281"/>
                </a:cubicBezTo>
                <a:cubicBezTo>
                  <a:pt x="9123" y="12593"/>
                  <a:pt x="9113" y="12714"/>
                  <a:pt x="8925" y="13061"/>
                </a:cubicBezTo>
                <a:cubicBezTo>
                  <a:pt x="8757" y="13370"/>
                  <a:pt x="8590" y="13747"/>
                  <a:pt x="8664" y="14109"/>
                </a:cubicBezTo>
                <a:cubicBezTo>
                  <a:pt x="8690" y="14236"/>
                  <a:pt x="8791" y="14327"/>
                  <a:pt x="8762" y="14382"/>
                </a:cubicBezTo>
                <a:cubicBezTo>
                  <a:pt x="8674" y="14593"/>
                  <a:pt x="8720" y="14924"/>
                  <a:pt x="8756" y="15146"/>
                </a:cubicBezTo>
                <a:cubicBezTo>
                  <a:pt x="8803" y="15438"/>
                  <a:pt x="8768" y="15472"/>
                  <a:pt x="9048" y="15590"/>
                </a:cubicBezTo>
                <a:cubicBezTo>
                  <a:pt x="9485" y="15774"/>
                  <a:pt x="9438" y="15978"/>
                  <a:pt x="9488" y="16208"/>
                </a:cubicBezTo>
                <a:cubicBezTo>
                  <a:pt x="9549" y="16431"/>
                  <a:pt x="9538" y="16941"/>
                  <a:pt x="9640" y="17168"/>
                </a:cubicBezTo>
                <a:cubicBezTo>
                  <a:pt x="10114" y="18215"/>
                  <a:pt x="9734" y="17832"/>
                  <a:pt x="9672" y="17993"/>
                </a:cubicBezTo>
                <a:cubicBezTo>
                  <a:pt x="9646" y="18206"/>
                  <a:pt x="9994" y="18219"/>
                  <a:pt x="10088" y="18316"/>
                </a:cubicBezTo>
                <a:cubicBezTo>
                  <a:pt x="10288" y="18521"/>
                  <a:pt x="10125" y="18949"/>
                  <a:pt x="10154" y="18987"/>
                </a:cubicBezTo>
                <a:cubicBezTo>
                  <a:pt x="10154" y="18988"/>
                  <a:pt x="10316" y="19114"/>
                  <a:pt x="10346" y="19145"/>
                </a:cubicBezTo>
                <a:cubicBezTo>
                  <a:pt x="10420" y="19219"/>
                  <a:pt x="10686" y="19587"/>
                  <a:pt x="10779" y="19536"/>
                </a:cubicBezTo>
                <a:cubicBezTo>
                  <a:pt x="10900" y="19469"/>
                  <a:pt x="10670" y="19134"/>
                  <a:pt x="10633" y="19042"/>
                </a:cubicBezTo>
                <a:cubicBezTo>
                  <a:pt x="10539" y="18813"/>
                  <a:pt x="10491" y="18467"/>
                  <a:pt x="10408" y="18204"/>
                </a:cubicBezTo>
                <a:cubicBezTo>
                  <a:pt x="10308" y="17887"/>
                  <a:pt x="10183" y="17576"/>
                  <a:pt x="10074" y="17261"/>
                </a:cubicBezTo>
                <a:cubicBezTo>
                  <a:pt x="10010" y="17074"/>
                  <a:pt x="9921" y="16690"/>
                  <a:pt x="10078" y="16529"/>
                </a:cubicBezTo>
                <a:cubicBezTo>
                  <a:pt x="10231" y="16372"/>
                  <a:pt x="10404" y="16621"/>
                  <a:pt x="10454" y="16763"/>
                </a:cubicBezTo>
                <a:cubicBezTo>
                  <a:pt x="10615" y="17218"/>
                  <a:pt x="10430" y="17355"/>
                  <a:pt x="10809" y="17858"/>
                </a:cubicBezTo>
                <a:cubicBezTo>
                  <a:pt x="10964" y="18063"/>
                  <a:pt x="11153" y="18291"/>
                  <a:pt x="11149" y="18561"/>
                </a:cubicBezTo>
                <a:cubicBezTo>
                  <a:pt x="11147" y="18752"/>
                  <a:pt x="11206" y="18677"/>
                  <a:pt x="11348" y="18841"/>
                </a:cubicBezTo>
                <a:cubicBezTo>
                  <a:pt x="11512" y="19030"/>
                  <a:pt x="11836" y="19537"/>
                  <a:pt x="11936" y="19770"/>
                </a:cubicBezTo>
                <a:cubicBezTo>
                  <a:pt x="12047" y="20026"/>
                  <a:pt x="12062" y="20256"/>
                  <a:pt x="11932" y="20509"/>
                </a:cubicBezTo>
                <a:cubicBezTo>
                  <a:pt x="11852" y="20649"/>
                  <a:pt x="11929" y="20833"/>
                  <a:pt x="12037" y="20934"/>
                </a:cubicBezTo>
                <a:cubicBezTo>
                  <a:pt x="12377" y="21248"/>
                  <a:pt x="12804" y="21429"/>
                  <a:pt x="13191" y="21672"/>
                </a:cubicBezTo>
                <a:cubicBezTo>
                  <a:pt x="13422" y="21817"/>
                  <a:pt x="13773" y="21977"/>
                  <a:pt x="14027" y="22087"/>
                </a:cubicBezTo>
                <a:cubicBezTo>
                  <a:pt x="14747" y="22398"/>
                  <a:pt x="14853" y="21903"/>
                  <a:pt x="15116" y="22038"/>
                </a:cubicBezTo>
                <a:cubicBezTo>
                  <a:pt x="15409" y="22190"/>
                  <a:pt x="15605" y="22540"/>
                  <a:pt x="15694" y="22587"/>
                </a:cubicBezTo>
                <a:cubicBezTo>
                  <a:pt x="15837" y="22754"/>
                  <a:pt x="16110" y="22888"/>
                  <a:pt x="16282" y="22886"/>
                </a:cubicBezTo>
                <a:cubicBezTo>
                  <a:pt x="16517" y="22962"/>
                  <a:pt x="16771" y="23073"/>
                  <a:pt x="16807" y="23079"/>
                </a:cubicBezTo>
                <a:cubicBezTo>
                  <a:pt x="17054" y="23111"/>
                  <a:pt x="16979" y="23070"/>
                  <a:pt x="17136" y="22988"/>
                </a:cubicBezTo>
                <a:cubicBezTo>
                  <a:pt x="17185" y="23021"/>
                  <a:pt x="17216" y="23054"/>
                  <a:pt x="17261" y="23107"/>
                </a:cubicBezTo>
                <a:cubicBezTo>
                  <a:pt x="17158" y="23192"/>
                  <a:pt x="17051" y="23122"/>
                  <a:pt x="17285" y="23458"/>
                </a:cubicBezTo>
                <a:cubicBezTo>
                  <a:pt x="17370" y="23579"/>
                  <a:pt x="17477" y="23719"/>
                  <a:pt x="17617" y="23852"/>
                </a:cubicBezTo>
                <a:cubicBezTo>
                  <a:pt x="17682" y="24019"/>
                  <a:pt x="17609" y="24108"/>
                  <a:pt x="17637" y="24185"/>
                </a:cubicBezTo>
                <a:cubicBezTo>
                  <a:pt x="17803" y="24643"/>
                  <a:pt x="17760" y="24275"/>
                  <a:pt x="17804" y="24263"/>
                </a:cubicBezTo>
                <a:cubicBezTo>
                  <a:pt x="17935" y="24228"/>
                  <a:pt x="18349" y="24878"/>
                  <a:pt x="18434" y="24919"/>
                </a:cubicBezTo>
                <a:cubicBezTo>
                  <a:pt x="18563" y="24857"/>
                  <a:pt x="18778" y="24939"/>
                  <a:pt x="18890" y="25005"/>
                </a:cubicBezTo>
                <a:cubicBezTo>
                  <a:pt x="19052" y="25100"/>
                  <a:pt x="19152" y="25328"/>
                  <a:pt x="19258" y="25093"/>
                </a:cubicBezTo>
                <a:cubicBezTo>
                  <a:pt x="19355" y="24880"/>
                  <a:pt x="19456" y="24642"/>
                  <a:pt x="19749" y="24704"/>
                </a:cubicBezTo>
                <a:cubicBezTo>
                  <a:pt x="20026" y="24794"/>
                  <a:pt x="20011" y="25053"/>
                  <a:pt x="20044" y="25228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</a:path>
            </a:pathLst>
          </a:custGeom>
          <a:solidFill>
            <a:srgbClr val="FF6600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" name="1">
            <a:extLst>
              <a:ext uri="{FF2B5EF4-FFF2-40B4-BE49-F238E27FC236}">
                <a16:creationId xmlns:a16="http://schemas.microsoft.com/office/drawing/2014/main" id="{AA5FD901-2309-4319-93C7-0A927CAD40B2}"/>
              </a:ext>
            </a:extLst>
          </p:cNvPr>
          <p:cNvSpPr>
            <a:spLocks noEditPoints="1"/>
          </p:cNvSpPr>
          <p:nvPr/>
        </p:nvSpPr>
        <p:spPr bwMode="auto">
          <a:xfrm>
            <a:off x="3573127" y="216664"/>
            <a:ext cx="4549823" cy="3522850"/>
          </a:xfrm>
          <a:custGeom>
            <a:avLst/>
            <a:gdLst>
              <a:gd name="T0" fmla="*/ 21333 w 51286"/>
              <a:gd name="T1" fmla="*/ 23966 h 39660"/>
              <a:gd name="T2" fmla="*/ 16409 w 51286"/>
              <a:gd name="T3" fmla="*/ 35718 h 39660"/>
              <a:gd name="T4" fmla="*/ 9693 w 51286"/>
              <a:gd name="T5" fmla="*/ 31104 h 39660"/>
              <a:gd name="T6" fmla="*/ 6869 w 51286"/>
              <a:gd name="T7" fmla="*/ 25146 h 39660"/>
              <a:gd name="T8" fmla="*/ 925 w 51286"/>
              <a:gd name="T9" fmla="*/ 23628 h 39660"/>
              <a:gd name="T10" fmla="*/ 1434 w 51286"/>
              <a:gd name="T11" fmla="*/ 17562 h 39660"/>
              <a:gd name="T12" fmla="*/ 12087 w 51286"/>
              <a:gd name="T13" fmla="*/ 15593 h 39660"/>
              <a:gd name="T14" fmla="*/ 14139 w 51286"/>
              <a:gd name="T15" fmla="*/ 12783 h 39660"/>
              <a:gd name="T16" fmla="*/ 15749 w 51286"/>
              <a:gd name="T17" fmla="*/ 11323 h 39660"/>
              <a:gd name="T18" fmla="*/ 12119 w 51286"/>
              <a:gd name="T19" fmla="*/ 14166 h 39660"/>
              <a:gd name="T20" fmla="*/ 9599 w 51286"/>
              <a:gd name="T21" fmla="*/ 11223 h 39660"/>
              <a:gd name="T22" fmla="*/ 6608 w 51286"/>
              <a:gd name="T23" fmla="*/ 12043 h 39660"/>
              <a:gd name="T24" fmla="*/ 5332 w 51286"/>
              <a:gd name="T25" fmla="*/ 11566 h 39660"/>
              <a:gd name="T26" fmla="*/ 7313 w 51286"/>
              <a:gd name="T27" fmla="*/ 8632 h 39660"/>
              <a:gd name="T28" fmla="*/ 9717 w 51286"/>
              <a:gd name="T29" fmla="*/ 8331 h 39660"/>
              <a:gd name="T30" fmla="*/ 11846 w 51286"/>
              <a:gd name="T31" fmla="*/ 4251 h 39660"/>
              <a:gd name="T32" fmla="*/ 7391 w 51286"/>
              <a:gd name="T33" fmla="*/ 5736 h 39660"/>
              <a:gd name="T34" fmla="*/ 11446 w 51286"/>
              <a:gd name="T35" fmla="*/ 3011 h 39660"/>
              <a:gd name="T36" fmla="*/ 16502 w 51286"/>
              <a:gd name="T37" fmla="*/ 4179 h 39660"/>
              <a:gd name="T38" fmla="*/ 24174 w 51286"/>
              <a:gd name="T39" fmla="*/ 3613 h 39660"/>
              <a:gd name="T40" fmla="*/ 29469 w 51286"/>
              <a:gd name="T41" fmla="*/ 2162 h 39660"/>
              <a:gd name="T42" fmla="*/ 42195 w 51286"/>
              <a:gd name="T43" fmla="*/ 2884 h 39660"/>
              <a:gd name="T44" fmla="*/ 48481 w 51286"/>
              <a:gd name="T45" fmla="*/ 7807 h 39660"/>
              <a:gd name="T46" fmla="*/ 44011 w 51286"/>
              <a:gd name="T47" fmla="*/ 9066 h 39660"/>
              <a:gd name="T48" fmla="*/ 42655 w 51286"/>
              <a:gd name="T49" fmla="*/ 13828 h 39660"/>
              <a:gd name="T50" fmla="*/ 41916 w 51286"/>
              <a:gd name="T51" fmla="*/ 15977 h 39660"/>
              <a:gd name="T52" fmla="*/ 38347 w 51286"/>
              <a:gd name="T53" fmla="*/ 20093 h 39660"/>
              <a:gd name="T54" fmla="*/ 37814 w 51286"/>
              <a:gd name="T55" fmla="*/ 25513 h 39660"/>
              <a:gd name="T56" fmla="*/ 33995 w 51286"/>
              <a:gd name="T57" fmla="*/ 19861 h 39660"/>
              <a:gd name="T58" fmla="*/ 28455 w 51286"/>
              <a:gd name="T59" fmla="*/ 21776 h 39660"/>
              <a:gd name="T60" fmla="*/ 20208 w 51286"/>
              <a:gd name="T61" fmla="*/ 16544 h 39660"/>
              <a:gd name="T62" fmla="*/ 22757 w 51286"/>
              <a:gd name="T63" fmla="*/ 18301 h 39660"/>
              <a:gd name="T64" fmla="*/ 16210 w 51286"/>
              <a:gd name="T65" fmla="*/ 17354 h 39660"/>
              <a:gd name="T66" fmla="*/ 21239 w 51286"/>
              <a:gd name="T67" fmla="*/ 13310 h 39660"/>
              <a:gd name="T68" fmla="*/ 19831 w 51286"/>
              <a:gd name="T69" fmla="*/ 12596 h 39660"/>
              <a:gd name="T70" fmla="*/ 8584 w 51286"/>
              <a:gd name="T71" fmla="*/ 7015 h 39660"/>
              <a:gd name="T72" fmla="*/ 12692 w 51286"/>
              <a:gd name="T73" fmla="*/ 14719 h 39660"/>
              <a:gd name="T74" fmla="*/ 2885 w 51286"/>
              <a:gd name="T75" fmla="*/ 4462 h 39660"/>
              <a:gd name="T76" fmla="*/ 9587 w 51286"/>
              <a:gd name="T77" fmla="*/ 14005 h 39660"/>
              <a:gd name="T78" fmla="*/ 5949 w 51286"/>
              <a:gd name="T79" fmla="*/ 9239 h 39660"/>
              <a:gd name="T80" fmla="*/ 4680 w 51286"/>
              <a:gd name="T81" fmla="*/ 9216 h 39660"/>
              <a:gd name="T82" fmla="*/ 17944 w 51286"/>
              <a:gd name="T83" fmla="*/ 2593 h 39660"/>
              <a:gd name="T84" fmla="*/ 11286 w 51286"/>
              <a:gd name="T85" fmla="*/ 202 h 39660"/>
              <a:gd name="T86" fmla="*/ 46850 w 51286"/>
              <a:gd name="T87" fmla="*/ 12183 h 39660"/>
              <a:gd name="T88" fmla="*/ 46404 w 51286"/>
              <a:gd name="T89" fmla="*/ 13283 h 39660"/>
              <a:gd name="T90" fmla="*/ 44777 w 51286"/>
              <a:gd name="T91" fmla="*/ 30638 h 39660"/>
              <a:gd name="T92" fmla="*/ 44739 w 51286"/>
              <a:gd name="T93" fmla="*/ 26958 h 39660"/>
              <a:gd name="T94" fmla="*/ 43137 w 51286"/>
              <a:gd name="T95" fmla="*/ 30801 h 39660"/>
              <a:gd name="T96" fmla="*/ 36251 w 51286"/>
              <a:gd name="T97" fmla="*/ 25619 h 39660"/>
              <a:gd name="T98" fmla="*/ 40374 w 51286"/>
              <a:gd name="T99" fmla="*/ 26716 h 39660"/>
              <a:gd name="T100" fmla="*/ 41430 w 51286"/>
              <a:gd name="T101" fmla="*/ 28538 h 39660"/>
              <a:gd name="T102" fmla="*/ 44829 w 51286"/>
              <a:gd name="T103" fmla="*/ 25181 h 39660"/>
              <a:gd name="T104" fmla="*/ 43127 w 51286"/>
              <a:gd name="T105" fmla="*/ 22248 h 39660"/>
              <a:gd name="T106" fmla="*/ 22105 w 51286"/>
              <a:gd name="T107" fmla="*/ 11115 h 39660"/>
              <a:gd name="T108" fmla="*/ 30993 w 51286"/>
              <a:gd name="T109" fmla="*/ 24336 h 39660"/>
              <a:gd name="T110" fmla="*/ 34831 w 51286"/>
              <a:gd name="T111" fmla="*/ 7879 h 39660"/>
              <a:gd name="T112" fmla="*/ 36809 w 51286"/>
              <a:gd name="T113" fmla="*/ 2019 h 39660"/>
              <a:gd name="T114" fmla="*/ 45462 w 51286"/>
              <a:gd name="T115" fmla="*/ 9860 h 39660"/>
              <a:gd name="T116" fmla="*/ 20300 w 51286"/>
              <a:gd name="T117" fmla="*/ 35218 h 39660"/>
              <a:gd name="T118" fmla="*/ 15307 w 51286"/>
              <a:gd name="T119" fmla="*/ 30449 h 39660"/>
              <a:gd name="T120" fmla="*/ 16133 w 51286"/>
              <a:gd name="T121" fmla="*/ 27690 h 39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1286" h="39660">
                <a:moveTo>
                  <a:pt x="15386" y="16773"/>
                </a:moveTo>
                <a:cubicBezTo>
                  <a:pt x="15377" y="16775"/>
                  <a:pt x="15381" y="16800"/>
                  <a:pt x="15404" y="16862"/>
                </a:cubicBezTo>
                <a:cubicBezTo>
                  <a:pt x="15535" y="17209"/>
                  <a:pt x="16349" y="18786"/>
                  <a:pt x="16437" y="19028"/>
                </a:cubicBezTo>
                <a:cubicBezTo>
                  <a:pt x="16578" y="19154"/>
                  <a:pt x="16554" y="19091"/>
                  <a:pt x="16715" y="19296"/>
                </a:cubicBezTo>
                <a:cubicBezTo>
                  <a:pt x="17163" y="19869"/>
                  <a:pt x="16817" y="20331"/>
                  <a:pt x="17437" y="20876"/>
                </a:cubicBezTo>
                <a:cubicBezTo>
                  <a:pt x="17550" y="20937"/>
                  <a:pt x="17648" y="21449"/>
                  <a:pt x="17680" y="21542"/>
                </a:cubicBezTo>
                <a:cubicBezTo>
                  <a:pt x="17839" y="22008"/>
                  <a:pt x="17897" y="21830"/>
                  <a:pt x="18253" y="22112"/>
                </a:cubicBezTo>
                <a:cubicBezTo>
                  <a:pt x="18306" y="22154"/>
                  <a:pt x="18773" y="22656"/>
                  <a:pt x="18896" y="22796"/>
                </a:cubicBezTo>
                <a:cubicBezTo>
                  <a:pt x="18957" y="22814"/>
                  <a:pt x="19000" y="22914"/>
                  <a:pt x="18913" y="23069"/>
                </a:cubicBezTo>
                <a:cubicBezTo>
                  <a:pt x="18896" y="23100"/>
                  <a:pt x="18855" y="23152"/>
                  <a:pt x="18885" y="23185"/>
                </a:cubicBezTo>
                <a:cubicBezTo>
                  <a:pt x="18921" y="23212"/>
                  <a:pt x="18957" y="23240"/>
                  <a:pt x="18989" y="23269"/>
                </a:cubicBezTo>
                <a:cubicBezTo>
                  <a:pt x="19213" y="23448"/>
                  <a:pt x="19321" y="23543"/>
                  <a:pt x="19638" y="23514"/>
                </a:cubicBezTo>
                <a:cubicBezTo>
                  <a:pt x="19940" y="23486"/>
                  <a:pt x="20230" y="23360"/>
                  <a:pt x="20542" y="23313"/>
                </a:cubicBezTo>
                <a:cubicBezTo>
                  <a:pt x="20845" y="23267"/>
                  <a:pt x="20875" y="23249"/>
                  <a:pt x="21156" y="23143"/>
                </a:cubicBezTo>
                <a:cubicBezTo>
                  <a:pt x="21462" y="23026"/>
                  <a:pt x="21465" y="23209"/>
                  <a:pt x="21487" y="23473"/>
                </a:cubicBezTo>
                <a:cubicBezTo>
                  <a:pt x="21500" y="23633"/>
                  <a:pt x="21395" y="23808"/>
                  <a:pt x="21333" y="23966"/>
                </a:cubicBezTo>
                <a:cubicBezTo>
                  <a:pt x="21255" y="24168"/>
                  <a:pt x="21202" y="24273"/>
                  <a:pt x="21106" y="24461"/>
                </a:cubicBezTo>
                <a:cubicBezTo>
                  <a:pt x="20894" y="24875"/>
                  <a:pt x="20827" y="25207"/>
                  <a:pt x="20550" y="25635"/>
                </a:cubicBezTo>
                <a:cubicBezTo>
                  <a:pt x="20194" y="26186"/>
                  <a:pt x="20002" y="26328"/>
                  <a:pt x="19507" y="26727"/>
                </a:cubicBezTo>
                <a:cubicBezTo>
                  <a:pt x="18990" y="27144"/>
                  <a:pt x="18862" y="27456"/>
                  <a:pt x="18470" y="27927"/>
                </a:cubicBezTo>
                <a:cubicBezTo>
                  <a:pt x="18440" y="27980"/>
                  <a:pt x="18271" y="28114"/>
                  <a:pt x="18212" y="28199"/>
                </a:cubicBezTo>
                <a:cubicBezTo>
                  <a:pt x="18113" y="28341"/>
                  <a:pt x="17850" y="28910"/>
                  <a:pt x="17739" y="28935"/>
                </a:cubicBezTo>
                <a:cubicBezTo>
                  <a:pt x="17687" y="29064"/>
                  <a:pt x="17682" y="29390"/>
                  <a:pt x="17730" y="29596"/>
                </a:cubicBezTo>
                <a:cubicBezTo>
                  <a:pt x="17812" y="29954"/>
                  <a:pt x="17768" y="30434"/>
                  <a:pt x="17874" y="30734"/>
                </a:cubicBezTo>
                <a:cubicBezTo>
                  <a:pt x="17932" y="30899"/>
                  <a:pt x="18103" y="31028"/>
                  <a:pt x="18102" y="31056"/>
                </a:cubicBezTo>
                <a:cubicBezTo>
                  <a:pt x="18123" y="31221"/>
                  <a:pt x="18124" y="31337"/>
                  <a:pt x="18112" y="31514"/>
                </a:cubicBezTo>
                <a:cubicBezTo>
                  <a:pt x="18087" y="31870"/>
                  <a:pt x="18120" y="31938"/>
                  <a:pt x="18141" y="32288"/>
                </a:cubicBezTo>
                <a:cubicBezTo>
                  <a:pt x="18173" y="32845"/>
                  <a:pt x="17985" y="33138"/>
                  <a:pt x="17497" y="33387"/>
                </a:cubicBezTo>
                <a:cubicBezTo>
                  <a:pt x="16968" y="33656"/>
                  <a:pt x="16942" y="33820"/>
                  <a:pt x="16532" y="34132"/>
                </a:cubicBezTo>
                <a:cubicBezTo>
                  <a:pt x="16415" y="34221"/>
                  <a:pt x="16190" y="34320"/>
                  <a:pt x="16201" y="34466"/>
                </a:cubicBezTo>
                <a:cubicBezTo>
                  <a:pt x="16209" y="34565"/>
                  <a:pt x="16346" y="35077"/>
                  <a:pt x="16383" y="35205"/>
                </a:cubicBezTo>
                <a:cubicBezTo>
                  <a:pt x="16442" y="35405"/>
                  <a:pt x="16417" y="35513"/>
                  <a:pt x="16409" y="35718"/>
                </a:cubicBezTo>
                <a:cubicBezTo>
                  <a:pt x="16348" y="36277"/>
                  <a:pt x="15731" y="36075"/>
                  <a:pt x="15511" y="36703"/>
                </a:cubicBezTo>
                <a:cubicBezTo>
                  <a:pt x="15479" y="36793"/>
                  <a:pt x="15446" y="36934"/>
                  <a:pt x="15412" y="36943"/>
                </a:cubicBezTo>
                <a:cubicBezTo>
                  <a:pt x="15534" y="37204"/>
                  <a:pt x="15457" y="37337"/>
                  <a:pt x="15275" y="37561"/>
                </a:cubicBezTo>
                <a:cubicBezTo>
                  <a:pt x="15114" y="37760"/>
                  <a:pt x="14998" y="37865"/>
                  <a:pt x="14847" y="38091"/>
                </a:cubicBezTo>
                <a:cubicBezTo>
                  <a:pt x="14591" y="38476"/>
                  <a:pt x="14284" y="38806"/>
                  <a:pt x="13916" y="39088"/>
                </a:cubicBezTo>
                <a:cubicBezTo>
                  <a:pt x="13536" y="39380"/>
                  <a:pt x="13084" y="39487"/>
                  <a:pt x="12611" y="39460"/>
                </a:cubicBezTo>
                <a:cubicBezTo>
                  <a:pt x="12162" y="39434"/>
                  <a:pt x="11893" y="39660"/>
                  <a:pt x="11496" y="39658"/>
                </a:cubicBezTo>
                <a:cubicBezTo>
                  <a:pt x="11129" y="39655"/>
                  <a:pt x="10927" y="39331"/>
                  <a:pt x="10979" y="39003"/>
                </a:cubicBezTo>
                <a:cubicBezTo>
                  <a:pt x="11068" y="38441"/>
                  <a:pt x="10488" y="37893"/>
                  <a:pt x="10407" y="37390"/>
                </a:cubicBezTo>
                <a:cubicBezTo>
                  <a:pt x="10347" y="37335"/>
                  <a:pt x="10325" y="37302"/>
                  <a:pt x="10274" y="37216"/>
                </a:cubicBezTo>
                <a:cubicBezTo>
                  <a:pt x="10063" y="36860"/>
                  <a:pt x="10080" y="36436"/>
                  <a:pt x="9984" y="36035"/>
                </a:cubicBezTo>
                <a:cubicBezTo>
                  <a:pt x="9861" y="35464"/>
                  <a:pt x="10075" y="35576"/>
                  <a:pt x="9727" y="34929"/>
                </a:cubicBezTo>
                <a:cubicBezTo>
                  <a:pt x="9578" y="34652"/>
                  <a:pt x="9080" y="33704"/>
                  <a:pt x="9110" y="33458"/>
                </a:cubicBezTo>
                <a:cubicBezTo>
                  <a:pt x="9115" y="33315"/>
                  <a:pt x="9102" y="33187"/>
                  <a:pt x="9110" y="33137"/>
                </a:cubicBezTo>
                <a:cubicBezTo>
                  <a:pt x="9143" y="32937"/>
                  <a:pt x="9282" y="32336"/>
                  <a:pt x="9365" y="32169"/>
                </a:cubicBezTo>
                <a:cubicBezTo>
                  <a:pt x="9565" y="31765"/>
                  <a:pt x="9825" y="31636"/>
                  <a:pt x="9693" y="31104"/>
                </a:cubicBezTo>
                <a:cubicBezTo>
                  <a:pt x="9614" y="30782"/>
                  <a:pt x="9589" y="30623"/>
                  <a:pt x="9556" y="30291"/>
                </a:cubicBezTo>
                <a:cubicBezTo>
                  <a:pt x="9544" y="30181"/>
                  <a:pt x="9379" y="29589"/>
                  <a:pt x="9328" y="29474"/>
                </a:cubicBezTo>
                <a:cubicBezTo>
                  <a:pt x="9312" y="29349"/>
                  <a:pt x="9220" y="29218"/>
                  <a:pt x="9201" y="29088"/>
                </a:cubicBezTo>
                <a:cubicBezTo>
                  <a:pt x="9145" y="29055"/>
                  <a:pt x="9059" y="28917"/>
                  <a:pt x="9016" y="28850"/>
                </a:cubicBezTo>
                <a:cubicBezTo>
                  <a:pt x="8988" y="28806"/>
                  <a:pt x="8953" y="28741"/>
                  <a:pt x="8931" y="28667"/>
                </a:cubicBezTo>
                <a:cubicBezTo>
                  <a:pt x="8799" y="28578"/>
                  <a:pt x="8342" y="28046"/>
                  <a:pt x="8347" y="27878"/>
                </a:cubicBezTo>
                <a:cubicBezTo>
                  <a:pt x="8350" y="27781"/>
                  <a:pt x="8099" y="27703"/>
                  <a:pt x="8403" y="27307"/>
                </a:cubicBezTo>
                <a:cubicBezTo>
                  <a:pt x="8526" y="27146"/>
                  <a:pt x="8322" y="27115"/>
                  <a:pt x="8509" y="26948"/>
                </a:cubicBezTo>
                <a:cubicBezTo>
                  <a:pt x="8487" y="26918"/>
                  <a:pt x="8279" y="26912"/>
                  <a:pt x="8435" y="26764"/>
                </a:cubicBezTo>
                <a:cubicBezTo>
                  <a:pt x="8449" y="26751"/>
                  <a:pt x="8463" y="26748"/>
                  <a:pt x="8464" y="26733"/>
                </a:cubicBezTo>
                <a:cubicBezTo>
                  <a:pt x="8471" y="26623"/>
                  <a:pt x="8558" y="26544"/>
                  <a:pt x="8566" y="26497"/>
                </a:cubicBezTo>
                <a:cubicBezTo>
                  <a:pt x="8451" y="26386"/>
                  <a:pt x="8536" y="25978"/>
                  <a:pt x="8403" y="25880"/>
                </a:cubicBezTo>
                <a:cubicBezTo>
                  <a:pt x="8257" y="25770"/>
                  <a:pt x="8259" y="25686"/>
                  <a:pt x="8118" y="25641"/>
                </a:cubicBezTo>
                <a:cubicBezTo>
                  <a:pt x="8111" y="25650"/>
                  <a:pt x="7857" y="25652"/>
                  <a:pt x="7825" y="25656"/>
                </a:cubicBezTo>
                <a:cubicBezTo>
                  <a:pt x="7536" y="25691"/>
                  <a:pt x="7282" y="25885"/>
                  <a:pt x="7135" y="25453"/>
                </a:cubicBezTo>
                <a:cubicBezTo>
                  <a:pt x="7070" y="25229"/>
                  <a:pt x="7188" y="25326"/>
                  <a:pt x="6869" y="25146"/>
                </a:cubicBezTo>
                <a:cubicBezTo>
                  <a:pt x="6763" y="25086"/>
                  <a:pt x="6596" y="24965"/>
                  <a:pt x="6472" y="24993"/>
                </a:cubicBezTo>
                <a:cubicBezTo>
                  <a:pt x="6400" y="25009"/>
                  <a:pt x="6250" y="25039"/>
                  <a:pt x="6219" y="25003"/>
                </a:cubicBezTo>
                <a:cubicBezTo>
                  <a:pt x="6158" y="25067"/>
                  <a:pt x="6031" y="25060"/>
                  <a:pt x="5922" y="25088"/>
                </a:cubicBezTo>
                <a:cubicBezTo>
                  <a:pt x="5879" y="25105"/>
                  <a:pt x="5839" y="25132"/>
                  <a:pt x="5765" y="25173"/>
                </a:cubicBezTo>
                <a:cubicBezTo>
                  <a:pt x="5733" y="25200"/>
                  <a:pt x="5647" y="25240"/>
                  <a:pt x="5522" y="25283"/>
                </a:cubicBezTo>
                <a:cubicBezTo>
                  <a:pt x="5298" y="25361"/>
                  <a:pt x="4985" y="25530"/>
                  <a:pt x="4728" y="25540"/>
                </a:cubicBezTo>
                <a:cubicBezTo>
                  <a:pt x="4672" y="25541"/>
                  <a:pt x="4484" y="25482"/>
                  <a:pt x="4393" y="25468"/>
                </a:cubicBezTo>
                <a:cubicBezTo>
                  <a:pt x="4111" y="25422"/>
                  <a:pt x="4139" y="25403"/>
                  <a:pt x="3832" y="25469"/>
                </a:cubicBezTo>
                <a:cubicBezTo>
                  <a:pt x="3555" y="25530"/>
                  <a:pt x="3310" y="25638"/>
                  <a:pt x="3062" y="25738"/>
                </a:cubicBezTo>
                <a:cubicBezTo>
                  <a:pt x="2869" y="25753"/>
                  <a:pt x="2470" y="25431"/>
                  <a:pt x="2319" y="25298"/>
                </a:cubicBezTo>
                <a:cubicBezTo>
                  <a:pt x="2239" y="25228"/>
                  <a:pt x="1821" y="24866"/>
                  <a:pt x="1798" y="24789"/>
                </a:cubicBezTo>
                <a:cubicBezTo>
                  <a:pt x="1752" y="24770"/>
                  <a:pt x="1596" y="24720"/>
                  <a:pt x="1553" y="24668"/>
                </a:cubicBezTo>
                <a:cubicBezTo>
                  <a:pt x="1440" y="24533"/>
                  <a:pt x="1326" y="24449"/>
                  <a:pt x="1327" y="24255"/>
                </a:cubicBezTo>
                <a:cubicBezTo>
                  <a:pt x="1328" y="24204"/>
                  <a:pt x="1244" y="24156"/>
                  <a:pt x="1287" y="24062"/>
                </a:cubicBezTo>
                <a:cubicBezTo>
                  <a:pt x="1283" y="24034"/>
                  <a:pt x="1271" y="24029"/>
                  <a:pt x="1238" y="23988"/>
                </a:cubicBezTo>
                <a:cubicBezTo>
                  <a:pt x="1135" y="23845"/>
                  <a:pt x="1037" y="23755"/>
                  <a:pt x="925" y="23628"/>
                </a:cubicBezTo>
                <a:cubicBezTo>
                  <a:pt x="849" y="23542"/>
                  <a:pt x="766" y="23366"/>
                  <a:pt x="698" y="23293"/>
                </a:cubicBezTo>
                <a:cubicBezTo>
                  <a:pt x="650" y="23254"/>
                  <a:pt x="643" y="23252"/>
                  <a:pt x="640" y="23186"/>
                </a:cubicBezTo>
                <a:cubicBezTo>
                  <a:pt x="677" y="23064"/>
                  <a:pt x="733" y="23084"/>
                  <a:pt x="524" y="23070"/>
                </a:cubicBezTo>
                <a:cubicBezTo>
                  <a:pt x="431" y="23051"/>
                  <a:pt x="301" y="22934"/>
                  <a:pt x="223" y="22882"/>
                </a:cubicBezTo>
                <a:cubicBezTo>
                  <a:pt x="243" y="22870"/>
                  <a:pt x="264" y="22859"/>
                  <a:pt x="284" y="22848"/>
                </a:cubicBezTo>
                <a:cubicBezTo>
                  <a:pt x="459" y="22778"/>
                  <a:pt x="157" y="22869"/>
                  <a:pt x="226" y="22601"/>
                </a:cubicBezTo>
                <a:cubicBezTo>
                  <a:pt x="283" y="22525"/>
                  <a:pt x="428" y="22477"/>
                  <a:pt x="514" y="22438"/>
                </a:cubicBezTo>
                <a:cubicBezTo>
                  <a:pt x="469" y="22412"/>
                  <a:pt x="342" y="22487"/>
                  <a:pt x="228" y="22340"/>
                </a:cubicBezTo>
                <a:cubicBezTo>
                  <a:pt x="0" y="22048"/>
                  <a:pt x="108" y="21748"/>
                  <a:pt x="349" y="21491"/>
                </a:cubicBezTo>
                <a:cubicBezTo>
                  <a:pt x="365" y="21402"/>
                  <a:pt x="340" y="21366"/>
                  <a:pt x="369" y="21239"/>
                </a:cubicBezTo>
                <a:cubicBezTo>
                  <a:pt x="451" y="20871"/>
                  <a:pt x="457" y="20783"/>
                  <a:pt x="392" y="20422"/>
                </a:cubicBezTo>
                <a:cubicBezTo>
                  <a:pt x="362" y="20251"/>
                  <a:pt x="529" y="19858"/>
                  <a:pt x="174" y="19829"/>
                </a:cubicBezTo>
                <a:cubicBezTo>
                  <a:pt x="181" y="19807"/>
                  <a:pt x="188" y="19786"/>
                  <a:pt x="204" y="19738"/>
                </a:cubicBezTo>
                <a:cubicBezTo>
                  <a:pt x="346" y="19315"/>
                  <a:pt x="570" y="18918"/>
                  <a:pt x="817" y="18548"/>
                </a:cubicBezTo>
                <a:cubicBezTo>
                  <a:pt x="981" y="18302"/>
                  <a:pt x="1075" y="18054"/>
                  <a:pt x="1256" y="17795"/>
                </a:cubicBezTo>
                <a:cubicBezTo>
                  <a:pt x="1326" y="17695"/>
                  <a:pt x="1378" y="17616"/>
                  <a:pt x="1434" y="17562"/>
                </a:cubicBezTo>
                <a:cubicBezTo>
                  <a:pt x="1552" y="17325"/>
                  <a:pt x="1737" y="17303"/>
                  <a:pt x="1958" y="17200"/>
                </a:cubicBezTo>
                <a:cubicBezTo>
                  <a:pt x="2841" y="16754"/>
                  <a:pt x="2399" y="16257"/>
                  <a:pt x="2866" y="15646"/>
                </a:cubicBezTo>
                <a:cubicBezTo>
                  <a:pt x="3285" y="15098"/>
                  <a:pt x="3739" y="14575"/>
                  <a:pt x="4376" y="14706"/>
                </a:cubicBezTo>
                <a:cubicBezTo>
                  <a:pt x="4495" y="14731"/>
                  <a:pt x="4989" y="14733"/>
                  <a:pt x="5060" y="14806"/>
                </a:cubicBezTo>
                <a:cubicBezTo>
                  <a:pt x="5100" y="14655"/>
                  <a:pt x="5234" y="14602"/>
                  <a:pt x="5502" y="14507"/>
                </a:cubicBezTo>
                <a:cubicBezTo>
                  <a:pt x="6134" y="14229"/>
                  <a:pt x="6470" y="14180"/>
                  <a:pt x="7156" y="14168"/>
                </a:cubicBezTo>
                <a:cubicBezTo>
                  <a:pt x="7449" y="14163"/>
                  <a:pt x="7660" y="14091"/>
                  <a:pt x="7944" y="14133"/>
                </a:cubicBezTo>
                <a:cubicBezTo>
                  <a:pt x="8024" y="14144"/>
                  <a:pt x="8085" y="14145"/>
                  <a:pt x="8161" y="14151"/>
                </a:cubicBezTo>
                <a:cubicBezTo>
                  <a:pt x="8351" y="14034"/>
                  <a:pt x="8592" y="14071"/>
                  <a:pt x="8727" y="14121"/>
                </a:cubicBezTo>
                <a:cubicBezTo>
                  <a:pt x="8839" y="14163"/>
                  <a:pt x="8820" y="14315"/>
                  <a:pt x="8821" y="14428"/>
                </a:cubicBezTo>
                <a:cubicBezTo>
                  <a:pt x="8821" y="14757"/>
                  <a:pt x="8549" y="15173"/>
                  <a:pt x="8846" y="15376"/>
                </a:cubicBezTo>
                <a:cubicBezTo>
                  <a:pt x="8951" y="15448"/>
                  <a:pt x="9002" y="15514"/>
                  <a:pt x="9014" y="15564"/>
                </a:cubicBezTo>
                <a:cubicBezTo>
                  <a:pt x="9277" y="15621"/>
                  <a:pt x="9771" y="15614"/>
                  <a:pt x="9960" y="15731"/>
                </a:cubicBezTo>
                <a:cubicBezTo>
                  <a:pt x="10251" y="15911"/>
                  <a:pt x="10402" y="16131"/>
                  <a:pt x="10761" y="16293"/>
                </a:cubicBezTo>
                <a:cubicBezTo>
                  <a:pt x="10967" y="16387"/>
                  <a:pt x="11362" y="16543"/>
                  <a:pt x="11512" y="16287"/>
                </a:cubicBezTo>
                <a:cubicBezTo>
                  <a:pt x="11658" y="16038"/>
                  <a:pt x="11636" y="15615"/>
                  <a:pt x="12087" y="15593"/>
                </a:cubicBezTo>
                <a:cubicBezTo>
                  <a:pt x="12319" y="15581"/>
                  <a:pt x="12872" y="15843"/>
                  <a:pt x="13065" y="15970"/>
                </a:cubicBezTo>
                <a:cubicBezTo>
                  <a:pt x="13356" y="15984"/>
                  <a:pt x="13821" y="16218"/>
                  <a:pt x="14209" y="16232"/>
                </a:cubicBezTo>
                <a:cubicBezTo>
                  <a:pt x="14468" y="16242"/>
                  <a:pt x="14547" y="16209"/>
                  <a:pt x="14755" y="16098"/>
                </a:cubicBezTo>
                <a:cubicBezTo>
                  <a:pt x="14841" y="16052"/>
                  <a:pt x="15118" y="16045"/>
                  <a:pt x="15171" y="16128"/>
                </a:cubicBezTo>
                <a:cubicBezTo>
                  <a:pt x="15187" y="16154"/>
                  <a:pt x="15216" y="16171"/>
                  <a:pt x="15252" y="16181"/>
                </a:cubicBezTo>
                <a:cubicBezTo>
                  <a:pt x="15416" y="16231"/>
                  <a:pt x="15744" y="16147"/>
                  <a:pt x="15858" y="16132"/>
                </a:cubicBezTo>
                <a:cubicBezTo>
                  <a:pt x="16018" y="15928"/>
                  <a:pt x="15947" y="15771"/>
                  <a:pt x="16078" y="15502"/>
                </a:cubicBezTo>
                <a:cubicBezTo>
                  <a:pt x="16089" y="15390"/>
                  <a:pt x="16202" y="15015"/>
                  <a:pt x="16261" y="14937"/>
                </a:cubicBezTo>
                <a:cubicBezTo>
                  <a:pt x="16217" y="14779"/>
                  <a:pt x="16275" y="14629"/>
                  <a:pt x="16260" y="14522"/>
                </a:cubicBezTo>
                <a:cubicBezTo>
                  <a:pt x="16239" y="14445"/>
                  <a:pt x="16358" y="14017"/>
                  <a:pt x="15671" y="14342"/>
                </a:cubicBezTo>
                <a:cubicBezTo>
                  <a:pt x="15304" y="14522"/>
                  <a:pt x="15240" y="14352"/>
                  <a:pt x="14907" y="14252"/>
                </a:cubicBezTo>
                <a:cubicBezTo>
                  <a:pt x="14600" y="14160"/>
                  <a:pt x="14627" y="14434"/>
                  <a:pt x="14147" y="14284"/>
                </a:cubicBezTo>
                <a:cubicBezTo>
                  <a:pt x="13619" y="14119"/>
                  <a:pt x="13815" y="14123"/>
                  <a:pt x="13463" y="13707"/>
                </a:cubicBezTo>
                <a:cubicBezTo>
                  <a:pt x="13253" y="13459"/>
                  <a:pt x="13682" y="13716"/>
                  <a:pt x="13394" y="13258"/>
                </a:cubicBezTo>
                <a:cubicBezTo>
                  <a:pt x="13277" y="13072"/>
                  <a:pt x="13355" y="12954"/>
                  <a:pt x="13560" y="12899"/>
                </a:cubicBezTo>
                <a:cubicBezTo>
                  <a:pt x="13809" y="12832"/>
                  <a:pt x="13971" y="13014"/>
                  <a:pt x="14139" y="12783"/>
                </a:cubicBezTo>
                <a:cubicBezTo>
                  <a:pt x="14252" y="12627"/>
                  <a:pt x="14539" y="12641"/>
                  <a:pt x="14735" y="12577"/>
                </a:cubicBezTo>
                <a:cubicBezTo>
                  <a:pt x="15038" y="12478"/>
                  <a:pt x="15123" y="12375"/>
                  <a:pt x="15494" y="12342"/>
                </a:cubicBezTo>
                <a:cubicBezTo>
                  <a:pt x="15580" y="12334"/>
                  <a:pt x="15652" y="12333"/>
                  <a:pt x="15737" y="12345"/>
                </a:cubicBezTo>
                <a:cubicBezTo>
                  <a:pt x="15909" y="12381"/>
                  <a:pt x="16139" y="12544"/>
                  <a:pt x="16349" y="12614"/>
                </a:cubicBezTo>
                <a:cubicBezTo>
                  <a:pt x="16958" y="12816"/>
                  <a:pt x="17353" y="12635"/>
                  <a:pt x="17660" y="12559"/>
                </a:cubicBezTo>
                <a:cubicBezTo>
                  <a:pt x="17651" y="12550"/>
                  <a:pt x="17689" y="12476"/>
                  <a:pt x="17648" y="12312"/>
                </a:cubicBezTo>
                <a:cubicBezTo>
                  <a:pt x="17666" y="11942"/>
                  <a:pt x="17212" y="11991"/>
                  <a:pt x="17130" y="11783"/>
                </a:cubicBezTo>
                <a:cubicBezTo>
                  <a:pt x="16996" y="11739"/>
                  <a:pt x="16859" y="11673"/>
                  <a:pt x="16698" y="11583"/>
                </a:cubicBezTo>
                <a:cubicBezTo>
                  <a:pt x="16595" y="11524"/>
                  <a:pt x="16481" y="11454"/>
                  <a:pt x="16351" y="11373"/>
                </a:cubicBezTo>
                <a:cubicBezTo>
                  <a:pt x="16263" y="11318"/>
                  <a:pt x="16107" y="11246"/>
                  <a:pt x="16205" y="11144"/>
                </a:cubicBezTo>
                <a:cubicBezTo>
                  <a:pt x="16427" y="10913"/>
                  <a:pt x="16425" y="10624"/>
                  <a:pt x="16374" y="10540"/>
                </a:cubicBezTo>
                <a:cubicBezTo>
                  <a:pt x="16309" y="10527"/>
                  <a:pt x="16248" y="10584"/>
                  <a:pt x="16095" y="10638"/>
                </a:cubicBezTo>
                <a:cubicBezTo>
                  <a:pt x="15929" y="10697"/>
                  <a:pt x="15680" y="10777"/>
                  <a:pt x="15545" y="10890"/>
                </a:cubicBezTo>
                <a:cubicBezTo>
                  <a:pt x="15467" y="10955"/>
                  <a:pt x="15373" y="10815"/>
                  <a:pt x="15320" y="10866"/>
                </a:cubicBezTo>
                <a:cubicBezTo>
                  <a:pt x="15276" y="10909"/>
                  <a:pt x="15607" y="11107"/>
                  <a:pt x="15695" y="11124"/>
                </a:cubicBezTo>
                <a:cubicBezTo>
                  <a:pt x="15922" y="11167"/>
                  <a:pt x="16110" y="11189"/>
                  <a:pt x="15749" y="11323"/>
                </a:cubicBezTo>
                <a:cubicBezTo>
                  <a:pt x="15554" y="11396"/>
                  <a:pt x="15225" y="11475"/>
                  <a:pt x="15101" y="11239"/>
                </a:cubicBezTo>
                <a:cubicBezTo>
                  <a:pt x="14994" y="11034"/>
                  <a:pt x="15209" y="11047"/>
                  <a:pt x="14868" y="10854"/>
                </a:cubicBezTo>
                <a:cubicBezTo>
                  <a:pt x="14605" y="10706"/>
                  <a:pt x="14819" y="10579"/>
                  <a:pt x="14490" y="10727"/>
                </a:cubicBezTo>
                <a:cubicBezTo>
                  <a:pt x="14253" y="10833"/>
                  <a:pt x="14286" y="10876"/>
                  <a:pt x="14141" y="11036"/>
                </a:cubicBezTo>
                <a:cubicBezTo>
                  <a:pt x="14099" y="11083"/>
                  <a:pt x="14109" y="11107"/>
                  <a:pt x="14048" y="11168"/>
                </a:cubicBezTo>
                <a:cubicBezTo>
                  <a:pt x="14004" y="11242"/>
                  <a:pt x="13953" y="11329"/>
                  <a:pt x="13904" y="11459"/>
                </a:cubicBezTo>
                <a:cubicBezTo>
                  <a:pt x="13848" y="11608"/>
                  <a:pt x="13847" y="11656"/>
                  <a:pt x="13829" y="11706"/>
                </a:cubicBezTo>
                <a:cubicBezTo>
                  <a:pt x="13777" y="11895"/>
                  <a:pt x="13546" y="12046"/>
                  <a:pt x="13714" y="12325"/>
                </a:cubicBezTo>
                <a:cubicBezTo>
                  <a:pt x="13749" y="12346"/>
                  <a:pt x="14120" y="12644"/>
                  <a:pt x="13994" y="12685"/>
                </a:cubicBezTo>
                <a:cubicBezTo>
                  <a:pt x="13965" y="12695"/>
                  <a:pt x="13577" y="12776"/>
                  <a:pt x="13345" y="12897"/>
                </a:cubicBezTo>
                <a:cubicBezTo>
                  <a:pt x="13306" y="12893"/>
                  <a:pt x="13279" y="12855"/>
                  <a:pt x="13245" y="12762"/>
                </a:cubicBezTo>
                <a:cubicBezTo>
                  <a:pt x="13091" y="12730"/>
                  <a:pt x="12689" y="12646"/>
                  <a:pt x="12584" y="12930"/>
                </a:cubicBezTo>
                <a:cubicBezTo>
                  <a:pt x="12506" y="13143"/>
                  <a:pt x="12321" y="12727"/>
                  <a:pt x="12330" y="13198"/>
                </a:cubicBezTo>
                <a:cubicBezTo>
                  <a:pt x="12337" y="13553"/>
                  <a:pt x="12275" y="13400"/>
                  <a:pt x="12560" y="13625"/>
                </a:cubicBezTo>
                <a:cubicBezTo>
                  <a:pt x="12812" y="13823"/>
                  <a:pt x="12515" y="13774"/>
                  <a:pt x="12467" y="13824"/>
                </a:cubicBezTo>
                <a:cubicBezTo>
                  <a:pt x="12386" y="13908"/>
                  <a:pt x="12454" y="14456"/>
                  <a:pt x="12119" y="14166"/>
                </a:cubicBezTo>
                <a:cubicBezTo>
                  <a:pt x="12078" y="14131"/>
                  <a:pt x="12055" y="14101"/>
                  <a:pt x="12022" y="14058"/>
                </a:cubicBezTo>
                <a:cubicBezTo>
                  <a:pt x="11849" y="13787"/>
                  <a:pt x="11962" y="13664"/>
                  <a:pt x="12261" y="13691"/>
                </a:cubicBezTo>
                <a:cubicBezTo>
                  <a:pt x="12350" y="13699"/>
                  <a:pt x="12015" y="13615"/>
                  <a:pt x="11995" y="13608"/>
                </a:cubicBezTo>
                <a:cubicBezTo>
                  <a:pt x="11764" y="13523"/>
                  <a:pt x="11752" y="13422"/>
                  <a:pt x="11589" y="13275"/>
                </a:cubicBezTo>
                <a:cubicBezTo>
                  <a:pt x="11535" y="13227"/>
                  <a:pt x="11521" y="13204"/>
                  <a:pt x="11502" y="13183"/>
                </a:cubicBezTo>
                <a:cubicBezTo>
                  <a:pt x="11460" y="13131"/>
                  <a:pt x="11397" y="13040"/>
                  <a:pt x="11369" y="13007"/>
                </a:cubicBezTo>
                <a:cubicBezTo>
                  <a:pt x="11343" y="12977"/>
                  <a:pt x="11278" y="12933"/>
                  <a:pt x="11290" y="12891"/>
                </a:cubicBezTo>
                <a:cubicBezTo>
                  <a:pt x="11293" y="12881"/>
                  <a:pt x="11263" y="12824"/>
                  <a:pt x="11286" y="12717"/>
                </a:cubicBezTo>
                <a:cubicBezTo>
                  <a:pt x="11313" y="12588"/>
                  <a:pt x="11292" y="12405"/>
                  <a:pt x="11213" y="12332"/>
                </a:cubicBezTo>
                <a:cubicBezTo>
                  <a:pt x="11146" y="12329"/>
                  <a:pt x="11095" y="12221"/>
                  <a:pt x="11034" y="12177"/>
                </a:cubicBezTo>
                <a:cubicBezTo>
                  <a:pt x="11018" y="12165"/>
                  <a:pt x="11001" y="12150"/>
                  <a:pt x="10987" y="12127"/>
                </a:cubicBezTo>
                <a:cubicBezTo>
                  <a:pt x="10951" y="12108"/>
                  <a:pt x="10901" y="12101"/>
                  <a:pt x="10851" y="12075"/>
                </a:cubicBezTo>
                <a:cubicBezTo>
                  <a:pt x="10825" y="12085"/>
                  <a:pt x="10544" y="11923"/>
                  <a:pt x="10347" y="11818"/>
                </a:cubicBezTo>
                <a:cubicBezTo>
                  <a:pt x="9976" y="11621"/>
                  <a:pt x="10108" y="11444"/>
                  <a:pt x="9902" y="11272"/>
                </a:cubicBezTo>
                <a:cubicBezTo>
                  <a:pt x="9842" y="11221"/>
                  <a:pt x="9816" y="11224"/>
                  <a:pt x="9750" y="11250"/>
                </a:cubicBezTo>
                <a:cubicBezTo>
                  <a:pt x="9691" y="11290"/>
                  <a:pt x="9647" y="11353"/>
                  <a:pt x="9599" y="11223"/>
                </a:cubicBezTo>
                <a:cubicBezTo>
                  <a:pt x="9581" y="11174"/>
                  <a:pt x="9579" y="11147"/>
                  <a:pt x="9590" y="11130"/>
                </a:cubicBezTo>
                <a:cubicBezTo>
                  <a:pt x="9572" y="11082"/>
                  <a:pt x="9272" y="11089"/>
                  <a:pt x="9234" y="11120"/>
                </a:cubicBezTo>
                <a:cubicBezTo>
                  <a:pt x="9107" y="11221"/>
                  <a:pt x="9347" y="11601"/>
                  <a:pt x="9422" y="11692"/>
                </a:cubicBezTo>
                <a:cubicBezTo>
                  <a:pt x="9566" y="11867"/>
                  <a:pt x="9869" y="12228"/>
                  <a:pt x="10052" y="12325"/>
                </a:cubicBezTo>
                <a:cubicBezTo>
                  <a:pt x="10203" y="12405"/>
                  <a:pt x="10229" y="12335"/>
                  <a:pt x="10316" y="12466"/>
                </a:cubicBezTo>
                <a:cubicBezTo>
                  <a:pt x="10454" y="12676"/>
                  <a:pt x="11139" y="12862"/>
                  <a:pt x="11006" y="13073"/>
                </a:cubicBezTo>
                <a:cubicBezTo>
                  <a:pt x="10940" y="13179"/>
                  <a:pt x="10702" y="12748"/>
                  <a:pt x="10539" y="12981"/>
                </a:cubicBezTo>
                <a:cubicBezTo>
                  <a:pt x="10409" y="13167"/>
                  <a:pt x="10748" y="13259"/>
                  <a:pt x="10445" y="13604"/>
                </a:cubicBezTo>
                <a:cubicBezTo>
                  <a:pt x="10346" y="13717"/>
                  <a:pt x="10234" y="13766"/>
                  <a:pt x="10300" y="13561"/>
                </a:cubicBezTo>
                <a:cubicBezTo>
                  <a:pt x="10436" y="13136"/>
                  <a:pt x="9844" y="12764"/>
                  <a:pt x="9521" y="12606"/>
                </a:cubicBezTo>
                <a:cubicBezTo>
                  <a:pt x="9217" y="12457"/>
                  <a:pt x="8967" y="12255"/>
                  <a:pt x="8781" y="11971"/>
                </a:cubicBezTo>
                <a:cubicBezTo>
                  <a:pt x="8556" y="11629"/>
                  <a:pt x="8401" y="11427"/>
                  <a:pt x="7965" y="11653"/>
                </a:cubicBezTo>
                <a:cubicBezTo>
                  <a:pt x="7952" y="11660"/>
                  <a:pt x="7875" y="11697"/>
                  <a:pt x="7855" y="11688"/>
                </a:cubicBezTo>
                <a:cubicBezTo>
                  <a:pt x="7831" y="11723"/>
                  <a:pt x="7690" y="11823"/>
                  <a:pt x="7632" y="11855"/>
                </a:cubicBezTo>
                <a:cubicBezTo>
                  <a:pt x="7457" y="11950"/>
                  <a:pt x="7325" y="11915"/>
                  <a:pt x="7153" y="11840"/>
                </a:cubicBezTo>
                <a:cubicBezTo>
                  <a:pt x="6961" y="11751"/>
                  <a:pt x="6694" y="11851"/>
                  <a:pt x="6608" y="12043"/>
                </a:cubicBezTo>
                <a:cubicBezTo>
                  <a:pt x="6575" y="12116"/>
                  <a:pt x="6637" y="12152"/>
                  <a:pt x="6599" y="12173"/>
                </a:cubicBezTo>
                <a:cubicBezTo>
                  <a:pt x="6547" y="12558"/>
                  <a:pt x="6039" y="12695"/>
                  <a:pt x="5944" y="12765"/>
                </a:cubicBezTo>
                <a:cubicBezTo>
                  <a:pt x="5458" y="13124"/>
                  <a:pt x="5787" y="13544"/>
                  <a:pt x="5293" y="13929"/>
                </a:cubicBezTo>
                <a:cubicBezTo>
                  <a:pt x="4906" y="14231"/>
                  <a:pt x="4977" y="14152"/>
                  <a:pt x="4502" y="14219"/>
                </a:cubicBezTo>
                <a:cubicBezTo>
                  <a:pt x="4255" y="14254"/>
                  <a:pt x="4097" y="14388"/>
                  <a:pt x="3974" y="14407"/>
                </a:cubicBezTo>
                <a:cubicBezTo>
                  <a:pt x="3775" y="14438"/>
                  <a:pt x="3816" y="14089"/>
                  <a:pt x="3416" y="14030"/>
                </a:cubicBezTo>
                <a:cubicBezTo>
                  <a:pt x="3330" y="14018"/>
                  <a:pt x="3184" y="14111"/>
                  <a:pt x="3068" y="14097"/>
                </a:cubicBezTo>
                <a:cubicBezTo>
                  <a:pt x="2947" y="14068"/>
                  <a:pt x="3014" y="13931"/>
                  <a:pt x="3028" y="13811"/>
                </a:cubicBezTo>
                <a:cubicBezTo>
                  <a:pt x="3078" y="13376"/>
                  <a:pt x="2791" y="13627"/>
                  <a:pt x="3039" y="13063"/>
                </a:cubicBezTo>
                <a:cubicBezTo>
                  <a:pt x="3162" y="12784"/>
                  <a:pt x="3145" y="12776"/>
                  <a:pt x="3152" y="12491"/>
                </a:cubicBezTo>
                <a:cubicBezTo>
                  <a:pt x="3153" y="12445"/>
                  <a:pt x="3186" y="12409"/>
                  <a:pt x="3195" y="12332"/>
                </a:cubicBezTo>
                <a:cubicBezTo>
                  <a:pt x="3160" y="12155"/>
                  <a:pt x="3153" y="12157"/>
                  <a:pt x="3113" y="12077"/>
                </a:cubicBezTo>
                <a:cubicBezTo>
                  <a:pt x="3050" y="11951"/>
                  <a:pt x="3372" y="11772"/>
                  <a:pt x="3454" y="11756"/>
                </a:cubicBezTo>
                <a:cubicBezTo>
                  <a:pt x="3536" y="11739"/>
                  <a:pt x="4339" y="11813"/>
                  <a:pt x="4503" y="11819"/>
                </a:cubicBezTo>
                <a:cubicBezTo>
                  <a:pt x="4570" y="11822"/>
                  <a:pt x="5225" y="11855"/>
                  <a:pt x="5243" y="11871"/>
                </a:cubicBezTo>
                <a:cubicBezTo>
                  <a:pt x="5246" y="11817"/>
                  <a:pt x="5314" y="11629"/>
                  <a:pt x="5332" y="11566"/>
                </a:cubicBezTo>
                <a:cubicBezTo>
                  <a:pt x="5360" y="11466"/>
                  <a:pt x="5394" y="11152"/>
                  <a:pt x="5534" y="11225"/>
                </a:cubicBezTo>
                <a:cubicBezTo>
                  <a:pt x="5586" y="11242"/>
                  <a:pt x="5468" y="11100"/>
                  <a:pt x="5448" y="11046"/>
                </a:cubicBezTo>
                <a:cubicBezTo>
                  <a:pt x="5391" y="10898"/>
                  <a:pt x="5459" y="10922"/>
                  <a:pt x="5339" y="10797"/>
                </a:cubicBezTo>
                <a:cubicBezTo>
                  <a:pt x="5150" y="10600"/>
                  <a:pt x="5221" y="10513"/>
                  <a:pt x="5198" y="10490"/>
                </a:cubicBezTo>
                <a:cubicBezTo>
                  <a:pt x="5101" y="10391"/>
                  <a:pt x="4591" y="10318"/>
                  <a:pt x="4558" y="10179"/>
                </a:cubicBezTo>
                <a:cubicBezTo>
                  <a:pt x="4547" y="10130"/>
                  <a:pt x="4569" y="10164"/>
                  <a:pt x="4537" y="10109"/>
                </a:cubicBezTo>
                <a:cubicBezTo>
                  <a:pt x="4452" y="9964"/>
                  <a:pt x="4941" y="9999"/>
                  <a:pt x="5000" y="10006"/>
                </a:cubicBezTo>
                <a:cubicBezTo>
                  <a:pt x="5216" y="10032"/>
                  <a:pt x="5331" y="10074"/>
                  <a:pt x="5342" y="9816"/>
                </a:cubicBezTo>
                <a:cubicBezTo>
                  <a:pt x="5350" y="9642"/>
                  <a:pt x="5405" y="9678"/>
                  <a:pt x="5559" y="9720"/>
                </a:cubicBezTo>
                <a:cubicBezTo>
                  <a:pt x="5908" y="9814"/>
                  <a:pt x="5811" y="9753"/>
                  <a:pt x="6018" y="9603"/>
                </a:cubicBezTo>
                <a:cubicBezTo>
                  <a:pt x="6137" y="9517"/>
                  <a:pt x="6161" y="9546"/>
                  <a:pt x="6251" y="9424"/>
                </a:cubicBezTo>
                <a:cubicBezTo>
                  <a:pt x="6370" y="9239"/>
                  <a:pt x="6440" y="9269"/>
                  <a:pt x="6552" y="9183"/>
                </a:cubicBezTo>
                <a:cubicBezTo>
                  <a:pt x="6683" y="9054"/>
                  <a:pt x="6930" y="9168"/>
                  <a:pt x="7077" y="9041"/>
                </a:cubicBezTo>
                <a:cubicBezTo>
                  <a:pt x="7076" y="9041"/>
                  <a:pt x="6744" y="9020"/>
                  <a:pt x="6884" y="9006"/>
                </a:cubicBezTo>
                <a:cubicBezTo>
                  <a:pt x="7101" y="8984"/>
                  <a:pt x="7016" y="8990"/>
                  <a:pt x="7083" y="8778"/>
                </a:cubicBezTo>
                <a:cubicBezTo>
                  <a:pt x="7115" y="8677"/>
                  <a:pt x="7265" y="8434"/>
                  <a:pt x="7313" y="8632"/>
                </a:cubicBezTo>
                <a:cubicBezTo>
                  <a:pt x="7354" y="8798"/>
                  <a:pt x="7341" y="8659"/>
                  <a:pt x="7433" y="8505"/>
                </a:cubicBezTo>
                <a:cubicBezTo>
                  <a:pt x="7501" y="8414"/>
                  <a:pt x="7690" y="8420"/>
                  <a:pt x="7834" y="8391"/>
                </a:cubicBezTo>
                <a:cubicBezTo>
                  <a:pt x="7920" y="8363"/>
                  <a:pt x="7938" y="8320"/>
                  <a:pt x="8080" y="8329"/>
                </a:cubicBezTo>
                <a:cubicBezTo>
                  <a:pt x="8180" y="8335"/>
                  <a:pt x="8230" y="8276"/>
                  <a:pt x="8386" y="8277"/>
                </a:cubicBezTo>
                <a:cubicBezTo>
                  <a:pt x="8516" y="8278"/>
                  <a:pt x="8259" y="8241"/>
                  <a:pt x="8245" y="8026"/>
                </a:cubicBezTo>
                <a:cubicBezTo>
                  <a:pt x="8240" y="7957"/>
                  <a:pt x="8222" y="7912"/>
                  <a:pt x="8207" y="7865"/>
                </a:cubicBezTo>
                <a:cubicBezTo>
                  <a:pt x="8171" y="7766"/>
                  <a:pt x="8156" y="7726"/>
                  <a:pt x="8116" y="7655"/>
                </a:cubicBezTo>
                <a:cubicBezTo>
                  <a:pt x="8063" y="7545"/>
                  <a:pt x="8115" y="7571"/>
                  <a:pt x="8086" y="7461"/>
                </a:cubicBezTo>
                <a:cubicBezTo>
                  <a:pt x="8028" y="7238"/>
                  <a:pt x="8197" y="7336"/>
                  <a:pt x="8345" y="7259"/>
                </a:cubicBezTo>
                <a:cubicBezTo>
                  <a:pt x="8506" y="7161"/>
                  <a:pt x="8583" y="7129"/>
                  <a:pt x="8696" y="7335"/>
                </a:cubicBezTo>
                <a:cubicBezTo>
                  <a:pt x="8805" y="7532"/>
                  <a:pt x="8346" y="7486"/>
                  <a:pt x="8495" y="7903"/>
                </a:cubicBezTo>
                <a:cubicBezTo>
                  <a:pt x="8535" y="7947"/>
                  <a:pt x="8533" y="7964"/>
                  <a:pt x="8640" y="8029"/>
                </a:cubicBezTo>
                <a:cubicBezTo>
                  <a:pt x="8866" y="8165"/>
                  <a:pt x="8872" y="8209"/>
                  <a:pt x="9156" y="8086"/>
                </a:cubicBezTo>
                <a:cubicBezTo>
                  <a:pt x="9204" y="8065"/>
                  <a:pt x="9575" y="7913"/>
                  <a:pt x="9488" y="8070"/>
                </a:cubicBezTo>
                <a:cubicBezTo>
                  <a:pt x="9456" y="8127"/>
                  <a:pt x="9560" y="8195"/>
                  <a:pt x="9597" y="8154"/>
                </a:cubicBezTo>
                <a:cubicBezTo>
                  <a:pt x="9610" y="8141"/>
                  <a:pt x="9709" y="8298"/>
                  <a:pt x="9717" y="8331"/>
                </a:cubicBezTo>
                <a:cubicBezTo>
                  <a:pt x="9897" y="8245"/>
                  <a:pt x="10475" y="7948"/>
                  <a:pt x="10580" y="7935"/>
                </a:cubicBezTo>
                <a:cubicBezTo>
                  <a:pt x="10897" y="7895"/>
                  <a:pt x="10972" y="8008"/>
                  <a:pt x="11216" y="8022"/>
                </a:cubicBezTo>
                <a:cubicBezTo>
                  <a:pt x="11175" y="7803"/>
                  <a:pt x="11371" y="7817"/>
                  <a:pt x="11438" y="7791"/>
                </a:cubicBezTo>
                <a:cubicBezTo>
                  <a:pt x="11474" y="7778"/>
                  <a:pt x="11531" y="7732"/>
                  <a:pt x="11568" y="7726"/>
                </a:cubicBezTo>
                <a:cubicBezTo>
                  <a:pt x="11531" y="7712"/>
                  <a:pt x="11418" y="7593"/>
                  <a:pt x="11457" y="7435"/>
                </a:cubicBezTo>
                <a:cubicBezTo>
                  <a:pt x="11373" y="7320"/>
                  <a:pt x="11505" y="6944"/>
                  <a:pt x="11749" y="6974"/>
                </a:cubicBezTo>
                <a:cubicBezTo>
                  <a:pt x="11956" y="7000"/>
                  <a:pt x="12165" y="7063"/>
                  <a:pt x="12326" y="6824"/>
                </a:cubicBezTo>
                <a:cubicBezTo>
                  <a:pt x="11283" y="6243"/>
                  <a:pt x="13081" y="6259"/>
                  <a:pt x="13115" y="6291"/>
                </a:cubicBezTo>
                <a:cubicBezTo>
                  <a:pt x="13297" y="6117"/>
                  <a:pt x="13156" y="6017"/>
                  <a:pt x="13104" y="5924"/>
                </a:cubicBezTo>
                <a:cubicBezTo>
                  <a:pt x="12993" y="5977"/>
                  <a:pt x="12869" y="6015"/>
                  <a:pt x="12720" y="6040"/>
                </a:cubicBezTo>
                <a:cubicBezTo>
                  <a:pt x="12519" y="6074"/>
                  <a:pt x="12035" y="6218"/>
                  <a:pt x="11889" y="6178"/>
                </a:cubicBezTo>
                <a:cubicBezTo>
                  <a:pt x="11671" y="6118"/>
                  <a:pt x="11471" y="5966"/>
                  <a:pt x="11401" y="5747"/>
                </a:cubicBezTo>
                <a:cubicBezTo>
                  <a:pt x="11267" y="5326"/>
                  <a:pt x="11435" y="5111"/>
                  <a:pt x="11772" y="4896"/>
                </a:cubicBezTo>
                <a:cubicBezTo>
                  <a:pt x="11820" y="4866"/>
                  <a:pt x="11869" y="4836"/>
                  <a:pt x="11918" y="4806"/>
                </a:cubicBezTo>
                <a:cubicBezTo>
                  <a:pt x="12045" y="4728"/>
                  <a:pt x="12314" y="4607"/>
                  <a:pt x="12153" y="4452"/>
                </a:cubicBezTo>
                <a:cubicBezTo>
                  <a:pt x="12052" y="4354"/>
                  <a:pt x="11909" y="4318"/>
                  <a:pt x="11846" y="4251"/>
                </a:cubicBezTo>
                <a:cubicBezTo>
                  <a:pt x="11727" y="4271"/>
                  <a:pt x="11615" y="4321"/>
                  <a:pt x="11429" y="4429"/>
                </a:cubicBezTo>
                <a:cubicBezTo>
                  <a:pt x="11152" y="4590"/>
                  <a:pt x="11510" y="4788"/>
                  <a:pt x="10707" y="5160"/>
                </a:cubicBezTo>
                <a:cubicBezTo>
                  <a:pt x="10476" y="5267"/>
                  <a:pt x="10461" y="5247"/>
                  <a:pt x="10387" y="5504"/>
                </a:cubicBezTo>
                <a:cubicBezTo>
                  <a:pt x="10246" y="5990"/>
                  <a:pt x="10795" y="6034"/>
                  <a:pt x="10752" y="6303"/>
                </a:cubicBezTo>
                <a:cubicBezTo>
                  <a:pt x="10708" y="6570"/>
                  <a:pt x="10260" y="6466"/>
                  <a:pt x="10280" y="6845"/>
                </a:cubicBezTo>
                <a:cubicBezTo>
                  <a:pt x="10296" y="7147"/>
                  <a:pt x="10143" y="7298"/>
                  <a:pt x="9912" y="7482"/>
                </a:cubicBezTo>
                <a:cubicBezTo>
                  <a:pt x="9273" y="7990"/>
                  <a:pt x="9247" y="7276"/>
                  <a:pt x="9007" y="6828"/>
                </a:cubicBezTo>
                <a:cubicBezTo>
                  <a:pt x="8925" y="6675"/>
                  <a:pt x="8908" y="6579"/>
                  <a:pt x="8869" y="6517"/>
                </a:cubicBezTo>
                <a:cubicBezTo>
                  <a:pt x="8836" y="6490"/>
                  <a:pt x="8788" y="6369"/>
                  <a:pt x="8740" y="6287"/>
                </a:cubicBezTo>
                <a:cubicBezTo>
                  <a:pt x="8697" y="6213"/>
                  <a:pt x="8683" y="6388"/>
                  <a:pt x="8546" y="6481"/>
                </a:cubicBezTo>
                <a:cubicBezTo>
                  <a:pt x="8441" y="6551"/>
                  <a:pt x="8409" y="6565"/>
                  <a:pt x="8303" y="6649"/>
                </a:cubicBezTo>
                <a:cubicBezTo>
                  <a:pt x="7935" y="6941"/>
                  <a:pt x="7435" y="6700"/>
                  <a:pt x="7590" y="6457"/>
                </a:cubicBezTo>
                <a:cubicBezTo>
                  <a:pt x="7735" y="6230"/>
                  <a:pt x="7201" y="6548"/>
                  <a:pt x="7571" y="6202"/>
                </a:cubicBezTo>
                <a:cubicBezTo>
                  <a:pt x="7846" y="5944"/>
                  <a:pt x="7478" y="6165"/>
                  <a:pt x="7418" y="6000"/>
                </a:cubicBezTo>
                <a:cubicBezTo>
                  <a:pt x="7391" y="5926"/>
                  <a:pt x="7218" y="5912"/>
                  <a:pt x="7665" y="5827"/>
                </a:cubicBezTo>
                <a:cubicBezTo>
                  <a:pt x="8214" y="5722"/>
                  <a:pt x="7494" y="5845"/>
                  <a:pt x="7391" y="5736"/>
                </a:cubicBezTo>
                <a:cubicBezTo>
                  <a:pt x="7307" y="5648"/>
                  <a:pt x="7624" y="5591"/>
                  <a:pt x="7513" y="5538"/>
                </a:cubicBezTo>
                <a:cubicBezTo>
                  <a:pt x="7286" y="5431"/>
                  <a:pt x="7740" y="5540"/>
                  <a:pt x="7801" y="5390"/>
                </a:cubicBezTo>
                <a:cubicBezTo>
                  <a:pt x="7835" y="5307"/>
                  <a:pt x="7975" y="5236"/>
                  <a:pt x="8060" y="5230"/>
                </a:cubicBezTo>
                <a:cubicBezTo>
                  <a:pt x="8305" y="5212"/>
                  <a:pt x="8145" y="5170"/>
                  <a:pt x="8297" y="5098"/>
                </a:cubicBezTo>
                <a:cubicBezTo>
                  <a:pt x="8397" y="5050"/>
                  <a:pt x="8748" y="5083"/>
                  <a:pt x="8818" y="4977"/>
                </a:cubicBezTo>
                <a:cubicBezTo>
                  <a:pt x="8872" y="4895"/>
                  <a:pt x="8086" y="5161"/>
                  <a:pt x="8878" y="4726"/>
                </a:cubicBezTo>
                <a:cubicBezTo>
                  <a:pt x="9186" y="4557"/>
                  <a:pt x="8785" y="4666"/>
                  <a:pt x="9064" y="4550"/>
                </a:cubicBezTo>
                <a:cubicBezTo>
                  <a:pt x="9201" y="4492"/>
                  <a:pt x="9104" y="4453"/>
                  <a:pt x="9265" y="4307"/>
                </a:cubicBezTo>
                <a:cubicBezTo>
                  <a:pt x="9495" y="4097"/>
                  <a:pt x="9324" y="4174"/>
                  <a:pt x="9356" y="4082"/>
                </a:cubicBezTo>
                <a:cubicBezTo>
                  <a:pt x="9391" y="3979"/>
                  <a:pt x="9670" y="3953"/>
                  <a:pt x="9738" y="3835"/>
                </a:cubicBezTo>
                <a:cubicBezTo>
                  <a:pt x="9781" y="3762"/>
                  <a:pt x="9840" y="3814"/>
                  <a:pt x="9784" y="3720"/>
                </a:cubicBezTo>
                <a:cubicBezTo>
                  <a:pt x="9732" y="3631"/>
                  <a:pt x="9994" y="3637"/>
                  <a:pt x="10072" y="3588"/>
                </a:cubicBezTo>
                <a:cubicBezTo>
                  <a:pt x="10193" y="3513"/>
                  <a:pt x="10189" y="3602"/>
                  <a:pt x="10258" y="3461"/>
                </a:cubicBezTo>
                <a:cubicBezTo>
                  <a:pt x="10333" y="3307"/>
                  <a:pt x="10550" y="3247"/>
                  <a:pt x="10698" y="3169"/>
                </a:cubicBezTo>
                <a:cubicBezTo>
                  <a:pt x="10812" y="3108"/>
                  <a:pt x="10995" y="3202"/>
                  <a:pt x="11195" y="3069"/>
                </a:cubicBezTo>
                <a:cubicBezTo>
                  <a:pt x="11289" y="3007"/>
                  <a:pt x="11035" y="2937"/>
                  <a:pt x="11446" y="3011"/>
                </a:cubicBezTo>
                <a:cubicBezTo>
                  <a:pt x="11675" y="3053"/>
                  <a:pt x="11773" y="2732"/>
                  <a:pt x="11925" y="2804"/>
                </a:cubicBezTo>
                <a:cubicBezTo>
                  <a:pt x="12046" y="2862"/>
                  <a:pt x="11923" y="2987"/>
                  <a:pt x="12171" y="2902"/>
                </a:cubicBezTo>
                <a:cubicBezTo>
                  <a:pt x="12188" y="2896"/>
                  <a:pt x="12559" y="2796"/>
                  <a:pt x="12561" y="2796"/>
                </a:cubicBezTo>
                <a:cubicBezTo>
                  <a:pt x="12640" y="2797"/>
                  <a:pt x="12549" y="2878"/>
                  <a:pt x="12810" y="2876"/>
                </a:cubicBezTo>
                <a:cubicBezTo>
                  <a:pt x="13309" y="2872"/>
                  <a:pt x="12906" y="3001"/>
                  <a:pt x="13062" y="3081"/>
                </a:cubicBezTo>
                <a:cubicBezTo>
                  <a:pt x="13080" y="3090"/>
                  <a:pt x="13289" y="3098"/>
                  <a:pt x="13324" y="3131"/>
                </a:cubicBezTo>
                <a:cubicBezTo>
                  <a:pt x="13727" y="3027"/>
                  <a:pt x="13647" y="3221"/>
                  <a:pt x="13976" y="3261"/>
                </a:cubicBezTo>
                <a:cubicBezTo>
                  <a:pt x="14321" y="3303"/>
                  <a:pt x="14455" y="3303"/>
                  <a:pt x="14805" y="3399"/>
                </a:cubicBezTo>
                <a:cubicBezTo>
                  <a:pt x="15025" y="3460"/>
                  <a:pt x="15903" y="3639"/>
                  <a:pt x="15723" y="4001"/>
                </a:cubicBezTo>
                <a:cubicBezTo>
                  <a:pt x="15530" y="4390"/>
                  <a:pt x="14619" y="4153"/>
                  <a:pt x="14305" y="4063"/>
                </a:cubicBezTo>
                <a:cubicBezTo>
                  <a:pt x="13757" y="3906"/>
                  <a:pt x="13883" y="3935"/>
                  <a:pt x="14187" y="4219"/>
                </a:cubicBezTo>
                <a:cubicBezTo>
                  <a:pt x="14452" y="4476"/>
                  <a:pt x="14588" y="4831"/>
                  <a:pt x="15009" y="4860"/>
                </a:cubicBezTo>
                <a:cubicBezTo>
                  <a:pt x="15355" y="4884"/>
                  <a:pt x="14921" y="4599"/>
                  <a:pt x="15239" y="4628"/>
                </a:cubicBezTo>
                <a:cubicBezTo>
                  <a:pt x="15664" y="4667"/>
                  <a:pt x="15610" y="4599"/>
                  <a:pt x="15892" y="4344"/>
                </a:cubicBezTo>
                <a:cubicBezTo>
                  <a:pt x="16107" y="4148"/>
                  <a:pt x="16226" y="4221"/>
                  <a:pt x="16454" y="4192"/>
                </a:cubicBezTo>
                <a:lnTo>
                  <a:pt x="16502" y="4179"/>
                </a:lnTo>
                <a:cubicBezTo>
                  <a:pt x="16729" y="4071"/>
                  <a:pt x="16144" y="3396"/>
                  <a:pt x="16596" y="3471"/>
                </a:cubicBezTo>
                <a:cubicBezTo>
                  <a:pt x="16971" y="3532"/>
                  <a:pt x="16883" y="4082"/>
                  <a:pt x="17438" y="3823"/>
                </a:cubicBezTo>
                <a:cubicBezTo>
                  <a:pt x="17779" y="3664"/>
                  <a:pt x="17857" y="3578"/>
                  <a:pt x="18253" y="3494"/>
                </a:cubicBezTo>
                <a:cubicBezTo>
                  <a:pt x="18676" y="3404"/>
                  <a:pt x="18732" y="3546"/>
                  <a:pt x="19119" y="3502"/>
                </a:cubicBezTo>
                <a:cubicBezTo>
                  <a:pt x="19403" y="3461"/>
                  <a:pt x="19480" y="3452"/>
                  <a:pt x="19769" y="3456"/>
                </a:cubicBezTo>
                <a:cubicBezTo>
                  <a:pt x="20065" y="3460"/>
                  <a:pt x="20001" y="3391"/>
                  <a:pt x="20125" y="3221"/>
                </a:cubicBezTo>
                <a:cubicBezTo>
                  <a:pt x="20214" y="3099"/>
                  <a:pt x="20415" y="3094"/>
                  <a:pt x="20655" y="3139"/>
                </a:cubicBezTo>
                <a:cubicBezTo>
                  <a:pt x="21121" y="3226"/>
                  <a:pt x="21737" y="3502"/>
                  <a:pt x="21981" y="3485"/>
                </a:cubicBezTo>
                <a:cubicBezTo>
                  <a:pt x="22240" y="3466"/>
                  <a:pt x="21736" y="3211"/>
                  <a:pt x="21712" y="3198"/>
                </a:cubicBezTo>
                <a:cubicBezTo>
                  <a:pt x="21030" y="2828"/>
                  <a:pt x="21355" y="2175"/>
                  <a:pt x="21924" y="2172"/>
                </a:cubicBezTo>
                <a:cubicBezTo>
                  <a:pt x="22180" y="2184"/>
                  <a:pt x="22303" y="2261"/>
                  <a:pt x="22386" y="2495"/>
                </a:cubicBezTo>
                <a:cubicBezTo>
                  <a:pt x="22488" y="2746"/>
                  <a:pt x="22729" y="3015"/>
                  <a:pt x="22901" y="3228"/>
                </a:cubicBezTo>
                <a:cubicBezTo>
                  <a:pt x="23198" y="3597"/>
                  <a:pt x="23189" y="3930"/>
                  <a:pt x="22686" y="4067"/>
                </a:cubicBezTo>
                <a:cubicBezTo>
                  <a:pt x="22565" y="4100"/>
                  <a:pt x="22851" y="4146"/>
                  <a:pt x="22859" y="4147"/>
                </a:cubicBezTo>
                <a:cubicBezTo>
                  <a:pt x="23218" y="4199"/>
                  <a:pt x="23336" y="4096"/>
                  <a:pt x="23467" y="3788"/>
                </a:cubicBezTo>
                <a:cubicBezTo>
                  <a:pt x="23641" y="3377"/>
                  <a:pt x="23804" y="3391"/>
                  <a:pt x="24174" y="3613"/>
                </a:cubicBezTo>
                <a:cubicBezTo>
                  <a:pt x="24423" y="3763"/>
                  <a:pt x="24672" y="3884"/>
                  <a:pt x="24275" y="3587"/>
                </a:cubicBezTo>
                <a:cubicBezTo>
                  <a:pt x="23787" y="3222"/>
                  <a:pt x="23313" y="3398"/>
                  <a:pt x="22932" y="2958"/>
                </a:cubicBezTo>
                <a:cubicBezTo>
                  <a:pt x="22856" y="2871"/>
                  <a:pt x="22593" y="2463"/>
                  <a:pt x="22778" y="2400"/>
                </a:cubicBezTo>
                <a:cubicBezTo>
                  <a:pt x="22886" y="2363"/>
                  <a:pt x="23376" y="2618"/>
                  <a:pt x="23507" y="2673"/>
                </a:cubicBezTo>
                <a:cubicBezTo>
                  <a:pt x="24144" y="2936"/>
                  <a:pt x="22717" y="2256"/>
                  <a:pt x="24111" y="2437"/>
                </a:cubicBezTo>
                <a:cubicBezTo>
                  <a:pt x="24825" y="2529"/>
                  <a:pt x="24352" y="2410"/>
                  <a:pt x="24067" y="2216"/>
                </a:cubicBezTo>
                <a:cubicBezTo>
                  <a:pt x="23658" y="1937"/>
                  <a:pt x="24698" y="1954"/>
                  <a:pt x="24818" y="1939"/>
                </a:cubicBezTo>
                <a:cubicBezTo>
                  <a:pt x="25038" y="1913"/>
                  <a:pt x="24996" y="1877"/>
                  <a:pt x="24931" y="1718"/>
                </a:cubicBezTo>
                <a:cubicBezTo>
                  <a:pt x="24860" y="1433"/>
                  <a:pt x="25843" y="1449"/>
                  <a:pt x="26006" y="1349"/>
                </a:cubicBezTo>
                <a:cubicBezTo>
                  <a:pt x="26098" y="1292"/>
                  <a:pt x="26194" y="1285"/>
                  <a:pt x="26300" y="1278"/>
                </a:cubicBezTo>
                <a:cubicBezTo>
                  <a:pt x="26582" y="1260"/>
                  <a:pt x="26541" y="1366"/>
                  <a:pt x="26816" y="1333"/>
                </a:cubicBezTo>
                <a:cubicBezTo>
                  <a:pt x="27076" y="1301"/>
                  <a:pt x="27244" y="1273"/>
                  <a:pt x="27427" y="1091"/>
                </a:cubicBezTo>
                <a:cubicBezTo>
                  <a:pt x="27703" y="816"/>
                  <a:pt x="28009" y="941"/>
                  <a:pt x="28322" y="1052"/>
                </a:cubicBezTo>
                <a:cubicBezTo>
                  <a:pt x="28923" y="1266"/>
                  <a:pt x="29277" y="1026"/>
                  <a:pt x="29817" y="1197"/>
                </a:cubicBezTo>
                <a:cubicBezTo>
                  <a:pt x="30066" y="1284"/>
                  <a:pt x="30560" y="1424"/>
                  <a:pt x="30144" y="1715"/>
                </a:cubicBezTo>
                <a:cubicBezTo>
                  <a:pt x="30080" y="1759"/>
                  <a:pt x="29416" y="2109"/>
                  <a:pt x="29469" y="2162"/>
                </a:cubicBezTo>
                <a:cubicBezTo>
                  <a:pt x="29533" y="2225"/>
                  <a:pt x="30018" y="2009"/>
                  <a:pt x="30099" y="1973"/>
                </a:cubicBezTo>
                <a:cubicBezTo>
                  <a:pt x="30572" y="1757"/>
                  <a:pt x="30780" y="2045"/>
                  <a:pt x="31087" y="2026"/>
                </a:cubicBezTo>
                <a:cubicBezTo>
                  <a:pt x="31457" y="2003"/>
                  <a:pt x="31622" y="1941"/>
                  <a:pt x="32016" y="2032"/>
                </a:cubicBezTo>
                <a:cubicBezTo>
                  <a:pt x="32311" y="2100"/>
                  <a:pt x="32407" y="2147"/>
                  <a:pt x="32737" y="2168"/>
                </a:cubicBezTo>
                <a:cubicBezTo>
                  <a:pt x="33398" y="2209"/>
                  <a:pt x="33024" y="1972"/>
                  <a:pt x="33509" y="1997"/>
                </a:cubicBezTo>
                <a:cubicBezTo>
                  <a:pt x="33948" y="2019"/>
                  <a:pt x="34433" y="2055"/>
                  <a:pt x="34766" y="2377"/>
                </a:cubicBezTo>
                <a:cubicBezTo>
                  <a:pt x="34908" y="2515"/>
                  <a:pt x="35007" y="2593"/>
                  <a:pt x="35207" y="2660"/>
                </a:cubicBezTo>
                <a:cubicBezTo>
                  <a:pt x="35441" y="2738"/>
                  <a:pt x="35559" y="2749"/>
                  <a:pt x="35763" y="2630"/>
                </a:cubicBezTo>
                <a:cubicBezTo>
                  <a:pt x="35946" y="2524"/>
                  <a:pt x="36482" y="2598"/>
                  <a:pt x="36692" y="2625"/>
                </a:cubicBezTo>
                <a:lnTo>
                  <a:pt x="36833" y="2639"/>
                </a:lnTo>
                <a:cubicBezTo>
                  <a:pt x="37440" y="2702"/>
                  <a:pt x="37151" y="2462"/>
                  <a:pt x="37142" y="2327"/>
                </a:cubicBezTo>
                <a:cubicBezTo>
                  <a:pt x="37127" y="2118"/>
                  <a:pt x="38172" y="2296"/>
                  <a:pt x="38308" y="2333"/>
                </a:cubicBezTo>
                <a:cubicBezTo>
                  <a:pt x="38432" y="2367"/>
                  <a:pt x="38492" y="2449"/>
                  <a:pt x="38565" y="2445"/>
                </a:cubicBezTo>
                <a:cubicBezTo>
                  <a:pt x="38932" y="2421"/>
                  <a:pt x="38978" y="2362"/>
                  <a:pt x="39366" y="2470"/>
                </a:cubicBezTo>
                <a:cubicBezTo>
                  <a:pt x="39883" y="2622"/>
                  <a:pt x="40242" y="2802"/>
                  <a:pt x="40806" y="2768"/>
                </a:cubicBezTo>
                <a:cubicBezTo>
                  <a:pt x="41361" y="2732"/>
                  <a:pt x="41662" y="2650"/>
                  <a:pt x="42195" y="2884"/>
                </a:cubicBezTo>
                <a:cubicBezTo>
                  <a:pt x="42715" y="3111"/>
                  <a:pt x="42753" y="3160"/>
                  <a:pt x="43353" y="3154"/>
                </a:cubicBezTo>
                <a:cubicBezTo>
                  <a:pt x="43969" y="3148"/>
                  <a:pt x="44219" y="3118"/>
                  <a:pt x="44829" y="3288"/>
                </a:cubicBezTo>
                <a:cubicBezTo>
                  <a:pt x="45480" y="3469"/>
                  <a:pt x="45133" y="3258"/>
                  <a:pt x="45304" y="3123"/>
                </a:cubicBezTo>
                <a:cubicBezTo>
                  <a:pt x="45549" y="2930"/>
                  <a:pt x="47171" y="3254"/>
                  <a:pt x="47523" y="3339"/>
                </a:cubicBezTo>
                <a:cubicBezTo>
                  <a:pt x="47942" y="3440"/>
                  <a:pt x="48388" y="3538"/>
                  <a:pt x="48802" y="3649"/>
                </a:cubicBezTo>
                <a:cubicBezTo>
                  <a:pt x="49084" y="3724"/>
                  <a:pt x="49234" y="3803"/>
                  <a:pt x="49494" y="3902"/>
                </a:cubicBezTo>
                <a:cubicBezTo>
                  <a:pt x="49973" y="4085"/>
                  <a:pt x="50385" y="3859"/>
                  <a:pt x="50810" y="4161"/>
                </a:cubicBezTo>
                <a:cubicBezTo>
                  <a:pt x="50984" y="4285"/>
                  <a:pt x="51286" y="4690"/>
                  <a:pt x="50909" y="4696"/>
                </a:cubicBezTo>
                <a:cubicBezTo>
                  <a:pt x="50676" y="4699"/>
                  <a:pt x="49617" y="4378"/>
                  <a:pt x="49322" y="4289"/>
                </a:cubicBezTo>
                <a:cubicBezTo>
                  <a:pt x="49113" y="4226"/>
                  <a:pt x="49103" y="4221"/>
                  <a:pt x="49036" y="4385"/>
                </a:cubicBezTo>
                <a:cubicBezTo>
                  <a:pt x="48909" y="4696"/>
                  <a:pt x="48342" y="4574"/>
                  <a:pt x="48697" y="4696"/>
                </a:cubicBezTo>
                <a:cubicBezTo>
                  <a:pt x="49084" y="4830"/>
                  <a:pt x="49417" y="4919"/>
                  <a:pt x="49786" y="5124"/>
                </a:cubicBezTo>
                <a:cubicBezTo>
                  <a:pt x="49985" y="5234"/>
                  <a:pt x="50046" y="5286"/>
                  <a:pt x="49799" y="5318"/>
                </a:cubicBezTo>
                <a:cubicBezTo>
                  <a:pt x="49082" y="5411"/>
                  <a:pt x="49159" y="5814"/>
                  <a:pt x="48831" y="5986"/>
                </a:cubicBezTo>
                <a:cubicBezTo>
                  <a:pt x="48503" y="6158"/>
                  <a:pt x="47230" y="5904"/>
                  <a:pt x="47375" y="6456"/>
                </a:cubicBezTo>
                <a:cubicBezTo>
                  <a:pt x="47506" y="6953"/>
                  <a:pt x="48319" y="6925"/>
                  <a:pt x="48481" y="7807"/>
                </a:cubicBezTo>
                <a:cubicBezTo>
                  <a:pt x="48518" y="8013"/>
                  <a:pt x="48487" y="8792"/>
                  <a:pt x="48374" y="8943"/>
                </a:cubicBezTo>
                <a:cubicBezTo>
                  <a:pt x="48227" y="9140"/>
                  <a:pt x="47743" y="8627"/>
                  <a:pt x="47623" y="8517"/>
                </a:cubicBezTo>
                <a:cubicBezTo>
                  <a:pt x="47286" y="8209"/>
                  <a:pt x="46708" y="7742"/>
                  <a:pt x="46506" y="7351"/>
                </a:cubicBezTo>
                <a:cubicBezTo>
                  <a:pt x="46421" y="7185"/>
                  <a:pt x="46342" y="7030"/>
                  <a:pt x="46453" y="6867"/>
                </a:cubicBezTo>
                <a:cubicBezTo>
                  <a:pt x="46587" y="6673"/>
                  <a:pt x="46657" y="6404"/>
                  <a:pt x="46712" y="6176"/>
                </a:cubicBezTo>
                <a:cubicBezTo>
                  <a:pt x="46762" y="5971"/>
                  <a:pt x="46795" y="5553"/>
                  <a:pt x="46605" y="5410"/>
                </a:cubicBezTo>
                <a:cubicBezTo>
                  <a:pt x="46406" y="5262"/>
                  <a:pt x="46413" y="5742"/>
                  <a:pt x="46159" y="5794"/>
                </a:cubicBezTo>
                <a:cubicBezTo>
                  <a:pt x="45963" y="5835"/>
                  <a:pt x="45646" y="5582"/>
                  <a:pt x="45324" y="5565"/>
                </a:cubicBezTo>
                <a:cubicBezTo>
                  <a:pt x="44935" y="5545"/>
                  <a:pt x="44942" y="5880"/>
                  <a:pt x="45047" y="6158"/>
                </a:cubicBezTo>
                <a:cubicBezTo>
                  <a:pt x="45101" y="6302"/>
                  <a:pt x="45227" y="6413"/>
                  <a:pt x="45085" y="6464"/>
                </a:cubicBezTo>
                <a:cubicBezTo>
                  <a:pt x="44589" y="6641"/>
                  <a:pt x="44257" y="6196"/>
                  <a:pt x="43758" y="6330"/>
                </a:cubicBezTo>
                <a:cubicBezTo>
                  <a:pt x="43346" y="6442"/>
                  <a:pt x="43261" y="6401"/>
                  <a:pt x="42845" y="6375"/>
                </a:cubicBezTo>
                <a:cubicBezTo>
                  <a:pt x="42200" y="6335"/>
                  <a:pt x="42158" y="6478"/>
                  <a:pt x="41943" y="7006"/>
                </a:cubicBezTo>
                <a:cubicBezTo>
                  <a:pt x="41757" y="7466"/>
                  <a:pt x="41465" y="7776"/>
                  <a:pt x="42027" y="8069"/>
                </a:cubicBezTo>
                <a:cubicBezTo>
                  <a:pt x="42746" y="8443"/>
                  <a:pt x="42598" y="8031"/>
                  <a:pt x="43088" y="8178"/>
                </a:cubicBezTo>
                <a:cubicBezTo>
                  <a:pt x="43568" y="8321"/>
                  <a:pt x="43797" y="8642"/>
                  <a:pt x="44011" y="9066"/>
                </a:cubicBezTo>
                <a:cubicBezTo>
                  <a:pt x="44129" y="9298"/>
                  <a:pt x="44344" y="9622"/>
                  <a:pt x="44423" y="9844"/>
                </a:cubicBezTo>
                <a:cubicBezTo>
                  <a:pt x="44547" y="10188"/>
                  <a:pt x="44451" y="10861"/>
                  <a:pt x="44375" y="11221"/>
                </a:cubicBezTo>
                <a:cubicBezTo>
                  <a:pt x="44269" y="11724"/>
                  <a:pt x="44137" y="11913"/>
                  <a:pt x="43646" y="12037"/>
                </a:cubicBezTo>
                <a:cubicBezTo>
                  <a:pt x="43548" y="12062"/>
                  <a:pt x="43207" y="12118"/>
                  <a:pt x="43100" y="12124"/>
                </a:cubicBezTo>
                <a:cubicBezTo>
                  <a:pt x="43118" y="12138"/>
                  <a:pt x="43131" y="12154"/>
                  <a:pt x="43135" y="12176"/>
                </a:cubicBezTo>
                <a:cubicBezTo>
                  <a:pt x="43165" y="12324"/>
                  <a:pt x="43058" y="12787"/>
                  <a:pt x="42984" y="12917"/>
                </a:cubicBezTo>
                <a:cubicBezTo>
                  <a:pt x="42861" y="13136"/>
                  <a:pt x="42686" y="13151"/>
                  <a:pt x="42935" y="13385"/>
                </a:cubicBezTo>
                <a:cubicBezTo>
                  <a:pt x="42989" y="13436"/>
                  <a:pt x="43008" y="13458"/>
                  <a:pt x="43068" y="13503"/>
                </a:cubicBezTo>
                <a:cubicBezTo>
                  <a:pt x="43133" y="13531"/>
                  <a:pt x="43255" y="13618"/>
                  <a:pt x="43348" y="13697"/>
                </a:cubicBezTo>
                <a:cubicBezTo>
                  <a:pt x="43595" y="13905"/>
                  <a:pt x="44275" y="14657"/>
                  <a:pt x="43688" y="14855"/>
                </a:cubicBezTo>
                <a:cubicBezTo>
                  <a:pt x="43532" y="14908"/>
                  <a:pt x="43592" y="14894"/>
                  <a:pt x="43478" y="14962"/>
                </a:cubicBezTo>
                <a:cubicBezTo>
                  <a:pt x="43411" y="15003"/>
                  <a:pt x="43301" y="15014"/>
                  <a:pt x="43229" y="14981"/>
                </a:cubicBezTo>
                <a:cubicBezTo>
                  <a:pt x="43164" y="14939"/>
                  <a:pt x="43102" y="14572"/>
                  <a:pt x="43061" y="14483"/>
                </a:cubicBezTo>
                <a:cubicBezTo>
                  <a:pt x="43027" y="14410"/>
                  <a:pt x="42862" y="14202"/>
                  <a:pt x="42870" y="14177"/>
                </a:cubicBezTo>
                <a:cubicBezTo>
                  <a:pt x="42888" y="14118"/>
                  <a:pt x="42953" y="14110"/>
                  <a:pt x="42847" y="13986"/>
                </a:cubicBezTo>
                <a:cubicBezTo>
                  <a:pt x="42768" y="13894"/>
                  <a:pt x="42696" y="13851"/>
                  <a:pt x="42655" y="13828"/>
                </a:cubicBezTo>
                <a:cubicBezTo>
                  <a:pt x="42557" y="13804"/>
                  <a:pt x="42506" y="13734"/>
                  <a:pt x="42471" y="13809"/>
                </a:cubicBezTo>
                <a:cubicBezTo>
                  <a:pt x="42451" y="13851"/>
                  <a:pt x="42369" y="13795"/>
                  <a:pt x="42341" y="13779"/>
                </a:cubicBezTo>
                <a:cubicBezTo>
                  <a:pt x="41996" y="13577"/>
                  <a:pt x="42512" y="13600"/>
                  <a:pt x="42120" y="13262"/>
                </a:cubicBezTo>
                <a:cubicBezTo>
                  <a:pt x="42041" y="13194"/>
                  <a:pt x="41871" y="13112"/>
                  <a:pt x="41765" y="13021"/>
                </a:cubicBezTo>
                <a:cubicBezTo>
                  <a:pt x="41696" y="13076"/>
                  <a:pt x="41541" y="13132"/>
                  <a:pt x="41430" y="13212"/>
                </a:cubicBezTo>
                <a:cubicBezTo>
                  <a:pt x="41367" y="13258"/>
                  <a:pt x="41149" y="13478"/>
                  <a:pt x="41097" y="13387"/>
                </a:cubicBezTo>
                <a:cubicBezTo>
                  <a:pt x="41027" y="13263"/>
                  <a:pt x="41042" y="12477"/>
                  <a:pt x="40622" y="12885"/>
                </a:cubicBezTo>
                <a:cubicBezTo>
                  <a:pt x="40513" y="12991"/>
                  <a:pt x="40170" y="13293"/>
                  <a:pt x="40130" y="13415"/>
                </a:cubicBezTo>
                <a:cubicBezTo>
                  <a:pt x="40060" y="13625"/>
                  <a:pt x="40464" y="13875"/>
                  <a:pt x="40631" y="13909"/>
                </a:cubicBezTo>
                <a:cubicBezTo>
                  <a:pt x="40846" y="13954"/>
                  <a:pt x="41531" y="13839"/>
                  <a:pt x="41661" y="14038"/>
                </a:cubicBezTo>
                <a:cubicBezTo>
                  <a:pt x="41720" y="14129"/>
                  <a:pt x="41423" y="14223"/>
                  <a:pt x="41342" y="14273"/>
                </a:cubicBezTo>
                <a:cubicBezTo>
                  <a:pt x="41061" y="14445"/>
                  <a:pt x="40969" y="14689"/>
                  <a:pt x="41213" y="14953"/>
                </a:cubicBezTo>
                <a:cubicBezTo>
                  <a:pt x="41348" y="15100"/>
                  <a:pt x="41475" y="15205"/>
                  <a:pt x="41615" y="15368"/>
                </a:cubicBezTo>
                <a:cubicBezTo>
                  <a:pt x="41685" y="15450"/>
                  <a:pt x="42041" y="15794"/>
                  <a:pt x="42033" y="15869"/>
                </a:cubicBezTo>
                <a:cubicBezTo>
                  <a:pt x="42019" y="15992"/>
                  <a:pt x="41503" y="15807"/>
                  <a:pt x="41489" y="15813"/>
                </a:cubicBezTo>
                <a:cubicBezTo>
                  <a:pt x="41556" y="15853"/>
                  <a:pt x="41783" y="15903"/>
                  <a:pt x="41916" y="15977"/>
                </a:cubicBezTo>
                <a:cubicBezTo>
                  <a:pt x="42156" y="16109"/>
                  <a:pt x="42208" y="16237"/>
                  <a:pt x="42048" y="16451"/>
                </a:cubicBezTo>
                <a:cubicBezTo>
                  <a:pt x="41975" y="16548"/>
                  <a:pt x="42095" y="16560"/>
                  <a:pt x="42198" y="16610"/>
                </a:cubicBezTo>
                <a:cubicBezTo>
                  <a:pt x="42542" y="16776"/>
                  <a:pt x="42427" y="16812"/>
                  <a:pt x="42419" y="17082"/>
                </a:cubicBezTo>
                <a:cubicBezTo>
                  <a:pt x="42416" y="17163"/>
                  <a:pt x="42318" y="17333"/>
                  <a:pt x="42284" y="17434"/>
                </a:cubicBezTo>
                <a:cubicBezTo>
                  <a:pt x="42211" y="17647"/>
                  <a:pt x="42242" y="17624"/>
                  <a:pt x="42104" y="17794"/>
                </a:cubicBezTo>
                <a:cubicBezTo>
                  <a:pt x="41936" y="18003"/>
                  <a:pt x="42227" y="18100"/>
                  <a:pt x="41956" y="18379"/>
                </a:cubicBezTo>
                <a:cubicBezTo>
                  <a:pt x="41804" y="18534"/>
                  <a:pt x="41734" y="18614"/>
                  <a:pt x="41596" y="18784"/>
                </a:cubicBezTo>
                <a:cubicBezTo>
                  <a:pt x="41348" y="19090"/>
                  <a:pt x="41214" y="19155"/>
                  <a:pt x="40855" y="19234"/>
                </a:cubicBezTo>
                <a:cubicBezTo>
                  <a:pt x="40583" y="19294"/>
                  <a:pt x="40397" y="18944"/>
                  <a:pt x="40416" y="19239"/>
                </a:cubicBezTo>
                <a:cubicBezTo>
                  <a:pt x="40434" y="19514"/>
                  <a:pt x="40221" y="19477"/>
                  <a:pt x="39994" y="19552"/>
                </a:cubicBezTo>
                <a:cubicBezTo>
                  <a:pt x="39751" y="19633"/>
                  <a:pt x="39657" y="19680"/>
                  <a:pt x="39566" y="19917"/>
                </a:cubicBezTo>
                <a:cubicBezTo>
                  <a:pt x="39472" y="20164"/>
                  <a:pt x="39400" y="19673"/>
                  <a:pt x="39315" y="19627"/>
                </a:cubicBezTo>
                <a:cubicBezTo>
                  <a:pt x="39289" y="19613"/>
                  <a:pt x="39148" y="19595"/>
                  <a:pt x="39059" y="19555"/>
                </a:cubicBezTo>
                <a:cubicBezTo>
                  <a:pt x="38930" y="19515"/>
                  <a:pt x="38875" y="19588"/>
                  <a:pt x="38798" y="19624"/>
                </a:cubicBezTo>
                <a:cubicBezTo>
                  <a:pt x="38772" y="19658"/>
                  <a:pt x="38705" y="19712"/>
                  <a:pt x="38665" y="19735"/>
                </a:cubicBezTo>
                <a:cubicBezTo>
                  <a:pt x="38425" y="19875"/>
                  <a:pt x="38468" y="19818"/>
                  <a:pt x="38347" y="20093"/>
                </a:cubicBezTo>
                <a:cubicBezTo>
                  <a:pt x="38143" y="20556"/>
                  <a:pt x="38396" y="20874"/>
                  <a:pt x="38725" y="21192"/>
                </a:cubicBezTo>
                <a:cubicBezTo>
                  <a:pt x="39285" y="21732"/>
                  <a:pt x="39472" y="21747"/>
                  <a:pt x="39620" y="22567"/>
                </a:cubicBezTo>
                <a:cubicBezTo>
                  <a:pt x="39800" y="23561"/>
                  <a:pt x="38953" y="23418"/>
                  <a:pt x="38811" y="23725"/>
                </a:cubicBezTo>
                <a:cubicBezTo>
                  <a:pt x="38771" y="23813"/>
                  <a:pt x="38376" y="24354"/>
                  <a:pt x="38348" y="24160"/>
                </a:cubicBezTo>
                <a:cubicBezTo>
                  <a:pt x="38341" y="24114"/>
                  <a:pt x="38341" y="24048"/>
                  <a:pt x="38337" y="23999"/>
                </a:cubicBezTo>
                <a:cubicBezTo>
                  <a:pt x="38312" y="23808"/>
                  <a:pt x="38207" y="23710"/>
                  <a:pt x="38120" y="23552"/>
                </a:cubicBezTo>
                <a:cubicBezTo>
                  <a:pt x="38088" y="23515"/>
                  <a:pt x="37902" y="23499"/>
                  <a:pt x="37799" y="23374"/>
                </a:cubicBezTo>
                <a:cubicBezTo>
                  <a:pt x="37760" y="23325"/>
                  <a:pt x="37700" y="23218"/>
                  <a:pt x="37654" y="23101"/>
                </a:cubicBezTo>
                <a:cubicBezTo>
                  <a:pt x="37641" y="23092"/>
                  <a:pt x="37592" y="23049"/>
                  <a:pt x="37563" y="23026"/>
                </a:cubicBezTo>
                <a:cubicBezTo>
                  <a:pt x="37502" y="22978"/>
                  <a:pt x="36986" y="22618"/>
                  <a:pt x="36944" y="22604"/>
                </a:cubicBezTo>
                <a:cubicBezTo>
                  <a:pt x="36752" y="22540"/>
                  <a:pt x="36683" y="22996"/>
                  <a:pt x="36651" y="23126"/>
                </a:cubicBezTo>
                <a:cubicBezTo>
                  <a:pt x="36573" y="23437"/>
                  <a:pt x="36469" y="23711"/>
                  <a:pt x="36649" y="23996"/>
                </a:cubicBezTo>
                <a:cubicBezTo>
                  <a:pt x="36812" y="24253"/>
                  <a:pt x="36823" y="24263"/>
                  <a:pt x="36930" y="24547"/>
                </a:cubicBezTo>
                <a:cubicBezTo>
                  <a:pt x="37036" y="24827"/>
                  <a:pt x="37426" y="24897"/>
                  <a:pt x="37482" y="25112"/>
                </a:cubicBezTo>
                <a:cubicBezTo>
                  <a:pt x="37514" y="25235"/>
                  <a:pt x="37385" y="25240"/>
                  <a:pt x="37289" y="25204"/>
                </a:cubicBezTo>
                <a:cubicBezTo>
                  <a:pt x="37450" y="25275"/>
                  <a:pt x="37739" y="25355"/>
                  <a:pt x="37814" y="25513"/>
                </a:cubicBezTo>
                <a:cubicBezTo>
                  <a:pt x="37899" y="25723"/>
                  <a:pt x="38002" y="26012"/>
                  <a:pt x="38074" y="26253"/>
                </a:cubicBezTo>
                <a:cubicBezTo>
                  <a:pt x="38095" y="26322"/>
                  <a:pt x="38261" y="26755"/>
                  <a:pt x="38214" y="26798"/>
                </a:cubicBezTo>
                <a:cubicBezTo>
                  <a:pt x="38104" y="26897"/>
                  <a:pt x="37606" y="26523"/>
                  <a:pt x="37525" y="26452"/>
                </a:cubicBezTo>
                <a:cubicBezTo>
                  <a:pt x="37246" y="26210"/>
                  <a:pt x="37126" y="25883"/>
                  <a:pt x="37028" y="25533"/>
                </a:cubicBezTo>
                <a:cubicBezTo>
                  <a:pt x="37000" y="25433"/>
                  <a:pt x="36918" y="25100"/>
                  <a:pt x="37016" y="25024"/>
                </a:cubicBezTo>
                <a:cubicBezTo>
                  <a:pt x="36798" y="24871"/>
                  <a:pt x="36763" y="24805"/>
                  <a:pt x="36590" y="24605"/>
                </a:cubicBezTo>
                <a:cubicBezTo>
                  <a:pt x="36322" y="24296"/>
                  <a:pt x="36214" y="24313"/>
                  <a:pt x="36329" y="23847"/>
                </a:cubicBezTo>
                <a:cubicBezTo>
                  <a:pt x="36343" y="23788"/>
                  <a:pt x="36346" y="23723"/>
                  <a:pt x="36365" y="23677"/>
                </a:cubicBezTo>
                <a:cubicBezTo>
                  <a:pt x="36342" y="23628"/>
                  <a:pt x="36350" y="23194"/>
                  <a:pt x="36350" y="23170"/>
                </a:cubicBezTo>
                <a:cubicBezTo>
                  <a:pt x="36342" y="22730"/>
                  <a:pt x="36114" y="22445"/>
                  <a:pt x="36002" y="22050"/>
                </a:cubicBezTo>
                <a:cubicBezTo>
                  <a:pt x="35939" y="21827"/>
                  <a:pt x="35840" y="21174"/>
                  <a:pt x="35503" y="21339"/>
                </a:cubicBezTo>
                <a:cubicBezTo>
                  <a:pt x="35345" y="21417"/>
                  <a:pt x="35167" y="21670"/>
                  <a:pt x="35054" y="21629"/>
                </a:cubicBezTo>
                <a:cubicBezTo>
                  <a:pt x="34928" y="21582"/>
                  <a:pt x="34956" y="21697"/>
                  <a:pt x="34875" y="21373"/>
                </a:cubicBezTo>
                <a:cubicBezTo>
                  <a:pt x="34817" y="21142"/>
                  <a:pt x="34756" y="20611"/>
                  <a:pt x="34566" y="20469"/>
                </a:cubicBezTo>
                <a:cubicBezTo>
                  <a:pt x="34468" y="20396"/>
                  <a:pt x="34558" y="20313"/>
                  <a:pt x="34335" y="20171"/>
                </a:cubicBezTo>
                <a:cubicBezTo>
                  <a:pt x="34255" y="20120"/>
                  <a:pt x="34118" y="19927"/>
                  <a:pt x="33995" y="19861"/>
                </a:cubicBezTo>
                <a:cubicBezTo>
                  <a:pt x="33926" y="19833"/>
                  <a:pt x="33871" y="19600"/>
                  <a:pt x="33836" y="19524"/>
                </a:cubicBezTo>
                <a:cubicBezTo>
                  <a:pt x="33727" y="19292"/>
                  <a:pt x="33566" y="19194"/>
                  <a:pt x="33383" y="19033"/>
                </a:cubicBezTo>
                <a:cubicBezTo>
                  <a:pt x="33315" y="18973"/>
                  <a:pt x="33345" y="19181"/>
                  <a:pt x="33345" y="19236"/>
                </a:cubicBezTo>
                <a:cubicBezTo>
                  <a:pt x="33344" y="19281"/>
                  <a:pt x="33348" y="19535"/>
                  <a:pt x="33255" y="19448"/>
                </a:cubicBezTo>
                <a:cubicBezTo>
                  <a:pt x="33206" y="19402"/>
                  <a:pt x="33198" y="19454"/>
                  <a:pt x="33107" y="19471"/>
                </a:cubicBezTo>
                <a:cubicBezTo>
                  <a:pt x="33027" y="19485"/>
                  <a:pt x="33036" y="19525"/>
                  <a:pt x="32908" y="19485"/>
                </a:cubicBezTo>
                <a:cubicBezTo>
                  <a:pt x="32887" y="19528"/>
                  <a:pt x="32842" y="19545"/>
                  <a:pt x="32761" y="19518"/>
                </a:cubicBezTo>
                <a:cubicBezTo>
                  <a:pt x="32400" y="19400"/>
                  <a:pt x="32403" y="20120"/>
                  <a:pt x="31963" y="20253"/>
                </a:cubicBezTo>
                <a:cubicBezTo>
                  <a:pt x="31864" y="20283"/>
                  <a:pt x="31792" y="20437"/>
                  <a:pt x="31723" y="20528"/>
                </a:cubicBezTo>
                <a:cubicBezTo>
                  <a:pt x="31497" y="20829"/>
                  <a:pt x="31064" y="21338"/>
                  <a:pt x="30753" y="21541"/>
                </a:cubicBezTo>
                <a:cubicBezTo>
                  <a:pt x="30496" y="21721"/>
                  <a:pt x="30469" y="21895"/>
                  <a:pt x="30479" y="22199"/>
                </a:cubicBezTo>
                <a:cubicBezTo>
                  <a:pt x="30489" y="22526"/>
                  <a:pt x="30507" y="22707"/>
                  <a:pt x="30476" y="23043"/>
                </a:cubicBezTo>
                <a:cubicBezTo>
                  <a:pt x="30438" y="23443"/>
                  <a:pt x="30341" y="24396"/>
                  <a:pt x="29732" y="24267"/>
                </a:cubicBezTo>
                <a:cubicBezTo>
                  <a:pt x="29524" y="24223"/>
                  <a:pt x="29396" y="24056"/>
                  <a:pt x="29367" y="23851"/>
                </a:cubicBezTo>
                <a:cubicBezTo>
                  <a:pt x="29309" y="23540"/>
                  <a:pt x="28933" y="22909"/>
                  <a:pt x="28793" y="22541"/>
                </a:cubicBezTo>
                <a:cubicBezTo>
                  <a:pt x="28682" y="22253"/>
                  <a:pt x="28594" y="22053"/>
                  <a:pt x="28455" y="21776"/>
                </a:cubicBezTo>
                <a:cubicBezTo>
                  <a:pt x="28213" y="21297"/>
                  <a:pt x="28126" y="20818"/>
                  <a:pt x="28020" y="20299"/>
                </a:cubicBezTo>
                <a:cubicBezTo>
                  <a:pt x="27971" y="20057"/>
                  <a:pt x="27963" y="19797"/>
                  <a:pt x="27914" y="19547"/>
                </a:cubicBezTo>
                <a:cubicBezTo>
                  <a:pt x="27888" y="19420"/>
                  <a:pt x="27805" y="19259"/>
                  <a:pt x="27756" y="19490"/>
                </a:cubicBezTo>
                <a:cubicBezTo>
                  <a:pt x="27604" y="20219"/>
                  <a:pt x="26794" y="19566"/>
                  <a:pt x="26820" y="19391"/>
                </a:cubicBezTo>
                <a:cubicBezTo>
                  <a:pt x="26842" y="19239"/>
                  <a:pt x="27252" y="19217"/>
                  <a:pt x="27009" y="19132"/>
                </a:cubicBezTo>
                <a:cubicBezTo>
                  <a:pt x="26938" y="19107"/>
                  <a:pt x="26544" y="18906"/>
                  <a:pt x="26453" y="18806"/>
                </a:cubicBezTo>
                <a:cubicBezTo>
                  <a:pt x="26142" y="18662"/>
                  <a:pt x="26102" y="18300"/>
                  <a:pt x="25719" y="18257"/>
                </a:cubicBezTo>
                <a:cubicBezTo>
                  <a:pt x="25484" y="18231"/>
                  <a:pt x="25010" y="18235"/>
                  <a:pt x="24754" y="18270"/>
                </a:cubicBezTo>
                <a:cubicBezTo>
                  <a:pt x="24630" y="18287"/>
                  <a:pt x="24498" y="18280"/>
                  <a:pt x="24405" y="18282"/>
                </a:cubicBezTo>
                <a:cubicBezTo>
                  <a:pt x="24331" y="18281"/>
                  <a:pt x="24076" y="18292"/>
                  <a:pt x="23956" y="18273"/>
                </a:cubicBezTo>
                <a:cubicBezTo>
                  <a:pt x="23769" y="18245"/>
                  <a:pt x="23314" y="18227"/>
                  <a:pt x="23178" y="18126"/>
                </a:cubicBezTo>
                <a:cubicBezTo>
                  <a:pt x="22917" y="17932"/>
                  <a:pt x="22933" y="17602"/>
                  <a:pt x="22480" y="17728"/>
                </a:cubicBezTo>
                <a:cubicBezTo>
                  <a:pt x="22011" y="17858"/>
                  <a:pt x="21929" y="17763"/>
                  <a:pt x="21528" y="17522"/>
                </a:cubicBezTo>
                <a:cubicBezTo>
                  <a:pt x="21156" y="17299"/>
                  <a:pt x="21179" y="17298"/>
                  <a:pt x="20946" y="16938"/>
                </a:cubicBezTo>
                <a:cubicBezTo>
                  <a:pt x="20829" y="16758"/>
                  <a:pt x="20606" y="16580"/>
                  <a:pt x="20414" y="16487"/>
                </a:cubicBezTo>
                <a:cubicBezTo>
                  <a:pt x="20331" y="16446"/>
                  <a:pt x="20282" y="16554"/>
                  <a:pt x="20208" y="16544"/>
                </a:cubicBezTo>
                <a:cubicBezTo>
                  <a:pt x="20185" y="16571"/>
                  <a:pt x="20102" y="16642"/>
                  <a:pt x="20071" y="16640"/>
                </a:cubicBezTo>
                <a:cubicBezTo>
                  <a:pt x="20070" y="16664"/>
                  <a:pt x="20049" y="16793"/>
                  <a:pt x="20150" y="16977"/>
                </a:cubicBezTo>
                <a:cubicBezTo>
                  <a:pt x="20197" y="17063"/>
                  <a:pt x="20197" y="17116"/>
                  <a:pt x="20235" y="17183"/>
                </a:cubicBezTo>
                <a:cubicBezTo>
                  <a:pt x="20345" y="17268"/>
                  <a:pt x="20346" y="17352"/>
                  <a:pt x="20493" y="17498"/>
                </a:cubicBezTo>
                <a:cubicBezTo>
                  <a:pt x="20872" y="17874"/>
                  <a:pt x="20746" y="17921"/>
                  <a:pt x="20984" y="18278"/>
                </a:cubicBezTo>
                <a:cubicBezTo>
                  <a:pt x="21007" y="18313"/>
                  <a:pt x="21034" y="18355"/>
                  <a:pt x="21066" y="18393"/>
                </a:cubicBezTo>
                <a:cubicBezTo>
                  <a:pt x="21039" y="18328"/>
                  <a:pt x="21040" y="18246"/>
                  <a:pt x="21050" y="18199"/>
                </a:cubicBezTo>
                <a:cubicBezTo>
                  <a:pt x="21094" y="18051"/>
                  <a:pt x="21305" y="17956"/>
                  <a:pt x="21283" y="18192"/>
                </a:cubicBezTo>
                <a:cubicBezTo>
                  <a:pt x="21278" y="18236"/>
                  <a:pt x="21310" y="18412"/>
                  <a:pt x="21267" y="18491"/>
                </a:cubicBezTo>
                <a:cubicBezTo>
                  <a:pt x="21292" y="18485"/>
                  <a:pt x="21320" y="18639"/>
                  <a:pt x="21344" y="18691"/>
                </a:cubicBezTo>
                <a:cubicBezTo>
                  <a:pt x="21484" y="18778"/>
                  <a:pt x="21927" y="18713"/>
                  <a:pt x="22073" y="18643"/>
                </a:cubicBezTo>
                <a:cubicBezTo>
                  <a:pt x="22344" y="18513"/>
                  <a:pt x="22477" y="18242"/>
                  <a:pt x="22657" y="18039"/>
                </a:cubicBezTo>
                <a:cubicBezTo>
                  <a:pt x="22664" y="18000"/>
                  <a:pt x="22693" y="17941"/>
                  <a:pt x="22730" y="17924"/>
                </a:cubicBezTo>
                <a:cubicBezTo>
                  <a:pt x="22760" y="17910"/>
                  <a:pt x="22757" y="17970"/>
                  <a:pt x="22757" y="17984"/>
                </a:cubicBezTo>
                <a:cubicBezTo>
                  <a:pt x="22750" y="18030"/>
                  <a:pt x="22724" y="18115"/>
                  <a:pt x="22713" y="18131"/>
                </a:cubicBezTo>
                <a:cubicBezTo>
                  <a:pt x="22759" y="18232"/>
                  <a:pt x="22746" y="18151"/>
                  <a:pt x="22757" y="18301"/>
                </a:cubicBezTo>
                <a:cubicBezTo>
                  <a:pt x="22762" y="18366"/>
                  <a:pt x="22760" y="18416"/>
                  <a:pt x="22756" y="18459"/>
                </a:cubicBezTo>
                <a:cubicBezTo>
                  <a:pt x="22765" y="18454"/>
                  <a:pt x="22985" y="18643"/>
                  <a:pt x="23019" y="18665"/>
                </a:cubicBezTo>
                <a:cubicBezTo>
                  <a:pt x="23376" y="18890"/>
                  <a:pt x="24089" y="19103"/>
                  <a:pt x="23764" y="19687"/>
                </a:cubicBezTo>
                <a:cubicBezTo>
                  <a:pt x="23658" y="19879"/>
                  <a:pt x="23535" y="19959"/>
                  <a:pt x="23417" y="20202"/>
                </a:cubicBezTo>
                <a:cubicBezTo>
                  <a:pt x="23190" y="20674"/>
                  <a:pt x="23136" y="20674"/>
                  <a:pt x="22755" y="21009"/>
                </a:cubicBezTo>
                <a:cubicBezTo>
                  <a:pt x="22582" y="21160"/>
                  <a:pt x="22302" y="21229"/>
                  <a:pt x="21969" y="21337"/>
                </a:cubicBezTo>
                <a:cubicBezTo>
                  <a:pt x="21741" y="21436"/>
                  <a:pt x="21568" y="21831"/>
                  <a:pt x="21225" y="21952"/>
                </a:cubicBezTo>
                <a:cubicBezTo>
                  <a:pt x="20959" y="22046"/>
                  <a:pt x="20822" y="22134"/>
                  <a:pt x="20579" y="22256"/>
                </a:cubicBezTo>
                <a:cubicBezTo>
                  <a:pt x="20292" y="22402"/>
                  <a:pt x="20107" y="22450"/>
                  <a:pt x="19819" y="22562"/>
                </a:cubicBezTo>
                <a:cubicBezTo>
                  <a:pt x="19189" y="22790"/>
                  <a:pt x="19208" y="22912"/>
                  <a:pt x="19039" y="22567"/>
                </a:cubicBezTo>
                <a:cubicBezTo>
                  <a:pt x="18840" y="22023"/>
                  <a:pt x="18852" y="21805"/>
                  <a:pt x="18766" y="21368"/>
                </a:cubicBezTo>
                <a:cubicBezTo>
                  <a:pt x="18759" y="21336"/>
                  <a:pt x="18638" y="21225"/>
                  <a:pt x="18437" y="20906"/>
                </a:cubicBezTo>
                <a:cubicBezTo>
                  <a:pt x="18204" y="20534"/>
                  <a:pt x="18244" y="20437"/>
                  <a:pt x="17890" y="20113"/>
                </a:cubicBezTo>
                <a:cubicBezTo>
                  <a:pt x="17376" y="19644"/>
                  <a:pt x="17648" y="19400"/>
                  <a:pt x="17352" y="18954"/>
                </a:cubicBezTo>
                <a:cubicBezTo>
                  <a:pt x="17185" y="18701"/>
                  <a:pt x="17005" y="18567"/>
                  <a:pt x="16850" y="18274"/>
                </a:cubicBezTo>
                <a:cubicBezTo>
                  <a:pt x="16665" y="17915"/>
                  <a:pt x="16497" y="17645"/>
                  <a:pt x="16210" y="17354"/>
                </a:cubicBezTo>
                <a:cubicBezTo>
                  <a:pt x="16117" y="17259"/>
                  <a:pt x="16089" y="17209"/>
                  <a:pt x="16098" y="17067"/>
                </a:cubicBezTo>
                <a:cubicBezTo>
                  <a:pt x="16102" y="17000"/>
                  <a:pt x="16137" y="16901"/>
                  <a:pt x="16131" y="16838"/>
                </a:cubicBezTo>
                <a:cubicBezTo>
                  <a:pt x="16132" y="16828"/>
                  <a:pt x="16126" y="16810"/>
                  <a:pt x="16130" y="16782"/>
                </a:cubicBezTo>
                <a:cubicBezTo>
                  <a:pt x="16123" y="16785"/>
                  <a:pt x="16116" y="16787"/>
                  <a:pt x="16107" y="16791"/>
                </a:cubicBezTo>
                <a:cubicBezTo>
                  <a:pt x="16107" y="16792"/>
                  <a:pt x="16064" y="16935"/>
                  <a:pt x="16060" y="16966"/>
                </a:cubicBezTo>
                <a:cubicBezTo>
                  <a:pt x="16003" y="17377"/>
                  <a:pt x="15895" y="17454"/>
                  <a:pt x="15624" y="17079"/>
                </a:cubicBezTo>
                <a:cubicBezTo>
                  <a:pt x="15623" y="17078"/>
                  <a:pt x="15420" y="16765"/>
                  <a:pt x="15386" y="16773"/>
                </a:cubicBezTo>
                <a:close/>
                <a:moveTo>
                  <a:pt x="19828" y="12615"/>
                </a:moveTo>
                <a:cubicBezTo>
                  <a:pt x="19834" y="12614"/>
                  <a:pt x="19841" y="12612"/>
                  <a:pt x="19847" y="12611"/>
                </a:cubicBezTo>
                <a:cubicBezTo>
                  <a:pt x="20197" y="12940"/>
                  <a:pt x="20268" y="12824"/>
                  <a:pt x="20010" y="13313"/>
                </a:cubicBezTo>
                <a:cubicBezTo>
                  <a:pt x="19964" y="13401"/>
                  <a:pt x="19956" y="13393"/>
                  <a:pt x="19927" y="13497"/>
                </a:cubicBezTo>
                <a:cubicBezTo>
                  <a:pt x="19902" y="13575"/>
                  <a:pt x="19889" y="13576"/>
                  <a:pt x="19875" y="13628"/>
                </a:cubicBezTo>
                <a:cubicBezTo>
                  <a:pt x="20025" y="13815"/>
                  <a:pt x="20192" y="13923"/>
                  <a:pt x="20454" y="14081"/>
                </a:cubicBezTo>
                <a:cubicBezTo>
                  <a:pt x="20719" y="14241"/>
                  <a:pt x="21050" y="14246"/>
                  <a:pt x="21348" y="14187"/>
                </a:cubicBezTo>
                <a:cubicBezTo>
                  <a:pt x="21471" y="14163"/>
                  <a:pt x="21501" y="14090"/>
                  <a:pt x="21562" y="14019"/>
                </a:cubicBezTo>
                <a:cubicBezTo>
                  <a:pt x="21506" y="13698"/>
                  <a:pt x="21318" y="13880"/>
                  <a:pt x="21239" y="13310"/>
                </a:cubicBezTo>
                <a:cubicBezTo>
                  <a:pt x="21157" y="13194"/>
                  <a:pt x="21239" y="13161"/>
                  <a:pt x="21109" y="13071"/>
                </a:cubicBezTo>
                <a:cubicBezTo>
                  <a:pt x="21008" y="12989"/>
                  <a:pt x="20918" y="12830"/>
                  <a:pt x="20933" y="12694"/>
                </a:cubicBezTo>
                <a:cubicBezTo>
                  <a:pt x="20939" y="12637"/>
                  <a:pt x="21029" y="12706"/>
                  <a:pt x="21093" y="12728"/>
                </a:cubicBezTo>
                <a:cubicBezTo>
                  <a:pt x="21257" y="12786"/>
                  <a:pt x="21525" y="12852"/>
                  <a:pt x="21347" y="12570"/>
                </a:cubicBezTo>
                <a:cubicBezTo>
                  <a:pt x="21273" y="12452"/>
                  <a:pt x="21010" y="12215"/>
                  <a:pt x="20896" y="12385"/>
                </a:cubicBezTo>
                <a:cubicBezTo>
                  <a:pt x="20868" y="12427"/>
                  <a:pt x="20839" y="12671"/>
                  <a:pt x="20770" y="12346"/>
                </a:cubicBezTo>
                <a:cubicBezTo>
                  <a:pt x="20763" y="12317"/>
                  <a:pt x="20776" y="12265"/>
                  <a:pt x="20746" y="12182"/>
                </a:cubicBezTo>
                <a:cubicBezTo>
                  <a:pt x="20685" y="12012"/>
                  <a:pt x="20055" y="11765"/>
                  <a:pt x="20128" y="11457"/>
                </a:cubicBezTo>
                <a:cubicBezTo>
                  <a:pt x="20210" y="11104"/>
                  <a:pt x="20726" y="11284"/>
                  <a:pt x="20664" y="10911"/>
                </a:cubicBezTo>
                <a:cubicBezTo>
                  <a:pt x="20625" y="10669"/>
                  <a:pt x="20375" y="10601"/>
                  <a:pt x="20122" y="10611"/>
                </a:cubicBezTo>
                <a:cubicBezTo>
                  <a:pt x="19959" y="10618"/>
                  <a:pt x="19794" y="10656"/>
                  <a:pt x="19683" y="10701"/>
                </a:cubicBezTo>
                <a:cubicBezTo>
                  <a:pt x="19591" y="10738"/>
                  <a:pt x="19564" y="10795"/>
                  <a:pt x="19537" y="10846"/>
                </a:cubicBezTo>
                <a:cubicBezTo>
                  <a:pt x="19405" y="10927"/>
                  <a:pt x="19465" y="10886"/>
                  <a:pt x="19282" y="11016"/>
                </a:cubicBezTo>
                <a:cubicBezTo>
                  <a:pt x="18896" y="11288"/>
                  <a:pt x="19106" y="11595"/>
                  <a:pt x="19305" y="11907"/>
                </a:cubicBezTo>
                <a:cubicBezTo>
                  <a:pt x="19420" y="12087"/>
                  <a:pt x="19645" y="12295"/>
                  <a:pt x="19663" y="12409"/>
                </a:cubicBezTo>
                <a:cubicBezTo>
                  <a:pt x="19743" y="12507"/>
                  <a:pt x="19735" y="12504"/>
                  <a:pt x="19831" y="12596"/>
                </a:cubicBezTo>
                <a:cubicBezTo>
                  <a:pt x="19832" y="12596"/>
                  <a:pt x="19830" y="12603"/>
                  <a:pt x="19828" y="12615"/>
                </a:cubicBezTo>
                <a:close/>
                <a:moveTo>
                  <a:pt x="10658" y="584"/>
                </a:moveTo>
                <a:cubicBezTo>
                  <a:pt x="10551" y="481"/>
                  <a:pt x="10133" y="357"/>
                  <a:pt x="9968" y="367"/>
                </a:cubicBezTo>
                <a:cubicBezTo>
                  <a:pt x="9703" y="383"/>
                  <a:pt x="9679" y="432"/>
                  <a:pt x="9372" y="389"/>
                </a:cubicBezTo>
                <a:cubicBezTo>
                  <a:pt x="9200" y="365"/>
                  <a:pt x="8945" y="309"/>
                  <a:pt x="8795" y="421"/>
                </a:cubicBezTo>
                <a:cubicBezTo>
                  <a:pt x="8908" y="650"/>
                  <a:pt x="9132" y="686"/>
                  <a:pt x="9362" y="678"/>
                </a:cubicBezTo>
                <a:cubicBezTo>
                  <a:pt x="9394" y="676"/>
                  <a:pt x="9747" y="633"/>
                  <a:pt x="9723" y="687"/>
                </a:cubicBezTo>
                <a:cubicBezTo>
                  <a:pt x="9687" y="772"/>
                  <a:pt x="9594" y="751"/>
                  <a:pt x="9718" y="843"/>
                </a:cubicBezTo>
                <a:cubicBezTo>
                  <a:pt x="9797" y="902"/>
                  <a:pt x="9395" y="932"/>
                  <a:pt x="9673" y="1043"/>
                </a:cubicBezTo>
                <a:cubicBezTo>
                  <a:pt x="9841" y="1110"/>
                  <a:pt x="9858" y="1204"/>
                  <a:pt x="10071" y="1025"/>
                </a:cubicBezTo>
                <a:cubicBezTo>
                  <a:pt x="10250" y="876"/>
                  <a:pt x="10240" y="848"/>
                  <a:pt x="10472" y="718"/>
                </a:cubicBezTo>
                <a:cubicBezTo>
                  <a:pt x="10525" y="689"/>
                  <a:pt x="10648" y="649"/>
                  <a:pt x="10658" y="584"/>
                </a:cubicBezTo>
                <a:close/>
                <a:moveTo>
                  <a:pt x="8584" y="7015"/>
                </a:moveTo>
                <a:cubicBezTo>
                  <a:pt x="8822" y="7000"/>
                  <a:pt x="8157" y="7265"/>
                  <a:pt x="8155" y="7265"/>
                </a:cubicBezTo>
                <a:cubicBezTo>
                  <a:pt x="8083" y="7263"/>
                  <a:pt x="8276" y="7133"/>
                  <a:pt x="8277" y="7132"/>
                </a:cubicBezTo>
                <a:cubicBezTo>
                  <a:pt x="8372" y="7078"/>
                  <a:pt x="8477" y="7036"/>
                  <a:pt x="8584" y="7015"/>
                </a:cubicBezTo>
                <a:close/>
                <a:moveTo>
                  <a:pt x="8994" y="7538"/>
                </a:moveTo>
                <a:cubicBezTo>
                  <a:pt x="8765" y="7571"/>
                  <a:pt x="9022" y="7808"/>
                  <a:pt x="8977" y="7858"/>
                </a:cubicBezTo>
                <a:cubicBezTo>
                  <a:pt x="8969" y="7867"/>
                  <a:pt x="8791" y="7925"/>
                  <a:pt x="9001" y="7953"/>
                </a:cubicBezTo>
                <a:cubicBezTo>
                  <a:pt x="9112" y="7967"/>
                  <a:pt x="9097" y="7885"/>
                  <a:pt x="9143" y="7785"/>
                </a:cubicBezTo>
                <a:cubicBezTo>
                  <a:pt x="9257" y="7544"/>
                  <a:pt x="9239" y="7504"/>
                  <a:pt x="8994" y="7538"/>
                </a:cubicBezTo>
                <a:close/>
                <a:moveTo>
                  <a:pt x="11785" y="6671"/>
                </a:moveTo>
                <a:cubicBezTo>
                  <a:pt x="11613" y="6654"/>
                  <a:pt x="11624" y="6890"/>
                  <a:pt x="11777" y="6759"/>
                </a:cubicBezTo>
                <a:cubicBezTo>
                  <a:pt x="11806" y="6735"/>
                  <a:pt x="11835" y="6691"/>
                  <a:pt x="11785" y="6671"/>
                </a:cubicBezTo>
                <a:close/>
                <a:moveTo>
                  <a:pt x="8187" y="12373"/>
                </a:moveTo>
                <a:cubicBezTo>
                  <a:pt x="8161" y="12230"/>
                  <a:pt x="8192" y="12130"/>
                  <a:pt x="8329" y="12059"/>
                </a:cubicBezTo>
                <a:cubicBezTo>
                  <a:pt x="8544" y="11949"/>
                  <a:pt x="8387" y="12706"/>
                  <a:pt x="8223" y="12474"/>
                </a:cubicBezTo>
                <a:cubicBezTo>
                  <a:pt x="8200" y="12442"/>
                  <a:pt x="8194" y="12411"/>
                  <a:pt x="8187" y="12373"/>
                </a:cubicBezTo>
                <a:close/>
                <a:moveTo>
                  <a:pt x="12692" y="14719"/>
                </a:moveTo>
                <a:cubicBezTo>
                  <a:pt x="12462" y="14577"/>
                  <a:pt x="13152" y="14721"/>
                  <a:pt x="13154" y="14722"/>
                </a:cubicBezTo>
                <a:cubicBezTo>
                  <a:pt x="13522" y="14811"/>
                  <a:pt x="13123" y="14822"/>
                  <a:pt x="12979" y="14801"/>
                </a:cubicBezTo>
                <a:cubicBezTo>
                  <a:pt x="12878" y="14786"/>
                  <a:pt x="12785" y="14763"/>
                  <a:pt x="12692" y="14719"/>
                </a:cubicBezTo>
                <a:close/>
                <a:moveTo>
                  <a:pt x="12518" y="13476"/>
                </a:moveTo>
                <a:cubicBezTo>
                  <a:pt x="12766" y="13594"/>
                  <a:pt x="12749" y="13743"/>
                  <a:pt x="12528" y="13530"/>
                </a:cubicBezTo>
                <a:cubicBezTo>
                  <a:pt x="12510" y="13513"/>
                  <a:pt x="12456" y="13462"/>
                  <a:pt x="12518" y="13476"/>
                </a:cubicBezTo>
                <a:close/>
                <a:moveTo>
                  <a:pt x="2885" y="4462"/>
                </a:moveTo>
                <a:cubicBezTo>
                  <a:pt x="2939" y="4625"/>
                  <a:pt x="2582" y="4749"/>
                  <a:pt x="2471" y="4793"/>
                </a:cubicBezTo>
                <a:cubicBezTo>
                  <a:pt x="2349" y="4839"/>
                  <a:pt x="1723" y="5048"/>
                  <a:pt x="1624" y="5057"/>
                </a:cubicBezTo>
                <a:cubicBezTo>
                  <a:pt x="1491" y="5070"/>
                  <a:pt x="849" y="4985"/>
                  <a:pt x="818" y="4851"/>
                </a:cubicBezTo>
                <a:cubicBezTo>
                  <a:pt x="783" y="4701"/>
                  <a:pt x="822" y="4778"/>
                  <a:pt x="722" y="4647"/>
                </a:cubicBezTo>
                <a:cubicBezTo>
                  <a:pt x="653" y="4555"/>
                  <a:pt x="926" y="4467"/>
                  <a:pt x="750" y="4421"/>
                </a:cubicBezTo>
                <a:cubicBezTo>
                  <a:pt x="602" y="4382"/>
                  <a:pt x="392" y="4455"/>
                  <a:pt x="548" y="4347"/>
                </a:cubicBezTo>
                <a:cubicBezTo>
                  <a:pt x="619" y="4297"/>
                  <a:pt x="551" y="4306"/>
                  <a:pt x="680" y="4261"/>
                </a:cubicBezTo>
                <a:cubicBezTo>
                  <a:pt x="947" y="4168"/>
                  <a:pt x="832" y="4069"/>
                  <a:pt x="1050" y="4295"/>
                </a:cubicBezTo>
                <a:cubicBezTo>
                  <a:pt x="1261" y="4513"/>
                  <a:pt x="1448" y="4248"/>
                  <a:pt x="1774" y="4264"/>
                </a:cubicBezTo>
                <a:cubicBezTo>
                  <a:pt x="2118" y="4282"/>
                  <a:pt x="2355" y="4055"/>
                  <a:pt x="2635" y="4162"/>
                </a:cubicBezTo>
                <a:cubicBezTo>
                  <a:pt x="2743" y="4210"/>
                  <a:pt x="2598" y="4279"/>
                  <a:pt x="2803" y="4392"/>
                </a:cubicBezTo>
                <a:cubicBezTo>
                  <a:pt x="2843" y="4414"/>
                  <a:pt x="2860" y="4423"/>
                  <a:pt x="2885" y="4462"/>
                </a:cubicBezTo>
                <a:close/>
                <a:moveTo>
                  <a:pt x="4051" y="7783"/>
                </a:moveTo>
                <a:cubicBezTo>
                  <a:pt x="4187" y="7802"/>
                  <a:pt x="4360" y="7824"/>
                  <a:pt x="4422" y="7946"/>
                </a:cubicBezTo>
                <a:cubicBezTo>
                  <a:pt x="4388" y="8103"/>
                  <a:pt x="4345" y="8146"/>
                  <a:pt x="4246" y="8140"/>
                </a:cubicBezTo>
                <a:cubicBezTo>
                  <a:pt x="4249" y="8222"/>
                  <a:pt x="4265" y="8233"/>
                  <a:pt x="4255" y="8367"/>
                </a:cubicBezTo>
                <a:cubicBezTo>
                  <a:pt x="4231" y="8677"/>
                  <a:pt x="4183" y="8773"/>
                  <a:pt x="3899" y="8839"/>
                </a:cubicBezTo>
                <a:cubicBezTo>
                  <a:pt x="3715" y="8881"/>
                  <a:pt x="3523" y="8980"/>
                  <a:pt x="3371" y="9005"/>
                </a:cubicBezTo>
                <a:cubicBezTo>
                  <a:pt x="3319" y="9013"/>
                  <a:pt x="3263" y="9019"/>
                  <a:pt x="3216" y="8989"/>
                </a:cubicBezTo>
                <a:cubicBezTo>
                  <a:pt x="3111" y="8919"/>
                  <a:pt x="3099" y="8804"/>
                  <a:pt x="3231" y="8733"/>
                </a:cubicBezTo>
                <a:cubicBezTo>
                  <a:pt x="3478" y="8601"/>
                  <a:pt x="3461" y="8628"/>
                  <a:pt x="3293" y="8396"/>
                </a:cubicBezTo>
                <a:cubicBezTo>
                  <a:pt x="3215" y="8288"/>
                  <a:pt x="3323" y="8315"/>
                  <a:pt x="3275" y="8160"/>
                </a:cubicBezTo>
                <a:cubicBezTo>
                  <a:pt x="3235" y="8033"/>
                  <a:pt x="3597" y="8152"/>
                  <a:pt x="3697" y="7929"/>
                </a:cubicBezTo>
                <a:cubicBezTo>
                  <a:pt x="3763" y="7781"/>
                  <a:pt x="3902" y="7758"/>
                  <a:pt x="4051" y="7783"/>
                </a:cubicBezTo>
                <a:close/>
                <a:moveTo>
                  <a:pt x="9907" y="13713"/>
                </a:moveTo>
                <a:cubicBezTo>
                  <a:pt x="10230" y="13651"/>
                  <a:pt x="10140" y="13717"/>
                  <a:pt x="10102" y="14048"/>
                </a:cubicBezTo>
                <a:cubicBezTo>
                  <a:pt x="10087" y="14180"/>
                  <a:pt x="10081" y="14273"/>
                  <a:pt x="9902" y="14179"/>
                </a:cubicBezTo>
                <a:cubicBezTo>
                  <a:pt x="9778" y="14115"/>
                  <a:pt x="9731" y="14068"/>
                  <a:pt x="9587" y="14005"/>
                </a:cubicBezTo>
                <a:cubicBezTo>
                  <a:pt x="9535" y="13982"/>
                  <a:pt x="9289" y="13893"/>
                  <a:pt x="9292" y="13828"/>
                </a:cubicBezTo>
                <a:cubicBezTo>
                  <a:pt x="9298" y="13654"/>
                  <a:pt x="9648" y="13738"/>
                  <a:pt x="9791" y="13728"/>
                </a:cubicBezTo>
                <a:lnTo>
                  <a:pt x="9907" y="13713"/>
                </a:lnTo>
                <a:close/>
                <a:moveTo>
                  <a:pt x="8100" y="13402"/>
                </a:moveTo>
                <a:cubicBezTo>
                  <a:pt x="8081" y="13387"/>
                  <a:pt x="8110" y="13180"/>
                  <a:pt x="8135" y="13128"/>
                </a:cubicBezTo>
                <a:cubicBezTo>
                  <a:pt x="8135" y="13127"/>
                  <a:pt x="8096" y="12921"/>
                  <a:pt x="8086" y="12902"/>
                </a:cubicBezTo>
                <a:cubicBezTo>
                  <a:pt x="8019" y="12767"/>
                  <a:pt x="8042" y="12754"/>
                  <a:pt x="8192" y="12687"/>
                </a:cubicBezTo>
                <a:cubicBezTo>
                  <a:pt x="8506" y="12548"/>
                  <a:pt x="8483" y="12796"/>
                  <a:pt x="8482" y="13047"/>
                </a:cubicBezTo>
                <a:cubicBezTo>
                  <a:pt x="8482" y="13185"/>
                  <a:pt x="8474" y="13270"/>
                  <a:pt x="8357" y="13350"/>
                </a:cubicBezTo>
                <a:cubicBezTo>
                  <a:pt x="8290" y="13382"/>
                  <a:pt x="8175" y="13438"/>
                  <a:pt x="8100" y="13402"/>
                </a:cubicBezTo>
                <a:close/>
                <a:moveTo>
                  <a:pt x="6620" y="13188"/>
                </a:moveTo>
                <a:cubicBezTo>
                  <a:pt x="6610" y="13353"/>
                  <a:pt x="6325" y="13194"/>
                  <a:pt x="6510" y="13136"/>
                </a:cubicBezTo>
                <a:cubicBezTo>
                  <a:pt x="6565" y="13119"/>
                  <a:pt x="6603" y="13132"/>
                  <a:pt x="6620" y="13188"/>
                </a:cubicBezTo>
                <a:close/>
                <a:moveTo>
                  <a:pt x="4291" y="9522"/>
                </a:moveTo>
                <a:cubicBezTo>
                  <a:pt x="4311" y="9540"/>
                  <a:pt x="5016" y="9348"/>
                  <a:pt x="5099" y="9333"/>
                </a:cubicBezTo>
                <a:cubicBezTo>
                  <a:pt x="5381" y="9279"/>
                  <a:pt x="5705" y="9294"/>
                  <a:pt x="5949" y="9239"/>
                </a:cubicBezTo>
                <a:cubicBezTo>
                  <a:pt x="6323" y="9154"/>
                  <a:pt x="5984" y="9042"/>
                  <a:pt x="6076" y="8969"/>
                </a:cubicBezTo>
                <a:cubicBezTo>
                  <a:pt x="6155" y="8906"/>
                  <a:pt x="6333" y="8847"/>
                  <a:pt x="6205" y="8674"/>
                </a:cubicBezTo>
                <a:cubicBezTo>
                  <a:pt x="6071" y="8495"/>
                  <a:pt x="5927" y="8589"/>
                  <a:pt x="5872" y="8306"/>
                </a:cubicBezTo>
                <a:cubicBezTo>
                  <a:pt x="5816" y="8019"/>
                  <a:pt x="5466" y="7604"/>
                  <a:pt x="5197" y="7490"/>
                </a:cubicBezTo>
                <a:cubicBezTo>
                  <a:pt x="5080" y="7440"/>
                  <a:pt x="5144" y="7422"/>
                  <a:pt x="5252" y="7322"/>
                </a:cubicBezTo>
                <a:cubicBezTo>
                  <a:pt x="5467" y="7122"/>
                  <a:pt x="5680" y="6883"/>
                  <a:pt x="5201" y="6939"/>
                </a:cubicBezTo>
                <a:cubicBezTo>
                  <a:pt x="4560" y="7014"/>
                  <a:pt x="5248" y="6780"/>
                  <a:pt x="4955" y="6662"/>
                </a:cubicBezTo>
                <a:cubicBezTo>
                  <a:pt x="4635" y="6532"/>
                  <a:pt x="4547" y="7056"/>
                  <a:pt x="4428" y="7259"/>
                </a:cubicBezTo>
                <a:cubicBezTo>
                  <a:pt x="4340" y="7408"/>
                  <a:pt x="4612" y="7218"/>
                  <a:pt x="4561" y="7378"/>
                </a:cubicBezTo>
                <a:cubicBezTo>
                  <a:pt x="4456" y="7704"/>
                  <a:pt x="4620" y="7427"/>
                  <a:pt x="4648" y="7579"/>
                </a:cubicBezTo>
                <a:cubicBezTo>
                  <a:pt x="4728" y="8005"/>
                  <a:pt x="5060" y="7853"/>
                  <a:pt x="5127" y="8139"/>
                </a:cubicBezTo>
                <a:cubicBezTo>
                  <a:pt x="5186" y="8395"/>
                  <a:pt x="4719" y="8361"/>
                  <a:pt x="4707" y="8517"/>
                </a:cubicBezTo>
                <a:cubicBezTo>
                  <a:pt x="4692" y="8706"/>
                  <a:pt x="4701" y="8696"/>
                  <a:pt x="4574" y="8862"/>
                </a:cubicBezTo>
                <a:cubicBezTo>
                  <a:pt x="4462" y="9007"/>
                  <a:pt x="4584" y="8969"/>
                  <a:pt x="4758" y="8990"/>
                </a:cubicBezTo>
                <a:cubicBezTo>
                  <a:pt x="4784" y="8993"/>
                  <a:pt x="5091" y="9019"/>
                  <a:pt x="5071" y="9041"/>
                </a:cubicBezTo>
                <a:cubicBezTo>
                  <a:pt x="5069" y="9042"/>
                  <a:pt x="4725" y="9191"/>
                  <a:pt x="4680" y="9216"/>
                </a:cubicBezTo>
                <a:cubicBezTo>
                  <a:pt x="4624" y="9248"/>
                  <a:pt x="4296" y="9463"/>
                  <a:pt x="4291" y="9522"/>
                </a:cubicBezTo>
                <a:close/>
                <a:moveTo>
                  <a:pt x="17944" y="2593"/>
                </a:moveTo>
                <a:cubicBezTo>
                  <a:pt x="18151" y="2652"/>
                  <a:pt x="18319" y="2714"/>
                  <a:pt x="18520" y="2778"/>
                </a:cubicBezTo>
                <a:cubicBezTo>
                  <a:pt x="18575" y="2796"/>
                  <a:pt x="19077" y="2929"/>
                  <a:pt x="19064" y="2805"/>
                </a:cubicBezTo>
                <a:cubicBezTo>
                  <a:pt x="19052" y="2691"/>
                  <a:pt x="18387" y="2430"/>
                  <a:pt x="18598" y="2172"/>
                </a:cubicBezTo>
                <a:cubicBezTo>
                  <a:pt x="18668" y="2086"/>
                  <a:pt x="18688" y="2078"/>
                  <a:pt x="18748" y="1973"/>
                </a:cubicBezTo>
                <a:cubicBezTo>
                  <a:pt x="18852" y="1791"/>
                  <a:pt x="19089" y="1704"/>
                  <a:pt x="19259" y="1601"/>
                </a:cubicBezTo>
                <a:cubicBezTo>
                  <a:pt x="19524" y="1442"/>
                  <a:pt x="20600" y="1332"/>
                  <a:pt x="20646" y="1176"/>
                </a:cubicBezTo>
                <a:cubicBezTo>
                  <a:pt x="20680" y="1059"/>
                  <a:pt x="20335" y="1106"/>
                  <a:pt x="20283" y="1118"/>
                </a:cubicBezTo>
                <a:cubicBezTo>
                  <a:pt x="20084" y="1162"/>
                  <a:pt x="19986" y="1207"/>
                  <a:pt x="19765" y="1233"/>
                </a:cubicBezTo>
                <a:cubicBezTo>
                  <a:pt x="19299" y="1286"/>
                  <a:pt x="19117" y="1271"/>
                  <a:pt x="18655" y="1441"/>
                </a:cubicBezTo>
                <a:cubicBezTo>
                  <a:pt x="18201" y="1608"/>
                  <a:pt x="18485" y="1632"/>
                  <a:pt x="18404" y="1706"/>
                </a:cubicBezTo>
                <a:cubicBezTo>
                  <a:pt x="18371" y="1735"/>
                  <a:pt x="18148" y="1925"/>
                  <a:pt x="18147" y="1934"/>
                </a:cubicBezTo>
                <a:cubicBezTo>
                  <a:pt x="18141" y="2019"/>
                  <a:pt x="18338" y="2004"/>
                  <a:pt x="18053" y="2142"/>
                </a:cubicBezTo>
                <a:cubicBezTo>
                  <a:pt x="17839" y="2247"/>
                  <a:pt x="18004" y="2222"/>
                  <a:pt x="17871" y="2377"/>
                </a:cubicBezTo>
                <a:cubicBezTo>
                  <a:pt x="17760" y="2507"/>
                  <a:pt x="17784" y="2541"/>
                  <a:pt x="17944" y="2593"/>
                </a:cubicBezTo>
                <a:close/>
                <a:moveTo>
                  <a:pt x="17489" y="114"/>
                </a:moveTo>
                <a:cubicBezTo>
                  <a:pt x="17881" y="142"/>
                  <a:pt x="17745" y="14"/>
                  <a:pt x="17396" y="49"/>
                </a:cubicBezTo>
                <a:cubicBezTo>
                  <a:pt x="17219" y="66"/>
                  <a:pt x="17444" y="109"/>
                  <a:pt x="17489" y="114"/>
                </a:cubicBezTo>
                <a:close/>
                <a:moveTo>
                  <a:pt x="16127" y="223"/>
                </a:moveTo>
                <a:cubicBezTo>
                  <a:pt x="16527" y="149"/>
                  <a:pt x="16387" y="20"/>
                  <a:pt x="15951" y="167"/>
                </a:cubicBezTo>
                <a:cubicBezTo>
                  <a:pt x="15693" y="254"/>
                  <a:pt x="16052" y="237"/>
                  <a:pt x="16127" y="223"/>
                </a:cubicBezTo>
                <a:close/>
                <a:moveTo>
                  <a:pt x="14885" y="5755"/>
                </a:moveTo>
                <a:cubicBezTo>
                  <a:pt x="14799" y="5678"/>
                  <a:pt x="14665" y="5537"/>
                  <a:pt x="14758" y="5414"/>
                </a:cubicBezTo>
                <a:cubicBezTo>
                  <a:pt x="14909" y="5212"/>
                  <a:pt x="15347" y="5934"/>
                  <a:pt x="15055" y="5861"/>
                </a:cubicBezTo>
                <a:cubicBezTo>
                  <a:pt x="14997" y="5847"/>
                  <a:pt x="14931" y="5793"/>
                  <a:pt x="14885" y="5755"/>
                </a:cubicBezTo>
                <a:close/>
                <a:moveTo>
                  <a:pt x="14340" y="6035"/>
                </a:moveTo>
                <a:cubicBezTo>
                  <a:pt x="14393" y="5904"/>
                  <a:pt x="14284" y="5848"/>
                  <a:pt x="14175" y="5791"/>
                </a:cubicBezTo>
                <a:cubicBezTo>
                  <a:pt x="14070" y="5737"/>
                  <a:pt x="13757" y="5593"/>
                  <a:pt x="13664" y="5726"/>
                </a:cubicBezTo>
                <a:cubicBezTo>
                  <a:pt x="13595" y="5824"/>
                  <a:pt x="13886" y="6153"/>
                  <a:pt x="14010" y="6172"/>
                </a:cubicBezTo>
                <a:cubicBezTo>
                  <a:pt x="14131" y="6190"/>
                  <a:pt x="14258" y="6116"/>
                  <a:pt x="14340" y="6035"/>
                </a:cubicBezTo>
                <a:close/>
                <a:moveTo>
                  <a:pt x="11286" y="202"/>
                </a:moveTo>
                <a:cubicBezTo>
                  <a:pt x="11051" y="199"/>
                  <a:pt x="10936" y="243"/>
                  <a:pt x="10687" y="225"/>
                </a:cubicBezTo>
                <a:cubicBezTo>
                  <a:pt x="10399" y="207"/>
                  <a:pt x="9899" y="247"/>
                  <a:pt x="10541" y="331"/>
                </a:cubicBezTo>
                <a:cubicBezTo>
                  <a:pt x="10621" y="341"/>
                  <a:pt x="10670" y="346"/>
                  <a:pt x="10745" y="375"/>
                </a:cubicBezTo>
                <a:cubicBezTo>
                  <a:pt x="11242" y="665"/>
                  <a:pt x="12514" y="236"/>
                  <a:pt x="11286" y="202"/>
                </a:cubicBezTo>
                <a:close/>
                <a:moveTo>
                  <a:pt x="11412" y="915"/>
                </a:moveTo>
                <a:cubicBezTo>
                  <a:pt x="11625" y="846"/>
                  <a:pt x="11417" y="821"/>
                  <a:pt x="11296" y="792"/>
                </a:cubicBezTo>
                <a:cubicBezTo>
                  <a:pt x="10804" y="674"/>
                  <a:pt x="10630" y="953"/>
                  <a:pt x="11172" y="960"/>
                </a:cubicBezTo>
                <a:cubicBezTo>
                  <a:pt x="11263" y="961"/>
                  <a:pt x="11326" y="940"/>
                  <a:pt x="11412" y="915"/>
                </a:cubicBezTo>
                <a:close/>
                <a:moveTo>
                  <a:pt x="47195" y="11858"/>
                </a:moveTo>
                <a:cubicBezTo>
                  <a:pt x="47068" y="11751"/>
                  <a:pt x="47018" y="11607"/>
                  <a:pt x="46868" y="11597"/>
                </a:cubicBezTo>
                <a:cubicBezTo>
                  <a:pt x="46391" y="11567"/>
                  <a:pt x="46209" y="11377"/>
                  <a:pt x="45820" y="11174"/>
                </a:cubicBezTo>
                <a:cubicBezTo>
                  <a:pt x="45521" y="11018"/>
                  <a:pt x="45819" y="11357"/>
                  <a:pt x="45876" y="11463"/>
                </a:cubicBezTo>
                <a:cubicBezTo>
                  <a:pt x="46089" y="11859"/>
                  <a:pt x="45794" y="11842"/>
                  <a:pt x="45798" y="12004"/>
                </a:cubicBezTo>
                <a:cubicBezTo>
                  <a:pt x="45802" y="12166"/>
                  <a:pt x="45968" y="12534"/>
                  <a:pt x="46142" y="12469"/>
                </a:cubicBezTo>
                <a:cubicBezTo>
                  <a:pt x="46305" y="12408"/>
                  <a:pt x="45851" y="12158"/>
                  <a:pt x="46200" y="12173"/>
                </a:cubicBezTo>
                <a:cubicBezTo>
                  <a:pt x="46417" y="12182"/>
                  <a:pt x="46726" y="12365"/>
                  <a:pt x="46850" y="12183"/>
                </a:cubicBezTo>
                <a:cubicBezTo>
                  <a:pt x="47013" y="11943"/>
                  <a:pt x="47005" y="12046"/>
                  <a:pt x="47208" y="11930"/>
                </a:cubicBezTo>
                <a:cubicBezTo>
                  <a:pt x="47290" y="11883"/>
                  <a:pt x="47244" y="11881"/>
                  <a:pt x="47195" y="11858"/>
                </a:cubicBezTo>
                <a:close/>
                <a:moveTo>
                  <a:pt x="45536" y="15323"/>
                </a:moveTo>
                <a:cubicBezTo>
                  <a:pt x="45530" y="15092"/>
                  <a:pt x="45138" y="15334"/>
                  <a:pt x="45287" y="15453"/>
                </a:cubicBezTo>
                <a:cubicBezTo>
                  <a:pt x="45370" y="15518"/>
                  <a:pt x="45507" y="15436"/>
                  <a:pt x="45536" y="15323"/>
                </a:cubicBezTo>
                <a:close/>
                <a:moveTo>
                  <a:pt x="44741" y="15920"/>
                </a:moveTo>
                <a:cubicBezTo>
                  <a:pt x="44801" y="16021"/>
                  <a:pt x="44921" y="16222"/>
                  <a:pt x="45028" y="16032"/>
                </a:cubicBezTo>
                <a:cubicBezTo>
                  <a:pt x="45204" y="15722"/>
                  <a:pt x="44743" y="15350"/>
                  <a:pt x="44904" y="15172"/>
                </a:cubicBezTo>
                <a:cubicBezTo>
                  <a:pt x="45052" y="15008"/>
                  <a:pt x="45492" y="14966"/>
                  <a:pt x="45706" y="15042"/>
                </a:cubicBezTo>
                <a:cubicBezTo>
                  <a:pt x="45895" y="15111"/>
                  <a:pt x="46183" y="15367"/>
                  <a:pt x="46253" y="15100"/>
                </a:cubicBezTo>
                <a:cubicBezTo>
                  <a:pt x="46315" y="14864"/>
                  <a:pt x="46284" y="14892"/>
                  <a:pt x="46578" y="14902"/>
                </a:cubicBezTo>
                <a:cubicBezTo>
                  <a:pt x="47023" y="14917"/>
                  <a:pt x="46878" y="14778"/>
                  <a:pt x="47149" y="14746"/>
                </a:cubicBezTo>
                <a:cubicBezTo>
                  <a:pt x="47362" y="14721"/>
                  <a:pt x="47153" y="14194"/>
                  <a:pt x="47119" y="14063"/>
                </a:cubicBezTo>
                <a:cubicBezTo>
                  <a:pt x="46960" y="13439"/>
                  <a:pt x="47090" y="13124"/>
                  <a:pt x="46520" y="12679"/>
                </a:cubicBezTo>
                <a:cubicBezTo>
                  <a:pt x="46374" y="12564"/>
                  <a:pt x="46414" y="12611"/>
                  <a:pt x="46291" y="12669"/>
                </a:cubicBezTo>
                <a:cubicBezTo>
                  <a:pt x="46078" y="12768"/>
                  <a:pt x="46345" y="13109"/>
                  <a:pt x="46404" y="13283"/>
                </a:cubicBezTo>
                <a:cubicBezTo>
                  <a:pt x="46490" y="13541"/>
                  <a:pt x="46434" y="13983"/>
                  <a:pt x="46135" y="14054"/>
                </a:cubicBezTo>
                <a:cubicBezTo>
                  <a:pt x="45942" y="14101"/>
                  <a:pt x="45924" y="13911"/>
                  <a:pt x="45890" y="14162"/>
                </a:cubicBezTo>
                <a:cubicBezTo>
                  <a:pt x="45767" y="15067"/>
                  <a:pt x="45143" y="14165"/>
                  <a:pt x="44536" y="15208"/>
                </a:cubicBezTo>
                <a:cubicBezTo>
                  <a:pt x="44501" y="15270"/>
                  <a:pt x="44335" y="15563"/>
                  <a:pt x="44478" y="15593"/>
                </a:cubicBezTo>
                <a:cubicBezTo>
                  <a:pt x="44613" y="15623"/>
                  <a:pt x="44647" y="15746"/>
                  <a:pt x="44714" y="15869"/>
                </a:cubicBezTo>
                <a:lnTo>
                  <a:pt x="44741" y="15920"/>
                </a:lnTo>
                <a:close/>
                <a:moveTo>
                  <a:pt x="22406" y="11176"/>
                </a:moveTo>
                <a:cubicBezTo>
                  <a:pt x="22596" y="11246"/>
                  <a:pt x="22434" y="11554"/>
                  <a:pt x="22367" y="11423"/>
                </a:cubicBezTo>
                <a:cubicBezTo>
                  <a:pt x="22367" y="11422"/>
                  <a:pt x="22332" y="11213"/>
                  <a:pt x="22333" y="11208"/>
                </a:cubicBezTo>
                <a:cubicBezTo>
                  <a:pt x="22343" y="11172"/>
                  <a:pt x="22375" y="11170"/>
                  <a:pt x="22406" y="11176"/>
                </a:cubicBezTo>
                <a:close/>
                <a:moveTo>
                  <a:pt x="43981" y="24043"/>
                </a:moveTo>
                <a:cubicBezTo>
                  <a:pt x="44166" y="24290"/>
                  <a:pt x="44150" y="23276"/>
                  <a:pt x="43980" y="23501"/>
                </a:cubicBezTo>
                <a:cubicBezTo>
                  <a:pt x="43887" y="23624"/>
                  <a:pt x="43900" y="23907"/>
                  <a:pt x="43981" y="24043"/>
                </a:cubicBezTo>
                <a:close/>
                <a:moveTo>
                  <a:pt x="44654" y="30525"/>
                </a:moveTo>
                <a:cubicBezTo>
                  <a:pt x="44655" y="30524"/>
                  <a:pt x="44742" y="30453"/>
                  <a:pt x="44760" y="30443"/>
                </a:cubicBezTo>
                <a:cubicBezTo>
                  <a:pt x="45139" y="30233"/>
                  <a:pt x="45767" y="30227"/>
                  <a:pt x="44777" y="30638"/>
                </a:cubicBezTo>
                <a:cubicBezTo>
                  <a:pt x="44640" y="30695"/>
                  <a:pt x="44453" y="30955"/>
                  <a:pt x="44304" y="30912"/>
                </a:cubicBezTo>
                <a:cubicBezTo>
                  <a:pt x="44176" y="30876"/>
                  <a:pt x="44372" y="30667"/>
                  <a:pt x="44422" y="30630"/>
                </a:cubicBezTo>
                <a:cubicBezTo>
                  <a:pt x="44521" y="30556"/>
                  <a:pt x="44540" y="30556"/>
                  <a:pt x="44654" y="30525"/>
                </a:cubicBezTo>
                <a:close/>
                <a:moveTo>
                  <a:pt x="44551" y="26875"/>
                </a:moveTo>
                <a:cubicBezTo>
                  <a:pt x="44001" y="27069"/>
                  <a:pt x="43840" y="26848"/>
                  <a:pt x="43515" y="26919"/>
                </a:cubicBezTo>
                <a:cubicBezTo>
                  <a:pt x="43113" y="27061"/>
                  <a:pt x="43154" y="27440"/>
                  <a:pt x="43042" y="27800"/>
                </a:cubicBezTo>
                <a:cubicBezTo>
                  <a:pt x="42925" y="28146"/>
                  <a:pt x="42807" y="28257"/>
                  <a:pt x="42945" y="28630"/>
                </a:cubicBezTo>
                <a:cubicBezTo>
                  <a:pt x="42999" y="28774"/>
                  <a:pt x="43030" y="28905"/>
                  <a:pt x="43069" y="29053"/>
                </a:cubicBezTo>
                <a:cubicBezTo>
                  <a:pt x="43147" y="29349"/>
                  <a:pt x="43265" y="29170"/>
                  <a:pt x="43296" y="28963"/>
                </a:cubicBezTo>
                <a:cubicBezTo>
                  <a:pt x="43323" y="28785"/>
                  <a:pt x="43327" y="27938"/>
                  <a:pt x="43582" y="28589"/>
                </a:cubicBezTo>
                <a:cubicBezTo>
                  <a:pt x="43627" y="28705"/>
                  <a:pt x="43748" y="29031"/>
                  <a:pt x="43934" y="28928"/>
                </a:cubicBezTo>
                <a:cubicBezTo>
                  <a:pt x="44231" y="28761"/>
                  <a:pt x="43676" y="28160"/>
                  <a:pt x="43711" y="28020"/>
                </a:cubicBezTo>
                <a:cubicBezTo>
                  <a:pt x="43738" y="27912"/>
                  <a:pt x="44215" y="27683"/>
                  <a:pt x="44106" y="27618"/>
                </a:cubicBezTo>
                <a:cubicBezTo>
                  <a:pt x="43921" y="27562"/>
                  <a:pt x="43325" y="27926"/>
                  <a:pt x="43314" y="27471"/>
                </a:cubicBezTo>
                <a:cubicBezTo>
                  <a:pt x="43308" y="27240"/>
                  <a:pt x="43526" y="27152"/>
                  <a:pt x="43722" y="27135"/>
                </a:cubicBezTo>
                <a:cubicBezTo>
                  <a:pt x="44074" y="27124"/>
                  <a:pt x="44431" y="27273"/>
                  <a:pt x="44739" y="26958"/>
                </a:cubicBezTo>
                <a:cubicBezTo>
                  <a:pt x="44847" y="26848"/>
                  <a:pt x="44872" y="26758"/>
                  <a:pt x="44680" y="26826"/>
                </a:cubicBezTo>
                <a:cubicBezTo>
                  <a:pt x="44637" y="26841"/>
                  <a:pt x="44594" y="26859"/>
                  <a:pt x="44551" y="26875"/>
                </a:cubicBezTo>
                <a:close/>
                <a:moveTo>
                  <a:pt x="38793" y="29829"/>
                </a:moveTo>
                <a:cubicBezTo>
                  <a:pt x="39181" y="30092"/>
                  <a:pt x="39595" y="30044"/>
                  <a:pt x="40040" y="30162"/>
                </a:cubicBezTo>
                <a:cubicBezTo>
                  <a:pt x="40381" y="30253"/>
                  <a:pt x="40490" y="30255"/>
                  <a:pt x="40830" y="30295"/>
                </a:cubicBezTo>
                <a:cubicBezTo>
                  <a:pt x="41036" y="30319"/>
                  <a:pt x="41131" y="30353"/>
                  <a:pt x="41322" y="30420"/>
                </a:cubicBezTo>
                <a:cubicBezTo>
                  <a:pt x="41466" y="30470"/>
                  <a:pt x="41403" y="30323"/>
                  <a:pt x="41366" y="30239"/>
                </a:cubicBezTo>
                <a:cubicBezTo>
                  <a:pt x="41284" y="30050"/>
                  <a:pt x="41034" y="30018"/>
                  <a:pt x="40852" y="29889"/>
                </a:cubicBezTo>
                <a:cubicBezTo>
                  <a:pt x="40629" y="29732"/>
                  <a:pt x="40465" y="29612"/>
                  <a:pt x="40182" y="29707"/>
                </a:cubicBezTo>
                <a:cubicBezTo>
                  <a:pt x="39530" y="29927"/>
                  <a:pt x="39470" y="29333"/>
                  <a:pt x="38876" y="29492"/>
                </a:cubicBezTo>
                <a:cubicBezTo>
                  <a:pt x="38640" y="29555"/>
                  <a:pt x="38592" y="29669"/>
                  <a:pt x="38793" y="29829"/>
                </a:cubicBezTo>
                <a:close/>
                <a:moveTo>
                  <a:pt x="42472" y="30478"/>
                </a:moveTo>
                <a:cubicBezTo>
                  <a:pt x="42927" y="30404"/>
                  <a:pt x="42709" y="30217"/>
                  <a:pt x="42489" y="30296"/>
                </a:cubicBezTo>
                <a:cubicBezTo>
                  <a:pt x="42217" y="30392"/>
                  <a:pt x="42031" y="30527"/>
                  <a:pt x="42472" y="30478"/>
                </a:cubicBezTo>
                <a:close/>
                <a:moveTo>
                  <a:pt x="43023" y="30741"/>
                </a:moveTo>
                <a:cubicBezTo>
                  <a:pt x="42862" y="30737"/>
                  <a:pt x="43190" y="30917"/>
                  <a:pt x="43137" y="30801"/>
                </a:cubicBezTo>
                <a:cubicBezTo>
                  <a:pt x="43120" y="30762"/>
                  <a:pt x="43060" y="30748"/>
                  <a:pt x="43023" y="30741"/>
                </a:cubicBezTo>
                <a:close/>
                <a:moveTo>
                  <a:pt x="43272" y="30324"/>
                </a:moveTo>
                <a:cubicBezTo>
                  <a:pt x="42772" y="30372"/>
                  <a:pt x="43335" y="30613"/>
                  <a:pt x="43942" y="30340"/>
                </a:cubicBezTo>
                <a:cubicBezTo>
                  <a:pt x="44121" y="30260"/>
                  <a:pt x="43729" y="30310"/>
                  <a:pt x="43695" y="30312"/>
                </a:cubicBezTo>
                <a:cubicBezTo>
                  <a:pt x="43554" y="30319"/>
                  <a:pt x="43413" y="30318"/>
                  <a:pt x="43272" y="30324"/>
                </a:cubicBezTo>
                <a:close/>
                <a:moveTo>
                  <a:pt x="37078" y="27786"/>
                </a:moveTo>
                <a:cubicBezTo>
                  <a:pt x="37371" y="28433"/>
                  <a:pt x="37486" y="28563"/>
                  <a:pt x="37980" y="29075"/>
                </a:cubicBezTo>
                <a:cubicBezTo>
                  <a:pt x="38154" y="29256"/>
                  <a:pt x="38449" y="29538"/>
                  <a:pt x="38666" y="29234"/>
                </a:cubicBezTo>
                <a:cubicBezTo>
                  <a:pt x="38815" y="29025"/>
                  <a:pt x="38833" y="28565"/>
                  <a:pt x="38715" y="28337"/>
                </a:cubicBezTo>
                <a:cubicBezTo>
                  <a:pt x="38609" y="28167"/>
                  <a:pt x="38491" y="28219"/>
                  <a:pt x="38388" y="28042"/>
                </a:cubicBezTo>
                <a:cubicBezTo>
                  <a:pt x="38268" y="27834"/>
                  <a:pt x="38269" y="27827"/>
                  <a:pt x="38110" y="27643"/>
                </a:cubicBezTo>
                <a:cubicBezTo>
                  <a:pt x="37825" y="27313"/>
                  <a:pt x="38242" y="27407"/>
                  <a:pt x="37917" y="27198"/>
                </a:cubicBezTo>
                <a:cubicBezTo>
                  <a:pt x="37684" y="27053"/>
                  <a:pt x="37441" y="26637"/>
                  <a:pt x="37262" y="26593"/>
                </a:cubicBezTo>
                <a:cubicBezTo>
                  <a:pt x="37144" y="26564"/>
                  <a:pt x="37253" y="26686"/>
                  <a:pt x="37028" y="26455"/>
                </a:cubicBezTo>
                <a:cubicBezTo>
                  <a:pt x="36904" y="26326"/>
                  <a:pt x="36829" y="26232"/>
                  <a:pt x="36689" y="26104"/>
                </a:cubicBezTo>
                <a:cubicBezTo>
                  <a:pt x="36492" y="25923"/>
                  <a:pt x="36417" y="25806"/>
                  <a:pt x="36251" y="25619"/>
                </a:cubicBezTo>
                <a:cubicBezTo>
                  <a:pt x="36082" y="25427"/>
                  <a:pt x="35874" y="25402"/>
                  <a:pt x="35631" y="25370"/>
                </a:cubicBezTo>
                <a:cubicBezTo>
                  <a:pt x="35328" y="25330"/>
                  <a:pt x="35462" y="25541"/>
                  <a:pt x="35576" y="25701"/>
                </a:cubicBezTo>
                <a:cubicBezTo>
                  <a:pt x="35802" y="26019"/>
                  <a:pt x="36136" y="26260"/>
                  <a:pt x="36382" y="26616"/>
                </a:cubicBezTo>
                <a:cubicBezTo>
                  <a:pt x="36536" y="26839"/>
                  <a:pt x="36634" y="27075"/>
                  <a:pt x="36791" y="27307"/>
                </a:cubicBezTo>
                <a:cubicBezTo>
                  <a:pt x="36905" y="27476"/>
                  <a:pt x="36990" y="27600"/>
                  <a:pt x="37078" y="27786"/>
                </a:cubicBezTo>
                <a:close/>
                <a:moveTo>
                  <a:pt x="38858" y="28222"/>
                </a:moveTo>
                <a:cubicBezTo>
                  <a:pt x="39055" y="28223"/>
                  <a:pt x="38703" y="27725"/>
                  <a:pt x="38646" y="27940"/>
                </a:cubicBezTo>
                <a:cubicBezTo>
                  <a:pt x="38616" y="28054"/>
                  <a:pt x="38760" y="28192"/>
                  <a:pt x="38858" y="28222"/>
                </a:cubicBezTo>
                <a:close/>
                <a:moveTo>
                  <a:pt x="40599" y="28454"/>
                </a:moveTo>
                <a:cubicBezTo>
                  <a:pt x="40317" y="28357"/>
                  <a:pt x="40155" y="28404"/>
                  <a:pt x="40087" y="28015"/>
                </a:cubicBezTo>
                <a:cubicBezTo>
                  <a:pt x="40072" y="27892"/>
                  <a:pt x="40099" y="27687"/>
                  <a:pt x="39953" y="27637"/>
                </a:cubicBezTo>
                <a:cubicBezTo>
                  <a:pt x="39825" y="27594"/>
                  <a:pt x="39871" y="27620"/>
                  <a:pt x="39887" y="27564"/>
                </a:cubicBezTo>
                <a:cubicBezTo>
                  <a:pt x="39889" y="27559"/>
                  <a:pt x="39825" y="27479"/>
                  <a:pt x="39810" y="27413"/>
                </a:cubicBezTo>
                <a:cubicBezTo>
                  <a:pt x="39783" y="27291"/>
                  <a:pt x="39733" y="27077"/>
                  <a:pt x="39758" y="26964"/>
                </a:cubicBezTo>
                <a:cubicBezTo>
                  <a:pt x="39763" y="26939"/>
                  <a:pt x="39862" y="26527"/>
                  <a:pt x="39938" y="26640"/>
                </a:cubicBezTo>
                <a:cubicBezTo>
                  <a:pt x="40159" y="26660"/>
                  <a:pt x="40310" y="26728"/>
                  <a:pt x="40374" y="26716"/>
                </a:cubicBezTo>
                <a:cubicBezTo>
                  <a:pt x="40464" y="26681"/>
                  <a:pt x="40503" y="26518"/>
                  <a:pt x="40604" y="26410"/>
                </a:cubicBezTo>
                <a:cubicBezTo>
                  <a:pt x="40845" y="26153"/>
                  <a:pt x="41026" y="26143"/>
                  <a:pt x="41277" y="25786"/>
                </a:cubicBezTo>
                <a:cubicBezTo>
                  <a:pt x="41334" y="25705"/>
                  <a:pt x="41496" y="25568"/>
                  <a:pt x="41586" y="25547"/>
                </a:cubicBezTo>
                <a:cubicBezTo>
                  <a:pt x="41644" y="25534"/>
                  <a:pt x="41547" y="25671"/>
                  <a:pt x="41673" y="25595"/>
                </a:cubicBezTo>
                <a:cubicBezTo>
                  <a:pt x="41695" y="25582"/>
                  <a:pt x="41821" y="25326"/>
                  <a:pt x="41848" y="25284"/>
                </a:cubicBezTo>
                <a:cubicBezTo>
                  <a:pt x="41904" y="25195"/>
                  <a:pt x="42090" y="24873"/>
                  <a:pt x="42198" y="24861"/>
                </a:cubicBezTo>
                <a:cubicBezTo>
                  <a:pt x="42380" y="24839"/>
                  <a:pt x="42355" y="25161"/>
                  <a:pt x="42499" y="25207"/>
                </a:cubicBezTo>
                <a:cubicBezTo>
                  <a:pt x="42626" y="25247"/>
                  <a:pt x="42912" y="25321"/>
                  <a:pt x="42792" y="25501"/>
                </a:cubicBezTo>
                <a:cubicBezTo>
                  <a:pt x="42640" y="25728"/>
                  <a:pt x="42771" y="25790"/>
                  <a:pt x="42392" y="25772"/>
                </a:cubicBezTo>
                <a:cubicBezTo>
                  <a:pt x="42393" y="25837"/>
                  <a:pt x="42409" y="25899"/>
                  <a:pt x="42378" y="26006"/>
                </a:cubicBezTo>
                <a:cubicBezTo>
                  <a:pt x="42316" y="26053"/>
                  <a:pt x="42403" y="26158"/>
                  <a:pt x="42439" y="26223"/>
                </a:cubicBezTo>
                <a:cubicBezTo>
                  <a:pt x="42504" y="26341"/>
                  <a:pt x="42770" y="26826"/>
                  <a:pt x="42727" y="26937"/>
                </a:cubicBezTo>
                <a:cubicBezTo>
                  <a:pt x="42714" y="26969"/>
                  <a:pt x="42554" y="27137"/>
                  <a:pt x="42494" y="27270"/>
                </a:cubicBezTo>
                <a:cubicBezTo>
                  <a:pt x="42418" y="27435"/>
                  <a:pt x="42403" y="27506"/>
                  <a:pt x="42294" y="27668"/>
                </a:cubicBezTo>
                <a:cubicBezTo>
                  <a:pt x="42041" y="28022"/>
                  <a:pt x="42151" y="28114"/>
                  <a:pt x="42005" y="28401"/>
                </a:cubicBezTo>
                <a:cubicBezTo>
                  <a:pt x="41889" y="28629"/>
                  <a:pt x="41587" y="28777"/>
                  <a:pt x="41430" y="28538"/>
                </a:cubicBezTo>
                <a:cubicBezTo>
                  <a:pt x="41383" y="28466"/>
                  <a:pt x="41286" y="28486"/>
                  <a:pt x="41187" y="28471"/>
                </a:cubicBezTo>
                <a:cubicBezTo>
                  <a:pt x="40958" y="28435"/>
                  <a:pt x="41058" y="28447"/>
                  <a:pt x="40856" y="28490"/>
                </a:cubicBezTo>
                <a:cubicBezTo>
                  <a:pt x="40757" y="28511"/>
                  <a:pt x="40692" y="28484"/>
                  <a:pt x="40599" y="28454"/>
                </a:cubicBezTo>
                <a:close/>
                <a:moveTo>
                  <a:pt x="44645" y="23592"/>
                </a:moveTo>
                <a:cubicBezTo>
                  <a:pt x="44748" y="23405"/>
                  <a:pt x="44792" y="23077"/>
                  <a:pt x="44579" y="22945"/>
                </a:cubicBezTo>
                <a:cubicBezTo>
                  <a:pt x="44466" y="22876"/>
                  <a:pt x="44487" y="23100"/>
                  <a:pt x="44479" y="23182"/>
                </a:cubicBezTo>
                <a:cubicBezTo>
                  <a:pt x="44468" y="23289"/>
                  <a:pt x="44475" y="23569"/>
                  <a:pt x="44588" y="23619"/>
                </a:cubicBezTo>
                <a:cubicBezTo>
                  <a:pt x="44616" y="23631"/>
                  <a:pt x="44630" y="23611"/>
                  <a:pt x="44645" y="23592"/>
                </a:cubicBezTo>
                <a:close/>
                <a:moveTo>
                  <a:pt x="44156" y="23055"/>
                </a:moveTo>
                <a:cubicBezTo>
                  <a:pt x="44353" y="23082"/>
                  <a:pt x="44048" y="22869"/>
                  <a:pt x="44043" y="22974"/>
                </a:cubicBezTo>
                <a:cubicBezTo>
                  <a:pt x="44040" y="23017"/>
                  <a:pt x="44124" y="23047"/>
                  <a:pt x="44156" y="23055"/>
                </a:cubicBezTo>
                <a:close/>
                <a:moveTo>
                  <a:pt x="43926" y="24417"/>
                </a:moveTo>
                <a:cubicBezTo>
                  <a:pt x="43783" y="24547"/>
                  <a:pt x="43735" y="24769"/>
                  <a:pt x="43885" y="24664"/>
                </a:cubicBezTo>
                <a:cubicBezTo>
                  <a:pt x="44106" y="24511"/>
                  <a:pt x="44098" y="24694"/>
                  <a:pt x="44204" y="24582"/>
                </a:cubicBezTo>
                <a:cubicBezTo>
                  <a:pt x="44303" y="24479"/>
                  <a:pt x="44413" y="24821"/>
                  <a:pt x="44446" y="24891"/>
                </a:cubicBezTo>
                <a:cubicBezTo>
                  <a:pt x="44498" y="25003"/>
                  <a:pt x="44664" y="25307"/>
                  <a:pt x="44829" y="25181"/>
                </a:cubicBezTo>
                <a:cubicBezTo>
                  <a:pt x="44965" y="25077"/>
                  <a:pt x="44895" y="24784"/>
                  <a:pt x="45049" y="24904"/>
                </a:cubicBezTo>
                <a:cubicBezTo>
                  <a:pt x="45226" y="25042"/>
                  <a:pt x="45131" y="24397"/>
                  <a:pt x="45118" y="24340"/>
                </a:cubicBezTo>
                <a:cubicBezTo>
                  <a:pt x="45093" y="24230"/>
                  <a:pt x="45007" y="23833"/>
                  <a:pt x="44823" y="23976"/>
                </a:cubicBezTo>
                <a:cubicBezTo>
                  <a:pt x="44751" y="24032"/>
                  <a:pt x="44376" y="24451"/>
                  <a:pt x="44319" y="24403"/>
                </a:cubicBezTo>
                <a:cubicBezTo>
                  <a:pt x="44200" y="24304"/>
                  <a:pt x="44303" y="24096"/>
                  <a:pt x="43926" y="24417"/>
                </a:cubicBezTo>
                <a:close/>
                <a:moveTo>
                  <a:pt x="43675" y="23258"/>
                </a:moveTo>
                <a:cubicBezTo>
                  <a:pt x="43701" y="23542"/>
                  <a:pt x="43995" y="23398"/>
                  <a:pt x="43832" y="23210"/>
                </a:cubicBezTo>
                <a:cubicBezTo>
                  <a:pt x="43769" y="23138"/>
                  <a:pt x="43685" y="23146"/>
                  <a:pt x="43675" y="23258"/>
                </a:cubicBezTo>
                <a:close/>
                <a:moveTo>
                  <a:pt x="44216" y="22772"/>
                </a:moveTo>
                <a:cubicBezTo>
                  <a:pt x="44269" y="22812"/>
                  <a:pt x="44131" y="22456"/>
                  <a:pt x="44063" y="22393"/>
                </a:cubicBezTo>
                <a:cubicBezTo>
                  <a:pt x="43901" y="22241"/>
                  <a:pt x="43374" y="22471"/>
                  <a:pt x="43389" y="21805"/>
                </a:cubicBezTo>
                <a:cubicBezTo>
                  <a:pt x="43397" y="21473"/>
                  <a:pt x="43642" y="21111"/>
                  <a:pt x="43395" y="20806"/>
                </a:cubicBezTo>
                <a:cubicBezTo>
                  <a:pt x="43275" y="20658"/>
                  <a:pt x="42952" y="20618"/>
                  <a:pt x="42908" y="20904"/>
                </a:cubicBezTo>
                <a:cubicBezTo>
                  <a:pt x="42881" y="21080"/>
                  <a:pt x="42968" y="21443"/>
                  <a:pt x="42824" y="21519"/>
                </a:cubicBezTo>
                <a:cubicBezTo>
                  <a:pt x="42743" y="21561"/>
                  <a:pt x="42791" y="21652"/>
                  <a:pt x="42819" y="21738"/>
                </a:cubicBezTo>
                <a:cubicBezTo>
                  <a:pt x="42904" y="22001"/>
                  <a:pt x="43014" y="22032"/>
                  <a:pt x="43127" y="22248"/>
                </a:cubicBezTo>
                <a:cubicBezTo>
                  <a:pt x="43247" y="22479"/>
                  <a:pt x="43396" y="22421"/>
                  <a:pt x="43643" y="22465"/>
                </a:cubicBezTo>
                <a:cubicBezTo>
                  <a:pt x="43890" y="22509"/>
                  <a:pt x="44034" y="22607"/>
                  <a:pt x="44216" y="22772"/>
                </a:cubicBezTo>
                <a:close/>
                <a:moveTo>
                  <a:pt x="43252" y="22733"/>
                </a:moveTo>
                <a:cubicBezTo>
                  <a:pt x="43470" y="22935"/>
                  <a:pt x="43370" y="22588"/>
                  <a:pt x="43217" y="22571"/>
                </a:cubicBezTo>
                <a:cubicBezTo>
                  <a:pt x="43122" y="22560"/>
                  <a:pt x="43231" y="22709"/>
                  <a:pt x="43252" y="22733"/>
                </a:cubicBezTo>
                <a:close/>
                <a:moveTo>
                  <a:pt x="42454" y="24112"/>
                </a:moveTo>
                <a:cubicBezTo>
                  <a:pt x="42592" y="23975"/>
                  <a:pt x="42942" y="23565"/>
                  <a:pt x="42883" y="23353"/>
                </a:cubicBezTo>
                <a:cubicBezTo>
                  <a:pt x="42858" y="23264"/>
                  <a:pt x="42822" y="23485"/>
                  <a:pt x="42807" y="23521"/>
                </a:cubicBezTo>
                <a:cubicBezTo>
                  <a:pt x="42745" y="23664"/>
                  <a:pt x="42297" y="24149"/>
                  <a:pt x="42332" y="24198"/>
                </a:cubicBezTo>
                <a:cubicBezTo>
                  <a:pt x="42372" y="24194"/>
                  <a:pt x="42425" y="24138"/>
                  <a:pt x="42454" y="24112"/>
                </a:cubicBezTo>
                <a:close/>
                <a:moveTo>
                  <a:pt x="42872" y="18596"/>
                </a:moveTo>
                <a:cubicBezTo>
                  <a:pt x="42795" y="18032"/>
                  <a:pt x="42382" y="18563"/>
                  <a:pt x="42472" y="19036"/>
                </a:cubicBezTo>
                <a:cubicBezTo>
                  <a:pt x="42504" y="19199"/>
                  <a:pt x="42555" y="19278"/>
                  <a:pt x="42662" y="19400"/>
                </a:cubicBezTo>
                <a:cubicBezTo>
                  <a:pt x="42773" y="19514"/>
                  <a:pt x="42781" y="19340"/>
                  <a:pt x="42801" y="19233"/>
                </a:cubicBezTo>
                <a:cubicBezTo>
                  <a:pt x="42841" y="19027"/>
                  <a:pt x="42877" y="18806"/>
                  <a:pt x="42872" y="18596"/>
                </a:cubicBezTo>
                <a:close/>
                <a:moveTo>
                  <a:pt x="22105" y="11115"/>
                </a:moveTo>
                <a:cubicBezTo>
                  <a:pt x="22219" y="11088"/>
                  <a:pt x="22326" y="11025"/>
                  <a:pt x="22488" y="10929"/>
                </a:cubicBezTo>
                <a:cubicBezTo>
                  <a:pt x="22667" y="10823"/>
                  <a:pt x="22622" y="11012"/>
                  <a:pt x="22686" y="11109"/>
                </a:cubicBezTo>
                <a:cubicBezTo>
                  <a:pt x="22759" y="11220"/>
                  <a:pt x="22888" y="11365"/>
                  <a:pt x="22971" y="11491"/>
                </a:cubicBezTo>
                <a:cubicBezTo>
                  <a:pt x="22930" y="11567"/>
                  <a:pt x="22813" y="11556"/>
                  <a:pt x="22676" y="11575"/>
                </a:cubicBezTo>
                <a:cubicBezTo>
                  <a:pt x="22295" y="11630"/>
                  <a:pt x="22178" y="11151"/>
                  <a:pt x="22105" y="11115"/>
                </a:cubicBezTo>
                <a:close/>
                <a:moveTo>
                  <a:pt x="27804" y="10679"/>
                </a:moveTo>
                <a:cubicBezTo>
                  <a:pt x="27933" y="10662"/>
                  <a:pt x="27975" y="10873"/>
                  <a:pt x="27484" y="10812"/>
                </a:cubicBezTo>
                <a:cubicBezTo>
                  <a:pt x="27137" y="10769"/>
                  <a:pt x="26765" y="10652"/>
                  <a:pt x="26639" y="11066"/>
                </a:cubicBezTo>
                <a:cubicBezTo>
                  <a:pt x="26603" y="11185"/>
                  <a:pt x="26572" y="11272"/>
                  <a:pt x="26465" y="11125"/>
                </a:cubicBezTo>
                <a:cubicBezTo>
                  <a:pt x="26332" y="10942"/>
                  <a:pt x="26550" y="10704"/>
                  <a:pt x="26755" y="10656"/>
                </a:cubicBezTo>
                <a:cubicBezTo>
                  <a:pt x="27055" y="10586"/>
                  <a:pt x="27399" y="10771"/>
                  <a:pt x="27767" y="10689"/>
                </a:cubicBezTo>
                <a:cubicBezTo>
                  <a:pt x="27781" y="10686"/>
                  <a:pt x="27790" y="10681"/>
                  <a:pt x="27804" y="10679"/>
                </a:cubicBezTo>
                <a:close/>
                <a:moveTo>
                  <a:pt x="22735" y="10695"/>
                </a:moveTo>
                <a:cubicBezTo>
                  <a:pt x="22882" y="10709"/>
                  <a:pt x="22944" y="10931"/>
                  <a:pt x="22696" y="10802"/>
                </a:cubicBezTo>
                <a:cubicBezTo>
                  <a:pt x="22588" y="10746"/>
                  <a:pt x="22663" y="10697"/>
                  <a:pt x="22735" y="10695"/>
                </a:cubicBezTo>
                <a:close/>
                <a:moveTo>
                  <a:pt x="30993" y="24336"/>
                </a:moveTo>
                <a:cubicBezTo>
                  <a:pt x="30847" y="24089"/>
                  <a:pt x="30687" y="23783"/>
                  <a:pt x="30607" y="23932"/>
                </a:cubicBezTo>
                <a:cubicBezTo>
                  <a:pt x="30445" y="24235"/>
                  <a:pt x="30386" y="24903"/>
                  <a:pt x="30706" y="25095"/>
                </a:cubicBezTo>
                <a:cubicBezTo>
                  <a:pt x="30948" y="25240"/>
                  <a:pt x="31149" y="24952"/>
                  <a:pt x="31118" y="24687"/>
                </a:cubicBezTo>
                <a:cubicBezTo>
                  <a:pt x="31103" y="24557"/>
                  <a:pt x="31053" y="24450"/>
                  <a:pt x="30993" y="24336"/>
                </a:cubicBezTo>
                <a:close/>
                <a:moveTo>
                  <a:pt x="39188" y="20490"/>
                </a:moveTo>
                <a:cubicBezTo>
                  <a:pt x="39190" y="20924"/>
                  <a:pt x="39797" y="20741"/>
                  <a:pt x="39751" y="20372"/>
                </a:cubicBezTo>
                <a:cubicBezTo>
                  <a:pt x="39715" y="20092"/>
                  <a:pt x="39247" y="20131"/>
                  <a:pt x="39188" y="20490"/>
                </a:cubicBezTo>
                <a:close/>
                <a:moveTo>
                  <a:pt x="46682" y="2618"/>
                </a:moveTo>
                <a:cubicBezTo>
                  <a:pt x="46184" y="2581"/>
                  <a:pt x="46385" y="2865"/>
                  <a:pt x="46743" y="2738"/>
                </a:cubicBezTo>
                <a:cubicBezTo>
                  <a:pt x="46912" y="2678"/>
                  <a:pt x="46776" y="2633"/>
                  <a:pt x="46682" y="2618"/>
                </a:cubicBezTo>
                <a:close/>
                <a:moveTo>
                  <a:pt x="34831" y="7879"/>
                </a:moveTo>
                <a:cubicBezTo>
                  <a:pt x="34947" y="8125"/>
                  <a:pt x="34928" y="8109"/>
                  <a:pt x="34873" y="8367"/>
                </a:cubicBezTo>
                <a:cubicBezTo>
                  <a:pt x="34813" y="8645"/>
                  <a:pt x="34017" y="9131"/>
                  <a:pt x="34204" y="8847"/>
                </a:cubicBezTo>
                <a:cubicBezTo>
                  <a:pt x="34425" y="8511"/>
                  <a:pt x="34611" y="8402"/>
                  <a:pt x="34599" y="7943"/>
                </a:cubicBezTo>
                <a:cubicBezTo>
                  <a:pt x="34596" y="7851"/>
                  <a:pt x="34574" y="7735"/>
                  <a:pt x="34609" y="7649"/>
                </a:cubicBezTo>
                <a:cubicBezTo>
                  <a:pt x="34666" y="7548"/>
                  <a:pt x="34815" y="7847"/>
                  <a:pt x="34831" y="7879"/>
                </a:cubicBezTo>
                <a:close/>
                <a:moveTo>
                  <a:pt x="27065" y="483"/>
                </a:moveTo>
                <a:cubicBezTo>
                  <a:pt x="26966" y="468"/>
                  <a:pt x="26672" y="429"/>
                  <a:pt x="26687" y="608"/>
                </a:cubicBezTo>
                <a:cubicBezTo>
                  <a:pt x="26716" y="956"/>
                  <a:pt x="28207" y="670"/>
                  <a:pt x="27065" y="483"/>
                </a:cubicBezTo>
                <a:close/>
                <a:moveTo>
                  <a:pt x="25932" y="297"/>
                </a:moveTo>
                <a:cubicBezTo>
                  <a:pt x="25759" y="282"/>
                  <a:pt x="25243" y="227"/>
                  <a:pt x="25122" y="363"/>
                </a:cubicBezTo>
                <a:cubicBezTo>
                  <a:pt x="24997" y="503"/>
                  <a:pt x="26139" y="576"/>
                  <a:pt x="26204" y="572"/>
                </a:cubicBezTo>
                <a:cubicBezTo>
                  <a:pt x="26530" y="554"/>
                  <a:pt x="26282" y="325"/>
                  <a:pt x="26017" y="304"/>
                </a:cubicBezTo>
                <a:lnTo>
                  <a:pt x="25932" y="297"/>
                </a:lnTo>
                <a:close/>
                <a:moveTo>
                  <a:pt x="24590" y="208"/>
                </a:moveTo>
                <a:cubicBezTo>
                  <a:pt x="24774" y="331"/>
                  <a:pt x="25720" y="217"/>
                  <a:pt x="25419" y="77"/>
                </a:cubicBezTo>
                <a:cubicBezTo>
                  <a:pt x="25253" y="0"/>
                  <a:pt x="24618" y="21"/>
                  <a:pt x="24576" y="171"/>
                </a:cubicBezTo>
                <a:cubicBezTo>
                  <a:pt x="24572" y="188"/>
                  <a:pt x="24580" y="196"/>
                  <a:pt x="24590" y="208"/>
                </a:cubicBezTo>
                <a:close/>
                <a:moveTo>
                  <a:pt x="37593" y="1580"/>
                </a:moveTo>
                <a:cubicBezTo>
                  <a:pt x="37648" y="1593"/>
                  <a:pt x="38168" y="1680"/>
                  <a:pt x="38175" y="1604"/>
                </a:cubicBezTo>
                <a:cubicBezTo>
                  <a:pt x="38184" y="1509"/>
                  <a:pt x="37097" y="1441"/>
                  <a:pt x="37593" y="1580"/>
                </a:cubicBezTo>
                <a:close/>
                <a:moveTo>
                  <a:pt x="36809" y="2019"/>
                </a:moveTo>
                <a:cubicBezTo>
                  <a:pt x="36777" y="2100"/>
                  <a:pt x="37367" y="2021"/>
                  <a:pt x="37064" y="1988"/>
                </a:cubicBezTo>
                <a:cubicBezTo>
                  <a:pt x="36980" y="1980"/>
                  <a:pt x="36886" y="1983"/>
                  <a:pt x="36809" y="2019"/>
                </a:cubicBezTo>
                <a:close/>
                <a:moveTo>
                  <a:pt x="36658" y="1379"/>
                </a:moveTo>
                <a:cubicBezTo>
                  <a:pt x="36357" y="1327"/>
                  <a:pt x="36228" y="1331"/>
                  <a:pt x="35932" y="1358"/>
                </a:cubicBezTo>
                <a:cubicBezTo>
                  <a:pt x="35767" y="1372"/>
                  <a:pt x="35394" y="1297"/>
                  <a:pt x="35287" y="1360"/>
                </a:cubicBezTo>
                <a:cubicBezTo>
                  <a:pt x="35121" y="1459"/>
                  <a:pt x="35703" y="1615"/>
                  <a:pt x="35763" y="1625"/>
                </a:cubicBezTo>
                <a:cubicBezTo>
                  <a:pt x="35881" y="1646"/>
                  <a:pt x="36625" y="1680"/>
                  <a:pt x="36664" y="1597"/>
                </a:cubicBezTo>
                <a:cubicBezTo>
                  <a:pt x="36692" y="1537"/>
                  <a:pt x="36366" y="1445"/>
                  <a:pt x="36561" y="1483"/>
                </a:cubicBezTo>
                <a:cubicBezTo>
                  <a:pt x="36563" y="1483"/>
                  <a:pt x="37156" y="1583"/>
                  <a:pt x="36978" y="1475"/>
                </a:cubicBezTo>
                <a:cubicBezTo>
                  <a:pt x="36903" y="1430"/>
                  <a:pt x="36744" y="1397"/>
                  <a:pt x="36658" y="1379"/>
                </a:cubicBezTo>
                <a:close/>
                <a:moveTo>
                  <a:pt x="47470" y="11198"/>
                </a:moveTo>
                <a:cubicBezTo>
                  <a:pt x="47291" y="11387"/>
                  <a:pt x="47501" y="11399"/>
                  <a:pt x="47572" y="11205"/>
                </a:cubicBezTo>
                <a:cubicBezTo>
                  <a:pt x="47601" y="11126"/>
                  <a:pt x="47507" y="11169"/>
                  <a:pt x="47470" y="11198"/>
                </a:cubicBezTo>
                <a:close/>
                <a:moveTo>
                  <a:pt x="45805" y="10781"/>
                </a:moveTo>
                <a:cubicBezTo>
                  <a:pt x="45809" y="10650"/>
                  <a:pt x="45479" y="10374"/>
                  <a:pt x="45382" y="10254"/>
                </a:cubicBezTo>
                <a:cubicBezTo>
                  <a:pt x="45245" y="10083"/>
                  <a:pt x="45053" y="9729"/>
                  <a:pt x="45462" y="9860"/>
                </a:cubicBezTo>
                <a:cubicBezTo>
                  <a:pt x="45664" y="9925"/>
                  <a:pt x="45615" y="9895"/>
                  <a:pt x="45460" y="9757"/>
                </a:cubicBezTo>
                <a:cubicBezTo>
                  <a:pt x="45061" y="9402"/>
                  <a:pt x="44639" y="9065"/>
                  <a:pt x="44300" y="8649"/>
                </a:cubicBezTo>
                <a:cubicBezTo>
                  <a:pt x="44186" y="8509"/>
                  <a:pt x="43915" y="8197"/>
                  <a:pt x="43753" y="8132"/>
                </a:cubicBezTo>
                <a:cubicBezTo>
                  <a:pt x="43726" y="8152"/>
                  <a:pt x="43934" y="8588"/>
                  <a:pt x="43960" y="8633"/>
                </a:cubicBezTo>
                <a:cubicBezTo>
                  <a:pt x="44121" y="8906"/>
                  <a:pt x="44421" y="9184"/>
                  <a:pt x="44626" y="9448"/>
                </a:cubicBezTo>
                <a:cubicBezTo>
                  <a:pt x="44894" y="9793"/>
                  <a:pt x="45076" y="10099"/>
                  <a:pt x="45294" y="10472"/>
                </a:cubicBezTo>
                <a:cubicBezTo>
                  <a:pt x="45365" y="10594"/>
                  <a:pt x="45581" y="10936"/>
                  <a:pt x="45768" y="10830"/>
                </a:cubicBezTo>
                <a:cubicBezTo>
                  <a:pt x="45792" y="10816"/>
                  <a:pt x="45797" y="10806"/>
                  <a:pt x="45805" y="10781"/>
                </a:cubicBezTo>
                <a:close/>
                <a:moveTo>
                  <a:pt x="15556" y="14673"/>
                </a:moveTo>
                <a:cubicBezTo>
                  <a:pt x="15708" y="14633"/>
                  <a:pt x="15860" y="14585"/>
                  <a:pt x="15689" y="14781"/>
                </a:cubicBezTo>
                <a:cubicBezTo>
                  <a:pt x="15453" y="15051"/>
                  <a:pt x="15036" y="14870"/>
                  <a:pt x="15323" y="14747"/>
                </a:cubicBezTo>
                <a:cubicBezTo>
                  <a:pt x="15394" y="14717"/>
                  <a:pt x="15481" y="14694"/>
                  <a:pt x="15556" y="14673"/>
                </a:cubicBezTo>
                <a:close/>
                <a:moveTo>
                  <a:pt x="19043" y="34749"/>
                </a:moveTo>
                <a:cubicBezTo>
                  <a:pt x="18807" y="35146"/>
                  <a:pt x="18822" y="35231"/>
                  <a:pt x="18880" y="35686"/>
                </a:cubicBezTo>
                <a:cubicBezTo>
                  <a:pt x="18934" y="36115"/>
                  <a:pt x="19122" y="36537"/>
                  <a:pt x="19635" y="36368"/>
                </a:cubicBezTo>
                <a:cubicBezTo>
                  <a:pt x="20065" y="36226"/>
                  <a:pt x="20174" y="35610"/>
                  <a:pt x="20300" y="35218"/>
                </a:cubicBezTo>
                <a:cubicBezTo>
                  <a:pt x="20511" y="34568"/>
                  <a:pt x="20763" y="33950"/>
                  <a:pt x="20907" y="33278"/>
                </a:cubicBezTo>
                <a:cubicBezTo>
                  <a:pt x="21019" y="32761"/>
                  <a:pt x="21215" y="32938"/>
                  <a:pt x="21082" y="32207"/>
                </a:cubicBezTo>
                <a:cubicBezTo>
                  <a:pt x="20951" y="31532"/>
                  <a:pt x="20819" y="31587"/>
                  <a:pt x="20512" y="32170"/>
                </a:cubicBezTo>
                <a:cubicBezTo>
                  <a:pt x="20355" y="32468"/>
                  <a:pt x="20260" y="32714"/>
                  <a:pt x="19946" y="32900"/>
                </a:cubicBezTo>
                <a:cubicBezTo>
                  <a:pt x="19629" y="33088"/>
                  <a:pt x="19346" y="32867"/>
                  <a:pt x="19178" y="33440"/>
                </a:cubicBezTo>
                <a:cubicBezTo>
                  <a:pt x="19037" y="33922"/>
                  <a:pt x="19388" y="34130"/>
                  <a:pt x="19043" y="34749"/>
                </a:cubicBezTo>
                <a:close/>
                <a:moveTo>
                  <a:pt x="16017" y="30761"/>
                </a:moveTo>
                <a:cubicBezTo>
                  <a:pt x="16247" y="31080"/>
                  <a:pt x="16011" y="31797"/>
                  <a:pt x="16255" y="32236"/>
                </a:cubicBezTo>
                <a:cubicBezTo>
                  <a:pt x="16376" y="32454"/>
                  <a:pt x="16439" y="32187"/>
                  <a:pt x="16578" y="32416"/>
                </a:cubicBezTo>
                <a:cubicBezTo>
                  <a:pt x="16507" y="32063"/>
                  <a:pt x="16393" y="31660"/>
                  <a:pt x="16373" y="31433"/>
                </a:cubicBezTo>
                <a:cubicBezTo>
                  <a:pt x="16343" y="31335"/>
                  <a:pt x="16351" y="30991"/>
                  <a:pt x="16017" y="30761"/>
                </a:cubicBezTo>
                <a:close/>
                <a:moveTo>
                  <a:pt x="22389" y="22833"/>
                </a:moveTo>
                <a:cubicBezTo>
                  <a:pt x="22321" y="22721"/>
                  <a:pt x="22040" y="22801"/>
                  <a:pt x="22183" y="22886"/>
                </a:cubicBezTo>
                <a:cubicBezTo>
                  <a:pt x="22246" y="22923"/>
                  <a:pt x="22406" y="22905"/>
                  <a:pt x="22389" y="22833"/>
                </a:cubicBezTo>
                <a:close/>
                <a:moveTo>
                  <a:pt x="14981" y="30219"/>
                </a:moveTo>
                <a:cubicBezTo>
                  <a:pt x="15058" y="30347"/>
                  <a:pt x="15175" y="30397"/>
                  <a:pt x="15307" y="30449"/>
                </a:cubicBezTo>
                <a:cubicBezTo>
                  <a:pt x="15206" y="30382"/>
                  <a:pt x="15156" y="30258"/>
                  <a:pt x="14956" y="29829"/>
                </a:cubicBezTo>
                <a:cubicBezTo>
                  <a:pt x="14843" y="29587"/>
                  <a:pt x="14815" y="29465"/>
                  <a:pt x="14777" y="29204"/>
                </a:cubicBezTo>
                <a:cubicBezTo>
                  <a:pt x="14768" y="29145"/>
                  <a:pt x="14751" y="28996"/>
                  <a:pt x="14731" y="28895"/>
                </a:cubicBezTo>
                <a:cubicBezTo>
                  <a:pt x="14705" y="28796"/>
                  <a:pt x="14649" y="28660"/>
                  <a:pt x="14637" y="28591"/>
                </a:cubicBezTo>
                <a:cubicBezTo>
                  <a:pt x="14624" y="28519"/>
                  <a:pt x="14604" y="28460"/>
                  <a:pt x="14588" y="28413"/>
                </a:cubicBezTo>
                <a:cubicBezTo>
                  <a:pt x="14599" y="28548"/>
                  <a:pt x="14608" y="28682"/>
                  <a:pt x="14607" y="28820"/>
                </a:cubicBezTo>
                <a:cubicBezTo>
                  <a:pt x="14604" y="29229"/>
                  <a:pt x="14571" y="29380"/>
                  <a:pt x="14768" y="29756"/>
                </a:cubicBezTo>
                <a:cubicBezTo>
                  <a:pt x="14825" y="29866"/>
                  <a:pt x="14899" y="30080"/>
                  <a:pt x="14981" y="30219"/>
                </a:cubicBezTo>
                <a:close/>
                <a:moveTo>
                  <a:pt x="16194" y="27265"/>
                </a:moveTo>
                <a:cubicBezTo>
                  <a:pt x="16107" y="27216"/>
                  <a:pt x="15957" y="27160"/>
                  <a:pt x="15895" y="27184"/>
                </a:cubicBezTo>
                <a:cubicBezTo>
                  <a:pt x="15841" y="27204"/>
                  <a:pt x="15637" y="27293"/>
                  <a:pt x="15600" y="27321"/>
                </a:cubicBezTo>
                <a:cubicBezTo>
                  <a:pt x="15417" y="27462"/>
                  <a:pt x="15440" y="27609"/>
                  <a:pt x="15433" y="27683"/>
                </a:cubicBezTo>
                <a:cubicBezTo>
                  <a:pt x="15435" y="27793"/>
                  <a:pt x="15330" y="28112"/>
                  <a:pt x="15526" y="28218"/>
                </a:cubicBezTo>
                <a:cubicBezTo>
                  <a:pt x="15660" y="28290"/>
                  <a:pt x="15866" y="28319"/>
                  <a:pt x="15941" y="28140"/>
                </a:cubicBezTo>
                <a:cubicBezTo>
                  <a:pt x="15995" y="28010"/>
                  <a:pt x="15862" y="28084"/>
                  <a:pt x="16007" y="27891"/>
                </a:cubicBezTo>
                <a:cubicBezTo>
                  <a:pt x="16091" y="27780"/>
                  <a:pt x="16102" y="27745"/>
                  <a:pt x="16133" y="27690"/>
                </a:cubicBezTo>
                <a:cubicBezTo>
                  <a:pt x="16209" y="27491"/>
                  <a:pt x="16241" y="27475"/>
                  <a:pt x="16194" y="27265"/>
                </a:cubicBezTo>
                <a:close/>
              </a:path>
            </a:pathLst>
          </a:custGeom>
          <a:solidFill>
            <a:srgbClr val="008000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" name="33">
            <a:extLst>
              <a:ext uri="{FF2B5EF4-FFF2-40B4-BE49-F238E27FC236}">
                <a16:creationId xmlns:a16="http://schemas.microsoft.com/office/drawing/2014/main" id="{6CCC09B9-32BD-405B-8C5A-382A1974483E}"/>
              </a:ext>
            </a:extLst>
          </p:cNvPr>
          <p:cNvSpPr txBox="1"/>
          <p:nvPr/>
        </p:nvSpPr>
        <p:spPr>
          <a:xfrm>
            <a:off x="8752568" y="-1709"/>
            <a:ext cx="3122971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200" dirty="0">
                <a:solidFill>
                  <a:schemeClr val="bg1"/>
                </a:solidFill>
                <a:latin typeface="Tactic Round Med It" panose="00000600000000000000" pitchFamily="50" charset="0"/>
              </a:rPr>
              <a:t>4 Continents</a:t>
            </a:r>
          </a:p>
          <a:p>
            <a:pPr algn="ctr"/>
            <a:r>
              <a:rPr lang="en-US" sz="2400" dirty="0">
                <a:solidFill>
                  <a:schemeClr val="bg1"/>
                </a:solidFill>
                <a:latin typeface="Tactic Round Med It" panose="00000600000000000000" pitchFamily="50" charset="0"/>
              </a:rPr>
              <a:t>(Afro-Eurasia)</a:t>
            </a:r>
          </a:p>
        </p:txBody>
      </p:sp>
    </p:spTree>
    <p:extLst>
      <p:ext uri="{BB962C8B-B14F-4D97-AF65-F5344CB8AC3E}">
        <p14:creationId xmlns:p14="http://schemas.microsoft.com/office/powerpoint/2010/main" val="412852858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Object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000"/>
                            </p:stCondLst>
                            <p:childTnLst>
                              <p:par>
                                <p:cTn id="24" presetID="10" presetClass="exit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1" t="24445" r="673" b="68662"/>
          <a:stretch/>
        </p:blipFill>
        <p:spPr>
          <a:xfrm>
            <a:off x="0" y="5199682"/>
            <a:ext cx="12192000" cy="1658318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28F3AB9D-0A38-4DBE-AE4F-8915E2989352}"/>
              </a:ext>
            </a:extLst>
          </p:cNvPr>
          <p:cNvGrpSpPr/>
          <p:nvPr/>
        </p:nvGrpSpPr>
        <p:grpSpPr>
          <a:xfrm>
            <a:off x="1450758" y="5574874"/>
            <a:ext cx="219612" cy="216437"/>
            <a:chOff x="19574093" y="15548290"/>
            <a:chExt cx="431025" cy="431025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E093CFFD-3E59-44C4-87BC-028C1E45A729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A0E1886-BDF5-4E45-8201-6B91CF65746D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19" name="5">
            <a:extLst>
              <a:ext uri="{FF2B5EF4-FFF2-40B4-BE49-F238E27FC236}">
                <a16:creationId xmlns:a16="http://schemas.microsoft.com/office/drawing/2014/main" id="{5237B654-CB00-433D-A251-48FF05642800}"/>
              </a:ext>
            </a:extLst>
          </p:cNvPr>
          <p:cNvSpPr>
            <a:spLocks/>
          </p:cNvSpPr>
          <p:nvPr/>
        </p:nvSpPr>
        <p:spPr bwMode="auto">
          <a:xfrm>
            <a:off x="5862433" y="608734"/>
            <a:ext cx="396875" cy="358775"/>
          </a:xfrm>
          <a:custGeom>
            <a:avLst/>
            <a:gdLst>
              <a:gd name="T0" fmla="*/ 0 w 250"/>
              <a:gd name="T1" fmla="*/ 95 h 226"/>
              <a:gd name="T2" fmla="*/ 230 w 250"/>
              <a:gd name="T3" fmla="*/ 0 h 226"/>
              <a:gd name="T4" fmla="*/ 230 w 250"/>
              <a:gd name="T5" fmla="*/ 109 h 226"/>
              <a:gd name="T6" fmla="*/ 143 w 250"/>
              <a:gd name="T7" fmla="*/ 112 h 226"/>
              <a:gd name="T8" fmla="*/ 250 w 250"/>
              <a:gd name="T9" fmla="*/ 206 h 226"/>
              <a:gd name="T10" fmla="*/ 34 w 250"/>
              <a:gd name="T11" fmla="*/ 226 h 226"/>
              <a:gd name="T12" fmla="*/ 60 w 250"/>
              <a:gd name="T13" fmla="*/ 167 h 226"/>
              <a:gd name="T14" fmla="*/ 0 w 250"/>
              <a:gd name="T15" fmla="*/ 95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50" h="226">
                <a:moveTo>
                  <a:pt x="0" y="95"/>
                </a:moveTo>
                <a:lnTo>
                  <a:pt x="230" y="0"/>
                </a:lnTo>
                <a:lnTo>
                  <a:pt x="230" y="109"/>
                </a:lnTo>
                <a:lnTo>
                  <a:pt x="143" y="112"/>
                </a:lnTo>
                <a:lnTo>
                  <a:pt x="250" y="206"/>
                </a:lnTo>
                <a:lnTo>
                  <a:pt x="34" y="226"/>
                </a:lnTo>
                <a:lnTo>
                  <a:pt x="60" y="167"/>
                </a:lnTo>
                <a:lnTo>
                  <a:pt x="0" y="95"/>
                </a:lnTo>
                <a:close/>
              </a:path>
            </a:pathLst>
          </a:custGeom>
          <a:solidFill>
            <a:srgbClr val="996633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4">
            <a:extLst>
              <a:ext uri="{FF2B5EF4-FFF2-40B4-BE49-F238E27FC236}">
                <a16:creationId xmlns:a16="http://schemas.microsoft.com/office/drawing/2014/main" id="{AB311EE5-F212-4B8E-BA0A-29D69AB2793A}"/>
              </a:ext>
            </a:extLst>
          </p:cNvPr>
          <p:cNvSpPr>
            <a:spLocks noEditPoints="1"/>
          </p:cNvSpPr>
          <p:nvPr/>
        </p:nvSpPr>
        <p:spPr bwMode="auto">
          <a:xfrm>
            <a:off x="3608183" y="218209"/>
            <a:ext cx="1974850" cy="1316038"/>
          </a:xfrm>
          <a:custGeom>
            <a:avLst/>
            <a:gdLst>
              <a:gd name="T0" fmla="*/ 9634 w 10368"/>
              <a:gd name="T1" fmla="*/ 3465 h 6904"/>
              <a:gd name="T2" fmla="*/ 9193 w 10368"/>
              <a:gd name="T3" fmla="*/ 4941 h 6904"/>
              <a:gd name="T4" fmla="*/ 9058 w 10368"/>
              <a:gd name="T5" fmla="*/ 5867 h 6904"/>
              <a:gd name="T6" fmla="*/ 7436 w 10368"/>
              <a:gd name="T7" fmla="*/ 5296 h 6904"/>
              <a:gd name="T8" fmla="*/ 7131 w 10368"/>
              <a:gd name="T9" fmla="*/ 5180 h 6904"/>
              <a:gd name="T10" fmla="*/ 6363 w 10368"/>
              <a:gd name="T11" fmla="*/ 5201 h 6904"/>
              <a:gd name="T12" fmla="*/ 5989 w 10368"/>
              <a:gd name="T13" fmla="*/ 5944 h 6904"/>
              <a:gd name="T14" fmla="*/ 5419 w 10368"/>
              <a:gd name="T15" fmla="*/ 6548 h 6904"/>
              <a:gd name="T16" fmla="*/ 5078 w 10368"/>
              <a:gd name="T17" fmla="*/ 6004 h 6904"/>
              <a:gd name="T18" fmla="*/ 4639 w 10368"/>
              <a:gd name="T19" fmla="*/ 5504 h 6904"/>
              <a:gd name="T20" fmla="*/ 4208 w 10368"/>
              <a:gd name="T21" fmla="*/ 5445 h 6904"/>
              <a:gd name="T22" fmla="*/ 4617 w 10368"/>
              <a:gd name="T23" fmla="*/ 6317 h 6904"/>
              <a:gd name="T24" fmla="*/ 3151 w 10368"/>
              <a:gd name="T25" fmla="*/ 5514 h 6904"/>
              <a:gd name="T26" fmla="*/ 1669 w 10368"/>
              <a:gd name="T27" fmla="*/ 6711 h 6904"/>
              <a:gd name="T28" fmla="*/ 1306 w 10368"/>
              <a:gd name="T29" fmla="*/ 5744 h 6904"/>
              <a:gd name="T30" fmla="*/ 2396 w 10368"/>
              <a:gd name="T31" fmla="*/ 5227 h 6904"/>
              <a:gd name="T32" fmla="*/ 2148 w 10368"/>
              <a:gd name="T33" fmla="*/ 4659 h 6904"/>
              <a:gd name="T34" fmla="*/ 3115 w 10368"/>
              <a:gd name="T35" fmla="*/ 4209 h 6904"/>
              <a:gd name="T36" fmla="*/ 3583 w 10368"/>
              <a:gd name="T37" fmla="*/ 3877 h 6904"/>
              <a:gd name="T38" fmla="*/ 3706 w 10368"/>
              <a:gd name="T39" fmla="*/ 3378 h 6904"/>
              <a:gd name="T40" fmla="*/ 4289 w 10368"/>
              <a:gd name="T41" fmla="*/ 3796 h 6904"/>
              <a:gd name="T42" fmla="*/ 5156 w 10368"/>
              <a:gd name="T43" fmla="*/ 3460 h 6904"/>
              <a:gd name="T44" fmla="*/ 5357 w 10368"/>
              <a:gd name="T45" fmla="*/ 2874 h 6904"/>
              <a:gd name="T46" fmla="*/ 5143 w 10368"/>
              <a:gd name="T47" fmla="*/ 2059 h 6904"/>
              <a:gd name="T48" fmla="*/ 4015 w 10368"/>
              <a:gd name="T49" fmla="*/ 3177 h 6904"/>
              <a:gd name="T50" fmla="*/ 3345 w 10368"/>
              <a:gd name="T51" fmla="*/ 2886 h 6904"/>
              <a:gd name="T52" fmla="*/ 3573 w 10368"/>
              <a:gd name="T53" fmla="*/ 2432 h 6904"/>
              <a:gd name="T54" fmla="*/ 4177 w 10368"/>
              <a:gd name="T55" fmla="*/ 1897 h 6904"/>
              <a:gd name="T56" fmla="*/ 5034 w 10368"/>
              <a:gd name="T57" fmla="*/ 1425 h 6904"/>
              <a:gd name="T58" fmla="*/ 5904 w 10368"/>
              <a:gd name="T59" fmla="*/ 1430 h 6904"/>
              <a:gd name="T60" fmla="*/ 6428 w 10368"/>
              <a:gd name="T61" fmla="*/ 1961 h 6904"/>
              <a:gd name="T62" fmla="*/ 7550 w 10368"/>
              <a:gd name="T63" fmla="*/ 1612 h 6904"/>
              <a:gd name="T64" fmla="*/ 9442 w 10368"/>
              <a:gd name="T65" fmla="*/ 1457 h 6904"/>
              <a:gd name="T66" fmla="*/ 4348 w 10368"/>
              <a:gd name="T67" fmla="*/ 314 h 6904"/>
              <a:gd name="T68" fmla="*/ 3817 w 10368"/>
              <a:gd name="T69" fmla="*/ 3265 h 6904"/>
              <a:gd name="T70" fmla="*/ 4012 w 10368"/>
              <a:gd name="T71" fmla="*/ 3702 h 6904"/>
              <a:gd name="T72" fmla="*/ 3632 w 10368"/>
              <a:gd name="T73" fmla="*/ 5763 h 6904"/>
              <a:gd name="T74" fmla="*/ 5865 w 10368"/>
              <a:gd name="T75" fmla="*/ 6895 h 6904"/>
              <a:gd name="T76" fmla="*/ 969 w 10368"/>
              <a:gd name="T77" fmla="*/ 2229 h 6904"/>
              <a:gd name="T78" fmla="*/ 135 w 10368"/>
              <a:gd name="T79" fmla="*/ 1981 h 6904"/>
              <a:gd name="T80" fmla="*/ 1705 w 10368"/>
              <a:gd name="T81" fmla="*/ 3623 h 6904"/>
              <a:gd name="T82" fmla="*/ 1316 w 10368"/>
              <a:gd name="T83" fmla="*/ 4185 h 6904"/>
              <a:gd name="T84" fmla="*/ 4434 w 10368"/>
              <a:gd name="T85" fmla="*/ 6387 h 6904"/>
              <a:gd name="T86" fmla="*/ 4434 w 10368"/>
              <a:gd name="T87" fmla="*/ 6387 h 6904"/>
              <a:gd name="T88" fmla="*/ 3712 w 10368"/>
              <a:gd name="T89" fmla="*/ 6218 h 6904"/>
              <a:gd name="T90" fmla="*/ 2194 w 10368"/>
              <a:gd name="T91" fmla="*/ 4345 h 6904"/>
              <a:gd name="T92" fmla="*/ 2265 w 10368"/>
              <a:gd name="T93" fmla="*/ 3408 h 6904"/>
              <a:gd name="T94" fmla="*/ 2207 w 10368"/>
              <a:gd name="T95" fmla="*/ 3789 h 6904"/>
              <a:gd name="T96" fmla="*/ 1817 w 10368"/>
              <a:gd name="T97" fmla="*/ 4433 h 6904"/>
              <a:gd name="T98" fmla="*/ 8791 w 10368"/>
              <a:gd name="T99" fmla="*/ 740 h 6904"/>
              <a:gd name="T100" fmla="*/ 8273 w 10368"/>
              <a:gd name="T101" fmla="*/ 896 h 6904"/>
              <a:gd name="T102" fmla="*/ 7967 w 10368"/>
              <a:gd name="T103" fmla="*/ 47 h 6904"/>
              <a:gd name="T104" fmla="*/ 6832 w 10368"/>
              <a:gd name="T105" fmla="*/ 2727 h 6904"/>
              <a:gd name="T106" fmla="*/ 6499 w 10368"/>
              <a:gd name="T107" fmla="*/ 2808 h 6904"/>
              <a:gd name="T108" fmla="*/ 5135 w 10368"/>
              <a:gd name="T109" fmla="*/ 421 h 6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368" h="6904">
                <a:moveTo>
                  <a:pt x="9442" y="1457"/>
                </a:moveTo>
                <a:cubicBezTo>
                  <a:pt x="9526" y="1570"/>
                  <a:pt x="9596" y="1681"/>
                  <a:pt x="9629" y="1740"/>
                </a:cubicBezTo>
                <a:cubicBezTo>
                  <a:pt x="9737" y="1930"/>
                  <a:pt x="9608" y="1988"/>
                  <a:pt x="9450" y="2078"/>
                </a:cubicBezTo>
                <a:cubicBezTo>
                  <a:pt x="9162" y="2241"/>
                  <a:pt x="9153" y="2352"/>
                  <a:pt x="9319" y="2640"/>
                </a:cubicBezTo>
                <a:cubicBezTo>
                  <a:pt x="9425" y="2825"/>
                  <a:pt x="9511" y="2962"/>
                  <a:pt x="9517" y="3182"/>
                </a:cubicBezTo>
                <a:cubicBezTo>
                  <a:pt x="9522" y="3334"/>
                  <a:pt x="9514" y="3371"/>
                  <a:pt x="9634" y="3465"/>
                </a:cubicBezTo>
                <a:cubicBezTo>
                  <a:pt x="9792" y="3587"/>
                  <a:pt x="9585" y="3673"/>
                  <a:pt x="9847" y="3737"/>
                </a:cubicBezTo>
                <a:cubicBezTo>
                  <a:pt x="10067" y="3791"/>
                  <a:pt x="9870" y="3852"/>
                  <a:pt x="10077" y="4057"/>
                </a:cubicBezTo>
                <a:cubicBezTo>
                  <a:pt x="10142" y="4121"/>
                  <a:pt x="10368" y="4288"/>
                  <a:pt x="10172" y="4349"/>
                </a:cubicBezTo>
                <a:cubicBezTo>
                  <a:pt x="9920" y="4427"/>
                  <a:pt x="9668" y="4120"/>
                  <a:pt x="9472" y="4114"/>
                </a:cubicBezTo>
                <a:cubicBezTo>
                  <a:pt x="9317" y="4109"/>
                  <a:pt x="9102" y="4235"/>
                  <a:pt x="9132" y="4421"/>
                </a:cubicBezTo>
                <a:cubicBezTo>
                  <a:pt x="9162" y="4608"/>
                  <a:pt x="9312" y="4815"/>
                  <a:pt x="9193" y="4941"/>
                </a:cubicBezTo>
                <a:cubicBezTo>
                  <a:pt x="9117" y="4944"/>
                  <a:pt x="9041" y="4962"/>
                  <a:pt x="8989" y="4983"/>
                </a:cubicBezTo>
                <a:cubicBezTo>
                  <a:pt x="8946" y="5000"/>
                  <a:pt x="8933" y="5027"/>
                  <a:pt x="8921" y="5051"/>
                </a:cubicBezTo>
                <a:cubicBezTo>
                  <a:pt x="8859" y="5088"/>
                  <a:pt x="8887" y="5069"/>
                  <a:pt x="8802" y="5130"/>
                </a:cubicBezTo>
                <a:cubicBezTo>
                  <a:pt x="8622" y="5257"/>
                  <a:pt x="8720" y="5400"/>
                  <a:pt x="8813" y="5545"/>
                </a:cubicBezTo>
                <a:cubicBezTo>
                  <a:pt x="8866" y="5629"/>
                  <a:pt x="8971" y="5726"/>
                  <a:pt x="8980" y="5779"/>
                </a:cubicBezTo>
                <a:cubicBezTo>
                  <a:pt x="9017" y="5825"/>
                  <a:pt x="9013" y="5824"/>
                  <a:pt x="9058" y="5867"/>
                </a:cubicBezTo>
                <a:cubicBezTo>
                  <a:pt x="9060" y="5869"/>
                  <a:pt x="9063" y="5871"/>
                  <a:pt x="9065" y="5874"/>
                </a:cubicBezTo>
                <a:cubicBezTo>
                  <a:pt x="9014" y="5885"/>
                  <a:pt x="8939" y="5875"/>
                  <a:pt x="8895" y="5860"/>
                </a:cubicBezTo>
                <a:cubicBezTo>
                  <a:pt x="8728" y="5802"/>
                  <a:pt x="8566" y="5732"/>
                  <a:pt x="8397" y="5674"/>
                </a:cubicBezTo>
                <a:cubicBezTo>
                  <a:pt x="8227" y="5616"/>
                  <a:pt x="8107" y="5567"/>
                  <a:pt x="7946" y="5492"/>
                </a:cubicBezTo>
                <a:cubicBezTo>
                  <a:pt x="7840" y="5443"/>
                  <a:pt x="7714" y="5421"/>
                  <a:pt x="7598" y="5394"/>
                </a:cubicBezTo>
                <a:cubicBezTo>
                  <a:pt x="7550" y="5367"/>
                  <a:pt x="7497" y="5334"/>
                  <a:pt x="7436" y="5296"/>
                </a:cubicBezTo>
                <a:cubicBezTo>
                  <a:pt x="7395" y="5271"/>
                  <a:pt x="7323" y="5237"/>
                  <a:pt x="7368" y="5190"/>
                </a:cubicBezTo>
                <a:cubicBezTo>
                  <a:pt x="7472" y="5082"/>
                  <a:pt x="7471" y="4947"/>
                  <a:pt x="7447" y="4908"/>
                </a:cubicBezTo>
                <a:cubicBezTo>
                  <a:pt x="7417" y="4902"/>
                  <a:pt x="7388" y="4929"/>
                  <a:pt x="7317" y="4954"/>
                </a:cubicBezTo>
                <a:cubicBezTo>
                  <a:pt x="7240" y="4981"/>
                  <a:pt x="7124" y="5019"/>
                  <a:pt x="7061" y="5071"/>
                </a:cubicBezTo>
                <a:cubicBezTo>
                  <a:pt x="7024" y="5102"/>
                  <a:pt x="6981" y="5036"/>
                  <a:pt x="6956" y="5060"/>
                </a:cubicBezTo>
                <a:cubicBezTo>
                  <a:pt x="6935" y="5080"/>
                  <a:pt x="7090" y="5172"/>
                  <a:pt x="7131" y="5180"/>
                </a:cubicBezTo>
                <a:cubicBezTo>
                  <a:pt x="7236" y="5200"/>
                  <a:pt x="7324" y="5211"/>
                  <a:pt x="7156" y="5273"/>
                </a:cubicBezTo>
                <a:cubicBezTo>
                  <a:pt x="7065" y="5307"/>
                  <a:pt x="6912" y="5344"/>
                  <a:pt x="6854" y="5234"/>
                </a:cubicBezTo>
                <a:cubicBezTo>
                  <a:pt x="6804" y="5138"/>
                  <a:pt x="6904" y="5144"/>
                  <a:pt x="6745" y="5054"/>
                </a:cubicBezTo>
                <a:cubicBezTo>
                  <a:pt x="6623" y="4985"/>
                  <a:pt x="6723" y="4926"/>
                  <a:pt x="6569" y="4995"/>
                </a:cubicBezTo>
                <a:cubicBezTo>
                  <a:pt x="6459" y="5045"/>
                  <a:pt x="6474" y="5065"/>
                  <a:pt x="6407" y="5139"/>
                </a:cubicBezTo>
                <a:cubicBezTo>
                  <a:pt x="6387" y="5161"/>
                  <a:pt x="6392" y="5172"/>
                  <a:pt x="6363" y="5201"/>
                </a:cubicBezTo>
                <a:cubicBezTo>
                  <a:pt x="6343" y="5235"/>
                  <a:pt x="6319" y="5276"/>
                  <a:pt x="6296" y="5337"/>
                </a:cubicBezTo>
                <a:cubicBezTo>
                  <a:pt x="6270" y="5406"/>
                  <a:pt x="6270" y="5428"/>
                  <a:pt x="6261" y="5452"/>
                </a:cubicBezTo>
                <a:cubicBezTo>
                  <a:pt x="6237" y="5540"/>
                  <a:pt x="6129" y="5610"/>
                  <a:pt x="6208" y="5740"/>
                </a:cubicBezTo>
                <a:cubicBezTo>
                  <a:pt x="6224" y="5750"/>
                  <a:pt x="6397" y="5889"/>
                  <a:pt x="6338" y="5908"/>
                </a:cubicBezTo>
                <a:cubicBezTo>
                  <a:pt x="6325" y="5913"/>
                  <a:pt x="6144" y="5951"/>
                  <a:pt x="6036" y="6007"/>
                </a:cubicBezTo>
                <a:cubicBezTo>
                  <a:pt x="6018" y="6005"/>
                  <a:pt x="6005" y="5987"/>
                  <a:pt x="5989" y="5944"/>
                </a:cubicBezTo>
                <a:cubicBezTo>
                  <a:pt x="5917" y="5929"/>
                  <a:pt x="5730" y="5890"/>
                  <a:pt x="5681" y="6022"/>
                </a:cubicBezTo>
                <a:cubicBezTo>
                  <a:pt x="5645" y="6122"/>
                  <a:pt x="5559" y="5928"/>
                  <a:pt x="5563" y="6147"/>
                </a:cubicBezTo>
                <a:cubicBezTo>
                  <a:pt x="5566" y="6313"/>
                  <a:pt x="5537" y="6241"/>
                  <a:pt x="5670" y="6346"/>
                </a:cubicBezTo>
                <a:cubicBezTo>
                  <a:pt x="5787" y="6439"/>
                  <a:pt x="5649" y="6416"/>
                  <a:pt x="5627" y="6439"/>
                </a:cubicBezTo>
                <a:cubicBezTo>
                  <a:pt x="5589" y="6478"/>
                  <a:pt x="5621" y="6734"/>
                  <a:pt x="5464" y="6599"/>
                </a:cubicBezTo>
                <a:cubicBezTo>
                  <a:pt x="5445" y="6582"/>
                  <a:pt x="5435" y="6568"/>
                  <a:pt x="5419" y="6548"/>
                </a:cubicBezTo>
                <a:cubicBezTo>
                  <a:pt x="5339" y="6422"/>
                  <a:pt x="5391" y="6365"/>
                  <a:pt x="5531" y="6377"/>
                </a:cubicBezTo>
                <a:cubicBezTo>
                  <a:pt x="5572" y="6381"/>
                  <a:pt x="5416" y="6342"/>
                  <a:pt x="5407" y="6338"/>
                </a:cubicBezTo>
                <a:cubicBezTo>
                  <a:pt x="5299" y="6299"/>
                  <a:pt x="5293" y="6252"/>
                  <a:pt x="5218" y="6183"/>
                </a:cubicBezTo>
                <a:cubicBezTo>
                  <a:pt x="5192" y="6161"/>
                  <a:pt x="5186" y="6150"/>
                  <a:pt x="5177" y="6140"/>
                </a:cubicBezTo>
                <a:cubicBezTo>
                  <a:pt x="5157" y="6116"/>
                  <a:pt x="5128" y="6074"/>
                  <a:pt x="5115" y="6058"/>
                </a:cubicBezTo>
                <a:cubicBezTo>
                  <a:pt x="5103" y="6044"/>
                  <a:pt x="5073" y="6024"/>
                  <a:pt x="5078" y="6004"/>
                </a:cubicBezTo>
                <a:cubicBezTo>
                  <a:pt x="5080" y="6000"/>
                  <a:pt x="5066" y="5973"/>
                  <a:pt x="5076" y="5923"/>
                </a:cubicBezTo>
                <a:cubicBezTo>
                  <a:pt x="5089" y="5863"/>
                  <a:pt x="5079" y="5778"/>
                  <a:pt x="5042" y="5744"/>
                </a:cubicBezTo>
                <a:cubicBezTo>
                  <a:pt x="5011" y="5742"/>
                  <a:pt x="4987" y="5692"/>
                  <a:pt x="4959" y="5671"/>
                </a:cubicBezTo>
                <a:cubicBezTo>
                  <a:pt x="4952" y="5666"/>
                  <a:pt x="4944" y="5659"/>
                  <a:pt x="4937" y="5648"/>
                </a:cubicBezTo>
                <a:cubicBezTo>
                  <a:pt x="4920" y="5639"/>
                  <a:pt x="4897" y="5636"/>
                  <a:pt x="4874" y="5624"/>
                </a:cubicBezTo>
                <a:cubicBezTo>
                  <a:pt x="4862" y="5628"/>
                  <a:pt x="4731" y="5553"/>
                  <a:pt x="4639" y="5504"/>
                </a:cubicBezTo>
                <a:cubicBezTo>
                  <a:pt x="4466" y="5412"/>
                  <a:pt x="4527" y="5330"/>
                  <a:pt x="4432" y="5249"/>
                </a:cubicBezTo>
                <a:cubicBezTo>
                  <a:pt x="4404" y="5226"/>
                  <a:pt x="4391" y="5227"/>
                  <a:pt x="4361" y="5239"/>
                </a:cubicBezTo>
                <a:cubicBezTo>
                  <a:pt x="4333" y="5258"/>
                  <a:pt x="4313" y="5287"/>
                  <a:pt x="4290" y="5226"/>
                </a:cubicBezTo>
                <a:cubicBezTo>
                  <a:pt x="4282" y="5204"/>
                  <a:pt x="4281" y="5191"/>
                  <a:pt x="4286" y="5183"/>
                </a:cubicBezTo>
                <a:cubicBezTo>
                  <a:pt x="4278" y="5161"/>
                  <a:pt x="4138" y="5164"/>
                  <a:pt x="4120" y="5178"/>
                </a:cubicBezTo>
                <a:cubicBezTo>
                  <a:pt x="4061" y="5226"/>
                  <a:pt x="4173" y="5403"/>
                  <a:pt x="4208" y="5445"/>
                </a:cubicBezTo>
                <a:cubicBezTo>
                  <a:pt x="4275" y="5527"/>
                  <a:pt x="4416" y="5695"/>
                  <a:pt x="4501" y="5740"/>
                </a:cubicBezTo>
                <a:cubicBezTo>
                  <a:pt x="4572" y="5778"/>
                  <a:pt x="4584" y="5745"/>
                  <a:pt x="4624" y="5806"/>
                </a:cubicBezTo>
                <a:cubicBezTo>
                  <a:pt x="4689" y="5904"/>
                  <a:pt x="5008" y="5991"/>
                  <a:pt x="4946" y="6089"/>
                </a:cubicBezTo>
                <a:cubicBezTo>
                  <a:pt x="4915" y="6138"/>
                  <a:pt x="4804" y="5937"/>
                  <a:pt x="4728" y="6046"/>
                </a:cubicBezTo>
                <a:cubicBezTo>
                  <a:pt x="4668" y="6133"/>
                  <a:pt x="4826" y="6176"/>
                  <a:pt x="4685" y="6337"/>
                </a:cubicBezTo>
                <a:cubicBezTo>
                  <a:pt x="4638" y="6389"/>
                  <a:pt x="4586" y="6412"/>
                  <a:pt x="4617" y="6317"/>
                </a:cubicBezTo>
                <a:cubicBezTo>
                  <a:pt x="4680" y="6118"/>
                  <a:pt x="4404" y="5945"/>
                  <a:pt x="4254" y="5871"/>
                </a:cubicBezTo>
                <a:cubicBezTo>
                  <a:pt x="4112" y="5802"/>
                  <a:pt x="3996" y="5708"/>
                  <a:pt x="3909" y="5575"/>
                </a:cubicBezTo>
                <a:cubicBezTo>
                  <a:pt x="3804" y="5416"/>
                  <a:pt x="3732" y="5322"/>
                  <a:pt x="3529" y="5427"/>
                </a:cubicBezTo>
                <a:cubicBezTo>
                  <a:pt x="3523" y="5430"/>
                  <a:pt x="3487" y="5447"/>
                  <a:pt x="3478" y="5443"/>
                </a:cubicBezTo>
                <a:cubicBezTo>
                  <a:pt x="3467" y="5460"/>
                  <a:pt x="3401" y="5506"/>
                  <a:pt x="3374" y="5521"/>
                </a:cubicBezTo>
                <a:cubicBezTo>
                  <a:pt x="3292" y="5565"/>
                  <a:pt x="3231" y="5549"/>
                  <a:pt x="3151" y="5514"/>
                </a:cubicBezTo>
                <a:cubicBezTo>
                  <a:pt x="3061" y="5473"/>
                  <a:pt x="2937" y="5519"/>
                  <a:pt x="2897" y="5609"/>
                </a:cubicBezTo>
                <a:cubicBezTo>
                  <a:pt x="2881" y="5643"/>
                  <a:pt x="2910" y="5660"/>
                  <a:pt x="2893" y="5669"/>
                </a:cubicBezTo>
                <a:cubicBezTo>
                  <a:pt x="2868" y="5849"/>
                  <a:pt x="2632" y="5913"/>
                  <a:pt x="2587" y="5945"/>
                </a:cubicBezTo>
                <a:cubicBezTo>
                  <a:pt x="2361" y="6113"/>
                  <a:pt x="2514" y="6309"/>
                  <a:pt x="2284" y="6488"/>
                </a:cubicBezTo>
                <a:cubicBezTo>
                  <a:pt x="2104" y="6629"/>
                  <a:pt x="2137" y="6592"/>
                  <a:pt x="1915" y="6623"/>
                </a:cubicBezTo>
                <a:cubicBezTo>
                  <a:pt x="1800" y="6640"/>
                  <a:pt x="1727" y="6702"/>
                  <a:pt x="1669" y="6711"/>
                </a:cubicBezTo>
                <a:cubicBezTo>
                  <a:pt x="1577" y="6725"/>
                  <a:pt x="1596" y="6563"/>
                  <a:pt x="1409" y="6535"/>
                </a:cubicBezTo>
                <a:cubicBezTo>
                  <a:pt x="1369" y="6530"/>
                  <a:pt x="1301" y="6573"/>
                  <a:pt x="1247" y="6566"/>
                </a:cubicBezTo>
                <a:cubicBezTo>
                  <a:pt x="1191" y="6553"/>
                  <a:pt x="1222" y="6489"/>
                  <a:pt x="1229" y="6433"/>
                </a:cubicBezTo>
                <a:cubicBezTo>
                  <a:pt x="1252" y="6230"/>
                  <a:pt x="1118" y="6347"/>
                  <a:pt x="1234" y="6084"/>
                </a:cubicBezTo>
                <a:cubicBezTo>
                  <a:pt x="1291" y="5954"/>
                  <a:pt x="1283" y="5951"/>
                  <a:pt x="1286" y="5818"/>
                </a:cubicBezTo>
                <a:cubicBezTo>
                  <a:pt x="1287" y="5796"/>
                  <a:pt x="1302" y="5779"/>
                  <a:pt x="1306" y="5744"/>
                </a:cubicBezTo>
                <a:cubicBezTo>
                  <a:pt x="1290" y="5661"/>
                  <a:pt x="1287" y="5662"/>
                  <a:pt x="1268" y="5625"/>
                </a:cubicBezTo>
                <a:cubicBezTo>
                  <a:pt x="1239" y="5566"/>
                  <a:pt x="1389" y="5482"/>
                  <a:pt x="1427" y="5475"/>
                </a:cubicBezTo>
                <a:cubicBezTo>
                  <a:pt x="1465" y="5467"/>
                  <a:pt x="1840" y="5502"/>
                  <a:pt x="1916" y="5504"/>
                </a:cubicBezTo>
                <a:cubicBezTo>
                  <a:pt x="1947" y="5506"/>
                  <a:pt x="2252" y="5521"/>
                  <a:pt x="2261" y="5529"/>
                </a:cubicBezTo>
                <a:cubicBezTo>
                  <a:pt x="2262" y="5503"/>
                  <a:pt x="2294" y="5416"/>
                  <a:pt x="2302" y="5386"/>
                </a:cubicBezTo>
                <a:cubicBezTo>
                  <a:pt x="2315" y="5340"/>
                  <a:pt x="2331" y="5193"/>
                  <a:pt x="2396" y="5227"/>
                </a:cubicBezTo>
                <a:cubicBezTo>
                  <a:pt x="2421" y="5235"/>
                  <a:pt x="2366" y="5169"/>
                  <a:pt x="2356" y="5144"/>
                </a:cubicBezTo>
                <a:cubicBezTo>
                  <a:pt x="2330" y="5075"/>
                  <a:pt x="2361" y="5086"/>
                  <a:pt x="2305" y="5028"/>
                </a:cubicBezTo>
                <a:cubicBezTo>
                  <a:pt x="2217" y="4936"/>
                  <a:pt x="2250" y="4895"/>
                  <a:pt x="2240" y="4885"/>
                </a:cubicBezTo>
                <a:cubicBezTo>
                  <a:pt x="2195" y="4839"/>
                  <a:pt x="1957" y="4805"/>
                  <a:pt x="1942" y="4740"/>
                </a:cubicBezTo>
                <a:cubicBezTo>
                  <a:pt x="1936" y="4717"/>
                  <a:pt x="1947" y="4733"/>
                  <a:pt x="1932" y="4707"/>
                </a:cubicBezTo>
                <a:cubicBezTo>
                  <a:pt x="1892" y="4640"/>
                  <a:pt x="2120" y="4656"/>
                  <a:pt x="2148" y="4659"/>
                </a:cubicBezTo>
                <a:cubicBezTo>
                  <a:pt x="2248" y="4671"/>
                  <a:pt x="2302" y="4691"/>
                  <a:pt x="2307" y="4570"/>
                </a:cubicBezTo>
                <a:cubicBezTo>
                  <a:pt x="2311" y="4489"/>
                  <a:pt x="2336" y="4506"/>
                  <a:pt x="2408" y="4526"/>
                </a:cubicBezTo>
                <a:cubicBezTo>
                  <a:pt x="2571" y="4570"/>
                  <a:pt x="2525" y="4541"/>
                  <a:pt x="2622" y="4471"/>
                </a:cubicBezTo>
                <a:cubicBezTo>
                  <a:pt x="2677" y="4431"/>
                  <a:pt x="2688" y="4445"/>
                  <a:pt x="2730" y="4388"/>
                </a:cubicBezTo>
                <a:cubicBezTo>
                  <a:pt x="2786" y="4301"/>
                  <a:pt x="2818" y="4315"/>
                  <a:pt x="2871" y="4275"/>
                </a:cubicBezTo>
                <a:cubicBezTo>
                  <a:pt x="2932" y="4215"/>
                  <a:pt x="3047" y="4268"/>
                  <a:pt x="3115" y="4209"/>
                </a:cubicBezTo>
                <a:cubicBezTo>
                  <a:pt x="3115" y="4209"/>
                  <a:pt x="2960" y="4199"/>
                  <a:pt x="3025" y="4193"/>
                </a:cubicBezTo>
                <a:cubicBezTo>
                  <a:pt x="3126" y="4183"/>
                  <a:pt x="3087" y="4185"/>
                  <a:pt x="3118" y="4087"/>
                </a:cubicBezTo>
                <a:cubicBezTo>
                  <a:pt x="3133" y="4039"/>
                  <a:pt x="3203" y="3926"/>
                  <a:pt x="3225" y="4018"/>
                </a:cubicBezTo>
                <a:cubicBezTo>
                  <a:pt x="3244" y="4096"/>
                  <a:pt x="3238" y="4031"/>
                  <a:pt x="3281" y="3959"/>
                </a:cubicBezTo>
                <a:cubicBezTo>
                  <a:pt x="3313" y="3917"/>
                  <a:pt x="3401" y="3920"/>
                  <a:pt x="3468" y="3906"/>
                </a:cubicBezTo>
                <a:cubicBezTo>
                  <a:pt x="3508" y="3893"/>
                  <a:pt x="3516" y="3873"/>
                  <a:pt x="3583" y="3877"/>
                </a:cubicBezTo>
                <a:cubicBezTo>
                  <a:pt x="3629" y="3880"/>
                  <a:pt x="3652" y="3852"/>
                  <a:pt x="3725" y="3853"/>
                </a:cubicBezTo>
                <a:cubicBezTo>
                  <a:pt x="3786" y="3853"/>
                  <a:pt x="3666" y="3836"/>
                  <a:pt x="3659" y="3736"/>
                </a:cubicBezTo>
                <a:cubicBezTo>
                  <a:pt x="3657" y="3704"/>
                  <a:pt x="3649" y="3683"/>
                  <a:pt x="3642" y="3661"/>
                </a:cubicBezTo>
                <a:cubicBezTo>
                  <a:pt x="3625" y="3615"/>
                  <a:pt x="3618" y="3596"/>
                  <a:pt x="3599" y="3563"/>
                </a:cubicBezTo>
                <a:cubicBezTo>
                  <a:pt x="3575" y="3512"/>
                  <a:pt x="3599" y="3524"/>
                  <a:pt x="3585" y="3473"/>
                </a:cubicBezTo>
                <a:cubicBezTo>
                  <a:pt x="3558" y="3369"/>
                  <a:pt x="3637" y="3414"/>
                  <a:pt x="3706" y="3378"/>
                </a:cubicBezTo>
                <a:cubicBezTo>
                  <a:pt x="3781" y="3333"/>
                  <a:pt x="3817" y="3318"/>
                  <a:pt x="3870" y="3414"/>
                </a:cubicBezTo>
                <a:cubicBezTo>
                  <a:pt x="3920" y="3506"/>
                  <a:pt x="3707" y="3484"/>
                  <a:pt x="3776" y="3679"/>
                </a:cubicBezTo>
                <a:cubicBezTo>
                  <a:pt x="3795" y="3699"/>
                  <a:pt x="3794" y="3707"/>
                  <a:pt x="3844" y="3737"/>
                </a:cubicBezTo>
                <a:cubicBezTo>
                  <a:pt x="3949" y="3801"/>
                  <a:pt x="3952" y="3821"/>
                  <a:pt x="4084" y="3764"/>
                </a:cubicBezTo>
                <a:cubicBezTo>
                  <a:pt x="4106" y="3754"/>
                  <a:pt x="4279" y="3683"/>
                  <a:pt x="4239" y="3756"/>
                </a:cubicBezTo>
                <a:cubicBezTo>
                  <a:pt x="4224" y="3783"/>
                  <a:pt x="4272" y="3815"/>
                  <a:pt x="4289" y="3796"/>
                </a:cubicBezTo>
                <a:cubicBezTo>
                  <a:pt x="4295" y="3790"/>
                  <a:pt x="4342" y="3863"/>
                  <a:pt x="4345" y="3878"/>
                </a:cubicBezTo>
                <a:cubicBezTo>
                  <a:pt x="4429" y="3838"/>
                  <a:pt x="4698" y="3700"/>
                  <a:pt x="4747" y="3694"/>
                </a:cubicBezTo>
                <a:cubicBezTo>
                  <a:pt x="4895" y="3675"/>
                  <a:pt x="4930" y="3728"/>
                  <a:pt x="5044" y="3734"/>
                </a:cubicBezTo>
                <a:cubicBezTo>
                  <a:pt x="5025" y="3632"/>
                  <a:pt x="5116" y="3638"/>
                  <a:pt x="5147" y="3626"/>
                </a:cubicBezTo>
                <a:cubicBezTo>
                  <a:pt x="5164" y="3620"/>
                  <a:pt x="5191" y="3599"/>
                  <a:pt x="5208" y="3596"/>
                </a:cubicBezTo>
                <a:cubicBezTo>
                  <a:pt x="5191" y="3590"/>
                  <a:pt x="5138" y="3534"/>
                  <a:pt x="5156" y="3460"/>
                </a:cubicBezTo>
                <a:cubicBezTo>
                  <a:pt x="5117" y="3407"/>
                  <a:pt x="5178" y="3231"/>
                  <a:pt x="5292" y="3245"/>
                </a:cubicBezTo>
                <a:cubicBezTo>
                  <a:pt x="5389" y="3258"/>
                  <a:pt x="5486" y="3287"/>
                  <a:pt x="5561" y="3176"/>
                </a:cubicBezTo>
                <a:cubicBezTo>
                  <a:pt x="5075" y="2905"/>
                  <a:pt x="5913" y="2912"/>
                  <a:pt x="5929" y="2927"/>
                </a:cubicBezTo>
                <a:cubicBezTo>
                  <a:pt x="6013" y="2846"/>
                  <a:pt x="5948" y="2799"/>
                  <a:pt x="5923" y="2756"/>
                </a:cubicBezTo>
                <a:cubicBezTo>
                  <a:pt x="5872" y="2781"/>
                  <a:pt x="5814" y="2798"/>
                  <a:pt x="5745" y="2810"/>
                </a:cubicBezTo>
                <a:cubicBezTo>
                  <a:pt x="5651" y="2826"/>
                  <a:pt x="5425" y="2893"/>
                  <a:pt x="5357" y="2874"/>
                </a:cubicBezTo>
                <a:cubicBezTo>
                  <a:pt x="5256" y="2846"/>
                  <a:pt x="5163" y="2775"/>
                  <a:pt x="5130" y="2673"/>
                </a:cubicBezTo>
                <a:cubicBezTo>
                  <a:pt x="5068" y="2477"/>
                  <a:pt x="5146" y="2377"/>
                  <a:pt x="5303" y="2277"/>
                </a:cubicBezTo>
                <a:cubicBezTo>
                  <a:pt x="5325" y="2263"/>
                  <a:pt x="5348" y="2249"/>
                  <a:pt x="5371" y="2235"/>
                </a:cubicBezTo>
                <a:cubicBezTo>
                  <a:pt x="5430" y="2198"/>
                  <a:pt x="5555" y="2142"/>
                  <a:pt x="5480" y="2070"/>
                </a:cubicBezTo>
                <a:cubicBezTo>
                  <a:pt x="5433" y="2024"/>
                  <a:pt x="5367" y="2007"/>
                  <a:pt x="5337" y="1976"/>
                </a:cubicBezTo>
                <a:cubicBezTo>
                  <a:pt x="5282" y="1985"/>
                  <a:pt x="5230" y="2009"/>
                  <a:pt x="5143" y="2059"/>
                </a:cubicBezTo>
                <a:cubicBezTo>
                  <a:pt x="5014" y="2134"/>
                  <a:pt x="5181" y="2226"/>
                  <a:pt x="4807" y="2400"/>
                </a:cubicBezTo>
                <a:cubicBezTo>
                  <a:pt x="4699" y="2450"/>
                  <a:pt x="4692" y="2440"/>
                  <a:pt x="4657" y="2560"/>
                </a:cubicBezTo>
                <a:cubicBezTo>
                  <a:pt x="4592" y="2787"/>
                  <a:pt x="4848" y="2807"/>
                  <a:pt x="4828" y="2933"/>
                </a:cubicBezTo>
                <a:cubicBezTo>
                  <a:pt x="4807" y="3057"/>
                  <a:pt x="4598" y="3009"/>
                  <a:pt x="4608" y="3185"/>
                </a:cubicBezTo>
                <a:cubicBezTo>
                  <a:pt x="4615" y="3326"/>
                  <a:pt x="4544" y="3397"/>
                  <a:pt x="4436" y="3482"/>
                </a:cubicBezTo>
                <a:cubicBezTo>
                  <a:pt x="4138" y="3719"/>
                  <a:pt x="4126" y="3386"/>
                  <a:pt x="4015" y="3177"/>
                </a:cubicBezTo>
                <a:cubicBezTo>
                  <a:pt x="3976" y="3106"/>
                  <a:pt x="3968" y="3061"/>
                  <a:pt x="3950" y="3032"/>
                </a:cubicBezTo>
                <a:cubicBezTo>
                  <a:pt x="3935" y="3020"/>
                  <a:pt x="3912" y="2963"/>
                  <a:pt x="3890" y="2925"/>
                </a:cubicBezTo>
                <a:cubicBezTo>
                  <a:pt x="3870" y="2891"/>
                  <a:pt x="3864" y="2972"/>
                  <a:pt x="3800" y="3016"/>
                </a:cubicBezTo>
                <a:cubicBezTo>
                  <a:pt x="3751" y="3048"/>
                  <a:pt x="3736" y="3055"/>
                  <a:pt x="3686" y="3094"/>
                </a:cubicBezTo>
                <a:cubicBezTo>
                  <a:pt x="3515" y="3230"/>
                  <a:pt x="3282" y="3118"/>
                  <a:pt x="3354" y="3004"/>
                </a:cubicBezTo>
                <a:cubicBezTo>
                  <a:pt x="3422" y="2899"/>
                  <a:pt x="3173" y="3047"/>
                  <a:pt x="3345" y="2886"/>
                </a:cubicBezTo>
                <a:cubicBezTo>
                  <a:pt x="3474" y="2765"/>
                  <a:pt x="3302" y="2868"/>
                  <a:pt x="3274" y="2791"/>
                </a:cubicBezTo>
                <a:cubicBezTo>
                  <a:pt x="3262" y="2757"/>
                  <a:pt x="3181" y="2750"/>
                  <a:pt x="3389" y="2711"/>
                </a:cubicBezTo>
                <a:cubicBezTo>
                  <a:pt x="3645" y="2662"/>
                  <a:pt x="3310" y="2719"/>
                  <a:pt x="3262" y="2668"/>
                </a:cubicBezTo>
                <a:cubicBezTo>
                  <a:pt x="3222" y="2627"/>
                  <a:pt x="3370" y="2601"/>
                  <a:pt x="3318" y="2576"/>
                </a:cubicBezTo>
                <a:cubicBezTo>
                  <a:pt x="3213" y="2526"/>
                  <a:pt x="3424" y="2577"/>
                  <a:pt x="3453" y="2507"/>
                </a:cubicBezTo>
                <a:cubicBezTo>
                  <a:pt x="3468" y="2468"/>
                  <a:pt x="3534" y="2435"/>
                  <a:pt x="3573" y="2432"/>
                </a:cubicBezTo>
                <a:cubicBezTo>
                  <a:pt x="3687" y="2424"/>
                  <a:pt x="3613" y="2404"/>
                  <a:pt x="3684" y="2371"/>
                </a:cubicBezTo>
                <a:cubicBezTo>
                  <a:pt x="3730" y="2348"/>
                  <a:pt x="3894" y="2364"/>
                  <a:pt x="3926" y="2314"/>
                </a:cubicBezTo>
                <a:cubicBezTo>
                  <a:pt x="3952" y="2276"/>
                  <a:pt x="3585" y="2400"/>
                  <a:pt x="3954" y="2197"/>
                </a:cubicBezTo>
                <a:cubicBezTo>
                  <a:pt x="4098" y="2119"/>
                  <a:pt x="3911" y="2169"/>
                  <a:pt x="4041" y="2115"/>
                </a:cubicBezTo>
                <a:cubicBezTo>
                  <a:pt x="4105" y="2088"/>
                  <a:pt x="4060" y="2070"/>
                  <a:pt x="4135" y="2002"/>
                </a:cubicBezTo>
                <a:cubicBezTo>
                  <a:pt x="4242" y="1904"/>
                  <a:pt x="4162" y="1940"/>
                  <a:pt x="4177" y="1897"/>
                </a:cubicBezTo>
                <a:cubicBezTo>
                  <a:pt x="4193" y="1849"/>
                  <a:pt x="4323" y="1837"/>
                  <a:pt x="4355" y="1782"/>
                </a:cubicBezTo>
                <a:cubicBezTo>
                  <a:pt x="4375" y="1748"/>
                  <a:pt x="4403" y="1772"/>
                  <a:pt x="4377" y="1728"/>
                </a:cubicBezTo>
                <a:cubicBezTo>
                  <a:pt x="4352" y="1687"/>
                  <a:pt x="4474" y="1690"/>
                  <a:pt x="4511" y="1667"/>
                </a:cubicBezTo>
                <a:cubicBezTo>
                  <a:pt x="4567" y="1632"/>
                  <a:pt x="4565" y="1673"/>
                  <a:pt x="4597" y="1608"/>
                </a:cubicBezTo>
                <a:cubicBezTo>
                  <a:pt x="4632" y="1536"/>
                  <a:pt x="4733" y="1508"/>
                  <a:pt x="4802" y="1471"/>
                </a:cubicBezTo>
                <a:cubicBezTo>
                  <a:pt x="4856" y="1443"/>
                  <a:pt x="4941" y="1487"/>
                  <a:pt x="5034" y="1425"/>
                </a:cubicBezTo>
                <a:cubicBezTo>
                  <a:pt x="5078" y="1396"/>
                  <a:pt x="4959" y="1363"/>
                  <a:pt x="5151" y="1398"/>
                </a:cubicBezTo>
                <a:cubicBezTo>
                  <a:pt x="5258" y="1417"/>
                  <a:pt x="5303" y="1268"/>
                  <a:pt x="5374" y="1301"/>
                </a:cubicBezTo>
                <a:cubicBezTo>
                  <a:pt x="5430" y="1328"/>
                  <a:pt x="5373" y="1387"/>
                  <a:pt x="5489" y="1347"/>
                </a:cubicBezTo>
                <a:cubicBezTo>
                  <a:pt x="5497" y="1344"/>
                  <a:pt x="5670" y="1298"/>
                  <a:pt x="5670" y="1298"/>
                </a:cubicBezTo>
                <a:cubicBezTo>
                  <a:pt x="5707" y="1298"/>
                  <a:pt x="5665" y="1336"/>
                  <a:pt x="5786" y="1335"/>
                </a:cubicBezTo>
                <a:cubicBezTo>
                  <a:pt x="6019" y="1333"/>
                  <a:pt x="5831" y="1393"/>
                  <a:pt x="5904" y="1430"/>
                </a:cubicBezTo>
                <a:cubicBezTo>
                  <a:pt x="5912" y="1435"/>
                  <a:pt x="6010" y="1438"/>
                  <a:pt x="6026" y="1454"/>
                </a:cubicBezTo>
                <a:cubicBezTo>
                  <a:pt x="6214" y="1405"/>
                  <a:pt x="6176" y="1496"/>
                  <a:pt x="6330" y="1514"/>
                </a:cubicBezTo>
                <a:cubicBezTo>
                  <a:pt x="6490" y="1534"/>
                  <a:pt x="6553" y="1534"/>
                  <a:pt x="6716" y="1579"/>
                </a:cubicBezTo>
                <a:cubicBezTo>
                  <a:pt x="6819" y="1607"/>
                  <a:pt x="7228" y="1691"/>
                  <a:pt x="7144" y="1859"/>
                </a:cubicBezTo>
                <a:cubicBezTo>
                  <a:pt x="7054" y="2041"/>
                  <a:pt x="6629" y="1930"/>
                  <a:pt x="6483" y="1888"/>
                </a:cubicBezTo>
                <a:cubicBezTo>
                  <a:pt x="6228" y="1815"/>
                  <a:pt x="6286" y="1829"/>
                  <a:pt x="6428" y="1961"/>
                </a:cubicBezTo>
                <a:cubicBezTo>
                  <a:pt x="6552" y="2081"/>
                  <a:pt x="6615" y="2246"/>
                  <a:pt x="6811" y="2260"/>
                </a:cubicBezTo>
                <a:cubicBezTo>
                  <a:pt x="6972" y="2271"/>
                  <a:pt x="6770" y="2138"/>
                  <a:pt x="6918" y="2152"/>
                </a:cubicBezTo>
                <a:cubicBezTo>
                  <a:pt x="7116" y="2170"/>
                  <a:pt x="7091" y="2138"/>
                  <a:pt x="7222" y="2019"/>
                </a:cubicBezTo>
                <a:cubicBezTo>
                  <a:pt x="7323" y="1928"/>
                  <a:pt x="7378" y="1962"/>
                  <a:pt x="7484" y="1948"/>
                </a:cubicBezTo>
                <a:lnTo>
                  <a:pt x="7507" y="1942"/>
                </a:lnTo>
                <a:cubicBezTo>
                  <a:pt x="7612" y="1892"/>
                  <a:pt x="7340" y="1577"/>
                  <a:pt x="7550" y="1612"/>
                </a:cubicBezTo>
                <a:cubicBezTo>
                  <a:pt x="7725" y="1641"/>
                  <a:pt x="7684" y="1897"/>
                  <a:pt x="7943" y="1776"/>
                </a:cubicBezTo>
                <a:cubicBezTo>
                  <a:pt x="8102" y="1702"/>
                  <a:pt x="8138" y="1662"/>
                  <a:pt x="8323" y="1623"/>
                </a:cubicBezTo>
                <a:cubicBezTo>
                  <a:pt x="8520" y="1581"/>
                  <a:pt x="8546" y="1647"/>
                  <a:pt x="8726" y="1627"/>
                </a:cubicBezTo>
                <a:cubicBezTo>
                  <a:pt x="8858" y="1608"/>
                  <a:pt x="8894" y="1603"/>
                  <a:pt x="9029" y="1605"/>
                </a:cubicBezTo>
                <a:cubicBezTo>
                  <a:pt x="9167" y="1607"/>
                  <a:pt x="9137" y="1575"/>
                  <a:pt x="9195" y="1496"/>
                </a:cubicBezTo>
                <a:cubicBezTo>
                  <a:pt x="9236" y="1439"/>
                  <a:pt x="9330" y="1436"/>
                  <a:pt x="9442" y="1457"/>
                </a:cubicBezTo>
                <a:close/>
                <a:moveTo>
                  <a:pt x="4784" y="266"/>
                </a:moveTo>
                <a:cubicBezTo>
                  <a:pt x="4734" y="218"/>
                  <a:pt x="4539" y="160"/>
                  <a:pt x="4462" y="165"/>
                </a:cubicBezTo>
                <a:cubicBezTo>
                  <a:pt x="4339" y="173"/>
                  <a:pt x="4328" y="195"/>
                  <a:pt x="4185" y="175"/>
                </a:cubicBezTo>
                <a:cubicBezTo>
                  <a:pt x="4104" y="164"/>
                  <a:pt x="3986" y="138"/>
                  <a:pt x="3916" y="190"/>
                </a:cubicBezTo>
                <a:cubicBezTo>
                  <a:pt x="3968" y="297"/>
                  <a:pt x="4073" y="314"/>
                  <a:pt x="4180" y="310"/>
                </a:cubicBezTo>
                <a:cubicBezTo>
                  <a:pt x="4195" y="309"/>
                  <a:pt x="4359" y="289"/>
                  <a:pt x="4348" y="314"/>
                </a:cubicBezTo>
                <a:cubicBezTo>
                  <a:pt x="4331" y="354"/>
                  <a:pt x="4288" y="344"/>
                  <a:pt x="4346" y="387"/>
                </a:cubicBezTo>
                <a:cubicBezTo>
                  <a:pt x="4383" y="414"/>
                  <a:pt x="4195" y="428"/>
                  <a:pt x="4325" y="480"/>
                </a:cubicBezTo>
                <a:cubicBezTo>
                  <a:pt x="4403" y="511"/>
                  <a:pt x="4411" y="555"/>
                  <a:pt x="4510" y="472"/>
                </a:cubicBezTo>
                <a:cubicBezTo>
                  <a:pt x="4594" y="402"/>
                  <a:pt x="4589" y="389"/>
                  <a:pt x="4697" y="329"/>
                </a:cubicBezTo>
                <a:cubicBezTo>
                  <a:pt x="4722" y="315"/>
                  <a:pt x="4779" y="297"/>
                  <a:pt x="4784" y="266"/>
                </a:cubicBezTo>
                <a:close/>
                <a:moveTo>
                  <a:pt x="3817" y="3265"/>
                </a:moveTo>
                <a:cubicBezTo>
                  <a:pt x="3928" y="3258"/>
                  <a:pt x="3618" y="3381"/>
                  <a:pt x="3618" y="3381"/>
                </a:cubicBezTo>
                <a:cubicBezTo>
                  <a:pt x="3584" y="3380"/>
                  <a:pt x="3674" y="3320"/>
                  <a:pt x="3674" y="3319"/>
                </a:cubicBezTo>
                <a:cubicBezTo>
                  <a:pt x="3719" y="3294"/>
                  <a:pt x="3768" y="3274"/>
                  <a:pt x="3817" y="3265"/>
                </a:cubicBezTo>
                <a:close/>
                <a:moveTo>
                  <a:pt x="4008" y="3508"/>
                </a:moveTo>
                <a:cubicBezTo>
                  <a:pt x="3902" y="3524"/>
                  <a:pt x="4021" y="3634"/>
                  <a:pt x="4001" y="3658"/>
                </a:cubicBezTo>
                <a:cubicBezTo>
                  <a:pt x="3997" y="3662"/>
                  <a:pt x="3914" y="3689"/>
                  <a:pt x="4012" y="3702"/>
                </a:cubicBezTo>
                <a:cubicBezTo>
                  <a:pt x="4063" y="3708"/>
                  <a:pt x="4056" y="3670"/>
                  <a:pt x="4078" y="3624"/>
                </a:cubicBezTo>
                <a:cubicBezTo>
                  <a:pt x="4131" y="3511"/>
                  <a:pt x="4123" y="3493"/>
                  <a:pt x="4008" y="3508"/>
                </a:cubicBezTo>
                <a:close/>
                <a:moveTo>
                  <a:pt x="5309" y="3104"/>
                </a:moveTo>
                <a:cubicBezTo>
                  <a:pt x="5229" y="3096"/>
                  <a:pt x="5234" y="3206"/>
                  <a:pt x="5305" y="3145"/>
                </a:cubicBezTo>
                <a:cubicBezTo>
                  <a:pt x="5319" y="3134"/>
                  <a:pt x="5332" y="3114"/>
                  <a:pt x="5309" y="3104"/>
                </a:cubicBezTo>
                <a:close/>
                <a:moveTo>
                  <a:pt x="3632" y="5763"/>
                </a:moveTo>
                <a:cubicBezTo>
                  <a:pt x="3620" y="5696"/>
                  <a:pt x="3635" y="5649"/>
                  <a:pt x="3699" y="5616"/>
                </a:cubicBezTo>
                <a:cubicBezTo>
                  <a:pt x="3799" y="5565"/>
                  <a:pt x="3726" y="5918"/>
                  <a:pt x="3649" y="5810"/>
                </a:cubicBezTo>
                <a:cubicBezTo>
                  <a:pt x="3638" y="5795"/>
                  <a:pt x="3636" y="5780"/>
                  <a:pt x="3632" y="5763"/>
                </a:cubicBezTo>
                <a:close/>
                <a:moveTo>
                  <a:pt x="5731" y="6856"/>
                </a:moveTo>
                <a:cubicBezTo>
                  <a:pt x="5624" y="6790"/>
                  <a:pt x="5946" y="6857"/>
                  <a:pt x="5947" y="6858"/>
                </a:cubicBezTo>
                <a:cubicBezTo>
                  <a:pt x="6118" y="6899"/>
                  <a:pt x="5932" y="6904"/>
                  <a:pt x="5865" y="6895"/>
                </a:cubicBezTo>
                <a:cubicBezTo>
                  <a:pt x="5818" y="6888"/>
                  <a:pt x="5775" y="6877"/>
                  <a:pt x="5731" y="6856"/>
                </a:cubicBezTo>
                <a:close/>
                <a:moveTo>
                  <a:pt x="5650" y="6277"/>
                </a:moveTo>
                <a:cubicBezTo>
                  <a:pt x="5766" y="6332"/>
                  <a:pt x="5758" y="6401"/>
                  <a:pt x="5655" y="6302"/>
                </a:cubicBezTo>
                <a:cubicBezTo>
                  <a:pt x="5647" y="6294"/>
                  <a:pt x="5622" y="6270"/>
                  <a:pt x="5650" y="6277"/>
                </a:cubicBezTo>
                <a:close/>
                <a:moveTo>
                  <a:pt x="1162" y="2074"/>
                </a:moveTo>
                <a:cubicBezTo>
                  <a:pt x="1187" y="2150"/>
                  <a:pt x="1021" y="2208"/>
                  <a:pt x="969" y="2229"/>
                </a:cubicBezTo>
                <a:cubicBezTo>
                  <a:pt x="912" y="2250"/>
                  <a:pt x="621" y="2347"/>
                  <a:pt x="575" y="2352"/>
                </a:cubicBezTo>
                <a:cubicBezTo>
                  <a:pt x="513" y="2358"/>
                  <a:pt x="213" y="2318"/>
                  <a:pt x="199" y="2256"/>
                </a:cubicBezTo>
                <a:cubicBezTo>
                  <a:pt x="183" y="2186"/>
                  <a:pt x="201" y="2222"/>
                  <a:pt x="154" y="2161"/>
                </a:cubicBezTo>
                <a:cubicBezTo>
                  <a:pt x="122" y="2118"/>
                  <a:pt x="249" y="2077"/>
                  <a:pt x="167" y="2055"/>
                </a:cubicBezTo>
                <a:cubicBezTo>
                  <a:pt x="98" y="2037"/>
                  <a:pt x="0" y="2071"/>
                  <a:pt x="73" y="2021"/>
                </a:cubicBezTo>
                <a:cubicBezTo>
                  <a:pt x="106" y="1997"/>
                  <a:pt x="75" y="2002"/>
                  <a:pt x="135" y="1981"/>
                </a:cubicBezTo>
                <a:cubicBezTo>
                  <a:pt x="259" y="1937"/>
                  <a:pt x="205" y="1891"/>
                  <a:pt x="307" y="1996"/>
                </a:cubicBezTo>
                <a:cubicBezTo>
                  <a:pt x="405" y="2098"/>
                  <a:pt x="492" y="1975"/>
                  <a:pt x="644" y="1982"/>
                </a:cubicBezTo>
                <a:cubicBezTo>
                  <a:pt x="805" y="1990"/>
                  <a:pt x="915" y="1885"/>
                  <a:pt x="1046" y="1934"/>
                </a:cubicBezTo>
                <a:cubicBezTo>
                  <a:pt x="1096" y="1957"/>
                  <a:pt x="1028" y="1989"/>
                  <a:pt x="1124" y="2042"/>
                </a:cubicBezTo>
                <a:cubicBezTo>
                  <a:pt x="1142" y="2052"/>
                  <a:pt x="1150" y="2056"/>
                  <a:pt x="1162" y="2074"/>
                </a:cubicBezTo>
                <a:close/>
                <a:moveTo>
                  <a:pt x="1705" y="3623"/>
                </a:moveTo>
                <a:cubicBezTo>
                  <a:pt x="1769" y="3632"/>
                  <a:pt x="1849" y="3642"/>
                  <a:pt x="1878" y="3699"/>
                </a:cubicBezTo>
                <a:cubicBezTo>
                  <a:pt x="1862" y="3772"/>
                  <a:pt x="1842" y="3792"/>
                  <a:pt x="1796" y="3789"/>
                </a:cubicBezTo>
                <a:cubicBezTo>
                  <a:pt x="1798" y="3827"/>
                  <a:pt x="1805" y="3832"/>
                  <a:pt x="1800" y="3895"/>
                </a:cubicBezTo>
                <a:cubicBezTo>
                  <a:pt x="1789" y="4039"/>
                  <a:pt x="1767" y="4084"/>
                  <a:pt x="1635" y="4115"/>
                </a:cubicBezTo>
                <a:cubicBezTo>
                  <a:pt x="1549" y="4135"/>
                  <a:pt x="1459" y="4181"/>
                  <a:pt x="1388" y="4192"/>
                </a:cubicBezTo>
                <a:cubicBezTo>
                  <a:pt x="1364" y="4196"/>
                  <a:pt x="1338" y="4199"/>
                  <a:pt x="1316" y="4185"/>
                </a:cubicBezTo>
                <a:cubicBezTo>
                  <a:pt x="1267" y="4152"/>
                  <a:pt x="1262" y="4099"/>
                  <a:pt x="1323" y="4066"/>
                </a:cubicBezTo>
                <a:cubicBezTo>
                  <a:pt x="1438" y="4004"/>
                  <a:pt x="1430" y="4017"/>
                  <a:pt x="1352" y="3908"/>
                </a:cubicBezTo>
                <a:cubicBezTo>
                  <a:pt x="1316" y="3858"/>
                  <a:pt x="1366" y="3871"/>
                  <a:pt x="1344" y="3798"/>
                </a:cubicBezTo>
                <a:cubicBezTo>
                  <a:pt x="1325" y="3739"/>
                  <a:pt x="1494" y="3795"/>
                  <a:pt x="1540" y="3691"/>
                </a:cubicBezTo>
                <a:cubicBezTo>
                  <a:pt x="1571" y="3622"/>
                  <a:pt x="1636" y="3611"/>
                  <a:pt x="1705" y="3623"/>
                </a:cubicBezTo>
                <a:close/>
                <a:moveTo>
                  <a:pt x="4434" y="6387"/>
                </a:moveTo>
                <a:cubicBezTo>
                  <a:pt x="4584" y="6359"/>
                  <a:pt x="4542" y="6389"/>
                  <a:pt x="4525" y="6544"/>
                </a:cubicBezTo>
                <a:cubicBezTo>
                  <a:pt x="4518" y="6605"/>
                  <a:pt x="4515" y="6649"/>
                  <a:pt x="4432" y="6605"/>
                </a:cubicBezTo>
                <a:cubicBezTo>
                  <a:pt x="4374" y="6575"/>
                  <a:pt x="4352" y="6553"/>
                  <a:pt x="4285" y="6524"/>
                </a:cubicBezTo>
                <a:cubicBezTo>
                  <a:pt x="4261" y="6513"/>
                  <a:pt x="4146" y="6471"/>
                  <a:pt x="4147" y="6441"/>
                </a:cubicBezTo>
                <a:cubicBezTo>
                  <a:pt x="4150" y="6360"/>
                  <a:pt x="4313" y="6399"/>
                  <a:pt x="4380" y="6394"/>
                </a:cubicBezTo>
                <a:lnTo>
                  <a:pt x="4434" y="6387"/>
                </a:lnTo>
                <a:close/>
                <a:moveTo>
                  <a:pt x="3592" y="6242"/>
                </a:moveTo>
                <a:cubicBezTo>
                  <a:pt x="3583" y="6235"/>
                  <a:pt x="3597" y="6139"/>
                  <a:pt x="3608" y="6115"/>
                </a:cubicBezTo>
                <a:cubicBezTo>
                  <a:pt x="3608" y="6114"/>
                  <a:pt x="3590" y="6018"/>
                  <a:pt x="3585" y="6009"/>
                </a:cubicBezTo>
                <a:cubicBezTo>
                  <a:pt x="3554" y="5946"/>
                  <a:pt x="3565" y="5940"/>
                  <a:pt x="3635" y="5909"/>
                </a:cubicBezTo>
                <a:cubicBezTo>
                  <a:pt x="3781" y="5844"/>
                  <a:pt x="3770" y="5960"/>
                  <a:pt x="3770" y="6077"/>
                </a:cubicBezTo>
                <a:cubicBezTo>
                  <a:pt x="3770" y="6141"/>
                  <a:pt x="3766" y="6181"/>
                  <a:pt x="3712" y="6218"/>
                </a:cubicBezTo>
                <a:cubicBezTo>
                  <a:pt x="3680" y="6233"/>
                  <a:pt x="3627" y="6259"/>
                  <a:pt x="3592" y="6242"/>
                </a:cubicBezTo>
                <a:close/>
                <a:moveTo>
                  <a:pt x="2902" y="6143"/>
                </a:moveTo>
                <a:cubicBezTo>
                  <a:pt x="2898" y="6220"/>
                  <a:pt x="2765" y="6145"/>
                  <a:pt x="2851" y="6118"/>
                </a:cubicBezTo>
                <a:cubicBezTo>
                  <a:pt x="2877" y="6110"/>
                  <a:pt x="2894" y="6117"/>
                  <a:pt x="2902" y="6143"/>
                </a:cubicBezTo>
                <a:close/>
                <a:moveTo>
                  <a:pt x="1817" y="4433"/>
                </a:moveTo>
                <a:cubicBezTo>
                  <a:pt x="1826" y="4442"/>
                  <a:pt x="2155" y="4352"/>
                  <a:pt x="2194" y="4345"/>
                </a:cubicBezTo>
                <a:cubicBezTo>
                  <a:pt x="2325" y="4320"/>
                  <a:pt x="2476" y="4327"/>
                  <a:pt x="2590" y="4301"/>
                </a:cubicBezTo>
                <a:cubicBezTo>
                  <a:pt x="2764" y="4262"/>
                  <a:pt x="2606" y="4210"/>
                  <a:pt x="2649" y="4176"/>
                </a:cubicBezTo>
                <a:cubicBezTo>
                  <a:pt x="2686" y="4146"/>
                  <a:pt x="2769" y="4119"/>
                  <a:pt x="2709" y="4038"/>
                </a:cubicBezTo>
                <a:cubicBezTo>
                  <a:pt x="2647" y="3955"/>
                  <a:pt x="2579" y="3998"/>
                  <a:pt x="2554" y="3866"/>
                </a:cubicBezTo>
                <a:cubicBezTo>
                  <a:pt x="2528" y="3733"/>
                  <a:pt x="2365" y="3539"/>
                  <a:pt x="2239" y="3486"/>
                </a:cubicBezTo>
                <a:cubicBezTo>
                  <a:pt x="2185" y="3463"/>
                  <a:pt x="2215" y="3454"/>
                  <a:pt x="2265" y="3408"/>
                </a:cubicBezTo>
                <a:cubicBezTo>
                  <a:pt x="2365" y="3314"/>
                  <a:pt x="2464" y="3203"/>
                  <a:pt x="2241" y="3229"/>
                </a:cubicBezTo>
                <a:cubicBezTo>
                  <a:pt x="1942" y="3264"/>
                  <a:pt x="2263" y="3155"/>
                  <a:pt x="2127" y="3100"/>
                </a:cubicBezTo>
                <a:cubicBezTo>
                  <a:pt x="1977" y="3039"/>
                  <a:pt x="1936" y="3284"/>
                  <a:pt x="1881" y="3378"/>
                </a:cubicBezTo>
                <a:cubicBezTo>
                  <a:pt x="1840" y="3448"/>
                  <a:pt x="1967" y="3359"/>
                  <a:pt x="1943" y="3434"/>
                </a:cubicBezTo>
                <a:cubicBezTo>
                  <a:pt x="1894" y="3586"/>
                  <a:pt x="1970" y="3457"/>
                  <a:pt x="1983" y="3528"/>
                </a:cubicBezTo>
                <a:cubicBezTo>
                  <a:pt x="2021" y="3726"/>
                  <a:pt x="2175" y="3655"/>
                  <a:pt x="2207" y="3789"/>
                </a:cubicBezTo>
                <a:cubicBezTo>
                  <a:pt x="2234" y="3908"/>
                  <a:pt x="2017" y="3892"/>
                  <a:pt x="2011" y="3965"/>
                </a:cubicBezTo>
                <a:cubicBezTo>
                  <a:pt x="2004" y="4053"/>
                  <a:pt x="2008" y="4048"/>
                  <a:pt x="1949" y="4126"/>
                </a:cubicBezTo>
                <a:cubicBezTo>
                  <a:pt x="1897" y="4193"/>
                  <a:pt x="1954" y="4176"/>
                  <a:pt x="2035" y="4185"/>
                </a:cubicBezTo>
                <a:cubicBezTo>
                  <a:pt x="2047" y="4187"/>
                  <a:pt x="2190" y="4199"/>
                  <a:pt x="2181" y="4209"/>
                </a:cubicBezTo>
                <a:cubicBezTo>
                  <a:pt x="2180" y="4210"/>
                  <a:pt x="2019" y="4279"/>
                  <a:pt x="1998" y="4291"/>
                </a:cubicBezTo>
                <a:cubicBezTo>
                  <a:pt x="1972" y="4306"/>
                  <a:pt x="1819" y="4406"/>
                  <a:pt x="1817" y="4433"/>
                </a:cubicBezTo>
                <a:close/>
                <a:moveTo>
                  <a:pt x="8179" y="1203"/>
                </a:moveTo>
                <a:cubicBezTo>
                  <a:pt x="8275" y="1230"/>
                  <a:pt x="8353" y="1259"/>
                  <a:pt x="8447" y="1289"/>
                </a:cubicBezTo>
                <a:cubicBezTo>
                  <a:pt x="8473" y="1298"/>
                  <a:pt x="8706" y="1360"/>
                  <a:pt x="8700" y="1302"/>
                </a:cubicBezTo>
                <a:cubicBezTo>
                  <a:pt x="8695" y="1249"/>
                  <a:pt x="8385" y="1127"/>
                  <a:pt x="8483" y="1007"/>
                </a:cubicBezTo>
                <a:cubicBezTo>
                  <a:pt x="8516" y="967"/>
                  <a:pt x="8525" y="963"/>
                  <a:pt x="8553" y="914"/>
                </a:cubicBezTo>
                <a:cubicBezTo>
                  <a:pt x="8602" y="829"/>
                  <a:pt x="8712" y="788"/>
                  <a:pt x="8791" y="740"/>
                </a:cubicBezTo>
                <a:cubicBezTo>
                  <a:pt x="8915" y="666"/>
                  <a:pt x="9416" y="615"/>
                  <a:pt x="9438" y="542"/>
                </a:cubicBezTo>
                <a:cubicBezTo>
                  <a:pt x="9453" y="488"/>
                  <a:pt x="9293" y="510"/>
                  <a:pt x="9268" y="515"/>
                </a:cubicBezTo>
                <a:cubicBezTo>
                  <a:pt x="9176" y="536"/>
                  <a:pt x="9130" y="557"/>
                  <a:pt x="9027" y="569"/>
                </a:cubicBezTo>
                <a:cubicBezTo>
                  <a:pt x="8810" y="594"/>
                  <a:pt x="8725" y="587"/>
                  <a:pt x="8510" y="666"/>
                </a:cubicBezTo>
                <a:cubicBezTo>
                  <a:pt x="8298" y="744"/>
                  <a:pt x="8431" y="755"/>
                  <a:pt x="8393" y="789"/>
                </a:cubicBezTo>
                <a:cubicBezTo>
                  <a:pt x="8378" y="803"/>
                  <a:pt x="8274" y="891"/>
                  <a:pt x="8273" y="896"/>
                </a:cubicBezTo>
                <a:cubicBezTo>
                  <a:pt x="8270" y="935"/>
                  <a:pt x="8362" y="928"/>
                  <a:pt x="8229" y="993"/>
                </a:cubicBezTo>
                <a:cubicBezTo>
                  <a:pt x="8130" y="1042"/>
                  <a:pt x="8207" y="1030"/>
                  <a:pt x="8145" y="1102"/>
                </a:cubicBezTo>
                <a:cubicBezTo>
                  <a:pt x="8093" y="1163"/>
                  <a:pt x="8104" y="1179"/>
                  <a:pt x="8179" y="1203"/>
                </a:cubicBezTo>
                <a:close/>
                <a:moveTo>
                  <a:pt x="7967" y="47"/>
                </a:moveTo>
                <a:cubicBezTo>
                  <a:pt x="8149" y="60"/>
                  <a:pt x="8086" y="0"/>
                  <a:pt x="7923" y="17"/>
                </a:cubicBezTo>
                <a:cubicBezTo>
                  <a:pt x="7841" y="25"/>
                  <a:pt x="7946" y="45"/>
                  <a:pt x="7967" y="47"/>
                </a:cubicBezTo>
                <a:close/>
                <a:moveTo>
                  <a:pt x="7332" y="98"/>
                </a:moveTo>
                <a:cubicBezTo>
                  <a:pt x="7518" y="63"/>
                  <a:pt x="7453" y="3"/>
                  <a:pt x="7250" y="72"/>
                </a:cubicBezTo>
                <a:cubicBezTo>
                  <a:pt x="7130" y="112"/>
                  <a:pt x="7297" y="104"/>
                  <a:pt x="7332" y="98"/>
                </a:cubicBezTo>
                <a:close/>
                <a:moveTo>
                  <a:pt x="6753" y="2677"/>
                </a:moveTo>
                <a:cubicBezTo>
                  <a:pt x="6713" y="2641"/>
                  <a:pt x="6651" y="2575"/>
                  <a:pt x="6694" y="2518"/>
                </a:cubicBezTo>
                <a:cubicBezTo>
                  <a:pt x="6764" y="2424"/>
                  <a:pt x="6969" y="2761"/>
                  <a:pt x="6832" y="2727"/>
                </a:cubicBezTo>
                <a:cubicBezTo>
                  <a:pt x="6805" y="2720"/>
                  <a:pt x="6775" y="2695"/>
                  <a:pt x="6753" y="2677"/>
                </a:cubicBezTo>
                <a:close/>
                <a:moveTo>
                  <a:pt x="6499" y="2808"/>
                </a:moveTo>
                <a:cubicBezTo>
                  <a:pt x="6524" y="2747"/>
                  <a:pt x="6473" y="2720"/>
                  <a:pt x="6422" y="2694"/>
                </a:cubicBezTo>
                <a:cubicBezTo>
                  <a:pt x="6374" y="2669"/>
                  <a:pt x="6228" y="2602"/>
                  <a:pt x="6184" y="2664"/>
                </a:cubicBezTo>
                <a:cubicBezTo>
                  <a:pt x="6152" y="2709"/>
                  <a:pt x="6288" y="2863"/>
                  <a:pt x="6346" y="2872"/>
                </a:cubicBezTo>
                <a:cubicBezTo>
                  <a:pt x="6402" y="2880"/>
                  <a:pt x="6461" y="2845"/>
                  <a:pt x="6499" y="2808"/>
                </a:cubicBezTo>
                <a:close/>
                <a:moveTo>
                  <a:pt x="5076" y="88"/>
                </a:moveTo>
                <a:cubicBezTo>
                  <a:pt x="4967" y="87"/>
                  <a:pt x="4913" y="107"/>
                  <a:pt x="4797" y="99"/>
                </a:cubicBezTo>
                <a:cubicBezTo>
                  <a:pt x="4663" y="90"/>
                  <a:pt x="4430" y="109"/>
                  <a:pt x="4729" y="148"/>
                </a:cubicBezTo>
                <a:cubicBezTo>
                  <a:pt x="4767" y="153"/>
                  <a:pt x="4789" y="155"/>
                  <a:pt x="4824" y="169"/>
                </a:cubicBezTo>
                <a:cubicBezTo>
                  <a:pt x="5056" y="304"/>
                  <a:pt x="5649" y="104"/>
                  <a:pt x="5076" y="88"/>
                </a:cubicBezTo>
                <a:close/>
                <a:moveTo>
                  <a:pt x="5135" y="421"/>
                </a:moveTo>
                <a:cubicBezTo>
                  <a:pt x="5234" y="388"/>
                  <a:pt x="5137" y="377"/>
                  <a:pt x="5081" y="363"/>
                </a:cubicBezTo>
                <a:cubicBezTo>
                  <a:pt x="4852" y="308"/>
                  <a:pt x="4771" y="438"/>
                  <a:pt x="5023" y="442"/>
                </a:cubicBezTo>
                <a:cubicBezTo>
                  <a:pt x="5066" y="442"/>
                  <a:pt x="5095" y="432"/>
                  <a:pt x="5135" y="421"/>
                </a:cubicBezTo>
                <a:close/>
              </a:path>
            </a:pathLst>
          </a:custGeom>
          <a:solidFill>
            <a:srgbClr val="FF006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3">
            <a:extLst>
              <a:ext uri="{FF2B5EF4-FFF2-40B4-BE49-F238E27FC236}">
                <a16:creationId xmlns:a16="http://schemas.microsoft.com/office/drawing/2014/main" id="{D4F071FA-724D-4881-9483-7A305F9A027E}"/>
              </a:ext>
            </a:extLst>
          </p:cNvPr>
          <p:cNvSpPr>
            <a:spLocks noEditPoints="1"/>
          </p:cNvSpPr>
          <p:nvPr/>
        </p:nvSpPr>
        <p:spPr bwMode="auto">
          <a:xfrm>
            <a:off x="7094333" y="2577234"/>
            <a:ext cx="1631950" cy="1541463"/>
          </a:xfrm>
          <a:custGeom>
            <a:avLst/>
            <a:gdLst>
              <a:gd name="T0" fmla="*/ 1592 w 4284"/>
              <a:gd name="T1" fmla="*/ 1198 h 4044"/>
              <a:gd name="T2" fmla="*/ 1960 w 4284"/>
              <a:gd name="T3" fmla="*/ 1185 h 4044"/>
              <a:gd name="T4" fmla="*/ 2244 w 4284"/>
              <a:gd name="T5" fmla="*/ 1592 h 4044"/>
              <a:gd name="T6" fmla="*/ 2461 w 4284"/>
              <a:gd name="T7" fmla="*/ 1173 h 4044"/>
              <a:gd name="T8" fmla="*/ 2729 w 4284"/>
              <a:gd name="T9" fmla="*/ 1840 h 4044"/>
              <a:gd name="T10" fmla="*/ 2948 w 4284"/>
              <a:gd name="T11" fmla="*/ 2342 h 4044"/>
              <a:gd name="T12" fmla="*/ 2461 w 4284"/>
              <a:gd name="T13" fmla="*/ 3119 h 4044"/>
              <a:gd name="T14" fmla="*/ 2037 w 4284"/>
              <a:gd name="T15" fmla="*/ 3403 h 4044"/>
              <a:gd name="T16" fmla="*/ 1678 w 4284"/>
              <a:gd name="T17" fmla="*/ 3320 h 4044"/>
              <a:gd name="T18" fmla="*/ 1614 w 4284"/>
              <a:gd name="T19" fmla="*/ 3006 h 4044"/>
              <a:gd name="T20" fmla="*/ 1405 w 4284"/>
              <a:gd name="T21" fmla="*/ 2856 h 4044"/>
              <a:gd name="T22" fmla="*/ 704 w 4284"/>
              <a:gd name="T23" fmla="*/ 2948 h 4044"/>
              <a:gd name="T24" fmla="*/ 150 w 4284"/>
              <a:gd name="T25" fmla="*/ 2856 h 4044"/>
              <a:gd name="T26" fmla="*/ 162 w 4284"/>
              <a:gd name="T27" fmla="*/ 2294 h 4044"/>
              <a:gd name="T28" fmla="*/ 794 w 4284"/>
              <a:gd name="T29" fmla="*/ 1770 h 4044"/>
              <a:gd name="T30" fmla="*/ 1181 w 4284"/>
              <a:gd name="T31" fmla="*/ 1368 h 4044"/>
              <a:gd name="T32" fmla="*/ 1428 w 4284"/>
              <a:gd name="T33" fmla="*/ 1423 h 4044"/>
              <a:gd name="T34" fmla="*/ 1792 w 4284"/>
              <a:gd name="T35" fmla="*/ 3730 h 4044"/>
              <a:gd name="T36" fmla="*/ 1935 w 4284"/>
              <a:gd name="T37" fmla="*/ 3574 h 4044"/>
              <a:gd name="T38" fmla="*/ 3826 w 4284"/>
              <a:gd name="T39" fmla="*/ 3608 h 4044"/>
              <a:gd name="T40" fmla="*/ 4209 w 4284"/>
              <a:gd name="T41" fmla="*/ 3383 h 4044"/>
              <a:gd name="T42" fmla="*/ 4095 w 4284"/>
              <a:gd name="T43" fmla="*/ 3235 h 4044"/>
              <a:gd name="T44" fmla="*/ 4056 w 4284"/>
              <a:gd name="T45" fmla="*/ 3173 h 4044"/>
              <a:gd name="T46" fmla="*/ 3648 w 4284"/>
              <a:gd name="T47" fmla="*/ 3598 h 4044"/>
              <a:gd name="T48" fmla="*/ 3039 w 4284"/>
              <a:gd name="T49" fmla="*/ 3954 h 4044"/>
              <a:gd name="T50" fmla="*/ 3300 w 4284"/>
              <a:gd name="T51" fmla="*/ 3950 h 4044"/>
              <a:gd name="T52" fmla="*/ 3731 w 4284"/>
              <a:gd name="T53" fmla="*/ 3662 h 4044"/>
              <a:gd name="T54" fmla="*/ 2126 w 4284"/>
              <a:gd name="T55" fmla="*/ 866 h 4044"/>
              <a:gd name="T56" fmla="*/ 2262 w 4284"/>
              <a:gd name="T57" fmla="*/ 353 h 4044"/>
              <a:gd name="T58" fmla="*/ 2675 w 4284"/>
              <a:gd name="T59" fmla="*/ 547 h 4044"/>
              <a:gd name="T60" fmla="*/ 3026 w 4284"/>
              <a:gd name="T61" fmla="*/ 1033 h 4044"/>
              <a:gd name="T62" fmla="*/ 2561 w 4284"/>
              <a:gd name="T63" fmla="*/ 815 h 4044"/>
              <a:gd name="T64" fmla="*/ 2323 w 4284"/>
              <a:gd name="T65" fmla="*/ 912 h 4044"/>
              <a:gd name="T66" fmla="*/ 2075 w 4284"/>
              <a:gd name="T67" fmla="*/ 590 h 4044"/>
              <a:gd name="T68" fmla="*/ 1761 w 4284"/>
              <a:gd name="T69" fmla="*/ 349 h 4044"/>
              <a:gd name="T70" fmla="*/ 1856 w 4284"/>
              <a:gd name="T71" fmla="*/ 283 h 4044"/>
              <a:gd name="T72" fmla="*/ 2262 w 4284"/>
              <a:gd name="T73" fmla="*/ 353 h 4044"/>
              <a:gd name="T74" fmla="*/ 1314 w 4284"/>
              <a:gd name="T75" fmla="*/ 447 h 4044"/>
              <a:gd name="T76" fmla="*/ 1407 w 4284"/>
              <a:gd name="T77" fmla="*/ 39 h 4044"/>
              <a:gd name="T78" fmla="*/ 1457 w 4284"/>
              <a:gd name="T79" fmla="*/ 450 h 4044"/>
              <a:gd name="T80" fmla="*/ 1434 w 4284"/>
              <a:gd name="T81" fmla="*/ 448 h 4044"/>
              <a:gd name="T82" fmla="*/ 3878 w 4284"/>
              <a:gd name="T83" fmla="*/ 1898 h 4044"/>
              <a:gd name="T84" fmla="*/ 3386 w 4284"/>
              <a:gd name="T85" fmla="*/ 674 h 4044"/>
              <a:gd name="T86" fmla="*/ 3229 w 4284"/>
              <a:gd name="T87" fmla="*/ 501 h 4044"/>
              <a:gd name="T88" fmla="*/ 3239 w 4284"/>
              <a:gd name="T89" fmla="*/ 551 h 4044"/>
              <a:gd name="T90" fmla="*/ 3029 w 4284"/>
              <a:gd name="T91" fmla="*/ 619 h 4044"/>
              <a:gd name="T92" fmla="*/ 3151 w 4284"/>
              <a:gd name="T93" fmla="*/ 631 h 4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284" h="4044">
                <a:moveTo>
                  <a:pt x="1455" y="1416"/>
                </a:moveTo>
                <a:cubicBezTo>
                  <a:pt x="1472" y="1405"/>
                  <a:pt x="1439" y="1379"/>
                  <a:pt x="1471" y="1324"/>
                </a:cubicBezTo>
                <a:cubicBezTo>
                  <a:pt x="1503" y="1269"/>
                  <a:pt x="1531" y="1220"/>
                  <a:pt x="1592" y="1198"/>
                </a:cubicBezTo>
                <a:cubicBezTo>
                  <a:pt x="1645" y="1180"/>
                  <a:pt x="1655" y="1182"/>
                  <a:pt x="1674" y="1131"/>
                </a:cubicBezTo>
                <a:cubicBezTo>
                  <a:pt x="1686" y="1100"/>
                  <a:pt x="1752" y="1141"/>
                  <a:pt x="1771" y="1150"/>
                </a:cubicBezTo>
                <a:cubicBezTo>
                  <a:pt x="1795" y="1161"/>
                  <a:pt x="1921" y="1182"/>
                  <a:pt x="1960" y="1185"/>
                </a:cubicBezTo>
                <a:cubicBezTo>
                  <a:pt x="2069" y="1189"/>
                  <a:pt x="1865" y="1319"/>
                  <a:pt x="1888" y="1411"/>
                </a:cubicBezTo>
                <a:cubicBezTo>
                  <a:pt x="1904" y="1474"/>
                  <a:pt x="2021" y="1525"/>
                  <a:pt x="2072" y="1570"/>
                </a:cubicBezTo>
                <a:cubicBezTo>
                  <a:pt x="2128" y="1619"/>
                  <a:pt x="2177" y="1667"/>
                  <a:pt x="2244" y="1592"/>
                </a:cubicBezTo>
                <a:cubicBezTo>
                  <a:pt x="2317" y="1500"/>
                  <a:pt x="2320" y="1388"/>
                  <a:pt x="2346" y="1277"/>
                </a:cubicBezTo>
                <a:cubicBezTo>
                  <a:pt x="2360" y="1218"/>
                  <a:pt x="2374" y="1134"/>
                  <a:pt x="2417" y="1089"/>
                </a:cubicBezTo>
                <a:cubicBezTo>
                  <a:pt x="2450" y="1059"/>
                  <a:pt x="2459" y="1155"/>
                  <a:pt x="2461" y="1173"/>
                </a:cubicBezTo>
                <a:cubicBezTo>
                  <a:pt x="2471" y="1264"/>
                  <a:pt x="2462" y="1296"/>
                  <a:pt x="2528" y="1367"/>
                </a:cubicBezTo>
                <a:cubicBezTo>
                  <a:pt x="2643" y="1491"/>
                  <a:pt x="2561" y="1659"/>
                  <a:pt x="2623" y="1755"/>
                </a:cubicBezTo>
                <a:cubicBezTo>
                  <a:pt x="2643" y="1787"/>
                  <a:pt x="2697" y="1814"/>
                  <a:pt x="2729" y="1840"/>
                </a:cubicBezTo>
                <a:cubicBezTo>
                  <a:pt x="2767" y="1872"/>
                  <a:pt x="2763" y="1955"/>
                  <a:pt x="2801" y="2015"/>
                </a:cubicBezTo>
                <a:cubicBezTo>
                  <a:pt x="2824" y="2051"/>
                  <a:pt x="2836" y="2066"/>
                  <a:pt x="2857" y="2107"/>
                </a:cubicBezTo>
                <a:cubicBezTo>
                  <a:pt x="2891" y="2176"/>
                  <a:pt x="2958" y="2266"/>
                  <a:pt x="2948" y="2342"/>
                </a:cubicBezTo>
                <a:cubicBezTo>
                  <a:pt x="2930" y="2440"/>
                  <a:pt x="2921" y="2538"/>
                  <a:pt x="2873" y="2627"/>
                </a:cubicBezTo>
                <a:cubicBezTo>
                  <a:pt x="2812" y="2741"/>
                  <a:pt x="2773" y="2815"/>
                  <a:pt x="2671" y="2899"/>
                </a:cubicBezTo>
                <a:cubicBezTo>
                  <a:pt x="2589" y="2966"/>
                  <a:pt x="2528" y="3038"/>
                  <a:pt x="2461" y="3119"/>
                </a:cubicBezTo>
                <a:cubicBezTo>
                  <a:pt x="2424" y="3163"/>
                  <a:pt x="2360" y="3262"/>
                  <a:pt x="2321" y="3288"/>
                </a:cubicBezTo>
                <a:cubicBezTo>
                  <a:pt x="2290" y="3308"/>
                  <a:pt x="2205" y="3326"/>
                  <a:pt x="2166" y="3339"/>
                </a:cubicBezTo>
                <a:cubicBezTo>
                  <a:pt x="2108" y="3360"/>
                  <a:pt x="2087" y="3372"/>
                  <a:pt x="2037" y="3403"/>
                </a:cubicBezTo>
                <a:cubicBezTo>
                  <a:pt x="2013" y="3415"/>
                  <a:pt x="1999" y="3390"/>
                  <a:pt x="1983" y="3372"/>
                </a:cubicBezTo>
                <a:cubicBezTo>
                  <a:pt x="1942" y="3332"/>
                  <a:pt x="1986" y="3325"/>
                  <a:pt x="1920" y="3361"/>
                </a:cubicBezTo>
                <a:cubicBezTo>
                  <a:pt x="1853" y="3394"/>
                  <a:pt x="1720" y="3391"/>
                  <a:pt x="1678" y="3320"/>
                </a:cubicBezTo>
                <a:cubicBezTo>
                  <a:pt x="1648" y="3242"/>
                  <a:pt x="1683" y="3143"/>
                  <a:pt x="1676" y="3133"/>
                </a:cubicBezTo>
                <a:cubicBezTo>
                  <a:pt x="1673" y="3129"/>
                  <a:pt x="1626" y="3089"/>
                  <a:pt x="1621" y="3087"/>
                </a:cubicBezTo>
                <a:cubicBezTo>
                  <a:pt x="1575" y="3061"/>
                  <a:pt x="1564" y="3075"/>
                  <a:pt x="1614" y="3006"/>
                </a:cubicBezTo>
                <a:cubicBezTo>
                  <a:pt x="1771" y="2792"/>
                  <a:pt x="1544" y="3019"/>
                  <a:pt x="1496" y="3048"/>
                </a:cubicBezTo>
                <a:cubicBezTo>
                  <a:pt x="1435" y="3085"/>
                  <a:pt x="1445" y="3019"/>
                  <a:pt x="1441" y="2972"/>
                </a:cubicBezTo>
                <a:cubicBezTo>
                  <a:pt x="1439" y="2940"/>
                  <a:pt x="1433" y="2875"/>
                  <a:pt x="1405" y="2856"/>
                </a:cubicBezTo>
                <a:cubicBezTo>
                  <a:pt x="1371" y="2832"/>
                  <a:pt x="1269" y="2804"/>
                  <a:pt x="1226" y="2799"/>
                </a:cubicBezTo>
                <a:cubicBezTo>
                  <a:pt x="1141" y="2792"/>
                  <a:pt x="1037" y="2832"/>
                  <a:pt x="951" y="2849"/>
                </a:cubicBezTo>
                <a:cubicBezTo>
                  <a:pt x="829" y="2875"/>
                  <a:pt x="808" y="2875"/>
                  <a:pt x="704" y="2948"/>
                </a:cubicBezTo>
                <a:cubicBezTo>
                  <a:pt x="586" y="3030"/>
                  <a:pt x="537" y="2965"/>
                  <a:pt x="402" y="3007"/>
                </a:cubicBezTo>
                <a:cubicBezTo>
                  <a:pt x="306" y="3036"/>
                  <a:pt x="210" y="3125"/>
                  <a:pt x="106" y="3068"/>
                </a:cubicBezTo>
                <a:cubicBezTo>
                  <a:pt x="0" y="3011"/>
                  <a:pt x="137" y="2924"/>
                  <a:pt x="150" y="2856"/>
                </a:cubicBezTo>
                <a:cubicBezTo>
                  <a:pt x="157" y="2816"/>
                  <a:pt x="156" y="2726"/>
                  <a:pt x="158" y="2680"/>
                </a:cubicBezTo>
                <a:cubicBezTo>
                  <a:pt x="162" y="2554"/>
                  <a:pt x="140" y="2508"/>
                  <a:pt x="122" y="2393"/>
                </a:cubicBezTo>
                <a:cubicBezTo>
                  <a:pt x="109" y="2314"/>
                  <a:pt x="152" y="2383"/>
                  <a:pt x="162" y="2294"/>
                </a:cubicBezTo>
                <a:cubicBezTo>
                  <a:pt x="167" y="2243"/>
                  <a:pt x="174" y="2019"/>
                  <a:pt x="233" y="2009"/>
                </a:cubicBezTo>
                <a:cubicBezTo>
                  <a:pt x="295" y="1998"/>
                  <a:pt x="330" y="1958"/>
                  <a:pt x="385" y="1927"/>
                </a:cubicBezTo>
                <a:cubicBezTo>
                  <a:pt x="508" y="1860"/>
                  <a:pt x="697" y="1856"/>
                  <a:pt x="794" y="1770"/>
                </a:cubicBezTo>
                <a:cubicBezTo>
                  <a:pt x="863" y="1703"/>
                  <a:pt x="877" y="1620"/>
                  <a:pt x="914" y="1585"/>
                </a:cubicBezTo>
                <a:cubicBezTo>
                  <a:pt x="938" y="1562"/>
                  <a:pt x="968" y="1617"/>
                  <a:pt x="1071" y="1491"/>
                </a:cubicBezTo>
                <a:cubicBezTo>
                  <a:pt x="1108" y="1446"/>
                  <a:pt x="1134" y="1404"/>
                  <a:pt x="1181" y="1368"/>
                </a:cubicBezTo>
                <a:cubicBezTo>
                  <a:pt x="1210" y="1347"/>
                  <a:pt x="1187" y="1340"/>
                  <a:pt x="1219" y="1340"/>
                </a:cubicBezTo>
                <a:cubicBezTo>
                  <a:pt x="1247" y="1341"/>
                  <a:pt x="1269" y="1310"/>
                  <a:pt x="1304" y="1362"/>
                </a:cubicBezTo>
                <a:cubicBezTo>
                  <a:pt x="1361" y="1450"/>
                  <a:pt x="1290" y="1454"/>
                  <a:pt x="1428" y="1423"/>
                </a:cubicBezTo>
                <a:cubicBezTo>
                  <a:pt x="1437" y="1421"/>
                  <a:pt x="1445" y="1419"/>
                  <a:pt x="1455" y="1416"/>
                </a:cubicBezTo>
                <a:close/>
                <a:moveTo>
                  <a:pt x="1935" y="3574"/>
                </a:moveTo>
                <a:cubicBezTo>
                  <a:pt x="1804" y="3585"/>
                  <a:pt x="1803" y="3608"/>
                  <a:pt x="1792" y="3730"/>
                </a:cubicBezTo>
                <a:cubicBezTo>
                  <a:pt x="1781" y="3859"/>
                  <a:pt x="1899" y="3722"/>
                  <a:pt x="1924" y="3748"/>
                </a:cubicBezTo>
                <a:cubicBezTo>
                  <a:pt x="1933" y="3758"/>
                  <a:pt x="2020" y="3654"/>
                  <a:pt x="2027" y="3643"/>
                </a:cubicBezTo>
                <a:cubicBezTo>
                  <a:pt x="2077" y="3562"/>
                  <a:pt x="1988" y="3569"/>
                  <a:pt x="1935" y="3574"/>
                </a:cubicBezTo>
                <a:close/>
                <a:moveTo>
                  <a:pt x="3965" y="3375"/>
                </a:moveTo>
                <a:cubicBezTo>
                  <a:pt x="3928" y="3413"/>
                  <a:pt x="3896" y="3433"/>
                  <a:pt x="3900" y="3487"/>
                </a:cubicBezTo>
                <a:cubicBezTo>
                  <a:pt x="3905" y="3570"/>
                  <a:pt x="3834" y="3585"/>
                  <a:pt x="3826" y="3608"/>
                </a:cubicBezTo>
                <a:cubicBezTo>
                  <a:pt x="3821" y="3625"/>
                  <a:pt x="3864" y="3618"/>
                  <a:pt x="3874" y="3615"/>
                </a:cubicBezTo>
                <a:cubicBezTo>
                  <a:pt x="3926" y="3596"/>
                  <a:pt x="4033" y="3514"/>
                  <a:pt x="4069" y="3471"/>
                </a:cubicBezTo>
                <a:cubicBezTo>
                  <a:pt x="4115" y="3417"/>
                  <a:pt x="4151" y="3432"/>
                  <a:pt x="4209" y="3383"/>
                </a:cubicBezTo>
                <a:cubicBezTo>
                  <a:pt x="4222" y="3372"/>
                  <a:pt x="4284" y="3318"/>
                  <a:pt x="4241" y="3310"/>
                </a:cubicBezTo>
                <a:cubicBezTo>
                  <a:pt x="4183" y="3301"/>
                  <a:pt x="4136" y="3320"/>
                  <a:pt x="4130" y="3250"/>
                </a:cubicBezTo>
                <a:cubicBezTo>
                  <a:pt x="4126" y="3209"/>
                  <a:pt x="4112" y="3245"/>
                  <a:pt x="4095" y="3235"/>
                </a:cubicBezTo>
                <a:cubicBezTo>
                  <a:pt x="4069" y="3220"/>
                  <a:pt x="4118" y="3137"/>
                  <a:pt x="4089" y="3090"/>
                </a:cubicBezTo>
                <a:cubicBezTo>
                  <a:pt x="4087" y="3086"/>
                  <a:pt x="4054" y="3038"/>
                  <a:pt x="4050" y="3043"/>
                </a:cubicBezTo>
                <a:cubicBezTo>
                  <a:pt x="4036" y="3060"/>
                  <a:pt x="4050" y="3150"/>
                  <a:pt x="4056" y="3173"/>
                </a:cubicBezTo>
                <a:cubicBezTo>
                  <a:pt x="4067" y="3209"/>
                  <a:pt x="4056" y="3236"/>
                  <a:pt x="4041" y="3271"/>
                </a:cubicBezTo>
                <a:cubicBezTo>
                  <a:pt x="4022" y="3317"/>
                  <a:pt x="3998" y="3340"/>
                  <a:pt x="3965" y="3375"/>
                </a:cubicBezTo>
                <a:close/>
                <a:moveTo>
                  <a:pt x="3648" y="3598"/>
                </a:moveTo>
                <a:cubicBezTo>
                  <a:pt x="3578" y="3656"/>
                  <a:pt x="3461" y="3738"/>
                  <a:pt x="3381" y="3773"/>
                </a:cubicBezTo>
                <a:cubicBezTo>
                  <a:pt x="3289" y="3814"/>
                  <a:pt x="3229" y="3832"/>
                  <a:pt x="3138" y="3886"/>
                </a:cubicBezTo>
                <a:cubicBezTo>
                  <a:pt x="3119" y="3898"/>
                  <a:pt x="3053" y="3936"/>
                  <a:pt x="3039" y="3954"/>
                </a:cubicBezTo>
                <a:cubicBezTo>
                  <a:pt x="3026" y="3971"/>
                  <a:pt x="2994" y="3973"/>
                  <a:pt x="3001" y="3992"/>
                </a:cubicBezTo>
                <a:cubicBezTo>
                  <a:pt x="3006" y="4004"/>
                  <a:pt x="3085" y="4037"/>
                  <a:pt x="3099" y="4039"/>
                </a:cubicBezTo>
                <a:cubicBezTo>
                  <a:pt x="3156" y="4044"/>
                  <a:pt x="3257" y="3988"/>
                  <a:pt x="3300" y="3950"/>
                </a:cubicBezTo>
                <a:cubicBezTo>
                  <a:pt x="3357" y="3900"/>
                  <a:pt x="3439" y="3830"/>
                  <a:pt x="3513" y="3811"/>
                </a:cubicBezTo>
                <a:cubicBezTo>
                  <a:pt x="3540" y="3805"/>
                  <a:pt x="3539" y="3829"/>
                  <a:pt x="3560" y="3796"/>
                </a:cubicBezTo>
                <a:cubicBezTo>
                  <a:pt x="3584" y="3756"/>
                  <a:pt x="3687" y="3698"/>
                  <a:pt x="3731" y="3662"/>
                </a:cubicBezTo>
                <a:cubicBezTo>
                  <a:pt x="3733" y="3661"/>
                  <a:pt x="3822" y="3590"/>
                  <a:pt x="3789" y="3589"/>
                </a:cubicBezTo>
                <a:cubicBezTo>
                  <a:pt x="3722" y="3588"/>
                  <a:pt x="3748" y="3515"/>
                  <a:pt x="3648" y="3598"/>
                </a:cubicBezTo>
                <a:close/>
                <a:moveTo>
                  <a:pt x="2126" y="866"/>
                </a:moveTo>
                <a:cubicBezTo>
                  <a:pt x="2186" y="881"/>
                  <a:pt x="2183" y="814"/>
                  <a:pt x="2130" y="833"/>
                </a:cubicBezTo>
                <a:cubicBezTo>
                  <a:pt x="2112" y="840"/>
                  <a:pt x="2104" y="856"/>
                  <a:pt x="2126" y="866"/>
                </a:cubicBezTo>
                <a:close/>
                <a:moveTo>
                  <a:pt x="2262" y="353"/>
                </a:moveTo>
                <a:cubicBezTo>
                  <a:pt x="2281" y="359"/>
                  <a:pt x="2353" y="375"/>
                  <a:pt x="2361" y="389"/>
                </a:cubicBezTo>
                <a:cubicBezTo>
                  <a:pt x="2382" y="399"/>
                  <a:pt x="2416" y="412"/>
                  <a:pt x="2470" y="434"/>
                </a:cubicBezTo>
                <a:cubicBezTo>
                  <a:pt x="2539" y="461"/>
                  <a:pt x="2629" y="486"/>
                  <a:pt x="2675" y="547"/>
                </a:cubicBezTo>
                <a:cubicBezTo>
                  <a:pt x="2718" y="605"/>
                  <a:pt x="2710" y="602"/>
                  <a:pt x="2772" y="646"/>
                </a:cubicBezTo>
                <a:cubicBezTo>
                  <a:pt x="2855" y="704"/>
                  <a:pt x="2798" y="708"/>
                  <a:pt x="2826" y="803"/>
                </a:cubicBezTo>
                <a:cubicBezTo>
                  <a:pt x="2859" y="896"/>
                  <a:pt x="3023" y="1021"/>
                  <a:pt x="3026" y="1033"/>
                </a:cubicBezTo>
                <a:cubicBezTo>
                  <a:pt x="3035" y="1067"/>
                  <a:pt x="2923" y="1033"/>
                  <a:pt x="2914" y="1031"/>
                </a:cubicBezTo>
                <a:cubicBezTo>
                  <a:pt x="2774" y="1000"/>
                  <a:pt x="2809" y="979"/>
                  <a:pt x="2723" y="882"/>
                </a:cubicBezTo>
                <a:cubicBezTo>
                  <a:pt x="2686" y="842"/>
                  <a:pt x="2618" y="778"/>
                  <a:pt x="2561" y="815"/>
                </a:cubicBezTo>
                <a:cubicBezTo>
                  <a:pt x="2527" y="838"/>
                  <a:pt x="2489" y="846"/>
                  <a:pt x="2475" y="883"/>
                </a:cubicBezTo>
                <a:cubicBezTo>
                  <a:pt x="2459" y="929"/>
                  <a:pt x="2430" y="944"/>
                  <a:pt x="2380" y="941"/>
                </a:cubicBezTo>
                <a:cubicBezTo>
                  <a:pt x="2348" y="939"/>
                  <a:pt x="2339" y="922"/>
                  <a:pt x="2323" y="912"/>
                </a:cubicBezTo>
                <a:cubicBezTo>
                  <a:pt x="2294" y="914"/>
                  <a:pt x="2220" y="842"/>
                  <a:pt x="2205" y="812"/>
                </a:cubicBezTo>
                <a:cubicBezTo>
                  <a:pt x="2189" y="782"/>
                  <a:pt x="2190" y="740"/>
                  <a:pt x="2173" y="698"/>
                </a:cubicBezTo>
                <a:cubicBezTo>
                  <a:pt x="2147" y="637"/>
                  <a:pt x="2146" y="622"/>
                  <a:pt x="2075" y="590"/>
                </a:cubicBezTo>
                <a:cubicBezTo>
                  <a:pt x="1988" y="551"/>
                  <a:pt x="1957" y="552"/>
                  <a:pt x="1879" y="489"/>
                </a:cubicBezTo>
                <a:cubicBezTo>
                  <a:pt x="1806" y="430"/>
                  <a:pt x="1791" y="521"/>
                  <a:pt x="1752" y="464"/>
                </a:cubicBezTo>
                <a:cubicBezTo>
                  <a:pt x="1685" y="368"/>
                  <a:pt x="1897" y="397"/>
                  <a:pt x="1761" y="349"/>
                </a:cubicBezTo>
                <a:cubicBezTo>
                  <a:pt x="1725" y="336"/>
                  <a:pt x="1594" y="290"/>
                  <a:pt x="1669" y="241"/>
                </a:cubicBezTo>
                <a:lnTo>
                  <a:pt x="1686" y="232"/>
                </a:lnTo>
                <a:cubicBezTo>
                  <a:pt x="1750" y="201"/>
                  <a:pt x="1822" y="219"/>
                  <a:pt x="1856" y="283"/>
                </a:cubicBezTo>
                <a:cubicBezTo>
                  <a:pt x="1885" y="339"/>
                  <a:pt x="1903" y="451"/>
                  <a:pt x="1998" y="402"/>
                </a:cubicBezTo>
                <a:cubicBezTo>
                  <a:pt x="2083" y="357"/>
                  <a:pt x="2066" y="282"/>
                  <a:pt x="2206" y="332"/>
                </a:cubicBezTo>
                <a:cubicBezTo>
                  <a:pt x="2225" y="339"/>
                  <a:pt x="2243" y="346"/>
                  <a:pt x="2262" y="353"/>
                </a:cubicBezTo>
                <a:close/>
                <a:moveTo>
                  <a:pt x="1314" y="447"/>
                </a:moveTo>
                <a:cubicBezTo>
                  <a:pt x="1282" y="464"/>
                  <a:pt x="1348" y="482"/>
                  <a:pt x="1343" y="455"/>
                </a:cubicBezTo>
                <a:cubicBezTo>
                  <a:pt x="1341" y="442"/>
                  <a:pt x="1323" y="444"/>
                  <a:pt x="1314" y="447"/>
                </a:cubicBezTo>
                <a:close/>
                <a:moveTo>
                  <a:pt x="1416" y="207"/>
                </a:moveTo>
                <a:cubicBezTo>
                  <a:pt x="1432" y="204"/>
                  <a:pt x="1471" y="140"/>
                  <a:pt x="1467" y="116"/>
                </a:cubicBezTo>
                <a:cubicBezTo>
                  <a:pt x="1459" y="77"/>
                  <a:pt x="1424" y="81"/>
                  <a:pt x="1407" y="39"/>
                </a:cubicBezTo>
                <a:cubicBezTo>
                  <a:pt x="1391" y="0"/>
                  <a:pt x="1387" y="100"/>
                  <a:pt x="1387" y="106"/>
                </a:cubicBezTo>
                <a:cubicBezTo>
                  <a:pt x="1388" y="127"/>
                  <a:pt x="1394" y="197"/>
                  <a:pt x="1416" y="207"/>
                </a:cubicBezTo>
                <a:close/>
                <a:moveTo>
                  <a:pt x="1457" y="450"/>
                </a:moveTo>
                <a:cubicBezTo>
                  <a:pt x="1511" y="453"/>
                  <a:pt x="1529" y="450"/>
                  <a:pt x="1581" y="472"/>
                </a:cubicBezTo>
                <a:cubicBezTo>
                  <a:pt x="1652" y="498"/>
                  <a:pt x="1610" y="435"/>
                  <a:pt x="1574" y="420"/>
                </a:cubicBezTo>
                <a:cubicBezTo>
                  <a:pt x="1494" y="387"/>
                  <a:pt x="1367" y="443"/>
                  <a:pt x="1434" y="448"/>
                </a:cubicBezTo>
                <a:cubicBezTo>
                  <a:pt x="1442" y="449"/>
                  <a:pt x="1449" y="449"/>
                  <a:pt x="1457" y="450"/>
                </a:cubicBezTo>
                <a:close/>
                <a:moveTo>
                  <a:pt x="3999" y="2025"/>
                </a:moveTo>
                <a:cubicBezTo>
                  <a:pt x="4096" y="2059"/>
                  <a:pt x="3817" y="1772"/>
                  <a:pt x="3878" y="1898"/>
                </a:cubicBezTo>
                <a:cubicBezTo>
                  <a:pt x="3899" y="1943"/>
                  <a:pt x="3954" y="2004"/>
                  <a:pt x="3999" y="2025"/>
                </a:cubicBezTo>
                <a:close/>
                <a:moveTo>
                  <a:pt x="3408" y="722"/>
                </a:moveTo>
                <a:cubicBezTo>
                  <a:pt x="3452" y="755"/>
                  <a:pt x="3401" y="653"/>
                  <a:pt x="3386" y="674"/>
                </a:cubicBezTo>
                <a:cubicBezTo>
                  <a:pt x="3378" y="686"/>
                  <a:pt x="3400" y="714"/>
                  <a:pt x="3408" y="722"/>
                </a:cubicBezTo>
                <a:close/>
                <a:moveTo>
                  <a:pt x="3239" y="551"/>
                </a:moveTo>
                <a:cubicBezTo>
                  <a:pt x="3261" y="557"/>
                  <a:pt x="3235" y="508"/>
                  <a:pt x="3229" y="501"/>
                </a:cubicBezTo>
                <a:cubicBezTo>
                  <a:pt x="3197" y="457"/>
                  <a:pt x="3081" y="383"/>
                  <a:pt x="3095" y="398"/>
                </a:cubicBezTo>
                <a:cubicBezTo>
                  <a:pt x="3108" y="413"/>
                  <a:pt x="3140" y="430"/>
                  <a:pt x="3163" y="455"/>
                </a:cubicBezTo>
                <a:cubicBezTo>
                  <a:pt x="3182" y="477"/>
                  <a:pt x="3222" y="542"/>
                  <a:pt x="3239" y="551"/>
                </a:cubicBezTo>
                <a:close/>
                <a:moveTo>
                  <a:pt x="3151" y="631"/>
                </a:moveTo>
                <a:cubicBezTo>
                  <a:pt x="3198" y="585"/>
                  <a:pt x="3194" y="502"/>
                  <a:pt x="3133" y="564"/>
                </a:cubicBezTo>
                <a:cubicBezTo>
                  <a:pt x="3099" y="599"/>
                  <a:pt x="3081" y="633"/>
                  <a:pt x="3029" y="619"/>
                </a:cubicBezTo>
                <a:cubicBezTo>
                  <a:pt x="2995" y="610"/>
                  <a:pt x="2942" y="625"/>
                  <a:pt x="2911" y="638"/>
                </a:cubicBezTo>
                <a:cubicBezTo>
                  <a:pt x="2868" y="656"/>
                  <a:pt x="2985" y="691"/>
                  <a:pt x="3004" y="692"/>
                </a:cubicBezTo>
                <a:cubicBezTo>
                  <a:pt x="3053" y="694"/>
                  <a:pt x="3114" y="662"/>
                  <a:pt x="3151" y="631"/>
                </a:cubicBezTo>
                <a:close/>
              </a:path>
            </a:pathLst>
          </a:custGeom>
          <a:solidFill>
            <a:srgbClr val="0000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2">
            <a:extLst>
              <a:ext uri="{FF2B5EF4-FFF2-40B4-BE49-F238E27FC236}">
                <a16:creationId xmlns:a16="http://schemas.microsoft.com/office/drawing/2014/main" id="{3CACD945-EB07-4EC7-9E89-58F5B2177C20}"/>
              </a:ext>
            </a:extLst>
          </p:cNvPr>
          <p:cNvSpPr>
            <a:spLocks noEditPoints="1"/>
          </p:cNvSpPr>
          <p:nvPr/>
        </p:nvSpPr>
        <p:spPr bwMode="auto">
          <a:xfrm>
            <a:off x="4749595" y="216622"/>
            <a:ext cx="3376613" cy="2749550"/>
          </a:xfrm>
          <a:custGeom>
            <a:avLst/>
            <a:gdLst>
              <a:gd name="T0" fmla="*/ 6642 w 8860"/>
              <a:gd name="T1" fmla="*/ 3036 h 7216"/>
              <a:gd name="T2" fmla="*/ 6608 w 8860"/>
              <a:gd name="T3" fmla="*/ 3583 h 7216"/>
              <a:gd name="T4" fmla="*/ 6687 w 8860"/>
              <a:gd name="T5" fmla="*/ 4285 h 7216"/>
              <a:gd name="T6" fmla="*/ 5920 w 8860"/>
              <a:gd name="T7" fmla="*/ 4601 h 7216"/>
              <a:gd name="T8" fmla="*/ 5685 w 8860"/>
              <a:gd name="T9" fmla="*/ 5386 h 7216"/>
              <a:gd name="T10" fmla="*/ 5783 w 8860"/>
              <a:gd name="T11" fmla="*/ 6120 h 7216"/>
              <a:gd name="T12" fmla="*/ 5300 w 8860"/>
              <a:gd name="T13" fmla="*/ 5141 h 7216"/>
              <a:gd name="T14" fmla="*/ 4681 w 8860"/>
              <a:gd name="T15" fmla="*/ 4485 h 7216"/>
              <a:gd name="T16" fmla="*/ 4013 w 8860"/>
              <a:gd name="T17" fmla="*/ 5372 h 7216"/>
              <a:gd name="T18" fmla="*/ 3205 w 8860"/>
              <a:gd name="T19" fmla="*/ 4460 h 7216"/>
              <a:gd name="T20" fmla="*/ 1793 w 8860"/>
              <a:gd name="T21" fmla="*/ 3949 h 7216"/>
              <a:gd name="T22" fmla="*/ 1817 w 8860"/>
              <a:gd name="T23" fmla="*/ 4243 h 7216"/>
              <a:gd name="T24" fmla="*/ 2214 w 8860"/>
              <a:gd name="T25" fmla="*/ 4267 h 7216"/>
              <a:gd name="T26" fmla="*/ 1530 w 8860"/>
              <a:gd name="T27" fmla="*/ 5260 h 7216"/>
              <a:gd name="T28" fmla="*/ 671 w 8860"/>
              <a:gd name="T29" fmla="*/ 3926 h 7216"/>
              <a:gd name="T30" fmla="*/ 607 w 8860"/>
              <a:gd name="T31" fmla="*/ 3761 h 7216"/>
              <a:gd name="T32" fmla="*/ 72 w 8860"/>
              <a:gd name="T33" fmla="*/ 3007 h 7216"/>
              <a:gd name="T34" fmla="*/ 803 w 8860"/>
              <a:gd name="T35" fmla="*/ 2701 h 7216"/>
              <a:gd name="T36" fmla="*/ 1886 w 8860"/>
              <a:gd name="T37" fmla="*/ 3308 h 7216"/>
              <a:gd name="T38" fmla="*/ 1746 w 8860"/>
              <a:gd name="T39" fmla="*/ 2840 h 7216"/>
              <a:gd name="T40" fmla="*/ 1821 w 8860"/>
              <a:gd name="T41" fmla="*/ 1736 h 7216"/>
              <a:gd name="T42" fmla="*/ 2128 w 8860"/>
              <a:gd name="T43" fmla="*/ 582 h 7216"/>
              <a:gd name="T44" fmla="*/ 2389 w 8860"/>
              <a:gd name="T45" fmla="*/ 624 h 7216"/>
              <a:gd name="T46" fmla="*/ 3511 w 8860"/>
              <a:gd name="T47" fmla="*/ 246 h 7216"/>
              <a:gd name="T48" fmla="*/ 5012 w 8860"/>
              <a:gd name="T49" fmla="*/ 555 h 7216"/>
              <a:gd name="T50" fmla="*/ 6419 w 8860"/>
              <a:gd name="T51" fmla="*/ 646 h 7216"/>
              <a:gd name="T52" fmla="*/ 8773 w 8860"/>
              <a:gd name="T53" fmla="*/ 1095 h 7216"/>
              <a:gd name="T54" fmla="*/ 8182 w 8860"/>
              <a:gd name="T55" fmla="*/ 2085 h 7216"/>
              <a:gd name="T56" fmla="*/ 7416 w 8860"/>
              <a:gd name="T57" fmla="*/ 1507 h 7216"/>
              <a:gd name="T58" fmla="*/ 7081 w 8860"/>
              <a:gd name="T59" fmla="*/ 2806 h 7216"/>
              <a:gd name="T60" fmla="*/ 6984 w 8860"/>
              <a:gd name="T61" fmla="*/ 3493 h 7216"/>
              <a:gd name="T62" fmla="*/ 7910 w 8860"/>
              <a:gd name="T63" fmla="*/ 2782 h 7216"/>
              <a:gd name="T64" fmla="*/ 7688 w 8860"/>
              <a:gd name="T65" fmla="*/ 3520 h 7216"/>
              <a:gd name="T66" fmla="*/ 7288 w 8860"/>
              <a:gd name="T67" fmla="*/ 3546 h 7216"/>
              <a:gd name="T68" fmla="*/ 7158 w 8860"/>
              <a:gd name="T69" fmla="*/ 5479 h 7216"/>
              <a:gd name="T70" fmla="*/ 7050 w 8860"/>
              <a:gd name="T71" fmla="*/ 6276 h 7216"/>
              <a:gd name="T72" fmla="*/ 7003 w 8860"/>
              <a:gd name="T73" fmla="*/ 6404 h 7216"/>
              <a:gd name="T74" fmla="*/ 6550 w 8860"/>
              <a:gd name="T75" fmla="*/ 7050 h 7216"/>
              <a:gd name="T76" fmla="*/ 6962 w 8860"/>
              <a:gd name="T77" fmla="*/ 7181 h 7216"/>
              <a:gd name="T78" fmla="*/ 5932 w 8860"/>
              <a:gd name="T79" fmla="*/ 6606 h 7216"/>
              <a:gd name="T80" fmla="*/ 5201 w 8860"/>
              <a:gd name="T81" fmla="*/ 5992 h 7216"/>
              <a:gd name="T82" fmla="*/ 6220 w 8860"/>
              <a:gd name="T83" fmla="*/ 6443 h 7216"/>
              <a:gd name="T84" fmla="*/ 6621 w 8860"/>
              <a:gd name="T85" fmla="*/ 5967 h 7216"/>
              <a:gd name="T86" fmla="*/ 6812 w 8860"/>
              <a:gd name="T87" fmla="*/ 6357 h 7216"/>
              <a:gd name="T88" fmla="*/ 7275 w 8860"/>
              <a:gd name="T89" fmla="*/ 5404 h 7216"/>
              <a:gd name="T90" fmla="*/ 7267 w 8860"/>
              <a:gd name="T91" fmla="*/ 5803 h 7216"/>
              <a:gd name="T92" fmla="*/ 7087 w 8860"/>
              <a:gd name="T93" fmla="*/ 5422 h 7216"/>
              <a:gd name="T94" fmla="*/ 7080 w 8860"/>
              <a:gd name="T95" fmla="*/ 5237 h 7216"/>
              <a:gd name="T96" fmla="*/ 6803 w 8860"/>
              <a:gd name="T97" fmla="*/ 5621 h 7216"/>
              <a:gd name="T98" fmla="*/ 2264 w 8860"/>
              <a:gd name="T99" fmla="*/ 2679 h 7216"/>
              <a:gd name="T100" fmla="*/ 3390 w 8860"/>
              <a:gd name="T101" fmla="*/ 2490 h 7216"/>
              <a:gd name="T102" fmla="*/ 6042 w 8860"/>
              <a:gd name="T103" fmla="*/ 4777 h 7216"/>
              <a:gd name="T104" fmla="*/ 4973 w 8860"/>
              <a:gd name="T105" fmla="*/ 1852 h 7216"/>
              <a:gd name="T106" fmla="*/ 2974 w 8860"/>
              <a:gd name="T107" fmla="*/ 71 h 7216"/>
              <a:gd name="T108" fmla="*/ 5488 w 8860"/>
              <a:gd name="T109" fmla="*/ 471 h 7216"/>
              <a:gd name="T110" fmla="*/ 5527 w 8860"/>
              <a:gd name="T111" fmla="*/ 344 h 7216"/>
              <a:gd name="T112" fmla="*/ 7233 w 8860"/>
              <a:gd name="T113" fmla="*/ 2017 h 7216"/>
              <a:gd name="T114" fmla="*/ 483 w 8860"/>
              <a:gd name="T115" fmla="*/ 3438 h 7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860" h="7216">
                <a:moveTo>
                  <a:pt x="6984" y="3493"/>
                </a:moveTo>
                <a:cubicBezTo>
                  <a:pt x="6968" y="3483"/>
                  <a:pt x="6954" y="3397"/>
                  <a:pt x="6944" y="3377"/>
                </a:cubicBezTo>
                <a:cubicBezTo>
                  <a:pt x="6936" y="3360"/>
                  <a:pt x="6898" y="3311"/>
                  <a:pt x="6900" y="3305"/>
                </a:cubicBezTo>
                <a:cubicBezTo>
                  <a:pt x="6904" y="3292"/>
                  <a:pt x="6919" y="3290"/>
                  <a:pt x="6895" y="3261"/>
                </a:cubicBezTo>
                <a:cubicBezTo>
                  <a:pt x="6876" y="3239"/>
                  <a:pt x="6859" y="3229"/>
                  <a:pt x="6850" y="3224"/>
                </a:cubicBezTo>
                <a:cubicBezTo>
                  <a:pt x="6827" y="3218"/>
                  <a:pt x="6815" y="3202"/>
                  <a:pt x="6807" y="3220"/>
                </a:cubicBezTo>
                <a:cubicBezTo>
                  <a:pt x="6802" y="3229"/>
                  <a:pt x="6783" y="3216"/>
                  <a:pt x="6777" y="3213"/>
                </a:cubicBezTo>
                <a:cubicBezTo>
                  <a:pt x="6696" y="3165"/>
                  <a:pt x="6817" y="3171"/>
                  <a:pt x="6725" y="3092"/>
                </a:cubicBezTo>
                <a:cubicBezTo>
                  <a:pt x="6707" y="3076"/>
                  <a:pt x="6667" y="3057"/>
                  <a:pt x="6642" y="3036"/>
                </a:cubicBezTo>
                <a:cubicBezTo>
                  <a:pt x="6626" y="3049"/>
                  <a:pt x="6590" y="3062"/>
                  <a:pt x="6564" y="3080"/>
                </a:cubicBezTo>
                <a:cubicBezTo>
                  <a:pt x="6550" y="3091"/>
                  <a:pt x="6499" y="3142"/>
                  <a:pt x="6487" y="3121"/>
                </a:cubicBezTo>
                <a:cubicBezTo>
                  <a:pt x="6471" y="3092"/>
                  <a:pt x="6474" y="2909"/>
                  <a:pt x="6376" y="3004"/>
                </a:cubicBezTo>
                <a:cubicBezTo>
                  <a:pt x="6351" y="3029"/>
                  <a:pt x="6271" y="3099"/>
                  <a:pt x="6262" y="3128"/>
                </a:cubicBezTo>
                <a:cubicBezTo>
                  <a:pt x="6245" y="3177"/>
                  <a:pt x="6339" y="3235"/>
                  <a:pt x="6378" y="3243"/>
                </a:cubicBezTo>
                <a:cubicBezTo>
                  <a:pt x="6428" y="3253"/>
                  <a:pt x="6588" y="3227"/>
                  <a:pt x="6618" y="3273"/>
                </a:cubicBezTo>
                <a:cubicBezTo>
                  <a:pt x="6632" y="3294"/>
                  <a:pt x="6563" y="3316"/>
                  <a:pt x="6544" y="3328"/>
                </a:cubicBezTo>
                <a:cubicBezTo>
                  <a:pt x="6478" y="3368"/>
                  <a:pt x="6457" y="3425"/>
                  <a:pt x="6514" y="3486"/>
                </a:cubicBezTo>
                <a:cubicBezTo>
                  <a:pt x="6545" y="3520"/>
                  <a:pt x="6575" y="3545"/>
                  <a:pt x="6608" y="3583"/>
                </a:cubicBezTo>
                <a:cubicBezTo>
                  <a:pt x="6624" y="3602"/>
                  <a:pt x="6707" y="3682"/>
                  <a:pt x="6705" y="3700"/>
                </a:cubicBezTo>
                <a:cubicBezTo>
                  <a:pt x="6702" y="3728"/>
                  <a:pt x="6581" y="3685"/>
                  <a:pt x="6578" y="3687"/>
                </a:cubicBezTo>
                <a:cubicBezTo>
                  <a:pt x="6594" y="3696"/>
                  <a:pt x="6647" y="3708"/>
                  <a:pt x="6678" y="3725"/>
                </a:cubicBezTo>
                <a:cubicBezTo>
                  <a:pt x="6734" y="3756"/>
                  <a:pt x="6746" y="3786"/>
                  <a:pt x="6708" y="3835"/>
                </a:cubicBezTo>
                <a:cubicBezTo>
                  <a:pt x="6691" y="3858"/>
                  <a:pt x="6719" y="3861"/>
                  <a:pt x="6743" y="3872"/>
                </a:cubicBezTo>
                <a:cubicBezTo>
                  <a:pt x="6824" y="3911"/>
                  <a:pt x="6797" y="3920"/>
                  <a:pt x="6795" y="3982"/>
                </a:cubicBezTo>
                <a:cubicBezTo>
                  <a:pt x="6794" y="4001"/>
                  <a:pt x="6771" y="4041"/>
                  <a:pt x="6763" y="4065"/>
                </a:cubicBezTo>
                <a:cubicBezTo>
                  <a:pt x="6746" y="4114"/>
                  <a:pt x="6754" y="4109"/>
                  <a:pt x="6721" y="4148"/>
                </a:cubicBezTo>
                <a:cubicBezTo>
                  <a:pt x="6682" y="4197"/>
                  <a:pt x="6750" y="4220"/>
                  <a:pt x="6687" y="4285"/>
                </a:cubicBezTo>
                <a:cubicBezTo>
                  <a:pt x="6652" y="4321"/>
                  <a:pt x="6635" y="4340"/>
                  <a:pt x="6603" y="4379"/>
                </a:cubicBezTo>
                <a:cubicBezTo>
                  <a:pt x="6545" y="4451"/>
                  <a:pt x="6514" y="4466"/>
                  <a:pt x="6431" y="4484"/>
                </a:cubicBezTo>
                <a:cubicBezTo>
                  <a:pt x="6367" y="4498"/>
                  <a:pt x="6324" y="4417"/>
                  <a:pt x="6328" y="4485"/>
                </a:cubicBezTo>
                <a:cubicBezTo>
                  <a:pt x="6332" y="4549"/>
                  <a:pt x="6283" y="4541"/>
                  <a:pt x="6230" y="4558"/>
                </a:cubicBezTo>
                <a:cubicBezTo>
                  <a:pt x="6173" y="4577"/>
                  <a:pt x="6151" y="4588"/>
                  <a:pt x="6130" y="4643"/>
                </a:cubicBezTo>
                <a:cubicBezTo>
                  <a:pt x="6108" y="4701"/>
                  <a:pt x="6092" y="4586"/>
                  <a:pt x="6072" y="4576"/>
                </a:cubicBezTo>
                <a:cubicBezTo>
                  <a:pt x="6066" y="4573"/>
                  <a:pt x="6033" y="4568"/>
                  <a:pt x="6012" y="4559"/>
                </a:cubicBezTo>
                <a:cubicBezTo>
                  <a:pt x="5982" y="4550"/>
                  <a:pt x="5969" y="4567"/>
                  <a:pt x="5951" y="4575"/>
                </a:cubicBezTo>
                <a:cubicBezTo>
                  <a:pt x="5945" y="4583"/>
                  <a:pt x="5930" y="4596"/>
                  <a:pt x="5920" y="4601"/>
                </a:cubicBezTo>
                <a:cubicBezTo>
                  <a:pt x="5864" y="4634"/>
                  <a:pt x="5874" y="4620"/>
                  <a:pt x="5846" y="4684"/>
                </a:cubicBezTo>
                <a:cubicBezTo>
                  <a:pt x="5799" y="4792"/>
                  <a:pt x="5858" y="4866"/>
                  <a:pt x="5934" y="4941"/>
                </a:cubicBezTo>
                <a:cubicBezTo>
                  <a:pt x="6065" y="5066"/>
                  <a:pt x="6108" y="5070"/>
                  <a:pt x="6143" y="5261"/>
                </a:cubicBezTo>
                <a:cubicBezTo>
                  <a:pt x="6185" y="5493"/>
                  <a:pt x="5987" y="5459"/>
                  <a:pt x="5954" y="5531"/>
                </a:cubicBezTo>
                <a:cubicBezTo>
                  <a:pt x="5945" y="5552"/>
                  <a:pt x="5853" y="5678"/>
                  <a:pt x="5846" y="5632"/>
                </a:cubicBezTo>
                <a:cubicBezTo>
                  <a:pt x="5845" y="5622"/>
                  <a:pt x="5845" y="5606"/>
                  <a:pt x="5844" y="5595"/>
                </a:cubicBezTo>
                <a:cubicBezTo>
                  <a:pt x="5838" y="5550"/>
                  <a:pt x="5814" y="5528"/>
                  <a:pt x="5793" y="5491"/>
                </a:cubicBezTo>
                <a:cubicBezTo>
                  <a:pt x="5786" y="5482"/>
                  <a:pt x="5743" y="5478"/>
                  <a:pt x="5719" y="5449"/>
                </a:cubicBezTo>
                <a:cubicBezTo>
                  <a:pt x="5710" y="5438"/>
                  <a:pt x="5696" y="5413"/>
                  <a:pt x="5685" y="5386"/>
                </a:cubicBezTo>
                <a:cubicBezTo>
                  <a:pt x="5682" y="5384"/>
                  <a:pt x="5670" y="5373"/>
                  <a:pt x="5664" y="5368"/>
                </a:cubicBezTo>
                <a:cubicBezTo>
                  <a:pt x="5649" y="5357"/>
                  <a:pt x="5529" y="5273"/>
                  <a:pt x="5519" y="5270"/>
                </a:cubicBezTo>
                <a:cubicBezTo>
                  <a:pt x="5475" y="5255"/>
                  <a:pt x="5459" y="5361"/>
                  <a:pt x="5451" y="5391"/>
                </a:cubicBezTo>
                <a:cubicBezTo>
                  <a:pt x="5433" y="5464"/>
                  <a:pt x="5409" y="5528"/>
                  <a:pt x="5451" y="5594"/>
                </a:cubicBezTo>
                <a:cubicBezTo>
                  <a:pt x="5489" y="5654"/>
                  <a:pt x="5491" y="5656"/>
                  <a:pt x="5516" y="5723"/>
                </a:cubicBezTo>
                <a:cubicBezTo>
                  <a:pt x="5541" y="5788"/>
                  <a:pt x="5632" y="5804"/>
                  <a:pt x="5645" y="5854"/>
                </a:cubicBezTo>
                <a:cubicBezTo>
                  <a:pt x="5652" y="5883"/>
                  <a:pt x="5622" y="5884"/>
                  <a:pt x="5600" y="5876"/>
                </a:cubicBezTo>
                <a:cubicBezTo>
                  <a:pt x="5637" y="5892"/>
                  <a:pt x="5705" y="5911"/>
                  <a:pt x="5722" y="5948"/>
                </a:cubicBezTo>
                <a:cubicBezTo>
                  <a:pt x="5742" y="5997"/>
                  <a:pt x="5766" y="6064"/>
                  <a:pt x="5783" y="6120"/>
                </a:cubicBezTo>
                <a:cubicBezTo>
                  <a:pt x="5788" y="6136"/>
                  <a:pt x="5826" y="6237"/>
                  <a:pt x="5815" y="6247"/>
                </a:cubicBezTo>
                <a:cubicBezTo>
                  <a:pt x="5790" y="6270"/>
                  <a:pt x="5674" y="6183"/>
                  <a:pt x="5655" y="6167"/>
                </a:cubicBezTo>
                <a:cubicBezTo>
                  <a:pt x="5590" y="6110"/>
                  <a:pt x="5562" y="6034"/>
                  <a:pt x="5539" y="5953"/>
                </a:cubicBezTo>
                <a:cubicBezTo>
                  <a:pt x="5532" y="5929"/>
                  <a:pt x="5513" y="5852"/>
                  <a:pt x="5536" y="5834"/>
                </a:cubicBezTo>
                <a:cubicBezTo>
                  <a:pt x="5485" y="5798"/>
                  <a:pt x="5477" y="5783"/>
                  <a:pt x="5437" y="5736"/>
                </a:cubicBezTo>
                <a:cubicBezTo>
                  <a:pt x="5375" y="5664"/>
                  <a:pt x="5349" y="5668"/>
                  <a:pt x="5376" y="5560"/>
                </a:cubicBezTo>
                <a:cubicBezTo>
                  <a:pt x="5379" y="5546"/>
                  <a:pt x="5380" y="5531"/>
                  <a:pt x="5385" y="5520"/>
                </a:cubicBezTo>
                <a:cubicBezTo>
                  <a:pt x="5379" y="5508"/>
                  <a:pt x="5381" y="5407"/>
                  <a:pt x="5381" y="5402"/>
                </a:cubicBezTo>
                <a:cubicBezTo>
                  <a:pt x="5379" y="5299"/>
                  <a:pt x="5326" y="5233"/>
                  <a:pt x="5300" y="5141"/>
                </a:cubicBezTo>
                <a:cubicBezTo>
                  <a:pt x="5285" y="5089"/>
                  <a:pt x="5262" y="4936"/>
                  <a:pt x="5184" y="4975"/>
                </a:cubicBezTo>
                <a:cubicBezTo>
                  <a:pt x="5147" y="4993"/>
                  <a:pt x="5105" y="5052"/>
                  <a:pt x="5079" y="5042"/>
                </a:cubicBezTo>
                <a:cubicBezTo>
                  <a:pt x="5050" y="5032"/>
                  <a:pt x="5056" y="5058"/>
                  <a:pt x="5037" y="4983"/>
                </a:cubicBezTo>
                <a:cubicBezTo>
                  <a:pt x="5024" y="4929"/>
                  <a:pt x="5010" y="4805"/>
                  <a:pt x="4965" y="4772"/>
                </a:cubicBezTo>
                <a:cubicBezTo>
                  <a:pt x="4943" y="4755"/>
                  <a:pt x="4964" y="4736"/>
                  <a:pt x="4912" y="4703"/>
                </a:cubicBezTo>
                <a:cubicBezTo>
                  <a:pt x="4893" y="4691"/>
                  <a:pt x="4861" y="4646"/>
                  <a:pt x="4832" y="4630"/>
                </a:cubicBezTo>
                <a:cubicBezTo>
                  <a:pt x="4816" y="4624"/>
                  <a:pt x="4804" y="4569"/>
                  <a:pt x="4795" y="4552"/>
                </a:cubicBezTo>
                <a:cubicBezTo>
                  <a:pt x="4770" y="4498"/>
                  <a:pt x="4732" y="4475"/>
                  <a:pt x="4690" y="4437"/>
                </a:cubicBezTo>
                <a:cubicBezTo>
                  <a:pt x="4674" y="4423"/>
                  <a:pt x="4681" y="4472"/>
                  <a:pt x="4681" y="4485"/>
                </a:cubicBezTo>
                <a:cubicBezTo>
                  <a:pt x="4681" y="4495"/>
                  <a:pt x="4682" y="4554"/>
                  <a:pt x="4660" y="4534"/>
                </a:cubicBezTo>
                <a:cubicBezTo>
                  <a:pt x="4649" y="4523"/>
                  <a:pt x="4647" y="4535"/>
                  <a:pt x="4626" y="4539"/>
                </a:cubicBezTo>
                <a:cubicBezTo>
                  <a:pt x="4607" y="4543"/>
                  <a:pt x="4609" y="4552"/>
                  <a:pt x="4579" y="4543"/>
                </a:cubicBezTo>
                <a:cubicBezTo>
                  <a:pt x="4574" y="4553"/>
                  <a:pt x="4564" y="4557"/>
                  <a:pt x="4545" y="4550"/>
                </a:cubicBezTo>
                <a:cubicBezTo>
                  <a:pt x="4461" y="4523"/>
                  <a:pt x="4462" y="4691"/>
                  <a:pt x="4359" y="4722"/>
                </a:cubicBezTo>
                <a:cubicBezTo>
                  <a:pt x="4336" y="4729"/>
                  <a:pt x="4319" y="4765"/>
                  <a:pt x="4303" y="4786"/>
                </a:cubicBezTo>
                <a:cubicBezTo>
                  <a:pt x="4251" y="4856"/>
                  <a:pt x="4150" y="4975"/>
                  <a:pt x="4077" y="5022"/>
                </a:cubicBezTo>
                <a:cubicBezTo>
                  <a:pt x="4017" y="5064"/>
                  <a:pt x="4011" y="5104"/>
                  <a:pt x="4013" y="5175"/>
                </a:cubicBezTo>
                <a:cubicBezTo>
                  <a:pt x="4016" y="5252"/>
                  <a:pt x="4020" y="5294"/>
                  <a:pt x="4013" y="5372"/>
                </a:cubicBezTo>
                <a:cubicBezTo>
                  <a:pt x="4004" y="5465"/>
                  <a:pt x="3981" y="5687"/>
                  <a:pt x="3839" y="5657"/>
                </a:cubicBezTo>
                <a:cubicBezTo>
                  <a:pt x="3791" y="5647"/>
                  <a:pt x="3761" y="5608"/>
                  <a:pt x="3754" y="5560"/>
                </a:cubicBezTo>
                <a:cubicBezTo>
                  <a:pt x="3741" y="5488"/>
                  <a:pt x="3653" y="5341"/>
                  <a:pt x="3621" y="5255"/>
                </a:cubicBezTo>
                <a:cubicBezTo>
                  <a:pt x="3595" y="5188"/>
                  <a:pt x="3574" y="5141"/>
                  <a:pt x="3542" y="5077"/>
                </a:cubicBezTo>
                <a:cubicBezTo>
                  <a:pt x="3485" y="4965"/>
                  <a:pt x="3465" y="4853"/>
                  <a:pt x="3441" y="4732"/>
                </a:cubicBezTo>
                <a:cubicBezTo>
                  <a:pt x="3429" y="4676"/>
                  <a:pt x="3427" y="4615"/>
                  <a:pt x="3416" y="4557"/>
                </a:cubicBezTo>
                <a:cubicBezTo>
                  <a:pt x="3410" y="4528"/>
                  <a:pt x="3390" y="4490"/>
                  <a:pt x="3379" y="4544"/>
                </a:cubicBezTo>
                <a:cubicBezTo>
                  <a:pt x="3344" y="4714"/>
                  <a:pt x="3155" y="4562"/>
                  <a:pt x="3161" y="4521"/>
                </a:cubicBezTo>
                <a:cubicBezTo>
                  <a:pt x="3166" y="4485"/>
                  <a:pt x="3262" y="4480"/>
                  <a:pt x="3205" y="4460"/>
                </a:cubicBezTo>
                <a:cubicBezTo>
                  <a:pt x="3188" y="4455"/>
                  <a:pt x="3097" y="4408"/>
                  <a:pt x="3075" y="4384"/>
                </a:cubicBezTo>
                <a:cubicBezTo>
                  <a:pt x="3003" y="4351"/>
                  <a:pt x="2994" y="4266"/>
                  <a:pt x="2904" y="4256"/>
                </a:cubicBezTo>
                <a:cubicBezTo>
                  <a:pt x="2850" y="4250"/>
                  <a:pt x="2739" y="4251"/>
                  <a:pt x="2680" y="4259"/>
                </a:cubicBezTo>
                <a:cubicBezTo>
                  <a:pt x="2651" y="4263"/>
                  <a:pt x="2620" y="4262"/>
                  <a:pt x="2598" y="4262"/>
                </a:cubicBezTo>
                <a:cubicBezTo>
                  <a:pt x="2581" y="4262"/>
                  <a:pt x="2522" y="4265"/>
                  <a:pt x="2494" y="4260"/>
                </a:cubicBezTo>
                <a:cubicBezTo>
                  <a:pt x="2450" y="4254"/>
                  <a:pt x="2344" y="4249"/>
                  <a:pt x="2313" y="4226"/>
                </a:cubicBezTo>
                <a:cubicBezTo>
                  <a:pt x="2252" y="4181"/>
                  <a:pt x="2255" y="4104"/>
                  <a:pt x="2150" y="4133"/>
                </a:cubicBezTo>
                <a:cubicBezTo>
                  <a:pt x="2041" y="4163"/>
                  <a:pt x="2022" y="4141"/>
                  <a:pt x="1928" y="4085"/>
                </a:cubicBezTo>
                <a:cubicBezTo>
                  <a:pt x="1842" y="4033"/>
                  <a:pt x="1847" y="4033"/>
                  <a:pt x="1793" y="3949"/>
                </a:cubicBezTo>
                <a:cubicBezTo>
                  <a:pt x="1765" y="3907"/>
                  <a:pt x="1713" y="3865"/>
                  <a:pt x="1669" y="3844"/>
                </a:cubicBezTo>
                <a:cubicBezTo>
                  <a:pt x="1649" y="3834"/>
                  <a:pt x="1638" y="3859"/>
                  <a:pt x="1621" y="3857"/>
                </a:cubicBezTo>
                <a:cubicBezTo>
                  <a:pt x="1615" y="3863"/>
                  <a:pt x="1596" y="3880"/>
                  <a:pt x="1589" y="3879"/>
                </a:cubicBezTo>
                <a:cubicBezTo>
                  <a:pt x="1589" y="3885"/>
                  <a:pt x="1584" y="3915"/>
                  <a:pt x="1607" y="3958"/>
                </a:cubicBezTo>
                <a:cubicBezTo>
                  <a:pt x="1618" y="3978"/>
                  <a:pt x="1618" y="3990"/>
                  <a:pt x="1627" y="4006"/>
                </a:cubicBezTo>
                <a:cubicBezTo>
                  <a:pt x="1653" y="4026"/>
                  <a:pt x="1653" y="4045"/>
                  <a:pt x="1687" y="4079"/>
                </a:cubicBezTo>
                <a:cubicBezTo>
                  <a:pt x="1775" y="4167"/>
                  <a:pt x="1746" y="4178"/>
                  <a:pt x="1801" y="4261"/>
                </a:cubicBezTo>
                <a:cubicBezTo>
                  <a:pt x="1807" y="4269"/>
                  <a:pt x="1813" y="4279"/>
                  <a:pt x="1821" y="4288"/>
                </a:cubicBezTo>
                <a:cubicBezTo>
                  <a:pt x="1814" y="4273"/>
                  <a:pt x="1814" y="4254"/>
                  <a:pt x="1817" y="4243"/>
                </a:cubicBezTo>
                <a:cubicBezTo>
                  <a:pt x="1827" y="4208"/>
                  <a:pt x="1876" y="4186"/>
                  <a:pt x="1871" y="4241"/>
                </a:cubicBezTo>
                <a:cubicBezTo>
                  <a:pt x="1870" y="4252"/>
                  <a:pt x="1877" y="4293"/>
                  <a:pt x="1867" y="4311"/>
                </a:cubicBezTo>
                <a:cubicBezTo>
                  <a:pt x="1873" y="4310"/>
                  <a:pt x="1880" y="4345"/>
                  <a:pt x="1885" y="4358"/>
                </a:cubicBezTo>
                <a:cubicBezTo>
                  <a:pt x="1918" y="4378"/>
                  <a:pt x="2021" y="4363"/>
                  <a:pt x="2055" y="4346"/>
                </a:cubicBezTo>
                <a:cubicBezTo>
                  <a:pt x="2118" y="4316"/>
                  <a:pt x="2149" y="4253"/>
                  <a:pt x="2191" y="4206"/>
                </a:cubicBezTo>
                <a:cubicBezTo>
                  <a:pt x="2193" y="4196"/>
                  <a:pt x="2200" y="4183"/>
                  <a:pt x="2208" y="4179"/>
                </a:cubicBezTo>
                <a:cubicBezTo>
                  <a:pt x="2215" y="4176"/>
                  <a:pt x="2214" y="4190"/>
                  <a:pt x="2214" y="4193"/>
                </a:cubicBezTo>
                <a:cubicBezTo>
                  <a:pt x="2213" y="4203"/>
                  <a:pt x="2207" y="4223"/>
                  <a:pt x="2204" y="4227"/>
                </a:cubicBezTo>
                <a:cubicBezTo>
                  <a:pt x="2215" y="4251"/>
                  <a:pt x="2212" y="4232"/>
                  <a:pt x="2214" y="4267"/>
                </a:cubicBezTo>
                <a:cubicBezTo>
                  <a:pt x="2216" y="4282"/>
                  <a:pt x="2215" y="4293"/>
                  <a:pt x="2214" y="4303"/>
                </a:cubicBezTo>
                <a:cubicBezTo>
                  <a:pt x="2216" y="4302"/>
                  <a:pt x="2268" y="4346"/>
                  <a:pt x="2276" y="4352"/>
                </a:cubicBezTo>
                <a:cubicBezTo>
                  <a:pt x="2359" y="4404"/>
                  <a:pt x="2525" y="4454"/>
                  <a:pt x="2449" y="4590"/>
                </a:cubicBezTo>
                <a:cubicBezTo>
                  <a:pt x="2424" y="4635"/>
                  <a:pt x="2396" y="4653"/>
                  <a:pt x="2368" y="4710"/>
                </a:cubicBezTo>
                <a:cubicBezTo>
                  <a:pt x="2315" y="4820"/>
                  <a:pt x="2303" y="4820"/>
                  <a:pt x="2214" y="4898"/>
                </a:cubicBezTo>
                <a:cubicBezTo>
                  <a:pt x="2174" y="4933"/>
                  <a:pt x="2108" y="4949"/>
                  <a:pt x="2031" y="4974"/>
                </a:cubicBezTo>
                <a:cubicBezTo>
                  <a:pt x="1978" y="4997"/>
                  <a:pt x="1937" y="5090"/>
                  <a:pt x="1858" y="5118"/>
                </a:cubicBezTo>
                <a:cubicBezTo>
                  <a:pt x="1796" y="5140"/>
                  <a:pt x="1764" y="5160"/>
                  <a:pt x="1707" y="5189"/>
                </a:cubicBezTo>
                <a:cubicBezTo>
                  <a:pt x="1640" y="5223"/>
                  <a:pt x="1597" y="5234"/>
                  <a:pt x="1530" y="5260"/>
                </a:cubicBezTo>
                <a:cubicBezTo>
                  <a:pt x="1383" y="5313"/>
                  <a:pt x="1388" y="5342"/>
                  <a:pt x="1348" y="5261"/>
                </a:cubicBezTo>
                <a:cubicBezTo>
                  <a:pt x="1302" y="5134"/>
                  <a:pt x="1305" y="5083"/>
                  <a:pt x="1285" y="4982"/>
                </a:cubicBezTo>
                <a:cubicBezTo>
                  <a:pt x="1283" y="4974"/>
                  <a:pt x="1255" y="4948"/>
                  <a:pt x="1208" y="4874"/>
                </a:cubicBezTo>
                <a:cubicBezTo>
                  <a:pt x="1154" y="4787"/>
                  <a:pt x="1163" y="4765"/>
                  <a:pt x="1081" y="4689"/>
                </a:cubicBezTo>
                <a:cubicBezTo>
                  <a:pt x="961" y="4580"/>
                  <a:pt x="1024" y="4523"/>
                  <a:pt x="955" y="4419"/>
                </a:cubicBezTo>
                <a:cubicBezTo>
                  <a:pt x="916" y="4360"/>
                  <a:pt x="875" y="4329"/>
                  <a:pt x="838" y="4260"/>
                </a:cubicBezTo>
                <a:cubicBezTo>
                  <a:pt x="795" y="4177"/>
                  <a:pt x="756" y="4114"/>
                  <a:pt x="689" y="4046"/>
                </a:cubicBezTo>
                <a:cubicBezTo>
                  <a:pt x="668" y="4024"/>
                  <a:pt x="661" y="4012"/>
                  <a:pt x="663" y="3979"/>
                </a:cubicBezTo>
                <a:cubicBezTo>
                  <a:pt x="664" y="3963"/>
                  <a:pt x="672" y="3940"/>
                  <a:pt x="671" y="3926"/>
                </a:cubicBezTo>
                <a:cubicBezTo>
                  <a:pt x="671" y="3923"/>
                  <a:pt x="670" y="3919"/>
                  <a:pt x="671" y="3913"/>
                </a:cubicBezTo>
                <a:cubicBezTo>
                  <a:pt x="669" y="3913"/>
                  <a:pt x="667" y="3914"/>
                  <a:pt x="665" y="3915"/>
                </a:cubicBezTo>
                <a:cubicBezTo>
                  <a:pt x="665" y="3915"/>
                  <a:pt x="655" y="3948"/>
                  <a:pt x="654" y="3955"/>
                </a:cubicBezTo>
                <a:cubicBezTo>
                  <a:pt x="641" y="4051"/>
                  <a:pt x="616" y="4069"/>
                  <a:pt x="553" y="3982"/>
                </a:cubicBezTo>
                <a:cubicBezTo>
                  <a:pt x="553" y="3982"/>
                  <a:pt x="505" y="3909"/>
                  <a:pt x="497" y="3910"/>
                </a:cubicBezTo>
                <a:lnTo>
                  <a:pt x="497" y="3910"/>
                </a:lnTo>
                <a:lnTo>
                  <a:pt x="466" y="3772"/>
                </a:lnTo>
                <a:lnTo>
                  <a:pt x="466" y="3772"/>
                </a:lnTo>
                <a:cubicBezTo>
                  <a:pt x="504" y="3784"/>
                  <a:pt x="581" y="3765"/>
                  <a:pt x="607" y="3761"/>
                </a:cubicBezTo>
                <a:cubicBezTo>
                  <a:pt x="645" y="3713"/>
                  <a:pt x="628" y="3677"/>
                  <a:pt x="659" y="3614"/>
                </a:cubicBezTo>
                <a:cubicBezTo>
                  <a:pt x="661" y="3588"/>
                  <a:pt x="687" y="3501"/>
                  <a:pt x="701" y="3482"/>
                </a:cubicBezTo>
                <a:cubicBezTo>
                  <a:pt x="691" y="3446"/>
                  <a:pt x="704" y="3411"/>
                  <a:pt x="701" y="3386"/>
                </a:cubicBezTo>
                <a:cubicBezTo>
                  <a:pt x="696" y="3368"/>
                  <a:pt x="724" y="3268"/>
                  <a:pt x="564" y="3344"/>
                </a:cubicBezTo>
                <a:cubicBezTo>
                  <a:pt x="478" y="3386"/>
                  <a:pt x="463" y="3346"/>
                  <a:pt x="386" y="3323"/>
                </a:cubicBezTo>
                <a:cubicBezTo>
                  <a:pt x="314" y="3301"/>
                  <a:pt x="321" y="3365"/>
                  <a:pt x="209" y="3330"/>
                </a:cubicBezTo>
                <a:cubicBezTo>
                  <a:pt x="86" y="3292"/>
                  <a:pt x="131" y="3293"/>
                  <a:pt x="49" y="3196"/>
                </a:cubicBezTo>
                <a:cubicBezTo>
                  <a:pt x="0" y="3138"/>
                  <a:pt x="100" y="3198"/>
                  <a:pt x="33" y="3091"/>
                </a:cubicBezTo>
                <a:cubicBezTo>
                  <a:pt x="6" y="3048"/>
                  <a:pt x="24" y="3020"/>
                  <a:pt x="72" y="3007"/>
                </a:cubicBezTo>
                <a:cubicBezTo>
                  <a:pt x="130" y="2992"/>
                  <a:pt x="168" y="3034"/>
                  <a:pt x="207" y="2980"/>
                </a:cubicBezTo>
                <a:cubicBezTo>
                  <a:pt x="233" y="2944"/>
                  <a:pt x="300" y="2947"/>
                  <a:pt x="346" y="2932"/>
                </a:cubicBezTo>
                <a:cubicBezTo>
                  <a:pt x="416" y="2909"/>
                  <a:pt x="436" y="2885"/>
                  <a:pt x="523" y="2878"/>
                </a:cubicBezTo>
                <a:cubicBezTo>
                  <a:pt x="543" y="2876"/>
                  <a:pt x="559" y="2875"/>
                  <a:pt x="579" y="2878"/>
                </a:cubicBezTo>
                <a:cubicBezTo>
                  <a:pt x="619" y="2887"/>
                  <a:pt x="673" y="2925"/>
                  <a:pt x="722" y="2941"/>
                </a:cubicBezTo>
                <a:cubicBezTo>
                  <a:pt x="864" y="2988"/>
                  <a:pt x="956" y="2946"/>
                  <a:pt x="1027" y="2928"/>
                </a:cubicBezTo>
                <a:cubicBezTo>
                  <a:pt x="1025" y="2926"/>
                  <a:pt x="1034" y="2909"/>
                  <a:pt x="1024" y="2871"/>
                </a:cubicBezTo>
                <a:cubicBezTo>
                  <a:pt x="1029" y="2784"/>
                  <a:pt x="923" y="2796"/>
                  <a:pt x="904" y="2747"/>
                </a:cubicBezTo>
                <a:cubicBezTo>
                  <a:pt x="872" y="2737"/>
                  <a:pt x="841" y="2722"/>
                  <a:pt x="803" y="2701"/>
                </a:cubicBezTo>
                <a:cubicBezTo>
                  <a:pt x="861" y="2714"/>
                  <a:pt x="924" y="2725"/>
                  <a:pt x="977" y="2749"/>
                </a:cubicBezTo>
                <a:cubicBezTo>
                  <a:pt x="1058" y="2787"/>
                  <a:pt x="1118" y="2812"/>
                  <a:pt x="1202" y="2840"/>
                </a:cubicBezTo>
                <a:cubicBezTo>
                  <a:pt x="1287" y="2870"/>
                  <a:pt x="1368" y="2905"/>
                  <a:pt x="1451" y="2933"/>
                </a:cubicBezTo>
                <a:cubicBezTo>
                  <a:pt x="1473" y="2941"/>
                  <a:pt x="1511" y="2946"/>
                  <a:pt x="1537" y="2940"/>
                </a:cubicBezTo>
                <a:cubicBezTo>
                  <a:pt x="1618" y="3017"/>
                  <a:pt x="1635" y="2990"/>
                  <a:pt x="1575" y="3104"/>
                </a:cubicBezTo>
                <a:cubicBezTo>
                  <a:pt x="1564" y="3124"/>
                  <a:pt x="1562" y="3123"/>
                  <a:pt x="1555" y="3147"/>
                </a:cubicBezTo>
                <a:cubicBezTo>
                  <a:pt x="1549" y="3165"/>
                  <a:pt x="1546" y="3165"/>
                  <a:pt x="1543" y="3177"/>
                </a:cubicBezTo>
                <a:cubicBezTo>
                  <a:pt x="1578" y="3221"/>
                  <a:pt x="1617" y="3246"/>
                  <a:pt x="1678" y="3283"/>
                </a:cubicBezTo>
                <a:cubicBezTo>
                  <a:pt x="1740" y="3320"/>
                  <a:pt x="1817" y="3321"/>
                  <a:pt x="1886" y="3308"/>
                </a:cubicBezTo>
                <a:cubicBezTo>
                  <a:pt x="1915" y="3302"/>
                  <a:pt x="1922" y="3285"/>
                  <a:pt x="1936" y="3268"/>
                </a:cubicBezTo>
                <a:cubicBezTo>
                  <a:pt x="1923" y="3194"/>
                  <a:pt x="1879" y="3236"/>
                  <a:pt x="1861" y="3103"/>
                </a:cubicBezTo>
                <a:cubicBezTo>
                  <a:pt x="1842" y="3076"/>
                  <a:pt x="1861" y="3068"/>
                  <a:pt x="1831" y="3047"/>
                </a:cubicBezTo>
                <a:cubicBezTo>
                  <a:pt x="1807" y="3028"/>
                  <a:pt x="1786" y="2991"/>
                  <a:pt x="1790" y="2960"/>
                </a:cubicBezTo>
                <a:cubicBezTo>
                  <a:pt x="1791" y="2946"/>
                  <a:pt x="1812" y="2962"/>
                  <a:pt x="1827" y="2968"/>
                </a:cubicBezTo>
                <a:cubicBezTo>
                  <a:pt x="1865" y="2981"/>
                  <a:pt x="1927" y="2996"/>
                  <a:pt x="1886" y="2931"/>
                </a:cubicBezTo>
                <a:cubicBezTo>
                  <a:pt x="1869" y="2903"/>
                  <a:pt x="1808" y="2848"/>
                  <a:pt x="1781" y="2888"/>
                </a:cubicBezTo>
                <a:cubicBezTo>
                  <a:pt x="1774" y="2897"/>
                  <a:pt x="1768" y="2954"/>
                  <a:pt x="1752" y="2878"/>
                </a:cubicBezTo>
                <a:cubicBezTo>
                  <a:pt x="1750" y="2872"/>
                  <a:pt x="1753" y="2860"/>
                  <a:pt x="1746" y="2840"/>
                </a:cubicBezTo>
                <a:cubicBezTo>
                  <a:pt x="1732" y="2801"/>
                  <a:pt x="1585" y="2743"/>
                  <a:pt x="1602" y="2671"/>
                </a:cubicBezTo>
                <a:cubicBezTo>
                  <a:pt x="1621" y="2589"/>
                  <a:pt x="1741" y="2631"/>
                  <a:pt x="1727" y="2544"/>
                </a:cubicBezTo>
                <a:cubicBezTo>
                  <a:pt x="1718" y="2488"/>
                  <a:pt x="1660" y="2472"/>
                  <a:pt x="1601" y="2474"/>
                </a:cubicBezTo>
                <a:cubicBezTo>
                  <a:pt x="1660" y="2411"/>
                  <a:pt x="1585" y="2307"/>
                  <a:pt x="1570" y="2214"/>
                </a:cubicBezTo>
                <a:cubicBezTo>
                  <a:pt x="1555" y="2121"/>
                  <a:pt x="1662" y="2058"/>
                  <a:pt x="1740" y="2060"/>
                </a:cubicBezTo>
                <a:cubicBezTo>
                  <a:pt x="1838" y="2064"/>
                  <a:pt x="1964" y="2217"/>
                  <a:pt x="2090" y="2178"/>
                </a:cubicBezTo>
                <a:cubicBezTo>
                  <a:pt x="2188" y="2147"/>
                  <a:pt x="2075" y="2064"/>
                  <a:pt x="2043" y="2032"/>
                </a:cubicBezTo>
                <a:cubicBezTo>
                  <a:pt x="1939" y="1930"/>
                  <a:pt x="2037" y="1899"/>
                  <a:pt x="1927" y="1872"/>
                </a:cubicBezTo>
                <a:cubicBezTo>
                  <a:pt x="1796" y="1840"/>
                  <a:pt x="1900" y="1797"/>
                  <a:pt x="1821" y="1736"/>
                </a:cubicBezTo>
                <a:cubicBezTo>
                  <a:pt x="1761" y="1689"/>
                  <a:pt x="1765" y="1670"/>
                  <a:pt x="1763" y="1594"/>
                </a:cubicBezTo>
                <a:cubicBezTo>
                  <a:pt x="1760" y="1485"/>
                  <a:pt x="1717" y="1416"/>
                  <a:pt x="1663" y="1324"/>
                </a:cubicBezTo>
                <a:cubicBezTo>
                  <a:pt x="1580" y="1180"/>
                  <a:pt x="1585" y="1124"/>
                  <a:pt x="1729" y="1042"/>
                </a:cubicBezTo>
                <a:cubicBezTo>
                  <a:pt x="1808" y="997"/>
                  <a:pt x="1872" y="969"/>
                  <a:pt x="1818" y="873"/>
                </a:cubicBezTo>
                <a:cubicBezTo>
                  <a:pt x="1802" y="844"/>
                  <a:pt x="1767" y="789"/>
                  <a:pt x="1725" y="732"/>
                </a:cubicBezTo>
                <a:cubicBezTo>
                  <a:pt x="1833" y="752"/>
                  <a:pt x="1977" y="817"/>
                  <a:pt x="2034" y="813"/>
                </a:cubicBezTo>
                <a:cubicBezTo>
                  <a:pt x="2094" y="808"/>
                  <a:pt x="1977" y="749"/>
                  <a:pt x="1971" y="746"/>
                </a:cubicBezTo>
                <a:cubicBezTo>
                  <a:pt x="1812" y="660"/>
                  <a:pt x="1888" y="507"/>
                  <a:pt x="2020" y="507"/>
                </a:cubicBezTo>
                <a:cubicBezTo>
                  <a:pt x="2080" y="510"/>
                  <a:pt x="2109" y="528"/>
                  <a:pt x="2128" y="582"/>
                </a:cubicBezTo>
                <a:cubicBezTo>
                  <a:pt x="2152" y="641"/>
                  <a:pt x="2208" y="703"/>
                  <a:pt x="2248" y="753"/>
                </a:cubicBezTo>
                <a:cubicBezTo>
                  <a:pt x="2317" y="839"/>
                  <a:pt x="2315" y="917"/>
                  <a:pt x="2198" y="949"/>
                </a:cubicBezTo>
                <a:cubicBezTo>
                  <a:pt x="2170" y="956"/>
                  <a:pt x="2236" y="967"/>
                  <a:pt x="2238" y="967"/>
                </a:cubicBezTo>
                <a:cubicBezTo>
                  <a:pt x="2322" y="979"/>
                  <a:pt x="2349" y="955"/>
                  <a:pt x="2380" y="883"/>
                </a:cubicBezTo>
                <a:cubicBezTo>
                  <a:pt x="2420" y="788"/>
                  <a:pt x="2458" y="791"/>
                  <a:pt x="2545" y="843"/>
                </a:cubicBezTo>
                <a:cubicBezTo>
                  <a:pt x="2603" y="878"/>
                  <a:pt x="2661" y="906"/>
                  <a:pt x="2568" y="837"/>
                </a:cubicBezTo>
                <a:cubicBezTo>
                  <a:pt x="2454" y="752"/>
                  <a:pt x="2344" y="793"/>
                  <a:pt x="2255" y="690"/>
                </a:cubicBezTo>
                <a:cubicBezTo>
                  <a:pt x="2238" y="670"/>
                  <a:pt x="2176" y="575"/>
                  <a:pt x="2219" y="560"/>
                </a:cubicBezTo>
                <a:cubicBezTo>
                  <a:pt x="2245" y="551"/>
                  <a:pt x="2359" y="611"/>
                  <a:pt x="2389" y="624"/>
                </a:cubicBezTo>
                <a:cubicBezTo>
                  <a:pt x="2538" y="685"/>
                  <a:pt x="2205" y="526"/>
                  <a:pt x="2530" y="569"/>
                </a:cubicBezTo>
                <a:cubicBezTo>
                  <a:pt x="2696" y="590"/>
                  <a:pt x="2586" y="562"/>
                  <a:pt x="2520" y="517"/>
                </a:cubicBezTo>
                <a:cubicBezTo>
                  <a:pt x="2424" y="452"/>
                  <a:pt x="2667" y="456"/>
                  <a:pt x="2695" y="452"/>
                </a:cubicBezTo>
                <a:cubicBezTo>
                  <a:pt x="2746" y="446"/>
                  <a:pt x="2736" y="438"/>
                  <a:pt x="2721" y="401"/>
                </a:cubicBezTo>
                <a:cubicBezTo>
                  <a:pt x="2704" y="335"/>
                  <a:pt x="2933" y="338"/>
                  <a:pt x="2971" y="315"/>
                </a:cubicBezTo>
                <a:cubicBezTo>
                  <a:pt x="2993" y="302"/>
                  <a:pt x="3015" y="300"/>
                  <a:pt x="3040" y="298"/>
                </a:cubicBezTo>
                <a:cubicBezTo>
                  <a:pt x="3106" y="294"/>
                  <a:pt x="3096" y="319"/>
                  <a:pt x="3160" y="311"/>
                </a:cubicBezTo>
                <a:cubicBezTo>
                  <a:pt x="3221" y="304"/>
                  <a:pt x="3260" y="297"/>
                  <a:pt x="3302" y="255"/>
                </a:cubicBezTo>
                <a:cubicBezTo>
                  <a:pt x="3367" y="191"/>
                  <a:pt x="3438" y="220"/>
                  <a:pt x="3511" y="246"/>
                </a:cubicBezTo>
                <a:cubicBezTo>
                  <a:pt x="3651" y="296"/>
                  <a:pt x="3733" y="240"/>
                  <a:pt x="3859" y="280"/>
                </a:cubicBezTo>
                <a:cubicBezTo>
                  <a:pt x="3917" y="300"/>
                  <a:pt x="4032" y="332"/>
                  <a:pt x="3935" y="400"/>
                </a:cubicBezTo>
                <a:cubicBezTo>
                  <a:pt x="3920" y="411"/>
                  <a:pt x="3766" y="492"/>
                  <a:pt x="3778" y="504"/>
                </a:cubicBezTo>
                <a:cubicBezTo>
                  <a:pt x="3793" y="519"/>
                  <a:pt x="3906" y="469"/>
                  <a:pt x="3925" y="460"/>
                </a:cubicBezTo>
                <a:cubicBezTo>
                  <a:pt x="4035" y="410"/>
                  <a:pt x="4083" y="477"/>
                  <a:pt x="4155" y="473"/>
                </a:cubicBezTo>
                <a:cubicBezTo>
                  <a:pt x="4241" y="467"/>
                  <a:pt x="4280" y="453"/>
                  <a:pt x="4371" y="474"/>
                </a:cubicBezTo>
                <a:cubicBezTo>
                  <a:pt x="4440" y="490"/>
                  <a:pt x="4463" y="501"/>
                  <a:pt x="4539" y="506"/>
                </a:cubicBezTo>
                <a:cubicBezTo>
                  <a:pt x="4693" y="515"/>
                  <a:pt x="4606" y="460"/>
                  <a:pt x="4719" y="466"/>
                </a:cubicBezTo>
                <a:cubicBezTo>
                  <a:pt x="4821" y="471"/>
                  <a:pt x="4934" y="480"/>
                  <a:pt x="5012" y="555"/>
                </a:cubicBezTo>
                <a:cubicBezTo>
                  <a:pt x="5045" y="587"/>
                  <a:pt x="5068" y="605"/>
                  <a:pt x="5115" y="621"/>
                </a:cubicBezTo>
                <a:cubicBezTo>
                  <a:pt x="5169" y="639"/>
                  <a:pt x="5197" y="641"/>
                  <a:pt x="5244" y="614"/>
                </a:cubicBezTo>
                <a:cubicBezTo>
                  <a:pt x="5287" y="589"/>
                  <a:pt x="5412" y="606"/>
                  <a:pt x="5461" y="612"/>
                </a:cubicBezTo>
                <a:lnTo>
                  <a:pt x="5494" y="616"/>
                </a:lnTo>
                <a:cubicBezTo>
                  <a:pt x="5635" y="630"/>
                  <a:pt x="5568" y="574"/>
                  <a:pt x="5566" y="543"/>
                </a:cubicBezTo>
                <a:cubicBezTo>
                  <a:pt x="5562" y="494"/>
                  <a:pt x="5805" y="536"/>
                  <a:pt x="5837" y="544"/>
                </a:cubicBezTo>
                <a:cubicBezTo>
                  <a:pt x="5866" y="552"/>
                  <a:pt x="5880" y="571"/>
                  <a:pt x="5897" y="570"/>
                </a:cubicBezTo>
                <a:cubicBezTo>
                  <a:pt x="5983" y="565"/>
                  <a:pt x="5993" y="551"/>
                  <a:pt x="6084" y="576"/>
                </a:cubicBezTo>
                <a:cubicBezTo>
                  <a:pt x="6204" y="612"/>
                  <a:pt x="6288" y="654"/>
                  <a:pt x="6419" y="646"/>
                </a:cubicBezTo>
                <a:cubicBezTo>
                  <a:pt x="6548" y="637"/>
                  <a:pt x="6619" y="618"/>
                  <a:pt x="6743" y="673"/>
                </a:cubicBezTo>
                <a:cubicBezTo>
                  <a:pt x="6864" y="726"/>
                  <a:pt x="6873" y="737"/>
                  <a:pt x="7012" y="736"/>
                </a:cubicBezTo>
                <a:cubicBezTo>
                  <a:pt x="7156" y="734"/>
                  <a:pt x="7214" y="727"/>
                  <a:pt x="7356" y="767"/>
                </a:cubicBezTo>
                <a:cubicBezTo>
                  <a:pt x="7508" y="809"/>
                  <a:pt x="7427" y="760"/>
                  <a:pt x="7467" y="728"/>
                </a:cubicBezTo>
                <a:cubicBezTo>
                  <a:pt x="7524" y="683"/>
                  <a:pt x="7902" y="759"/>
                  <a:pt x="7984" y="779"/>
                </a:cubicBezTo>
                <a:cubicBezTo>
                  <a:pt x="8081" y="802"/>
                  <a:pt x="8185" y="825"/>
                  <a:pt x="8282" y="851"/>
                </a:cubicBezTo>
                <a:cubicBezTo>
                  <a:pt x="8348" y="869"/>
                  <a:pt x="8382" y="887"/>
                  <a:pt x="8443" y="910"/>
                </a:cubicBezTo>
                <a:cubicBezTo>
                  <a:pt x="8555" y="953"/>
                  <a:pt x="8651" y="900"/>
                  <a:pt x="8750" y="970"/>
                </a:cubicBezTo>
                <a:cubicBezTo>
                  <a:pt x="8790" y="999"/>
                  <a:pt x="8860" y="1094"/>
                  <a:pt x="8773" y="1095"/>
                </a:cubicBezTo>
                <a:cubicBezTo>
                  <a:pt x="8718" y="1096"/>
                  <a:pt x="8472" y="1021"/>
                  <a:pt x="8403" y="1000"/>
                </a:cubicBezTo>
                <a:cubicBezTo>
                  <a:pt x="8354" y="986"/>
                  <a:pt x="8352" y="984"/>
                  <a:pt x="8336" y="1023"/>
                </a:cubicBezTo>
                <a:cubicBezTo>
                  <a:pt x="8307" y="1095"/>
                  <a:pt x="8175" y="1067"/>
                  <a:pt x="8257" y="1095"/>
                </a:cubicBezTo>
                <a:cubicBezTo>
                  <a:pt x="8348" y="1126"/>
                  <a:pt x="8425" y="1147"/>
                  <a:pt x="8511" y="1195"/>
                </a:cubicBezTo>
                <a:cubicBezTo>
                  <a:pt x="8557" y="1221"/>
                  <a:pt x="8572" y="1233"/>
                  <a:pt x="8514" y="1240"/>
                </a:cubicBezTo>
                <a:cubicBezTo>
                  <a:pt x="8347" y="1262"/>
                  <a:pt x="8365" y="1356"/>
                  <a:pt x="8289" y="1396"/>
                </a:cubicBezTo>
                <a:cubicBezTo>
                  <a:pt x="8212" y="1436"/>
                  <a:pt x="7916" y="1377"/>
                  <a:pt x="7949" y="1505"/>
                </a:cubicBezTo>
                <a:cubicBezTo>
                  <a:pt x="7980" y="1621"/>
                  <a:pt x="8169" y="1615"/>
                  <a:pt x="8207" y="1820"/>
                </a:cubicBezTo>
                <a:cubicBezTo>
                  <a:pt x="8216" y="1868"/>
                  <a:pt x="8208" y="2050"/>
                  <a:pt x="8182" y="2085"/>
                </a:cubicBezTo>
                <a:cubicBezTo>
                  <a:pt x="8148" y="2131"/>
                  <a:pt x="8035" y="2012"/>
                  <a:pt x="8007" y="1986"/>
                </a:cubicBezTo>
                <a:cubicBezTo>
                  <a:pt x="7929" y="1914"/>
                  <a:pt x="7794" y="1805"/>
                  <a:pt x="7747" y="1714"/>
                </a:cubicBezTo>
                <a:cubicBezTo>
                  <a:pt x="7727" y="1675"/>
                  <a:pt x="7709" y="1639"/>
                  <a:pt x="7735" y="1601"/>
                </a:cubicBezTo>
                <a:cubicBezTo>
                  <a:pt x="7766" y="1556"/>
                  <a:pt x="7782" y="1493"/>
                  <a:pt x="7795" y="1440"/>
                </a:cubicBezTo>
                <a:cubicBezTo>
                  <a:pt x="7807" y="1392"/>
                  <a:pt x="7814" y="1295"/>
                  <a:pt x="7770" y="1262"/>
                </a:cubicBezTo>
                <a:cubicBezTo>
                  <a:pt x="7724" y="1227"/>
                  <a:pt x="7725" y="1339"/>
                  <a:pt x="7666" y="1351"/>
                </a:cubicBezTo>
                <a:cubicBezTo>
                  <a:pt x="7620" y="1361"/>
                  <a:pt x="7547" y="1302"/>
                  <a:pt x="7472" y="1298"/>
                </a:cubicBezTo>
                <a:cubicBezTo>
                  <a:pt x="7381" y="1293"/>
                  <a:pt x="7383" y="1371"/>
                  <a:pt x="7407" y="1436"/>
                </a:cubicBezTo>
                <a:cubicBezTo>
                  <a:pt x="7420" y="1470"/>
                  <a:pt x="7449" y="1495"/>
                  <a:pt x="7416" y="1507"/>
                </a:cubicBezTo>
                <a:cubicBezTo>
                  <a:pt x="7300" y="1549"/>
                  <a:pt x="7223" y="1445"/>
                  <a:pt x="7107" y="1476"/>
                </a:cubicBezTo>
                <a:cubicBezTo>
                  <a:pt x="7011" y="1502"/>
                  <a:pt x="6991" y="1493"/>
                  <a:pt x="6894" y="1487"/>
                </a:cubicBezTo>
                <a:cubicBezTo>
                  <a:pt x="6744" y="1477"/>
                  <a:pt x="6734" y="1511"/>
                  <a:pt x="6684" y="1634"/>
                </a:cubicBezTo>
                <a:cubicBezTo>
                  <a:pt x="6641" y="1741"/>
                  <a:pt x="6573" y="1813"/>
                  <a:pt x="6704" y="1881"/>
                </a:cubicBezTo>
                <a:cubicBezTo>
                  <a:pt x="6871" y="1969"/>
                  <a:pt x="6837" y="1873"/>
                  <a:pt x="6951" y="1907"/>
                </a:cubicBezTo>
                <a:cubicBezTo>
                  <a:pt x="7063" y="1940"/>
                  <a:pt x="7116" y="2015"/>
                  <a:pt x="7166" y="2114"/>
                </a:cubicBezTo>
                <a:cubicBezTo>
                  <a:pt x="7193" y="2168"/>
                  <a:pt x="7243" y="2243"/>
                  <a:pt x="7262" y="2295"/>
                </a:cubicBezTo>
                <a:cubicBezTo>
                  <a:pt x="7291" y="2375"/>
                  <a:pt x="7268" y="2532"/>
                  <a:pt x="7251" y="2616"/>
                </a:cubicBezTo>
                <a:cubicBezTo>
                  <a:pt x="7226" y="2733"/>
                  <a:pt x="7195" y="2778"/>
                  <a:pt x="7081" y="2806"/>
                </a:cubicBezTo>
                <a:cubicBezTo>
                  <a:pt x="7058" y="2812"/>
                  <a:pt x="6978" y="2825"/>
                  <a:pt x="6953" y="2827"/>
                </a:cubicBezTo>
                <a:cubicBezTo>
                  <a:pt x="6958" y="2830"/>
                  <a:pt x="6961" y="2834"/>
                  <a:pt x="6962" y="2839"/>
                </a:cubicBezTo>
                <a:cubicBezTo>
                  <a:pt x="6969" y="2873"/>
                  <a:pt x="6944" y="2981"/>
                  <a:pt x="6926" y="3012"/>
                </a:cubicBezTo>
                <a:cubicBezTo>
                  <a:pt x="6898" y="3063"/>
                  <a:pt x="6857" y="3066"/>
                  <a:pt x="6915" y="3121"/>
                </a:cubicBezTo>
                <a:cubicBezTo>
                  <a:pt x="6928" y="3133"/>
                  <a:pt x="6932" y="3138"/>
                  <a:pt x="6946" y="3148"/>
                </a:cubicBezTo>
                <a:cubicBezTo>
                  <a:pt x="6961" y="3155"/>
                  <a:pt x="6990" y="3175"/>
                  <a:pt x="7011" y="3193"/>
                </a:cubicBezTo>
                <a:cubicBezTo>
                  <a:pt x="7069" y="3242"/>
                  <a:pt x="7227" y="3417"/>
                  <a:pt x="7090" y="3463"/>
                </a:cubicBezTo>
                <a:cubicBezTo>
                  <a:pt x="7054" y="3476"/>
                  <a:pt x="7068" y="3472"/>
                  <a:pt x="7042" y="3488"/>
                </a:cubicBezTo>
                <a:cubicBezTo>
                  <a:pt x="7026" y="3498"/>
                  <a:pt x="7000" y="3500"/>
                  <a:pt x="6984" y="3493"/>
                </a:cubicBezTo>
                <a:close/>
                <a:moveTo>
                  <a:pt x="7907" y="2765"/>
                </a:moveTo>
                <a:cubicBezTo>
                  <a:pt x="7878" y="2740"/>
                  <a:pt x="7866" y="2706"/>
                  <a:pt x="7831" y="2704"/>
                </a:cubicBezTo>
                <a:cubicBezTo>
                  <a:pt x="7720" y="2697"/>
                  <a:pt x="7678" y="2653"/>
                  <a:pt x="7587" y="2605"/>
                </a:cubicBezTo>
                <a:cubicBezTo>
                  <a:pt x="7517" y="2569"/>
                  <a:pt x="7587" y="2648"/>
                  <a:pt x="7600" y="2673"/>
                </a:cubicBezTo>
                <a:cubicBezTo>
                  <a:pt x="7650" y="2765"/>
                  <a:pt x="7581" y="2761"/>
                  <a:pt x="7582" y="2799"/>
                </a:cubicBezTo>
                <a:cubicBezTo>
                  <a:pt x="7583" y="2837"/>
                  <a:pt x="7622" y="2922"/>
                  <a:pt x="7662" y="2907"/>
                </a:cubicBezTo>
                <a:cubicBezTo>
                  <a:pt x="7700" y="2893"/>
                  <a:pt x="7594" y="2835"/>
                  <a:pt x="7676" y="2838"/>
                </a:cubicBezTo>
                <a:cubicBezTo>
                  <a:pt x="7726" y="2840"/>
                  <a:pt x="7798" y="2883"/>
                  <a:pt x="7827" y="2840"/>
                </a:cubicBezTo>
                <a:cubicBezTo>
                  <a:pt x="7865" y="2785"/>
                  <a:pt x="7863" y="2809"/>
                  <a:pt x="7910" y="2782"/>
                </a:cubicBezTo>
                <a:cubicBezTo>
                  <a:pt x="7930" y="2771"/>
                  <a:pt x="7919" y="2770"/>
                  <a:pt x="7907" y="2765"/>
                </a:cubicBezTo>
                <a:close/>
                <a:moveTo>
                  <a:pt x="7521" y="3572"/>
                </a:moveTo>
                <a:cubicBezTo>
                  <a:pt x="7520" y="3519"/>
                  <a:pt x="7428" y="3575"/>
                  <a:pt x="7463" y="3603"/>
                </a:cubicBezTo>
                <a:cubicBezTo>
                  <a:pt x="7482" y="3618"/>
                  <a:pt x="7514" y="3599"/>
                  <a:pt x="7521" y="3572"/>
                </a:cubicBezTo>
                <a:close/>
                <a:moveTo>
                  <a:pt x="7336" y="3712"/>
                </a:moveTo>
                <a:cubicBezTo>
                  <a:pt x="7350" y="3735"/>
                  <a:pt x="7378" y="3782"/>
                  <a:pt x="7403" y="3738"/>
                </a:cubicBezTo>
                <a:cubicBezTo>
                  <a:pt x="7444" y="3665"/>
                  <a:pt x="7336" y="3579"/>
                  <a:pt x="7374" y="3537"/>
                </a:cubicBezTo>
                <a:cubicBezTo>
                  <a:pt x="7408" y="3499"/>
                  <a:pt x="7511" y="3489"/>
                  <a:pt x="7561" y="3507"/>
                </a:cubicBezTo>
                <a:cubicBezTo>
                  <a:pt x="7605" y="3523"/>
                  <a:pt x="7672" y="3583"/>
                  <a:pt x="7688" y="3520"/>
                </a:cubicBezTo>
                <a:cubicBezTo>
                  <a:pt x="7702" y="3465"/>
                  <a:pt x="7695" y="3472"/>
                  <a:pt x="7764" y="3474"/>
                </a:cubicBezTo>
                <a:cubicBezTo>
                  <a:pt x="7867" y="3478"/>
                  <a:pt x="7834" y="3445"/>
                  <a:pt x="7897" y="3438"/>
                </a:cubicBezTo>
                <a:cubicBezTo>
                  <a:pt x="7946" y="3432"/>
                  <a:pt x="7898" y="3309"/>
                  <a:pt x="7890" y="3279"/>
                </a:cubicBezTo>
                <a:cubicBezTo>
                  <a:pt x="7853" y="3133"/>
                  <a:pt x="7883" y="3060"/>
                  <a:pt x="7750" y="2956"/>
                </a:cubicBezTo>
                <a:cubicBezTo>
                  <a:pt x="7716" y="2929"/>
                  <a:pt x="7726" y="2940"/>
                  <a:pt x="7697" y="2954"/>
                </a:cubicBezTo>
                <a:cubicBezTo>
                  <a:pt x="7647" y="2977"/>
                  <a:pt x="7709" y="3056"/>
                  <a:pt x="7723" y="3097"/>
                </a:cubicBezTo>
                <a:cubicBezTo>
                  <a:pt x="7743" y="3157"/>
                  <a:pt x="7730" y="3260"/>
                  <a:pt x="7661" y="3277"/>
                </a:cubicBezTo>
                <a:cubicBezTo>
                  <a:pt x="7616" y="3288"/>
                  <a:pt x="7611" y="3243"/>
                  <a:pt x="7603" y="3302"/>
                </a:cubicBezTo>
                <a:cubicBezTo>
                  <a:pt x="7575" y="3513"/>
                  <a:pt x="7429" y="3303"/>
                  <a:pt x="7288" y="3546"/>
                </a:cubicBezTo>
                <a:cubicBezTo>
                  <a:pt x="7280" y="3560"/>
                  <a:pt x="7241" y="3628"/>
                  <a:pt x="7275" y="3635"/>
                </a:cubicBezTo>
                <a:cubicBezTo>
                  <a:pt x="7306" y="3642"/>
                  <a:pt x="7314" y="3671"/>
                  <a:pt x="7329" y="3700"/>
                </a:cubicBezTo>
                <a:lnTo>
                  <a:pt x="7336" y="3712"/>
                </a:lnTo>
                <a:close/>
                <a:moveTo>
                  <a:pt x="2133" y="2606"/>
                </a:moveTo>
                <a:cubicBezTo>
                  <a:pt x="2177" y="2622"/>
                  <a:pt x="2139" y="2694"/>
                  <a:pt x="2124" y="2663"/>
                </a:cubicBezTo>
                <a:cubicBezTo>
                  <a:pt x="2124" y="2663"/>
                  <a:pt x="2115" y="2614"/>
                  <a:pt x="2116" y="2613"/>
                </a:cubicBezTo>
                <a:cubicBezTo>
                  <a:pt x="2118" y="2605"/>
                  <a:pt x="2125" y="2604"/>
                  <a:pt x="2133" y="2606"/>
                </a:cubicBezTo>
                <a:close/>
                <a:moveTo>
                  <a:pt x="7159" y="5605"/>
                </a:moveTo>
                <a:cubicBezTo>
                  <a:pt x="7202" y="5663"/>
                  <a:pt x="7198" y="5426"/>
                  <a:pt x="7158" y="5479"/>
                </a:cubicBezTo>
                <a:cubicBezTo>
                  <a:pt x="7137" y="5508"/>
                  <a:pt x="7140" y="5573"/>
                  <a:pt x="7159" y="5605"/>
                </a:cubicBezTo>
                <a:close/>
                <a:moveTo>
                  <a:pt x="7316" y="7116"/>
                </a:moveTo>
                <a:cubicBezTo>
                  <a:pt x="7316" y="7116"/>
                  <a:pt x="7336" y="7099"/>
                  <a:pt x="7340" y="7097"/>
                </a:cubicBezTo>
                <a:cubicBezTo>
                  <a:pt x="7428" y="7048"/>
                  <a:pt x="7575" y="7047"/>
                  <a:pt x="7344" y="7143"/>
                </a:cubicBezTo>
                <a:cubicBezTo>
                  <a:pt x="7312" y="7156"/>
                  <a:pt x="7269" y="7216"/>
                  <a:pt x="7234" y="7206"/>
                </a:cubicBezTo>
                <a:cubicBezTo>
                  <a:pt x="7204" y="7198"/>
                  <a:pt x="7250" y="7149"/>
                  <a:pt x="7261" y="7141"/>
                </a:cubicBezTo>
                <a:cubicBezTo>
                  <a:pt x="7285" y="7123"/>
                  <a:pt x="7289" y="7123"/>
                  <a:pt x="7316" y="7116"/>
                </a:cubicBezTo>
                <a:close/>
                <a:moveTo>
                  <a:pt x="7292" y="6265"/>
                </a:moveTo>
                <a:cubicBezTo>
                  <a:pt x="7163" y="6311"/>
                  <a:pt x="7126" y="6259"/>
                  <a:pt x="7050" y="6276"/>
                </a:cubicBezTo>
                <a:cubicBezTo>
                  <a:pt x="6957" y="6309"/>
                  <a:pt x="6966" y="6397"/>
                  <a:pt x="6940" y="6481"/>
                </a:cubicBezTo>
                <a:cubicBezTo>
                  <a:pt x="6913" y="6562"/>
                  <a:pt x="6885" y="6588"/>
                  <a:pt x="6917" y="6674"/>
                </a:cubicBezTo>
                <a:cubicBezTo>
                  <a:pt x="6930" y="6708"/>
                  <a:pt x="6937" y="6739"/>
                  <a:pt x="6946" y="6773"/>
                </a:cubicBezTo>
                <a:cubicBezTo>
                  <a:pt x="6964" y="6842"/>
                  <a:pt x="6992" y="6800"/>
                  <a:pt x="6999" y="6752"/>
                </a:cubicBezTo>
                <a:cubicBezTo>
                  <a:pt x="7005" y="6711"/>
                  <a:pt x="7006" y="6513"/>
                  <a:pt x="7066" y="6665"/>
                </a:cubicBezTo>
                <a:cubicBezTo>
                  <a:pt x="7076" y="6692"/>
                  <a:pt x="7104" y="6768"/>
                  <a:pt x="7148" y="6744"/>
                </a:cubicBezTo>
                <a:cubicBezTo>
                  <a:pt x="7217" y="6705"/>
                  <a:pt x="7088" y="6565"/>
                  <a:pt x="7096" y="6532"/>
                </a:cubicBezTo>
                <a:cubicBezTo>
                  <a:pt x="7102" y="6507"/>
                  <a:pt x="7213" y="6454"/>
                  <a:pt x="7188" y="6439"/>
                </a:cubicBezTo>
                <a:cubicBezTo>
                  <a:pt x="7145" y="6426"/>
                  <a:pt x="7006" y="6510"/>
                  <a:pt x="7003" y="6404"/>
                </a:cubicBezTo>
                <a:cubicBezTo>
                  <a:pt x="7002" y="6350"/>
                  <a:pt x="7053" y="6330"/>
                  <a:pt x="7098" y="6326"/>
                </a:cubicBezTo>
                <a:cubicBezTo>
                  <a:pt x="7180" y="6323"/>
                  <a:pt x="7264" y="6358"/>
                  <a:pt x="7335" y="6285"/>
                </a:cubicBezTo>
                <a:cubicBezTo>
                  <a:pt x="7360" y="6259"/>
                  <a:pt x="7366" y="6238"/>
                  <a:pt x="7322" y="6254"/>
                </a:cubicBezTo>
                <a:cubicBezTo>
                  <a:pt x="7312" y="6257"/>
                  <a:pt x="7302" y="6262"/>
                  <a:pt x="7292" y="6265"/>
                </a:cubicBezTo>
                <a:close/>
                <a:moveTo>
                  <a:pt x="5950" y="6954"/>
                </a:moveTo>
                <a:cubicBezTo>
                  <a:pt x="6041" y="7015"/>
                  <a:pt x="6137" y="7004"/>
                  <a:pt x="6241" y="7032"/>
                </a:cubicBezTo>
                <a:cubicBezTo>
                  <a:pt x="6320" y="7053"/>
                  <a:pt x="6345" y="7053"/>
                  <a:pt x="6425" y="7063"/>
                </a:cubicBezTo>
                <a:cubicBezTo>
                  <a:pt x="6473" y="7068"/>
                  <a:pt x="6495" y="7076"/>
                  <a:pt x="6539" y="7092"/>
                </a:cubicBezTo>
                <a:cubicBezTo>
                  <a:pt x="6573" y="7103"/>
                  <a:pt x="6558" y="7069"/>
                  <a:pt x="6550" y="7050"/>
                </a:cubicBezTo>
                <a:cubicBezTo>
                  <a:pt x="6530" y="7006"/>
                  <a:pt x="6472" y="6998"/>
                  <a:pt x="6430" y="6968"/>
                </a:cubicBezTo>
                <a:cubicBezTo>
                  <a:pt x="6378" y="6931"/>
                  <a:pt x="6340" y="6903"/>
                  <a:pt x="6274" y="6926"/>
                </a:cubicBezTo>
                <a:cubicBezTo>
                  <a:pt x="6122" y="6977"/>
                  <a:pt x="6108" y="6838"/>
                  <a:pt x="5969" y="6875"/>
                </a:cubicBezTo>
                <a:cubicBezTo>
                  <a:pt x="5915" y="6890"/>
                  <a:pt x="5903" y="6917"/>
                  <a:pt x="5950" y="6954"/>
                </a:cubicBezTo>
                <a:close/>
                <a:moveTo>
                  <a:pt x="6807" y="7105"/>
                </a:moveTo>
                <a:cubicBezTo>
                  <a:pt x="6913" y="7088"/>
                  <a:pt x="6862" y="7044"/>
                  <a:pt x="6811" y="7063"/>
                </a:cubicBezTo>
                <a:cubicBezTo>
                  <a:pt x="6748" y="7085"/>
                  <a:pt x="6704" y="7117"/>
                  <a:pt x="6807" y="7105"/>
                </a:cubicBezTo>
                <a:close/>
                <a:moveTo>
                  <a:pt x="6936" y="7167"/>
                </a:moveTo>
                <a:cubicBezTo>
                  <a:pt x="6898" y="7166"/>
                  <a:pt x="6974" y="7208"/>
                  <a:pt x="6962" y="7181"/>
                </a:cubicBezTo>
                <a:cubicBezTo>
                  <a:pt x="6958" y="7171"/>
                  <a:pt x="6944" y="7168"/>
                  <a:pt x="6936" y="7167"/>
                </a:cubicBezTo>
                <a:close/>
                <a:moveTo>
                  <a:pt x="6994" y="7069"/>
                </a:moveTo>
                <a:cubicBezTo>
                  <a:pt x="6877" y="7081"/>
                  <a:pt x="7008" y="7137"/>
                  <a:pt x="7150" y="7073"/>
                </a:cubicBezTo>
                <a:cubicBezTo>
                  <a:pt x="7191" y="7054"/>
                  <a:pt x="7100" y="7066"/>
                  <a:pt x="7092" y="7067"/>
                </a:cubicBezTo>
                <a:cubicBezTo>
                  <a:pt x="7059" y="7068"/>
                  <a:pt x="7026" y="7068"/>
                  <a:pt x="6994" y="7069"/>
                </a:cubicBezTo>
                <a:close/>
                <a:moveTo>
                  <a:pt x="5551" y="6478"/>
                </a:moveTo>
                <a:cubicBezTo>
                  <a:pt x="5619" y="6629"/>
                  <a:pt x="5646" y="6659"/>
                  <a:pt x="5761" y="6778"/>
                </a:cubicBezTo>
                <a:cubicBezTo>
                  <a:pt x="5801" y="6820"/>
                  <a:pt x="5870" y="6886"/>
                  <a:pt x="5921" y="6815"/>
                </a:cubicBezTo>
                <a:cubicBezTo>
                  <a:pt x="5955" y="6767"/>
                  <a:pt x="5959" y="6659"/>
                  <a:pt x="5932" y="6606"/>
                </a:cubicBezTo>
                <a:cubicBezTo>
                  <a:pt x="5907" y="6567"/>
                  <a:pt x="5880" y="6579"/>
                  <a:pt x="5856" y="6537"/>
                </a:cubicBezTo>
                <a:cubicBezTo>
                  <a:pt x="5828" y="6489"/>
                  <a:pt x="5828" y="6487"/>
                  <a:pt x="5791" y="6444"/>
                </a:cubicBezTo>
                <a:cubicBezTo>
                  <a:pt x="5725" y="6367"/>
                  <a:pt x="5822" y="6389"/>
                  <a:pt x="5746" y="6341"/>
                </a:cubicBezTo>
                <a:cubicBezTo>
                  <a:pt x="5692" y="6307"/>
                  <a:pt x="5635" y="6210"/>
                  <a:pt x="5593" y="6200"/>
                </a:cubicBezTo>
                <a:cubicBezTo>
                  <a:pt x="5566" y="6193"/>
                  <a:pt x="5591" y="6221"/>
                  <a:pt x="5539" y="6167"/>
                </a:cubicBezTo>
                <a:cubicBezTo>
                  <a:pt x="5510" y="6137"/>
                  <a:pt x="5493" y="6115"/>
                  <a:pt x="5460" y="6086"/>
                </a:cubicBezTo>
                <a:cubicBezTo>
                  <a:pt x="5414" y="6043"/>
                  <a:pt x="5397" y="6016"/>
                  <a:pt x="5358" y="5973"/>
                </a:cubicBezTo>
                <a:cubicBezTo>
                  <a:pt x="5319" y="5928"/>
                  <a:pt x="5270" y="5922"/>
                  <a:pt x="5214" y="5915"/>
                </a:cubicBezTo>
                <a:cubicBezTo>
                  <a:pt x="5143" y="5905"/>
                  <a:pt x="5174" y="5954"/>
                  <a:pt x="5201" y="5992"/>
                </a:cubicBezTo>
                <a:cubicBezTo>
                  <a:pt x="5253" y="6066"/>
                  <a:pt x="5331" y="6122"/>
                  <a:pt x="5388" y="6205"/>
                </a:cubicBezTo>
                <a:cubicBezTo>
                  <a:pt x="5424" y="6257"/>
                  <a:pt x="5447" y="6312"/>
                  <a:pt x="5484" y="6366"/>
                </a:cubicBezTo>
                <a:cubicBezTo>
                  <a:pt x="5510" y="6405"/>
                  <a:pt x="5530" y="6434"/>
                  <a:pt x="5551" y="6478"/>
                </a:cubicBezTo>
                <a:close/>
                <a:moveTo>
                  <a:pt x="5965" y="6579"/>
                </a:moveTo>
                <a:cubicBezTo>
                  <a:pt x="6011" y="6580"/>
                  <a:pt x="5929" y="6464"/>
                  <a:pt x="5916" y="6514"/>
                </a:cubicBezTo>
                <a:cubicBezTo>
                  <a:pt x="5909" y="6540"/>
                  <a:pt x="5942" y="6572"/>
                  <a:pt x="5965" y="6579"/>
                </a:cubicBezTo>
                <a:close/>
                <a:moveTo>
                  <a:pt x="6371" y="6633"/>
                </a:moveTo>
                <a:cubicBezTo>
                  <a:pt x="6305" y="6611"/>
                  <a:pt x="6267" y="6622"/>
                  <a:pt x="6252" y="6531"/>
                </a:cubicBezTo>
                <a:cubicBezTo>
                  <a:pt x="6248" y="6502"/>
                  <a:pt x="6254" y="6455"/>
                  <a:pt x="6220" y="6443"/>
                </a:cubicBezTo>
                <a:cubicBezTo>
                  <a:pt x="6191" y="6433"/>
                  <a:pt x="6201" y="6439"/>
                  <a:pt x="6205" y="6426"/>
                </a:cubicBezTo>
                <a:cubicBezTo>
                  <a:pt x="6205" y="6425"/>
                  <a:pt x="6191" y="6406"/>
                  <a:pt x="6187" y="6391"/>
                </a:cubicBezTo>
                <a:cubicBezTo>
                  <a:pt x="6181" y="6362"/>
                  <a:pt x="6169" y="6312"/>
                  <a:pt x="6175" y="6286"/>
                </a:cubicBezTo>
                <a:cubicBezTo>
                  <a:pt x="6176" y="6280"/>
                  <a:pt x="6199" y="6184"/>
                  <a:pt x="6217" y="6211"/>
                </a:cubicBezTo>
                <a:cubicBezTo>
                  <a:pt x="6268" y="6215"/>
                  <a:pt x="6304" y="6231"/>
                  <a:pt x="6318" y="6228"/>
                </a:cubicBezTo>
                <a:cubicBezTo>
                  <a:pt x="6339" y="6220"/>
                  <a:pt x="6349" y="6182"/>
                  <a:pt x="6372" y="6157"/>
                </a:cubicBezTo>
                <a:cubicBezTo>
                  <a:pt x="6428" y="6097"/>
                  <a:pt x="6470" y="6095"/>
                  <a:pt x="6529" y="6012"/>
                </a:cubicBezTo>
                <a:cubicBezTo>
                  <a:pt x="6542" y="5993"/>
                  <a:pt x="6580" y="5961"/>
                  <a:pt x="6601" y="5956"/>
                </a:cubicBezTo>
                <a:cubicBezTo>
                  <a:pt x="6614" y="5953"/>
                  <a:pt x="6592" y="5985"/>
                  <a:pt x="6621" y="5967"/>
                </a:cubicBezTo>
                <a:cubicBezTo>
                  <a:pt x="6626" y="5964"/>
                  <a:pt x="6656" y="5904"/>
                  <a:pt x="6662" y="5894"/>
                </a:cubicBezTo>
                <a:cubicBezTo>
                  <a:pt x="6675" y="5874"/>
                  <a:pt x="6718" y="5799"/>
                  <a:pt x="6743" y="5796"/>
                </a:cubicBezTo>
                <a:cubicBezTo>
                  <a:pt x="6786" y="5791"/>
                  <a:pt x="6780" y="5866"/>
                  <a:pt x="6813" y="5877"/>
                </a:cubicBezTo>
                <a:cubicBezTo>
                  <a:pt x="6843" y="5886"/>
                  <a:pt x="6910" y="5903"/>
                  <a:pt x="6882" y="5945"/>
                </a:cubicBezTo>
                <a:cubicBezTo>
                  <a:pt x="6846" y="5998"/>
                  <a:pt x="6877" y="6012"/>
                  <a:pt x="6789" y="6008"/>
                </a:cubicBezTo>
                <a:cubicBezTo>
                  <a:pt x="6789" y="6023"/>
                  <a:pt x="6793" y="6038"/>
                  <a:pt x="6785" y="6063"/>
                </a:cubicBezTo>
                <a:cubicBezTo>
                  <a:pt x="6771" y="6074"/>
                  <a:pt x="6791" y="6098"/>
                  <a:pt x="6800" y="6113"/>
                </a:cubicBezTo>
                <a:cubicBezTo>
                  <a:pt x="6815" y="6141"/>
                  <a:pt x="6877" y="6254"/>
                  <a:pt x="6867" y="6280"/>
                </a:cubicBezTo>
                <a:cubicBezTo>
                  <a:pt x="6864" y="6287"/>
                  <a:pt x="6826" y="6326"/>
                  <a:pt x="6812" y="6357"/>
                </a:cubicBezTo>
                <a:cubicBezTo>
                  <a:pt x="6795" y="6396"/>
                  <a:pt x="6791" y="6412"/>
                  <a:pt x="6766" y="6450"/>
                </a:cubicBezTo>
                <a:cubicBezTo>
                  <a:pt x="6707" y="6533"/>
                  <a:pt x="6732" y="6554"/>
                  <a:pt x="6698" y="6621"/>
                </a:cubicBezTo>
                <a:cubicBezTo>
                  <a:pt x="6671" y="6674"/>
                  <a:pt x="6601" y="6709"/>
                  <a:pt x="6564" y="6653"/>
                </a:cubicBezTo>
                <a:cubicBezTo>
                  <a:pt x="6554" y="6636"/>
                  <a:pt x="6531" y="6641"/>
                  <a:pt x="6508" y="6637"/>
                </a:cubicBezTo>
                <a:cubicBezTo>
                  <a:pt x="6455" y="6629"/>
                  <a:pt x="6478" y="6632"/>
                  <a:pt x="6431" y="6642"/>
                </a:cubicBezTo>
                <a:cubicBezTo>
                  <a:pt x="6408" y="6647"/>
                  <a:pt x="6393" y="6640"/>
                  <a:pt x="6371" y="6633"/>
                </a:cubicBezTo>
                <a:close/>
                <a:moveTo>
                  <a:pt x="7313" y="5500"/>
                </a:moveTo>
                <a:cubicBezTo>
                  <a:pt x="7337" y="5456"/>
                  <a:pt x="7348" y="5380"/>
                  <a:pt x="7298" y="5349"/>
                </a:cubicBezTo>
                <a:cubicBezTo>
                  <a:pt x="7272" y="5333"/>
                  <a:pt x="7277" y="5385"/>
                  <a:pt x="7275" y="5404"/>
                </a:cubicBezTo>
                <a:cubicBezTo>
                  <a:pt x="7272" y="5429"/>
                  <a:pt x="7274" y="5495"/>
                  <a:pt x="7300" y="5506"/>
                </a:cubicBezTo>
                <a:cubicBezTo>
                  <a:pt x="7307" y="5509"/>
                  <a:pt x="7310" y="5504"/>
                  <a:pt x="7313" y="5500"/>
                </a:cubicBezTo>
                <a:close/>
                <a:moveTo>
                  <a:pt x="7199" y="5375"/>
                </a:moveTo>
                <a:cubicBezTo>
                  <a:pt x="7245" y="5381"/>
                  <a:pt x="7174" y="5332"/>
                  <a:pt x="7173" y="5356"/>
                </a:cubicBezTo>
                <a:cubicBezTo>
                  <a:pt x="7172" y="5366"/>
                  <a:pt x="7192" y="5373"/>
                  <a:pt x="7199" y="5375"/>
                </a:cubicBezTo>
                <a:close/>
                <a:moveTo>
                  <a:pt x="7146" y="5692"/>
                </a:moveTo>
                <a:cubicBezTo>
                  <a:pt x="7113" y="5723"/>
                  <a:pt x="7101" y="5774"/>
                  <a:pt x="7136" y="5750"/>
                </a:cubicBezTo>
                <a:cubicBezTo>
                  <a:pt x="7188" y="5714"/>
                  <a:pt x="7186" y="5757"/>
                  <a:pt x="7211" y="5731"/>
                </a:cubicBezTo>
                <a:cubicBezTo>
                  <a:pt x="7234" y="5707"/>
                  <a:pt x="7259" y="5787"/>
                  <a:pt x="7267" y="5803"/>
                </a:cubicBezTo>
                <a:cubicBezTo>
                  <a:pt x="7279" y="5829"/>
                  <a:pt x="7318" y="5900"/>
                  <a:pt x="7356" y="5870"/>
                </a:cubicBezTo>
                <a:cubicBezTo>
                  <a:pt x="7388" y="5846"/>
                  <a:pt x="7372" y="5778"/>
                  <a:pt x="7408" y="5806"/>
                </a:cubicBezTo>
                <a:cubicBezTo>
                  <a:pt x="7449" y="5838"/>
                  <a:pt x="7427" y="5688"/>
                  <a:pt x="7424" y="5674"/>
                </a:cubicBezTo>
                <a:cubicBezTo>
                  <a:pt x="7418" y="5649"/>
                  <a:pt x="7398" y="5556"/>
                  <a:pt x="7355" y="5590"/>
                </a:cubicBezTo>
                <a:cubicBezTo>
                  <a:pt x="7338" y="5603"/>
                  <a:pt x="7251" y="5700"/>
                  <a:pt x="7237" y="5689"/>
                </a:cubicBezTo>
                <a:cubicBezTo>
                  <a:pt x="7210" y="5666"/>
                  <a:pt x="7234" y="5618"/>
                  <a:pt x="7146" y="5692"/>
                </a:cubicBezTo>
                <a:close/>
                <a:moveTo>
                  <a:pt x="7087" y="5422"/>
                </a:moveTo>
                <a:cubicBezTo>
                  <a:pt x="7094" y="5488"/>
                  <a:pt x="7162" y="5455"/>
                  <a:pt x="7124" y="5411"/>
                </a:cubicBezTo>
                <a:cubicBezTo>
                  <a:pt x="7109" y="5394"/>
                  <a:pt x="7090" y="5396"/>
                  <a:pt x="7087" y="5422"/>
                </a:cubicBezTo>
                <a:close/>
                <a:moveTo>
                  <a:pt x="7213" y="5309"/>
                </a:moveTo>
                <a:cubicBezTo>
                  <a:pt x="7226" y="5318"/>
                  <a:pt x="7194" y="5235"/>
                  <a:pt x="7178" y="5221"/>
                </a:cubicBezTo>
                <a:cubicBezTo>
                  <a:pt x="7140" y="5185"/>
                  <a:pt x="7017" y="5239"/>
                  <a:pt x="7021" y="5083"/>
                </a:cubicBezTo>
                <a:cubicBezTo>
                  <a:pt x="7023" y="5006"/>
                  <a:pt x="7080" y="4922"/>
                  <a:pt x="7022" y="4851"/>
                </a:cubicBezTo>
                <a:cubicBezTo>
                  <a:pt x="6994" y="4816"/>
                  <a:pt x="6919" y="4807"/>
                  <a:pt x="6909" y="4873"/>
                </a:cubicBezTo>
                <a:cubicBezTo>
                  <a:pt x="6902" y="4914"/>
                  <a:pt x="6923" y="4999"/>
                  <a:pt x="6889" y="5017"/>
                </a:cubicBezTo>
                <a:cubicBezTo>
                  <a:pt x="6870" y="5027"/>
                  <a:pt x="6882" y="5048"/>
                  <a:pt x="6888" y="5068"/>
                </a:cubicBezTo>
                <a:cubicBezTo>
                  <a:pt x="6908" y="5129"/>
                  <a:pt x="6933" y="5136"/>
                  <a:pt x="6960" y="5187"/>
                </a:cubicBezTo>
                <a:cubicBezTo>
                  <a:pt x="6988" y="5241"/>
                  <a:pt x="7022" y="5227"/>
                  <a:pt x="7080" y="5237"/>
                </a:cubicBezTo>
                <a:cubicBezTo>
                  <a:pt x="7138" y="5248"/>
                  <a:pt x="7171" y="5270"/>
                  <a:pt x="7213" y="5309"/>
                </a:cubicBezTo>
                <a:close/>
                <a:moveTo>
                  <a:pt x="6989" y="5300"/>
                </a:moveTo>
                <a:cubicBezTo>
                  <a:pt x="7040" y="5347"/>
                  <a:pt x="7016" y="5266"/>
                  <a:pt x="6981" y="5262"/>
                </a:cubicBezTo>
                <a:cubicBezTo>
                  <a:pt x="6959" y="5259"/>
                  <a:pt x="6984" y="5294"/>
                  <a:pt x="6989" y="5300"/>
                </a:cubicBezTo>
                <a:close/>
                <a:moveTo>
                  <a:pt x="6803" y="5621"/>
                </a:moveTo>
                <a:cubicBezTo>
                  <a:pt x="6835" y="5589"/>
                  <a:pt x="6917" y="5494"/>
                  <a:pt x="6903" y="5444"/>
                </a:cubicBezTo>
                <a:cubicBezTo>
                  <a:pt x="6897" y="5424"/>
                  <a:pt x="6889" y="5475"/>
                  <a:pt x="6885" y="5484"/>
                </a:cubicBezTo>
                <a:cubicBezTo>
                  <a:pt x="6871" y="5517"/>
                  <a:pt x="6766" y="5630"/>
                  <a:pt x="6775" y="5641"/>
                </a:cubicBezTo>
                <a:cubicBezTo>
                  <a:pt x="6784" y="5640"/>
                  <a:pt x="6796" y="5627"/>
                  <a:pt x="6803" y="5621"/>
                </a:cubicBezTo>
                <a:close/>
                <a:moveTo>
                  <a:pt x="6900" y="4335"/>
                </a:moveTo>
                <a:cubicBezTo>
                  <a:pt x="6882" y="4204"/>
                  <a:pt x="6786" y="4328"/>
                  <a:pt x="6807" y="4438"/>
                </a:cubicBezTo>
                <a:cubicBezTo>
                  <a:pt x="6815" y="4476"/>
                  <a:pt x="6827" y="4494"/>
                  <a:pt x="6851" y="4523"/>
                </a:cubicBezTo>
                <a:cubicBezTo>
                  <a:pt x="6877" y="4549"/>
                  <a:pt x="6879" y="4509"/>
                  <a:pt x="6884" y="4484"/>
                </a:cubicBezTo>
                <a:cubicBezTo>
                  <a:pt x="6893" y="4436"/>
                  <a:pt x="6902" y="4384"/>
                  <a:pt x="6900" y="4335"/>
                </a:cubicBezTo>
                <a:close/>
                <a:moveTo>
                  <a:pt x="2063" y="2592"/>
                </a:moveTo>
                <a:cubicBezTo>
                  <a:pt x="2089" y="2585"/>
                  <a:pt x="2114" y="2571"/>
                  <a:pt x="2152" y="2548"/>
                </a:cubicBezTo>
                <a:cubicBezTo>
                  <a:pt x="2194" y="2523"/>
                  <a:pt x="2183" y="2568"/>
                  <a:pt x="2198" y="2590"/>
                </a:cubicBezTo>
                <a:cubicBezTo>
                  <a:pt x="2215" y="2616"/>
                  <a:pt x="2245" y="2650"/>
                  <a:pt x="2264" y="2679"/>
                </a:cubicBezTo>
                <a:cubicBezTo>
                  <a:pt x="2255" y="2697"/>
                  <a:pt x="2228" y="2694"/>
                  <a:pt x="2196" y="2699"/>
                </a:cubicBezTo>
                <a:cubicBezTo>
                  <a:pt x="2107" y="2712"/>
                  <a:pt x="2080" y="2600"/>
                  <a:pt x="2063" y="2592"/>
                </a:cubicBezTo>
                <a:close/>
                <a:moveTo>
                  <a:pt x="3390" y="2490"/>
                </a:moveTo>
                <a:cubicBezTo>
                  <a:pt x="3420" y="2486"/>
                  <a:pt x="3430" y="2535"/>
                  <a:pt x="3316" y="2521"/>
                </a:cubicBezTo>
                <a:cubicBezTo>
                  <a:pt x="3235" y="2511"/>
                  <a:pt x="3148" y="2484"/>
                  <a:pt x="3119" y="2580"/>
                </a:cubicBezTo>
                <a:cubicBezTo>
                  <a:pt x="3110" y="2608"/>
                  <a:pt x="3103" y="2628"/>
                  <a:pt x="3078" y="2594"/>
                </a:cubicBezTo>
                <a:cubicBezTo>
                  <a:pt x="3047" y="2551"/>
                  <a:pt x="3098" y="2496"/>
                  <a:pt x="3146" y="2485"/>
                </a:cubicBezTo>
                <a:cubicBezTo>
                  <a:pt x="3216" y="2468"/>
                  <a:pt x="3296" y="2511"/>
                  <a:pt x="3382" y="2492"/>
                </a:cubicBezTo>
                <a:cubicBezTo>
                  <a:pt x="3385" y="2492"/>
                  <a:pt x="3387" y="2490"/>
                  <a:pt x="3390" y="2490"/>
                </a:cubicBezTo>
                <a:close/>
                <a:moveTo>
                  <a:pt x="2209" y="2494"/>
                </a:moveTo>
                <a:cubicBezTo>
                  <a:pt x="2244" y="2497"/>
                  <a:pt x="2258" y="2549"/>
                  <a:pt x="2200" y="2519"/>
                </a:cubicBezTo>
                <a:cubicBezTo>
                  <a:pt x="2175" y="2505"/>
                  <a:pt x="2193" y="2494"/>
                  <a:pt x="2209" y="2494"/>
                </a:cubicBezTo>
                <a:close/>
                <a:moveTo>
                  <a:pt x="4133" y="5673"/>
                </a:moveTo>
                <a:cubicBezTo>
                  <a:pt x="4099" y="5616"/>
                  <a:pt x="4062" y="5545"/>
                  <a:pt x="4043" y="5579"/>
                </a:cubicBezTo>
                <a:cubicBezTo>
                  <a:pt x="4005" y="5650"/>
                  <a:pt x="3992" y="5806"/>
                  <a:pt x="4066" y="5850"/>
                </a:cubicBezTo>
                <a:cubicBezTo>
                  <a:pt x="4123" y="5884"/>
                  <a:pt x="4169" y="5817"/>
                  <a:pt x="4162" y="5755"/>
                </a:cubicBezTo>
                <a:cubicBezTo>
                  <a:pt x="4159" y="5725"/>
                  <a:pt x="4147" y="5700"/>
                  <a:pt x="4133" y="5673"/>
                </a:cubicBezTo>
                <a:close/>
                <a:moveTo>
                  <a:pt x="6042" y="4777"/>
                </a:moveTo>
                <a:cubicBezTo>
                  <a:pt x="6043" y="4878"/>
                  <a:pt x="6184" y="4835"/>
                  <a:pt x="6173" y="4749"/>
                </a:cubicBezTo>
                <a:cubicBezTo>
                  <a:pt x="6165" y="4684"/>
                  <a:pt x="6056" y="4693"/>
                  <a:pt x="6042" y="4777"/>
                </a:cubicBezTo>
                <a:close/>
                <a:moveTo>
                  <a:pt x="7788" y="611"/>
                </a:moveTo>
                <a:cubicBezTo>
                  <a:pt x="7672" y="602"/>
                  <a:pt x="7719" y="668"/>
                  <a:pt x="7802" y="639"/>
                </a:cubicBezTo>
                <a:cubicBezTo>
                  <a:pt x="7842" y="625"/>
                  <a:pt x="7810" y="614"/>
                  <a:pt x="7788" y="611"/>
                </a:cubicBezTo>
                <a:close/>
                <a:moveTo>
                  <a:pt x="5027" y="1837"/>
                </a:moveTo>
                <a:cubicBezTo>
                  <a:pt x="5054" y="1895"/>
                  <a:pt x="5050" y="1891"/>
                  <a:pt x="5037" y="1951"/>
                </a:cubicBezTo>
                <a:cubicBezTo>
                  <a:pt x="5023" y="2016"/>
                  <a:pt x="4838" y="2129"/>
                  <a:pt x="4881" y="2063"/>
                </a:cubicBezTo>
                <a:cubicBezTo>
                  <a:pt x="4933" y="1984"/>
                  <a:pt x="4976" y="1959"/>
                  <a:pt x="4973" y="1852"/>
                </a:cubicBezTo>
                <a:cubicBezTo>
                  <a:pt x="4972" y="1831"/>
                  <a:pt x="4967" y="1804"/>
                  <a:pt x="4975" y="1784"/>
                </a:cubicBezTo>
                <a:cubicBezTo>
                  <a:pt x="4989" y="1760"/>
                  <a:pt x="5023" y="1830"/>
                  <a:pt x="5027" y="1837"/>
                </a:cubicBezTo>
                <a:close/>
                <a:moveTo>
                  <a:pt x="3218" y="113"/>
                </a:moveTo>
                <a:cubicBezTo>
                  <a:pt x="3195" y="110"/>
                  <a:pt x="3126" y="100"/>
                  <a:pt x="3130" y="142"/>
                </a:cubicBezTo>
                <a:cubicBezTo>
                  <a:pt x="3137" y="223"/>
                  <a:pt x="3484" y="157"/>
                  <a:pt x="3218" y="113"/>
                </a:cubicBezTo>
                <a:close/>
                <a:moveTo>
                  <a:pt x="2954" y="70"/>
                </a:moveTo>
                <a:cubicBezTo>
                  <a:pt x="2914" y="66"/>
                  <a:pt x="2794" y="53"/>
                  <a:pt x="2765" y="85"/>
                </a:cubicBezTo>
                <a:cubicBezTo>
                  <a:pt x="2736" y="118"/>
                  <a:pt x="3002" y="135"/>
                  <a:pt x="3017" y="134"/>
                </a:cubicBezTo>
                <a:cubicBezTo>
                  <a:pt x="3093" y="130"/>
                  <a:pt x="3036" y="76"/>
                  <a:pt x="2974" y="71"/>
                </a:cubicBezTo>
                <a:lnTo>
                  <a:pt x="2954" y="70"/>
                </a:lnTo>
                <a:close/>
                <a:moveTo>
                  <a:pt x="2641" y="49"/>
                </a:moveTo>
                <a:cubicBezTo>
                  <a:pt x="2684" y="78"/>
                  <a:pt x="2905" y="51"/>
                  <a:pt x="2835" y="18"/>
                </a:cubicBezTo>
                <a:cubicBezTo>
                  <a:pt x="2796" y="0"/>
                  <a:pt x="2648" y="5"/>
                  <a:pt x="2638" y="40"/>
                </a:cubicBezTo>
                <a:cubicBezTo>
                  <a:pt x="2637" y="44"/>
                  <a:pt x="2639" y="46"/>
                  <a:pt x="2641" y="49"/>
                </a:cubicBezTo>
                <a:close/>
                <a:moveTo>
                  <a:pt x="5671" y="369"/>
                </a:moveTo>
                <a:cubicBezTo>
                  <a:pt x="5683" y="372"/>
                  <a:pt x="5805" y="392"/>
                  <a:pt x="5806" y="374"/>
                </a:cubicBezTo>
                <a:cubicBezTo>
                  <a:pt x="5808" y="352"/>
                  <a:pt x="5555" y="336"/>
                  <a:pt x="5671" y="369"/>
                </a:cubicBezTo>
                <a:close/>
                <a:moveTo>
                  <a:pt x="5488" y="471"/>
                </a:moveTo>
                <a:cubicBezTo>
                  <a:pt x="5481" y="490"/>
                  <a:pt x="5618" y="472"/>
                  <a:pt x="5547" y="464"/>
                </a:cubicBezTo>
                <a:cubicBezTo>
                  <a:pt x="5528" y="462"/>
                  <a:pt x="5506" y="463"/>
                  <a:pt x="5488" y="471"/>
                </a:cubicBezTo>
                <a:close/>
                <a:moveTo>
                  <a:pt x="5453" y="322"/>
                </a:moveTo>
                <a:cubicBezTo>
                  <a:pt x="5383" y="310"/>
                  <a:pt x="5353" y="311"/>
                  <a:pt x="5284" y="317"/>
                </a:cubicBezTo>
                <a:cubicBezTo>
                  <a:pt x="5245" y="320"/>
                  <a:pt x="5158" y="303"/>
                  <a:pt x="5133" y="318"/>
                </a:cubicBezTo>
                <a:cubicBezTo>
                  <a:pt x="5095" y="341"/>
                  <a:pt x="5230" y="377"/>
                  <a:pt x="5244" y="379"/>
                </a:cubicBezTo>
                <a:cubicBezTo>
                  <a:pt x="5272" y="384"/>
                  <a:pt x="5445" y="392"/>
                  <a:pt x="5454" y="373"/>
                </a:cubicBezTo>
                <a:cubicBezTo>
                  <a:pt x="5461" y="359"/>
                  <a:pt x="5385" y="337"/>
                  <a:pt x="5430" y="346"/>
                </a:cubicBezTo>
                <a:cubicBezTo>
                  <a:pt x="5431" y="346"/>
                  <a:pt x="5569" y="369"/>
                  <a:pt x="5527" y="344"/>
                </a:cubicBezTo>
                <a:cubicBezTo>
                  <a:pt x="5510" y="334"/>
                  <a:pt x="5473" y="326"/>
                  <a:pt x="5453" y="322"/>
                </a:cubicBezTo>
                <a:close/>
                <a:moveTo>
                  <a:pt x="7972" y="2611"/>
                </a:moveTo>
                <a:cubicBezTo>
                  <a:pt x="7930" y="2655"/>
                  <a:pt x="7979" y="2658"/>
                  <a:pt x="7995" y="2612"/>
                </a:cubicBezTo>
                <a:cubicBezTo>
                  <a:pt x="8002" y="2594"/>
                  <a:pt x="7980" y="2604"/>
                  <a:pt x="7972" y="2611"/>
                </a:cubicBezTo>
                <a:close/>
                <a:moveTo>
                  <a:pt x="7584" y="2514"/>
                </a:moveTo>
                <a:cubicBezTo>
                  <a:pt x="7585" y="2483"/>
                  <a:pt x="7508" y="2419"/>
                  <a:pt x="7485" y="2391"/>
                </a:cubicBezTo>
                <a:cubicBezTo>
                  <a:pt x="7453" y="2351"/>
                  <a:pt x="7408" y="2268"/>
                  <a:pt x="7504" y="2299"/>
                </a:cubicBezTo>
                <a:cubicBezTo>
                  <a:pt x="7551" y="2314"/>
                  <a:pt x="7539" y="2307"/>
                  <a:pt x="7503" y="2275"/>
                </a:cubicBezTo>
                <a:cubicBezTo>
                  <a:pt x="7410" y="2192"/>
                  <a:pt x="7312" y="2114"/>
                  <a:pt x="7233" y="2017"/>
                </a:cubicBezTo>
                <a:cubicBezTo>
                  <a:pt x="7206" y="1984"/>
                  <a:pt x="7143" y="1911"/>
                  <a:pt x="7106" y="1896"/>
                </a:cubicBezTo>
                <a:cubicBezTo>
                  <a:pt x="7099" y="1901"/>
                  <a:pt x="7148" y="2002"/>
                  <a:pt x="7154" y="2013"/>
                </a:cubicBezTo>
                <a:cubicBezTo>
                  <a:pt x="7191" y="2077"/>
                  <a:pt x="7261" y="2141"/>
                  <a:pt x="7309" y="2203"/>
                </a:cubicBezTo>
                <a:cubicBezTo>
                  <a:pt x="7371" y="2283"/>
                  <a:pt x="7414" y="2355"/>
                  <a:pt x="7465" y="2442"/>
                </a:cubicBezTo>
                <a:cubicBezTo>
                  <a:pt x="7481" y="2470"/>
                  <a:pt x="7531" y="2550"/>
                  <a:pt x="7575" y="2525"/>
                </a:cubicBezTo>
                <a:cubicBezTo>
                  <a:pt x="7581" y="2522"/>
                  <a:pt x="7582" y="2519"/>
                  <a:pt x="7584" y="2514"/>
                </a:cubicBezTo>
                <a:close/>
                <a:moveTo>
                  <a:pt x="537" y="3421"/>
                </a:moveTo>
                <a:cubicBezTo>
                  <a:pt x="572" y="3412"/>
                  <a:pt x="608" y="3400"/>
                  <a:pt x="568" y="3446"/>
                </a:cubicBezTo>
                <a:cubicBezTo>
                  <a:pt x="513" y="3509"/>
                  <a:pt x="416" y="3467"/>
                  <a:pt x="483" y="3438"/>
                </a:cubicBezTo>
                <a:cubicBezTo>
                  <a:pt x="499" y="3431"/>
                  <a:pt x="519" y="3426"/>
                  <a:pt x="537" y="3421"/>
                </a:cubicBezTo>
                <a:close/>
              </a:path>
            </a:pathLst>
          </a:custGeom>
          <a:solidFill>
            <a:srgbClr val="0099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1">
            <a:extLst>
              <a:ext uri="{FF2B5EF4-FFF2-40B4-BE49-F238E27FC236}">
                <a16:creationId xmlns:a16="http://schemas.microsoft.com/office/drawing/2014/main" id="{23B5FE21-F827-4F25-8BB1-6D327E0BDC2C}"/>
              </a:ext>
            </a:extLst>
          </p:cNvPr>
          <p:cNvSpPr>
            <a:spLocks noEditPoints="1"/>
          </p:cNvSpPr>
          <p:nvPr/>
        </p:nvSpPr>
        <p:spPr bwMode="auto">
          <a:xfrm>
            <a:off x="104570" y="170584"/>
            <a:ext cx="3867150" cy="4217988"/>
          </a:xfrm>
          <a:custGeom>
            <a:avLst/>
            <a:gdLst>
              <a:gd name="T0" fmla="*/ 18151 w 20304"/>
              <a:gd name="T1" fmla="*/ 1595 h 22136"/>
              <a:gd name="T2" fmla="*/ 19305 w 20304"/>
              <a:gd name="T3" fmla="*/ 636 h 22136"/>
              <a:gd name="T4" fmla="*/ 18368 w 20304"/>
              <a:gd name="T5" fmla="*/ 5 h 22136"/>
              <a:gd name="T6" fmla="*/ 14834 w 20304"/>
              <a:gd name="T7" fmla="*/ 500 h 22136"/>
              <a:gd name="T8" fmla="*/ 15596 w 20304"/>
              <a:gd name="T9" fmla="*/ 1868 h 22136"/>
              <a:gd name="T10" fmla="*/ 15763 w 20304"/>
              <a:gd name="T11" fmla="*/ 3045 h 22136"/>
              <a:gd name="T12" fmla="*/ 10554 w 20304"/>
              <a:gd name="T13" fmla="*/ 16028 h 22136"/>
              <a:gd name="T14" fmla="*/ 11155 w 20304"/>
              <a:gd name="T15" fmla="*/ 20743 h 22136"/>
              <a:gd name="T16" fmla="*/ 12173 w 20304"/>
              <a:gd name="T17" fmla="*/ 21254 h 22136"/>
              <a:gd name="T18" fmla="*/ 13627 w 20304"/>
              <a:gd name="T19" fmla="*/ 18004 h 22136"/>
              <a:gd name="T20" fmla="*/ 15376 w 20304"/>
              <a:gd name="T21" fmla="*/ 13806 h 22136"/>
              <a:gd name="T22" fmla="*/ 13167 w 20304"/>
              <a:gd name="T23" fmla="*/ 12270 h 22136"/>
              <a:gd name="T24" fmla="*/ 10289 w 20304"/>
              <a:gd name="T25" fmla="*/ 10966 h 22136"/>
              <a:gd name="T26" fmla="*/ 8155 w 20304"/>
              <a:gd name="T27" fmla="*/ 9645 h 22136"/>
              <a:gd name="T28" fmla="*/ 8110 w 20304"/>
              <a:gd name="T29" fmla="*/ 7957 h 22136"/>
              <a:gd name="T30" fmla="*/ 10214 w 20304"/>
              <a:gd name="T31" fmla="*/ 7139 h 22136"/>
              <a:gd name="T32" fmla="*/ 12434 w 20304"/>
              <a:gd name="T33" fmla="*/ 5378 h 22136"/>
              <a:gd name="T34" fmla="*/ 12025 w 20304"/>
              <a:gd name="T35" fmla="*/ 4907 h 22136"/>
              <a:gd name="T36" fmla="*/ 13492 w 20304"/>
              <a:gd name="T37" fmla="*/ 3617 h 22136"/>
              <a:gd name="T38" fmla="*/ 11126 w 20304"/>
              <a:gd name="T39" fmla="*/ 4224 h 22136"/>
              <a:gd name="T40" fmla="*/ 11184 w 20304"/>
              <a:gd name="T41" fmla="*/ 2253 h 22136"/>
              <a:gd name="T42" fmla="*/ 11597 w 20304"/>
              <a:gd name="T43" fmla="*/ 1319 h 22136"/>
              <a:gd name="T44" fmla="*/ 9598 w 20304"/>
              <a:gd name="T45" fmla="*/ 1913 h 22136"/>
              <a:gd name="T46" fmla="*/ 6190 w 20304"/>
              <a:gd name="T47" fmla="*/ 1703 h 22136"/>
              <a:gd name="T48" fmla="*/ 2525 w 20304"/>
              <a:gd name="T49" fmla="*/ 2344 h 22136"/>
              <a:gd name="T50" fmla="*/ 1896 w 20304"/>
              <a:gd name="T51" fmla="*/ 3232 h 22136"/>
              <a:gd name="T52" fmla="*/ 3604 w 20304"/>
              <a:gd name="T53" fmla="*/ 2923 h 22136"/>
              <a:gd name="T54" fmla="*/ 4936 w 20304"/>
              <a:gd name="T55" fmla="*/ 3760 h 22136"/>
              <a:gd name="T56" fmla="*/ 4381 w 20304"/>
              <a:gd name="T57" fmla="*/ 5727 h 22136"/>
              <a:gd name="T58" fmla="*/ 4852 w 20304"/>
              <a:gd name="T59" fmla="*/ 8489 h 22136"/>
              <a:gd name="T60" fmla="*/ 7590 w 20304"/>
              <a:gd name="T61" fmla="*/ 10673 h 22136"/>
              <a:gd name="T62" fmla="*/ 10120 w 20304"/>
              <a:gd name="T63" fmla="*/ 5359 h 22136"/>
              <a:gd name="T64" fmla="*/ 2466 w 20304"/>
              <a:gd name="T65" fmla="*/ 3586 h 22136"/>
              <a:gd name="T66" fmla="*/ 9876 w 20304"/>
              <a:gd name="T67" fmla="*/ 5266 h 22136"/>
              <a:gd name="T68" fmla="*/ 10725 w 20304"/>
              <a:gd name="T69" fmla="*/ 5623 h 22136"/>
              <a:gd name="T70" fmla="*/ 4480 w 20304"/>
              <a:gd name="T71" fmla="*/ 4337 h 22136"/>
              <a:gd name="T72" fmla="*/ 12807 w 20304"/>
              <a:gd name="T73" fmla="*/ 4719 h 22136"/>
              <a:gd name="T74" fmla="*/ 13186 w 20304"/>
              <a:gd name="T75" fmla="*/ 2142 h 22136"/>
              <a:gd name="T76" fmla="*/ 12072 w 20304"/>
              <a:gd name="T77" fmla="*/ 1621 h 22136"/>
              <a:gd name="T78" fmla="*/ 13375 w 20304"/>
              <a:gd name="T79" fmla="*/ 1333 h 22136"/>
              <a:gd name="T80" fmla="*/ 13604 w 20304"/>
              <a:gd name="T81" fmla="*/ 2205 h 22136"/>
              <a:gd name="T82" fmla="*/ 10350 w 20304"/>
              <a:gd name="T83" fmla="*/ 1283 h 22136"/>
              <a:gd name="T84" fmla="*/ 10296 w 20304"/>
              <a:gd name="T85" fmla="*/ 1717 h 22136"/>
              <a:gd name="T86" fmla="*/ 8185 w 20304"/>
              <a:gd name="T87" fmla="*/ 2777 h 22136"/>
              <a:gd name="T88" fmla="*/ 11561 w 20304"/>
              <a:gd name="T89" fmla="*/ 2695 h 22136"/>
              <a:gd name="T90" fmla="*/ 11214 w 20304"/>
              <a:gd name="T91" fmla="*/ 1381 h 22136"/>
              <a:gd name="T92" fmla="*/ 14270 w 20304"/>
              <a:gd name="T93" fmla="*/ 88 h 22136"/>
              <a:gd name="T94" fmla="*/ 13474 w 20304"/>
              <a:gd name="T95" fmla="*/ 443 h 22136"/>
              <a:gd name="T96" fmla="*/ 14772 w 20304"/>
              <a:gd name="T97" fmla="*/ 367 h 22136"/>
              <a:gd name="T98" fmla="*/ 13340 w 20304"/>
              <a:gd name="T99" fmla="*/ 954 h 22136"/>
              <a:gd name="T100" fmla="*/ 11507 w 20304"/>
              <a:gd name="T101" fmla="*/ 836 h 22136"/>
              <a:gd name="T102" fmla="*/ 11523 w 20304"/>
              <a:gd name="T103" fmla="*/ 490 h 22136"/>
              <a:gd name="T104" fmla="*/ 10098 w 20304"/>
              <a:gd name="T105" fmla="*/ 962 h 22136"/>
              <a:gd name="T106" fmla="*/ 8298 w 20304"/>
              <a:gd name="T107" fmla="*/ 1346 h 22136"/>
              <a:gd name="T108" fmla="*/ 12664 w 20304"/>
              <a:gd name="T109" fmla="*/ 318 h 22136"/>
              <a:gd name="T110" fmla="*/ 8598 w 20304"/>
              <a:gd name="T111" fmla="*/ 9306 h 22136"/>
              <a:gd name="T112" fmla="*/ 10800 w 20304"/>
              <a:gd name="T113" fmla="*/ 9835 h 22136"/>
              <a:gd name="T114" fmla="*/ 12759 w 20304"/>
              <a:gd name="T115" fmla="*/ 22046 h 22136"/>
              <a:gd name="T116" fmla="*/ 11399 w 20304"/>
              <a:gd name="T117" fmla="*/ 21257 h 22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304" h="22136">
                <a:moveTo>
                  <a:pt x="16106" y="2893"/>
                </a:moveTo>
                <a:cubicBezTo>
                  <a:pt x="16261" y="2749"/>
                  <a:pt x="16108" y="2751"/>
                  <a:pt x="16254" y="2684"/>
                </a:cubicBezTo>
                <a:cubicBezTo>
                  <a:pt x="16301" y="2661"/>
                  <a:pt x="16405" y="2601"/>
                  <a:pt x="16436" y="2557"/>
                </a:cubicBezTo>
                <a:cubicBezTo>
                  <a:pt x="16516" y="2440"/>
                  <a:pt x="16470" y="2399"/>
                  <a:pt x="16643" y="2322"/>
                </a:cubicBezTo>
                <a:cubicBezTo>
                  <a:pt x="16744" y="2278"/>
                  <a:pt x="16818" y="2262"/>
                  <a:pt x="16916" y="2206"/>
                </a:cubicBezTo>
                <a:cubicBezTo>
                  <a:pt x="16964" y="2178"/>
                  <a:pt x="16992" y="2266"/>
                  <a:pt x="17174" y="2198"/>
                </a:cubicBezTo>
                <a:cubicBezTo>
                  <a:pt x="17410" y="2108"/>
                  <a:pt x="17428" y="2071"/>
                  <a:pt x="17620" y="1920"/>
                </a:cubicBezTo>
                <a:cubicBezTo>
                  <a:pt x="17709" y="1850"/>
                  <a:pt x="17750" y="1936"/>
                  <a:pt x="17894" y="1909"/>
                </a:cubicBezTo>
                <a:cubicBezTo>
                  <a:pt x="18100" y="1872"/>
                  <a:pt x="18220" y="1864"/>
                  <a:pt x="18425" y="1791"/>
                </a:cubicBezTo>
                <a:cubicBezTo>
                  <a:pt x="18521" y="1756"/>
                  <a:pt x="18618" y="1716"/>
                  <a:pt x="18714" y="1678"/>
                </a:cubicBezTo>
                <a:cubicBezTo>
                  <a:pt x="18831" y="1632"/>
                  <a:pt x="18507" y="1619"/>
                  <a:pt x="18487" y="1620"/>
                </a:cubicBezTo>
                <a:cubicBezTo>
                  <a:pt x="18455" y="1620"/>
                  <a:pt x="18269" y="1642"/>
                  <a:pt x="18259" y="1639"/>
                </a:cubicBezTo>
                <a:cubicBezTo>
                  <a:pt x="18258" y="1629"/>
                  <a:pt x="18580" y="1508"/>
                  <a:pt x="18418" y="1532"/>
                </a:cubicBezTo>
                <a:cubicBezTo>
                  <a:pt x="18385" y="1538"/>
                  <a:pt x="18161" y="1606"/>
                  <a:pt x="18151" y="1595"/>
                </a:cubicBezTo>
                <a:cubicBezTo>
                  <a:pt x="18125" y="1565"/>
                  <a:pt x="18347" y="1520"/>
                  <a:pt x="18378" y="1476"/>
                </a:cubicBezTo>
                <a:cubicBezTo>
                  <a:pt x="18377" y="1451"/>
                  <a:pt x="18272" y="1421"/>
                  <a:pt x="18271" y="1390"/>
                </a:cubicBezTo>
                <a:cubicBezTo>
                  <a:pt x="18330" y="1371"/>
                  <a:pt x="18702" y="1589"/>
                  <a:pt x="18817" y="1587"/>
                </a:cubicBezTo>
                <a:cubicBezTo>
                  <a:pt x="18931" y="1585"/>
                  <a:pt x="18913" y="1456"/>
                  <a:pt x="18807" y="1407"/>
                </a:cubicBezTo>
                <a:cubicBezTo>
                  <a:pt x="18743" y="1377"/>
                  <a:pt x="18503" y="1307"/>
                  <a:pt x="18475" y="1282"/>
                </a:cubicBezTo>
                <a:cubicBezTo>
                  <a:pt x="18481" y="1255"/>
                  <a:pt x="18592" y="1251"/>
                  <a:pt x="18480" y="1241"/>
                </a:cubicBezTo>
                <a:cubicBezTo>
                  <a:pt x="18378" y="1236"/>
                  <a:pt x="18409" y="1221"/>
                  <a:pt x="18487" y="1202"/>
                </a:cubicBezTo>
                <a:cubicBezTo>
                  <a:pt x="18655" y="1161"/>
                  <a:pt x="18679" y="1144"/>
                  <a:pt x="18852" y="1169"/>
                </a:cubicBezTo>
                <a:cubicBezTo>
                  <a:pt x="19255" y="1226"/>
                  <a:pt x="18827" y="1047"/>
                  <a:pt x="19126" y="1056"/>
                </a:cubicBezTo>
                <a:cubicBezTo>
                  <a:pt x="19309" y="1061"/>
                  <a:pt x="19150" y="1032"/>
                  <a:pt x="19109" y="969"/>
                </a:cubicBezTo>
                <a:cubicBezTo>
                  <a:pt x="19073" y="912"/>
                  <a:pt x="19315" y="931"/>
                  <a:pt x="19251" y="850"/>
                </a:cubicBezTo>
                <a:cubicBezTo>
                  <a:pt x="19218" y="807"/>
                  <a:pt x="19122" y="829"/>
                  <a:pt x="19085" y="779"/>
                </a:cubicBezTo>
                <a:cubicBezTo>
                  <a:pt x="19070" y="760"/>
                  <a:pt x="19270" y="744"/>
                  <a:pt x="19290" y="741"/>
                </a:cubicBezTo>
                <a:cubicBezTo>
                  <a:pt x="19401" y="717"/>
                  <a:pt x="19392" y="659"/>
                  <a:pt x="19305" y="636"/>
                </a:cubicBezTo>
                <a:cubicBezTo>
                  <a:pt x="19048" y="565"/>
                  <a:pt x="19610" y="466"/>
                  <a:pt x="19511" y="368"/>
                </a:cubicBezTo>
                <a:cubicBezTo>
                  <a:pt x="19489" y="346"/>
                  <a:pt x="19602" y="357"/>
                  <a:pt x="19627" y="326"/>
                </a:cubicBezTo>
                <a:cubicBezTo>
                  <a:pt x="19616" y="301"/>
                  <a:pt x="19478" y="304"/>
                  <a:pt x="19576" y="299"/>
                </a:cubicBezTo>
                <a:cubicBezTo>
                  <a:pt x="19730" y="291"/>
                  <a:pt x="20037" y="277"/>
                  <a:pt x="20169" y="222"/>
                </a:cubicBezTo>
                <a:cubicBezTo>
                  <a:pt x="20304" y="166"/>
                  <a:pt x="19836" y="180"/>
                  <a:pt x="19834" y="180"/>
                </a:cubicBezTo>
                <a:cubicBezTo>
                  <a:pt x="19609" y="193"/>
                  <a:pt x="19432" y="219"/>
                  <a:pt x="19213" y="275"/>
                </a:cubicBezTo>
                <a:cubicBezTo>
                  <a:pt x="19057" y="314"/>
                  <a:pt x="19334" y="222"/>
                  <a:pt x="19243" y="178"/>
                </a:cubicBezTo>
                <a:cubicBezTo>
                  <a:pt x="19152" y="153"/>
                  <a:pt x="19012" y="234"/>
                  <a:pt x="18962" y="179"/>
                </a:cubicBezTo>
                <a:cubicBezTo>
                  <a:pt x="18926" y="140"/>
                  <a:pt x="18673" y="177"/>
                  <a:pt x="18613" y="159"/>
                </a:cubicBezTo>
                <a:cubicBezTo>
                  <a:pt x="18609" y="133"/>
                  <a:pt x="19352" y="157"/>
                  <a:pt x="19370" y="105"/>
                </a:cubicBezTo>
                <a:cubicBezTo>
                  <a:pt x="19321" y="58"/>
                  <a:pt x="18846" y="51"/>
                  <a:pt x="18741" y="55"/>
                </a:cubicBezTo>
                <a:cubicBezTo>
                  <a:pt x="18712" y="56"/>
                  <a:pt x="18384" y="71"/>
                  <a:pt x="18380" y="67"/>
                </a:cubicBezTo>
                <a:cubicBezTo>
                  <a:pt x="18444" y="52"/>
                  <a:pt x="18716" y="48"/>
                  <a:pt x="18796" y="44"/>
                </a:cubicBezTo>
                <a:cubicBezTo>
                  <a:pt x="19430" y="14"/>
                  <a:pt x="18458" y="0"/>
                  <a:pt x="18368" y="5"/>
                </a:cubicBezTo>
                <a:cubicBezTo>
                  <a:pt x="18231" y="11"/>
                  <a:pt x="18141" y="28"/>
                  <a:pt x="18008" y="55"/>
                </a:cubicBezTo>
                <a:cubicBezTo>
                  <a:pt x="17872" y="82"/>
                  <a:pt x="17693" y="48"/>
                  <a:pt x="17551" y="43"/>
                </a:cubicBezTo>
                <a:cubicBezTo>
                  <a:pt x="17539" y="43"/>
                  <a:pt x="17250" y="62"/>
                  <a:pt x="17405" y="69"/>
                </a:cubicBezTo>
                <a:cubicBezTo>
                  <a:pt x="17470" y="73"/>
                  <a:pt x="17723" y="85"/>
                  <a:pt x="17769" y="97"/>
                </a:cubicBezTo>
                <a:cubicBezTo>
                  <a:pt x="17685" y="100"/>
                  <a:pt x="17543" y="66"/>
                  <a:pt x="17475" y="121"/>
                </a:cubicBezTo>
                <a:cubicBezTo>
                  <a:pt x="17374" y="245"/>
                  <a:pt x="16966" y="46"/>
                  <a:pt x="16885" y="150"/>
                </a:cubicBezTo>
                <a:cubicBezTo>
                  <a:pt x="16846" y="200"/>
                  <a:pt x="16805" y="169"/>
                  <a:pt x="16740" y="159"/>
                </a:cubicBezTo>
                <a:cubicBezTo>
                  <a:pt x="16656" y="145"/>
                  <a:pt x="16625" y="176"/>
                  <a:pt x="16516" y="155"/>
                </a:cubicBezTo>
                <a:cubicBezTo>
                  <a:pt x="16417" y="137"/>
                  <a:pt x="16271" y="119"/>
                  <a:pt x="16175" y="158"/>
                </a:cubicBezTo>
                <a:cubicBezTo>
                  <a:pt x="16102" y="187"/>
                  <a:pt x="16257" y="213"/>
                  <a:pt x="16111" y="187"/>
                </a:cubicBezTo>
                <a:cubicBezTo>
                  <a:pt x="15863" y="143"/>
                  <a:pt x="15846" y="263"/>
                  <a:pt x="15614" y="262"/>
                </a:cubicBezTo>
                <a:cubicBezTo>
                  <a:pt x="15528" y="261"/>
                  <a:pt x="15276" y="296"/>
                  <a:pt x="15214" y="333"/>
                </a:cubicBezTo>
                <a:cubicBezTo>
                  <a:pt x="15166" y="362"/>
                  <a:pt x="15419" y="364"/>
                  <a:pt x="15279" y="429"/>
                </a:cubicBezTo>
                <a:cubicBezTo>
                  <a:pt x="15169" y="480"/>
                  <a:pt x="14962" y="485"/>
                  <a:pt x="14834" y="500"/>
                </a:cubicBezTo>
                <a:cubicBezTo>
                  <a:pt x="14827" y="501"/>
                  <a:pt x="14334" y="554"/>
                  <a:pt x="14509" y="624"/>
                </a:cubicBezTo>
                <a:cubicBezTo>
                  <a:pt x="14609" y="664"/>
                  <a:pt x="14754" y="653"/>
                  <a:pt x="14858" y="672"/>
                </a:cubicBezTo>
                <a:cubicBezTo>
                  <a:pt x="14948" y="688"/>
                  <a:pt x="14736" y="710"/>
                  <a:pt x="14735" y="710"/>
                </a:cubicBezTo>
                <a:cubicBezTo>
                  <a:pt x="14717" y="711"/>
                  <a:pt x="14464" y="715"/>
                  <a:pt x="14494" y="751"/>
                </a:cubicBezTo>
                <a:cubicBezTo>
                  <a:pt x="14528" y="792"/>
                  <a:pt x="14661" y="838"/>
                  <a:pt x="14718" y="841"/>
                </a:cubicBezTo>
                <a:cubicBezTo>
                  <a:pt x="14982" y="851"/>
                  <a:pt x="15183" y="784"/>
                  <a:pt x="15448" y="883"/>
                </a:cubicBezTo>
                <a:cubicBezTo>
                  <a:pt x="15532" y="914"/>
                  <a:pt x="15445" y="908"/>
                  <a:pt x="15500" y="970"/>
                </a:cubicBezTo>
                <a:cubicBezTo>
                  <a:pt x="15576" y="1053"/>
                  <a:pt x="15540" y="1052"/>
                  <a:pt x="15575" y="1137"/>
                </a:cubicBezTo>
                <a:cubicBezTo>
                  <a:pt x="15611" y="1267"/>
                  <a:pt x="15559" y="1290"/>
                  <a:pt x="15498" y="1384"/>
                </a:cubicBezTo>
                <a:cubicBezTo>
                  <a:pt x="15447" y="1462"/>
                  <a:pt x="15636" y="1364"/>
                  <a:pt x="15683" y="1394"/>
                </a:cubicBezTo>
                <a:cubicBezTo>
                  <a:pt x="15709" y="1411"/>
                  <a:pt x="15703" y="1417"/>
                  <a:pt x="15747" y="1440"/>
                </a:cubicBezTo>
                <a:cubicBezTo>
                  <a:pt x="15773" y="1454"/>
                  <a:pt x="15838" y="1546"/>
                  <a:pt x="15804" y="1569"/>
                </a:cubicBezTo>
                <a:cubicBezTo>
                  <a:pt x="15748" y="1605"/>
                  <a:pt x="15511" y="1545"/>
                  <a:pt x="15628" y="1607"/>
                </a:cubicBezTo>
                <a:cubicBezTo>
                  <a:pt x="15844" y="1724"/>
                  <a:pt x="15738" y="1758"/>
                  <a:pt x="15596" y="1868"/>
                </a:cubicBezTo>
                <a:cubicBezTo>
                  <a:pt x="15523" y="1924"/>
                  <a:pt x="15579" y="1903"/>
                  <a:pt x="15473" y="1934"/>
                </a:cubicBezTo>
                <a:cubicBezTo>
                  <a:pt x="15342" y="1973"/>
                  <a:pt x="15574" y="1956"/>
                  <a:pt x="15478" y="2000"/>
                </a:cubicBezTo>
                <a:cubicBezTo>
                  <a:pt x="15410" y="2030"/>
                  <a:pt x="15285" y="2070"/>
                  <a:pt x="15259" y="2144"/>
                </a:cubicBezTo>
                <a:cubicBezTo>
                  <a:pt x="15237" y="2210"/>
                  <a:pt x="15577" y="2061"/>
                  <a:pt x="15406" y="2152"/>
                </a:cubicBezTo>
                <a:cubicBezTo>
                  <a:pt x="15155" y="2286"/>
                  <a:pt x="15321" y="2271"/>
                  <a:pt x="15323" y="2295"/>
                </a:cubicBezTo>
                <a:cubicBezTo>
                  <a:pt x="15325" y="2324"/>
                  <a:pt x="15246" y="2354"/>
                  <a:pt x="15289" y="2394"/>
                </a:cubicBezTo>
                <a:cubicBezTo>
                  <a:pt x="15311" y="2414"/>
                  <a:pt x="15470" y="2364"/>
                  <a:pt x="15461" y="2416"/>
                </a:cubicBezTo>
                <a:cubicBezTo>
                  <a:pt x="15456" y="2450"/>
                  <a:pt x="15362" y="2435"/>
                  <a:pt x="15348" y="2491"/>
                </a:cubicBezTo>
                <a:cubicBezTo>
                  <a:pt x="15351" y="2525"/>
                  <a:pt x="15258" y="2529"/>
                  <a:pt x="15291" y="2592"/>
                </a:cubicBezTo>
                <a:cubicBezTo>
                  <a:pt x="15323" y="2654"/>
                  <a:pt x="15340" y="2766"/>
                  <a:pt x="15384" y="2818"/>
                </a:cubicBezTo>
                <a:cubicBezTo>
                  <a:pt x="15390" y="2824"/>
                  <a:pt x="15408" y="2881"/>
                  <a:pt x="15418" y="2901"/>
                </a:cubicBezTo>
                <a:cubicBezTo>
                  <a:pt x="15450" y="2966"/>
                  <a:pt x="15422" y="2985"/>
                  <a:pt x="15554" y="2972"/>
                </a:cubicBezTo>
                <a:cubicBezTo>
                  <a:pt x="15580" y="2969"/>
                  <a:pt x="15714" y="2941"/>
                  <a:pt x="15725" y="2966"/>
                </a:cubicBezTo>
                <a:cubicBezTo>
                  <a:pt x="15741" y="3004"/>
                  <a:pt x="15704" y="2992"/>
                  <a:pt x="15763" y="3045"/>
                </a:cubicBezTo>
                <a:cubicBezTo>
                  <a:pt x="15799" y="3077"/>
                  <a:pt x="15745" y="3102"/>
                  <a:pt x="15856" y="3098"/>
                </a:cubicBezTo>
                <a:cubicBezTo>
                  <a:pt x="15936" y="3094"/>
                  <a:pt x="15930" y="3123"/>
                  <a:pt x="15961" y="3059"/>
                </a:cubicBezTo>
                <a:cubicBezTo>
                  <a:pt x="15970" y="3039"/>
                  <a:pt x="16090" y="2907"/>
                  <a:pt x="16106" y="2893"/>
                </a:cubicBezTo>
                <a:close/>
                <a:moveTo>
                  <a:pt x="9344" y="11765"/>
                </a:moveTo>
                <a:cubicBezTo>
                  <a:pt x="9340" y="11940"/>
                  <a:pt x="9453" y="12386"/>
                  <a:pt x="9160" y="12736"/>
                </a:cubicBezTo>
                <a:cubicBezTo>
                  <a:pt x="9055" y="12785"/>
                  <a:pt x="8982" y="12858"/>
                  <a:pt x="8952" y="12963"/>
                </a:cubicBezTo>
                <a:cubicBezTo>
                  <a:pt x="8917" y="13082"/>
                  <a:pt x="8847" y="13174"/>
                  <a:pt x="8864" y="13301"/>
                </a:cubicBezTo>
                <a:cubicBezTo>
                  <a:pt x="8875" y="13394"/>
                  <a:pt x="8925" y="13387"/>
                  <a:pt x="8991" y="13375"/>
                </a:cubicBezTo>
                <a:cubicBezTo>
                  <a:pt x="9026" y="13368"/>
                  <a:pt x="8965" y="13560"/>
                  <a:pt x="8966" y="13559"/>
                </a:cubicBezTo>
                <a:cubicBezTo>
                  <a:pt x="8940" y="13567"/>
                  <a:pt x="8901" y="13587"/>
                  <a:pt x="8870" y="13633"/>
                </a:cubicBezTo>
                <a:cubicBezTo>
                  <a:pt x="8737" y="13830"/>
                  <a:pt x="8886" y="14005"/>
                  <a:pt x="9016" y="14145"/>
                </a:cubicBezTo>
                <a:cubicBezTo>
                  <a:pt x="9221" y="14365"/>
                  <a:pt x="9279" y="14613"/>
                  <a:pt x="9428" y="14866"/>
                </a:cubicBezTo>
                <a:cubicBezTo>
                  <a:pt x="9523" y="15028"/>
                  <a:pt x="9563" y="15087"/>
                  <a:pt x="9632" y="15270"/>
                </a:cubicBezTo>
                <a:cubicBezTo>
                  <a:pt x="9757" y="15602"/>
                  <a:pt x="10254" y="15614"/>
                  <a:pt x="10554" y="16028"/>
                </a:cubicBezTo>
                <a:cubicBezTo>
                  <a:pt x="10588" y="16161"/>
                  <a:pt x="10647" y="16344"/>
                  <a:pt x="10665" y="16485"/>
                </a:cubicBezTo>
                <a:cubicBezTo>
                  <a:pt x="10689" y="16667"/>
                  <a:pt x="10647" y="16788"/>
                  <a:pt x="10671" y="16964"/>
                </a:cubicBezTo>
                <a:cubicBezTo>
                  <a:pt x="10702" y="17180"/>
                  <a:pt x="10716" y="17402"/>
                  <a:pt x="10696" y="17619"/>
                </a:cubicBezTo>
                <a:cubicBezTo>
                  <a:pt x="10684" y="17751"/>
                  <a:pt x="10698" y="17804"/>
                  <a:pt x="10706" y="17932"/>
                </a:cubicBezTo>
                <a:cubicBezTo>
                  <a:pt x="10718" y="18135"/>
                  <a:pt x="10771" y="18227"/>
                  <a:pt x="10806" y="18407"/>
                </a:cubicBezTo>
                <a:cubicBezTo>
                  <a:pt x="10830" y="18555"/>
                  <a:pt x="10820" y="18761"/>
                  <a:pt x="10805" y="18910"/>
                </a:cubicBezTo>
                <a:cubicBezTo>
                  <a:pt x="10778" y="19164"/>
                  <a:pt x="10716" y="19098"/>
                  <a:pt x="10817" y="19366"/>
                </a:cubicBezTo>
                <a:cubicBezTo>
                  <a:pt x="10870" y="19507"/>
                  <a:pt x="10864" y="19610"/>
                  <a:pt x="10903" y="19734"/>
                </a:cubicBezTo>
                <a:cubicBezTo>
                  <a:pt x="10944" y="19866"/>
                  <a:pt x="10995" y="19876"/>
                  <a:pt x="11102" y="19918"/>
                </a:cubicBezTo>
                <a:cubicBezTo>
                  <a:pt x="11176" y="19947"/>
                  <a:pt x="11156" y="20048"/>
                  <a:pt x="11164" y="20124"/>
                </a:cubicBezTo>
                <a:cubicBezTo>
                  <a:pt x="11176" y="20226"/>
                  <a:pt x="11283" y="20480"/>
                  <a:pt x="11278" y="20518"/>
                </a:cubicBezTo>
                <a:cubicBezTo>
                  <a:pt x="11269" y="20575"/>
                  <a:pt x="11270" y="20569"/>
                  <a:pt x="11271" y="20628"/>
                </a:cubicBezTo>
                <a:cubicBezTo>
                  <a:pt x="11272" y="20754"/>
                  <a:pt x="11133" y="20500"/>
                  <a:pt x="11083" y="20627"/>
                </a:cubicBezTo>
                <a:cubicBezTo>
                  <a:pt x="11047" y="20722"/>
                  <a:pt x="11071" y="20724"/>
                  <a:pt x="11155" y="20743"/>
                </a:cubicBezTo>
                <a:cubicBezTo>
                  <a:pt x="11410" y="20799"/>
                  <a:pt x="11186" y="20901"/>
                  <a:pt x="11316" y="20895"/>
                </a:cubicBezTo>
                <a:cubicBezTo>
                  <a:pt x="11398" y="20891"/>
                  <a:pt x="11459" y="20940"/>
                  <a:pt x="11409" y="20949"/>
                </a:cubicBezTo>
                <a:cubicBezTo>
                  <a:pt x="11308" y="20966"/>
                  <a:pt x="11335" y="20945"/>
                  <a:pt x="11362" y="21043"/>
                </a:cubicBezTo>
                <a:cubicBezTo>
                  <a:pt x="11395" y="21161"/>
                  <a:pt x="11467" y="21105"/>
                  <a:pt x="11474" y="21257"/>
                </a:cubicBezTo>
                <a:cubicBezTo>
                  <a:pt x="11480" y="21310"/>
                  <a:pt x="11479" y="21326"/>
                  <a:pt x="11527" y="21348"/>
                </a:cubicBezTo>
                <a:cubicBezTo>
                  <a:pt x="11572" y="21368"/>
                  <a:pt x="11584" y="21421"/>
                  <a:pt x="11616" y="21468"/>
                </a:cubicBezTo>
                <a:cubicBezTo>
                  <a:pt x="11749" y="21660"/>
                  <a:pt x="11724" y="21484"/>
                  <a:pt x="11795" y="21551"/>
                </a:cubicBezTo>
                <a:cubicBezTo>
                  <a:pt x="11886" y="21638"/>
                  <a:pt x="11714" y="21603"/>
                  <a:pt x="11770" y="21664"/>
                </a:cubicBezTo>
                <a:cubicBezTo>
                  <a:pt x="11828" y="21726"/>
                  <a:pt x="11900" y="21673"/>
                  <a:pt x="11905" y="21712"/>
                </a:cubicBezTo>
                <a:cubicBezTo>
                  <a:pt x="11913" y="21776"/>
                  <a:pt x="11899" y="21799"/>
                  <a:pt x="11965" y="21762"/>
                </a:cubicBezTo>
                <a:cubicBezTo>
                  <a:pt x="12067" y="21705"/>
                  <a:pt x="11983" y="21894"/>
                  <a:pt x="12199" y="21712"/>
                </a:cubicBezTo>
                <a:cubicBezTo>
                  <a:pt x="12237" y="21677"/>
                  <a:pt x="12254" y="21668"/>
                  <a:pt x="12282" y="21615"/>
                </a:cubicBezTo>
                <a:cubicBezTo>
                  <a:pt x="12261" y="21560"/>
                  <a:pt x="12239" y="21547"/>
                  <a:pt x="12216" y="21511"/>
                </a:cubicBezTo>
                <a:cubicBezTo>
                  <a:pt x="12198" y="21483"/>
                  <a:pt x="12152" y="21276"/>
                  <a:pt x="12173" y="21254"/>
                </a:cubicBezTo>
                <a:cubicBezTo>
                  <a:pt x="12207" y="21216"/>
                  <a:pt x="12211" y="21272"/>
                  <a:pt x="12262" y="21150"/>
                </a:cubicBezTo>
                <a:cubicBezTo>
                  <a:pt x="12295" y="21072"/>
                  <a:pt x="12345" y="21011"/>
                  <a:pt x="12372" y="20947"/>
                </a:cubicBezTo>
                <a:cubicBezTo>
                  <a:pt x="12410" y="20862"/>
                  <a:pt x="12270" y="20807"/>
                  <a:pt x="12206" y="20763"/>
                </a:cubicBezTo>
                <a:cubicBezTo>
                  <a:pt x="12001" y="20620"/>
                  <a:pt x="12115" y="20552"/>
                  <a:pt x="12190" y="20403"/>
                </a:cubicBezTo>
                <a:cubicBezTo>
                  <a:pt x="12199" y="20385"/>
                  <a:pt x="12307" y="20077"/>
                  <a:pt x="12307" y="20064"/>
                </a:cubicBezTo>
                <a:cubicBezTo>
                  <a:pt x="12312" y="19977"/>
                  <a:pt x="12031" y="19869"/>
                  <a:pt x="12220" y="19796"/>
                </a:cubicBezTo>
                <a:cubicBezTo>
                  <a:pt x="12359" y="19741"/>
                  <a:pt x="12368" y="19724"/>
                  <a:pt x="12403" y="19582"/>
                </a:cubicBezTo>
                <a:cubicBezTo>
                  <a:pt x="12444" y="19420"/>
                  <a:pt x="12564" y="19446"/>
                  <a:pt x="12711" y="19423"/>
                </a:cubicBezTo>
                <a:cubicBezTo>
                  <a:pt x="13041" y="19372"/>
                  <a:pt x="13108" y="19120"/>
                  <a:pt x="12895" y="18880"/>
                </a:cubicBezTo>
                <a:cubicBezTo>
                  <a:pt x="12726" y="18699"/>
                  <a:pt x="12675" y="18696"/>
                  <a:pt x="12664" y="18429"/>
                </a:cubicBezTo>
                <a:cubicBezTo>
                  <a:pt x="12670" y="18551"/>
                  <a:pt x="12704" y="18619"/>
                  <a:pt x="12810" y="18692"/>
                </a:cubicBezTo>
                <a:cubicBezTo>
                  <a:pt x="12956" y="18792"/>
                  <a:pt x="13304" y="18945"/>
                  <a:pt x="13404" y="18555"/>
                </a:cubicBezTo>
                <a:cubicBezTo>
                  <a:pt x="13465" y="18398"/>
                  <a:pt x="13523" y="18228"/>
                  <a:pt x="13531" y="18200"/>
                </a:cubicBezTo>
                <a:cubicBezTo>
                  <a:pt x="13538" y="18173"/>
                  <a:pt x="13569" y="17964"/>
                  <a:pt x="13627" y="18004"/>
                </a:cubicBezTo>
                <a:cubicBezTo>
                  <a:pt x="13704" y="18057"/>
                  <a:pt x="13544" y="18277"/>
                  <a:pt x="13547" y="18280"/>
                </a:cubicBezTo>
                <a:cubicBezTo>
                  <a:pt x="13585" y="18249"/>
                  <a:pt x="13652" y="18129"/>
                  <a:pt x="13675" y="18086"/>
                </a:cubicBezTo>
                <a:cubicBezTo>
                  <a:pt x="13723" y="17993"/>
                  <a:pt x="13834" y="17789"/>
                  <a:pt x="13862" y="17699"/>
                </a:cubicBezTo>
                <a:cubicBezTo>
                  <a:pt x="13915" y="17523"/>
                  <a:pt x="13830" y="17389"/>
                  <a:pt x="13839" y="17248"/>
                </a:cubicBezTo>
                <a:cubicBezTo>
                  <a:pt x="13842" y="17189"/>
                  <a:pt x="14005" y="17061"/>
                  <a:pt x="14048" y="17030"/>
                </a:cubicBezTo>
                <a:cubicBezTo>
                  <a:pt x="14137" y="16970"/>
                  <a:pt x="14248" y="16931"/>
                  <a:pt x="14325" y="16863"/>
                </a:cubicBezTo>
                <a:cubicBezTo>
                  <a:pt x="14412" y="16785"/>
                  <a:pt x="14477" y="16805"/>
                  <a:pt x="14583" y="16794"/>
                </a:cubicBezTo>
                <a:cubicBezTo>
                  <a:pt x="14769" y="16775"/>
                  <a:pt x="14852" y="16609"/>
                  <a:pt x="14917" y="16452"/>
                </a:cubicBezTo>
                <a:cubicBezTo>
                  <a:pt x="15054" y="16121"/>
                  <a:pt x="15111" y="15747"/>
                  <a:pt x="15075" y="15391"/>
                </a:cubicBezTo>
                <a:cubicBezTo>
                  <a:pt x="15068" y="15315"/>
                  <a:pt x="15030" y="15191"/>
                  <a:pt x="15087" y="15128"/>
                </a:cubicBezTo>
                <a:cubicBezTo>
                  <a:pt x="15165" y="15041"/>
                  <a:pt x="15222" y="15005"/>
                  <a:pt x="15275" y="14889"/>
                </a:cubicBezTo>
                <a:cubicBezTo>
                  <a:pt x="15327" y="14778"/>
                  <a:pt x="15384" y="14725"/>
                  <a:pt x="15467" y="14635"/>
                </a:cubicBezTo>
                <a:cubicBezTo>
                  <a:pt x="15602" y="14490"/>
                  <a:pt x="15650" y="14312"/>
                  <a:pt x="15626" y="14116"/>
                </a:cubicBezTo>
                <a:cubicBezTo>
                  <a:pt x="15601" y="13915"/>
                  <a:pt x="15547" y="13880"/>
                  <a:pt x="15376" y="13806"/>
                </a:cubicBezTo>
                <a:cubicBezTo>
                  <a:pt x="15068" y="13671"/>
                  <a:pt x="15087" y="13477"/>
                  <a:pt x="14702" y="13453"/>
                </a:cubicBezTo>
                <a:cubicBezTo>
                  <a:pt x="14570" y="13445"/>
                  <a:pt x="14329" y="13352"/>
                  <a:pt x="14218" y="13440"/>
                </a:cubicBezTo>
                <a:cubicBezTo>
                  <a:pt x="14146" y="13497"/>
                  <a:pt x="14212" y="13311"/>
                  <a:pt x="14162" y="13259"/>
                </a:cubicBezTo>
                <a:cubicBezTo>
                  <a:pt x="14152" y="13249"/>
                  <a:pt x="14013" y="13190"/>
                  <a:pt x="13990" y="13178"/>
                </a:cubicBezTo>
                <a:cubicBezTo>
                  <a:pt x="13866" y="13116"/>
                  <a:pt x="13746" y="13010"/>
                  <a:pt x="13646" y="13176"/>
                </a:cubicBezTo>
                <a:cubicBezTo>
                  <a:pt x="13608" y="13237"/>
                  <a:pt x="13585" y="13248"/>
                  <a:pt x="13528" y="13295"/>
                </a:cubicBezTo>
                <a:cubicBezTo>
                  <a:pt x="13476" y="13338"/>
                  <a:pt x="13389" y="13293"/>
                  <a:pt x="13337" y="13267"/>
                </a:cubicBezTo>
                <a:cubicBezTo>
                  <a:pt x="13279" y="13240"/>
                  <a:pt x="13253" y="13232"/>
                  <a:pt x="13326" y="13249"/>
                </a:cubicBezTo>
                <a:cubicBezTo>
                  <a:pt x="13580" y="13308"/>
                  <a:pt x="13691" y="13020"/>
                  <a:pt x="13478" y="13006"/>
                </a:cubicBezTo>
                <a:cubicBezTo>
                  <a:pt x="13374" y="13000"/>
                  <a:pt x="13321" y="13044"/>
                  <a:pt x="13269" y="13123"/>
                </a:cubicBezTo>
                <a:cubicBezTo>
                  <a:pt x="13223" y="13192"/>
                  <a:pt x="13066" y="13254"/>
                  <a:pt x="13069" y="13215"/>
                </a:cubicBezTo>
                <a:cubicBezTo>
                  <a:pt x="13071" y="13163"/>
                  <a:pt x="13294" y="12940"/>
                  <a:pt x="13333" y="12856"/>
                </a:cubicBezTo>
                <a:cubicBezTo>
                  <a:pt x="13390" y="12732"/>
                  <a:pt x="13388" y="12757"/>
                  <a:pt x="13339" y="12639"/>
                </a:cubicBezTo>
                <a:cubicBezTo>
                  <a:pt x="13304" y="12557"/>
                  <a:pt x="13245" y="12358"/>
                  <a:pt x="13167" y="12270"/>
                </a:cubicBezTo>
                <a:cubicBezTo>
                  <a:pt x="13091" y="12218"/>
                  <a:pt x="12883" y="12045"/>
                  <a:pt x="12786" y="12035"/>
                </a:cubicBezTo>
                <a:cubicBezTo>
                  <a:pt x="12721" y="11992"/>
                  <a:pt x="12459" y="12018"/>
                  <a:pt x="12357" y="12018"/>
                </a:cubicBezTo>
                <a:cubicBezTo>
                  <a:pt x="12292" y="11926"/>
                  <a:pt x="12145" y="11788"/>
                  <a:pt x="12114" y="11737"/>
                </a:cubicBezTo>
                <a:cubicBezTo>
                  <a:pt x="12038" y="11668"/>
                  <a:pt x="12022" y="11670"/>
                  <a:pt x="11945" y="11627"/>
                </a:cubicBezTo>
                <a:cubicBezTo>
                  <a:pt x="11898" y="11590"/>
                  <a:pt x="11857" y="11569"/>
                  <a:pt x="11818" y="11551"/>
                </a:cubicBezTo>
                <a:cubicBezTo>
                  <a:pt x="11626" y="11560"/>
                  <a:pt x="11879" y="11535"/>
                  <a:pt x="11797" y="11414"/>
                </a:cubicBezTo>
                <a:cubicBezTo>
                  <a:pt x="11726" y="11310"/>
                  <a:pt x="11652" y="11349"/>
                  <a:pt x="11624" y="11335"/>
                </a:cubicBezTo>
                <a:cubicBezTo>
                  <a:pt x="11504" y="11276"/>
                  <a:pt x="11673" y="11198"/>
                  <a:pt x="11550" y="11202"/>
                </a:cubicBezTo>
                <a:cubicBezTo>
                  <a:pt x="11335" y="11209"/>
                  <a:pt x="11320" y="11321"/>
                  <a:pt x="11082" y="11255"/>
                </a:cubicBezTo>
                <a:cubicBezTo>
                  <a:pt x="10953" y="11220"/>
                  <a:pt x="10833" y="11220"/>
                  <a:pt x="10723" y="11134"/>
                </a:cubicBezTo>
                <a:cubicBezTo>
                  <a:pt x="10714" y="11126"/>
                  <a:pt x="10500" y="10930"/>
                  <a:pt x="10523" y="11020"/>
                </a:cubicBezTo>
                <a:cubicBezTo>
                  <a:pt x="10547" y="11111"/>
                  <a:pt x="10407" y="11027"/>
                  <a:pt x="10331" y="11220"/>
                </a:cubicBezTo>
                <a:cubicBezTo>
                  <a:pt x="10324" y="11240"/>
                  <a:pt x="10282" y="11420"/>
                  <a:pt x="10255" y="11390"/>
                </a:cubicBezTo>
                <a:cubicBezTo>
                  <a:pt x="10210" y="11339"/>
                  <a:pt x="10277" y="11032"/>
                  <a:pt x="10289" y="10966"/>
                </a:cubicBezTo>
                <a:lnTo>
                  <a:pt x="10288" y="10967"/>
                </a:lnTo>
                <a:cubicBezTo>
                  <a:pt x="10292" y="10957"/>
                  <a:pt x="10294" y="10947"/>
                  <a:pt x="10294" y="10939"/>
                </a:cubicBezTo>
                <a:cubicBezTo>
                  <a:pt x="10276" y="10912"/>
                  <a:pt x="10014" y="11082"/>
                  <a:pt x="9947" y="11108"/>
                </a:cubicBezTo>
                <a:cubicBezTo>
                  <a:pt x="9750" y="11186"/>
                  <a:pt x="9771" y="11153"/>
                  <a:pt x="9668" y="11356"/>
                </a:cubicBezTo>
                <a:cubicBezTo>
                  <a:pt x="9593" y="11505"/>
                  <a:pt x="9491" y="11461"/>
                  <a:pt x="9458" y="11586"/>
                </a:cubicBezTo>
                <a:cubicBezTo>
                  <a:pt x="9283" y="11390"/>
                  <a:pt x="9135" y="11388"/>
                  <a:pt x="8907" y="11460"/>
                </a:cubicBezTo>
                <a:cubicBezTo>
                  <a:pt x="8669" y="11534"/>
                  <a:pt x="8687" y="11421"/>
                  <a:pt x="8631" y="11380"/>
                </a:cubicBezTo>
                <a:cubicBezTo>
                  <a:pt x="8630" y="11334"/>
                  <a:pt x="8552" y="11202"/>
                  <a:pt x="8516" y="11173"/>
                </a:cubicBezTo>
                <a:cubicBezTo>
                  <a:pt x="8541" y="11099"/>
                  <a:pt x="8510" y="10987"/>
                  <a:pt x="8541" y="10905"/>
                </a:cubicBezTo>
                <a:cubicBezTo>
                  <a:pt x="8560" y="10851"/>
                  <a:pt x="8651" y="10504"/>
                  <a:pt x="8633" y="10466"/>
                </a:cubicBezTo>
                <a:cubicBezTo>
                  <a:pt x="8584" y="10353"/>
                  <a:pt x="8267" y="10327"/>
                  <a:pt x="8170" y="10330"/>
                </a:cubicBezTo>
                <a:cubicBezTo>
                  <a:pt x="8080" y="10327"/>
                  <a:pt x="8034" y="10298"/>
                  <a:pt x="7908" y="10335"/>
                </a:cubicBezTo>
                <a:cubicBezTo>
                  <a:pt x="7958" y="10164"/>
                  <a:pt x="8017" y="10009"/>
                  <a:pt x="8010" y="9901"/>
                </a:cubicBezTo>
                <a:cubicBezTo>
                  <a:pt x="8035" y="9856"/>
                  <a:pt x="8128" y="9705"/>
                  <a:pt x="8155" y="9645"/>
                </a:cubicBezTo>
                <a:cubicBezTo>
                  <a:pt x="8231" y="9477"/>
                  <a:pt x="8274" y="9355"/>
                  <a:pt x="8018" y="9392"/>
                </a:cubicBezTo>
                <a:cubicBezTo>
                  <a:pt x="7718" y="9435"/>
                  <a:pt x="7708" y="9632"/>
                  <a:pt x="7562" y="9838"/>
                </a:cubicBezTo>
                <a:cubicBezTo>
                  <a:pt x="7489" y="9921"/>
                  <a:pt x="7402" y="9877"/>
                  <a:pt x="7293" y="9903"/>
                </a:cubicBezTo>
                <a:cubicBezTo>
                  <a:pt x="7133" y="9940"/>
                  <a:pt x="7127" y="9942"/>
                  <a:pt x="6957" y="9891"/>
                </a:cubicBezTo>
                <a:cubicBezTo>
                  <a:pt x="6852" y="9859"/>
                  <a:pt x="6888" y="9866"/>
                  <a:pt x="6855" y="9760"/>
                </a:cubicBezTo>
                <a:cubicBezTo>
                  <a:pt x="6745" y="9456"/>
                  <a:pt x="6701" y="9388"/>
                  <a:pt x="6749" y="9054"/>
                </a:cubicBezTo>
                <a:cubicBezTo>
                  <a:pt x="6762" y="8967"/>
                  <a:pt x="6843" y="8732"/>
                  <a:pt x="6891" y="8658"/>
                </a:cubicBezTo>
                <a:cubicBezTo>
                  <a:pt x="6897" y="8587"/>
                  <a:pt x="6903" y="8443"/>
                  <a:pt x="6941" y="8384"/>
                </a:cubicBezTo>
                <a:cubicBezTo>
                  <a:pt x="7052" y="8214"/>
                  <a:pt x="7205" y="8240"/>
                  <a:pt x="7328" y="8113"/>
                </a:cubicBezTo>
                <a:cubicBezTo>
                  <a:pt x="7440" y="7999"/>
                  <a:pt x="7388" y="8071"/>
                  <a:pt x="7499" y="8036"/>
                </a:cubicBezTo>
                <a:cubicBezTo>
                  <a:pt x="7623" y="7995"/>
                  <a:pt x="7631" y="8007"/>
                  <a:pt x="7760" y="8032"/>
                </a:cubicBezTo>
                <a:cubicBezTo>
                  <a:pt x="7886" y="8057"/>
                  <a:pt x="7906" y="8122"/>
                  <a:pt x="8024" y="8107"/>
                </a:cubicBezTo>
                <a:cubicBezTo>
                  <a:pt x="8135" y="8086"/>
                  <a:pt x="8177" y="8182"/>
                  <a:pt x="8173" y="8099"/>
                </a:cubicBezTo>
                <a:cubicBezTo>
                  <a:pt x="8166" y="7961"/>
                  <a:pt x="8131" y="8002"/>
                  <a:pt x="8110" y="7957"/>
                </a:cubicBezTo>
                <a:cubicBezTo>
                  <a:pt x="8134" y="7920"/>
                  <a:pt x="8352" y="7912"/>
                  <a:pt x="8402" y="7912"/>
                </a:cubicBezTo>
                <a:cubicBezTo>
                  <a:pt x="8463" y="7913"/>
                  <a:pt x="8540" y="7902"/>
                  <a:pt x="8593" y="7908"/>
                </a:cubicBezTo>
                <a:cubicBezTo>
                  <a:pt x="8745" y="7925"/>
                  <a:pt x="8712" y="7977"/>
                  <a:pt x="8739" y="8003"/>
                </a:cubicBezTo>
                <a:cubicBezTo>
                  <a:pt x="8769" y="8032"/>
                  <a:pt x="9109" y="7886"/>
                  <a:pt x="9059" y="8311"/>
                </a:cubicBezTo>
                <a:cubicBezTo>
                  <a:pt x="9047" y="8412"/>
                  <a:pt x="9125" y="8606"/>
                  <a:pt x="9165" y="8700"/>
                </a:cubicBezTo>
                <a:cubicBezTo>
                  <a:pt x="9180" y="8734"/>
                  <a:pt x="9244" y="8848"/>
                  <a:pt x="9288" y="8783"/>
                </a:cubicBezTo>
                <a:cubicBezTo>
                  <a:pt x="9363" y="8671"/>
                  <a:pt x="9375" y="8452"/>
                  <a:pt x="9364" y="8321"/>
                </a:cubicBezTo>
                <a:cubicBezTo>
                  <a:pt x="9358" y="8249"/>
                  <a:pt x="9364" y="8279"/>
                  <a:pt x="9365" y="8248"/>
                </a:cubicBezTo>
                <a:cubicBezTo>
                  <a:pt x="9361" y="8101"/>
                  <a:pt x="9293" y="7935"/>
                  <a:pt x="9363" y="7783"/>
                </a:cubicBezTo>
                <a:cubicBezTo>
                  <a:pt x="9381" y="7745"/>
                  <a:pt x="9470" y="7636"/>
                  <a:pt x="9501" y="7604"/>
                </a:cubicBezTo>
                <a:cubicBezTo>
                  <a:pt x="9502" y="7602"/>
                  <a:pt x="9628" y="7534"/>
                  <a:pt x="9628" y="7534"/>
                </a:cubicBezTo>
                <a:cubicBezTo>
                  <a:pt x="9725" y="7477"/>
                  <a:pt x="9768" y="7416"/>
                  <a:pt x="9863" y="7364"/>
                </a:cubicBezTo>
                <a:cubicBezTo>
                  <a:pt x="9954" y="7315"/>
                  <a:pt x="10031" y="7254"/>
                  <a:pt x="10124" y="7213"/>
                </a:cubicBezTo>
                <a:cubicBezTo>
                  <a:pt x="10164" y="7195"/>
                  <a:pt x="10229" y="7183"/>
                  <a:pt x="10214" y="7139"/>
                </a:cubicBezTo>
                <a:cubicBezTo>
                  <a:pt x="10193" y="7057"/>
                  <a:pt x="10274" y="7083"/>
                  <a:pt x="10317" y="7040"/>
                </a:cubicBezTo>
                <a:cubicBezTo>
                  <a:pt x="10356" y="7000"/>
                  <a:pt x="10249" y="7001"/>
                  <a:pt x="10317" y="6959"/>
                </a:cubicBezTo>
                <a:cubicBezTo>
                  <a:pt x="10393" y="6911"/>
                  <a:pt x="10330" y="6823"/>
                  <a:pt x="10332" y="6728"/>
                </a:cubicBezTo>
                <a:cubicBezTo>
                  <a:pt x="10336" y="6612"/>
                  <a:pt x="10339" y="6600"/>
                  <a:pt x="10414" y="6521"/>
                </a:cubicBezTo>
                <a:cubicBezTo>
                  <a:pt x="10473" y="6459"/>
                  <a:pt x="10510" y="6394"/>
                  <a:pt x="10482" y="6515"/>
                </a:cubicBezTo>
                <a:cubicBezTo>
                  <a:pt x="10421" y="6772"/>
                  <a:pt x="10511" y="6708"/>
                  <a:pt x="10582" y="6527"/>
                </a:cubicBezTo>
                <a:cubicBezTo>
                  <a:pt x="10591" y="6503"/>
                  <a:pt x="10611" y="6411"/>
                  <a:pt x="10632" y="6411"/>
                </a:cubicBezTo>
                <a:cubicBezTo>
                  <a:pt x="10862" y="6416"/>
                  <a:pt x="10811" y="6240"/>
                  <a:pt x="10895" y="6160"/>
                </a:cubicBezTo>
                <a:cubicBezTo>
                  <a:pt x="10932" y="6136"/>
                  <a:pt x="11477" y="6059"/>
                  <a:pt x="11435" y="6007"/>
                </a:cubicBezTo>
                <a:cubicBezTo>
                  <a:pt x="11359" y="5911"/>
                  <a:pt x="11556" y="5699"/>
                  <a:pt x="11628" y="5675"/>
                </a:cubicBezTo>
                <a:cubicBezTo>
                  <a:pt x="11679" y="5659"/>
                  <a:pt x="11685" y="5656"/>
                  <a:pt x="11735" y="5629"/>
                </a:cubicBezTo>
                <a:cubicBezTo>
                  <a:pt x="11847" y="5570"/>
                  <a:pt x="11877" y="5616"/>
                  <a:pt x="11962" y="5563"/>
                </a:cubicBezTo>
                <a:cubicBezTo>
                  <a:pt x="12017" y="5528"/>
                  <a:pt x="12043" y="5509"/>
                  <a:pt x="12092" y="5485"/>
                </a:cubicBezTo>
                <a:cubicBezTo>
                  <a:pt x="12181" y="5464"/>
                  <a:pt x="12425" y="5329"/>
                  <a:pt x="12434" y="5378"/>
                </a:cubicBezTo>
                <a:cubicBezTo>
                  <a:pt x="12441" y="5422"/>
                  <a:pt x="12433" y="5398"/>
                  <a:pt x="12450" y="5443"/>
                </a:cubicBezTo>
                <a:cubicBezTo>
                  <a:pt x="12462" y="5473"/>
                  <a:pt x="12328" y="5507"/>
                  <a:pt x="12302" y="5517"/>
                </a:cubicBezTo>
                <a:cubicBezTo>
                  <a:pt x="12230" y="5544"/>
                  <a:pt x="12097" y="5600"/>
                  <a:pt x="12132" y="5703"/>
                </a:cubicBezTo>
                <a:cubicBezTo>
                  <a:pt x="12157" y="5776"/>
                  <a:pt x="12268" y="5685"/>
                  <a:pt x="12311" y="5660"/>
                </a:cubicBezTo>
                <a:cubicBezTo>
                  <a:pt x="12476" y="5565"/>
                  <a:pt x="12530" y="5564"/>
                  <a:pt x="12696" y="5504"/>
                </a:cubicBezTo>
                <a:cubicBezTo>
                  <a:pt x="12728" y="5493"/>
                  <a:pt x="13004" y="5371"/>
                  <a:pt x="12985" y="5335"/>
                </a:cubicBezTo>
                <a:cubicBezTo>
                  <a:pt x="12956" y="5279"/>
                  <a:pt x="12977" y="5261"/>
                  <a:pt x="12876" y="5313"/>
                </a:cubicBezTo>
                <a:cubicBezTo>
                  <a:pt x="12753" y="5377"/>
                  <a:pt x="12670" y="5419"/>
                  <a:pt x="12540" y="5341"/>
                </a:cubicBezTo>
                <a:cubicBezTo>
                  <a:pt x="12364" y="5221"/>
                  <a:pt x="12579" y="5113"/>
                  <a:pt x="12367" y="5025"/>
                </a:cubicBezTo>
                <a:cubicBezTo>
                  <a:pt x="12307" y="5000"/>
                  <a:pt x="12352" y="5004"/>
                  <a:pt x="12407" y="4993"/>
                </a:cubicBezTo>
                <a:cubicBezTo>
                  <a:pt x="12447" y="4986"/>
                  <a:pt x="12688" y="4928"/>
                  <a:pt x="12639" y="4854"/>
                </a:cubicBezTo>
                <a:cubicBezTo>
                  <a:pt x="12585" y="4774"/>
                  <a:pt x="12308" y="4848"/>
                  <a:pt x="12235" y="4874"/>
                </a:cubicBezTo>
                <a:cubicBezTo>
                  <a:pt x="12017" y="4952"/>
                  <a:pt x="11915" y="5049"/>
                  <a:pt x="11725" y="5157"/>
                </a:cubicBezTo>
                <a:cubicBezTo>
                  <a:pt x="11555" y="5254"/>
                  <a:pt x="12024" y="4908"/>
                  <a:pt x="12025" y="4907"/>
                </a:cubicBezTo>
                <a:cubicBezTo>
                  <a:pt x="12106" y="4852"/>
                  <a:pt x="12126" y="4844"/>
                  <a:pt x="12210" y="4810"/>
                </a:cubicBezTo>
                <a:cubicBezTo>
                  <a:pt x="12360" y="4749"/>
                  <a:pt x="12367" y="4673"/>
                  <a:pt x="12568" y="4648"/>
                </a:cubicBezTo>
                <a:cubicBezTo>
                  <a:pt x="12650" y="4638"/>
                  <a:pt x="12951" y="4637"/>
                  <a:pt x="13036" y="4654"/>
                </a:cubicBezTo>
                <a:cubicBezTo>
                  <a:pt x="13192" y="4680"/>
                  <a:pt x="13350" y="4631"/>
                  <a:pt x="13475" y="4536"/>
                </a:cubicBezTo>
                <a:cubicBezTo>
                  <a:pt x="13587" y="4451"/>
                  <a:pt x="13927" y="4433"/>
                  <a:pt x="13951" y="4315"/>
                </a:cubicBezTo>
                <a:cubicBezTo>
                  <a:pt x="13963" y="4192"/>
                  <a:pt x="14037" y="4168"/>
                  <a:pt x="13888" y="4082"/>
                </a:cubicBezTo>
                <a:cubicBezTo>
                  <a:pt x="13793" y="4027"/>
                  <a:pt x="13800" y="4018"/>
                  <a:pt x="13677" y="4073"/>
                </a:cubicBezTo>
                <a:cubicBezTo>
                  <a:pt x="13655" y="4083"/>
                  <a:pt x="13474" y="4167"/>
                  <a:pt x="13464" y="4155"/>
                </a:cubicBezTo>
                <a:cubicBezTo>
                  <a:pt x="13463" y="4153"/>
                  <a:pt x="13458" y="4132"/>
                  <a:pt x="13454" y="4125"/>
                </a:cubicBezTo>
                <a:cubicBezTo>
                  <a:pt x="13437" y="4095"/>
                  <a:pt x="13493" y="4097"/>
                  <a:pt x="13528" y="4089"/>
                </a:cubicBezTo>
                <a:cubicBezTo>
                  <a:pt x="13560" y="4080"/>
                  <a:pt x="13904" y="3981"/>
                  <a:pt x="13869" y="3927"/>
                </a:cubicBezTo>
                <a:cubicBezTo>
                  <a:pt x="13855" y="3906"/>
                  <a:pt x="13596" y="3895"/>
                  <a:pt x="13592" y="3847"/>
                </a:cubicBezTo>
                <a:cubicBezTo>
                  <a:pt x="13587" y="3796"/>
                  <a:pt x="13619" y="3798"/>
                  <a:pt x="13552" y="3745"/>
                </a:cubicBezTo>
                <a:cubicBezTo>
                  <a:pt x="13523" y="3721"/>
                  <a:pt x="13442" y="3655"/>
                  <a:pt x="13492" y="3617"/>
                </a:cubicBezTo>
                <a:cubicBezTo>
                  <a:pt x="13576" y="3553"/>
                  <a:pt x="13593" y="3483"/>
                  <a:pt x="13525" y="3400"/>
                </a:cubicBezTo>
                <a:cubicBezTo>
                  <a:pt x="13498" y="3369"/>
                  <a:pt x="13518" y="3313"/>
                  <a:pt x="13505" y="3257"/>
                </a:cubicBezTo>
                <a:cubicBezTo>
                  <a:pt x="13494" y="3206"/>
                  <a:pt x="13512" y="3058"/>
                  <a:pt x="13392" y="3130"/>
                </a:cubicBezTo>
                <a:cubicBezTo>
                  <a:pt x="13220" y="3233"/>
                  <a:pt x="13294" y="3343"/>
                  <a:pt x="12895" y="3394"/>
                </a:cubicBezTo>
                <a:cubicBezTo>
                  <a:pt x="12871" y="3397"/>
                  <a:pt x="12789" y="3434"/>
                  <a:pt x="12790" y="3422"/>
                </a:cubicBezTo>
                <a:cubicBezTo>
                  <a:pt x="12792" y="3389"/>
                  <a:pt x="12835" y="3338"/>
                  <a:pt x="12753" y="3305"/>
                </a:cubicBezTo>
                <a:cubicBezTo>
                  <a:pt x="12685" y="3278"/>
                  <a:pt x="12826" y="3299"/>
                  <a:pt x="12813" y="3161"/>
                </a:cubicBezTo>
                <a:cubicBezTo>
                  <a:pt x="12802" y="3055"/>
                  <a:pt x="13070" y="3001"/>
                  <a:pt x="12621" y="2808"/>
                </a:cubicBezTo>
                <a:cubicBezTo>
                  <a:pt x="12512" y="2761"/>
                  <a:pt x="12364" y="2751"/>
                  <a:pt x="12245" y="2754"/>
                </a:cubicBezTo>
                <a:cubicBezTo>
                  <a:pt x="12106" y="2756"/>
                  <a:pt x="12036" y="2858"/>
                  <a:pt x="11983" y="2976"/>
                </a:cubicBezTo>
                <a:cubicBezTo>
                  <a:pt x="11951" y="3045"/>
                  <a:pt x="11999" y="3059"/>
                  <a:pt x="11897" y="3156"/>
                </a:cubicBezTo>
                <a:cubicBezTo>
                  <a:pt x="11772" y="3274"/>
                  <a:pt x="11724" y="3260"/>
                  <a:pt x="11739" y="3447"/>
                </a:cubicBezTo>
                <a:cubicBezTo>
                  <a:pt x="11774" y="3892"/>
                  <a:pt x="11232" y="3839"/>
                  <a:pt x="11169" y="4008"/>
                </a:cubicBezTo>
                <a:cubicBezTo>
                  <a:pt x="11155" y="4046"/>
                  <a:pt x="11141" y="4166"/>
                  <a:pt x="11126" y="4224"/>
                </a:cubicBezTo>
                <a:cubicBezTo>
                  <a:pt x="11101" y="4321"/>
                  <a:pt x="11034" y="4444"/>
                  <a:pt x="10936" y="4480"/>
                </a:cubicBezTo>
                <a:cubicBezTo>
                  <a:pt x="10826" y="4519"/>
                  <a:pt x="10750" y="4568"/>
                  <a:pt x="10728" y="4394"/>
                </a:cubicBezTo>
                <a:cubicBezTo>
                  <a:pt x="10694" y="4116"/>
                  <a:pt x="10844" y="4027"/>
                  <a:pt x="10843" y="3919"/>
                </a:cubicBezTo>
                <a:cubicBezTo>
                  <a:pt x="10842" y="3800"/>
                  <a:pt x="10591" y="3901"/>
                  <a:pt x="10523" y="3842"/>
                </a:cubicBezTo>
                <a:cubicBezTo>
                  <a:pt x="10478" y="3805"/>
                  <a:pt x="10449" y="3762"/>
                  <a:pt x="10394" y="3718"/>
                </a:cubicBezTo>
                <a:cubicBezTo>
                  <a:pt x="10221" y="3580"/>
                  <a:pt x="10139" y="3572"/>
                  <a:pt x="9928" y="3572"/>
                </a:cubicBezTo>
                <a:cubicBezTo>
                  <a:pt x="9800" y="3572"/>
                  <a:pt x="9886" y="3498"/>
                  <a:pt x="9878" y="3382"/>
                </a:cubicBezTo>
                <a:cubicBezTo>
                  <a:pt x="9865" y="3206"/>
                  <a:pt x="9659" y="3368"/>
                  <a:pt x="9953" y="3085"/>
                </a:cubicBezTo>
                <a:cubicBezTo>
                  <a:pt x="10108" y="2935"/>
                  <a:pt x="10288" y="2817"/>
                  <a:pt x="10489" y="2741"/>
                </a:cubicBezTo>
                <a:cubicBezTo>
                  <a:pt x="10588" y="2703"/>
                  <a:pt x="10785" y="2638"/>
                  <a:pt x="10595" y="2548"/>
                </a:cubicBezTo>
                <a:cubicBezTo>
                  <a:pt x="10526" y="2516"/>
                  <a:pt x="10551" y="2525"/>
                  <a:pt x="10610" y="2534"/>
                </a:cubicBezTo>
                <a:cubicBezTo>
                  <a:pt x="10800" y="2566"/>
                  <a:pt x="10894" y="2543"/>
                  <a:pt x="11076" y="2500"/>
                </a:cubicBezTo>
                <a:cubicBezTo>
                  <a:pt x="11341" y="2431"/>
                  <a:pt x="11345" y="2340"/>
                  <a:pt x="11086" y="2252"/>
                </a:cubicBezTo>
                <a:cubicBezTo>
                  <a:pt x="10972" y="2208"/>
                  <a:pt x="11168" y="2250"/>
                  <a:pt x="11184" y="2253"/>
                </a:cubicBezTo>
                <a:cubicBezTo>
                  <a:pt x="11313" y="2291"/>
                  <a:pt x="11337" y="2311"/>
                  <a:pt x="11478" y="2248"/>
                </a:cubicBezTo>
                <a:cubicBezTo>
                  <a:pt x="11610" y="2188"/>
                  <a:pt x="11586" y="2156"/>
                  <a:pt x="11751" y="2170"/>
                </a:cubicBezTo>
                <a:cubicBezTo>
                  <a:pt x="11924" y="2189"/>
                  <a:pt x="11809" y="2038"/>
                  <a:pt x="11874" y="2109"/>
                </a:cubicBezTo>
                <a:cubicBezTo>
                  <a:pt x="11969" y="2211"/>
                  <a:pt x="12163" y="2094"/>
                  <a:pt x="12231" y="2012"/>
                </a:cubicBezTo>
                <a:cubicBezTo>
                  <a:pt x="12302" y="1924"/>
                  <a:pt x="12291" y="1904"/>
                  <a:pt x="12388" y="1822"/>
                </a:cubicBezTo>
                <a:cubicBezTo>
                  <a:pt x="12444" y="1775"/>
                  <a:pt x="12413" y="1760"/>
                  <a:pt x="12366" y="1722"/>
                </a:cubicBezTo>
                <a:cubicBezTo>
                  <a:pt x="12311" y="1676"/>
                  <a:pt x="12041" y="1642"/>
                  <a:pt x="12063" y="1778"/>
                </a:cubicBezTo>
                <a:cubicBezTo>
                  <a:pt x="12068" y="1814"/>
                  <a:pt x="12012" y="1831"/>
                  <a:pt x="11978" y="1851"/>
                </a:cubicBezTo>
                <a:cubicBezTo>
                  <a:pt x="11933" y="1879"/>
                  <a:pt x="11606" y="2113"/>
                  <a:pt x="11622" y="1960"/>
                </a:cubicBezTo>
                <a:cubicBezTo>
                  <a:pt x="11634" y="1845"/>
                  <a:pt x="11706" y="1779"/>
                  <a:pt x="11526" y="1836"/>
                </a:cubicBezTo>
                <a:cubicBezTo>
                  <a:pt x="11350" y="1891"/>
                  <a:pt x="11503" y="1776"/>
                  <a:pt x="11444" y="1727"/>
                </a:cubicBezTo>
                <a:cubicBezTo>
                  <a:pt x="11390" y="1682"/>
                  <a:pt x="11382" y="1684"/>
                  <a:pt x="11450" y="1631"/>
                </a:cubicBezTo>
                <a:cubicBezTo>
                  <a:pt x="11498" y="1595"/>
                  <a:pt x="11465" y="1576"/>
                  <a:pt x="11471" y="1510"/>
                </a:cubicBezTo>
                <a:cubicBezTo>
                  <a:pt x="11484" y="1374"/>
                  <a:pt x="11329" y="1423"/>
                  <a:pt x="11597" y="1319"/>
                </a:cubicBezTo>
                <a:cubicBezTo>
                  <a:pt x="11730" y="1268"/>
                  <a:pt x="11928" y="1256"/>
                  <a:pt x="12035" y="1163"/>
                </a:cubicBezTo>
                <a:cubicBezTo>
                  <a:pt x="12138" y="1073"/>
                  <a:pt x="11708" y="1096"/>
                  <a:pt x="11607" y="1146"/>
                </a:cubicBezTo>
                <a:cubicBezTo>
                  <a:pt x="11445" y="1239"/>
                  <a:pt x="11443" y="1371"/>
                  <a:pt x="11330" y="1420"/>
                </a:cubicBezTo>
                <a:cubicBezTo>
                  <a:pt x="11203" y="1476"/>
                  <a:pt x="11143" y="1474"/>
                  <a:pt x="11050" y="1599"/>
                </a:cubicBezTo>
                <a:cubicBezTo>
                  <a:pt x="10975" y="1702"/>
                  <a:pt x="11145" y="1701"/>
                  <a:pt x="11135" y="1758"/>
                </a:cubicBezTo>
                <a:cubicBezTo>
                  <a:pt x="11129" y="1790"/>
                  <a:pt x="11083" y="1779"/>
                  <a:pt x="11090" y="1822"/>
                </a:cubicBezTo>
                <a:cubicBezTo>
                  <a:pt x="11075" y="1872"/>
                  <a:pt x="10909" y="1921"/>
                  <a:pt x="10857" y="1945"/>
                </a:cubicBezTo>
                <a:cubicBezTo>
                  <a:pt x="10761" y="1992"/>
                  <a:pt x="10681" y="2084"/>
                  <a:pt x="10617" y="2113"/>
                </a:cubicBezTo>
                <a:cubicBezTo>
                  <a:pt x="10616" y="2113"/>
                  <a:pt x="10744" y="1999"/>
                  <a:pt x="10697" y="1928"/>
                </a:cubicBezTo>
                <a:cubicBezTo>
                  <a:pt x="10658" y="1869"/>
                  <a:pt x="10543" y="1947"/>
                  <a:pt x="10483" y="1961"/>
                </a:cubicBezTo>
                <a:cubicBezTo>
                  <a:pt x="10360" y="1990"/>
                  <a:pt x="9909" y="1978"/>
                  <a:pt x="9826" y="1888"/>
                </a:cubicBezTo>
                <a:cubicBezTo>
                  <a:pt x="9793" y="1838"/>
                  <a:pt x="9789" y="1830"/>
                  <a:pt x="9712" y="1834"/>
                </a:cubicBezTo>
                <a:cubicBezTo>
                  <a:pt x="9549" y="1841"/>
                  <a:pt x="9305" y="1931"/>
                  <a:pt x="9667" y="1878"/>
                </a:cubicBezTo>
                <a:cubicBezTo>
                  <a:pt x="9766" y="1864"/>
                  <a:pt x="9629" y="1900"/>
                  <a:pt x="9598" y="1913"/>
                </a:cubicBezTo>
                <a:cubicBezTo>
                  <a:pt x="9473" y="1966"/>
                  <a:pt x="9435" y="2008"/>
                  <a:pt x="9346" y="2098"/>
                </a:cubicBezTo>
                <a:cubicBezTo>
                  <a:pt x="9309" y="2135"/>
                  <a:pt x="9280" y="2142"/>
                  <a:pt x="9305" y="2077"/>
                </a:cubicBezTo>
                <a:cubicBezTo>
                  <a:pt x="9369" y="1904"/>
                  <a:pt x="9032" y="1968"/>
                  <a:pt x="8968" y="1973"/>
                </a:cubicBezTo>
                <a:cubicBezTo>
                  <a:pt x="8570" y="2009"/>
                  <a:pt x="8906" y="1888"/>
                  <a:pt x="8741" y="1820"/>
                </a:cubicBezTo>
                <a:cubicBezTo>
                  <a:pt x="8663" y="1791"/>
                  <a:pt x="8488" y="1768"/>
                  <a:pt x="8394" y="1746"/>
                </a:cubicBezTo>
                <a:cubicBezTo>
                  <a:pt x="8230" y="1707"/>
                  <a:pt x="8182" y="1698"/>
                  <a:pt x="8017" y="1689"/>
                </a:cubicBezTo>
                <a:cubicBezTo>
                  <a:pt x="7896" y="1682"/>
                  <a:pt x="7981" y="1669"/>
                  <a:pt x="7864" y="1709"/>
                </a:cubicBezTo>
                <a:cubicBezTo>
                  <a:pt x="7740" y="1750"/>
                  <a:pt x="7787" y="1591"/>
                  <a:pt x="7683" y="1616"/>
                </a:cubicBezTo>
                <a:cubicBezTo>
                  <a:pt x="7620" y="1633"/>
                  <a:pt x="7331" y="1734"/>
                  <a:pt x="7290" y="1722"/>
                </a:cubicBezTo>
                <a:cubicBezTo>
                  <a:pt x="7295" y="1701"/>
                  <a:pt x="7515" y="1625"/>
                  <a:pt x="7340" y="1653"/>
                </a:cubicBezTo>
                <a:cubicBezTo>
                  <a:pt x="7161" y="1683"/>
                  <a:pt x="7033" y="1727"/>
                  <a:pt x="6863" y="1779"/>
                </a:cubicBezTo>
                <a:cubicBezTo>
                  <a:pt x="6720" y="1823"/>
                  <a:pt x="6840" y="1745"/>
                  <a:pt x="6763" y="1752"/>
                </a:cubicBezTo>
                <a:cubicBezTo>
                  <a:pt x="6654" y="1762"/>
                  <a:pt x="6697" y="1847"/>
                  <a:pt x="6521" y="1797"/>
                </a:cubicBezTo>
                <a:cubicBezTo>
                  <a:pt x="6456" y="1779"/>
                  <a:pt x="6237" y="1675"/>
                  <a:pt x="6190" y="1703"/>
                </a:cubicBezTo>
                <a:cubicBezTo>
                  <a:pt x="6141" y="1668"/>
                  <a:pt x="5926" y="1648"/>
                  <a:pt x="5869" y="1645"/>
                </a:cubicBezTo>
                <a:cubicBezTo>
                  <a:pt x="5726" y="1637"/>
                  <a:pt x="5615" y="1616"/>
                  <a:pt x="5477" y="1601"/>
                </a:cubicBezTo>
                <a:cubicBezTo>
                  <a:pt x="5444" y="1598"/>
                  <a:pt x="5209" y="1591"/>
                  <a:pt x="5199" y="1575"/>
                </a:cubicBezTo>
                <a:cubicBezTo>
                  <a:pt x="5176" y="1539"/>
                  <a:pt x="5018" y="1530"/>
                  <a:pt x="4977" y="1525"/>
                </a:cubicBezTo>
                <a:cubicBezTo>
                  <a:pt x="4850" y="1509"/>
                  <a:pt x="4966" y="1466"/>
                  <a:pt x="4774" y="1502"/>
                </a:cubicBezTo>
                <a:cubicBezTo>
                  <a:pt x="4674" y="1521"/>
                  <a:pt x="4564" y="1539"/>
                  <a:pt x="4466" y="1559"/>
                </a:cubicBezTo>
                <a:cubicBezTo>
                  <a:pt x="4428" y="1567"/>
                  <a:pt x="4370" y="1598"/>
                  <a:pt x="4356" y="1598"/>
                </a:cubicBezTo>
                <a:cubicBezTo>
                  <a:pt x="4172" y="1598"/>
                  <a:pt x="4025" y="1643"/>
                  <a:pt x="3856" y="1710"/>
                </a:cubicBezTo>
                <a:cubicBezTo>
                  <a:pt x="3677" y="1782"/>
                  <a:pt x="3584" y="1781"/>
                  <a:pt x="3409" y="1822"/>
                </a:cubicBezTo>
                <a:cubicBezTo>
                  <a:pt x="3166" y="1879"/>
                  <a:pt x="3250" y="2011"/>
                  <a:pt x="3407" y="2097"/>
                </a:cubicBezTo>
                <a:cubicBezTo>
                  <a:pt x="3574" y="2189"/>
                  <a:pt x="3353" y="2103"/>
                  <a:pt x="3339" y="2161"/>
                </a:cubicBezTo>
                <a:cubicBezTo>
                  <a:pt x="3314" y="2259"/>
                  <a:pt x="3108" y="2185"/>
                  <a:pt x="3044" y="2172"/>
                </a:cubicBezTo>
                <a:cubicBezTo>
                  <a:pt x="2943" y="2153"/>
                  <a:pt x="2673" y="2229"/>
                  <a:pt x="2556" y="2253"/>
                </a:cubicBezTo>
                <a:cubicBezTo>
                  <a:pt x="2414" y="2280"/>
                  <a:pt x="2570" y="2304"/>
                  <a:pt x="2525" y="2344"/>
                </a:cubicBezTo>
                <a:cubicBezTo>
                  <a:pt x="2443" y="2414"/>
                  <a:pt x="2583" y="2439"/>
                  <a:pt x="2633" y="2443"/>
                </a:cubicBezTo>
                <a:cubicBezTo>
                  <a:pt x="2749" y="2452"/>
                  <a:pt x="2842" y="2443"/>
                  <a:pt x="2955" y="2415"/>
                </a:cubicBezTo>
                <a:cubicBezTo>
                  <a:pt x="2999" y="2404"/>
                  <a:pt x="3125" y="2362"/>
                  <a:pt x="3029" y="2432"/>
                </a:cubicBezTo>
                <a:cubicBezTo>
                  <a:pt x="2914" y="2516"/>
                  <a:pt x="2858" y="2577"/>
                  <a:pt x="2710" y="2597"/>
                </a:cubicBezTo>
                <a:cubicBezTo>
                  <a:pt x="2636" y="2605"/>
                  <a:pt x="2576" y="2627"/>
                  <a:pt x="2505" y="2645"/>
                </a:cubicBezTo>
                <a:cubicBezTo>
                  <a:pt x="2409" y="2671"/>
                  <a:pt x="2407" y="2633"/>
                  <a:pt x="2300" y="2672"/>
                </a:cubicBezTo>
                <a:cubicBezTo>
                  <a:pt x="2175" y="2718"/>
                  <a:pt x="2294" y="2715"/>
                  <a:pt x="2151" y="2754"/>
                </a:cubicBezTo>
                <a:cubicBezTo>
                  <a:pt x="2118" y="2763"/>
                  <a:pt x="1793" y="2881"/>
                  <a:pt x="1861" y="2932"/>
                </a:cubicBezTo>
                <a:cubicBezTo>
                  <a:pt x="1930" y="2983"/>
                  <a:pt x="1914" y="2961"/>
                  <a:pt x="1996" y="2976"/>
                </a:cubicBezTo>
                <a:cubicBezTo>
                  <a:pt x="2017" y="2981"/>
                  <a:pt x="1971" y="3033"/>
                  <a:pt x="1896" y="3008"/>
                </a:cubicBezTo>
                <a:cubicBezTo>
                  <a:pt x="1837" y="2988"/>
                  <a:pt x="1762" y="3028"/>
                  <a:pt x="1748" y="3082"/>
                </a:cubicBezTo>
                <a:cubicBezTo>
                  <a:pt x="1716" y="3201"/>
                  <a:pt x="2039" y="3063"/>
                  <a:pt x="2064" y="3052"/>
                </a:cubicBezTo>
                <a:cubicBezTo>
                  <a:pt x="2076" y="3047"/>
                  <a:pt x="2212" y="2980"/>
                  <a:pt x="2124" y="3032"/>
                </a:cubicBezTo>
                <a:cubicBezTo>
                  <a:pt x="2001" y="3106"/>
                  <a:pt x="1998" y="3141"/>
                  <a:pt x="1896" y="3232"/>
                </a:cubicBezTo>
                <a:cubicBezTo>
                  <a:pt x="1873" y="3253"/>
                  <a:pt x="1782" y="3320"/>
                  <a:pt x="1860" y="3315"/>
                </a:cubicBezTo>
                <a:cubicBezTo>
                  <a:pt x="1960" y="3307"/>
                  <a:pt x="1957" y="3288"/>
                  <a:pt x="2079" y="3299"/>
                </a:cubicBezTo>
                <a:cubicBezTo>
                  <a:pt x="2131" y="3304"/>
                  <a:pt x="2349" y="3277"/>
                  <a:pt x="2376" y="3292"/>
                </a:cubicBezTo>
                <a:cubicBezTo>
                  <a:pt x="2373" y="3314"/>
                  <a:pt x="2212" y="3410"/>
                  <a:pt x="2187" y="3426"/>
                </a:cubicBezTo>
                <a:cubicBezTo>
                  <a:pt x="1970" y="3560"/>
                  <a:pt x="1806" y="3592"/>
                  <a:pt x="1585" y="3692"/>
                </a:cubicBezTo>
                <a:cubicBezTo>
                  <a:pt x="1430" y="3764"/>
                  <a:pt x="1383" y="3748"/>
                  <a:pt x="1230" y="3786"/>
                </a:cubicBezTo>
                <a:cubicBezTo>
                  <a:pt x="1205" y="3793"/>
                  <a:pt x="926" y="3884"/>
                  <a:pt x="966" y="3895"/>
                </a:cubicBezTo>
                <a:cubicBezTo>
                  <a:pt x="977" y="3898"/>
                  <a:pt x="1299" y="3818"/>
                  <a:pt x="1342" y="3810"/>
                </a:cubicBezTo>
                <a:cubicBezTo>
                  <a:pt x="1477" y="3786"/>
                  <a:pt x="1534" y="3779"/>
                  <a:pt x="1667" y="3738"/>
                </a:cubicBezTo>
                <a:cubicBezTo>
                  <a:pt x="1750" y="3712"/>
                  <a:pt x="1783" y="3682"/>
                  <a:pt x="1865" y="3651"/>
                </a:cubicBezTo>
                <a:cubicBezTo>
                  <a:pt x="1987" y="3605"/>
                  <a:pt x="2112" y="3566"/>
                  <a:pt x="2237" y="3519"/>
                </a:cubicBezTo>
                <a:cubicBezTo>
                  <a:pt x="2354" y="3474"/>
                  <a:pt x="2710" y="3367"/>
                  <a:pt x="2791" y="3297"/>
                </a:cubicBezTo>
                <a:cubicBezTo>
                  <a:pt x="2872" y="3227"/>
                  <a:pt x="2873" y="3210"/>
                  <a:pt x="2983" y="3161"/>
                </a:cubicBezTo>
                <a:cubicBezTo>
                  <a:pt x="3161" y="3081"/>
                  <a:pt x="3421" y="2964"/>
                  <a:pt x="3604" y="2923"/>
                </a:cubicBezTo>
                <a:cubicBezTo>
                  <a:pt x="3733" y="2893"/>
                  <a:pt x="3753" y="2926"/>
                  <a:pt x="3638" y="2956"/>
                </a:cubicBezTo>
                <a:cubicBezTo>
                  <a:pt x="3387" y="3021"/>
                  <a:pt x="3382" y="3027"/>
                  <a:pt x="3176" y="3172"/>
                </a:cubicBezTo>
                <a:cubicBezTo>
                  <a:pt x="3005" y="3293"/>
                  <a:pt x="3368" y="3170"/>
                  <a:pt x="3400" y="3157"/>
                </a:cubicBezTo>
                <a:cubicBezTo>
                  <a:pt x="3518" y="3112"/>
                  <a:pt x="3671" y="3137"/>
                  <a:pt x="3724" y="3030"/>
                </a:cubicBezTo>
                <a:cubicBezTo>
                  <a:pt x="3746" y="2984"/>
                  <a:pt x="3835" y="2949"/>
                  <a:pt x="3870" y="2961"/>
                </a:cubicBezTo>
                <a:cubicBezTo>
                  <a:pt x="3938" y="2984"/>
                  <a:pt x="3985" y="2935"/>
                  <a:pt x="4016" y="3004"/>
                </a:cubicBezTo>
                <a:cubicBezTo>
                  <a:pt x="4040" y="3057"/>
                  <a:pt x="4247" y="3108"/>
                  <a:pt x="4293" y="3114"/>
                </a:cubicBezTo>
                <a:cubicBezTo>
                  <a:pt x="4348" y="3122"/>
                  <a:pt x="4625" y="3132"/>
                  <a:pt x="4640" y="3137"/>
                </a:cubicBezTo>
                <a:cubicBezTo>
                  <a:pt x="4652" y="3142"/>
                  <a:pt x="4578" y="3206"/>
                  <a:pt x="4662" y="3294"/>
                </a:cubicBezTo>
                <a:cubicBezTo>
                  <a:pt x="4773" y="3411"/>
                  <a:pt x="4818" y="3232"/>
                  <a:pt x="4867" y="3312"/>
                </a:cubicBezTo>
                <a:cubicBezTo>
                  <a:pt x="4913" y="3387"/>
                  <a:pt x="5062" y="3169"/>
                  <a:pt x="5034" y="3236"/>
                </a:cubicBezTo>
                <a:cubicBezTo>
                  <a:pt x="4986" y="3351"/>
                  <a:pt x="5038" y="3328"/>
                  <a:pt x="5039" y="3412"/>
                </a:cubicBezTo>
                <a:cubicBezTo>
                  <a:pt x="5042" y="3504"/>
                  <a:pt x="4960" y="3457"/>
                  <a:pt x="4970" y="3617"/>
                </a:cubicBezTo>
                <a:cubicBezTo>
                  <a:pt x="4975" y="3705"/>
                  <a:pt x="4922" y="3738"/>
                  <a:pt x="4936" y="3760"/>
                </a:cubicBezTo>
                <a:cubicBezTo>
                  <a:pt x="4970" y="3813"/>
                  <a:pt x="4956" y="3862"/>
                  <a:pt x="4987" y="3876"/>
                </a:cubicBezTo>
                <a:cubicBezTo>
                  <a:pt x="4977" y="3934"/>
                  <a:pt x="4759" y="4153"/>
                  <a:pt x="4924" y="4114"/>
                </a:cubicBezTo>
                <a:cubicBezTo>
                  <a:pt x="5121" y="4067"/>
                  <a:pt x="4850" y="4169"/>
                  <a:pt x="4896" y="4290"/>
                </a:cubicBezTo>
                <a:cubicBezTo>
                  <a:pt x="4914" y="4335"/>
                  <a:pt x="5042" y="4271"/>
                  <a:pt x="4931" y="4384"/>
                </a:cubicBezTo>
                <a:cubicBezTo>
                  <a:pt x="4879" y="4438"/>
                  <a:pt x="4804" y="4503"/>
                  <a:pt x="4900" y="4547"/>
                </a:cubicBezTo>
                <a:cubicBezTo>
                  <a:pt x="5001" y="4594"/>
                  <a:pt x="4921" y="4617"/>
                  <a:pt x="5044" y="4596"/>
                </a:cubicBezTo>
                <a:cubicBezTo>
                  <a:pt x="5090" y="4589"/>
                  <a:pt x="5043" y="4631"/>
                  <a:pt x="5101" y="4693"/>
                </a:cubicBezTo>
                <a:cubicBezTo>
                  <a:pt x="5132" y="4727"/>
                  <a:pt x="5116" y="4787"/>
                  <a:pt x="5124" y="4847"/>
                </a:cubicBezTo>
                <a:cubicBezTo>
                  <a:pt x="5125" y="4876"/>
                  <a:pt x="5119" y="4890"/>
                  <a:pt x="5117" y="4922"/>
                </a:cubicBezTo>
                <a:cubicBezTo>
                  <a:pt x="5112" y="5087"/>
                  <a:pt x="4925" y="5178"/>
                  <a:pt x="4991" y="5086"/>
                </a:cubicBezTo>
                <a:cubicBezTo>
                  <a:pt x="5073" y="4972"/>
                  <a:pt x="4919" y="4939"/>
                  <a:pt x="4825" y="5049"/>
                </a:cubicBezTo>
                <a:cubicBezTo>
                  <a:pt x="4764" y="5121"/>
                  <a:pt x="4761" y="5171"/>
                  <a:pt x="4749" y="5254"/>
                </a:cubicBezTo>
                <a:cubicBezTo>
                  <a:pt x="4733" y="5303"/>
                  <a:pt x="4677" y="5364"/>
                  <a:pt x="4643" y="5404"/>
                </a:cubicBezTo>
                <a:cubicBezTo>
                  <a:pt x="4551" y="5511"/>
                  <a:pt x="4473" y="5623"/>
                  <a:pt x="4381" y="5727"/>
                </a:cubicBezTo>
                <a:cubicBezTo>
                  <a:pt x="4253" y="5873"/>
                  <a:pt x="4248" y="5929"/>
                  <a:pt x="4161" y="6091"/>
                </a:cubicBezTo>
                <a:cubicBezTo>
                  <a:pt x="4082" y="6235"/>
                  <a:pt x="4005" y="6411"/>
                  <a:pt x="4039" y="6580"/>
                </a:cubicBezTo>
                <a:cubicBezTo>
                  <a:pt x="4051" y="6639"/>
                  <a:pt x="4098" y="6681"/>
                  <a:pt x="4085" y="6707"/>
                </a:cubicBezTo>
                <a:cubicBezTo>
                  <a:pt x="4044" y="6805"/>
                  <a:pt x="4065" y="6960"/>
                  <a:pt x="4082" y="7063"/>
                </a:cubicBezTo>
                <a:cubicBezTo>
                  <a:pt x="4104" y="7199"/>
                  <a:pt x="4088" y="7215"/>
                  <a:pt x="4218" y="7270"/>
                </a:cubicBezTo>
                <a:cubicBezTo>
                  <a:pt x="4422" y="7356"/>
                  <a:pt x="4400" y="7451"/>
                  <a:pt x="4423" y="7559"/>
                </a:cubicBezTo>
                <a:cubicBezTo>
                  <a:pt x="4452" y="7662"/>
                  <a:pt x="4446" y="7900"/>
                  <a:pt x="4494" y="8006"/>
                </a:cubicBezTo>
                <a:cubicBezTo>
                  <a:pt x="4715" y="8494"/>
                  <a:pt x="4538" y="8316"/>
                  <a:pt x="4509" y="8391"/>
                </a:cubicBezTo>
                <a:cubicBezTo>
                  <a:pt x="4497" y="8490"/>
                  <a:pt x="4659" y="8496"/>
                  <a:pt x="4703" y="8542"/>
                </a:cubicBezTo>
                <a:cubicBezTo>
                  <a:pt x="4796" y="8637"/>
                  <a:pt x="4720" y="8837"/>
                  <a:pt x="4734" y="8854"/>
                </a:cubicBezTo>
                <a:cubicBezTo>
                  <a:pt x="4734" y="8855"/>
                  <a:pt x="4809" y="8914"/>
                  <a:pt x="4823" y="8928"/>
                </a:cubicBezTo>
                <a:cubicBezTo>
                  <a:pt x="4858" y="8963"/>
                  <a:pt x="4982" y="9134"/>
                  <a:pt x="5025" y="9110"/>
                </a:cubicBezTo>
                <a:cubicBezTo>
                  <a:pt x="5081" y="9079"/>
                  <a:pt x="4974" y="8923"/>
                  <a:pt x="4957" y="8880"/>
                </a:cubicBezTo>
                <a:cubicBezTo>
                  <a:pt x="4913" y="8773"/>
                  <a:pt x="4891" y="8612"/>
                  <a:pt x="4852" y="8489"/>
                </a:cubicBezTo>
                <a:cubicBezTo>
                  <a:pt x="4805" y="8341"/>
                  <a:pt x="4747" y="8196"/>
                  <a:pt x="4696" y="8050"/>
                </a:cubicBezTo>
                <a:cubicBezTo>
                  <a:pt x="4667" y="7962"/>
                  <a:pt x="4625" y="7783"/>
                  <a:pt x="4698" y="7708"/>
                </a:cubicBezTo>
                <a:cubicBezTo>
                  <a:pt x="4770" y="7635"/>
                  <a:pt x="4850" y="7751"/>
                  <a:pt x="4873" y="7817"/>
                </a:cubicBezTo>
                <a:cubicBezTo>
                  <a:pt x="4949" y="8029"/>
                  <a:pt x="4862" y="8093"/>
                  <a:pt x="5039" y="8328"/>
                </a:cubicBezTo>
                <a:cubicBezTo>
                  <a:pt x="5111" y="8424"/>
                  <a:pt x="5199" y="8530"/>
                  <a:pt x="5197" y="8656"/>
                </a:cubicBezTo>
                <a:cubicBezTo>
                  <a:pt x="5196" y="8745"/>
                  <a:pt x="5224" y="8710"/>
                  <a:pt x="5290" y="8786"/>
                </a:cubicBezTo>
                <a:cubicBezTo>
                  <a:pt x="5367" y="8874"/>
                  <a:pt x="5518" y="9111"/>
                  <a:pt x="5564" y="9220"/>
                </a:cubicBezTo>
                <a:cubicBezTo>
                  <a:pt x="5616" y="9339"/>
                  <a:pt x="5623" y="9446"/>
                  <a:pt x="5562" y="9564"/>
                </a:cubicBezTo>
                <a:cubicBezTo>
                  <a:pt x="5525" y="9629"/>
                  <a:pt x="5561" y="9715"/>
                  <a:pt x="5611" y="9762"/>
                </a:cubicBezTo>
                <a:cubicBezTo>
                  <a:pt x="5770" y="9909"/>
                  <a:pt x="5969" y="9993"/>
                  <a:pt x="6149" y="10106"/>
                </a:cubicBezTo>
                <a:cubicBezTo>
                  <a:pt x="6257" y="10174"/>
                  <a:pt x="6421" y="10249"/>
                  <a:pt x="6539" y="10300"/>
                </a:cubicBezTo>
                <a:cubicBezTo>
                  <a:pt x="6875" y="10445"/>
                  <a:pt x="6924" y="10214"/>
                  <a:pt x="7047" y="10277"/>
                </a:cubicBezTo>
                <a:cubicBezTo>
                  <a:pt x="7183" y="10348"/>
                  <a:pt x="7275" y="10511"/>
                  <a:pt x="7316" y="10533"/>
                </a:cubicBezTo>
                <a:cubicBezTo>
                  <a:pt x="7383" y="10611"/>
                  <a:pt x="7510" y="10673"/>
                  <a:pt x="7590" y="10673"/>
                </a:cubicBezTo>
                <a:cubicBezTo>
                  <a:pt x="7700" y="10708"/>
                  <a:pt x="7818" y="10760"/>
                  <a:pt x="7835" y="10763"/>
                </a:cubicBezTo>
                <a:cubicBezTo>
                  <a:pt x="7950" y="10777"/>
                  <a:pt x="7915" y="10758"/>
                  <a:pt x="7988" y="10720"/>
                </a:cubicBezTo>
                <a:cubicBezTo>
                  <a:pt x="8011" y="10736"/>
                  <a:pt x="8025" y="10751"/>
                  <a:pt x="8046" y="10776"/>
                </a:cubicBezTo>
                <a:cubicBezTo>
                  <a:pt x="7998" y="10815"/>
                  <a:pt x="7949" y="10783"/>
                  <a:pt x="8058" y="10939"/>
                </a:cubicBezTo>
                <a:cubicBezTo>
                  <a:pt x="8097" y="10996"/>
                  <a:pt x="8147" y="11061"/>
                  <a:pt x="8212" y="11123"/>
                </a:cubicBezTo>
                <a:cubicBezTo>
                  <a:pt x="8243" y="11201"/>
                  <a:pt x="8209" y="11242"/>
                  <a:pt x="8222" y="11278"/>
                </a:cubicBezTo>
                <a:cubicBezTo>
                  <a:pt x="8299" y="11492"/>
                  <a:pt x="8279" y="11320"/>
                  <a:pt x="8300" y="11315"/>
                </a:cubicBezTo>
                <a:cubicBezTo>
                  <a:pt x="8361" y="11298"/>
                  <a:pt x="8554" y="11601"/>
                  <a:pt x="8593" y="11621"/>
                </a:cubicBezTo>
                <a:cubicBezTo>
                  <a:pt x="8653" y="11592"/>
                  <a:pt x="8754" y="11630"/>
                  <a:pt x="8806" y="11661"/>
                </a:cubicBezTo>
                <a:cubicBezTo>
                  <a:pt x="8881" y="11705"/>
                  <a:pt x="8928" y="11811"/>
                  <a:pt x="8977" y="11702"/>
                </a:cubicBezTo>
                <a:cubicBezTo>
                  <a:pt x="9023" y="11602"/>
                  <a:pt x="9070" y="11491"/>
                  <a:pt x="9206" y="11520"/>
                </a:cubicBezTo>
                <a:cubicBezTo>
                  <a:pt x="9335" y="11562"/>
                  <a:pt x="9328" y="11683"/>
                  <a:pt x="9344" y="11765"/>
                </a:cubicBezTo>
                <a:close/>
                <a:moveTo>
                  <a:pt x="10111" y="5390"/>
                </a:moveTo>
                <a:cubicBezTo>
                  <a:pt x="10199" y="5430"/>
                  <a:pt x="10222" y="5341"/>
                  <a:pt x="10120" y="5359"/>
                </a:cubicBezTo>
                <a:cubicBezTo>
                  <a:pt x="10096" y="5363"/>
                  <a:pt x="10086" y="5375"/>
                  <a:pt x="10111" y="5390"/>
                </a:cubicBezTo>
                <a:close/>
                <a:moveTo>
                  <a:pt x="4792" y="3668"/>
                </a:moveTo>
                <a:cubicBezTo>
                  <a:pt x="4800" y="3664"/>
                  <a:pt x="4919" y="3596"/>
                  <a:pt x="4839" y="3614"/>
                </a:cubicBezTo>
                <a:cubicBezTo>
                  <a:pt x="4746" y="3634"/>
                  <a:pt x="4647" y="3732"/>
                  <a:pt x="4792" y="3668"/>
                </a:cubicBezTo>
                <a:close/>
                <a:moveTo>
                  <a:pt x="4712" y="3867"/>
                </a:moveTo>
                <a:cubicBezTo>
                  <a:pt x="4717" y="3939"/>
                  <a:pt x="4778" y="3891"/>
                  <a:pt x="4798" y="3835"/>
                </a:cubicBezTo>
                <a:cubicBezTo>
                  <a:pt x="4862" y="3659"/>
                  <a:pt x="4702" y="3736"/>
                  <a:pt x="4712" y="3867"/>
                </a:cubicBezTo>
                <a:close/>
                <a:moveTo>
                  <a:pt x="4956" y="3449"/>
                </a:moveTo>
                <a:cubicBezTo>
                  <a:pt x="5013" y="3365"/>
                  <a:pt x="4825" y="3497"/>
                  <a:pt x="4866" y="3512"/>
                </a:cubicBezTo>
                <a:cubicBezTo>
                  <a:pt x="4887" y="3520"/>
                  <a:pt x="4944" y="3464"/>
                  <a:pt x="4956" y="3449"/>
                </a:cubicBezTo>
                <a:close/>
                <a:moveTo>
                  <a:pt x="4774" y="3479"/>
                </a:moveTo>
                <a:cubicBezTo>
                  <a:pt x="4920" y="3416"/>
                  <a:pt x="4671" y="3381"/>
                  <a:pt x="4679" y="3465"/>
                </a:cubicBezTo>
                <a:cubicBezTo>
                  <a:pt x="4682" y="3503"/>
                  <a:pt x="4753" y="3486"/>
                  <a:pt x="4774" y="3479"/>
                </a:cubicBezTo>
                <a:close/>
                <a:moveTo>
                  <a:pt x="2466" y="3586"/>
                </a:moveTo>
                <a:cubicBezTo>
                  <a:pt x="2471" y="3585"/>
                  <a:pt x="2847" y="3454"/>
                  <a:pt x="2711" y="3443"/>
                </a:cubicBezTo>
                <a:cubicBezTo>
                  <a:pt x="2643" y="3437"/>
                  <a:pt x="2400" y="3522"/>
                  <a:pt x="2413" y="3584"/>
                </a:cubicBezTo>
                <a:cubicBezTo>
                  <a:pt x="2417" y="3601"/>
                  <a:pt x="2457" y="3588"/>
                  <a:pt x="2466" y="3586"/>
                </a:cubicBezTo>
                <a:close/>
                <a:moveTo>
                  <a:pt x="740" y="3939"/>
                </a:moveTo>
                <a:cubicBezTo>
                  <a:pt x="602" y="3987"/>
                  <a:pt x="844" y="3964"/>
                  <a:pt x="861" y="3927"/>
                </a:cubicBezTo>
                <a:cubicBezTo>
                  <a:pt x="845" y="3910"/>
                  <a:pt x="760" y="3933"/>
                  <a:pt x="740" y="3939"/>
                </a:cubicBezTo>
                <a:close/>
                <a:moveTo>
                  <a:pt x="214" y="4113"/>
                </a:moveTo>
                <a:cubicBezTo>
                  <a:pt x="0" y="4206"/>
                  <a:pt x="324" y="4105"/>
                  <a:pt x="348" y="4068"/>
                </a:cubicBezTo>
                <a:cubicBezTo>
                  <a:pt x="343" y="4056"/>
                  <a:pt x="226" y="4108"/>
                  <a:pt x="214" y="4113"/>
                </a:cubicBezTo>
                <a:close/>
                <a:moveTo>
                  <a:pt x="9306" y="4986"/>
                </a:moveTo>
                <a:cubicBezTo>
                  <a:pt x="9249" y="5018"/>
                  <a:pt x="8912" y="5178"/>
                  <a:pt x="9043" y="5222"/>
                </a:cubicBezTo>
                <a:cubicBezTo>
                  <a:pt x="9154" y="5260"/>
                  <a:pt x="9296" y="5134"/>
                  <a:pt x="9417" y="5189"/>
                </a:cubicBezTo>
                <a:cubicBezTo>
                  <a:pt x="9521" y="5254"/>
                  <a:pt x="9619" y="5240"/>
                  <a:pt x="9730" y="5220"/>
                </a:cubicBezTo>
                <a:cubicBezTo>
                  <a:pt x="9808" y="5207"/>
                  <a:pt x="9815" y="5229"/>
                  <a:pt x="9876" y="5266"/>
                </a:cubicBezTo>
                <a:cubicBezTo>
                  <a:pt x="9920" y="5292"/>
                  <a:pt x="9916" y="5329"/>
                  <a:pt x="9857" y="5339"/>
                </a:cubicBezTo>
                <a:cubicBezTo>
                  <a:pt x="9651" y="5376"/>
                  <a:pt x="9415" y="5295"/>
                  <a:pt x="9302" y="5586"/>
                </a:cubicBezTo>
                <a:cubicBezTo>
                  <a:pt x="9257" y="5702"/>
                  <a:pt x="9197" y="5760"/>
                  <a:pt x="9154" y="5867"/>
                </a:cubicBezTo>
                <a:cubicBezTo>
                  <a:pt x="9081" y="6050"/>
                  <a:pt x="9212" y="6046"/>
                  <a:pt x="9313" y="5901"/>
                </a:cubicBezTo>
                <a:cubicBezTo>
                  <a:pt x="9410" y="5762"/>
                  <a:pt x="9448" y="5582"/>
                  <a:pt x="9596" y="5503"/>
                </a:cubicBezTo>
                <a:cubicBezTo>
                  <a:pt x="9687" y="5454"/>
                  <a:pt x="9801" y="5328"/>
                  <a:pt x="9895" y="5432"/>
                </a:cubicBezTo>
                <a:cubicBezTo>
                  <a:pt x="9991" y="5540"/>
                  <a:pt x="9753" y="5654"/>
                  <a:pt x="9809" y="5685"/>
                </a:cubicBezTo>
                <a:cubicBezTo>
                  <a:pt x="9865" y="5701"/>
                  <a:pt x="9913" y="5684"/>
                  <a:pt x="9895" y="5769"/>
                </a:cubicBezTo>
                <a:cubicBezTo>
                  <a:pt x="9864" y="5905"/>
                  <a:pt x="9525" y="6140"/>
                  <a:pt x="9832" y="6077"/>
                </a:cubicBezTo>
                <a:cubicBezTo>
                  <a:pt x="9918" y="6060"/>
                  <a:pt x="10331" y="5912"/>
                  <a:pt x="10354" y="5848"/>
                </a:cubicBezTo>
                <a:cubicBezTo>
                  <a:pt x="10353" y="5814"/>
                  <a:pt x="10338" y="5794"/>
                  <a:pt x="10401" y="5775"/>
                </a:cubicBezTo>
                <a:cubicBezTo>
                  <a:pt x="10535" y="5746"/>
                  <a:pt x="10648" y="5836"/>
                  <a:pt x="10765" y="5713"/>
                </a:cubicBezTo>
                <a:cubicBezTo>
                  <a:pt x="10821" y="5654"/>
                  <a:pt x="10747" y="5664"/>
                  <a:pt x="10781" y="5602"/>
                </a:cubicBezTo>
                <a:cubicBezTo>
                  <a:pt x="10764" y="5609"/>
                  <a:pt x="10745" y="5616"/>
                  <a:pt x="10725" y="5623"/>
                </a:cubicBezTo>
                <a:cubicBezTo>
                  <a:pt x="10658" y="5649"/>
                  <a:pt x="10693" y="5661"/>
                  <a:pt x="10637" y="5664"/>
                </a:cubicBezTo>
                <a:cubicBezTo>
                  <a:pt x="10440" y="5675"/>
                  <a:pt x="10419" y="5731"/>
                  <a:pt x="10277" y="5829"/>
                </a:cubicBezTo>
                <a:cubicBezTo>
                  <a:pt x="10197" y="5885"/>
                  <a:pt x="10018" y="5921"/>
                  <a:pt x="9919" y="5948"/>
                </a:cubicBezTo>
                <a:cubicBezTo>
                  <a:pt x="9812" y="5977"/>
                  <a:pt x="9730" y="6006"/>
                  <a:pt x="9839" y="5891"/>
                </a:cubicBezTo>
                <a:cubicBezTo>
                  <a:pt x="9934" y="5792"/>
                  <a:pt x="10001" y="5711"/>
                  <a:pt x="10089" y="5607"/>
                </a:cubicBezTo>
                <a:cubicBezTo>
                  <a:pt x="10154" y="5529"/>
                  <a:pt x="10173" y="5504"/>
                  <a:pt x="10267" y="5534"/>
                </a:cubicBezTo>
                <a:cubicBezTo>
                  <a:pt x="10337" y="5556"/>
                  <a:pt x="10387" y="5520"/>
                  <a:pt x="10365" y="5451"/>
                </a:cubicBezTo>
                <a:cubicBezTo>
                  <a:pt x="10326" y="5330"/>
                  <a:pt x="10188" y="5325"/>
                  <a:pt x="10085" y="5306"/>
                </a:cubicBezTo>
                <a:cubicBezTo>
                  <a:pt x="9918" y="5276"/>
                  <a:pt x="9927" y="5252"/>
                  <a:pt x="9903" y="5114"/>
                </a:cubicBezTo>
                <a:cubicBezTo>
                  <a:pt x="9870" y="4930"/>
                  <a:pt x="9684" y="4826"/>
                  <a:pt x="9525" y="4909"/>
                </a:cubicBezTo>
                <a:cubicBezTo>
                  <a:pt x="9454" y="4946"/>
                  <a:pt x="9381" y="4973"/>
                  <a:pt x="9306" y="4986"/>
                </a:cubicBezTo>
                <a:close/>
                <a:moveTo>
                  <a:pt x="4480" y="4337"/>
                </a:moveTo>
                <a:cubicBezTo>
                  <a:pt x="4457" y="4360"/>
                  <a:pt x="4443" y="4165"/>
                  <a:pt x="4494" y="4188"/>
                </a:cubicBezTo>
                <a:cubicBezTo>
                  <a:pt x="4521" y="4200"/>
                  <a:pt x="4493" y="4316"/>
                  <a:pt x="4480" y="4337"/>
                </a:cubicBezTo>
                <a:close/>
                <a:moveTo>
                  <a:pt x="4489" y="4110"/>
                </a:moveTo>
                <a:cubicBezTo>
                  <a:pt x="4582" y="4020"/>
                  <a:pt x="4636" y="4112"/>
                  <a:pt x="4498" y="4155"/>
                </a:cubicBezTo>
                <a:cubicBezTo>
                  <a:pt x="4447" y="4171"/>
                  <a:pt x="4470" y="4132"/>
                  <a:pt x="4489" y="4110"/>
                </a:cubicBezTo>
                <a:close/>
                <a:moveTo>
                  <a:pt x="13759" y="4511"/>
                </a:moveTo>
                <a:cubicBezTo>
                  <a:pt x="13799" y="4482"/>
                  <a:pt x="14019" y="4348"/>
                  <a:pt x="13883" y="4498"/>
                </a:cubicBezTo>
                <a:cubicBezTo>
                  <a:pt x="13779" y="4606"/>
                  <a:pt x="13622" y="4727"/>
                  <a:pt x="13853" y="4781"/>
                </a:cubicBezTo>
                <a:cubicBezTo>
                  <a:pt x="13968" y="4808"/>
                  <a:pt x="14050" y="4839"/>
                  <a:pt x="14001" y="4978"/>
                </a:cubicBezTo>
                <a:cubicBezTo>
                  <a:pt x="13975" y="5053"/>
                  <a:pt x="14074" y="5053"/>
                  <a:pt x="14022" y="5136"/>
                </a:cubicBezTo>
                <a:cubicBezTo>
                  <a:pt x="13977" y="5208"/>
                  <a:pt x="13876" y="5161"/>
                  <a:pt x="13805" y="5144"/>
                </a:cubicBezTo>
                <a:cubicBezTo>
                  <a:pt x="13646" y="5105"/>
                  <a:pt x="13833" y="5066"/>
                  <a:pt x="13596" y="5075"/>
                </a:cubicBezTo>
                <a:cubicBezTo>
                  <a:pt x="13528" y="5078"/>
                  <a:pt x="13186" y="5100"/>
                  <a:pt x="13304" y="4945"/>
                </a:cubicBezTo>
                <a:cubicBezTo>
                  <a:pt x="13347" y="4889"/>
                  <a:pt x="13425" y="4878"/>
                  <a:pt x="13502" y="4784"/>
                </a:cubicBezTo>
                <a:cubicBezTo>
                  <a:pt x="13602" y="4661"/>
                  <a:pt x="13624" y="4612"/>
                  <a:pt x="13759" y="4511"/>
                </a:cubicBezTo>
                <a:close/>
                <a:moveTo>
                  <a:pt x="12807" y="4719"/>
                </a:moveTo>
                <a:cubicBezTo>
                  <a:pt x="13024" y="4776"/>
                  <a:pt x="13027" y="4878"/>
                  <a:pt x="12827" y="4786"/>
                </a:cubicBezTo>
                <a:cubicBezTo>
                  <a:pt x="12776" y="4762"/>
                  <a:pt x="12675" y="4694"/>
                  <a:pt x="12807" y="4719"/>
                </a:cubicBezTo>
                <a:close/>
                <a:moveTo>
                  <a:pt x="12735" y="5273"/>
                </a:moveTo>
                <a:cubicBezTo>
                  <a:pt x="12843" y="5327"/>
                  <a:pt x="12558" y="5320"/>
                  <a:pt x="12536" y="5225"/>
                </a:cubicBezTo>
                <a:cubicBezTo>
                  <a:pt x="12528" y="5189"/>
                  <a:pt x="12604" y="5228"/>
                  <a:pt x="12623" y="5234"/>
                </a:cubicBezTo>
                <a:cubicBezTo>
                  <a:pt x="12660" y="5247"/>
                  <a:pt x="12698" y="5258"/>
                  <a:pt x="12735" y="5273"/>
                </a:cubicBezTo>
                <a:close/>
                <a:moveTo>
                  <a:pt x="12771" y="2440"/>
                </a:moveTo>
                <a:cubicBezTo>
                  <a:pt x="12775" y="2415"/>
                  <a:pt x="12751" y="2396"/>
                  <a:pt x="12729" y="2408"/>
                </a:cubicBezTo>
                <a:cubicBezTo>
                  <a:pt x="12647" y="2453"/>
                  <a:pt x="12630" y="2441"/>
                  <a:pt x="12545" y="2460"/>
                </a:cubicBezTo>
                <a:cubicBezTo>
                  <a:pt x="12375" y="2499"/>
                  <a:pt x="12213" y="2434"/>
                  <a:pt x="12467" y="2330"/>
                </a:cubicBezTo>
                <a:cubicBezTo>
                  <a:pt x="12525" y="2306"/>
                  <a:pt x="12625" y="2310"/>
                  <a:pt x="12653" y="2379"/>
                </a:cubicBezTo>
                <a:cubicBezTo>
                  <a:pt x="12674" y="2431"/>
                  <a:pt x="12667" y="2350"/>
                  <a:pt x="12677" y="2341"/>
                </a:cubicBezTo>
                <a:cubicBezTo>
                  <a:pt x="12712" y="2305"/>
                  <a:pt x="12852" y="2338"/>
                  <a:pt x="12904" y="2274"/>
                </a:cubicBezTo>
                <a:cubicBezTo>
                  <a:pt x="12973" y="2187"/>
                  <a:pt x="13070" y="2127"/>
                  <a:pt x="13186" y="2142"/>
                </a:cubicBezTo>
                <a:cubicBezTo>
                  <a:pt x="13326" y="2191"/>
                  <a:pt x="13209" y="2210"/>
                  <a:pt x="13263" y="2216"/>
                </a:cubicBezTo>
                <a:cubicBezTo>
                  <a:pt x="13291" y="2219"/>
                  <a:pt x="13481" y="2186"/>
                  <a:pt x="13438" y="2133"/>
                </a:cubicBezTo>
                <a:lnTo>
                  <a:pt x="13418" y="2118"/>
                </a:lnTo>
                <a:cubicBezTo>
                  <a:pt x="13334" y="2073"/>
                  <a:pt x="13217" y="2139"/>
                  <a:pt x="13187" y="2085"/>
                </a:cubicBezTo>
                <a:cubicBezTo>
                  <a:pt x="13197" y="2025"/>
                  <a:pt x="13293" y="1954"/>
                  <a:pt x="13221" y="1886"/>
                </a:cubicBezTo>
                <a:cubicBezTo>
                  <a:pt x="13189" y="1856"/>
                  <a:pt x="13227" y="1872"/>
                  <a:pt x="13168" y="1847"/>
                </a:cubicBezTo>
                <a:cubicBezTo>
                  <a:pt x="13089" y="1814"/>
                  <a:pt x="13188" y="1793"/>
                  <a:pt x="13070" y="1811"/>
                </a:cubicBezTo>
                <a:cubicBezTo>
                  <a:pt x="12873" y="1844"/>
                  <a:pt x="13119" y="1751"/>
                  <a:pt x="13013" y="1704"/>
                </a:cubicBezTo>
                <a:cubicBezTo>
                  <a:pt x="13001" y="1699"/>
                  <a:pt x="12996" y="1685"/>
                  <a:pt x="12970" y="1670"/>
                </a:cubicBezTo>
                <a:cubicBezTo>
                  <a:pt x="12945" y="1656"/>
                  <a:pt x="12824" y="1516"/>
                  <a:pt x="12838" y="1620"/>
                </a:cubicBezTo>
                <a:cubicBezTo>
                  <a:pt x="12850" y="1704"/>
                  <a:pt x="12623" y="1638"/>
                  <a:pt x="12561" y="1669"/>
                </a:cubicBezTo>
                <a:cubicBezTo>
                  <a:pt x="12559" y="1670"/>
                  <a:pt x="12495" y="1658"/>
                  <a:pt x="12478" y="1658"/>
                </a:cubicBezTo>
                <a:cubicBezTo>
                  <a:pt x="12379" y="1659"/>
                  <a:pt x="12317" y="1661"/>
                  <a:pt x="12216" y="1654"/>
                </a:cubicBezTo>
                <a:cubicBezTo>
                  <a:pt x="12155" y="1650"/>
                  <a:pt x="12108" y="1664"/>
                  <a:pt x="12072" y="1621"/>
                </a:cubicBezTo>
                <a:cubicBezTo>
                  <a:pt x="12018" y="1559"/>
                  <a:pt x="11909" y="1678"/>
                  <a:pt x="11842" y="1569"/>
                </a:cubicBezTo>
                <a:cubicBezTo>
                  <a:pt x="11775" y="1460"/>
                  <a:pt x="12027" y="1548"/>
                  <a:pt x="12027" y="1515"/>
                </a:cubicBezTo>
                <a:cubicBezTo>
                  <a:pt x="12028" y="1479"/>
                  <a:pt x="11782" y="1488"/>
                  <a:pt x="11910" y="1380"/>
                </a:cubicBezTo>
                <a:cubicBezTo>
                  <a:pt x="12085" y="1235"/>
                  <a:pt x="12310" y="1143"/>
                  <a:pt x="12538" y="1138"/>
                </a:cubicBezTo>
                <a:cubicBezTo>
                  <a:pt x="12677" y="1134"/>
                  <a:pt x="12485" y="1211"/>
                  <a:pt x="12453" y="1228"/>
                </a:cubicBezTo>
                <a:cubicBezTo>
                  <a:pt x="12175" y="1375"/>
                  <a:pt x="12443" y="1477"/>
                  <a:pt x="12193" y="1506"/>
                </a:cubicBezTo>
                <a:cubicBezTo>
                  <a:pt x="12109" y="1515"/>
                  <a:pt x="12312" y="1514"/>
                  <a:pt x="12315" y="1512"/>
                </a:cubicBezTo>
                <a:cubicBezTo>
                  <a:pt x="12371" y="1492"/>
                  <a:pt x="12330" y="1421"/>
                  <a:pt x="12429" y="1365"/>
                </a:cubicBezTo>
                <a:cubicBezTo>
                  <a:pt x="12516" y="1316"/>
                  <a:pt x="12407" y="1322"/>
                  <a:pt x="12543" y="1258"/>
                </a:cubicBezTo>
                <a:cubicBezTo>
                  <a:pt x="12631" y="1217"/>
                  <a:pt x="12632" y="1191"/>
                  <a:pt x="12755" y="1179"/>
                </a:cubicBezTo>
                <a:cubicBezTo>
                  <a:pt x="12916" y="1163"/>
                  <a:pt x="13043" y="1232"/>
                  <a:pt x="12872" y="1364"/>
                </a:cubicBezTo>
                <a:cubicBezTo>
                  <a:pt x="12818" y="1406"/>
                  <a:pt x="12919" y="1364"/>
                  <a:pt x="12945" y="1357"/>
                </a:cubicBezTo>
                <a:cubicBezTo>
                  <a:pt x="13010" y="1340"/>
                  <a:pt x="13019" y="1338"/>
                  <a:pt x="13058" y="1379"/>
                </a:cubicBezTo>
                <a:cubicBezTo>
                  <a:pt x="13137" y="1428"/>
                  <a:pt x="13263" y="1241"/>
                  <a:pt x="13375" y="1333"/>
                </a:cubicBezTo>
                <a:cubicBezTo>
                  <a:pt x="13389" y="1344"/>
                  <a:pt x="13423" y="1402"/>
                  <a:pt x="13417" y="1420"/>
                </a:cubicBezTo>
                <a:cubicBezTo>
                  <a:pt x="13401" y="1466"/>
                  <a:pt x="13413" y="1449"/>
                  <a:pt x="13479" y="1458"/>
                </a:cubicBezTo>
                <a:cubicBezTo>
                  <a:pt x="13543" y="1467"/>
                  <a:pt x="13645" y="1489"/>
                  <a:pt x="13681" y="1549"/>
                </a:cubicBezTo>
                <a:cubicBezTo>
                  <a:pt x="13715" y="1606"/>
                  <a:pt x="13858" y="1537"/>
                  <a:pt x="13860" y="1628"/>
                </a:cubicBezTo>
                <a:cubicBezTo>
                  <a:pt x="13861" y="1713"/>
                  <a:pt x="13933" y="1722"/>
                  <a:pt x="13862" y="1774"/>
                </a:cubicBezTo>
                <a:cubicBezTo>
                  <a:pt x="13759" y="1865"/>
                  <a:pt x="13816" y="1833"/>
                  <a:pt x="13869" y="1890"/>
                </a:cubicBezTo>
                <a:cubicBezTo>
                  <a:pt x="13939" y="1965"/>
                  <a:pt x="14127" y="1959"/>
                  <a:pt x="14137" y="1993"/>
                </a:cubicBezTo>
                <a:cubicBezTo>
                  <a:pt x="14148" y="2028"/>
                  <a:pt x="14022" y="2060"/>
                  <a:pt x="14168" y="2055"/>
                </a:cubicBezTo>
                <a:cubicBezTo>
                  <a:pt x="14250" y="2052"/>
                  <a:pt x="14192" y="2063"/>
                  <a:pt x="14200" y="2097"/>
                </a:cubicBezTo>
                <a:cubicBezTo>
                  <a:pt x="14216" y="2123"/>
                  <a:pt x="14424" y="2055"/>
                  <a:pt x="14336" y="2142"/>
                </a:cubicBezTo>
                <a:cubicBezTo>
                  <a:pt x="14254" y="2200"/>
                  <a:pt x="14272" y="2141"/>
                  <a:pt x="14196" y="2221"/>
                </a:cubicBezTo>
                <a:cubicBezTo>
                  <a:pt x="14165" y="2254"/>
                  <a:pt x="14106" y="2273"/>
                  <a:pt x="14060" y="2303"/>
                </a:cubicBezTo>
                <a:cubicBezTo>
                  <a:pt x="13878" y="2420"/>
                  <a:pt x="13921" y="2251"/>
                  <a:pt x="13879" y="2210"/>
                </a:cubicBezTo>
                <a:cubicBezTo>
                  <a:pt x="13802" y="2152"/>
                  <a:pt x="13687" y="2158"/>
                  <a:pt x="13604" y="2205"/>
                </a:cubicBezTo>
                <a:cubicBezTo>
                  <a:pt x="13531" y="2247"/>
                  <a:pt x="13588" y="2291"/>
                  <a:pt x="13632" y="2340"/>
                </a:cubicBezTo>
                <a:cubicBezTo>
                  <a:pt x="13665" y="2378"/>
                  <a:pt x="13814" y="2532"/>
                  <a:pt x="13749" y="2579"/>
                </a:cubicBezTo>
                <a:cubicBezTo>
                  <a:pt x="13683" y="2625"/>
                  <a:pt x="13710" y="2587"/>
                  <a:pt x="13672" y="2660"/>
                </a:cubicBezTo>
                <a:cubicBezTo>
                  <a:pt x="13667" y="2670"/>
                  <a:pt x="13629" y="2724"/>
                  <a:pt x="13621" y="2723"/>
                </a:cubicBezTo>
                <a:cubicBezTo>
                  <a:pt x="13615" y="2722"/>
                  <a:pt x="13557" y="2665"/>
                  <a:pt x="13493" y="2650"/>
                </a:cubicBezTo>
                <a:cubicBezTo>
                  <a:pt x="13451" y="2640"/>
                  <a:pt x="13427" y="2573"/>
                  <a:pt x="13331" y="2574"/>
                </a:cubicBezTo>
                <a:cubicBezTo>
                  <a:pt x="13245" y="2575"/>
                  <a:pt x="13442" y="2731"/>
                  <a:pt x="13451" y="2753"/>
                </a:cubicBezTo>
                <a:cubicBezTo>
                  <a:pt x="13480" y="2823"/>
                  <a:pt x="13294" y="2789"/>
                  <a:pt x="13269" y="2782"/>
                </a:cubicBezTo>
                <a:cubicBezTo>
                  <a:pt x="13224" y="2770"/>
                  <a:pt x="12958" y="2666"/>
                  <a:pt x="12948" y="2623"/>
                </a:cubicBezTo>
                <a:cubicBezTo>
                  <a:pt x="12939" y="2582"/>
                  <a:pt x="13006" y="2571"/>
                  <a:pt x="12936" y="2559"/>
                </a:cubicBezTo>
                <a:cubicBezTo>
                  <a:pt x="12912" y="2554"/>
                  <a:pt x="12861" y="2505"/>
                  <a:pt x="12860" y="2487"/>
                </a:cubicBezTo>
                <a:cubicBezTo>
                  <a:pt x="12847" y="2354"/>
                  <a:pt x="12761" y="2497"/>
                  <a:pt x="12771" y="2440"/>
                </a:cubicBezTo>
                <a:close/>
                <a:moveTo>
                  <a:pt x="10372" y="1583"/>
                </a:moveTo>
                <a:cubicBezTo>
                  <a:pt x="10317" y="1458"/>
                  <a:pt x="10398" y="1345"/>
                  <a:pt x="10350" y="1283"/>
                </a:cubicBezTo>
                <a:cubicBezTo>
                  <a:pt x="10280" y="1192"/>
                  <a:pt x="10076" y="1389"/>
                  <a:pt x="10042" y="1371"/>
                </a:cubicBezTo>
                <a:cubicBezTo>
                  <a:pt x="9998" y="1350"/>
                  <a:pt x="10050" y="1245"/>
                  <a:pt x="9876" y="1305"/>
                </a:cubicBezTo>
                <a:cubicBezTo>
                  <a:pt x="9724" y="1357"/>
                  <a:pt x="9808" y="1302"/>
                  <a:pt x="9652" y="1289"/>
                </a:cubicBezTo>
                <a:cubicBezTo>
                  <a:pt x="9525" y="1278"/>
                  <a:pt x="9588" y="1249"/>
                  <a:pt x="9510" y="1238"/>
                </a:cubicBezTo>
                <a:cubicBezTo>
                  <a:pt x="9303" y="1208"/>
                  <a:pt x="8729" y="1424"/>
                  <a:pt x="8962" y="1447"/>
                </a:cubicBezTo>
                <a:cubicBezTo>
                  <a:pt x="9000" y="1451"/>
                  <a:pt x="9180" y="1452"/>
                  <a:pt x="9161" y="1459"/>
                </a:cubicBezTo>
                <a:cubicBezTo>
                  <a:pt x="9129" y="1470"/>
                  <a:pt x="8667" y="1546"/>
                  <a:pt x="8976" y="1565"/>
                </a:cubicBezTo>
                <a:cubicBezTo>
                  <a:pt x="8980" y="1566"/>
                  <a:pt x="9464" y="1581"/>
                  <a:pt x="9361" y="1610"/>
                </a:cubicBezTo>
                <a:cubicBezTo>
                  <a:pt x="9256" y="1638"/>
                  <a:pt x="9033" y="1602"/>
                  <a:pt x="8891" y="1641"/>
                </a:cubicBezTo>
                <a:cubicBezTo>
                  <a:pt x="8734" y="1683"/>
                  <a:pt x="8877" y="1769"/>
                  <a:pt x="8946" y="1815"/>
                </a:cubicBezTo>
                <a:cubicBezTo>
                  <a:pt x="9069" y="1892"/>
                  <a:pt x="9169" y="1873"/>
                  <a:pt x="9309" y="1855"/>
                </a:cubicBezTo>
                <a:cubicBezTo>
                  <a:pt x="9458" y="1834"/>
                  <a:pt x="9584" y="1788"/>
                  <a:pt x="9723" y="1765"/>
                </a:cubicBezTo>
                <a:cubicBezTo>
                  <a:pt x="9893" y="1737"/>
                  <a:pt x="9900" y="1836"/>
                  <a:pt x="10111" y="1809"/>
                </a:cubicBezTo>
                <a:cubicBezTo>
                  <a:pt x="10208" y="1793"/>
                  <a:pt x="10210" y="1751"/>
                  <a:pt x="10296" y="1717"/>
                </a:cubicBezTo>
                <a:cubicBezTo>
                  <a:pt x="10389" y="1679"/>
                  <a:pt x="10417" y="1676"/>
                  <a:pt x="10372" y="1583"/>
                </a:cubicBezTo>
                <a:close/>
                <a:moveTo>
                  <a:pt x="7522" y="2197"/>
                </a:moveTo>
                <a:cubicBezTo>
                  <a:pt x="7503" y="2198"/>
                  <a:pt x="7330" y="2216"/>
                  <a:pt x="7327" y="2213"/>
                </a:cubicBezTo>
                <a:cubicBezTo>
                  <a:pt x="7354" y="2187"/>
                  <a:pt x="7879" y="2088"/>
                  <a:pt x="7932" y="2111"/>
                </a:cubicBezTo>
                <a:cubicBezTo>
                  <a:pt x="7980" y="2131"/>
                  <a:pt x="7888" y="2162"/>
                  <a:pt x="8078" y="2162"/>
                </a:cubicBezTo>
                <a:cubicBezTo>
                  <a:pt x="8227" y="2161"/>
                  <a:pt x="8062" y="2247"/>
                  <a:pt x="7994" y="2257"/>
                </a:cubicBezTo>
                <a:cubicBezTo>
                  <a:pt x="7845" y="2281"/>
                  <a:pt x="7901" y="2252"/>
                  <a:pt x="7754" y="2319"/>
                </a:cubicBezTo>
                <a:cubicBezTo>
                  <a:pt x="7740" y="2325"/>
                  <a:pt x="7595" y="2389"/>
                  <a:pt x="7594" y="2360"/>
                </a:cubicBezTo>
                <a:cubicBezTo>
                  <a:pt x="7593" y="2314"/>
                  <a:pt x="7238" y="2404"/>
                  <a:pt x="7544" y="2263"/>
                </a:cubicBezTo>
                <a:cubicBezTo>
                  <a:pt x="7683" y="2199"/>
                  <a:pt x="7663" y="2189"/>
                  <a:pt x="7522" y="2197"/>
                </a:cubicBezTo>
                <a:close/>
                <a:moveTo>
                  <a:pt x="7444" y="2961"/>
                </a:moveTo>
                <a:cubicBezTo>
                  <a:pt x="7360" y="2934"/>
                  <a:pt x="7513" y="2938"/>
                  <a:pt x="7545" y="2933"/>
                </a:cubicBezTo>
                <a:cubicBezTo>
                  <a:pt x="7786" y="2896"/>
                  <a:pt x="7821" y="2745"/>
                  <a:pt x="7851" y="2734"/>
                </a:cubicBezTo>
                <a:cubicBezTo>
                  <a:pt x="7939" y="2720"/>
                  <a:pt x="7907" y="2853"/>
                  <a:pt x="8185" y="2777"/>
                </a:cubicBezTo>
                <a:cubicBezTo>
                  <a:pt x="8223" y="2767"/>
                  <a:pt x="8518" y="2679"/>
                  <a:pt x="8537" y="2700"/>
                </a:cubicBezTo>
                <a:cubicBezTo>
                  <a:pt x="8527" y="2707"/>
                  <a:pt x="8454" y="2716"/>
                  <a:pt x="8404" y="2748"/>
                </a:cubicBezTo>
                <a:cubicBezTo>
                  <a:pt x="8356" y="2778"/>
                  <a:pt x="8151" y="2846"/>
                  <a:pt x="8085" y="2872"/>
                </a:cubicBezTo>
                <a:cubicBezTo>
                  <a:pt x="7879" y="2949"/>
                  <a:pt x="7675" y="3018"/>
                  <a:pt x="7455" y="2964"/>
                </a:cubicBezTo>
                <a:lnTo>
                  <a:pt x="7444" y="2961"/>
                </a:lnTo>
                <a:close/>
                <a:moveTo>
                  <a:pt x="8679" y="4589"/>
                </a:moveTo>
                <a:cubicBezTo>
                  <a:pt x="8613" y="4643"/>
                  <a:pt x="8679" y="4527"/>
                  <a:pt x="8691" y="4510"/>
                </a:cubicBezTo>
                <a:cubicBezTo>
                  <a:pt x="8745" y="4434"/>
                  <a:pt x="8707" y="4435"/>
                  <a:pt x="8656" y="4353"/>
                </a:cubicBezTo>
                <a:cubicBezTo>
                  <a:pt x="8604" y="4271"/>
                  <a:pt x="8624" y="4158"/>
                  <a:pt x="8711" y="4116"/>
                </a:cubicBezTo>
                <a:cubicBezTo>
                  <a:pt x="8837" y="4056"/>
                  <a:pt x="8802" y="4303"/>
                  <a:pt x="8791" y="4355"/>
                </a:cubicBezTo>
                <a:cubicBezTo>
                  <a:pt x="8773" y="4437"/>
                  <a:pt x="8740" y="4530"/>
                  <a:pt x="8679" y="4589"/>
                </a:cubicBezTo>
                <a:close/>
                <a:moveTo>
                  <a:pt x="11561" y="2695"/>
                </a:moveTo>
                <a:cubicBezTo>
                  <a:pt x="11384" y="2761"/>
                  <a:pt x="11529" y="2810"/>
                  <a:pt x="11631" y="2727"/>
                </a:cubicBezTo>
                <a:cubicBezTo>
                  <a:pt x="11701" y="2671"/>
                  <a:pt x="11593" y="2687"/>
                  <a:pt x="11561" y="2695"/>
                </a:cubicBezTo>
                <a:close/>
                <a:moveTo>
                  <a:pt x="11491" y="2586"/>
                </a:moveTo>
                <a:cubicBezTo>
                  <a:pt x="11602" y="2550"/>
                  <a:pt x="11671" y="2499"/>
                  <a:pt x="11783" y="2550"/>
                </a:cubicBezTo>
                <a:cubicBezTo>
                  <a:pt x="11835" y="2574"/>
                  <a:pt x="11893" y="2578"/>
                  <a:pt x="11948" y="2561"/>
                </a:cubicBezTo>
                <a:cubicBezTo>
                  <a:pt x="12011" y="2542"/>
                  <a:pt x="11911" y="2515"/>
                  <a:pt x="11891" y="2487"/>
                </a:cubicBezTo>
                <a:cubicBezTo>
                  <a:pt x="11834" y="2410"/>
                  <a:pt x="11796" y="2382"/>
                  <a:pt x="11721" y="2324"/>
                </a:cubicBezTo>
                <a:cubicBezTo>
                  <a:pt x="11619" y="2245"/>
                  <a:pt x="11613" y="2245"/>
                  <a:pt x="11503" y="2331"/>
                </a:cubicBezTo>
                <a:cubicBezTo>
                  <a:pt x="11453" y="2371"/>
                  <a:pt x="11136" y="2610"/>
                  <a:pt x="11382" y="2605"/>
                </a:cubicBezTo>
                <a:cubicBezTo>
                  <a:pt x="11421" y="2604"/>
                  <a:pt x="11453" y="2596"/>
                  <a:pt x="11491" y="2586"/>
                </a:cubicBezTo>
                <a:close/>
                <a:moveTo>
                  <a:pt x="11278" y="1294"/>
                </a:moveTo>
                <a:cubicBezTo>
                  <a:pt x="11252" y="1239"/>
                  <a:pt x="11224" y="1245"/>
                  <a:pt x="11323" y="1192"/>
                </a:cubicBezTo>
                <a:cubicBezTo>
                  <a:pt x="11481" y="1108"/>
                  <a:pt x="11368" y="1111"/>
                  <a:pt x="11272" y="1135"/>
                </a:cubicBezTo>
                <a:cubicBezTo>
                  <a:pt x="11228" y="1145"/>
                  <a:pt x="10982" y="1118"/>
                  <a:pt x="11012" y="1203"/>
                </a:cubicBezTo>
                <a:cubicBezTo>
                  <a:pt x="11046" y="1300"/>
                  <a:pt x="10727" y="1239"/>
                  <a:pt x="10789" y="1350"/>
                </a:cubicBezTo>
                <a:cubicBezTo>
                  <a:pt x="10875" y="1471"/>
                  <a:pt x="11098" y="1440"/>
                  <a:pt x="11214" y="1381"/>
                </a:cubicBezTo>
                <a:cubicBezTo>
                  <a:pt x="11259" y="1359"/>
                  <a:pt x="11279" y="1344"/>
                  <a:pt x="11278" y="1294"/>
                </a:cubicBezTo>
                <a:close/>
                <a:moveTo>
                  <a:pt x="10621" y="1787"/>
                </a:moveTo>
                <a:cubicBezTo>
                  <a:pt x="10614" y="1932"/>
                  <a:pt x="11038" y="1847"/>
                  <a:pt x="10845" y="1754"/>
                </a:cubicBezTo>
                <a:cubicBezTo>
                  <a:pt x="10783" y="1724"/>
                  <a:pt x="10656" y="1710"/>
                  <a:pt x="10621" y="1787"/>
                </a:cubicBezTo>
                <a:close/>
                <a:moveTo>
                  <a:pt x="13203" y="1272"/>
                </a:moveTo>
                <a:cubicBezTo>
                  <a:pt x="13543" y="1274"/>
                  <a:pt x="13382" y="1126"/>
                  <a:pt x="13116" y="1159"/>
                </a:cubicBezTo>
                <a:cubicBezTo>
                  <a:pt x="13073" y="1164"/>
                  <a:pt x="12992" y="1177"/>
                  <a:pt x="13049" y="1230"/>
                </a:cubicBezTo>
                <a:cubicBezTo>
                  <a:pt x="13088" y="1260"/>
                  <a:pt x="13156" y="1268"/>
                  <a:pt x="13203" y="1272"/>
                </a:cubicBezTo>
                <a:close/>
                <a:moveTo>
                  <a:pt x="12802" y="2011"/>
                </a:moveTo>
                <a:cubicBezTo>
                  <a:pt x="12843" y="2081"/>
                  <a:pt x="13060" y="1932"/>
                  <a:pt x="12946" y="1924"/>
                </a:cubicBezTo>
                <a:cubicBezTo>
                  <a:pt x="12905" y="1921"/>
                  <a:pt x="12795" y="1959"/>
                  <a:pt x="12802" y="2011"/>
                </a:cubicBezTo>
                <a:close/>
                <a:moveTo>
                  <a:pt x="14665" y="83"/>
                </a:moveTo>
                <a:cubicBezTo>
                  <a:pt x="14630" y="106"/>
                  <a:pt x="14488" y="64"/>
                  <a:pt x="14412" y="78"/>
                </a:cubicBezTo>
                <a:cubicBezTo>
                  <a:pt x="14344" y="90"/>
                  <a:pt x="14330" y="83"/>
                  <a:pt x="14270" y="88"/>
                </a:cubicBezTo>
                <a:cubicBezTo>
                  <a:pt x="14140" y="100"/>
                  <a:pt x="14288" y="183"/>
                  <a:pt x="14056" y="142"/>
                </a:cubicBezTo>
                <a:cubicBezTo>
                  <a:pt x="13917" y="118"/>
                  <a:pt x="13840" y="134"/>
                  <a:pt x="13706" y="152"/>
                </a:cubicBezTo>
                <a:cubicBezTo>
                  <a:pt x="13587" y="164"/>
                  <a:pt x="13331" y="150"/>
                  <a:pt x="13235" y="194"/>
                </a:cubicBezTo>
                <a:cubicBezTo>
                  <a:pt x="13266" y="204"/>
                  <a:pt x="13328" y="199"/>
                  <a:pt x="13334" y="224"/>
                </a:cubicBezTo>
                <a:cubicBezTo>
                  <a:pt x="13342" y="256"/>
                  <a:pt x="13364" y="250"/>
                  <a:pt x="13404" y="250"/>
                </a:cubicBezTo>
                <a:cubicBezTo>
                  <a:pt x="13427" y="250"/>
                  <a:pt x="13492" y="244"/>
                  <a:pt x="13511" y="254"/>
                </a:cubicBezTo>
                <a:lnTo>
                  <a:pt x="13508" y="259"/>
                </a:lnTo>
                <a:cubicBezTo>
                  <a:pt x="13459" y="289"/>
                  <a:pt x="13750" y="234"/>
                  <a:pt x="13676" y="269"/>
                </a:cubicBezTo>
                <a:cubicBezTo>
                  <a:pt x="13613" y="304"/>
                  <a:pt x="13721" y="298"/>
                  <a:pt x="13742" y="298"/>
                </a:cubicBezTo>
                <a:cubicBezTo>
                  <a:pt x="13913" y="297"/>
                  <a:pt x="14037" y="276"/>
                  <a:pt x="14201" y="252"/>
                </a:cubicBezTo>
                <a:cubicBezTo>
                  <a:pt x="14440" y="218"/>
                  <a:pt x="14233" y="278"/>
                  <a:pt x="14146" y="298"/>
                </a:cubicBezTo>
                <a:cubicBezTo>
                  <a:pt x="14037" y="323"/>
                  <a:pt x="13979" y="338"/>
                  <a:pt x="13873" y="374"/>
                </a:cubicBezTo>
                <a:cubicBezTo>
                  <a:pt x="13820" y="392"/>
                  <a:pt x="13732" y="381"/>
                  <a:pt x="13677" y="377"/>
                </a:cubicBezTo>
                <a:cubicBezTo>
                  <a:pt x="13643" y="374"/>
                  <a:pt x="13377" y="352"/>
                  <a:pt x="13474" y="443"/>
                </a:cubicBezTo>
                <a:cubicBezTo>
                  <a:pt x="13539" y="505"/>
                  <a:pt x="13685" y="505"/>
                  <a:pt x="13449" y="509"/>
                </a:cubicBezTo>
                <a:cubicBezTo>
                  <a:pt x="13437" y="509"/>
                  <a:pt x="13011" y="511"/>
                  <a:pt x="13181" y="580"/>
                </a:cubicBezTo>
                <a:cubicBezTo>
                  <a:pt x="13236" y="602"/>
                  <a:pt x="13247" y="620"/>
                  <a:pt x="13294" y="647"/>
                </a:cubicBezTo>
                <a:cubicBezTo>
                  <a:pt x="13338" y="671"/>
                  <a:pt x="13125" y="656"/>
                  <a:pt x="13122" y="656"/>
                </a:cubicBezTo>
                <a:cubicBezTo>
                  <a:pt x="12850" y="649"/>
                  <a:pt x="13007" y="673"/>
                  <a:pt x="12819" y="722"/>
                </a:cubicBezTo>
                <a:cubicBezTo>
                  <a:pt x="12461" y="803"/>
                  <a:pt x="12660" y="792"/>
                  <a:pt x="12867" y="803"/>
                </a:cubicBezTo>
                <a:cubicBezTo>
                  <a:pt x="13040" y="811"/>
                  <a:pt x="13148" y="776"/>
                  <a:pt x="13329" y="807"/>
                </a:cubicBezTo>
                <a:cubicBezTo>
                  <a:pt x="13468" y="831"/>
                  <a:pt x="13512" y="832"/>
                  <a:pt x="13651" y="785"/>
                </a:cubicBezTo>
                <a:cubicBezTo>
                  <a:pt x="13833" y="723"/>
                  <a:pt x="13489" y="713"/>
                  <a:pt x="13479" y="690"/>
                </a:cubicBezTo>
                <a:cubicBezTo>
                  <a:pt x="13496" y="681"/>
                  <a:pt x="13728" y="675"/>
                  <a:pt x="13795" y="662"/>
                </a:cubicBezTo>
                <a:cubicBezTo>
                  <a:pt x="13851" y="652"/>
                  <a:pt x="13909" y="638"/>
                  <a:pt x="13964" y="625"/>
                </a:cubicBezTo>
                <a:cubicBezTo>
                  <a:pt x="14045" y="607"/>
                  <a:pt x="14123" y="601"/>
                  <a:pt x="14137" y="509"/>
                </a:cubicBezTo>
                <a:cubicBezTo>
                  <a:pt x="14147" y="445"/>
                  <a:pt x="14274" y="489"/>
                  <a:pt x="14255" y="457"/>
                </a:cubicBezTo>
                <a:cubicBezTo>
                  <a:pt x="14232" y="420"/>
                  <a:pt x="14745" y="410"/>
                  <a:pt x="14772" y="367"/>
                </a:cubicBezTo>
                <a:cubicBezTo>
                  <a:pt x="14788" y="340"/>
                  <a:pt x="14901" y="331"/>
                  <a:pt x="14933" y="325"/>
                </a:cubicBezTo>
                <a:cubicBezTo>
                  <a:pt x="15113" y="294"/>
                  <a:pt x="15856" y="185"/>
                  <a:pt x="15153" y="236"/>
                </a:cubicBezTo>
                <a:cubicBezTo>
                  <a:pt x="15089" y="241"/>
                  <a:pt x="15175" y="222"/>
                  <a:pt x="15199" y="214"/>
                </a:cubicBezTo>
                <a:cubicBezTo>
                  <a:pt x="15258" y="193"/>
                  <a:pt x="15575" y="179"/>
                  <a:pt x="15660" y="171"/>
                </a:cubicBezTo>
                <a:cubicBezTo>
                  <a:pt x="16295" y="107"/>
                  <a:pt x="15626" y="81"/>
                  <a:pt x="15446" y="69"/>
                </a:cubicBezTo>
                <a:cubicBezTo>
                  <a:pt x="15270" y="56"/>
                  <a:pt x="15148" y="61"/>
                  <a:pt x="14974" y="65"/>
                </a:cubicBezTo>
                <a:cubicBezTo>
                  <a:pt x="14922" y="67"/>
                  <a:pt x="14686" y="47"/>
                  <a:pt x="14665" y="83"/>
                </a:cubicBezTo>
                <a:close/>
                <a:moveTo>
                  <a:pt x="12304" y="660"/>
                </a:moveTo>
                <a:cubicBezTo>
                  <a:pt x="12388" y="644"/>
                  <a:pt x="12222" y="640"/>
                  <a:pt x="12216" y="658"/>
                </a:cubicBezTo>
                <a:cubicBezTo>
                  <a:pt x="12233" y="668"/>
                  <a:pt x="12285" y="662"/>
                  <a:pt x="12304" y="660"/>
                </a:cubicBezTo>
                <a:close/>
                <a:moveTo>
                  <a:pt x="12194" y="1028"/>
                </a:moveTo>
                <a:cubicBezTo>
                  <a:pt x="12292" y="1042"/>
                  <a:pt x="12343" y="1013"/>
                  <a:pt x="12432" y="1038"/>
                </a:cubicBezTo>
                <a:cubicBezTo>
                  <a:pt x="12550" y="1065"/>
                  <a:pt x="12841" y="1036"/>
                  <a:pt x="12991" y="1040"/>
                </a:cubicBezTo>
                <a:cubicBezTo>
                  <a:pt x="13087" y="1043"/>
                  <a:pt x="13280" y="1045"/>
                  <a:pt x="13340" y="954"/>
                </a:cubicBezTo>
                <a:cubicBezTo>
                  <a:pt x="13418" y="837"/>
                  <a:pt x="12940" y="899"/>
                  <a:pt x="12906" y="904"/>
                </a:cubicBezTo>
                <a:cubicBezTo>
                  <a:pt x="12757" y="927"/>
                  <a:pt x="12766" y="931"/>
                  <a:pt x="12612" y="920"/>
                </a:cubicBezTo>
                <a:cubicBezTo>
                  <a:pt x="12580" y="917"/>
                  <a:pt x="12552" y="915"/>
                  <a:pt x="12520" y="915"/>
                </a:cubicBezTo>
                <a:cubicBezTo>
                  <a:pt x="12420" y="919"/>
                  <a:pt x="12493" y="905"/>
                  <a:pt x="12398" y="862"/>
                </a:cubicBezTo>
                <a:cubicBezTo>
                  <a:pt x="12313" y="823"/>
                  <a:pt x="12526" y="833"/>
                  <a:pt x="12469" y="803"/>
                </a:cubicBezTo>
                <a:cubicBezTo>
                  <a:pt x="12437" y="786"/>
                  <a:pt x="12272" y="782"/>
                  <a:pt x="12211" y="769"/>
                </a:cubicBezTo>
                <a:cubicBezTo>
                  <a:pt x="12173" y="761"/>
                  <a:pt x="11962" y="717"/>
                  <a:pt x="11948" y="773"/>
                </a:cubicBezTo>
                <a:cubicBezTo>
                  <a:pt x="11930" y="851"/>
                  <a:pt x="12294" y="775"/>
                  <a:pt x="12170" y="916"/>
                </a:cubicBezTo>
                <a:cubicBezTo>
                  <a:pt x="12117" y="977"/>
                  <a:pt x="12095" y="1010"/>
                  <a:pt x="12194" y="1028"/>
                </a:cubicBezTo>
                <a:close/>
                <a:moveTo>
                  <a:pt x="11835" y="934"/>
                </a:moveTo>
                <a:cubicBezTo>
                  <a:pt x="11708" y="925"/>
                  <a:pt x="11705" y="1020"/>
                  <a:pt x="11823" y="996"/>
                </a:cubicBezTo>
                <a:cubicBezTo>
                  <a:pt x="11874" y="986"/>
                  <a:pt x="11906" y="948"/>
                  <a:pt x="11835" y="934"/>
                </a:cubicBezTo>
                <a:close/>
                <a:moveTo>
                  <a:pt x="11661" y="784"/>
                </a:moveTo>
                <a:cubicBezTo>
                  <a:pt x="11637" y="785"/>
                  <a:pt x="11487" y="789"/>
                  <a:pt x="11507" y="836"/>
                </a:cubicBezTo>
                <a:cubicBezTo>
                  <a:pt x="11522" y="877"/>
                  <a:pt x="11467" y="856"/>
                  <a:pt x="11447" y="844"/>
                </a:cubicBezTo>
                <a:cubicBezTo>
                  <a:pt x="11336" y="777"/>
                  <a:pt x="11343" y="868"/>
                  <a:pt x="11322" y="875"/>
                </a:cubicBezTo>
                <a:cubicBezTo>
                  <a:pt x="11302" y="882"/>
                  <a:pt x="11073" y="908"/>
                  <a:pt x="11255" y="909"/>
                </a:cubicBezTo>
                <a:cubicBezTo>
                  <a:pt x="11257" y="909"/>
                  <a:pt x="11508" y="896"/>
                  <a:pt x="11451" y="909"/>
                </a:cubicBezTo>
                <a:cubicBezTo>
                  <a:pt x="11434" y="913"/>
                  <a:pt x="11324" y="926"/>
                  <a:pt x="11333" y="943"/>
                </a:cubicBezTo>
                <a:cubicBezTo>
                  <a:pt x="11337" y="952"/>
                  <a:pt x="11286" y="983"/>
                  <a:pt x="11432" y="981"/>
                </a:cubicBezTo>
                <a:cubicBezTo>
                  <a:pt x="11556" y="980"/>
                  <a:pt x="11604" y="950"/>
                  <a:pt x="11699" y="876"/>
                </a:cubicBezTo>
                <a:cubicBezTo>
                  <a:pt x="11776" y="816"/>
                  <a:pt x="11751" y="788"/>
                  <a:pt x="11661" y="784"/>
                </a:cubicBezTo>
                <a:close/>
                <a:moveTo>
                  <a:pt x="12159" y="622"/>
                </a:moveTo>
                <a:cubicBezTo>
                  <a:pt x="12402" y="582"/>
                  <a:pt x="12173" y="491"/>
                  <a:pt x="12072" y="573"/>
                </a:cubicBezTo>
                <a:cubicBezTo>
                  <a:pt x="12015" y="618"/>
                  <a:pt x="12111" y="627"/>
                  <a:pt x="12143" y="623"/>
                </a:cubicBezTo>
                <a:lnTo>
                  <a:pt x="12159" y="622"/>
                </a:lnTo>
                <a:close/>
                <a:moveTo>
                  <a:pt x="11904" y="582"/>
                </a:moveTo>
                <a:cubicBezTo>
                  <a:pt x="12066" y="487"/>
                  <a:pt x="11519" y="429"/>
                  <a:pt x="11523" y="490"/>
                </a:cubicBezTo>
                <a:cubicBezTo>
                  <a:pt x="11524" y="514"/>
                  <a:pt x="11657" y="495"/>
                  <a:pt x="11556" y="535"/>
                </a:cubicBezTo>
                <a:cubicBezTo>
                  <a:pt x="11495" y="560"/>
                  <a:pt x="11617" y="579"/>
                  <a:pt x="11637" y="583"/>
                </a:cubicBezTo>
                <a:cubicBezTo>
                  <a:pt x="11720" y="602"/>
                  <a:pt x="11824" y="619"/>
                  <a:pt x="11904" y="582"/>
                </a:cubicBezTo>
                <a:close/>
                <a:moveTo>
                  <a:pt x="11118" y="876"/>
                </a:moveTo>
                <a:cubicBezTo>
                  <a:pt x="11149" y="894"/>
                  <a:pt x="11227" y="878"/>
                  <a:pt x="11257" y="862"/>
                </a:cubicBezTo>
                <a:cubicBezTo>
                  <a:pt x="11351" y="813"/>
                  <a:pt x="11034" y="826"/>
                  <a:pt x="11118" y="876"/>
                </a:cubicBezTo>
                <a:close/>
                <a:moveTo>
                  <a:pt x="10840" y="598"/>
                </a:moveTo>
                <a:cubicBezTo>
                  <a:pt x="10790" y="595"/>
                  <a:pt x="10564" y="616"/>
                  <a:pt x="10549" y="664"/>
                </a:cubicBezTo>
                <a:cubicBezTo>
                  <a:pt x="10532" y="719"/>
                  <a:pt x="10951" y="617"/>
                  <a:pt x="10840" y="598"/>
                </a:cubicBezTo>
                <a:close/>
                <a:moveTo>
                  <a:pt x="10726" y="832"/>
                </a:moveTo>
                <a:cubicBezTo>
                  <a:pt x="10708" y="738"/>
                  <a:pt x="10524" y="871"/>
                  <a:pt x="10457" y="885"/>
                </a:cubicBezTo>
                <a:cubicBezTo>
                  <a:pt x="10299" y="919"/>
                  <a:pt x="10118" y="741"/>
                  <a:pt x="9899" y="878"/>
                </a:cubicBezTo>
                <a:cubicBezTo>
                  <a:pt x="9874" y="894"/>
                  <a:pt x="9660" y="972"/>
                  <a:pt x="9825" y="966"/>
                </a:cubicBezTo>
                <a:cubicBezTo>
                  <a:pt x="9876" y="964"/>
                  <a:pt x="10060" y="923"/>
                  <a:pt x="10098" y="962"/>
                </a:cubicBezTo>
                <a:cubicBezTo>
                  <a:pt x="10118" y="983"/>
                  <a:pt x="9821" y="1060"/>
                  <a:pt x="10045" y="1045"/>
                </a:cubicBezTo>
                <a:cubicBezTo>
                  <a:pt x="10180" y="1037"/>
                  <a:pt x="10330" y="1010"/>
                  <a:pt x="10469" y="997"/>
                </a:cubicBezTo>
                <a:cubicBezTo>
                  <a:pt x="10543" y="990"/>
                  <a:pt x="10856" y="957"/>
                  <a:pt x="10890" y="884"/>
                </a:cubicBezTo>
                <a:cubicBezTo>
                  <a:pt x="10912" y="836"/>
                  <a:pt x="10752" y="899"/>
                  <a:pt x="10733" y="864"/>
                </a:cubicBezTo>
                <a:cubicBezTo>
                  <a:pt x="10729" y="856"/>
                  <a:pt x="10727" y="841"/>
                  <a:pt x="10726" y="832"/>
                </a:cubicBezTo>
                <a:close/>
                <a:moveTo>
                  <a:pt x="10088" y="681"/>
                </a:moveTo>
                <a:cubicBezTo>
                  <a:pt x="9836" y="704"/>
                  <a:pt x="9553" y="765"/>
                  <a:pt x="9310" y="831"/>
                </a:cubicBezTo>
                <a:cubicBezTo>
                  <a:pt x="9225" y="854"/>
                  <a:pt x="9340" y="853"/>
                  <a:pt x="9373" y="857"/>
                </a:cubicBezTo>
                <a:cubicBezTo>
                  <a:pt x="9606" y="879"/>
                  <a:pt x="9552" y="846"/>
                  <a:pt x="9761" y="798"/>
                </a:cubicBezTo>
                <a:cubicBezTo>
                  <a:pt x="9883" y="770"/>
                  <a:pt x="10029" y="804"/>
                  <a:pt x="10143" y="715"/>
                </a:cubicBezTo>
                <a:cubicBezTo>
                  <a:pt x="10199" y="671"/>
                  <a:pt x="10110" y="679"/>
                  <a:pt x="10088" y="681"/>
                </a:cubicBezTo>
                <a:close/>
                <a:moveTo>
                  <a:pt x="8766" y="1095"/>
                </a:moveTo>
                <a:cubicBezTo>
                  <a:pt x="8659" y="1149"/>
                  <a:pt x="8587" y="1217"/>
                  <a:pt x="8466" y="1267"/>
                </a:cubicBezTo>
                <a:cubicBezTo>
                  <a:pt x="8410" y="1291"/>
                  <a:pt x="8360" y="1321"/>
                  <a:pt x="8298" y="1346"/>
                </a:cubicBezTo>
                <a:cubicBezTo>
                  <a:pt x="8187" y="1391"/>
                  <a:pt x="8270" y="1377"/>
                  <a:pt x="8311" y="1428"/>
                </a:cubicBezTo>
                <a:cubicBezTo>
                  <a:pt x="8383" y="1518"/>
                  <a:pt x="8472" y="1493"/>
                  <a:pt x="8574" y="1464"/>
                </a:cubicBezTo>
                <a:cubicBezTo>
                  <a:pt x="8786" y="1405"/>
                  <a:pt x="8954" y="1313"/>
                  <a:pt x="9183" y="1263"/>
                </a:cubicBezTo>
                <a:cubicBezTo>
                  <a:pt x="9201" y="1259"/>
                  <a:pt x="9586" y="1195"/>
                  <a:pt x="9457" y="1126"/>
                </a:cubicBezTo>
                <a:cubicBezTo>
                  <a:pt x="9331" y="1057"/>
                  <a:pt x="8893" y="1030"/>
                  <a:pt x="8766" y="1095"/>
                </a:cubicBezTo>
                <a:close/>
                <a:moveTo>
                  <a:pt x="10981" y="544"/>
                </a:moveTo>
                <a:cubicBezTo>
                  <a:pt x="11024" y="489"/>
                  <a:pt x="10511" y="575"/>
                  <a:pt x="10801" y="572"/>
                </a:cubicBezTo>
                <a:cubicBezTo>
                  <a:pt x="10846" y="572"/>
                  <a:pt x="10941" y="568"/>
                  <a:pt x="10981" y="544"/>
                </a:cubicBezTo>
                <a:close/>
                <a:moveTo>
                  <a:pt x="12664" y="318"/>
                </a:moveTo>
                <a:cubicBezTo>
                  <a:pt x="12416" y="422"/>
                  <a:pt x="12541" y="433"/>
                  <a:pt x="12747" y="448"/>
                </a:cubicBezTo>
                <a:cubicBezTo>
                  <a:pt x="12904" y="459"/>
                  <a:pt x="12485" y="502"/>
                  <a:pt x="12642" y="562"/>
                </a:cubicBezTo>
                <a:cubicBezTo>
                  <a:pt x="12761" y="608"/>
                  <a:pt x="13123" y="532"/>
                  <a:pt x="13240" y="483"/>
                </a:cubicBezTo>
                <a:cubicBezTo>
                  <a:pt x="13458" y="392"/>
                  <a:pt x="13159" y="307"/>
                  <a:pt x="13084" y="276"/>
                </a:cubicBezTo>
                <a:cubicBezTo>
                  <a:pt x="12919" y="207"/>
                  <a:pt x="12824" y="255"/>
                  <a:pt x="12664" y="318"/>
                </a:cubicBezTo>
                <a:close/>
                <a:moveTo>
                  <a:pt x="11389" y="3694"/>
                </a:moveTo>
                <a:cubicBezTo>
                  <a:pt x="11347" y="3652"/>
                  <a:pt x="11214" y="3798"/>
                  <a:pt x="11357" y="3731"/>
                </a:cubicBezTo>
                <a:cubicBezTo>
                  <a:pt x="11369" y="3725"/>
                  <a:pt x="11398" y="3710"/>
                  <a:pt x="11389" y="3694"/>
                </a:cubicBezTo>
                <a:close/>
                <a:moveTo>
                  <a:pt x="4717" y="4695"/>
                </a:moveTo>
                <a:cubicBezTo>
                  <a:pt x="4762" y="4754"/>
                  <a:pt x="4898" y="4987"/>
                  <a:pt x="4988" y="4914"/>
                </a:cubicBezTo>
                <a:cubicBezTo>
                  <a:pt x="5059" y="4856"/>
                  <a:pt x="4988" y="4708"/>
                  <a:pt x="4928" y="4654"/>
                </a:cubicBezTo>
                <a:cubicBezTo>
                  <a:pt x="4880" y="4612"/>
                  <a:pt x="4742" y="4547"/>
                  <a:pt x="4689" y="4596"/>
                </a:cubicBezTo>
                <a:cubicBezTo>
                  <a:pt x="4660" y="4624"/>
                  <a:pt x="4700" y="4672"/>
                  <a:pt x="4717" y="4695"/>
                </a:cubicBezTo>
                <a:close/>
                <a:moveTo>
                  <a:pt x="9945" y="9535"/>
                </a:moveTo>
                <a:cubicBezTo>
                  <a:pt x="10134" y="9681"/>
                  <a:pt x="9662" y="9687"/>
                  <a:pt x="9615" y="9630"/>
                </a:cubicBezTo>
                <a:cubicBezTo>
                  <a:pt x="9581" y="9587"/>
                  <a:pt x="9645" y="9550"/>
                  <a:pt x="9459" y="9429"/>
                </a:cubicBezTo>
                <a:cubicBezTo>
                  <a:pt x="9360" y="9364"/>
                  <a:pt x="9200" y="9317"/>
                  <a:pt x="9083" y="9288"/>
                </a:cubicBezTo>
                <a:cubicBezTo>
                  <a:pt x="8985" y="9263"/>
                  <a:pt x="9043" y="9152"/>
                  <a:pt x="8790" y="9259"/>
                </a:cubicBezTo>
                <a:cubicBezTo>
                  <a:pt x="8788" y="9260"/>
                  <a:pt x="8507" y="9396"/>
                  <a:pt x="8598" y="9306"/>
                </a:cubicBezTo>
                <a:cubicBezTo>
                  <a:pt x="8780" y="9126"/>
                  <a:pt x="8996" y="9085"/>
                  <a:pt x="9239" y="9151"/>
                </a:cubicBezTo>
                <a:cubicBezTo>
                  <a:pt x="9290" y="9164"/>
                  <a:pt x="9614" y="9345"/>
                  <a:pt x="9659" y="9385"/>
                </a:cubicBezTo>
                <a:cubicBezTo>
                  <a:pt x="9710" y="9428"/>
                  <a:pt x="9864" y="9480"/>
                  <a:pt x="9945" y="9535"/>
                </a:cubicBezTo>
                <a:close/>
                <a:moveTo>
                  <a:pt x="10800" y="9835"/>
                </a:moveTo>
                <a:cubicBezTo>
                  <a:pt x="10940" y="9967"/>
                  <a:pt x="10736" y="9913"/>
                  <a:pt x="10668" y="9915"/>
                </a:cubicBezTo>
                <a:cubicBezTo>
                  <a:pt x="10505" y="9920"/>
                  <a:pt x="10423" y="10029"/>
                  <a:pt x="10393" y="10033"/>
                </a:cubicBezTo>
                <a:cubicBezTo>
                  <a:pt x="10350" y="10039"/>
                  <a:pt x="10370" y="9986"/>
                  <a:pt x="10361" y="9951"/>
                </a:cubicBezTo>
                <a:cubicBezTo>
                  <a:pt x="10352" y="9959"/>
                  <a:pt x="10199" y="9947"/>
                  <a:pt x="10167" y="9948"/>
                </a:cubicBezTo>
                <a:cubicBezTo>
                  <a:pt x="10134" y="9949"/>
                  <a:pt x="9994" y="9966"/>
                  <a:pt x="10002" y="9906"/>
                </a:cubicBezTo>
                <a:cubicBezTo>
                  <a:pt x="10011" y="9836"/>
                  <a:pt x="10255" y="9954"/>
                  <a:pt x="10275" y="9855"/>
                </a:cubicBezTo>
                <a:cubicBezTo>
                  <a:pt x="10267" y="9723"/>
                  <a:pt x="10098" y="9675"/>
                  <a:pt x="10232" y="9666"/>
                </a:cubicBezTo>
                <a:cubicBezTo>
                  <a:pt x="10321" y="9660"/>
                  <a:pt x="10323" y="9682"/>
                  <a:pt x="10395" y="9686"/>
                </a:cubicBezTo>
                <a:cubicBezTo>
                  <a:pt x="10449" y="9689"/>
                  <a:pt x="10521" y="9669"/>
                  <a:pt x="10555" y="9677"/>
                </a:cubicBezTo>
                <a:cubicBezTo>
                  <a:pt x="10672" y="9708"/>
                  <a:pt x="10716" y="9753"/>
                  <a:pt x="10800" y="9835"/>
                </a:cubicBezTo>
                <a:close/>
                <a:moveTo>
                  <a:pt x="7593" y="10673"/>
                </a:moveTo>
                <a:cubicBezTo>
                  <a:pt x="7592" y="10673"/>
                  <a:pt x="7591" y="10673"/>
                  <a:pt x="7590" y="10673"/>
                </a:cubicBezTo>
                <a:cubicBezTo>
                  <a:pt x="7591" y="10673"/>
                  <a:pt x="7592" y="10673"/>
                  <a:pt x="7593" y="10673"/>
                </a:cubicBezTo>
                <a:close/>
                <a:moveTo>
                  <a:pt x="9691" y="9985"/>
                </a:moveTo>
                <a:cubicBezTo>
                  <a:pt x="9678" y="9996"/>
                  <a:pt x="9565" y="10013"/>
                  <a:pt x="9546" y="10009"/>
                </a:cubicBezTo>
                <a:cubicBezTo>
                  <a:pt x="9470" y="9996"/>
                  <a:pt x="9379" y="9901"/>
                  <a:pt x="9543" y="9906"/>
                </a:cubicBezTo>
                <a:cubicBezTo>
                  <a:pt x="9577" y="9907"/>
                  <a:pt x="9712" y="9938"/>
                  <a:pt x="9691" y="9985"/>
                </a:cubicBezTo>
                <a:close/>
                <a:moveTo>
                  <a:pt x="11077" y="9902"/>
                </a:moveTo>
                <a:cubicBezTo>
                  <a:pt x="11331" y="9877"/>
                  <a:pt x="11275" y="10008"/>
                  <a:pt x="11076" y="9989"/>
                </a:cubicBezTo>
                <a:cubicBezTo>
                  <a:pt x="11005" y="9983"/>
                  <a:pt x="11002" y="9918"/>
                  <a:pt x="11077" y="9902"/>
                </a:cubicBezTo>
                <a:close/>
                <a:moveTo>
                  <a:pt x="11081" y="6149"/>
                </a:moveTo>
                <a:cubicBezTo>
                  <a:pt x="11210" y="6133"/>
                  <a:pt x="10942" y="6233"/>
                  <a:pt x="10909" y="6203"/>
                </a:cubicBezTo>
                <a:cubicBezTo>
                  <a:pt x="10922" y="6172"/>
                  <a:pt x="11047" y="6155"/>
                  <a:pt x="11081" y="6149"/>
                </a:cubicBezTo>
                <a:close/>
                <a:moveTo>
                  <a:pt x="12759" y="22046"/>
                </a:moveTo>
                <a:cubicBezTo>
                  <a:pt x="12676" y="22039"/>
                  <a:pt x="12580" y="22044"/>
                  <a:pt x="12517" y="22034"/>
                </a:cubicBezTo>
                <a:cubicBezTo>
                  <a:pt x="12423" y="22064"/>
                  <a:pt x="12308" y="22018"/>
                  <a:pt x="12228" y="22005"/>
                </a:cubicBezTo>
                <a:cubicBezTo>
                  <a:pt x="12027" y="21978"/>
                  <a:pt x="12224" y="21978"/>
                  <a:pt x="12250" y="21967"/>
                </a:cubicBezTo>
                <a:cubicBezTo>
                  <a:pt x="12302" y="21942"/>
                  <a:pt x="12159" y="21852"/>
                  <a:pt x="12288" y="21928"/>
                </a:cubicBezTo>
                <a:cubicBezTo>
                  <a:pt x="12326" y="21951"/>
                  <a:pt x="12492" y="22024"/>
                  <a:pt x="12388" y="21931"/>
                </a:cubicBezTo>
                <a:cubicBezTo>
                  <a:pt x="12355" y="21902"/>
                  <a:pt x="12156" y="21740"/>
                  <a:pt x="12244" y="21696"/>
                </a:cubicBezTo>
                <a:cubicBezTo>
                  <a:pt x="12292" y="21672"/>
                  <a:pt x="12342" y="21707"/>
                  <a:pt x="12376" y="21739"/>
                </a:cubicBezTo>
                <a:cubicBezTo>
                  <a:pt x="12462" y="21763"/>
                  <a:pt x="12478" y="21783"/>
                  <a:pt x="12504" y="21804"/>
                </a:cubicBezTo>
                <a:cubicBezTo>
                  <a:pt x="12620" y="21902"/>
                  <a:pt x="12732" y="21954"/>
                  <a:pt x="12878" y="21991"/>
                </a:cubicBezTo>
                <a:cubicBezTo>
                  <a:pt x="13071" y="22039"/>
                  <a:pt x="12802" y="22049"/>
                  <a:pt x="12759" y="22046"/>
                </a:cubicBezTo>
                <a:close/>
                <a:moveTo>
                  <a:pt x="10975" y="20091"/>
                </a:moveTo>
                <a:cubicBezTo>
                  <a:pt x="11047" y="20246"/>
                  <a:pt x="11086" y="20069"/>
                  <a:pt x="11001" y="19987"/>
                </a:cubicBezTo>
                <a:cubicBezTo>
                  <a:pt x="10953" y="19939"/>
                  <a:pt x="10952" y="20030"/>
                  <a:pt x="10975" y="20091"/>
                </a:cubicBezTo>
                <a:close/>
                <a:moveTo>
                  <a:pt x="11399" y="21257"/>
                </a:moveTo>
                <a:cubicBezTo>
                  <a:pt x="11439" y="21286"/>
                  <a:pt x="11374" y="21149"/>
                  <a:pt x="11367" y="21139"/>
                </a:cubicBezTo>
                <a:cubicBezTo>
                  <a:pt x="11313" y="21055"/>
                  <a:pt x="11306" y="21104"/>
                  <a:pt x="11284" y="21161"/>
                </a:cubicBezTo>
                <a:cubicBezTo>
                  <a:pt x="11276" y="21184"/>
                  <a:pt x="11289" y="21230"/>
                  <a:pt x="11336" y="21208"/>
                </a:cubicBezTo>
                <a:cubicBezTo>
                  <a:pt x="11369" y="21192"/>
                  <a:pt x="11374" y="21232"/>
                  <a:pt x="11399" y="21257"/>
                </a:cubicBezTo>
                <a:close/>
                <a:moveTo>
                  <a:pt x="12488" y="22089"/>
                </a:moveTo>
                <a:cubicBezTo>
                  <a:pt x="12537" y="22136"/>
                  <a:pt x="12702" y="22135"/>
                  <a:pt x="12568" y="22091"/>
                </a:cubicBezTo>
                <a:cubicBezTo>
                  <a:pt x="12560" y="22088"/>
                  <a:pt x="12484" y="22066"/>
                  <a:pt x="12488" y="22089"/>
                </a:cubicBezTo>
                <a:close/>
                <a:moveTo>
                  <a:pt x="11983" y="21894"/>
                </a:moveTo>
                <a:cubicBezTo>
                  <a:pt x="11954" y="21811"/>
                  <a:pt x="11773" y="21808"/>
                  <a:pt x="11935" y="21893"/>
                </a:cubicBezTo>
                <a:cubicBezTo>
                  <a:pt x="11964" y="21908"/>
                  <a:pt x="11970" y="21915"/>
                  <a:pt x="11983" y="21894"/>
                </a:cubicBezTo>
                <a:close/>
              </a:path>
            </a:pathLst>
          </a:custGeom>
          <a:solidFill>
            <a:srgbClr val="008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6">
            <a:extLst>
              <a:ext uri="{FF2B5EF4-FFF2-40B4-BE49-F238E27FC236}">
                <a16:creationId xmlns:a16="http://schemas.microsoft.com/office/drawing/2014/main" id="{0B3FAD24-A952-4646-98FF-E1CD16713307}"/>
              </a:ext>
            </a:extLst>
          </p:cNvPr>
          <p:cNvSpPr>
            <a:spLocks noEditPoints="1"/>
          </p:cNvSpPr>
          <p:nvPr/>
        </p:nvSpPr>
        <p:spPr bwMode="auto">
          <a:xfrm>
            <a:off x="3573258" y="1462809"/>
            <a:ext cx="1989138" cy="2278063"/>
          </a:xfrm>
          <a:custGeom>
            <a:avLst/>
            <a:gdLst>
              <a:gd name="T0" fmla="*/ 7170 w 10440"/>
              <a:gd name="T1" fmla="*/ 1278 h 11952"/>
              <a:gd name="T2" fmla="*/ 7659 w 10440"/>
              <a:gd name="T3" fmla="*/ 2330 h 11952"/>
              <a:gd name="T4" fmla="*/ 8238 w 10440"/>
              <a:gd name="T5" fmla="*/ 3502 h 11952"/>
              <a:gd name="T6" fmla="*/ 8813 w 10440"/>
              <a:gd name="T7" fmla="*/ 4214 h 11952"/>
              <a:gd name="T8" fmla="*/ 9151 w 10440"/>
              <a:gd name="T9" fmla="*/ 4422 h 11952"/>
              <a:gd name="T10" fmla="*/ 10012 w 10440"/>
              <a:gd name="T11" fmla="*/ 4403 h 11952"/>
              <a:gd name="T12" fmla="*/ 9576 w 10440"/>
              <a:gd name="T13" fmla="*/ 5411 h 11952"/>
              <a:gd name="T14" fmla="*/ 8486 w 10440"/>
              <a:gd name="T15" fmla="*/ 6607 h 11952"/>
              <a:gd name="T16" fmla="*/ 8329 w 10440"/>
              <a:gd name="T17" fmla="*/ 7789 h 11952"/>
              <a:gd name="T18" fmla="*/ 8453 w 10440"/>
              <a:gd name="T19" fmla="*/ 8514 h 11952"/>
              <a:gd name="T20" fmla="*/ 7549 w 10440"/>
              <a:gd name="T21" fmla="*/ 9530 h 11952"/>
              <a:gd name="T22" fmla="*/ 7228 w 10440"/>
              <a:gd name="T23" fmla="*/ 10573 h 11952"/>
              <a:gd name="T24" fmla="*/ 6918 w 10440"/>
              <a:gd name="T25" fmla="*/ 11221 h 11952"/>
              <a:gd name="T26" fmla="*/ 5357 w 10440"/>
              <a:gd name="T27" fmla="*/ 11952 h 11952"/>
              <a:gd name="T28" fmla="*/ 4788 w 10440"/>
              <a:gd name="T29" fmla="*/ 10813 h 11952"/>
              <a:gd name="T30" fmla="*/ 4245 w 10440"/>
              <a:gd name="T31" fmla="*/ 9060 h 11952"/>
              <a:gd name="T32" fmla="*/ 4517 w 10440"/>
              <a:gd name="T33" fmla="*/ 7962 h 11952"/>
              <a:gd name="T34" fmla="*/ 4288 w 10440"/>
              <a:gd name="T35" fmla="*/ 7022 h 11952"/>
              <a:gd name="T36" fmla="*/ 3890 w 10440"/>
              <a:gd name="T37" fmla="*/ 6457 h 11952"/>
              <a:gd name="T38" fmla="*/ 3931 w 10440"/>
              <a:gd name="T39" fmla="*/ 5938 h 11952"/>
              <a:gd name="T40" fmla="*/ 3916 w 10440"/>
              <a:gd name="T41" fmla="*/ 5525 h 11952"/>
              <a:gd name="T42" fmla="*/ 3325 w 10440"/>
              <a:gd name="T43" fmla="*/ 5326 h 11952"/>
              <a:gd name="T44" fmla="*/ 2898 w 10440"/>
              <a:gd name="T45" fmla="*/ 5116 h 11952"/>
              <a:gd name="T46" fmla="*/ 2573 w 10440"/>
              <a:gd name="T47" fmla="*/ 5247 h 11952"/>
              <a:gd name="T48" fmla="*/ 1786 w 10440"/>
              <a:gd name="T49" fmla="*/ 5334 h 11952"/>
              <a:gd name="T50" fmla="*/ 838 w 10440"/>
              <a:gd name="T51" fmla="*/ 5017 h 11952"/>
              <a:gd name="T52" fmla="*/ 600 w 10440"/>
              <a:gd name="T53" fmla="*/ 4678 h 11952"/>
              <a:gd name="T54" fmla="*/ 326 w 10440"/>
              <a:gd name="T55" fmla="*/ 4319 h 11952"/>
              <a:gd name="T56" fmla="*/ 104 w 10440"/>
              <a:gd name="T57" fmla="*/ 4127 h 11952"/>
              <a:gd name="T58" fmla="*/ 240 w 10440"/>
              <a:gd name="T59" fmla="*/ 3920 h 11952"/>
              <a:gd name="T60" fmla="*/ 172 w 10440"/>
              <a:gd name="T61" fmla="*/ 3361 h 11952"/>
              <a:gd name="T62" fmla="*/ 96 w 10440"/>
              <a:gd name="T63" fmla="*/ 2661 h 11952"/>
              <a:gd name="T64" fmla="*/ 669 w 10440"/>
              <a:gd name="T65" fmla="*/ 1646 h 11952"/>
              <a:gd name="T66" fmla="*/ 2039 w 10440"/>
              <a:gd name="T67" fmla="*/ 314 h 11952"/>
              <a:gd name="T68" fmla="*/ 3335 w 10440"/>
              <a:gd name="T69" fmla="*/ 63 h 11952"/>
              <a:gd name="T70" fmla="*/ 4067 w 10440"/>
              <a:gd name="T71" fmla="*/ 41 h 11952"/>
              <a:gd name="T72" fmla="*/ 4201 w 10440"/>
              <a:gd name="T73" fmla="*/ 714 h 11952"/>
              <a:gd name="T74" fmla="*/ 5364 w 10440"/>
              <a:gd name="T75" fmla="*/ 1051 h 11952"/>
              <a:gd name="T76" fmla="*/ 6621 w 10440"/>
              <a:gd name="T77" fmla="*/ 1026 h 11952"/>
              <a:gd name="T78" fmla="*/ 7107 w 10440"/>
              <a:gd name="T79" fmla="*/ 1002 h 11952"/>
              <a:gd name="T80" fmla="*/ 9149 w 10440"/>
              <a:gd name="T81" fmla="*/ 10417 h 11952"/>
              <a:gd name="T82" fmla="*/ 9824 w 10440"/>
              <a:gd name="T83" fmla="*/ 8476 h 11952"/>
              <a:gd name="T84" fmla="*/ 8936 w 10440"/>
              <a:gd name="T85" fmla="*/ 9051 h 11952"/>
              <a:gd name="T86" fmla="*/ 7574 w 10440"/>
              <a:gd name="T87" fmla="*/ 8490 h 11952"/>
              <a:gd name="T88" fmla="*/ 7464 w 10440"/>
              <a:gd name="T89" fmla="*/ 7802 h 11952"/>
              <a:gd name="T90" fmla="*/ 10433 w 10440"/>
              <a:gd name="T91" fmla="*/ 4104 h 11952"/>
              <a:gd name="T92" fmla="*/ 6969 w 10440"/>
              <a:gd name="T93" fmla="*/ 7367 h 11952"/>
              <a:gd name="T94" fmla="*/ 6821 w 10440"/>
              <a:gd name="T95" fmla="*/ 6790 h 11952"/>
              <a:gd name="T96" fmla="*/ 6882 w 10440"/>
              <a:gd name="T97" fmla="*/ 7333 h 11952"/>
              <a:gd name="T98" fmla="*/ 7407 w 10440"/>
              <a:gd name="T99" fmla="*/ 6134 h 11952"/>
              <a:gd name="T100" fmla="*/ 7235 w 10440"/>
              <a:gd name="T101" fmla="*/ 6616 h 11952"/>
              <a:gd name="T102" fmla="*/ 7518 w 10440"/>
              <a:gd name="T103" fmla="*/ 6370 h 119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440" h="11952">
                <a:moveTo>
                  <a:pt x="7107" y="1002"/>
                </a:moveTo>
                <a:lnTo>
                  <a:pt x="7107" y="1002"/>
                </a:lnTo>
                <a:lnTo>
                  <a:pt x="7170" y="1278"/>
                </a:lnTo>
                <a:lnTo>
                  <a:pt x="7170" y="1278"/>
                </a:lnTo>
                <a:cubicBezTo>
                  <a:pt x="7165" y="1279"/>
                  <a:pt x="7167" y="1291"/>
                  <a:pt x="7178" y="1319"/>
                </a:cubicBezTo>
                <a:cubicBezTo>
                  <a:pt x="7239" y="1481"/>
                  <a:pt x="7618" y="2217"/>
                  <a:pt x="7659" y="2330"/>
                </a:cubicBezTo>
                <a:cubicBezTo>
                  <a:pt x="7725" y="2388"/>
                  <a:pt x="7714" y="2359"/>
                  <a:pt x="7789" y="2455"/>
                </a:cubicBezTo>
                <a:cubicBezTo>
                  <a:pt x="7998" y="2722"/>
                  <a:pt x="7836" y="2937"/>
                  <a:pt x="8125" y="3192"/>
                </a:cubicBezTo>
                <a:cubicBezTo>
                  <a:pt x="8178" y="3220"/>
                  <a:pt x="8223" y="3459"/>
                  <a:pt x="8238" y="3502"/>
                </a:cubicBezTo>
                <a:cubicBezTo>
                  <a:pt x="8312" y="3720"/>
                  <a:pt x="8340" y="3637"/>
                  <a:pt x="8505" y="3768"/>
                </a:cubicBezTo>
                <a:cubicBezTo>
                  <a:pt x="8530" y="3788"/>
                  <a:pt x="8748" y="4022"/>
                  <a:pt x="8805" y="4087"/>
                </a:cubicBezTo>
                <a:cubicBezTo>
                  <a:pt x="8833" y="4095"/>
                  <a:pt x="8853" y="4142"/>
                  <a:pt x="8813" y="4214"/>
                </a:cubicBezTo>
                <a:cubicBezTo>
                  <a:pt x="8805" y="4229"/>
                  <a:pt x="8786" y="4253"/>
                  <a:pt x="8800" y="4269"/>
                </a:cubicBezTo>
                <a:cubicBezTo>
                  <a:pt x="8817" y="4281"/>
                  <a:pt x="8833" y="4294"/>
                  <a:pt x="8848" y="4308"/>
                </a:cubicBezTo>
                <a:cubicBezTo>
                  <a:pt x="8953" y="4391"/>
                  <a:pt x="9003" y="4435"/>
                  <a:pt x="9151" y="4422"/>
                </a:cubicBezTo>
                <a:cubicBezTo>
                  <a:pt x="9291" y="4409"/>
                  <a:pt x="9427" y="4350"/>
                  <a:pt x="9572" y="4328"/>
                </a:cubicBezTo>
                <a:cubicBezTo>
                  <a:pt x="9713" y="4307"/>
                  <a:pt x="9727" y="4298"/>
                  <a:pt x="9858" y="4249"/>
                </a:cubicBezTo>
                <a:cubicBezTo>
                  <a:pt x="10001" y="4194"/>
                  <a:pt x="10002" y="4280"/>
                  <a:pt x="10012" y="4403"/>
                </a:cubicBezTo>
                <a:cubicBezTo>
                  <a:pt x="10018" y="4477"/>
                  <a:pt x="9969" y="4559"/>
                  <a:pt x="9941" y="4633"/>
                </a:cubicBezTo>
                <a:cubicBezTo>
                  <a:pt x="9904" y="4727"/>
                  <a:pt x="9879" y="4776"/>
                  <a:pt x="9835" y="4864"/>
                </a:cubicBezTo>
                <a:cubicBezTo>
                  <a:pt x="9736" y="5057"/>
                  <a:pt x="9705" y="5212"/>
                  <a:pt x="9576" y="5411"/>
                </a:cubicBezTo>
                <a:cubicBezTo>
                  <a:pt x="9410" y="5668"/>
                  <a:pt x="9320" y="5734"/>
                  <a:pt x="9090" y="5921"/>
                </a:cubicBezTo>
                <a:cubicBezTo>
                  <a:pt x="8849" y="6115"/>
                  <a:pt x="8789" y="6261"/>
                  <a:pt x="8607" y="6480"/>
                </a:cubicBezTo>
                <a:cubicBezTo>
                  <a:pt x="8593" y="6505"/>
                  <a:pt x="8514" y="6567"/>
                  <a:pt x="8486" y="6607"/>
                </a:cubicBezTo>
                <a:cubicBezTo>
                  <a:pt x="8440" y="6673"/>
                  <a:pt x="8318" y="6939"/>
                  <a:pt x="8266" y="6950"/>
                </a:cubicBezTo>
                <a:cubicBezTo>
                  <a:pt x="8242" y="7010"/>
                  <a:pt x="8239" y="7163"/>
                  <a:pt x="8262" y="7259"/>
                </a:cubicBezTo>
                <a:cubicBezTo>
                  <a:pt x="8300" y="7426"/>
                  <a:pt x="8279" y="7649"/>
                  <a:pt x="8329" y="7789"/>
                </a:cubicBezTo>
                <a:cubicBezTo>
                  <a:pt x="8356" y="7866"/>
                  <a:pt x="8436" y="7926"/>
                  <a:pt x="8435" y="7940"/>
                </a:cubicBezTo>
                <a:cubicBezTo>
                  <a:pt x="8445" y="8017"/>
                  <a:pt x="8445" y="8071"/>
                  <a:pt x="8440" y="8153"/>
                </a:cubicBezTo>
                <a:cubicBezTo>
                  <a:pt x="8428" y="8319"/>
                  <a:pt x="8443" y="8351"/>
                  <a:pt x="8453" y="8514"/>
                </a:cubicBezTo>
                <a:cubicBezTo>
                  <a:pt x="8468" y="8774"/>
                  <a:pt x="8381" y="8911"/>
                  <a:pt x="8153" y="9027"/>
                </a:cubicBezTo>
                <a:cubicBezTo>
                  <a:pt x="7907" y="9152"/>
                  <a:pt x="7895" y="9229"/>
                  <a:pt x="7703" y="9374"/>
                </a:cubicBezTo>
                <a:cubicBezTo>
                  <a:pt x="7649" y="9416"/>
                  <a:pt x="7544" y="9462"/>
                  <a:pt x="7549" y="9530"/>
                </a:cubicBezTo>
                <a:cubicBezTo>
                  <a:pt x="7553" y="9576"/>
                  <a:pt x="7617" y="9815"/>
                  <a:pt x="7634" y="9875"/>
                </a:cubicBezTo>
                <a:cubicBezTo>
                  <a:pt x="7662" y="9968"/>
                  <a:pt x="7650" y="10018"/>
                  <a:pt x="7646" y="10114"/>
                </a:cubicBezTo>
                <a:cubicBezTo>
                  <a:pt x="7618" y="10375"/>
                  <a:pt x="7330" y="10280"/>
                  <a:pt x="7228" y="10573"/>
                </a:cubicBezTo>
                <a:cubicBezTo>
                  <a:pt x="7213" y="10615"/>
                  <a:pt x="7197" y="10681"/>
                  <a:pt x="7182" y="10685"/>
                </a:cubicBezTo>
                <a:cubicBezTo>
                  <a:pt x="7238" y="10807"/>
                  <a:pt x="7203" y="10869"/>
                  <a:pt x="7118" y="10973"/>
                </a:cubicBezTo>
                <a:cubicBezTo>
                  <a:pt x="7043" y="11066"/>
                  <a:pt x="6989" y="11115"/>
                  <a:pt x="6918" y="11221"/>
                </a:cubicBezTo>
                <a:cubicBezTo>
                  <a:pt x="6799" y="11400"/>
                  <a:pt x="6656" y="11554"/>
                  <a:pt x="6485" y="11686"/>
                </a:cubicBezTo>
                <a:cubicBezTo>
                  <a:pt x="6308" y="11822"/>
                  <a:pt x="6097" y="11872"/>
                  <a:pt x="5877" y="11859"/>
                </a:cubicBezTo>
                <a:cubicBezTo>
                  <a:pt x="5667" y="11847"/>
                  <a:pt x="5542" y="11952"/>
                  <a:pt x="5357" y="11952"/>
                </a:cubicBezTo>
                <a:cubicBezTo>
                  <a:pt x="5186" y="11950"/>
                  <a:pt x="5092" y="11799"/>
                  <a:pt x="5116" y="11646"/>
                </a:cubicBezTo>
                <a:cubicBezTo>
                  <a:pt x="5158" y="11384"/>
                  <a:pt x="4887" y="11128"/>
                  <a:pt x="4850" y="10894"/>
                </a:cubicBezTo>
                <a:cubicBezTo>
                  <a:pt x="4822" y="10868"/>
                  <a:pt x="4811" y="10853"/>
                  <a:pt x="4788" y="10813"/>
                </a:cubicBezTo>
                <a:cubicBezTo>
                  <a:pt x="4689" y="10647"/>
                  <a:pt x="4697" y="10449"/>
                  <a:pt x="4652" y="10262"/>
                </a:cubicBezTo>
                <a:cubicBezTo>
                  <a:pt x="4595" y="9995"/>
                  <a:pt x="4695" y="10048"/>
                  <a:pt x="4533" y="9746"/>
                </a:cubicBezTo>
                <a:cubicBezTo>
                  <a:pt x="4463" y="9617"/>
                  <a:pt x="4231" y="9175"/>
                  <a:pt x="4245" y="9060"/>
                </a:cubicBezTo>
                <a:cubicBezTo>
                  <a:pt x="4248" y="8993"/>
                  <a:pt x="4242" y="8933"/>
                  <a:pt x="4245" y="8910"/>
                </a:cubicBezTo>
                <a:cubicBezTo>
                  <a:pt x="4261" y="8817"/>
                  <a:pt x="4325" y="8537"/>
                  <a:pt x="4364" y="8459"/>
                </a:cubicBezTo>
                <a:cubicBezTo>
                  <a:pt x="4457" y="8270"/>
                  <a:pt x="4578" y="8210"/>
                  <a:pt x="4517" y="7962"/>
                </a:cubicBezTo>
                <a:cubicBezTo>
                  <a:pt x="4480" y="7812"/>
                  <a:pt x="4468" y="7738"/>
                  <a:pt x="4453" y="7583"/>
                </a:cubicBezTo>
                <a:cubicBezTo>
                  <a:pt x="4447" y="7531"/>
                  <a:pt x="4371" y="7255"/>
                  <a:pt x="4347" y="7202"/>
                </a:cubicBezTo>
                <a:cubicBezTo>
                  <a:pt x="4339" y="7143"/>
                  <a:pt x="4296" y="7082"/>
                  <a:pt x="4288" y="7022"/>
                </a:cubicBezTo>
                <a:cubicBezTo>
                  <a:pt x="4262" y="7006"/>
                  <a:pt x="4221" y="6942"/>
                  <a:pt x="4201" y="6911"/>
                </a:cubicBezTo>
                <a:cubicBezTo>
                  <a:pt x="4188" y="6890"/>
                  <a:pt x="4172" y="6860"/>
                  <a:pt x="4162" y="6825"/>
                </a:cubicBezTo>
                <a:cubicBezTo>
                  <a:pt x="4100" y="6784"/>
                  <a:pt x="3887" y="6536"/>
                  <a:pt x="3890" y="6457"/>
                </a:cubicBezTo>
                <a:cubicBezTo>
                  <a:pt x="3891" y="6412"/>
                  <a:pt x="3774" y="6376"/>
                  <a:pt x="3916" y="6191"/>
                </a:cubicBezTo>
                <a:cubicBezTo>
                  <a:pt x="3973" y="6116"/>
                  <a:pt x="3878" y="6101"/>
                  <a:pt x="3965" y="6024"/>
                </a:cubicBezTo>
                <a:cubicBezTo>
                  <a:pt x="3955" y="6010"/>
                  <a:pt x="3858" y="6007"/>
                  <a:pt x="3931" y="5938"/>
                </a:cubicBezTo>
                <a:cubicBezTo>
                  <a:pt x="3937" y="5932"/>
                  <a:pt x="3944" y="5930"/>
                  <a:pt x="3944" y="5923"/>
                </a:cubicBezTo>
                <a:cubicBezTo>
                  <a:pt x="3948" y="5872"/>
                  <a:pt x="3988" y="5835"/>
                  <a:pt x="3992" y="5813"/>
                </a:cubicBezTo>
                <a:cubicBezTo>
                  <a:pt x="3938" y="5761"/>
                  <a:pt x="3978" y="5571"/>
                  <a:pt x="3916" y="5525"/>
                </a:cubicBezTo>
                <a:cubicBezTo>
                  <a:pt x="3848" y="5474"/>
                  <a:pt x="3849" y="5435"/>
                  <a:pt x="3783" y="5414"/>
                </a:cubicBezTo>
                <a:cubicBezTo>
                  <a:pt x="3780" y="5418"/>
                  <a:pt x="3661" y="5419"/>
                  <a:pt x="3647" y="5421"/>
                </a:cubicBezTo>
                <a:cubicBezTo>
                  <a:pt x="3512" y="5437"/>
                  <a:pt x="3393" y="5528"/>
                  <a:pt x="3325" y="5326"/>
                </a:cubicBezTo>
                <a:cubicBezTo>
                  <a:pt x="3295" y="5222"/>
                  <a:pt x="3350" y="5267"/>
                  <a:pt x="3201" y="5183"/>
                </a:cubicBezTo>
                <a:cubicBezTo>
                  <a:pt x="3152" y="5155"/>
                  <a:pt x="3074" y="5099"/>
                  <a:pt x="3016" y="5112"/>
                </a:cubicBezTo>
                <a:cubicBezTo>
                  <a:pt x="2983" y="5119"/>
                  <a:pt x="2913" y="5133"/>
                  <a:pt x="2898" y="5116"/>
                </a:cubicBezTo>
                <a:cubicBezTo>
                  <a:pt x="2870" y="5146"/>
                  <a:pt x="2811" y="5143"/>
                  <a:pt x="2760" y="5156"/>
                </a:cubicBezTo>
                <a:cubicBezTo>
                  <a:pt x="2740" y="5164"/>
                  <a:pt x="2721" y="5177"/>
                  <a:pt x="2687" y="5196"/>
                </a:cubicBezTo>
                <a:cubicBezTo>
                  <a:pt x="2672" y="5208"/>
                  <a:pt x="2632" y="5227"/>
                  <a:pt x="2573" y="5247"/>
                </a:cubicBezTo>
                <a:cubicBezTo>
                  <a:pt x="2469" y="5283"/>
                  <a:pt x="2323" y="5362"/>
                  <a:pt x="2203" y="5367"/>
                </a:cubicBezTo>
                <a:cubicBezTo>
                  <a:pt x="2177" y="5367"/>
                  <a:pt x="2090" y="5340"/>
                  <a:pt x="2047" y="5333"/>
                </a:cubicBezTo>
                <a:cubicBezTo>
                  <a:pt x="1916" y="5312"/>
                  <a:pt x="1929" y="5303"/>
                  <a:pt x="1786" y="5334"/>
                </a:cubicBezTo>
                <a:cubicBezTo>
                  <a:pt x="1657" y="5362"/>
                  <a:pt x="1543" y="5413"/>
                  <a:pt x="1427" y="5459"/>
                </a:cubicBezTo>
                <a:cubicBezTo>
                  <a:pt x="1337" y="5466"/>
                  <a:pt x="1151" y="5316"/>
                  <a:pt x="1081" y="5254"/>
                </a:cubicBezTo>
                <a:cubicBezTo>
                  <a:pt x="1044" y="5221"/>
                  <a:pt x="849" y="5053"/>
                  <a:pt x="838" y="5017"/>
                </a:cubicBezTo>
                <a:cubicBezTo>
                  <a:pt x="817" y="5008"/>
                  <a:pt x="744" y="4984"/>
                  <a:pt x="724" y="4960"/>
                </a:cubicBezTo>
                <a:cubicBezTo>
                  <a:pt x="671" y="4897"/>
                  <a:pt x="618" y="4858"/>
                  <a:pt x="619" y="4768"/>
                </a:cubicBezTo>
                <a:cubicBezTo>
                  <a:pt x="619" y="4744"/>
                  <a:pt x="580" y="4721"/>
                  <a:pt x="600" y="4678"/>
                </a:cubicBezTo>
                <a:cubicBezTo>
                  <a:pt x="598" y="4664"/>
                  <a:pt x="593" y="4662"/>
                  <a:pt x="577" y="4643"/>
                </a:cubicBezTo>
                <a:cubicBezTo>
                  <a:pt x="529" y="4576"/>
                  <a:pt x="484" y="4534"/>
                  <a:pt x="431" y="4475"/>
                </a:cubicBezTo>
                <a:cubicBezTo>
                  <a:pt x="396" y="4435"/>
                  <a:pt x="357" y="4353"/>
                  <a:pt x="326" y="4319"/>
                </a:cubicBezTo>
                <a:cubicBezTo>
                  <a:pt x="303" y="4301"/>
                  <a:pt x="300" y="4300"/>
                  <a:pt x="299" y="4269"/>
                </a:cubicBezTo>
                <a:cubicBezTo>
                  <a:pt x="316" y="4212"/>
                  <a:pt x="342" y="4221"/>
                  <a:pt x="245" y="4215"/>
                </a:cubicBezTo>
                <a:cubicBezTo>
                  <a:pt x="201" y="4206"/>
                  <a:pt x="141" y="4151"/>
                  <a:pt x="104" y="4127"/>
                </a:cubicBezTo>
                <a:cubicBezTo>
                  <a:pt x="114" y="4122"/>
                  <a:pt x="123" y="4116"/>
                  <a:pt x="133" y="4111"/>
                </a:cubicBezTo>
                <a:cubicBezTo>
                  <a:pt x="214" y="4079"/>
                  <a:pt x="74" y="4121"/>
                  <a:pt x="106" y="3996"/>
                </a:cubicBezTo>
                <a:cubicBezTo>
                  <a:pt x="132" y="3961"/>
                  <a:pt x="200" y="3938"/>
                  <a:pt x="240" y="3920"/>
                </a:cubicBezTo>
                <a:cubicBezTo>
                  <a:pt x="219" y="3908"/>
                  <a:pt x="160" y="3943"/>
                  <a:pt x="107" y="3874"/>
                </a:cubicBezTo>
                <a:cubicBezTo>
                  <a:pt x="0" y="3738"/>
                  <a:pt x="51" y="3598"/>
                  <a:pt x="163" y="3478"/>
                </a:cubicBezTo>
                <a:cubicBezTo>
                  <a:pt x="171" y="3437"/>
                  <a:pt x="159" y="3420"/>
                  <a:pt x="172" y="3361"/>
                </a:cubicBezTo>
                <a:cubicBezTo>
                  <a:pt x="211" y="3189"/>
                  <a:pt x="213" y="3148"/>
                  <a:pt x="183" y="2980"/>
                </a:cubicBezTo>
                <a:cubicBezTo>
                  <a:pt x="169" y="2900"/>
                  <a:pt x="247" y="2717"/>
                  <a:pt x="82" y="2703"/>
                </a:cubicBezTo>
                <a:cubicBezTo>
                  <a:pt x="85" y="2693"/>
                  <a:pt x="88" y="2683"/>
                  <a:pt x="96" y="2661"/>
                </a:cubicBezTo>
                <a:cubicBezTo>
                  <a:pt x="162" y="2464"/>
                  <a:pt x="266" y="2278"/>
                  <a:pt x="381" y="2106"/>
                </a:cubicBezTo>
                <a:cubicBezTo>
                  <a:pt x="458" y="1991"/>
                  <a:pt x="501" y="1875"/>
                  <a:pt x="586" y="1755"/>
                </a:cubicBezTo>
                <a:cubicBezTo>
                  <a:pt x="618" y="1708"/>
                  <a:pt x="643" y="1671"/>
                  <a:pt x="669" y="1646"/>
                </a:cubicBezTo>
                <a:cubicBezTo>
                  <a:pt x="724" y="1535"/>
                  <a:pt x="810" y="1525"/>
                  <a:pt x="913" y="1477"/>
                </a:cubicBezTo>
                <a:cubicBezTo>
                  <a:pt x="1324" y="1269"/>
                  <a:pt x="1118" y="1037"/>
                  <a:pt x="1336" y="752"/>
                </a:cubicBezTo>
                <a:cubicBezTo>
                  <a:pt x="1531" y="497"/>
                  <a:pt x="1743" y="253"/>
                  <a:pt x="2039" y="314"/>
                </a:cubicBezTo>
                <a:cubicBezTo>
                  <a:pt x="2095" y="326"/>
                  <a:pt x="2325" y="326"/>
                  <a:pt x="2358" y="361"/>
                </a:cubicBezTo>
                <a:cubicBezTo>
                  <a:pt x="2377" y="290"/>
                  <a:pt x="2439" y="265"/>
                  <a:pt x="2564" y="221"/>
                </a:cubicBezTo>
                <a:cubicBezTo>
                  <a:pt x="2859" y="91"/>
                  <a:pt x="3015" y="69"/>
                  <a:pt x="3335" y="63"/>
                </a:cubicBezTo>
                <a:cubicBezTo>
                  <a:pt x="3471" y="61"/>
                  <a:pt x="3570" y="27"/>
                  <a:pt x="3702" y="47"/>
                </a:cubicBezTo>
                <a:cubicBezTo>
                  <a:pt x="3739" y="52"/>
                  <a:pt x="3768" y="52"/>
                  <a:pt x="3803" y="55"/>
                </a:cubicBezTo>
                <a:cubicBezTo>
                  <a:pt x="3892" y="0"/>
                  <a:pt x="4004" y="18"/>
                  <a:pt x="4067" y="41"/>
                </a:cubicBezTo>
                <a:cubicBezTo>
                  <a:pt x="4119" y="61"/>
                  <a:pt x="4110" y="132"/>
                  <a:pt x="4111" y="184"/>
                </a:cubicBezTo>
                <a:cubicBezTo>
                  <a:pt x="4111" y="338"/>
                  <a:pt x="3984" y="532"/>
                  <a:pt x="4122" y="626"/>
                </a:cubicBezTo>
                <a:cubicBezTo>
                  <a:pt x="4171" y="660"/>
                  <a:pt x="4195" y="691"/>
                  <a:pt x="4201" y="714"/>
                </a:cubicBezTo>
                <a:cubicBezTo>
                  <a:pt x="4323" y="741"/>
                  <a:pt x="4553" y="737"/>
                  <a:pt x="4641" y="792"/>
                </a:cubicBezTo>
                <a:cubicBezTo>
                  <a:pt x="4777" y="876"/>
                  <a:pt x="4847" y="979"/>
                  <a:pt x="5015" y="1054"/>
                </a:cubicBezTo>
                <a:cubicBezTo>
                  <a:pt x="5111" y="1098"/>
                  <a:pt x="5295" y="1171"/>
                  <a:pt x="5364" y="1051"/>
                </a:cubicBezTo>
                <a:cubicBezTo>
                  <a:pt x="5432" y="935"/>
                  <a:pt x="5422" y="738"/>
                  <a:pt x="5632" y="728"/>
                </a:cubicBezTo>
                <a:cubicBezTo>
                  <a:pt x="5740" y="722"/>
                  <a:pt x="5998" y="844"/>
                  <a:pt x="6088" y="903"/>
                </a:cubicBezTo>
                <a:cubicBezTo>
                  <a:pt x="6224" y="910"/>
                  <a:pt x="6440" y="1019"/>
                  <a:pt x="6621" y="1026"/>
                </a:cubicBezTo>
                <a:cubicBezTo>
                  <a:pt x="6742" y="1030"/>
                  <a:pt x="6779" y="1015"/>
                  <a:pt x="6876" y="963"/>
                </a:cubicBezTo>
                <a:cubicBezTo>
                  <a:pt x="6916" y="942"/>
                  <a:pt x="7045" y="938"/>
                  <a:pt x="7069" y="977"/>
                </a:cubicBezTo>
                <a:cubicBezTo>
                  <a:pt x="7077" y="989"/>
                  <a:pt x="7090" y="997"/>
                  <a:pt x="7107" y="1002"/>
                </a:cubicBezTo>
                <a:close/>
                <a:moveTo>
                  <a:pt x="8873" y="9662"/>
                </a:moveTo>
                <a:cubicBezTo>
                  <a:pt x="8764" y="9847"/>
                  <a:pt x="8771" y="9887"/>
                  <a:pt x="8798" y="10099"/>
                </a:cubicBezTo>
                <a:cubicBezTo>
                  <a:pt x="8823" y="10299"/>
                  <a:pt x="8910" y="10496"/>
                  <a:pt x="9149" y="10417"/>
                </a:cubicBezTo>
                <a:cubicBezTo>
                  <a:pt x="9350" y="10351"/>
                  <a:pt x="9400" y="10064"/>
                  <a:pt x="9459" y="9881"/>
                </a:cubicBezTo>
                <a:cubicBezTo>
                  <a:pt x="9557" y="9578"/>
                  <a:pt x="9675" y="9289"/>
                  <a:pt x="9742" y="8976"/>
                </a:cubicBezTo>
                <a:cubicBezTo>
                  <a:pt x="9794" y="8735"/>
                  <a:pt x="9886" y="8817"/>
                  <a:pt x="9824" y="8476"/>
                </a:cubicBezTo>
                <a:cubicBezTo>
                  <a:pt x="9763" y="8162"/>
                  <a:pt x="9701" y="8187"/>
                  <a:pt x="9558" y="8459"/>
                </a:cubicBezTo>
                <a:cubicBezTo>
                  <a:pt x="9485" y="8598"/>
                  <a:pt x="9441" y="8713"/>
                  <a:pt x="9294" y="8800"/>
                </a:cubicBezTo>
                <a:cubicBezTo>
                  <a:pt x="9147" y="8887"/>
                  <a:pt x="9015" y="8784"/>
                  <a:pt x="8936" y="9051"/>
                </a:cubicBezTo>
                <a:cubicBezTo>
                  <a:pt x="8871" y="9276"/>
                  <a:pt x="9034" y="9373"/>
                  <a:pt x="8873" y="9662"/>
                </a:cubicBezTo>
                <a:close/>
                <a:moveTo>
                  <a:pt x="7464" y="7802"/>
                </a:moveTo>
                <a:cubicBezTo>
                  <a:pt x="7571" y="7951"/>
                  <a:pt x="7461" y="8285"/>
                  <a:pt x="7574" y="8490"/>
                </a:cubicBezTo>
                <a:cubicBezTo>
                  <a:pt x="7631" y="8592"/>
                  <a:pt x="7660" y="8467"/>
                  <a:pt x="7725" y="8574"/>
                </a:cubicBezTo>
                <a:cubicBezTo>
                  <a:pt x="7692" y="8409"/>
                  <a:pt x="7639" y="8221"/>
                  <a:pt x="7629" y="8115"/>
                </a:cubicBezTo>
                <a:cubicBezTo>
                  <a:pt x="7615" y="8070"/>
                  <a:pt x="7619" y="7909"/>
                  <a:pt x="7464" y="7802"/>
                </a:cubicBezTo>
                <a:close/>
                <a:moveTo>
                  <a:pt x="10433" y="4104"/>
                </a:moveTo>
                <a:cubicBezTo>
                  <a:pt x="10401" y="4052"/>
                  <a:pt x="10270" y="4089"/>
                  <a:pt x="10337" y="4129"/>
                </a:cubicBezTo>
                <a:cubicBezTo>
                  <a:pt x="10366" y="4146"/>
                  <a:pt x="10440" y="4138"/>
                  <a:pt x="10433" y="4104"/>
                </a:cubicBezTo>
                <a:close/>
                <a:moveTo>
                  <a:pt x="6981" y="7549"/>
                </a:moveTo>
                <a:cubicBezTo>
                  <a:pt x="7017" y="7609"/>
                  <a:pt x="7071" y="7632"/>
                  <a:pt x="7133" y="7656"/>
                </a:cubicBezTo>
                <a:cubicBezTo>
                  <a:pt x="7086" y="7625"/>
                  <a:pt x="7062" y="7567"/>
                  <a:pt x="6969" y="7367"/>
                </a:cubicBezTo>
                <a:cubicBezTo>
                  <a:pt x="6917" y="7254"/>
                  <a:pt x="6903" y="7198"/>
                  <a:pt x="6886" y="7076"/>
                </a:cubicBezTo>
                <a:cubicBezTo>
                  <a:pt x="6882" y="7048"/>
                  <a:pt x="6874" y="6979"/>
                  <a:pt x="6864" y="6932"/>
                </a:cubicBezTo>
                <a:cubicBezTo>
                  <a:pt x="6852" y="6885"/>
                  <a:pt x="6826" y="6822"/>
                  <a:pt x="6821" y="6790"/>
                </a:cubicBezTo>
                <a:cubicBezTo>
                  <a:pt x="6814" y="6756"/>
                  <a:pt x="6805" y="6729"/>
                  <a:pt x="6798" y="6707"/>
                </a:cubicBezTo>
                <a:cubicBezTo>
                  <a:pt x="6803" y="6770"/>
                  <a:pt x="6807" y="6832"/>
                  <a:pt x="6807" y="6897"/>
                </a:cubicBezTo>
                <a:cubicBezTo>
                  <a:pt x="6805" y="7087"/>
                  <a:pt x="6790" y="7158"/>
                  <a:pt x="6882" y="7333"/>
                </a:cubicBezTo>
                <a:cubicBezTo>
                  <a:pt x="6908" y="7385"/>
                  <a:pt x="6943" y="7484"/>
                  <a:pt x="6981" y="7549"/>
                </a:cubicBezTo>
                <a:close/>
                <a:moveTo>
                  <a:pt x="7546" y="6171"/>
                </a:moveTo>
                <a:cubicBezTo>
                  <a:pt x="7505" y="6149"/>
                  <a:pt x="7436" y="6122"/>
                  <a:pt x="7407" y="6134"/>
                </a:cubicBezTo>
                <a:cubicBezTo>
                  <a:pt x="7382" y="6143"/>
                  <a:pt x="7286" y="6184"/>
                  <a:pt x="7269" y="6198"/>
                </a:cubicBezTo>
                <a:cubicBezTo>
                  <a:pt x="7184" y="6263"/>
                  <a:pt x="7195" y="6332"/>
                  <a:pt x="7191" y="6366"/>
                </a:cubicBezTo>
                <a:cubicBezTo>
                  <a:pt x="7192" y="6418"/>
                  <a:pt x="7143" y="6566"/>
                  <a:pt x="7235" y="6616"/>
                </a:cubicBezTo>
                <a:cubicBezTo>
                  <a:pt x="7297" y="6649"/>
                  <a:pt x="7393" y="6663"/>
                  <a:pt x="7428" y="6580"/>
                </a:cubicBezTo>
                <a:cubicBezTo>
                  <a:pt x="7453" y="6519"/>
                  <a:pt x="7391" y="6553"/>
                  <a:pt x="7459" y="6463"/>
                </a:cubicBezTo>
                <a:cubicBezTo>
                  <a:pt x="7498" y="6412"/>
                  <a:pt x="7503" y="6395"/>
                  <a:pt x="7518" y="6370"/>
                </a:cubicBezTo>
                <a:cubicBezTo>
                  <a:pt x="7553" y="6277"/>
                  <a:pt x="7568" y="6269"/>
                  <a:pt x="7546" y="6171"/>
                </a:cubicBezTo>
                <a:close/>
              </a:path>
            </a:pathLst>
          </a:custGeom>
          <a:solidFill>
            <a:srgbClr val="FF66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33">
            <a:extLst>
              <a:ext uri="{FF2B5EF4-FFF2-40B4-BE49-F238E27FC236}">
                <a16:creationId xmlns:a16="http://schemas.microsoft.com/office/drawing/2014/main" id="{E6F4D791-9C51-4120-816D-F07ABF31D34B}"/>
              </a:ext>
            </a:extLst>
          </p:cNvPr>
          <p:cNvSpPr txBox="1"/>
          <p:nvPr/>
        </p:nvSpPr>
        <p:spPr>
          <a:xfrm>
            <a:off x="8749108" y="1152356"/>
            <a:ext cx="309892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3200" dirty="0">
                <a:solidFill>
                  <a:schemeClr val="bg1"/>
                </a:solidFill>
                <a:latin typeface="Tactic Round Med It" panose="00000600000000000000" pitchFamily="50" charset="0"/>
              </a:rPr>
              <a:t>5</a:t>
            </a:r>
            <a:r>
              <a:rPr lang="en-US" sz="3200" dirty="0">
                <a:solidFill>
                  <a:schemeClr val="bg1"/>
                </a:solidFill>
                <a:latin typeface="Tactic Round Med It" panose="00000600000000000000" pitchFamily="50" charset="0"/>
              </a:rPr>
              <a:t> Continents</a:t>
            </a:r>
          </a:p>
          <a:p>
            <a:pPr algn="ctr"/>
            <a:r>
              <a:rPr lang="en-US" sz="2400" dirty="0">
                <a:solidFill>
                  <a:schemeClr val="bg1"/>
                </a:solidFill>
                <a:latin typeface="Tactic Round Med It" panose="00000600000000000000" pitchFamily="50" charset="0"/>
              </a:rPr>
              <a:t>(w/o Antarctica)</a:t>
            </a:r>
          </a:p>
        </p:txBody>
      </p:sp>
    </p:spTree>
    <p:extLst>
      <p:ext uri="{BB962C8B-B14F-4D97-AF65-F5344CB8AC3E}">
        <p14:creationId xmlns:p14="http://schemas.microsoft.com/office/powerpoint/2010/main" val="378857119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Char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xit" presetSubtype="0" fill="hold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1" t="24445" r="673" b="68662"/>
          <a:stretch/>
        </p:blipFill>
        <p:spPr>
          <a:xfrm>
            <a:off x="0" y="5199682"/>
            <a:ext cx="12192000" cy="1658318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28F3AB9D-0A38-4DBE-AE4F-8915E2989352}"/>
              </a:ext>
            </a:extLst>
          </p:cNvPr>
          <p:cNvGrpSpPr/>
          <p:nvPr/>
        </p:nvGrpSpPr>
        <p:grpSpPr>
          <a:xfrm>
            <a:off x="1450758" y="5920622"/>
            <a:ext cx="219612" cy="216437"/>
            <a:chOff x="19574093" y="15548290"/>
            <a:chExt cx="431025" cy="431025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E093CFFD-3E59-44C4-87BC-028C1E45A729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A0E1886-BDF5-4E45-8201-6B91CF65746D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13" name="1">
            <a:extLst>
              <a:ext uri="{FF2B5EF4-FFF2-40B4-BE49-F238E27FC236}">
                <a16:creationId xmlns:a16="http://schemas.microsoft.com/office/drawing/2014/main" id="{2AACAC99-5B92-4470-8FBC-E51A232C1EA8}"/>
              </a:ext>
            </a:extLst>
          </p:cNvPr>
          <p:cNvSpPr>
            <a:spLocks noEditPoints="1"/>
          </p:cNvSpPr>
          <p:nvPr/>
        </p:nvSpPr>
        <p:spPr bwMode="auto">
          <a:xfrm>
            <a:off x="3605102" y="217181"/>
            <a:ext cx="1973767" cy="1315297"/>
          </a:xfrm>
          <a:custGeom>
            <a:avLst/>
            <a:gdLst>
              <a:gd name="T0" fmla="*/ 20676 w 22252"/>
              <a:gd name="T1" fmla="*/ 7430 h 14808"/>
              <a:gd name="T2" fmla="*/ 19730 w 22252"/>
              <a:gd name="T3" fmla="*/ 10597 h 14808"/>
              <a:gd name="T4" fmla="*/ 19439 w 22252"/>
              <a:gd name="T5" fmla="*/ 12582 h 14808"/>
              <a:gd name="T6" fmla="*/ 15959 w 22252"/>
              <a:gd name="T7" fmla="*/ 11359 h 14808"/>
              <a:gd name="T8" fmla="*/ 15303 w 22252"/>
              <a:gd name="T9" fmla="*/ 11110 h 14808"/>
              <a:gd name="T10" fmla="*/ 13656 w 22252"/>
              <a:gd name="T11" fmla="*/ 11154 h 14808"/>
              <a:gd name="T12" fmla="*/ 12853 w 22252"/>
              <a:gd name="T13" fmla="*/ 12748 h 14808"/>
              <a:gd name="T14" fmla="*/ 11630 w 22252"/>
              <a:gd name="T15" fmla="*/ 14044 h 14808"/>
              <a:gd name="T16" fmla="*/ 10898 w 22252"/>
              <a:gd name="T17" fmla="*/ 12877 h 14808"/>
              <a:gd name="T18" fmla="*/ 9955 w 22252"/>
              <a:gd name="T19" fmla="*/ 11804 h 14808"/>
              <a:gd name="T20" fmla="*/ 9030 w 22252"/>
              <a:gd name="T21" fmla="*/ 11678 h 14808"/>
              <a:gd name="T22" fmla="*/ 9908 w 22252"/>
              <a:gd name="T23" fmla="*/ 13547 h 14808"/>
              <a:gd name="T24" fmla="*/ 6761 w 22252"/>
              <a:gd name="T25" fmla="*/ 11826 h 14808"/>
              <a:gd name="T26" fmla="*/ 3582 w 22252"/>
              <a:gd name="T27" fmla="*/ 14393 h 14808"/>
              <a:gd name="T28" fmla="*/ 2803 w 22252"/>
              <a:gd name="T29" fmla="*/ 12318 h 14808"/>
              <a:gd name="T30" fmla="*/ 5142 w 22252"/>
              <a:gd name="T31" fmla="*/ 11211 h 14808"/>
              <a:gd name="T32" fmla="*/ 4608 w 22252"/>
              <a:gd name="T33" fmla="*/ 9992 h 14808"/>
              <a:gd name="T34" fmla="*/ 6685 w 22252"/>
              <a:gd name="T35" fmla="*/ 9027 h 14808"/>
              <a:gd name="T36" fmla="*/ 7688 w 22252"/>
              <a:gd name="T37" fmla="*/ 8315 h 14808"/>
              <a:gd name="T38" fmla="*/ 7953 w 22252"/>
              <a:gd name="T39" fmla="*/ 7245 h 14808"/>
              <a:gd name="T40" fmla="*/ 9205 w 22252"/>
              <a:gd name="T41" fmla="*/ 8140 h 14808"/>
              <a:gd name="T42" fmla="*/ 11065 w 22252"/>
              <a:gd name="T43" fmla="*/ 7421 h 14808"/>
              <a:gd name="T44" fmla="*/ 11497 w 22252"/>
              <a:gd name="T45" fmla="*/ 6164 h 14808"/>
              <a:gd name="T46" fmla="*/ 11037 w 22252"/>
              <a:gd name="T47" fmla="*/ 4415 h 14808"/>
              <a:gd name="T48" fmla="*/ 8615 w 22252"/>
              <a:gd name="T49" fmla="*/ 6814 h 14808"/>
              <a:gd name="T50" fmla="*/ 7179 w 22252"/>
              <a:gd name="T51" fmla="*/ 6188 h 14808"/>
              <a:gd name="T52" fmla="*/ 7668 w 22252"/>
              <a:gd name="T53" fmla="*/ 5216 h 14808"/>
              <a:gd name="T54" fmla="*/ 8964 w 22252"/>
              <a:gd name="T55" fmla="*/ 4068 h 14808"/>
              <a:gd name="T56" fmla="*/ 10803 w 22252"/>
              <a:gd name="T57" fmla="*/ 3055 h 14808"/>
              <a:gd name="T58" fmla="*/ 12670 w 22252"/>
              <a:gd name="T59" fmla="*/ 3067 h 14808"/>
              <a:gd name="T60" fmla="*/ 13795 w 22252"/>
              <a:gd name="T61" fmla="*/ 4205 h 14808"/>
              <a:gd name="T62" fmla="*/ 16204 w 22252"/>
              <a:gd name="T63" fmla="*/ 3457 h 14808"/>
              <a:gd name="T64" fmla="*/ 20263 w 22252"/>
              <a:gd name="T65" fmla="*/ 3125 h 14808"/>
              <a:gd name="T66" fmla="*/ 9331 w 22252"/>
              <a:gd name="T67" fmla="*/ 673 h 14808"/>
              <a:gd name="T68" fmla="*/ 8192 w 22252"/>
              <a:gd name="T69" fmla="*/ 7001 h 14808"/>
              <a:gd name="T70" fmla="*/ 8609 w 22252"/>
              <a:gd name="T71" fmla="*/ 7939 h 14808"/>
              <a:gd name="T72" fmla="*/ 7795 w 22252"/>
              <a:gd name="T73" fmla="*/ 12359 h 14808"/>
              <a:gd name="T74" fmla="*/ 12587 w 22252"/>
              <a:gd name="T75" fmla="*/ 14787 h 14808"/>
              <a:gd name="T76" fmla="*/ 2079 w 22252"/>
              <a:gd name="T77" fmla="*/ 4779 h 14808"/>
              <a:gd name="T78" fmla="*/ 288 w 22252"/>
              <a:gd name="T79" fmla="*/ 4247 h 14808"/>
              <a:gd name="T80" fmla="*/ 3659 w 22252"/>
              <a:gd name="T81" fmla="*/ 7769 h 14808"/>
              <a:gd name="T82" fmla="*/ 2824 w 22252"/>
              <a:gd name="T83" fmla="*/ 8975 h 14808"/>
              <a:gd name="T84" fmla="*/ 9515 w 22252"/>
              <a:gd name="T85" fmla="*/ 13699 h 14808"/>
              <a:gd name="T86" fmla="*/ 9515 w 22252"/>
              <a:gd name="T87" fmla="*/ 13699 h 14808"/>
              <a:gd name="T88" fmla="*/ 7965 w 22252"/>
              <a:gd name="T89" fmla="*/ 13336 h 14808"/>
              <a:gd name="T90" fmla="*/ 4707 w 22252"/>
              <a:gd name="T91" fmla="*/ 9319 h 14808"/>
              <a:gd name="T92" fmla="*/ 4860 w 22252"/>
              <a:gd name="T93" fmla="*/ 7308 h 14808"/>
              <a:gd name="T94" fmla="*/ 4735 w 22252"/>
              <a:gd name="T95" fmla="*/ 8125 h 14808"/>
              <a:gd name="T96" fmla="*/ 3899 w 22252"/>
              <a:gd name="T97" fmla="*/ 9508 h 14808"/>
              <a:gd name="T98" fmla="*/ 18867 w 22252"/>
              <a:gd name="T99" fmla="*/ 1587 h 14808"/>
              <a:gd name="T100" fmla="*/ 17755 w 22252"/>
              <a:gd name="T101" fmla="*/ 1920 h 14808"/>
              <a:gd name="T102" fmla="*/ 17097 w 22252"/>
              <a:gd name="T103" fmla="*/ 100 h 14808"/>
              <a:gd name="T104" fmla="*/ 14663 w 22252"/>
              <a:gd name="T105" fmla="*/ 5847 h 14808"/>
              <a:gd name="T106" fmla="*/ 13948 w 22252"/>
              <a:gd name="T107" fmla="*/ 6021 h 14808"/>
              <a:gd name="T108" fmla="*/ 11020 w 22252"/>
              <a:gd name="T109" fmla="*/ 901 h 14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252" h="14808">
                <a:moveTo>
                  <a:pt x="20263" y="3125"/>
                </a:moveTo>
                <a:cubicBezTo>
                  <a:pt x="20443" y="3367"/>
                  <a:pt x="20594" y="3604"/>
                  <a:pt x="20665" y="3730"/>
                </a:cubicBezTo>
                <a:cubicBezTo>
                  <a:pt x="20897" y="4139"/>
                  <a:pt x="20620" y="4263"/>
                  <a:pt x="20280" y="4456"/>
                </a:cubicBezTo>
                <a:cubicBezTo>
                  <a:pt x="19662" y="4806"/>
                  <a:pt x="19643" y="5044"/>
                  <a:pt x="19999" y="5662"/>
                </a:cubicBezTo>
                <a:cubicBezTo>
                  <a:pt x="20228" y="6059"/>
                  <a:pt x="20412" y="6353"/>
                  <a:pt x="20425" y="6824"/>
                </a:cubicBezTo>
                <a:cubicBezTo>
                  <a:pt x="20435" y="7149"/>
                  <a:pt x="20418" y="7230"/>
                  <a:pt x="20676" y="7430"/>
                </a:cubicBezTo>
                <a:cubicBezTo>
                  <a:pt x="21015" y="7692"/>
                  <a:pt x="20570" y="7876"/>
                  <a:pt x="21133" y="8014"/>
                </a:cubicBezTo>
                <a:cubicBezTo>
                  <a:pt x="21605" y="8131"/>
                  <a:pt x="21182" y="8262"/>
                  <a:pt x="21627" y="8700"/>
                </a:cubicBezTo>
                <a:cubicBezTo>
                  <a:pt x="21766" y="8837"/>
                  <a:pt x="22252" y="9196"/>
                  <a:pt x="21831" y="9326"/>
                </a:cubicBezTo>
                <a:cubicBezTo>
                  <a:pt x="21289" y="9494"/>
                  <a:pt x="20748" y="8836"/>
                  <a:pt x="20329" y="8823"/>
                </a:cubicBezTo>
                <a:cubicBezTo>
                  <a:pt x="19995" y="8813"/>
                  <a:pt x="19534" y="9082"/>
                  <a:pt x="19599" y="9482"/>
                </a:cubicBezTo>
                <a:cubicBezTo>
                  <a:pt x="19663" y="9882"/>
                  <a:pt x="19984" y="10326"/>
                  <a:pt x="19730" y="10597"/>
                </a:cubicBezTo>
                <a:cubicBezTo>
                  <a:pt x="19567" y="10604"/>
                  <a:pt x="19402" y="10642"/>
                  <a:pt x="19291" y="10687"/>
                </a:cubicBezTo>
                <a:cubicBezTo>
                  <a:pt x="19199" y="10724"/>
                  <a:pt x="19172" y="10781"/>
                  <a:pt x="19145" y="10832"/>
                </a:cubicBezTo>
                <a:cubicBezTo>
                  <a:pt x="19013" y="10913"/>
                  <a:pt x="19073" y="10872"/>
                  <a:pt x="18890" y="11002"/>
                </a:cubicBezTo>
                <a:cubicBezTo>
                  <a:pt x="18504" y="11274"/>
                  <a:pt x="18714" y="11581"/>
                  <a:pt x="18913" y="11893"/>
                </a:cubicBezTo>
                <a:cubicBezTo>
                  <a:pt x="19028" y="12073"/>
                  <a:pt x="19253" y="12281"/>
                  <a:pt x="19271" y="12395"/>
                </a:cubicBezTo>
                <a:cubicBezTo>
                  <a:pt x="19351" y="12493"/>
                  <a:pt x="19343" y="12490"/>
                  <a:pt x="19439" y="12582"/>
                </a:cubicBezTo>
                <a:cubicBezTo>
                  <a:pt x="19444" y="12587"/>
                  <a:pt x="19450" y="12592"/>
                  <a:pt x="19455" y="12597"/>
                </a:cubicBezTo>
                <a:cubicBezTo>
                  <a:pt x="19346" y="12622"/>
                  <a:pt x="19183" y="12601"/>
                  <a:pt x="19089" y="12568"/>
                </a:cubicBezTo>
                <a:cubicBezTo>
                  <a:pt x="18732" y="12444"/>
                  <a:pt x="18384" y="12294"/>
                  <a:pt x="18020" y="12169"/>
                </a:cubicBezTo>
                <a:cubicBezTo>
                  <a:pt x="17657" y="12045"/>
                  <a:pt x="17399" y="11940"/>
                  <a:pt x="17052" y="11778"/>
                </a:cubicBezTo>
                <a:cubicBezTo>
                  <a:pt x="16826" y="11673"/>
                  <a:pt x="16554" y="11627"/>
                  <a:pt x="16306" y="11569"/>
                </a:cubicBezTo>
                <a:cubicBezTo>
                  <a:pt x="16203" y="11510"/>
                  <a:pt x="16089" y="11440"/>
                  <a:pt x="15959" y="11359"/>
                </a:cubicBezTo>
                <a:cubicBezTo>
                  <a:pt x="15871" y="11304"/>
                  <a:pt x="15715" y="11232"/>
                  <a:pt x="15813" y="11130"/>
                </a:cubicBezTo>
                <a:cubicBezTo>
                  <a:pt x="16035" y="10899"/>
                  <a:pt x="16033" y="10610"/>
                  <a:pt x="15982" y="10526"/>
                </a:cubicBezTo>
                <a:cubicBezTo>
                  <a:pt x="15917" y="10513"/>
                  <a:pt x="15856" y="10570"/>
                  <a:pt x="15703" y="10624"/>
                </a:cubicBezTo>
                <a:cubicBezTo>
                  <a:pt x="15537" y="10683"/>
                  <a:pt x="15288" y="10763"/>
                  <a:pt x="15153" y="10876"/>
                </a:cubicBezTo>
                <a:cubicBezTo>
                  <a:pt x="15075" y="10941"/>
                  <a:pt x="14981" y="10801"/>
                  <a:pt x="14928" y="10852"/>
                </a:cubicBezTo>
                <a:cubicBezTo>
                  <a:pt x="14884" y="10895"/>
                  <a:pt x="15215" y="11093"/>
                  <a:pt x="15303" y="11110"/>
                </a:cubicBezTo>
                <a:cubicBezTo>
                  <a:pt x="15530" y="11153"/>
                  <a:pt x="15718" y="11175"/>
                  <a:pt x="15357" y="11309"/>
                </a:cubicBezTo>
                <a:cubicBezTo>
                  <a:pt x="15162" y="11382"/>
                  <a:pt x="14833" y="11461"/>
                  <a:pt x="14709" y="11225"/>
                </a:cubicBezTo>
                <a:cubicBezTo>
                  <a:pt x="14602" y="11020"/>
                  <a:pt x="14817" y="11033"/>
                  <a:pt x="14476" y="10840"/>
                </a:cubicBezTo>
                <a:cubicBezTo>
                  <a:pt x="14213" y="10692"/>
                  <a:pt x="14427" y="10565"/>
                  <a:pt x="14098" y="10713"/>
                </a:cubicBezTo>
                <a:cubicBezTo>
                  <a:pt x="13861" y="10819"/>
                  <a:pt x="13894" y="10862"/>
                  <a:pt x="13749" y="11022"/>
                </a:cubicBezTo>
                <a:cubicBezTo>
                  <a:pt x="13707" y="11069"/>
                  <a:pt x="13717" y="11093"/>
                  <a:pt x="13656" y="11154"/>
                </a:cubicBezTo>
                <a:cubicBezTo>
                  <a:pt x="13612" y="11228"/>
                  <a:pt x="13561" y="11315"/>
                  <a:pt x="13512" y="11445"/>
                </a:cubicBezTo>
                <a:cubicBezTo>
                  <a:pt x="13456" y="11594"/>
                  <a:pt x="13455" y="11642"/>
                  <a:pt x="13437" y="11692"/>
                </a:cubicBezTo>
                <a:cubicBezTo>
                  <a:pt x="13385" y="11881"/>
                  <a:pt x="13154" y="12032"/>
                  <a:pt x="13322" y="12311"/>
                </a:cubicBezTo>
                <a:cubicBezTo>
                  <a:pt x="13357" y="12332"/>
                  <a:pt x="13728" y="12630"/>
                  <a:pt x="13602" y="12671"/>
                </a:cubicBezTo>
                <a:cubicBezTo>
                  <a:pt x="13573" y="12681"/>
                  <a:pt x="13185" y="12762"/>
                  <a:pt x="12953" y="12883"/>
                </a:cubicBezTo>
                <a:cubicBezTo>
                  <a:pt x="12914" y="12879"/>
                  <a:pt x="12887" y="12841"/>
                  <a:pt x="12853" y="12748"/>
                </a:cubicBezTo>
                <a:cubicBezTo>
                  <a:pt x="12699" y="12716"/>
                  <a:pt x="12297" y="12632"/>
                  <a:pt x="12192" y="12916"/>
                </a:cubicBezTo>
                <a:cubicBezTo>
                  <a:pt x="12114" y="13129"/>
                  <a:pt x="11929" y="12713"/>
                  <a:pt x="11938" y="13184"/>
                </a:cubicBezTo>
                <a:cubicBezTo>
                  <a:pt x="11945" y="13539"/>
                  <a:pt x="11883" y="13386"/>
                  <a:pt x="12168" y="13611"/>
                </a:cubicBezTo>
                <a:cubicBezTo>
                  <a:pt x="12420" y="13809"/>
                  <a:pt x="12123" y="13760"/>
                  <a:pt x="12075" y="13810"/>
                </a:cubicBezTo>
                <a:cubicBezTo>
                  <a:pt x="11994" y="13894"/>
                  <a:pt x="12062" y="14442"/>
                  <a:pt x="11727" y="14152"/>
                </a:cubicBezTo>
                <a:cubicBezTo>
                  <a:pt x="11686" y="14117"/>
                  <a:pt x="11663" y="14087"/>
                  <a:pt x="11630" y="14044"/>
                </a:cubicBezTo>
                <a:cubicBezTo>
                  <a:pt x="11457" y="13773"/>
                  <a:pt x="11570" y="13650"/>
                  <a:pt x="11869" y="13677"/>
                </a:cubicBezTo>
                <a:cubicBezTo>
                  <a:pt x="11958" y="13685"/>
                  <a:pt x="11623" y="13601"/>
                  <a:pt x="11603" y="13594"/>
                </a:cubicBezTo>
                <a:cubicBezTo>
                  <a:pt x="11372" y="13509"/>
                  <a:pt x="11360" y="13408"/>
                  <a:pt x="11197" y="13261"/>
                </a:cubicBezTo>
                <a:cubicBezTo>
                  <a:pt x="11143" y="13213"/>
                  <a:pt x="11129" y="13190"/>
                  <a:pt x="11110" y="13169"/>
                </a:cubicBezTo>
                <a:cubicBezTo>
                  <a:pt x="11068" y="13117"/>
                  <a:pt x="11005" y="13026"/>
                  <a:pt x="10977" y="12993"/>
                </a:cubicBezTo>
                <a:cubicBezTo>
                  <a:pt x="10951" y="12963"/>
                  <a:pt x="10886" y="12919"/>
                  <a:pt x="10898" y="12877"/>
                </a:cubicBezTo>
                <a:cubicBezTo>
                  <a:pt x="10901" y="12867"/>
                  <a:pt x="10871" y="12810"/>
                  <a:pt x="10894" y="12703"/>
                </a:cubicBezTo>
                <a:cubicBezTo>
                  <a:pt x="10921" y="12574"/>
                  <a:pt x="10900" y="12391"/>
                  <a:pt x="10821" y="12318"/>
                </a:cubicBezTo>
                <a:cubicBezTo>
                  <a:pt x="10754" y="12315"/>
                  <a:pt x="10703" y="12207"/>
                  <a:pt x="10642" y="12163"/>
                </a:cubicBezTo>
                <a:cubicBezTo>
                  <a:pt x="10626" y="12151"/>
                  <a:pt x="10609" y="12136"/>
                  <a:pt x="10595" y="12113"/>
                </a:cubicBezTo>
                <a:cubicBezTo>
                  <a:pt x="10559" y="12094"/>
                  <a:pt x="10509" y="12087"/>
                  <a:pt x="10459" y="12061"/>
                </a:cubicBezTo>
                <a:cubicBezTo>
                  <a:pt x="10433" y="12071"/>
                  <a:pt x="10152" y="11909"/>
                  <a:pt x="9955" y="11804"/>
                </a:cubicBezTo>
                <a:cubicBezTo>
                  <a:pt x="9584" y="11607"/>
                  <a:pt x="9716" y="11430"/>
                  <a:pt x="9510" y="11258"/>
                </a:cubicBezTo>
                <a:cubicBezTo>
                  <a:pt x="9450" y="11207"/>
                  <a:pt x="9424" y="11210"/>
                  <a:pt x="9358" y="11236"/>
                </a:cubicBezTo>
                <a:cubicBezTo>
                  <a:pt x="9299" y="11276"/>
                  <a:pt x="9255" y="11339"/>
                  <a:pt x="9207" y="11209"/>
                </a:cubicBezTo>
                <a:cubicBezTo>
                  <a:pt x="9189" y="11160"/>
                  <a:pt x="9187" y="11133"/>
                  <a:pt x="9198" y="11116"/>
                </a:cubicBezTo>
                <a:cubicBezTo>
                  <a:pt x="9180" y="11068"/>
                  <a:pt x="8880" y="11075"/>
                  <a:pt x="8842" y="11106"/>
                </a:cubicBezTo>
                <a:cubicBezTo>
                  <a:pt x="8715" y="11207"/>
                  <a:pt x="8955" y="11587"/>
                  <a:pt x="9030" y="11678"/>
                </a:cubicBezTo>
                <a:cubicBezTo>
                  <a:pt x="9174" y="11853"/>
                  <a:pt x="9477" y="12214"/>
                  <a:pt x="9660" y="12311"/>
                </a:cubicBezTo>
                <a:cubicBezTo>
                  <a:pt x="9811" y="12391"/>
                  <a:pt x="9837" y="12321"/>
                  <a:pt x="9924" y="12452"/>
                </a:cubicBezTo>
                <a:cubicBezTo>
                  <a:pt x="10062" y="12662"/>
                  <a:pt x="10747" y="12848"/>
                  <a:pt x="10614" y="13059"/>
                </a:cubicBezTo>
                <a:cubicBezTo>
                  <a:pt x="10548" y="13165"/>
                  <a:pt x="10310" y="12734"/>
                  <a:pt x="10147" y="12967"/>
                </a:cubicBezTo>
                <a:cubicBezTo>
                  <a:pt x="10017" y="13153"/>
                  <a:pt x="10356" y="13245"/>
                  <a:pt x="10053" y="13590"/>
                </a:cubicBezTo>
                <a:cubicBezTo>
                  <a:pt x="9954" y="13703"/>
                  <a:pt x="9842" y="13752"/>
                  <a:pt x="9908" y="13547"/>
                </a:cubicBezTo>
                <a:cubicBezTo>
                  <a:pt x="10044" y="13122"/>
                  <a:pt x="9452" y="12750"/>
                  <a:pt x="9129" y="12592"/>
                </a:cubicBezTo>
                <a:cubicBezTo>
                  <a:pt x="8825" y="12443"/>
                  <a:pt x="8575" y="12241"/>
                  <a:pt x="8389" y="11957"/>
                </a:cubicBezTo>
                <a:cubicBezTo>
                  <a:pt x="8164" y="11615"/>
                  <a:pt x="8009" y="11413"/>
                  <a:pt x="7573" y="11639"/>
                </a:cubicBezTo>
                <a:cubicBezTo>
                  <a:pt x="7560" y="11646"/>
                  <a:pt x="7483" y="11683"/>
                  <a:pt x="7463" y="11674"/>
                </a:cubicBezTo>
                <a:cubicBezTo>
                  <a:pt x="7439" y="11709"/>
                  <a:pt x="7298" y="11809"/>
                  <a:pt x="7240" y="11841"/>
                </a:cubicBezTo>
                <a:cubicBezTo>
                  <a:pt x="7065" y="11936"/>
                  <a:pt x="6933" y="11901"/>
                  <a:pt x="6761" y="11826"/>
                </a:cubicBezTo>
                <a:cubicBezTo>
                  <a:pt x="6569" y="11737"/>
                  <a:pt x="6302" y="11837"/>
                  <a:pt x="6216" y="12029"/>
                </a:cubicBezTo>
                <a:cubicBezTo>
                  <a:pt x="6183" y="12102"/>
                  <a:pt x="6245" y="12138"/>
                  <a:pt x="6207" y="12159"/>
                </a:cubicBezTo>
                <a:cubicBezTo>
                  <a:pt x="6155" y="12544"/>
                  <a:pt x="5647" y="12681"/>
                  <a:pt x="5552" y="12751"/>
                </a:cubicBezTo>
                <a:cubicBezTo>
                  <a:pt x="5066" y="13110"/>
                  <a:pt x="5395" y="13530"/>
                  <a:pt x="4901" y="13915"/>
                </a:cubicBezTo>
                <a:cubicBezTo>
                  <a:pt x="4514" y="14217"/>
                  <a:pt x="4585" y="14138"/>
                  <a:pt x="4110" y="14205"/>
                </a:cubicBezTo>
                <a:cubicBezTo>
                  <a:pt x="3863" y="14240"/>
                  <a:pt x="3705" y="14374"/>
                  <a:pt x="3582" y="14393"/>
                </a:cubicBezTo>
                <a:cubicBezTo>
                  <a:pt x="3383" y="14424"/>
                  <a:pt x="3424" y="14075"/>
                  <a:pt x="3024" y="14016"/>
                </a:cubicBezTo>
                <a:cubicBezTo>
                  <a:pt x="2938" y="14004"/>
                  <a:pt x="2792" y="14097"/>
                  <a:pt x="2676" y="14083"/>
                </a:cubicBezTo>
                <a:cubicBezTo>
                  <a:pt x="2555" y="14054"/>
                  <a:pt x="2622" y="13917"/>
                  <a:pt x="2636" y="13797"/>
                </a:cubicBezTo>
                <a:cubicBezTo>
                  <a:pt x="2686" y="13362"/>
                  <a:pt x="2399" y="13613"/>
                  <a:pt x="2647" y="13049"/>
                </a:cubicBezTo>
                <a:cubicBezTo>
                  <a:pt x="2770" y="12770"/>
                  <a:pt x="2753" y="12762"/>
                  <a:pt x="2760" y="12477"/>
                </a:cubicBezTo>
                <a:cubicBezTo>
                  <a:pt x="2761" y="12431"/>
                  <a:pt x="2794" y="12395"/>
                  <a:pt x="2803" y="12318"/>
                </a:cubicBezTo>
                <a:cubicBezTo>
                  <a:pt x="2768" y="12141"/>
                  <a:pt x="2761" y="12143"/>
                  <a:pt x="2721" y="12063"/>
                </a:cubicBezTo>
                <a:cubicBezTo>
                  <a:pt x="2658" y="11937"/>
                  <a:pt x="2980" y="11758"/>
                  <a:pt x="3062" y="11742"/>
                </a:cubicBezTo>
                <a:cubicBezTo>
                  <a:pt x="3144" y="11725"/>
                  <a:pt x="3947" y="11799"/>
                  <a:pt x="4111" y="11805"/>
                </a:cubicBezTo>
                <a:cubicBezTo>
                  <a:pt x="4178" y="11808"/>
                  <a:pt x="4833" y="11841"/>
                  <a:pt x="4851" y="11857"/>
                </a:cubicBezTo>
                <a:cubicBezTo>
                  <a:pt x="4854" y="11803"/>
                  <a:pt x="4922" y="11615"/>
                  <a:pt x="4940" y="11552"/>
                </a:cubicBezTo>
                <a:cubicBezTo>
                  <a:pt x="4968" y="11452"/>
                  <a:pt x="5002" y="11138"/>
                  <a:pt x="5142" y="11211"/>
                </a:cubicBezTo>
                <a:cubicBezTo>
                  <a:pt x="5194" y="11228"/>
                  <a:pt x="5076" y="11086"/>
                  <a:pt x="5056" y="11032"/>
                </a:cubicBezTo>
                <a:cubicBezTo>
                  <a:pt x="4999" y="10884"/>
                  <a:pt x="5067" y="10908"/>
                  <a:pt x="4947" y="10783"/>
                </a:cubicBezTo>
                <a:cubicBezTo>
                  <a:pt x="4758" y="10586"/>
                  <a:pt x="4829" y="10499"/>
                  <a:pt x="4806" y="10476"/>
                </a:cubicBezTo>
                <a:cubicBezTo>
                  <a:pt x="4709" y="10377"/>
                  <a:pt x="4199" y="10304"/>
                  <a:pt x="4166" y="10165"/>
                </a:cubicBezTo>
                <a:cubicBezTo>
                  <a:pt x="4155" y="10116"/>
                  <a:pt x="4177" y="10150"/>
                  <a:pt x="4145" y="10095"/>
                </a:cubicBezTo>
                <a:cubicBezTo>
                  <a:pt x="4060" y="9950"/>
                  <a:pt x="4549" y="9985"/>
                  <a:pt x="4608" y="9992"/>
                </a:cubicBezTo>
                <a:cubicBezTo>
                  <a:pt x="4824" y="10018"/>
                  <a:pt x="4939" y="10060"/>
                  <a:pt x="4950" y="9802"/>
                </a:cubicBezTo>
                <a:cubicBezTo>
                  <a:pt x="4958" y="9628"/>
                  <a:pt x="5013" y="9664"/>
                  <a:pt x="5167" y="9706"/>
                </a:cubicBezTo>
                <a:cubicBezTo>
                  <a:pt x="5516" y="9800"/>
                  <a:pt x="5419" y="9739"/>
                  <a:pt x="5626" y="9589"/>
                </a:cubicBezTo>
                <a:cubicBezTo>
                  <a:pt x="5745" y="9503"/>
                  <a:pt x="5769" y="9532"/>
                  <a:pt x="5859" y="9410"/>
                </a:cubicBezTo>
                <a:cubicBezTo>
                  <a:pt x="5978" y="9225"/>
                  <a:pt x="6048" y="9255"/>
                  <a:pt x="6160" y="9169"/>
                </a:cubicBezTo>
                <a:cubicBezTo>
                  <a:pt x="6291" y="9040"/>
                  <a:pt x="6538" y="9154"/>
                  <a:pt x="6685" y="9027"/>
                </a:cubicBezTo>
                <a:cubicBezTo>
                  <a:pt x="6684" y="9027"/>
                  <a:pt x="6352" y="9006"/>
                  <a:pt x="6492" y="8992"/>
                </a:cubicBezTo>
                <a:cubicBezTo>
                  <a:pt x="6709" y="8970"/>
                  <a:pt x="6624" y="8976"/>
                  <a:pt x="6691" y="8764"/>
                </a:cubicBezTo>
                <a:cubicBezTo>
                  <a:pt x="6723" y="8663"/>
                  <a:pt x="6873" y="8420"/>
                  <a:pt x="6921" y="8618"/>
                </a:cubicBezTo>
                <a:cubicBezTo>
                  <a:pt x="6962" y="8784"/>
                  <a:pt x="6949" y="8645"/>
                  <a:pt x="7041" y="8491"/>
                </a:cubicBezTo>
                <a:cubicBezTo>
                  <a:pt x="7109" y="8400"/>
                  <a:pt x="7298" y="8406"/>
                  <a:pt x="7442" y="8377"/>
                </a:cubicBezTo>
                <a:cubicBezTo>
                  <a:pt x="7528" y="8349"/>
                  <a:pt x="7546" y="8306"/>
                  <a:pt x="7688" y="8315"/>
                </a:cubicBezTo>
                <a:cubicBezTo>
                  <a:pt x="7788" y="8321"/>
                  <a:pt x="7838" y="8262"/>
                  <a:pt x="7994" y="8263"/>
                </a:cubicBezTo>
                <a:cubicBezTo>
                  <a:pt x="8124" y="8264"/>
                  <a:pt x="7867" y="8227"/>
                  <a:pt x="7853" y="8012"/>
                </a:cubicBezTo>
                <a:cubicBezTo>
                  <a:pt x="7848" y="7943"/>
                  <a:pt x="7830" y="7898"/>
                  <a:pt x="7815" y="7851"/>
                </a:cubicBezTo>
                <a:cubicBezTo>
                  <a:pt x="7779" y="7752"/>
                  <a:pt x="7764" y="7712"/>
                  <a:pt x="7724" y="7641"/>
                </a:cubicBezTo>
                <a:cubicBezTo>
                  <a:pt x="7671" y="7531"/>
                  <a:pt x="7723" y="7557"/>
                  <a:pt x="7694" y="7447"/>
                </a:cubicBezTo>
                <a:cubicBezTo>
                  <a:pt x="7636" y="7224"/>
                  <a:pt x="7805" y="7322"/>
                  <a:pt x="7953" y="7245"/>
                </a:cubicBezTo>
                <a:cubicBezTo>
                  <a:pt x="8114" y="7147"/>
                  <a:pt x="8191" y="7115"/>
                  <a:pt x="8304" y="7321"/>
                </a:cubicBezTo>
                <a:cubicBezTo>
                  <a:pt x="8413" y="7518"/>
                  <a:pt x="7954" y="7472"/>
                  <a:pt x="8103" y="7889"/>
                </a:cubicBezTo>
                <a:cubicBezTo>
                  <a:pt x="8143" y="7933"/>
                  <a:pt x="8141" y="7950"/>
                  <a:pt x="8248" y="8015"/>
                </a:cubicBezTo>
                <a:cubicBezTo>
                  <a:pt x="8474" y="8151"/>
                  <a:pt x="8480" y="8195"/>
                  <a:pt x="8764" y="8072"/>
                </a:cubicBezTo>
                <a:cubicBezTo>
                  <a:pt x="8812" y="8051"/>
                  <a:pt x="9183" y="7899"/>
                  <a:pt x="9096" y="8056"/>
                </a:cubicBezTo>
                <a:cubicBezTo>
                  <a:pt x="9064" y="8113"/>
                  <a:pt x="9168" y="8181"/>
                  <a:pt x="9205" y="8140"/>
                </a:cubicBezTo>
                <a:cubicBezTo>
                  <a:pt x="9218" y="8127"/>
                  <a:pt x="9317" y="8284"/>
                  <a:pt x="9325" y="8317"/>
                </a:cubicBezTo>
                <a:cubicBezTo>
                  <a:pt x="9505" y="8231"/>
                  <a:pt x="10083" y="7934"/>
                  <a:pt x="10188" y="7921"/>
                </a:cubicBezTo>
                <a:cubicBezTo>
                  <a:pt x="10505" y="7881"/>
                  <a:pt x="10580" y="7994"/>
                  <a:pt x="10824" y="8008"/>
                </a:cubicBezTo>
                <a:cubicBezTo>
                  <a:pt x="10783" y="7789"/>
                  <a:pt x="10979" y="7803"/>
                  <a:pt x="11046" y="7777"/>
                </a:cubicBezTo>
                <a:cubicBezTo>
                  <a:pt x="11082" y="7764"/>
                  <a:pt x="11139" y="7718"/>
                  <a:pt x="11176" y="7712"/>
                </a:cubicBezTo>
                <a:cubicBezTo>
                  <a:pt x="11139" y="7698"/>
                  <a:pt x="11026" y="7579"/>
                  <a:pt x="11065" y="7421"/>
                </a:cubicBezTo>
                <a:cubicBezTo>
                  <a:pt x="10981" y="7306"/>
                  <a:pt x="11113" y="6930"/>
                  <a:pt x="11357" y="6960"/>
                </a:cubicBezTo>
                <a:cubicBezTo>
                  <a:pt x="11564" y="6986"/>
                  <a:pt x="11773" y="7049"/>
                  <a:pt x="11934" y="6810"/>
                </a:cubicBezTo>
                <a:cubicBezTo>
                  <a:pt x="10891" y="6229"/>
                  <a:pt x="12689" y="6245"/>
                  <a:pt x="12723" y="6277"/>
                </a:cubicBezTo>
                <a:cubicBezTo>
                  <a:pt x="12905" y="6103"/>
                  <a:pt x="12764" y="6003"/>
                  <a:pt x="12712" y="5910"/>
                </a:cubicBezTo>
                <a:cubicBezTo>
                  <a:pt x="12601" y="5963"/>
                  <a:pt x="12477" y="6001"/>
                  <a:pt x="12328" y="6026"/>
                </a:cubicBezTo>
                <a:cubicBezTo>
                  <a:pt x="12127" y="6060"/>
                  <a:pt x="11643" y="6204"/>
                  <a:pt x="11497" y="6164"/>
                </a:cubicBezTo>
                <a:cubicBezTo>
                  <a:pt x="11279" y="6104"/>
                  <a:pt x="11079" y="5952"/>
                  <a:pt x="11009" y="5733"/>
                </a:cubicBezTo>
                <a:cubicBezTo>
                  <a:pt x="10875" y="5312"/>
                  <a:pt x="11043" y="5097"/>
                  <a:pt x="11380" y="4882"/>
                </a:cubicBezTo>
                <a:cubicBezTo>
                  <a:pt x="11428" y="4852"/>
                  <a:pt x="11477" y="4822"/>
                  <a:pt x="11526" y="4792"/>
                </a:cubicBezTo>
                <a:cubicBezTo>
                  <a:pt x="11653" y="4714"/>
                  <a:pt x="11922" y="4593"/>
                  <a:pt x="11761" y="4438"/>
                </a:cubicBezTo>
                <a:cubicBezTo>
                  <a:pt x="11660" y="4340"/>
                  <a:pt x="11517" y="4304"/>
                  <a:pt x="11454" y="4237"/>
                </a:cubicBezTo>
                <a:cubicBezTo>
                  <a:pt x="11335" y="4257"/>
                  <a:pt x="11223" y="4307"/>
                  <a:pt x="11037" y="4415"/>
                </a:cubicBezTo>
                <a:cubicBezTo>
                  <a:pt x="10760" y="4576"/>
                  <a:pt x="11118" y="4774"/>
                  <a:pt x="10315" y="5146"/>
                </a:cubicBezTo>
                <a:cubicBezTo>
                  <a:pt x="10084" y="5253"/>
                  <a:pt x="10069" y="5233"/>
                  <a:pt x="9995" y="5490"/>
                </a:cubicBezTo>
                <a:cubicBezTo>
                  <a:pt x="9854" y="5976"/>
                  <a:pt x="10403" y="6020"/>
                  <a:pt x="10360" y="6289"/>
                </a:cubicBezTo>
                <a:cubicBezTo>
                  <a:pt x="10316" y="6556"/>
                  <a:pt x="9868" y="6452"/>
                  <a:pt x="9888" y="6831"/>
                </a:cubicBezTo>
                <a:cubicBezTo>
                  <a:pt x="9904" y="7133"/>
                  <a:pt x="9751" y="7284"/>
                  <a:pt x="9520" y="7468"/>
                </a:cubicBezTo>
                <a:cubicBezTo>
                  <a:pt x="8881" y="7976"/>
                  <a:pt x="8855" y="7262"/>
                  <a:pt x="8615" y="6814"/>
                </a:cubicBezTo>
                <a:cubicBezTo>
                  <a:pt x="8533" y="6661"/>
                  <a:pt x="8516" y="6565"/>
                  <a:pt x="8477" y="6503"/>
                </a:cubicBezTo>
                <a:cubicBezTo>
                  <a:pt x="8444" y="6476"/>
                  <a:pt x="8396" y="6355"/>
                  <a:pt x="8348" y="6273"/>
                </a:cubicBezTo>
                <a:cubicBezTo>
                  <a:pt x="8305" y="6199"/>
                  <a:pt x="8291" y="6374"/>
                  <a:pt x="8154" y="6467"/>
                </a:cubicBezTo>
                <a:cubicBezTo>
                  <a:pt x="8049" y="6537"/>
                  <a:pt x="8017" y="6551"/>
                  <a:pt x="7911" y="6635"/>
                </a:cubicBezTo>
                <a:cubicBezTo>
                  <a:pt x="7543" y="6927"/>
                  <a:pt x="7043" y="6686"/>
                  <a:pt x="7198" y="6443"/>
                </a:cubicBezTo>
                <a:cubicBezTo>
                  <a:pt x="7343" y="6216"/>
                  <a:pt x="6809" y="6534"/>
                  <a:pt x="7179" y="6188"/>
                </a:cubicBezTo>
                <a:cubicBezTo>
                  <a:pt x="7454" y="5930"/>
                  <a:pt x="7086" y="6151"/>
                  <a:pt x="7026" y="5986"/>
                </a:cubicBezTo>
                <a:cubicBezTo>
                  <a:pt x="6999" y="5912"/>
                  <a:pt x="6826" y="5898"/>
                  <a:pt x="7273" y="5813"/>
                </a:cubicBezTo>
                <a:cubicBezTo>
                  <a:pt x="7822" y="5708"/>
                  <a:pt x="7102" y="5831"/>
                  <a:pt x="6999" y="5722"/>
                </a:cubicBezTo>
                <a:cubicBezTo>
                  <a:pt x="6915" y="5634"/>
                  <a:pt x="7232" y="5577"/>
                  <a:pt x="7121" y="5524"/>
                </a:cubicBezTo>
                <a:cubicBezTo>
                  <a:pt x="6894" y="5417"/>
                  <a:pt x="7348" y="5526"/>
                  <a:pt x="7409" y="5376"/>
                </a:cubicBezTo>
                <a:cubicBezTo>
                  <a:pt x="7443" y="5293"/>
                  <a:pt x="7583" y="5222"/>
                  <a:pt x="7668" y="5216"/>
                </a:cubicBezTo>
                <a:cubicBezTo>
                  <a:pt x="7913" y="5198"/>
                  <a:pt x="7753" y="5156"/>
                  <a:pt x="7905" y="5084"/>
                </a:cubicBezTo>
                <a:cubicBezTo>
                  <a:pt x="8005" y="5036"/>
                  <a:pt x="8356" y="5069"/>
                  <a:pt x="8426" y="4963"/>
                </a:cubicBezTo>
                <a:cubicBezTo>
                  <a:pt x="8480" y="4881"/>
                  <a:pt x="7694" y="5147"/>
                  <a:pt x="8486" y="4712"/>
                </a:cubicBezTo>
                <a:cubicBezTo>
                  <a:pt x="8794" y="4543"/>
                  <a:pt x="8393" y="4652"/>
                  <a:pt x="8672" y="4536"/>
                </a:cubicBezTo>
                <a:cubicBezTo>
                  <a:pt x="8809" y="4478"/>
                  <a:pt x="8712" y="4439"/>
                  <a:pt x="8873" y="4293"/>
                </a:cubicBezTo>
                <a:cubicBezTo>
                  <a:pt x="9103" y="4083"/>
                  <a:pt x="8932" y="4160"/>
                  <a:pt x="8964" y="4068"/>
                </a:cubicBezTo>
                <a:cubicBezTo>
                  <a:pt x="8999" y="3965"/>
                  <a:pt x="9278" y="3939"/>
                  <a:pt x="9346" y="3821"/>
                </a:cubicBezTo>
                <a:cubicBezTo>
                  <a:pt x="9389" y="3748"/>
                  <a:pt x="9448" y="3800"/>
                  <a:pt x="9392" y="3706"/>
                </a:cubicBezTo>
                <a:cubicBezTo>
                  <a:pt x="9340" y="3617"/>
                  <a:pt x="9602" y="3623"/>
                  <a:pt x="9680" y="3574"/>
                </a:cubicBezTo>
                <a:cubicBezTo>
                  <a:pt x="9801" y="3499"/>
                  <a:pt x="9797" y="3588"/>
                  <a:pt x="9866" y="3447"/>
                </a:cubicBezTo>
                <a:cubicBezTo>
                  <a:pt x="9941" y="3293"/>
                  <a:pt x="10158" y="3233"/>
                  <a:pt x="10306" y="3155"/>
                </a:cubicBezTo>
                <a:cubicBezTo>
                  <a:pt x="10420" y="3094"/>
                  <a:pt x="10603" y="3188"/>
                  <a:pt x="10803" y="3055"/>
                </a:cubicBezTo>
                <a:cubicBezTo>
                  <a:pt x="10897" y="2993"/>
                  <a:pt x="10643" y="2923"/>
                  <a:pt x="11054" y="2997"/>
                </a:cubicBezTo>
                <a:cubicBezTo>
                  <a:pt x="11283" y="3039"/>
                  <a:pt x="11381" y="2718"/>
                  <a:pt x="11533" y="2790"/>
                </a:cubicBezTo>
                <a:cubicBezTo>
                  <a:pt x="11654" y="2848"/>
                  <a:pt x="11531" y="2973"/>
                  <a:pt x="11779" y="2888"/>
                </a:cubicBezTo>
                <a:cubicBezTo>
                  <a:pt x="11796" y="2882"/>
                  <a:pt x="12167" y="2782"/>
                  <a:pt x="12169" y="2782"/>
                </a:cubicBezTo>
                <a:cubicBezTo>
                  <a:pt x="12248" y="2783"/>
                  <a:pt x="12157" y="2864"/>
                  <a:pt x="12418" y="2862"/>
                </a:cubicBezTo>
                <a:cubicBezTo>
                  <a:pt x="12917" y="2858"/>
                  <a:pt x="12514" y="2987"/>
                  <a:pt x="12670" y="3067"/>
                </a:cubicBezTo>
                <a:cubicBezTo>
                  <a:pt x="12688" y="3076"/>
                  <a:pt x="12897" y="3084"/>
                  <a:pt x="12932" y="3117"/>
                </a:cubicBezTo>
                <a:cubicBezTo>
                  <a:pt x="13335" y="3013"/>
                  <a:pt x="13255" y="3207"/>
                  <a:pt x="13584" y="3247"/>
                </a:cubicBezTo>
                <a:cubicBezTo>
                  <a:pt x="13929" y="3289"/>
                  <a:pt x="14063" y="3289"/>
                  <a:pt x="14413" y="3385"/>
                </a:cubicBezTo>
                <a:cubicBezTo>
                  <a:pt x="14633" y="3446"/>
                  <a:pt x="15511" y="3625"/>
                  <a:pt x="15331" y="3987"/>
                </a:cubicBezTo>
                <a:cubicBezTo>
                  <a:pt x="15138" y="4376"/>
                  <a:pt x="14227" y="4139"/>
                  <a:pt x="13913" y="4049"/>
                </a:cubicBezTo>
                <a:cubicBezTo>
                  <a:pt x="13365" y="3892"/>
                  <a:pt x="13491" y="3921"/>
                  <a:pt x="13795" y="4205"/>
                </a:cubicBezTo>
                <a:cubicBezTo>
                  <a:pt x="14060" y="4462"/>
                  <a:pt x="14196" y="4817"/>
                  <a:pt x="14617" y="4846"/>
                </a:cubicBezTo>
                <a:cubicBezTo>
                  <a:pt x="14963" y="4870"/>
                  <a:pt x="14529" y="4585"/>
                  <a:pt x="14847" y="4614"/>
                </a:cubicBezTo>
                <a:cubicBezTo>
                  <a:pt x="15272" y="4653"/>
                  <a:pt x="15218" y="4585"/>
                  <a:pt x="15500" y="4330"/>
                </a:cubicBezTo>
                <a:cubicBezTo>
                  <a:pt x="15715" y="4134"/>
                  <a:pt x="15834" y="4207"/>
                  <a:pt x="16062" y="4178"/>
                </a:cubicBezTo>
                <a:lnTo>
                  <a:pt x="16110" y="4165"/>
                </a:lnTo>
                <a:cubicBezTo>
                  <a:pt x="16337" y="4057"/>
                  <a:pt x="15752" y="3382"/>
                  <a:pt x="16204" y="3457"/>
                </a:cubicBezTo>
                <a:cubicBezTo>
                  <a:pt x="16579" y="3518"/>
                  <a:pt x="16491" y="4068"/>
                  <a:pt x="17046" y="3809"/>
                </a:cubicBezTo>
                <a:cubicBezTo>
                  <a:pt x="17387" y="3650"/>
                  <a:pt x="17465" y="3564"/>
                  <a:pt x="17861" y="3480"/>
                </a:cubicBezTo>
                <a:cubicBezTo>
                  <a:pt x="18284" y="3390"/>
                  <a:pt x="18340" y="3532"/>
                  <a:pt x="18727" y="3488"/>
                </a:cubicBezTo>
                <a:cubicBezTo>
                  <a:pt x="19011" y="3447"/>
                  <a:pt x="19088" y="3438"/>
                  <a:pt x="19377" y="3442"/>
                </a:cubicBezTo>
                <a:cubicBezTo>
                  <a:pt x="19673" y="3446"/>
                  <a:pt x="19609" y="3377"/>
                  <a:pt x="19733" y="3207"/>
                </a:cubicBezTo>
                <a:cubicBezTo>
                  <a:pt x="19822" y="3085"/>
                  <a:pt x="20023" y="3080"/>
                  <a:pt x="20263" y="3125"/>
                </a:cubicBezTo>
                <a:close/>
                <a:moveTo>
                  <a:pt x="10266" y="570"/>
                </a:moveTo>
                <a:cubicBezTo>
                  <a:pt x="10159" y="467"/>
                  <a:pt x="9741" y="343"/>
                  <a:pt x="9576" y="353"/>
                </a:cubicBezTo>
                <a:cubicBezTo>
                  <a:pt x="9311" y="369"/>
                  <a:pt x="9287" y="418"/>
                  <a:pt x="8980" y="375"/>
                </a:cubicBezTo>
                <a:cubicBezTo>
                  <a:pt x="8808" y="351"/>
                  <a:pt x="8553" y="295"/>
                  <a:pt x="8403" y="407"/>
                </a:cubicBezTo>
                <a:cubicBezTo>
                  <a:pt x="8516" y="636"/>
                  <a:pt x="8740" y="672"/>
                  <a:pt x="8970" y="664"/>
                </a:cubicBezTo>
                <a:cubicBezTo>
                  <a:pt x="9002" y="662"/>
                  <a:pt x="9355" y="619"/>
                  <a:pt x="9331" y="673"/>
                </a:cubicBezTo>
                <a:cubicBezTo>
                  <a:pt x="9295" y="758"/>
                  <a:pt x="9202" y="737"/>
                  <a:pt x="9326" y="829"/>
                </a:cubicBezTo>
                <a:cubicBezTo>
                  <a:pt x="9405" y="888"/>
                  <a:pt x="9003" y="918"/>
                  <a:pt x="9281" y="1029"/>
                </a:cubicBezTo>
                <a:cubicBezTo>
                  <a:pt x="9449" y="1096"/>
                  <a:pt x="9466" y="1190"/>
                  <a:pt x="9679" y="1011"/>
                </a:cubicBezTo>
                <a:cubicBezTo>
                  <a:pt x="9858" y="862"/>
                  <a:pt x="9848" y="834"/>
                  <a:pt x="10080" y="704"/>
                </a:cubicBezTo>
                <a:cubicBezTo>
                  <a:pt x="10133" y="675"/>
                  <a:pt x="10256" y="635"/>
                  <a:pt x="10266" y="570"/>
                </a:cubicBezTo>
                <a:close/>
                <a:moveTo>
                  <a:pt x="8192" y="7001"/>
                </a:moveTo>
                <a:cubicBezTo>
                  <a:pt x="8430" y="6986"/>
                  <a:pt x="7765" y="7251"/>
                  <a:pt x="7763" y="7251"/>
                </a:cubicBezTo>
                <a:cubicBezTo>
                  <a:pt x="7691" y="7249"/>
                  <a:pt x="7884" y="7119"/>
                  <a:pt x="7885" y="7118"/>
                </a:cubicBezTo>
                <a:cubicBezTo>
                  <a:pt x="7980" y="7064"/>
                  <a:pt x="8085" y="7022"/>
                  <a:pt x="8192" y="7001"/>
                </a:cubicBezTo>
                <a:close/>
                <a:moveTo>
                  <a:pt x="8602" y="7524"/>
                </a:moveTo>
                <a:cubicBezTo>
                  <a:pt x="8373" y="7557"/>
                  <a:pt x="8630" y="7794"/>
                  <a:pt x="8585" y="7844"/>
                </a:cubicBezTo>
                <a:cubicBezTo>
                  <a:pt x="8577" y="7853"/>
                  <a:pt x="8399" y="7911"/>
                  <a:pt x="8609" y="7939"/>
                </a:cubicBezTo>
                <a:cubicBezTo>
                  <a:pt x="8720" y="7953"/>
                  <a:pt x="8705" y="7871"/>
                  <a:pt x="8751" y="7771"/>
                </a:cubicBezTo>
                <a:cubicBezTo>
                  <a:pt x="8865" y="7530"/>
                  <a:pt x="8847" y="7490"/>
                  <a:pt x="8602" y="7524"/>
                </a:cubicBezTo>
                <a:close/>
                <a:moveTo>
                  <a:pt x="11393" y="6657"/>
                </a:moveTo>
                <a:cubicBezTo>
                  <a:pt x="11221" y="6640"/>
                  <a:pt x="11232" y="6876"/>
                  <a:pt x="11385" y="6745"/>
                </a:cubicBezTo>
                <a:cubicBezTo>
                  <a:pt x="11414" y="6721"/>
                  <a:pt x="11443" y="6677"/>
                  <a:pt x="11393" y="6657"/>
                </a:cubicBezTo>
                <a:close/>
                <a:moveTo>
                  <a:pt x="7795" y="12359"/>
                </a:moveTo>
                <a:cubicBezTo>
                  <a:pt x="7769" y="12216"/>
                  <a:pt x="7800" y="12116"/>
                  <a:pt x="7937" y="12045"/>
                </a:cubicBezTo>
                <a:cubicBezTo>
                  <a:pt x="8152" y="11935"/>
                  <a:pt x="7995" y="12692"/>
                  <a:pt x="7831" y="12460"/>
                </a:cubicBezTo>
                <a:cubicBezTo>
                  <a:pt x="7808" y="12428"/>
                  <a:pt x="7802" y="12397"/>
                  <a:pt x="7795" y="12359"/>
                </a:cubicBezTo>
                <a:close/>
                <a:moveTo>
                  <a:pt x="12300" y="14705"/>
                </a:moveTo>
                <a:cubicBezTo>
                  <a:pt x="12070" y="14563"/>
                  <a:pt x="12760" y="14707"/>
                  <a:pt x="12762" y="14708"/>
                </a:cubicBezTo>
                <a:cubicBezTo>
                  <a:pt x="13130" y="14797"/>
                  <a:pt x="12731" y="14808"/>
                  <a:pt x="12587" y="14787"/>
                </a:cubicBezTo>
                <a:cubicBezTo>
                  <a:pt x="12486" y="14772"/>
                  <a:pt x="12393" y="14749"/>
                  <a:pt x="12300" y="14705"/>
                </a:cubicBezTo>
                <a:close/>
                <a:moveTo>
                  <a:pt x="12126" y="13462"/>
                </a:moveTo>
                <a:cubicBezTo>
                  <a:pt x="12374" y="13580"/>
                  <a:pt x="12357" y="13729"/>
                  <a:pt x="12136" y="13516"/>
                </a:cubicBezTo>
                <a:cubicBezTo>
                  <a:pt x="12118" y="13499"/>
                  <a:pt x="12064" y="13448"/>
                  <a:pt x="12126" y="13462"/>
                </a:cubicBezTo>
                <a:close/>
                <a:moveTo>
                  <a:pt x="2493" y="4448"/>
                </a:moveTo>
                <a:cubicBezTo>
                  <a:pt x="2547" y="4611"/>
                  <a:pt x="2190" y="4735"/>
                  <a:pt x="2079" y="4779"/>
                </a:cubicBezTo>
                <a:cubicBezTo>
                  <a:pt x="1957" y="4825"/>
                  <a:pt x="1331" y="5034"/>
                  <a:pt x="1232" y="5043"/>
                </a:cubicBezTo>
                <a:cubicBezTo>
                  <a:pt x="1099" y="5056"/>
                  <a:pt x="457" y="4971"/>
                  <a:pt x="426" y="4837"/>
                </a:cubicBezTo>
                <a:cubicBezTo>
                  <a:pt x="391" y="4687"/>
                  <a:pt x="430" y="4764"/>
                  <a:pt x="330" y="4633"/>
                </a:cubicBezTo>
                <a:cubicBezTo>
                  <a:pt x="261" y="4541"/>
                  <a:pt x="534" y="4453"/>
                  <a:pt x="358" y="4407"/>
                </a:cubicBezTo>
                <a:cubicBezTo>
                  <a:pt x="210" y="4368"/>
                  <a:pt x="0" y="4441"/>
                  <a:pt x="156" y="4333"/>
                </a:cubicBezTo>
                <a:cubicBezTo>
                  <a:pt x="227" y="4283"/>
                  <a:pt x="159" y="4292"/>
                  <a:pt x="288" y="4247"/>
                </a:cubicBezTo>
                <a:cubicBezTo>
                  <a:pt x="555" y="4154"/>
                  <a:pt x="440" y="4055"/>
                  <a:pt x="658" y="4281"/>
                </a:cubicBezTo>
                <a:cubicBezTo>
                  <a:pt x="869" y="4499"/>
                  <a:pt x="1056" y="4234"/>
                  <a:pt x="1382" y="4250"/>
                </a:cubicBezTo>
                <a:cubicBezTo>
                  <a:pt x="1726" y="4268"/>
                  <a:pt x="1963" y="4041"/>
                  <a:pt x="2243" y="4148"/>
                </a:cubicBezTo>
                <a:cubicBezTo>
                  <a:pt x="2351" y="4196"/>
                  <a:pt x="2206" y="4265"/>
                  <a:pt x="2411" y="4378"/>
                </a:cubicBezTo>
                <a:cubicBezTo>
                  <a:pt x="2451" y="4400"/>
                  <a:pt x="2468" y="4409"/>
                  <a:pt x="2493" y="4448"/>
                </a:cubicBezTo>
                <a:close/>
                <a:moveTo>
                  <a:pt x="3659" y="7769"/>
                </a:moveTo>
                <a:cubicBezTo>
                  <a:pt x="3795" y="7788"/>
                  <a:pt x="3968" y="7810"/>
                  <a:pt x="4030" y="7932"/>
                </a:cubicBezTo>
                <a:cubicBezTo>
                  <a:pt x="3996" y="8089"/>
                  <a:pt x="3953" y="8132"/>
                  <a:pt x="3854" y="8126"/>
                </a:cubicBezTo>
                <a:cubicBezTo>
                  <a:pt x="3857" y="8208"/>
                  <a:pt x="3873" y="8219"/>
                  <a:pt x="3863" y="8353"/>
                </a:cubicBezTo>
                <a:cubicBezTo>
                  <a:pt x="3839" y="8663"/>
                  <a:pt x="3791" y="8759"/>
                  <a:pt x="3507" y="8825"/>
                </a:cubicBezTo>
                <a:cubicBezTo>
                  <a:pt x="3323" y="8867"/>
                  <a:pt x="3131" y="8966"/>
                  <a:pt x="2979" y="8991"/>
                </a:cubicBezTo>
                <a:cubicBezTo>
                  <a:pt x="2927" y="8999"/>
                  <a:pt x="2871" y="9005"/>
                  <a:pt x="2824" y="8975"/>
                </a:cubicBezTo>
                <a:cubicBezTo>
                  <a:pt x="2719" y="8905"/>
                  <a:pt x="2707" y="8790"/>
                  <a:pt x="2839" y="8719"/>
                </a:cubicBezTo>
                <a:cubicBezTo>
                  <a:pt x="3086" y="8587"/>
                  <a:pt x="3069" y="8614"/>
                  <a:pt x="2901" y="8382"/>
                </a:cubicBezTo>
                <a:cubicBezTo>
                  <a:pt x="2823" y="8274"/>
                  <a:pt x="2931" y="8301"/>
                  <a:pt x="2883" y="8146"/>
                </a:cubicBezTo>
                <a:cubicBezTo>
                  <a:pt x="2843" y="8019"/>
                  <a:pt x="3205" y="8138"/>
                  <a:pt x="3305" y="7915"/>
                </a:cubicBezTo>
                <a:cubicBezTo>
                  <a:pt x="3371" y="7767"/>
                  <a:pt x="3510" y="7744"/>
                  <a:pt x="3659" y="7769"/>
                </a:cubicBezTo>
                <a:close/>
                <a:moveTo>
                  <a:pt x="9515" y="13699"/>
                </a:moveTo>
                <a:cubicBezTo>
                  <a:pt x="9838" y="13637"/>
                  <a:pt x="9748" y="13703"/>
                  <a:pt x="9710" y="14034"/>
                </a:cubicBezTo>
                <a:cubicBezTo>
                  <a:pt x="9695" y="14166"/>
                  <a:pt x="9689" y="14259"/>
                  <a:pt x="9510" y="14165"/>
                </a:cubicBezTo>
                <a:cubicBezTo>
                  <a:pt x="9386" y="14101"/>
                  <a:pt x="9339" y="14054"/>
                  <a:pt x="9195" y="13991"/>
                </a:cubicBezTo>
                <a:cubicBezTo>
                  <a:pt x="9143" y="13968"/>
                  <a:pt x="8897" y="13879"/>
                  <a:pt x="8900" y="13814"/>
                </a:cubicBezTo>
                <a:cubicBezTo>
                  <a:pt x="8906" y="13640"/>
                  <a:pt x="9256" y="13724"/>
                  <a:pt x="9399" y="13714"/>
                </a:cubicBezTo>
                <a:lnTo>
                  <a:pt x="9515" y="13699"/>
                </a:lnTo>
                <a:close/>
                <a:moveTo>
                  <a:pt x="7708" y="13388"/>
                </a:moveTo>
                <a:cubicBezTo>
                  <a:pt x="7689" y="13373"/>
                  <a:pt x="7718" y="13166"/>
                  <a:pt x="7743" y="13114"/>
                </a:cubicBezTo>
                <a:cubicBezTo>
                  <a:pt x="7743" y="13113"/>
                  <a:pt x="7704" y="12907"/>
                  <a:pt x="7694" y="12888"/>
                </a:cubicBezTo>
                <a:cubicBezTo>
                  <a:pt x="7627" y="12753"/>
                  <a:pt x="7650" y="12740"/>
                  <a:pt x="7800" y="12673"/>
                </a:cubicBezTo>
                <a:cubicBezTo>
                  <a:pt x="8114" y="12534"/>
                  <a:pt x="8091" y="12782"/>
                  <a:pt x="8090" y="13033"/>
                </a:cubicBezTo>
                <a:cubicBezTo>
                  <a:pt x="8090" y="13171"/>
                  <a:pt x="8082" y="13256"/>
                  <a:pt x="7965" y="13336"/>
                </a:cubicBezTo>
                <a:cubicBezTo>
                  <a:pt x="7898" y="13368"/>
                  <a:pt x="7783" y="13424"/>
                  <a:pt x="7708" y="13388"/>
                </a:cubicBezTo>
                <a:close/>
                <a:moveTo>
                  <a:pt x="6228" y="13174"/>
                </a:moveTo>
                <a:cubicBezTo>
                  <a:pt x="6218" y="13339"/>
                  <a:pt x="5933" y="13180"/>
                  <a:pt x="6118" y="13122"/>
                </a:cubicBezTo>
                <a:cubicBezTo>
                  <a:pt x="6173" y="13105"/>
                  <a:pt x="6211" y="13118"/>
                  <a:pt x="6228" y="13174"/>
                </a:cubicBezTo>
                <a:close/>
                <a:moveTo>
                  <a:pt x="3899" y="9508"/>
                </a:moveTo>
                <a:cubicBezTo>
                  <a:pt x="3919" y="9526"/>
                  <a:pt x="4624" y="9334"/>
                  <a:pt x="4707" y="9319"/>
                </a:cubicBezTo>
                <a:cubicBezTo>
                  <a:pt x="4989" y="9265"/>
                  <a:pt x="5313" y="9280"/>
                  <a:pt x="5557" y="9225"/>
                </a:cubicBezTo>
                <a:cubicBezTo>
                  <a:pt x="5931" y="9140"/>
                  <a:pt x="5592" y="9028"/>
                  <a:pt x="5684" y="8955"/>
                </a:cubicBezTo>
                <a:cubicBezTo>
                  <a:pt x="5763" y="8892"/>
                  <a:pt x="5941" y="8833"/>
                  <a:pt x="5813" y="8660"/>
                </a:cubicBezTo>
                <a:cubicBezTo>
                  <a:pt x="5679" y="8481"/>
                  <a:pt x="5535" y="8575"/>
                  <a:pt x="5480" y="8292"/>
                </a:cubicBezTo>
                <a:cubicBezTo>
                  <a:pt x="5424" y="8005"/>
                  <a:pt x="5074" y="7590"/>
                  <a:pt x="4805" y="7476"/>
                </a:cubicBezTo>
                <a:cubicBezTo>
                  <a:pt x="4688" y="7426"/>
                  <a:pt x="4752" y="7408"/>
                  <a:pt x="4860" y="7308"/>
                </a:cubicBezTo>
                <a:cubicBezTo>
                  <a:pt x="5075" y="7108"/>
                  <a:pt x="5288" y="6869"/>
                  <a:pt x="4809" y="6925"/>
                </a:cubicBezTo>
                <a:cubicBezTo>
                  <a:pt x="4168" y="7000"/>
                  <a:pt x="4856" y="6766"/>
                  <a:pt x="4563" y="6648"/>
                </a:cubicBezTo>
                <a:cubicBezTo>
                  <a:pt x="4243" y="6518"/>
                  <a:pt x="4155" y="7042"/>
                  <a:pt x="4036" y="7245"/>
                </a:cubicBezTo>
                <a:cubicBezTo>
                  <a:pt x="3948" y="7394"/>
                  <a:pt x="4220" y="7204"/>
                  <a:pt x="4169" y="7364"/>
                </a:cubicBezTo>
                <a:cubicBezTo>
                  <a:pt x="4064" y="7690"/>
                  <a:pt x="4228" y="7413"/>
                  <a:pt x="4256" y="7565"/>
                </a:cubicBezTo>
                <a:cubicBezTo>
                  <a:pt x="4336" y="7991"/>
                  <a:pt x="4668" y="7839"/>
                  <a:pt x="4735" y="8125"/>
                </a:cubicBezTo>
                <a:cubicBezTo>
                  <a:pt x="4794" y="8381"/>
                  <a:pt x="4327" y="8347"/>
                  <a:pt x="4315" y="8503"/>
                </a:cubicBezTo>
                <a:cubicBezTo>
                  <a:pt x="4300" y="8692"/>
                  <a:pt x="4309" y="8682"/>
                  <a:pt x="4182" y="8848"/>
                </a:cubicBezTo>
                <a:cubicBezTo>
                  <a:pt x="4070" y="8993"/>
                  <a:pt x="4192" y="8955"/>
                  <a:pt x="4366" y="8976"/>
                </a:cubicBezTo>
                <a:cubicBezTo>
                  <a:pt x="4392" y="8979"/>
                  <a:pt x="4699" y="9005"/>
                  <a:pt x="4679" y="9027"/>
                </a:cubicBezTo>
                <a:cubicBezTo>
                  <a:pt x="4677" y="9028"/>
                  <a:pt x="4333" y="9177"/>
                  <a:pt x="4288" y="9202"/>
                </a:cubicBezTo>
                <a:cubicBezTo>
                  <a:pt x="4232" y="9234"/>
                  <a:pt x="3904" y="9449"/>
                  <a:pt x="3899" y="9508"/>
                </a:cubicBezTo>
                <a:close/>
                <a:moveTo>
                  <a:pt x="17552" y="2579"/>
                </a:moveTo>
                <a:cubicBezTo>
                  <a:pt x="17759" y="2638"/>
                  <a:pt x="17927" y="2700"/>
                  <a:pt x="18128" y="2764"/>
                </a:cubicBezTo>
                <a:cubicBezTo>
                  <a:pt x="18183" y="2782"/>
                  <a:pt x="18685" y="2915"/>
                  <a:pt x="18672" y="2791"/>
                </a:cubicBezTo>
                <a:cubicBezTo>
                  <a:pt x="18660" y="2677"/>
                  <a:pt x="17995" y="2416"/>
                  <a:pt x="18206" y="2158"/>
                </a:cubicBezTo>
                <a:cubicBezTo>
                  <a:pt x="18276" y="2072"/>
                  <a:pt x="18296" y="2064"/>
                  <a:pt x="18356" y="1959"/>
                </a:cubicBezTo>
                <a:cubicBezTo>
                  <a:pt x="18460" y="1777"/>
                  <a:pt x="18697" y="1690"/>
                  <a:pt x="18867" y="1587"/>
                </a:cubicBezTo>
                <a:cubicBezTo>
                  <a:pt x="19132" y="1428"/>
                  <a:pt x="20208" y="1318"/>
                  <a:pt x="20254" y="1162"/>
                </a:cubicBezTo>
                <a:cubicBezTo>
                  <a:pt x="20288" y="1045"/>
                  <a:pt x="19943" y="1092"/>
                  <a:pt x="19891" y="1104"/>
                </a:cubicBezTo>
                <a:cubicBezTo>
                  <a:pt x="19692" y="1148"/>
                  <a:pt x="19594" y="1193"/>
                  <a:pt x="19373" y="1219"/>
                </a:cubicBezTo>
                <a:cubicBezTo>
                  <a:pt x="18907" y="1272"/>
                  <a:pt x="18725" y="1257"/>
                  <a:pt x="18263" y="1427"/>
                </a:cubicBezTo>
                <a:cubicBezTo>
                  <a:pt x="17809" y="1594"/>
                  <a:pt x="18093" y="1618"/>
                  <a:pt x="18012" y="1692"/>
                </a:cubicBezTo>
                <a:cubicBezTo>
                  <a:pt x="17979" y="1721"/>
                  <a:pt x="17756" y="1911"/>
                  <a:pt x="17755" y="1920"/>
                </a:cubicBezTo>
                <a:cubicBezTo>
                  <a:pt x="17749" y="2005"/>
                  <a:pt x="17946" y="1990"/>
                  <a:pt x="17661" y="2128"/>
                </a:cubicBezTo>
                <a:cubicBezTo>
                  <a:pt x="17447" y="2233"/>
                  <a:pt x="17612" y="2208"/>
                  <a:pt x="17479" y="2363"/>
                </a:cubicBezTo>
                <a:cubicBezTo>
                  <a:pt x="17368" y="2493"/>
                  <a:pt x="17392" y="2527"/>
                  <a:pt x="17552" y="2579"/>
                </a:cubicBezTo>
                <a:close/>
                <a:moveTo>
                  <a:pt x="17097" y="100"/>
                </a:moveTo>
                <a:cubicBezTo>
                  <a:pt x="17489" y="128"/>
                  <a:pt x="17353" y="0"/>
                  <a:pt x="17004" y="35"/>
                </a:cubicBezTo>
                <a:cubicBezTo>
                  <a:pt x="16827" y="52"/>
                  <a:pt x="17052" y="95"/>
                  <a:pt x="17097" y="100"/>
                </a:cubicBezTo>
                <a:close/>
                <a:moveTo>
                  <a:pt x="15735" y="209"/>
                </a:moveTo>
                <a:cubicBezTo>
                  <a:pt x="16135" y="135"/>
                  <a:pt x="15995" y="6"/>
                  <a:pt x="15559" y="153"/>
                </a:cubicBezTo>
                <a:cubicBezTo>
                  <a:pt x="15301" y="240"/>
                  <a:pt x="15660" y="223"/>
                  <a:pt x="15735" y="209"/>
                </a:cubicBezTo>
                <a:close/>
                <a:moveTo>
                  <a:pt x="14493" y="5741"/>
                </a:moveTo>
                <a:cubicBezTo>
                  <a:pt x="14407" y="5664"/>
                  <a:pt x="14273" y="5523"/>
                  <a:pt x="14366" y="5400"/>
                </a:cubicBezTo>
                <a:cubicBezTo>
                  <a:pt x="14517" y="5198"/>
                  <a:pt x="14955" y="5920"/>
                  <a:pt x="14663" y="5847"/>
                </a:cubicBezTo>
                <a:cubicBezTo>
                  <a:pt x="14605" y="5833"/>
                  <a:pt x="14539" y="5779"/>
                  <a:pt x="14493" y="5741"/>
                </a:cubicBezTo>
                <a:close/>
                <a:moveTo>
                  <a:pt x="13948" y="6021"/>
                </a:moveTo>
                <a:cubicBezTo>
                  <a:pt x="14001" y="5890"/>
                  <a:pt x="13892" y="5834"/>
                  <a:pt x="13783" y="5777"/>
                </a:cubicBezTo>
                <a:cubicBezTo>
                  <a:pt x="13678" y="5723"/>
                  <a:pt x="13365" y="5579"/>
                  <a:pt x="13272" y="5712"/>
                </a:cubicBezTo>
                <a:cubicBezTo>
                  <a:pt x="13203" y="5810"/>
                  <a:pt x="13494" y="6139"/>
                  <a:pt x="13618" y="6158"/>
                </a:cubicBezTo>
                <a:cubicBezTo>
                  <a:pt x="13739" y="6176"/>
                  <a:pt x="13866" y="6102"/>
                  <a:pt x="13948" y="6021"/>
                </a:cubicBezTo>
                <a:close/>
                <a:moveTo>
                  <a:pt x="10894" y="188"/>
                </a:moveTo>
                <a:cubicBezTo>
                  <a:pt x="10659" y="185"/>
                  <a:pt x="10544" y="229"/>
                  <a:pt x="10295" y="211"/>
                </a:cubicBezTo>
                <a:cubicBezTo>
                  <a:pt x="10007" y="193"/>
                  <a:pt x="9507" y="233"/>
                  <a:pt x="10149" y="317"/>
                </a:cubicBezTo>
                <a:cubicBezTo>
                  <a:pt x="10229" y="327"/>
                  <a:pt x="10278" y="332"/>
                  <a:pt x="10353" y="361"/>
                </a:cubicBezTo>
                <a:cubicBezTo>
                  <a:pt x="10850" y="651"/>
                  <a:pt x="12122" y="222"/>
                  <a:pt x="10894" y="188"/>
                </a:cubicBezTo>
                <a:close/>
                <a:moveTo>
                  <a:pt x="11020" y="901"/>
                </a:moveTo>
                <a:cubicBezTo>
                  <a:pt x="11233" y="832"/>
                  <a:pt x="11025" y="807"/>
                  <a:pt x="10904" y="778"/>
                </a:cubicBezTo>
                <a:cubicBezTo>
                  <a:pt x="10412" y="660"/>
                  <a:pt x="10238" y="939"/>
                  <a:pt x="10780" y="946"/>
                </a:cubicBezTo>
                <a:cubicBezTo>
                  <a:pt x="10871" y="947"/>
                  <a:pt x="10934" y="926"/>
                  <a:pt x="11020" y="901"/>
                </a:cubicBezTo>
                <a:close/>
              </a:path>
            </a:pathLst>
          </a:custGeom>
          <a:solidFill>
            <a:srgbClr val="9900FF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" name="5">
            <a:extLst>
              <a:ext uri="{FF2B5EF4-FFF2-40B4-BE49-F238E27FC236}">
                <a16:creationId xmlns:a16="http://schemas.microsoft.com/office/drawing/2014/main" id="{9AE046E8-FDC7-470E-8CA5-1C716BC12A9E}"/>
              </a:ext>
            </a:extLst>
          </p:cNvPr>
          <p:cNvSpPr>
            <a:spLocks noEditPoints="1"/>
          </p:cNvSpPr>
          <p:nvPr/>
        </p:nvSpPr>
        <p:spPr bwMode="auto">
          <a:xfrm>
            <a:off x="7088428" y="2576024"/>
            <a:ext cx="1631965" cy="1541235"/>
          </a:xfrm>
          <a:custGeom>
            <a:avLst/>
            <a:gdLst>
              <a:gd name="T0" fmla="*/ 6835 w 18396"/>
              <a:gd name="T1" fmla="*/ 5140 h 17352"/>
              <a:gd name="T2" fmla="*/ 8413 w 18396"/>
              <a:gd name="T3" fmla="*/ 5082 h 17352"/>
              <a:gd name="T4" fmla="*/ 9634 w 18396"/>
              <a:gd name="T5" fmla="*/ 6828 h 17352"/>
              <a:gd name="T6" fmla="*/ 10565 w 18396"/>
              <a:gd name="T7" fmla="*/ 5030 h 17352"/>
              <a:gd name="T8" fmla="*/ 11718 w 18396"/>
              <a:gd name="T9" fmla="*/ 7892 h 17352"/>
              <a:gd name="T10" fmla="*/ 12659 w 18396"/>
              <a:gd name="T11" fmla="*/ 10048 h 17352"/>
              <a:gd name="T12" fmla="*/ 10564 w 18396"/>
              <a:gd name="T13" fmla="*/ 13379 h 17352"/>
              <a:gd name="T14" fmla="*/ 8747 w 18396"/>
              <a:gd name="T15" fmla="*/ 14601 h 17352"/>
              <a:gd name="T16" fmla="*/ 7205 w 18396"/>
              <a:gd name="T17" fmla="*/ 14245 h 17352"/>
              <a:gd name="T18" fmla="*/ 6930 w 18396"/>
              <a:gd name="T19" fmla="*/ 12898 h 17352"/>
              <a:gd name="T20" fmla="*/ 6031 w 18396"/>
              <a:gd name="T21" fmla="*/ 12252 h 17352"/>
              <a:gd name="T22" fmla="*/ 3022 w 18396"/>
              <a:gd name="T23" fmla="*/ 12646 h 17352"/>
              <a:gd name="T24" fmla="*/ 640 w 18396"/>
              <a:gd name="T25" fmla="*/ 12254 h 17352"/>
              <a:gd name="T26" fmla="*/ 694 w 18396"/>
              <a:gd name="T27" fmla="*/ 9840 h 17352"/>
              <a:gd name="T28" fmla="*/ 3406 w 18396"/>
              <a:gd name="T29" fmla="*/ 7591 h 17352"/>
              <a:gd name="T30" fmla="*/ 5071 w 18396"/>
              <a:gd name="T31" fmla="*/ 5869 h 17352"/>
              <a:gd name="T32" fmla="*/ 6129 w 18396"/>
              <a:gd name="T33" fmla="*/ 6104 h 17352"/>
              <a:gd name="T34" fmla="*/ 7695 w 18396"/>
              <a:gd name="T35" fmla="*/ 16002 h 17352"/>
              <a:gd name="T36" fmla="*/ 8306 w 18396"/>
              <a:gd name="T37" fmla="*/ 15333 h 17352"/>
              <a:gd name="T38" fmla="*/ 16428 w 18396"/>
              <a:gd name="T39" fmla="*/ 15481 h 17352"/>
              <a:gd name="T40" fmla="*/ 18072 w 18396"/>
              <a:gd name="T41" fmla="*/ 14514 h 17352"/>
              <a:gd name="T42" fmla="*/ 17581 w 18396"/>
              <a:gd name="T43" fmla="*/ 13879 h 17352"/>
              <a:gd name="T44" fmla="*/ 17417 w 18396"/>
              <a:gd name="T45" fmla="*/ 13613 h 17352"/>
              <a:gd name="T46" fmla="*/ 15661 w 18396"/>
              <a:gd name="T47" fmla="*/ 15437 h 17352"/>
              <a:gd name="T48" fmla="*/ 13046 w 18396"/>
              <a:gd name="T49" fmla="*/ 16965 h 17352"/>
              <a:gd name="T50" fmla="*/ 14169 w 18396"/>
              <a:gd name="T51" fmla="*/ 16947 h 17352"/>
              <a:gd name="T52" fmla="*/ 16020 w 18396"/>
              <a:gd name="T53" fmla="*/ 15713 h 17352"/>
              <a:gd name="T54" fmla="*/ 9126 w 18396"/>
              <a:gd name="T55" fmla="*/ 3715 h 17352"/>
              <a:gd name="T56" fmla="*/ 9712 w 18396"/>
              <a:gd name="T57" fmla="*/ 1512 h 17352"/>
              <a:gd name="T58" fmla="*/ 11483 w 18396"/>
              <a:gd name="T59" fmla="*/ 2345 h 17352"/>
              <a:gd name="T60" fmla="*/ 12992 w 18396"/>
              <a:gd name="T61" fmla="*/ 4430 h 17352"/>
              <a:gd name="T62" fmla="*/ 10997 w 18396"/>
              <a:gd name="T63" fmla="*/ 3497 h 17352"/>
              <a:gd name="T64" fmla="*/ 9973 w 18396"/>
              <a:gd name="T65" fmla="*/ 3910 h 17352"/>
              <a:gd name="T66" fmla="*/ 8910 w 18396"/>
              <a:gd name="T67" fmla="*/ 2528 h 17352"/>
              <a:gd name="T68" fmla="*/ 7559 w 18396"/>
              <a:gd name="T69" fmla="*/ 1495 h 17352"/>
              <a:gd name="T70" fmla="*/ 7967 w 18396"/>
              <a:gd name="T71" fmla="*/ 1214 h 17352"/>
              <a:gd name="T72" fmla="*/ 9712 w 18396"/>
              <a:gd name="T73" fmla="*/ 1512 h 17352"/>
              <a:gd name="T74" fmla="*/ 5641 w 18396"/>
              <a:gd name="T75" fmla="*/ 1917 h 17352"/>
              <a:gd name="T76" fmla="*/ 6038 w 18396"/>
              <a:gd name="T77" fmla="*/ 164 h 17352"/>
              <a:gd name="T78" fmla="*/ 6255 w 18396"/>
              <a:gd name="T79" fmla="*/ 1927 h 17352"/>
              <a:gd name="T80" fmla="*/ 6156 w 18396"/>
              <a:gd name="T81" fmla="*/ 1922 h 17352"/>
              <a:gd name="T82" fmla="*/ 16651 w 18396"/>
              <a:gd name="T83" fmla="*/ 8144 h 17352"/>
              <a:gd name="T84" fmla="*/ 14539 w 18396"/>
              <a:gd name="T85" fmla="*/ 2892 h 17352"/>
              <a:gd name="T86" fmla="*/ 13865 w 18396"/>
              <a:gd name="T87" fmla="*/ 2146 h 17352"/>
              <a:gd name="T88" fmla="*/ 13908 w 18396"/>
              <a:gd name="T89" fmla="*/ 2364 h 17352"/>
              <a:gd name="T90" fmla="*/ 13005 w 18396"/>
              <a:gd name="T91" fmla="*/ 2653 h 17352"/>
              <a:gd name="T92" fmla="*/ 13527 w 18396"/>
              <a:gd name="T93" fmla="*/ 2704 h 17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396" h="17352">
                <a:moveTo>
                  <a:pt x="6245" y="6075"/>
                </a:moveTo>
                <a:cubicBezTo>
                  <a:pt x="6318" y="6027"/>
                  <a:pt x="6177" y="5914"/>
                  <a:pt x="6313" y="5679"/>
                </a:cubicBezTo>
                <a:cubicBezTo>
                  <a:pt x="6452" y="5445"/>
                  <a:pt x="6571" y="5233"/>
                  <a:pt x="6835" y="5140"/>
                </a:cubicBezTo>
                <a:cubicBezTo>
                  <a:pt x="7060" y="5061"/>
                  <a:pt x="7103" y="5070"/>
                  <a:pt x="7188" y="4852"/>
                </a:cubicBezTo>
                <a:cubicBezTo>
                  <a:pt x="7240" y="4718"/>
                  <a:pt x="7522" y="4895"/>
                  <a:pt x="7601" y="4931"/>
                </a:cubicBezTo>
                <a:cubicBezTo>
                  <a:pt x="7704" y="4978"/>
                  <a:pt x="8248" y="5068"/>
                  <a:pt x="8413" y="5082"/>
                </a:cubicBezTo>
                <a:cubicBezTo>
                  <a:pt x="8883" y="5098"/>
                  <a:pt x="8006" y="5658"/>
                  <a:pt x="8106" y="6054"/>
                </a:cubicBezTo>
                <a:cubicBezTo>
                  <a:pt x="8175" y="6321"/>
                  <a:pt x="8675" y="6540"/>
                  <a:pt x="8897" y="6734"/>
                </a:cubicBezTo>
                <a:cubicBezTo>
                  <a:pt x="9136" y="6944"/>
                  <a:pt x="9346" y="7150"/>
                  <a:pt x="9634" y="6828"/>
                </a:cubicBezTo>
                <a:cubicBezTo>
                  <a:pt x="9948" y="6436"/>
                  <a:pt x="9960" y="5955"/>
                  <a:pt x="10073" y="5479"/>
                </a:cubicBezTo>
                <a:cubicBezTo>
                  <a:pt x="10133" y="5225"/>
                  <a:pt x="10192" y="4863"/>
                  <a:pt x="10376" y="4671"/>
                </a:cubicBezTo>
                <a:cubicBezTo>
                  <a:pt x="10518" y="4544"/>
                  <a:pt x="10556" y="4952"/>
                  <a:pt x="10565" y="5030"/>
                </a:cubicBezTo>
                <a:cubicBezTo>
                  <a:pt x="10609" y="5422"/>
                  <a:pt x="10571" y="5560"/>
                  <a:pt x="10854" y="5865"/>
                </a:cubicBezTo>
                <a:cubicBezTo>
                  <a:pt x="11347" y="6397"/>
                  <a:pt x="10997" y="7117"/>
                  <a:pt x="11261" y="7527"/>
                </a:cubicBezTo>
                <a:cubicBezTo>
                  <a:pt x="11349" y="7664"/>
                  <a:pt x="11580" y="7782"/>
                  <a:pt x="11718" y="7892"/>
                </a:cubicBezTo>
                <a:cubicBezTo>
                  <a:pt x="11881" y="8029"/>
                  <a:pt x="11863" y="8385"/>
                  <a:pt x="12027" y="8644"/>
                </a:cubicBezTo>
                <a:cubicBezTo>
                  <a:pt x="12124" y="8799"/>
                  <a:pt x="12177" y="8864"/>
                  <a:pt x="12265" y="9038"/>
                </a:cubicBezTo>
                <a:cubicBezTo>
                  <a:pt x="12413" y="9334"/>
                  <a:pt x="12698" y="9721"/>
                  <a:pt x="12659" y="10048"/>
                </a:cubicBezTo>
                <a:cubicBezTo>
                  <a:pt x="12579" y="10467"/>
                  <a:pt x="12539" y="10890"/>
                  <a:pt x="12336" y="11272"/>
                </a:cubicBezTo>
                <a:cubicBezTo>
                  <a:pt x="12075" y="11760"/>
                  <a:pt x="11906" y="12078"/>
                  <a:pt x="11468" y="12435"/>
                </a:cubicBezTo>
                <a:cubicBezTo>
                  <a:pt x="11116" y="12723"/>
                  <a:pt x="10855" y="13032"/>
                  <a:pt x="10564" y="13379"/>
                </a:cubicBezTo>
                <a:cubicBezTo>
                  <a:pt x="10405" y="13568"/>
                  <a:pt x="10133" y="13995"/>
                  <a:pt x="9963" y="14106"/>
                </a:cubicBezTo>
                <a:cubicBezTo>
                  <a:pt x="9832" y="14192"/>
                  <a:pt x="9467" y="14269"/>
                  <a:pt x="9297" y="14327"/>
                </a:cubicBezTo>
                <a:cubicBezTo>
                  <a:pt x="9049" y="14414"/>
                  <a:pt x="8961" y="14468"/>
                  <a:pt x="8747" y="14601"/>
                </a:cubicBezTo>
                <a:cubicBezTo>
                  <a:pt x="8640" y="14650"/>
                  <a:pt x="8584" y="14544"/>
                  <a:pt x="8513" y="14468"/>
                </a:cubicBezTo>
                <a:cubicBezTo>
                  <a:pt x="8339" y="14295"/>
                  <a:pt x="8525" y="14264"/>
                  <a:pt x="8243" y="14421"/>
                </a:cubicBezTo>
                <a:cubicBezTo>
                  <a:pt x="7955" y="14560"/>
                  <a:pt x="7386" y="14550"/>
                  <a:pt x="7205" y="14245"/>
                </a:cubicBezTo>
                <a:cubicBezTo>
                  <a:pt x="7075" y="13910"/>
                  <a:pt x="7227" y="13486"/>
                  <a:pt x="7194" y="13440"/>
                </a:cubicBezTo>
                <a:cubicBezTo>
                  <a:pt x="7181" y="13422"/>
                  <a:pt x="6979" y="13254"/>
                  <a:pt x="6957" y="13242"/>
                </a:cubicBezTo>
                <a:cubicBezTo>
                  <a:pt x="6760" y="13130"/>
                  <a:pt x="6716" y="13191"/>
                  <a:pt x="6930" y="12898"/>
                </a:cubicBezTo>
                <a:cubicBezTo>
                  <a:pt x="7602" y="11976"/>
                  <a:pt x="6628" y="12951"/>
                  <a:pt x="6424" y="13075"/>
                </a:cubicBezTo>
                <a:cubicBezTo>
                  <a:pt x="6162" y="13233"/>
                  <a:pt x="6202" y="12952"/>
                  <a:pt x="6187" y="12751"/>
                </a:cubicBezTo>
                <a:cubicBezTo>
                  <a:pt x="6177" y="12615"/>
                  <a:pt x="6151" y="12335"/>
                  <a:pt x="6031" y="12252"/>
                </a:cubicBezTo>
                <a:cubicBezTo>
                  <a:pt x="5885" y="12151"/>
                  <a:pt x="5446" y="12029"/>
                  <a:pt x="5261" y="12008"/>
                </a:cubicBezTo>
                <a:cubicBezTo>
                  <a:pt x="4898" y="11980"/>
                  <a:pt x="4450" y="12148"/>
                  <a:pt x="4081" y="12224"/>
                </a:cubicBezTo>
                <a:cubicBezTo>
                  <a:pt x="3557" y="12332"/>
                  <a:pt x="3468" y="12334"/>
                  <a:pt x="3022" y="12646"/>
                </a:cubicBezTo>
                <a:cubicBezTo>
                  <a:pt x="2515" y="13001"/>
                  <a:pt x="2302" y="12719"/>
                  <a:pt x="1724" y="12899"/>
                </a:cubicBezTo>
                <a:cubicBezTo>
                  <a:pt x="1312" y="13026"/>
                  <a:pt x="901" y="13405"/>
                  <a:pt x="452" y="13162"/>
                </a:cubicBezTo>
                <a:cubicBezTo>
                  <a:pt x="0" y="12918"/>
                  <a:pt x="585" y="12545"/>
                  <a:pt x="640" y="12254"/>
                </a:cubicBezTo>
                <a:cubicBezTo>
                  <a:pt x="673" y="12080"/>
                  <a:pt x="667" y="11694"/>
                  <a:pt x="676" y="11496"/>
                </a:cubicBezTo>
                <a:cubicBezTo>
                  <a:pt x="695" y="10956"/>
                  <a:pt x="600" y="10761"/>
                  <a:pt x="520" y="10264"/>
                </a:cubicBezTo>
                <a:cubicBezTo>
                  <a:pt x="466" y="9929"/>
                  <a:pt x="650" y="10222"/>
                  <a:pt x="694" y="9840"/>
                </a:cubicBezTo>
                <a:cubicBezTo>
                  <a:pt x="717" y="9622"/>
                  <a:pt x="744" y="8662"/>
                  <a:pt x="999" y="8617"/>
                </a:cubicBezTo>
                <a:cubicBezTo>
                  <a:pt x="1263" y="8571"/>
                  <a:pt x="1415" y="8398"/>
                  <a:pt x="1651" y="8268"/>
                </a:cubicBezTo>
                <a:cubicBezTo>
                  <a:pt x="2179" y="7978"/>
                  <a:pt x="2990" y="7960"/>
                  <a:pt x="3406" y="7591"/>
                </a:cubicBezTo>
                <a:cubicBezTo>
                  <a:pt x="3703" y="7307"/>
                  <a:pt x="3765" y="6948"/>
                  <a:pt x="3923" y="6797"/>
                </a:cubicBezTo>
                <a:cubicBezTo>
                  <a:pt x="4026" y="6699"/>
                  <a:pt x="4156" y="6938"/>
                  <a:pt x="4598" y="6396"/>
                </a:cubicBezTo>
                <a:cubicBezTo>
                  <a:pt x="4758" y="6201"/>
                  <a:pt x="4869" y="6023"/>
                  <a:pt x="5071" y="5869"/>
                </a:cubicBezTo>
                <a:cubicBezTo>
                  <a:pt x="5193" y="5776"/>
                  <a:pt x="5095" y="5747"/>
                  <a:pt x="5232" y="5749"/>
                </a:cubicBezTo>
                <a:cubicBezTo>
                  <a:pt x="5351" y="5751"/>
                  <a:pt x="5448" y="5619"/>
                  <a:pt x="5596" y="5844"/>
                </a:cubicBezTo>
                <a:cubicBezTo>
                  <a:pt x="5842" y="6219"/>
                  <a:pt x="5538" y="6237"/>
                  <a:pt x="6129" y="6104"/>
                </a:cubicBezTo>
                <a:cubicBezTo>
                  <a:pt x="6170" y="6095"/>
                  <a:pt x="6205" y="6088"/>
                  <a:pt x="6245" y="6075"/>
                </a:cubicBezTo>
                <a:close/>
                <a:moveTo>
                  <a:pt x="8306" y="15333"/>
                </a:moveTo>
                <a:cubicBezTo>
                  <a:pt x="7744" y="15379"/>
                  <a:pt x="7739" y="15481"/>
                  <a:pt x="7695" y="16002"/>
                </a:cubicBezTo>
                <a:cubicBezTo>
                  <a:pt x="7647" y="16558"/>
                  <a:pt x="8151" y="15970"/>
                  <a:pt x="8259" y="16082"/>
                </a:cubicBezTo>
                <a:cubicBezTo>
                  <a:pt x="8297" y="16122"/>
                  <a:pt x="8673" y="15678"/>
                  <a:pt x="8703" y="15631"/>
                </a:cubicBezTo>
                <a:cubicBezTo>
                  <a:pt x="8917" y="15283"/>
                  <a:pt x="8535" y="15314"/>
                  <a:pt x="8306" y="15333"/>
                </a:cubicBezTo>
                <a:close/>
                <a:moveTo>
                  <a:pt x="17023" y="14480"/>
                </a:moveTo>
                <a:cubicBezTo>
                  <a:pt x="16866" y="14643"/>
                  <a:pt x="16730" y="14727"/>
                  <a:pt x="16744" y="14961"/>
                </a:cubicBezTo>
                <a:cubicBezTo>
                  <a:pt x="16766" y="15315"/>
                  <a:pt x="16461" y="15382"/>
                  <a:pt x="16428" y="15481"/>
                </a:cubicBezTo>
                <a:cubicBezTo>
                  <a:pt x="16405" y="15550"/>
                  <a:pt x="16592" y="15524"/>
                  <a:pt x="16635" y="15508"/>
                </a:cubicBezTo>
                <a:cubicBezTo>
                  <a:pt x="16857" y="15428"/>
                  <a:pt x="17316" y="15076"/>
                  <a:pt x="17471" y="14893"/>
                </a:cubicBezTo>
                <a:cubicBezTo>
                  <a:pt x="17670" y="14659"/>
                  <a:pt x="17824" y="14724"/>
                  <a:pt x="18072" y="14514"/>
                </a:cubicBezTo>
                <a:cubicBezTo>
                  <a:pt x="18126" y="14468"/>
                  <a:pt x="18396" y="14237"/>
                  <a:pt x="18211" y="14200"/>
                </a:cubicBezTo>
                <a:cubicBezTo>
                  <a:pt x="17961" y="14164"/>
                  <a:pt x="17758" y="14242"/>
                  <a:pt x="17732" y="13945"/>
                </a:cubicBezTo>
                <a:cubicBezTo>
                  <a:pt x="17717" y="13767"/>
                  <a:pt x="17655" y="13921"/>
                  <a:pt x="17581" y="13879"/>
                </a:cubicBezTo>
                <a:cubicBezTo>
                  <a:pt x="17470" y="13815"/>
                  <a:pt x="17681" y="13458"/>
                  <a:pt x="17558" y="13255"/>
                </a:cubicBezTo>
                <a:cubicBezTo>
                  <a:pt x="17547" y="13238"/>
                  <a:pt x="17406" y="13034"/>
                  <a:pt x="17388" y="13056"/>
                </a:cubicBezTo>
                <a:cubicBezTo>
                  <a:pt x="17329" y="13126"/>
                  <a:pt x="17388" y="13516"/>
                  <a:pt x="17417" y="13613"/>
                </a:cubicBezTo>
                <a:cubicBezTo>
                  <a:pt x="17463" y="13769"/>
                  <a:pt x="17414" y="13883"/>
                  <a:pt x="17350" y="14035"/>
                </a:cubicBezTo>
                <a:cubicBezTo>
                  <a:pt x="17269" y="14229"/>
                  <a:pt x="17166" y="14331"/>
                  <a:pt x="17023" y="14480"/>
                </a:cubicBezTo>
                <a:close/>
                <a:moveTo>
                  <a:pt x="15661" y="15437"/>
                </a:moveTo>
                <a:cubicBezTo>
                  <a:pt x="15364" y="15684"/>
                  <a:pt x="14862" y="16037"/>
                  <a:pt x="14515" y="16189"/>
                </a:cubicBezTo>
                <a:cubicBezTo>
                  <a:pt x="14121" y="16363"/>
                  <a:pt x="13862" y="16439"/>
                  <a:pt x="13475" y="16671"/>
                </a:cubicBezTo>
                <a:cubicBezTo>
                  <a:pt x="13390" y="16722"/>
                  <a:pt x="13108" y="16886"/>
                  <a:pt x="13046" y="16965"/>
                </a:cubicBezTo>
                <a:cubicBezTo>
                  <a:pt x="12990" y="17037"/>
                  <a:pt x="12855" y="17047"/>
                  <a:pt x="12886" y="17125"/>
                </a:cubicBezTo>
                <a:cubicBezTo>
                  <a:pt x="12908" y="17180"/>
                  <a:pt x="13247" y="17321"/>
                  <a:pt x="13307" y="17327"/>
                </a:cubicBezTo>
                <a:cubicBezTo>
                  <a:pt x="13551" y="17352"/>
                  <a:pt x="13985" y="17108"/>
                  <a:pt x="14169" y="16947"/>
                </a:cubicBezTo>
                <a:cubicBezTo>
                  <a:pt x="14414" y="16731"/>
                  <a:pt x="14765" y="16432"/>
                  <a:pt x="15084" y="16352"/>
                </a:cubicBezTo>
                <a:cubicBezTo>
                  <a:pt x="15198" y="16323"/>
                  <a:pt x="15197" y="16427"/>
                  <a:pt x="15284" y="16287"/>
                </a:cubicBezTo>
                <a:cubicBezTo>
                  <a:pt x="15390" y="16114"/>
                  <a:pt x="15830" y="15866"/>
                  <a:pt x="16020" y="15713"/>
                </a:cubicBezTo>
                <a:cubicBezTo>
                  <a:pt x="16030" y="15705"/>
                  <a:pt x="16410" y="15400"/>
                  <a:pt x="16270" y="15397"/>
                </a:cubicBezTo>
                <a:cubicBezTo>
                  <a:pt x="15980" y="15392"/>
                  <a:pt x="16092" y="15079"/>
                  <a:pt x="15661" y="15437"/>
                </a:cubicBezTo>
                <a:close/>
                <a:moveTo>
                  <a:pt x="9126" y="3715"/>
                </a:moveTo>
                <a:cubicBezTo>
                  <a:pt x="9385" y="3777"/>
                  <a:pt x="9370" y="3492"/>
                  <a:pt x="9145" y="3574"/>
                </a:cubicBezTo>
                <a:cubicBezTo>
                  <a:pt x="9068" y="3602"/>
                  <a:pt x="9031" y="3671"/>
                  <a:pt x="9126" y="3715"/>
                </a:cubicBezTo>
                <a:close/>
                <a:moveTo>
                  <a:pt x="9712" y="1512"/>
                </a:moveTo>
                <a:cubicBezTo>
                  <a:pt x="9794" y="1540"/>
                  <a:pt x="10100" y="1608"/>
                  <a:pt x="10138" y="1669"/>
                </a:cubicBezTo>
                <a:cubicBezTo>
                  <a:pt x="10227" y="1712"/>
                  <a:pt x="10371" y="1765"/>
                  <a:pt x="10605" y="1859"/>
                </a:cubicBezTo>
                <a:cubicBezTo>
                  <a:pt x="10900" y="1977"/>
                  <a:pt x="11286" y="2082"/>
                  <a:pt x="11483" y="2345"/>
                </a:cubicBezTo>
                <a:cubicBezTo>
                  <a:pt x="11668" y="2592"/>
                  <a:pt x="11635" y="2581"/>
                  <a:pt x="11902" y="2768"/>
                </a:cubicBezTo>
                <a:cubicBezTo>
                  <a:pt x="12259" y="3018"/>
                  <a:pt x="12014" y="3037"/>
                  <a:pt x="12134" y="3444"/>
                </a:cubicBezTo>
                <a:cubicBezTo>
                  <a:pt x="12275" y="3844"/>
                  <a:pt x="12978" y="4377"/>
                  <a:pt x="12992" y="4430"/>
                </a:cubicBezTo>
                <a:cubicBezTo>
                  <a:pt x="13030" y="4577"/>
                  <a:pt x="12550" y="4431"/>
                  <a:pt x="12512" y="4422"/>
                </a:cubicBezTo>
                <a:cubicBezTo>
                  <a:pt x="11908" y="4290"/>
                  <a:pt x="12062" y="4198"/>
                  <a:pt x="11689" y="3781"/>
                </a:cubicBezTo>
                <a:cubicBezTo>
                  <a:pt x="11534" y="3609"/>
                  <a:pt x="11241" y="3337"/>
                  <a:pt x="10997" y="3497"/>
                </a:cubicBezTo>
                <a:cubicBezTo>
                  <a:pt x="10848" y="3595"/>
                  <a:pt x="10685" y="3627"/>
                  <a:pt x="10628" y="3787"/>
                </a:cubicBezTo>
                <a:cubicBezTo>
                  <a:pt x="10559" y="3985"/>
                  <a:pt x="10433" y="4050"/>
                  <a:pt x="10219" y="4037"/>
                </a:cubicBezTo>
                <a:cubicBezTo>
                  <a:pt x="10080" y="4028"/>
                  <a:pt x="10040" y="3954"/>
                  <a:pt x="9973" y="3910"/>
                </a:cubicBezTo>
                <a:cubicBezTo>
                  <a:pt x="9848" y="3919"/>
                  <a:pt x="9531" y="3611"/>
                  <a:pt x="9466" y="3484"/>
                </a:cubicBezTo>
                <a:cubicBezTo>
                  <a:pt x="9398" y="3353"/>
                  <a:pt x="9401" y="3173"/>
                  <a:pt x="9327" y="2995"/>
                </a:cubicBezTo>
                <a:cubicBezTo>
                  <a:pt x="9217" y="2730"/>
                  <a:pt x="9212" y="2667"/>
                  <a:pt x="8910" y="2528"/>
                </a:cubicBezTo>
                <a:cubicBezTo>
                  <a:pt x="8536" y="2363"/>
                  <a:pt x="8402" y="2366"/>
                  <a:pt x="8065" y="2096"/>
                </a:cubicBezTo>
                <a:cubicBezTo>
                  <a:pt x="7753" y="1845"/>
                  <a:pt x="7689" y="2232"/>
                  <a:pt x="7521" y="1990"/>
                </a:cubicBezTo>
                <a:cubicBezTo>
                  <a:pt x="7233" y="1575"/>
                  <a:pt x="8146" y="1700"/>
                  <a:pt x="7559" y="1495"/>
                </a:cubicBezTo>
                <a:cubicBezTo>
                  <a:pt x="7407" y="1441"/>
                  <a:pt x="6843" y="1243"/>
                  <a:pt x="7166" y="1031"/>
                </a:cubicBezTo>
                <a:lnTo>
                  <a:pt x="7236" y="993"/>
                </a:lnTo>
                <a:cubicBezTo>
                  <a:pt x="7513" y="859"/>
                  <a:pt x="7820" y="939"/>
                  <a:pt x="7967" y="1214"/>
                </a:cubicBezTo>
                <a:cubicBezTo>
                  <a:pt x="8093" y="1451"/>
                  <a:pt x="8170" y="1935"/>
                  <a:pt x="8577" y="1721"/>
                </a:cubicBezTo>
                <a:cubicBezTo>
                  <a:pt x="8944" y="1529"/>
                  <a:pt x="8868" y="1207"/>
                  <a:pt x="9472" y="1423"/>
                </a:cubicBezTo>
                <a:cubicBezTo>
                  <a:pt x="9552" y="1452"/>
                  <a:pt x="9631" y="1484"/>
                  <a:pt x="9712" y="1512"/>
                </a:cubicBezTo>
                <a:close/>
                <a:moveTo>
                  <a:pt x="5641" y="1917"/>
                </a:moveTo>
                <a:cubicBezTo>
                  <a:pt x="5505" y="1990"/>
                  <a:pt x="5787" y="2068"/>
                  <a:pt x="5767" y="1952"/>
                </a:cubicBezTo>
                <a:cubicBezTo>
                  <a:pt x="5757" y="1894"/>
                  <a:pt x="5681" y="1904"/>
                  <a:pt x="5641" y="1917"/>
                </a:cubicBezTo>
                <a:close/>
                <a:moveTo>
                  <a:pt x="6079" y="886"/>
                </a:moveTo>
                <a:cubicBezTo>
                  <a:pt x="6147" y="874"/>
                  <a:pt x="6316" y="597"/>
                  <a:pt x="6297" y="496"/>
                </a:cubicBezTo>
                <a:cubicBezTo>
                  <a:pt x="6265" y="329"/>
                  <a:pt x="6112" y="347"/>
                  <a:pt x="6038" y="164"/>
                </a:cubicBezTo>
                <a:cubicBezTo>
                  <a:pt x="5973" y="0"/>
                  <a:pt x="5954" y="426"/>
                  <a:pt x="5955" y="452"/>
                </a:cubicBezTo>
                <a:cubicBezTo>
                  <a:pt x="5959" y="543"/>
                  <a:pt x="5986" y="843"/>
                  <a:pt x="6079" y="886"/>
                </a:cubicBezTo>
                <a:close/>
                <a:moveTo>
                  <a:pt x="6255" y="1927"/>
                </a:moveTo>
                <a:cubicBezTo>
                  <a:pt x="6485" y="1943"/>
                  <a:pt x="6564" y="1928"/>
                  <a:pt x="6789" y="2023"/>
                </a:cubicBezTo>
                <a:cubicBezTo>
                  <a:pt x="7090" y="2134"/>
                  <a:pt x="6910" y="1863"/>
                  <a:pt x="6758" y="1801"/>
                </a:cubicBezTo>
                <a:cubicBezTo>
                  <a:pt x="6414" y="1660"/>
                  <a:pt x="5869" y="1898"/>
                  <a:pt x="6156" y="1922"/>
                </a:cubicBezTo>
                <a:cubicBezTo>
                  <a:pt x="6189" y="1925"/>
                  <a:pt x="6222" y="1925"/>
                  <a:pt x="6255" y="1927"/>
                </a:cubicBezTo>
                <a:close/>
                <a:moveTo>
                  <a:pt x="17171" y="8689"/>
                </a:moveTo>
                <a:cubicBezTo>
                  <a:pt x="17585" y="8834"/>
                  <a:pt x="16390" y="7601"/>
                  <a:pt x="16651" y="8144"/>
                </a:cubicBezTo>
                <a:cubicBezTo>
                  <a:pt x="16742" y="8335"/>
                  <a:pt x="16977" y="8596"/>
                  <a:pt x="17171" y="8689"/>
                </a:cubicBezTo>
                <a:close/>
                <a:moveTo>
                  <a:pt x="14632" y="3094"/>
                </a:moveTo>
                <a:cubicBezTo>
                  <a:pt x="14822" y="3236"/>
                  <a:pt x="14603" y="2799"/>
                  <a:pt x="14539" y="2892"/>
                </a:cubicBezTo>
                <a:cubicBezTo>
                  <a:pt x="14505" y="2941"/>
                  <a:pt x="14599" y="3061"/>
                  <a:pt x="14632" y="3094"/>
                </a:cubicBezTo>
                <a:close/>
                <a:moveTo>
                  <a:pt x="13908" y="2364"/>
                </a:moveTo>
                <a:cubicBezTo>
                  <a:pt x="13999" y="2388"/>
                  <a:pt x="13890" y="2179"/>
                  <a:pt x="13865" y="2146"/>
                </a:cubicBezTo>
                <a:cubicBezTo>
                  <a:pt x="13727" y="1961"/>
                  <a:pt x="13228" y="1640"/>
                  <a:pt x="13287" y="1706"/>
                </a:cubicBezTo>
                <a:cubicBezTo>
                  <a:pt x="13344" y="1768"/>
                  <a:pt x="13482" y="1845"/>
                  <a:pt x="13579" y="1952"/>
                </a:cubicBezTo>
                <a:cubicBezTo>
                  <a:pt x="13662" y="2043"/>
                  <a:pt x="13835" y="2322"/>
                  <a:pt x="13908" y="2364"/>
                </a:cubicBezTo>
                <a:close/>
                <a:moveTo>
                  <a:pt x="13527" y="2704"/>
                </a:moveTo>
                <a:cubicBezTo>
                  <a:pt x="13729" y="2509"/>
                  <a:pt x="13713" y="2151"/>
                  <a:pt x="13453" y="2418"/>
                </a:cubicBezTo>
                <a:cubicBezTo>
                  <a:pt x="13307" y="2569"/>
                  <a:pt x="13228" y="2712"/>
                  <a:pt x="13005" y="2653"/>
                </a:cubicBezTo>
                <a:cubicBezTo>
                  <a:pt x="12860" y="2615"/>
                  <a:pt x="12633" y="2680"/>
                  <a:pt x="12498" y="2736"/>
                </a:cubicBezTo>
                <a:cubicBezTo>
                  <a:pt x="12312" y="2812"/>
                  <a:pt x="12816" y="2964"/>
                  <a:pt x="12899" y="2967"/>
                </a:cubicBezTo>
                <a:cubicBezTo>
                  <a:pt x="13107" y="2976"/>
                  <a:pt x="13370" y="2837"/>
                  <a:pt x="13527" y="2704"/>
                </a:cubicBezTo>
                <a:close/>
              </a:path>
            </a:pathLst>
          </a:custGeom>
          <a:solidFill>
            <a:srgbClr val="FF6600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" name="4">
            <a:extLst>
              <a:ext uri="{FF2B5EF4-FFF2-40B4-BE49-F238E27FC236}">
                <a16:creationId xmlns:a16="http://schemas.microsoft.com/office/drawing/2014/main" id="{B1261A52-F39A-466D-B1FB-4D6601A31FD7}"/>
              </a:ext>
            </a:extLst>
          </p:cNvPr>
          <p:cNvSpPr>
            <a:spLocks noEditPoints="1"/>
          </p:cNvSpPr>
          <p:nvPr/>
        </p:nvSpPr>
        <p:spPr bwMode="auto">
          <a:xfrm>
            <a:off x="4745875" y="216007"/>
            <a:ext cx="3373432" cy="2749241"/>
          </a:xfrm>
          <a:custGeom>
            <a:avLst/>
            <a:gdLst>
              <a:gd name="T0" fmla="*/ 28512 w 38033"/>
              <a:gd name="T1" fmla="*/ 13021 h 30955"/>
              <a:gd name="T2" fmla="*/ 28362 w 38033"/>
              <a:gd name="T3" fmla="*/ 15368 h 30955"/>
              <a:gd name="T4" fmla="*/ 28703 w 38033"/>
              <a:gd name="T5" fmla="*/ 18379 h 30955"/>
              <a:gd name="T6" fmla="*/ 25412 w 38033"/>
              <a:gd name="T7" fmla="*/ 19735 h 30955"/>
              <a:gd name="T8" fmla="*/ 24401 w 38033"/>
              <a:gd name="T9" fmla="*/ 23101 h 30955"/>
              <a:gd name="T10" fmla="*/ 24821 w 38033"/>
              <a:gd name="T11" fmla="*/ 26253 h 30955"/>
              <a:gd name="T12" fmla="*/ 22749 w 38033"/>
              <a:gd name="T13" fmla="*/ 22050 h 30955"/>
              <a:gd name="T14" fmla="*/ 20092 w 38033"/>
              <a:gd name="T15" fmla="*/ 19236 h 30955"/>
              <a:gd name="T16" fmla="*/ 17223 w 38033"/>
              <a:gd name="T17" fmla="*/ 23043 h 30955"/>
              <a:gd name="T18" fmla="*/ 13756 w 38033"/>
              <a:gd name="T19" fmla="*/ 19132 h 30955"/>
              <a:gd name="T20" fmla="*/ 7693 w 38033"/>
              <a:gd name="T21" fmla="*/ 16938 h 30955"/>
              <a:gd name="T22" fmla="*/ 7797 w 38033"/>
              <a:gd name="T23" fmla="*/ 18199 h 30955"/>
              <a:gd name="T24" fmla="*/ 9504 w 38033"/>
              <a:gd name="T25" fmla="*/ 18301 h 30955"/>
              <a:gd name="T26" fmla="*/ 6566 w 38033"/>
              <a:gd name="T27" fmla="*/ 22562 h 30955"/>
              <a:gd name="T28" fmla="*/ 2878 w 38033"/>
              <a:gd name="T29" fmla="*/ 16838 h 30955"/>
              <a:gd name="T30" fmla="*/ 2605 w 38033"/>
              <a:gd name="T31" fmla="*/ 16132 h 30955"/>
              <a:gd name="T32" fmla="*/ 307 w 38033"/>
              <a:gd name="T33" fmla="*/ 12899 h 30955"/>
              <a:gd name="T34" fmla="*/ 3445 w 38033"/>
              <a:gd name="T35" fmla="*/ 11583 h 30955"/>
              <a:gd name="T36" fmla="*/ 8095 w 38033"/>
              <a:gd name="T37" fmla="*/ 14187 h 30955"/>
              <a:gd name="T38" fmla="*/ 7493 w 38033"/>
              <a:gd name="T39" fmla="*/ 12182 h 30955"/>
              <a:gd name="T40" fmla="*/ 7815 w 38033"/>
              <a:gd name="T41" fmla="*/ 7444 h 30955"/>
              <a:gd name="T42" fmla="*/ 9133 w 38033"/>
              <a:gd name="T43" fmla="*/ 2495 h 30955"/>
              <a:gd name="T44" fmla="*/ 10254 w 38033"/>
              <a:gd name="T45" fmla="*/ 2673 h 30955"/>
              <a:gd name="T46" fmla="*/ 15069 w 38033"/>
              <a:gd name="T47" fmla="*/ 1052 h 30955"/>
              <a:gd name="T48" fmla="*/ 21513 w 38033"/>
              <a:gd name="T49" fmla="*/ 2377 h 30955"/>
              <a:gd name="T50" fmla="*/ 27553 w 38033"/>
              <a:gd name="T51" fmla="*/ 2768 h 30955"/>
              <a:gd name="T52" fmla="*/ 37656 w 38033"/>
              <a:gd name="T53" fmla="*/ 4696 h 30955"/>
              <a:gd name="T54" fmla="*/ 35121 w 38033"/>
              <a:gd name="T55" fmla="*/ 8943 h 30955"/>
              <a:gd name="T56" fmla="*/ 31832 w 38033"/>
              <a:gd name="T57" fmla="*/ 6464 h 30955"/>
              <a:gd name="T58" fmla="*/ 30393 w 38033"/>
              <a:gd name="T59" fmla="*/ 12037 h 30955"/>
              <a:gd name="T60" fmla="*/ 29976 w 38033"/>
              <a:gd name="T61" fmla="*/ 14981 h 30955"/>
              <a:gd name="T62" fmla="*/ 33955 w 38033"/>
              <a:gd name="T63" fmla="*/ 11930 h 30955"/>
              <a:gd name="T64" fmla="*/ 33000 w 38033"/>
              <a:gd name="T65" fmla="*/ 15100 h 30955"/>
              <a:gd name="T66" fmla="*/ 31283 w 38033"/>
              <a:gd name="T67" fmla="*/ 15208 h 30955"/>
              <a:gd name="T68" fmla="*/ 30727 w 38033"/>
              <a:gd name="T69" fmla="*/ 23501 h 30955"/>
              <a:gd name="T70" fmla="*/ 30262 w 38033"/>
              <a:gd name="T71" fmla="*/ 26919 h 30955"/>
              <a:gd name="T72" fmla="*/ 30061 w 38033"/>
              <a:gd name="T73" fmla="*/ 27471 h 30955"/>
              <a:gd name="T74" fmla="*/ 28113 w 38033"/>
              <a:gd name="T75" fmla="*/ 30239 h 30955"/>
              <a:gd name="T76" fmla="*/ 29884 w 38033"/>
              <a:gd name="T77" fmla="*/ 30801 h 30955"/>
              <a:gd name="T78" fmla="*/ 25462 w 38033"/>
              <a:gd name="T79" fmla="*/ 28337 h 30955"/>
              <a:gd name="T80" fmla="*/ 22323 w 38033"/>
              <a:gd name="T81" fmla="*/ 25701 h 30955"/>
              <a:gd name="T82" fmla="*/ 26700 w 38033"/>
              <a:gd name="T83" fmla="*/ 27637 h 30955"/>
              <a:gd name="T84" fmla="*/ 28420 w 38033"/>
              <a:gd name="T85" fmla="*/ 25595 h 30955"/>
              <a:gd name="T86" fmla="*/ 29241 w 38033"/>
              <a:gd name="T87" fmla="*/ 27270 h 30955"/>
              <a:gd name="T88" fmla="*/ 31226 w 38033"/>
              <a:gd name="T89" fmla="*/ 23182 h 30955"/>
              <a:gd name="T90" fmla="*/ 31193 w 38033"/>
              <a:gd name="T91" fmla="*/ 24891 h 30955"/>
              <a:gd name="T92" fmla="*/ 30422 w 38033"/>
              <a:gd name="T93" fmla="*/ 23258 h 30955"/>
              <a:gd name="T94" fmla="*/ 30390 w 38033"/>
              <a:gd name="T95" fmla="*/ 22465 h 30955"/>
              <a:gd name="T96" fmla="*/ 29201 w 38033"/>
              <a:gd name="T97" fmla="*/ 24112 h 30955"/>
              <a:gd name="T98" fmla="*/ 9718 w 38033"/>
              <a:gd name="T99" fmla="*/ 11491 h 30955"/>
              <a:gd name="T100" fmla="*/ 14551 w 38033"/>
              <a:gd name="T101" fmla="*/ 10679 h 30955"/>
              <a:gd name="T102" fmla="*/ 25935 w 38033"/>
              <a:gd name="T103" fmla="*/ 20490 h 30955"/>
              <a:gd name="T104" fmla="*/ 21346 w 38033"/>
              <a:gd name="T105" fmla="*/ 7943 h 30955"/>
              <a:gd name="T106" fmla="*/ 12764 w 38033"/>
              <a:gd name="T107" fmla="*/ 304 h 30955"/>
              <a:gd name="T108" fmla="*/ 23556 w 38033"/>
              <a:gd name="T109" fmla="*/ 2019 h 30955"/>
              <a:gd name="T110" fmla="*/ 23725 w 38033"/>
              <a:gd name="T111" fmla="*/ 1475 h 30955"/>
              <a:gd name="T112" fmla="*/ 31047 w 38033"/>
              <a:gd name="T113" fmla="*/ 8649 h 30955"/>
              <a:gd name="T114" fmla="*/ 2070 w 38033"/>
              <a:gd name="T115" fmla="*/ 14747 h 30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033" h="30955">
                <a:moveTo>
                  <a:pt x="29976" y="14981"/>
                </a:moveTo>
                <a:cubicBezTo>
                  <a:pt x="29911" y="14939"/>
                  <a:pt x="29849" y="14572"/>
                  <a:pt x="29808" y="14483"/>
                </a:cubicBezTo>
                <a:cubicBezTo>
                  <a:pt x="29774" y="14410"/>
                  <a:pt x="29609" y="14202"/>
                  <a:pt x="29617" y="14177"/>
                </a:cubicBezTo>
                <a:cubicBezTo>
                  <a:pt x="29635" y="14118"/>
                  <a:pt x="29700" y="14110"/>
                  <a:pt x="29594" y="13986"/>
                </a:cubicBezTo>
                <a:cubicBezTo>
                  <a:pt x="29515" y="13894"/>
                  <a:pt x="29443" y="13851"/>
                  <a:pt x="29402" y="13828"/>
                </a:cubicBezTo>
                <a:cubicBezTo>
                  <a:pt x="29304" y="13804"/>
                  <a:pt x="29253" y="13734"/>
                  <a:pt x="29218" y="13809"/>
                </a:cubicBezTo>
                <a:cubicBezTo>
                  <a:pt x="29198" y="13851"/>
                  <a:pt x="29116" y="13795"/>
                  <a:pt x="29088" y="13779"/>
                </a:cubicBezTo>
                <a:cubicBezTo>
                  <a:pt x="28743" y="13577"/>
                  <a:pt x="29259" y="13600"/>
                  <a:pt x="28867" y="13262"/>
                </a:cubicBezTo>
                <a:cubicBezTo>
                  <a:pt x="28788" y="13194"/>
                  <a:pt x="28618" y="13112"/>
                  <a:pt x="28512" y="13021"/>
                </a:cubicBezTo>
                <a:cubicBezTo>
                  <a:pt x="28443" y="13076"/>
                  <a:pt x="28288" y="13132"/>
                  <a:pt x="28177" y="13212"/>
                </a:cubicBezTo>
                <a:cubicBezTo>
                  <a:pt x="28114" y="13258"/>
                  <a:pt x="27896" y="13478"/>
                  <a:pt x="27844" y="13387"/>
                </a:cubicBezTo>
                <a:cubicBezTo>
                  <a:pt x="27774" y="13263"/>
                  <a:pt x="27789" y="12477"/>
                  <a:pt x="27369" y="12885"/>
                </a:cubicBezTo>
                <a:cubicBezTo>
                  <a:pt x="27260" y="12991"/>
                  <a:pt x="26917" y="13293"/>
                  <a:pt x="26877" y="13415"/>
                </a:cubicBezTo>
                <a:cubicBezTo>
                  <a:pt x="26807" y="13625"/>
                  <a:pt x="27211" y="13875"/>
                  <a:pt x="27378" y="13909"/>
                </a:cubicBezTo>
                <a:cubicBezTo>
                  <a:pt x="27593" y="13954"/>
                  <a:pt x="28278" y="13839"/>
                  <a:pt x="28408" y="14038"/>
                </a:cubicBezTo>
                <a:cubicBezTo>
                  <a:pt x="28467" y="14129"/>
                  <a:pt x="28170" y="14223"/>
                  <a:pt x="28089" y="14273"/>
                </a:cubicBezTo>
                <a:cubicBezTo>
                  <a:pt x="27808" y="14445"/>
                  <a:pt x="27716" y="14689"/>
                  <a:pt x="27960" y="14953"/>
                </a:cubicBezTo>
                <a:cubicBezTo>
                  <a:pt x="28095" y="15100"/>
                  <a:pt x="28222" y="15205"/>
                  <a:pt x="28362" y="15368"/>
                </a:cubicBezTo>
                <a:cubicBezTo>
                  <a:pt x="28432" y="15450"/>
                  <a:pt x="28788" y="15794"/>
                  <a:pt x="28780" y="15869"/>
                </a:cubicBezTo>
                <a:cubicBezTo>
                  <a:pt x="28766" y="15992"/>
                  <a:pt x="28250" y="15807"/>
                  <a:pt x="28236" y="15813"/>
                </a:cubicBezTo>
                <a:cubicBezTo>
                  <a:pt x="28303" y="15853"/>
                  <a:pt x="28530" y="15903"/>
                  <a:pt x="28663" y="15977"/>
                </a:cubicBezTo>
                <a:cubicBezTo>
                  <a:pt x="28903" y="16109"/>
                  <a:pt x="28955" y="16237"/>
                  <a:pt x="28795" y="16451"/>
                </a:cubicBezTo>
                <a:cubicBezTo>
                  <a:pt x="28722" y="16548"/>
                  <a:pt x="28842" y="16560"/>
                  <a:pt x="28945" y="16610"/>
                </a:cubicBezTo>
                <a:cubicBezTo>
                  <a:pt x="29289" y="16776"/>
                  <a:pt x="29174" y="16812"/>
                  <a:pt x="29166" y="17082"/>
                </a:cubicBezTo>
                <a:cubicBezTo>
                  <a:pt x="29163" y="17163"/>
                  <a:pt x="29065" y="17333"/>
                  <a:pt x="29031" y="17434"/>
                </a:cubicBezTo>
                <a:cubicBezTo>
                  <a:pt x="28958" y="17647"/>
                  <a:pt x="28989" y="17624"/>
                  <a:pt x="28851" y="17794"/>
                </a:cubicBezTo>
                <a:cubicBezTo>
                  <a:pt x="28683" y="18003"/>
                  <a:pt x="28974" y="18100"/>
                  <a:pt x="28703" y="18379"/>
                </a:cubicBezTo>
                <a:cubicBezTo>
                  <a:pt x="28551" y="18534"/>
                  <a:pt x="28481" y="18614"/>
                  <a:pt x="28343" y="18784"/>
                </a:cubicBezTo>
                <a:cubicBezTo>
                  <a:pt x="28095" y="19090"/>
                  <a:pt x="27961" y="19155"/>
                  <a:pt x="27602" y="19234"/>
                </a:cubicBezTo>
                <a:cubicBezTo>
                  <a:pt x="27330" y="19294"/>
                  <a:pt x="27144" y="18944"/>
                  <a:pt x="27163" y="19239"/>
                </a:cubicBezTo>
                <a:cubicBezTo>
                  <a:pt x="27181" y="19514"/>
                  <a:pt x="26968" y="19477"/>
                  <a:pt x="26741" y="19552"/>
                </a:cubicBezTo>
                <a:cubicBezTo>
                  <a:pt x="26498" y="19633"/>
                  <a:pt x="26404" y="19680"/>
                  <a:pt x="26313" y="19917"/>
                </a:cubicBezTo>
                <a:cubicBezTo>
                  <a:pt x="26219" y="20164"/>
                  <a:pt x="26147" y="19673"/>
                  <a:pt x="26062" y="19627"/>
                </a:cubicBezTo>
                <a:cubicBezTo>
                  <a:pt x="26036" y="19613"/>
                  <a:pt x="25895" y="19595"/>
                  <a:pt x="25806" y="19555"/>
                </a:cubicBezTo>
                <a:cubicBezTo>
                  <a:pt x="25677" y="19515"/>
                  <a:pt x="25622" y="19588"/>
                  <a:pt x="25545" y="19624"/>
                </a:cubicBezTo>
                <a:cubicBezTo>
                  <a:pt x="25519" y="19658"/>
                  <a:pt x="25452" y="19712"/>
                  <a:pt x="25412" y="19735"/>
                </a:cubicBezTo>
                <a:cubicBezTo>
                  <a:pt x="25172" y="19875"/>
                  <a:pt x="25215" y="19818"/>
                  <a:pt x="25094" y="20093"/>
                </a:cubicBezTo>
                <a:cubicBezTo>
                  <a:pt x="24890" y="20556"/>
                  <a:pt x="25143" y="20874"/>
                  <a:pt x="25472" y="21192"/>
                </a:cubicBezTo>
                <a:cubicBezTo>
                  <a:pt x="26032" y="21732"/>
                  <a:pt x="26219" y="21747"/>
                  <a:pt x="26367" y="22567"/>
                </a:cubicBezTo>
                <a:cubicBezTo>
                  <a:pt x="26547" y="23561"/>
                  <a:pt x="25700" y="23418"/>
                  <a:pt x="25558" y="23725"/>
                </a:cubicBezTo>
                <a:cubicBezTo>
                  <a:pt x="25518" y="23813"/>
                  <a:pt x="25123" y="24354"/>
                  <a:pt x="25095" y="24160"/>
                </a:cubicBezTo>
                <a:cubicBezTo>
                  <a:pt x="25088" y="24114"/>
                  <a:pt x="25088" y="24048"/>
                  <a:pt x="25084" y="23999"/>
                </a:cubicBezTo>
                <a:cubicBezTo>
                  <a:pt x="25059" y="23808"/>
                  <a:pt x="24954" y="23710"/>
                  <a:pt x="24867" y="23552"/>
                </a:cubicBezTo>
                <a:cubicBezTo>
                  <a:pt x="24835" y="23515"/>
                  <a:pt x="24649" y="23499"/>
                  <a:pt x="24546" y="23374"/>
                </a:cubicBezTo>
                <a:cubicBezTo>
                  <a:pt x="24507" y="23325"/>
                  <a:pt x="24447" y="23218"/>
                  <a:pt x="24401" y="23101"/>
                </a:cubicBezTo>
                <a:cubicBezTo>
                  <a:pt x="24388" y="23092"/>
                  <a:pt x="24339" y="23049"/>
                  <a:pt x="24310" y="23026"/>
                </a:cubicBezTo>
                <a:cubicBezTo>
                  <a:pt x="24249" y="22978"/>
                  <a:pt x="23733" y="22618"/>
                  <a:pt x="23691" y="22604"/>
                </a:cubicBezTo>
                <a:cubicBezTo>
                  <a:pt x="23499" y="22540"/>
                  <a:pt x="23430" y="22996"/>
                  <a:pt x="23398" y="23126"/>
                </a:cubicBezTo>
                <a:cubicBezTo>
                  <a:pt x="23320" y="23437"/>
                  <a:pt x="23216" y="23711"/>
                  <a:pt x="23396" y="23996"/>
                </a:cubicBezTo>
                <a:cubicBezTo>
                  <a:pt x="23559" y="24253"/>
                  <a:pt x="23570" y="24263"/>
                  <a:pt x="23677" y="24547"/>
                </a:cubicBezTo>
                <a:cubicBezTo>
                  <a:pt x="23783" y="24827"/>
                  <a:pt x="24173" y="24897"/>
                  <a:pt x="24229" y="25112"/>
                </a:cubicBezTo>
                <a:cubicBezTo>
                  <a:pt x="24261" y="25235"/>
                  <a:pt x="24132" y="25240"/>
                  <a:pt x="24036" y="25204"/>
                </a:cubicBezTo>
                <a:cubicBezTo>
                  <a:pt x="24197" y="25275"/>
                  <a:pt x="24486" y="25355"/>
                  <a:pt x="24561" y="25513"/>
                </a:cubicBezTo>
                <a:cubicBezTo>
                  <a:pt x="24646" y="25723"/>
                  <a:pt x="24749" y="26012"/>
                  <a:pt x="24821" y="26253"/>
                </a:cubicBezTo>
                <a:cubicBezTo>
                  <a:pt x="24842" y="26322"/>
                  <a:pt x="25008" y="26755"/>
                  <a:pt x="24961" y="26798"/>
                </a:cubicBezTo>
                <a:cubicBezTo>
                  <a:pt x="24851" y="26897"/>
                  <a:pt x="24353" y="26523"/>
                  <a:pt x="24272" y="26452"/>
                </a:cubicBezTo>
                <a:cubicBezTo>
                  <a:pt x="23993" y="26210"/>
                  <a:pt x="23873" y="25883"/>
                  <a:pt x="23775" y="25533"/>
                </a:cubicBezTo>
                <a:cubicBezTo>
                  <a:pt x="23747" y="25433"/>
                  <a:pt x="23665" y="25100"/>
                  <a:pt x="23763" y="25024"/>
                </a:cubicBezTo>
                <a:cubicBezTo>
                  <a:pt x="23545" y="24871"/>
                  <a:pt x="23510" y="24805"/>
                  <a:pt x="23337" y="24605"/>
                </a:cubicBezTo>
                <a:cubicBezTo>
                  <a:pt x="23069" y="24296"/>
                  <a:pt x="22961" y="24313"/>
                  <a:pt x="23076" y="23847"/>
                </a:cubicBezTo>
                <a:cubicBezTo>
                  <a:pt x="23090" y="23788"/>
                  <a:pt x="23093" y="23723"/>
                  <a:pt x="23112" y="23677"/>
                </a:cubicBezTo>
                <a:cubicBezTo>
                  <a:pt x="23089" y="23628"/>
                  <a:pt x="23097" y="23194"/>
                  <a:pt x="23097" y="23170"/>
                </a:cubicBezTo>
                <a:cubicBezTo>
                  <a:pt x="23089" y="22730"/>
                  <a:pt x="22861" y="22445"/>
                  <a:pt x="22749" y="22050"/>
                </a:cubicBezTo>
                <a:cubicBezTo>
                  <a:pt x="22686" y="21827"/>
                  <a:pt x="22587" y="21174"/>
                  <a:pt x="22250" y="21339"/>
                </a:cubicBezTo>
                <a:cubicBezTo>
                  <a:pt x="22092" y="21417"/>
                  <a:pt x="21914" y="21670"/>
                  <a:pt x="21801" y="21629"/>
                </a:cubicBezTo>
                <a:cubicBezTo>
                  <a:pt x="21675" y="21582"/>
                  <a:pt x="21703" y="21697"/>
                  <a:pt x="21622" y="21373"/>
                </a:cubicBezTo>
                <a:cubicBezTo>
                  <a:pt x="21564" y="21142"/>
                  <a:pt x="21503" y="20611"/>
                  <a:pt x="21313" y="20469"/>
                </a:cubicBezTo>
                <a:cubicBezTo>
                  <a:pt x="21215" y="20396"/>
                  <a:pt x="21305" y="20313"/>
                  <a:pt x="21082" y="20171"/>
                </a:cubicBezTo>
                <a:cubicBezTo>
                  <a:pt x="21002" y="20120"/>
                  <a:pt x="20865" y="19927"/>
                  <a:pt x="20742" y="19861"/>
                </a:cubicBezTo>
                <a:cubicBezTo>
                  <a:pt x="20673" y="19833"/>
                  <a:pt x="20618" y="19600"/>
                  <a:pt x="20583" y="19524"/>
                </a:cubicBezTo>
                <a:cubicBezTo>
                  <a:pt x="20474" y="19292"/>
                  <a:pt x="20313" y="19194"/>
                  <a:pt x="20130" y="19033"/>
                </a:cubicBezTo>
                <a:cubicBezTo>
                  <a:pt x="20062" y="18973"/>
                  <a:pt x="20092" y="19181"/>
                  <a:pt x="20092" y="19236"/>
                </a:cubicBezTo>
                <a:cubicBezTo>
                  <a:pt x="20091" y="19281"/>
                  <a:pt x="20095" y="19535"/>
                  <a:pt x="20002" y="19448"/>
                </a:cubicBezTo>
                <a:cubicBezTo>
                  <a:pt x="19953" y="19402"/>
                  <a:pt x="19945" y="19454"/>
                  <a:pt x="19854" y="19471"/>
                </a:cubicBezTo>
                <a:cubicBezTo>
                  <a:pt x="19774" y="19485"/>
                  <a:pt x="19783" y="19525"/>
                  <a:pt x="19655" y="19485"/>
                </a:cubicBezTo>
                <a:cubicBezTo>
                  <a:pt x="19634" y="19528"/>
                  <a:pt x="19589" y="19545"/>
                  <a:pt x="19508" y="19518"/>
                </a:cubicBezTo>
                <a:cubicBezTo>
                  <a:pt x="19147" y="19400"/>
                  <a:pt x="19150" y="20120"/>
                  <a:pt x="18710" y="20253"/>
                </a:cubicBezTo>
                <a:cubicBezTo>
                  <a:pt x="18611" y="20283"/>
                  <a:pt x="18539" y="20437"/>
                  <a:pt x="18470" y="20528"/>
                </a:cubicBezTo>
                <a:cubicBezTo>
                  <a:pt x="18244" y="20829"/>
                  <a:pt x="17811" y="21338"/>
                  <a:pt x="17500" y="21541"/>
                </a:cubicBezTo>
                <a:cubicBezTo>
                  <a:pt x="17243" y="21721"/>
                  <a:pt x="17216" y="21895"/>
                  <a:pt x="17226" y="22199"/>
                </a:cubicBezTo>
                <a:cubicBezTo>
                  <a:pt x="17236" y="22526"/>
                  <a:pt x="17254" y="22707"/>
                  <a:pt x="17223" y="23043"/>
                </a:cubicBezTo>
                <a:cubicBezTo>
                  <a:pt x="17185" y="23443"/>
                  <a:pt x="17088" y="24396"/>
                  <a:pt x="16479" y="24267"/>
                </a:cubicBezTo>
                <a:cubicBezTo>
                  <a:pt x="16271" y="24223"/>
                  <a:pt x="16143" y="24056"/>
                  <a:pt x="16114" y="23851"/>
                </a:cubicBezTo>
                <a:cubicBezTo>
                  <a:pt x="16056" y="23540"/>
                  <a:pt x="15680" y="22909"/>
                  <a:pt x="15540" y="22541"/>
                </a:cubicBezTo>
                <a:cubicBezTo>
                  <a:pt x="15429" y="22253"/>
                  <a:pt x="15341" y="22053"/>
                  <a:pt x="15202" y="21776"/>
                </a:cubicBezTo>
                <a:cubicBezTo>
                  <a:pt x="14960" y="21297"/>
                  <a:pt x="14873" y="20818"/>
                  <a:pt x="14767" y="20299"/>
                </a:cubicBezTo>
                <a:cubicBezTo>
                  <a:pt x="14718" y="20057"/>
                  <a:pt x="14710" y="19797"/>
                  <a:pt x="14661" y="19547"/>
                </a:cubicBezTo>
                <a:cubicBezTo>
                  <a:pt x="14635" y="19420"/>
                  <a:pt x="14552" y="19259"/>
                  <a:pt x="14503" y="19490"/>
                </a:cubicBezTo>
                <a:cubicBezTo>
                  <a:pt x="14351" y="20219"/>
                  <a:pt x="13541" y="19566"/>
                  <a:pt x="13567" y="19391"/>
                </a:cubicBezTo>
                <a:cubicBezTo>
                  <a:pt x="13589" y="19239"/>
                  <a:pt x="13999" y="19217"/>
                  <a:pt x="13756" y="19132"/>
                </a:cubicBezTo>
                <a:cubicBezTo>
                  <a:pt x="13685" y="19107"/>
                  <a:pt x="13291" y="18906"/>
                  <a:pt x="13200" y="18806"/>
                </a:cubicBezTo>
                <a:cubicBezTo>
                  <a:pt x="12889" y="18662"/>
                  <a:pt x="12849" y="18300"/>
                  <a:pt x="12466" y="18257"/>
                </a:cubicBezTo>
                <a:cubicBezTo>
                  <a:pt x="12231" y="18231"/>
                  <a:pt x="11757" y="18235"/>
                  <a:pt x="11501" y="18270"/>
                </a:cubicBezTo>
                <a:cubicBezTo>
                  <a:pt x="11377" y="18287"/>
                  <a:pt x="11245" y="18280"/>
                  <a:pt x="11152" y="18282"/>
                </a:cubicBezTo>
                <a:cubicBezTo>
                  <a:pt x="11078" y="18281"/>
                  <a:pt x="10823" y="18292"/>
                  <a:pt x="10703" y="18273"/>
                </a:cubicBezTo>
                <a:cubicBezTo>
                  <a:pt x="10516" y="18245"/>
                  <a:pt x="10061" y="18227"/>
                  <a:pt x="9925" y="18126"/>
                </a:cubicBezTo>
                <a:cubicBezTo>
                  <a:pt x="9664" y="17932"/>
                  <a:pt x="9680" y="17602"/>
                  <a:pt x="9227" y="17728"/>
                </a:cubicBezTo>
                <a:cubicBezTo>
                  <a:pt x="8758" y="17858"/>
                  <a:pt x="8676" y="17763"/>
                  <a:pt x="8275" y="17522"/>
                </a:cubicBezTo>
                <a:cubicBezTo>
                  <a:pt x="7903" y="17299"/>
                  <a:pt x="7926" y="17298"/>
                  <a:pt x="7693" y="16938"/>
                </a:cubicBezTo>
                <a:cubicBezTo>
                  <a:pt x="7576" y="16758"/>
                  <a:pt x="7353" y="16580"/>
                  <a:pt x="7161" y="16487"/>
                </a:cubicBezTo>
                <a:cubicBezTo>
                  <a:pt x="7078" y="16446"/>
                  <a:pt x="7029" y="16554"/>
                  <a:pt x="6955" y="16544"/>
                </a:cubicBezTo>
                <a:cubicBezTo>
                  <a:pt x="6932" y="16571"/>
                  <a:pt x="6849" y="16642"/>
                  <a:pt x="6818" y="16640"/>
                </a:cubicBezTo>
                <a:cubicBezTo>
                  <a:pt x="6817" y="16664"/>
                  <a:pt x="6796" y="16793"/>
                  <a:pt x="6897" y="16977"/>
                </a:cubicBezTo>
                <a:cubicBezTo>
                  <a:pt x="6944" y="17063"/>
                  <a:pt x="6944" y="17116"/>
                  <a:pt x="6982" y="17183"/>
                </a:cubicBezTo>
                <a:cubicBezTo>
                  <a:pt x="7092" y="17268"/>
                  <a:pt x="7093" y="17352"/>
                  <a:pt x="7240" y="17498"/>
                </a:cubicBezTo>
                <a:cubicBezTo>
                  <a:pt x="7619" y="17874"/>
                  <a:pt x="7493" y="17921"/>
                  <a:pt x="7731" y="18278"/>
                </a:cubicBezTo>
                <a:cubicBezTo>
                  <a:pt x="7754" y="18313"/>
                  <a:pt x="7781" y="18355"/>
                  <a:pt x="7813" y="18393"/>
                </a:cubicBezTo>
                <a:cubicBezTo>
                  <a:pt x="7786" y="18328"/>
                  <a:pt x="7787" y="18246"/>
                  <a:pt x="7797" y="18199"/>
                </a:cubicBezTo>
                <a:cubicBezTo>
                  <a:pt x="7841" y="18051"/>
                  <a:pt x="8052" y="17956"/>
                  <a:pt x="8030" y="18192"/>
                </a:cubicBezTo>
                <a:cubicBezTo>
                  <a:pt x="8025" y="18236"/>
                  <a:pt x="8057" y="18412"/>
                  <a:pt x="8014" y="18491"/>
                </a:cubicBezTo>
                <a:cubicBezTo>
                  <a:pt x="8039" y="18485"/>
                  <a:pt x="8067" y="18639"/>
                  <a:pt x="8091" y="18691"/>
                </a:cubicBezTo>
                <a:cubicBezTo>
                  <a:pt x="8231" y="18778"/>
                  <a:pt x="8674" y="18713"/>
                  <a:pt x="8820" y="18643"/>
                </a:cubicBezTo>
                <a:cubicBezTo>
                  <a:pt x="9091" y="18513"/>
                  <a:pt x="9224" y="18242"/>
                  <a:pt x="9404" y="18039"/>
                </a:cubicBezTo>
                <a:cubicBezTo>
                  <a:pt x="9411" y="18000"/>
                  <a:pt x="9440" y="17941"/>
                  <a:pt x="9477" y="17924"/>
                </a:cubicBezTo>
                <a:cubicBezTo>
                  <a:pt x="9507" y="17910"/>
                  <a:pt x="9504" y="17970"/>
                  <a:pt x="9504" y="17984"/>
                </a:cubicBezTo>
                <a:cubicBezTo>
                  <a:pt x="9497" y="18030"/>
                  <a:pt x="9471" y="18115"/>
                  <a:pt x="9460" y="18131"/>
                </a:cubicBezTo>
                <a:cubicBezTo>
                  <a:pt x="9506" y="18232"/>
                  <a:pt x="9493" y="18151"/>
                  <a:pt x="9504" y="18301"/>
                </a:cubicBezTo>
                <a:cubicBezTo>
                  <a:pt x="9509" y="18366"/>
                  <a:pt x="9507" y="18416"/>
                  <a:pt x="9503" y="18459"/>
                </a:cubicBezTo>
                <a:cubicBezTo>
                  <a:pt x="9512" y="18454"/>
                  <a:pt x="9732" y="18643"/>
                  <a:pt x="9766" y="18665"/>
                </a:cubicBezTo>
                <a:cubicBezTo>
                  <a:pt x="10123" y="18890"/>
                  <a:pt x="10836" y="19103"/>
                  <a:pt x="10511" y="19687"/>
                </a:cubicBezTo>
                <a:cubicBezTo>
                  <a:pt x="10405" y="19879"/>
                  <a:pt x="10282" y="19959"/>
                  <a:pt x="10164" y="20202"/>
                </a:cubicBezTo>
                <a:cubicBezTo>
                  <a:pt x="9937" y="20674"/>
                  <a:pt x="9883" y="20674"/>
                  <a:pt x="9502" y="21009"/>
                </a:cubicBezTo>
                <a:cubicBezTo>
                  <a:pt x="9329" y="21160"/>
                  <a:pt x="9049" y="21229"/>
                  <a:pt x="8716" y="21337"/>
                </a:cubicBezTo>
                <a:cubicBezTo>
                  <a:pt x="8488" y="21436"/>
                  <a:pt x="8315" y="21831"/>
                  <a:pt x="7972" y="21952"/>
                </a:cubicBezTo>
                <a:cubicBezTo>
                  <a:pt x="7706" y="22046"/>
                  <a:pt x="7569" y="22134"/>
                  <a:pt x="7326" y="22256"/>
                </a:cubicBezTo>
                <a:cubicBezTo>
                  <a:pt x="7039" y="22402"/>
                  <a:pt x="6854" y="22450"/>
                  <a:pt x="6566" y="22562"/>
                </a:cubicBezTo>
                <a:cubicBezTo>
                  <a:pt x="5936" y="22790"/>
                  <a:pt x="5955" y="22912"/>
                  <a:pt x="5786" y="22567"/>
                </a:cubicBezTo>
                <a:cubicBezTo>
                  <a:pt x="5587" y="22023"/>
                  <a:pt x="5599" y="21805"/>
                  <a:pt x="5513" y="21368"/>
                </a:cubicBezTo>
                <a:cubicBezTo>
                  <a:pt x="5506" y="21336"/>
                  <a:pt x="5385" y="21225"/>
                  <a:pt x="5184" y="20906"/>
                </a:cubicBezTo>
                <a:cubicBezTo>
                  <a:pt x="4951" y="20534"/>
                  <a:pt x="4991" y="20437"/>
                  <a:pt x="4637" y="20113"/>
                </a:cubicBezTo>
                <a:cubicBezTo>
                  <a:pt x="4123" y="19644"/>
                  <a:pt x="4395" y="19400"/>
                  <a:pt x="4099" y="18954"/>
                </a:cubicBezTo>
                <a:cubicBezTo>
                  <a:pt x="3932" y="18701"/>
                  <a:pt x="3752" y="18567"/>
                  <a:pt x="3597" y="18274"/>
                </a:cubicBezTo>
                <a:cubicBezTo>
                  <a:pt x="3412" y="17915"/>
                  <a:pt x="3244" y="17645"/>
                  <a:pt x="2957" y="17354"/>
                </a:cubicBezTo>
                <a:cubicBezTo>
                  <a:pt x="2864" y="17259"/>
                  <a:pt x="2836" y="17209"/>
                  <a:pt x="2845" y="17067"/>
                </a:cubicBezTo>
                <a:cubicBezTo>
                  <a:pt x="2849" y="17000"/>
                  <a:pt x="2884" y="16901"/>
                  <a:pt x="2878" y="16838"/>
                </a:cubicBezTo>
                <a:cubicBezTo>
                  <a:pt x="2879" y="16828"/>
                  <a:pt x="2873" y="16810"/>
                  <a:pt x="2877" y="16782"/>
                </a:cubicBezTo>
                <a:cubicBezTo>
                  <a:pt x="2870" y="16785"/>
                  <a:pt x="2863" y="16787"/>
                  <a:pt x="2854" y="16791"/>
                </a:cubicBezTo>
                <a:cubicBezTo>
                  <a:pt x="2854" y="16792"/>
                  <a:pt x="2811" y="16935"/>
                  <a:pt x="2807" y="16966"/>
                </a:cubicBezTo>
                <a:cubicBezTo>
                  <a:pt x="2750" y="17377"/>
                  <a:pt x="2642" y="17454"/>
                  <a:pt x="2371" y="17079"/>
                </a:cubicBezTo>
                <a:cubicBezTo>
                  <a:pt x="2370" y="17078"/>
                  <a:pt x="2167" y="16765"/>
                  <a:pt x="2133" y="16773"/>
                </a:cubicBezTo>
                <a:lnTo>
                  <a:pt x="2133" y="16773"/>
                </a:lnTo>
                <a:lnTo>
                  <a:pt x="1999" y="16181"/>
                </a:lnTo>
                <a:lnTo>
                  <a:pt x="1999" y="16181"/>
                </a:lnTo>
                <a:cubicBezTo>
                  <a:pt x="2163" y="16231"/>
                  <a:pt x="2491" y="16147"/>
                  <a:pt x="2605" y="16132"/>
                </a:cubicBezTo>
                <a:cubicBezTo>
                  <a:pt x="2765" y="15928"/>
                  <a:pt x="2694" y="15771"/>
                  <a:pt x="2825" y="15502"/>
                </a:cubicBezTo>
                <a:cubicBezTo>
                  <a:pt x="2836" y="15390"/>
                  <a:pt x="2949" y="15015"/>
                  <a:pt x="3008" y="14937"/>
                </a:cubicBezTo>
                <a:cubicBezTo>
                  <a:pt x="2964" y="14779"/>
                  <a:pt x="3022" y="14629"/>
                  <a:pt x="3007" y="14522"/>
                </a:cubicBezTo>
                <a:cubicBezTo>
                  <a:pt x="2986" y="14445"/>
                  <a:pt x="3105" y="14017"/>
                  <a:pt x="2418" y="14342"/>
                </a:cubicBezTo>
                <a:cubicBezTo>
                  <a:pt x="2051" y="14522"/>
                  <a:pt x="1987" y="14352"/>
                  <a:pt x="1654" y="14252"/>
                </a:cubicBezTo>
                <a:cubicBezTo>
                  <a:pt x="1347" y="14160"/>
                  <a:pt x="1374" y="14434"/>
                  <a:pt x="894" y="14284"/>
                </a:cubicBezTo>
                <a:cubicBezTo>
                  <a:pt x="366" y="14119"/>
                  <a:pt x="562" y="14123"/>
                  <a:pt x="210" y="13707"/>
                </a:cubicBezTo>
                <a:cubicBezTo>
                  <a:pt x="0" y="13459"/>
                  <a:pt x="429" y="13716"/>
                  <a:pt x="141" y="13258"/>
                </a:cubicBezTo>
                <a:cubicBezTo>
                  <a:pt x="24" y="13072"/>
                  <a:pt x="102" y="12954"/>
                  <a:pt x="307" y="12899"/>
                </a:cubicBezTo>
                <a:cubicBezTo>
                  <a:pt x="556" y="12832"/>
                  <a:pt x="718" y="13014"/>
                  <a:pt x="886" y="12783"/>
                </a:cubicBezTo>
                <a:cubicBezTo>
                  <a:pt x="999" y="12627"/>
                  <a:pt x="1286" y="12641"/>
                  <a:pt x="1482" y="12577"/>
                </a:cubicBezTo>
                <a:cubicBezTo>
                  <a:pt x="1785" y="12478"/>
                  <a:pt x="1870" y="12375"/>
                  <a:pt x="2241" y="12342"/>
                </a:cubicBezTo>
                <a:cubicBezTo>
                  <a:pt x="2327" y="12334"/>
                  <a:pt x="2399" y="12333"/>
                  <a:pt x="2484" y="12345"/>
                </a:cubicBezTo>
                <a:cubicBezTo>
                  <a:pt x="2656" y="12381"/>
                  <a:pt x="2886" y="12544"/>
                  <a:pt x="3096" y="12614"/>
                </a:cubicBezTo>
                <a:cubicBezTo>
                  <a:pt x="3705" y="12816"/>
                  <a:pt x="4100" y="12635"/>
                  <a:pt x="4407" y="12559"/>
                </a:cubicBezTo>
                <a:cubicBezTo>
                  <a:pt x="4398" y="12550"/>
                  <a:pt x="4436" y="12476"/>
                  <a:pt x="4395" y="12312"/>
                </a:cubicBezTo>
                <a:cubicBezTo>
                  <a:pt x="4413" y="11942"/>
                  <a:pt x="3959" y="11991"/>
                  <a:pt x="3877" y="11783"/>
                </a:cubicBezTo>
                <a:cubicBezTo>
                  <a:pt x="3743" y="11739"/>
                  <a:pt x="3606" y="11673"/>
                  <a:pt x="3445" y="11583"/>
                </a:cubicBezTo>
                <a:cubicBezTo>
                  <a:pt x="3693" y="11641"/>
                  <a:pt x="3965" y="11687"/>
                  <a:pt x="4191" y="11792"/>
                </a:cubicBezTo>
                <a:cubicBezTo>
                  <a:pt x="4538" y="11954"/>
                  <a:pt x="4796" y="12059"/>
                  <a:pt x="5159" y="12183"/>
                </a:cubicBezTo>
                <a:cubicBezTo>
                  <a:pt x="5523" y="12308"/>
                  <a:pt x="5871" y="12458"/>
                  <a:pt x="6228" y="12582"/>
                </a:cubicBezTo>
                <a:cubicBezTo>
                  <a:pt x="6322" y="12615"/>
                  <a:pt x="6485" y="12636"/>
                  <a:pt x="6594" y="12611"/>
                </a:cubicBezTo>
                <a:cubicBezTo>
                  <a:pt x="6944" y="12940"/>
                  <a:pt x="7015" y="12824"/>
                  <a:pt x="6757" y="13313"/>
                </a:cubicBezTo>
                <a:cubicBezTo>
                  <a:pt x="6711" y="13401"/>
                  <a:pt x="6703" y="13393"/>
                  <a:pt x="6674" y="13497"/>
                </a:cubicBezTo>
                <a:cubicBezTo>
                  <a:pt x="6649" y="13575"/>
                  <a:pt x="6636" y="13576"/>
                  <a:pt x="6622" y="13628"/>
                </a:cubicBezTo>
                <a:cubicBezTo>
                  <a:pt x="6772" y="13815"/>
                  <a:pt x="6939" y="13923"/>
                  <a:pt x="7201" y="14081"/>
                </a:cubicBezTo>
                <a:cubicBezTo>
                  <a:pt x="7466" y="14241"/>
                  <a:pt x="7797" y="14246"/>
                  <a:pt x="8095" y="14187"/>
                </a:cubicBezTo>
                <a:cubicBezTo>
                  <a:pt x="8218" y="14163"/>
                  <a:pt x="8248" y="14090"/>
                  <a:pt x="8309" y="14019"/>
                </a:cubicBezTo>
                <a:cubicBezTo>
                  <a:pt x="8253" y="13698"/>
                  <a:pt x="8065" y="13880"/>
                  <a:pt x="7986" y="13310"/>
                </a:cubicBezTo>
                <a:cubicBezTo>
                  <a:pt x="7904" y="13194"/>
                  <a:pt x="7986" y="13161"/>
                  <a:pt x="7856" y="13071"/>
                </a:cubicBezTo>
                <a:cubicBezTo>
                  <a:pt x="7755" y="12989"/>
                  <a:pt x="7665" y="12830"/>
                  <a:pt x="7680" y="12694"/>
                </a:cubicBezTo>
                <a:cubicBezTo>
                  <a:pt x="7686" y="12637"/>
                  <a:pt x="7776" y="12706"/>
                  <a:pt x="7840" y="12728"/>
                </a:cubicBezTo>
                <a:cubicBezTo>
                  <a:pt x="8004" y="12786"/>
                  <a:pt x="8272" y="12852"/>
                  <a:pt x="8094" y="12570"/>
                </a:cubicBezTo>
                <a:cubicBezTo>
                  <a:pt x="8020" y="12452"/>
                  <a:pt x="7757" y="12215"/>
                  <a:pt x="7643" y="12385"/>
                </a:cubicBezTo>
                <a:cubicBezTo>
                  <a:pt x="7615" y="12427"/>
                  <a:pt x="7586" y="12671"/>
                  <a:pt x="7517" y="12346"/>
                </a:cubicBezTo>
                <a:cubicBezTo>
                  <a:pt x="7510" y="12317"/>
                  <a:pt x="7523" y="12265"/>
                  <a:pt x="7493" y="12182"/>
                </a:cubicBezTo>
                <a:cubicBezTo>
                  <a:pt x="7432" y="12012"/>
                  <a:pt x="6802" y="11765"/>
                  <a:pt x="6875" y="11457"/>
                </a:cubicBezTo>
                <a:cubicBezTo>
                  <a:pt x="6957" y="11104"/>
                  <a:pt x="7473" y="11284"/>
                  <a:pt x="7411" y="10911"/>
                </a:cubicBezTo>
                <a:cubicBezTo>
                  <a:pt x="7372" y="10669"/>
                  <a:pt x="7122" y="10601"/>
                  <a:pt x="6869" y="10611"/>
                </a:cubicBezTo>
                <a:cubicBezTo>
                  <a:pt x="7123" y="10340"/>
                  <a:pt x="6802" y="9896"/>
                  <a:pt x="6738" y="9496"/>
                </a:cubicBezTo>
                <a:cubicBezTo>
                  <a:pt x="6673" y="9096"/>
                  <a:pt x="7134" y="8827"/>
                  <a:pt x="7468" y="8837"/>
                </a:cubicBezTo>
                <a:cubicBezTo>
                  <a:pt x="7887" y="8850"/>
                  <a:pt x="8428" y="9508"/>
                  <a:pt x="8970" y="9340"/>
                </a:cubicBezTo>
                <a:cubicBezTo>
                  <a:pt x="9391" y="9210"/>
                  <a:pt x="8905" y="8851"/>
                  <a:pt x="8766" y="8714"/>
                </a:cubicBezTo>
                <a:cubicBezTo>
                  <a:pt x="8321" y="8276"/>
                  <a:pt x="8744" y="8145"/>
                  <a:pt x="8272" y="8028"/>
                </a:cubicBezTo>
                <a:cubicBezTo>
                  <a:pt x="7709" y="7890"/>
                  <a:pt x="8154" y="7706"/>
                  <a:pt x="7815" y="7444"/>
                </a:cubicBezTo>
                <a:cubicBezTo>
                  <a:pt x="7557" y="7244"/>
                  <a:pt x="7574" y="7163"/>
                  <a:pt x="7564" y="6838"/>
                </a:cubicBezTo>
                <a:cubicBezTo>
                  <a:pt x="7551" y="6367"/>
                  <a:pt x="7367" y="6073"/>
                  <a:pt x="7138" y="5676"/>
                </a:cubicBezTo>
                <a:cubicBezTo>
                  <a:pt x="6782" y="5058"/>
                  <a:pt x="6801" y="4820"/>
                  <a:pt x="7419" y="4470"/>
                </a:cubicBezTo>
                <a:cubicBezTo>
                  <a:pt x="7759" y="4277"/>
                  <a:pt x="8036" y="4153"/>
                  <a:pt x="7804" y="3744"/>
                </a:cubicBezTo>
                <a:cubicBezTo>
                  <a:pt x="7733" y="3618"/>
                  <a:pt x="7582" y="3381"/>
                  <a:pt x="7402" y="3139"/>
                </a:cubicBezTo>
                <a:cubicBezTo>
                  <a:pt x="7868" y="3226"/>
                  <a:pt x="8484" y="3502"/>
                  <a:pt x="8728" y="3485"/>
                </a:cubicBezTo>
                <a:cubicBezTo>
                  <a:pt x="8987" y="3466"/>
                  <a:pt x="8483" y="3211"/>
                  <a:pt x="8459" y="3198"/>
                </a:cubicBezTo>
                <a:cubicBezTo>
                  <a:pt x="7777" y="2828"/>
                  <a:pt x="8102" y="2175"/>
                  <a:pt x="8671" y="2172"/>
                </a:cubicBezTo>
                <a:cubicBezTo>
                  <a:pt x="8927" y="2184"/>
                  <a:pt x="9050" y="2261"/>
                  <a:pt x="9133" y="2495"/>
                </a:cubicBezTo>
                <a:cubicBezTo>
                  <a:pt x="9235" y="2746"/>
                  <a:pt x="9476" y="3015"/>
                  <a:pt x="9648" y="3228"/>
                </a:cubicBezTo>
                <a:cubicBezTo>
                  <a:pt x="9945" y="3597"/>
                  <a:pt x="9936" y="3930"/>
                  <a:pt x="9433" y="4067"/>
                </a:cubicBezTo>
                <a:cubicBezTo>
                  <a:pt x="9312" y="4100"/>
                  <a:pt x="9598" y="4146"/>
                  <a:pt x="9606" y="4147"/>
                </a:cubicBezTo>
                <a:cubicBezTo>
                  <a:pt x="9965" y="4199"/>
                  <a:pt x="10083" y="4096"/>
                  <a:pt x="10214" y="3788"/>
                </a:cubicBezTo>
                <a:cubicBezTo>
                  <a:pt x="10388" y="3377"/>
                  <a:pt x="10551" y="3391"/>
                  <a:pt x="10921" y="3613"/>
                </a:cubicBezTo>
                <a:cubicBezTo>
                  <a:pt x="11170" y="3763"/>
                  <a:pt x="11419" y="3884"/>
                  <a:pt x="11022" y="3587"/>
                </a:cubicBezTo>
                <a:cubicBezTo>
                  <a:pt x="10534" y="3222"/>
                  <a:pt x="10060" y="3398"/>
                  <a:pt x="9679" y="2958"/>
                </a:cubicBezTo>
                <a:cubicBezTo>
                  <a:pt x="9603" y="2871"/>
                  <a:pt x="9340" y="2463"/>
                  <a:pt x="9525" y="2400"/>
                </a:cubicBezTo>
                <a:cubicBezTo>
                  <a:pt x="9633" y="2363"/>
                  <a:pt x="10123" y="2618"/>
                  <a:pt x="10254" y="2673"/>
                </a:cubicBezTo>
                <a:cubicBezTo>
                  <a:pt x="10891" y="2936"/>
                  <a:pt x="9464" y="2256"/>
                  <a:pt x="10858" y="2437"/>
                </a:cubicBezTo>
                <a:cubicBezTo>
                  <a:pt x="11572" y="2529"/>
                  <a:pt x="11099" y="2410"/>
                  <a:pt x="10814" y="2216"/>
                </a:cubicBezTo>
                <a:cubicBezTo>
                  <a:pt x="10405" y="1937"/>
                  <a:pt x="11445" y="1954"/>
                  <a:pt x="11565" y="1939"/>
                </a:cubicBezTo>
                <a:cubicBezTo>
                  <a:pt x="11785" y="1913"/>
                  <a:pt x="11743" y="1877"/>
                  <a:pt x="11678" y="1718"/>
                </a:cubicBezTo>
                <a:cubicBezTo>
                  <a:pt x="11607" y="1433"/>
                  <a:pt x="12590" y="1449"/>
                  <a:pt x="12753" y="1349"/>
                </a:cubicBezTo>
                <a:cubicBezTo>
                  <a:pt x="12845" y="1292"/>
                  <a:pt x="12941" y="1285"/>
                  <a:pt x="13047" y="1278"/>
                </a:cubicBezTo>
                <a:cubicBezTo>
                  <a:pt x="13329" y="1260"/>
                  <a:pt x="13288" y="1366"/>
                  <a:pt x="13563" y="1333"/>
                </a:cubicBezTo>
                <a:cubicBezTo>
                  <a:pt x="13823" y="1301"/>
                  <a:pt x="13991" y="1273"/>
                  <a:pt x="14174" y="1091"/>
                </a:cubicBezTo>
                <a:cubicBezTo>
                  <a:pt x="14450" y="816"/>
                  <a:pt x="14756" y="941"/>
                  <a:pt x="15069" y="1052"/>
                </a:cubicBezTo>
                <a:cubicBezTo>
                  <a:pt x="15670" y="1266"/>
                  <a:pt x="16024" y="1026"/>
                  <a:pt x="16564" y="1197"/>
                </a:cubicBezTo>
                <a:cubicBezTo>
                  <a:pt x="16813" y="1284"/>
                  <a:pt x="17307" y="1424"/>
                  <a:pt x="16891" y="1715"/>
                </a:cubicBezTo>
                <a:cubicBezTo>
                  <a:pt x="16827" y="1759"/>
                  <a:pt x="16163" y="2109"/>
                  <a:pt x="16216" y="2162"/>
                </a:cubicBezTo>
                <a:cubicBezTo>
                  <a:pt x="16280" y="2225"/>
                  <a:pt x="16765" y="2009"/>
                  <a:pt x="16846" y="1973"/>
                </a:cubicBezTo>
                <a:cubicBezTo>
                  <a:pt x="17319" y="1757"/>
                  <a:pt x="17527" y="2045"/>
                  <a:pt x="17834" y="2026"/>
                </a:cubicBezTo>
                <a:cubicBezTo>
                  <a:pt x="18204" y="2003"/>
                  <a:pt x="18369" y="1941"/>
                  <a:pt x="18763" y="2032"/>
                </a:cubicBezTo>
                <a:cubicBezTo>
                  <a:pt x="19058" y="2100"/>
                  <a:pt x="19154" y="2147"/>
                  <a:pt x="19484" y="2168"/>
                </a:cubicBezTo>
                <a:cubicBezTo>
                  <a:pt x="20145" y="2209"/>
                  <a:pt x="19771" y="1972"/>
                  <a:pt x="20256" y="1997"/>
                </a:cubicBezTo>
                <a:cubicBezTo>
                  <a:pt x="20695" y="2019"/>
                  <a:pt x="21180" y="2055"/>
                  <a:pt x="21513" y="2377"/>
                </a:cubicBezTo>
                <a:cubicBezTo>
                  <a:pt x="21655" y="2515"/>
                  <a:pt x="21754" y="2593"/>
                  <a:pt x="21954" y="2660"/>
                </a:cubicBezTo>
                <a:cubicBezTo>
                  <a:pt x="22188" y="2738"/>
                  <a:pt x="22306" y="2749"/>
                  <a:pt x="22510" y="2630"/>
                </a:cubicBezTo>
                <a:cubicBezTo>
                  <a:pt x="22693" y="2524"/>
                  <a:pt x="23229" y="2598"/>
                  <a:pt x="23439" y="2625"/>
                </a:cubicBezTo>
                <a:lnTo>
                  <a:pt x="23580" y="2639"/>
                </a:lnTo>
                <a:cubicBezTo>
                  <a:pt x="24187" y="2702"/>
                  <a:pt x="23898" y="2462"/>
                  <a:pt x="23889" y="2327"/>
                </a:cubicBezTo>
                <a:cubicBezTo>
                  <a:pt x="23874" y="2118"/>
                  <a:pt x="24919" y="2296"/>
                  <a:pt x="25055" y="2333"/>
                </a:cubicBezTo>
                <a:cubicBezTo>
                  <a:pt x="25179" y="2367"/>
                  <a:pt x="25239" y="2449"/>
                  <a:pt x="25312" y="2445"/>
                </a:cubicBezTo>
                <a:cubicBezTo>
                  <a:pt x="25679" y="2421"/>
                  <a:pt x="25725" y="2362"/>
                  <a:pt x="26113" y="2470"/>
                </a:cubicBezTo>
                <a:cubicBezTo>
                  <a:pt x="26630" y="2622"/>
                  <a:pt x="26989" y="2802"/>
                  <a:pt x="27553" y="2768"/>
                </a:cubicBezTo>
                <a:cubicBezTo>
                  <a:pt x="28108" y="2732"/>
                  <a:pt x="28409" y="2650"/>
                  <a:pt x="28942" y="2884"/>
                </a:cubicBezTo>
                <a:cubicBezTo>
                  <a:pt x="29462" y="3111"/>
                  <a:pt x="29500" y="3160"/>
                  <a:pt x="30100" y="3154"/>
                </a:cubicBezTo>
                <a:cubicBezTo>
                  <a:pt x="30716" y="3148"/>
                  <a:pt x="30966" y="3118"/>
                  <a:pt x="31576" y="3288"/>
                </a:cubicBezTo>
                <a:cubicBezTo>
                  <a:pt x="32227" y="3469"/>
                  <a:pt x="31880" y="3258"/>
                  <a:pt x="32051" y="3123"/>
                </a:cubicBezTo>
                <a:cubicBezTo>
                  <a:pt x="32296" y="2930"/>
                  <a:pt x="33918" y="3254"/>
                  <a:pt x="34270" y="3339"/>
                </a:cubicBezTo>
                <a:cubicBezTo>
                  <a:pt x="34689" y="3440"/>
                  <a:pt x="35135" y="3538"/>
                  <a:pt x="35549" y="3649"/>
                </a:cubicBezTo>
                <a:cubicBezTo>
                  <a:pt x="35831" y="3724"/>
                  <a:pt x="35981" y="3803"/>
                  <a:pt x="36241" y="3902"/>
                </a:cubicBezTo>
                <a:cubicBezTo>
                  <a:pt x="36720" y="4085"/>
                  <a:pt x="37132" y="3859"/>
                  <a:pt x="37557" y="4161"/>
                </a:cubicBezTo>
                <a:cubicBezTo>
                  <a:pt x="37731" y="4285"/>
                  <a:pt x="38033" y="4690"/>
                  <a:pt x="37656" y="4696"/>
                </a:cubicBezTo>
                <a:cubicBezTo>
                  <a:pt x="37423" y="4699"/>
                  <a:pt x="36364" y="4378"/>
                  <a:pt x="36069" y="4289"/>
                </a:cubicBezTo>
                <a:cubicBezTo>
                  <a:pt x="35860" y="4226"/>
                  <a:pt x="35850" y="4221"/>
                  <a:pt x="35783" y="4385"/>
                </a:cubicBezTo>
                <a:cubicBezTo>
                  <a:pt x="35656" y="4696"/>
                  <a:pt x="35089" y="4574"/>
                  <a:pt x="35444" y="4696"/>
                </a:cubicBezTo>
                <a:cubicBezTo>
                  <a:pt x="35831" y="4830"/>
                  <a:pt x="36164" y="4919"/>
                  <a:pt x="36533" y="5124"/>
                </a:cubicBezTo>
                <a:cubicBezTo>
                  <a:pt x="36732" y="5234"/>
                  <a:pt x="36793" y="5286"/>
                  <a:pt x="36546" y="5318"/>
                </a:cubicBezTo>
                <a:cubicBezTo>
                  <a:pt x="35829" y="5411"/>
                  <a:pt x="35906" y="5814"/>
                  <a:pt x="35578" y="5986"/>
                </a:cubicBezTo>
                <a:cubicBezTo>
                  <a:pt x="35250" y="6158"/>
                  <a:pt x="33977" y="5904"/>
                  <a:pt x="34122" y="6456"/>
                </a:cubicBezTo>
                <a:cubicBezTo>
                  <a:pt x="34253" y="6953"/>
                  <a:pt x="35066" y="6925"/>
                  <a:pt x="35228" y="7807"/>
                </a:cubicBezTo>
                <a:cubicBezTo>
                  <a:pt x="35265" y="8013"/>
                  <a:pt x="35234" y="8792"/>
                  <a:pt x="35121" y="8943"/>
                </a:cubicBezTo>
                <a:cubicBezTo>
                  <a:pt x="34974" y="9140"/>
                  <a:pt x="34490" y="8627"/>
                  <a:pt x="34370" y="8517"/>
                </a:cubicBezTo>
                <a:cubicBezTo>
                  <a:pt x="34033" y="8209"/>
                  <a:pt x="33455" y="7742"/>
                  <a:pt x="33253" y="7351"/>
                </a:cubicBezTo>
                <a:cubicBezTo>
                  <a:pt x="33168" y="7185"/>
                  <a:pt x="33089" y="7030"/>
                  <a:pt x="33200" y="6867"/>
                </a:cubicBezTo>
                <a:cubicBezTo>
                  <a:pt x="33334" y="6673"/>
                  <a:pt x="33404" y="6404"/>
                  <a:pt x="33459" y="6176"/>
                </a:cubicBezTo>
                <a:cubicBezTo>
                  <a:pt x="33509" y="5971"/>
                  <a:pt x="33542" y="5553"/>
                  <a:pt x="33352" y="5410"/>
                </a:cubicBezTo>
                <a:cubicBezTo>
                  <a:pt x="33153" y="5262"/>
                  <a:pt x="33160" y="5742"/>
                  <a:pt x="32906" y="5794"/>
                </a:cubicBezTo>
                <a:cubicBezTo>
                  <a:pt x="32710" y="5835"/>
                  <a:pt x="32393" y="5582"/>
                  <a:pt x="32071" y="5565"/>
                </a:cubicBezTo>
                <a:cubicBezTo>
                  <a:pt x="31682" y="5545"/>
                  <a:pt x="31689" y="5880"/>
                  <a:pt x="31794" y="6158"/>
                </a:cubicBezTo>
                <a:cubicBezTo>
                  <a:pt x="31848" y="6302"/>
                  <a:pt x="31974" y="6413"/>
                  <a:pt x="31832" y="6464"/>
                </a:cubicBezTo>
                <a:cubicBezTo>
                  <a:pt x="31336" y="6641"/>
                  <a:pt x="31004" y="6196"/>
                  <a:pt x="30505" y="6330"/>
                </a:cubicBezTo>
                <a:cubicBezTo>
                  <a:pt x="30093" y="6442"/>
                  <a:pt x="30008" y="6401"/>
                  <a:pt x="29592" y="6375"/>
                </a:cubicBezTo>
                <a:cubicBezTo>
                  <a:pt x="28947" y="6335"/>
                  <a:pt x="28905" y="6478"/>
                  <a:pt x="28690" y="7006"/>
                </a:cubicBezTo>
                <a:cubicBezTo>
                  <a:pt x="28504" y="7466"/>
                  <a:pt x="28212" y="7776"/>
                  <a:pt x="28774" y="8069"/>
                </a:cubicBezTo>
                <a:cubicBezTo>
                  <a:pt x="29493" y="8443"/>
                  <a:pt x="29345" y="8031"/>
                  <a:pt x="29835" y="8178"/>
                </a:cubicBezTo>
                <a:cubicBezTo>
                  <a:pt x="30315" y="8321"/>
                  <a:pt x="30544" y="8642"/>
                  <a:pt x="30758" y="9066"/>
                </a:cubicBezTo>
                <a:cubicBezTo>
                  <a:pt x="30876" y="9298"/>
                  <a:pt x="31091" y="9622"/>
                  <a:pt x="31170" y="9844"/>
                </a:cubicBezTo>
                <a:cubicBezTo>
                  <a:pt x="31294" y="10188"/>
                  <a:pt x="31198" y="10861"/>
                  <a:pt x="31122" y="11221"/>
                </a:cubicBezTo>
                <a:cubicBezTo>
                  <a:pt x="31016" y="11724"/>
                  <a:pt x="30884" y="11913"/>
                  <a:pt x="30393" y="12037"/>
                </a:cubicBezTo>
                <a:cubicBezTo>
                  <a:pt x="30295" y="12062"/>
                  <a:pt x="29954" y="12118"/>
                  <a:pt x="29847" y="12124"/>
                </a:cubicBezTo>
                <a:cubicBezTo>
                  <a:pt x="29865" y="12138"/>
                  <a:pt x="29878" y="12154"/>
                  <a:pt x="29882" y="12176"/>
                </a:cubicBezTo>
                <a:cubicBezTo>
                  <a:pt x="29912" y="12324"/>
                  <a:pt x="29805" y="12787"/>
                  <a:pt x="29731" y="12917"/>
                </a:cubicBezTo>
                <a:cubicBezTo>
                  <a:pt x="29608" y="13136"/>
                  <a:pt x="29433" y="13151"/>
                  <a:pt x="29682" y="13385"/>
                </a:cubicBezTo>
                <a:cubicBezTo>
                  <a:pt x="29736" y="13436"/>
                  <a:pt x="29755" y="13458"/>
                  <a:pt x="29815" y="13503"/>
                </a:cubicBezTo>
                <a:cubicBezTo>
                  <a:pt x="29880" y="13531"/>
                  <a:pt x="30002" y="13618"/>
                  <a:pt x="30095" y="13697"/>
                </a:cubicBezTo>
                <a:cubicBezTo>
                  <a:pt x="30342" y="13905"/>
                  <a:pt x="31022" y="14657"/>
                  <a:pt x="30435" y="14855"/>
                </a:cubicBezTo>
                <a:cubicBezTo>
                  <a:pt x="30279" y="14908"/>
                  <a:pt x="30339" y="14894"/>
                  <a:pt x="30225" y="14962"/>
                </a:cubicBezTo>
                <a:cubicBezTo>
                  <a:pt x="30158" y="15003"/>
                  <a:pt x="30048" y="15014"/>
                  <a:pt x="29976" y="14981"/>
                </a:cubicBezTo>
                <a:close/>
                <a:moveTo>
                  <a:pt x="33942" y="11858"/>
                </a:moveTo>
                <a:cubicBezTo>
                  <a:pt x="33815" y="11751"/>
                  <a:pt x="33765" y="11607"/>
                  <a:pt x="33615" y="11597"/>
                </a:cubicBezTo>
                <a:cubicBezTo>
                  <a:pt x="33138" y="11567"/>
                  <a:pt x="32956" y="11377"/>
                  <a:pt x="32567" y="11174"/>
                </a:cubicBezTo>
                <a:cubicBezTo>
                  <a:pt x="32268" y="11018"/>
                  <a:pt x="32566" y="11357"/>
                  <a:pt x="32623" y="11463"/>
                </a:cubicBezTo>
                <a:cubicBezTo>
                  <a:pt x="32836" y="11859"/>
                  <a:pt x="32541" y="11842"/>
                  <a:pt x="32545" y="12004"/>
                </a:cubicBezTo>
                <a:cubicBezTo>
                  <a:pt x="32549" y="12166"/>
                  <a:pt x="32715" y="12534"/>
                  <a:pt x="32889" y="12469"/>
                </a:cubicBezTo>
                <a:cubicBezTo>
                  <a:pt x="33052" y="12408"/>
                  <a:pt x="32598" y="12158"/>
                  <a:pt x="32947" y="12173"/>
                </a:cubicBezTo>
                <a:cubicBezTo>
                  <a:pt x="33164" y="12182"/>
                  <a:pt x="33473" y="12365"/>
                  <a:pt x="33597" y="12183"/>
                </a:cubicBezTo>
                <a:cubicBezTo>
                  <a:pt x="33760" y="11943"/>
                  <a:pt x="33752" y="12046"/>
                  <a:pt x="33955" y="11930"/>
                </a:cubicBezTo>
                <a:cubicBezTo>
                  <a:pt x="34037" y="11883"/>
                  <a:pt x="33991" y="11881"/>
                  <a:pt x="33942" y="11858"/>
                </a:cubicBezTo>
                <a:close/>
                <a:moveTo>
                  <a:pt x="32283" y="15323"/>
                </a:moveTo>
                <a:cubicBezTo>
                  <a:pt x="32277" y="15092"/>
                  <a:pt x="31885" y="15334"/>
                  <a:pt x="32034" y="15453"/>
                </a:cubicBezTo>
                <a:cubicBezTo>
                  <a:pt x="32117" y="15518"/>
                  <a:pt x="32254" y="15436"/>
                  <a:pt x="32283" y="15323"/>
                </a:cubicBezTo>
                <a:close/>
                <a:moveTo>
                  <a:pt x="31488" y="15920"/>
                </a:moveTo>
                <a:cubicBezTo>
                  <a:pt x="31548" y="16021"/>
                  <a:pt x="31668" y="16222"/>
                  <a:pt x="31775" y="16032"/>
                </a:cubicBezTo>
                <a:cubicBezTo>
                  <a:pt x="31951" y="15722"/>
                  <a:pt x="31490" y="15350"/>
                  <a:pt x="31651" y="15172"/>
                </a:cubicBezTo>
                <a:cubicBezTo>
                  <a:pt x="31799" y="15008"/>
                  <a:pt x="32239" y="14966"/>
                  <a:pt x="32453" y="15042"/>
                </a:cubicBezTo>
                <a:cubicBezTo>
                  <a:pt x="32642" y="15111"/>
                  <a:pt x="32930" y="15367"/>
                  <a:pt x="33000" y="15100"/>
                </a:cubicBezTo>
                <a:cubicBezTo>
                  <a:pt x="33062" y="14864"/>
                  <a:pt x="33031" y="14892"/>
                  <a:pt x="33325" y="14902"/>
                </a:cubicBezTo>
                <a:cubicBezTo>
                  <a:pt x="33770" y="14917"/>
                  <a:pt x="33625" y="14778"/>
                  <a:pt x="33896" y="14746"/>
                </a:cubicBezTo>
                <a:cubicBezTo>
                  <a:pt x="34109" y="14721"/>
                  <a:pt x="33900" y="14194"/>
                  <a:pt x="33866" y="14063"/>
                </a:cubicBezTo>
                <a:cubicBezTo>
                  <a:pt x="33707" y="13439"/>
                  <a:pt x="33837" y="13124"/>
                  <a:pt x="33267" y="12679"/>
                </a:cubicBezTo>
                <a:cubicBezTo>
                  <a:pt x="33121" y="12564"/>
                  <a:pt x="33161" y="12611"/>
                  <a:pt x="33038" y="12669"/>
                </a:cubicBezTo>
                <a:cubicBezTo>
                  <a:pt x="32825" y="12768"/>
                  <a:pt x="33092" y="13109"/>
                  <a:pt x="33151" y="13283"/>
                </a:cubicBezTo>
                <a:cubicBezTo>
                  <a:pt x="33237" y="13541"/>
                  <a:pt x="33181" y="13983"/>
                  <a:pt x="32882" y="14054"/>
                </a:cubicBezTo>
                <a:cubicBezTo>
                  <a:pt x="32689" y="14101"/>
                  <a:pt x="32671" y="13911"/>
                  <a:pt x="32637" y="14162"/>
                </a:cubicBezTo>
                <a:cubicBezTo>
                  <a:pt x="32514" y="15067"/>
                  <a:pt x="31890" y="14165"/>
                  <a:pt x="31283" y="15208"/>
                </a:cubicBezTo>
                <a:cubicBezTo>
                  <a:pt x="31248" y="15270"/>
                  <a:pt x="31082" y="15563"/>
                  <a:pt x="31225" y="15593"/>
                </a:cubicBezTo>
                <a:cubicBezTo>
                  <a:pt x="31360" y="15623"/>
                  <a:pt x="31394" y="15746"/>
                  <a:pt x="31461" y="15869"/>
                </a:cubicBezTo>
                <a:lnTo>
                  <a:pt x="31488" y="15920"/>
                </a:lnTo>
                <a:close/>
                <a:moveTo>
                  <a:pt x="9153" y="11176"/>
                </a:moveTo>
                <a:cubicBezTo>
                  <a:pt x="9343" y="11246"/>
                  <a:pt x="9181" y="11554"/>
                  <a:pt x="9114" y="11423"/>
                </a:cubicBezTo>
                <a:cubicBezTo>
                  <a:pt x="9114" y="11422"/>
                  <a:pt x="9079" y="11213"/>
                  <a:pt x="9080" y="11208"/>
                </a:cubicBezTo>
                <a:cubicBezTo>
                  <a:pt x="9090" y="11172"/>
                  <a:pt x="9122" y="11170"/>
                  <a:pt x="9153" y="11176"/>
                </a:cubicBezTo>
                <a:close/>
                <a:moveTo>
                  <a:pt x="30728" y="24043"/>
                </a:moveTo>
                <a:cubicBezTo>
                  <a:pt x="30913" y="24290"/>
                  <a:pt x="30897" y="23276"/>
                  <a:pt x="30727" y="23501"/>
                </a:cubicBezTo>
                <a:cubicBezTo>
                  <a:pt x="30634" y="23624"/>
                  <a:pt x="30647" y="23907"/>
                  <a:pt x="30728" y="24043"/>
                </a:cubicBezTo>
                <a:close/>
                <a:moveTo>
                  <a:pt x="31401" y="30525"/>
                </a:moveTo>
                <a:cubicBezTo>
                  <a:pt x="31402" y="30524"/>
                  <a:pt x="31489" y="30453"/>
                  <a:pt x="31507" y="30443"/>
                </a:cubicBezTo>
                <a:cubicBezTo>
                  <a:pt x="31886" y="30233"/>
                  <a:pt x="32514" y="30227"/>
                  <a:pt x="31524" y="30638"/>
                </a:cubicBezTo>
                <a:cubicBezTo>
                  <a:pt x="31387" y="30695"/>
                  <a:pt x="31200" y="30955"/>
                  <a:pt x="31051" y="30912"/>
                </a:cubicBezTo>
                <a:cubicBezTo>
                  <a:pt x="30923" y="30876"/>
                  <a:pt x="31119" y="30667"/>
                  <a:pt x="31169" y="30630"/>
                </a:cubicBezTo>
                <a:cubicBezTo>
                  <a:pt x="31268" y="30556"/>
                  <a:pt x="31287" y="30556"/>
                  <a:pt x="31401" y="30525"/>
                </a:cubicBezTo>
                <a:close/>
                <a:moveTo>
                  <a:pt x="31298" y="26875"/>
                </a:moveTo>
                <a:cubicBezTo>
                  <a:pt x="30748" y="27069"/>
                  <a:pt x="30587" y="26848"/>
                  <a:pt x="30262" y="26919"/>
                </a:cubicBezTo>
                <a:cubicBezTo>
                  <a:pt x="29860" y="27061"/>
                  <a:pt x="29901" y="27440"/>
                  <a:pt x="29789" y="27800"/>
                </a:cubicBezTo>
                <a:cubicBezTo>
                  <a:pt x="29672" y="28146"/>
                  <a:pt x="29554" y="28257"/>
                  <a:pt x="29692" y="28630"/>
                </a:cubicBezTo>
                <a:cubicBezTo>
                  <a:pt x="29746" y="28774"/>
                  <a:pt x="29777" y="28905"/>
                  <a:pt x="29816" y="29053"/>
                </a:cubicBezTo>
                <a:cubicBezTo>
                  <a:pt x="29894" y="29349"/>
                  <a:pt x="30012" y="29170"/>
                  <a:pt x="30043" y="28963"/>
                </a:cubicBezTo>
                <a:cubicBezTo>
                  <a:pt x="30070" y="28785"/>
                  <a:pt x="30074" y="27938"/>
                  <a:pt x="30329" y="28589"/>
                </a:cubicBezTo>
                <a:cubicBezTo>
                  <a:pt x="30374" y="28705"/>
                  <a:pt x="30495" y="29031"/>
                  <a:pt x="30681" y="28928"/>
                </a:cubicBezTo>
                <a:cubicBezTo>
                  <a:pt x="30978" y="28761"/>
                  <a:pt x="30423" y="28160"/>
                  <a:pt x="30458" y="28020"/>
                </a:cubicBezTo>
                <a:cubicBezTo>
                  <a:pt x="30485" y="27912"/>
                  <a:pt x="30962" y="27683"/>
                  <a:pt x="30853" y="27618"/>
                </a:cubicBezTo>
                <a:cubicBezTo>
                  <a:pt x="30668" y="27562"/>
                  <a:pt x="30072" y="27926"/>
                  <a:pt x="30061" y="27471"/>
                </a:cubicBezTo>
                <a:cubicBezTo>
                  <a:pt x="30055" y="27240"/>
                  <a:pt x="30273" y="27152"/>
                  <a:pt x="30469" y="27135"/>
                </a:cubicBezTo>
                <a:cubicBezTo>
                  <a:pt x="30821" y="27124"/>
                  <a:pt x="31178" y="27273"/>
                  <a:pt x="31486" y="26958"/>
                </a:cubicBezTo>
                <a:cubicBezTo>
                  <a:pt x="31594" y="26848"/>
                  <a:pt x="31619" y="26758"/>
                  <a:pt x="31427" y="26826"/>
                </a:cubicBezTo>
                <a:cubicBezTo>
                  <a:pt x="31384" y="26841"/>
                  <a:pt x="31341" y="26859"/>
                  <a:pt x="31298" y="26875"/>
                </a:cubicBezTo>
                <a:close/>
                <a:moveTo>
                  <a:pt x="25540" y="29829"/>
                </a:moveTo>
                <a:cubicBezTo>
                  <a:pt x="25928" y="30092"/>
                  <a:pt x="26342" y="30044"/>
                  <a:pt x="26787" y="30162"/>
                </a:cubicBezTo>
                <a:cubicBezTo>
                  <a:pt x="27128" y="30253"/>
                  <a:pt x="27237" y="30255"/>
                  <a:pt x="27577" y="30295"/>
                </a:cubicBezTo>
                <a:cubicBezTo>
                  <a:pt x="27783" y="30319"/>
                  <a:pt x="27878" y="30353"/>
                  <a:pt x="28069" y="30420"/>
                </a:cubicBezTo>
                <a:cubicBezTo>
                  <a:pt x="28213" y="30470"/>
                  <a:pt x="28150" y="30323"/>
                  <a:pt x="28113" y="30239"/>
                </a:cubicBezTo>
                <a:cubicBezTo>
                  <a:pt x="28031" y="30050"/>
                  <a:pt x="27781" y="30018"/>
                  <a:pt x="27599" y="29889"/>
                </a:cubicBezTo>
                <a:cubicBezTo>
                  <a:pt x="27376" y="29732"/>
                  <a:pt x="27212" y="29612"/>
                  <a:pt x="26929" y="29707"/>
                </a:cubicBezTo>
                <a:cubicBezTo>
                  <a:pt x="26277" y="29927"/>
                  <a:pt x="26217" y="29333"/>
                  <a:pt x="25623" y="29492"/>
                </a:cubicBezTo>
                <a:cubicBezTo>
                  <a:pt x="25387" y="29555"/>
                  <a:pt x="25339" y="29669"/>
                  <a:pt x="25540" y="29829"/>
                </a:cubicBezTo>
                <a:close/>
                <a:moveTo>
                  <a:pt x="29219" y="30478"/>
                </a:moveTo>
                <a:cubicBezTo>
                  <a:pt x="29674" y="30404"/>
                  <a:pt x="29456" y="30217"/>
                  <a:pt x="29236" y="30296"/>
                </a:cubicBezTo>
                <a:cubicBezTo>
                  <a:pt x="28964" y="30392"/>
                  <a:pt x="28778" y="30527"/>
                  <a:pt x="29219" y="30478"/>
                </a:cubicBezTo>
                <a:close/>
                <a:moveTo>
                  <a:pt x="29770" y="30741"/>
                </a:moveTo>
                <a:cubicBezTo>
                  <a:pt x="29609" y="30737"/>
                  <a:pt x="29937" y="30917"/>
                  <a:pt x="29884" y="30801"/>
                </a:cubicBezTo>
                <a:cubicBezTo>
                  <a:pt x="29867" y="30762"/>
                  <a:pt x="29807" y="30748"/>
                  <a:pt x="29770" y="30741"/>
                </a:cubicBezTo>
                <a:close/>
                <a:moveTo>
                  <a:pt x="30019" y="30324"/>
                </a:moveTo>
                <a:cubicBezTo>
                  <a:pt x="29519" y="30372"/>
                  <a:pt x="30082" y="30613"/>
                  <a:pt x="30689" y="30340"/>
                </a:cubicBezTo>
                <a:cubicBezTo>
                  <a:pt x="30868" y="30260"/>
                  <a:pt x="30476" y="30310"/>
                  <a:pt x="30442" y="30312"/>
                </a:cubicBezTo>
                <a:cubicBezTo>
                  <a:pt x="30301" y="30319"/>
                  <a:pt x="30160" y="30318"/>
                  <a:pt x="30019" y="30324"/>
                </a:cubicBezTo>
                <a:close/>
                <a:moveTo>
                  <a:pt x="23825" y="27786"/>
                </a:moveTo>
                <a:cubicBezTo>
                  <a:pt x="24118" y="28433"/>
                  <a:pt x="24233" y="28563"/>
                  <a:pt x="24727" y="29075"/>
                </a:cubicBezTo>
                <a:cubicBezTo>
                  <a:pt x="24901" y="29256"/>
                  <a:pt x="25196" y="29538"/>
                  <a:pt x="25413" y="29234"/>
                </a:cubicBezTo>
                <a:cubicBezTo>
                  <a:pt x="25562" y="29025"/>
                  <a:pt x="25580" y="28565"/>
                  <a:pt x="25462" y="28337"/>
                </a:cubicBezTo>
                <a:cubicBezTo>
                  <a:pt x="25356" y="28167"/>
                  <a:pt x="25238" y="28219"/>
                  <a:pt x="25135" y="28042"/>
                </a:cubicBezTo>
                <a:cubicBezTo>
                  <a:pt x="25015" y="27834"/>
                  <a:pt x="25016" y="27827"/>
                  <a:pt x="24857" y="27643"/>
                </a:cubicBezTo>
                <a:cubicBezTo>
                  <a:pt x="24572" y="27313"/>
                  <a:pt x="24989" y="27407"/>
                  <a:pt x="24664" y="27198"/>
                </a:cubicBezTo>
                <a:cubicBezTo>
                  <a:pt x="24431" y="27053"/>
                  <a:pt x="24188" y="26637"/>
                  <a:pt x="24009" y="26593"/>
                </a:cubicBezTo>
                <a:cubicBezTo>
                  <a:pt x="23891" y="26564"/>
                  <a:pt x="24000" y="26686"/>
                  <a:pt x="23775" y="26455"/>
                </a:cubicBezTo>
                <a:cubicBezTo>
                  <a:pt x="23651" y="26326"/>
                  <a:pt x="23576" y="26232"/>
                  <a:pt x="23436" y="26104"/>
                </a:cubicBezTo>
                <a:cubicBezTo>
                  <a:pt x="23239" y="25923"/>
                  <a:pt x="23164" y="25806"/>
                  <a:pt x="22998" y="25619"/>
                </a:cubicBezTo>
                <a:cubicBezTo>
                  <a:pt x="22829" y="25427"/>
                  <a:pt x="22621" y="25402"/>
                  <a:pt x="22378" y="25370"/>
                </a:cubicBezTo>
                <a:cubicBezTo>
                  <a:pt x="22075" y="25330"/>
                  <a:pt x="22209" y="25541"/>
                  <a:pt x="22323" y="25701"/>
                </a:cubicBezTo>
                <a:cubicBezTo>
                  <a:pt x="22549" y="26019"/>
                  <a:pt x="22883" y="26260"/>
                  <a:pt x="23129" y="26616"/>
                </a:cubicBezTo>
                <a:cubicBezTo>
                  <a:pt x="23283" y="26839"/>
                  <a:pt x="23381" y="27075"/>
                  <a:pt x="23538" y="27307"/>
                </a:cubicBezTo>
                <a:cubicBezTo>
                  <a:pt x="23652" y="27476"/>
                  <a:pt x="23737" y="27600"/>
                  <a:pt x="23825" y="27786"/>
                </a:cubicBezTo>
                <a:close/>
                <a:moveTo>
                  <a:pt x="25605" y="28222"/>
                </a:moveTo>
                <a:cubicBezTo>
                  <a:pt x="25802" y="28223"/>
                  <a:pt x="25450" y="27725"/>
                  <a:pt x="25393" y="27940"/>
                </a:cubicBezTo>
                <a:cubicBezTo>
                  <a:pt x="25363" y="28054"/>
                  <a:pt x="25507" y="28192"/>
                  <a:pt x="25605" y="28222"/>
                </a:cubicBezTo>
                <a:close/>
                <a:moveTo>
                  <a:pt x="27346" y="28454"/>
                </a:moveTo>
                <a:cubicBezTo>
                  <a:pt x="27064" y="28357"/>
                  <a:pt x="26902" y="28404"/>
                  <a:pt x="26834" y="28015"/>
                </a:cubicBezTo>
                <a:cubicBezTo>
                  <a:pt x="26819" y="27892"/>
                  <a:pt x="26846" y="27687"/>
                  <a:pt x="26700" y="27637"/>
                </a:cubicBezTo>
                <a:cubicBezTo>
                  <a:pt x="26572" y="27594"/>
                  <a:pt x="26618" y="27620"/>
                  <a:pt x="26634" y="27564"/>
                </a:cubicBezTo>
                <a:cubicBezTo>
                  <a:pt x="26636" y="27559"/>
                  <a:pt x="26572" y="27479"/>
                  <a:pt x="26557" y="27413"/>
                </a:cubicBezTo>
                <a:cubicBezTo>
                  <a:pt x="26530" y="27291"/>
                  <a:pt x="26480" y="27077"/>
                  <a:pt x="26505" y="26964"/>
                </a:cubicBezTo>
                <a:cubicBezTo>
                  <a:pt x="26510" y="26939"/>
                  <a:pt x="26609" y="26527"/>
                  <a:pt x="26685" y="26640"/>
                </a:cubicBezTo>
                <a:cubicBezTo>
                  <a:pt x="26906" y="26660"/>
                  <a:pt x="27057" y="26728"/>
                  <a:pt x="27121" y="26716"/>
                </a:cubicBezTo>
                <a:cubicBezTo>
                  <a:pt x="27211" y="26681"/>
                  <a:pt x="27250" y="26518"/>
                  <a:pt x="27351" y="26410"/>
                </a:cubicBezTo>
                <a:cubicBezTo>
                  <a:pt x="27592" y="26153"/>
                  <a:pt x="27773" y="26143"/>
                  <a:pt x="28024" y="25786"/>
                </a:cubicBezTo>
                <a:cubicBezTo>
                  <a:pt x="28081" y="25705"/>
                  <a:pt x="28243" y="25568"/>
                  <a:pt x="28333" y="25547"/>
                </a:cubicBezTo>
                <a:cubicBezTo>
                  <a:pt x="28391" y="25534"/>
                  <a:pt x="28294" y="25671"/>
                  <a:pt x="28420" y="25595"/>
                </a:cubicBezTo>
                <a:cubicBezTo>
                  <a:pt x="28442" y="25582"/>
                  <a:pt x="28568" y="25326"/>
                  <a:pt x="28595" y="25284"/>
                </a:cubicBezTo>
                <a:cubicBezTo>
                  <a:pt x="28651" y="25195"/>
                  <a:pt x="28837" y="24873"/>
                  <a:pt x="28945" y="24861"/>
                </a:cubicBezTo>
                <a:cubicBezTo>
                  <a:pt x="29127" y="24839"/>
                  <a:pt x="29102" y="25161"/>
                  <a:pt x="29246" y="25207"/>
                </a:cubicBezTo>
                <a:cubicBezTo>
                  <a:pt x="29373" y="25247"/>
                  <a:pt x="29659" y="25321"/>
                  <a:pt x="29539" y="25501"/>
                </a:cubicBezTo>
                <a:cubicBezTo>
                  <a:pt x="29387" y="25728"/>
                  <a:pt x="29518" y="25790"/>
                  <a:pt x="29139" y="25772"/>
                </a:cubicBezTo>
                <a:cubicBezTo>
                  <a:pt x="29140" y="25837"/>
                  <a:pt x="29156" y="25899"/>
                  <a:pt x="29125" y="26006"/>
                </a:cubicBezTo>
                <a:cubicBezTo>
                  <a:pt x="29063" y="26053"/>
                  <a:pt x="29150" y="26158"/>
                  <a:pt x="29186" y="26223"/>
                </a:cubicBezTo>
                <a:cubicBezTo>
                  <a:pt x="29251" y="26341"/>
                  <a:pt x="29517" y="26826"/>
                  <a:pt x="29474" y="26937"/>
                </a:cubicBezTo>
                <a:cubicBezTo>
                  <a:pt x="29461" y="26969"/>
                  <a:pt x="29301" y="27137"/>
                  <a:pt x="29241" y="27270"/>
                </a:cubicBezTo>
                <a:cubicBezTo>
                  <a:pt x="29165" y="27435"/>
                  <a:pt x="29150" y="27506"/>
                  <a:pt x="29041" y="27668"/>
                </a:cubicBezTo>
                <a:cubicBezTo>
                  <a:pt x="28788" y="28022"/>
                  <a:pt x="28898" y="28114"/>
                  <a:pt x="28752" y="28401"/>
                </a:cubicBezTo>
                <a:cubicBezTo>
                  <a:pt x="28636" y="28629"/>
                  <a:pt x="28334" y="28777"/>
                  <a:pt x="28177" y="28538"/>
                </a:cubicBezTo>
                <a:cubicBezTo>
                  <a:pt x="28130" y="28466"/>
                  <a:pt x="28033" y="28486"/>
                  <a:pt x="27934" y="28471"/>
                </a:cubicBezTo>
                <a:cubicBezTo>
                  <a:pt x="27705" y="28435"/>
                  <a:pt x="27805" y="28447"/>
                  <a:pt x="27603" y="28490"/>
                </a:cubicBezTo>
                <a:cubicBezTo>
                  <a:pt x="27504" y="28511"/>
                  <a:pt x="27439" y="28484"/>
                  <a:pt x="27346" y="28454"/>
                </a:cubicBezTo>
                <a:close/>
                <a:moveTo>
                  <a:pt x="31392" y="23592"/>
                </a:moveTo>
                <a:cubicBezTo>
                  <a:pt x="31495" y="23405"/>
                  <a:pt x="31539" y="23077"/>
                  <a:pt x="31326" y="22945"/>
                </a:cubicBezTo>
                <a:cubicBezTo>
                  <a:pt x="31213" y="22876"/>
                  <a:pt x="31234" y="23100"/>
                  <a:pt x="31226" y="23182"/>
                </a:cubicBezTo>
                <a:cubicBezTo>
                  <a:pt x="31215" y="23289"/>
                  <a:pt x="31222" y="23569"/>
                  <a:pt x="31335" y="23619"/>
                </a:cubicBezTo>
                <a:cubicBezTo>
                  <a:pt x="31363" y="23631"/>
                  <a:pt x="31377" y="23611"/>
                  <a:pt x="31392" y="23592"/>
                </a:cubicBezTo>
                <a:close/>
                <a:moveTo>
                  <a:pt x="30903" y="23055"/>
                </a:moveTo>
                <a:cubicBezTo>
                  <a:pt x="31100" y="23082"/>
                  <a:pt x="30795" y="22869"/>
                  <a:pt x="30790" y="22974"/>
                </a:cubicBezTo>
                <a:cubicBezTo>
                  <a:pt x="30787" y="23017"/>
                  <a:pt x="30871" y="23047"/>
                  <a:pt x="30903" y="23055"/>
                </a:cubicBezTo>
                <a:close/>
                <a:moveTo>
                  <a:pt x="30673" y="24417"/>
                </a:moveTo>
                <a:cubicBezTo>
                  <a:pt x="30530" y="24547"/>
                  <a:pt x="30482" y="24769"/>
                  <a:pt x="30632" y="24664"/>
                </a:cubicBezTo>
                <a:cubicBezTo>
                  <a:pt x="30853" y="24511"/>
                  <a:pt x="30845" y="24694"/>
                  <a:pt x="30951" y="24582"/>
                </a:cubicBezTo>
                <a:cubicBezTo>
                  <a:pt x="31050" y="24479"/>
                  <a:pt x="31160" y="24821"/>
                  <a:pt x="31193" y="24891"/>
                </a:cubicBezTo>
                <a:cubicBezTo>
                  <a:pt x="31245" y="25003"/>
                  <a:pt x="31411" y="25307"/>
                  <a:pt x="31576" y="25181"/>
                </a:cubicBezTo>
                <a:cubicBezTo>
                  <a:pt x="31712" y="25077"/>
                  <a:pt x="31642" y="24784"/>
                  <a:pt x="31796" y="24904"/>
                </a:cubicBezTo>
                <a:cubicBezTo>
                  <a:pt x="31973" y="25042"/>
                  <a:pt x="31878" y="24397"/>
                  <a:pt x="31865" y="24340"/>
                </a:cubicBezTo>
                <a:cubicBezTo>
                  <a:pt x="31840" y="24230"/>
                  <a:pt x="31754" y="23833"/>
                  <a:pt x="31570" y="23976"/>
                </a:cubicBezTo>
                <a:cubicBezTo>
                  <a:pt x="31498" y="24032"/>
                  <a:pt x="31123" y="24451"/>
                  <a:pt x="31066" y="24403"/>
                </a:cubicBezTo>
                <a:cubicBezTo>
                  <a:pt x="30947" y="24304"/>
                  <a:pt x="31050" y="24096"/>
                  <a:pt x="30673" y="24417"/>
                </a:cubicBezTo>
                <a:close/>
                <a:moveTo>
                  <a:pt x="30422" y="23258"/>
                </a:moveTo>
                <a:cubicBezTo>
                  <a:pt x="30448" y="23542"/>
                  <a:pt x="30742" y="23398"/>
                  <a:pt x="30579" y="23210"/>
                </a:cubicBezTo>
                <a:cubicBezTo>
                  <a:pt x="30516" y="23138"/>
                  <a:pt x="30432" y="23146"/>
                  <a:pt x="30422" y="23258"/>
                </a:cubicBezTo>
                <a:close/>
                <a:moveTo>
                  <a:pt x="30963" y="22772"/>
                </a:moveTo>
                <a:cubicBezTo>
                  <a:pt x="31016" y="22812"/>
                  <a:pt x="30878" y="22456"/>
                  <a:pt x="30810" y="22393"/>
                </a:cubicBezTo>
                <a:cubicBezTo>
                  <a:pt x="30648" y="22241"/>
                  <a:pt x="30121" y="22471"/>
                  <a:pt x="30136" y="21805"/>
                </a:cubicBezTo>
                <a:cubicBezTo>
                  <a:pt x="30144" y="21473"/>
                  <a:pt x="30389" y="21111"/>
                  <a:pt x="30142" y="20806"/>
                </a:cubicBezTo>
                <a:cubicBezTo>
                  <a:pt x="30022" y="20658"/>
                  <a:pt x="29699" y="20618"/>
                  <a:pt x="29655" y="20904"/>
                </a:cubicBezTo>
                <a:cubicBezTo>
                  <a:pt x="29628" y="21080"/>
                  <a:pt x="29715" y="21443"/>
                  <a:pt x="29571" y="21519"/>
                </a:cubicBezTo>
                <a:cubicBezTo>
                  <a:pt x="29490" y="21561"/>
                  <a:pt x="29538" y="21652"/>
                  <a:pt x="29566" y="21738"/>
                </a:cubicBezTo>
                <a:cubicBezTo>
                  <a:pt x="29651" y="22001"/>
                  <a:pt x="29761" y="22032"/>
                  <a:pt x="29874" y="22248"/>
                </a:cubicBezTo>
                <a:cubicBezTo>
                  <a:pt x="29994" y="22479"/>
                  <a:pt x="30143" y="22421"/>
                  <a:pt x="30390" y="22465"/>
                </a:cubicBezTo>
                <a:cubicBezTo>
                  <a:pt x="30637" y="22509"/>
                  <a:pt x="30781" y="22607"/>
                  <a:pt x="30963" y="22772"/>
                </a:cubicBezTo>
                <a:close/>
                <a:moveTo>
                  <a:pt x="29999" y="22733"/>
                </a:moveTo>
                <a:cubicBezTo>
                  <a:pt x="30217" y="22935"/>
                  <a:pt x="30117" y="22588"/>
                  <a:pt x="29964" y="22571"/>
                </a:cubicBezTo>
                <a:cubicBezTo>
                  <a:pt x="29869" y="22560"/>
                  <a:pt x="29978" y="22709"/>
                  <a:pt x="29999" y="22733"/>
                </a:cubicBezTo>
                <a:close/>
                <a:moveTo>
                  <a:pt x="29201" y="24112"/>
                </a:moveTo>
                <a:cubicBezTo>
                  <a:pt x="29339" y="23975"/>
                  <a:pt x="29689" y="23565"/>
                  <a:pt x="29630" y="23353"/>
                </a:cubicBezTo>
                <a:cubicBezTo>
                  <a:pt x="29605" y="23264"/>
                  <a:pt x="29569" y="23485"/>
                  <a:pt x="29554" y="23521"/>
                </a:cubicBezTo>
                <a:cubicBezTo>
                  <a:pt x="29492" y="23664"/>
                  <a:pt x="29044" y="24149"/>
                  <a:pt x="29079" y="24198"/>
                </a:cubicBezTo>
                <a:cubicBezTo>
                  <a:pt x="29119" y="24194"/>
                  <a:pt x="29172" y="24138"/>
                  <a:pt x="29201" y="24112"/>
                </a:cubicBezTo>
                <a:close/>
                <a:moveTo>
                  <a:pt x="29619" y="18596"/>
                </a:moveTo>
                <a:cubicBezTo>
                  <a:pt x="29542" y="18032"/>
                  <a:pt x="29129" y="18563"/>
                  <a:pt x="29219" y="19036"/>
                </a:cubicBezTo>
                <a:cubicBezTo>
                  <a:pt x="29251" y="19199"/>
                  <a:pt x="29302" y="19278"/>
                  <a:pt x="29409" y="19400"/>
                </a:cubicBezTo>
                <a:cubicBezTo>
                  <a:pt x="29520" y="19514"/>
                  <a:pt x="29528" y="19340"/>
                  <a:pt x="29548" y="19233"/>
                </a:cubicBezTo>
                <a:cubicBezTo>
                  <a:pt x="29588" y="19027"/>
                  <a:pt x="29624" y="18806"/>
                  <a:pt x="29619" y="18596"/>
                </a:cubicBezTo>
                <a:close/>
                <a:moveTo>
                  <a:pt x="8852" y="11115"/>
                </a:moveTo>
                <a:cubicBezTo>
                  <a:pt x="8966" y="11088"/>
                  <a:pt x="9073" y="11025"/>
                  <a:pt x="9235" y="10929"/>
                </a:cubicBezTo>
                <a:cubicBezTo>
                  <a:pt x="9414" y="10823"/>
                  <a:pt x="9369" y="11012"/>
                  <a:pt x="9433" y="11109"/>
                </a:cubicBezTo>
                <a:cubicBezTo>
                  <a:pt x="9506" y="11220"/>
                  <a:pt x="9635" y="11365"/>
                  <a:pt x="9718" y="11491"/>
                </a:cubicBezTo>
                <a:cubicBezTo>
                  <a:pt x="9677" y="11567"/>
                  <a:pt x="9560" y="11556"/>
                  <a:pt x="9423" y="11575"/>
                </a:cubicBezTo>
                <a:cubicBezTo>
                  <a:pt x="9042" y="11630"/>
                  <a:pt x="8925" y="11151"/>
                  <a:pt x="8852" y="11115"/>
                </a:cubicBezTo>
                <a:close/>
                <a:moveTo>
                  <a:pt x="14551" y="10679"/>
                </a:moveTo>
                <a:cubicBezTo>
                  <a:pt x="14680" y="10662"/>
                  <a:pt x="14722" y="10873"/>
                  <a:pt x="14231" y="10812"/>
                </a:cubicBezTo>
                <a:cubicBezTo>
                  <a:pt x="13884" y="10769"/>
                  <a:pt x="13512" y="10652"/>
                  <a:pt x="13386" y="11066"/>
                </a:cubicBezTo>
                <a:cubicBezTo>
                  <a:pt x="13350" y="11185"/>
                  <a:pt x="13319" y="11272"/>
                  <a:pt x="13212" y="11125"/>
                </a:cubicBezTo>
                <a:cubicBezTo>
                  <a:pt x="13079" y="10942"/>
                  <a:pt x="13297" y="10704"/>
                  <a:pt x="13502" y="10656"/>
                </a:cubicBezTo>
                <a:cubicBezTo>
                  <a:pt x="13802" y="10586"/>
                  <a:pt x="14146" y="10771"/>
                  <a:pt x="14514" y="10689"/>
                </a:cubicBezTo>
                <a:cubicBezTo>
                  <a:pt x="14528" y="10686"/>
                  <a:pt x="14537" y="10681"/>
                  <a:pt x="14551" y="10679"/>
                </a:cubicBezTo>
                <a:close/>
                <a:moveTo>
                  <a:pt x="9482" y="10695"/>
                </a:moveTo>
                <a:cubicBezTo>
                  <a:pt x="9629" y="10709"/>
                  <a:pt x="9691" y="10931"/>
                  <a:pt x="9443" y="10802"/>
                </a:cubicBezTo>
                <a:cubicBezTo>
                  <a:pt x="9335" y="10746"/>
                  <a:pt x="9410" y="10697"/>
                  <a:pt x="9482" y="10695"/>
                </a:cubicBezTo>
                <a:close/>
                <a:moveTo>
                  <a:pt x="17740" y="24336"/>
                </a:moveTo>
                <a:cubicBezTo>
                  <a:pt x="17594" y="24089"/>
                  <a:pt x="17434" y="23783"/>
                  <a:pt x="17354" y="23932"/>
                </a:cubicBezTo>
                <a:cubicBezTo>
                  <a:pt x="17192" y="24235"/>
                  <a:pt x="17133" y="24903"/>
                  <a:pt x="17453" y="25095"/>
                </a:cubicBezTo>
                <a:cubicBezTo>
                  <a:pt x="17695" y="25240"/>
                  <a:pt x="17896" y="24952"/>
                  <a:pt x="17865" y="24687"/>
                </a:cubicBezTo>
                <a:cubicBezTo>
                  <a:pt x="17850" y="24557"/>
                  <a:pt x="17800" y="24450"/>
                  <a:pt x="17740" y="24336"/>
                </a:cubicBezTo>
                <a:close/>
                <a:moveTo>
                  <a:pt x="25935" y="20490"/>
                </a:moveTo>
                <a:cubicBezTo>
                  <a:pt x="25937" y="20924"/>
                  <a:pt x="26544" y="20741"/>
                  <a:pt x="26498" y="20372"/>
                </a:cubicBezTo>
                <a:cubicBezTo>
                  <a:pt x="26462" y="20092"/>
                  <a:pt x="25994" y="20131"/>
                  <a:pt x="25935" y="20490"/>
                </a:cubicBezTo>
                <a:close/>
                <a:moveTo>
                  <a:pt x="33429" y="2618"/>
                </a:moveTo>
                <a:cubicBezTo>
                  <a:pt x="32931" y="2581"/>
                  <a:pt x="33132" y="2865"/>
                  <a:pt x="33490" y="2738"/>
                </a:cubicBezTo>
                <a:cubicBezTo>
                  <a:pt x="33659" y="2678"/>
                  <a:pt x="33523" y="2633"/>
                  <a:pt x="33429" y="2618"/>
                </a:cubicBezTo>
                <a:close/>
                <a:moveTo>
                  <a:pt x="21578" y="7879"/>
                </a:moveTo>
                <a:cubicBezTo>
                  <a:pt x="21694" y="8125"/>
                  <a:pt x="21675" y="8109"/>
                  <a:pt x="21620" y="8367"/>
                </a:cubicBezTo>
                <a:cubicBezTo>
                  <a:pt x="21560" y="8645"/>
                  <a:pt x="20764" y="9131"/>
                  <a:pt x="20951" y="8847"/>
                </a:cubicBezTo>
                <a:cubicBezTo>
                  <a:pt x="21172" y="8511"/>
                  <a:pt x="21358" y="8402"/>
                  <a:pt x="21346" y="7943"/>
                </a:cubicBezTo>
                <a:cubicBezTo>
                  <a:pt x="21343" y="7851"/>
                  <a:pt x="21321" y="7735"/>
                  <a:pt x="21356" y="7649"/>
                </a:cubicBezTo>
                <a:cubicBezTo>
                  <a:pt x="21413" y="7548"/>
                  <a:pt x="21562" y="7847"/>
                  <a:pt x="21578" y="7879"/>
                </a:cubicBezTo>
                <a:close/>
                <a:moveTo>
                  <a:pt x="13812" y="483"/>
                </a:moveTo>
                <a:cubicBezTo>
                  <a:pt x="13713" y="468"/>
                  <a:pt x="13419" y="429"/>
                  <a:pt x="13434" y="608"/>
                </a:cubicBezTo>
                <a:cubicBezTo>
                  <a:pt x="13463" y="956"/>
                  <a:pt x="14954" y="670"/>
                  <a:pt x="13812" y="483"/>
                </a:cubicBezTo>
                <a:close/>
                <a:moveTo>
                  <a:pt x="12679" y="297"/>
                </a:moveTo>
                <a:cubicBezTo>
                  <a:pt x="12506" y="282"/>
                  <a:pt x="11990" y="227"/>
                  <a:pt x="11869" y="363"/>
                </a:cubicBezTo>
                <a:cubicBezTo>
                  <a:pt x="11744" y="503"/>
                  <a:pt x="12886" y="576"/>
                  <a:pt x="12951" y="572"/>
                </a:cubicBezTo>
                <a:cubicBezTo>
                  <a:pt x="13277" y="554"/>
                  <a:pt x="13029" y="325"/>
                  <a:pt x="12764" y="304"/>
                </a:cubicBezTo>
                <a:lnTo>
                  <a:pt x="12679" y="297"/>
                </a:lnTo>
                <a:close/>
                <a:moveTo>
                  <a:pt x="11337" y="208"/>
                </a:moveTo>
                <a:cubicBezTo>
                  <a:pt x="11521" y="331"/>
                  <a:pt x="12467" y="217"/>
                  <a:pt x="12166" y="77"/>
                </a:cubicBezTo>
                <a:cubicBezTo>
                  <a:pt x="12000" y="0"/>
                  <a:pt x="11365" y="21"/>
                  <a:pt x="11323" y="171"/>
                </a:cubicBezTo>
                <a:cubicBezTo>
                  <a:pt x="11319" y="188"/>
                  <a:pt x="11327" y="196"/>
                  <a:pt x="11337" y="208"/>
                </a:cubicBezTo>
                <a:close/>
                <a:moveTo>
                  <a:pt x="24340" y="1580"/>
                </a:moveTo>
                <a:cubicBezTo>
                  <a:pt x="24395" y="1593"/>
                  <a:pt x="24915" y="1680"/>
                  <a:pt x="24922" y="1604"/>
                </a:cubicBezTo>
                <a:cubicBezTo>
                  <a:pt x="24931" y="1509"/>
                  <a:pt x="23844" y="1441"/>
                  <a:pt x="24340" y="1580"/>
                </a:cubicBezTo>
                <a:close/>
                <a:moveTo>
                  <a:pt x="23556" y="2019"/>
                </a:moveTo>
                <a:cubicBezTo>
                  <a:pt x="23524" y="2100"/>
                  <a:pt x="24114" y="2021"/>
                  <a:pt x="23811" y="1988"/>
                </a:cubicBezTo>
                <a:cubicBezTo>
                  <a:pt x="23727" y="1980"/>
                  <a:pt x="23633" y="1983"/>
                  <a:pt x="23556" y="2019"/>
                </a:cubicBezTo>
                <a:close/>
                <a:moveTo>
                  <a:pt x="23405" y="1379"/>
                </a:moveTo>
                <a:cubicBezTo>
                  <a:pt x="23104" y="1327"/>
                  <a:pt x="22975" y="1331"/>
                  <a:pt x="22679" y="1358"/>
                </a:cubicBezTo>
                <a:cubicBezTo>
                  <a:pt x="22514" y="1372"/>
                  <a:pt x="22141" y="1297"/>
                  <a:pt x="22034" y="1360"/>
                </a:cubicBezTo>
                <a:cubicBezTo>
                  <a:pt x="21868" y="1459"/>
                  <a:pt x="22450" y="1615"/>
                  <a:pt x="22510" y="1625"/>
                </a:cubicBezTo>
                <a:cubicBezTo>
                  <a:pt x="22628" y="1646"/>
                  <a:pt x="23372" y="1680"/>
                  <a:pt x="23411" y="1597"/>
                </a:cubicBezTo>
                <a:cubicBezTo>
                  <a:pt x="23439" y="1537"/>
                  <a:pt x="23113" y="1445"/>
                  <a:pt x="23308" y="1483"/>
                </a:cubicBezTo>
                <a:cubicBezTo>
                  <a:pt x="23310" y="1483"/>
                  <a:pt x="23903" y="1583"/>
                  <a:pt x="23725" y="1475"/>
                </a:cubicBezTo>
                <a:cubicBezTo>
                  <a:pt x="23650" y="1430"/>
                  <a:pt x="23491" y="1397"/>
                  <a:pt x="23405" y="1379"/>
                </a:cubicBezTo>
                <a:close/>
                <a:moveTo>
                  <a:pt x="34217" y="11198"/>
                </a:moveTo>
                <a:cubicBezTo>
                  <a:pt x="34038" y="11387"/>
                  <a:pt x="34248" y="11399"/>
                  <a:pt x="34319" y="11205"/>
                </a:cubicBezTo>
                <a:cubicBezTo>
                  <a:pt x="34348" y="11126"/>
                  <a:pt x="34254" y="11169"/>
                  <a:pt x="34217" y="11198"/>
                </a:cubicBezTo>
                <a:close/>
                <a:moveTo>
                  <a:pt x="32552" y="10781"/>
                </a:moveTo>
                <a:cubicBezTo>
                  <a:pt x="32556" y="10650"/>
                  <a:pt x="32226" y="10374"/>
                  <a:pt x="32129" y="10254"/>
                </a:cubicBezTo>
                <a:cubicBezTo>
                  <a:pt x="31992" y="10083"/>
                  <a:pt x="31800" y="9729"/>
                  <a:pt x="32209" y="9860"/>
                </a:cubicBezTo>
                <a:cubicBezTo>
                  <a:pt x="32411" y="9925"/>
                  <a:pt x="32362" y="9895"/>
                  <a:pt x="32207" y="9757"/>
                </a:cubicBezTo>
                <a:cubicBezTo>
                  <a:pt x="31808" y="9402"/>
                  <a:pt x="31386" y="9065"/>
                  <a:pt x="31047" y="8649"/>
                </a:cubicBezTo>
                <a:cubicBezTo>
                  <a:pt x="30933" y="8509"/>
                  <a:pt x="30662" y="8197"/>
                  <a:pt x="30500" y="8132"/>
                </a:cubicBezTo>
                <a:cubicBezTo>
                  <a:pt x="30473" y="8152"/>
                  <a:pt x="30681" y="8588"/>
                  <a:pt x="30707" y="8633"/>
                </a:cubicBezTo>
                <a:cubicBezTo>
                  <a:pt x="30868" y="8906"/>
                  <a:pt x="31168" y="9184"/>
                  <a:pt x="31373" y="9448"/>
                </a:cubicBezTo>
                <a:cubicBezTo>
                  <a:pt x="31641" y="9793"/>
                  <a:pt x="31823" y="10099"/>
                  <a:pt x="32041" y="10472"/>
                </a:cubicBezTo>
                <a:cubicBezTo>
                  <a:pt x="32112" y="10594"/>
                  <a:pt x="32328" y="10936"/>
                  <a:pt x="32515" y="10830"/>
                </a:cubicBezTo>
                <a:cubicBezTo>
                  <a:pt x="32539" y="10816"/>
                  <a:pt x="32544" y="10806"/>
                  <a:pt x="32552" y="10781"/>
                </a:cubicBezTo>
                <a:close/>
                <a:moveTo>
                  <a:pt x="2303" y="14673"/>
                </a:moveTo>
                <a:cubicBezTo>
                  <a:pt x="2455" y="14633"/>
                  <a:pt x="2607" y="14585"/>
                  <a:pt x="2436" y="14781"/>
                </a:cubicBezTo>
                <a:cubicBezTo>
                  <a:pt x="2200" y="15051"/>
                  <a:pt x="1783" y="14870"/>
                  <a:pt x="2070" y="14747"/>
                </a:cubicBezTo>
                <a:cubicBezTo>
                  <a:pt x="2141" y="14717"/>
                  <a:pt x="2228" y="14694"/>
                  <a:pt x="2303" y="1467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" name="3">
            <a:extLst>
              <a:ext uri="{FF2B5EF4-FFF2-40B4-BE49-F238E27FC236}">
                <a16:creationId xmlns:a16="http://schemas.microsoft.com/office/drawing/2014/main" id="{37A75A97-43A7-4A6D-B4A8-5CD2FD9FE587}"/>
              </a:ext>
            </a:extLst>
          </p:cNvPr>
          <p:cNvSpPr>
            <a:spLocks noEditPoints="1"/>
          </p:cNvSpPr>
          <p:nvPr/>
        </p:nvSpPr>
        <p:spPr bwMode="auto">
          <a:xfrm>
            <a:off x="1235174" y="4618083"/>
            <a:ext cx="6261538" cy="579921"/>
          </a:xfrm>
          <a:custGeom>
            <a:avLst/>
            <a:gdLst>
              <a:gd name="T0" fmla="*/ 3710 w 70592"/>
              <a:gd name="T1" fmla="*/ 6395 h 6531"/>
              <a:gd name="T2" fmla="*/ 6434 w 70592"/>
              <a:gd name="T3" fmla="*/ 5889 h 6531"/>
              <a:gd name="T4" fmla="*/ 4837 w 70592"/>
              <a:gd name="T5" fmla="*/ 5596 h 6531"/>
              <a:gd name="T6" fmla="*/ 4302 w 70592"/>
              <a:gd name="T7" fmla="*/ 5063 h 6531"/>
              <a:gd name="T8" fmla="*/ 1434 w 70592"/>
              <a:gd name="T9" fmla="*/ 4301 h 6531"/>
              <a:gd name="T10" fmla="*/ 2787 w 70592"/>
              <a:gd name="T11" fmla="*/ 4089 h 6531"/>
              <a:gd name="T12" fmla="*/ 2435 w 70592"/>
              <a:gd name="T13" fmla="*/ 3716 h 6531"/>
              <a:gd name="T14" fmla="*/ 7394 w 70592"/>
              <a:gd name="T15" fmla="*/ 3338 h 6531"/>
              <a:gd name="T16" fmla="*/ 9953 w 70592"/>
              <a:gd name="T17" fmla="*/ 3537 h 6531"/>
              <a:gd name="T18" fmla="*/ 10949 w 70592"/>
              <a:gd name="T19" fmla="*/ 3102 h 6531"/>
              <a:gd name="T20" fmla="*/ 13070 w 70592"/>
              <a:gd name="T21" fmla="*/ 2886 h 6531"/>
              <a:gd name="T22" fmla="*/ 15556 w 70592"/>
              <a:gd name="T23" fmla="*/ 3039 h 6531"/>
              <a:gd name="T24" fmla="*/ 17091 w 70592"/>
              <a:gd name="T25" fmla="*/ 1856 h 6531"/>
              <a:gd name="T26" fmla="*/ 18115 w 70592"/>
              <a:gd name="T27" fmla="*/ 87 h 6531"/>
              <a:gd name="T28" fmla="*/ 17418 w 70592"/>
              <a:gd name="T29" fmla="*/ 1167 h 6531"/>
              <a:gd name="T30" fmla="*/ 18824 w 70592"/>
              <a:gd name="T31" fmla="*/ 2254 h 6531"/>
              <a:gd name="T32" fmla="*/ 17669 w 70592"/>
              <a:gd name="T33" fmla="*/ 3918 h 6531"/>
              <a:gd name="T34" fmla="*/ 17861 w 70592"/>
              <a:gd name="T35" fmla="*/ 4218 h 6531"/>
              <a:gd name="T36" fmla="*/ 16709 w 70592"/>
              <a:gd name="T37" fmla="*/ 4446 h 6531"/>
              <a:gd name="T38" fmla="*/ 17645 w 70592"/>
              <a:gd name="T39" fmla="*/ 4717 h 6531"/>
              <a:gd name="T40" fmla="*/ 21465 w 70592"/>
              <a:gd name="T41" fmla="*/ 5281 h 6531"/>
              <a:gd name="T42" fmla="*/ 25779 w 70592"/>
              <a:gd name="T43" fmla="*/ 5016 h 6531"/>
              <a:gd name="T44" fmla="*/ 26573 w 70592"/>
              <a:gd name="T45" fmla="*/ 4582 h 6531"/>
              <a:gd name="T46" fmla="*/ 28361 w 70592"/>
              <a:gd name="T47" fmla="*/ 3747 h 6531"/>
              <a:gd name="T48" fmla="*/ 30059 w 70592"/>
              <a:gd name="T49" fmla="*/ 2523 h 6531"/>
              <a:gd name="T50" fmla="*/ 33193 w 70592"/>
              <a:gd name="T51" fmla="*/ 2341 h 6531"/>
              <a:gd name="T52" fmla="*/ 37604 w 70592"/>
              <a:gd name="T53" fmla="*/ 2148 h 6531"/>
              <a:gd name="T54" fmla="*/ 42417 w 70592"/>
              <a:gd name="T55" fmla="*/ 1505 h 6531"/>
              <a:gd name="T56" fmla="*/ 44979 w 70592"/>
              <a:gd name="T57" fmla="*/ 786 h 6531"/>
              <a:gd name="T58" fmla="*/ 48124 w 70592"/>
              <a:gd name="T59" fmla="*/ 1293 h 6531"/>
              <a:gd name="T60" fmla="*/ 49080 w 70592"/>
              <a:gd name="T61" fmla="*/ 2097 h 6531"/>
              <a:gd name="T62" fmla="*/ 52303 w 70592"/>
              <a:gd name="T63" fmla="*/ 1144 h 6531"/>
              <a:gd name="T64" fmla="*/ 54980 w 70592"/>
              <a:gd name="T65" fmla="*/ 987 h 6531"/>
              <a:gd name="T66" fmla="*/ 59473 w 70592"/>
              <a:gd name="T67" fmla="*/ 828 h 6531"/>
              <a:gd name="T68" fmla="*/ 62750 w 70592"/>
              <a:gd name="T69" fmla="*/ 1063 h 6531"/>
              <a:gd name="T70" fmla="*/ 65107 w 70592"/>
              <a:gd name="T71" fmla="*/ 935 h 6531"/>
              <a:gd name="T72" fmla="*/ 68906 w 70592"/>
              <a:gd name="T73" fmla="*/ 1963 h 6531"/>
              <a:gd name="T74" fmla="*/ 67624 w 70592"/>
              <a:gd name="T75" fmla="*/ 3410 h 6531"/>
              <a:gd name="T76" fmla="*/ 63950 w 70592"/>
              <a:gd name="T77" fmla="*/ 4999 h 6531"/>
              <a:gd name="T78" fmla="*/ 66643 w 70592"/>
              <a:gd name="T79" fmla="*/ 6089 h 6531"/>
              <a:gd name="T80" fmla="*/ 6799 w 70592"/>
              <a:gd name="T81" fmla="*/ 3222 h 6531"/>
              <a:gd name="T82" fmla="*/ 440 w 70592"/>
              <a:gd name="T83" fmla="*/ 4473 h 6531"/>
              <a:gd name="T84" fmla="*/ 5922 w 70592"/>
              <a:gd name="T85" fmla="*/ 3152 h 6531"/>
              <a:gd name="T86" fmla="*/ 11133 w 70592"/>
              <a:gd name="T87" fmla="*/ 2737 h 6531"/>
              <a:gd name="T88" fmla="*/ 16450 w 70592"/>
              <a:gd name="T89" fmla="*/ 1736 h 6531"/>
              <a:gd name="T90" fmla="*/ 16252 w 70592"/>
              <a:gd name="T91" fmla="*/ 2561 h 6531"/>
              <a:gd name="T92" fmla="*/ 20769 w 70592"/>
              <a:gd name="T93" fmla="*/ 4777 h 6531"/>
              <a:gd name="T94" fmla="*/ 20769 w 70592"/>
              <a:gd name="T95" fmla="*/ 4777 h 6531"/>
              <a:gd name="T96" fmla="*/ 22816 w 70592"/>
              <a:gd name="T97" fmla="*/ 4549 h 6531"/>
              <a:gd name="T98" fmla="*/ 23539 w 70592"/>
              <a:gd name="T99" fmla="*/ 4959 h 6531"/>
              <a:gd name="T100" fmla="*/ 9163 w 70592"/>
              <a:gd name="T101" fmla="*/ 3157 h 6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0592" h="6531">
                <a:moveTo>
                  <a:pt x="65104" y="6520"/>
                </a:moveTo>
                <a:lnTo>
                  <a:pt x="4429" y="6520"/>
                </a:lnTo>
                <a:cubicBezTo>
                  <a:pt x="4227" y="6531"/>
                  <a:pt x="4043" y="6494"/>
                  <a:pt x="3710" y="6395"/>
                </a:cubicBezTo>
                <a:cubicBezTo>
                  <a:pt x="3464" y="6320"/>
                  <a:pt x="2011" y="5888"/>
                  <a:pt x="1901" y="5786"/>
                </a:cubicBezTo>
                <a:cubicBezTo>
                  <a:pt x="1999" y="5708"/>
                  <a:pt x="4524" y="5902"/>
                  <a:pt x="4955" y="5917"/>
                </a:cubicBezTo>
                <a:cubicBezTo>
                  <a:pt x="5479" y="5935"/>
                  <a:pt x="5913" y="5916"/>
                  <a:pt x="6434" y="5889"/>
                </a:cubicBezTo>
                <a:cubicBezTo>
                  <a:pt x="6903" y="5865"/>
                  <a:pt x="7424" y="5913"/>
                  <a:pt x="7872" y="5872"/>
                </a:cubicBezTo>
                <a:cubicBezTo>
                  <a:pt x="8384" y="5825"/>
                  <a:pt x="7220" y="5768"/>
                  <a:pt x="7215" y="5768"/>
                </a:cubicBezTo>
                <a:cubicBezTo>
                  <a:pt x="6615" y="5751"/>
                  <a:pt x="5351" y="5790"/>
                  <a:pt x="4837" y="5596"/>
                </a:cubicBezTo>
                <a:cubicBezTo>
                  <a:pt x="4488" y="5465"/>
                  <a:pt x="4293" y="5332"/>
                  <a:pt x="3903" y="5242"/>
                </a:cubicBezTo>
                <a:cubicBezTo>
                  <a:pt x="3825" y="5224"/>
                  <a:pt x="3047" y="5109"/>
                  <a:pt x="3085" y="5040"/>
                </a:cubicBezTo>
                <a:cubicBezTo>
                  <a:pt x="3144" y="4933"/>
                  <a:pt x="4142" y="5064"/>
                  <a:pt x="4302" y="5063"/>
                </a:cubicBezTo>
                <a:cubicBezTo>
                  <a:pt x="4747" y="5062"/>
                  <a:pt x="4580" y="4847"/>
                  <a:pt x="4223" y="4761"/>
                </a:cubicBezTo>
                <a:cubicBezTo>
                  <a:pt x="3635" y="4620"/>
                  <a:pt x="2952" y="4618"/>
                  <a:pt x="2348" y="4572"/>
                </a:cubicBezTo>
                <a:cubicBezTo>
                  <a:pt x="1960" y="4542"/>
                  <a:pt x="1810" y="4378"/>
                  <a:pt x="1434" y="4301"/>
                </a:cubicBezTo>
                <a:cubicBezTo>
                  <a:pt x="1348" y="4283"/>
                  <a:pt x="0" y="4036"/>
                  <a:pt x="849" y="4035"/>
                </a:cubicBezTo>
                <a:cubicBezTo>
                  <a:pt x="1243" y="4035"/>
                  <a:pt x="1495" y="4083"/>
                  <a:pt x="1875" y="4140"/>
                </a:cubicBezTo>
                <a:cubicBezTo>
                  <a:pt x="2269" y="4199"/>
                  <a:pt x="2407" y="4169"/>
                  <a:pt x="2787" y="4089"/>
                </a:cubicBezTo>
                <a:cubicBezTo>
                  <a:pt x="2962" y="4052"/>
                  <a:pt x="2755" y="3967"/>
                  <a:pt x="2685" y="3950"/>
                </a:cubicBezTo>
                <a:cubicBezTo>
                  <a:pt x="2566" y="3920"/>
                  <a:pt x="2041" y="3875"/>
                  <a:pt x="2002" y="3844"/>
                </a:cubicBezTo>
                <a:cubicBezTo>
                  <a:pt x="2014" y="3832"/>
                  <a:pt x="2377" y="3735"/>
                  <a:pt x="2435" y="3716"/>
                </a:cubicBezTo>
                <a:cubicBezTo>
                  <a:pt x="2778" y="3598"/>
                  <a:pt x="3179" y="3536"/>
                  <a:pt x="3540" y="3457"/>
                </a:cubicBezTo>
                <a:cubicBezTo>
                  <a:pt x="4159" y="3320"/>
                  <a:pt x="4581" y="3373"/>
                  <a:pt x="5203" y="3393"/>
                </a:cubicBezTo>
                <a:cubicBezTo>
                  <a:pt x="5932" y="3417"/>
                  <a:pt x="6671" y="3450"/>
                  <a:pt x="7394" y="3338"/>
                </a:cubicBezTo>
                <a:cubicBezTo>
                  <a:pt x="7743" y="3284"/>
                  <a:pt x="8102" y="3223"/>
                  <a:pt x="8453" y="3288"/>
                </a:cubicBezTo>
                <a:cubicBezTo>
                  <a:pt x="8674" y="3328"/>
                  <a:pt x="8704" y="3316"/>
                  <a:pt x="8913" y="3322"/>
                </a:cubicBezTo>
                <a:cubicBezTo>
                  <a:pt x="9244" y="3331"/>
                  <a:pt x="9370" y="3575"/>
                  <a:pt x="9953" y="3537"/>
                </a:cubicBezTo>
                <a:cubicBezTo>
                  <a:pt x="10314" y="3513"/>
                  <a:pt x="10587" y="3487"/>
                  <a:pt x="10956" y="3492"/>
                </a:cubicBezTo>
                <a:cubicBezTo>
                  <a:pt x="10989" y="3492"/>
                  <a:pt x="11588" y="3518"/>
                  <a:pt x="11531" y="3456"/>
                </a:cubicBezTo>
                <a:cubicBezTo>
                  <a:pt x="11444" y="3362"/>
                  <a:pt x="10905" y="3276"/>
                  <a:pt x="10949" y="3102"/>
                </a:cubicBezTo>
                <a:cubicBezTo>
                  <a:pt x="10966" y="3031"/>
                  <a:pt x="10728" y="3008"/>
                  <a:pt x="10673" y="2997"/>
                </a:cubicBezTo>
                <a:cubicBezTo>
                  <a:pt x="9641" y="2790"/>
                  <a:pt x="11171" y="2911"/>
                  <a:pt x="11329" y="2927"/>
                </a:cubicBezTo>
                <a:cubicBezTo>
                  <a:pt x="11910" y="2988"/>
                  <a:pt x="12495" y="3004"/>
                  <a:pt x="13070" y="2886"/>
                </a:cubicBezTo>
                <a:cubicBezTo>
                  <a:pt x="13328" y="2833"/>
                  <a:pt x="13511" y="2904"/>
                  <a:pt x="13771" y="2941"/>
                </a:cubicBezTo>
                <a:cubicBezTo>
                  <a:pt x="14042" y="2980"/>
                  <a:pt x="14273" y="3033"/>
                  <a:pt x="14537" y="3079"/>
                </a:cubicBezTo>
                <a:cubicBezTo>
                  <a:pt x="14945" y="3151"/>
                  <a:pt x="15167" y="3020"/>
                  <a:pt x="15556" y="3039"/>
                </a:cubicBezTo>
                <a:cubicBezTo>
                  <a:pt x="15869" y="3053"/>
                  <a:pt x="16098" y="3106"/>
                  <a:pt x="16431" y="3099"/>
                </a:cubicBezTo>
                <a:cubicBezTo>
                  <a:pt x="16650" y="3094"/>
                  <a:pt x="17906" y="3054"/>
                  <a:pt x="17881" y="2728"/>
                </a:cubicBezTo>
                <a:cubicBezTo>
                  <a:pt x="17857" y="2424"/>
                  <a:pt x="17129" y="2162"/>
                  <a:pt x="17091" y="1856"/>
                </a:cubicBezTo>
                <a:cubicBezTo>
                  <a:pt x="17068" y="1673"/>
                  <a:pt x="17140" y="1684"/>
                  <a:pt x="17043" y="1442"/>
                </a:cubicBezTo>
                <a:cubicBezTo>
                  <a:pt x="16875" y="1020"/>
                  <a:pt x="16944" y="981"/>
                  <a:pt x="17245" y="658"/>
                </a:cubicBezTo>
                <a:cubicBezTo>
                  <a:pt x="17494" y="391"/>
                  <a:pt x="17761" y="200"/>
                  <a:pt x="18115" y="87"/>
                </a:cubicBezTo>
                <a:cubicBezTo>
                  <a:pt x="18387" y="0"/>
                  <a:pt x="18526" y="54"/>
                  <a:pt x="18244" y="272"/>
                </a:cubicBezTo>
                <a:cubicBezTo>
                  <a:pt x="18045" y="425"/>
                  <a:pt x="17950" y="473"/>
                  <a:pt x="17931" y="735"/>
                </a:cubicBezTo>
                <a:cubicBezTo>
                  <a:pt x="17911" y="1029"/>
                  <a:pt x="17537" y="867"/>
                  <a:pt x="17418" y="1167"/>
                </a:cubicBezTo>
                <a:cubicBezTo>
                  <a:pt x="17316" y="1421"/>
                  <a:pt x="17533" y="1573"/>
                  <a:pt x="17758" y="1599"/>
                </a:cubicBezTo>
                <a:cubicBezTo>
                  <a:pt x="18038" y="1632"/>
                  <a:pt x="18023" y="1661"/>
                  <a:pt x="18249" y="1839"/>
                </a:cubicBezTo>
                <a:cubicBezTo>
                  <a:pt x="18448" y="1995"/>
                  <a:pt x="18617" y="2112"/>
                  <a:pt x="18824" y="2254"/>
                </a:cubicBezTo>
                <a:cubicBezTo>
                  <a:pt x="19160" y="2486"/>
                  <a:pt x="18827" y="2468"/>
                  <a:pt x="19159" y="2661"/>
                </a:cubicBezTo>
                <a:cubicBezTo>
                  <a:pt x="19439" y="2825"/>
                  <a:pt x="19632" y="3012"/>
                  <a:pt x="19432" y="3349"/>
                </a:cubicBezTo>
                <a:cubicBezTo>
                  <a:pt x="19125" y="3816"/>
                  <a:pt x="18189" y="3936"/>
                  <a:pt x="17669" y="3918"/>
                </a:cubicBezTo>
                <a:cubicBezTo>
                  <a:pt x="17343" y="3907"/>
                  <a:pt x="17036" y="3805"/>
                  <a:pt x="16706" y="3780"/>
                </a:cubicBezTo>
                <a:cubicBezTo>
                  <a:pt x="16388" y="3759"/>
                  <a:pt x="16761" y="3899"/>
                  <a:pt x="16835" y="3923"/>
                </a:cubicBezTo>
                <a:cubicBezTo>
                  <a:pt x="16998" y="3972"/>
                  <a:pt x="17789" y="4161"/>
                  <a:pt x="17861" y="4218"/>
                </a:cubicBezTo>
                <a:cubicBezTo>
                  <a:pt x="18011" y="4337"/>
                  <a:pt x="17157" y="4258"/>
                  <a:pt x="17126" y="4255"/>
                </a:cubicBezTo>
                <a:cubicBezTo>
                  <a:pt x="17124" y="4254"/>
                  <a:pt x="16389" y="4142"/>
                  <a:pt x="16628" y="4232"/>
                </a:cubicBezTo>
                <a:cubicBezTo>
                  <a:pt x="16847" y="4315"/>
                  <a:pt x="17287" y="4473"/>
                  <a:pt x="16709" y="4446"/>
                </a:cubicBezTo>
                <a:cubicBezTo>
                  <a:pt x="16598" y="4441"/>
                  <a:pt x="16250" y="4398"/>
                  <a:pt x="16169" y="4413"/>
                </a:cubicBezTo>
                <a:cubicBezTo>
                  <a:pt x="16266" y="4540"/>
                  <a:pt x="16784" y="4604"/>
                  <a:pt x="16947" y="4608"/>
                </a:cubicBezTo>
                <a:cubicBezTo>
                  <a:pt x="17026" y="4608"/>
                  <a:pt x="17690" y="4595"/>
                  <a:pt x="17645" y="4717"/>
                </a:cubicBezTo>
                <a:cubicBezTo>
                  <a:pt x="17621" y="4781"/>
                  <a:pt x="17515" y="4797"/>
                  <a:pt x="17763" y="4836"/>
                </a:cubicBezTo>
                <a:cubicBezTo>
                  <a:pt x="18392" y="4936"/>
                  <a:pt x="19084" y="4992"/>
                  <a:pt x="19724" y="5066"/>
                </a:cubicBezTo>
                <a:cubicBezTo>
                  <a:pt x="20286" y="5130"/>
                  <a:pt x="20911" y="5189"/>
                  <a:pt x="21465" y="5281"/>
                </a:cubicBezTo>
                <a:cubicBezTo>
                  <a:pt x="22102" y="5387"/>
                  <a:pt x="22009" y="5451"/>
                  <a:pt x="22688" y="5300"/>
                </a:cubicBezTo>
                <a:cubicBezTo>
                  <a:pt x="23411" y="5140"/>
                  <a:pt x="23550" y="5177"/>
                  <a:pt x="24262" y="5201"/>
                </a:cubicBezTo>
                <a:cubicBezTo>
                  <a:pt x="24779" y="5213"/>
                  <a:pt x="25256" y="5061"/>
                  <a:pt x="25779" y="5016"/>
                </a:cubicBezTo>
                <a:cubicBezTo>
                  <a:pt x="25981" y="4998"/>
                  <a:pt x="27252" y="4908"/>
                  <a:pt x="27325" y="4801"/>
                </a:cubicBezTo>
                <a:cubicBezTo>
                  <a:pt x="27364" y="4745"/>
                  <a:pt x="27297" y="4531"/>
                  <a:pt x="27120" y="4525"/>
                </a:cubicBezTo>
                <a:cubicBezTo>
                  <a:pt x="26999" y="4522"/>
                  <a:pt x="26720" y="4572"/>
                  <a:pt x="26573" y="4582"/>
                </a:cubicBezTo>
                <a:cubicBezTo>
                  <a:pt x="26452" y="4590"/>
                  <a:pt x="25466" y="4654"/>
                  <a:pt x="25806" y="4296"/>
                </a:cubicBezTo>
                <a:cubicBezTo>
                  <a:pt x="25992" y="4101"/>
                  <a:pt x="26625" y="3989"/>
                  <a:pt x="26907" y="3922"/>
                </a:cubicBezTo>
                <a:cubicBezTo>
                  <a:pt x="27465" y="3787"/>
                  <a:pt x="27798" y="3779"/>
                  <a:pt x="28361" y="3747"/>
                </a:cubicBezTo>
                <a:cubicBezTo>
                  <a:pt x="28737" y="3726"/>
                  <a:pt x="28996" y="3664"/>
                  <a:pt x="29280" y="3404"/>
                </a:cubicBezTo>
                <a:cubicBezTo>
                  <a:pt x="29636" y="3076"/>
                  <a:pt x="29010" y="3180"/>
                  <a:pt x="29450" y="2970"/>
                </a:cubicBezTo>
                <a:cubicBezTo>
                  <a:pt x="29754" y="2826"/>
                  <a:pt x="29827" y="2755"/>
                  <a:pt x="30059" y="2523"/>
                </a:cubicBezTo>
                <a:cubicBezTo>
                  <a:pt x="30367" y="2214"/>
                  <a:pt x="30523" y="2386"/>
                  <a:pt x="30884" y="2390"/>
                </a:cubicBezTo>
                <a:cubicBezTo>
                  <a:pt x="31143" y="2394"/>
                  <a:pt x="31357" y="2369"/>
                  <a:pt x="31630" y="2386"/>
                </a:cubicBezTo>
                <a:cubicBezTo>
                  <a:pt x="32344" y="2431"/>
                  <a:pt x="32455" y="2491"/>
                  <a:pt x="33193" y="2341"/>
                </a:cubicBezTo>
                <a:cubicBezTo>
                  <a:pt x="33574" y="2264"/>
                  <a:pt x="34400" y="2053"/>
                  <a:pt x="34752" y="2107"/>
                </a:cubicBezTo>
                <a:cubicBezTo>
                  <a:pt x="35169" y="2171"/>
                  <a:pt x="35234" y="2184"/>
                  <a:pt x="35668" y="2121"/>
                </a:cubicBezTo>
                <a:cubicBezTo>
                  <a:pt x="36476" y="2002"/>
                  <a:pt x="36821" y="2085"/>
                  <a:pt x="37604" y="2148"/>
                </a:cubicBezTo>
                <a:cubicBezTo>
                  <a:pt x="38211" y="2198"/>
                  <a:pt x="39335" y="2107"/>
                  <a:pt x="39881" y="1845"/>
                </a:cubicBezTo>
                <a:cubicBezTo>
                  <a:pt x="40396" y="1598"/>
                  <a:pt x="40430" y="1603"/>
                  <a:pt x="40951" y="1826"/>
                </a:cubicBezTo>
                <a:cubicBezTo>
                  <a:pt x="41569" y="2070"/>
                  <a:pt x="41820" y="1656"/>
                  <a:pt x="42417" y="1505"/>
                </a:cubicBezTo>
                <a:cubicBezTo>
                  <a:pt x="42664" y="1442"/>
                  <a:pt x="42906" y="1388"/>
                  <a:pt x="43156" y="1322"/>
                </a:cubicBezTo>
                <a:cubicBezTo>
                  <a:pt x="43490" y="1234"/>
                  <a:pt x="43842" y="1257"/>
                  <a:pt x="44144" y="1160"/>
                </a:cubicBezTo>
                <a:cubicBezTo>
                  <a:pt x="44445" y="1063"/>
                  <a:pt x="44552" y="850"/>
                  <a:pt x="44979" y="786"/>
                </a:cubicBezTo>
                <a:cubicBezTo>
                  <a:pt x="45337" y="733"/>
                  <a:pt x="45684" y="805"/>
                  <a:pt x="45982" y="1008"/>
                </a:cubicBezTo>
                <a:cubicBezTo>
                  <a:pt x="46321" y="1239"/>
                  <a:pt x="46672" y="1265"/>
                  <a:pt x="47075" y="1282"/>
                </a:cubicBezTo>
                <a:cubicBezTo>
                  <a:pt x="47425" y="1297"/>
                  <a:pt x="47783" y="1277"/>
                  <a:pt x="48124" y="1293"/>
                </a:cubicBezTo>
                <a:cubicBezTo>
                  <a:pt x="48473" y="1309"/>
                  <a:pt x="48853" y="1399"/>
                  <a:pt x="48466" y="1768"/>
                </a:cubicBezTo>
                <a:cubicBezTo>
                  <a:pt x="48351" y="1877"/>
                  <a:pt x="47602" y="2451"/>
                  <a:pt x="47844" y="2630"/>
                </a:cubicBezTo>
                <a:cubicBezTo>
                  <a:pt x="48092" y="2814"/>
                  <a:pt x="48839" y="2225"/>
                  <a:pt x="49080" y="2097"/>
                </a:cubicBezTo>
                <a:cubicBezTo>
                  <a:pt x="49493" y="1876"/>
                  <a:pt x="49865" y="1929"/>
                  <a:pt x="50297" y="1759"/>
                </a:cubicBezTo>
                <a:cubicBezTo>
                  <a:pt x="50576" y="1649"/>
                  <a:pt x="50774" y="1546"/>
                  <a:pt x="51072" y="1452"/>
                </a:cubicBezTo>
                <a:cubicBezTo>
                  <a:pt x="51570" y="1294"/>
                  <a:pt x="51763" y="1196"/>
                  <a:pt x="52303" y="1144"/>
                </a:cubicBezTo>
                <a:cubicBezTo>
                  <a:pt x="52668" y="1109"/>
                  <a:pt x="52796" y="1094"/>
                  <a:pt x="53151" y="990"/>
                </a:cubicBezTo>
                <a:cubicBezTo>
                  <a:pt x="53469" y="896"/>
                  <a:pt x="53653" y="1008"/>
                  <a:pt x="53986" y="1014"/>
                </a:cubicBezTo>
                <a:cubicBezTo>
                  <a:pt x="54309" y="1021"/>
                  <a:pt x="54642" y="982"/>
                  <a:pt x="54980" y="987"/>
                </a:cubicBezTo>
                <a:cubicBezTo>
                  <a:pt x="55509" y="994"/>
                  <a:pt x="55724" y="996"/>
                  <a:pt x="56257" y="902"/>
                </a:cubicBezTo>
                <a:cubicBezTo>
                  <a:pt x="57024" y="767"/>
                  <a:pt x="57180" y="813"/>
                  <a:pt x="57929" y="987"/>
                </a:cubicBezTo>
                <a:cubicBezTo>
                  <a:pt x="58523" y="1125"/>
                  <a:pt x="58859" y="628"/>
                  <a:pt x="59473" y="828"/>
                </a:cubicBezTo>
                <a:cubicBezTo>
                  <a:pt x="60194" y="1070"/>
                  <a:pt x="60042" y="1148"/>
                  <a:pt x="60857" y="1044"/>
                </a:cubicBezTo>
                <a:cubicBezTo>
                  <a:pt x="61222" y="997"/>
                  <a:pt x="61565" y="1011"/>
                  <a:pt x="61926" y="959"/>
                </a:cubicBezTo>
                <a:cubicBezTo>
                  <a:pt x="62432" y="886"/>
                  <a:pt x="62393" y="1077"/>
                  <a:pt x="62750" y="1063"/>
                </a:cubicBezTo>
                <a:cubicBezTo>
                  <a:pt x="62976" y="1054"/>
                  <a:pt x="63366" y="952"/>
                  <a:pt x="63616" y="913"/>
                </a:cubicBezTo>
                <a:cubicBezTo>
                  <a:pt x="63952" y="860"/>
                  <a:pt x="64016" y="824"/>
                  <a:pt x="64325" y="710"/>
                </a:cubicBezTo>
                <a:cubicBezTo>
                  <a:pt x="64683" y="579"/>
                  <a:pt x="64766" y="797"/>
                  <a:pt x="65107" y="935"/>
                </a:cubicBezTo>
                <a:cubicBezTo>
                  <a:pt x="65686" y="1153"/>
                  <a:pt x="66060" y="930"/>
                  <a:pt x="66662" y="1286"/>
                </a:cubicBezTo>
                <a:cubicBezTo>
                  <a:pt x="67119" y="1557"/>
                  <a:pt x="67250" y="1672"/>
                  <a:pt x="67798" y="1657"/>
                </a:cubicBezTo>
                <a:cubicBezTo>
                  <a:pt x="68197" y="1645"/>
                  <a:pt x="68587" y="1709"/>
                  <a:pt x="68906" y="1963"/>
                </a:cubicBezTo>
                <a:cubicBezTo>
                  <a:pt x="69312" y="2286"/>
                  <a:pt x="70051" y="2073"/>
                  <a:pt x="70317" y="2360"/>
                </a:cubicBezTo>
                <a:cubicBezTo>
                  <a:pt x="70592" y="2657"/>
                  <a:pt x="69514" y="2983"/>
                  <a:pt x="69324" y="3012"/>
                </a:cubicBezTo>
                <a:cubicBezTo>
                  <a:pt x="68638" y="3120"/>
                  <a:pt x="68274" y="3238"/>
                  <a:pt x="67624" y="3410"/>
                </a:cubicBezTo>
                <a:cubicBezTo>
                  <a:pt x="67254" y="3508"/>
                  <a:pt x="66745" y="3704"/>
                  <a:pt x="66452" y="3952"/>
                </a:cubicBezTo>
                <a:cubicBezTo>
                  <a:pt x="66011" y="4326"/>
                  <a:pt x="66780" y="4395"/>
                  <a:pt x="65596" y="4450"/>
                </a:cubicBezTo>
                <a:cubicBezTo>
                  <a:pt x="65154" y="4470"/>
                  <a:pt x="64201" y="4588"/>
                  <a:pt x="63950" y="4999"/>
                </a:cubicBezTo>
                <a:cubicBezTo>
                  <a:pt x="63667" y="5461"/>
                  <a:pt x="64859" y="5607"/>
                  <a:pt x="65111" y="5628"/>
                </a:cubicBezTo>
                <a:cubicBezTo>
                  <a:pt x="65767" y="5682"/>
                  <a:pt x="66347" y="5754"/>
                  <a:pt x="67012" y="5768"/>
                </a:cubicBezTo>
                <a:cubicBezTo>
                  <a:pt x="67834" y="5786"/>
                  <a:pt x="66830" y="6031"/>
                  <a:pt x="66643" y="6089"/>
                </a:cubicBezTo>
                <a:cubicBezTo>
                  <a:pt x="66201" y="6228"/>
                  <a:pt x="65554" y="6520"/>
                  <a:pt x="65104" y="6520"/>
                </a:cubicBezTo>
                <a:close/>
                <a:moveTo>
                  <a:pt x="6198" y="3097"/>
                </a:moveTo>
                <a:cubicBezTo>
                  <a:pt x="6355" y="3014"/>
                  <a:pt x="7210" y="3213"/>
                  <a:pt x="6799" y="3222"/>
                </a:cubicBezTo>
                <a:cubicBezTo>
                  <a:pt x="6727" y="3224"/>
                  <a:pt x="6195" y="3184"/>
                  <a:pt x="6198" y="3097"/>
                </a:cubicBezTo>
                <a:close/>
                <a:moveTo>
                  <a:pt x="895" y="4581"/>
                </a:moveTo>
                <a:cubicBezTo>
                  <a:pt x="1060" y="4523"/>
                  <a:pt x="266" y="4353"/>
                  <a:pt x="440" y="4473"/>
                </a:cubicBezTo>
                <a:cubicBezTo>
                  <a:pt x="536" y="4539"/>
                  <a:pt x="780" y="4591"/>
                  <a:pt x="895" y="4581"/>
                </a:cubicBezTo>
                <a:close/>
                <a:moveTo>
                  <a:pt x="5363" y="3026"/>
                </a:moveTo>
                <a:cubicBezTo>
                  <a:pt x="5454" y="3035"/>
                  <a:pt x="5869" y="3098"/>
                  <a:pt x="5922" y="3152"/>
                </a:cubicBezTo>
                <a:cubicBezTo>
                  <a:pt x="5895" y="3202"/>
                  <a:pt x="5033" y="3007"/>
                  <a:pt x="5363" y="3026"/>
                </a:cubicBezTo>
                <a:close/>
                <a:moveTo>
                  <a:pt x="11157" y="2603"/>
                </a:moveTo>
                <a:cubicBezTo>
                  <a:pt x="11540" y="2635"/>
                  <a:pt x="11634" y="2741"/>
                  <a:pt x="11133" y="2737"/>
                </a:cubicBezTo>
                <a:cubicBezTo>
                  <a:pt x="10998" y="2736"/>
                  <a:pt x="10245" y="2697"/>
                  <a:pt x="10167" y="2641"/>
                </a:cubicBezTo>
                <a:cubicBezTo>
                  <a:pt x="10234" y="2588"/>
                  <a:pt x="11004" y="2596"/>
                  <a:pt x="11157" y="2603"/>
                </a:cubicBezTo>
                <a:close/>
                <a:moveTo>
                  <a:pt x="16450" y="1736"/>
                </a:moveTo>
                <a:cubicBezTo>
                  <a:pt x="16792" y="1825"/>
                  <a:pt x="17474" y="2317"/>
                  <a:pt x="17560" y="2664"/>
                </a:cubicBezTo>
                <a:cubicBezTo>
                  <a:pt x="17610" y="2869"/>
                  <a:pt x="17065" y="2739"/>
                  <a:pt x="16986" y="2715"/>
                </a:cubicBezTo>
                <a:cubicBezTo>
                  <a:pt x="16665" y="2617"/>
                  <a:pt x="16580" y="2606"/>
                  <a:pt x="16252" y="2561"/>
                </a:cubicBezTo>
                <a:cubicBezTo>
                  <a:pt x="15931" y="2517"/>
                  <a:pt x="16455" y="2532"/>
                  <a:pt x="16407" y="2215"/>
                </a:cubicBezTo>
                <a:cubicBezTo>
                  <a:pt x="16376" y="2012"/>
                  <a:pt x="16111" y="1683"/>
                  <a:pt x="16450" y="1736"/>
                </a:cubicBezTo>
                <a:close/>
                <a:moveTo>
                  <a:pt x="20769" y="4777"/>
                </a:moveTo>
                <a:cubicBezTo>
                  <a:pt x="20694" y="4780"/>
                  <a:pt x="20062" y="4812"/>
                  <a:pt x="20037" y="4832"/>
                </a:cubicBezTo>
                <a:cubicBezTo>
                  <a:pt x="20051" y="4861"/>
                  <a:pt x="20974" y="5050"/>
                  <a:pt x="21065" y="4863"/>
                </a:cubicBezTo>
                <a:cubicBezTo>
                  <a:pt x="21112" y="4767"/>
                  <a:pt x="20802" y="4776"/>
                  <a:pt x="20769" y="4777"/>
                </a:cubicBezTo>
                <a:close/>
                <a:moveTo>
                  <a:pt x="23539" y="4959"/>
                </a:moveTo>
                <a:cubicBezTo>
                  <a:pt x="23427" y="4962"/>
                  <a:pt x="22484" y="5011"/>
                  <a:pt x="22494" y="4900"/>
                </a:cubicBezTo>
                <a:cubicBezTo>
                  <a:pt x="22496" y="4882"/>
                  <a:pt x="22782" y="4588"/>
                  <a:pt x="22816" y="4549"/>
                </a:cubicBezTo>
                <a:cubicBezTo>
                  <a:pt x="23040" y="4291"/>
                  <a:pt x="23207" y="4205"/>
                  <a:pt x="23565" y="4267"/>
                </a:cubicBezTo>
                <a:cubicBezTo>
                  <a:pt x="23789" y="4305"/>
                  <a:pt x="24177" y="4511"/>
                  <a:pt x="24218" y="4745"/>
                </a:cubicBezTo>
                <a:cubicBezTo>
                  <a:pt x="24260" y="4989"/>
                  <a:pt x="23689" y="4956"/>
                  <a:pt x="23539" y="4959"/>
                </a:cubicBezTo>
                <a:close/>
                <a:moveTo>
                  <a:pt x="9163" y="3157"/>
                </a:moveTo>
                <a:cubicBezTo>
                  <a:pt x="9633" y="3306"/>
                  <a:pt x="9494" y="3098"/>
                  <a:pt x="9137" y="3077"/>
                </a:cubicBezTo>
                <a:cubicBezTo>
                  <a:pt x="8975" y="3067"/>
                  <a:pt x="9092" y="3129"/>
                  <a:pt x="9163" y="3157"/>
                </a:cubicBezTo>
                <a:close/>
              </a:path>
            </a:pathLst>
          </a:custGeom>
          <a:solidFill>
            <a:srgbClr val="0099FF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" name="2">
            <a:extLst>
              <a:ext uri="{FF2B5EF4-FFF2-40B4-BE49-F238E27FC236}">
                <a16:creationId xmlns:a16="http://schemas.microsoft.com/office/drawing/2014/main" id="{9347E74E-FAA8-4B15-919C-AC5440580DCD}"/>
              </a:ext>
            </a:extLst>
          </p:cNvPr>
          <p:cNvSpPr>
            <a:spLocks noEditPoints="1"/>
          </p:cNvSpPr>
          <p:nvPr/>
        </p:nvSpPr>
        <p:spPr bwMode="auto">
          <a:xfrm>
            <a:off x="104570" y="170584"/>
            <a:ext cx="3863844" cy="4216469"/>
          </a:xfrm>
          <a:custGeom>
            <a:avLst/>
            <a:gdLst>
              <a:gd name="T0" fmla="*/ 38938 w 43558"/>
              <a:gd name="T1" fmla="*/ 3419 h 47470"/>
              <a:gd name="T2" fmla="*/ 41414 w 43558"/>
              <a:gd name="T3" fmla="*/ 1362 h 47470"/>
              <a:gd name="T4" fmla="*/ 39403 w 43558"/>
              <a:gd name="T5" fmla="*/ 9 h 47470"/>
              <a:gd name="T6" fmla="*/ 31823 w 43558"/>
              <a:gd name="T7" fmla="*/ 1071 h 47470"/>
              <a:gd name="T8" fmla="*/ 33456 w 43558"/>
              <a:gd name="T9" fmla="*/ 4005 h 47470"/>
              <a:gd name="T10" fmla="*/ 33815 w 43558"/>
              <a:gd name="T11" fmla="*/ 6528 h 47470"/>
              <a:gd name="T12" fmla="*/ 22641 w 43558"/>
              <a:gd name="T13" fmla="*/ 34370 h 47470"/>
              <a:gd name="T14" fmla="*/ 23930 w 43558"/>
              <a:gd name="T15" fmla="*/ 44482 h 47470"/>
              <a:gd name="T16" fmla="*/ 26113 w 43558"/>
              <a:gd name="T17" fmla="*/ 45577 h 47470"/>
              <a:gd name="T18" fmla="*/ 29233 w 43558"/>
              <a:gd name="T19" fmla="*/ 38608 h 47470"/>
              <a:gd name="T20" fmla="*/ 32986 w 43558"/>
              <a:gd name="T21" fmla="*/ 29605 h 47470"/>
              <a:gd name="T22" fmla="*/ 28246 w 43558"/>
              <a:gd name="T23" fmla="*/ 26312 h 47470"/>
              <a:gd name="T24" fmla="*/ 22071 w 43558"/>
              <a:gd name="T25" fmla="*/ 23516 h 47470"/>
              <a:gd name="T26" fmla="*/ 17494 w 43558"/>
              <a:gd name="T27" fmla="*/ 20683 h 47470"/>
              <a:gd name="T28" fmla="*/ 17398 w 43558"/>
              <a:gd name="T29" fmla="*/ 17063 h 47470"/>
              <a:gd name="T30" fmla="*/ 21911 w 43558"/>
              <a:gd name="T31" fmla="*/ 15309 h 47470"/>
              <a:gd name="T32" fmla="*/ 26673 w 43558"/>
              <a:gd name="T33" fmla="*/ 11533 h 47470"/>
              <a:gd name="T34" fmla="*/ 25796 w 43558"/>
              <a:gd name="T35" fmla="*/ 10522 h 47470"/>
              <a:gd name="T36" fmla="*/ 28943 w 43558"/>
              <a:gd name="T37" fmla="*/ 7756 h 47470"/>
              <a:gd name="T38" fmla="*/ 23867 w 43558"/>
              <a:gd name="T39" fmla="*/ 9058 h 47470"/>
              <a:gd name="T40" fmla="*/ 23993 w 43558"/>
              <a:gd name="T41" fmla="*/ 4830 h 47470"/>
              <a:gd name="T42" fmla="*/ 24878 w 43558"/>
              <a:gd name="T43" fmla="*/ 2827 h 47470"/>
              <a:gd name="T44" fmla="*/ 20590 w 43558"/>
              <a:gd name="T45" fmla="*/ 4101 h 47470"/>
              <a:gd name="T46" fmla="*/ 13279 w 43558"/>
              <a:gd name="T47" fmla="*/ 3650 h 47470"/>
              <a:gd name="T48" fmla="*/ 5415 w 43558"/>
              <a:gd name="T49" fmla="*/ 5025 h 47470"/>
              <a:gd name="T50" fmla="*/ 4066 w 43558"/>
              <a:gd name="T51" fmla="*/ 6930 h 47470"/>
              <a:gd name="T52" fmla="*/ 7730 w 43558"/>
              <a:gd name="T53" fmla="*/ 6267 h 47470"/>
              <a:gd name="T54" fmla="*/ 10589 w 43558"/>
              <a:gd name="T55" fmla="*/ 8063 h 47470"/>
              <a:gd name="T56" fmla="*/ 9398 w 43558"/>
              <a:gd name="T57" fmla="*/ 12281 h 47470"/>
              <a:gd name="T58" fmla="*/ 10408 w 43558"/>
              <a:gd name="T59" fmla="*/ 18204 h 47470"/>
              <a:gd name="T60" fmla="*/ 16282 w 43558"/>
              <a:gd name="T61" fmla="*/ 22886 h 47470"/>
              <a:gd name="T62" fmla="*/ 21709 w 43558"/>
              <a:gd name="T63" fmla="*/ 11491 h 47470"/>
              <a:gd name="T64" fmla="*/ 5290 w 43558"/>
              <a:gd name="T65" fmla="*/ 7688 h 47470"/>
              <a:gd name="T66" fmla="*/ 21186 w 43558"/>
              <a:gd name="T67" fmla="*/ 11291 h 47470"/>
              <a:gd name="T68" fmla="*/ 23008 w 43558"/>
              <a:gd name="T69" fmla="*/ 12058 h 47470"/>
              <a:gd name="T70" fmla="*/ 9610 w 43558"/>
              <a:gd name="T71" fmla="*/ 9299 h 47470"/>
              <a:gd name="T72" fmla="*/ 27474 w 43558"/>
              <a:gd name="T73" fmla="*/ 10119 h 47470"/>
              <a:gd name="T74" fmla="*/ 28287 w 43558"/>
              <a:gd name="T75" fmla="*/ 4592 h 47470"/>
              <a:gd name="T76" fmla="*/ 25897 w 43558"/>
              <a:gd name="T77" fmla="*/ 3476 h 47470"/>
              <a:gd name="T78" fmla="*/ 28693 w 43558"/>
              <a:gd name="T79" fmla="*/ 2858 h 47470"/>
              <a:gd name="T80" fmla="*/ 29184 w 43558"/>
              <a:gd name="T81" fmla="*/ 4728 h 47470"/>
              <a:gd name="T82" fmla="*/ 22203 w 43558"/>
              <a:gd name="T83" fmla="*/ 2751 h 47470"/>
              <a:gd name="T84" fmla="*/ 22086 w 43558"/>
              <a:gd name="T85" fmla="*/ 3681 h 47470"/>
              <a:gd name="T86" fmla="*/ 17559 w 43558"/>
              <a:gd name="T87" fmla="*/ 5955 h 47470"/>
              <a:gd name="T88" fmla="*/ 24801 w 43558"/>
              <a:gd name="T89" fmla="*/ 5779 h 47470"/>
              <a:gd name="T90" fmla="*/ 24056 w 43558"/>
              <a:gd name="T91" fmla="*/ 2961 h 47470"/>
              <a:gd name="T92" fmla="*/ 30612 w 43558"/>
              <a:gd name="T93" fmla="*/ 187 h 47470"/>
              <a:gd name="T94" fmla="*/ 28904 w 43558"/>
              <a:gd name="T95" fmla="*/ 950 h 47470"/>
              <a:gd name="T96" fmla="*/ 31689 w 43558"/>
              <a:gd name="T97" fmla="*/ 787 h 47470"/>
              <a:gd name="T98" fmla="*/ 28618 w 43558"/>
              <a:gd name="T99" fmla="*/ 2045 h 47470"/>
              <a:gd name="T100" fmla="*/ 24684 w 43558"/>
              <a:gd name="T101" fmla="*/ 1792 h 47470"/>
              <a:gd name="T102" fmla="*/ 24719 w 43558"/>
              <a:gd name="T103" fmla="*/ 1049 h 47470"/>
              <a:gd name="T104" fmla="*/ 21662 w 43558"/>
              <a:gd name="T105" fmla="*/ 2062 h 47470"/>
              <a:gd name="T106" fmla="*/ 17800 w 43558"/>
              <a:gd name="T107" fmla="*/ 2885 h 47470"/>
              <a:gd name="T108" fmla="*/ 27167 w 43558"/>
              <a:gd name="T109" fmla="*/ 682 h 47470"/>
              <a:gd name="T110" fmla="*/ 18445 w 43558"/>
              <a:gd name="T111" fmla="*/ 19955 h 47470"/>
              <a:gd name="T112" fmla="*/ 23169 w 43558"/>
              <a:gd name="T113" fmla="*/ 21089 h 47470"/>
              <a:gd name="T114" fmla="*/ 27370 w 43558"/>
              <a:gd name="T115" fmla="*/ 47277 h 47470"/>
              <a:gd name="T116" fmla="*/ 24454 w 43558"/>
              <a:gd name="T117" fmla="*/ 45584 h 47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3558" h="47470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0044" y="25228"/>
                </a:moveTo>
                <a:cubicBezTo>
                  <a:pt x="20037" y="25604"/>
                  <a:pt x="20279" y="26561"/>
                  <a:pt x="19649" y="27311"/>
                </a:cubicBezTo>
                <a:cubicBezTo>
                  <a:pt x="19424" y="27415"/>
                  <a:pt x="19269" y="27573"/>
                  <a:pt x="19203" y="27798"/>
                </a:cubicBezTo>
                <a:cubicBezTo>
                  <a:pt x="19128" y="28052"/>
                  <a:pt x="18979" y="28250"/>
                  <a:pt x="19014" y="28522"/>
                </a:cubicBezTo>
                <a:cubicBezTo>
                  <a:pt x="19039" y="28721"/>
                  <a:pt x="19145" y="28708"/>
                  <a:pt x="19288" y="28681"/>
                </a:cubicBezTo>
                <a:cubicBezTo>
                  <a:pt x="19363" y="28667"/>
                  <a:pt x="19232" y="29079"/>
                  <a:pt x="19233" y="29076"/>
                </a:cubicBezTo>
                <a:cubicBezTo>
                  <a:pt x="19177" y="29094"/>
                  <a:pt x="19095" y="29135"/>
                  <a:pt x="19028" y="29234"/>
                </a:cubicBezTo>
                <a:cubicBezTo>
                  <a:pt x="18743" y="29656"/>
                  <a:pt x="19062" y="30032"/>
                  <a:pt x="19341" y="30332"/>
                </a:cubicBezTo>
                <a:cubicBezTo>
                  <a:pt x="19780" y="30805"/>
                  <a:pt x="19906" y="31337"/>
                  <a:pt x="20224" y="31879"/>
                </a:cubicBezTo>
                <a:cubicBezTo>
                  <a:pt x="20429" y="32227"/>
                  <a:pt x="20514" y="32352"/>
                  <a:pt x="20662" y="32745"/>
                </a:cubicBezTo>
                <a:cubicBezTo>
                  <a:pt x="20931" y="33458"/>
                  <a:pt x="21996" y="33482"/>
                  <a:pt x="22641" y="34370"/>
                </a:cubicBezTo>
                <a:cubicBezTo>
                  <a:pt x="22714" y="34655"/>
                  <a:pt x="22840" y="35048"/>
                  <a:pt x="22879" y="35350"/>
                </a:cubicBezTo>
                <a:cubicBezTo>
                  <a:pt x="22930" y="35741"/>
                  <a:pt x="22839" y="36001"/>
                  <a:pt x="22892" y="36378"/>
                </a:cubicBezTo>
                <a:cubicBezTo>
                  <a:pt x="22957" y="36841"/>
                  <a:pt x="22987" y="37316"/>
                  <a:pt x="22945" y="37783"/>
                </a:cubicBezTo>
                <a:cubicBezTo>
                  <a:pt x="22919" y="38066"/>
                  <a:pt x="22950" y="38180"/>
                  <a:pt x="22967" y="38454"/>
                </a:cubicBezTo>
                <a:cubicBezTo>
                  <a:pt x="22993" y="38888"/>
                  <a:pt x="23107" y="39086"/>
                  <a:pt x="23180" y="39473"/>
                </a:cubicBezTo>
                <a:cubicBezTo>
                  <a:pt x="23232" y="39789"/>
                  <a:pt x="23211" y="40232"/>
                  <a:pt x="23178" y="40552"/>
                </a:cubicBezTo>
                <a:cubicBezTo>
                  <a:pt x="23122" y="41095"/>
                  <a:pt x="22989" y="40954"/>
                  <a:pt x="23205" y="41528"/>
                </a:cubicBezTo>
                <a:cubicBezTo>
                  <a:pt x="23318" y="41831"/>
                  <a:pt x="23306" y="42052"/>
                  <a:pt x="23389" y="42319"/>
                </a:cubicBezTo>
                <a:cubicBezTo>
                  <a:pt x="23476" y="42600"/>
                  <a:pt x="23586" y="42623"/>
                  <a:pt x="23817" y="42713"/>
                </a:cubicBezTo>
                <a:cubicBezTo>
                  <a:pt x="23975" y="42775"/>
                  <a:pt x="23931" y="42991"/>
                  <a:pt x="23950" y="43155"/>
                </a:cubicBezTo>
                <a:cubicBezTo>
                  <a:pt x="23975" y="43372"/>
                  <a:pt x="24204" y="43918"/>
                  <a:pt x="24193" y="43999"/>
                </a:cubicBezTo>
                <a:cubicBezTo>
                  <a:pt x="24175" y="44122"/>
                  <a:pt x="24177" y="44108"/>
                  <a:pt x="24178" y="44236"/>
                </a:cubicBezTo>
                <a:cubicBezTo>
                  <a:pt x="24180" y="44505"/>
                  <a:pt x="23882" y="43961"/>
                  <a:pt x="23776" y="44234"/>
                </a:cubicBezTo>
                <a:cubicBezTo>
                  <a:pt x="23697" y="44436"/>
                  <a:pt x="23750" y="44442"/>
                  <a:pt x="23930" y="44482"/>
                </a:cubicBezTo>
                <a:cubicBezTo>
                  <a:pt x="24476" y="44602"/>
                  <a:pt x="23996" y="44820"/>
                  <a:pt x="24276" y="44807"/>
                </a:cubicBezTo>
                <a:cubicBezTo>
                  <a:pt x="24451" y="44799"/>
                  <a:pt x="24582" y="44904"/>
                  <a:pt x="24475" y="44923"/>
                </a:cubicBezTo>
                <a:cubicBezTo>
                  <a:pt x="24257" y="44961"/>
                  <a:pt x="24315" y="44916"/>
                  <a:pt x="24374" y="45125"/>
                </a:cubicBezTo>
                <a:cubicBezTo>
                  <a:pt x="24444" y="45378"/>
                  <a:pt x="24600" y="45259"/>
                  <a:pt x="24614" y="45584"/>
                </a:cubicBezTo>
                <a:cubicBezTo>
                  <a:pt x="24628" y="45698"/>
                  <a:pt x="24625" y="45732"/>
                  <a:pt x="24728" y="45779"/>
                </a:cubicBezTo>
                <a:cubicBezTo>
                  <a:pt x="24825" y="45823"/>
                  <a:pt x="24850" y="45936"/>
                  <a:pt x="24919" y="46036"/>
                </a:cubicBezTo>
                <a:cubicBezTo>
                  <a:pt x="25203" y="46449"/>
                  <a:pt x="25150" y="46071"/>
                  <a:pt x="25302" y="46214"/>
                </a:cubicBezTo>
                <a:cubicBezTo>
                  <a:pt x="25499" y="46400"/>
                  <a:pt x="25128" y="46325"/>
                  <a:pt x="25250" y="46457"/>
                </a:cubicBezTo>
                <a:cubicBezTo>
                  <a:pt x="25373" y="46589"/>
                  <a:pt x="25527" y="46476"/>
                  <a:pt x="25538" y="46560"/>
                </a:cubicBezTo>
                <a:cubicBezTo>
                  <a:pt x="25556" y="46697"/>
                  <a:pt x="25525" y="46746"/>
                  <a:pt x="25668" y="46667"/>
                </a:cubicBezTo>
                <a:cubicBezTo>
                  <a:pt x="25886" y="46545"/>
                  <a:pt x="25707" y="46949"/>
                  <a:pt x="26169" y="46560"/>
                </a:cubicBezTo>
                <a:cubicBezTo>
                  <a:pt x="26250" y="46485"/>
                  <a:pt x="26288" y="46466"/>
                  <a:pt x="26348" y="46352"/>
                </a:cubicBezTo>
                <a:cubicBezTo>
                  <a:pt x="26303" y="46233"/>
                  <a:pt x="26256" y="46205"/>
                  <a:pt x="26206" y="46129"/>
                </a:cubicBezTo>
                <a:cubicBezTo>
                  <a:pt x="26168" y="46069"/>
                  <a:pt x="26069" y="45625"/>
                  <a:pt x="26113" y="45577"/>
                </a:cubicBezTo>
                <a:cubicBezTo>
                  <a:pt x="26186" y="45497"/>
                  <a:pt x="26196" y="45616"/>
                  <a:pt x="26305" y="45355"/>
                </a:cubicBezTo>
                <a:cubicBezTo>
                  <a:pt x="26375" y="45188"/>
                  <a:pt x="26482" y="45056"/>
                  <a:pt x="26541" y="44920"/>
                </a:cubicBezTo>
                <a:cubicBezTo>
                  <a:pt x="26621" y="44737"/>
                  <a:pt x="26322" y="44620"/>
                  <a:pt x="26185" y="44525"/>
                </a:cubicBezTo>
                <a:cubicBezTo>
                  <a:pt x="25744" y="44219"/>
                  <a:pt x="25990" y="44073"/>
                  <a:pt x="26151" y="43753"/>
                </a:cubicBezTo>
                <a:cubicBezTo>
                  <a:pt x="26170" y="43714"/>
                  <a:pt x="26401" y="43054"/>
                  <a:pt x="26402" y="43026"/>
                </a:cubicBezTo>
                <a:cubicBezTo>
                  <a:pt x="26412" y="42840"/>
                  <a:pt x="25809" y="42608"/>
                  <a:pt x="26214" y="42450"/>
                </a:cubicBezTo>
                <a:cubicBezTo>
                  <a:pt x="26512" y="42334"/>
                  <a:pt x="26532" y="42296"/>
                  <a:pt x="26608" y="41991"/>
                </a:cubicBezTo>
                <a:cubicBezTo>
                  <a:pt x="26694" y="41644"/>
                  <a:pt x="26952" y="41700"/>
                  <a:pt x="27267" y="41652"/>
                </a:cubicBezTo>
                <a:cubicBezTo>
                  <a:pt x="27976" y="41542"/>
                  <a:pt x="28119" y="41002"/>
                  <a:pt x="27663" y="40487"/>
                </a:cubicBezTo>
                <a:cubicBezTo>
                  <a:pt x="27301" y="40099"/>
                  <a:pt x="27191" y="40091"/>
                  <a:pt x="27168" y="39519"/>
                </a:cubicBezTo>
                <a:cubicBezTo>
                  <a:pt x="27179" y="39781"/>
                  <a:pt x="27252" y="39927"/>
                  <a:pt x="27481" y="40083"/>
                </a:cubicBezTo>
                <a:cubicBezTo>
                  <a:pt x="27793" y="40297"/>
                  <a:pt x="28540" y="40625"/>
                  <a:pt x="28754" y="39789"/>
                </a:cubicBezTo>
                <a:cubicBezTo>
                  <a:pt x="28886" y="39453"/>
                  <a:pt x="29010" y="39088"/>
                  <a:pt x="29026" y="39029"/>
                </a:cubicBezTo>
                <a:cubicBezTo>
                  <a:pt x="29041" y="38970"/>
                  <a:pt x="29109" y="38522"/>
                  <a:pt x="29233" y="38608"/>
                </a:cubicBezTo>
                <a:cubicBezTo>
                  <a:pt x="29398" y="38722"/>
                  <a:pt x="29054" y="39193"/>
                  <a:pt x="29062" y="39199"/>
                </a:cubicBezTo>
                <a:cubicBezTo>
                  <a:pt x="29142" y="39133"/>
                  <a:pt x="29287" y="38877"/>
                  <a:pt x="29336" y="38783"/>
                </a:cubicBezTo>
                <a:cubicBezTo>
                  <a:pt x="29439" y="38585"/>
                  <a:pt x="29678" y="38146"/>
                  <a:pt x="29736" y="37955"/>
                </a:cubicBezTo>
                <a:cubicBezTo>
                  <a:pt x="29850" y="37576"/>
                  <a:pt x="29668" y="37289"/>
                  <a:pt x="29687" y="36986"/>
                </a:cubicBezTo>
                <a:cubicBezTo>
                  <a:pt x="29695" y="36860"/>
                  <a:pt x="30044" y="36585"/>
                  <a:pt x="30135" y="36520"/>
                </a:cubicBezTo>
                <a:cubicBezTo>
                  <a:pt x="30327" y="36391"/>
                  <a:pt x="30566" y="36307"/>
                  <a:pt x="30730" y="36162"/>
                </a:cubicBezTo>
                <a:cubicBezTo>
                  <a:pt x="30917" y="35995"/>
                  <a:pt x="31057" y="36037"/>
                  <a:pt x="31284" y="36013"/>
                </a:cubicBezTo>
                <a:cubicBezTo>
                  <a:pt x="31683" y="35972"/>
                  <a:pt x="31860" y="35617"/>
                  <a:pt x="32000" y="35280"/>
                </a:cubicBezTo>
                <a:cubicBezTo>
                  <a:pt x="32295" y="34570"/>
                  <a:pt x="32416" y="33768"/>
                  <a:pt x="32340" y="33005"/>
                </a:cubicBezTo>
                <a:cubicBezTo>
                  <a:pt x="32324" y="32841"/>
                  <a:pt x="32242" y="32576"/>
                  <a:pt x="32365" y="32440"/>
                </a:cubicBezTo>
                <a:cubicBezTo>
                  <a:pt x="32533" y="32253"/>
                  <a:pt x="32654" y="32176"/>
                  <a:pt x="32769" y="31928"/>
                </a:cubicBezTo>
                <a:cubicBezTo>
                  <a:pt x="32880" y="31689"/>
                  <a:pt x="33002" y="31576"/>
                  <a:pt x="33180" y="31383"/>
                </a:cubicBezTo>
                <a:cubicBezTo>
                  <a:pt x="33469" y="31072"/>
                  <a:pt x="33573" y="30690"/>
                  <a:pt x="33521" y="30270"/>
                </a:cubicBezTo>
                <a:cubicBezTo>
                  <a:pt x="33468" y="29839"/>
                  <a:pt x="33351" y="29764"/>
                  <a:pt x="32986" y="29605"/>
                </a:cubicBezTo>
                <a:cubicBezTo>
                  <a:pt x="32324" y="29317"/>
                  <a:pt x="32364" y="28899"/>
                  <a:pt x="31538" y="28848"/>
                </a:cubicBezTo>
                <a:cubicBezTo>
                  <a:pt x="31256" y="28831"/>
                  <a:pt x="30738" y="28632"/>
                  <a:pt x="30500" y="28820"/>
                </a:cubicBezTo>
                <a:cubicBezTo>
                  <a:pt x="30347" y="28942"/>
                  <a:pt x="30488" y="28544"/>
                  <a:pt x="30381" y="28433"/>
                </a:cubicBezTo>
                <a:cubicBezTo>
                  <a:pt x="30359" y="28411"/>
                  <a:pt x="30062" y="28284"/>
                  <a:pt x="30011" y="28259"/>
                </a:cubicBezTo>
                <a:cubicBezTo>
                  <a:pt x="29745" y="28126"/>
                  <a:pt x="29488" y="27899"/>
                  <a:pt x="29273" y="28254"/>
                </a:cubicBezTo>
                <a:cubicBezTo>
                  <a:pt x="29193" y="28386"/>
                  <a:pt x="29142" y="28409"/>
                  <a:pt x="29021" y="28509"/>
                </a:cubicBezTo>
                <a:cubicBezTo>
                  <a:pt x="28908" y="28601"/>
                  <a:pt x="28722" y="28505"/>
                  <a:pt x="28610" y="28450"/>
                </a:cubicBezTo>
                <a:cubicBezTo>
                  <a:pt x="28487" y="28391"/>
                  <a:pt x="28430" y="28374"/>
                  <a:pt x="28588" y="28411"/>
                </a:cubicBezTo>
                <a:cubicBezTo>
                  <a:pt x="29133" y="28538"/>
                  <a:pt x="29370" y="27920"/>
                  <a:pt x="28913" y="27891"/>
                </a:cubicBezTo>
                <a:cubicBezTo>
                  <a:pt x="28690" y="27877"/>
                  <a:pt x="28577" y="27972"/>
                  <a:pt x="28465" y="28140"/>
                </a:cubicBezTo>
                <a:cubicBezTo>
                  <a:pt x="28367" y="28288"/>
                  <a:pt x="28030" y="28422"/>
                  <a:pt x="28035" y="28338"/>
                </a:cubicBezTo>
                <a:cubicBezTo>
                  <a:pt x="28040" y="28227"/>
                  <a:pt x="28518" y="27749"/>
                  <a:pt x="28602" y="27568"/>
                </a:cubicBezTo>
                <a:cubicBezTo>
                  <a:pt x="28724" y="27303"/>
                  <a:pt x="28721" y="27355"/>
                  <a:pt x="28614" y="27103"/>
                </a:cubicBezTo>
                <a:cubicBezTo>
                  <a:pt x="28539" y="26927"/>
                  <a:pt x="28413" y="26501"/>
                  <a:pt x="28246" y="26312"/>
                </a:cubicBezTo>
                <a:cubicBezTo>
                  <a:pt x="28083" y="26201"/>
                  <a:pt x="27636" y="25829"/>
                  <a:pt x="27428" y="25807"/>
                </a:cubicBezTo>
                <a:cubicBezTo>
                  <a:pt x="27289" y="25716"/>
                  <a:pt x="26728" y="25771"/>
                  <a:pt x="26508" y="25771"/>
                </a:cubicBezTo>
                <a:cubicBezTo>
                  <a:pt x="26368" y="25573"/>
                  <a:pt x="26054" y="25277"/>
                  <a:pt x="25986" y="25168"/>
                </a:cubicBezTo>
                <a:cubicBezTo>
                  <a:pt x="25824" y="25020"/>
                  <a:pt x="25790" y="25026"/>
                  <a:pt x="25625" y="24933"/>
                </a:cubicBezTo>
                <a:cubicBezTo>
                  <a:pt x="25523" y="24854"/>
                  <a:pt x="25436" y="24809"/>
                  <a:pt x="25353" y="24770"/>
                </a:cubicBezTo>
                <a:cubicBezTo>
                  <a:pt x="24940" y="24789"/>
                  <a:pt x="25482" y="24736"/>
                  <a:pt x="25306" y="24476"/>
                </a:cubicBezTo>
                <a:cubicBezTo>
                  <a:pt x="25155" y="24252"/>
                  <a:pt x="24997" y="24336"/>
                  <a:pt x="24936" y="24306"/>
                </a:cubicBezTo>
                <a:cubicBezTo>
                  <a:pt x="24678" y="24181"/>
                  <a:pt x="25042" y="24012"/>
                  <a:pt x="24778" y="24021"/>
                </a:cubicBezTo>
                <a:cubicBezTo>
                  <a:pt x="24316" y="24037"/>
                  <a:pt x="24284" y="24277"/>
                  <a:pt x="23774" y="24136"/>
                </a:cubicBezTo>
                <a:cubicBezTo>
                  <a:pt x="23496" y="24059"/>
                  <a:pt x="23240" y="24060"/>
                  <a:pt x="23004" y="23875"/>
                </a:cubicBezTo>
                <a:cubicBezTo>
                  <a:pt x="22983" y="23859"/>
                  <a:pt x="22524" y="23438"/>
                  <a:pt x="22574" y="23632"/>
                </a:cubicBezTo>
                <a:cubicBezTo>
                  <a:pt x="22625" y="23826"/>
                  <a:pt x="22324" y="23647"/>
                  <a:pt x="22163" y="24059"/>
                </a:cubicBezTo>
                <a:cubicBezTo>
                  <a:pt x="22147" y="24102"/>
                  <a:pt x="22056" y="24488"/>
                  <a:pt x="21998" y="24424"/>
                </a:cubicBezTo>
                <a:cubicBezTo>
                  <a:pt x="21902" y="24316"/>
                  <a:pt x="22046" y="23657"/>
                  <a:pt x="22071" y="23516"/>
                </a:cubicBezTo>
                <a:lnTo>
                  <a:pt x="22070" y="23517"/>
                </a:lnTo>
                <a:cubicBezTo>
                  <a:pt x="22079" y="23495"/>
                  <a:pt x="22083" y="23475"/>
                  <a:pt x="22083" y="23457"/>
                </a:cubicBezTo>
                <a:cubicBezTo>
                  <a:pt x="22043" y="23399"/>
                  <a:pt x="21483" y="23764"/>
                  <a:pt x="21339" y="23820"/>
                </a:cubicBezTo>
                <a:cubicBezTo>
                  <a:pt x="20916" y="23986"/>
                  <a:pt x="20961" y="23916"/>
                  <a:pt x="20740" y="24352"/>
                </a:cubicBezTo>
                <a:cubicBezTo>
                  <a:pt x="20579" y="24672"/>
                  <a:pt x="20361" y="24577"/>
                  <a:pt x="20290" y="24844"/>
                </a:cubicBezTo>
                <a:cubicBezTo>
                  <a:pt x="19914" y="24425"/>
                  <a:pt x="19597" y="24420"/>
                  <a:pt x="19107" y="24574"/>
                </a:cubicBezTo>
                <a:cubicBezTo>
                  <a:pt x="18596" y="24734"/>
                  <a:pt x="18636" y="24492"/>
                  <a:pt x="18516" y="24403"/>
                </a:cubicBezTo>
                <a:cubicBezTo>
                  <a:pt x="18512" y="24304"/>
                  <a:pt x="18345" y="24022"/>
                  <a:pt x="18268" y="23959"/>
                </a:cubicBezTo>
                <a:cubicBezTo>
                  <a:pt x="18323" y="23801"/>
                  <a:pt x="18256" y="23561"/>
                  <a:pt x="18321" y="23384"/>
                </a:cubicBezTo>
                <a:cubicBezTo>
                  <a:pt x="18363" y="23269"/>
                  <a:pt x="18557" y="22525"/>
                  <a:pt x="18519" y="22442"/>
                </a:cubicBezTo>
                <a:cubicBezTo>
                  <a:pt x="18414" y="22201"/>
                  <a:pt x="17734" y="22146"/>
                  <a:pt x="17526" y="22152"/>
                </a:cubicBezTo>
                <a:cubicBezTo>
                  <a:pt x="17332" y="22146"/>
                  <a:pt x="17234" y="22082"/>
                  <a:pt x="16965" y="22163"/>
                </a:cubicBezTo>
                <a:cubicBezTo>
                  <a:pt x="17071" y="21795"/>
                  <a:pt x="17197" y="21463"/>
                  <a:pt x="17182" y="21232"/>
                </a:cubicBezTo>
                <a:cubicBezTo>
                  <a:pt x="17236" y="21135"/>
                  <a:pt x="17436" y="20811"/>
                  <a:pt x="17494" y="20683"/>
                </a:cubicBezTo>
                <a:cubicBezTo>
                  <a:pt x="17657" y="20322"/>
                  <a:pt x="17749" y="20060"/>
                  <a:pt x="17199" y="20140"/>
                </a:cubicBezTo>
                <a:cubicBezTo>
                  <a:pt x="16556" y="20232"/>
                  <a:pt x="16535" y="20655"/>
                  <a:pt x="16222" y="21097"/>
                </a:cubicBezTo>
                <a:cubicBezTo>
                  <a:pt x="16066" y="21274"/>
                  <a:pt x="15879" y="21181"/>
                  <a:pt x="15644" y="21235"/>
                </a:cubicBezTo>
                <a:cubicBezTo>
                  <a:pt x="15301" y="21314"/>
                  <a:pt x="15288" y="21319"/>
                  <a:pt x="14924" y="21209"/>
                </a:cubicBezTo>
                <a:cubicBezTo>
                  <a:pt x="14699" y="21142"/>
                  <a:pt x="14776" y="21157"/>
                  <a:pt x="14704" y="20928"/>
                </a:cubicBezTo>
                <a:cubicBezTo>
                  <a:pt x="14470" y="20277"/>
                  <a:pt x="14374" y="20131"/>
                  <a:pt x="14478" y="19414"/>
                </a:cubicBezTo>
                <a:cubicBezTo>
                  <a:pt x="14505" y="19228"/>
                  <a:pt x="14679" y="18724"/>
                  <a:pt x="14782" y="18565"/>
                </a:cubicBezTo>
                <a:cubicBezTo>
                  <a:pt x="14794" y="18414"/>
                  <a:pt x="14807" y="18105"/>
                  <a:pt x="14890" y="17979"/>
                </a:cubicBezTo>
                <a:cubicBezTo>
                  <a:pt x="15128" y="17613"/>
                  <a:pt x="15456" y="17669"/>
                  <a:pt x="15720" y="17398"/>
                </a:cubicBezTo>
                <a:cubicBezTo>
                  <a:pt x="15960" y="17152"/>
                  <a:pt x="15849" y="17307"/>
                  <a:pt x="16086" y="17231"/>
                </a:cubicBezTo>
                <a:cubicBezTo>
                  <a:pt x="16352" y="17145"/>
                  <a:pt x="16370" y="17169"/>
                  <a:pt x="16646" y="17224"/>
                </a:cubicBezTo>
                <a:cubicBezTo>
                  <a:pt x="16917" y="17278"/>
                  <a:pt x="16959" y="17416"/>
                  <a:pt x="17213" y="17385"/>
                </a:cubicBezTo>
                <a:cubicBezTo>
                  <a:pt x="17452" y="17340"/>
                  <a:pt x="17541" y="17545"/>
                  <a:pt x="17532" y="17366"/>
                </a:cubicBezTo>
                <a:cubicBezTo>
                  <a:pt x="17518" y="17072"/>
                  <a:pt x="17443" y="17159"/>
                  <a:pt x="17398" y="17063"/>
                </a:cubicBezTo>
                <a:cubicBezTo>
                  <a:pt x="17449" y="16984"/>
                  <a:pt x="17917" y="16965"/>
                  <a:pt x="18023" y="16965"/>
                </a:cubicBezTo>
                <a:cubicBezTo>
                  <a:pt x="18154" y="16968"/>
                  <a:pt x="18320" y="16945"/>
                  <a:pt x="18434" y="16957"/>
                </a:cubicBezTo>
                <a:cubicBezTo>
                  <a:pt x="18759" y="16994"/>
                  <a:pt x="18689" y="17106"/>
                  <a:pt x="18746" y="17161"/>
                </a:cubicBezTo>
                <a:cubicBezTo>
                  <a:pt x="18812" y="17223"/>
                  <a:pt x="19541" y="16910"/>
                  <a:pt x="19433" y="17821"/>
                </a:cubicBezTo>
                <a:cubicBezTo>
                  <a:pt x="19407" y="18038"/>
                  <a:pt x="19574" y="18455"/>
                  <a:pt x="19661" y="18655"/>
                </a:cubicBezTo>
                <a:cubicBezTo>
                  <a:pt x="19693" y="18729"/>
                  <a:pt x="19829" y="18974"/>
                  <a:pt x="19924" y="18833"/>
                </a:cubicBezTo>
                <a:cubicBezTo>
                  <a:pt x="20086" y="18594"/>
                  <a:pt x="20111" y="18125"/>
                  <a:pt x="20087" y="17843"/>
                </a:cubicBezTo>
                <a:cubicBezTo>
                  <a:pt x="20074" y="17689"/>
                  <a:pt x="20087" y="17752"/>
                  <a:pt x="20090" y="17686"/>
                </a:cubicBezTo>
                <a:cubicBezTo>
                  <a:pt x="20081" y="17371"/>
                  <a:pt x="19936" y="17015"/>
                  <a:pt x="20086" y="16689"/>
                </a:cubicBezTo>
                <a:cubicBezTo>
                  <a:pt x="20124" y="16607"/>
                  <a:pt x="20314" y="16374"/>
                  <a:pt x="20381" y="16305"/>
                </a:cubicBezTo>
                <a:cubicBezTo>
                  <a:pt x="20384" y="16302"/>
                  <a:pt x="20653" y="16155"/>
                  <a:pt x="20654" y="16155"/>
                </a:cubicBezTo>
                <a:cubicBezTo>
                  <a:pt x="20862" y="16033"/>
                  <a:pt x="20954" y="15903"/>
                  <a:pt x="21158" y="15791"/>
                </a:cubicBezTo>
                <a:cubicBezTo>
                  <a:pt x="21353" y="15685"/>
                  <a:pt x="21519" y="15556"/>
                  <a:pt x="21718" y="15467"/>
                </a:cubicBezTo>
                <a:cubicBezTo>
                  <a:pt x="21803" y="15429"/>
                  <a:pt x="21943" y="15403"/>
                  <a:pt x="21911" y="15309"/>
                </a:cubicBezTo>
                <a:cubicBezTo>
                  <a:pt x="21866" y="15133"/>
                  <a:pt x="22039" y="15188"/>
                  <a:pt x="22131" y="15095"/>
                </a:cubicBezTo>
                <a:cubicBezTo>
                  <a:pt x="22215" y="15010"/>
                  <a:pt x="21987" y="15012"/>
                  <a:pt x="22131" y="14922"/>
                </a:cubicBezTo>
                <a:cubicBezTo>
                  <a:pt x="22296" y="14819"/>
                  <a:pt x="22159" y="14631"/>
                  <a:pt x="22165" y="14427"/>
                </a:cubicBezTo>
                <a:cubicBezTo>
                  <a:pt x="22173" y="14179"/>
                  <a:pt x="22180" y="14152"/>
                  <a:pt x="22340" y="13983"/>
                </a:cubicBezTo>
                <a:cubicBezTo>
                  <a:pt x="22467" y="13850"/>
                  <a:pt x="22545" y="13711"/>
                  <a:pt x="22485" y="13971"/>
                </a:cubicBezTo>
                <a:cubicBezTo>
                  <a:pt x="22356" y="14521"/>
                  <a:pt x="22549" y="14384"/>
                  <a:pt x="22700" y="13997"/>
                </a:cubicBezTo>
                <a:cubicBezTo>
                  <a:pt x="22720" y="13945"/>
                  <a:pt x="22763" y="13747"/>
                  <a:pt x="22808" y="13748"/>
                </a:cubicBezTo>
                <a:cubicBezTo>
                  <a:pt x="23302" y="13758"/>
                  <a:pt x="23192" y="13380"/>
                  <a:pt x="23372" y="13209"/>
                </a:cubicBezTo>
                <a:cubicBezTo>
                  <a:pt x="23451" y="13157"/>
                  <a:pt x="24620" y="12992"/>
                  <a:pt x="24531" y="12880"/>
                </a:cubicBezTo>
                <a:cubicBezTo>
                  <a:pt x="24368" y="12676"/>
                  <a:pt x="24789" y="12220"/>
                  <a:pt x="24944" y="12169"/>
                </a:cubicBezTo>
                <a:cubicBezTo>
                  <a:pt x="25054" y="12134"/>
                  <a:pt x="25067" y="12128"/>
                  <a:pt x="25174" y="12071"/>
                </a:cubicBezTo>
                <a:cubicBezTo>
                  <a:pt x="25414" y="11943"/>
                  <a:pt x="25479" y="12043"/>
                  <a:pt x="25662" y="11928"/>
                </a:cubicBezTo>
                <a:cubicBezTo>
                  <a:pt x="25780" y="11854"/>
                  <a:pt x="25834" y="11812"/>
                  <a:pt x="25939" y="11761"/>
                </a:cubicBezTo>
                <a:cubicBezTo>
                  <a:pt x="26130" y="11716"/>
                  <a:pt x="26654" y="11427"/>
                  <a:pt x="26673" y="11533"/>
                </a:cubicBezTo>
                <a:cubicBezTo>
                  <a:pt x="26689" y="11627"/>
                  <a:pt x="26671" y="11575"/>
                  <a:pt x="26708" y="11672"/>
                </a:cubicBezTo>
                <a:cubicBezTo>
                  <a:pt x="26733" y="11736"/>
                  <a:pt x="26447" y="11808"/>
                  <a:pt x="26391" y="11829"/>
                </a:cubicBezTo>
                <a:cubicBezTo>
                  <a:pt x="26235" y="11888"/>
                  <a:pt x="25950" y="12007"/>
                  <a:pt x="26025" y="12229"/>
                </a:cubicBezTo>
                <a:cubicBezTo>
                  <a:pt x="26079" y="12386"/>
                  <a:pt x="26317" y="12190"/>
                  <a:pt x="26410" y="12136"/>
                </a:cubicBezTo>
                <a:cubicBezTo>
                  <a:pt x="26764" y="11932"/>
                  <a:pt x="26879" y="11931"/>
                  <a:pt x="27236" y="11803"/>
                </a:cubicBezTo>
                <a:cubicBezTo>
                  <a:pt x="27304" y="11779"/>
                  <a:pt x="27896" y="11517"/>
                  <a:pt x="27855" y="11439"/>
                </a:cubicBezTo>
                <a:cubicBezTo>
                  <a:pt x="27793" y="11320"/>
                  <a:pt x="27838" y="11282"/>
                  <a:pt x="27621" y="11393"/>
                </a:cubicBezTo>
                <a:cubicBezTo>
                  <a:pt x="27357" y="11529"/>
                  <a:pt x="27179" y="11619"/>
                  <a:pt x="26901" y="11453"/>
                </a:cubicBezTo>
                <a:cubicBezTo>
                  <a:pt x="26523" y="11196"/>
                  <a:pt x="26984" y="10964"/>
                  <a:pt x="26529" y="10775"/>
                </a:cubicBezTo>
                <a:cubicBezTo>
                  <a:pt x="26401" y="10722"/>
                  <a:pt x="26498" y="10729"/>
                  <a:pt x="26615" y="10707"/>
                </a:cubicBezTo>
                <a:cubicBezTo>
                  <a:pt x="26701" y="10691"/>
                  <a:pt x="27218" y="10566"/>
                  <a:pt x="27113" y="10409"/>
                </a:cubicBezTo>
                <a:cubicBezTo>
                  <a:pt x="26998" y="10236"/>
                  <a:pt x="26404" y="10395"/>
                  <a:pt x="26246" y="10452"/>
                </a:cubicBezTo>
                <a:cubicBezTo>
                  <a:pt x="25780" y="10618"/>
                  <a:pt x="25560" y="10826"/>
                  <a:pt x="25153" y="11058"/>
                </a:cubicBezTo>
                <a:cubicBezTo>
                  <a:pt x="24787" y="11265"/>
                  <a:pt x="25793" y="10524"/>
                  <a:pt x="25796" y="10522"/>
                </a:cubicBezTo>
                <a:cubicBezTo>
                  <a:pt x="25970" y="10403"/>
                  <a:pt x="26012" y="10387"/>
                  <a:pt x="26194" y="10313"/>
                </a:cubicBezTo>
                <a:cubicBezTo>
                  <a:pt x="26514" y="10183"/>
                  <a:pt x="26530" y="10021"/>
                  <a:pt x="26961" y="9967"/>
                </a:cubicBezTo>
                <a:cubicBezTo>
                  <a:pt x="27137" y="9945"/>
                  <a:pt x="27783" y="9942"/>
                  <a:pt x="27964" y="9979"/>
                </a:cubicBezTo>
                <a:cubicBezTo>
                  <a:pt x="28300" y="10036"/>
                  <a:pt x="28639" y="9931"/>
                  <a:pt x="28907" y="9726"/>
                </a:cubicBezTo>
                <a:cubicBezTo>
                  <a:pt x="29146" y="9544"/>
                  <a:pt x="29877" y="9505"/>
                  <a:pt x="29928" y="9252"/>
                </a:cubicBezTo>
                <a:cubicBezTo>
                  <a:pt x="29954" y="8988"/>
                  <a:pt x="30112" y="8938"/>
                  <a:pt x="29793" y="8753"/>
                </a:cubicBezTo>
                <a:cubicBezTo>
                  <a:pt x="29589" y="8634"/>
                  <a:pt x="29604" y="8616"/>
                  <a:pt x="29341" y="8734"/>
                </a:cubicBezTo>
                <a:cubicBezTo>
                  <a:pt x="29293" y="8755"/>
                  <a:pt x="28904" y="8936"/>
                  <a:pt x="28884" y="8909"/>
                </a:cubicBezTo>
                <a:cubicBezTo>
                  <a:pt x="28881" y="8906"/>
                  <a:pt x="28870" y="8861"/>
                  <a:pt x="28862" y="8846"/>
                </a:cubicBezTo>
                <a:cubicBezTo>
                  <a:pt x="28825" y="8780"/>
                  <a:pt x="28945" y="8785"/>
                  <a:pt x="29020" y="8767"/>
                </a:cubicBezTo>
                <a:cubicBezTo>
                  <a:pt x="29089" y="8749"/>
                  <a:pt x="29827" y="8536"/>
                  <a:pt x="29752" y="8420"/>
                </a:cubicBezTo>
                <a:cubicBezTo>
                  <a:pt x="29723" y="8375"/>
                  <a:pt x="29167" y="8352"/>
                  <a:pt x="29158" y="8248"/>
                </a:cubicBezTo>
                <a:cubicBezTo>
                  <a:pt x="29148" y="8139"/>
                  <a:pt x="29216" y="8144"/>
                  <a:pt x="29073" y="8029"/>
                </a:cubicBezTo>
                <a:cubicBezTo>
                  <a:pt x="29010" y="7979"/>
                  <a:pt x="28835" y="7838"/>
                  <a:pt x="28943" y="7756"/>
                </a:cubicBezTo>
                <a:cubicBezTo>
                  <a:pt x="29123" y="7618"/>
                  <a:pt x="29160" y="7469"/>
                  <a:pt x="29013" y="7291"/>
                </a:cubicBezTo>
                <a:cubicBezTo>
                  <a:pt x="28957" y="7223"/>
                  <a:pt x="28998" y="7103"/>
                  <a:pt x="28972" y="6983"/>
                </a:cubicBezTo>
                <a:cubicBezTo>
                  <a:pt x="28947" y="6874"/>
                  <a:pt x="28987" y="6556"/>
                  <a:pt x="28728" y="6711"/>
                </a:cubicBezTo>
                <a:cubicBezTo>
                  <a:pt x="28360" y="6932"/>
                  <a:pt x="28518" y="7169"/>
                  <a:pt x="27662" y="7277"/>
                </a:cubicBezTo>
                <a:cubicBezTo>
                  <a:pt x="27611" y="7283"/>
                  <a:pt x="27435" y="7363"/>
                  <a:pt x="27437" y="7337"/>
                </a:cubicBezTo>
                <a:cubicBezTo>
                  <a:pt x="27442" y="7267"/>
                  <a:pt x="27534" y="7157"/>
                  <a:pt x="27357" y="7086"/>
                </a:cubicBezTo>
                <a:cubicBezTo>
                  <a:pt x="27213" y="7028"/>
                  <a:pt x="27514" y="7074"/>
                  <a:pt x="27486" y="6778"/>
                </a:cubicBezTo>
                <a:cubicBezTo>
                  <a:pt x="27464" y="6551"/>
                  <a:pt x="28037" y="6435"/>
                  <a:pt x="27074" y="6020"/>
                </a:cubicBezTo>
                <a:cubicBezTo>
                  <a:pt x="26840" y="5919"/>
                  <a:pt x="26524" y="5898"/>
                  <a:pt x="26269" y="5904"/>
                </a:cubicBezTo>
                <a:cubicBezTo>
                  <a:pt x="25969" y="5910"/>
                  <a:pt x="25820" y="6127"/>
                  <a:pt x="25706" y="6380"/>
                </a:cubicBezTo>
                <a:cubicBezTo>
                  <a:pt x="25638" y="6529"/>
                  <a:pt x="25740" y="6559"/>
                  <a:pt x="25521" y="6766"/>
                </a:cubicBezTo>
                <a:cubicBezTo>
                  <a:pt x="25253" y="7019"/>
                  <a:pt x="25151" y="6991"/>
                  <a:pt x="25182" y="7390"/>
                </a:cubicBezTo>
                <a:cubicBezTo>
                  <a:pt x="25257" y="8345"/>
                  <a:pt x="24095" y="8232"/>
                  <a:pt x="23960" y="8593"/>
                </a:cubicBezTo>
                <a:cubicBezTo>
                  <a:pt x="23929" y="8676"/>
                  <a:pt x="23900" y="8932"/>
                  <a:pt x="23867" y="9058"/>
                </a:cubicBezTo>
                <a:cubicBezTo>
                  <a:pt x="23814" y="9266"/>
                  <a:pt x="23671" y="9530"/>
                  <a:pt x="23459" y="9606"/>
                </a:cubicBezTo>
                <a:cubicBezTo>
                  <a:pt x="23224" y="9690"/>
                  <a:pt x="23061" y="9796"/>
                  <a:pt x="23014" y="9422"/>
                </a:cubicBezTo>
                <a:cubicBezTo>
                  <a:pt x="22940" y="8825"/>
                  <a:pt x="23263" y="8635"/>
                  <a:pt x="23261" y="8404"/>
                </a:cubicBezTo>
                <a:cubicBezTo>
                  <a:pt x="23259" y="8148"/>
                  <a:pt x="22719" y="8365"/>
                  <a:pt x="22573" y="8239"/>
                </a:cubicBezTo>
                <a:cubicBezTo>
                  <a:pt x="22478" y="8158"/>
                  <a:pt x="22416" y="8067"/>
                  <a:pt x="22297" y="7972"/>
                </a:cubicBezTo>
                <a:cubicBezTo>
                  <a:pt x="21927" y="7677"/>
                  <a:pt x="21751" y="7659"/>
                  <a:pt x="21298" y="7659"/>
                </a:cubicBezTo>
                <a:cubicBezTo>
                  <a:pt x="21023" y="7658"/>
                  <a:pt x="21208" y="7500"/>
                  <a:pt x="21190" y="7251"/>
                </a:cubicBezTo>
                <a:cubicBezTo>
                  <a:pt x="21163" y="6874"/>
                  <a:pt x="20721" y="7222"/>
                  <a:pt x="21351" y="6614"/>
                </a:cubicBezTo>
                <a:cubicBezTo>
                  <a:pt x="21684" y="6294"/>
                  <a:pt x="22070" y="6039"/>
                  <a:pt x="22501" y="5876"/>
                </a:cubicBezTo>
                <a:cubicBezTo>
                  <a:pt x="22713" y="5796"/>
                  <a:pt x="23136" y="5656"/>
                  <a:pt x="22728" y="5464"/>
                </a:cubicBezTo>
                <a:cubicBezTo>
                  <a:pt x="22580" y="5394"/>
                  <a:pt x="22633" y="5413"/>
                  <a:pt x="22760" y="5434"/>
                </a:cubicBezTo>
                <a:cubicBezTo>
                  <a:pt x="23169" y="5501"/>
                  <a:pt x="23369" y="5452"/>
                  <a:pt x="23760" y="5360"/>
                </a:cubicBezTo>
                <a:cubicBezTo>
                  <a:pt x="24328" y="5213"/>
                  <a:pt x="24338" y="5017"/>
                  <a:pt x="23781" y="4828"/>
                </a:cubicBezTo>
                <a:cubicBezTo>
                  <a:pt x="23537" y="4734"/>
                  <a:pt x="23957" y="4823"/>
                  <a:pt x="23993" y="4830"/>
                </a:cubicBezTo>
                <a:cubicBezTo>
                  <a:pt x="24269" y="4911"/>
                  <a:pt x="24320" y="4955"/>
                  <a:pt x="24623" y="4819"/>
                </a:cubicBezTo>
                <a:cubicBezTo>
                  <a:pt x="24905" y="4692"/>
                  <a:pt x="24855" y="4623"/>
                  <a:pt x="25209" y="4653"/>
                </a:cubicBezTo>
                <a:cubicBezTo>
                  <a:pt x="25580" y="4694"/>
                  <a:pt x="25332" y="4369"/>
                  <a:pt x="25472" y="4521"/>
                </a:cubicBezTo>
                <a:cubicBezTo>
                  <a:pt x="25675" y="4740"/>
                  <a:pt x="26093" y="4490"/>
                  <a:pt x="26237" y="4313"/>
                </a:cubicBezTo>
                <a:cubicBezTo>
                  <a:pt x="26390" y="4125"/>
                  <a:pt x="26366" y="4083"/>
                  <a:pt x="26574" y="3907"/>
                </a:cubicBezTo>
                <a:cubicBezTo>
                  <a:pt x="26695" y="3805"/>
                  <a:pt x="26629" y="3773"/>
                  <a:pt x="26528" y="3691"/>
                </a:cubicBezTo>
                <a:cubicBezTo>
                  <a:pt x="26409" y="3593"/>
                  <a:pt x="25831" y="3520"/>
                  <a:pt x="25877" y="3811"/>
                </a:cubicBezTo>
                <a:cubicBezTo>
                  <a:pt x="25889" y="3888"/>
                  <a:pt x="25769" y="3925"/>
                  <a:pt x="25695" y="3969"/>
                </a:cubicBezTo>
                <a:cubicBezTo>
                  <a:pt x="25599" y="4029"/>
                  <a:pt x="24897" y="4531"/>
                  <a:pt x="24931" y="4202"/>
                </a:cubicBezTo>
                <a:cubicBezTo>
                  <a:pt x="24957" y="3955"/>
                  <a:pt x="25111" y="3815"/>
                  <a:pt x="24725" y="3936"/>
                </a:cubicBezTo>
                <a:cubicBezTo>
                  <a:pt x="24347" y="4054"/>
                  <a:pt x="24676" y="3808"/>
                  <a:pt x="24550" y="3703"/>
                </a:cubicBezTo>
                <a:cubicBezTo>
                  <a:pt x="24434" y="3607"/>
                  <a:pt x="24416" y="3610"/>
                  <a:pt x="24563" y="3497"/>
                </a:cubicBezTo>
                <a:cubicBezTo>
                  <a:pt x="24665" y="3419"/>
                  <a:pt x="24595" y="3378"/>
                  <a:pt x="24608" y="3238"/>
                </a:cubicBezTo>
                <a:cubicBezTo>
                  <a:pt x="24635" y="2946"/>
                  <a:pt x="24303" y="3050"/>
                  <a:pt x="24878" y="2827"/>
                </a:cubicBezTo>
                <a:cubicBezTo>
                  <a:pt x="25164" y="2719"/>
                  <a:pt x="25588" y="2692"/>
                  <a:pt x="25818" y="2492"/>
                </a:cubicBezTo>
                <a:cubicBezTo>
                  <a:pt x="26038" y="2300"/>
                  <a:pt x="25115" y="2349"/>
                  <a:pt x="24899" y="2456"/>
                </a:cubicBezTo>
                <a:cubicBezTo>
                  <a:pt x="24551" y="2655"/>
                  <a:pt x="24547" y="2939"/>
                  <a:pt x="24305" y="3045"/>
                </a:cubicBezTo>
                <a:cubicBezTo>
                  <a:pt x="24033" y="3164"/>
                  <a:pt x="23904" y="3161"/>
                  <a:pt x="23705" y="3429"/>
                </a:cubicBezTo>
                <a:cubicBezTo>
                  <a:pt x="23543" y="3648"/>
                  <a:pt x="23908" y="3647"/>
                  <a:pt x="23886" y="3769"/>
                </a:cubicBezTo>
                <a:cubicBezTo>
                  <a:pt x="23873" y="3838"/>
                  <a:pt x="23775" y="3813"/>
                  <a:pt x="23791" y="3906"/>
                </a:cubicBezTo>
                <a:cubicBezTo>
                  <a:pt x="23758" y="4013"/>
                  <a:pt x="23403" y="4118"/>
                  <a:pt x="23291" y="4171"/>
                </a:cubicBezTo>
                <a:cubicBezTo>
                  <a:pt x="23085" y="4270"/>
                  <a:pt x="22913" y="4468"/>
                  <a:pt x="22775" y="4531"/>
                </a:cubicBezTo>
                <a:cubicBezTo>
                  <a:pt x="22774" y="4530"/>
                  <a:pt x="23049" y="4286"/>
                  <a:pt x="22948" y="4134"/>
                </a:cubicBezTo>
                <a:cubicBezTo>
                  <a:pt x="22864" y="4006"/>
                  <a:pt x="22616" y="4175"/>
                  <a:pt x="22488" y="4205"/>
                </a:cubicBezTo>
                <a:cubicBezTo>
                  <a:pt x="22225" y="4266"/>
                  <a:pt x="21257" y="4240"/>
                  <a:pt x="21079" y="4048"/>
                </a:cubicBezTo>
                <a:cubicBezTo>
                  <a:pt x="21008" y="3940"/>
                  <a:pt x="21000" y="3924"/>
                  <a:pt x="20835" y="3932"/>
                </a:cubicBezTo>
                <a:cubicBezTo>
                  <a:pt x="20484" y="3948"/>
                  <a:pt x="19962" y="4141"/>
                  <a:pt x="20737" y="4027"/>
                </a:cubicBezTo>
                <a:cubicBezTo>
                  <a:pt x="20949" y="3996"/>
                  <a:pt x="20655" y="4074"/>
                  <a:pt x="20590" y="4101"/>
                </a:cubicBezTo>
                <a:cubicBezTo>
                  <a:pt x="20321" y="4214"/>
                  <a:pt x="20239" y="4306"/>
                  <a:pt x="20049" y="4498"/>
                </a:cubicBezTo>
                <a:cubicBezTo>
                  <a:pt x="19970" y="4578"/>
                  <a:pt x="19907" y="4593"/>
                  <a:pt x="19960" y="4452"/>
                </a:cubicBezTo>
                <a:cubicBezTo>
                  <a:pt x="20098" y="4083"/>
                  <a:pt x="19375" y="4219"/>
                  <a:pt x="19239" y="4231"/>
                </a:cubicBezTo>
                <a:cubicBezTo>
                  <a:pt x="18384" y="4307"/>
                  <a:pt x="19104" y="4047"/>
                  <a:pt x="18751" y="3902"/>
                </a:cubicBezTo>
                <a:cubicBezTo>
                  <a:pt x="18584" y="3840"/>
                  <a:pt x="18209" y="3791"/>
                  <a:pt x="18007" y="3743"/>
                </a:cubicBezTo>
                <a:cubicBezTo>
                  <a:pt x="17655" y="3659"/>
                  <a:pt x="17552" y="3641"/>
                  <a:pt x="17198" y="3621"/>
                </a:cubicBezTo>
                <a:cubicBezTo>
                  <a:pt x="16938" y="3606"/>
                  <a:pt x="17121" y="3579"/>
                  <a:pt x="16869" y="3663"/>
                </a:cubicBezTo>
                <a:cubicBezTo>
                  <a:pt x="16603" y="3752"/>
                  <a:pt x="16704" y="3411"/>
                  <a:pt x="16482" y="3464"/>
                </a:cubicBezTo>
                <a:cubicBezTo>
                  <a:pt x="16346" y="3500"/>
                  <a:pt x="15726" y="3717"/>
                  <a:pt x="15638" y="3692"/>
                </a:cubicBezTo>
                <a:cubicBezTo>
                  <a:pt x="15649" y="3646"/>
                  <a:pt x="16120" y="3483"/>
                  <a:pt x="15745" y="3544"/>
                </a:cubicBezTo>
                <a:cubicBezTo>
                  <a:pt x="15362" y="3609"/>
                  <a:pt x="15087" y="3703"/>
                  <a:pt x="14722" y="3814"/>
                </a:cubicBezTo>
                <a:cubicBezTo>
                  <a:pt x="14415" y="3908"/>
                  <a:pt x="14673" y="3742"/>
                  <a:pt x="14507" y="3756"/>
                </a:cubicBezTo>
                <a:cubicBezTo>
                  <a:pt x="14273" y="3777"/>
                  <a:pt x="14365" y="3959"/>
                  <a:pt x="13989" y="3853"/>
                </a:cubicBezTo>
                <a:cubicBezTo>
                  <a:pt x="13848" y="3813"/>
                  <a:pt x="13379" y="3592"/>
                  <a:pt x="13279" y="3650"/>
                </a:cubicBezTo>
                <a:cubicBezTo>
                  <a:pt x="13173" y="3577"/>
                  <a:pt x="12713" y="3533"/>
                  <a:pt x="12590" y="3527"/>
                </a:cubicBezTo>
                <a:cubicBezTo>
                  <a:pt x="12283" y="3510"/>
                  <a:pt x="12044" y="3464"/>
                  <a:pt x="11748" y="3433"/>
                </a:cubicBezTo>
                <a:cubicBezTo>
                  <a:pt x="11677" y="3426"/>
                  <a:pt x="11173" y="3410"/>
                  <a:pt x="11152" y="3376"/>
                </a:cubicBezTo>
                <a:cubicBezTo>
                  <a:pt x="11104" y="3300"/>
                  <a:pt x="10765" y="3281"/>
                  <a:pt x="10676" y="3269"/>
                </a:cubicBezTo>
                <a:cubicBezTo>
                  <a:pt x="10404" y="3234"/>
                  <a:pt x="10653" y="3143"/>
                  <a:pt x="10240" y="3221"/>
                </a:cubicBezTo>
                <a:cubicBezTo>
                  <a:pt x="10026" y="3261"/>
                  <a:pt x="9790" y="3299"/>
                  <a:pt x="9580" y="3343"/>
                </a:cubicBezTo>
                <a:cubicBezTo>
                  <a:pt x="9499" y="3360"/>
                  <a:pt x="9374" y="3426"/>
                  <a:pt x="9343" y="3426"/>
                </a:cubicBezTo>
                <a:cubicBezTo>
                  <a:pt x="8950" y="3425"/>
                  <a:pt x="8634" y="3522"/>
                  <a:pt x="8272" y="3667"/>
                </a:cubicBezTo>
                <a:cubicBezTo>
                  <a:pt x="7887" y="3821"/>
                  <a:pt x="7688" y="3818"/>
                  <a:pt x="7312" y="3906"/>
                </a:cubicBezTo>
                <a:cubicBezTo>
                  <a:pt x="6792" y="4028"/>
                  <a:pt x="6971" y="4311"/>
                  <a:pt x="7308" y="4496"/>
                </a:cubicBezTo>
                <a:cubicBezTo>
                  <a:pt x="7667" y="4694"/>
                  <a:pt x="7193" y="4509"/>
                  <a:pt x="7162" y="4634"/>
                </a:cubicBezTo>
                <a:cubicBezTo>
                  <a:pt x="7109" y="4843"/>
                  <a:pt x="6667" y="4684"/>
                  <a:pt x="6529" y="4657"/>
                </a:cubicBezTo>
                <a:cubicBezTo>
                  <a:pt x="6313" y="4615"/>
                  <a:pt x="5734" y="4780"/>
                  <a:pt x="5482" y="4830"/>
                </a:cubicBezTo>
                <a:cubicBezTo>
                  <a:pt x="5178" y="4889"/>
                  <a:pt x="5513" y="4940"/>
                  <a:pt x="5415" y="5025"/>
                </a:cubicBezTo>
                <a:cubicBezTo>
                  <a:pt x="5239" y="5176"/>
                  <a:pt x="5540" y="5230"/>
                  <a:pt x="5647" y="5238"/>
                </a:cubicBezTo>
                <a:cubicBezTo>
                  <a:pt x="5897" y="5258"/>
                  <a:pt x="6095" y="5237"/>
                  <a:pt x="6338" y="5178"/>
                </a:cubicBezTo>
                <a:cubicBezTo>
                  <a:pt x="6432" y="5155"/>
                  <a:pt x="6703" y="5065"/>
                  <a:pt x="6497" y="5215"/>
                </a:cubicBezTo>
                <a:cubicBezTo>
                  <a:pt x="6250" y="5395"/>
                  <a:pt x="6130" y="5525"/>
                  <a:pt x="5813" y="5568"/>
                </a:cubicBezTo>
                <a:cubicBezTo>
                  <a:pt x="5655" y="5586"/>
                  <a:pt x="5525" y="5632"/>
                  <a:pt x="5373" y="5672"/>
                </a:cubicBezTo>
                <a:cubicBezTo>
                  <a:pt x="5167" y="5726"/>
                  <a:pt x="5163" y="5645"/>
                  <a:pt x="4934" y="5729"/>
                </a:cubicBezTo>
                <a:cubicBezTo>
                  <a:pt x="4665" y="5827"/>
                  <a:pt x="4921" y="5821"/>
                  <a:pt x="4614" y="5904"/>
                </a:cubicBezTo>
                <a:cubicBezTo>
                  <a:pt x="4542" y="5924"/>
                  <a:pt x="3845" y="6178"/>
                  <a:pt x="3991" y="6286"/>
                </a:cubicBezTo>
                <a:cubicBezTo>
                  <a:pt x="4140" y="6395"/>
                  <a:pt x="4106" y="6349"/>
                  <a:pt x="4282" y="6382"/>
                </a:cubicBezTo>
                <a:cubicBezTo>
                  <a:pt x="4326" y="6391"/>
                  <a:pt x="4228" y="6504"/>
                  <a:pt x="4067" y="6449"/>
                </a:cubicBezTo>
                <a:cubicBezTo>
                  <a:pt x="3939" y="6406"/>
                  <a:pt x="3778" y="6493"/>
                  <a:pt x="3748" y="6609"/>
                </a:cubicBezTo>
                <a:cubicBezTo>
                  <a:pt x="3681" y="6863"/>
                  <a:pt x="4373" y="6567"/>
                  <a:pt x="4427" y="6544"/>
                </a:cubicBezTo>
                <a:cubicBezTo>
                  <a:pt x="4453" y="6533"/>
                  <a:pt x="4744" y="6389"/>
                  <a:pt x="4555" y="6502"/>
                </a:cubicBezTo>
                <a:cubicBezTo>
                  <a:pt x="4291" y="6660"/>
                  <a:pt x="4285" y="6734"/>
                  <a:pt x="4066" y="6930"/>
                </a:cubicBezTo>
                <a:cubicBezTo>
                  <a:pt x="4017" y="6974"/>
                  <a:pt x="3822" y="7119"/>
                  <a:pt x="3989" y="7107"/>
                </a:cubicBezTo>
                <a:cubicBezTo>
                  <a:pt x="4204" y="7090"/>
                  <a:pt x="4197" y="7050"/>
                  <a:pt x="4458" y="7074"/>
                </a:cubicBezTo>
                <a:cubicBezTo>
                  <a:pt x="4570" y="7084"/>
                  <a:pt x="5038" y="7026"/>
                  <a:pt x="5097" y="7059"/>
                </a:cubicBezTo>
                <a:cubicBezTo>
                  <a:pt x="5090" y="7105"/>
                  <a:pt x="4744" y="7312"/>
                  <a:pt x="4690" y="7345"/>
                </a:cubicBezTo>
                <a:cubicBezTo>
                  <a:pt x="4226" y="7634"/>
                  <a:pt x="3873" y="7701"/>
                  <a:pt x="3400" y="7917"/>
                </a:cubicBezTo>
                <a:cubicBezTo>
                  <a:pt x="3067" y="8070"/>
                  <a:pt x="2965" y="8036"/>
                  <a:pt x="2638" y="8119"/>
                </a:cubicBezTo>
                <a:cubicBezTo>
                  <a:pt x="2585" y="8132"/>
                  <a:pt x="1985" y="8329"/>
                  <a:pt x="2072" y="8352"/>
                </a:cubicBezTo>
                <a:cubicBezTo>
                  <a:pt x="2096" y="8358"/>
                  <a:pt x="2786" y="8186"/>
                  <a:pt x="2879" y="8169"/>
                </a:cubicBezTo>
                <a:cubicBezTo>
                  <a:pt x="3167" y="8117"/>
                  <a:pt x="3290" y="8103"/>
                  <a:pt x="3576" y="8014"/>
                </a:cubicBezTo>
                <a:cubicBezTo>
                  <a:pt x="3754" y="7959"/>
                  <a:pt x="3825" y="7895"/>
                  <a:pt x="3999" y="7829"/>
                </a:cubicBezTo>
                <a:cubicBezTo>
                  <a:pt x="4261" y="7730"/>
                  <a:pt x="4530" y="7646"/>
                  <a:pt x="4797" y="7545"/>
                </a:cubicBezTo>
                <a:cubicBezTo>
                  <a:pt x="5050" y="7449"/>
                  <a:pt x="5813" y="7220"/>
                  <a:pt x="5987" y="7070"/>
                </a:cubicBezTo>
                <a:cubicBezTo>
                  <a:pt x="6160" y="6920"/>
                  <a:pt x="6163" y="6883"/>
                  <a:pt x="6398" y="6777"/>
                </a:cubicBezTo>
                <a:cubicBezTo>
                  <a:pt x="6780" y="6606"/>
                  <a:pt x="7339" y="6355"/>
                  <a:pt x="7730" y="6267"/>
                </a:cubicBezTo>
                <a:cubicBezTo>
                  <a:pt x="8008" y="6204"/>
                  <a:pt x="8050" y="6273"/>
                  <a:pt x="7803" y="6338"/>
                </a:cubicBezTo>
                <a:cubicBezTo>
                  <a:pt x="7266" y="6478"/>
                  <a:pt x="7255" y="6491"/>
                  <a:pt x="6812" y="6802"/>
                </a:cubicBezTo>
                <a:cubicBezTo>
                  <a:pt x="6445" y="7060"/>
                  <a:pt x="7225" y="6796"/>
                  <a:pt x="7292" y="6770"/>
                </a:cubicBezTo>
                <a:cubicBezTo>
                  <a:pt x="7546" y="6672"/>
                  <a:pt x="7875" y="6726"/>
                  <a:pt x="7988" y="6497"/>
                </a:cubicBezTo>
                <a:cubicBezTo>
                  <a:pt x="8036" y="6399"/>
                  <a:pt x="8226" y="6324"/>
                  <a:pt x="8301" y="6349"/>
                </a:cubicBezTo>
                <a:cubicBezTo>
                  <a:pt x="8448" y="6399"/>
                  <a:pt x="8548" y="6294"/>
                  <a:pt x="8615" y="6442"/>
                </a:cubicBezTo>
                <a:cubicBezTo>
                  <a:pt x="8667" y="6554"/>
                  <a:pt x="9109" y="6663"/>
                  <a:pt x="9209" y="6677"/>
                </a:cubicBezTo>
                <a:cubicBezTo>
                  <a:pt x="9326" y="6694"/>
                  <a:pt x="9920" y="6715"/>
                  <a:pt x="9954" y="6727"/>
                </a:cubicBezTo>
                <a:cubicBezTo>
                  <a:pt x="9979" y="6736"/>
                  <a:pt x="9821" y="6874"/>
                  <a:pt x="10000" y="7062"/>
                </a:cubicBezTo>
                <a:cubicBezTo>
                  <a:pt x="10239" y="7314"/>
                  <a:pt x="10335" y="6929"/>
                  <a:pt x="10441" y="7102"/>
                </a:cubicBezTo>
                <a:cubicBezTo>
                  <a:pt x="10539" y="7263"/>
                  <a:pt x="10859" y="6794"/>
                  <a:pt x="10799" y="6938"/>
                </a:cubicBezTo>
                <a:cubicBezTo>
                  <a:pt x="10695" y="7185"/>
                  <a:pt x="10807" y="7136"/>
                  <a:pt x="10810" y="7315"/>
                </a:cubicBezTo>
                <a:cubicBezTo>
                  <a:pt x="10815" y="7513"/>
                  <a:pt x="10640" y="7413"/>
                  <a:pt x="10661" y="7755"/>
                </a:cubicBezTo>
                <a:cubicBezTo>
                  <a:pt x="10672" y="7944"/>
                  <a:pt x="10559" y="8016"/>
                  <a:pt x="10589" y="8063"/>
                </a:cubicBezTo>
                <a:cubicBezTo>
                  <a:pt x="10662" y="8176"/>
                  <a:pt x="10632" y="8280"/>
                  <a:pt x="10697" y="8311"/>
                </a:cubicBezTo>
                <a:cubicBezTo>
                  <a:pt x="10677" y="8435"/>
                  <a:pt x="10209" y="8904"/>
                  <a:pt x="10563" y="8821"/>
                </a:cubicBezTo>
                <a:cubicBezTo>
                  <a:pt x="10986" y="8721"/>
                  <a:pt x="10404" y="8940"/>
                  <a:pt x="10502" y="9198"/>
                </a:cubicBezTo>
                <a:cubicBezTo>
                  <a:pt x="10540" y="9295"/>
                  <a:pt x="10815" y="9157"/>
                  <a:pt x="10578" y="9400"/>
                </a:cubicBezTo>
                <a:cubicBezTo>
                  <a:pt x="10465" y="9517"/>
                  <a:pt x="10304" y="9656"/>
                  <a:pt x="10510" y="9750"/>
                </a:cubicBezTo>
                <a:cubicBezTo>
                  <a:pt x="10728" y="9850"/>
                  <a:pt x="10557" y="9900"/>
                  <a:pt x="10819" y="9856"/>
                </a:cubicBezTo>
                <a:cubicBezTo>
                  <a:pt x="10918" y="9839"/>
                  <a:pt x="10818" y="9931"/>
                  <a:pt x="10942" y="10064"/>
                </a:cubicBezTo>
                <a:cubicBezTo>
                  <a:pt x="11009" y="10136"/>
                  <a:pt x="10974" y="10265"/>
                  <a:pt x="10992" y="10394"/>
                </a:cubicBezTo>
                <a:cubicBezTo>
                  <a:pt x="10993" y="10456"/>
                  <a:pt x="10980" y="10485"/>
                  <a:pt x="10977" y="10554"/>
                </a:cubicBezTo>
                <a:cubicBezTo>
                  <a:pt x="10965" y="10907"/>
                  <a:pt x="10564" y="11103"/>
                  <a:pt x="10706" y="10905"/>
                </a:cubicBezTo>
                <a:cubicBezTo>
                  <a:pt x="10881" y="10661"/>
                  <a:pt x="10551" y="10590"/>
                  <a:pt x="10351" y="10827"/>
                </a:cubicBezTo>
                <a:cubicBezTo>
                  <a:pt x="10220" y="10981"/>
                  <a:pt x="10212" y="11088"/>
                  <a:pt x="10187" y="11266"/>
                </a:cubicBezTo>
                <a:cubicBezTo>
                  <a:pt x="10153" y="11371"/>
                  <a:pt x="10033" y="11503"/>
                  <a:pt x="9960" y="11588"/>
                </a:cubicBezTo>
                <a:cubicBezTo>
                  <a:pt x="9762" y="11818"/>
                  <a:pt x="9595" y="12058"/>
                  <a:pt x="9398" y="12281"/>
                </a:cubicBezTo>
                <a:cubicBezTo>
                  <a:pt x="9123" y="12593"/>
                  <a:pt x="9113" y="12714"/>
                  <a:pt x="8925" y="13061"/>
                </a:cubicBezTo>
                <a:cubicBezTo>
                  <a:pt x="8757" y="13370"/>
                  <a:pt x="8590" y="13747"/>
                  <a:pt x="8664" y="14109"/>
                </a:cubicBezTo>
                <a:cubicBezTo>
                  <a:pt x="8690" y="14236"/>
                  <a:pt x="8791" y="14327"/>
                  <a:pt x="8762" y="14382"/>
                </a:cubicBezTo>
                <a:cubicBezTo>
                  <a:pt x="8674" y="14593"/>
                  <a:pt x="8720" y="14924"/>
                  <a:pt x="8756" y="15146"/>
                </a:cubicBezTo>
                <a:cubicBezTo>
                  <a:pt x="8803" y="15438"/>
                  <a:pt x="8768" y="15472"/>
                  <a:pt x="9048" y="15590"/>
                </a:cubicBezTo>
                <a:cubicBezTo>
                  <a:pt x="9485" y="15774"/>
                  <a:pt x="9438" y="15978"/>
                  <a:pt x="9488" y="16208"/>
                </a:cubicBezTo>
                <a:cubicBezTo>
                  <a:pt x="9549" y="16431"/>
                  <a:pt x="9538" y="16941"/>
                  <a:pt x="9640" y="17168"/>
                </a:cubicBezTo>
                <a:cubicBezTo>
                  <a:pt x="10114" y="18215"/>
                  <a:pt x="9734" y="17832"/>
                  <a:pt x="9672" y="17993"/>
                </a:cubicBezTo>
                <a:cubicBezTo>
                  <a:pt x="9646" y="18206"/>
                  <a:pt x="9994" y="18219"/>
                  <a:pt x="10088" y="18316"/>
                </a:cubicBezTo>
                <a:cubicBezTo>
                  <a:pt x="10288" y="18521"/>
                  <a:pt x="10125" y="18949"/>
                  <a:pt x="10154" y="18987"/>
                </a:cubicBezTo>
                <a:cubicBezTo>
                  <a:pt x="10154" y="18988"/>
                  <a:pt x="10316" y="19114"/>
                  <a:pt x="10346" y="19145"/>
                </a:cubicBezTo>
                <a:cubicBezTo>
                  <a:pt x="10420" y="19219"/>
                  <a:pt x="10686" y="19587"/>
                  <a:pt x="10779" y="19536"/>
                </a:cubicBezTo>
                <a:cubicBezTo>
                  <a:pt x="10900" y="19469"/>
                  <a:pt x="10670" y="19134"/>
                  <a:pt x="10633" y="19042"/>
                </a:cubicBezTo>
                <a:cubicBezTo>
                  <a:pt x="10539" y="18813"/>
                  <a:pt x="10491" y="18467"/>
                  <a:pt x="10408" y="18204"/>
                </a:cubicBezTo>
                <a:cubicBezTo>
                  <a:pt x="10308" y="17887"/>
                  <a:pt x="10183" y="17576"/>
                  <a:pt x="10074" y="17261"/>
                </a:cubicBezTo>
                <a:cubicBezTo>
                  <a:pt x="10010" y="17074"/>
                  <a:pt x="9921" y="16690"/>
                  <a:pt x="10078" y="16529"/>
                </a:cubicBezTo>
                <a:cubicBezTo>
                  <a:pt x="10231" y="16372"/>
                  <a:pt x="10404" y="16621"/>
                  <a:pt x="10454" y="16763"/>
                </a:cubicBezTo>
                <a:cubicBezTo>
                  <a:pt x="10615" y="17218"/>
                  <a:pt x="10430" y="17355"/>
                  <a:pt x="10809" y="17858"/>
                </a:cubicBezTo>
                <a:cubicBezTo>
                  <a:pt x="10964" y="18063"/>
                  <a:pt x="11153" y="18291"/>
                  <a:pt x="11149" y="18561"/>
                </a:cubicBezTo>
                <a:cubicBezTo>
                  <a:pt x="11147" y="18752"/>
                  <a:pt x="11206" y="18677"/>
                  <a:pt x="11348" y="18841"/>
                </a:cubicBezTo>
                <a:cubicBezTo>
                  <a:pt x="11512" y="19030"/>
                  <a:pt x="11836" y="19537"/>
                  <a:pt x="11936" y="19770"/>
                </a:cubicBezTo>
                <a:cubicBezTo>
                  <a:pt x="12047" y="20026"/>
                  <a:pt x="12062" y="20256"/>
                  <a:pt x="11932" y="20509"/>
                </a:cubicBezTo>
                <a:cubicBezTo>
                  <a:pt x="11852" y="20649"/>
                  <a:pt x="11929" y="20833"/>
                  <a:pt x="12037" y="20934"/>
                </a:cubicBezTo>
                <a:cubicBezTo>
                  <a:pt x="12377" y="21248"/>
                  <a:pt x="12804" y="21429"/>
                  <a:pt x="13191" y="21672"/>
                </a:cubicBezTo>
                <a:cubicBezTo>
                  <a:pt x="13422" y="21817"/>
                  <a:pt x="13773" y="21977"/>
                  <a:pt x="14027" y="22087"/>
                </a:cubicBezTo>
                <a:cubicBezTo>
                  <a:pt x="14747" y="22398"/>
                  <a:pt x="14853" y="21903"/>
                  <a:pt x="15116" y="22038"/>
                </a:cubicBezTo>
                <a:cubicBezTo>
                  <a:pt x="15409" y="22190"/>
                  <a:pt x="15605" y="22540"/>
                  <a:pt x="15694" y="22587"/>
                </a:cubicBezTo>
                <a:cubicBezTo>
                  <a:pt x="15837" y="22754"/>
                  <a:pt x="16110" y="22888"/>
                  <a:pt x="16282" y="22886"/>
                </a:cubicBezTo>
                <a:cubicBezTo>
                  <a:pt x="16517" y="22962"/>
                  <a:pt x="16771" y="23073"/>
                  <a:pt x="16807" y="23079"/>
                </a:cubicBezTo>
                <a:cubicBezTo>
                  <a:pt x="17054" y="23111"/>
                  <a:pt x="16979" y="23070"/>
                  <a:pt x="17136" y="22988"/>
                </a:cubicBezTo>
                <a:cubicBezTo>
                  <a:pt x="17185" y="23021"/>
                  <a:pt x="17216" y="23054"/>
                  <a:pt x="17261" y="23107"/>
                </a:cubicBezTo>
                <a:cubicBezTo>
                  <a:pt x="17158" y="23192"/>
                  <a:pt x="17051" y="23122"/>
                  <a:pt x="17285" y="23458"/>
                </a:cubicBezTo>
                <a:cubicBezTo>
                  <a:pt x="17370" y="23579"/>
                  <a:pt x="17477" y="23719"/>
                  <a:pt x="17617" y="23852"/>
                </a:cubicBezTo>
                <a:cubicBezTo>
                  <a:pt x="17682" y="24019"/>
                  <a:pt x="17609" y="24108"/>
                  <a:pt x="17637" y="24185"/>
                </a:cubicBezTo>
                <a:cubicBezTo>
                  <a:pt x="17803" y="24643"/>
                  <a:pt x="17760" y="24275"/>
                  <a:pt x="17804" y="24263"/>
                </a:cubicBezTo>
                <a:cubicBezTo>
                  <a:pt x="17935" y="24228"/>
                  <a:pt x="18349" y="24878"/>
                  <a:pt x="18434" y="24919"/>
                </a:cubicBezTo>
                <a:cubicBezTo>
                  <a:pt x="18563" y="24857"/>
                  <a:pt x="18778" y="24939"/>
                  <a:pt x="18890" y="25005"/>
                </a:cubicBezTo>
                <a:cubicBezTo>
                  <a:pt x="19052" y="25100"/>
                  <a:pt x="19152" y="25328"/>
                  <a:pt x="19258" y="25093"/>
                </a:cubicBezTo>
                <a:cubicBezTo>
                  <a:pt x="19355" y="24880"/>
                  <a:pt x="19456" y="24642"/>
                  <a:pt x="19749" y="24704"/>
                </a:cubicBezTo>
                <a:cubicBezTo>
                  <a:pt x="20026" y="24794"/>
                  <a:pt x="20011" y="25053"/>
                  <a:pt x="20044" y="25228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8" name="6">
            <a:extLst>
              <a:ext uri="{FF2B5EF4-FFF2-40B4-BE49-F238E27FC236}">
                <a16:creationId xmlns:a16="http://schemas.microsoft.com/office/drawing/2014/main" id="{BC54B49C-B664-4E9B-B82E-5E3C89E78A49}"/>
              </a:ext>
            </a:extLst>
          </p:cNvPr>
          <p:cNvSpPr>
            <a:spLocks noEditPoints="1"/>
          </p:cNvSpPr>
          <p:nvPr/>
        </p:nvSpPr>
        <p:spPr bwMode="auto">
          <a:xfrm>
            <a:off x="3570296" y="1462387"/>
            <a:ext cx="1987454" cy="2276220"/>
          </a:xfrm>
          <a:custGeom>
            <a:avLst/>
            <a:gdLst>
              <a:gd name="T0" fmla="*/ 15386 w 22406"/>
              <a:gd name="T1" fmla="*/ 2739 h 25626"/>
              <a:gd name="T2" fmla="*/ 16437 w 22406"/>
              <a:gd name="T3" fmla="*/ 4994 h 25626"/>
              <a:gd name="T4" fmla="*/ 17680 w 22406"/>
              <a:gd name="T5" fmla="*/ 7508 h 25626"/>
              <a:gd name="T6" fmla="*/ 18913 w 22406"/>
              <a:gd name="T7" fmla="*/ 9035 h 25626"/>
              <a:gd name="T8" fmla="*/ 19638 w 22406"/>
              <a:gd name="T9" fmla="*/ 9480 h 25626"/>
              <a:gd name="T10" fmla="*/ 21487 w 22406"/>
              <a:gd name="T11" fmla="*/ 9439 h 25626"/>
              <a:gd name="T12" fmla="*/ 20550 w 22406"/>
              <a:gd name="T13" fmla="*/ 11601 h 25626"/>
              <a:gd name="T14" fmla="*/ 18212 w 22406"/>
              <a:gd name="T15" fmla="*/ 14165 h 25626"/>
              <a:gd name="T16" fmla="*/ 17874 w 22406"/>
              <a:gd name="T17" fmla="*/ 16700 h 25626"/>
              <a:gd name="T18" fmla="*/ 18141 w 22406"/>
              <a:gd name="T19" fmla="*/ 18254 h 25626"/>
              <a:gd name="T20" fmla="*/ 16201 w 22406"/>
              <a:gd name="T21" fmla="*/ 20432 h 25626"/>
              <a:gd name="T22" fmla="*/ 15511 w 22406"/>
              <a:gd name="T23" fmla="*/ 22669 h 25626"/>
              <a:gd name="T24" fmla="*/ 14847 w 22406"/>
              <a:gd name="T25" fmla="*/ 24057 h 25626"/>
              <a:gd name="T26" fmla="*/ 11496 w 22406"/>
              <a:gd name="T27" fmla="*/ 25624 h 25626"/>
              <a:gd name="T28" fmla="*/ 10274 w 22406"/>
              <a:gd name="T29" fmla="*/ 23182 h 25626"/>
              <a:gd name="T30" fmla="*/ 9110 w 22406"/>
              <a:gd name="T31" fmla="*/ 19424 h 25626"/>
              <a:gd name="T32" fmla="*/ 9693 w 22406"/>
              <a:gd name="T33" fmla="*/ 17070 h 25626"/>
              <a:gd name="T34" fmla="*/ 9201 w 22406"/>
              <a:gd name="T35" fmla="*/ 15054 h 25626"/>
              <a:gd name="T36" fmla="*/ 8347 w 22406"/>
              <a:gd name="T37" fmla="*/ 13844 h 25626"/>
              <a:gd name="T38" fmla="*/ 8435 w 22406"/>
              <a:gd name="T39" fmla="*/ 12730 h 25626"/>
              <a:gd name="T40" fmla="*/ 8403 w 22406"/>
              <a:gd name="T41" fmla="*/ 11846 h 25626"/>
              <a:gd name="T42" fmla="*/ 7135 w 22406"/>
              <a:gd name="T43" fmla="*/ 11419 h 25626"/>
              <a:gd name="T44" fmla="*/ 6219 w 22406"/>
              <a:gd name="T45" fmla="*/ 10969 h 25626"/>
              <a:gd name="T46" fmla="*/ 5522 w 22406"/>
              <a:gd name="T47" fmla="*/ 11249 h 25626"/>
              <a:gd name="T48" fmla="*/ 3832 w 22406"/>
              <a:gd name="T49" fmla="*/ 11435 h 25626"/>
              <a:gd name="T50" fmla="*/ 1798 w 22406"/>
              <a:gd name="T51" fmla="*/ 10755 h 25626"/>
              <a:gd name="T52" fmla="*/ 1287 w 22406"/>
              <a:gd name="T53" fmla="*/ 10028 h 25626"/>
              <a:gd name="T54" fmla="*/ 698 w 22406"/>
              <a:gd name="T55" fmla="*/ 9259 h 25626"/>
              <a:gd name="T56" fmla="*/ 223 w 22406"/>
              <a:gd name="T57" fmla="*/ 8848 h 25626"/>
              <a:gd name="T58" fmla="*/ 514 w 22406"/>
              <a:gd name="T59" fmla="*/ 8404 h 25626"/>
              <a:gd name="T60" fmla="*/ 369 w 22406"/>
              <a:gd name="T61" fmla="*/ 7205 h 25626"/>
              <a:gd name="T62" fmla="*/ 204 w 22406"/>
              <a:gd name="T63" fmla="*/ 5704 h 25626"/>
              <a:gd name="T64" fmla="*/ 1434 w 22406"/>
              <a:gd name="T65" fmla="*/ 3528 h 25626"/>
              <a:gd name="T66" fmla="*/ 4376 w 22406"/>
              <a:gd name="T67" fmla="*/ 672 h 25626"/>
              <a:gd name="T68" fmla="*/ 7156 w 22406"/>
              <a:gd name="T69" fmla="*/ 134 h 25626"/>
              <a:gd name="T70" fmla="*/ 8727 w 22406"/>
              <a:gd name="T71" fmla="*/ 87 h 25626"/>
              <a:gd name="T72" fmla="*/ 9014 w 22406"/>
              <a:gd name="T73" fmla="*/ 1530 h 25626"/>
              <a:gd name="T74" fmla="*/ 11512 w 22406"/>
              <a:gd name="T75" fmla="*/ 2253 h 25626"/>
              <a:gd name="T76" fmla="*/ 14209 w 22406"/>
              <a:gd name="T77" fmla="*/ 2198 h 25626"/>
              <a:gd name="T78" fmla="*/ 15252 w 22406"/>
              <a:gd name="T79" fmla="*/ 2147 h 25626"/>
              <a:gd name="T80" fmla="*/ 19635 w 22406"/>
              <a:gd name="T81" fmla="*/ 22334 h 25626"/>
              <a:gd name="T82" fmla="*/ 21082 w 22406"/>
              <a:gd name="T83" fmla="*/ 18173 h 25626"/>
              <a:gd name="T84" fmla="*/ 19178 w 22406"/>
              <a:gd name="T85" fmla="*/ 19406 h 25626"/>
              <a:gd name="T86" fmla="*/ 16255 w 22406"/>
              <a:gd name="T87" fmla="*/ 18202 h 25626"/>
              <a:gd name="T88" fmla="*/ 16017 w 22406"/>
              <a:gd name="T89" fmla="*/ 16727 h 25626"/>
              <a:gd name="T90" fmla="*/ 22389 w 22406"/>
              <a:gd name="T91" fmla="*/ 8799 h 25626"/>
              <a:gd name="T92" fmla="*/ 14956 w 22406"/>
              <a:gd name="T93" fmla="*/ 15795 h 25626"/>
              <a:gd name="T94" fmla="*/ 14637 w 22406"/>
              <a:gd name="T95" fmla="*/ 14557 h 25626"/>
              <a:gd name="T96" fmla="*/ 14768 w 22406"/>
              <a:gd name="T97" fmla="*/ 15722 h 25626"/>
              <a:gd name="T98" fmla="*/ 15895 w 22406"/>
              <a:gd name="T99" fmla="*/ 13150 h 25626"/>
              <a:gd name="T100" fmla="*/ 15526 w 22406"/>
              <a:gd name="T101" fmla="*/ 14184 h 25626"/>
              <a:gd name="T102" fmla="*/ 16133 w 22406"/>
              <a:gd name="T103" fmla="*/ 13656 h 25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2406" h="25626">
                <a:moveTo>
                  <a:pt x="15252" y="2147"/>
                </a:moveTo>
                <a:lnTo>
                  <a:pt x="15252" y="2147"/>
                </a:lnTo>
                <a:lnTo>
                  <a:pt x="15386" y="2739"/>
                </a:lnTo>
                <a:lnTo>
                  <a:pt x="15386" y="2739"/>
                </a:lnTo>
                <a:cubicBezTo>
                  <a:pt x="15377" y="2741"/>
                  <a:pt x="15381" y="2766"/>
                  <a:pt x="15404" y="2828"/>
                </a:cubicBezTo>
                <a:cubicBezTo>
                  <a:pt x="15535" y="3175"/>
                  <a:pt x="16349" y="4752"/>
                  <a:pt x="16437" y="4994"/>
                </a:cubicBezTo>
                <a:cubicBezTo>
                  <a:pt x="16578" y="5120"/>
                  <a:pt x="16554" y="5057"/>
                  <a:pt x="16715" y="5262"/>
                </a:cubicBezTo>
                <a:cubicBezTo>
                  <a:pt x="17163" y="5835"/>
                  <a:pt x="16817" y="6297"/>
                  <a:pt x="17437" y="6842"/>
                </a:cubicBezTo>
                <a:cubicBezTo>
                  <a:pt x="17550" y="6903"/>
                  <a:pt x="17648" y="7415"/>
                  <a:pt x="17680" y="7508"/>
                </a:cubicBezTo>
                <a:cubicBezTo>
                  <a:pt x="17839" y="7974"/>
                  <a:pt x="17897" y="7796"/>
                  <a:pt x="18253" y="8078"/>
                </a:cubicBezTo>
                <a:cubicBezTo>
                  <a:pt x="18306" y="8120"/>
                  <a:pt x="18773" y="8622"/>
                  <a:pt x="18896" y="8762"/>
                </a:cubicBezTo>
                <a:cubicBezTo>
                  <a:pt x="18957" y="8780"/>
                  <a:pt x="19000" y="8880"/>
                  <a:pt x="18913" y="9035"/>
                </a:cubicBezTo>
                <a:cubicBezTo>
                  <a:pt x="18896" y="9066"/>
                  <a:pt x="18855" y="9118"/>
                  <a:pt x="18885" y="9151"/>
                </a:cubicBezTo>
                <a:cubicBezTo>
                  <a:pt x="18921" y="9178"/>
                  <a:pt x="18957" y="9206"/>
                  <a:pt x="18989" y="9235"/>
                </a:cubicBezTo>
                <a:cubicBezTo>
                  <a:pt x="19213" y="9414"/>
                  <a:pt x="19321" y="9509"/>
                  <a:pt x="19638" y="9480"/>
                </a:cubicBezTo>
                <a:cubicBezTo>
                  <a:pt x="19940" y="9452"/>
                  <a:pt x="20230" y="9326"/>
                  <a:pt x="20542" y="9279"/>
                </a:cubicBezTo>
                <a:cubicBezTo>
                  <a:pt x="20845" y="9233"/>
                  <a:pt x="20875" y="9215"/>
                  <a:pt x="21156" y="9109"/>
                </a:cubicBezTo>
                <a:cubicBezTo>
                  <a:pt x="21462" y="8992"/>
                  <a:pt x="21465" y="9175"/>
                  <a:pt x="21487" y="9439"/>
                </a:cubicBezTo>
                <a:cubicBezTo>
                  <a:pt x="21500" y="9599"/>
                  <a:pt x="21395" y="9774"/>
                  <a:pt x="21333" y="9932"/>
                </a:cubicBezTo>
                <a:cubicBezTo>
                  <a:pt x="21255" y="10134"/>
                  <a:pt x="21202" y="10239"/>
                  <a:pt x="21106" y="10427"/>
                </a:cubicBezTo>
                <a:cubicBezTo>
                  <a:pt x="20894" y="10841"/>
                  <a:pt x="20827" y="11173"/>
                  <a:pt x="20550" y="11601"/>
                </a:cubicBezTo>
                <a:cubicBezTo>
                  <a:pt x="20194" y="12152"/>
                  <a:pt x="20002" y="12294"/>
                  <a:pt x="19507" y="12693"/>
                </a:cubicBezTo>
                <a:cubicBezTo>
                  <a:pt x="18990" y="13110"/>
                  <a:pt x="18862" y="13422"/>
                  <a:pt x="18470" y="13893"/>
                </a:cubicBezTo>
                <a:cubicBezTo>
                  <a:pt x="18440" y="13946"/>
                  <a:pt x="18271" y="14080"/>
                  <a:pt x="18212" y="14165"/>
                </a:cubicBezTo>
                <a:cubicBezTo>
                  <a:pt x="18113" y="14307"/>
                  <a:pt x="17850" y="14876"/>
                  <a:pt x="17739" y="14901"/>
                </a:cubicBezTo>
                <a:cubicBezTo>
                  <a:pt x="17687" y="15030"/>
                  <a:pt x="17682" y="15356"/>
                  <a:pt x="17730" y="15562"/>
                </a:cubicBezTo>
                <a:cubicBezTo>
                  <a:pt x="17812" y="15920"/>
                  <a:pt x="17768" y="16400"/>
                  <a:pt x="17874" y="16700"/>
                </a:cubicBezTo>
                <a:cubicBezTo>
                  <a:pt x="17932" y="16865"/>
                  <a:pt x="18103" y="16994"/>
                  <a:pt x="18102" y="17022"/>
                </a:cubicBezTo>
                <a:cubicBezTo>
                  <a:pt x="18123" y="17187"/>
                  <a:pt x="18124" y="17303"/>
                  <a:pt x="18112" y="17480"/>
                </a:cubicBezTo>
                <a:cubicBezTo>
                  <a:pt x="18087" y="17836"/>
                  <a:pt x="18120" y="17904"/>
                  <a:pt x="18141" y="18254"/>
                </a:cubicBezTo>
                <a:cubicBezTo>
                  <a:pt x="18173" y="18811"/>
                  <a:pt x="17985" y="19104"/>
                  <a:pt x="17497" y="19353"/>
                </a:cubicBezTo>
                <a:cubicBezTo>
                  <a:pt x="16968" y="19622"/>
                  <a:pt x="16942" y="19786"/>
                  <a:pt x="16532" y="20098"/>
                </a:cubicBezTo>
                <a:cubicBezTo>
                  <a:pt x="16415" y="20187"/>
                  <a:pt x="16190" y="20286"/>
                  <a:pt x="16201" y="20432"/>
                </a:cubicBezTo>
                <a:cubicBezTo>
                  <a:pt x="16209" y="20531"/>
                  <a:pt x="16346" y="21043"/>
                  <a:pt x="16383" y="21171"/>
                </a:cubicBezTo>
                <a:cubicBezTo>
                  <a:pt x="16442" y="21371"/>
                  <a:pt x="16417" y="21479"/>
                  <a:pt x="16409" y="21684"/>
                </a:cubicBezTo>
                <a:cubicBezTo>
                  <a:pt x="16348" y="22243"/>
                  <a:pt x="15731" y="22041"/>
                  <a:pt x="15511" y="22669"/>
                </a:cubicBezTo>
                <a:cubicBezTo>
                  <a:pt x="15479" y="22759"/>
                  <a:pt x="15446" y="22900"/>
                  <a:pt x="15412" y="22909"/>
                </a:cubicBezTo>
                <a:cubicBezTo>
                  <a:pt x="15534" y="23170"/>
                  <a:pt x="15457" y="23303"/>
                  <a:pt x="15275" y="23527"/>
                </a:cubicBezTo>
                <a:cubicBezTo>
                  <a:pt x="15114" y="23726"/>
                  <a:pt x="14998" y="23831"/>
                  <a:pt x="14847" y="24057"/>
                </a:cubicBezTo>
                <a:cubicBezTo>
                  <a:pt x="14591" y="24442"/>
                  <a:pt x="14284" y="24772"/>
                  <a:pt x="13916" y="25054"/>
                </a:cubicBezTo>
                <a:cubicBezTo>
                  <a:pt x="13536" y="25346"/>
                  <a:pt x="13084" y="25453"/>
                  <a:pt x="12611" y="25426"/>
                </a:cubicBezTo>
                <a:cubicBezTo>
                  <a:pt x="12162" y="25400"/>
                  <a:pt x="11893" y="25626"/>
                  <a:pt x="11496" y="25624"/>
                </a:cubicBezTo>
                <a:cubicBezTo>
                  <a:pt x="11129" y="25621"/>
                  <a:pt x="10927" y="25297"/>
                  <a:pt x="10979" y="24969"/>
                </a:cubicBezTo>
                <a:cubicBezTo>
                  <a:pt x="11068" y="24407"/>
                  <a:pt x="10488" y="23859"/>
                  <a:pt x="10407" y="23356"/>
                </a:cubicBezTo>
                <a:cubicBezTo>
                  <a:pt x="10347" y="23301"/>
                  <a:pt x="10325" y="23268"/>
                  <a:pt x="10274" y="23182"/>
                </a:cubicBezTo>
                <a:cubicBezTo>
                  <a:pt x="10063" y="22826"/>
                  <a:pt x="10080" y="22402"/>
                  <a:pt x="9984" y="22001"/>
                </a:cubicBezTo>
                <a:cubicBezTo>
                  <a:pt x="9861" y="21430"/>
                  <a:pt x="10075" y="21542"/>
                  <a:pt x="9727" y="20895"/>
                </a:cubicBezTo>
                <a:cubicBezTo>
                  <a:pt x="9578" y="20618"/>
                  <a:pt x="9080" y="19670"/>
                  <a:pt x="9110" y="19424"/>
                </a:cubicBezTo>
                <a:cubicBezTo>
                  <a:pt x="9115" y="19281"/>
                  <a:pt x="9102" y="19153"/>
                  <a:pt x="9110" y="19103"/>
                </a:cubicBezTo>
                <a:cubicBezTo>
                  <a:pt x="9143" y="18903"/>
                  <a:pt x="9282" y="18302"/>
                  <a:pt x="9365" y="18135"/>
                </a:cubicBezTo>
                <a:cubicBezTo>
                  <a:pt x="9565" y="17731"/>
                  <a:pt x="9825" y="17602"/>
                  <a:pt x="9693" y="17070"/>
                </a:cubicBezTo>
                <a:cubicBezTo>
                  <a:pt x="9614" y="16748"/>
                  <a:pt x="9589" y="16589"/>
                  <a:pt x="9556" y="16257"/>
                </a:cubicBezTo>
                <a:cubicBezTo>
                  <a:pt x="9544" y="16147"/>
                  <a:pt x="9379" y="15555"/>
                  <a:pt x="9328" y="15440"/>
                </a:cubicBezTo>
                <a:cubicBezTo>
                  <a:pt x="9312" y="15315"/>
                  <a:pt x="9220" y="15184"/>
                  <a:pt x="9201" y="15054"/>
                </a:cubicBezTo>
                <a:cubicBezTo>
                  <a:pt x="9145" y="15021"/>
                  <a:pt x="9059" y="14883"/>
                  <a:pt x="9016" y="14816"/>
                </a:cubicBezTo>
                <a:cubicBezTo>
                  <a:pt x="8988" y="14772"/>
                  <a:pt x="8953" y="14707"/>
                  <a:pt x="8931" y="14633"/>
                </a:cubicBezTo>
                <a:cubicBezTo>
                  <a:pt x="8799" y="14544"/>
                  <a:pt x="8342" y="14012"/>
                  <a:pt x="8347" y="13844"/>
                </a:cubicBezTo>
                <a:cubicBezTo>
                  <a:pt x="8350" y="13747"/>
                  <a:pt x="8099" y="13669"/>
                  <a:pt x="8403" y="13273"/>
                </a:cubicBezTo>
                <a:cubicBezTo>
                  <a:pt x="8526" y="13112"/>
                  <a:pt x="8322" y="13081"/>
                  <a:pt x="8509" y="12914"/>
                </a:cubicBezTo>
                <a:cubicBezTo>
                  <a:pt x="8487" y="12884"/>
                  <a:pt x="8279" y="12878"/>
                  <a:pt x="8435" y="12730"/>
                </a:cubicBezTo>
                <a:cubicBezTo>
                  <a:pt x="8449" y="12717"/>
                  <a:pt x="8463" y="12714"/>
                  <a:pt x="8464" y="12699"/>
                </a:cubicBezTo>
                <a:cubicBezTo>
                  <a:pt x="8471" y="12589"/>
                  <a:pt x="8558" y="12510"/>
                  <a:pt x="8566" y="12463"/>
                </a:cubicBezTo>
                <a:cubicBezTo>
                  <a:pt x="8451" y="12352"/>
                  <a:pt x="8536" y="11944"/>
                  <a:pt x="8403" y="11846"/>
                </a:cubicBezTo>
                <a:cubicBezTo>
                  <a:pt x="8257" y="11736"/>
                  <a:pt x="8259" y="11652"/>
                  <a:pt x="8118" y="11607"/>
                </a:cubicBezTo>
                <a:cubicBezTo>
                  <a:pt x="8111" y="11616"/>
                  <a:pt x="7857" y="11618"/>
                  <a:pt x="7825" y="11622"/>
                </a:cubicBezTo>
                <a:cubicBezTo>
                  <a:pt x="7536" y="11657"/>
                  <a:pt x="7282" y="11851"/>
                  <a:pt x="7135" y="11419"/>
                </a:cubicBezTo>
                <a:cubicBezTo>
                  <a:pt x="7070" y="11195"/>
                  <a:pt x="7188" y="11292"/>
                  <a:pt x="6869" y="11112"/>
                </a:cubicBezTo>
                <a:cubicBezTo>
                  <a:pt x="6763" y="11052"/>
                  <a:pt x="6596" y="10931"/>
                  <a:pt x="6472" y="10959"/>
                </a:cubicBezTo>
                <a:cubicBezTo>
                  <a:pt x="6400" y="10975"/>
                  <a:pt x="6250" y="11005"/>
                  <a:pt x="6219" y="10969"/>
                </a:cubicBezTo>
                <a:cubicBezTo>
                  <a:pt x="6158" y="11033"/>
                  <a:pt x="6031" y="11026"/>
                  <a:pt x="5922" y="11054"/>
                </a:cubicBezTo>
                <a:cubicBezTo>
                  <a:pt x="5879" y="11071"/>
                  <a:pt x="5839" y="11098"/>
                  <a:pt x="5765" y="11139"/>
                </a:cubicBezTo>
                <a:cubicBezTo>
                  <a:pt x="5733" y="11166"/>
                  <a:pt x="5647" y="11206"/>
                  <a:pt x="5522" y="11249"/>
                </a:cubicBezTo>
                <a:cubicBezTo>
                  <a:pt x="5298" y="11327"/>
                  <a:pt x="4985" y="11496"/>
                  <a:pt x="4728" y="11506"/>
                </a:cubicBezTo>
                <a:cubicBezTo>
                  <a:pt x="4672" y="11507"/>
                  <a:pt x="4484" y="11448"/>
                  <a:pt x="4393" y="11434"/>
                </a:cubicBezTo>
                <a:cubicBezTo>
                  <a:pt x="4111" y="11388"/>
                  <a:pt x="4139" y="11369"/>
                  <a:pt x="3832" y="11435"/>
                </a:cubicBezTo>
                <a:cubicBezTo>
                  <a:pt x="3555" y="11496"/>
                  <a:pt x="3310" y="11604"/>
                  <a:pt x="3062" y="11704"/>
                </a:cubicBezTo>
                <a:cubicBezTo>
                  <a:pt x="2869" y="11719"/>
                  <a:pt x="2470" y="11397"/>
                  <a:pt x="2319" y="11264"/>
                </a:cubicBezTo>
                <a:cubicBezTo>
                  <a:pt x="2239" y="11194"/>
                  <a:pt x="1821" y="10832"/>
                  <a:pt x="1798" y="10755"/>
                </a:cubicBezTo>
                <a:cubicBezTo>
                  <a:pt x="1752" y="10736"/>
                  <a:pt x="1596" y="10686"/>
                  <a:pt x="1553" y="10634"/>
                </a:cubicBezTo>
                <a:cubicBezTo>
                  <a:pt x="1440" y="10499"/>
                  <a:pt x="1326" y="10415"/>
                  <a:pt x="1327" y="10221"/>
                </a:cubicBezTo>
                <a:cubicBezTo>
                  <a:pt x="1328" y="10170"/>
                  <a:pt x="1244" y="10122"/>
                  <a:pt x="1287" y="10028"/>
                </a:cubicBezTo>
                <a:cubicBezTo>
                  <a:pt x="1283" y="10000"/>
                  <a:pt x="1271" y="9995"/>
                  <a:pt x="1238" y="9954"/>
                </a:cubicBezTo>
                <a:cubicBezTo>
                  <a:pt x="1135" y="9811"/>
                  <a:pt x="1037" y="9721"/>
                  <a:pt x="925" y="9594"/>
                </a:cubicBezTo>
                <a:cubicBezTo>
                  <a:pt x="849" y="9508"/>
                  <a:pt x="766" y="9332"/>
                  <a:pt x="698" y="9259"/>
                </a:cubicBezTo>
                <a:cubicBezTo>
                  <a:pt x="650" y="9220"/>
                  <a:pt x="643" y="9218"/>
                  <a:pt x="640" y="9152"/>
                </a:cubicBezTo>
                <a:cubicBezTo>
                  <a:pt x="677" y="9030"/>
                  <a:pt x="733" y="9050"/>
                  <a:pt x="524" y="9036"/>
                </a:cubicBezTo>
                <a:cubicBezTo>
                  <a:pt x="431" y="9017"/>
                  <a:pt x="301" y="8900"/>
                  <a:pt x="223" y="8848"/>
                </a:cubicBezTo>
                <a:cubicBezTo>
                  <a:pt x="243" y="8836"/>
                  <a:pt x="264" y="8825"/>
                  <a:pt x="284" y="8814"/>
                </a:cubicBezTo>
                <a:cubicBezTo>
                  <a:pt x="459" y="8744"/>
                  <a:pt x="157" y="8835"/>
                  <a:pt x="226" y="8567"/>
                </a:cubicBezTo>
                <a:cubicBezTo>
                  <a:pt x="283" y="8491"/>
                  <a:pt x="428" y="8443"/>
                  <a:pt x="514" y="8404"/>
                </a:cubicBezTo>
                <a:cubicBezTo>
                  <a:pt x="469" y="8378"/>
                  <a:pt x="342" y="8453"/>
                  <a:pt x="228" y="8306"/>
                </a:cubicBezTo>
                <a:cubicBezTo>
                  <a:pt x="0" y="8014"/>
                  <a:pt x="108" y="7714"/>
                  <a:pt x="349" y="7457"/>
                </a:cubicBezTo>
                <a:cubicBezTo>
                  <a:pt x="365" y="7368"/>
                  <a:pt x="340" y="7332"/>
                  <a:pt x="369" y="7205"/>
                </a:cubicBezTo>
                <a:cubicBezTo>
                  <a:pt x="451" y="6837"/>
                  <a:pt x="457" y="6749"/>
                  <a:pt x="392" y="6388"/>
                </a:cubicBezTo>
                <a:cubicBezTo>
                  <a:pt x="362" y="6217"/>
                  <a:pt x="529" y="5824"/>
                  <a:pt x="174" y="5795"/>
                </a:cubicBezTo>
                <a:cubicBezTo>
                  <a:pt x="181" y="5773"/>
                  <a:pt x="188" y="5752"/>
                  <a:pt x="204" y="5704"/>
                </a:cubicBezTo>
                <a:cubicBezTo>
                  <a:pt x="346" y="5281"/>
                  <a:pt x="570" y="4884"/>
                  <a:pt x="817" y="4514"/>
                </a:cubicBezTo>
                <a:cubicBezTo>
                  <a:pt x="981" y="4268"/>
                  <a:pt x="1075" y="4020"/>
                  <a:pt x="1256" y="3761"/>
                </a:cubicBezTo>
                <a:cubicBezTo>
                  <a:pt x="1326" y="3661"/>
                  <a:pt x="1378" y="3582"/>
                  <a:pt x="1434" y="3528"/>
                </a:cubicBezTo>
                <a:cubicBezTo>
                  <a:pt x="1552" y="3291"/>
                  <a:pt x="1737" y="3269"/>
                  <a:pt x="1958" y="3166"/>
                </a:cubicBezTo>
                <a:cubicBezTo>
                  <a:pt x="2841" y="2720"/>
                  <a:pt x="2399" y="2223"/>
                  <a:pt x="2866" y="1612"/>
                </a:cubicBezTo>
                <a:cubicBezTo>
                  <a:pt x="3285" y="1064"/>
                  <a:pt x="3739" y="541"/>
                  <a:pt x="4376" y="672"/>
                </a:cubicBezTo>
                <a:cubicBezTo>
                  <a:pt x="4495" y="697"/>
                  <a:pt x="4989" y="699"/>
                  <a:pt x="5060" y="772"/>
                </a:cubicBezTo>
                <a:cubicBezTo>
                  <a:pt x="5100" y="621"/>
                  <a:pt x="5234" y="568"/>
                  <a:pt x="5502" y="473"/>
                </a:cubicBezTo>
                <a:cubicBezTo>
                  <a:pt x="6134" y="195"/>
                  <a:pt x="6470" y="146"/>
                  <a:pt x="7156" y="134"/>
                </a:cubicBezTo>
                <a:cubicBezTo>
                  <a:pt x="7449" y="129"/>
                  <a:pt x="7660" y="57"/>
                  <a:pt x="7944" y="99"/>
                </a:cubicBezTo>
                <a:cubicBezTo>
                  <a:pt x="8024" y="110"/>
                  <a:pt x="8085" y="111"/>
                  <a:pt x="8161" y="117"/>
                </a:cubicBezTo>
                <a:cubicBezTo>
                  <a:pt x="8351" y="0"/>
                  <a:pt x="8592" y="37"/>
                  <a:pt x="8727" y="87"/>
                </a:cubicBezTo>
                <a:cubicBezTo>
                  <a:pt x="8839" y="129"/>
                  <a:pt x="8820" y="281"/>
                  <a:pt x="8821" y="394"/>
                </a:cubicBezTo>
                <a:cubicBezTo>
                  <a:pt x="8821" y="723"/>
                  <a:pt x="8549" y="1139"/>
                  <a:pt x="8846" y="1342"/>
                </a:cubicBezTo>
                <a:cubicBezTo>
                  <a:pt x="8951" y="1414"/>
                  <a:pt x="9002" y="1480"/>
                  <a:pt x="9014" y="1530"/>
                </a:cubicBezTo>
                <a:cubicBezTo>
                  <a:pt x="9277" y="1587"/>
                  <a:pt x="9771" y="1580"/>
                  <a:pt x="9960" y="1697"/>
                </a:cubicBezTo>
                <a:cubicBezTo>
                  <a:pt x="10251" y="1877"/>
                  <a:pt x="10402" y="2097"/>
                  <a:pt x="10761" y="2259"/>
                </a:cubicBezTo>
                <a:cubicBezTo>
                  <a:pt x="10967" y="2353"/>
                  <a:pt x="11362" y="2509"/>
                  <a:pt x="11512" y="2253"/>
                </a:cubicBezTo>
                <a:cubicBezTo>
                  <a:pt x="11658" y="2004"/>
                  <a:pt x="11636" y="1581"/>
                  <a:pt x="12087" y="1559"/>
                </a:cubicBezTo>
                <a:cubicBezTo>
                  <a:pt x="12319" y="1547"/>
                  <a:pt x="12872" y="1809"/>
                  <a:pt x="13065" y="1936"/>
                </a:cubicBezTo>
                <a:cubicBezTo>
                  <a:pt x="13356" y="1950"/>
                  <a:pt x="13821" y="2184"/>
                  <a:pt x="14209" y="2198"/>
                </a:cubicBezTo>
                <a:cubicBezTo>
                  <a:pt x="14468" y="2208"/>
                  <a:pt x="14547" y="2175"/>
                  <a:pt x="14755" y="2064"/>
                </a:cubicBezTo>
                <a:cubicBezTo>
                  <a:pt x="14841" y="2018"/>
                  <a:pt x="15118" y="2011"/>
                  <a:pt x="15171" y="2094"/>
                </a:cubicBezTo>
                <a:cubicBezTo>
                  <a:pt x="15187" y="2120"/>
                  <a:pt x="15216" y="2137"/>
                  <a:pt x="15252" y="2147"/>
                </a:cubicBezTo>
                <a:close/>
                <a:moveTo>
                  <a:pt x="19043" y="20715"/>
                </a:moveTo>
                <a:cubicBezTo>
                  <a:pt x="18807" y="21112"/>
                  <a:pt x="18822" y="21197"/>
                  <a:pt x="18880" y="21652"/>
                </a:cubicBezTo>
                <a:cubicBezTo>
                  <a:pt x="18934" y="22081"/>
                  <a:pt x="19122" y="22503"/>
                  <a:pt x="19635" y="22334"/>
                </a:cubicBezTo>
                <a:cubicBezTo>
                  <a:pt x="20065" y="22192"/>
                  <a:pt x="20174" y="21576"/>
                  <a:pt x="20300" y="21184"/>
                </a:cubicBezTo>
                <a:cubicBezTo>
                  <a:pt x="20511" y="20534"/>
                  <a:pt x="20763" y="19916"/>
                  <a:pt x="20907" y="19244"/>
                </a:cubicBezTo>
                <a:cubicBezTo>
                  <a:pt x="21019" y="18727"/>
                  <a:pt x="21215" y="18904"/>
                  <a:pt x="21082" y="18173"/>
                </a:cubicBezTo>
                <a:cubicBezTo>
                  <a:pt x="20951" y="17498"/>
                  <a:pt x="20819" y="17553"/>
                  <a:pt x="20512" y="18136"/>
                </a:cubicBezTo>
                <a:cubicBezTo>
                  <a:pt x="20355" y="18434"/>
                  <a:pt x="20260" y="18680"/>
                  <a:pt x="19946" y="18866"/>
                </a:cubicBezTo>
                <a:cubicBezTo>
                  <a:pt x="19629" y="19054"/>
                  <a:pt x="19346" y="18833"/>
                  <a:pt x="19178" y="19406"/>
                </a:cubicBezTo>
                <a:cubicBezTo>
                  <a:pt x="19037" y="19888"/>
                  <a:pt x="19388" y="20096"/>
                  <a:pt x="19043" y="20715"/>
                </a:cubicBezTo>
                <a:close/>
                <a:moveTo>
                  <a:pt x="16017" y="16727"/>
                </a:moveTo>
                <a:cubicBezTo>
                  <a:pt x="16247" y="17046"/>
                  <a:pt x="16011" y="17763"/>
                  <a:pt x="16255" y="18202"/>
                </a:cubicBezTo>
                <a:cubicBezTo>
                  <a:pt x="16376" y="18420"/>
                  <a:pt x="16439" y="18153"/>
                  <a:pt x="16578" y="18382"/>
                </a:cubicBezTo>
                <a:cubicBezTo>
                  <a:pt x="16507" y="18029"/>
                  <a:pt x="16393" y="17626"/>
                  <a:pt x="16373" y="17399"/>
                </a:cubicBezTo>
                <a:cubicBezTo>
                  <a:pt x="16343" y="17301"/>
                  <a:pt x="16351" y="16957"/>
                  <a:pt x="16017" y="16727"/>
                </a:cubicBezTo>
                <a:close/>
                <a:moveTo>
                  <a:pt x="22389" y="8799"/>
                </a:moveTo>
                <a:cubicBezTo>
                  <a:pt x="22321" y="8687"/>
                  <a:pt x="22040" y="8767"/>
                  <a:pt x="22183" y="8852"/>
                </a:cubicBezTo>
                <a:cubicBezTo>
                  <a:pt x="22246" y="8889"/>
                  <a:pt x="22406" y="8871"/>
                  <a:pt x="22389" y="8799"/>
                </a:cubicBezTo>
                <a:close/>
                <a:moveTo>
                  <a:pt x="14981" y="16185"/>
                </a:moveTo>
                <a:cubicBezTo>
                  <a:pt x="15058" y="16313"/>
                  <a:pt x="15175" y="16363"/>
                  <a:pt x="15307" y="16415"/>
                </a:cubicBezTo>
                <a:cubicBezTo>
                  <a:pt x="15206" y="16348"/>
                  <a:pt x="15156" y="16224"/>
                  <a:pt x="14956" y="15795"/>
                </a:cubicBezTo>
                <a:cubicBezTo>
                  <a:pt x="14843" y="15553"/>
                  <a:pt x="14815" y="15431"/>
                  <a:pt x="14777" y="15170"/>
                </a:cubicBezTo>
                <a:cubicBezTo>
                  <a:pt x="14768" y="15111"/>
                  <a:pt x="14751" y="14962"/>
                  <a:pt x="14731" y="14861"/>
                </a:cubicBezTo>
                <a:cubicBezTo>
                  <a:pt x="14705" y="14762"/>
                  <a:pt x="14649" y="14626"/>
                  <a:pt x="14637" y="14557"/>
                </a:cubicBezTo>
                <a:cubicBezTo>
                  <a:pt x="14624" y="14485"/>
                  <a:pt x="14604" y="14426"/>
                  <a:pt x="14588" y="14379"/>
                </a:cubicBezTo>
                <a:cubicBezTo>
                  <a:pt x="14599" y="14514"/>
                  <a:pt x="14608" y="14648"/>
                  <a:pt x="14607" y="14786"/>
                </a:cubicBezTo>
                <a:cubicBezTo>
                  <a:pt x="14604" y="15195"/>
                  <a:pt x="14571" y="15346"/>
                  <a:pt x="14768" y="15722"/>
                </a:cubicBezTo>
                <a:cubicBezTo>
                  <a:pt x="14825" y="15832"/>
                  <a:pt x="14899" y="16046"/>
                  <a:pt x="14981" y="16185"/>
                </a:cubicBezTo>
                <a:close/>
                <a:moveTo>
                  <a:pt x="16194" y="13231"/>
                </a:moveTo>
                <a:cubicBezTo>
                  <a:pt x="16107" y="13182"/>
                  <a:pt x="15957" y="13126"/>
                  <a:pt x="15895" y="13150"/>
                </a:cubicBezTo>
                <a:cubicBezTo>
                  <a:pt x="15841" y="13170"/>
                  <a:pt x="15637" y="13259"/>
                  <a:pt x="15600" y="13287"/>
                </a:cubicBezTo>
                <a:cubicBezTo>
                  <a:pt x="15417" y="13428"/>
                  <a:pt x="15440" y="13575"/>
                  <a:pt x="15433" y="13649"/>
                </a:cubicBezTo>
                <a:cubicBezTo>
                  <a:pt x="15435" y="13759"/>
                  <a:pt x="15330" y="14078"/>
                  <a:pt x="15526" y="14184"/>
                </a:cubicBezTo>
                <a:cubicBezTo>
                  <a:pt x="15660" y="14256"/>
                  <a:pt x="15866" y="14285"/>
                  <a:pt x="15941" y="14106"/>
                </a:cubicBezTo>
                <a:cubicBezTo>
                  <a:pt x="15995" y="13976"/>
                  <a:pt x="15862" y="14050"/>
                  <a:pt x="16007" y="13857"/>
                </a:cubicBezTo>
                <a:cubicBezTo>
                  <a:pt x="16091" y="13746"/>
                  <a:pt x="16102" y="13711"/>
                  <a:pt x="16133" y="13656"/>
                </a:cubicBezTo>
                <a:cubicBezTo>
                  <a:pt x="16209" y="13457"/>
                  <a:pt x="16241" y="13441"/>
                  <a:pt x="16194" y="13231"/>
                </a:cubicBezTo>
                <a:close/>
              </a:path>
            </a:pathLst>
          </a:custGeom>
          <a:solidFill>
            <a:srgbClr val="008000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6" name="33">
            <a:extLst>
              <a:ext uri="{FF2B5EF4-FFF2-40B4-BE49-F238E27FC236}">
                <a16:creationId xmlns:a16="http://schemas.microsoft.com/office/drawing/2014/main" id="{CDDA330F-A649-476A-B540-1C1B722A1A5D}"/>
              </a:ext>
            </a:extLst>
          </p:cNvPr>
          <p:cNvSpPr txBox="1"/>
          <p:nvPr/>
        </p:nvSpPr>
        <p:spPr>
          <a:xfrm>
            <a:off x="8749108" y="2307678"/>
            <a:ext cx="309892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200" dirty="0">
                <a:solidFill>
                  <a:schemeClr val="bg1"/>
                </a:solidFill>
                <a:latin typeface="Tactic Round Med It" panose="00000600000000000000" pitchFamily="50" charset="0"/>
              </a:rPr>
              <a:t>6 Continents</a:t>
            </a:r>
          </a:p>
          <a:p>
            <a:pPr algn="ctr"/>
            <a:r>
              <a:rPr lang="en-US" sz="2400" dirty="0">
                <a:solidFill>
                  <a:schemeClr val="bg1"/>
                </a:solidFill>
                <a:latin typeface="Tactic Round Med It" panose="00000600000000000000" pitchFamily="50" charset="0"/>
              </a:rPr>
              <a:t>(America)</a:t>
            </a:r>
          </a:p>
        </p:txBody>
      </p:sp>
    </p:spTree>
    <p:extLst>
      <p:ext uri="{BB962C8B-B14F-4D97-AF65-F5344CB8AC3E}">
        <p14:creationId xmlns:p14="http://schemas.microsoft.com/office/powerpoint/2010/main" val="2204501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Char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xit" presetSubtype="0" fill="hold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1" t="24445" r="673" b="68662"/>
          <a:stretch/>
        </p:blipFill>
        <p:spPr>
          <a:xfrm>
            <a:off x="0" y="5199682"/>
            <a:ext cx="12192000" cy="1658318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28F3AB9D-0A38-4DBE-AE4F-8915E2989352}"/>
              </a:ext>
            </a:extLst>
          </p:cNvPr>
          <p:cNvGrpSpPr/>
          <p:nvPr/>
        </p:nvGrpSpPr>
        <p:grpSpPr>
          <a:xfrm>
            <a:off x="1450758" y="6269333"/>
            <a:ext cx="219612" cy="216437"/>
            <a:chOff x="19574093" y="15548290"/>
            <a:chExt cx="431025" cy="431025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E093CFFD-3E59-44C4-87BC-028C1E45A729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A0E1886-BDF5-4E45-8201-6B91CF65746D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19" name="7">
            <a:extLst>
              <a:ext uri="{FF2B5EF4-FFF2-40B4-BE49-F238E27FC236}">
                <a16:creationId xmlns:a16="http://schemas.microsoft.com/office/drawing/2014/main" id="{DC90D65F-A40A-4A6D-B83B-234D343E4BCB}"/>
              </a:ext>
            </a:extLst>
          </p:cNvPr>
          <p:cNvSpPr>
            <a:spLocks/>
          </p:cNvSpPr>
          <p:nvPr/>
        </p:nvSpPr>
        <p:spPr bwMode="auto">
          <a:xfrm>
            <a:off x="5862138" y="606847"/>
            <a:ext cx="396875" cy="360363"/>
          </a:xfrm>
          <a:custGeom>
            <a:avLst/>
            <a:gdLst>
              <a:gd name="T0" fmla="*/ 0 w 250"/>
              <a:gd name="T1" fmla="*/ 95 h 227"/>
              <a:gd name="T2" fmla="*/ 230 w 250"/>
              <a:gd name="T3" fmla="*/ 0 h 227"/>
              <a:gd name="T4" fmla="*/ 230 w 250"/>
              <a:gd name="T5" fmla="*/ 109 h 227"/>
              <a:gd name="T6" fmla="*/ 143 w 250"/>
              <a:gd name="T7" fmla="*/ 112 h 227"/>
              <a:gd name="T8" fmla="*/ 250 w 250"/>
              <a:gd name="T9" fmla="*/ 207 h 227"/>
              <a:gd name="T10" fmla="*/ 34 w 250"/>
              <a:gd name="T11" fmla="*/ 227 h 227"/>
              <a:gd name="T12" fmla="*/ 60 w 250"/>
              <a:gd name="T13" fmla="*/ 167 h 227"/>
              <a:gd name="T14" fmla="*/ 0 w 250"/>
              <a:gd name="T15" fmla="*/ 95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50" h="227">
                <a:moveTo>
                  <a:pt x="0" y="95"/>
                </a:moveTo>
                <a:lnTo>
                  <a:pt x="230" y="0"/>
                </a:lnTo>
                <a:lnTo>
                  <a:pt x="230" y="109"/>
                </a:lnTo>
                <a:lnTo>
                  <a:pt x="143" y="112"/>
                </a:lnTo>
                <a:lnTo>
                  <a:pt x="250" y="207"/>
                </a:lnTo>
                <a:lnTo>
                  <a:pt x="34" y="227"/>
                </a:lnTo>
                <a:lnTo>
                  <a:pt x="60" y="167"/>
                </a:lnTo>
                <a:lnTo>
                  <a:pt x="0" y="95"/>
                </a:lnTo>
                <a:close/>
              </a:path>
            </a:pathLst>
          </a:custGeom>
          <a:solidFill>
            <a:srgbClr val="99663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5">
            <a:extLst>
              <a:ext uri="{FF2B5EF4-FFF2-40B4-BE49-F238E27FC236}">
                <a16:creationId xmlns:a16="http://schemas.microsoft.com/office/drawing/2014/main" id="{8969DAB3-E4BA-45C9-A142-4473BEBFF22B}"/>
              </a:ext>
            </a:extLst>
          </p:cNvPr>
          <p:cNvSpPr>
            <a:spLocks noEditPoints="1"/>
          </p:cNvSpPr>
          <p:nvPr/>
        </p:nvSpPr>
        <p:spPr bwMode="auto">
          <a:xfrm>
            <a:off x="1767355" y="2249059"/>
            <a:ext cx="1315133" cy="2137995"/>
          </a:xfrm>
          <a:custGeom>
            <a:avLst/>
            <a:gdLst>
              <a:gd name="T0" fmla="*/ 1301 w 14830"/>
              <a:gd name="T1" fmla="*/ 1829 h 24071"/>
              <a:gd name="T2" fmla="*/ 460 w 14830"/>
              <a:gd name="T3" fmla="*/ 4399 h 24071"/>
              <a:gd name="T4" fmla="*/ 545 w 14830"/>
              <a:gd name="T5" fmla="*/ 5282 h 24071"/>
              <a:gd name="T6" fmla="*/ 285 w 14830"/>
              <a:gd name="T7" fmla="*/ 5835 h 24071"/>
              <a:gd name="T8" fmla="*/ 1481 w 14830"/>
              <a:gd name="T9" fmla="*/ 8480 h 24071"/>
              <a:gd name="T10" fmla="*/ 3898 w 14830"/>
              <a:gd name="T11" fmla="*/ 10971 h 24071"/>
              <a:gd name="T12" fmla="*/ 4149 w 14830"/>
              <a:gd name="T13" fmla="*/ 12979 h 24071"/>
              <a:gd name="T14" fmla="*/ 4224 w 14830"/>
              <a:gd name="T15" fmla="*/ 15055 h 24071"/>
              <a:gd name="T16" fmla="*/ 4435 w 14830"/>
              <a:gd name="T17" fmla="*/ 17153 h 24071"/>
              <a:gd name="T18" fmla="*/ 4646 w 14830"/>
              <a:gd name="T19" fmla="*/ 18920 h 24071"/>
              <a:gd name="T20" fmla="*/ 5207 w 14830"/>
              <a:gd name="T21" fmla="*/ 19756 h 24071"/>
              <a:gd name="T22" fmla="*/ 5435 w 14830"/>
              <a:gd name="T23" fmla="*/ 20837 h 24071"/>
              <a:gd name="T24" fmla="*/ 5187 w 14830"/>
              <a:gd name="T25" fmla="*/ 21083 h 24071"/>
              <a:gd name="T26" fmla="*/ 5732 w 14830"/>
              <a:gd name="T27" fmla="*/ 21524 h 24071"/>
              <a:gd name="T28" fmla="*/ 5871 w 14830"/>
              <a:gd name="T29" fmla="*/ 22185 h 24071"/>
              <a:gd name="T30" fmla="*/ 6176 w 14830"/>
              <a:gd name="T31" fmla="*/ 22637 h 24071"/>
              <a:gd name="T32" fmla="*/ 6507 w 14830"/>
              <a:gd name="T33" fmla="*/ 23058 h 24071"/>
              <a:gd name="T34" fmla="*/ 6925 w 14830"/>
              <a:gd name="T35" fmla="*/ 23268 h 24071"/>
              <a:gd name="T36" fmla="*/ 7605 w 14830"/>
              <a:gd name="T37" fmla="*/ 22953 h 24071"/>
              <a:gd name="T38" fmla="*/ 7370 w 14830"/>
              <a:gd name="T39" fmla="*/ 22178 h 24071"/>
              <a:gd name="T40" fmla="*/ 7798 w 14830"/>
              <a:gd name="T41" fmla="*/ 21521 h 24071"/>
              <a:gd name="T42" fmla="*/ 7408 w 14830"/>
              <a:gd name="T43" fmla="*/ 20354 h 24071"/>
              <a:gd name="T44" fmla="*/ 7471 w 14830"/>
              <a:gd name="T45" fmla="*/ 19051 h 24071"/>
              <a:gd name="T46" fmla="*/ 8524 w 14830"/>
              <a:gd name="T47" fmla="*/ 18253 h 24071"/>
              <a:gd name="T48" fmla="*/ 8425 w 14830"/>
              <a:gd name="T49" fmla="*/ 16120 h 24071"/>
              <a:gd name="T50" fmla="*/ 10011 w 14830"/>
              <a:gd name="T51" fmla="*/ 16390 h 24071"/>
              <a:gd name="T52" fmla="*/ 10490 w 14830"/>
              <a:gd name="T53" fmla="*/ 15209 h 24071"/>
              <a:gd name="T54" fmla="*/ 10593 w 14830"/>
              <a:gd name="T55" fmla="*/ 15384 h 24071"/>
              <a:gd name="T56" fmla="*/ 10944 w 14830"/>
              <a:gd name="T57" fmla="*/ 13587 h 24071"/>
              <a:gd name="T58" fmla="*/ 11987 w 14830"/>
              <a:gd name="T59" fmla="*/ 12763 h 24071"/>
              <a:gd name="T60" fmla="*/ 13257 w 14830"/>
              <a:gd name="T61" fmla="*/ 11881 h 24071"/>
              <a:gd name="T62" fmla="*/ 13622 w 14830"/>
              <a:gd name="T63" fmla="*/ 9041 h 24071"/>
              <a:gd name="T64" fmla="*/ 14437 w 14830"/>
              <a:gd name="T65" fmla="*/ 7984 h 24071"/>
              <a:gd name="T66" fmla="*/ 14243 w 14830"/>
              <a:gd name="T67" fmla="*/ 6206 h 24071"/>
              <a:gd name="T68" fmla="*/ 11757 w 14830"/>
              <a:gd name="T69" fmla="*/ 5421 h 24071"/>
              <a:gd name="T70" fmla="*/ 11268 w 14830"/>
              <a:gd name="T71" fmla="*/ 4860 h 24071"/>
              <a:gd name="T72" fmla="*/ 10278 w 14830"/>
              <a:gd name="T73" fmla="*/ 5110 h 24071"/>
              <a:gd name="T74" fmla="*/ 9845 w 14830"/>
              <a:gd name="T75" fmla="*/ 5012 h 24071"/>
              <a:gd name="T76" fmla="*/ 9722 w 14830"/>
              <a:gd name="T77" fmla="*/ 4741 h 24071"/>
              <a:gd name="T78" fmla="*/ 9859 w 14830"/>
              <a:gd name="T79" fmla="*/ 4169 h 24071"/>
              <a:gd name="T80" fmla="*/ 9503 w 14830"/>
              <a:gd name="T81" fmla="*/ 2913 h 24071"/>
              <a:gd name="T82" fmla="*/ 7765 w 14830"/>
              <a:gd name="T83" fmla="*/ 2372 h 24071"/>
              <a:gd name="T84" fmla="*/ 6882 w 14830"/>
              <a:gd name="T85" fmla="*/ 1534 h 24071"/>
              <a:gd name="T86" fmla="*/ 6563 w 14830"/>
              <a:gd name="T87" fmla="*/ 1077 h 24071"/>
              <a:gd name="T88" fmla="*/ 6035 w 14830"/>
              <a:gd name="T89" fmla="*/ 622 h 24071"/>
              <a:gd name="T90" fmla="*/ 4261 w 14830"/>
              <a:gd name="T91" fmla="*/ 476 h 24071"/>
              <a:gd name="T92" fmla="*/ 3420 w 14830"/>
              <a:gd name="T93" fmla="*/ 660 h 24071"/>
              <a:gd name="T94" fmla="*/ 3328 w 14830"/>
              <a:gd name="T95" fmla="*/ 117 h 24071"/>
              <a:gd name="T96" fmla="*/ 3340 w 14830"/>
              <a:gd name="T97" fmla="*/ 58 h 24071"/>
              <a:gd name="T98" fmla="*/ 1997 w 14830"/>
              <a:gd name="T99" fmla="*/ 953 h 24071"/>
              <a:gd name="T100" fmla="*/ 8627 w 14830"/>
              <a:gd name="T101" fmla="*/ 23878 h 24071"/>
              <a:gd name="T102" fmla="*/ 7488 w 14830"/>
              <a:gd name="T103" fmla="*/ 23790 h 24071"/>
              <a:gd name="T104" fmla="*/ 7618 w 14830"/>
              <a:gd name="T105" fmla="*/ 23625 h 24071"/>
              <a:gd name="T106" fmla="*/ 7523 w 14830"/>
              <a:gd name="T107" fmla="*/ 23126 h 24071"/>
              <a:gd name="T108" fmla="*/ 8081 w 14830"/>
              <a:gd name="T109" fmla="*/ 23359 h 24071"/>
              <a:gd name="T110" fmla="*/ 8627 w 14830"/>
              <a:gd name="T111" fmla="*/ 23878 h 24071"/>
              <a:gd name="T112" fmla="*/ 4857 w 14830"/>
              <a:gd name="T113" fmla="*/ 19461 h 24071"/>
              <a:gd name="T114" fmla="*/ 5711 w 14830"/>
              <a:gd name="T115" fmla="*/ 22185 h 24071"/>
              <a:gd name="T116" fmla="*/ 5464 w 14830"/>
              <a:gd name="T117" fmla="*/ 21980 h 24071"/>
              <a:gd name="T118" fmla="*/ 5711 w 14830"/>
              <a:gd name="T119" fmla="*/ 22185 h 24071"/>
              <a:gd name="T120" fmla="*/ 8219 w 14830"/>
              <a:gd name="T121" fmla="*/ 23973 h 24071"/>
              <a:gd name="T122" fmla="*/ 6964 w 14830"/>
              <a:gd name="T123" fmla="*/ 23550 h 24071"/>
              <a:gd name="T124" fmla="*/ 6964 w 14830"/>
              <a:gd name="T125" fmla="*/ 23550 h 24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830" h="24071">
                <a:moveTo>
                  <a:pt x="1547" y="1445"/>
                </a:moveTo>
                <a:lnTo>
                  <a:pt x="1301" y="1829"/>
                </a:lnTo>
                <a:cubicBezTo>
                  <a:pt x="1294" y="2205"/>
                  <a:pt x="1536" y="3162"/>
                  <a:pt x="906" y="3912"/>
                </a:cubicBezTo>
                <a:cubicBezTo>
                  <a:pt x="681" y="4016"/>
                  <a:pt x="526" y="4174"/>
                  <a:pt x="460" y="4399"/>
                </a:cubicBezTo>
                <a:cubicBezTo>
                  <a:pt x="385" y="4653"/>
                  <a:pt x="236" y="4851"/>
                  <a:pt x="271" y="5123"/>
                </a:cubicBezTo>
                <a:cubicBezTo>
                  <a:pt x="296" y="5322"/>
                  <a:pt x="402" y="5309"/>
                  <a:pt x="545" y="5282"/>
                </a:cubicBezTo>
                <a:cubicBezTo>
                  <a:pt x="620" y="5268"/>
                  <a:pt x="489" y="5680"/>
                  <a:pt x="490" y="5677"/>
                </a:cubicBezTo>
                <a:cubicBezTo>
                  <a:pt x="434" y="5695"/>
                  <a:pt x="352" y="5736"/>
                  <a:pt x="285" y="5835"/>
                </a:cubicBezTo>
                <a:cubicBezTo>
                  <a:pt x="0" y="6257"/>
                  <a:pt x="319" y="6633"/>
                  <a:pt x="598" y="6933"/>
                </a:cubicBezTo>
                <a:cubicBezTo>
                  <a:pt x="1037" y="7406"/>
                  <a:pt x="1163" y="7938"/>
                  <a:pt x="1481" y="8480"/>
                </a:cubicBezTo>
                <a:cubicBezTo>
                  <a:pt x="1686" y="8828"/>
                  <a:pt x="1771" y="8953"/>
                  <a:pt x="1919" y="9346"/>
                </a:cubicBezTo>
                <a:cubicBezTo>
                  <a:pt x="2188" y="10059"/>
                  <a:pt x="3253" y="10083"/>
                  <a:pt x="3898" y="10971"/>
                </a:cubicBezTo>
                <a:cubicBezTo>
                  <a:pt x="3971" y="11256"/>
                  <a:pt x="4097" y="11649"/>
                  <a:pt x="4136" y="11951"/>
                </a:cubicBezTo>
                <a:cubicBezTo>
                  <a:pt x="4187" y="12342"/>
                  <a:pt x="4096" y="12602"/>
                  <a:pt x="4149" y="12979"/>
                </a:cubicBezTo>
                <a:cubicBezTo>
                  <a:pt x="4214" y="13442"/>
                  <a:pt x="4244" y="13917"/>
                  <a:pt x="4202" y="14384"/>
                </a:cubicBezTo>
                <a:cubicBezTo>
                  <a:pt x="4176" y="14667"/>
                  <a:pt x="4207" y="14781"/>
                  <a:pt x="4224" y="15055"/>
                </a:cubicBezTo>
                <a:cubicBezTo>
                  <a:pt x="4250" y="15489"/>
                  <a:pt x="4364" y="15687"/>
                  <a:pt x="4437" y="16074"/>
                </a:cubicBezTo>
                <a:cubicBezTo>
                  <a:pt x="4489" y="16390"/>
                  <a:pt x="4468" y="16833"/>
                  <a:pt x="4435" y="17153"/>
                </a:cubicBezTo>
                <a:cubicBezTo>
                  <a:pt x="4379" y="17696"/>
                  <a:pt x="4246" y="17555"/>
                  <a:pt x="4462" y="18129"/>
                </a:cubicBezTo>
                <a:cubicBezTo>
                  <a:pt x="4575" y="18432"/>
                  <a:pt x="4563" y="18653"/>
                  <a:pt x="4646" y="18920"/>
                </a:cubicBezTo>
                <a:cubicBezTo>
                  <a:pt x="4733" y="19201"/>
                  <a:pt x="4843" y="19224"/>
                  <a:pt x="5074" y="19314"/>
                </a:cubicBezTo>
                <a:cubicBezTo>
                  <a:pt x="5232" y="19376"/>
                  <a:pt x="5188" y="19592"/>
                  <a:pt x="5207" y="19756"/>
                </a:cubicBezTo>
                <a:cubicBezTo>
                  <a:pt x="5232" y="19973"/>
                  <a:pt x="5461" y="20519"/>
                  <a:pt x="5450" y="20600"/>
                </a:cubicBezTo>
                <a:cubicBezTo>
                  <a:pt x="5432" y="20723"/>
                  <a:pt x="5434" y="20709"/>
                  <a:pt x="5435" y="20837"/>
                </a:cubicBezTo>
                <a:cubicBezTo>
                  <a:pt x="5437" y="21106"/>
                  <a:pt x="5139" y="20562"/>
                  <a:pt x="5033" y="20835"/>
                </a:cubicBezTo>
                <a:cubicBezTo>
                  <a:pt x="4954" y="21037"/>
                  <a:pt x="5007" y="21043"/>
                  <a:pt x="5187" y="21083"/>
                </a:cubicBezTo>
                <a:cubicBezTo>
                  <a:pt x="5733" y="21203"/>
                  <a:pt x="5253" y="21421"/>
                  <a:pt x="5533" y="21408"/>
                </a:cubicBezTo>
                <a:cubicBezTo>
                  <a:pt x="5708" y="21400"/>
                  <a:pt x="5839" y="21505"/>
                  <a:pt x="5732" y="21524"/>
                </a:cubicBezTo>
                <a:cubicBezTo>
                  <a:pt x="5514" y="21562"/>
                  <a:pt x="5572" y="21517"/>
                  <a:pt x="5631" y="21726"/>
                </a:cubicBezTo>
                <a:cubicBezTo>
                  <a:pt x="5701" y="21979"/>
                  <a:pt x="5857" y="21860"/>
                  <a:pt x="5871" y="22185"/>
                </a:cubicBezTo>
                <a:cubicBezTo>
                  <a:pt x="5885" y="22299"/>
                  <a:pt x="5882" y="22333"/>
                  <a:pt x="5985" y="22380"/>
                </a:cubicBezTo>
                <a:cubicBezTo>
                  <a:pt x="6082" y="22424"/>
                  <a:pt x="6107" y="22537"/>
                  <a:pt x="6176" y="22637"/>
                </a:cubicBezTo>
                <a:cubicBezTo>
                  <a:pt x="6460" y="23050"/>
                  <a:pt x="6407" y="22672"/>
                  <a:pt x="6559" y="22815"/>
                </a:cubicBezTo>
                <a:cubicBezTo>
                  <a:pt x="6756" y="23001"/>
                  <a:pt x="6385" y="22926"/>
                  <a:pt x="6507" y="23058"/>
                </a:cubicBezTo>
                <a:cubicBezTo>
                  <a:pt x="6630" y="23190"/>
                  <a:pt x="6784" y="23077"/>
                  <a:pt x="6795" y="23161"/>
                </a:cubicBezTo>
                <a:cubicBezTo>
                  <a:pt x="6813" y="23298"/>
                  <a:pt x="6782" y="23347"/>
                  <a:pt x="6925" y="23268"/>
                </a:cubicBezTo>
                <a:cubicBezTo>
                  <a:pt x="7143" y="23146"/>
                  <a:pt x="6964" y="23550"/>
                  <a:pt x="7426" y="23161"/>
                </a:cubicBezTo>
                <a:cubicBezTo>
                  <a:pt x="7507" y="23086"/>
                  <a:pt x="7545" y="23067"/>
                  <a:pt x="7605" y="22953"/>
                </a:cubicBezTo>
                <a:cubicBezTo>
                  <a:pt x="7560" y="22834"/>
                  <a:pt x="7513" y="22806"/>
                  <a:pt x="7463" y="22730"/>
                </a:cubicBezTo>
                <a:cubicBezTo>
                  <a:pt x="7425" y="22670"/>
                  <a:pt x="7326" y="22226"/>
                  <a:pt x="7370" y="22178"/>
                </a:cubicBezTo>
                <a:cubicBezTo>
                  <a:pt x="7443" y="22098"/>
                  <a:pt x="7453" y="22217"/>
                  <a:pt x="7562" y="21956"/>
                </a:cubicBezTo>
                <a:cubicBezTo>
                  <a:pt x="7632" y="21789"/>
                  <a:pt x="7739" y="21657"/>
                  <a:pt x="7798" y="21521"/>
                </a:cubicBezTo>
                <a:cubicBezTo>
                  <a:pt x="7878" y="21338"/>
                  <a:pt x="7579" y="21221"/>
                  <a:pt x="7442" y="21126"/>
                </a:cubicBezTo>
                <a:cubicBezTo>
                  <a:pt x="7001" y="20820"/>
                  <a:pt x="7247" y="20674"/>
                  <a:pt x="7408" y="20354"/>
                </a:cubicBezTo>
                <a:cubicBezTo>
                  <a:pt x="7427" y="20315"/>
                  <a:pt x="7658" y="19655"/>
                  <a:pt x="7659" y="19627"/>
                </a:cubicBezTo>
                <a:cubicBezTo>
                  <a:pt x="7669" y="19441"/>
                  <a:pt x="7066" y="19209"/>
                  <a:pt x="7471" y="19051"/>
                </a:cubicBezTo>
                <a:cubicBezTo>
                  <a:pt x="7769" y="18935"/>
                  <a:pt x="7789" y="18897"/>
                  <a:pt x="7865" y="18592"/>
                </a:cubicBezTo>
                <a:cubicBezTo>
                  <a:pt x="7951" y="18245"/>
                  <a:pt x="8209" y="18301"/>
                  <a:pt x="8524" y="18253"/>
                </a:cubicBezTo>
                <a:cubicBezTo>
                  <a:pt x="9233" y="18143"/>
                  <a:pt x="9376" y="17603"/>
                  <a:pt x="8920" y="17088"/>
                </a:cubicBezTo>
                <a:cubicBezTo>
                  <a:pt x="8558" y="16700"/>
                  <a:pt x="8448" y="16692"/>
                  <a:pt x="8425" y="16120"/>
                </a:cubicBezTo>
                <a:cubicBezTo>
                  <a:pt x="8436" y="16382"/>
                  <a:pt x="8509" y="16528"/>
                  <a:pt x="8738" y="16684"/>
                </a:cubicBezTo>
                <a:cubicBezTo>
                  <a:pt x="9050" y="16898"/>
                  <a:pt x="9797" y="17226"/>
                  <a:pt x="10011" y="16390"/>
                </a:cubicBezTo>
                <a:cubicBezTo>
                  <a:pt x="10143" y="16054"/>
                  <a:pt x="10267" y="15689"/>
                  <a:pt x="10283" y="15630"/>
                </a:cubicBezTo>
                <a:cubicBezTo>
                  <a:pt x="10298" y="15571"/>
                  <a:pt x="10366" y="15123"/>
                  <a:pt x="10490" y="15209"/>
                </a:cubicBezTo>
                <a:cubicBezTo>
                  <a:pt x="10655" y="15323"/>
                  <a:pt x="10311" y="15794"/>
                  <a:pt x="10319" y="15800"/>
                </a:cubicBezTo>
                <a:cubicBezTo>
                  <a:pt x="10399" y="15734"/>
                  <a:pt x="10544" y="15478"/>
                  <a:pt x="10593" y="15384"/>
                </a:cubicBezTo>
                <a:cubicBezTo>
                  <a:pt x="10696" y="15186"/>
                  <a:pt x="10935" y="14747"/>
                  <a:pt x="10993" y="14556"/>
                </a:cubicBezTo>
                <a:cubicBezTo>
                  <a:pt x="11107" y="14177"/>
                  <a:pt x="10925" y="13890"/>
                  <a:pt x="10944" y="13587"/>
                </a:cubicBezTo>
                <a:cubicBezTo>
                  <a:pt x="10952" y="13461"/>
                  <a:pt x="11301" y="13186"/>
                  <a:pt x="11392" y="13121"/>
                </a:cubicBezTo>
                <a:cubicBezTo>
                  <a:pt x="11584" y="12992"/>
                  <a:pt x="11823" y="12908"/>
                  <a:pt x="11987" y="12763"/>
                </a:cubicBezTo>
                <a:cubicBezTo>
                  <a:pt x="12174" y="12596"/>
                  <a:pt x="12314" y="12638"/>
                  <a:pt x="12541" y="12614"/>
                </a:cubicBezTo>
                <a:cubicBezTo>
                  <a:pt x="12940" y="12573"/>
                  <a:pt x="13117" y="12218"/>
                  <a:pt x="13257" y="11881"/>
                </a:cubicBezTo>
                <a:cubicBezTo>
                  <a:pt x="13552" y="11171"/>
                  <a:pt x="13673" y="10369"/>
                  <a:pt x="13597" y="9606"/>
                </a:cubicBezTo>
                <a:cubicBezTo>
                  <a:pt x="13581" y="9442"/>
                  <a:pt x="13499" y="9177"/>
                  <a:pt x="13622" y="9041"/>
                </a:cubicBezTo>
                <a:cubicBezTo>
                  <a:pt x="13790" y="8854"/>
                  <a:pt x="13911" y="8777"/>
                  <a:pt x="14026" y="8529"/>
                </a:cubicBezTo>
                <a:cubicBezTo>
                  <a:pt x="14137" y="8290"/>
                  <a:pt x="14259" y="8177"/>
                  <a:pt x="14437" y="7984"/>
                </a:cubicBezTo>
                <a:cubicBezTo>
                  <a:pt x="14726" y="7673"/>
                  <a:pt x="14830" y="7291"/>
                  <a:pt x="14778" y="6871"/>
                </a:cubicBezTo>
                <a:cubicBezTo>
                  <a:pt x="14725" y="6440"/>
                  <a:pt x="14608" y="6365"/>
                  <a:pt x="14243" y="6206"/>
                </a:cubicBezTo>
                <a:cubicBezTo>
                  <a:pt x="13581" y="5918"/>
                  <a:pt x="13621" y="5500"/>
                  <a:pt x="12795" y="5449"/>
                </a:cubicBezTo>
                <a:cubicBezTo>
                  <a:pt x="12513" y="5432"/>
                  <a:pt x="11995" y="5233"/>
                  <a:pt x="11757" y="5421"/>
                </a:cubicBezTo>
                <a:cubicBezTo>
                  <a:pt x="11604" y="5543"/>
                  <a:pt x="11745" y="5145"/>
                  <a:pt x="11638" y="5034"/>
                </a:cubicBezTo>
                <a:cubicBezTo>
                  <a:pt x="11616" y="5012"/>
                  <a:pt x="11319" y="4885"/>
                  <a:pt x="11268" y="4860"/>
                </a:cubicBezTo>
                <a:cubicBezTo>
                  <a:pt x="11002" y="4727"/>
                  <a:pt x="10745" y="4500"/>
                  <a:pt x="10530" y="4855"/>
                </a:cubicBezTo>
                <a:cubicBezTo>
                  <a:pt x="10450" y="4987"/>
                  <a:pt x="10399" y="5010"/>
                  <a:pt x="10278" y="5110"/>
                </a:cubicBezTo>
                <a:cubicBezTo>
                  <a:pt x="10165" y="5202"/>
                  <a:pt x="9979" y="5106"/>
                  <a:pt x="9867" y="5051"/>
                </a:cubicBezTo>
                <a:cubicBezTo>
                  <a:pt x="9744" y="4992"/>
                  <a:pt x="9687" y="4975"/>
                  <a:pt x="9845" y="5012"/>
                </a:cubicBezTo>
                <a:cubicBezTo>
                  <a:pt x="10390" y="5139"/>
                  <a:pt x="10627" y="4521"/>
                  <a:pt x="10170" y="4492"/>
                </a:cubicBezTo>
                <a:cubicBezTo>
                  <a:pt x="9947" y="4478"/>
                  <a:pt x="9834" y="4573"/>
                  <a:pt x="9722" y="4741"/>
                </a:cubicBezTo>
                <a:cubicBezTo>
                  <a:pt x="9624" y="4889"/>
                  <a:pt x="9287" y="5023"/>
                  <a:pt x="9292" y="4939"/>
                </a:cubicBezTo>
                <a:cubicBezTo>
                  <a:pt x="9297" y="4828"/>
                  <a:pt x="9775" y="4350"/>
                  <a:pt x="9859" y="4169"/>
                </a:cubicBezTo>
                <a:cubicBezTo>
                  <a:pt x="9981" y="3904"/>
                  <a:pt x="9978" y="3956"/>
                  <a:pt x="9871" y="3704"/>
                </a:cubicBezTo>
                <a:cubicBezTo>
                  <a:pt x="9796" y="3528"/>
                  <a:pt x="9670" y="3102"/>
                  <a:pt x="9503" y="2913"/>
                </a:cubicBezTo>
                <a:cubicBezTo>
                  <a:pt x="9340" y="2802"/>
                  <a:pt x="8893" y="2430"/>
                  <a:pt x="8685" y="2408"/>
                </a:cubicBezTo>
                <a:cubicBezTo>
                  <a:pt x="8546" y="2317"/>
                  <a:pt x="7985" y="2372"/>
                  <a:pt x="7765" y="2372"/>
                </a:cubicBezTo>
                <a:cubicBezTo>
                  <a:pt x="7625" y="2174"/>
                  <a:pt x="7311" y="1878"/>
                  <a:pt x="7243" y="1769"/>
                </a:cubicBezTo>
                <a:cubicBezTo>
                  <a:pt x="7081" y="1621"/>
                  <a:pt x="7047" y="1627"/>
                  <a:pt x="6882" y="1534"/>
                </a:cubicBezTo>
                <a:cubicBezTo>
                  <a:pt x="6780" y="1455"/>
                  <a:pt x="6693" y="1410"/>
                  <a:pt x="6610" y="1371"/>
                </a:cubicBezTo>
                <a:cubicBezTo>
                  <a:pt x="6197" y="1390"/>
                  <a:pt x="6739" y="1337"/>
                  <a:pt x="6563" y="1077"/>
                </a:cubicBezTo>
                <a:cubicBezTo>
                  <a:pt x="6412" y="853"/>
                  <a:pt x="6254" y="937"/>
                  <a:pt x="6193" y="907"/>
                </a:cubicBezTo>
                <a:cubicBezTo>
                  <a:pt x="5935" y="782"/>
                  <a:pt x="6299" y="613"/>
                  <a:pt x="6035" y="622"/>
                </a:cubicBezTo>
                <a:cubicBezTo>
                  <a:pt x="5573" y="638"/>
                  <a:pt x="5541" y="878"/>
                  <a:pt x="5031" y="737"/>
                </a:cubicBezTo>
                <a:cubicBezTo>
                  <a:pt x="4753" y="660"/>
                  <a:pt x="4497" y="661"/>
                  <a:pt x="4261" y="476"/>
                </a:cubicBezTo>
                <a:cubicBezTo>
                  <a:pt x="4240" y="460"/>
                  <a:pt x="3781" y="39"/>
                  <a:pt x="3831" y="233"/>
                </a:cubicBezTo>
                <a:cubicBezTo>
                  <a:pt x="3882" y="427"/>
                  <a:pt x="3581" y="248"/>
                  <a:pt x="3420" y="660"/>
                </a:cubicBezTo>
                <a:cubicBezTo>
                  <a:pt x="3404" y="703"/>
                  <a:pt x="3313" y="1089"/>
                  <a:pt x="3255" y="1025"/>
                </a:cubicBezTo>
                <a:cubicBezTo>
                  <a:pt x="3159" y="917"/>
                  <a:pt x="3303" y="258"/>
                  <a:pt x="3328" y="117"/>
                </a:cubicBezTo>
                <a:lnTo>
                  <a:pt x="3327" y="118"/>
                </a:lnTo>
                <a:cubicBezTo>
                  <a:pt x="3336" y="96"/>
                  <a:pt x="3340" y="76"/>
                  <a:pt x="3340" y="58"/>
                </a:cubicBezTo>
                <a:cubicBezTo>
                  <a:pt x="3300" y="0"/>
                  <a:pt x="2740" y="365"/>
                  <a:pt x="2596" y="421"/>
                </a:cubicBezTo>
                <a:cubicBezTo>
                  <a:pt x="2173" y="587"/>
                  <a:pt x="2218" y="517"/>
                  <a:pt x="1997" y="953"/>
                </a:cubicBezTo>
                <a:cubicBezTo>
                  <a:pt x="1836" y="1273"/>
                  <a:pt x="1618" y="1178"/>
                  <a:pt x="1547" y="1445"/>
                </a:cubicBezTo>
                <a:close/>
                <a:moveTo>
                  <a:pt x="8627" y="23878"/>
                </a:moveTo>
                <a:cubicBezTo>
                  <a:pt x="8450" y="23863"/>
                  <a:pt x="8244" y="23872"/>
                  <a:pt x="8109" y="23851"/>
                </a:cubicBezTo>
                <a:cubicBezTo>
                  <a:pt x="7908" y="23916"/>
                  <a:pt x="7660" y="23817"/>
                  <a:pt x="7488" y="23790"/>
                </a:cubicBezTo>
                <a:cubicBezTo>
                  <a:pt x="7057" y="23732"/>
                  <a:pt x="7480" y="23732"/>
                  <a:pt x="7535" y="23707"/>
                </a:cubicBezTo>
                <a:cubicBezTo>
                  <a:pt x="7648" y="23655"/>
                  <a:pt x="7340" y="23462"/>
                  <a:pt x="7618" y="23625"/>
                </a:cubicBezTo>
                <a:cubicBezTo>
                  <a:pt x="7699" y="23673"/>
                  <a:pt x="8054" y="23830"/>
                  <a:pt x="7831" y="23631"/>
                </a:cubicBezTo>
                <a:cubicBezTo>
                  <a:pt x="7762" y="23569"/>
                  <a:pt x="7335" y="23221"/>
                  <a:pt x="7523" y="23126"/>
                </a:cubicBezTo>
                <a:cubicBezTo>
                  <a:pt x="7625" y="23074"/>
                  <a:pt x="7734" y="23150"/>
                  <a:pt x="7806" y="23219"/>
                </a:cubicBezTo>
                <a:cubicBezTo>
                  <a:pt x="7990" y="23270"/>
                  <a:pt x="8026" y="23313"/>
                  <a:pt x="8081" y="23359"/>
                </a:cubicBezTo>
                <a:cubicBezTo>
                  <a:pt x="8330" y="23568"/>
                  <a:pt x="8570" y="23679"/>
                  <a:pt x="8883" y="23760"/>
                </a:cubicBezTo>
                <a:cubicBezTo>
                  <a:pt x="9298" y="23861"/>
                  <a:pt x="8721" y="23884"/>
                  <a:pt x="8627" y="23878"/>
                </a:cubicBezTo>
                <a:close/>
                <a:moveTo>
                  <a:pt x="4800" y="19684"/>
                </a:moveTo>
                <a:cubicBezTo>
                  <a:pt x="4954" y="20018"/>
                  <a:pt x="5038" y="19638"/>
                  <a:pt x="4857" y="19461"/>
                </a:cubicBezTo>
                <a:cubicBezTo>
                  <a:pt x="4753" y="19359"/>
                  <a:pt x="4752" y="19554"/>
                  <a:pt x="4800" y="19684"/>
                </a:cubicBezTo>
                <a:close/>
                <a:moveTo>
                  <a:pt x="5711" y="22185"/>
                </a:moveTo>
                <a:cubicBezTo>
                  <a:pt x="5795" y="22247"/>
                  <a:pt x="5656" y="21954"/>
                  <a:pt x="5642" y="21933"/>
                </a:cubicBezTo>
                <a:cubicBezTo>
                  <a:pt x="5526" y="21752"/>
                  <a:pt x="5510" y="21856"/>
                  <a:pt x="5464" y="21980"/>
                </a:cubicBezTo>
                <a:cubicBezTo>
                  <a:pt x="5446" y="22028"/>
                  <a:pt x="5474" y="22127"/>
                  <a:pt x="5574" y="22080"/>
                </a:cubicBezTo>
                <a:cubicBezTo>
                  <a:pt x="5646" y="22045"/>
                  <a:pt x="5657" y="22131"/>
                  <a:pt x="5711" y="22185"/>
                </a:cubicBezTo>
                <a:close/>
                <a:moveTo>
                  <a:pt x="8046" y="23969"/>
                </a:moveTo>
                <a:cubicBezTo>
                  <a:pt x="8151" y="24071"/>
                  <a:pt x="8506" y="24068"/>
                  <a:pt x="8219" y="23973"/>
                </a:cubicBezTo>
                <a:cubicBezTo>
                  <a:pt x="8200" y="23967"/>
                  <a:pt x="8038" y="23920"/>
                  <a:pt x="8046" y="23969"/>
                </a:cubicBezTo>
                <a:close/>
                <a:moveTo>
                  <a:pt x="6964" y="23550"/>
                </a:moveTo>
                <a:cubicBezTo>
                  <a:pt x="6901" y="23373"/>
                  <a:pt x="6513" y="23366"/>
                  <a:pt x="6861" y="23549"/>
                </a:cubicBezTo>
                <a:cubicBezTo>
                  <a:pt x="6922" y="23581"/>
                  <a:pt x="6936" y="23596"/>
                  <a:pt x="6964" y="23550"/>
                </a:cubicBezTo>
                <a:close/>
              </a:path>
            </a:pathLst>
          </a:custGeom>
          <a:solidFill>
            <a:srgbClr val="99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1" name="6">
            <a:extLst>
              <a:ext uri="{FF2B5EF4-FFF2-40B4-BE49-F238E27FC236}">
                <a16:creationId xmlns:a16="http://schemas.microsoft.com/office/drawing/2014/main" id="{92D5CE47-4363-4F0A-BD6C-749C58C4602E}"/>
              </a:ext>
            </a:extLst>
          </p:cNvPr>
          <p:cNvSpPr>
            <a:spLocks noEditPoints="1"/>
          </p:cNvSpPr>
          <p:nvPr/>
        </p:nvSpPr>
        <p:spPr bwMode="auto">
          <a:xfrm>
            <a:off x="104570" y="170584"/>
            <a:ext cx="3863668" cy="2249594"/>
          </a:xfrm>
          <a:custGeom>
            <a:avLst/>
            <a:gdLst>
              <a:gd name="T0" fmla="*/ 39169 w 43558"/>
              <a:gd name="T1" fmla="*/ 3514 h 25328"/>
              <a:gd name="T2" fmla="*/ 40994 w 43558"/>
              <a:gd name="T3" fmla="*/ 2077 h 25328"/>
              <a:gd name="T4" fmla="*/ 40677 w 43558"/>
              <a:gd name="T5" fmla="*/ 383 h 25328"/>
              <a:gd name="T6" fmla="*/ 36222 w 43558"/>
              <a:gd name="T7" fmla="*/ 321 h 25328"/>
              <a:gd name="T8" fmla="*/ 31092 w 43558"/>
              <a:gd name="T9" fmla="*/ 1609 h 25328"/>
              <a:gd name="T10" fmla="*/ 33203 w 43558"/>
              <a:gd name="T11" fmla="*/ 4287 h 25328"/>
              <a:gd name="T12" fmla="*/ 33815 w 43558"/>
              <a:gd name="T13" fmla="*/ 6528 h 25328"/>
              <a:gd name="T14" fmla="*/ 17804 w 43558"/>
              <a:gd name="T15" fmla="*/ 24263 h 25328"/>
              <a:gd name="T16" fmla="*/ 12037 w 43558"/>
              <a:gd name="T17" fmla="*/ 20934 h 25328"/>
              <a:gd name="T18" fmla="*/ 10346 w 43558"/>
              <a:gd name="T19" fmla="*/ 19145 h 25328"/>
              <a:gd name="T20" fmla="*/ 9960 w 43558"/>
              <a:gd name="T21" fmla="*/ 11588 h 25328"/>
              <a:gd name="T22" fmla="*/ 10697 w 43558"/>
              <a:gd name="T23" fmla="*/ 8311 h 25328"/>
              <a:gd name="T24" fmla="*/ 7292 w 43558"/>
              <a:gd name="T25" fmla="*/ 6770 h 25328"/>
              <a:gd name="T26" fmla="*/ 3400 w 43558"/>
              <a:gd name="T27" fmla="*/ 7917 h 25328"/>
              <a:gd name="T28" fmla="*/ 4614 w 43558"/>
              <a:gd name="T29" fmla="*/ 5904 h 25328"/>
              <a:gd name="T30" fmla="*/ 7312 w 43558"/>
              <a:gd name="T31" fmla="*/ 3906 h 25328"/>
              <a:gd name="T32" fmla="*/ 14722 w 43558"/>
              <a:gd name="T33" fmla="*/ 3814 h 25328"/>
              <a:gd name="T34" fmla="*/ 20737 w 43558"/>
              <a:gd name="T35" fmla="*/ 4027 h 25328"/>
              <a:gd name="T36" fmla="*/ 25818 w 43558"/>
              <a:gd name="T37" fmla="*/ 2492 h 25328"/>
              <a:gd name="T38" fmla="*/ 25472 w 43558"/>
              <a:gd name="T39" fmla="*/ 4521 h 25328"/>
              <a:gd name="T40" fmla="*/ 22297 w 43558"/>
              <a:gd name="T41" fmla="*/ 7972 h 25328"/>
              <a:gd name="T42" fmla="*/ 27486 w 43558"/>
              <a:gd name="T43" fmla="*/ 6778 h 25328"/>
              <a:gd name="T44" fmla="*/ 28862 w 43558"/>
              <a:gd name="T45" fmla="*/ 8846 h 25328"/>
              <a:gd name="T46" fmla="*/ 27113 w 43558"/>
              <a:gd name="T47" fmla="*/ 10409 h 25328"/>
              <a:gd name="T48" fmla="*/ 25939 w 43558"/>
              <a:gd name="T49" fmla="*/ 11761 h 25328"/>
              <a:gd name="T50" fmla="*/ 22131 w 43558"/>
              <a:gd name="T51" fmla="*/ 15095 h 25328"/>
              <a:gd name="T52" fmla="*/ 18746 w 43558"/>
              <a:gd name="T53" fmla="*/ 17161 h 25328"/>
              <a:gd name="T54" fmla="*/ 14704 w 43558"/>
              <a:gd name="T55" fmla="*/ 20928 h 25328"/>
              <a:gd name="T56" fmla="*/ 18516 w 43558"/>
              <a:gd name="T57" fmla="*/ 24403 h 25328"/>
              <a:gd name="T58" fmla="*/ 10631 w 43558"/>
              <a:gd name="T59" fmla="*/ 7396 h 25328"/>
              <a:gd name="T60" fmla="*/ 746 w 43558"/>
              <a:gd name="T61" fmla="*/ 8722 h 25328"/>
              <a:gd name="T62" fmla="*/ 21226 w 43558"/>
              <a:gd name="T63" fmla="*/ 11648 h 25328"/>
              <a:gd name="T64" fmla="*/ 21107 w 43558"/>
              <a:gd name="T65" fmla="*/ 12633 h 25328"/>
              <a:gd name="T66" fmla="*/ 9649 w 43558"/>
              <a:gd name="T67" fmla="*/ 8910 h 25328"/>
              <a:gd name="T68" fmla="*/ 27474 w 43558"/>
              <a:gd name="T69" fmla="*/ 10119 h 25328"/>
              <a:gd name="T70" fmla="*/ 27194 w 43558"/>
              <a:gd name="T71" fmla="*/ 5019 h 25328"/>
              <a:gd name="T72" fmla="*/ 27541 w 43558"/>
              <a:gd name="T73" fmla="*/ 3474 h 25328"/>
              <a:gd name="T74" fmla="*/ 26662 w 43558"/>
              <a:gd name="T75" fmla="*/ 2927 h 25328"/>
              <a:gd name="T76" fmla="*/ 29753 w 43558"/>
              <a:gd name="T77" fmla="*/ 4052 h 25328"/>
              <a:gd name="T78" fmla="*/ 29220 w 43558"/>
              <a:gd name="T79" fmla="*/ 5838 h 25328"/>
              <a:gd name="T80" fmla="*/ 21185 w 43558"/>
              <a:gd name="T81" fmla="*/ 2797 h 25328"/>
              <a:gd name="T82" fmla="*/ 22086 w 43558"/>
              <a:gd name="T83" fmla="*/ 3681 h 25328"/>
              <a:gd name="T84" fmla="*/ 16186 w 43558"/>
              <a:gd name="T85" fmla="*/ 6288 h 25328"/>
              <a:gd name="T86" fmla="*/ 18858 w 43558"/>
              <a:gd name="T87" fmla="*/ 9339 h 25328"/>
              <a:gd name="T88" fmla="*/ 24650 w 43558"/>
              <a:gd name="T89" fmla="*/ 5544 h 25328"/>
              <a:gd name="T90" fmla="*/ 28137 w 43558"/>
              <a:gd name="T91" fmla="*/ 2484 h 25328"/>
              <a:gd name="T92" fmla="*/ 28605 w 43558"/>
              <a:gd name="T93" fmla="*/ 480 h 25328"/>
              <a:gd name="T94" fmla="*/ 28277 w 43558"/>
              <a:gd name="T95" fmla="*/ 1243 h 25328"/>
              <a:gd name="T96" fmla="*/ 31689 w 43558"/>
              <a:gd name="T97" fmla="*/ 787 h 25328"/>
              <a:gd name="T98" fmla="*/ 26669 w 43558"/>
              <a:gd name="T99" fmla="*/ 2226 h 25328"/>
              <a:gd name="T100" fmla="*/ 25389 w 43558"/>
              <a:gd name="T101" fmla="*/ 2002 h 25328"/>
              <a:gd name="T102" fmla="*/ 25015 w 43558"/>
              <a:gd name="T103" fmla="*/ 1681 h 25328"/>
              <a:gd name="T104" fmla="*/ 23850 w 43558"/>
              <a:gd name="T105" fmla="*/ 1877 h 25328"/>
              <a:gd name="T106" fmla="*/ 23024 w 43558"/>
              <a:gd name="T107" fmla="*/ 1851 h 25328"/>
              <a:gd name="T108" fmla="*/ 18392 w 43558"/>
              <a:gd name="T109" fmla="*/ 3139 h 25328"/>
              <a:gd name="T110" fmla="*/ 27167 w 43558"/>
              <a:gd name="T111" fmla="*/ 682 h 25328"/>
              <a:gd name="T112" fmla="*/ 19485 w 43558"/>
              <a:gd name="T113" fmla="*/ 19916 h 25328"/>
              <a:gd name="T114" fmla="*/ 22042 w 43558"/>
              <a:gd name="T115" fmla="*/ 21133 h 25328"/>
              <a:gd name="T116" fmla="*/ 23763 w 43558"/>
              <a:gd name="T117" fmla="*/ 21234 h 25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3558" h="25328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20044" y="25228"/>
                </a:move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lnTo>
                  <a:pt x="20044" y="25228"/>
                </a:ln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</a:path>
            </a:pathLst>
          </a:custGeom>
          <a:solidFill>
            <a:srgbClr val="008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2" name="2">
            <a:extLst>
              <a:ext uri="{FF2B5EF4-FFF2-40B4-BE49-F238E27FC236}">
                <a16:creationId xmlns:a16="http://schemas.microsoft.com/office/drawing/2014/main" id="{7B761DCB-B70F-4742-9560-28504B393F7B}"/>
              </a:ext>
            </a:extLst>
          </p:cNvPr>
          <p:cNvSpPr>
            <a:spLocks noEditPoints="1"/>
          </p:cNvSpPr>
          <p:nvPr/>
        </p:nvSpPr>
        <p:spPr bwMode="auto">
          <a:xfrm>
            <a:off x="3604943" y="216006"/>
            <a:ext cx="4514391" cy="2749242"/>
          </a:xfrm>
          <a:custGeom>
            <a:avLst/>
            <a:gdLst>
              <a:gd name="T0" fmla="*/ 39738 w 50894"/>
              <a:gd name="T1" fmla="*/ 13415 h 30955"/>
              <a:gd name="T2" fmla="*/ 41712 w 50894"/>
              <a:gd name="T3" fmla="*/ 17794 h 30955"/>
              <a:gd name="T4" fmla="*/ 39228 w 50894"/>
              <a:gd name="T5" fmla="*/ 22567 h 30955"/>
              <a:gd name="T6" fmla="*/ 36897 w 50894"/>
              <a:gd name="T7" fmla="*/ 25204 h 30955"/>
              <a:gd name="T8" fmla="*/ 34662 w 50894"/>
              <a:gd name="T9" fmla="*/ 21629 h 30955"/>
              <a:gd name="T10" fmla="*/ 31331 w 50894"/>
              <a:gd name="T11" fmla="*/ 20528 h 30955"/>
              <a:gd name="T12" fmla="*/ 26061 w 50894"/>
              <a:gd name="T13" fmla="*/ 18806 h 30955"/>
              <a:gd name="T14" fmla="*/ 19843 w 50894"/>
              <a:gd name="T15" fmla="*/ 17183 h 30955"/>
              <a:gd name="T16" fmla="*/ 22365 w 50894"/>
              <a:gd name="T17" fmla="*/ 18301 h 30955"/>
              <a:gd name="T18" fmla="*/ 17498 w 50894"/>
              <a:gd name="T19" fmla="*/ 20113 h 30955"/>
              <a:gd name="T20" fmla="*/ 14860 w 50894"/>
              <a:gd name="T21" fmla="*/ 16181 h 30955"/>
              <a:gd name="T22" fmla="*/ 15102 w 50894"/>
              <a:gd name="T23" fmla="*/ 12342 h 30955"/>
              <a:gd name="T24" fmla="*/ 15303 w 50894"/>
              <a:gd name="T25" fmla="*/ 11124 h 30955"/>
              <a:gd name="T26" fmla="*/ 12192 w 50894"/>
              <a:gd name="T27" fmla="*/ 12930 h 30955"/>
              <a:gd name="T28" fmla="*/ 10821 w 50894"/>
              <a:gd name="T29" fmla="*/ 12332 h 30955"/>
              <a:gd name="T30" fmla="*/ 10614 w 50894"/>
              <a:gd name="T31" fmla="*/ 13073 h 30955"/>
              <a:gd name="T32" fmla="*/ 4901 w 50894"/>
              <a:gd name="T33" fmla="*/ 13929 h 30955"/>
              <a:gd name="T34" fmla="*/ 4940 w 50894"/>
              <a:gd name="T35" fmla="*/ 11566 h 30955"/>
              <a:gd name="T36" fmla="*/ 6685 w 50894"/>
              <a:gd name="T37" fmla="*/ 9041 h 30955"/>
              <a:gd name="T38" fmla="*/ 8304 w 50894"/>
              <a:gd name="T39" fmla="*/ 7335 h 30955"/>
              <a:gd name="T40" fmla="*/ 11934 w 50894"/>
              <a:gd name="T41" fmla="*/ 6824 h 30955"/>
              <a:gd name="T42" fmla="*/ 10360 w 50894"/>
              <a:gd name="T43" fmla="*/ 6303 h 30955"/>
              <a:gd name="T44" fmla="*/ 7121 w 50894"/>
              <a:gd name="T45" fmla="*/ 5538 h 30955"/>
              <a:gd name="T46" fmla="*/ 10306 w 50894"/>
              <a:gd name="T47" fmla="*/ 3169 h 30955"/>
              <a:gd name="T48" fmla="*/ 13795 w 50894"/>
              <a:gd name="T49" fmla="*/ 4219 h 30955"/>
              <a:gd name="T50" fmla="*/ 21589 w 50894"/>
              <a:gd name="T51" fmla="*/ 3485 h 30955"/>
              <a:gd name="T52" fmla="*/ 23719 w 50894"/>
              <a:gd name="T53" fmla="*/ 2437 h 30955"/>
              <a:gd name="T54" fmla="*/ 30695 w 50894"/>
              <a:gd name="T55" fmla="*/ 2026 h 30955"/>
              <a:gd name="T56" fmla="*/ 40414 w 50894"/>
              <a:gd name="T57" fmla="*/ 2768 h 30955"/>
              <a:gd name="T58" fmla="*/ 49394 w 50894"/>
              <a:gd name="T59" fmla="*/ 5124 h 30955"/>
              <a:gd name="T60" fmla="*/ 44655 w 50894"/>
              <a:gd name="T61" fmla="*/ 6158 h 30955"/>
              <a:gd name="T62" fmla="*/ 42592 w 50894"/>
              <a:gd name="T63" fmla="*/ 12917 h 30955"/>
              <a:gd name="T64" fmla="*/ 20956 w 50894"/>
              <a:gd name="T65" fmla="*/ 14187 h 30955"/>
              <a:gd name="T66" fmla="*/ 19291 w 50894"/>
              <a:gd name="T67" fmla="*/ 10701 h 30955"/>
              <a:gd name="T68" fmla="*/ 9326 w 50894"/>
              <a:gd name="T69" fmla="*/ 843 h 30955"/>
              <a:gd name="T70" fmla="*/ 8602 w 50894"/>
              <a:gd name="T71" fmla="*/ 7538 h 30955"/>
              <a:gd name="T72" fmla="*/ 12136 w 50894"/>
              <a:gd name="T73" fmla="*/ 13530 h 30955"/>
              <a:gd name="T74" fmla="*/ 2411 w 50894"/>
              <a:gd name="T75" fmla="*/ 4392 h 30955"/>
              <a:gd name="T76" fmla="*/ 3659 w 50894"/>
              <a:gd name="T77" fmla="*/ 7783 h 30955"/>
              <a:gd name="T78" fmla="*/ 7965 w 50894"/>
              <a:gd name="T79" fmla="*/ 13350 h 30955"/>
              <a:gd name="T80" fmla="*/ 4809 w 50894"/>
              <a:gd name="T81" fmla="*/ 6939 h 30955"/>
              <a:gd name="T82" fmla="*/ 18128 w 50894"/>
              <a:gd name="T83" fmla="*/ 2778 h 30955"/>
              <a:gd name="T84" fmla="*/ 17552 w 50894"/>
              <a:gd name="T85" fmla="*/ 2593 h 30955"/>
              <a:gd name="T86" fmla="*/ 13272 w 50894"/>
              <a:gd name="T87" fmla="*/ 5726 h 30955"/>
              <a:gd name="T88" fmla="*/ 46476 w 50894"/>
              <a:gd name="T89" fmla="*/ 11597 h 30955"/>
              <a:gd name="T90" fmla="*/ 44636 w 50894"/>
              <a:gd name="T91" fmla="*/ 16032 h 30955"/>
              <a:gd name="T92" fmla="*/ 44086 w 50894"/>
              <a:gd name="T93" fmla="*/ 15593 h 30955"/>
              <a:gd name="T94" fmla="*/ 43912 w 50894"/>
              <a:gd name="T95" fmla="*/ 30912 h 30955"/>
              <a:gd name="T96" fmla="*/ 42922 w 50894"/>
              <a:gd name="T97" fmla="*/ 27471 h 30955"/>
              <a:gd name="T98" fmla="*/ 38401 w 50894"/>
              <a:gd name="T99" fmla="*/ 29829 h 30955"/>
              <a:gd name="T100" fmla="*/ 38274 w 50894"/>
              <a:gd name="T101" fmla="*/ 29234 h 30955"/>
              <a:gd name="T102" fmla="*/ 36686 w 50894"/>
              <a:gd name="T103" fmla="*/ 27786 h 30955"/>
              <a:gd name="T104" fmla="*/ 40885 w 50894"/>
              <a:gd name="T105" fmla="*/ 25786 h 30955"/>
              <a:gd name="T106" fmla="*/ 41613 w 50894"/>
              <a:gd name="T107" fmla="*/ 28401 h 30955"/>
              <a:gd name="T108" fmla="*/ 43534 w 50894"/>
              <a:gd name="T109" fmla="*/ 24417 h 30955"/>
              <a:gd name="T110" fmla="*/ 43824 w 50894"/>
              <a:gd name="T111" fmla="*/ 22772 h 30955"/>
              <a:gd name="T112" fmla="*/ 42062 w 50894"/>
              <a:gd name="T113" fmla="*/ 24112 h 30955"/>
              <a:gd name="T114" fmla="*/ 22579 w 50894"/>
              <a:gd name="T115" fmla="*/ 11491 h 30955"/>
              <a:gd name="T116" fmla="*/ 30601 w 50894"/>
              <a:gd name="T117" fmla="*/ 24336 h 30955"/>
              <a:gd name="T118" fmla="*/ 33812 w 50894"/>
              <a:gd name="T119" fmla="*/ 8847 h 30955"/>
              <a:gd name="T120" fmla="*/ 25027 w 50894"/>
              <a:gd name="T121" fmla="*/ 77 h 30955"/>
              <a:gd name="T122" fmla="*/ 36272 w 50894"/>
              <a:gd name="T123" fmla="*/ 1597 h 30955"/>
              <a:gd name="T124" fmla="*/ 43568 w 50894"/>
              <a:gd name="T125" fmla="*/ 8633 h 30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0894" h="30955">
                <a:moveTo>
                  <a:pt x="42837" y="14981"/>
                </a:moveTo>
                <a:cubicBezTo>
                  <a:pt x="42772" y="14939"/>
                  <a:pt x="42710" y="14572"/>
                  <a:pt x="42669" y="14483"/>
                </a:cubicBezTo>
                <a:cubicBezTo>
                  <a:pt x="42635" y="14410"/>
                  <a:pt x="42470" y="14202"/>
                  <a:pt x="42478" y="14177"/>
                </a:cubicBezTo>
                <a:cubicBezTo>
                  <a:pt x="42496" y="14118"/>
                  <a:pt x="42561" y="14110"/>
                  <a:pt x="42455" y="13986"/>
                </a:cubicBezTo>
                <a:cubicBezTo>
                  <a:pt x="42376" y="13894"/>
                  <a:pt x="42304" y="13851"/>
                  <a:pt x="42263" y="13828"/>
                </a:cubicBezTo>
                <a:cubicBezTo>
                  <a:pt x="42165" y="13804"/>
                  <a:pt x="42114" y="13734"/>
                  <a:pt x="42079" y="13809"/>
                </a:cubicBezTo>
                <a:cubicBezTo>
                  <a:pt x="42059" y="13851"/>
                  <a:pt x="41977" y="13795"/>
                  <a:pt x="41949" y="13779"/>
                </a:cubicBezTo>
                <a:cubicBezTo>
                  <a:pt x="41604" y="13577"/>
                  <a:pt x="42120" y="13600"/>
                  <a:pt x="41728" y="13262"/>
                </a:cubicBezTo>
                <a:cubicBezTo>
                  <a:pt x="41649" y="13194"/>
                  <a:pt x="41479" y="13112"/>
                  <a:pt x="41373" y="13021"/>
                </a:cubicBezTo>
                <a:cubicBezTo>
                  <a:pt x="41304" y="13076"/>
                  <a:pt x="41149" y="13132"/>
                  <a:pt x="41038" y="13212"/>
                </a:cubicBezTo>
                <a:cubicBezTo>
                  <a:pt x="40975" y="13258"/>
                  <a:pt x="40757" y="13478"/>
                  <a:pt x="40705" y="13387"/>
                </a:cubicBezTo>
                <a:cubicBezTo>
                  <a:pt x="40635" y="13263"/>
                  <a:pt x="40650" y="12477"/>
                  <a:pt x="40230" y="12885"/>
                </a:cubicBezTo>
                <a:cubicBezTo>
                  <a:pt x="40121" y="12991"/>
                  <a:pt x="39778" y="13293"/>
                  <a:pt x="39738" y="13415"/>
                </a:cubicBezTo>
                <a:cubicBezTo>
                  <a:pt x="39668" y="13625"/>
                  <a:pt x="40072" y="13875"/>
                  <a:pt x="40239" y="13909"/>
                </a:cubicBezTo>
                <a:cubicBezTo>
                  <a:pt x="40454" y="13954"/>
                  <a:pt x="41139" y="13839"/>
                  <a:pt x="41269" y="14038"/>
                </a:cubicBezTo>
                <a:cubicBezTo>
                  <a:pt x="41328" y="14129"/>
                  <a:pt x="41031" y="14223"/>
                  <a:pt x="40950" y="14273"/>
                </a:cubicBezTo>
                <a:cubicBezTo>
                  <a:pt x="40669" y="14445"/>
                  <a:pt x="40577" y="14689"/>
                  <a:pt x="40821" y="14953"/>
                </a:cubicBezTo>
                <a:cubicBezTo>
                  <a:pt x="40956" y="15100"/>
                  <a:pt x="41083" y="15205"/>
                  <a:pt x="41223" y="15368"/>
                </a:cubicBezTo>
                <a:cubicBezTo>
                  <a:pt x="41293" y="15450"/>
                  <a:pt x="41649" y="15794"/>
                  <a:pt x="41641" y="15869"/>
                </a:cubicBezTo>
                <a:cubicBezTo>
                  <a:pt x="41627" y="15992"/>
                  <a:pt x="41111" y="15807"/>
                  <a:pt x="41097" y="15813"/>
                </a:cubicBezTo>
                <a:cubicBezTo>
                  <a:pt x="41164" y="15853"/>
                  <a:pt x="41391" y="15903"/>
                  <a:pt x="41524" y="15977"/>
                </a:cubicBezTo>
                <a:cubicBezTo>
                  <a:pt x="41764" y="16109"/>
                  <a:pt x="41816" y="16237"/>
                  <a:pt x="41656" y="16451"/>
                </a:cubicBezTo>
                <a:cubicBezTo>
                  <a:pt x="41583" y="16548"/>
                  <a:pt x="41703" y="16560"/>
                  <a:pt x="41806" y="16610"/>
                </a:cubicBezTo>
                <a:cubicBezTo>
                  <a:pt x="42150" y="16776"/>
                  <a:pt x="42035" y="16812"/>
                  <a:pt x="42027" y="17082"/>
                </a:cubicBezTo>
                <a:cubicBezTo>
                  <a:pt x="42024" y="17163"/>
                  <a:pt x="41926" y="17333"/>
                  <a:pt x="41892" y="17434"/>
                </a:cubicBezTo>
                <a:cubicBezTo>
                  <a:pt x="41819" y="17647"/>
                  <a:pt x="41850" y="17624"/>
                  <a:pt x="41712" y="17794"/>
                </a:cubicBezTo>
                <a:cubicBezTo>
                  <a:pt x="41544" y="18003"/>
                  <a:pt x="41835" y="18100"/>
                  <a:pt x="41564" y="18379"/>
                </a:cubicBezTo>
                <a:cubicBezTo>
                  <a:pt x="41412" y="18534"/>
                  <a:pt x="41342" y="18614"/>
                  <a:pt x="41204" y="18784"/>
                </a:cubicBezTo>
                <a:cubicBezTo>
                  <a:pt x="40956" y="19090"/>
                  <a:pt x="40822" y="19155"/>
                  <a:pt x="40463" y="19234"/>
                </a:cubicBezTo>
                <a:cubicBezTo>
                  <a:pt x="40191" y="19294"/>
                  <a:pt x="40005" y="18944"/>
                  <a:pt x="40024" y="19239"/>
                </a:cubicBezTo>
                <a:cubicBezTo>
                  <a:pt x="40042" y="19514"/>
                  <a:pt x="39829" y="19477"/>
                  <a:pt x="39602" y="19552"/>
                </a:cubicBezTo>
                <a:cubicBezTo>
                  <a:pt x="39359" y="19633"/>
                  <a:pt x="39265" y="19680"/>
                  <a:pt x="39174" y="19917"/>
                </a:cubicBezTo>
                <a:cubicBezTo>
                  <a:pt x="39080" y="20164"/>
                  <a:pt x="39008" y="19673"/>
                  <a:pt x="38923" y="19627"/>
                </a:cubicBezTo>
                <a:cubicBezTo>
                  <a:pt x="38897" y="19613"/>
                  <a:pt x="38756" y="19595"/>
                  <a:pt x="38667" y="19555"/>
                </a:cubicBezTo>
                <a:cubicBezTo>
                  <a:pt x="38538" y="19515"/>
                  <a:pt x="38483" y="19588"/>
                  <a:pt x="38406" y="19624"/>
                </a:cubicBezTo>
                <a:cubicBezTo>
                  <a:pt x="38380" y="19658"/>
                  <a:pt x="38313" y="19712"/>
                  <a:pt x="38273" y="19735"/>
                </a:cubicBezTo>
                <a:cubicBezTo>
                  <a:pt x="38033" y="19875"/>
                  <a:pt x="38076" y="19818"/>
                  <a:pt x="37955" y="20093"/>
                </a:cubicBezTo>
                <a:cubicBezTo>
                  <a:pt x="37751" y="20556"/>
                  <a:pt x="38004" y="20874"/>
                  <a:pt x="38333" y="21192"/>
                </a:cubicBezTo>
                <a:cubicBezTo>
                  <a:pt x="38893" y="21732"/>
                  <a:pt x="39080" y="21747"/>
                  <a:pt x="39228" y="22567"/>
                </a:cubicBezTo>
                <a:cubicBezTo>
                  <a:pt x="39408" y="23561"/>
                  <a:pt x="38561" y="23418"/>
                  <a:pt x="38419" y="23725"/>
                </a:cubicBezTo>
                <a:cubicBezTo>
                  <a:pt x="38379" y="23813"/>
                  <a:pt x="37984" y="24354"/>
                  <a:pt x="37956" y="24160"/>
                </a:cubicBezTo>
                <a:cubicBezTo>
                  <a:pt x="37949" y="24114"/>
                  <a:pt x="37949" y="24048"/>
                  <a:pt x="37945" y="23999"/>
                </a:cubicBezTo>
                <a:cubicBezTo>
                  <a:pt x="37920" y="23808"/>
                  <a:pt x="37815" y="23710"/>
                  <a:pt x="37728" y="23552"/>
                </a:cubicBezTo>
                <a:cubicBezTo>
                  <a:pt x="37696" y="23515"/>
                  <a:pt x="37510" y="23499"/>
                  <a:pt x="37407" y="23374"/>
                </a:cubicBezTo>
                <a:cubicBezTo>
                  <a:pt x="37368" y="23325"/>
                  <a:pt x="37308" y="23218"/>
                  <a:pt x="37262" y="23101"/>
                </a:cubicBezTo>
                <a:cubicBezTo>
                  <a:pt x="37249" y="23092"/>
                  <a:pt x="37200" y="23049"/>
                  <a:pt x="37171" y="23026"/>
                </a:cubicBezTo>
                <a:cubicBezTo>
                  <a:pt x="37110" y="22978"/>
                  <a:pt x="36594" y="22618"/>
                  <a:pt x="36552" y="22604"/>
                </a:cubicBezTo>
                <a:cubicBezTo>
                  <a:pt x="36360" y="22540"/>
                  <a:pt x="36291" y="22996"/>
                  <a:pt x="36259" y="23126"/>
                </a:cubicBezTo>
                <a:cubicBezTo>
                  <a:pt x="36181" y="23437"/>
                  <a:pt x="36077" y="23711"/>
                  <a:pt x="36257" y="23996"/>
                </a:cubicBezTo>
                <a:cubicBezTo>
                  <a:pt x="36420" y="24253"/>
                  <a:pt x="36431" y="24263"/>
                  <a:pt x="36538" y="24547"/>
                </a:cubicBezTo>
                <a:cubicBezTo>
                  <a:pt x="36644" y="24827"/>
                  <a:pt x="37034" y="24897"/>
                  <a:pt x="37090" y="25112"/>
                </a:cubicBezTo>
                <a:cubicBezTo>
                  <a:pt x="37122" y="25235"/>
                  <a:pt x="36993" y="25240"/>
                  <a:pt x="36897" y="25204"/>
                </a:cubicBezTo>
                <a:cubicBezTo>
                  <a:pt x="37058" y="25275"/>
                  <a:pt x="37347" y="25355"/>
                  <a:pt x="37422" y="25513"/>
                </a:cubicBezTo>
                <a:cubicBezTo>
                  <a:pt x="37507" y="25723"/>
                  <a:pt x="37610" y="26012"/>
                  <a:pt x="37682" y="26253"/>
                </a:cubicBezTo>
                <a:cubicBezTo>
                  <a:pt x="37703" y="26322"/>
                  <a:pt x="37869" y="26755"/>
                  <a:pt x="37822" y="26798"/>
                </a:cubicBezTo>
                <a:cubicBezTo>
                  <a:pt x="37712" y="26897"/>
                  <a:pt x="37214" y="26523"/>
                  <a:pt x="37133" y="26452"/>
                </a:cubicBezTo>
                <a:cubicBezTo>
                  <a:pt x="36854" y="26210"/>
                  <a:pt x="36734" y="25883"/>
                  <a:pt x="36636" y="25533"/>
                </a:cubicBezTo>
                <a:cubicBezTo>
                  <a:pt x="36608" y="25433"/>
                  <a:pt x="36526" y="25100"/>
                  <a:pt x="36624" y="25024"/>
                </a:cubicBezTo>
                <a:cubicBezTo>
                  <a:pt x="36406" y="24871"/>
                  <a:pt x="36371" y="24805"/>
                  <a:pt x="36198" y="24605"/>
                </a:cubicBezTo>
                <a:cubicBezTo>
                  <a:pt x="35930" y="24296"/>
                  <a:pt x="35822" y="24313"/>
                  <a:pt x="35937" y="23847"/>
                </a:cubicBezTo>
                <a:cubicBezTo>
                  <a:pt x="35951" y="23788"/>
                  <a:pt x="35954" y="23723"/>
                  <a:pt x="35973" y="23677"/>
                </a:cubicBezTo>
                <a:cubicBezTo>
                  <a:pt x="35950" y="23628"/>
                  <a:pt x="35958" y="23194"/>
                  <a:pt x="35958" y="23170"/>
                </a:cubicBezTo>
                <a:cubicBezTo>
                  <a:pt x="35950" y="22730"/>
                  <a:pt x="35722" y="22445"/>
                  <a:pt x="35610" y="22050"/>
                </a:cubicBezTo>
                <a:cubicBezTo>
                  <a:pt x="35547" y="21827"/>
                  <a:pt x="35448" y="21174"/>
                  <a:pt x="35111" y="21339"/>
                </a:cubicBezTo>
                <a:cubicBezTo>
                  <a:pt x="34953" y="21417"/>
                  <a:pt x="34775" y="21670"/>
                  <a:pt x="34662" y="21629"/>
                </a:cubicBezTo>
                <a:cubicBezTo>
                  <a:pt x="34536" y="21582"/>
                  <a:pt x="34564" y="21697"/>
                  <a:pt x="34483" y="21373"/>
                </a:cubicBezTo>
                <a:cubicBezTo>
                  <a:pt x="34425" y="21142"/>
                  <a:pt x="34364" y="20611"/>
                  <a:pt x="34174" y="20469"/>
                </a:cubicBezTo>
                <a:cubicBezTo>
                  <a:pt x="34076" y="20396"/>
                  <a:pt x="34166" y="20313"/>
                  <a:pt x="33943" y="20171"/>
                </a:cubicBezTo>
                <a:cubicBezTo>
                  <a:pt x="33863" y="20120"/>
                  <a:pt x="33726" y="19927"/>
                  <a:pt x="33603" y="19861"/>
                </a:cubicBezTo>
                <a:cubicBezTo>
                  <a:pt x="33534" y="19833"/>
                  <a:pt x="33479" y="19600"/>
                  <a:pt x="33444" y="19524"/>
                </a:cubicBezTo>
                <a:cubicBezTo>
                  <a:pt x="33335" y="19292"/>
                  <a:pt x="33174" y="19194"/>
                  <a:pt x="32991" y="19033"/>
                </a:cubicBezTo>
                <a:cubicBezTo>
                  <a:pt x="32923" y="18973"/>
                  <a:pt x="32953" y="19181"/>
                  <a:pt x="32953" y="19236"/>
                </a:cubicBezTo>
                <a:cubicBezTo>
                  <a:pt x="32952" y="19281"/>
                  <a:pt x="32956" y="19535"/>
                  <a:pt x="32863" y="19448"/>
                </a:cubicBezTo>
                <a:cubicBezTo>
                  <a:pt x="32814" y="19402"/>
                  <a:pt x="32806" y="19454"/>
                  <a:pt x="32715" y="19471"/>
                </a:cubicBezTo>
                <a:cubicBezTo>
                  <a:pt x="32635" y="19485"/>
                  <a:pt x="32644" y="19525"/>
                  <a:pt x="32516" y="19485"/>
                </a:cubicBezTo>
                <a:cubicBezTo>
                  <a:pt x="32495" y="19528"/>
                  <a:pt x="32450" y="19545"/>
                  <a:pt x="32369" y="19518"/>
                </a:cubicBezTo>
                <a:cubicBezTo>
                  <a:pt x="32008" y="19400"/>
                  <a:pt x="32011" y="20120"/>
                  <a:pt x="31571" y="20253"/>
                </a:cubicBezTo>
                <a:cubicBezTo>
                  <a:pt x="31472" y="20283"/>
                  <a:pt x="31400" y="20437"/>
                  <a:pt x="31331" y="20528"/>
                </a:cubicBezTo>
                <a:cubicBezTo>
                  <a:pt x="31105" y="20829"/>
                  <a:pt x="30672" y="21338"/>
                  <a:pt x="30361" y="21541"/>
                </a:cubicBezTo>
                <a:cubicBezTo>
                  <a:pt x="30104" y="21721"/>
                  <a:pt x="30077" y="21895"/>
                  <a:pt x="30087" y="22199"/>
                </a:cubicBezTo>
                <a:cubicBezTo>
                  <a:pt x="30097" y="22526"/>
                  <a:pt x="30115" y="22707"/>
                  <a:pt x="30084" y="23043"/>
                </a:cubicBezTo>
                <a:cubicBezTo>
                  <a:pt x="30046" y="23443"/>
                  <a:pt x="29949" y="24396"/>
                  <a:pt x="29340" y="24267"/>
                </a:cubicBezTo>
                <a:cubicBezTo>
                  <a:pt x="29132" y="24223"/>
                  <a:pt x="29004" y="24056"/>
                  <a:pt x="28975" y="23851"/>
                </a:cubicBezTo>
                <a:cubicBezTo>
                  <a:pt x="28917" y="23540"/>
                  <a:pt x="28541" y="22909"/>
                  <a:pt x="28401" y="22541"/>
                </a:cubicBezTo>
                <a:cubicBezTo>
                  <a:pt x="28290" y="22253"/>
                  <a:pt x="28202" y="22053"/>
                  <a:pt x="28063" y="21776"/>
                </a:cubicBezTo>
                <a:cubicBezTo>
                  <a:pt x="27821" y="21297"/>
                  <a:pt x="27734" y="20818"/>
                  <a:pt x="27628" y="20299"/>
                </a:cubicBezTo>
                <a:cubicBezTo>
                  <a:pt x="27579" y="20057"/>
                  <a:pt x="27571" y="19797"/>
                  <a:pt x="27522" y="19547"/>
                </a:cubicBezTo>
                <a:cubicBezTo>
                  <a:pt x="27496" y="19420"/>
                  <a:pt x="27413" y="19259"/>
                  <a:pt x="27364" y="19490"/>
                </a:cubicBezTo>
                <a:cubicBezTo>
                  <a:pt x="27212" y="20219"/>
                  <a:pt x="26402" y="19566"/>
                  <a:pt x="26428" y="19391"/>
                </a:cubicBezTo>
                <a:cubicBezTo>
                  <a:pt x="26450" y="19239"/>
                  <a:pt x="26860" y="19217"/>
                  <a:pt x="26617" y="19132"/>
                </a:cubicBezTo>
                <a:cubicBezTo>
                  <a:pt x="26546" y="19107"/>
                  <a:pt x="26152" y="18906"/>
                  <a:pt x="26061" y="18806"/>
                </a:cubicBezTo>
                <a:cubicBezTo>
                  <a:pt x="25750" y="18662"/>
                  <a:pt x="25710" y="18300"/>
                  <a:pt x="25327" y="18257"/>
                </a:cubicBezTo>
                <a:cubicBezTo>
                  <a:pt x="25092" y="18231"/>
                  <a:pt x="24618" y="18235"/>
                  <a:pt x="24362" y="18270"/>
                </a:cubicBezTo>
                <a:cubicBezTo>
                  <a:pt x="24238" y="18287"/>
                  <a:pt x="24106" y="18280"/>
                  <a:pt x="24013" y="18282"/>
                </a:cubicBezTo>
                <a:cubicBezTo>
                  <a:pt x="23939" y="18281"/>
                  <a:pt x="23684" y="18292"/>
                  <a:pt x="23564" y="18273"/>
                </a:cubicBezTo>
                <a:cubicBezTo>
                  <a:pt x="23377" y="18245"/>
                  <a:pt x="22922" y="18227"/>
                  <a:pt x="22786" y="18126"/>
                </a:cubicBezTo>
                <a:cubicBezTo>
                  <a:pt x="22525" y="17932"/>
                  <a:pt x="22541" y="17602"/>
                  <a:pt x="22088" y="17728"/>
                </a:cubicBezTo>
                <a:cubicBezTo>
                  <a:pt x="21619" y="17858"/>
                  <a:pt x="21537" y="17763"/>
                  <a:pt x="21136" y="17522"/>
                </a:cubicBezTo>
                <a:cubicBezTo>
                  <a:pt x="20764" y="17299"/>
                  <a:pt x="20787" y="17298"/>
                  <a:pt x="20554" y="16938"/>
                </a:cubicBezTo>
                <a:cubicBezTo>
                  <a:pt x="20437" y="16758"/>
                  <a:pt x="20214" y="16580"/>
                  <a:pt x="20022" y="16487"/>
                </a:cubicBezTo>
                <a:cubicBezTo>
                  <a:pt x="19939" y="16446"/>
                  <a:pt x="19890" y="16554"/>
                  <a:pt x="19816" y="16544"/>
                </a:cubicBezTo>
                <a:cubicBezTo>
                  <a:pt x="19793" y="16571"/>
                  <a:pt x="19710" y="16642"/>
                  <a:pt x="19679" y="16640"/>
                </a:cubicBezTo>
                <a:cubicBezTo>
                  <a:pt x="19678" y="16664"/>
                  <a:pt x="19657" y="16793"/>
                  <a:pt x="19758" y="16977"/>
                </a:cubicBezTo>
                <a:cubicBezTo>
                  <a:pt x="19805" y="17063"/>
                  <a:pt x="19805" y="17116"/>
                  <a:pt x="19843" y="17183"/>
                </a:cubicBezTo>
                <a:cubicBezTo>
                  <a:pt x="19953" y="17268"/>
                  <a:pt x="19954" y="17352"/>
                  <a:pt x="20101" y="17498"/>
                </a:cubicBezTo>
                <a:cubicBezTo>
                  <a:pt x="20480" y="17874"/>
                  <a:pt x="20354" y="17921"/>
                  <a:pt x="20592" y="18278"/>
                </a:cubicBezTo>
                <a:cubicBezTo>
                  <a:pt x="20615" y="18313"/>
                  <a:pt x="20642" y="18355"/>
                  <a:pt x="20674" y="18393"/>
                </a:cubicBezTo>
                <a:cubicBezTo>
                  <a:pt x="20647" y="18328"/>
                  <a:pt x="20648" y="18246"/>
                  <a:pt x="20658" y="18199"/>
                </a:cubicBezTo>
                <a:cubicBezTo>
                  <a:pt x="20702" y="18051"/>
                  <a:pt x="20913" y="17956"/>
                  <a:pt x="20891" y="18192"/>
                </a:cubicBezTo>
                <a:cubicBezTo>
                  <a:pt x="20886" y="18236"/>
                  <a:pt x="20918" y="18412"/>
                  <a:pt x="20875" y="18491"/>
                </a:cubicBezTo>
                <a:cubicBezTo>
                  <a:pt x="20900" y="18485"/>
                  <a:pt x="20928" y="18639"/>
                  <a:pt x="20952" y="18691"/>
                </a:cubicBezTo>
                <a:cubicBezTo>
                  <a:pt x="21092" y="18778"/>
                  <a:pt x="21535" y="18713"/>
                  <a:pt x="21681" y="18643"/>
                </a:cubicBezTo>
                <a:cubicBezTo>
                  <a:pt x="21952" y="18513"/>
                  <a:pt x="22085" y="18242"/>
                  <a:pt x="22265" y="18039"/>
                </a:cubicBezTo>
                <a:cubicBezTo>
                  <a:pt x="22272" y="18000"/>
                  <a:pt x="22301" y="17941"/>
                  <a:pt x="22338" y="17924"/>
                </a:cubicBezTo>
                <a:cubicBezTo>
                  <a:pt x="22368" y="17910"/>
                  <a:pt x="22365" y="17970"/>
                  <a:pt x="22365" y="17984"/>
                </a:cubicBezTo>
                <a:cubicBezTo>
                  <a:pt x="22358" y="18030"/>
                  <a:pt x="22332" y="18115"/>
                  <a:pt x="22321" y="18131"/>
                </a:cubicBezTo>
                <a:cubicBezTo>
                  <a:pt x="22367" y="18232"/>
                  <a:pt x="22354" y="18151"/>
                  <a:pt x="22365" y="18301"/>
                </a:cubicBezTo>
                <a:cubicBezTo>
                  <a:pt x="22370" y="18366"/>
                  <a:pt x="22368" y="18416"/>
                  <a:pt x="22364" y="18459"/>
                </a:cubicBezTo>
                <a:cubicBezTo>
                  <a:pt x="22373" y="18454"/>
                  <a:pt x="22593" y="18643"/>
                  <a:pt x="22627" y="18665"/>
                </a:cubicBezTo>
                <a:cubicBezTo>
                  <a:pt x="22984" y="18890"/>
                  <a:pt x="23697" y="19103"/>
                  <a:pt x="23372" y="19687"/>
                </a:cubicBezTo>
                <a:cubicBezTo>
                  <a:pt x="23266" y="19879"/>
                  <a:pt x="23143" y="19959"/>
                  <a:pt x="23025" y="20202"/>
                </a:cubicBezTo>
                <a:cubicBezTo>
                  <a:pt x="22798" y="20674"/>
                  <a:pt x="22744" y="20674"/>
                  <a:pt x="22363" y="21009"/>
                </a:cubicBezTo>
                <a:cubicBezTo>
                  <a:pt x="22190" y="21160"/>
                  <a:pt x="21910" y="21229"/>
                  <a:pt x="21577" y="21337"/>
                </a:cubicBezTo>
                <a:cubicBezTo>
                  <a:pt x="21349" y="21436"/>
                  <a:pt x="21176" y="21831"/>
                  <a:pt x="20833" y="21952"/>
                </a:cubicBezTo>
                <a:cubicBezTo>
                  <a:pt x="20567" y="22046"/>
                  <a:pt x="20430" y="22134"/>
                  <a:pt x="20187" y="22256"/>
                </a:cubicBezTo>
                <a:cubicBezTo>
                  <a:pt x="19900" y="22402"/>
                  <a:pt x="19715" y="22450"/>
                  <a:pt x="19427" y="22562"/>
                </a:cubicBezTo>
                <a:cubicBezTo>
                  <a:pt x="18797" y="22790"/>
                  <a:pt x="18816" y="22912"/>
                  <a:pt x="18647" y="22567"/>
                </a:cubicBezTo>
                <a:cubicBezTo>
                  <a:pt x="18448" y="22023"/>
                  <a:pt x="18460" y="21805"/>
                  <a:pt x="18374" y="21368"/>
                </a:cubicBezTo>
                <a:cubicBezTo>
                  <a:pt x="18367" y="21336"/>
                  <a:pt x="18246" y="21225"/>
                  <a:pt x="18045" y="20906"/>
                </a:cubicBezTo>
                <a:cubicBezTo>
                  <a:pt x="17812" y="20534"/>
                  <a:pt x="17852" y="20437"/>
                  <a:pt x="17498" y="20113"/>
                </a:cubicBezTo>
                <a:cubicBezTo>
                  <a:pt x="16984" y="19644"/>
                  <a:pt x="17256" y="19400"/>
                  <a:pt x="16960" y="18954"/>
                </a:cubicBezTo>
                <a:cubicBezTo>
                  <a:pt x="16793" y="18701"/>
                  <a:pt x="16613" y="18567"/>
                  <a:pt x="16458" y="18274"/>
                </a:cubicBezTo>
                <a:cubicBezTo>
                  <a:pt x="16273" y="17915"/>
                  <a:pt x="16105" y="17645"/>
                  <a:pt x="15818" y="17354"/>
                </a:cubicBezTo>
                <a:cubicBezTo>
                  <a:pt x="15725" y="17259"/>
                  <a:pt x="15697" y="17209"/>
                  <a:pt x="15706" y="17067"/>
                </a:cubicBezTo>
                <a:cubicBezTo>
                  <a:pt x="15710" y="17000"/>
                  <a:pt x="15745" y="16901"/>
                  <a:pt x="15739" y="16838"/>
                </a:cubicBezTo>
                <a:cubicBezTo>
                  <a:pt x="15740" y="16828"/>
                  <a:pt x="15734" y="16810"/>
                  <a:pt x="15738" y="16782"/>
                </a:cubicBezTo>
                <a:cubicBezTo>
                  <a:pt x="15731" y="16785"/>
                  <a:pt x="15724" y="16787"/>
                  <a:pt x="15715" y="16791"/>
                </a:cubicBezTo>
                <a:cubicBezTo>
                  <a:pt x="15715" y="16792"/>
                  <a:pt x="15672" y="16935"/>
                  <a:pt x="15668" y="16966"/>
                </a:cubicBezTo>
                <a:cubicBezTo>
                  <a:pt x="15611" y="17377"/>
                  <a:pt x="15503" y="17454"/>
                  <a:pt x="15232" y="17079"/>
                </a:cubicBezTo>
                <a:cubicBezTo>
                  <a:pt x="15231" y="17078"/>
                  <a:pt x="15028" y="16765"/>
                  <a:pt x="14994" y="16773"/>
                </a:cubicBezTo>
                <a:lnTo>
                  <a:pt x="14994" y="16773"/>
                </a:lnTo>
                <a:lnTo>
                  <a:pt x="14860" y="16181"/>
                </a:lnTo>
                <a:lnTo>
                  <a:pt x="14860" y="16181"/>
                </a:lnTo>
                <a:cubicBezTo>
                  <a:pt x="15024" y="16231"/>
                  <a:pt x="15352" y="16147"/>
                  <a:pt x="15466" y="16132"/>
                </a:cubicBezTo>
                <a:cubicBezTo>
                  <a:pt x="15626" y="15928"/>
                  <a:pt x="15555" y="15771"/>
                  <a:pt x="15686" y="15502"/>
                </a:cubicBezTo>
                <a:cubicBezTo>
                  <a:pt x="15697" y="15390"/>
                  <a:pt x="15810" y="15015"/>
                  <a:pt x="15869" y="14937"/>
                </a:cubicBezTo>
                <a:cubicBezTo>
                  <a:pt x="15825" y="14779"/>
                  <a:pt x="15883" y="14629"/>
                  <a:pt x="15868" y="14522"/>
                </a:cubicBezTo>
                <a:cubicBezTo>
                  <a:pt x="15847" y="14445"/>
                  <a:pt x="15966" y="14017"/>
                  <a:pt x="15279" y="14342"/>
                </a:cubicBezTo>
                <a:cubicBezTo>
                  <a:pt x="14912" y="14522"/>
                  <a:pt x="14848" y="14352"/>
                  <a:pt x="14515" y="14252"/>
                </a:cubicBezTo>
                <a:cubicBezTo>
                  <a:pt x="14208" y="14160"/>
                  <a:pt x="14235" y="14434"/>
                  <a:pt x="13755" y="14284"/>
                </a:cubicBezTo>
                <a:cubicBezTo>
                  <a:pt x="13227" y="14119"/>
                  <a:pt x="13423" y="14123"/>
                  <a:pt x="13071" y="13707"/>
                </a:cubicBezTo>
                <a:cubicBezTo>
                  <a:pt x="12861" y="13459"/>
                  <a:pt x="13290" y="13716"/>
                  <a:pt x="13002" y="13258"/>
                </a:cubicBezTo>
                <a:cubicBezTo>
                  <a:pt x="12885" y="13072"/>
                  <a:pt x="12963" y="12954"/>
                  <a:pt x="13168" y="12899"/>
                </a:cubicBezTo>
                <a:cubicBezTo>
                  <a:pt x="13417" y="12832"/>
                  <a:pt x="13579" y="13014"/>
                  <a:pt x="13747" y="12783"/>
                </a:cubicBezTo>
                <a:cubicBezTo>
                  <a:pt x="13860" y="12627"/>
                  <a:pt x="14147" y="12641"/>
                  <a:pt x="14343" y="12577"/>
                </a:cubicBezTo>
                <a:cubicBezTo>
                  <a:pt x="14646" y="12478"/>
                  <a:pt x="14731" y="12375"/>
                  <a:pt x="15102" y="12342"/>
                </a:cubicBezTo>
                <a:cubicBezTo>
                  <a:pt x="15188" y="12334"/>
                  <a:pt x="15260" y="12333"/>
                  <a:pt x="15345" y="12345"/>
                </a:cubicBezTo>
                <a:cubicBezTo>
                  <a:pt x="15517" y="12381"/>
                  <a:pt x="15747" y="12544"/>
                  <a:pt x="15957" y="12614"/>
                </a:cubicBezTo>
                <a:cubicBezTo>
                  <a:pt x="16566" y="12816"/>
                  <a:pt x="16961" y="12635"/>
                  <a:pt x="17268" y="12559"/>
                </a:cubicBezTo>
                <a:cubicBezTo>
                  <a:pt x="17259" y="12550"/>
                  <a:pt x="17297" y="12476"/>
                  <a:pt x="17256" y="12312"/>
                </a:cubicBezTo>
                <a:cubicBezTo>
                  <a:pt x="17274" y="11942"/>
                  <a:pt x="16820" y="11991"/>
                  <a:pt x="16738" y="11783"/>
                </a:cubicBezTo>
                <a:cubicBezTo>
                  <a:pt x="16604" y="11739"/>
                  <a:pt x="16467" y="11673"/>
                  <a:pt x="16306" y="11583"/>
                </a:cubicBezTo>
                <a:cubicBezTo>
                  <a:pt x="16203" y="11524"/>
                  <a:pt x="16089" y="11454"/>
                  <a:pt x="15959" y="11373"/>
                </a:cubicBezTo>
                <a:cubicBezTo>
                  <a:pt x="15871" y="11318"/>
                  <a:pt x="15715" y="11246"/>
                  <a:pt x="15813" y="11144"/>
                </a:cubicBezTo>
                <a:cubicBezTo>
                  <a:pt x="16035" y="10913"/>
                  <a:pt x="16033" y="10624"/>
                  <a:pt x="15982" y="10540"/>
                </a:cubicBezTo>
                <a:cubicBezTo>
                  <a:pt x="15917" y="10527"/>
                  <a:pt x="15856" y="10584"/>
                  <a:pt x="15703" y="10638"/>
                </a:cubicBezTo>
                <a:cubicBezTo>
                  <a:pt x="15537" y="10697"/>
                  <a:pt x="15288" y="10777"/>
                  <a:pt x="15153" y="10890"/>
                </a:cubicBezTo>
                <a:cubicBezTo>
                  <a:pt x="15075" y="10955"/>
                  <a:pt x="14981" y="10815"/>
                  <a:pt x="14928" y="10866"/>
                </a:cubicBezTo>
                <a:cubicBezTo>
                  <a:pt x="14884" y="10909"/>
                  <a:pt x="15215" y="11107"/>
                  <a:pt x="15303" y="11124"/>
                </a:cubicBezTo>
                <a:cubicBezTo>
                  <a:pt x="15530" y="11167"/>
                  <a:pt x="15718" y="11189"/>
                  <a:pt x="15357" y="11323"/>
                </a:cubicBezTo>
                <a:cubicBezTo>
                  <a:pt x="15162" y="11396"/>
                  <a:pt x="14833" y="11475"/>
                  <a:pt x="14709" y="11239"/>
                </a:cubicBezTo>
                <a:cubicBezTo>
                  <a:pt x="14602" y="11034"/>
                  <a:pt x="14817" y="11047"/>
                  <a:pt x="14476" y="10854"/>
                </a:cubicBezTo>
                <a:cubicBezTo>
                  <a:pt x="14213" y="10706"/>
                  <a:pt x="14427" y="10579"/>
                  <a:pt x="14098" y="10727"/>
                </a:cubicBezTo>
                <a:cubicBezTo>
                  <a:pt x="13861" y="10833"/>
                  <a:pt x="13894" y="10876"/>
                  <a:pt x="13749" y="11036"/>
                </a:cubicBezTo>
                <a:cubicBezTo>
                  <a:pt x="13707" y="11083"/>
                  <a:pt x="13717" y="11107"/>
                  <a:pt x="13656" y="11168"/>
                </a:cubicBezTo>
                <a:cubicBezTo>
                  <a:pt x="13612" y="11242"/>
                  <a:pt x="13561" y="11329"/>
                  <a:pt x="13512" y="11459"/>
                </a:cubicBezTo>
                <a:cubicBezTo>
                  <a:pt x="13456" y="11608"/>
                  <a:pt x="13455" y="11656"/>
                  <a:pt x="13437" y="11706"/>
                </a:cubicBezTo>
                <a:cubicBezTo>
                  <a:pt x="13385" y="11895"/>
                  <a:pt x="13154" y="12046"/>
                  <a:pt x="13322" y="12325"/>
                </a:cubicBezTo>
                <a:cubicBezTo>
                  <a:pt x="13357" y="12346"/>
                  <a:pt x="13728" y="12644"/>
                  <a:pt x="13602" y="12685"/>
                </a:cubicBezTo>
                <a:cubicBezTo>
                  <a:pt x="13573" y="12695"/>
                  <a:pt x="13185" y="12776"/>
                  <a:pt x="12953" y="12897"/>
                </a:cubicBezTo>
                <a:cubicBezTo>
                  <a:pt x="12914" y="12893"/>
                  <a:pt x="12887" y="12855"/>
                  <a:pt x="12853" y="12762"/>
                </a:cubicBezTo>
                <a:cubicBezTo>
                  <a:pt x="12699" y="12730"/>
                  <a:pt x="12297" y="12646"/>
                  <a:pt x="12192" y="12930"/>
                </a:cubicBezTo>
                <a:cubicBezTo>
                  <a:pt x="12114" y="13143"/>
                  <a:pt x="11929" y="12727"/>
                  <a:pt x="11938" y="13198"/>
                </a:cubicBezTo>
                <a:cubicBezTo>
                  <a:pt x="11945" y="13553"/>
                  <a:pt x="11883" y="13400"/>
                  <a:pt x="12168" y="13625"/>
                </a:cubicBezTo>
                <a:cubicBezTo>
                  <a:pt x="12420" y="13823"/>
                  <a:pt x="12123" y="13774"/>
                  <a:pt x="12075" y="13824"/>
                </a:cubicBezTo>
                <a:cubicBezTo>
                  <a:pt x="11994" y="13908"/>
                  <a:pt x="12062" y="14456"/>
                  <a:pt x="11727" y="14166"/>
                </a:cubicBezTo>
                <a:cubicBezTo>
                  <a:pt x="11686" y="14131"/>
                  <a:pt x="11663" y="14101"/>
                  <a:pt x="11630" y="14058"/>
                </a:cubicBezTo>
                <a:cubicBezTo>
                  <a:pt x="11457" y="13787"/>
                  <a:pt x="11570" y="13664"/>
                  <a:pt x="11869" y="13691"/>
                </a:cubicBezTo>
                <a:cubicBezTo>
                  <a:pt x="11958" y="13699"/>
                  <a:pt x="11623" y="13615"/>
                  <a:pt x="11603" y="13608"/>
                </a:cubicBezTo>
                <a:cubicBezTo>
                  <a:pt x="11372" y="13523"/>
                  <a:pt x="11360" y="13422"/>
                  <a:pt x="11197" y="13275"/>
                </a:cubicBezTo>
                <a:cubicBezTo>
                  <a:pt x="11143" y="13227"/>
                  <a:pt x="11129" y="13204"/>
                  <a:pt x="11110" y="13183"/>
                </a:cubicBezTo>
                <a:cubicBezTo>
                  <a:pt x="11068" y="13131"/>
                  <a:pt x="11005" y="13040"/>
                  <a:pt x="10977" y="13007"/>
                </a:cubicBezTo>
                <a:cubicBezTo>
                  <a:pt x="10951" y="12977"/>
                  <a:pt x="10886" y="12933"/>
                  <a:pt x="10898" y="12891"/>
                </a:cubicBezTo>
                <a:cubicBezTo>
                  <a:pt x="10901" y="12881"/>
                  <a:pt x="10871" y="12824"/>
                  <a:pt x="10894" y="12717"/>
                </a:cubicBezTo>
                <a:cubicBezTo>
                  <a:pt x="10921" y="12588"/>
                  <a:pt x="10900" y="12405"/>
                  <a:pt x="10821" y="12332"/>
                </a:cubicBezTo>
                <a:cubicBezTo>
                  <a:pt x="10754" y="12329"/>
                  <a:pt x="10703" y="12221"/>
                  <a:pt x="10642" y="12177"/>
                </a:cubicBezTo>
                <a:cubicBezTo>
                  <a:pt x="10626" y="12165"/>
                  <a:pt x="10609" y="12150"/>
                  <a:pt x="10595" y="12127"/>
                </a:cubicBezTo>
                <a:cubicBezTo>
                  <a:pt x="10559" y="12108"/>
                  <a:pt x="10509" y="12101"/>
                  <a:pt x="10459" y="12075"/>
                </a:cubicBezTo>
                <a:cubicBezTo>
                  <a:pt x="10433" y="12085"/>
                  <a:pt x="10152" y="11923"/>
                  <a:pt x="9955" y="11818"/>
                </a:cubicBezTo>
                <a:cubicBezTo>
                  <a:pt x="9584" y="11621"/>
                  <a:pt x="9716" y="11444"/>
                  <a:pt x="9510" y="11272"/>
                </a:cubicBezTo>
                <a:cubicBezTo>
                  <a:pt x="9450" y="11221"/>
                  <a:pt x="9424" y="11224"/>
                  <a:pt x="9358" y="11250"/>
                </a:cubicBezTo>
                <a:cubicBezTo>
                  <a:pt x="9299" y="11290"/>
                  <a:pt x="9255" y="11353"/>
                  <a:pt x="9207" y="11223"/>
                </a:cubicBezTo>
                <a:cubicBezTo>
                  <a:pt x="9189" y="11174"/>
                  <a:pt x="9187" y="11147"/>
                  <a:pt x="9198" y="11130"/>
                </a:cubicBezTo>
                <a:cubicBezTo>
                  <a:pt x="9180" y="11082"/>
                  <a:pt x="8880" y="11089"/>
                  <a:pt x="8842" y="11120"/>
                </a:cubicBezTo>
                <a:cubicBezTo>
                  <a:pt x="8715" y="11221"/>
                  <a:pt x="8955" y="11601"/>
                  <a:pt x="9030" y="11692"/>
                </a:cubicBezTo>
                <a:cubicBezTo>
                  <a:pt x="9174" y="11867"/>
                  <a:pt x="9477" y="12228"/>
                  <a:pt x="9660" y="12325"/>
                </a:cubicBezTo>
                <a:cubicBezTo>
                  <a:pt x="9811" y="12405"/>
                  <a:pt x="9837" y="12335"/>
                  <a:pt x="9924" y="12466"/>
                </a:cubicBezTo>
                <a:cubicBezTo>
                  <a:pt x="10062" y="12676"/>
                  <a:pt x="10747" y="12862"/>
                  <a:pt x="10614" y="13073"/>
                </a:cubicBezTo>
                <a:cubicBezTo>
                  <a:pt x="10548" y="13179"/>
                  <a:pt x="10310" y="12748"/>
                  <a:pt x="10147" y="12981"/>
                </a:cubicBezTo>
                <a:cubicBezTo>
                  <a:pt x="10017" y="13167"/>
                  <a:pt x="10356" y="13259"/>
                  <a:pt x="10053" y="13604"/>
                </a:cubicBezTo>
                <a:cubicBezTo>
                  <a:pt x="9954" y="13717"/>
                  <a:pt x="9842" y="13766"/>
                  <a:pt x="9908" y="13561"/>
                </a:cubicBezTo>
                <a:cubicBezTo>
                  <a:pt x="10044" y="13136"/>
                  <a:pt x="9452" y="12764"/>
                  <a:pt x="9129" y="12606"/>
                </a:cubicBezTo>
                <a:cubicBezTo>
                  <a:pt x="8825" y="12457"/>
                  <a:pt x="8575" y="12255"/>
                  <a:pt x="8389" y="11971"/>
                </a:cubicBezTo>
                <a:cubicBezTo>
                  <a:pt x="8164" y="11629"/>
                  <a:pt x="8009" y="11427"/>
                  <a:pt x="7573" y="11653"/>
                </a:cubicBezTo>
                <a:cubicBezTo>
                  <a:pt x="7560" y="11660"/>
                  <a:pt x="7483" y="11697"/>
                  <a:pt x="7463" y="11688"/>
                </a:cubicBezTo>
                <a:cubicBezTo>
                  <a:pt x="7439" y="11723"/>
                  <a:pt x="7298" y="11823"/>
                  <a:pt x="7240" y="11855"/>
                </a:cubicBezTo>
                <a:cubicBezTo>
                  <a:pt x="7065" y="11950"/>
                  <a:pt x="6933" y="11915"/>
                  <a:pt x="6761" y="11840"/>
                </a:cubicBezTo>
                <a:cubicBezTo>
                  <a:pt x="6569" y="11751"/>
                  <a:pt x="6302" y="11851"/>
                  <a:pt x="6216" y="12043"/>
                </a:cubicBezTo>
                <a:cubicBezTo>
                  <a:pt x="6183" y="12116"/>
                  <a:pt x="6245" y="12152"/>
                  <a:pt x="6207" y="12173"/>
                </a:cubicBezTo>
                <a:cubicBezTo>
                  <a:pt x="6155" y="12558"/>
                  <a:pt x="5647" y="12695"/>
                  <a:pt x="5552" y="12765"/>
                </a:cubicBezTo>
                <a:cubicBezTo>
                  <a:pt x="5066" y="13124"/>
                  <a:pt x="5395" y="13544"/>
                  <a:pt x="4901" y="13929"/>
                </a:cubicBezTo>
                <a:cubicBezTo>
                  <a:pt x="4514" y="14231"/>
                  <a:pt x="4585" y="14152"/>
                  <a:pt x="4110" y="14219"/>
                </a:cubicBezTo>
                <a:cubicBezTo>
                  <a:pt x="3863" y="14254"/>
                  <a:pt x="3705" y="14388"/>
                  <a:pt x="3582" y="14407"/>
                </a:cubicBezTo>
                <a:cubicBezTo>
                  <a:pt x="3383" y="14438"/>
                  <a:pt x="3424" y="14089"/>
                  <a:pt x="3024" y="14030"/>
                </a:cubicBezTo>
                <a:cubicBezTo>
                  <a:pt x="2938" y="14018"/>
                  <a:pt x="2792" y="14111"/>
                  <a:pt x="2676" y="14097"/>
                </a:cubicBezTo>
                <a:cubicBezTo>
                  <a:pt x="2555" y="14068"/>
                  <a:pt x="2622" y="13931"/>
                  <a:pt x="2636" y="13811"/>
                </a:cubicBezTo>
                <a:cubicBezTo>
                  <a:pt x="2686" y="13376"/>
                  <a:pt x="2399" y="13627"/>
                  <a:pt x="2647" y="13063"/>
                </a:cubicBezTo>
                <a:cubicBezTo>
                  <a:pt x="2770" y="12784"/>
                  <a:pt x="2753" y="12776"/>
                  <a:pt x="2760" y="12491"/>
                </a:cubicBezTo>
                <a:cubicBezTo>
                  <a:pt x="2761" y="12445"/>
                  <a:pt x="2794" y="12409"/>
                  <a:pt x="2803" y="12332"/>
                </a:cubicBezTo>
                <a:cubicBezTo>
                  <a:pt x="2768" y="12155"/>
                  <a:pt x="2761" y="12157"/>
                  <a:pt x="2721" y="12077"/>
                </a:cubicBezTo>
                <a:cubicBezTo>
                  <a:pt x="2658" y="11951"/>
                  <a:pt x="2980" y="11772"/>
                  <a:pt x="3062" y="11756"/>
                </a:cubicBezTo>
                <a:cubicBezTo>
                  <a:pt x="3144" y="11739"/>
                  <a:pt x="3947" y="11813"/>
                  <a:pt x="4111" y="11819"/>
                </a:cubicBezTo>
                <a:cubicBezTo>
                  <a:pt x="4178" y="11822"/>
                  <a:pt x="4833" y="11855"/>
                  <a:pt x="4851" y="11871"/>
                </a:cubicBezTo>
                <a:cubicBezTo>
                  <a:pt x="4854" y="11817"/>
                  <a:pt x="4922" y="11629"/>
                  <a:pt x="4940" y="11566"/>
                </a:cubicBezTo>
                <a:cubicBezTo>
                  <a:pt x="4968" y="11466"/>
                  <a:pt x="5002" y="11152"/>
                  <a:pt x="5142" y="11225"/>
                </a:cubicBezTo>
                <a:cubicBezTo>
                  <a:pt x="5194" y="11242"/>
                  <a:pt x="5076" y="11100"/>
                  <a:pt x="5056" y="11046"/>
                </a:cubicBezTo>
                <a:cubicBezTo>
                  <a:pt x="4999" y="10898"/>
                  <a:pt x="5067" y="10922"/>
                  <a:pt x="4947" y="10797"/>
                </a:cubicBezTo>
                <a:cubicBezTo>
                  <a:pt x="4758" y="10600"/>
                  <a:pt x="4829" y="10513"/>
                  <a:pt x="4806" y="10490"/>
                </a:cubicBezTo>
                <a:cubicBezTo>
                  <a:pt x="4709" y="10391"/>
                  <a:pt x="4199" y="10318"/>
                  <a:pt x="4166" y="10179"/>
                </a:cubicBezTo>
                <a:cubicBezTo>
                  <a:pt x="4155" y="10130"/>
                  <a:pt x="4177" y="10164"/>
                  <a:pt x="4145" y="10109"/>
                </a:cubicBezTo>
                <a:cubicBezTo>
                  <a:pt x="4060" y="9964"/>
                  <a:pt x="4549" y="9999"/>
                  <a:pt x="4608" y="10006"/>
                </a:cubicBezTo>
                <a:cubicBezTo>
                  <a:pt x="4824" y="10032"/>
                  <a:pt x="4939" y="10074"/>
                  <a:pt x="4950" y="9816"/>
                </a:cubicBezTo>
                <a:cubicBezTo>
                  <a:pt x="4958" y="9642"/>
                  <a:pt x="5013" y="9678"/>
                  <a:pt x="5167" y="9720"/>
                </a:cubicBezTo>
                <a:cubicBezTo>
                  <a:pt x="5516" y="9814"/>
                  <a:pt x="5419" y="9753"/>
                  <a:pt x="5626" y="9603"/>
                </a:cubicBezTo>
                <a:cubicBezTo>
                  <a:pt x="5745" y="9517"/>
                  <a:pt x="5769" y="9546"/>
                  <a:pt x="5859" y="9424"/>
                </a:cubicBezTo>
                <a:cubicBezTo>
                  <a:pt x="5978" y="9239"/>
                  <a:pt x="6048" y="9269"/>
                  <a:pt x="6160" y="9183"/>
                </a:cubicBezTo>
                <a:cubicBezTo>
                  <a:pt x="6291" y="9054"/>
                  <a:pt x="6538" y="9168"/>
                  <a:pt x="6685" y="9041"/>
                </a:cubicBezTo>
                <a:cubicBezTo>
                  <a:pt x="6684" y="9041"/>
                  <a:pt x="6352" y="9020"/>
                  <a:pt x="6492" y="9006"/>
                </a:cubicBezTo>
                <a:cubicBezTo>
                  <a:pt x="6709" y="8984"/>
                  <a:pt x="6624" y="8990"/>
                  <a:pt x="6691" y="8778"/>
                </a:cubicBezTo>
                <a:cubicBezTo>
                  <a:pt x="6723" y="8677"/>
                  <a:pt x="6873" y="8434"/>
                  <a:pt x="6921" y="8632"/>
                </a:cubicBezTo>
                <a:cubicBezTo>
                  <a:pt x="6962" y="8798"/>
                  <a:pt x="6949" y="8659"/>
                  <a:pt x="7041" y="8505"/>
                </a:cubicBezTo>
                <a:cubicBezTo>
                  <a:pt x="7109" y="8414"/>
                  <a:pt x="7298" y="8420"/>
                  <a:pt x="7442" y="8391"/>
                </a:cubicBezTo>
                <a:cubicBezTo>
                  <a:pt x="7528" y="8363"/>
                  <a:pt x="7546" y="8320"/>
                  <a:pt x="7688" y="8329"/>
                </a:cubicBezTo>
                <a:cubicBezTo>
                  <a:pt x="7788" y="8335"/>
                  <a:pt x="7838" y="8276"/>
                  <a:pt x="7994" y="8277"/>
                </a:cubicBezTo>
                <a:cubicBezTo>
                  <a:pt x="8124" y="8278"/>
                  <a:pt x="7867" y="8241"/>
                  <a:pt x="7853" y="8026"/>
                </a:cubicBezTo>
                <a:cubicBezTo>
                  <a:pt x="7848" y="7957"/>
                  <a:pt x="7830" y="7912"/>
                  <a:pt x="7815" y="7865"/>
                </a:cubicBezTo>
                <a:cubicBezTo>
                  <a:pt x="7779" y="7766"/>
                  <a:pt x="7764" y="7726"/>
                  <a:pt x="7724" y="7655"/>
                </a:cubicBezTo>
                <a:cubicBezTo>
                  <a:pt x="7671" y="7545"/>
                  <a:pt x="7723" y="7571"/>
                  <a:pt x="7694" y="7461"/>
                </a:cubicBezTo>
                <a:cubicBezTo>
                  <a:pt x="7636" y="7238"/>
                  <a:pt x="7805" y="7336"/>
                  <a:pt x="7953" y="7259"/>
                </a:cubicBezTo>
                <a:cubicBezTo>
                  <a:pt x="8114" y="7161"/>
                  <a:pt x="8191" y="7129"/>
                  <a:pt x="8304" y="7335"/>
                </a:cubicBezTo>
                <a:cubicBezTo>
                  <a:pt x="8413" y="7532"/>
                  <a:pt x="7954" y="7486"/>
                  <a:pt x="8103" y="7903"/>
                </a:cubicBezTo>
                <a:cubicBezTo>
                  <a:pt x="8143" y="7947"/>
                  <a:pt x="8141" y="7964"/>
                  <a:pt x="8248" y="8029"/>
                </a:cubicBezTo>
                <a:cubicBezTo>
                  <a:pt x="8474" y="8165"/>
                  <a:pt x="8480" y="8209"/>
                  <a:pt x="8764" y="8086"/>
                </a:cubicBezTo>
                <a:cubicBezTo>
                  <a:pt x="8812" y="8065"/>
                  <a:pt x="9183" y="7913"/>
                  <a:pt x="9096" y="8070"/>
                </a:cubicBezTo>
                <a:cubicBezTo>
                  <a:pt x="9064" y="8127"/>
                  <a:pt x="9168" y="8195"/>
                  <a:pt x="9205" y="8154"/>
                </a:cubicBezTo>
                <a:cubicBezTo>
                  <a:pt x="9218" y="8141"/>
                  <a:pt x="9317" y="8298"/>
                  <a:pt x="9325" y="8331"/>
                </a:cubicBezTo>
                <a:cubicBezTo>
                  <a:pt x="9505" y="8245"/>
                  <a:pt x="10083" y="7948"/>
                  <a:pt x="10188" y="7935"/>
                </a:cubicBezTo>
                <a:cubicBezTo>
                  <a:pt x="10505" y="7895"/>
                  <a:pt x="10580" y="8008"/>
                  <a:pt x="10824" y="8022"/>
                </a:cubicBezTo>
                <a:cubicBezTo>
                  <a:pt x="10783" y="7803"/>
                  <a:pt x="10979" y="7817"/>
                  <a:pt x="11046" y="7791"/>
                </a:cubicBezTo>
                <a:cubicBezTo>
                  <a:pt x="11082" y="7778"/>
                  <a:pt x="11139" y="7732"/>
                  <a:pt x="11176" y="7726"/>
                </a:cubicBezTo>
                <a:cubicBezTo>
                  <a:pt x="11139" y="7712"/>
                  <a:pt x="11026" y="7593"/>
                  <a:pt x="11065" y="7435"/>
                </a:cubicBezTo>
                <a:cubicBezTo>
                  <a:pt x="10981" y="7320"/>
                  <a:pt x="11113" y="6944"/>
                  <a:pt x="11357" y="6974"/>
                </a:cubicBezTo>
                <a:cubicBezTo>
                  <a:pt x="11564" y="7000"/>
                  <a:pt x="11773" y="7063"/>
                  <a:pt x="11934" y="6824"/>
                </a:cubicBezTo>
                <a:cubicBezTo>
                  <a:pt x="10891" y="6243"/>
                  <a:pt x="12689" y="6259"/>
                  <a:pt x="12723" y="6291"/>
                </a:cubicBezTo>
                <a:cubicBezTo>
                  <a:pt x="12905" y="6117"/>
                  <a:pt x="12764" y="6017"/>
                  <a:pt x="12712" y="5924"/>
                </a:cubicBezTo>
                <a:cubicBezTo>
                  <a:pt x="12601" y="5977"/>
                  <a:pt x="12477" y="6015"/>
                  <a:pt x="12328" y="6040"/>
                </a:cubicBezTo>
                <a:cubicBezTo>
                  <a:pt x="12127" y="6074"/>
                  <a:pt x="11643" y="6218"/>
                  <a:pt x="11497" y="6178"/>
                </a:cubicBezTo>
                <a:cubicBezTo>
                  <a:pt x="11279" y="6118"/>
                  <a:pt x="11079" y="5966"/>
                  <a:pt x="11009" y="5747"/>
                </a:cubicBezTo>
                <a:cubicBezTo>
                  <a:pt x="10875" y="5326"/>
                  <a:pt x="11043" y="5111"/>
                  <a:pt x="11380" y="4896"/>
                </a:cubicBezTo>
                <a:cubicBezTo>
                  <a:pt x="11428" y="4866"/>
                  <a:pt x="11477" y="4836"/>
                  <a:pt x="11526" y="4806"/>
                </a:cubicBezTo>
                <a:cubicBezTo>
                  <a:pt x="11653" y="4728"/>
                  <a:pt x="11922" y="4607"/>
                  <a:pt x="11761" y="4452"/>
                </a:cubicBezTo>
                <a:cubicBezTo>
                  <a:pt x="11660" y="4354"/>
                  <a:pt x="11517" y="4318"/>
                  <a:pt x="11454" y="4251"/>
                </a:cubicBezTo>
                <a:cubicBezTo>
                  <a:pt x="11335" y="4271"/>
                  <a:pt x="11223" y="4321"/>
                  <a:pt x="11037" y="4429"/>
                </a:cubicBezTo>
                <a:cubicBezTo>
                  <a:pt x="10760" y="4590"/>
                  <a:pt x="11118" y="4788"/>
                  <a:pt x="10315" y="5160"/>
                </a:cubicBezTo>
                <a:cubicBezTo>
                  <a:pt x="10084" y="5267"/>
                  <a:pt x="10069" y="5247"/>
                  <a:pt x="9995" y="5504"/>
                </a:cubicBezTo>
                <a:cubicBezTo>
                  <a:pt x="9854" y="5990"/>
                  <a:pt x="10403" y="6034"/>
                  <a:pt x="10360" y="6303"/>
                </a:cubicBezTo>
                <a:cubicBezTo>
                  <a:pt x="10316" y="6570"/>
                  <a:pt x="9868" y="6466"/>
                  <a:pt x="9888" y="6845"/>
                </a:cubicBezTo>
                <a:cubicBezTo>
                  <a:pt x="9904" y="7147"/>
                  <a:pt x="9751" y="7298"/>
                  <a:pt x="9520" y="7482"/>
                </a:cubicBezTo>
                <a:cubicBezTo>
                  <a:pt x="8881" y="7990"/>
                  <a:pt x="8855" y="7276"/>
                  <a:pt x="8615" y="6828"/>
                </a:cubicBezTo>
                <a:cubicBezTo>
                  <a:pt x="8533" y="6675"/>
                  <a:pt x="8516" y="6579"/>
                  <a:pt x="8477" y="6517"/>
                </a:cubicBezTo>
                <a:cubicBezTo>
                  <a:pt x="8444" y="6490"/>
                  <a:pt x="8396" y="6369"/>
                  <a:pt x="8348" y="6287"/>
                </a:cubicBezTo>
                <a:cubicBezTo>
                  <a:pt x="8305" y="6213"/>
                  <a:pt x="8291" y="6388"/>
                  <a:pt x="8154" y="6481"/>
                </a:cubicBezTo>
                <a:cubicBezTo>
                  <a:pt x="8049" y="6551"/>
                  <a:pt x="8017" y="6565"/>
                  <a:pt x="7911" y="6649"/>
                </a:cubicBezTo>
                <a:cubicBezTo>
                  <a:pt x="7543" y="6941"/>
                  <a:pt x="7043" y="6700"/>
                  <a:pt x="7198" y="6457"/>
                </a:cubicBezTo>
                <a:cubicBezTo>
                  <a:pt x="7343" y="6230"/>
                  <a:pt x="6809" y="6548"/>
                  <a:pt x="7179" y="6202"/>
                </a:cubicBezTo>
                <a:cubicBezTo>
                  <a:pt x="7454" y="5944"/>
                  <a:pt x="7086" y="6165"/>
                  <a:pt x="7026" y="6000"/>
                </a:cubicBezTo>
                <a:cubicBezTo>
                  <a:pt x="6999" y="5926"/>
                  <a:pt x="6826" y="5912"/>
                  <a:pt x="7273" y="5827"/>
                </a:cubicBezTo>
                <a:cubicBezTo>
                  <a:pt x="7822" y="5722"/>
                  <a:pt x="7102" y="5845"/>
                  <a:pt x="6999" y="5736"/>
                </a:cubicBezTo>
                <a:cubicBezTo>
                  <a:pt x="6915" y="5648"/>
                  <a:pt x="7232" y="5591"/>
                  <a:pt x="7121" y="5538"/>
                </a:cubicBezTo>
                <a:cubicBezTo>
                  <a:pt x="6894" y="5431"/>
                  <a:pt x="7348" y="5540"/>
                  <a:pt x="7409" y="5390"/>
                </a:cubicBezTo>
                <a:cubicBezTo>
                  <a:pt x="7443" y="5307"/>
                  <a:pt x="7583" y="5236"/>
                  <a:pt x="7668" y="5230"/>
                </a:cubicBezTo>
                <a:cubicBezTo>
                  <a:pt x="7913" y="5212"/>
                  <a:pt x="7753" y="5170"/>
                  <a:pt x="7905" y="5098"/>
                </a:cubicBezTo>
                <a:cubicBezTo>
                  <a:pt x="8005" y="5050"/>
                  <a:pt x="8356" y="5083"/>
                  <a:pt x="8426" y="4977"/>
                </a:cubicBezTo>
                <a:cubicBezTo>
                  <a:pt x="8480" y="4895"/>
                  <a:pt x="7694" y="5161"/>
                  <a:pt x="8486" y="4726"/>
                </a:cubicBezTo>
                <a:cubicBezTo>
                  <a:pt x="8794" y="4557"/>
                  <a:pt x="8393" y="4666"/>
                  <a:pt x="8672" y="4550"/>
                </a:cubicBezTo>
                <a:cubicBezTo>
                  <a:pt x="8809" y="4492"/>
                  <a:pt x="8712" y="4453"/>
                  <a:pt x="8873" y="4307"/>
                </a:cubicBezTo>
                <a:cubicBezTo>
                  <a:pt x="9103" y="4097"/>
                  <a:pt x="8932" y="4174"/>
                  <a:pt x="8964" y="4082"/>
                </a:cubicBezTo>
                <a:cubicBezTo>
                  <a:pt x="8999" y="3979"/>
                  <a:pt x="9278" y="3953"/>
                  <a:pt x="9346" y="3835"/>
                </a:cubicBezTo>
                <a:cubicBezTo>
                  <a:pt x="9389" y="3762"/>
                  <a:pt x="9448" y="3814"/>
                  <a:pt x="9392" y="3720"/>
                </a:cubicBezTo>
                <a:cubicBezTo>
                  <a:pt x="9340" y="3631"/>
                  <a:pt x="9602" y="3637"/>
                  <a:pt x="9680" y="3588"/>
                </a:cubicBezTo>
                <a:cubicBezTo>
                  <a:pt x="9801" y="3513"/>
                  <a:pt x="9797" y="3602"/>
                  <a:pt x="9866" y="3461"/>
                </a:cubicBezTo>
                <a:cubicBezTo>
                  <a:pt x="9941" y="3307"/>
                  <a:pt x="10158" y="3247"/>
                  <a:pt x="10306" y="3169"/>
                </a:cubicBezTo>
                <a:cubicBezTo>
                  <a:pt x="10420" y="3108"/>
                  <a:pt x="10603" y="3202"/>
                  <a:pt x="10803" y="3069"/>
                </a:cubicBezTo>
                <a:cubicBezTo>
                  <a:pt x="10897" y="3007"/>
                  <a:pt x="10643" y="2937"/>
                  <a:pt x="11054" y="3011"/>
                </a:cubicBezTo>
                <a:cubicBezTo>
                  <a:pt x="11283" y="3053"/>
                  <a:pt x="11381" y="2732"/>
                  <a:pt x="11533" y="2804"/>
                </a:cubicBezTo>
                <a:cubicBezTo>
                  <a:pt x="11654" y="2862"/>
                  <a:pt x="11531" y="2987"/>
                  <a:pt x="11779" y="2902"/>
                </a:cubicBezTo>
                <a:cubicBezTo>
                  <a:pt x="11796" y="2896"/>
                  <a:pt x="12167" y="2796"/>
                  <a:pt x="12169" y="2796"/>
                </a:cubicBezTo>
                <a:cubicBezTo>
                  <a:pt x="12248" y="2797"/>
                  <a:pt x="12157" y="2878"/>
                  <a:pt x="12418" y="2876"/>
                </a:cubicBezTo>
                <a:cubicBezTo>
                  <a:pt x="12917" y="2872"/>
                  <a:pt x="12514" y="3001"/>
                  <a:pt x="12670" y="3081"/>
                </a:cubicBezTo>
                <a:cubicBezTo>
                  <a:pt x="12688" y="3090"/>
                  <a:pt x="12897" y="3098"/>
                  <a:pt x="12932" y="3131"/>
                </a:cubicBezTo>
                <a:cubicBezTo>
                  <a:pt x="13335" y="3027"/>
                  <a:pt x="13255" y="3221"/>
                  <a:pt x="13584" y="3261"/>
                </a:cubicBezTo>
                <a:cubicBezTo>
                  <a:pt x="13929" y="3303"/>
                  <a:pt x="14063" y="3303"/>
                  <a:pt x="14413" y="3399"/>
                </a:cubicBezTo>
                <a:cubicBezTo>
                  <a:pt x="14633" y="3460"/>
                  <a:pt x="15511" y="3639"/>
                  <a:pt x="15331" y="4001"/>
                </a:cubicBezTo>
                <a:cubicBezTo>
                  <a:pt x="15138" y="4390"/>
                  <a:pt x="14227" y="4153"/>
                  <a:pt x="13913" y="4063"/>
                </a:cubicBezTo>
                <a:cubicBezTo>
                  <a:pt x="13365" y="3906"/>
                  <a:pt x="13491" y="3935"/>
                  <a:pt x="13795" y="4219"/>
                </a:cubicBezTo>
                <a:cubicBezTo>
                  <a:pt x="14060" y="4476"/>
                  <a:pt x="14196" y="4831"/>
                  <a:pt x="14617" y="4860"/>
                </a:cubicBezTo>
                <a:cubicBezTo>
                  <a:pt x="14963" y="4884"/>
                  <a:pt x="14529" y="4599"/>
                  <a:pt x="14847" y="4628"/>
                </a:cubicBezTo>
                <a:cubicBezTo>
                  <a:pt x="15272" y="4667"/>
                  <a:pt x="15218" y="4599"/>
                  <a:pt x="15500" y="4344"/>
                </a:cubicBezTo>
                <a:cubicBezTo>
                  <a:pt x="15715" y="4148"/>
                  <a:pt x="15834" y="4221"/>
                  <a:pt x="16062" y="4192"/>
                </a:cubicBezTo>
                <a:lnTo>
                  <a:pt x="16110" y="4179"/>
                </a:lnTo>
                <a:cubicBezTo>
                  <a:pt x="16337" y="4071"/>
                  <a:pt x="15752" y="3396"/>
                  <a:pt x="16204" y="3471"/>
                </a:cubicBezTo>
                <a:cubicBezTo>
                  <a:pt x="16579" y="3532"/>
                  <a:pt x="16491" y="4082"/>
                  <a:pt x="17046" y="3823"/>
                </a:cubicBezTo>
                <a:cubicBezTo>
                  <a:pt x="17387" y="3664"/>
                  <a:pt x="17465" y="3578"/>
                  <a:pt x="17861" y="3494"/>
                </a:cubicBezTo>
                <a:cubicBezTo>
                  <a:pt x="18284" y="3404"/>
                  <a:pt x="18340" y="3546"/>
                  <a:pt x="18727" y="3502"/>
                </a:cubicBezTo>
                <a:cubicBezTo>
                  <a:pt x="19011" y="3461"/>
                  <a:pt x="19088" y="3452"/>
                  <a:pt x="19377" y="3456"/>
                </a:cubicBezTo>
                <a:cubicBezTo>
                  <a:pt x="19673" y="3460"/>
                  <a:pt x="19609" y="3391"/>
                  <a:pt x="19733" y="3221"/>
                </a:cubicBezTo>
                <a:cubicBezTo>
                  <a:pt x="19822" y="3099"/>
                  <a:pt x="20023" y="3094"/>
                  <a:pt x="20263" y="3139"/>
                </a:cubicBezTo>
                <a:cubicBezTo>
                  <a:pt x="20729" y="3226"/>
                  <a:pt x="21345" y="3502"/>
                  <a:pt x="21589" y="3485"/>
                </a:cubicBezTo>
                <a:cubicBezTo>
                  <a:pt x="21848" y="3466"/>
                  <a:pt x="21344" y="3211"/>
                  <a:pt x="21320" y="3198"/>
                </a:cubicBezTo>
                <a:cubicBezTo>
                  <a:pt x="20638" y="2828"/>
                  <a:pt x="20963" y="2175"/>
                  <a:pt x="21532" y="2172"/>
                </a:cubicBezTo>
                <a:cubicBezTo>
                  <a:pt x="21788" y="2184"/>
                  <a:pt x="21911" y="2261"/>
                  <a:pt x="21994" y="2495"/>
                </a:cubicBezTo>
                <a:cubicBezTo>
                  <a:pt x="22096" y="2746"/>
                  <a:pt x="22337" y="3015"/>
                  <a:pt x="22509" y="3228"/>
                </a:cubicBezTo>
                <a:cubicBezTo>
                  <a:pt x="22806" y="3597"/>
                  <a:pt x="22797" y="3930"/>
                  <a:pt x="22294" y="4067"/>
                </a:cubicBezTo>
                <a:cubicBezTo>
                  <a:pt x="22173" y="4100"/>
                  <a:pt x="22459" y="4146"/>
                  <a:pt x="22467" y="4147"/>
                </a:cubicBezTo>
                <a:cubicBezTo>
                  <a:pt x="22826" y="4199"/>
                  <a:pt x="22944" y="4096"/>
                  <a:pt x="23075" y="3788"/>
                </a:cubicBezTo>
                <a:cubicBezTo>
                  <a:pt x="23249" y="3377"/>
                  <a:pt x="23412" y="3391"/>
                  <a:pt x="23782" y="3613"/>
                </a:cubicBezTo>
                <a:cubicBezTo>
                  <a:pt x="24031" y="3763"/>
                  <a:pt x="24280" y="3884"/>
                  <a:pt x="23883" y="3587"/>
                </a:cubicBezTo>
                <a:cubicBezTo>
                  <a:pt x="23395" y="3222"/>
                  <a:pt x="22921" y="3398"/>
                  <a:pt x="22540" y="2958"/>
                </a:cubicBezTo>
                <a:cubicBezTo>
                  <a:pt x="22464" y="2871"/>
                  <a:pt x="22201" y="2463"/>
                  <a:pt x="22386" y="2400"/>
                </a:cubicBezTo>
                <a:cubicBezTo>
                  <a:pt x="22494" y="2363"/>
                  <a:pt x="22984" y="2618"/>
                  <a:pt x="23115" y="2673"/>
                </a:cubicBezTo>
                <a:cubicBezTo>
                  <a:pt x="23752" y="2936"/>
                  <a:pt x="22325" y="2256"/>
                  <a:pt x="23719" y="2437"/>
                </a:cubicBezTo>
                <a:cubicBezTo>
                  <a:pt x="24433" y="2529"/>
                  <a:pt x="23960" y="2410"/>
                  <a:pt x="23675" y="2216"/>
                </a:cubicBezTo>
                <a:cubicBezTo>
                  <a:pt x="23266" y="1937"/>
                  <a:pt x="24306" y="1954"/>
                  <a:pt x="24426" y="1939"/>
                </a:cubicBezTo>
                <a:cubicBezTo>
                  <a:pt x="24646" y="1913"/>
                  <a:pt x="24604" y="1877"/>
                  <a:pt x="24539" y="1718"/>
                </a:cubicBezTo>
                <a:cubicBezTo>
                  <a:pt x="24468" y="1433"/>
                  <a:pt x="25451" y="1449"/>
                  <a:pt x="25614" y="1349"/>
                </a:cubicBezTo>
                <a:cubicBezTo>
                  <a:pt x="25706" y="1292"/>
                  <a:pt x="25802" y="1285"/>
                  <a:pt x="25908" y="1278"/>
                </a:cubicBezTo>
                <a:cubicBezTo>
                  <a:pt x="26190" y="1260"/>
                  <a:pt x="26149" y="1366"/>
                  <a:pt x="26424" y="1333"/>
                </a:cubicBezTo>
                <a:cubicBezTo>
                  <a:pt x="26684" y="1301"/>
                  <a:pt x="26852" y="1273"/>
                  <a:pt x="27035" y="1091"/>
                </a:cubicBezTo>
                <a:cubicBezTo>
                  <a:pt x="27311" y="816"/>
                  <a:pt x="27617" y="941"/>
                  <a:pt x="27930" y="1052"/>
                </a:cubicBezTo>
                <a:cubicBezTo>
                  <a:pt x="28531" y="1266"/>
                  <a:pt x="28885" y="1026"/>
                  <a:pt x="29425" y="1197"/>
                </a:cubicBezTo>
                <a:cubicBezTo>
                  <a:pt x="29674" y="1284"/>
                  <a:pt x="30168" y="1424"/>
                  <a:pt x="29752" y="1715"/>
                </a:cubicBezTo>
                <a:cubicBezTo>
                  <a:pt x="29688" y="1759"/>
                  <a:pt x="29024" y="2109"/>
                  <a:pt x="29077" y="2162"/>
                </a:cubicBezTo>
                <a:cubicBezTo>
                  <a:pt x="29141" y="2225"/>
                  <a:pt x="29626" y="2009"/>
                  <a:pt x="29707" y="1973"/>
                </a:cubicBezTo>
                <a:cubicBezTo>
                  <a:pt x="30180" y="1757"/>
                  <a:pt x="30388" y="2045"/>
                  <a:pt x="30695" y="2026"/>
                </a:cubicBezTo>
                <a:cubicBezTo>
                  <a:pt x="31065" y="2003"/>
                  <a:pt x="31230" y="1941"/>
                  <a:pt x="31624" y="2032"/>
                </a:cubicBezTo>
                <a:cubicBezTo>
                  <a:pt x="31919" y="2100"/>
                  <a:pt x="32015" y="2147"/>
                  <a:pt x="32345" y="2168"/>
                </a:cubicBezTo>
                <a:cubicBezTo>
                  <a:pt x="33006" y="2209"/>
                  <a:pt x="32632" y="1972"/>
                  <a:pt x="33117" y="1997"/>
                </a:cubicBezTo>
                <a:cubicBezTo>
                  <a:pt x="33556" y="2019"/>
                  <a:pt x="34041" y="2055"/>
                  <a:pt x="34374" y="2377"/>
                </a:cubicBezTo>
                <a:cubicBezTo>
                  <a:pt x="34516" y="2515"/>
                  <a:pt x="34615" y="2593"/>
                  <a:pt x="34815" y="2660"/>
                </a:cubicBezTo>
                <a:cubicBezTo>
                  <a:pt x="35049" y="2738"/>
                  <a:pt x="35167" y="2749"/>
                  <a:pt x="35371" y="2630"/>
                </a:cubicBezTo>
                <a:cubicBezTo>
                  <a:pt x="35554" y="2524"/>
                  <a:pt x="36090" y="2598"/>
                  <a:pt x="36300" y="2625"/>
                </a:cubicBezTo>
                <a:lnTo>
                  <a:pt x="36441" y="2639"/>
                </a:lnTo>
                <a:cubicBezTo>
                  <a:pt x="37048" y="2702"/>
                  <a:pt x="36759" y="2462"/>
                  <a:pt x="36750" y="2327"/>
                </a:cubicBezTo>
                <a:cubicBezTo>
                  <a:pt x="36735" y="2118"/>
                  <a:pt x="37780" y="2296"/>
                  <a:pt x="37916" y="2333"/>
                </a:cubicBezTo>
                <a:cubicBezTo>
                  <a:pt x="38040" y="2367"/>
                  <a:pt x="38100" y="2449"/>
                  <a:pt x="38173" y="2445"/>
                </a:cubicBezTo>
                <a:cubicBezTo>
                  <a:pt x="38540" y="2421"/>
                  <a:pt x="38586" y="2362"/>
                  <a:pt x="38974" y="2470"/>
                </a:cubicBezTo>
                <a:cubicBezTo>
                  <a:pt x="39491" y="2622"/>
                  <a:pt x="39850" y="2802"/>
                  <a:pt x="40414" y="2768"/>
                </a:cubicBezTo>
                <a:cubicBezTo>
                  <a:pt x="40969" y="2732"/>
                  <a:pt x="41270" y="2650"/>
                  <a:pt x="41803" y="2884"/>
                </a:cubicBezTo>
                <a:cubicBezTo>
                  <a:pt x="42323" y="3111"/>
                  <a:pt x="42361" y="3160"/>
                  <a:pt x="42961" y="3154"/>
                </a:cubicBezTo>
                <a:cubicBezTo>
                  <a:pt x="43577" y="3148"/>
                  <a:pt x="43827" y="3118"/>
                  <a:pt x="44437" y="3288"/>
                </a:cubicBezTo>
                <a:cubicBezTo>
                  <a:pt x="45088" y="3469"/>
                  <a:pt x="44741" y="3258"/>
                  <a:pt x="44912" y="3123"/>
                </a:cubicBezTo>
                <a:cubicBezTo>
                  <a:pt x="45157" y="2930"/>
                  <a:pt x="46779" y="3254"/>
                  <a:pt x="47131" y="3339"/>
                </a:cubicBezTo>
                <a:cubicBezTo>
                  <a:pt x="47550" y="3440"/>
                  <a:pt x="47996" y="3538"/>
                  <a:pt x="48410" y="3649"/>
                </a:cubicBezTo>
                <a:cubicBezTo>
                  <a:pt x="48692" y="3724"/>
                  <a:pt x="48842" y="3803"/>
                  <a:pt x="49102" y="3902"/>
                </a:cubicBezTo>
                <a:cubicBezTo>
                  <a:pt x="49581" y="4085"/>
                  <a:pt x="49993" y="3859"/>
                  <a:pt x="50418" y="4161"/>
                </a:cubicBezTo>
                <a:cubicBezTo>
                  <a:pt x="50592" y="4285"/>
                  <a:pt x="50894" y="4690"/>
                  <a:pt x="50517" y="4696"/>
                </a:cubicBezTo>
                <a:cubicBezTo>
                  <a:pt x="50284" y="4699"/>
                  <a:pt x="49225" y="4378"/>
                  <a:pt x="48930" y="4289"/>
                </a:cubicBezTo>
                <a:cubicBezTo>
                  <a:pt x="48721" y="4226"/>
                  <a:pt x="48711" y="4221"/>
                  <a:pt x="48644" y="4385"/>
                </a:cubicBezTo>
                <a:cubicBezTo>
                  <a:pt x="48517" y="4696"/>
                  <a:pt x="47950" y="4574"/>
                  <a:pt x="48305" y="4696"/>
                </a:cubicBezTo>
                <a:cubicBezTo>
                  <a:pt x="48692" y="4830"/>
                  <a:pt x="49025" y="4919"/>
                  <a:pt x="49394" y="5124"/>
                </a:cubicBezTo>
                <a:cubicBezTo>
                  <a:pt x="49593" y="5234"/>
                  <a:pt x="49654" y="5286"/>
                  <a:pt x="49407" y="5318"/>
                </a:cubicBezTo>
                <a:cubicBezTo>
                  <a:pt x="48690" y="5411"/>
                  <a:pt x="48767" y="5814"/>
                  <a:pt x="48439" y="5986"/>
                </a:cubicBezTo>
                <a:cubicBezTo>
                  <a:pt x="48111" y="6158"/>
                  <a:pt x="46838" y="5904"/>
                  <a:pt x="46983" y="6456"/>
                </a:cubicBezTo>
                <a:cubicBezTo>
                  <a:pt x="47114" y="6953"/>
                  <a:pt x="47927" y="6925"/>
                  <a:pt x="48089" y="7807"/>
                </a:cubicBezTo>
                <a:cubicBezTo>
                  <a:pt x="48126" y="8013"/>
                  <a:pt x="48095" y="8792"/>
                  <a:pt x="47982" y="8943"/>
                </a:cubicBezTo>
                <a:cubicBezTo>
                  <a:pt x="47835" y="9140"/>
                  <a:pt x="47351" y="8627"/>
                  <a:pt x="47231" y="8517"/>
                </a:cubicBezTo>
                <a:cubicBezTo>
                  <a:pt x="46894" y="8209"/>
                  <a:pt x="46316" y="7742"/>
                  <a:pt x="46114" y="7351"/>
                </a:cubicBezTo>
                <a:cubicBezTo>
                  <a:pt x="46029" y="7185"/>
                  <a:pt x="45950" y="7030"/>
                  <a:pt x="46061" y="6867"/>
                </a:cubicBezTo>
                <a:cubicBezTo>
                  <a:pt x="46195" y="6673"/>
                  <a:pt x="46265" y="6404"/>
                  <a:pt x="46320" y="6176"/>
                </a:cubicBezTo>
                <a:cubicBezTo>
                  <a:pt x="46370" y="5971"/>
                  <a:pt x="46403" y="5553"/>
                  <a:pt x="46213" y="5410"/>
                </a:cubicBezTo>
                <a:cubicBezTo>
                  <a:pt x="46014" y="5262"/>
                  <a:pt x="46021" y="5742"/>
                  <a:pt x="45767" y="5794"/>
                </a:cubicBezTo>
                <a:cubicBezTo>
                  <a:pt x="45571" y="5835"/>
                  <a:pt x="45254" y="5582"/>
                  <a:pt x="44932" y="5565"/>
                </a:cubicBezTo>
                <a:cubicBezTo>
                  <a:pt x="44543" y="5545"/>
                  <a:pt x="44550" y="5880"/>
                  <a:pt x="44655" y="6158"/>
                </a:cubicBezTo>
                <a:cubicBezTo>
                  <a:pt x="44709" y="6302"/>
                  <a:pt x="44835" y="6413"/>
                  <a:pt x="44693" y="6464"/>
                </a:cubicBezTo>
                <a:cubicBezTo>
                  <a:pt x="44197" y="6641"/>
                  <a:pt x="43865" y="6196"/>
                  <a:pt x="43366" y="6330"/>
                </a:cubicBezTo>
                <a:cubicBezTo>
                  <a:pt x="42954" y="6442"/>
                  <a:pt x="42869" y="6401"/>
                  <a:pt x="42453" y="6375"/>
                </a:cubicBezTo>
                <a:cubicBezTo>
                  <a:pt x="41808" y="6335"/>
                  <a:pt x="41766" y="6478"/>
                  <a:pt x="41551" y="7006"/>
                </a:cubicBezTo>
                <a:cubicBezTo>
                  <a:pt x="41365" y="7466"/>
                  <a:pt x="41073" y="7776"/>
                  <a:pt x="41635" y="8069"/>
                </a:cubicBezTo>
                <a:cubicBezTo>
                  <a:pt x="42354" y="8443"/>
                  <a:pt x="42206" y="8031"/>
                  <a:pt x="42696" y="8178"/>
                </a:cubicBezTo>
                <a:cubicBezTo>
                  <a:pt x="43176" y="8321"/>
                  <a:pt x="43405" y="8642"/>
                  <a:pt x="43619" y="9066"/>
                </a:cubicBezTo>
                <a:cubicBezTo>
                  <a:pt x="43737" y="9298"/>
                  <a:pt x="43952" y="9622"/>
                  <a:pt x="44031" y="9844"/>
                </a:cubicBezTo>
                <a:cubicBezTo>
                  <a:pt x="44155" y="10188"/>
                  <a:pt x="44059" y="10861"/>
                  <a:pt x="43983" y="11221"/>
                </a:cubicBezTo>
                <a:cubicBezTo>
                  <a:pt x="43877" y="11724"/>
                  <a:pt x="43745" y="11913"/>
                  <a:pt x="43254" y="12037"/>
                </a:cubicBezTo>
                <a:cubicBezTo>
                  <a:pt x="43156" y="12062"/>
                  <a:pt x="42815" y="12118"/>
                  <a:pt x="42708" y="12124"/>
                </a:cubicBezTo>
                <a:cubicBezTo>
                  <a:pt x="42726" y="12138"/>
                  <a:pt x="42739" y="12154"/>
                  <a:pt x="42743" y="12176"/>
                </a:cubicBezTo>
                <a:cubicBezTo>
                  <a:pt x="42773" y="12324"/>
                  <a:pt x="42666" y="12787"/>
                  <a:pt x="42592" y="12917"/>
                </a:cubicBezTo>
                <a:cubicBezTo>
                  <a:pt x="42469" y="13136"/>
                  <a:pt x="42294" y="13151"/>
                  <a:pt x="42543" y="13385"/>
                </a:cubicBezTo>
                <a:cubicBezTo>
                  <a:pt x="42597" y="13436"/>
                  <a:pt x="42616" y="13458"/>
                  <a:pt x="42676" y="13503"/>
                </a:cubicBezTo>
                <a:cubicBezTo>
                  <a:pt x="42741" y="13531"/>
                  <a:pt x="42863" y="13618"/>
                  <a:pt x="42956" y="13697"/>
                </a:cubicBezTo>
                <a:cubicBezTo>
                  <a:pt x="43203" y="13905"/>
                  <a:pt x="43883" y="14657"/>
                  <a:pt x="43296" y="14855"/>
                </a:cubicBezTo>
                <a:cubicBezTo>
                  <a:pt x="43140" y="14908"/>
                  <a:pt x="43200" y="14894"/>
                  <a:pt x="43086" y="14962"/>
                </a:cubicBezTo>
                <a:cubicBezTo>
                  <a:pt x="43019" y="15003"/>
                  <a:pt x="42909" y="15014"/>
                  <a:pt x="42837" y="14981"/>
                </a:cubicBezTo>
                <a:close/>
                <a:moveTo>
                  <a:pt x="19436" y="12615"/>
                </a:moveTo>
                <a:cubicBezTo>
                  <a:pt x="19442" y="12614"/>
                  <a:pt x="19449" y="12612"/>
                  <a:pt x="19455" y="12611"/>
                </a:cubicBezTo>
                <a:cubicBezTo>
                  <a:pt x="19805" y="12940"/>
                  <a:pt x="19876" y="12824"/>
                  <a:pt x="19618" y="13313"/>
                </a:cubicBezTo>
                <a:cubicBezTo>
                  <a:pt x="19572" y="13401"/>
                  <a:pt x="19564" y="13393"/>
                  <a:pt x="19535" y="13497"/>
                </a:cubicBezTo>
                <a:cubicBezTo>
                  <a:pt x="19510" y="13575"/>
                  <a:pt x="19497" y="13576"/>
                  <a:pt x="19483" y="13628"/>
                </a:cubicBezTo>
                <a:cubicBezTo>
                  <a:pt x="19633" y="13815"/>
                  <a:pt x="19800" y="13923"/>
                  <a:pt x="20062" y="14081"/>
                </a:cubicBezTo>
                <a:cubicBezTo>
                  <a:pt x="20327" y="14241"/>
                  <a:pt x="20658" y="14246"/>
                  <a:pt x="20956" y="14187"/>
                </a:cubicBezTo>
                <a:cubicBezTo>
                  <a:pt x="21079" y="14163"/>
                  <a:pt x="21109" y="14090"/>
                  <a:pt x="21170" y="14019"/>
                </a:cubicBezTo>
                <a:cubicBezTo>
                  <a:pt x="21114" y="13698"/>
                  <a:pt x="20926" y="13880"/>
                  <a:pt x="20847" y="13310"/>
                </a:cubicBezTo>
                <a:cubicBezTo>
                  <a:pt x="20765" y="13194"/>
                  <a:pt x="20847" y="13161"/>
                  <a:pt x="20717" y="13071"/>
                </a:cubicBezTo>
                <a:cubicBezTo>
                  <a:pt x="20616" y="12989"/>
                  <a:pt x="20526" y="12830"/>
                  <a:pt x="20541" y="12694"/>
                </a:cubicBezTo>
                <a:cubicBezTo>
                  <a:pt x="20547" y="12637"/>
                  <a:pt x="20637" y="12706"/>
                  <a:pt x="20701" y="12728"/>
                </a:cubicBezTo>
                <a:cubicBezTo>
                  <a:pt x="20865" y="12786"/>
                  <a:pt x="21133" y="12852"/>
                  <a:pt x="20955" y="12570"/>
                </a:cubicBezTo>
                <a:cubicBezTo>
                  <a:pt x="20881" y="12452"/>
                  <a:pt x="20618" y="12215"/>
                  <a:pt x="20504" y="12385"/>
                </a:cubicBezTo>
                <a:cubicBezTo>
                  <a:pt x="20476" y="12427"/>
                  <a:pt x="20447" y="12671"/>
                  <a:pt x="20378" y="12346"/>
                </a:cubicBezTo>
                <a:cubicBezTo>
                  <a:pt x="20371" y="12317"/>
                  <a:pt x="20384" y="12265"/>
                  <a:pt x="20354" y="12182"/>
                </a:cubicBezTo>
                <a:cubicBezTo>
                  <a:pt x="20293" y="12012"/>
                  <a:pt x="19663" y="11765"/>
                  <a:pt x="19736" y="11457"/>
                </a:cubicBezTo>
                <a:cubicBezTo>
                  <a:pt x="19818" y="11104"/>
                  <a:pt x="20334" y="11284"/>
                  <a:pt x="20272" y="10911"/>
                </a:cubicBezTo>
                <a:cubicBezTo>
                  <a:pt x="20233" y="10669"/>
                  <a:pt x="19983" y="10601"/>
                  <a:pt x="19730" y="10611"/>
                </a:cubicBezTo>
                <a:cubicBezTo>
                  <a:pt x="19567" y="10618"/>
                  <a:pt x="19402" y="10656"/>
                  <a:pt x="19291" y="10701"/>
                </a:cubicBezTo>
                <a:cubicBezTo>
                  <a:pt x="19199" y="10738"/>
                  <a:pt x="19172" y="10795"/>
                  <a:pt x="19145" y="10846"/>
                </a:cubicBezTo>
                <a:cubicBezTo>
                  <a:pt x="19013" y="10927"/>
                  <a:pt x="19073" y="10886"/>
                  <a:pt x="18890" y="11016"/>
                </a:cubicBezTo>
                <a:cubicBezTo>
                  <a:pt x="18504" y="11288"/>
                  <a:pt x="18714" y="11595"/>
                  <a:pt x="18913" y="11907"/>
                </a:cubicBezTo>
                <a:cubicBezTo>
                  <a:pt x="19028" y="12087"/>
                  <a:pt x="19253" y="12295"/>
                  <a:pt x="19271" y="12409"/>
                </a:cubicBezTo>
                <a:cubicBezTo>
                  <a:pt x="19351" y="12507"/>
                  <a:pt x="19343" y="12504"/>
                  <a:pt x="19439" y="12596"/>
                </a:cubicBezTo>
                <a:cubicBezTo>
                  <a:pt x="19440" y="12596"/>
                  <a:pt x="19438" y="12603"/>
                  <a:pt x="19436" y="12615"/>
                </a:cubicBezTo>
                <a:close/>
                <a:moveTo>
                  <a:pt x="10266" y="584"/>
                </a:moveTo>
                <a:cubicBezTo>
                  <a:pt x="10159" y="481"/>
                  <a:pt x="9741" y="357"/>
                  <a:pt x="9576" y="367"/>
                </a:cubicBezTo>
                <a:cubicBezTo>
                  <a:pt x="9311" y="383"/>
                  <a:pt x="9287" y="432"/>
                  <a:pt x="8980" y="389"/>
                </a:cubicBezTo>
                <a:cubicBezTo>
                  <a:pt x="8808" y="365"/>
                  <a:pt x="8553" y="309"/>
                  <a:pt x="8403" y="421"/>
                </a:cubicBezTo>
                <a:cubicBezTo>
                  <a:pt x="8516" y="650"/>
                  <a:pt x="8740" y="686"/>
                  <a:pt x="8970" y="678"/>
                </a:cubicBezTo>
                <a:cubicBezTo>
                  <a:pt x="9002" y="676"/>
                  <a:pt x="9355" y="633"/>
                  <a:pt x="9331" y="687"/>
                </a:cubicBezTo>
                <a:cubicBezTo>
                  <a:pt x="9295" y="772"/>
                  <a:pt x="9202" y="751"/>
                  <a:pt x="9326" y="843"/>
                </a:cubicBezTo>
                <a:cubicBezTo>
                  <a:pt x="9405" y="902"/>
                  <a:pt x="9003" y="932"/>
                  <a:pt x="9281" y="1043"/>
                </a:cubicBezTo>
                <a:cubicBezTo>
                  <a:pt x="9449" y="1110"/>
                  <a:pt x="9466" y="1204"/>
                  <a:pt x="9679" y="1025"/>
                </a:cubicBezTo>
                <a:cubicBezTo>
                  <a:pt x="9858" y="876"/>
                  <a:pt x="9848" y="848"/>
                  <a:pt x="10080" y="718"/>
                </a:cubicBezTo>
                <a:cubicBezTo>
                  <a:pt x="10133" y="689"/>
                  <a:pt x="10256" y="649"/>
                  <a:pt x="10266" y="584"/>
                </a:cubicBezTo>
                <a:close/>
                <a:moveTo>
                  <a:pt x="8192" y="7015"/>
                </a:moveTo>
                <a:cubicBezTo>
                  <a:pt x="8430" y="7000"/>
                  <a:pt x="7765" y="7265"/>
                  <a:pt x="7763" y="7265"/>
                </a:cubicBezTo>
                <a:cubicBezTo>
                  <a:pt x="7691" y="7263"/>
                  <a:pt x="7884" y="7133"/>
                  <a:pt x="7885" y="7132"/>
                </a:cubicBezTo>
                <a:cubicBezTo>
                  <a:pt x="7980" y="7078"/>
                  <a:pt x="8085" y="7036"/>
                  <a:pt x="8192" y="7015"/>
                </a:cubicBezTo>
                <a:close/>
                <a:moveTo>
                  <a:pt x="8602" y="7538"/>
                </a:moveTo>
                <a:cubicBezTo>
                  <a:pt x="8373" y="7571"/>
                  <a:pt x="8630" y="7808"/>
                  <a:pt x="8585" y="7858"/>
                </a:cubicBezTo>
                <a:cubicBezTo>
                  <a:pt x="8577" y="7867"/>
                  <a:pt x="8399" y="7925"/>
                  <a:pt x="8609" y="7953"/>
                </a:cubicBezTo>
                <a:cubicBezTo>
                  <a:pt x="8720" y="7967"/>
                  <a:pt x="8705" y="7885"/>
                  <a:pt x="8751" y="7785"/>
                </a:cubicBezTo>
                <a:cubicBezTo>
                  <a:pt x="8865" y="7544"/>
                  <a:pt x="8847" y="7504"/>
                  <a:pt x="8602" y="7538"/>
                </a:cubicBezTo>
                <a:close/>
                <a:moveTo>
                  <a:pt x="11393" y="6671"/>
                </a:moveTo>
                <a:cubicBezTo>
                  <a:pt x="11221" y="6654"/>
                  <a:pt x="11232" y="6890"/>
                  <a:pt x="11385" y="6759"/>
                </a:cubicBezTo>
                <a:cubicBezTo>
                  <a:pt x="11414" y="6735"/>
                  <a:pt x="11443" y="6691"/>
                  <a:pt x="11393" y="6671"/>
                </a:cubicBezTo>
                <a:close/>
                <a:moveTo>
                  <a:pt x="7795" y="12373"/>
                </a:moveTo>
                <a:cubicBezTo>
                  <a:pt x="7769" y="12230"/>
                  <a:pt x="7800" y="12130"/>
                  <a:pt x="7937" y="12059"/>
                </a:cubicBezTo>
                <a:cubicBezTo>
                  <a:pt x="8152" y="11949"/>
                  <a:pt x="7995" y="12706"/>
                  <a:pt x="7831" y="12474"/>
                </a:cubicBezTo>
                <a:cubicBezTo>
                  <a:pt x="7808" y="12442"/>
                  <a:pt x="7802" y="12411"/>
                  <a:pt x="7795" y="12373"/>
                </a:cubicBezTo>
                <a:close/>
                <a:moveTo>
                  <a:pt x="12300" y="14719"/>
                </a:moveTo>
                <a:cubicBezTo>
                  <a:pt x="12070" y="14577"/>
                  <a:pt x="12760" y="14721"/>
                  <a:pt x="12762" y="14722"/>
                </a:cubicBezTo>
                <a:cubicBezTo>
                  <a:pt x="13130" y="14811"/>
                  <a:pt x="12731" y="14822"/>
                  <a:pt x="12587" y="14801"/>
                </a:cubicBezTo>
                <a:cubicBezTo>
                  <a:pt x="12486" y="14786"/>
                  <a:pt x="12393" y="14763"/>
                  <a:pt x="12300" y="14719"/>
                </a:cubicBezTo>
                <a:close/>
                <a:moveTo>
                  <a:pt x="12126" y="13476"/>
                </a:moveTo>
                <a:cubicBezTo>
                  <a:pt x="12374" y="13594"/>
                  <a:pt x="12357" y="13743"/>
                  <a:pt x="12136" y="13530"/>
                </a:cubicBezTo>
                <a:cubicBezTo>
                  <a:pt x="12118" y="13513"/>
                  <a:pt x="12064" y="13462"/>
                  <a:pt x="12126" y="13476"/>
                </a:cubicBezTo>
                <a:close/>
                <a:moveTo>
                  <a:pt x="2493" y="4462"/>
                </a:moveTo>
                <a:cubicBezTo>
                  <a:pt x="2547" y="4625"/>
                  <a:pt x="2190" y="4749"/>
                  <a:pt x="2079" y="4793"/>
                </a:cubicBezTo>
                <a:cubicBezTo>
                  <a:pt x="1957" y="4839"/>
                  <a:pt x="1331" y="5048"/>
                  <a:pt x="1232" y="5057"/>
                </a:cubicBezTo>
                <a:cubicBezTo>
                  <a:pt x="1099" y="5070"/>
                  <a:pt x="457" y="4985"/>
                  <a:pt x="426" y="4851"/>
                </a:cubicBezTo>
                <a:cubicBezTo>
                  <a:pt x="391" y="4701"/>
                  <a:pt x="430" y="4778"/>
                  <a:pt x="330" y="4647"/>
                </a:cubicBezTo>
                <a:cubicBezTo>
                  <a:pt x="261" y="4555"/>
                  <a:pt x="534" y="4467"/>
                  <a:pt x="358" y="4421"/>
                </a:cubicBezTo>
                <a:cubicBezTo>
                  <a:pt x="210" y="4382"/>
                  <a:pt x="0" y="4455"/>
                  <a:pt x="156" y="4347"/>
                </a:cubicBezTo>
                <a:cubicBezTo>
                  <a:pt x="227" y="4297"/>
                  <a:pt x="159" y="4306"/>
                  <a:pt x="288" y="4261"/>
                </a:cubicBezTo>
                <a:cubicBezTo>
                  <a:pt x="555" y="4168"/>
                  <a:pt x="440" y="4069"/>
                  <a:pt x="658" y="4295"/>
                </a:cubicBezTo>
                <a:cubicBezTo>
                  <a:pt x="869" y="4513"/>
                  <a:pt x="1056" y="4248"/>
                  <a:pt x="1382" y="4264"/>
                </a:cubicBezTo>
                <a:cubicBezTo>
                  <a:pt x="1726" y="4282"/>
                  <a:pt x="1963" y="4055"/>
                  <a:pt x="2243" y="4162"/>
                </a:cubicBezTo>
                <a:cubicBezTo>
                  <a:pt x="2351" y="4210"/>
                  <a:pt x="2206" y="4279"/>
                  <a:pt x="2411" y="4392"/>
                </a:cubicBezTo>
                <a:cubicBezTo>
                  <a:pt x="2451" y="4414"/>
                  <a:pt x="2468" y="4423"/>
                  <a:pt x="2493" y="4462"/>
                </a:cubicBezTo>
                <a:close/>
                <a:moveTo>
                  <a:pt x="3659" y="7783"/>
                </a:moveTo>
                <a:cubicBezTo>
                  <a:pt x="3795" y="7802"/>
                  <a:pt x="3968" y="7824"/>
                  <a:pt x="4030" y="7946"/>
                </a:cubicBezTo>
                <a:cubicBezTo>
                  <a:pt x="3996" y="8103"/>
                  <a:pt x="3953" y="8146"/>
                  <a:pt x="3854" y="8140"/>
                </a:cubicBezTo>
                <a:cubicBezTo>
                  <a:pt x="3857" y="8222"/>
                  <a:pt x="3873" y="8233"/>
                  <a:pt x="3863" y="8367"/>
                </a:cubicBezTo>
                <a:cubicBezTo>
                  <a:pt x="3839" y="8677"/>
                  <a:pt x="3791" y="8773"/>
                  <a:pt x="3507" y="8839"/>
                </a:cubicBezTo>
                <a:cubicBezTo>
                  <a:pt x="3323" y="8881"/>
                  <a:pt x="3131" y="8980"/>
                  <a:pt x="2979" y="9005"/>
                </a:cubicBezTo>
                <a:cubicBezTo>
                  <a:pt x="2927" y="9013"/>
                  <a:pt x="2871" y="9019"/>
                  <a:pt x="2824" y="8989"/>
                </a:cubicBezTo>
                <a:cubicBezTo>
                  <a:pt x="2719" y="8919"/>
                  <a:pt x="2707" y="8804"/>
                  <a:pt x="2839" y="8733"/>
                </a:cubicBezTo>
                <a:cubicBezTo>
                  <a:pt x="3086" y="8601"/>
                  <a:pt x="3069" y="8628"/>
                  <a:pt x="2901" y="8396"/>
                </a:cubicBezTo>
                <a:cubicBezTo>
                  <a:pt x="2823" y="8288"/>
                  <a:pt x="2931" y="8315"/>
                  <a:pt x="2883" y="8160"/>
                </a:cubicBezTo>
                <a:cubicBezTo>
                  <a:pt x="2843" y="8033"/>
                  <a:pt x="3205" y="8152"/>
                  <a:pt x="3305" y="7929"/>
                </a:cubicBezTo>
                <a:cubicBezTo>
                  <a:pt x="3371" y="7781"/>
                  <a:pt x="3510" y="7758"/>
                  <a:pt x="3659" y="7783"/>
                </a:cubicBezTo>
                <a:close/>
                <a:moveTo>
                  <a:pt x="9515" y="13713"/>
                </a:moveTo>
                <a:cubicBezTo>
                  <a:pt x="9838" y="13651"/>
                  <a:pt x="9748" y="13717"/>
                  <a:pt x="9710" y="14048"/>
                </a:cubicBezTo>
                <a:cubicBezTo>
                  <a:pt x="9695" y="14180"/>
                  <a:pt x="9689" y="14273"/>
                  <a:pt x="9510" y="14179"/>
                </a:cubicBezTo>
                <a:cubicBezTo>
                  <a:pt x="9386" y="14115"/>
                  <a:pt x="9339" y="14068"/>
                  <a:pt x="9195" y="14005"/>
                </a:cubicBezTo>
                <a:cubicBezTo>
                  <a:pt x="9143" y="13982"/>
                  <a:pt x="8897" y="13893"/>
                  <a:pt x="8900" y="13828"/>
                </a:cubicBezTo>
                <a:cubicBezTo>
                  <a:pt x="8906" y="13654"/>
                  <a:pt x="9256" y="13738"/>
                  <a:pt x="9399" y="13728"/>
                </a:cubicBezTo>
                <a:lnTo>
                  <a:pt x="9515" y="13713"/>
                </a:lnTo>
                <a:close/>
                <a:moveTo>
                  <a:pt x="7708" y="13402"/>
                </a:moveTo>
                <a:cubicBezTo>
                  <a:pt x="7689" y="13387"/>
                  <a:pt x="7718" y="13180"/>
                  <a:pt x="7743" y="13128"/>
                </a:cubicBezTo>
                <a:cubicBezTo>
                  <a:pt x="7743" y="13127"/>
                  <a:pt x="7704" y="12921"/>
                  <a:pt x="7694" y="12902"/>
                </a:cubicBezTo>
                <a:cubicBezTo>
                  <a:pt x="7627" y="12767"/>
                  <a:pt x="7650" y="12754"/>
                  <a:pt x="7800" y="12687"/>
                </a:cubicBezTo>
                <a:cubicBezTo>
                  <a:pt x="8114" y="12548"/>
                  <a:pt x="8091" y="12796"/>
                  <a:pt x="8090" y="13047"/>
                </a:cubicBezTo>
                <a:cubicBezTo>
                  <a:pt x="8090" y="13185"/>
                  <a:pt x="8082" y="13270"/>
                  <a:pt x="7965" y="13350"/>
                </a:cubicBezTo>
                <a:cubicBezTo>
                  <a:pt x="7898" y="13382"/>
                  <a:pt x="7783" y="13438"/>
                  <a:pt x="7708" y="13402"/>
                </a:cubicBezTo>
                <a:close/>
                <a:moveTo>
                  <a:pt x="6228" y="13188"/>
                </a:moveTo>
                <a:cubicBezTo>
                  <a:pt x="6218" y="13353"/>
                  <a:pt x="5933" y="13194"/>
                  <a:pt x="6118" y="13136"/>
                </a:cubicBezTo>
                <a:cubicBezTo>
                  <a:pt x="6173" y="13119"/>
                  <a:pt x="6211" y="13132"/>
                  <a:pt x="6228" y="13188"/>
                </a:cubicBezTo>
                <a:close/>
                <a:moveTo>
                  <a:pt x="3899" y="9522"/>
                </a:moveTo>
                <a:cubicBezTo>
                  <a:pt x="3919" y="9540"/>
                  <a:pt x="4624" y="9348"/>
                  <a:pt x="4707" y="9333"/>
                </a:cubicBezTo>
                <a:cubicBezTo>
                  <a:pt x="4989" y="9279"/>
                  <a:pt x="5313" y="9294"/>
                  <a:pt x="5557" y="9239"/>
                </a:cubicBezTo>
                <a:cubicBezTo>
                  <a:pt x="5931" y="9154"/>
                  <a:pt x="5592" y="9042"/>
                  <a:pt x="5684" y="8969"/>
                </a:cubicBezTo>
                <a:cubicBezTo>
                  <a:pt x="5763" y="8906"/>
                  <a:pt x="5941" y="8847"/>
                  <a:pt x="5813" y="8674"/>
                </a:cubicBezTo>
                <a:cubicBezTo>
                  <a:pt x="5679" y="8495"/>
                  <a:pt x="5535" y="8589"/>
                  <a:pt x="5480" y="8306"/>
                </a:cubicBezTo>
                <a:cubicBezTo>
                  <a:pt x="5424" y="8019"/>
                  <a:pt x="5074" y="7604"/>
                  <a:pt x="4805" y="7490"/>
                </a:cubicBezTo>
                <a:cubicBezTo>
                  <a:pt x="4688" y="7440"/>
                  <a:pt x="4752" y="7422"/>
                  <a:pt x="4860" y="7322"/>
                </a:cubicBezTo>
                <a:cubicBezTo>
                  <a:pt x="5075" y="7122"/>
                  <a:pt x="5288" y="6883"/>
                  <a:pt x="4809" y="6939"/>
                </a:cubicBezTo>
                <a:cubicBezTo>
                  <a:pt x="4168" y="7014"/>
                  <a:pt x="4856" y="6780"/>
                  <a:pt x="4563" y="6662"/>
                </a:cubicBezTo>
                <a:cubicBezTo>
                  <a:pt x="4243" y="6532"/>
                  <a:pt x="4155" y="7056"/>
                  <a:pt x="4036" y="7259"/>
                </a:cubicBezTo>
                <a:cubicBezTo>
                  <a:pt x="3948" y="7408"/>
                  <a:pt x="4220" y="7218"/>
                  <a:pt x="4169" y="7378"/>
                </a:cubicBezTo>
                <a:cubicBezTo>
                  <a:pt x="4064" y="7704"/>
                  <a:pt x="4228" y="7427"/>
                  <a:pt x="4256" y="7579"/>
                </a:cubicBezTo>
                <a:cubicBezTo>
                  <a:pt x="4336" y="8005"/>
                  <a:pt x="4668" y="7853"/>
                  <a:pt x="4735" y="8139"/>
                </a:cubicBezTo>
                <a:cubicBezTo>
                  <a:pt x="4794" y="8395"/>
                  <a:pt x="4327" y="8361"/>
                  <a:pt x="4315" y="8517"/>
                </a:cubicBezTo>
                <a:cubicBezTo>
                  <a:pt x="4300" y="8706"/>
                  <a:pt x="4309" y="8696"/>
                  <a:pt x="4182" y="8862"/>
                </a:cubicBezTo>
                <a:cubicBezTo>
                  <a:pt x="4070" y="9007"/>
                  <a:pt x="4192" y="8969"/>
                  <a:pt x="4366" y="8990"/>
                </a:cubicBezTo>
                <a:cubicBezTo>
                  <a:pt x="4392" y="8993"/>
                  <a:pt x="4699" y="9019"/>
                  <a:pt x="4679" y="9041"/>
                </a:cubicBezTo>
                <a:cubicBezTo>
                  <a:pt x="4677" y="9042"/>
                  <a:pt x="4333" y="9191"/>
                  <a:pt x="4288" y="9216"/>
                </a:cubicBezTo>
                <a:cubicBezTo>
                  <a:pt x="4232" y="9248"/>
                  <a:pt x="3904" y="9463"/>
                  <a:pt x="3899" y="9522"/>
                </a:cubicBezTo>
                <a:close/>
                <a:moveTo>
                  <a:pt x="17552" y="2593"/>
                </a:moveTo>
                <a:cubicBezTo>
                  <a:pt x="17759" y="2652"/>
                  <a:pt x="17927" y="2714"/>
                  <a:pt x="18128" y="2778"/>
                </a:cubicBezTo>
                <a:cubicBezTo>
                  <a:pt x="18183" y="2796"/>
                  <a:pt x="18685" y="2929"/>
                  <a:pt x="18672" y="2805"/>
                </a:cubicBezTo>
                <a:cubicBezTo>
                  <a:pt x="18660" y="2691"/>
                  <a:pt x="17995" y="2430"/>
                  <a:pt x="18206" y="2172"/>
                </a:cubicBezTo>
                <a:cubicBezTo>
                  <a:pt x="18276" y="2086"/>
                  <a:pt x="18296" y="2078"/>
                  <a:pt x="18356" y="1973"/>
                </a:cubicBezTo>
                <a:cubicBezTo>
                  <a:pt x="18460" y="1791"/>
                  <a:pt x="18697" y="1704"/>
                  <a:pt x="18867" y="1601"/>
                </a:cubicBezTo>
                <a:cubicBezTo>
                  <a:pt x="19132" y="1442"/>
                  <a:pt x="20208" y="1332"/>
                  <a:pt x="20254" y="1176"/>
                </a:cubicBezTo>
                <a:cubicBezTo>
                  <a:pt x="20288" y="1059"/>
                  <a:pt x="19943" y="1106"/>
                  <a:pt x="19891" y="1118"/>
                </a:cubicBezTo>
                <a:cubicBezTo>
                  <a:pt x="19692" y="1162"/>
                  <a:pt x="19594" y="1207"/>
                  <a:pt x="19373" y="1233"/>
                </a:cubicBezTo>
                <a:cubicBezTo>
                  <a:pt x="18907" y="1286"/>
                  <a:pt x="18725" y="1271"/>
                  <a:pt x="18263" y="1441"/>
                </a:cubicBezTo>
                <a:cubicBezTo>
                  <a:pt x="17809" y="1608"/>
                  <a:pt x="18093" y="1632"/>
                  <a:pt x="18012" y="1706"/>
                </a:cubicBezTo>
                <a:cubicBezTo>
                  <a:pt x="17979" y="1735"/>
                  <a:pt x="17756" y="1925"/>
                  <a:pt x="17755" y="1934"/>
                </a:cubicBezTo>
                <a:cubicBezTo>
                  <a:pt x="17749" y="2019"/>
                  <a:pt x="17946" y="2004"/>
                  <a:pt x="17661" y="2142"/>
                </a:cubicBezTo>
                <a:cubicBezTo>
                  <a:pt x="17447" y="2247"/>
                  <a:pt x="17612" y="2222"/>
                  <a:pt x="17479" y="2377"/>
                </a:cubicBezTo>
                <a:cubicBezTo>
                  <a:pt x="17368" y="2507"/>
                  <a:pt x="17392" y="2541"/>
                  <a:pt x="17552" y="2593"/>
                </a:cubicBezTo>
                <a:close/>
                <a:moveTo>
                  <a:pt x="17097" y="114"/>
                </a:moveTo>
                <a:cubicBezTo>
                  <a:pt x="17489" y="142"/>
                  <a:pt x="17353" y="14"/>
                  <a:pt x="17004" y="49"/>
                </a:cubicBezTo>
                <a:cubicBezTo>
                  <a:pt x="16827" y="66"/>
                  <a:pt x="17052" y="109"/>
                  <a:pt x="17097" y="114"/>
                </a:cubicBezTo>
                <a:close/>
                <a:moveTo>
                  <a:pt x="15735" y="223"/>
                </a:moveTo>
                <a:cubicBezTo>
                  <a:pt x="16135" y="149"/>
                  <a:pt x="15995" y="20"/>
                  <a:pt x="15559" y="167"/>
                </a:cubicBezTo>
                <a:cubicBezTo>
                  <a:pt x="15301" y="254"/>
                  <a:pt x="15660" y="237"/>
                  <a:pt x="15735" y="223"/>
                </a:cubicBezTo>
                <a:close/>
                <a:moveTo>
                  <a:pt x="14493" y="5755"/>
                </a:moveTo>
                <a:cubicBezTo>
                  <a:pt x="14407" y="5678"/>
                  <a:pt x="14273" y="5537"/>
                  <a:pt x="14366" y="5414"/>
                </a:cubicBezTo>
                <a:cubicBezTo>
                  <a:pt x="14517" y="5212"/>
                  <a:pt x="14955" y="5934"/>
                  <a:pt x="14663" y="5861"/>
                </a:cubicBezTo>
                <a:cubicBezTo>
                  <a:pt x="14605" y="5847"/>
                  <a:pt x="14539" y="5793"/>
                  <a:pt x="14493" y="5755"/>
                </a:cubicBezTo>
                <a:close/>
                <a:moveTo>
                  <a:pt x="13948" y="6035"/>
                </a:moveTo>
                <a:cubicBezTo>
                  <a:pt x="14001" y="5904"/>
                  <a:pt x="13892" y="5848"/>
                  <a:pt x="13783" y="5791"/>
                </a:cubicBezTo>
                <a:cubicBezTo>
                  <a:pt x="13678" y="5737"/>
                  <a:pt x="13365" y="5593"/>
                  <a:pt x="13272" y="5726"/>
                </a:cubicBezTo>
                <a:cubicBezTo>
                  <a:pt x="13203" y="5824"/>
                  <a:pt x="13494" y="6153"/>
                  <a:pt x="13618" y="6172"/>
                </a:cubicBezTo>
                <a:cubicBezTo>
                  <a:pt x="13739" y="6190"/>
                  <a:pt x="13866" y="6116"/>
                  <a:pt x="13948" y="6035"/>
                </a:cubicBezTo>
                <a:close/>
                <a:moveTo>
                  <a:pt x="10894" y="202"/>
                </a:moveTo>
                <a:cubicBezTo>
                  <a:pt x="10659" y="199"/>
                  <a:pt x="10544" y="243"/>
                  <a:pt x="10295" y="225"/>
                </a:cubicBezTo>
                <a:cubicBezTo>
                  <a:pt x="10007" y="207"/>
                  <a:pt x="9507" y="247"/>
                  <a:pt x="10149" y="331"/>
                </a:cubicBezTo>
                <a:cubicBezTo>
                  <a:pt x="10229" y="341"/>
                  <a:pt x="10278" y="346"/>
                  <a:pt x="10353" y="375"/>
                </a:cubicBezTo>
                <a:cubicBezTo>
                  <a:pt x="10850" y="665"/>
                  <a:pt x="12122" y="236"/>
                  <a:pt x="10894" y="202"/>
                </a:cubicBezTo>
                <a:close/>
                <a:moveTo>
                  <a:pt x="11020" y="915"/>
                </a:moveTo>
                <a:cubicBezTo>
                  <a:pt x="11233" y="846"/>
                  <a:pt x="11025" y="821"/>
                  <a:pt x="10904" y="792"/>
                </a:cubicBezTo>
                <a:cubicBezTo>
                  <a:pt x="10412" y="674"/>
                  <a:pt x="10238" y="953"/>
                  <a:pt x="10780" y="960"/>
                </a:cubicBezTo>
                <a:cubicBezTo>
                  <a:pt x="10871" y="961"/>
                  <a:pt x="10934" y="940"/>
                  <a:pt x="11020" y="915"/>
                </a:cubicBezTo>
                <a:close/>
                <a:moveTo>
                  <a:pt x="46803" y="11858"/>
                </a:moveTo>
                <a:cubicBezTo>
                  <a:pt x="46676" y="11751"/>
                  <a:pt x="46626" y="11607"/>
                  <a:pt x="46476" y="11597"/>
                </a:cubicBezTo>
                <a:cubicBezTo>
                  <a:pt x="45999" y="11567"/>
                  <a:pt x="45817" y="11377"/>
                  <a:pt x="45428" y="11174"/>
                </a:cubicBezTo>
                <a:cubicBezTo>
                  <a:pt x="45129" y="11018"/>
                  <a:pt x="45427" y="11357"/>
                  <a:pt x="45484" y="11463"/>
                </a:cubicBezTo>
                <a:cubicBezTo>
                  <a:pt x="45697" y="11859"/>
                  <a:pt x="45402" y="11842"/>
                  <a:pt x="45406" y="12004"/>
                </a:cubicBezTo>
                <a:cubicBezTo>
                  <a:pt x="45410" y="12166"/>
                  <a:pt x="45576" y="12534"/>
                  <a:pt x="45750" y="12469"/>
                </a:cubicBezTo>
                <a:cubicBezTo>
                  <a:pt x="45913" y="12408"/>
                  <a:pt x="45459" y="12158"/>
                  <a:pt x="45808" y="12173"/>
                </a:cubicBezTo>
                <a:cubicBezTo>
                  <a:pt x="46025" y="12182"/>
                  <a:pt x="46334" y="12365"/>
                  <a:pt x="46458" y="12183"/>
                </a:cubicBezTo>
                <a:cubicBezTo>
                  <a:pt x="46621" y="11943"/>
                  <a:pt x="46613" y="12046"/>
                  <a:pt x="46816" y="11930"/>
                </a:cubicBezTo>
                <a:cubicBezTo>
                  <a:pt x="46898" y="11883"/>
                  <a:pt x="46852" y="11881"/>
                  <a:pt x="46803" y="11858"/>
                </a:cubicBezTo>
                <a:close/>
                <a:moveTo>
                  <a:pt x="45144" y="15323"/>
                </a:moveTo>
                <a:cubicBezTo>
                  <a:pt x="45138" y="15092"/>
                  <a:pt x="44746" y="15334"/>
                  <a:pt x="44895" y="15453"/>
                </a:cubicBezTo>
                <a:cubicBezTo>
                  <a:pt x="44978" y="15518"/>
                  <a:pt x="45115" y="15436"/>
                  <a:pt x="45144" y="15323"/>
                </a:cubicBezTo>
                <a:close/>
                <a:moveTo>
                  <a:pt x="44349" y="15920"/>
                </a:moveTo>
                <a:cubicBezTo>
                  <a:pt x="44409" y="16021"/>
                  <a:pt x="44529" y="16222"/>
                  <a:pt x="44636" y="16032"/>
                </a:cubicBezTo>
                <a:cubicBezTo>
                  <a:pt x="44812" y="15722"/>
                  <a:pt x="44351" y="15350"/>
                  <a:pt x="44512" y="15172"/>
                </a:cubicBezTo>
                <a:cubicBezTo>
                  <a:pt x="44660" y="15008"/>
                  <a:pt x="45100" y="14966"/>
                  <a:pt x="45314" y="15042"/>
                </a:cubicBezTo>
                <a:cubicBezTo>
                  <a:pt x="45503" y="15111"/>
                  <a:pt x="45791" y="15367"/>
                  <a:pt x="45861" y="15100"/>
                </a:cubicBezTo>
                <a:cubicBezTo>
                  <a:pt x="45923" y="14864"/>
                  <a:pt x="45892" y="14892"/>
                  <a:pt x="46186" y="14902"/>
                </a:cubicBezTo>
                <a:cubicBezTo>
                  <a:pt x="46631" y="14917"/>
                  <a:pt x="46486" y="14778"/>
                  <a:pt x="46757" y="14746"/>
                </a:cubicBezTo>
                <a:cubicBezTo>
                  <a:pt x="46970" y="14721"/>
                  <a:pt x="46761" y="14194"/>
                  <a:pt x="46727" y="14063"/>
                </a:cubicBezTo>
                <a:cubicBezTo>
                  <a:pt x="46568" y="13439"/>
                  <a:pt x="46698" y="13124"/>
                  <a:pt x="46128" y="12679"/>
                </a:cubicBezTo>
                <a:cubicBezTo>
                  <a:pt x="45982" y="12564"/>
                  <a:pt x="46022" y="12611"/>
                  <a:pt x="45899" y="12669"/>
                </a:cubicBezTo>
                <a:cubicBezTo>
                  <a:pt x="45686" y="12768"/>
                  <a:pt x="45953" y="13109"/>
                  <a:pt x="46012" y="13283"/>
                </a:cubicBezTo>
                <a:cubicBezTo>
                  <a:pt x="46098" y="13541"/>
                  <a:pt x="46042" y="13983"/>
                  <a:pt x="45743" y="14054"/>
                </a:cubicBezTo>
                <a:cubicBezTo>
                  <a:pt x="45550" y="14101"/>
                  <a:pt x="45532" y="13911"/>
                  <a:pt x="45498" y="14162"/>
                </a:cubicBezTo>
                <a:cubicBezTo>
                  <a:pt x="45375" y="15067"/>
                  <a:pt x="44751" y="14165"/>
                  <a:pt x="44144" y="15208"/>
                </a:cubicBezTo>
                <a:cubicBezTo>
                  <a:pt x="44109" y="15270"/>
                  <a:pt x="43943" y="15563"/>
                  <a:pt x="44086" y="15593"/>
                </a:cubicBezTo>
                <a:cubicBezTo>
                  <a:pt x="44221" y="15623"/>
                  <a:pt x="44255" y="15746"/>
                  <a:pt x="44322" y="15869"/>
                </a:cubicBezTo>
                <a:lnTo>
                  <a:pt x="44349" y="15920"/>
                </a:lnTo>
                <a:close/>
                <a:moveTo>
                  <a:pt x="22014" y="11176"/>
                </a:moveTo>
                <a:cubicBezTo>
                  <a:pt x="22204" y="11246"/>
                  <a:pt x="22042" y="11554"/>
                  <a:pt x="21975" y="11423"/>
                </a:cubicBezTo>
                <a:cubicBezTo>
                  <a:pt x="21975" y="11422"/>
                  <a:pt x="21940" y="11213"/>
                  <a:pt x="21941" y="11208"/>
                </a:cubicBezTo>
                <a:cubicBezTo>
                  <a:pt x="21951" y="11172"/>
                  <a:pt x="21983" y="11170"/>
                  <a:pt x="22014" y="11176"/>
                </a:cubicBezTo>
                <a:close/>
                <a:moveTo>
                  <a:pt x="43589" y="24043"/>
                </a:moveTo>
                <a:cubicBezTo>
                  <a:pt x="43774" y="24290"/>
                  <a:pt x="43758" y="23276"/>
                  <a:pt x="43588" y="23501"/>
                </a:cubicBezTo>
                <a:cubicBezTo>
                  <a:pt x="43495" y="23624"/>
                  <a:pt x="43508" y="23907"/>
                  <a:pt x="43589" y="24043"/>
                </a:cubicBezTo>
                <a:close/>
                <a:moveTo>
                  <a:pt x="44262" y="30525"/>
                </a:moveTo>
                <a:cubicBezTo>
                  <a:pt x="44263" y="30524"/>
                  <a:pt x="44350" y="30453"/>
                  <a:pt x="44368" y="30443"/>
                </a:cubicBezTo>
                <a:cubicBezTo>
                  <a:pt x="44747" y="30233"/>
                  <a:pt x="45375" y="30227"/>
                  <a:pt x="44385" y="30638"/>
                </a:cubicBezTo>
                <a:cubicBezTo>
                  <a:pt x="44248" y="30695"/>
                  <a:pt x="44061" y="30955"/>
                  <a:pt x="43912" y="30912"/>
                </a:cubicBezTo>
                <a:cubicBezTo>
                  <a:pt x="43784" y="30876"/>
                  <a:pt x="43980" y="30667"/>
                  <a:pt x="44030" y="30630"/>
                </a:cubicBezTo>
                <a:cubicBezTo>
                  <a:pt x="44129" y="30556"/>
                  <a:pt x="44148" y="30556"/>
                  <a:pt x="44262" y="30525"/>
                </a:cubicBezTo>
                <a:close/>
                <a:moveTo>
                  <a:pt x="44159" y="26875"/>
                </a:moveTo>
                <a:cubicBezTo>
                  <a:pt x="43609" y="27069"/>
                  <a:pt x="43448" y="26848"/>
                  <a:pt x="43123" y="26919"/>
                </a:cubicBezTo>
                <a:cubicBezTo>
                  <a:pt x="42721" y="27061"/>
                  <a:pt x="42762" y="27440"/>
                  <a:pt x="42650" y="27800"/>
                </a:cubicBezTo>
                <a:cubicBezTo>
                  <a:pt x="42533" y="28146"/>
                  <a:pt x="42415" y="28257"/>
                  <a:pt x="42553" y="28630"/>
                </a:cubicBezTo>
                <a:cubicBezTo>
                  <a:pt x="42607" y="28774"/>
                  <a:pt x="42638" y="28905"/>
                  <a:pt x="42677" y="29053"/>
                </a:cubicBezTo>
                <a:cubicBezTo>
                  <a:pt x="42755" y="29349"/>
                  <a:pt x="42873" y="29170"/>
                  <a:pt x="42904" y="28963"/>
                </a:cubicBezTo>
                <a:cubicBezTo>
                  <a:pt x="42931" y="28785"/>
                  <a:pt x="42935" y="27938"/>
                  <a:pt x="43190" y="28589"/>
                </a:cubicBezTo>
                <a:cubicBezTo>
                  <a:pt x="43235" y="28705"/>
                  <a:pt x="43356" y="29031"/>
                  <a:pt x="43542" y="28928"/>
                </a:cubicBezTo>
                <a:cubicBezTo>
                  <a:pt x="43839" y="28761"/>
                  <a:pt x="43284" y="28160"/>
                  <a:pt x="43319" y="28020"/>
                </a:cubicBezTo>
                <a:cubicBezTo>
                  <a:pt x="43346" y="27912"/>
                  <a:pt x="43823" y="27683"/>
                  <a:pt x="43714" y="27618"/>
                </a:cubicBezTo>
                <a:cubicBezTo>
                  <a:pt x="43529" y="27562"/>
                  <a:pt x="42933" y="27926"/>
                  <a:pt x="42922" y="27471"/>
                </a:cubicBezTo>
                <a:cubicBezTo>
                  <a:pt x="42916" y="27240"/>
                  <a:pt x="43134" y="27152"/>
                  <a:pt x="43330" y="27135"/>
                </a:cubicBezTo>
                <a:cubicBezTo>
                  <a:pt x="43682" y="27124"/>
                  <a:pt x="44039" y="27273"/>
                  <a:pt x="44347" y="26958"/>
                </a:cubicBezTo>
                <a:cubicBezTo>
                  <a:pt x="44455" y="26848"/>
                  <a:pt x="44480" y="26758"/>
                  <a:pt x="44288" y="26826"/>
                </a:cubicBezTo>
                <a:cubicBezTo>
                  <a:pt x="44245" y="26841"/>
                  <a:pt x="44202" y="26859"/>
                  <a:pt x="44159" y="26875"/>
                </a:cubicBezTo>
                <a:close/>
                <a:moveTo>
                  <a:pt x="38401" y="29829"/>
                </a:moveTo>
                <a:cubicBezTo>
                  <a:pt x="38789" y="30092"/>
                  <a:pt x="39203" y="30044"/>
                  <a:pt x="39648" y="30162"/>
                </a:cubicBezTo>
                <a:cubicBezTo>
                  <a:pt x="39989" y="30253"/>
                  <a:pt x="40098" y="30255"/>
                  <a:pt x="40438" y="30295"/>
                </a:cubicBezTo>
                <a:cubicBezTo>
                  <a:pt x="40644" y="30319"/>
                  <a:pt x="40739" y="30353"/>
                  <a:pt x="40930" y="30420"/>
                </a:cubicBezTo>
                <a:cubicBezTo>
                  <a:pt x="41074" y="30470"/>
                  <a:pt x="41011" y="30323"/>
                  <a:pt x="40974" y="30239"/>
                </a:cubicBezTo>
                <a:cubicBezTo>
                  <a:pt x="40892" y="30050"/>
                  <a:pt x="40642" y="30018"/>
                  <a:pt x="40460" y="29889"/>
                </a:cubicBezTo>
                <a:cubicBezTo>
                  <a:pt x="40237" y="29732"/>
                  <a:pt x="40073" y="29612"/>
                  <a:pt x="39790" y="29707"/>
                </a:cubicBezTo>
                <a:cubicBezTo>
                  <a:pt x="39138" y="29927"/>
                  <a:pt x="39078" y="29333"/>
                  <a:pt x="38484" y="29492"/>
                </a:cubicBezTo>
                <a:cubicBezTo>
                  <a:pt x="38248" y="29555"/>
                  <a:pt x="38200" y="29669"/>
                  <a:pt x="38401" y="29829"/>
                </a:cubicBezTo>
                <a:close/>
                <a:moveTo>
                  <a:pt x="42080" y="30478"/>
                </a:moveTo>
                <a:cubicBezTo>
                  <a:pt x="42535" y="30404"/>
                  <a:pt x="42317" y="30217"/>
                  <a:pt x="42097" y="30296"/>
                </a:cubicBezTo>
                <a:cubicBezTo>
                  <a:pt x="41825" y="30392"/>
                  <a:pt x="41639" y="30527"/>
                  <a:pt x="42080" y="30478"/>
                </a:cubicBezTo>
                <a:close/>
                <a:moveTo>
                  <a:pt x="42631" y="30741"/>
                </a:moveTo>
                <a:cubicBezTo>
                  <a:pt x="42470" y="30737"/>
                  <a:pt x="42798" y="30917"/>
                  <a:pt x="42745" y="30801"/>
                </a:cubicBezTo>
                <a:cubicBezTo>
                  <a:pt x="42728" y="30762"/>
                  <a:pt x="42668" y="30748"/>
                  <a:pt x="42631" y="30741"/>
                </a:cubicBezTo>
                <a:close/>
                <a:moveTo>
                  <a:pt x="42880" y="30324"/>
                </a:moveTo>
                <a:cubicBezTo>
                  <a:pt x="42380" y="30372"/>
                  <a:pt x="42943" y="30613"/>
                  <a:pt x="43550" y="30340"/>
                </a:cubicBezTo>
                <a:cubicBezTo>
                  <a:pt x="43729" y="30260"/>
                  <a:pt x="43337" y="30310"/>
                  <a:pt x="43303" y="30312"/>
                </a:cubicBezTo>
                <a:cubicBezTo>
                  <a:pt x="43162" y="30319"/>
                  <a:pt x="43021" y="30318"/>
                  <a:pt x="42880" y="30324"/>
                </a:cubicBezTo>
                <a:close/>
                <a:moveTo>
                  <a:pt x="36686" y="27786"/>
                </a:moveTo>
                <a:cubicBezTo>
                  <a:pt x="36979" y="28433"/>
                  <a:pt x="37094" y="28563"/>
                  <a:pt x="37588" y="29075"/>
                </a:cubicBezTo>
                <a:cubicBezTo>
                  <a:pt x="37762" y="29256"/>
                  <a:pt x="38057" y="29538"/>
                  <a:pt x="38274" y="29234"/>
                </a:cubicBezTo>
                <a:cubicBezTo>
                  <a:pt x="38423" y="29025"/>
                  <a:pt x="38441" y="28565"/>
                  <a:pt x="38323" y="28337"/>
                </a:cubicBezTo>
                <a:cubicBezTo>
                  <a:pt x="38217" y="28167"/>
                  <a:pt x="38099" y="28219"/>
                  <a:pt x="37996" y="28042"/>
                </a:cubicBezTo>
                <a:cubicBezTo>
                  <a:pt x="37876" y="27834"/>
                  <a:pt x="37877" y="27827"/>
                  <a:pt x="37718" y="27643"/>
                </a:cubicBezTo>
                <a:cubicBezTo>
                  <a:pt x="37433" y="27313"/>
                  <a:pt x="37850" y="27407"/>
                  <a:pt x="37525" y="27198"/>
                </a:cubicBezTo>
                <a:cubicBezTo>
                  <a:pt x="37292" y="27053"/>
                  <a:pt x="37049" y="26637"/>
                  <a:pt x="36870" y="26593"/>
                </a:cubicBezTo>
                <a:cubicBezTo>
                  <a:pt x="36752" y="26564"/>
                  <a:pt x="36861" y="26686"/>
                  <a:pt x="36636" y="26455"/>
                </a:cubicBezTo>
                <a:cubicBezTo>
                  <a:pt x="36512" y="26326"/>
                  <a:pt x="36437" y="26232"/>
                  <a:pt x="36297" y="26104"/>
                </a:cubicBezTo>
                <a:cubicBezTo>
                  <a:pt x="36100" y="25923"/>
                  <a:pt x="36025" y="25806"/>
                  <a:pt x="35859" y="25619"/>
                </a:cubicBezTo>
                <a:cubicBezTo>
                  <a:pt x="35690" y="25427"/>
                  <a:pt x="35482" y="25402"/>
                  <a:pt x="35239" y="25370"/>
                </a:cubicBezTo>
                <a:cubicBezTo>
                  <a:pt x="34936" y="25330"/>
                  <a:pt x="35070" y="25541"/>
                  <a:pt x="35184" y="25701"/>
                </a:cubicBezTo>
                <a:cubicBezTo>
                  <a:pt x="35410" y="26019"/>
                  <a:pt x="35744" y="26260"/>
                  <a:pt x="35990" y="26616"/>
                </a:cubicBezTo>
                <a:cubicBezTo>
                  <a:pt x="36144" y="26839"/>
                  <a:pt x="36242" y="27075"/>
                  <a:pt x="36399" y="27307"/>
                </a:cubicBezTo>
                <a:cubicBezTo>
                  <a:pt x="36513" y="27476"/>
                  <a:pt x="36598" y="27600"/>
                  <a:pt x="36686" y="27786"/>
                </a:cubicBezTo>
                <a:close/>
                <a:moveTo>
                  <a:pt x="38466" y="28222"/>
                </a:moveTo>
                <a:cubicBezTo>
                  <a:pt x="38663" y="28223"/>
                  <a:pt x="38311" y="27725"/>
                  <a:pt x="38254" y="27940"/>
                </a:cubicBezTo>
                <a:cubicBezTo>
                  <a:pt x="38224" y="28054"/>
                  <a:pt x="38368" y="28192"/>
                  <a:pt x="38466" y="28222"/>
                </a:cubicBezTo>
                <a:close/>
                <a:moveTo>
                  <a:pt x="40207" y="28454"/>
                </a:moveTo>
                <a:cubicBezTo>
                  <a:pt x="39925" y="28357"/>
                  <a:pt x="39763" y="28404"/>
                  <a:pt x="39695" y="28015"/>
                </a:cubicBezTo>
                <a:cubicBezTo>
                  <a:pt x="39680" y="27892"/>
                  <a:pt x="39707" y="27687"/>
                  <a:pt x="39561" y="27637"/>
                </a:cubicBezTo>
                <a:cubicBezTo>
                  <a:pt x="39433" y="27594"/>
                  <a:pt x="39479" y="27620"/>
                  <a:pt x="39495" y="27564"/>
                </a:cubicBezTo>
                <a:cubicBezTo>
                  <a:pt x="39497" y="27559"/>
                  <a:pt x="39433" y="27479"/>
                  <a:pt x="39418" y="27413"/>
                </a:cubicBezTo>
                <a:cubicBezTo>
                  <a:pt x="39391" y="27291"/>
                  <a:pt x="39341" y="27077"/>
                  <a:pt x="39366" y="26964"/>
                </a:cubicBezTo>
                <a:cubicBezTo>
                  <a:pt x="39371" y="26939"/>
                  <a:pt x="39470" y="26527"/>
                  <a:pt x="39546" y="26640"/>
                </a:cubicBezTo>
                <a:cubicBezTo>
                  <a:pt x="39767" y="26660"/>
                  <a:pt x="39918" y="26728"/>
                  <a:pt x="39982" y="26716"/>
                </a:cubicBezTo>
                <a:cubicBezTo>
                  <a:pt x="40072" y="26681"/>
                  <a:pt x="40111" y="26518"/>
                  <a:pt x="40212" y="26410"/>
                </a:cubicBezTo>
                <a:cubicBezTo>
                  <a:pt x="40453" y="26153"/>
                  <a:pt x="40634" y="26143"/>
                  <a:pt x="40885" y="25786"/>
                </a:cubicBezTo>
                <a:cubicBezTo>
                  <a:pt x="40942" y="25705"/>
                  <a:pt x="41104" y="25568"/>
                  <a:pt x="41194" y="25547"/>
                </a:cubicBezTo>
                <a:cubicBezTo>
                  <a:pt x="41252" y="25534"/>
                  <a:pt x="41155" y="25671"/>
                  <a:pt x="41281" y="25595"/>
                </a:cubicBezTo>
                <a:cubicBezTo>
                  <a:pt x="41303" y="25582"/>
                  <a:pt x="41429" y="25326"/>
                  <a:pt x="41456" y="25284"/>
                </a:cubicBezTo>
                <a:cubicBezTo>
                  <a:pt x="41512" y="25195"/>
                  <a:pt x="41698" y="24873"/>
                  <a:pt x="41806" y="24861"/>
                </a:cubicBezTo>
                <a:cubicBezTo>
                  <a:pt x="41988" y="24839"/>
                  <a:pt x="41963" y="25161"/>
                  <a:pt x="42107" y="25207"/>
                </a:cubicBezTo>
                <a:cubicBezTo>
                  <a:pt x="42234" y="25247"/>
                  <a:pt x="42520" y="25321"/>
                  <a:pt x="42400" y="25501"/>
                </a:cubicBezTo>
                <a:cubicBezTo>
                  <a:pt x="42248" y="25728"/>
                  <a:pt x="42379" y="25790"/>
                  <a:pt x="42000" y="25772"/>
                </a:cubicBezTo>
                <a:cubicBezTo>
                  <a:pt x="42001" y="25837"/>
                  <a:pt x="42017" y="25899"/>
                  <a:pt x="41986" y="26006"/>
                </a:cubicBezTo>
                <a:cubicBezTo>
                  <a:pt x="41924" y="26053"/>
                  <a:pt x="42011" y="26158"/>
                  <a:pt x="42047" y="26223"/>
                </a:cubicBezTo>
                <a:cubicBezTo>
                  <a:pt x="42112" y="26341"/>
                  <a:pt x="42378" y="26826"/>
                  <a:pt x="42335" y="26937"/>
                </a:cubicBezTo>
                <a:cubicBezTo>
                  <a:pt x="42322" y="26969"/>
                  <a:pt x="42162" y="27137"/>
                  <a:pt x="42102" y="27270"/>
                </a:cubicBezTo>
                <a:cubicBezTo>
                  <a:pt x="42026" y="27435"/>
                  <a:pt x="42011" y="27506"/>
                  <a:pt x="41902" y="27668"/>
                </a:cubicBezTo>
                <a:cubicBezTo>
                  <a:pt x="41649" y="28022"/>
                  <a:pt x="41759" y="28114"/>
                  <a:pt x="41613" y="28401"/>
                </a:cubicBezTo>
                <a:cubicBezTo>
                  <a:pt x="41497" y="28629"/>
                  <a:pt x="41195" y="28777"/>
                  <a:pt x="41038" y="28538"/>
                </a:cubicBezTo>
                <a:cubicBezTo>
                  <a:pt x="40991" y="28466"/>
                  <a:pt x="40894" y="28486"/>
                  <a:pt x="40795" y="28471"/>
                </a:cubicBezTo>
                <a:cubicBezTo>
                  <a:pt x="40566" y="28435"/>
                  <a:pt x="40666" y="28447"/>
                  <a:pt x="40464" y="28490"/>
                </a:cubicBezTo>
                <a:cubicBezTo>
                  <a:pt x="40365" y="28511"/>
                  <a:pt x="40300" y="28484"/>
                  <a:pt x="40207" y="28454"/>
                </a:cubicBezTo>
                <a:close/>
                <a:moveTo>
                  <a:pt x="44253" y="23592"/>
                </a:moveTo>
                <a:cubicBezTo>
                  <a:pt x="44356" y="23405"/>
                  <a:pt x="44400" y="23077"/>
                  <a:pt x="44187" y="22945"/>
                </a:cubicBezTo>
                <a:cubicBezTo>
                  <a:pt x="44074" y="22876"/>
                  <a:pt x="44095" y="23100"/>
                  <a:pt x="44087" y="23182"/>
                </a:cubicBezTo>
                <a:cubicBezTo>
                  <a:pt x="44076" y="23289"/>
                  <a:pt x="44083" y="23569"/>
                  <a:pt x="44196" y="23619"/>
                </a:cubicBezTo>
                <a:cubicBezTo>
                  <a:pt x="44224" y="23631"/>
                  <a:pt x="44238" y="23611"/>
                  <a:pt x="44253" y="23592"/>
                </a:cubicBezTo>
                <a:close/>
                <a:moveTo>
                  <a:pt x="43764" y="23055"/>
                </a:moveTo>
                <a:cubicBezTo>
                  <a:pt x="43961" y="23082"/>
                  <a:pt x="43656" y="22869"/>
                  <a:pt x="43651" y="22974"/>
                </a:cubicBezTo>
                <a:cubicBezTo>
                  <a:pt x="43648" y="23017"/>
                  <a:pt x="43732" y="23047"/>
                  <a:pt x="43764" y="23055"/>
                </a:cubicBezTo>
                <a:close/>
                <a:moveTo>
                  <a:pt x="43534" y="24417"/>
                </a:moveTo>
                <a:cubicBezTo>
                  <a:pt x="43391" y="24547"/>
                  <a:pt x="43343" y="24769"/>
                  <a:pt x="43493" y="24664"/>
                </a:cubicBezTo>
                <a:cubicBezTo>
                  <a:pt x="43714" y="24511"/>
                  <a:pt x="43706" y="24694"/>
                  <a:pt x="43812" y="24582"/>
                </a:cubicBezTo>
                <a:cubicBezTo>
                  <a:pt x="43911" y="24479"/>
                  <a:pt x="44021" y="24821"/>
                  <a:pt x="44054" y="24891"/>
                </a:cubicBezTo>
                <a:cubicBezTo>
                  <a:pt x="44106" y="25003"/>
                  <a:pt x="44272" y="25307"/>
                  <a:pt x="44437" y="25181"/>
                </a:cubicBezTo>
                <a:cubicBezTo>
                  <a:pt x="44573" y="25077"/>
                  <a:pt x="44503" y="24784"/>
                  <a:pt x="44657" y="24904"/>
                </a:cubicBezTo>
                <a:cubicBezTo>
                  <a:pt x="44834" y="25042"/>
                  <a:pt x="44739" y="24397"/>
                  <a:pt x="44726" y="24340"/>
                </a:cubicBezTo>
                <a:cubicBezTo>
                  <a:pt x="44701" y="24230"/>
                  <a:pt x="44615" y="23833"/>
                  <a:pt x="44431" y="23976"/>
                </a:cubicBezTo>
                <a:cubicBezTo>
                  <a:pt x="44359" y="24032"/>
                  <a:pt x="43984" y="24451"/>
                  <a:pt x="43927" y="24403"/>
                </a:cubicBezTo>
                <a:cubicBezTo>
                  <a:pt x="43808" y="24304"/>
                  <a:pt x="43911" y="24096"/>
                  <a:pt x="43534" y="24417"/>
                </a:cubicBezTo>
                <a:close/>
                <a:moveTo>
                  <a:pt x="43283" y="23258"/>
                </a:moveTo>
                <a:cubicBezTo>
                  <a:pt x="43309" y="23542"/>
                  <a:pt x="43603" y="23398"/>
                  <a:pt x="43440" y="23210"/>
                </a:cubicBezTo>
                <a:cubicBezTo>
                  <a:pt x="43377" y="23138"/>
                  <a:pt x="43293" y="23146"/>
                  <a:pt x="43283" y="23258"/>
                </a:cubicBezTo>
                <a:close/>
                <a:moveTo>
                  <a:pt x="43824" y="22772"/>
                </a:moveTo>
                <a:cubicBezTo>
                  <a:pt x="43877" y="22812"/>
                  <a:pt x="43739" y="22456"/>
                  <a:pt x="43671" y="22393"/>
                </a:cubicBezTo>
                <a:cubicBezTo>
                  <a:pt x="43509" y="22241"/>
                  <a:pt x="42982" y="22471"/>
                  <a:pt x="42997" y="21805"/>
                </a:cubicBezTo>
                <a:cubicBezTo>
                  <a:pt x="43005" y="21473"/>
                  <a:pt x="43250" y="21111"/>
                  <a:pt x="43003" y="20806"/>
                </a:cubicBezTo>
                <a:cubicBezTo>
                  <a:pt x="42883" y="20658"/>
                  <a:pt x="42560" y="20618"/>
                  <a:pt x="42516" y="20904"/>
                </a:cubicBezTo>
                <a:cubicBezTo>
                  <a:pt x="42489" y="21080"/>
                  <a:pt x="42576" y="21443"/>
                  <a:pt x="42432" y="21519"/>
                </a:cubicBezTo>
                <a:cubicBezTo>
                  <a:pt x="42351" y="21561"/>
                  <a:pt x="42399" y="21652"/>
                  <a:pt x="42427" y="21738"/>
                </a:cubicBezTo>
                <a:cubicBezTo>
                  <a:pt x="42512" y="22001"/>
                  <a:pt x="42622" y="22032"/>
                  <a:pt x="42735" y="22248"/>
                </a:cubicBezTo>
                <a:cubicBezTo>
                  <a:pt x="42855" y="22479"/>
                  <a:pt x="43004" y="22421"/>
                  <a:pt x="43251" y="22465"/>
                </a:cubicBezTo>
                <a:cubicBezTo>
                  <a:pt x="43498" y="22509"/>
                  <a:pt x="43642" y="22607"/>
                  <a:pt x="43824" y="22772"/>
                </a:cubicBezTo>
                <a:close/>
                <a:moveTo>
                  <a:pt x="42860" y="22733"/>
                </a:moveTo>
                <a:cubicBezTo>
                  <a:pt x="43078" y="22935"/>
                  <a:pt x="42978" y="22588"/>
                  <a:pt x="42825" y="22571"/>
                </a:cubicBezTo>
                <a:cubicBezTo>
                  <a:pt x="42730" y="22560"/>
                  <a:pt x="42839" y="22709"/>
                  <a:pt x="42860" y="22733"/>
                </a:cubicBezTo>
                <a:close/>
                <a:moveTo>
                  <a:pt x="42062" y="24112"/>
                </a:moveTo>
                <a:cubicBezTo>
                  <a:pt x="42200" y="23975"/>
                  <a:pt x="42550" y="23565"/>
                  <a:pt x="42491" y="23353"/>
                </a:cubicBezTo>
                <a:cubicBezTo>
                  <a:pt x="42466" y="23264"/>
                  <a:pt x="42430" y="23485"/>
                  <a:pt x="42415" y="23521"/>
                </a:cubicBezTo>
                <a:cubicBezTo>
                  <a:pt x="42353" y="23664"/>
                  <a:pt x="41905" y="24149"/>
                  <a:pt x="41940" y="24198"/>
                </a:cubicBezTo>
                <a:cubicBezTo>
                  <a:pt x="41980" y="24194"/>
                  <a:pt x="42033" y="24138"/>
                  <a:pt x="42062" y="24112"/>
                </a:cubicBezTo>
                <a:close/>
                <a:moveTo>
                  <a:pt x="42480" y="18596"/>
                </a:moveTo>
                <a:cubicBezTo>
                  <a:pt x="42403" y="18032"/>
                  <a:pt x="41990" y="18563"/>
                  <a:pt x="42080" y="19036"/>
                </a:cubicBezTo>
                <a:cubicBezTo>
                  <a:pt x="42112" y="19199"/>
                  <a:pt x="42163" y="19278"/>
                  <a:pt x="42270" y="19400"/>
                </a:cubicBezTo>
                <a:cubicBezTo>
                  <a:pt x="42381" y="19514"/>
                  <a:pt x="42389" y="19340"/>
                  <a:pt x="42409" y="19233"/>
                </a:cubicBezTo>
                <a:cubicBezTo>
                  <a:pt x="42449" y="19027"/>
                  <a:pt x="42485" y="18806"/>
                  <a:pt x="42480" y="18596"/>
                </a:cubicBezTo>
                <a:close/>
                <a:moveTo>
                  <a:pt x="21713" y="11115"/>
                </a:moveTo>
                <a:cubicBezTo>
                  <a:pt x="21827" y="11088"/>
                  <a:pt x="21934" y="11025"/>
                  <a:pt x="22096" y="10929"/>
                </a:cubicBezTo>
                <a:cubicBezTo>
                  <a:pt x="22275" y="10823"/>
                  <a:pt x="22230" y="11012"/>
                  <a:pt x="22294" y="11109"/>
                </a:cubicBezTo>
                <a:cubicBezTo>
                  <a:pt x="22367" y="11220"/>
                  <a:pt x="22496" y="11365"/>
                  <a:pt x="22579" y="11491"/>
                </a:cubicBezTo>
                <a:cubicBezTo>
                  <a:pt x="22538" y="11567"/>
                  <a:pt x="22421" y="11556"/>
                  <a:pt x="22284" y="11575"/>
                </a:cubicBezTo>
                <a:cubicBezTo>
                  <a:pt x="21903" y="11630"/>
                  <a:pt x="21786" y="11151"/>
                  <a:pt x="21713" y="11115"/>
                </a:cubicBezTo>
                <a:close/>
                <a:moveTo>
                  <a:pt x="27412" y="10679"/>
                </a:moveTo>
                <a:cubicBezTo>
                  <a:pt x="27541" y="10662"/>
                  <a:pt x="27583" y="10873"/>
                  <a:pt x="27092" y="10812"/>
                </a:cubicBezTo>
                <a:cubicBezTo>
                  <a:pt x="26745" y="10769"/>
                  <a:pt x="26373" y="10652"/>
                  <a:pt x="26247" y="11066"/>
                </a:cubicBezTo>
                <a:cubicBezTo>
                  <a:pt x="26211" y="11185"/>
                  <a:pt x="26180" y="11272"/>
                  <a:pt x="26073" y="11125"/>
                </a:cubicBezTo>
                <a:cubicBezTo>
                  <a:pt x="25940" y="10942"/>
                  <a:pt x="26158" y="10704"/>
                  <a:pt x="26363" y="10656"/>
                </a:cubicBezTo>
                <a:cubicBezTo>
                  <a:pt x="26663" y="10586"/>
                  <a:pt x="27007" y="10771"/>
                  <a:pt x="27375" y="10689"/>
                </a:cubicBezTo>
                <a:cubicBezTo>
                  <a:pt x="27389" y="10686"/>
                  <a:pt x="27398" y="10681"/>
                  <a:pt x="27412" y="10679"/>
                </a:cubicBezTo>
                <a:close/>
                <a:moveTo>
                  <a:pt x="22343" y="10695"/>
                </a:moveTo>
                <a:cubicBezTo>
                  <a:pt x="22490" y="10709"/>
                  <a:pt x="22552" y="10931"/>
                  <a:pt x="22304" y="10802"/>
                </a:cubicBezTo>
                <a:cubicBezTo>
                  <a:pt x="22196" y="10746"/>
                  <a:pt x="22271" y="10697"/>
                  <a:pt x="22343" y="10695"/>
                </a:cubicBezTo>
                <a:close/>
                <a:moveTo>
                  <a:pt x="30601" y="24336"/>
                </a:moveTo>
                <a:cubicBezTo>
                  <a:pt x="30455" y="24089"/>
                  <a:pt x="30295" y="23783"/>
                  <a:pt x="30215" y="23932"/>
                </a:cubicBezTo>
                <a:cubicBezTo>
                  <a:pt x="30053" y="24235"/>
                  <a:pt x="29994" y="24903"/>
                  <a:pt x="30314" y="25095"/>
                </a:cubicBezTo>
                <a:cubicBezTo>
                  <a:pt x="30556" y="25240"/>
                  <a:pt x="30757" y="24952"/>
                  <a:pt x="30726" y="24687"/>
                </a:cubicBezTo>
                <a:cubicBezTo>
                  <a:pt x="30711" y="24557"/>
                  <a:pt x="30661" y="24450"/>
                  <a:pt x="30601" y="24336"/>
                </a:cubicBezTo>
                <a:close/>
                <a:moveTo>
                  <a:pt x="38796" y="20490"/>
                </a:moveTo>
                <a:cubicBezTo>
                  <a:pt x="38798" y="20924"/>
                  <a:pt x="39405" y="20741"/>
                  <a:pt x="39359" y="20372"/>
                </a:cubicBezTo>
                <a:cubicBezTo>
                  <a:pt x="39323" y="20092"/>
                  <a:pt x="38855" y="20131"/>
                  <a:pt x="38796" y="20490"/>
                </a:cubicBezTo>
                <a:close/>
                <a:moveTo>
                  <a:pt x="46290" y="2618"/>
                </a:moveTo>
                <a:cubicBezTo>
                  <a:pt x="45792" y="2581"/>
                  <a:pt x="45993" y="2865"/>
                  <a:pt x="46351" y="2738"/>
                </a:cubicBezTo>
                <a:cubicBezTo>
                  <a:pt x="46520" y="2678"/>
                  <a:pt x="46384" y="2633"/>
                  <a:pt x="46290" y="2618"/>
                </a:cubicBezTo>
                <a:close/>
                <a:moveTo>
                  <a:pt x="34439" y="7879"/>
                </a:moveTo>
                <a:cubicBezTo>
                  <a:pt x="34555" y="8125"/>
                  <a:pt x="34536" y="8109"/>
                  <a:pt x="34481" y="8367"/>
                </a:cubicBezTo>
                <a:cubicBezTo>
                  <a:pt x="34421" y="8645"/>
                  <a:pt x="33625" y="9131"/>
                  <a:pt x="33812" y="8847"/>
                </a:cubicBezTo>
                <a:cubicBezTo>
                  <a:pt x="34033" y="8511"/>
                  <a:pt x="34219" y="8402"/>
                  <a:pt x="34207" y="7943"/>
                </a:cubicBezTo>
                <a:cubicBezTo>
                  <a:pt x="34204" y="7851"/>
                  <a:pt x="34182" y="7735"/>
                  <a:pt x="34217" y="7649"/>
                </a:cubicBezTo>
                <a:cubicBezTo>
                  <a:pt x="34274" y="7548"/>
                  <a:pt x="34423" y="7847"/>
                  <a:pt x="34439" y="7879"/>
                </a:cubicBezTo>
                <a:close/>
                <a:moveTo>
                  <a:pt x="26673" y="483"/>
                </a:moveTo>
                <a:cubicBezTo>
                  <a:pt x="26574" y="468"/>
                  <a:pt x="26280" y="429"/>
                  <a:pt x="26295" y="608"/>
                </a:cubicBezTo>
                <a:cubicBezTo>
                  <a:pt x="26324" y="956"/>
                  <a:pt x="27815" y="670"/>
                  <a:pt x="26673" y="483"/>
                </a:cubicBezTo>
                <a:close/>
                <a:moveTo>
                  <a:pt x="25540" y="297"/>
                </a:moveTo>
                <a:cubicBezTo>
                  <a:pt x="25367" y="282"/>
                  <a:pt x="24851" y="227"/>
                  <a:pt x="24730" y="363"/>
                </a:cubicBezTo>
                <a:cubicBezTo>
                  <a:pt x="24605" y="503"/>
                  <a:pt x="25747" y="576"/>
                  <a:pt x="25812" y="572"/>
                </a:cubicBezTo>
                <a:cubicBezTo>
                  <a:pt x="26138" y="554"/>
                  <a:pt x="25890" y="325"/>
                  <a:pt x="25625" y="304"/>
                </a:cubicBezTo>
                <a:lnTo>
                  <a:pt x="25540" y="297"/>
                </a:lnTo>
                <a:close/>
                <a:moveTo>
                  <a:pt x="24198" y="208"/>
                </a:moveTo>
                <a:cubicBezTo>
                  <a:pt x="24382" y="331"/>
                  <a:pt x="25328" y="217"/>
                  <a:pt x="25027" y="77"/>
                </a:cubicBezTo>
                <a:cubicBezTo>
                  <a:pt x="24861" y="0"/>
                  <a:pt x="24226" y="21"/>
                  <a:pt x="24184" y="171"/>
                </a:cubicBezTo>
                <a:cubicBezTo>
                  <a:pt x="24180" y="188"/>
                  <a:pt x="24188" y="196"/>
                  <a:pt x="24198" y="208"/>
                </a:cubicBezTo>
                <a:close/>
                <a:moveTo>
                  <a:pt x="37201" y="1580"/>
                </a:moveTo>
                <a:cubicBezTo>
                  <a:pt x="37256" y="1593"/>
                  <a:pt x="37776" y="1680"/>
                  <a:pt x="37783" y="1604"/>
                </a:cubicBezTo>
                <a:cubicBezTo>
                  <a:pt x="37792" y="1509"/>
                  <a:pt x="36705" y="1441"/>
                  <a:pt x="37201" y="1580"/>
                </a:cubicBezTo>
                <a:close/>
                <a:moveTo>
                  <a:pt x="36417" y="2019"/>
                </a:moveTo>
                <a:cubicBezTo>
                  <a:pt x="36385" y="2100"/>
                  <a:pt x="36975" y="2021"/>
                  <a:pt x="36672" y="1988"/>
                </a:cubicBezTo>
                <a:cubicBezTo>
                  <a:pt x="36588" y="1980"/>
                  <a:pt x="36494" y="1983"/>
                  <a:pt x="36417" y="2019"/>
                </a:cubicBezTo>
                <a:close/>
                <a:moveTo>
                  <a:pt x="36266" y="1379"/>
                </a:moveTo>
                <a:cubicBezTo>
                  <a:pt x="35965" y="1327"/>
                  <a:pt x="35836" y="1331"/>
                  <a:pt x="35540" y="1358"/>
                </a:cubicBezTo>
                <a:cubicBezTo>
                  <a:pt x="35375" y="1372"/>
                  <a:pt x="35002" y="1297"/>
                  <a:pt x="34895" y="1360"/>
                </a:cubicBezTo>
                <a:cubicBezTo>
                  <a:pt x="34729" y="1459"/>
                  <a:pt x="35311" y="1615"/>
                  <a:pt x="35371" y="1625"/>
                </a:cubicBezTo>
                <a:cubicBezTo>
                  <a:pt x="35489" y="1646"/>
                  <a:pt x="36233" y="1680"/>
                  <a:pt x="36272" y="1597"/>
                </a:cubicBezTo>
                <a:cubicBezTo>
                  <a:pt x="36300" y="1537"/>
                  <a:pt x="35974" y="1445"/>
                  <a:pt x="36169" y="1483"/>
                </a:cubicBezTo>
                <a:cubicBezTo>
                  <a:pt x="36171" y="1483"/>
                  <a:pt x="36764" y="1583"/>
                  <a:pt x="36586" y="1475"/>
                </a:cubicBezTo>
                <a:cubicBezTo>
                  <a:pt x="36511" y="1430"/>
                  <a:pt x="36352" y="1397"/>
                  <a:pt x="36266" y="1379"/>
                </a:cubicBezTo>
                <a:close/>
                <a:moveTo>
                  <a:pt x="47078" y="11198"/>
                </a:moveTo>
                <a:cubicBezTo>
                  <a:pt x="46899" y="11387"/>
                  <a:pt x="47109" y="11399"/>
                  <a:pt x="47180" y="11205"/>
                </a:cubicBezTo>
                <a:cubicBezTo>
                  <a:pt x="47209" y="11126"/>
                  <a:pt x="47115" y="11169"/>
                  <a:pt x="47078" y="11198"/>
                </a:cubicBezTo>
                <a:close/>
                <a:moveTo>
                  <a:pt x="45413" y="10781"/>
                </a:moveTo>
                <a:cubicBezTo>
                  <a:pt x="45417" y="10650"/>
                  <a:pt x="45087" y="10374"/>
                  <a:pt x="44990" y="10254"/>
                </a:cubicBezTo>
                <a:cubicBezTo>
                  <a:pt x="44853" y="10083"/>
                  <a:pt x="44661" y="9729"/>
                  <a:pt x="45070" y="9860"/>
                </a:cubicBezTo>
                <a:cubicBezTo>
                  <a:pt x="45272" y="9925"/>
                  <a:pt x="45223" y="9895"/>
                  <a:pt x="45068" y="9757"/>
                </a:cubicBezTo>
                <a:cubicBezTo>
                  <a:pt x="44669" y="9402"/>
                  <a:pt x="44247" y="9065"/>
                  <a:pt x="43908" y="8649"/>
                </a:cubicBezTo>
                <a:cubicBezTo>
                  <a:pt x="43794" y="8509"/>
                  <a:pt x="43523" y="8197"/>
                  <a:pt x="43361" y="8132"/>
                </a:cubicBezTo>
                <a:cubicBezTo>
                  <a:pt x="43334" y="8152"/>
                  <a:pt x="43542" y="8588"/>
                  <a:pt x="43568" y="8633"/>
                </a:cubicBezTo>
                <a:cubicBezTo>
                  <a:pt x="43729" y="8906"/>
                  <a:pt x="44029" y="9184"/>
                  <a:pt x="44234" y="9448"/>
                </a:cubicBezTo>
                <a:cubicBezTo>
                  <a:pt x="44502" y="9793"/>
                  <a:pt x="44684" y="10099"/>
                  <a:pt x="44902" y="10472"/>
                </a:cubicBezTo>
                <a:cubicBezTo>
                  <a:pt x="44973" y="10594"/>
                  <a:pt x="45189" y="10936"/>
                  <a:pt x="45376" y="10830"/>
                </a:cubicBezTo>
                <a:cubicBezTo>
                  <a:pt x="45400" y="10816"/>
                  <a:pt x="45405" y="10806"/>
                  <a:pt x="45413" y="10781"/>
                </a:cubicBezTo>
                <a:close/>
                <a:moveTo>
                  <a:pt x="15164" y="14673"/>
                </a:moveTo>
                <a:cubicBezTo>
                  <a:pt x="15316" y="14633"/>
                  <a:pt x="15468" y="14585"/>
                  <a:pt x="15297" y="14781"/>
                </a:cubicBezTo>
                <a:cubicBezTo>
                  <a:pt x="15061" y="15051"/>
                  <a:pt x="14644" y="14870"/>
                  <a:pt x="14931" y="14747"/>
                </a:cubicBezTo>
                <a:cubicBezTo>
                  <a:pt x="15002" y="14717"/>
                  <a:pt x="15089" y="14694"/>
                  <a:pt x="15164" y="14673"/>
                </a:cubicBezTo>
                <a:close/>
              </a:path>
            </a:pathLst>
          </a:custGeom>
          <a:solidFill>
            <a:srgbClr val="0099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3" name="1">
            <a:extLst>
              <a:ext uri="{FF2B5EF4-FFF2-40B4-BE49-F238E27FC236}">
                <a16:creationId xmlns:a16="http://schemas.microsoft.com/office/drawing/2014/main" id="{6CB34E4E-2116-4D69-BCA8-FEBF3C210E7A}"/>
              </a:ext>
            </a:extLst>
          </p:cNvPr>
          <p:cNvSpPr>
            <a:spLocks noEditPoints="1"/>
          </p:cNvSpPr>
          <p:nvPr/>
        </p:nvSpPr>
        <p:spPr bwMode="auto">
          <a:xfrm>
            <a:off x="7088502" y="2576024"/>
            <a:ext cx="1631891" cy="1541236"/>
          </a:xfrm>
          <a:custGeom>
            <a:avLst/>
            <a:gdLst>
              <a:gd name="T0" fmla="*/ 6835 w 18396"/>
              <a:gd name="T1" fmla="*/ 5140 h 17352"/>
              <a:gd name="T2" fmla="*/ 8413 w 18396"/>
              <a:gd name="T3" fmla="*/ 5082 h 17352"/>
              <a:gd name="T4" fmla="*/ 9634 w 18396"/>
              <a:gd name="T5" fmla="*/ 6828 h 17352"/>
              <a:gd name="T6" fmla="*/ 10565 w 18396"/>
              <a:gd name="T7" fmla="*/ 5030 h 17352"/>
              <a:gd name="T8" fmla="*/ 11718 w 18396"/>
              <a:gd name="T9" fmla="*/ 7892 h 17352"/>
              <a:gd name="T10" fmla="*/ 12659 w 18396"/>
              <a:gd name="T11" fmla="*/ 10048 h 17352"/>
              <a:gd name="T12" fmla="*/ 10564 w 18396"/>
              <a:gd name="T13" fmla="*/ 13379 h 17352"/>
              <a:gd name="T14" fmla="*/ 8747 w 18396"/>
              <a:gd name="T15" fmla="*/ 14601 h 17352"/>
              <a:gd name="T16" fmla="*/ 7205 w 18396"/>
              <a:gd name="T17" fmla="*/ 14245 h 17352"/>
              <a:gd name="T18" fmla="*/ 6930 w 18396"/>
              <a:gd name="T19" fmla="*/ 12898 h 17352"/>
              <a:gd name="T20" fmla="*/ 6031 w 18396"/>
              <a:gd name="T21" fmla="*/ 12252 h 17352"/>
              <a:gd name="T22" fmla="*/ 3022 w 18396"/>
              <a:gd name="T23" fmla="*/ 12646 h 17352"/>
              <a:gd name="T24" fmla="*/ 640 w 18396"/>
              <a:gd name="T25" fmla="*/ 12254 h 17352"/>
              <a:gd name="T26" fmla="*/ 694 w 18396"/>
              <a:gd name="T27" fmla="*/ 9840 h 17352"/>
              <a:gd name="T28" fmla="*/ 3406 w 18396"/>
              <a:gd name="T29" fmla="*/ 7591 h 17352"/>
              <a:gd name="T30" fmla="*/ 5071 w 18396"/>
              <a:gd name="T31" fmla="*/ 5869 h 17352"/>
              <a:gd name="T32" fmla="*/ 6129 w 18396"/>
              <a:gd name="T33" fmla="*/ 6104 h 17352"/>
              <a:gd name="T34" fmla="*/ 7695 w 18396"/>
              <a:gd name="T35" fmla="*/ 16002 h 17352"/>
              <a:gd name="T36" fmla="*/ 8306 w 18396"/>
              <a:gd name="T37" fmla="*/ 15333 h 17352"/>
              <a:gd name="T38" fmla="*/ 16428 w 18396"/>
              <a:gd name="T39" fmla="*/ 15481 h 17352"/>
              <a:gd name="T40" fmla="*/ 18072 w 18396"/>
              <a:gd name="T41" fmla="*/ 14514 h 17352"/>
              <a:gd name="T42" fmla="*/ 17581 w 18396"/>
              <a:gd name="T43" fmla="*/ 13879 h 17352"/>
              <a:gd name="T44" fmla="*/ 17417 w 18396"/>
              <a:gd name="T45" fmla="*/ 13613 h 17352"/>
              <a:gd name="T46" fmla="*/ 15661 w 18396"/>
              <a:gd name="T47" fmla="*/ 15437 h 17352"/>
              <a:gd name="T48" fmla="*/ 13046 w 18396"/>
              <a:gd name="T49" fmla="*/ 16965 h 17352"/>
              <a:gd name="T50" fmla="*/ 14169 w 18396"/>
              <a:gd name="T51" fmla="*/ 16947 h 17352"/>
              <a:gd name="T52" fmla="*/ 16020 w 18396"/>
              <a:gd name="T53" fmla="*/ 15713 h 17352"/>
              <a:gd name="T54" fmla="*/ 9126 w 18396"/>
              <a:gd name="T55" fmla="*/ 3715 h 17352"/>
              <a:gd name="T56" fmla="*/ 9712 w 18396"/>
              <a:gd name="T57" fmla="*/ 1512 h 17352"/>
              <a:gd name="T58" fmla="*/ 11483 w 18396"/>
              <a:gd name="T59" fmla="*/ 2345 h 17352"/>
              <a:gd name="T60" fmla="*/ 12992 w 18396"/>
              <a:gd name="T61" fmla="*/ 4430 h 17352"/>
              <a:gd name="T62" fmla="*/ 10997 w 18396"/>
              <a:gd name="T63" fmla="*/ 3497 h 17352"/>
              <a:gd name="T64" fmla="*/ 9973 w 18396"/>
              <a:gd name="T65" fmla="*/ 3910 h 17352"/>
              <a:gd name="T66" fmla="*/ 8910 w 18396"/>
              <a:gd name="T67" fmla="*/ 2528 h 17352"/>
              <a:gd name="T68" fmla="*/ 7559 w 18396"/>
              <a:gd name="T69" fmla="*/ 1495 h 17352"/>
              <a:gd name="T70" fmla="*/ 7967 w 18396"/>
              <a:gd name="T71" fmla="*/ 1214 h 17352"/>
              <a:gd name="T72" fmla="*/ 9712 w 18396"/>
              <a:gd name="T73" fmla="*/ 1512 h 17352"/>
              <a:gd name="T74" fmla="*/ 5641 w 18396"/>
              <a:gd name="T75" fmla="*/ 1917 h 17352"/>
              <a:gd name="T76" fmla="*/ 6038 w 18396"/>
              <a:gd name="T77" fmla="*/ 164 h 17352"/>
              <a:gd name="T78" fmla="*/ 6255 w 18396"/>
              <a:gd name="T79" fmla="*/ 1927 h 17352"/>
              <a:gd name="T80" fmla="*/ 6156 w 18396"/>
              <a:gd name="T81" fmla="*/ 1922 h 17352"/>
              <a:gd name="T82" fmla="*/ 16651 w 18396"/>
              <a:gd name="T83" fmla="*/ 8144 h 17352"/>
              <a:gd name="T84" fmla="*/ 14539 w 18396"/>
              <a:gd name="T85" fmla="*/ 2892 h 17352"/>
              <a:gd name="T86" fmla="*/ 13865 w 18396"/>
              <a:gd name="T87" fmla="*/ 2146 h 17352"/>
              <a:gd name="T88" fmla="*/ 13908 w 18396"/>
              <a:gd name="T89" fmla="*/ 2364 h 17352"/>
              <a:gd name="T90" fmla="*/ 13005 w 18396"/>
              <a:gd name="T91" fmla="*/ 2653 h 17352"/>
              <a:gd name="T92" fmla="*/ 13527 w 18396"/>
              <a:gd name="T93" fmla="*/ 2704 h 17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396" h="17352">
                <a:moveTo>
                  <a:pt x="6245" y="6075"/>
                </a:moveTo>
                <a:cubicBezTo>
                  <a:pt x="6318" y="6027"/>
                  <a:pt x="6177" y="5914"/>
                  <a:pt x="6313" y="5679"/>
                </a:cubicBezTo>
                <a:cubicBezTo>
                  <a:pt x="6452" y="5445"/>
                  <a:pt x="6571" y="5233"/>
                  <a:pt x="6835" y="5140"/>
                </a:cubicBezTo>
                <a:cubicBezTo>
                  <a:pt x="7060" y="5061"/>
                  <a:pt x="7103" y="5070"/>
                  <a:pt x="7188" y="4852"/>
                </a:cubicBezTo>
                <a:cubicBezTo>
                  <a:pt x="7240" y="4718"/>
                  <a:pt x="7522" y="4895"/>
                  <a:pt x="7601" y="4931"/>
                </a:cubicBezTo>
                <a:cubicBezTo>
                  <a:pt x="7704" y="4978"/>
                  <a:pt x="8248" y="5068"/>
                  <a:pt x="8413" y="5082"/>
                </a:cubicBezTo>
                <a:cubicBezTo>
                  <a:pt x="8883" y="5098"/>
                  <a:pt x="8006" y="5658"/>
                  <a:pt x="8106" y="6054"/>
                </a:cubicBezTo>
                <a:cubicBezTo>
                  <a:pt x="8175" y="6321"/>
                  <a:pt x="8675" y="6540"/>
                  <a:pt x="8897" y="6734"/>
                </a:cubicBezTo>
                <a:cubicBezTo>
                  <a:pt x="9136" y="6944"/>
                  <a:pt x="9346" y="7150"/>
                  <a:pt x="9634" y="6828"/>
                </a:cubicBezTo>
                <a:cubicBezTo>
                  <a:pt x="9948" y="6436"/>
                  <a:pt x="9960" y="5955"/>
                  <a:pt x="10073" y="5479"/>
                </a:cubicBezTo>
                <a:cubicBezTo>
                  <a:pt x="10133" y="5225"/>
                  <a:pt x="10192" y="4863"/>
                  <a:pt x="10376" y="4671"/>
                </a:cubicBezTo>
                <a:cubicBezTo>
                  <a:pt x="10518" y="4544"/>
                  <a:pt x="10556" y="4952"/>
                  <a:pt x="10565" y="5030"/>
                </a:cubicBezTo>
                <a:cubicBezTo>
                  <a:pt x="10609" y="5422"/>
                  <a:pt x="10571" y="5560"/>
                  <a:pt x="10854" y="5865"/>
                </a:cubicBezTo>
                <a:cubicBezTo>
                  <a:pt x="11347" y="6397"/>
                  <a:pt x="10997" y="7117"/>
                  <a:pt x="11261" y="7527"/>
                </a:cubicBezTo>
                <a:cubicBezTo>
                  <a:pt x="11349" y="7664"/>
                  <a:pt x="11580" y="7782"/>
                  <a:pt x="11718" y="7892"/>
                </a:cubicBezTo>
                <a:cubicBezTo>
                  <a:pt x="11881" y="8029"/>
                  <a:pt x="11863" y="8385"/>
                  <a:pt x="12027" y="8644"/>
                </a:cubicBezTo>
                <a:cubicBezTo>
                  <a:pt x="12124" y="8799"/>
                  <a:pt x="12177" y="8864"/>
                  <a:pt x="12265" y="9038"/>
                </a:cubicBezTo>
                <a:cubicBezTo>
                  <a:pt x="12413" y="9334"/>
                  <a:pt x="12698" y="9721"/>
                  <a:pt x="12659" y="10048"/>
                </a:cubicBezTo>
                <a:cubicBezTo>
                  <a:pt x="12579" y="10467"/>
                  <a:pt x="12539" y="10890"/>
                  <a:pt x="12336" y="11272"/>
                </a:cubicBezTo>
                <a:cubicBezTo>
                  <a:pt x="12075" y="11760"/>
                  <a:pt x="11906" y="12078"/>
                  <a:pt x="11468" y="12435"/>
                </a:cubicBezTo>
                <a:cubicBezTo>
                  <a:pt x="11116" y="12723"/>
                  <a:pt x="10855" y="13032"/>
                  <a:pt x="10564" y="13379"/>
                </a:cubicBezTo>
                <a:cubicBezTo>
                  <a:pt x="10405" y="13568"/>
                  <a:pt x="10133" y="13995"/>
                  <a:pt x="9963" y="14106"/>
                </a:cubicBezTo>
                <a:cubicBezTo>
                  <a:pt x="9832" y="14192"/>
                  <a:pt x="9467" y="14269"/>
                  <a:pt x="9297" y="14327"/>
                </a:cubicBezTo>
                <a:cubicBezTo>
                  <a:pt x="9049" y="14414"/>
                  <a:pt x="8961" y="14468"/>
                  <a:pt x="8747" y="14601"/>
                </a:cubicBezTo>
                <a:cubicBezTo>
                  <a:pt x="8640" y="14650"/>
                  <a:pt x="8584" y="14544"/>
                  <a:pt x="8513" y="14468"/>
                </a:cubicBezTo>
                <a:cubicBezTo>
                  <a:pt x="8339" y="14295"/>
                  <a:pt x="8525" y="14264"/>
                  <a:pt x="8243" y="14421"/>
                </a:cubicBezTo>
                <a:cubicBezTo>
                  <a:pt x="7955" y="14560"/>
                  <a:pt x="7386" y="14550"/>
                  <a:pt x="7205" y="14245"/>
                </a:cubicBezTo>
                <a:cubicBezTo>
                  <a:pt x="7075" y="13910"/>
                  <a:pt x="7227" y="13486"/>
                  <a:pt x="7194" y="13440"/>
                </a:cubicBezTo>
                <a:cubicBezTo>
                  <a:pt x="7181" y="13422"/>
                  <a:pt x="6979" y="13254"/>
                  <a:pt x="6957" y="13242"/>
                </a:cubicBezTo>
                <a:cubicBezTo>
                  <a:pt x="6760" y="13130"/>
                  <a:pt x="6716" y="13191"/>
                  <a:pt x="6930" y="12898"/>
                </a:cubicBezTo>
                <a:cubicBezTo>
                  <a:pt x="7602" y="11976"/>
                  <a:pt x="6628" y="12951"/>
                  <a:pt x="6424" y="13075"/>
                </a:cubicBezTo>
                <a:cubicBezTo>
                  <a:pt x="6162" y="13233"/>
                  <a:pt x="6202" y="12952"/>
                  <a:pt x="6187" y="12751"/>
                </a:cubicBezTo>
                <a:cubicBezTo>
                  <a:pt x="6177" y="12615"/>
                  <a:pt x="6151" y="12335"/>
                  <a:pt x="6031" y="12252"/>
                </a:cubicBezTo>
                <a:cubicBezTo>
                  <a:pt x="5885" y="12151"/>
                  <a:pt x="5446" y="12029"/>
                  <a:pt x="5261" y="12008"/>
                </a:cubicBezTo>
                <a:cubicBezTo>
                  <a:pt x="4898" y="11980"/>
                  <a:pt x="4450" y="12148"/>
                  <a:pt x="4081" y="12224"/>
                </a:cubicBezTo>
                <a:cubicBezTo>
                  <a:pt x="3557" y="12332"/>
                  <a:pt x="3468" y="12334"/>
                  <a:pt x="3022" y="12646"/>
                </a:cubicBezTo>
                <a:cubicBezTo>
                  <a:pt x="2515" y="13001"/>
                  <a:pt x="2302" y="12719"/>
                  <a:pt x="1724" y="12899"/>
                </a:cubicBezTo>
                <a:cubicBezTo>
                  <a:pt x="1312" y="13026"/>
                  <a:pt x="901" y="13405"/>
                  <a:pt x="452" y="13162"/>
                </a:cubicBezTo>
                <a:cubicBezTo>
                  <a:pt x="0" y="12918"/>
                  <a:pt x="585" y="12545"/>
                  <a:pt x="640" y="12254"/>
                </a:cubicBezTo>
                <a:cubicBezTo>
                  <a:pt x="673" y="12080"/>
                  <a:pt x="667" y="11694"/>
                  <a:pt x="676" y="11496"/>
                </a:cubicBezTo>
                <a:cubicBezTo>
                  <a:pt x="695" y="10956"/>
                  <a:pt x="600" y="10761"/>
                  <a:pt x="520" y="10264"/>
                </a:cubicBezTo>
                <a:cubicBezTo>
                  <a:pt x="466" y="9929"/>
                  <a:pt x="650" y="10222"/>
                  <a:pt x="694" y="9840"/>
                </a:cubicBezTo>
                <a:cubicBezTo>
                  <a:pt x="717" y="9622"/>
                  <a:pt x="744" y="8662"/>
                  <a:pt x="999" y="8617"/>
                </a:cubicBezTo>
                <a:cubicBezTo>
                  <a:pt x="1263" y="8571"/>
                  <a:pt x="1415" y="8398"/>
                  <a:pt x="1651" y="8268"/>
                </a:cubicBezTo>
                <a:cubicBezTo>
                  <a:pt x="2179" y="7978"/>
                  <a:pt x="2990" y="7960"/>
                  <a:pt x="3406" y="7591"/>
                </a:cubicBezTo>
                <a:cubicBezTo>
                  <a:pt x="3703" y="7307"/>
                  <a:pt x="3765" y="6948"/>
                  <a:pt x="3923" y="6797"/>
                </a:cubicBezTo>
                <a:cubicBezTo>
                  <a:pt x="4026" y="6699"/>
                  <a:pt x="4156" y="6938"/>
                  <a:pt x="4598" y="6396"/>
                </a:cubicBezTo>
                <a:cubicBezTo>
                  <a:pt x="4758" y="6201"/>
                  <a:pt x="4869" y="6023"/>
                  <a:pt x="5071" y="5869"/>
                </a:cubicBezTo>
                <a:cubicBezTo>
                  <a:pt x="5193" y="5776"/>
                  <a:pt x="5095" y="5747"/>
                  <a:pt x="5232" y="5749"/>
                </a:cubicBezTo>
                <a:cubicBezTo>
                  <a:pt x="5351" y="5751"/>
                  <a:pt x="5448" y="5619"/>
                  <a:pt x="5596" y="5844"/>
                </a:cubicBezTo>
                <a:cubicBezTo>
                  <a:pt x="5842" y="6219"/>
                  <a:pt x="5538" y="6237"/>
                  <a:pt x="6129" y="6104"/>
                </a:cubicBezTo>
                <a:cubicBezTo>
                  <a:pt x="6170" y="6095"/>
                  <a:pt x="6205" y="6088"/>
                  <a:pt x="6245" y="6075"/>
                </a:cubicBezTo>
                <a:close/>
                <a:moveTo>
                  <a:pt x="8306" y="15333"/>
                </a:moveTo>
                <a:cubicBezTo>
                  <a:pt x="7744" y="15379"/>
                  <a:pt x="7739" y="15481"/>
                  <a:pt x="7695" y="16002"/>
                </a:cubicBezTo>
                <a:cubicBezTo>
                  <a:pt x="7647" y="16558"/>
                  <a:pt x="8151" y="15970"/>
                  <a:pt x="8259" y="16082"/>
                </a:cubicBezTo>
                <a:cubicBezTo>
                  <a:pt x="8297" y="16122"/>
                  <a:pt x="8673" y="15678"/>
                  <a:pt x="8703" y="15631"/>
                </a:cubicBezTo>
                <a:cubicBezTo>
                  <a:pt x="8917" y="15283"/>
                  <a:pt x="8535" y="15314"/>
                  <a:pt x="8306" y="15333"/>
                </a:cubicBezTo>
                <a:close/>
                <a:moveTo>
                  <a:pt x="17023" y="14480"/>
                </a:moveTo>
                <a:cubicBezTo>
                  <a:pt x="16866" y="14643"/>
                  <a:pt x="16730" y="14727"/>
                  <a:pt x="16744" y="14961"/>
                </a:cubicBezTo>
                <a:cubicBezTo>
                  <a:pt x="16766" y="15315"/>
                  <a:pt x="16461" y="15382"/>
                  <a:pt x="16428" y="15481"/>
                </a:cubicBezTo>
                <a:cubicBezTo>
                  <a:pt x="16405" y="15550"/>
                  <a:pt x="16592" y="15524"/>
                  <a:pt x="16635" y="15508"/>
                </a:cubicBezTo>
                <a:cubicBezTo>
                  <a:pt x="16857" y="15428"/>
                  <a:pt x="17316" y="15076"/>
                  <a:pt x="17471" y="14893"/>
                </a:cubicBezTo>
                <a:cubicBezTo>
                  <a:pt x="17670" y="14659"/>
                  <a:pt x="17824" y="14724"/>
                  <a:pt x="18072" y="14514"/>
                </a:cubicBezTo>
                <a:cubicBezTo>
                  <a:pt x="18126" y="14468"/>
                  <a:pt x="18396" y="14237"/>
                  <a:pt x="18211" y="14200"/>
                </a:cubicBezTo>
                <a:cubicBezTo>
                  <a:pt x="17961" y="14164"/>
                  <a:pt x="17758" y="14242"/>
                  <a:pt x="17732" y="13945"/>
                </a:cubicBezTo>
                <a:cubicBezTo>
                  <a:pt x="17717" y="13767"/>
                  <a:pt x="17655" y="13921"/>
                  <a:pt x="17581" y="13879"/>
                </a:cubicBezTo>
                <a:cubicBezTo>
                  <a:pt x="17470" y="13815"/>
                  <a:pt x="17681" y="13458"/>
                  <a:pt x="17558" y="13255"/>
                </a:cubicBezTo>
                <a:cubicBezTo>
                  <a:pt x="17547" y="13238"/>
                  <a:pt x="17406" y="13034"/>
                  <a:pt x="17388" y="13056"/>
                </a:cubicBezTo>
                <a:cubicBezTo>
                  <a:pt x="17329" y="13126"/>
                  <a:pt x="17388" y="13516"/>
                  <a:pt x="17417" y="13613"/>
                </a:cubicBezTo>
                <a:cubicBezTo>
                  <a:pt x="17463" y="13769"/>
                  <a:pt x="17414" y="13883"/>
                  <a:pt x="17350" y="14035"/>
                </a:cubicBezTo>
                <a:cubicBezTo>
                  <a:pt x="17269" y="14229"/>
                  <a:pt x="17166" y="14331"/>
                  <a:pt x="17023" y="14480"/>
                </a:cubicBezTo>
                <a:close/>
                <a:moveTo>
                  <a:pt x="15661" y="15437"/>
                </a:moveTo>
                <a:cubicBezTo>
                  <a:pt x="15364" y="15684"/>
                  <a:pt x="14862" y="16037"/>
                  <a:pt x="14515" y="16189"/>
                </a:cubicBezTo>
                <a:cubicBezTo>
                  <a:pt x="14121" y="16363"/>
                  <a:pt x="13862" y="16439"/>
                  <a:pt x="13475" y="16671"/>
                </a:cubicBezTo>
                <a:cubicBezTo>
                  <a:pt x="13390" y="16722"/>
                  <a:pt x="13108" y="16886"/>
                  <a:pt x="13046" y="16965"/>
                </a:cubicBezTo>
                <a:cubicBezTo>
                  <a:pt x="12990" y="17037"/>
                  <a:pt x="12855" y="17047"/>
                  <a:pt x="12886" y="17125"/>
                </a:cubicBezTo>
                <a:cubicBezTo>
                  <a:pt x="12908" y="17180"/>
                  <a:pt x="13247" y="17321"/>
                  <a:pt x="13307" y="17327"/>
                </a:cubicBezTo>
                <a:cubicBezTo>
                  <a:pt x="13551" y="17352"/>
                  <a:pt x="13985" y="17108"/>
                  <a:pt x="14169" y="16947"/>
                </a:cubicBezTo>
                <a:cubicBezTo>
                  <a:pt x="14414" y="16731"/>
                  <a:pt x="14765" y="16432"/>
                  <a:pt x="15084" y="16352"/>
                </a:cubicBezTo>
                <a:cubicBezTo>
                  <a:pt x="15198" y="16323"/>
                  <a:pt x="15197" y="16427"/>
                  <a:pt x="15284" y="16287"/>
                </a:cubicBezTo>
                <a:cubicBezTo>
                  <a:pt x="15390" y="16114"/>
                  <a:pt x="15830" y="15866"/>
                  <a:pt x="16020" y="15713"/>
                </a:cubicBezTo>
                <a:cubicBezTo>
                  <a:pt x="16030" y="15705"/>
                  <a:pt x="16410" y="15400"/>
                  <a:pt x="16270" y="15397"/>
                </a:cubicBezTo>
                <a:cubicBezTo>
                  <a:pt x="15980" y="15392"/>
                  <a:pt x="16092" y="15079"/>
                  <a:pt x="15661" y="15437"/>
                </a:cubicBezTo>
                <a:close/>
                <a:moveTo>
                  <a:pt x="9126" y="3715"/>
                </a:moveTo>
                <a:cubicBezTo>
                  <a:pt x="9385" y="3777"/>
                  <a:pt x="9370" y="3492"/>
                  <a:pt x="9145" y="3574"/>
                </a:cubicBezTo>
                <a:cubicBezTo>
                  <a:pt x="9068" y="3602"/>
                  <a:pt x="9031" y="3671"/>
                  <a:pt x="9126" y="3715"/>
                </a:cubicBezTo>
                <a:close/>
                <a:moveTo>
                  <a:pt x="9712" y="1512"/>
                </a:moveTo>
                <a:cubicBezTo>
                  <a:pt x="9794" y="1540"/>
                  <a:pt x="10100" y="1608"/>
                  <a:pt x="10138" y="1669"/>
                </a:cubicBezTo>
                <a:cubicBezTo>
                  <a:pt x="10227" y="1712"/>
                  <a:pt x="10371" y="1765"/>
                  <a:pt x="10605" y="1859"/>
                </a:cubicBezTo>
                <a:cubicBezTo>
                  <a:pt x="10900" y="1977"/>
                  <a:pt x="11286" y="2082"/>
                  <a:pt x="11483" y="2345"/>
                </a:cubicBezTo>
                <a:cubicBezTo>
                  <a:pt x="11668" y="2592"/>
                  <a:pt x="11635" y="2581"/>
                  <a:pt x="11902" y="2768"/>
                </a:cubicBezTo>
                <a:cubicBezTo>
                  <a:pt x="12259" y="3018"/>
                  <a:pt x="12014" y="3037"/>
                  <a:pt x="12134" y="3444"/>
                </a:cubicBezTo>
                <a:cubicBezTo>
                  <a:pt x="12275" y="3844"/>
                  <a:pt x="12978" y="4377"/>
                  <a:pt x="12992" y="4430"/>
                </a:cubicBezTo>
                <a:cubicBezTo>
                  <a:pt x="13030" y="4577"/>
                  <a:pt x="12550" y="4431"/>
                  <a:pt x="12512" y="4422"/>
                </a:cubicBezTo>
                <a:cubicBezTo>
                  <a:pt x="11908" y="4290"/>
                  <a:pt x="12062" y="4198"/>
                  <a:pt x="11689" y="3781"/>
                </a:cubicBezTo>
                <a:cubicBezTo>
                  <a:pt x="11534" y="3609"/>
                  <a:pt x="11241" y="3337"/>
                  <a:pt x="10997" y="3497"/>
                </a:cubicBezTo>
                <a:cubicBezTo>
                  <a:pt x="10848" y="3595"/>
                  <a:pt x="10685" y="3627"/>
                  <a:pt x="10628" y="3787"/>
                </a:cubicBezTo>
                <a:cubicBezTo>
                  <a:pt x="10559" y="3985"/>
                  <a:pt x="10433" y="4050"/>
                  <a:pt x="10219" y="4037"/>
                </a:cubicBezTo>
                <a:cubicBezTo>
                  <a:pt x="10080" y="4028"/>
                  <a:pt x="10040" y="3954"/>
                  <a:pt x="9973" y="3910"/>
                </a:cubicBezTo>
                <a:cubicBezTo>
                  <a:pt x="9848" y="3919"/>
                  <a:pt x="9531" y="3611"/>
                  <a:pt x="9466" y="3484"/>
                </a:cubicBezTo>
                <a:cubicBezTo>
                  <a:pt x="9398" y="3353"/>
                  <a:pt x="9401" y="3173"/>
                  <a:pt x="9327" y="2995"/>
                </a:cubicBezTo>
                <a:cubicBezTo>
                  <a:pt x="9217" y="2730"/>
                  <a:pt x="9212" y="2667"/>
                  <a:pt x="8910" y="2528"/>
                </a:cubicBezTo>
                <a:cubicBezTo>
                  <a:pt x="8536" y="2363"/>
                  <a:pt x="8402" y="2366"/>
                  <a:pt x="8065" y="2096"/>
                </a:cubicBezTo>
                <a:cubicBezTo>
                  <a:pt x="7753" y="1845"/>
                  <a:pt x="7689" y="2232"/>
                  <a:pt x="7521" y="1990"/>
                </a:cubicBezTo>
                <a:cubicBezTo>
                  <a:pt x="7233" y="1575"/>
                  <a:pt x="8146" y="1700"/>
                  <a:pt x="7559" y="1495"/>
                </a:cubicBezTo>
                <a:cubicBezTo>
                  <a:pt x="7407" y="1441"/>
                  <a:pt x="6843" y="1243"/>
                  <a:pt x="7166" y="1031"/>
                </a:cubicBezTo>
                <a:lnTo>
                  <a:pt x="7236" y="993"/>
                </a:lnTo>
                <a:cubicBezTo>
                  <a:pt x="7513" y="859"/>
                  <a:pt x="7820" y="939"/>
                  <a:pt x="7967" y="1214"/>
                </a:cubicBezTo>
                <a:cubicBezTo>
                  <a:pt x="8093" y="1451"/>
                  <a:pt x="8170" y="1935"/>
                  <a:pt x="8577" y="1721"/>
                </a:cubicBezTo>
                <a:cubicBezTo>
                  <a:pt x="8944" y="1529"/>
                  <a:pt x="8868" y="1207"/>
                  <a:pt x="9472" y="1423"/>
                </a:cubicBezTo>
                <a:cubicBezTo>
                  <a:pt x="9552" y="1452"/>
                  <a:pt x="9631" y="1484"/>
                  <a:pt x="9712" y="1512"/>
                </a:cubicBezTo>
                <a:close/>
                <a:moveTo>
                  <a:pt x="5641" y="1917"/>
                </a:moveTo>
                <a:cubicBezTo>
                  <a:pt x="5505" y="1990"/>
                  <a:pt x="5787" y="2068"/>
                  <a:pt x="5767" y="1952"/>
                </a:cubicBezTo>
                <a:cubicBezTo>
                  <a:pt x="5757" y="1894"/>
                  <a:pt x="5681" y="1904"/>
                  <a:pt x="5641" y="1917"/>
                </a:cubicBezTo>
                <a:close/>
                <a:moveTo>
                  <a:pt x="6079" y="886"/>
                </a:moveTo>
                <a:cubicBezTo>
                  <a:pt x="6147" y="874"/>
                  <a:pt x="6316" y="597"/>
                  <a:pt x="6297" y="496"/>
                </a:cubicBezTo>
                <a:cubicBezTo>
                  <a:pt x="6265" y="329"/>
                  <a:pt x="6112" y="347"/>
                  <a:pt x="6038" y="164"/>
                </a:cubicBezTo>
                <a:cubicBezTo>
                  <a:pt x="5973" y="0"/>
                  <a:pt x="5954" y="426"/>
                  <a:pt x="5955" y="452"/>
                </a:cubicBezTo>
                <a:cubicBezTo>
                  <a:pt x="5959" y="543"/>
                  <a:pt x="5986" y="843"/>
                  <a:pt x="6079" y="886"/>
                </a:cubicBezTo>
                <a:close/>
                <a:moveTo>
                  <a:pt x="6255" y="1927"/>
                </a:moveTo>
                <a:cubicBezTo>
                  <a:pt x="6485" y="1943"/>
                  <a:pt x="6564" y="1928"/>
                  <a:pt x="6789" y="2023"/>
                </a:cubicBezTo>
                <a:cubicBezTo>
                  <a:pt x="7090" y="2134"/>
                  <a:pt x="6910" y="1863"/>
                  <a:pt x="6758" y="1801"/>
                </a:cubicBezTo>
                <a:cubicBezTo>
                  <a:pt x="6414" y="1660"/>
                  <a:pt x="5869" y="1898"/>
                  <a:pt x="6156" y="1922"/>
                </a:cubicBezTo>
                <a:cubicBezTo>
                  <a:pt x="6189" y="1925"/>
                  <a:pt x="6222" y="1925"/>
                  <a:pt x="6255" y="1927"/>
                </a:cubicBezTo>
                <a:close/>
                <a:moveTo>
                  <a:pt x="17171" y="8689"/>
                </a:moveTo>
                <a:cubicBezTo>
                  <a:pt x="17585" y="8834"/>
                  <a:pt x="16390" y="7601"/>
                  <a:pt x="16651" y="8144"/>
                </a:cubicBezTo>
                <a:cubicBezTo>
                  <a:pt x="16742" y="8335"/>
                  <a:pt x="16977" y="8596"/>
                  <a:pt x="17171" y="8689"/>
                </a:cubicBezTo>
                <a:close/>
                <a:moveTo>
                  <a:pt x="14632" y="3094"/>
                </a:moveTo>
                <a:cubicBezTo>
                  <a:pt x="14822" y="3236"/>
                  <a:pt x="14603" y="2799"/>
                  <a:pt x="14539" y="2892"/>
                </a:cubicBezTo>
                <a:cubicBezTo>
                  <a:pt x="14505" y="2941"/>
                  <a:pt x="14599" y="3061"/>
                  <a:pt x="14632" y="3094"/>
                </a:cubicBezTo>
                <a:close/>
                <a:moveTo>
                  <a:pt x="13908" y="2364"/>
                </a:moveTo>
                <a:cubicBezTo>
                  <a:pt x="13999" y="2388"/>
                  <a:pt x="13890" y="2179"/>
                  <a:pt x="13865" y="2146"/>
                </a:cubicBezTo>
                <a:cubicBezTo>
                  <a:pt x="13727" y="1961"/>
                  <a:pt x="13228" y="1640"/>
                  <a:pt x="13287" y="1706"/>
                </a:cubicBezTo>
                <a:cubicBezTo>
                  <a:pt x="13344" y="1768"/>
                  <a:pt x="13482" y="1845"/>
                  <a:pt x="13579" y="1952"/>
                </a:cubicBezTo>
                <a:cubicBezTo>
                  <a:pt x="13662" y="2043"/>
                  <a:pt x="13835" y="2322"/>
                  <a:pt x="13908" y="2364"/>
                </a:cubicBezTo>
                <a:close/>
                <a:moveTo>
                  <a:pt x="13527" y="2704"/>
                </a:moveTo>
                <a:cubicBezTo>
                  <a:pt x="13729" y="2509"/>
                  <a:pt x="13713" y="2151"/>
                  <a:pt x="13453" y="2418"/>
                </a:cubicBezTo>
                <a:cubicBezTo>
                  <a:pt x="13307" y="2569"/>
                  <a:pt x="13228" y="2712"/>
                  <a:pt x="13005" y="2653"/>
                </a:cubicBezTo>
                <a:cubicBezTo>
                  <a:pt x="12860" y="2615"/>
                  <a:pt x="12633" y="2680"/>
                  <a:pt x="12498" y="2736"/>
                </a:cubicBezTo>
                <a:cubicBezTo>
                  <a:pt x="12312" y="2812"/>
                  <a:pt x="12816" y="2964"/>
                  <a:pt x="12899" y="2967"/>
                </a:cubicBezTo>
                <a:cubicBezTo>
                  <a:pt x="13107" y="2976"/>
                  <a:pt x="13370" y="2837"/>
                  <a:pt x="13527" y="2704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4" name="4">
            <a:extLst>
              <a:ext uri="{FF2B5EF4-FFF2-40B4-BE49-F238E27FC236}">
                <a16:creationId xmlns:a16="http://schemas.microsoft.com/office/drawing/2014/main" id="{50CDF396-2851-40EE-B55B-9A77257B7411}"/>
              </a:ext>
            </a:extLst>
          </p:cNvPr>
          <p:cNvSpPr>
            <a:spLocks noEditPoints="1"/>
          </p:cNvSpPr>
          <p:nvPr/>
        </p:nvSpPr>
        <p:spPr bwMode="auto">
          <a:xfrm>
            <a:off x="1235123" y="4618083"/>
            <a:ext cx="6261645" cy="579921"/>
          </a:xfrm>
          <a:custGeom>
            <a:avLst/>
            <a:gdLst>
              <a:gd name="T0" fmla="*/ 3710 w 70592"/>
              <a:gd name="T1" fmla="*/ 6395 h 6531"/>
              <a:gd name="T2" fmla="*/ 6434 w 70592"/>
              <a:gd name="T3" fmla="*/ 5889 h 6531"/>
              <a:gd name="T4" fmla="*/ 4837 w 70592"/>
              <a:gd name="T5" fmla="*/ 5596 h 6531"/>
              <a:gd name="T6" fmla="*/ 4302 w 70592"/>
              <a:gd name="T7" fmla="*/ 5063 h 6531"/>
              <a:gd name="T8" fmla="*/ 1434 w 70592"/>
              <a:gd name="T9" fmla="*/ 4301 h 6531"/>
              <a:gd name="T10" fmla="*/ 2787 w 70592"/>
              <a:gd name="T11" fmla="*/ 4089 h 6531"/>
              <a:gd name="T12" fmla="*/ 2435 w 70592"/>
              <a:gd name="T13" fmla="*/ 3716 h 6531"/>
              <a:gd name="T14" fmla="*/ 7394 w 70592"/>
              <a:gd name="T15" fmla="*/ 3338 h 6531"/>
              <a:gd name="T16" fmla="*/ 9953 w 70592"/>
              <a:gd name="T17" fmla="*/ 3537 h 6531"/>
              <a:gd name="T18" fmla="*/ 10949 w 70592"/>
              <a:gd name="T19" fmla="*/ 3102 h 6531"/>
              <a:gd name="T20" fmla="*/ 13070 w 70592"/>
              <a:gd name="T21" fmla="*/ 2886 h 6531"/>
              <a:gd name="T22" fmla="*/ 15556 w 70592"/>
              <a:gd name="T23" fmla="*/ 3039 h 6531"/>
              <a:gd name="T24" fmla="*/ 17091 w 70592"/>
              <a:gd name="T25" fmla="*/ 1856 h 6531"/>
              <a:gd name="T26" fmla="*/ 18115 w 70592"/>
              <a:gd name="T27" fmla="*/ 87 h 6531"/>
              <a:gd name="T28" fmla="*/ 17418 w 70592"/>
              <a:gd name="T29" fmla="*/ 1167 h 6531"/>
              <a:gd name="T30" fmla="*/ 18824 w 70592"/>
              <a:gd name="T31" fmla="*/ 2254 h 6531"/>
              <a:gd name="T32" fmla="*/ 17669 w 70592"/>
              <a:gd name="T33" fmla="*/ 3918 h 6531"/>
              <a:gd name="T34" fmla="*/ 17861 w 70592"/>
              <a:gd name="T35" fmla="*/ 4218 h 6531"/>
              <a:gd name="T36" fmla="*/ 16709 w 70592"/>
              <a:gd name="T37" fmla="*/ 4446 h 6531"/>
              <a:gd name="T38" fmla="*/ 17645 w 70592"/>
              <a:gd name="T39" fmla="*/ 4717 h 6531"/>
              <a:gd name="T40" fmla="*/ 21465 w 70592"/>
              <a:gd name="T41" fmla="*/ 5281 h 6531"/>
              <a:gd name="T42" fmla="*/ 25779 w 70592"/>
              <a:gd name="T43" fmla="*/ 5016 h 6531"/>
              <a:gd name="T44" fmla="*/ 26573 w 70592"/>
              <a:gd name="T45" fmla="*/ 4582 h 6531"/>
              <a:gd name="T46" fmla="*/ 28361 w 70592"/>
              <a:gd name="T47" fmla="*/ 3747 h 6531"/>
              <a:gd name="T48" fmla="*/ 30059 w 70592"/>
              <a:gd name="T49" fmla="*/ 2523 h 6531"/>
              <a:gd name="T50" fmla="*/ 33193 w 70592"/>
              <a:gd name="T51" fmla="*/ 2341 h 6531"/>
              <a:gd name="T52" fmla="*/ 37604 w 70592"/>
              <a:gd name="T53" fmla="*/ 2148 h 6531"/>
              <a:gd name="T54" fmla="*/ 42417 w 70592"/>
              <a:gd name="T55" fmla="*/ 1505 h 6531"/>
              <a:gd name="T56" fmla="*/ 44979 w 70592"/>
              <a:gd name="T57" fmla="*/ 786 h 6531"/>
              <a:gd name="T58" fmla="*/ 48124 w 70592"/>
              <a:gd name="T59" fmla="*/ 1293 h 6531"/>
              <a:gd name="T60" fmla="*/ 49080 w 70592"/>
              <a:gd name="T61" fmla="*/ 2097 h 6531"/>
              <a:gd name="T62" fmla="*/ 52303 w 70592"/>
              <a:gd name="T63" fmla="*/ 1144 h 6531"/>
              <a:gd name="T64" fmla="*/ 54980 w 70592"/>
              <a:gd name="T65" fmla="*/ 987 h 6531"/>
              <a:gd name="T66" fmla="*/ 59473 w 70592"/>
              <a:gd name="T67" fmla="*/ 828 h 6531"/>
              <a:gd name="T68" fmla="*/ 62750 w 70592"/>
              <a:gd name="T69" fmla="*/ 1063 h 6531"/>
              <a:gd name="T70" fmla="*/ 65107 w 70592"/>
              <a:gd name="T71" fmla="*/ 935 h 6531"/>
              <a:gd name="T72" fmla="*/ 68906 w 70592"/>
              <a:gd name="T73" fmla="*/ 1963 h 6531"/>
              <a:gd name="T74" fmla="*/ 67624 w 70592"/>
              <a:gd name="T75" fmla="*/ 3410 h 6531"/>
              <a:gd name="T76" fmla="*/ 63950 w 70592"/>
              <a:gd name="T77" fmla="*/ 4999 h 6531"/>
              <a:gd name="T78" fmla="*/ 66643 w 70592"/>
              <a:gd name="T79" fmla="*/ 6089 h 6531"/>
              <a:gd name="T80" fmla="*/ 6799 w 70592"/>
              <a:gd name="T81" fmla="*/ 3222 h 6531"/>
              <a:gd name="T82" fmla="*/ 440 w 70592"/>
              <a:gd name="T83" fmla="*/ 4473 h 6531"/>
              <a:gd name="T84" fmla="*/ 5922 w 70592"/>
              <a:gd name="T85" fmla="*/ 3152 h 6531"/>
              <a:gd name="T86" fmla="*/ 11133 w 70592"/>
              <a:gd name="T87" fmla="*/ 2737 h 6531"/>
              <a:gd name="T88" fmla="*/ 16450 w 70592"/>
              <a:gd name="T89" fmla="*/ 1736 h 6531"/>
              <a:gd name="T90" fmla="*/ 16252 w 70592"/>
              <a:gd name="T91" fmla="*/ 2561 h 6531"/>
              <a:gd name="T92" fmla="*/ 20769 w 70592"/>
              <a:gd name="T93" fmla="*/ 4777 h 6531"/>
              <a:gd name="T94" fmla="*/ 20769 w 70592"/>
              <a:gd name="T95" fmla="*/ 4777 h 6531"/>
              <a:gd name="T96" fmla="*/ 22816 w 70592"/>
              <a:gd name="T97" fmla="*/ 4549 h 6531"/>
              <a:gd name="T98" fmla="*/ 23539 w 70592"/>
              <a:gd name="T99" fmla="*/ 4959 h 6531"/>
              <a:gd name="T100" fmla="*/ 9163 w 70592"/>
              <a:gd name="T101" fmla="*/ 3157 h 6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0592" h="6531">
                <a:moveTo>
                  <a:pt x="65104" y="6520"/>
                </a:moveTo>
                <a:lnTo>
                  <a:pt x="4429" y="6520"/>
                </a:lnTo>
                <a:cubicBezTo>
                  <a:pt x="4227" y="6531"/>
                  <a:pt x="4043" y="6494"/>
                  <a:pt x="3710" y="6395"/>
                </a:cubicBezTo>
                <a:cubicBezTo>
                  <a:pt x="3464" y="6320"/>
                  <a:pt x="2011" y="5888"/>
                  <a:pt x="1901" y="5786"/>
                </a:cubicBezTo>
                <a:cubicBezTo>
                  <a:pt x="1999" y="5708"/>
                  <a:pt x="4524" y="5902"/>
                  <a:pt x="4955" y="5917"/>
                </a:cubicBezTo>
                <a:cubicBezTo>
                  <a:pt x="5479" y="5935"/>
                  <a:pt x="5913" y="5916"/>
                  <a:pt x="6434" y="5889"/>
                </a:cubicBezTo>
                <a:cubicBezTo>
                  <a:pt x="6903" y="5865"/>
                  <a:pt x="7424" y="5913"/>
                  <a:pt x="7872" y="5872"/>
                </a:cubicBezTo>
                <a:cubicBezTo>
                  <a:pt x="8384" y="5825"/>
                  <a:pt x="7220" y="5768"/>
                  <a:pt x="7215" y="5768"/>
                </a:cubicBezTo>
                <a:cubicBezTo>
                  <a:pt x="6615" y="5751"/>
                  <a:pt x="5351" y="5790"/>
                  <a:pt x="4837" y="5596"/>
                </a:cubicBezTo>
                <a:cubicBezTo>
                  <a:pt x="4488" y="5465"/>
                  <a:pt x="4293" y="5332"/>
                  <a:pt x="3903" y="5242"/>
                </a:cubicBezTo>
                <a:cubicBezTo>
                  <a:pt x="3825" y="5224"/>
                  <a:pt x="3047" y="5109"/>
                  <a:pt x="3085" y="5040"/>
                </a:cubicBezTo>
                <a:cubicBezTo>
                  <a:pt x="3144" y="4933"/>
                  <a:pt x="4142" y="5064"/>
                  <a:pt x="4302" y="5063"/>
                </a:cubicBezTo>
                <a:cubicBezTo>
                  <a:pt x="4747" y="5062"/>
                  <a:pt x="4580" y="4847"/>
                  <a:pt x="4223" y="4761"/>
                </a:cubicBezTo>
                <a:cubicBezTo>
                  <a:pt x="3635" y="4620"/>
                  <a:pt x="2952" y="4618"/>
                  <a:pt x="2348" y="4572"/>
                </a:cubicBezTo>
                <a:cubicBezTo>
                  <a:pt x="1960" y="4542"/>
                  <a:pt x="1810" y="4378"/>
                  <a:pt x="1434" y="4301"/>
                </a:cubicBezTo>
                <a:cubicBezTo>
                  <a:pt x="1348" y="4283"/>
                  <a:pt x="0" y="4036"/>
                  <a:pt x="849" y="4035"/>
                </a:cubicBezTo>
                <a:cubicBezTo>
                  <a:pt x="1243" y="4035"/>
                  <a:pt x="1495" y="4083"/>
                  <a:pt x="1875" y="4140"/>
                </a:cubicBezTo>
                <a:cubicBezTo>
                  <a:pt x="2269" y="4199"/>
                  <a:pt x="2407" y="4169"/>
                  <a:pt x="2787" y="4089"/>
                </a:cubicBezTo>
                <a:cubicBezTo>
                  <a:pt x="2962" y="4052"/>
                  <a:pt x="2755" y="3967"/>
                  <a:pt x="2685" y="3950"/>
                </a:cubicBezTo>
                <a:cubicBezTo>
                  <a:pt x="2566" y="3920"/>
                  <a:pt x="2041" y="3875"/>
                  <a:pt x="2002" y="3844"/>
                </a:cubicBezTo>
                <a:cubicBezTo>
                  <a:pt x="2014" y="3832"/>
                  <a:pt x="2377" y="3735"/>
                  <a:pt x="2435" y="3716"/>
                </a:cubicBezTo>
                <a:cubicBezTo>
                  <a:pt x="2778" y="3598"/>
                  <a:pt x="3179" y="3536"/>
                  <a:pt x="3540" y="3457"/>
                </a:cubicBezTo>
                <a:cubicBezTo>
                  <a:pt x="4159" y="3320"/>
                  <a:pt x="4581" y="3373"/>
                  <a:pt x="5203" y="3393"/>
                </a:cubicBezTo>
                <a:cubicBezTo>
                  <a:pt x="5932" y="3417"/>
                  <a:pt x="6671" y="3450"/>
                  <a:pt x="7394" y="3338"/>
                </a:cubicBezTo>
                <a:cubicBezTo>
                  <a:pt x="7743" y="3284"/>
                  <a:pt x="8102" y="3223"/>
                  <a:pt x="8453" y="3288"/>
                </a:cubicBezTo>
                <a:cubicBezTo>
                  <a:pt x="8674" y="3328"/>
                  <a:pt x="8704" y="3316"/>
                  <a:pt x="8913" y="3322"/>
                </a:cubicBezTo>
                <a:cubicBezTo>
                  <a:pt x="9244" y="3331"/>
                  <a:pt x="9370" y="3575"/>
                  <a:pt x="9953" y="3537"/>
                </a:cubicBezTo>
                <a:cubicBezTo>
                  <a:pt x="10314" y="3513"/>
                  <a:pt x="10587" y="3487"/>
                  <a:pt x="10956" y="3492"/>
                </a:cubicBezTo>
                <a:cubicBezTo>
                  <a:pt x="10989" y="3492"/>
                  <a:pt x="11588" y="3518"/>
                  <a:pt x="11531" y="3456"/>
                </a:cubicBezTo>
                <a:cubicBezTo>
                  <a:pt x="11444" y="3362"/>
                  <a:pt x="10905" y="3276"/>
                  <a:pt x="10949" y="3102"/>
                </a:cubicBezTo>
                <a:cubicBezTo>
                  <a:pt x="10966" y="3031"/>
                  <a:pt x="10728" y="3008"/>
                  <a:pt x="10673" y="2997"/>
                </a:cubicBezTo>
                <a:cubicBezTo>
                  <a:pt x="9641" y="2790"/>
                  <a:pt x="11171" y="2911"/>
                  <a:pt x="11329" y="2927"/>
                </a:cubicBezTo>
                <a:cubicBezTo>
                  <a:pt x="11910" y="2988"/>
                  <a:pt x="12495" y="3004"/>
                  <a:pt x="13070" y="2886"/>
                </a:cubicBezTo>
                <a:cubicBezTo>
                  <a:pt x="13328" y="2833"/>
                  <a:pt x="13511" y="2904"/>
                  <a:pt x="13771" y="2941"/>
                </a:cubicBezTo>
                <a:cubicBezTo>
                  <a:pt x="14042" y="2980"/>
                  <a:pt x="14273" y="3033"/>
                  <a:pt x="14537" y="3079"/>
                </a:cubicBezTo>
                <a:cubicBezTo>
                  <a:pt x="14945" y="3151"/>
                  <a:pt x="15167" y="3020"/>
                  <a:pt x="15556" y="3039"/>
                </a:cubicBezTo>
                <a:cubicBezTo>
                  <a:pt x="15869" y="3053"/>
                  <a:pt x="16098" y="3106"/>
                  <a:pt x="16431" y="3099"/>
                </a:cubicBezTo>
                <a:cubicBezTo>
                  <a:pt x="16650" y="3094"/>
                  <a:pt x="17906" y="3054"/>
                  <a:pt x="17881" y="2728"/>
                </a:cubicBezTo>
                <a:cubicBezTo>
                  <a:pt x="17857" y="2424"/>
                  <a:pt x="17129" y="2162"/>
                  <a:pt x="17091" y="1856"/>
                </a:cubicBezTo>
                <a:cubicBezTo>
                  <a:pt x="17068" y="1673"/>
                  <a:pt x="17140" y="1684"/>
                  <a:pt x="17043" y="1442"/>
                </a:cubicBezTo>
                <a:cubicBezTo>
                  <a:pt x="16875" y="1020"/>
                  <a:pt x="16944" y="981"/>
                  <a:pt x="17245" y="658"/>
                </a:cubicBezTo>
                <a:cubicBezTo>
                  <a:pt x="17494" y="391"/>
                  <a:pt x="17761" y="200"/>
                  <a:pt x="18115" y="87"/>
                </a:cubicBezTo>
                <a:cubicBezTo>
                  <a:pt x="18387" y="0"/>
                  <a:pt x="18526" y="54"/>
                  <a:pt x="18244" y="272"/>
                </a:cubicBezTo>
                <a:cubicBezTo>
                  <a:pt x="18045" y="425"/>
                  <a:pt x="17950" y="473"/>
                  <a:pt x="17931" y="735"/>
                </a:cubicBezTo>
                <a:cubicBezTo>
                  <a:pt x="17911" y="1029"/>
                  <a:pt x="17537" y="867"/>
                  <a:pt x="17418" y="1167"/>
                </a:cubicBezTo>
                <a:cubicBezTo>
                  <a:pt x="17316" y="1421"/>
                  <a:pt x="17533" y="1573"/>
                  <a:pt x="17758" y="1599"/>
                </a:cubicBezTo>
                <a:cubicBezTo>
                  <a:pt x="18038" y="1632"/>
                  <a:pt x="18023" y="1661"/>
                  <a:pt x="18249" y="1839"/>
                </a:cubicBezTo>
                <a:cubicBezTo>
                  <a:pt x="18448" y="1995"/>
                  <a:pt x="18617" y="2112"/>
                  <a:pt x="18824" y="2254"/>
                </a:cubicBezTo>
                <a:cubicBezTo>
                  <a:pt x="19160" y="2486"/>
                  <a:pt x="18827" y="2468"/>
                  <a:pt x="19159" y="2661"/>
                </a:cubicBezTo>
                <a:cubicBezTo>
                  <a:pt x="19439" y="2825"/>
                  <a:pt x="19632" y="3012"/>
                  <a:pt x="19432" y="3349"/>
                </a:cubicBezTo>
                <a:cubicBezTo>
                  <a:pt x="19125" y="3816"/>
                  <a:pt x="18189" y="3936"/>
                  <a:pt x="17669" y="3918"/>
                </a:cubicBezTo>
                <a:cubicBezTo>
                  <a:pt x="17343" y="3907"/>
                  <a:pt x="17036" y="3805"/>
                  <a:pt x="16706" y="3780"/>
                </a:cubicBezTo>
                <a:cubicBezTo>
                  <a:pt x="16388" y="3759"/>
                  <a:pt x="16761" y="3899"/>
                  <a:pt x="16835" y="3923"/>
                </a:cubicBezTo>
                <a:cubicBezTo>
                  <a:pt x="16998" y="3972"/>
                  <a:pt x="17789" y="4161"/>
                  <a:pt x="17861" y="4218"/>
                </a:cubicBezTo>
                <a:cubicBezTo>
                  <a:pt x="18011" y="4337"/>
                  <a:pt x="17157" y="4258"/>
                  <a:pt x="17126" y="4255"/>
                </a:cubicBezTo>
                <a:cubicBezTo>
                  <a:pt x="17124" y="4254"/>
                  <a:pt x="16389" y="4142"/>
                  <a:pt x="16628" y="4232"/>
                </a:cubicBezTo>
                <a:cubicBezTo>
                  <a:pt x="16847" y="4315"/>
                  <a:pt x="17287" y="4473"/>
                  <a:pt x="16709" y="4446"/>
                </a:cubicBezTo>
                <a:cubicBezTo>
                  <a:pt x="16598" y="4441"/>
                  <a:pt x="16250" y="4398"/>
                  <a:pt x="16169" y="4413"/>
                </a:cubicBezTo>
                <a:cubicBezTo>
                  <a:pt x="16266" y="4540"/>
                  <a:pt x="16784" y="4604"/>
                  <a:pt x="16947" y="4608"/>
                </a:cubicBezTo>
                <a:cubicBezTo>
                  <a:pt x="17026" y="4608"/>
                  <a:pt x="17690" y="4595"/>
                  <a:pt x="17645" y="4717"/>
                </a:cubicBezTo>
                <a:cubicBezTo>
                  <a:pt x="17621" y="4781"/>
                  <a:pt x="17515" y="4797"/>
                  <a:pt x="17763" y="4836"/>
                </a:cubicBezTo>
                <a:cubicBezTo>
                  <a:pt x="18392" y="4936"/>
                  <a:pt x="19084" y="4992"/>
                  <a:pt x="19724" y="5066"/>
                </a:cubicBezTo>
                <a:cubicBezTo>
                  <a:pt x="20286" y="5130"/>
                  <a:pt x="20911" y="5189"/>
                  <a:pt x="21465" y="5281"/>
                </a:cubicBezTo>
                <a:cubicBezTo>
                  <a:pt x="22102" y="5387"/>
                  <a:pt x="22009" y="5451"/>
                  <a:pt x="22688" y="5300"/>
                </a:cubicBezTo>
                <a:cubicBezTo>
                  <a:pt x="23411" y="5140"/>
                  <a:pt x="23550" y="5177"/>
                  <a:pt x="24262" y="5201"/>
                </a:cubicBezTo>
                <a:cubicBezTo>
                  <a:pt x="24779" y="5213"/>
                  <a:pt x="25256" y="5061"/>
                  <a:pt x="25779" y="5016"/>
                </a:cubicBezTo>
                <a:cubicBezTo>
                  <a:pt x="25981" y="4998"/>
                  <a:pt x="27252" y="4908"/>
                  <a:pt x="27325" y="4801"/>
                </a:cubicBezTo>
                <a:cubicBezTo>
                  <a:pt x="27364" y="4745"/>
                  <a:pt x="27297" y="4531"/>
                  <a:pt x="27120" y="4525"/>
                </a:cubicBezTo>
                <a:cubicBezTo>
                  <a:pt x="26999" y="4522"/>
                  <a:pt x="26720" y="4572"/>
                  <a:pt x="26573" y="4582"/>
                </a:cubicBezTo>
                <a:cubicBezTo>
                  <a:pt x="26452" y="4590"/>
                  <a:pt x="25466" y="4654"/>
                  <a:pt x="25806" y="4296"/>
                </a:cubicBezTo>
                <a:cubicBezTo>
                  <a:pt x="25992" y="4101"/>
                  <a:pt x="26625" y="3989"/>
                  <a:pt x="26907" y="3922"/>
                </a:cubicBezTo>
                <a:cubicBezTo>
                  <a:pt x="27465" y="3787"/>
                  <a:pt x="27798" y="3779"/>
                  <a:pt x="28361" y="3747"/>
                </a:cubicBezTo>
                <a:cubicBezTo>
                  <a:pt x="28737" y="3726"/>
                  <a:pt x="28996" y="3664"/>
                  <a:pt x="29280" y="3404"/>
                </a:cubicBezTo>
                <a:cubicBezTo>
                  <a:pt x="29636" y="3076"/>
                  <a:pt x="29010" y="3180"/>
                  <a:pt x="29450" y="2970"/>
                </a:cubicBezTo>
                <a:cubicBezTo>
                  <a:pt x="29754" y="2826"/>
                  <a:pt x="29827" y="2755"/>
                  <a:pt x="30059" y="2523"/>
                </a:cubicBezTo>
                <a:cubicBezTo>
                  <a:pt x="30367" y="2214"/>
                  <a:pt x="30523" y="2386"/>
                  <a:pt x="30884" y="2390"/>
                </a:cubicBezTo>
                <a:cubicBezTo>
                  <a:pt x="31143" y="2394"/>
                  <a:pt x="31357" y="2369"/>
                  <a:pt x="31630" y="2386"/>
                </a:cubicBezTo>
                <a:cubicBezTo>
                  <a:pt x="32344" y="2431"/>
                  <a:pt x="32455" y="2491"/>
                  <a:pt x="33193" y="2341"/>
                </a:cubicBezTo>
                <a:cubicBezTo>
                  <a:pt x="33574" y="2264"/>
                  <a:pt x="34400" y="2053"/>
                  <a:pt x="34752" y="2107"/>
                </a:cubicBezTo>
                <a:cubicBezTo>
                  <a:pt x="35169" y="2171"/>
                  <a:pt x="35234" y="2184"/>
                  <a:pt x="35668" y="2121"/>
                </a:cubicBezTo>
                <a:cubicBezTo>
                  <a:pt x="36476" y="2002"/>
                  <a:pt x="36821" y="2085"/>
                  <a:pt x="37604" y="2148"/>
                </a:cubicBezTo>
                <a:cubicBezTo>
                  <a:pt x="38211" y="2198"/>
                  <a:pt x="39335" y="2107"/>
                  <a:pt x="39881" y="1845"/>
                </a:cubicBezTo>
                <a:cubicBezTo>
                  <a:pt x="40396" y="1598"/>
                  <a:pt x="40430" y="1603"/>
                  <a:pt x="40951" y="1826"/>
                </a:cubicBezTo>
                <a:cubicBezTo>
                  <a:pt x="41569" y="2070"/>
                  <a:pt x="41820" y="1656"/>
                  <a:pt x="42417" y="1505"/>
                </a:cubicBezTo>
                <a:cubicBezTo>
                  <a:pt x="42664" y="1442"/>
                  <a:pt x="42906" y="1388"/>
                  <a:pt x="43156" y="1322"/>
                </a:cubicBezTo>
                <a:cubicBezTo>
                  <a:pt x="43490" y="1234"/>
                  <a:pt x="43842" y="1257"/>
                  <a:pt x="44144" y="1160"/>
                </a:cubicBezTo>
                <a:cubicBezTo>
                  <a:pt x="44445" y="1063"/>
                  <a:pt x="44552" y="850"/>
                  <a:pt x="44979" y="786"/>
                </a:cubicBezTo>
                <a:cubicBezTo>
                  <a:pt x="45337" y="733"/>
                  <a:pt x="45684" y="805"/>
                  <a:pt x="45982" y="1008"/>
                </a:cubicBezTo>
                <a:cubicBezTo>
                  <a:pt x="46321" y="1239"/>
                  <a:pt x="46672" y="1265"/>
                  <a:pt x="47075" y="1282"/>
                </a:cubicBezTo>
                <a:cubicBezTo>
                  <a:pt x="47425" y="1297"/>
                  <a:pt x="47783" y="1277"/>
                  <a:pt x="48124" y="1293"/>
                </a:cubicBezTo>
                <a:cubicBezTo>
                  <a:pt x="48473" y="1309"/>
                  <a:pt x="48853" y="1399"/>
                  <a:pt x="48466" y="1768"/>
                </a:cubicBezTo>
                <a:cubicBezTo>
                  <a:pt x="48351" y="1877"/>
                  <a:pt x="47602" y="2451"/>
                  <a:pt x="47844" y="2630"/>
                </a:cubicBezTo>
                <a:cubicBezTo>
                  <a:pt x="48092" y="2814"/>
                  <a:pt x="48839" y="2225"/>
                  <a:pt x="49080" y="2097"/>
                </a:cubicBezTo>
                <a:cubicBezTo>
                  <a:pt x="49493" y="1876"/>
                  <a:pt x="49865" y="1929"/>
                  <a:pt x="50297" y="1759"/>
                </a:cubicBezTo>
                <a:cubicBezTo>
                  <a:pt x="50576" y="1649"/>
                  <a:pt x="50774" y="1546"/>
                  <a:pt x="51072" y="1452"/>
                </a:cubicBezTo>
                <a:cubicBezTo>
                  <a:pt x="51570" y="1294"/>
                  <a:pt x="51763" y="1196"/>
                  <a:pt x="52303" y="1144"/>
                </a:cubicBezTo>
                <a:cubicBezTo>
                  <a:pt x="52668" y="1109"/>
                  <a:pt x="52796" y="1094"/>
                  <a:pt x="53151" y="990"/>
                </a:cubicBezTo>
                <a:cubicBezTo>
                  <a:pt x="53469" y="896"/>
                  <a:pt x="53653" y="1008"/>
                  <a:pt x="53986" y="1014"/>
                </a:cubicBezTo>
                <a:cubicBezTo>
                  <a:pt x="54309" y="1021"/>
                  <a:pt x="54642" y="982"/>
                  <a:pt x="54980" y="987"/>
                </a:cubicBezTo>
                <a:cubicBezTo>
                  <a:pt x="55509" y="994"/>
                  <a:pt x="55724" y="996"/>
                  <a:pt x="56257" y="902"/>
                </a:cubicBezTo>
                <a:cubicBezTo>
                  <a:pt x="57024" y="767"/>
                  <a:pt x="57180" y="813"/>
                  <a:pt x="57929" y="987"/>
                </a:cubicBezTo>
                <a:cubicBezTo>
                  <a:pt x="58523" y="1125"/>
                  <a:pt x="58859" y="628"/>
                  <a:pt x="59473" y="828"/>
                </a:cubicBezTo>
                <a:cubicBezTo>
                  <a:pt x="60194" y="1070"/>
                  <a:pt x="60042" y="1148"/>
                  <a:pt x="60857" y="1044"/>
                </a:cubicBezTo>
                <a:cubicBezTo>
                  <a:pt x="61222" y="997"/>
                  <a:pt x="61565" y="1011"/>
                  <a:pt x="61926" y="959"/>
                </a:cubicBezTo>
                <a:cubicBezTo>
                  <a:pt x="62432" y="886"/>
                  <a:pt x="62393" y="1077"/>
                  <a:pt x="62750" y="1063"/>
                </a:cubicBezTo>
                <a:cubicBezTo>
                  <a:pt x="62976" y="1054"/>
                  <a:pt x="63366" y="952"/>
                  <a:pt x="63616" y="913"/>
                </a:cubicBezTo>
                <a:cubicBezTo>
                  <a:pt x="63952" y="860"/>
                  <a:pt x="64016" y="824"/>
                  <a:pt x="64325" y="710"/>
                </a:cubicBezTo>
                <a:cubicBezTo>
                  <a:pt x="64683" y="579"/>
                  <a:pt x="64766" y="797"/>
                  <a:pt x="65107" y="935"/>
                </a:cubicBezTo>
                <a:cubicBezTo>
                  <a:pt x="65686" y="1153"/>
                  <a:pt x="66060" y="930"/>
                  <a:pt x="66662" y="1286"/>
                </a:cubicBezTo>
                <a:cubicBezTo>
                  <a:pt x="67119" y="1557"/>
                  <a:pt x="67250" y="1672"/>
                  <a:pt x="67798" y="1657"/>
                </a:cubicBezTo>
                <a:cubicBezTo>
                  <a:pt x="68197" y="1645"/>
                  <a:pt x="68587" y="1709"/>
                  <a:pt x="68906" y="1963"/>
                </a:cubicBezTo>
                <a:cubicBezTo>
                  <a:pt x="69312" y="2286"/>
                  <a:pt x="70051" y="2073"/>
                  <a:pt x="70317" y="2360"/>
                </a:cubicBezTo>
                <a:cubicBezTo>
                  <a:pt x="70592" y="2657"/>
                  <a:pt x="69514" y="2983"/>
                  <a:pt x="69324" y="3012"/>
                </a:cubicBezTo>
                <a:cubicBezTo>
                  <a:pt x="68638" y="3120"/>
                  <a:pt x="68274" y="3238"/>
                  <a:pt x="67624" y="3410"/>
                </a:cubicBezTo>
                <a:cubicBezTo>
                  <a:pt x="67254" y="3508"/>
                  <a:pt x="66745" y="3704"/>
                  <a:pt x="66452" y="3952"/>
                </a:cubicBezTo>
                <a:cubicBezTo>
                  <a:pt x="66011" y="4326"/>
                  <a:pt x="66780" y="4395"/>
                  <a:pt x="65596" y="4450"/>
                </a:cubicBezTo>
                <a:cubicBezTo>
                  <a:pt x="65154" y="4470"/>
                  <a:pt x="64201" y="4588"/>
                  <a:pt x="63950" y="4999"/>
                </a:cubicBezTo>
                <a:cubicBezTo>
                  <a:pt x="63667" y="5461"/>
                  <a:pt x="64859" y="5607"/>
                  <a:pt x="65111" y="5628"/>
                </a:cubicBezTo>
                <a:cubicBezTo>
                  <a:pt x="65767" y="5682"/>
                  <a:pt x="66347" y="5754"/>
                  <a:pt x="67012" y="5768"/>
                </a:cubicBezTo>
                <a:cubicBezTo>
                  <a:pt x="67834" y="5786"/>
                  <a:pt x="66830" y="6031"/>
                  <a:pt x="66643" y="6089"/>
                </a:cubicBezTo>
                <a:cubicBezTo>
                  <a:pt x="66201" y="6228"/>
                  <a:pt x="65554" y="6520"/>
                  <a:pt x="65104" y="6520"/>
                </a:cubicBezTo>
                <a:close/>
                <a:moveTo>
                  <a:pt x="6198" y="3097"/>
                </a:moveTo>
                <a:cubicBezTo>
                  <a:pt x="6355" y="3014"/>
                  <a:pt x="7210" y="3213"/>
                  <a:pt x="6799" y="3222"/>
                </a:cubicBezTo>
                <a:cubicBezTo>
                  <a:pt x="6727" y="3224"/>
                  <a:pt x="6195" y="3184"/>
                  <a:pt x="6198" y="3097"/>
                </a:cubicBezTo>
                <a:close/>
                <a:moveTo>
                  <a:pt x="895" y="4581"/>
                </a:moveTo>
                <a:cubicBezTo>
                  <a:pt x="1060" y="4523"/>
                  <a:pt x="266" y="4353"/>
                  <a:pt x="440" y="4473"/>
                </a:cubicBezTo>
                <a:cubicBezTo>
                  <a:pt x="536" y="4539"/>
                  <a:pt x="780" y="4591"/>
                  <a:pt x="895" y="4581"/>
                </a:cubicBezTo>
                <a:close/>
                <a:moveTo>
                  <a:pt x="5363" y="3026"/>
                </a:moveTo>
                <a:cubicBezTo>
                  <a:pt x="5454" y="3035"/>
                  <a:pt x="5869" y="3098"/>
                  <a:pt x="5922" y="3152"/>
                </a:cubicBezTo>
                <a:cubicBezTo>
                  <a:pt x="5895" y="3202"/>
                  <a:pt x="5033" y="3007"/>
                  <a:pt x="5363" y="3026"/>
                </a:cubicBezTo>
                <a:close/>
                <a:moveTo>
                  <a:pt x="11157" y="2603"/>
                </a:moveTo>
                <a:cubicBezTo>
                  <a:pt x="11540" y="2635"/>
                  <a:pt x="11634" y="2741"/>
                  <a:pt x="11133" y="2737"/>
                </a:cubicBezTo>
                <a:cubicBezTo>
                  <a:pt x="10998" y="2736"/>
                  <a:pt x="10245" y="2697"/>
                  <a:pt x="10167" y="2641"/>
                </a:cubicBezTo>
                <a:cubicBezTo>
                  <a:pt x="10234" y="2588"/>
                  <a:pt x="11004" y="2596"/>
                  <a:pt x="11157" y="2603"/>
                </a:cubicBezTo>
                <a:close/>
                <a:moveTo>
                  <a:pt x="16450" y="1736"/>
                </a:moveTo>
                <a:cubicBezTo>
                  <a:pt x="16792" y="1825"/>
                  <a:pt x="17474" y="2317"/>
                  <a:pt x="17560" y="2664"/>
                </a:cubicBezTo>
                <a:cubicBezTo>
                  <a:pt x="17610" y="2869"/>
                  <a:pt x="17065" y="2739"/>
                  <a:pt x="16986" y="2715"/>
                </a:cubicBezTo>
                <a:cubicBezTo>
                  <a:pt x="16665" y="2617"/>
                  <a:pt x="16580" y="2606"/>
                  <a:pt x="16252" y="2561"/>
                </a:cubicBezTo>
                <a:cubicBezTo>
                  <a:pt x="15931" y="2517"/>
                  <a:pt x="16455" y="2532"/>
                  <a:pt x="16407" y="2215"/>
                </a:cubicBezTo>
                <a:cubicBezTo>
                  <a:pt x="16376" y="2012"/>
                  <a:pt x="16111" y="1683"/>
                  <a:pt x="16450" y="1736"/>
                </a:cubicBezTo>
                <a:close/>
                <a:moveTo>
                  <a:pt x="20769" y="4777"/>
                </a:moveTo>
                <a:cubicBezTo>
                  <a:pt x="20694" y="4780"/>
                  <a:pt x="20062" y="4812"/>
                  <a:pt x="20037" y="4832"/>
                </a:cubicBezTo>
                <a:cubicBezTo>
                  <a:pt x="20051" y="4861"/>
                  <a:pt x="20974" y="5050"/>
                  <a:pt x="21065" y="4863"/>
                </a:cubicBezTo>
                <a:cubicBezTo>
                  <a:pt x="21112" y="4767"/>
                  <a:pt x="20802" y="4776"/>
                  <a:pt x="20769" y="4777"/>
                </a:cubicBezTo>
                <a:close/>
                <a:moveTo>
                  <a:pt x="23539" y="4959"/>
                </a:moveTo>
                <a:cubicBezTo>
                  <a:pt x="23427" y="4962"/>
                  <a:pt x="22484" y="5011"/>
                  <a:pt x="22494" y="4900"/>
                </a:cubicBezTo>
                <a:cubicBezTo>
                  <a:pt x="22496" y="4882"/>
                  <a:pt x="22782" y="4588"/>
                  <a:pt x="22816" y="4549"/>
                </a:cubicBezTo>
                <a:cubicBezTo>
                  <a:pt x="23040" y="4291"/>
                  <a:pt x="23207" y="4205"/>
                  <a:pt x="23565" y="4267"/>
                </a:cubicBezTo>
                <a:cubicBezTo>
                  <a:pt x="23789" y="4305"/>
                  <a:pt x="24177" y="4511"/>
                  <a:pt x="24218" y="4745"/>
                </a:cubicBezTo>
                <a:cubicBezTo>
                  <a:pt x="24260" y="4989"/>
                  <a:pt x="23689" y="4956"/>
                  <a:pt x="23539" y="4959"/>
                </a:cubicBezTo>
                <a:close/>
                <a:moveTo>
                  <a:pt x="9163" y="3157"/>
                </a:moveTo>
                <a:cubicBezTo>
                  <a:pt x="9633" y="3306"/>
                  <a:pt x="9494" y="3098"/>
                  <a:pt x="9137" y="3077"/>
                </a:cubicBezTo>
                <a:cubicBezTo>
                  <a:pt x="8975" y="3067"/>
                  <a:pt x="9092" y="3129"/>
                  <a:pt x="9163" y="3157"/>
                </a:cubicBezTo>
                <a:close/>
              </a:path>
            </a:pathLst>
          </a:cu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5" name="3">
            <a:extLst>
              <a:ext uri="{FF2B5EF4-FFF2-40B4-BE49-F238E27FC236}">
                <a16:creationId xmlns:a16="http://schemas.microsoft.com/office/drawing/2014/main" id="{88DD9851-38F9-433C-868D-5283BD05E86E}"/>
              </a:ext>
            </a:extLst>
          </p:cNvPr>
          <p:cNvSpPr>
            <a:spLocks noEditPoints="1"/>
          </p:cNvSpPr>
          <p:nvPr/>
        </p:nvSpPr>
        <p:spPr bwMode="auto">
          <a:xfrm>
            <a:off x="3570139" y="1462387"/>
            <a:ext cx="1987364" cy="2276221"/>
          </a:xfrm>
          <a:custGeom>
            <a:avLst/>
            <a:gdLst>
              <a:gd name="T0" fmla="*/ 15386 w 22406"/>
              <a:gd name="T1" fmla="*/ 2739 h 25626"/>
              <a:gd name="T2" fmla="*/ 16437 w 22406"/>
              <a:gd name="T3" fmla="*/ 4994 h 25626"/>
              <a:gd name="T4" fmla="*/ 17680 w 22406"/>
              <a:gd name="T5" fmla="*/ 7508 h 25626"/>
              <a:gd name="T6" fmla="*/ 18913 w 22406"/>
              <a:gd name="T7" fmla="*/ 9035 h 25626"/>
              <a:gd name="T8" fmla="*/ 19638 w 22406"/>
              <a:gd name="T9" fmla="*/ 9480 h 25626"/>
              <a:gd name="T10" fmla="*/ 21487 w 22406"/>
              <a:gd name="T11" fmla="*/ 9439 h 25626"/>
              <a:gd name="T12" fmla="*/ 20550 w 22406"/>
              <a:gd name="T13" fmla="*/ 11601 h 25626"/>
              <a:gd name="T14" fmla="*/ 18212 w 22406"/>
              <a:gd name="T15" fmla="*/ 14165 h 25626"/>
              <a:gd name="T16" fmla="*/ 17874 w 22406"/>
              <a:gd name="T17" fmla="*/ 16700 h 25626"/>
              <a:gd name="T18" fmla="*/ 18141 w 22406"/>
              <a:gd name="T19" fmla="*/ 18254 h 25626"/>
              <a:gd name="T20" fmla="*/ 16201 w 22406"/>
              <a:gd name="T21" fmla="*/ 20432 h 25626"/>
              <a:gd name="T22" fmla="*/ 15511 w 22406"/>
              <a:gd name="T23" fmla="*/ 22669 h 25626"/>
              <a:gd name="T24" fmla="*/ 14847 w 22406"/>
              <a:gd name="T25" fmla="*/ 24057 h 25626"/>
              <a:gd name="T26" fmla="*/ 11496 w 22406"/>
              <a:gd name="T27" fmla="*/ 25624 h 25626"/>
              <a:gd name="T28" fmla="*/ 10274 w 22406"/>
              <a:gd name="T29" fmla="*/ 23182 h 25626"/>
              <a:gd name="T30" fmla="*/ 9110 w 22406"/>
              <a:gd name="T31" fmla="*/ 19424 h 25626"/>
              <a:gd name="T32" fmla="*/ 9693 w 22406"/>
              <a:gd name="T33" fmla="*/ 17070 h 25626"/>
              <a:gd name="T34" fmla="*/ 9201 w 22406"/>
              <a:gd name="T35" fmla="*/ 15054 h 25626"/>
              <a:gd name="T36" fmla="*/ 8347 w 22406"/>
              <a:gd name="T37" fmla="*/ 13844 h 25626"/>
              <a:gd name="T38" fmla="*/ 8435 w 22406"/>
              <a:gd name="T39" fmla="*/ 12730 h 25626"/>
              <a:gd name="T40" fmla="*/ 8403 w 22406"/>
              <a:gd name="T41" fmla="*/ 11846 h 25626"/>
              <a:gd name="T42" fmla="*/ 7135 w 22406"/>
              <a:gd name="T43" fmla="*/ 11419 h 25626"/>
              <a:gd name="T44" fmla="*/ 6219 w 22406"/>
              <a:gd name="T45" fmla="*/ 10969 h 25626"/>
              <a:gd name="T46" fmla="*/ 5522 w 22406"/>
              <a:gd name="T47" fmla="*/ 11249 h 25626"/>
              <a:gd name="T48" fmla="*/ 3832 w 22406"/>
              <a:gd name="T49" fmla="*/ 11435 h 25626"/>
              <a:gd name="T50" fmla="*/ 1798 w 22406"/>
              <a:gd name="T51" fmla="*/ 10755 h 25626"/>
              <a:gd name="T52" fmla="*/ 1287 w 22406"/>
              <a:gd name="T53" fmla="*/ 10028 h 25626"/>
              <a:gd name="T54" fmla="*/ 698 w 22406"/>
              <a:gd name="T55" fmla="*/ 9259 h 25626"/>
              <a:gd name="T56" fmla="*/ 223 w 22406"/>
              <a:gd name="T57" fmla="*/ 8848 h 25626"/>
              <a:gd name="T58" fmla="*/ 514 w 22406"/>
              <a:gd name="T59" fmla="*/ 8404 h 25626"/>
              <a:gd name="T60" fmla="*/ 369 w 22406"/>
              <a:gd name="T61" fmla="*/ 7205 h 25626"/>
              <a:gd name="T62" fmla="*/ 204 w 22406"/>
              <a:gd name="T63" fmla="*/ 5704 h 25626"/>
              <a:gd name="T64" fmla="*/ 1434 w 22406"/>
              <a:gd name="T65" fmla="*/ 3528 h 25626"/>
              <a:gd name="T66" fmla="*/ 4376 w 22406"/>
              <a:gd name="T67" fmla="*/ 672 h 25626"/>
              <a:gd name="T68" fmla="*/ 7156 w 22406"/>
              <a:gd name="T69" fmla="*/ 134 h 25626"/>
              <a:gd name="T70" fmla="*/ 8727 w 22406"/>
              <a:gd name="T71" fmla="*/ 87 h 25626"/>
              <a:gd name="T72" fmla="*/ 9014 w 22406"/>
              <a:gd name="T73" fmla="*/ 1530 h 25626"/>
              <a:gd name="T74" fmla="*/ 11512 w 22406"/>
              <a:gd name="T75" fmla="*/ 2253 h 25626"/>
              <a:gd name="T76" fmla="*/ 14209 w 22406"/>
              <a:gd name="T77" fmla="*/ 2198 h 25626"/>
              <a:gd name="T78" fmla="*/ 15252 w 22406"/>
              <a:gd name="T79" fmla="*/ 2147 h 25626"/>
              <a:gd name="T80" fmla="*/ 19635 w 22406"/>
              <a:gd name="T81" fmla="*/ 22334 h 25626"/>
              <a:gd name="T82" fmla="*/ 21082 w 22406"/>
              <a:gd name="T83" fmla="*/ 18173 h 25626"/>
              <a:gd name="T84" fmla="*/ 19178 w 22406"/>
              <a:gd name="T85" fmla="*/ 19406 h 25626"/>
              <a:gd name="T86" fmla="*/ 16255 w 22406"/>
              <a:gd name="T87" fmla="*/ 18202 h 25626"/>
              <a:gd name="T88" fmla="*/ 16017 w 22406"/>
              <a:gd name="T89" fmla="*/ 16727 h 25626"/>
              <a:gd name="T90" fmla="*/ 22389 w 22406"/>
              <a:gd name="T91" fmla="*/ 8799 h 25626"/>
              <a:gd name="T92" fmla="*/ 14956 w 22406"/>
              <a:gd name="T93" fmla="*/ 15795 h 25626"/>
              <a:gd name="T94" fmla="*/ 14637 w 22406"/>
              <a:gd name="T95" fmla="*/ 14557 h 25626"/>
              <a:gd name="T96" fmla="*/ 14768 w 22406"/>
              <a:gd name="T97" fmla="*/ 15722 h 25626"/>
              <a:gd name="T98" fmla="*/ 15895 w 22406"/>
              <a:gd name="T99" fmla="*/ 13150 h 25626"/>
              <a:gd name="T100" fmla="*/ 15526 w 22406"/>
              <a:gd name="T101" fmla="*/ 14184 h 25626"/>
              <a:gd name="T102" fmla="*/ 16133 w 22406"/>
              <a:gd name="T103" fmla="*/ 13656 h 25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2406" h="25626">
                <a:moveTo>
                  <a:pt x="15252" y="2147"/>
                </a:moveTo>
                <a:lnTo>
                  <a:pt x="15252" y="2147"/>
                </a:lnTo>
                <a:lnTo>
                  <a:pt x="15386" y="2739"/>
                </a:lnTo>
                <a:lnTo>
                  <a:pt x="15386" y="2739"/>
                </a:lnTo>
                <a:cubicBezTo>
                  <a:pt x="15377" y="2741"/>
                  <a:pt x="15381" y="2766"/>
                  <a:pt x="15404" y="2828"/>
                </a:cubicBezTo>
                <a:cubicBezTo>
                  <a:pt x="15535" y="3175"/>
                  <a:pt x="16349" y="4752"/>
                  <a:pt x="16437" y="4994"/>
                </a:cubicBezTo>
                <a:cubicBezTo>
                  <a:pt x="16578" y="5120"/>
                  <a:pt x="16554" y="5057"/>
                  <a:pt x="16715" y="5262"/>
                </a:cubicBezTo>
                <a:cubicBezTo>
                  <a:pt x="17163" y="5835"/>
                  <a:pt x="16817" y="6297"/>
                  <a:pt x="17437" y="6842"/>
                </a:cubicBezTo>
                <a:cubicBezTo>
                  <a:pt x="17550" y="6903"/>
                  <a:pt x="17648" y="7415"/>
                  <a:pt x="17680" y="7508"/>
                </a:cubicBezTo>
                <a:cubicBezTo>
                  <a:pt x="17839" y="7974"/>
                  <a:pt x="17897" y="7796"/>
                  <a:pt x="18253" y="8078"/>
                </a:cubicBezTo>
                <a:cubicBezTo>
                  <a:pt x="18306" y="8120"/>
                  <a:pt x="18773" y="8622"/>
                  <a:pt x="18896" y="8762"/>
                </a:cubicBezTo>
                <a:cubicBezTo>
                  <a:pt x="18957" y="8780"/>
                  <a:pt x="19000" y="8880"/>
                  <a:pt x="18913" y="9035"/>
                </a:cubicBezTo>
                <a:cubicBezTo>
                  <a:pt x="18896" y="9066"/>
                  <a:pt x="18855" y="9118"/>
                  <a:pt x="18885" y="9151"/>
                </a:cubicBezTo>
                <a:cubicBezTo>
                  <a:pt x="18921" y="9178"/>
                  <a:pt x="18957" y="9206"/>
                  <a:pt x="18989" y="9235"/>
                </a:cubicBezTo>
                <a:cubicBezTo>
                  <a:pt x="19213" y="9414"/>
                  <a:pt x="19321" y="9509"/>
                  <a:pt x="19638" y="9480"/>
                </a:cubicBezTo>
                <a:cubicBezTo>
                  <a:pt x="19940" y="9452"/>
                  <a:pt x="20230" y="9326"/>
                  <a:pt x="20542" y="9279"/>
                </a:cubicBezTo>
                <a:cubicBezTo>
                  <a:pt x="20845" y="9233"/>
                  <a:pt x="20875" y="9215"/>
                  <a:pt x="21156" y="9109"/>
                </a:cubicBezTo>
                <a:cubicBezTo>
                  <a:pt x="21462" y="8992"/>
                  <a:pt x="21465" y="9175"/>
                  <a:pt x="21487" y="9439"/>
                </a:cubicBezTo>
                <a:cubicBezTo>
                  <a:pt x="21500" y="9599"/>
                  <a:pt x="21395" y="9774"/>
                  <a:pt x="21333" y="9932"/>
                </a:cubicBezTo>
                <a:cubicBezTo>
                  <a:pt x="21255" y="10134"/>
                  <a:pt x="21202" y="10239"/>
                  <a:pt x="21106" y="10427"/>
                </a:cubicBezTo>
                <a:cubicBezTo>
                  <a:pt x="20894" y="10841"/>
                  <a:pt x="20827" y="11173"/>
                  <a:pt x="20550" y="11601"/>
                </a:cubicBezTo>
                <a:cubicBezTo>
                  <a:pt x="20194" y="12152"/>
                  <a:pt x="20002" y="12294"/>
                  <a:pt x="19507" y="12693"/>
                </a:cubicBezTo>
                <a:cubicBezTo>
                  <a:pt x="18990" y="13110"/>
                  <a:pt x="18862" y="13422"/>
                  <a:pt x="18470" y="13893"/>
                </a:cubicBezTo>
                <a:cubicBezTo>
                  <a:pt x="18440" y="13946"/>
                  <a:pt x="18271" y="14080"/>
                  <a:pt x="18212" y="14165"/>
                </a:cubicBezTo>
                <a:cubicBezTo>
                  <a:pt x="18113" y="14307"/>
                  <a:pt x="17850" y="14876"/>
                  <a:pt x="17739" y="14901"/>
                </a:cubicBezTo>
                <a:cubicBezTo>
                  <a:pt x="17687" y="15030"/>
                  <a:pt x="17682" y="15356"/>
                  <a:pt x="17730" y="15562"/>
                </a:cubicBezTo>
                <a:cubicBezTo>
                  <a:pt x="17812" y="15920"/>
                  <a:pt x="17768" y="16400"/>
                  <a:pt x="17874" y="16700"/>
                </a:cubicBezTo>
                <a:cubicBezTo>
                  <a:pt x="17932" y="16865"/>
                  <a:pt x="18103" y="16994"/>
                  <a:pt x="18102" y="17022"/>
                </a:cubicBezTo>
                <a:cubicBezTo>
                  <a:pt x="18123" y="17187"/>
                  <a:pt x="18124" y="17303"/>
                  <a:pt x="18112" y="17480"/>
                </a:cubicBezTo>
                <a:cubicBezTo>
                  <a:pt x="18087" y="17836"/>
                  <a:pt x="18120" y="17904"/>
                  <a:pt x="18141" y="18254"/>
                </a:cubicBezTo>
                <a:cubicBezTo>
                  <a:pt x="18173" y="18811"/>
                  <a:pt x="17985" y="19104"/>
                  <a:pt x="17497" y="19353"/>
                </a:cubicBezTo>
                <a:cubicBezTo>
                  <a:pt x="16968" y="19622"/>
                  <a:pt x="16942" y="19786"/>
                  <a:pt x="16532" y="20098"/>
                </a:cubicBezTo>
                <a:cubicBezTo>
                  <a:pt x="16415" y="20187"/>
                  <a:pt x="16190" y="20286"/>
                  <a:pt x="16201" y="20432"/>
                </a:cubicBezTo>
                <a:cubicBezTo>
                  <a:pt x="16209" y="20531"/>
                  <a:pt x="16346" y="21043"/>
                  <a:pt x="16383" y="21171"/>
                </a:cubicBezTo>
                <a:cubicBezTo>
                  <a:pt x="16442" y="21371"/>
                  <a:pt x="16417" y="21479"/>
                  <a:pt x="16409" y="21684"/>
                </a:cubicBezTo>
                <a:cubicBezTo>
                  <a:pt x="16348" y="22243"/>
                  <a:pt x="15731" y="22041"/>
                  <a:pt x="15511" y="22669"/>
                </a:cubicBezTo>
                <a:cubicBezTo>
                  <a:pt x="15479" y="22759"/>
                  <a:pt x="15446" y="22900"/>
                  <a:pt x="15412" y="22909"/>
                </a:cubicBezTo>
                <a:cubicBezTo>
                  <a:pt x="15534" y="23170"/>
                  <a:pt x="15457" y="23303"/>
                  <a:pt x="15275" y="23527"/>
                </a:cubicBezTo>
                <a:cubicBezTo>
                  <a:pt x="15114" y="23726"/>
                  <a:pt x="14998" y="23831"/>
                  <a:pt x="14847" y="24057"/>
                </a:cubicBezTo>
                <a:cubicBezTo>
                  <a:pt x="14591" y="24442"/>
                  <a:pt x="14284" y="24772"/>
                  <a:pt x="13916" y="25054"/>
                </a:cubicBezTo>
                <a:cubicBezTo>
                  <a:pt x="13536" y="25346"/>
                  <a:pt x="13084" y="25453"/>
                  <a:pt x="12611" y="25426"/>
                </a:cubicBezTo>
                <a:cubicBezTo>
                  <a:pt x="12162" y="25400"/>
                  <a:pt x="11893" y="25626"/>
                  <a:pt x="11496" y="25624"/>
                </a:cubicBezTo>
                <a:cubicBezTo>
                  <a:pt x="11129" y="25621"/>
                  <a:pt x="10927" y="25297"/>
                  <a:pt x="10979" y="24969"/>
                </a:cubicBezTo>
                <a:cubicBezTo>
                  <a:pt x="11068" y="24407"/>
                  <a:pt x="10488" y="23859"/>
                  <a:pt x="10407" y="23356"/>
                </a:cubicBezTo>
                <a:cubicBezTo>
                  <a:pt x="10347" y="23301"/>
                  <a:pt x="10325" y="23268"/>
                  <a:pt x="10274" y="23182"/>
                </a:cubicBezTo>
                <a:cubicBezTo>
                  <a:pt x="10063" y="22826"/>
                  <a:pt x="10080" y="22402"/>
                  <a:pt x="9984" y="22001"/>
                </a:cubicBezTo>
                <a:cubicBezTo>
                  <a:pt x="9861" y="21430"/>
                  <a:pt x="10075" y="21542"/>
                  <a:pt x="9727" y="20895"/>
                </a:cubicBezTo>
                <a:cubicBezTo>
                  <a:pt x="9578" y="20618"/>
                  <a:pt x="9080" y="19670"/>
                  <a:pt x="9110" y="19424"/>
                </a:cubicBezTo>
                <a:cubicBezTo>
                  <a:pt x="9115" y="19281"/>
                  <a:pt x="9102" y="19153"/>
                  <a:pt x="9110" y="19103"/>
                </a:cubicBezTo>
                <a:cubicBezTo>
                  <a:pt x="9143" y="18903"/>
                  <a:pt x="9282" y="18302"/>
                  <a:pt x="9365" y="18135"/>
                </a:cubicBezTo>
                <a:cubicBezTo>
                  <a:pt x="9565" y="17731"/>
                  <a:pt x="9825" y="17602"/>
                  <a:pt x="9693" y="17070"/>
                </a:cubicBezTo>
                <a:cubicBezTo>
                  <a:pt x="9614" y="16748"/>
                  <a:pt x="9589" y="16589"/>
                  <a:pt x="9556" y="16257"/>
                </a:cubicBezTo>
                <a:cubicBezTo>
                  <a:pt x="9544" y="16147"/>
                  <a:pt x="9379" y="15555"/>
                  <a:pt x="9328" y="15440"/>
                </a:cubicBezTo>
                <a:cubicBezTo>
                  <a:pt x="9312" y="15315"/>
                  <a:pt x="9220" y="15184"/>
                  <a:pt x="9201" y="15054"/>
                </a:cubicBezTo>
                <a:cubicBezTo>
                  <a:pt x="9145" y="15021"/>
                  <a:pt x="9059" y="14883"/>
                  <a:pt x="9016" y="14816"/>
                </a:cubicBezTo>
                <a:cubicBezTo>
                  <a:pt x="8988" y="14772"/>
                  <a:pt x="8953" y="14707"/>
                  <a:pt x="8931" y="14633"/>
                </a:cubicBezTo>
                <a:cubicBezTo>
                  <a:pt x="8799" y="14544"/>
                  <a:pt x="8342" y="14012"/>
                  <a:pt x="8347" y="13844"/>
                </a:cubicBezTo>
                <a:cubicBezTo>
                  <a:pt x="8350" y="13747"/>
                  <a:pt x="8099" y="13669"/>
                  <a:pt x="8403" y="13273"/>
                </a:cubicBezTo>
                <a:cubicBezTo>
                  <a:pt x="8526" y="13112"/>
                  <a:pt x="8322" y="13081"/>
                  <a:pt x="8509" y="12914"/>
                </a:cubicBezTo>
                <a:cubicBezTo>
                  <a:pt x="8487" y="12884"/>
                  <a:pt x="8279" y="12878"/>
                  <a:pt x="8435" y="12730"/>
                </a:cubicBezTo>
                <a:cubicBezTo>
                  <a:pt x="8449" y="12717"/>
                  <a:pt x="8463" y="12714"/>
                  <a:pt x="8464" y="12699"/>
                </a:cubicBezTo>
                <a:cubicBezTo>
                  <a:pt x="8471" y="12589"/>
                  <a:pt x="8558" y="12510"/>
                  <a:pt x="8566" y="12463"/>
                </a:cubicBezTo>
                <a:cubicBezTo>
                  <a:pt x="8451" y="12352"/>
                  <a:pt x="8536" y="11944"/>
                  <a:pt x="8403" y="11846"/>
                </a:cubicBezTo>
                <a:cubicBezTo>
                  <a:pt x="8257" y="11736"/>
                  <a:pt x="8259" y="11652"/>
                  <a:pt x="8118" y="11607"/>
                </a:cubicBezTo>
                <a:cubicBezTo>
                  <a:pt x="8111" y="11616"/>
                  <a:pt x="7857" y="11618"/>
                  <a:pt x="7825" y="11622"/>
                </a:cubicBezTo>
                <a:cubicBezTo>
                  <a:pt x="7536" y="11657"/>
                  <a:pt x="7282" y="11851"/>
                  <a:pt x="7135" y="11419"/>
                </a:cubicBezTo>
                <a:cubicBezTo>
                  <a:pt x="7070" y="11195"/>
                  <a:pt x="7188" y="11292"/>
                  <a:pt x="6869" y="11112"/>
                </a:cubicBezTo>
                <a:cubicBezTo>
                  <a:pt x="6763" y="11052"/>
                  <a:pt x="6596" y="10931"/>
                  <a:pt x="6472" y="10959"/>
                </a:cubicBezTo>
                <a:cubicBezTo>
                  <a:pt x="6400" y="10975"/>
                  <a:pt x="6250" y="11005"/>
                  <a:pt x="6219" y="10969"/>
                </a:cubicBezTo>
                <a:cubicBezTo>
                  <a:pt x="6158" y="11033"/>
                  <a:pt x="6031" y="11026"/>
                  <a:pt x="5922" y="11054"/>
                </a:cubicBezTo>
                <a:cubicBezTo>
                  <a:pt x="5879" y="11071"/>
                  <a:pt x="5839" y="11098"/>
                  <a:pt x="5765" y="11139"/>
                </a:cubicBezTo>
                <a:cubicBezTo>
                  <a:pt x="5733" y="11166"/>
                  <a:pt x="5647" y="11206"/>
                  <a:pt x="5522" y="11249"/>
                </a:cubicBezTo>
                <a:cubicBezTo>
                  <a:pt x="5298" y="11327"/>
                  <a:pt x="4985" y="11496"/>
                  <a:pt x="4728" y="11506"/>
                </a:cubicBezTo>
                <a:cubicBezTo>
                  <a:pt x="4672" y="11507"/>
                  <a:pt x="4484" y="11448"/>
                  <a:pt x="4393" y="11434"/>
                </a:cubicBezTo>
                <a:cubicBezTo>
                  <a:pt x="4111" y="11388"/>
                  <a:pt x="4139" y="11369"/>
                  <a:pt x="3832" y="11435"/>
                </a:cubicBezTo>
                <a:cubicBezTo>
                  <a:pt x="3555" y="11496"/>
                  <a:pt x="3310" y="11604"/>
                  <a:pt x="3062" y="11704"/>
                </a:cubicBezTo>
                <a:cubicBezTo>
                  <a:pt x="2869" y="11719"/>
                  <a:pt x="2470" y="11397"/>
                  <a:pt x="2319" y="11264"/>
                </a:cubicBezTo>
                <a:cubicBezTo>
                  <a:pt x="2239" y="11194"/>
                  <a:pt x="1821" y="10832"/>
                  <a:pt x="1798" y="10755"/>
                </a:cubicBezTo>
                <a:cubicBezTo>
                  <a:pt x="1752" y="10736"/>
                  <a:pt x="1596" y="10686"/>
                  <a:pt x="1553" y="10634"/>
                </a:cubicBezTo>
                <a:cubicBezTo>
                  <a:pt x="1440" y="10499"/>
                  <a:pt x="1326" y="10415"/>
                  <a:pt x="1327" y="10221"/>
                </a:cubicBezTo>
                <a:cubicBezTo>
                  <a:pt x="1328" y="10170"/>
                  <a:pt x="1244" y="10122"/>
                  <a:pt x="1287" y="10028"/>
                </a:cubicBezTo>
                <a:cubicBezTo>
                  <a:pt x="1283" y="10000"/>
                  <a:pt x="1271" y="9995"/>
                  <a:pt x="1238" y="9954"/>
                </a:cubicBezTo>
                <a:cubicBezTo>
                  <a:pt x="1135" y="9811"/>
                  <a:pt x="1037" y="9721"/>
                  <a:pt x="925" y="9594"/>
                </a:cubicBezTo>
                <a:cubicBezTo>
                  <a:pt x="849" y="9508"/>
                  <a:pt x="766" y="9332"/>
                  <a:pt x="698" y="9259"/>
                </a:cubicBezTo>
                <a:cubicBezTo>
                  <a:pt x="650" y="9220"/>
                  <a:pt x="643" y="9218"/>
                  <a:pt x="640" y="9152"/>
                </a:cubicBezTo>
                <a:cubicBezTo>
                  <a:pt x="677" y="9030"/>
                  <a:pt x="733" y="9050"/>
                  <a:pt x="524" y="9036"/>
                </a:cubicBezTo>
                <a:cubicBezTo>
                  <a:pt x="431" y="9017"/>
                  <a:pt x="301" y="8900"/>
                  <a:pt x="223" y="8848"/>
                </a:cubicBezTo>
                <a:cubicBezTo>
                  <a:pt x="243" y="8836"/>
                  <a:pt x="264" y="8825"/>
                  <a:pt x="284" y="8814"/>
                </a:cubicBezTo>
                <a:cubicBezTo>
                  <a:pt x="459" y="8744"/>
                  <a:pt x="157" y="8835"/>
                  <a:pt x="226" y="8567"/>
                </a:cubicBezTo>
                <a:cubicBezTo>
                  <a:pt x="283" y="8491"/>
                  <a:pt x="428" y="8443"/>
                  <a:pt x="514" y="8404"/>
                </a:cubicBezTo>
                <a:cubicBezTo>
                  <a:pt x="469" y="8378"/>
                  <a:pt x="342" y="8453"/>
                  <a:pt x="228" y="8306"/>
                </a:cubicBezTo>
                <a:cubicBezTo>
                  <a:pt x="0" y="8014"/>
                  <a:pt x="108" y="7714"/>
                  <a:pt x="349" y="7457"/>
                </a:cubicBezTo>
                <a:cubicBezTo>
                  <a:pt x="365" y="7368"/>
                  <a:pt x="340" y="7332"/>
                  <a:pt x="369" y="7205"/>
                </a:cubicBezTo>
                <a:cubicBezTo>
                  <a:pt x="451" y="6837"/>
                  <a:pt x="457" y="6749"/>
                  <a:pt x="392" y="6388"/>
                </a:cubicBezTo>
                <a:cubicBezTo>
                  <a:pt x="362" y="6217"/>
                  <a:pt x="529" y="5824"/>
                  <a:pt x="174" y="5795"/>
                </a:cubicBezTo>
                <a:cubicBezTo>
                  <a:pt x="181" y="5773"/>
                  <a:pt x="188" y="5752"/>
                  <a:pt x="204" y="5704"/>
                </a:cubicBezTo>
                <a:cubicBezTo>
                  <a:pt x="346" y="5281"/>
                  <a:pt x="570" y="4884"/>
                  <a:pt x="817" y="4514"/>
                </a:cubicBezTo>
                <a:cubicBezTo>
                  <a:pt x="981" y="4268"/>
                  <a:pt x="1075" y="4020"/>
                  <a:pt x="1256" y="3761"/>
                </a:cubicBezTo>
                <a:cubicBezTo>
                  <a:pt x="1326" y="3661"/>
                  <a:pt x="1378" y="3582"/>
                  <a:pt x="1434" y="3528"/>
                </a:cubicBezTo>
                <a:cubicBezTo>
                  <a:pt x="1552" y="3291"/>
                  <a:pt x="1737" y="3269"/>
                  <a:pt x="1958" y="3166"/>
                </a:cubicBezTo>
                <a:cubicBezTo>
                  <a:pt x="2841" y="2720"/>
                  <a:pt x="2399" y="2223"/>
                  <a:pt x="2866" y="1612"/>
                </a:cubicBezTo>
                <a:cubicBezTo>
                  <a:pt x="3285" y="1064"/>
                  <a:pt x="3739" y="541"/>
                  <a:pt x="4376" y="672"/>
                </a:cubicBezTo>
                <a:cubicBezTo>
                  <a:pt x="4495" y="697"/>
                  <a:pt x="4989" y="699"/>
                  <a:pt x="5060" y="772"/>
                </a:cubicBezTo>
                <a:cubicBezTo>
                  <a:pt x="5100" y="621"/>
                  <a:pt x="5234" y="568"/>
                  <a:pt x="5502" y="473"/>
                </a:cubicBezTo>
                <a:cubicBezTo>
                  <a:pt x="6134" y="195"/>
                  <a:pt x="6470" y="146"/>
                  <a:pt x="7156" y="134"/>
                </a:cubicBezTo>
                <a:cubicBezTo>
                  <a:pt x="7449" y="129"/>
                  <a:pt x="7660" y="57"/>
                  <a:pt x="7944" y="99"/>
                </a:cubicBezTo>
                <a:cubicBezTo>
                  <a:pt x="8024" y="110"/>
                  <a:pt x="8085" y="111"/>
                  <a:pt x="8161" y="117"/>
                </a:cubicBezTo>
                <a:cubicBezTo>
                  <a:pt x="8351" y="0"/>
                  <a:pt x="8592" y="37"/>
                  <a:pt x="8727" y="87"/>
                </a:cubicBezTo>
                <a:cubicBezTo>
                  <a:pt x="8839" y="129"/>
                  <a:pt x="8820" y="281"/>
                  <a:pt x="8821" y="394"/>
                </a:cubicBezTo>
                <a:cubicBezTo>
                  <a:pt x="8821" y="723"/>
                  <a:pt x="8549" y="1139"/>
                  <a:pt x="8846" y="1342"/>
                </a:cubicBezTo>
                <a:cubicBezTo>
                  <a:pt x="8951" y="1414"/>
                  <a:pt x="9002" y="1480"/>
                  <a:pt x="9014" y="1530"/>
                </a:cubicBezTo>
                <a:cubicBezTo>
                  <a:pt x="9277" y="1587"/>
                  <a:pt x="9771" y="1580"/>
                  <a:pt x="9960" y="1697"/>
                </a:cubicBezTo>
                <a:cubicBezTo>
                  <a:pt x="10251" y="1877"/>
                  <a:pt x="10402" y="2097"/>
                  <a:pt x="10761" y="2259"/>
                </a:cubicBezTo>
                <a:cubicBezTo>
                  <a:pt x="10967" y="2353"/>
                  <a:pt x="11362" y="2509"/>
                  <a:pt x="11512" y="2253"/>
                </a:cubicBezTo>
                <a:cubicBezTo>
                  <a:pt x="11658" y="2004"/>
                  <a:pt x="11636" y="1581"/>
                  <a:pt x="12087" y="1559"/>
                </a:cubicBezTo>
                <a:cubicBezTo>
                  <a:pt x="12319" y="1547"/>
                  <a:pt x="12872" y="1809"/>
                  <a:pt x="13065" y="1936"/>
                </a:cubicBezTo>
                <a:cubicBezTo>
                  <a:pt x="13356" y="1950"/>
                  <a:pt x="13821" y="2184"/>
                  <a:pt x="14209" y="2198"/>
                </a:cubicBezTo>
                <a:cubicBezTo>
                  <a:pt x="14468" y="2208"/>
                  <a:pt x="14547" y="2175"/>
                  <a:pt x="14755" y="2064"/>
                </a:cubicBezTo>
                <a:cubicBezTo>
                  <a:pt x="14841" y="2018"/>
                  <a:pt x="15118" y="2011"/>
                  <a:pt x="15171" y="2094"/>
                </a:cubicBezTo>
                <a:cubicBezTo>
                  <a:pt x="15187" y="2120"/>
                  <a:pt x="15216" y="2137"/>
                  <a:pt x="15252" y="2147"/>
                </a:cubicBezTo>
                <a:close/>
                <a:moveTo>
                  <a:pt x="19043" y="20715"/>
                </a:moveTo>
                <a:cubicBezTo>
                  <a:pt x="18807" y="21112"/>
                  <a:pt x="18822" y="21197"/>
                  <a:pt x="18880" y="21652"/>
                </a:cubicBezTo>
                <a:cubicBezTo>
                  <a:pt x="18934" y="22081"/>
                  <a:pt x="19122" y="22503"/>
                  <a:pt x="19635" y="22334"/>
                </a:cubicBezTo>
                <a:cubicBezTo>
                  <a:pt x="20065" y="22192"/>
                  <a:pt x="20174" y="21576"/>
                  <a:pt x="20300" y="21184"/>
                </a:cubicBezTo>
                <a:cubicBezTo>
                  <a:pt x="20511" y="20534"/>
                  <a:pt x="20763" y="19916"/>
                  <a:pt x="20907" y="19244"/>
                </a:cubicBezTo>
                <a:cubicBezTo>
                  <a:pt x="21019" y="18727"/>
                  <a:pt x="21215" y="18904"/>
                  <a:pt x="21082" y="18173"/>
                </a:cubicBezTo>
                <a:cubicBezTo>
                  <a:pt x="20951" y="17498"/>
                  <a:pt x="20819" y="17553"/>
                  <a:pt x="20512" y="18136"/>
                </a:cubicBezTo>
                <a:cubicBezTo>
                  <a:pt x="20355" y="18434"/>
                  <a:pt x="20260" y="18680"/>
                  <a:pt x="19946" y="18866"/>
                </a:cubicBezTo>
                <a:cubicBezTo>
                  <a:pt x="19629" y="19054"/>
                  <a:pt x="19346" y="18833"/>
                  <a:pt x="19178" y="19406"/>
                </a:cubicBezTo>
                <a:cubicBezTo>
                  <a:pt x="19037" y="19888"/>
                  <a:pt x="19388" y="20096"/>
                  <a:pt x="19043" y="20715"/>
                </a:cubicBezTo>
                <a:close/>
                <a:moveTo>
                  <a:pt x="16017" y="16727"/>
                </a:moveTo>
                <a:cubicBezTo>
                  <a:pt x="16247" y="17046"/>
                  <a:pt x="16011" y="17763"/>
                  <a:pt x="16255" y="18202"/>
                </a:cubicBezTo>
                <a:cubicBezTo>
                  <a:pt x="16376" y="18420"/>
                  <a:pt x="16439" y="18153"/>
                  <a:pt x="16578" y="18382"/>
                </a:cubicBezTo>
                <a:cubicBezTo>
                  <a:pt x="16507" y="18029"/>
                  <a:pt x="16393" y="17626"/>
                  <a:pt x="16373" y="17399"/>
                </a:cubicBezTo>
                <a:cubicBezTo>
                  <a:pt x="16343" y="17301"/>
                  <a:pt x="16351" y="16957"/>
                  <a:pt x="16017" y="16727"/>
                </a:cubicBezTo>
                <a:close/>
                <a:moveTo>
                  <a:pt x="22389" y="8799"/>
                </a:moveTo>
                <a:cubicBezTo>
                  <a:pt x="22321" y="8687"/>
                  <a:pt x="22040" y="8767"/>
                  <a:pt x="22183" y="8852"/>
                </a:cubicBezTo>
                <a:cubicBezTo>
                  <a:pt x="22246" y="8889"/>
                  <a:pt x="22406" y="8871"/>
                  <a:pt x="22389" y="8799"/>
                </a:cubicBezTo>
                <a:close/>
                <a:moveTo>
                  <a:pt x="14981" y="16185"/>
                </a:moveTo>
                <a:cubicBezTo>
                  <a:pt x="15058" y="16313"/>
                  <a:pt x="15175" y="16363"/>
                  <a:pt x="15307" y="16415"/>
                </a:cubicBezTo>
                <a:cubicBezTo>
                  <a:pt x="15206" y="16348"/>
                  <a:pt x="15156" y="16224"/>
                  <a:pt x="14956" y="15795"/>
                </a:cubicBezTo>
                <a:cubicBezTo>
                  <a:pt x="14843" y="15553"/>
                  <a:pt x="14815" y="15431"/>
                  <a:pt x="14777" y="15170"/>
                </a:cubicBezTo>
                <a:cubicBezTo>
                  <a:pt x="14768" y="15111"/>
                  <a:pt x="14751" y="14962"/>
                  <a:pt x="14731" y="14861"/>
                </a:cubicBezTo>
                <a:cubicBezTo>
                  <a:pt x="14705" y="14762"/>
                  <a:pt x="14649" y="14626"/>
                  <a:pt x="14637" y="14557"/>
                </a:cubicBezTo>
                <a:cubicBezTo>
                  <a:pt x="14624" y="14485"/>
                  <a:pt x="14604" y="14426"/>
                  <a:pt x="14588" y="14379"/>
                </a:cubicBezTo>
                <a:cubicBezTo>
                  <a:pt x="14599" y="14514"/>
                  <a:pt x="14608" y="14648"/>
                  <a:pt x="14607" y="14786"/>
                </a:cubicBezTo>
                <a:cubicBezTo>
                  <a:pt x="14604" y="15195"/>
                  <a:pt x="14571" y="15346"/>
                  <a:pt x="14768" y="15722"/>
                </a:cubicBezTo>
                <a:cubicBezTo>
                  <a:pt x="14825" y="15832"/>
                  <a:pt x="14899" y="16046"/>
                  <a:pt x="14981" y="16185"/>
                </a:cubicBezTo>
                <a:close/>
                <a:moveTo>
                  <a:pt x="16194" y="13231"/>
                </a:moveTo>
                <a:cubicBezTo>
                  <a:pt x="16107" y="13182"/>
                  <a:pt x="15957" y="13126"/>
                  <a:pt x="15895" y="13150"/>
                </a:cubicBezTo>
                <a:cubicBezTo>
                  <a:pt x="15841" y="13170"/>
                  <a:pt x="15637" y="13259"/>
                  <a:pt x="15600" y="13287"/>
                </a:cubicBezTo>
                <a:cubicBezTo>
                  <a:pt x="15417" y="13428"/>
                  <a:pt x="15440" y="13575"/>
                  <a:pt x="15433" y="13649"/>
                </a:cubicBezTo>
                <a:cubicBezTo>
                  <a:pt x="15435" y="13759"/>
                  <a:pt x="15330" y="14078"/>
                  <a:pt x="15526" y="14184"/>
                </a:cubicBezTo>
                <a:cubicBezTo>
                  <a:pt x="15660" y="14256"/>
                  <a:pt x="15866" y="14285"/>
                  <a:pt x="15941" y="14106"/>
                </a:cubicBezTo>
                <a:cubicBezTo>
                  <a:pt x="15995" y="13976"/>
                  <a:pt x="15862" y="14050"/>
                  <a:pt x="16007" y="13857"/>
                </a:cubicBezTo>
                <a:cubicBezTo>
                  <a:pt x="16091" y="13746"/>
                  <a:pt x="16102" y="13711"/>
                  <a:pt x="16133" y="13656"/>
                </a:cubicBezTo>
                <a:cubicBezTo>
                  <a:pt x="16209" y="13457"/>
                  <a:pt x="16241" y="13441"/>
                  <a:pt x="16194" y="1323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7" name="33">
            <a:extLst>
              <a:ext uri="{FF2B5EF4-FFF2-40B4-BE49-F238E27FC236}">
                <a16:creationId xmlns:a16="http://schemas.microsoft.com/office/drawing/2014/main" id="{4DB9F36F-9A1E-40E6-ACBC-78B0B3861491}"/>
              </a:ext>
            </a:extLst>
          </p:cNvPr>
          <p:cNvSpPr txBox="1"/>
          <p:nvPr/>
        </p:nvSpPr>
        <p:spPr>
          <a:xfrm>
            <a:off x="8749108" y="3463000"/>
            <a:ext cx="309892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200" dirty="0">
                <a:solidFill>
                  <a:schemeClr val="bg1"/>
                </a:solidFill>
                <a:latin typeface="Tactic Round Med It" panose="00000600000000000000" pitchFamily="50" charset="0"/>
              </a:rPr>
              <a:t>6 Continents</a:t>
            </a:r>
          </a:p>
          <a:p>
            <a:pPr algn="ctr"/>
            <a:r>
              <a:rPr lang="en-US" sz="2400" dirty="0">
                <a:solidFill>
                  <a:schemeClr val="bg1"/>
                </a:solidFill>
                <a:latin typeface="Tactic Round Med It" panose="00000600000000000000" pitchFamily="50" charset="0"/>
              </a:rPr>
              <a:t>(Eurasia)</a:t>
            </a:r>
          </a:p>
        </p:txBody>
      </p:sp>
    </p:spTree>
    <p:extLst>
      <p:ext uri="{BB962C8B-B14F-4D97-AF65-F5344CB8AC3E}">
        <p14:creationId xmlns:p14="http://schemas.microsoft.com/office/powerpoint/2010/main" val="263852099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Char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xit" presetSubtype="0" fill="hold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1" t="24445" r="673" b="68662"/>
          <a:stretch/>
        </p:blipFill>
        <p:spPr>
          <a:xfrm>
            <a:off x="0" y="5199682"/>
            <a:ext cx="12192000" cy="1658318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28F3AB9D-0A38-4DBE-AE4F-8915E2989352}"/>
              </a:ext>
            </a:extLst>
          </p:cNvPr>
          <p:cNvGrpSpPr/>
          <p:nvPr/>
        </p:nvGrpSpPr>
        <p:grpSpPr>
          <a:xfrm>
            <a:off x="1450758" y="6603406"/>
            <a:ext cx="219612" cy="216437"/>
            <a:chOff x="19574093" y="15548290"/>
            <a:chExt cx="431025" cy="431025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E093CFFD-3E59-44C4-87BC-028C1E45A729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A0E1886-BDF5-4E45-8201-6B91CF65746D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30" name="2">
            <a:extLst>
              <a:ext uri="{FF2B5EF4-FFF2-40B4-BE49-F238E27FC236}">
                <a16:creationId xmlns:a16="http://schemas.microsoft.com/office/drawing/2014/main" id="{53335774-EB47-420C-8CA8-CD20A0A1E40B}"/>
              </a:ext>
            </a:extLst>
          </p:cNvPr>
          <p:cNvSpPr>
            <a:spLocks noEditPoints="1"/>
          </p:cNvSpPr>
          <p:nvPr/>
        </p:nvSpPr>
        <p:spPr bwMode="auto">
          <a:xfrm>
            <a:off x="1767825" y="2244054"/>
            <a:ext cx="1314701" cy="2138745"/>
          </a:xfrm>
          <a:custGeom>
            <a:avLst/>
            <a:gdLst>
              <a:gd name="T0" fmla="*/ 1301 w 14830"/>
              <a:gd name="T1" fmla="*/ 1829 h 24071"/>
              <a:gd name="T2" fmla="*/ 460 w 14830"/>
              <a:gd name="T3" fmla="*/ 4399 h 24071"/>
              <a:gd name="T4" fmla="*/ 545 w 14830"/>
              <a:gd name="T5" fmla="*/ 5282 h 24071"/>
              <a:gd name="T6" fmla="*/ 285 w 14830"/>
              <a:gd name="T7" fmla="*/ 5835 h 24071"/>
              <a:gd name="T8" fmla="*/ 1481 w 14830"/>
              <a:gd name="T9" fmla="*/ 8480 h 24071"/>
              <a:gd name="T10" fmla="*/ 3898 w 14830"/>
              <a:gd name="T11" fmla="*/ 10971 h 24071"/>
              <a:gd name="T12" fmla="*/ 4149 w 14830"/>
              <a:gd name="T13" fmla="*/ 12979 h 24071"/>
              <a:gd name="T14" fmla="*/ 4224 w 14830"/>
              <a:gd name="T15" fmla="*/ 15055 h 24071"/>
              <a:gd name="T16" fmla="*/ 4435 w 14830"/>
              <a:gd name="T17" fmla="*/ 17153 h 24071"/>
              <a:gd name="T18" fmla="*/ 4646 w 14830"/>
              <a:gd name="T19" fmla="*/ 18920 h 24071"/>
              <a:gd name="T20" fmla="*/ 5207 w 14830"/>
              <a:gd name="T21" fmla="*/ 19756 h 24071"/>
              <a:gd name="T22" fmla="*/ 5435 w 14830"/>
              <a:gd name="T23" fmla="*/ 20837 h 24071"/>
              <a:gd name="T24" fmla="*/ 5187 w 14830"/>
              <a:gd name="T25" fmla="*/ 21083 h 24071"/>
              <a:gd name="T26" fmla="*/ 5732 w 14830"/>
              <a:gd name="T27" fmla="*/ 21524 h 24071"/>
              <a:gd name="T28" fmla="*/ 5871 w 14830"/>
              <a:gd name="T29" fmla="*/ 22185 h 24071"/>
              <a:gd name="T30" fmla="*/ 6176 w 14830"/>
              <a:gd name="T31" fmla="*/ 22637 h 24071"/>
              <a:gd name="T32" fmla="*/ 6507 w 14830"/>
              <a:gd name="T33" fmla="*/ 23058 h 24071"/>
              <a:gd name="T34" fmla="*/ 6925 w 14830"/>
              <a:gd name="T35" fmla="*/ 23268 h 24071"/>
              <a:gd name="T36" fmla="*/ 7605 w 14830"/>
              <a:gd name="T37" fmla="*/ 22953 h 24071"/>
              <a:gd name="T38" fmla="*/ 7370 w 14830"/>
              <a:gd name="T39" fmla="*/ 22178 h 24071"/>
              <a:gd name="T40" fmla="*/ 7798 w 14830"/>
              <a:gd name="T41" fmla="*/ 21521 h 24071"/>
              <a:gd name="T42" fmla="*/ 7408 w 14830"/>
              <a:gd name="T43" fmla="*/ 20354 h 24071"/>
              <a:gd name="T44" fmla="*/ 7471 w 14830"/>
              <a:gd name="T45" fmla="*/ 19051 h 24071"/>
              <a:gd name="T46" fmla="*/ 8524 w 14830"/>
              <a:gd name="T47" fmla="*/ 18253 h 24071"/>
              <a:gd name="T48" fmla="*/ 8425 w 14830"/>
              <a:gd name="T49" fmla="*/ 16120 h 24071"/>
              <a:gd name="T50" fmla="*/ 10011 w 14830"/>
              <a:gd name="T51" fmla="*/ 16390 h 24071"/>
              <a:gd name="T52" fmla="*/ 10490 w 14830"/>
              <a:gd name="T53" fmla="*/ 15209 h 24071"/>
              <a:gd name="T54" fmla="*/ 10593 w 14830"/>
              <a:gd name="T55" fmla="*/ 15384 h 24071"/>
              <a:gd name="T56" fmla="*/ 10944 w 14830"/>
              <a:gd name="T57" fmla="*/ 13587 h 24071"/>
              <a:gd name="T58" fmla="*/ 11987 w 14830"/>
              <a:gd name="T59" fmla="*/ 12763 h 24071"/>
              <a:gd name="T60" fmla="*/ 13257 w 14830"/>
              <a:gd name="T61" fmla="*/ 11881 h 24071"/>
              <a:gd name="T62" fmla="*/ 13622 w 14830"/>
              <a:gd name="T63" fmla="*/ 9041 h 24071"/>
              <a:gd name="T64" fmla="*/ 14437 w 14830"/>
              <a:gd name="T65" fmla="*/ 7984 h 24071"/>
              <a:gd name="T66" fmla="*/ 14243 w 14830"/>
              <a:gd name="T67" fmla="*/ 6206 h 24071"/>
              <a:gd name="T68" fmla="*/ 11757 w 14830"/>
              <a:gd name="T69" fmla="*/ 5421 h 24071"/>
              <a:gd name="T70" fmla="*/ 11268 w 14830"/>
              <a:gd name="T71" fmla="*/ 4860 h 24071"/>
              <a:gd name="T72" fmla="*/ 10278 w 14830"/>
              <a:gd name="T73" fmla="*/ 5110 h 24071"/>
              <a:gd name="T74" fmla="*/ 9845 w 14830"/>
              <a:gd name="T75" fmla="*/ 5012 h 24071"/>
              <a:gd name="T76" fmla="*/ 9722 w 14830"/>
              <a:gd name="T77" fmla="*/ 4741 h 24071"/>
              <a:gd name="T78" fmla="*/ 9859 w 14830"/>
              <a:gd name="T79" fmla="*/ 4169 h 24071"/>
              <a:gd name="T80" fmla="*/ 9503 w 14830"/>
              <a:gd name="T81" fmla="*/ 2913 h 24071"/>
              <a:gd name="T82" fmla="*/ 7765 w 14830"/>
              <a:gd name="T83" fmla="*/ 2372 h 24071"/>
              <a:gd name="T84" fmla="*/ 6882 w 14830"/>
              <a:gd name="T85" fmla="*/ 1534 h 24071"/>
              <a:gd name="T86" fmla="*/ 6563 w 14830"/>
              <a:gd name="T87" fmla="*/ 1077 h 24071"/>
              <a:gd name="T88" fmla="*/ 6035 w 14830"/>
              <a:gd name="T89" fmla="*/ 622 h 24071"/>
              <a:gd name="T90" fmla="*/ 4261 w 14830"/>
              <a:gd name="T91" fmla="*/ 476 h 24071"/>
              <a:gd name="T92" fmla="*/ 3420 w 14830"/>
              <a:gd name="T93" fmla="*/ 660 h 24071"/>
              <a:gd name="T94" fmla="*/ 3328 w 14830"/>
              <a:gd name="T95" fmla="*/ 117 h 24071"/>
              <a:gd name="T96" fmla="*/ 3340 w 14830"/>
              <a:gd name="T97" fmla="*/ 58 h 24071"/>
              <a:gd name="T98" fmla="*/ 1997 w 14830"/>
              <a:gd name="T99" fmla="*/ 953 h 24071"/>
              <a:gd name="T100" fmla="*/ 8627 w 14830"/>
              <a:gd name="T101" fmla="*/ 23878 h 24071"/>
              <a:gd name="T102" fmla="*/ 7488 w 14830"/>
              <a:gd name="T103" fmla="*/ 23790 h 24071"/>
              <a:gd name="T104" fmla="*/ 7618 w 14830"/>
              <a:gd name="T105" fmla="*/ 23625 h 24071"/>
              <a:gd name="T106" fmla="*/ 7523 w 14830"/>
              <a:gd name="T107" fmla="*/ 23126 h 24071"/>
              <a:gd name="T108" fmla="*/ 8081 w 14830"/>
              <a:gd name="T109" fmla="*/ 23359 h 24071"/>
              <a:gd name="T110" fmla="*/ 8627 w 14830"/>
              <a:gd name="T111" fmla="*/ 23878 h 24071"/>
              <a:gd name="T112" fmla="*/ 4857 w 14830"/>
              <a:gd name="T113" fmla="*/ 19461 h 24071"/>
              <a:gd name="T114" fmla="*/ 5711 w 14830"/>
              <a:gd name="T115" fmla="*/ 22185 h 24071"/>
              <a:gd name="T116" fmla="*/ 5464 w 14830"/>
              <a:gd name="T117" fmla="*/ 21980 h 24071"/>
              <a:gd name="T118" fmla="*/ 5711 w 14830"/>
              <a:gd name="T119" fmla="*/ 22185 h 24071"/>
              <a:gd name="T120" fmla="*/ 8219 w 14830"/>
              <a:gd name="T121" fmla="*/ 23973 h 24071"/>
              <a:gd name="T122" fmla="*/ 6964 w 14830"/>
              <a:gd name="T123" fmla="*/ 23550 h 24071"/>
              <a:gd name="T124" fmla="*/ 6964 w 14830"/>
              <a:gd name="T125" fmla="*/ 23550 h 24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830" h="24071">
                <a:moveTo>
                  <a:pt x="1547" y="1445"/>
                </a:moveTo>
                <a:lnTo>
                  <a:pt x="1301" y="1829"/>
                </a:lnTo>
                <a:cubicBezTo>
                  <a:pt x="1294" y="2205"/>
                  <a:pt x="1536" y="3162"/>
                  <a:pt x="906" y="3912"/>
                </a:cubicBezTo>
                <a:cubicBezTo>
                  <a:pt x="681" y="4016"/>
                  <a:pt x="526" y="4174"/>
                  <a:pt x="460" y="4399"/>
                </a:cubicBezTo>
                <a:cubicBezTo>
                  <a:pt x="385" y="4653"/>
                  <a:pt x="236" y="4851"/>
                  <a:pt x="271" y="5123"/>
                </a:cubicBezTo>
                <a:cubicBezTo>
                  <a:pt x="296" y="5322"/>
                  <a:pt x="402" y="5309"/>
                  <a:pt x="545" y="5282"/>
                </a:cubicBezTo>
                <a:cubicBezTo>
                  <a:pt x="620" y="5268"/>
                  <a:pt x="489" y="5680"/>
                  <a:pt x="490" y="5677"/>
                </a:cubicBezTo>
                <a:cubicBezTo>
                  <a:pt x="434" y="5695"/>
                  <a:pt x="352" y="5736"/>
                  <a:pt x="285" y="5835"/>
                </a:cubicBezTo>
                <a:cubicBezTo>
                  <a:pt x="0" y="6257"/>
                  <a:pt x="319" y="6633"/>
                  <a:pt x="598" y="6933"/>
                </a:cubicBezTo>
                <a:cubicBezTo>
                  <a:pt x="1037" y="7406"/>
                  <a:pt x="1163" y="7938"/>
                  <a:pt x="1481" y="8480"/>
                </a:cubicBezTo>
                <a:cubicBezTo>
                  <a:pt x="1686" y="8828"/>
                  <a:pt x="1771" y="8953"/>
                  <a:pt x="1919" y="9346"/>
                </a:cubicBezTo>
                <a:cubicBezTo>
                  <a:pt x="2188" y="10059"/>
                  <a:pt x="3253" y="10083"/>
                  <a:pt x="3898" y="10971"/>
                </a:cubicBezTo>
                <a:cubicBezTo>
                  <a:pt x="3971" y="11256"/>
                  <a:pt x="4097" y="11649"/>
                  <a:pt x="4136" y="11951"/>
                </a:cubicBezTo>
                <a:cubicBezTo>
                  <a:pt x="4187" y="12342"/>
                  <a:pt x="4096" y="12602"/>
                  <a:pt x="4149" y="12979"/>
                </a:cubicBezTo>
                <a:cubicBezTo>
                  <a:pt x="4214" y="13442"/>
                  <a:pt x="4244" y="13917"/>
                  <a:pt x="4202" y="14384"/>
                </a:cubicBezTo>
                <a:cubicBezTo>
                  <a:pt x="4176" y="14667"/>
                  <a:pt x="4207" y="14781"/>
                  <a:pt x="4224" y="15055"/>
                </a:cubicBezTo>
                <a:cubicBezTo>
                  <a:pt x="4250" y="15489"/>
                  <a:pt x="4364" y="15687"/>
                  <a:pt x="4437" y="16074"/>
                </a:cubicBezTo>
                <a:cubicBezTo>
                  <a:pt x="4489" y="16390"/>
                  <a:pt x="4468" y="16833"/>
                  <a:pt x="4435" y="17153"/>
                </a:cubicBezTo>
                <a:cubicBezTo>
                  <a:pt x="4379" y="17696"/>
                  <a:pt x="4246" y="17555"/>
                  <a:pt x="4462" y="18129"/>
                </a:cubicBezTo>
                <a:cubicBezTo>
                  <a:pt x="4575" y="18432"/>
                  <a:pt x="4563" y="18653"/>
                  <a:pt x="4646" y="18920"/>
                </a:cubicBezTo>
                <a:cubicBezTo>
                  <a:pt x="4733" y="19201"/>
                  <a:pt x="4843" y="19224"/>
                  <a:pt x="5074" y="19314"/>
                </a:cubicBezTo>
                <a:cubicBezTo>
                  <a:pt x="5232" y="19376"/>
                  <a:pt x="5188" y="19592"/>
                  <a:pt x="5207" y="19756"/>
                </a:cubicBezTo>
                <a:cubicBezTo>
                  <a:pt x="5232" y="19973"/>
                  <a:pt x="5461" y="20519"/>
                  <a:pt x="5450" y="20600"/>
                </a:cubicBezTo>
                <a:cubicBezTo>
                  <a:pt x="5432" y="20723"/>
                  <a:pt x="5434" y="20709"/>
                  <a:pt x="5435" y="20837"/>
                </a:cubicBezTo>
                <a:cubicBezTo>
                  <a:pt x="5437" y="21106"/>
                  <a:pt x="5139" y="20562"/>
                  <a:pt x="5033" y="20835"/>
                </a:cubicBezTo>
                <a:cubicBezTo>
                  <a:pt x="4954" y="21037"/>
                  <a:pt x="5007" y="21043"/>
                  <a:pt x="5187" y="21083"/>
                </a:cubicBezTo>
                <a:cubicBezTo>
                  <a:pt x="5733" y="21203"/>
                  <a:pt x="5253" y="21421"/>
                  <a:pt x="5533" y="21408"/>
                </a:cubicBezTo>
                <a:cubicBezTo>
                  <a:pt x="5708" y="21400"/>
                  <a:pt x="5839" y="21505"/>
                  <a:pt x="5732" y="21524"/>
                </a:cubicBezTo>
                <a:cubicBezTo>
                  <a:pt x="5514" y="21562"/>
                  <a:pt x="5572" y="21517"/>
                  <a:pt x="5631" y="21726"/>
                </a:cubicBezTo>
                <a:cubicBezTo>
                  <a:pt x="5701" y="21979"/>
                  <a:pt x="5857" y="21860"/>
                  <a:pt x="5871" y="22185"/>
                </a:cubicBezTo>
                <a:cubicBezTo>
                  <a:pt x="5885" y="22299"/>
                  <a:pt x="5882" y="22333"/>
                  <a:pt x="5985" y="22380"/>
                </a:cubicBezTo>
                <a:cubicBezTo>
                  <a:pt x="6082" y="22424"/>
                  <a:pt x="6107" y="22537"/>
                  <a:pt x="6176" y="22637"/>
                </a:cubicBezTo>
                <a:cubicBezTo>
                  <a:pt x="6460" y="23050"/>
                  <a:pt x="6407" y="22672"/>
                  <a:pt x="6559" y="22815"/>
                </a:cubicBezTo>
                <a:cubicBezTo>
                  <a:pt x="6756" y="23001"/>
                  <a:pt x="6385" y="22926"/>
                  <a:pt x="6507" y="23058"/>
                </a:cubicBezTo>
                <a:cubicBezTo>
                  <a:pt x="6630" y="23190"/>
                  <a:pt x="6784" y="23077"/>
                  <a:pt x="6795" y="23161"/>
                </a:cubicBezTo>
                <a:cubicBezTo>
                  <a:pt x="6813" y="23298"/>
                  <a:pt x="6782" y="23347"/>
                  <a:pt x="6925" y="23268"/>
                </a:cubicBezTo>
                <a:cubicBezTo>
                  <a:pt x="7143" y="23146"/>
                  <a:pt x="6964" y="23550"/>
                  <a:pt x="7426" y="23161"/>
                </a:cubicBezTo>
                <a:cubicBezTo>
                  <a:pt x="7507" y="23086"/>
                  <a:pt x="7545" y="23067"/>
                  <a:pt x="7605" y="22953"/>
                </a:cubicBezTo>
                <a:cubicBezTo>
                  <a:pt x="7560" y="22834"/>
                  <a:pt x="7513" y="22806"/>
                  <a:pt x="7463" y="22730"/>
                </a:cubicBezTo>
                <a:cubicBezTo>
                  <a:pt x="7425" y="22670"/>
                  <a:pt x="7326" y="22226"/>
                  <a:pt x="7370" y="22178"/>
                </a:cubicBezTo>
                <a:cubicBezTo>
                  <a:pt x="7443" y="22098"/>
                  <a:pt x="7453" y="22217"/>
                  <a:pt x="7562" y="21956"/>
                </a:cubicBezTo>
                <a:cubicBezTo>
                  <a:pt x="7632" y="21789"/>
                  <a:pt x="7739" y="21657"/>
                  <a:pt x="7798" y="21521"/>
                </a:cubicBezTo>
                <a:cubicBezTo>
                  <a:pt x="7878" y="21338"/>
                  <a:pt x="7579" y="21221"/>
                  <a:pt x="7442" y="21126"/>
                </a:cubicBezTo>
                <a:cubicBezTo>
                  <a:pt x="7001" y="20820"/>
                  <a:pt x="7247" y="20674"/>
                  <a:pt x="7408" y="20354"/>
                </a:cubicBezTo>
                <a:cubicBezTo>
                  <a:pt x="7427" y="20315"/>
                  <a:pt x="7658" y="19655"/>
                  <a:pt x="7659" y="19627"/>
                </a:cubicBezTo>
                <a:cubicBezTo>
                  <a:pt x="7669" y="19441"/>
                  <a:pt x="7066" y="19209"/>
                  <a:pt x="7471" y="19051"/>
                </a:cubicBezTo>
                <a:cubicBezTo>
                  <a:pt x="7769" y="18935"/>
                  <a:pt x="7789" y="18897"/>
                  <a:pt x="7865" y="18592"/>
                </a:cubicBezTo>
                <a:cubicBezTo>
                  <a:pt x="7951" y="18245"/>
                  <a:pt x="8209" y="18301"/>
                  <a:pt x="8524" y="18253"/>
                </a:cubicBezTo>
                <a:cubicBezTo>
                  <a:pt x="9233" y="18143"/>
                  <a:pt x="9376" y="17603"/>
                  <a:pt x="8920" y="17088"/>
                </a:cubicBezTo>
                <a:cubicBezTo>
                  <a:pt x="8558" y="16700"/>
                  <a:pt x="8448" y="16692"/>
                  <a:pt x="8425" y="16120"/>
                </a:cubicBezTo>
                <a:cubicBezTo>
                  <a:pt x="8436" y="16382"/>
                  <a:pt x="8509" y="16528"/>
                  <a:pt x="8738" y="16684"/>
                </a:cubicBezTo>
                <a:cubicBezTo>
                  <a:pt x="9050" y="16898"/>
                  <a:pt x="9797" y="17226"/>
                  <a:pt x="10011" y="16390"/>
                </a:cubicBezTo>
                <a:cubicBezTo>
                  <a:pt x="10143" y="16054"/>
                  <a:pt x="10267" y="15689"/>
                  <a:pt x="10283" y="15630"/>
                </a:cubicBezTo>
                <a:cubicBezTo>
                  <a:pt x="10298" y="15571"/>
                  <a:pt x="10366" y="15123"/>
                  <a:pt x="10490" y="15209"/>
                </a:cubicBezTo>
                <a:cubicBezTo>
                  <a:pt x="10655" y="15323"/>
                  <a:pt x="10311" y="15794"/>
                  <a:pt x="10319" y="15800"/>
                </a:cubicBezTo>
                <a:cubicBezTo>
                  <a:pt x="10399" y="15734"/>
                  <a:pt x="10544" y="15478"/>
                  <a:pt x="10593" y="15384"/>
                </a:cubicBezTo>
                <a:cubicBezTo>
                  <a:pt x="10696" y="15186"/>
                  <a:pt x="10935" y="14747"/>
                  <a:pt x="10993" y="14556"/>
                </a:cubicBezTo>
                <a:cubicBezTo>
                  <a:pt x="11107" y="14177"/>
                  <a:pt x="10925" y="13890"/>
                  <a:pt x="10944" y="13587"/>
                </a:cubicBezTo>
                <a:cubicBezTo>
                  <a:pt x="10952" y="13461"/>
                  <a:pt x="11301" y="13186"/>
                  <a:pt x="11392" y="13121"/>
                </a:cubicBezTo>
                <a:cubicBezTo>
                  <a:pt x="11584" y="12992"/>
                  <a:pt x="11823" y="12908"/>
                  <a:pt x="11987" y="12763"/>
                </a:cubicBezTo>
                <a:cubicBezTo>
                  <a:pt x="12174" y="12596"/>
                  <a:pt x="12314" y="12638"/>
                  <a:pt x="12541" y="12614"/>
                </a:cubicBezTo>
                <a:cubicBezTo>
                  <a:pt x="12940" y="12573"/>
                  <a:pt x="13117" y="12218"/>
                  <a:pt x="13257" y="11881"/>
                </a:cubicBezTo>
                <a:cubicBezTo>
                  <a:pt x="13552" y="11171"/>
                  <a:pt x="13673" y="10369"/>
                  <a:pt x="13597" y="9606"/>
                </a:cubicBezTo>
                <a:cubicBezTo>
                  <a:pt x="13581" y="9442"/>
                  <a:pt x="13499" y="9177"/>
                  <a:pt x="13622" y="9041"/>
                </a:cubicBezTo>
                <a:cubicBezTo>
                  <a:pt x="13790" y="8854"/>
                  <a:pt x="13911" y="8777"/>
                  <a:pt x="14026" y="8529"/>
                </a:cubicBezTo>
                <a:cubicBezTo>
                  <a:pt x="14137" y="8290"/>
                  <a:pt x="14259" y="8177"/>
                  <a:pt x="14437" y="7984"/>
                </a:cubicBezTo>
                <a:cubicBezTo>
                  <a:pt x="14726" y="7673"/>
                  <a:pt x="14830" y="7291"/>
                  <a:pt x="14778" y="6871"/>
                </a:cubicBezTo>
                <a:cubicBezTo>
                  <a:pt x="14725" y="6440"/>
                  <a:pt x="14608" y="6365"/>
                  <a:pt x="14243" y="6206"/>
                </a:cubicBezTo>
                <a:cubicBezTo>
                  <a:pt x="13581" y="5918"/>
                  <a:pt x="13621" y="5500"/>
                  <a:pt x="12795" y="5449"/>
                </a:cubicBezTo>
                <a:cubicBezTo>
                  <a:pt x="12513" y="5432"/>
                  <a:pt x="11995" y="5233"/>
                  <a:pt x="11757" y="5421"/>
                </a:cubicBezTo>
                <a:cubicBezTo>
                  <a:pt x="11604" y="5543"/>
                  <a:pt x="11745" y="5145"/>
                  <a:pt x="11638" y="5034"/>
                </a:cubicBezTo>
                <a:cubicBezTo>
                  <a:pt x="11616" y="5012"/>
                  <a:pt x="11319" y="4885"/>
                  <a:pt x="11268" y="4860"/>
                </a:cubicBezTo>
                <a:cubicBezTo>
                  <a:pt x="11002" y="4727"/>
                  <a:pt x="10745" y="4500"/>
                  <a:pt x="10530" y="4855"/>
                </a:cubicBezTo>
                <a:cubicBezTo>
                  <a:pt x="10450" y="4987"/>
                  <a:pt x="10399" y="5010"/>
                  <a:pt x="10278" y="5110"/>
                </a:cubicBezTo>
                <a:cubicBezTo>
                  <a:pt x="10165" y="5202"/>
                  <a:pt x="9979" y="5106"/>
                  <a:pt x="9867" y="5051"/>
                </a:cubicBezTo>
                <a:cubicBezTo>
                  <a:pt x="9744" y="4992"/>
                  <a:pt x="9687" y="4975"/>
                  <a:pt x="9845" y="5012"/>
                </a:cubicBezTo>
                <a:cubicBezTo>
                  <a:pt x="10390" y="5139"/>
                  <a:pt x="10627" y="4521"/>
                  <a:pt x="10170" y="4492"/>
                </a:cubicBezTo>
                <a:cubicBezTo>
                  <a:pt x="9947" y="4478"/>
                  <a:pt x="9834" y="4573"/>
                  <a:pt x="9722" y="4741"/>
                </a:cubicBezTo>
                <a:cubicBezTo>
                  <a:pt x="9624" y="4889"/>
                  <a:pt x="9287" y="5023"/>
                  <a:pt x="9292" y="4939"/>
                </a:cubicBezTo>
                <a:cubicBezTo>
                  <a:pt x="9297" y="4828"/>
                  <a:pt x="9775" y="4350"/>
                  <a:pt x="9859" y="4169"/>
                </a:cubicBezTo>
                <a:cubicBezTo>
                  <a:pt x="9981" y="3904"/>
                  <a:pt x="9978" y="3956"/>
                  <a:pt x="9871" y="3704"/>
                </a:cubicBezTo>
                <a:cubicBezTo>
                  <a:pt x="9796" y="3528"/>
                  <a:pt x="9670" y="3102"/>
                  <a:pt x="9503" y="2913"/>
                </a:cubicBezTo>
                <a:cubicBezTo>
                  <a:pt x="9340" y="2802"/>
                  <a:pt x="8893" y="2430"/>
                  <a:pt x="8685" y="2408"/>
                </a:cubicBezTo>
                <a:cubicBezTo>
                  <a:pt x="8546" y="2317"/>
                  <a:pt x="7985" y="2372"/>
                  <a:pt x="7765" y="2372"/>
                </a:cubicBezTo>
                <a:cubicBezTo>
                  <a:pt x="7625" y="2174"/>
                  <a:pt x="7311" y="1878"/>
                  <a:pt x="7243" y="1769"/>
                </a:cubicBezTo>
                <a:cubicBezTo>
                  <a:pt x="7081" y="1621"/>
                  <a:pt x="7047" y="1627"/>
                  <a:pt x="6882" y="1534"/>
                </a:cubicBezTo>
                <a:cubicBezTo>
                  <a:pt x="6780" y="1455"/>
                  <a:pt x="6693" y="1410"/>
                  <a:pt x="6610" y="1371"/>
                </a:cubicBezTo>
                <a:cubicBezTo>
                  <a:pt x="6197" y="1390"/>
                  <a:pt x="6739" y="1337"/>
                  <a:pt x="6563" y="1077"/>
                </a:cubicBezTo>
                <a:cubicBezTo>
                  <a:pt x="6412" y="853"/>
                  <a:pt x="6254" y="937"/>
                  <a:pt x="6193" y="907"/>
                </a:cubicBezTo>
                <a:cubicBezTo>
                  <a:pt x="5935" y="782"/>
                  <a:pt x="6299" y="613"/>
                  <a:pt x="6035" y="622"/>
                </a:cubicBezTo>
                <a:cubicBezTo>
                  <a:pt x="5573" y="638"/>
                  <a:pt x="5541" y="878"/>
                  <a:pt x="5031" y="737"/>
                </a:cubicBezTo>
                <a:cubicBezTo>
                  <a:pt x="4753" y="660"/>
                  <a:pt x="4497" y="661"/>
                  <a:pt x="4261" y="476"/>
                </a:cubicBezTo>
                <a:cubicBezTo>
                  <a:pt x="4240" y="460"/>
                  <a:pt x="3781" y="39"/>
                  <a:pt x="3831" y="233"/>
                </a:cubicBezTo>
                <a:cubicBezTo>
                  <a:pt x="3882" y="427"/>
                  <a:pt x="3581" y="248"/>
                  <a:pt x="3420" y="660"/>
                </a:cubicBezTo>
                <a:cubicBezTo>
                  <a:pt x="3404" y="703"/>
                  <a:pt x="3313" y="1089"/>
                  <a:pt x="3255" y="1025"/>
                </a:cubicBezTo>
                <a:cubicBezTo>
                  <a:pt x="3159" y="917"/>
                  <a:pt x="3303" y="258"/>
                  <a:pt x="3328" y="117"/>
                </a:cubicBezTo>
                <a:lnTo>
                  <a:pt x="3327" y="118"/>
                </a:lnTo>
                <a:cubicBezTo>
                  <a:pt x="3336" y="96"/>
                  <a:pt x="3340" y="76"/>
                  <a:pt x="3340" y="58"/>
                </a:cubicBezTo>
                <a:cubicBezTo>
                  <a:pt x="3300" y="0"/>
                  <a:pt x="2740" y="365"/>
                  <a:pt x="2596" y="421"/>
                </a:cubicBezTo>
                <a:cubicBezTo>
                  <a:pt x="2173" y="587"/>
                  <a:pt x="2218" y="517"/>
                  <a:pt x="1997" y="953"/>
                </a:cubicBezTo>
                <a:cubicBezTo>
                  <a:pt x="1836" y="1273"/>
                  <a:pt x="1618" y="1178"/>
                  <a:pt x="1547" y="1445"/>
                </a:cubicBezTo>
                <a:close/>
                <a:moveTo>
                  <a:pt x="8627" y="23878"/>
                </a:moveTo>
                <a:cubicBezTo>
                  <a:pt x="8450" y="23863"/>
                  <a:pt x="8244" y="23872"/>
                  <a:pt x="8109" y="23851"/>
                </a:cubicBezTo>
                <a:cubicBezTo>
                  <a:pt x="7908" y="23916"/>
                  <a:pt x="7660" y="23817"/>
                  <a:pt x="7488" y="23790"/>
                </a:cubicBezTo>
                <a:cubicBezTo>
                  <a:pt x="7057" y="23732"/>
                  <a:pt x="7480" y="23732"/>
                  <a:pt x="7535" y="23707"/>
                </a:cubicBezTo>
                <a:cubicBezTo>
                  <a:pt x="7648" y="23655"/>
                  <a:pt x="7340" y="23462"/>
                  <a:pt x="7618" y="23625"/>
                </a:cubicBezTo>
                <a:cubicBezTo>
                  <a:pt x="7699" y="23673"/>
                  <a:pt x="8054" y="23830"/>
                  <a:pt x="7831" y="23631"/>
                </a:cubicBezTo>
                <a:cubicBezTo>
                  <a:pt x="7762" y="23569"/>
                  <a:pt x="7335" y="23221"/>
                  <a:pt x="7523" y="23126"/>
                </a:cubicBezTo>
                <a:cubicBezTo>
                  <a:pt x="7625" y="23074"/>
                  <a:pt x="7734" y="23150"/>
                  <a:pt x="7806" y="23219"/>
                </a:cubicBezTo>
                <a:cubicBezTo>
                  <a:pt x="7990" y="23270"/>
                  <a:pt x="8026" y="23313"/>
                  <a:pt x="8081" y="23359"/>
                </a:cubicBezTo>
                <a:cubicBezTo>
                  <a:pt x="8330" y="23568"/>
                  <a:pt x="8570" y="23679"/>
                  <a:pt x="8883" y="23760"/>
                </a:cubicBezTo>
                <a:cubicBezTo>
                  <a:pt x="9298" y="23861"/>
                  <a:pt x="8721" y="23884"/>
                  <a:pt x="8627" y="23878"/>
                </a:cubicBezTo>
                <a:close/>
                <a:moveTo>
                  <a:pt x="4800" y="19684"/>
                </a:moveTo>
                <a:cubicBezTo>
                  <a:pt x="4954" y="20018"/>
                  <a:pt x="5038" y="19638"/>
                  <a:pt x="4857" y="19461"/>
                </a:cubicBezTo>
                <a:cubicBezTo>
                  <a:pt x="4753" y="19359"/>
                  <a:pt x="4752" y="19554"/>
                  <a:pt x="4800" y="19684"/>
                </a:cubicBezTo>
                <a:close/>
                <a:moveTo>
                  <a:pt x="5711" y="22185"/>
                </a:moveTo>
                <a:cubicBezTo>
                  <a:pt x="5795" y="22247"/>
                  <a:pt x="5656" y="21954"/>
                  <a:pt x="5642" y="21933"/>
                </a:cubicBezTo>
                <a:cubicBezTo>
                  <a:pt x="5526" y="21752"/>
                  <a:pt x="5510" y="21856"/>
                  <a:pt x="5464" y="21980"/>
                </a:cubicBezTo>
                <a:cubicBezTo>
                  <a:pt x="5446" y="22028"/>
                  <a:pt x="5474" y="22127"/>
                  <a:pt x="5574" y="22080"/>
                </a:cubicBezTo>
                <a:cubicBezTo>
                  <a:pt x="5646" y="22045"/>
                  <a:pt x="5657" y="22131"/>
                  <a:pt x="5711" y="22185"/>
                </a:cubicBezTo>
                <a:close/>
                <a:moveTo>
                  <a:pt x="8046" y="23969"/>
                </a:moveTo>
                <a:cubicBezTo>
                  <a:pt x="8151" y="24071"/>
                  <a:pt x="8506" y="24068"/>
                  <a:pt x="8219" y="23973"/>
                </a:cubicBezTo>
                <a:cubicBezTo>
                  <a:pt x="8200" y="23967"/>
                  <a:pt x="8038" y="23920"/>
                  <a:pt x="8046" y="23969"/>
                </a:cubicBezTo>
                <a:close/>
                <a:moveTo>
                  <a:pt x="6964" y="23550"/>
                </a:moveTo>
                <a:cubicBezTo>
                  <a:pt x="6901" y="23373"/>
                  <a:pt x="6513" y="23366"/>
                  <a:pt x="6861" y="23549"/>
                </a:cubicBezTo>
                <a:cubicBezTo>
                  <a:pt x="6922" y="23581"/>
                  <a:pt x="6936" y="23596"/>
                  <a:pt x="6964" y="23550"/>
                </a:cubicBezTo>
                <a:close/>
              </a:path>
            </a:pathLst>
          </a:custGeom>
          <a:solidFill>
            <a:srgbClr val="008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1" name="1">
            <a:extLst>
              <a:ext uri="{FF2B5EF4-FFF2-40B4-BE49-F238E27FC236}">
                <a16:creationId xmlns:a16="http://schemas.microsoft.com/office/drawing/2014/main" id="{DA0BFB26-E137-433F-99BB-7403338800F5}"/>
              </a:ext>
            </a:extLst>
          </p:cNvPr>
          <p:cNvSpPr>
            <a:spLocks noEditPoints="1"/>
          </p:cNvSpPr>
          <p:nvPr/>
        </p:nvSpPr>
        <p:spPr bwMode="auto">
          <a:xfrm>
            <a:off x="104570" y="165491"/>
            <a:ext cx="3863668" cy="2249848"/>
          </a:xfrm>
          <a:custGeom>
            <a:avLst/>
            <a:gdLst>
              <a:gd name="T0" fmla="*/ 39169 w 43558"/>
              <a:gd name="T1" fmla="*/ 3514 h 25328"/>
              <a:gd name="T2" fmla="*/ 40994 w 43558"/>
              <a:gd name="T3" fmla="*/ 2077 h 25328"/>
              <a:gd name="T4" fmla="*/ 40677 w 43558"/>
              <a:gd name="T5" fmla="*/ 383 h 25328"/>
              <a:gd name="T6" fmla="*/ 36222 w 43558"/>
              <a:gd name="T7" fmla="*/ 321 h 25328"/>
              <a:gd name="T8" fmla="*/ 31092 w 43558"/>
              <a:gd name="T9" fmla="*/ 1609 h 25328"/>
              <a:gd name="T10" fmla="*/ 33203 w 43558"/>
              <a:gd name="T11" fmla="*/ 4287 h 25328"/>
              <a:gd name="T12" fmla="*/ 33815 w 43558"/>
              <a:gd name="T13" fmla="*/ 6528 h 25328"/>
              <a:gd name="T14" fmla="*/ 17804 w 43558"/>
              <a:gd name="T15" fmla="*/ 24263 h 25328"/>
              <a:gd name="T16" fmla="*/ 12037 w 43558"/>
              <a:gd name="T17" fmla="*/ 20934 h 25328"/>
              <a:gd name="T18" fmla="*/ 10346 w 43558"/>
              <a:gd name="T19" fmla="*/ 19145 h 25328"/>
              <a:gd name="T20" fmla="*/ 9960 w 43558"/>
              <a:gd name="T21" fmla="*/ 11588 h 25328"/>
              <a:gd name="T22" fmla="*/ 10697 w 43558"/>
              <a:gd name="T23" fmla="*/ 8311 h 25328"/>
              <a:gd name="T24" fmla="*/ 7292 w 43558"/>
              <a:gd name="T25" fmla="*/ 6770 h 25328"/>
              <a:gd name="T26" fmla="*/ 3400 w 43558"/>
              <a:gd name="T27" fmla="*/ 7917 h 25328"/>
              <a:gd name="T28" fmla="*/ 4614 w 43558"/>
              <a:gd name="T29" fmla="*/ 5904 h 25328"/>
              <a:gd name="T30" fmla="*/ 7312 w 43558"/>
              <a:gd name="T31" fmla="*/ 3906 h 25328"/>
              <a:gd name="T32" fmla="*/ 14722 w 43558"/>
              <a:gd name="T33" fmla="*/ 3814 h 25328"/>
              <a:gd name="T34" fmla="*/ 20737 w 43558"/>
              <a:gd name="T35" fmla="*/ 4027 h 25328"/>
              <a:gd name="T36" fmla="*/ 25818 w 43558"/>
              <a:gd name="T37" fmla="*/ 2492 h 25328"/>
              <a:gd name="T38" fmla="*/ 25472 w 43558"/>
              <a:gd name="T39" fmla="*/ 4521 h 25328"/>
              <a:gd name="T40" fmla="*/ 22297 w 43558"/>
              <a:gd name="T41" fmla="*/ 7972 h 25328"/>
              <a:gd name="T42" fmla="*/ 27486 w 43558"/>
              <a:gd name="T43" fmla="*/ 6778 h 25328"/>
              <a:gd name="T44" fmla="*/ 28862 w 43558"/>
              <a:gd name="T45" fmla="*/ 8846 h 25328"/>
              <a:gd name="T46" fmla="*/ 27113 w 43558"/>
              <a:gd name="T47" fmla="*/ 10409 h 25328"/>
              <a:gd name="T48" fmla="*/ 25939 w 43558"/>
              <a:gd name="T49" fmla="*/ 11761 h 25328"/>
              <a:gd name="T50" fmla="*/ 22131 w 43558"/>
              <a:gd name="T51" fmla="*/ 15095 h 25328"/>
              <a:gd name="T52" fmla="*/ 18746 w 43558"/>
              <a:gd name="T53" fmla="*/ 17161 h 25328"/>
              <a:gd name="T54" fmla="*/ 14704 w 43558"/>
              <a:gd name="T55" fmla="*/ 20928 h 25328"/>
              <a:gd name="T56" fmla="*/ 18516 w 43558"/>
              <a:gd name="T57" fmla="*/ 24403 h 25328"/>
              <a:gd name="T58" fmla="*/ 10631 w 43558"/>
              <a:gd name="T59" fmla="*/ 7396 h 25328"/>
              <a:gd name="T60" fmla="*/ 746 w 43558"/>
              <a:gd name="T61" fmla="*/ 8722 h 25328"/>
              <a:gd name="T62" fmla="*/ 21226 w 43558"/>
              <a:gd name="T63" fmla="*/ 11648 h 25328"/>
              <a:gd name="T64" fmla="*/ 21107 w 43558"/>
              <a:gd name="T65" fmla="*/ 12633 h 25328"/>
              <a:gd name="T66" fmla="*/ 9649 w 43558"/>
              <a:gd name="T67" fmla="*/ 8910 h 25328"/>
              <a:gd name="T68" fmla="*/ 27474 w 43558"/>
              <a:gd name="T69" fmla="*/ 10119 h 25328"/>
              <a:gd name="T70" fmla="*/ 27194 w 43558"/>
              <a:gd name="T71" fmla="*/ 5019 h 25328"/>
              <a:gd name="T72" fmla="*/ 27541 w 43558"/>
              <a:gd name="T73" fmla="*/ 3474 h 25328"/>
              <a:gd name="T74" fmla="*/ 26662 w 43558"/>
              <a:gd name="T75" fmla="*/ 2927 h 25328"/>
              <a:gd name="T76" fmla="*/ 29753 w 43558"/>
              <a:gd name="T77" fmla="*/ 4052 h 25328"/>
              <a:gd name="T78" fmla="*/ 29220 w 43558"/>
              <a:gd name="T79" fmla="*/ 5838 h 25328"/>
              <a:gd name="T80" fmla="*/ 21185 w 43558"/>
              <a:gd name="T81" fmla="*/ 2797 h 25328"/>
              <a:gd name="T82" fmla="*/ 22086 w 43558"/>
              <a:gd name="T83" fmla="*/ 3681 h 25328"/>
              <a:gd name="T84" fmla="*/ 16186 w 43558"/>
              <a:gd name="T85" fmla="*/ 6288 h 25328"/>
              <a:gd name="T86" fmla="*/ 18858 w 43558"/>
              <a:gd name="T87" fmla="*/ 9339 h 25328"/>
              <a:gd name="T88" fmla="*/ 24650 w 43558"/>
              <a:gd name="T89" fmla="*/ 5544 h 25328"/>
              <a:gd name="T90" fmla="*/ 28137 w 43558"/>
              <a:gd name="T91" fmla="*/ 2484 h 25328"/>
              <a:gd name="T92" fmla="*/ 28605 w 43558"/>
              <a:gd name="T93" fmla="*/ 480 h 25328"/>
              <a:gd name="T94" fmla="*/ 28277 w 43558"/>
              <a:gd name="T95" fmla="*/ 1243 h 25328"/>
              <a:gd name="T96" fmla="*/ 31689 w 43558"/>
              <a:gd name="T97" fmla="*/ 787 h 25328"/>
              <a:gd name="T98" fmla="*/ 26669 w 43558"/>
              <a:gd name="T99" fmla="*/ 2226 h 25328"/>
              <a:gd name="T100" fmla="*/ 25389 w 43558"/>
              <a:gd name="T101" fmla="*/ 2002 h 25328"/>
              <a:gd name="T102" fmla="*/ 25015 w 43558"/>
              <a:gd name="T103" fmla="*/ 1681 h 25328"/>
              <a:gd name="T104" fmla="*/ 23850 w 43558"/>
              <a:gd name="T105" fmla="*/ 1877 h 25328"/>
              <a:gd name="T106" fmla="*/ 23024 w 43558"/>
              <a:gd name="T107" fmla="*/ 1851 h 25328"/>
              <a:gd name="T108" fmla="*/ 18392 w 43558"/>
              <a:gd name="T109" fmla="*/ 3139 h 25328"/>
              <a:gd name="T110" fmla="*/ 27167 w 43558"/>
              <a:gd name="T111" fmla="*/ 682 h 25328"/>
              <a:gd name="T112" fmla="*/ 19485 w 43558"/>
              <a:gd name="T113" fmla="*/ 19916 h 25328"/>
              <a:gd name="T114" fmla="*/ 22042 w 43558"/>
              <a:gd name="T115" fmla="*/ 21133 h 25328"/>
              <a:gd name="T116" fmla="*/ 23763 w 43558"/>
              <a:gd name="T117" fmla="*/ 21234 h 25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3558" h="25328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21689" y="11558"/>
                </a:moveTo>
                <a:cubicBezTo>
                  <a:pt x="21878" y="11643"/>
                  <a:pt x="21928" y="11452"/>
                  <a:pt x="21709" y="11491"/>
                </a:cubicBezTo>
                <a:cubicBezTo>
                  <a:pt x="21658" y="11500"/>
                  <a:pt x="21636" y="11526"/>
                  <a:pt x="21689" y="11558"/>
                </a:cubicBezTo>
                <a:close/>
                <a:moveTo>
                  <a:pt x="20044" y="25228"/>
                </a:move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lnTo>
                  <a:pt x="20044" y="25228"/>
                </a:ln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19963" y="10691"/>
                </a:moveTo>
                <a:cubicBezTo>
                  <a:pt x="19841" y="10760"/>
                  <a:pt x="19118" y="11104"/>
                  <a:pt x="19398" y="11198"/>
                </a:cubicBezTo>
                <a:cubicBezTo>
                  <a:pt x="19638" y="11279"/>
                  <a:pt x="19942" y="11008"/>
                  <a:pt x="20201" y="11127"/>
                </a:cubicBezTo>
                <a:cubicBezTo>
                  <a:pt x="20425" y="11265"/>
                  <a:pt x="20634" y="11235"/>
                  <a:pt x="20873" y="11194"/>
                </a:cubicBezTo>
                <a:cubicBezTo>
                  <a:pt x="21041" y="11166"/>
                  <a:pt x="21054" y="11212"/>
                  <a:pt x="21186" y="11291"/>
                </a:cubicBezTo>
                <a:cubicBezTo>
                  <a:pt x="21280" y="11347"/>
                  <a:pt x="21272" y="11427"/>
                  <a:pt x="21146" y="11449"/>
                </a:cubicBezTo>
                <a:cubicBezTo>
                  <a:pt x="20703" y="11527"/>
                  <a:pt x="20196" y="11354"/>
                  <a:pt x="19954" y="11977"/>
                </a:cubicBezTo>
                <a:cubicBezTo>
                  <a:pt x="19857" y="12227"/>
                  <a:pt x="19729" y="12351"/>
                  <a:pt x="19638" y="12580"/>
                </a:cubicBezTo>
                <a:cubicBezTo>
                  <a:pt x="19481" y="12972"/>
                  <a:pt x="19761" y="12964"/>
                  <a:pt x="19979" y="12653"/>
                </a:cubicBezTo>
                <a:cubicBezTo>
                  <a:pt x="20187" y="12356"/>
                  <a:pt x="20268" y="11970"/>
                  <a:pt x="20585" y="11801"/>
                </a:cubicBezTo>
                <a:cubicBezTo>
                  <a:pt x="20780" y="11696"/>
                  <a:pt x="21025" y="11424"/>
                  <a:pt x="21226" y="11648"/>
                </a:cubicBezTo>
                <a:cubicBezTo>
                  <a:pt x="21432" y="11880"/>
                  <a:pt x="20922" y="12123"/>
                  <a:pt x="21042" y="12190"/>
                </a:cubicBezTo>
                <a:cubicBezTo>
                  <a:pt x="21163" y="12225"/>
                  <a:pt x="21266" y="12189"/>
                  <a:pt x="21226" y="12370"/>
                </a:cubicBezTo>
                <a:cubicBezTo>
                  <a:pt x="21161" y="12662"/>
                  <a:pt x="20433" y="13166"/>
                  <a:pt x="21091" y="13032"/>
                </a:cubicBezTo>
                <a:cubicBezTo>
                  <a:pt x="21275" y="12994"/>
                  <a:pt x="22161" y="12678"/>
                  <a:pt x="22212" y="12539"/>
                </a:cubicBezTo>
                <a:cubicBezTo>
                  <a:pt x="22210" y="12466"/>
                  <a:pt x="22177" y="12424"/>
                  <a:pt x="22313" y="12384"/>
                </a:cubicBezTo>
                <a:cubicBezTo>
                  <a:pt x="22599" y="12322"/>
                  <a:pt x="22841" y="12515"/>
                  <a:pt x="23092" y="12251"/>
                </a:cubicBezTo>
                <a:cubicBezTo>
                  <a:pt x="23214" y="12123"/>
                  <a:pt x="23055" y="12146"/>
                  <a:pt x="23128" y="12012"/>
                </a:cubicBezTo>
                <a:cubicBezTo>
                  <a:pt x="23090" y="12027"/>
                  <a:pt x="23050" y="12042"/>
                  <a:pt x="23008" y="12058"/>
                </a:cubicBezTo>
                <a:cubicBezTo>
                  <a:pt x="22863" y="12114"/>
                  <a:pt x="22939" y="12138"/>
                  <a:pt x="22818" y="12145"/>
                </a:cubicBezTo>
                <a:cubicBezTo>
                  <a:pt x="22395" y="12168"/>
                  <a:pt x="22350" y="12288"/>
                  <a:pt x="22047" y="12500"/>
                </a:cubicBezTo>
                <a:cubicBezTo>
                  <a:pt x="21875" y="12619"/>
                  <a:pt x="21491" y="12696"/>
                  <a:pt x="21278" y="12754"/>
                </a:cubicBezTo>
                <a:cubicBezTo>
                  <a:pt x="21049" y="12817"/>
                  <a:pt x="20872" y="12879"/>
                  <a:pt x="21107" y="12633"/>
                </a:cubicBezTo>
                <a:cubicBezTo>
                  <a:pt x="21310" y="12420"/>
                  <a:pt x="21455" y="12246"/>
                  <a:pt x="21642" y="12023"/>
                </a:cubicBezTo>
                <a:cubicBezTo>
                  <a:pt x="21783" y="11855"/>
                  <a:pt x="21824" y="11803"/>
                  <a:pt x="22024" y="11866"/>
                </a:cubicBezTo>
                <a:cubicBezTo>
                  <a:pt x="22175" y="11914"/>
                  <a:pt x="22283" y="11836"/>
                  <a:pt x="22235" y="11688"/>
                </a:cubicBezTo>
                <a:cubicBezTo>
                  <a:pt x="22152" y="11430"/>
                  <a:pt x="21856" y="11419"/>
                  <a:pt x="21634" y="11378"/>
                </a:cubicBezTo>
                <a:cubicBezTo>
                  <a:pt x="21277" y="11313"/>
                  <a:pt x="21296" y="11262"/>
                  <a:pt x="21243" y="10965"/>
                </a:cubicBezTo>
                <a:cubicBezTo>
                  <a:pt x="21174" y="10572"/>
                  <a:pt x="20774" y="10348"/>
                  <a:pt x="20432" y="10527"/>
                </a:cubicBezTo>
                <a:cubicBezTo>
                  <a:pt x="20280" y="10606"/>
                  <a:pt x="20124" y="10663"/>
                  <a:pt x="19963" y="10691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16135" y="4710"/>
                </a:moveTo>
                <a:cubicBezTo>
                  <a:pt x="16096" y="4712"/>
                  <a:pt x="15725" y="4751"/>
                  <a:pt x="15718" y="4745"/>
                </a:cubicBezTo>
                <a:cubicBezTo>
                  <a:pt x="15775" y="4689"/>
                  <a:pt x="16902" y="4476"/>
                  <a:pt x="17016" y="4525"/>
                </a:cubicBezTo>
                <a:cubicBezTo>
                  <a:pt x="17118" y="4569"/>
                  <a:pt x="16921" y="4636"/>
                  <a:pt x="17329" y="4635"/>
                </a:cubicBezTo>
                <a:cubicBezTo>
                  <a:pt x="17649" y="4634"/>
                  <a:pt x="17295" y="4818"/>
                  <a:pt x="17148" y="4840"/>
                </a:cubicBezTo>
                <a:cubicBezTo>
                  <a:pt x="16829" y="4890"/>
                  <a:pt x="16949" y="4828"/>
                  <a:pt x="16633" y="4971"/>
                </a:cubicBezTo>
                <a:cubicBezTo>
                  <a:pt x="16604" y="4984"/>
                  <a:pt x="16292" y="5123"/>
                  <a:pt x="16291" y="5061"/>
                </a:cubicBezTo>
                <a:cubicBezTo>
                  <a:pt x="16289" y="4961"/>
                  <a:pt x="15527" y="5155"/>
                  <a:pt x="16183" y="4852"/>
                </a:cubicBezTo>
                <a:cubicBezTo>
                  <a:pt x="16482" y="4714"/>
                  <a:pt x="16439" y="4694"/>
                  <a:pt x="16135" y="4710"/>
                </a:cubicBezTo>
                <a:close/>
                <a:moveTo>
                  <a:pt x="15968" y="6349"/>
                </a:moveTo>
                <a:cubicBezTo>
                  <a:pt x="15789" y="6290"/>
                  <a:pt x="16116" y="6299"/>
                  <a:pt x="16186" y="6288"/>
                </a:cubicBezTo>
                <a:cubicBezTo>
                  <a:pt x="16702" y="6210"/>
                  <a:pt x="16778" y="5886"/>
                  <a:pt x="16842" y="5862"/>
                </a:cubicBezTo>
                <a:cubicBezTo>
                  <a:pt x="17031" y="5833"/>
                  <a:pt x="16962" y="6118"/>
                  <a:pt x="17559" y="5955"/>
                </a:cubicBezTo>
                <a:cubicBezTo>
                  <a:pt x="17640" y="5932"/>
                  <a:pt x="18272" y="5743"/>
                  <a:pt x="18313" y="5788"/>
                </a:cubicBezTo>
                <a:cubicBezTo>
                  <a:pt x="18291" y="5804"/>
                  <a:pt x="18136" y="5824"/>
                  <a:pt x="18029" y="5891"/>
                </a:cubicBezTo>
                <a:cubicBezTo>
                  <a:pt x="17926" y="5956"/>
                  <a:pt x="17485" y="6103"/>
                  <a:pt x="17344" y="6157"/>
                </a:cubicBezTo>
                <a:cubicBezTo>
                  <a:pt x="16902" y="6324"/>
                  <a:pt x="16465" y="6471"/>
                  <a:pt x="15992" y="6355"/>
                </a:cubicBezTo>
                <a:lnTo>
                  <a:pt x="15968" y="6349"/>
                </a:lnTo>
                <a:close/>
                <a:moveTo>
                  <a:pt x="18619" y="9841"/>
                </a:moveTo>
                <a:cubicBezTo>
                  <a:pt x="18476" y="9956"/>
                  <a:pt x="18617" y="9708"/>
                  <a:pt x="18644" y="9671"/>
                </a:cubicBezTo>
                <a:cubicBezTo>
                  <a:pt x="18759" y="9507"/>
                  <a:pt x="18679" y="9509"/>
                  <a:pt x="18569" y="9334"/>
                </a:cubicBezTo>
                <a:cubicBezTo>
                  <a:pt x="18458" y="9157"/>
                  <a:pt x="18500" y="8915"/>
                  <a:pt x="18687" y="8826"/>
                </a:cubicBezTo>
                <a:cubicBezTo>
                  <a:pt x="18957" y="8696"/>
                  <a:pt x="18882" y="9227"/>
                  <a:pt x="18858" y="9339"/>
                </a:cubicBezTo>
                <a:cubicBezTo>
                  <a:pt x="18820" y="9514"/>
                  <a:pt x="18749" y="9714"/>
                  <a:pt x="18619" y="9841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</a:path>
            </a:pathLst>
          </a:cu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2" name="4">
            <a:extLst>
              <a:ext uri="{FF2B5EF4-FFF2-40B4-BE49-F238E27FC236}">
                <a16:creationId xmlns:a16="http://schemas.microsoft.com/office/drawing/2014/main" id="{29DFDE72-A9E4-43A1-8B54-70345DBAD0B5}"/>
              </a:ext>
            </a:extLst>
          </p:cNvPr>
          <p:cNvSpPr>
            <a:spLocks noEditPoints="1"/>
          </p:cNvSpPr>
          <p:nvPr/>
        </p:nvSpPr>
        <p:spPr bwMode="auto">
          <a:xfrm>
            <a:off x="3604892" y="211784"/>
            <a:ext cx="1973900" cy="1315652"/>
          </a:xfrm>
          <a:custGeom>
            <a:avLst/>
            <a:gdLst>
              <a:gd name="T0" fmla="*/ 20676 w 22252"/>
              <a:gd name="T1" fmla="*/ 7430 h 14808"/>
              <a:gd name="T2" fmla="*/ 19730 w 22252"/>
              <a:gd name="T3" fmla="*/ 10597 h 14808"/>
              <a:gd name="T4" fmla="*/ 19439 w 22252"/>
              <a:gd name="T5" fmla="*/ 12582 h 14808"/>
              <a:gd name="T6" fmla="*/ 15959 w 22252"/>
              <a:gd name="T7" fmla="*/ 11359 h 14808"/>
              <a:gd name="T8" fmla="*/ 15303 w 22252"/>
              <a:gd name="T9" fmla="*/ 11110 h 14808"/>
              <a:gd name="T10" fmla="*/ 13656 w 22252"/>
              <a:gd name="T11" fmla="*/ 11154 h 14808"/>
              <a:gd name="T12" fmla="*/ 12853 w 22252"/>
              <a:gd name="T13" fmla="*/ 12748 h 14808"/>
              <a:gd name="T14" fmla="*/ 11630 w 22252"/>
              <a:gd name="T15" fmla="*/ 14044 h 14808"/>
              <a:gd name="T16" fmla="*/ 10898 w 22252"/>
              <a:gd name="T17" fmla="*/ 12877 h 14808"/>
              <a:gd name="T18" fmla="*/ 9955 w 22252"/>
              <a:gd name="T19" fmla="*/ 11804 h 14808"/>
              <a:gd name="T20" fmla="*/ 9030 w 22252"/>
              <a:gd name="T21" fmla="*/ 11678 h 14808"/>
              <a:gd name="T22" fmla="*/ 9908 w 22252"/>
              <a:gd name="T23" fmla="*/ 13547 h 14808"/>
              <a:gd name="T24" fmla="*/ 6761 w 22252"/>
              <a:gd name="T25" fmla="*/ 11826 h 14808"/>
              <a:gd name="T26" fmla="*/ 3582 w 22252"/>
              <a:gd name="T27" fmla="*/ 14393 h 14808"/>
              <a:gd name="T28" fmla="*/ 2803 w 22252"/>
              <a:gd name="T29" fmla="*/ 12318 h 14808"/>
              <a:gd name="T30" fmla="*/ 5142 w 22252"/>
              <a:gd name="T31" fmla="*/ 11211 h 14808"/>
              <a:gd name="T32" fmla="*/ 4608 w 22252"/>
              <a:gd name="T33" fmla="*/ 9992 h 14808"/>
              <a:gd name="T34" fmla="*/ 6685 w 22252"/>
              <a:gd name="T35" fmla="*/ 9027 h 14808"/>
              <a:gd name="T36" fmla="*/ 7688 w 22252"/>
              <a:gd name="T37" fmla="*/ 8315 h 14808"/>
              <a:gd name="T38" fmla="*/ 7953 w 22252"/>
              <a:gd name="T39" fmla="*/ 7245 h 14808"/>
              <a:gd name="T40" fmla="*/ 9205 w 22252"/>
              <a:gd name="T41" fmla="*/ 8140 h 14808"/>
              <a:gd name="T42" fmla="*/ 11065 w 22252"/>
              <a:gd name="T43" fmla="*/ 7421 h 14808"/>
              <a:gd name="T44" fmla="*/ 11497 w 22252"/>
              <a:gd name="T45" fmla="*/ 6164 h 14808"/>
              <a:gd name="T46" fmla="*/ 11037 w 22252"/>
              <a:gd name="T47" fmla="*/ 4415 h 14808"/>
              <a:gd name="T48" fmla="*/ 8615 w 22252"/>
              <a:gd name="T49" fmla="*/ 6814 h 14808"/>
              <a:gd name="T50" fmla="*/ 7179 w 22252"/>
              <a:gd name="T51" fmla="*/ 6188 h 14808"/>
              <a:gd name="T52" fmla="*/ 7668 w 22252"/>
              <a:gd name="T53" fmla="*/ 5216 h 14808"/>
              <a:gd name="T54" fmla="*/ 8964 w 22252"/>
              <a:gd name="T55" fmla="*/ 4068 h 14808"/>
              <a:gd name="T56" fmla="*/ 10803 w 22252"/>
              <a:gd name="T57" fmla="*/ 3055 h 14808"/>
              <a:gd name="T58" fmla="*/ 12670 w 22252"/>
              <a:gd name="T59" fmla="*/ 3067 h 14808"/>
              <a:gd name="T60" fmla="*/ 13795 w 22252"/>
              <a:gd name="T61" fmla="*/ 4205 h 14808"/>
              <a:gd name="T62" fmla="*/ 16204 w 22252"/>
              <a:gd name="T63" fmla="*/ 3457 h 14808"/>
              <a:gd name="T64" fmla="*/ 20263 w 22252"/>
              <a:gd name="T65" fmla="*/ 3125 h 14808"/>
              <a:gd name="T66" fmla="*/ 9331 w 22252"/>
              <a:gd name="T67" fmla="*/ 673 h 14808"/>
              <a:gd name="T68" fmla="*/ 8192 w 22252"/>
              <a:gd name="T69" fmla="*/ 7001 h 14808"/>
              <a:gd name="T70" fmla="*/ 8609 w 22252"/>
              <a:gd name="T71" fmla="*/ 7939 h 14808"/>
              <a:gd name="T72" fmla="*/ 7795 w 22252"/>
              <a:gd name="T73" fmla="*/ 12359 h 14808"/>
              <a:gd name="T74" fmla="*/ 12587 w 22252"/>
              <a:gd name="T75" fmla="*/ 14787 h 14808"/>
              <a:gd name="T76" fmla="*/ 2079 w 22252"/>
              <a:gd name="T77" fmla="*/ 4779 h 14808"/>
              <a:gd name="T78" fmla="*/ 288 w 22252"/>
              <a:gd name="T79" fmla="*/ 4247 h 14808"/>
              <a:gd name="T80" fmla="*/ 3659 w 22252"/>
              <a:gd name="T81" fmla="*/ 7769 h 14808"/>
              <a:gd name="T82" fmla="*/ 2824 w 22252"/>
              <a:gd name="T83" fmla="*/ 8975 h 14808"/>
              <a:gd name="T84" fmla="*/ 9515 w 22252"/>
              <a:gd name="T85" fmla="*/ 13699 h 14808"/>
              <a:gd name="T86" fmla="*/ 9515 w 22252"/>
              <a:gd name="T87" fmla="*/ 13699 h 14808"/>
              <a:gd name="T88" fmla="*/ 7965 w 22252"/>
              <a:gd name="T89" fmla="*/ 13336 h 14808"/>
              <a:gd name="T90" fmla="*/ 4707 w 22252"/>
              <a:gd name="T91" fmla="*/ 9319 h 14808"/>
              <a:gd name="T92" fmla="*/ 4860 w 22252"/>
              <a:gd name="T93" fmla="*/ 7308 h 14808"/>
              <a:gd name="T94" fmla="*/ 4735 w 22252"/>
              <a:gd name="T95" fmla="*/ 8125 h 14808"/>
              <a:gd name="T96" fmla="*/ 3899 w 22252"/>
              <a:gd name="T97" fmla="*/ 9508 h 14808"/>
              <a:gd name="T98" fmla="*/ 18867 w 22252"/>
              <a:gd name="T99" fmla="*/ 1587 h 14808"/>
              <a:gd name="T100" fmla="*/ 17755 w 22252"/>
              <a:gd name="T101" fmla="*/ 1920 h 14808"/>
              <a:gd name="T102" fmla="*/ 17097 w 22252"/>
              <a:gd name="T103" fmla="*/ 100 h 14808"/>
              <a:gd name="T104" fmla="*/ 14663 w 22252"/>
              <a:gd name="T105" fmla="*/ 5847 h 14808"/>
              <a:gd name="T106" fmla="*/ 13948 w 22252"/>
              <a:gd name="T107" fmla="*/ 6021 h 14808"/>
              <a:gd name="T108" fmla="*/ 11020 w 22252"/>
              <a:gd name="T109" fmla="*/ 901 h 14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252" h="14808">
                <a:moveTo>
                  <a:pt x="20263" y="3125"/>
                </a:moveTo>
                <a:cubicBezTo>
                  <a:pt x="20443" y="3367"/>
                  <a:pt x="20594" y="3604"/>
                  <a:pt x="20665" y="3730"/>
                </a:cubicBezTo>
                <a:cubicBezTo>
                  <a:pt x="20897" y="4139"/>
                  <a:pt x="20620" y="4263"/>
                  <a:pt x="20280" y="4456"/>
                </a:cubicBezTo>
                <a:cubicBezTo>
                  <a:pt x="19662" y="4806"/>
                  <a:pt x="19643" y="5044"/>
                  <a:pt x="19999" y="5662"/>
                </a:cubicBezTo>
                <a:cubicBezTo>
                  <a:pt x="20228" y="6059"/>
                  <a:pt x="20412" y="6353"/>
                  <a:pt x="20425" y="6824"/>
                </a:cubicBezTo>
                <a:cubicBezTo>
                  <a:pt x="20435" y="7149"/>
                  <a:pt x="20418" y="7230"/>
                  <a:pt x="20676" y="7430"/>
                </a:cubicBezTo>
                <a:cubicBezTo>
                  <a:pt x="21015" y="7692"/>
                  <a:pt x="20570" y="7876"/>
                  <a:pt x="21133" y="8014"/>
                </a:cubicBezTo>
                <a:cubicBezTo>
                  <a:pt x="21605" y="8131"/>
                  <a:pt x="21182" y="8262"/>
                  <a:pt x="21627" y="8700"/>
                </a:cubicBezTo>
                <a:cubicBezTo>
                  <a:pt x="21766" y="8837"/>
                  <a:pt x="22252" y="9196"/>
                  <a:pt x="21831" y="9326"/>
                </a:cubicBezTo>
                <a:cubicBezTo>
                  <a:pt x="21289" y="9494"/>
                  <a:pt x="20748" y="8836"/>
                  <a:pt x="20329" y="8823"/>
                </a:cubicBezTo>
                <a:cubicBezTo>
                  <a:pt x="19995" y="8813"/>
                  <a:pt x="19534" y="9082"/>
                  <a:pt x="19599" y="9482"/>
                </a:cubicBezTo>
                <a:cubicBezTo>
                  <a:pt x="19663" y="9882"/>
                  <a:pt x="19984" y="10326"/>
                  <a:pt x="19730" y="10597"/>
                </a:cubicBezTo>
                <a:cubicBezTo>
                  <a:pt x="19567" y="10604"/>
                  <a:pt x="19402" y="10642"/>
                  <a:pt x="19291" y="10687"/>
                </a:cubicBezTo>
                <a:cubicBezTo>
                  <a:pt x="19199" y="10724"/>
                  <a:pt x="19172" y="10781"/>
                  <a:pt x="19145" y="10832"/>
                </a:cubicBezTo>
                <a:cubicBezTo>
                  <a:pt x="19013" y="10913"/>
                  <a:pt x="19073" y="10872"/>
                  <a:pt x="18890" y="11002"/>
                </a:cubicBezTo>
                <a:cubicBezTo>
                  <a:pt x="18504" y="11274"/>
                  <a:pt x="18714" y="11581"/>
                  <a:pt x="18913" y="11893"/>
                </a:cubicBezTo>
                <a:cubicBezTo>
                  <a:pt x="19028" y="12073"/>
                  <a:pt x="19253" y="12281"/>
                  <a:pt x="19271" y="12395"/>
                </a:cubicBezTo>
                <a:cubicBezTo>
                  <a:pt x="19351" y="12493"/>
                  <a:pt x="19343" y="12490"/>
                  <a:pt x="19439" y="12582"/>
                </a:cubicBezTo>
                <a:cubicBezTo>
                  <a:pt x="19444" y="12587"/>
                  <a:pt x="19450" y="12592"/>
                  <a:pt x="19455" y="12597"/>
                </a:cubicBezTo>
                <a:cubicBezTo>
                  <a:pt x="19346" y="12622"/>
                  <a:pt x="19183" y="12601"/>
                  <a:pt x="19089" y="12568"/>
                </a:cubicBezTo>
                <a:cubicBezTo>
                  <a:pt x="18732" y="12444"/>
                  <a:pt x="18384" y="12294"/>
                  <a:pt x="18020" y="12169"/>
                </a:cubicBezTo>
                <a:cubicBezTo>
                  <a:pt x="17657" y="12045"/>
                  <a:pt x="17399" y="11940"/>
                  <a:pt x="17052" y="11778"/>
                </a:cubicBezTo>
                <a:cubicBezTo>
                  <a:pt x="16826" y="11673"/>
                  <a:pt x="16554" y="11627"/>
                  <a:pt x="16306" y="11569"/>
                </a:cubicBezTo>
                <a:cubicBezTo>
                  <a:pt x="16203" y="11510"/>
                  <a:pt x="16089" y="11440"/>
                  <a:pt x="15959" y="11359"/>
                </a:cubicBezTo>
                <a:cubicBezTo>
                  <a:pt x="15871" y="11304"/>
                  <a:pt x="15715" y="11232"/>
                  <a:pt x="15813" y="11130"/>
                </a:cubicBezTo>
                <a:cubicBezTo>
                  <a:pt x="16035" y="10899"/>
                  <a:pt x="16033" y="10610"/>
                  <a:pt x="15982" y="10526"/>
                </a:cubicBezTo>
                <a:cubicBezTo>
                  <a:pt x="15917" y="10513"/>
                  <a:pt x="15856" y="10570"/>
                  <a:pt x="15703" y="10624"/>
                </a:cubicBezTo>
                <a:cubicBezTo>
                  <a:pt x="15537" y="10683"/>
                  <a:pt x="15288" y="10763"/>
                  <a:pt x="15153" y="10876"/>
                </a:cubicBezTo>
                <a:cubicBezTo>
                  <a:pt x="15075" y="10941"/>
                  <a:pt x="14981" y="10801"/>
                  <a:pt x="14928" y="10852"/>
                </a:cubicBezTo>
                <a:cubicBezTo>
                  <a:pt x="14884" y="10895"/>
                  <a:pt x="15215" y="11093"/>
                  <a:pt x="15303" y="11110"/>
                </a:cubicBezTo>
                <a:cubicBezTo>
                  <a:pt x="15530" y="11153"/>
                  <a:pt x="15718" y="11175"/>
                  <a:pt x="15357" y="11309"/>
                </a:cubicBezTo>
                <a:cubicBezTo>
                  <a:pt x="15162" y="11382"/>
                  <a:pt x="14833" y="11461"/>
                  <a:pt x="14709" y="11225"/>
                </a:cubicBezTo>
                <a:cubicBezTo>
                  <a:pt x="14602" y="11020"/>
                  <a:pt x="14817" y="11033"/>
                  <a:pt x="14476" y="10840"/>
                </a:cubicBezTo>
                <a:cubicBezTo>
                  <a:pt x="14213" y="10692"/>
                  <a:pt x="14427" y="10565"/>
                  <a:pt x="14098" y="10713"/>
                </a:cubicBezTo>
                <a:cubicBezTo>
                  <a:pt x="13861" y="10819"/>
                  <a:pt x="13894" y="10862"/>
                  <a:pt x="13749" y="11022"/>
                </a:cubicBezTo>
                <a:cubicBezTo>
                  <a:pt x="13707" y="11069"/>
                  <a:pt x="13717" y="11093"/>
                  <a:pt x="13656" y="11154"/>
                </a:cubicBezTo>
                <a:cubicBezTo>
                  <a:pt x="13612" y="11228"/>
                  <a:pt x="13561" y="11315"/>
                  <a:pt x="13512" y="11445"/>
                </a:cubicBezTo>
                <a:cubicBezTo>
                  <a:pt x="13456" y="11594"/>
                  <a:pt x="13455" y="11642"/>
                  <a:pt x="13437" y="11692"/>
                </a:cubicBezTo>
                <a:cubicBezTo>
                  <a:pt x="13385" y="11881"/>
                  <a:pt x="13154" y="12032"/>
                  <a:pt x="13322" y="12311"/>
                </a:cubicBezTo>
                <a:cubicBezTo>
                  <a:pt x="13357" y="12332"/>
                  <a:pt x="13728" y="12630"/>
                  <a:pt x="13602" y="12671"/>
                </a:cubicBezTo>
                <a:cubicBezTo>
                  <a:pt x="13573" y="12681"/>
                  <a:pt x="13185" y="12762"/>
                  <a:pt x="12953" y="12883"/>
                </a:cubicBezTo>
                <a:cubicBezTo>
                  <a:pt x="12914" y="12879"/>
                  <a:pt x="12887" y="12841"/>
                  <a:pt x="12853" y="12748"/>
                </a:cubicBezTo>
                <a:cubicBezTo>
                  <a:pt x="12699" y="12716"/>
                  <a:pt x="12297" y="12632"/>
                  <a:pt x="12192" y="12916"/>
                </a:cubicBezTo>
                <a:cubicBezTo>
                  <a:pt x="12114" y="13129"/>
                  <a:pt x="11929" y="12713"/>
                  <a:pt x="11938" y="13184"/>
                </a:cubicBezTo>
                <a:cubicBezTo>
                  <a:pt x="11945" y="13539"/>
                  <a:pt x="11883" y="13386"/>
                  <a:pt x="12168" y="13611"/>
                </a:cubicBezTo>
                <a:cubicBezTo>
                  <a:pt x="12420" y="13809"/>
                  <a:pt x="12123" y="13760"/>
                  <a:pt x="12075" y="13810"/>
                </a:cubicBezTo>
                <a:cubicBezTo>
                  <a:pt x="11994" y="13894"/>
                  <a:pt x="12062" y="14442"/>
                  <a:pt x="11727" y="14152"/>
                </a:cubicBezTo>
                <a:cubicBezTo>
                  <a:pt x="11686" y="14117"/>
                  <a:pt x="11663" y="14087"/>
                  <a:pt x="11630" y="14044"/>
                </a:cubicBezTo>
                <a:cubicBezTo>
                  <a:pt x="11457" y="13773"/>
                  <a:pt x="11570" y="13650"/>
                  <a:pt x="11869" y="13677"/>
                </a:cubicBezTo>
                <a:cubicBezTo>
                  <a:pt x="11958" y="13685"/>
                  <a:pt x="11623" y="13601"/>
                  <a:pt x="11603" y="13594"/>
                </a:cubicBezTo>
                <a:cubicBezTo>
                  <a:pt x="11372" y="13509"/>
                  <a:pt x="11360" y="13408"/>
                  <a:pt x="11197" y="13261"/>
                </a:cubicBezTo>
                <a:cubicBezTo>
                  <a:pt x="11143" y="13213"/>
                  <a:pt x="11129" y="13190"/>
                  <a:pt x="11110" y="13169"/>
                </a:cubicBezTo>
                <a:cubicBezTo>
                  <a:pt x="11068" y="13117"/>
                  <a:pt x="11005" y="13026"/>
                  <a:pt x="10977" y="12993"/>
                </a:cubicBezTo>
                <a:cubicBezTo>
                  <a:pt x="10951" y="12963"/>
                  <a:pt x="10886" y="12919"/>
                  <a:pt x="10898" y="12877"/>
                </a:cubicBezTo>
                <a:cubicBezTo>
                  <a:pt x="10901" y="12867"/>
                  <a:pt x="10871" y="12810"/>
                  <a:pt x="10894" y="12703"/>
                </a:cubicBezTo>
                <a:cubicBezTo>
                  <a:pt x="10921" y="12574"/>
                  <a:pt x="10900" y="12391"/>
                  <a:pt x="10821" y="12318"/>
                </a:cubicBezTo>
                <a:cubicBezTo>
                  <a:pt x="10754" y="12315"/>
                  <a:pt x="10703" y="12207"/>
                  <a:pt x="10642" y="12163"/>
                </a:cubicBezTo>
                <a:cubicBezTo>
                  <a:pt x="10626" y="12151"/>
                  <a:pt x="10609" y="12136"/>
                  <a:pt x="10595" y="12113"/>
                </a:cubicBezTo>
                <a:cubicBezTo>
                  <a:pt x="10559" y="12094"/>
                  <a:pt x="10509" y="12087"/>
                  <a:pt x="10459" y="12061"/>
                </a:cubicBezTo>
                <a:cubicBezTo>
                  <a:pt x="10433" y="12071"/>
                  <a:pt x="10152" y="11909"/>
                  <a:pt x="9955" y="11804"/>
                </a:cubicBezTo>
                <a:cubicBezTo>
                  <a:pt x="9584" y="11607"/>
                  <a:pt x="9716" y="11430"/>
                  <a:pt x="9510" y="11258"/>
                </a:cubicBezTo>
                <a:cubicBezTo>
                  <a:pt x="9450" y="11207"/>
                  <a:pt x="9424" y="11210"/>
                  <a:pt x="9358" y="11236"/>
                </a:cubicBezTo>
                <a:cubicBezTo>
                  <a:pt x="9299" y="11276"/>
                  <a:pt x="9255" y="11339"/>
                  <a:pt x="9207" y="11209"/>
                </a:cubicBezTo>
                <a:cubicBezTo>
                  <a:pt x="9189" y="11160"/>
                  <a:pt x="9187" y="11133"/>
                  <a:pt x="9198" y="11116"/>
                </a:cubicBezTo>
                <a:cubicBezTo>
                  <a:pt x="9180" y="11068"/>
                  <a:pt x="8880" y="11075"/>
                  <a:pt x="8842" y="11106"/>
                </a:cubicBezTo>
                <a:cubicBezTo>
                  <a:pt x="8715" y="11207"/>
                  <a:pt x="8955" y="11587"/>
                  <a:pt x="9030" y="11678"/>
                </a:cubicBezTo>
                <a:cubicBezTo>
                  <a:pt x="9174" y="11853"/>
                  <a:pt x="9477" y="12214"/>
                  <a:pt x="9660" y="12311"/>
                </a:cubicBezTo>
                <a:cubicBezTo>
                  <a:pt x="9811" y="12391"/>
                  <a:pt x="9837" y="12321"/>
                  <a:pt x="9924" y="12452"/>
                </a:cubicBezTo>
                <a:cubicBezTo>
                  <a:pt x="10062" y="12662"/>
                  <a:pt x="10747" y="12848"/>
                  <a:pt x="10614" y="13059"/>
                </a:cubicBezTo>
                <a:cubicBezTo>
                  <a:pt x="10548" y="13165"/>
                  <a:pt x="10310" y="12734"/>
                  <a:pt x="10147" y="12967"/>
                </a:cubicBezTo>
                <a:cubicBezTo>
                  <a:pt x="10017" y="13153"/>
                  <a:pt x="10356" y="13245"/>
                  <a:pt x="10053" y="13590"/>
                </a:cubicBezTo>
                <a:cubicBezTo>
                  <a:pt x="9954" y="13703"/>
                  <a:pt x="9842" y="13752"/>
                  <a:pt x="9908" y="13547"/>
                </a:cubicBezTo>
                <a:cubicBezTo>
                  <a:pt x="10044" y="13122"/>
                  <a:pt x="9452" y="12750"/>
                  <a:pt x="9129" y="12592"/>
                </a:cubicBezTo>
                <a:cubicBezTo>
                  <a:pt x="8825" y="12443"/>
                  <a:pt x="8575" y="12241"/>
                  <a:pt x="8389" y="11957"/>
                </a:cubicBezTo>
                <a:cubicBezTo>
                  <a:pt x="8164" y="11615"/>
                  <a:pt x="8009" y="11413"/>
                  <a:pt x="7573" y="11639"/>
                </a:cubicBezTo>
                <a:cubicBezTo>
                  <a:pt x="7560" y="11646"/>
                  <a:pt x="7483" y="11683"/>
                  <a:pt x="7463" y="11674"/>
                </a:cubicBezTo>
                <a:cubicBezTo>
                  <a:pt x="7439" y="11709"/>
                  <a:pt x="7298" y="11809"/>
                  <a:pt x="7240" y="11841"/>
                </a:cubicBezTo>
                <a:cubicBezTo>
                  <a:pt x="7065" y="11936"/>
                  <a:pt x="6933" y="11901"/>
                  <a:pt x="6761" y="11826"/>
                </a:cubicBezTo>
                <a:cubicBezTo>
                  <a:pt x="6569" y="11737"/>
                  <a:pt x="6302" y="11837"/>
                  <a:pt x="6216" y="12029"/>
                </a:cubicBezTo>
                <a:cubicBezTo>
                  <a:pt x="6183" y="12102"/>
                  <a:pt x="6245" y="12138"/>
                  <a:pt x="6207" y="12159"/>
                </a:cubicBezTo>
                <a:cubicBezTo>
                  <a:pt x="6155" y="12544"/>
                  <a:pt x="5647" y="12681"/>
                  <a:pt x="5552" y="12751"/>
                </a:cubicBezTo>
                <a:cubicBezTo>
                  <a:pt x="5066" y="13110"/>
                  <a:pt x="5395" y="13530"/>
                  <a:pt x="4901" y="13915"/>
                </a:cubicBezTo>
                <a:cubicBezTo>
                  <a:pt x="4514" y="14217"/>
                  <a:pt x="4585" y="14138"/>
                  <a:pt x="4110" y="14205"/>
                </a:cubicBezTo>
                <a:cubicBezTo>
                  <a:pt x="3863" y="14240"/>
                  <a:pt x="3705" y="14374"/>
                  <a:pt x="3582" y="14393"/>
                </a:cubicBezTo>
                <a:cubicBezTo>
                  <a:pt x="3383" y="14424"/>
                  <a:pt x="3424" y="14075"/>
                  <a:pt x="3024" y="14016"/>
                </a:cubicBezTo>
                <a:cubicBezTo>
                  <a:pt x="2938" y="14004"/>
                  <a:pt x="2792" y="14097"/>
                  <a:pt x="2676" y="14083"/>
                </a:cubicBezTo>
                <a:cubicBezTo>
                  <a:pt x="2555" y="14054"/>
                  <a:pt x="2622" y="13917"/>
                  <a:pt x="2636" y="13797"/>
                </a:cubicBezTo>
                <a:cubicBezTo>
                  <a:pt x="2686" y="13362"/>
                  <a:pt x="2399" y="13613"/>
                  <a:pt x="2647" y="13049"/>
                </a:cubicBezTo>
                <a:cubicBezTo>
                  <a:pt x="2770" y="12770"/>
                  <a:pt x="2753" y="12762"/>
                  <a:pt x="2760" y="12477"/>
                </a:cubicBezTo>
                <a:cubicBezTo>
                  <a:pt x="2761" y="12431"/>
                  <a:pt x="2794" y="12395"/>
                  <a:pt x="2803" y="12318"/>
                </a:cubicBezTo>
                <a:cubicBezTo>
                  <a:pt x="2768" y="12141"/>
                  <a:pt x="2761" y="12143"/>
                  <a:pt x="2721" y="12063"/>
                </a:cubicBezTo>
                <a:cubicBezTo>
                  <a:pt x="2658" y="11937"/>
                  <a:pt x="2980" y="11758"/>
                  <a:pt x="3062" y="11742"/>
                </a:cubicBezTo>
                <a:cubicBezTo>
                  <a:pt x="3144" y="11725"/>
                  <a:pt x="3947" y="11799"/>
                  <a:pt x="4111" y="11805"/>
                </a:cubicBezTo>
                <a:cubicBezTo>
                  <a:pt x="4178" y="11808"/>
                  <a:pt x="4833" y="11841"/>
                  <a:pt x="4851" y="11857"/>
                </a:cubicBezTo>
                <a:cubicBezTo>
                  <a:pt x="4854" y="11803"/>
                  <a:pt x="4922" y="11615"/>
                  <a:pt x="4940" y="11552"/>
                </a:cubicBezTo>
                <a:cubicBezTo>
                  <a:pt x="4968" y="11452"/>
                  <a:pt x="5002" y="11138"/>
                  <a:pt x="5142" y="11211"/>
                </a:cubicBezTo>
                <a:cubicBezTo>
                  <a:pt x="5194" y="11228"/>
                  <a:pt x="5076" y="11086"/>
                  <a:pt x="5056" y="11032"/>
                </a:cubicBezTo>
                <a:cubicBezTo>
                  <a:pt x="4999" y="10884"/>
                  <a:pt x="5067" y="10908"/>
                  <a:pt x="4947" y="10783"/>
                </a:cubicBezTo>
                <a:cubicBezTo>
                  <a:pt x="4758" y="10586"/>
                  <a:pt x="4829" y="10499"/>
                  <a:pt x="4806" y="10476"/>
                </a:cubicBezTo>
                <a:cubicBezTo>
                  <a:pt x="4709" y="10377"/>
                  <a:pt x="4199" y="10304"/>
                  <a:pt x="4166" y="10165"/>
                </a:cubicBezTo>
                <a:cubicBezTo>
                  <a:pt x="4155" y="10116"/>
                  <a:pt x="4177" y="10150"/>
                  <a:pt x="4145" y="10095"/>
                </a:cubicBezTo>
                <a:cubicBezTo>
                  <a:pt x="4060" y="9950"/>
                  <a:pt x="4549" y="9985"/>
                  <a:pt x="4608" y="9992"/>
                </a:cubicBezTo>
                <a:cubicBezTo>
                  <a:pt x="4824" y="10018"/>
                  <a:pt x="4939" y="10060"/>
                  <a:pt x="4950" y="9802"/>
                </a:cubicBezTo>
                <a:cubicBezTo>
                  <a:pt x="4958" y="9628"/>
                  <a:pt x="5013" y="9664"/>
                  <a:pt x="5167" y="9706"/>
                </a:cubicBezTo>
                <a:cubicBezTo>
                  <a:pt x="5516" y="9800"/>
                  <a:pt x="5419" y="9739"/>
                  <a:pt x="5626" y="9589"/>
                </a:cubicBezTo>
                <a:cubicBezTo>
                  <a:pt x="5745" y="9503"/>
                  <a:pt x="5769" y="9532"/>
                  <a:pt x="5859" y="9410"/>
                </a:cubicBezTo>
                <a:cubicBezTo>
                  <a:pt x="5978" y="9225"/>
                  <a:pt x="6048" y="9255"/>
                  <a:pt x="6160" y="9169"/>
                </a:cubicBezTo>
                <a:cubicBezTo>
                  <a:pt x="6291" y="9040"/>
                  <a:pt x="6538" y="9154"/>
                  <a:pt x="6685" y="9027"/>
                </a:cubicBezTo>
                <a:cubicBezTo>
                  <a:pt x="6684" y="9027"/>
                  <a:pt x="6352" y="9006"/>
                  <a:pt x="6492" y="8992"/>
                </a:cubicBezTo>
                <a:cubicBezTo>
                  <a:pt x="6709" y="8970"/>
                  <a:pt x="6624" y="8976"/>
                  <a:pt x="6691" y="8764"/>
                </a:cubicBezTo>
                <a:cubicBezTo>
                  <a:pt x="6723" y="8663"/>
                  <a:pt x="6873" y="8420"/>
                  <a:pt x="6921" y="8618"/>
                </a:cubicBezTo>
                <a:cubicBezTo>
                  <a:pt x="6962" y="8784"/>
                  <a:pt x="6949" y="8645"/>
                  <a:pt x="7041" y="8491"/>
                </a:cubicBezTo>
                <a:cubicBezTo>
                  <a:pt x="7109" y="8400"/>
                  <a:pt x="7298" y="8406"/>
                  <a:pt x="7442" y="8377"/>
                </a:cubicBezTo>
                <a:cubicBezTo>
                  <a:pt x="7528" y="8349"/>
                  <a:pt x="7546" y="8306"/>
                  <a:pt x="7688" y="8315"/>
                </a:cubicBezTo>
                <a:cubicBezTo>
                  <a:pt x="7788" y="8321"/>
                  <a:pt x="7838" y="8262"/>
                  <a:pt x="7994" y="8263"/>
                </a:cubicBezTo>
                <a:cubicBezTo>
                  <a:pt x="8124" y="8264"/>
                  <a:pt x="7867" y="8227"/>
                  <a:pt x="7853" y="8012"/>
                </a:cubicBezTo>
                <a:cubicBezTo>
                  <a:pt x="7848" y="7943"/>
                  <a:pt x="7830" y="7898"/>
                  <a:pt x="7815" y="7851"/>
                </a:cubicBezTo>
                <a:cubicBezTo>
                  <a:pt x="7779" y="7752"/>
                  <a:pt x="7764" y="7712"/>
                  <a:pt x="7724" y="7641"/>
                </a:cubicBezTo>
                <a:cubicBezTo>
                  <a:pt x="7671" y="7531"/>
                  <a:pt x="7723" y="7557"/>
                  <a:pt x="7694" y="7447"/>
                </a:cubicBezTo>
                <a:cubicBezTo>
                  <a:pt x="7636" y="7224"/>
                  <a:pt x="7805" y="7322"/>
                  <a:pt x="7953" y="7245"/>
                </a:cubicBezTo>
                <a:cubicBezTo>
                  <a:pt x="8114" y="7147"/>
                  <a:pt x="8191" y="7115"/>
                  <a:pt x="8304" y="7321"/>
                </a:cubicBezTo>
                <a:cubicBezTo>
                  <a:pt x="8413" y="7518"/>
                  <a:pt x="7954" y="7472"/>
                  <a:pt x="8103" y="7889"/>
                </a:cubicBezTo>
                <a:cubicBezTo>
                  <a:pt x="8143" y="7933"/>
                  <a:pt x="8141" y="7950"/>
                  <a:pt x="8248" y="8015"/>
                </a:cubicBezTo>
                <a:cubicBezTo>
                  <a:pt x="8474" y="8151"/>
                  <a:pt x="8480" y="8195"/>
                  <a:pt x="8764" y="8072"/>
                </a:cubicBezTo>
                <a:cubicBezTo>
                  <a:pt x="8812" y="8051"/>
                  <a:pt x="9183" y="7899"/>
                  <a:pt x="9096" y="8056"/>
                </a:cubicBezTo>
                <a:cubicBezTo>
                  <a:pt x="9064" y="8113"/>
                  <a:pt x="9168" y="8181"/>
                  <a:pt x="9205" y="8140"/>
                </a:cubicBezTo>
                <a:cubicBezTo>
                  <a:pt x="9218" y="8127"/>
                  <a:pt x="9317" y="8284"/>
                  <a:pt x="9325" y="8317"/>
                </a:cubicBezTo>
                <a:cubicBezTo>
                  <a:pt x="9505" y="8231"/>
                  <a:pt x="10083" y="7934"/>
                  <a:pt x="10188" y="7921"/>
                </a:cubicBezTo>
                <a:cubicBezTo>
                  <a:pt x="10505" y="7881"/>
                  <a:pt x="10580" y="7994"/>
                  <a:pt x="10824" y="8008"/>
                </a:cubicBezTo>
                <a:cubicBezTo>
                  <a:pt x="10783" y="7789"/>
                  <a:pt x="10979" y="7803"/>
                  <a:pt x="11046" y="7777"/>
                </a:cubicBezTo>
                <a:cubicBezTo>
                  <a:pt x="11082" y="7764"/>
                  <a:pt x="11139" y="7718"/>
                  <a:pt x="11176" y="7712"/>
                </a:cubicBezTo>
                <a:cubicBezTo>
                  <a:pt x="11139" y="7698"/>
                  <a:pt x="11026" y="7579"/>
                  <a:pt x="11065" y="7421"/>
                </a:cubicBezTo>
                <a:cubicBezTo>
                  <a:pt x="10981" y="7306"/>
                  <a:pt x="11113" y="6930"/>
                  <a:pt x="11357" y="6960"/>
                </a:cubicBezTo>
                <a:cubicBezTo>
                  <a:pt x="11564" y="6986"/>
                  <a:pt x="11773" y="7049"/>
                  <a:pt x="11934" y="6810"/>
                </a:cubicBezTo>
                <a:cubicBezTo>
                  <a:pt x="10891" y="6229"/>
                  <a:pt x="12689" y="6245"/>
                  <a:pt x="12723" y="6277"/>
                </a:cubicBezTo>
                <a:cubicBezTo>
                  <a:pt x="12905" y="6103"/>
                  <a:pt x="12764" y="6003"/>
                  <a:pt x="12712" y="5910"/>
                </a:cubicBezTo>
                <a:cubicBezTo>
                  <a:pt x="12601" y="5963"/>
                  <a:pt x="12477" y="6001"/>
                  <a:pt x="12328" y="6026"/>
                </a:cubicBezTo>
                <a:cubicBezTo>
                  <a:pt x="12127" y="6060"/>
                  <a:pt x="11643" y="6204"/>
                  <a:pt x="11497" y="6164"/>
                </a:cubicBezTo>
                <a:cubicBezTo>
                  <a:pt x="11279" y="6104"/>
                  <a:pt x="11079" y="5952"/>
                  <a:pt x="11009" y="5733"/>
                </a:cubicBezTo>
                <a:cubicBezTo>
                  <a:pt x="10875" y="5312"/>
                  <a:pt x="11043" y="5097"/>
                  <a:pt x="11380" y="4882"/>
                </a:cubicBezTo>
                <a:cubicBezTo>
                  <a:pt x="11428" y="4852"/>
                  <a:pt x="11477" y="4822"/>
                  <a:pt x="11526" y="4792"/>
                </a:cubicBezTo>
                <a:cubicBezTo>
                  <a:pt x="11653" y="4714"/>
                  <a:pt x="11922" y="4593"/>
                  <a:pt x="11761" y="4438"/>
                </a:cubicBezTo>
                <a:cubicBezTo>
                  <a:pt x="11660" y="4340"/>
                  <a:pt x="11517" y="4304"/>
                  <a:pt x="11454" y="4237"/>
                </a:cubicBezTo>
                <a:cubicBezTo>
                  <a:pt x="11335" y="4257"/>
                  <a:pt x="11223" y="4307"/>
                  <a:pt x="11037" y="4415"/>
                </a:cubicBezTo>
                <a:cubicBezTo>
                  <a:pt x="10760" y="4576"/>
                  <a:pt x="11118" y="4774"/>
                  <a:pt x="10315" y="5146"/>
                </a:cubicBezTo>
                <a:cubicBezTo>
                  <a:pt x="10084" y="5253"/>
                  <a:pt x="10069" y="5233"/>
                  <a:pt x="9995" y="5490"/>
                </a:cubicBezTo>
                <a:cubicBezTo>
                  <a:pt x="9854" y="5976"/>
                  <a:pt x="10403" y="6020"/>
                  <a:pt x="10360" y="6289"/>
                </a:cubicBezTo>
                <a:cubicBezTo>
                  <a:pt x="10316" y="6556"/>
                  <a:pt x="9868" y="6452"/>
                  <a:pt x="9888" y="6831"/>
                </a:cubicBezTo>
                <a:cubicBezTo>
                  <a:pt x="9904" y="7133"/>
                  <a:pt x="9751" y="7284"/>
                  <a:pt x="9520" y="7468"/>
                </a:cubicBezTo>
                <a:cubicBezTo>
                  <a:pt x="8881" y="7976"/>
                  <a:pt x="8855" y="7262"/>
                  <a:pt x="8615" y="6814"/>
                </a:cubicBezTo>
                <a:cubicBezTo>
                  <a:pt x="8533" y="6661"/>
                  <a:pt x="8516" y="6565"/>
                  <a:pt x="8477" y="6503"/>
                </a:cubicBezTo>
                <a:cubicBezTo>
                  <a:pt x="8444" y="6476"/>
                  <a:pt x="8396" y="6355"/>
                  <a:pt x="8348" y="6273"/>
                </a:cubicBezTo>
                <a:cubicBezTo>
                  <a:pt x="8305" y="6199"/>
                  <a:pt x="8291" y="6374"/>
                  <a:pt x="8154" y="6467"/>
                </a:cubicBezTo>
                <a:cubicBezTo>
                  <a:pt x="8049" y="6537"/>
                  <a:pt x="8017" y="6551"/>
                  <a:pt x="7911" y="6635"/>
                </a:cubicBezTo>
                <a:cubicBezTo>
                  <a:pt x="7543" y="6927"/>
                  <a:pt x="7043" y="6686"/>
                  <a:pt x="7198" y="6443"/>
                </a:cubicBezTo>
                <a:cubicBezTo>
                  <a:pt x="7343" y="6216"/>
                  <a:pt x="6809" y="6534"/>
                  <a:pt x="7179" y="6188"/>
                </a:cubicBezTo>
                <a:cubicBezTo>
                  <a:pt x="7454" y="5930"/>
                  <a:pt x="7086" y="6151"/>
                  <a:pt x="7026" y="5986"/>
                </a:cubicBezTo>
                <a:cubicBezTo>
                  <a:pt x="6999" y="5912"/>
                  <a:pt x="6826" y="5898"/>
                  <a:pt x="7273" y="5813"/>
                </a:cubicBezTo>
                <a:cubicBezTo>
                  <a:pt x="7822" y="5708"/>
                  <a:pt x="7102" y="5831"/>
                  <a:pt x="6999" y="5722"/>
                </a:cubicBezTo>
                <a:cubicBezTo>
                  <a:pt x="6915" y="5634"/>
                  <a:pt x="7232" y="5577"/>
                  <a:pt x="7121" y="5524"/>
                </a:cubicBezTo>
                <a:cubicBezTo>
                  <a:pt x="6894" y="5417"/>
                  <a:pt x="7348" y="5526"/>
                  <a:pt x="7409" y="5376"/>
                </a:cubicBezTo>
                <a:cubicBezTo>
                  <a:pt x="7443" y="5293"/>
                  <a:pt x="7583" y="5222"/>
                  <a:pt x="7668" y="5216"/>
                </a:cubicBezTo>
                <a:cubicBezTo>
                  <a:pt x="7913" y="5198"/>
                  <a:pt x="7753" y="5156"/>
                  <a:pt x="7905" y="5084"/>
                </a:cubicBezTo>
                <a:cubicBezTo>
                  <a:pt x="8005" y="5036"/>
                  <a:pt x="8356" y="5069"/>
                  <a:pt x="8426" y="4963"/>
                </a:cubicBezTo>
                <a:cubicBezTo>
                  <a:pt x="8480" y="4881"/>
                  <a:pt x="7694" y="5147"/>
                  <a:pt x="8486" y="4712"/>
                </a:cubicBezTo>
                <a:cubicBezTo>
                  <a:pt x="8794" y="4543"/>
                  <a:pt x="8393" y="4652"/>
                  <a:pt x="8672" y="4536"/>
                </a:cubicBezTo>
                <a:cubicBezTo>
                  <a:pt x="8809" y="4478"/>
                  <a:pt x="8712" y="4439"/>
                  <a:pt x="8873" y="4293"/>
                </a:cubicBezTo>
                <a:cubicBezTo>
                  <a:pt x="9103" y="4083"/>
                  <a:pt x="8932" y="4160"/>
                  <a:pt x="8964" y="4068"/>
                </a:cubicBezTo>
                <a:cubicBezTo>
                  <a:pt x="8999" y="3965"/>
                  <a:pt x="9278" y="3939"/>
                  <a:pt x="9346" y="3821"/>
                </a:cubicBezTo>
                <a:cubicBezTo>
                  <a:pt x="9389" y="3748"/>
                  <a:pt x="9448" y="3800"/>
                  <a:pt x="9392" y="3706"/>
                </a:cubicBezTo>
                <a:cubicBezTo>
                  <a:pt x="9340" y="3617"/>
                  <a:pt x="9602" y="3623"/>
                  <a:pt x="9680" y="3574"/>
                </a:cubicBezTo>
                <a:cubicBezTo>
                  <a:pt x="9801" y="3499"/>
                  <a:pt x="9797" y="3588"/>
                  <a:pt x="9866" y="3447"/>
                </a:cubicBezTo>
                <a:cubicBezTo>
                  <a:pt x="9941" y="3293"/>
                  <a:pt x="10158" y="3233"/>
                  <a:pt x="10306" y="3155"/>
                </a:cubicBezTo>
                <a:cubicBezTo>
                  <a:pt x="10420" y="3094"/>
                  <a:pt x="10603" y="3188"/>
                  <a:pt x="10803" y="3055"/>
                </a:cubicBezTo>
                <a:cubicBezTo>
                  <a:pt x="10897" y="2993"/>
                  <a:pt x="10643" y="2923"/>
                  <a:pt x="11054" y="2997"/>
                </a:cubicBezTo>
                <a:cubicBezTo>
                  <a:pt x="11283" y="3039"/>
                  <a:pt x="11381" y="2718"/>
                  <a:pt x="11533" y="2790"/>
                </a:cubicBezTo>
                <a:cubicBezTo>
                  <a:pt x="11654" y="2848"/>
                  <a:pt x="11531" y="2973"/>
                  <a:pt x="11779" y="2888"/>
                </a:cubicBezTo>
                <a:cubicBezTo>
                  <a:pt x="11796" y="2882"/>
                  <a:pt x="12167" y="2782"/>
                  <a:pt x="12169" y="2782"/>
                </a:cubicBezTo>
                <a:cubicBezTo>
                  <a:pt x="12248" y="2783"/>
                  <a:pt x="12157" y="2864"/>
                  <a:pt x="12418" y="2862"/>
                </a:cubicBezTo>
                <a:cubicBezTo>
                  <a:pt x="12917" y="2858"/>
                  <a:pt x="12514" y="2987"/>
                  <a:pt x="12670" y="3067"/>
                </a:cubicBezTo>
                <a:cubicBezTo>
                  <a:pt x="12688" y="3076"/>
                  <a:pt x="12897" y="3084"/>
                  <a:pt x="12932" y="3117"/>
                </a:cubicBezTo>
                <a:cubicBezTo>
                  <a:pt x="13335" y="3013"/>
                  <a:pt x="13255" y="3207"/>
                  <a:pt x="13584" y="3247"/>
                </a:cubicBezTo>
                <a:cubicBezTo>
                  <a:pt x="13929" y="3289"/>
                  <a:pt x="14063" y="3289"/>
                  <a:pt x="14413" y="3385"/>
                </a:cubicBezTo>
                <a:cubicBezTo>
                  <a:pt x="14633" y="3446"/>
                  <a:pt x="15511" y="3625"/>
                  <a:pt x="15331" y="3987"/>
                </a:cubicBezTo>
                <a:cubicBezTo>
                  <a:pt x="15138" y="4376"/>
                  <a:pt x="14227" y="4139"/>
                  <a:pt x="13913" y="4049"/>
                </a:cubicBezTo>
                <a:cubicBezTo>
                  <a:pt x="13365" y="3892"/>
                  <a:pt x="13491" y="3921"/>
                  <a:pt x="13795" y="4205"/>
                </a:cubicBezTo>
                <a:cubicBezTo>
                  <a:pt x="14060" y="4462"/>
                  <a:pt x="14196" y="4817"/>
                  <a:pt x="14617" y="4846"/>
                </a:cubicBezTo>
                <a:cubicBezTo>
                  <a:pt x="14963" y="4870"/>
                  <a:pt x="14529" y="4585"/>
                  <a:pt x="14847" y="4614"/>
                </a:cubicBezTo>
                <a:cubicBezTo>
                  <a:pt x="15272" y="4653"/>
                  <a:pt x="15218" y="4585"/>
                  <a:pt x="15500" y="4330"/>
                </a:cubicBezTo>
                <a:cubicBezTo>
                  <a:pt x="15715" y="4134"/>
                  <a:pt x="15834" y="4207"/>
                  <a:pt x="16062" y="4178"/>
                </a:cubicBezTo>
                <a:lnTo>
                  <a:pt x="16110" y="4165"/>
                </a:lnTo>
                <a:cubicBezTo>
                  <a:pt x="16337" y="4057"/>
                  <a:pt x="15752" y="3382"/>
                  <a:pt x="16204" y="3457"/>
                </a:cubicBezTo>
                <a:cubicBezTo>
                  <a:pt x="16579" y="3518"/>
                  <a:pt x="16491" y="4068"/>
                  <a:pt x="17046" y="3809"/>
                </a:cubicBezTo>
                <a:cubicBezTo>
                  <a:pt x="17387" y="3650"/>
                  <a:pt x="17465" y="3564"/>
                  <a:pt x="17861" y="3480"/>
                </a:cubicBezTo>
                <a:cubicBezTo>
                  <a:pt x="18284" y="3390"/>
                  <a:pt x="18340" y="3532"/>
                  <a:pt x="18727" y="3488"/>
                </a:cubicBezTo>
                <a:cubicBezTo>
                  <a:pt x="19011" y="3447"/>
                  <a:pt x="19088" y="3438"/>
                  <a:pt x="19377" y="3442"/>
                </a:cubicBezTo>
                <a:cubicBezTo>
                  <a:pt x="19673" y="3446"/>
                  <a:pt x="19609" y="3377"/>
                  <a:pt x="19733" y="3207"/>
                </a:cubicBezTo>
                <a:cubicBezTo>
                  <a:pt x="19822" y="3085"/>
                  <a:pt x="20023" y="3080"/>
                  <a:pt x="20263" y="3125"/>
                </a:cubicBezTo>
                <a:close/>
                <a:moveTo>
                  <a:pt x="10266" y="570"/>
                </a:moveTo>
                <a:cubicBezTo>
                  <a:pt x="10159" y="467"/>
                  <a:pt x="9741" y="343"/>
                  <a:pt x="9576" y="353"/>
                </a:cubicBezTo>
                <a:cubicBezTo>
                  <a:pt x="9311" y="369"/>
                  <a:pt x="9287" y="418"/>
                  <a:pt x="8980" y="375"/>
                </a:cubicBezTo>
                <a:cubicBezTo>
                  <a:pt x="8808" y="351"/>
                  <a:pt x="8553" y="295"/>
                  <a:pt x="8403" y="407"/>
                </a:cubicBezTo>
                <a:cubicBezTo>
                  <a:pt x="8516" y="636"/>
                  <a:pt x="8740" y="672"/>
                  <a:pt x="8970" y="664"/>
                </a:cubicBezTo>
                <a:cubicBezTo>
                  <a:pt x="9002" y="662"/>
                  <a:pt x="9355" y="619"/>
                  <a:pt x="9331" y="673"/>
                </a:cubicBezTo>
                <a:cubicBezTo>
                  <a:pt x="9295" y="758"/>
                  <a:pt x="9202" y="737"/>
                  <a:pt x="9326" y="829"/>
                </a:cubicBezTo>
                <a:cubicBezTo>
                  <a:pt x="9405" y="888"/>
                  <a:pt x="9003" y="918"/>
                  <a:pt x="9281" y="1029"/>
                </a:cubicBezTo>
                <a:cubicBezTo>
                  <a:pt x="9449" y="1096"/>
                  <a:pt x="9466" y="1190"/>
                  <a:pt x="9679" y="1011"/>
                </a:cubicBezTo>
                <a:cubicBezTo>
                  <a:pt x="9858" y="862"/>
                  <a:pt x="9848" y="834"/>
                  <a:pt x="10080" y="704"/>
                </a:cubicBezTo>
                <a:cubicBezTo>
                  <a:pt x="10133" y="675"/>
                  <a:pt x="10256" y="635"/>
                  <a:pt x="10266" y="570"/>
                </a:cubicBezTo>
                <a:close/>
                <a:moveTo>
                  <a:pt x="8192" y="7001"/>
                </a:moveTo>
                <a:cubicBezTo>
                  <a:pt x="8430" y="6986"/>
                  <a:pt x="7765" y="7251"/>
                  <a:pt x="7763" y="7251"/>
                </a:cubicBezTo>
                <a:cubicBezTo>
                  <a:pt x="7691" y="7249"/>
                  <a:pt x="7884" y="7119"/>
                  <a:pt x="7885" y="7118"/>
                </a:cubicBezTo>
                <a:cubicBezTo>
                  <a:pt x="7980" y="7064"/>
                  <a:pt x="8085" y="7022"/>
                  <a:pt x="8192" y="7001"/>
                </a:cubicBezTo>
                <a:close/>
                <a:moveTo>
                  <a:pt x="8602" y="7524"/>
                </a:moveTo>
                <a:cubicBezTo>
                  <a:pt x="8373" y="7557"/>
                  <a:pt x="8630" y="7794"/>
                  <a:pt x="8585" y="7844"/>
                </a:cubicBezTo>
                <a:cubicBezTo>
                  <a:pt x="8577" y="7853"/>
                  <a:pt x="8399" y="7911"/>
                  <a:pt x="8609" y="7939"/>
                </a:cubicBezTo>
                <a:cubicBezTo>
                  <a:pt x="8720" y="7953"/>
                  <a:pt x="8705" y="7871"/>
                  <a:pt x="8751" y="7771"/>
                </a:cubicBezTo>
                <a:cubicBezTo>
                  <a:pt x="8865" y="7530"/>
                  <a:pt x="8847" y="7490"/>
                  <a:pt x="8602" y="7524"/>
                </a:cubicBezTo>
                <a:close/>
                <a:moveTo>
                  <a:pt x="11393" y="6657"/>
                </a:moveTo>
                <a:cubicBezTo>
                  <a:pt x="11221" y="6640"/>
                  <a:pt x="11232" y="6876"/>
                  <a:pt x="11385" y="6745"/>
                </a:cubicBezTo>
                <a:cubicBezTo>
                  <a:pt x="11414" y="6721"/>
                  <a:pt x="11443" y="6677"/>
                  <a:pt x="11393" y="6657"/>
                </a:cubicBezTo>
                <a:close/>
                <a:moveTo>
                  <a:pt x="7795" y="12359"/>
                </a:moveTo>
                <a:cubicBezTo>
                  <a:pt x="7769" y="12216"/>
                  <a:pt x="7800" y="12116"/>
                  <a:pt x="7937" y="12045"/>
                </a:cubicBezTo>
                <a:cubicBezTo>
                  <a:pt x="8152" y="11935"/>
                  <a:pt x="7995" y="12692"/>
                  <a:pt x="7831" y="12460"/>
                </a:cubicBezTo>
                <a:cubicBezTo>
                  <a:pt x="7808" y="12428"/>
                  <a:pt x="7802" y="12397"/>
                  <a:pt x="7795" y="12359"/>
                </a:cubicBezTo>
                <a:close/>
                <a:moveTo>
                  <a:pt x="12300" y="14705"/>
                </a:moveTo>
                <a:cubicBezTo>
                  <a:pt x="12070" y="14563"/>
                  <a:pt x="12760" y="14707"/>
                  <a:pt x="12762" y="14708"/>
                </a:cubicBezTo>
                <a:cubicBezTo>
                  <a:pt x="13130" y="14797"/>
                  <a:pt x="12731" y="14808"/>
                  <a:pt x="12587" y="14787"/>
                </a:cubicBezTo>
                <a:cubicBezTo>
                  <a:pt x="12486" y="14772"/>
                  <a:pt x="12393" y="14749"/>
                  <a:pt x="12300" y="14705"/>
                </a:cubicBezTo>
                <a:close/>
                <a:moveTo>
                  <a:pt x="12126" y="13462"/>
                </a:moveTo>
                <a:cubicBezTo>
                  <a:pt x="12374" y="13580"/>
                  <a:pt x="12357" y="13729"/>
                  <a:pt x="12136" y="13516"/>
                </a:cubicBezTo>
                <a:cubicBezTo>
                  <a:pt x="12118" y="13499"/>
                  <a:pt x="12064" y="13448"/>
                  <a:pt x="12126" y="13462"/>
                </a:cubicBezTo>
                <a:close/>
                <a:moveTo>
                  <a:pt x="2493" y="4448"/>
                </a:moveTo>
                <a:cubicBezTo>
                  <a:pt x="2547" y="4611"/>
                  <a:pt x="2190" y="4735"/>
                  <a:pt x="2079" y="4779"/>
                </a:cubicBezTo>
                <a:cubicBezTo>
                  <a:pt x="1957" y="4825"/>
                  <a:pt x="1331" y="5034"/>
                  <a:pt x="1232" y="5043"/>
                </a:cubicBezTo>
                <a:cubicBezTo>
                  <a:pt x="1099" y="5056"/>
                  <a:pt x="457" y="4971"/>
                  <a:pt x="426" y="4837"/>
                </a:cubicBezTo>
                <a:cubicBezTo>
                  <a:pt x="391" y="4687"/>
                  <a:pt x="430" y="4764"/>
                  <a:pt x="330" y="4633"/>
                </a:cubicBezTo>
                <a:cubicBezTo>
                  <a:pt x="261" y="4541"/>
                  <a:pt x="534" y="4453"/>
                  <a:pt x="358" y="4407"/>
                </a:cubicBezTo>
                <a:cubicBezTo>
                  <a:pt x="210" y="4368"/>
                  <a:pt x="0" y="4441"/>
                  <a:pt x="156" y="4333"/>
                </a:cubicBezTo>
                <a:cubicBezTo>
                  <a:pt x="227" y="4283"/>
                  <a:pt x="159" y="4292"/>
                  <a:pt x="288" y="4247"/>
                </a:cubicBezTo>
                <a:cubicBezTo>
                  <a:pt x="555" y="4154"/>
                  <a:pt x="440" y="4055"/>
                  <a:pt x="658" y="4281"/>
                </a:cubicBezTo>
                <a:cubicBezTo>
                  <a:pt x="869" y="4499"/>
                  <a:pt x="1056" y="4234"/>
                  <a:pt x="1382" y="4250"/>
                </a:cubicBezTo>
                <a:cubicBezTo>
                  <a:pt x="1726" y="4268"/>
                  <a:pt x="1963" y="4041"/>
                  <a:pt x="2243" y="4148"/>
                </a:cubicBezTo>
                <a:cubicBezTo>
                  <a:pt x="2351" y="4196"/>
                  <a:pt x="2206" y="4265"/>
                  <a:pt x="2411" y="4378"/>
                </a:cubicBezTo>
                <a:cubicBezTo>
                  <a:pt x="2451" y="4400"/>
                  <a:pt x="2468" y="4409"/>
                  <a:pt x="2493" y="4448"/>
                </a:cubicBezTo>
                <a:close/>
                <a:moveTo>
                  <a:pt x="3659" y="7769"/>
                </a:moveTo>
                <a:cubicBezTo>
                  <a:pt x="3795" y="7788"/>
                  <a:pt x="3968" y="7810"/>
                  <a:pt x="4030" y="7932"/>
                </a:cubicBezTo>
                <a:cubicBezTo>
                  <a:pt x="3996" y="8089"/>
                  <a:pt x="3953" y="8132"/>
                  <a:pt x="3854" y="8126"/>
                </a:cubicBezTo>
                <a:cubicBezTo>
                  <a:pt x="3857" y="8208"/>
                  <a:pt x="3873" y="8219"/>
                  <a:pt x="3863" y="8353"/>
                </a:cubicBezTo>
                <a:cubicBezTo>
                  <a:pt x="3839" y="8663"/>
                  <a:pt x="3791" y="8759"/>
                  <a:pt x="3507" y="8825"/>
                </a:cubicBezTo>
                <a:cubicBezTo>
                  <a:pt x="3323" y="8867"/>
                  <a:pt x="3131" y="8966"/>
                  <a:pt x="2979" y="8991"/>
                </a:cubicBezTo>
                <a:cubicBezTo>
                  <a:pt x="2927" y="8999"/>
                  <a:pt x="2871" y="9005"/>
                  <a:pt x="2824" y="8975"/>
                </a:cubicBezTo>
                <a:cubicBezTo>
                  <a:pt x="2719" y="8905"/>
                  <a:pt x="2707" y="8790"/>
                  <a:pt x="2839" y="8719"/>
                </a:cubicBezTo>
                <a:cubicBezTo>
                  <a:pt x="3086" y="8587"/>
                  <a:pt x="3069" y="8614"/>
                  <a:pt x="2901" y="8382"/>
                </a:cubicBezTo>
                <a:cubicBezTo>
                  <a:pt x="2823" y="8274"/>
                  <a:pt x="2931" y="8301"/>
                  <a:pt x="2883" y="8146"/>
                </a:cubicBezTo>
                <a:cubicBezTo>
                  <a:pt x="2843" y="8019"/>
                  <a:pt x="3205" y="8138"/>
                  <a:pt x="3305" y="7915"/>
                </a:cubicBezTo>
                <a:cubicBezTo>
                  <a:pt x="3371" y="7767"/>
                  <a:pt x="3510" y="7744"/>
                  <a:pt x="3659" y="7769"/>
                </a:cubicBezTo>
                <a:close/>
                <a:moveTo>
                  <a:pt x="9515" y="13699"/>
                </a:moveTo>
                <a:cubicBezTo>
                  <a:pt x="9838" y="13637"/>
                  <a:pt x="9748" y="13703"/>
                  <a:pt x="9710" y="14034"/>
                </a:cubicBezTo>
                <a:cubicBezTo>
                  <a:pt x="9695" y="14166"/>
                  <a:pt x="9689" y="14259"/>
                  <a:pt x="9510" y="14165"/>
                </a:cubicBezTo>
                <a:cubicBezTo>
                  <a:pt x="9386" y="14101"/>
                  <a:pt x="9339" y="14054"/>
                  <a:pt x="9195" y="13991"/>
                </a:cubicBezTo>
                <a:cubicBezTo>
                  <a:pt x="9143" y="13968"/>
                  <a:pt x="8897" y="13879"/>
                  <a:pt x="8900" y="13814"/>
                </a:cubicBezTo>
                <a:cubicBezTo>
                  <a:pt x="8906" y="13640"/>
                  <a:pt x="9256" y="13724"/>
                  <a:pt x="9399" y="13714"/>
                </a:cubicBezTo>
                <a:lnTo>
                  <a:pt x="9515" y="13699"/>
                </a:lnTo>
                <a:close/>
                <a:moveTo>
                  <a:pt x="7708" y="13388"/>
                </a:moveTo>
                <a:cubicBezTo>
                  <a:pt x="7689" y="13373"/>
                  <a:pt x="7718" y="13166"/>
                  <a:pt x="7743" y="13114"/>
                </a:cubicBezTo>
                <a:cubicBezTo>
                  <a:pt x="7743" y="13113"/>
                  <a:pt x="7704" y="12907"/>
                  <a:pt x="7694" y="12888"/>
                </a:cubicBezTo>
                <a:cubicBezTo>
                  <a:pt x="7627" y="12753"/>
                  <a:pt x="7650" y="12740"/>
                  <a:pt x="7800" y="12673"/>
                </a:cubicBezTo>
                <a:cubicBezTo>
                  <a:pt x="8114" y="12534"/>
                  <a:pt x="8091" y="12782"/>
                  <a:pt x="8090" y="13033"/>
                </a:cubicBezTo>
                <a:cubicBezTo>
                  <a:pt x="8090" y="13171"/>
                  <a:pt x="8082" y="13256"/>
                  <a:pt x="7965" y="13336"/>
                </a:cubicBezTo>
                <a:cubicBezTo>
                  <a:pt x="7898" y="13368"/>
                  <a:pt x="7783" y="13424"/>
                  <a:pt x="7708" y="13388"/>
                </a:cubicBezTo>
                <a:close/>
                <a:moveTo>
                  <a:pt x="6228" y="13174"/>
                </a:moveTo>
                <a:cubicBezTo>
                  <a:pt x="6218" y="13339"/>
                  <a:pt x="5933" y="13180"/>
                  <a:pt x="6118" y="13122"/>
                </a:cubicBezTo>
                <a:cubicBezTo>
                  <a:pt x="6173" y="13105"/>
                  <a:pt x="6211" y="13118"/>
                  <a:pt x="6228" y="13174"/>
                </a:cubicBezTo>
                <a:close/>
                <a:moveTo>
                  <a:pt x="3899" y="9508"/>
                </a:moveTo>
                <a:cubicBezTo>
                  <a:pt x="3919" y="9526"/>
                  <a:pt x="4624" y="9334"/>
                  <a:pt x="4707" y="9319"/>
                </a:cubicBezTo>
                <a:cubicBezTo>
                  <a:pt x="4989" y="9265"/>
                  <a:pt x="5313" y="9280"/>
                  <a:pt x="5557" y="9225"/>
                </a:cubicBezTo>
                <a:cubicBezTo>
                  <a:pt x="5931" y="9140"/>
                  <a:pt x="5592" y="9028"/>
                  <a:pt x="5684" y="8955"/>
                </a:cubicBezTo>
                <a:cubicBezTo>
                  <a:pt x="5763" y="8892"/>
                  <a:pt x="5941" y="8833"/>
                  <a:pt x="5813" y="8660"/>
                </a:cubicBezTo>
                <a:cubicBezTo>
                  <a:pt x="5679" y="8481"/>
                  <a:pt x="5535" y="8575"/>
                  <a:pt x="5480" y="8292"/>
                </a:cubicBezTo>
                <a:cubicBezTo>
                  <a:pt x="5424" y="8005"/>
                  <a:pt x="5074" y="7590"/>
                  <a:pt x="4805" y="7476"/>
                </a:cubicBezTo>
                <a:cubicBezTo>
                  <a:pt x="4688" y="7426"/>
                  <a:pt x="4752" y="7408"/>
                  <a:pt x="4860" y="7308"/>
                </a:cubicBezTo>
                <a:cubicBezTo>
                  <a:pt x="5075" y="7108"/>
                  <a:pt x="5288" y="6869"/>
                  <a:pt x="4809" y="6925"/>
                </a:cubicBezTo>
                <a:cubicBezTo>
                  <a:pt x="4168" y="7000"/>
                  <a:pt x="4856" y="6766"/>
                  <a:pt x="4563" y="6648"/>
                </a:cubicBezTo>
                <a:cubicBezTo>
                  <a:pt x="4243" y="6518"/>
                  <a:pt x="4155" y="7042"/>
                  <a:pt x="4036" y="7245"/>
                </a:cubicBezTo>
                <a:cubicBezTo>
                  <a:pt x="3948" y="7394"/>
                  <a:pt x="4220" y="7204"/>
                  <a:pt x="4169" y="7364"/>
                </a:cubicBezTo>
                <a:cubicBezTo>
                  <a:pt x="4064" y="7690"/>
                  <a:pt x="4228" y="7413"/>
                  <a:pt x="4256" y="7565"/>
                </a:cubicBezTo>
                <a:cubicBezTo>
                  <a:pt x="4336" y="7991"/>
                  <a:pt x="4668" y="7839"/>
                  <a:pt x="4735" y="8125"/>
                </a:cubicBezTo>
                <a:cubicBezTo>
                  <a:pt x="4794" y="8381"/>
                  <a:pt x="4327" y="8347"/>
                  <a:pt x="4315" y="8503"/>
                </a:cubicBezTo>
                <a:cubicBezTo>
                  <a:pt x="4300" y="8692"/>
                  <a:pt x="4309" y="8682"/>
                  <a:pt x="4182" y="8848"/>
                </a:cubicBezTo>
                <a:cubicBezTo>
                  <a:pt x="4070" y="8993"/>
                  <a:pt x="4192" y="8955"/>
                  <a:pt x="4366" y="8976"/>
                </a:cubicBezTo>
                <a:cubicBezTo>
                  <a:pt x="4392" y="8979"/>
                  <a:pt x="4699" y="9005"/>
                  <a:pt x="4679" y="9027"/>
                </a:cubicBezTo>
                <a:cubicBezTo>
                  <a:pt x="4677" y="9028"/>
                  <a:pt x="4333" y="9177"/>
                  <a:pt x="4288" y="9202"/>
                </a:cubicBezTo>
                <a:cubicBezTo>
                  <a:pt x="4232" y="9234"/>
                  <a:pt x="3904" y="9449"/>
                  <a:pt x="3899" y="9508"/>
                </a:cubicBezTo>
                <a:close/>
                <a:moveTo>
                  <a:pt x="17552" y="2579"/>
                </a:moveTo>
                <a:cubicBezTo>
                  <a:pt x="17759" y="2638"/>
                  <a:pt x="17927" y="2700"/>
                  <a:pt x="18128" y="2764"/>
                </a:cubicBezTo>
                <a:cubicBezTo>
                  <a:pt x="18183" y="2782"/>
                  <a:pt x="18685" y="2915"/>
                  <a:pt x="18672" y="2791"/>
                </a:cubicBezTo>
                <a:cubicBezTo>
                  <a:pt x="18660" y="2677"/>
                  <a:pt x="17995" y="2416"/>
                  <a:pt x="18206" y="2158"/>
                </a:cubicBezTo>
                <a:cubicBezTo>
                  <a:pt x="18276" y="2072"/>
                  <a:pt x="18296" y="2064"/>
                  <a:pt x="18356" y="1959"/>
                </a:cubicBezTo>
                <a:cubicBezTo>
                  <a:pt x="18460" y="1777"/>
                  <a:pt x="18697" y="1690"/>
                  <a:pt x="18867" y="1587"/>
                </a:cubicBezTo>
                <a:cubicBezTo>
                  <a:pt x="19132" y="1428"/>
                  <a:pt x="20208" y="1318"/>
                  <a:pt x="20254" y="1162"/>
                </a:cubicBezTo>
                <a:cubicBezTo>
                  <a:pt x="20288" y="1045"/>
                  <a:pt x="19943" y="1092"/>
                  <a:pt x="19891" y="1104"/>
                </a:cubicBezTo>
                <a:cubicBezTo>
                  <a:pt x="19692" y="1148"/>
                  <a:pt x="19594" y="1193"/>
                  <a:pt x="19373" y="1219"/>
                </a:cubicBezTo>
                <a:cubicBezTo>
                  <a:pt x="18907" y="1272"/>
                  <a:pt x="18725" y="1257"/>
                  <a:pt x="18263" y="1427"/>
                </a:cubicBezTo>
                <a:cubicBezTo>
                  <a:pt x="17809" y="1594"/>
                  <a:pt x="18093" y="1618"/>
                  <a:pt x="18012" y="1692"/>
                </a:cubicBezTo>
                <a:cubicBezTo>
                  <a:pt x="17979" y="1721"/>
                  <a:pt x="17756" y="1911"/>
                  <a:pt x="17755" y="1920"/>
                </a:cubicBezTo>
                <a:cubicBezTo>
                  <a:pt x="17749" y="2005"/>
                  <a:pt x="17946" y="1990"/>
                  <a:pt x="17661" y="2128"/>
                </a:cubicBezTo>
                <a:cubicBezTo>
                  <a:pt x="17447" y="2233"/>
                  <a:pt x="17612" y="2208"/>
                  <a:pt x="17479" y="2363"/>
                </a:cubicBezTo>
                <a:cubicBezTo>
                  <a:pt x="17368" y="2493"/>
                  <a:pt x="17392" y="2527"/>
                  <a:pt x="17552" y="2579"/>
                </a:cubicBezTo>
                <a:close/>
                <a:moveTo>
                  <a:pt x="17097" y="100"/>
                </a:moveTo>
                <a:cubicBezTo>
                  <a:pt x="17489" y="128"/>
                  <a:pt x="17353" y="0"/>
                  <a:pt x="17004" y="35"/>
                </a:cubicBezTo>
                <a:cubicBezTo>
                  <a:pt x="16827" y="52"/>
                  <a:pt x="17052" y="95"/>
                  <a:pt x="17097" y="100"/>
                </a:cubicBezTo>
                <a:close/>
                <a:moveTo>
                  <a:pt x="15735" y="209"/>
                </a:moveTo>
                <a:cubicBezTo>
                  <a:pt x="16135" y="135"/>
                  <a:pt x="15995" y="6"/>
                  <a:pt x="15559" y="153"/>
                </a:cubicBezTo>
                <a:cubicBezTo>
                  <a:pt x="15301" y="240"/>
                  <a:pt x="15660" y="223"/>
                  <a:pt x="15735" y="209"/>
                </a:cubicBezTo>
                <a:close/>
                <a:moveTo>
                  <a:pt x="14493" y="5741"/>
                </a:moveTo>
                <a:cubicBezTo>
                  <a:pt x="14407" y="5664"/>
                  <a:pt x="14273" y="5523"/>
                  <a:pt x="14366" y="5400"/>
                </a:cubicBezTo>
                <a:cubicBezTo>
                  <a:pt x="14517" y="5198"/>
                  <a:pt x="14955" y="5920"/>
                  <a:pt x="14663" y="5847"/>
                </a:cubicBezTo>
                <a:cubicBezTo>
                  <a:pt x="14605" y="5833"/>
                  <a:pt x="14539" y="5779"/>
                  <a:pt x="14493" y="5741"/>
                </a:cubicBezTo>
                <a:close/>
                <a:moveTo>
                  <a:pt x="13948" y="6021"/>
                </a:moveTo>
                <a:cubicBezTo>
                  <a:pt x="14001" y="5890"/>
                  <a:pt x="13892" y="5834"/>
                  <a:pt x="13783" y="5777"/>
                </a:cubicBezTo>
                <a:cubicBezTo>
                  <a:pt x="13678" y="5723"/>
                  <a:pt x="13365" y="5579"/>
                  <a:pt x="13272" y="5712"/>
                </a:cubicBezTo>
                <a:cubicBezTo>
                  <a:pt x="13203" y="5810"/>
                  <a:pt x="13494" y="6139"/>
                  <a:pt x="13618" y="6158"/>
                </a:cubicBezTo>
                <a:cubicBezTo>
                  <a:pt x="13739" y="6176"/>
                  <a:pt x="13866" y="6102"/>
                  <a:pt x="13948" y="6021"/>
                </a:cubicBezTo>
                <a:close/>
                <a:moveTo>
                  <a:pt x="10894" y="188"/>
                </a:moveTo>
                <a:cubicBezTo>
                  <a:pt x="10659" y="185"/>
                  <a:pt x="10544" y="229"/>
                  <a:pt x="10295" y="211"/>
                </a:cubicBezTo>
                <a:cubicBezTo>
                  <a:pt x="10007" y="193"/>
                  <a:pt x="9507" y="233"/>
                  <a:pt x="10149" y="317"/>
                </a:cubicBezTo>
                <a:cubicBezTo>
                  <a:pt x="10229" y="327"/>
                  <a:pt x="10278" y="332"/>
                  <a:pt x="10353" y="361"/>
                </a:cubicBezTo>
                <a:cubicBezTo>
                  <a:pt x="10850" y="651"/>
                  <a:pt x="12122" y="222"/>
                  <a:pt x="10894" y="188"/>
                </a:cubicBezTo>
                <a:close/>
                <a:moveTo>
                  <a:pt x="11020" y="901"/>
                </a:moveTo>
                <a:cubicBezTo>
                  <a:pt x="11233" y="832"/>
                  <a:pt x="11025" y="807"/>
                  <a:pt x="10904" y="778"/>
                </a:cubicBezTo>
                <a:cubicBezTo>
                  <a:pt x="10412" y="660"/>
                  <a:pt x="10238" y="939"/>
                  <a:pt x="10780" y="946"/>
                </a:cubicBezTo>
                <a:cubicBezTo>
                  <a:pt x="10871" y="947"/>
                  <a:pt x="10934" y="926"/>
                  <a:pt x="11020" y="901"/>
                </a:cubicBezTo>
                <a:close/>
              </a:path>
            </a:pathLst>
          </a:custGeom>
          <a:solidFill>
            <a:srgbClr val="0099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3" name="6">
            <a:extLst>
              <a:ext uri="{FF2B5EF4-FFF2-40B4-BE49-F238E27FC236}">
                <a16:creationId xmlns:a16="http://schemas.microsoft.com/office/drawing/2014/main" id="{A2609FD3-9F80-4C85-9F93-E37380EE9FA7}"/>
              </a:ext>
            </a:extLst>
          </p:cNvPr>
          <p:cNvSpPr>
            <a:spLocks noEditPoints="1"/>
          </p:cNvSpPr>
          <p:nvPr/>
        </p:nvSpPr>
        <p:spPr bwMode="auto">
          <a:xfrm>
            <a:off x="7088574" y="2570884"/>
            <a:ext cx="1631819" cy="1541562"/>
          </a:xfrm>
          <a:custGeom>
            <a:avLst/>
            <a:gdLst>
              <a:gd name="T0" fmla="*/ 6835 w 18396"/>
              <a:gd name="T1" fmla="*/ 5140 h 17352"/>
              <a:gd name="T2" fmla="*/ 8413 w 18396"/>
              <a:gd name="T3" fmla="*/ 5082 h 17352"/>
              <a:gd name="T4" fmla="*/ 9634 w 18396"/>
              <a:gd name="T5" fmla="*/ 6828 h 17352"/>
              <a:gd name="T6" fmla="*/ 10565 w 18396"/>
              <a:gd name="T7" fmla="*/ 5030 h 17352"/>
              <a:gd name="T8" fmla="*/ 11718 w 18396"/>
              <a:gd name="T9" fmla="*/ 7892 h 17352"/>
              <a:gd name="T10" fmla="*/ 12659 w 18396"/>
              <a:gd name="T11" fmla="*/ 10048 h 17352"/>
              <a:gd name="T12" fmla="*/ 10564 w 18396"/>
              <a:gd name="T13" fmla="*/ 13379 h 17352"/>
              <a:gd name="T14" fmla="*/ 8747 w 18396"/>
              <a:gd name="T15" fmla="*/ 14601 h 17352"/>
              <a:gd name="T16" fmla="*/ 7205 w 18396"/>
              <a:gd name="T17" fmla="*/ 14245 h 17352"/>
              <a:gd name="T18" fmla="*/ 6930 w 18396"/>
              <a:gd name="T19" fmla="*/ 12898 h 17352"/>
              <a:gd name="T20" fmla="*/ 6031 w 18396"/>
              <a:gd name="T21" fmla="*/ 12252 h 17352"/>
              <a:gd name="T22" fmla="*/ 3022 w 18396"/>
              <a:gd name="T23" fmla="*/ 12646 h 17352"/>
              <a:gd name="T24" fmla="*/ 640 w 18396"/>
              <a:gd name="T25" fmla="*/ 12254 h 17352"/>
              <a:gd name="T26" fmla="*/ 694 w 18396"/>
              <a:gd name="T27" fmla="*/ 9840 h 17352"/>
              <a:gd name="T28" fmla="*/ 3406 w 18396"/>
              <a:gd name="T29" fmla="*/ 7591 h 17352"/>
              <a:gd name="T30" fmla="*/ 5071 w 18396"/>
              <a:gd name="T31" fmla="*/ 5869 h 17352"/>
              <a:gd name="T32" fmla="*/ 6129 w 18396"/>
              <a:gd name="T33" fmla="*/ 6104 h 17352"/>
              <a:gd name="T34" fmla="*/ 7695 w 18396"/>
              <a:gd name="T35" fmla="*/ 16002 h 17352"/>
              <a:gd name="T36" fmla="*/ 8306 w 18396"/>
              <a:gd name="T37" fmla="*/ 15333 h 17352"/>
              <a:gd name="T38" fmla="*/ 16428 w 18396"/>
              <a:gd name="T39" fmla="*/ 15481 h 17352"/>
              <a:gd name="T40" fmla="*/ 18072 w 18396"/>
              <a:gd name="T41" fmla="*/ 14514 h 17352"/>
              <a:gd name="T42" fmla="*/ 17581 w 18396"/>
              <a:gd name="T43" fmla="*/ 13879 h 17352"/>
              <a:gd name="T44" fmla="*/ 17417 w 18396"/>
              <a:gd name="T45" fmla="*/ 13613 h 17352"/>
              <a:gd name="T46" fmla="*/ 15661 w 18396"/>
              <a:gd name="T47" fmla="*/ 15437 h 17352"/>
              <a:gd name="T48" fmla="*/ 13046 w 18396"/>
              <a:gd name="T49" fmla="*/ 16965 h 17352"/>
              <a:gd name="T50" fmla="*/ 14169 w 18396"/>
              <a:gd name="T51" fmla="*/ 16947 h 17352"/>
              <a:gd name="T52" fmla="*/ 16020 w 18396"/>
              <a:gd name="T53" fmla="*/ 15713 h 17352"/>
              <a:gd name="T54" fmla="*/ 9126 w 18396"/>
              <a:gd name="T55" fmla="*/ 3715 h 17352"/>
              <a:gd name="T56" fmla="*/ 9712 w 18396"/>
              <a:gd name="T57" fmla="*/ 1512 h 17352"/>
              <a:gd name="T58" fmla="*/ 11483 w 18396"/>
              <a:gd name="T59" fmla="*/ 2345 h 17352"/>
              <a:gd name="T60" fmla="*/ 12992 w 18396"/>
              <a:gd name="T61" fmla="*/ 4430 h 17352"/>
              <a:gd name="T62" fmla="*/ 10997 w 18396"/>
              <a:gd name="T63" fmla="*/ 3497 h 17352"/>
              <a:gd name="T64" fmla="*/ 9973 w 18396"/>
              <a:gd name="T65" fmla="*/ 3910 h 17352"/>
              <a:gd name="T66" fmla="*/ 8910 w 18396"/>
              <a:gd name="T67" fmla="*/ 2528 h 17352"/>
              <a:gd name="T68" fmla="*/ 7559 w 18396"/>
              <a:gd name="T69" fmla="*/ 1495 h 17352"/>
              <a:gd name="T70" fmla="*/ 7967 w 18396"/>
              <a:gd name="T71" fmla="*/ 1214 h 17352"/>
              <a:gd name="T72" fmla="*/ 9712 w 18396"/>
              <a:gd name="T73" fmla="*/ 1512 h 17352"/>
              <a:gd name="T74" fmla="*/ 5641 w 18396"/>
              <a:gd name="T75" fmla="*/ 1917 h 17352"/>
              <a:gd name="T76" fmla="*/ 6038 w 18396"/>
              <a:gd name="T77" fmla="*/ 164 h 17352"/>
              <a:gd name="T78" fmla="*/ 6255 w 18396"/>
              <a:gd name="T79" fmla="*/ 1927 h 17352"/>
              <a:gd name="T80" fmla="*/ 6156 w 18396"/>
              <a:gd name="T81" fmla="*/ 1922 h 17352"/>
              <a:gd name="T82" fmla="*/ 16651 w 18396"/>
              <a:gd name="T83" fmla="*/ 8144 h 17352"/>
              <a:gd name="T84" fmla="*/ 14539 w 18396"/>
              <a:gd name="T85" fmla="*/ 2892 h 17352"/>
              <a:gd name="T86" fmla="*/ 13865 w 18396"/>
              <a:gd name="T87" fmla="*/ 2146 h 17352"/>
              <a:gd name="T88" fmla="*/ 13908 w 18396"/>
              <a:gd name="T89" fmla="*/ 2364 h 17352"/>
              <a:gd name="T90" fmla="*/ 13005 w 18396"/>
              <a:gd name="T91" fmla="*/ 2653 h 17352"/>
              <a:gd name="T92" fmla="*/ 13527 w 18396"/>
              <a:gd name="T93" fmla="*/ 2704 h 17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396" h="17352">
                <a:moveTo>
                  <a:pt x="6245" y="6075"/>
                </a:moveTo>
                <a:cubicBezTo>
                  <a:pt x="6318" y="6027"/>
                  <a:pt x="6177" y="5914"/>
                  <a:pt x="6313" y="5679"/>
                </a:cubicBezTo>
                <a:cubicBezTo>
                  <a:pt x="6452" y="5445"/>
                  <a:pt x="6571" y="5233"/>
                  <a:pt x="6835" y="5140"/>
                </a:cubicBezTo>
                <a:cubicBezTo>
                  <a:pt x="7060" y="5061"/>
                  <a:pt x="7103" y="5070"/>
                  <a:pt x="7188" y="4852"/>
                </a:cubicBezTo>
                <a:cubicBezTo>
                  <a:pt x="7240" y="4718"/>
                  <a:pt x="7522" y="4895"/>
                  <a:pt x="7601" y="4931"/>
                </a:cubicBezTo>
                <a:cubicBezTo>
                  <a:pt x="7704" y="4978"/>
                  <a:pt x="8248" y="5068"/>
                  <a:pt x="8413" y="5082"/>
                </a:cubicBezTo>
                <a:cubicBezTo>
                  <a:pt x="8883" y="5098"/>
                  <a:pt x="8006" y="5658"/>
                  <a:pt x="8106" y="6054"/>
                </a:cubicBezTo>
                <a:cubicBezTo>
                  <a:pt x="8175" y="6321"/>
                  <a:pt x="8675" y="6540"/>
                  <a:pt x="8897" y="6734"/>
                </a:cubicBezTo>
                <a:cubicBezTo>
                  <a:pt x="9136" y="6944"/>
                  <a:pt x="9346" y="7150"/>
                  <a:pt x="9634" y="6828"/>
                </a:cubicBezTo>
                <a:cubicBezTo>
                  <a:pt x="9948" y="6436"/>
                  <a:pt x="9960" y="5955"/>
                  <a:pt x="10073" y="5479"/>
                </a:cubicBezTo>
                <a:cubicBezTo>
                  <a:pt x="10133" y="5225"/>
                  <a:pt x="10192" y="4863"/>
                  <a:pt x="10376" y="4671"/>
                </a:cubicBezTo>
                <a:cubicBezTo>
                  <a:pt x="10518" y="4544"/>
                  <a:pt x="10556" y="4952"/>
                  <a:pt x="10565" y="5030"/>
                </a:cubicBezTo>
                <a:cubicBezTo>
                  <a:pt x="10609" y="5422"/>
                  <a:pt x="10571" y="5560"/>
                  <a:pt x="10854" y="5865"/>
                </a:cubicBezTo>
                <a:cubicBezTo>
                  <a:pt x="11347" y="6397"/>
                  <a:pt x="10997" y="7117"/>
                  <a:pt x="11261" y="7527"/>
                </a:cubicBezTo>
                <a:cubicBezTo>
                  <a:pt x="11349" y="7664"/>
                  <a:pt x="11580" y="7782"/>
                  <a:pt x="11718" y="7892"/>
                </a:cubicBezTo>
                <a:cubicBezTo>
                  <a:pt x="11881" y="8029"/>
                  <a:pt x="11863" y="8385"/>
                  <a:pt x="12027" y="8644"/>
                </a:cubicBezTo>
                <a:cubicBezTo>
                  <a:pt x="12124" y="8799"/>
                  <a:pt x="12177" y="8864"/>
                  <a:pt x="12265" y="9038"/>
                </a:cubicBezTo>
                <a:cubicBezTo>
                  <a:pt x="12413" y="9334"/>
                  <a:pt x="12698" y="9721"/>
                  <a:pt x="12659" y="10048"/>
                </a:cubicBezTo>
                <a:cubicBezTo>
                  <a:pt x="12579" y="10467"/>
                  <a:pt x="12539" y="10890"/>
                  <a:pt x="12336" y="11272"/>
                </a:cubicBezTo>
                <a:cubicBezTo>
                  <a:pt x="12075" y="11760"/>
                  <a:pt x="11906" y="12078"/>
                  <a:pt x="11468" y="12435"/>
                </a:cubicBezTo>
                <a:cubicBezTo>
                  <a:pt x="11116" y="12723"/>
                  <a:pt x="10855" y="13032"/>
                  <a:pt x="10564" y="13379"/>
                </a:cubicBezTo>
                <a:cubicBezTo>
                  <a:pt x="10405" y="13568"/>
                  <a:pt x="10133" y="13995"/>
                  <a:pt x="9963" y="14106"/>
                </a:cubicBezTo>
                <a:cubicBezTo>
                  <a:pt x="9832" y="14192"/>
                  <a:pt x="9467" y="14269"/>
                  <a:pt x="9297" y="14327"/>
                </a:cubicBezTo>
                <a:cubicBezTo>
                  <a:pt x="9049" y="14414"/>
                  <a:pt x="8961" y="14468"/>
                  <a:pt x="8747" y="14601"/>
                </a:cubicBezTo>
                <a:cubicBezTo>
                  <a:pt x="8640" y="14650"/>
                  <a:pt x="8584" y="14544"/>
                  <a:pt x="8513" y="14468"/>
                </a:cubicBezTo>
                <a:cubicBezTo>
                  <a:pt x="8339" y="14295"/>
                  <a:pt x="8525" y="14264"/>
                  <a:pt x="8243" y="14421"/>
                </a:cubicBezTo>
                <a:cubicBezTo>
                  <a:pt x="7955" y="14560"/>
                  <a:pt x="7386" y="14550"/>
                  <a:pt x="7205" y="14245"/>
                </a:cubicBezTo>
                <a:cubicBezTo>
                  <a:pt x="7075" y="13910"/>
                  <a:pt x="7227" y="13486"/>
                  <a:pt x="7194" y="13440"/>
                </a:cubicBezTo>
                <a:cubicBezTo>
                  <a:pt x="7181" y="13422"/>
                  <a:pt x="6979" y="13254"/>
                  <a:pt x="6957" y="13242"/>
                </a:cubicBezTo>
                <a:cubicBezTo>
                  <a:pt x="6760" y="13130"/>
                  <a:pt x="6716" y="13191"/>
                  <a:pt x="6930" y="12898"/>
                </a:cubicBezTo>
                <a:cubicBezTo>
                  <a:pt x="7602" y="11976"/>
                  <a:pt x="6628" y="12951"/>
                  <a:pt x="6424" y="13075"/>
                </a:cubicBezTo>
                <a:cubicBezTo>
                  <a:pt x="6162" y="13233"/>
                  <a:pt x="6202" y="12952"/>
                  <a:pt x="6187" y="12751"/>
                </a:cubicBezTo>
                <a:cubicBezTo>
                  <a:pt x="6177" y="12615"/>
                  <a:pt x="6151" y="12335"/>
                  <a:pt x="6031" y="12252"/>
                </a:cubicBezTo>
                <a:cubicBezTo>
                  <a:pt x="5885" y="12151"/>
                  <a:pt x="5446" y="12029"/>
                  <a:pt x="5261" y="12008"/>
                </a:cubicBezTo>
                <a:cubicBezTo>
                  <a:pt x="4898" y="11980"/>
                  <a:pt x="4450" y="12148"/>
                  <a:pt x="4081" y="12224"/>
                </a:cubicBezTo>
                <a:cubicBezTo>
                  <a:pt x="3557" y="12332"/>
                  <a:pt x="3468" y="12334"/>
                  <a:pt x="3022" y="12646"/>
                </a:cubicBezTo>
                <a:cubicBezTo>
                  <a:pt x="2515" y="13001"/>
                  <a:pt x="2302" y="12719"/>
                  <a:pt x="1724" y="12899"/>
                </a:cubicBezTo>
                <a:cubicBezTo>
                  <a:pt x="1312" y="13026"/>
                  <a:pt x="901" y="13405"/>
                  <a:pt x="452" y="13162"/>
                </a:cubicBezTo>
                <a:cubicBezTo>
                  <a:pt x="0" y="12918"/>
                  <a:pt x="585" y="12545"/>
                  <a:pt x="640" y="12254"/>
                </a:cubicBezTo>
                <a:cubicBezTo>
                  <a:pt x="673" y="12080"/>
                  <a:pt x="667" y="11694"/>
                  <a:pt x="676" y="11496"/>
                </a:cubicBezTo>
                <a:cubicBezTo>
                  <a:pt x="695" y="10956"/>
                  <a:pt x="600" y="10761"/>
                  <a:pt x="520" y="10264"/>
                </a:cubicBezTo>
                <a:cubicBezTo>
                  <a:pt x="466" y="9929"/>
                  <a:pt x="650" y="10222"/>
                  <a:pt x="694" y="9840"/>
                </a:cubicBezTo>
                <a:cubicBezTo>
                  <a:pt x="717" y="9622"/>
                  <a:pt x="744" y="8662"/>
                  <a:pt x="999" y="8617"/>
                </a:cubicBezTo>
                <a:cubicBezTo>
                  <a:pt x="1263" y="8571"/>
                  <a:pt x="1415" y="8398"/>
                  <a:pt x="1651" y="8268"/>
                </a:cubicBezTo>
                <a:cubicBezTo>
                  <a:pt x="2179" y="7978"/>
                  <a:pt x="2990" y="7960"/>
                  <a:pt x="3406" y="7591"/>
                </a:cubicBezTo>
                <a:cubicBezTo>
                  <a:pt x="3703" y="7307"/>
                  <a:pt x="3765" y="6948"/>
                  <a:pt x="3923" y="6797"/>
                </a:cubicBezTo>
                <a:cubicBezTo>
                  <a:pt x="4026" y="6699"/>
                  <a:pt x="4156" y="6938"/>
                  <a:pt x="4598" y="6396"/>
                </a:cubicBezTo>
                <a:cubicBezTo>
                  <a:pt x="4758" y="6201"/>
                  <a:pt x="4869" y="6023"/>
                  <a:pt x="5071" y="5869"/>
                </a:cubicBezTo>
                <a:cubicBezTo>
                  <a:pt x="5193" y="5776"/>
                  <a:pt x="5095" y="5747"/>
                  <a:pt x="5232" y="5749"/>
                </a:cubicBezTo>
                <a:cubicBezTo>
                  <a:pt x="5351" y="5751"/>
                  <a:pt x="5448" y="5619"/>
                  <a:pt x="5596" y="5844"/>
                </a:cubicBezTo>
                <a:cubicBezTo>
                  <a:pt x="5842" y="6219"/>
                  <a:pt x="5538" y="6237"/>
                  <a:pt x="6129" y="6104"/>
                </a:cubicBezTo>
                <a:cubicBezTo>
                  <a:pt x="6170" y="6095"/>
                  <a:pt x="6205" y="6088"/>
                  <a:pt x="6245" y="6075"/>
                </a:cubicBezTo>
                <a:close/>
                <a:moveTo>
                  <a:pt x="8306" y="15333"/>
                </a:moveTo>
                <a:cubicBezTo>
                  <a:pt x="7744" y="15379"/>
                  <a:pt x="7739" y="15481"/>
                  <a:pt x="7695" y="16002"/>
                </a:cubicBezTo>
                <a:cubicBezTo>
                  <a:pt x="7647" y="16558"/>
                  <a:pt x="8151" y="15970"/>
                  <a:pt x="8259" y="16082"/>
                </a:cubicBezTo>
                <a:cubicBezTo>
                  <a:pt x="8297" y="16122"/>
                  <a:pt x="8673" y="15678"/>
                  <a:pt x="8703" y="15631"/>
                </a:cubicBezTo>
                <a:cubicBezTo>
                  <a:pt x="8917" y="15283"/>
                  <a:pt x="8535" y="15314"/>
                  <a:pt x="8306" y="15333"/>
                </a:cubicBezTo>
                <a:close/>
                <a:moveTo>
                  <a:pt x="17023" y="14480"/>
                </a:moveTo>
                <a:cubicBezTo>
                  <a:pt x="16866" y="14643"/>
                  <a:pt x="16730" y="14727"/>
                  <a:pt x="16744" y="14961"/>
                </a:cubicBezTo>
                <a:cubicBezTo>
                  <a:pt x="16766" y="15315"/>
                  <a:pt x="16461" y="15382"/>
                  <a:pt x="16428" y="15481"/>
                </a:cubicBezTo>
                <a:cubicBezTo>
                  <a:pt x="16405" y="15550"/>
                  <a:pt x="16592" y="15524"/>
                  <a:pt x="16635" y="15508"/>
                </a:cubicBezTo>
                <a:cubicBezTo>
                  <a:pt x="16857" y="15428"/>
                  <a:pt x="17316" y="15076"/>
                  <a:pt x="17471" y="14893"/>
                </a:cubicBezTo>
                <a:cubicBezTo>
                  <a:pt x="17670" y="14659"/>
                  <a:pt x="17824" y="14724"/>
                  <a:pt x="18072" y="14514"/>
                </a:cubicBezTo>
                <a:cubicBezTo>
                  <a:pt x="18126" y="14468"/>
                  <a:pt x="18396" y="14237"/>
                  <a:pt x="18211" y="14200"/>
                </a:cubicBezTo>
                <a:cubicBezTo>
                  <a:pt x="17961" y="14164"/>
                  <a:pt x="17758" y="14242"/>
                  <a:pt x="17732" y="13945"/>
                </a:cubicBezTo>
                <a:cubicBezTo>
                  <a:pt x="17717" y="13767"/>
                  <a:pt x="17655" y="13921"/>
                  <a:pt x="17581" y="13879"/>
                </a:cubicBezTo>
                <a:cubicBezTo>
                  <a:pt x="17470" y="13815"/>
                  <a:pt x="17681" y="13458"/>
                  <a:pt x="17558" y="13255"/>
                </a:cubicBezTo>
                <a:cubicBezTo>
                  <a:pt x="17547" y="13238"/>
                  <a:pt x="17406" y="13034"/>
                  <a:pt x="17388" y="13056"/>
                </a:cubicBezTo>
                <a:cubicBezTo>
                  <a:pt x="17329" y="13126"/>
                  <a:pt x="17388" y="13516"/>
                  <a:pt x="17417" y="13613"/>
                </a:cubicBezTo>
                <a:cubicBezTo>
                  <a:pt x="17463" y="13769"/>
                  <a:pt x="17414" y="13883"/>
                  <a:pt x="17350" y="14035"/>
                </a:cubicBezTo>
                <a:cubicBezTo>
                  <a:pt x="17269" y="14229"/>
                  <a:pt x="17166" y="14331"/>
                  <a:pt x="17023" y="14480"/>
                </a:cubicBezTo>
                <a:close/>
                <a:moveTo>
                  <a:pt x="15661" y="15437"/>
                </a:moveTo>
                <a:cubicBezTo>
                  <a:pt x="15364" y="15684"/>
                  <a:pt x="14862" y="16037"/>
                  <a:pt x="14515" y="16189"/>
                </a:cubicBezTo>
                <a:cubicBezTo>
                  <a:pt x="14121" y="16363"/>
                  <a:pt x="13862" y="16439"/>
                  <a:pt x="13475" y="16671"/>
                </a:cubicBezTo>
                <a:cubicBezTo>
                  <a:pt x="13390" y="16722"/>
                  <a:pt x="13108" y="16886"/>
                  <a:pt x="13046" y="16965"/>
                </a:cubicBezTo>
                <a:cubicBezTo>
                  <a:pt x="12990" y="17037"/>
                  <a:pt x="12855" y="17047"/>
                  <a:pt x="12886" y="17125"/>
                </a:cubicBezTo>
                <a:cubicBezTo>
                  <a:pt x="12908" y="17180"/>
                  <a:pt x="13247" y="17321"/>
                  <a:pt x="13307" y="17327"/>
                </a:cubicBezTo>
                <a:cubicBezTo>
                  <a:pt x="13551" y="17352"/>
                  <a:pt x="13985" y="17108"/>
                  <a:pt x="14169" y="16947"/>
                </a:cubicBezTo>
                <a:cubicBezTo>
                  <a:pt x="14414" y="16731"/>
                  <a:pt x="14765" y="16432"/>
                  <a:pt x="15084" y="16352"/>
                </a:cubicBezTo>
                <a:cubicBezTo>
                  <a:pt x="15198" y="16323"/>
                  <a:pt x="15197" y="16427"/>
                  <a:pt x="15284" y="16287"/>
                </a:cubicBezTo>
                <a:cubicBezTo>
                  <a:pt x="15390" y="16114"/>
                  <a:pt x="15830" y="15866"/>
                  <a:pt x="16020" y="15713"/>
                </a:cubicBezTo>
                <a:cubicBezTo>
                  <a:pt x="16030" y="15705"/>
                  <a:pt x="16410" y="15400"/>
                  <a:pt x="16270" y="15397"/>
                </a:cubicBezTo>
                <a:cubicBezTo>
                  <a:pt x="15980" y="15392"/>
                  <a:pt x="16092" y="15079"/>
                  <a:pt x="15661" y="15437"/>
                </a:cubicBezTo>
                <a:close/>
                <a:moveTo>
                  <a:pt x="9126" y="3715"/>
                </a:moveTo>
                <a:cubicBezTo>
                  <a:pt x="9385" y="3777"/>
                  <a:pt x="9370" y="3492"/>
                  <a:pt x="9145" y="3574"/>
                </a:cubicBezTo>
                <a:cubicBezTo>
                  <a:pt x="9068" y="3602"/>
                  <a:pt x="9031" y="3671"/>
                  <a:pt x="9126" y="3715"/>
                </a:cubicBezTo>
                <a:close/>
                <a:moveTo>
                  <a:pt x="9712" y="1512"/>
                </a:moveTo>
                <a:cubicBezTo>
                  <a:pt x="9794" y="1540"/>
                  <a:pt x="10100" y="1608"/>
                  <a:pt x="10138" y="1669"/>
                </a:cubicBezTo>
                <a:cubicBezTo>
                  <a:pt x="10227" y="1712"/>
                  <a:pt x="10371" y="1765"/>
                  <a:pt x="10605" y="1859"/>
                </a:cubicBezTo>
                <a:cubicBezTo>
                  <a:pt x="10900" y="1977"/>
                  <a:pt x="11286" y="2082"/>
                  <a:pt x="11483" y="2345"/>
                </a:cubicBezTo>
                <a:cubicBezTo>
                  <a:pt x="11668" y="2592"/>
                  <a:pt x="11635" y="2581"/>
                  <a:pt x="11902" y="2768"/>
                </a:cubicBezTo>
                <a:cubicBezTo>
                  <a:pt x="12259" y="3018"/>
                  <a:pt x="12014" y="3037"/>
                  <a:pt x="12134" y="3444"/>
                </a:cubicBezTo>
                <a:cubicBezTo>
                  <a:pt x="12275" y="3844"/>
                  <a:pt x="12978" y="4377"/>
                  <a:pt x="12992" y="4430"/>
                </a:cubicBezTo>
                <a:cubicBezTo>
                  <a:pt x="13030" y="4577"/>
                  <a:pt x="12550" y="4431"/>
                  <a:pt x="12512" y="4422"/>
                </a:cubicBezTo>
                <a:cubicBezTo>
                  <a:pt x="11908" y="4290"/>
                  <a:pt x="12062" y="4198"/>
                  <a:pt x="11689" y="3781"/>
                </a:cubicBezTo>
                <a:cubicBezTo>
                  <a:pt x="11534" y="3609"/>
                  <a:pt x="11241" y="3337"/>
                  <a:pt x="10997" y="3497"/>
                </a:cubicBezTo>
                <a:cubicBezTo>
                  <a:pt x="10848" y="3595"/>
                  <a:pt x="10685" y="3627"/>
                  <a:pt x="10628" y="3787"/>
                </a:cubicBezTo>
                <a:cubicBezTo>
                  <a:pt x="10559" y="3985"/>
                  <a:pt x="10433" y="4050"/>
                  <a:pt x="10219" y="4037"/>
                </a:cubicBezTo>
                <a:cubicBezTo>
                  <a:pt x="10080" y="4028"/>
                  <a:pt x="10040" y="3954"/>
                  <a:pt x="9973" y="3910"/>
                </a:cubicBezTo>
                <a:cubicBezTo>
                  <a:pt x="9848" y="3919"/>
                  <a:pt x="9531" y="3611"/>
                  <a:pt x="9466" y="3484"/>
                </a:cubicBezTo>
                <a:cubicBezTo>
                  <a:pt x="9398" y="3353"/>
                  <a:pt x="9401" y="3173"/>
                  <a:pt x="9327" y="2995"/>
                </a:cubicBezTo>
                <a:cubicBezTo>
                  <a:pt x="9217" y="2730"/>
                  <a:pt x="9212" y="2667"/>
                  <a:pt x="8910" y="2528"/>
                </a:cubicBezTo>
                <a:cubicBezTo>
                  <a:pt x="8536" y="2363"/>
                  <a:pt x="8402" y="2366"/>
                  <a:pt x="8065" y="2096"/>
                </a:cubicBezTo>
                <a:cubicBezTo>
                  <a:pt x="7753" y="1845"/>
                  <a:pt x="7689" y="2232"/>
                  <a:pt x="7521" y="1990"/>
                </a:cubicBezTo>
                <a:cubicBezTo>
                  <a:pt x="7233" y="1575"/>
                  <a:pt x="8146" y="1700"/>
                  <a:pt x="7559" y="1495"/>
                </a:cubicBezTo>
                <a:cubicBezTo>
                  <a:pt x="7407" y="1441"/>
                  <a:pt x="6843" y="1243"/>
                  <a:pt x="7166" y="1031"/>
                </a:cubicBezTo>
                <a:lnTo>
                  <a:pt x="7236" y="993"/>
                </a:lnTo>
                <a:cubicBezTo>
                  <a:pt x="7513" y="859"/>
                  <a:pt x="7820" y="939"/>
                  <a:pt x="7967" y="1214"/>
                </a:cubicBezTo>
                <a:cubicBezTo>
                  <a:pt x="8093" y="1451"/>
                  <a:pt x="8170" y="1935"/>
                  <a:pt x="8577" y="1721"/>
                </a:cubicBezTo>
                <a:cubicBezTo>
                  <a:pt x="8944" y="1529"/>
                  <a:pt x="8868" y="1207"/>
                  <a:pt x="9472" y="1423"/>
                </a:cubicBezTo>
                <a:cubicBezTo>
                  <a:pt x="9552" y="1452"/>
                  <a:pt x="9631" y="1484"/>
                  <a:pt x="9712" y="1512"/>
                </a:cubicBezTo>
                <a:close/>
                <a:moveTo>
                  <a:pt x="5641" y="1917"/>
                </a:moveTo>
                <a:cubicBezTo>
                  <a:pt x="5505" y="1990"/>
                  <a:pt x="5787" y="2068"/>
                  <a:pt x="5767" y="1952"/>
                </a:cubicBezTo>
                <a:cubicBezTo>
                  <a:pt x="5757" y="1894"/>
                  <a:pt x="5681" y="1904"/>
                  <a:pt x="5641" y="1917"/>
                </a:cubicBezTo>
                <a:close/>
                <a:moveTo>
                  <a:pt x="6079" y="886"/>
                </a:moveTo>
                <a:cubicBezTo>
                  <a:pt x="6147" y="874"/>
                  <a:pt x="6316" y="597"/>
                  <a:pt x="6297" y="496"/>
                </a:cubicBezTo>
                <a:cubicBezTo>
                  <a:pt x="6265" y="329"/>
                  <a:pt x="6112" y="347"/>
                  <a:pt x="6038" y="164"/>
                </a:cubicBezTo>
                <a:cubicBezTo>
                  <a:pt x="5973" y="0"/>
                  <a:pt x="5954" y="426"/>
                  <a:pt x="5955" y="452"/>
                </a:cubicBezTo>
                <a:cubicBezTo>
                  <a:pt x="5959" y="543"/>
                  <a:pt x="5986" y="843"/>
                  <a:pt x="6079" y="886"/>
                </a:cubicBezTo>
                <a:close/>
                <a:moveTo>
                  <a:pt x="6255" y="1927"/>
                </a:moveTo>
                <a:cubicBezTo>
                  <a:pt x="6485" y="1943"/>
                  <a:pt x="6564" y="1928"/>
                  <a:pt x="6789" y="2023"/>
                </a:cubicBezTo>
                <a:cubicBezTo>
                  <a:pt x="7090" y="2134"/>
                  <a:pt x="6910" y="1863"/>
                  <a:pt x="6758" y="1801"/>
                </a:cubicBezTo>
                <a:cubicBezTo>
                  <a:pt x="6414" y="1660"/>
                  <a:pt x="5869" y="1898"/>
                  <a:pt x="6156" y="1922"/>
                </a:cubicBezTo>
                <a:cubicBezTo>
                  <a:pt x="6189" y="1925"/>
                  <a:pt x="6222" y="1925"/>
                  <a:pt x="6255" y="1927"/>
                </a:cubicBezTo>
                <a:close/>
                <a:moveTo>
                  <a:pt x="17171" y="8689"/>
                </a:moveTo>
                <a:cubicBezTo>
                  <a:pt x="17585" y="8834"/>
                  <a:pt x="16390" y="7601"/>
                  <a:pt x="16651" y="8144"/>
                </a:cubicBezTo>
                <a:cubicBezTo>
                  <a:pt x="16742" y="8335"/>
                  <a:pt x="16977" y="8596"/>
                  <a:pt x="17171" y="8689"/>
                </a:cubicBezTo>
                <a:close/>
                <a:moveTo>
                  <a:pt x="14632" y="3094"/>
                </a:moveTo>
                <a:cubicBezTo>
                  <a:pt x="14822" y="3236"/>
                  <a:pt x="14603" y="2799"/>
                  <a:pt x="14539" y="2892"/>
                </a:cubicBezTo>
                <a:cubicBezTo>
                  <a:pt x="14505" y="2941"/>
                  <a:pt x="14599" y="3061"/>
                  <a:pt x="14632" y="3094"/>
                </a:cubicBezTo>
                <a:close/>
                <a:moveTo>
                  <a:pt x="13908" y="2364"/>
                </a:moveTo>
                <a:cubicBezTo>
                  <a:pt x="13999" y="2388"/>
                  <a:pt x="13890" y="2179"/>
                  <a:pt x="13865" y="2146"/>
                </a:cubicBezTo>
                <a:cubicBezTo>
                  <a:pt x="13727" y="1961"/>
                  <a:pt x="13228" y="1640"/>
                  <a:pt x="13287" y="1706"/>
                </a:cubicBezTo>
                <a:cubicBezTo>
                  <a:pt x="13344" y="1768"/>
                  <a:pt x="13482" y="1845"/>
                  <a:pt x="13579" y="1952"/>
                </a:cubicBezTo>
                <a:cubicBezTo>
                  <a:pt x="13662" y="2043"/>
                  <a:pt x="13835" y="2322"/>
                  <a:pt x="13908" y="2364"/>
                </a:cubicBezTo>
                <a:close/>
                <a:moveTo>
                  <a:pt x="13527" y="2704"/>
                </a:moveTo>
                <a:cubicBezTo>
                  <a:pt x="13729" y="2509"/>
                  <a:pt x="13713" y="2151"/>
                  <a:pt x="13453" y="2418"/>
                </a:cubicBezTo>
                <a:cubicBezTo>
                  <a:pt x="13307" y="2569"/>
                  <a:pt x="13228" y="2712"/>
                  <a:pt x="13005" y="2653"/>
                </a:cubicBezTo>
                <a:cubicBezTo>
                  <a:pt x="12860" y="2615"/>
                  <a:pt x="12633" y="2680"/>
                  <a:pt x="12498" y="2736"/>
                </a:cubicBezTo>
                <a:cubicBezTo>
                  <a:pt x="12312" y="2812"/>
                  <a:pt x="12816" y="2964"/>
                  <a:pt x="12899" y="2967"/>
                </a:cubicBezTo>
                <a:cubicBezTo>
                  <a:pt x="13107" y="2976"/>
                  <a:pt x="13370" y="2837"/>
                  <a:pt x="13527" y="2704"/>
                </a:cubicBezTo>
                <a:close/>
              </a:path>
            </a:pathLst>
          </a:custGeom>
          <a:solidFill>
            <a:srgbClr val="99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4" name="5">
            <a:extLst>
              <a:ext uri="{FF2B5EF4-FFF2-40B4-BE49-F238E27FC236}">
                <a16:creationId xmlns:a16="http://schemas.microsoft.com/office/drawing/2014/main" id="{4F9588E9-3E08-44AF-A27D-0CD5ABF9C7AC}"/>
              </a:ext>
            </a:extLst>
          </p:cNvPr>
          <p:cNvSpPr>
            <a:spLocks noEditPoints="1"/>
          </p:cNvSpPr>
          <p:nvPr/>
        </p:nvSpPr>
        <p:spPr bwMode="auto">
          <a:xfrm>
            <a:off x="4745780" y="210858"/>
            <a:ext cx="3373660" cy="2749815"/>
          </a:xfrm>
          <a:custGeom>
            <a:avLst/>
            <a:gdLst>
              <a:gd name="T0" fmla="*/ 28512 w 38033"/>
              <a:gd name="T1" fmla="*/ 13021 h 30955"/>
              <a:gd name="T2" fmla="*/ 28362 w 38033"/>
              <a:gd name="T3" fmla="*/ 15368 h 30955"/>
              <a:gd name="T4" fmla="*/ 28703 w 38033"/>
              <a:gd name="T5" fmla="*/ 18379 h 30955"/>
              <a:gd name="T6" fmla="*/ 25412 w 38033"/>
              <a:gd name="T7" fmla="*/ 19735 h 30955"/>
              <a:gd name="T8" fmla="*/ 24401 w 38033"/>
              <a:gd name="T9" fmla="*/ 23101 h 30955"/>
              <a:gd name="T10" fmla="*/ 24821 w 38033"/>
              <a:gd name="T11" fmla="*/ 26253 h 30955"/>
              <a:gd name="T12" fmla="*/ 22749 w 38033"/>
              <a:gd name="T13" fmla="*/ 22050 h 30955"/>
              <a:gd name="T14" fmla="*/ 20092 w 38033"/>
              <a:gd name="T15" fmla="*/ 19236 h 30955"/>
              <a:gd name="T16" fmla="*/ 17223 w 38033"/>
              <a:gd name="T17" fmla="*/ 23043 h 30955"/>
              <a:gd name="T18" fmla="*/ 13756 w 38033"/>
              <a:gd name="T19" fmla="*/ 19132 h 30955"/>
              <a:gd name="T20" fmla="*/ 7693 w 38033"/>
              <a:gd name="T21" fmla="*/ 16938 h 30955"/>
              <a:gd name="T22" fmla="*/ 7797 w 38033"/>
              <a:gd name="T23" fmla="*/ 18199 h 30955"/>
              <a:gd name="T24" fmla="*/ 9504 w 38033"/>
              <a:gd name="T25" fmla="*/ 18301 h 30955"/>
              <a:gd name="T26" fmla="*/ 6566 w 38033"/>
              <a:gd name="T27" fmla="*/ 22562 h 30955"/>
              <a:gd name="T28" fmla="*/ 2878 w 38033"/>
              <a:gd name="T29" fmla="*/ 16838 h 30955"/>
              <a:gd name="T30" fmla="*/ 2605 w 38033"/>
              <a:gd name="T31" fmla="*/ 16132 h 30955"/>
              <a:gd name="T32" fmla="*/ 307 w 38033"/>
              <a:gd name="T33" fmla="*/ 12899 h 30955"/>
              <a:gd name="T34" fmla="*/ 3445 w 38033"/>
              <a:gd name="T35" fmla="*/ 11583 h 30955"/>
              <a:gd name="T36" fmla="*/ 8095 w 38033"/>
              <a:gd name="T37" fmla="*/ 14187 h 30955"/>
              <a:gd name="T38" fmla="*/ 7493 w 38033"/>
              <a:gd name="T39" fmla="*/ 12182 h 30955"/>
              <a:gd name="T40" fmla="*/ 7815 w 38033"/>
              <a:gd name="T41" fmla="*/ 7444 h 30955"/>
              <a:gd name="T42" fmla="*/ 9133 w 38033"/>
              <a:gd name="T43" fmla="*/ 2495 h 30955"/>
              <a:gd name="T44" fmla="*/ 10254 w 38033"/>
              <a:gd name="T45" fmla="*/ 2673 h 30955"/>
              <a:gd name="T46" fmla="*/ 15069 w 38033"/>
              <a:gd name="T47" fmla="*/ 1052 h 30955"/>
              <a:gd name="T48" fmla="*/ 21513 w 38033"/>
              <a:gd name="T49" fmla="*/ 2377 h 30955"/>
              <a:gd name="T50" fmla="*/ 27553 w 38033"/>
              <a:gd name="T51" fmla="*/ 2768 h 30955"/>
              <a:gd name="T52" fmla="*/ 37656 w 38033"/>
              <a:gd name="T53" fmla="*/ 4696 h 30955"/>
              <a:gd name="T54" fmla="*/ 35121 w 38033"/>
              <a:gd name="T55" fmla="*/ 8943 h 30955"/>
              <a:gd name="T56" fmla="*/ 31832 w 38033"/>
              <a:gd name="T57" fmla="*/ 6464 h 30955"/>
              <a:gd name="T58" fmla="*/ 30393 w 38033"/>
              <a:gd name="T59" fmla="*/ 12037 h 30955"/>
              <a:gd name="T60" fmla="*/ 29976 w 38033"/>
              <a:gd name="T61" fmla="*/ 14981 h 30955"/>
              <a:gd name="T62" fmla="*/ 33955 w 38033"/>
              <a:gd name="T63" fmla="*/ 11930 h 30955"/>
              <a:gd name="T64" fmla="*/ 33000 w 38033"/>
              <a:gd name="T65" fmla="*/ 15100 h 30955"/>
              <a:gd name="T66" fmla="*/ 31283 w 38033"/>
              <a:gd name="T67" fmla="*/ 15208 h 30955"/>
              <a:gd name="T68" fmla="*/ 30727 w 38033"/>
              <a:gd name="T69" fmla="*/ 23501 h 30955"/>
              <a:gd name="T70" fmla="*/ 30262 w 38033"/>
              <a:gd name="T71" fmla="*/ 26919 h 30955"/>
              <a:gd name="T72" fmla="*/ 30061 w 38033"/>
              <a:gd name="T73" fmla="*/ 27471 h 30955"/>
              <a:gd name="T74" fmla="*/ 28113 w 38033"/>
              <a:gd name="T75" fmla="*/ 30239 h 30955"/>
              <a:gd name="T76" fmla="*/ 29884 w 38033"/>
              <a:gd name="T77" fmla="*/ 30801 h 30955"/>
              <a:gd name="T78" fmla="*/ 25462 w 38033"/>
              <a:gd name="T79" fmla="*/ 28337 h 30955"/>
              <a:gd name="T80" fmla="*/ 22323 w 38033"/>
              <a:gd name="T81" fmla="*/ 25701 h 30955"/>
              <a:gd name="T82" fmla="*/ 26700 w 38033"/>
              <a:gd name="T83" fmla="*/ 27637 h 30955"/>
              <a:gd name="T84" fmla="*/ 28420 w 38033"/>
              <a:gd name="T85" fmla="*/ 25595 h 30955"/>
              <a:gd name="T86" fmla="*/ 29241 w 38033"/>
              <a:gd name="T87" fmla="*/ 27270 h 30955"/>
              <a:gd name="T88" fmla="*/ 31226 w 38033"/>
              <a:gd name="T89" fmla="*/ 23182 h 30955"/>
              <a:gd name="T90" fmla="*/ 31193 w 38033"/>
              <a:gd name="T91" fmla="*/ 24891 h 30955"/>
              <a:gd name="T92" fmla="*/ 30422 w 38033"/>
              <a:gd name="T93" fmla="*/ 23258 h 30955"/>
              <a:gd name="T94" fmla="*/ 30390 w 38033"/>
              <a:gd name="T95" fmla="*/ 22465 h 30955"/>
              <a:gd name="T96" fmla="*/ 29201 w 38033"/>
              <a:gd name="T97" fmla="*/ 24112 h 30955"/>
              <a:gd name="T98" fmla="*/ 9718 w 38033"/>
              <a:gd name="T99" fmla="*/ 11491 h 30955"/>
              <a:gd name="T100" fmla="*/ 14551 w 38033"/>
              <a:gd name="T101" fmla="*/ 10679 h 30955"/>
              <a:gd name="T102" fmla="*/ 25935 w 38033"/>
              <a:gd name="T103" fmla="*/ 20490 h 30955"/>
              <a:gd name="T104" fmla="*/ 21346 w 38033"/>
              <a:gd name="T105" fmla="*/ 7943 h 30955"/>
              <a:gd name="T106" fmla="*/ 12764 w 38033"/>
              <a:gd name="T107" fmla="*/ 304 h 30955"/>
              <a:gd name="T108" fmla="*/ 23556 w 38033"/>
              <a:gd name="T109" fmla="*/ 2019 h 30955"/>
              <a:gd name="T110" fmla="*/ 23725 w 38033"/>
              <a:gd name="T111" fmla="*/ 1475 h 30955"/>
              <a:gd name="T112" fmla="*/ 31047 w 38033"/>
              <a:gd name="T113" fmla="*/ 8649 h 30955"/>
              <a:gd name="T114" fmla="*/ 2070 w 38033"/>
              <a:gd name="T115" fmla="*/ 14747 h 30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033" h="30955">
                <a:moveTo>
                  <a:pt x="29976" y="14981"/>
                </a:moveTo>
                <a:cubicBezTo>
                  <a:pt x="29911" y="14939"/>
                  <a:pt x="29849" y="14572"/>
                  <a:pt x="29808" y="14483"/>
                </a:cubicBezTo>
                <a:cubicBezTo>
                  <a:pt x="29774" y="14410"/>
                  <a:pt x="29609" y="14202"/>
                  <a:pt x="29617" y="14177"/>
                </a:cubicBezTo>
                <a:cubicBezTo>
                  <a:pt x="29635" y="14118"/>
                  <a:pt x="29700" y="14110"/>
                  <a:pt x="29594" y="13986"/>
                </a:cubicBezTo>
                <a:cubicBezTo>
                  <a:pt x="29515" y="13894"/>
                  <a:pt x="29443" y="13851"/>
                  <a:pt x="29402" y="13828"/>
                </a:cubicBezTo>
                <a:cubicBezTo>
                  <a:pt x="29304" y="13804"/>
                  <a:pt x="29253" y="13734"/>
                  <a:pt x="29218" y="13809"/>
                </a:cubicBezTo>
                <a:cubicBezTo>
                  <a:pt x="29198" y="13851"/>
                  <a:pt x="29116" y="13795"/>
                  <a:pt x="29088" y="13779"/>
                </a:cubicBezTo>
                <a:cubicBezTo>
                  <a:pt x="28743" y="13577"/>
                  <a:pt x="29259" y="13600"/>
                  <a:pt x="28867" y="13262"/>
                </a:cubicBezTo>
                <a:cubicBezTo>
                  <a:pt x="28788" y="13194"/>
                  <a:pt x="28618" y="13112"/>
                  <a:pt x="28512" y="13021"/>
                </a:cubicBezTo>
                <a:cubicBezTo>
                  <a:pt x="28443" y="13076"/>
                  <a:pt x="28288" y="13132"/>
                  <a:pt x="28177" y="13212"/>
                </a:cubicBezTo>
                <a:cubicBezTo>
                  <a:pt x="28114" y="13258"/>
                  <a:pt x="27896" y="13478"/>
                  <a:pt x="27844" y="13387"/>
                </a:cubicBezTo>
                <a:cubicBezTo>
                  <a:pt x="27774" y="13263"/>
                  <a:pt x="27789" y="12477"/>
                  <a:pt x="27369" y="12885"/>
                </a:cubicBezTo>
                <a:cubicBezTo>
                  <a:pt x="27260" y="12991"/>
                  <a:pt x="26917" y="13293"/>
                  <a:pt x="26877" y="13415"/>
                </a:cubicBezTo>
                <a:cubicBezTo>
                  <a:pt x="26807" y="13625"/>
                  <a:pt x="27211" y="13875"/>
                  <a:pt x="27378" y="13909"/>
                </a:cubicBezTo>
                <a:cubicBezTo>
                  <a:pt x="27593" y="13954"/>
                  <a:pt x="28278" y="13839"/>
                  <a:pt x="28408" y="14038"/>
                </a:cubicBezTo>
                <a:cubicBezTo>
                  <a:pt x="28467" y="14129"/>
                  <a:pt x="28170" y="14223"/>
                  <a:pt x="28089" y="14273"/>
                </a:cubicBezTo>
                <a:cubicBezTo>
                  <a:pt x="27808" y="14445"/>
                  <a:pt x="27716" y="14689"/>
                  <a:pt x="27960" y="14953"/>
                </a:cubicBezTo>
                <a:cubicBezTo>
                  <a:pt x="28095" y="15100"/>
                  <a:pt x="28222" y="15205"/>
                  <a:pt x="28362" y="15368"/>
                </a:cubicBezTo>
                <a:cubicBezTo>
                  <a:pt x="28432" y="15450"/>
                  <a:pt x="28788" y="15794"/>
                  <a:pt x="28780" y="15869"/>
                </a:cubicBezTo>
                <a:cubicBezTo>
                  <a:pt x="28766" y="15992"/>
                  <a:pt x="28250" y="15807"/>
                  <a:pt x="28236" y="15813"/>
                </a:cubicBezTo>
                <a:cubicBezTo>
                  <a:pt x="28303" y="15853"/>
                  <a:pt x="28530" y="15903"/>
                  <a:pt x="28663" y="15977"/>
                </a:cubicBezTo>
                <a:cubicBezTo>
                  <a:pt x="28903" y="16109"/>
                  <a:pt x="28955" y="16237"/>
                  <a:pt x="28795" y="16451"/>
                </a:cubicBezTo>
                <a:cubicBezTo>
                  <a:pt x="28722" y="16548"/>
                  <a:pt x="28842" y="16560"/>
                  <a:pt x="28945" y="16610"/>
                </a:cubicBezTo>
                <a:cubicBezTo>
                  <a:pt x="29289" y="16776"/>
                  <a:pt x="29174" y="16812"/>
                  <a:pt x="29166" y="17082"/>
                </a:cubicBezTo>
                <a:cubicBezTo>
                  <a:pt x="29163" y="17163"/>
                  <a:pt x="29065" y="17333"/>
                  <a:pt x="29031" y="17434"/>
                </a:cubicBezTo>
                <a:cubicBezTo>
                  <a:pt x="28958" y="17647"/>
                  <a:pt x="28989" y="17624"/>
                  <a:pt x="28851" y="17794"/>
                </a:cubicBezTo>
                <a:cubicBezTo>
                  <a:pt x="28683" y="18003"/>
                  <a:pt x="28974" y="18100"/>
                  <a:pt x="28703" y="18379"/>
                </a:cubicBezTo>
                <a:cubicBezTo>
                  <a:pt x="28551" y="18534"/>
                  <a:pt x="28481" y="18614"/>
                  <a:pt x="28343" y="18784"/>
                </a:cubicBezTo>
                <a:cubicBezTo>
                  <a:pt x="28095" y="19090"/>
                  <a:pt x="27961" y="19155"/>
                  <a:pt x="27602" y="19234"/>
                </a:cubicBezTo>
                <a:cubicBezTo>
                  <a:pt x="27330" y="19294"/>
                  <a:pt x="27144" y="18944"/>
                  <a:pt x="27163" y="19239"/>
                </a:cubicBezTo>
                <a:cubicBezTo>
                  <a:pt x="27181" y="19514"/>
                  <a:pt x="26968" y="19477"/>
                  <a:pt x="26741" y="19552"/>
                </a:cubicBezTo>
                <a:cubicBezTo>
                  <a:pt x="26498" y="19633"/>
                  <a:pt x="26404" y="19680"/>
                  <a:pt x="26313" y="19917"/>
                </a:cubicBezTo>
                <a:cubicBezTo>
                  <a:pt x="26219" y="20164"/>
                  <a:pt x="26147" y="19673"/>
                  <a:pt x="26062" y="19627"/>
                </a:cubicBezTo>
                <a:cubicBezTo>
                  <a:pt x="26036" y="19613"/>
                  <a:pt x="25895" y="19595"/>
                  <a:pt x="25806" y="19555"/>
                </a:cubicBezTo>
                <a:cubicBezTo>
                  <a:pt x="25677" y="19515"/>
                  <a:pt x="25622" y="19588"/>
                  <a:pt x="25545" y="19624"/>
                </a:cubicBezTo>
                <a:cubicBezTo>
                  <a:pt x="25519" y="19658"/>
                  <a:pt x="25452" y="19712"/>
                  <a:pt x="25412" y="19735"/>
                </a:cubicBezTo>
                <a:cubicBezTo>
                  <a:pt x="25172" y="19875"/>
                  <a:pt x="25215" y="19818"/>
                  <a:pt x="25094" y="20093"/>
                </a:cubicBezTo>
                <a:cubicBezTo>
                  <a:pt x="24890" y="20556"/>
                  <a:pt x="25143" y="20874"/>
                  <a:pt x="25472" y="21192"/>
                </a:cubicBezTo>
                <a:cubicBezTo>
                  <a:pt x="26032" y="21732"/>
                  <a:pt x="26219" y="21747"/>
                  <a:pt x="26367" y="22567"/>
                </a:cubicBezTo>
                <a:cubicBezTo>
                  <a:pt x="26547" y="23561"/>
                  <a:pt x="25700" y="23418"/>
                  <a:pt x="25558" y="23725"/>
                </a:cubicBezTo>
                <a:cubicBezTo>
                  <a:pt x="25518" y="23813"/>
                  <a:pt x="25123" y="24354"/>
                  <a:pt x="25095" y="24160"/>
                </a:cubicBezTo>
                <a:cubicBezTo>
                  <a:pt x="25088" y="24114"/>
                  <a:pt x="25088" y="24048"/>
                  <a:pt x="25084" y="23999"/>
                </a:cubicBezTo>
                <a:cubicBezTo>
                  <a:pt x="25059" y="23808"/>
                  <a:pt x="24954" y="23710"/>
                  <a:pt x="24867" y="23552"/>
                </a:cubicBezTo>
                <a:cubicBezTo>
                  <a:pt x="24835" y="23515"/>
                  <a:pt x="24649" y="23499"/>
                  <a:pt x="24546" y="23374"/>
                </a:cubicBezTo>
                <a:cubicBezTo>
                  <a:pt x="24507" y="23325"/>
                  <a:pt x="24447" y="23218"/>
                  <a:pt x="24401" y="23101"/>
                </a:cubicBezTo>
                <a:cubicBezTo>
                  <a:pt x="24388" y="23092"/>
                  <a:pt x="24339" y="23049"/>
                  <a:pt x="24310" y="23026"/>
                </a:cubicBezTo>
                <a:cubicBezTo>
                  <a:pt x="24249" y="22978"/>
                  <a:pt x="23733" y="22618"/>
                  <a:pt x="23691" y="22604"/>
                </a:cubicBezTo>
                <a:cubicBezTo>
                  <a:pt x="23499" y="22540"/>
                  <a:pt x="23430" y="22996"/>
                  <a:pt x="23398" y="23126"/>
                </a:cubicBezTo>
                <a:cubicBezTo>
                  <a:pt x="23320" y="23437"/>
                  <a:pt x="23216" y="23711"/>
                  <a:pt x="23396" y="23996"/>
                </a:cubicBezTo>
                <a:cubicBezTo>
                  <a:pt x="23559" y="24253"/>
                  <a:pt x="23570" y="24263"/>
                  <a:pt x="23677" y="24547"/>
                </a:cubicBezTo>
                <a:cubicBezTo>
                  <a:pt x="23783" y="24827"/>
                  <a:pt x="24173" y="24897"/>
                  <a:pt x="24229" y="25112"/>
                </a:cubicBezTo>
                <a:cubicBezTo>
                  <a:pt x="24261" y="25235"/>
                  <a:pt x="24132" y="25240"/>
                  <a:pt x="24036" y="25204"/>
                </a:cubicBezTo>
                <a:cubicBezTo>
                  <a:pt x="24197" y="25275"/>
                  <a:pt x="24486" y="25355"/>
                  <a:pt x="24561" y="25513"/>
                </a:cubicBezTo>
                <a:cubicBezTo>
                  <a:pt x="24646" y="25723"/>
                  <a:pt x="24749" y="26012"/>
                  <a:pt x="24821" y="26253"/>
                </a:cubicBezTo>
                <a:cubicBezTo>
                  <a:pt x="24842" y="26322"/>
                  <a:pt x="25008" y="26755"/>
                  <a:pt x="24961" y="26798"/>
                </a:cubicBezTo>
                <a:cubicBezTo>
                  <a:pt x="24851" y="26897"/>
                  <a:pt x="24353" y="26523"/>
                  <a:pt x="24272" y="26452"/>
                </a:cubicBezTo>
                <a:cubicBezTo>
                  <a:pt x="23993" y="26210"/>
                  <a:pt x="23873" y="25883"/>
                  <a:pt x="23775" y="25533"/>
                </a:cubicBezTo>
                <a:cubicBezTo>
                  <a:pt x="23747" y="25433"/>
                  <a:pt x="23665" y="25100"/>
                  <a:pt x="23763" y="25024"/>
                </a:cubicBezTo>
                <a:cubicBezTo>
                  <a:pt x="23545" y="24871"/>
                  <a:pt x="23510" y="24805"/>
                  <a:pt x="23337" y="24605"/>
                </a:cubicBezTo>
                <a:cubicBezTo>
                  <a:pt x="23069" y="24296"/>
                  <a:pt x="22961" y="24313"/>
                  <a:pt x="23076" y="23847"/>
                </a:cubicBezTo>
                <a:cubicBezTo>
                  <a:pt x="23090" y="23788"/>
                  <a:pt x="23093" y="23723"/>
                  <a:pt x="23112" y="23677"/>
                </a:cubicBezTo>
                <a:cubicBezTo>
                  <a:pt x="23089" y="23628"/>
                  <a:pt x="23097" y="23194"/>
                  <a:pt x="23097" y="23170"/>
                </a:cubicBezTo>
                <a:cubicBezTo>
                  <a:pt x="23089" y="22730"/>
                  <a:pt x="22861" y="22445"/>
                  <a:pt x="22749" y="22050"/>
                </a:cubicBezTo>
                <a:cubicBezTo>
                  <a:pt x="22686" y="21827"/>
                  <a:pt x="22587" y="21174"/>
                  <a:pt x="22250" y="21339"/>
                </a:cubicBezTo>
                <a:cubicBezTo>
                  <a:pt x="22092" y="21417"/>
                  <a:pt x="21914" y="21670"/>
                  <a:pt x="21801" y="21629"/>
                </a:cubicBezTo>
                <a:cubicBezTo>
                  <a:pt x="21675" y="21582"/>
                  <a:pt x="21703" y="21697"/>
                  <a:pt x="21622" y="21373"/>
                </a:cubicBezTo>
                <a:cubicBezTo>
                  <a:pt x="21564" y="21142"/>
                  <a:pt x="21503" y="20611"/>
                  <a:pt x="21313" y="20469"/>
                </a:cubicBezTo>
                <a:cubicBezTo>
                  <a:pt x="21215" y="20396"/>
                  <a:pt x="21305" y="20313"/>
                  <a:pt x="21082" y="20171"/>
                </a:cubicBezTo>
                <a:cubicBezTo>
                  <a:pt x="21002" y="20120"/>
                  <a:pt x="20865" y="19927"/>
                  <a:pt x="20742" y="19861"/>
                </a:cubicBezTo>
                <a:cubicBezTo>
                  <a:pt x="20673" y="19833"/>
                  <a:pt x="20618" y="19600"/>
                  <a:pt x="20583" y="19524"/>
                </a:cubicBezTo>
                <a:cubicBezTo>
                  <a:pt x="20474" y="19292"/>
                  <a:pt x="20313" y="19194"/>
                  <a:pt x="20130" y="19033"/>
                </a:cubicBezTo>
                <a:cubicBezTo>
                  <a:pt x="20062" y="18973"/>
                  <a:pt x="20092" y="19181"/>
                  <a:pt x="20092" y="19236"/>
                </a:cubicBezTo>
                <a:cubicBezTo>
                  <a:pt x="20091" y="19281"/>
                  <a:pt x="20095" y="19535"/>
                  <a:pt x="20002" y="19448"/>
                </a:cubicBezTo>
                <a:cubicBezTo>
                  <a:pt x="19953" y="19402"/>
                  <a:pt x="19945" y="19454"/>
                  <a:pt x="19854" y="19471"/>
                </a:cubicBezTo>
                <a:cubicBezTo>
                  <a:pt x="19774" y="19485"/>
                  <a:pt x="19783" y="19525"/>
                  <a:pt x="19655" y="19485"/>
                </a:cubicBezTo>
                <a:cubicBezTo>
                  <a:pt x="19634" y="19528"/>
                  <a:pt x="19589" y="19545"/>
                  <a:pt x="19508" y="19518"/>
                </a:cubicBezTo>
                <a:cubicBezTo>
                  <a:pt x="19147" y="19400"/>
                  <a:pt x="19150" y="20120"/>
                  <a:pt x="18710" y="20253"/>
                </a:cubicBezTo>
                <a:cubicBezTo>
                  <a:pt x="18611" y="20283"/>
                  <a:pt x="18539" y="20437"/>
                  <a:pt x="18470" y="20528"/>
                </a:cubicBezTo>
                <a:cubicBezTo>
                  <a:pt x="18244" y="20829"/>
                  <a:pt x="17811" y="21338"/>
                  <a:pt x="17500" y="21541"/>
                </a:cubicBezTo>
                <a:cubicBezTo>
                  <a:pt x="17243" y="21721"/>
                  <a:pt x="17216" y="21895"/>
                  <a:pt x="17226" y="22199"/>
                </a:cubicBezTo>
                <a:cubicBezTo>
                  <a:pt x="17236" y="22526"/>
                  <a:pt x="17254" y="22707"/>
                  <a:pt x="17223" y="23043"/>
                </a:cubicBezTo>
                <a:cubicBezTo>
                  <a:pt x="17185" y="23443"/>
                  <a:pt x="17088" y="24396"/>
                  <a:pt x="16479" y="24267"/>
                </a:cubicBezTo>
                <a:cubicBezTo>
                  <a:pt x="16271" y="24223"/>
                  <a:pt x="16143" y="24056"/>
                  <a:pt x="16114" y="23851"/>
                </a:cubicBezTo>
                <a:cubicBezTo>
                  <a:pt x="16056" y="23540"/>
                  <a:pt x="15680" y="22909"/>
                  <a:pt x="15540" y="22541"/>
                </a:cubicBezTo>
                <a:cubicBezTo>
                  <a:pt x="15429" y="22253"/>
                  <a:pt x="15341" y="22053"/>
                  <a:pt x="15202" y="21776"/>
                </a:cubicBezTo>
                <a:cubicBezTo>
                  <a:pt x="14960" y="21297"/>
                  <a:pt x="14873" y="20818"/>
                  <a:pt x="14767" y="20299"/>
                </a:cubicBezTo>
                <a:cubicBezTo>
                  <a:pt x="14718" y="20057"/>
                  <a:pt x="14710" y="19797"/>
                  <a:pt x="14661" y="19547"/>
                </a:cubicBezTo>
                <a:cubicBezTo>
                  <a:pt x="14635" y="19420"/>
                  <a:pt x="14552" y="19259"/>
                  <a:pt x="14503" y="19490"/>
                </a:cubicBezTo>
                <a:cubicBezTo>
                  <a:pt x="14351" y="20219"/>
                  <a:pt x="13541" y="19566"/>
                  <a:pt x="13567" y="19391"/>
                </a:cubicBezTo>
                <a:cubicBezTo>
                  <a:pt x="13589" y="19239"/>
                  <a:pt x="13999" y="19217"/>
                  <a:pt x="13756" y="19132"/>
                </a:cubicBezTo>
                <a:cubicBezTo>
                  <a:pt x="13685" y="19107"/>
                  <a:pt x="13291" y="18906"/>
                  <a:pt x="13200" y="18806"/>
                </a:cubicBezTo>
                <a:cubicBezTo>
                  <a:pt x="12889" y="18662"/>
                  <a:pt x="12849" y="18300"/>
                  <a:pt x="12466" y="18257"/>
                </a:cubicBezTo>
                <a:cubicBezTo>
                  <a:pt x="12231" y="18231"/>
                  <a:pt x="11757" y="18235"/>
                  <a:pt x="11501" y="18270"/>
                </a:cubicBezTo>
                <a:cubicBezTo>
                  <a:pt x="11377" y="18287"/>
                  <a:pt x="11245" y="18280"/>
                  <a:pt x="11152" y="18282"/>
                </a:cubicBezTo>
                <a:cubicBezTo>
                  <a:pt x="11078" y="18281"/>
                  <a:pt x="10823" y="18292"/>
                  <a:pt x="10703" y="18273"/>
                </a:cubicBezTo>
                <a:cubicBezTo>
                  <a:pt x="10516" y="18245"/>
                  <a:pt x="10061" y="18227"/>
                  <a:pt x="9925" y="18126"/>
                </a:cubicBezTo>
                <a:cubicBezTo>
                  <a:pt x="9664" y="17932"/>
                  <a:pt x="9680" y="17602"/>
                  <a:pt x="9227" y="17728"/>
                </a:cubicBezTo>
                <a:cubicBezTo>
                  <a:pt x="8758" y="17858"/>
                  <a:pt x="8676" y="17763"/>
                  <a:pt x="8275" y="17522"/>
                </a:cubicBezTo>
                <a:cubicBezTo>
                  <a:pt x="7903" y="17299"/>
                  <a:pt x="7926" y="17298"/>
                  <a:pt x="7693" y="16938"/>
                </a:cubicBezTo>
                <a:cubicBezTo>
                  <a:pt x="7576" y="16758"/>
                  <a:pt x="7353" y="16580"/>
                  <a:pt x="7161" y="16487"/>
                </a:cubicBezTo>
                <a:cubicBezTo>
                  <a:pt x="7078" y="16446"/>
                  <a:pt x="7029" y="16554"/>
                  <a:pt x="6955" y="16544"/>
                </a:cubicBezTo>
                <a:cubicBezTo>
                  <a:pt x="6932" y="16571"/>
                  <a:pt x="6849" y="16642"/>
                  <a:pt x="6818" y="16640"/>
                </a:cubicBezTo>
                <a:cubicBezTo>
                  <a:pt x="6817" y="16664"/>
                  <a:pt x="6796" y="16793"/>
                  <a:pt x="6897" y="16977"/>
                </a:cubicBezTo>
                <a:cubicBezTo>
                  <a:pt x="6944" y="17063"/>
                  <a:pt x="6944" y="17116"/>
                  <a:pt x="6982" y="17183"/>
                </a:cubicBezTo>
                <a:cubicBezTo>
                  <a:pt x="7092" y="17268"/>
                  <a:pt x="7093" y="17352"/>
                  <a:pt x="7240" y="17498"/>
                </a:cubicBezTo>
                <a:cubicBezTo>
                  <a:pt x="7619" y="17874"/>
                  <a:pt x="7493" y="17921"/>
                  <a:pt x="7731" y="18278"/>
                </a:cubicBezTo>
                <a:cubicBezTo>
                  <a:pt x="7754" y="18313"/>
                  <a:pt x="7781" y="18355"/>
                  <a:pt x="7813" y="18393"/>
                </a:cubicBezTo>
                <a:cubicBezTo>
                  <a:pt x="7786" y="18328"/>
                  <a:pt x="7787" y="18246"/>
                  <a:pt x="7797" y="18199"/>
                </a:cubicBezTo>
                <a:cubicBezTo>
                  <a:pt x="7841" y="18051"/>
                  <a:pt x="8052" y="17956"/>
                  <a:pt x="8030" y="18192"/>
                </a:cubicBezTo>
                <a:cubicBezTo>
                  <a:pt x="8025" y="18236"/>
                  <a:pt x="8057" y="18412"/>
                  <a:pt x="8014" y="18491"/>
                </a:cubicBezTo>
                <a:cubicBezTo>
                  <a:pt x="8039" y="18485"/>
                  <a:pt x="8067" y="18639"/>
                  <a:pt x="8091" y="18691"/>
                </a:cubicBezTo>
                <a:cubicBezTo>
                  <a:pt x="8231" y="18778"/>
                  <a:pt x="8674" y="18713"/>
                  <a:pt x="8820" y="18643"/>
                </a:cubicBezTo>
                <a:cubicBezTo>
                  <a:pt x="9091" y="18513"/>
                  <a:pt x="9224" y="18242"/>
                  <a:pt x="9404" y="18039"/>
                </a:cubicBezTo>
                <a:cubicBezTo>
                  <a:pt x="9411" y="18000"/>
                  <a:pt x="9440" y="17941"/>
                  <a:pt x="9477" y="17924"/>
                </a:cubicBezTo>
                <a:cubicBezTo>
                  <a:pt x="9507" y="17910"/>
                  <a:pt x="9504" y="17970"/>
                  <a:pt x="9504" y="17984"/>
                </a:cubicBezTo>
                <a:cubicBezTo>
                  <a:pt x="9497" y="18030"/>
                  <a:pt x="9471" y="18115"/>
                  <a:pt x="9460" y="18131"/>
                </a:cubicBezTo>
                <a:cubicBezTo>
                  <a:pt x="9506" y="18232"/>
                  <a:pt x="9493" y="18151"/>
                  <a:pt x="9504" y="18301"/>
                </a:cubicBezTo>
                <a:cubicBezTo>
                  <a:pt x="9509" y="18366"/>
                  <a:pt x="9507" y="18416"/>
                  <a:pt x="9503" y="18459"/>
                </a:cubicBezTo>
                <a:cubicBezTo>
                  <a:pt x="9512" y="18454"/>
                  <a:pt x="9732" y="18643"/>
                  <a:pt x="9766" y="18665"/>
                </a:cubicBezTo>
                <a:cubicBezTo>
                  <a:pt x="10123" y="18890"/>
                  <a:pt x="10836" y="19103"/>
                  <a:pt x="10511" y="19687"/>
                </a:cubicBezTo>
                <a:cubicBezTo>
                  <a:pt x="10405" y="19879"/>
                  <a:pt x="10282" y="19959"/>
                  <a:pt x="10164" y="20202"/>
                </a:cubicBezTo>
                <a:cubicBezTo>
                  <a:pt x="9937" y="20674"/>
                  <a:pt x="9883" y="20674"/>
                  <a:pt x="9502" y="21009"/>
                </a:cubicBezTo>
                <a:cubicBezTo>
                  <a:pt x="9329" y="21160"/>
                  <a:pt x="9049" y="21229"/>
                  <a:pt x="8716" y="21337"/>
                </a:cubicBezTo>
                <a:cubicBezTo>
                  <a:pt x="8488" y="21436"/>
                  <a:pt x="8315" y="21831"/>
                  <a:pt x="7972" y="21952"/>
                </a:cubicBezTo>
                <a:cubicBezTo>
                  <a:pt x="7706" y="22046"/>
                  <a:pt x="7569" y="22134"/>
                  <a:pt x="7326" y="22256"/>
                </a:cubicBezTo>
                <a:cubicBezTo>
                  <a:pt x="7039" y="22402"/>
                  <a:pt x="6854" y="22450"/>
                  <a:pt x="6566" y="22562"/>
                </a:cubicBezTo>
                <a:cubicBezTo>
                  <a:pt x="5936" y="22790"/>
                  <a:pt x="5955" y="22912"/>
                  <a:pt x="5786" y="22567"/>
                </a:cubicBezTo>
                <a:cubicBezTo>
                  <a:pt x="5587" y="22023"/>
                  <a:pt x="5599" y="21805"/>
                  <a:pt x="5513" y="21368"/>
                </a:cubicBezTo>
                <a:cubicBezTo>
                  <a:pt x="5506" y="21336"/>
                  <a:pt x="5385" y="21225"/>
                  <a:pt x="5184" y="20906"/>
                </a:cubicBezTo>
                <a:cubicBezTo>
                  <a:pt x="4951" y="20534"/>
                  <a:pt x="4991" y="20437"/>
                  <a:pt x="4637" y="20113"/>
                </a:cubicBezTo>
                <a:cubicBezTo>
                  <a:pt x="4123" y="19644"/>
                  <a:pt x="4395" y="19400"/>
                  <a:pt x="4099" y="18954"/>
                </a:cubicBezTo>
                <a:cubicBezTo>
                  <a:pt x="3932" y="18701"/>
                  <a:pt x="3752" y="18567"/>
                  <a:pt x="3597" y="18274"/>
                </a:cubicBezTo>
                <a:cubicBezTo>
                  <a:pt x="3412" y="17915"/>
                  <a:pt x="3244" y="17645"/>
                  <a:pt x="2957" y="17354"/>
                </a:cubicBezTo>
                <a:cubicBezTo>
                  <a:pt x="2864" y="17259"/>
                  <a:pt x="2836" y="17209"/>
                  <a:pt x="2845" y="17067"/>
                </a:cubicBezTo>
                <a:cubicBezTo>
                  <a:pt x="2849" y="17000"/>
                  <a:pt x="2884" y="16901"/>
                  <a:pt x="2878" y="16838"/>
                </a:cubicBezTo>
                <a:cubicBezTo>
                  <a:pt x="2879" y="16828"/>
                  <a:pt x="2873" y="16810"/>
                  <a:pt x="2877" y="16782"/>
                </a:cubicBezTo>
                <a:cubicBezTo>
                  <a:pt x="2870" y="16785"/>
                  <a:pt x="2863" y="16787"/>
                  <a:pt x="2854" y="16791"/>
                </a:cubicBezTo>
                <a:cubicBezTo>
                  <a:pt x="2854" y="16792"/>
                  <a:pt x="2811" y="16935"/>
                  <a:pt x="2807" y="16966"/>
                </a:cubicBezTo>
                <a:cubicBezTo>
                  <a:pt x="2750" y="17377"/>
                  <a:pt x="2642" y="17454"/>
                  <a:pt x="2371" y="17079"/>
                </a:cubicBezTo>
                <a:cubicBezTo>
                  <a:pt x="2370" y="17078"/>
                  <a:pt x="2167" y="16765"/>
                  <a:pt x="2133" y="16773"/>
                </a:cubicBezTo>
                <a:lnTo>
                  <a:pt x="2133" y="16773"/>
                </a:lnTo>
                <a:lnTo>
                  <a:pt x="1999" y="16181"/>
                </a:lnTo>
                <a:lnTo>
                  <a:pt x="1999" y="16181"/>
                </a:lnTo>
                <a:cubicBezTo>
                  <a:pt x="2163" y="16231"/>
                  <a:pt x="2491" y="16147"/>
                  <a:pt x="2605" y="16132"/>
                </a:cubicBezTo>
                <a:cubicBezTo>
                  <a:pt x="2765" y="15928"/>
                  <a:pt x="2694" y="15771"/>
                  <a:pt x="2825" y="15502"/>
                </a:cubicBezTo>
                <a:cubicBezTo>
                  <a:pt x="2836" y="15390"/>
                  <a:pt x="2949" y="15015"/>
                  <a:pt x="3008" y="14937"/>
                </a:cubicBezTo>
                <a:cubicBezTo>
                  <a:pt x="2964" y="14779"/>
                  <a:pt x="3022" y="14629"/>
                  <a:pt x="3007" y="14522"/>
                </a:cubicBezTo>
                <a:cubicBezTo>
                  <a:pt x="2986" y="14445"/>
                  <a:pt x="3105" y="14017"/>
                  <a:pt x="2418" y="14342"/>
                </a:cubicBezTo>
                <a:cubicBezTo>
                  <a:pt x="2051" y="14522"/>
                  <a:pt x="1987" y="14352"/>
                  <a:pt x="1654" y="14252"/>
                </a:cubicBezTo>
                <a:cubicBezTo>
                  <a:pt x="1347" y="14160"/>
                  <a:pt x="1374" y="14434"/>
                  <a:pt x="894" y="14284"/>
                </a:cubicBezTo>
                <a:cubicBezTo>
                  <a:pt x="366" y="14119"/>
                  <a:pt x="562" y="14123"/>
                  <a:pt x="210" y="13707"/>
                </a:cubicBezTo>
                <a:cubicBezTo>
                  <a:pt x="0" y="13459"/>
                  <a:pt x="429" y="13716"/>
                  <a:pt x="141" y="13258"/>
                </a:cubicBezTo>
                <a:cubicBezTo>
                  <a:pt x="24" y="13072"/>
                  <a:pt x="102" y="12954"/>
                  <a:pt x="307" y="12899"/>
                </a:cubicBezTo>
                <a:cubicBezTo>
                  <a:pt x="556" y="12832"/>
                  <a:pt x="718" y="13014"/>
                  <a:pt x="886" y="12783"/>
                </a:cubicBezTo>
                <a:cubicBezTo>
                  <a:pt x="999" y="12627"/>
                  <a:pt x="1286" y="12641"/>
                  <a:pt x="1482" y="12577"/>
                </a:cubicBezTo>
                <a:cubicBezTo>
                  <a:pt x="1785" y="12478"/>
                  <a:pt x="1870" y="12375"/>
                  <a:pt x="2241" y="12342"/>
                </a:cubicBezTo>
                <a:cubicBezTo>
                  <a:pt x="2327" y="12334"/>
                  <a:pt x="2399" y="12333"/>
                  <a:pt x="2484" y="12345"/>
                </a:cubicBezTo>
                <a:cubicBezTo>
                  <a:pt x="2656" y="12381"/>
                  <a:pt x="2886" y="12544"/>
                  <a:pt x="3096" y="12614"/>
                </a:cubicBezTo>
                <a:cubicBezTo>
                  <a:pt x="3705" y="12816"/>
                  <a:pt x="4100" y="12635"/>
                  <a:pt x="4407" y="12559"/>
                </a:cubicBezTo>
                <a:cubicBezTo>
                  <a:pt x="4398" y="12550"/>
                  <a:pt x="4436" y="12476"/>
                  <a:pt x="4395" y="12312"/>
                </a:cubicBezTo>
                <a:cubicBezTo>
                  <a:pt x="4413" y="11942"/>
                  <a:pt x="3959" y="11991"/>
                  <a:pt x="3877" y="11783"/>
                </a:cubicBezTo>
                <a:cubicBezTo>
                  <a:pt x="3743" y="11739"/>
                  <a:pt x="3606" y="11673"/>
                  <a:pt x="3445" y="11583"/>
                </a:cubicBezTo>
                <a:cubicBezTo>
                  <a:pt x="3693" y="11641"/>
                  <a:pt x="3965" y="11687"/>
                  <a:pt x="4191" y="11792"/>
                </a:cubicBezTo>
                <a:cubicBezTo>
                  <a:pt x="4538" y="11954"/>
                  <a:pt x="4796" y="12059"/>
                  <a:pt x="5159" y="12183"/>
                </a:cubicBezTo>
                <a:cubicBezTo>
                  <a:pt x="5523" y="12308"/>
                  <a:pt x="5871" y="12458"/>
                  <a:pt x="6228" y="12582"/>
                </a:cubicBezTo>
                <a:cubicBezTo>
                  <a:pt x="6322" y="12615"/>
                  <a:pt x="6485" y="12636"/>
                  <a:pt x="6594" y="12611"/>
                </a:cubicBezTo>
                <a:cubicBezTo>
                  <a:pt x="6944" y="12940"/>
                  <a:pt x="7015" y="12824"/>
                  <a:pt x="6757" y="13313"/>
                </a:cubicBezTo>
                <a:cubicBezTo>
                  <a:pt x="6711" y="13401"/>
                  <a:pt x="6703" y="13393"/>
                  <a:pt x="6674" y="13497"/>
                </a:cubicBezTo>
                <a:cubicBezTo>
                  <a:pt x="6649" y="13575"/>
                  <a:pt x="6636" y="13576"/>
                  <a:pt x="6622" y="13628"/>
                </a:cubicBezTo>
                <a:cubicBezTo>
                  <a:pt x="6772" y="13815"/>
                  <a:pt x="6939" y="13923"/>
                  <a:pt x="7201" y="14081"/>
                </a:cubicBezTo>
                <a:cubicBezTo>
                  <a:pt x="7466" y="14241"/>
                  <a:pt x="7797" y="14246"/>
                  <a:pt x="8095" y="14187"/>
                </a:cubicBezTo>
                <a:cubicBezTo>
                  <a:pt x="8218" y="14163"/>
                  <a:pt x="8248" y="14090"/>
                  <a:pt x="8309" y="14019"/>
                </a:cubicBezTo>
                <a:cubicBezTo>
                  <a:pt x="8253" y="13698"/>
                  <a:pt x="8065" y="13880"/>
                  <a:pt x="7986" y="13310"/>
                </a:cubicBezTo>
                <a:cubicBezTo>
                  <a:pt x="7904" y="13194"/>
                  <a:pt x="7986" y="13161"/>
                  <a:pt x="7856" y="13071"/>
                </a:cubicBezTo>
                <a:cubicBezTo>
                  <a:pt x="7755" y="12989"/>
                  <a:pt x="7665" y="12830"/>
                  <a:pt x="7680" y="12694"/>
                </a:cubicBezTo>
                <a:cubicBezTo>
                  <a:pt x="7686" y="12637"/>
                  <a:pt x="7776" y="12706"/>
                  <a:pt x="7840" y="12728"/>
                </a:cubicBezTo>
                <a:cubicBezTo>
                  <a:pt x="8004" y="12786"/>
                  <a:pt x="8272" y="12852"/>
                  <a:pt x="8094" y="12570"/>
                </a:cubicBezTo>
                <a:cubicBezTo>
                  <a:pt x="8020" y="12452"/>
                  <a:pt x="7757" y="12215"/>
                  <a:pt x="7643" y="12385"/>
                </a:cubicBezTo>
                <a:cubicBezTo>
                  <a:pt x="7615" y="12427"/>
                  <a:pt x="7586" y="12671"/>
                  <a:pt x="7517" y="12346"/>
                </a:cubicBezTo>
                <a:cubicBezTo>
                  <a:pt x="7510" y="12317"/>
                  <a:pt x="7523" y="12265"/>
                  <a:pt x="7493" y="12182"/>
                </a:cubicBezTo>
                <a:cubicBezTo>
                  <a:pt x="7432" y="12012"/>
                  <a:pt x="6802" y="11765"/>
                  <a:pt x="6875" y="11457"/>
                </a:cubicBezTo>
                <a:cubicBezTo>
                  <a:pt x="6957" y="11104"/>
                  <a:pt x="7473" y="11284"/>
                  <a:pt x="7411" y="10911"/>
                </a:cubicBezTo>
                <a:cubicBezTo>
                  <a:pt x="7372" y="10669"/>
                  <a:pt x="7122" y="10601"/>
                  <a:pt x="6869" y="10611"/>
                </a:cubicBezTo>
                <a:cubicBezTo>
                  <a:pt x="7123" y="10340"/>
                  <a:pt x="6802" y="9896"/>
                  <a:pt x="6738" y="9496"/>
                </a:cubicBezTo>
                <a:cubicBezTo>
                  <a:pt x="6673" y="9096"/>
                  <a:pt x="7134" y="8827"/>
                  <a:pt x="7468" y="8837"/>
                </a:cubicBezTo>
                <a:cubicBezTo>
                  <a:pt x="7887" y="8850"/>
                  <a:pt x="8428" y="9508"/>
                  <a:pt x="8970" y="9340"/>
                </a:cubicBezTo>
                <a:cubicBezTo>
                  <a:pt x="9391" y="9210"/>
                  <a:pt x="8905" y="8851"/>
                  <a:pt x="8766" y="8714"/>
                </a:cubicBezTo>
                <a:cubicBezTo>
                  <a:pt x="8321" y="8276"/>
                  <a:pt x="8744" y="8145"/>
                  <a:pt x="8272" y="8028"/>
                </a:cubicBezTo>
                <a:cubicBezTo>
                  <a:pt x="7709" y="7890"/>
                  <a:pt x="8154" y="7706"/>
                  <a:pt x="7815" y="7444"/>
                </a:cubicBezTo>
                <a:cubicBezTo>
                  <a:pt x="7557" y="7244"/>
                  <a:pt x="7574" y="7163"/>
                  <a:pt x="7564" y="6838"/>
                </a:cubicBezTo>
                <a:cubicBezTo>
                  <a:pt x="7551" y="6367"/>
                  <a:pt x="7367" y="6073"/>
                  <a:pt x="7138" y="5676"/>
                </a:cubicBezTo>
                <a:cubicBezTo>
                  <a:pt x="6782" y="5058"/>
                  <a:pt x="6801" y="4820"/>
                  <a:pt x="7419" y="4470"/>
                </a:cubicBezTo>
                <a:cubicBezTo>
                  <a:pt x="7759" y="4277"/>
                  <a:pt x="8036" y="4153"/>
                  <a:pt x="7804" y="3744"/>
                </a:cubicBezTo>
                <a:cubicBezTo>
                  <a:pt x="7733" y="3618"/>
                  <a:pt x="7582" y="3381"/>
                  <a:pt x="7402" y="3139"/>
                </a:cubicBezTo>
                <a:cubicBezTo>
                  <a:pt x="7868" y="3226"/>
                  <a:pt x="8484" y="3502"/>
                  <a:pt x="8728" y="3485"/>
                </a:cubicBezTo>
                <a:cubicBezTo>
                  <a:pt x="8987" y="3466"/>
                  <a:pt x="8483" y="3211"/>
                  <a:pt x="8459" y="3198"/>
                </a:cubicBezTo>
                <a:cubicBezTo>
                  <a:pt x="7777" y="2828"/>
                  <a:pt x="8102" y="2175"/>
                  <a:pt x="8671" y="2172"/>
                </a:cubicBezTo>
                <a:cubicBezTo>
                  <a:pt x="8927" y="2184"/>
                  <a:pt x="9050" y="2261"/>
                  <a:pt x="9133" y="2495"/>
                </a:cubicBezTo>
                <a:cubicBezTo>
                  <a:pt x="9235" y="2746"/>
                  <a:pt x="9476" y="3015"/>
                  <a:pt x="9648" y="3228"/>
                </a:cubicBezTo>
                <a:cubicBezTo>
                  <a:pt x="9945" y="3597"/>
                  <a:pt x="9936" y="3930"/>
                  <a:pt x="9433" y="4067"/>
                </a:cubicBezTo>
                <a:cubicBezTo>
                  <a:pt x="9312" y="4100"/>
                  <a:pt x="9598" y="4146"/>
                  <a:pt x="9606" y="4147"/>
                </a:cubicBezTo>
                <a:cubicBezTo>
                  <a:pt x="9965" y="4199"/>
                  <a:pt x="10083" y="4096"/>
                  <a:pt x="10214" y="3788"/>
                </a:cubicBezTo>
                <a:cubicBezTo>
                  <a:pt x="10388" y="3377"/>
                  <a:pt x="10551" y="3391"/>
                  <a:pt x="10921" y="3613"/>
                </a:cubicBezTo>
                <a:cubicBezTo>
                  <a:pt x="11170" y="3763"/>
                  <a:pt x="11419" y="3884"/>
                  <a:pt x="11022" y="3587"/>
                </a:cubicBezTo>
                <a:cubicBezTo>
                  <a:pt x="10534" y="3222"/>
                  <a:pt x="10060" y="3398"/>
                  <a:pt x="9679" y="2958"/>
                </a:cubicBezTo>
                <a:cubicBezTo>
                  <a:pt x="9603" y="2871"/>
                  <a:pt x="9340" y="2463"/>
                  <a:pt x="9525" y="2400"/>
                </a:cubicBezTo>
                <a:cubicBezTo>
                  <a:pt x="9633" y="2363"/>
                  <a:pt x="10123" y="2618"/>
                  <a:pt x="10254" y="2673"/>
                </a:cubicBezTo>
                <a:cubicBezTo>
                  <a:pt x="10891" y="2936"/>
                  <a:pt x="9464" y="2256"/>
                  <a:pt x="10858" y="2437"/>
                </a:cubicBezTo>
                <a:cubicBezTo>
                  <a:pt x="11572" y="2529"/>
                  <a:pt x="11099" y="2410"/>
                  <a:pt x="10814" y="2216"/>
                </a:cubicBezTo>
                <a:cubicBezTo>
                  <a:pt x="10405" y="1937"/>
                  <a:pt x="11445" y="1954"/>
                  <a:pt x="11565" y="1939"/>
                </a:cubicBezTo>
                <a:cubicBezTo>
                  <a:pt x="11785" y="1913"/>
                  <a:pt x="11743" y="1877"/>
                  <a:pt x="11678" y="1718"/>
                </a:cubicBezTo>
                <a:cubicBezTo>
                  <a:pt x="11607" y="1433"/>
                  <a:pt x="12590" y="1449"/>
                  <a:pt x="12753" y="1349"/>
                </a:cubicBezTo>
                <a:cubicBezTo>
                  <a:pt x="12845" y="1292"/>
                  <a:pt x="12941" y="1285"/>
                  <a:pt x="13047" y="1278"/>
                </a:cubicBezTo>
                <a:cubicBezTo>
                  <a:pt x="13329" y="1260"/>
                  <a:pt x="13288" y="1366"/>
                  <a:pt x="13563" y="1333"/>
                </a:cubicBezTo>
                <a:cubicBezTo>
                  <a:pt x="13823" y="1301"/>
                  <a:pt x="13991" y="1273"/>
                  <a:pt x="14174" y="1091"/>
                </a:cubicBezTo>
                <a:cubicBezTo>
                  <a:pt x="14450" y="816"/>
                  <a:pt x="14756" y="941"/>
                  <a:pt x="15069" y="1052"/>
                </a:cubicBezTo>
                <a:cubicBezTo>
                  <a:pt x="15670" y="1266"/>
                  <a:pt x="16024" y="1026"/>
                  <a:pt x="16564" y="1197"/>
                </a:cubicBezTo>
                <a:cubicBezTo>
                  <a:pt x="16813" y="1284"/>
                  <a:pt x="17307" y="1424"/>
                  <a:pt x="16891" y="1715"/>
                </a:cubicBezTo>
                <a:cubicBezTo>
                  <a:pt x="16827" y="1759"/>
                  <a:pt x="16163" y="2109"/>
                  <a:pt x="16216" y="2162"/>
                </a:cubicBezTo>
                <a:cubicBezTo>
                  <a:pt x="16280" y="2225"/>
                  <a:pt x="16765" y="2009"/>
                  <a:pt x="16846" y="1973"/>
                </a:cubicBezTo>
                <a:cubicBezTo>
                  <a:pt x="17319" y="1757"/>
                  <a:pt x="17527" y="2045"/>
                  <a:pt x="17834" y="2026"/>
                </a:cubicBezTo>
                <a:cubicBezTo>
                  <a:pt x="18204" y="2003"/>
                  <a:pt x="18369" y="1941"/>
                  <a:pt x="18763" y="2032"/>
                </a:cubicBezTo>
                <a:cubicBezTo>
                  <a:pt x="19058" y="2100"/>
                  <a:pt x="19154" y="2147"/>
                  <a:pt x="19484" y="2168"/>
                </a:cubicBezTo>
                <a:cubicBezTo>
                  <a:pt x="20145" y="2209"/>
                  <a:pt x="19771" y="1972"/>
                  <a:pt x="20256" y="1997"/>
                </a:cubicBezTo>
                <a:cubicBezTo>
                  <a:pt x="20695" y="2019"/>
                  <a:pt x="21180" y="2055"/>
                  <a:pt x="21513" y="2377"/>
                </a:cubicBezTo>
                <a:cubicBezTo>
                  <a:pt x="21655" y="2515"/>
                  <a:pt x="21754" y="2593"/>
                  <a:pt x="21954" y="2660"/>
                </a:cubicBezTo>
                <a:cubicBezTo>
                  <a:pt x="22188" y="2738"/>
                  <a:pt x="22306" y="2749"/>
                  <a:pt x="22510" y="2630"/>
                </a:cubicBezTo>
                <a:cubicBezTo>
                  <a:pt x="22693" y="2524"/>
                  <a:pt x="23229" y="2598"/>
                  <a:pt x="23439" y="2625"/>
                </a:cubicBezTo>
                <a:lnTo>
                  <a:pt x="23580" y="2639"/>
                </a:lnTo>
                <a:cubicBezTo>
                  <a:pt x="24187" y="2702"/>
                  <a:pt x="23898" y="2462"/>
                  <a:pt x="23889" y="2327"/>
                </a:cubicBezTo>
                <a:cubicBezTo>
                  <a:pt x="23874" y="2118"/>
                  <a:pt x="24919" y="2296"/>
                  <a:pt x="25055" y="2333"/>
                </a:cubicBezTo>
                <a:cubicBezTo>
                  <a:pt x="25179" y="2367"/>
                  <a:pt x="25239" y="2449"/>
                  <a:pt x="25312" y="2445"/>
                </a:cubicBezTo>
                <a:cubicBezTo>
                  <a:pt x="25679" y="2421"/>
                  <a:pt x="25725" y="2362"/>
                  <a:pt x="26113" y="2470"/>
                </a:cubicBezTo>
                <a:cubicBezTo>
                  <a:pt x="26630" y="2622"/>
                  <a:pt x="26989" y="2802"/>
                  <a:pt x="27553" y="2768"/>
                </a:cubicBezTo>
                <a:cubicBezTo>
                  <a:pt x="28108" y="2732"/>
                  <a:pt x="28409" y="2650"/>
                  <a:pt x="28942" y="2884"/>
                </a:cubicBezTo>
                <a:cubicBezTo>
                  <a:pt x="29462" y="3111"/>
                  <a:pt x="29500" y="3160"/>
                  <a:pt x="30100" y="3154"/>
                </a:cubicBezTo>
                <a:cubicBezTo>
                  <a:pt x="30716" y="3148"/>
                  <a:pt x="30966" y="3118"/>
                  <a:pt x="31576" y="3288"/>
                </a:cubicBezTo>
                <a:cubicBezTo>
                  <a:pt x="32227" y="3469"/>
                  <a:pt x="31880" y="3258"/>
                  <a:pt x="32051" y="3123"/>
                </a:cubicBezTo>
                <a:cubicBezTo>
                  <a:pt x="32296" y="2930"/>
                  <a:pt x="33918" y="3254"/>
                  <a:pt x="34270" y="3339"/>
                </a:cubicBezTo>
                <a:cubicBezTo>
                  <a:pt x="34689" y="3440"/>
                  <a:pt x="35135" y="3538"/>
                  <a:pt x="35549" y="3649"/>
                </a:cubicBezTo>
                <a:cubicBezTo>
                  <a:pt x="35831" y="3724"/>
                  <a:pt x="35981" y="3803"/>
                  <a:pt x="36241" y="3902"/>
                </a:cubicBezTo>
                <a:cubicBezTo>
                  <a:pt x="36720" y="4085"/>
                  <a:pt x="37132" y="3859"/>
                  <a:pt x="37557" y="4161"/>
                </a:cubicBezTo>
                <a:cubicBezTo>
                  <a:pt x="37731" y="4285"/>
                  <a:pt x="38033" y="4690"/>
                  <a:pt x="37656" y="4696"/>
                </a:cubicBezTo>
                <a:cubicBezTo>
                  <a:pt x="37423" y="4699"/>
                  <a:pt x="36364" y="4378"/>
                  <a:pt x="36069" y="4289"/>
                </a:cubicBezTo>
                <a:cubicBezTo>
                  <a:pt x="35860" y="4226"/>
                  <a:pt x="35850" y="4221"/>
                  <a:pt x="35783" y="4385"/>
                </a:cubicBezTo>
                <a:cubicBezTo>
                  <a:pt x="35656" y="4696"/>
                  <a:pt x="35089" y="4574"/>
                  <a:pt x="35444" y="4696"/>
                </a:cubicBezTo>
                <a:cubicBezTo>
                  <a:pt x="35831" y="4830"/>
                  <a:pt x="36164" y="4919"/>
                  <a:pt x="36533" y="5124"/>
                </a:cubicBezTo>
                <a:cubicBezTo>
                  <a:pt x="36732" y="5234"/>
                  <a:pt x="36793" y="5286"/>
                  <a:pt x="36546" y="5318"/>
                </a:cubicBezTo>
                <a:cubicBezTo>
                  <a:pt x="35829" y="5411"/>
                  <a:pt x="35906" y="5814"/>
                  <a:pt x="35578" y="5986"/>
                </a:cubicBezTo>
                <a:cubicBezTo>
                  <a:pt x="35250" y="6158"/>
                  <a:pt x="33977" y="5904"/>
                  <a:pt x="34122" y="6456"/>
                </a:cubicBezTo>
                <a:cubicBezTo>
                  <a:pt x="34253" y="6953"/>
                  <a:pt x="35066" y="6925"/>
                  <a:pt x="35228" y="7807"/>
                </a:cubicBezTo>
                <a:cubicBezTo>
                  <a:pt x="35265" y="8013"/>
                  <a:pt x="35234" y="8792"/>
                  <a:pt x="35121" y="8943"/>
                </a:cubicBezTo>
                <a:cubicBezTo>
                  <a:pt x="34974" y="9140"/>
                  <a:pt x="34490" y="8627"/>
                  <a:pt x="34370" y="8517"/>
                </a:cubicBezTo>
                <a:cubicBezTo>
                  <a:pt x="34033" y="8209"/>
                  <a:pt x="33455" y="7742"/>
                  <a:pt x="33253" y="7351"/>
                </a:cubicBezTo>
                <a:cubicBezTo>
                  <a:pt x="33168" y="7185"/>
                  <a:pt x="33089" y="7030"/>
                  <a:pt x="33200" y="6867"/>
                </a:cubicBezTo>
                <a:cubicBezTo>
                  <a:pt x="33334" y="6673"/>
                  <a:pt x="33404" y="6404"/>
                  <a:pt x="33459" y="6176"/>
                </a:cubicBezTo>
                <a:cubicBezTo>
                  <a:pt x="33509" y="5971"/>
                  <a:pt x="33542" y="5553"/>
                  <a:pt x="33352" y="5410"/>
                </a:cubicBezTo>
                <a:cubicBezTo>
                  <a:pt x="33153" y="5262"/>
                  <a:pt x="33160" y="5742"/>
                  <a:pt x="32906" y="5794"/>
                </a:cubicBezTo>
                <a:cubicBezTo>
                  <a:pt x="32710" y="5835"/>
                  <a:pt x="32393" y="5582"/>
                  <a:pt x="32071" y="5565"/>
                </a:cubicBezTo>
                <a:cubicBezTo>
                  <a:pt x="31682" y="5545"/>
                  <a:pt x="31689" y="5880"/>
                  <a:pt x="31794" y="6158"/>
                </a:cubicBezTo>
                <a:cubicBezTo>
                  <a:pt x="31848" y="6302"/>
                  <a:pt x="31974" y="6413"/>
                  <a:pt x="31832" y="6464"/>
                </a:cubicBezTo>
                <a:cubicBezTo>
                  <a:pt x="31336" y="6641"/>
                  <a:pt x="31004" y="6196"/>
                  <a:pt x="30505" y="6330"/>
                </a:cubicBezTo>
                <a:cubicBezTo>
                  <a:pt x="30093" y="6442"/>
                  <a:pt x="30008" y="6401"/>
                  <a:pt x="29592" y="6375"/>
                </a:cubicBezTo>
                <a:cubicBezTo>
                  <a:pt x="28947" y="6335"/>
                  <a:pt x="28905" y="6478"/>
                  <a:pt x="28690" y="7006"/>
                </a:cubicBezTo>
                <a:cubicBezTo>
                  <a:pt x="28504" y="7466"/>
                  <a:pt x="28212" y="7776"/>
                  <a:pt x="28774" y="8069"/>
                </a:cubicBezTo>
                <a:cubicBezTo>
                  <a:pt x="29493" y="8443"/>
                  <a:pt x="29345" y="8031"/>
                  <a:pt x="29835" y="8178"/>
                </a:cubicBezTo>
                <a:cubicBezTo>
                  <a:pt x="30315" y="8321"/>
                  <a:pt x="30544" y="8642"/>
                  <a:pt x="30758" y="9066"/>
                </a:cubicBezTo>
                <a:cubicBezTo>
                  <a:pt x="30876" y="9298"/>
                  <a:pt x="31091" y="9622"/>
                  <a:pt x="31170" y="9844"/>
                </a:cubicBezTo>
                <a:cubicBezTo>
                  <a:pt x="31294" y="10188"/>
                  <a:pt x="31198" y="10861"/>
                  <a:pt x="31122" y="11221"/>
                </a:cubicBezTo>
                <a:cubicBezTo>
                  <a:pt x="31016" y="11724"/>
                  <a:pt x="30884" y="11913"/>
                  <a:pt x="30393" y="12037"/>
                </a:cubicBezTo>
                <a:cubicBezTo>
                  <a:pt x="30295" y="12062"/>
                  <a:pt x="29954" y="12118"/>
                  <a:pt x="29847" y="12124"/>
                </a:cubicBezTo>
                <a:cubicBezTo>
                  <a:pt x="29865" y="12138"/>
                  <a:pt x="29878" y="12154"/>
                  <a:pt x="29882" y="12176"/>
                </a:cubicBezTo>
                <a:cubicBezTo>
                  <a:pt x="29912" y="12324"/>
                  <a:pt x="29805" y="12787"/>
                  <a:pt x="29731" y="12917"/>
                </a:cubicBezTo>
                <a:cubicBezTo>
                  <a:pt x="29608" y="13136"/>
                  <a:pt x="29433" y="13151"/>
                  <a:pt x="29682" y="13385"/>
                </a:cubicBezTo>
                <a:cubicBezTo>
                  <a:pt x="29736" y="13436"/>
                  <a:pt x="29755" y="13458"/>
                  <a:pt x="29815" y="13503"/>
                </a:cubicBezTo>
                <a:cubicBezTo>
                  <a:pt x="29880" y="13531"/>
                  <a:pt x="30002" y="13618"/>
                  <a:pt x="30095" y="13697"/>
                </a:cubicBezTo>
                <a:cubicBezTo>
                  <a:pt x="30342" y="13905"/>
                  <a:pt x="31022" y="14657"/>
                  <a:pt x="30435" y="14855"/>
                </a:cubicBezTo>
                <a:cubicBezTo>
                  <a:pt x="30279" y="14908"/>
                  <a:pt x="30339" y="14894"/>
                  <a:pt x="30225" y="14962"/>
                </a:cubicBezTo>
                <a:cubicBezTo>
                  <a:pt x="30158" y="15003"/>
                  <a:pt x="30048" y="15014"/>
                  <a:pt x="29976" y="14981"/>
                </a:cubicBezTo>
                <a:close/>
                <a:moveTo>
                  <a:pt x="33942" y="11858"/>
                </a:moveTo>
                <a:cubicBezTo>
                  <a:pt x="33815" y="11751"/>
                  <a:pt x="33765" y="11607"/>
                  <a:pt x="33615" y="11597"/>
                </a:cubicBezTo>
                <a:cubicBezTo>
                  <a:pt x="33138" y="11567"/>
                  <a:pt x="32956" y="11377"/>
                  <a:pt x="32567" y="11174"/>
                </a:cubicBezTo>
                <a:cubicBezTo>
                  <a:pt x="32268" y="11018"/>
                  <a:pt x="32566" y="11357"/>
                  <a:pt x="32623" y="11463"/>
                </a:cubicBezTo>
                <a:cubicBezTo>
                  <a:pt x="32836" y="11859"/>
                  <a:pt x="32541" y="11842"/>
                  <a:pt x="32545" y="12004"/>
                </a:cubicBezTo>
                <a:cubicBezTo>
                  <a:pt x="32549" y="12166"/>
                  <a:pt x="32715" y="12534"/>
                  <a:pt x="32889" y="12469"/>
                </a:cubicBezTo>
                <a:cubicBezTo>
                  <a:pt x="33052" y="12408"/>
                  <a:pt x="32598" y="12158"/>
                  <a:pt x="32947" y="12173"/>
                </a:cubicBezTo>
                <a:cubicBezTo>
                  <a:pt x="33164" y="12182"/>
                  <a:pt x="33473" y="12365"/>
                  <a:pt x="33597" y="12183"/>
                </a:cubicBezTo>
                <a:cubicBezTo>
                  <a:pt x="33760" y="11943"/>
                  <a:pt x="33752" y="12046"/>
                  <a:pt x="33955" y="11930"/>
                </a:cubicBezTo>
                <a:cubicBezTo>
                  <a:pt x="34037" y="11883"/>
                  <a:pt x="33991" y="11881"/>
                  <a:pt x="33942" y="11858"/>
                </a:cubicBezTo>
                <a:close/>
                <a:moveTo>
                  <a:pt x="32283" y="15323"/>
                </a:moveTo>
                <a:cubicBezTo>
                  <a:pt x="32277" y="15092"/>
                  <a:pt x="31885" y="15334"/>
                  <a:pt x="32034" y="15453"/>
                </a:cubicBezTo>
                <a:cubicBezTo>
                  <a:pt x="32117" y="15518"/>
                  <a:pt x="32254" y="15436"/>
                  <a:pt x="32283" y="15323"/>
                </a:cubicBezTo>
                <a:close/>
                <a:moveTo>
                  <a:pt x="31488" y="15920"/>
                </a:moveTo>
                <a:cubicBezTo>
                  <a:pt x="31548" y="16021"/>
                  <a:pt x="31668" y="16222"/>
                  <a:pt x="31775" y="16032"/>
                </a:cubicBezTo>
                <a:cubicBezTo>
                  <a:pt x="31951" y="15722"/>
                  <a:pt x="31490" y="15350"/>
                  <a:pt x="31651" y="15172"/>
                </a:cubicBezTo>
                <a:cubicBezTo>
                  <a:pt x="31799" y="15008"/>
                  <a:pt x="32239" y="14966"/>
                  <a:pt x="32453" y="15042"/>
                </a:cubicBezTo>
                <a:cubicBezTo>
                  <a:pt x="32642" y="15111"/>
                  <a:pt x="32930" y="15367"/>
                  <a:pt x="33000" y="15100"/>
                </a:cubicBezTo>
                <a:cubicBezTo>
                  <a:pt x="33062" y="14864"/>
                  <a:pt x="33031" y="14892"/>
                  <a:pt x="33325" y="14902"/>
                </a:cubicBezTo>
                <a:cubicBezTo>
                  <a:pt x="33770" y="14917"/>
                  <a:pt x="33625" y="14778"/>
                  <a:pt x="33896" y="14746"/>
                </a:cubicBezTo>
                <a:cubicBezTo>
                  <a:pt x="34109" y="14721"/>
                  <a:pt x="33900" y="14194"/>
                  <a:pt x="33866" y="14063"/>
                </a:cubicBezTo>
                <a:cubicBezTo>
                  <a:pt x="33707" y="13439"/>
                  <a:pt x="33837" y="13124"/>
                  <a:pt x="33267" y="12679"/>
                </a:cubicBezTo>
                <a:cubicBezTo>
                  <a:pt x="33121" y="12564"/>
                  <a:pt x="33161" y="12611"/>
                  <a:pt x="33038" y="12669"/>
                </a:cubicBezTo>
                <a:cubicBezTo>
                  <a:pt x="32825" y="12768"/>
                  <a:pt x="33092" y="13109"/>
                  <a:pt x="33151" y="13283"/>
                </a:cubicBezTo>
                <a:cubicBezTo>
                  <a:pt x="33237" y="13541"/>
                  <a:pt x="33181" y="13983"/>
                  <a:pt x="32882" y="14054"/>
                </a:cubicBezTo>
                <a:cubicBezTo>
                  <a:pt x="32689" y="14101"/>
                  <a:pt x="32671" y="13911"/>
                  <a:pt x="32637" y="14162"/>
                </a:cubicBezTo>
                <a:cubicBezTo>
                  <a:pt x="32514" y="15067"/>
                  <a:pt x="31890" y="14165"/>
                  <a:pt x="31283" y="15208"/>
                </a:cubicBezTo>
                <a:cubicBezTo>
                  <a:pt x="31248" y="15270"/>
                  <a:pt x="31082" y="15563"/>
                  <a:pt x="31225" y="15593"/>
                </a:cubicBezTo>
                <a:cubicBezTo>
                  <a:pt x="31360" y="15623"/>
                  <a:pt x="31394" y="15746"/>
                  <a:pt x="31461" y="15869"/>
                </a:cubicBezTo>
                <a:lnTo>
                  <a:pt x="31488" y="15920"/>
                </a:lnTo>
                <a:close/>
                <a:moveTo>
                  <a:pt x="9153" y="11176"/>
                </a:moveTo>
                <a:cubicBezTo>
                  <a:pt x="9343" y="11246"/>
                  <a:pt x="9181" y="11554"/>
                  <a:pt x="9114" y="11423"/>
                </a:cubicBezTo>
                <a:cubicBezTo>
                  <a:pt x="9114" y="11422"/>
                  <a:pt x="9079" y="11213"/>
                  <a:pt x="9080" y="11208"/>
                </a:cubicBezTo>
                <a:cubicBezTo>
                  <a:pt x="9090" y="11172"/>
                  <a:pt x="9122" y="11170"/>
                  <a:pt x="9153" y="11176"/>
                </a:cubicBezTo>
                <a:close/>
                <a:moveTo>
                  <a:pt x="30728" y="24043"/>
                </a:moveTo>
                <a:cubicBezTo>
                  <a:pt x="30913" y="24290"/>
                  <a:pt x="30897" y="23276"/>
                  <a:pt x="30727" y="23501"/>
                </a:cubicBezTo>
                <a:cubicBezTo>
                  <a:pt x="30634" y="23624"/>
                  <a:pt x="30647" y="23907"/>
                  <a:pt x="30728" y="24043"/>
                </a:cubicBezTo>
                <a:close/>
                <a:moveTo>
                  <a:pt x="31401" y="30525"/>
                </a:moveTo>
                <a:cubicBezTo>
                  <a:pt x="31402" y="30524"/>
                  <a:pt x="31489" y="30453"/>
                  <a:pt x="31507" y="30443"/>
                </a:cubicBezTo>
                <a:cubicBezTo>
                  <a:pt x="31886" y="30233"/>
                  <a:pt x="32514" y="30227"/>
                  <a:pt x="31524" y="30638"/>
                </a:cubicBezTo>
                <a:cubicBezTo>
                  <a:pt x="31387" y="30695"/>
                  <a:pt x="31200" y="30955"/>
                  <a:pt x="31051" y="30912"/>
                </a:cubicBezTo>
                <a:cubicBezTo>
                  <a:pt x="30923" y="30876"/>
                  <a:pt x="31119" y="30667"/>
                  <a:pt x="31169" y="30630"/>
                </a:cubicBezTo>
                <a:cubicBezTo>
                  <a:pt x="31268" y="30556"/>
                  <a:pt x="31287" y="30556"/>
                  <a:pt x="31401" y="30525"/>
                </a:cubicBezTo>
                <a:close/>
                <a:moveTo>
                  <a:pt x="31298" y="26875"/>
                </a:moveTo>
                <a:cubicBezTo>
                  <a:pt x="30748" y="27069"/>
                  <a:pt x="30587" y="26848"/>
                  <a:pt x="30262" y="26919"/>
                </a:cubicBezTo>
                <a:cubicBezTo>
                  <a:pt x="29860" y="27061"/>
                  <a:pt x="29901" y="27440"/>
                  <a:pt x="29789" y="27800"/>
                </a:cubicBezTo>
                <a:cubicBezTo>
                  <a:pt x="29672" y="28146"/>
                  <a:pt x="29554" y="28257"/>
                  <a:pt x="29692" y="28630"/>
                </a:cubicBezTo>
                <a:cubicBezTo>
                  <a:pt x="29746" y="28774"/>
                  <a:pt x="29777" y="28905"/>
                  <a:pt x="29816" y="29053"/>
                </a:cubicBezTo>
                <a:cubicBezTo>
                  <a:pt x="29894" y="29349"/>
                  <a:pt x="30012" y="29170"/>
                  <a:pt x="30043" y="28963"/>
                </a:cubicBezTo>
                <a:cubicBezTo>
                  <a:pt x="30070" y="28785"/>
                  <a:pt x="30074" y="27938"/>
                  <a:pt x="30329" y="28589"/>
                </a:cubicBezTo>
                <a:cubicBezTo>
                  <a:pt x="30374" y="28705"/>
                  <a:pt x="30495" y="29031"/>
                  <a:pt x="30681" y="28928"/>
                </a:cubicBezTo>
                <a:cubicBezTo>
                  <a:pt x="30978" y="28761"/>
                  <a:pt x="30423" y="28160"/>
                  <a:pt x="30458" y="28020"/>
                </a:cubicBezTo>
                <a:cubicBezTo>
                  <a:pt x="30485" y="27912"/>
                  <a:pt x="30962" y="27683"/>
                  <a:pt x="30853" y="27618"/>
                </a:cubicBezTo>
                <a:cubicBezTo>
                  <a:pt x="30668" y="27562"/>
                  <a:pt x="30072" y="27926"/>
                  <a:pt x="30061" y="27471"/>
                </a:cubicBezTo>
                <a:cubicBezTo>
                  <a:pt x="30055" y="27240"/>
                  <a:pt x="30273" y="27152"/>
                  <a:pt x="30469" y="27135"/>
                </a:cubicBezTo>
                <a:cubicBezTo>
                  <a:pt x="30821" y="27124"/>
                  <a:pt x="31178" y="27273"/>
                  <a:pt x="31486" y="26958"/>
                </a:cubicBezTo>
                <a:cubicBezTo>
                  <a:pt x="31594" y="26848"/>
                  <a:pt x="31619" y="26758"/>
                  <a:pt x="31427" y="26826"/>
                </a:cubicBezTo>
                <a:cubicBezTo>
                  <a:pt x="31384" y="26841"/>
                  <a:pt x="31341" y="26859"/>
                  <a:pt x="31298" y="26875"/>
                </a:cubicBezTo>
                <a:close/>
                <a:moveTo>
                  <a:pt x="25540" y="29829"/>
                </a:moveTo>
                <a:cubicBezTo>
                  <a:pt x="25928" y="30092"/>
                  <a:pt x="26342" y="30044"/>
                  <a:pt x="26787" y="30162"/>
                </a:cubicBezTo>
                <a:cubicBezTo>
                  <a:pt x="27128" y="30253"/>
                  <a:pt x="27237" y="30255"/>
                  <a:pt x="27577" y="30295"/>
                </a:cubicBezTo>
                <a:cubicBezTo>
                  <a:pt x="27783" y="30319"/>
                  <a:pt x="27878" y="30353"/>
                  <a:pt x="28069" y="30420"/>
                </a:cubicBezTo>
                <a:cubicBezTo>
                  <a:pt x="28213" y="30470"/>
                  <a:pt x="28150" y="30323"/>
                  <a:pt x="28113" y="30239"/>
                </a:cubicBezTo>
                <a:cubicBezTo>
                  <a:pt x="28031" y="30050"/>
                  <a:pt x="27781" y="30018"/>
                  <a:pt x="27599" y="29889"/>
                </a:cubicBezTo>
                <a:cubicBezTo>
                  <a:pt x="27376" y="29732"/>
                  <a:pt x="27212" y="29612"/>
                  <a:pt x="26929" y="29707"/>
                </a:cubicBezTo>
                <a:cubicBezTo>
                  <a:pt x="26277" y="29927"/>
                  <a:pt x="26217" y="29333"/>
                  <a:pt x="25623" y="29492"/>
                </a:cubicBezTo>
                <a:cubicBezTo>
                  <a:pt x="25387" y="29555"/>
                  <a:pt x="25339" y="29669"/>
                  <a:pt x="25540" y="29829"/>
                </a:cubicBezTo>
                <a:close/>
                <a:moveTo>
                  <a:pt x="29219" y="30478"/>
                </a:moveTo>
                <a:cubicBezTo>
                  <a:pt x="29674" y="30404"/>
                  <a:pt x="29456" y="30217"/>
                  <a:pt x="29236" y="30296"/>
                </a:cubicBezTo>
                <a:cubicBezTo>
                  <a:pt x="28964" y="30392"/>
                  <a:pt x="28778" y="30527"/>
                  <a:pt x="29219" y="30478"/>
                </a:cubicBezTo>
                <a:close/>
                <a:moveTo>
                  <a:pt x="29770" y="30741"/>
                </a:moveTo>
                <a:cubicBezTo>
                  <a:pt x="29609" y="30737"/>
                  <a:pt x="29937" y="30917"/>
                  <a:pt x="29884" y="30801"/>
                </a:cubicBezTo>
                <a:cubicBezTo>
                  <a:pt x="29867" y="30762"/>
                  <a:pt x="29807" y="30748"/>
                  <a:pt x="29770" y="30741"/>
                </a:cubicBezTo>
                <a:close/>
                <a:moveTo>
                  <a:pt x="30019" y="30324"/>
                </a:moveTo>
                <a:cubicBezTo>
                  <a:pt x="29519" y="30372"/>
                  <a:pt x="30082" y="30613"/>
                  <a:pt x="30689" y="30340"/>
                </a:cubicBezTo>
                <a:cubicBezTo>
                  <a:pt x="30868" y="30260"/>
                  <a:pt x="30476" y="30310"/>
                  <a:pt x="30442" y="30312"/>
                </a:cubicBezTo>
                <a:cubicBezTo>
                  <a:pt x="30301" y="30319"/>
                  <a:pt x="30160" y="30318"/>
                  <a:pt x="30019" y="30324"/>
                </a:cubicBezTo>
                <a:close/>
                <a:moveTo>
                  <a:pt x="23825" y="27786"/>
                </a:moveTo>
                <a:cubicBezTo>
                  <a:pt x="24118" y="28433"/>
                  <a:pt x="24233" y="28563"/>
                  <a:pt x="24727" y="29075"/>
                </a:cubicBezTo>
                <a:cubicBezTo>
                  <a:pt x="24901" y="29256"/>
                  <a:pt x="25196" y="29538"/>
                  <a:pt x="25413" y="29234"/>
                </a:cubicBezTo>
                <a:cubicBezTo>
                  <a:pt x="25562" y="29025"/>
                  <a:pt x="25580" y="28565"/>
                  <a:pt x="25462" y="28337"/>
                </a:cubicBezTo>
                <a:cubicBezTo>
                  <a:pt x="25356" y="28167"/>
                  <a:pt x="25238" y="28219"/>
                  <a:pt x="25135" y="28042"/>
                </a:cubicBezTo>
                <a:cubicBezTo>
                  <a:pt x="25015" y="27834"/>
                  <a:pt x="25016" y="27827"/>
                  <a:pt x="24857" y="27643"/>
                </a:cubicBezTo>
                <a:cubicBezTo>
                  <a:pt x="24572" y="27313"/>
                  <a:pt x="24989" y="27407"/>
                  <a:pt x="24664" y="27198"/>
                </a:cubicBezTo>
                <a:cubicBezTo>
                  <a:pt x="24431" y="27053"/>
                  <a:pt x="24188" y="26637"/>
                  <a:pt x="24009" y="26593"/>
                </a:cubicBezTo>
                <a:cubicBezTo>
                  <a:pt x="23891" y="26564"/>
                  <a:pt x="24000" y="26686"/>
                  <a:pt x="23775" y="26455"/>
                </a:cubicBezTo>
                <a:cubicBezTo>
                  <a:pt x="23651" y="26326"/>
                  <a:pt x="23576" y="26232"/>
                  <a:pt x="23436" y="26104"/>
                </a:cubicBezTo>
                <a:cubicBezTo>
                  <a:pt x="23239" y="25923"/>
                  <a:pt x="23164" y="25806"/>
                  <a:pt x="22998" y="25619"/>
                </a:cubicBezTo>
                <a:cubicBezTo>
                  <a:pt x="22829" y="25427"/>
                  <a:pt x="22621" y="25402"/>
                  <a:pt x="22378" y="25370"/>
                </a:cubicBezTo>
                <a:cubicBezTo>
                  <a:pt x="22075" y="25330"/>
                  <a:pt x="22209" y="25541"/>
                  <a:pt x="22323" y="25701"/>
                </a:cubicBezTo>
                <a:cubicBezTo>
                  <a:pt x="22549" y="26019"/>
                  <a:pt x="22883" y="26260"/>
                  <a:pt x="23129" y="26616"/>
                </a:cubicBezTo>
                <a:cubicBezTo>
                  <a:pt x="23283" y="26839"/>
                  <a:pt x="23381" y="27075"/>
                  <a:pt x="23538" y="27307"/>
                </a:cubicBezTo>
                <a:cubicBezTo>
                  <a:pt x="23652" y="27476"/>
                  <a:pt x="23737" y="27600"/>
                  <a:pt x="23825" y="27786"/>
                </a:cubicBezTo>
                <a:close/>
                <a:moveTo>
                  <a:pt x="25605" y="28222"/>
                </a:moveTo>
                <a:cubicBezTo>
                  <a:pt x="25802" y="28223"/>
                  <a:pt x="25450" y="27725"/>
                  <a:pt x="25393" y="27940"/>
                </a:cubicBezTo>
                <a:cubicBezTo>
                  <a:pt x="25363" y="28054"/>
                  <a:pt x="25507" y="28192"/>
                  <a:pt x="25605" y="28222"/>
                </a:cubicBezTo>
                <a:close/>
                <a:moveTo>
                  <a:pt x="27346" y="28454"/>
                </a:moveTo>
                <a:cubicBezTo>
                  <a:pt x="27064" y="28357"/>
                  <a:pt x="26902" y="28404"/>
                  <a:pt x="26834" y="28015"/>
                </a:cubicBezTo>
                <a:cubicBezTo>
                  <a:pt x="26819" y="27892"/>
                  <a:pt x="26846" y="27687"/>
                  <a:pt x="26700" y="27637"/>
                </a:cubicBezTo>
                <a:cubicBezTo>
                  <a:pt x="26572" y="27594"/>
                  <a:pt x="26618" y="27620"/>
                  <a:pt x="26634" y="27564"/>
                </a:cubicBezTo>
                <a:cubicBezTo>
                  <a:pt x="26636" y="27559"/>
                  <a:pt x="26572" y="27479"/>
                  <a:pt x="26557" y="27413"/>
                </a:cubicBezTo>
                <a:cubicBezTo>
                  <a:pt x="26530" y="27291"/>
                  <a:pt x="26480" y="27077"/>
                  <a:pt x="26505" y="26964"/>
                </a:cubicBezTo>
                <a:cubicBezTo>
                  <a:pt x="26510" y="26939"/>
                  <a:pt x="26609" y="26527"/>
                  <a:pt x="26685" y="26640"/>
                </a:cubicBezTo>
                <a:cubicBezTo>
                  <a:pt x="26906" y="26660"/>
                  <a:pt x="27057" y="26728"/>
                  <a:pt x="27121" y="26716"/>
                </a:cubicBezTo>
                <a:cubicBezTo>
                  <a:pt x="27211" y="26681"/>
                  <a:pt x="27250" y="26518"/>
                  <a:pt x="27351" y="26410"/>
                </a:cubicBezTo>
                <a:cubicBezTo>
                  <a:pt x="27592" y="26153"/>
                  <a:pt x="27773" y="26143"/>
                  <a:pt x="28024" y="25786"/>
                </a:cubicBezTo>
                <a:cubicBezTo>
                  <a:pt x="28081" y="25705"/>
                  <a:pt x="28243" y="25568"/>
                  <a:pt x="28333" y="25547"/>
                </a:cubicBezTo>
                <a:cubicBezTo>
                  <a:pt x="28391" y="25534"/>
                  <a:pt x="28294" y="25671"/>
                  <a:pt x="28420" y="25595"/>
                </a:cubicBezTo>
                <a:cubicBezTo>
                  <a:pt x="28442" y="25582"/>
                  <a:pt x="28568" y="25326"/>
                  <a:pt x="28595" y="25284"/>
                </a:cubicBezTo>
                <a:cubicBezTo>
                  <a:pt x="28651" y="25195"/>
                  <a:pt x="28837" y="24873"/>
                  <a:pt x="28945" y="24861"/>
                </a:cubicBezTo>
                <a:cubicBezTo>
                  <a:pt x="29127" y="24839"/>
                  <a:pt x="29102" y="25161"/>
                  <a:pt x="29246" y="25207"/>
                </a:cubicBezTo>
                <a:cubicBezTo>
                  <a:pt x="29373" y="25247"/>
                  <a:pt x="29659" y="25321"/>
                  <a:pt x="29539" y="25501"/>
                </a:cubicBezTo>
                <a:cubicBezTo>
                  <a:pt x="29387" y="25728"/>
                  <a:pt x="29518" y="25790"/>
                  <a:pt x="29139" y="25772"/>
                </a:cubicBezTo>
                <a:cubicBezTo>
                  <a:pt x="29140" y="25837"/>
                  <a:pt x="29156" y="25899"/>
                  <a:pt x="29125" y="26006"/>
                </a:cubicBezTo>
                <a:cubicBezTo>
                  <a:pt x="29063" y="26053"/>
                  <a:pt x="29150" y="26158"/>
                  <a:pt x="29186" y="26223"/>
                </a:cubicBezTo>
                <a:cubicBezTo>
                  <a:pt x="29251" y="26341"/>
                  <a:pt x="29517" y="26826"/>
                  <a:pt x="29474" y="26937"/>
                </a:cubicBezTo>
                <a:cubicBezTo>
                  <a:pt x="29461" y="26969"/>
                  <a:pt x="29301" y="27137"/>
                  <a:pt x="29241" y="27270"/>
                </a:cubicBezTo>
                <a:cubicBezTo>
                  <a:pt x="29165" y="27435"/>
                  <a:pt x="29150" y="27506"/>
                  <a:pt x="29041" y="27668"/>
                </a:cubicBezTo>
                <a:cubicBezTo>
                  <a:pt x="28788" y="28022"/>
                  <a:pt x="28898" y="28114"/>
                  <a:pt x="28752" y="28401"/>
                </a:cubicBezTo>
                <a:cubicBezTo>
                  <a:pt x="28636" y="28629"/>
                  <a:pt x="28334" y="28777"/>
                  <a:pt x="28177" y="28538"/>
                </a:cubicBezTo>
                <a:cubicBezTo>
                  <a:pt x="28130" y="28466"/>
                  <a:pt x="28033" y="28486"/>
                  <a:pt x="27934" y="28471"/>
                </a:cubicBezTo>
                <a:cubicBezTo>
                  <a:pt x="27705" y="28435"/>
                  <a:pt x="27805" y="28447"/>
                  <a:pt x="27603" y="28490"/>
                </a:cubicBezTo>
                <a:cubicBezTo>
                  <a:pt x="27504" y="28511"/>
                  <a:pt x="27439" y="28484"/>
                  <a:pt x="27346" y="28454"/>
                </a:cubicBezTo>
                <a:close/>
                <a:moveTo>
                  <a:pt x="31392" y="23592"/>
                </a:moveTo>
                <a:cubicBezTo>
                  <a:pt x="31495" y="23405"/>
                  <a:pt x="31539" y="23077"/>
                  <a:pt x="31326" y="22945"/>
                </a:cubicBezTo>
                <a:cubicBezTo>
                  <a:pt x="31213" y="22876"/>
                  <a:pt x="31234" y="23100"/>
                  <a:pt x="31226" y="23182"/>
                </a:cubicBezTo>
                <a:cubicBezTo>
                  <a:pt x="31215" y="23289"/>
                  <a:pt x="31222" y="23569"/>
                  <a:pt x="31335" y="23619"/>
                </a:cubicBezTo>
                <a:cubicBezTo>
                  <a:pt x="31363" y="23631"/>
                  <a:pt x="31377" y="23611"/>
                  <a:pt x="31392" y="23592"/>
                </a:cubicBezTo>
                <a:close/>
                <a:moveTo>
                  <a:pt x="30903" y="23055"/>
                </a:moveTo>
                <a:cubicBezTo>
                  <a:pt x="31100" y="23082"/>
                  <a:pt x="30795" y="22869"/>
                  <a:pt x="30790" y="22974"/>
                </a:cubicBezTo>
                <a:cubicBezTo>
                  <a:pt x="30787" y="23017"/>
                  <a:pt x="30871" y="23047"/>
                  <a:pt x="30903" y="23055"/>
                </a:cubicBezTo>
                <a:close/>
                <a:moveTo>
                  <a:pt x="30673" y="24417"/>
                </a:moveTo>
                <a:cubicBezTo>
                  <a:pt x="30530" y="24547"/>
                  <a:pt x="30482" y="24769"/>
                  <a:pt x="30632" y="24664"/>
                </a:cubicBezTo>
                <a:cubicBezTo>
                  <a:pt x="30853" y="24511"/>
                  <a:pt x="30845" y="24694"/>
                  <a:pt x="30951" y="24582"/>
                </a:cubicBezTo>
                <a:cubicBezTo>
                  <a:pt x="31050" y="24479"/>
                  <a:pt x="31160" y="24821"/>
                  <a:pt x="31193" y="24891"/>
                </a:cubicBezTo>
                <a:cubicBezTo>
                  <a:pt x="31245" y="25003"/>
                  <a:pt x="31411" y="25307"/>
                  <a:pt x="31576" y="25181"/>
                </a:cubicBezTo>
                <a:cubicBezTo>
                  <a:pt x="31712" y="25077"/>
                  <a:pt x="31642" y="24784"/>
                  <a:pt x="31796" y="24904"/>
                </a:cubicBezTo>
                <a:cubicBezTo>
                  <a:pt x="31973" y="25042"/>
                  <a:pt x="31878" y="24397"/>
                  <a:pt x="31865" y="24340"/>
                </a:cubicBezTo>
                <a:cubicBezTo>
                  <a:pt x="31840" y="24230"/>
                  <a:pt x="31754" y="23833"/>
                  <a:pt x="31570" y="23976"/>
                </a:cubicBezTo>
                <a:cubicBezTo>
                  <a:pt x="31498" y="24032"/>
                  <a:pt x="31123" y="24451"/>
                  <a:pt x="31066" y="24403"/>
                </a:cubicBezTo>
                <a:cubicBezTo>
                  <a:pt x="30947" y="24304"/>
                  <a:pt x="31050" y="24096"/>
                  <a:pt x="30673" y="24417"/>
                </a:cubicBezTo>
                <a:close/>
                <a:moveTo>
                  <a:pt x="30422" y="23258"/>
                </a:moveTo>
                <a:cubicBezTo>
                  <a:pt x="30448" y="23542"/>
                  <a:pt x="30742" y="23398"/>
                  <a:pt x="30579" y="23210"/>
                </a:cubicBezTo>
                <a:cubicBezTo>
                  <a:pt x="30516" y="23138"/>
                  <a:pt x="30432" y="23146"/>
                  <a:pt x="30422" y="23258"/>
                </a:cubicBezTo>
                <a:close/>
                <a:moveTo>
                  <a:pt x="30963" y="22772"/>
                </a:moveTo>
                <a:cubicBezTo>
                  <a:pt x="31016" y="22812"/>
                  <a:pt x="30878" y="22456"/>
                  <a:pt x="30810" y="22393"/>
                </a:cubicBezTo>
                <a:cubicBezTo>
                  <a:pt x="30648" y="22241"/>
                  <a:pt x="30121" y="22471"/>
                  <a:pt x="30136" y="21805"/>
                </a:cubicBezTo>
                <a:cubicBezTo>
                  <a:pt x="30144" y="21473"/>
                  <a:pt x="30389" y="21111"/>
                  <a:pt x="30142" y="20806"/>
                </a:cubicBezTo>
                <a:cubicBezTo>
                  <a:pt x="30022" y="20658"/>
                  <a:pt x="29699" y="20618"/>
                  <a:pt x="29655" y="20904"/>
                </a:cubicBezTo>
                <a:cubicBezTo>
                  <a:pt x="29628" y="21080"/>
                  <a:pt x="29715" y="21443"/>
                  <a:pt x="29571" y="21519"/>
                </a:cubicBezTo>
                <a:cubicBezTo>
                  <a:pt x="29490" y="21561"/>
                  <a:pt x="29538" y="21652"/>
                  <a:pt x="29566" y="21738"/>
                </a:cubicBezTo>
                <a:cubicBezTo>
                  <a:pt x="29651" y="22001"/>
                  <a:pt x="29761" y="22032"/>
                  <a:pt x="29874" y="22248"/>
                </a:cubicBezTo>
                <a:cubicBezTo>
                  <a:pt x="29994" y="22479"/>
                  <a:pt x="30143" y="22421"/>
                  <a:pt x="30390" y="22465"/>
                </a:cubicBezTo>
                <a:cubicBezTo>
                  <a:pt x="30637" y="22509"/>
                  <a:pt x="30781" y="22607"/>
                  <a:pt x="30963" y="22772"/>
                </a:cubicBezTo>
                <a:close/>
                <a:moveTo>
                  <a:pt x="29999" y="22733"/>
                </a:moveTo>
                <a:cubicBezTo>
                  <a:pt x="30217" y="22935"/>
                  <a:pt x="30117" y="22588"/>
                  <a:pt x="29964" y="22571"/>
                </a:cubicBezTo>
                <a:cubicBezTo>
                  <a:pt x="29869" y="22560"/>
                  <a:pt x="29978" y="22709"/>
                  <a:pt x="29999" y="22733"/>
                </a:cubicBezTo>
                <a:close/>
                <a:moveTo>
                  <a:pt x="29201" y="24112"/>
                </a:moveTo>
                <a:cubicBezTo>
                  <a:pt x="29339" y="23975"/>
                  <a:pt x="29689" y="23565"/>
                  <a:pt x="29630" y="23353"/>
                </a:cubicBezTo>
                <a:cubicBezTo>
                  <a:pt x="29605" y="23264"/>
                  <a:pt x="29569" y="23485"/>
                  <a:pt x="29554" y="23521"/>
                </a:cubicBezTo>
                <a:cubicBezTo>
                  <a:pt x="29492" y="23664"/>
                  <a:pt x="29044" y="24149"/>
                  <a:pt x="29079" y="24198"/>
                </a:cubicBezTo>
                <a:cubicBezTo>
                  <a:pt x="29119" y="24194"/>
                  <a:pt x="29172" y="24138"/>
                  <a:pt x="29201" y="24112"/>
                </a:cubicBezTo>
                <a:close/>
                <a:moveTo>
                  <a:pt x="29619" y="18596"/>
                </a:moveTo>
                <a:cubicBezTo>
                  <a:pt x="29542" y="18032"/>
                  <a:pt x="29129" y="18563"/>
                  <a:pt x="29219" y="19036"/>
                </a:cubicBezTo>
                <a:cubicBezTo>
                  <a:pt x="29251" y="19199"/>
                  <a:pt x="29302" y="19278"/>
                  <a:pt x="29409" y="19400"/>
                </a:cubicBezTo>
                <a:cubicBezTo>
                  <a:pt x="29520" y="19514"/>
                  <a:pt x="29528" y="19340"/>
                  <a:pt x="29548" y="19233"/>
                </a:cubicBezTo>
                <a:cubicBezTo>
                  <a:pt x="29588" y="19027"/>
                  <a:pt x="29624" y="18806"/>
                  <a:pt x="29619" y="18596"/>
                </a:cubicBezTo>
                <a:close/>
                <a:moveTo>
                  <a:pt x="8852" y="11115"/>
                </a:moveTo>
                <a:cubicBezTo>
                  <a:pt x="8966" y="11088"/>
                  <a:pt x="9073" y="11025"/>
                  <a:pt x="9235" y="10929"/>
                </a:cubicBezTo>
                <a:cubicBezTo>
                  <a:pt x="9414" y="10823"/>
                  <a:pt x="9369" y="11012"/>
                  <a:pt x="9433" y="11109"/>
                </a:cubicBezTo>
                <a:cubicBezTo>
                  <a:pt x="9506" y="11220"/>
                  <a:pt x="9635" y="11365"/>
                  <a:pt x="9718" y="11491"/>
                </a:cubicBezTo>
                <a:cubicBezTo>
                  <a:pt x="9677" y="11567"/>
                  <a:pt x="9560" y="11556"/>
                  <a:pt x="9423" y="11575"/>
                </a:cubicBezTo>
                <a:cubicBezTo>
                  <a:pt x="9042" y="11630"/>
                  <a:pt x="8925" y="11151"/>
                  <a:pt x="8852" y="11115"/>
                </a:cubicBezTo>
                <a:close/>
                <a:moveTo>
                  <a:pt x="14551" y="10679"/>
                </a:moveTo>
                <a:cubicBezTo>
                  <a:pt x="14680" y="10662"/>
                  <a:pt x="14722" y="10873"/>
                  <a:pt x="14231" y="10812"/>
                </a:cubicBezTo>
                <a:cubicBezTo>
                  <a:pt x="13884" y="10769"/>
                  <a:pt x="13512" y="10652"/>
                  <a:pt x="13386" y="11066"/>
                </a:cubicBezTo>
                <a:cubicBezTo>
                  <a:pt x="13350" y="11185"/>
                  <a:pt x="13319" y="11272"/>
                  <a:pt x="13212" y="11125"/>
                </a:cubicBezTo>
                <a:cubicBezTo>
                  <a:pt x="13079" y="10942"/>
                  <a:pt x="13297" y="10704"/>
                  <a:pt x="13502" y="10656"/>
                </a:cubicBezTo>
                <a:cubicBezTo>
                  <a:pt x="13802" y="10586"/>
                  <a:pt x="14146" y="10771"/>
                  <a:pt x="14514" y="10689"/>
                </a:cubicBezTo>
                <a:cubicBezTo>
                  <a:pt x="14528" y="10686"/>
                  <a:pt x="14537" y="10681"/>
                  <a:pt x="14551" y="10679"/>
                </a:cubicBezTo>
                <a:close/>
                <a:moveTo>
                  <a:pt x="9482" y="10695"/>
                </a:moveTo>
                <a:cubicBezTo>
                  <a:pt x="9629" y="10709"/>
                  <a:pt x="9691" y="10931"/>
                  <a:pt x="9443" y="10802"/>
                </a:cubicBezTo>
                <a:cubicBezTo>
                  <a:pt x="9335" y="10746"/>
                  <a:pt x="9410" y="10697"/>
                  <a:pt x="9482" y="10695"/>
                </a:cubicBezTo>
                <a:close/>
                <a:moveTo>
                  <a:pt x="17740" y="24336"/>
                </a:moveTo>
                <a:cubicBezTo>
                  <a:pt x="17594" y="24089"/>
                  <a:pt x="17434" y="23783"/>
                  <a:pt x="17354" y="23932"/>
                </a:cubicBezTo>
                <a:cubicBezTo>
                  <a:pt x="17192" y="24235"/>
                  <a:pt x="17133" y="24903"/>
                  <a:pt x="17453" y="25095"/>
                </a:cubicBezTo>
                <a:cubicBezTo>
                  <a:pt x="17695" y="25240"/>
                  <a:pt x="17896" y="24952"/>
                  <a:pt x="17865" y="24687"/>
                </a:cubicBezTo>
                <a:cubicBezTo>
                  <a:pt x="17850" y="24557"/>
                  <a:pt x="17800" y="24450"/>
                  <a:pt x="17740" y="24336"/>
                </a:cubicBezTo>
                <a:close/>
                <a:moveTo>
                  <a:pt x="25935" y="20490"/>
                </a:moveTo>
                <a:cubicBezTo>
                  <a:pt x="25937" y="20924"/>
                  <a:pt x="26544" y="20741"/>
                  <a:pt x="26498" y="20372"/>
                </a:cubicBezTo>
                <a:cubicBezTo>
                  <a:pt x="26462" y="20092"/>
                  <a:pt x="25994" y="20131"/>
                  <a:pt x="25935" y="20490"/>
                </a:cubicBezTo>
                <a:close/>
                <a:moveTo>
                  <a:pt x="33429" y="2618"/>
                </a:moveTo>
                <a:cubicBezTo>
                  <a:pt x="32931" y="2581"/>
                  <a:pt x="33132" y="2865"/>
                  <a:pt x="33490" y="2738"/>
                </a:cubicBezTo>
                <a:cubicBezTo>
                  <a:pt x="33659" y="2678"/>
                  <a:pt x="33523" y="2633"/>
                  <a:pt x="33429" y="2618"/>
                </a:cubicBezTo>
                <a:close/>
                <a:moveTo>
                  <a:pt x="21578" y="7879"/>
                </a:moveTo>
                <a:cubicBezTo>
                  <a:pt x="21694" y="8125"/>
                  <a:pt x="21675" y="8109"/>
                  <a:pt x="21620" y="8367"/>
                </a:cubicBezTo>
                <a:cubicBezTo>
                  <a:pt x="21560" y="8645"/>
                  <a:pt x="20764" y="9131"/>
                  <a:pt x="20951" y="8847"/>
                </a:cubicBezTo>
                <a:cubicBezTo>
                  <a:pt x="21172" y="8511"/>
                  <a:pt x="21358" y="8402"/>
                  <a:pt x="21346" y="7943"/>
                </a:cubicBezTo>
                <a:cubicBezTo>
                  <a:pt x="21343" y="7851"/>
                  <a:pt x="21321" y="7735"/>
                  <a:pt x="21356" y="7649"/>
                </a:cubicBezTo>
                <a:cubicBezTo>
                  <a:pt x="21413" y="7548"/>
                  <a:pt x="21562" y="7847"/>
                  <a:pt x="21578" y="7879"/>
                </a:cubicBezTo>
                <a:close/>
                <a:moveTo>
                  <a:pt x="13812" y="483"/>
                </a:moveTo>
                <a:cubicBezTo>
                  <a:pt x="13713" y="468"/>
                  <a:pt x="13419" y="429"/>
                  <a:pt x="13434" y="608"/>
                </a:cubicBezTo>
                <a:cubicBezTo>
                  <a:pt x="13463" y="956"/>
                  <a:pt x="14954" y="670"/>
                  <a:pt x="13812" y="483"/>
                </a:cubicBezTo>
                <a:close/>
                <a:moveTo>
                  <a:pt x="12679" y="297"/>
                </a:moveTo>
                <a:cubicBezTo>
                  <a:pt x="12506" y="282"/>
                  <a:pt x="11990" y="227"/>
                  <a:pt x="11869" y="363"/>
                </a:cubicBezTo>
                <a:cubicBezTo>
                  <a:pt x="11744" y="503"/>
                  <a:pt x="12886" y="576"/>
                  <a:pt x="12951" y="572"/>
                </a:cubicBezTo>
                <a:cubicBezTo>
                  <a:pt x="13277" y="554"/>
                  <a:pt x="13029" y="325"/>
                  <a:pt x="12764" y="304"/>
                </a:cubicBezTo>
                <a:lnTo>
                  <a:pt x="12679" y="297"/>
                </a:lnTo>
                <a:close/>
                <a:moveTo>
                  <a:pt x="11337" y="208"/>
                </a:moveTo>
                <a:cubicBezTo>
                  <a:pt x="11521" y="331"/>
                  <a:pt x="12467" y="217"/>
                  <a:pt x="12166" y="77"/>
                </a:cubicBezTo>
                <a:cubicBezTo>
                  <a:pt x="12000" y="0"/>
                  <a:pt x="11365" y="21"/>
                  <a:pt x="11323" y="171"/>
                </a:cubicBezTo>
                <a:cubicBezTo>
                  <a:pt x="11319" y="188"/>
                  <a:pt x="11327" y="196"/>
                  <a:pt x="11337" y="208"/>
                </a:cubicBezTo>
                <a:close/>
                <a:moveTo>
                  <a:pt x="24340" y="1580"/>
                </a:moveTo>
                <a:cubicBezTo>
                  <a:pt x="24395" y="1593"/>
                  <a:pt x="24915" y="1680"/>
                  <a:pt x="24922" y="1604"/>
                </a:cubicBezTo>
                <a:cubicBezTo>
                  <a:pt x="24931" y="1509"/>
                  <a:pt x="23844" y="1441"/>
                  <a:pt x="24340" y="1580"/>
                </a:cubicBezTo>
                <a:close/>
                <a:moveTo>
                  <a:pt x="23556" y="2019"/>
                </a:moveTo>
                <a:cubicBezTo>
                  <a:pt x="23524" y="2100"/>
                  <a:pt x="24114" y="2021"/>
                  <a:pt x="23811" y="1988"/>
                </a:cubicBezTo>
                <a:cubicBezTo>
                  <a:pt x="23727" y="1980"/>
                  <a:pt x="23633" y="1983"/>
                  <a:pt x="23556" y="2019"/>
                </a:cubicBezTo>
                <a:close/>
                <a:moveTo>
                  <a:pt x="23405" y="1379"/>
                </a:moveTo>
                <a:cubicBezTo>
                  <a:pt x="23104" y="1327"/>
                  <a:pt x="22975" y="1331"/>
                  <a:pt x="22679" y="1358"/>
                </a:cubicBezTo>
                <a:cubicBezTo>
                  <a:pt x="22514" y="1372"/>
                  <a:pt x="22141" y="1297"/>
                  <a:pt x="22034" y="1360"/>
                </a:cubicBezTo>
                <a:cubicBezTo>
                  <a:pt x="21868" y="1459"/>
                  <a:pt x="22450" y="1615"/>
                  <a:pt x="22510" y="1625"/>
                </a:cubicBezTo>
                <a:cubicBezTo>
                  <a:pt x="22628" y="1646"/>
                  <a:pt x="23372" y="1680"/>
                  <a:pt x="23411" y="1597"/>
                </a:cubicBezTo>
                <a:cubicBezTo>
                  <a:pt x="23439" y="1537"/>
                  <a:pt x="23113" y="1445"/>
                  <a:pt x="23308" y="1483"/>
                </a:cubicBezTo>
                <a:cubicBezTo>
                  <a:pt x="23310" y="1483"/>
                  <a:pt x="23903" y="1583"/>
                  <a:pt x="23725" y="1475"/>
                </a:cubicBezTo>
                <a:cubicBezTo>
                  <a:pt x="23650" y="1430"/>
                  <a:pt x="23491" y="1397"/>
                  <a:pt x="23405" y="1379"/>
                </a:cubicBezTo>
                <a:close/>
                <a:moveTo>
                  <a:pt x="34217" y="11198"/>
                </a:moveTo>
                <a:cubicBezTo>
                  <a:pt x="34038" y="11387"/>
                  <a:pt x="34248" y="11399"/>
                  <a:pt x="34319" y="11205"/>
                </a:cubicBezTo>
                <a:cubicBezTo>
                  <a:pt x="34348" y="11126"/>
                  <a:pt x="34254" y="11169"/>
                  <a:pt x="34217" y="11198"/>
                </a:cubicBezTo>
                <a:close/>
                <a:moveTo>
                  <a:pt x="32552" y="10781"/>
                </a:moveTo>
                <a:cubicBezTo>
                  <a:pt x="32556" y="10650"/>
                  <a:pt x="32226" y="10374"/>
                  <a:pt x="32129" y="10254"/>
                </a:cubicBezTo>
                <a:cubicBezTo>
                  <a:pt x="31992" y="10083"/>
                  <a:pt x="31800" y="9729"/>
                  <a:pt x="32209" y="9860"/>
                </a:cubicBezTo>
                <a:cubicBezTo>
                  <a:pt x="32411" y="9925"/>
                  <a:pt x="32362" y="9895"/>
                  <a:pt x="32207" y="9757"/>
                </a:cubicBezTo>
                <a:cubicBezTo>
                  <a:pt x="31808" y="9402"/>
                  <a:pt x="31386" y="9065"/>
                  <a:pt x="31047" y="8649"/>
                </a:cubicBezTo>
                <a:cubicBezTo>
                  <a:pt x="30933" y="8509"/>
                  <a:pt x="30662" y="8197"/>
                  <a:pt x="30500" y="8132"/>
                </a:cubicBezTo>
                <a:cubicBezTo>
                  <a:pt x="30473" y="8152"/>
                  <a:pt x="30681" y="8588"/>
                  <a:pt x="30707" y="8633"/>
                </a:cubicBezTo>
                <a:cubicBezTo>
                  <a:pt x="30868" y="8906"/>
                  <a:pt x="31168" y="9184"/>
                  <a:pt x="31373" y="9448"/>
                </a:cubicBezTo>
                <a:cubicBezTo>
                  <a:pt x="31641" y="9793"/>
                  <a:pt x="31823" y="10099"/>
                  <a:pt x="32041" y="10472"/>
                </a:cubicBezTo>
                <a:cubicBezTo>
                  <a:pt x="32112" y="10594"/>
                  <a:pt x="32328" y="10936"/>
                  <a:pt x="32515" y="10830"/>
                </a:cubicBezTo>
                <a:cubicBezTo>
                  <a:pt x="32539" y="10816"/>
                  <a:pt x="32544" y="10806"/>
                  <a:pt x="32552" y="10781"/>
                </a:cubicBezTo>
                <a:close/>
                <a:moveTo>
                  <a:pt x="2303" y="14673"/>
                </a:moveTo>
                <a:cubicBezTo>
                  <a:pt x="2455" y="14633"/>
                  <a:pt x="2607" y="14585"/>
                  <a:pt x="2436" y="14781"/>
                </a:cubicBezTo>
                <a:cubicBezTo>
                  <a:pt x="2200" y="15051"/>
                  <a:pt x="1783" y="14870"/>
                  <a:pt x="2070" y="14747"/>
                </a:cubicBezTo>
                <a:cubicBezTo>
                  <a:pt x="2141" y="14717"/>
                  <a:pt x="2228" y="14694"/>
                  <a:pt x="2303" y="14673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5" name="7">
            <a:extLst>
              <a:ext uri="{FF2B5EF4-FFF2-40B4-BE49-F238E27FC236}">
                <a16:creationId xmlns:a16="http://schemas.microsoft.com/office/drawing/2014/main" id="{A5C54B84-9358-47F4-8A7B-B6C956A4F207}"/>
              </a:ext>
            </a:extLst>
          </p:cNvPr>
          <p:cNvSpPr>
            <a:spLocks noEditPoints="1"/>
          </p:cNvSpPr>
          <p:nvPr/>
        </p:nvSpPr>
        <p:spPr bwMode="auto">
          <a:xfrm>
            <a:off x="1235287" y="4613339"/>
            <a:ext cx="6261934" cy="580517"/>
          </a:xfrm>
          <a:custGeom>
            <a:avLst/>
            <a:gdLst>
              <a:gd name="T0" fmla="*/ 3710 w 70592"/>
              <a:gd name="T1" fmla="*/ 6395 h 6531"/>
              <a:gd name="T2" fmla="*/ 6434 w 70592"/>
              <a:gd name="T3" fmla="*/ 5889 h 6531"/>
              <a:gd name="T4" fmla="*/ 4837 w 70592"/>
              <a:gd name="T5" fmla="*/ 5596 h 6531"/>
              <a:gd name="T6" fmla="*/ 4302 w 70592"/>
              <a:gd name="T7" fmla="*/ 5063 h 6531"/>
              <a:gd name="T8" fmla="*/ 1434 w 70592"/>
              <a:gd name="T9" fmla="*/ 4301 h 6531"/>
              <a:gd name="T10" fmla="*/ 2787 w 70592"/>
              <a:gd name="T11" fmla="*/ 4089 h 6531"/>
              <a:gd name="T12" fmla="*/ 2435 w 70592"/>
              <a:gd name="T13" fmla="*/ 3716 h 6531"/>
              <a:gd name="T14" fmla="*/ 7394 w 70592"/>
              <a:gd name="T15" fmla="*/ 3338 h 6531"/>
              <a:gd name="T16" fmla="*/ 9953 w 70592"/>
              <a:gd name="T17" fmla="*/ 3537 h 6531"/>
              <a:gd name="T18" fmla="*/ 10949 w 70592"/>
              <a:gd name="T19" fmla="*/ 3102 h 6531"/>
              <a:gd name="T20" fmla="*/ 13070 w 70592"/>
              <a:gd name="T21" fmla="*/ 2886 h 6531"/>
              <a:gd name="T22" fmla="*/ 15556 w 70592"/>
              <a:gd name="T23" fmla="*/ 3039 h 6531"/>
              <a:gd name="T24" fmla="*/ 17091 w 70592"/>
              <a:gd name="T25" fmla="*/ 1856 h 6531"/>
              <a:gd name="T26" fmla="*/ 18115 w 70592"/>
              <a:gd name="T27" fmla="*/ 87 h 6531"/>
              <a:gd name="T28" fmla="*/ 17418 w 70592"/>
              <a:gd name="T29" fmla="*/ 1167 h 6531"/>
              <a:gd name="T30" fmla="*/ 18824 w 70592"/>
              <a:gd name="T31" fmla="*/ 2254 h 6531"/>
              <a:gd name="T32" fmla="*/ 17669 w 70592"/>
              <a:gd name="T33" fmla="*/ 3918 h 6531"/>
              <a:gd name="T34" fmla="*/ 17861 w 70592"/>
              <a:gd name="T35" fmla="*/ 4218 h 6531"/>
              <a:gd name="T36" fmla="*/ 16709 w 70592"/>
              <a:gd name="T37" fmla="*/ 4446 h 6531"/>
              <a:gd name="T38" fmla="*/ 17645 w 70592"/>
              <a:gd name="T39" fmla="*/ 4717 h 6531"/>
              <a:gd name="T40" fmla="*/ 21465 w 70592"/>
              <a:gd name="T41" fmla="*/ 5281 h 6531"/>
              <a:gd name="T42" fmla="*/ 25779 w 70592"/>
              <a:gd name="T43" fmla="*/ 5016 h 6531"/>
              <a:gd name="T44" fmla="*/ 26573 w 70592"/>
              <a:gd name="T45" fmla="*/ 4582 h 6531"/>
              <a:gd name="T46" fmla="*/ 28361 w 70592"/>
              <a:gd name="T47" fmla="*/ 3747 h 6531"/>
              <a:gd name="T48" fmla="*/ 30059 w 70592"/>
              <a:gd name="T49" fmla="*/ 2523 h 6531"/>
              <a:gd name="T50" fmla="*/ 33193 w 70592"/>
              <a:gd name="T51" fmla="*/ 2341 h 6531"/>
              <a:gd name="T52" fmla="*/ 37604 w 70592"/>
              <a:gd name="T53" fmla="*/ 2148 h 6531"/>
              <a:gd name="T54" fmla="*/ 42417 w 70592"/>
              <a:gd name="T55" fmla="*/ 1505 h 6531"/>
              <a:gd name="T56" fmla="*/ 44979 w 70592"/>
              <a:gd name="T57" fmla="*/ 786 h 6531"/>
              <a:gd name="T58" fmla="*/ 48124 w 70592"/>
              <a:gd name="T59" fmla="*/ 1293 h 6531"/>
              <a:gd name="T60" fmla="*/ 49080 w 70592"/>
              <a:gd name="T61" fmla="*/ 2097 h 6531"/>
              <a:gd name="T62" fmla="*/ 52303 w 70592"/>
              <a:gd name="T63" fmla="*/ 1144 h 6531"/>
              <a:gd name="T64" fmla="*/ 54980 w 70592"/>
              <a:gd name="T65" fmla="*/ 987 h 6531"/>
              <a:gd name="T66" fmla="*/ 59473 w 70592"/>
              <a:gd name="T67" fmla="*/ 828 h 6531"/>
              <a:gd name="T68" fmla="*/ 62750 w 70592"/>
              <a:gd name="T69" fmla="*/ 1063 h 6531"/>
              <a:gd name="T70" fmla="*/ 65107 w 70592"/>
              <a:gd name="T71" fmla="*/ 935 h 6531"/>
              <a:gd name="T72" fmla="*/ 68906 w 70592"/>
              <a:gd name="T73" fmla="*/ 1963 h 6531"/>
              <a:gd name="T74" fmla="*/ 67624 w 70592"/>
              <a:gd name="T75" fmla="*/ 3410 h 6531"/>
              <a:gd name="T76" fmla="*/ 63950 w 70592"/>
              <a:gd name="T77" fmla="*/ 4999 h 6531"/>
              <a:gd name="T78" fmla="*/ 66643 w 70592"/>
              <a:gd name="T79" fmla="*/ 6089 h 6531"/>
              <a:gd name="T80" fmla="*/ 6799 w 70592"/>
              <a:gd name="T81" fmla="*/ 3222 h 6531"/>
              <a:gd name="T82" fmla="*/ 440 w 70592"/>
              <a:gd name="T83" fmla="*/ 4473 h 6531"/>
              <a:gd name="T84" fmla="*/ 5922 w 70592"/>
              <a:gd name="T85" fmla="*/ 3152 h 6531"/>
              <a:gd name="T86" fmla="*/ 11133 w 70592"/>
              <a:gd name="T87" fmla="*/ 2737 h 6531"/>
              <a:gd name="T88" fmla="*/ 16450 w 70592"/>
              <a:gd name="T89" fmla="*/ 1736 h 6531"/>
              <a:gd name="T90" fmla="*/ 16252 w 70592"/>
              <a:gd name="T91" fmla="*/ 2561 h 6531"/>
              <a:gd name="T92" fmla="*/ 20769 w 70592"/>
              <a:gd name="T93" fmla="*/ 4777 h 6531"/>
              <a:gd name="T94" fmla="*/ 20769 w 70592"/>
              <a:gd name="T95" fmla="*/ 4777 h 6531"/>
              <a:gd name="T96" fmla="*/ 22816 w 70592"/>
              <a:gd name="T97" fmla="*/ 4549 h 6531"/>
              <a:gd name="T98" fmla="*/ 23539 w 70592"/>
              <a:gd name="T99" fmla="*/ 4959 h 6531"/>
              <a:gd name="T100" fmla="*/ 9163 w 70592"/>
              <a:gd name="T101" fmla="*/ 3157 h 6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0592" h="6531">
                <a:moveTo>
                  <a:pt x="65104" y="6520"/>
                </a:moveTo>
                <a:lnTo>
                  <a:pt x="4429" y="6520"/>
                </a:lnTo>
                <a:cubicBezTo>
                  <a:pt x="4227" y="6531"/>
                  <a:pt x="4043" y="6494"/>
                  <a:pt x="3710" y="6395"/>
                </a:cubicBezTo>
                <a:cubicBezTo>
                  <a:pt x="3464" y="6320"/>
                  <a:pt x="2011" y="5888"/>
                  <a:pt x="1901" y="5786"/>
                </a:cubicBezTo>
                <a:cubicBezTo>
                  <a:pt x="1999" y="5708"/>
                  <a:pt x="4524" y="5902"/>
                  <a:pt x="4955" y="5917"/>
                </a:cubicBezTo>
                <a:cubicBezTo>
                  <a:pt x="5479" y="5935"/>
                  <a:pt x="5913" y="5916"/>
                  <a:pt x="6434" y="5889"/>
                </a:cubicBezTo>
                <a:cubicBezTo>
                  <a:pt x="6903" y="5865"/>
                  <a:pt x="7424" y="5913"/>
                  <a:pt x="7872" y="5872"/>
                </a:cubicBezTo>
                <a:cubicBezTo>
                  <a:pt x="8384" y="5825"/>
                  <a:pt x="7220" y="5768"/>
                  <a:pt x="7215" y="5768"/>
                </a:cubicBezTo>
                <a:cubicBezTo>
                  <a:pt x="6615" y="5751"/>
                  <a:pt x="5351" y="5790"/>
                  <a:pt x="4837" y="5596"/>
                </a:cubicBezTo>
                <a:cubicBezTo>
                  <a:pt x="4488" y="5465"/>
                  <a:pt x="4293" y="5332"/>
                  <a:pt x="3903" y="5242"/>
                </a:cubicBezTo>
                <a:cubicBezTo>
                  <a:pt x="3825" y="5224"/>
                  <a:pt x="3047" y="5109"/>
                  <a:pt x="3085" y="5040"/>
                </a:cubicBezTo>
                <a:cubicBezTo>
                  <a:pt x="3144" y="4933"/>
                  <a:pt x="4142" y="5064"/>
                  <a:pt x="4302" y="5063"/>
                </a:cubicBezTo>
                <a:cubicBezTo>
                  <a:pt x="4747" y="5062"/>
                  <a:pt x="4580" y="4847"/>
                  <a:pt x="4223" y="4761"/>
                </a:cubicBezTo>
                <a:cubicBezTo>
                  <a:pt x="3635" y="4620"/>
                  <a:pt x="2952" y="4618"/>
                  <a:pt x="2348" y="4572"/>
                </a:cubicBezTo>
                <a:cubicBezTo>
                  <a:pt x="1960" y="4542"/>
                  <a:pt x="1810" y="4378"/>
                  <a:pt x="1434" y="4301"/>
                </a:cubicBezTo>
                <a:cubicBezTo>
                  <a:pt x="1348" y="4283"/>
                  <a:pt x="0" y="4036"/>
                  <a:pt x="849" y="4035"/>
                </a:cubicBezTo>
                <a:cubicBezTo>
                  <a:pt x="1243" y="4035"/>
                  <a:pt x="1495" y="4083"/>
                  <a:pt x="1875" y="4140"/>
                </a:cubicBezTo>
                <a:cubicBezTo>
                  <a:pt x="2269" y="4199"/>
                  <a:pt x="2407" y="4169"/>
                  <a:pt x="2787" y="4089"/>
                </a:cubicBezTo>
                <a:cubicBezTo>
                  <a:pt x="2962" y="4052"/>
                  <a:pt x="2755" y="3967"/>
                  <a:pt x="2685" y="3950"/>
                </a:cubicBezTo>
                <a:cubicBezTo>
                  <a:pt x="2566" y="3920"/>
                  <a:pt x="2041" y="3875"/>
                  <a:pt x="2002" y="3844"/>
                </a:cubicBezTo>
                <a:cubicBezTo>
                  <a:pt x="2014" y="3832"/>
                  <a:pt x="2377" y="3735"/>
                  <a:pt x="2435" y="3716"/>
                </a:cubicBezTo>
                <a:cubicBezTo>
                  <a:pt x="2778" y="3598"/>
                  <a:pt x="3179" y="3536"/>
                  <a:pt x="3540" y="3457"/>
                </a:cubicBezTo>
                <a:cubicBezTo>
                  <a:pt x="4159" y="3320"/>
                  <a:pt x="4581" y="3373"/>
                  <a:pt x="5203" y="3393"/>
                </a:cubicBezTo>
                <a:cubicBezTo>
                  <a:pt x="5932" y="3417"/>
                  <a:pt x="6671" y="3450"/>
                  <a:pt x="7394" y="3338"/>
                </a:cubicBezTo>
                <a:cubicBezTo>
                  <a:pt x="7743" y="3284"/>
                  <a:pt x="8102" y="3223"/>
                  <a:pt x="8453" y="3288"/>
                </a:cubicBezTo>
                <a:cubicBezTo>
                  <a:pt x="8674" y="3328"/>
                  <a:pt x="8704" y="3316"/>
                  <a:pt x="8913" y="3322"/>
                </a:cubicBezTo>
                <a:cubicBezTo>
                  <a:pt x="9244" y="3331"/>
                  <a:pt x="9370" y="3575"/>
                  <a:pt x="9953" y="3537"/>
                </a:cubicBezTo>
                <a:cubicBezTo>
                  <a:pt x="10314" y="3513"/>
                  <a:pt x="10587" y="3487"/>
                  <a:pt x="10956" y="3492"/>
                </a:cubicBezTo>
                <a:cubicBezTo>
                  <a:pt x="10989" y="3492"/>
                  <a:pt x="11588" y="3518"/>
                  <a:pt x="11531" y="3456"/>
                </a:cubicBezTo>
                <a:cubicBezTo>
                  <a:pt x="11444" y="3362"/>
                  <a:pt x="10905" y="3276"/>
                  <a:pt x="10949" y="3102"/>
                </a:cubicBezTo>
                <a:cubicBezTo>
                  <a:pt x="10966" y="3031"/>
                  <a:pt x="10728" y="3008"/>
                  <a:pt x="10673" y="2997"/>
                </a:cubicBezTo>
                <a:cubicBezTo>
                  <a:pt x="9641" y="2790"/>
                  <a:pt x="11171" y="2911"/>
                  <a:pt x="11329" y="2927"/>
                </a:cubicBezTo>
                <a:cubicBezTo>
                  <a:pt x="11910" y="2988"/>
                  <a:pt x="12495" y="3004"/>
                  <a:pt x="13070" y="2886"/>
                </a:cubicBezTo>
                <a:cubicBezTo>
                  <a:pt x="13328" y="2833"/>
                  <a:pt x="13511" y="2904"/>
                  <a:pt x="13771" y="2941"/>
                </a:cubicBezTo>
                <a:cubicBezTo>
                  <a:pt x="14042" y="2980"/>
                  <a:pt x="14273" y="3033"/>
                  <a:pt x="14537" y="3079"/>
                </a:cubicBezTo>
                <a:cubicBezTo>
                  <a:pt x="14945" y="3151"/>
                  <a:pt x="15167" y="3020"/>
                  <a:pt x="15556" y="3039"/>
                </a:cubicBezTo>
                <a:cubicBezTo>
                  <a:pt x="15869" y="3053"/>
                  <a:pt x="16098" y="3106"/>
                  <a:pt x="16431" y="3099"/>
                </a:cubicBezTo>
                <a:cubicBezTo>
                  <a:pt x="16650" y="3094"/>
                  <a:pt x="17906" y="3054"/>
                  <a:pt x="17881" y="2728"/>
                </a:cubicBezTo>
                <a:cubicBezTo>
                  <a:pt x="17857" y="2424"/>
                  <a:pt x="17129" y="2162"/>
                  <a:pt x="17091" y="1856"/>
                </a:cubicBezTo>
                <a:cubicBezTo>
                  <a:pt x="17068" y="1673"/>
                  <a:pt x="17140" y="1684"/>
                  <a:pt x="17043" y="1442"/>
                </a:cubicBezTo>
                <a:cubicBezTo>
                  <a:pt x="16875" y="1020"/>
                  <a:pt x="16944" y="981"/>
                  <a:pt x="17245" y="658"/>
                </a:cubicBezTo>
                <a:cubicBezTo>
                  <a:pt x="17494" y="391"/>
                  <a:pt x="17761" y="200"/>
                  <a:pt x="18115" y="87"/>
                </a:cubicBezTo>
                <a:cubicBezTo>
                  <a:pt x="18387" y="0"/>
                  <a:pt x="18526" y="54"/>
                  <a:pt x="18244" y="272"/>
                </a:cubicBezTo>
                <a:cubicBezTo>
                  <a:pt x="18045" y="425"/>
                  <a:pt x="17950" y="473"/>
                  <a:pt x="17931" y="735"/>
                </a:cubicBezTo>
                <a:cubicBezTo>
                  <a:pt x="17911" y="1029"/>
                  <a:pt x="17537" y="867"/>
                  <a:pt x="17418" y="1167"/>
                </a:cubicBezTo>
                <a:cubicBezTo>
                  <a:pt x="17316" y="1421"/>
                  <a:pt x="17533" y="1573"/>
                  <a:pt x="17758" y="1599"/>
                </a:cubicBezTo>
                <a:cubicBezTo>
                  <a:pt x="18038" y="1632"/>
                  <a:pt x="18023" y="1661"/>
                  <a:pt x="18249" y="1839"/>
                </a:cubicBezTo>
                <a:cubicBezTo>
                  <a:pt x="18448" y="1995"/>
                  <a:pt x="18617" y="2112"/>
                  <a:pt x="18824" y="2254"/>
                </a:cubicBezTo>
                <a:cubicBezTo>
                  <a:pt x="19160" y="2486"/>
                  <a:pt x="18827" y="2468"/>
                  <a:pt x="19159" y="2661"/>
                </a:cubicBezTo>
                <a:cubicBezTo>
                  <a:pt x="19439" y="2825"/>
                  <a:pt x="19632" y="3012"/>
                  <a:pt x="19432" y="3349"/>
                </a:cubicBezTo>
                <a:cubicBezTo>
                  <a:pt x="19125" y="3816"/>
                  <a:pt x="18189" y="3936"/>
                  <a:pt x="17669" y="3918"/>
                </a:cubicBezTo>
                <a:cubicBezTo>
                  <a:pt x="17343" y="3907"/>
                  <a:pt x="17036" y="3805"/>
                  <a:pt x="16706" y="3780"/>
                </a:cubicBezTo>
                <a:cubicBezTo>
                  <a:pt x="16388" y="3759"/>
                  <a:pt x="16761" y="3899"/>
                  <a:pt x="16835" y="3923"/>
                </a:cubicBezTo>
                <a:cubicBezTo>
                  <a:pt x="16998" y="3972"/>
                  <a:pt x="17789" y="4161"/>
                  <a:pt x="17861" y="4218"/>
                </a:cubicBezTo>
                <a:cubicBezTo>
                  <a:pt x="18011" y="4337"/>
                  <a:pt x="17157" y="4258"/>
                  <a:pt x="17126" y="4255"/>
                </a:cubicBezTo>
                <a:cubicBezTo>
                  <a:pt x="17124" y="4254"/>
                  <a:pt x="16389" y="4142"/>
                  <a:pt x="16628" y="4232"/>
                </a:cubicBezTo>
                <a:cubicBezTo>
                  <a:pt x="16847" y="4315"/>
                  <a:pt x="17287" y="4473"/>
                  <a:pt x="16709" y="4446"/>
                </a:cubicBezTo>
                <a:cubicBezTo>
                  <a:pt x="16598" y="4441"/>
                  <a:pt x="16250" y="4398"/>
                  <a:pt x="16169" y="4413"/>
                </a:cubicBezTo>
                <a:cubicBezTo>
                  <a:pt x="16266" y="4540"/>
                  <a:pt x="16784" y="4604"/>
                  <a:pt x="16947" y="4608"/>
                </a:cubicBezTo>
                <a:cubicBezTo>
                  <a:pt x="17026" y="4608"/>
                  <a:pt x="17690" y="4595"/>
                  <a:pt x="17645" y="4717"/>
                </a:cubicBezTo>
                <a:cubicBezTo>
                  <a:pt x="17621" y="4781"/>
                  <a:pt x="17515" y="4797"/>
                  <a:pt x="17763" y="4836"/>
                </a:cubicBezTo>
                <a:cubicBezTo>
                  <a:pt x="18392" y="4936"/>
                  <a:pt x="19084" y="4992"/>
                  <a:pt x="19724" y="5066"/>
                </a:cubicBezTo>
                <a:cubicBezTo>
                  <a:pt x="20286" y="5130"/>
                  <a:pt x="20911" y="5189"/>
                  <a:pt x="21465" y="5281"/>
                </a:cubicBezTo>
                <a:cubicBezTo>
                  <a:pt x="22102" y="5387"/>
                  <a:pt x="22009" y="5451"/>
                  <a:pt x="22688" y="5300"/>
                </a:cubicBezTo>
                <a:cubicBezTo>
                  <a:pt x="23411" y="5140"/>
                  <a:pt x="23550" y="5177"/>
                  <a:pt x="24262" y="5201"/>
                </a:cubicBezTo>
                <a:cubicBezTo>
                  <a:pt x="24779" y="5213"/>
                  <a:pt x="25256" y="5061"/>
                  <a:pt x="25779" y="5016"/>
                </a:cubicBezTo>
                <a:cubicBezTo>
                  <a:pt x="25981" y="4998"/>
                  <a:pt x="27252" y="4908"/>
                  <a:pt x="27325" y="4801"/>
                </a:cubicBezTo>
                <a:cubicBezTo>
                  <a:pt x="27364" y="4745"/>
                  <a:pt x="27297" y="4531"/>
                  <a:pt x="27120" y="4525"/>
                </a:cubicBezTo>
                <a:cubicBezTo>
                  <a:pt x="26999" y="4522"/>
                  <a:pt x="26720" y="4572"/>
                  <a:pt x="26573" y="4582"/>
                </a:cubicBezTo>
                <a:cubicBezTo>
                  <a:pt x="26452" y="4590"/>
                  <a:pt x="25466" y="4654"/>
                  <a:pt x="25806" y="4296"/>
                </a:cubicBezTo>
                <a:cubicBezTo>
                  <a:pt x="25992" y="4101"/>
                  <a:pt x="26625" y="3989"/>
                  <a:pt x="26907" y="3922"/>
                </a:cubicBezTo>
                <a:cubicBezTo>
                  <a:pt x="27465" y="3787"/>
                  <a:pt x="27798" y="3779"/>
                  <a:pt x="28361" y="3747"/>
                </a:cubicBezTo>
                <a:cubicBezTo>
                  <a:pt x="28737" y="3726"/>
                  <a:pt x="28996" y="3664"/>
                  <a:pt x="29280" y="3404"/>
                </a:cubicBezTo>
                <a:cubicBezTo>
                  <a:pt x="29636" y="3076"/>
                  <a:pt x="29010" y="3180"/>
                  <a:pt x="29450" y="2970"/>
                </a:cubicBezTo>
                <a:cubicBezTo>
                  <a:pt x="29754" y="2826"/>
                  <a:pt x="29827" y="2755"/>
                  <a:pt x="30059" y="2523"/>
                </a:cubicBezTo>
                <a:cubicBezTo>
                  <a:pt x="30367" y="2214"/>
                  <a:pt x="30523" y="2386"/>
                  <a:pt x="30884" y="2390"/>
                </a:cubicBezTo>
                <a:cubicBezTo>
                  <a:pt x="31143" y="2394"/>
                  <a:pt x="31357" y="2369"/>
                  <a:pt x="31630" y="2386"/>
                </a:cubicBezTo>
                <a:cubicBezTo>
                  <a:pt x="32344" y="2431"/>
                  <a:pt x="32455" y="2491"/>
                  <a:pt x="33193" y="2341"/>
                </a:cubicBezTo>
                <a:cubicBezTo>
                  <a:pt x="33574" y="2264"/>
                  <a:pt x="34400" y="2053"/>
                  <a:pt x="34752" y="2107"/>
                </a:cubicBezTo>
                <a:cubicBezTo>
                  <a:pt x="35169" y="2171"/>
                  <a:pt x="35234" y="2184"/>
                  <a:pt x="35668" y="2121"/>
                </a:cubicBezTo>
                <a:cubicBezTo>
                  <a:pt x="36476" y="2002"/>
                  <a:pt x="36821" y="2085"/>
                  <a:pt x="37604" y="2148"/>
                </a:cubicBezTo>
                <a:cubicBezTo>
                  <a:pt x="38211" y="2198"/>
                  <a:pt x="39335" y="2107"/>
                  <a:pt x="39881" y="1845"/>
                </a:cubicBezTo>
                <a:cubicBezTo>
                  <a:pt x="40396" y="1598"/>
                  <a:pt x="40430" y="1603"/>
                  <a:pt x="40951" y="1826"/>
                </a:cubicBezTo>
                <a:cubicBezTo>
                  <a:pt x="41569" y="2070"/>
                  <a:pt x="41820" y="1656"/>
                  <a:pt x="42417" y="1505"/>
                </a:cubicBezTo>
                <a:cubicBezTo>
                  <a:pt x="42664" y="1442"/>
                  <a:pt x="42906" y="1388"/>
                  <a:pt x="43156" y="1322"/>
                </a:cubicBezTo>
                <a:cubicBezTo>
                  <a:pt x="43490" y="1234"/>
                  <a:pt x="43842" y="1257"/>
                  <a:pt x="44144" y="1160"/>
                </a:cubicBezTo>
                <a:cubicBezTo>
                  <a:pt x="44445" y="1063"/>
                  <a:pt x="44552" y="850"/>
                  <a:pt x="44979" y="786"/>
                </a:cubicBezTo>
                <a:cubicBezTo>
                  <a:pt x="45337" y="733"/>
                  <a:pt x="45684" y="805"/>
                  <a:pt x="45982" y="1008"/>
                </a:cubicBezTo>
                <a:cubicBezTo>
                  <a:pt x="46321" y="1239"/>
                  <a:pt x="46672" y="1265"/>
                  <a:pt x="47075" y="1282"/>
                </a:cubicBezTo>
                <a:cubicBezTo>
                  <a:pt x="47425" y="1297"/>
                  <a:pt x="47783" y="1277"/>
                  <a:pt x="48124" y="1293"/>
                </a:cubicBezTo>
                <a:cubicBezTo>
                  <a:pt x="48473" y="1309"/>
                  <a:pt x="48853" y="1399"/>
                  <a:pt x="48466" y="1768"/>
                </a:cubicBezTo>
                <a:cubicBezTo>
                  <a:pt x="48351" y="1877"/>
                  <a:pt x="47602" y="2451"/>
                  <a:pt x="47844" y="2630"/>
                </a:cubicBezTo>
                <a:cubicBezTo>
                  <a:pt x="48092" y="2814"/>
                  <a:pt x="48839" y="2225"/>
                  <a:pt x="49080" y="2097"/>
                </a:cubicBezTo>
                <a:cubicBezTo>
                  <a:pt x="49493" y="1876"/>
                  <a:pt x="49865" y="1929"/>
                  <a:pt x="50297" y="1759"/>
                </a:cubicBezTo>
                <a:cubicBezTo>
                  <a:pt x="50576" y="1649"/>
                  <a:pt x="50774" y="1546"/>
                  <a:pt x="51072" y="1452"/>
                </a:cubicBezTo>
                <a:cubicBezTo>
                  <a:pt x="51570" y="1294"/>
                  <a:pt x="51763" y="1196"/>
                  <a:pt x="52303" y="1144"/>
                </a:cubicBezTo>
                <a:cubicBezTo>
                  <a:pt x="52668" y="1109"/>
                  <a:pt x="52796" y="1094"/>
                  <a:pt x="53151" y="990"/>
                </a:cubicBezTo>
                <a:cubicBezTo>
                  <a:pt x="53469" y="896"/>
                  <a:pt x="53653" y="1008"/>
                  <a:pt x="53986" y="1014"/>
                </a:cubicBezTo>
                <a:cubicBezTo>
                  <a:pt x="54309" y="1021"/>
                  <a:pt x="54642" y="982"/>
                  <a:pt x="54980" y="987"/>
                </a:cubicBezTo>
                <a:cubicBezTo>
                  <a:pt x="55509" y="994"/>
                  <a:pt x="55724" y="996"/>
                  <a:pt x="56257" y="902"/>
                </a:cubicBezTo>
                <a:cubicBezTo>
                  <a:pt x="57024" y="767"/>
                  <a:pt x="57180" y="813"/>
                  <a:pt x="57929" y="987"/>
                </a:cubicBezTo>
                <a:cubicBezTo>
                  <a:pt x="58523" y="1125"/>
                  <a:pt x="58859" y="628"/>
                  <a:pt x="59473" y="828"/>
                </a:cubicBezTo>
                <a:cubicBezTo>
                  <a:pt x="60194" y="1070"/>
                  <a:pt x="60042" y="1148"/>
                  <a:pt x="60857" y="1044"/>
                </a:cubicBezTo>
                <a:cubicBezTo>
                  <a:pt x="61222" y="997"/>
                  <a:pt x="61565" y="1011"/>
                  <a:pt x="61926" y="959"/>
                </a:cubicBezTo>
                <a:cubicBezTo>
                  <a:pt x="62432" y="886"/>
                  <a:pt x="62393" y="1077"/>
                  <a:pt x="62750" y="1063"/>
                </a:cubicBezTo>
                <a:cubicBezTo>
                  <a:pt x="62976" y="1054"/>
                  <a:pt x="63366" y="952"/>
                  <a:pt x="63616" y="913"/>
                </a:cubicBezTo>
                <a:cubicBezTo>
                  <a:pt x="63952" y="860"/>
                  <a:pt x="64016" y="824"/>
                  <a:pt x="64325" y="710"/>
                </a:cubicBezTo>
                <a:cubicBezTo>
                  <a:pt x="64683" y="579"/>
                  <a:pt x="64766" y="797"/>
                  <a:pt x="65107" y="935"/>
                </a:cubicBezTo>
                <a:cubicBezTo>
                  <a:pt x="65686" y="1153"/>
                  <a:pt x="66060" y="930"/>
                  <a:pt x="66662" y="1286"/>
                </a:cubicBezTo>
                <a:cubicBezTo>
                  <a:pt x="67119" y="1557"/>
                  <a:pt x="67250" y="1672"/>
                  <a:pt x="67798" y="1657"/>
                </a:cubicBezTo>
                <a:cubicBezTo>
                  <a:pt x="68197" y="1645"/>
                  <a:pt x="68587" y="1709"/>
                  <a:pt x="68906" y="1963"/>
                </a:cubicBezTo>
                <a:cubicBezTo>
                  <a:pt x="69312" y="2286"/>
                  <a:pt x="70051" y="2073"/>
                  <a:pt x="70317" y="2360"/>
                </a:cubicBezTo>
                <a:cubicBezTo>
                  <a:pt x="70592" y="2657"/>
                  <a:pt x="69514" y="2983"/>
                  <a:pt x="69324" y="3012"/>
                </a:cubicBezTo>
                <a:cubicBezTo>
                  <a:pt x="68638" y="3120"/>
                  <a:pt x="68274" y="3238"/>
                  <a:pt x="67624" y="3410"/>
                </a:cubicBezTo>
                <a:cubicBezTo>
                  <a:pt x="67254" y="3508"/>
                  <a:pt x="66745" y="3704"/>
                  <a:pt x="66452" y="3952"/>
                </a:cubicBezTo>
                <a:cubicBezTo>
                  <a:pt x="66011" y="4326"/>
                  <a:pt x="66780" y="4395"/>
                  <a:pt x="65596" y="4450"/>
                </a:cubicBezTo>
                <a:cubicBezTo>
                  <a:pt x="65154" y="4470"/>
                  <a:pt x="64201" y="4588"/>
                  <a:pt x="63950" y="4999"/>
                </a:cubicBezTo>
                <a:cubicBezTo>
                  <a:pt x="63667" y="5461"/>
                  <a:pt x="64859" y="5607"/>
                  <a:pt x="65111" y="5628"/>
                </a:cubicBezTo>
                <a:cubicBezTo>
                  <a:pt x="65767" y="5682"/>
                  <a:pt x="66347" y="5754"/>
                  <a:pt x="67012" y="5768"/>
                </a:cubicBezTo>
                <a:cubicBezTo>
                  <a:pt x="67834" y="5786"/>
                  <a:pt x="66830" y="6031"/>
                  <a:pt x="66643" y="6089"/>
                </a:cubicBezTo>
                <a:cubicBezTo>
                  <a:pt x="66201" y="6228"/>
                  <a:pt x="65554" y="6520"/>
                  <a:pt x="65104" y="6520"/>
                </a:cubicBezTo>
                <a:close/>
                <a:moveTo>
                  <a:pt x="6198" y="3097"/>
                </a:moveTo>
                <a:cubicBezTo>
                  <a:pt x="6355" y="3014"/>
                  <a:pt x="7210" y="3213"/>
                  <a:pt x="6799" y="3222"/>
                </a:cubicBezTo>
                <a:cubicBezTo>
                  <a:pt x="6727" y="3224"/>
                  <a:pt x="6195" y="3184"/>
                  <a:pt x="6198" y="3097"/>
                </a:cubicBezTo>
                <a:close/>
                <a:moveTo>
                  <a:pt x="895" y="4581"/>
                </a:moveTo>
                <a:cubicBezTo>
                  <a:pt x="1060" y="4523"/>
                  <a:pt x="266" y="4353"/>
                  <a:pt x="440" y="4473"/>
                </a:cubicBezTo>
                <a:cubicBezTo>
                  <a:pt x="536" y="4539"/>
                  <a:pt x="780" y="4591"/>
                  <a:pt x="895" y="4581"/>
                </a:cubicBezTo>
                <a:close/>
                <a:moveTo>
                  <a:pt x="5363" y="3026"/>
                </a:moveTo>
                <a:cubicBezTo>
                  <a:pt x="5454" y="3035"/>
                  <a:pt x="5869" y="3098"/>
                  <a:pt x="5922" y="3152"/>
                </a:cubicBezTo>
                <a:cubicBezTo>
                  <a:pt x="5895" y="3202"/>
                  <a:pt x="5033" y="3007"/>
                  <a:pt x="5363" y="3026"/>
                </a:cubicBezTo>
                <a:close/>
                <a:moveTo>
                  <a:pt x="11157" y="2603"/>
                </a:moveTo>
                <a:cubicBezTo>
                  <a:pt x="11540" y="2635"/>
                  <a:pt x="11634" y="2741"/>
                  <a:pt x="11133" y="2737"/>
                </a:cubicBezTo>
                <a:cubicBezTo>
                  <a:pt x="10998" y="2736"/>
                  <a:pt x="10245" y="2697"/>
                  <a:pt x="10167" y="2641"/>
                </a:cubicBezTo>
                <a:cubicBezTo>
                  <a:pt x="10234" y="2588"/>
                  <a:pt x="11004" y="2596"/>
                  <a:pt x="11157" y="2603"/>
                </a:cubicBezTo>
                <a:close/>
                <a:moveTo>
                  <a:pt x="16450" y="1736"/>
                </a:moveTo>
                <a:cubicBezTo>
                  <a:pt x="16792" y="1825"/>
                  <a:pt x="17474" y="2317"/>
                  <a:pt x="17560" y="2664"/>
                </a:cubicBezTo>
                <a:cubicBezTo>
                  <a:pt x="17610" y="2869"/>
                  <a:pt x="17065" y="2739"/>
                  <a:pt x="16986" y="2715"/>
                </a:cubicBezTo>
                <a:cubicBezTo>
                  <a:pt x="16665" y="2617"/>
                  <a:pt x="16580" y="2606"/>
                  <a:pt x="16252" y="2561"/>
                </a:cubicBezTo>
                <a:cubicBezTo>
                  <a:pt x="15931" y="2517"/>
                  <a:pt x="16455" y="2532"/>
                  <a:pt x="16407" y="2215"/>
                </a:cubicBezTo>
                <a:cubicBezTo>
                  <a:pt x="16376" y="2012"/>
                  <a:pt x="16111" y="1683"/>
                  <a:pt x="16450" y="1736"/>
                </a:cubicBezTo>
                <a:close/>
                <a:moveTo>
                  <a:pt x="20769" y="4777"/>
                </a:moveTo>
                <a:cubicBezTo>
                  <a:pt x="20694" y="4780"/>
                  <a:pt x="20062" y="4812"/>
                  <a:pt x="20037" y="4832"/>
                </a:cubicBezTo>
                <a:cubicBezTo>
                  <a:pt x="20051" y="4861"/>
                  <a:pt x="20974" y="5050"/>
                  <a:pt x="21065" y="4863"/>
                </a:cubicBezTo>
                <a:cubicBezTo>
                  <a:pt x="21112" y="4767"/>
                  <a:pt x="20802" y="4776"/>
                  <a:pt x="20769" y="4777"/>
                </a:cubicBezTo>
                <a:close/>
                <a:moveTo>
                  <a:pt x="23539" y="4959"/>
                </a:moveTo>
                <a:cubicBezTo>
                  <a:pt x="23427" y="4962"/>
                  <a:pt x="22484" y="5011"/>
                  <a:pt x="22494" y="4900"/>
                </a:cubicBezTo>
                <a:cubicBezTo>
                  <a:pt x="22496" y="4882"/>
                  <a:pt x="22782" y="4588"/>
                  <a:pt x="22816" y="4549"/>
                </a:cubicBezTo>
                <a:cubicBezTo>
                  <a:pt x="23040" y="4291"/>
                  <a:pt x="23207" y="4205"/>
                  <a:pt x="23565" y="4267"/>
                </a:cubicBezTo>
                <a:cubicBezTo>
                  <a:pt x="23789" y="4305"/>
                  <a:pt x="24177" y="4511"/>
                  <a:pt x="24218" y="4745"/>
                </a:cubicBezTo>
                <a:cubicBezTo>
                  <a:pt x="24260" y="4989"/>
                  <a:pt x="23689" y="4956"/>
                  <a:pt x="23539" y="4959"/>
                </a:cubicBezTo>
                <a:close/>
                <a:moveTo>
                  <a:pt x="9163" y="3157"/>
                </a:moveTo>
                <a:cubicBezTo>
                  <a:pt x="9633" y="3306"/>
                  <a:pt x="9494" y="3098"/>
                  <a:pt x="9137" y="3077"/>
                </a:cubicBezTo>
                <a:cubicBezTo>
                  <a:pt x="8975" y="3067"/>
                  <a:pt x="9092" y="3129"/>
                  <a:pt x="9163" y="3157"/>
                </a:cubicBezTo>
                <a:close/>
              </a:path>
            </a:pathLst>
          </a:custGeom>
          <a:solidFill>
            <a:srgbClr val="996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6" name="3">
            <a:extLst>
              <a:ext uri="{FF2B5EF4-FFF2-40B4-BE49-F238E27FC236}">
                <a16:creationId xmlns:a16="http://schemas.microsoft.com/office/drawing/2014/main" id="{ED3BF9CE-8456-47C1-87EA-29F2F8CF3EE4}"/>
              </a:ext>
            </a:extLst>
          </p:cNvPr>
          <p:cNvSpPr>
            <a:spLocks noEditPoints="1"/>
          </p:cNvSpPr>
          <p:nvPr/>
        </p:nvSpPr>
        <p:spPr bwMode="auto">
          <a:xfrm>
            <a:off x="3570684" y="1457071"/>
            <a:ext cx="1986845" cy="2276699"/>
          </a:xfrm>
          <a:custGeom>
            <a:avLst/>
            <a:gdLst>
              <a:gd name="T0" fmla="*/ 15386 w 22406"/>
              <a:gd name="T1" fmla="*/ 2739 h 25626"/>
              <a:gd name="T2" fmla="*/ 16437 w 22406"/>
              <a:gd name="T3" fmla="*/ 4994 h 25626"/>
              <a:gd name="T4" fmla="*/ 17680 w 22406"/>
              <a:gd name="T5" fmla="*/ 7508 h 25626"/>
              <a:gd name="T6" fmla="*/ 18913 w 22406"/>
              <a:gd name="T7" fmla="*/ 9035 h 25626"/>
              <a:gd name="T8" fmla="*/ 19638 w 22406"/>
              <a:gd name="T9" fmla="*/ 9480 h 25626"/>
              <a:gd name="T10" fmla="*/ 21487 w 22406"/>
              <a:gd name="T11" fmla="*/ 9439 h 25626"/>
              <a:gd name="T12" fmla="*/ 20550 w 22406"/>
              <a:gd name="T13" fmla="*/ 11601 h 25626"/>
              <a:gd name="T14" fmla="*/ 18212 w 22406"/>
              <a:gd name="T15" fmla="*/ 14165 h 25626"/>
              <a:gd name="T16" fmla="*/ 17874 w 22406"/>
              <a:gd name="T17" fmla="*/ 16700 h 25626"/>
              <a:gd name="T18" fmla="*/ 18141 w 22406"/>
              <a:gd name="T19" fmla="*/ 18254 h 25626"/>
              <a:gd name="T20" fmla="*/ 16201 w 22406"/>
              <a:gd name="T21" fmla="*/ 20432 h 25626"/>
              <a:gd name="T22" fmla="*/ 15511 w 22406"/>
              <a:gd name="T23" fmla="*/ 22669 h 25626"/>
              <a:gd name="T24" fmla="*/ 14847 w 22406"/>
              <a:gd name="T25" fmla="*/ 24057 h 25626"/>
              <a:gd name="T26" fmla="*/ 11496 w 22406"/>
              <a:gd name="T27" fmla="*/ 25624 h 25626"/>
              <a:gd name="T28" fmla="*/ 10274 w 22406"/>
              <a:gd name="T29" fmla="*/ 23182 h 25626"/>
              <a:gd name="T30" fmla="*/ 9110 w 22406"/>
              <a:gd name="T31" fmla="*/ 19424 h 25626"/>
              <a:gd name="T32" fmla="*/ 9693 w 22406"/>
              <a:gd name="T33" fmla="*/ 17070 h 25626"/>
              <a:gd name="T34" fmla="*/ 9201 w 22406"/>
              <a:gd name="T35" fmla="*/ 15054 h 25626"/>
              <a:gd name="T36" fmla="*/ 8347 w 22406"/>
              <a:gd name="T37" fmla="*/ 13844 h 25626"/>
              <a:gd name="T38" fmla="*/ 8435 w 22406"/>
              <a:gd name="T39" fmla="*/ 12730 h 25626"/>
              <a:gd name="T40" fmla="*/ 8403 w 22406"/>
              <a:gd name="T41" fmla="*/ 11846 h 25626"/>
              <a:gd name="T42" fmla="*/ 7135 w 22406"/>
              <a:gd name="T43" fmla="*/ 11419 h 25626"/>
              <a:gd name="T44" fmla="*/ 6219 w 22406"/>
              <a:gd name="T45" fmla="*/ 10969 h 25626"/>
              <a:gd name="T46" fmla="*/ 5522 w 22406"/>
              <a:gd name="T47" fmla="*/ 11249 h 25626"/>
              <a:gd name="T48" fmla="*/ 3832 w 22406"/>
              <a:gd name="T49" fmla="*/ 11435 h 25626"/>
              <a:gd name="T50" fmla="*/ 1798 w 22406"/>
              <a:gd name="T51" fmla="*/ 10755 h 25626"/>
              <a:gd name="T52" fmla="*/ 1287 w 22406"/>
              <a:gd name="T53" fmla="*/ 10028 h 25626"/>
              <a:gd name="T54" fmla="*/ 698 w 22406"/>
              <a:gd name="T55" fmla="*/ 9259 h 25626"/>
              <a:gd name="T56" fmla="*/ 223 w 22406"/>
              <a:gd name="T57" fmla="*/ 8848 h 25626"/>
              <a:gd name="T58" fmla="*/ 514 w 22406"/>
              <a:gd name="T59" fmla="*/ 8404 h 25626"/>
              <a:gd name="T60" fmla="*/ 369 w 22406"/>
              <a:gd name="T61" fmla="*/ 7205 h 25626"/>
              <a:gd name="T62" fmla="*/ 204 w 22406"/>
              <a:gd name="T63" fmla="*/ 5704 h 25626"/>
              <a:gd name="T64" fmla="*/ 1434 w 22406"/>
              <a:gd name="T65" fmla="*/ 3528 h 25626"/>
              <a:gd name="T66" fmla="*/ 4376 w 22406"/>
              <a:gd name="T67" fmla="*/ 672 h 25626"/>
              <a:gd name="T68" fmla="*/ 7156 w 22406"/>
              <a:gd name="T69" fmla="*/ 134 h 25626"/>
              <a:gd name="T70" fmla="*/ 8727 w 22406"/>
              <a:gd name="T71" fmla="*/ 87 h 25626"/>
              <a:gd name="T72" fmla="*/ 9014 w 22406"/>
              <a:gd name="T73" fmla="*/ 1530 h 25626"/>
              <a:gd name="T74" fmla="*/ 11512 w 22406"/>
              <a:gd name="T75" fmla="*/ 2253 h 25626"/>
              <a:gd name="T76" fmla="*/ 14209 w 22406"/>
              <a:gd name="T77" fmla="*/ 2198 h 25626"/>
              <a:gd name="T78" fmla="*/ 15252 w 22406"/>
              <a:gd name="T79" fmla="*/ 2147 h 25626"/>
              <a:gd name="T80" fmla="*/ 19635 w 22406"/>
              <a:gd name="T81" fmla="*/ 22334 h 25626"/>
              <a:gd name="T82" fmla="*/ 21082 w 22406"/>
              <a:gd name="T83" fmla="*/ 18173 h 25626"/>
              <a:gd name="T84" fmla="*/ 19178 w 22406"/>
              <a:gd name="T85" fmla="*/ 19406 h 25626"/>
              <a:gd name="T86" fmla="*/ 16255 w 22406"/>
              <a:gd name="T87" fmla="*/ 18202 h 25626"/>
              <a:gd name="T88" fmla="*/ 16017 w 22406"/>
              <a:gd name="T89" fmla="*/ 16727 h 25626"/>
              <a:gd name="T90" fmla="*/ 22389 w 22406"/>
              <a:gd name="T91" fmla="*/ 8799 h 25626"/>
              <a:gd name="T92" fmla="*/ 14956 w 22406"/>
              <a:gd name="T93" fmla="*/ 15795 h 25626"/>
              <a:gd name="T94" fmla="*/ 14637 w 22406"/>
              <a:gd name="T95" fmla="*/ 14557 h 25626"/>
              <a:gd name="T96" fmla="*/ 14768 w 22406"/>
              <a:gd name="T97" fmla="*/ 15722 h 25626"/>
              <a:gd name="T98" fmla="*/ 15895 w 22406"/>
              <a:gd name="T99" fmla="*/ 13150 h 25626"/>
              <a:gd name="T100" fmla="*/ 15526 w 22406"/>
              <a:gd name="T101" fmla="*/ 14184 h 25626"/>
              <a:gd name="T102" fmla="*/ 16133 w 22406"/>
              <a:gd name="T103" fmla="*/ 13656 h 25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2406" h="25626">
                <a:moveTo>
                  <a:pt x="15252" y="2147"/>
                </a:moveTo>
                <a:lnTo>
                  <a:pt x="15252" y="2147"/>
                </a:lnTo>
                <a:lnTo>
                  <a:pt x="15386" y="2739"/>
                </a:lnTo>
                <a:lnTo>
                  <a:pt x="15386" y="2739"/>
                </a:lnTo>
                <a:cubicBezTo>
                  <a:pt x="15377" y="2741"/>
                  <a:pt x="15381" y="2766"/>
                  <a:pt x="15404" y="2828"/>
                </a:cubicBezTo>
                <a:cubicBezTo>
                  <a:pt x="15535" y="3175"/>
                  <a:pt x="16349" y="4752"/>
                  <a:pt x="16437" y="4994"/>
                </a:cubicBezTo>
                <a:cubicBezTo>
                  <a:pt x="16578" y="5120"/>
                  <a:pt x="16554" y="5057"/>
                  <a:pt x="16715" y="5262"/>
                </a:cubicBezTo>
                <a:cubicBezTo>
                  <a:pt x="17163" y="5835"/>
                  <a:pt x="16817" y="6297"/>
                  <a:pt x="17437" y="6842"/>
                </a:cubicBezTo>
                <a:cubicBezTo>
                  <a:pt x="17550" y="6903"/>
                  <a:pt x="17648" y="7415"/>
                  <a:pt x="17680" y="7508"/>
                </a:cubicBezTo>
                <a:cubicBezTo>
                  <a:pt x="17839" y="7974"/>
                  <a:pt x="17897" y="7796"/>
                  <a:pt x="18253" y="8078"/>
                </a:cubicBezTo>
                <a:cubicBezTo>
                  <a:pt x="18306" y="8120"/>
                  <a:pt x="18773" y="8622"/>
                  <a:pt x="18896" y="8762"/>
                </a:cubicBezTo>
                <a:cubicBezTo>
                  <a:pt x="18957" y="8780"/>
                  <a:pt x="19000" y="8880"/>
                  <a:pt x="18913" y="9035"/>
                </a:cubicBezTo>
                <a:cubicBezTo>
                  <a:pt x="18896" y="9066"/>
                  <a:pt x="18855" y="9118"/>
                  <a:pt x="18885" y="9151"/>
                </a:cubicBezTo>
                <a:cubicBezTo>
                  <a:pt x="18921" y="9178"/>
                  <a:pt x="18957" y="9206"/>
                  <a:pt x="18989" y="9235"/>
                </a:cubicBezTo>
                <a:cubicBezTo>
                  <a:pt x="19213" y="9414"/>
                  <a:pt x="19321" y="9509"/>
                  <a:pt x="19638" y="9480"/>
                </a:cubicBezTo>
                <a:cubicBezTo>
                  <a:pt x="19940" y="9452"/>
                  <a:pt x="20230" y="9326"/>
                  <a:pt x="20542" y="9279"/>
                </a:cubicBezTo>
                <a:cubicBezTo>
                  <a:pt x="20845" y="9233"/>
                  <a:pt x="20875" y="9215"/>
                  <a:pt x="21156" y="9109"/>
                </a:cubicBezTo>
                <a:cubicBezTo>
                  <a:pt x="21462" y="8992"/>
                  <a:pt x="21465" y="9175"/>
                  <a:pt x="21487" y="9439"/>
                </a:cubicBezTo>
                <a:cubicBezTo>
                  <a:pt x="21500" y="9599"/>
                  <a:pt x="21395" y="9774"/>
                  <a:pt x="21333" y="9932"/>
                </a:cubicBezTo>
                <a:cubicBezTo>
                  <a:pt x="21255" y="10134"/>
                  <a:pt x="21202" y="10239"/>
                  <a:pt x="21106" y="10427"/>
                </a:cubicBezTo>
                <a:cubicBezTo>
                  <a:pt x="20894" y="10841"/>
                  <a:pt x="20827" y="11173"/>
                  <a:pt x="20550" y="11601"/>
                </a:cubicBezTo>
                <a:cubicBezTo>
                  <a:pt x="20194" y="12152"/>
                  <a:pt x="20002" y="12294"/>
                  <a:pt x="19507" y="12693"/>
                </a:cubicBezTo>
                <a:cubicBezTo>
                  <a:pt x="18990" y="13110"/>
                  <a:pt x="18862" y="13422"/>
                  <a:pt x="18470" y="13893"/>
                </a:cubicBezTo>
                <a:cubicBezTo>
                  <a:pt x="18440" y="13946"/>
                  <a:pt x="18271" y="14080"/>
                  <a:pt x="18212" y="14165"/>
                </a:cubicBezTo>
                <a:cubicBezTo>
                  <a:pt x="18113" y="14307"/>
                  <a:pt x="17850" y="14876"/>
                  <a:pt x="17739" y="14901"/>
                </a:cubicBezTo>
                <a:cubicBezTo>
                  <a:pt x="17687" y="15030"/>
                  <a:pt x="17682" y="15356"/>
                  <a:pt x="17730" y="15562"/>
                </a:cubicBezTo>
                <a:cubicBezTo>
                  <a:pt x="17812" y="15920"/>
                  <a:pt x="17768" y="16400"/>
                  <a:pt x="17874" y="16700"/>
                </a:cubicBezTo>
                <a:cubicBezTo>
                  <a:pt x="17932" y="16865"/>
                  <a:pt x="18103" y="16994"/>
                  <a:pt x="18102" y="17022"/>
                </a:cubicBezTo>
                <a:cubicBezTo>
                  <a:pt x="18123" y="17187"/>
                  <a:pt x="18124" y="17303"/>
                  <a:pt x="18112" y="17480"/>
                </a:cubicBezTo>
                <a:cubicBezTo>
                  <a:pt x="18087" y="17836"/>
                  <a:pt x="18120" y="17904"/>
                  <a:pt x="18141" y="18254"/>
                </a:cubicBezTo>
                <a:cubicBezTo>
                  <a:pt x="18173" y="18811"/>
                  <a:pt x="17985" y="19104"/>
                  <a:pt x="17497" y="19353"/>
                </a:cubicBezTo>
                <a:cubicBezTo>
                  <a:pt x="16968" y="19622"/>
                  <a:pt x="16942" y="19786"/>
                  <a:pt x="16532" y="20098"/>
                </a:cubicBezTo>
                <a:cubicBezTo>
                  <a:pt x="16415" y="20187"/>
                  <a:pt x="16190" y="20286"/>
                  <a:pt x="16201" y="20432"/>
                </a:cubicBezTo>
                <a:cubicBezTo>
                  <a:pt x="16209" y="20531"/>
                  <a:pt x="16346" y="21043"/>
                  <a:pt x="16383" y="21171"/>
                </a:cubicBezTo>
                <a:cubicBezTo>
                  <a:pt x="16442" y="21371"/>
                  <a:pt x="16417" y="21479"/>
                  <a:pt x="16409" y="21684"/>
                </a:cubicBezTo>
                <a:cubicBezTo>
                  <a:pt x="16348" y="22243"/>
                  <a:pt x="15731" y="22041"/>
                  <a:pt x="15511" y="22669"/>
                </a:cubicBezTo>
                <a:cubicBezTo>
                  <a:pt x="15479" y="22759"/>
                  <a:pt x="15446" y="22900"/>
                  <a:pt x="15412" y="22909"/>
                </a:cubicBezTo>
                <a:cubicBezTo>
                  <a:pt x="15534" y="23170"/>
                  <a:pt x="15457" y="23303"/>
                  <a:pt x="15275" y="23527"/>
                </a:cubicBezTo>
                <a:cubicBezTo>
                  <a:pt x="15114" y="23726"/>
                  <a:pt x="14998" y="23831"/>
                  <a:pt x="14847" y="24057"/>
                </a:cubicBezTo>
                <a:cubicBezTo>
                  <a:pt x="14591" y="24442"/>
                  <a:pt x="14284" y="24772"/>
                  <a:pt x="13916" y="25054"/>
                </a:cubicBezTo>
                <a:cubicBezTo>
                  <a:pt x="13536" y="25346"/>
                  <a:pt x="13084" y="25453"/>
                  <a:pt x="12611" y="25426"/>
                </a:cubicBezTo>
                <a:cubicBezTo>
                  <a:pt x="12162" y="25400"/>
                  <a:pt x="11893" y="25626"/>
                  <a:pt x="11496" y="25624"/>
                </a:cubicBezTo>
                <a:cubicBezTo>
                  <a:pt x="11129" y="25621"/>
                  <a:pt x="10927" y="25297"/>
                  <a:pt x="10979" y="24969"/>
                </a:cubicBezTo>
                <a:cubicBezTo>
                  <a:pt x="11068" y="24407"/>
                  <a:pt x="10488" y="23859"/>
                  <a:pt x="10407" y="23356"/>
                </a:cubicBezTo>
                <a:cubicBezTo>
                  <a:pt x="10347" y="23301"/>
                  <a:pt x="10325" y="23268"/>
                  <a:pt x="10274" y="23182"/>
                </a:cubicBezTo>
                <a:cubicBezTo>
                  <a:pt x="10063" y="22826"/>
                  <a:pt x="10080" y="22402"/>
                  <a:pt x="9984" y="22001"/>
                </a:cubicBezTo>
                <a:cubicBezTo>
                  <a:pt x="9861" y="21430"/>
                  <a:pt x="10075" y="21542"/>
                  <a:pt x="9727" y="20895"/>
                </a:cubicBezTo>
                <a:cubicBezTo>
                  <a:pt x="9578" y="20618"/>
                  <a:pt x="9080" y="19670"/>
                  <a:pt x="9110" y="19424"/>
                </a:cubicBezTo>
                <a:cubicBezTo>
                  <a:pt x="9115" y="19281"/>
                  <a:pt x="9102" y="19153"/>
                  <a:pt x="9110" y="19103"/>
                </a:cubicBezTo>
                <a:cubicBezTo>
                  <a:pt x="9143" y="18903"/>
                  <a:pt x="9282" y="18302"/>
                  <a:pt x="9365" y="18135"/>
                </a:cubicBezTo>
                <a:cubicBezTo>
                  <a:pt x="9565" y="17731"/>
                  <a:pt x="9825" y="17602"/>
                  <a:pt x="9693" y="17070"/>
                </a:cubicBezTo>
                <a:cubicBezTo>
                  <a:pt x="9614" y="16748"/>
                  <a:pt x="9589" y="16589"/>
                  <a:pt x="9556" y="16257"/>
                </a:cubicBezTo>
                <a:cubicBezTo>
                  <a:pt x="9544" y="16147"/>
                  <a:pt x="9379" y="15555"/>
                  <a:pt x="9328" y="15440"/>
                </a:cubicBezTo>
                <a:cubicBezTo>
                  <a:pt x="9312" y="15315"/>
                  <a:pt x="9220" y="15184"/>
                  <a:pt x="9201" y="15054"/>
                </a:cubicBezTo>
                <a:cubicBezTo>
                  <a:pt x="9145" y="15021"/>
                  <a:pt x="9059" y="14883"/>
                  <a:pt x="9016" y="14816"/>
                </a:cubicBezTo>
                <a:cubicBezTo>
                  <a:pt x="8988" y="14772"/>
                  <a:pt x="8953" y="14707"/>
                  <a:pt x="8931" y="14633"/>
                </a:cubicBezTo>
                <a:cubicBezTo>
                  <a:pt x="8799" y="14544"/>
                  <a:pt x="8342" y="14012"/>
                  <a:pt x="8347" y="13844"/>
                </a:cubicBezTo>
                <a:cubicBezTo>
                  <a:pt x="8350" y="13747"/>
                  <a:pt x="8099" y="13669"/>
                  <a:pt x="8403" y="13273"/>
                </a:cubicBezTo>
                <a:cubicBezTo>
                  <a:pt x="8526" y="13112"/>
                  <a:pt x="8322" y="13081"/>
                  <a:pt x="8509" y="12914"/>
                </a:cubicBezTo>
                <a:cubicBezTo>
                  <a:pt x="8487" y="12884"/>
                  <a:pt x="8279" y="12878"/>
                  <a:pt x="8435" y="12730"/>
                </a:cubicBezTo>
                <a:cubicBezTo>
                  <a:pt x="8449" y="12717"/>
                  <a:pt x="8463" y="12714"/>
                  <a:pt x="8464" y="12699"/>
                </a:cubicBezTo>
                <a:cubicBezTo>
                  <a:pt x="8471" y="12589"/>
                  <a:pt x="8558" y="12510"/>
                  <a:pt x="8566" y="12463"/>
                </a:cubicBezTo>
                <a:cubicBezTo>
                  <a:pt x="8451" y="12352"/>
                  <a:pt x="8536" y="11944"/>
                  <a:pt x="8403" y="11846"/>
                </a:cubicBezTo>
                <a:cubicBezTo>
                  <a:pt x="8257" y="11736"/>
                  <a:pt x="8259" y="11652"/>
                  <a:pt x="8118" y="11607"/>
                </a:cubicBezTo>
                <a:cubicBezTo>
                  <a:pt x="8111" y="11616"/>
                  <a:pt x="7857" y="11618"/>
                  <a:pt x="7825" y="11622"/>
                </a:cubicBezTo>
                <a:cubicBezTo>
                  <a:pt x="7536" y="11657"/>
                  <a:pt x="7282" y="11851"/>
                  <a:pt x="7135" y="11419"/>
                </a:cubicBezTo>
                <a:cubicBezTo>
                  <a:pt x="7070" y="11195"/>
                  <a:pt x="7188" y="11292"/>
                  <a:pt x="6869" y="11112"/>
                </a:cubicBezTo>
                <a:cubicBezTo>
                  <a:pt x="6763" y="11052"/>
                  <a:pt x="6596" y="10931"/>
                  <a:pt x="6472" y="10959"/>
                </a:cubicBezTo>
                <a:cubicBezTo>
                  <a:pt x="6400" y="10975"/>
                  <a:pt x="6250" y="11005"/>
                  <a:pt x="6219" y="10969"/>
                </a:cubicBezTo>
                <a:cubicBezTo>
                  <a:pt x="6158" y="11033"/>
                  <a:pt x="6031" y="11026"/>
                  <a:pt x="5922" y="11054"/>
                </a:cubicBezTo>
                <a:cubicBezTo>
                  <a:pt x="5879" y="11071"/>
                  <a:pt x="5839" y="11098"/>
                  <a:pt x="5765" y="11139"/>
                </a:cubicBezTo>
                <a:cubicBezTo>
                  <a:pt x="5733" y="11166"/>
                  <a:pt x="5647" y="11206"/>
                  <a:pt x="5522" y="11249"/>
                </a:cubicBezTo>
                <a:cubicBezTo>
                  <a:pt x="5298" y="11327"/>
                  <a:pt x="4985" y="11496"/>
                  <a:pt x="4728" y="11506"/>
                </a:cubicBezTo>
                <a:cubicBezTo>
                  <a:pt x="4672" y="11507"/>
                  <a:pt x="4484" y="11448"/>
                  <a:pt x="4393" y="11434"/>
                </a:cubicBezTo>
                <a:cubicBezTo>
                  <a:pt x="4111" y="11388"/>
                  <a:pt x="4139" y="11369"/>
                  <a:pt x="3832" y="11435"/>
                </a:cubicBezTo>
                <a:cubicBezTo>
                  <a:pt x="3555" y="11496"/>
                  <a:pt x="3310" y="11604"/>
                  <a:pt x="3062" y="11704"/>
                </a:cubicBezTo>
                <a:cubicBezTo>
                  <a:pt x="2869" y="11719"/>
                  <a:pt x="2470" y="11397"/>
                  <a:pt x="2319" y="11264"/>
                </a:cubicBezTo>
                <a:cubicBezTo>
                  <a:pt x="2239" y="11194"/>
                  <a:pt x="1821" y="10832"/>
                  <a:pt x="1798" y="10755"/>
                </a:cubicBezTo>
                <a:cubicBezTo>
                  <a:pt x="1752" y="10736"/>
                  <a:pt x="1596" y="10686"/>
                  <a:pt x="1553" y="10634"/>
                </a:cubicBezTo>
                <a:cubicBezTo>
                  <a:pt x="1440" y="10499"/>
                  <a:pt x="1326" y="10415"/>
                  <a:pt x="1327" y="10221"/>
                </a:cubicBezTo>
                <a:cubicBezTo>
                  <a:pt x="1328" y="10170"/>
                  <a:pt x="1244" y="10122"/>
                  <a:pt x="1287" y="10028"/>
                </a:cubicBezTo>
                <a:cubicBezTo>
                  <a:pt x="1283" y="10000"/>
                  <a:pt x="1271" y="9995"/>
                  <a:pt x="1238" y="9954"/>
                </a:cubicBezTo>
                <a:cubicBezTo>
                  <a:pt x="1135" y="9811"/>
                  <a:pt x="1037" y="9721"/>
                  <a:pt x="925" y="9594"/>
                </a:cubicBezTo>
                <a:cubicBezTo>
                  <a:pt x="849" y="9508"/>
                  <a:pt x="766" y="9332"/>
                  <a:pt x="698" y="9259"/>
                </a:cubicBezTo>
                <a:cubicBezTo>
                  <a:pt x="650" y="9220"/>
                  <a:pt x="643" y="9218"/>
                  <a:pt x="640" y="9152"/>
                </a:cubicBezTo>
                <a:cubicBezTo>
                  <a:pt x="677" y="9030"/>
                  <a:pt x="733" y="9050"/>
                  <a:pt x="524" y="9036"/>
                </a:cubicBezTo>
                <a:cubicBezTo>
                  <a:pt x="431" y="9017"/>
                  <a:pt x="301" y="8900"/>
                  <a:pt x="223" y="8848"/>
                </a:cubicBezTo>
                <a:cubicBezTo>
                  <a:pt x="243" y="8836"/>
                  <a:pt x="264" y="8825"/>
                  <a:pt x="284" y="8814"/>
                </a:cubicBezTo>
                <a:cubicBezTo>
                  <a:pt x="459" y="8744"/>
                  <a:pt x="157" y="8835"/>
                  <a:pt x="226" y="8567"/>
                </a:cubicBezTo>
                <a:cubicBezTo>
                  <a:pt x="283" y="8491"/>
                  <a:pt x="428" y="8443"/>
                  <a:pt x="514" y="8404"/>
                </a:cubicBezTo>
                <a:cubicBezTo>
                  <a:pt x="469" y="8378"/>
                  <a:pt x="342" y="8453"/>
                  <a:pt x="228" y="8306"/>
                </a:cubicBezTo>
                <a:cubicBezTo>
                  <a:pt x="0" y="8014"/>
                  <a:pt x="108" y="7714"/>
                  <a:pt x="349" y="7457"/>
                </a:cubicBezTo>
                <a:cubicBezTo>
                  <a:pt x="365" y="7368"/>
                  <a:pt x="340" y="7332"/>
                  <a:pt x="369" y="7205"/>
                </a:cubicBezTo>
                <a:cubicBezTo>
                  <a:pt x="451" y="6837"/>
                  <a:pt x="457" y="6749"/>
                  <a:pt x="392" y="6388"/>
                </a:cubicBezTo>
                <a:cubicBezTo>
                  <a:pt x="362" y="6217"/>
                  <a:pt x="529" y="5824"/>
                  <a:pt x="174" y="5795"/>
                </a:cubicBezTo>
                <a:cubicBezTo>
                  <a:pt x="181" y="5773"/>
                  <a:pt x="188" y="5752"/>
                  <a:pt x="204" y="5704"/>
                </a:cubicBezTo>
                <a:cubicBezTo>
                  <a:pt x="346" y="5281"/>
                  <a:pt x="570" y="4884"/>
                  <a:pt x="817" y="4514"/>
                </a:cubicBezTo>
                <a:cubicBezTo>
                  <a:pt x="981" y="4268"/>
                  <a:pt x="1075" y="4020"/>
                  <a:pt x="1256" y="3761"/>
                </a:cubicBezTo>
                <a:cubicBezTo>
                  <a:pt x="1326" y="3661"/>
                  <a:pt x="1378" y="3582"/>
                  <a:pt x="1434" y="3528"/>
                </a:cubicBezTo>
                <a:cubicBezTo>
                  <a:pt x="1552" y="3291"/>
                  <a:pt x="1737" y="3269"/>
                  <a:pt x="1958" y="3166"/>
                </a:cubicBezTo>
                <a:cubicBezTo>
                  <a:pt x="2841" y="2720"/>
                  <a:pt x="2399" y="2223"/>
                  <a:pt x="2866" y="1612"/>
                </a:cubicBezTo>
                <a:cubicBezTo>
                  <a:pt x="3285" y="1064"/>
                  <a:pt x="3739" y="541"/>
                  <a:pt x="4376" y="672"/>
                </a:cubicBezTo>
                <a:cubicBezTo>
                  <a:pt x="4495" y="697"/>
                  <a:pt x="4989" y="699"/>
                  <a:pt x="5060" y="772"/>
                </a:cubicBezTo>
                <a:cubicBezTo>
                  <a:pt x="5100" y="621"/>
                  <a:pt x="5234" y="568"/>
                  <a:pt x="5502" y="473"/>
                </a:cubicBezTo>
                <a:cubicBezTo>
                  <a:pt x="6134" y="195"/>
                  <a:pt x="6470" y="146"/>
                  <a:pt x="7156" y="134"/>
                </a:cubicBezTo>
                <a:cubicBezTo>
                  <a:pt x="7449" y="129"/>
                  <a:pt x="7660" y="57"/>
                  <a:pt x="7944" y="99"/>
                </a:cubicBezTo>
                <a:cubicBezTo>
                  <a:pt x="8024" y="110"/>
                  <a:pt x="8085" y="111"/>
                  <a:pt x="8161" y="117"/>
                </a:cubicBezTo>
                <a:cubicBezTo>
                  <a:pt x="8351" y="0"/>
                  <a:pt x="8592" y="37"/>
                  <a:pt x="8727" y="87"/>
                </a:cubicBezTo>
                <a:cubicBezTo>
                  <a:pt x="8839" y="129"/>
                  <a:pt x="8820" y="281"/>
                  <a:pt x="8821" y="394"/>
                </a:cubicBezTo>
                <a:cubicBezTo>
                  <a:pt x="8821" y="723"/>
                  <a:pt x="8549" y="1139"/>
                  <a:pt x="8846" y="1342"/>
                </a:cubicBezTo>
                <a:cubicBezTo>
                  <a:pt x="8951" y="1414"/>
                  <a:pt x="9002" y="1480"/>
                  <a:pt x="9014" y="1530"/>
                </a:cubicBezTo>
                <a:cubicBezTo>
                  <a:pt x="9277" y="1587"/>
                  <a:pt x="9771" y="1580"/>
                  <a:pt x="9960" y="1697"/>
                </a:cubicBezTo>
                <a:cubicBezTo>
                  <a:pt x="10251" y="1877"/>
                  <a:pt x="10402" y="2097"/>
                  <a:pt x="10761" y="2259"/>
                </a:cubicBezTo>
                <a:cubicBezTo>
                  <a:pt x="10967" y="2353"/>
                  <a:pt x="11362" y="2509"/>
                  <a:pt x="11512" y="2253"/>
                </a:cubicBezTo>
                <a:cubicBezTo>
                  <a:pt x="11658" y="2004"/>
                  <a:pt x="11636" y="1581"/>
                  <a:pt x="12087" y="1559"/>
                </a:cubicBezTo>
                <a:cubicBezTo>
                  <a:pt x="12319" y="1547"/>
                  <a:pt x="12872" y="1809"/>
                  <a:pt x="13065" y="1936"/>
                </a:cubicBezTo>
                <a:cubicBezTo>
                  <a:pt x="13356" y="1950"/>
                  <a:pt x="13821" y="2184"/>
                  <a:pt x="14209" y="2198"/>
                </a:cubicBezTo>
                <a:cubicBezTo>
                  <a:pt x="14468" y="2208"/>
                  <a:pt x="14547" y="2175"/>
                  <a:pt x="14755" y="2064"/>
                </a:cubicBezTo>
                <a:cubicBezTo>
                  <a:pt x="14841" y="2018"/>
                  <a:pt x="15118" y="2011"/>
                  <a:pt x="15171" y="2094"/>
                </a:cubicBezTo>
                <a:cubicBezTo>
                  <a:pt x="15187" y="2120"/>
                  <a:pt x="15216" y="2137"/>
                  <a:pt x="15252" y="2147"/>
                </a:cubicBezTo>
                <a:close/>
                <a:moveTo>
                  <a:pt x="19043" y="20715"/>
                </a:moveTo>
                <a:cubicBezTo>
                  <a:pt x="18807" y="21112"/>
                  <a:pt x="18822" y="21197"/>
                  <a:pt x="18880" y="21652"/>
                </a:cubicBezTo>
                <a:cubicBezTo>
                  <a:pt x="18934" y="22081"/>
                  <a:pt x="19122" y="22503"/>
                  <a:pt x="19635" y="22334"/>
                </a:cubicBezTo>
                <a:cubicBezTo>
                  <a:pt x="20065" y="22192"/>
                  <a:pt x="20174" y="21576"/>
                  <a:pt x="20300" y="21184"/>
                </a:cubicBezTo>
                <a:cubicBezTo>
                  <a:pt x="20511" y="20534"/>
                  <a:pt x="20763" y="19916"/>
                  <a:pt x="20907" y="19244"/>
                </a:cubicBezTo>
                <a:cubicBezTo>
                  <a:pt x="21019" y="18727"/>
                  <a:pt x="21215" y="18904"/>
                  <a:pt x="21082" y="18173"/>
                </a:cubicBezTo>
                <a:cubicBezTo>
                  <a:pt x="20951" y="17498"/>
                  <a:pt x="20819" y="17553"/>
                  <a:pt x="20512" y="18136"/>
                </a:cubicBezTo>
                <a:cubicBezTo>
                  <a:pt x="20355" y="18434"/>
                  <a:pt x="20260" y="18680"/>
                  <a:pt x="19946" y="18866"/>
                </a:cubicBezTo>
                <a:cubicBezTo>
                  <a:pt x="19629" y="19054"/>
                  <a:pt x="19346" y="18833"/>
                  <a:pt x="19178" y="19406"/>
                </a:cubicBezTo>
                <a:cubicBezTo>
                  <a:pt x="19037" y="19888"/>
                  <a:pt x="19388" y="20096"/>
                  <a:pt x="19043" y="20715"/>
                </a:cubicBezTo>
                <a:close/>
                <a:moveTo>
                  <a:pt x="16017" y="16727"/>
                </a:moveTo>
                <a:cubicBezTo>
                  <a:pt x="16247" y="17046"/>
                  <a:pt x="16011" y="17763"/>
                  <a:pt x="16255" y="18202"/>
                </a:cubicBezTo>
                <a:cubicBezTo>
                  <a:pt x="16376" y="18420"/>
                  <a:pt x="16439" y="18153"/>
                  <a:pt x="16578" y="18382"/>
                </a:cubicBezTo>
                <a:cubicBezTo>
                  <a:pt x="16507" y="18029"/>
                  <a:pt x="16393" y="17626"/>
                  <a:pt x="16373" y="17399"/>
                </a:cubicBezTo>
                <a:cubicBezTo>
                  <a:pt x="16343" y="17301"/>
                  <a:pt x="16351" y="16957"/>
                  <a:pt x="16017" y="16727"/>
                </a:cubicBezTo>
                <a:close/>
                <a:moveTo>
                  <a:pt x="22389" y="8799"/>
                </a:moveTo>
                <a:cubicBezTo>
                  <a:pt x="22321" y="8687"/>
                  <a:pt x="22040" y="8767"/>
                  <a:pt x="22183" y="8852"/>
                </a:cubicBezTo>
                <a:cubicBezTo>
                  <a:pt x="22246" y="8889"/>
                  <a:pt x="22406" y="8871"/>
                  <a:pt x="22389" y="8799"/>
                </a:cubicBezTo>
                <a:close/>
                <a:moveTo>
                  <a:pt x="14981" y="16185"/>
                </a:moveTo>
                <a:cubicBezTo>
                  <a:pt x="15058" y="16313"/>
                  <a:pt x="15175" y="16363"/>
                  <a:pt x="15307" y="16415"/>
                </a:cubicBezTo>
                <a:cubicBezTo>
                  <a:pt x="15206" y="16348"/>
                  <a:pt x="15156" y="16224"/>
                  <a:pt x="14956" y="15795"/>
                </a:cubicBezTo>
                <a:cubicBezTo>
                  <a:pt x="14843" y="15553"/>
                  <a:pt x="14815" y="15431"/>
                  <a:pt x="14777" y="15170"/>
                </a:cubicBezTo>
                <a:cubicBezTo>
                  <a:pt x="14768" y="15111"/>
                  <a:pt x="14751" y="14962"/>
                  <a:pt x="14731" y="14861"/>
                </a:cubicBezTo>
                <a:cubicBezTo>
                  <a:pt x="14705" y="14762"/>
                  <a:pt x="14649" y="14626"/>
                  <a:pt x="14637" y="14557"/>
                </a:cubicBezTo>
                <a:cubicBezTo>
                  <a:pt x="14624" y="14485"/>
                  <a:pt x="14604" y="14426"/>
                  <a:pt x="14588" y="14379"/>
                </a:cubicBezTo>
                <a:cubicBezTo>
                  <a:pt x="14599" y="14514"/>
                  <a:pt x="14608" y="14648"/>
                  <a:pt x="14607" y="14786"/>
                </a:cubicBezTo>
                <a:cubicBezTo>
                  <a:pt x="14604" y="15195"/>
                  <a:pt x="14571" y="15346"/>
                  <a:pt x="14768" y="15722"/>
                </a:cubicBezTo>
                <a:cubicBezTo>
                  <a:pt x="14825" y="15832"/>
                  <a:pt x="14899" y="16046"/>
                  <a:pt x="14981" y="16185"/>
                </a:cubicBezTo>
                <a:close/>
                <a:moveTo>
                  <a:pt x="16194" y="13231"/>
                </a:moveTo>
                <a:cubicBezTo>
                  <a:pt x="16107" y="13182"/>
                  <a:pt x="15957" y="13126"/>
                  <a:pt x="15895" y="13150"/>
                </a:cubicBezTo>
                <a:cubicBezTo>
                  <a:pt x="15841" y="13170"/>
                  <a:pt x="15637" y="13259"/>
                  <a:pt x="15600" y="13287"/>
                </a:cubicBezTo>
                <a:cubicBezTo>
                  <a:pt x="15417" y="13428"/>
                  <a:pt x="15440" y="13575"/>
                  <a:pt x="15433" y="13649"/>
                </a:cubicBezTo>
                <a:cubicBezTo>
                  <a:pt x="15435" y="13759"/>
                  <a:pt x="15330" y="14078"/>
                  <a:pt x="15526" y="14184"/>
                </a:cubicBezTo>
                <a:cubicBezTo>
                  <a:pt x="15660" y="14256"/>
                  <a:pt x="15866" y="14285"/>
                  <a:pt x="15941" y="14106"/>
                </a:cubicBezTo>
                <a:cubicBezTo>
                  <a:pt x="15995" y="13976"/>
                  <a:pt x="15862" y="14050"/>
                  <a:pt x="16007" y="13857"/>
                </a:cubicBezTo>
                <a:cubicBezTo>
                  <a:pt x="16091" y="13746"/>
                  <a:pt x="16102" y="13711"/>
                  <a:pt x="16133" y="13656"/>
                </a:cubicBezTo>
                <a:cubicBezTo>
                  <a:pt x="16209" y="13457"/>
                  <a:pt x="16241" y="13441"/>
                  <a:pt x="16194" y="13231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7" name="33">
            <a:extLst>
              <a:ext uri="{FF2B5EF4-FFF2-40B4-BE49-F238E27FC236}">
                <a16:creationId xmlns:a16="http://schemas.microsoft.com/office/drawing/2014/main" id="{9682C4B0-8AEB-40E9-AB52-818D2A0EB902}"/>
              </a:ext>
            </a:extLst>
          </p:cNvPr>
          <p:cNvSpPr txBox="1"/>
          <p:nvPr/>
        </p:nvSpPr>
        <p:spPr>
          <a:xfrm>
            <a:off x="8795026" y="4496991"/>
            <a:ext cx="317610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>
                <a:solidFill>
                  <a:schemeClr val="bg1"/>
                </a:solidFill>
                <a:latin typeface="Tactic Round Med It" panose="00000600000000000000" pitchFamily="50" charset="0"/>
              </a:rPr>
              <a:t>7 Continents</a:t>
            </a:r>
          </a:p>
        </p:txBody>
      </p:sp>
    </p:spTree>
    <p:extLst>
      <p:ext uri="{BB962C8B-B14F-4D97-AF65-F5344CB8AC3E}">
        <p14:creationId xmlns:p14="http://schemas.microsoft.com/office/powerpoint/2010/main" val="12205021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1000">
        <p159:morph option="byChar"/>
      </p:transition>
    </mc:Choice>
    <mc:Fallback xmlns="">
      <p:transition spd="slow" advClick="0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xit" presetSubtype="0" fill="hold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41" t="24445" r="673" b="68662"/>
          <a:stretch/>
        </p:blipFill>
        <p:spPr>
          <a:xfrm>
            <a:off x="0" y="5199682"/>
            <a:ext cx="12192000" cy="1658318"/>
          </a:xfrm>
          <a:prstGeom prst="rect">
            <a:avLst/>
          </a:prstGeom>
        </p:spPr>
      </p:pic>
      <p:sp>
        <p:nvSpPr>
          <p:cNvPr id="37" name="33">
            <a:extLst>
              <a:ext uri="{FF2B5EF4-FFF2-40B4-BE49-F238E27FC236}">
                <a16:creationId xmlns:a16="http://schemas.microsoft.com/office/drawing/2014/main" id="{9682C4B0-8AEB-40E9-AB52-818D2A0EB902}"/>
              </a:ext>
            </a:extLst>
          </p:cNvPr>
          <p:cNvSpPr txBox="1"/>
          <p:nvPr/>
        </p:nvSpPr>
        <p:spPr>
          <a:xfrm>
            <a:off x="8720393" y="459495"/>
            <a:ext cx="339209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  <a:latin typeface="Tactic Round Med It" panose="00000600000000000000" pitchFamily="50" charset="0"/>
              </a:rPr>
              <a:t>Each Continent is a single indivisible object</a:t>
            </a:r>
          </a:p>
        </p:txBody>
      </p:sp>
      <p:sp>
        <p:nvSpPr>
          <p:cNvPr id="14" name="33">
            <a:extLst>
              <a:ext uri="{FF2B5EF4-FFF2-40B4-BE49-F238E27FC236}">
                <a16:creationId xmlns:a16="http://schemas.microsoft.com/office/drawing/2014/main" id="{CE3D9FF4-1E41-41EF-BD41-EA2D6AB0ACA6}"/>
              </a:ext>
            </a:extLst>
          </p:cNvPr>
          <p:cNvSpPr txBox="1"/>
          <p:nvPr/>
        </p:nvSpPr>
        <p:spPr>
          <a:xfrm>
            <a:off x="8867150" y="2372169"/>
            <a:ext cx="3114049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  <a:latin typeface="Tactic Round Med It" panose="00000600000000000000" pitchFamily="50" charset="0"/>
              </a:rPr>
              <a:t>It can be used as a standalone continent map, especially maps with High Detail</a:t>
            </a:r>
          </a:p>
        </p:txBody>
      </p:sp>
      <p:sp>
        <p:nvSpPr>
          <p:cNvPr id="32" name="4">
            <a:extLst>
              <a:ext uri="{FF2B5EF4-FFF2-40B4-BE49-F238E27FC236}">
                <a16:creationId xmlns:a16="http://schemas.microsoft.com/office/drawing/2014/main" id="{29DFDE72-A9E4-43A1-8B54-70345DBAD0B5}"/>
              </a:ext>
            </a:extLst>
          </p:cNvPr>
          <p:cNvSpPr>
            <a:spLocks noEditPoints="1"/>
          </p:cNvSpPr>
          <p:nvPr/>
        </p:nvSpPr>
        <p:spPr bwMode="auto">
          <a:xfrm>
            <a:off x="675640" y="69573"/>
            <a:ext cx="7591931" cy="5060205"/>
          </a:xfrm>
          <a:custGeom>
            <a:avLst/>
            <a:gdLst>
              <a:gd name="T0" fmla="*/ 20676 w 22252"/>
              <a:gd name="T1" fmla="*/ 7430 h 14808"/>
              <a:gd name="T2" fmla="*/ 19730 w 22252"/>
              <a:gd name="T3" fmla="*/ 10597 h 14808"/>
              <a:gd name="T4" fmla="*/ 19439 w 22252"/>
              <a:gd name="T5" fmla="*/ 12582 h 14808"/>
              <a:gd name="T6" fmla="*/ 15959 w 22252"/>
              <a:gd name="T7" fmla="*/ 11359 h 14808"/>
              <a:gd name="T8" fmla="*/ 15303 w 22252"/>
              <a:gd name="T9" fmla="*/ 11110 h 14808"/>
              <a:gd name="T10" fmla="*/ 13656 w 22252"/>
              <a:gd name="T11" fmla="*/ 11154 h 14808"/>
              <a:gd name="T12" fmla="*/ 12853 w 22252"/>
              <a:gd name="T13" fmla="*/ 12748 h 14808"/>
              <a:gd name="T14" fmla="*/ 11630 w 22252"/>
              <a:gd name="T15" fmla="*/ 14044 h 14808"/>
              <a:gd name="T16" fmla="*/ 10898 w 22252"/>
              <a:gd name="T17" fmla="*/ 12877 h 14808"/>
              <a:gd name="T18" fmla="*/ 9955 w 22252"/>
              <a:gd name="T19" fmla="*/ 11804 h 14808"/>
              <a:gd name="T20" fmla="*/ 9030 w 22252"/>
              <a:gd name="T21" fmla="*/ 11678 h 14808"/>
              <a:gd name="T22" fmla="*/ 9908 w 22252"/>
              <a:gd name="T23" fmla="*/ 13547 h 14808"/>
              <a:gd name="T24" fmla="*/ 6761 w 22252"/>
              <a:gd name="T25" fmla="*/ 11826 h 14808"/>
              <a:gd name="T26" fmla="*/ 3582 w 22252"/>
              <a:gd name="T27" fmla="*/ 14393 h 14808"/>
              <a:gd name="T28" fmla="*/ 2803 w 22252"/>
              <a:gd name="T29" fmla="*/ 12318 h 14808"/>
              <a:gd name="T30" fmla="*/ 5142 w 22252"/>
              <a:gd name="T31" fmla="*/ 11211 h 14808"/>
              <a:gd name="T32" fmla="*/ 4608 w 22252"/>
              <a:gd name="T33" fmla="*/ 9992 h 14808"/>
              <a:gd name="T34" fmla="*/ 6685 w 22252"/>
              <a:gd name="T35" fmla="*/ 9027 h 14808"/>
              <a:gd name="T36" fmla="*/ 7688 w 22252"/>
              <a:gd name="T37" fmla="*/ 8315 h 14808"/>
              <a:gd name="T38" fmla="*/ 7953 w 22252"/>
              <a:gd name="T39" fmla="*/ 7245 h 14808"/>
              <a:gd name="T40" fmla="*/ 9205 w 22252"/>
              <a:gd name="T41" fmla="*/ 8140 h 14808"/>
              <a:gd name="T42" fmla="*/ 11065 w 22252"/>
              <a:gd name="T43" fmla="*/ 7421 h 14808"/>
              <a:gd name="T44" fmla="*/ 11497 w 22252"/>
              <a:gd name="T45" fmla="*/ 6164 h 14808"/>
              <a:gd name="T46" fmla="*/ 11037 w 22252"/>
              <a:gd name="T47" fmla="*/ 4415 h 14808"/>
              <a:gd name="T48" fmla="*/ 8615 w 22252"/>
              <a:gd name="T49" fmla="*/ 6814 h 14808"/>
              <a:gd name="T50" fmla="*/ 7179 w 22252"/>
              <a:gd name="T51" fmla="*/ 6188 h 14808"/>
              <a:gd name="T52" fmla="*/ 7668 w 22252"/>
              <a:gd name="T53" fmla="*/ 5216 h 14808"/>
              <a:gd name="T54" fmla="*/ 8964 w 22252"/>
              <a:gd name="T55" fmla="*/ 4068 h 14808"/>
              <a:gd name="T56" fmla="*/ 10803 w 22252"/>
              <a:gd name="T57" fmla="*/ 3055 h 14808"/>
              <a:gd name="T58" fmla="*/ 12670 w 22252"/>
              <a:gd name="T59" fmla="*/ 3067 h 14808"/>
              <a:gd name="T60" fmla="*/ 13795 w 22252"/>
              <a:gd name="T61" fmla="*/ 4205 h 14808"/>
              <a:gd name="T62" fmla="*/ 16204 w 22252"/>
              <a:gd name="T63" fmla="*/ 3457 h 14808"/>
              <a:gd name="T64" fmla="*/ 20263 w 22252"/>
              <a:gd name="T65" fmla="*/ 3125 h 14808"/>
              <a:gd name="T66" fmla="*/ 9331 w 22252"/>
              <a:gd name="T67" fmla="*/ 673 h 14808"/>
              <a:gd name="T68" fmla="*/ 8192 w 22252"/>
              <a:gd name="T69" fmla="*/ 7001 h 14808"/>
              <a:gd name="T70" fmla="*/ 8609 w 22252"/>
              <a:gd name="T71" fmla="*/ 7939 h 14808"/>
              <a:gd name="T72" fmla="*/ 7795 w 22252"/>
              <a:gd name="T73" fmla="*/ 12359 h 14808"/>
              <a:gd name="T74" fmla="*/ 12587 w 22252"/>
              <a:gd name="T75" fmla="*/ 14787 h 14808"/>
              <a:gd name="T76" fmla="*/ 2079 w 22252"/>
              <a:gd name="T77" fmla="*/ 4779 h 14808"/>
              <a:gd name="T78" fmla="*/ 288 w 22252"/>
              <a:gd name="T79" fmla="*/ 4247 h 14808"/>
              <a:gd name="T80" fmla="*/ 3659 w 22252"/>
              <a:gd name="T81" fmla="*/ 7769 h 14808"/>
              <a:gd name="T82" fmla="*/ 2824 w 22252"/>
              <a:gd name="T83" fmla="*/ 8975 h 14808"/>
              <a:gd name="T84" fmla="*/ 9515 w 22252"/>
              <a:gd name="T85" fmla="*/ 13699 h 14808"/>
              <a:gd name="T86" fmla="*/ 9515 w 22252"/>
              <a:gd name="T87" fmla="*/ 13699 h 14808"/>
              <a:gd name="T88" fmla="*/ 7965 w 22252"/>
              <a:gd name="T89" fmla="*/ 13336 h 14808"/>
              <a:gd name="T90" fmla="*/ 4707 w 22252"/>
              <a:gd name="T91" fmla="*/ 9319 h 14808"/>
              <a:gd name="T92" fmla="*/ 4860 w 22252"/>
              <a:gd name="T93" fmla="*/ 7308 h 14808"/>
              <a:gd name="T94" fmla="*/ 4735 w 22252"/>
              <a:gd name="T95" fmla="*/ 8125 h 14808"/>
              <a:gd name="T96" fmla="*/ 3899 w 22252"/>
              <a:gd name="T97" fmla="*/ 9508 h 14808"/>
              <a:gd name="T98" fmla="*/ 18867 w 22252"/>
              <a:gd name="T99" fmla="*/ 1587 h 14808"/>
              <a:gd name="T100" fmla="*/ 17755 w 22252"/>
              <a:gd name="T101" fmla="*/ 1920 h 14808"/>
              <a:gd name="T102" fmla="*/ 17097 w 22252"/>
              <a:gd name="T103" fmla="*/ 100 h 14808"/>
              <a:gd name="T104" fmla="*/ 14663 w 22252"/>
              <a:gd name="T105" fmla="*/ 5847 h 14808"/>
              <a:gd name="T106" fmla="*/ 13948 w 22252"/>
              <a:gd name="T107" fmla="*/ 6021 h 14808"/>
              <a:gd name="T108" fmla="*/ 11020 w 22252"/>
              <a:gd name="T109" fmla="*/ 901 h 14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252" h="14808">
                <a:moveTo>
                  <a:pt x="20263" y="3125"/>
                </a:moveTo>
                <a:cubicBezTo>
                  <a:pt x="20443" y="3367"/>
                  <a:pt x="20594" y="3604"/>
                  <a:pt x="20665" y="3730"/>
                </a:cubicBezTo>
                <a:cubicBezTo>
                  <a:pt x="20897" y="4139"/>
                  <a:pt x="20620" y="4263"/>
                  <a:pt x="20280" y="4456"/>
                </a:cubicBezTo>
                <a:cubicBezTo>
                  <a:pt x="19662" y="4806"/>
                  <a:pt x="19643" y="5044"/>
                  <a:pt x="19999" y="5662"/>
                </a:cubicBezTo>
                <a:cubicBezTo>
                  <a:pt x="20228" y="6059"/>
                  <a:pt x="20412" y="6353"/>
                  <a:pt x="20425" y="6824"/>
                </a:cubicBezTo>
                <a:cubicBezTo>
                  <a:pt x="20435" y="7149"/>
                  <a:pt x="20418" y="7230"/>
                  <a:pt x="20676" y="7430"/>
                </a:cubicBezTo>
                <a:cubicBezTo>
                  <a:pt x="21015" y="7692"/>
                  <a:pt x="20570" y="7876"/>
                  <a:pt x="21133" y="8014"/>
                </a:cubicBezTo>
                <a:cubicBezTo>
                  <a:pt x="21605" y="8131"/>
                  <a:pt x="21182" y="8262"/>
                  <a:pt x="21627" y="8700"/>
                </a:cubicBezTo>
                <a:cubicBezTo>
                  <a:pt x="21766" y="8837"/>
                  <a:pt x="22252" y="9196"/>
                  <a:pt x="21831" y="9326"/>
                </a:cubicBezTo>
                <a:cubicBezTo>
                  <a:pt x="21289" y="9494"/>
                  <a:pt x="20748" y="8836"/>
                  <a:pt x="20329" y="8823"/>
                </a:cubicBezTo>
                <a:cubicBezTo>
                  <a:pt x="19995" y="8813"/>
                  <a:pt x="19534" y="9082"/>
                  <a:pt x="19599" y="9482"/>
                </a:cubicBezTo>
                <a:cubicBezTo>
                  <a:pt x="19663" y="9882"/>
                  <a:pt x="19984" y="10326"/>
                  <a:pt x="19730" y="10597"/>
                </a:cubicBezTo>
                <a:cubicBezTo>
                  <a:pt x="19567" y="10604"/>
                  <a:pt x="19402" y="10642"/>
                  <a:pt x="19291" y="10687"/>
                </a:cubicBezTo>
                <a:cubicBezTo>
                  <a:pt x="19199" y="10724"/>
                  <a:pt x="19172" y="10781"/>
                  <a:pt x="19145" y="10832"/>
                </a:cubicBezTo>
                <a:cubicBezTo>
                  <a:pt x="19013" y="10913"/>
                  <a:pt x="19073" y="10872"/>
                  <a:pt x="18890" y="11002"/>
                </a:cubicBezTo>
                <a:cubicBezTo>
                  <a:pt x="18504" y="11274"/>
                  <a:pt x="18714" y="11581"/>
                  <a:pt x="18913" y="11893"/>
                </a:cubicBezTo>
                <a:cubicBezTo>
                  <a:pt x="19028" y="12073"/>
                  <a:pt x="19253" y="12281"/>
                  <a:pt x="19271" y="12395"/>
                </a:cubicBezTo>
                <a:cubicBezTo>
                  <a:pt x="19351" y="12493"/>
                  <a:pt x="19343" y="12490"/>
                  <a:pt x="19439" y="12582"/>
                </a:cubicBezTo>
                <a:cubicBezTo>
                  <a:pt x="19444" y="12587"/>
                  <a:pt x="19450" y="12592"/>
                  <a:pt x="19455" y="12597"/>
                </a:cubicBezTo>
                <a:cubicBezTo>
                  <a:pt x="19346" y="12622"/>
                  <a:pt x="19183" y="12601"/>
                  <a:pt x="19089" y="12568"/>
                </a:cubicBezTo>
                <a:cubicBezTo>
                  <a:pt x="18732" y="12444"/>
                  <a:pt x="18384" y="12294"/>
                  <a:pt x="18020" y="12169"/>
                </a:cubicBezTo>
                <a:cubicBezTo>
                  <a:pt x="17657" y="12045"/>
                  <a:pt x="17399" y="11940"/>
                  <a:pt x="17052" y="11778"/>
                </a:cubicBezTo>
                <a:cubicBezTo>
                  <a:pt x="16826" y="11673"/>
                  <a:pt x="16554" y="11627"/>
                  <a:pt x="16306" y="11569"/>
                </a:cubicBezTo>
                <a:cubicBezTo>
                  <a:pt x="16203" y="11510"/>
                  <a:pt x="16089" y="11440"/>
                  <a:pt x="15959" y="11359"/>
                </a:cubicBezTo>
                <a:cubicBezTo>
                  <a:pt x="15871" y="11304"/>
                  <a:pt x="15715" y="11232"/>
                  <a:pt x="15813" y="11130"/>
                </a:cubicBezTo>
                <a:cubicBezTo>
                  <a:pt x="16035" y="10899"/>
                  <a:pt x="16033" y="10610"/>
                  <a:pt x="15982" y="10526"/>
                </a:cubicBezTo>
                <a:cubicBezTo>
                  <a:pt x="15917" y="10513"/>
                  <a:pt x="15856" y="10570"/>
                  <a:pt x="15703" y="10624"/>
                </a:cubicBezTo>
                <a:cubicBezTo>
                  <a:pt x="15537" y="10683"/>
                  <a:pt x="15288" y="10763"/>
                  <a:pt x="15153" y="10876"/>
                </a:cubicBezTo>
                <a:cubicBezTo>
                  <a:pt x="15075" y="10941"/>
                  <a:pt x="14981" y="10801"/>
                  <a:pt x="14928" y="10852"/>
                </a:cubicBezTo>
                <a:cubicBezTo>
                  <a:pt x="14884" y="10895"/>
                  <a:pt x="15215" y="11093"/>
                  <a:pt x="15303" y="11110"/>
                </a:cubicBezTo>
                <a:cubicBezTo>
                  <a:pt x="15530" y="11153"/>
                  <a:pt x="15718" y="11175"/>
                  <a:pt x="15357" y="11309"/>
                </a:cubicBezTo>
                <a:cubicBezTo>
                  <a:pt x="15162" y="11382"/>
                  <a:pt x="14833" y="11461"/>
                  <a:pt x="14709" y="11225"/>
                </a:cubicBezTo>
                <a:cubicBezTo>
                  <a:pt x="14602" y="11020"/>
                  <a:pt x="14817" y="11033"/>
                  <a:pt x="14476" y="10840"/>
                </a:cubicBezTo>
                <a:cubicBezTo>
                  <a:pt x="14213" y="10692"/>
                  <a:pt x="14427" y="10565"/>
                  <a:pt x="14098" y="10713"/>
                </a:cubicBezTo>
                <a:cubicBezTo>
                  <a:pt x="13861" y="10819"/>
                  <a:pt x="13894" y="10862"/>
                  <a:pt x="13749" y="11022"/>
                </a:cubicBezTo>
                <a:cubicBezTo>
                  <a:pt x="13707" y="11069"/>
                  <a:pt x="13717" y="11093"/>
                  <a:pt x="13656" y="11154"/>
                </a:cubicBezTo>
                <a:cubicBezTo>
                  <a:pt x="13612" y="11228"/>
                  <a:pt x="13561" y="11315"/>
                  <a:pt x="13512" y="11445"/>
                </a:cubicBezTo>
                <a:cubicBezTo>
                  <a:pt x="13456" y="11594"/>
                  <a:pt x="13455" y="11642"/>
                  <a:pt x="13437" y="11692"/>
                </a:cubicBezTo>
                <a:cubicBezTo>
                  <a:pt x="13385" y="11881"/>
                  <a:pt x="13154" y="12032"/>
                  <a:pt x="13322" y="12311"/>
                </a:cubicBezTo>
                <a:cubicBezTo>
                  <a:pt x="13357" y="12332"/>
                  <a:pt x="13728" y="12630"/>
                  <a:pt x="13602" y="12671"/>
                </a:cubicBezTo>
                <a:cubicBezTo>
                  <a:pt x="13573" y="12681"/>
                  <a:pt x="13185" y="12762"/>
                  <a:pt x="12953" y="12883"/>
                </a:cubicBezTo>
                <a:cubicBezTo>
                  <a:pt x="12914" y="12879"/>
                  <a:pt x="12887" y="12841"/>
                  <a:pt x="12853" y="12748"/>
                </a:cubicBezTo>
                <a:cubicBezTo>
                  <a:pt x="12699" y="12716"/>
                  <a:pt x="12297" y="12632"/>
                  <a:pt x="12192" y="12916"/>
                </a:cubicBezTo>
                <a:cubicBezTo>
                  <a:pt x="12114" y="13129"/>
                  <a:pt x="11929" y="12713"/>
                  <a:pt x="11938" y="13184"/>
                </a:cubicBezTo>
                <a:cubicBezTo>
                  <a:pt x="11945" y="13539"/>
                  <a:pt x="11883" y="13386"/>
                  <a:pt x="12168" y="13611"/>
                </a:cubicBezTo>
                <a:cubicBezTo>
                  <a:pt x="12420" y="13809"/>
                  <a:pt x="12123" y="13760"/>
                  <a:pt x="12075" y="13810"/>
                </a:cubicBezTo>
                <a:cubicBezTo>
                  <a:pt x="11994" y="13894"/>
                  <a:pt x="12062" y="14442"/>
                  <a:pt x="11727" y="14152"/>
                </a:cubicBezTo>
                <a:cubicBezTo>
                  <a:pt x="11686" y="14117"/>
                  <a:pt x="11663" y="14087"/>
                  <a:pt x="11630" y="14044"/>
                </a:cubicBezTo>
                <a:cubicBezTo>
                  <a:pt x="11457" y="13773"/>
                  <a:pt x="11570" y="13650"/>
                  <a:pt x="11869" y="13677"/>
                </a:cubicBezTo>
                <a:cubicBezTo>
                  <a:pt x="11958" y="13685"/>
                  <a:pt x="11623" y="13601"/>
                  <a:pt x="11603" y="13594"/>
                </a:cubicBezTo>
                <a:cubicBezTo>
                  <a:pt x="11372" y="13509"/>
                  <a:pt x="11360" y="13408"/>
                  <a:pt x="11197" y="13261"/>
                </a:cubicBezTo>
                <a:cubicBezTo>
                  <a:pt x="11143" y="13213"/>
                  <a:pt x="11129" y="13190"/>
                  <a:pt x="11110" y="13169"/>
                </a:cubicBezTo>
                <a:cubicBezTo>
                  <a:pt x="11068" y="13117"/>
                  <a:pt x="11005" y="13026"/>
                  <a:pt x="10977" y="12993"/>
                </a:cubicBezTo>
                <a:cubicBezTo>
                  <a:pt x="10951" y="12963"/>
                  <a:pt x="10886" y="12919"/>
                  <a:pt x="10898" y="12877"/>
                </a:cubicBezTo>
                <a:cubicBezTo>
                  <a:pt x="10901" y="12867"/>
                  <a:pt x="10871" y="12810"/>
                  <a:pt x="10894" y="12703"/>
                </a:cubicBezTo>
                <a:cubicBezTo>
                  <a:pt x="10921" y="12574"/>
                  <a:pt x="10900" y="12391"/>
                  <a:pt x="10821" y="12318"/>
                </a:cubicBezTo>
                <a:cubicBezTo>
                  <a:pt x="10754" y="12315"/>
                  <a:pt x="10703" y="12207"/>
                  <a:pt x="10642" y="12163"/>
                </a:cubicBezTo>
                <a:cubicBezTo>
                  <a:pt x="10626" y="12151"/>
                  <a:pt x="10609" y="12136"/>
                  <a:pt x="10595" y="12113"/>
                </a:cubicBezTo>
                <a:cubicBezTo>
                  <a:pt x="10559" y="12094"/>
                  <a:pt x="10509" y="12087"/>
                  <a:pt x="10459" y="12061"/>
                </a:cubicBezTo>
                <a:cubicBezTo>
                  <a:pt x="10433" y="12071"/>
                  <a:pt x="10152" y="11909"/>
                  <a:pt x="9955" y="11804"/>
                </a:cubicBezTo>
                <a:cubicBezTo>
                  <a:pt x="9584" y="11607"/>
                  <a:pt x="9716" y="11430"/>
                  <a:pt x="9510" y="11258"/>
                </a:cubicBezTo>
                <a:cubicBezTo>
                  <a:pt x="9450" y="11207"/>
                  <a:pt x="9424" y="11210"/>
                  <a:pt x="9358" y="11236"/>
                </a:cubicBezTo>
                <a:cubicBezTo>
                  <a:pt x="9299" y="11276"/>
                  <a:pt x="9255" y="11339"/>
                  <a:pt x="9207" y="11209"/>
                </a:cubicBezTo>
                <a:cubicBezTo>
                  <a:pt x="9189" y="11160"/>
                  <a:pt x="9187" y="11133"/>
                  <a:pt x="9198" y="11116"/>
                </a:cubicBezTo>
                <a:cubicBezTo>
                  <a:pt x="9180" y="11068"/>
                  <a:pt x="8880" y="11075"/>
                  <a:pt x="8842" y="11106"/>
                </a:cubicBezTo>
                <a:cubicBezTo>
                  <a:pt x="8715" y="11207"/>
                  <a:pt x="8955" y="11587"/>
                  <a:pt x="9030" y="11678"/>
                </a:cubicBezTo>
                <a:cubicBezTo>
                  <a:pt x="9174" y="11853"/>
                  <a:pt x="9477" y="12214"/>
                  <a:pt x="9660" y="12311"/>
                </a:cubicBezTo>
                <a:cubicBezTo>
                  <a:pt x="9811" y="12391"/>
                  <a:pt x="9837" y="12321"/>
                  <a:pt x="9924" y="12452"/>
                </a:cubicBezTo>
                <a:cubicBezTo>
                  <a:pt x="10062" y="12662"/>
                  <a:pt x="10747" y="12848"/>
                  <a:pt x="10614" y="13059"/>
                </a:cubicBezTo>
                <a:cubicBezTo>
                  <a:pt x="10548" y="13165"/>
                  <a:pt x="10310" y="12734"/>
                  <a:pt x="10147" y="12967"/>
                </a:cubicBezTo>
                <a:cubicBezTo>
                  <a:pt x="10017" y="13153"/>
                  <a:pt x="10356" y="13245"/>
                  <a:pt x="10053" y="13590"/>
                </a:cubicBezTo>
                <a:cubicBezTo>
                  <a:pt x="9954" y="13703"/>
                  <a:pt x="9842" y="13752"/>
                  <a:pt x="9908" y="13547"/>
                </a:cubicBezTo>
                <a:cubicBezTo>
                  <a:pt x="10044" y="13122"/>
                  <a:pt x="9452" y="12750"/>
                  <a:pt x="9129" y="12592"/>
                </a:cubicBezTo>
                <a:cubicBezTo>
                  <a:pt x="8825" y="12443"/>
                  <a:pt x="8575" y="12241"/>
                  <a:pt x="8389" y="11957"/>
                </a:cubicBezTo>
                <a:cubicBezTo>
                  <a:pt x="8164" y="11615"/>
                  <a:pt x="8009" y="11413"/>
                  <a:pt x="7573" y="11639"/>
                </a:cubicBezTo>
                <a:cubicBezTo>
                  <a:pt x="7560" y="11646"/>
                  <a:pt x="7483" y="11683"/>
                  <a:pt x="7463" y="11674"/>
                </a:cubicBezTo>
                <a:cubicBezTo>
                  <a:pt x="7439" y="11709"/>
                  <a:pt x="7298" y="11809"/>
                  <a:pt x="7240" y="11841"/>
                </a:cubicBezTo>
                <a:cubicBezTo>
                  <a:pt x="7065" y="11936"/>
                  <a:pt x="6933" y="11901"/>
                  <a:pt x="6761" y="11826"/>
                </a:cubicBezTo>
                <a:cubicBezTo>
                  <a:pt x="6569" y="11737"/>
                  <a:pt x="6302" y="11837"/>
                  <a:pt x="6216" y="12029"/>
                </a:cubicBezTo>
                <a:cubicBezTo>
                  <a:pt x="6183" y="12102"/>
                  <a:pt x="6245" y="12138"/>
                  <a:pt x="6207" y="12159"/>
                </a:cubicBezTo>
                <a:cubicBezTo>
                  <a:pt x="6155" y="12544"/>
                  <a:pt x="5647" y="12681"/>
                  <a:pt x="5552" y="12751"/>
                </a:cubicBezTo>
                <a:cubicBezTo>
                  <a:pt x="5066" y="13110"/>
                  <a:pt x="5395" y="13530"/>
                  <a:pt x="4901" y="13915"/>
                </a:cubicBezTo>
                <a:cubicBezTo>
                  <a:pt x="4514" y="14217"/>
                  <a:pt x="4585" y="14138"/>
                  <a:pt x="4110" y="14205"/>
                </a:cubicBezTo>
                <a:cubicBezTo>
                  <a:pt x="3863" y="14240"/>
                  <a:pt x="3705" y="14374"/>
                  <a:pt x="3582" y="14393"/>
                </a:cubicBezTo>
                <a:cubicBezTo>
                  <a:pt x="3383" y="14424"/>
                  <a:pt x="3424" y="14075"/>
                  <a:pt x="3024" y="14016"/>
                </a:cubicBezTo>
                <a:cubicBezTo>
                  <a:pt x="2938" y="14004"/>
                  <a:pt x="2792" y="14097"/>
                  <a:pt x="2676" y="14083"/>
                </a:cubicBezTo>
                <a:cubicBezTo>
                  <a:pt x="2555" y="14054"/>
                  <a:pt x="2622" y="13917"/>
                  <a:pt x="2636" y="13797"/>
                </a:cubicBezTo>
                <a:cubicBezTo>
                  <a:pt x="2686" y="13362"/>
                  <a:pt x="2399" y="13613"/>
                  <a:pt x="2647" y="13049"/>
                </a:cubicBezTo>
                <a:cubicBezTo>
                  <a:pt x="2770" y="12770"/>
                  <a:pt x="2753" y="12762"/>
                  <a:pt x="2760" y="12477"/>
                </a:cubicBezTo>
                <a:cubicBezTo>
                  <a:pt x="2761" y="12431"/>
                  <a:pt x="2794" y="12395"/>
                  <a:pt x="2803" y="12318"/>
                </a:cubicBezTo>
                <a:cubicBezTo>
                  <a:pt x="2768" y="12141"/>
                  <a:pt x="2761" y="12143"/>
                  <a:pt x="2721" y="12063"/>
                </a:cubicBezTo>
                <a:cubicBezTo>
                  <a:pt x="2658" y="11937"/>
                  <a:pt x="2980" y="11758"/>
                  <a:pt x="3062" y="11742"/>
                </a:cubicBezTo>
                <a:cubicBezTo>
                  <a:pt x="3144" y="11725"/>
                  <a:pt x="3947" y="11799"/>
                  <a:pt x="4111" y="11805"/>
                </a:cubicBezTo>
                <a:cubicBezTo>
                  <a:pt x="4178" y="11808"/>
                  <a:pt x="4833" y="11841"/>
                  <a:pt x="4851" y="11857"/>
                </a:cubicBezTo>
                <a:cubicBezTo>
                  <a:pt x="4854" y="11803"/>
                  <a:pt x="4922" y="11615"/>
                  <a:pt x="4940" y="11552"/>
                </a:cubicBezTo>
                <a:cubicBezTo>
                  <a:pt x="4968" y="11452"/>
                  <a:pt x="5002" y="11138"/>
                  <a:pt x="5142" y="11211"/>
                </a:cubicBezTo>
                <a:cubicBezTo>
                  <a:pt x="5194" y="11228"/>
                  <a:pt x="5076" y="11086"/>
                  <a:pt x="5056" y="11032"/>
                </a:cubicBezTo>
                <a:cubicBezTo>
                  <a:pt x="4999" y="10884"/>
                  <a:pt x="5067" y="10908"/>
                  <a:pt x="4947" y="10783"/>
                </a:cubicBezTo>
                <a:cubicBezTo>
                  <a:pt x="4758" y="10586"/>
                  <a:pt x="4829" y="10499"/>
                  <a:pt x="4806" y="10476"/>
                </a:cubicBezTo>
                <a:cubicBezTo>
                  <a:pt x="4709" y="10377"/>
                  <a:pt x="4199" y="10304"/>
                  <a:pt x="4166" y="10165"/>
                </a:cubicBezTo>
                <a:cubicBezTo>
                  <a:pt x="4155" y="10116"/>
                  <a:pt x="4177" y="10150"/>
                  <a:pt x="4145" y="10095"/>
                </a:cubicBezTo>
                <a:cubicBezTo>
                  <a:pt x="4060" y="9950"/>
                  <a:pt x="4549" y="9985"/>
                  <a:pt x="4608" y="9992"/>
                </a:cubicBezTo>
                <a:cubicBezTo>
                  <a:pt x="4824" y="10018"/>
                  <a:pt x="4939" y="10060"/>
                  <a:pt x="4950" y="9802"/>
                </a:cubicBezTo>
                <a:cubicBezTo>
                  <a:pt x="4958" y="9628"/>
                  <a:pt x="5013" y="9664"/>
                  <a:pt x="5167" y="9706"/>
                </a:cubicBezTo>
                <a:cubicBezTo>
                  <a:pt x="5516" y="9800"/>
                  <a:pt x="5419" y="9739"/>
                  <a:pt x="5626" y="9589"/>
                </a:cubicBezTo>
                <a:cubicBezTo>
                  <a:pt x="5745" y="9503"/>
                  <a:pt x="5769" y="9532"/>
                  <a:pt x="5859" y="9410"/>
                </a:cubicBezTo>
                <a:cubicBezTo>
                  <a:pt x="5978" y="9225"/>
                  <a:pt x="6048" y="9255"/>
                  <a:pt x="6160" y="9169"/>
                </a:cubicBezTo>
                <a:cubicBezTo>
                  <a:pt x="6291" y="9040"/>
                  <a:pt x="6538" y="9154"/>
                  <a:pt x="6685" y="9027"/>
                </a:cubicBezTo>
                <a:cubicBezTo>
                  <a:pt x="6684" y="9027"/>
                  <a:pt x="6352" y="9006"/>
                  <a:pt x="6492" y="8992"/>
                </a:cubicBezTo>
                <a:cubicBezTo>
                  <a:pt x="6709" y="8970"/>
                  <a:pt x="6624" y="8976"/>
                  <a:pt x="6691" y="8764"/>
                </a:cubicBezTo>
                <a:cubicBezTo>
                  <a:pt x="6723" y="8663"/>
                  <a:pt x="6873" y="8420"/>
                  <a:pt x="6921" y="8618"/>
                </a:cubicBezTo>
                <a:cubicBezTo>
                  <a:pt x="6962" y="8784"/>
                  <a:pt x="6949" y="8645"/>
                  <a:pt x="7041" y="8491"/>
                </a:cubicBezTo>
                <a:cubicBezTo>
                  <a:pt x="7109" y="8400"/>
                  <a:pt x="7298" y="8406"/>
                  <a:pt x="7442" y="8377"/>
                </a:cubicBezTo>
                <a:cubicBezTo>
                  <a:pt x="7528" y="8349"/>
                  <a:pt x="7546" y="8306"/>
                  <a:pt x="7688" y="8315"/>
                </a:cubicBezTo>
                <a:cubicBezTo>
                  <a:pt x="7788" y="8321"/>
                  <a:pt x="7838" y="8262"/>
                  <a:pt x="7994" y="8263"/>
                </a:cubicBezTo>
                <a:cubicBezTo>
                  <a:pt x="8124" y="8264"/>
                  <a:pt x="7867" y="8227"/>
                  <a:pt x="7853" y="8012"/>
                </a:cubicBezTo>
                <a:cubicBezTo>
                  <a:pt x="7848" y="7943"/>
                  <a:pt x="7830" y="7898"/>
                  <a:pt x="7815" y="7851"/>
                </a:cubicBezTo>
                <a:cubicBezTo>
                  <a:pt x="7779" y="7752"/>
                  <a:pt x="7764" y="7712"/>
                  <a:pt x="7724" y="7641"/>
                </a:cubicBezTo>
                <a:cubicBezTo>
                  <a:pt x="7671" y="7531"/>
                  <a:pt x="7723" y="7557"/>
                  <a:pt x="7694" y="7447"/>
                </a:cubicBezTo>
                <a:cubicBezTo>
                  <a:pt x="7636" y="7224"/>
                  <a:pt x="7805" y="7322"/>
                  <a:pt x="7953" y="7245"/>
                </a:cubicBezTo>
                <a:cubicBezTo>
                  <a:pt x="8114" y="7147"/>
                  <a:pt x="8191" y="7115"/>
                  <a:pt x="8304" y="7321"/>
                </a:cubicBezTo>
                <a:cubicBezTo>
                  <a:pt x="8413" y="7518"/>
                  <a:pt x="7954" y="7472"/>
                  <a:pt x="8103" y="7889"/>
                </a:cubicBezTo>
                <a:cubicBezTo>
                  <a:pt x="8143" y="7933"/>
                  <a:pt x="8141" y="7950"/>
                  <a:pt x="8248" y="8015"/>
                </a:cubicBezTo>
                <a:cubicBezTo>
                  <a:pt x="8474" y="8151"/>
                  <a:pt x="8480" y="8195"/>
                  <a:pt x="8764" y="8072"/>
                </a:cubicBezTo>
                <a:cubicBezTo>
                  <a:pt x="8812" y="8051"/>
                  <a:pt x="9183" y="7899"/>
                  <a:pt x="9096" y="8056"/>
                </a:cubicBezTo>
                <a:cubicBezTo>
                  <a:pt x="9064" y="8113"/>
                  <a:pt x="9168" y="8181"/>
                  <a:pt x="9205" y="8140"/>
                </a:cubicBezTo>
                <a:cubicBezTo>
                  <a:pt x="9218" y="8127"/>
                  <a:pt x="9317" y="8284"/>
                  <a:pt x="9325" y="8317"/>
                </a:cubicBezTo>
                <a:cubicBezTo>
                  <a:pt x="9505" y="8231"/>
                  <a:pt x="10083" y="7934"/>
                  <a:pt x="10188" y="7921"/>
                </a:cubicBezTo>
                <a:cubicBezTo>
                  <a:pt x="10505" y="7881"/>
                  <a:pt x="10580" y="7994"/>
                  <a:pt x="10824" y="8008"/>
                </a:cubicBezTo>
                <a:cubicBezTo>
                  <a:pt x="10783" y="7789"/>
                  <a:pt x="10979" y="7803"/>
                  <a:pt x="11046" y="7777"/>
                </a:cubicBezTo>
                <a:cubicBezTo>
                  <a:pt x="11082" y="7764"/>
                  <a:pt x="11139" y="7718"/>
                  <a:pt x="11176" y="7712"/>
                </a:cubicBezTo>
                <a:cubicBezTo>
                  <a:pt x="11139" y="7698"/>
                  <a:pt x="11026" y="7579"/>
                  <a:pt x="11065" y="7421"/>
                </a:cubicBezTo>
                <a:cubicBezTo>
                  <a:pt x="10981" y="7306"/>
                  <a:pt x="11113" y="6930"/>
                  <a:pt x="11357" y="6960"/>
                </a:cubicBezTo>
                <a:cubicBezTo>
                  <a:pt x="11564" y="6986"/>
                  <a:pt x="11773" y="7049"/>
                  <a:pt x="11934" y="6810"/>
                </a:cubicBezTo>
                <a:cubicBezTo>
                  <a:pt x="10891" y="6229"/>
                  <a:pt x="12689" y="6245"/>
                  <a:pt x="12723" y="6277"/>
                </a:cubicBezTo>
                <a:cubicBezTo>
                  <a:pt x="12905" y="6103"/>
                  <a:pt x="12764" y="6003"/>
                  <a:pt x="12712" y="5910"/>
                </a:cubicBezTo>
                <a:cubicBezTo>
                  <a:pt x="12601" y="5963"/>
                  <a:pt x="12477" y="6001"/>
                  <a:pt x="12328" y="6026"/>
                </a:cubicBezTo>
                <a:cubicBezTo>
                  <a:pt x="12127" y="6060"/>
                  <a:pt x="11643" y="6204"/>
                  <a:pt x="11497" y="6164"/>
                </a:cubicBezTo>
                <a:cubicBezTo>
                  <a:pt x="11279" y="6104"/>
                  <a:pt x="11079" y="5952"/>
                  <a:pt x="11009" y="5733"/>
                </a:cubicBezTo>
                <a:cubicBezTo>
                  <a:pt x="10875" y="5312"/>
                  <a:pt x="11043" y="5097"/>
                  <a:pt x="11380" y="4882"/>
                </a:cubicBezTo>
                <a:cubicBezTo>
                  <a:pt x="11428" y="4852"/>
                  <a:pt x="11477" y="4822"/>
                  <a:pt x="11526" y="4792"/>
                </a:cubicBezTo>
                <a:cubicBezTo>
                  <a:pt x="11653" y="4714"/>
                  <a:pt x="11922" y="4593"/>
                  <a:pt x="11761" y="4438"/>
                </a:cubicBezTo>
                <a:cubicBezTo>
                  <a:pt x="11660" y="4340"/>
                  <a:pt x="11517" y="4304"/>
                  <a:pt x="11454" y="4237"/>
                </a:cubicBezTo>
                <a:cubicBezTo>
                  <a:pt x="11335" y="4257"/>
                  <a:pt x="11223" y="4307"/>
                  <a:pt x="11037" y="4415"/>
                </a:cubicBezTo>
                <a:cubicBezTo>
                  <a:pt x="10760" y="4576"/>
                  <a:pt x="11118" y="4774"/>
                  <a:pt x="10315" y="5146"/>
                </a:cubicBezTo>
                <a:cubicBezTo>
                  <a:pt x="10084" y="5253"/>
                  <a:pt x="10069" y="5233"/>
                  <a:pt x="9995" y="5490"/>
                </a:cubicBezTo>
                <a:cubicBezTo>
                  <a:pt x="9854" y="5976"/>
                  <a:pt x="10403" y="6020"/>
                  <a:pt x="10360" y="6289"/>
                </a:cubicBezTo>
                <a:cubicBezTo>
                  <a:pt x="10316" y="6556"/>
                  <a:pt x="9868" y="6452"/>
                  <a:pt x="9888" y="6831"/>
                </a:cubicBezTo>
                <a:cubicBezTo>
                  <a:pt x="9904" y="7133"/>
                  <a:pt x="9751" y="7284"/>
                  <a:pt x="9520" y="7468"/>
                </a:cubicBezTo>
                <a:cubicBezTo>
                  <a:pt x="8881" y="7976"/>
                  <a:pt x="8855" y="7262"/>
                  <a:pt x="8615" y="6814"/>
                </a:cubicBezTo>
                <a:cubicBezTo>
                  <a:pt x="8533" y="6661"/>
                  <a:pt x="8516" y="6565"/>
                  <a:pt x="8477" y="6503"/>
                </a:cubicBezTo>
                <a:cubicBezTo>
                  <a:pt x="8444" y="6476"/>
                  <a:pt x="8396" y="6355"/>
                  <a:pt x="8348" y="6273"/>
                </a:cubicBezTo>
                <a:cubicBezTo>
                  <a:pt x="8305" y="6199"/>
                  <a:pt x="8291" y="6374"/>
                  <a:pt x="8154" y="6467"/>
                </a:cubicBezTo>
                <a:cubicBezTo>
                  <a:pt x="8049" y="6537"/>
                  <a:pt x="8017" y="6551"/>
                  <a:pt x="7911" y="6635"/>
                </a:cubicBezTo>
                <a:cubicBezTo>
                  <a:pt x="7543" y="6927"/>
                  <a:pt x="7043" y="6686"/>
                  <a:pt x="7198" y="6443"/>
                </a:cubicBezTo>
                <a:cubicBezTo>
                  <a:pt x="7343" y="6216"/>
                  <a:pt x="6809" y="6534"/>
                  <a:pt x="7179" y="6188"/>
                </a:cubicBezTo>
                <a:cubicBezTo>
                  <a:pt x="7454" y="5930"/>
                  <a:pt x="7086" y="6151"/>
                  <a:pt x="7026" y="5986"/>
                </a:cubicBezTo>
                <a:cubicBezTo>
                  <a:pt x="6999" y="5912"/>
                  <a:pt x="6826" y="5898"/>
                  <a:pt x="7273" y="5813"/>
                </a:cubicBezTo>
                <a:cubicBezTo>
                  <a:pt x="7822" y="5708"/>
                  <a:pt x="7102" y="5831"/>
                  <a:pt x="6999" y="5722"/>
                </a:cubicBezTo>
                <a:cubicBezTo>
                  <a:pt x="6915" y="5634"/>
                  <a:pt x="7232" y="5577"/>
                  <a:pt x="7121" y="5524"/>
                </a:cubicBezTo>
                <a:cubicBezTo>
                  <a:pt x="6894" y="5417"/>
                  <a:pt x="7348" y="5526"/>
                  <a:pt x="7409" y="5376"/>
                </a:cubicBezTo>
                <a:cubicBezTo>
                  <a:pt x="7443" y="5293"/>
                  <a:pt x="7583" y="5222"/>
                  <a:pt x="7668" y="5216"/>
                </a:cubicBezTo>
                <a:cubicBezTo>
                  <a:pt x="7913" y="5198"/>
                  <a:pt x="7753" y="5156"/>
                  <a:pt x="7905" y="5084"/>
                </a:cubicBezTo>
                <a:cubicBezTo>
                  <a:pt x="8005" y="5036"/>
                  <a:pt x="8356" y="5069"/>
                  <a:pt x="8426" y="4963"/>
                </a:cubicBezTo>
                <a:cubicBezTo>
                  <a:pt x="8480" y="4881"/>
                  <a:pt x="7694" y="5147"/>
                  <a:pt x="8486" y="4712"/>
                </a:cubicBezTo>
                <a:cubicBezTo>
                  <a:pt x="8794" y="4543"/>
                  <a:pt x="8393" y="4652"/>
                  <a:pt x="8672" y="4536"/>
                </a:cubicBezTo>
                <a:cubicBezTo>
                  <a:pt x="8809" y="4478"/>
                  <a:pt x="8712" y="4439"/>
                  <a:pt x="8873" y="4293"/>
                </a:cubicBezTo>
                <a:cubicBezTo>
                  <a:pt x="9103" y="4083"/>
                  <a:pt x="8932" y="4160"/>
                  <a:pt x="8964" y="4068"/>
                </a:cubicBezTo>
                <a:cubicBezTo>
                  <a:pt x="8999" y="3965"/>
                  <a:pt x="9278" y="3939"/>
                  <a:pt x="9346" y="3821"/>
                </a:cubicBezTo>
                <a:cubicBezTo>
                  <a:pt x="9389" y="3748"/>
                  <a:pt x="9448" y="3800"/>
                  <a:pt x="9392" y="3706"/>
                </a:cubicBezTo>
                <a:cubicBezTo>
                  <a:pt x="9340" y="3617"/>
                  <a:pt x="9602" y="3623"/>
                  <a:pt x="9680" y="3574"/>
                </a:cubicBezTo>
                <a:cubicBezTo>
                  <a:pt x="9801" y="3499"/>
                  <a:pt x="9797" y="3588"/>
                  <a:pt x="9866" y="3447"/>
                </a:cubicBezTo>
                <a:cubicBezTo>
                  <a:pt x="9941" y="3293"/>
                  <a:pt x="10158" y="3233"/>
                  <a:pt x="10306" y="3155"/>
                </a:cubicBezTo>
                <a:cubicBezTo>
                  <a:pt x="10420" y="3094"/>
                  <a:pt x="10603" y="3188"/>
                  <a:pt x="10803" y="3055"/>
                </a:cubicBezTo>
                <a:cubicBezTo>
                  <a:pt x="10897" y="2993"/>
                  <a:pt x="10643" y="2923"/>
                  <a:pt x="11054" y="2997"/>
                </a:cubicBezTo>
                <a:cubicBezTo>
                  <a:pt x="11283" y="3039"/>
                  <a:pt x="11381" y="2718"/>
                  <a:pt x="11533" y="2790"/>
                </a:cubicBezTo>
                <a:cubicBezTo>
                  <a:pt x="11654" y="2848"/>
                  <a:pt x="11531" y="2973"/>
                  <a:pt x="11779" y="2888"/>
                </a:cubicBezTo>
                <a:cubicBezTo>
                  <a:pt x="11796" y="2882"/>
                  <a:pt x="12167" y="2782"/>
                  <a:pt x="12169" y="2782"/>
                </a:cubicBezTo>
                <a:cubicBezTo>
                  <a:pt x="12248" y="2783"/>
                  <a:pt x="12157" y="2864"/>
                  <a:pt x="12418" y="2862"/>
                </a:cubicBezTo>
                <a:cubicBezTo>
                  <a:pt x="12917" y="2858"/>
                  <a:pt x="12514" y="2987"/>
                  <a:pt x="12670" y="3067"/>
                </a:cubicBezTo>
                <a:cubicBezTo>
                  <a:pt x="12688" y="3076"/>
                  <a:pt x="12897" y="3084"/>
                  <a:pt x="12932" y="3117"/>
                </a:cubicBezTo>
                <a:cubicBezTo>
                  <a:pt x="13335" y="3013"/>
                  <a:pt x="13255" y="3207"/>
                  <a:pt x="13584" y="3247"/>
                </a:cubicBezTo>
                <a:cubicBezTo>
                  <a:pt x="13929" y="3289"/>
                  <a:pt x="14063" y="3289"/>
                  <a:pt x="14413" y="3385"/>
                </a:cubicBezTo>
                <a:cubicBezTo>
                  <a:pt x="14633" y="3446"/>
                  <a:pt x="15511" y="3625"/>
                  <a:pt x="15331" y="3987"/>
                </a:cubicBezTo>
                <a:cubicBezTo>
                  <a:pt x="15138" y="4376"/>
                  <a:pt x="14227" y="4139"/>
                  <a:pt x="13913" y="4049"/>
                </a:cubicBezTo>
                <a:cubicBezTo>
                  <a:pt x="13365" y="3892"/>
                  <a:pt x="13491" y="3921"/>
                  <a:pt x="13795" y="4205"/>
                </a:cubicBezTo>
                <a:cubicBezTo>
                  <a:pt x="14060" y="4462"/>
                  <a:pt x="14196" y="4817"/>
                  <a:pt x="14617" y="4846"/>
                </a:cubicBezTo>
                <a:cubicBezTo>
                  <a:pt x="14963" y="4870"/>
                  <a:pt x="14529" y="4585"/>
                  <a:pt x="14847" y="4614"/>
                </a:cubicBezTo>
                <a:cubicBezTo>
                  <a:pt x="15272" y="4653"/>
                  <a:pt x="15218" y="4585"/>
                  <a:pt x="15500" y="4330"/>
                </a:cubicBezTo>
                <a:cubicBezTo>
                  <a:pt x="15715" y="4134"/>
                  <a:pt x="15834" y="4207"/>
                  <a:pt x="16062" y="4178"/>
                </a:cubicBezTo>
                <a:lnTo>
                  <a:pt x="16110" y="4165"/>
                </a:lnTo>
                <a:cubicBezTo>
                  <a:pt x="16337" y="4057"/>
                  <a:pt x="15752" y="3382"/>
                  <a:pt x="16204" y="3457"/>
                </a:cubicBezTo>
                <a:cubicBezTo>
                  <a:pt x="16579" y="3518"/>
                  <a:pt x="16491" y="4068"/>
                  <a:pt x="17046" y="3809"/>
                </a:cubicBezTo>
                <a:cubicBezTo>
                  <a:pt x="17387" y="3650"/>
                  <a:pt x="17465" y="3564"/>
                  <a:pt x="17861" y="3480"/>
                </a:cubicBezTo>
                <a:cubicBezTo>
                  <a:pt x="18284" y="3390"/>
                  <a:pt x="18340" y="3532"/>
                  <a:pt x="18727" y="3488"/>
                </a:cubicBezTo>
                <a:cubicBezTo>
                  <a:pt x="19011" y="3447"/>
                  <a:pt x="19088" y="3438"/>
                  <a:pt x="19377" y="3442"/>
                </a:cubicBezTo>
                <a:cubicBezTo>
                  <a:pt x="19673" y="3446"/>
                  <a:pt x="19609" y="3377"/>
                  <a:pt x="19733" y="3207"/>
                </a:cubicBezTo>
                <a:cubicBezTo>
                  <a:pt x="19822" y="3085"/>
                  <a:pt x="20023" y="3080"/>
                  <a:pt x="20263" y="3125"/>
                </a:cubicBezTo>
                <a:close/>
                <a:moveTo>
                  <a:pt x="10266" y="570"/>
                </a:moveTo>
                <a:cubicBezTo>
                  <a:pt x="10159" y="467"/>
                  <a:pt x="9741" y="343"/>
                  <a:pt x="9576" y="353"/>
                </a:cubicBezTo>
                <a:cubicBezTo>
                  <a:pt x="9311" y="369"/>
                  <a:pt x="9287" y="418"/>
                  <a:pt x="8980" y="375"/>
                </a:cubicBezTo>
                <a:cubicBezTo>
                  <a:pt x="8808" y="351"/>
                  <a:pt x="8553" y="295"/>
                  <a:pt x="8403" y="407"/>
                </a:cubicBezTo>
                <a:cubicBezTo>
                  <a:pt x="8516" y="636"/>
                  <a:pt x="8740" y="672"/>
                  <a:pt x="8970" y="664"/>
                </a:cubicBezTo>
                <a:cubicBezTo>
                  <a:pt x="9002" y="662"/>
                  <a:pt x="9355" y="619"/>
                  <a:pt x="9331" y="673"/>
                </a:cubicBezTo>
                <a:cubicBezTo>
                  <a:pt x="9295" y="758"/>
                  <a:pt x="9202" y="737"/>
                  <a:pt x="9326" y="829"/>
                </a:cubicBezTo>
                <a:cubicBezTo>
                  <a:pt x="9405" y="888"/>
                  <a:pt x="9003" y="918"/>
                  <a:pt x="9281" y="1029"/>
                </a:cubicBezTo>
                <a:cubicBezTo>
                  <a:pt x="9449" y="1096"/>
                  <a:pt x="9466" y="1190"/>
                  <a:pt x="9679" y="1011"/>
                </a:cubicBezTo>
                <a:cubicBezTo>
                  <a:pt x="9858" y="862"/>
                  <a:pt x="9848" y="834"/>
                  <a:pt x="10080" y="704"/>
                </a:cubicBezTo>
                <a:cubicBezTo>
                  <a:pt x="10133" y="675"/>
                  <a:pt x="10256" y="635"/>
                  <a:pt x="10266" y="570"/>
                </a:cubicBezTo>
                <a:close/>
                <a:moveTo>
                  <a:pt x="8192" y="7001"/>
                </a:moveTo>
                <a:cubicBezTo>
                  <a:pt x="8430" y="6986"/>
                  <a:pt x="7765" y="7251"/>
                  <a:pt x="7763" y="7251"/>
                </a:cubicBezTo>
                <a:cubicBezTo>
                  <a:pt x="7691" y="7249"/>
                  <a:pt x="7884" y="7119"/>
                  <a:pt x="7885" y="7118"/>
                </a:cubicBezTo>
                <a:cubicBezTo>
                  <a:pt x="7980" y="7064"/>
                  <a:pt x="8085" y="7022"/>
                  <a:pt x="8192" y="7001"/>
                </a:cubicBezTo>
                <a:close/>
                <a:moveTo>
                  <a:pt x="8602" y="7524"/>
                </a:moveTo>
                <a:cubicBezTo>
                  <a:pt x="8373" y="7557"/>
                  <a:pt x="8630" y="7794"/>
                  <a:pt x="8585" y="7844"/>
                </a:cubicBezTo>
                <a:cubicBezTo>
                  <a:pt x="8577" y="7853"/>
                  <a:pt x="8399" y="7911"/>
                  <a:pt x="8609" y="7939"/>
                </a:cubicBezTo>
                <a:cubicBezTo>
                  <a:pt x="8720" y="7953"/>
                  <a:pt x="8705" y="7871"/>
                  <a:pt x="8751" y="7771"/>
                </a:cubicBezTo>
                <a:cubicBezTo>
                  <a:pt x="8865" y="7530"/>
                  <a:pt x="8847" y="7490"/>
                  <a:pt x="8602" y="7524"/>
                </a:cubicBezTo>
                <a:close/>
                <a:moveTo>
                  <a:pt x="11393" y="6657"/>
                </a:moveTo>
                <a:cubicBezTo>
                  <a:pt x="11221" y="6640"/>
                  <a:pt x="11232" y="6876"/>
                  <a:pt x="11385" y="6745"/>
                </a:cubicBezTo>
                <a:cubicBezTo>
                  <a:pt x="11414" y="6721"/>
                  <a:pt x="11443" y="6677"/>
                  <a:pt x="11393" y="6657"/>
                </a:cubicBezTo>
                <a:close/>
                <a:moveTo>
                  <a:pt x="7795" y="12359"/>
                </a:moveTo>
                <a:cubicBezTo>
                  <a:pt x="7769" y="12216"/>
                  <a:pt x="7800" y="12116"/>
                  <a:pt x="7937" y="12045"/>
                </a:cubicBezTo>
                <a:cubicBezTo>
                  <a:pt x="8152" y="11935"/>
                  <a:pt x="7995" y="12692"/>
                  <a:pt x="7831" y="12460"/>
                </a:cubicBezTo>
                <a:cubicBezTo>
                  <a:pt x="7808" y="12428"/>
                  <a:pt x="7802" y="12397"/>
                  <a:pt x="7795" y="12359"/>
                </a:cubicBezTo>
                <a:close/>
                <a:moveTo>
                  <a:pt x="12300" y="14705"/>
                </a:moveTo>
                <a:cubicBezTo>
                  <a:pt x="12070" y="14563"/>
                  <a:pt x="12760" y="14707"/>
                  <a:pt x="12762" y="14708"/>
                </a:cubicBezTo>
                <a:cubicBezTo>
                  <a:pt x="13130" y="14797"/>
                  <a:pt x="12731" y="14808"/>
                  <a:pt x="12587" y="14787"/>
                </a:cubicBezTo>
                <a:cubicBezTo>
                  <a:pt x="12486" y="14772"/>
                  <a:pt x="12393" y="14749"/>
                  <a:pt x="12300" y="14705"/>
                </a:cubicBezTo>
                <a:close/>
                <a:moveTo>
                  <a:pt x="12126" y="13462"/>
                </a:moveTo>
                <a:cubicBezTo>
                  <a:pt x="12374" y="13580"/>
                  <a:pt x="12357" y="13729"/>
                  <a:pt x="12136" y="13516"/>
                </a:cubicBezTo>
                <a:cubicBezTo>
                  <a:pt x="12118" y="13499"/>
                  <a:pt x="12064" y="13448"/>
                  <a:pt x="12126" y="13462"/>
                </a:cubicBezTo>
                <a:close/>
                <a:moveTo>
                  <a:pt x="2493" y="4448"/>
                </a:moveTo>
                <a:cubicBezTo>
                  <a:pt x="2547" y="4611"/>
                  <a:pt x="2190" y="4735"/>
                  <a:pt x="2079" y="4779"/>
                </a:cubicBezTo>
                <a:cubicBezTo>
                  <a:pt x="1957" y="4825"/>
                  <a:pt x="1331" y="5034"/>
                  <a:pt x="1232" y="5043"/>
                </a:cubicBezTo>
                <a:cubicBezTo>
                  <a:pt x="1099" y="5056"/>
                  <a:pt x="457" y="4971"/>
                  <a:pt x="426" y="4837"/>
                </a:cubicBezTo>
                <a:cubicBezTo>
                  <a:pt x="391" y="4687"/>
                  <a:pt x="430" y="4764"/>
                  <a:pt x="330" y="4633"/>
                </a:cubicBezTo>
                <a:cubicBezTo>
                  <a:pt x="261" y="4541"/>
                  <a:pt x="534" y="4453"/>
                  <a:pt x="358" y="4407"/>
                </a:cubicBezTo>
                <a:cubicBezTo>
                  <a:pt x="210" y="4368"/>
                  <a:pt x="0" y="4441"/>
                  <a:pt x="156" y="4333"/>
                </a:cubicBezTo>
                <a:cubicBezTo>
                  <a:pt x="227" y="4283"/>
                  <a:pt x="159" y="4292"/>
                  <a:pt x="288" y="4247"/>
                </a:cubicBezTo>
                <a:cubicBezTo>
                  <a:pt x="555" y="4154"/>
                  <a:pt x="440" y="4055"/>
                  <a:pt x="658" y="4281"/>
                </a:cubicBezTo>
                <a:cubicBezTo>
                  <a:pt x="869" y="4499"/>
                  <a:pt x="1056" y="4234"/>
                  <a:pt x="1382" y="4250"/>
                </a:cubicBezTo>
                <a:cubicBezTo>
                  <a:pt x="1726" y="4268"/>
                  <a:pt x="1963" y="4041"/>
                  <a:pt x="2243" y="4148"/>
                </a:cubicBezTo>
                <a:cubicBezTo>
                  <a:pt x="2351" y="4196"/>
                  <a:pt x="2206" y="4265"/>
                  <a:pt x="2411" y="4378"/>
                </a:cubicBezTo>
                <a:cubicBezTo>
                  <a:pt x="2451" y="4400"/>
                  <a:pt x="2468" y="4409"/>
                  <a:pt x="2493" y="4448"/>
                </a:cubicBezTo>
                <a:close/>
                <a:moveTo>
                  <a:pt x="3659" y="7769"/>
                </a:moveTo>
                <a:cubicBezTo>
                  <a:pt x="3795" y="7788"/>
                  <a:pt x="3968" y="7810"/>
                  <a:pt x="4030" y="7932"/>
                </a:cubicBezTo>
                <a:cubicBezTo>
                  <a:pt x="3996" y="8089"/>
                  <a:pt x="3953" y="8132"/>
                  <a:pt x="3854" y="8126"/>
                </a:cubicBezTo>
                <a:cubicBezTo>
                  <a:pt x="3857" y="8208"/>
                  <a:pt x="3873" y="8219"/>
                  <a:pt x="3863" y="8353"/>
                </a:cubicBezTo>
                <a:cubicBezTo>
                  <a:pt x="3839" y="8663"/>
                  <a:pt x="3791" y="8759"/>
                  <a:pt x="3507" y="8825"/>
                </a:cubicBezTo>
                <a:cubicBezTo>
                  <a:pt x="3323" y="8867"/>
                  <a:pt x="3131" y="8966"/>
                  <a:pt x="2979" y="8991"/>
                </a:cubicBezTo>
                <a:cubicBezTo>
                  <a:pt x="2927" y="8999"/>
                  <a:pt x="2871" y="9005"/>
                  <a:pt x="2824" y="8975"/>
                </a:cubicBezTo>
                <a:cubicBezTo>
                  <a:pt x="2719" y="8905"/>
                  <a:pt x="2707" y="8790"/>
                  <a:pt x="2839" y="8719"/>
                </a:cubicBezTo>
                <a:cubicBezTo>
                  <a:pt x="3086" y="8587"/>
                  <a:pt x="3069" y="8614"/>
                  <a:pt x="2901" y="8382"/>
                </a:cubicBezTo>
                <a:cubicBezTo>
                  <a:pt x="2823" y="8274"/>
                  <a:pt x="2931" y="8301"/>
                  <a:pt x="2883" y="8146"/>
                </a:cubicBezTo>
                <a:cubicBezTo>
                  <a:pt x="2843" y="8019"/>
                  <a:pt x="3205" y="8138"/>
                  <a:pt x="3305" y="7915"/>
                </a:cubicBezTo>
                <a:cubicBezTo>
                  <a:pt x="3371" y="7767"/>
                  <a:pt x="3510" y="7744"/>
                  <a:pt x="3659" y="7769"/>
                </a:cubicBezTo>
                <a:close/>
                <a:moveTo>
                  <a:pt x="9515" y="13699"/>
                </a:moveTo>
                <a:cubicBezTo>
                  <a:pt x="9838" y="13637"/>
                  <a:pt x="9748" y="13703"/>
                  <a:pt x="9710" y="14034"/>
                </a:cubicBezTo>
                <a:cubicBezTo>
                  <a:pt x="9695" y="14166"/>
                  <a:pt x="9689" y="14259"/>
                  <a:pt x="9510" y="14165"/>
                </a:cubicBezTo>
                <a:cubicBezTo>
                  <a:pt x="9386" y="14101"/>
                  <a:pt x="9339" y="14054"/>
                  <a:pt x="9195" y="13991"/>
                </a:cubicBezTo>
                <a:cubicBezTo>
                  <a:pt x="9143" y="13968"/>
                  <a:pt x="8897" y="13879"/>
                  <a:pt x="8900" y="13814"/>
                </a:cubicBezTo>
                <a:cubicBezTo>
                  <a:pt x="8906" y="13640"/>
                  <a:pt x="9256" y="13724"/>
                  <a:pt x="9399" y="13714"/>
                </a:cubicBezTo>
                <a:lnTo>
                  <a:pt x="9515" y="13699"/>
                </a:lnTo>
                <a:close/>
                <a:moveTo>
                  <a:pt x="7708" y="13388"/>
                </a:moveTo>
                <a:cubicBezTo>
                  <a:pt x="7689" y="13373"/>
                  <a:pt x="7718" y="13166"/>
                  <a:pt x="7743" y="13114"/>
                </a:cubicBezTo>
                <a:cubicBezTo>
                  <a:pt x="7743" y="13113"/>
                  <a:pt x="7704" y="12907"/>
                  <a:pt x="7694" y="12888"/>
                </a:cubicBezTo>
                <a:cubicBezTo>
                  <a:pt x="7627" y="12753"/>
                  <a:pt x="7650" y="12740"/>
                  <a:pt x="7800" y="12673"/>
                </a:cubicBezTo>
                <a:cubicBezTo>
                  <a:pt x="8114" y="12534"/>
                  <a:pt x="8091" y="12782"/>
                  <a:pt x="8090" y="13033"/>
                </a:cubicBezTo>
                <a:cubicBezTo>
                  <a:pt x="8090" y="13171"/>
                  <a:pt x="8082" y="13256"/>
                  <a:pt x="7965" y="13336"/>
                </a:cubicBezTo>
                <a:cubicBezTo>
                  <a:pt x="7898" y="13368"/>
                  <a:pt x="7783" y="13424"/>
                  <a:pt x="7708" y="13388"/>
                </a:cubicBezTo>
                <a:close/>
                <a:moveTo>
                  <a:pt x="6228" y="13174"/>
                </a:moveTo>
                <a:cubicBezTo>
                  <a:pt x="6218" y="13339"/>
                  <a:pt x="5933" y="13180"/>
                  <a:pt x="6118" y="13122"/>
                </a:cubicBezTo>
                <a:cubicBezTo>
                  <a:pt x="6173" y="13105"/>
                  <a:pt x="6211" y="13118"/>
                  <a:pt x="6228" y="13174"/>
                </a:cubicBezTo>
                <a:close/>
                <a:moveTo>
                  <a:pt x="3899" y="9508"/>
                </a:moveTo>
                <a:cubicBezTo>
                  <a:pt x="3919" y="9526"/>
                  <a:pt x="4624" y="9334"/>
                  <a:pt x="4707" y="9319"/>
                </a:cubicBezTo>
                <a:cubicBezTo>
                  <a:pt x="4989" y="9265"/>
                  <a:pt x="5313" y="9280"/>
                  <a:pt x="5557" y="9225"/>
                </a:cubicBezTo>
                <a:cubicBezTo>
                  <a:pt x="5931" y="9140"/>
                  <a:pt x="5592" y="9028"/>
                  <a:pt x="5684" y="8955"/>
                </a:cubicBezTo>
                <a:cubicBezTo>
                  <a:pt x="5763" y="8892"/>
                  <a:pt x="5941" y="8833"/>
                  <a:pt x="5813" y="8660"/>
                </a:cubicBezTo>
                <a:cubicBezTo>
                  <a:pt x="5679" y="8481"/>
                  <a:pt x="5535" y="8575"/>
                  <a:pt x="5480" y="8292"/>
                </a:cubicBezTo>
                <a:cubicBezTo>
                  <a:pt x="5424" y="8005"/>
                  <a:pt x="5074" y="7590"/>
                  <a:pt x="4805" y="7476"/>
                </a:cubicBezTo>
                <a:cubicBezTo>
                  <a:pt x="4688" y="7426"/>
                  <a:pt x="4752" y="7408"/>
                  <a:pt x="4860" y="7308"/>
                </a:cubicBezTo>
                <a:cubicBezTo>
                  <a:pt x="5075" y="7108"/>
                  <a:pt x="5288" y="6869"/>
                  <a:pt x="4809" y="6925"/>
                </a:cubicBezTo>
                <a:cubicBezTo>
                  <a:pt x="4168" y="7000"/>
                  <a:pt x="4856" y="6766"/>
                  <a:pt x="4563" y="6648"/>
                </a:cubicBezTo>
                <a:cubicBezTo>
                  <a:pt x="4243" y="6518"/>
                  <a:pt x="4155" y="7042"/>
                  <a:pt x="4036" y="7245"/>
                </a:cubicBezTo>
                <a:cubicBezTo>
                  <a:pt x="3948" y="7394"/>
                  <a:pt x="4220" y="7204"/>
                  <a:pt x="4169" y="7364"/>
                </a:cubicBezTo>
                <a:cubicBezTo>
                  <a:pt x="4064" y="7690"/>
                  <a:pt x="4228" y="7413"/>
                  <a:pt x="4256" y="7565"/>
                </a:cubicBezTo>
                <a:cubicBezTo>
                  <a:pt x="4336" y="7991"/>
                  <a:pt x="4668" y="7839"/>
                  <a:pt x="4735" y="8125"/>
                </a:cubicBezTo>
                <a:cubicBezTo>
                  <a:pt x="4794" y="8381"/>
                  <a:pt x="4327" y="8347"/>
                  <a:pt x="4315" y="8503"/>
                </a:cubicBezTo>
                <a:cubicBezTo>
                  <a:pt x="4300" y="8692"/>
                  <a:pt x="4309" y="8682"/>
                  <a:pt x="4182" y="8848"/>
                </a:cubicBezTo>
                <a:cubicBezTo>
                  <a:pt x="4070" y="8993"/>
                  <a:pt x="4192" y="8955"/>
                  <a:pt x="4366" y="8976"/>
                </a:cubicBezTo>
                <a:cubicBezTo>
                  <a:pt x="4392" y="8979"/>
                  <a:pt x="4699" y="9005"/>
                  <a:pt x="4679" y="9027"/>
                </a:cubicBezTo>
                <a:cubicBezTo>
                  <a:pt x="4677" y="9028"/>
                  <a:pt x="4333" y="9177"/>
                  <a:pt x="4288" y="9202"/>
                </a:cubicBezTo>
                <a:cubicBezTo>
                  <a:pt x="4232" y="9234"/>
                  <a:pt x="3904" y="9449"/>
                  <a:pt x="3899" y="9508"/>
                </a:cubicBezTo>
                <a:close/>
                <a:moveTo>
                  <a:pt x="17552" y="2579"/>
                </a:moveTo>
                <a:cubicBezTo>
                  <a:pt x="17759" y="2638"/>
                  <a:pt x="17927" y="2700"/>
                  <a:pt x="18128" y="2764"/>
                </a:cubicBezTo>
                <a:cubicBezTo>
                  <a:pt x="18183" y="2782"/>
                  <a:pt x="18685" y="2915"/>
                  <a:pt x="18672" y="2791"/>
                </a:cubicBezTo>
                <a:cubicBezTo>
                  <a:pt x="18660" y="2677"/>
                  <a:pt x="17995" y="2416"/>
                  <a:pt x="18206" y="2158"/>
                </a:cubicBezTo>
                <a:cubicBezTo>
                  <a:pt x="18276" y="2072"/>
                  <a:pt x="18296" y="2064"/>
                  <a:pt x="18356" y="1959"/>
                </a:cubicBezTo>
                <a:cubicBezTo>
                  <a:pt x="18460" y="1777"/>
                  <a:pt x="18697" y="1690"/>
                  <a:pt x="18867" y="1587"/>
                </a:cubicBezTo>
                <a:cubicBezTo>
                  <a:pt x="19132" y="1428"/>
                  <a:pt x="20208" y="1318"/>
                  <a:pt x="20254" y="1162"/>
                </a:cubicBezTo>
                <a:cubicBezTo>
                  <a:pt x="20288" y="1045"/>
                  <a:pt x="19943" y="1092"/>
                  <a:pt x="19891" y="1104"/>
                </a:cubicBezTo>
                <a:cubicBezTo>
                  <a:pt x="19692" y="1148"/>
                  <a:pt x="19594" y="1193"/>
                  <a:pt x="19373" y="1219"/>
                </a:cubicBezTo>
                <a:cubicBezTo>
                  <a:pt x="18907" y="1272"/>
                  <a:pt x="18725" y="1257"/>
                  <a:pt x="18263" y="1427"/>
                </a:cubicBezTo>
                <a:cubicBezTo>
                  <a:pt x="17809" y="1594"/>
                  <a:pt x="18093" y="1618"/>
                  <a:pt x="18012" y="1692"/>
                </a:cubicBezTo>
                <a:cubicBezTo>
                  <a:pt x="17979" y="1721"/>
                  <a:pt x="17756" y="1911"/>
                  <a:pt x="17755" y="1920"/>
                </a:cubicBezTo>
                <a:cubicBezTo>
                  <a:pt x="17749" y="2005"/>
                  <a:pt x="17946" y="1990"/>
                  <a:pt x="17661" y="2128"/>
                </a:cubicBezTo>
                <a:cubicBezTo>
                  <a:pt x="17447" y="2233"/>
                  <a:pt x="17612" y="2208"/>
                  <a:pt x="17479" y="2363"/>
                </a:cubicBezTo>
                <a:cubicBezTo>
                  <a:pt x="17368" y="2493"/>
                  <a:pt x="17392" y="2527"/>
                  <a:pt x="17552" y="2579"/>
                </a:cubicBezTo>
                <a:close/>
                <a:moveTo>
                  <a:pt x="17097" y="100"/>
                </a:moveTo>
                <a:cubicBezTo>
                  <a:pt x="17489" y="128"/>
                  <a:pt x="17353" y="0"/>
                  <a:pt x="17004" y="35"/>
                </a:cubicBezTo>
                <a:cubicBezTo>
                  <a:pt x="16827" y="52"/>
                  <a:pt x="17052" y="95"/>
                  <a:pt x="17097" y="100"/>
                </a:cubicBezTo>
                <a:close/>
                <a:moveTo>
                  <a:pt x="15735" y="209"/>
                </a:moveTo>
                <a:cubicBezTo>
                  <a:pt x="16135" y="135"/>
                  <a:pt x="15995" y="6"/>
                  <a:pt x="15559" y="153"/>
                </a:cubicBezTo>
                <a:cubicBezTo>
                  <a:pt x="15301" y="240"/>
                  <a:pt x="15660" y="223"/>
                  <a:pt x="15735" y="209"/>
                </a:cubicBezTo>
                <a:close/>
                <a:moveTo>
                  <a:pt x="14493" y="5741"/>
                </a:moveTo>
                <a:cubicBezTo>
                  <a:pt x="14407" y="5664"/>
                  <a:pt x="14273" y="5523"/>
                  <a:pt x="14366" y="5400"/>
                </a:cubicBezTo>
                <a:cubicBezTo>
                  <a:pt x="14517" y="5198"/>
                  <a:pt x="14955" y="5920"/>
                  <a:pt x="14663" y="5847"/>
                </a:cubicBezTo>
                <a:cubicBezTo>
                  <a:pt x="14605" y="5833"/>
                  <a:pt x="14539" y="5779"/>
                  <a:pt x="14493" y="5741"/>
                </a:cubicBezTo>
                <a:close/>
                <a:moveTo>
                  <a:pt x="13948" y="6021"/>
                </a:moveTo>
                <a:cubicBezTo>
                  <a:pt x="14001" y="5890"/>
                  <a:pt x="13892" y="5834"/>
                  <a:pt x="13783" y="5777"/>
                </a:cubicBezTo>
                <a:cubicBezTo>
                  <a:pt x="13678" y="5723"/>
                  <a:pt x="13365" y="5579"/>
                  <a:pt x="13272" y="5712"/>
                </a:cubicBezTo>
                <a:cubicBezTo>
                  <a:pt x="13203" y="5810"/>
                  <a:pt x="13494" y="6139"/>
                  <a:pt x="13618" y="6158"/>
                </a:cubicBezTo>
                <a:cubicBezTo>
                  <a:pt x="13739" y="6176"/>
                  <a:pt x="13866" y="6102"/>
                  <a:pt x="13948" y="6021"/>
                </a:cubicBezTo>
                <a:close/>
                <a:moveTo>
                  <a:pt x="10894" y="188"/>
                </a:moveTo>
                <a:cubicBezTo>
                  <a:pt x="10659" y="185"/>
                  <a:pt x="10544" y="229"/>
                  <a:pt x="10295" y="211"/>
                </a:cubicBezTo>
                <a:cubicBezTo>
                  <a:pt x="10007" y="193"/>
                  <a:pt x="9507" y="233"/>
                  <a:pt x="10149" y="317"/>
                </a:cubicBezTo>
                <a:cubicBezTo>
                  <a:pt x="10229" y="327"/>
                  <a:pt x="10278" y="332"/>
                  <a:pt x="10353" y="361"/>
                </a:cubicBezTo>
                <a:cubicBezTo>
                  <a:pt x="10850" y="651"/>
                  <a:pt x="12122" y="222"/>
                  <a:pt x="10894" y="188"/>
                </a:cubicBezTo>
                <a:close/>
                <a:moveTo>
                  <a:pt x="11020" y="901"/>
                </a:moveTo>
                <a:cubicBezTo>
                  <a:pt x="11233" y="832"/>
                  <a:pt x="11025" y="807"/>
                  <a:pt x="10904" y="778"/>
                </a:cubicBezTo>
                <a:cubicBezTo>
                  <a:pt x="10412" y="660"/>
                  <a:pt x="10238" y="939"/>
                  <a:pt x="10780" y="946"/>
                </a:cubicBezTo>
                <a:cubicBezTo>
                  <a:pt x="10871" y="947"/>
                  <a:pt x="10934" y="926"/>
                  <a:pt x="11020" y="901"/>
                </a:cubicBezTo>
                <a:close/>
              </a:path>
            </a:pathLst>
          </a:custGeom>
          <a:solidFill>
            <a:srgbClr val="0099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</p:spTree>
    <p:extLst>
      <p:ext uri="{BB962C8B-B14F-4D97-AF65-F5344CB8AC3E}">
        <p14:creationId xmlns:p14="http://schemas.microsoft.com/office/powerpoint/2010/main" val="2159750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6000">
        <p159:morph option="byChar"/>
      </p:transition>
    </mc:Choice>
    <mc:Fallback xmlns="">
      <p:transition spd="slow" advClick="0" advTm="6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910" t="16362" r="9563" b="59703"/>
          <a:stretch/>
        </p:blipFill>
        <p:spPr>
          <a:xfrm>
            <a:off x="7664389" y="3431220"/>
            <a:ext cx="4527611" cy="34267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92019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Char"/>
      </p:transition>
    </mc:Choice>
    <mc:Fallback xmlns="">
      <p:transition advClick="0" advTm="0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798" t="31353" r="36" b="59703"/>
          <a:stretch/>
        </p:blipFill>
        <p:spPr>
          <a:xfrm>
            <a:off x="-2" y="4759959"/>
            <a:ext cx="12192001" cy="2098042"/>
          </a:xfrm>
          <a:prstGeom prst="rect">
            <a:avLst/>
          </a:prstGeom>
        </p:spPr>
      </p:pic>
      <p:sp>
        <p:nvSpPr>
          <p:cNvPr id="4" name="꙱ Zimbabwe (Republic of Zimbabwe) (ZW) (H)">
            <a:extLst>
              <a:ext uri="{FF2B5EF4-FFF2-40B4-BE49-F238E27FC236}">
                <a16:creationId xmlns:a16="http://schemas.microsoft.com/office/drawing/2014/main" id="{71732019-E737-4A79-8D49-DC952A536C7A}"/>
              </a:ext>
            </a:extLst>
          </p:cNvPr>
          <p:cNvSpPr>
            <a:spLocks/>
          </p:cNvSpPr>
          <p:nvPr/>
        </p:nvSpPr>
        <p:spPr bwMode="auto">
          <a:xfrm>
            <a:off x="5035280" y="2842015"/>
            <a:ext cx="201965" cy="201965"/>
          </a:xfrm>
          <a:custGeom>
            <a:avLst/>
            <a:gdLst>
              <a:gd name="T0" fmla="*/ 1 w 2449"/>
              <a:gd name="T1" fmla="*/ 769 h 2444"/>
              <a:gd name="T2" fmla="*/ 136 w 2449"/>
              <a:gd name="T3" fmla="*/ 789 h 2444"/>
              <a:gd name="T4" fmla="*/ 219 w 2449"/>
              <a:gd name="T5" fmla="*/ 849 h 2444"/>
              <a:gd name="T6" fmla="*/ 321 w 2449"/>
              <a:gd name="T7" fmla="*/ 819 h 2444"/>
              <a:gd name="T8" fmla="*/ 439 w 2449"/>
              <a:gd name="T9" fmla="*/ 865 h 2444"/>
              <a:gd name="T10" fmla="*/ 622 w 2449"/>
              <a:gd name="T11" fmla="*/ 761 h 2444"/>
              <a:gd name="T12" fmla="*/ 790 w 2449"/>
              <a:gd name="T13" fmla="*/ 523 h 2444"/>
              <a:gd name="T14" fmla="*/ 1016 w 2449"/>
              <a:gd name="T15" fmla="*/ 371 h 2444"/>
              <a:gd name="T16" fmla="*/ 1142 w 2449"/>
              <a:gd name="T17" fmla="*/ 201 h 2444"/>
              <a:gd name="T18" fmla="*/ 1450 w 2449"/>
              <a:gd name="T19" fmla="*/ 7 h 2444"/>
              <a:gd name="T20" fmla="*/ 1634 w 2449"/>
              <a:gd name="T21" fmla="*/ 9 h 2444"/>
              <a:gd name="T22" fmla="*/ 1841 w 2449"/>
              <a:gd name="T23" fmla="*/ 147 h 2444"/>
              <a:gd name="T24" fmla="*/ 2159 w 2449"/>
              <a:gd name="T25" fmla="*/ 298 h 2444"/>
              <a:gd name="T26" fmla="*/ 2339 w 2449"/>
              <a:gd name="T27" fmla="*/ 360 h 2444"/>
              <a:gd name="T28" fmla="*/ 2427 w 2449"/>
              <a:gd name="T29" fmla="*/ 391 h 2444"/>
              <a:gd name="T30" fmla="*/ 2400 w 2449"/>
              <a:gd name="T31" fmla="*/ 508 h 2444"/>
              <a:gd name="T32" fmla="*/ 2418 w 2449"/>
              <a:gd name="T33" fmla="*/ 568 h 2444"/>
              <a:gd name="T34" fmla="*/ 2427 w 2449"/>
              <a:gd name="T35" fmla="*/ 744 h 2444"/>
              <a:gd name="T36" fmla="*/ 2408 w 2449"/>
              <a:gd name="T37" fmla="*/ 844 h 2444"/>
              <a:gd name="T38" fmla="*/ 2421 w 2449"/>
              <a:gd name="T39" fmla="*/ 1010 h 2444"/>
              <a:gd name="T40" fmla="*/ 2392 w 2449"/>
              <a:gd name="T41" fmla="*/ 1086 h 2444"/>
              <a:gd name="T42" fmla="*/ 2317 w 2449"/>
              <a:gd name="T43" fmla="*/ 1181 h 2444"/>
              <a:gd name="T44" fmla="*/ 2364 w 2449"/>
              <a:gd name="T45" fmla="*/ 1256 h 2444"/>
              <a:gd name="T46" fmla="*/ 2359 w 2449"/>
              <a:gd name="T47" fmla="*/ 1454 h 2444"/>
              <a:gd name="T48" fmla="*/ 2389 w 2449"/>
              <a:gd name="T49" fmla="*/ 1443 h 2444"/>
              <a:gd name="T50" fmla="*/ 2353 w 2449"/>
              <a:gd name="T51" fmla="*/ 1634 h 2444"/>
              <a:gd name="T52" fmla="*/ 2248 w 2449"/>
              <a:gd name="T53" fmla="*/ 1773 h 2444"/>
              <a:gd name="T54" fmla="*/ 2234 w 2449"/>
              <a:gd name="T55" fmla="*/ 1888 h 2444"/>
              <a:gd name="T56" fmla="*/ 2219 w 2449"/>
              <a:gd name="T57" fmla="*/ 2045 h 2444"/>
              <a:gd name="T58" fmla="*/ 1846 w 2449"/>
              <a:gd name="T59" fmla="*/ 2425 h 2444"/>
              <a:gd name="T60" fmla="*/ 1836 w 2449"/>
              <a:gd name="T61" fmla="*/ 2444 h 2444"/>
              <a:gd name="T62" fmla="*/ 1590 w 2449"/>
              <a:gd name="T63" fmla="*/ 2400 h 2444"/>
              <a:gd name="T64" fmla="*/ 1240 w 2449"/>
              <a:gd name="T65" fmla="*/ 2339 h 2444"/>
              <a:gd name="T66" fmla="*/ 1239 w 2449"/>
              <a:gd name="T67" fmla="*/ 2337 h 2444"/>
              <a:gd name="T68" fmla="*/ 1150 w 2449"/>
              <a:gd name="T69" fmla="*/ 2281 h 2444"/>
              <a:gd name="T70" fmla="*/ 1119 w 2449"/>
              <a:gd name="T71" fmla="*/ 2188 h 2444"/>
              <a:gd name="T72" fmla="*/ 858 w 2449"/>
              <a:gd name="T73" fmla="*/ 2133 h 2444"/>
              <a:gd name="T74" fmla="*/ 767 w 2449"/>
              <a:gd name="T75" fmla="*/ 1977 h 2444"/>
              <a:gd name="T76" fmla="*/ 751 w 2449"/>
              <a:gd name="T77" fmla="*/ 1860 h 2444"/>
              <a:gd name="T78" fmla="*/ 620 w 2449"/>
              <a:gd name="T79" fmla="*/ 1742 h 2444"/>
              <a:gd name="T80" fmla="*/ 452 w 2449"/>
              <a:gd name="T81" fmla="*/ 1529 h 2444"/>
              <a:gd name="T82" fmla="*/ 196 w 2449"/>
              <a:gd name="T83" fmla="*/ 1152 h 2444"/>
              <a:gd name="T84" fmla="*/ 1 w 2449"/>
              <a:gd name="T85" fmla="*/ 769 h 2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49" h="2444">
                <a:moveTo>
                  <a:pt x="1" y="769"/>
                </a:moveTo>
                <a:cubicBezTo>
                  <a:pt x="32" y="806"/>
                  <a:pt x="87" y="796"/>
                  <a:pt x="136" y="789"/>
                </a:cubicBezTo>
                <a:cubicBezTo>
                  <a:pt x="197" y="780"/>
                  <a:pt x="185" y="832"/>
                  <a:pt x="219" y="849"/>
                </a:cubicBezTo>
                <a:cubicBezTo>
                  <a:pt x="252" y="861"/>
                  <a:pt x="294" y="825"/>
                  <a:pt x="321" y="819"/>
                </a:cubicBezTo>
                <a:cubicBezTo>
                  <a:pt x="351" y="812"/>
                  <a:pt x="393" y="847"/>
                  <a:pt x="439" y="865"/>
                </a:cubicBezTo>
                <a:cubicBezTo>
                  <a:pt x="525" y="902"/>
                  <a:pt x="573" y="823"/>
                  <a:pt x="622" y="761"/>
                </a:cubicBezTo>
                <a:cubicBezTo>
                  <a:pt x="684" y="677"/>
                  <a:pt x="745" y="598"/>
                  <a:pt x="790" y="523"/>
                </a:cubicBezTo>
                <a:cubicBezTo>
                  <a:pt x="826" y="463"/>
                  <a:pt x="950" y="398"/>
                  <a:pt x="1016" y="371"/>
                </a:cubicBezTo>
                <a:cubicBezTo>
                  <a:pt x="1118" y="328"/>
                  <a:pt x="1136" y="316"/>
                  <a:pt x="1142" y="201"/>
                </a:cubicBezTo>
                <a:cubicBezTo>
                  <a:pt x="1147" y="103"/>
                  <a:pt x="1362" y="10"/>
                  <a:pt x="1450" y="7"/>
                </a:cubicBezTo>
                <a:cubicBezTo>
                  <a:pt x="1536" y="0"/>
                  <a:pt x="1571" y="26"/>
                  <a:pt x="1634" y="9"/>
                </a:cubicBezTo>
                <a:cubicBezTo>
                  <a:pt x="1628" y="192"/>
                  <a:pt x="1696" y="116"/>
                  <a:pt x="1841" y="147"/>
                </a:cubicBezTo>
                <a:cubicBezTo>
                  <a:pt x="1934" y="163"/>
                  <a:pt x="2077" y="250"/>
                  <a:pt x="2159" y="298"/>
                </a:cubicBezTo>
                <a:cubicBezTo>
                  <a:pt x="2192" y="317"/>
                  <a:pt x="2317" y="320"/>
                  <a:pt x="2339" y="360"/>
                </a:cubicBezTo>
                <a:cubicBezTo>
                  <a:pt x="2362" y="403"/>
                  <a:pt x="2384" y="404"/>
                  <a:pt x="2427" y="391"/>
                </a:cubicBezTo>
                <a:cubicBezTo>
                  <a:pt x="2422" y="423"/>
                  <a:pt x="2391" y="476"/>
                  <a:pt x="2400" y="508"/>
                </a:cubicBezTo>
                <a:cubicBezTo>
                  <a:pt x="2406" y="529"/>
                  <a:pt x="2418" y="546"/>
                  <a:pt x="2418" y="568"/>
                </a:cubicBezTo>
                <a:cubicBezTo>
                  <a:pt x="2417" y="636"/>
                  <a:pt x="2411" y="680"/>
                  <a:pt x="2427" y="744"/>
                </a:cubicBezTo>
                <a:cubicBezTo>
                  <a:pt x="2435" y="776"/>
                  <a:pt x="2414" y="812"/>
                  <a:pt x="2408" y="844"/>
                </a:cubicBezTo>
                <a:cubicBezTo>
                  <a:pt x="2397" y="906"/>
                  <a:pt x="2449" y="978"/>
                  <a:pt x="2421" y="1010"/>
                </a:cubicBezTo>
                <a:cubicBezTo>
                  <a:pt x="2408" y="1025"/>
                  <a:pt x="2385" y="1027"/>
                  <a:pt x="2392" y="1086"/>
                </a:cubicBezTo>
                <a:cubicBezTo>
                  <a:pt x="2397" y="1134"/>
                  <a:pt x="2327" y="1141"/>
                  <a:pt x="2317" y="1181"/>
                </a:cubicBezTo>
                <a:cubicBezTo>
                  <a:pt x="2304" y="1235"/>
                  <a:pt x="2353" y="1223"/>
                  <a:pt x="2364" y="1256"/>
                </a:cubicBezTo>
                <a:cubicBezTo>
                  <a:pt x="2390" y="1332"/>
                  <a:pt x="2283" y="1297"/>
                  <a:pt x="2359" y="1454"/>
                </a:cubicBezTo>
                <a:cubicBezTo>
                  <a:pt x="2369" y="1451"/>
                  <a:pt x="2379" y="1447"/>
                  <a:pt x="2389" y="1443"/>
                </a:cubicBezTo>
                <a:cubicBezTo>
                  <a:pt x="2385" y="1510"/>
                  <a:pt x="2407" y="1533"/>
                  <a:pt x="2353" y="1634"/>
                </a:cubicBezTo>
                <a:cubicBezTo>
                  <a:pt x="2321" y="1693"/>
                  <a:pt x="2306" y="1739"/>
                  <a:pt x="2248" y="1773"/>
                </a:cubicBezTo>
                <a:cubicBezTo>
                  <a:pt x="2207" y="1798"/>
                  <a:pt x="2243" y="1850"/>
                  <a:pt x="2234" y="1888"/>
                </a:cubicBezTo>
                <a:cubicBezTo>
                  <a:pt x="2219" y="1949"/>
                  <a:pt x="2172" y="1984"/>
                  <a:pt x="2219" y="2045"/>
                </a:cubicBezTo>
                <a:cubicBezTo>
                  <a:pt x="2156" y="2014"/>
                  <a:pt x="1906" y="2382"/>
                  <a:pt x="1846" y="2425"/>
                </a:cubicBezTo>
                <a:cubicBezTo>
                  <a:pt x="1839" y="2434"/>
                  <a:pt x="1836" y="2440"/>
                  <a:pt x="1836" y="2444"/>
                </a:cubicBezTo>
                <a:cubicBezTo>
                  <a:pt x="1770" y="2292"/>
                  <a:pt x="1607" y="2401"/>
                  <a:pt x="1590" y="2400"/>
                </a:cubicBezTo>
                <a:cubicBezTo>
                  <a:pt x="1458" y="2397"/>
                  <a:pt x="1369" y="2311"/>
                  <a:pt x="1240" y="2339"/>
                </a:cubicBezTo>
                <a:lnTo>
                  <a:pt x="1239" y="2337"/>
                </a:lnTo>
                <a:cubicBezTo>
                  <a:pt x="1226" y="2301"/>
                  <a:pt x="1167" y="2309"/>
                  <a:pt x="1150" y="2281"/>
                </a:cubicBezTo>
                <a:cubicBezTo>
                  <a:pt x="1128" y="2245"/>
                  <a:pt x="1190" y="2212"/>
                  <a:pt x="1119" y="2188"/>
                </a:cubicBezTo>
                <a:cubicBezTo>
                  <a:pt x="1024" y="2156"/>
                  <a:pt x="947" y="2160"/>
                  <a:pt x="858" y="2133"/>
                </a:cubicBezTo>
                <a:cubicBezTo>
                  <a:pt x="813" y="2119"/>
                  <a:pt x="794" y="2019"/>
                  <a:pt x="767" y="1977"/>
                </a:cubicBezTo>
                <a:cubicBezTo>
                  <a:pt x="742" y="1940"/>
                  <a:pt x="737" y="1902"/>
                  <a:pt x="751" y="1860"/>
                </a:cubicBezTo>
                <a:cubicBezTo>
                  <a:pt x="793" y="1731"/>
                  <a:pt x="717" y="1719"/>
                  <a:pt x="620" y="1742"/>
                </a:cubicBezTo>
                <a:cubicBezTo>
                  <a:pt x="652" y="1572"/>
                  <a:pt x="569" y="1590"/>
                  <a:pt x="452" y="1529"/>
                </a:cubicBezTo>
                <a:cubicBezTo>
                  <a:pt x="286" y="1444"/>
                  <a:pt x="249" y="1312"/>
                  <a:pt x="196" y="1152"/>
                </a:cubicBezTo>
                <a:cubicBezTo>
                  <a:pt x="46" y="897"/>
                  <a:pt x="0" y="854"/>
                  <a:pt x="1" y="76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" name="꙱ Zambia (Republic of Zambia) (ZM) (H)">
            <a:extLst>
              <a:ext uri="{FF2B5EF4-FFF2-40B4-BE49-F238E27FC236}">
                <a16:creationId xmlns:a16="http://schemas.microsoft.com/office/drawing/2014/main" id="{5CE9F379-A8BE-4DEE-B966-8BD778F3955B}"/>
              </a:ext>
            </a:extLst>
          </p:cNvPr>
          <p:cNvSpPr>
            <a:spLocks/>
          </p:cNvSpPr>
          <p:nvPr/>
        </p:nvSpPr>
        <p:spPr bwMode="auto">
          <a:xfrm>
            <a:off x="4954016" y="2624515"/>
            <a:ext cx="304740" cy="291593"/>
          </a:xfrm>
          <a:custGeom>
            <a:avLst/>
            <a:gdLst>
              <a:gd name="T0" fmla="*/ 2729 w 3700"/>
              <a:gd name="T1" fmla="*/ 0 h 3532"/>
              <a:gd name="T2" fmla="*/ 2720 w 3700"/>
              <a:gd name="T3" fmla="*/ 123 h 3532"/>
              <a:gd name="T4" fmla="*/ 2917 w 3700"/>
              <a:gd name="T5" fmla="*/ 136 h 3532"/>
              <a:gd name="T6" fmla="*/ 3114 w 3700"/>
              <a:gd name="T7" fmla="*/ 236 h 3532"/>
              <a:gd name="T8" fmla="*/ 3337 w 3700"/>
              <a:gd name="T9" fmla="*/ 359 h 3532"/>
              <a:gd name="T10" fmla="*/ 3597 w 3700"/>
              <a:gd name="T11" fmla="*/ 569 h 3532"/>
              <a:gd name="T12" fmla="*/ 3645 w 3700"/>
              <a:gd name="T13" fmla="*/ 702 h 3532"/>
              <a:gd name="T14" fmla="*/ 3594 w 3700"/>
              <a:gd name="T15" fmla="*/ 924 h 3532"/>
              <a:gd name="T16" fmla="*/ 3566 w 3700"/>
              <a:gd name="T17" fmla="*/ 1176 h 3532"/>
              <a:gd name="T18" fmla="*/ 3454 w 3700"/>
              <a:gd name="T19" fmla="*/ 1630 h 3532"/>
              <a:gd name="T20" fmla="*/ 3366 w 3700"/>
              <a:gd name="T21" fmla="*/ 1956 h 3532"/>
              <a:gd name="T22" fmla="*/ 2575 w 3700"/>
              <a:gd name="T23" fmla="*/ 2416 h 3532"/>
              <a:gd name="T24" fmla="*/ 2285 w 3700"/>
              <a:gd name="T25" fmla="*/ 2688 h 3532"/>
              <a:gd name="T26" fmla="*/ 1895 w 3700"/>
              <a:gd name="T27" fmla="*/ 3062 h 3532"/>
              <a:gd name="T28" fmla="*/ 1616 w 3700"/>
              <a:gd name="T29" fmla="*/ 3394 h 3532"/>
              <a:gd name="T30" fmla="*/ 1279 w 3700"/>
              <a:gd name="T31" fmla="*/ 3468 h 3532"/>
              <a:gd name="T32" fmla="*/ 995 w 3700"/>
              <a:gd name="T33" fmla="*/ 3402 h 3532"/>
              <a:gd name="T34" fmla="*/ 641 w 3700"/>
              <a:gd name="T35" fmla="*/ 3311 h 3532"/>
              <a:gd name="T36" fmla="*/ 193 w 3700"/>
              <a:gd name="T37" fmla="*/ 3101 h 3532"/>
              <a:gd name="T38" fmla="*/ 7 w 3700"/>
              <a:gd name="T39" fmla="*/ 2835 h 3532"/>
              <a:gd name="T40" fmla="*/ 50 w 3700"/>
              <a:gd name="T41" fmla="*/ 1700 h 3532"/>
              <a:gd name="T42" fmla="*/ 647 w 3700"/>
              <a:gd name="T43" fmla="*/ 1530 h 3532"/>
              <a:gd name="T44" fmla="*/ 651 w 3700"/>
              <a:gd name="T45" fmla="*/ 943 h 3532"/>
              <a:gd name="T46" fmla="*/ 752 w 3700"/>
              <a:gd name="T47" fmla="*/ 1130 h 3532"/>
              <a:gd name="T48" fmla="*/ 1076 w 3700"/>
              <a:gd name="T49" fmla="*/ 1068 h 3532"/>
              <a:gd name="T50" fmla="*/ 1216 w 3700"/>
              <a:gd name="T51" fmla="*/ 1268 h 3532"/>
              <a:gd name="T52" fmla="*/ 1594 w 3700"/>
              <a:gd name="T53" fmla="*/ 1258 h 3532"/>
              <a:gd name="T54" fmla="*/ 1771 w 3700"/>
              <a:gd name="T55" fmla="*/ 1424 h 3532"/>
              <a:gd name="T56" fmla="*/ 2004 w 3700"/>
              <a:gd name="T57" fmla="*/ 1509 h 3532"/>
              <a:gd name="T58" fmla="*/ 2202 w 3700"/>
              <a:gd name="T59" fmla="*/ 1828 h 3532"/>
              <a:gd name="T60" fmla="*/ 2429 w 3700"/>
              <a:gd name="T61" fmla="*/ 1857 h 3532"/>
              <a:gd name="T62" fmla="*/ 2468 w 3700"/>
              <a:gd name="T63" fmla="*/ 1401 h 3532"/>
              <a:gd name="T64" fmla="*/ 2358 w 3700"/>
              <a:gd name="T65" fmla="*/ 1488 h 3532"/>
              <a:gd name="T66" fmla="*/ 2041 w 3700"/>
              <a:gd name="T67" fmla="*/ 1086 h 3532"/>
              <a:gd name="T68" fmla="*/ 2103 w 3700"/>
              <a:gd name="T69" fmla="*/ 687 h 3532"/>
              <a:gd name="T70" fmla="*/ 2204 w 3700"/>
              <a:gd name="T71" fmla="*/ 91 h 3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00" h="3532">
                <a:moveTo>
                  <a:pt x="2204" y="91"/>
                </a:moveTo>
                <a:cubicBezTo>
                  <a:pt x="2378" y="54"/>
                  <a:pt x="2532" y="44"/>
                  <a:pt x="2729" y="0"/>
                </a:cubicBezTo>
                <a:cubicBezTo>
                  <a:pt x="2729" y="33"/>
                  <a:pt x="2688" y="76"/>
                  <a:pt x="2689" y="84"/>
                </a:cubicBezTo>
                <a:cubicBezTo>
                  <a:pt x="2692" y="102"/>
                  <a:pt x="2748" y="77"/>
                  <a:pt x="2720" y="123"/>
                </a:cubicBezTo>
                <a:cubicBezTo>
                  <a:pt x="2726" y="134"/>
                  <a:pt x="2747" y="75"/>
                  <a:pt x="2821" y="148"/>
                </a:cubicBezTo>
                <a:cubicBezTo>
                  <a:pt x="2897" y="224"/>
                  <a:pt x="2925" y="174"/>
                  <a:pt x="2917" y="136"/>
                </a:cubicBezTo>
                <a:cubicBezTo>
                  <a:pt x="3002" y="137"/>
                  <a:pt x="3023" y="167"/>
                  <a:pt x="3058" y="229"/>
                </a:cubicBezTo>
                <a:cubicBezTo>
                  <a:pt x="3073" y="256"/>
                  <a:pt x="3091" y="245"/>
                  <a:pt x="3114" y="236"/>
                </a:cubicBezTo>
                <a:cubicBezTo>
                  <a:pt x="3144" y="226"/>
                  <a:pt x="3154" y="276"/>
                  <a:pt x="3179" y="286"/>
                </a:cubicBezTo>
                <a:cubicBezTo>
                  <a:pt x="3229" y="307"/>
                  <a:pt x="3321" y="300"/>
                  <a:pt x="3337" y="359"/>
                </a:cubicBezTo>
                <a:cubicBezTo>
                  <a:pt x="3344" y="384"/>
                  <a:pt x="3510" y="368"/>
                  <a:pt x="3478" y="464"/>
                </a:cubicBezTo>
                <a:cubicBezTo>
                  <a:pt x="3462" y="514"/>
                  <a:pt x="3576" y="495"/>
                  <a:pt x="3597" y="569"/>
                </a:cubicBezTo>
                <a:cubicBezTo>
                  <a:pt x="3603" y="594"/>
                  <a:pt x="3584" y="609"/>
                  <a:pt x="3587" y="632"/>
                </a:cubicBezTo>
                <a:cubicBezTo>
                  <a:pt x="3593" y="667"/>
                  <a:pt x="3620" y="680"/>
                  <a:pt x="3645" y="702"/>
                </a:cubicBezTo>
                <a:cubicBezTo>
                  <a:pt x="3666" y="721"/>
                  <a:pt x="3674" y="785"/>
                  <a:pt x="3683" y="812"/>
                </a:cubicBezTo>
                <a:cubicBezTo>
                  <a:pt x="3700" y="862"/>
                  <a:pt x="3642" y="909"/>
                  <a:pt x="3594" y="924"/>
                </a:cubicBezTo>
                <a:cubicBezTo>
                  <a:pt x="3542" y="940"/>
                  <a:pt x="3572" y="980"/>
                  <a:pt x="3585" y="1020"/>
                </a:cubicBezTo>
                <a:cubicBezTo>
                  <a:pt x="3605" y="1083"/>
                  <a:pt x="3568" y="1116"/>
                  <a:pt x="3566" y="1176"/>
                </a:cubicBezTo>
                <a:cubicBezTo>
                  <a:pt x="3563" y="1263"/>
                  <a:pt x="3523" y="1448"/>
                  <a:pt x="3632" y="1481"/>
                </a:cubicBezTo>
                <a:cubicBezTo>
                  <a:pt x="3588" y="1528"/>
                  <a:pt x="3453" y="1550"/>
                  <a:pt x="3454" y="1630"/>
                </a:cubicBezTo>
                <a:cubicBezTo>
                  <a:pt x="3454" y="1682"/>
                  <a:pt x="3467" y="1701"/>
                  <a:pt x="3457" y="1760"/>
                </a:cubicBezTo>
                <a:cubicBezTo>
                  <a:pt x="3441" y="1851"/>
                  <a:pt x="3386" y="1896"/>
                  <a:pt x="3366" y="1956"/>
                </a:cubicBezTo>
                <a:cubicBezTo>
                  <a:pt x="3349" y="2027"/>
                  <a:pt x="3480" y="2052"/>
                  <a:pt x="3490" y="2070"/>
                </a:cubicBezTo>
                <a:cubicBezTo>
                  <a:pt x="3363" y="2133"/>
                  <a:pt x="2753" y="2346"/>
                  <a:pt x="2575" y="2416"/>
                </a:cubicBezTo>
                <a:cubicBezTo>
                  <a:pt x="2562" y="2489"/>
                  <a:pt x="2638" y="2560"/>
                  <a:pt x="2628" y="2643"/>
                </a:cubicBezTo>
                <a:cubicBezTo>
                  <a:pt x="2527" y="2668"/>
                  <a:pt x="2512" y="2596"/>
                  <a:pt x="2285" y="2688"/>
                </a:cubicBezTo>
                <a:cubicBezTo>
                  <a:pt x="2226" y="2716"/>
                  <a:pt x="2139" y="2774"/>
                  <a:pt x="2136" y="2834"/>
                </a:cubicBezTo>
                <a:cubicBezTo>
                  <a:pt x="2136" y="3008"/>
                  <a:pt x="2036" y="2976"/>
                  <a:pt x="1895" y="3062"/>
                </a:cubicBezTo>
                <a:cubicBezTo>
                  <a:pt x="1818" y="3111"/>
                  <a:pt x="1801" y="3127"/>
                  <a:pt x="1757" y="3200"/>
                </a:cubicBezTo>
                <a:cubicBezTo>
                  <a:pt x="1716" y="3262"/>
                  <a:pt x="1666" y="3326"/>
                  <a:pt x="1616" y="3394"/>
                </a:cubicBezTo>
                <a:cubicBezTo>
                  <a:pt x="1521" y="3521"/>
                  <a:pt x="1493" y="3532"/>
                  <a:pt x="1390" y="3477"/>
                </a:cubicBezTo>
                <a:cubicBezTo>
                  <a:pt x="1328" y="3444"/>
                  <a:pt x="1322" y="3446"/>
                  <a:pt x="1279" y="3468"/>
                </a:cubicBezTo>
                <a:cubicBezTo>
                  <a:pt x="1182" y="3518"/>
                  <a:pt x="1205" y="3441"/>
                  <a:pt x="1154" y="3423"/>
                </a:cubicBezTo>
                <a:cubicBezTo>
                  <a:pt x="1133" y="3415"/>
                  <a:pt x="1036" y="3453"/>
                  <a:pt x="995" y="3402"/>
                </a:cubicBezTo>
                <a:cubicBezTo>
                  <a:pt x="933" y="3361"/>
                  <a:pt x="905" y="3279"/>
                  <a:pt x="818" y="3318"/>
                </a:cubicBezTo>
                <a:cubicBezTo>
                  <a:pt x="775" y="3340"/>
                  <a:pt x="760" y="3278"/>
                  <a:pt x="641" y="3311"/>
                </a:cubicBezTo>
                <a:lnTo>
                  <a:pt x="449" y="3351"/>
                </a:lnTo>
                <a:cubicBezTo>
                  <a:pt x="342" y="3310"/>
                  <a:pt x="268" y="3185"/>
                  <a:pt x="193" y="3101"/>
                </a:cubicBezTo>
                <a:cubicBezTo>
                  <a:pt x="151" y="3055"/>
                  <a:pt x="119" y="3017"/>
                  <a:pt x="75" y="2975"/>
                </a:cubicBezTo>
                <a:cubicBezTo>
                  <a:pt x="32" y="2935"/>
                  <a:pt x="18" y="2895"/>
                  <a:pt x="7" y="2835"/>
                </a:cubicBezTo>
                <a:cubicBezTo>
                  <a:pt x="10" y="2571"/>
                  <a:pt x="9" y="2268"/>
                  <a:pt x="9" y="1821"/>
                </a:cubicBezTo>
                <a:cubicBezTo>
                  <a:pt x="11" y="1798"/>
                  <a:pt x="0" y="1711"/>
                  <a:pt x="50" y="1700"/>
                </a:cubicBezTo>
                <a:cubicBezTo>
                  <a:pt x="126" y="1683"/>
                  <a:pt x="454" y="1750"/>
                  <a:pt x="648" y="1685"/>
                </a:cubicBezTo>
                <a:cubicBezTo>
                  <a:pt x="601" y="1633"/>
                  <a:pt x="625" y="1587"/>
                  <a:pt x="647" y="1530"/>
                </a:cubicBezTo>
                <a:cubicBezTo>
                  <a:pt x="674" y="1462"/>
                  <a:pt x="638" y="1408"/>
                  <a:pt x="642" y="1340"/>
                </a:cubicBezTo>
                <a:cubicBezTo>
                  <a:pt x="648" y="1214"/>
                  <a:pt x="703" y="1069"/>
                  <a:pt x="651" y="943"/>
                </a:cubicBezTo>
                <a:cubicBezTo>
                  <a:pt x="699" y="944"/>
                  <a:pt x="694" y="996"/>
                  <a:pt x="743" y="1006"/>
                </a:cubicBezTo>
                <a:cubicBezTo>
                  <a:pt x="798" y="1017"/>
                  <a:pt x="773" y="1098"/>
                  <a:pt x="752" y="1130"/>
                </a:cubicBezTo>
                <a:cubicBezTo>
                  <a:pt x="818" y="1145"/>
                  <a:pt x="812" y="1143"/>
                  <a:pt x="875" y="1115"/>
                </a:cubicBezTo>
                <a:cubicBezTo>
                  <a:pt x="938" y="1089"/>
                  <a:pt x="1009" y="1072"/>
                  <a:pt x="1076" y="1068"/>
                </a:cubicBezTo>
                <a:cubicBezTo>
                  <a:pt x="1052" y="1116"/>
                  <a:pt x="1064" y="1202"/>
                  <a:pt x="1101" y="1240"/>
                </a:cubicBezTo>
                <a:cubicBezTo>
                  <a:pt x="1131" y="1270"/>
                  <a:pt x="1180" y="1252"/>
                  <a:pt x="1216" y="1268"/>
                </a:cubicBezTo>
                <a:cubicBezTo>
                  <a:pt x="1270" y="1293"/>
                  <a:pt x="1309" y="1316"/>
                  <a:pt x="1370" y="1317"/>
                </a:cubicBezTo>
                <a:cubicBezTo>
                  <a:pt x="1468" y="1319"/>
                  <a:pt x="1559" y="1383"/>
                  <a:pt x="1594" y="1258"/>
                </a:cubicBezTo>
                <a:cubicBezTo>
                  <a:pt x="1632" y="1122"/>
                  <a:pt x="1672" y="1274"/>
                  <a:pt x="1719" y="1316"/>
                </a:cubicBezTo>
                <a:cubicBezTo>
                  <a:pt x="1751" y="1344"/>
                  <a:pt x="1747" y="1389"/>
                  <a:pt x="1771" y="1424"/>
                </a:cubicBezTo>
                <a:cubicBezTo>
                  <a:pt x="1808" y="1479"/>
                  <a:pt x="1849" y="1427"/>
                  <a:pt x="1882" y="1448"/>
                </a:cubicBezTo>
                <a:cubicBezTo>
                  <a:pt x="1931" y="1480"/>
                  <a:pt x="1950" y="1510"/>
                  <a:pt x="2004" y="1509"/>
                </a:cubicBezTo>
                <a:cubicBezTo>
                  <a:pt x="2067" y="1508"/>
                  <a:pt x="2052" y="1611"/>
                  <a:pt x="2094" y="1650"/>
                </a:cubicBezTo>
                <a:cubicBezTo>
                  <a:pt x="2156" y="1707"/>
                  <a:pt x="2167" y="1755"/>
                  <a:pt x="2202" y="1828"/>
                </a:cubicBezTo>
                <a:cubicBezTo>
                  <a:pt x="2246" y="1920"/>
                  <a:pt x="2374" y="1740"/>
                  <a:pt x="2424" y="1801"/>
                </a:cubicBezTo>
                <a:cubicBezTo>
                  <a:pt x="2403" y="1818"/>
                  <a:pt x="2402" y="1847"/>
                  <a:pt x="2429" y="1857"/>
                </a:cubicBezTo>
                <a:cubicBezTo>
                  <a:pt x="2476" y="1876"/>
                  <a:pt x="2460" y="1780"/>
                  <a:pt x="2461" y="1759"/>
                </a:cubicBezTo>
                <a:cubicBezTo>
                  <a:pt x="2464" y="1640"/>
                  <a:pt x="2468" y="1520"/>
                  <a:pt x="2468" y="1401"/>
                </a:cubicBezTo>
                <a:cubicBezTo>
                  <a:pt x="2446" y="1409"/>
                  <a:pt x="2423" y="1411"/>
                  <a:pt x="2401" y="1418"/>
                </a:cubicBezTo>
                <a:cubicBezTo>
                  <a:pt x="2363" y="1429"/>
                  <a:pt x="2374" y="1462"/>
                  <a:pt x="2358" y="1488"/>
                </a:cubicBezTo>
                <a:cubicBezTo>
                  <a:pt x="2330" y="1532"/>
                  <a:pt x="2205" y="1430"/>
                  <a:pt x="2176" y="1400"/>
                </a:cubicBezTo>
                <a:cubicBezTo>
                  <a:pt x="2089" y="1310"/>
                  <a:pt x="1990" y="1236"/>
                  <a:pt x="2041" y="1086"/>
                </a:cubicBezTo>
                <a:cubicBezTo>
                  <a:pt x="2069" y="1004"/>
                  <a:pt x="2092" y="937"/>
                  <a:pt x="2115" y="868"/>
                </a:cubicBezTo>
                <a:cubicBezTo>
                  <a:pt x="2130" y="821"/>
                  <a:pt x="2099" y="741"/>
                  <a:pt x="2103" y="687"/>
                </a:cubicBezTo>
                <a:cubicBezTo>
                  <a:pt x="2110" y="600"/>
                  <a:pt x="2153" y="415"/>
                  <a:pt x="2036" y="379"/>
                </a:cubicBezTo>
                <a:cubicBezTo>
                  <a:pt x="2074" y="280"/>
                  <a:pt x="2285" y="224"/>
                  <a:pt x="2204" y="9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" name="꙱ Yemen (Republic of Yemen) (YE) (H)">
            <a:extLst>
              <a:ext uri="{FF2B5EF4-FFF2-40B4-BE49-F238E27FC236}">
                <a16:creationId xmlns:a16="http://schemas.microsoft.com/office/drawing/2014/main" id="{BE82696C-0215-44BF-9140-361619A57A38}"/>
              </a:ext>
            </a:extLst>
          </p:cNvPr>
          <p:cNvSpPr>
            <a:spLocks noEditPoints="1"/>
          </p:cNvSpPr>
          <p:nvPr/>
        </p:nvSpPr>
        <p:spPr bwMode="auto">
          <a:xfrm>
            <a:off x="5484621" y="1820244"/>
            <a:ext cx="309520" cy="204355"/>
          </a:xfrm>
          <a:custGeom>
            <a:avLst/>
            <a:gdLst>
              <a:gd name="T0" fmla="*/ 3275 w 3759"/>
              <a:gd name="T1" fmla="*/ 855 h 2474"/>
              <a:gd name="T2" fmla="*/ 3133 w 3759"/>
              <a:gd name="T3" fmla="*/ 635 h 2474"/>
              <a:gd name="T4" fmla="*/ 2984 w 3759"/>
              <a:gd name="T5" fmla="*/ 267 h 2474"/>
              <a:gd name="T6" fmla="*/ 2868 w 3759"/>
              <a:gd name="T7" fmla="*/ 0 h 2474"/>
              <a:gd name="T8" fmla="*/ 1990 w 3759"/>
              <a:gd name="T9" fmla="*/ 160 h 2474"/>
              <a:gd name="T10" fmla="*/ 1572 w 3759"/>
              <a:gd name="T11" fmla="*/ 485 h 2474"/>
              <a:gd name="T12" fmla="*/ 1375 w 3759"/>
              <a:gd name="T13" fmla="*/ 743 h 2474"/>
              <a:gd name="T14" fmla="*/ 1222 w 3759"/>
              <a:gd name="T15" fmla="*/ 624 h 2474"/>
              <a:gd name="T16" fmla="*/ 768 w 3759"/>
              <a:gd name="T17" fmla="*/ 571 h 2474"/>
              <a:gd name="T18" fmla="*/ 364 w 3759"/>
              <a:gd name="T19" fmla="*/ 619 h 2474"/>
              <a:gd name="T20" fmla="*/ 261 w 3759"/>
              <a:gd name="T21" fmla="*/ 563 h 2474"/>
              <a:gd name="T22" fmla="*/ 150 w 3759"/>
              <a:gd name="T23" fmla="*/ 751 h 2474"/>
              <a:gd name="T24" fmla="*/ 116 w 3759"/>
              <a:gd name="T25" fmla="*/ 918 h 2474"/>
              <a:gd name="T26" fmla="*/ 75 w 3759"/>
              <a:gd name="T27" fmla="*/ 954 h 2474"/>
              <a:gd name="T28" fmla="*/ 63 w 3759"/>
              <a:gd name="T29" fmla="*/ 1032 h 2474"/>
              <a:gd name="T30" fmla="*/ 38 w 3759"/>
              <a:gd name="T31" fmla="*/ 1195 h 2474"/>
              <a:gd name="T32" fmla="*/ 70 w 3759"/>
              <a:gd name="T33" fmla="*/ 1362 h 2474"/>
              <a:gd name="T34" fmla="*/ 10 w 3759"/>
              <a:gd name="T35" fmla="*/ 1373 h 2474"/>
              <a:gd name="T36" fmla="*/ 69 w 3759"/>
              <a:gd name="T37" fmla="*/ 1403 h 2474"/>
              <a:gd name="T38" fmla="*/ 178 w 3759"/>
              <a:gd name="T39" fmla="*/ 1801 h 2474"/>
              <a:gd name="T40" fmla="*/ 233 w 3759"/>
              <a:gd name="T41" fmla="*/ 1899 h 2474"/>
              <a:gd name="T42" fmla="*/ 233 w 3759"/>
              <a:gd name="T43" fmla="*/ 2031 h 2474"/>
              <a:gd name="T44" fmla="*/ 307 w 3759"/>
              <a:gd name="T45" fmla="*/ 2277 h 2474"/>
              <a:gd name="T46" fmla="*/ 409 w 3759"/>
              <a:gd name="T47" fmla="*/ 2274 h 2474"/>
              <a:gd name="T48" fmla="*/ 523 w 3759"/>
              <a:gd name="T49" fmla="*/ 2295 h 2474"/>
              <a:gd name="T50" fmla="*/ 754 w 3759"/>
              <a:gd name="T51" fmla="*/ 2262 h 2474"/>
              <a:gd name="T52" fmla="*/ 787 w 3759"/>
              <a:gd name="T53" fmla="*/ 2247 h 2474"/>
              <a:gd name="T54" fmla="*/ 825 w 3759"/>
              <a:gd name="T55" fmla="*/ 2190 h 2474"/>
              <a:gd name="T56" fmla="*/ 906 w 3759"/>
              <a:gd name="T57" fmla="*/ 2139 h 2474"/>
              <a:gd name="T58" fmla="*/ 1058 w 3759"/>
              <a:gd name="T59" fmla="*/ 2027 h 2474"/>
              <a:gd name="T60" fmla="*/ 1300 w 3759"/>
              <a:gd name="T61" fmla="*/ 2013 h 2474"/>
              <a:gd name="T62" fmla="*/ 1473 w 3759"/>
              <a:gd name="T63" fmla="*/ 1950 h 2474"/>
              <a:gd name="T64" fmla="*/ 1640 w 3759"/>
              <a:gd name="T65" fmla="*/ 1834 h 2474"/>
              <a:gd name="T66" fmla="*/ 1706 w 3759"/>
              <a:gd name="T67" fmla="*/ 1794 h 2474"/>
              <a:gd name="T68" fmla="*/ 1840 w 3759"/>
              <a:gd name="T69" fmla="*/ 1802 h 2474"/>
              <a:gd name="T70" fmla="*/ 2157 w 3759"/>
              <a:gd name="T71" fmla="*/ 1557 h 2474"/>
              <a:gd name="T72" fmla="*/ 2342 w 3759"/>
              <a:gd name="T73" fmla="*/ 1507 h 2474"/>
              <a:gd name="T74" fmla="*/ 2573 w 3759"/>
              <a:gd name="T75" fmla="*/ 1418 h 2474"/>
              <a:gd name="T76" fmla="*/ 2741 w 3759"/>
              <a:gd name="T77" fmla="*/ 1374 h 2474"/>
              <a:gd name="T78" fmla="*/ 2861 w 3759"/>
              <a:gd name="T79" fmla="*/ 1288 h 2474"/>
              <a:gd name="T80" fmla="*/ 2994 w 3759"/>
              <a:gd name="T81" fmla="*/ 1218 h 2474"/>
              <a:gd name="T82" fmla="*/ 2987 w 3759"/>
              <a:gd name="T83" fmla="*/ 1042 h 2474"/>
              <a:gd name="T84" fmla="*/ 3275 w 3759"/>
              <a:gd name="T85" fmla="*/ 855 h 2474"/>
              <a:gd name="T86" fmla="*/ 81 w 3759"/>
              <a:gd name="T87" fmla="*/ 1845 h 2474"/>
              <a:gd name="T88" fmla="*/ 84 w 3759"/>
              <a:gd name="T89" fmla="*/ 1803 h 2474"/>
              <a:gd name="T90" fmla="*/ 81 w 3759"/>
              <a:gd name="T91" fmla="*/ 1845 h 2474"/>
              <a:gd name="T92" fmla="*/ 3534 w 3759"/>
              <a:gd name="T93" fmla="*/ 2415 h 2474"/>
              <a:gd name="T94" fmla="*/ 3759 w 3759"/>
              <a:gd name="T95" fmla="*/ 2329 h 2474"/>
              <a:gd name="T96" fmla="*/ 3539 w 3759"/>
              <a:gd name="T97" fmla="*/ 2296 h 2474"/>
              <a:gd name="T98" fmla="*/ 3459 w 3759"/>
              <a:gd name="T99" fmla="*/ 2275 h 2474"/>
              <a:gd name="T100" fmla="*/ 3426 w 3759"/>
              <a:gd name="T101" fmla="*/ 2364 h 2474"/>
              <a:gd name="T102" fmla="*/ 3534 w 3759"/>
              <a:gd name="T103" fmla="*/ 2415 h 2474"/>
              <a:gd name="T104" fmla="*/ 3094 w 3759"/>
              <a:gd name="T105" fmla="*/ 2474 h 2474"/>
              <a:gd name="T106" fmla="*/ 3035 w 3759"/>
              <a:gd name="T107" fmla="*/ 2457 h 2474"/>
              <a:gd name="T108" fmla="*/ 3094 w 3759"/>
              <a:gd name="T109" fmla="*/ 2474 h 24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59" h="2474">
                <a:moveTo>
                  <a:pt x="3275" y="855"/>
                </a:moveTo>
                <a:cubicBezTo>
                  <a:pt x="3175" y="851"/>
                  <a:pt x="3232" y="646"/>
                  <a:pt x="3133" y="635"/>
                </a:cubicBezTo>
                <a:cubicBezTo>
                  <a:pt x="3177" y="564"/>
                  <a:pt x="3012" y="345"/>
                  <a:pt x="2984" y="267"/>
                </a:cubicBezTo>
                <a:lnTo>
                  <a:pt x="2868" y="0"/>
                </a:lnTo>
                <a:cubicBezTo>
                  <a:pt x="2574" y="58"/>
                  <a:pt x="2279" y="121"/>
                  <a:pt x="1990" y="160"/>
                </a:cubicBezTo>
                <a:cubicBezTo>
                  <a:pt x="1749" y="234"/>
                  <a:pt x="1627" y="354"/>
                  <a:pt x="1572" y="485"/>
                </a:cubicBezTo>
                <a:cubicBezTo>
                  <a:pt x="1522" y="560"/>
                  <a:pt x="1495" y="750"/>
                  <a:pt x="1375" y="743"/>
                </a:cubicBezTo>
                <a:cubicBezTo>
                  <a:pt x="1292" y="738"/>
                  <a:pt x="1324" y="647"/>
                  <a:pt x="1222" y="624"/>
                </a:cubicBezTo>
                <a:cubicBezTo>
                  <a:pt x="859" y="655"/>
                  <a:pt x="887" y="571"/>
                  <a:pt x="768" y="571"/>
                </a:cubicBezTo>
                <a:cubicBezTo>
                  <a:pt x="636" y="571"/>
                  <a:pt x="466" y="623"/>
                  <a:pt x="364" y="619"/>
                </a:cubicBezTo>
                <a:cubicBezTo>
                  <a:pt x="321" y="617"/>
                  <a:pt x="305" y="569"/>
                  <a:pt x="261" y="563"/>
                </a:cubicBezTo>
                <a:cubicBezTo>
                  <a:pt x="175" y="553"/>
                  <a:pt x="136" y="670"/>
                  <a:pt x="150" y="751"/>
                </a:cubicBezTo>
                <a:cubicBezTo>
                  <a:pt x="162" y="821"/>
                  <a:pt x="225" y="768"/>
                  <a:pt x="116" y="918"/>
                </a:cubicBezTo>
                <a:cubicBezTo>
                  <a:pt x="105" y="933"/>
                  <a:pt x="91" y="945"/>
                  <a:pt x="75" y="954"/>
                </a:cubicBezTo>
                <a:cubicBezTo>
                  <a:pt x="35" y="974"/>
                  <a:pt x="55" y="989"/>
                  <a:pt x="63" y="1032"/>
                </a:cubicBezTo>
                <a:cubicBezTo>
                  <a:pt x="76" y="1101"/>
                  <a:pt x="50" y="1133"/>
                  <a:pt x="38" y="1195"/>
                </a:cubicBezTo>
                <a:cubicBezTo>
                  <a:pt x="27" y="1253"/>
                  <a:pt x="75" y="1304"/>
                  <a:pt x="70" y="1362"/>
                </a:cubicBezTo>
                <a:cubicBezTo>
                  <a:pt x="59" y="1352"/>
                  <a:pt x="0" y="1350"/>
                  <a:pt x="10" y="1373"/>
                </a:cubicBezTo>
                <a:cubicBezTo>
                  <a:pt x="8" y="1368"/>
                  <a:pt x="69" y="1403"/>
                  <a:pt x="69" y="1403"/>
                </a:cubicBezTo>
                <a:cubicBezTo>
                  <a:pt x="153" y="1492"/>
                  <a:pt x="135" y="1667"/>
                  <a:pt x="178" y="1801"/>
                </a:cubicBezTo>
                <a:cubicBezTo>
                  <a:pt x="190" y="1837"/>
                  <a:pt x="219" y="1864"/>
                  <a:pt x="233" y="1899"/>
                </a:cubicBezTo>
                <a:cubicBezTo>
                  <a:pt x="249" y="1942"/>
                  <a:pt x="234" y="1988"/>
                  <a:pt x="233" y="2031"/>
                </a:cubicBezTo>
                <a:cubicBezTo>
                  <a:pt x="231" y="2117"/>
                  <a:pt x="335" y="2190"/>
                  <a:pt x="307" y="2277"/>
                </a:cubicBezTo>
                <a:cubicBezTo>
                  <a:pt x="345" y="2280"/>
                  <a:pt x="371" y="2259"/>
                  <a:pt x="409" y="2274"/>
                </a:cubicBezTo>
                <a:cubicBezTo>
                  <a:pt x="450" y="2290"/>
                  <a:pt x="478" y="2304"/>
                  <a:pt x="523" y="2295"/>
                </a:cubicBezTo>
                <a:cubicBezTo>
                  <a:pt x="616" y="2276"/>
                  <a:pt x="657" y="2211"/>
                  <a:pt x="754" y="2262"/>
                </a:cubicBezTo>
                <a:cubicBezTo>
                  <a:pt x="749" y="2236"/>
                  <a:pt x="777" y="2209"/>
                  <a:pt x="787" y="2247"/>
                </a:cubicBezTo>
                <a:cubicBezTo>
                  <a:pt x="803" y="2230"/>
                  <a:pt x="812" y="2209"/>
                  <a:pt x="825" y="2190"/>
                </a:cubicBezTo>
                <a:cubicBezTo>
                  <a:pt x="846" y="2159"/>
                  <a:pt x="879" y="2159"/>
                  <a:pt x="906" y="2139"/>
                </a:cubicBezTo>
                <a:cubicBezTo>
                  <a:pt x="967" y="2093"/>
                  <a:pt x="974" y="2046"/>
                  <a:pt x="1058" y="2027"/>
                </a:cubicBezTo>
                <a:cubicBezTo>
                  <a:pt x="1137" y="2009"/>
                  <a:pt x="1220" y="2005"/>
                  <a:pt x="1300" y="2013"/>
                </a:cubicBezTo>
                <a:cubicBezTo>
                  <a:pt x="1347" y="2017"/>
                  <a:pt x="1426" y="1963"/>
                  <a:pt x="1473" y="1950"/>
                </a:cubicBezTo>
                <a:cubicBezTo>
                  <a:pt x="1543" y="1930"/>
                  <a:pt x="1578" y="1869"/>
                  <a:pt x="1640" y="1834"/>
                </a:cubicBezTo>
                <a:cubicBezTo>
                  <a:pt x="1659" y="1824"/>
                  <a:pt x="1686" y="1800"/>
                  <a:pt x="1706" y="1794"/>
                </a:cubicBezTo>
                <a:cubicBezTo>
                  <a:pt x="1753" y="1788"/>
                  <a:pt x="1740" y="1825"/>
                  <a:pt x="1840" y="1802"/>
                </a:cubicBezTo>
                <a:cubicBezTo>
                  <a:pt x="1989" y="1778"/>
                  <a:pt x="2023" y="1623"/>
                  <a:pt x="2157" y="1557"/>
                </a:cubicBezTo>
                <a:cubicBezTo>
                  <a:pt x="2220" y="1526"/>
                  <a:pt x="2275" y="1518"/>
                  <a:pt x="2342" y="1507"/>
                </a:cubicBezTo>
                <a:cubicBezTo>
                  <a:pt x="2424" y="1492"/>
                  <a:pt x="2492" y="1437"/>
                  <a:pt x="2573" y="1418"/>
                </a:cubicBezTo>
                <a:cubicBezTo>
                  <a:pt x="2629" y="1405"/>
                  <a:pt x="2686" y="1394"/>
                  <a:pt x="2741" y="1374"/>
                </a:cubicBezTo>
                <a:cubicBezTo>
                  <a:pt x="2796" y="1355"/>
                  <a:pt x="2815" y="1311"/>
                  <a:pt x="2861" y="1288"/>
                </a:cubicBezTo>
                <a:cubicBezTo>
                  <a:pt x="2899" y="1268"/>
                  <a:pt x="2982" y="1270"/>
                  <a:pt x="2994" y="1218"/>
                </a:cubicBezTo>
                <a:cubicBezTo>
                  <a:pt x="3007" y="1158"/>
                  <a:pt x="2965" y="1103"/>
                  <a:pt x="2987" y="1042"/>
                </a:cubicBezTo>
                <a:cubicBezTo>
                  <a:pt x="3031" y="918"/>
                  <a:pt x="3183" y="923"/>
                  <a:pt x="3275" y="855"/>
                </a:cubicBezTo>
                <a:close/>
                <a:moveTo>
                  <a:pt x="81" y="1845"/>
                </a:moveTo>
                <a:cubicBezTo>
                  <a:pt x="85" y="1831"/>
                  <a:pt x="86" y="1818"/>
                  <a:pt x="84" y="1803"/>
                </a:cubicBezTo>
                <a:cubicBezTo>
                  <a:pt x="38" y="1811"/>
                  <a:pt x="57" y="1829"/>
                  <a:pt x="81" y="1845"/>
                </a:cubicBezTo>
                <a:close/>
                <a:moveTo>
                  <a:pt x="3534" y="2415"/>
                </a:moveTo>
                <a:cubicBezTo>
                  <a:pt x="3603" y="2399"/>
                  <a:pt x="3724" y="2407"/>
                  <a:pt x="3759" y="2329"/>
                </a:cubicBezTo>
                <a:cubicBezTo>
                  <a:pt x="3585" y="2224"/>
                  <a:pt x="3613" y="2303"/>
                  <a:pt x="3539" y="2296"/>
                </a:cubicBezTo>
                <a:cubicBezTo>
                  <a:pt x="3512" y="2294"/>
                  <a:pt x="3488" y="2269"/>
                  <a:pt x="3459" y="2275"/>
                </a:cubicBezTo>
                <a:cubicBezTo>
                  <a:pt x="3428" y="2280"/>
                  <a:pt x="3400" y="2341"/>
                  <a:pt x="3426" y="2364"/>
                </a:cubicBezTo>
                <a:cubicBezTo>
                  <a:pt x="3453" y="2388"/>
                  <a:pt x="3498" y="2410"/>
                  <a:pt x="3534" y="2415"/>
                </a:cubicBezTo>
                <a:close/>
                <a:moveTo>
                  <a:pt x="3094" y="2474"/>
                </a:moveTo>
                <a:cubicBezTo>
                  <a:pt x="3093" y="2442"/>
                  <a:pt x="3053" y="2454"/>
                  <a:pt x="3035" y="2457"/>
                </a:cubicBezTo>
                <a:cubicBezTo>
                  <a:pt x="3055" y="2463"/>
                  <a:pt x="3075" y="2468"/>
                  <a:pt x="3094" y="2474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" name="꙱ Western Sahara (EH) (H)">
            <a:extLst>
              <a:ext uri="{FF2B5EF4-FFF2-40B4-BE49-F238E27FC236}">
                <a16:creationId xmlns:a16="http://schemas.microsoft.com/office/drawing/2014/main" id="{F3FEE2FD-FED1-43E4-9125-EBF91E334FFE}"/>
              </a:ext>
            </a:extLst>
          </p:cNvPr>
          <p:cNvSpPr>
            <a:spLocks/>
          </p:cNvSpPr>
          <p:nvPr/>
        </p:nvSpPr>
        <p:spPr bwMode="auto">
          <a:xfrm>
            <a:off x="3952559" y="1566892"/>
            <a:ext cx="224671" cy="204355"/>
          </a:xfrm>
          <a:custGeom>
            <a:avLst/>
            <a:gdLst>
              <a:gd name="T0" fmla="*/ 1349 w 2727"/>
              <a:gd name="T1" fmla="*/ 12 h 2473"/>
              <a:gd name="T2" fmla="*/ 2727 w 2727"/>
              <a:gd name="T3" fmla="*/ 0 h 2473"/>
              <a:gd name="T4" fmla="*/ 2722 w 2727"/>
              <a:gd name="T5" fmla="*/ 147 h 2473"/>
              <a:gd name="T6" fmla="*/ 2721 w 2727"/>
              <a:gd name="T7" fmla="*/ 146 h 2473"/>
              <a:gd name="T8" fmla="*/ 2707 w 2727"/>
              <a:gd name="T9" fmla="*/ 602 h 2473"/>
              <a:gd name="T10" fmla="*/ 1682 w 2727"/>
              <a:gd name="T11" fmla="*/ 614 h 2473"/>
              <a:gd name="T12" fmla="*/ 1635 w 2727"/>
              <a:gd name="T13" fmla="*/ 1514 h 2473"/>
              <a:gd name="T14" fmla="*/ 1296 w 2727"/>
              <a:gd name="T15" fmla="*/ 1826 h 2473"/>
              <a:gd name="T16" fmla="*/ 1285 w 2727"/>
              <a:gd name="T17" fmla="*/ 2267 h 2473"/>
              <a:gd name="T18" fmla="*/ 136 w 2727"/>
              <a:gd name="T19" fmla="*/ 2268 h 2473"/>
              <a:gd name="T20" fmla="*/ 49 w 2727"/>
              <a:gd name="T21" fmla="*/ 2473 h 2473"/>
              <a:gd name="T22" fmla="*/ 88 w 2727"/>
              <a:gd name="T23" fmla="*/ 2152 h 2473"/>
              <a:gd name="T24" fmla="*/ 282 w 2727"/>
              <a:gd name="T25" fmla="*/ 1835 h 2473"/>
              <a:gd name="T26" fmla="*/ 335 w 2727"/>
              <a:gd name="T27" fmla="*/ 1705 h 2473"/>
              <a:gd name="T28" fmla="*/ 363 w 2727"/>
              <a:gd name="T29" fmla="*/ 1618 h 2473"/>
              <a:gd name="T30" fmla="*/ 476 w 2727"/>
              <a:gd name="T31" fmla="*/ 1374 h 2473"/>
              <a:gd name="T32" fmla="*/ 423 w 2727"/>
              <a:gd name="T33" fmla="*/ 1431 h 2473"/>
              <a:gd name="T34" fmla="*/ 689 w 2727"/>
              <a:gd name="T35" fmla="*/ 1148 h 2473"/>
              <a:gd name="T36" fmla="*/ 836 w 2727"/>
              <a:gd name="T37" fmla="*/ 771 h 2473"/>
              <a:gd name="T38" fmla="*/ 1029 w 2727"/>
              <a:gd name="T39" fmla="*/ 462 h 2473"/>
              <a:gd name="T40" fmla="*/ 1272 w 2727"/>
              <a:gd name="T41" fmla="*/ 197 h 2473"/>
              <a:gd name="T42" fmla="*/ 1349 w 2727"/>
              <a:gd name="T43" fmla="*/ 12 h 2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727" h="2473">
                <a:moveTo>
                  <a:pt x="1349" y="12"/>
                </a:moveTo>
                <a:lnTo>
                  <a:pt x="2727" y="0"/>
                </a:lnTo>
                <a:lnTo>
                  <a:pt x="2722" y="147"/>
                </a:lnTo>
                <a:lnTo>
                  <a:pt x="2721" y="146"/>
                </a:lnTo>
                <a:lnTo>
                  <a:pt x="2707" y="602"/>
                </a:lnTo>
                <a:lnTo>
                  <a:pt x="1682" y="614"/>
                </a:lnTo>
                <a:lnTo>
                  <a:pt x="1635" y="1514"/>
                </a:lnTo>
                <a:cubicBezTo>
                  <a:pt x="1523" y="1578"/>
                  <a:pt x="1285" y="1583"/>
                  <a:pt x="1296" y="1826"/>
                </a:cubicBezTo>
                <a:cubicBezTo>
                  <a:pt x="1299" y="1914"/>
                  <a:pt x="1348" y="2254"/>
                  <a:pt x="1285" y="2267"/>
                </a:cubicBezTo>
                <a:lnTo>
                  <a:pt x="136" y="2268"/>
                </a:lnTo>
                <a:cubicBezTo>
                  <a:pt x="56" y="2270"/>
                  <a:pt x="40" y="2409"/>
                  <a:pt x="49" y="2473"/>
                </a:cubicBezTo>
                <a:cubicBezTo>
                  <a:pt x="0" y="2387"/>
                  <a:pt x="73" y="2241"/>
                  <a:pt x="88" y="2152"/>
                </a:cubicBezTo>
                <a:cubicBezTo>
                  <a:pt x="133" y="1880"/>
                  <a:pt x="247" y="1952"/>
                  <a:pt x="282" y="1835"/>
                </a:cubicBezTo>
                <a:cubicBezTo>
                  <a:pt x="295" y="1794"/>
                  <a:pt x="294" y="1730"/>
                  <a:pt x="335" y="1705"/>
                </a:cubicBezTo>
                <a:cubicBezTo>
                  <a:pt x="358" y="1691"/>
                  <a:pt x="345" y="1645"/>
                  <a:pt x="363" y="1618"/>
                </a:cubicBezTo>
                <a:cubicBezTo>
                  <a:pt x="392" y="1575"/>
                  <a:pt x="509" y="1430"/>
                  <a:pt x="476" y="1374"/>
                </a:cubicBezTo>
                <a:cubicBezTo>
                  <a:pt x="454" y="1388"/>
                  <a:pt x="436" y="1408"/>
                  <a:pt x="423" y="1431"/>
                </a:cubicBezTo>
                <a:cubicBezTo>
                  <a:pt x="474" y="1318"/>
                  <a:pt x="604" y="1235"/>
                  <a:pt x="689" y="1148"/>
                </a:cubicBezTo>
                <a:cubicBezTo>
                  <a:pt x="802" y="1033"/>
                  <a:pt x="780" y="913"/>
                  <a:pt x="836" y="771"/>
                </a:cubicBezTo>
                <a:cubicBezTo>
                  <a:pt x="881" y="655"/>
                  <a:pt x="916" y="527"/>
                  <a:pt x="1029" y="462"/>
                </a:cubicBezTo>
                <a:cubicBezTo>
                  <a:pt x="1153" y="392"/>
                  <a:pt x="1221" y="334"/>
                  <a:pt x="1272" y="197"/>
                </a:cubicBezTo>
                <a:cubicBezTo>
                  <a:pt x="1299" y="126"/>
                  <a:pt x="1345" y="30"/>
                  <a:pt x="1349" y="1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" name="꙱ Vietnam (Socialist Republic of Vietnam) (VN) (H)">
            <a:extLst>
              <a:ext uri="{FF2B5EF4-FFF2-40B4-BE49-F238E27FC236}">
                <a16:creationId xmlns:a16="http://schemas.microsoft.com/office/drawing/2014/main" id="{83FC209C-2D8E-4B01-A65A-ACA270CEDB3B}"/>
              </a:ext>
            </a:extLst>
          </p:cNvPr>
          <p:cNvSpPr>
            <a:spLocks noEditPoints="1"/>
          </p:cNvSpPr>
          <p:nvPr/>
        </p:nvSpPr>
        <p:spPr bwMode="auto">
          <a:xfrm>
            <a:off x="6988001" y="1694762"/>
            <a:ext cx="225866" cy="438586"/>
          </a:xfrm>
          <a:custGeom>
            <a:avLst/>
            <a:gdLst>
              <a:gd name="T0" fmla="*/ 324 w 2731"/>
              <a:gd name="T1" fmla="*/ 256 h 5316"/>
              <a:gd name="T2" fmla="*/ 549 w 2731"/>
              <a:gd name="T3" fmla="*/ 311 h 5316"/>
              <a:gd name="T4" fmla="*/ 800 w 2731"/>
              <a:gd name="T5" fmla="*/ 98 h 5316"/>
              <a:gd name="T6" fmla="*/ 1235 w 2731"/>
              <a:gd name="T7" fmla="*/ 164 h 5316"/>
              <a:gd name="T8" fmla="*/ 1433 w 2731"/>
              <a:gd name="T9" fmla="*/ 501 h 5316"/>
              <a:gd name="T10" fmla="*/ 1686 w 2731"/>
              <a:gd name="T11" fmla="*/ 614 h 5316"/>
              <a:gd name="T12" fmla="*/ 1911 w 2731"/>
              <a:gd name="T13" fmla="*/ 681 h 5316"/>
              <a:gd name="T14" fmla="*/ 1680 w 2731"/>
              <a:gd name="T15" fmla="*/ 831 h 5316"/>
              <a:gd name="T16" fmla="*/ 1466 w 2731"/>
              <a:gd name="T17" fmla="*/ 843 h 5316"/>
              <a:gd name="T18" fmla="*/ 1466 w 2731"/>
              <a:gd name="T19" fmla="*/ 970 h 5316"/>
              <a:gd name="T20" fmla="*/ 1353 w 2731"/>
              <a:gd name="T21" fmla="*/ 1196 h 5316"/>
              <a:gd name="T22" fmla="*/ 1312 w 2731"/>
              <a:gd name="T23" fmla="*/ 1683 h 5316"/>
              <a:gd name="T24" fmla="*/ 1585 w 2731"/>
              <a:gd name="T25" fmla="*/ 2024 h 5316"/>
              <a:gd name="T26" fmla="*/ 1831 w 2731"/>
              <a:gd name="T27" fmla="*/ 2324 h 5316"/>
              <a:gd name="T28" fmla="*/ 2078 w 2731"/>
              <a:gd name="T29" fmla="*/ 2529 h 5316"/>
              <a:gd name="T30" fmla="*/ 2407 w 2731"/>
              <a:gd name="T31" fmla="*/ 2873 h 5316"/>
              <a:gd name="T32" fmla="*/ 2521 w 2731"/>
              <a:gd name="T33" fmla="*/ 3087 h 5316"/>
              <a:gd name="T34" fmla="*/ 2612 w 2731"/>
              <a:gd name="T35" fmla="*/ 3479 h 5316"/>
              <a:gd name="T36" fmla="*/ 2713 w 2731"/>
              <a:gd name="T37" fmla="*/ 3847 h 5316"/>
              <a:gd name="T38" fmla="*/ 2633 w 2731"/>
              <a:gd name="T39" fmla="*/ 3904 h 5316"/>
              <a:gd name="T40" fmla="*/ 2648 w 2731"/>
              <a:gd name="T41" fmla="*/ 4120 h 5316"/>
              <a:gd name="T42" fmla="*/ 2568 w 2731"/>
              <a:gd name="T43" fmla="*/ 4307 h 5316"/>
              <a:gd name="T44" fmla="*/ 2362 w 2731"/>
              <a:gd name="T45" fmla="*/ 4445 h 5316"/>
              <a:gd name="T46" fmla="*/ 2098 w 2731"/>
              <a:gd name="T47" fmla="*/ 4634 h 5316"/>
              <a:gd name="T48" fmla="*/ 1986 w 2731"/>
              <a:gd name="T49" fmla="*/ 4557 h 5316"/>
              <a:gd name="T50" fmla="*/ 1888 w 2731"/>
              <a:gd name="T51" fmla="*/ 4601 h 5316"/>
              <a:gd name="T52" fmla="*/ 1965 w 2731"/>
              <a:gd name="T53" fmla="*/ 4732 h 5316"/>
              <a:gd name="T54" fmla="*/ 1923 w 2731"/>
              <a:gd name="T55" fmla="*/ 4836 h 5316"/>
              <a:gd name="T56" fmla="*/ 1665 w 2731"/>
              <a:gd name="T57" fmla="*/ 4771 h 5316"/>
              <a:gd name="T58" fmla="*/ 1524 w 2731"/>
              <a:gd name="T59" fmla="*/ 5211 h 5316"/>
              <a:gd name="T60" fmla="*/ 1413 w 2731"/>
              <a:gd name="T61" fmla="*/ 5195 h 5316"/>
              <a:gd name="T62" fmla="*/ 1445 w 2731"/>
              <a:gd name="T63" fmla="*/ 4824 h 5316"/>
              <a:gd name="T64" fmla="*/ 1276 w 2731"/>
              <a:gd name="T65" fmla="*/ 4580 h 5316"/>
              <a:gd name="T66" fmla="*/ 1650 w 2731"/>
              <a:gd name="T67" fmla="*/ 4446 h 5316"/>
              <a:gd name="T68" fmla="*/ 1621 w 2731"/>
              <a:gd name="T69" fmla="*/ 4220 h 5316"/>
              <a:gd name="T70" fmla="*/ 1796 w 2731"/>
              <a:gd name="T71" fmla="*/ 4073 h 5316"/>
              <a:gd name="T72" fmla="*/ 2128 w 2731"/>
              <a:gd name="T73" fmla="*/ 3931 h 5316"/>
              <a:gd name="T74" fmla="*/ 2056 w 2731"/>
              <a:gd name="T75" fmla="*/ 3369 h 5316"/>
              <a:gd name="T76" fmla="*/ 2043 w 2731"/>
              <a:gd name="T77" fmla="*/ 3031 h 5316"/>
              <a:gd name="T78" fmla="*/ 1974 w 2731"/>
              <a:gd name="T79" fmla="*/ 2621 h 5316"/>
              <a:gd name="T80" fmla="*/ 1710 w 2731"/>
              <a:gd name="T81" fmla="*/ 2470 h 5316"/>
              <a:gd name="T82" fmla="*/ 1335 w 2731"/>
              <a:gd name="T83" fmla="*/ 1987 h 5316"/>
              <a:gd name="T84" fmla="*/ 1134 w 2731"/>
              <a:gd name="T85" fmla="*/ 1700 h 5316"/>
              <a:gd name="T86" fmla="*/ 731 w 2731"/>
              <a:gd name="T87" fmla="*/ 1421 h 5316"/>
              <a:gd name="T88" fmla="*/ 950 w 2731"/>
              <a:gd name="T89" fmla="*/ 1250 h 5316"/>
              <a:gd name="T90" fmla="*/ 894 w 2731"/>
              <a:gd name="T91" fmla="*/ 1094 h 5316"/>
              <a:gd name="T92" fmla="*/ 781 w 2731"/>
              <a:gd name="T93" fmla="*/ 915 h 5316"/>
              <a:gd name="T94" fmla="*/ 466 w 2731"/>
              <a:gd name="T95" fmla="*/ 916 h 5316"/>
              <a:gd name="T96" fmla="*/ 240 w 2731"/>
              <a:gd name="T97" fmla="*/ 549 h 5316"/>
              <a:gd name="T98" fmla="*/ 0 w 2731"/>
              <a:gd name="T99" fmla="*/ 345 h 5316"/>
              <a:gd name="T100" fmla="*/ 1748 w 2731"/>
              <a:gd name="T101" fmla="*/ 837 h 5316"/>
              <a:gd name="T102" fmla="*/ 1707 w 2731"/>
              <a:gd name="T103" fmla="*/ 751 h 5316"/>
              <a:gd name="T104" fmla="*/ 1558 w 2731"/>
              <a:gd name="T105" fmla="*/ 908 h 5316"/>
              <a:gd name="T106" fmla="*/ 1531 w 2731"/>
              <a:gd name="T107" fmla="*/ 905 h 5316"/>
              <a:gd name="T108" fmla="*/ 1756 w 2731"/>
              <a:gd name="T109" fmla="*/ 4866 h 5316"/>
              <a:gd name="T110" fmla="*/ 2684 w 2731"/>
              <a:gd name="T111" fmla="*/ 3832 h 5316"/>
              <a:gd name="T112" fmla="*/ 1997 w 2731"/>
              <a:gd name="T113" fmla="*/ 4589 h 5316"/>
              <a:gd name="T114" fmla="*/ 1947 w 2731"/>
              <a:gd name="T115" fmla="*/ 4536 h 5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31" h="5316">
                <a:moveTo>
                  <a:pt x="0" y="345"/>
                </a:moveTo>
                <a:cubicBezTo>
                  <a:pt x="72" y="364"/>
                  <a:pt x="50" y="229"/>
                  <a:pt x="115" y="225"/>
                </a:cubicBezTo>
                <a:cubicBezTo>
                  <a:pt x="216" y="216"/>
                  <a:pt x="229" y="412"/>
                  <a:pt x="324" y="256"/>
                </a:cubicBezTo>
                <a:cubicBezTo>
                  <a:pt x="364" y="189"/>
                  <a:pt x="388" y="249"/>
                  <a:pt x="418" y="284"/>
                </a:cubicBezTo>
                <a:cubicBezTo>
                  <a:pt x="429" y="258"/>
                  <a:pt x="429" y="194"/>
                  <a:pt x="470" y="235"/>
                </a:cubicBezTo>
                <a:cubicBezTo>
                  <a:pt x="495" y="261"/>
                  <a:pt x="519" y="292"/>
                  <a:pt x="549" y="311"/>
                </a:cubicBezTo>
                <a:cubicBezTo>
                  <a:pt x="568" y="323"/>
                  <a:pt x="582" y="198"/>
                  <a:pt x="635" y="196"/>
                </a:cubicBezTo>
                <a:cubicBezTo>
                  <a:pt x="620" y="279"/>
                  <a:pt x="776" y="205"/>
                  <a:pt x="798" y="177"/>
                </a:cubicBezTo>
                <a:cubicBezTo>
                  <a:pt x="822" y="147"/>
                  <a:pt x="791" y="125"/>
                  <a:pt x="800" y="98"/>
                </a:cubicBezTo>
                <a:cubicBezTo>
                  <a:pt x="812" y="62"/>
                  <a:pt x="907" y="52"/>
                  <a:pt x="929" y="0"/>
                </a:cubicBezTo>
                <a:cubicBezTo>
                  <a:pt x="973" y="60"/>
                  <a:pt x="1028" y="108"/>
                  <a:pt x="1095" y="141"/>
                </a:cubicBezTo>
                <a:cubicBezTo>
                  <a:pt x="1148" y="166"/>
                  <a:pt x="1197" y="118"/>
                  <a:pt x="1235" y="164"/>
                </a:cubicBezTo>
                <a:cubicBezTo>
                  <a:pt x="1273" y="211"/>
                  <a:pt x="1332" y="138"/>
                  <a:pt x="1379" y="185"/>
                </a:cubicBezTo>
                <a:cubicBezTo>
                  <a:pt x="1402" y="208"/>
                  <a:pt x="1431" y="305"/>
                  <a:pt x="1365" y="282"/>
                </a:cubicBezTo>
                <a:cubicBezTo>
                  <a:pt x="1365" y="363"/>
                  <a:pt x="1408" y="422"/>
                  <a:pt x="1433" y="501"/>
                </a:cubicBezTo>
                <a:cubicBezTo>
                  <a:pt x="1457" y="481"/>
                  <a:pt x="1543" y="508"/>
                  <a:pt x="1543" y="543"/>
                </a:cubicBezTo>
                <a:cubicBezTo>
                  <a:pt x="1547" y="593"/>
                  <a:pt x="1620" y="575"/>
                  <a:pt x="1656" y="632"/>
                </a:cubicBezTo>
                <a:cubicBezTo>
                  <a:pt x="1666" y="626"/>
                  <a:pt x="1676" y="620"/>
                  <a:pt x="1686" y="614"/>
                </a:cubicBezTo>
                <a:cubicBezTo>
                  <a:pt x="1704" y="654"/>
                  <a:pt x="1726" y="628"/>
                  <a:pt x="1761" y="619"/>
                </a:cubicBezTo>
                <a:cubicBezTo>
                  <a:pt x="1808" y="607"/>
                  <a:pt x="1924" y="641"/>
                  <a:pt x="1920" y="671"/>
                </a:cubicBezTo>
                <a:cubicBezTo>
                  <a:pt x="1920" y="674"/>
                  <a:pt x="1916" y="678"/>
                  <a:pt x="1911" y="681"/>
                </a:cubicBezTo>
                <a:cubicBezTo>
                  <a:pt x="1875" y="712"/>
                  <a:pt x="1832" y="645"/>
                  <a:pt x="1796" y="675"/>
                </a:cubicBezTo>
                <a:cubicBezTo>
                  <a:pt x="1763" y="703"/>
                  <a:pt x="1752" y="742"/>
                  <a:pt x="1707" y="749"/>
                </a:cubicBezTo>
                <a:cubicBezTo>
                  <a:pt x="1660" y="756"/>
                  <a:pt x="1697" y="800"/>
                  <a:pt x="1680" y="831"/>
                </a:cubicBezTo>
                <a:cubicBezTo>
                  <a:pt x="1663" y="862"/>
                  <a:pt x="1566" y="892"/>
                  <a:pt x="1615" y="837"/>
                </a:cubicBezTo>
                <a:cubicBezTo>
                  <a:pt x="1584" y="829"/>
                  <a:pt x="1542" y="876"/>
                  <a:pt x="1540" y="893"/>
                </a:cubicBezTo>
                <a:cubicBezTo>
                  <a:pt x="1514" y="878"/>
                  <a:pt x="1504" y="830"/>
                  <a:pt x="1466" y="843"/>
                </a:cubicBezTo>
                <a:cubicBezTo>
                  <a:pt x="1478" y="855"/>
                  <a:pt x="1492" y="865"/>
                  <a:pt x="1507" y="872"/>
                </a:cubicBezTo>
                <a:cubicBezTo>
                  <a:pt x="1481" y="903"/>
                  <a:pt x="1501" y="918"/>
                  <a:pt x="1521" y="951"/>
                </a:cubicBezTo>
                <a:cubicBezTo>
                  <a:pt x="1537" y="978"/>
                  <a:pt x="1478" y="977"/>
                  <a:pt x="1466" y="970"/>
                </a:cubicBezTo>
                <a:cubicBezTo>
                  <a:pt x="1480" y="998"/>
                  <a:pt x="1487" y="1077"/>
                  <a:pt x="1457" y="1098"/>
                </a:cubicBezTo>
                <a:cubicBezTo>
                  <a:pt x="1461" y="1099"/>
                  <a:pt x="1465" y="1099"/>
                  <a:pt x="1469" y="1098"/>
                </a:cubicBezTo>
                <a:cubicBezTo>
                  <a:pt x="1466" y="1120"/>
                  <a:pt x="1373" y="1221"/>
                  <a:pt x="1353" y="1196"/>
                </a:cubicBezTo>
                <a:cubicBezTo>
                  <a:pt x="1303" y="1221"/>
                  <a:pt x="1287" y="1296"/>
                  <a:pt x="1282" y="1346"/>
                </a:cubicBezTo>
                <a:cubicBezTo>
                  <a:pt x="1276" y="1414"/>
                  <a:pt x="1305" y="1461"/>
                  <a:pt x="1269" y="1526"/>
                </a:cubicBezTo>
                <a:cubicBezTo>
                  <a:pt x="1229" y="1599"/>
                  <a:pt x="1307" y="1616"/>
                  <a:pt x="1312" y="1683"/>
                </a:cubicBezTo>
                <a:cubicBezTo>
                  <a:pt x="1329" y="1636"/>
                  <a:pt x="1340" y="1706"/>
                  <a:pt x="1359" y="1732"/>
                </a:cubicBezTo>
                <a:cubicBezTo>
                  <a:pt x="1415" y="1805"/>
                  <a:pt x="1478" y="1828"/>
                  <a:pt x="1546" y="1891"/>
                </a:cubicBezTo>
                <a:cubicBezTo>
                  <a:pt x="1589" y="1931"/>
                  <a:pt x="1570" y="1974"/>
                  <a:pt x="1585" y="2024"/>
                </a:cubicBezTo>
                <a:cubicBezTo>
                  <a:pt x="1566" y="2010"/>
                  <a:pt x="1545" y="2002"/>
                  <a:pt x="1522" y="2000"/>
                </a:cubicBezTo>
                <a:cubicBezTo>
                  <a:pt x="1596" y="2013"/>
                  <a:pt x="1631" y="2106"/>
                  <a:pt x="1689" y="2152"/>
                </a:cubicBezTo>
                <a:cubicBezTo>
                  <a:pt x="1732" y="2186"/>
                  <a:pt x="1866" y="2252"/>
                  <a:pt x="1831" y="2324"/>
                </a:cubicBezTo>
                <a:cubicBezTo>
                  <a:pt x="1877" y="2298"/>
                  <a:pt x="1949" y="2389"/>
                  <a:pt x="1974" y="2416"/>
                </a:cubicBezTo>
                <a:cubicBezTo>
                  <a:pt x="1961" y="2410"/>
                  <a:pt x="1948" y="2405"/>
                  <a:pt x="1935" y="2401"/>
                </a:cubicBezTo>
                <a:cubicBezTo>
                  <a:pt x="1991" y="2436"/>
                  <a:pt x="2041" y="2474"/>
                  <a:pt x="2078" y="2529"/>
                </a:cubicBezTo>
                <a:cubicBezTo>
                  <a:pt x="2127" y="2470"/>
                  <a:pt x="2227" y="2603"/>
                  <a:pt x="2199" y="2633"/>
                </a:cubicBezTo>
                <a:cubicBezTo>
                  <a:pt x="2226" y="2615"/>
                  <a:pt x="2185" y="2557"/>
                  <a:pt x="2238" y="2585"/>
                </a:cubicBezTo>
                <a:cubicBezTo>
                  <a:pt x="2159" y="2654"/>
                  <a:pt x="2403" y="2813"/>
                  <a:pt x="2407" y="2873"/>
                </a:cubicBezTo>
                <a:cubicBezTo>
                  <a:pt x="2427" y="2822"/>
                  <a:pt x="2437" y="2865"/>
                  <a:pt x="2453" y="2889"/>
                </a:cubicBezTo>
                <a:cubicBezTo>
                  <a:pt x="2478" y="2926"/>
                  <a:pt x="2439" y="2910"/>
                  <a:pt x="2446" y="2939"/>
                </a:cubicBezTo>
                <a:cubicBezTo>
                  <a:pt x="2458" y="2991"/>
                  <a:pt x="2501" y="3038"/>
                  <a:pt x="2521" y="3087"/>
                </a:cubicBezTo>
                <a:cubicBezTo>
                  <a:pt x="2550" y="3154"/>
                  <a:pt x="2565" y="3226"/>
                  <a:pt x="2595" y="3293"/>
                </a:cubicBezTo>
                <a:cubicBezTo>
                  <a:pt x="2647" y="3410"/>
                  <a:pt x="2629" y="3460"/>
                  <a:pt x="2612" y="3393"/>
                </a:cubicBezTo>
                <a:cubicBezTo>
                  <a:pt x="2611" y="3433"/>
                  <a:pt x="2658" y="3550"/>
                  <a:pt x="2612" y="3479"/>
                </a:cubicBezTo>
                <a:cubicBezTo>
                  <a:pt x="2623" y="3503"/>
                  <a:pt x="2637" y="3524"/>
                  <a:pt x="2657" y="3541"/>
                </a:cubicBezTo>
                <a:cubicBezTo>
                  <a:pt x="2601" y="3549"/>
                  <a:pt x="2646" y="3577"/>
                  <a:pt x="2655" y="3608"/>
                </a:cubicBezTo>
                <a:cubicBezTo>
                  <a:pt x="2683" y="3711"/>
                  <a:pt x="2731" y="3719"/>
                  <a:pt x="2713" y="3847"/>
                </a:cubicBezTo>
                <a:cubicBezTo>
                  <a:pt x="2696" y="3830"/>
                  <a:pt x="2684" y="3811"/>
                  <a:pt x="2677" y="3788"/>
                </a:cubicBezTo>
                <a:cubicBezTo>
                  <a:pt x="2621" y="3821"/>
                  <a:pt x="2674" y="3889"/>
                  <a:pt x="2692" y="3927"/>
                </a:cubicBezTo>
                <a:cubicBezTo>
                  <a:pt x="2673" y="3916"/>
                  <a:pt x="2654" y="3908"/>
                  <a:pt x="2633" y="3904"/>
                </a:cubicBezTo>
                <a:cubicBezTo>
                  <a:pt x="2659" y="3928"/>
                  <a:pt x="2686" y="4055"/>
                  <a:pt x="2671" y="4091"/>
                </a:cubicBezTo>
                <a:cubicBezTo>
                  <a:pt x="2671" y="4069"/>
                  <a:pt x="2665" y="4049"/>
                  <a:pt x="2654" y="4031"/>
                </a:cubicBezTo>
                <a:cubicBezTo>
                  <a:pt x="2672" y="4061"/>
                  <a:pt x="2656" y="4091"/>
                  <a:pt x="2648" y="4120"/>
                </a:cubicBezTo>
                <a:cubicBezTo>
                  <a:pt x="2681" y="4119"/>
                  <a:pt x="2683" y="4144"/>
                  <a:pt x="2674" y="4169"/>
                </a:cubicBezTo>
                <a:cubicBezTo>
                  <a:pt x="2665" y="4196"/>
                  <a:pt x="2625" y="4209"/>
                  <a:pt x="2622" y="4218"/>
                </a:cubicBezTo>
                <a:cubicBezTo>
                  <a:pt x="2607" y="4274"/>
                  <a:pt x="2629" y="4276"/>
                  <a:pt x="2568" y="4307"/>
                </a:cubicBezTo>
                <a:cubicBezTo>
                  <a:pt x="2551" y="4321"/>
                  <a:pt x="2533" y="4335"/>
                  <a:pt x="2514" y="4347"/>
                </a:cubicBezTo>
                <a:cubicBezTo>
                  <a:pt x="2487" y="4357"/>
                  <a:pt x="2479" y="4396"/>
                  <a:pt x="2459" y="4402"/>
                </a:cubicBezTo>
                <a:cubicBezTo>
                  <a:pt x="2425" y="4412"/>
                  <a:pt x="2391" y="4426"/>
                  <a:pt x="2362" y="4445"/>
                </a:cubicBezTo>
                <a:cubicBezTo>
                  <a:pt x="2348" y="4454"/>
                  <a:pt x="2327" y="4521"/>
                  <a:pt x="2317" y="4517"/>
                </a:cubicBezTo>
                <a:cubicBezTo>
                  <a:pt x="2286" y="4507"/>
                  <a:pt x="2236" y="4544"/>
                  <a:pt x="2213" y="4562"/>
                </a:cubicBezTo>
                <a:cubicBezTo>
                  <a:pt x="2182" y="4585"/>
                  <a:pt x="2121" y="4605"/>
                  <a:pt x="2098" y="4634"/>
                </a:cubicBezTo>
                <a:cubicBezTo>
                  <a:pt x="2077" y="4593"/>
                  <a:pt x="2022" y="4595"/>
                  <a:pt x="2018" y="4542"/>
                </a:cubicBezTo>
                <a:cubicBezTo>
                  <a:pt x="2014" y="4563"/>
                  <a:pt x="2011" y="4584"/>
                  <a:pt x="2006" y="4604"/>
                </a:cubicBezTo>
                <a:cubicBezTo>
                  <a:pt x="2002" y="4588"/>
                  <a:pt x="1995" y="4572"/>
                  <a:pt x="1986" y="4557"/>
                </a:cubicBezTo>
                <a:cubicBezTo>
                  <a:pt x="2001" y="4591"/>
                  <a:pt x="1996" y="4589"/>
                  <a:pt x="1971" y="4551"/>
                </a:cubicBezTo>
                <a:cubicBezTo>
                  <a:pt x="2004" y="4551"/>
                  <a:pt x="1937" y="4530"/>
                  <a:pt x="1938" y="4530"/>
                </a:cubicBezTo>
                <a:cubicBezTo>
                  <a:pt x="1948" y="4566"/>
                  <a:pt x="1934" y="4612"/>
                  <a:pt x="1888" y="4601"/>
                </a:cubicBezTo>
                <a:cubicBezTo>
                  <a:pt x="1898" y="4635"/>
                  <a:pt x="1946" y="4584"/>
                  <a:pt x="1957" y="4631"/>
                </a:cubicBezTo>
                <a:cubicBezTo>
                  <a:pt x="1971" y="4691"/>
                  <a:pt x="1865" y="4662"/>
                  <a:pt x="1843" y="4661"/>
                </a:cubicBezTo>
                <a:cubicBezTo>
                  <a:pt x="1880" y="4691"/>
                  <a:pt x="1941" y="4685"/>
                  <a:pt x="1965" y="4732"/>
                </a:cubicBezTo>
                <a:cubicBezTo>
                  <a:pt x="1929" y="4737"/>
                  <a:pt x="1930" y="4791"/>
                  <a:pt x="1888" y="4762"/>
                </a:cubicBezTo>
                <a:cubicBezTo>
                  <a:pt x="1861" y="4743"/>
                  <a:pt x="1840" y="4689"/>
                  <a:pt x="1804" y="4685"/>
                </a:cubicBezTo>
                <a:cubicBezTo>
                  <a:pt x="1827" y="4712"/>
                  <a:pt x="1942" y="4806"/>
                  <a:pt x="1923" y="4836"/>
                </a:cubicBezTo>
                <a:cubicBezTo>
                  <a:pt x="1850" y="4806"/>
                  <a:pt x="1812" y="4734"/>
                  <a:pt x="1751" y="4688"/>
                </a:cubicBezTo>
                <a:cubicBezTo>
                  <a:pt x="1764" y="4735"/>
                  <a:pt x="1982" y="4881"/>
                  <a:pt x="1884" y="4934"/>
                </a:cubicBezTo>
                <a:cubicBezTo>
                  <a:pt x="1821" y="4969"/>
                  <a:pt x="1708" y="4797"/>
                  <a:pt x="1665" y="4771"/>
                </a:cubicBezTo>
                <a:cubicBezTo>
                  <a:pt x="1694" y="4819"/>
                  <a:pt x="1812" y="4910"/>
                  <a:pt x="1794" y="4972"/>
                </a:cubicBezTo>
                <a:cubicBezTo>
                  <a:pt x="1778" y="5026"/>
                  <a:pt x="1687" y="5041"/>
                  <a:pt x="1644" y="5062"/>
                </a:cubicBezTo>
                <a:cubicBezTo>
                  <a:pt x="1571" y="5099"/>
                  <a:pt x="1569" y="5153"/>
                  <a:pt x="1524" y="5211"/>
                </a:cubicBezTo>
                <a:cubicBezTo>
                  <a:pt x="1494" y="5251"/>
                  <a:pt x="1415" y="5316"/>
                  <a:pt x="1365" y="5269"/>
                </a:cubicBezTo>
                <a:cubicBezTo>
                  <a:pt x="1381" y="5250"/>
                  <a:pt x="1400" y="5238"/>
                  <a:pt x="1425" y="5234"/>
                </a:cubicBezTo>
                <a:cubicBezTo>
                  <a:pt x="1419" y="5221"/>
                  <a:pt x="1415" y="5209"/>
                  <a:pt x="1413" y="5195"/>
                </a:cubicBezTo>
                <a:cubicBezTo>
                  <a:pt x="1400" y="5201"/>
                  <a:pt x="1387" y="5206"/>
                  <a:pt x="1374" y="5210"/>
                </a:cubicBezTo>
                <a:cubicBezTo>
                  <a:pt x="1377" y="5104"/>
                  <a:pt x="1341" y="4976"/>
                  <a:pt x="1374" y="4876"/>
                </a:cubicBezTo>
                <a:cubicBezTo>
                  <a:pt x="1382" y="4852"/>
                  <a:pt x="1434" y="4751"/>
                  <a:pt x="1445" y="4824"/>
                </a:cubicBezTo>
                <a:cubicBezTo>
                  <a:pt x="1445" y="4707"/>
                  <a:pt x="1223" y="4724"/>
                  <a:pt x="1244" y="4625"/>
                </a:cubicBezTo>
                <a:cubicBezTo>
                  <a:pt x="1239" y="4643"/>
                  <a:pt x="1215" y="4630"/>
                  <a:pt x="1203" y="4610"/>
                </a:cubicBezTo>
                <a:cubicBezTo>
                  <a:pt x="1228" y="4608"/>
                  <a:pt x="1240" y="4583"/>
                  <a:pt x="1276" y="4580"/>
                </a:cubicBezTo>
                <a:cubicBezTo>
                  <a:pt x="1447" y="4562"/>
                  <a:pt x="1360" y="4482"/>
                  <a:pt x="1410" y="4432"/>
                </a:cubicBezTo>
                <a:cubicBezTo>
                  <a:pt x="1466" y="4486"/>
                  <a:pt x="1545" y="4428"/>
                  <a:pt x="1606" y="4416"/>
                </a:cubicBezTo>
                <a:cubicBezTo>
                  <a:pt x="1627" y="4411"/>
                  <a:pt x="1641" y="4430"/>
                  <a:pt x="1650" y="4446"/>
                </a:cubicBezTo>
                <a:cubicBezTo>
                  <a:pt x="1674" y="4483"/>
                  <a:pt x="1717" y="4480"/>
                  <a:pt x="1754" y="4492"/>
                </a:cubicBezTo>
                <a:cubicBezTo>
                  <a:pt x="1755" y="4459"/>
                  <a:pt x="1721" y="4432"/>
                  <a:pt x="1760" y="4426"/>
                </a:cubicBezTo>
                <a:cubicBezTo>
                  <a:pt x="1750" y="4347"/>
                  <a:pt x="1653" y="4412"/>
                  <a:pt x="1621" y="4220"/>
                </a:cubicBezTo>
                <a:cubicBezTo>
                  <a:pt x="1614" y="4185"/>
                  <a:pt x="1651" y="4181"/>
                  <a:pt x="1668" y="4154"/>
                </a:cubicBezTo>
                <a:cubicBezTo>
                  <a:pt x="1694" y="4113"/>
                  <a:pt x="1783" y="4173"/>
                  <a:pt x="1816" y="4180"/>
                </a:cubicBezTo>
                <a:cubicBezTo>
                  <a:pt x="1798" y="4145"/>
                  <a:pt x="1821" y="4104"/>
                  <a:pt x="1796" y="4073"/>
                </a:cubicBezTo>
                <a:cubicBezTo>
                  <a:pt x="1907" y="4069"/>
                  <a:pt x="1866" y="4082"/>
                  <a:pt x="1974" y="4007"/>
                </a:cubicBezTo>
                <a:cubicBezTo>
                  <a:pt x="1998" y="3987"/>
                  <a:pt x="2027" y="3960"/>
                  <a:pt x="2045" y="3955"/>
                </a:cubicBezTo>
                <a:cubicBezTo>
                  <a:pt x="2071" y="3948"/>
                  <a:pt x="2107" y="3951"/>
                  <a:pt x="2128" y="3931"/>
                </a:cubicBezTo>
                <a:cubicBezTo>
                  <a:pt x="2184" y="3877"/>
                  <a:pt x="2098" y="3730"/>
                  <a:pt x="2105" y="3661"/>
                </a:cubicBezTo>
                <a:cubicBezTo>
                  <a:pt x="2118" y="3535"/>
                  <a:pt x="2140" y="3571"/>
                  <a:pt x="2075" y="3451"/>
                </a:cubicBezTo>
                <a:cubicBezTo>
                  <a:pt x="2056" y="3422"/>
                  <a:pt x="2068" y="3398"/>
                  <a:pt x="2056" y="3369"/>
                </a:cubicBezTo>
                <a:cubicBezTo>
                  <a:pt x="2041" y="3330"/>
                  <a:pt x="2017" y="3332"/>
                  <a:pt x="2013" y="3278"/>
                </a:cubicBezTo>
                <a:cubicBezTo>
                  <a:pt x="2008" y="3212"/>
                  <a:pt x="2050" y="3175"/>
                  <a:pt x="2053" y="3117"/>
                </a:cubicBezTo>
                <a:cubicBezTo>
                  <a:pt x="2054" y="3103"/>
                  <a:pt x="2051" y="3038"/>
                  <a:pt x="2043" y="3031"/>
                </a:cubicBezTo>
                <a:cubicBezTo>
                  <a:pt x="1994" y="2990"/>
                  <a:pt x="2045" y="2992"/>
                  <a:pt x="2064" y="2949"/>
                </a:cubicBezTo>
                <a:cubicBezTo>
                  <a:pt x="2114" y="2834"/>
                  <a:pt x="1883" y="2769"/>
                  <a:pt x="1888" y="2710"/>
                </a:cubicBezTo>
                <a:cubicBezTo>
                  <a:pt x="1889" y="2675"/>
                  <a:pt x="1959" y="2656"/>
                  <a:pt x="1974" y="2621"/>
                </a:cubicBezTo>
                <a:cubicBezTo>
                  <a:pt x="1932" y="2605"/>
                  <a:pt x="1878" y="2573"/>
                  <a:pt x="1852" y="2537"/>
                </a:cubicBezTo>
                <a:cubicBezTo>
                  <a:pt x="1832" y="2509"/>
                  <a:pt x="1814" y="2532"/>
                  <a:pt x="1792" y="2495"/>
                </a:cubicBezTo>
                <a:cubicBezTo>
                  <a:pt x="1762" y="2445"/>
                  <a:pt x="1746" y="2491"/>
                  <a:pt x="1710" y="2470"/>
                </a:cubicBezTo>
                <a:cubicBezTo>
                  <a:pt x="1645" y="2431"/>
                  <a:pt x="1678" y="2294"/>
                  <a:pt x="1555" y="2188"/>
                </a:cubicBezTo>
                <a:cubicBezTo>
                  <a:pt x="1537" y="2173"/>
                  <a:pt x="1498" y="2163"/>
                  <a:pt x="1474" y="2137"/>
                </a:cubicBezTo>
                <a:cubicBezTo>
                  <a:pt x="1428" y="2089"/>
                  <a:pt x="1373" y="2041"/>
                  <a:pt x="1335" y="1987"/>
                </a:cubicBezTo>
                <a:cubicBezTo>
                  <a:pt x="1308" y="1949"/>
                  <a:pt x="1269" y="1828"/>
                  <a:pt x="1228" y="1861"/>
                </a:cubicBezTo>
                <a:cubicBezTo>
                  <a:pt x="1210" y="1833"/>
                  <a:pt x="1176" y="1823"/>
                  <a:pt x="1159" y="1795"/>
                </a:cubicBezTo>
                <a:cubicBezTo>
                  <a:pt x="1146" y="1773"/>
                  <a:pt x="1111" y="1723"/>
                  <a:pt x="1134" y="1700"/>
                </a:cubicBezTo>
                <a:cubicBezTo>
                  <a:pt x="1164" y="1670"/>
                  <a:pt x="1024" y="1641"/>
                  <a:pt x="1015" y="1639"/>
                </a:cubicBezTo>
                <a:cubicBezTo>
                  <a:pt x="922" y="1618"/>
                  <a:pt x="858" y="1511"/>
                  <a:pt x="770" y="1487"/>
                </a:cubicBezTo>
                <a:cubicBezTo>
                  <a:pt x="744" y="1480"/>
                  <a:pt x="675" y="1447"/>
                  <a:pt x="731" y="1421"/>
                </a:cubicBezTo>
                <a:cubicBezTo>
                  <a:pt x="809" y="1384"/>
                  <a:pt x="710" y="1362"/>
                  <a:pt x="724" y="1321"/>
                </a:cubicBezTo>
                <a:cubicBezTo>
                  <a:pt x="731" y="1299"/>
                  <a:pt x="836" y="1329"/>
                  <a:pt x="849" y="1333"/>
                </a:cubicBezTo>
                <a:cubicBezTo>
                  <a:pt x="890" y="1339"/>
                  <a:pt x="1010" y="1267"/>
                  <a:pt x="950" y="1250"/>
                </a:cubicBezTo>
                <a:cubicBezTo>
                  <a:pt x="975" y="1229"/>
                  <a:pt x="1002" y="1205"/>
                  <a:pt x="1003" y="1190"/>
                </a:cubicBezTo>
                <a:cubicBezTo>
                  <a:pt x="1003" y="1154"/>
                  <a:pt x="963" y="1122"/>
                  <a:pt x="928" y="1126"/>
                </a:cubicBezTo>
                <a:cubicBezTo>
                  <a:pt x="904" y="1129"/>
                  <a:pt x="901" y="1114"/>
                  <a:pt x="894" y="1094"/>
                </a:cubicBezTo>
                <a:cubicBezTo>
                  <a:pt x="879" y="1050"/>
                  <a:pt x="833" y="1062"/>
                  <a:pt x="798" y="1048"/>
                </a:cubicBezTo>
                <a:cubicBezTo>
                  <a:pt x="806" y="1016"/>
                  <a:pt x="852" y="1023"/>
                  <a:pt x="854" y="997"/>
                </a:cubicBezTo>
                <a:cubicBezTo>
                  <a:pt x="859" y="952"/>
                  <a:pt x="810" y="936"/>
                  <a:pt x="781" y="915"/>
                </a:cubicBezTo>
                <a:cubicBezTo>
                  <a:pt x="747" y="890"/>
                  <a:pt x="724" y="860"/>
                  <a:pt x="676" y="869"/>
                </a:cubicBezTo>
                <a:cubicBezTo>
                  <a:pt x="601" y="883"/>
                  <a:pt x="618" y="922"/>
                  <a:pt x="584" y="968"/>
                </a:cubicBezTo>
                <a:cubicBezTo>
                  <a:pt x="551" y="947"/>
                  <a:pt x="502" y="909"/>
                  <a:pt x="466" y="916"/>
                </a:cubicBezTo>
                <a:cubicBezTo>
                  <a:pt x="424" y="924"/>
                  <a:pt x="346" y="849"/>
                  <a:pt x="326" y="819"/>
                </a:cubicBezTo>
                <a:cubicBezTo>
                  <a:pt x="303" y="785"/>
                  <a:pt x="282" y="703"/>
                  <a:pt x="294" y="662"/>
                </a:cubicBezTo>
                <a:cubicBezTo>
                  <a:pt x="315" y="590"/>
                  <a:pt x="253" y="594"/>
                  <a:pt x="240" y="549"/>
                </a:cubicBezTo>
                <a:cubicBezTo>
                  <a:pt x="245" y="575"/>
                  <a:pt x="245" y="593"/>
                  <a:pt x="228" y="611"/>
                </a:cubicBezTo>
                <a:cubicBezTo>
                  <a:pt x="189" y="599"/>
                  <a:pt x="180" y="530"/>
                  <a:pt x="147" y="504"/>
                </a:cubicBezTo>
                <a:cubicBezTo>
                  <a:pt x="101" y="467"/>
                  <a:pt x="23" y="402"/>
                  <a:pt x="0" y="345"/>
                </a:cubicBezTo>
                <a:close/>
                <a:moveTo>
                  <a:pt x="1748" y="837"/>
                </a:moveTo>
                <a:cubicBezTo>
                  <a:pt x="1733" y="850"/>
                  <a:pt x="1721" y="866"/>
                  <a:pt x="1712" y="884"/>
                </a:cubicBezTo>
                <a:cubicBezTo>
                  <a:pt x="1734" y="877"/>
                  <a:pt x="1749" y="860"/>
                  <a:pt x="1748" y="837"/>
                </a:cubicBezTo>
                <a:close/>
                <a:moveTo>
                  <a:pt x="1707" y="751"/>
                </a:moveTo>
                <a:cubicBezTo>
                  <a:pt x="1698" y="777"/>
                  <a:pt x="1693" y="803"/>
                  <a:pt x="1692" y="831"/>
                </a:cubicBezTo>
                <a:cubicBezTo>
                  <a:pt x="1723" y="812"/>
                  <a:pt x="1757" y="771"/>
                  <a:pt x="1707" y="751"/>
                </a:cubicBezTo>
                <a:close/>
                <a:moveTo>
                  <a:pt x="1558" y="908"/>
                </a:moveTo>
                <a:cubicBezTo>
                  <a:pt x="1571" y="926"/>
                  <a:pt x="1588" y="940"/>
                  <a:pt x="1609" y="950"/>
                </a:cubicBezTo>
                <a:cubicBezTo>
                  <a:pt x="1633" y="911"/>
                  <a:pt x="1585" y="901"/>
                  <a:pt x="1558" y="908"/>
                </a:cubicBezTo>
                <a:close/>
                <a:moveTo>
                  <a:pt x="1531" y="905"/>
                </a:moveTo>
                <a:cubicBezTo>
                  <a:pt x="1535" y="891"/>
                  <a:pt x="1529" y="881"/>
                  <a:pt x="1514" y="875"/>
                </a:cubicBezTo>
                <a:cubicBezTo>
                  <a:pt x="1520" y="885"/>
                  <a:pt x="1526" y="895"/>
                  <a:pt x="1531" y="905"/>
                </a:cubicBezTo>
                <a:close/>
                <a:moveTo>
                  <a:pt x="1756" y="4866"/>
                </a:moveTo>
                <a:cubicBezTo>
                  <a:pt x="1756" y="4873"/>
                  <a:pt x="1791" y="4928"/>
                  <a:pt x="1819" y="4937"/>
                </a:cubicBezTo>
                <a:cubicBezTo>
                  <a:pt x="1795" y="4915"/>
                  <a:pt x="1773" y="4894"/>
                  <a:pt x="1756" y="4866"/>
                </a:cubicBezTo>
                <a:close/>
                <a:moveTo>
                  <a:pt x="2684" y="3832"/>
                </a:moveTo>
                <a:cubicBezTo>
                  <a:pt x="2688" y="3846"/>
                  <a:pt x="2698" y="3855"/>
                  <a:pt x="2713" y="3859"/>
                </a:cubicBezTo>
                <a:cubicBezTo>
                  <a:pt x="2703" y="3850"/>
                  <a:pt x="2693" y="3841"/>
                  <a:pt x="2684" y="3832"/>
                </a:cubicBezTo>
                <a:close/>
                <a:moveTo>
                  <a:pt x="1997" y="4589"/>
                </a:moveTo>
                <a:cubicBezTo>
                  <a:pt x="1995" y="4599"/>
                  <a:pt x="1995" y="4609"/>
                  <a:pt x="1997" y="4619"/>
                </a:cubicBezTo>
                <a:cubicBezTo>
                  <a:pt x="1997" y="4609"/>
                  <a:pt x="1997" y="4599"/>
                  <a:pt x="1997" y="4589"/>
                </a:cubicBezTo>
                <a:close/>
                <a:moveTo>
                  <a:pt x="1947" y="4536"/>
                </a:moveTo>
                <a:cubicBezTo>
                  <a:pt x="1954" y="4568"/>
                  <a:pt x="1931" y="4601"/>
                  <a:pt x="1965" y="4625"/>
                </a:cubicBezTo>
                <a:cubicBezTo>
                  <a:pt x="1980" y="4594"/>
                  <a:pt x="1970" y="4560"/>
                  <a:pt x="1947" y="453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" name="꙱ Venezuela (Bolivarian Republic of Venezuela) (VE) (H)">
            <a:extLst>
              <a:ext uri="{FF2B5EF4-FFF2-40B4-BE49-F238E27FC236}">
                <a16:creationId xmlns:a16="http://schemas.microsoft.com/office/drawing/2014/main" id="{06BBE9FE-7F05-4B56-A51E-CF6BEACD61B5}"/>
              </a:ext>
            </a:extLst>
          </p:cNvPr>
          <p:cNvSpPr>
            <a:spLocks noEditPoints="1"/>
          </p:cNvSpPr>
          <p:nvPr/>
        </p:nvSpPr>
        <p:spPr bwMode="auto">
          <a:xfrm>
            <a:off x="2487421" y="2019817"/>
            <a:ext cx="348956" cy="345371"/>
          </a:xfrm>
          <a:custGeom>
            <a:avLst/>
            <a:gdLst>
              <a:gd name="T0" fmla="*/ 407 w 4238"/>
              <a:gd name="T1" fmla="*/ 390 h 4188"/>
              <a:gd name="T2" fmla="*/ 519 w 4238"/>
              <a:gd name="T3" fmla="*/ 269 h 4188"/>
              <a:gd name="T4" fmla="*/ 440 w 4238"/>
              <a:gd name="T5" fmla="*/ 957 h 4188"/>
              <a:gd name="T6" fmla="*/ 737 w 4238"/>
              <a:gd name="T7" fmla="*/ 981 h 4188"/>
              <a:gd name="T8" fmla="*/ 697 w 4238"/>
              <a:gd name="T9" fmla="*/ 477 h 4188"/>
              <a:gd name="T10" fmla="*/ 1092 w 4238"/>
              <a:gd name="T11" fmla="*/ 311 h 4188"/>
              <a:gd name="T12" fmla="*/ 1163 w 4238"/>
              <a:gd name="T13" fmla="*/ 236 h 4188"/>
              <a:gd name="T14" fmla="*/ 1191 w 4238"/>
              <a:gd name="T15" fmla="*/ 239 h 4188"/>
              <a:gd name="T16" fmla="*/ 1681 w 4238"/>
              <a:gd name="T17" fmla="*/ 659 h 4188"/>
              <a:gd name="T18" fmla="*/ 2591 w 4238"/>
              <a:gd name="T19" fmla="*/ 804 h 4188"/>
              <a:gd name="T20" fmla="*/ 3058 w 4238"/>
              <a:gd name="T21" fmla="*/ 661 h 4188"/>
              <a:gd name="T22" fmla="*/ 3028 w 4238"/>
              <a:gd name="T23" fmla="*/ 581 h 4188"/>
              <a:gd name="T24" fmla="*/ 3496 w 4238"/>
              <a:gd name="T25" fmla="*/ 628 h 4188"/>
              <a:gd name="T26" fmla="*/ 3286 w 4238"/>
              <a:gd name="T27" fmla="*/ 712 h 4188"/>
              <a:gd name="T28" fmla="*/ 3396 w 4238"/>
              <a:gd name="T29" fmla="*/ 750 h 4188"/>
              <a:gd name="T30" fmla="*/ 3503 w 4238"/>
              <a:gd name="T31" fmla="*/ 842 h 4188"/>
              <a:gd name="T32" fmla="*/ 3574 w 4238"/>
              <a:gd name="T33" fmla="*/ 878 h 4188"/>
              <a:gd name="T34" fmla="*/ 3645 w 4238"/>
              <a:gd name="T35" fmla="*/ 911 h 4188"/>
              <a:gd name="T36" fmla="*/ 3900 w 4238"/>
              <a:gd name="T37" fmla="*/ 995 h 4188"/>
              <a:gd name="T38" fmla="*/ 3874 w 4238"/>
              <a:gd name="T39" fmla="*/ 1185 h 4188"/>
              <a:gd name="T40" fmla="*/ 3822 w 4238"/>
              <a:gd name="T41" fmla="*/ 1291 h 4188"/>
              <a:gd name="T42" fmla="*/ 3706 w 4238"/>
              <a:gd name="T43" fmla="*/ 1349 h 4188"/>
              <a:gd name="T44" fmla="*/ 3782 w 4238"/>
              <a:gd name="T45" fmla="*/ 1401 h 4188"/>
              <a:gd name="T46" fmla="*/ 4062 w 4238"/>
              <a:gd name="T47" fmla="*/ 1331 h 4188"/>
              <a:gd name="T48" fmla="*/ 4062 w 4238"/>
              <a:gd name="T49" fmla="*/ 1586 h 4188"/>
              <a:gd name="T50" fmla="*/ 4030 w 4238"/>
              <a:gd name="T51" fmla="*/ 1843 h 4188"/>
              <a:gd name="T52" fmla="*/ 3906 w 4238"/>
              <a:gd name="T53" fmla="*/ 1974 h 4188"/>
              <a:gd name="T54" fmla="*/ 3717 w 4238"/>
              <a:gd name="T55" fmla="*/ 2276 h 4188"/>
              <a:gd name="T56" fmla="*/ 3819 w 4238"/>
              <a:gd name="T57" fmla="*/ 2785 h 4188"/>
              <a:gd name="T58" fmla="*/ 3568 w 4238"/>
              <a:gd name="T59" fmla="*/ 2893 h 4188"/>
              <a:gd name="T60" fmla="*/ 3262 w 4238"/>
              <a:gd name="T61" fmla="*/ 3050 h 4188"/>
              <a:gd name="T62" fmla="*/ 3012 w 4238"/>
              <a:gd name="T63" fmla="*/ 3011 h 4188"/>
              <a:gd name="T64" fmla="*/ 2731 w 4238"/>
              <a:gd name="T65" fmla="*/ 2921 h 4188"/>
              <a:gd name="T66" fmla="*/ 2800 w 4238"/>
              <a:gd name="T67" fmla="*/ 3195 h 4188"/>
              <a:gd name="T68" fmla="*/ 3055 w 4238"/>
              <a:gd name="T69" fmla="*/ 3560 h 4188"/>
              <a:gd name="T70" fmla="*/ 2814 w 4238"/>
              <a:gd name="T71" fmla="*/ 3822 h 4188"/>
              <a:gd name="T72" fmla="*/ 2369 w 4238"/>
              <a:gd name="T73" fmla="*/ 4167 h 4188"/>
              <a:gd name="T74" fmla="*/ 1956 w 4238"/>
              <a:gd name="T75" fmla="*/ 3961 h 4188"/>
              <a:gd name="T76" fmla="*/ 1850 w 4238"/>
              <a:gd name="T77" fmla="*/ 3593 h 4188"/>
              <a:gd name="T78" fmla="*/ 1650 w 4238"/>
              <a:gd name="T79" fmla="*/ 3402 h 4188"/>
              <a:gd name="T80" fmla="*/ 1668 w 4238"/>
              <a:gd name="T81" fmla="*/ 2563 h 4188"/>
              <a:gd name="T82" fmla="*/ 1801 w 4238"/>
              <a:gd name="T83" fmla="*/ 2273 h 4188"/>
              <a:gd name="T84" fmla="*/ 1531 w 4238"/>
              <a:gd name="T85" fmla="*/ 2187 h 4188"/>
              <a:gd name="T86" fmla="*/ 1024 w 4238"/>
              <a:gd name="T87" fmla="*/ 1960 h 4188"/>
              <a:gd name="T88" fmla="*/ 662 w 4238"/>
              <a:gd name="T89" fmla="*/ 1903 h 4188"/>
              <a:gd name="T90" fmla="*/ 341 w 4238"/>
              <a:gd name="T91" fmla="*/ 1791 h 4188"/>
              <a:gd name="T92" fmla="*/ 127 w 4238"/>
              <a:gd name="T93" fmla="*/ 1139 h 4188"/>
              <a:gd name="T94" fmla="*/ 126 w 4238"/>
              <a:gd name="T95" fmla="*/ 910 h 4188"/>
              <a:gd name="T96" fmla="*/ 3351 w 4238"/>
              <a:gd name="T97" fmla="*/ 658 h 4188"/>
              <a:gd name="T98" fmla="*/ 2945 w 4238"/>
              <a:gd name="T99" fmla="*/ 474 h 4188"/>
              <a:gd name="T100" fmla="*/ 2574 w 4238"/>
              <a:gd name="T101" fmla="*/ 516 h 4188"/>
              <a:gd name="T102" fmla="*/ 2574 w 4238"/>
              <a:gd name="T103" fmla="*/ 516 h 4188"/>
              <a:gd name="T104" fmla="*/ 3922 w 4238"/>
              <a:gd name="T105" fmla="*/ 1148 h 4188"/>
              <a:gd name="T106" fmla="*/ 3927 w 4238"/>
              <a:gd name="T107" fmla="*/ 1196 h 4188"/>
              <a:gd name="T108" fmla="*/ 3931 w 4238"/>
              <a:gd name="T109" fmla="*/ 1311 h 4188"/>
              <a:gd name="T110" fmla="*/ 3830 w 4238"/>
              <a:gd name="T111" fmla="*/ 1302 h 4188"/>
              <a:gd name="T112" fmla="*/ 3833 w 4238"/>
              <a:gd name="T113" fmla="*/ 1365 h 4188"/>
              <a:gd name="T114" fmla="*/ 3833 w 4238"/>
              <a:gd name="T115" fmla="*/ 1365 h 4188"/>
              <a:gd name="T116" fmla="*/ 3823 w 4238"/>
              <a:gd name="T117" fmla="*/ 1297 h 4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238" h="4188">
                <a:moveTo>
                  <a:pt x="126" y="910"/>
                </a:moveTo>
                <a:cubicBezTo>
                  <a:pt x="170" y="791"/>
                  <a:pt x="153" y="621"/>
                  <a:pt x="314" y="441"/>
                </a:cubicBezTo>
                <a:cubicBezTo>
                  <a:pt x="340" y="412"/>
                  <a:pt x="379" y="423"/>
                  <a:pt x="407" y="390"/>
                </a:cubicBezTo>
                <a:cubicBezTo>
                  <a:pt x="464" y="318"/>
                  <a:pt x="430" y="280"/>
                  <a:pt x="536" y="232"/>
                </a:cubicBezTo>
                <a:cubicBezTo>
                  <a:pt x="591" y="206"/>
                  <a:pt x="647" y="185"/>
                  <a:pt x="702" y="155"/>
                </a:cubicBezTo>
                <a:cubicBezTo>
                  <a:pt x="666" y="242"/>
                  <a:pt x="571" y="207"/>
                  <a:pt x="519" y="269"/>
                </a:cubicBezTo>
                <a:cubicBezTo>
                  <a:pt x="475" y="322"/>
                  <a:pt x="522" y="437"/>
                  <a:pt x="579" y="459"/>
                </a:cubicBezTo>
                <a:cubicBezTo>
                  <a:pt x="527" y="457"/>
                  <a:pt x="577" y="570"/>
                  <a:pt x="582" y="592"/>
                </a:cubicBezTo>
                <a:cubicBezTo>
                  <a:pt x="613" y="729"/>
                  <a:pt x="357" y="791"/>
                  <a:pt x="440" y="957"/>
                </a:cubicBezTo>
                <a:cubicBezTo>
                  <a:pt x="454" y="984"/>
                  <a:pt x="458" y="1019"/>
                  <a:pt x="485" y="1039"/>
                </a:cubicBezTo>
                <a:cubicBezTo>
                  <a:pt x="514" y="1060"/>
                  <a:pt x="519" y="1051"/>
                  <a:pt x="514" y="1090"/>
                </a:cubicBezTo>
                <a:cubicBezTo>
                  <a:pt x="495" y="1232"/>
                  <a:pt x="713" y="1185"/>
                  <a:pt x="737" y="981"/>
                </a:cubicBezTo>
                <a:cubicBezTo>
                  <a:pt x="753" y="841"/>
                  <a:pt x="652" y="784"/>
                  <a:pt x="608" y="647"/>
                </a:cubicBezTo>
                <a:cubicBezTo>
                  <a:pt x="597" y="615"/>
                  <a:pt x="624" y="571"/>
                  <a:pt x="599" y="545"/>
                </a:cubicBezTo>
                <a:cubicBezTo>
                  <a:pt x="637" y="550"/>
                  <a:pt x="669" y="494"/>
                  <a:pt x="697" y="477"/>
                </a:cubicBezTo>
                <a:cubicBezTo>
                  <a:pt x="750" y="447"/>
                  <a:pt x="798" y="408"/>
                  <a:pt x="859" y="397"/>
                </a:cubicBezTo>
                <a:cubicBezTo>
                  <a:pt x="912" y="388"/>
                  <a:pt x="954" y="381"/>
                  <a:pt x="1000" y="353"/>
                </a:cubicBezTo>
                <a:cubicBezTo>
                  <a:pt x="1018" y="342"/>
                  <a:pt x="1069" y="300"/>
                  <a:pt x="1092" y="311"/>
                </a:cubicBezTo>
                <a:cubicBezTo>
                  <a:pt x="1089" y="294"/>
                  <a:pt x="1081" y="281"/>
                  <a:pt x="1069" y="269"/>
                </a:cubicBezTo>
                <a:cubicBezTo>
                  <a:pt x="1091" y="279"/>
                  <a:pt x="1160" y="336"/>
                  <a:pt x="1184" y="309"/>
                </a:cubicBezTo>
                <a:cubicBezTo>
                  <a:pt x="1200" y="291"/>
                  <a:pt x="1183" y="245"/>
                  <a:pt x="1163" y="236"/>
                </a:cubicBezTo>
                <a:cubicBezTo>
                  <a:pt x="1128" y="222"/>
                  <a:pt x="1080" y="255"/>
                  <a:pt x="1045" y="257"/>
                </a:cubicBezTo>
                <a:cubicBezTo>
                  <a:pt x="1052" y="217"/>
                  <a:pt x="1017" y="0"/>
                  <a:pt x="1139" y="50"/>
                </a:cubicBezTo>
                <a:cubicBezTo>
                  <a:pt x="1194" y="72"/>
                  <a:pt x="1182" y="192"/>
                  <a:pt x="1191" y="239"/>
                </a:cubicBezTo>
                <a:cubicBezTo>
                  <a:pt x="1210" y="343"/>
                  <a:pt x="1322" y="274"/>
                  <a:pt x="1396" y="300"/>
                </a:cubicBezTo>
                <a:cubicBezTo>
                  <a:pt x="1479" y="329"/>
                  <a:pt x="1582" y="351"/>
                  <a:pt x="1618" y="447"/>
                </a:cubicBezTo>
                <a:cubicBezTo>
                  <a:pt x="1640" y="506"/>
                  <a:pt x="1583" y="638"/>
                  <a:pt x="1681" y="659"/>
                </a:cubicBezTo>
                <a:cubicBezTo>
                  <a:pt x="1882" y="702"/>
                  <a:pt x="2212" y="505"/>
                  <a:pt x="2324" y="669"/>
                </a:cubicBezTo>
                <a:cubicBezTo>
                  <a:pt x="2379" y="749"/>
                  <a:pt x="2444" y="756"/>
                  <a:pt x="2531" y="780"/>
                </a:cubicBezTo>
                <a:cubicBezTo>
                  <a:pt x="2528" y="779"/>
                  <a:pt x="2646" y="804"/>
                  <a:pt x="2591" y="804"/>
                </a:cubicBezTo>
                <a:cubicBezTo>
                  <a:pt x="2685" y="854"/>
                  <a:pt x="2729" y="745"/>
                  <a:pt x="2803" y="738"/>
                </a:cubicBezTo>
                <a:cubicBezTo>
                  <a:pt x="2848" y="734"/>
                  <a:pt x="2858" y="687"/>
                  <a:pt x="2895" y="670"/>
                </a:cubicBezTo>
                <a:cubicBezTo>
                  <a:pt x="2947" y="646"/>
                  <a:pt x="3005" y="692"/>
                  <a:pt x="3058" y="661"/>
                </a:cubicBezTo>
                <a:cubicBezTo>
                  <a:pt x="3012" y="614"/>
                  <a:pt x="2906" y="665"/>
                  <a:pt x="2876" y="605"/>
                </a:cubicBezTo>
                <a:cubicBezTo>
                  <a:pt x="2902" y="605"/>
                  <a:pt x="2928" y="605"/>
                  <a:pt x="2954" y="605"/>
                </a:cubicBezTo>
                <a:cubicBezTo>
                  <a:pt x="2991" y="605"/>
                  <a:pt x="3001" y="582"/>
                  <a:pt x="3028" y="581"/>
                </a:cubicBezTo>
                <a:cubicBezTo>
                  <a:pt x="3056" y="585"/>
                  <a:pt x="3052" y="614"/>
                  <a:pt x="3176" y="594"/>
                </a:cubicBezTo>
                <a:cubicBezTo>
                  <a:pt x="3330" y="568"/>
                  <a:pt x="3488" y="597"/>
                  <a:pt x="3639" y="566"/>
                </a:cubicBezTo>
                <a:cubicBezTo>
                  <a:pt x="3616" y="614"/>
                  <a:pt x="3540" y="605"/>
                  <a:pt x="3496" y="628"/>
                </a:cubicBezTo>
                <a:cubicBezTo>
                  <a:pt x="3428" y="664"/>
                  <a:pt x="3348" y="607"/>
                  <a:pt x="3283" y="661"/>
                </a:cubicBezTo>
                <a:cubicBezTo>
                  <a:pt x="3307" y="642"/>
                  <a:pt x="3325" y="643"/>
                  <a:pt x="3334" y="673"/>
                </a:cubicBezTo>
                <a:cubicBezTo>
                  <a:pt x="3308" y="671"/>
                  <a:pt x="3290" y="687"/>
                  <a:pt x="3286" y="712"/>
                </a:cubicBezTo>
                <a:cubicBezTo>
                  <a:pt x="3342" y="679"/>
                  <a:pt x="3386" y="712"/>
                  <a:pt x="3384" y="778"/>
                </a:cubicBezTo>
                <a:cubicBezTo>
                  <a:pt x="3383" y="831"/>
                  <a:pt x="3296" y="796"/>
                  <a:pt x="3268" y="795"/>
                </a:cubicBezTo>
                <a:cubicBezTo>
                  <a:pt x="3288" y="868"/>
                  <a:pt x="3409" y="817"/>
                  <a:pt x="3396" y="750"/>
                </a:cubicBezTo>
                <a:cubicBezTo>
                  <a:pt x="3429" y="755"/>
                  <a:pt x="3443" y="792"/>
                  <a:pt x="3445" y="820"/>
                </a:cubicBezTo>
                <a:cubicBezTo>
                  <a:pt x="3449" y="858"/>
                  <a:pt x="3483" y="900"/>
                  <a:pt x="3479" y="934"/>
                </a:cubicBezTo>
                <a:cubicBezTo>
                  <a:pt x="3502" y="910"/>
                  <a:pt x="3514" y="876"/>
                  <a:pt x="3503" y="842"/>
                </a:cubicBezTo>
                <a:cubicBezTo>
                  <a:pt x="3533" y="872"/>
                  <a:pt x="3537" y="928"/>
                  <a:pt x="3512" y="961"/>
                </a:cubicBezTo>
                <a:cubicBezTo>
                  <a:pt x="3543" y="939"/>
                  <a:pt x="3530" y="894"/>
                  <a:pt x="3527" y="863"/>
                </a:cubicBezTo>
                <a:cubicBezTo>
                  <a:pt x="3543" y="867"/>
                  <a:pt x="3558" y="872"/>
                  <a:pt x="3574" y="878"/>
                </a:cubicBezTo>
                <a:cubicBezTo>
                  <a:pt x="3571" y="875"/>
                  <a:pt x="3473" y="822"/>
                  <a:pt x="3531" y="830"/>
                </a:cubicBezTo>
                <a:cubicBezTo>
                  <a:pt x="3585" y="837"/>
                  <a:pt x="3657" y="894"/>
                  <a:pt x="3628" y="955"/>
                </a:cubicBezTo>
                <a:cubicBezTo>
                  <a:pt x="3641" y="932"/>
                  <a:pt x="3659" y="934"/>
                  <a:pt x="3645" y="911"/>
                </a:cubicBezTo>
                <a:cubicBezTo>
                  <a:pt x="3667" y="900"/>
                  <a:pt x="3690" y="898"/>
                  <a:pt x="3714" y="905"/>
                </a:cubicBezTo>
                <a:cubicBezTo>
                  <a:pt x="3663" y="849"/>
                  <a:pt x="3745" y="899"/>
                  <a:pt x="3763" y="929"/>
                </a:cubicBezTo>
                <a:cubicBezTo>
                  <a:pt x="3797" y="983"/>
                  <a:pt x="3856" y="961"/>
                  <a:pt x="3900" y="995"/>
                </a:cubicBezTo>
                <a:cubicBezTo>
                  <a:pt x="4016" y="1085"/>
                  <a:pt x="3880" y="1086"/>
                  <a:pt x="3850" y="1169"/>
                </a:cubicBezTo>
                <a:cubicBezTo>
                  <a:pt x="3860" y="1159"/>
                  <a:pt x="3869" y="1149"/>
                  <a:pt x="3880" y="1139"/>
                </a:cubicBezTo>
                <a:cubicBezTo>
                  <a:pt x="3882" y="1152"/>
                  <a:pt x="3880" y="1168"/>
                  <a:pt x="3874" y="1185"/>
                </a:cubicBezTo>
                <a:cubicBezTo>
                  <a:pt x="3889" y="1172"/>
                  <a:pt x="3908" y="1164"/>
                  <a:pt x="3927" y="1163"/>
                </a:cubicBezTo>
                <a:cubicBezTo>
                  <a:pt x="3903" y="1174"/>
                  <a:pt x="3885" y="1193"/>
                  <a:pt x="3865" y="1210"/>
                </a:cubicBezTo>
                <a:cubicBezTo>
                  <a:pt x="3851" y="1241"/>
                  <a:pt x="3833" y="1272"/>
                  <a:pt x="3822" y="1291"/>
                </a:cubicBezTo>
                <a:cubicBezTo>
                  <a:pt x="3809" y="1313"/>
                  <a:pt x="3813" y="1332"/>
                  <a:pt x="3784" y="1332"/>
                </a:cubicBezTo>
                <a:cubicBezTo>
                  <a:pt x="3759" y="1332"/>
                  <a:pt x="3683" y="1310"/>
                  <a:pt x="3666" y="1332"/>
                </a:cubicBezTo>
                <a:cubicBezTo>
                  <a:pt x="3678" y="1339"/>
                  <a:pt x="3692" y="1344"/>
                  <a:pt x="3706" y="1349"/>
                </a:cubicBezTo>
                <a:cubicBezTo>
                  <a:pt x="3734" y="1334"/>
                  <a:pt x="3792" y="1329"/>
                  <a:pt x="3794" y="1374"/>
                </a:cubicBezTo>
                <a:cubicBezTo>
                  <a:pt x="3775" y="1370"/>
                  <a:pt x="3756" y="1367"/>
                  <a:pt x="3737" y="1362"/>
                </a:cubicBezTo>
                <a:cubicBezTo>
                  <a:pt x="3756" y="1371"/>
                  <a:pt x="3773" y="1382"/>
                  <a:pt x="3782" y="1401"/>
                </a:cubicBezTo>
                <a:cubicBezTo>
                  <a:pt x="3806" y="1370"/>
                  <a:pt x="3839" y="1348"/>
                  <a:pt x="3844" y="1398"/>
                </a:cubicBezTo>
                <a:cubicBezTo>
                  <a:pt x="3879" y="1360"/>
                  <a:pt x="3904" y="1342"/>
                  <a:pt x="3954" y="1332"/>
                </a:cubicBezTo>
                <a:cubicBezTo>
                  <a:pt x="4001" y="1323"/>
                  <a:pt x="4019" y="1373"/>
                  <a:pt x="4062" y="1331"/>
                </a:cubicBezTo>
                <a:cubicBezTo>
                  <a:pt x="4132" y="1264"/>
                  <a:pt x="4235" y="1407"/>
                  <a:pt x="4238" y="1437"/>
                </a:cubicBezTo>
                <a:cubicBezTo>
                  <a:pt x="4238" y="1449"/>
                  <a:pt x="4229" y="1460"/>
                  <a:pt x="4204" y="1472"/>
                </a:cubicBezTo>
                <a:cubicBezTo>
                  <a:pt x="4151" y="1498"/>
                  <a:pt x="4120" y="1556"/>
                  <a:pt x="4062" y="1586"/>
                </a:cubicBezTo>
                <a:cubicBezTo>
                  <a:pt x="4019" y="1608"/>
                  <a:pt x="4025" y="1606"/>
                  <a:pt x="3995" y="1643"/>
                </a:cubicBezTo>
                <a:cubicBezTo>
                  <a:pt x="3915" y="1744"/>
                  <a:pt x="3976" y="1719"/>
                  <a:pt x="3979" y="1809"/>
                </a:cubicBezTo>
                <a:cubicBezTo>
                  <a:pt x="3981" y="1839"/>
                  <a:pt x="3987" y="1858"/>
                  <a:pt x="4030" y="1843"/>
                </a:cubicBezTo>
                <a:cubicBezTo>
                  <a:pt x="4060" y="1832"/>
                  <a:pt x="4079" y="1867"/>
                  <a:pt x="4067" y="1891"/>
                </a:cubicBezTo>
                <a:cubicBezTo>
                  <a:pt x="4053" y="1917"/>
                  <a:pt x="3999" y="1931"/>
                  <a:pt x="3972" y="1950"/>
                </a:cubicBezTo>
                <a:cubicBezTo>
                  <a:pt x="3941" y="1972"/>
                  <a:pt x="3942" y="1998"/>
                  <a:pt x="3906" y="1974"/>
                </a:cubicBezTo>
                <a:cubicBezTo>
                  <a:pt x="3878" y="1955"/>
                  <a:pt x="3858" y="1992"/>
                  <a:pt x="3848" y="1997"/>
                </a:cubicBezTo>
                <a:cubicBezTo>
                  <a:pt x="3811" y="2017"/>
                  <a:pt x="3783" y="2036"/>
                  <a:pt x="3789" y="2097"/>
                </a:cubicBezTo>
                <a:cubicBezTo>
                  <a:pt x="3797" y="2188"/>
                  <a:pt x="3747" y="2217"/>
                  <a:pt x="3717" y="2276"/>
                </a:cubicBezTo>
                <a:cubicBezTo>
                  <a:pt x="3750" y="2349"/>
                  <a:pt x="3837" y="2495"/>
                  <a:pt x="3911" y="2532"/>
                </a:cubicBezTo>
                <a:cubicBezTo>
                  <a:pt x="3956" y="2590"/>
                  <a:pt x="3970" y="2647"/>
                  <a:pt x="3909" y="2692"/>
                </a:cubicBezTo>
                <a:cubicBezTo>
                  <a:pt x="3876" y="2716"/>
                  <a:pt x="3853" y="2761"/>
                  <a:pt x="3819" y="2785"/>
                </a:cubicBezTo>
                <a:cubicBezTo>
                  <a:pt x="3800" y="2799"/>
                  <a:pt x="3736" y="2783"/>
                  <a:pt x="3732" y="2790"/>
                </a:cubicBezTo>
                <a:cubicBezTo>
                  <a:pt x="3714" y="2819"/>
                  <a:pt x="3660" y="2813"/>
                  <a:pt x="3659" y="2844"/>
                </a:cubicBezTo>
                <a:cubicBezTo>
                  <a:pt x="3658" y="2880"/>
                  <a:pt x="3593" y="2881"/>
                  <a:pt x="3568" y="2893"/>
                </a:cubicBezTo>
                <a:cubicBezTo>
                  <a:pt x="3520" y="2916"/>
                  <a:pt x="3460" y="2947"/>
                  <a:pt x="3406" y="2920"/>
                </a:cubicBezTo>
                <a:cubicBezTo>
                  <a:pt x="3370" y="2902"/>
                  <a:pt x="3336" y="2947"/>
                  <a:pt x="3298" y="2955"/>
                </a:cubicBezTo>
                <a:cubicBezTo>
                  <a:pt x="3252" y="2964"/>
                  <a:pt x="3251" y="3012"/>
                  <a:pt x="3262" y="3050"/>
                </a:cubicBezTo>
                <a:cubicBezTo>
                  <a:pt x="3278" y="3105"/>
                  <a:pt x="3232" y="3147"/>
                  <a:pt x="3186" y="3105"/>
                </a:cubicBezTo>
                <a:cubicBezTo>
                  <a:pt x="3155" y="3077"/>
                  <a:pt x="3140" y="3039"/>
                  <a:pt x="3111" y="3010"/>
                </a:cubicBezTo>
                <a:cubicBezTo>
                  <a:pt x="3070" y="2976"/>
                  <a:pt x="3069" y="3015"/>
                  <a:pt x="3012" y="3011"/>
                </a:cubicBezTo>
                <a:cubicBezTo>
                  <a:pt x="2964" y="3008"/>
                  <a:pt x="2946" y="3007"/>
                  <a:pt x="2895" y="3001"/>
                </a:cubicBezTo>
                <a:cubicBezTo>
                  <a:pt x="2863" y="3003"/>
                  <a:pt x="2860" y="3012"/>
                  <a:pt x="2845" y="2963"/>
                </a:cubicBezTo>
                <a:cubicBezTo>
                  <a:pt x="2830" y="2917"/>
                  <a:pt x="2771" y="2913"/>
                  <a:pt x="2731" y="2921"/>
                </a:cubicBezTo>
                <a:cubicBezTo>
                  <a:pt x="2678" y="2931"/>
                  <a:pt x="2680" y="2885"/>
                  <a:pt x="2639" y="2867"/>
                </a:cubicBezTo>
                <a:cubicBezTo>
                  <a:pt x="2605" y="2902"/>
                  <a:pt x="2668" y="2979"/>
                  <a:pt x="2689" y="3004"/>
                </a:cubicBezTo>
                <a:cubicBezTo>
                  <a:pt x="2749" y="3077"/>
                  <a:pt x="2798" y="3090"/>
                  <a:pt x="2800" y="3195"/>
                </a:cubicBezTo>
                <a:cubicBezTo>
                  <a:pt x="2803" y="3370"/>
                  <a:pt x="2869" y="3354"/>
                  <a:pt x="2859" y="3423"/>
                </a:cubicBezTo>
                <a:cubicBezTo>
                  <a:pt x="2856" y="3481"/>
                  <a:pt x="2837" y="3533"/>
                  <a:pt x="2939" y="3529"/>
                </a:cubicBezTo>
                <a:cubicBezTo>
                  <a:pt x="2965" y="3529"/>
                  <a:pt x="3067" y="3521"/>
                  <a:pt x="3055" y="3560"/>
                </a:cubicBezTo>
                <a:cubicBezTo>
                  <a:pt x="3045" y="3628"/>
                  <a:pt x="3009" y="3640"/>
                  <a:pt x="2977" y="3657"/>
                </a:cubicBezTo>
                <a:cubicBezTo>
                  <a:pt x="2939" y="3676"/>
                  <a:pt x="2875" y="3700"/>
                  <a:pt x="2849" y="3729"/>
                </a:cubicBezTo>
                <a:cubicBezTo>
                  <a:pt x="2834" y="3763"/>
                  <a:pt x="2838" y="3788"/>
                  <a:pt x="2814" y="3822"/>
                </a:cubicBezTo>
                <a:cubicBezTo>
                  <a:pt x="2793" y="3851"/>
                  <a:pt x="2765" y="3875"/>
                  <a:pt x="2746" y="3906"/>
                </a:cubicBezTo>
                <a:cubicBezTo>
                  <a:pt x="2747" y="3826"/>
                  <a:pt x="2623" y="3949"/>
                  <a:pt x="2600" y="3954"/>
                </a:cubicBezTo>
                <a:cubicBezTo>
                  <a:pt x="2468" y="3980"/>
                  <a:pt x="2440" y="4144"/>
                  <a:pt x="2369" y="4167"/>
                </a:cubicBezTo>
                <a:cubicBezTo>
                  <a:pt x="2344" y="4138"/>
                  <a:pt x="2376" y="4100"/>
                  <a:pt x="2368" y="4068"/>
                </a:cubicBezTo>
                <a:cubicBezTo>
                  <a:pt x="2354" y="4013"/>
                  <a:pt x="2274" y="4066"/>
                  <a:pt x="2253" y="4082"/>
                </a:cubicBezTo>
                <a:cubicBezTo>
                  <a:pt x="2098" y="4188"/>
                  <a:pt x="2016" y="4012"/>
                  <a:pt x="1956" y="3961"/>
                </a:cubicBezTo>
                <a:lnTo>
                  <a:pt x="1914" y="3809"/>
                </a:lnTo>
                <a:cubicBezTo>
                  <a:pt x="1901" y="3763"/>
                  <a:pt x="1875" y="3712"/>
                  <a:pt x="1875" y="3664"/>
                </a:cubicBezTo>
                <a:cubicBezTo>
                  <a:pt x="1875" y="3640"/>
                  <a:pt x="1856" y="3615"/>
                  <a:pt x="1850" y="3593"/>
                </a:cubicBezTo>
                <a:cubicBezTo>
                  <a:pt x="1849" y="3577"/>
                  <a:pt x="1859" y="3570"/>
                  <a:pt x="1853" y="3552"/>
                </a:cubicBezTo>
                <a:cubicBezTo>
                  <a:pt x="1848" y="3536"/>
                  <a:pt x="1832" y="3512"/>
                  <a:pt x="1788" y="3466"/>
                </a:cubicBezTo>
                <a:cubicBezTo>
                  <a:pt x="1763" y="3440"/>
                  <a:pt x="1691" y="3371"/>
                  <a:pt x="1650" y="3402"/>
                </a:cubicBezTo>
                <a:cubicBezTo>
                  <a:pt x="1647" y="3300"/>
                  <a:pt x="1826" y="3265"/>
                  <a:pt x="1824" y="3178"/>
                </a:cubicBezTo>
                <a:cubicBezTo>
                  <a:pt x="1824" y="3126"/>
                  <a:pt x="1728" y="3045"/>
                  <a:pt x="1708" y="2983"/>
                </a:cubicBezTo>
                <a:cubicBezTo>
                  <a:pt x="1674" y="2845"/>
                  <a:pt x="1655" y="2709"/>
                  <a:pt x="1668" y="2563"/>
                </a:cubicBezTo>
                <a:cubicBezTo>
                  <a:pt x="1676" y="2474"/>
                  <a:pt x="1712" y="2460"/>
                  <a:pt x="1727" y="2444"/>
                </a:cubicBezTo>
                <a:cubicBezTo>
                  <a:pt x="1749" y="2422"/>
                  <a:pt x="1738" y="2382"/>
                  <a:pt x="1746" y="2355"/>
                </a:cubicBezTo>
                <a:cubicBezTo>
                  <a:pt x="1752" y="2324"/>
                  <a:pt x="1782" y="2298"/>
                  <a:pt x="1801" y="2273"/>
                </a:cubicBezTo>
                <a:cubicBezTo>
                  <a:pt x="1840" y="2228"/>
                  <a:pt x="1810" y="2173"/>
                  <a:pt x="1752" y="2154"/>
                </a:cubicBezTo>
                <a:cubicBezTo>
                  <a:pt x="1711" y="2140"/>
                  <a:pt x="1702" y="2156"/>
                  <a:pt x="1669" y="2170"/>
                </a:cubicBezTo>
                <a:cubicBezTo>
                  <a:pt x="1622" y="2189"/>
                  <a:pt x="1581" y="2186"/>
                  <a:pt x="1531" y="2187"/>
                </a:cubicBezTo>
                <a:cubicBezTo>
                  <a:pt x="1502" y="2188"/>
                  <a:pt x="1453" y="2212"/>
                  <a:pt x="1426" y="2202"/>
                </a:cubicBezTo>
                <a:cubicBezTo>
                  <a:pt x="1343" y="2170"/>
                  <a:pt x="1247" y="2238"/>
                  <a:pt x="1173" y="2191"/>
                </a:cubicBezTo>
                <a:cubicBezTo>
                  <a:pt x="1148" y="2180"/>
                  <a:pt x="1055" y="2005"/>
                  <a:pt x="1024" y="1960"/>
                </a:cubicBezTo>
                <a:cubicBezTo>
                  <a:pt x="965" y="1876"/>
                  <a:pt x="955" y="1932"/>
                  <a:pt x="901" y="1915"/>
                </a:cubicBezTo>
                <a:cubicBezTo>
                  <a:pt x="864" y="1903"/>
                  <a:pt x="836" y="1868"/>
                  <a:pt x="795" y="1867"/>
                </a:cubicBezTo>
                <a:cubicBezTo>
                  <a:pt x="745" y="1865"/>
                  <a:pt x="710" y="1899"/>
                  <a:pt x="662" y="1903"/>
                </a:cubicBezTo>
                <a:cubicBezTo>
                  <a:pt x="610" y="1908"/>
                  <a:pt x="563" y="1873"/>
                  <a:pt x="510" y="1879"/>
                </a:cubicBezTo>
                <a:cubicBezTo>
                  <a:pt x="476" y="1883"/>
                  <a:pt x="448" y="1903"/>
                  <a:pt x="414" y="1895"/>
                </a:cubicBezTo>
                <a:cubicBezTo>
                  <a:pt x="358" y="1881"/>
                  <a:pt x="363" y="1833"/>
                  <a:pt x="341" y="1791"/>
                </a:cubicBezTo>
                <a:cubicBezTo>
                  <a:pt x="313" y="1733"/>
                  <a:pt x="203" y="1766"/>
                  <a:pt x="278" y="1567"/>
                </a:cubicBezTo>
                <a:cubicBezTo>
                  <a:pt x="336" y="1411"/>
                  <a:pt x="249" y="1374"/>
                  <a:pt x="223" y="1317"/>
                </a:cubicBezTo>
                <a:cubicBezTo>
                  <a:pt x="196" y="1256"/>
                  <a:pt x="210" y="1117"/>
                  <a:pt x="127" y="1139"/>
                </a:cubicBezTo>
                <a:cubicBezTo>
                  <a:pt x="129" y="1118"/>
                  <a:pt x="126" y="1097"/>
                  <a:pt x="118" y="1077"/>
                </a:cubicBezTo>
                <a:cubicBezTo>
                  <a:pt x="103" y="1087"/>
                  <a:pt x="71" y="1126"/>
                  <a:pt x="0" y="1124"/>
                </a:cubicBezTo>
                <a:cubicBezTo>
                  <a:pt x="54" y="1061"/>
                  <a:pt x="98" y="989"/>
                  <a:pt x="126" y="910"/>
                </a:cubicBezTo>
                <a:close/>
                <a:moveTo>
                  <a:pt x="3351" y="658"/>
                </a:moveTo>
                <a:cubicBezTo>
                  <a:pt x="3367" y="677"/>
                  <a:pt x="3380" y="698"/>
                  <a:pt x="3390" y="721"/>
                </a:cubicBezTo>
                <a:cubicBezTo>
                  <a:pt x="3371" y="707"/>
                  <a:pt x="3352" y="683"/>
                  <a:pt x="3351" y="658"/>
                </a:cubicBezTo>
                <a:close/>
                <a:moveTo>
                  <a:pt x="2957" y="525"/>
                </a:moveTo>
                <a:cubicBezTo>
                  <a:pt x="2949" y="502"/>
                  <a:pt x="2809" y="471"/>
                  <a:pt x="2882" y="448"/>
                </a:cubicBezTo>
                <a:cubicBezTo>
                  <a:pt x="2920" y="436"/>
                  <a:pt x="2922" y="477"/>
                  <a:pt x="2945" y="474"/>
                </a:cubicBezTo>
                <a:cubicBezTo>
                  <a:pt x="2982" y="469"/>
                  <a:pt x="2989" y="425"/>
                  <a:pt x="3022" y="412"/>
                </a:cubicBezTo>
                <a:cubicBezTo>
                  <a:pt x="3042" y="491"/>
                  <a:pt x="3033" y="483"/>
                  <a:pt x="2957" y="525"/>
                </a:cubicBezTo>
                <a:close/>
                <a:moveTo>
                  <a:pt x="2574" y="516"/>
                </a:moveTo>
                <a:cubicBezTo>
                  <a:pt x="2564" y="513"/>
                  <a:pt x="2554" y="510"/>
                  <a:pt x="2544" y="507"/>
                </a:cubicBezTo>
                <a:cubicBezTo>
                  <a:pt x="2552" y="497"/>
                  <a:pt x="2562" y="489"/>
                  <a:pt x="2574" y="483"/>
                </a:cubicBezTo>
                <a:cubicBezTo>
                  <a:pt x="2587" y="496"/>
                  <a:pt x="2587" y="507"/>
                  <a:pt x="2574" y="516"/>
                </a:cubicBezTo>
                <a:close/>
                <a:moveTo>
                  <a:pt x="3922" y="1148"/>
                </a:moveTo>
                <a:cubicBezTo>
                  <a:pt x="3891" y="1138"/>
                  <a:pt x="3894" y="1129"/>
                  <a:pt x="3931" y="1118"/>
                </a:cubicBezTo>
                <a:cubicBezTo>
                  <a:pt x="3928" y="1128"/>
                  <a:pt x="3925" y="1138"/>
                  <a:pt x="3922" y="1148"/>
                </a:cubicBezTo>
                <a:close/>
                <a:moveTo>
                  <a:pt x="3907" y="1225"/>
                </a:moveTo>
                <a:cubicBezTo>
                  <a:pt x="3897" y="1225"/>
                  <a:pt x="3887" y="1225"/>
                  <a:pt x="3877" y="1225"/>
                </a:cubicBezTo>
                <a:cubicBezTo>
                  <a:pt x="3885" y="1203"/>
                  <a:pt x="3903" y="1189"/>
                  <a:pt x="3927" y="1196"/>
                </a:cubicBezTo>
                <a:cubicBezTo>
                  <a:pt x="3921" y="1205"/>
                  <a:pt x="3914" y="1215"/>
                  <a:pt x="3907" y="1225"/>
                </a:cubicBezTo>
                <a:close/>
                <a:moveTo>
                  <a:pt x="3898" y="1323"/>
                </a:moveTo>
                <a:cubicBezTo>
                  <a:pt x="3893" y="1302"/>
                  <a:pt x="3904" y="1298"/>
                  <a:pt x="3931" y="1311"/>
                </a:cubicBezTo>
                <a:cubicBezTo>
                  <a:pt x="3920" y="1315"/>
                  <a:pt x="3909" y="1319"/>
                  <a:pt x="3898" y="1323"/>
                </a:cubicBezTo>
                <a:close/>
                <a:moveTo>
                  <a:pt x="3859" y="1314"/>
                </a:moveTo>
                <a:cubicBezTo>
                  <a:pt x="3850" y="1310"/>
                  <a:pt x="3840" y="1306"/>
                  <a:pt x="3830" y="1302"/>
                </a:cubicBezTo>
                <a:cubicBezTo>
                  <a:pt x="3849" y="1291"/>
                  <a:pt x="3868" y="1289"/>
                  <a:pt x="3889" y="1296"/>
                </a:cubicBezTo>
                <a:cubicBezTo>
                  <a:pt x="3879" y="1302"/>
                  <a:pt x="3869" y="1308"/>
                  <a:pt x="3859" y="1314"/>
                </a:cubicBezTo>
                <a:close/>
                <a:moveTo>
                  <a:pt x="3833" y="1365"/>
                </a:moveTo>
                <a:cubicBezTo>
                  <a:pt x="3825" y="1356"/>
                  <a:pt x="3817" y="1347"/>
                  <a:pt x="3809" y="1338"/>
                </a:cubicBezTo>
                <a:cubicBezTo>
                  <a:pt x="3830" y="1337"/>
                  <a:pt x="3851" y="1333"/>
                  <a:pt x="3871" y="1326"/>
                </a:cubicBezTo>
                <a:cubicBezTo>
                  <a:pt x="3870" y="1350"/>
                  <a:pt x="3856" y="1363"/>
                  <a:pt x="3833" y="1365"/>
                </a:cubicBezTo>
                <a:close/>
                <a:moveTo>
                  <a:pt x="3823" y="1297"/>
                </a:moveTo>
                <a:cubicBezTo>
                  <a:pt x="3841" y="1269"/>
                  <a:pt x="3870" y="1235"/>
                  <a:pt x="3907" y="1252"/>
                </a:cubicBezTo>
                <a:cubicBezTo>
                  <a:pt x="3895" y="1292"/>
                  <a:pt x="3855" y="1285"/>
                  <a:pt x="3823" y="129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" name="꙱ Vanuatu (Republic of Vanuatu) (VU) (H)">
            <a:extLst>
              <a:ext uri="{FF2B5EF4-FFF2-40B4-BE49-F238E27FC236}">
                <a16:creationId xmlns:a16="http://schemas.microsoft.com/office/drawing/2014/main" id="{75690A20-3A9B-4FA2-8A97-98121BBF8FAA}"/>
              </a:ext>
            </a:extLst>
          </p:cNvPr>
          <p:cNvSpPr>
            <a:spLocks noEditPoints="1"/>
          </p:cNvSpPr>
          <p:nvPr/>
        </p:nvSpPr>
        <p:spPr bwMode="auto">
          <a:xfrm>
            <a:off x="8674225" y="2785848"/>
            <a:ext cx="53778" cy="192404"/>
          </a:xfrm>
          <a:custGeom>
            <a:avLst/>
            <a:gdLst>
              <a:gd name="T0" fmla="*/ 355 w 642"/>
              <a:gd name="T1" fmla="*/ 219 h 2333"/>
              <a:gd name="T2" fmla="*/ 344 w 642"/>
              <a:gd name="T3" fmla="*/ 168 h 2333"/>
              <a:gd name="T4" fmla="*/ 355 w 642"/>
              <a:gd name="T5" fmla="*/ 219 h 2333"/>
              <a:gd name="T6" fmla="*/ 616 w 642"/>
              <a:gd name="T7" fmla="*/ 2333 h 2333"/>
              <a:gd name="T8" fmla="*/ 642 w 642"/>
              <a:gd name="T9" fmla="*/ 2304 h 2333"/>
              <a:gd name="T10" fmla="*/ 616 w 642"/>
              <a:gd name="T11" fmla="*/ 2333 h 2333"/>
              <a:gd name="T12" fmla="*/ 547 w 642"/>
              <a:gd name="T13" fmla="*/ 2122 h 2333"/>
              <a:gd name="T14" fmla="*/ 547 w 642"/>
              <a:gd name="T15" fmla="*/ 2001 h 2333"/>
              <a:gd name="T16" fmla="*/ 547 w 642"/>
              <a:gd name="T17" fmla="*/ 2122 h 2333"/>
              <a:gd name="T18" fmla="*/ 553 w 642"/>
              <a:gd name="T19" fmla="*/ 1888 h 2333"/>
              <a:gd name="T20" fmla="*/ 477 w 642"/>
              <a:gd name="T21" fmla="*/ 1834 h 2333"/>
              <a:gd name="T22" fmla="*/ 553 w 642"/>
              <a:gd name="T23" fmla="*/ 1888 h 2333"/>
              <a:gd name="T24" fmla="*/ 476 w 642"/>
              <a:gd name="T25" fmla="*/ 602 h 2333"/>
              <a:gd name="T26" fmla="*/ 494 w 642"/>
              <a:gd name="T27" fmla="*/ 448 h 2333"/>
              <a:gd name="T28" fmla="*/ 476 w 642"/>
              <a:gd name="T29" fmla="*/ 602 h 2333"/>
              <a:gd name="T30" fmla="*/ 458 w 642"/>
              <a:gd name="T31" fmla="*/ 816 h 2333"/>
              <a:gd name="T32" fmla="*/ 476 w 642"/>
              <a:gd name="T33" fmla="*/ 632 h 2333"/>
              <a:gd name="T34" fmla="*/ 458 w 642"/>
              <a:gd name="T35" fmla="*/ 816 h 2333"/>
              <a:gd name="T36" fmla="*/ 479 w 642"/>
              <a:gd name="T37" fmla="*/ 1119 h 2333"/>
              <a:gd name="T38" fmla="*/ 393 w 642"/>
              <a:gd name="T39" fmla="*/ 1042 h 2333"/>
              <a:gd name="T40" fmla="*/ 479 w 642"/>
              <a:gd name="T41" fmla="*/ 1119 h 2333"/>
              <a:gd name="T42" fmla="*/ 414 w 642"/>
              <a:gd name="T43" fmla="*/ 947 h 2333"/>
              <a:gd name="T44" fmla="*/ 473 w 642"/>
              <a:gd name="T45" fmla="*/ 926 h 2333"/>
              <a:gd name="T46" fmla="*/ 447 w 642"/>
              <a:gd name="T47" fmla="*/ 867 h 2333"/>
              <a:gd name="T48" fmla="*/ 355 w 642"/>
              <a:gd name="T49" fmla="*/ 893 h 2333"/>
              <a:gd name="T50" fmla="*/ 414 w 642"/>
              <a:gd name="T51" fmla="*/ 947 h 2333"/>
              <a:gd name="T52" fmla="*/ 381 w 642"/>
              <a:gd name="T53" fmla="*/ 635 h 2333"/>
              <a:gd name="T54" fmla="*/ 438 w 642"/>
              <a:gd name="T55" fmla="*/ 561 h 2333"/>
              <a:gd name="T56" fmla="*/ 381 w 642"/>
              <a:gd name="T57" fmla="*/ 635 h 2333"/>
              <a:gd name="T58" fmla="*/ 375 w 642"/>
              <a:gd name="T59" fmla="*/ 1469 h 2333"/>
              <a:gd name="T60" fmla="*/ 414 w 642"/>
              <a:gd name="T61" fmla="*/ 1369 h 2333"/>
              <a:gd name="T62" fmla="*/ 313 w 642"/>
              <a:gd name="T63" fmla="*/ 1437 h 2333"/>
              <a:gd name="T64" fmla="*/ 375 w 642"/>
              <a:gd name="T65" fmla="*/ 1469 h 2333"/>
              <a:gd name="T66" fmla="*/ 158 w 642"/>
              <a:gd name="T67" fmla="*/ 730 h 2333"/>
              <a:gd name="T68" fmla="*/ 161 w 642"/>
              <a:gd name="T69" fmla="*/ 686 h 2333"/>
              <a:gd name="T70" fmla="*/ 129 w 642"/>
              <a:gd name="T71" fmla="*/ 712 h 2333"/>
              <a:gd name="T72" fmla="*/ 158 w 642"/>
              <a:gd name="T73" fmla="*/ 730 h 2333"/>
              <a:gd name="T74" fmla="*/ 194 w 642"/>
              <a:gd name="T75" fmla="*/ 1030 h 2333"/>
              <a:gd name="T76" fmla="*/ 304 w 642"/>
              <a:gd name="T77" fmla="*/ 949 h 2333"/>
              <a:gd name="T78" fmla="*/ 214 w 642"/>
              <a:gd name="T79" fmla="*/ 840 h 2333"/>
              <a:gd name="T80" fmla="*/ 170 w 642"/>
              <a:gd name="T81" fmla="*/ 861 h 2333"/>
              <a:gd name="T82" fmla="*/ 194 w 642"/>
              <a:gd name="T83" fmla="*/ 1030 h 2333"/>
              <a:gd name="T84" fmla="*/ 176 w 642"/>
              <a:gd name="T85" fmla="*/ 504 h 2333"/>
              <a:gd name="T86" fmla="*/ 170 w 642"/>
              <a:gd name="T87" fmla="*/ 436 h 2333"/>
              <a:gd name="T88" fmla="*/ 78 w 642"/>
              <a:gd name="T89" fmla="*/ 454 h 2333"/>
              <a:gd name="T90" fmla="*/ 12 w 642"/>
              <a:gd name="T91" fmla="*/ 404 h 2333"/>
              <a:gd name="T92" fmla="*/ 18 w 642"/>
              <a:gd name="T93" fmla="*/ 557 h 2333"/>
              <a:gd name="T94" fmla="*/ 31 w 642"/>
              <a:gd name="T95" fmla="*/ 686 h 2333"/>
              <a:gd name="T96" fmla="*/ 176 w 642"/>
              <a:gd name="T97" fmla="*/ 504 h 2333"/>
              <a:gd name="T98" fmla="*/ 360 w 642"/>
              <a:gd name="T99" fmla="*/ 86 h 2333"/>
              <a:gd name="T100" fmla="*/ 378 w 642"/>
              <a:gd name="T101" fmla="*/ 0 h 2333"/>
              <a:gd name="T102" fmla="*/ 360 w 642"/>
              <a:gd name="T103" fmla="*/ 86 h 2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42" h="2333">
                <a:moveTo>
                  <a:pt x="355" y="219"/>
                </a:moveTo>
                <a:cubicBezTo>
                  <a:pt x="392" y="199"/>
                  <a:pt x="394" y="133"/>
                  <a:pt x="344" y="168"/>
                </a:cubicBezTo>
                <a:cubicBezTo>
                  <a:pt x="322" y="184"/>
                  <a:pt x="314" y="230"/>
                  <a:pt x="355" y="219"/>
                </a:cubicBezTo>
                <a:close/>
                <a:moveTo>
                  <a:pt x="616" y="2333"/>
                </a:moveTo>
                <a:cubicBezTo>
                  <a:pt x="626" y="2324"/>
                  <a:pt x="635" y="2314"/>
                  <a:pt x="642" y="2304"/>
                </a:cubicBezTo>
                <a:cubicBezTo>
                  <a:pt x="616" y="2287"/>
                  <a:pt x="579" y="2315"/>
                  <a:pt x="616" y="2333"/>
                </a:cubicBezTo>
                <a:close/>
                <a:moveTo>
                  <a:pt x="547" y="2122"/>
                </a:moveTo>
                <a:cubicBezTo>
                  <a:pt x="586" y="2082"/>
                  <a:pt x="529" y="2045"/>
                  <a:pt x="547" y="2001"/>
                </a:cubicBezTo>
                <a:cubicBezTo>
                  <a:pt x="474" y="2008"/>
                  <a:pt x="499" y="2098"/>
                  <a:pt x="547" y="2122"/>
                </a:cubicBezTo>
                <a:close/>
                <a:moveTo>
                  <a:pt x="553" y="1888"/>
                </a:moveTo>
                <a:cubicBezTo>
                  <a:pt x="605" y="1856"/>
                  <a:pt x="517" y="1637"/>
                  <a:pt x="477" y="1834"/>
                </a:cubicBezTo>
                <a:cubicBezTo>
                  <a:pt x="470" y="1864"/>
                  <a:pt x="535" y="1875"/>
                  <a:pt x="553" y="1888"/>
                </a:cubicBezTo>
                <a:close/>
                <a:moveTo>
                  <a:pt x="476" y="602"/>
                </a:moveTo>
                <a:cubicBezTo>
                  <a:pt x="517" y="567"/>
                  <a:pt x="517" y="493"/>
                  <a:pt x="494" y="448"/>
                </a:cubicBezTo>
                <a:cubicBezTo>
                  <a:pt x="490" y="500"/>
                  <a:pt x="477" y="550"/>
                  <a:pt x="476" y="602"/>
                </a:cubicBezTo>
                <a:close/>
                <a:moveTo>
                  <a:pt x="458" y="816"/>
                </a:moveTo>
                <a:cubicBezTo>
                  <a:pt x="500" y="784"/>
                  <a:pt x="502" y="674"/>
                  <a:pt x="476" y="632"/>
                </a:cubicBezTo>
                <a:cubicBezTo>
                  <a:pt x="462" y="694"/>
                  <a:pt x="450" y="752"/>
                  <a:pt x="458" y="816"/>
                </a:cubicBezTo>
                <a:close/>
                <a:moveTo>
                  <a:pt x="479" y="1119"/>
                </a:moveTo>
                <a:cubicBezTo>
                  <a:pt x="482" y="1088"/>
                  <a:pt x="414" y="1055"/>
                  <a:pt x="393" y="1042"/>
                </a:cubicBezTo>
                <a:cubicBezTo>
                  <a:pt x="346" y="1122"/>
                  <a:pt x="445" y="1085"/>
                  <a:pt x="479" y="1119"/>
                </a:cubicBezTo>
                <a:close/>
                <a:moveTo>
                  <a:pt x="414" y="947"/>
                </a:moveTo>
                <a:cubicBezTo>
                  <a:pt x="435" y="944"/>
                  <a:pt x="455" y="937"/>
                  <a:pt x="473" y="926"/>
                </a:cubicBezTo>
                <a:cubicBezTo>
                  <a:pt x="454" y="913"/>
                  <a:pt x="442" y="891"/>
                  <a:pt x="447" y="867"/>
                </a:cubicBezTo>
                <a:cubicBezTo>
                  <a:pt x="413" y="865"/>
                  <a:pt x="387" y="890"/>
                  <a:pt x="355" y="893"/>
                </a:cubicBezTo>
                <a:cubicBezTo>
                  <a:pt x="359" y="924"/>
                  <a:pt x="389" y="936"/>
                  <a:pt x="414" y="947"/>
                </a:cubicBezTo>
                <a:close/>
                <a:moveTo>
                  <a:pt x="381" y="635"/>
                </a:moveTo>
                <a:cubicBezTo>
                  <a:pt x="403" y="613"/>
                  <a:pt x="423" y="588"/>
                  <a:pt x="438" y="561"/>
                </a:cubicBezTo>
                <a:cubicBezTo>
                  <a:pt x="328" y="578"/>
                  <a:pt x="336" y="642"/>
                  <a:pt x="381" y="635"/>
                </a:cubicBezTo>
                <a:close/>
                <a:moveTo>
                  <a:pt x="375" y="1469"/>
                </a:moveTo>
                <a:cubicBezTo>
                  <a:pt x="427" y="1475"/>
                  <a:pt x="456" y="1401"/>
                  <a:pt x="414" y="1369"/>
                </a:cubicBezTo>
                <a:cubicBezTo>
                  <a:pt x="384" y="1346"/>
                  <a:pt x="322" y="1412"/>
                  <a:pt x="313" y="1437"/>
                </a:cubicBezTo>
                <a:cubicBezTo>
                  <a:pt x="368" y="1398"/>
                  <a:pt x="317" y="1459"/>
                  <a:pt x="375" y="1469"/>
                </a:cubicBezTo>
                <a:close/>
                <a:moveTo>
                  <a:pt x="158" y="730"/>
                </a:moveTo>
                <a:cubicBezTo>
                  <a:pt x="171" y="716"/>
                  <a:pt x="172" y="701"/>
                  <a:pt x="161" y="686"/>
                </a:cubicBezTo>
                <a:cubicBezTo>
                  <a:pt x="149" y="692"/>
                  <a:pt x="138" y="701"/>
                  <a:pt x="129" y="712"/>
                </a:cubicBezTo>
                <a:cubicBezTo>
                  <a:pt x="139" y="718"/>
                  <a:pt x="148" y="724"/>
                  <a:pt x="158" y="730"/>
                </a:cubicBezTo>
                <a:close/>
                <a:moveTo>
                  <a:pt x="194" y="1030"/>
                </a:moveTo>
                <a:cubicBezTo>
                  <a:pt x="222" y="1013"/>
                  <a:pt x="334" y="1005"/>
                  <a:pt x="304" y="949"/>
                </a:cubicBezTo>
                <a:cubicBezTo>
                  <a:pt x="282" y="906"/>
                  <a:pt x="236" y="885"/>
                  <a:pt x="214" y="840"/>
                </a:cubicBezTo>
                <a:cubicBezTo>
                  <a:pt x="128" y="675"/>
                  <a:pt x="110" y="913"/>
                  <a:pt x="170" y="861"/>
                </a:cubicBezTo>
                <a:cubicBezTo>
                  <a:pt x="206" y="911"/>
                  <a:pt x="160" y="979"/>
                  <a:pt x="194" y="1030"/>
                </a:cubicBezTo>
                <a:close/>
                <a:moveTo>
                  <a:pt x="176" y="504"/>
                </a:moveTo>
                <a:cubicBezTo>
                  <a:pt x="163" y="483"/>
                  <a:pt x="161" y="460"/>
                  <a:pt x="170" y="436"/>
                </a:cubicBezTo>
                <a:cubicBezTo>
                  <a:pt x="121" y="456"/>
                  <a:pt x="83" y="580"/>
                  <a:pt x="78" y="454"/>
                </a:cubicBezTo>
                <a:cubicBezTo>
                  <a:pt x="77" y="405"/>
                  <a:pt x="19" y="288"/>
                  <a:pt x="12" y="404"/>
                </a:cubicBezTo>
                <a:cubicBezTo>
                  <a:pt x="10" y="456"/>
                  <a:pt x="37" y="505"/>
                  <a:pt x="18" y="557"/>
                </a:cubicBezTo>
                <a:cubicBezTo>
                  <a:pt x="0" y="607"/>
                  <a:pt x="30" y="637"/>
                  <a:pt x="31" y="686"/>
                </a:cubicBezTo>
                <a:cubicBezTo>
                  <a:pt x="135" y="686"/>
                  <a:pt x="221" y="612"/>
                  <a:pt x="176" y="504"/>
                </a:cubicBezTo>
                <a:close/>
                <a:moveTo>
                  <a:pt x="360" y="86"/>
                </a:moveTo>
                <a:cubicBezTo>
                  <a:pt x="396" y="69"/>
                  <a:pt x="405" y="29"/>
                  <a:pt x="378" y="0"/>
                </a:cubicBezTo>
                <a:cubicBezTo>
                  <a:pt x="337" y="17"/>
                  <a:pt x="349" y="53"/>
                  <a:pt x="360" y="8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" name="꙱ Uzbekistan (Republic of Uzbekistan) (UZ) (H)">
            <a:extLst>
              <a:ext uri="{FF2B5EF4-FFF2-40B4-BE49-F238E27FC236}">
                <a16:creationId xmlns:a16="http://schemas.microsoft.com/office/drawing/2014/main" id="{B003EE23-0265-4F74-A228-901C3C3160E9}"/>
              </a:ext>
            </a:extLst>
          </p:cNvPr>
          <p:cNvSpPr>
            <a:spLocks noEditPoints="1"/>
          </p:cNvSpPr>
          <p:nvPr/>
        </p:nvSpPr>
        <p:spPr bwMode="auto">
          <a:xfrm>
            <a:off x="5717657" y="1043458"/>
            <a:ext cx="436196" cy="246181"/>
          </a:xfrm>
          <a:custGeom>
            <a:avLst/>
            <a:gdLst>
              <a:gd name="T0" fmla="*/ 960 w 5288"/>
              <a:gd name="T1" fmla="*/ 142 h 2993"/>
              <a:gd name="T2" fmla="*/ 912 w 5288"/>
              <a:gd name="T3" fmla="*/ 281 h 2993"/>
              <a:gd name="T4" fmla="*/ 895 w 5288"/>
              <a:gd name="T5" fmla="*/ 352 h 2993"/>
              <a:gd name="T6" fmla="*/ 767 w 5288"/>
              <a:gd name="T7" fmla="*/ 304 h 2993"/>
              <a:gd name="T8" fmla="*/ 803 w 5288"/>
              <a:gd name="T9" fmla="*/ 284 h 2993"/>
              <a:gd name="T10" fmla="*/ 754 w 5288"/>
              <a:gd name="T11" fmla="*/ 190 h 2993"/>
              <a:gd name="T12" fmla="*/ 749 w 5288"/>
              <a:gd name="T13" fmla="*/ 25 h 2993"/>
              <a:gd name="T14" fmla="*/ 681 w 5288"/>
              <a:gd name="T15" fmla="*/ 314 h 2993"/>
              <a:gd name="T16" fmla="*/ 937 w 5288"/>
              <a:gd name="T17" fmla="*/ 488 h 2993"/>
              <a:gd name="T18" fmla="*/ 1018 w 5288"/>
              <a:gd name="T19" fmla="*/ 527 h 2993"/>
              <a:gd name="T20" fmla="*/ 1343 w 5288"/>
              <a:gd name="T21" fmla="*/ 321 h 2993"/>
              <a:gd name="T22" fmla="*/ 1688 w 5288"/>
              <a:gd name="T23" fmla="*/ 617 h 2993"/>
              <a:gd name="T24" fmla="*/ 2116 w 5288"/>
              <a:gd name="T25" fmla="*/ 687 h 2993"/>
              <a:gd name="T26" fmla="*/ 2614 w 5288"/>
              <a:gd name="T27" fmla="*/ 654 h 2993"/>
              <a:gd name="T28" fmla="*/ 2885 w 5288"/>
              <a:gd name="T29" fmla="*/ 841 h 2993"/>
              <a:gd name="T30" fmla="*/ 3137 w 5288"/>
              <a:gd name="T31" fmla="*/ 1248 h 2993"/>
              <a:gd name="T32" fmla="*/ 3372 w 5288"/>
              <a:gd name="T33" fmla="*/ 1532 h 2993"/>
              <a:gd name="T34" fmla="*/ 3807 w 5288"/>
              <a:gd name="T35" fmla="*/ 1651 h 2993"/>
              <a:gd name="T36" fmla="*/ 3961 w 5288"/>
              <a:gd name="T37" fmla="*/ 1639 h 2993"/>
              <a:gd name="T38" fmla="*/ 4065 w 5288"/>
              <a:gd name="T39" fmla="*/ 1464 h 2993"/>
              <a:gd name="T40" fmla="*/ 4373 w 5288"/>
              <a:gd name="T41" fmla="*/ 1228 h 2993"/>
              <a:gd name="T42" fmla="*/ 4543 w 5288"/>
              <a:gd name="T43" fmla="*/ 1165 h 2993"/>
              <a:gd name="T44" fmla="*/ 4353 w 5288"/>
              <a:gd name="T45" fmla="*/ 1426 h 2993"/>
              <a:gd name="T46" fmla="*/ 4543 w 5288"/>
              <a:gd name="T47" fmla="*/ 1496 h 2993"/>
              <a:gd name="T48" fmla="*/ 4739 w 5288"/>
              <a:gd name="T49" fmla="*/ 1515 h 2993"/>
              <a:gd name="T50" fmla="*/ 4894 w 5288"/>
              <a:gd name="T51" fmla="*/ 1532 h 2993"/>
              <a:gd name="T52" fmla="*/ 5164 w 5288"/>
              <a:gd name="T53" fmla="*/ 1655 h 2993"/>
              <a:gd name="T54" fmla="*/ 5199 w 5288"/>
              <a:gd name="T55" fmla="*/ 1729 h 2993"/>
              <a:gd name="T56" fmla="*/ 5108 w 5288"/>
              <a:gd name="T57" fmla="*/ 1821 h 2993"/>
              <a:gd name="T58" fmla="*/ 4916 w 5288"/>
              <a:gd name="T59" fmla="*/ 1893 h 2993"/>
              <a:gd name="T60" fmla="*/ 4821 w 5288"/>
              <a:gd name="T61" fmla="*/ 1863 h 2993"/>
              <a:gd name="T62" fmla="*/ 4612 w 5288"/>
              <a:gd name="T63" fmla="*/ 1892 h 2993"/>
              <a:gd name="T64" fmla="*/ 4585 w 5288"/>
              <a:gd name="T65" fmla="*/ 1703 h 2993"/>
              <a:gd name="T66" fmla="*/ 4319 w 5288"/>
              <a:gd name="T67" fmla="*/ 1724 h 2993"/>
              <a:gd name="T68" fmla="*/ 4198 w 5288"/>
              <a:gd name="T69" fmla="*/ 1817 h 2993"/>
              <a:gd name="T70" fmla="*/ 4018 w 5288"/>
              <a:gd name="T71" fmla="*/ 1908 h 2993"/>
              <a:gd name="T72" fmla="*/ 4083 w 5288"/>
              <a:gd name="T73" fmla="*/ 1937 h 2993"/>
              <a:gd name="T74" fmla="*/ 4090 w 5288"/>
              <a:gd name="T75" fmla="*/ 2001 h 2993"/>
              <a:gd name="T76" fmla="*/ 3816 w 5288"/>
              <a:gd name="T77" fmla="*/ 2100 h 2993"/>
              <a:gd name="T78" fmla="*/ 3839 w 5288"/>
              <a:gd name="T79" fmla="*/ 2294 h 2993"/>
              <a:gd name="T80" fmla="*/ 4056 w 5288"/>
              <a:gd name="T81" fmla="*/ 2559 h 2993"/>
              <a:gd name="T82" fmla="*/ 4042 w 5288"/>
              <a:gd name="T83" fmla="*/ 2993 h 2993"/>
              <a:gd name="T84" fmla="*/ 3834 w 5288"/>
              <a:gd name="T85" fmla="*/ 2937 h 2993"/>
              <a:gd name="T86" fmla="*/ 3614 w 5288"/>
              <a:gd name="T87" fmla="*/ 2792 h 2993"/>
              <a:gd name="T88" fmla="*/ 3485 w 5288"/>
              <a:gd name="T89" fmla="*/ 2624 h 2993"/>
              <a:gd name="T90" fmla="*/ 3117 w 5288"/>
              <a:gd name="T91" fmla="*/ 2474 h 2993"/>
              <a:gd name="T92" fmla="*/ 2782 w 5288"/>
              <a:gd name="T93" fmla="*/ 2307 h 2993"/>
              <a:gd name="T94" fmla="*/ 2229 w 5288"/>
              <a:gd name="T95" fmla="*/ 1925 h 2993"/>
              <a:gd name="T96" fmla="*/ 1919 w 5288"/>
              <a:gd name="T97" fmla="*/ 1524 h 2993"/>
              <a:gd name="T98" fmla="*/ 1626 w 5288"/>
              <a:gd name="T99" fmla="*/ 1525 h 2993"/>
              <a:gd name="T100" fmla="*/ 1452 w 5288"/>
              <a:gd name="T101" fmla="*/ 1417 h 2993"/>
              <a:gd name="T102" fmla="*/ 1374 w 5288"/>
              <a:gd name="T103" fmla="*/ 1234 h 2993"/>
              <a:gd name="T104" fmla="*/ 1019 w 5288"/>
              <a:gd name="T105" fmla="*/ 1054 h 2993"/>
              <a:gd name="T106" fmla="*/ 818 w 5288"/>
              <a:gd name="T107" fmla="*/ 1033 h 2993"/>
              <a:gd name="T108" fmla="*/ 766 w 5288"/>
              <a:gd name="T109" fmla="*/ 1119 h 2993"/>
              <a:gd name="T110" fmla="*/ 563 w 5288"/>
              <a:gd name="T111" fmla="*/ 1414 h 2993"/>
              <a:gd name="T112" fmla="*/ 472 w 5288"/>
              <a:gd name="T113" fmla="*/ 1512 h 2993"/>
              <a:gd name="T114" fmla="*/ 0 w 5288"/>
              <a:gd name="T115" fmla="*/ 203 h 2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288" h="2993">
                <a:moveTo>
                  <a:pt x="749" y="25"/>
                </a:moveTo>
                <a:cubicBezTo>
                  <a:pt x="775" y="40"/>
                  <a:pt x="959" y="139"/>
                  <a:pt x="960" y="142"/>
                </a:cubicBezTo>
                <a:cubicBezTo>
                  <a:pt x="970" y="188"/>
                  <a:pt x="958" y="271"/>
                  <a:pt x="918" y="302"/>
                </a:cubicBezTo>
                <a:cubicBezTo>
                  <a:pt x="916" y="295"/>
                  <a:pt x="914" y="288"/>
                  <a:pt x="912" y="281"/>
                </a:cubicBezTo>
                <a:cubicBezTo>
                  <a:pt x="901" y="318"/>
                  <a:pt x="947" y="346"/>
                  <a:pt x="948" y="382"/>
                </a:cubicBezTo>
                <a:cubicBezTo>
                  <a:pt x="920" y="329"/>
                  <a:pt x="944" y="387"/>
                  <a:pt x="895" y="352"/>
                </a:cubicBezTo>
                <a:cubicBezTo>
                  <a:pt x="881" y="382"/>
                  <a:pt x="916" y="438"/>
                  <a:pt x="851" y="419"/>
                </a:cubicBezTo>
                <a:cubicBezTo>
                  <a:pt x="845" y="417"/>
                  <a:pt x="767" y="315"/>
                  <a:pt x="767" y="304"/>
                </a:cubicBezTo>
                <a:cubicBezTo>
                  <a:pt x="767" y="282"/>
                  <a:pt x="832" y="330"/>
                  <a:pt x="840" y="334"/>
                </a:cubicBezTo>
                <a:cubicBezTo>
                  <a:pt x="875" y="348"/>
                  <a:pt x="824" y="221"/>
                  <a:pt x="803" y="284"/>
                </a:cubicBezTo>
                <a:cubicBezTo>
                  <a:pt x="787" y="255"/>
                  <a:pt x="795" y="189"/>
                  <a:pt x="838" y="189"/>
                </a:cubicBezTo>
                <a:cubicBezTo>
                  <a:pt x="827" y="179"/>
                  <a:pt x="742" y="217"/>
                  <a:pt x="754" y="190"/>
                </a:cubicBezTo>
                <a:cubicBezTo>
                  <a:pt x="765" y="166"/>
                  <a:pt x="797" y="168"/>
                  <a:pt x="775" y="133"/>
                </a:cubicBezTo>
                <a:cubicBezTo>
                  <a:pt x="758" y="107"/>
                  <a:pt x="729" y="58"/>
                  <a:pt x="749" y="25"/>
                </a:cubicBezTo>
                <a:close/>
                <a:moveTo>
                  <a:pt x="681" y="4"/>
                </a:moveTo>
                <a:cubicBezTo>
                  <a:pt x="726" y="0"/>
                  <a:pt x="597" y="203"/>
                  <a:pt x="681" y="314"/>
                </a:cubicBezTo>
                <a:cubicBezTo>
                  <a:pt x="694" y="332"/>
                  <a:pt x="683" y="443"/>
                  <a:pt x="755" y="440"/>
                </a:cubicBezTo>
                <a:cubicBezTo>
                  <a:pt x="956" y="433"/>
                  <a:pt x="908" y="422"/>
                  <a:pt x="937" y="488"/>
                </a:cubicBezTo>
                <a:cubicBezTo>
                  <a:pt x="942" y="500"/>
                  <a:pt x="982" y="514"/>
                  <a:pt x="992" y="565"/>
                </a:cubicBezTo>
                <a:cubicBezTo>
                  <a:pt x="995" y="580"/>
                  <a:pt x="1008" y="541"/>
                  <a:pt x="1018" y="527"/>
                </a:cubicBezTo>
                <a:cubicBezTo>
                  <a:pt x="1031" y="509"/>
                  <a:pt x="1239" y="523"/>
                  <a:pt x="1234" y="528"/>
                </a:cubicBezTo>
                <a:cubicBezTo>
                  <a:pt x="1291" y="485"/>
                  <a:pt x="1343" y="408"/>
                  <a:pt x="1343" y="321"/>
                </a:cubicBezTo>
                <a:cubicBezTo>
                  <a:pt x="1384" y="337"/>
                  <a:pt x="1430" y="372"/>
                  <a:pt x="1480" y="417"/>
                </a:cubicBezTo>
                <a:cubicBezTo>
                  <a:pt x="1557" y="485"/>
                  <a:pt x="1640" y="571"/>
                  <a:pt x="1688" y="617"/>
                </a:cubicBezTo>
                <a:cubicBezTo>
                  <a:pt x="1746" y="672"/>
                  <a:pt x="1810" y="754"/>
                  <a:pt x="1925" y="725"/>
                </a:cubicBezTo>
                <a:cubicBezTo>
                  <a:pt x="1991" y="707"/>
                  <a:pt x="2046" y="686"/>
                  <a:pt x="2116" y="687"/>
                </a:cubicBezTo>
                <a:cubicBezTo>
                  <a:pt x="2242" y="690"/>
                  <a:pt x="2365" y="730"/>
                  <a:pt x="2515" y="707"/>
                </a:cubicBezTo>
                <a:cubicBezTo>
                  <a:pt x="2556" y="698"/>
                  <a:pt x="2581" y="665"/>
                  <a:pt x="2614" y="654"/>
                </a:cubicBezTo>
                <a:cubicBezTo>
                  <a:pt x="2636" y="647"/>
                  <a:pt x="2664" y="653"/>
                  <a:pt x="2710" y="696"/>
                </a:cubicBezTo>
                <a:cubicBezTo>
                  <a:pt x="2750" y="760"/>
                  <a:pt x="2803" y="753"/>
                  <a:pt x="2885" y="841"/>
                </a:cubicBezTo>
                <a:cubicBezTo>
                  <a:pt x="2950" y="911"/>
                  <a:pt x="2957" y="942"/>
                  <a:pt x="3055" y="916"/>
                </a:cubicBezTo>
                <a:cubicBezTo>
                  <a:pt x="3068" y="1006"/>
                  <a:pt x="3055" y="1187"/>
                  <a:pt x="3137" y="1248"/>
                </a:cubicBezTo>
                <a:cubicBezTo>
                  <a:pt x="3192" y="1286"/>
                  <a:pt x="3241" y="1235"/>
                  <a:pt x="3275" y="1323"/>
                </a:cubicBezTo>
                <a:cubicBezTo>
                  <a:pt x="3291" y="1365"/>
                  <a:pt x="3344" y="1498"/>
                  <a:pt x="3372" y="1532"/>
                </a:cubicBezTo>
                <a:cubicBezTo>
                  <a:pt x="3441" y="1615"/>
                  <a:pt x="3621" y="1540"/>
                  <a:pt x="3712" y="1543"/>
                </a:cubicBezTo>
                <a:cubicBezTo>
                  <a:pt x="3770" y="1546"/>
                  <a:pt x="3818" y="1600"/>
                  <a:pt x="3807" y="1651"/>
                </a:cubicBezTo>
                <a:cubicBezTo>
                  <a:pt x="3790" y="1739"/>
                  <a:pt x="3935" y="1736"/>
                  <a:pt x="3990" y="1751"/>
                </a:cubicBezTo>
                <a:cubicBezTo>
                  <a:pt x="3985" y="1706"/>
                  <a:pt x="3935" y="1681"/>
                  <a:pt x="3961" y="1639"/>
                </a:cubicBezTo>
                <a:cubicBezTo>
                  <a:pt x="3980" y="1609"/>
                  <a:pt x="4008" y="1562"/>
                  <a:pt x="4048" y="1543"/>
                </a:cubicBezTo>
                <a:cubicBezTo>
                  <a:pt x="4072" y="1532"/>
                  <a:pt x="4037" y="1488"/>
                  <a:pt x="4065" y="1464"/>
                </a:cubicBezTo>
                <a:cubicBezTo>
                  <a:pt x="4177" y="1365"/>
                  <a:pt x="4243" y="1375"/>
                  <a:pt x="4293" y="1322"/>
                </a:cubicBezTo>
                <a:cubicBezTo>
                  <a:pt x="4318" y="1298"/>
                  <a:pt x="4346" y="1227"/>
                  <a:pt x="4373" y="1228"/>
                </a:cubicBezTo>
                <a:cubicBezTo>
                  <a:pt x="4392" y="1225"/>
                  <a:pt x="4412" y="1241"/>
                  <a:pt x="4435" y="1228"/>
                </a:cubicBezTo>
                <a:cubicBezTo>
                  <a:pt x="4477" y="1202"/>
                  <a:pt x="4497" y="1163"/>
                  <a:pt x="4543" y="1165"/>
                </a:cubicBezTo>
                <a:cubicBezTo>
                  <a:pt x="4547" y="1166"/>
                  <a:pt x="4577" y="1172"/>
                  <a:pt x="4603" y="1186"/>
                </a:cubicBezTo>
                <a:cubicBezTo>
                  <a:pt x="4527" y="1257"/>
                  <a:pt x="4370" y="1326"/>
                  <a:pt x="4353" y="1426"/>
                </a:cubicBezTo>
                <a:cubicBezTo>
                  <a:pt x="4385" y="1426"/>
                  <a:pt x="4430" y="1470"/>
                  <a:pt x="4463" y="1460"/>
                </a:cubicBezTo>
                <a:cubicBezTo>
                  <a:pt x="4506" y="1447"/>
                  <a:pt x="4526" y="1452"/>
                  <a:pt x="4543" y="1496"/>
                </a:cubicBezTo>
                <a:cubicBezTo>
                  <a:pt x="4576" y="1578"/>
                  <a:pt x="4687" y="1517"/>
                  <a:pt x="4739" y="1566"/>
                </a:cubicBezTo>
                <a:cubicBezTo>
                  <a:pt x="4747" y="1549"/>
                  <a:pt x="4747" y="1533"/>
                  <a:pt x="4739" y="1515"/>
                </a:cubicBezTo>
                <a:cubicBezTo>
                  <a:pt x="4796" y="1512"/>
                  <a:pt x="4782" y="1457"/>
                  <a:pt x="4772" y="1414"/>
                </a:cubicBezTo>
                <a:cubicBezTo>
                  <a:pt x="4795" y="1457"/>
                  <a:pt x="4851" y="1493"/>
                  <a:pt x="4894" y="1532"/>
                </a:cubicBezTo>
                <a:cubicBezTo>
                  <a:pt x="4937" y="1567"/>
                  <a:pt x="4981" y="1537"/>
                  <a:pt x="4983" y="1610"/>
                </a:cubicBezTo>
                <a:cubicBezTo>
                  <a:pt x="5056" y="1567"/>
                  <a:pt x="5097" y="1656"/>
                  <a:pt x="5164" y="1655"/>
                </a:cubicBezTo>
                <a:cubicBezTo>
                  <a:pt x="5184" y="1654"/>
                  <a:pt x="5240" y="1659"/>
                  <a:pt x="5256" y="1669"/>
                </a:cubicBezTo>
                <a:cubicBezTo>
                  <a:pt x="5288" y="1688"/>
                  <a:pt x="5205" y="1714"/>
                  <a:pt x="5199" y="1729"/>
                </a:cubicBezTo>
                <a:cubicBezTo>
                  <a:pt x="5172" y="1786"/>
                  <a:pt x="5136" y="1774"/>
                  <a:pt x="5087" y="1753"/>
                </a:cubicBezTo>
                <a:cubicBezTo>
                  <a:pt x="5084" y="1779"/>
                  <a:pt x="5096" y="1798"/>
                  <a:pt x="5108" y="1821"/>
                </a:cubicBezTo>
                <a:cubicBezTo>
                  <a:pt x="5087" y="1820"/>
                  <a:pt x="4919" y="1830"/>
                  <a:pt x="5006" y="1877"/>
                </a:cubicBezTo>
                <a:cubicBezTo>
                  <a:pt x="4976" y="1878"/>
                  <a:pt x="4930" y="1916"/>
                  <a:pt x="4916" y="1893"/>
                </a:cubicBezTo>
                <a:cubicBezTo>
                  <a:pt x="4892" y="1855"/>
                  <a:pt x="4896" y="1902"/>
                  <a:pt x="4870" y="1892"/>
                </a:cubicBezTo>
                <a:cubicBezTo>
                  <a:pt x="4859" y="1888"/>
                  <a:pt x="4854" y="1878"/>
                  <a:pt x="4821" y="1863"/>
                </a:cubicBezTo>
                <a:cubicBezTo>
                  <a:pt x="4769" y="1843"/>
                  <a:pt x="4736" y="1862"/>
                  <a:pt x="4702" y="1883"/>
                </a:cubicBezTo>
                <a:cubicBezTo>
                  <a:pt x="4673" y="1884"/>
                  <a:pt x="4641" y="1900"/>
                  <a:pt x="4612" y="1892"/>
                </a:cubicBezTo>
                <a:cubicBezTo>
                  <a:pt x="4586" y="1886"/>
                  <a:pt x="4573" y="1853"/>
                  <a:pt x="4552" y="1839"/>
                </a:cubicBezTo>
                <a:cubicBezTo>
                  <a:pt x="4438" y="1767"/>
                  <a:pt x="4645" y="1773"/>
                  <a:pt x="4585" y="1703"/>
                </a:cubicBezTo>
                <a:cubicBezTo>
                  <a:pt x="4569" y="1686"/>
                  <a:pt x="4489" y="1607"/>
                  <a:pt x="4478" y="1598"/>
                </a:cubicBezTo>
                <a:cubicBezTo>
                  <a:pt x="4440" y="1663"/>
                  <a:pt x="4367" y="1711"/>
                  <a:pt x="4319" y="1724"/>
                </a:cubicBezTo>
                <a:cubicBezTo>
                  <a:pt x="4283" y="1734"/>
                  <a:pt x="4244" y="1672"/>
                  <a:pt x="4196" y="1693"/>
                </a:cubicBezTo>
                <a:cubicBezTo>
                  <a:pt x="4150" y="1713"/>
                  <a:pt x="4180" y="1788"/>
                  <a:pt x="4198" y="1817"/>
                </a:cubicBezTo>
                <a:cubicBezTo>
                  <a:pt x="4220" y="1851"/>
                  <a:pt x="4190" y="1867"/>
                  <a:pt x="4220" y="1890"/>
                </a:cubicBezTo>
                <a:cubicBezTo>
                  <a:pt x="4156" y="1916"/>
                  <a:pt x="4073" y="1850"/>
                  <a:pt x="4018" y="1908"/>
                </a:cubicBezTo>
                <a:cubicBezTo>
                  <a:pt x="4050" y="1943"/>
                  <a:pt x="4104" y="1896"/>
                  <a:pt x="4125" y="1940"/>
                </a:cubicBezTo>
                <a:cubicBezTo>
                  <a:pt x="4111" y="1938"/>
                  <a:pt x="4097" y="1937"/>
                  <a:pt x="4083" y="1937"/>
                </a:cubicBezTo>
                <a:cubicBezTo>
                  <a:pt x="4086" y="1950"/>
                  <a:pt x="4089" y="1963"/>
                  <a:pt x="4103" y="1979"/>
                </a:cubicBezTo>
                <a:cubicBezTo>
                  <a:pt x="4092" y="1970"/>
                  <a:pt x="4105" y="1991"/>
                  <a:pt x="4090" y="2001"/>
                </a:cubicBezTo>
                <a:cubicBezTo>
                  <a:pt x="4068" y="2020"/>
                  <a:pt x="4057" y="1993"/>
                  <a:pt x="4065" y="2053"/>
                </a:cubicBezTo>
                <a:cubicBezTo>
                  <a:pt x="4086" y="2176"/>
                  <a:pt x="3903" y="2107"/>
                  <a:pt x="3816" y="2100"/>
                </a:cubicBezTo>
                <a:cubicBezTo>
                  <a:pt x="3730" y="2095"/>
                  <a:pt x="3755" y="2169"/>
                  <a:pt x="3730" y="2219"/>
                </a:cubicBezTo>
                <a:cubicBezTo>
                  <a:pt x="3756" y="2268"/>
                  <a:pt x="3817" y="2245"/>
                  <a:pt x="3839" y="2294"/>
                </a:cubicBezTo>
                <a:cubicBezTo>
                  <a:pt x="3855" y="2331"/>
                  <a:pt x="3899" y="2324"/>
                  <a:pt x="3933" y="2324"/>
                </a:cubicBezTo>
                <a:cubicBezTo>
                  <a:pt x="4050" y="2327"/>
                  <a:pt x="3971" y="2498"/>
                  <a:pt x="4056" y="2559"/>
                </a:cubicBezTo>
                <a:cubicBezTo>
                  <a:pt x="4167" y="2636"/>
                  <a:pt x="4078" y="2720"/>
                  <a:pt x="4026" y="2810"/>
                </a:cubicBezTo>
                <a:cubicBezTo>
                  <a:pt x="3997" y="2860"/>
                  <a:pt x="4013" y="2940"/>
                  <a:pt x="4042" y="2993"/>
                </a:cubicBezTo>
                <a:cubicBezTo>
                  <a:pt x="4005" y="2947"/>
                  <a:pt x="3982" y="2949"/>
                  <a:pt x="3956" y="2950"/>
                </a:cubicBezTo>
                <a:cubicBezTo>
                  <a:pt x="3918" y="2953"/>
                  <a:pt x="3865" y="2977"/>
                  <a:pt x="3834" y="2937"/>
                </a:cubicBezTo>
                <a:cubicBezTo>
                  <a:pt x="3789" y="2889"/>
                  <a:pt x="3717" y="2894"/>
                  <a:pt x="3654" y="2901"/>
                </a:cubicBezTo>
                <a:cubicBezTo>
                  <a:pt x="3614" y="2867"/>
                  <a:pt x="3627" y="2826"/>
                  <a:pt x="3614" y="2792"/>
                </a:cubicBezTo>
                <a:cubicBezTo>
                  <a:pt x="3600" y="2753"/>
                  <a:pt x="3660" y="2683"/>
                  <a:pt x="3595" y="2665"/>
                </a:cubicBezTo>
                <a:cubicBezTo>
                  <a:pt x="3554" y="2654"/>
                  <a:pt x="3522" y="2649"/>
                  <a:pt x="3485" y="2624"/>
                </a:cubicBezTo>
                <a:cubicBezTo>
                  <a:pt x="3422" y="2583"/>
                  <a:pt x="3375" y="2597"/>
                  <a:pt x="3306" y="2585"/>
                </a:cubicBezTo>
                <a:cubicBezTo>
                  <a:pt x="3234" y="2571"/>
                  <a:pt x="3176" y="2512"/>
                  <a:pt x="3117" y="2474"/>
                </a:cubicBezTo>
                <a:cubicBezTo>
                  <a:pt x="3060" y="2437"/>
                  <a:pt x="2999" y="2419"/>
                  <a:pt x="2945" y="2377"/>
                </a:cubicBezTo>
                <a:cubicBezTo>
                  <a:pt x="2894" y="2337"/>
                  <a:pt x="2832" y="2343"/>
                  <a:pt x="2782" y="2307"/>
                </a:cubicBezTo>
                <a:cubicBezTo>
                  <a:pt x="2719" y="2263"/>
                  <a:pt x="2651" y="2223"/>
                  <a:pt x="2587" y="2179"/>
                </a:cubicBezTo>
                <a:cubicBezTo>
                  <a:pt x="2488" y="2111"/>
                  <a:pt x="2279" y="2041"/>
                  <a:pt x="2229" y="1925"/>
                </a:cubicBezTo>
                <a:cubicBezTo>
                  <a:pt x="2181" y="1817"/>
                  <a:pt x="2097" y="1754"/>
                  <a:pt x="2044" y="1647"/>
                </a:cubicBezTo>
                <a:cubicBezTo>
                  <a:pt x="2015" y="1588"/>
                  <a:pt x="1979" y="1550"/>
                  <a:pt x="1919" y="1524"/>
                </a:cubicBezTo>
                <a:cubicBezTo>
                  <a:pt x="1804" y="1474"/>
                  <a:pt x="1864" y="1545"/>
                  <a:pt x="1818" y="1549"/>
                </a:cubicBezTo>
                <a:cubicBezTo>
                  <a:pt x="1759" y="1555"/>
                  <a:pt x="1713" y="1518"/>
                  <a:pt x="1626" y="1525"/>
                </a:cubicBezTo>
                <a:cubicBezTo>
                  <a:pt x="1579" y="1530"/>
                  <a:pt x="1558" y="1522"/>
                  <a:pt x="1509" y="1500"/>
                </a:cubicBezTo>
                <a:cubicBezTo>
                  <a:pt x="1431" y="1471"/>
                  <a:pt x="1450" y="1442"/>
                  <a:pt x="1452" y="1417"/>
                </a:cubicBezTo>
                <a:cubicBezTo>
                  <a:pt x="1469" y="1378"/>
                  <a:pt x="1392" y="1321"/>
                  <a:pt x="1456" y="1331"/>
                </a:cubicBezTo>
                <a:cubicBezTo>
                  <a:pt x="1437" y="1281"/>
                  <a:pt x="1378" y="1297"/>
                  <a:pt x="1374" y="1234"/>
                </a:cubicBezTo>
                <a:cubicBezTo>
                  <a:pt x="1366" y="1088"/>
                  <a:pt x="1162" y="1197"/>
                  <a:pt x="1139" y="1121"/>
                </a:cubicBezTo>
                <a:cubicBezTo>
                  <a:pt x="1121" y="1063"/>
                  <a:pt x="1061" y="1081"/>
                  <a:pt x="1019" y="1054"/>
                </a:cubicBezTo>
                <a:cubicBezTo>
                  <a:pt x="999" y="1042"/>
                  <a:pt x="949" y="980"/>
                  <a:pt x="922" y="1001"/>
                </a:cubicBezTo>
                <a:cubicBezTo>
                  <a:pt x="853" y="1057"/>
                  <a:pt x="854" y="1027"/>
                  <a:pt x="818" y="1033"/>
                </a:cubicBezTo>
                <a:cubicBezTo>
                  <a:pt x="786" y="1039"/>
                  <a:pt x="926" y="1132"/>
                  <a:pt x="930" y="1153"/>
                </a:cubicBezTo>
                <a:cubicBezTo>
                  <a:pt x="884" y="1142"/>
                  <a:pt x="770" y="1025"/>
                  <a:pt x="766" y="1119"/>
                </a:cubicBezTo>
                <a:cubicBezTo>
                  <a:pt x="760" y="1245"/>
                  <a:pt x="645" y="1161"/>
                  <a:pt x="594" y="1222"/>
                </a:cubicBezTo>
                <a:cubicBezTo>
                  <a:pt x="525" y="1305"/>
                  <a:pt x="522" y="1317"/>
                  <a:pt x="563" y="1414"/>
                </a:cubicBezTo>
                <a:cubicBezTo>
                  <a:pt x="580" y="1446"/>
                  <a:pt x="619" y="1485"/>
                  <a:pt x="596" y="1508"/>
                </a:cubicBezTo>
                <a:cubicBezTo>
                  <a:pt x="581" y="1527"/>
                  <a:pt x="495" y="1513"/>
                  <a:pt x="472" y="1512"/>
                </a:cubicBezTo>
                <a:cubicBezTo>
                  <a:pt x="431" y="1511"/>
                  <a:pt x="327" y="1507"/>
                  <a:pt x="283" y="1506"/>
                </a:cubicBezTo>
                <a:lnTo>
                  <a:pt x="0" y="203"/>
                </a:lnTo>
                <a:cubicBezTo>
                  <a:pt x="181" y="147"/>
                  <a:pt x="506" y="58"/>
                  <a:pt x="681" y="4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" name="꙱ Uruguay (Oriental Republic of Uruguay) (UY) (H)">
            <a:extLst>
              <a:ext uri="{FF2B5EF4-FFF2-40B4-BE49-F238E27FC236}">
                <a16:creationId xmlns:a16="http://schemas.microsoft.com/office/drawing/2014/main" id="{4C801A07-5DCD-4A19-9CC5-7943576FC192}"/>
              </a:ext>
            </a:extLst>
          </p:cNvPr>
          <p:cNvSpPr>
            <a:spLocks/>
          </p:cNvSpPr>
          <p:nvPr/>
        </p:nvSpPr>
        <p:spPr bwMode="auto">
          <a:xfrm>
            <a:off x="2953493" y="3267455"/>
            <a:ext cx="135042" cy="145797"/>
          </a:xfrm>
          <a:custGeom>
            <a:avLst/>
            <a:gdLst>
              <a:gd name="T0" fmla="*/ 65 w 1627"/>
              <a:gd name="T1" fmla="*/ 46 h 1771"/>
              <a:gd name="T2" fmla="*/ 192 w 1627"/>
              <a:gd name="T3" fmla="*/ 69 h 1771"/>
              <a:gd name="T4" fmla="*/ 257 w 1627"/>
              <a:gd name="T5" fmla="*/ 10 h 1771"/>
              <a:gd name="T6" fmla="*/ 429 w 1627"/>
              <a:gd name="T7" fmla="*/ 116 h 1771"/>
              <a:gd name="T8" fmla="*/ 604 w 1627"/>
              <a:gd name="T9" fmla="*/ 303 h 1771"/>
              <a:gd name="T10" fmla="*/ 642 w 1627"/>
              <a:gd name="T11" fmla="*/ 361 h 1771"/>
              <a:gd name="T12" fmla="*/ 709 w 1627"/>
              <a:gd name="T13" fmla="*/ 284 h 1771"/>
              <a:gd name="T14" fmla="*/ 905 w 1627"/>
              <a:gd name="T15" fmla="*/ 446 h 1771"/>
              <a:gd name="T16" fmla="*/ 984 w 1627"/>
              <a:gd name="T17" fmla="*/ 483 h 1771"/>
              <a:gd name="T18" fmla="*/ 1107 w 1627"/>
              <a:gd name="T19" fmla="*/ 549 h 1771"/>
              <a:gd name="T20" fmla="*/ 1192 w 1627"/>
              <a:gd name="T21" fmla="*/ 633 h 1771"/>
              <a:gd name="T22" fmla="*/ 1330 w 1627"/>
              <a:gd name="T23" fmla="*/ 702 h 1771"/>
              <a:gd name="T24" fmla="*/ 1520 w 1627"/>
              <a:gd name="T25" fmla="*/ 895 h 1771"/>
              <a:gd name="T26" fmla="*/ 1525 w 1627"/>
              <a:gd name="T27" fmla="*/ 1056 h 1771"/>
              <a:gd name="T28" fmla="*/ 1571 w 1627"/>
              <a:gd name="T29" fmla="*/ 1298 h 1771"/>
              <a:gd name="T30" fmla="*/ 1523 w 1627"/>
              <a:gd name="T31" fmla="*/ 1502 h 1771"/>
              <a:gd name="T32" fmla="*/ 1374 w 1627"/>
              <a:gd name="T33" fmla="*/ 1628 h 1771"/>
              <a:gd name="T34" fmla="*/ 1309 w 1627"/>
              <a:gd name="T35" fmla="*/ 1701 h 1771"/>
              <a:gd name="T36" fmla="*/ 1131 w 1627"/>
              <a:gd name="T37" fmla="*/ 1716 h 1771"/>
              <a:gd name="T38" fmla="*/ 938 w 1627"/>
              <a:gd name="T39" fmla="*/ 1702 h 1771"/>
              <a:gd name="T40" fmla="*/ 780 w 1627"/>
              <a:gd name="T41" fmla="*/ 1691 h 1771"/>
              <a:gd name="T42" fmla="*/ 614 w 1627"/>
              <a:gd name="T43" fmla="*/ 1643 h 1771"/>
              <a:gd name="T44" fmla="*/ 430 w 1627"/>
              <a:gd name="T45" fmla="*/ 1563 h 1771"/>
              <a:gd name="T46" fmla="*/ 288 w 1627"/>
              <a:gd name="T47" fmla="*/ 1544 h 1771"/>
              <a:gd name="T48" fmla="*/ 103 w 1627"/>
              <a:gd name="T49" fmla="*/ 1371 h 1771"/>
              <a:gd name="T50" fmla="*/ 94 w 1627"/>
              <a:gd name="T51" fmla="*/ 1091 h 1771"/>
              <a:gd name="T52" fmla="*/ 91 w 1627"/>
              <a:gd name="T53" fmla="*/ 948 h 1771"/>
              <a:gd name="T54" fmla="*/ 62 w 1627"/>
              <a:gd name="T55" fmla="*/ 861 h 1771"/>
              <a:gd name="T56" fmla="*/ 63 w 1627"/>
              <a:gd name="T57" fmla="*/ 783 h 1771"/>
              <a:gd name="T58" fmla="*/ 26 w 1627"/>
              <a:gd name="T59" fmla="*/ 637 h 1771"/>
              <a:gd name="T60" fmla="*/ 33 w 1627"/>
              <a:gd name="T61" fmla="*/ 487 h 1771"/>
              <a:gd name="T62" fmla="*/ 36 w 1627"/>
              <a:gd name="T63" fmla="*/ 308 h 1771"/>
              <a:gd name="T64" fmla="*/ 9 w 1627"/>
              <a:gd name="T65" fmla="*/ 171 h 1771"/>
              <a:gd name="T66" fmla="*/ 65 w 1627"/>
              <a:gd name="T67" fmla="*/ 46 h 17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7" h="1771">
                <a:moveTo>
                  <a:pt x="65" y="46"/>
                </a:moveTo>
                <a:cubicBezTo>
                  <a:pt x="94" y="81"/>
                  <a:pt x="143" y="96"/>
                  <a:pt x="192" y="69"/>
                </a:cubicBezTo>
                <a:cubicBezTo>
                  <a:pt x="226" y="46"/>
                  <a:pt x="228" y="15"/>
                  <a:pt x="257" y="10"/>
                </a:cubicBezTo>
                <a:cubicBezTo>
                  <a:pt x="320" y="0"/>
                  <a:pt x="386" y="79"/>
                  <a:pt x="429" y="116"/>
                </a:cubicBezTo>
                <a:cubicBezTo>
                  <a:pt x="485" y="165"/>
                  <a:pt x="598" y="215"/>
                  <a:pt x="604" y="303"/>
                </a:cubicBezTo>
                <a:cubicBezTo>
                  <a:pt x="605" y="329"/>
                  <a:pt x="599" y="367"/>
                  <a:pt x="642" y="361"/>
                </a:cubicBezTo>
                <a:cubicBezTo>
                  <a:pt x="673" y="353"/>
                  <a:pt x="728" y="324"/>
                  <a:pt x="709" y="284"/>
                </a:cubicBezTo>
                <a:cubicBezTo>
                  <a:pt x="761" y="297"/>
                  <a:pt x="862" y="461"/>
                  <a:pt x="905" y="446"/>
                </a:cubicBezTo>
                <a:cubicBezTo>
                  <a:pt x="944" y="432"/>
                  <a:pt x="952" y="463"/>
                  <a:pt x="984" y="483"/>
                </a:cubicBezTo>
                <a:cubicBezTo>
                  <a:pt x="1027" y="510"/>
                  <a:pt x="1069" y="510"/>
                  <a:pt x="1107" y="549"/>
                </a:cubicBezTo>
                <a:cubicBezTo>
                  <a:pt x="1135" y="577"/>
                  <a:pt x="1158" y="611"/>
                  <a:pt x="1192" y="633"/>
                </a:cubicBezTo>
                <a:cubicBezTo>
                  <a:pt x="1236" y="662"/>
                  <a:pt x="1289" y="667"/>
                  <a:pt x="1330" y="702"/>
                </a:cubicBezTo>
                <a:cubicBezTo>
                  <a:pt x="1404" y="766"/>
                  <a:pt x="1427" y="849"/>
                  <a:pt x="1520" y="895"/>
                </a:cubicBezTo>
                <a:cubicBezTo>
                  <a:pt x="1627" y="947"/>
                  <a:pt x="1575" y="977"/>
                  <a:pt x="1525" y="1056"/>
                </a:cubicBezTo>
                <a:cubicBezTo>
                  <a:pt x="1491" y="1113"/>
                  <a:pt x="1515" y="1261"/>
                  <a:pt x="1571" y="1298"/>
                </a:cubicBezTo>
                <a:cubicBezTo>
                  <a:pt x="1607" y="1321"/>
                  <a:pt x="1547" y="1461"/>
                  <a:pt x="1523" y="1502"/>
                </a:cubicBezTo>
                <a:cubicBezTo>
                  <a:pt x="1502" y="1537"/>
                  <a:pt x="1434" y="1682"/>
                  <a:pt x="1374" y="1628"/>
                </a:cubicBezTo>
                <a:cubicBezTo>
                  <a:pt x="1406" y="1669"/>
                  <a:pt x="1335" y="1690"/>
                  <a:pt x="1309" y="1701"/>
                </a:cubicBezTo>
                <a:cubicBezTo>
                  <a:pt x="1236" y="1730"/>
                  <a:pt x="1211" y="1732"/>
                  <a:pt x="1131" y="1716"/>
                </a:cubicBezTo>
                <a:cubicBezTo>
                  <a:pt x="1068" y="1702"/>
                  <a:pt x="1000" y="1670"/>
                  <a:pt x="938" y="1702"/>
                </a:cubicBezTo>
                <a:cubicBezTo>
                  <a:pt x="800" y="1771"/>
                  <a:pt x="830" y="1718"/>
                  <a:pt x="780" y="1691"/>
                </a:cubicBezTo>
                <a:cubicBezTo>
                  <a:pt x="729" y="1663"/>
                  <a:pt x="663" y="1673"/>
                  <a:pt x="614" y="1643"/>
                </a:cubicBezTo>
                <a:cubicBezTo>
                  <a:pt x="545" y="1601"/>
                  <a:pt x="518" y="1559"/>
                  <a:pt x="430" y="1563"/>
                </a:cubicBezTo>
                <a:cubicBezTo>
                  <a:pt x="374" y="1566"/>
                  <a:pt x="329" y="1590"/>
                  <a:pt x="288" y="1544"/>
                </a:cubicBezTo>
                <a:cubicBezTo>
                  <a:pt x="232" y="1482"/>
                  <a:pt x="148" y="1441"/>
                  <a:pt x="103" y="1371"/>
                </a:cubicBezTo>
                <a:cubicBezTo>
                  <a:pt x="72" y="1321"/>
                  <a:pt x="23" y="1110"/>
                  <a:pt x="94" y="1091"/>
                </a:cubicBezTo>
                <a:cubicBezTo>
                  <a:pt x="167" y="1071"/>
                  <a:pt x="113" y="986"/>
                  <a:pt x="91" y="948"/>
                </a:cubicBezTo>
                <a:cubicBezTo>
                  <a:pt x="76" y="920"/>
                  <a:pt x="74" y="890"/>
                  <a:pt x="62" y="861"/>
                </a:cubicBezTo>
                <a:cubicBezTo>
                  <a:pt x="60" y="843"/>
                  <a:pt x="75" y="817"/>
                  <a:pt x="63" y="783"/>
                </a:cubicBezTo>
                <a:cubicBezTo>
                  <a:pt x="53" y="753"/>
                  <a:pt x="0" y="667"/>
                  <a:pt x="26" y="637"/>
                </a:cubicBezTo>
                <a:cubicBezTo>
                  <a:pt x="82" y="571"/>
                  <a:pt x="9" y="532"/>
                  <a:pt x="33" y="487"/>
                </a:cubicBezTo>
                <a:cubicBezTo>
                  <a:pt x="50" y="457"/>
                  <a:pt x="29" y="313"/>
                  <a:pt x="36" y="308"/>
                </a:cubicBezTo>
                <a:cubicBezTo>
                  <a:pt x="88" y="271"/>
                  <a:pt x="20" y="220"/>
                  <a:pt x="9" y="171"/>
                </a:cubicBezTo>
                <a:cubicBezTo>
                  <a:pt x="35" y="133"/>
                  <a:pt x="85" y="99"/>
                  <a:pt x="65" y="4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" name="꙱ United States of America (US) (H)">
            <a:extLst>
              <a:ext uri="{FF2B5EF4-FFF2-40B4-BE49-F238E27FC236}">
                <a16:creationId xmlns:a16="http://schemas.microsoft.com/office/drawing/2014/main" id="{4CA962F3-2480-4AE7-AC6B-4F0AD59E42D1}"/>
              </a:ext>
            </a:extLst>
          </p:cNvPr>
          <p:cNvSpPr>
            <a:spLocks noEditPoints="1"/>
          </p:cNvSpPr>
          <p:nvPr/>
        </p:nvSpPr>
        <p:spPr bwMode="auto">
          <a:xfrm>
            <a:off x="1425016" y="931122"/>
            <a:ext cx="1441237" cy="715838"/>
          </a:xfrm>
          <a:custGeom>
            <a:avLst/>
            <a:gdLst>
              <a:gd name="T0" fmla="*/ 11543 w 17467"/>
              <a:gd name="T1" fmla="*/ 1562 h 8675"/>
              <a:gd name="T2" fmla="*/ 15607 w 17467"/>
              <a:gd name="T3" fmla="*/ 2809 h 8675"/>
              <a:gd name="T4" fmla="*/ 10878 w 17467"/>
              <a:gd name="T5" fmla="*/ 8129 h 8675"/>
              <a:gd name="T6" fmla="*/ 7244 w 17467"/>
              <a:gd name="T7" fmla="*/ 7138 h 8675"/>
              <a:gd name="T8" fmla="*/ 10140 w 17467"/>
              <a:gd name="T9" fmla="*/ 6841 h 8675"/>
              <a:gd name="T10" fmla="*/ 9568 w 17467"/>
              <a:gd name="T11" fmla="*/ 6778 h 8675"/>
              <a:gd name="T12" fmla="*/ 8809 w 17467"/>
              <a:gd name="T13" fmla="*/ 6854 h 8675"/>
              <a:gd name="T14" fmla="*/ 8912 w 17467"/>
              <a:gd name="T15" fmla="*/ 7197 h 8675"/>
              <a:gd name="T16" fmla="*/ 8369 w 17467"/>
              <a:gd name="T17" fmla="*/ 7037 h 8675"/>
              <a:gd name="T18" fmla="*/ 7279 w 17467"/>
              <a:gd name="T19" fmla="*/ 7114 h 8675"/>
              <a:gd name="T20" fmla="*/ 6840 w 17467"/>
              <a:gd name="T21" fmla="*/ 7369 h 8675"/>
              <a:gd name="T22" fmla="*/ 6361 w 17467"/>
              <a:gd name="T23" fmla="*/ 7713 h 8675"/>
              <a:gd name="T24" fmla="*/ 5700 w 17467"/>
              <a:gd name="T25" fmla="*/ 8097 h 8675"/>
              <a:gd name="T26" fmla="*/ 4345 w 17467"/>
              <a:gd name="T27" fmla="*/ 6886 h 8675"/>
              <a:gd name="T28" fmla="*/ 1656 w 17467"/>
              <a:gd name="T29" fmla="*/ 5917 h 8675"/>
              <a:gd name="T30" fmla="*/ 249 w 17467"/>
              <a:gd name="T31" fmla="*/ 5080 h 8675"/>
              <a:gd name="T32" fmla="*/ 288 w 17467"/>
              <a:gd name="T33" fmla="*/ 4012 h 8675"/>
              <a:gd name="T34" fmla="*/ 435 w 17467"/>
              <a:gd name="T35" fmla="*/ 2667 h 8675"/>
              <a:gd name="T36" fmla="*/ 1354 w 17467"/>
              <a:gd name="T37" fmla="*/ 1384 h 8675"/>
              <a:gd name="T38" fmla="*/ 1621 w 17467"/>
              <a:gd name="T39" fmla="*/ 870 h 8675"/>
              <a:gd name="T40" fmla="*/ 2039 w 17467"/>
              <a:gd name="T41" fmla="*/ 717 h 8675"/>
              <a:gd name="T42" fmla="*/ 2058 w 17467"/>
              <a:gd name="T43" fmla="*/ 809 h 8675"/>
              <a:gd name="T44" fmla="*/ 10219 w 17467"/>
              <a:gd name="T45" fmla="*/ 108 h 8675"/>
              <a:gd name="T46" fmla="*/ 11438 w 17467"/>
              <a:gd name="T47" fmla="*/ 507 h 8675"/>
              <a:gd name="T48" fmla="*/ 11569 w 17467"/>
              <a:gd name="T49" fmla="*/ 858 h 8675"/>
              <a:gd name="T50" fmla="*/ 12680 w 17467"/>
              <a:gd name="T51" fmla="*/ 1206 h 8675"/>
              <a:gd name="T52" fmla="*/ 11385 w 17467"/>
              <a:gd name="T53" fmla="*/ 1592 h 8675"/>
              <a:gd name="T54" fmla="*/ 11630 w 17467"/>
              <a:gd name="T55" fmla="*/ 1893 h 8675"/>
              <a:gd name="T56" fmla="*/ 12386 w 17467"/>
              <a:gd name="T57" fmla="*/ 1284 h 8675"/>
              <a:gd name="T58" fmla="*/ 12524 w 17467"/>
              <a:gd name="T59" fmla="*/ 2411 h 8675"/>
              <a:gd name="T60" fmla="*/ 12586 w 17467"/>
              <a:gd name="T61" fmla="*/ 2793 h 8675"/>
              <a:gd name="T62" fmla="*/ 14586 w 17467"/>
              <a:gd name="T63" fmla="*/ 1909 h 8675"/>
              <a:gd name="T64" fmla="*/ 16517 w 17467"/>
              <a:gd name="T65" fmla="*/ 1169 h 8675"/>
              <a:gd name="T66" fmla="*/ 17243 w 17467"/>
              <a:gd name="T67" fmla="*/ 1609 h 8675"/>
              <a:gd name="T68" fmla="*/ 16593 w 17467"/>
              <a:gd name="T69" fmla="*/ 1862 h 8675"/>
              <a:gd name="T70" fmla="*/ 16190 w 17467"/>
              <a:gd name="T71" fmla="*/ 2044 h 8675"/>
              <a:gd name="T72" fmla="*/ 15640 w 17467"/>
              <a:gd name="T73" fmla="*/ 2794 h 8675"/>
              <a:gd name="T74" fmla="*/ 14630 w 17467"/>
              <a:gd name="T75" fmla="*/ 3325 h 8675"/>
              <a:gd name="T76" fmla="*/ 14062 w 17467"/>
              <a:gd name="T77" fmla="*/ 3969 h 8675"/>
              <a:gd name="T78" fmla="*/ 13820 w 17467"/>
              <a:gd name="T79" fmla="*/ 3815 h 8675"/>
              <a:gd name="T80" fmla="*/ 14025 w 17467"/>
              <a:gd name="T81" fmla="*/ 3477 h 8675"/>
              <a:gd name="T82" fmla="*/ 13725 w 17467"/>
              <a:gd name="T83" fmla="*/ 4005 h 8675"/>
              <a:gd name="T84" fmla="*/ 13558 w 17467"/>
              <a:gd name="T85" fmla="*/ 4017 h 8675"/>
              <a:gd name="T86" fmla="*/ 13702 w 17467"/>
              <a:gd name="T87" fmla="*/ 4492 h 8675"/>
              <a:gd name="T88" fmla="*/ 13484 w 17467"/>
              <a:gd name="T89" fmla="*/ 4685 h 8675"/>
              <a:gd name="T90" fmla="*/ 13529 w 17467"/>
              <a:gd name="T91" fmla="*/ 4952 h 8675"/>
              <a:gd name="T92" fmla="*/ 13247 w 17467"/>
              <a:gd name="T93" fmla="*/ 5202 h 8675"/>
              <a:gd name="T94" fmla="*/ 12294 w 17467"/>
              <a:gd name="T95" fmla="*/ 5791 h 8675"/>
              <a:gd name="T96" fmla="*/ 11638 w 17467"/>
              <a:gd name="T97" fmla="*/ 6226 h 8675"/>
              <a:gd name="T98" fmla="*/ 11426 w 17467"/>
              <a:gd name="T99" fmla="*/ 6669 h 8675"/>
              <a:gd name="T100" fmla="*/ 11510 w 17467"/>
              <a:gd name="T101" fmla="*/ 7889 h 8675"/>
              <a:gd name="T102" fmla="*/ 10964 w 17467"/>
              <a:gd name="T103" fmla="*/ 8278 h 8675"/>
              <a:gd name="T104" fmla="*/ 10836 w 17467"/>
              <a:gd name="T105" fmla="*/ 7589 h 8675"/>
              <a:gd name="T106" fmla="*/ 2434 w 17467"/>
              <a:gd name="T107" fmla="*/ 259 h 8675"/>
              <a:gd name="T108" fmla="*/ 2292 w 17467"/>
              <a:gd name="T109" fmla="*/ 303 h 8675"/>
              <a:gd name="T110" fmla="*/ 314 w 17467"/>
              <a:gd name="T111" fmla="*/ 5431 h 8675"/>
              <a:gd name="T112" fmla="*/ 2318 w 17467"/>
              <a:gd name="T113" fmla="*/ 541 h 8675"/>
              <a:gd name="T114" fmla="*/ 677 w 17467"/>
              <a:gd name="T115" fmla="*/ 5692 h 8675"/>
              <a:gd name="T116" fmla="*/ 15168 w 17467"/>
              <a:gd name="T117" fmla="*/ 2993 h 8675"/>
              <a:gd name="T118" fmla="*/ 11762 w 17467"/>
              <a:gd name="T119" fmla="*/ 725 h 8675"/>
              <a:gd name="T120" fmla="*/ 16735 w 17467"/>
              <a:gd name="T121" fmla="*/ 1814 h 8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467" h="8675">
                <a:moveTo>
                  <a:pt x="15954" y="2883"/>
                </a:moveTo>
                <a:cubicBezTo>
                  <a:pt x="15932" y="2885"/>
                  <a:pt x="15912" y="2881"/>
                  <a:pt x="15892" y="2871"/>
                </a:cubicBezTo>
                <a:cubicBezTo>
                  <a:pt x="15919" y="2867"/>
                  <a:pt x="15962" y="2870"/>
                  <a:pt x="15960" y="2830"/>
                </a:cubicBezTo>
                <a:cubicBezTo>
                  <a:pt x="15968" y="2849"/>
                  <a:pt x="15966" y="2867"/>
                  <a:pt x="15954" y="2883"/>
                </a:cubicBezTo>
                <a:close/>
                <a:moveTo>
                  <a:pt x="2241" y="615"/>
                </a:moveTo>
                <a:cubicBezTo>
                  <a:pt x="2228" y="620"/>
                  <a:pt x="2222" y="630"/>
                  <a:pt x="2223" y="645"/>
                </a:cubicBezTo>
                <a:cubicBezTo>
                  <a:pt x="2229" y="635"/>
                  <a:pt x="2235" y="625"/>
                  <a:pt x="2241" y="615"/>
                </a:cubicBezTo>
                <a:close/>
                <a:moveTo>
                  <a:pt x="11543" y="1562"/>
                </a:moveTo>
                <a:cubicBezTo>
                  <a:pt x="11508" y="1581"/>
                  <a:pt x="11517" y="1641"/>
                  <a:pt x="11568" y="1593"/>
                </a:cubicBezTo>
                <a:cubicBezTo>
                  <a:pt x="11612" y="1552"/>
                  <a:pt x="11649" y="1504"/>
                  <a:pt x="11688" y="1458"/>
                </a:cubicBezTo>
                <a:cubicBezTo>
                  <a:pt x="11625" y="1467"/>
                  <a:pt x="11595" y="1534"/>
                  <a:pt x="11543" y="1562"/>
                </a:cubicBezTo>
                <a:close/>
                <a:moveTo>
                  <a:pt x="11774" y="458"/>
                </a:moveTo>
                <a:cubicBezTo>
                  <a:pt x="11742" y="438"/>
                  <a:pt x="11516" y="526"/>
                  <a:pt x="11531" y="573"/>
                </a:cubicBezTo>
                <a:cubicBezTo>
                  <a:pt x="11617" y="547"/>
                  <a:pt x="11690" y="485"/>
                  <a:pt x="11774" y="458"/>
                </a:cubicBezTo>
                <a:close/>
                <a:moveTo>
                  <a:pt x="16869" y="1758"/>
                </a:moveTo>
                <a:cubicBezTo>
                  <a:pt x="16893" y="1796"/>
                  <a:pt x="16836" y="1811"/>
                  <a:pt x="16815" y="1829"/>
                </a:cubicBezTo>
                <a:cubicBezTo>
                  <a:pt x="16788" y="1796"/>
                  <a:pt x="16832" y="1746"/>
                  <a:pt x="16869" y="1758"/>
                </a:cubicBezTo>
                <a:close/>
                <a:moveTo>
                  <a:pt x="16682" y="1782"/>
                </a:moveTo>
                <a:cubicBezTo>
                  <a:pt x="16675" y="1792"/>
                  <a:pt x="16668" y="1802"/>
                  <a:pt x="16661" y="1811"/>
                </a:cubicBezTo>
                <a:cubicBezTo>
                  <a:pt x="16662" y="1796"/>
                  <a:pt x="16668" y="1787"/>
                  <a:pt x="16682" y="1782"/>
                </a:cubicBezTo>
                <a:close/>
                <a:moveTo>
                  <a:pt x="15652" y="2747"/>
                </a:moveTo>
                <a:cubicBezTo>
                  <a:pt x="15646" y="2773"/>
                  <a:pt x="15629" y="2795"/>
                  <a:pt x="15607" y="2809"/>
                </a:cubicBezTo>
                <a:cubicBezTo>
                  <a:pt x="15610" y="2785"/>
                  <a:pt x="15623" y="2751"/>
                  <a:pt x="15652" y="2747"/>
                </a:cubicBezTo>
                <a:close/>
                <a:moveTo>
                  <a:pt x="13657" y="5018"/>
                </a:moveTo>
                <a:cubicBezTo>
                  <a:pt x="13641" y="5021"/>
                  <a:pt x="13625" y="5022"/>
                  <a:pt x="13609" y="5021"/>
                </a:cubicBezTo>
                <a:cubicBezTo>
                  <a:pt x="13688" y="4997"/>
                  <a:pt x="13710" y="4905"/>
                  <a:pt x="13722" y="4834"/>
                </a:cubicBezTo>
                <a:cubicBezTo>
                  <a:pt x="13715" y="4898"/>
                  <a:pt x="13699" y="4967"/>
                  <a:pt x="13657" y="5018"/>
                </a:cubicBezTo>
                <a:close/>
                <a:moveTo>
                  <a:pt x="10901" y="8135"/>
                </a:moveTo>
                <a:cubicBezTo>
                  <a:pt x="10900" y="8114"/>
                  <a:pt x="10897" y="8093"/>
                  <a:pt x="10892" y="8073"/>
                </a:cubicBezTo>
                <a:cubicBezTo>
                  <a:pt x="10907" y="8092"/>
                  <a:pt x="10910" y="8113"/>
                  <a:pt x="10901" y="8135"/>
                </a:cubicBezTo>
                <a:close/>
                <a:moveTo>
                  <a:pt x="10878" y="8129"/>
                </a:moveTo>
                <a:cubicBezTo>
                  <a:pt x="10887" y="8137"/>
                  <a:pt x="10897" y="8145"/>
                  <a:pt x="10907" y="8153"/>
                </a:cubicBezTo>
                <a:cubicBezTo>
                  <a:pt x="10895" y="8155"/>
                  <a:pt x="10862" y="8130"/>
                  <a:pt x="10878" y="8129"/>
                </a:cubicBezTo>
                <a:close/>
                <a:moveTo>
                  <a:pt x="11474" y="7485"/>
                </a:moveTo>
                <a:cubicBezTo>
                  <a:pt x="11473" y="7495"/>
                  <a:pt x="11472" y="7505"/>
                  <a:pt x="11471" y="7515"/>
                </a:cubicBezTo>
                <a:cubicBezTo>
                  <a:pt x="11462" y="7475"/>
                  <a:pt x="11455" y="7430"/>
                  <a:pt x="11483" y="7396"/>
                </a:cubicBezTo>
                <a:cubicBezTo>
                  <a:pt x="11504" y="7426"/>
                  <a:pt x="11482" y="7456"/>
                  <a:pt x="11474" y="7485"/>
                </a:cubicBezTo>
                <a:close/>
                <a:moveTo>
                  <a:pt x="10239" y="7019"/>
                </a:moveTo>
                <a:cubicBezTo>
                  <a:pt x="10278" y="7036"/>
                  <a:pt x="10330" y="6998"/>
                  <a:pt x="10361" y="6980"/>
                </a:cubicBezTo>
                <a:cubicBezTo>
                  <a:pt x="10336" y="7002"/>
                  <a:pt x="10274" y="7043"/>
                  <a:pt x="10239" y="7019"/>
                </a:cubicBezTo>
                <a:close/>
                <a:moveTo>
                  <a:pt x="8223" y="7043"/>
                </a:moveTo>
                <a:cubicBezTo>
                  <a:pt x="8205" y="7006"/>
                  <a:pt x="8157" y="7021"/>
                  <a:pt x="8131" y="7040"/>
                </a:cubicBezTo>
                <a:cubicBezTo>
                  <a:pt x="8160" y="7060"/>
                  <a:pt x="8199" y="7082"/>
                  <a:pt x="8223" y="7043"/>
                </a:cubicBezTo>
                <a:close/>
                <a:moveTo>
                  <a:pt x="7244" y="7138"/>
                </a:moveTo>
                <a:cubicBezTo>
                  <a:pt x="7218" y="7162"/>
                  <a:pt x="7185" y="7177"/>
                  <a:pt x="7161" y="7203"/>
                </a:cubicBezTo>
                <a:cubicBezTo>
                  <a:pt x="7201" y="7178"/>
                  <a:pt x="7245" y="7157"/>
                  <a:pt x="7279" y="7123"/>
                </a:cubicBezTo>
                <a:cubicBezTo>
                  <a:pt x="7268" y="7128"/>
                  <a:pt x="7256" y="7133"/>
                  <a:pt x="7244" y="7138"/>
                </a:cubicBezTo>
                <a:close/>
                <a:moveTo>
                  <a:pt x="11468" y="6550"/>
                </a:moveTo>
                <a:cubicBezTo>
                  <a:pt x="11460" y="6572"/>
                  <a:pt x="11449" y="6592"/>
                  <a:pt x="11436" y="6612"/>
                </a:cubicBezTo>
                <a:cubicBezTo>
                  <a:pt x="11438" y="6587"/>
                  <a:pt x="11449" y="6566"/>
                  <a:pt x="11468" y="6550"/>
                </a:cubicBezTo>
                <a:close/>
                <a:moveTo>
                  <a:pt x="10168" y="6936"/>
                </a:moveTo>
                <a:cubicBezTo>
                  <a:pt x="10161" y="6957"/>
                  <a:pt x="10162" y="6976"/>
                  <a:pt x="10171" y="6997"/>
                </a:cubicBezTo>
                <a:cubicBezTo>
                  <a:pt x="10202" y="6957"/>
                  <a:pt x="10176" y="6905"/>
                  <a:pt x="10135" y="6885"/>
                </a:cubicBezTo>
                <a:cubicBezTo>
                  <a:pt x="10155" y="6888"/>
                  <a:pt x="10152" y="6877"/>
                  <a:pt x="10126" y="6853"/>
                </a:cubicBezTo>
                <a:cubicBezTo>
                  <a:pt x="10167" y="6884"/>
                  <a:pt x="10179" y="6845"/>
                  <a:pt x="10140" y="6841"/>
                </a:cubicBezTo>
                <a:cubicBezTo>
                  <a:pt x="10080" y="6835"/>
                  <a:pt x="10122" y="6793"/>
                  <a:pt x="10156" y="6784"/>
                </a:cubicBezTo>
                <a:cubicBezTo>
                  <a:pt x="10127" y="6786"/>
                  <a:pt x="10099" y="6787"/>
                  <a:pt x="10070" y="6787"/>
                </a:cubicBezTo>
                <a:cubicBezTo>
                  <a:pt x="10078" y="6797"/>
                  <a:pt x="10086" y="6807"/>
                  <a:pt x="10094" y="6817"/>
                </a:cubicBezTo>
                <a:cubicBezTo>
                  <a:pt x="10036" y="6832"/>
                  <a:pt x="9939" y="6764"/>
                  <a:pt x="9889" y="6740"/>
                </a:cubicBezTo>
                <a:cubicBezTo>
                  <a:pt x="10047" y="6765"/>
                  <a:pt x="9987" y="6713"/>
                  <a:pt x="9933" y="6702"/>
                </a:cubicBezTo>
                <a:cubicBezTo>
                  <a:pt x="9877" y="6690"/>
                  <a:pt x="9898" y="6754"/>
                  <a:pt x="9690" y="6749"/>
                </a:cubicBezTo>
                <a:cubicBezTo>
                  <a:pt x="9717" y="6746"/>
                  <a:pt x="9743" y="6738"/>
                  <a:pt x="9767" y="6725"/>
                </a:cubicBezTo>
                <a:cubicBezTo>
                  <a:pt x="9742" y="6717"/>
                  <a:pt x="9732" y="6697"/>
                  <a:pt x="9749" y="6674"/>
                </a:cubicBezTo>
                <a:cubicBezTo>
                  <a:pt x="9734" y="6691"/>
                  <a:pt x="9720" y="6709"/>
                  <a:pt x="9708" y="6728"/>
                </a:cubicBezTo>
                <a:cubicBezTo>
                  <a:pt x="9726" y="6646"/>
                  <a:pt x="9675" y="6724"/>
                  <a:pt x="9658" y="6741"/>
                </a:cubicBezTo>
                <a:cubicBezTo>
                  <a:pt x="9634" y="6767"/>
                  <a:pt x="9604" y="6780"/>
                  <a:pt x="9568" y="6778"/>
                </a:cubicBezTo>
                <a:cubicBezTo>
                  <a:pt x="9591" y="6773"/>
                  <a:pt x="9646" y="6746"/>
                  <a:pt x="9613" y="6716"/>
                </a:cubicBezTo>
                <a:cubicBezTo>
                  <a:pt x="9588" y="6784"/>
                  <a:pt x="9497" y="6820"/>
                  <a:pt x="9432" y="6793"/>
                </a:cubicBezTo>
                <a:cubicBezTo>
                  <a:pt x="9498" y="6812"/>
                  <a:pt x="9467" y="6656"/>
                  <a:pt x="9455" y="6624"/>
                </a:cubicBezTo>
                <a:cubicBezTo>
                  <a:pt x="9368" y="6811"/>
                  <a:pt x="9379" y="6720"/>
                  <a:pt x="9317" y="6754"/>
                </a:cubicBezTo>
                <a:cubicBezTo>
                  <a:pt x="9303" y="6761"/>
                  <a:pt x="9238" y="6763"/>
                  <a:pt x="9245" y="6753"/>
                </a:cubicBezTo>
                <a:cubicBezTo>
                  <a:pt x="9220" y="6791"/>
                  <a:pt x="9189" y="6728"/>
                  <a:pt x="9161" y="6740"/>
                </a:cubicBezTo>
                <a:cubicBezTo>
                  <a:pt x="9174" y="6744"/>
                  <a:pt x="9081" y="6764"/>
                  <a:pt x="9062" y="6766"/>
                </a:cubicBezTo>
                <a:cubicBezTo>
                  <a:pt x="9012" y="6772"/>
                  <a:pt x="9006" y="6800"/>
                  <a:pt x="8958" y="6817"/>
                </a:cubicBezTo>
                <a:cubicBezTo>
                  <a:pt x="8873" y="6846"/>
                  <a:pt x="8845" y="6747"/>
                  <a:pt x="8769" y="6749"/>
                </a:cubicBezTo>
                <a:cubicBezTo>
                  <a:pt x="8742" y="6750"/>
                  <a:pt x="8651" y="6827"/>
                  <a:pt x="8697" y="6852"/>
                </a:cubicBezTo>
                <a:cubicBezTo>
                  <a:pt x="8727" y="6868"/>
                  <a:pt x="8778" y="6866"/>
                  <a:pt x="8809" y="6854"/>
                </a:cubicBezTo>
                <a:cubicBezTo>
                  <a:pt x="8835" y="6844"/>
                  <a:pt x="8889" y="6849"/>
                  <a:pt x="8906" y="6835"/>
                </a:cubicBezTo>
                <a:cubicBezTo>
                  <a:pt x="8896" y="6849"/>
                  <a:pt x="8831" y="6876"/>
                  <a:pt x="8839" y="6897"/>
                </a:cubicBezTo>
                <a:cubicBezTo>
                  <a:pt x="8859" y="6951"/>
                  <a:pt x="8882" y="6921"/>
                  <a:pt x="8907" y="6894"/>
                </a:cubicBezTo>
                <a:cubicBezTo>
                  <a:pt x="8940" y="6858"/>
                  <a:pt x="8988" y="6904"/>
                  <a:pt x="8964" y="6944"/>
                </a:cubicBezTo>
                <a:cubicBezTo>
                  <a:pt x="8944" y="6977"/>
                  <a:pt x="8876" y="6950"/>
                  <a:pt x="8888" y="7007"/>
                </a:cubicBezTo>
                <a:cubicBezTo>
                  <a:pt x="8848" y="6992"/>
                  <a:pt x="8844" y="7021"/>
                  <a:pt x="8853" y="7052"/>
                </a:cubicBezTo>
                <a:cubicBezTo>
                  <a:pt x="8869" y="7102"/>
                  <a:pt x="8906" y="7107"/>
                  <a:pt x="8952" y="7120"/>
                </a:cubicBezTo>
                <a:cubicBezTo>
                  <a:pt x="8974" y="7127"/>
                  <a:pt x="8983" y="7159"/>
                  <a:pt x="9000" y="7176"/>
                </a:cubicBezTo>
                <a:cubicBezTo>
                  <a:pt x="9016" y="7194"/>
                  <a:pt x="8958" y="7224"/>
                  <a:pt x="8960" y="7248"/>
                </a:cubicBezTo>
                <a:cubicBezTo>
                  <a:pt x="8928" y="7201"/>
                  <a:pt x="8895" y="7246"/>
                  <a:pt x="8867" y="7268"/>
                </a:cubicBezTo>
                <a:cubicBezTo>
                  <a:pt x="8884" y="7246"/>
                  <a:pt x="8901" y="7223"/>
                  <a:pt x="8912" y="7197"/>
                </a:cubicBezTo>
                <a:cubicBezTo>
                  <a:pt x="8884" y="7194"/>
                  <a:pt x="8892" y="7179"/>
                  <a:pt x="8880" y="7161"/>
                </a:cubicBezTo>
                <a:cubicBezTo>
                  <a:pt x="8873" y="7151"/>
                  <a:pt x="8803" y="7126"/>
                  <a:pt x="8790" y="7126"/>
                </a:cubicBezTo>
                <a:cubicBezTo>
                  <a:pt x="8814" y="7088"/>
                  <a:pt x="8700" y="7032"/>
                  <a:pt x="8686" y="7044"/>
                </a:cubicBezTo>
                <a:cubicBezTo>
                  <a:pt x="8678" y="7051"/>
                  <a:pt x="8708" y="7095"/>
                  <a:pt x="8705" y="7111"/>
                </a:cubicBezTo>
                <a:cubicBezTo>
                  <a:pt x="8697" y="7157"/>
                  <a:pt x="8683" y="7198"/>
                  <a:pt x="8633" y="7209"/>
                </a:cubicBezTo>
                <a:cubicBezTo>
                  <a:pt x="8632" y="7166"/>
                  <a:pt x="8638" y="7153"/>
                  <a:pt x="8591" y="7144"/>
                </a:cubicBezTo>
                <a:cubicBezTo>
                  <a:pt x="8516" y="7129"/>
                  <a:pt x="8549" y="7185"/>
                  <a:pt x="8495" y="7197"/>
                </a:cubicBezTo>
                <a:cubicBezTo>
                  <a:pt x="8448" y="7207"/>
                  <a:pt x="8398" y="7180"/>
                  <a:pt x="8373" y="7140"/>
                </a:cubicBezTo>
                <a:cubicBezTo>
                  <a:pt x="8372" y="7145"/>
                  <a:pt x="8369" y="7151"/>
                  <a:pt x="8366" y="7158"/>
                </a:cubicBezTo>
                <a:cubicBezTo>
                  <a:pt x="8304" y="7165"/>
                  <a:pt x="8344" y="7124"/>
                  <a:pt x="8364" y="7123"/>
                </a:cubicBezTo>
                <a:cubicBezTo>
                  <a:pt x="8352" y="7096"/>
                  <a:pt x="8352" y="7065"/>
                  <a:pt x="8369" y="7037"/>
                </a:cubicBezTo>
                <a:cubicBezTo>
                  <a:pt x="8340" y="7090"/>
                  <a:pt x="8244" y="7032"/>
                  <a:pt x="8262" y="6977"/>
                </a:cubicBezTo>
                <a:cubicBezTo>
                  <a:pt x="8232" y="6973"/>
                  <a:pt x="8175" y="6999"/>
                  <a:pt x="8214" y="6948"/>
                </a:cubicBezTo>
                <a:cubicBezTo>
                  <a:pt x="8177" y="6948"/>
                  <a:pt x="8088" y="6983"/>
                  <a:pt x="8125" y="7034"/>
                </a:cubicBezTo>
                <a:cubicBezTo>
                  <a:pt x="8069" y="7024"/>
                  <a:pt x="8020" y="7053"/>
                  <a:pt x="7959" y="7037"/>
                </a:cubicBezTo>
                <a:cubicBezTo>
                  <a:pt x="7889" y="7019"/>
                  <a:pt x="7831" y="6977"/>
                  <a:pt x="7761" y="6955"/>
                </a:cubicBezTo>
                <a:cubicBezTo>
                  <a:pt x="7793" y="6926"/>
                  <a:pt x="7804" y="6898"/>
                  <a:pt x="7787" y="6856"/>
                </a:cubicBezTo>
                <a:cubicBezTo>
                  <a:pt x="7775" y="6887"/>
                  <a:pt x="7768" y="6963"/>
                  <a:pt x="7729" y="6972"/>
                </a:cubicBezTo>
                <a:cubicBezTo>
                  <a:pt x="7692" y="6981"/>
                  <a:pt x="7623" y="6989"/>
                  <a:pt x="7588" y="6972"/>
                </a:cubicBezTo>
                <a:cubicBezTo>
                  <a:pt x="7606" y="6945"/>
                  <a:pt x="7642" y="6925"/>
                  <a:pt x="7638" y="6888"/>
                </a:cubicBezTo>
                <a:cubicBezTo>
                  <a:pt x="7597" y="6909"/>
                  <a:pt x="7558" y="6952"/>
                  <a:pt x="7591" y="6998"/>
                </a:cubicBezTo>
                <a:cubicBezTo>
                  <a:pt x="7481" y="7013"/>
                  <a:pt x="7369" y="7048"/>
                  <a:pt x="7279" y="7114"/>
                </a:cubicBezTo>
                <a:cubicBezTo>
                  <a:pt x="7306" y="7080"/>
                  <a:pt x="7349" y="7057"/>
                  <a:pt x="7389" y="7043"/>
                </a:cubicBezTo>
                <a:cubicBezTo>
                  <a:pt x="7358" y="7037"/>
                  <a:pt x="7327" y="7046"/>
                  <a:pt x="7297" y="7055"/>
                </a:cubicBezTo>
                <a:cubicBezTo>
                  <a:pt x="7317" y="7029"/>
                  <a:pt x="7340" y="6998"/>
                  <a:pt x="7330" y="6963"/>
                </a:cubicBezTo>
                <a:cubicBezTo>
                  <a:pt x="7303" y="6968"/>
                  <a:pt x="7299" y="6994"/>
                  <a:pt x="7276" y="7004"/>
                </a:cubicBezTo>
                <a:cubicBezTo>
                  <a:pt x="7254" y="7014"/>
                  <a:pt x="7253" y="6974"/>
                  <a:pt x="7232" y="6998"/>
                </a:cubicBezTo>
                <a:cubicBezTo>
                  <a:pt x="7213" y="7020"/>
                  <a:pt x="7235" y="7100"/>
                  <a:pt x="7264" y="7108"/>
                </a:cubicBezTo>
                <a:cubicBezTo>
                  <a:pt x="7213" y="7159"/>
                  <a:pt x="7156" y="7192"/>
                  <a:pt x="7106" y="7246"/>
                </a:cubicBezTo>
                <a:cubicBezTo>
                  <a:pt x="7039" y="7319"/>
                  <a:pt x="6913" y="7306"/>
                  <a:pt x="6855" y="7375"/>
                </a:cubicBezTo>
                <a:cubicBezTo>
                  <a:pt x="6874" y="7369"/>
                  <a:pt x="6894" y="7363"/>
                  <a:pt x="6914" y="7357"/>
                </a:cubicBezTo>
                <a:cubicBezTo>
                  <a:pt x="6866" y="7384"/>
                  <a:pt x="6815" y="7408"/>
                  <a:pt x="6763" y="7426"/>
                </a:cubicBezTo>
                <a:cubicBezTo>
                  <a:pt x="6786" y="7404"/>
                  <a:pt x="6818" y="7394"/>
                  <a:pt x="6840" y="7369"/>
                </a:cubicBezTo>
                <a:cubicBezTo>
                  <a:pt x="6819" y="7375"/>
                  <a:pt x="6800" y="7382"/>
                  <a:pt x="6780" y="7390"/>
                </a:cubicBezTo>
                <a:cubicBezTo>
                  <a:pt x="6826" y="7362"/>
                  <a:pt x="6726" y="7369"/>
                  <a:pt x="6715" y="7337"/>
                </a:cubicBezTo>
                <a:cubicBezTo>
                  <a:pt x="6720" y="7357"/>
                  <a:pt x="6715" y="7375"/>
                  <a:pt x="6700" y="7390"/>
                </a:cubicBezTo>
                <a:cubicBezTo>
                  <a:pt x="6710" y="7302"/>
                  <a:pt x="6591" y="7442"/>
                  <a:pt x="6700" y="7438"/>
                </a:cubicBezTo>
                <a:cubicBezTo>
                  <a:pt x="6663" y="7473"/>
                  <a:pt x="6607" y="7488"/>
                  <a:pt x="6581" y="7432"/>
                </a:cubicBezTo>
                <a:cubicBezTo>
                  <a:pt x="6585" y="7481"/>
                  <a:pt x="6500" y="7588"/>
                  <a:pt x="6513" y="7524"/>
                </a:cubicBezTo>
                <a:cubicBezTo>
                  <a:pt x="6491" y="7570"/>
                  <a:pt x="6436" y="7522"/>
                  <a:pt x="6418" y="7577"/>
                </a:cubicBezTo>
                <a:cubicBezTo>
                  <a:pt x="6443" y="7584"/>
                  <a:pt x="6463" y="7578"/>
                  <a:pt x="6480" y="7559"/>
                </a:cubicBezTo>
                <a:cubicBezTo>
                  <a:pt x="6469" y="7651"/>
                  <a:pt x="6378" y="7635"/>
                  <a:pt x="6311" y="7654"/>
                </a:cubicBezTo>
                <a:cubicBezTo>
                  <a:pt x="6323" y="7656"/>
                  <a:pt x="6335" y="7657"/>
                  <a:pt x="6347" y="7657"/>
                </a:cubicBezTo>
                <a:cubicBezTo>
                  <a:pt x="6337" y="7679"/>
                  <a:pt x="6354" y="7694"/>
                  <a:pt x="6361" y="7713"/>
                </a:cubicBezTo>
                <a:cubicBezTo>
                  <a:pt x="6369" y="7736"/>
                  <a:pt x="6325" y="7786"/>
                  <a:pt x="6314" y="7803"/>
                </a:cubicBezTo>
                <a:cubicBezTo>
                  <a:pt x="6285" y="7850"/>
                  <a:pt x="6227" y="7853"/>
                  <a:pt x="6195" y="7800"/>
                </a:cubicBezTo>
                <a:cubicBezTo>
                  <a:pt x="6206" y="7823"/>
                  <a:pt x="6208" y="7842"/>
                  <a:pt x="6192" y="7862"/>
                </a:cubicBezTo>
                <a:cubicBezTo>
                  <a:pt x="6222" y="7869"/>
                  <a:pt x="6253" y="7876"/>
                  <a:pt x="6282" y="7859"/>
                </a:cubicBezTo>
                <a:cubicBezTo>
                  <a:pt x="6273" y="7892"/>
                  <a:pt x="6257" y="7946"/>
                  <a:pt x="6224" y="7962"/>
                </a:cubicBezTo>
                <a:cubicBezTo>
                  <a:pt x="6197" y="7976"/>
                  <a:pt x="6222" y="8045"/>
                  <a:pt x="6222" y="8067"/>
                </a:cubicBezTo>
                <a:cubicBezTo>
                  <a:pt x="6222" y="8133"/>
                  <a:pt x="6181" y="8266"/>
                  <a:pt x="6232" y="8320"/>
                </a:cubicBezTo>
                <a:cubicBezTo>
                  <a:pt x="6200" y="8347"/>
                  <a:pt x="6171" y="8383"/>
                  <a:pt x="6138" y="8342"/>
                </a:cubicBezTo>
                <a:cubicBezTo>
                  <a:pt x="6087" y="8278"/>
                  <a:pt x="6030" y="8290"/>
                  <a:pt x="5956" y="8288"/>
                </a:cubicBezTo>
                <a:cubicBezTo>
                  <a:pt x="5912" y="8286"/>
                  <a:pt x="5831" y="8189"/>
                  <a:pt x="5770" y="8183"/>
                </a:cubicBezTo>
                <a:cubicBezTo>
                  <a:pt x="5754" y="8175"/>
                  <a:pt x="5718" y="8169"/>
                  <a:pt x="5700" y="8097"/>
                </a:cubicBezTo>
                <a:cubicBezTo>
                  <a:pt x="5691" y="8009"/>
                  <a:pt x="5666" y="7997"/>
                  <a:pt x="5654" y="7947"/>
                </a:cubicBezTo>
                <a:cubicBezTo>
                  <a:pt x="5640" y="7872"/>
                  <a:pt x="5696" y="7806"/>
                  <a:pt x="5664" y="7752"/>
                </a:cubicBezTo>
                <a:cubicBezTo>
                  <a:pt x="5639" y="7711"/>
                  <a:pt x="5637" y="7776"/>
                  <a:pt x="5581" y="7621"/>
                </a:cubicBezTo>
                <a:cubicBezTo>
                  <a:pt x="5558" y="7555"/>
                  <a:pt x="5511" y="7511"/>
                  <a:pt x="5507" y="7438"/>
                </a:cubicBezTo>
                <a:cubicBezTo>
                  <a:pt x="5498" y="7326"/>
                  <a:pt x="5466" y="7153"/>
                  <a:pt x="5374" y="7062"/>
                </a:cubicBezTo>
                <a:cubicBezTo>
                  <a:pt x="5318" y="7008"/>
                  <a:pt x="5387" y="6996"/>
                  <a:pt x="5300" y="6973"/>
                </a:cubicBezTo>
                <a:lnTo>
                  <a:pt x="5039" y="6943"/>
                </a:lnTo>
                <a:cubicBezTo>
                  <a:pt x="5008" y="6958"/>
                  <a:pt x="4951" y="6966"/>
                  <a:pt x="4924" y="6986"/>
                </a:cubicBezTo>
                <a:cubicBezTo>
                  <a:pt x="4828" y="7060"/>
                  <a:pt x="4832" y="7165"/>
                  <a:pt x="4717" y="7236"/>
                </a:cubicBezTo>
                <a:cubicBezTo>
                  <a:pt x="4669" y="7265"/>
                  <a:pt x="4610" y="7211"/>
                  <a:pt x="4572" y="7185"/>
                </a:cubicBezTo>
                <a:cubicBezTo>
                  <a:pt x="4463" y="7111"/>
                  <a:pt x="4325" y="7042"/>
                  <a:pt x="4345" y="6886"/>
                </a:cubicBezTo>
                <a:cubicBezTo>
                  <a:pt x="4355" y="6816"/>
                  <a:pt x="4357" y="6754"/>
                  <a:pt x="4341" y="6683"/>
                </a:cubicBezTo>
                <a:cubicBezTo>
                  <a:pt x="4291" y="6570"/>
                  <a:pt x="4244" y="6661"/>
                  <a:pt x="4143" y="6447"/>
                </a:cubicBezTo>
                <a:cubicBezTo>
                  <a:pt x="4118" y="6399"/>
                  <a:pt x="4058" y="6388"/>
                  <a:pt x="4044" y="6338"/>
                </a:cubicBezTo>
                <a:cubicBezTo>
                  <a:pt x="4027" y="6280"/>
                  <a:pt x="4018" y="6249"/>
                  <a:pt x="3945" y="6248"/>
                </a:cubicBezTo>
                <a:lnTo>
                  <a:pt x="3411" y="6249"/>
                </a:lnTo>
                <a:lnTo>
                  <a:pt x="3409" y="6407"/>
                </a:lnTo>
                <a:lnTo>
                  <a:pt x="2575" y="6402"/>
                </a:lnTo>
                <a:lnTo>
                  <a:pt x="1600" y="5992"/>
                </a:lnTo>
                <a:cubicBezTo>
                  <a:pt x="1611" y="5961"/>
                  <a:pt x="1638" y="5942"/>
                  <a:pt x="1656" y="5918"/>
                </a:cubicBezTo>
                <a:lnTo>
                  <a:pt x="1656" y="5918"/>
                </a:lnTo>
                <a:lnTo>
                  <a:pt x="1656" y="5917"/>
                </a:lnTo>
                <a:cubicBezTo>
                  <a:pt x="1407" y="5925"/>
                  <a:pt x="1159" y="5958"/>
                  <a:pt x="911" y="5983"/>
                </a:cubicBezTo>
                <a:lnTo>
                  <a:pt x="913" y="5985"/>
                </a:lnTo>
                <a:lnTo>
                  <a:pt x="909" y="5985"/>
                </a:lnTo>
                <a:cubicBezTo>
                  <a:pt x="906" y="5915"/>
                  <a:pt x="931" y="5848"/>
                  <a:pt x="932" y="5779"/>
                </a:cubicBezTo>
                <a:cubicBezTo>
                  <a:pt x="933" y="5695"/>
                  <a:pt x="874" y="5663"/>
                  <a:pt x="827" y="5603"/>
                </a:cubicBezTo>
                <a:cubicBezTo>
                  <a:pt x="779" y="5541"/>
                  <a:pt x="778" y="5577"/>
                  <a:pt x="720" y="5555"/>
                </a:cubicBezTo>
                <a:cubicBezTo>
                  <a:pt x="680" y="5540"/>
                  <a:pt x="766" y="5435"/>
                  <a:pt x="651" y="5440"/>
                </a:cubicBezTo>
                <a:cubicBezTo>
                  <a:pt x="580" y="5442"/>
                  <a:pt x="553" y="5422"/>
                  <a:pt x="516" y="5363"/>
                </a:cubicBezTo>
                <a:cubicBezTo>
                  <a:pt x="477" y="5302"/>
                  <a:pt x="397" y="5312"/>
                  <a:pt x="335" y="5299"/>
                </a:cubicBezTo>
                <a:cubicBezTo>
                  <a:pt x="294" y="5290"/>
                  <a:pt x="165" y="5315"/>
                  <a:pt x="181" y="5233"/>
                </a:cubicBezTo>
                <a:cubicBezTo>
                  <a:pt x="191" y="5181"/>
                  <a:pt x="247" y="5133"/>
                  <a:pt x="249" y="5080"/>
                </a:cubicBezTo>
                <a:cubicBezTo>
                  <a:pt x="251" y="5030"/>
                  <a:pt x="185" y="5038"/>
                  <a:pt x="219" y="4981"/>
                </a:cubicBezTo>
                <a:cubicBezTo>
                  <a:pt x="241" y="4946"/>
                  <a:pt x="195" y="4903"/>
                  <a:pt x="169" y="4875"/>
                </a:cubicBezTo>
                <a:cubicBezTo>
                  <a:pt x="144" y="4847"/>
                  <a:pt x="147" y="4812"/>
                  <a:pt x="145" y="4775"/>
                </a:cubicBezTo>
                <a:cubicBezTo>
                  <a:pt x="142" y="4722"/>
                  <a:pt x="71" y="4669"/>
                  <a:pt x="85" y="4621"/>
                </a:cubicBezTo>
                <a:cubicBezTo>
                  <a:pt x="107" y="4546"/>
                  <a:pt x="117" y="4547"/>
                  <a:pt x="169" y="4495"/>
                </a:cubicBezTo>
                <a:cubicBezTo>
                  <a:pt x="230" y="4435"/>
                  <a:pt x="176" y="4422"/>
                  <a:pt x="127" y="4387"/>
                </a:cubicBezTo>
                <a:cubicBezTo>
                  <a:pt x="55" y="4337"/>
                  <a:pt x="117" y="4289"/>
                  <a:pt x="104" y="4226"/>
                </a:cubicBezTo>
                <a:cubicBezTo>
                  <a:pt x="96" y="4189"/>
                  <a:pt x="138" y="4106"/>
                  <a:pt x="181" y="4104"/>
                </a:cubicBezTo>
                <a:cubicBezTo>
                  <a:pt x="181" y="4124"/>
                  <a:pt x="159" y="4143"/>
                  <a:pt x="163" y="4163"/>
                </a:cubicBezTo>
                <a:cubicBezTo>
                  <a:pt x="167" y="4188"/>
                  <a:pt x="198" y="4207"/>
                  <a:pt x="213" y="4225"/>
                </a:cubicBezTo>
                <a:cubicBezTo>
                  <a:pt x="238" y="4145"/>
                  <a:pt x="190" y="4054"/>
                  <a:pt x="288" y="4012"/>
                </a:cubicBezTo>
                <a:cubicBezTo>
                  <a:pt x="199" y="3918"/>
                  <a:pt x="211" y="4096"/>
                  <a:pt x="156" y="4085"/>
                </a:cubicBezTo>
                <a:cubicBezTo>
                  <a:pt x="121" y="4078"/>
                  <a:pt x="84" y="3984"/>
                  <a:pt x="41" y="4035"/>
                </a:cubicBezTo>
                <a:cubicBezTo>
                  <a:pt x="59" y="4007"/>
                  <a:pt x="88" y="3937"/>
                  <a:pt x="109" y="4003"/>
                </a:cubicBezTo>
                <a:cubicBezTo>
                  <a:pt x="108" y="3975"/>
                  <a:pt x="106" y="3947"/>
                  <a:pt x="86" y="3925"/>
                </a:cubicBezTo>
                <a:cubicBezTo>
                  <a:pt x="112" y="3845"/>
                  <a:pt x="0" y="3775"/>
                  <a:pt x="21" y="3685"/>
                </a:cubicBezTo>
                <a:cubicBezTo>
                  <a:pt x="44" y="3582"/>
                  <a:pt x="131" y="3490"/>
                  <a:pt x="136" y="3385"/>
                </a:cubicBezTo>
                <a:cubicBezTo>
                  <a:pt x="138" y="3344"/>
                  <a:pt x="69" y="3255"/>
                  <a:pt x="84" y="3226"/>
                </a:cubicBezTo>
                <a:cubicBezTo>
                  <a:pt x="124" y="3144"/>
                  <a:pt x="171" y="3074"/>
                  <a:pt x="258" y="3035"/>
                </a:cubicBezTo>
                <a:cubicBezTo>
                  <a:pt x="167" y="3072"/>
                  <a:pt x="291" y="3011"/>
                  <a:pt x="306" y="2940"/>
                </a:cubicBezTo>
                <a:cubicBezTo>
                  <a:pt x="317" y="2884"/>
                  <a:pt x="385" y="2847"/>
                  <a:pt x="409" y="2795"/>
                </a:cubicBezTo>
                <a:cubicBezTo>
                  <a:pt x="428" y="2755"/>
                  <a:pt x="410" y="2697"/>
                  <a:pt x="435" y="2667"/>
                </a:cubicBezTo>
                <a:cubicBezTo>
                  <a:pt x="476" y="2617"/>
                  <a:pt x="451" y="2603"/>
                  <a:pt x="460" y="2546"/>
                </a:cubicBezTo>
                <a:cubicBezTo>
                  <a:pt x="467" y="2506"/>
                  <a:pt x="498" y="2474"/>
                  <a:pt x="521" y="2443"/>
                </a:cubicBezTo>
                <a:cubicBezTo>
                  <a:pt x="572" y="2373"/>
                  <a:pt x="506" y="2356"/>
                  <a:pt x="652" y="2207"/>
                </a:cubicBezTo>
                <a:cubicBezTo>
                  <a:pt x="666" y="2193"/>
                  <a:pt x="741" y="2110"/>
                  <a:pt x="724" y="2159"/>
                </a:cubicBezTo>
                <a:cubicBezTo>
                  <a:pt x="734" y="2136"/>
                  <a:pt x="750" y="2137"/>
                  <a:pt x="770" y="2132"/>
                </a:cubicBezTo>
                <a:cubicBezTo>
                  <a:pt x="783" y="2128"/>
                  <a:pt x="814" y="2072"/>
                  <a:pt x="757" y="2120"/>
                </a:cubicBezTo>
                <a:cubicBezTo>
                  <a:pt x="788" y="2079"/>
                  <a:pt x="827" y="2021"/>
                  <a:pt x="884" y="2010"/>
                </a:cubicBezTo>
                <a:cubicBezTo>
                  <a:pt x="824" y="2015"/>
                  <a:pt x="881" y="1972"/>
                  <a:pt x="897" y="1950"/>
                </a:cubicBezTo>
                <a:cubicBezTo>
                  <a:pt x="921" y="1918"/>
                  <a:pt x="946" y="1887"/>
                  <a:pt x="971" y="1856"/>
                </a:cubicBezTo>
                <a:cubicBezTo>
                  <a:pt x="1010" y="1810"/>
                  <a:pt x="1034" y="1752"/>
                  <a:pt x="1079" y="1711"/>
                </a:cubicBezTo>
                <a:cubicBezTo>
                  <a:pt x="1218" y="1589"/>
                  <a:pt x="1284" y="1372"/>
                  <a:pt x="1354" y="1384"/>
                </a:cubicBezTo>
                <a:cubicBezTo>
                  <a:pt x="1338" y="1338"/>
                  <a:pt x="1392" y="1276"/>
                  <a:pt x="1420" y="1246"/>
                </a:cubicBezTo>
                <a:cubicBezTo>
                  <a:pt x="1455" y="1206"/>
                  <a:pt x="1467" y="1143"/>
                  <a:pt x="1526" y="1140"/>
                </a:cubicBezTo>
                <a:cubicBezTo>
                  <a:pt x="1571" y="1138"/>
                  <a:pt x="1660" y="1177"/>
                  <a:pt x="1695" y="1146"/>
                </a:cubicBezTo>
                <a:cubicBezTo>
                  <a:pt x="1671" y="1157"/>
                  <a:pt x="1640" y="1130"/>
                  <a:pt x="1621" y="1120"/>
                </a:cubicBezTo>
                <a:cubicBezTo>
                  <a:pt x="1547" y="1082"/>
                  <a:pt x="1445" y="1187"/>
                  <a:pt x="1546" y="1007"/>
                </a:cubicBezTo>
                <a:cubicBezTo>
                  <a:pt x="1538" y="1028"/>
                  <a:pt x="1530" y="1049"/>
                  <a:pt x="1520" y="1069"/>
                </a:cubicBezTo>
                <a:cubicBezTo>
                  <a:pt x="1570" y="1058"/>
                  <a:pt x="1591" y="944"/>
                  <a:pt x="1650" y="971"/>
                </a:cubicBezTo>
                <a:cubicBezTo>
                  <a:pt x="1631" y="955"/>
                  <a:pt x="1610" y="949"/>
                  <a:pt x="1585" y="953"/>
                </a:cubicBezTo>
                <a:cubicBezTo>
                  <a:pt x="1595" y="885"/>
                  <a:pt x="1653" y="886"/>
                  <a:pt x="1707" y="870"/>
                </a:cubicBezTo>
                <a:cubicBezTo>
                  <a:pt x="1682" y="872"/>
                  <a:pt x="1660" y="859"/>
                  <a:pt x="1644" y="841"/>
                </a:cubicBezTo>
                <a:cubicBezTo>
                  <a:pt x="1636" y="850"/>
                  <a:pt x="1628" y="860"/>
                  <a:pt x="1621" y="870"/>
                </a:cubicBezTo>
                <a:cubicBezTo>
                  <a:pt x="1651" y="773"/>
                  <a:pt x="1723" y="675"/>
                  <a:pt x="1716" y="571"/>
                </a:cubicBezTo>
                <a:cubicBezTo>
                  <a:pt x="1713" y="522"/>
                  <a:pt x="1772" y="365"/>
                  <a:pt x="1822" y="378"/>
                </a:cubicBezTo>
                <a:cubicBezTo>
                  <a:pt x="1902" y="399"/>
                  <a:pt x="1958" y="444"/>
                  <a:pt x="2043" y="458"/>
                </a:cubicBezTo>
                <a:cubicBezTo>
                  <a:pt x="2093" y="467"/>
                  <a:pt x="2223" y="454"/>
                  <a:pt x="2223" y="505"/>
                </a:cubicBezTo>
                <a:cubicBezTo>
                  <a:pt x="2229" y="482"/>
                  <a:pt x="2248" y="465"/>
                  <a:pt x="2271" y="461"/>
                </a:cubicBezTo>
                <a:cubicBezTo>
                  <a:pt x="2257" y="483"/>
                  <a:pt x="2267" y="513"/>
                  <a:pt x="2260" y="537"/>
                </a:cubicBezTo>
                <a:cubicBezTo>
                  <a:pt x="2252" y="564"/>
                  <a:pt x="2182" y="599"/>
                  <a:pt x="2158" y="618"/>
                </a:cubicBezTo>
                <a:cubicBezTo>
                  <a:pt x="2225" y="549"/>
                  <a:pt x="2132" y="614"/>
                  <a:pt x="2118" y="623"/>
                </a:cubicBezTo>
                <a:cubicBezTo>
                  <a:pt x="2077" y="651"/>
                  <a:pt x="2040" y="685"/>
                  <a:pt x="2001" y="716"/>
                </a:cubicBezTo>
                <a:cubicBezTo>
                  <a:pt x="2030" y="742"/>
                  <a:pt x="2063" y="718"/>
                  <a:pt x="2090" y="704"/>
                </a:cubicBezTo>
                <a:cubicBezTo>
                  <a:pt x="2069" y="709"/>
                  <a:pt x="2058" y="708"/>
                  <a:pt x="2039" y="717"/>
                </a:cubicBezTo>
                <a:cubicBezTo>
                  <a:pt x="2039" y="672"/>
                  <a:pt x="2084" y="653"/>
                  <a:pt x="2119" y="640"/>
                </a:cubicBezTo>
                <a:cubicBezTo>
                  <a:pt x="2179" y="616"/>
                  <a:pt x="2220" y="577"/>
                  <a:pt x="2274" y="544"/>
                </a:cubicBezTo>
                <a:cubicBezTo>
                  <a:pt x="2291" y="590"/>
                  <a:pt x="2174" y="622"/>
                  <a:pt x="2158" y="671"/>
                </a:cubicBezTo>
                <a:cubicBezTo>
                  <a:pt x="2216" y="640"/>
                  <a:pt x="2158" y="752"/>
                  <a:pt x="2108" y="757"/>
                </a:cubicBezTo>
                <a:cubicBezTo>
                  <a:pt x="2116" y="748"/>
                  <a:pt x="2125" y="738"/>
                  <a:pt x="2134" y="728"/>
                </a:cubicBezTo>
                <a:cubicBezTo>
                  <a:pt x="2096" y="732"/>
                  <a:pt x="2075" y="770"/>
                  <a:pt x="2051" y="796"/>
                </a:cubicBezTo>
                <a:cubicBezTo>
                  <a:pt x="2049" y="771"/>
                  <a:pt x="2063" y="749"/>
                  <a:pt x="2084" y="737"/>
                </a:cubicBezTo>
                <a:cubicBezTo>
                  <a:pt x="2039" y="752"/>
                  <a:pt x="2009" y="795"/>
                  <a:pt x="1962" y="805"/>
                </a:cubicBezTo>
                <a:cubicBezTo>
                  <a:pt x="2001" y="800"/>
                  <a:pt x="1999" y="801"/>
                  <a:pt x="1962" y="826"/>
                </a:cubicBezTo>
                <a:cubicBezTo>
                  <a:pt x="1996" y="806"/>
                  <a:pt x="1998" y="807"/>
                  <a:pt x="1986" y="841"/>
                </a:cubicBezTo>
                <a:cubicBezTo>
                  <a:pt x="1999" y="810"/>
                  <a:pt x="2025" y="792"/>
                  <a:pt x="2058" y="809"/>
                </a:cubicBezTo>
                <a:cubicBezTo>
                  <a:pt x="2078" y="820"/>
                  <a:pt x="2120" y="780"/>
                  <a:pt x="2134" y="770"/>
                </a:cubicBezTo>
                <a:cubicBezTo>
                  <a:pt x="2187" y="734"/>
                  <a:pt x="2261" y="713"/>
                  <a:pt x="2269" y="633"/>
                </a:cubicBezTo>
                <a:cubicBezTo>
                  <a:pt x="2275" y="574"/>
                  <a:pt x="2397" y="540"/>
                  <a:pt x="2384" y="495"/>
                </a:cubicBezTo>
                <a:cubicBezTo>
                  <a:pt x="2373" y="458"/>
                  <a:pt x="2414" y="428"/>
                  <a:pt x="2401" y="386"/>
                </a:cubicBezTo>
                <a:cubicBezTo>
                  <a:pt x="2392" y="355"/>
                  <a:pt x="2352" y="395"/>
                  <a:pt x="2375" y="342"/>
                </a:cubicBezTo>
                <a:cubicBezTo>
                  <a:pt x="2444" y="378"/>
                  <a:pt x="2455" y="292"/>
                  <a:pt x="2491" y="256"/>
                </a:cubicBezTo>
                <a:cubicBezTo>
                  <a:pt x="2451" y="261"/>
                  <a:pt x="2468" y="212"/>
                  <a:pt x="2486" y="185"/>
                </a:cubicBezTo>
                <a:cubicBezTo>
                  <a:pt x="2487" y="188"/>
                  <a:pt x="2489" y="190"/>
                  <a:pt x="2490" y="193"/>
                </a:cubicBezTo>
                <a:lnTo>
                  <a:pt x="10133" y="184"/>
                </a:lnTo>
                <a:lnTo>
                  <a:pt x="10146" y="26"/>
                </a:lnTo>
                <a:cubicBezTo>
                  <a:pt x="10168" y="0"/>
                  <a:pt x="10237" y="44"/>
                  <a:pt x="10219" y="108"/>
                </a:cubicBezTo>
                <a:cubicBezTo>
                  <a:pt x="10189" y="227"/>
                  <a:pt x="10128" y="258"/>
                  <a:pt x="10274" y="277"/>
                </a:cubicBezTo>
                <a:cubicBezTo>
                  <a:pt x="10302" y="280"/>
                  <a:pt x="10385" y="286"/>
                  <a:pt x="10366" y="326"/>
                </a:cubicBezTo>
                <a:cubicBezTo>
                  <a:pt x="10435" y="349"/>
                  <a:pt x="10484" y="284"/>
                  <a:pt x="10565" y="289"/>
                </a:cubicBezTo>
                <a:cubicBezTo>
                  <a:pt x="10611" y="293"/>
                  <a:pt x="10650" y="320"/>
                  <a:pt x="10694" y="330"/>
                </a:cubicBezTo>
                <a:cubicBezTo>
                  <a:pt x="10680" y="354"/>
                  <a:pt x="10693" y="370"/>
                  <a:pt x="10719" y="371"/>
                </a:cubicBezTo>
                <a:cubicBezTo>
                  <a:pt x="10700" y="393"/>
                  <a:pt x="10721" y="449"/>
                  <a:pt x="10740" y="421"/>
                </a:cubicBezTo>
                <a:cubicBezTo>
                  <a:pt x="10783" y="356"/>
                  <a:pt x="10806" y="434"/>
                  <a:pt x="10877" y="450"/>
                </a:cubicBezTo>
                <a:cubicBezTo>
                  <a:pt x="10873" y="463"/>
                  <a:pt x="10873" y="479"/>
                  <a:pt x="10886" y="486"/>
                </a:cubicBezTo>
                <a:cubicBezTo>
                  <a:pt x="10967" y="517"/>
                  <a:pt x="11054" y="434"/>
                  <a:pt x="11135" y="434"/>
                </a:cubicBezTo>
                <a:cubicBezTo>
                  <a:pt x="11104" y="492"/>
                  <a:pt x="11203" y="482"/>
                  <a:pt x="11231" y="479"/>
                </a:cubicBezTo>
                <a:cubicBezTo>
                  <a:pt x="11318" y="473"/>
                  <a:pt x="11323" y="526"/>
                  <a:pt x="11438" y="507"/>
                </a:cubicBezTo>
                <a:cubicBezTo>
                  <a:pt x="11266" y="560"/>
                  <a:pt x="11086" y="620"/>
                  <a:pt x="10927" y="705"/>
                </a:cubicBezTo>
                <a:cubicBezTo>
                  <a:pt x="10861" y="740"/>
                  <a:pt x="10801" y="786"/>
                  <a:pt x="10735" y="823"/>
                </a:cubicBezTo>
                <a:cubicBezTo>
                  <a:pt x="10662" y="863"/>
                  <a:pt x="10578" y="888"/>
                  <a:pt x="10512" y="941"/>
                </a:cubicBezTo>
                <a:cubicBezTo>
                  <a:pt x="10570" y="1030"/>
                  <a:pt x="10835" y="885"/>
                  <a:pt x="10910" y="879"/>
                </a:cubicBezTo>
                <a:cubicBezTo>
                  <a:pt x="10901" y="920"/>
                  <a:pt x="10857" y="969"/>
                  <a:pt x="10821" y="989"/>
                </a:cubicBezTo>
                <a:cubicBezTo>
                  <a:pt x="10841" y="995"/>
                  <a:pt x="10877" y="969"/>
                  <a:pt x="10890" y="979"/>
                </a:cubicBezTo>
                <a:cubicBezTo>
                  <a:pt x="10912" y="998"/>
                  <a:pt x="10907" y="1003"/>
                  <a:pt x="10942" y="1003"/>
                </a:cubicBezTo>
                <a:cubicBezTo>
                  <a:pt x="11004" y="1003"/>
                  <a:pt x="11065" y="964"/>
                  <a:pt x="11120" y="940"/>
                </a:cubicBezTo>
                <a:cubicBezTo>
                  <a:pt x="11185" y="912"/>
                  <a:pt x="11254" y="929"/>
                  <a:pt x="11315" y="899"/>
                </a:cubicBezTo>
                <a:cubicBezTo>
                  <a:pt x="11397" y="860"/>
                  <a:pt x="11477" y="829"/>
                  <a:pt x="11555" y="781"/>
                </a:cubicBezTo>
                <a:cubicBezTo>
                  <a:pt x="11542" y="811"/>
                  <a:pt x="11564" y="831"/>
                  <a:pt x="11569" y="858"/>
                </a:cubicBezTo>
                <a:cubicBezTo>
                  <a:pt x="11575" y="887"/>
                  <a:pt x="11543" y="910"/>
                  <a:pt x="11537" y="936"/>
                </a:cubicBezTo>
                <a:cubicBezTo>
                  <a:pt x="11551" y="923"/>
                  <a:pt x="11677" y="841"/>
                  <a:pt x="11602" y="912"/>
                </a:cubicBezTo>
                <a:cubicBezTo>
                  <a:pt x="11680" y="852"/>
                  <a:pt x="11741" y="904"/>
                  <a:pt x="11781" y="976"/>
                </a:cubicBezTo>
                <a:cubicBezTo>
                  <a:pt x="11818" y="1044"/>
                  <a:pt x="11860" y="1018"/>
                  <a:pt x="11923" y="1041"/>
                </a:cubicBezTo>
                <a:cubicBezTo>
                  <a:pt x="12009" y="1073"/>
                  <a:pt x="12092" y="993"/>
                  <a:pt x="12173" y="973"/>
                </a:cubicBezTo>
                <a:cubicBezTo>
                  <a:pt x="12221" y="960"/>
                  <a:pt x="12270" y="971"/>
                  <a:pt x="12319" y="967"/>
                </a:cubicBezTo>
                <a:cubicBezTo>
                  <a:pt x="12380" y="963"/>
                  <a:pt x="12441" y="947"/>
                  <a:pt x="12502" y="939"/>
                </a:cubicBezTo>
                <a:cubicBezTo>
                  <a:pt x="12482" y="971"/>
                  <a:pt x="12462" y="1002"/>
                  <a:pt x="12454" y="1039"/>
                </a:cubicBezTo>
                <a:cubicBezTo>
                  <a:pt x="12512" y="1053"/>
                  <a:pt x="12565" y="1047"/>
                  <a:pt x="12620" y="1040"/>
                </a:cubicBezTo>
                <a:cubicBezTo>
                  <a:pt x="12669" y="1033"/>
                  <a:pt x="12654" y="1129"/>
                  <a:pt x="12614" y="1137"/>
                </a:cubicBezTo>
                <a:cubicBezTo>
                  <a:pt x="12653" y="1140"/>
                  <a:pt x="12657" y="1183"/>
                  <a:pt x="12680" y="1206"/>
                </a:cubicBezTo>
                <a:cubicBezTo>
                  <a:pt x="12623" y="1259"/>
                  <a:pt x="12529" y="1175"/>
                  <a:pt x="12464" y="1213"/>
                </a:cubicBezTo>
                <a:cubicBezTo>
                  <a:pt x="12461" y="1214"/>
                  <a:pt x="12421" y="1259"/>
                  <a:pt x="12423" y="1259"/>
                </a:cubicBezTo>
                <a:cubicBezTo>
                  <a:pt x="12384" y="1261"/>
                  <a:pt x="12383" y="1206"/>
                  <a:pt x="12349" y="1192"/>
                </a:cubicBezTo>
                <a:cubicBezTo>
                  <a:pt x="12246" y="1152"/>
                  <a:pt x="12184" y="1227"/>
                  <a:pt x="12084" y="1222"/>
                </a:cubicBezTo>
                <a:cubicBezTo>
                  <a:pt x="11978" y="1216"/>
                  <a:pt x="11933" y="1314"/>
                  <a:pt x="11840" y="1339"/>
                </a:cubicBezTo>
                <a:cubicBezTo>
                  <a:pt x="11855" y="1303"/>
                  <a:pt x="11891" y="1284"/>
                  <a:pt x="11917" y="1256"/>
                </a:cubicBezTo>
                <a:cubicBezTo>
                  <a:pt x="11853" y="1267"/>
                  <a:pt x="11826" y="1306"/>
                  <a:pt x="11768" y="1321"/>
                </a:cubicBezTo>
                <a:cubicBezTo>
                  <a:pt x="11772" y="1299"/>
                  <a:pt x="11781" y="1278"/>
                  <a:pt x="11795" y="1259"/>
                </a:cubicBezTo>
                <a:cubicBezTo>
                  <a:pt x="11692" y="1297"/>
                  <a:pt x="11605" y="1426"/>
                  <a:pt x="11520" y="1494"/>
                </a:cubicBezTo>
                <a:cubicBezTo>
                  <a:pt x="11499" y="1511"/>
                  <a:pt x="11490" y="1539"/>
                  <a:pt x="11468" y="1556"/>
                </a:cubicBezTo>
                <a:cubicBezTo>
                  <a:pt x="11444" y="1575"/>
                  <a:pt x="11410" y="1573"/>
                  <a:pt x="11385" y="1592"/>
                </a:cubicBezTo>
                <a:cubicBezTo>
                  <a:pt x="11346" y="1621"/>
                  <a:pt x="11293" y="1669"/>
                  <a:pt x="11284" y="1719"/>
                </a:cubicBezTo>
                <a:cubicBezTo>
                  <a:pt x="11358" y="1705"/>
                  <a:pt x="11430" y="1581"/>
                  <a:pt x="11512" y="1613"/>
                </a:cubicBezTo>
                <a:cubicBezTo>
                  <a:pt x="11541" y="1625"/>
                  <a:pt x="11442" y="1716"/>
                  <a:pt x="11432" y="1728"/>
                </a:cubicBezTo>
                <a:cubicBezTo>
                  <a:pt x="11397" y="1768"/>
                  <a:pt x="11379" y="1823"/>
                  <a:pt x="11341" y="1859"/>
                </a:cubicBezTo>
                <a:cubicBezTo>
                  <a:pt x="11262" y="1934"/>
                  <a:pt x="11230" y="2024"/>
                  <a:pt x="11156" y="2103"/>
                </a:cubicBezTo>
                <a:cubicBezTo>
                  <a:pt x="11028" y="2239"/>
                  <a:pt x="11085" y="2325"/>
                  <a:pt x="11032" y="2391"/>
                </a:cubicBezTo>
                <a:cubicBezTo>
                  <a:pt x="10976" y="2461"/>
                  <a:pt x="10946" y="2620"/>
                  <a:pt x="10973" y="2707"/>
                </a:cubicBezTo>
                <a:cubicBezTo>
                  <a:pt x="11015" y="2841"/>
                  <a:pt x="11380" y="2618"/>
                  <a:pt x="11503" y="2356"/>
                </a:cubicBezTo>
                <a:cubicBezTo>
                  <a:pt x="11525" y="2310"/>
                  <a:pt x="11525" y="2199"/>
                  <a:pt x="11572" y="2174"/>
                </a:cubicBezTo>
                <a:cubicBezTo>
                  <a:pt x="11496" y="2127"/>
                  <a:pt x="11561" y="2042"/>
                  <a:pt x="11596" y="1992"/>
                </a:cubicBezTo>
                <a:cubicBezTo>
                  <a:pt x="11619" y="1960"/>
                  <a:pt x="11614" y="1926"/>
                  <a:pt x="11630" y="1893"/>
                </a:cubicBezTo>
                <a:cubicBezTo>
                  <a:pt x="11647" y="1858"/>
                  <a:pt x="11702" y="1831"/>
                  <a:pt x="11728" y="1801"/>
                </a:cubicBezTo>
                <a:cubicBezTo>
                  <a:pt x="11757" y="1768"/>
                  <a:pt x="11768" y="1735"/>
                  <a:pt x="11786" y="1695"/>
                </a:cubicBezTo>
                <a:cubicBezTo>
                  <a:pt x="11802" y="1659"/>
                  <a:pt x="11836" y="1656"/>
                  <a:pt x="11863" y="1634"/>
                </a:cubicBezTo>
                <a:cubicBezTo>
                  <a:pt x="11898" y="1606"/>
                  <a:pt x="11900" y="1588"/>
                  <a:pt x="11946" y="1578"/>
                </a:cubicBezTo>
                <a:cubicBezTo>
                  <a:pt x="12000" y="1567"/>
                  <a:pt x="12027" y="1510"/>
                  <a:pt x="12077" y="1491"/>
                </a:cubicBezTo>
                <a:cubicBezTo>
                  <a:pt x="12045" y="1531"/>
                  <a:pt x="12035" y="1586"/>
                  <a:pt x="11997" y="1621"/>
                </a:cubicBezTo>
                <a:cubicBezTo>
                  <a:pt x="12020" y="1610"/>
                  <a:pt x="12039" y="1594"/>
                  <a:pt x="12053" y="1574"/>
                </a:cubicBezTo>
                <a:cubicBezTo>
                  <a:pt x="12049" y="1599"/>
                  <a:pt x="12034" y="1621"/>
                  <a:pt x="12015" y="1636"/>
                </a:cubicBezTo>
                <a:cubicBezTo>
                  <a:pt x="12077" y="1610"/>
                  <a:pt x="12103" y="1548"/>
                  <a:pt x="12131" y="1492"/>
                </a:cubicBezTo>
                <a:cubicBezTo>
                  <a:pt x="12166" y="1422"/>
                  <a:pt x="12243" y="1449"/>
                  <a:pt x="12300" y="1416"/>
                </a:cubicBezTo>
                <a:cubicBezTo>
                  <a:pt x="12204" y="1401"/>
                  <a:pt x="12344" y="1292"/>
                  <a:pt x="12386" y="1284"/>
                </a:cubicBezTo>
                <a:cubicBezTo>
                  <a:pt x="12432" y="1276"/>
                  <a:pt x="12588" y="1394"/>
                  <a:pt x="12654" y="1422"/>
                </a:cubicBezTo>
                <a:cubicBezTo>
                  <a:pt x="12704" y="1443"/>
                  <a:pt x="12726" y="1511"/>
                  <a:pt x="12680" y="1533"/>
                </a:cubicBezTo>
                <a:cubicBezTo>
                  <a:pt x="12636" y="1555"/>
                  <a:pt x="12651" y="1621"/>
                  <a:pt x="12643" y="1660"/>
                </a:cubicBezTo>
                <a:cubicBezTo>
                  <a:pt x="12633" y="1707"/>
                  <a:pt x="12595" y="1787"/>
                  <a:pt x="12546" y="1803"/>
                </a:cubicBezTo>
                <a:cubicBezTo>
                  <a:pt x="12492" y="1820"/>
                  <a:pt x="12478" y="1876"/>
                  <a:pt x="12428" y="1898"/>
                </a:cubicBezTo>
                <a:cubicBezTo>
                  <a:pt x="12381" y="1920"/>
                  <a:pt x="12319" y="1945"/>
                  <a:pt x="12309" y="2004"/>
                </a:cubicBezTo>
                <a:cubicBezTo>
                  <a:pt x="12296" y="2081"/>
                  <a:pt x="12399" y="2020"/>
                  <a:pt x="12420" y="2014"/>
                </a:cubicBezTo>
                <a:cubicBezTo>
                  <a:pt x="12464" y="2001"/>
                  <a:pt x="12625" y="1828"/>
                  <a:pt x="12675" y="1901"/>
                </a:cubicBezTo>
                <a:cubicBezTo>
                  <a:pt x="12714" y="1957"/>
                  <a:pt x="12658" y="2097"/>
                  <a:pt x="12651" y="2156"/>
                </a:cubicBezTo>
                <a:cubicBezTo>
                  <a:pt x="12648" y="2188"/>
                  <a:pt x="12638" y="2239"/>
                  <a:pt x="12620" y="2287"/>
                </a:cubicBezTo>
                <a:cubicBezTo>
                  <a:pt x="12581" y="2334"/>
                  <a:pt x="12568" y="2388"/>
                  <a:pt x="12524" y="2411"/>
                </a:cubicBezTo>
                <a:cubicBezTo>
                  <a:pt x="12514" y="2418"/>
                  <a:pt x="12503" y="2420"/>
                  <a:pt x="12494" y="2420"/>
                </a:cubicBezTo>
                <a:cubicBezTo>
                  <a:pt x="12529" y="2384"/>
                  <a:pt x="12482" y="2364"/>
                  <a:pt x="12457" y="2395"/>
                </a:cubicBezTo>
                <a:cubicBezTo>
                  <a:pt x="12407" y="2458"/>
                  <a:pt x="12431" y="2479"/>
                  <a:pt x="12360" y="2501"/>
                </a:cubicBezTo>
                <a:cubicBezTo>
                  <a:pt x="12314" y="2516"/>
                  <a:pt x="12280" y="2586"/>
                  <a:pt x="12234" y="2623"/>
                </a:cubicBezTo>
                <a:cubicBezTo>
                  <a:pt x="12211" y="2641"/>
                  <a:pt x="12102" y="2709"/>
                  <a:pt x="12164" y="2731"/>
                </a:cubicBezTo>
                <a:cubicBezTo>
                  <a:pt x="12236" y="2757"/>
                  <a:pt x="12218" y="2735"/>
                  <a:pt x="12255" y="2777"/>
                </a:cubicBezTo>
                <a:cubicBezTo>
                  <a:pt x="12269" y="2788"/>
                  <a:pt x="12302" y="2777"/>
                  <a:pt x="12321" y="2788"/>
                </a:cubicBezTo>
                <a:cubicBezTo>
                  <a:pt x="12290" y="2795"/>
                  <a:pt x="12257" y="2794"/>
                  <a:pt x="12229" y="2809"/>
                </a:cubicBezTo>
                <a:cubicBezTo>
                  <a:pt x="12259" y="2826"/>
                  <a:pt x="12289" y="2801"/>
                  <a:pt x="12321" y="2806"/>
                </a:cubicBezTo>
                <a:cubicBezTo>
                  <a:pt x="12341" y="2809"/>
                  <a:pt x="12362" y="2820"/>
                  <a:pt x="12383" y="2820"/>
                </a:cubicBezTo>
                <a:cubicBezTo>
                  <a:pt x="12452" y="2822"/>
                  <a:pt x="12516" y="2791"/>
                  <a:pt x="12586" y="2793"/>
                </a:cubicBezTo>
                <a:cubicBezTo>
                  <a:pt x="12655" y="2795"/>
                  <a:pt x="12717" y="2735"/>
                  <a:pt x="12775" y="2707"/>
                </a:cubicBezTo>
                <a:cubicBezTo>
                  <a:pt x="12928" y="2633"/>
                  <a:pt x="13164" y="2612"/>
                  <a:pt x="13425" y="2451"/>
                </a:cubicBezTo>
                <a:cubicBezTo>
                  <a:pt x="13482" y="2416"/>
                  <a:pt x="13544" y="2384"/>
                  <a:pt x="13598" y="2345"/>
                </a:cubicBezTo>
                <a:cubicBezTo>
                  <a:pt x="13629" y="2323"/>
                  <a:pt x="13678" y="2296"/>
                  <a:pt x="13619" y="2294"/>
                </a:cubicBezTo>
                <a:cubicBezTo>
                  <a:pt x="13572" y="2279"/>
                  <a:pt x="13615" y="2200"/>
                  <a:pt x="13629" y="2169"/>
                </a:cubicBezTo>
                <a:cubicBezTo>
                  <a:pt x="13647" y="2130"/>
                  <a:pt x="13881" y="2118"/>
                  <a:pt x="13955" y="2131"/>
                </a:cubicBezTo>
                <a:cubicBezTo>
                  <a:pt x="13997" y="2138"/>
                  <a:pt x="14028" y="2185"/>
                  <a:pt x="14071" y="2174"/>
                </a:cubicBezTo>
                <a:cubicBezTo>
                  <a:pt x="14124" y="2161"/>
                  <a:pt x="14172" y="2169"/>
                  <a:pt x="14226" y="2163"/>
                </a:cubicBezTo>
                <a:cubicBezTo>
                  <a:pt x="14285" y="2156"/>
                  <a:pt x="14335" y="2118"/>
                  <a:pt x="14389" y="2096"/>
                </a:cubicBezTo>
                <a:cubicBezTo>
                  <a:pt x="14430" y="2080"/>
                  <a:pt x="14480" y="2081"/>
                  <a:pt x="14494" y="2030"/>
                </a:cubicBezTo>
                <a:cubicBezTo>
                  <a:pt x="14510" y="1978"/>
                  <a:pt x="14543" y="1942"/>
                  <a:pt x="14586" y="1909"/>
                </a:cubicBezTo>
                <a:cubicBezTo>
                  <a:pt x="14562" y="1920"/>
                  <a:pt x="14522" y="1929"/>
                  <a:pt x="14553" y="1886"/>
                </a:cubicBezTo>
                <a:cubicBezTo>
                  <a:pt x="14481" y="1935"/>
                  <a:pt x="14545" y="1826"/>
                  <a:pt x="14600" y="1801"/>
                </a:cubicBezTo>
                <a:cubicBezTo>
                  <a:pt x="14787" y="1697"/>
                  <a:pt x="14951" y="1596"/>
                  <a:pt x="15117" y="1556"/>
                </a:cubicBezTo>
                <a:lnTo>
                  <a:pt x="15993" y="1564"/>
                </a:lnTo>
                <a:cubicBezTo>
                  <a:pt x="16067" y="1564"/>
                  <a:pt x="16031" y="1570"/>
                  <a:pt x="16072" y="1502"/>
                </a:cubicBezTo>
                <a:cubicBezTo>
                  <a:pt x="16105" y="1449"/>
                  <a:pt x="16164" y="1469"/>
                  <a:pt x="16214" y="1439"/>
                </a:cubicBezTo>
                <a:cubicBezTo>
                  <a:pt x="16219" y="1449"/>
                  <a:pt x="16221" y="1459"/>
                  <a:pt x="16226" y="1469"/>
                </a:cubicBezTo>
                <a:cubicBezTo>
                  <a:pt x="16233" y="1465"/>
                  <a:pt x="16267" y="1445"/>
                  <a:pt x="16268" y="1435"/>
                </a:cubicBezTo>
                <a:cubicBezTo>
                  <a:pt x="16269" y="1405"/>
                  <a:pt x="16290" y="1431"/>
                  <a:pt x="16301" y="1415"/>
                </a:cubicBezTo>
                <a:cubicBezTo>
                  <a:pt x="16343" y="1349"/>
                  <a:pt x="16346" y="1347"/>
                  <a:pt x="16392" y="1318"/>
                </a:cubicBezTo>
                <a:cubicBezTo>
                  <a:pt x="16459" y="1276"/>
                  <a:pt x="16485" y="1241"/>
                  <a:pt x="16517" y="1169"/>
                </a:cubicBezTo>
                <a:cubicBezTo>
                  <a:pt x="16540" y="1120"/>
                  <a:pt x="16584" y="1106"/>
                  <a:pt x="16621" y="1070"/>
                </a:cubicBezTo>
                <a:cubicBezTo>
                  <a:pt x="16668" y="1024"/>
                  <a:pt x="16695" y="958"/>
                  <a:pt x="16746" y="912"/>
                </a:cubicBezTo>
                <a:cubicBezTo>
                  <a:pt x="16792" y="870"/>
                  <a:pt x="16840" y="831"/>
                  <a:pt x="16887" y="791"/>
                </a:cubicBezTo>
                <a:cubicBezTo>
                  <a:pt x="16904" y="777"/>
                  <a:pt x="17007" y="672"/>
                  <a:pt x="17024" y="704"/>
                </a:cubicBezTo>
                <a:cubicBezTo>
                  <a:pt x="17037" y="727"/>
                  <a:pt x="17024" y="759"/>
                  <a:pt x="17045" y="783"/>
                </a:cubicBezTo>
                <a:cubicBezTo>
                  <a:pt x="17088" y="830"/>
                  <a:pt x="17223" y="719"/>
                  <a:pt x="17282" y="758"/>
                </a:cubicBezTo>
                <a:cubicBezTo>
                  <a:pt x="17467" y="882"/>
                  <a:pt x="17084" y="1259"/>
                  <a:pt x="17201" y="1333"/>
                </a:cubicBezTo>
                <a:cubicBezTo>
                  <a:pt x="17225" y="1349"/>
                  <a:pt x="17259" y="1349"/>
                  <a:pt x="17232" y="1385"/>
                </a:cubicBezTo>
                <a:cubicBezTo>
                  <a:pt x="17210" y="1417"/>
                  <a:pt x="17182" y="1473"/>
                  <a:pt x="17220" y="1510"/>
                </a:cubicBezTo>
                <a:cubicBezTo>
                  <a:pt x="17231" y="1502"/>
                  <a:pt x="17264" y="1473"/>
                  <a:pt x="17277" y="1526"/>
                </a:cubicBezTo>
                <a:cubicBezTo>
                  <a:pt x="17287" y="1564"/>
                  <a:pt x="17248" y="1575"/>
                  <a:pt x="17243" y="1609"/>
                </a:cubicBezTo>
                <a:cubicBezTo>
                  <a:pt x="17294" y="1575"/>
                  <a:pt x="17300" y="1646"/>
                  <a:pt x="17186" y="1668"/>
                </a:cubicBezTo>
                <a:cubicBezTo>
                  <a:pt x="17153" y="1675"/>
                  <a:pt x="17126" y="1679"/>
                  <a:pt x="17097" y="1698"/>
                </a:cubicBezTo>
                <a:cubicBezTo>
                  <a:pt x="17077" y="1712"/>
                  <a:pt x="17002" y="1766"/>
                  <a:pt x="17029" y="1699"/>
                </a:cubicBezTo>
                <a:cubicBezTo>
                  <a:pt x="17002" y="1708"/>
                  <a:pt x="16983" y="1740"/>
                  <a:pt x="16952" y="1740"/>
                </a:cubicBezTo>
                <a:cubicBezTo>
                  <a:pt x="16929" y="1740"/>
                  <a:pt x="16934" y="1784"/>
                  <a:pt x="16908" y="1791"/>
                </a:cubicBezTo>
                <a:cubicBezTo>
                  <a:pt x="16908" y="1772"/>
                  <a:pt x="16908" y="1724"/>
                  <a:pt x="16876" y="1731"/>
                </a:cubicBezTo>
                <a:cubicBezTo>
                  <a:pt x="16840" y="1740"/>
                  <a:pt x="16818" y="1795"/>
                  <a:pt x="16812" y="1737"/>
                </a:cubicBezTo>
                <a:cubicBezTo>
                  <a:pt x="16810" y="1800"/>
                  <a:pt x="16768" y="1701"/>
                  <a:pt x="16762" y="1826"/>
                </a:cubicBezTo>
                <a:cubicBezTo>
                  <a:pt x="16715" y="1796"/>
                  <a:pt x="16720" y="1757"/>
                  <a:pt x="16729" y="1707"/>
                </a:cubicBezTo>
                <a:cubicBezTo>
                  <a:pt x="16718" y="1742"/>
                  <a:pt x="16678" y="1746"/>
                  <a:pt x="16655" y="1770"/>
                </a:cubicBezTo>
                <a:cubicBezTo>
                  <a:pt x="16629" y="1796"/>
                  <a:pt x="16617" y="1834"/>
                  <a:pt x="16593" y="1862"/>
                </a:cubicBezTo>
                <a:cubicBezTo>
                  <a:pt x="16535" y="1927"/>
                  <a:pt x="16483" y="1894"/>
                  <a:pt x="16430" y="1966"/>
                </a:cubicBezTo>
                <a:cubicBezTo>
                  <a:pt x="16423" y="1946"/>
                  <a:pt x="16418" y="1942"/>
                  <a:pt x="16426" y="1921"/>
                </a:cubicBezTo>
                <a:cubicBezTo>
                  <a:pt x="16417" y="1930"/>
                  <a:pt x="16407" y="1939"/>
                  <a:pt x="16397" y="1948"/>
                </a:cubicBezTo>
                <a:cubicBezTo>
                  <a:pt x="16416" y="1872"/>
                  <a:pt x="16360" y="1955"/>
                  <a:pt x="16355" y="1975"/>
                </a:cubicBezTo>
                <a:cubicBezTo>
                  <a:pt x="16358" y="1942"/>
                  <a:pt x="16362" y="1909"/>
                  <a:pt x="16388" y="1886"/>
                </a:cubicBezTo>
                <a:cubicBezTo>
                  <a:pt x="16370" y="1894"/>
                  <a:pt x="16356" y="1907"/>
                  <a:pt x="16346" y="1924"/>
                </a:cubicBezTo>
                <a:cubicBezTo>
                  <a:pt x="16377" y="1917"/>
                  <a:pt x="16336" y="2001"/>
                  <a:pt x="16320" y="2013"/>
                </a:cubicBezTo>
                <a:cubicBezTo>
                  <a:pt x="16318" y="2000"/>
                  <a:pt x="16316" y="1987"/>
                  <a:pt x="16314" y="1975"/>
                </a:cubicBezTo>
                <a:cubicBezTo>
                  <a:pt x="16299" y="1987"/>
                  <a:pt x="16256" y="2032"/>
                  <a:pt x="16305" y="1969"/>
                </a:cubicBezTo>
                <a:cubicBezTo>
                  <a:pt x="16251" y="2026"/>
                  <a:pt x="16284" y="1976"/>
                  <a:pt x="16293" y="1957"/>
                </a:cubicBezTo>
                <a:cubicBezTo>
                  <a:pt x="16260" y="1978"/>
                  <a:pt x="16193" y="1998"/>
                  <a:pt x="16190" y="2044"/>
                </a:cubicBezTo>
                <a:cubicBezTo>
                  <a:pt x="16189" y="2057"/>
                  <a:pt x="16123" y="2115"/>
                  <a:pt x="16109" y="2123"/>
                </a:cubicBezTo>
                <a:cubicBezTo>
                  <a:pt x="16053" y="2157"/>
                  <a:pt x="15849" y="2331"/>
                  <a:pt x="15940" y="2399"/>
                </a:cubicBezTo>
                <a:cubicBezTo>
                  <a:pt x="15911" y="2416"/>
                  <a:pt x="15797" y="2459"/>
                  <a:pt x="15802" y="2503"/>
                </a:cubicBezTo>
                <a:cubicBezTo>
                  <a:pt x="15804" y="2524"/>
                  <a:pt x="15852" y="2531"/>
                  <a:pt x="15864" y="2550"/>
                </a:cubicBezTo>
                <a:cubicBezTo>
                  <a:pt x="15892" y="2597"/>
                  <a:pt x="15849" y="2654"/>
                  <a:pt x="15901" y="2701"/>
                </a:cubicBezTo>
                <a:cubicBezTo>
                  <a:pt x="15944" y="2740"/>
                  <a:pt x="16031" y="2702"/>
                  <a:pt x="16040" y="2646"/>
                </a:cubicBezTo>
                <a:cubicBezTo>
                  <a:pt x="16004" y="2646"/>
                  <a:pt x="16034" y="2610"/>
                  <a:pt x="15999" y="2586"/>
                </a:cubicBezTo>
                <a:cubicBezTo>
                  <a:pt x="16062" y="2583"/>
                  <a:pt x="16052" y="2676"/>
                  <a:pt x="16032" y="2711"/>
                </a:cubicBezTo>
                <a:cubicBezTo>
                  <a:pt x="16008" y="2752"/>
                  <a:pt x="15851" y="2779"/>
                  <a:pt x="15806" y="2773"/>
                </a:cubicBezTo>
                <a:cubicBezTo>
                  <a:pt x="15815" y="2752"/>
                  <a:pt x="15825" y="2731"/>
                  <a:pt x="15836" y="2711"/>
                </a:cubicBezTo>
                <a:cubicBezTo>
                  <a:pt x="15774" y="2743"/>
                  <a:pt x="15708" y="2789"/>
                  <a:pt x="15640" y="2794"/>
                </a:cubicBezTo>
                <a:cubicBezTo>
                  <a:pt x="15653" y="2763"/>
                  <a:pt x="15660" y="2728"/>
                  <a:pt x="15687" y="2705"/>
                </a:cubicBezTo>
                <a:cubicBezTo>
                  <a:pt x="15658" y="2720"/>
                  <a:pt x="15625" y="2759"/>
                  <a:pt x="15619" y="2705"/>
                </a:cubicBezTo>
                <a:cubicBezTo>
                  <a:pt x="15565" y="2772"/>
                  <a:pt x="15562" y="2834"/>
                  <a:pt x="15464" y="2850"/>
                </a:cubicBezTo>
                <a:cubicBezTo>
                  <a:pt x="15444" y="2853"/>
                  <a:pt x="15284" y="2878"/>
                  <a:pt x="15287" y="2842"/>
                </a:cubicBezTo>
                <a:cubicBezTo>
                  <a:pt x="15284" y="2907"/>
                  <a:pt x="15171" y="2856"/>
                  <a:pt x="15055" y="2903"/>
                </a:cubicBezTo>
                <a:cubicBezTo>
                  <a:pt x="14944" y="2947"/>
                  <a:pt x="14843" y="2980"/>
                  <a:pt x="14748" y="3051"/>
                </a:cubicBezTo>
                <a:cubicBezTo>
                  <a:pt x="14795" y="2993"/>
                  <a:pt x="14830" y="2941"/>
                  <a:pt x="14820" y="2862"/>
                </a:cubicBezTo>
                <a:cubicBezTo>
                  <a:pt x="14806" y="2949"/>
                  <a:pt x="14744" y="3068"/>
                  <a:pt x="14708" y="3081"/>
                </a:cubicBezTo>
                <a:cubicBezTo>
                  <a:pt x="14630" y="3105"/>
                  <a:pt x="14624" y="3165"/>
                  <a:pt x="14707" y="3174"/>
                </a:cubicBezTo>
                <a:cubicBezTo>
                  <a:pt x="14692" y="3251"/>
                  <a:pt x="14641" y="3319"/>
                  <a:pt x="14600" y="3385"/>
                </a:cubicBezTo>
                <a:cubicBezTo>
                  <a:pt x="14610" y="3365"/>
                  <a:pt x="14620" y="3345"/>
                  <a:pt x="14630" y="3325"/>
                </a:cubicBezTo>
                <a:cubicBezTo>
                  <a:pt x="14564" y="3324"/>
                  <a:pt x="14547" y="3505"/>
                  <a:pt x="14473" y="3499"/>
                </a:cubicBezTo>
                <a:cubicBezTo>
                  <a:pt x="14435" y="3496"/>
                  <a:pt x="14352" y="3696"/>
                  <a:pt x="14236" y="3703"/>
                </a:cubicBezTo>
                <a:cubicBezTo>
                  <a:pt x="14243" y="3684"/>
                  <a:pt x="14291" y="3637"/>
                  <a:pt x="14263" y="3618"/>
                </a:cubicBezTo>
                <a:cubicBezTo>
                  <a:pt x="14217" y="3586"/>
                  <a:pt x="14185" y="3584"/>
                  <a:pt x="14152" y="3531"/>
                </a:cubicBezTo>
                <a:cubicBezTo>
                  <a:pt x="14094" y="3434"/>
                  <a:pt x="14247" y="3403"/>
                  <a:pt x="14295" y="3361"/>
                </a:cubicBezTo>
                <a:cubicBezTo>
                  <a:pt x="14222" y="3392"/>
                  <a:pt x="14095" y="3438"/>
                  <a:pt x="14132" y="3542"/>
                </a:cubicBezTo>
                <a:cubicBezTo>
                  <a:pt x="14153" y="3602"/>
                  <a:pt x="14131" y="3661"/>
                  <a:pt x="14156" y="3724"/>
                </a:cubicBezTo>
                <a:cubicBezTo>
                  <a:pt x="14176" y="3775"/>
                  <a:pt x="14165" y="3812"/>
                  <a:pt x="14132" y="3830"/>
                </a:cubicBezTo>
                <a:cubicBezTo>
                  <a:pt x="14176" y="3839"/>
                  <a:pt x="14155" y="3881"/>
                  <a:pt x="14137" y="3904"/>
                </a:cubicBezTo>
                <a:cubicBezTo>
                  <a:pt x="14168" y="3837"/>
                  <a:pt x="14130" y="3898"/>
                  <a:pt x="14125" y="3913"/>
                </a:cubicBezTo>
                <a:cubicBezTo>
                  <a:pt x="14116" y="3936"/>
                  <a:pt x="14080" y="3953"/>
                  <a:pt x="14062" y="3969"/>
                </a:cubicBezTo>
                <a:cubicBezTo>
                  <a:pt x="14014" y="4013"/>
                  <a:pt x="13981" y="4061"/>
                  <a:pt x="13941" y="4112"/>
                </a:cubicBezTo>
                <a:cubicBezTo>
                  <a:pt x="13906" y="4158"/>
                  <a:pt x="13856" y="4192"/>
                  <a:pt x="13822" y="4237"/>
                </a:cubicBezTo>
                <a:cubicBezTo>
                  <a:pt x="13801" y="4264"/>
                  <a:pt x="13779" y="4336"/>
                  <a:pt x="13737" y="4335"/>
                </a:cubicBezTo>
                <a:cubicBezTo>
                  <a:pt x="13722" y="4268"/>
                  <a:pt x="13783" y="4199"/>
                  <a:pt x="13823" y="4153"/>
                </a:cubicBezTo>
                <a:cubicBezTo>
                  <a:pt x="13843" y="4131"/>
                  <a:pt x="13895" y="4055"/>
                  <a:pt x="13921" y="4050"/>
                </a:cubicBezTo>
                <a:cubicBezTo>
                  <a:pt x="13897" y="4040"/>
                  <a:pt x="13874" y="4043"/>
                  <a:pt x="13852" y="4059"/>
                </a:cubicBezTo>
                <a:cubicBezTo>
                  <a:pt x="13860" y="4030"/>
                  <a:pt x="13937" y="3973"/>
                  <a:pt x="13861" y="3973"/>
                </a:cubicBezTo>
                <a:cubicBezTo>
                  <a:pt x="13876" y="3954"/>
                  <a:pt x="13886" y="3933"/>
                  <a:pt x="13894" y="3910"/>
                </a:cubicBezTo>
                <a:cubicBezTo>
                  <a:pt x="13864" y="3960"/>
                  <a:pt x="13846" y="3887"/>
                  <a:pt x="13838" y="3955"/>
                </a:cubicBezTo>
                <a:cubicBezTo>
                  <a:pt x="13832" y="3939"/>
                  <a:pt x="13788" y="3910"/>
                  <a:pt x="13792" y="3894"/>
                </a:cubicBezTo>
                <a:cubicBezTo>
                  <a:pt x="13801" y="3865"/>
                  <a:pt x="13845" y="3850"/>
                  <a:pt x="13820" y="3815"/>
                </a:cubicBezTo>
                <a:cubicBezTo>
                  <a:pt x="13841" y="3816"/>
                  <a:pt x="13861" y="3821"/>
                  <a:pt x="13879" y="3830"/>
                </a:cubicBezTo>
                <a:cubicBezTo>
                  <a:pt x="13873" y="3805"/>
                  <a:pt x="13844" y="3754"/>
                  <a:pt x="13811" y="3774"/>
                </a:cubicBezTo>
                <a:cubicBezTo>
                  <a:pt x="13825" y="3732"/>
                  <a:pt x="13848" y="3760"/>
                  <a:pt x="13875" y="3743"/>
                </a:cubicBezTo>
                <a:cubicBezTo>
                  <a:pt x="13921" y="3715"/>
                  <a:pt x="13849" y="3696"/>
                  <a:pt x="13823" y="3717"/>
                </a:cubicBezTo>
                <a:cubicBezTo>
                  <a:pt x="13837" y="3669"/>
                  <a:pt x="13904" y="3687"/>
                  <a:pt x="13915" y="3631"/>
                </a:cubicBezTo>
                <a:cubicBezTo>
                  <a:pt x="13905" y="3640"/>
                  <a:pt x="13895" y="3648"/>
                  <a:pt x="13885" y="3655"/>
                </a:cubicBezTo>
                <a:cubicBezTo>
                  <a:pt x="13860" y="3574"/>
                  <a:pt x="13979" y="3552"/>
                  <a:pt x="14033" y="3545"/>
                </a:cubicBezTo>
                <a:cubicBezTo>
                  <a:pt x="14023" y="3538"/>
                  <a:pt x="14013" y="3530"/>
                  <a:pt x="14004" y="3521"/>
                </a:cubicBezTo>
                <a:cubicBezTo>
                  <a:pt x="14027" y="3510"/>
                  <a:pt x="14045" y="3495"/>
                  <a:pt x="14060" y="3474"/>
                </a:cubicBezTo>
                <a:cubicBezTo>
                  <a:pt x="14040" y="3487"/>
                  <a:pt x="14019" y="3498"/>
                  <a:pt x="13998" y="3510"/>
                </a:cubicBezTo>
                <a:cubicBezTo>
                  <a:pt x="14007" y="3499"/>
                  <a:pt x="14016" y="3488"/>
                  <a:pt x="14025" y="3477"/>
                </a:cubicBezTo>
                <a:cubicBezTo>
                  <a:pt x="13994" y="3473"/>
                  <a:pt x="13979" y="3491"/>
                  <a:pt x="13964" y="3514"/>
                </a:cubicBezTo>
                <a:cubicBezTo>
                  <a:pt x="13954" y="3531"/>
                  <a:pt x="13895" y="3580"/>
                  <a:pt x="13932" y="3518"/>
                </a:cubicBezTo>
                <a:cubicBezTo>
                  <a:pt x="13916" y="3531"/>
                  <a:pt x="13904" y="3547"/>
                  <a:pt x="13897" y="3566"/>
                </a:cubicBezTo>
                <a:cubicBezTo>
                  <a:pt x="13885" y="3509"/>
                  <a:pt x="13831" y="3575"/>
                  <a:pt x="13835" y="3602"/>
                </a:cubicBezTo>
                <a:cubicBezTo>
                  <a:pt x="13824" y="3597"/>
                  <a:pt x="13813" y="3592"/>
                  <a:pt x="13802" y="3587"/>
                </a:cubicBezTo>
                <a:cubicBezTo>
                  <a:pt x="13806" y="3609"/>
                  <a:pt x="13816" y="3629"/>
                  <a:pt x="13831" y="3646"/>
                </a:cubicBezTo>
                <a:cubicBezTo>
                  <a:pt x="13794" y="3650"/>
                  <a:pt x="13799" y="3656"/>
                  <a:pt x="13823" y="3679"/>
                </a:cubicBezTo>
                <a:cubicBezTo>
                  <a:pt x="13738" y="3626"/>
                  <a:pt x="13761" y="3890"/>
                  <a:pt x="13739" y="3916"/>
                </a:cubicBezTo>
                <a:cubicBezTo>
                  <a:pt x="13695" y="3887"/>
                  <a:pt x="13687" y="3843"/>
                  <a:pt x="13704" y="3795"/>
                </a:cubicBezTo>
                <a:cubicBezTo>
                  <a:pt x="13690" y="3834"/>
                  <a:pt x="13680" y="3869"/>
                  <a:pt x="13709" y="3905"/>
                </a:cubicBezTo>
                <a:cubicBezTo>
                  <a:pt x="13732" y="3933"/>
                  <a:pt x="13762" y="3974"/>
                  <a:pt x="13725" y="4005"/>
                </a:cubicBezTo>
                <a:cubicBezTo>
                  <a:pt x="13713" y="3959"/>
                  <a:pt x="13605" y="3959"/>
                  <a:pt x="13624" y="3904"/>
                </a:cubicBezTo>
                <a:cubicBezTo>
                  <a:pt x="13608" y="3902"/>
                  <a:pt x="13604" y="3911"/>
                  <a:pt x="13612" y="3934"/>
                </a:cubicBezTo>
                <a:cubicBezTo>
                  <a:pt x="13591" y="3923"/>
                  <a:pt x="13575" y="3903"/>
                  <a:pt x="13567" y="3881"/>
                </a:cubicBezTo>
                <a:cubicBezTo>
                  <a:pt x="13519" y="3924"/>
                  <a:pt x="13496" y="3868"/>
                  <a:pt x="13538" y="3829"/>
                </a:cubicBezTo>
                <a:cubicBezTo>
                  <a:pt x="13570" y="3799"/>
                  <a:pt x="13643" y="3770"/>
                  <a:pt x="13618" y="3715"/>
                </a:cubicBezTo>
                <a:cubicBezTo>
                  <a:pt x="13620" y="3771"/>
                  <a:pt x="13454" y="3875"/>
                  <a:pt x="13489" y="3907"/>
                </a:cubicBezTo>
                <a:cubicBezTo>
                  <a:pt x="13511" y="3926"/>
                  <a:pt x="13546" y="3901"/>
                  <a:pt x="13564" y="3931"/>
                </a:cubicBezTo>
                <a:cubicBezTo>
                  <a:pt x="13593" y="3981"/>
                  <a:pt x="13602" y="3967"/>
                  <a:pt x="13655" y="3981"/>
                </a:cubicBezTo>
                <a:cubicBezTo>
                  <a:pt x="13677" y="3987"/>
                  <a:pt x="13692" y="4034"/>
                  <a:pt x="13711" y="4049"/>
                </a:cubicBezTo>
                <a:cubicBezTo>
                  <a:pt x="13742" y="4076"/>
                  <a:pt x="13737" y="4090"/>
                  <a:pt x="13709" y="4122"/>
                </a:cubicBezTo>
                <a:cubicBezTo>
                  <a:pt x="13633" y="4206"/>
                  <a:pt x="13586" y="4078"/>
                  <a:pt x="13558" y="4017"/>
                </a:cubicBezTo>
                <a:cubicBezTo>
                  <a:pt x="13556" y="4073"/>
                  <a:pt x="13600" y="4156"/>
                  <a:pt x="13648" y="4183"/>
                </a:cubicBezTo>
                <a:cubicBezTo>
                  <a:pt x="13706" y="4217"/>
                  <a:pt x="13694" y="4267"/>
                  <a:pt x="13621" y="4255"/>
                </a:cubicBezTo>
                <a:cubicBezTo>
                  <a:pt x="13625" y="4266"/>
                  <a:pt x="13629" y="4276"/>
                  <a:pt x="13633" y="4288"/>
                </a:cubicBezTo>
                <a:cubicBezTo>
                  <a:pt x="13587" y="4314"/>
                  <a:pt x="13564" y="4244"/>
                  <a:pt x="13541" y="4225"/>
                </a:cubicBezTo>
                <a:cubicBezTo>
                  <a:pt x="13564" y="4285"/>
                  <a:pt x="13691" y="4366"/>
                  <a:pt x="13582" y="4403"/>
                </a:cubicBezTo>
                <a:cubicBezTo>
                  <a:pt x="13545" y="4297"/>
                  <a:pt x="13476" y="4305"/>
                  <a:pt x="13380" y="4270"/>
                </a:cubicBezTo>
                <a:cubicBezTo>
                  <a:pt x="13390" y="4290"/>
                  <a:pt x="13455" y="4294"/>
                  <a:pt x="13479" y="4312"/>
                </a:cubicBezTo>
                <a:cubicBezTo>
                  <a:pt x="13513" y="4336"/>
                  <a:pt x="13584" y="4396"/>
                  <a:pt x="13544" y="4442"/>
                </a:cubicBezTo>
                <a:cubicBezTo>
                  <a:pt x="13562" y="4422"/>
                  <a:pt x="13586" y="4424"/>
                  <a:pt x="13603" y="4445"/>
                </a:cubicBezTo>
                <a:cubicBezTo>
                  <a:pt x="13598" y="4397"/>
                  <a:pt x="13648" y="4413"/>
                  <a:pt x="13675" y="4421"/>
                </a:cubicBezTo>
                <a:cubicBezTo>
                  <a:pt x="13710" y="4431"/>
                  <a:pt x="13702" y="4458"/>
                  <a:pt x="13702" y="4492"/>
                </a:cubicBezTo>
                <a:cubicBezTo>
                  <a:pt x="13702" y="4536"/>
                  <a:pt x="13698" y="4579"/>
                  <a:pt x="13694" y="4623"/>
                </a:cubicBezTo>
                <a:cubicBezTo>
                  <a:pt x="13689" y="4679"/>
                  <a:pt x="13722" y="4740"/>
                  <a:pt x="13704" y="4795"/>
                </a:cubicBezTo>
                <a:cubicBezTo>
                  <a:pt x="13701" y="4747"/>
                  <a:pt x="13699" y="4698"/>
                  <a:pt x="13686" y="4651"/>
                </a:cubicBezTo>
                <a:cubicBezTo>
                  <a:pt x="13672" y="4606"/>
                  <a:pt x="13708" y="4560"/>
                  <a:pt x="13674" y="4519"/>
                </a:cubicBezTo>
                <a:cubicBezTo>
                  <a:pt x="13672" y="4535"/>
                  <a:pt x="13665" y="4567"/>
                  <a:pt x="13647" y="4537"/>
                </a:cubicBezTo>
                <a:cubicBezTo>
                  <a:pt x="13646" y="4595"/>
                  <a:pt x="13685" y="4655"/>
                  <a:pt x="13657" y="4712"/>
                </a:cubicBezTo>
                <a:cubicBezTo>
                  <a:pt x="13659" y="4689"/>
                  <a:pt x="13654" y="4668"/>
                  <a:pt x="13639" y="4650"/>
                </a:cubicBezTo>
                <a:cubicBezTo>
                  <a:pt x="13627" y="4682"/>
                  <a:pt x="13603" y="4685"/>
                  <a:pt x="13582" y="4659"/>
                </a:cubicBezTo>
                <a:cubicBezTo>
                  <a:pt x="13588" y="4669"/>
                  <a:pt x="13593" y="4680"/>
                  <a:pt x="13597" y="4691"/>
                </a:cubicBezTo>
                <a:cubicBezTo>
                  <a:pt x="13574" y="4706"/>
                  <a:pt x="13553" y="4703"/>
                  <a:pt x="13535" y="4682"/>
                </a:cubicBezTo>
                <a:cubicBezTo>
                  <a:pt x="13564" y="4743"/>
                  <a:pt x="13504" y="4696"/>
                  <a:pt x="13484" y="4685"/>
                </a:cubicBezTo>
                <a:cubicBezTo>
                  <a:pt x="13493" y="4695"/>
                  <a:pt x="13501" y="4705"/>
                  <a:pt x="13508" y="4715"/>
                </a:cubicBezTo>
                <a:cubicBezTo>
                  <a:pt x="13479" y="4722"/>
                  <a:pt x="13454" y="4755"/>
                  <a:pt x="13422" y="4736"/>
                </a:cubicBezTo>
                <a:cubicBezTo>
                  <a:pt x="13388" y="4715"/>
                  <a:pt x="13403" y="4669"/>
                  <a:pt x="13422" y="4644"/>
                </a:cubicBezTo>
                <a:cubicBezTo>
                  <a:pt x="13406" y="4657"/>
                  <a:pt x="13365" y="4753"/>
                  <a:pt x="13391" y="4769"/>
                </a:cubicBezTo>
                <a:cubicBezTo>
                  <a:pt x="13414" y="4784"/>
                  <a:pt x="13446" y="4751"/>
                  <a:pt x="13469" y="4760"/>
                </a:cubicBezTo>
                <a:cubicBezTo>
                  <a:pt x="13488" y="4767"/>
                  <a:pt x="13580" y="4735"/>
                  <a:pt x="13576" y="4777"/>
                </a:cubicBezTo>
                <a:cubicBezTo>
                  <a:pt x="13573" y="4806"/>
                  <a:pt x="13557" y="4848"/>
                  <a:pt x="13538" y="4869"/>
                </a:cubicBezTo>
                <a:cubicBezTo>
                  <a:pt x="13564" y="4861"/>
                  <a:pt x="13575" y="4838"/>
                  <a:pt x="13581" y="4813"/>
                </a:cubicBezTo>
                <a:cubicBezTo>
                  <a:pt x="13590" y="4780"/>
                  <a:pt x="13627" y="4790"/>
                  <a:pt x="13647" y="4768"/>
                </a:cubicBezTo>
                <a:cubicBezTo>
                  <a:pt x="13670" y="4815"/>
                  <a:pt x="13627" y="4847"/>
                  <a:pt x="13621" y="4890"/>
                </a:cubicBezTo>
                <a:cubicBezTo>
                  <a:pt x="13579" y="4860"/>
                  <a:pt x="13551" y="4929"/>
                  <a:pt x="13529" y="4952"/>
                </a:cubicBezTo>
                <a:cubicBezTo>
                  <a:pt x="13489" y="4995"/>
                  <a:pt x="13413" y="4971"/>
                  <a:pt x="13371" y="4944"/>
                </a:cubicBezTo>
                <a:cubicBezTo>
                  <a:pt x="13378" y="4933"/>
                  <a:pt x="13384" y="4923"/>
                  <a:pt x="13392" y="4914"/>
                </a:cubicBezTo>
                <a:cubicBezTo>
                  <a:pt x="13369" y="4919"/>
                  <a:pt x="13353" y="4936"/>
                  <a:pt x="13359" y="4961"/>
                </a:cubicBezTo>
                <a:cubicBezTo>
                  <a:pt x="13320" y="4942"/>
                  <a:pt x="13273" y="4947"/>
                  <a:pt x="13238" y="4920"/>
                </a:cubicBezTo>
                <a:cubicBezTo>
                  <a:pt x="13259" y="4943"/>
                  <a:pt x="13406" y="5000"/>
                  <a:pt x="13344" y="5024"/>
                </a:cubicBezTo>
                <a:cubicBezTo>
                  <a:pt x="13320" y="5033"/>
                  <a:pt x="13335" y="5063"/>
                  <a:pt x="13314" y="5078"/>
                </a:cubicBezTo>
                <a:cubicBezTo>
                  <a:pt x="13266" y="5111"/>
                  <a:pt x="13240" y="5108"/>
                  <a:pt x="13193" y="5071"/>
                </a:cubicBezTo>
                <a:cubicBezTo>
                  <a:pt x="13204" y="5187"/>
                  <a:pt x="13379" y="5062"/>
                  <a:pt x="13359" y="5122"/>
                </a:cubicBezTo>
                <a:cubicBezTo>
                  <a:pt x="13373" y="5114"/>
                  <a:pt x="13387" y="5108"/>
                  <a:pt x="13401" y="5104"/>
                </a:cubicBezTo>
                <a:cubicBezTo>
                  <a:pt x="13385" y="5130"/>
                  <a:pt x="13357" y="5163"/>
                  <a:pt x="13330" y="5178"/>
                </a:cubicBezTo>
                <a:cubicBezTo>
                  <a:pt x="13314" y="5186"/>
                  <a:pt x="13224" y="5179"/>
                  <a:pt x="13247" y="5202"/>
                </a:cubicBezTo>
                <a:cubicBezTo>
                  <a:pt x="13200" y="5194"/>
                  <a:pt x="13135" y="5187"/>
                  <a:pt x="13100" y="5218"/>
                </a:cubicBezTo>
                <a:cubicBezTo>
                  <a:pt x="13076" y="5240"/>
                  <a:pt x="13026" y="5276"/>
                  <a:pt x="13042" y="5214"/>
                </a:cubicBezTo>
                <a:cubicBezTo>
                  <a:pt x="13027" y="5227"/>
                  <a:pt x="13028" y="5252"/>
                  <a:pt x="13022" y="5269"/>
                </a:cubicBezTo>
                <a:cubicBezTo>
                  <a:pt x="13017" y="5288"/>
                  <a:pt x="12976" y="5296"/>
                  <a:pt x="12961" y="5304"/>
                </a:cubicBezTo>
                <a:cubicBezTo>
                  <a:pt x="12893" y="5341"/>
                  <a:pt x="12855" y="5406"/>
                  <a:pt x="12816" y="5469"/>
                </a:cubicBezTo>
                <a:cubicBezTo>
                  <a:pt x="12821" y="5450"/>
                  <a:pt x="12823" y="5430"/>
                  <a:pt x="12822" y="5410"/>
                </a:cubicBezTo>
                <a:cubicBezTo>
                  <a:pt x="12796" y="5525"/>
                  <a:pt x="12689" y="5488"/>
                  <a:pt x="12595" y="5516"/>
                </a:cubicBezTo>
                <a:cubicBezTo>
                  <a:pt x="12488" y="5548"/>
                  <a:pt x="12420" y="5643"/>
                  <a:pt x="12356" y="5727"/>
                </a:cubicBezTo>
                <a:cubicBezTo>
                  <a:pt x="12342" y="5709"/>
                  <a:pt x="12351" y="5685"/>
                  <a:pt x="12368" y="5668"/>
                </a:cubicBezTo>
                <a:cubicBezTo>
                  <a:pt x="12328" y="5688"/>
                  <a:pt x="12360" y="5752"/>
                  <a:pt x="12320" y="5760"/>
                </a:cubicBezTo>
                <a:cubicBezTo>
                  <a:pt x="12299" y="5764"/>
                  <a:pt x="12308" y="5779"/>
                  <a:pt x="12294" y="5791"/>
                </a:cubicBezTo>
                <a:cubicBezTo>
                  <a:pt x="12270" y="5814"/>
                  <a:pt x="12263" y="5791"/>
                  <a:pt x="12240" y="5805"/>
                </a:cubicBezTo>
                <a:cubicBezTo>
                  <a:pt x="12216" y="5819"/>
                  <a:pt x="12109" y="5951"/>
                  <a:pt x="12095" y="5870"/>
                </a:cubicBezTo>
                <a:cubicBezTo>
                  <a:pt x="12108" y="5937"/>
                  <a:pt x="12052" y="5946"/>
                  <a:pt x="12006" y="5970"/>
                </a:cubicBezTo>
                <a:cubicBezTo>
                  <a:pt x="11978" y="5985"/>
                  <a:pt x="11955" y="6000"/>
                  <a:pt x="11921" y="5994"/>
                </a:cubicBezTo>
                <a:cubicBezTo>
                  <a:pt x="11906" y="5991"/>
                  <a:pt x="11817" y="5994"/>
                  <a:pt x="11893" y="6006"/>
                </a:cubicBezTo>
                <a:cubicBezTo>
                  <a:pt x="11803" y="6024"/>
                  <a:pt x="11957" y="6013"/>
                  <a:pt x="11863" y="6051"/>
                </a:cubicBezTo>
                <a:cubicBezTo>
                  <a:pt x="11935" y="6044"/>
                  <a:pt x="11821" y="6104"/>
                  <a:pt x="11828" y="6033"/>
                </a:cubicBezTo>
                <a:cubicBezTo>
                  <a:pt x="11817" y="6114"/>
                  <a:pt x="11795" y="6021"/>
                  <a:pt x="11792" y="6003"/>
                </a:cubicBezTo>
                <a:cubicBezTo>
                  <a:pt x="11793" y="6030"/>
                  <a:pt x="11802" y="6055"/>
                  <a:pt x="11803" y="6082"/>
                </a:cubicBezTo>
                <a:cubicBezTo>
                  <a:pt x="11804" y="6114"/>
                  <a:pt x="11736" y="6167"/>
                  <a:pt x="11774" y="6104"/>
                </a:cubicBezTo>
                <a:cubicBezTo>
                  <a:pt x="11725" y="6174"/>
                  <a:pt x="11722" y="6201"/>
                  <a:pt x="11638" y="6226"/>
                </a:cubicBezTo>
                <a:cubicBezTo>
                  <a:pt x="11642" y="6236"/>
                  <a:pt x="11646" y="6246"/>
                  <a:pt x="11649" y="6256"/>
                </a:cubicBezTo>
                <a:cubicBezTo>
                  <a:pt x="11631" y="6268"/>
                  <a:pt x="11611" y="6269"/>
                  <a:pt x="11590" y="6262"/>
                </a:cubicBezTo>
                <a:cubicBezTo>
                  <a:pt x="11589" y="6273"/>
                  <a:pt x="11590" y="6284"/>
                  <a:pt x="11593" y="6294"/>
                </a:cubicBezTo>
                <a:cubicBezTo>
                  <a:pt x="11604" y="6291"/>
                  <a:pt x="11615" y="6287"/>
                  <a:pt x="11626" y="6283"/>
                </a:cubicBezTo>
                <a:cubicBezTo>
                  <a:pt x="11618" y="6319"/>
                  <a:pt x="11583" y="6335"/>
                  <a:pt x="11549" y="6333"/>
                </a:cubicBezTo>
                <a:cubicBezTo>
                  <a:pt x="11585" y="6353"/>
                  <a:pt x="11567" y="6408"/>
                  <a:pt x="11540" y="6381"/>
                </a:cubicBezTo>
                <a:cubicBezTo>
                  <a:pt x="11549" y="6429"/>
                  <a:pt x="11523" y="6410"/>
                  <a:pt x="11486" y="6401"/>
                </a:cubicBezTo>
                <a:cubicBezTo>
                  <a:pt x="11509" y="6409"/>
                  <a:pt x="11527" y="6423"/>
                  <a:pt x="11540" y="6443"/>
                </a:cubicBezTo>
                <a:cubicBezTo>
                  <a:pt x="11512" y="6470"/>
                  <a:pt x="11478" y="6467"/>
                  <a:pt x="11463" y="6508"/>
                </a:cubicBezTo>
                <a:cubicBezTo>
                  <a:pt x="11452" y="6538"/>
                  <a:pt x="11404" y="6612"/>
                  <a:pt x="11428" y="6642"/>
                </a:cubicBezTo>
                <a:cubicBezTo>
                  <a:pt x="11439" y="6652"/>
                  <a:pt x="11438" y="6661"/>
                  <a:pt x="11426" y="6669"/>
                </a:cubicBezTo>
                <a:cubicBezTo>
                  <a:pt x="11397" y="6689"/>
                  <a:pt x="11417" y="6696"/>
                  <a:pt x="11423" y="6728"/>
                </a:cubicBezTo>
                <a:cubicBezTo>
                  <a:pt x="11443" y="6858"/>
                  <a:pt x="11362" y="6964"/>
                  <a:pt x="11498" y="7337"/>
                </a:cubicBezTo>
                <a:cubicBezTo>
                  <a:pt x="11521" y="7401"/>
                  <a:pt x="11517" y="7414"/>
                  <a:pt x="11499" y="7475"/>
                </a:cubicBezTo>
                <a:cubicBezTo>
                  <a:pt x="11481" y="7534"/>
                  <a:pt x="11501" y="7589"/>
                  <a:pt x="11507" y="7648"/>
                </a:cubicBezTo>
                <a:cubicBezTo>
                  <a:pt x="11482" y="7587"/>
                  <a:pt x="11472" y="7522"/>
                  <a:pt x="11498" y="7459"/>
                </a:cubicBezTo>
                <a:cubicBezTo>
                  <a:pt x="11528" y="7388"/>
                  <a:pt x="11456" y="7404"/>
                  <a:pt x="11453" y="7345"/>
                </a:cubicBezTo>
                <a:cubicBezTo>
                  <a:pt x="11453" y="7478"/>
                  <a:pt x="11471" y="7572"/>
                  <a:pt x="11507" y="7698"/>
                </a:cubicBezTo>
                <a:cubicBezTo>
                  <a:pt x="11506" y="7684"/>
                  <a:pt x="11506" y="7671"/>
                  <a:pt x="11507" y="7657"/>
                </a:cubicBezTo>
                <a:cubicBezTo>
                  <a:pt x="11525" y="7726"/>
                  <a:pt x="11538" y="7800"/>
                  <a:pt x="11534" y="7871"/>
                </a:cubicBezTo>
                <a:cubicBezTo>
                  <a:pt x="11532" y="7861"/>
                  <a:pt x="11530" y="7850"/>
                  <a:pt x="11528" y="7840"/>
                </a:cubicBezTo>
                <a:cubicBezTo>
                  <a:pt x="11526" y="7859"/>
                  <a:pt x="11520" y="7876"/>
                  <a:pt x="11510" y="7889"/>
                </a:cubicBezTo>
                <a:cubicBezTo>
                  <a:pt x="11621" y="7873"/>
                  <a:pt x="11458" y="8439"/>
                  <a:pt x="11352" y="8568"/>
                </a:cubicBezTo>
                <a:cubicBezTo>
                  <a:pt x="11360" y="8561"/>
                  <a:pt x="11371" y="8556"/>
                  <a:pt x="11382" y="8554"/>
                </a:cubicBezTo>
                <a:cubicBezTo>
                  <a:pt x="11349" y="8598"/>
                  <a:pt x="11312" y="8638"/>
                  <a:pt x="11272" y="8675"/>
                </a:cubicBezTo>
                <a:cubicBezTo>
                  <a:pt x="11295" y="8655"/>
                  <a:pt x="11311" y="8616"/>
                  <a:pt x="11333" y="8587"/>
                </a:cubicBezTo>
                <a:cubicBezTo>
                  <a:pt x="11280" y="8635"/>
                  <a:pt x="11305" y="8550"/>
                  <a:pt x="11269" y="8600"/>
                </a:cubicBezTo>
                <a:cubicBezTo>
                  <a:pt x="11248" y="8630"/>
                  <a:pt x="11215" y="8600"/>
                  <a:pt x="11187" y="8610"/>
                </a:cubicBezTo>
                <a:cubicBezTo>
                  <a:pt x="11139" y="8628"/>
                  <a:pt x="11066" y="8605"/>
                  <a:pt x="11118" y="8548"/>
                </a:cubicBezTo>
                <a:cubicBezTo>
                  <a:pt x="11128" y="8569"/>
                  <a:pt x="11146" y="8586"/>
                  <a:pt x="11168" y="8592"/>
                </a:cubicBezTo>
                <a:cubicBezTo>
                  <a:pt x="11181" y="8560"/>
                  <a:pt x="11126" y="8527"/>
                  <a:pt x="11112" y="8503"/>
                </a:cubicBezTo>
                <a:cubicBezTo>
                  <a:pt x="11084" y="8449"/>
                  <a:pt x="11105" y="8391"/>
                  <a:pt x="11042" y="8353"/>
                </a:cubicBezTo>
                <a:cubicBezTo>
                  <a:pt x="11006" y="8331"/>
                  <a:pt x="10968" y="8328"/>
                  <a:pt x="10964" y="8278"/>
                </a:cubicBezTo>
                <a:cubicBezTo>
                  <a:pt x="10959" y="8228"/>
                  <a:pt x="10991" y="8158"/>
                  <a:pt x="10931" y="8129"/>
                </a:cubicBezTo>
                <a:cubicBezTo>
                  <a:pt x="10957" y="8121"/>
                  <a:pt x="10974" y="8101"/>
                  <a:pt x="10991" y="8081"/>
                </a:cubicBezTo>
                <a:cubicBezTo>
                  <a:pt x="10978" y="8093"/>
                  <a:pt x="10967" y="8107"/>
                  <a:pt x="10952" y="8117"/>
                </a:cubicBezTo>
                <a:cubicBezTo>
                  <a:pt x="10954" y="8112"/>
                  <a:pt x="10957" y="8106"/>
                  <a:pt x="10960" y="8102"/>
                </a:cubicBezTo>
                <a:cubicBezTo>
                  <a:pt x="10881" y="8170"/>
                  <a:pt x="10947" y="7974"/>
                  <a:pt x="10952" y="7969"/>
                </a:cubicBezTo>
                <a:cubicBezTo>
                  <a:pt x="10931" y="7983"/>
                  <a:pt x="10911" y="7982"/>
                  <a:pt x="10892" y="7966"/>
                </a:cubicBezTo>
                <a:cubicBezTo>
                  <a:pt x="10935" y="8015"/>
                  <a:pt x="10867" y="8025"/>
                  <a:pt x="10845" y="7966"/>
                </a:cubicBezTo>
                <a:cubicBezTo>
                  <a:pt x="10824" y="7912"/>
                  <a:pt x="10849" y="7818"/>
                  <a:pt x="10791" y="7782"/>
                </a:cubicBezTo>
                <a:cubicBezTo>
                  <a:pt x="10838" y="7779"/>
                  <a:pt x="10928" y="7671"/>
                  <a:pt x="10901" y="7625"/>
                </a:cubicBezTo>
                <a:cubicBezTo>
                  <a:pt x="10891" y="7631"/>
                  <a:pt x="10881" y="7638"/>
                  <a:pt x="10872" y="7645"/>
                </a:cubicBezTo>
                <a:cubicBezTo>
                  <a:pt x="10874" y="7620"/>
                  <a:pt x="10858" y="7599"/>
                  <a:pt x="10836" y="7589"/>
                </a:cubicBezTo>
                <a:cubicBezTo>
                  <a:pt x="10790" y="7657"/>
                  <a:pt x="10898" y="7608"/>
                  <a:pt x="10812" y="7711"/>
                </a:cubicBezTo>
                <a:cubicBezTo>
                  <a:pt x="10798" y="7688"/>
                  <a:pt x="10786" y="7659"/>
                  <a:pt x="10791" y="7711"/>
                </a:cubicBezTo>
                <a:cubicBezTo>
                  <a:pt x="10742" y="7551"/>
                  <a:pt x="10942" y="7445"/>
                  <a:pt x="10903" y="7246"/>
                </a:cubicBezTo>
                <a:cubicBezTo>
                  <a:pt x="10889" y="7177"/>
                  <a:pt x="10862" y="7199"/>
                  <a:pt x="10820" y="7159"/>
                </a:cubicBezTo>
                <a:cubicBezTo>
                  <a:pt x="10721" y="7065"/>
                  <a:pt x="10728" y="6892"/>
                  <a:pt x="10607" y="6853"/>
                </a:cubicBezTo>
                <a:cubicBezTo>
                  <a:pt x="10551" y="6834"/>
                  <a:pt x="10515" y="6891"/>
                  <a:pt x="10462" y="6885"/>
                </a:cubicBezTo>
                <a:cubicBezTo>
                  <a:pt x="10471" y="6931"/>
                  <a:pt x="10429" y="6920"/>
                  <a:pt x="10392" y="6943"/>
                </a:cubicBezTo>
                <a:cubicBezTo>
                  <a:pt x="10377" y="6952"/>
                  <a:pt x="10311" y="6996"/>
                  <a:pt x="10319" y="6957"/>
                </a:cubicBezTo>
                <a:cubicBezTo>
                  <a:pt x="10277" y="6988"/>
                  <a:pt x="10222" y="6998"/>
                  <a:pt x="10171" y="6998"/>
                </a:cubicBezTo>
                <a:cubicBezTo>
                  <a:pt x="10148" y="6987"/>
                  <a:pt x="10159" y="6950"/>
                  <a:pt x="10168" y="6936"/>
                </a:cubicBezTo>
                <a:close/>
                <a:moveTo>
                  <a:pt x="2434" y="259"/>
                </a:moveTo>
                <a:cubicBezTo>
                  <a:pt x="2432" y="269"/>
                  <a:pt x="2433" y="279"/>
                  <a:pt x="2437" y="288"/>
                </a:cubicBezTo>
                <a:cubicBezTo>
                  <a:pt x="2436" y="278"/>
                  <a:pt x="2435" y="269"/>
                  <a:pt x="2434" y="259"/>
                </a:cubicBezTo>
                <a:close/>
                <a:moveTo>
                  <a:pt x="2345" y="321"/>
                </a:moveTo>
                <a:cubicBezTo>
                  <a:pt x="2334" y="329"/>
                  <a:pt x="2327" y="340"/>
                  <a:pt x="2324" y="354"/>
                </a:cubicBezTo>
                <a:cubicBezTo>
                  <a:pt x="2331" y="343"/>
                  <a:pt x="2338" y="332"/>
                  <a:pt x="2345" y="321"/>
                </a:cubicBezTo>
                <a:close/>
                <a:moveTo>
                  <a:pt x="2375" y="268"/>
                </a:moveTo>
                <a:cubicBezTo>
                  <a:pt x="2353" y="276"/>
                  <a:pt x="2334" y="288"/>
                  <a:pt x="2318" y="306"/>
                </a:cubicBezTo>
                <a:cubicBezTo>
                  <a:pt x="2344" y="313"/>
                  <a:pt x="2395" y="308"/>
                  <a:pt x="2375" y="268"/>
                </a:cubicBezTo>
                <a:close/>
                <a:moveTo>
                  <a:pt x="2292" y="303"/>
                </a:moveTo>
                <a:cubicBezTo>
                  <a:pt x="2260" y="308"/>
                  <a:pt x="2251" y="333"/>
                  <a:pt x="2274" y="357"/>
                </a:cubicBezTo>
                <a:cubicBezTo>
                  <a:pt x="2298" y="347"/>
                  <a:pt x="2309" y="326"/>
                  <a:pt x="2292" y="303"/>
                </a:cubicBezTo>
                <a:close/>
                <a:moveTo>
                  <a:pt x="6564" y="7532"/>
                </a:moveTo>
                <a:cubicBezTo>
                  <a:pt x="6564" y="7539"/>
                  <a:pt x="6564" y="7546"/>
                  <a:pt x="6564" y="7553"/>
                </a:cubicBezTo>
                <a:cubicBezTo>
                  <a:pt x="6604" y="7524"/>
                  <a:pt x="6651" y="7504"/>
                  <a:pt x="6686" y="7467"/>
                </a:cubicBezTo>
                <a:cubicBezTo>
                  <a:pt x="6644" y="7487"/>
                  <a:pt x="6606" y="7513"/>
                  <a:pt x="6564" y="7532"/>
                </a:cubicBezTo>
                <a:close/>
                <a:moveTo>
                  <a:pt x="555" y="5819"/>
                </a:moveTo>
                <a:cubicBezTo>
                  <a:pt x="550" y="5819"/>
                  <a:pt x="545" y="5819"/>
                  <a:pt x="540" y="5819"/>
                </a:cubicBezTo>
                <a:cubicBezTo>
                  <a:pt x="542" y="5843"/>
                  <a:pt x="552" y="5863"/>
                  <a:pt x="570" y="5879"/>
                </a:cubicBezTo>
                <a:cubicBezTo>
                  <a:pt x="572" y="5857"/>
                  <a:pt x="568" y="5837"/>
                  <a:pt x="555" y="5819"/>
                </a:cubicBezTo>
                <a:close/>
                <a:moveTo>
                  <a:pt x="314" y="5431"/>
                </a:moveTo>
                <a:cubicBezTo>
                  <a:pt x="277" y="5488"/>
                  <a:pt x="387" y="5458"/>
                  <a:pt x="406" y="5436"/>
                </a:cubicBezTo>
                <a:cubicBezTo>
                  <a:pt x="376" y="5458"/>
                  <a:pt x="345" y="5435"/>
                  <a:pt x="314" y="5431"/>
                </a:cubicBezTo>
                <a:close/>
                <a:moveTo>
                  <a:pt x="255" y="5478"/>
                </a:moveTo>
                <a:cubicBezTo>
                  <a:pt x="256" y="5466"/>
                  <a:pt x="257" y="5454"/>
                  <a:pt x="258" y="5442"/>
                </a:cubicBezTo>
                <a:cubicBezTo>
                  <a:pt x="238" y="5446"/>
                  <a:pt x="218" y="5451"/>
                  <a:pt x="199" y="5457"/>
                </a:cubicBezTo>
                <a:cubicBezTo>
                  <a:pt x="209" y="5482"/>
                  <a:pt x="230" y="5496"/>
                  <a:pt x="255" y="5478"/>
                </a:cubicBezTo>
                <a:close/>
                <a:moveTo>
                  <a:pt x="2396" y="434"/>
                </a:moveTo>
                <a:cubicBezTo>
                  <a:pt x="2359" y="411"/>
                  <a:pt x="2343" y="458"/>
                  <a:pt x="2369" y="481"/>
                </a:cubicBezTo>
                <a:cubicBezTo>
                  <a:pt x="2356" y="456"/>
                  <a:pt x="2371" y="440"/>
                  <a:pt x="2396" y="434"/>
                </a:cubicBezTo>
                <a:close/>
                <a:moveTo>
                  <a:pt x="2375" y="377"/>
                </a:moveTo>
                <a:cubicBezTo>
                  <a:pt x="2401" y="408"/>
                  <a:pt x="2364" y="400"/>
                  <a:pt x="2346" y="413"/>
                </a:cubicBezTo>
                <a:cubicBezTo>
                  <a:pt x="2317" y="433"/>
                  <a:pt x="2339" y="464"/>
                  <a:pt x="2318" y="490"/>
                </a:cubicBezTo>
                <a:cubicBezTo>
                  <a:pt x="2362" y="488"/>
                  <a:pt x="2355" y="535"/>
                  <a:pt x="2318" y="541"/>
                </a:cubicBezTo>
                <a:cubicBezTo>
                  <a:pt x="2274" y="476"/>
                  <a:pt x="2314" y="412"/>
                  <a:pt x="2375" y="377"/>
                </a:cubicBezTo>
                <a:close/>
                <a:moveTo>
                  <a:pt x="6362" y="7761"/>
                </a:moveTo>
                <a:cubicBezTo>
                  <a:pt x="6388" y="7734"/>
                  <a:pt x="6409" y="7704"/>
                  <a:pt x="6427" y="7672"/>
                </a:cubicBezTo>
                <a:cubicBezTo>
                  <a:pt x="6386" y="7724"/>
                  <a:pt x="6311" y="7787"/>
                  <a:pt x="6309" y="7853"/>
                </a:cubicBezTo>
                <a:cubicBezTo>
                  <a:pt x="6323" y="7821"/>
                  <a:pt x="6343" y="7791"/>
                  <a:pt x="6362" y="7761"/>
                </a:cubicBezTo>
                <a:close/>
                <a:moveTo>
                  <a:pt x="2203" y="725"/>
                </a:moveTo>
                <a:cubicBezTo>
                  <a:pt x="2201" y="709"/>
                  <a:pt x="2204" y="694"/>
                  <a:pt x="2212" y="680"/>
                </a:cubicBezTo>
                <a:cubicBezTo>
                  <a:pt x="2191" y="692"/>
                  <a:pt x="2176" y="713"/>
                  <a:pt x="2173" y="737"/>
                </a:cubicBezTo>
                <a:cubicBezTo>
                  <a:pt x="2183" y="733"/>
                  <a:pt x="2193" y="729"/>
                  <a:pt x="2203" y="725"/>
                </a:cubicBezTo>
                <a:close/>
                <a:moveTo>
                  <a:pt x="608" y="5638"/>
                </a:moveTo>
                <a:cubicBezTo>
                  <a:pt x="631" y="5658"/>
                  <a:pt x="636" y="5712"/>
                  <a:pt x="677" y="5692"/>
                </a:cubicBezTo>
                <a:cubicBezTo>
                  <a:pt x="672" y="5654"/>
                  <a:pt x="637" y="5650"/>
                  <a:pt x="608" y="5638"/>
                </a:cubicBezTo>
                <a:close/>
                <a:moveTo>
                  <a:pt x="14897" y="3088"/>
                </a:moveTo>
                <a:cubicBezTo>
                  <a:pt x="14887" y="3090"/>
                  <a:pt x="14753" y="3100"/>
                  <a:pt x="14838" y="3109"/>
                </a:cubicBezTo>
                <a:cubicBezTo>
                  <a:pt x="14807" y="3117"/>
                  <a:pt x="14773" y="3115"/>
                  <a:pt x="14743" y="3124"/>
                </a:cubicBezTo>
                <a:cubicBezTo>
                  <a:pt x="14814" y="3096"/>
                  <a:pt x="14736" y="3112"/>
                  <a:pt x="14713" y="3103"/>
                </a:cubicBezTo>
                <a:cubicBezTo>
                  <a:pt x="14749" y="3053"/>
                  <a:pt x="14767" y="3048"/>
                  <a:pt x="14823" y="3033"/>
                </a:cubicBezTo>
                <a:cubicBezTo>
                  <a:pt x="14855" y="3024"/>
                  <a:pt x="14867" y="2995"/>
                  <a:pt x="14902" y="2994"/>
                </a:cubicBezTo>
                <a:cubicBezTo>
                  <a:pt x="14930" y="2994"/>
                  <a:pt x="14956" y="3003"/>
                  <a:pt x="14984" y="3002"/>
                </a:cubicBezTo>
                <a:cubicBezTo>
                  <a:pt x="15026" y="3000"/>
                  <a:pt x="15070" y="2983"/>
                  <a:pt x="15115" y="2980"/>
                </a:cubicBezTo>
                <a:cubicBezTo>
                  <a:pt x="15183" y="2976"/>
                  <a:pt x="15228" y="2929"/>
                  <a:pt x="15292" y="2913"/>
                </a:cubicBezTo>
                <a:cubicBezTo>
                  <a:pt x="15249" y="2936"/>
                  <a:pt x="15208" y="2965"/>
                  <a:pt x="15168" y="2993"/>
                </a:cubicBezTo>
                <a:cubicBezTo>
                  <a:pt x="15205" y="3015"/>
                  <a:pt x="15221" y="2976"/>
                  <a:pt x="15250" y="2962"/>
                </a:cubicBezTo>
                <a:cubicBezTo>
                  <a:pt x="15286" y="2944"/>
                  <a:pt x="15343" y="2957"/>
                  <a:pt x="15384" y="2943"/>
                </a:cubicBezTo>
                <a:cubicBezTo>
                  <a:pt x="15254" y="3055"/>
                  <a:pt x="15057" y="3052"/>
                  <a:pt x="14897" y="3088"/>
                </a:cubicBezTo>
                <a:close/>
                <a:moveTo>
                  <a:pt x="9028" y="6844"/>
                </a:moveTo>
                <a:cubicBezTo>
                  <a:pt x="9018" y="6850"/>
                  <a:pt x="9008" y="6856"/>
                  <a:pt x="8998" y="6862"/>
                </a:cubicBezTo>
                <a:cubicBezTo>
                  <a:pt x="9027" y="6884"/>
                  <a:pt x="9037" y="6878"/>
                  <a:pt x="9028" y="6844"/>
                </a:cubicBezTo>
                <a:close/>
                <a:moveTo>
                  <a:pt x="14704" y="3097"/>
                </a:moveTo>
                <a:cubicBezTo>
                  <a:pt x="14693" y="3119"/>
                  <a:pt x="14675" y="3135"/>
                  <a:pt x="14651" y="3141"/>
                </a:cubicBezTo>
                <a:cubicBezTo>
                  <a:pt x="14660" y="3118"/>
                  <a:pt x="14677" y="3097"/>
                  <a:pt x="14704" y="3097"/>
                </a:cubicBezTo>
                <a:close/>
                <a:moveTo>
                  <a:pt x="11765" y="746"/>
                </a:moveTo>
                <a:cubicBezTo>
                  <a:pt x="11764" y="739"/>
                  <a:pt x="11763" y="732"/>
                  <a:pt x="11762" y="725"/>
                </a:cubicBezTo>
                <a:cubicBezTo>
                  <a:pt x="11790" y="721"/>
                  <a:pt x="11833" y="737"/>
                  <a:pt x="11837" y="695"/>
                </a:cubicBezTo>
                <a:cubicBezTo>
                  <a:pt x="11731" y="681"/>
                  <a:pt x="11585" y="749"/>
                  <a:pt x="11572" y="796"/>
                </a:cubicBezTo>
                <a:cubicBezTo>
                  <a:pt x="11564" y="825"/>
                  <a:pt x="11601" y="817"/>
                  <a:pt x="11614" y="811"/>
                </a:cubicBezTo>
                <a:cubicBezTo>
                  <a:pt x="11593" y="822"/>
                  <a:pt x="11575" y="839"/>
                  <a:pt x="11584" y="864"/>
                </a:cubicBezTo>
                <a:cubicBezTo>
                  <a:pt x="11636" y="814"/>
                  <a:pt x="11696" y="768"/>
                  <a:pt x="11765" y="746"/>
                </a:cubicBezTo>
                <a:close/>
                <a:moveTo>
                  <a:pt x="15821" y="2806"/>
                </a:moveTo>
                <a:cubicBezTo>
                  <a:pt x="15838" y="2856"/>
                  <a:pt x="15759" y="2848"/>
                  <a:pt x="15732" y="2848"/>
                </a:cubicBezTo>
                <a:cubicBezTo>
                  <a:pt x="15762" y="2835"/>
                  <a:pt x="15785" y="2803"/>
                  <a:pt x="15821" y="2806"/>
                </a:cubicBezTo>
                <a:close/>
                <a:moveTo>
                  <a:pt x="16735" y="1814"/>
                </a:moveTo>
                <a:cubicBezTo>
                  <a:pt x="16736" y="1838"/>
                  <a:pt x="16723" y="1851"/>
                  <a:pt x="16700" y="1850"/>
                </a:cubicBezTo>
                <a:cubicBezTo>
                  <a:pt x="16704" y="1831"/>
                  <a:pt x="16716" y="1819"/>
                  <a:pt x="16735" y="1814"/>
                </a:cubicBezTo>
                <a:close/>
                <a:moveTo>
                  <a:pt x="12187" y="1304"/>
                </a:moveTo>
                <a:cubicBezTo>
                  <a:pt x="12184" y="1300"/>
                  <a:pt x="12181" y="1296"/>
                  <a:pt x="12178" y="1292"/>
                </a:cubicBezTo>
                <a:cubicBezTo>
                  <a:pt x="12159" y="1308"/>
                  <a:pt x="12148" y="1329"/>
                  <a:pt x="12145" y="1354"/>
                </a:cubicBezTo>
                <a:cubicBezTo>
                  <a:pt x="12168" y="1347"/>
                  <a:pt x="12185" y="1328"/>
                  <a:pt x="12187" y="1304"/>
                </a:cubicBezTo>
                <a:close/>
                <a:moveTo>
                  <a:pt x="12775" y="1173"/>
                </a:moveTo>
                <a:cubicBezTo>
                  <a:pt x="12751" y="1188"/>
                  <a:pt x="12731" y="1206"/>
                  <a:pt x="12712" y="1227"/>
                </a:cubicBezTo>
                <a:cubicBezTo>
                  <a:pt x="12752" y="1224"/>
                  <a:pt x="12815" y="1233"/>
                  <a:pt x="12775" y="117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" name="꙱ United Kingdom (United Kingdom of Great Britain and Northern Ireland) (GB) (H)">
            <a:extLst>
              <a:ext uri="{FF2B5EF4-FFF2-40B4-BE49-F238E27FC236}">
                <a16:creationId xmlns:a16="http://schemas.microsoft.com/office/drawing/2014/main" id="{0F95C721-6E0C-4008-9428-D04EFC7969A3}"/>
              </a:ext>
            </a:extLst>
          </p:cNvPr>
          <p:cNvSpPr>
            <a:spLocks noEditPoints="1"/>
          </p:cNvSpPr>
          <p:nvPr/>
        </p:nvSpPr>
        <p:spPr bwMode="auto">
          <a:xfrm>
            <a:off x="4250129" y="614432"/>
            <a:ext cx="221086" cy="302349"/>
          </a:xfrm>
          <a:custGeom>
            <a:avLst/>
            <a:gdLst>
              <a:gd name="T0" fmla="*/ 338 w 2676"/>
              <a:gd name="T1" fmla="*/ 1886 h 3664"/>
              <a:gd name="T2" fmla="*/ 692 w 2676"/>
              <a:gd name="T3" fmla="*/ 2069 h 3664"/>
              <a:gd name="T4" fmla="*/ 621 w 2676"/>
              <a:gd name="T5" fmla="*/ 2213 h 3664"/>
              <a:gd name="T6" fmla="*/ 0 w 2676"/>
              <a:gd name="T7" fmla="*/ 2144 h 3664"/>
              <a:gd name="T8" fmla="*/ 2075 w 2676"/>
              <a:gd name="T9" fmla="*/ 108 h 3664"/>
              <a:gd name="T10" fmla="*/ 2012 w 2676"/>
              <a:gd name="T11" fmla="*/ 131 h 3664"/>
              <a:gd name="T12" fmla="*/ 2021 w 2676"/>
              <a:gd name="T13" fmla="*/ 170 h 3664"/>
              <a:gd name="T14" fmla="*/ 1962 w 2676"/>
              <a:gd name="T15" fmla="*/ 170 h 3664"/>
              <a:gd name="T16" fmla="*/ 1635 w 2676"/>
              <a:gd name="T17" fmla="*/ 523 h 3664"/>
              <a:gd name="T18" fmla="*/ 1499 w 2676"/>
              <a:gd name="T19" fmla="*/ 707 h 3664"/>
              <a:gd name="T20" fmla="*/ 1469 w 2676"/>
              <a:gd name="T21" fmla="*/ 587 h 3664"/>
              <a:gd name="T22" fmla="*/ 816 w 2676"/>
              <a:gd name="T23" fmla="*/ 1806 h 3664"/>
              <a:gd name="T24" fmla="*/ 656 w 2676"/>
              <a:gd name="T25" fmla="*/ 1173 h 3664"/>
              <a:gd name="T26" fmla="*/ 570 w 2676"/>
              <a:gd name="T27" fmla="*/ 1521 h 3664"/>
              <a:gd name="T28" fmla="*/ 828 w 2676"/>
              <a:gd name="T29" fmla="*/ 1432 h 3664"/>
              <a:gd name="T30" fmla="*/ 743 w 2676"/>
              <a:gd name="T31" fmla="*/ 1556 h 3664"/>
              <a:gd name="T32" fmla="*/ 771 w 2676"/>
              <a:gd name="T33" fmla="*/ 1665 h 3664"/>
              <a:gd name="T34" fmla="*/ 837 w 2676"/>
              <a:gd name="T35" fmla="*/ 1645 h 3664"/>
              <a:gd name="T36" fmla="*/ 908 w 2676"/>
              <a:gd name="T37" fmla="*/ 1653 h 3664"/>
              <a:gd name="T38" fmla="*/ 941 w 2676"/>
              <a:gd name="T39" fmla="*/ 2023 h 3664"/>
              <a:gd name="T40" fmla="*/ 1220 w 2676"/>
              <a:gd name="T41" fmla="*/ 2064 h 3664"/>
              <a:gd name="T42" fmla="*/ 1359 w 2676"/>
              <a:gd name="T43" fmla="*/ 2308 h 3664"/>
              <a:gd name="T44" fmla="*/ 918 w 2676"/>
              <a:gd name="T45" fmla="*/ 2495 h 3664"/>
              <a:gd name="T46" fmla="*/ 1051 w 2676"/>
              <a:gd name="T47" fmla="*/ 2786 h 3664"/>
              <a:gd name="T48" fmla="*/ 712 w 2676"/>
              <a:gd name="T49" fmla="*/ 3080 h 3664"/>
              <a:gd name="T50" fmla="*/ 1135 w 2676"/>
              <a:gd name="T51" fmla="*/ 3175 h 3664"/>
              <a:gd name="T52" fmla="*/ 963 w 2676"/>
              <a:gd name="T53" fmla="*/ 3244 h 3664"/>
              <a:gd name="T54" fmla="*/ 509 w 2676"/>
              <a:gd name="T55" fmla="*/ 3609 h 3664"/>
              <a:gd name="T56" fmla="*/ 1034 w 2676"/>
              <a:gd name="T57" fmla="*/ 3579 h 3664"/>
              <a:gd name="T58" fmla="*/ 1701 w 2676"/>
              <a:gd name="T59" fmla="*/ 3350 h 3664"/>
              <a:gd name="T60" fmla="*/ 2358 w 2676"/>
              <a:gd name="T61" fmla="*/ 3300 h 3664"/>
              <a:gd name="T62" fmla="*/ 2294 w 2676"/>
              <a:gd name="T63" fmla="*/ 3136 h 3664"/>
              <a:gd name="T64" fmla="*/ 2413 w 2676"/>
              <a:gd name="T65" fmla="*/ 2964 h 3664"/>
              <a:gd name="T66" fmla="*/ 2184 w 2676"/>
              <a:gd name="T67" fmla="*/ 2486 h 3664"/>
              <a:gd name="T68" fmla="*/ 1760 w 2676"/>
              <a:gd name="T69" fmla="*/ 1826 h 3664"/>
              <a:gd name="T70" fmla="*/ 1457 w 2676"/>
              <a:gd name="T71" fmla="*/ 1547 h 3664"/>
              <a:gd name="T72" fmla="*/ 1753 w 2676"/>
              <a:gd name="T73" fmla="*/ 1097 h 3664"/>
              <a:gd name="T74" fmla="*/ 1089 w 2676"/>
              <a:gd name="T75" fmla="*/ 1078 h 3664"/>
              <a:gd name="T76" fmla="*/ 1439 w 2676"/>
              <a:gd name="T77" fmla="*/ 735 h 3664"/>
              <a:gd name="T78" fmla="*/ 923 w 2676"/>
              <a:gd name="T79" fmla="*/ 841 h 3664"/>
              <a:gd name="T80" fmla="*/ 775 w 2676"/>
              <a:gd name="T81" fmla="*/ 1105 h 3664"/>
              <a:gd name="T82" fmla="*/ 810 w 2676"/>
              <a:gd name="T83" fmla="*/ 1245 h 3664"/>
              <a:gd name="T84" fmla="*/ 739 w 2676"/>
              <a:gd name="T85" fmla="*/ 1387 h 3664"/>
              <a:gd name="T86" fmla="*/ 623 w 2676"/>
              <a:gd name="T87" fmla="*/ 1494 h 3664"/>
              <a:gd name="T88" fmla="*/ 572 w 2676"/>
              <a:gd name="T89" fmla="*/ 1301 h 3664"/>
              <a:gd name="T90" fmla="*/ 486 w 2676"/>
              <a:gd name="T91" fmla="*/ 1129 h 3664"/>
              <a:gd name="T92" fmla="*/ 534 w 2676"/>
              <a:gd name="T93" fmla="*/ 1758 h 3664"/>
              <a:gd name="T94" fmla="*/ 468 w 2676"/>
              <a:gd name="T95" fmla="*/ 1426 h 3664"/>
              <a:gd name="T96" fmla="*/ 623 w 2676"/>
              <a:gd name="T97" fmla="*/ 859 h 3664"/>
              <a:gd name="T98" fmla="*/ 409 w 2676"/>
              <a:gd name="T99" fmla="*/ 906 h 3664"/>
              <a:gd name="T100" fmla="*/ 403 w 2676"/>
              <a:gd name="T101" fmla="*/ 1467 h 3664"/>
              <a:gd name="T102" fmla="*/ 341 w 2676"/>
              <a:gd name="T103" fmla="*/ 1147 h 3664"/>
              <a:gd name="T104" fmla="*/ 341 w 2676"/>
              <a:gd name="T105" fmla="*/ 1248 h 3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76" h="3664">
                <a:moveTo>
                  <a:pt x="0" y="2144"/>
                </a:moveTo>
                <a:cubicBezTo>
                  <a:pt x="25" y="2104"/>
                  <a:pt x="82" y="2105"/>
                  <a:pt x="118" y="2082"/>
                </a:cubicBezTo>
                <a:cubicBezTo>
                  <a:pt x="105" y="2072"/>
                  <a:pt x="92" y="2061"/>
                  <a:pt x="80" y="2049"/>
                </a:cubicBezTo>
                <a:cubicBezTo>
                  <a:pt x="156" y="2073"/>
                  <a:pt x="185" y="1988"/>
                  <a:pt x="222" y="1946"/>
                </a:cubicBezTo>
                <a:cubicBezTo>
                  <a:pt x="256" y="1906"/>
                  <a:pt x="328" y="1959"/>
                  <a:pt x="338" y="1886"/>
                </a:cubicBezTo>
                <a:cubicBezTo>
                  <a:pt x="406" y="1917"/>
                  <a:pt x="489" y="1839"/>
                  <a:pt x="557" y="1886"/>
                </a:cubicBezTo>
                <a:cubicBezTo>
                  <a:pt x="584" y="1905"/>
                  <a:pt x="600" y="1949"/>
                  <a:pt x="613" y="1977"/>
                </a:cubicBezTo>
                <a:cubicBezTo>
                  <a:pt x="610" y="1972"/>
                  <a:pt x="663" y="2033"/>
                  <a:pt x="662" y="2022"/>
                </a:cubicBezTo>
                <a:cubicBezTo>
                  <a:pt x="663" y="2033"/>
                  <a:pt x="604" y="2062"/>
                  <a:pt x="596" y="2070"/>
                </a:cubicBezTo>
                <a:cubicBezTo>
                  <a:pt x="617" y="2068"/>
                  <a:pt x="679" y="2042"/>
                  <a:pt x="692" y="2069"/>
                </a:cubicBezTo>
                <a:cubicBezTo>
                  <a:pt x="706" y="2096"/>
                  <a:pt x="733" y="2152"/>
                  <a:pt x="685" y="2165"/>
                </a:cubicBezTo>
                <a:cubicBezTo>
                  <a:pt x="693" y="2136"/>
                  <a:pt x="682" y="2097"/>
                  <a:pt x="644" y="2106"/>
                </a:cubicBezTo>
                <a:cubicBezTo>
                  <a:pt x="667" y="2119"/>
                  <a:pt x="664" y="2143"/>
                  <a:pt x="650" y="2162"/>
                </a:cubicBezTo>
                <a:cubicBezTo>
                  <a:pt x="662" y="2156"/>
                  <a:pt x="672" y="2157"/>
                  <a:pt x="680" y="2165"/>
                </a:cubicBezTo>
                <a:cubicBezTo>
                  <a:pt x="683" y="2185"/>
                  <a:pt x="637" y="2211"/>
                  <a:pt x="621" y="2213"/>
                </a:cubicBezTo>
                <a:cubicBezTo>
                  <a:pt x="581" y="2217"/>
                  <a:pt x="581" y="2285"/>
                  <a:pt x="532" y="2270"/>
                </a:cubicBezTo>
                <a:cubicBezTo>
                  <a:pt x="491" y="2258"/>
                  <a:pt x="483" y="2245"/>
                  <a:pt x="448" y="2268"/>
                </a:cubicBezTo>
                <a:cubicBezTo>
                  <a:pt x="418" y="2288"/>
                  <a:pt x="369" y="2268"/>
                  <a:pt x="382" y="2227"/>
                </a:cubicBezTo>
                <a:cubicBezTo>
                  <a:pt x="366" y="2228"/>
                  <a:pt x="252" y="2102"/>
                  <a:pt x="245" y="2183"/>
                </a:cubicBezTo>
                <a:cubicBezTo>
                  <a:pt x="231" y="2326"/>
                  <a:pt x="55" y="2191"/>
                  <a:pt x="0" y="2144"/>
                </a:cubicBezTo>
                <a:close/>
                <a:moveTo>
                  <a:pt x="1722" y="3456"/>
                </a:moveTo>
                <a:cubicBezTo>
                  <a:pt x="1747" y="3454"/>
                  <a:pt x="1770" y="3439"/>
                  <a:pt x="1784" y="3418"/>
                </a:cubicBezTo>
                <a:cubicBezTo>
                  <a:pt x="1735" y="3391"/>
                  <a:pt x="1708" y="3399"/>
                  <a:pt x="1662" y="3427"/>
                </a:cubicBezTo>
                <a:cubicBezTo>
                  <a:pt x="1683" y="3434"/>
                  <a:pt x="1703" y="3444"/>
                  <a:pt x="1722" y="3456"/>
                </a:cubicBezTo>
                <a:close/>
                <a:moveTo>
                  <a:pt x="2075" y="108"/>
                </a:moveTo>
                <a:cubicBezTo>
                  <a:pt x="2085" y="104"/>
                  <a:pt x="2095" y="100"/>
                  <a:pt x="2105" y="96"/>
                </a:cubicBezTo>
                <a:cubicBezTo>
                  <a:pt x="2075" y="80"/>
                  <a:pt x="2065" y="84"/>
                  <a:pt x="2075" y="108"/>
                </a:cubicBezTo>
                <a:close/>
                <a:moveTo>
                  <a:pt x="2087" y="72"/>
                </a:moveTo>
                <a:cubicBezTo>
                  <a:pt x="2130" y="0"/>
                  <a:pt x="2002" y="61"/>
                  <a:pt x="2087" y="72"/>
                </a:cubicBezTo>
                <a:close/>
                <a:moveTo>
                  <a:pt x="2012" y="131"/>
                </a:moveTo>
                <a:cubicBezTo>
                  <a:pt x="2034" y="115"/>
                  <a:pt x="2066" y="65"/>
                  <a:pt x="2015" y="63"/>
                </a:cubicBezTo>
                <a:cubicBezTo>
                  <a:pt x="2018" y="85"/>
                  <a:pt x="1999" y="111"/>
                  <a:pt x="2012" y="131"/>
                </a:cubicBezTo>
                <a:close/>
                <a:moveTo>
                  <a:pt x="1944" y="289"/>
                </a:moveTo>
                <a:cubicBezTo>
                  <a:pt x="1939" y="300"/>
                  <a:pt x="1934" y="310"/>
                  <a:pt x="1929" y="321"/>
                </a:cubicBezTo>
                <a:cubicBezTo>
                  <a:pt x="1994" y="321"/>
                  <a:pt x="1998" y="211"/>
                  <a:pt x="2021" y="170"/>
                </a:cubicBezTo>
                <a:cubicBezTo>
                  <a:pt x="1997" y="168"/>
                  <a:pt x="1983" y="154"/>
                  <a:pt x="1989" y="128"/>
                </a:cubicBezTo>
                <a:cubicBezTo>
                  <a:pt x="1979" y="135"/>
                  <a:pt x="1969" y="142"/>
                  <a:pt x="1959" y="149"/>
                </a:cubicBezTo>
                <a:cubicBezTo>
                  <a:pt x="1957" y="128"/>
                  <a:pt x="1961" y="108"/>
                  <a:pt x="1971" y="90"/>
                </a:cubicBezTo>
                <a:cubicBezTo>
                  <a:pt x="1934" y="85"/>
                  <a:pt x="1940" y="132"/>
                  <a:pt x="1903" y="122"/>
                </a:cubicBezTo>
                <a:cubicBezTo>
                  <a:pt x="1919" y="142"/>
                  <a:pt x="1939" y="158"/>
                  <a:pt x="1962" y="170"/>
                </a:cubicBezTo>
                <a:cubicBezTo>
                  <a:pt x="1934" y="186"/>
                  <a:pt x="1902" y="193"/>
                  <a:pt x="1870" y="191"/>
                </a:cubicBezTo>
                <a:cubicBezTo>
                  <a:pt x="1880" y="243"/>
                  <a:pt x="1884" y="204"/>
                  <a:pt x="1924" y="218"/>
                </a:cubicBezTo>
                <a:cubicBezTo>
                  <a:pt x="1957" y="229"/>
                  <a:pt x="1973" y="262"/>
                  <a:pt x="1944" y="289"/>
                </a:cubicBezTo>
                <a:close/>
                <a:moveTo>
                  <a:pt x="1579" y="559"/>
                </a:moveTo>
                <a:cubicBezTo>
                  <a:pt x="1596" y="545"/>
                  <a:pt x="1615" y="533"/>
                  <a:pt x="1635" y="523"/>
                </a:cubicBezTo>
                <a:cubicBezTo>
                  <a:pt x="1609" y="519"/>
                  <a:pt x="1588" y="535"/>
                  <a:pt x="1579" y="559"/>
                </a:cubicBezTo>
                <a:close/>
                <a:moveTo>
                  <a:pt x="1532" y="544"/>
                </a:moveTo>
                <a:cubicBezTo>
                  <a:pt x="1536" y="524"/>
                  <a:pt x="1528" y="510"/>
                  <a:pt x="1508" y="502"/>
                </a:cubicBezTo>
                <a:cubicBezTo>
                  <a:pt x="1497" y="526"/>
                  <a:pt x="1507" y="541"/>
                  <a:pt x="1532" y="544"/>
                </a:cubicBezTo>
                <a:close/>
                <a:moveTo>
                  <a:pt x="1499" y="707"/>
                </a:moveTo>
                <a:cubicBezTo>
                  <a:pt x="1509" y="698"/>
                  <a:pt x="1514" y="686"/>
                  <a:pt x="1514" y="672"/>
                </a:cubicBezTo>
                <a:cubicBezTo>
                  <a:pt x="1482" y="669"/>
                  <a:pt x="1477" y="681"/>
                  <a:pt x="1499" y="707"/>
                </a:cubicBezTo>
                <a:close/>
                <a:moveTo>
                  <a:pt x="1428" y="627"/>
                </a:moveTo>
                <a:cubicBezTo>
                  <a:pt x="1459" y="655"/>
                  <a:pt x="1541" y="669"/>
                  <a:pt x="1567" y="627"/>
                </a:cubicBezTo>
                <a:cubicBezTo>
                  <a:pt x="1535" y="625"/>
                  <a:pt x="1480" y="627"/>
                  <a:pt x="1469" y="587"/>
                </a:cubicBezTo>
                <a:cubicBezTo>
                  <a:pt x="1459" y="555"/>
                  <a:pt x="1378" y="586"/>
                  <a:pt x="1428" y="627"/>
                </a:cubicBezTo>
                <a:close/>
                <a:moveTo>
                  <a:pt x="1428" y="692"/>
                </a:moveTo>
                <a:cubicBezTo>
                  <a:pt x="1434" y="668"/>
                  <a:pt x="1426" y="645"/>
                  <a:pt x="1398" y="642"/>
                </a:cubicBezTo>
                <a:cubicBezTo>
                  <a:pt x="1392" y="666"/>
                  <a:pt x="1406" y="684"/>
                  <a:pt x="1428" y="692"/>
                </a:cubicBezTo>
                <a:close/>
                <a:moveTo>
                  <a:pt x="816" y="1806"/>
                </a:moveTo>
                <a:cubicBezTo>
                  <a:pt x="856" y="1790"/>
                  <a:pt x="843" y="1705"/>
                  <a:pt x="798" y="1708"/>
                </a:cubicBezTo>
                <a:cubicBezTo>
                  <a:pt x="745" y="1711"/>
                  <a:pt x="770" y="1809"/>
                  <a:pt x="816" y="1806"/>
                </a:cubicBezTo>
                <a:close/>
                <a:moveTo>
                  <a:pt x="656" y="1173"/>
                </a:moveTo>
                <a:cubicBezTo>
                  <a:pt x="665" y="1154"/>
                  <a:pt x="671" y="1133"/>
                  <a:pt x="673" y="1111"/>
                </a:cubicBezTo>
                <a:cubicBezTo>
                  <a:pt x="655" y="1128"/>
                  <a:pt x="649" y="1149"/>
                  <a:pt x="656" y="1173"/>
                </a:cubicBezTo>
                <a:close/>
                <a:moveTo>
                  <a:pt x="620" y="1684"/>
                </a:moveTo>
                <a:cubicBezTo>
                  <a:pt x="646" y="1645"/>
                  <a:pt x="689" y="1614"/>
                  <a:pt x="697" y="1565"/>
                </a:cubicBezTo>
                <a:cubicBezTo>
                  <a:pt x="658" y="1589"/>
                  <a:pt x="636" y="1635"/>
                  <a:pt x="593" y="1654"/>
                </a:cubicBezTo>
                <a:cubicBezTo>
                  <a:pt x="601" y="1665"/>
                  <a:pt x="610" y="1675"/>
                  <a:pt x="620" y="1684"/>
                </a:cubicBezTo>
                <a:close/>
                <a:moveTo>
                  <a:pt x="570" y="1521"/>
                </a:moveTo>
                <a:cubicBezTo>
                  <a:pt x="622" y="1517"/>
                  <a:pt x="670" y="1496"/>
                  <a:pt x="721" y="1485"/>
                </a:cubicBezTo>
                <a:cubicBezTo>
                  <a:pt x="718" y="1471"/>
                  <a:pt x="708" y="1456"/>
                  <a:pt x="694" y="1444"/>
                </a:cubicBezTo>
                <a:cubicBezTo>
                  <a:pt x="751" y="1448"/>
                  <a:pt x="843" y="1363"/>
                  <a:pt x="879" y="1343"/>
                </a:cubicBezTo>
                <a:cubicBezTo>
                  <a:pt x="859" y="1363"/>
                  <a:pt x="847" y="1394"/>
                  <a:pt x="896" y="1378"/>
                </a:cubicBezTo>
                <a:cubicBezTo>
                  <a:pt x="878" y="1390"/>
                  <a:pt x="749" y="1441"/>
                  <a:pt x="828" y="1432"/>
                </a:cubicBezTo>
                <a:cubicBezTo>
                  <a:pt x="818" y="1441"/>
                  <a:pt x="808" y="1451"/>
                  <a:pt x="798" y="1461"/>
                </a:cubicBezTo>
                <a:cubicBezTo>
                  <a:pt x="819" y="1462"/>
                  <a:pt x="840" y="1460"/>
                  <a:pt x="861" y="1455"/>
                </a:cubicBezTo>
                <a:cubicBezTo>
                  <a:pt x="849" y="1462"/>
                  <a:pt x="792" y="1464"/>
                  <a:pt x="789" y="1469"/>
                </a:cubicBezTo>
                <a:cubicBezTo>
                  <a:pt x="779" y="1481"/>
                  <a:pt x="763" y="1492"/>
                  <a:pt x="750" y="1501"/>
                </a:cubicBezTo>
                <a:cubicBezTo>
                  <a:pt x="734" y="1511"/>
                  <a:pt x="746" y="1540"/>
                  <a:pt x="743" y="1556"/>
                </a:cubicBezTo>
                <a:cubicBezTo>
                  <a:pt x="741" y="1573"/>
                  <a:pt x="650" y="1681"/>
                  <a:pt x="730" y="1604"/>
                </a:cubicBezTo>
                <a:cubicBezTo>
                  <a:pt x="699" y="1634"/>
                  <a:pt x="690" y="1717"/>
                  <a:pt x="751" y="1678"/>
                </a:cubicBezTo>
                <a:cubicBezTo>
                  <a:pt x="699" y="1719"/>
                  <a:pt x="695" y="1769"/>
                  <a:pt x="659" y="1813"/>
                </a:cubicBezTo>
                <a:cubicBezTo>
                  <a:pt x="634" y="1844"/>
                  <a:pt x="712" y="1868"/>
                  <a:pt x="720" y="1805"/>
                </a:cubicBezTo>
                <a:cubicBezTo>
                  <a:pt x="726" y="1760"/>
                  <a:pt x="786" y="1708"/>
                  <a:pt x="771" y="1665"/>
                </a:cubicBezTo>
                <a:cubicBezTo>
                  <a:pt x="749" y="1604"/>
                  <a:pt x="840" y="1567"/>
                  <a:pt x="879" y="1545"/>
                </a:cubicBezTo>
                <a:cubicBezTo>
                  <a:pt x="853" y="1567"/>
                  <a:pt x="786" y="1600"/>
                  <a:pt x="793" y="1642"/>
                </a:cubicBezTo>
                <a:cubicBezTo>
                  <a:pt x="799" y="1662"/>
                  <a:pt x="810" y="1667"/>
                  <a:pt x="828" y="1657"/>
                </a:cubicBezTo>
                <a:cubicBezTo>
                  <a:pt x="838" y="1676"/>
                  <a:pt x="851" y="1693"/>
                  <a:pt x="867" y="1708"/>
                </a:cubicBezTo>
                <a:cubicBezTo>
                  <a:pt x="874" y="1683"/>
                  <a:pt x="859" y="1657"/>
                  <a:pt x="837" y="1645"/>
                </a:cubicBezTo>
                <a:cubicBezTo>
                  <a:pt x="860" y="1614"/>
                  <a:pt x="873" y="1635"/>
                  <a:pt x="879" y="1660"/>
                </a:cubicBezTo>
                <a:cubicBezTo>
                  <a:pt x="920" y="1623"/>
                  <a:pt x="891" y="1552"/>
                  <a:pt x="941" y="1562"/>
                </a:cubicBezTo>
                <a:cubicBezTo>
                  <a:pt x="920" y="1580"/>
                  <a:pt x="917" y="1599"/>
                  <a:pt x="932" y="1622"/>
                </a:cubicBezTo>
                <a:cubicBezTo>
                  <a:pt x="926" y="1566"/>
                  <a:pt x="960" y="1625"/>
                  <a:pt x="994" y="1639"/>
                </a:cubicBezTo>
                <a:cubicBezTo>
                  <a:pt x="971" y="1638"/>
                  <a:pt x="918" y="1618"/>
                  <a:pt x="908" y="1653"/>
                </a:cubicBezTo>
                <a:cubicBezTo>
                  <a:pt x="889" y="1718"/>
                  <a:pt x="933" y="1717"/>
                  <a:pt x="953" y="1763"/>
                </a:cubicBezTo>
                <a:cubicBezTo>
                  <a:pt x="988" y="1841"/>
                  <a:pt x="811" y="1887"/>
                  <a:pt x="846" y="1981"/>
                </a:cubicBezTo>
                <a:cubicBezTo>
                  <a:pt x="842" y="1974"/>
                  <a:pt x="803" y="1938"/>
                  <a:pt x="798" y="1959"/>
                </a:cubicBezTo>
                <a:cubicBezTo>
                  <a:pt x="787" y="1998"/>
                  <a:pt x="851" y="2051"/>
                  <a:pt x="873" y="2076"/>
                </a:cubicBezTo>
                <a:cubicBezTo>
                  <a:pt x="850" y="2008"/>
                  <a:pt x="877" y="1994"/>
                  <a:pt x="941" y="2023"/>
                </a:cubicBezTo>
                <a:cubicBezTo>
                  <a:pt x="993" y="2047"/>
                  <a:pt x="1004" y="2045"/>
                  <a:pt x="1006" y="1981"/>
                </a:cubicBezTo>
                <a:cubicBezTo>
                  <a:pt x="1068" y="2042"/>
                  <a:pt x="1106" y="2018"/>
                  <a:pt x="1175" y="1997"/>
                </a:cubicBezTo>
                <a:cubicBezTo>
                  <a:pt x="1197" y="1991"/>
                  <a:pt x="1230" y="1984"/>
                  <a:pt x="1226" y="1954"/>
                </a:cubicBezTo>
                <a:cubicBezTo>
                  <a:pt x="1273" y="1960"/>
                  <a:pt x="1321" y="1957"/>
                  <a:pt x="1368" y="1960"/>
                </a:cubicBezTo>
                <a:cubicBezTo>
                  <a:pt x="1315" y="1996"/>
                  <a:pt x="1251" y="2000"/>
                  <a:pt x="1220" y="2064"/>
                </a:cubicBezTo>
                <a:cubicBezTo>
                  <a:pt x="1200" y="2105"/>
                  <a:pt x="1237" y="2240"/>
                  <a:pt x="1297" y="2207"/>
                </a:cubicBezTo>
                <a:cubicBezTo>
                  <a:pt x="1288" y="2229"/>
                  <a:pt x="1292" y="2249"/>
                  <a:pt x="1309" y="2266"/>
                </a:cubicBezTo>
                <a:cubicBezTo>
                  <a:pt x="1322" y="2249"/>
                  <a:pt x="1332" y="2231"/>
                  <a:pt x="1342" y="2213"/>
                </a:cubicBezTo>
                <a:cubicBezTo>
                  <a:pt x="1350" y="2249"/>
                  <a:pt x="1381" y="2231"/>
                  <a:pt x="1401" y="2219"/>
                </a:cubicBezTo>
                <a:cubicBezTo>
                  <a:pt x="1382" y="2245"/>
                  <a:pt x="1382" y="2279"/>
                  <a:pt x="1359" y="2308"/>
                </a:cubicBezTo>
                <a:cubicBezTo>
                  <a:pt x="1346" y="2324"/>
                  <a:pt x="1294" y="2393"/>
                  <a:pt x="1366" y="2382"/>
                </a:cubicBezTo>
                <a:cubicBezTo>
                  <a:pt x="1293" y="2416"/>
                  <a:pt x="1316" y="2533"/>
                  <a:pt x="1404" y="2512"/>
                </a:cubicBezTo>
                <a:cubicBezTo>
                  <a:pt x="1364" y="2542"/>
                  <a:pt x="1242" y="2430"/>
                  <a:pt x="1303" y="2551"/>
                </a:cubicBezTo>
                <a:cubicBezTo>
                  <a:pt x="1221" y="2481"/>
                  <a:pt x="1104" y="2553"/>
                  <a:pt x="1015" y="2551"/>
                </a:cubicBezTo>
                <a:cubicBezTo>
                  <a:pt x="1048" y="2511"/>
                  <a:pt x="944" y="2473"/>
                  <a:pt x="918" y="2495"/>
                </a:cubicBezTo>
                <a:cubicBezTo>
                  <a:pt x="865" y="2540"/>
                  <a:pt x="952" y="2603"/>
                  <a:pt x="1003" y="2557"/>
                </a:cubicBezTo>
                <a:cubicBezTo>
                  <a:pt x="955" y="2611"/>
                  <a:pt x="886" y="2643"/>
                  <a:pt x="840" y="2699"/>
                </a:cubicBezTo>
                <a:cubicBezTo>
                  <a:pt x="900" y="2704"/>
                  <a:pt x="955" y="2636"/>
                  <a:pt x="1015" y="2667"/>
                </a:cubicBezTo>
                <a:cubicBezTo>
                  <a:pt x="1000" y="2692"/>
                  <a:pt x="1014" y="2716"/>
                  <a:pt x="1036" y="2729"/>
                </a:cubicBezTo>
                <a:cubicBezTo>
                  <a:pt x="1000" y="2746"/>
                  <a:pt x="1010" y="2791"/>
                  <a:pt x="1051" y="2786"/>
                </a:cubicBezTo>
                <a:cubicBezTo>
                  <a:pt x="990" y="2794"/>
                  <a:pt x="1048" y="2859"/>
                  <a:pt x="910" y="2910"/>
                </a:cubicBezTo>
                <a:cubicBezTo>
                  <a:pt x="839" y="2937"/>
                  <a:pt x="735" y="2955"/>
                  <a:pt x="688" y="3014"/>
                </a:cubicBezTo>
                <a:cubicBezTo>
                  <a:pt x="714" y="3024"/>
                  <a:pt x="723" y="3046"/>
                  <a:pt x="703" y="3068"/>
                </a:cubicBezTo>
                <a:cubicBezTo>
                  <a:pt x="735" y="3074"/>
                  <a:pt x="767" y="3071"/>
                  <a:pt x="789" y="3044"/>
                </a:cubicBezTo>
                <a:cubicBezTo>
                  <a:pt x="774" y="3073"/>
                  <a:pt x="743" y="3082"/>
                  <a:pt x="712" y="3080"/>
                </a:cubicBezTo>
                <a:cubicBezTo>
                  <a:pt x="753" y="3131"/>
                  <a:pt x="876" y="3072"/>
                  <a:pt x="917" y="3044"/>
                </a:cubicBezTo>
                <a:cubicBezTo>
                  <a:pt x="915" y="3087"/>
                  <a:pt x="965" y="3088"/>
                  <a:pt x="994" y="3080"/>
                </a:cubicBezTo>
                <a:cubicBezTo>
                  <a:pt x="982" y="3098"/>
                  <a:pt x="965" y="3103"/>
                  <a:pt x="944" y="3094"/>
                </a:cubicBezTo>
                <a:cubicBezTo>
                  <a:pt x="952" y="3146"/>
                  <a:pt x="990" y="3121"/>
                  <a:pt x="1021" y="3107"/>
                </a:cubicBezTo>
                <a:cubicBezTo>
                  <a:pt x="1068" y="3085"/>
                  <a:pt x="1094" y="3157"/>
                  <a:pt x="1135" y="3175"/>
                </a:cubicBezTo>
                <a:cubicBezTo>
                  <a:pt x="1210" y="3208"/>
                  <a:pt x="1222" y="3140"/>
                  <a:pt x="1283" y="3131"/>
                </a:cubicBezTo>
                <a:cubicBezTo>
                  <a:pt x="1350" y="3121"/>
                  <a:pt x="1395" y="3086"/>
                  <a:pt x="1448" y="3047"/>
                </a:cubicBezTo>
                <a:cubicBezTo>
                  <a:pt x="1397" y="3108"/>
                  <a:pt x="1326" y="3150"/>
                  <a:pt x="1270" y="3207"/>
                </a:cubicBezTo>
                <a:cubicBezTo>
                  <a:pt x="1256" y="3222"/>
                  <a:pt x="1277" y="3240"/>
                  <a:pt x="1246" y="3244"/>
                </a:cubicBezTo>
                <a:cubicBezTo>
                  <a:pt x="1118" y="3260"/>
                  <a:pt x="1035" y="3201"/>
                  <a:pt x="963" y="3244"/>
                </a:cubicBezTo>
                <a:cubicBezTo>
                  <a:pt x="935" y="3261"/>
                  <a:pt x="933" y="3295"/>
                  <a:pt x="904" y="3312"/>
                </a:cubicBezTo>
                <a:cubicBezTo>
                  <a:pt x="864" y="3336"/>
                  <a:pt x="857" y="3277"/>
                  <a:pt x="843" y="3347"/>
                </a:cubicBezTo>
                <a:cubicBezTo>
                  <a:pt x="837" y="3376"/>
                  <a:pt x="767" y="3483"/>
                  <a:pt x="731" y="3475"/>
                </a:cubicBezTo>
                <a:cubicBezTo>
                  <a:pt x="709" y="3470"/>
                  <a:pt x="703" y="3470"/>
                  <a:pt x="695" y="3495"/>
                </a:cubicBezTo>
                <a:cubicBezTo>
                  <a:pt x="675" y="3554"/>
                  <a:pt x="568" y="3562"/>
                  <a:pt x="509" y="3609"/>
                </a:cubicBezTo>
                <a:cubicBezTo>
                  <a:pt x="499" y="3617"/>
                  <a:pt x="511" y="3644"/>
                  <a:pt x="522" y="3642"/>
                </a:cubicBezTo>
                <a:cubicBezTo>
                  <a:pt x="559" y="3634"/>
                  <a:pt x="605" y="3602"/>
                  <a:pt x="623" y="3655"/>
                </a:cubicBezTo>
                <a:cubicBezTo>
                  <a:pt x="659" y="3664"/>
                  <a:pt x="711" y="3593"/>
                  <a:pt x="739" y="3571"/>
                </a:cubicBezTo>
                <a:cubicBezTo>
                  <a:pt x="791" y="3530"/>
                  <a:pt x="891" y="3564"/>
                  <a:pt x="926" y="3501"/>
                </a:cubicBezTo>
                <a:cubicBezTo>
                  <a:pt x="926" y="3539"/>
                  <a:pt x="1002" y="3577"/>
                  <a:pt x="1034" y="3579"/>
                </a:cubicBezTo>
                <a:cubicBezTo>
                  <a:pt x="1093" y="3584"/>
                  <a:pt x="1131" y="3467"/>
                  <a:pt x="1131" y="3424"/>
                </a:cubicBezTo>
                <a:cubicBezTo>
                  <a:pt x="1166" y="3489"/>
                  <a:pt x="1267" y="3329"/>
                  <a:pt x="1410" y="3465"/>
                </a:cubicBezTo>
                <a:cubicBezTo>
                  <a:pt x="1414" y="3427"/>
                  <a:pt x="1453" y="3439"/>
                  <a:pt x="1479" y="3443"/>
                </a:cubicBezTo>
                <a:cubicBezTo>
                  <a:pt x="1507" y="3448"/>
                  <a:pt x="1587" y="3424"/>
                  <a:pt x="1511" y="3409"/>
                </a:cubicBezTo>
                <a:cubicBezTo>
                  <a:pt x="1545" y="3409"/>
                  <a:pt x="1761" y="3408"/>
                  <a:pt x="1701" y="3350"/>
                </a:cubicBezTo>
                <a:cubicBezTo>
                  <a:pt x="1745" y="3395"/>
                  <a:pt x="1841" y="3338"/>
                  <a:pt x="1841" y="3386"/>
                </a:cubicBezTo>
                <a:cubicBezTo>
                  <a:pt x="1842" y="3404"/>
                  <a:pt x="1912" y="3384"/>
                  <a:pt x="1912" y="3384"/>
                </a:cubicBezTo>
                <a:cubicBezTo>
                  <a:pt x="1975" y="3376"/>
                  <a:pt x="2035" y="3374"/>
                  <a:pt x="2097" y="3392"/>
                </a:cubicBezTo>
                <a:cubicBezTo>
                  <a:pt x="2149" y="3407"/>
                  <a:pt x="2222" y="3367"/>
                  <a:pt x="2273" y="3354"/>
                </a:cubicBezTo>
                <a:cubicBezTo>
                  <a:pt x="2318" y="3342"/>
                  <a:pt x="2328" y="3327"/>
                  <a:pt x="2358" y="3300"/>
                </a:cubicBezTo>
                <a:cubicBezTo>
                  <a:pt x="2390" y="3270"/>
                  <a:pt x="2453" y="3276"/>
                  <a:pt x="2473" y="3231"/>
                </a:cubicBezTo>
                <a:cubicBezTo>
                  <a:pt x="2495" y="3182"/>
                  <a:pt x="2262" y="3175"/>
                  <a:pt x="2238" y="3171"/>
                </a:cubicBezTo>
                <a:cubicBezTo>
                  <a:pt x="2254" y="3167"/>
                  <a:pt x="2270" y="3161"/>
                  <a:pt x="2286" y="3154"/>
                </a:cubicBezTo>
                <a:cubicBezTo>
                  <a:pt x="2256" y="3147"/>
                  <a:pt x="2224" y="3139"/>
                  <a:pt x="2197" y="3160"/>
                </a:cubicBezTo>
                <a:cubicBezTo>
                  <a:pt x="2223" y="3131"/>
                  <a:pt x="2260" y="3142"/>
                  <a:pt x="2294" y="3136"/>
                </a:cubicBezTo>
                <a:cubicBezTo>
                  <a:pt x="2350" y="3125"/>
                  <a:pt x="2348" y="3068"/>
                  <a:pt x="2292" y="3062"/>
                </a:cubicBezTo>
                <a:cubicBezTo>
                  <a:pt x="2313" y="3066"/>
                  <a:pt x="2327" y="3048"/>
                  <a:pt x="2345" y="3039"/>
                </a:cubicBezTo>
                <a:cubicBezTo>
                  <a:pt x="2379" y="3023"/>
                  <a:pt x="2405" y="3057"/>
                  <a:pt x="2443" y="3023"/>
                </a:cubicBezTo>
                <a:cubicBezTo>
                  <a:pt x="2433" y="3003"/>
                  <a:pt x="2418" y="2991"/>
                  <a:pt x="2395" y="2987"/>
                </a:cubicBezTo>
                <a:cubicBezTo>
                  <a:pt x="2419" y="2983"/>
                  <a:pt x="2476" y="2986"/>
                  <a:pt x="2413" y="2964"/>
                </a:cubicBezTo>
                <a:cubicBezTo>
                  <a:pt x="2500" y="2990"/>
                  <a:pt x="2512" y="2934"/>
                  <a:pt x="2549" y="2872"/>
                </a:cubicBezTo>
                <a:cubicBezTo>
                  <a:pt x="2676" y="2660"/>
                  <a:pt x="2334" y="2593"/>
                  <a:pt x="2266" y="2651"/>
                </a:cubicBezTo>
                <a:cubicBezTo>
                  <a:pt x="2248" y="2666"/>
                  <a:pt x="2242" y="2700"/>
                  <a:pt x="2217" y="2708"/>
                </a:cubicBezTo>
                <a:cubicBezTo>
                  <a:pt x="2180" y="2721"/>
                  <a:pt x="2158" y="2661"/>
                  <a:pt x="2119" y="2670"/>
                </a:cubicBezTo>
                <a:cubicBezTo>
                  <a:pt x="2167" y="2597"/>
                  <a:pt x="2267" y="2592"/>
                  <a:pt x="2184" y="2486"/>
                </a:cubicBezTo>
                <a:cubicBezTo>
                  <a:pt x="2115" y="2398"/>
                  <a:pt x="2039" y="2403"/>
                  <a:pt x="1941" y="2391"/>
                </a:cubicBezTo>
                <a:cubicBezTo>
                  <a:pt x="2006" y="2363"/>
                  <a:pt x="2121" y="2387"/>
                  <a:pt x="2173" y="2429"/>
                </a:cubicBezTo>
                <a:cubicBezTo>
                  <a:pt x="2161" y="2388"/>
                  <a:pt x="2028" y="2274"/>
                  <a:pt x="2122" y="2248"/>
                </a:cubicBezTo>
                <a:cubicBezTo>
                  <a:pt x="2062" y="2232"/>
                  <a:pt x="2050" y="2171"/>
                  <a:pt x="2009" y="2132"/>
                </a:cubicBezTo>
                <a:cubicBezTo>
                  <a:pt x="1914" y="2041"/>
                  <a:pt x="1790" y="2204"/>
                  <a:pt x="1760" y="1826"/>
                </a:cubicBezTo>
                <a:cubicBezTo>
                  <a:pt x="1752" y="1724"/>
                  <a:pt x="1623" y="1635"/>
                  <a:pt x="1525" y="1617"/>
                </a:cubicBezTo>
                <a:cubicBezTo>
                  <a:pt x="1499" y="1613"/>
                  <a:pt x="1478" y="1577"/>
                  <a:pt x="1450" y="1602"/>
                </a:cubicBezTo>
                <a:cubicBezTo>
                  <a:pt x="1432" y="1618"/>
                  <a:pt x="1415" y="1626"/>
                  <a:pt x="1391" y="1626"/>
                </a:cubicBezTo>
                <a:cubicBezTo>
                  <a:pt x="1327" y="1625"/>
                  <a:pt x="1238" y="1628"/>
                  <a:pt x="1190" y="1577"/>
                </a:cubicBezTo>
                <a:cubicBezTo>
                  <a:pt x="1290" y="1651"/>
                  <a:pt x="1357" y="1547"/>
                  <a:pt x="1457" y="1547"/>
                </a:cubicBezTo>
                <a:cubicBezTo>
                  <a:pt x="1514" y="1547"/>
                  <a:pt x="1494" y="1503"/>
                  <a:pt x="1464" y="1480"/>
                </a:cubicBezTo>
                <a:cubicBezTo>
                  <a:pt x="1428" y="1454"/>
                  <a:pt x="1382" y="1503"/>
                  <a:pt x="1332" y="1494"/>
                </a:cubicBezTo>
                <a:cubicBezTo>
                  <a:pt x="1450" y="1471"/>
                  <a:pt x="1545" y="1417"/>
                  <a:pt x="1621" y="1324"/>
                </a:cubicBezTo>
                <a:cubicBezTo>
                  <a:pt x="1655" y="1282"/>
                  <a:pt x="1665" y="1233"/>
                  <a:pt x="1693" y="1190"/>
                </a:cubicBezTo>
                <a:cubicBezTo>
                  <a:pt x="1713" y="1160"/>
                  <a:pt x="1768" y="1141"/>
                  <a:pt x="1753" y="1097"/>
                </a:cubicBezTo>
                <a:cubicBezTo>
                  <a:pt x="1725" y="1017"/>
                  <a:pt x="1568" y="1048"/>
                  <a:pt x="1503" y="1055"/>
                </a:cubicBezTo>
                <a:cubicBezTo>
                  <a:pt x="1436" y="1063"/>
                  <a:pt x="1370" y="1036"/>
                  <a:pt x="1305" y="1056"/>
                </a:cubicBezTo>
                <a:cubicBezTo>
                  <a:pt x="1249" y="1072"/>
                  <a:pt x="1186" y="1107"/>
                  <a:pt x="1131" y="1117"/>
                </a:cubicBezTo>
                <a:cubicBezTo>
                  <a:pt x="1139" y="1089"/>
                  <a:pt x="1172" y="1086"/>
                  <a:pt x="1181" y="1058"/>
                </a:cubicBezTo>
                <a:cubicBezTo>
                  <a:pt x="1149" y="1054"/>
                  <a:pt x="1119" y="1070"/>
                  <a:pt x="1089" y="1078"/>
                </a:cubicBezTo>
                <a:cubicBezTo>
                  <a:pt x="1125" y="1041"/>
                  <a:pt x="1215" y="1067"/>
                  <a:pt x="1232" y="1010"/>
                </a:cubicBezTo>
                <a:cubicBezTo>
                  <a:pt x="1189" y="1000"/>
                  <a:pt x="1138" y="1010"/>
                  <a:pt x="1101" y="980"/>
                </a:cubicBezTo>
                <a:cubicBezTo>
                  <a:pt x="1172" y="1007"/>
                  <a:pt x="1158" y="990"/>
                  <a:pt x="1204" y="959"/>
                </a:cubicBezTo>
                <a:cubicBezTo>
                  <a:pt x="1242" y="933"/>
                  <a:pt x="1288" y="922"/>
                  <a:pt x="1326" y="898"/>
                </a:cubicBezTo>
                <a:cubicBezTo>
                  <a:pt x="1342" y="888"/>
                  <a:pt x="1544" y="756"/>
                  <a:pt x="1439" y="735"/>
                </a:cubicBezTo>
                <a:cubicBezTo>
                  <a:pt x="1350" y="717"/>
                  <a:pt x="1132" y="811"/>
                  <a:pt x="1098" y="768"/>
                </a:cubicBezTo>
                <a:cubicBezTo>
                  <a:pt x="1089" y="755"/>
                  <a:pt x="1047" y="786"/>
                  <a:pt x="1033" y="793"/>
                </a:cubicBezTo>
                <a:cubicBezTo>
                  <a:pt x="1064" y="742"/>
                  <a:pt x="1036" y="777"/>
                  <a:pt x="1014" y="764"/>
                </a:cubicBezTo>
                <a:cubicBezTo>
                  <a:pt x="1005" y="758"/>
                  <a:pt x="989" y="738"/>
                  <a:pt x="976" y="741"/>
                </a:cubicBezTo>
                <a:cubicBezTo>
                  <a:pt x="950" y="747"/>
                  <a:pt x="960" y="823"/>
                  <a:pt x="923" y="841"/>
                </a:cubicBezTo>
                <a:cubicBezTo>
                  <a:pt x="934" y="847"/>
                  <a:pt x="958" y="855"/>
                  <a:pt x="958" y="868"/>
                </a:cubicBezTo>
                <a:cubicBezTo>
                  <a:pt x="868" y="826"/>
                  <a:pt x="896" y="924"/>
                  <a:pt x="852" y="939"/>
                </a:cubicBezTo>
                <a:cubicBezTo>
                  <a:pt x="874" y="948"/>
                  <a:pt x="893" y="966"/>
                  <a:pt x="902" y="989"/>
                </a:cubicBezTo>
                <a:cubicBezTo>
                  <a:pt x="873" y="1001"/>
                  <a:pt x="770" y="962"/>
                  <a:pt x="777" y="1022"/>
                </a:cubicBezTo>
                <a:cubicBezTo>
                  <a:pt x="768" y="967"/>
                  <a:pt x="702" y="1060"/>
                  <a:pt x="775" y="1105"/>
                </a:cubicBezTo>
                <a:cubicBezTo>
                  <a:pt x="755" y="1103"/>
                  <a:pt x="735" y="1101"/>
                  <a:pt x="715" y="1102"/>
                </a:cubicBezTo>
                <a:cubicBezTo>
                  <a:pt x="711" y="1160"/>
                  <a:pt x="758" y="1160"/>
                  <a:pt x="801" y="1156"/>
                </a:cubicBezTo>
                <a:cubicBezTo>
                  <a:pt x="779" y="1162"/>
                  <a:pt x="760" y="1173"/>
                  <a:pt x="742" y="1188"/>
                </a:cubicBezTo>
                <a:cubicBezTo>
                  <a:pt x="768" y="1178"/>
                  <a:pt x="798" y="1184"/>
                  <a:pt x="813" y="1209"/>
                </a:cubicBezTo>
                <a:cubicBezTo>
                  <a:pt x="775" y="1164"/>
                  <a:pt x="722" y="1251"/>
                  <a:pt x="810" y="1245"/>
                </a:cubicBezTo>
                <a:cubicBezTo>
                  <a:pt x="801" y="1251"/>
                  <a:pt x="674" y="1238"/>
                  <a:pt x="757" y="1289"/>
                </a:cubicBezTo>
                <a:cubicBezTo>
                  <a:pt x="702" y="1269"/>
                  <a:pt x="665" y="1324"/>
                  <a:pt x="724" y="1334"/>
                </a:cubicBezTo>
                <a:cubicBezTo>
                  <a:pt x="700" y="1330"/>
                  <a:pt x="686" y="1342"/>
                  <a:pt x="686" y="1366"/>
                </a:cubicBezTo>
                <a:cubicBezTo>
                  <a:pt x="653" y="1351"/>
                  <a:pt x="612" y="1355"/>
                  <a:pt x="585" y="1378"/>
                </a:cubicBezTo>
                <a:cubicBezTo>
                  <a:pt x="632" y="1389"/>
                  <a:pt x="697" y="1358"/>
                  <a:pt x="739" y="1387"/>
                </a:cubicBezTo>
                <a:cubicBezTo>
                  <a:pt x="705" y="1372"/>
                  <a:pt x="683" y="1411"/>
                  <a:pt x="650" y="1396"/>
                </a:cubicBezTo>
                <a:cubicBezTo>
                  <a:pt x="652" y="1406"/>
                  <a:pt x="655" y="1414"/>
                  <a:pt x="659" y="1420"/>
                </a:cubicBezTo>
                <a:cubicBezTo>
                  <a:pt x="621" y="1403"/>
                  <a:pt x="577" y="1402"/>
                  <a:pt x="558" y="1435"/>
                </a:cubicBezTo>
                <a:cubicBezTo>
                  <a:pt x="581" y="1436"/>
                  <a:pt x="601" y="1446"/>
                  <a:pt x="617" y="1464"/>
                </a:cubicBezTo>
                <a:cubicBezTo>
                  <a:pt x="596" y="1480"/>
                  <a:pt x="568" y="1503"/>
                  <a:pt x="623" y="1494"/>
                </a:cubicBezTo>
                <a:cubicBezTo>
                  <a:pt x="604" y="1500"/>
                  <a:pt x="585" y="1506"/>
                  <a:pt x="570" y="1521"/>
                </a:cubicBezTo>
                <a:close/>
                <a:moveTo>
                  <a:pt x="572" y="1301"/>
                </a:moveTo>
                <a:cubicBezTo>
                  <a:pt x="578" y="1298"/>
                  <a:pt x="584" y="1295"/>
                  <a:pt x="590" y="1292"/>
                </a:cubicBezTo>
                <a:cubicBezTo>
                  <a:pt x="583" y="1264"/>
                  <a:pt x="563" y="1259"/>
                  <a:pt x="543" y="1280"/>
                </a:cubicBezTo>
                <a:cubicBezTo>
                  <a:pt x="553" y="1287"/>
                  <a:pt x="563" y="1294"/>
                  <a:pt x="572" y="1301"/>
                </a:cubicBezTo>
                <a:close/>
                <a:moveTo>
                  <a:pt x="656" y="1274"/>
                </a:moveTo>
                <a:cubicBezTo>
                  <a:pt x="690" y="1265"/>
                  <a:pt x="744" y="1234"/>
                  <a:pt x="739" y="1191"/>
                </a:cubicBezTo>
                <a:cubicBezTo>
                  <a:pt x="608" y="1237"/>
                  <a:pt x="664" y="1080"/>
                  <a:pt x="593" y="1055"/>
                </a:cubicBezTo>
                <a:cubicBezTo>
                  <a:pt x="586" y="1074"/>
                  <a:pt x="582" y="1094"/>
                  <a:pt x="581" y="1114"/>
                </a:cubicBezTo>
                <a:cubicBezTo>
                  <a:pt x="523" y="1100"/>
                  <a:pt x="530" y="1138"/>
                  <a:pt x="486" y="1129"/>
                </a:cubicBezTo>
                <a:cubicBezTo>
                  <a:pt x="479" y="1188"/>
                  <a:pt x="552" y="1151"/>
                  <a:pt x="579" y="1179"/>
                </a:cubicBezTo>
                <a:cubicBezTo>
                  <a:pt x="511" y="1184"/>
                  <a:pt x="580" y="1226"/>
                  <a:pt x="606" y="1226"/>
                </a:cubicBezTo>
                <a:cubicBezTo>
                  <a:pt x="634" y="1226"/>
                  <a:pt x="666" y="1211"/>
                  <a:pt x="694" y="1224"/>
                </a:cubicBezTo>
                <a:cubicBezTo>
                  <a:pt x="670" y="1230"/>
                  <a:pt x="654" y="1249"/>
                  <a:pt x="656" y="1274"/>
                </a:cubicBezTo>
                <a:close/>
                <a:moveTo>
                  <a:pt x="534" y="1758"/>
                </a:moveTo>
                <a:cubicBezTo>
                  <a:pt x="583" y="1736"/>
                  <a:pt x="625" y="1689"/>
                  <a:pt x="558" y="1652"/>
                </a:cubicBezTo>
                <a:cubicBezTo>
                  <a:pt x="515" y="1628"/>
                  <a:pt x="492" y="1700"/>
                  <a:pt x="478" y="1726"/>
                </a:cubicBezTo>
                <a:cubicBezTo>
                  <a:pt x="497" y="1714"/>
                  <a:pt x="518" y="1704"/>
                  <a:pt x="540" y="1696"/>
                </a:cubicBezTo>
                <a:cubicBezTo>
                  <a:pt x="544" y="1717"/>
                  <a:pt x="542" y="1738"/>
                  <a:pt x="534" y="1758"/>
                </a:cubicBezTo>
                <a:close/>
                <a:moveTo>
                  <a:pt x="468" y="1426"/>
                </a:moveTo>
                <a:cubicBezTo>
                  <a:pt x="491" y="1418"/>
                  <a:pt x="509" y="1404"/>
                  <a:pt x="522" y="1384"/>
                </a:cubicBezTo>
                <a:cubicBezTo>
                  <a:pt x="499" y="1390"/>
                  <a:pt x="480" y="1405"/>
                  <a:pt x="468" y="1426"/>
                </a:cubicBezTo>
                <a:close/>
                <a:moveTo>
                  <a:pt x="513" y="954"/>
                </a:moveTo>
                <a:cubicBezTo>
                  <a:pt x="562" y="1021"/>
                  <a:pt x="629" y="903"/>
                  <a:pt x="561" y="915"/>
                </a:cubicBezTo>
                <a:cubicBezTo>
                  <a:pt x="590" y="898"/>
                  <a:pt x="686" y="870"/>
                  <a:pt x="623" y="859"/>
                </a:cubicBezTo>
                <a:cubicBezTo>
                  <a:pt x="678" y="834"/>
                  <a:pt x="668" y="760"/>
                  <a:pt x="610" y="800"/>
                </a:cubicBezTo>
                <a:cubicBezTo>
                  <a:pt x="581" y="820"/>
                  <a:pt x="547" y="825"/>
                  <a:pt x="517" y="843"/>
                </a:cubicBezTo>
                <a:cubicBezTo>
                  <a:pt x="485" y="862"/>
                  <a:pt x="513" y="895"/>
                  <a:pt x="472" y="909"/>
                </a:cubicBezTo>
                <a:cubicBezTo>
                  <a:pt x="471" y="898"/>
                  <a:pt x="470" y="887"/>
                  <a:pt x="468" y="876"/>
                </a:cubicBezTo>
                <a:cubicBezTo>
                  <a:pt x="446" y="881"/>
                  <a:pt x="426" y="891"/>
                  <a:pt x="409" y="906"/>
                </a:cubicBezTo>
                <a:cubicBezTo>
                  <a:pt x="434" y="924"/>
                  <a:pt x="449" y="944"/>
                  <a:pt x="406" y="954"/>
                </a:cubicBezTo>
                <a:cubicBezTo>
                  <a:pt x="428" y="958"/>
                  <a:pt x="448" y="967"/>
                  <a:pt x="466" y="980"/>
                </a:cubicBezTo>
                <a:cubicBezTo>
                  <a:pt x="445" y="990"/>
                  <a:pt x="425" y="1001"/>
                  <a:pt x="406" y="1013"/>
                </a:cubicBezTo>
                <a:cubicBezTo>
                  <a:pt x="439" y="1067"/>
                  <a:pt x="506" y="989"/>
                  <a:pt x="513" y="954"/>
                </a:cubicBezTo>
                <a:close/>
                <a:moveTo>
                  <a:pt x="403" y="1467"/>
                </a:moveTo>
                <a:cubicBezTo>
                  <a:pt x="417" y="1455"/>
                  <a:pt x="432" y="1445"/>
                  <a:pt x="448" y="1438"/>
                </a:cubicBezTo>
                <a:cubicBezTo>
                  <a:pt x="424" y="1432"/>
                  <a:pt x="408" y="1444"/>
                  <a:pt x="403" y="1467"/>
                </a:cubicBezTo>
                <a:close/>
                <a:moveTo>
                  <a:pt x="341" y="1147"/>
                </a:moveTo>
                <a:cubicBezTo>
                  <a:pt x="349" y="1115"/>
                  <a:pt x="339" y="1110"/>
                  <a:pt x="311" y="1132"/>
                </a:cubicBezTo>
                <a:cubicBezTo>
                  <a:pt x="321" y="1137"/>
                  <a:pt x="331" y="1142"/>
                  <a:pt x="341" y="1147"/>
                </a:cubicBezTo>
                <a:close/>
                <a:moveTo>
                  <a:pt x="356" y="1114"/>
                </a:moveTo>
                <a:cubicBezTo>
                  <a:pt x="356" y="1105"/>
                  <a:pt x="411" y="1069"/>
                  <a:pt x="387" y="1061"/>
                </a:cubicBezTo>
                <a:cubicBezTo>
                  <a:pt x="359" y="1053"/>
                  <a:pt x="294" y="1048"/>
                  <a:pt x="297" y="1093"/>
                </a:cubicBezTo>
                <a:cubicBezTo>
                  <a:pt x="319" y="1093"/>
                  <a:pt x="339" y="1100"/>
                  <a:pt x="356" y="1114"/>
                </a:cubicBezTo>
                <a:close/>
                <a:moveTo>
                  <a:pt x="341" y="1248"/>
                </a:moveTo>
                <a:cubicBezTo>
                  <a:pt x="302" y="1234"/>
                  <a:pt x="325" y="1194"/>
                  <a:pt x="359" y="1182"/>
                </a:cubicBezTo>
                <a:cubicBezTo>
                  <a:pt x="309" y="1084"/>
                  <a:pt x="258" y="1266"/>
                  <a:pt x="341" y="124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" name="꙱ United Arab Emirates (AE) (H)">
            <a:extLst>
              <a:ext uri="{FF2B5EF4-FFF2-40B4-BE49-F238E27FC236}">
                <a16:creationId xmlns:a16="http://schemas.microsoft.com/office/drawing/2014/main" id="{70237417-D696-4BC9-87D1-1A809AC6DED2}"/>
              </a:ext>
            </a:extLst>
          </p:cNvPr>
          <p:cNvSpPr>
            <a:spLocks noEditPoints="1"/>
          </p:cNvSpPr>
          <p:nvPr/>
        </p:nvSpPr>
        <p:spPr bwMode="auto">
          <a:xfrm>
            <a:off x="5698536" y="1614694"/>
            <a:ext cx="123091" cy="101580"/>
          </a:xfrm>
          <a:custGeom>
            <a:avLst/>
            <a:gdLst>
              <a:gd name="T0" fmla="*/ 685 w 1481"/>
              <a:gd name="T1" fmla="*/ 691 h 1229"/>
              <a:gd name="T2" fmla="*/ 733 w 1481"/>
              <a:gd name="T3" fmla="*/ 668 h 1229"/>
              <a:gd name="T4" fmla="*/ 656 w 1481"/>
              <a:gd name="T5" fmla="*/ 682 h 1229"/>
              <a:gd name="T6" fmla="*/ 685 w 1481"/>
              <a:gd name="T7" fmla="*/ 691 h 1229"/>
              <a:gd name="T8" fmla="*/ 0 w 1481"/>
              <a:gd name="T9" fmla="*/ 638 h 1229"/>
              <a:gd name="T10" fmla="*/ 23 w 1481"/>
              <a:gd name="T11" fmla="*/ 662 h 1229"/>
              <a:gd name="T12" fmla="*/ 53 w 1481"/>
              <a:gd name="T13" fmla="*/ 635 h 1229"/>
              <a:gd name="T14" fmla="*/ 175 w 1481"/>
              <a:gd name="T15" fmla="*/ 748 h 1229"/>
              <a:gd name="T16" fmla="*/ 317 w 1481"/>
              <a:gd name="T17" fmla="*/ 665 h 1229"/>
              <a:gd name="T18" fmla="*/ 407 w 1481"/>
              <a:gd name="T19" fmla="*/ 690 h 1229"/>
              <a:gd name="T20" fmla="*/ 522 w 1481"/>
              <a:gd name="T21" fmla="*/ 694 h 1229"/>
              <a:gd name="T22" fmla="*/ 801 w 1481"/>
              <a:gd name="T23" fmla="*/ 676 h 1229"/>
              <a:gd name="T24" fmla="*/ 772 w 1481"/>
              <a:gd name="T25" fmla="*/ 635 h 1229"/>
              <a:gd name="T26" fmla="*/ 825 w 1481"/>
              <a:gd name="T27" fmla="*/ 659 h 1229"/>
              <a:gd name="T28" fmla="*/ 1026 w 1481"/>
              <a:gd name="T29" fmla="*/ 394 h 1229"/>
              <a:gd name="T30" fmla="*/ 1191 w 1481"/>
              <a:gd name="T31" fmla="*/ 175 h 1229"/>
              <a:gd name="T32" fmla="*/ 1329 w 1481"/>
              <a:gd name="T33" fmla="*/ 0 h 1229"/>
              <a:gd name="T34" fmla="*/ 1391 w 1481"/>
              <a:gd name="T35" fmla="*/ 157 h 1229"/>
              <a:gd name="T36" fmla="*/ 1436 w 1481"/>
              <a:gd name="T37" fmla="*/ 211 h 1229"/>
              <a:gd name="T38" fmla="*/ 1451 w 1481"/>
              <a:gd name="T39" fmla="*/ 404 h 1229"/>
              <a:gd name="T40" fmla="*/ 1359 w 1481"/>
              <a:gd name="T41" fmla="*/ 442 h 1229"/>
              <a:gd name="T42" fmla="*/ 1307 w 1481"/>
              <a:gd name="T43" fmla="*/ 404 h 1229"/>
              <a:gd name="T44" fmla="*/ 1312 w 1481"/>
              <a:gd name="T45" fmla="*/ 637 h 1229"/>
              <a:gd name="T46" fmla="*/ 1359 w 1481"/>
              <a:gd name="T47" fmla="*/ 720 h 1229"/>
              <a:gd name="T48" fmla="*/ 1213 w 1481"/>
              <a:gd name="T49" fmla="*/ 763 h 1229"/>
              <a:gd name="T50" fmla="*/ 1164 w 1481"/>
              <a:gd name="T51" fmla="*/ 1114 h 1229"/>
              <a:gd name="T52" fmla="*/ 1157 w 1481"/>
              <a:gd name="T53" fmla="*/ 1182 h 1229"/>
              <a:gd name="T54" fmla="*/ 1054 w 1481"/>
              <a:gd name="T55" fmla="*/ 1217 h 1229"/>
              <a:gd name="T56" fmla="*/ 508 w 1481"/>
              <a:gd name="T57" fmla="*/ 1136 h 1229"/>
              <a:gd name="T58" fmla="*/ 311 w 1481"/>
              <a:gd name="T59" fmla="*/ 1080 h 1229"/>
              <a:gd name="T60" fmla="*/ 67 w 1481"/>
              <a:gd name="T61" fmla="*/ 769 h 1229"/>
              <a:gd name="T62" fmla="*/ 0 w 1481"/>
              <a:gd name="T63" fmla="*/ 638 h 1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1" h="1229">
                <a:moveTo>
                  <a:pt x="685" y="691"/>
                </a:moveTo>
                <a:cubicBezTo>
                  <a:pt x="706" y="693"/>
                  <a:pt x="722" y="685"/>
                  <a:pt x="733" y="668"/>
                </a:cubicBezTo>
                <a:cubicBezTo>
                  <a:pt x="706" y="645"/>
                  <a:pt x="672" y="650"/>
                  <a:pt x="656" y="682"/>
                </a:cubicBezTo>
                <a:cubicBezTo>
                  <a:pt x="665" y="685"/>
                  <a:pt x="675" y="688"/>
                  <a:pt x="685" y="691"/>
                </a:cubicBezTo>
                <a:close/>
                <a:moveTo>
                  <a:pt x="0" y="638"/>
                </a:moveTo>
                <a:cubicBezTo>
                  <a:pt x="20" y="625"/>
                  <a:pt x="28" y="632"/>
                  <a:pt x="23" y="662"/>
                </a:cubicBezTo>
                <a:cubicBezTo>
                  <a:pt x="33" y="652"/>
                  <a:pt x="43" y="644"/>
                  <a:pt x="53" y="635"/>
                </a:cubicBezTo>
                <a:cubicBezTo>
                  <a:pt x="89" y="688"/>
                  <a:pt x="15" y="757"/>
                  <a:pt x="175" y="748"/>
                </a:cubicBezTo>
                <a:cubicBezTo>
                  <a:pt x="296" y="741"/>
                  <a:pt x="283" y="672"/>
                  <a:pt x="317" y="665"/>
                </a:cubicBezTo>
                <a:cubicBezTo>
                  <a:pt x="336" y="660"/>
                  <a:pt x="384" y="689"/>
                  <a:pt x="407" y="690"/>
                </a:cubicBezTo>
                <a:cubicBezTo>
                  <a:pt x="446" y="690"/>
                  <a:pt x="484" y="695"/>
                  <a:pt x="522" y="694"/>
                </a:cubicBezTo>
                <a:cubicBezTo>
                  <a:pt x="627" y="690"/>
                  <a:pt x="699" y="738"/>
                  <a:pt x="801" y="676"/>
                </a:cubicBezTo>
                <a:cubicBezTo>
                  <a:pt x="792" y="662"/>
                  <a:pt x="782" y="648"/>
                  <a:pt x="772" y="635"/>
                </a:cubicBezTo>
                <a:cubicBezTo>
                  <a:pt x="804" y="623"/>
                  <a:pt x="799" y="661"/>
                  <a:pt x="825" y="659"/>
                </a:cubicBezTo>
                <a:cubicBezTo>
                  <a:pt x="915" y="649"/>
                  <a:pt x="916" y="485"/>
                  <a:pt x="1026" y="394"/>
                </a:cubicBezTo>
                <a:cubicBezTo>
                  <a:pt x="1096" y="335"/>
                  <a:pt x="1125" y="230"/>
                  <a:pt x="1191" y="175"/>
                </a:cubicBezTo>
                <a:cubicBezTo>
                  <a:pt x="1264" y="115"/>
                  <a:pt x="1308" y="99"/>
                  <a:pt x="1329" y="0"/>
                </a:cubicBezTo>
                <a:cubicBezTo>
                  <a:pt x="1408" y="4"/>
                  <a:pt x="1316" y="152"/>
                  <a:pt x="1391" y="157"/>
                </a:cubicBezTo>
                <a:cubicBezTo>
                  <a:pt x="1410" y="166"/>
                  <a:pt x="1432" y="174"/>
                  <a:pt x="1436" y="211"/>
                </a:cubicBezTo>
                <a:cubicBezTo>
                  <a:pt x="1443" y="272"/>
                  <a:pt x="1481" y="351"/>
                  <a:pt x="1451" y="404"/>
                </a:cubicBezTo>
                <a:cubicBezTo>
                  <a:pt x="1407" y="439"/>
                  <a:pt x="1340" y="513"/>
                  <a:pt x="1359" y="442"/>
                </a:cubicBezTo>
                <a:cubicBezTo>
                  <a:pt x="1365" y="420"/>
                  <a:pt x="1327" y="373"/>
                  <a:pt x="1307" y="404"/>
                </a:cubicBezTo>
                <a:cubicBezTo>
                  <a:pt x="1270" y="460"/>
                  <a:pt x="1287" y="571"/>
                  <a:pt x="1312" y="637"/>
                </a:cubicBezTo>
                <a:cubicBezTo>
                  <a:pt x="1333" y="693"/>
                  <a:pt x="1393" y="674"/>
                  <a:pt x="1359" y="720"/>
                </a:cubicBezTo>
                <a:cubicBezTo>
                  <a:pt x="1329" y="761"/>
                  <a:pt x="1250" y="719"/>
                  <a:pt x="1213" y="763"/>
                </a:cubicBezTo>
                <a:cubicBezTo>
                  <a:pt x="1279" y="799"/>
                  <a:pt x="1185" y="1013"/>
                  <a:pt x="1164" y="1114"/>
                </a:cubicBezTo>
                <a:cubicBezTo>
                  <a:pt x="1158" y="1140"/>
                  <a:pt x="1155" y="1164"/>
                  <a:pt x="1157" y="1182"/>
                </a:cubicBezTo>
                <a:cubicBezTo>
                  <a:pt x="1144" y="1222"/>
                  <a:pt x="1107" y="1229"/>
                  <a:pt x="1054" y="1217"/>
                </a:cubicBezTo>
                <a:cubicBezTo>
                  <a:pt x="877" y="1175"/>
                  <a:pt x="688" y="1158"/>
                  <a:pt x="508" y="1136"/>
                </a:cubicBezTo>
                <a:cubicBezTo>
                  <a:pt x="439" y="1127"/>
                  <a:pt x="357" y="1141"/>
                  <a:pt x="311" y="1080"/>
                </a:cubicBezTo>
                <a:lnTo>
                  <a:pt x="67" y="769"/>
                </a:lnTo>
                <a:cubicBezTo>
                  <a:pt x="32" y="727"/>
                  <a:pt x="30" y="686"/>
                  <a:pt x="0" y="63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" name="꙱ Ukraine (UA) (H)">
            <a:extLst>
              <a:ext uri="{FF2B5EF4-FFF2-40B4-BE49-F238E27FC236}">
                <a16:creationId xmlns:a16="http://schemas.microsoft.com/office/drawing/2014/main" id="{CBB3EC4E-A635-4813-87FD-4AA504CC678E}"/>
              </a:ext>
            </a:extLst>
          </p:cNvPr>
          <p:cNvSpPr>
            <a:spLocks/>
          </p:cNvSpPr>
          <p:nvPr/>
        </p:nvSpPr>
        <p:spPr bwMode="auto">
          <a:xfrm>
            <a:off x="4922945" y="848663"/>
            <a:ext cx="408709" cy="234231"/>
          </a:xfrm>
          <a:custGeom>
            <a:avLst/>
            <a:gdLst>
              <a:gd name="T0" fmla="*/ 2135 w 4962"/>
              <a:gd name="T1" fmla="*/ 338 h 2843"/>
              <a:gd name="T2" fmla="*/ 2367 w 4962"/>
              <a:gd name="T3" fmla="*/ 118 h 2843"/>
              <a:gd name="T4" fmla="*/ 2877 w 4962"/>
              <a:gd name="T5" fmla="*/ 13 h 2843"/>
              <a:gd name="T6" fmla="*/ 3244 w 4962"/>
              <a:gd name="T7" fmla="*/ 217 h 2843"/>
              <a:gd name="T8" fmla="*/ 3388 w 4962"/>
              <a:gd name="T9" fmla="*/ 409 h 2843"/>
              <a:gd name="T10" fmla="*/ 3722 w 4962"/>
              <a:gd name="T11" fmla="*/ 669 h 2843"/>
              <a:gd name="T12" fmla="*/ 4313 w 4962"/>
              <a:gd name="T13" fmla="*/ 855 h 2843"/>
              <a:gd name="T14" fmla="*/ 4746 w 4962"/>
              <a:gd name="T15" fmla="*/ 928 h 2843"/>
              <a:gd name="T16" fmla="*/ 4836 w 4962"/>
              <a:gd name="T17" fmla="*/ 1185 h 2843"/>
              <a:gd name="T18" fmla="*/ 4902 w 4962"/>
              <a:gd name="T19" fmla="*/ 1401 h 2843"/>
              <a:gd name="T20" fmla="*/ 4738 w 4962"/>
              <a:gd name="T21" fmla="*/ 1568 h 2843"/>
              <a:gd name="T22" fmla="*/ 4529 w 4962"/>
              <a:gd name="T23" fmla="*/ 1759 h 2843"/>
              <a:gd name="T24" fmla="*/ 4254 w 4962"/>
              <a:gd name="T25" fmla="*/ 1891 h 2843"/>
              <a:gd name="T26" fmla="*/ 3872 w 4962"/>
              <a:gd name="T27" fmla="*/ 1991 h 2843"/>
              <a:gd name="T28" fmla="*/ 3620 w 4962"/>
              <a:gd name="T29" fmla="*/ 2136 h 2843"/>
              <a:gd name="T30" fmla="*/ 3563 w 4962"/>
              <a:gd name="T31" fmla="*/ 2150 h 2843"/>
              <a:gd name="T32" fmla="*/ 3502 w 4962"/>
              <a:gd name="T33" fmla="*/ 2157 h 2843"/>
              <a:gd name="T34" fmla="*/ 3284 w 4962"/>
              <a:gd name="T35" fmla="*/ 2135 h 2843"/>
              <a:gd name="T36" fmla="*/ 3543 w 4962"/>
              <a:gd name="T37" fmla="*/ 2226 h 2843"/>
              <a:gd name="T38" fmla="*/ 3687 w 4962"/>
              <a:gd name="T39" fmla="*/ 2346 h 2843"/>
              <a:gd name="T40" fmla="*/ 3912 w 4962"/>
              <a:gd name="T41" fmla="*/ 2403 h 2843"/>
              <a:gd name="T42" fmla="*/ 4025 w 4962"/>
              <a:gd name="T43" fmla="*/ 2560 h 2843"/>
              <a:gd name="T44" fmla="*/ 3714 w 4962"/>
              <a:gd name="T45" fmla="*/ 2627 h 2843"/>
              <a:gd name="T46" fmla="*/ 3245 w 4962"/>
              <a:gd name="T47" fmla="*/ 2505 h 2843"/>
              <a:gd name="T48" fmla="*/ 3106 w 4962"/>
              <a:gd name="T49" fmla="*/ 2328 h 2843"/>
              <a:gd name="T50" fmla="*/ 3183 w 4962"/>
              <a:gd name="T51" fmla="*/ 2171 h 2843"/>
              <a:gd name="T52" fmla="*/ 2666 w 4962"/>
              <a:gd name="T53" fmla="*/ 2014 h 2843"/>
              <a:gd name="T54" fmla="*/ 2768 w 4962"/>
              <a:gd name="T55" fmla="*/ 1971 h 2843"/>
              <a:gd name="T56" fmla="*/ 2631 w 4962"/>
              <a:gd name="T57" fmla="*/ 1991 h 2843"/>
              <a:gd name="T58" fmla="*/ 2280 w 4962"/>
              <a:gd name="T59" fmla="*/ 2088 h 2843"/>
              <a:gd name="T60" fmla="*/ 2294 w 4962"/>
              <a:gd name="T61" fmla="*/ 2257 h 2843"/>
              <a:gd name="T62" fmla="*/ 2169 w 4962"/>
              <a:gd name="T63" fmla="*/ 2388 h 2843"/>
              <a:gd name="T64" fmla="*/ 1773 w 4962"/>
              <a:gd name="T65" fmla="*/ 2400 h 2843"/>
              <a:gd name="T66" fmla="*/ 1956 w 4962"/>
              <a:gd name="T67" fmla="*/ 2128 h 2843"/>
              <a:gd name="T68" fmla="*/ 2269 w 4962"/>
              <a:gd name="T69" fmla="*/ 2066 h 2843"/>
              <a:gd name="T70" fmla="*/ 2083 w 4962"/>
              <a:gd name="T71" fmla="*/ 1757 h 2843"/>
              <a:gd name="T72" fmla="*/ 1861 w 4962"/>
              <a:gd name="T73" fmla="*/ 1509 h 2843"/>
              <a:gd name="T74" fmla="*/ 1523 w 4962"/>
              <a:gd name="T75" fmla="*/ 1349 h 2843"/>
              <a:gd name="T76" fmla="*/ 1064 w 4962"/>
              <a:gd name="T77" fmla="*/ 1525 h 2843"/>
              <a:gd name="T78" fmla="*/ 527 w 4962"/>
              <a:gd name="T79" fmla="*/ 1531 h 2843"/>
              <a:gd name="T80" fmla="*/ 174 w 4962"/>
              <a:gd name="T81" fmla="*/ 1477 h 2843"/>
              <a:gd name="T82" fmla="*/ 80 w 4962"/>
              <a:gd name="T83" fmla="*/ 1193 h 2843"/>
              <a:gd name="T84" fmla="*/ 156 w 4962"/>
              <a:gd name="T85" fmla="*/ 1114 h 2843"/>
              <a:gd name="T86" fmla="*/ 430 w 4962"/>
              <a:gd name="T87" fmla="*/ 673 h 2843"/>
              <a:gd name="T88" fmla="*/ 319 w 4962"/>
              <a:gd name="T89" fmla="*/ 305 h 2843"/>
              <a:gd name="T90" fmla="*/ 612 w 4962"/>
              <a:gd name="T91" fmla="*/ 170 h 2843"/>
              <a:gd name="T92" fmla="*/ 1302 w 4962"/>
              <a:gd name="T93" fmla="*/ 256 h 2843"/>
              <a:gd name="T94" fmla="*/ 1525 w 4962"/>
              <a:gd name="T95" fmla="*/ 272 h 2843"/>
              <a:gd name="T96" fmla="*/ 1721 w 4962"/>
              <a:gd name="T97" fmla="*/ 337 h 28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962" h="2843">
                <a:moveTo>
                  <a:pt x="1776" y="271"/>
                </a:moveTo>
                <a:cubicBezTo>
                  <a:pt x="1893" y="254"/>
                  <a:pt x="1818" y="403"/>
                  <a:pt x="1978" y="315"/>
                </a:cubicBezTo>
                <a:cubicBezTo>
                  <a:pt x="2037" y="348"/>
                  <a:pt x="2087" y="279"/>
                  <a:pt x="2135" y="338"/>
                </a:cubicBezTo>
                <a:cubicBezTo>
                  <a:pt x="2145" y="350"/>
                  <a:pt x="2250" y="443"/>
                  <a:pt x="2222" y="313"/>
                </a:cubicBezTo>
                <a:cubicBezTo>
                  <a:pt x="2213" y="277"/>
                  <a:pt x="2202" y="254"/>
                  <a:pt x="2211" y="225"/>
                </a:cubicBezTo>
                <a:cubicBezTo>
                  <a:pt x="2227" y="164"/>
                  <a:pt x="2302" y="83"/>
                  <a:pt x="2367" y="118"/>
                </a:cubicBezTo>
                <a:cubicBezTo>
                  <a:pt x="2484" y="82"/>
                  <a:pt x="2457" y="98"/>
                  <a:pt x="2523" y="98"/>
                </a:cubicBezTo>
                <a:cubicBezTo>
                  <a:pt x="2561" y="103"/>
                  <a:pt x="2643" y="147"/>
                  <a:pt x="2657" y="19"/>
                </a:cubicBezTo>
                <a:cubicBezTo>
                  <a:pt x="2810" y="40"/>
                  <a:pt x="2776" y="47"/>
                  <a:pt x="2877" y="13"/>
                </a:cubicBezTo>
                <a:cubicBezTo>
                  <a:pt x="2926" y="10"/>
                  <a:pt x="2975" y="46"/>
                  <a:pt x="3027" y="17"/>
                </a:cubicBezTo>
                <a:cubicBezTo>
                  <a:pt x="3056" y="0"/>
                  <a:pt x="3109" y="57"/>
                  <a:pt x="3121" y="86"/>
                </a:cubicBezTo>
                <a:cubicBezTo>
                  <a:pt x="3165" y="188"/>
                  <a:pt x="3217" y="160"/>
                  <a:pt x="3244" y="217"/>
                </a:cubicBezTo>
                <a:cubicBezTo>
                  <a:pt x="3231" y="225"/>
                  <a:pt x="3159" y="239"/>
                  <a:pt x="3162" y="253"/>
                </a:cubicBezTo>
                <a:cubicBezTo>
                  <a:pt x="3165" y="274"/>
                  <a:pt x="3248" y="361"/>
                  <a:pt x="3207" y="385"/>
                </a:cubicBezTo>
                <a:cubicBezTo>
                  <a:pt x="3244" y="397"/>
                  <a:pt x="3342" y="434"/>
                  <a:pt x="3388" y="409"/>
                </a:cubicBezTo>
                <a:cubicBezTo>
                  <a:pt x="3440" y="381"/>
                  <a:pt x="3471" y="464"/>
                  <a:pt x="3526" y="461"/>
                </a:cubicBezTo>
                <a:cubicBezTo>
                  <a:pt x="3528" y="477"/>
                  <a:pt x="3501" y="485"/>
                  <a:pt x="3602" y="670"/>
                </a:cubicBezTo>
                <a:cubicBezTo>
                  <a:pt x="3645" y="718"/>
                  <a:pt x="3687" y="671"/>
                  <a:pt x="3722" y="669"/>
                </a:cubicBezTo>
                <a:cubicBezTo>
                  <a:pt x="3779" y="663"/>
                  <a:pt x="3835" y="723"/>
                  <a:pt x="3901" y="744"/>
                </a:cubicBezTo>
                <a:cubicBezTo>
                  <a:pt x="3971" y="754"/>
                  <a:pt x="4114" y="574"/>
                  <a:pt x="4191" y="739"/>
                </a:cubicBezTo>
                <a:cubicBezTo>
                  <a:pt x="4216" y="794"/>
                  <a:pt x="4296" y="806"/>
                  <a:pt x="4313" y="855"/>
                </a:cubicBezTo>
                <a:cubicBezTo>
                  <a:pt x="4382" y="815"/>
                  <a:pt x="4351" y="788"/>
                  <a:pt x="4435" y="831"/>
                </a:cubicBezTo>
                <a:cubicBezTo>
                  <a:pt x="4478" y="854"/>
                  <a:pt x="4595" y="903"/>
                  <a:pt x="4631" y="861"/>
                </a:cubicBezTo>
                <a:cubicBezTo>
                  <a:pt x="4662" y="923"/>
                  <a:pt x="4711" y="886"/>
                  <a:pt x="4746" y="928"/>
                </a:cubicBezTo>
                <a:cubicBezTo>
                  <a:pt x="4814" y="1008"/>
                  <a:pt x="4872" y="954"/>
                  <a:pt x="4912" y="956"/>
                </a:cubicBezTo>
                <a:cubicBezTo>
                  <a:pt x="4870" y="996"/>
                  <a:pt x="4962" y="1083"/>
                  <a:pt x="4889" y="1137"/>
                </a:cubicBezTo>
                <a:cubicBezTo>
                  <a:pt x="4868" y="1153"/>
                  <a:pt x="4817" y="1146"/>
                  <a:pt x="4836" y="1185"/>
                </a:cubicBezTo>
                <a:cubicBezTo>
                  <a:pt x="4860" y="1237"/>
                  <a:pt x="4914" y="1174"/>
                  <a:pt x="4916" y="1239"/>
                </a:cubicBezTo>
                <a:cubicBezTo>
                  <a:pt x="4880" y="1228"/>
                  <a:pt x="4821" y="1261"/>
                  <a:pt x="4841" y="1305"/>
                </a:cubicBezTo>
                <a:cubicBezTo>
                  <a:pt x="4848" y="1320"/>
                  <a:pt x="4960" y="1359"/>
                  <a:pt x="4902" y="1401"/>
                </a:cubicBezTo>
                <a:cubicBezTo>
                  <a:pt x="4914" y="1411"/>
                  <a:pt x="4928" y="1414"/>
                  <a:pt x="4943" y="1410"/>
                </a:cubicBezTo>
                <a:cubicBezTo>
                  <a:pt x="4951" y="1435"/>
                  <a:pt x="4922" y="1531"/>
                  <a:pt x="4911" y="1548"/>
                </a:cubicBezTo>
                <a:cubicBezTo>
                  <a:pt x="4877" y="1604"/>
                  <a:pt x="4792" y="1558"/>
                  <a:pt x="4738" y="1568"/>
                </a:cubicBezTo>
                <a:cubicBezTo>
                  <a:pt x="4706" y="1575"/>
                  <a:pt x="4678" y="1554"/>
                  <a:pt x="4647" y="1571"/>
                </a:cubicBezTo>
                <a:cubicBezTo>
                  <a:pt x="4619" y="1586"/>
                  <a:pt x="4618" y="1625"/>
                  <a:pt x="4577" y="1639"/>
                </a:cubicBezTo>
                <a:cubicBezTo>
                  <a:pt x="4455" y="1709"/>
                  <a:pt x="4506" y="1760"/>
                  <a:pt x="4529" y="1759"/>
                </a:cubicBezTo>
                <a:cubicBezTo>
                  <a:pt x="4506" y="1779"/>
                  <a:pt x="4527" y="1814"/>
                  <a:pt x="4500" y="1830"/>
                </a:cubicBezTo>
                <a:cubicBezTo>
                  <a:pt x="4466" y="1850"/>
                  <a:pt x="4381" y="1830"/>
                  <a:pt x="4340" y="1837"/>
                </a:cubicBezTo>
                <a:cubicBezTo>
                  <a:pt x="4300" y="1845"/>
                  <a:pt x="4295" y="1887"/>
                  <a:pt x="4254" y="1891"/>
                </a:cubicBezTo>
                <a:cubicBezTo>
                  <a:pt x="4205" y="1894"/>
                  <a:pt x="4147" y="1920"/>
                  <a:pt x="4135" y="1972"/>
                </a:cubicBezTo>
                <a:cubicBezTo>
                  <a:pt x="4113" y="1935"/>
                  <a:pt x="4061" y="1938"/>
                  <a:pt x="4028" y="1957"/>
                </a:cubicBezTo>
                <a:cubicBezTo>
                  <a:pt x="3971" y="1989"/>
                  <a:pt x="3932" y="1973"/>
                  <a:pt x="3872" y="1991"/>
                </a:cubicBezTo>
                <a:cubicBezTo>
                  <a:pt x="3773" y="2021"/>
                  <a:pt x="3757" y="2160"/>
                  <a:pt x="3657" y="2186"/>
                </a:cubicBezTo>
                <a:cubicBezTo>
                  <a:pt x="3661" y="2169"/>
                  <a:pt x="3801" y="2061"/>
                  <a:pt x="3690" y="2046"/>
                </a:cubicBezTo>
                <a:cubicBezTo>
                  <a:pt x="3729" y="2103"/>
                  <a:pt x="3654" y="2113"/>
                  <a:pt x="3620" y="2136"/>
                </a:cubicBezTo>
                <a:cubicBezTo>
                  <a:pt x="3608" y="2144"/>
                  <a:pt x="3641" y="2249"/>
                  <a:pt x="3639" y="2259"/>
                </a:cubicBezTo>
                <a:cubicBezTo>
                  <a:pt x="3631" y="2230"/>
                  <a:pt x="3580" y="2190"/>
                  <a:pt x="3577" y="2201"/>
                </a:cubicBezTo>
                <a:cubicBezTo>
                  <a:pt x="3574" y="2192"/>
                  <a:pt x="3615" y="2171"/>
                  <a:pt x="3563" y="2150"/>
                </a:cubicBezTo>
                <a:cubicBezTo>
                  <a:pt x="3524" y="2318"/>
                  <a:pt x="3468" y="2141"/>
                  <a:pt x="3526" y="2184"/>
                </a:cubicBezTo>
                <a:cubicBezTo>
                  <a:pt x="3532" y="2153"/>
                  <a:pt x="3534" y="2112"/>
                  <a:pt x="3529" y="2151"/>
                </a:cubicBezTo>
                <a:cubicBezTo>
                  <a:pt x="3531" y="2154"/>
                  <a:pt x="3514" y="2159"/>
                  <a:pt x="3502" y="2157"/>
                </a:cubicBezTo>
                <a:cubicBezTo>
                  <a:pt x="3486" y="2155"/>
                  <a:pt x="3473" y="2129"/>
                  <a:pt x="3467" y="2175"/>
                </a:cubicBezTo>
                <a:cubicBezTo>
                  <a:pt x="3463" y="2167"/>
                  <a:pt x="3416" y="2110"/>
                  <a:pt x="3417" y="2115"/>
                </a:cubicBezTo>
                <a:cubicBezTo>
                  <a:pt x="3419" y="2143"/>
                  <a:pt x="3446" y="2163"/>
                  <a:pt x="3284" y="2135"/>
                </a:cubicBezTo>
                <a:cubicBezTo>
                  <a:pt x="3293" y="2151"/>
                  <a:pt x="3331" y="2182"/>
                  <a:pt x="3371" y="2207"/>
                </a:cubicBezTo>
                <a:cubicBezTo>
                  <a:pt x="3374" y="2189"/>
                  <a:pt x="3394" y="2171"/>
                  <a:pt x="3420" y="2229"/>
                </a:cubicBezTo>
                <a:cubicBezTo>
                  <a:pt x="3410" y="2134"/>
                  <a:pt x="3540" y="2283"/>
                  <a:pt x="3543" y="2226"/>
                </a:cubicBezTo>
                <a:cubicBezTo>
                  <a:pt x="3546" y="2231"/>
                  <a:pt x="3565" y="2259"/>
                  <a:pt x="3526" y="2291"/>
                </a:cubicBezTo>
                <a:lnTo>
                  <a:pt x="3581" y="2258"/>
                </a:lnTo>
                <a:cubicBezTo>
                  <a:pt x="3563" y="2288"/>
                  <a:pt x="3683" y="2340"/>
                  <a:pt x="3687" y="2346"/>
                </a:cubicBezTo>
                <a:cubicBezTo>
                  <a:pt x="3742" y="2415"/>
                  <a:pt x="3650" y="2429"/>
                  <a:pt x="3795" y="2471"/>
                </a:cubicBezTo>
                <a:cubicBezTo>
                  <a:pt x="3790" y="2443"/>
                  <a:pt x="3664" y="2316"/>
                  <a:pt x="3688" y="2339"/>
                </a:cubicBezTo>
                <a:cubicBezTo>
                  <a:pt x="3729" y="2377"/>
                  <a:pt x="3881" y="2514"/>
                  <a:pt x="3912" y="2403"/>
                </a:cubicBezTo>
                <a:cubicBezTo>
                  <a:pt x="3979" y="2480"/>
                  <a:pt x="4017" y="2330"/>
                  <a:pt x="4150" y="2441"/>
                </a:cubicBezTo>
                <a:cubicBezTo>
                  <a:pt x="4103" y="2448"/>
                  <a:pt x="4103" y="2470"/>
                  <a:pt x="4104" y="2510"/>
                </a:cubicBezTo>
                <a:cubicBezTo>
                  <a:pt x="4105" y="2558"/>
                  <a:pt x="4061" y="2555"/>
                  <a:pt x="4025" y="2560"/>
                </a:cubicBezTo>
                <a:cubicBezTo>
                  <a:pt x="3918" y="2572"/>
                  <a:pt x="3900" y="2501"/>
                  <a:pt x="3847" y="2521"/>
                </a:cubicBezTo>
                <a:cubicBezTo>
                  <a:pt x="3820" y="2532"/>
                  <a:pt x="3835" y="2560"/>
                  <a:pt x="3819" y="2566"/>
                </a:cubicBezTo>
                <a:cubicBezTo>
                  <a:pt x="3779" y="2582"/>
                  <a:pt x="3756" y="2621"/>
                  <a:pt x="3714" y="2627"/>
                </a:cubicBezTo>
                <a:cubicBezTo>
                  <a:pt x="3657" y="2635"/>
                  <a:pt x="3607" y="2630"/>
                  <a:pt x="3562" y="2674"/>
                </a:cubicBezTo>
                <a:cubicBezTo>
                  <a:pt x="3486" y="2751"/>
                  <a:pt x="3345" y="2843"/>
                  <a:pt x="3262" y="2705"/>
                </a:cubicBezTo>
                <a:cubicBezTo>
                  <a:pt x="3322" y="2719"/>
                  <a:pt x="3337" y="2518"/>
                  <a:pt x="3245" y="2505"/>
                </a:cubicBezTo>
                <a:cubicBezTo>
                  <a:pt x="3194" y="2497"/>
                  <a:pt x="3167" y="2479"/>
                  <a:pt x="3125" y="2453"/>
                </a:cubicBezTo>
                <a:cubicBezTo>
                  <a:pt x="3085" y="2429"/>
                  <a:pt x="3047" y="2446"/>
                  <a:pt x="3005" y="2441"/>
                </a:cubicBezTo>
                <a:cubicBezTo>
                  <a:pt x="2941" y="2433"/>
                  <a:pt x="3084" y="2337"/>
                  <a:pt x="3106" y="2328"/>
                </a:cubicBezTo>
                <a:cubicBezTo>
                  <a:pt x="3150" y="2311"/>
                  <a:pt x="3302" y="2287"/>
                  <a:pt x="3315" y="2233"/>
                </a:cubicBezTo>
                <a:cubicBezTo>
                  <a:pt x="3278" y="2235"/>
                  <a:pt x="3272" y="2197"/>
                  <a:pt x="3271" y="2168"/>
                </a:cubicBezTo>
                <a:cubicBezTo>
                  <a:pt x="3227" y="2193"/>
                  <a:pt x="3238" y="2199"/>
                  <a:pt x="3183" y="2171"/>
                </a:cubicBezTo>
                <a:cubicBezTo>
                  <a:pt x="3117" y="2139"/>
                  <a:pt x="2988" y="2209"/>
                  <a:pt x="2886" y="2153"/>
                </a:cubicBezTo>
                <a:cubicBezTo>
                  <a:pt x="2844" y="2129"/>
                  <a:pt x="2795" y="2090"/>
                  <a:pt x="2743" y="2106"/>
                </a:cubicBezTo>
                <a:cubicBezTo>
                  <a:pt x="2898" y="2045"/>
                  <a:pt x="2703" y="2068"/>
                  <a:pt x="2666" y="2014"/>
                </a:cubicBezTo>
                <a:cubicBezTo>
                  <a:pt x="2762" y="2061"/>
                  <a:pt x="2892" y="2048"/>
                  <a:pt x="2974" y="1987"/>
                </a:cubicBezTo>
                <a:cubicBezTo>
                  <a:pt x="2707" y="2063"/>
                  <a:pt x="2810" y="1905"/>
                  <a:pt x="2746" y="1844"/>
                </a:cubicBezTo>
                <a:cubicBezTo>
                  <a:pt x="2777" y="1886"/>
                  <a:pt x="2767" y="1925"/>
                  <a:pt x="2768" y="1971"/>
                </a:cubicBezTo>
                <a:cubicBezTo>
                  <a:pt x="2768" y="2006"/>
                  <a:pt x="2687" y="1984"/>
                  <a:pt x="2668" y="1996"/>
                </a:cubicBezTo>
                <a:cubicBezTo>
                  <a:pt x="2658" y="1976"/>
                  <a:pt x="2659" y="1956"/>
                  <a:pt x="2671" y="1937"/>
                </a:cubicBezTo>
                <a:cubicBezTo>
                  <a:pt x="2647" y="1942"/>
                  <a:pt x="2643" y="1974"/>
                  <a:pt x="2631" y="1991"/>
                </a:cubicBezTo>
                <a:cubicBezTo>
                  <a:pt x="2614" y="2015"/>
                  <a:pt x="2565" y="1992"/>
                  <a:pt x="2540" y="1996"/>
                </a:cubicBezTo>
                <a:cubicBezTo>
                  <a:pt x="2433" y="2015"/>
                  <a:pt x="2449" y="2117"/>
                  <a:pt x="2386" y="2183"/>
                </a:cubicBezTo>
                <a:cubicBezTo>
                  <a:pt x="2381" y="2152"/>
                  <a:pt x="2321" y="2058"/>
                  <a:pt x="2280" y="2088"/>
                </a:cubicBezTo>
                <a:cubicBezTo>
                  <a:pt x="2295" y="2132"/>
                  <a:pt x="2363" y="2135"/>
                  <a:pt x="2375" y="2179"/>
                </a:cubicBezTo>
                <a:cubicBezTo>
                  <a:pt x="2391" y="2231"/>
                  <a:pt x="2245" y="2326"/>
                  <a:pt x="2208" y="2346"/>
                </a:cubicBezTo>
                <a:cubicBezTo>
                  <a:pt x="2242" y="2324"/>
                  <a:pt x="2284" y="2300"/>
                  <a:pt x="2294" y="2257"/>
                </a:cubicBezTo>
                <a:cubicBezTo>
                  <a:pt x="2255" y="2260"/>
                  <a:pt x="2183" y="2390"/>
                  <a:pt x="2175" y="2299"/>
                </a:cubicBezTo>
                <a:cubicBezTo>
                  <a:pt x="2157" y="2319"/>
                  <a:pt x="2131" y="2385"/>
                  <a:pt x="2190" y="2358"/>
                </a:cubicBezTo>
                <a:cubicBezTo>
                  <a:pt x="2183" y="2368"/>
                  <a:pt x="2176" y="2378"/>
                  <a:pt x="2169" y="2388"/>
                </a:cubicBezTo>
                <a:cubicBezTo>
                  <a:pt x="2210" y="2394"/>
                  <a:pt x="2233" y="2469"/>
                  <a:pt x="2191" y="2487"/>
                </a:cubicBezTo>
                <a:cubicBezTo>
                  <a:pt x="2165" y="2304"/>
                  <a:pt x="1950" y="2488"/>
                  <a:pt x="1890" y="2477"/>
                </a:cubicBezTo>
                <a:cubicBezTo>
                  <a:pt x="1884" y="2476"/>
                  <a:pt x="1811" y="2423"/>
                  <a:pt x="1773" y="2400"/>
                </a:cubicBezTo>
                <a:cubicBezTo>
                  <a:pt x="1779" y="2367"/>
                  <a:pt x="1840" y="2391"/>
                  <a:pt x="1858" y="2343"/>
                </a:cubicBezTo>
                <a:cubicBezTo>
                  <a:pt x="1891" y="2248"/>
                  <a:pt x="1884" y="2297"/>
                  <a:pt x="1936" y="2218"/>
                </a:cubicBezTo>
                <a:cubicBezTo>
                  <a:pt x="1949" y="2193"/>
                  <a:pt x="1960" y="2165"/>
                  <a:pt x="1956" y="2128"/>
                </a:cubicBezTo>
                <a:cubicBezTo>
                  <a:pt x="1947" y="2070"/>
                  <a:pt x="1942" y="2045"/>
                  <a:pt x="2015" y="2023"/>
                </a:cubicBezTo>
                <a:cubicBezTo>
                  <a:pt x="2022" y="2041"/>
                  <a:pt x="2028" y="2058"/>
                  <a:pt x="2036" y="2076"/>
                </a:cubicBezTo>
                <a:cubicBezTo>
                  <a:pt x="2080" y="1985"/>
                  <a:pt x="2203" y="2136"/>
                  <a:pt x="2269" y="2066"/>
                </a:cubicBezTo>
                <a:cubicBezTo>
                  <a:pt x="2240" y="2057"/>
                  <a:pt x="2229" y="2031"/>
                  <a:pt x="2202" y="2020"/>
                </a:cubicBezTo>
                <a:cubicBezTo>
                  <a:pt x="2283" y="1982"/>
                  <a:pt x="2126" y="1818"/>
                  <a:pt x="2060" y="1871"/>
                </a:cubicBezTo>
                <a:cubicBezTo>
                  <a:pt x="2062" y="1856"/>
                  <a:pt x="2116" y="1803"/>
                  <a:pt x="2083" y="1757"/>
                </a:cubicBezTo>
                <a:cubicBezTo>
                  <a:pt x="2074" y="1747"/>
                  <a:pt x="2068" y="1756"/>
                  <a:pt x="2058" y="1766"/>
                </a:cubicBezTo>
                <a:cubicBezTo>
                  <a:pt x="2044" y="1784"/>
                  <a:pt x="1987" y="1613"/>
                  <a:pt x="1952" y="1559"/>
                </a:cubicBezTo>
                <a:cubicBezTo>
                  <a:pt x="1898" y="1477"/>
                  <a:pt x="1921" y="1577"/>
                  <a:pt x="1861" y="1509"/>
                </a:cubicBezTo>
                <a:cubicBezTo>
                  <a:pt x="1837" y="1480"/>
                  <a:pt x="1772" y="1433"/>
                  <a:pt x="1759" y="1493"/>
                </a:cubicBezTo>
                <a:cubicBezTo>
                  <a:pt x="1750" y="1440"/>
                  <a:pt x="1715" y="1506"/>
                  <a:pt x="1705" y="1454"/>
                </a:cubicBezTo>
                <a:cubicBezTo>
                  <a:pt x="1644" y="1483"/>
                  <a:pt x="1575" y="1366"/>
                  <a:pt x="1523" y="1349"/>
                </a:cubicBezTo>
                <a:cubicBezTo>
                  <a:pt x="1479" y="1337"/>
                  <a:pt x="1454" y="1411"/>
                  <a:pt x="1329" y="1379"/>
                </a:cubicBezTo>
                <a:cubicBezTo>
                  <a:pt x="1274" y="1371"/>
                  <a:pt x="1310" y="1425"/>
                  <a:pt x="1250" y="1427"/>
                </a:cubicBezTo>
                <a:cubicBezTo>
                  <a:pt x="1099" y="1428"/>
                  <a:pt x="1195" y="1526"/>
                  <a:pt x="1064" y="1525"/>
                </a:cubicBezTo>
                <a:cubicBezTo>
                  <a:pt x="985" y="1528"/>
                  <a:pt x="923" y="1515"/>
                  <a:pt x="873" y="1557"/>
                </a:cubicBezTo>
                <a:cubicBezTo>
                  <a:pt x="810" y="1614"/>
                  <a:pt x="795" y="1628"/>
                  <a:pt x="693" y="1544"/>
                </a:cubicBezTo>
                <a:cubicBezTo>
                  <a:pt x="646" y="1514"/>
                  <a:pt x="580" y="1537"/>
                  <a:pt x="527" y="1531"/>
                </a:cubicBezTo>
                <a:cubicBezTo>
                  <a:pt x="484" y="1527"/>
                  <a:pt x="441" y="1518"/>
                  <a:pt x="397" y="1512"/>
                </a:cubicBezTo>
                <a:cubicBezTo>
                  <a:pt x="325" y="1503"/>
                  <a:pt x="287" y="1450"/>
                  <a:pt x="214" y="1537"/>
                </a:cubicBezTo>
                <a:cubicBezTo>
                  <a:pt x="220" y="1525"/>
                  <a:pt x="236" y="1499"/>
                  <a:pt x="174" y="1477"/>
                </a:cubicBezTo>
                <a:cubicBezTo>
                  <a:pt x="104" y="1452"/>
                  <a:pt x="70" y="1380"/>
                  <a:pt x="6" y="1375"/>
                </a:cubicBezTo>
                <a:cubicBezTo>
                  <a:pt x="5" y="1369"/>
                  <a:pt x="0" y="1356"/>
                  <a:pt x="1" y="1348"/>
                </a:cubicBezTo>
                <a:cubicBezTo>
                  <a:pt x="8" y="1300"/>
                  <a:pt x="62" y="1247"/>
                  <a:pt x="80" y="1193"/>
                </a:cubicBezTo>
                <a:cubicBezTo>
                  <a:pt x="96" y="1148"/>
                  <a:pt x="102" y="1135"/>
                  <a:pt x="98" y="1131"/>
                </a:cubicBezTo>
                <a:cubicBezTo>
                  <a:pt x="134" y="1136"/>
                  <a:pt x="165" y="1148"/>
                  <a:pt x="189" y="1165"/>
                </a:cubicBezTo>
                <a:cubicBezTo>
                  <a:pt x="194" y="1131"/>
                  <a:pt x="166" y="1139"/>
                  <a:pt x="156" y="1114"/>
                </a:cubicBezTo>
                <a:cubicBezTo>
                  <a:pt x="144" y="1083"/>
                  <a:pt x="148" y="1049"/>
                  <a:pt x="136" y="1017"/>
                </a:cubicBezTo>
                <a:cubicBezTo>
                  <a:pt x="107" y="941"/>
                  <a:pt x="199" y="877"/>
                  <a:pt x="242" y="827"/>
                </a:cubicBezTo>
                <a:cubicBezTo>
                  <a:pt x="292" y="770"/>
                  <a:pt x="357" y="700"/>
                  <a:pt x="430" y="673"/>
                </a:cubicBezTo>
                <a:cubicBezTo>
                  <a:pt x="508" y="644"/>
                  <a:pt x="484" y="590"/>
                  <a:pt x="439" y="550"/>
                </a:cubicBezTo>
                <a:cubicBezTo>
                  <a:pt x="448" y="546"/>
                  <a:pt x="488" y="527"/>
                  <a:pt x="489" y="526"/>
                </a:cubicBezTo>
                <a:cubicBezTo>
                  <a:pt x="372" y="473"/>
                  <a:pt x="354" y="368"/>
                  <a:pt x="319" y="305"/>
                </a:cubicBezTo>
                <a:cubicBezTo>
                  <a:pt x="328" y="280"/>
                  <a:pt x="325" y="251"/>
                  <a:pt x="354" y="254"/>
                </a:cubicBezTo>
                <a:cubicBezTo>
                  <a:pt x="389" y="255"/>
                  <a:pt x="427" y="288"/>
                  <a:pt x="465" y="258"/>
                </a:cubicBezTo>
                <a:cubicBezTo>
                  <a:pt x="526" y="209"/>
                  <a:pt x="522" y="170"/>
                  <a:pt x="612" y="170"/>
                </a:cubicBezTo>
                <a:cubicBezTo>
                  <a:pt x="695" y="169"/>
                  <a:pt x="775" y="164"/>
                  <a:pt x="873" y="161"/>
                </a:cubicBezTo>
                <a:cubicBezTo>
                  <a:pt x="947" y="148"/>
                  <a:pt x="1032" y="184"/>
                  <a:pt x="1104" y="199"/>
                </a:cubicBezTo>
                <a:cubicBezTo>
                  <a:pt x="1176" y="214"/>
                  <a:pt x="1252" y="186"/>
                  <a:pt x="1302" y="256"/>
                </a:cubicBezTo>
                <a:cubicBezTo>
                  <a:pt x="1326" y="288"/>
                  <a:pt x="1359" y="262"/>
                  <a:pt x="1389" y="265"/>
                </a:cubicBezTo>
                <a:cubicBezTo>
                  <a:pt x="1412" y="266"/>
                  <a:pt x="1437" y="293"/>
                  <a:pt x="1460" y="298"/>
                </a:cubicBezTo>
                <a:cubicBezTo>
                  <a:pt x="1465" y="249"/>
                  <a:pt x="1482" y="275"/>
                  <a:pt x="1525" y="272"/>
                </a:cubicBezTo>
                <a:cubicBezTo>
                  <a:pt x="1556" y="268"/>
                  <a:pt x="1582" y="267"/>
                  <a:pt x="1609" y="286"/>
                </a:cubicBezTo>
                <a:cubicBezTo>
                  <a:pt x="1627" y="299"/>
                  <a:pt x="1655" y="274"/>
                  <a:pt x="1676" y="283"/>
                </a:cubicBezTo>
                <a:cubicBezTo>
                  <a:pt x="1697" y="292"/>
                  <a:pt x="1698" y="326"/>
                  <a:pt x="1721" y="337"/>
                </a:cubicBezTo>
                <a:cubicBezTo>
                  <a:pt x="1717" y="304"/>
                  <a:pt x="1747" y="278"/>
                  <a:pt x="1776" y="27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8" name="꙱ Uganda (Republic of Uganda) (UG) (H)">
            <a:extLst>
              <a:ext uri="{FF2B5EF4-FFF2-40B4-BE49-F238E27FC236}">
                <a16:creationId xmlns:a16="http://schemas.microsoft.com/office/drawing/2014/main" id="{9BD67F12-1086-4BA8-AE25-CB316649247E}"/>
              </a:ext>
            </a:extLst>
          </p:cNvPr>
          <p:cNvSpPr>
            <a:spLocks/>
          </p:cNvSpPr>
          <p:nvPr/>
        </p:nvSpPr>
        <p:spPr bwMode="auto">
          <a:xfrm>
            <a:off x="5153591" y="2257634"/>
            <a:ext cx="144602" cy="167308"/>
          </a:xfrm>
          <a:custGeom>
            <a:avLst/>
            <a:gdLst>
              <a:gd name="T0" fmla="*/ 1555 w 1752"/>
              <a:gd name="T1" fmla="*/ 226 h 2026"/>
              <a:gd name="T2" fmla="*/ 1549 w 1752"/>
              <a:gd name="T3" fmla="*/ 329 h 2026"/>
              <a:gd name="T4" fmla="*/ 1593 w 1752"/>
              <a:gd name="T5" fmla="*/ 442 h 2026"/>
              <a:gd name="T6" fmla="*/ 1696 w 1752"/>
              <a:gd name="T7" fmla="*/ 633 h 2026"/>
              <a:gd name="T8" fmla="*/ 1747 w 1752"/>
              <a:gd name="T9" fmla="*/ 763 h 2026"/>
              <a:gd name="T10" fmla="*/ 1724 w 1752"/>
              <a:gd name="T11" fmla="*/ 914 h 2026"/>
              <a:gd name="T12" fmla="*/ 1658 w 1752"/>
              <a:gd name="T13" fmla="*/ 1028 h 2026"/>
              <a:gd name="T14" fmla="*/ 1561 w 1752"/>
              <a:gd name="T15" fmla="*/ 1150 h 2026"/>
              <a:gd name="T16" fmla="*/ 1474 w 1752"/>
              <a:gd name="T17" fmla="*/ 1292 h 2026"/>
              <a:gd name="T18" fmla="*/ 1402 w 1752"/>
              <a:gd name="T19" fmla="*/ 1434 h 2026"/>
              <a:gd name="T20" fmla="*/ 1402 w 1752"/>
              <a:gd name="T21" fmla="*/ 1437 h 2026"/>
              <a:gd name="T22" fmla="*/ 1322 w 1752"/>
              <a:gd name="T23" fmla="*/ 1395 h 2026"/>
              <a:gd name="T24" fmla="*/ 1269 w 1752"/>
              <a:gd name="T25" fmla="*/ 1430 h 2026"/>
              <a:gd name="T26" fmla="*/ 1254 w 1752"/>
              <a:gd name="T27" fmla="*/ 1406 h 2026"/>
              <a:gd name="T28" fmla="*/ 1216 w 1752"/>
              <a:gd name="T29" fmla="*/ 1336 h 2026"/>
              <a:gd name="T30" fmla="*/ 1161 w 1752"/>
              <a:gd name="T31" fmla="*/ 1357 h 2026"/>
              <a:gd name="T32" fmla="*/ 1175 w 1752"/>
              <a:gd name="T33" fmla="*/ 1380 h 2026"/>
              <a:gd name="T34" fmla="*/ 1116 w 1752"/>
              <a:gd name="T35" fmla="*/ 1426 h 2026"/>
              <a:gd name="T36" fmla="*/ 994 w 1752"/>
              <a:gd name="T37" fmla="*/ 1466 h 2026"/>
              <a:gd name="T38" fmla="*/ 992 w 1752"/>
              <a:gd name="T39" fmla="*/ 1409 h 2026"/>
              <a:gd name="T40" fmla="*/ 905 w 1752"/>
              <a:gd name="T41" fmla="*/ 1477 h 2026"/>
              <a:gd name="T42" fmla="*/ 838 w 1752"/>
              <a:gd name="T43" fmla="*/ 1511 h 2026"/>
              <a:gd name="T44" fmla="*/ 766 w 1752"/>
              <a:gd name="T45" fmla="*/ 1554 h 2026"/>
              <a:gd name="T46" fmla="*/ 706 w 1752"/>
              <a:gd name="T47" fmla="*/ 1755 h 2026"/>
              <a:gd name="T48" fmla="*/ 725 w 1752"/>
              <a:gd name="T49" fmla="*/ 1867 h 2026"/>
              <a:gd name="T50" fmla="*/ 307 w 1752"/>
              <a:gd name="T51" fmla="*/ 1883 h 2026"/>
              <a:gd name="T52" fmla="*/ 158 w 1752"/>
              <a:gd name="T53" fmla="*/ 2013 h 2026"/>
              <a:gd name="T54" fmla="*/ 128 w 1752"/>
              <a:gd name="T55" fmla="*/ 2019 h 2026"/>
              <a:gd name="T56" fmla="*/ 0 w 1752"/>
              <a:gd name="T57" fmla="*/ 2024 h 2026"/>
              <a:gd name="T58" fmla="*/ 34 w 1752"/>
              <a:gd name="T59" fmla="*/ 1855 h 2026"/>
              <a:gd name="T60" fmla="*/ 58 w 1752"/>
              <a:gd name="T61" fmla="*/ 1570 h 2026"/>
              <a:gd name="T62" fmla="*/ 127 w 1752"/>
              <a:gd name="T63" fmla="*/ 1354 h 2026"/>
              <a:gd name="T64" fmla="*/ 140 w 1752"/>
              <a:gd name="T65" fmla="*/ 1284 h 2026"/>
              <a:gd name="T66" fmla="*/ 201 w 1752"/>
              <a:gd name="T67" fmla="*/ 1178 h 2026"/>
              <a:gd name="T68" fmla="*/ 309 w 1752"/>
              <a:gd name="T69" fmla="*/ 1054 h 2026"/>
              <a:gd name="T70" fmla="*/ 557 w 1752"/>
              <a:gd name="T71" fmla="*/ 758 h 2026"/>
              <a:gd name="T72" fmla="*/ 468 w 1752"/>
              <a:gd name="T73" fmla="*/ 659 h 2026"/>
              <a:gd name="T74" fmla="*/ 411 w 1752"/>
              <a:gd name="T75" fmla="*/ 387 h 2026"/>
              <a:gd name="T76" fmla="*/ 436 w 1752"/>
              <a:gd name="T77" fmla="*/ 289 h 2026"/>
              <a:gd name="T78" fmla="*/ 475 w 1752"/>
              <a:gd name="T79" fmla="*/ 183 h 2026"/>
              <a:gd name="T80" fmla="*/ 637 w 1752"/>
              <a:gd name="T81" fmla="*/ 198 h 2026"/>
              <a:gd name="T82" fmla="*/ 739 w 1752"/>
              <a:gd name="T83" fmla="*/ 172 h 2026"/>
              <a:gd name="T84" fmla="*/ 839 w 1752"/>
              <a:gd name="T85" fmla="*/ 252 h 2026"/>
              <a:gd name="T86" fmla="*/ 939 w 1752"/>
              <a:gd name="T87" fmla="*/ 170 h 2026"/>
              <a:gd name="T88" fmla="*/ 1101 w 1752"/>
              <a:gd name="T89" fmla="*/ 128 h 2026"/>
              <a:gd name="T90" fmla="*/ 1269 w 1752"/>
              <a:gd name="T91" fmla="*/ 145 h 2026"/>
              <a:gd name="T92" fmla="*/ 1403 w 1752"/>
              <a:gd name="T93" fmla="*/ 0 h 2026"/>
              <a:gd name="T94" fmla="*/ 1439 w 1752"/>
              <a:gd name="T95" fmla="*/ 121 h 2026"/>
              <a:gd name="T96" fmla="*/ 1500 w 1752"/>
              <a:gd name="T97" fmla="*/ 169 h 2026"/>
              <a:gd name="T98" fmla="*/ 1555 w 1752"/>
              <a:gd name="T99" fmla="*/ 226 h 2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52" h="2026">
                <a:moveTo>
                  <a:pt x="1555" y="226"/>
                </a:moveTo>
                <a:cubicBezTo>
                  <a:pt x="1545" y="262"/>
                  <a:pt x="1516" y="255"/>
                  <a:pt x="1549" y="329"/>
                </a:cubicBezTo>
                <a:cubicBezTo>
                  <a:pt x="1562" y="368"/>
                  <a:pt x="1585" y="402"/>
                  <a:pt x="1593" y="442"/>
                </a:cubicBezTo>
                <a:cubicBezTo>
                  <a:pt x="1604" y="493"/>
                  <a:pt x="1675" y="518"/>
                  <a:pt x="1696" y="633"/>
                </a:cubicBezTo>
                <a:cubicBezTo>
                  <a:pt x="1706" y="685"/>
                  <a:pt x="1752" y="717"/>
                  <a:pt x="1747" y="763"/>
                </a:cubicBezTo>
                <a:cubicBezTo>
                  <a:pt x="1742" y="814"/>
                  <a:pt x="1738" y="863"/>
                  <a:pt x="1724" y="914"/>
                </a:cubicBezTo>
                <a:cubicBezTo>
                  <a:pt x="1711" y="957"/>
                  <a:pt x="1655" y="980"/>
                  <a:pt x="1658" y="1028"/>
                </a:cubicBezTo>
                <a:cubicBezTo>
                  <a:pt x="1663" y="1108"/>
                  <a:pt x="1624" y="1042"/>
                  <a:pt x="1561" y="1150"/>
                </a:cubicBezTo>
                <a:cubicBezTo>
                  <a:pt x="1530" y="1203"/>
                  <a:pt x="1507" y="1255"/>
                  <a:pt x="1474" y="1292"/>
                </a:cubicBezTo>
                <a:cubicBezTo>
                  <a:pt x="1413" y="1348"/>
                  <a:pt x="1435" y="1375"/>
                  <a:pt x="1402" y="1434"/>
                </a:cubicBezTo>
                <a:lnTo>
                  <a:pt x="1402" y="1437"/>
                </a:lnTo>
                <a:cubicBezTo>
                  <a:pt x="1377" y="1438"/>
                  <a:pt x="1310" y="1457"/>
                  <a:pt x="1322" y="1395"/>
                </a:cubicBezTo>
                <a:cubicBezTo>
                  <a:pt x="1274" y="1413"/>
                  <a:pt x="1289" y="1427"/>
                  <a:pt x="1269" y="1430"/>
                </a:cubicBezTo>
                <a:cubicBezTo>
                  <a:pt x="1211" y="1439"/>
                  <a:pt x="1210" y="1403"/>
                  <a:pt x="1254" y="1406"/>
                </a:cubicBezTo>
                <a:cubicBezTo>
                  <a:pt x="1242" y="1383"/>
                  <a:pt x="1203" y="1353"/>
                  <a:pt x="1216" y="1336"/>
                </a:cubicBezTo>
                <a:cubicBezTo>
                  <a:pt x="1184" y="1348"/>
                  <a:pt x="1205" y="1340"/>
                  <a:pt x="1161" y="1357"/>
                </a:cubicBezTo>
                <a:lnTo>
                  <a:pt x="1175" y="1380"/>
                </a:lnTo>
                <a:cubicBezTo>
                  <a:pt x="1136" y="1391"/>
                  <a:pt x="1166" y="1429"/>
                  <a:pt x="1116" y="1426"/>
                </a:cubicBezTo>
                <a:cubicBezTo>
                  <a:pt x="1123" y="1503"/>
                  <a:pt x="1007" y="1464"/>
                  <a:pt x="994" y="1466"/>
                </a:cubicBezTo>
                <a:cubicBezTo>
                  <a:pt x="992" y="1468"/>
                  <a:pt x="1000" y="1397"/>
                  <a:pt x="992" y="1409"/>
                </a:cubicBezTo>
                <a:cubicBezTo>
                  <a:pt x="936" y="1539"/>
                  <a:pt x="915" y="1470"/>
                  <a:pt x="905" y="1477"/>
                </a:cubicBezTo>
                <a:cubicBezTo>
                  <a:pt x="907" y="1504"/>
                  <a:pt x="886" y="1506"/>
                  <a:pt x="838" y="1511"/>
                </a:cubicBezTo>
                <a:cubicBezTo>
                  <a:pt x="815" y="1543"/>
                  <a:pt x="762" y="1542"/>
                  <a:pt x="766" y="1554"/>
                </a:cubicBezTo>
                <a:cubicBezTo>
                  <a:pt x="809" y="1661"/>
                  <a:pt x="720" y="1679"/>
                  <a:pt x="706" y="1755"/>
                </a:cubicBezTo>
                <a:cubicBezTo>
                  <a:pt x="694" y="1820"/>
                  <a:pt x="718" y="1824"/>
                  <a:pt x="725" y="1867"/>
                </a:cubicBezTo>
                <a:cubicBezTo>
                  <a:pt x="663" y="1863"/>
                  <a:pt x="351" y="1834"/>
                  <a:pt x="307" y="1883"/>
                </a:cubicBezTo>
                <a:cubicBezTo>
                  <a:pt x="258" y="1867"/>
                  <a:pt x="199" y="1978"/>
                  <a:pt x="158" y="2013"/>
                </a:cubicBezTo>
                <a:cubicBezTo>
                  <a:pt x="146" y="2023"/>
                  <a:pt x="136" y="2026"/>
                  <a:pt x="128" y="2019"/>
                </a:cubicBezTo>
                <a:cubicBezTo>
                  <a:pt x="90" y="1983"/>
                  <a:pt x="136" y="1948"/>
                  <a:pt x="0" y="2024"/>
                </a:cubicBezTo>
                <a:cubicBezTo>
                  <a:pt x="47" y="1974"/>
                  <a:pt x="28" y="1912"/>
                  <a:pt x="34" y="1855"/>
                </a:cubicBezTo>
                <a:lnTo>
                  <a:pt x="58" y="1570"/>
                </a:lnTo>
                <a:cubicBezTo>
                  <a:pt x="64" y="1442"/>
                  <a:pt x="122" y="1363"/>
                  <a:pt x="127" y="1354"/>
                </a:cubicBezTo>
                <a:cubicBezTo>
                  <a:pt x="139" y="1332"/>
                  <a:pt x="142" y="1314"/>
                  <a:pt x="140" y="1284"/>
                </a:cubicBezTo>
                <a:cubicBezTo>
                  <a:pt x="135" y="1184"/>
                  <a:pt x="174" y="1200"/>
                  <a:pt x="201" y="1178"/>
                </a:cubicBezTo>
                <a:cubicBezTo>
                  <a:pt x="232" y="1151"/>
                  <a:pt x="284" y="1081"/>
                  <a:pt x="309" y="1054"/>
                </a:cubicBezTo>
                <a:cubicBezTo>
                  <a:pt x="350" y="1012"/>
                  <a:pt x="534" y="855"/>
                  <a:pt x="557" y="758"/>
                </a:cubicBezTo>
                <a:cubicBezTo>
                  <a:pt x="591" y="693"/>
                  <a:pt x="485" y="656"/>
                  <a:pt x="468" y="659"/>
                </a:cubicBezTo>
                <a:cubicBezTo>
                  <a:pt x="325" y="685"/>
                  <a:pt x="441" y="607"/>
                  <a:pt x="411" y="387"/>
                </a:cubicBezTo>
                <a:cubicBezTo>
                  <a:pt x="407" y="361"/>
                  <a:pt x="441" y="314"/>
                  <a:pt x="436" y="289"/>
                </a:cubicBezTo>
                <a:cubicBezTo>
                  <a:pt x="428" y="272"/>
                  <a:pt x="390" y="250"/>
                  <a:pt x="475" y="183"/>
                </a:cubicBezTo>
                <a:cubicBezTo>
                  <a:pt x="564" y="108"/>
                  <a:pt x="596" y="216"/>
                  <a:pt x="637" y="198"/>
                </a:cubicBezTo>
                <a:cubicBezTo>
                  <a:pt x="666" y="185"/>
                  <a:pt x="708" y="131"/>
                  <a:pt x="739" y="172"/>
                </a:cubicBezTo>
                <a:cubicBezTo>
                  <a:pt x="772" y="216"/>
                  <a:pt x="781" y="231"/>
                  <a:pt x="839" y="252"/>
                </a:cubicBezTo>
                <a:cubicBezTo>
                  <a:pt x="807" y="198"/>
                  <a:pt x="897" y="175"/>
                  <a:pt x="939" y="170"/>
                </a:cubicBezTo>
                <a:cubicBezTo>
                  <a:pt x="984" y="165"/>
                  <a:pt x="1050" y="122"/>
                  <a:pt x="1101" y="128"/>
                </a:cubicBezTo>
                <a:cubicBezTo>
                  <a:pt x="1171" y="137"/>
                  <a:pt x="1193" y="196"/>
                  <a:pt x="1269" y="145"/>
                </a:cubicBezTo>
                <a:cubicBezTo>
                  <a:pt x="1324" y="106"/>
                  <a:pt x="1361" y="50"/>
                  <a:pt x="1403" y="0"/>
                </a:cubicBezTo>
                <a:cubicBezTo>
                  <a:pt x="1423" y="49"/>
                  <a:pt x="1450" y="94"/>
                  <a:pt x="1439" y="121"/>
                </a:cubicBezTo>
                <a:cubicBezTo>
                  <a:pt x="1490" y="118"/>
                  <a:pt x="1454" y="148"/>
                  <a:pt x="1500" y="169"/>
                </a:cubicBezTo>
                <a:cubicBezTo>
                  <a:pt x="1531" y="181"/>
                  <a:pt x="1562" y="191"/>
                  <a:pt x="1555" y="22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9" name="꙱ Turkmenistan (TM) (H)">
            <a:extLst>
              <a:ext uri="{FF2B5EF4-FFF2-40B4-BE49-F238E27FC236}">
                <a16:creationId xmlns:a16="http://schemas.microsoft.com/office/drawing/2014/main" id="{C8A42456-AC0D-4A38-8ED7-FCF952FFFECB}"/>
              </a:ext>
            </a:extLst>
          </p:cNvPr>
          <p:cNvSpPr>
            <a:spLocks/>
          </p:cNvSpPr>
          <p:nvPr/>
        </p:nvSpPr>
        <p:spPr bwMode="auto">
          <a:xfrm>
            <a:off x="5653124" y="1123526"/>
            <a:ext cx="365687" cy="224670"/>
          </a:xfrm>
          <a:custGeom>
            <a:avLst/>
            <a:gdLst>
              <a:gd name="T0" fmla="*/ 1 w 4428"/>
              <a:gd name="T1" fmla="*/ 367 h 2711"/>
              <a:gd name="T2" fmla="*/ 583 w 4428"/>
              <a:gd name="T3" fmla="*/ 227 h 2711"/>
              <a:gd name="T4" fmla="*/ 1057 w 4428"/>
              <a:gd name="T5" fmla="*/ 526 h 2711"/>
              <a:gd name="T6" fmla="*/ 1337 w 4428"/>
              <a:gd name="T7" fmla="*/ 434 h 2711"/>
              <a:gd name="T8" fmla="*/ 1540 w 4428"/>
              <a:gd name="T9" fmla="*/ 139 h 2711"/>
              <a:gd name="T10" fmla="*/ 1592 w 4428"/>
              <a:gd name="T11" fmla="*/ 53 h 2711"/>
              <a:gd name="T12" fmla="*/ 1793 w 4428"/>
              <a:gd name="T13" fmla="*/ 74 h 2711"/>
              <a:gd name="T14" fmla="*/ 2148 w 4428"/>
              <a:gd name="T15" fmla="*/ 254 h 2711"/>
              <a:gd name="T16" fmla="*/ 2226 w 4428"/>
              <a:gd name="T17" fmla="*/ 437 h 2711"/>
              <a:gd name="T18" fmla="*/ 2400 w 4428"/>
              <a:gd name="T19" fmla="*/ 545 h 2711"/>
              <a:gd name="T20" fmla="*/ 2693 w 4428"/>
              <a:gd name="T21" fmla="*/ 544 h 2711"/>
              <a:gd name="T22" fmla="*/ 3003 w 4428"/>
              <a:gd name="T23" fmla="*/ 945 h 2711"/>
              <a:gd name="T24" fmla="*/ 3556 w 4428"/>
              <a:gd name="T25" fmla="*/ 1327 h 2711"/>
              <a:gd name="T26" fmla="*/ 3901 w 4428"/>
              <a:gd name="T27" fmla="*/ 1500 h 2711"/>
              <a:gd name="T28" fmla="*/ 4259 w 4428"/>
              <a:gd name="T29" fmla="*/ 1644 h 2711"/>
              <a:gd name="T30" fmla="*/ 4388 w 4428"/>
              <a:gd name="T31" fmla="*/ 1812 h 2711"/>
              <a:gd name="T32" fmla="*/ 4213 w 4428"/>
              <a:gd name="T33" fmla="*/ 1865 h 2711"/>
              <a:gd name="T34" fmla="*/ 3957 w 4428"/>
              <a:gd name="T35" fmla="*/ 1984 h 2711"/>
              <a:gd name="T36" fmla="*/ 3509 w 4428"/>
              <a:gd name="T37" fmla="*/ 2456 h 2711"/>
              <a:gd name="T38" fmla="*/ 3488 w 4428"/>
              <a:gd name="T39" fmla="*/ 2626 h 2711"/>
              <a:gd name="T40" fmla="*/ 3210 w 4428"/>
              <a:gd name="T41" fmla="*/ 2612 h 2711"/>
              <a:gd name="T42" fmla="*/ 2985 w 4428"/>
              <a:gd name="T43" fmla="*/ 2549 h 2711"/>
              <a:gd name="T44" fmla="*/ 2929 w 4428"/>
              <a:gd name="T45" fmla="*/ 2383 h 2711"/>
              <a:gd name="T46" fmla="*/ 2660 w 4428"/>
              <a:gd name="T47" fmla="*/ 2174 h 2711"/>
              <a:gd name="T48" fmla="*/ 2342 w 4428"/>
              <a:gd name="T49" fmla="*/ 1955 h 2711"/>
              <a:gd name="T50" fmla="*/ 2016 w 4428"/>
              <a:gd name="T51" fmla="*/ 1820 h 2711"/>
              <a:gd name="T52" fmla="*/ 1671 w 4428"/>
              <a:gd name="T53" fmla="*/ 1681 h 2711"/>
              <a:gd name="T54" fmla="*/ 1366 w 4428"/>
              <a:gd name="T55" fmla="*/ 1666 h 2711"/>
              <a:gd name="T56" fmla="*/ 872 w 4428"/>
              <a:gd name="T57" fmla="*/ 1911 h 2711"/>
              <a:gd name="T58" fmla="*/ 650 w 4428"/>
              <a:gd name="T59" fmla="*/ 1778 h 2711"/>
              <a:gd name="T60" fmla="*/ 604 w 4428"/>
              <a:gd name="T61" fmla="*/ 1360 h 2711"/>
              <a:gd name="T62" fmla="*/ 470 w 4428"/>
              <a:gd name="T63" fmla="*/ 1243 h 2711"/>
              <a:gd name="T64" fmla="*/ 389 w 4428"/>
              <a:gd name="T65" fmla="*/ 1093 h 2711"/>
              <a:gd name="T66" fmla="*/ 449 w 4428"/>
              <a:gd name="T67" fmla="*/ 1103 h 2711"/>
              <a:gd name="T68" fmla="*/ 241 w 4428"/>
              <a:gd name="T69" fmla="*/ 975 h 2711"/>
              <a:gd name="T70" fmla="*/ 188 w 4428"/>
              <a:gd name="T71" fmla="*/ 635 h 2711"/>
              <a:gd name="T72" fmla="*/ 154 w 4428"/>
              <a:gd name="T73" fmla="*/ 567 h 2711"/>
              <a:gd name="T74" fmla="*/ 272 w 4428"/>
              <a:gd name="T75" fmla="*/ 662 h 2711"/>
              <a:gd name="T76" fmla="*/ 362 w 4428"/>
              <a:gd name="T77" fmla="*/ 632 h 2711"/>
              <a:gd name="T78" fmla="*/ 507 w 4428"/>
              <a:gd name="T79" fmla="*/ 697 h 2711"/>
              <a:gd name="T80" fmla="*/ 607 w 4428"/>
              <a:gd name="T81" fmla="*/ 711 h 2711"/>
              <a:gd name="T82" fmla="*/ 611 w 4428"/>
              <a:gd name="T83" fmla="*/ 699 h 2711"/>
              <a:gd name="T84" fmla="*/ 611 w 4428"/>
              <a:gd name="T85" fmla="*/ 661 h 2711"/>
              <a:gd name="T86" fmla="*/ 687 w 4428"/>
              <a:gd name="T87" fmla="*/ 581 h 2711"/>
              <a:gd name="T88" fmla="*/ 333 w 4428"/>
              <a:gd name="T89" fmla="*/ 197 h 2711"/>
              <a:gd name="T90" fmla="*/ 77 w 4428"/>
              <a:gd name="T91" fmla="*/ 363 h 2711"/>
              <a:gd name="T92" fmla="*/ 144 w 4428"/>
              <a:gd name="T93" fmla="*/ 562 h 2711"/>
              <a:gd name="T94" fmla="*/ 0 w 4428"/>
              <a:gd name="T95" fmla="*/ 369 h 27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28" h="2711">
                <a:moveTo>
                  <a:pt x="0" y="369"/>
                </a:moveTo>
                <a:lnTo>
                  <a:pt x="1" y="367"/>
                </a:lnTo>
                <a:lnTo>
                  <a:pt x="1" y="368"/>
                </a:lnTo>
                <a:cubicBezTo>
                  <a:pt x="149" y="153"/>
                  <a:pt x="363" y="125"/>
                  <a:pt x="583" y="227"/>
                </a:cubicBezTo>
                <a:cubicBezTo>
                  <a:pt x="761" y="309"/>
                  <a:pt x="780" y="505"/>
                  <a:pt x="956" y="522"/>
                </a:cubicBezTo>
                <a:lnTo>
                  <a:pt x="1057" y="526"/>
                </a:lnTo>
                <a:lnTo>
                  <a:pt x="1354" y="535"/>
                </a:lnTo>
                <a:cubicBezTo>
                  <a:pt x="1408" y="523"/>
                  <a:pt x="1346" y="455"/>
                  <a:pt x="1337" y="434"/>
                </a:cubicBezTo>
                <a:cubicBezTo>
                  <a:pt x="1296" y="337"/>
                  <a:pt x="1299" y="325"/>
                  <a:pt x="1368" y="242"/>
                </a:cubicBezTo>
                <a:cubicBezTo>
                  <a:pt x="1419" y="181"/>
                  <a:pt x="1534" y="265"/>
                  <a:pt x="1540" y="139"/>
                </a:cubicBezTo>
                <a:cubicBezTo>
                  <a:pt x="1544" y="44"/>
                  <a:pt x="1659" y="162"/>
                  <a:pt x="1704" y="173"/>
                </a:cubicBezTo>
                <a:cubicBezTo>
                  <a:pt x="1702" y="156"/>
                  <a:pt x="1559" y="58"/>
                  <a:pt x="1592" y="53"/>
                </a:cubicBezTo>
                <a:cubicBezTo>
                  <a:pt x="1629" y="47"/>
                  <a:pt x="1625" y="76"/>
                  <a:pt x="1696" y="21"/>
                </a:cubicBezTo>
                <a:cubicBezTo>
                  <a:pt x="1723" y="0"/>
                  <a:pt x="1773" y="62"/>
                  <a:pt x="1793" y="74"/>
                </a:cubicBezTo>
                <a:cubicBezTo>
                  <a:pt x="1835" y="101"/>
                  <a:pt x="1895" y="83"/>
                  <a:pt x="1913" y="141"/>
                </a:cubicBezTo>
                <a:cubicBezTo>
                  <a:pt x="1936" y="215"/>
                  <a:pt x="2140" y="107"/>
                  <a:pt x="2148" y="254"/>
                </a:cubicBezTo>
                <a:cubicBezTo>
                  <a:pt x="2152" y="317"/>
                  <a:pt x="2211" y="301"/>
                  <a:pt x="2230" y="351"/>
                </a:cubicBezTo>
                <a:cubicBezTo>
                  <a:pt x="2168" y="343"/>
                  <a:pt x="2243" y="398"/>
                  <a:pt x="2226" y="437"/>
                </a:cubicBezTo>
                <a:cubicBezTo>
                  <a:pt x="2222" y="477"/>
                  <a:pt x="2214" y="492"/>
                  <a:pt x="2283" y="520"/>
                </a:cubicBezTo>
                <a:cubicBezTo>
                  <a:pt x="2318" y="535"/>
                  <a:pt x="2359" y="550"/>
                  <a:pt x="2400" y="545"/>
                </a:cubicBezTo>
                <a:cubicBezTo>
                  <a:pt x="2487" y="531"/>
                  <a:pt x="2533" y="575"/>
                  <a:pt x="2592" y="569"/>
                </a:cubicBezTo>
                <a:cubicBezTo>
                  <a:pt x="2638" y="565"/>
                  <a:pt x="2578" y="494"/>
                  <a:pt x="2693" y="544"/>
                </a:cubicBezTo>
                <a:cubicBezTo>
                  <a:pt x="2753" y="570"/>
                  <a:pt x="2789" y="608"/>
                  <a:pt x="2818" y="667"/>
                </a:cubicBezTo>
                <a:cubicBezTo>
                  <a:pt x="2871" y="773"/>
                  <a:pt x="2956" y="837"/>
                  <a:pt x="3003" y="945"/>
                </a:cubicBezTo>
                <a:cubicBezTo>
                  <a:pt x="3054" y="1062"/>
                  <a:pt x="3265" y="1133"/>
                  <a:pt x="3361" y="1199"/>
                </a:cubicBezTo>
                <a:cubicBezTo>
                  <a:pt x="3425" y="1243"/>
                  <a:pt x="3493" y="1283"/>
                  <a:pt x="3556" y="1327"/>
                </a:cubicBezTo>
                <a:cubicBezTo>
                  <a:pt x="3606" y="1363"/>
                  <a:pt x="3668" y="1357"/>
                  <a:pt x="3719" y="1397"/>
                </a:cubicBezTo>
                <a:cubicBezTo>
                  <a:pt x="3769" y="1435"/>
                  <a:pt x="3840" y="1459"/>
                  <a:pt x="3901" y="1500"/>
                </a:cubicBezTo>
                <a:cubicBezTo>
                  <a:pt x="3957" y="1538"/>
                  <a:pt x="4012" y="1592"/>
                  <a:pt x="4080" y="1605"/>
                </a:cubicBezTo>
                <a:cubicBezTo>
                  <a:pt x="4149" y="1617"/>
                  <a:pt x="4195" y="1604"/>
                  <a:pt x="4259" y="1644"/>
                </a:cubicBezTo>
                <a:cubicBezTo>
                  <a:pt x="4340" y="1696"/>
                  <a:pt x="4415" y="1663"/>
                  <a:pt x="4398" y="1742"/>
                </a:cubicBezTo>
                <a:cubicBezTo>
                  <a:pt x="4393" y="1764"/>
                  <a:pt x="4382" y="1794"/>
                  <a:pt x="4388" y="1812"/>
                </a:cubicBezTo>
                <a:cubicBezTo>
                  <a:pt x="4401" y="1846"/>
                  <a:pt x="4388" y="1887"/>
                  <a:pt x="4428" y="1921"/>
                </a:cubicBezTo>
                <a:cubicBezTo>
                  <a:pt x="4298" y="1962"/>
                  <a:pt x="4247" y="1876"/>
                  <a:pt x="4213" y="1865"/>
                </a:cubicBezTo>
                <a:cubicBezTo>
                  <a:pt x="4139" y="1841"/>
                  <a:pt x="4143" y="1903"/>
                  <a:pt x="4144" y="1918"/>
                </a:cubicBezTo>
                <a:cubicBezTo>
                  <a:pt x="4148" y="2016"/>
                  <a:pt x="4019" y="1949"/>
                  <a:pt x="3957" y="1984"/>
                </a:cubicBezTo>
                <a:cubicBezTo>
                  <a:pt x="3857" y="2042"/>
                  <a:pt x="3980" y="2256"/>
                  <a:pt x="3852" y="2336"/>
                </a:cubicBezTo>
                <a:cubicBezTo>
                  <a:pt x="3756" y="2397"/>
                  <a:pt x="3633" y="2473"/>
                  <a:pt x="3509" y="2456"/>
                </a:cubicBezTo>
                <a:cubicBezTo>
                  <a:pt x="3518" y="2480"/>
                  <a:pt x="3536" y="2501"/>
                  <a:pt x="3557" y="2515"/>
                </a:cubicBezTo>
                <a:cubicBezTo>
                  <a:pt x="3510" y="2542"/>
                  <a:pt x="3572" y="2570"/>
                  <a:pt x="3488" y="2626"/>
                </a:cubicBezTo>
                <a:cubicBezTo>
                  <a:pt x="3443" y="2689"/>
                  <a:pt x="3346" y="2653"/>
                  <a:pt x="3313" y="2711"/>
                </a:cubicBezTo>
                <a:cubicBezTo>
                  <a:pt x="3297" y="2663"/>
                  <a:pt x="3263" y="2621"/>
                  <a:pt x="3210" y="2612"/>
                </a:cubicBezTo>
                <a:cubicBezTo>
                  <a:pt x="3123" y="2604"/>
                  <a:pt x="3148" y="2632"/>
                  <a:pt x="3101" y="2605"/>
                </a:cubicBezTo>
                <a:cubicBezTo>
                  <a:pt x="3082" y="2595"/>
                  <a:pt x="3014" y="2535"/>
                  <a:pt x="2985" y="2549"/>
                </a:cubicBezTo>
                <a:cubicBezTo>
                  <a:pt x="2976" y="2527"/>
                  <a:pt x="2958" y="2481"/>
                  <a:pt x="2944" y="2445"/>
                </a:cubicBezTo>
                <a:cubicBezTo>
                  <a:pt x="2916" y="2399"/>
                  <a:pt x="2924" y="2408"/>
                  <a:pt x="2929" y="2383"/>
                </a:cubicBezTo>
                <a:cubicBezTo>
                  <a:pt x="2931" y="2321"/>
                  <a:pt x="2901" y="2259"/>
                  <a:pt x="2893" y="2215"/>
                </a:cubicBezTo>
                <a:cubicBezTo>
                  <a:pt x="2878" y="2123"/>
                  <a:pt x="2742" y="2194"/>
                  <a:pt x="2660" y="2174"/>
                </a:cubicBezTo>
                <a:cubicBezTo>
                  <a:pt x="2601" y="2160"/>
                  <a:pt x="2571" y="2081"/>
                  <a:pt x="2526" y="2046"/>
                </a:cubicBezTo>
                <a:cubicBezTo>
                  <a:pt x="2472" y="2004"/>
                  <a:pt x="2385" y="2015"/>
                  <a:pt x="2342" y="1955"/>
                </a:cubicBezTo>
                <a:cubicBezTo>
                  <a:pt x="2302" y="1899"/>
                  <a:pt x="2284" y="1865"/>
                  <a:pt x="2215" y="1839"/>
                </a:cubicBezTo>
                <a:cubicBezTo>
                  <a:pt x="2144" y="1812"/>
                  <a:pt x="2088" y="1824"/>
                  <a:pt x="2016" y="1820"/>
                </a:cubicBezTo>
                <a:cubicBezTo>
                  <a:pt x="1952" y="1816"/>
                  <a:pt x="1914" y="1765"/>
                  <a:pt x="1856" y="1747"/>
                </a:cubicBezTo>
                <a:cubicBezTo>
                  <a:pt x="1802" y="1730"/>
                  <a:pt x="1697" y="1739"/>
                  <a:pt x="1671" y="1681"/>
                </a:cubicBezTo>
                <a:cubicBezTo>
                  <a:pt x="1647" y="1630"/>
                  <a:pt x="1626" y="1606"/>
                  <a:pt x="1571" y="1619"/>
                </a:cubicBezTo>
                <a:cubicBezTo>
                  <a:pt x="1547" y="1624"/>
                  <a:pt x="1314" y="1571"/>
                  <a:pt x="1366" y="1666"/>
                </a:cubicBezTo>
                <a:cubicBezTo>
                  <a:pt x="1237" y="1707"/>
                  <a:pt x="1195" y="1554"/>
                  <a:pt x="952" y="1789"/>
                </a:cubicBezTo>
                <a:cubicBezTo>
                  <a:pt x="912" y="1827"/>
                  <a:pt x="987" y="1872"/>
                  <a:pt x="872" y="1911"/>
                </a:cubicBezTo>
                <a:cubicBezTo>
                  <a:pt x="826" y="1926"/>
                  <a:pt x="757" y="1951"/>
                  <a:pt x="696" y="1918"/>
                </a:cubicBezTo>
                <a:cubicBezTo>
                  <a:pt x="681" y="1881"/>
                  <a:pt x="660" y="1815"/>
                  <a:pt x="650" y="1778"/>
                </a:cubicBezTo>
                <a:cubicBezTo>
                  <a:pt x="629" y="1694"/>
                  <a:pt x="635" y="1609"/>
                  <a:pt x="615" y="1525"/>
                </a:cubicBezTo>
                <a:cubicBezTo>
                  <a:pt x="603" y="1473"/>
                  <a:pt x="646" y="1399"/>
                  <a:pt x="604" y="1360"/>
                </a:cubicBezTo>
                <a:cubicBezTo>
                  <a:pt x="582" y="1339"/>
                  <a:pt x="533" y="1325"/>
                  <a:pt x="531" y="1290"/>
                </a:cubicBezTo>
                <a:cubicBezTo>
                  <a:pt x="527" y="1329"/>
                  <a:pt x="494" y="1265"/>
                  <a:pt x="470" y="1243"/>
                </a:cubicBezTo>
                <a:cubicBezTo>
                  <a:pt x="443" y="1219"/>
                  <a:pt x="389" y="1181"/>
                  <a:pt x="371" y="1236"/>
                </a:cubicBezTo>
                <a:cubicBezTo>
                  <a:pt x="336" y="1192"/>
                  <a:pt x="340" y="1125"/>
                  <a:pt x="389" y="1093"/>
                </a:cubicBezTo>
                <a:cubicBezTo>
                  <a:pt x="332" y="1149"/>
                  <a:pt x="446" y="1136"/>
                  <a:pt x="485" y="1139"/>
                </a:cubicBezTo>
                <a:cubicBezTo>
                  <a:pt x="465" y="1133"/>
                  <a:pt x="454" y="1101"/>
                  <a:pt x="449" y="1103"/>
                </a:cubicBezTo>
                <a:cubicBezTo>
                  <a:pt x="418" y="1114"/>
                  <a:pt x="425" y="1054"/>
                  <a:pt x="425" y="1037"/>
                </a:cubicBezTo>
                <a:cubicBezTo>
                  <a:pt x="421" y="949"/>
                  <a:pt x="294" y="1003"/>
                  <a:pt x="241" y="975"/>
                </a:cubicBezTo>
                <a:cubicBezTo>
                  <a:pt x="281" y="1039"/>
                  <a:pt x="181" y="996"/>
                  <a:pt x="174" y="894"/>
                </a:cubicBezTo>
                <a:cubicBezTo>
                  <a:pt x="170" y="836"/>
                  <a:pt x="200" y="668"/>
                  <a:pt x="188" y="635"/>
                </a:cubicBezTo>
                <a:cubicBezTo>
                  <a:pt x="182" y="619"/>
                  <a:pt x="136" y="571"/>
                  <a:pt x="155" y="578"/>
                </a:cubicBezTo>
                <a:cubicBezTo>
                  <a:pt x="159" y="579"/>
                  <a:pt x="152" y="564"/>
                  <a:pt x="154" y="567"/>
                </a:cubicBezTo>
                <a:cubicBezTo>
                  <a:pt x="169" y="571"/>
                  <a:pt x="188" y="646"/>
                  <a:pt x="229" y="647"/>
                </a:cubicBezTo>
                <a:cubicBezTo>
                  <a:pt x="191" y="648"/>
                  <a:pt x="228" y="707"/>
                  <a:pt x="272" y="662"/>
                </a:cubicBezTo>
                <a:cubicBezTo>
                  <a:pt x="265" y="681"/>
                  <a:pt x="274" y="703"/>
                  <a:pt x="305" y="655"/>
                </a:cubicBezTo>
                <a:cubicBezTo>
                  <a:pt x="313" y="690"/>
                  <a:pt x="358" y="723"/>
                  <a:pt x="362" y="632"/>
                </a:cubicBezTo>
                <a:cubicBezTo>
                  <a:pt x="381" y="637"/>
                  <a:pt x="402" y="729"/>
                  <a:pt x="424" y="734"/>
                </a:cubicBezTo>
                <a:cubicBezTo>
                  <a:pt x="444" y="740"/>
                  <a:pt x="530" y="712"/>
                  <a:pt x="507" y="697"/>
                </a:cubicBezTo>
                <a:cubicBezTo>
                  <a:pt x="521" y="701"/>
                  <a:pt x="556" y="690"/>
                  <a:pt x="561" y="691"/>
                </a:cubicBezTo>
                <a:cubicBezTo>
                  <a:pt x="567" y="693"/>
                  <a:pt x="531" y="725"/>
                  <a:pt x="607" y="711"/>
                </a:cubicBezTo>
                <a:cubicBezTo>
                  <a:pt x="614" y="715"/>
                  <a:pt x="606" y="704"/>
                  <a:pt x="600" y="707"/>
                </a:cubicBezTo>
                <a:cubicBezTo>
                  <a:pt x="599" y="705"/>
                  <a:pt x="606" y="704"/>
                  <a:pt x="611" y="699"/>
                </a:cubicBezTo>
                <a:cubicBezTo>
                  <a:pt x="566" y="698"/>
                  <a:pt x="586" y="684"/>
                  <a:pt x="550" y="640"/>
                </a:cubicBezTo>
                <a:cubicBezTo>
                  <a:pt x="564" y="612"/>
                  <a:pt x="623" y="631"/>
                  <a:pt x="611" y="661"/>
                </a:cubicBezTo>
                <a:cubicBezTo>
                  <a:pt x="673" y="679"/>
                  <a:pt x="712" y="612"/>
                  <a:pt x="662" y="573"/>
                </a:cubicBezTo>
                <a:lnTo>
                  <a:pt x="687" y="581"/>
                </a:lnTo>
                <a:cubicBezTo>
                  <a:pt x="667" y="509"/>
                  <a:pt x="460" y="460"/>
                  <a:pt x="446" y="407"/>
                </a:cubicBezTo>
                <a:cubicBezTo>
                  <a:pt x="439" y="379"/>
                  <a:pt x="371" y="210"/>
                  <a:pt x="333" y="197"/>
                </a:cubicBezTo>
                <a:cubicBezTo>
                  <a:pt x="213" y="156"/>
                  <a:pt x="100" y="272"/>
                  <a:pt x="72" y="290"/>
                </a:cubicBezTo>
                <a:cubicBezTo>
                  <a:pt x="58" y="300"/>
                  <a:pt x="64" y="364"/>
                  <a:pt x="77" y="363"/>
                </a:cubicBezTo>
                <a:cubicBezTo>
                  <a:pt x="100" y="308"/>
                  <a:pt x="111" y="402"/>
                  <a:pt x="107" y="443"/>
                </a:cubicBezTo>
                <a:cubicBezTo>
                  <a:pt x="106" y="453"/>
                  <a:pt x="165" y="579"/>
                  <a:pt x="144" y="562"/>
                </a:cubicBezTo>
                <a:cubicBezTo>
                  <a:pt x="132" y="526"/>
                  <a:pt x="109" y="496"/>
                  <a:pt x="82" y="471"/>
                </a:cubicBezTo>
                <a:cubicBezTo>
                  <a:pt x="48" y="440"/>
                  <a:pt x="43" y="395"/>
                  <a:pt x="0" y="36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0" name="꙱ Turkey (Republic of Turkey) (TR) (H)">
            <a:extLst>
              <a:ext uri="{FF2B5EF4-FFF2-40B4-BE49-F238E27FC236}">
                <a16:creationId xmlns:a16="http://schemas.microsoft.com/office/drawing/2014/main" id="{8D1C0353-867E-457E-97F4-CB287DB2BA13}"/>
              </a:ext>
            </a:extLst>
          </p:cNvPr>
          <p:cNvSpPr>
            <a:spLocks noEditPoints="1"/>
          </p:cNvSpPr>
          <p:nvPr/>
        </p:nvSpPr>
        <p:spPr bwMode="auto">
          <a:xfrm>
            <a:off x="5029305" y="1142647"/>
            <a:ext cx="462487" cy="185234"/>
          </a:xfrm>
          <a:custGeom>
            <a:avLst/>
            <a:gdLst>
              <a:gd name="T0" fmla="*/ 130 w 5608"/>
              <a:gd name="T1" fmla="*/ 282 h 2240"/>
              <a:gd name="T2" fmla="*/ 120 w 5608"/>
              <a:gd name="T3" fmla="*/ 81 h 2240"/>
              <a:gd name="T4" fmla="*/ 534 w 5608"/>
              <a:gd name="T5" fmla="*/ 70 h 2240"/>
              <a:gd name="T6" fmla="*/ 817 w 5608"/>
              <a:gd name="T7" fmla="*/ 413 h 2240"/>
              <a:gd name="T8" fmla="*/ 452 w 5608"/>
              <a:gd name="T9" fmla="*/ 405 h 2240"/>
              <a:gd name="T10" fmla="*/ 69 w 5608"/>
              <a:gd name="T11" fmla="*/ 737 h 2240"/>
              <a:gd name="T12" fmla="*/ 0 w 5608"/>
              <a:gd name="T13" fmla="*/ 496 h 2240"/>
              <a:gd name="T14" fmla="*/ 202 w 5608"/>
              <a:gd name="T15" fmla="*/ 621 h 2240"/>
              <a:gd name="T16" fmla="*/ 484 w 5608"/>
              <a:gd name="T17" fmla="*/ 585 h 2240"/>
              <a:gd name="T18" fmla="*/ 682 w 5608"/>
              <a:gd name="T19" fmla="*/ 619 h 2240"/>
              <a:gd name="T20" fmla="*/ 1102 w 5608"/>
              <a:gd name="T21" fmla="*/ 499 h 2240"/>
              <a:gd name="T22" fmla="*/ 1175 w 5608"/>
              <a:gd name="T23" fmla="*/ 350 h 2240"/>
              <a:gd name="T24" fmla="*/ 1658 w 5608"/>
              <a:gd name="T25" fmla="*/ 227 h 2240"/>
              <a:gd name="T26" fmla="*/ 2471 w 5608"/>
              <a:gd name="T27" fmla="*/ 69 h 2240"/>
              <a:gd name="T28" fmla="*/ 2754 w 5608"/>
              <a:gd name="T29" fmla="*/ 169 h 2240"/>
              <a:gd name="T30" fmla="*/ 3005 w 5608"/>
              <a:gd name="T31" fmla="*/ 308 h 2240"/>
              <a:gd name="T32" fmla="*/ 3399 w 5608"/>
              <a:gd name="T33" fmla="*/ 387 h 2240"/>
              <a:gd name="T34" fmla="*/ 4154 w 5608"/>
              <a:gd name="T35" fmla="*/ 400 h 2240"/>
              <a:gd name="T36" fmla="*/ 4571 w 5608"/>
              <a:gd name="T37" fmla="*/ 226 h 2240"/>
              <a:gd name="T38" fmla="*/ 4913 w 5608"/>
              <a:gd name="T39" fmla="*/ 287 h 2240"/>
              <a:gd name="T40" fmla="*/ 5046 w 5608"/>
              <a:gd name="T41" fmla="*/ 432 h 2240"/>
              <a:gd name="T42" fmla="*/ 5310 w 5608"/>
              <a:gd name="T43" fmla="*/ 744 h 2240"/>
              <a:gd name="T44" fmla="*/ 5383 w 5608"/>
              <a:gd name="T45" fmla="*/ 880 h 2240"/>
              <a:gd name="T46" fmla="*/ 5367 w 5608"/>
              <a:gd name="T47" fmla="*/ 1171 h 2240"/>
              <a:gd name="T48" fmla="*/ 5484 w 5608"/>
              <a:gd name="T49" fmla="*/ 1540 h 2240"/>
              <a:gd name="T50" fmla="*/ 5596 w 5608"/>
              <a:gd name="T51" fmla="*/ 1766 h 2240"/>
              <a:gd name="T52" fmla="*/ 5187 w 5608"/>
              <a:gd name="T53" fmla="*/ 1714 h 2240"/>
              <a:gd name="T54" fmla="*/ 4886 w 5608"/>
              <a:gd name="T55" fmla="*/ 1773 h 2240"/>
              <a:gd name="T56" fmla="*/ 4025 w 5608"/>
              <a:gd name="T57" fmla="*/ 1929 h 2240"/>
              <a:gd name="T58" fmla="*/ 3232 w 5608"/>
              <a:gd name="T59" fmla="*/ 1889 h 2240"/>
              <a:gd name="T60" fmla="*/ 3159 w 5608"/>
              <a:gd name="T61" fmla="*/ 2096 h 2240"/>
              <a:gd name="T62" fmla="*/ 3032 w 5608"/>
              <a:gd name="T63" fmla="*/ 2203 h 2240"/>
              <a:gd name="T64" fmla="*/ 3001 w 5608"/>
              <a:gd name="T65" fmla="*/ 1865 h 2240"/>
              <a:gd name="T66" fmla="*/ 2691 w 5608"/>
              <a:gd name="T67" fmla="*/ 1905 h 2240"/>
              <a:gd name="T68" fmla="*/ 2344 w 5608"/>
              <a:gd name="T69" fmla="*/ 2121 h 2240"/>
              <a:gd name="T70" fmla="*/ 1837 w 5608"/>
              <a:gd name="T71" fmla="*/ 1983 h 2240"/>
              <a:gd name="T72" fmla="*/ 1401 w 5608"/>
              <a:gd name="T73" fmla="*/ 2089 h 2240"/>
              <a:gd name="T74" fmla="*/ 974 w 5608"/>
              <a:gd name="T75" fmla="*/ 1987 h 2240"/>
              <a:gd name="T76" fmla="*/ 680 w 5608"/>
              <a:gd name="T77" fmla="*/ 1978 h 2240"/>
              <a:gd name="T78" fmla="*/ 487 w 5608"/>
              <a:gd name="T79" fmla="*/ 1936 h 2240"/>
              <a:gd name="T80" fmla="*/ 737 w 5608"/>
              <a:gd name="T81" fmla="*/ 1820 h 2240"/>
              <a:gd name="T82" fmla="*/ 517 w 5608"/>
              <a:gd name="T83" fmla="*/ 1723 h 2240"/>
              <a:gd name="T84" fmla="*/ 414 w 5608"/>
              <a:gd name="T85" fmla="*/ 1489 h 2240"/>
              <a:gd name="T86" fmla="*/ 128 w 5608"/>
              <a:gd name="T87" fmla="*/ 1354 h 2240"/>
              <a:gd name="T88" fmla="*/ 244 w 5608"/>
              <a:gd name="T89" fmla="*/ 1357 h 2240"/>
              <a:gd name="T90" fmla="*/ 333 w 5608"/>
              <a:gd name="T91" fmla="*/ 1164 h 2240"/>
              <a:gd name="T92" fmla="*/ 289 w 5608"/>
              <a:gd name="T93" fmla="*/ 927 h 2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608" h="2240">
                <a:moveTo>
                  <a:pt x="0" y="496"/>
                </a:moveTo>
                <a:cubicBezTo>
                  <a:pt x="31" y="482"/>
                  <a:pt x="74" y="440"/>
                  <a:pt x="83" y="406"/>
                </a:cubicBezTo>
                <a:cubicBezTo>
                  <a:pt x="97" y="354"/>
                  <a:pt x="57" y="315"/>
                  <a:pt x="130" y="282"/>
                </a:cubicBezTo>
                <a:cubicBezTo>
                  <a:pt x="150" y="274"/>
                  <a:pt x="156" y="267"/>
                  <a:pt x="156" y="259"/>
                </a:cubicBezTo>
                <a:cubicBezTo>
                  <a:pt x="130" y="197"/>
                  <a:pt x="111" y="170"/>
                  <a:pt x="77" y="155"/>
                </a:cubicBezTo>
                <a:cubicBezTo>
                  <a:pt x="33" y="129"/>
                  <a:pt x="125" y="116"/>
                  <a:pt x="120" y="81"/>
                </a:cubicBezTo>
                <a:cubicBezTo>
                  <a:pt x="118" y="71"/>
                  <a:pt x="221" y="42"/>
                  <a:pt x="238" y="36"/>
                </a:cubicBezTo>
                <a:cubicBezTo>
                  <a:pt x="292" y="18"/>
                  <a:pt x="325" y="0"/>
                  <a:pt x="364" y="45"/>
                </a:cubicBezTo>
                <a:cubicBezTo>
                  <a:pt x="416" y="103"/>
                  <a:pt x="475" y="21"/>
                  <a:pt x="534" y="70"/>
                </a:cubicBezTo>
                <a:cubicBezTo>
                  <a:pt x="564" y="95"/>
                  <a:pt x="519" y="104"/>
                  <a:pt x="540" y="131"/>
                </a:cubicBezTo>
                <a:cubicBezTo>
                  <a:pt x="620" y="234"/>
                  <a:pt x="713" y="278"/>
                  <a:pt x="839" y="316"/>
                </a:cubicBezTo>
                <a:cubicBezTo>
                  <a:pt x="887" y="330"/>
                  <a:pt x="847" y="402"/>
                  <a:pt x="817" y="413"/>
                </a:cubicBezTo>
                <a:cubicBezTo>
                  <a:pt x="759" y="434"/>
                  <a:pt x="675" y="378"/>
                  <a:pt x="617" y="375"/>
                </a:cubicBezTo>
                <a:cubicBezTo>
                  <a:pt x="588" y="373"/>
                  <a:pt x="570" y="393"/>
                  <a:pt x="546" y="406"/>
                </a:cubicBezTo>
                <a:cubicBezTo>
                  <a:pt x="516" y="421"/>
                  <a:pt x="485" y="394"/>
                  <a:pt x="452" y="405"/>
                </a:cubicBezTo>
                <a:cubicBezTo>
                  <a:pt x="411" y="417"/>
                  <a:pt x="394" y="461"/>
                  <a:pt x="366" y="492"/>
                </a:cubicBezTo>
                <a:cubicBezTo>
                  <a:pt x="320" y="542"/>
                  <a:pt x="258" y="556"/>
                  <a:pt x="205" y="594"/>
                </a:cubicBezTo>
                <a:cubicBezTo>
                  <a:pt x="160" y="627"/>
                  <a:pt x="117" y="718"/>
                  <a:pt x="69" y="737"/>
                </a:cubicBezTo>
                <a:cubicBezTo>
                  <a:pt x="54" y="679"/>
                  <a:pt x="79" y="619"/>
                  <a:pt x="136" y="599"/>
                </a:cubicBezTo>
                <a:cubicBezTo>
                  <a:pt x="146" y="595"/>
                  <a:pt x="255" y="562"/>
                  <a:pt x="219" y="532"/>
                </a:cubicBezTo>
                <a:cubicBezTo>
                  <a:pt x="161" y="484"/>
                  <a:pt x="29" y="613"/>
                  <a:pt x="0" y="496"/>
                </a:cubicBezTo>
                <a:close/>
                <a:moveTo>
                  <a:pt x="39" y="945"/>
                </a:moveTo>
                <a:cubicBezTo>
                  <a:pt x="43" y="914"/>
                  <a:pt x="47" y="762"/>
                  <a:pt x="70" y="753"/>
                </a:cubicBezTo>
                <a:cubicBezTo>
                  <a:pt x="126" y="732"/>
                  <a:pt x="144" y="650"/>
                  <a:pt x="202" y="621"/>
                </a:cubicBezTo>
                <a:cubicBezTo>
                  <a:pt x="233" y="606"/>
                  <a:pt x="273" y="633"/>
                  <a:pt x="302" y="613"/>
                </a:cubicBezTo>
                <a:cubicBezTo>
                  <a:pt x="338" y="587"/>
                  <a:pt x="354" y="607"/>
                  <a:pt x="385" y="626"/>
                </a:cubicBezTo>
                <a:cubicBezTo>
                  <a:pt x="431" y="653"/>
                  <a:pt x="578" y="641"/>
                  <a:pt x="484" y="585"/>
                </a:cubicBezTo>
                <a:cubicBezTo>
                  <a:pt x="514" y="573"/>
                  <a:pt x="546" y="575"/>
                  <a:pt x="576" y="582"/>
                </a:cubicBezTo>
                <a:cubicBezTo>
                  <a:pt x="561" y="588"/>
                  <a:pt x="554" y="597"/>
                  <a:pt x="554" y="611"/>
                </a:cubicBezTo>
                <a:cubicBezTo>
                  <a:pt x="572" y="636"/>
                  <a:pt x="660" y="621"/>
                  <a:pt x="682" y="619"/>
                </a:cubicBezTo>
                <a:cubicBezTo>
                  <a:pt x="752" y="613"/>
                  <a:pt x="851" y="653"/>
                  <a:pt x="909" y="603"/>
                </a:cubicBezTo>
                <a:cubicBezTo>
                  <a:pt x="882" y="576"/>
                  <a:pt x="846" y="600"/>
                  <a:pt x="817" y="576"/>
                </a:cubicBezTo>
                <a:cubicBezTo>
                  <a:pt x="854" y="481"/>
                  <a:pt x="1025" y="517"/>
                  <a:pt x="1102" y="499"/>
                </a:cubicBezTo>
                <a:cubicBezTo>
                  <a:pt x="1036" y="467"/>
                  <a:pt x="940" y="494"/>
                  <a:pt x="885" y="437"/>
                </a:cubicBezTo>
                <a:cubicBezTo>
                  <a:pt x="822" y="372"/>
                  <a:pt x="885" y="319"/>
                  <a:pt x="952" y="325"/>
                </a:cubicBezTo>
                <a:cubicBezTo>
                  <a:pt x="1026" y="332"/>
                  <a:pt x="1100" y="367"/>
                  <a:pt x="1175" y="350"/>
                </a:cubicBezTo>
                <a:cubicBezTo>
                  <a:pt x="1275" y="329"/>
                  <a:pt x="1356" y="383"/>
                  <a:pt x="1458" y="373"/>
                </a:cubicBezTo>
                <a:cubicBezTo>
                  <a:pt x="1506" y="368"/>
                  <a:pt x="1513" y="344"/>
                  <a:pt x="1530" y="307"/>
                </a:cubicBezTo>
                <a:cubicBezTo>
                  <a:pt x="1549" y="267"/>
                  <a:pt x="1621" y="249"/>
                  <a:pt x="1658" y="227"/>
                </a:cubicBezTo>
                <a:cubicBezTo>
                  <a:pt x="1764" y="165"/>
                  <a:pt x="1848" y="111"/>
                  <a:pt x="1968" y="79"/>
                </a:cubicBezTo>
                <a:cubicBezTo>
                  <a:pt x="2093" y="45"/>
                  <a:pt x="2188" y="63"/>
                  <a:pt x="2315" y="63"/>
                </a:cubicBezTo>
                <a:cubicBezTo>
                  <a:pt x="2366" y="63"/>
                  <a:pt x="2420" y="84"/>
                  <a:pt x="2471" y="69"/>
                </a:cubicBezTo>
                <a:cubicBezTo>
                  <a:pt x="2494" y="62"/>
                  <a:pt x="2502" y="34"/>
                  <a:pt x="2524" y="27"/>
                </a:cubicBezTo>
                <a:cubicBezTo>
                  <a:pt x="2547" y="20"/>
                  <a:pt x="2567" y="34"/>
                  <a:pt x="2589" y="36"/>
                </a:cubicBezTo>
                <a:cubicBezTo>
                  <a:pt x="2542" y="93"/>
                  <a:pt x="2646" y="184"/>
                  <a:pt x="2754" y="169"/>
                </a:cubicBezTo>
                <a:cubicBezTo>
                  <a:pt x="2791" y="165"/>
                  <a:pt x="2821" y="124"/>
                  <a:pt x="2821" y="176"/>
                </a:cubicBezTo>
                <a:cubicBezTo>
                  <a:pt x="2830" y="99"/>
                  <a:pt x="2879" y="192"/>
                  <a:pt x="2886" y="214"/>
                </a:cubicBezTo>
                <a:cubicBezTo>
                  <a:pt x="2895" y="243"/>
                  <a:pt x="2974" y="341"/>
                  <a:pt x="3005" y="308"/>
                </a:cubicBezTo>
                <a:cubicBezTo>
                  <a:pt x="3046" y="264"/>
                  <a:pt x="3090" y="273"/>
                  <a:pt x="3134" y="309"/>
                </a:cubicBezTo>
                <a:cubicBezTo>
                  <a:pt x="3188" y="352"/>
                  <a:pt x="3254" y="359"/>
                  <a:pt x="3314" y="389"/>
                </a:cubicBezTo>
                <a:cubicBezTo>
                  <a:pt x="3347" y="406"/>
                  <a:pt x="3353" y="337"/>
                  <a:pt x="3399" y="387"/>
                </a:cubicBezTo>
                <a:cubicBezTo>
                  <a:pt x="3437" y="428"/>
                  <a:pt x="3509" y="427"/>
                  <a:pt x="3560" y="432"/>
                </a:cubicBezTo>
                <a:cubicBezTo>
                  <a:pt x="3646" y="441"/>
                  <a:pt x="3788" y="341"/>
                  <a:pt x="3927" y="390"/>
                </a:cubicBezTo>
                <a:cubicBezTo>
                  <a:pt x="4009" y="420"/>
                  <a:pt x="4070" y="440"/>
                  <a:pt x="4154" y="400"/>
                </a:cubicBezTo>
                <a:cubicBezTo>
                  <a:pt x="4254" y="353"/>
                  <a:pt x="4347" y="299"/>
                  <a:pt x="4433" y="230"/>
                </a:cubicBezTo>
                <a:cubicBezTo>
                  <a:pt x="4468" y="201"/>
                  <a:pt x="4490" y="249"/>
                  <a:pt x="4529" y="249"/>
                </a:cubicBezTo>
                <a:cubicBezTo>
                  <a:pt x="4550" y="250"/>
                  <a:pt x="4546" y="221"/>
                  <a:pt x="4571" y="226"/>
                </a:cubicBezTo>
                <a:cubicBezTo>
                  <a:pt x="4623" y="236"/>
                  <a:pt x="4720" y="267"/>
                  <a:pt x="4731" y="236"/>
                </a:cubicBezTo>
                <a:cubicBezTo>
                  <a:pt x="4741" y="199"/>
                  <a:pt x="4828" y="164"/>
                  <a:pt x="4802" y="222"/>
                </a:cubicBezTo>
                <a:cubicBezTo>
                  <a:pt x="4837" y="212"/>
                  <a:pt x="4888" y="264"/>
                  <a:pt x="4913" y="287"/>
                </a:cubicBezTo>
                <a:cubicBezTo>
                  <a:pt x="4928" y="282"/>
                  <a:pt x="4938" y="294"/>
                  <a:pt x="4930" y="315"/>
                </a:cubicBezTo>
                <a:cubicBezTo>
                  <a:pt x="4918" y="341"/>
                  <a:pt x="4995" y="337"/>
                  <a:pt x="5002" y="339"/>
                </a:cubicBezTo>
                <a:cubicBezTo>
                  <a:pt x="5014" y="357"/>
                  <a:pt x="5028" y="417"/>
                  <a:pt x="5046" y="432"/>
                </a:cubicBezTo>
                <a:cubicBezTo>
                  <a:pt x="5102" y="477"/>
                  <a:pt x="5148" y="522"/>
                  <a:pt x="5116" y="569"/>
                </a:cubicBezTo>
                <a:cubicBezTo>
                  <a:pt x="5084" y="615"/>
                  <a:pt x="5170" y="683"/>
                  <a:pt x="5125" y="713"/>
                </a:cubicBezTo>
                <a:cubicBezTo>
                  <a:pt x="5197" y="750"/>
                  <a:pt x="5234" y="741"/>
                  <a:pt x="5310" y="744"/>
                </a:cubicBezTo>
                <a:cubicBezTo>
                  <a:pt x="5365" y="746"/>
                  <a:pt x="5438" y="807"/>
                  <a:pt x="5474" y="860"/>
                </a:cubicBezTo>
                <a:cubicBezTo>
                  <a:pt x="5477" y="868"/>
                  <a:pt x="5486" y="884"/>
                  <a:pt x="5490" y="892"/>
                </a:cubicBezTo>
                <a:cubicBezTo>
                  <a:pt x="5466" y="865"/>
                  <a:pt x="5382" y="807"/>
                  <a:pt x="5383" y="880"/>
                </a:cubicBezTo>
                <a:cubicBezTo>
                  <a:pt x="5385" y="1013"/>
                  <a:pt x="5351" y="948"/>
                  <a:pt x="5273" y="977"/>
                </a:cubicBezTo>
                <a:cubicBezTo>
                  <a:pt x="5298" y="1016"/>
                  <a:pt x="5318" y="1055"/>
                  <a:pt x="5338" y="1093"/>
                </a:cubicBezTo>
                <a:cubicBezTo>
                  <a:pt x="5352" y="1122"/>
                  <a:pt x="5346" y="1148"/>
                  <a:pt x="5367" y="1171"/>
                </a:cubicBezTo>
                <a:cubicBezTo>
                  <a:pt x="5405" y="1210"/>
                  <a:pt x="5365" y="1323"/>
                  <a:pt x="5454" y="1351"/>
                </a:cubicBezTo>
                <a:cubicBezTo>
                  <a:pt x="5422" y="1382"/>
                  <a:pt x="5403" y="1440"/>
                  <a:pt x="5399" y="1482"/>
                </a:cubicBezTo>
                <a:cubicBezTo>
                  <a:pt x="5396" y="1510"/>
                  <a:pt x="5466" y="1532"/>
                  <a:pt x="5484" y="1540"/>
                </a:cubicBezTo>
                <a:cubicBezTo>
                  <a:pt x="5519" y="1555"/>
                  <a:pt x="5504" y="1626"/>
                  <a:pt x="5534" y="1669"/>
                </a:cubicBezTo>
                <a:cubicBezTo>
                  <a:pt x="5565" y="1712"/>
                  <a:pt x="5608" y="1687"/>
                  <a:pt x="5593" y="1750"/>
                </a:cubicBezTo>
                <a:lnTo>
                  <a:pt x="5596" y="1766"/>
                </a:lnTo>
                <a:cubicBezTo>
                  <a:pt x="5543" y="1725"/>
                  <a:pt x="5507" y="1818"/>
                  <a:pt x="5464" y="1823"/>
                </a:cubicBezTo>
                <a:cubicBezTo>
                  <a:pt x="5411" y="1830"/>
                  <a:pt x="5478" y="1685"/>
                  <a:pt x="5364" y="1714"/>
                </a:cubicBezTo>
                <a:cubicBezTo>
                  <a:pt x="5309" y="1729"/>
                  <a:pt x="5327" y="1770"/>
                  <a:pt x="5187" y="1714"/>
                </a:cubicBezTo>
                <a:cubicBezTo>
                  <a:pt x="5153" y="1701"/>
                  <a:pt x="4996" y="1676"/>
                  <a:pt x="4981" y="1703"/>
                </a:cubicBezTo>
                <a:cubicBezTo>
                  <a:pt x="4969" y="1724"/>
                  <a:pt x="4947" y="1792"/>
                  <a:pt x="4887" y="1774"/>
                </a:cubicBezTo>
                <a:cubicBezTo>
                  <a:pt x="4887" y="1774"/>
                  <a:pt x="4887" y="1773"/>
                  <a:pt x="4886" y="1773"/>
                </a:cubicBezTo>
                <a:cubicBezTo>
                  <a:pt x="4869" y="1662"/>
                  <a:pt x="4786" y="1746"/>
                  <a:pt x="4728" y="1769"/>
                </a:cubicBezTo>
                <a:cubicBezTo>
                  <a:pt x="4610" y="1816"/>
                  <a:pt x="4480" y="1751"/>
                  <a:pt x="4362" y="1798"/>
                </a:cubicBezTo>
                <a:cubicBezTo>
                  <a:pt x="4245" y="1845"/>
                  <a:pt x="4154" y="1918"/>
                  <a:pt x="4025" y="1929"/>
                </a:cubicBezTo>
                <a:cubicBezTo>
                  <a:pt x="3759" y="1952"/>
                  <a:pt x="3829" y="1876"/>
                  <a:pt x="3720" y="1860"/>
                </a:cubicBezTo>
                <a:cubicBezTo>
                  <a:pt x="3627" y="1847"/>
                  <a:pt x="3600" y="1920"/>
                  <a:pt x="3399" y="1952"/>
                </a:cubicBezTo>
                <a:cubicBezTo>
                  <a:pt x="3330" y="1963"/>
                  <a:pt x="3328" y="1865"/>
                  <a:pt x="3232" y="1889"/>
                </a:cubicBezTo>
                <a:cubicBezTo>
                  <a:pt x="3203" y="1896"/>
                  <a:pt x="3201" y="1955"/>
                  <a:pt x="3203" y="1976"/>
                </a:cubicBezTo>
                <a:cubicBezTo>
                  <a:pt x="3210" y="2033"/>
                  <a:pt x="3225" y="2046"/>
                  <a:pt x="3248" y="2094"/>
                </a:cubicBezTo>
                <a:cubicBezTo>
                  <a:pt x="3219" y="2095"/>
                  <a:pt x="3188" y="2103"/>
                  <a:pt x="3159" y="2096"/>
                </a:cubicBezTo>
                <a:cubicBezTo>
                  <a:pt x="3153" y="2129"/>
                  <a:pt x="3176" y="2173"/>
                  <a:pt x="3143" y="2194"/>
                </a:cubicBezTo>
                <a:cubicBezTo>
                  <a:pt x="3119" y="2208"/>
                  <a:pt x="3105" y="2236"/>
                  <a:pt x="3101" y="2240"/>
                </a:cubicBezTo>
                <a:lnTo>
                  <a:pt x="3032" y="2203"/>
                </a:lnTo>
                <a:cubicBezTo>
                  <a:pt x="3057" y="2170"/>
                  <a:pt x="3022" y="2127"/>
                  <a:pt x="3002" y="2102"/>
                </a:cubicBezTo>
                <a:cubicBezTo>
                  <a:pt x="2929" y="2011"/>
                  <a:pt x="3151" y="1992"/>
                  <a:pt x="3071" y="1883"/>
                </a:cubicBezTo>
                <a:cubicBezTo>
                  <a:pt x="3055" y="1863"/>
                  <a:pt x="3023" y="1837"/>
                  <a:pt x="3001" y="1865"/>
                </a:cubicBezTo>
                <a:cubicBezTo>
                  <a:pt x="2970" y="1905"/>
                  <a:pt x="2939" y="1899"/>
                  <a:pt x="2901" y="1927"/>
                </a:cubicBezTo>
                <a:cubicBezTo>
                  <a:pt x="2964" y="1921"/>
                  <a:pt x="2899" y="1984"/>
                  <a:pt x="2853" y="1976"/>
                </a:cubicBezTo>
                <a:cubicBezTo>
                  <a:pt x="2794" y="1965"/>
                  <a:pt x="2743" y="1931"/>
                  <a:pt x="2691" y="1905"/>
                </a:cubicBezTo>
                <a:cubicBezTo>
                  <a:pt x="2567" y="1843"/>
                  <a:pt x="2502" y="2025"/>
                  <a:pt x="2444" y="2099"/>
                </a:cubicBezTo>
                <a:cubicBezTo>
                  <a:pt x="2435" y="2089"/>
                  <a:pt x="2426" y="2080"/>
                  <a:pt x="2417" y="2070"/>
                </a:cubicBezTo>
                <a:cubicBezTo>
                  <a:pt x="2395" y="2093"/>
                  <a:pt x="2380" y="2135"/>
                  <a:pt x="2344" y="2121"/>
                </a:cubicBezTo>
                <a:cubicBezTo>
                  <a:pt x="2312" y="2109"/>
                  <a:pt x="2223" y="2131"/>
                  <a:pt x="2193" y="2146"/>
                </a:cubicBezTo>
                <a:cubicBezTo>
                  <a:pt x="2140" y="2173"/>
                  <a:pt x="2076" y="2169"/>
                  <a:pt x="2024" y="2146"/>
                </a:cubicBezTo>
                <a:cubicBezTo>
                  <a:pt x="1943" y="2110"/>
                  <a:pt x="1914" y="2021"/>
                  <a:pt x="1837" y="1983"/>
                </a:cubicBezTo>
                <a:cubicBezTo>
                  <a:pt x="1753" y="1942"/>
                  <a:pt x="1667" y="1894"/>
                  <a:pt x="1574" y="1878"/>
                </a:cubicBezTo>
                <a:cubicBezTo>
                  <a:pt x="1525" y="1869"/>
                  <a:pt x="1425" y="1849"/>
                  <a:pt x="1425" y="1927"/>
                </a:cubicBezTo>
                <a:cubicBezTo>
                  <a:pt x="1425" y="1972"/>
                  <a:pt x="1434" y="2053"/>
                  <a:pt x="1401" y="2089"/>
                </a:cubicBezTo>
                <a:cubicBezTo>
                  <a:pt x="1383" y="2108"/>
                  <a:pt x="1360" y="2072"/>
                  <a:pt x="1343" y="2070"/>
                </a:cubicBezTo>
                <a:cubicBezTo>
                  <a:pt x="1271" y="2060"/>
                  <a:pt x="1235" y="2192"/>
                  <a:pt x="1049" y="2073"/>
                </a:cubicBezTo>
                <a:cubicBezTo>
                  <a:pt x="1018" y="2053"/>
                  <a:pt x="1016" y="1989"/>
                  <a:pt x="974" y="1987"/>
                </a:cubicBezTo>
                <a:cubicBezTo>
                  <a:pt x="1007" y="1940"/>
                  <a:pt x="931" y="1890"/>
                  <a:pt x="921" y="1951"/>
                </a:cubicBezTo>
                <a:cubicBezTo>
                  <a:pt x="889" y="1923"/>
                  <a:pt x="809" y="1913"/>
                  <a:pt x="799" y="1865"/>
                </a:cubicBezTo>
                <a:cubicBezTo>
                  <a:pt x="792" y="1899"/>
                  <a:pt x="708" y="1957"/>
                  <a:pt x="680" y="1978"/>
                </a:cubicBezTo>
                <a:cubicBezTo>
                  <a:pt x="690" y="1957"/>
                  <a:pt x="683" y="1944"/>
                  <a:pt x="660" y="1939"/>
                </a:cubicBezTo>
                <a:cubicBezTo>
                  <a:pt x="683" y="1934"/>
                  <a:pt x="698" y="1915"/>
                  <a:pt x="698" y="1892"/>
                </a:cubicBezTo>
                <a:cubicBezTo>
                  <a:pt x="668" y="1917"/>
                  <a:pt x="526" y="1947"/>
                  <a:pt x="487" y="1936"/>
                </a:cubicBezTo>
                <a:cubicBezTo>
                  <a:pt x="518" y="1898"/>
                  <a:pt x="576" y="1896"/>
                  <a:pt x="620" y="1897"/>
                </a:cubicBezTo>
                <a:cubicBezTo>
                  <a:pt x="665" y="1898"/>
                  <a:pt x="661" y="1910"/>
                  <a:pt x="679" y="1875"/>
                </a:cubicBezTo>
                <a:cubicBezTo>
                  <a:pt x="692" y="1851"/>
                  <a:pt x="719" y="1840"/>
                  <a:pt x="737" y="1820"/>
                </a:cubicBezTo>
                <a:cubicBezTo>
                  <a:pt x="682" y="1796"/>
                  <a:pt x="494" y="1793"/>
                  <a:pt x="449" y="1838"/>
                </a:cubicBezTo>
                <a:cubicBezTo>
                  <a:pt x="381" y="1758"/>
                  <a:pt x="510" y="1801"/>
                  <a:pt x="520" y="1780"/>
                </a:cubicBezTo>
                <a:cubicBezTo>
                  <a:pt x="528" y="1763"/>
                  <a:pt x="527" y="1739"/>
                  <a:pt x="517" y="1723"/>
                </a:cubicBezTo>
                <a:cubicBezTo>
                  <a:pt x="495" y="1685"/>
                  <a:pt x="469" y="1737"/>
                  <a:pt x="482" y="1678"/>
                </a:cubicBezTo>
                <a:cubicBezTo>
                  <a:pt x="416" y="1761"/>
                  <a:pt x="421" y="1589"/>
                  <a:pt x="360" y="1592"/>
                </a:cubicBezTo>
                <a:cubicBezTo>
                  <a:pt x="402" y="1569"/>
                  <a:pt x="451" y="1547"/>
                  <a:pt x="414" y="1489"/>
                </a:cubicBezTo>
                <a:cubicBezTo>
                  <a:pt x="388" y="1448"/>
                  <a:pt x="314" y="1469"/>
                  <a:pt x="296" y="1438"/>
                </a:cubicBezTo>
                <a:cubicBezTo>
                  <a:pt x="277" y="1407"/>
                  <a:pt x="258" y="1362"/>
                  <a:pt x="230" y="1418"/>
                </a:cubicBezTo>
                <a:cubicBezTo>
                  <a:pt x="218" y="1442"/>
                  <a:pt x="130" y="1376"/>
                  <a:pt x="128" y="1354"/>
                </a:cubicBezTo>
                <a:cubicBezTo>
                  <a:pt x="217" y="1375"/>
                  <a:pt x="140" y="1282"/>
                  <a:pt x="143" y="1245"/>
                </a:cubicBezTo>
                <a:cubicBezTo>
                  <a:pt x="146" y="1215"/>
                  <a:pt x="194" y="1237"/>
                  <a:pt x="203" y="1252"/>
                </a:cubicBezTo>
                <a:cubicBezTo>
                  <a:pt x="221" y="1283"/>
                  <a:pt x="215" y="1333"/>
                  <a:pt x="244" y="1357"/>
                </a:cubicBezTo>
                <a:cubicBezTo>
                  <a:pt x="238" y="1291"/>
                  <a:pt x="340" y="1374"/>
                  <a:pt x="369" y="1307"/>
                </a:cubicBezTo>
                <a:cubicBezTo>
                  <a:pt x="310" y="1299"/>
                  <a:pt x="286" y="1271"/>
                  <a:pt x="250" y="1227"/>
                </a:cubicBezTo>
                <a:cubicBezTo>
                  <a:pt x="281" y="1209"/>
                  <a:pt x="297" y="1172"/>
                  <a:pt x="333" y="1164"/>
                </a:cubicBezTo>
                <a:cubicBezTo>
                  <a:pt x="317" y="1116"/>
                  <a:pt x="267" y="1166"/>
                  <a:pt x="272" y="1112"/>
                </a:cubicBezTo>
                <a:cubicBezTo>
                  <a:pt x="276" y="1057"/>
                  <a:pt x="248" y="1050"/>
                  <a:pt x="208" y="1016"/>
                </a:cubicBezTo>
                <a:cubicBezTo>
                  <a:pt x="235" y="986"/>
                  <a:pt x="265" y="959"/>
                  <a:pt x="289" y="927"/>
                </a:cubicBezTo>
                <a:cubicBezTo>
                  <a:pt x="204" y="884"/>
                  <a:pt x="124" y="972"/>
                  <a:pt x="39" y="945"/>
                </a:cubicBezTo>
                <a:close/>
                <a:moveTo>
                  <a:pt x="5599" y="1768"/>
                </a:move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1" name="꙱ Tunisia (Republic of Tunisia) (TN) (H)">
            <a:extLst>
              <a:ext uri="{FF2B5EF4-FFF2-40B4-BE49-F238E27FC236}">
                <a16:creationId xmlns:a16="http://schemas.microsoft.com/office/drawing/2014/main" id="{23B65411-E7C5-4888-A795-DD0AF7C08468}"/>
              </a:ext>
            </a:extLst>
          </p:cNvPr>
          <p:cNvSpPr>
            <a:spLocks noEditPoints="1"/>
          </p:cNvSpPr>
          <p:nvPr/>
        </p:nvSpPr>
        <p:spPr bwMode="auto">
          <a:xfrm>
            <a:off x="4582354" y="1282469"/>
            <a:ext cx="102775" cy="209135"/>
          </a:xfrm>
          <a:custGeom>
            <a:avLst/>
            <a:gdLst>
              <a:gd name="T0" fmla="*/ 24 w 1238"/>
              <a:gd name="T1" fmla="*/ 1176 h 2537"/>
              <a:gd name="T2" fmla="*/ 89 w 1238"/>
              <a:gd name="T3" fmla="*/ 1108 h 2537"/>
              <a:gd name="T4" fmla="*/ 176 w 1238"/>
              <a:gd name="T5" fmla="*/ 1019 h 2537"/>
              <a:gd name="T6" fmla="*/ 275 w 1238"/>
              <a:gd name="T7" fmla="*/ 657 h 2537"/>
              <a:gd name="T8" fmla="*/ 251 w 1238"/>
              <a:gd name="T9" fmla="*/ 504 h 2537"/>
              <a:gd name="T10" fmla="*/ 229 w 1238"/>
              <a:gd name="T11" fmla="*/ 307 h 2537"/>
              <a:gd name="T12" fmla="*/ 348 w 1238"/>
              <a:gd name="T13" fmla="*/ 198 h 2537"/>
              <a:gd name="T14" fmla="*/ 376 w 1238"/>
              <a:gd name="T15" fmla="*/ 143 h 2537"/>
              <a:gd name="T16" fmla="*/ 440 w 1238"/>
              <a:gd name="T17" fmla="*/ 120 h 2537"/>
              <a:gd name="T18" fmla="*/ 599 w 1238"/>
              <a:gd name="T19" fmla="*/ 31 h 2537"/>
              <a:gd name="T20" fmla="*/ 703 w 1238"/>
              <a:gd name="T21" fmla="*/ 13 h 2537"/>
              <a:gd name="T22" fmla="*/ 707 w 1238"/>
              <a:gd name="T23" fmla="*/ 75 h 2537"/>
              <a:gd name="T24" fmla="*/ 728 w 1238"/>
              <a:gd name="T25" fmla="*/ 33 h 2537"/>
              <a:gd name="T26" fmla="*/ 826 w 1238"/>
              <a:gd name="T27" fmla="*/ 90 h 2537"/>
              <a:gd name="T28" fmla="*/ 835 w 1238"/>
              <a:gd name="T29" fmla="*/ 137 h 2537"/>
              <a:gd name="T30" fmla="*/ 841 w 1238"/>
              <a:gd name="T31" fmla="*/ 203 h 2537"/>
              <a:gd name="T32" fmla="*/ 893 w 1238"/>
              <a:gd name="T33" fmla="*/ 219 h 2537"/>
              <a:gd name="T34" fmla="*/ 1051 w 1238"/>
              <a:gd name="T35" fmla="*/ 111 h 2537"/>
              <a:gd name="T36" fmla="*/ 1069 w 1238"/>
              <a:gd name="T37" fmla="*/ 208 h 2537"/>
              <a:gd name="T38" fmla="*/ 901 w 1238"/>
              <a:gd name="T39" fmla="*/ 415 h 2537"/>
              <a:gd name="T40" fmla="*/ 983 w 1238"/>
              <a:gd name="T41" fmla="*/ 569 h 2537"/>
              <a:gd name="T42" fmla="*/ 1078 w 1238"/>
              <a:gd name="T43" fmla="*/ 702 h 2537"/>
              <a:gd name="T44" fmla="*/ 935 w 1238"/>
              <a:gd name="T45" fmla="*/ 1001 h 2537"/>
              <a:gd name="T46" fmla="*/ 803 w 1238"/>
              <a:gd name="T47" fmla="*/ 1240 h 2537"/>
              <a:gd name="T48" fmla="*/ 962 w 1238"/>
              <a:gd name="T49" fmla="*/ 1309 h 2537"/>
              <a:gd name="T50" fmla="*/ 986 w 1238"/>
              <a:gd name="T51" fmla="*/ 1375 h 2537"/>
              <a:gd name="T52" fmla="*/ 1072 w 1238"/>
              <a:gd name="T53" fmla="*/ 1331 h 2537"/>
              <a:gd name="T54" fmla="*/ 1093 w 1238"/>
              <a:gd name="T55" fmla="*/ 1393 h 2537"/>
              <a:gd name="T56" fmla="*/ 1105 w 1238"/>
              <a:gd name="T57" fmla="*/ 1458 h 2537"/>
              <a:gd name="T58" fmla="*/ 1220 w 1238"/>
              <a:gd name="T59" fmla="*/ 1491 h 2537"/>
              <a:gd name="T60" fmla="*/ 1207 w 1238"/>
              <a:gd name="T61" fmla="*/ 1657 h 2537"/>
              <a:gd name="T62" fmla="*/ 1232 w 1238"/>
              <a:gd name="T63" fmla="*/ 1734 h 2537"/>
              <a:gd name="T64" fmla="*/ 933 w 1238"/>
              <a:gd name="T65" fmla="*/ 1969 h 2537"/>
              <a:gd name="T66" fmla="*/ 808 w 1238"/>
              <a:gd name="T67" fmla="*/ 2090 h 2537"/>
              <a:gd name="T68" fmla="*/ 840 w 1238"/>
              <a:gd name="T69" fmla="*/ 2267 h 2537"/>
              <a:gd name="T70" fmla="*/ 717 w 1238"/>
              <a:gd name="T71" fmla="*/ 2489 h 2537"/>
              <a:gd name="T72" fmla="*/ 623 w 1238"/>
              <a:gd name="T73" fmla="*/ 2537 h 2537"/>
              <a:gd name="T74" fmla="*/ 529 w 1238"/>
              <a:gd name="T75" fmla="*/ 2099 h 2537"/>
              <a:gd name="T76" fmla="*/ 354 w 1238"/>
              <a:gd name="T77" fmla="*/ 1787 h 2537"/>
              <a:gd name="T78" fmla="*/ 159 w 1238"/>
              <a:gd name="T79" fmla="*/ 1514 h 2537"/>
              <a:gd name="T80" fmla="*/ 59 w 1238"/>
              <a:gd name="T81" fmla="*/ 1361 h 2537"/>
              <a:gd name="T82" fmla="*/ 24 w 1238"/>
              <a:gd name="T83" fmla="*/ 1176 h 2537"/>
              <a:gd name="T84" fmla="*/ 1024 w 1238"/>
              <a:gd name="T85" fmla="*/ 1325 h 2537"/>
              <a:gd name="T86" fmla="*/ 983 w 1238"/>
              <a:gd name="T87" fmla="*/ 1298 h 2537"/>
              <a:gd name="T88" fmla="*/ 1023 w 1238"/>
              <a:gd name="T89" fmla="*/ 1236 h 2537"/>
              <a:gd name="T90" fmla="*/ 1024 w 1238"/>
              <a:gd name="T91" fmla="*/ 1325 h 2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8" h="2537">
                <a:moveTo>
                  <a:pt x="24" y="1176"/>
                </a:moveTo>
                <a:cubicBezTo>
                  <a:pt x="31" y="1141"/>
                  <a:pt x="70" y="1126"/>
                  <a:pt x="89" y="1108"/>
                </a:cubicBezTo>
                <a:cubicBezTo>
                  <a:pt x="125" y="1075"/>
                  <a:pt x="132" y="1052"/>
                  <a:pt x="176" y="1019"/>
                </a:cubicBezTo>
                <a:cubicBezTo>
                  <a:pt x="281" y="939"/>
                  <a:pt x="270" y="754"/>
                  <a:pt x="275" y="657"/>
                </a:cubicBezTo>
                <a:cubicBezTo>
                  <a:pt x="277" y="604"/>
                  <a:pt x="244" y="557"/>
                  <a:pt x="251" y="504"/>
                </a:cubicBezTo>
                <a:cubicBezTo>
                  <a:pt x="259" y="443"/>
                  <a:pt x="326" y="328"/>
                  <a:pt x="229" y="307"/>
                </a:cubicBezTo>
                <a:cubicBezTo>
                  <a:pt x="264" y="266"/>
                  <a:pt x="321" y="245"/>
                  <a:pt x="348" y="198"/>
                </a:cubicBezTo>
                <a:cubicBezTo>
                  <a:pt x="358" y="180"/>
                  <a:pt x="352" y="150"/>
                  <a:pt x="376" y="143"/>
                </a:cubicBezTo>
                <a:cubicBezTo>
                  <a:pt x="403" y="135"/>
                  <a:pt x="419" y="143"/>
                  <a:pt x="440" y="120"/>
                </a:cubicBezTo>
                <a:cubicBezTo>
                  <a:pt x="487" y="71"/>
                  <a:pt x="535" y="50"/>
                  <a:pt x="599" y="31"/>
                </a:cubicBezTo>
                <a:cubicBezTo>
                  <a:pt x="629" y="23"/>
                  <a:pt x="671" y="0"/>
                  <a:pt x="703" y="13"/>
                </a:cubicBezTo>
                <a:cubicBezTo>
                  <a:pt x="741" y="28"/>
                  <a:pt x="703" y="46"/>
                  <a:pt x="707" y="75"/>
                </a:cubicBezTo>
                <a:cubicBezTo>
                  <a:pt x="739" y="75"/>
                  <a:pt x="746" y="59"/>
                  <a:pt x="728" y="33"/>
                </a:cubicBezTo>
                <a:cubicBezTo>
                  <a:pt x="786" y="46"/>
                  <a:pt x="802" y="37"/>
                  <a:pt x="826" y="90"/>
                </a:cubicBezTo>
                <a:cubicBezTo>
                  <a:pt x="836" y="113"/>
                  <a:pt x="804" y="115"/>
                  <a:pt x="835" y="137"/>
                </a:cubicBezTo>
                <a:cubicBezTo>
                  <a:pt x="859" y="154"/>
                  <a:pt x="863" y="183"/>
                  <a:pt x="841" y="203"/>
                </a:cubicBezTo>
                <a:cubicBezTo>
                  <a:pt x="842" y="201"/>
                  <a:pt x="867" y="230"/>
                  <a:pt x="893" y="219"/>
                </a:cubicBezTo>
                <a:cubicBezTo>
                  <a:pt x="954" y="194"/>
                  <a:pt x="1026" y="100"/>
                  <a:pt x="1051" y="111"/>
                </a:cubicBezTo>
                <a:cubicBezTo>
                  <a:pt x="1094" y="131"/>
                  <a:pt x="1088" y="173"/>
                  <a:pt x="1069" y="208"/>
                </a:cubicBezTo>
                <a:cubicBezTo>
                  <a:pt x="1032" y="274"/>
                  <a:pt x="905" y="339"/>
                  <a:pt x="901" y="415"/>
                </a:cubicBezTo>
                <a:cubicBezTo>
                  <a:pt x="898" y="472"/>
                  <a:pt x="932" y="541"/>
                  <a:pt x="983" y="569"/>
                </a:cubicBezTo>
                <a:cubicBezTo>
                  <a:pt x="1062" y="611"/>
                  <a:pt x="1059" y="613"/>
                  <a:pt x="1078" y="702"/>
                </a:cubicBezTo>
                <a:cubicBezTo>
                  <a:pt x="1101" y="815"/>
                  <a:pt x="1022" y="933"/>
                  <a:pt x="935" y="1001"/>
                </a:cubicBezTo>
                <a:cubicBezTo>
                  <a:pt x="849" y="1069"/>
                  <a:pt x="717" y="1108"/>
                  <a:pt x="803" y="1240"/>
                </a:cubicBezTo>
                <a:cubicBezTo>
                  <a:pt x="876" y="1352"/>
                  <a:pt x="930" y="1305"/>
                  <a:pt x="962" y="1309"/>
                </a:cubicBezTo>
                <a:cubicBezTo>
                  <a:pt x="973" y="1311"/>
                  <a:pt x="979" y="1364"/>
                  <a:pt x="986" y="1375"/>
                </a:cubicBezTo>
                <a:cubicBezTo>
                  <a:pt x="1002" y="1402"/>
                  <a:pt x="1047" y="1322"/>
                  <a:pt x="1072" y="1331"/>
                </a:cubicBezTo>
                <a:cubicBezTo>
                  <a:pt x="1106" y="1343"/>
                  <a:pt x="1083" y="1370"/>
                  <a:pt x="1093" y="1393"/>
                </a:cubicBezTo>
                <a:cubicBezTo>
                  <a:pt x="1107" y="1425"/>
                  <a:pt x="1155" y="1453"/>
                  <a:pt x="1105" y="1458"/>
                </a:cubicBezTo>
                <a:cubicBezTo>
                  <a:pt x="1129" y="1484"/>
                  <a:pt x="1198" y="1460"/>
                  <a:pt x="1220" y="1491"/>
                </a:cubicBezTo>
                <a:lnTo>
                  <a:pt x="1207" y="1657"/>
                </a:lnTo>
                <a:cubicBezTo>
                  <a:pt x="1205" y="1684"/>
                  <a:pt x="1232" y="1711"/>
                  <a:pt x="1232" y="1734"/>
                </a:cubicBezTo>
                <a:cubicBezTo>
                  <a:pt x="1238" y="1819"/>
                  <a:pt x="971" y="1824"/>
                  <a:pt x="933" y="1969"/>
                </a:cubicBezTo>
                <a:cubicBezTo>
                  <a:pt x="917" y="2029"/>
                  <a:pt x="816" y="2007"/>
                  <a:pt x="808" y="2090"/>
                </a:cubicBezTo>
                <a:cubicBezTo>
                  <a:pt x="802" y="2151"/>
                  <a:pt x="829" y="2209"/>
                  <a:pt x="840" y="2267"/>
                </a:cubicBezTo>
                <a:cubicBezTo>
                  <a:pt x="855" y="2344"/>
                  <a:pt x="774" y="2452"/>
                  <a:pt x="717" y="2489"/>
                </a:cubicBezTo>
                <a:cubicBezTo>
                  <a:pt x="691" y="2507"/>
                  <a:pt x="657" y="2522"/>
                  <a:pt x="623" y="2537"/>
                </a:cubicBezTo>
                <a:cubicBezTo>
                  <a:pt x="601" y="2389"/>
                  <a:pt x="558" y="2246"/>
                  <a:pt x="529" y="2099"/>
                </a:cubicBezTo>
                <a:cubicBezTo>
                  <a:pt x="499" y="1946"/>
                  <a:pt x="483" y="1858"/>
                  <a:pt x="354" y="1787"/>
                </a:cubicBezTo>
                <a:cubicBezTo>
                  <a:pt x="206" y="1705"/>
                  <a:pt x="298" y="1596"/>
                  <a:pt x="159" y="1514"/>
                </a:cubicBezTo>
                <a:cubicBezTo>
                  <a:pt x="39" y="1444"/>
                  <a:pt x="96" y="1422"/>
                  <a:pt x="59" y="1361"/>
                </a:cubicBezTo>
                <a:cubicBezTo>
                  <a:pt x="21" y="1301"/>
                  <a:pt x="0" y="1237"/>
                  <a:pt x="24" y="1176"/>
                </a:cubicBezTo>
                <a:close/>
                <a:moveTo>
                  <a:pt x="1024" y="1325"/>
                </a:moveTo>
                <a:cubicBezTo>
                  <a:pt x="1020" y="1285"/>
                  <a:pt x="992" y="1317"/>
                  <a:pt x="983" y="1298"/>
                </a:cubicBezTo>
                <a:cubicBezTo>
                  <a:pt x="961" y="1251"/>
                  <a:pt x="983" y="1236"/>
                  <a:pt x="1023" y="1236"/>
                </a:cubicBezTo>
                <a:cubicBezTo>
                  <a:pt x="1110" y="1237"/>
                  <a:pt x="1055" y="1290"/>
                  <a:pt x="1024" y="132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2" name="꙱ Togo (Togolese Republic) (TG) (H)">
            <a:extLst>
              <a:ext uri="{FF2B5EF4-FFF2-40B4-BE49-F238E27FC236}">
                <a16:creationId xmlns:a16="http://schemas.microsoft.com/office/drawing/2014/main" id="{6A9CC423-C303-45E5-A287-8CF99F357E7D}"/>
              </a:ext>
            </a:extLst>
          </p:cNvPr>
          <p:cNvSpPr>
            <a:spLocks/>
          </p:cNvSpPr>
          <p:nvPr/>
        </p:nvSpPr>
        <p:spPr bwMode="auto">
          <a:xfrm>
            <a:off x="4383975" y="2054474"/>
            <a:ext cx="48998" cy="148187"/>
          </a:xfrm>
          <a:custGeom>
            <a:avLst/>
            <a:gdLst>
              <a:gd name="T0" fmla="*/ 0 w 602"/>
              <a:gd name="T1" fmla="*/ 0 h 1796"/>
              <a:gd name="T2" fmla="*/ 182 w 602"/>
              <a:gd name="T3" fmla="*/ 48 h 1796"/>
              <a:gd name="T4" fmla="*/ 343 w 602"/>
              <a:gd name="T5" fmla="*/ 39 h 1796"/>
              <a:gd name="T6" fmla="*/ 469 w 602"/>
              <a:gd name="T7" fmla="*/ 449 h 1796"/>
              <a:gd name="T8" fmla="*/ 504 w 602"/>
              <a:gd name="T9" fmla="*/ 673 h 1796"/>
              <a:gd name="T10" fmla="*/ 558 w 602"/>
              <a:gd name="T11" fmla="*/ 907 h 1796"/>
              <a:gd name="T12" fmla="*/ 560 w 602"/>
              <a:gd name="T13" fmla="*/ 1383 h 1796"/>
              <a:gd name="T14" fmla="*/ 524 w 602"/>
              <a:gd name="T15" fmla="*/ 1480 h 1796"/>
              <a:gd name="T16" fmla="*/ 602 w 602"/>
              <a:gd name="T17" fmla="*/ 1733 h 1796"/>
              <a:gd name="T18" fmla="*/ 412 w 602"/>
              <a:gd name="T19" fmla="*/ 1796 h 1796"/>
              <a:gd name="T20" fmla="*/ 211 w 602"/>
              <a:gd name="T21" fmla="*/ 1593 h 1796"/>
              <a:gd name="T22" fmla="*/ 244 w 602"/>
              <a:gd name="T23" fmla="*/ 1387 h 1796"/>
              <a:gd name="T24" fmla="*/ 200 w 602"/>
              <a:gd name="T25" fmla="*/ 1291 h 1796"/>
              <a:gd name="T26" fmla="*/ 235 w 602"/>
              <a:gd name="T27" fmla="*/ 1147 h 1796"/>
              <a:gd name="T28" fmla="*/ 262 w 602"/>
              <a:gd name="T29" fmla="*/ 993 h 1796"/>
              <a:gd name="T30" fmla="*/ 160 w 602"/>
              <a:gd name="T31" fmla="*/ 849 h 1796"/>
              <a:gd name="T32" fmla="*/ 204 w 602"/>
              <a:gd name="T33" fmla="*/ 700 h 1796"/>
              <a:gd name="T34" fmla="*/ 205 w 602"/>
              <a:gd name="T35" fmla="*/ 610 h 1796"/>
              <a:gd name="T36" fmla="*/ 112 w 602"/>
              <a:gd name="T37" fmla="*/ 608 h 1796"/>
              <a:gd name="T38" fmla="*/ 157 w 602"/>
              <a:gd name="T39" fmla="*/ 558 h 1796"/>
              <a:gd name="T40" fmla="*/ 166 w 602"/>
              <a:gd name="T41" fmla="*/ 384 h 1796"/>
              <a:gd name="T42" fmla="*/ 115 w 602"/>
              <a:gd name="T43" fmla="*/ 264 h 1796"/>
              <a:gd name="T44" fmla="*/ 29 w 602"/>
              <a:gd name="T45" fmla="*/ 124 h 1796"/>
              <a:gd name="T46" fmla="*/ 52 w 602"/>
              <a:gd name="T47" fmla="*/ 29 h 1796"/>
              <a:gd name="T48" fmla="*/ 0 w 602"/>
              <a:gd name="T49" fmla="*/ 0 h 1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2" h="1796">
                <a:moveTo>
                  <a:pt x="0" y="0"/>
                </a:moveTo>
                <a:cubicBezTo>
                  <a:pt x="61" y="16"/>
                  <a:pt x="123" y="22"/>
                  <a:pt x="182" y="48"/>
                </a:cubicBezTo>
                <a:cubicBezTo>
                  <a:pt x="229" y="69"/>
                  <a:pt x="308" y="55"/>
                  <a:pt x="343" y="39"/>
                </a:cubicBezTo>
                <a:cubicBezTo>
                  <a:pt x="168" y="299"/>
                  <a:pt x="469" y="354"/>
                  <a:pt x="469" y="449"/>
                </a:cubicBezTo>
                <a:cubicBezTo>
                  <a:pt x="471" y="527"/>
                  <a:pt x="459" y="605"/>
                  <a:pt x="504" y="673"/>
                </a:cubicBezTo>
                <a:cubicBezTo>
                  <a:pt x="554" y="749"/>
                  <a:pt x="557" y="818"/>
                  <a:pt x="558" y="907"/>
                </a:cubicBezTo>
                <a:cubicBezTo>
                  <a:pt x="558" y="1066"/>
                  <a:pt x="552" y="1226"/>
                  <a:pt x="560" y="1383"/>
                </a:cubicBezTo>
                <a:cubicBezTo>
                  <a:pt x="565" y="1478"/>
                  <a:pt x="524" y="1480"/>
                  <a:pt x="524" y="1480"/>
                </a:cubicBezTo>
                <a:cubicBezTo>
                  <a:pt x="549" y="1681"/>
                  <a:pt x="596" y="1660"/>
                  <a:pt x="602" y="1733"/>
                </a:cubicBezTo>
                <a:cubicBezTo>
                  <a:pt x="552" y="1734"/>
                  <a:pt x="458" y="1775"/>
                  <a:pt x="412" y="1796"/>
                </a:cubicBezTo>
                <a:cubicBezTo>
                  <a:pt x="404" y="1742"/>
                  <a:pt x="265" y="1712"/>
                  <a:pt x="211" y="1593"/>
                </a:cubicBezTo>
                <a:cubicBezTo>
                  <a:pt x="173" y="1523"/>
                  <a:pt x="245" y="1455"/>
                  <a:pt x="244" y="1387"/>
                </a:cubicBezTo>
                <a:cubicBezTo>
                  <a:pt x="242" y="1341"/>
                  <a:pt x="191" y="1336"/>
                  <a:pt x="200" y="1291"/>
                </a:cubicBezTo>
                <a:cubicBezTo>
                  <a:pt x="211" y="1237"/>
                  <a:pt x="242" y="1207"/>
                  <a:pt x="235" y="1147"/>
                </a:cubicBezTo>
                <a:cubicBezTo>
                  <a:pt x="217" y="994"/>
                  <a:pt x="275" y="1036"/>
                  <a:pt x="262" y="993"/>
                </a:cubicBezTo>
                <a:cubicBezTo>
                  <a:pt x="243" y="931"/>
                  <a:pt x="182" y="905"/>
                  <a:pt x="160" y="849"/>
                </a:cubicBezTo>
                <a:cubicBezTo>
                  <a:pt x="229" y="842"/>
                  <a:pt x="183" y="744"/>
                  <a:pt x="204" y="700"/>
                </a:cubicBezTo>
                <a:cubicBezTo>
                  <a:pt x="215" y="676"/>
                  <a:pt x="217" y="635"/>
                  <a:pt x="205" y="610"/>
                </a:cubicBezTo>
                <a:cubicBezTo>
                  <a:pt x="182" y="563"/>
                  <a:pt x="147" y="614"/>
                  <a:pt x="112" y="608"/>
                </a:cubicBezTo>
                <a:cubicBezTo>
                  <a:pt x="131" y="582"/>
                  <a:pt x="113" y="551"/>
                  <a:pt x="157" y="558"/>
                </a:cubicBezTo>
                <a:cubicBezTo>
                  <a:pt x="147" y="509"/>
                  <a:pt x="182" y="425"/>
                  <a:pt x="166" y="384"/>
                </a:cubicBezTo>
                <a:cubicBezTo>
                  <a:pt x="137" y="313"/>
                  <a:pt x="188" y="306"/>
                  <a:pt x="115" y="264"/>
                </a:cubicBezTo>
                <a:cubicBezTo>
                  <a:pt x="77" y="243"/>
                  <a:pt x="24" y="169"/>
                  <a:pt x="29" y="124"/>
                </a:cubicBezTo>
                <a:cubicBezTo>
                  <a:pt x="32" y="89"/>
                  <a:pt x="65" y="67"/>
                  <a:pt x="52" y="29"/>
                </a:cubicBezTo>
                <a:cubicBezTo>
                  <a:pt x="46" y="13"/>
                  <a:pt x="12" y="13"/>
                  <a:pt x="0" y="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3" name="꙱ Thailand (Kingdom of Thailand) (TH) (H)">
            <a:extLst>
              <a:ext uri="{FF2B5EF4-FFF2-40B4-BE49-F238E27FC236}">
                <a16:creationId xmlns:a16="http://schemas.microsoft.com/office/drawing/2014/main" id="{29738DBD-3162-4169-9C45-2DC43F2EDED9}"/>
              </a:ext>
            </a:extLst>
          </p:cNvPr>
          <p:cNvSpPr>
            <a:spLocks noEditPoints="1"/>
          </p:cNvSpPr>
          <p:nvPr/>
        </p:nvSpPr>
        <p:spPr bwMode="auto">
          <a:xfrm>
            <a:off x="6882836" y="1777222"/>
            <a:ext cx="225866" cy="440976"/>
          </a:xfrm>
          <a:custGeom>
            <a:avLst/>
            <a:gdLst>
              <a:gd name="T0" fmla="*/ 98 w 2742"/>
              <a:gd name="T1" fmla="*/ 555 h 5338"/>
              <a:gd name="T2" fmla="*/ 173 w 2742"/>
              <a:gd name="T3" fmla="*/ 285 h 5338"/>
              <a:gd name="T4" fmla="*/ 482 w 2742"/>
              <a:gd name="T5" fmla="*/ 160 h 5338"/>
              <a:gd name="T6" fmla="*/ 766 w 2742"/>
              <a:gd name="T7" fmla="*/ 104 h 5338"/>
              <a:gd name="T8" fmla="*/ 986 w 2742"/>
              <a:gd name="T9" fmla="*/ 373 h 5338"/>
              <a:gd name="T10" fmla="*/ 1187 w 2742"/>
              <a:gd name="T11" fmla="*/ 502 h 5338"/>
              <a:gd name="T12" fmla="*/ 1164 w 2742"/>
              <a:gd name="T13" fmla="*/ 736 h 5338"/>
              <a:gd name="T14" fmla="*/ 1246 w 2742"/>
              <a:gd name="T15" fmla="*/ 1086 h 5338"/>
              <a:gd name="T16" fmla="*/ 1629 w 2742"/>
              <a:gd name="T17" fmla="*/ 921 h 5338"/>
              <a:gd name="T18" fmla="*/ 1850 w 2742"/>
              <a:gd name="T19" fmla="*/ 814 h 5338"/>
              <a:gd name="T20" fmla="*/ 2624 w 2742"/>
              <a:gd name="T21" fmla="*/ 1627 h 5338"/>
              <a:gd name="T22" fmla="*/ 2702 w 2742"/>
              <a:gd name="T23" fmla="*/ 1864 h 5338"/>
              <a:gd name="T24" fmla="*/ 2708 w 2742"/>
              <a:gd name="T25" fmla="*/ 2113 h 5338"/>
              <a:gd name="T26" fmla="*/ 2544 w 2742"/>
              <a:gd name="T27" fmla="*/ 2205 h 5338"/>
              <a:gd name="T28" fmla="*/ 2186 w 2742"/>
              <a:gd name="T29" fmla="*/ 2197 h 5338"/>
              <a:gd name="T30" fmla="*/ 1764 w 2742"/>
              <a:gd name="T31" fmla="*/ 2589 h 5338"/>
              <a:gd name="T32" fmla="*/ 1992 w 2742"/>
              <a:gd name="T33" fmla="*/ 3181 h 5338"/>
              <a:gd name="T34" fmla="*/ 1867 w 2742"/>
              <a:gd name="T35" fmla="*/ 3034 h 5338"/>
              <a:gd name="T36" fmla="*/ 1663 w 2742"/>
              <a:gd name="T37" fmla="*/ 2838 h 5338"/>
              <a:gd name="T38" fmla="*/ 1364 w 2742"/>
              <a:gd name="T39" fmla="*/ 2814 h 5338"/>
              <a:gd name="T40" fmla="*/ 1333 w 2742"/>
              <a:gd name="T41" fmla="*/ 2520 h 5338"/>
              <a:gd name="T42" fmla="*/ 1041 w 2742"/>
              <a:gd name="T43" fmla="*/ 2787 h 5338"/>
              <a:gd name="T44" fmla="*/ 1000 w 2742"/>
              <a:gd name="T45" fmla="*/ 3157 h 5338"/>
              <a:gd name="T46" fmla="*/ 880 w 2742"/>
              <a:gd name="T47" fmla="*/ 3906 h 5338"/>
              <a:gd name="T48" fmla="*/ 1121 w 2742"/>
              <a:gd name="T49" fmla="*/ 4112 h 5338"/>
              <a:gd name="T50" fmla="*/ 1342 w 2742"/>
              <a:gd name="T51" fmla="*/ 4756 h 5338"/>
              <a:gd name="T52" fmla="*/ 1391 w 2742"/>
              <a:gd name="T53" fmla="*/ 4796 h 5338"/>
              <a:gd name="T54" fmla="*/ 1780 w 2742"/>
              <a:gd name="T55" fmla="*/ 5046 h 5338"/>
              <a:gd name="T56" fmla="*/ 1773 w 2742"/>
              <a:gd name="T57" fmla="*/ 5280 h 5338"/>
              <a:gd name="T58" fmla="*/ 1552 w 2742"/>
              <a:gd name="T59" fmla="*/ 5177 h 5338"/>
              <a:gd name="T60" fmla="*/ 1284 w 2742"/>
              <a:gd name="T61" fmla="*/ 4966 h 5338"/>
              <a:gd name="T62" fmla="*/ 1024 w 2742"/>
              <a:gd name="T63" fmla="*/ 4700 h 5338"/>
              <a:gd name="T64" fmla="*/ 868 w 2742"/>
              <a:gd name="T65" fmla="*/ 4568 h 5338"/>
              <a:gd name="T66" fmla="*/ 671 w 2742"/>
              <a:gd name="T67" fmla="*/ 4427 h 5338"/>
              <a:gd name="T68" fmla="*/ 744 w 2742"/>
              <a:gd name="T69" fmla="*/ 3568 h 5338"/>
              <a:gd name="T70" fmla="*/ 888 w 2742"/>
              <a:gd name="T71" fmla="*/ 2932 h 5338"/>
              <a:gd name="T72" fmla="*/ 463 w 2742"/>
              <a:gd name="T73" fmla="*/ 1891 h 5338"/>
              <a:gd name="T74" fmla="*/ 567 w 2742"/>
              <a:gd name="T75" fmla="*/ 1567 h 5338"/>
              <a:gd name="T76" fmla="*/ 437 w 2742"/>
              <a:gd name="T77" fmla="*/ 1315 h 5338"/>
              <a:gd name="T78" fmla="*/ 139 w 2742"/>
              <a:gd name="T79" fmla="*/ 907 h 5338"/>
              <a:gd name="T80" fmla="*/ 630 w 2742"/>
              <a:gd name="T81" fmla="*/ 4415 h 5338"/>
              <a:gd name="T82" fmla="*/ 1879 w 2742"/>
              <a:gd name="T83" fmla="*/ 3141 h 5338"/>
              <a:gd name="T84" fmla="*/ 1787 w 2742"/>
              <a:gd name="T85" fmla="*/ 3052 h 5338"/>
              <a:gd name="T86" fmla="*/ 1787 w 2742"/>
              <a:gd name="T87" fmla="*/ 3052 h 5338"/>
              <a:gd name="T88" fmla="*/ 1128 w 2742"/>
              <a:gd name="T89" fmla="*/ 3842 h 5338"/>
              <a:gd name="T90" fmla="*/ 1134 w 2742"/>
              <a:gd name="T91" fmla="*/ 3919 h 5338"/>
              <a:gd name="T92" fmla="*/ 1084 w 2742"/>
              <a:gd name="T93" fmla="*/ 4943 h 5338"/>
              <a:gd name="T94" fmla="*/ 893 w 2742"/>
              <a:gd name="T95" fmla="*/ 4673 h 5338"/>
              <a:gd name="T96" fmla="*/ 703 w 2742"/>
              <a:gd name="T97" fmla="*/ 4441 h 5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742" h="5338">
                <a:moveTo>
                  <a:pt x="0" y="704"/>
                </a:moveTo>
                <a:cubicBezTo>
                  <a:pt x="18" y="739"/>
                  <a:pt x="95" y="737"/>
                  <a:pt x="120" y="712"/>
                </a:cubicBezTo>
                <a:cubicBezTo>
                  <a:pt x="150" y="680"/>
                  <a:pt x="90" y="596"/>
                  <a:pt x="98" y="555"/>
                </a:cubicBezTo>
                <a:cubicBezTo>
                  <a:pt x="102" y="532"/>
                  <a:pt x="120" y="517"/>
                  <a:pt x="122" y="493"/>
                </a:cubicBezTo>
                <a:cubicBezTo>
                  <a:pt x="123" y="456"/>
                  <a:pt x="93" y="432"/>
                  <a:pt x="103" y="392"/>
                </a:cubicBezTo>
                <a:cubicBezTo>
                  <a:pt x="110" y="367"/>
                  <a:pt x="155" y="281"/>
                  <a:pt x="173" y="285"/>
                </a:cubicBezTo>
                <a:cubicBezTo>
                  <a:pt x="372" y="346"/>
                  <a:pt x="343" y="269"/>
                  <a:pt x="396" y="272"/>
                </a:cubicBezTo>
                <a:cubicBezTo>
                  <a:pt x="421" y="272"/>
                  <a:pt x="431" y="296"/>
                  <a:pt x="452" y="264"/>
                </a:cubicBezTo>
                <a:cubicBezTo>
                  <a:pt x="472" y="233"/>
                  <a:pt x="434" y="173"/>
                  <a:pt x="482" y="160"/>
                </a:cubicBezTo>
                <a:cubicBezTo>
                  <a:pt x="517" y="150"/>
                  <a:pt x="650" y="178"/>
                  <a:pt x="579" y="86"/>
                </a:cubicBezTo>
                <a:cubicBezTo>
                  <a:pt x="609" y="84"/>
                  <a:pt x="761" y="13"/>
                  <a:pt x="760" y="74"/>
                </a:cubicBezTo>
                <a:lnTo>
                  <a:pt x="766" y="104"/>
                </a:lnTo>
                <a:cubicBezTo>
                  <a:pt x="832" y="86"/>
                  <a:pt x="791" y="0"/>
                  <a:pt x="911" y="153"/>
                </a:cubicBezTo>
                <a:cubicBezTo>
                  <a:pt x="948" y="199"/>
                  <a:pt x="851" y="258"/>
                  <a:pt x="904" y="331"/>
                </a:cubicBezTo>
                <a:cubicBezTo>
                  <a:pt x="924" y="360"/>
                  <a:pt x="948" y="380"/>
                  <a:pt x="986" y="373"/>
                </a:cubicBezTo>
                <a:cubicBezTo>
                  <a:pt x="1010" y="368"/>
                  <a:pt x="1014" y="393"/>
                  <a:pt x="1026" y="364"/>
                </a:cubicBezTo>
                <a:cubicBezTo>
                  <a:pt x="1034" y="352"/>
                  <a:pt x="1045" y="346"/>
                  <a:pt x="1060" y="346"/>
                </a:cubicBezTo>
                <a:cubicBezTo>
                  <a:pt x="1189" y="311"/>
                  <a:pt x="1147" y="426"/>
                  <a:pt x="1187" y="502"/>
                </a:cubicBezTo>
                <a:cubicBezTo>
                  <a:pt x="1216" y="556"/>
                  <a:pt x="1189" y="588"/>
                  <a:pt x="1193" y="644"/>
                </a:cubicBezTo>
                <a:cubicBezTo>
                  <a:pt x="1195" y="670"/>
                  <a:pt x="1207" y="671"/>
                  <a:pt x="1192" y="696"/>
                </a:cubicBezTo>
                <a:cubicBezTo>
                  <a:pt x="1181" y="708"/>
                  <a:pt x="1171" y="722"/>
                  <a:pt x="1164" y="736"/>
                </a:cubicBezTo>
                <a:cubicBezTo>
                  <a:pt x="1153" y="770"/>
                  <a:pt x="1229" y="836"/>
                  <a:pt x="1176" y="966"/>
                </a:cubicBezTo>
                <a:cubicBezTo>
                  <a:pt x="1164" y="994"/>
                  <a:pt x="1143" y="1045"/>
                  <a:pt x="1169" y="1073"/>
                </a:cubicBezTo>
                <a:cubicBezTo>
                  <a:pt x="1193" y="1097"/>
                  <a:pt x="1224" y="1112"/>
                  <a:pt x="1246" y="1086"/>
                </a:cubicBezTo>
                <a:cubicBezTo>
                  <a:pt x="1321" y="1003"/>
                  <a:pt x="1384" y="980"/>
                  <a:pt x="1395" y="891"/>
                </a:cubicBezTo>
                <a:cubicBezTo>
                  <a:pt x="1450" y="930"/>
                  <a:pt x="1459" y="816"/>
                  <a:pt x="1502" y="844"/>
                </a:cubicBezTo>
                <a:cubicBezTo>
                  <a:pt x="1542" y="869"/>
                  <a:pt x="1564" y="913"/>
                  <a:pt x="1629" y="921"/>
                </a:cubicBezTo>
                <a:cubicBezTo>
                  <a:pt x="1645" y="923"/>
                  <a:pt x="1666" y="979"/>
                  <a:pt x="1709" y="946"/>
                </a:cubicBezTo>
                <a:cubicBezTo>
                  <a:pt x="1732" y="928"/>
                  <a:pt x="1767" y="916"/>
                  <a:pt x="1777" y="915"/>
                </a:cubicBezTo>
                <a:cubicBezTo>
                  <a:pt x="1809" y="914"/>
                  <a:pt x="1813" y="821"/>
                  <a:pt x="1850" y="814"/>
                </a:cubicBezTo>
                <a:cubicBezTo>
                  <a:pt x="1786" y="734"/>
                  <a:pt x="1988" y="783"/>
                  <a:pt x="2015" y="789"/>
                </a:cubicBezTo>
                <a:cubicBezTo>
                  <a:pt x="2143" y="817"/>
                  <a:pt x="2178" y="987"/>
                  <a:pt x="2288" y="1052"/>
                </a:cubicBezTo>
                <a:cubicBezTo>
                  <a:pt x="2483" y="1168"/>
                  <a:pt x="2195" y="1459"/>
                  <a:pt x="2624" y="1627"/>
                </a:cubicBezTo>
                <a:cubicBezTo>
                  <a:pt x="2555" y="1674"/>
                  <a:pt x="2665" y="1708"/>
                  <a:pt x="2691" y="1734"/>
                </a:cubicBezTo>
                <a:cubicBezTo>
                  <a:pt x="2742" y="1786"/>
                  <a:pt x="2665" y="1829"/>
                  <a:pt x="2671" y="1862"/>
                </a:cubicBezTo>
                <a:cubicBezTo>
                  <a:pt x="2680" y="1869"/>
                  <a:pt x="2690" y="1870"/>
                  <a:pt x="2702" y="1864"/>
                </a:cubicBezTo>
                <a:cubicBezTo>
                  <a:pt x="2692" y="1885"/>
                  <a:pt x="2673" y="1907"/>
                  <a:pt x="2672" y="1931"/>
                </a:cubicBezTo>
                <a:cubicBezTo>
                  <a:pt x="2670" y="1963"/>
                  <a:pt x="2696" y="1972"/>
                  <a:pt x="2704" y="1988"/>
                </a:cubicBezTo>
                <a:cubicBezTo>
                  <a:pt x="2719" y="2021"/>
                  <a:pt x="2703" y="2073"/>
                  <a:pt x="2708" y="2113"/>
                </a:cubicBezTo>
                <a:cubicBezTo>
                  <a:pt x="2714" y="2169"/>
                  <a:pt x="2651" y="2186"/>
                  <a:pt x="2628" y="2221"/>
                </a:cubicBezTo>
                <a:lnTo>
                  <a:pt x="2628" y="2219"/>
                </a:lnTo>
                <a:cubicBezTo>
                  <a:pt x="2569" y="2273"/>
                  <a:pt x="2572" y="2232"/>
                  <a:pt x="2544" y="2205"/>
                </a:cubicBezTo>
                <a:cubicBezTo>
                  <a:pt x="2517" y="2177"/>
                  <a:pt x="2472" y="2187"/>
                  <a:pt x="2438" y="2194"/>
                </a:cubicBezTo>
                <a:cubicBezTo>
                  <a:pt x="2332" y="2211"/>
                  <a:pt x="2342" y="2185"/>
                  <a:pt x="2295" y="2196"/>
                </a:cubicBezTo>
                <a:cubicBezTo>
                  <a:pt x="2261" y="2203"/>
                  <a:pt x="2217" y="2220"/>
                  <a:pt x="2186" y="2197"/>
                </a:cubicBezTo>
                <a:cubicBezTo>
                  <a:pt x="2120" y="2150"/>
                  <a:pt x="1955" y="2209"/>
                  <a:pt x="1922" y="2287"/>
                </a:cubicBezTo>
                <a:cubicBezTo>
                  <a:pt x="1890" y="2363"/>
                  <a:pt x="1850" y="2499"/>
                  <a:pt x="1752" y="2497"/>
                </a:cubicBezTo>
                <a:cubicBezTo>
                  <a:pt x="1764" y="2525"/>
                  <a:pt x="1764" y="2580"/>
                  <a:pt x="1764" y="2589"/>
                </a:cubicBezTo>
                <a:cubicBezTo>
                  <a:pt x="1799" y="2695"/>
                  <a:pt x="1850" y="2789"/>
                  <a:pt x="1914" y="2882"/>
                </a:cubicBezTo>
                <a:cubicBezTo>
                  <a:pt x="1945" y="2925"/>
                  <a:pt x="1919" y="2994"/>
                  <a:pt x="1939" y="3043"/>
                </a:cubicBezTo>
                <a:cubicBezTo>
                  <a:pt x="1955" y="3085"/>
                  <a:pt x="1999" y="3132"/>
                  <a:pt x="1992" y="3181"/>
                </a:cubicBezTo>
                <a:cubicBezTo>
                  <a:pt x="1991" y="3146"/>
                  <a:pt x="1961" y="3126"/>
                  <a:pt x="1945" y="3097"/>
                </a:cubicBezTo>
                <a:cubicBezTo>
                  <a:pt x="1921" y="3054"/>
                  <a:pt x="1924" y="2999"/>
                  <a:pt x="1865" y="2981"/>
                </a:cubicBezTo>
                <a:cubicBezTo>
                  <a:pt x="1866" y="2998"/>
                  <a:pt x="1867" y="3016"/>
                  <a:pt x="1867" y="3034"/>
                </a:cubicBezTo>
                <a:cubicBezTo>
                  <a:pt x="1851" y="2995"/>
                  <a:pt x="1718" y="2976"/>
                  <a:pt x="1796" y="2924"/>
                </a:cubicBezTo>
                <a:cubicBezTo>
                  <a:pt x="1775" y="2937"/>
                  <a:pt x="1760" y="2923"/>
                  <a:pt x="1752" y="2903"/>
                </a:cubicBezTo>
                <a:cubicBezTo>
                  <a:pt x="1752" y="2967"/>
                  <a:pt x="1676" y="2868"/>
                  <a:pt x="1663" y="2838"/>
                </a:cubicBezTo>
                <a:cubicBezTo>
                  <a:pt x="1663" y="2894"/>
                  <a:pt x="1620" y="2780"/>
                  <a:pt x="1567" y="2805"/>
                </a:cubicBezTo>
                <a:cubicBezTo>
                  <a:pt x="1541" y="2816"/>
                  <a:pt x="1515" y="2838"/>
                  <a:pt x="1484" y="2832"/>
                </a:cubicBezTo>
                <a:cubicBezTo>
                  <a:pt x="1447" y="2825"/>
                  <a:pt x="1403" y="2804"/>
                  <a:pt x="1364" y="2814"/>
                </a:cubicBezTo>
                <a:cubicBezTo>
                  <a:pt x="1288" y="2832"/>
                  <a:pt x="1331" y="2753"/>
                  <a:pt x="1325" y="2706"/>
                </a:cubicBezTo>
                <a:cubicBezTo>
                  <a:pt x="1322" y="2679"/>
                  <a:pt x="1322" y="2651"/>
                  <a:pt x="1318" y="2623"/>
                </a:cubicBezTo>
                <a:cubicBezTo>
                  <a:pt x="1312" y="2585"/>
                  <a:pt x="1340" y="2556"/>
                  <a:pt x="1333" y="2520"/>
                </a:cubicBezTo>
                <a:cubicBezTo>
                  <a:pt x="1301" y="2546"/>
                  <a:pt x="1214" y="2522"/>
                  <a:pt x="1202" y="2482"/>
                </a:cubicBezTo>
                <a:cubicBezTo>
                  <a:pt x="1216" y="2563"/>
                  <a:pt x="969" y="2491"/>
                  <a:pt x="1040" y="2618"/>
                </a:cubicBezTo>
                <a:cubicBezTo>
                  <a:pt x="1075" y="2681"/>
                  <a:pt x="1053" y="2721"/>
                  <a:pt x="1041" y="2787"/>
                </a:cubicBezTo>
                <a:cubicBezTo>
                  <a:pt x="1027" y="2857"/>
                  <a:pt x="1079" y="2922"/>
                  <a:pt x="1066" y="2992"/>
                </a:cubicBezTo>
                <a:cubicBezTo>
                  <a:pt x="1061" y="3020"/>
                  <a:pt x="1040" y="3041"/>
                  <a:pt x="1026" y="3065"/>
                </a:cubicBezTo>
                <a:cubicBezTo>
                  <a:pt x="1009" y="3094"/>
                  <a:pt x="1020" y="3129"/>
                  <a:pt x="1000" y="3157"/>
                </a:cubicBezTo>
                <a:cubicBezTo>
                  <a:pt x="946" y="3234"/>
                  <a:pt x="954" y="3403"/>
                  <a:pt x="884" y="3556"/>
                </a:cubicBezTo>
                <a:cubicBezTo>
                  <a:pt x="873" y="3581"/>
                  <a:pt x="897" y="3650"/>
                  <a:pt x="849" y="3643"/>
                </a:cubicBezTo>
                <a:cubicBezTo>
                  <a:pt x="903" y="3708"/>
                  <a:pt x="846" y="3828"/>
                  <a:pt x="880" y="3906"/>
                </a:cubicBezTo>
                <a:cubicBezTo>
                  <a:pt x="896" y="3943"/>
                  <a:pt x="920" y="3968"/>
                  <a:pt x="901" y="4006"/>
                </a:cubicBezTo>
                <a:cubicBezTo>
                  <a:pt x="880" y="4049"/>
                  <a:pt x="958" y="4059"/>
                  <a:pt x="981" y="4047"/>
                </a:cubicBezTo>
                <a:cubicBezTo>
                  <a:pt x="1060" y="4005"/>
                  <a:pt x="1109" y="4004"/>
                  <a:pt x="1121" y="4112"/>
                </a:cubicBezTo>
                <a:cubicBezTo>
                  <a:pt x="1125" y="4147"/>
                  <a:pt x="1175" y="4402"/>
                  <a:pt x="1226" y="4320"/>
                </a:cubicBezTo>
                <a:cubicBezTo>
                  <a:pt x="1258" y="4392"/>
                  <a:pt x="1263" y="4473"/>
                  <a:pt x="1287" y="4547"/>
                </a:cubicBezTo>
                <a:cubicBezTo>
                  <a:pt x="1308" y="4614"/>
                  <a:pt x="1342" y="4685"/>
                  <a:pt x="1342" y="4756"/>
                </a:cubicBezTo>
                <a:cubicBezTo>
                  <a:pt x="1293" y="4747"/>
                  <a:pt x="1283" y="4531"/>
                  <a:pt x="1230" y="4568"/>
                </a:cubicBezTo>
                <a:cubicBezTo>
                  <a:pt x="1192" y="4595"/>
                  <a:pt x="1249" y="4680"/>
                  <a:pt x="1264" y="4701"/>
                </a:cubicBezTo>
                <a:cubicBezTo>
                  <a:pt x="1332" y="4799"/>
                  <a:pt x="1367" y="4774"/>
                  <a:pt x="1391" y="4796"/>
                </a:cubicBezTo>
                <a:cubicBezTo>
                  <a:pt x="1434" y="4836"/>
                  <a:pt x="1442" y="4879"/>
                  <a:pt x="1514" y="4881"/>
                </a:cubicBezTo>
                <a:cubicBezTo>
                  <a:pt x="1566" y="4882"/>
                  <a:pt x="1624" y="4861"/>
                  <a:pt x="1670" y="4896"/>
                </a:cubicBezTo>
                <a:cubicBezTo>
                  <a:pt x="1720" y="4935"/>
                  <a:pt x="1731" y="5006"/>
                  <a:pt x="1780" y="5046"/>
                </a:cubicBezTo>
                <a:cubicBezTo>
                  <a:pt x="1803" y="5066"/>
                  <a:pt x="1823" y="5081"/>
                  <a:pt x="1835" y="5098"/>
                </a:cubicBezTo>
                <a:lnTo>
                  <a:pt x="1833" y="5098"/>
                </a:lnTo>
                <a:cubicBezTo>
                  <a:pt x="1875" y="5133"/>
                  <a:pt x="1804" y="5268"/>
                  <a:pt x="1773" y="5280"/>
                </a:cubicBezTo>
                <a:cubicBezTo>
                  <a:pt x="1736" y="5295"/>
                  <a:pt x="1735" y="5220"/>
                  <a:pt x="1685" y="5226"/>
                </a:cubicBezTo>
                <a:cubicBezTo>
                  <a:pt x="1636" y="5233"/>
                  <a:pt x="1620" y="5299"/>
                  <a:pt x="1587" y="5308"/>
                </a:cubicBezTo>
                <a:cubicBezTo>
                  <a:pt x="1478" y="5338"/>
                  <a:pt x="1543" y="5212"/>
                  <a:pt x="1552" y="5177"/>
                </a:cubicBezTo>
                <a:cubicBezTo>
                  <a:pt x="1566" y="5115"/>
                  <a:pt x="1490" y="5116"/>
                  <a:pt x="1469" y="5089"/>
                </a:cubicBezTo>
                <a:cubicBezTo>
                  <a:pt x="1454" y="5069"/>
                  <a:pt x="1449" y="5032"/>
                  <a:pt x="1421" y="5024"/>
                </a:cubicBezTo>
                <a:cubicBezTo>
                  <a:pt x="1363" y="5008"/>
                  <a:pt x="1328" y="5023"/>
                  <a:pt x="1284" y="4966"/>
                </a:cubicBezTo>
                <a:cubicBezTo>
                  <a:pt x="1238" y="4907"/>
                  <a:pt x="1253" y="5008"/>
                  <a:pt x="1232" y="5041"/>
                </a:cubicBezTo>
                <a:cubicBezTo>
                  <a:pt x="1227" y="4957"/>
                  <a:pt x="1018" y="4878"/>
                  <a:pt x="1101" y="4789"/>
                </a:cubicBezTo>
                <a:cubicBezTo>
                  <a:pt x="1031" y="4831"/>
                  <a:pt x="1059" y="4721"/>
                  <a:pt x="1024" y="4700"/>
                </a:cubicBezTo>
                <a:cubicBezTo>
                  <a:pt x="1028" y="4743"/>
                  <a:pt x="991" y="4734"/>
                  <a:pt x="976" y="4707"/>
                </a:cubicBezTo>
                <a:cubicBezTo>
                  <a:pt x="955" y="4673"/>
                  <a:pt x="960" y="4622"/>
                  <a:pt x="931" y="4593"/>
                </a:cubicBezTo>
                <a:cubicBezTo>
                  <a:pt x="911" y="4575"/>
                  <a:pt x="872" y="4599"/>
                  <a:pt x="868" y="4568"/>
                </a:cubicBezTo>
                <a:cubicBezTo>
                  <a:pt x="862" y="4521"/>
                  <a:pt x="863" y="4480"/>
                  <a:pt x="795" y="4467"/>
                </a:cubicBezTo>
                <a:cubicBezTo>
                  <a:pt x="765" y="4461"/>
                  <a:pt x="774" y="4336"/>
                  <a:pt x="707" y="4352"/>
                </a:cubicBezTo>
                <a:cubicBezTo>
                  <a:pt x="667" y="4362"/>
                  <a:pt x="684" y="4398"/>
                  <a:pt x="671" y="4427"/>
                </a:cubicBezTo>
                <a:cubicBezTo>
                  <a:pt x="572" y="4406"/>
                  <a:pt x="592" y="4258"/>
                  <a:pt x="603" y="4186"/>
                </a:cubicBezTo>
                <a:cubicBezTo>
                  <a:pt x="626" y="4042"/>
                  <a:pt x="656" y="3895"/>
                  <a:pt x="687" y="3752"/>
                </a:cubicBezTo>
                <a:cubicBezTo>
                  <a:pt x="699" y="3697"/>
                  <a:pt x="744" y="3623"/>
                  <a:pt x="744" y="3568"/>
                </a:cubicBezTo>
                <a:cubicBezTo>
                  <a:pt x="743" y="3504"/>
                  <a:pt x="768" y="3500"/>
                  <a:pt x="792" y="3443"/>
                </a:cubicBezTo>
                <a:cubicBezTo>
                  <a:pt x="823" y="3371"/>
                  <a:pt x="1012" y="3178"/>
                  <a:pt x="948" y="3099"/>
                </a:cubicBezTo>
                <a:cubicBezTo>
                  <a:pt x="921" y="3065"/>
                  <a:pt x="898" y="2974"/>
                  <a:pt x="888" y="2932"/>
                </a:cubicBezTo>
                <a:cubicBezTo>
                  <a:pt x="868" y="2849"/>
                  <a:pt x="754" y="2717"/>
                  <a:pt x="767" y="2644"/>
                </a:cubicBezTo>
                <a:cubicBezTo>
                  <a:pt x="830" y="2292"/>
                  <a:pt x="437" y="2196"/>
                  <a:pt x="407" y="1960"/>
                </a:cubicBezTo>
                <a:cubicBezTo>
                  <a:pt x="403" y="1925"/>
                  <a:pt x="413" y="1846"/>
                  <a:pt x="463" y="1891"/>
                </a:cubicBezTo>
                <a:cubicBezTo>
                  <a:pt x="452" y="1849"/>
                  <a:pt x="502" y="1858"/>
                  <a:pt x="512" y="1829"/>
                </a:cubicBezTo>
                <a:cubicBezTo>
                  <a:pt x="527" y="1787"/>
                  <a:pt x="500" y="1689"/>
                  <a:pt x="494" y="1644"/>
                </a:cubicBezTo>
                <a:cubicBezTo>
                  <a:pt x="483" y="1570"/>
                  <a:pt x="541" y="1608"/>
                  <a:pt x="567" y="1567"/>
                </a:cubicBezTo>
                <a:cubicBezTo>
                  <a:pt x="584" y="1540"/>
                  <a:pt x="585" y="1482"/>
                  <a:pt x="558" y="1461"/>
                </a:cubicBezTo>
                <a:cubicBezTo>
                  <a:pt x="551" y="1484"/>
                  <a:pt x="539" y="1505"/>
                  <a:pt x="522" y="1523"/>
                </a:cubicBezTo>
                <a:cubicBezTo>
                  <a:pt x="472" y="1461"/>
                  <a:pt x="458" y="1389"/>
                  <a:pt x="437" y="1315"/>
                </a:cubicBezTo>
                <a:cubicBezTo>
                  <a:pt x="423" y="1268"/>
                  <a:pt x="354" y="1222"/>
                  <a:pt x="321" y="1186"/>
                </a:cubicBezTo>
                <a:cubicBezTo>
                  <a:pt x="270" y="1130"/>
                  <a:pt x="204" y="1071"/>
                  <a:pt x="163" y="1009"/>
                </a:cubicBezTo>
                <a:cubicBezTo>
                  <a:pt x="139" y="976"/>
                  <a:pt x="150" y="944"/>
                  <a:pt x="139" y="907"/>
                </a:cubicBezTo>
                <a:cubicBezTo>
                  <a:pt x="129" y="874"/>
                  <a:pt x="94" y="848"/>
                  <a:pt x="101" y="810"/>
                </a:cubicBezTo>
                <a:cubicBezTo>
                  <a:pt x="39" y="829"/>
                  <a:pt x="12" y="748"/>
                  <a:pt x="0" y="704"/>
                </a:cubicBezTo>
                <a:close/>
                <a:moveTo>
                  <a:pt x="630" y="4415"/>
                </a:moveTo>
                <a:cubicBezTo>
                  <a:pt x="614" y="4464"/>
                  <a:pt x="623" y="4518"/>
                  <a:pt x="641" y="4566"/>
                </a:cubicBezTo>
                <a:cubicBezTo>
                  <a:pt x="685" y="4530"/>
                  <a:pt x="680" y="4442"/>
                  <a:pt x="630" y="4415"/>
                </a:cubicBezTo>
                <a:close/>
                <a:moveTo>
                  <a:pt x="1879" y="3141"/>
                </a:moveTo>
                <a:cubicBezTo>
                  <a:pt x="1870" y="3164"/>
                  <a:pt x="1875" y="3184"/>
                  <a:pt x="1894" y="3200"/>
                </a:cubicBezTo>
                <a:cubicBezTo>
                  <a:pt x="1900" y="3178"/>
                  <a:pt x="1895" y="3158"/>
                  <a:pt x="1879" y="3141"/>
                </a:cubicBezTo>
                <a:close/>
                <a:moveTo>
                  <a:pt x="1787" y="3052"/>
                </a:moveTo>
                <a:cubicBezTo>
                  <a:pt x="1797" y="3053"/>
                  <a:pt x="1807" y="3054"/>
                  <a:pt x="1817" y="3055"/>
                </a:cubicBezTo>
                <a:cubicBezTo>
                  <a:pt x="1817" y="3031"/>
                  <a:pt x="1802" y="3012"/>
                  <a:pt x="1781" y="3001"/>
                </a:cubicBezTo>
                <a:cubicBezTo>
                  <a:pt x="1781" y="3019"/>
                  <a:pt x="1784" y="3035"/>
                  <a:pt x="1787" y="3052"/>
                </a:cubicBezTo>
                <a:close/>
                <a:moveTo>
                  <a:pt x="1128" y="3842"/>
                </a:moveTo>
                <a:cubicBezTo>
                  <a:pt x="1119" y="3863"/>
                  <a:pt x="1136" y="3872"/>
                  <a:pt x="1155" y="3871"/>
                </a:cubicBezTo>
                <a:cubicBezTo>
                  <a:pt x="1147" y="3861"/>
                  <a:pt x="1138" y="3851"/>
                  <a:pt x="1128" y="3842"/>
                </a:cubicBezTo>
                <a:close/>
                <a:moveTo>
                  <a:pt x="1134" y="3919"/>
                </a:moveTo>
                <a:cubicBezTo>
                  <a:pt x="1114" y="3937"/>
                  <a:pt x="1115" y="3955"/>
                  <a:pt x="1137" y="3972"/>
                </a:cubicBezTo>
                <a:cubicBezTo>
                  <a:pt x="1157" y="3954"/>
                  <a:pt x="1156" y="3936"/>
                  <a:pt x="1134" y="3919"/>
                </a:cubicBezTo>
                <a:close/>
                <a:moveTo>
                  <a:pt x="1084" y="4943"/>
                </a:moveTo>
                <a:cubicBezTo>
                  <a:pt x="1063" y="4964"/>
                  <a:pt x="1060" y="4995"/>
                  <a:pt x="1096" y="5002"/>
                </a:cubicBezTo>
                <a:cubicBezTo>
                  <a:pt x="1092" y="4983"/>
                  <a:pt x="1088" y="4963"/>
                  <a:pt x="1084" y="4943"/>
                </a:cubicBezTo>
                <a:close/>
                <a:moveTo>
                  <a:pt x="893" y="4673"/>
                </a:moveTo>
                <a:cubicBezTo>
                  <a:pt x="890" y="4649"/>
                  <a:pt x="880" y="4628"/>
                  <a:pt x="864" y="4611"/>
                </a:cubicBezTo>
                <a:cubicBezTo>
                  <a:pt x="866" y="4635"/>
                  <a:pt x="876" y="4656"/>
                  <a:pt x="893" y="4673"/>
                </a:cubicBezTo>
                <a:close/>
                <a:moveTo>
                  <a:pt x="703" y="4441"/>
                </a:moveTo>
                <a:cubicBezTo>
                  <a:pt x="712" y="4462"/>
                  <a:pt x="723" y="4482"/>
                  <a:pt x="730" y="4504"/>
                </a:cubicBezTo>
                <a:cubicBezTo>
                  <a:pt x="732" y="4478"/>
                  <a:pt x="723" y="4458"/>
                  <a:pt x="703" y="444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4" name="꙱ Tanzania (United Republic of Tanzania) (TZ) (H)">
            <a:extLst>
              <a:ext uri="{FF2B5EF4-FFF2-40B4-BE49-F238E27FC236}">
                <a16:creationId xmlns:a16="http://schemas.microsoft.com/office/drawing/2014/main" id="{33E92EE8-6A4A-401E-B23B-BB0A36135C98}"/>
              </a:ext>
            </a:extLst>
          </p:cNvPr>
          <p:cNvSpPr>
            <a:spLocks noEditPoints="1"/>
          </p:cNvSpPr>
          <p:nvPr/>
        </p:nvSpPr>
        <p:spPr bwMode="auto">
          <a:xfrm>
            <a:off x="5153591" y="2409405"/>
            <a:ext cx="283229" cy="319080"/>
          </a:xfrm>
          <a:custGeom>
            <a:avLst/>
            <a:gdLst>
              <a:gd name="T0" fmla="*/ 15 w 3424"/>
              <a:gd name="T1" fmla="*/ 1384 h 3869"/>
              <a:gd name="T2" fmla="*/ 149 w 3424"/>
              <a:gd name="T3" fmla="*/ 1183 h 3869"/>
              <a:gd name="T4" fmla="*/ 266 w 3424"/>
              <a:gd name="T5" fmla="*/ 945 h 3869"/>
              <a:gd name="T6" fmla="*/ 393 w 3424"/>
              <a:gd name="T7" fmla="*/ 835 h 3869"/>
              <a:gd name="T8" fmla="*/ 307 w 3424"/>
              <a:gd name="T9" fmla="*/ 613 h 3869"/>
              <a:gd name="T10" fmla="*/ 402 w 3424"/>
              <a:gd name="T11" fmla="*/ 489 h 3869"/>
              <a:gd name="T12" fmla="*/ 322 w 3424"/>
              <a:gd name="T13" fmla="*/ 32 h 3869"/>
              <a:gd name="T14" fmla="*/ 697 w 3424"/>
              <a:gd name="T15" fmla="*/ 205 h 3869"/>
              <a:gd name="T16" fmla="*/ 667 w 3424"/>
              <a:gd name="T17" fmla="*/ 465 h 3869"/>
              <a:gd name="T18" fmla="*/ 774 w 3424"/>
              <a:gd name="T19" fmla="*/ 648 h 3869"/>
              <a:gd name="T20" fmla="*/ 866 w 3424"/>
              <a:gd name="T21" fmla="*/ 477 h 3869"/>
              <a:gd name="T22" fmla="*/ 1029 w 3424"/>
              <a:gd name="T23" fmla="*/ 577 h 3869"/>
              <a:gd name="T24" fmla="*/ 1026 w 3424"/>
              <a:gd name="T25" fmla="*/ 720 h 3869"/>
              <a:gd name="T26" fmla="*/ 1219 w 3424"/>
              <a:gd name="T27" fmla="*/ 574 h 3869"/>
              <a:gd name="T28" fmla="*/ 1259 w 3424"/>
              <a:gd name="T29" fmla="*/ 442 h 3869"/>
              <a:gd name="T30" fmla="*/ 1264 w 3424"/>
              <a:gd name="T31" fmla="*/ 377 h 3869"/>
              <a:gd name="T32" fmla="*/ 1267 w 3424"/>
              <a:gd name="T33" fmla="*/ 310 h 3869"/>
              <a:gd name="T34" fmla="*/ 1313 w 3424"/>
              <a:gd name="T35" fmla="*/ 253 h 3869"/>
              <a:gd name="T36" fmla="*/ 1385 w 3424"/>
              <a:gd name="T37" fmla="*/ 208 h 3869"/>
              <a:gd name="T38" fmla="*/ 1383 w 3424"/>
              <a:gd name="T39" fmla="*/ 140 h 3869"/>
              <a:gd name="T40" fmla="*/ 2368 w 3424"/>
              <a:gd name="T41" fmla="*/ 629 h 3869"/>
              <a:gd name="T42" fmla="*/ 2539 w 3424"/>
              <a:gd name="T43" fmla="*/ 889 h 3869"/>
              <a:gd name="T44" fmla="*/ 3038 w 3424"/>
              <a:gd name="T45" fmla="*/ 1365 h 3869"/>
              <a:gd name="T46" fmla="*/ 2918 w 3424"/>
              <a:gd name="T47" fmla="*/ 1883 h 3869"/>
              <a:gd name="T48" fmla="*/ 3096 w 3424"/>
              <a:gd name="T49" fmla="*/ 2238 h 3869"/>
              <a:gd name="T50" fmla="*/ 3081 w 3424"/>
              <a:gd name="T51" fmla="*/ 2554 h 3869"/>
              <a:gd name="T52" fmla="*/ 3072 w 3424"/>
              <a:gd name="T53" fmla="*/ 2846 h 3869"/>
              <a:gd name="T54" fmla="*/ 3133 w 3424"/>
              <a:gd name="T55" fmla="*/ 2999 h 3869"/>
              <a:gd name="T56" fmla="*/ 3174 w 3424"/>
              <a:gd name="T57" fmla="*/ 3160 h 3869"/>
              <a:gd name="T58" fmla="*/ 3249 w 3424"/>
              <a:gd name="T59" fmla="*/ 3312 h 3869"/>
              <a:gd name="T60" fmla="*/ 3342 w 3424"/>
              <a:gd name="T61" fmla="*/ 3440 h 3869"/>
              <a:gd name="T62" fmla="*/ 2997 w 3424"/>
              <a:gd name="T63" fmla="*/ 3650 h 3869"/>
              <a:gd name="T64" fmla="*/ 2693 w 3424"/>
              <a:gd name="T65" fmla="*/ 3702 h 3869"/>
              <a:gd name="T66" fmla="*/ 2322 w 3424"/>
              <a:gd name="T67" fmla="*/ 3817 h 3869"/>
              <a:gd name="T68" fmla="*/ 2048 w 3424"/>
              <a:gd name="T69" fmla="*/ 3835 h 3869"/>
              <a:gd name="T70" fmla="*/ 1850 w 3424"/>
              <a:gd name="T71" fmla="*/ 3795 h 3869"/>
              <a:gd name="T72" fmla="*/ 1642 w 3424"/>
              <a:gd name="T73" fmla="*/ 3745 h 3869"/>
              <a:gd name="T74" fmla="*/ 1414 w 3424"/>
              <a:gd name="T75" fmla="*/ 3075 h 3869"/>
              <a:gd name="T76" fmla="*/ 1206 w 3424"/>
              <a:gd name="T77" fmla="*/ 3086 h 3869"/>
              <a:gd name="T78" fmla="*/ 971 w 3424"/>
              <a:gd name="T79" fmla="*/ 2979 h 3869"/>
              <a:gd name="T80" fmla="*/ 754 w 3424"/>
              <a:gd name="T81" fmla="*/ 2889 h 3869"/>
              <a:gd name="T82" fmla="*/ 564 w 3424"/>
              <a:gd name="T83" fmla="*/ 2752 h 3869"/>
              <a:gd name="T84" fmla="*/ 325 w 3424"/>
              <a:gd name="T85" fmla="*/ 2363 h 3869"/>
              <a:gd name="T86" fmla="*/ 119 w 3424"/>
              <a:gd name="T87" fmla="*/ 1975 h 3869"/>
              <a:gd name="T88" fmla="*/ 58 w 3424"/>
              <a:gd name="T89" fmla="*/ 1594 h 3869"/>
              <a:gd name="T90" fmla="*/ 3108 w 3424"/>
              <a:gd name="T91" fmla="*/ 1967 h 3869"/>
              <a:gd name="T92" fmla="*/ 3068 w 3424"/>
              <a:gd name="T93" fmla="*/ 1718 h 3869"/>
              <a:gd name="T94" fmla="*/ 3181 w 3424"/>
              <a:gd name="T95" fmla="*/ 1450 h 3869"/>
              <a:gd name="T96" fmla="*/ 3205 w 3424"/>
              <a:gd name="T97" fmla="*/ 1545 h 3869"/>
              <a:gd name="T98" fmla="*/ 3184 w 3424"/>
              <a:gd name="T99" fmla="*/ 1421 h 3869"/>
              <a:gd name="T100" fmla="*/ 3161 w 3424"/>
              <a:gd name="T101" fmla="*/ 2519 h 3869"/>
              <a:gd name="T102" fmla="*/ 3161 w 3424"/>
              <a:gd name="T103" fmla="*/ 2519 h 38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24" h="3869">
                <a:moveTo>
                  <a:pt x="58" y="1594"/>
                </a:moveTo>
                <a:cubicBezTo>
                  <a:pt x="82" y="1419"/>
                  <a:pt x="89" y="1540"/>
                  <a:pt x="15" y="1384"/>
                </a:cubicBezTo>
                <a:cubicBezTo>
                  <a:pt x="1" y="1354"/>
                  <a:pt x="34" y="1300"/>
                  <a:pt x="18" y="1251"/>
                </a:cubicBezTo>
                <a:cubicBezTo>
                  <a:pt x="90" y="1243"/>
                  <a:pt x="102" y="1237"/>
                  <a:pt x="149" y="1183"/>
                </a:cubicBezTo>
                <a:cubicBezTo>
                  <a:pt x="186" y="1140"/>
                  <a:pt x="247" y="1082"/>
                  <a:pt x="285" y="1035"/>
                </a:cubicBezTo>
                <a:cubicBezTo>
                  <a:pt x="312" y="1002"/>
                  <a:pt x="254" y="969"/>
                  <a:pt x="266" y="945"/>
                </a:cubicBezTo>
                <a:cubicBezTo>
                  <a:pt x="280" y="915"/>
                  <a:pt x="339" y="939"/>
                  <a:pt x="329" y="904"/>
                </a:cubicBezTo>
                <a:cubicBezTo>
                  <a:pt x="322" y="881"/>
                  <a:pt x="381" y="847"/>
                  <a:pt x="393" y="835"/>
                </a:cubicBezTo>
                <a:cubicBezTo>
                  <a:pt x="428" y="801"/>
                  <a:pt x="378" y="761"/>
                  <a:pt x="408" y="729"/>
                </a:cubicBezTo>
                <a:cubicBezTo>
                  <a:pt x="314" y="755"/>
                  <a:pt x="254" y="698"/>
                  <a:pt x="307" y="613"/>
                </a:cubicBezTo>
                <a:cubicBezTo>
                  <a:pt x="256" y="618"/>
                  <a:pt x="292" y="580"/>
                  <a:pt x="311" y="550"/>
                </a:cubicBezTo>
                <a:cubicBezTo>
                  <a:pt x="335" y="512"/>
                  <a:pt x="381" y="527"/>
                  <a:pt x="402" y="489"/>
                </a:cubicBezTo>
                <a:cubicBezTo>
                  <a:pt x="439" y="416"/>
                  <a:pt x="381" y="286"/>
                  <a:pt x="349" y="217"/>
                </a:cubicBezTo>
                <a:cubicBezTo>
                  <a:pt x="322" y="167"/>
                  <a:pt x="248" y="56"/>
                  <a:pt x="322" y="32"/>
                </a:cubicBezTo>
                <a:cubicBezTo>
                  <a:pt x="414" y="0"/>
                  <a:pt x="620" y="23"/>
                  <a:pt x="722" y="28"/>
                </a:cubicBezTo>
                <a:cubicBezTo>
                  <a:pt x="764" y="184"/>
                  <a:pt x="691" y="187"/>
                  <a:pt x="697" y="205"/>
                </a:cubicBezTo>
                <a:cubicBezTo>
                  <a:pt x="716" y="268"/>
                  <a:pt x="661" y="342"/>
                  <a:pt x="663" y="357"/>
                </a:cubicBezTo>
                <a:cubicBezTo>
                  <a:pt x="696" y="401"/>
                  <a:pt x="660" y="443"/>
                  <a:pt x="667" y="465"/>
                </a:cubicBezTo>
                <a:cubicBezTo>
                  <a:pt x="690" y="541"/>
                  <a:pt x="708" y="481"/>
                  <a:pt x="717" y="666"/>
                </a:cubicBezTo>
                <a:cubicBezTo>
                  <a:pt x="722" y="626"/>
                  <a:pt x="751" y="605"/>
                  <a:pt x="774" y="648"/>
                </a:cubicBezTo>
                <a:cubicBezTo>
                  <a:pt x="765" y="572"/>
                  <a:pt x="775" y="565"/>
                  <a:pt x="822" y="571"/>
                </a:cubicBezTo>
                <a:cubicBezTo>
                  <a:pt x="787" y="552"/>
                  <a:pt x="810" y="508"/>
                  <a:pt x="866" y="477"/>
                </a:cubicBezTo>
                <a:cubicBezTo>
                  <a:pt x="876" y="488"/>
                  <a:pt x="931" y="604"/>
                  <a:pt x="987" y="530"/>
                </a:cubicBezTo>
                <a:cubicBezTo>
                  <a:pt x="980" y="548"/>
                  <a:pt x="1022" y="554"/>
                  <a:pt x="1029" y="577"/>
                </a:cubicBezTo>
                <a:cubicBezTo>
                  <a:pt x="1043" y="624"/>
                  <a:pt x="1042" y="707"/>
                  <a:pt x="1002" y="689"/>
                </a:cubicBezTo>
                <a:lnTo>
                  <a:pt x="1026" y="720"/>
                </a:lnTo>
                <a:cubicBezTo>
                  <a:pt x="1046" y="697"/>
                  <a:pt x="1010" y="688"/>
                  <a:pt x="1090" y="682"/>
                </a:cubicBezTo>
                <a:cubicBezTo>
                  <a:pt x="1041" y="690"/>
                  <a:pt x="969" y="418"/>
                  <a:pt x="1219" y="574"/>
                </a:cubicBezTo>
                <a:cubicBezTo>
                  <a:pt x="1230" y="508"/>
                  <a:pt x="1399" y="432"/>
                  <a:pt x="1348" y="427"/>
                </a:cubicBezTo>
                <a:cubicBezTo>
                  <a:pt x="1286" y="420"/>
                  <a:pt x="1294" y="446"/>
                  <a:pt x="1259" y="442"/>
                </a:cubicBezTo>
                <a:cubicBezTo>
                  <a:pt x="1156" y="428"/>
                  <a:pt x="1161" y="408"/>
                  <a:pt x="1155" y="412"/>
                </a:cubicBezTo>
                <a:cubicBezTo>
                  <a:pt x="1179" y="384"/>
                  <a:pt x="1157" y="384"/>
                  <a:pt x="1264" y="377"/>
                </a:cubicBezTo>
                <a:cubicBezTo>
                  <a:pt x="1255" y="337"/>
                  <a:pt x="1158" y="359"/>
                  <a:pt x="1181" y="352"/>
                </a:cubicBezTo>
                <a:cubicBezTo>
                  <a:pt x="1191" y="343"/>
                  <a:pt x="1148" y="326"/>
                  <a:pt x="1267" y="310"/>
                </a:cubicBezTo>
                <a:cubicBezTo>
                  <a:pt x="1280" y="309"/>
                  <a:pt x="1298" y="287"/>
                  <a:pt x="1293" y="263"/>
                </a:cubicBezTo>
                <a:cubicBezTo>
                  <a:pt x="1289" y="249"/>
                  <a:pt x="1307" y="261"/>
                  <a:pt x="1313" y="253"/>
                </a:cubicBezTo>
                <a:cubicBezTo>
                  <a:pt x="1266" y="204"/>
                  <a:pt x="1299" y="198"/>
                  <a:pt x="1310" y="192"/>
                </a:cubicBezTo>
                <a:cubicBezTo>
                  <a:pt x="1321" y="185"/>
                  <a:pt x="1333" y="198"/>
                  <a:pt x="1385" y="208"/>
                </a:cubicBezTo>
                <a:cubicBezTo>
                  <a:pt x="1375" y="210"/>
                  <a:pt x="1345" y="164"/>
                  <a:pt x="1369" y="137"/>
                </a:cubicBezTo>
                <a:cubicBezTo>
                  <a:pt x="1382" y="120"/>
                  <a:pt x="1369" y="158"/>
                  <a:pt x="1383" y="140"/>
                </a:cubicBezTo>
                <a:cubicBezTo>
                  <a:pt x="1346" y="114"/>
                  <a:pt x="1410" y="59"/>
                  <a:pt x="1426" y="39"/>
                </a:cubicBezTo>
                <a:lnTo>
                  <a:pt x="2368" y="629"/>
                </a:lnTo>
                <a:cubicBezTo>
                  <a:pt x="2448" y="680"/>
                  <a:pt x="2547" y="716"/>
                  <a:pt x="2571" y="813"/>
                </a:cubicBezTo>
                <a:cubicBezTo>
                  <a:pt x="2581" y="855"/>
                  <a:pt x="2548" y="853"/>
                  <a:pt x="2539" y="889"/>
                </a:cubicBezTo>
                <a:cubicBezTo>
                  <a:pt x="2533" y="915"/>
                  <a:pt x="2579" y="945"/>
                  <a:pt x="2594" y="967"/>
                </a:cubicBezTo>
                <a:cubicBezTo>
                  <a:pt x="2661" y="1067"/>
                  <a:pt x="3047" y="1293"/>
                  <a:pt x="3038" y="1365"/>
                </a:cubicBezTo>
                <a:cubicBezTo>
                  <a:pt x="3009" y="1576"/>
                  <a:pt x="2907" y="1691"/>
                  <a:pt x="2899" y="1804"/>
                </a:cubicBezTo>
                <a:cubicBezTo>
                  <a:pt x="2897" y="1833"/>
                  <a:pt x="2923" y="1858"/>
                  <a:pt x="2918" y="1883"/>
                </a:cubicBezTo>
                <a:cubicBezTo>
                  <a:pt x="2899" y="1990"/>
                  <a:pt x="3072" y="1999"/>
                  <a:pt x="3051" y="2113"/>
                </a:cubicBezTo>
                <a:cubicBezTo>
                  <a:pt x="3144" y="2083"/>
                  <a:pt x="3132" y="2193"/>
                  <a:pt x="3096" y="2238"/>
                </a:cubicBezTo>
                <a:cubicBezTo>
                  <a:pt x="3041" y="2308"/>
                  <a:pt x="3073" y="2391"/>
                  <a:pt x="3036" y="2460"/>
                </a:cubicBezTo>
                <a:cubicBezTo>
                  <a:pt x="3100" y="2401"/>
                  <a:pt x="3096" y="2523"/>
                  <a:pt x="3081" y="2554"/>
                </a:cubicBezTo>
                <a:cubicBezTo>
                  <a:pt x="3059" y="2600"/>
                  <a:pt x="3041" y="2656"/>
                  <a:pt x="3048" y="2707"/>
                </a:cubicBezTo>
                <a:cubicBezTo>
                  <a:pt x="3054" y="2755"/>
                  <a:pt x="3124" y="2835"/>
                  <a:pt x="3072" y="2846"/>
                </a:cubicBezTo>
                <a:cubicBezTo>
                  <a:pt x="3111" y="2853"/>
                  <a:pt x="3088" y="2927"/>
                  <a:pt x="3119" y="2924"/>
                </a:cubicBezTo>
                <a:cubicBezTo>
                  <a:pt x="3169" y="2919"/>
                  <a:pt x="3143" y="2975"/>
                  <a:pt x="3133" y="2999"/>
                </a:cubicBezTo>
                <a:cubicBezTo>
                  <a:pt x="3112" y="3044"/>
                  <a:pt x="3165" y="3060"/>
                  <a:pt x="3174" y="3101"/>
                </a:cubicBezTo>
                <a:cubicBezTo>
                  <a:pt x="3179" y="3124"/>
                  <a:pt x="3162" y="3137"/>
                  <a:pt x="3174" y="3160"/>
                </a:cubicBezTo>
                <a:cubicBezTo>
                  <a:pt x="3190" y="3190"/>
                  <a:pt x="3197" y="3209"/>
                  <a:pt x="3166" y="3234"/>
                </a:cubicBezTo>
                <a:cubicBezTo>
                  <a:pt x="3219" y="3225"/>
                  <a:pt x="3239" y="3269"/>
                  <a:pt x="3249" y="3312"/>
                </a:cubicBezTo>
                <a:cubicBezTo>
                  <a:pt x="3245" y="3238"/>
                  <a:pt x="3424" y="3343"/>
                  <a:pt x="3369" y="3425"/>
                </a:cubicBezTo>
                <a:cubicBezTo>
                  <a:pt x="3360" y="3428"/>
                  <a:pt x="3351" y="3433"/>
                  <a:pt x="3342" y="3440"/>
                </a:cubicBezTo>
                <a:cubicBezTo>
                  <a:pt x="3280" y="3488"/>
                  <a:pt x="3220" y="3534"/>
                  <a:pt x="3148" y="3566"/>
                </a:cubicBezTo>
                <a:cubicBezTo>
                  <a:pt x="3116" y="3581"/>
                  <a:pt x="3032" y="3657"/>
                  <a:pt x="2997" y="3650"/>
                </a:cubicBezTo>
                <a:cubicBezTo>
                  <a:pt x="2929" y="3637"/>
                  <a:pt x="2889" y="3663"/>
                  <a:pt x="2837" y="3699"/>
                </a:cubicBezTo>
                <a:cubicBezTo>
                  <a:pt x="2774" y="3743"/>
                  <a:pt x="2758" y="3743"/>
                  <a:pt x="2693" y="3702"/>
                </a:cubicBezTo>
                <a:cubicBezTo>
                  <a:pt x="2578" y="3629"/>
                  <a:pt x="2576" y="3788"/>
                  <a:pt x="2462" y="3841"/>
                </a:cubicBezTo>
                <a:cubicBezTo>
                  <a:pt x="2400" y="3869"/>
                  <a:pt x="2364" y="3857"/>
                  <a:pt x="2322" y="3817"/>
                </a:cubicBezTo>
                <a:cubicBezTo>
                  <a:pt x="2266" y="3759"/>
                  <a:pt x="2239" y="3836"/>
                  <a:pt x="2190" y="3849"/>
                </a:cubicBezTo>
                <a:cubicBezTo>
                  <a:pt x="2158" y="3857"/>
                  <a:pt x="2074" y="3850"/>
                  <a:pt x="2048" y="3835"/>
                </a:cubicBezTo>
                <a:cubicBezTo>
                  <a:pt x="2001" y="3806"/>
                  <a:pt x="1982" y="3719"/>
                  <a:pt x="1902" y="3768"/>
                </a:cubicBezTo>
                <a:cubicBezTo>
                  <a:pt x="1884" y="3778"/>
                  <a:pt x="1867" y="3790"/>
                  <a:pt x="1850" y="3795"/>
                </a:cubicBezTo>
                <a:cubicBezTo>
                  <a:pt x="1794" y="3812"/>
                  <a:pt x="1717" y="3808"/>
                  <a:pt x="1660" y="3796"/>
                </a:cubicBezTo>
                <a:cubicBezTo>
                  <a:pt x="1654" y="3791"/>
                  <a:pt x="1651" y="3758"/>
                  <a:pt x="1642" y="3745"/>
                </a:cubicBezTo>
                <a:cubicBezTo>
                  <a:pt x="1518" y="3560"/>
                  <a:pt x="1583" y="3598"/>
                  <a:pt x="1559" y="3478"/>
                </a:cubicBezTo>
                <a:cubicBezTo>
                  <a:pt x="1537" y="3367"/>
                  <a:pt x="1583" y="3207"/>
                  <a:pt x="1414" y="3075"/>
                </a:cubicBezTo>
                <a:cubicBezTo>
                  <a:pt x="1356" y="3030"/>
                  <a:pt x="1345" y="3115"/>
                  <a:pt x="1349" y="3130"/>
                </a:cubicBezTo>
                <a:cubicBezTo>
                  <a:pt x="1324" y="3082"/>
                  <a:pt x="1234" y="3103"/>
                  <a:pt x="1206" y="3086"/>
                </a:cubicBezTo>
                <a:cubicBezTo>
                  <a:pt x="1189" y="3076"/>
                  <a:pt x="1190" y="3055"/>
                  <a:pt x="1157" y="3051"/>
                </a:cubicBezTo>
                <a:cubicBezTo>
                  <a:pt x="1078" y="3040"/>
                  <a:pt x="1044" y="3002"/>
                  <a:pt x="971" y="2979"/>
                </a:cubicBezTo>
                <a:cubicBezTo>
                  <a:pt x="948" y="2972"/>
                  <a:pt x="917" y="2980"/>
                  <a:pt x="912" y="2962"/>
                </a:cubicBezTo>
                <a:cubicBezTo>
                  <a:pt x="896" y="2903"/>
                  <a:pt x="804" y="2910"/>
                  <a:pt x="754" y="2889"/>
                </a:cubicBezTo>
                <a:cubicBezTo>
                  <a:pt x="729" y="2879"/>
                  <a:pt x="719" y="2829"/>
                  <a:pt x="689" y="2839"/>
                </a:cubicBezTo>
                <a:cubicBezTo>
                  <a:pt x="603" y="2870"/>
                  <a:pt x="651" y="2796"/>
                  <a:pt x="564" y="2752"/>
                </a:cubicBezTo>
                <a:lnTo>
                  <a:pt x="493" y="2739"/>
                </a:lnTo>
                <a:cubicBezTo>
                  <a:pt x="472" y="2692"/>
                  <a:pt x="372" y="2487"/>
                  <a:pt x="325" y="2363"/>
                </a:cubicBezTo>
                <a:cubicBezTo>
                  <a:pt x="282" y="2247"/>
                  <a:pt x="314" y="2031"/>
                  <a:pt x="152" y="1970"/>
                </a:cubicBezTo>
                <a:cubicBezTo>
                  <a:pt x="127" y="1960"/>
                  <a:pt x="147" y="1988"/>
                  <a:pt x="119" y="1975"/>
                </a:cubicBezTo>
                <a:cubicBezTo>
                  <a:pt x="59" y="1948"/>
                  <a:pt x="0" y="1881"/>
                  <a:pt x="105" y="1777"/>
                </a:cubicBezTo>
                <a:cubicBezTo>
                  <a:pt x="146" y="1737"/>
                  <a:pt x="77" y="1662"/>
                  <a:pt x="58" y="1594"/>
                </a:cubicBezTo>
                <a:close/>
                <a:moveTo>
                  <a:pt x="3027" y="1816"/>
                </a:moveTo>
                <a:cubicBezTo>
                  <a:pt x="3039" y="1890"/>
                  <a:pt x="3049" y="1916"/>
                  <a:pt x="3108" y="1967"/>
                </a:cubicBezTo>
                <a:cubicBezTo>
                  <a:pt x="3149" y="2003"/>
                  <a:pt x="3161" y="1823"/>
                  <a:pt x="3095" y="1878"/>
                </a:cubicBezTo>
                <a:cubicBezTo>
                  <a:pt x="3106" y="1832"/>
                  <a:pt x="3092" y="1758"/>
                  <a:pt x="3068" y="1718"/>
                </a:cubicBezTo>
                <a:cubicBezTo>
                  <a:pt x="3059" y="1749"/>
                  <a:pt x="3017" y="1779"/>
                  <a:pt x="3027" y="1816"/>
                </a:cubicBezTo>
                <a:close/>
                <a:moveTo>
                  <a:pt x="3181" y="1450"/>
                </a:moveTo>
                <a:cubicBezTo>
                  <a:pt x="3186" y="1488"/>
                  <a:pt x="3219" y="1520"/>
                  <a:pt x="3175" y="1525"/>
                </a:cubicBezTo>
                <a:cubicBezTo>
                  <a:pt x="3186" y="1531"/>
                  <a:pt x="3196" y="1538"/>
                  <a:pt x="3205" y="1545"/>
                </a:cubicBezTo>
                <a:cubicBezTo>
                  <a:pt x="3144" y="1580"/>
                  <a:pt x="3199" y="1633"/>
                  <a:pt x="3225" y="1577"/>
                </a:cubicBezTo>
                <a:cubicBezTo>
                  <a:pt x="3255" y="1511"/>
                  <a:pt x="3247" y="1446"/>
                  <a:pt x="3184" y="1421"/>
                </a:cubicBezTo>
                <a:cubicBezTo>
                  <a:pt x="3183" y="1431"/>
                  <a:pt x="3182" y="1440"/>
                  <a:pt x="3181" y="1450"/>
                </a:cubicBezTo>
                <a:close/>
                <a:moveTo>
                  <a:pt x="3161" y="2519"/>
                </a:moveTo>
                <a:cubicBezTo>
                  <a:pt x="3193" y="2490"/>
                  <a:pt x="3246" y="2472"/>
                  <a:pt x="3226" y="2418"/>
                </a:cubicBezTo>
                <a:cubicBezTo>
                  <a:pt x="3208" y="2461"/>
                  <a:pt x="3154" y="2463"/>
                  <a:pt x="3161" y="251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5" name="꙱ Tajikistan (Republic of Tajikistan) (TJ) (H)">
            <a:extLst>
              <a:ext uri="{FF2B5EF4-FFF2-40B4-BE49-F238E27FC236}">
                <a16:creationId xmlns:a16="http://schemas.microsoft.com/office/drawing/2014/main" id="{669037EE-5898-4ED5-9517-80B248FCF842}"/>
              </a:ext>
            </a:extLst>
          </p:cNvPr>
          <p:cNvSpPr>
            <a:spLocks/>
          </p:cNvSpPr>
          <p:nvPr/>
        </p:nvSpPr>
        <p:spPr bwMode="auto">
          <a:xfrm>
            <a:off x="6024786" y="1174914"/>
            <a:ext cx="200769" cy="141017"/>
          </a:xfrm>
          <a:custGeom>
            <a:avLst/>
            <a:gdLst>
              <a:gd name="T0" fmla="*/ 590 w 2436"/>
              <a:gd name="T1" fmla="*/ 126 h 1706"/>
              <a:gd name="T2" fmla="*/ 854 w 2436"/>
              <a:gd name="T3" fmla="*/ 103 h 1706"/>
              <a:gd name="T4" fmla="*/ 823 w 2436"/>
              <a:gd name="T5" fmla="*/ 241 h 1706"/>
              <a:gd name="T6" fmla="*/ 973 w 2436"/>
              <a:gd name="T7" fmla="*/ 285 h 1706"/>
              <a:gd name="T8" fmla="*/ 562 w 2436"/>
              <a:gd name="T9" fmla="*/ 398 h 1706"/>
              <a:gd name="T10" fmla="*/ 713 w 2436"/>
              <a:gd name="T11" fmla="*/ 519 h 1706"/>
              <a:gd name="T12" fmla="*/ 814 w 2436"/>
              <a:gd name="T13" fmla="*/ 535 h 1706"/>
              <a:gd name="T14" fmla="*/ 1173 w 2436"/>
              <a:gd name="T15" fmla="*/ 509 h 1706"/>
              <a:gd name="T16" fmla="*/ 1254 w 2436"/>
              <a:gd name="T17" fmla="*/ 559 h 1706"/>
              <a:gd name="T18" fmla="*/ 1435 w 2436"/>
              <a:gd name="T19" fmla="*/ 653 h 1706"/>
              <a:gd name="T20" fmla="*/ 1821 w 2436"/>
              <a:gd name="T21" fmla="*/ 561 h 1706"/>
              <a:gd name="T22" fmla="*/ 1922 w 2436"/>
              <a:gd name="T23" fmla="*/ 740 h 1706"/>
              <a:gd name="T24" fmla="*/ 2023 w 2436"/>
              <a:gd name="T25" fmla="*/ 860 h 1706"/>
              <a:gd name="T26" fmla="*/ 2304 w 2436"/>
              <a:gd name="T27" fmla="*/ 1061 h 1706"/>
              <a:gd name="T28" fmla="*/ 2421 w 2436"/>
              <a:gd name="T29" fmla="*/ 1278 h 1706"/>
              <a:gd name="T30" fmla="*/ 2331 w 2436"/>
              <a:gd name="T31" fmla="*/ 1311 h 1706"/>
              <a:gd name="T32" fmla="*/ 2017 w 2436"/>
              <a:gd name="T33" fmla="*/ 1345 h 1706"/>
              <a:gd name="T34" fmla="*/ 1755 w 2436"/>
              <a:gd name="T35" fmla="*/ 1405 h 1706"/>
              <a:gd name="T36" fmla="*/ 1354 w 2436"/>
              <a:gd name="T37" fmla="*/ 1164 h 1706"/>
              <a:gd name="T38" fmla="*/ 1245 w 2436"/>
              <a:gd name="T39" fmla="*/ 1001 h 1706"/>
              <a:gd name="T40" fmla="*/ 950 w 2436"/>
              <a:gd name="T41" fmla="*/ 1098 h 1706"/>
              <a:gd name="T42" fmla="*/ 902 w 2436"/>
              <a:gd name="T43" fmla="*/ 1236 h 1706"/>
              <a:gd name="T44" fmla="*/ 765 w 2436"/>
              <a:gd name="T45" fmla="*/ 1337 h 1706"/>
              <a:gd name="T46" fmla="*/ 614 w 2436"/>
              <a:gd name="T47" fmla="*/ 1319 h 1706"/>
              <a:gd name="T48" fmla="*/ 440 w 2436"/>
              <a:gd name="T49" fmla="*/ 1431 h 1706"/>
              <a:gd name="T50" fmla="*/ 297 w 2436"/>
              <a:gd name="T51" fmla="*/ 1212 h 1706"/>
              <a:gd name="T52" fmla="*/ 204 w 2436"/>
              <a:gd name="T53" fmla="*/ 726 h 1706"/>
              <a:gd name="T54" fmla="*/ 1 w 2436"/>
              <a:gd name="T55" fmla="*/ 621 h 1706"/>
              <a:gd name="T56" fmla="*/ 334 w 2436"/>
              <a:gd name="T57" fmla="*/ 446 h 1706"/>
              <a:gd name="T58" fmla="*/ 374 w 2436"/>
              <a:gd name="T59" fmla="*/ 381 h 1706"/>
              <a:gd name="T60" fmla="*/ 396 w 2436"/>
              <a:gd name="T61" fmla="*/ 342 h 1706"/>
              <a:gd name="T62" fmla="*/ 491 w 2436"/>
              <a:gd name="T63" fmla="*/ 292 h 1706"/>
              <a:gd name="T64" fmla="*/ 467 w 2436"/>
              <a:gd name="T65" fmla="*/ 95 h 1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36" h="1706">
                <a:moveTo>
                  <a:pt x="467" y="95"/>
                </a:moveTo>
                <a:cubicBezTo>
                  <a:pt x="515" y="74"/>
                  <a:pt x="554" y="136"/>
                  <a:pt x="590" y="126"/>
                </a:cubicBezTo>
                <a:cubicBezTo>
                  <a:pt x="648" y="110"/>
                  <a:pt x="719" y="52"/>
                  <a:pt x="749" y="0"/>
                </a:cubicBezTo>
                <a:cubicBezTo>
                  <a:pt x="775" y="19"/>
                  <a:pt x="825" y="72"/>
                  <a:pt x="854" y="103"/>
                </a:cubicBezTo>
                <a:cubicBezTo>
                  <a:pt x="874" y="125"/>
                  <a:pt x="873" y="143"/>
                  <a:pt x="839" y="161"/>
                </a:cubicBezTo>
                <a:cubicBezTo>
                  <a:pt x="770" y="199"/>
                  <a:pt x="777" y="206"/>
                  <a:pt x="823" y="241"/>
                </a:cubicBezTo>
                <a:cubicBezTo>
                  <a:pt x="844" y="255"/>
                  <a:pt x="857" y="288"/>
                  <a:pt x="883" y="294"/>
                </a:cubicBezTo>
                <a:cubicBezTo>
                  <a:pt x="913" y="302"/>
                  <a:pt x="944" y="286"/>
                  <a:pt x="973" y="285"/>
                </a:cubicBezTo>
                <a:cubicBezTo>
                  <a:pt x="945" y="311"/>
                  <a:pt x="895" y="379"/>
                  <a:pt x="850" y="389"/>
                </a:cubicBezTo>
                <a:cubicBezTo>
                  <a:pt x="899" y="339"/>
                  <a:pt x="575" y="191"/>
                  <a:pt x="562" y="398"/>
                </a:cubicBezTo>
                <a:cubicBezTo>
                  <a:pt x="504" y="326"/>
                  <a:pt x="517" y="503"/>
                  <a:pt x="559" y="531"/>
                </a:cubicBezTo>
                <a:cubicBezTo>
                  <a:pt x="596" y="555"/>
                  <a:pt x="621" y="507"/>
                  <a:pt x="713" y="519"/>
                </a:cubicBezTo>
                <a:cubicBezTo>
                  <a:pt x="750" y="524"/>
                  <a:pt x="779" y="521"/>
                  <a:pt x="811" y="502"/>
                </a:cubicBezTo>
                <a:cubicBezTo>
                  <a:pt x="812" y="513"/>
                  <a:pt x="813" y="524"/>
                  <a:pt x="814" y="535"/>
                </a:cubicBezTo>
                <a:cubicBezTo>
                  <a:pt x="959" y="479"/>
                  <a:pt x="920" y="572"/>
                  <a:pt x="1003" y="585"/>
                </a:cubicBezTo>
                <a:cubicBezTo>
                  <a:pt x="1050" y="592"/>
                  <a:pt x="1160" y="502"/>
                  <a:pt x="1173" y="509"/>
                </a:cubicBezTo>
                <a:cubicBezTo>
                  <a:pt x="1191" y="520"/>
                  <a:pt x="1180" y="539"/>
                  <a:pt x="1198" y="550"/>
                </a:cubicBezTo>
                <a:cubicBezTo>
                  <a:pt x="1219" y="554"/>
                  <a:pt x="1234" y="557"/>
                  <a:pt x="1254" y="559"/>
                </a:cubicBezTo>
                <a:cubicBezTo>
                  <a:pt x="1265" y="564"/>
                  <a:pt x="1270" y="600"/>
                  <a:pt x="1272" y="595"/>
                </a:cubicBezTo>
                <a:cubicBezTo>
                  <a:pt x="1314" y="632"/>
                  <a:pt x="1365" y="586"/>
                  <a:pt x="1435" y="653"/>
                </a:cubicBezTo>
                <a:cubicBezTo>
                  <a:pt x="1454" y="518"/>
                  <a:pt x="1673" y="634"/>
                  <a:pt x="1756" y="567"/>
                </a:cubicBezTo>
                <a:cubicBezTo>
                  <a:pt x="1776" y="551"/>
                  <a:pt x="1798" y="557"/>
                  <a:pt x="1821" y="561"/>
                </a:cubicBezTo>
                <a:cubicBezTo>
                  <a:pt x="1829" y="568"/>
                  <a:pt x="1827" y="624"/>
                  <a:pt x="1843" y="648"/>
                </a:cubicBezTo>
                <a:cubicBezTo>
                  <a:pt x="1869" y="684"/>
                  <a:pt x="1902" y="710"/>
                  <a:pt x="1922" y="740"/>
                </a:cubicBezTo>
                <a:cubicBezTo>
                  <a:pt x="1856" y="740"/>
                  <a:pt x="1924" y="833"/>
                  <a:pt x="1940" y="854"/>
                </a:cubicBezTo>
                <a:cubicBezTo>
                  <a:pt x="1964" y="883"/>
                  <a:pt x="1985" y="880"/>
                  <a:pt x="2023" y="860"/>
                </a:cubicBezTo>
                <a:cubicBezTo>
                  <a:pt x="2088" y="825"/>
                  <a:pt x="2102" y="842"/>
                  <a:pt x="2129" y="848"/>
                </a:cubicBezTo>
                <a:cubicBezTo>
                  <a:pt x="2362" y="900"/>
                  <a:pt x="2205" y="950"/>
                  <a:pt x="2304" y="1061"/>
                </a:cubicBezTo>
                <a:cubicBezTo>
                  <a:pt x="2396" y="1166"/>
                  <a:pt x="2345" y="1201"/>
                  <a:pt x="2360" y="1220"/>
                </a:cubicBezTo>
                <a:cubicBezTo>
                  <a:pt x="2382" y="1246"/>
                  <a:pt x="2406" y="1244"/>
                  <a:pt x="2421" y="1278"/>
                </a:cubicBezTo>
                <a:cubicBezTo>
                  <a:pt x="2436" y="1310"/>
                  <a:pt x="2413" y="1349"/>
                  <a:pt x="2390" y="1350"/>
                </a:cubicBezTo>
                <a:cubicBezTo>
                  <a:pt x="2384" y="1354"/>
                  <a:pt x="2349" y="1316"/>
                  <a:pt x="2331" y="1311"/>
                </a:cubicBezTo>
                <a:cubicBezTo>
                  <a:pt x="2307" y="1304"/>
                  <a:pt x="2219" y="1273"/>
                  <a:pt x="2195" y="1291"/>
                </a:cubicBezTo>
                <a:cubicBezTo>
                  <a:pt x="2145" y="1327"/>
                  <a:pt x="2065" y="1366"/>
                  <a:pt x="2017" y="1345"/>
                </a:cubicBezTo>
                <a:cubicBezTo>
                  <a:pt x="2094" y="1259"/>
                  <a:pt x="1898" y="1256"/>
                  <a:pt x="1852" y="1293"/>
                </a:cubicBezTo>
                <a:cubicBezTo>
                  <a:pt x="1810" y="1327"/>
                  <a:pt x="1777" y="1352"/>
                  <a:pt x="1755" y="1405"/>
                </a:cubicBezTo>
                <a:cubicBezTo>
                  <a:pt x="1731" y="1461"/>
                  <a:pt x="1649" y="1423"/>
                  <a:pt x="1609" y="1463"/>
                </a:cubicBezTo>
                <a:cubicBezTo>
                  <a:pt x="1365" y="1706"/>
                  <a:pt x="1346" y="1330"/>
                  <a:pt x="1354" y="1164"/>
                </a:cubicBezTo>
                <a:cubicBezTo>
                  <a:pt x="1359" y="1053"/>
                  <a:pt x="1298" y="1144"/>
                  <a:pt x="1254" y="1104"/>
                </a:cubicBezTo>
                <a:cubicBezTo>
                  <a:pt x="1236" y="1087"/>
                  <a:pt x="1251" y="1024"/>
                  <a:pt x="1245" y="1001"/>
                </a:cubicBezTo>
                <a:cubicBezTo>
                  <a:pt x="1235" y="964"/>
                  <a:pt x="1161" y="921"/>
                  <a:pt x="1133" y="921"/>
                </a:cubicBezTo>
                <a:cubicBezTo>
                  <a:pt x="1011" y="924"/>
                  <a:pt x="999" y="1044"/>
                  <a:pt x="950" y="1098"/>
                </a:cubicBezTo>
                <a:cubicBezTo>
                  <a:pt x="923" y="1128"/>
                  <a:pt x="970" y="1156"/>
                  <a:pt x="982" y="1178"/>
                </a:cubicBezTo>
                <a:cubicBezTo>
                  <a:pt x="1012" y="1236"/>
                  <a:pt x="954" y="1252"/>
                  <a:pt x="902" y="1236"/>
                </a:cubicBezTo>
                <a:cubicBezTo>
                  <a:pt x="851" y="1221"/>
                  <a:pt x="797" y="1219"/>
                  <a:pt x="768" y="1243"/>
                </a:cubicBezTo>
                <a:cubicBezTo>
                  <a:pt x="724" y="1278"/>
                  <a:pt x="764" y="1303"/>
                  <a:pt x="765" y="1337"/>
                </a:cubicBezTo>
                <a:cubicBezTo>
                  <a:pt x="770" y="1461"/>
                  <a:pt x="664" y="1369"/>
                  <a:pt x="653" y="1343"/>
                </a:cubicBezTo>
                <a:cubicBezTo>
                  <a:pt x="647" y="1328"/>
                  <a:pt x="620" y="1308"/>
                  <a:pt x="614" y="1319"/>
                </a:cubicBezTo>
                <a:cubicBezTo>
                  <a:pt x="584" y="1377"/>
                  <a:pt x="568" y="1335"/>
                  <a:pt x="559" y="1340"/>
                </a:cubicBezTo>
                <a:cubicBezTo>
                  <a:pt x="492" y="1382"/>
                  <a:pt x="443" y="1380"/>
                  <a:pt x="440" y="1431"/>
                </a:cubicBezTo>
                <a:cubicBezTo>
                  <a:pt x="402" y="1422"/>
                  <a:pt x="392" y="1465"/>
                  <a:pt x="353" y="1439"/>
                </a:cubicBezTo>
                <a:cubicBezTo>
                  <a:pt x="293" y="1397"/>
                  <a:pt x="256" y="1283"/>
                  <a:pt x="297" y="1212"/>
                </a:cubicBezTo>
                <a:cubicBezTo>
                  <a:pt x="349" y="1122"/>
                  <a:pt x="438" y="1038"/>
                  <a:pt x="327" y="961"/>
                </a:cubicBezTo>
                <a:cubicBezTo>
                  <a:pt x="242" y="900"/>
                  <a:pt x="321" y="729"/>
                  <a:pt x="204" y="726"/>
                </a:cubicBezTo>
                <a:cubicBezTo>
                  <a:pt x="170" y="726"/>
                  <a:pt x="126" y="733"/>
                  <a:pt x="110" y="696"/>
                </a:cubicBezTo>
                <a:cubicBezTo>
                  <a:pt x="88" y="646"/>
                  <a:pt x="28" y="671"/>
                  <a:pt x="1" y="621"/>
                </a:cubicBezTo>
                <a:cubicBezTo>
                  <a:pt x="25" y="575"/>
                  <a:pt x="0" y="497"/>
                  <a:pt x="87" y="502"/>
                </a:cubicBezTo>
                <a:cubicBezTo>
                  <a:pt x="167" y="507"/>
                  <a:pt x="366" y="581"/>
                  <a:pt x="334" y="446"/>
                </a:cubicBezTo>
                <a:cubicBezTo>
                  <a:pt x="331" y="431"/>
                  <a:pt x="326" y="413"/>
                  <a:pt x="348" y="409"/>
                </a:cubicBezTo>
                <a:cubicBezTo>
                  <a:pt x="383" y="399"/>
                  <a:pt x="361" y="370"/>
                  <a:pt x="374" y="381"/>
                </a:cubicBezTo>
                <a:cubicBezTo>
                  <a:pt x="364" y="369"/>
                  <a:pt x="357" y="354"/>
                  <a:pt x="354" y="339"/>
                </a:cubicBezTo>
                <a:cubicBezTo>
                  <a:pt x="368" y="339"/>
                  <a:pt x="382" y="340"/>
                  <a:pt x="396" y="342"/>
                </a:cubicBezTo>
                <a:cubicBezTo>
                  <a:pt x="375" y="298"/>
                  <a:pt x="321" y="345"/>
                  <a:pt x="289" y="310"/>
                </a:cubicBezTo>
                <a:cubicBezTo>
                  <a:pt x="344" y="252"/>
                  <a:pt x="427" y="318"/>
                  <a:pt x="491" y="292"/>
                </a:cubicBezTo>
                <a:cubicBezTo>
                  <a:pt x="461" y="269"/>
                  <a:pt x="491" y="253"/>
                  <a:pt x="469" y="219"/>
                </a:cubicBezTo>
                <a:cubicBezTo>
                  <a:pt x="451" y="190"/>
                  <a:pt x="421" y="115"/>
                  <a:pt x="467" y="9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6" name="꙱ Taiwan (Republic of China) (TW) (H)">
            <a:extLst>
              <a:ext uri="{FF2B5EF4-FFF2-40B4-BE49-F238E27FC236}">
                <a16:creationId xmlns:a16="http://schemas.microsoft.com/office/drawing/2014/main" id="{F4B24724-AC96-4C87-955E-089A32C14412}"/>
              </a:ext>
            </a:extLst>
          </p:cNvPr>
          <p:cNvSpPr>
            <a:spLocks noEditPoints="1"/>
          </p:cNvSpPr>
          <p:nvPr/>
        </p:nvSpPr>
        <p:spPr bwMode="auto">
          <a:xfrm>
            <a:off x="7388345" y="1637400"/>
            <a:ext cx="89630" cy="99190"/>
          </a:xfrm>
          <a:custGeom>
            <a:avLst/>
            <a:gdLst>
              <a:gd name="T0" fmla="*/ 35 w 1086"/>
              <a:gd name="T1" fmla="*/ 289 h 1212"/>
              <a:gd name="T2" fmla="*/ 0 w 1086"/>
              <a:gd name="T3" fmla="*/ 309 h 1212"/>
              <a:gd name="T4" fmla="*/ 59 w 1086"/>
              <a:gd name="T5" fmla="*/ 318 h 1212"/>
              <a:gd name="T6" fmla="*/ 35 w 1086"/>
              <a:gd name="T7" fmla="*/ 289 h 1212"/>
              <a:gd name="T8" fmla="*/ 620 w 1086"/>
              <a:gd name="T9" fmla="*/ 642 h 1212"/>
              <a:gd name="T10" fmla="*/ 634 w 1086"/>
              <a:gd name="T11" fmla="*/ 728 h 1212"/>
              <a:gd name="T12" fmla="*/ 640 w 1086"/>
              <a:gd name="T13" fmla="*/ 798 h 1212"/>
              <a:gd name="T14" fmla="*/ 721 w 1086"/>
              <a:gd name="T15" fmla="*/ 956 h 1212"/>
              <a:gd name="T16" fmla="*/ 857 w 1086"/>
              <a:gd name="T17" fmla="*/ 1087 h 1212"/>
              <a:gd name="T18" fmla="*/ 927 w 1086"/>
              <a:gd name="T19" fmla="*/ 1196 h 1212"/>
              <a:gd name="T20" fmla="*/ 977 w 1086"/>
              <a:gd name="T21" fmla="*/ 935 h 1212"/>
              <a:gd name="T22" fmla="*/ 1055 w 1086"/>
              <a:gd name="T23" fmla="*/ 510 h 1212"/>
              <a:gd name="T24" fmla="*/ 1044 w 1086"/>
              <a:gd name="T25" fmla="*/ 420 h 1212"/>
              <a:gd name="T26" fmla="*/ 1069 w 1086"/>
              <a:gd name="T27" fmla="*/ 352 h 1212"/>
              <a:gd name="T28" fmla="*/ 1054 w 1086"/>
              <a:gd name="T29" fmla="*/ 176 h 1212"/>
              <a:gd name="T30" fmla="*/ 1056 w 1086"/>
              <a:gd name="T31" fmla="*/ 90 h 1212"/>
              <a:gd name="T32" fmla="*/ 921 w 1086"/>
              <a:gd name="T33" fmla="*/ 23 h 1212"/>
              <a:gd name="T34" fmla="*/ 789 w 1086"/>
              <a:gd name="T35" fmla="*/ 122 h 1212"/>
              <a:gd name="T36" fmla="*/ 735 w 1086"/>
              <a:gd name="T37" fmla="*/ 254 h 1212"/>
              <a:gd name="T38" fmla="*/ 678 w 1086"/>
              <a:gd name="T39" fmla="*/ 408 h 1212"/>
              <a:gd name="T40" fmla="*/ 620 w 1086"/>
              <a:gd name="T41" fmla="*/ 642 h 1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86" h="1212">
                <a:moveTo>
                  <a:pt x="35" y="289"/>
                </a:moveTo>
                <a:cubicBezTo>
                  <a:pt x="25" y="298"/>
                  <a:pt x="13" y="305"/>
                  <a:pt x="0" y="309"/>
                </a:cubicBezTo>
                <a:cubicBezTo>
                  <a:pt x="18" y="321"/>
                  <a:pt x="38" y="323"/>
                  <a:pt x="59" y="318"/>
                </a:cubicBezTo>
                <a:cubicBezTo>
                  <a:pt x="52" y="308"/>
                  <a:pt x="44" y="298"/>
                  <a:pt x="35" y="289"/>
                </a:cubicBezTo>
                <a:close/>
                <a:moveTo>
                  <a:pt x="620" y="642"/>
                </a:moveTo>
                <a:cubicBezTo>
                  <a:pt x="628" y="672"/>
                  <a:pt x="644" y="696"/>
                  <a:pt x="634" y="728"/>
                </a:cubicBezTo>
                <a:cubicBezTo>
                  <a:pt x="626" y="753"/>
                  <a:pt x="618" y="776"/>
                  <a:pt x="640" y="798"/>
                </a:cubicBezTo>
                <a:cubicBezTo>
                  <a:pt x="681" y="838"/>
                  <a:pt x="695" y="904"/>
                  <a:pt x="721" y="956"/>
                </a:cubicBezTo>
                <a:cubicBezTo>
                  <a:pt x="752" y="1017"/>
                  <a:pt x="818" y="1035"/>
                  <a:pt x="857" y="1087"/>
                </a:cubicBezTo>
                <a:cubicBezTo>
                  <a:pt x="869" y="1104"/>
                  <a:pt x="896" y="1212"/>
                  <a:pt x="927" y="1196"/>
                </a:cubicBezTo>
                <a:cubicBezTo>
                  <a:pt x="995" y="1160"/>
                  <a:pt x="884" y="1069"/>
                  <a:pt x="977" y="935"/>
                </a:cubicBezTo>
                <a:cubicBezTo>
                  <a:pt x="1050" y="830"/>
                  <a:pt x="1063" y="634"/>
                  <a:pt x="1055" y="510"/>
                </a:cubicBezTo>
                <a:cubicBezTo>
                  <a:pt x="1053" y="484"/>
                  <a:pt x="1036" y="445"/>
                  <a:pt x="1044" y="420"/>
                </a:cubicBezTo>
                <a:cubicBezTo>
                  <a:pt x="1053" y="395"/>
                  <a:pt x="1066" y="380"/>
                  <a:pt x="1069" y="352"/>
                </a:cubicBezTo>
                <a:cubicBezTo>
                  <a:pt x="1076" y="287"/>
                  <a:pt x="1054" y="239"/>
                  <a:pt x="1054" y="176"/>
                </a:cubicBezTo>
                <a:cubicBezTo>
                  <a:pt x="1054" y="143"/>
                  <a:pt x="1086" y="117"/>
                  <a:pt x="1056" y="90"/>
                </a:cubicBezTo>
                <a:cubicBezTo>
                  <a:pt x="1038" y="74"/>
                  <a:pt x="945" y="0"/>
                  <a:pt x="921" y="23"/>
                </a:cubicBezTo>
                <a:cubicBezTo>
                  <a:pt x="884" y="61"/>
                  <a:pt x="810" y="70"/>
                  <a:pt x="789" y="122"/>
                </a:cubicBezTo>
                <a:cubicBezTo>
                  <a:pt x="767" y="176"/>
                  <a:pt x="773" y="208"/>
                  <a:pt x="735" y="254"/>
                </a:cubicBezTo>
                <a:cubicBezTo>
                  <a:pt x="700" y="296"/>
                  <a:pt x="692" y="357"/>
                  <a:pt x="678" y="408"/>
                </a:cubicBezTo>
                <a:cubicBezTo>
                  <a:pt x="657" y="483"/>
                  <a:pt x="602" y="560"/>
                  <a:pt x="620" y="64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7" name="꙱ Syria (Syrian Arab Republic) (SY) (H)">
            <a:extLst>
              <a:ext uri="{FF2B5EF4-FFF2-40B4-BE49-F238E27FC236}">
                <a16:creationId xmlns:a16="http://schemas.microsoft.com/office/drawing/2014/main" id="{9B26C9D7-5A67-4336-9C8F-63AE1C43B0CE}"/>
              </a:ext>
            </a:extLst>
          </p:cNvPr>
          <p:cNvSpPr>
            <a:spLocks/>
          </p:cNvSpPr>
          <p:nvPr/>
        </p:nvSpPr>
        <p:spPr bwMode="auto">
          <a:xfrm>
            <a:off x="5275486" y="1280079"/>
            <a:ext cx="158943" cy="151772"/>
          </a:xfrm>
          <a:custGeom>
            <a:avLst/>
            <a:gdLst>
              <a:gd name="T0" fmla="*/ 1365 w 1917"/>
              <a:gd name="T1" fmla="*/ 137 h 1837"/>
              <a:gd name="T2" fmla="*/ 1731 w 1917"/>
              <a:gd name="T3" fmla="*/ 108 h 1837"/>
              <a:gd name="T4" fmla="*/ 1890 w 1917"/>
              <a:gd name="T5" fmla="*/ 113 h 1837"/>
              <a:gd name="T6" fmla="*/ 1886 w 1917"/>
              <a:gd name="T7" fmla="*/ 119 h 1837"/>
              <a:gd name="T8" fmla="*/ 1773 w 1917"/>
              <a:gd name="T9" fmla="*/ 271 h 1837"/>
              <a:gd name="T10" fmla="*/ 1626 w 1917"/>
              <a:gd name="T11" fmla="*/ 344 h 1837"/>
              <a:gd name="T12" fmla="*/ 1658 w 1917"/>
              <a:gd name="T13" fmla="*/ 602 h 1837"/>
              <a:gd name="T14" fmla="*/ 1637 w 1917"/>
              <a:gd name="T15" fmla="*/ 722 h 1837"/>
              <a:gd name="T16" fmla="*/ 1471 w 1917"/>
              <a:gd name="T17" fmla="*/ 1170 h 1837"/>
              <a:gd name="T18" fmla="*/ 973 w 1917"/>
              <a:gd name="T19" fmla="*/ 1454 h 1837"/>
              <a:gd name="T20" fmla="*/ 663 w 1917"/>
              <a:gd name="T21" fmla="*/ 1656 h 1837"/>
              <a:gd name="T22" fmla="*/ 398 w 1917"/>
              <a:gd name="T23" fmla="*/ 1819 h 1837"/>
              <a:gd name="T24" fmla="*/ 167 w 1917"/>
              <a:gd name="T25" fmla="*/ 1714 h 1837"/>
              <a:gd name="T26" fmla="*/ 42 w 1917"/>
              <a:gd name="T27" fmla="*/ 1701 h 1837"/>
              <a:gd name="T28" fmla="*/ 31 w 1917"/>
              <a:gd name="T29" fmla="*/ 1492 h 1837"/>
              <a:gd name="T30" fmla="*/ 148 w 1917"/>
              <a:gd name="T31" fmla="*/ 1380 h 1837"/>
              <a:gd name="T32" fmla="*/ 237 w 1917"/>
              <a:gd name="T33" fmla="*/ 1291 h 1837"/>
              <a:gd name="T34" fmla="*/ 279 w 1917"/>
              <a:gd name="T35" fmla="*/ 1123 h 1837"/>
              <a:gd name="T36" fmla="*/ 245 w 1917"/>
              <a:gd name="T37" fmla="*/ 1063 h 1837"/>
              <a:gd name="T38" fmla="*/ 204 w 1917"/>
              <a:gd name="T39" fmla="*/ 1048 h 1837"/>
              <a:gd name="T40" fmla="*/ 179 w 1917"/>
              <a:gd name="T41" fmla="*/ 998 h 1837"/>
              <a:gd name="T42" fmla="*/ 91 w 1917"/>
              <a:gd name="T43" fmla="*/ 997 h 1837"/>
              <a:gd name="T44" fmla="*/ 56 w 1917"/>
              <a:gd name="T45" fmla="*/ 902 h 1837"/>
              <a:gd name="T46" fmla="*/ 38 w 1917"/>
              <a:gd name="T47" fmla="*/ 714 h 1837"/>
              <a:gd name="T48" fmla="*/ 28 w 1917"/>
              <a:gd name="T49" fmla="*/ 554 h 1837"/>
              <a:gd name="T50" fmla="*/ 103 w 1917"/>
              <a:gd name="T51" fmla="*/ 579 h 1837"/>
              <a:gd name="T52" fmla="*/ 146 w 1917"/>
              <a:gd name="T53" fmla="*/ 533 h 1837"/>
              <a:gd name="T54" fmla="*/ 162 w 1917"/>
              <a:gd name="T55" fmla="*/ 436 h 1837"/>
              <a:gd name="T56" fmla="*/ 251 w 1917"/>
              <a:gd name="T57" fmla="*/ 433 h 1837"/>
              <a:gd name="T58" fmla="*/ 206 w 1917"/>
              <a:gd name="T59" fmla="*/ 315 h 1837"/>
              <a:gd name="T60" fmla="*/ 297 w 1917"/>
              <a:gd name="T61" fmla="*/ 231 h 1837"/>
              <a:gd name="T62" fmla="*/ 402 w 1917"/>
              <a:gd name="T63" fmla="*/ 291 h 1837"/>
              <a:gd name="T64" fmla="*/ 723 w 1917"/>
              <a:gd name="T65" fmla="*/ 199 h 1837"/>
              <a:gd name="T66" fmla="*/ 1028 w 1917"/>
              <a:gd name="T67" fmla="*/ 268 h 1837"/>
              <a:gd name="T68" fmla="*/ 1365 w 1917"/>
              <a:gd name="T69" fmla="*/ 137 h 1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17" h="1837">
                <a:moveTo>
                  <a:pt x="1365" y="137"/>
                </a:moveTo>
                <a:cubicBezTo>
                  <a:pt x="1482" y="90"/>
                  <a:pt x="1611" y="155"/>
                  <a:pt x="1731" y="108"/>
                </a:cubicBezTo>
                <a:cubicBezTo>
                  <a:pt x="1789" y="85"/>
                  <a:pt x="1873" y="0"/>
                  <a:pt x="1890" y="113"/>
                </a:cubicBezTo>
                <a:cubicBezTo>
                  <a:pt x="1882" y="112"/>
                  <a:pt x="1879" y="112"/>
                  <a:pt x="1886" y="119"/>
                </a:cubicBezTo>
                <a:cubicBezTo>
                  <a:pt x="1917" y="154"/>
                  <a:pt x="1812" y="239"/>
                  <a:pt x="1773" y="271"/>
                </a:cubicBezTo>
                <a:cubicBezTo>
                  <a:pt x="1727" y="310"/>
                  <a:pt x="1671" y="309"/>
                  <a:pt x="1626" y="344"/>
                </a:cubicBezTo>
                <a:cubicBezTo>
                  <a:pt x="1548" y="405"/>
                  <a:pt x="1649" y="530"/>
                  <a:pt x="1658" y="602"/>
                </a:cubicBezTo>
                <a:cubicBezTo>
                  <a:pt x="1664" y="645"/>
                  <a:pt x="1645" y="684"/>
                  <a:pt x="1637" y="722"/>
                </a:cubicBezTo>
                <a:cubicBezTo>
                  <a:pt x="1597" y="939"/>
                  <a:pt x="1726" y="994"/>
                  <a:pt x="1471" y="1170"/>
                </a:cubicBezTo>
                <a:cubicBezTo>
                  <a:pt x="1311" y="1280"/>
                  <a:pt x="1153" y="1366"/>
                  <a:pt x="973" y="1454"/>
                </a:cubicBezTo>
                <a:cubicBezTo>
                  <a:pt x="864" y="1516"/>
                  <a:pt x="767" y="1587"/>
                  <a:pt x="663" y="1656"/>
                </a:cubicBezTo>
                <a:cubicBezTo>
                  <a:pt x="583" y="1709"/>
                  <a:pt x="495" y="1800"/>
                  <a:pt x="398" y="1819"/>
                </a:cubicBezTo>
                <a:cubicBezTo>
                  <a:pt x="303" y="1837"/>
                  <a:pt x="238" y="1763"/>
                  <a:pt x="167" y="1714"/>
                </a:cubicBezTo>
                <a:cubicBezTo>
                  <a:pt x="133" y="1690"/>
                  <a:pt x="67" y="1671"/>
                  <a:pt x="42" y="1701"/>
                </a:cubicBezTo>
                <a:cubicBezTo>
                  <a:pt x="42" y="1679"/>
                  <a:pt x="66" y="1521"/>
                  <a:pt x="31" y="1492"/>
                </a:cubicBezTo>
                <a:cubicBezTo>
                  <a:pt x="43" y="1462"/>
                  <a:pt x="117" y="1390"/>
                  <a:pt x="148" y="1380"/>
                </a:cubicBezTo>
                <a:cubicBezTo>
                  <a:pt x="78" y="1315"/>
                  <a:pt x="175" y="1272"/>
                  <a:pt x="237" y="1291"/>
                </a:cubicBezTo>
                <a:cubicBezTo>
                  <a:pt x="179" y="1220"/>
                  <a:pt x="324" y="1207"/>
                  <a:pt x="279" y="1123"/>
                </a:cubicBezTo>
                <a:cubicBezTo>
                  <a:pt x="257" y="1084"/>
                  <a:pt x="273" y="1090"/>
                  <a:pt x="245" y="1063"/>
                </a:cubicBezTo>
                <a:cubicBezTo>
                  <a:pt x="241" y="1059"/>
                  <a:pt x="203" y="1045"/>
                  <a:pt x="204" y="1048"/>
                </a:cubicBezTo>
                <a:cubicBezTo>
                  <a:pt x="196" y="1029"/>
                  <a:pt x="235" y="965"/>
                  <a:pt x="179" y="998"/>
                </a:cubicBezTo>
                <a:cubicBezTo>
                  <a:pt x="155" y="1013"/>
                  <a:pt x="117" y="1002"/>
                  <a:pt x="91" y="997"/>
                </a:cubicBezTo>
                <a:cubicBezTo>
                  <a:pt x="63" y="977"/>
                  <a:pt x="59" y="937"/>
                  <a:pt x="56" y="902"/>
                </a:cubicBezTo>
                <a:cubicBezTo>
                  <a:pt x="51" y="849"/>
                  <a:pt x="85" y="753"/>
                  <a:pt x="38" y="714"/>
                </a:cubicBezTo>
                <a:cubicBezTo>
                  <a:pt x="0" y="682"/>
                  <a:pt x="29" y="599"/>
                  <a:pt x="28" y="554"/>
                </a:cubicBezTo>
                <a:cubicBezTo>
                  <a:pt x="27" y="520"/>
                  <a:pt x="91" y="573"/>
                  <a:pt x="103" y="579"/>
                </a:cubicBezTo>
                <a:cubicBezTo>
                  <a:pt x="104" y="584"/>
                  <a:pt x="118" y="549"/>
                  <a:pt x="146" y="533"/>
                </a:cubicBezTo>
                <a:cubicBezTo>
                  <a:pt x="179" y="513"/>
                  <a:pt x="156" y="467"/>
                  <a:pt x="162" y="436"/>
                </a:cubicBezTo>
                <a:cubicBezTo>
                  <a:pt x="191" y="443"/>
                  <a:pt x="222" y="434"/>
                  <a:pt x="251" y="433"/>
                </a:cubicBezTo>
                <a:cubicBezTo>
                  <a:pt x="228" y="385"/>
                  <a:pt x="213" y="373"/>
                  <a:pt x="206" y="315"/>
                </a:cubicBezTo>
                <a:cubicBezTo>
                  <a:pt x="195" y="220"/>
                  <a:pt x="258" y="211"/>
                  <a:pt x="297" y="231"/>
                </a:cubicBezTo>
                <a:cubicBezTo>
                  <a:pt x="344" y="256"/>
                  <a:pt x="353" y="299"/>
                  <a:pt x="402" y="291"/>
                </a:cubicBezTo>
                <a:cubicBezTo>
                  <a:pt x="603" y="260"/>
                  <a:pt x="630" y="186"/>
                  <a:pt x="723" y="199"/>
                </a:cubicBezTo>
                <a:cubicBezTo>
                  <a:pt x="832" y="215"/>
                  <a:pt x="762" y="291"/>
                  <a:pt x="1028" y="268"/>
                </a:cubicBezTo>
                <a:cubicBezTo>
                  <a:pt x="1157" y="257"/>
                  <a:pt x="1248" y="184"/>
                  <a:pt x="1365" y="13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8" name="꙱ Switzerland (Swiss Confederation) (CH) (H)">
            <a:extLst>
              <a:ext uri="{FF2B5EF4-FFF2-40B4-BE49-F238E27FC236}">
                <a16:creationId xmlns:a16="http://schemas.microsoft.com/office/drawing/2014/main" id="{D80492AF-E45E-42C7-945A-F38EBAE21348}"/>
              </a:ext>
            </a:extLst>
          </p:cNvPr>
          <p:cNvSpPr>
            <a:spLocks/>
          </p:cNvSpPr>
          <p:nvPr/>
        </p:nvSpPr>
        <p:spPr bwMode="auto">
          <a:xfrm>
            <a:off x="4552477" y="980119"/>
            <a:ext cx="106360" cy="60948"/>
          </a:xfrm>
          <a:custGeom>
            <a:avLst/>
            <a:gdLst>
              <a:gd name="T0" fmla="*/ 481 w 1283"/>
              <a:gd name="T1" fmla="*/ 60 h 741"/>
              <a:gd name="T2" fmla="*/ 628 w 1283"/>
              <a:gd name="T3" fmla="*/ 71 h 741"/>
              <a:gd name="T4" fmla="*/ 740 w 1283"/>
              <a:gd name="T5" fmla="*/ 39 h 741"/>
              <a:gd name="T6" fmla="*/ 724 w 1283"/>
              <a:gd name="T7" fmla="*/ 4 h 741"/>
              <a:gd name="T8" fmla="*/ 751 w 1283"/>
              <a:gd name="T9" fmla="*/ 5 h 741"/>
              <a:gd name="T10" fmla="*/ 1014 w 1283"/>
              <a:gd name="T11" fmla="*/ 89 h 741"/>
              <a:gd name="T12" fmla="*/ 1010 w 1283"/>
              <a:gd name="T13" fmla="*/ 93 h 741"/>
              <a:gd name="T14" fmla="*/ 1001 w 1283"/>
              <a:gd name="T15" fmla="*/ 175 h 741"/>
              <a:gd name="T16" fmla="*/ 983 w 1283"/>
              <a:gd name="T17" fmla="*/ 250 h 741"/>
              <a:gd name="T18" fmla="*/ 1009 w 1283"/>
              <a:gd name="T19" fmla="*/ 247 h 741"/>
              <a:gd name="T20" fmla="*/ 1144 w 1283"/>
              <a:gd name="T21" fmla="*/ 319 h 741"/>
              <a:gd name="T22" fmla="*/ 1264 w 1283"/>
              <a:gd name="T23" fmla="*/ 313 h 741"/>
              <a:gd name="T24" fmla="*/ 1248 w 1283"/>
              <a:gd name="T25" fmla="*/ 357 h 741"/>
              <a:gd name="T26" fmla="*/ 1245 w 1283"/>
              <a:gd name="T27" fmla="*/ 429 h 741"/>
              <a:gd name="T28" fmla="*/ 1170 w 1283"/>
              <a:gd name="T29" fmla="*/ 403 h 741"/>
              <a:gd name="T30" fmla="*/ 1151 w 1283"/>
              <a:gd name="T31" fmla="*/ 470 h 741"/>
              <a:gd name="T32" fmla="*/ 1161 w 1283"/>
              <a:gd name="T33" fmla="*/ 541 h 741"/>
              <a:gd name="T34" fmla="*/ 1072 w 1283"/>
              <a:gd name="T35" fmla="*/ 490 h 741"/>
              <a:gd name="T36" fmla="*/ 976 w 1283"/>
              <a:gd name="T37" fmla="*/ 470 h 741"/>
              <a:gd name="T38" fmla="*/ 928 w 1283"/>
              <a:gd name="T39" fmla="*/ 458 h 741"/>
              <a:gd name="T40" fmla="*/ 885 w 1283"/>
              <a:gd name="T41" fmla="*/ 567 h 741"/>
              <a:gd name="T42" fmla="*/ 800 w 1283"/>
              <a:gd name="T43" fmla="*/ 624 h 741"/>
              <a:gd name="T44" fmla="*/ 736 w 1283"/>
              <a:gd name="T45" fmla="*/ 567 h 741"/>
              <a:gd name="T46" fmla="*/ 677 w 1283"/>
              <a:gd name="T47" fmla="*/ 460 h 741"/>
              <a:gd name="T48" fmla="*/ 597 w 1283"/>
              <a:gd name="T49" fmla="*/ 523 h 741"/>
              <a:gd name="T50" fmla="*/ 506 w 1283"/>
              <a:gd name="T51" fmla="*/ 635 h 741"/>
              <a:gd name="T52" fmla="*/ 411 w 1283"/>
              <a:gd name="T53" fmla="*/ 635 h 741"/>
              <a:gd name="T54" fmla="*/ 235 w 1283"/>
              <a:gd name="T55" fmla="*/ 526 h 741"/>
              <a:gd name="T56" fmla="*/ 157 w 1283"/>
              <a:gd name="T57" fmla="*/ 463 h 741"/>
              <a:gd name="T58" fmla="*/ 0 w 1283"/>
              <a:gd name="T59" fmla="*/ 570 h 741"/>
              <a:gd name="T60" fmla="*/ 30 w 1283"/>
              <a:gd name="T61" fmla="*/ 518 h 741"/>
              <a:gd name="T62" fmla="*/ 32 w 1283"/>
              <a:gd name="T63" fmla="*/ 445 h 741"/>
              <a:gd name="T64" fmla="*/ 113 w 1283"/>
              <a:gd name="T65" fmla="*/ 366 h 741"/>
              <a:gd name="T66" fmla="*/ 214 w 1283"/>
              <a:gd name="T67" fmla="*/ 249 h 741"/>
              <a:gd name="T68" fmla="*/ 311 w 1283"/>
              <a:gd name="T69" fmla="*/ 149 h 741"/>
              <a:gd name="T70" fmla="*/ 339 w 1283"/>
              <a:gd name="T71" fmla="*/ 102 h 741"/>
              <a:gd name="T72" fmla="*/ 449 w 1283"/>
              <a:gd name="T73" fmla="*/ 73 h 741"/>
              <a:gd name="T74" fmla="*/ 481 w 1283"/>
              <a:gd name="T75" fmla="*/ 60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3" h="741">
                <a:moveTo>
                  <a:pt x="481" y="60"/>
                </a:moveTo>
                <a:cubicBezTo>
                  <a:pt x="452" y="94"/>
                  <a:pt x="601" y="70"/>
                  <a:pt x="628" y="71"/>
                </a:cubicBezTo>
                <a:cubicBezTo>
                  <a:pt x="682" y="74"/>
                  <a:pt x="729" y="69"/>
                  <a:pt x="740" y="39"/>
                </a:cubicBezTo>
                <a:cubicBezTo>
                  <a:pt x="698" y="56"/>
                  <a:pt x="687" y="16"/>
                  <a:pt x="724" y="4"/>
                </a:cubicBezTo>
                <a:cubicBezTo>
                  <a:pt x="728" y="2"/>
                  <a:pt x="738" y="0"/>
                  <a:pt x="751" y="5"/>
                </a:cubicBezTo>
                <a:cubicBezTo>
                  <a:pt x="819" y="27"/>
                  <a:pt x="1000" y="84"/>
                  <a:pt x="1014" y="89"/>
                </a:cubicBezTo>
                <a:cubicBezTo>
                  <a:pt x="1014" y="92"/>
                  <a:pt x="1009" y="91"/>
                  <a:pt x="1010" y="93"/>
                </a:cubicBezTo>
                <a:cubicBezTo>
                  <a:pt x="1035" y="144"/>
                  <a:pt x="1013" y="151"/>
                  <a:pt x="1001" y="175"/>
                </a:cubicBezTo>
                <a:cubicBezTo>
                  <a:pt x="995" y="190"/>
                  <a:pt x="988" y="212"/>
                  <a:pt x="983" y="250"/>
                </a:cubicBezTo>
                <a:cubicBezTo>
                  <a:pt x="995" y="252"/>
                  <a:pt x="1003" y="251"/>
                  <a:pt x="1009" y="247"/>
                </a:cubicBezTo>
                <a:cubicBezTo>
                  <a:pt x="1070" y="248"/>
                  <a:pt x="1075" y="285"/>
                  <a:pt x="1144" y="319"/>
                </a:cubicBezTo>
                <a:cubicBezTo>
                  <a:pt x="1204" y="340"/>
                  <a:pt x="1232" y="223"/>
                  <a:pt x="1264" y="313"/>
                </a:cubicBezTo>
                <a:cubicBezTo>
                  <a:pt x="1260" y="328"/>
                  <a:pt x="1251" y="346"/>
                  <a:pt x="1248" y="357"/>
                </a:cubicBezTo>
                <a:cubicBezTo>
                  <a:pt x="1245" y="374"/>
                  <a:pt x="1283" y="426"/>
                  <a:pt x="1245" y="429"/>
                </a:cubicBezTo>
                <a:cubicBezTo>
                  <a:pt x="1218" y="430"/>
                  <a:pt x="1197" y="382"/>
                  <a:pt x="1170" y="403"/>
                </a:cubicBezTo>
                <a:cubicBezTo>
                  <a:pt x="1161" y="411"/>
                  <a:pt x="1122" y="446"/>
                  <a:pt x="1151" y="470"/>
                </a:cubicBezTo>
                <a:cubicBezTo>
                  <a:pt x="1185" y="486"/>
                  <a:pt x="1168" y="506"/>
                  <a:pt x="1161" y="541"/>
                </a:cubicBezTo>
                <a:cubicBezTo>
                  <a:pt x="1122" y="525"/>
                  <a:pt x="1120" y="481"/>
                  <a:pt x="1072" y="490"/>
                </a:cubicBezTo>
                <a:cubicBezTo>
                  <a:pt x="1025" y="503"/>
                  <a:pt x="1016" y="514"/>
                  <a:pt x="976" y="470"/>
                </a:cubicBezTo>
                <a:cubicBezTo>
                  <a:pt x="972" y="466"/>
                  <a:pt x="934" y="399"/>
                  <a:pt x="928" y="458"/>
                </a:cubicBezTo>
                <a:cubicBezTo>
                  <a:pt x="923" y="513"/>
                  <a:pt x="924" y="526"/>
                  <a:pt x="885" y="567"/>
                </a:cubicBezTo>
                <a:cubicBezTo>
                  <a:pt x="835" y="619"/>
                  <a:pt x="879" y="741"/>
                  <a:pt x="800" y="624"/>
                </a:cubicBezTo>
                <a:cubicBezTo>
                  <a:pt x="782" y="598"/>
                  <a:pt x="761" y="586"/>
                  <a:pt x="736" y="567"/>
                </a:cubicBezTo>
                <a:cubicBezTo>
                  <a:pt x="699" y="539"/>
                  <a:pt x="714" y="486"/>
                  <a:pt x="677" y="460"/>
                </a:cubicBezTo>
                <a:cubicBezTo>
                  <a:pt x="656" y="487"/>
                  <a:pt x="631" y="514"/>
                  <a:pt x="597" y="523"/>
                </a:cubicBezTo>
                <a:cubicBezTo>
                  <a:pt x="634" y="566"/>
                  <a:pt x="552" y="639"/>
                  <a:pt x="506" y="635"/>
                </a:cubicBezTo>
                <a:cubicBezTo>
                  <a:pt x="473" y="632"/>
                  <a:pt x="444" y="624"/>
                  <a:pt x="411" y="635"/>
                </a:cubicBezTo>
                <a:cubicBezTo>
                  <a:pt x="343" y="656"/>
                  <a:pt x="219" y="603"/>
                  <a:pt x="235" y="526"/>
                </a:cubicBezTo>
                <a:cubicBezTo>
                  <a:pt x="246" y="472"/>
                  <a:pt x="203" y="459"/>
                  <a:pt x="157" y="463"/>
                </a:cubicBezTo>
                <a:cubicBezTo>
                  <a:pt x="101" y="479"/>
                  <a:pt x="70" y="546"/>
                  <a:pt x="0" y="570"/>
                </a:cubicBezTo>
                <a:cubicBezTo>
                  <a:pt x="9" y="552"/>
                  <a:pt x="20" y="535"/>
                  <a:pt x="30" y="518"/>
                </a:cubicBezTo>
                <a:cubicBezTo>
                  <a:pt x="44" y="491"/>
                  <a:pt x="23" y="470"/>
                  <a:pt x="32" y="445"/>
                </a:cubicBezTo>
                <a:cubicBezTo>
                  <a:pt x="47" y="407"/>
                  <a:pt x="111" y="378"/>
                  <a:pt x="113" y="366"/>
                </a:cubicBezTo>
                <a:cubicBezTo>
                  <a:pt x="122" y="318"/>
                  <a:pt x="146" y="288"/>
                  <a:pt x="214" y="249"/>
                </a:cubicBezTo>
                <a:cubicBezTo>
                  <a:pt x="251" y="227"/>
                  <a:pt x="275" y="184"/>
                  <a:pt x="311" y="149"/>
                </a:cubicBezTo>
                <a:cubicBezTo>
                  <a:pt x="244" y="157"/>
                  <a:pt x="284" y="52"/>
                  <a:pt x="339" y="102"/>
                </a:cubicBezTo>
                <a:cubicBezTo>
                  <a:pt x="386" y="144"/>
                  <a:pt x="412" y="98"/>
                  <a:pt x="449" y="73"/>
                </a:cubicBezTo>
                <a:cubicBezTo>
                  <a:pt x="460" y="74"/>
                  <a:pt x="467" y="71"/>
                  <a:pt x="481" y="6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29" name="꙱ Sweden (Kingdom of Sweden) (SE) (H)">
            <a:extLst>
              <a:ext uri="{FF2B5EF4-FFF2-40B4-BE49-F238E27FC236}">
                <a16:creationId xmlns:a16="http://schemas.microsoft.com/office/drawing/2014/main" id="{1D5DA91A-2DB8-4155-BCE6-D5F4FA5C9323}"/>
              </a:ext>
            </a:extLst>
          </p:cNvPr>
          <p:cNvSpPr>
            <a:spLocks noEditPoints="1"/>
          </p:cNvSpPr>
          <p:nvPr/>
        </p:nvSpPr>
        <p:spPr bwMode="auto">
          <a:xfrm>
            <a:off x="4667203" y="402908"/>
            <a:ext cx="256937" cy="364492"/>
          </a:xfrm>
          <a:custGeom>
            <a:avLst/>
            <a:gdLst>
              <a:gd name="T0" fmla="*/ 200 w 3105"/>
              <a:gd name="T1" fmla="*/ 3456 h 4416"/>
              <a:gd name="T2" fmla="*/ 137 w 3105"/>
              <a:gd name="T3" fmla="*/ 3522 h 4416"/>
              <a:gd name="T4" fmla="*/ 1402 w 3105"/>
              <a:gd name="T5" fmla="*/ 4029 h 4416"/>
              <a:gd name="T6" fmla="*/ 1577 w 3105"/>
              <a:gd name="T7" fmla="*/ 3726 h 4416"/>
              <a:gd name="T8" fmla="*/ 1901 w 3105"/>
              <a:gd name="T9" fmla="*/ 3839 h 4416"/>
              <a:gd name="T10" fmla="*/ 1847 w 3105"/>
              <a:gd name="T11" fmla="*/ 3638 h 4416"/>
              <a:gd name="T12" fmla="*/ 1901 w 3105"/>
              <a:gd name="T13" fmla="*/ 3839 h 4416"/>
              <a:gd name="T14" fmla="*/ 1835 w 3105"/>
              <a:gd name="T15" fmla="*/ 2690 h 4416"/>
              <a:gd name="T16" fmla="*/ 1862 w 3105"/>
              <a:gd name="T17" fmla="*/ 3177 h 4416"/>
              <a:gd name="T18" fmla="*/ 1942 w 3105"/>
              <a:gd name="T19" fmla="*/ 3008 h 4416"/>
              <a:gd name="T20" fmla="*/ 2061 w 3105"/>
              <a:gd name="T21" fmla="*/ 3542 h 4416"/>
              <a:gd name="T22" fmla="*/ 2678 w 3105"/>
              <a:gd name="T23" fmla="*/ 1081 h 4416"/>
              <a:gd name="T24" fmla="*/ 1557 w 3105"/>
              <a:gd name="T25" fmla="*/ 2050 h 4416"/>
              <a:gd name="T26" fmla="*/ 51 w 3105"/>
              <a:gd name="T27" fmla="*/ 3148 h 4416"/>
              <a:gd name="T28" fmla="*/ 215 w 3105"/>
              <a:gd name="T29" fmla="*/ 2914 h 4416"/>
              <a:gd name="T30" fmla="*/ 340 w 3105"/>
              <a:gd name="T31" fmla="*/ 2512 h 4416"/>
              <a:gd name="T32" fmla="*/ 255 w 3105"/>
              <a:gd name="T33" fmla="*/ 1911 h 4416"/>
              <a:gd name="T34" fmla="*/ 268 w 3105"/>
              <a:gd name="T35" fmla="*/ 1706 h 4416"/>
              <a:gd name="T36" fmla="*/ 738 w 3105"/>
              <a:gd name="T37" fmla="*/ 1481 h 4416"/>
              <a:gd name="T38" fmla="*/ 809 w 3105"/>
              <a:gd name="T39" fmla="*/ 1157 h 4416"/>
              <a:gd name="T40" fmla="*/ 1019 w 3105"/>
              <a:gd name="T41" fmla="*/ 794 h 4416"/>
              <a:gd name="T42" fmla="*/ 1167 w 3105"/>
              <a:gd name="T43" fmla="*/ 496 h 4416"/>
              <a:gd name="T44" fmla="*/ 1616 w 3105"/>
              <a:gd name="T45" fmla="*/ 164 h 4416"/>
              <a:gd name="T46" fmla="*/ 2037 w 3105"/>
              <a:gd name="T47" fmla="*/ 155 h 4416"/>
              <a:gd name="T48" fmla="*/ 2171 w 3105"/>
              <a:gd name="T49" fmla="*/ 6 h 4416"/>
              <a:gd name="T50" fmla="*/ 2729 w 3105"/>
              <a:gd name="T51" fmla="*/ 217 h 4416"/>
              <a:gd name="T52" fmla="*/ 2870 w 3105"/>
              <a:gd name="T53" fmla="*/ 374 h 4416"/>
              <a:gd name="T54" fmla="*/ 2919 w 3105"/>
              <a:gd name="T55" fmla="*/ 562 h 4416"/>
              <a:gd name="T56" fmla="*/ 3105 w 3105"/>
              <a:gd name="T57" fmla="*/ 992 h 4416"/>
              <a:gd name="T58" fmla="*/ 2765 w 3105"/>
              <a:gd name="T59" fmla="*/ 980 h 4416"/>
              <a:gd name="T60" fmla="*/ 2610 w 3105"/>
              <a:gd name="T61" fmla="*/ 1057 h 4416"/>
              <a:gd name="T62" fmla="*/ 2483 w 3105"/>
              <a:gd name="T63" fmla="*/ 1129 h 4416"/>
              <a:gd name="T64" fmla="*/ 2453 w 3105"/>
              <a:gd name="T65" fmla="*/ 1327 h 4416"/>
              <a:gd name="T66" fmla="*/ 2266 w 3105"/>
              <a:gd name="T67" fmla="*/ 1669 h 4416"/>
              <a:gd name="T68" fmla="*/ 2055 w 3105"/>
              <a:gd name="T69" fmla="*/ 1710 h 4416"/>
              <a:gd name="T70" fmla="*/ 1758 w 3105"/>
              <a:gd name="T71" fmla="*/ 1880 h 4416"/>
              <a:gd name="T72" fmla="*/ 1705 w 3105"/>
              <a:gd name="T73" fmla="*/ 1945 h 4416"/>
              <a:gd name="T74" fmla="*/ 1688 w 3105"/>
              <a:gd name="T75" fmla="*/ 1972 h 4416"/>
              <a:gd name="T76" fmla="*/ 1562 w 3105"/>
              <a:gd name="T77" fmla="*/ 2218 h 4416"/>
              <a:gd name="T78" fmla="*/ 1535 w 3105"/>
              <a:gd name="T79" fmla="*/ 2328 h 4416"/>
              <a:gd name="T80" fmla="*/ 1521 w 3105"/>
              <a:gd name="T81" fmla="*/ 2494 h 4416"/>
              <a:gd name="T82" fmla="*/ 1637 w 3105"/>
              <a:gd name="T83" fmla="*/ 2645 h 4416"/>
              <a:gd name="T84" fmla="*/ 1942 w 3105"/>
              <a:gd name="T85" fmla="*/ 2815 h 4416"/>
              <a:gd name="T86" fmla="*/ 1913 w 3105"/>
              <a:gd name="T87" fmla="*/ 2996 h 4416"/>
              <a:gd name="T88" fmla="*/ 1886 w 3105"/>
              <a:gd name="T89" fmla="*/ 3041 h 4416"/>
              <a:gd name="T90" fmla="*/ 1889 w 3105"/>
              <a:gd name="T91" fmla="*/ 3130 h 4416"/>
              <a:gd name="T92" fmla="*/ 1675 w 3105"/>
              <a:gd name="T93" fmla="*/ 3156 h 4416"/>
              <a:gd name="T94" fmla="*/ 1639 w 3105"/>
              <a:gd name="T95" fmla="*/ 3225 h 4416"/>
              <a:gd name="T96" fmla="*/ 1562 w 3105"/>
              <a:gd name="T97" fmla="*/ 3293 h 4416"/>
              <a:gd name="T98" fmla="*/ 1378 w 3105"/>
              <a:gd name="T99" fmla="*/ 3355 h 4416"/>
              <a:gd name="T100" fmla="*/ 1405 w 3105"/>
              <a:gd name="T101" fmla="*/ 3542 h 4416"/>
              <a:gd name="T102" fmla="*/ 1387 w 3105"/>
              <a:gd name="T103" fmla="*/ 3942 h 4416"/>
              <a:gd name="T104" fmla="*/ 983 w 3105"/>
              <a:gd name="T105" fmla="*/ 4169 h 4416"/>
              <a:gd name="T106" fmla="*/ 751 w 3105"/>
              <a:gd name="T107" fmla="*/ 4370 h 4416"/>
              <a:gd name="T108" fmla="*/ 401 w 3105"/>
              <a:gd name="T109" fmla="*/ 4080 h 4416"/>
              <a:gd name="T110" fmla="*/ 306 w 3105"/>
              <a:gd name="T111" fmla="*/ 3772 h 4416"/>
              <a:gd name="T112" fmla="*/ 217 w 3105"/>
              <a:gd name="T113" fmla="*/ 3575 h 4416"/>
              <a:gd name="T114" fmla="*/ 173 w 3105"/>
              <a:gd name="T115" fmla="*/ 3364 h 4416"/>
              <a:gd name="T116" fmla="*/ 51 w 3105"/>
              <a:gd name="T117" fmla="*/ 3148 h 4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05" h="4416">
                <a:moveTo>
                  <a:pt x="170" y="3427"/>
                </a:moveTo>
                <a:cubicBezTo>
                  <a:pt x="150" y="3437"/>
                  <a:pt x="130" y="3446"/>
                  <a:pt x="110" y="3456"/>
                </a:cubicBezTo>
                <a:cubicBezTo>
                  <a:pt x="127" y="3479"/>
                  <a:pt x="187" y="3490"/>
                  <a:pt x="200" y="3456"/>
                </a:cubicBezTo>
                <a:cubicBezTo>
                  <a:pt x="209" y="3434"/>
                  <a:pt x="189" y="3398"/>
                  <a:pt x="170" y="3427"/>
                </a:cubicBezTo>
                <a:close/>
                <a:moveTo>
                  <a:pt x="155" y="3492"/>
                </a:moveTo>
                <a:cubicBezTo>
                  <a:pt x="149" y="3502"/>
                  <a:pt x="143" y="3512"/>
                  <a:pt x="137" y="3522"/>
                </a:cubicBezTo>
                <a:cubicBezTo>
                  <a:pt x="162" y="3525"/>
                  <a:pt x="183" y="3512"/>
                  <a:pt x="194" y="3489"/>
                </a:cubicBezTo>
                <a:cubicBezTo>
                  <a:pt x="181" y="3490"/>
                  <a:pt x="168" y="3491"/>
                  <a:pt x="155" y="3492"/>
                </a:cubicBezTo>
                <a:close/>
                <a:moveTo>
                  <a:pt x="1402" y="4029"/>
                </a:moveTo>
                <a:cubicBezTo>
                  <a:pt x="1407" y="4048"/>
                  <a:pt x="1409" y="4067"/>
                  <a:pt x="1408" y="4086"/>
                </a:cubicBezTo>
                <a:cubicBezTo>
                  <a:pt x="1457" y="4075"/>
                  <a:pt x="1478" y="3981"/>
                  <a:pt x="1490" y="3941"/>
                </a:cubicBezTo>
                <a:cubicBezTo>
                  <a:pt x="1511" y="3866"/>
                  <a:pt x="1548" y="3799"/>
                  <a:pt x="1577" y="3726"/>
                </a:cubicBezTo>
                <a:cubicBezTo>
                  <a:pt x="1528" y="3725"/>
                  <a:pt x="1514" y="3815"/>
                  <a:pt x="1495" y="3847"/>
                </a:cubicBezTo>
                <a:cubicBezTo>
                  <a:pt x="1459" y="3903"/>
                  <a:pt x="1385" y="3951"/>
                  <a:pt x="1402" y="4029"/>
                </a:cubicBezTo>
                <a:close/>
                <a:moveTo>
                  <a:pt x="1901" y="3839"/>
                </a:moveTo>
                <a:cubicBezTo>
                  <a:pt x="1888" y="3806"/>
                  <a:pt x="2003" y="3712"/>
                  <a:pt x="2028" y="3694"/>
                </a:cubicBezTo>
                <a:cubicBezTo>
                  <a:pt x="1915" y="3683"/>
                  <a:pt x="2164" y="3507"/>
                  <a:pt x="1980" y="3545"/>
                </a:cubicBezTo>
                <a:cubicBezTo>
                  <a:pt x="1929" y="3556"/>
                  <a:pt x="1881" y="3599"/>
                  <a:pt x="1847" y="3638"/>
                </a:cubicBezTo>
                <a:cubicBezTo>
                  <a:pt x="1817" y="3673"/>
                  <a:pt x="1830" y="3801"/>
                  <a:pt x="1883" y="3810"/>
                </a:cubicBezTo>
                <a:cubicBezTo>
                  <a:pt x="1866" y="3828"/>
                  <a:pt x="1852" y="3849"/>
                  <a:pt x="1841" y="3872"/>
                </a:cubicBezTo>
                <a:cubicBezTo>
                  <a:pt x="1868" y="3877"/>
                  <a:pt x="1889" y="3861"/>
                  <a:pt x="1901" y="3839"/>
                </a:cubicBezTo>
                <a:close/>
                <a:moveTo>
                  <a:pt x="1844" y="2723"/>
                </a:moveTo>
                <a:cubicBezTo>
                  <a:pt x="1857" y="2737"/>
                  <a:pt x="1873" y="2743"/>
                  <a:pt x="1892" y="2741"/>
                </a:cubicBezTo>
                <a:cubicBezTo>
                  <a:pt x="1878" y="2719"/>
                  <a:pt x="1859" y="2701"/>
                  <a:pt x="1835" y="2690"/>
                </a:cubicBezTo>
                <a:cubicBezTo>
                  <a:pt x="1838" y="2701"/>
                  <a:pt x="1841" y="2712"/>
                  <a:pt x="1844" y="2723"/>
                </a:cubicBezTo>
                <a:close/>
                <a:moveTo>
                  <a:pt x="1883" y="3148"/>
                </a:moveTo>
                <a:cubicBezTo>
                  <a:pt x="1876" y="3157"/>
                  <a:pt x="1869" y="3167"/>
                  <a:pt x="1862" y="3177"/>
                </a:cubicBezTo>
                <a:cubicBezTo>
                  <a:pt x="1882" y="3170"/>
                  <a:pt x="1883" y="3166"/>
                  <a:pt x="1883" y="3148"/>
                </a:cubicBezTo>
                <a:close/>
                <a:moveTo>
                  <a:pt x="1913" y="3026"/>
                </a:moveTo>
                <a:cubicBezTo>
                  <a:pt x="1922" y="3020"/>
                  <a:pt x="1932" y="3014"/>
                  <a:pt x="1942" y="3008"/>
                </a:cubicBezTo>
                <a:cubicBezTo>
                  <a:pt x="1918" y="2998"/>
                  <a:pt x="1902" y="3009"/>
                  <a:pt x="1901" y="3035"/>
                </a:cubicBezTo>
                <a:cubicBezTo>
                  <a:pt x="1905" y="3032"/>
                  <a:pt x="1909" y="3029"/>
                  <a:pt x="1913" y="3026"/>
                </a:cubicBezTo>
                <a:close/>
                <a:moveTo>
                  <a:pt x="2061" y="3542"/>
                </a:moveTo>
                <a:cubicBezTo>
                  <a:pt x="2083" y="3551"/>
                  <a:pt x="2103" y="3547"/>
                  <a:pt x="2120" y="3531"/>
                </a:cubicBezTo>
                <a:cubicBezTo>
                  <a:pt x="2099" y="3504"/>
                  <a:pt x="2072" y="3513"/>
                  <a:pt x="2061" y="3542"/>
                </a:cubicBezTo>
                <a:close/>
                <a:moveTo>
                  <a:pt x="2678" y="1081"/>
                </a:moveTo>
                <a:cubicBezTo>
                  <a:pt x="2668" y="1080"/>
                  <a:pt x="2659" y="1079"/>
                  <a:pt x="2649" y="1078"/>
                </a:cubicBezTo>
                <a:cubicBezTo>
                  <a:pt x="2668" y="1094"/>
                  <a:pt x="2664" y="1088"/>
                  <a:pt x="2678" y="1081"/>
                </a:cubicBezTo>
                <a:close/>
                <a:moveTo>
                  <a:pt x="1557" y="2050"/>
                </a:moveTo>
                <a:cubicBezTo>
                  <a:pt x="1565" y="2065"/>
                  <a:pt x="1573" y="2059"/>
                  <a:pt x="1562" y="2082"/>
                </a:cubicBezTo>
                <a:cubicBezTo>
                  <a:pt x="1560" y="2071"/>
                  <a:pt x="1560" y="2060"/>
                  <a:pt x="1557" y="2050"/>
                </a:cubicBezTo>
                <a:close/>
                <a:moveTo>
                  <a:pt x="51" y="3148"/>
                </a:moveTo>
                <a:cubicBezTo>
                  <a:pt x="95" y="3140"/>
                  <a:pt x="108" y="3222"/>
                  <a:pt x="139" y="3214"/>
                </a:cubicBezTo>
                <a:cubicBezTo>
                  <a:pt x="189" y="3200"/>
                  <a:pt x="202" y="3086"/>
                  <a:pt x="186" y="3050"/>
                </a:cubicBezTo>
                <a:cubicBezTo>
                  <a:pt x="156" y="2984"/>
                  <a:pt x="225" y="2970"/>
                  <a:pt x="215" y="2914"/>
                </a:cubicBezTo>
                <a:cubicBezTo>
                  <a:pt x="201" y="2834"/>
                  <a:pt x="345" y="2887"/>
                  <a:pt x="363" y="2804"/>
                </a:cubicBezTo>
                <a:cubicBezTo>
                  <a:pt x="376" y="2742"/>
                  <a:pt x="395" y="2700"/>
                  <a:pt x="357" y="2645"/>
                </a:cubicBezTo>
                <a:cubicBezTo>
                  <a:pt x="334" y="2614"/>
                  <a:pt x="278" y="2538"/>
                  <a:pt x="340" y="2512"/>
                </a:cubicBezTo>
                <a:cubicBezTo>
                  <a:pt x="402" y="2486"/>
                  <a:pt x="421" y="2513"/>
                  <a:pt x="444" y="2429"/>
                </a:cubicBezTo>
                <a:cubicBezTo>
                  <a:pt x="469" y="2327"/>
                  <a:pt x="229" y="2391"/>
                  <a:pt x="284" y="2203"/>
                </a:cubicBezTo>
                <a:cubicBezTo>
                  <a:pt x="320" y="2051"/>
                  <a:pt x="218" y="1975"/>
                  <a:pt x="255" y="1911"/>
                </a:cubicBezTo>
                <a:cubicBezTo>
                  <a:pt x="268" y="1888"/>
                  <a:pt x="284" y="1892"/>
                  <a:pt x="277" y="1869"/>
                </a:cubicBezTo>
                <a:cubicBezTo>
                  <a:pt x="267" y="1841"/>
                  <a:pt x="245" y="1824"/>
                  <a:pt x="240" y="1793"/>
                </a:cubicBezTo>
                <a:cubicBezTo>
                  <a:pt x="234" y="1755"/>
                  <a:pt x="270" y="1735"/>
                  <a:pt x="268" y="1706"/>
                </a:cubicBezTo>
                <a:cubicBezTo>
                  <a:pt x="264" y="1651"/>
                  <a:pt x="353" y="1604"/>
                  <a:pt x="381" y="1585"/>
                </a:cubicBezTo>
                <a:cubicBezTo>
                  <a:pt x="455" y="1523"/>
                  <a:pt x="526" y="1531"/>
                  <a:pt x="607" y="1543"/>
                </a:cubicBezTo>
                <a:cubicBezTo>
                  <a:pt x="659" y="1551"/>
                  <a:pt x="752" y="1553"/>
                  <a:pt x="738" y="1481"/>
                </a:cubicBezTo>
                <a:cubicBezTo>
                  <a:pt x="724" y="1408"/>
                  <a:pt x="647" y="1401"/>
                  <a:pt x="615" y="1378"/>
                </a:cubicBezTo>
                <a:cubicBezTo>
                  <a:pt x="643" y="1343"/>
                  <a:pt x="676" y="1311"/>
                  <a:pt x="708" y="1279"/>
                </a:cubicBezTo>
                <a:cubicBezTo>
                  <a:pt x="737" y="1250"/>
                  <a:pt x="775" y="1175"/>
                  <a:pt x="809" y="1157"/>
                </a:cubicBezTo>
                <a:cubicBezTo>
                  <a:pt x="851" y="1134"/>
                  <a:pt x="823" y="926"/>
                  <a:pt x="814" y="894"/>
                </a:cubicBezTo>
                <a:cubicBezTo>
                  <a:pt x="879" y="897"/>
                  <a:pt x="965" y="892"/>
                  <a:pt x="1021" y="856"/>
                </a:cubicBezTo>
                <a:cubicBezTo>
                  <a:pt x="1048" y="839"/>
                  <a:pt x="1022" y="814"/>
                  <a:pt x="1019" y="794"/>
                </a:cubicBezTo>
                <a:cubicBezTo>
                  <a:pt x="1015" y="773"/>
                  <a:pt x="1055" y="765"/>
                  <a:pt x="1068" y="753"/>
                </a:cubicBezTo>
                <a:cubicBezTo>
                  <a:pt x="1120" y="697"/>
                  <a:pt x="1174" y="659"/>
                  <a:pt x="1232" y="611"/>
                </a:cubicBezTo>
                <a:cubicBezTo>
                  <a:pt x="1281" y="572"/>
                  <a:pt x="1188" y="515"/>
                  <a:pt x="1167" y="496"/>
                </a:cubicBezTo>
                <a:cubicBezTo>
                  <a:pt x="1321" y="426"/>
                  <a:pt x="1304" y="259"/>
                  <a:pt x="1537" y="312"/>
                </a:cubicBezTo>
                <a:cubicBezTo>
                  <a:pt x="1568" y="319"/>
                  <a:pt x="1635" y="297"/>
                  <a:pt x="1631" y="256"/>
                </a:cubicBezTo>
                <a:cubicBezTo>
                  <a:pt x="1628" y="230"/>
                  <a:pt x="1604" y="191"/>
                  <a:pt x="1616" y="164"/>
                </a:cubicBezTo>
                <a:cubicBezTo>
                  <a:pt x="1630" y="129"/>
                  <a:pt x="1738" y="171"/>
                  <a:pt x="1763" y="167"/>
                </a:cubicBezTo>
                <a:cubicBezTo>
                  <a:pt x="1825" y="155"/>
                  <a:pt x="2007" y="238"/>
                  <a:pt x="2099" y="176"/>
                </a:cubicBezTo>
                <a:cubicBezTo>
                  <a:pt x="2079" y="167"/>
                  <a:pt x="2059" y="160"/>
                  <a:pt x="2037" y="155"/>
                </a:cubicBezTo>
                <a:cubicBezTo>
                  <a:pt x="2088" y="124"/>
                  <a:pt x="2158" y="54"/>
                  <a:pt x="2070" y="18"/>
                </a:cubicBezTo>
                <a:cubicBezTo>
                  <a:pt x="2102" y="1"/>
                  <a:pt x="2138" y="0"/>
                  <a:pt x="2172" y="5"/>
                </a:cubicBezTo>
                <a:lnTo>
                  <a:pt x="2171" y="6"/>
                </a:lnTo>
                <a:cubicBezTo>
                  <a:pt x="2265" y="17"/>
                  <a:pt x="2355" y="97"/>
                  <a:pt x="2443" y="132"/>
                </a:cubicBezTo>
                <a:cubicBezTo>
                  <a:pt x="2500" y="155"/>
                  <a:pt x="2565" y="184"/>
                  <a:pt x="2626" y="197"/>
                </a:cubicBezTo>
                <a:cubicBezTo>
                  <a:pt x="2660" y="204"/>
                  <a:pt x="2696" y="204"/>
                  <a:pt x="2729" y="217"/>
                </a:cubicBezTo>
                <a:cubicBezTo>
                  <a:pt x="2762" y="230"/>
                  <a:pt x="2764" y="261"/>
                  <a:pt x="2790" y="276"/>
                </a:cubicBezTo>
                <a:cubicBezTo>
                  <a:pt x="2816" y="291"/>
                  <a:pt x="2898" y="310"/>
                  <a:pt x="2904" y="348"/>
                </a:cubicBezTo>
                <a:cubicBezTo>
                  <a:pt x="2906" y="358"/>
                  <a:pt x="2867" y="355"/>
                  <a:pt x="2870" y="374"/>
                </a:cubicBezTo>
                <a:cubicBezTo>
                  <a:pt x="2873" y="393"/>
                  <a:pt x="2872" y="413"/>
                  <a:pt x="2873" y="433"/>
                </a:cubicBezTo>
                <a:cubicBezTo>
                  <a:pt x="2877" y="494"/>
                  <a:pt x="2900" y="478"/>
                  <a:pt x="2939" y="494"/>
                </a:cubicBezTo>
                <a:cubicBezTo>
                  <a:pt x="2972" y="506"/>
                  <a:pt x="2926" y="547"/>
                  <a:pt x="2919" y="562"/>
                </a:cubicBezTo>
                <a:cubicBezTo>
                  <a:pt x="2908" y="585"/>
                  <a:pt x="2963" y="625"/>
                  <a:pt x="2978" y="638"/>
                </a:cubicBezTo>
                <a:cubicBezTo>
                  <a:pt x="3067" y="714"/>
                  <a:pt x="2917" y="804"/>
                  <a:pt x="2978" y="864"/>
                </a:cubicBezTo>
                <a:cubicBezTo>
                  <a:pt x="3028" y="905"/>
                  <a:pt x="3071" y="947"/>
                  <a:pt x="3105" y="992"/>
                </a:cubicBezTo>
                <a:cubicBezTo>
                  <a:pt x="3038" y="1001"/>
                  <a:pt x="2923" y="1038"/>
                  <a:pt x="2866" y="986"/>
                </a:cubicBezTo>
                <a:cubicBezTo>
                  <a:pt x="2875" y="995"/>
                  <a:pt x="2884" y="1005"/>
                  <a:pt x="2892" y="1016"/>
                </a:cubicBezTo>
                <a:cubicBezTo>
                  <a:pt x="2844" y="1016"/>
                  <a:pt x="2805" y="1005"/>
                  <a:pt x="2765" y="980"/>
                </a:cubicBezTo>
                <a:cubicBezTo>
                  <a:pt x="2757" y="1061"/>
                  <a:pt x="2683" y="943"/>
                  <a:pt x="2667" y="1001"/>
                </a:cubicBezTo>
                <a:cubicBezTo>
                  <a:pt x="2659" y="1028"/>
                  <a:pt x="2692" y="1056"/>
                  <a:pt x="2696" y="1081"/>
                </a:cubicBezTo>
                <a:cubicBezTo>
                  <a:pt x="2666" y="1080"/>
                  <a:pt x="2637" y="1069"/>
                  <a:pt x="2610" y="1057"/>
                </a:cubicBezTo>
                <a:cubicBezTo>
                  <a:pt x="2621" y="1064"/>
                  <a:pt x="2632" y="1070"/>
                  <a:pt x="2643" y="1075"/>
                </a:cubicBezTo>
                <a:cubicBezTo>
                  <a:pt x="2623" y="1089"/>
                  <a:pt x="2604" y="1089"/>
                  <a:pt x="2574" y="1084"/>
                </a:cubicBezTo>
                <a:cubicBezTo>
                  <a:pt x="2671" y="1112"/>
                  <a:pt x="2501" y="1126"/>
                  <a:pt x="2483" y="1129"/>
                </a:cubicBezTo>
                <a:cubicBezTo>
                  <a:pt x="2502" y="1162"/>
                  <a:pt x="2551" y="1175"/>
                  <a:pt x="2509" y="1230"/>
                </a:cubicBezTo>
                <a:cubicBezTo>
                  <a:pt x="2495" y="1248"/>
                  <a:pt x="2415" y="1304"/>
                  <a:pt x="2391" y="1292"/>
                </a:cubicBezTo>
                <a:cubicBezTo>
                  <a:pt x="2407" y="1311"/>
                  <a:pt x="2428" y="1323"/>
                  <a:pt x="2453" y="1327"/>
                </a:cubicBezTo>
                <a:cubicBezTo>
                  <a:pt x="2369" y="1345"/>
                  <a:pt x="2522" y="1398"/>
                  <a:pt x="2539" y="1425"/>
                </a:cubicBezTo>
                <a:cubicBezTo>
                  <a:pt x="2481" y="1453"/>
                  <a:pt x="2399" y="1486"/>
                  <a:pt x="2376" y="1552"/>
                </a:cubicBezTo>
                <a:cubicBezTo>
                  <a:pt x="2363" y="1591"/>
                  <a:pt x="2257" y="1635"/>
                  <a:pt x="2266" y="1669"/>
                </a:cubicBezTo>
                <a:cubicBezTo>
                  <a:pt x="2259" y="1658"/>
                  <a:pt x="2252" y="1647"/>
                  <a:pt x="2245" y="1636"/>
                </a:cubicBezTo>
                <a:cubicBezTo>
                  <a:pt x="2230" y="1675"/>
                  <a:pt x="2177" y="1688"/>
                  <a:pt x="2141" y="1694"/>
                </a:cubicBezTo>
                <a:cubicBezTo>
                  <a:pt x="2102" y="1701"/>
                  <a:pt x="2091" y="1778"/>
                  <a:pt x="2055" y="1710"/>
                </a:cubicBezTo>
                <a:cubicBezTo>
                  <a:pt x="2065" y="1760"/>
                  <a:pt x="2053" y="1733"/>
                  <a:pt x="2019" y="1735"/>
                </a:cubicBezTo>
                <a:cubicBezTo>
                  <a:pt x="2000" y="1735"/>
                  <a:pt x="1984" y="1780"/>
                  <a:pt x="1966" y="1792"/>
                </a:cubicBezTo>
                <a:cubicBezTo>
                  <a:pt x="1904" y="1836"/>
                  <a:pt x="1824" y="1830"/>
                  <a:pt x="1758" y="1880"/>
                </a:cubicBezTo>
                <a:cubicBezTo>
                  <a:pt x="1779" y="1882"/>
                  <a:pt x="1799" y="1883"/>
                  <a:pt x="1820" y="1883"/>
                </a:cubicBezTo>
                <a:cubicBezTo>
                  <a:pt x="1821" y="1916"/>
                  <a:pt x="1794" y="1938"/>
                  <a:pt x="1763" y="1922"/>
                </a:cubicBezTo>
                <a:cubicBezTo>
                  <a:pt x="1746" y="1914"/>
                  <a:pt x="1736" y="1960"/>
                  <a:pt x="1705" y="1945"/>
                </a:cubicBezTo>
                <a:cubicBezTo>
                  <a:pt x="1780" y="1937"/>
                  <a:pt x="1688" y="1930"/>
                  <a:pt x="1675" y="1933"/>
                </a:cubicBezTo>
                <a:cubicBezTo>
                  <a:pt x="1682" y="1900"/>
                  <a:pt x="1639" y="1885"/>
                  <a:pt x="1636" y="1853"/>
                </a:cubicBezTo>
                <a:cubicBezTo>
                  <a:pt x="1626" y="1901"/>
                  <a:pt x="1681" y="1928"/>
                  <a:pt x="1688" y="1972"/>
                </a:cubicBezTo>
                <a:cubicBezTo>
                  <a:pt x="1698" y="2039"/>
                  <a:pt x="1607" y="2084"/>
                  <a:pt x="1562" y="2031"/>
                </a:cubicBezTo>
                <a:cubicBezTo>
                  <a:pt x="1539" y="2084"/>
                  <a:pt x="1569" y="2122"/>
                  <a:pt x="1624" y="2126"/>
                </a:cubicBezTo>
                <a:cubicBezTo>
                  <a:pt x="1588" y="2131"/>
                  <a:pt x="1569" y="2189"/>
                  <a:pt x="1562" y="2218"/>
                </a:cubicBezTo>
                <a:cubicBezTo>
                  <a:pt x="1552" y="2263"/>
                  <a:pt x="1610" y="2286"/>
                  <a:pt x="1595" y="2325"/>
                </a:cubicBezTo>
                <a:cubicBezTo>
                  <a:pt x="1571" y="2301"/>
                  <a:pt x="1538" y="2283"/>
                  <a:pt x="1503" y="2292"/>
                </a:cubicBezTo>
                <a:cubicBezTo>
                  <a:pt x="1615" y="2318"/>
                  <a:pt x="1439" y="2309"/>
                  <a:pt x="1535" y="2328"/>
                </a:cubicBezTo>
                <a:cubicBezTo>
                  <a:pt x="1452" y="2320"/>
                  <a:pt x="1510" y="2338"/>
                  <a:pt x="1532" y="2346"/>
                </a:cubicBezTo>
                <a:cubicBezTo>
                  <a:pt x="1446" y="2330"/>
                  <a:pt x="1583" y="2382"/>
                  <a:pt x="1500" y="2390"/>
                </a:cubicBezTo>
                <a:cubicBezTo>
                  <a:pt x="1543" y="2405"/>
                  <a:pt x="1518" y="2462"/>
                  <a:pt x="1521" y="2494"/>
                </a:cubicBezTo>
                <a:cubicBezTo>
                  <a:pt x="1525" y="2540"/>
                  <a:pt x="1555" y="2566"/>
                  <a:pt x="1577" y="2604"/>
                </a:cubicBezTo>
                <a:cubicBezTo>
                  <a:pt x="1566" y="2609"/>
                  <a:pt x="1555" y="2614"/>
                  <a:pt x="1544" y="2619"/>
                </a:cubicBezTo>
                <a:cubicBezTo>
                  <a:pt x="1560" y="2628"/>
                  <a:pt x="1631" y="2632"/>
                  <a:pt x="1637" y="2645"/>
                </a:cubicBezTo>
                <a:cubicBezTo>
                  <a:pt x="1663" y="2701"/>
                  <a:pt x="1700" y="2660"/>
                  <a:pt x="1740" y="2652"/>
                </a:cubicBezTo>
                <a:cubicBezTo>
                  <a:pt x="1718" y="2733"/>
                  <a:pt x="1860" y="2722"/>
                  <a:pt x="1892" y="2767"/>
                </a:cubicBezTo>
                <a:cubicBezTo>
                  <a:pt x="1817" y="2782"/>
                  <a:pt x="1918" y="2811"/>
                  <a:pt x="1942" y="2815"/>
                </a:cubicBezTo>
                <a:cubicBezTo>
                  <a:pt x="1960" y="2818"/>
                  <a:pt x="2052" y="2932"/>
                  <a:pt x="1978" y="2880"/>
                </a:cubicBezTo>
                <a:cubicBezTo>
                  <a:pt x="1998" y="2897"/>
                  <a:pt x="2016" y="2919"/>
                  <a:pt x="2028" y="2943"/>
                </a:cubicBezTo>
                <a:cubicBezTo>
                  <a:pt x="1982" y="2944"/>
                  <a:pt x="1948" y="2969"/>
                  <a:pt x="1913" y="2996"/>
                </a:cubicBezTo>
                <a:cubicBezTo>
                  <a:pt x="1882" y="3019"/>
                  <a:pt x="1792" y="3032"/>
                  <a:pt x="1850" y="3052"/>
                </a:cubicBezTo>
                <a:cubicBezTo>
                  <a:pt x="1827" y="3058"/>
                  <a:pt x="1808" y="3053"/>
                  <a:pt x="1791" y="3038"/>
                </a:cubicBezTo>
                <a:cubicBezTo>
                  <a:pt x="1786" y="3074"/>
                  <a:pt x="1899" y="3096"/>
                  <a:pt x="1886" y="3041"/>
                </a:cubicBezTo>
                <a:cubicBezTo>
                  <a:pt x="1906" y="3049"/>
                  <a:pt x="1945" y="3102"/>
                  <a:pt x="1889" y="3088"/>
                </a:cubicBezTo>
                <a:cubicBezTo>
                  <a:pt x="1967" y="3115"/>
                  <a:pt x="1856" y="3087"/>
                  <a:pt x="1841" y="3082"/>
                </a:cubicBezTo>
                <a:cubicBezTo>
                  <a:pt x="1846" y="3107"/>
                  <a:pt x="1864" y="3125"/>
                  <a:pt x="1889" y="3130"/>
                </a:cubicBezTo>
                <a:cubicBezTo>
                  <a:pt x="1864" y="3143"/>
                  <a:pt x="1836" y="3145"/>
                  <a:pt x="1810" y="3154"/>
                </a:cubicBezTo>
                <a:cubicBezTo>
                  <a:pt x="1774" y="3167"/>
                  <a:pt x="1770" y="3203"/>
                  <a:pt x="1741" y="3221"/>
                </a:cubicBezTo>
                <a:cubicBezTo>
                  <a:pt x="1722" y="3234"/>
                  <a:pt x="1707" y="3155"/>
                  <a:pt x="1675" y="3156"/>
                </a:cubicBezTo>
                <a:cubicBezTo>
                  <a:pt x="1694" y="3172"/>
                  <a:pt x="1702" y="3191"/>
                  <a:pt x="1699" y="3216"/>
                </a:cubicBezTo>
                <a:cubicBezTo>
                  <a:pt x="1689" y="3209"/>
                  <a:pt x="1679" y="3202"/>
                  <a:pt x="1669" y="3195"/>
                </a:cubicBezTo>
                <a:cubicBezTo>
                  <a:pt x="1678" y="3222"/>
                  <a:pt x="1678" y="3242"/>
                  <a:pt x="1639" y="3225"/>
                </a:cubicBezTo>
                <a:cubicBezTo>
                  <a:pt x="1645" y="3234"/>
                  <a:pt x="1649" y="3244"/>
                  <a:pt x="1654" y="3254"/>
                </a:cubicBezTo>
                <a:cubicBezTo>
                  <a:pt x="1615" y="3276"/>
                  <a:pt x="1575" y="3273"/>
                  <a:pt x="1532" y="3269"/>
                </a:cubicBezTo>
                <a:cubicBezTo>
                  <a:pt x="1543" y="3277"/>
                  <a:pt x="1553" y="3284"/>
                  <a:pt x="1562" y="3293"/>
                </a:cubicBezTo>
                <a:cubicBezTo>
                  <a:pt x="1496" y="3328"/>
                  <a:pt x="1413" y="3265"/>
                  <a:pt x="1351" y="3311"/>
                </a:cubicBezTo>
                <a:cubicBezTo>
                  <a:pt x="1401" y="3298"/>
                  <a:pt x="1473" y="3304"/>
                  <a:pt x="1500" y="3355"/>
                </a:cubicBezTo>
                <a:cubicBezTo>
                  <a:pt x="1460" y="3377"/>
                  <a:pt x="1420" y="3357"/>
                  <a:pt x="1378" y="3355"/>
                </a:cubicBezTo>
                <a:cubicBezTo>
                  <a:pt x="1441" y="3377"/>
                  <a:pt x="1550" y="3478"/>
                  <a:pt x="1440" y="3518"/>
                </a:cubicBezTo>
                <a:cubicBezTo>
                  <a:pt x="1467" y="3512"/>
                  <a:pt x="1477" y="3526"/>
                  <a:pt x="1470" y="3551"/>
                </a:cubicBezTo>
                <a:cubicBezTo>
                  <a:pt x="1450" y="3540"/>
                  <a:pt x="1428" y="3537"/>
                  <a:pt x="1405" y="3542"/>
                </a:cubicBezTo>
                <a:cubicBezTo>
                  <a:pt x="1419" y="3560"/>
                  <a:pt x="1493" y="3602"/>
                  <a:pt x="1442" y="3622"/>
                </a:cubicBezTo>
                <a:cubicBezTo>
                  <a:pt x="1397" y="3640"/>
                  <a:pt x="1481" y="3667"/>
                  <a:pt x="1455" y="3701"/>
                </a:cubicBezTo>
                <a:cubicBezTo>
                  <a:pt x="1396" y="3779"/>
                  <a:pt x="1451" y="3860"/>
                  <a:pt x="1387" y="3942"/>
                </a:cubicBezTo>
                <a:cubicBezTo>
                  <a:pt x="1345" y="3994"/>
                  <a:pt x="1324" y="4146"/>
                  <a:pt x="1228" y="4118"/>
                </a:cubicBezTo>
                <a:cubicBezTo>
                  <a:pt x="1171" y="4100"/>
                  <a:pt x="1112" y="4127"/>
                  <a:pt x="1054" y="4123"/>
                </a:cubicBezTo>
                <a:cubicBezTo>
                  <a:pt x="1022" y="4121"/>
                  <a:pt x="939" y="4114"/>
                  <a:pt x="983" y="4169"/>
                </a:cubicBezTo>
                <a:cubicBezTo>
                  <a:pt x="927" y="4191"/>
                  <a:pt x="878" y="4157"/>
                  <a:pt x="846" y="4229"/>
                </a:cubicBezTo>
                <a:cubicBezTo>
                  <a:pt x="827" y="4270"/>
                  <a:pt x="872" y="4302"/>
                  <a:pt x="876" y="4342"/>
                </a:cubicBezTo>
                <a:cubicBezTo>
                  <a:pt x="884" y="4416"/>
                  <a:pt x="781" y="4367"/>
                  <a:pt x="751" y="4370"/>
                </a:cubicBezTo>
                <a:cubicBezTo>
                  <a:pt x="656" y="4378"/>
                  <a:pt x="579" y="4382"/>
                  <a:pt x="484" y="4376"/>
                </a:cubicBezTo>
                <a:cubicBezTo>
                  <a:pt x="515" y="4375"/>
                  <a:pt x="536" y="4281"/>
                  <a:pt x="508" y="4251"/>
                </a:cubicBezTo>
                <a:cubicBezTo>
                  <a:pt x="476" y="4217"/>
                  <a:pt x="398" y="4127"/>
                  <a:pt x="401" y="4080"/>
                </a:cubicBezTo>
                <a:cubicBezTo>
                  <a:pt x="503" y="4115"/>
                  <a:pt x="444" y="4080"/>
                  <a:pt x="437" y="4023"/>
                </a:cubicBezTo>
                <a:cubicBezTo>
                  <a:pt x="575" y="4000"/>
                  <a:pt x="440" y="3954"/>
                  <a:pt x="406" y="3907"/>
                </a:cubicBezTo>
                <a:cubicBezTo>
                  <a:pt x="374" y="3862"/>
                  <a:pt x="327" y="3825"/>
                  <a:pt x="306" y="3772"/>
                </a:cubicBezTo>
                <a:cubicBezTo>
                  <a:pt x="293" y="3738"/>
                  <a:pt x="278" y="3693"/>
                  <a:pt x="232" y="3708"/>
                </a:cubicBezTo>
                <a:cubicBezTo>
                  <a:pt x="234" y="3686"/>
                  <a:pt x="236" y="3662"/>
                  <a:pt x="231" y="3640"/>
                </a:cubicBezTo>
                <a:cubicBezTo>
                  <a:pt x="223" y="3601"/>
                  <a:pt x="158" y="3595"/>
                  <a:pt x="217" y="3575"/>
                </a:cubicBezTo>
                <a:cubicBezTo>
                  <a:pt x="160" y="3595"/>
                  <a:pt x="217" y="3419"/>
                  <a:pt x="220" y="3397"/>
                </a:cubicBezTo>
                <a:cubicBezTo>
                  <a:pt x="182" y="3389"/>
                  <a:pt x="163" y="3431"/>
                  <a:pt x="125" y="3426"/>
                </a:cubicBezTo>
                <a:cubicBezTo>
                  <a:pt x="142" y="3406"/>
                  <a:pt x="158" y="3386"/>
                  <a:pt x="173" y="3364"/>
                </a:cubicBezTo>
                <a:cubicBezTo>
                  <a:pt x="117" y="3358"/>
                  <a:pt x="161" y="3396"/>
                  <a:pt x="110" y="3412"/>
                </a:cubicBezTo>
                <a:cubicBezTo>
                  <a:pt x="105" y="3384"/>
                  <a:pt x="85" y="3377"/>
                  <a:pt x="63" y="3394"/>
                </a:cubicBezTo>
                <a:cubicBezTo>
                  <a:pt x="87" y="3338"/>
                  <a:pt x="0" y="3182"/>
                  <a:pt x="51" y="314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0" name="꙱ Svalbard, Norway (Kingdom of Norway) (NO) (H)">
            <a:extLst>
              <a:ext uri="{FF2B5EF4-FFF2-40B4-BE49-F238E27FC236}">
                <a16:creationId xmlns:a16="http://schemas.microsoft.com/office/drawing/2014/main" id="{EB67DB62-8958-401D-BBEA-22C6D860FE7E}"/>
              </a:ext>
            </a:extLst>
          </p:cNvPr>
          <p:cNvSpPr>
            <a:spLocks noEditPoints="1"/>
          </p:cNvSpPr>
          <p:nvPr/>
        </p:nvSpPr>
        <p:spPr bwMode="auto">
          <a:xfrm>
            <a:off x="4655252" y="137606"/>
            <a:ext cx="370467" cy="138626"/>
          </a:xfrm>
          <a:custGeom>
            <a:avLst/>
            <a:gdLst>
              <a:gd name="T0" fmla="*/ 4109 w 4498"/>
              <a:gd name="T1" fmla="*/ 158 h 1678"/>
              <a:gd name="T2" fmla="*/ 0 w 4498"/>
              <a:gd name="T3" fmla="*/ 466 h 1678"/>
              <a:gd name="T4" fmla="*/ 297 w 4498"/>
              <a:gd name="T5" fmla="*/ 603 h 1678"/>
              <a:gd name="T6" fmla="*/ 80 w 4498"/>
              <a:gd name="T7" fmla="*/ 244 h 1678"/>
              <a:gd name="T8" fmla="*/ 205 w 4498"/>
              <a:gd name="T9" fmla="*/ 351 h 1678"/>
              <a:gd name="T10" fmla="*/ 306 w 4498"/>
              <a:gd name="T11" fmla="*/ 437 h 1678"/>
              <a:gd name="T12" fmla="*/ 460 w 4498"/>
              <a:gd name="T13" fmla="*/ 555 h 1678"/>
              <a:gd name="T14" fmla="*/ 689 w 4498"/>
              <a:gd name="T15" fmla="*/ 618 h 1678"/>
              <a:gd name="T16" fmla="*/ 760 w 4498"/>
              <a:gd name="T17" fmla="*/ 511 h 1678"/>
              <a:gd name="T18" fmla="*/ 1140 w 4498"/>
              <a:gd name="T19" fmla="*/ 524 h 1678"/>
              <a:gd name="T20" fmla="*/ 1318 w 4498"/>
              <a:gd name="T21" fmla="*/ 582 h 1678"/>
              <a:gd name="T22" fmla="*/ 710 w 4498"/>
              <a:gd name="T23" fmla="*/ 668 h 1678"/>
              <a:gd name="T24" fmla="*/ 702 w 4498"/>
              <a:gd name="T25" fmla="*/ 760 h 1678"/>
              <a:gd name="T26" fmla="*/ 1291 w 4498"/>
              <a:gd name="T27" fmla="*/ 707 h 1678"/>
              <a:gd name="T28" fmla="*/ 825 w 4498"/>
              <a:gd name="T29" fmla="*/ 778 h 1678"/>
              <a:gd name="T30" fmla="*/ 725 w 4498"/>
              <a:gd name="T31" fmla="*/ 798 h 1678"/>
              <a:gd name="T32" fmla="*/ 1086 w 4498"/>
              <a:gd name="T33" fmla="*/ 931 h 1678"/>
              <a:gd name="T34" fmla="*/ 1190 w 4498"/>
              <a:gd name="T35" fmla="*/ 1059 h 1678"/>
              <a:gd name="T36" fmla="*/ 1357 w 4498"/>
              <a:gd name="T37" fmla="*/ 938 h 1678"/>
              <a:gd name="T38" fmla="*/ 1578 w 4498"/>
              <a:gd name="T39" fmla="*/ 721 h 1678"/>
              <a:gd name="T40" fmla="*/ 1692 w 4498"/>
              <a:gd name="T41" fmla="*/ 567 h 1678"/>
              <a:gd name="T42" fmla="*/ 1836 w 4498"/>
              <a:gd name="T43" fmla="*/ 409 h 1678"/>
              <a:gd name="T44" fmla="*/ 1537 w 4498"/>
              <a:gd name="T45" fmla="*/ 273 h 1678"/>
              <a:gd name="T46" fmla="*/ 1321 w 4498"/>
              <a:gd name="T47" fmla="*/ 189 h 1678"/>
              <a:gd name="T48" fmla="*/ 1197 w 4498"/>
              <a:gd name="T49" fmla="*/ 451 h 1678"/>
              <a:gd name="T50" fmla="*/ 776 w 4498"/>
              <a:gd name="T51" fmla="*/ 256 h 1678"/>
              <a:gd name="T52" fmla="*/ 543 w 4498"/>
              <a:gd name="T53" fmla="*/ 309 h 1678"/>
              <a:gd name="T54" fmla="*/ 543 w 4498"/>
              <a:gd name="T55" fmla="*/ 253 h 1678"/>
              <a:gd name="T56" fmla="*/ 324 w 4498"/>
              <a:gd name="T57" fmla="*/ 253 h 1678"/>
              <a:gd name="T58" fmla="*/ 104 w 4498"/>
              <a:gd name="T59" fmla="*/ 285 h 1678"/>
              <a:gd name="T60" fmla="*/ 122 w 4498"/>
              <a:gd name="T61" fmla="*/ 377 h 1678"/>
              <a:gd name="T62" fmla="*/ 1865 w 4498"/>
              <a:gd name="T63" fmla="*/ 235 h 1678"/>
              <a:gd name="T64" fmla="*/ 2058 w 4498"/>
              <a:gd name="T65" fmla="*/ 276 h 1678"/>
              <a:gd name="T66" fmla="*/ 2390 w 4498"/>
              <a:gd name="T67" fmla="*/ 345 h 1678"/>
              <a:gd name="T68" fmla="*/ 3005 w 4498"/>
              <a:gd name="T69" fmla="*/ 273 h 1678"/>
              <a:gd name="T70" fmla="*/ 2718 w 4498"/>
              <a:gd name="T71" fmla="*/ 110 h 1678"/>
              <a:gd name="T72" fmla="*/ 2429 w 4498"/>
              <a:gd name="T73" fmla="*/ 140 h 1678"/>
              <a:gd name="T74" fmla="*/ 2310 w 4498"/>
              <a:gd name="T75" fmla="*/ 74 h 1678"/>
              <a:gd name="T76" fmla="*/ 2153 w 4498"/>
              <a:gd name="T77" fmla="*/ 149 h 1678"/>
              <a:gd name="T78" fmla="*/ 1746 w 4498"/>
              <a:gd name="T79" fmla="*/ 66 h 1678"/>
              <a:gd name="T80" fmla="*/ 1740 w 4498"/>
              <a:gd name="T81" fmla="*/ 134 h 1678"/>
              <a:gd name="T82" fmla="*/ 1482 w 4498"/>
              <a:gd name="T83" fmla="*/ 158 h 1678"/>
              <a:gd name="T84" fmla="*/ 1529 w 4498"/>
              <a:gd name="T85" fmla="*/ 119 h 1678"/>
              <a:gd name="T86" fmla="*/ 1529 w 4498"/>
              <a:gd name="T87" fmla="*/ 119 h 1678"/>
              <a:gd name="T88" fmla="*/ 1761 w 4498"/>
              <a:gd name="T89" fmla="*/ 1639 h 1678"/>
              <a:gd name="T90" fmla="*/ 1894 w 4498"/>
              <a:gd name="T91" fmla="*/ 339 h 1678"/>
              <a:gd name="T92" fmla="*/ 1945 w 4498"/>
              <a:gd name="T93" fmla="*/ 431 h 1678"/>
              <a:gd name="T94" fmla="*/ 1945 w 4498"/>
              <a:gd name="T95" fmla="*/ 431 h 1678"/>
              <a:gd name="T96" fmla="*/ 1921 w 4498"/>
              <a:gd name="T97" fmla="*/ 0 h 1678"/>
              <a:gd name="T98" fmla="*/ 2063 w 4498"/>
              <a:gd name="T99" fmla="*/ 613 h 1678"/>
              <a:gd name="T100" fmla="*/ 1921 w 4498"/>
              <a:gd name="T101" fmla="*/ 564 h 1678"/>
              <a:gd name="T102" fmla="*/ 2429 w 4498"/>
              <a:gd name="T103" fmla="*/ 866 h 1678"/>
              <a:gd name="T104" fmla="*/ 2895 w 4498"/>
              <a:gd name="T105" fmla="*/ 757 h 1678"/>
              <a:gd name="T106" fmla="*/ 2610 w 4498"/>
              <a:gd name="T107" fmla="*/ 647 h 1678"/>
              <a:gd name="T108" fmla="*/ 2224 w 4498"/>
              <a:gd name="T109" fmla="*/ 701 h 1678"/>
              <a:gd name="T110" fmla="*/ 3245 w 4498"/>
              <a:gd name="T111" fmla="*/ 526 h 1678"/>
              <a:gd name="T112" fmla="*/ 3245 w 4498"/>
              <a:gd name="T113" fmla="*/ 526 h 1678"/>
              <a:gd name="T114" fmla="*/ 3411 w 4498"/>
              <a:gd name="T115" fmla="*/ 140 h 1678"/>
              <a:gd name="T116" fmla="*/ 3794 w 4498"/>
              <a:gd name="T117" fmla="*/ 452 h 1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98" h="1678">
                <a:moveTo>
                  <a:pt x="4109" y="158"/>
                </a:moveTo>
                <a:cubicBezTo>
                  <a:pt x="4239" y="145"/>
                  <a:pt x="4369" y="145"/>
                  <a:pt x="4498" y="122"/>
                </a:cubicBezTo>
                <a:cubicBezTo>
                  <a:pt x="4376" y="110"/>
                  <a:pt x="4222" y="103"/>
                  <a:pt x="4109" y="158"/>
                </a:cubicBezTo>
                <a:close/>
                <a:moveTo>
                  <a:pt x="297" y="603"/>
                </a:moveTo>
                <a:cubicBezTo>
                  <a:pt x="251" y="568"/>
                  <a:pt x="184" y="573"/>
                  <a:pt x="141" y="534"/>
                </a:cubicBezTo>
                <a:cubicBezTo>
                  <a:pt x="99" y="496"/>
                  <a:pt x="65" y="439"/>
                  <a:pt x="0" y="466"/>
                </a:cubicBezTo>
                <a:cubicBezTo>
                  <a:pt x="16" y="520"/>
                  <a:pt x="85" y="555"/>
                  <a:pt x="135" y="568"/>
                </a:cubicBezTo>
                <a:cubicBezTo>
                  <a:pt x="193" y="584"/>
                  <a:pt x="266" y="636"/>
                  <a:pt x="327" y="630"/>
                </a:cubicBezTo>
                <a:cubicBezTo>
                  <a:pt x="317" y="620"/>
                  <a:pt x="307" y="611"/>
                  <a:pt x="297" y="603"/>
                </a:cubicBezTo>
                <a:close/>
                <a:moveTo>
                  <a:pt x="80" y="244"/>
                </a:moveTo>
                <a:cubicBezTo>
                  <a:pt x="60" y="228"/>
                  <a:pt x="38" y="226"/>
                  <a:pt x="15" y="238"/>
                </a:cubicBezTo>
                <a:cubicBezTo>
                  <a:pt x="37" y="240"/>
                  <a:pt x="58" y="242"/>
                  <a:pt x="80" y="244"/>
                </a:cubicBezTo>
                <a:close/>
                <a:moveTo>
                  <a:pt x="122" y="377"/>
                </a:moveTo>
                <a:cubicBezTo>
                  <a:pt x="130" y="425"/>
                  <a:pt x="207" y="391"/>
                  <a:pt x="232" y="380"/>
                </a:cubicBezTo>
                <a:cubicBezTo>
                  <a:pt x="223" y="370"/>
                  <a:pt x="214" y="360"/>
                  <a:pt x="205" y="351"/>
                </a:cubicBezTo>
                <a:cubicBezTo>
                  <a:pt x="237" y="367"/>
                  <a:pt x="274" y="345"/>
                  <a:pt x="300" y="377"/>
                </a:cubicBezTo>
                <a:cubicBezTo>
                  <a:pt x="275" y="386"/>
                  <a:pt x="251" y="398"/>
                  <a:pt x="229" y="413"/>
                </a:cubicBezTo>
                <a:cubicBezTo>
                  <a:pt x="255" y="421"/>
                  <a:pt x="280" y="429"/>
                  <a:pt x="306" y="437"/>
                </a:cubicBezTo>
                <a:cubicBezTo>
                  <a:pt x="253" y="474"/>
                  <a:pt x="187" y="404"/>
                  <a:pt x="134" y="446"/>
                </a:cubicBezTo>
                <a:cubicBezTo>
                  <a:pt x="189" y="457"/>
                  <a:pt x="207" y="518"/>
                  <a:pt x="260" y="531"/>
                </a:cubicBezTo>
                <a:cubicBezTo>
                  <a:pt x="325" y="548"/>
                  <a:pt x="395" y="536"/>
                  <a:pt x="460" y="555"/>
                </a:cubicBezTo>
                <a:cubicBezTo>
                  <a:pt x="416" y="561"/>
                  <a:pt x="368" y="550"/>
                  <a:pt x="327" y="570"/>
                </a:cubicBezTo>
                <a:cubicBezTo>
                  <a:pt x="391" y="609"/>
                  <a:pt x="463" y="637"/>
                  <a:pt x="538" y="635"/>
                </a:cubicBezTo>
                <a:cubicBezTo>
                  <a:pt x="590" y="633"/>
                  <a:pt x="638" y="630"/>
                  <a:pt x="689" y="618"/>
                </a:cubicBezTo>
                <a:cubicBezTo>
                  <a:pt x="727" y="575"/>
                  <a:pt x="761" y="602"/>
                  <a:pt x="811" y="582"/>
                </a:cubicBezTo>
                <a:cubicBezTo>
                  <a:pt x="790" y="572"/>
                  <a:pt x="768" y="563"/>
                  <a:pt x="745" y="555"/>
                </a:cubicBezTo>
                <a:cubicBezTo>
                  <a:pt x="773" y="550"/>
                  <a:pt x="779" y="531"/>
                  <a:pt x="760" y="511"/>
                </a:cubicBezTo>
                <a:cubicBezTo>
                  <a:pt x="824" y="490"/>
                  <a:pt x="894" y="561"/>
                  <a:pt x="929" y="472"/>
                </a:cubicBezTo>
                <a:cubicBezTo>
                  <a:pt x="972" y="487"/>
                  <a:pt x="961" y="538"/>
                  <a:pt x="917" y="538"/>
                </a:cubicBezTo>
                <a:cubicBezTo>
                  <a:pt x="962" y="604"/>
                  <a:pt x="1083" y="559"/>
                  <a:pt x="1140" y="524"/>
                </a:cubicBezTo>
                <a:cubicBezTo>
                  <a:pt x="1185" y="496"/>
                  <a:pt x="1194" y="517"/>
                  <a:pt x="1241" y="517"/>
                </a:cubicBezTo>
                <a:cubicBezTo>
                  <a:pt x="1208" y="529"/>
                  <a:pt x="1174" y="544"/>
                  <a:pt x="1152" y="573"/>
                </a:cubicBezTo>
                <a:cubicBezTo>
                  <a:pt x="1207" y="568"/>
                  <a:pt x="1263" y="578"/>
                  <a:pt x="1318" y="582"/>
                </a:cubicBezTo>
                <a:cubicBezTo>
                  <a:pt x="1226" y="611"/>
                  <a:pt x="1117" y="562"/>
                  <a:pt x="1029" y="608"/>
                </a:cubicBezTo>
                <a:cubicBezTo>
                  <a:pt x="991" y="628"/>
                  <a:pt x="953" y="618"/>
                  <a:pt x="917" y="636"/>
                </a:cubicBezTo>
                <a:cubicBezTo>
                  <a:pt x="847" y="671"/>
                  <a:pt x="782" y="648"/>
                  <a:pt x="710" y="668"/>
                </a:cubicBezTo>
                <a:cubicBezTo>
                  <a:pt x="718" y="679"/>
                  <a:pt x="727" y="688"/>
                  <a:pt x="736" y="698"/>
                </a:cubicBezTo>
                <a:cubicBezTo>
                  <a:pt x="701" y="683"/>
                  <a:pt x="627" y="658"/>
                  <a:pt x="592" y="681"/>
                </a:cubicBezTo>
                <a:cubicBezTo>
                  <a:pt x="523" y="725"/>
                  <a:pt x="683" y="760"/>
                  <a:pt x="702" y="760"/>
                </a:cubicBezTo>
                <a:cubicBezTo>
                  <a:pt x="793" y="756"/>
                  <a:pt x="883" y="736"/>
                  <a:pt x="974" y="731"/>
                </a:cubicBezTo>
                <a:cubicBezTo>
                  <a:pt x="1030" y="727"/>
                  <a:pt x="1085" y="735"/>
                  <a:pt x="1141" y="730"/>
                </a:cubicBezTo>
                <a:cubicBezTo>
                  <a:pt x="1189" y="725"/>
                  <a:pt x="1244" y="699"/>
                  <a:pt x="1291" y="707"/>
                </a:cubicBezTo>
                <a:cubicBezTo>
                  <a:pt x="1270" y="725"/>
                  <a:pt x="1261" y="731"/>
                  <a:pt x="1309" y="745"/>
                </a:cubicBezTo>
                <a:cubicBezTo>
                  <a:pt x="1227" y="732"/>
                  <a:pt x="1152" y="752"/>
                  <a:pt x="1075" y="751"/>
                </a:cubicBezTo>
                <a:cubicBezTo>
                  <a:pt x="992" y="750"/>
                  <a:pt x="907" y="759"/>
                  <a:pt x="825" y="778"/>
                </a:cubicBezTo>
                <a:cubicBezTo>
                  <a:pt x="929" y="813"/>
                  <a:pt x="1043" y="786"/>
                  <a:pt x="1143" y="834"/>
                </a:cubicBezTo>
                <a:cubicBezTo>
                  <a:pt x="1046" y="836"/>
                  <a:pt x="942" y="781"/>
                  <a:pt x="842" y="809"/>
                </a:cubicBezTo>
                <a:cubicBezTo>
                  <a:pt x="802" y="821"/>
                  <a:pt x="766" y="794"/>
                  <a:pt x="725" y="798"/>
                </a:cubicBezTo>
                <a:cubicBezTo>
                  <a:pt x="647" y="805"/>
                  <a:pt x="674" y="850"/>
                  <a:pt x="722" y="879"/>
                </a:cubicBezTo>
                <a:cubicBezTo>
                  <a:pt x="787" y="917"/>
                  <a:pt x="880" y="930"/>
                  <a:pt x="953" y="947"/>
                </a:cubicBezTo>
                <a:cubicBezTo>
                  <a:pt x="1007" y="959"/>
                  <a:pt x="1037" y="936"/>
                  <a:pt x="1086" y="931"/>
                </a:cubicBezTo>
                <a:cubicBezTo>
                  <a:pt x="1128" y="927"/>
                  <a:pt x="1169" y="948"/>
                  <a:pt x="1209" y="956"/>
                </a:cubicBezTo>
                <a:cubicBezTo>
                  <a:pt x="1145" y="982"/>
                  <a:pt x="1074" y="950"/>
                  <a:pt x="1013" y="986"/>
                </a:cubicBezTo>
                <a:cubicBezTo>
                  <a:pt x="1069" y="999"/>
                  <a:pt x="1143" y="1024"/>
                  <a:pt x="1190" y="1059"/>
                </a:cubicBezTo>
                <a:cubicBezTo>
                  <a:pt x="1241" y="1096"/>
                  <a:pt x="1405" y="1022"/>
                  <a:pt x="1306" y="1001"/>
                </a:cubicBezTo>
                <a:cubicBezTo>
                  <a:pt x="1326" y="989"/>
                  <a:pt x="1353" y="985"/>
                  <a:pt x="1369" y="968"/>
                </a:cubicBezTo>
                <a:cubicBezTo>
                  <a:pt x="1365" y="958"/>
                  <a:pt x="1361" y="948"/>
                  <a:pt x="1357" y="938"/>
                </a:cubicBezTo>
                <a:cubicBezTo>
                  <a:pt x="1370" y="933"/>
                  <a:pt x="1382" y="925"/>
                  <a:pt x="1393" y="915"/>
                </a:cubicBezTo>
                <a:cubicBezTo>
                  <a:pt x="1415" y="855"/>
                  <a:pt x="1456" y="820"/>
                  <a:pt x="1522" y="820"/>
                </a:cubicBezTo>
                <a:cubicBezTo>
                  <a:pt x="1566" y="820"/>
                  <a:pt x="1611" y="756"/>
                  <a:pt x="1578" y="721"/>
                </a:cubicBezTo>
                <a:cubicBezTo>
                  <a:pt x="1541" y="681"/>
                  <a:pt x="1704" y="665"/>
                  <a:pt x="1716" y="656"/>
                </a:cubicBezTo>
                <a:cubicBezTo>
                  <a:pt x="1705" y="650"/>
                  <a:pt x="1695" y="644"/>
                  <a:pt x="1684" y="639"/>
                </a:cubicBezTo>
                <a:cubicBezTo>
                  <a:pt x="1730" y="638"/>
                  <a:pt x="1703" y="590"/>
                  <a:pt x="1692" y="567"/>
                </a:cubicBezTo>
                <a:cubicBezTo>
                  <a:pt x="1795" y="556"/>
                  <a:pt x="1886" y="517"/>
                  <a:pt x="1991" y="522"/>
                </a:cubicBezTo>
                <a:cubicBezTo>
                  <a:pt x="2042" y="524"/>
                  <a:pt x="2171" y="538"/>
                  <a:pt x="2188" y="469"/>
                </a:cubicBezTo>
                <a:cubicBezTo>
                  <a:pt x="2080" y="446"/>
                  <a:pt x="1935" y="458"/>
                  <a:pt x="1836" y="409"/>
                </a:cubicBezTo>
                <a:cubicBezTo>
                  <a:pt x="1799" y="390"/>
                  <a:pt x="1768" y="380"/>
                  <a:pt x="1726" y="386"/>
                </a:cubicBezTo>
                <a:cubicBezTo>
                  <a:pt x="1670" y="393"/>
                  <a:pt x="1646" y="360"/>
                  <a:pt x="1597" y="359"/>
                </a:cubicBezTo>
                <a:cubicBezTo>
                  <a:pt x="1684" y="341"/>
                  <a:pt x="1568" y="282"/>
                  <a:pt x="1537" y="273"/>
                </a:cubicBezTo>
                <a:cubicBezTo>
                  <a:pt x="1483" y="257"/>
                  <a:pt x="1438" y="344"/>
                  <a:pt x="1405" y="306"/>
                </a:cubicBezTo>
                <a:cubicBezTo>
                  <a:pt x="1376" y="274"/>
                  <a:pt x="1430" y="260"/>
                  <a:pt x="1449" y="235"/>
                </a:cubicBezTo>
                <a:cubicBezTo>
                  <a:pt x="1406" y="221"/>
                  <a:pt x="1365" y="200"/>
                  <a:pt x="1321" y="189"/>
                </a:cubicBezTo>
                <a:cubicBezTo>
                  <a:pt x="1283" y="181"/>
                  <a:pt x="1257" y="201"/>
                  <a:pt x="1223" y="196"/>
                </a:cubicBezTo>
                <a:cubicBezTo>
                  <a:pt x="1189" y="191"/>
                  <a:pt x="1081" y="128"/>
                  <a:pt x="1098" y="208"/>
                </a:cubicBezTo>
                <a:cubicBezTo>
                  <a:pt x="947" y="163"/>
                  <a:pt x="1195" y="433"/>
                  <a:pt x="1197" y="451"/>
                </a:cubicBezTo>
                <a:cubicBezTo>
                  <a:pt x="1140" y="434"/>
                  <a:pt x="1109" y="371"/>
                  <a:pt x="1042" y="392"/>
                </a:cubicBezTo>
                <a:cubicBezTo>
                  <a:pt x="1073" y="343"/>
                  <a:pt x="924" y="260"/>
                  <a:pt x="893" y="245"/>
                </a:cubicBezTo>
                <a:cubicBezTo>
                  <a:pt x="847" y="221"/>
                  <a:pt x="815" y="224"/>
                  <a:pt x="776" y="256"/>
                </a:cubicBezTo>
                <a:cubicBezTo>
                  <a:pt x="749" y="278"/>
                  <a:pt x="718" y="272"/>
                  <a:pt x="691" y="291"/>
                </a:cubicBezTo>
                <a:cubicBezTo>
                  <a:pt x="679" y="300"/>
                  <a:pt x="706" y="343"/>
                  <a:pt x="704" y="356"/>
                </a:cubicBezTo>
                <a:cubicBezTo>
                  <a:pt x="661" y="296"/>
                  <a:pt x="602" y="331"/>
                  <a:pt x="543" y="309"/>
                </a:cubicBezTo>
                <a:cubicBezTo>
                  <a:pt x="549" y="298"/>
                  <a:pt x="555" y="287"/>
                  <a:pt x="561" y="276"/>
                </a:cubicBezTo>
                <a:cubicBezTo>
                  <a:pt x="506" y="274"/>
                  <a:pt x="450" y="295"/>
                  <a:pt x="395" y="279"/>
                </a:cubicBezTo>
                <a:cubicBezTo>
                  <a:pt x="446" y="280"/>
                  <a:pt x="492" y="253"/>
                  <a:pt x="543" y="253"/>
                </a:cubicBezTo>
                <a:cubicBezTo>
                  <a:pt x="589" y="253"/>
                  <a:pt x="636" y="253"/>
                  <a:pt x="680" y="238"/>
                </a:cubicBezTo>
                <a:cubicBezTo>
                  <a:pt x="668" y="170"/>
                  <a:pt x="497" y="227"/>
                  <a:pt x="418" y="234"/>
                </a:cubicBezTo>
                <a:cubicBezTo>
                  <a:pt x="394" y="236"/>
                  <a:pt x="286" y="190"/>
                  <a:pt x="324" y="253"/>
                </a:cubicBezTo>
                <a:cubicBezTo>
                  <a:pt x="285" y="265"/>
                  <a:pt x="269" y="219"/>
                  <a:pt x="235" y="214"/>
                </a:cubicBezTo>
                <a:cubicBezTo>
                  <a:pt x="208" y="210"/>
                  <a:pt x="93" y="248"/>
                  <a:pt x="167" y="267"/>
                </a:cubicBezTo>
                <a:cubicBezTo>
                  <a:pt x="150" y="268"/>
                  <a:pt x="8" y="282"/>
                  <a:pt x="104" y="285"/>
                </a:cubicBezTo>
                <a:cubicBezTo>
                  <a:pt x="79" y="286"/>
                  <a:pt x="55" y="288"/>
                  <a:pt x="33" y="297"/>
                </a:cubicBezTo>
                <a:cubicBezTo>
                  <a:pt x="65" y="297"/>
                  <a:pt x="60" y="303"/>
                  <a:pt x="56" y="325"/>
                </a:cubicBezTo>
                <a:cubicBezTo>
                  <a:pt x="51" y="350"/>
                  <a:pt x="109" y="363"/>
                  <a:pt x="122" y="377"/>
                </a:cubicBezTo>
                <a:close/>
                <a:moveTo>
                  <a:pt x="1571" y="175"/>
                </a:moveTo>
                <a:cubicBezTo>
                  <a:pt x="1539" y="189"/>
                  <a:pt x="1505" y="188"/>
                  <a:pt x="1472" y="199"/>
                </a:cubicBezTo>
                <a:cubicBezTo>
                  <a:pt x="1602" y="229"/>
                  <a:pt x="1731" y="262"/>
                  <a:pt x="1865" y="235"/>
                </a:cubicBezTo>
                <a:cubicBezTo>
                  <a:pt x="2007" y="206"/>
                  <a:pt x="2154" y="218"/>
                  <a:pt x="2298" y="226"/>
                </a:cubicBezTo>
                <a:cubicBezTo>
                  <a:pt x="2192" y="263"/>
                  <a:pt x="2073" y="257"/>
                  <a:pt x="1963" y="253"/>
                </a:cubicBezTo>
                <a:cubicBezTo>
                  <a:pt x="1991" y="273"/>
                  <a:pt x="2025" y="273"/>
                  <a:pt x="2058" y="276"/>
                </a:cubicBezTo>
                <a:cubicBezTo>
                  <a:pt x="1968" y="287"/>
                  <a:pt x="1880" y="259"/>
                  <a:pt x="1790" y="270"/>
                </a:cubicBezTo>
                <a:cubicBezTo>
                  <a:pt x="1878" y="356"/>
                  <a:pt x="2301" y="338"/>
                  <a:pt x="2423" y="324"/>
                </a:cubicBezTo>
                <a:cubicBezTo>
                  <a:pt x="2411" y="330"/>
                  <a:pt x="2400" y="337"/>
                  <a:pt x="2390" y="345"/>
                </a:cubicBezTo>
                <a:cubicBezTo>
                  <a:pt x="2471" y="398"/>
                  <a:pt x="2616" y="407"/>
                  <a:pt x="2706" y="371"/>
                </a:cubicBezTo>
                <a:cubicBezTo>
                  <a:pt x="2861" y="310"/>
                  <a:pt x="2926" y="384"/>
                  <a:pt x="3031" y="303"/>
                </a:cubicBezTo>
                <a:cubicBezTo>
                  <a:pt x="3022" y="293"/>
                  <a:pt x="3014" y="283"/>
                  <a:pt x="3005" y="273"/>
                </a:cubicBezTo>
                <a:cubicBezTo>
                  <a:pt x="3088" y="246"/>
                  <a:pt x="3174" y="224"/>
                  <a:pt x="3260" y="208"/>
                </a:cubicBezTo>
                <a:cubicBezTo>
                  <a:pt x="3227" y="104"/>
                  <a:pt x="3091" y="131"/>
                  <a:pt x="3009" y="134"/>
                </a:cubicBezTo>
                <a:cubicBezTo>
                  <a:pt x="2957" y="136"/>
                  <a:pt x="2759" y="97"/>
                  <a:pt x="2718" y="110"/>
                </a:cubicBezTo>
                <a:cubicBezTo>
                  <a:pt x="2690" y="119"/>
                  <a:pt x="2677" y="79"/>
                  <a:pt x="2642" y="89"/>
                </a:cubicBezTo>
                <a:cubicBezTo>
                  <a:pt x="2735" y="99"/>
                  <a:pt x="2580" y="112"/>
                  <a:pt x="2562" y="127"/>
                </a:cubicBezTo>
                <a:cubicBezTo>
                  <a:pt x="2525" y="157"/>
                  <a:pt x="2471" y="133"/>
                  <a:pt x="2429" y="140"/>
                </a:cubicBezTo>
                <a:cubicBezTo>
                  <a:pt x="2487" y="113"/>
                  <a:pt x="2411" y="87"/>
                  <a:pt x="2473" y="80"/>
                </a:cubicBezTo>
                <a:cubicBezTo>
                  <a:pt x="2445" y="61"/>
                  <a:pt x="2409" y="65"/>
                  <a:pt x="2378" y="54"/>
                </a:cubicBezTo>
                <a:cubicBezTo>
                  <a:pt x="2391" y="99"/>
                  <a:pt x="2340" y="93"/>
                  <a:pt x="2310" y="74"/>
                </a:cubicBezTo>
                <a:cubicBezTo>
                  <a:pt x="2330" y="93"/>
                  <a:pt x="2333" y="99"/>
                  <a:pt x="2320" y="116"/>
                </a:cubicBezTo>
                <a:cubicBezTo>
                  <a:pt x="2307" y="131"/>
                  <a:pt x="2321" y="165"/>
                  <a:pt x="2312" y="172"/>
                </a:cubicBezTo>
                <a:cubicBezTo>
                  <a:pt x="2270" y="205"/>
                  <a:pt x="2205" y="125"/>
                  <a:pt x="2153" y="149"/>
                </a:cubicBezTo>
                <a:cubicBezTo>
                  <a:pt x="2242" y="120"/>
                  <a:pt x="2112" y="121"/>
                  <a:pt x="2092" y="123"/>
                </a:cubicBezTo>
                <a:cubicBezTo>
                  <a:pt x="2053" y="127"/>
                  <a:pt x="2008" y="134"/>
                  <a:pt x="1973" y="110"/>
                </a:cubicBezTo>
                <a:cubicBezTo>
                  <a:pt x="1918" y="71"/>
                  <a:pt x="1812" y="45"/>
                  <a:pt x="1746" y="66"/>
                </a:cubicBezTo>
                <a:cubicBezTo>
                  <a:pt x="1766" y="77"/>
                  <a:pt x="1788" y="84"/>
                  <a:pt x="1811" y="86"/>
                </a:cubicBezTo>
                <a:cubicBezTo>
                  <a:pt x="1765" y="142"/>
                  <a:pt x="1707" y="94"/>
                  <a:pt x="1651" y="92"/>
                </a:cubicBezTo>
                <a:cubicBezTo>
                  <a:pt x="1668" y="126"/>
                  <a:pt x="1705" y="139"/>
                  <a:pt x="1740" y="134"/>
                </a:cubicBezTo>
                <a:cubicBezTo>
                  <a:pt x="1705" y="172"/>
                  <a:pt x="1646" y="140"/>
                  <a:pt x="1606" y="129"/>
                </a:cubicBezTo>
                <a:cubicBezTo>
                  <a:pt x="1546" y="114"/>
                  <a:pt x="1477" y="132"/>
                  <a:pt x="1416" y="137"/>
                </a:cubicBezTo>
                <a:cubicBezTo>
                  <a:pt x="1432" y="139"/>
                  <a:pt x="1568" y="161"/>
                  <a:pt x="1482" y="158"/>
                </a:cubicBezTo>
                <a:cubicBezTo>
                  <a:pt x="1523" y="167"/>
                  <a:pt x="1567" y="173"/>
                  <a:pt x="1609" y="167"/>
                </a:cubicBezTo>
                <a:cubicBezTo>
                  <a:pt x="1598" y="176"/>
                  <a:pt x="1585" y="179"/>
                  <a:pt x="1571" y="175"/>
                </a:cubicBezTo>
                <a:close/>
                <a:moveTo>
                  <a:pt x="1529" y="119"/>
                </a:moveTo>
                <a:cubicBezTo>
                  <a:pt x="1538" y="112"/>
                  <a:pt x="1547" y="105"/>
                  <a:pt x="1556" y="98"/>
                </a:cubicBezTo>
                <a:cubicBezTo>
                  <a:pt x="1525" y="91"/>
                  <a:pt x="1490" y="82"/>
                  <a:pt x="1464" y="107"/>
                </a:cubicBezTo>
                <a:cubicBezTo>
                  <a:pt x="1486" y="108"/>
                  <a:pt x="1508" y="112"/>
                  <a:pt x="1529" y="119"/>
                </a:cubicBezTo>
                <a:close/>
                <a:moveTo>
                  <a:pt x="1823" y="1678"/>
                </a:moveTo>
                <a:cubicBezTo>
                  <a:pt x="1844" y="1672"/>
                  <a:pt x="1855" y="1658"/>
                  <a:pt x="1856" y="1636"/>
                </a:cubicBezTo>
                <a:cubicBezTo>
                  <a:pt x="1825" y="1623"/>
                  <a:pt x="1791" y="1628"/>
                  <a:pt x="1761" y="1639"/>
                </a:cubicBezTo>
                <a:cubicBezTo>
                  <a:pt x="1780" y="1654"/>
                  <a:pt x="1801" y="1667"/>
                  <a:pt x="1823" y="1678"/>
                </a:cubicBezTo>
                <a:close/>
                <a:moveTo>
                  <a:pt x="1862" y="339"/>
                </a:moveTo>
                <a:cubicBezTo>
                  <a:pt x="1873" y="339"/>
                  <a:pt x="1883" y="339"/>
                  <a:pt x="1894" y="339"/>
                </a:cubicBezTo>
                <a:cubicBezTo>
                  <a:pt x="1864" y="328"/>
                  <a:pt x="1828" y="320"/>
                  <a:pt x="1799" y="342"/>
                </a:cubicBezTo>
                <a:cubicBezTo>
                  <a:pt x="1820" y="342"/>
                  <a:pt x="1841" y="341"/>
                  <a:pt x="1862" y="339"/>
                </a:cubicBezTo>
                <a:close/>
                <a:moveTo>
                  <a:pt x="1945" y="431"/>
                </a:moveTo>
                <a:cubicBezTo>
                  <a:pt x="1975" y="428"/>
                  <a:pt x="2005" y="421"/>
                  <a:pt x="2034" y="410"/>
                </a:cubicBezTo>
                <a:cubicBezTo>
                  <a:pt x="1992" y="401"/>
                  <a:pt x="1944" y="387"/>
                  <a:pt x="1909" y="422"/>
                </a:cubicBezTo>
                <a:cubicBezTo>
                  <a:pt x="1921" y="425"/>
                  <a:pt x="1933" y="428"/>
                  <a:pt x="1945" y="431"/>
                </a:cubicBezTo>
                <a:close/>
                <a:moveTo>
                  <a:pt x="1983" y="18"/>
                </a:moveTo>
                <a:cubicBezTo>
                  <a:pt x="1993" y="15"/>
                  <a:pt x="2003" y="12"/>
                  <a:pt x="2013" y="9"/>
                </a:cubicBezTo>
                <a:cubicBezTo>
                  <a:pt x="1982" y="6"/>
                  <a:pt x="1952" y="3"/>
                  <a:pt x="1921" y="0"/>
                </a:cubicBezTo>
                <a:cubicBezTo>
                  <a:pt x="1942" y="7"/>
                  <a:pt x="1962" y="13"/>
                  <a:pt x="1983" y="18"/>
                </a:cubicBezTo>
                <a:close/>
                <a:moveTo>
                  <a:pt x="1921" y="564"/>
                </a:moveTo>
                <a:cubicBezTo>
                  <a:pt x="1976" y="575"/>
                  <a:pt x="2018" y="578"/>
                  <a:pt x="2063" y="613"/>
                </a:cubicBezTo>
                <a:cubicBezTo>
                  <a:pt x="2103" y="643"/>
                  <a:pt x="2145" y="629"/>
                  <a:pt x="2191" y="629"/>
                </a:cubicBezTo>
                <a:cubicBezTo>
                  <a:pt x="2211" y="629"/>
                  <a:pt x="2411" y="627"/>
                  <a:pt x="2340" y="563"/>
                </a:cubicBezTo>
                <a:cubicBezTo>
                  <a:pt x="2261" y="491"/>
                  <a:pt x="2013" y="532"/>
                  <a:pt x="1921" y="564"/>
                </a:cubicBezTo>
                <a:close/>
                <a:moveTo>
                  <a:pt x="2102" y="829"/>
                </a:moveTo>
                <a:cubicBezTo>
                  <a:pt x="2230" y="863"/>
                  <a:pt x="2357" y="794"/>
                  <a:pt x="2485" y="805"/>
                </a:cubicBezTo>
                <a:cubicBezTo>
                  <a:pt x="2475" y="815"/>
                  <a:pt x="2403" y="846"/>
                  <a:pt x="2429" y="866"/>
                </a:cubicBezTo>
                <a:cubicBezTo>
                  <a:pt x="2478" y="904"/>
                  <a:pt x="2524" y="865"/>
                  <a:pt x="2573" y="852"/>
                </a:cubicBezTo>
                <a:cubicBezTo>
                  <a:pt x="2627" y="837"/>
                  <a:pt x="2663" y="843"/>
                  <a:pt x="2713" y="811"/>
                </a:cubicBezTo>
                <a:cubicBezTo>
                  <a:pt x="2769" y="775"/>
                  <a:pt x="2828" y="763"/>
                  <a:pt x="2895" y="757"/>
                </a:cubicBezTo>
                <a:cubicBezTo>
                  <a:pt x="2850" y="724"/>
                  <a:pt x="2787" y="706"/>
                  <a:pt x="2732" y="721"/>
                </a:cubicBezTo>
                <a:cubicBezTo>
                  <a:pt x="2671" y="738"/>
                  <a:pt x="2605" y="706"/>
                  <a:pt x="2547" y="689"/>
                </a:cubicBezTo>
                <a:cubicBezTo>
                  <a:pt x="2563" y="669"/>
                  <a:pt x="2585" y="654"/>
                  <a:pt x="2610" y="647"/>
                </a:cubicBezTo>
                <a:cubicBezTo>
                  <a:pt x="2531" y="613"/>
                  <a:pt x="2450" y="636"/>
                  <a:pt x="2368" y="636"/>
                </a:cubicBezTo>
                <a:cubicBezTo>
                  <a:pt x="2278" y="636"/>
                  <a:pt x="2188" y="634"/>
                  <a:pt x="2099" y="653"/>
                </a:cubicBezTo>
                <a:cubicBezTo>
                  <a:pt x="2129" y="687"/>
                  <a:pt x="2181" y="699"/>
                  <a:pt x="2224" y="701"/>
                </a:cubicBezTo>
                <a:cubicBezTo>
                  <a:pt x="2218" y="726"/>
                  <a:pt x="2199" y="754"/>
                  <a:pt x="2184" y="775"/>
                </a:cubicBezTo>
                <a:cubicBezTo>
                  <a:pt x="2161" y="807"/>
                  <a:pt x="2109" y="780"/>
                  <a:pt x="2102" y="829"/>
                </a:cubicBezTo>
                <a:close/>
                <a:moveTo>
                  <a:pt x="3245" y="526"/>
                </a:moveTo>
                <a:cubicBezTo>
                  <a:pt x="3255" y="519"/>
                  <a:pt x="3265" y="512"/>
                  <a:pt x="3275" y="505"/>
                </a:cubicBezTo>
                <a:cubicBezTo>
                  <a:pt x="3244" y="499"/>
                  <a:pt x="3211" y="469"/>
                  <a:pt x="3183" y="499"/>
                </a:cubicBezTo>
                <a:cubicBezTo>
                  <a:pt x="3204" y="507"/>
                  <a:pt x="3225" y="516"/>
                  <a:pt x="3245" y="526"/>
                </a:cubicBezTo>
                <a:close/>
                <a:moveTo>
                  <a:pt x="3379" y="134"/>
                </a:moveTo>
                <a:cubicBezTo>
                  <a:pt x="3369" y="139"/>
                  <a:pt x="3359" y="144"/>
                  <a:pt x="3349" y="149"/>
                </a:cubicBezTo>
                <a:cubicBezTo>
                  <a:pt x="3370" y="150"/>
                  <a:pt x="3391" y="147"/>
                  <a:pt x="3411" y="140"/>
                </a:cubicBezTo>
                <a:cubicBezTo>
                  <a:pt x="3400" y="138"/>
                  <a:pt x="3390" y="136"/>
                  <a:pt x="3379" y="134"/>
                </a:cubicBezTo>
                <a:close/>
                <a:moveTo>
                  <a:pt x="3507" y="475"/>
                </a:moveTo>
                <a:cubicBezTo>
                  <a:pt x="3597" y="446"/>
                  <a:pt x="3715" y="493"/>
                  <a:pt x="3794" y="452"/>
                </a:cubicBezTo>
                <a:cubicBezTo>
                  <a:pt x="3689" y="464"/>
                  <a:pt x="3565" y="400"/>
                  <a:pt x="3471" y="472"/>
                </a:cubicBezTo>
                <a:cubicBezTo>
                  <a:pt x="3483" y="473"/>
                  <a:pt x="3495" y="474"/>
                  <a:pt x="3507" y="47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1" name="꙱ Suriname (Republic of Suriname) (SR) (H)">
            <a:extLst>
              <a:ext uri="{FF2B5EF4-FFF2-40B4-BE49-F238E27FC236}">
                <a16:creationId xmlns:a16="http://schemas.microsoft.com/office/drawing/2014/main" id="{5CA9F321-7CE3-4F46-9386-AC1EA85591E5}"/>
              </a:ext>
            </a:extLst>
          </p:cNvPr>
          <p:cNvSpPr>
            <a:spLocks/>
          </p:cNvSpPr>
          <p:nvPr/>
        </p:nvSpPr>
        <p:spPr bwMode="auto">
          <a:xfrm>
            <a:off x="2878204" y="2203856"/>
            <a:ext cx="112335" cy="126676"/>
          </a:xfrm>
          <a:custGeom>
            <a:avLst/>
            <a:gdLst>
              <a:gd name="T0" fmla="*/ 774 w 1352"/>
              <a:gd name="T1" fmla="*/ 38 h 1546"/>
              <a:gd name="T2" fmla="*/ 933 w 1352"/>
              <a:gd name="T3" fmla="*/ 92 h 1546"/>
              <a:gd name="T4" fmla="*/ 1016 w 1352"/>
              <a:gd name="T5" fmla="*/ 80 h 1546"/>
              <a:gd name="T6" fmla="*/ 940 w 1352"/>
              <a:gd name="T7" fmla="*/ 37 h 1546"/>
              <a:gd name="T8" fmla="*/ 1195 w 1352"/>
              <a:gd name="T9" fmla="*/ 67 h 1546"/>
              <a:gd name="T10" fmla="*/ 1190 w 1352"/>
              <a:gd name="T11" fmla="*/ 315 h 1546"/>
              <a:gd name="T12" fmla="*/ 1132 w 1352"/>
              <a:gd name="T13" fmla="*/ 509 h 1546"/>
              <a:gd name="T14" fmla="*/ 1226 w 1352"/>
              <a:gd name="T15" fmla="*/ 824 h 1546"/>
              <a:gd name="T16" fmla="*/ 1235 w 1352"/>
              <a:gd name="T17" fmla="*/ 980 h 1546"/>
              <a:gd name="T18" fmla="*/ 1183 w 1352"/>
              <a:gd name="T19" fmla="*/ 1205 h 1546"/>
              <a:gd name="T20" fmla="*/ 1066 w 1352"/>
              <a:gd name="T21" fmla="*/ 1339 h 1546"/>
              <a:gd name="T22" fmla="*/ 966 w 1352"/>
              <a:gd name="T23" fmla="*/ 1272 h 1546"/>
              <a:gd name="T24" fmla="*/ 687 w 1352"/>
              <a:gd name="T25" fmla="*/ 1290 h 1546"/>
              <a:gd name="T26" fmla="*/ 627 w 1352"/>
              <a:gd name="T27" fmla="*/ 1315 h 1546"/>
              <a:gd name="T28" fmla="*/ 656 w 1352"/>
              <a:gd name="T29" fmla="*/ 1451 h 1546"/>
              <a:gd name="T30" fmla="*/ 473 w 1352"/>
              <a:gd name="T31" fmla="*/ 1467 h 1546"/>
              <a:gd name="T32" fmla="*/ 388 w 1352"/>
              <a:gd name="T33" fmla="*/ 1410 h 1546"/>
              <a:gd name="T34" fmla="*/ 354 w 1352"/>
              <a:gd name="T35" fmla="*/ 1343 h 1546"/>
              <a:gd name="T36" fmla="*/ 254 w 1352"/>
              <a:gd name="T37" fmla="*/ 1108 h 1546"/>
              <a:gd name="T38" fmla="*/ 164 w 1352"/>
              <a:gd name="T39" fmla="*/ 976 h 1546"/>
              <a:gd name="T40" fmla="*/ 89 w 1352"/>
              <a:gd name="T41" fmla="*/ 884 h 1546"/>
              <a:gd name="T42" fmla="*/ 9 w 1352"/>
              <a:gd name="T43" fmla="*/ 684 h 1546"/>
              <a:gd name="T44" fmla="*/ 16 w 1352"/>
              <a:gd name="T45" fmla="*/ 466 h 1546"/>
              <a:gd name="T46" fmla="*/ 229 w 1352"/>
              <a:gd name="T47" fmla="*/ 374 h 1546"/>
              <a:gd name="T48" fmla="*/ 236 w 1352"/>
              <a:gd name="T49" fmla="*/ 273 h 1546"/>
              <a:gd name="T50" fmla="*/ 297 w 1352"/>
              <a:gd name="T51" fmla="*/ 124 h 1546"/>
              <a:gd name="T52" fmla="*/ 422 w 1352"/>
              <a:gd name="T53" fmla="*/ 37 h 1546"/>
              <a:gd name="T54" fmla="*/ 690 w 1352"/>
              <a:gd name="T55" fmla="*/ 145 h 1546"/>
              <a:gd name="T56" fmla="*/ 774 w 1352"/>
              <a:gd name="T57" fmla="*/ 38 h 1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52" h="1546">
                <a:moveTo>
                  <a:pt x="774" y="38"/>
                </a:moveTo>
                <a:cubicBezTo>
                  <a:pt x="812" y="38"/>
                  <a:pt x="931" y="33"/>
                  <a:pt x="933" y="92"/>
                </a:cubicBezTo>
                <a:cubicBezTo>
                  <a:pt x="953" y="67"/>
                  <a:pt x="991" y="81"/>
                  <a:pt x="1016" y="80"/>
                </a:cubicBezTo>
                <a:cubicBezTo>
                  <a:pt x="1010" y="76"/>
                  <a:pt x="928" y="45"/>
                  <a:pt x="940" y="37"/>
                </a:cubicBezTo>
                <a:cubicBezTo>
                  <a:pt x="994" y="0"/>
                  <a:pt x="1136" y="57"/>
                  <a:pt x="1195" y="67"/>
                </a:cubicBezTo>
                <a:cubicBezTo>
                  <a:pt x="1352" y="93"/>
                  <a:pt x="1248" y="243"/>
                  <a:pt x="1190" y="315"/>
                </a:cubicBezTo>
                <a:cubicBezTo>
                  <a:pt x="1137" y="372"/>
                  <a:pt x="1127" y="424"/>
                  <a:pt x="1132" y="509"/>
                </a:cubicBezTo>
                <a:cubicBezTo>
                  <a:pt x="1143" y="674"/>
                  <a:pt x="1138" y="719"/>
                  <a:pt x="1226" y="824"/>
                </a:cubicBezTo>
                <a:cubicBezTo>
                  <a:pt x="1260" y="871"/>
                  <a:pt x="1280" y="919"/>
                  <a:pt x="1235" y="980"/>
                </a:cubicBezTo>
                <a:cubicBezTo>
                  <a:pt x="1184" y="1048"/>
                  <a:pt x="1217" y="1131"/>
                  <a:pt x="1183" y="1205"/>
                </a:cubicBezTo>
                <a:cubicBezTo>
                  <a:pt x="1174" y="1227"/>
                  <a:pt x="1126" y="1339"/>
                  <a:pt x="1066" y="1339"/>
                </a:cubicBezTo>
                <a:cubicBezTo>
                  <a:pt x="1037" y="1332"/>
                  <a:pt x="976" y="1286"/>
                  <a:pt x="966" y="1272"/>
                </a:cubicBezTo>
                <a:cubicBezTo>
                  <a:pt x="910" y="1203"/>
                  <a:pt x="782" y="1341"/>
                  <a:pt x="687" y="1290"/>
                </a:cubicBezTo>
                <a:cubicBezTo>
                  <a:pt x="644" y="1266"/>
                  <a:pt x="647" y="1285"/>
                  <a:pt x="627" y="1315"/>
                </a:cubicBezTo>
                <a:cubicBezTo>
                  <a:pt x="584" y="1381"/>
                  <a:pt x="644" y="1378"/>
                  <a:pt x="656" y="1451"/>
                </a:cubicBezTo>
                <a:cubicBezTo>
                  <a:pt x="671" y="1546"/>
                  <a:pt x="524" y="1489"/>
                  <a:pt x="473" y="1467"/>
                </a:cubicBezTo>
                <a:cubicBezTo>
                  <a:pt x="451" y="1441"/>
                  <a:pt x="415" y="1431"/>
                  <a:pt x="388" y="1410"/>
                </a:cubicBezTo>
                <a:cubicBezTo>
                  <a:pt x="364" y="1391"/>
                  <a:pt x="354" y="1373"/>
                  <a:pt x="354" y="1343"/>
                </a:cubicBezTo>
                <a:cubicBezTo>
                  <a:pt x="354" y="1261"/>
                  <a:pt x="267" y="1192"/>
                  <a:pt x="254" y="1108"/>
                </a:cubicBezTo>
                <a:cubicBezTo>
                  <a:pt x="224" y="913"/>
                  <a:pt x="209" y="983"/>
                  <a:pt x="164" y="976"/>
                </a:cubicBezTo>
                <a:cubicBezTo>
                  <a:pt x="103" y="968"/>
                  <a:pt x="130" y="922"/>
                  <a:pt x="89" y="884"/>
                </a:cubicBezTo>
                <a:cubicBezTo>
                  <a:pt x="50" y="847"/>
                  <a:pt x="0" y="739"/>
                  <a:pt x="9" y="684"/>
                </a:cubicBezTo>
                <a:cubicBezTo>
                  <a:pt x="22" y="603"/>
                  <a:pt x="23" y="549"/>
                  <a:pt x="16" y="466"/>
                </a:cubicBezTo>
                <a:cubicBezTo>
                  <a:pt x="4" y="329"/>
                  <a:pt x="211" y="395"/>
                  <a:pt x="229" y="374"/>
                </a:cubicBezTo>
                <a:cubicBezTo>
                  <a:pt x="250" y="349"/>
                  <a:pt x="313" y="296"/>
                  <a:pt x="236" y="273"/>
                </a:cubicBezTo>
                <a:cubicBezTo>
                  <a:pt x="267" y="235"/>
                  <a:pt x="290" y="172"/>
                  <a:pt x="297" y="124"/>
                </a:cubicBezTo>
                <a:cubicBezTo>
                  <a:pt x="297" y="125"/>
                  <a:pt x="320" y="23"/>
                  <a:pt x="422" y="37"/>
                </a:cubicBezTo>
                <a:cubicBezTo>
                  <a:pt x="467" y="43"/>
                  <a:pt x="713" y="65"/>
                  <a:pt x="690" y="145"/>
                </a:cubicBezTo>
                <a:cubicBezTo>
                  <a:pt x="722" y="82"/>
                  <a:pt x="672" y="38"/>
                  <a:pt x="774" y="3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2" name="꙱ Sudan (North Sudan) (Republic of the Sudan) (SD) (H)">
            <a:extLst>
              <a:ext uri="{FF2B5EF4-FFF2-40B4-BE49-F238E27FC236}">
                <a16:creationId xmlns:a16="http://schemas.microsoft.com/office/drawing/2014/main" id="{AF8B51B6-B1A2-4E86-B8CF-499E04A2F020}"/>
              </a:ext>
            </a:extLst>
          </p:cNvPr>
          <p:cNvSpPr>
            <a:spLocks/>
          </p:cNvSpPr>
          <p:nvPr/>
        </p:nvSpPr>
        <p:spPr bwMode="auto">
          <a:xfrm>
            <a:off x="4951626" y="1701933"/>
            <a:ext cx="426635" cy="406319"/>
          </a:xfrm>
          <a:custGeom>
            <a:avLst/>
            <a:gdLst>
              <a:gd name="T0" fmla="*/ 4602 w 5184"/>
              <a:gd name="T1" fmla="*/ 525 h 4931"/>
              <a:gd name="T2" fmla="*/ 4683 w 5184"/>
              <a:gd name="T3" fmla="*/ 772 h 4931"/>
              <a:gd name="T4" fmla="*/ 4741 w 5184"/>
              <a:gd name="T5" fmla="*/ 1276 h 4931"/>
              <a:gd name="T6" fmla="*/ 5080 w 5184"/>
              <a:gd name="T7" fmla="*/ 1727 h 4931"/>
              <a:gd name="T8" fmla="*/ 5055 w 5184"/>
              <a:gd name="T9" fmla="*/ 1985 h 4931"/>
              <a:gd name="T10" fmla="*/ 4836 w 5184"/>
              <a:gd name="T11" fmla="*/ 2165 h 4931"/>
              <a:gd name="T12" fmla="*/ 4685 w 5184"/>
              <a:gd name="T13" fmla="*/ 2479 h 4931"/>
              <a:gd name="T14" fmla="*/ 4548 w 5184"/>
              <a:gd name="T15" fmla="*/ 2848 h 4931"/>
              <a:gd name="T16" fmla="*/ 4540 w 5184"/>
              <a:gd name="T17" fmla="*/ 3413 h 4931"/>
              <a:gd name="T18" fmla="*/ 4373 w 5184"/>
              <a:gd name="T19" fmla="*/ 3728 h 4931"/>
              <a:gd name="T20" fmla="*/ 4152 w 5184"/>
              <a:gd name="T21" fmla="*/ 4152 h 4931"/>
              <a:gd name="T22" fmla="*/ 4141 w 5184"/>
              <a:gd name="T23" fmla="*/ 4291 h 4931"/>
              <a:gd name="T24" fmla="*/ 3979 w 5184"/>
              <a:gd name="T25" fmla="*/ 4387 h 4931"/>
              <a:gd name="T26" fmla="*/ 3865 w 5184"/>
              <a:gd name="T27" fmla="*/ 4822 h 4931"/>
              <a:gd name="T28" fmla="*/ 3810 w 5184"/>
              <a:gd name="T29" fmla="*/ 4641 h 4931"/>
              <a:gd name="T30" fmla="*/ 3570 w 5184"/>
              <a:gd name="T31" fmla="*/ 4389 h 4931"/>
              <a:gd name="T32" fmla="*/ 3531 w 5184"/>
              <a:gd name="T33" fmla="*/ 4031 h 4931"/>
              <a:gd name="T34" fmla="*/ 3411 w 5184"/>
              <a:gd name="T35" fmla="*/ 3858 h 4931"/>
              <a:gd name="T36" fmla="*/ 3213 w 5184"/>
              <a:gd name="T37" fmla="*/ 3959 h 4931"/>
              <a:gd name="T38" fmla="*/ 3321 w 5184"/>
              <a:gd name="T39" fmla="*/ 4269 h 4931"/>
              <a:gd name="T40" fmla="*/ 3127 w 5184"/>
              <a:gd name="T41" fmla="*/ 4543 h 4931"/>
              <a:gd name="T42" fmla="*/ 2831 w 5184"/>
              <a:gd name="T43" fmla="*/ 4746 h 4931"/>
              <a:gd name="T44" fmla="*/ 2722 w 5184"/>
              <a:gd name="T45" fmla="*/ 4693 h 4931"/>
              <a:gd name="T46" fmla="*/ 2449 w 5184"/>
              <a:gd name="T47" fmla="*/ 4632 h 4931"/>
              <a:gd name="T48" fmla="*/ 2293 w 5184"/>
              <a:gd name="T49" fmla="*/ 4774 h 4931"/>
              <a:gd name="T50" fmla="*/ 1969 w 5184"/>
              <a:gd name="T51" fmla="*/ 4907 h 4931"/>
              <a:gd name="T52" fmla="*/ 1725 w 5184"/>
              <a:gd name="T53" fmla="*/ 4804 h 4931"/>
              <a:gd name="T54" fmla="*/ 1492 w 5184"/>
              <a:gd name="T55" fmla="*/ 4856 h 4931"/>
              <a:gd name="T56" fmla="*/ 1352 w 5184"/>
              <a:gd name="T57" fmla="*/ 4639 h 4931"/>
              <a:gd name="T58" fmla="*/ 1277 w 5184"/>
              <a:gd name="T59" fmla="*/ 4529 h 4931"/>
              <a:gd name="T60" fmla="*/ 1045 w 5184"/>
              <a:gd name="T61" fmla="*/ 4572 h 4931"/>
              <a:gd name="T62" fmla="*/ 956 w 5184"/>
              <a:gd name="T63" fmla="*/ 4737 h 4931"/>
              <a:gd name="T64" fmla="*/ 830 w 5184"/>
              <a:gd name="T65" fmla="*/ 4840 h 4931"/>
              <a:gd name="T66" fmla="*/ 602 w 5184"/>
              <a:gd name="T67" fmla="*/ 4865 h 4931"/>
              <a:gd name="T68" fmla="*/ 352 w 5184"/>
              <a:gd name="T69" fmla="*/ 4202 h 4931"/>
              <a:gd name="T70" fmla="*/ 238 w 5184"/>
              <a:gd name="T71" fmla="*/ 3942 h 4931"/>
              <a:gd name="T72" fmla="*/ 183 w 5184"/>
              <a:gd name="T73" fmla="*/ 3823 h 4931"/>
              <a:gd name="T74" fmla="*/ 0 w 5184"/>
              <a:gd name="T75" fmla="*/ 3684 h 4931"/>
              <a:gd name="T76" fmla="*/ 126 w 5184"/>
              <a:gd name="T77" fmla="*/ 3452 h 4931"/>
              <a:gd name="T78" fmla="*/ 194 w 5184"/>
              <a:gd name="T79" fmla="*/ 3036 h 4931"/>
              <a:gd name="T80" fmla="*/ 382 w 5184"/>
              <a:gd name="T81" fmla="*/ 2661 h 4931"/>
              <a:gd name="T82" fmla="*/ 663 w 5184"/>
              <a:gd name="T83" fmla="*/ 2651 h 4931"/>
              <a:gd name="T84" fmla="*/ 941 w 5184"/>
              <a:gd name="T85" fmla="*/ 1116 h 4931"/>
              <a:gd name="T86" fmla="*/ 925 w 5184"/>
              <a:gd name="T87" fmla="*/ 400 h 4931"/>
              <a:gd name="T88" fmla="*/ 2888 w 5184"/>
              <a:gd name="T89" fmla="*/ 344 h 4931"/>
              <a:gd name="T90" fmla="*/ 3459 w 5184"/>
              <a:gd name="T91" fmla="*/ 416 h 4931"/>
              <a:gd name="T92" fmla="*/ 3954 w 5184"/>
              <a:gd name="T93" fmla="*/ 197 h 4931"/>
              <a:gd name="T94" fmla="*/ 4189 w 5184"/>
              <a:gd name="T95" fmla="*/ 0 h 4931"/>
              <a:gd name="T96" fmla="*/ 4527 w 5184"/>
              <a:gd name="T97" fmla="*/ 332 h 49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84" h="4931">
                <a:moveTo>
                  <a:pt x="4527" y="332"/>
                </a:moveTo>
                <a:cubicBezTo>
                  <a:pt x="4614" y="393"/>
                  <a:pt x="4574" y="430"/>
                  <a:pt x="4602" y="525"/>
                </a:cubicBezTo>
                <a:cubicBezTo>
                  <a:pt x="4625" y="604"/>
                  <a:pt x="4723" y="657"/>
                  <a:pt x="4727" y="742"/>
                </a:cubicBezTo>
                <a:cubicBezTo>
                  <a:pt x="4712" y="677"/>
                  <a:pt x="4654" y="707"/>
                  <a:pt x="4683" y="772"/>
                </a:cubicBezTo>
                <a:cubicBezTo>
                  <a:pt x="4704" y="819"/>
                  <a:pt x="4721" y="879"/>
                  <a:pt x="4714" y="931"/>
                </a:cubicBezTo>
                <a:cubicBezTo>
                  <a:pt x="4699" y="1049"/>
                  <a:pt x="4735" y="1157"/>
                  <a:pt x="4741" y="1276"/>
                </a:cubicBezTo>
                <a:cubicBezTo>
                  <a:pt x="4745" y="1361"/>
                  <a:pt x="4775" y="1555"/>
                  <a:pt x="4875" y="1572"/>
                </a:cubicBezTo>
                <a:cubicBezTo>
                  <a:pt x="4933" y="1581"/>
                  <a:pt x="5041" y="1762"/>
                  <a:pt x="5080" y="1727"/>
                </a:cubicBezTo>
                <a:cubicBezTo>
                  <a:pt x="5083" y="1778"/>
                  <a:pt x="5177" y="1772"/>
                  <a:pt x="5184" y="1828"/>
                </a:cubicBezTo>
                <a:cubicBezTo>
                  <a:pt x="5138" y="1877"/>
                  <a:pt x="5126" y="1957"/>
                  <a:pt x="5055" y="1985"/>
                </a:cubicBezTo>
                <a:cubicBezTo>
                  <a:pt x="5005" y="2005"/>
                  <a:pt x="4950" y="2043"/>
                  <a:pt x="4902" y="2058"/>
                </a:cubicBezTo>
                <a:cubicBezTo>
                  <a:pt x="4843" y="2077"/>
                  <a:pt x="4866" y="2115"/>
                  <a:pt x="4836" y="2165"/>
                </a:cubicBezTo>
                <a:cubicBezTo>
                  <a:pt x="4825" y="2184"/>
                  <a:pt x="4756" y="2170"/>
                  <a:pt x="4737" y="2172"/>
                </a:cubicBezTo>
                <a:cubicBezTo>
                  <a:pt x="4647" y="2185"/>
                  <a:pt x="4701" y="2413"/>
                  <a:pt x="4685" y="2479"/>
                </a:cubicBezTo>
                <a:cubicBezTo>
                  <a:pt x="4663" y="2544"/>
                  <a:pt x="4634" y="2606"/>
                  <a:pt x="4614" y="2673"/>
                </a:cubicBezTo>
                <a:cubicBezTo>
                  <a:pt x="4596" y="2732"/>
                  <a:pt x="4597" y="2804"/>
                  <a:pt x="4548" y="2848"/>
                </a:cubicBezTo>
                <a:cubicBezTo>
                  <a:pt x="4548" y="2942"/>
                  <a:pt x="4553" y="3100"/>
                  <a:pt x="4573" y="3205"/>
                </a:cubicBezTo>
                <a:cubicBezTo>
                  <a:pt x="4575" y="3240"/>
                  <a:pt x="4561" y="3381"/>
                  <a:pt x="4540" y="3413"/>
                </a:cubicBezTo>
                <a:cubicBezTo>
                  <a:pt x="4466" y="3577"/>
                  <a:pt x="4519" y="3601"/>
                  <a:pt x="4477" y="3715"/>
                </a:cubicBezTo>
                <a:cubicBezTo>
                  <a:pt x="4470" y="3736"/>
                  <a:pt x="4390" y="3727"/>
                  <a:pt x="4373" y="3728"/>
                </a:cubicBezTo>
                <a:cubicBezTo>
                  <a:pt x="4294" y="3731"/>
                  <a:pt x="4290" y="3908"/>
                  <a:pt x="4175" y="4013"/>
                </a:cubicBezTo>
                <a:cubicBezTo>
                  <a:pt x="4135" y="4050"/>
                  <a:pt x="4165" y="4107"/>
                  <a:pt x="4152" y="4152"/>
                </a:cubicBezTo>
                <a:cubicBezTo>
                  <a:pt x="4147" y="4168"/>
                  <a:pt x="4127" y="4198"/>
                  <a:pt x="4123" y="4223"/>
                </a:cubicBezTo>
                <a:cubicBezTo>
                  <a:pt x="4118" y="4258"/>
                  <a:pt x="4145" y="4243"/>
                  <a:pt x="4141" y="4291"/>
                </a:cubicBezTo>
                <a:cubicBezTo>
                  <a:pt x="4137" y="4333"/>
                  <a:pt x="4097" y="4408"/>
                  <a:pt x="4068" y="4441"/>
                </a:cubicBezTo>
                <a:cubicBezTo>
                  <a:pt x="4069" y="4395"/>
                  <a:pt x="4015" y="4346"/>
                  <a:pt x="3979" y="4387"/>
                </a:cubicBezTo>
                <a:cubicBezTo>
                  <a:pt x="3882" y="4499"/>
                  <a:pt x="3942" y="4568"/>
                  <a:pt x="3931" y="4628"/>
                </a:cubicBezTo>
                <a:cubicBezTo>
                  <a:pt x="3920" y="4688"/>
                  <a:pt x="3876" y="4731"/>
                  <a:pt x="3865" y="4822"/>
                </a:cubicBezTo>
                <a:cubicBezTo>
                  <a:pt x="3770" y="4799"/>
                  <a:pt x="3782" y="4898"/>
                  <a:pt x="3778" y="4730"/>
                </a:cubicBezTo>
                <a:cubicBezTo>
                  <a:pt x="3808" y="4755"/>
                  <a:pt x="3827" y="4658"/>
                  <a:pt x="3810" y="4641"/>
                </a:cubicBezTo>
                <a:cubicBezTo>
                  <a:pt x="3756" y="4587"/>
                  <a:pt x="3714" y="4479"/>
                  <a:pt x="3640" y="4424"/>
                </a:cubicBezTo>
                <a:cubicBezTo>
                  <a:pt x="3621" y="4410"/>
                  <a:pt x="3585" y="4403"/>
                  <a:pt x="3570" y="4389"/>
                </a:cubicBezTo>
                <a:cubicBezTo>
                  <a:pt x="3563" y="4382"/>
                  <a:pt x="3580" y="4312"/>
                  <a:pt x="3575" y="4294"/>
                </a:cubicBezTo>
                <a:cubicBezTo>
                  <a:pt x="3566" y="4255"/>
                  <a:pt x="3516" y="4063"/>
                  <a:pt x="3531" y="4031"/>
                </a:cubicBezTo>
                <a:cubicBezTo>
                  <a:pt x="3547" y="3999"/>
                  <a:pt x="3575" y="3889"/>
                  <a:pt x="3575" y="3858"/>
                </a:cubicBezTo>
                <a:cubicBezTo>
                  <a:pt x="3575" y="3856"/>
                  <a:pt x="3426" y="3849"/>
                  <a:pt x="3411" y="3858"/>
                </a:cubicBezTo>
                <a:cubicBezTo>
                  <a:pt x="3407" y="3877"/>
                  <a:pt x="3423" y="3911"/>
                  <a:pt x="3411" y="3936"/>
                </a:cubicBezTo>
                <a:cubicBezTo>
                  <a:pt x="3391" y="3975"/>
                  <a:pt x="3240" y="3932"/>
                  <a:pt x="3213" y="3959"/>
                </a:cubicBezTo>
                <a:cubicBezTo>
                  <a:pt x="3210" y="3962"/>
                  <a:pt x="3291" y="4032"/>
                  <a:pt x="3297" y="4038"/>
                </a:cubicBezTo>
                <a:cubicBezTo>
                  <a:pt x="3338" y="4079"/>
                  <a:pt x="3259" y="4221"/>
                  <a:pt x="3321" y="4269"/>
                </a:cubicBezTo>
                <a:cubicBezTo>
                  <a:pt x="3300" y="4331"/>
                  <a:pt x="3231" y="4375"/>
                  <a:pt x="3183" y="4424"/>
                </a:cubicBezTo>
                <a:cubicBezTo>
                  <a:pt x="3157" y="4449"/>
                  <a:pt x="3154" y="4516"/>
                  <a:pt x="3127" y="4543"/>
                </a:cubicBezTo>
                <a:cubicBezTo>
                  <a:pt x="3069" y="4601"/>
                  <a:pt x="3025" y="4683"/>
                  <a:pt x="2971" y="4737"/>
                </a:cubicBezTo>
                <a:cubicBezTo>
                  <a:pt x="2954" y="4754"/>
                  <a:pt x="2841" y="4736"/>
                  <a:pt x="2831" y="4746"/>
                </a:cubicBezTo>
                <a:cubicBezTo>
                  <a:pt x="2829" y="4748"/>
                  <a:pt x="2820" y="4765"/>
                  <a:pt x="2813" y="4758"/>
                </a:cubicBezTo>
                <a:cubicBezTo>
                  <a:pt x="2789" y="4734"/>
                  <a:pt x="2750" y="4721"/>
                  <a:pt x="2722" y="4693"/>
                </a:cubicBezTo>
                <a:cubicBezTo>
                  <a:pt x="2672" y="4644"/>
                  <a:pt x="2638" y="4583"/>
                  <a:pt x="2557" y="4564"/>
                </a:cubicBezTo>
                <a:cubicBezTo>
                  <a:pt x="2529" y="4581"/>
                  <a:pt x="2477" y="4604"/>
                  <a:pt x="2449" y="4632"/>
                </a:cubicBezTo>
                <a:cubicBezTo>
                  <a:pt x="2428" y="4653"/>
                  <a:pt x="2457" y="4735"/>
                  <a:pt x="2442" y="4749"/>
                </a:cubicBezTo>
                <a:cubicBezTo>
                  <a:pt x="2420" y="4771"/>
                  <a:pt x="2331" y="4755"/>
                  <a:pt x="2293" y="4774"/>
                </a:cubicBezTo>
                <a:cubicBezTo>
                  <a:pt x="2178" y="4831"/>
                  <a:pt x="2202" y="4894"/>
                  <a:pt x="2189" y="4900"/>
                </a:cubicBezTo>
                <a:cubicBezTo>
                  <a:pt x="2157" y="4916"/>
                  <a:pt x="1993" y="4931"/>
                  <a:pt x="1969" y="4907"/>
                </a:cubicBezTo>
                <a:cubicBezTo>
                  <a:pt x="1946" y="4885"/>
                  <a:pt x="1934" y="4840"/>
                  <a:pt x="1913" y="4809"/>
                </a:cubicBezTo>
                <a:cubicBezTo>
                  <a:pt x="1869" y="4816"/>
                  <a:pt x="1783" y="4815"/>
                  <a:pt x="1725" y="4804"/>
                </a:cubicBezTo>
                <a:cubicBezTo>
                  <a:pt x="1721" y="4803"/>
                  <a:pt x="1698" y="4796"/>
                  <a:pt x="1694" y="4800"/>
                </a:cubicBezTo>
                <a:cubicBezTo>
                  <a:pt x="1673" y="4821"/>
                  <a:pt x="1528" y="4868"/>
                  <a:pt x="1492" y="4856"/>
                </a:cubicBezTo>
                <a:cubicBezTo>
                  <a:pt x="1371" y="4816"/>
                  <a:pt x="1439" y="4764"/>
                  <a:pt x="1399" y="4725"/>
                </a:cubicBezTo>
                <a:cubicBezTo>
                  <a:pt x="1352" y="4678"/>
                  <a:pt x="1375" y="4662"/>
                  <a:pt x="1352" y="4639"/>
                </a:cubicBezTo>
                <a:cubicBezTo>
                  <a:pt x="1345" y="4632"/>
                  <a:pt x="1313" y="4637"/>
                  <a:pt x="1305" y="4629"/>
                </a:cubicBezTo>
                <a:cubicBezTo>
                  <a:pt x="1295" y="4618"/>
                  <a:pt x="1297" y="4549"/>
                  <a:pt x="1277" y="4529"/>
                </a:cubicBezTo>
                <a:cubicBezTo>
                  <a:pt x="1261" y="4513"/>
                  <a:pt x="1167" y="4542"/>
                  <a:pt x="1150" y="4558"/>
                </a:cubicBezTo>
                <a:cubicBezTo>
                  <a:pt x="1127" y="4582"/>
                  <a:pt x="1065" y="4553"/>
                  <a:pt x="1045" y="4572"/>
                </a:cubicBezTo>
                <a:cubicBezTo>
                  <a:pt x="1017" y="4600"/>
                  <a:pt x="1045" y="4659"/>
                  <a:pt x="1017" y="4686"/>
                </a:cubicBezTo>
                <a:cubicBezTo>
                  <a:pt x="1000" y="4704"/>
                  <a:pt x="974" y="4720"/>
                  <a:pt x="956" y="4737"/>
                </a:cubicBezTo>
                <a:cubicBezTo>
                  <a:pt x="929" y="4761"/>
                  <a:pt x="965" y="4773"/>
                  <a:pt x="881" y="4822"/>
                </a:cubicBezTo>
                <a:cubicBezTo>
                  <a:pt x="867" y="4877"/>
                  <a:pt x="851" y="4835"/>
                  <a:pt x="830" y="4840"/>
                </a:cubicBezTo>
                <a:cubicBezTo>
                  <a:pt x="816" y="4855"/>
                  <a:pt x="807" y="4865"/>
                  <a:pt x="786" y="4865"/>
                </a:cubicBezTo>
                <a:cubicBezTo>
                  <a:pt x="786" y="4865"/>
                  <a:pt x="603" y="4865"/>
                  <a:pt x="602" y="4865"/>
                </a:cubicBezTo>
                <a:cubicBezTo>
                  <a:pt x="608" y="4529"/>
                  <a:pt x="395" y="4497"/>
                  <a:pt x="340" y="4363"/>
                </a:cubicBezTo>
                <a:cubicBezTo>
                  <a:pt x="315" y="4309"/>
                  <a:pt x="385" y="4258"/>
                  <a:pt x="352" y="4202"/>
                </a:cubicBezTo>
                <a:cubicBezTo>
                  <a:pt x="329" y="4164"/>
                  <a:pt x="262" y="4157"/>
                  <a:pt x="236" y="4104"/>
                </a:cubicBezTo>
                <a:cubicBezTo>
                  <a:pt x="209" y="4052"/>
                  <a:pt x="270" y="3994"/>
                  <a:pt x="238" y="3942"/>
                </a:cubicBezTo>
                <a:cubicBezTo>
                  <a:pt x="227" y="3947"/>
                  <a:pt x="216" y="3952"/>
                  <a:pt x="205" y="3957"/>
                </a:cubicBezTo>
                <a:cubicBezTo>
                  <a:pt x="218" y="3913"/>
                  <a:pt x="206" y="3862"/>
                  <a:pt x="183" y="3823"/>
                </a:cubicBezTo>
                <a:cubicBezTo>
                  <a:pt x="165" y="3792"/>
                  <a:pt x="225" y="3753"/>
                  <a:pt x="185" y="3730"/>
                </a:cubicBezTo>
                <a:cubicBezTo>
                  <a:pt x="117" y="3690"/>
                  <a:pt x="41" y="3793"/>
                  <a:pt x="0" y="3684"/>
                </a:cubicBezTo>
                <a:cubicBezTo>
                  <a:pt x="21" y="3633"/>
                  <a:pt x="29" y="3591"/>
                  <a:pt x="76" y="3558"/>
                </a:cubicBezTo>
                <a:cubicBezTo>
                  <a:pt x="119" y="3528"/>
                  <a:pt x="155" y="3505"/>
                  <a:pt x="126" y="3452"/>
                </a:cubicBezTo>
                <a:cubicBezTo>
                  <a:pt x="52" y="3311"/>
                  <a:pt x="119" y="3283"/>
                  <a:pt x="223" y="3200"/>
                </a:cubicBezTo>
                <a:cubicBezTo>
                  <a:pt x="195" y="3173"/>
                  <a:pt x="148" y="3060"/>
                  <a:pt x="194" y="3036"/>
                </a:cubicBezTo>
                <a:cubicBezTo>
                  <a:pt x="266" y="2997"/>
                  <a:pt x="275" y="2928"/>
                  <a:pt x="325" y="2864"/>
                </a:cubicBezTo>
                <a:cubicBezTo>
                  <a:pt x="388" y="2785"/>
                  <a:pt x="283" y="2710"/>
                  <a:pt x="382" y="2661"/>
                </a:cubicBezTo>
                <a:cubicBezTo>
                  <a:pt x="425" y="2639"/>
                  <a:pt x="465" y="2664"/>
                  <a:pt x="507" y="2642"/>
                </a:cubicBezTo>
                <a:cubicBezTo>
                  <a:pt x="558" y="2615"/>
                  <a:pt x="612" y="2635"/>
                  <a:pt x="663" y="2651"/>
                </a:cubicBezTo>
                <a:lnTo>
                  <a:pt x="633" y="1116"/>
                </a:lnTo>
                <a:lnTo>
                  <a:pt x="941" y="1116"/>
                </a:lnTo>
                <a:cubicBezTo>
                  <a:pt x="937" y="878"/>
                  <a:pt x="929" y="637"/>
                  <a:pt x="921" y="400"/>
                </a:cubicBezTo>
                <a:lnTo>
                  <a:pt x="925" y="400"/>
                </a:lnTo>
                <a:lnTo>
                  <a:pt x="2707" y="403"/>
                </a:lnTo>
                <a:cubicBezTo>
                  <a:pt x="2784" y="403"/>
                  <a:pt x="2843" y="417"/>
                  <a:pt x="2888" y="344"/>
                </a:cubicBezTo>
                <a:cubicBezTo>
                  <a:pt x="2934" y="271"/>
                  <a:pt x="2950" y="372"/>
                  <a:pt x="2919" y="400"/>
                </a:cubicBezTo>
                <a:cubicBezTo>
                  <a:pt x="3148" y="440"/>
                  <a:pt x="3373" y="369"/>
                  <a:pt x="3459" y="416"/>
                </a:cubicBezTo>
                <a:cubicBezTo>
                  <a:pt x="3536" y="458"/>
                  <a:pt x="3694" y="581"/>
                  <a:pt x="3727" y="419"/>
                </a:cubicBezTo>
                <a:cubicBezTo>
                  <a:pt x="3765" y="238"/>
                  <a:pt x="3880" y="409"/>
                  <a:pt x="3954" y="197"/>
                </a:cubicBezTo>
                <a:cubicBezTo>
                  <a:pt x="3967" y="162"/>
                  <a:pt x="3985" y="85"/>
                  <a:pt x="4044" y="115"/>
                </a:cubicBezTo>
                <a:cubicBezTo>
                  <a:pt x="4088" y="139"/>
                  <a:pt x="4161" y="28"/>
                  <a:pt x="4189" y="0"/>
                </a:cubicBezTo>
                <a:cubicBezTo>
                  <a:pt x="4210" y="91"/>
                  <a:pt x="4273" y="123"/>
                  <a:pt x="4350" y="163"/>
                </a:cubicBezTo>
                <a:cubicBezTo>
                  <a:pt x="4419" y="199"/>
                  <a:pt x="4461" y="286"/>
                  <a:pt x="4527" y="33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3" name="꙱ Sri Lanka (Democratic Socialist Republic of Sri Lanka) (LK) (H)">
            <a:extLst>
              <a:ext uri="{FF2B5EF4-FFF2-40B4-BE49-F238E27FC236}">
                <a16:creationId xmlns:a16="http://schemas.microsoft.com/office/drawing/2014/main" id="{6E9B140D-12FA-41CE-98E3-B4D5ADD612E5}"/>
              </a:ext>
            </a:extLst>
          </p:cNvPr>
          <p:cNvSpPr>
            <a:spLocks noEditPoints="1"/>
          </p:cNvSpPr>
          <p:nvPr/>
        </p:nvSpPr>
        <p:spPr bwMode="auto">
          <a:xfrm>
            <a:off x="6449031" y="2090326"/>
            <a:ext cx="63338" cy="124286"/>
          </a:xfrm>
          <a:custGeom>
            <a:avLst/>
            <a:gdLst>
              <a:gd name="T0" fmla="*/ 25 w 768"/>
              <a:gd name="T1" fmla="*/ 298 h 1506"/>
              <a:gd name="T2" fmla="*/ 84 w 768"/>
              <a:gd name="T3" fmla="*/ 345 h 1506"/>
              <a:gd name="T4" fmla="*/ 25 w 768"/>
              <a:gd name="T5" fmla="*/ 298 h 1506"/>
              <a:gd name="T6" fmla="*/ 66 w 768"/>
              <a:gd name="T7" fmla="*/ 87 h 1506"/>
              <a:gd name="T8" fmla="*/ 96 w 768"/>
              <a:gd name="T9" fmla="*/ 111 h 1506"/>
              <a:gd name="T10" fmla="*/ 66 w 768"/>
              <a:gd name="T11" fmla="*/ 87 h 1506"/>
              <a:gd name="T12" fmla="*/ 69 w 768"/>
              <a:gd name="T13" fmla="*/ 832 h 1506"/>
              <a:gd name="T14" fmla="*/ 363 w 768"/>
              <a:gd name="T15" fmla="*/ 1427 h 1506"/>
              <a:gd name="T16" fmla="*/ 698 w 768"/>
              <a:gd name="T17" fmla="*/ 1208 h 1506"/>
              <a:gd name="T18" fmla="*/ 707 w 768"/>
              <a:gd name="T19" fmla="*/ 880 h 1506"/>
              <a:gd name="T20" fmla="*/ 639 w 768"/>
              <a:gd name="T21" fmla="*/ 776 h 1506"/>
              <a:gd name="T22" fmla="*/ 610 w 768"/>
              <a:gd name="T23" fmla="*/ 697 h 1506"/>
              <a:gd name="T24" fmla="*/ 544 w 768"/>
              <a:gd name="T25" fmla="*/ 512 h 1506"/>
              <a:gd name="T26" fmla="*/ 482 w 768"/>
              <a:gd name="T27" fmla="*/ 500 h 1506"/>
              <a:gd name="T28" fmla="*/ 380 w 768"/>
              <a:gd name="T29" fmla="*/ 270 h 1506"/>
              <a:gd name="T30" fmla="*/ 150 w 768"/>
              <a:gd name="T31" fmla="*/ 55 h 1506"/>
              <a:gd name="T32" fmla="*/ 236 w 768"/>
              <a:gd name="T33" fmla="*/ 126 h 1506"/>
              <a:gd name="T34" fmla="*/ 72 w 768"/>
              <a:gd name="T35" fmla="*/ 63 h 1506"/>
              <a:gd name="T36" fmla="*/ 164 w 768"/>
              <a:gd name="T37" fmla="*/ 126 h 1506"/>
              <a:gd name="T38" fmla="*/ 286 w 768"/>
              <a:gd name="T39" fmla="*/ 176 h 1506"/>
              <a:gd name="T40" fmla="*/ 143 w 768"/>
              <a:gd name="T41" fmla="*/ 141 h 1506"/>
              <a:gd name="T42" fmla="*/ 130 w 768"/>
              <a:gd name="T43" fmla="*/ 189 h 1506"/>
              <a:gd name="T44" fmla="*/ 127 w 768"/>
              <a:gd name="T45" fmla="*/ 302 h 1506"/>
              <a:gd name="T46" fmla="*/ 72 w 768"/>
              <a:gd name="T47" fmla="*/ 696 h 1506"/>
              <a:gd name="T48" fmla="*/ 46 w 768"/>
              <a:gd name="T49" fmla="*/ 586 h 1506"/>
              <a:gd name="T50" fmla="*/ 69 w 768"/>
              <a:gd name="T51" fmla="*/ 832 h 1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1506">
                <a:moveTo>
                  <a:pt x="25" y="298"/>
                </a:moveTo>
                <a:cubicBezTo>
                  <a:pt x="34" y="319"/>
                  <a:pt x="67" y="332"/>
                  <a:pt x="84" y="345"/>
                </a:cubicBezTo>
                <a:cubicBezTo>
                  <a:pt x="78" y="317"/>
                  <a:pt x="54" y="297"/>
                  <a:pt x="25" y="298"/>
                </a:cubicBezTo>
                <a:close/>
                <a:moveTo>
                  <a:pt x="66" y="87"/>
                </a:moveTo>
                <a:cubicBezTo>
                  <a:pt x="72" y="107"/>
                  <a:pt x="71" y="116"/>
                  <a:pt x="96" y="111"/>
                </a:cubicBezTo>
                <a:cubicBezTo>
                  <a:pt x="86" y="103"/>
                  <a:pt x="76" y="95"/>
                  <a:pt x="66" y="87"/>
                </a:cubicBezTo>
                <a:close/>
                <a:moveTo>
                  <a:pt x="69" y="832"/>
                </a:moveTo>
                <a:cubicBezTo>
                  <a:pt x="70" y="965"/>
                  <a:pt x="119" y="1506"/>
                  <a:pt x="363" y="1427"/>
                </a:cubicBezTo>
                <a:cubicBezTo>
                  <a:pt x="474" y="1390"/>
                  <a:pt x="639" y="1314"/>
                  <a:pt x="698" y="1208"/>
                </a:cubicBezTo>
                <a:cubicBezTo>
                  <a:pt x="746" y="1121"/>
                  <a:pt x="768" y="967"/>
                  <a:pt x="707" y="880"/>
                </a:cubicBezTo>
                <a:cubicBezTo>
                  <a:pt x="707" y="895"/>
                  <a:pt x="653" y="790"/>
                  <a:pt x="639" y="776"/>
                </a:cubicBezTo>
                <a:cubicBezTo>
                  <a:pt x="716" y="831"/>
                  <a:pt x="622" y="716"/>
                  <a:pt x="610" y="697"/>
                </a:cubicBezTo>
                <a:cubicBezTo>
                  <a:pt x="575" y="639"/>
                  <a:pt x="574" y="572"/>
                  <a:pt x="544" y="512"/>
                </a:cubicBezTo>
                <a:cubicBezTo>
                  <a:pt x="522" y="531"/>
                  <a:pt x="497" y="524"/>
                  <a:pt x="482" y="500"/>
                </a:cubicBezTo>
                <a:cubicBezTo>
                  <a:pt x="555" y="506"/>
                  <a:pt x="389" y="299"/>
                  <a:pt x="380" y="270"/>
                </a:cubicBezTo>
                <a:cubicBezTo>
                  <a:pt x="371" y="239"/>
                  <a:pt x="184" y="23"/>
                  <a:pt x="150" y="55"/>
                </a:cubicBezTo>
                <a:cubicBezTo>
                  <a:pt x="188" y="64"/>
                  <a:pt x="209" y="100"/>
                  <a:pt x="236" y="126"/>
                </a:cubicBezTo>
                <a:cubicBezTo>
                  <a:pt x="195" y="102"/>
                  <a:pt x="121" y="0"/>
                  <a:pt x="72" y="63"/>
                </a:cubicBezTo>
                <a:cubicBezTo>
                  <a:pt x="95" y="97"/>
                  <a:pt x="136" y="100"/>
                  <a:pt x="164" y="126"/>
                </a:cubicBezTo>
                <a:cubicBezTo>
                  <a:pt x="170" y="89"/>
                  <a:pt x="266" y="148"/>
                  <a:pt x="286" y="176"/>
                </a:cubicBezTo>
                <a:cubicBezTo>
                  <a:pt x="268" y="163"/>
                  <a:pt x="170" y="140"/>
                  <a:pt x="143" y="141"/>
                </a:cubicBezTo>
                <a:cubicBezTo>
                  <a:pt x="164" y="168"/>
                  <a:pt x="144" y="169"/>
                  <a:pt x="130" y="189"/>
                </a:cubicBezTo>
                <a:cubicBezTo>
                  <a:pt x="110" y="215"/>
                  <a:pt x="153" y="259"/>
                  <a:pt x="127" y="302"/>
                </a:cubicBezTo>
                <a:cubicBezTo>
                  <a:pt x="66" y="402"/>
                  <a:pt x="77" y="579"/>
                  <a:pt x="72" y="696"/>
                </a:cubicBezTo>
                <a:cubicBezTo>
                  <a:pt x="25" y="682"/>
                  <a:pt x="47" y="620"/>
                  <a:pt x="46" y="586"/>
                </a:cubicBezTo>
                <a:cubicBezTo>
                  <a:pt x="0" y="657"/>
                  <a:pt x="62" y="758"/>
                  <a:pt x="69" y="83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4" name="꙱ Spain (Kingdom of Spain) (ES) (H)">
            <a:extLst>
              <a:ext uri="{FF2B5EF4-FFF2-40B4-BE49-F238E27FC236}">
                <a16:creationId xmlns:a16="http://schemas.microsoft.com/office/drawing/2014/main" id="{76BF5EF6-4ACE-48BB-8806-63D85331DC84}"/>
              </a:ext>
            </a:extLst>
          </p:cNvPr>
          <p:cNvSpPr>
            <a:spLocks noEditPoints="1"/>
          </p:cNvSpPr>
          <p:nvPr/>
        </p:nvSpPr>
        <p:spPr bwMode="auto">
          <a:xfrm>
            <a:off x="4191570" y="1093650"/>
            <a:ext cx="317885" cy="229451"/>
          </a:xfrm>
          <a:custGeom>
            <a:avLst/>
            <a:gdLst>
              <a:gd name="T0" fmla="*/ 40 w 3855"/>
              <a:gd name="T1" fmla="*/ 334 h 2785"/>
              <a:gd name="T2" fmla="*/ 86 w 3855"/>
              <a:gd name="T3" fmla="*/ 217 h 2785"/>
              <a:gd name="T4" fmla="*/ 328 w 3855"/>
              <a:gd name="T5" fmla="*/ 127 h 2785"/>
              <a:gd name="T6" fmla="*/ 411 w 3855"/>
              <a:gd name="T7" fmla="*/ 64 h 2785"/>
              <a:gd name="T8" fmla="*/ 648 w 3855"/>
              <a:gd name="T9" fmla="*/ 127 h 2785"/>
              <a:gd name="T10" fmla="*/ 1071 w 3855"/>
              <a:gd name="T11" fmla="*/ 102 h 2785"/>
              <a:gd name="T12" fmla="*/ 1728 w 3855"/>
              <a:gd name="T13" fmla="*/ 161 h 2785"/>
              <a:gd name="T14" fmla="*/ 2009 w 3855"/>
              <a:gd name="T15" fmla="*/ 186 h 2785"/>
              <a:gd name="T16" fmla="*/ 2144 w 3855"/>
              <a:gd name="T17" fmla="*/ 177 h 2785"/>
              <a:gd name="T18" fmla="*/ 2263 w 3855"/>
              <a:gd name="T19" fmla="*/ 290 h 2785"/>
              <a:gd name="T20" fmla="*/ 2611 w 3855"/>
              <a:gd name="T21" fmla="*/ 393 h 2785"/>
              <a:gd name="T22" fmla="*/ 2836 w 3855"/>
              <a:gd name="T23" fmla="*/ 412 h 2785"/>
              <a:gd name="T24" fmla="*/ 3056 w 3855"/>
              <a:gd name="T25" fmla="*/ 441 h 2785"/>
              <a:gd name="T26" fmla="*/ 3137 w 3855"/>
              <a:gd name="T27" fmla="*/ 468 h 2785"/>
              <a:gd name="T28" fmla="*/ 3401 w 3855"/>
              <a:gd name="T29" fmla="*/ 525 h 2785"/>
              <a:gd name="T30" fmla="*/ 3551 w 3855"/>
              <a:gd name="T31" fmla="*/ 498 h 2785"/>
              <a:gd name="T32" fmla="*/ 3546 w 3855"/>
              <a:gd name="T33" fmla="*/ 573 h 2785"/>
              <a:gd name="T34" fmla="*/ 3319 w 3855"/>
              <a:gd name="T35" fmla="*/ 829 h 2785"/>
              <a:gd name="T36" fmla="*/ 2819 w 3855"/>
              <a:gd name="T37" fmla="*/ 1071 h 2785"/>
              <a:gd name="T38" fmla="*/ 2625 w 3855"/>
              <a:gd name="T39" fmla="*/ 1341 h 2785"/>
              <a:gd name="T40" fmla="*/ 2573 w 3855"/>
              <a:gd name="T41" fmla="*/ 1867 h 2785"/>
              <a:gd name="T42" fmla="*/ 2337 w 3855"/>
              <a:gd name="T43" fmla="*/ 2167 h 2785"/>
              <a:gd name="T44" fmla="*/ 2207 w 3855"/>
              <a:gd name="T45" fmla="*/ 2237 h 2785"/>
              <a:gd name="T46" fmla="*/ 1888 w 3855"/>
              <a:gd name="T47" fmla="*/ 2498 h 2785"/>
              <a:gd name="T48" fmla="*/ 1635 w 3855"/>
              <a:gd name="T49" fmla="*/ 2521 h 2785"/>
              <a:gd name="T50" fmla="*/ 1204 w 3855"/>
              <a:gd name="T51" fmla="*/ 2579 h 2785"/>
              <a:gd name="T52" fmla="*/ 959 w 3855"/>
              <a:gd name="T53" fmla="*/ 2737 h 2785"/>
              <a:gd name="T54" fmla="*/ 785 w 3855"/>
              <a:gd name="T55" fmla="*/ 2721 h 2785"/>
              <a:gd name="T56" fmla="*/ 676 w 3855"/>
              <a:gd name="T57" fmla="*/ 2552 h 2785"/>
              <a:gd name="T58" fmla="*/ 679 w 3855"/>
              <a:gd name="T59" fmla="*/ 2485 h 2785"/>
              <a:gd name="T60" fmla="*/ 482 w 3855"/>
              <a:gd name="T61" fmla="*/ 2354 h 2785"/>
              <a:gd name="T62" fmla="*/ 365 w 3855"/>
              <a:gd name="T63" fmla="*/ 2234 h 2785"/>
              <a:gd name="T64" fmla="*/ 544 w 3855"/>
              <a:gd name="T65" fmla="*/ 1997 h 2785"/>
              <a:gd name="T66" fmla="*/ 545 w 3855"/>
              <a:gd name="T67" fmla="*/ 1718 h 2785"/>
              <a:gd name="T68" fmla="*/ 457 w 3855"/>
              <a:gd name="T69" fmla="*/ 1533 h 2785"/>
              <a:gd name="T70" fmla="*/ 544 w 3855"/>
              <a:gd name="T71" fmla="*/ 1475 h 2785"/>
              <a:gd name="T72" fmla="*/ 574 w 3855"/>
              <a:gd name="T73" fmla="*/ 1304 h 2785"/>
              <a:gd name="T74" fmla="*/ 623 w 3855"/>
              <a:gd name="T75" fmla="*/ 999 h 2785"/>
              <a:gd name="T76" fmla="*/ 743 w 3855"/>
              <a:gd name="T77" fmla="*/ 743 h 2785"/>
              <a:gd name="T78" fmla="*/ 573 w 3855"/>
              <a:gd name="T79" fmla="*/ 671 h 2785"/>
              <a:gd name="T80" fmla="*/ 390 w 3855"/>
              <a:gd name="T81" fmla="*/ 693 h 2785"/>
              <a:gd name="T82" fmla="*/ 313 w 3855"/>
              <a:gd name="T83" fmla="*/ 634 h 2785"/>
              <a:gd name="T84" fmla="*/ 188 w 3855"/>
              <a:gd name="T85" fmla="*/ 630 h 2785"/>
              <a:gd name="T86" fmla="*/ 170 w 3855"/>
              <a:gd name="T87" fmla="*/ 527 h 2785"/>
              <a:gd name="T88" fmla="*/ 159 w 3855"/>
              <a:gd name="T89" fmla="*/ 503 h 2785"/>
              <a:gd name="T90" fmla="*/ 147 w 3855"/>
              <a:gd name="T91" fmla="*/ 405 h 2785"/>
              <a:gd name="T92" fmla="*/ 111 w 3855"/>
              <a:gd name="T93" fmla="*/ 364 h 2785"/>
              <a:gd name="T94" fmla="*/ 3706 w 3855"/>
              <a:gd name="T95" fmla="*/ 1362 h 2785"/>
              <a:gd name="T96" fmla="*/ 3706 w 3855"/>
              <a:gd name="T97" fmla="*/ 1362 h 2785"/>
              <a:gd name="T98" fmla="*/ 3051 w 3855"/>
              <a:gd name="T99" fmla="*/ 1691 h 2785"/>
              <a:gd name="T100" fmla="*/ 2990 w 3855"/>
              <a:gd name="T101" fmla="*/ 1843 h 2785"/>
              <a:gd name="T102" fmla="*/ 2990 w 3855"/>
              <a:gd name="T103" fmla="*/ 1843 h 2785"/>
              <a:gd name="T104" fmla="*/ 3435 w 3855"/>
              <a:gd name="T105" fmla="*/ 1587 h 2785"/>
              <a:gd name="T106" fmla="*/ 3338 w 3855"/>
              <a:gd name="T107" fmla="*/ 1463 h 2785"/>
              <a:gd name="T108" fmla="*/ 3523 w 3855"/>
              <a:gd name="T109" fmla="*/ 1441 h 2785"/>
              <a:gd name="T110" fmla="*/ 3552 w 3855"/>
              <a:gd name="T111" fmla="*/ 1566 h 2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855" h="2785">
                <a:moveTo>
                  <a:pt x="31" y="349"/>
                </a:moveTo>
                <a:cubicBezTo>
                  <a:pt x="34" y="344"/>
                  <a:pt x="37" y="339"/>
                  <a:pt x="40" y="334"/>
                </a:cubicBezTo>
                <a:cubicBezTo>
                  <a:pt x="2" y="338"/>
                  <a:pt x="0" y="305"/>
                  <a:pt x="11" y="278"/>
                </a:cubicBezTo>
                <a:cubicBezTo>
                  <a:pt x="28" y="234"/>
                  <a:pt x="59" y="246"/>
                  <a:pt x="86" y="217"/>
                </a:cubicBezTo>
                <a:cubicBezTo>
                  <a:pt x="139" y="159"/>
                  <a:pt x="254" y="186"/>
                  <a:pt x="328" y="153"/>
                </a:cubicBezTo>
                <a:cubicBezTo>
                  <a:pt x="268" y="156"/>
                  <a:pt x="306" y="139"/>
                  <a:pt x="328" y="127"/>
                </a:cubicBezTo>
                <a:cubicBezTo>
                  <a:pt x="315" y="131"/>
                  <a:pt x="302" y="135"/>
                  <a:pt x="289" y="138"/>
                </a:cubicBezTo>
                <a:cubicBezTo>
                  <a:pt x="280" y="99"/>
                  <a:pt x="411" y="0"/>
                  <a:pt x="411" y="64"/>
                </a:cubicBezTo>
                <a:cubicBezTo>
                  <a:pt x="431" y="52"/>
                  <a:pt x="451" y="40"/>
                  <a:pt x="470" y="29"/>
                </a:cubicBezTo>
                <a:cubicBezTo>
                  <a:pt x="475" y="72"/>
                  <a:pt x="647" y="52"/>
                  <a:pt x="648" y="127"/>
                </a:cubicBezTo>
                <a:cubicBezTo>
                  <a:pt x="701" y="59"/>
                  <a:pt x="855" y="111"/>
                  <a:pt x="927" y="100"/>
                </a:cubicBezTo>
                <a:cubicBezTo>
                  <a:pt x="990" y="90"/>
                  <a:pt x="1006" y="86"/>
                  <a:pt x="1071" y="102"/>
                </a:cubicBezTo>
                <a:cubicBezTo>
                  <a:pt x="1251" y="145"/>
                  <a:pt x="1372" y="176"/>
                  <a:pt x="1557" y="132"/>
                </a:cubicBezTo>
                <a:cubicBezTo>
                  <a:pt x="1613" y="119"/>
                  <a:pt x="1679" y="131"/>
                  <a:pt x="1728" y="161"/>
                </a:cubicBezTo>
                <a:cubicBezTo>
                  <a:pt x="1795" y="201"/>
                  <a:pt x="1785" y="145"/>
                  <a:pt x="1847" y="150"/>
                </a:cubicBezTo>
                <a:cubicBezTo>
                  <a:pt x="1902" y="154"/>
                  <a:pt x="1955" y="175"/>
                  <a:pt x="2009" y="186"/>
                </a:cubicBezTo>
                <a:cubicBezTo>
                  <a:pt x="2037" y="191"/>
                  <a:pt x="2122" y="165"/>
                  <a:pt x="2151" y="174"/>
                </a:cubicBezTo>
                <a:cubicBezTo>
                  <a:pt x="2149" y="175"/>
                  <a:pt x="2146" y="176"/>
                  <a:pt x="2144" y="177"/>
                </a:cubicBezTo>
                <a:cubicBezTo>
                  <a:pt x="2164" y="201"/>
                  <a:pt x="2257" y="187"/>
                  <a:pt x="2254" y="219"/>
                </a:cubicBezTo>
                <a:cubicBezTo>
                  <a:pt x="2252" y="246"/>
                  <a:pt x="2224" y="274"/>
                  <a:pt x="2263" y="290"/>
                </a:cubicBezTo>
                <a:cubicBezTo>
                  <a:pt x="2282" y="233"/>
                  <a:pt x="2469" y="361"/>
                  <a:pt x="2530" y="370"/>
                </a:cubicBezTo>
                <a:cubicBezTo>
                  <a:pt x="2567" y="371"/>
                  <a:pt x="2570" y="354"/>
                  <a:pt x="2611" y="393"/>
                </a:cubicBezTo>
                <a:cubicBezTo>
                  <a:pt x="2634" y="412"/>
                  <a:pt x="2646" y="408"/>
                  <a:pt x="2681" y="401"/>
                </a:cubicBezTo>
                <a:cubicBezTo>
                  <a:pt x="2715" y="391"/>
                  <a:pt x="2789" y="403"/>
                  <a:pt x="2836" y="412"/>
                </a:cubicBezTo>
                <a:cubicBezTo>
                  <a:pt x="2821" y="328"/>
                  <a:pt x="2913" y="350"/>
                  <a:pt x="2956" y="385"/>
                </a:cubicBezTo>
                <a:cubicBezTo>
                  <a:pt x="2994" y="416"/>
                  <a:pt x="3047" y="388"/>
                  <a:pt x="3056" y="441"/>
                </a:cubicBezTo>
                <a:cubicBezTo>
                  <a:pt x="3060" y="455"/>
                  <a:pt x="3063" y="473"/>
                  <a:pt x="3065" y="498"/>
                </a:cubicBezTo>
                <a:cubicBezTo>
                  <a:pt x="3087" y="497"/>
                  <a:pt x="3126" y="480"/>
                  <a:pt x="3137" y="468"/>
                </a:cubicBezTo>
                <a:cubicBezTo>
                  <a:pt x="3140" y="486"/>
                  <a:pt x="3237" y="523"/>
                  <a:pt x="3240" y="521"/>
                </a:cubicBezTo>
                <a:cubicBezTo>
                  <a:pt x="3297" y="477"/>
                  <a:pt x="3338" y="542"/>
                  <a:pt x="3401" y="525"/>
                </a:cubicBezTo>
                <a:cubicBezTo>
                  <a:pt x="3427" y="518"/>
                  <a:pt x="3441" y="495"/>
                  <a:pt x="3470" y="493"/>
                </a:cubicBezTo>
                <a:cubicBezTo>
                  <a:pt x="3498" y="492"/>
                  <a:pt x="3523" y="506"/>
                  <a:pt x="3551" y="498"/>
                </a:cubicBezTo>
                <a:cubicBezTo>
                  <a:pt x="3563" y="506"/>
                  <a:pt x="3557" y="540"/>
                  <a:pt x="3584" y="536"/>
                </a:cubicBezTo>
                <a:cubicBezTo>
                  <a:pt x="3584" y="568"/>
                  <a:pt x="3564" y="558"/>
                  <a:pt x="3546" y="573"/>
                </a:cubicBezTo>
                <a:cubicBezTo>
                  <a:pt x="3520" y="594"/>
                  <a:pt x="3546" y="647"/>
                  <a:pt x="3545" y="674"/>
                </a:cubicBezTo>
                <a:cubicBezTo>
                  <a:pt x="3542" y="751"/>
                  <a:pt x="3375" y="806"/>
                  <a:pt x="3319" y="829"/>
                </a:cubicBezTo>
                <a:cubicBezTo>
                  <a:pt x="3277" y="846"/>
                  <a:pt x="3265" y="886"/>
                  <a:pt x="3230" y="903"/>
                </a:cubicBezTo>
                <a:cubicBezTo>
                  <a:pt x="3122" y="954"/>
                  <a:pt x="3105" y="873"/>
                  <a:pt x="2819" y="1071"/>
                </a:cubicBezTo>
                <a:cubicBezTo>
                  <a:pt x="2888" y="1126"/>
                  <a:pt x="2822" y="1136"/>
                  <a:pt x="2775" y="1163"/>
                </a:cubicBezTo>
                <a:cubicBezTo>
                  <a:pt x="2706" y="1203"/>
                  <a:pt x="2693" y="1298"/>
                  <a:pt x="2625" y="1341"/>
                </a:cubicBezTo>
                <a:cubicBezTo>
                  <a:pt x="2510" y="1415"/>
                  <a:pt x="2469" y="1627"/>
                  <a:pt x="2564" y="1728"/>
                </a:cubicBezTo>
                <a:cubicBezTo>
                  <a:pt x="2622" y="1789"/>
                  <a:pt x="2668" y="1808"/>
                  <a:pt x="2573" y="1867"/>
                </a:cubicBezTo>
                <a:cubicBezTo>
                  <a:pt x="2464" y="1935"/>
                  <a:pt x="2424" y="1939"/>
                  <a:pt x="2362" y="2081"/>
                </a:cubicBezTo>
                <a:cubicBezTo>
                  <a:pt x="2351" y="2108"/>
                  <a:pt x="2338" y="2138"/>
                  <a:pt x="2337" y="2167"/>
                </a:cubicBezTo>
                <a:cubicBezTo>
                  <a:pt x="2336" y="2192"/>
                  <a:pt x="2362" y="2212"/>
                  <a:pt x="2352" y="2166"/>
                </a:cubicBezTo>
                <a:cubicBezTo>
                  <a:pt x="2390" y="2229"/>
                  <a:pt x="2237" y="2233"/>
                  <a:pt x="2207" y="2237"/>
                </a:cubicBezTo>
                <a:cubicBezTo>
                  <a:pt x="2135" y="2245"/>
                  <a:pt x="2036" y="2311"/>
                  <a:pt x="2018" y="2381"/>
                </a:cubicBezTo>
                <a:cubicBezTo>
                  <a:pt x="2003" y="2442"/>
                  <a:pt x="1953" y="2550"/>
                  <a:pt x="1888" y="2498"/>
                </a:cubicBezTo>
                <a:cubicBezTo>
                  <a:pt x="1848" y="2466"/>
                  <a:pt x="1818" y="2509"/>
                  <a:pt x="1785" y="2522"/>
                </a:cubicBezTo>
                <a:cubicBezTo>
                  <a:pt x="1738" y="2542"/>
                  <a:pt x="1686" y="2513"/>
                  <a:pt x="1635" y="2521"/>
                </a:cubicBezTo>
                <a:cubicBezTo>
                  <a:pt x="1530" y="2538"/>
                  <a:pt x="1424" y="2526"/>
                  <a:pt x="1317" y="2528"/>
                </a:cubicBezTo>
                <a:cubicBezTo>
                  <a:pt x="1259" y="2529"/>
                  <a:pt x="1246" y="2540"/>
                  <a:pt x="1204" y="2579"/>
                </a:cubicBezTo>
                <a:cubicBezTo>
                  <a:pt x="1157" y="2624"/>
                  <a:pt x="1094" y="2606"/>
                  <a:pt x="1038" y="2633"/>
                </a:cubicBezTo>
                <a:cubicBezTo>
                  <a:pt x="1011" y="2647"/>
                  <a:pt x="984" y="2740"/>
                  <a:pt x="959" y="2737"/>
                </a:cubicBezTo>
                <a:cubicBezTo>
                  <a:pt x="928" y="2734"/>
                  <a:pt x="936" y="2785"/>
                  <a:pt x="889" y="2784"/>
                </a:cubicBezTo>
                <a:cubicBezTo>
                  <a:pt x="850" y="2783"/>
                  <a:pt x="821" y="2717"/>
                  <a:pt x="785" y="2721"/>
                </a:cubicBezTo>
                <a:cubicBezTo>
                  <a:pt x="745" y="2725"/>
                  <a:pt x="714" y="2641"/>
                  <a:pt x="705" y="2612"/>
                </a:cubicBezTo>
                <a:cubicBezTo>
                  <a:pt x="758" y="2602"/>
                  <a:pt x="692" y="2564"/>
                  <a:pt x="676" y="2552"/>
                </a:cubicBezTo>
                <a:cubicBezTo>
                  <a:pt x="638" y="2523"/>
                  <a:pt x="683" y="2473"/>
                  <a:pt x="719" y="2463"/>
                </a:cubicBezTo>
                <a:cubicBezTo>
                  <a:pt x="697" y="2456"/>
                  <a:pt x="689" y="2470"/>
                  <a:pt x="679" y="2485"/>
                </a:cubicBezTo>
                <a:cubicBezTo>
                  <a:pt x="659" y="2465"/>
                  <a:pt x="506" y="2362"/>
                  <a:pt x="541" y="2329"/>
                </a:cubicBezTo>
                <a:cubicBezTo>
                  <a:pt x="487" y="2323"/>
                  <a:pt x="540" y="2352"/>
                  <a:pt x="482" y="2354"/>
                </a:cubicBezTo>
                <a:cubicBezTo>
                  <a:pt x="470" y="2354"/>
                  <a:pt x="381" y="2372"/>
                  <a:pt x="377" y="2334"/>
                </a:cubicBezTo>
                <a:cubicBezTo>
                  <a:pt x="385" y="2301"/>
                  <a:pt x="364" y="2267"/>
                  <a:pt x="365" y="2234"/>
                </a:cubicBezTo>
                <a:cubicBezTo>
                  <a:pt x="367" y="2185"/>
                  <a:pt x="413" y="2161"/>
                  <a:pt x="435" y="2117"/>
                </a:cubicBezTo>
                <a:cubicBezTo>
                  <a:pt x="465" y="2052"/>
                  <a:pt x="519" y="2062"/>
                  <a:pt x="544" y="1997"/>
                </a:cubicBezTo>
                <a:cubicBezTo>
                  <a:pt x="482" y="2018"/>
                  <a:pt x="429" y="1922"/>
                  <a:pt x="444" y="1867"/>
                </a:cubicBezTo>
                <a:cubicBezTo>
                  <a:pt x="460" y="1807"/>
                  <a:pt x="526" y="1777"/>
                  <a:pt x="545" y="1718"/>
                </a:cubicBezTo>
                <a:cubicBezTo>
                  <a:pt x="557" y="1681"/>
                  <a:pt x="484" y="1633"/>
                  <a:pt x="471" y="1598"/>
                </a:cubicBezTo>
                <a:cubicBezTo>
                  <a:pt x="463" y="1573"/>
                  <a:pt x="478" y="1552"/>
                  <a:pt x="457" y="1533"/>
                </a:cubicBezTo>
                <a:cubicBezTo>
                  <a:pt x="438" y="1515"/>
                  <a:pt x="416" y="1501"/>
                  <a:pt x="405" y="1477"/>
                </a:cubicBezTo>
                <a:cubicBezTo>
                  <a:pt x="437" y="1486"/>
                  <a:pt x="514" y="1493"/>
                  <a:pt x="544" y="1475"/>
                </a:cubicBezTo>
                <a:cubicBezTo>
                  <a:pt x="565" y="1463"/>
                  <a:pt x="550" y="1430"/>
                  <a:pt x="575" y="1422"/>
                </a:cubicBezTo>
                <a:cubicBezTo>
                  <a:pt x="630" y="1404"/>
                  <a:pt x="590" y="1345"/>
                  <a:pt x="574" y="1304"/>
                </a:cubicBezTo>
                <a:cubicBezTo>
                  <a:pt x="561" y="1273"/>
                  <a:pt x="624" y="1269"/>
                  <a:pt x="636" y="1246"/>
                </a:cubicBezTo>
                <a:cubicBezTo>
                  <a:pt x="636" y="1246"/>
                  <a:pt x="648" y="995"/>
                  <a:pt x="623" y="999"/>
                </a:cubicBezTo>
                <a:cubicBezTo>
                  <a:pt x="694" y="963"/>
                  <a:pt x="861" y="817"/>
                  <a:pt x="832" y="790"/>
                </a:cubicBezTo>
                <a:cubicBezTo>
                  <a:pt x="813" y="773"/>
                  <a:pt x="746" y="765"/>
                  <a:pt x="743" y="743"/>
                </a:cubicBezTo>
                <a:cubicBezTo>
                  <a:pt x="741" y="704"/>
                  <a:pt x="771" y="670"/>
                  <a:pt x="714" y="674"/>
                </a:cubicBezTo>
                <a:cubicBezTo>
                  <a:pt x="671" y="678"/>
                  <a:pt x="605" y="647"/>
                  <a:pt x="573" y="671"/>
                </a:cubicBezTo>
                <a:cubicBezTo>
                  <a:pt x="563" y="680"/>
                  <a:pt x="566" y="683"/>
                  <a:pt x="559" y="694"/>
                </a:cubicBezTo>
                <a:cubicBezTo>
                  <a:pt x="511" y="734"/>
                  <a:pt x="440" y="682"/>
                  <a:pt x="390" y="693"/>
                </a:cubicBezTo>
                <a:cubicBezTo>
                  <a:pt x="346" y="705"/>
                  <a:pt x="325" y="721"/>
                  <a:pt x="293" y="720"/>
                </a:cubicBezTo>
                <a:cubicBezTo>
                  <a:pt x="241" y="717"/>
                  <a:pt x="295" y="647"/>
                  <a:pt x="313" y="634"/>
                </a:cubicBezTo>
                <a:cubicBezTo>
                  <a:pt x="287" y="638"/>
                  <a:pt x="276" y="623"/>
                  <a:pt x="280" y="598"/>
                </a:cubicBezTo>
                <a:cubicBezTo>
                  <a:pt x="255" y="623"/>
                  <a:pt x="221" y="624"/>
                  <a:pt x="188" y="630"/>
                </a:cubicBezTo>
                <a:cubicBezTo>
                  <a:pt x="145" y="637"/>
                  <a:pt x="123" y="670"/>
                  <a:pt x="87" y="688"/>
                </a:cubicBezTo>
                <a:cubicBezTo>
                  <a:pt x="55" y="602"/>
                  <a:pt x="149" y="593"/>
                  <a:pt x="170" y="527"/>
                </a:cubicBezTo>
                <a:cubicBezTo>
                  <a:pt x="155" y="556"/>
                  <a:pt x="124" y="565"/>
                  <a:pt x="93" y="566"/>
                </a:cubicBezTo>
                <a:cubicBezTo>
                  <a:pt x="100" y="532"/>
                  <a:pt x="132" y="518"/>
                  <a:pt x="159" y="503"/>
                </a:cubicBezTo>
                <a:cubicBezTo>
                  <a:pt x="132" y="515"/>
                  <a:pt x="91" y="518"/>
                  <a:pt x="93" y="477"/>
                </a:cubicBezTo>
                <a:cubicBezTo>
                  <a:pt x="95" y="447"/>
                  <a:pt x="142" y="436"/>
                  <a:pt x="147" y="405"/>
                </a:cubicBezTo>
                <a:cubicBezTo>
                  <a:pt x="120" y="430"/>
                  <a:pt x="79" y="428"/>
                  <a:pt x="63" y="465"/>
                </a:cubicBezTo>
                <a:cubicBezTo>
                  <a:pt x="34" y="422"/>
                  <a:pt x="82" y="391"/>
                  <a:pt x="111" y="364"/>
                </a:cubicBezTo>
                <a:cubicBezTo>
                  <a:pt x="81" y="388"/>
                  <a:pt x="42" y="395"/>
                  <a:pt x="31" y="349"/>
                </a:cubicBezTo>
                <a:close/>
                <a:moveTo>
                  <a:pt x="3706" y="1362"/>
                </a:moveTo>
                <a:cubicBezTo>
                  <a:pt x="3760" y="1311"/>
                  <a:pt x="3849" y="1350"/>
                  <a:pt x="3855" y="1421"/>
                </a:cubicBezTo>
                <a:cubicBezTo>
                  <a:pt x="3817" y="1427"/>
                  <a:pt x="3726" y="1396"/>
                  <a:pt x="3706" y="1362"/>
                </a:cubicBezTo>
                <a:close/>
                <a:moveTo>
                  <a:pt x="2988" y="1774"/>
                </a:moveTo>
                <a:cubicBezTo>
                  <a:pt x="2897" y="1758"/>
                  <a:pt x="3000" y="1645"/>
                  <a:pt x="3051" y="1691"/>
                </a:cubicBezTo>
                <a:cubicBezTo>
                  <a:pt x="3079" y="1717"/>
                  <a:pt x="3000" y="1748"/>
                  <a:pt x="2988" y="1774"/>
                </a:cubicBezTo>
                <a:close/>
                <a:moveTo>
                  <a:pt x="2990" y="1843"/>
                </a:moveTo>
                <a:cubicBezTo>
                  <a:pt x="2981" y="1808"/>
                  <a:pt x="2991" y="1802"/>
                  <a:pt x="3020" y="1825"/>
                </a:cubicBezTo>
                <a:cubicBezTo>
                  <a:pt x="3010" y="1831"/>
                  <a:pt x="3000" y="1837"/>
                  <a:pt x="2990" y="1843"/>
                </a:cubicBezTo>
                <a:close/>
                <a:moveTo>
                  <a:pt x="3552" y="1566"/>
                </a:moveTo>
                <a:cubicBezTo>
                  <a:pt x="3496" y="1629"/>
                  <a:pt x="3502" y="1598"/>
                  <a:pt x="3435" y="1587"/>
                </a:cubicBezTo>
                <a:cubicBezTo>
                  <a:pt x="3364" y="1575"/>
                  <a:pt x="3411" y="1499"/>
                  <a:pt x="3330" y="1534"/>
                </a:cubicBezTo>
                <a:cubicBezTo>
                  <a:pt x="3258" y="1565"/>
                  <a:pt x="3317" y="1478"/>
                  <a:pt x="3338" y="1463"/>
                </a:cubicBezTo>
                <a:cubicBezTo>
                  <a:pt x="3400" y="1418"/>
                  <a:pt x="3465" y="1398"/>
                  <a:pt x="3537" y="1374"/>
                </a:cubicBezTo>
                <a:cubicBezTo>
                  <a:pt x="3507" y="1382"/>
                  <a:pt x="3495" y="1420"/>
                  <a:pt x="3523" y="1441"/>
                </a:cubicBezTo>
                <a:cubicBezTo>
                  <a:pt x="3546" y="1457"/>
                  <a:pt x="3578" y="1434"/>
                  <a:pt x="3598" y="1451"/>
                </a:cubicBezTo>
                <a:cubicBezTo>
                  <a:pt x="3627" y="1474"/>
                  <a:pt x="3554" y="1541"/>
                  <a:pt x="3552" y="156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5" name="꙱ South Sudan (Republic of South Sudan) (SS) (H)">
            <a:extLst>
              <a:ext uri="{FF2B5EF4-FFF2-40B4-BE49-F238E27FC236}">
                <a16:creationId xmlns:a16="http://schemas.microsoft.com/office/drawing/2014/main" id="{BC6801AD-6A7B-4D8D-A1EA-3EED1A459EFE}"/>
              </a:ext>
            </a:extLst>
          </p:cNvPr>
          <p:cNvSpPr>
            <a:spLocks/>
          </p:cNvSpPr>
          <p:nvPr/>
        </p:nvSpPr>
        <p:spPr bwMode="auto">
          <a:xfrm>
            <a:off x="4993453" y="2018623"/>
            <a:ext cx="326251" cy="260522"/>
          </a:xfrm>
          <a:custGeom>
            <a:avLst/>
            <a:gdLst>
              <a:gd name="T0" fmla="*/ 975 w 3949"/>
              <a:gd name="T1" fmla="*/ 1007 h 3150"/>
              <a:gd name="T2" fmla="*/ 1208 w 3949"/>
              <a:gd name="T3" fmla="*/ 955 h 3150"/>
              <a:gd name="T4" fmla="*/ 1452 w 3949"/>
              <a:gd name="T5" fmla="*/ 1058 h 3150"/>
              <a:gd name="T6" fmla="*/ 1776 w 3949"/>
              <a:gd name="T7" fmla="*/ 925 h 3150"/>
              <a:gd name="T8" fmla="*/ 1932 w 3949"/>
              <a:gd name="T9" fmla="*/ 783 h 3150"/>
              <a:gd name="T10" fmla="*/ 2205 w 3949"/>
              <a:gd name="T11" fmla="*/ 844 h 3150"/>
              <a:gd name="T12" fmla="*/ 2314 w 3949"/>
              <a:gd name="T13" fmla="*/ 897 h 3150"/>
              <a:gd name="T14" fmla="*/ 2610 w 3949"/>
              <a:gd name="T15" fmla="*/ 694 h 3150"/>
              <a:gd name="T16" fmla="*/ 2804 w 3949"/>
              <a:gd name="T17" fmla="*/ 420 h 3150"/>
              <a:gd name="T18" fmla="*/ 2696 w 3949"/>
              <a:gd name="T19" fmla="*/ 110 h 3150"/>
              <a:gd name="T20" fmla="*/ 2894 w 3949"/>
              <a:gd name="T21" fmla="*/ 9 h 3150"/>
              <a:gd name="T22" fmla="*/ 3015 w 3949"/>
              <a:gd name="T23" fmla="*/ 182 h 3150"/>
              <a:gd name="T24" fmla="*/ 3053 w 3949"/>
              <a:gd name="T25" fmla="*/ 540 h 3150"/>
              <a:gd name="T26" fmla="*/ 3293 w 3949"/>
              <a:gd name="T27" fmla="*/ 792 h 3150"/>
              <a:gd name="T28" fmla="*/ 3356 w 3949"/>
              <a:gd name="T29" fmla="*/ 976 h 3150"/>
              <a:gd name="T30" fmla="*/ 3135 w 3949"/>
              <a:gd name="T31" fmla="*/ 1389 h 3150"/>
              <a:gd name="T32" fmla="*/ 3044 w 3949"/>
              <a:gd name="T33" fmla="*/ 1615 h 3150"/>
              <a:gd name="T34" fmla="*/ 3332 w 3949"/>
              <a:gd name="T35" fmla="*/ 1768 h 3150"/>
              <a:gd name="T36" fmla="*/ 3542 w 3949"/>
              <a:gd name="T37" fmla="*/ 2008 h 3150"/>
              <a:gd name="T38" fmla="*/ 3717 w 3949"/>
              <a:gd name="T39" fmla="*/ 2421 h 3150"/>
              <a:gd name="T40" fmla="*/ 3868 w 3949"/>
              <a:gd name="T41" fmla="*/ 2485 h 3150"/>
              <a:gd name="T42" fmla="*/ 3896 w 3949"/>
              <a:gd name="T43" fmla="*/ 2649 h 3150"/>
              <a:gd name="T44" fmla="*/ 3880 w 3949"/>
              <a:gd name="T45" fmla="*/ 2751 h 3150"/>
              <a:gd name="T46" fmla="*/ 3408 w 3949"/>
              <a:gd name="T47" fmla="*/ 2814 h 3150"/>
              <a:gd name="T48" fmla="*/ 3337 w 3949"/>
              <a:gd name="T49" fmla="*/ 2896 h 3150"/>
              <a:gd name="T50" fmla="*/ 3035 w 3949"/>
              <a:gd name="T51" fmla="*/ 3024 h 3150"/>
              <a:gd name="T52" fmla="*/ 2773 w 3949"/>
              <a:gd name="T53" fmla="*/ 3148 h 3150"/>
              <a:gd name="T54" fmla="*/ 2535 w 3949"/>
              <a:gd name="T55" fmla="*/ 3084 h 3150"/>
              <a:gd name="T56" fmla="*/ 2354 w 3949"/>
              <a:gd name="T57" fmla="*/ 3150 h 3150"/>
              <a:gd name="T58" fmla="*/ 2089 w 3949"/>
              <a:gd name="T59" fmla="*/ 2912 h 3150"/>
              <a:gd name="T60" fmla="*/ 1637 w 3949"/>
              <a:gd name="T61" fmla="*/ 2828 h 3150"/>
              <a:gd name="T62" fmla="*/ 1277 w 3949"/>
              <a:gd name="T63" fmla="*/ 2605 h 3150"/>
              <a:gd name="T64" fmla="*/ 1187 w 3949"/>
              <a:gd name="T65" fmla="*/ 2354 h 3150"/>
              <a:gd name="T66" fmla="*/ 976 w 3949"/>
              <a:gd name="T67" fmla="*/ 2183 h 3150"/>
              <a:gd name="T68" fmla="*/ 931 w 3949"/>
              <a:gd name="T69" fmla="*/ 2029 h 3150"/>
              <a:gd name="T70" fmla="*/ 774 w 3949"/>
              <a:gd name="T71" fmla="*/ 1866 h 3150"/>
              <a:gd name="T72" fmla="*/ 445 w 3949"/>
              <a:gd name="T73" fmla="*/ 1490 h 3150"/>
              <a:gd name="T74" fmla="*/ 234 w 3949"/>
              <a:gd name="T75" fmla="*/ 1312 h 3150"/>
              <a:gd name="T76" fmla="*/ 45 w 3949"/>
              <a:gd name="T77" fmla="*/ 1189 h 3150"/>
              <a:gd name="T78" fmla="*/ 85 w 3949"/>
              <a:gd name="T79" fmla="*/ 1016 h 3150"/>
              <a:gd name="T80" fmla="*/ 313 w 3949"/>
              <a:gd name="T81" fmla="*/ 991 h 3150"/>
              <a:gd name="T82" fmla="*/ 439 w 3949"/>
              <a:gd name="T83" fmla="*/ 888 h 3150"/>
              <a:gd name="T84" fmla="*/ 528 w 3949"/>
              <a:gd name="T85" fmla="*/ 723 h 3150"/>
              <a:gd name="T86" fmla="*/ 760 w 3949"/>
              <a:gd name="T87" fmla="*/ 680 h 3150"/>
              <a:gd name="T88" fmla="*/ 835 w 3949"/>
              <a:gd name="T89" fmla="*/ 790 h 3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949" h="3150">
                <a:moveTo>
                  <a:pt x="882" y="876"/>
                </a:moveTo>
                <a:cubicBezTo>
                  <a:pt x="922" y="915"/>
                  <a:pt x="854" y="967"/>
                  <a:pt x="975" y="1007"/>
                </a:cubicBezTo>
                <a:cubicBezTo>
                  <a:pt x="1011" y="1019"/>
                  <a:pt x="1156" y="972"/>
                  <a:pt x="1177" y="951"/>
                </a:cubicBezTo>
                <a:cubicBezTo>
                  <a:pt x="1181" y="947"/>
                  <a:pt x="1204" y="954"/>
                  <a:pt x="1208" y="955"/>
                </a:cubicBezTo>
                <a:cubicBezTo>
                  <a:pt x="1266" y="966"/>
                  <a:pt x="1352" y="967"/>
                  <a:pt x="1396" y="960"/>
                </a:cubicBezTo>
                <a:cubicBezTo>
                  <a:pt x="1418" y="991"/>
                  <a:pt x="1430" y="1036"/>
                  <a:pt x="1452" y="1058"/>
                </a:cubicBezTo>
                <a:cubicBezTo>
                  <a:pt x="1476" y="1082"/>
                  <a:pt x="1640" y="1067"/>
                  <a:pt x="1673" y="1051"/>
                </a:cubicBezTo>
                <a:cubicBezTo>
                  <a:pt x="1685" y="1045"/>
                  <a:pt x="1662" y="982"/>
                  <a:pt x="1776" y="925"/>
                </a:cubicBezTo>
                <a:cubicBezTo>
                  <a:pt x="1814" y="906"/>
                  <a:pt x="1903" y="922"/>
                  <a:pt x="1925" y="900"/>
                </a:cubicBezTo>
                <a:cubicBezTo>
                  <a:pt x="1940" y="886"/>
                  <a:pt x="1911" y="804"/>
                  <a:pt x="1932" y="783"/>
                </a:cubicBezTo>
                <a:cubicBezTo>
                  <a:pt x="1960" y="755"/>
                  <a:pt x="2012" y="732"/>
                  <a:pt x="2040" y="715"/>
                </a:cubicBezTo>
                <a:cubicBezTo>
                  <a:pt x="2121" y="734"/>
                  <a:pt x="2155" y="795"/>
                  <a:pt x="2205" y="844"/>
                </a:cubicBezTo>
                <a:cubicBezTo>
                  <a:pt x="2233" y="872"/>
                  <a:pt x="2273" y="885"/>
                  <a:pt x="2296" y="909"/>
                </a:cubicBezTo>
                <a:cubicBezTo>
                  <a:pt x="2303" y="916"/>
                  <a:pt x="2312" y="899"/>
                  <a:pt x="2314" y="897"/>
                </a:cubicBezTo>
                <a:cubicBezTo>
                  <a:pt x="2324" y="887"/>
                  <a:pt x="2437" y="905"/>
                  <a:pt x="2454" y="888"/>
                </a:cubicBezTo>
                <a:cubicBezTo>
                  <a:pt x="2508" y="834"/>
                  <a:pt x="2552" y="752"/>
                  <a:pt x="2610" y="694"/>
                </a:cubicBezTo>
                <a:cubicBezTo>
                  <a:pt x="2637" y="667"/>
                  <a:pt x="2640" y="600"/>
                  <a:pt x="2666" y="575"/>
                </a:cubicBezTo>
                <a:cubicBezTo>
                  <a:pt x="2714" y="526"/>
                  <a:pt x="2784" y="482"/>
                  <a:pt x="2804" y="420"/>
                </a:cubicBezTo>
                <a:cubicBezTo>
                  <a:pt x="2742" y="372"/>
                  <a:pt x="2821" y="230"/>
                  <a:pt x="2780" y="189"/>
                </a:cubicBezTo>
                <a:cubicBezTo>
                  <a:pt x="2774" y="184"/>
                  <a:pt x="2693" y="113"/>
                  <a:pt x="2696" y="110"/>
                </a:cubicBezTo>
                <a:cubicBezTo>
                  <a:pt x="2723" y="83"/>
                  <a:pt x="2874" y="126"/>
                  <a:pt x="2894" y="87"/>
                </a:cubicBezTo>
                <a:cubicBezTo>
                  <a:pt x="2906" y="62"/>
                  <a:pt x="2890" y="28"/>
                  <a:pt x="2894" y="9"/>
                </a:cubicBezTo>
                <a:cubicBezTo>
                  <a:pt x="2910" y="0"/>
                  <a:pt x="3058" y="7"/>
                  <a:pt x="3058" y="9"/>
                </a:cubicBezTo>
                <a:cubicBezTo>
                  <a:pt x="3058" y="40"/>
                  <a:pt x="3031" y="150"/>
                  <a:pt x="3015" y="182"/>
                </a:cubicBezTo>
                <a:cubicBezTo>
                  <a:pt x="2999" y="214"/>
                  <a:pt x="3049" y="406"/>
                  <a:pt x="3058" y="445"/>
                </a:cubicBezTo>
                <a:cubicBezTo>
                  <a:pt x="3063" y="463"/>
                  <a:pt x="3046" y="533"/>
                  <a:pt x="3053" y="540"/>
                </a:cubicBezTo>
                <a:cubicBezTo>
                  <a:pt x="3068" y="554"/>
                  <a:pt x="3105" y="561"/>
                  <a:pt x="3123" y="575"/>
                </a:cubicBezTo>
                <a:cubicBezTo>
                  <a:pt x="3198" y="630"/>
                  <a:pt x="3239" y="738"/>
                  <a:pt x="3293" y="792"/>
                </a:cubicBezTo>
                <a:cubicBezTo>
                  <a:pt x="3311" y="809"/>
                  <a:pt x="3292" y="906"/>
                  <a:pt x="3262" y="881"/>
                </a:cubicBezTo>
                <a:cubicBezTo>
                  <a:pt x="3268" y="1057"/>
                  <a:pt x="3251" y="941"/>
                  <a:pt x="3356" y="976"/>
                </a:cubicBezTo>
                <a:cubicBezTo>
                  <a:pt x="3332" y="1179"/>
                  <a:pt x="3449" y="1383"/>
                  <a:pt x="3279" y="1401"/>
                </a:cubicBezTo>
                <a:cubicBezTo>
                  <a:pt x="3235" y="1406"/>
                  <a:pt x="3181" y="1387"/>
                  <a:pt x="3135" y="1389"/>
                </a:cubicBezTo>
                <a:cubicBezTo>
                  <a:pt x="3065" y="1392"/>
                  <a:pt x="3076" y="1433"/>
                  <a:pt x="3066" y="1491"/>
                </a:cubicBezTo>
                <a:cubicBezTo>
                  <a:pt x="3058" y="1538"/>
                  <a:pt x="2967" y="1570"/>
                  <a:pt x="3044" y="1615"/>
                </a:cubicBezTo>
                <a:cubicBezTo>
                  <a:pt x="3102" y="1647"/>
                  <a:pt x="3146" y="1629"/>
                  <a:pt x="3209" y="1660"/>
                </a:cubicBezTo>
                <a:cubicBezTo>
                  <a:pt x="3242" y="1677"/>
                  <a:pt x="3281" y="1701"/>
                  <a:pt x="3332" y="1768"/>
                </a:cubicBezTo>
                <a:cubicBezTo>
                  <a:pt x="3371" y="1815"/>
                  <a:pt x="3409" y="1908"/>
                  <a:pt x="3439" y="1922"/>
                </a:cubicBezTo>
                <a:cubicBezTo>
                  <a:pt x="3474" y="1938"/>
                  <a:pt x="3497" y="1974"/>
                  <a:pt x="3542" y="2008"/>
                </a:cubicBezTo>
                <a:cubicBezTo>
                  <a:pt x="3591" y="2045"/>
                  <a:pt x="3589" y="2124"/>
                  <a:pt x="3614" y="2173"/>
                </a:cubicBezTo>
                <a:cubicBezTo>
                  <a:pt x="3638" y="2221"/>
                  <a:pt x="3672" y="2395"/>
                  <a:pt x="3717" y="2421"/>
                </a:cubicBezTo>
                <a:cubicBezTo>
                  <a:pt x="3744" y="2436"/>
                  <a:pt x="3734" y="2469"/>
                  <a:pt x="3757" y="2491"/>
                </a:cubicBezTo>
                <a:cubicBezTo>
                  <a:pt x="3791" y="2446"/>
                  <a:pt x="3832" y="2454"/>
                  <a:pt x="3868" y="2485"/>
                </a:cubicBezTo>
                <a:cubicBezTo>
                  <a:pt x="3881" y="2494"/>
                  <a:pt x="3899" y="2512"/>
                  <a:pt x="3906" y="2534"/>
                </a:cubicBezTo>
                <a:cubicBezTo>
                  <a:pt x="3919" y="2564"/>
                  <a:pt x="3896" y="2601"/>
                  <a:pt x="3896" y="2649"/>
                </a:cubicBezTo>
                <a:cubicBezTo>
                  <a:pt x="3896" y="2694"/>
                  <a:pt x="3923" y="2719"/>
                  <a:pt x="3949" y="2752"/>
                </a:cubicBezTo>
                <a:cubicBezTo>
                  <a:pt x="3939" y="2752"/>
                  <a:pt x="3890" y="2751"/>
                  <a:pt x="3880" y="2751"/>
                </a:cubicBezTo>
                <a:cubicBezTo>
                  <a:pt x="3796" y="2751"/>
                  <a:pt x="3727" y="2755"/>
                  <a:pt x="3650" y="2757"/>
                </a:cubicBezTo>
                <a:cubicBezTo>
                  <a:pt x="3560" y="2754"/>
                  <a:pt x="3477" y="2741"/>
                  <a:pt x="3408" y="2814"/>
                </a:cubicBezTo>
                <a:cubicBezTo>
                  <a:pt x="3386" y="2836"/>
                  <a:pt x="3347" y="2862"/>
                  <a:pt x="3341" y="2893"/>
                </a:cubicBezTo>
                <a:lnTo>
                  <a:pt x="3337" y="2896"/>
                </a:lnTo>
                <a:cubicBezTo>
                  <a:pt x="3301" y="2940"/>
                  <a:pt x="3212" y="3067"/>
                  <a:pt x="3147" y="3063"/>
                </a:cubicBezTo>
                <a:cubicBezTo>
                  <a:pt x="3110" y="3060"/>
                  <a:pt x="3079" y="3029"/>
                  <a:pt x="3035" y="3024"/>
                </a:cubicBezTo>
                <a:cubicBezTo>
                  <a:pt x="2995" y="3020"/>
                  <a:pt x="2949" y="3045"/>
                  <a:pt x="2905" y="3060"/>
                </a:cubicBezTo>
                <a:cubicBezTo>
                  <a:pt x="2867" y="3070"/>
                  <a:pt x="2737" y="3079"/>
                  <a:pt x="2773" y="3148"/>
                </a:cubicBezTo>
                <a:cubicBezTo>
                  <a:pt x="2676" y="3116"/>
                  <a:pt x="2684" y="3054"/>
                  <a:pt x="2648" y="3053"/>
                </a:cubicBezTo>
                <a:cubicBezTo>
                  <a:pt x="2591" y="3058"/>
                  <a:pt x="2583" y="3122"/>
                  <a:pt x="2535" y="3084"/>
                </a:cubicBezTo>
                <a:cubicBezTo>
                  <a:pt x="2498" y="3058"/>
                  <a:pt x="2473" y="3031"/>
                  <a:pt x="2409" y="3079"/>
                </a:cubicBezTo>
                <a:cubicBezTo>
                  <a:pt x="2389" y="3094"/>
                  <a:pt x="2358" y="3125"/>
                  <a:pt x="2354" y="3150"/>
                </a:cubicBezTo>
                <a:cubicBezTo>
                  <a:pt x="2345" y="3102"/>
                  <a:pt x="2300" y="3101"/>
                  <a:pt x="2260" y="3110"/>
                </a:cubicBezTo>
                <a:cubicBezTo>
                  <a:pt x="2303" y="3001"/>
                  <a:pt x="2159" y="3005"/>
                  <a:pt x="2089" y="2912"/>
                </a:cubicBezTo>
                <a:cubicBezTo>
                  <a:pt x="2072" y="2878"/>
                  <a:pt x="1955" y="2657"/>
                  <a:pt x="1907" y="2753"/>
                </a:cubicBezTo>
                <a:cubicBezTo>
                  <a:pt x="1817" y="2933"/>
                  <a:pt x="1775" y="2707"/>
                  <a:pt x="1637" y="2828"/>
                </a:cubicBezTo>
                <a:cubicBezTo>
                  <a:pt x="1543" y="2910"/>
                  <a:pt x="1440" y="2794"/>
                  <a:pt x="1399" y="2763"/>
                </a:cubicBezTo>
                <a:cubicBezTo>
                  <a:pt x="1366" y="2747"/>
                  <a:pt x="1357" y="2662"/>
                  <a:pt x="1277" y="2605"/>
                </a:cubicBezTo>
                <a:cubicBezTo>
                  <a:pt x="1259" y="2579"/>
                  <a:pt x="1220" y="2518"/>
                  <a:pt x="1216" y="2483"/>
                </a:cubicBezTo>
                <a:cubicBezTo>
                  <a:pt x="1210" y="2441"/>
                  <a:pt x="1231" y="2396"/>
                  <a:pt x="1187" y="2354"/>
                </a:cubicBezTo>
                <a:cubicBezTo>
                  <a:pt x="1123" y="2292"/>
                  <a:pt x="998" y="2273"/>
                  <a:pt x="981" y="2215"/>
                </a:cubicBezTo>
                <a:cubicBezTo>
                  <a:pt x="978" y="2204"/>
                  <a:pt x="979" y="2194"/>
                  <a:pt x="976" y="2183"/>
                </a:cubicBezTo>
                <a:cubicBezTo>
                  <a:pt x="971" y="2159"/>
                  <a:pt x="944" y="2147"/>
                  <a:pt x="927" y="2127"/>
                </a:cubicBezTo>
                <a:cubicBezTo>
                  <a:pt x="897" y="2096"/>
                  <a:pt x="944" y="2048"/>
                  <a:pt x="931" y="2029"/>
                </a:cubicBezTo>
                <a:cubicBezTo>
                  <a:pt x="911" y="2000"/>
                  <a:pt x="870" y="1993"/>
                  <a:pt x="852" y="1967"/>
                </a:cubicBezTo>
                <a:cubicBezTo>
                  <a:pt x="824" y="1929"/>
                  <a:pt x="853" y="1906"/>
                  <a:pt x="774" y="1866"/>
                </a:cubicBezTo>
                <a:cubicBezTo>
                  <a:pt x="375" y="1667"/>
                  <a:pt x="704" y="1709"/>
                  <a:pt x="531" y="1573"/>
                </a:cubicBezTo>
                <a:cubicBezTo>
                  <a:pt x="502" y="1549"/>
                  <a:pt x="491" y="1527"/>
                  <a:pt x="445" y="1490"/>
                </a:cubicBezTo>
                <a:cubicBezTo>
                  <a:pt x="392" y="1450"/>
                  <a:pt x="246" y="1489"/>
                  <a:pt x="245" y="1405"/>
                </a:cubicBezTo>
                <a:cubicBezTo>
                  <a:pt x="245" y="1375"/>
                  <a:pt x="268" y="1332"/>
                  <a:pt x="234" y="1312"/>
                </a:cubicBezTo>
                <a:cubicBezTo>
                  <a:pt x="175" y="1276"/>
                  <a:pt x="81" y="1293"/>
                  <a:pt x="24" y="1281"/>
                </a:cubicBezTo>
                <a:cubicBezTo>
                  <a:pt x="35" y="1251"/>
                  <a:pt x="53" y="1222"/>
                  <a:pt x="45" y="1189"/>
                </a:cubicBezTo>
                <a:lnTo>
                  <a:pt x="12" y="1201"/>
                </a:lnTo>
                <a:cubicBezTo>
                  <a:pt x="0" y="1133"/>
                  <a:pt x="77" y="1137"/>
                  <a:pt x="85" y="1016"/>
                </a:cubicBezTo>
                <a:lnTo>
                  <a:pt x="269" y="1016"/>
                </a:lnTo>
                <a:cubicBezTo>
                  <a:pt x="289" y="1016"/>
                  <a:pt x="301" y="1003"/>
                  <a:pt x="313" y="991"/>
                </a:cubicBezTo>
                <a:cubicBezTo>
                  <a:pt x="330" y="982"/>
                  <a:pt x="350" y="1030"/>
                  <a:pt x="364" y="973"/>
                </a:cubicBezTo>
                <a:cubicBezTo>
                  <a:pt x="442" y="927"/>
                  <a:pt x="417" y="902"/>
                  <a:pt x="439" y="888"/>
                </a:cubicBezTo>
                <a:cubicBezTo>
                  <a:pt x="457" y="871"/>
                  <a:pt x="483" y="855"/>
                  <a:pt x="500" y="837"/>
                </a:cubicBezTo>
                <a:cubicBezTo>
                  <a:pt x="528" y="810"/>
                  <a:pt x="500" y="751"/>
                  <a:pt x="528" y="723"/>
                </a:cubicBezTo>
                <a:cubicBezTo>
                  <a:pt x="548" y="704"/>
                  <a:pt x="610" y="733"/>
                  <a:pt x="634" y="709"/>
                </a:cubicBezTo>
                <a:cubicBezTo>
                  <a:pt x="650" y="693"/>
                  <a:pt x="744" y="664"/>
                  <a:pt x="760" y="680"/>
                </a:cubicBezTo>
                <a:cubicBezTo>
                  <a:pt x="781" y="700"/>
                  <a:pt x="778" y="769"/>
                  <a:pt x="788" y="780"/>
                </a:cubicBezTo>
                <a:cubicBezTo>
                  <a:pt x="797" y="788"/>
                  <a:pt x="828" y="783"/>
                  <a:pt x="835" y="790"/>
                </a:cubicBezTo>
                <a:cubicBezTo>
                  <a:pt x="858" y="813"/>
                  <a:pt x="835" y="829"/>
                  <a:pt x="882" y="87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6" name="꙱ South Korea (Republic of Korea) (KR) (H)">
            <a:extLst>
              <a:ext uri="{FF2B5EF4-FFF2-40B4-BE49-F238E27FC236}">
                <a16:creationId xmlns:a16="http://schemas.microsoft.com/office/drawing/2014/main" id="{955AAF4F-BE2B-43F8-884E-2433E799C199}"/>
              </a:ext>
            </a:extLst>
          </p:cNvPr>
          <p:cNvSpPr>
            <a:spLocks noEditPoints="1"/>
          </p:cNvSpPr>
          <p:nvPr/>
        </p:nvSpPr>
        <p:spPr bwMode="auto">
          <a:xfrm>
            <a:off x="7462439" y="1245422"/>
            <a:ext cx="106360" cy="163723"/>
          </a:xfrm>
          <a:custGeom>
            <a:avLst/>
            <a:gdLst>
              <a:gd name="T0" fmla="*/ 83 w 1280"/>
              <a:gd name="T1" fmla="*/ 355 h 1986"/>
              <a:gd name="T2" fmla="*/ 71 w 1280"/>
              <a:gd name="T3" fmla="*/ 325 h 1986"/>
              <a:gd name="T4" fmla="*/ 92 w 1280"/>
              <a:gd name="T5" fmla="*/ 283 h 1986"/>
              <a:gd name="T6" fmla="*/ 471 w 1280"/>
              <a:gd name="T7" fmla="*/ 57 h 1986"/>
              <a:gd name="T8" fmla="*/ 452 w 1280"/>
              <a:gd name="T9" fmla="*/ 0 h 1986"/>
              <a:gd name="T10" fmla="*/ 1027 w 1280"/>
              <a:gd name="T11" fmla="*/ 562 h 1986"/>
              <a:gd name="T12" fmla="*/ 1217 w 1280"/>
              <a:gd name="T13" fmla="*/ 913 h 1986"/>
              <a:gd name="T14" fmla="*/ 1235 w 1280"/>
              <a:gd name="T15" fmla="*/ 1100 h 1986"/>
              <a:gd name="T16" fmla="*/ 1057 w 1280"/>
              <a:gd name="T17" fmla="*/ 1231 h 1986"/>
              <a:gd name="T18" fmla="*/ 1057 w 1280"/>
              <a:gd name="T19" fmla="*/ 1355 h 1986"/>
              <a:gd name="T20" fmla="*/ 811 w 1280"/>
              <a:gd name="T21" fmla="*/ 1341 h 1986"/>
              <a:gd name="T22" fmla="*/ 852 w 1280"/>
              <a:gd name="T23" fmla="*/ 1430 h 1986"/>
              <a:gd name="T24" fmla="*/ 757 w 1280"/>
              <a:gd name="T25" fmla="*/ 1382 h 1986"/>
              <a:gd name="T26" fmla="*/ 778 w 1280"/>
              <a:gd name="T27" fmla="*/ 1448 h 1986"/>
              <a:gd name="T28" fmla="*/ 725 w 1280"/>
              <a:gd name="T29" fmla="*/ 1442 h 1986"/>
              <a:gd name="T30" fmla="*/ 665 w 1280"/>
              <a:gd name="T31" fmla="*/ 1504 h 1986"/>
              <a:gd name="T32" fmla="*/ 582 w 1280"/>
              <a:gd name="T33" fmla="*/ 1543 h 1986"/>
              <a:gd name="T34" fmla="*/ 460 w 1280"/>
              <a:gd name="T35" fmla="*/ 1397 h 1986"/>
              <a:gd name="T36" fmla="*/ 526 w 1280"/>
              <a:gd name="T37" fmla="*/ 1412 h 1986"/>
              <a:gd name="T38" fmla="*/ 523 w 1280"/>
              <a:gd name="T39" fmla="*/ 1361 h 1986"/>
              <a:gd name="T40" fmla="*/ 374 w 1280"/>
              <a:gd name="T41" fmla="*/ 1249 h 1986"/>
              <a:gd name="T42" fmla="*/ 433 w 1280"/>
              <a:gd name="T43" fmla="*/ 1088 h 1986"/>
              <a:gd name="T44" fmla="*/ 408 w 1280"/>
              <a:gd name="T45" fmla="*/ 1037 h 1986"/>
              <a:gd name="T46" fmla="*/ 371 w 1280"/>
              <a:gd name="T47" fmla="*/ 973 h 1986"/>
              <a:gd name="T48" fmla="*/ 282 w 1280"/>
              <a:gd name="T49" fmla="*/ 771 h 1986"/>
              <a:gd name="T50" fmla="*/ 175 w 1280"/>
              <a:gd name="T51" fmla="*/ 714 h 1986"/>
              <a:gd name="T52" fmla="*/ 116 w 1280"/>
              <a:gd name="T53" fmla="*/ 599 h 1986"/>
              <a:gd name="T54" fmla="*/ 181 w 1280"/>
              <a:gd name="T55" fmla="*/ 631 h 1986"/>
              <a:gd name="T56" fmla="*/ 306 w 1280"/>
              <a:gd name="T57" fmla="*/ 667 h 1986"/>
              <a:gd name="T58" fmla="*/ 273 w 1280"/>
              <a:gd name="T59" fmla="*/ 557 h 1986"/>
              <a:gd name="T60" fmla="*/ 141 w 1280"/>
              <a:gd name="T61" fmla="*/ 419 h 1986"/>
              <a:gd name="T62" fmla="*/ 71 w 1280"/>
              <a:gd name="T63" fmla="*/ 325 h 1986"/>
              <a:gd name="T64" fmla="*/ 1116 w 1280"/>
              <a:gd name="T65" fmla="*/ 1302 h 1986"/>
              <a:gd name="T66" fmla="*/ 885 w 1280"/>
              <a:gd name="T67" fmla="*/ 1326 h 1986"/>
              <a:gd name="T68" fmla="*/ 885 w 1280"/>
              <a:gd name="T69" fmla="*/ 1326 h 1986"/>
              <a:gd name="T70" fmla="*/ 641 w 1280"/>
              <a:gd name="T71" fmla="*/ 1542 h 1986"/>
              <a:gd name="T72" fmla="*/ 769 w 1280"/>
              <a:gd name="T73" fmla="*/ 1815 h 1986"/>
              <a:gd name="T74" fmla="*/ 769 w 1280"/>
              <a:gd name="T75" fmla="*/ 1815 h 1986"/>
              <a:gd name="T76" fmla="*/ 448 w 1280"/>
              <a:gd name="T77" fmla="*/ 1450 h 1986"/>
              <a:gd name="T78" fmla="*/ 431 w 1280"/>
              <a:gd name="T79" fmla="*/ 1329 h 1986"/>
              <a:gd name="T80" fmla="*/ 431 w 1280"/>
              <a:gd name="T81" fmla="*/ 1329 h 1986"/>
              <a:gd name="T82" fmla="*/ 196 w 1280"/>
              <a:gd name="T83" fmla="*/ 753 h 19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0" h="1986">
                <a:moveTo>
                  <a:pt x="33" y="295"/>
                </a:moveTo>
                <a:cubicBezTo>
                  <a:pt x="0" y="315"/>
                  <a:pt x="48" y="387"/>
                  <a:pt x="83" y="355"/>
                </a:cubicBezTo>
                <a:cubicBezTo>
                  <a:pt x="74" y="330"/>
                  <a:pt x="57" y="308"/>
                  <a:pt x="33" y="295"/>
                </a:cubicBezTo>
                <a:close/>
                <a:moveTo>
                  <a:pt x="71" y="325"/>
                </a:moveTo>
                <a:cubicBezTo>
                  <a:pt x="96" y="294"/>
                  <a:pt x="116" y="356"/>
                  <a:pt x="149" y="358"/>
                </a:cubicBezTo>
                <a:cubicBezTo>
                  <a:pt x="113" y="338"/>
                  <a:pt x="96" y="313"/>
                  <a:pt x="92" y="283"/>
                </a:cubicBezTo>
                <a:cubicBezTo>
                  <a:pt x="112" y="257"/>
                  <a:pt x="116" y="196"/>
                  <a:pt x="134" y="167"/>
                </a:cubicBezTo>
                <a:cubicBezTo>
                  <a:pt x="200" y="59"/>
                  <a:pt x="455" y="196"/>
                  <a:pt x="471" y="57"/>
                </a:cubicBezTo>
                <a:cubicBezTo>
                  <a:pt x="473" y="42"/>
                  <a:pt x="469" y="28"/>
                  <a:pt x="461" y="14"/>
                </a:cubicBezTo>
                <a:cubicBezTo>
                  <a:pt x="457" y="7"/>
                  <a:pt x="454" y="3"/>
                  <a:pt x="452" y="0"/>
                </a:cubicBezTo>
                <a:cubicBezTo>
                  <a:pt x="561" y="82"/>
                  <a:pt x="654" y="208"/>
                  <a:pt x="757" y="299"/>
                </a:cubicBezTo>
                <a:cubicBezTo>
                  <a:pt x="851" y="381"/>
                  <a:pt x="952" y="462"/>
                  <a:pt x="1027" y="562"/>
                </a:cubicBezTo>
                <a:cubicBezTo>
                  <a:pt x="1083" y="638"/>
                  <a:pt x="1088" y="716"/>
                  <a:pt x="1120" y="801"/>
                </a:cubicBezTo>
                <a:cubicBezTo>
                  <a:pt x="1128" y="825"/>
                  <a:pt x="1198" y="992"/>
                  <a:pt x="1217" y="913"/>
                </a:cubicBezTo>
                <a:cubicBezTo>
                  <a:pt x="1253" y="954"/>
                  <a:pt x="1280" y="1074"/>
                  <a:pt x="1265" y="1127"/>
                </a:cubicBezTo>
                <a:cubicBezTo>
                  <a:pt x="1254" y="1118"/>
                  <a:pt x="1245" y="1109"/>
                  <a:pt x="1235" y="1100"/>
                </a:cubicBezTo>
                <a:cubicBezTo>
                  <a:pt x="1256" y="1168"/>
                  <a:pt x="1271" y="1242"/>
                  <a:pt x="1194" y="1278"/>
                </a:cubicBezTo>
                <a:cubicBezTo>
                  <a:pt x="1190" y="1240"/>
                  <a:pt x="1102" y="1254"/>
                  <a:pt x="1057" y="1231"/>
                </a:cubicBezTo>
                <a:cubicBezTo>
                  <a:pt x="1087" y="1286"/>
                  <a:pt x="1031" y="1246"/>
                  <a:pt x="1022" y="1293"/>
                </a:cubicBezTo>
                <a:cubicBezTo>
                  <a:pt x="1062" y="1270"/>
                  <a:pt x="1067" y="1326"/>
                  <a:pt x="1057" y="1355"/>
                </a:cubicBezTo>
                <a:cubicBezTo>
                  <a:pt x="1029" y="1286"/>
                  <a:pt x="937" y="1350"/>
                  <a:pt x="918" y="1269"/>
                </a:cubicBezTo>
                <a:cubicBezTo>
                  <a:pt x="913" y="1336"/>
                  <a:pt x="833" y="1288"/>
                  <a:pt x="811" y="1341"/>
                </a:cubicBezTo>
                <a:cubicBezTo>
                  <a:pt x="825" y="1354"/>
                  <a:pt x="846" y="1360"/>
                  <a:pt x="862" y="1370"/>
                </a:cubicBezTo>
                <a:cubicBezTo>
                  <a:pt x="891" y="1390"/>
                  <a:pt x="831" y="1386"/>
                  <a:pt x="852" y="1430"/>
                </a:cubicBezTo>
                <a:cubicBezTo>
                  <a:pt x="820" y="1406"/>
                  <a:pt x="813" y="1364"/>
                  <a:pt x="781" y="1341"/>
                </a:cubicBezTo>
                <a:cubicBezTo>
                  <a:pt x="775" y="1355"/>
                  <a:pt x="767" y="1369"/>
                  <a:pt x="757" y="1382"/>
                </a:cubicBezTo>
                <a:cubicBezTo>
                  <a:pt x="779" y="1404"/>
                  <a:pt x="810" y="1417"/>
                  <a:pt x="823" y="1448"/>
                </a:cubicBezTo>
                <a:cubicBezTo>
                  <a:pt x="808" y="1448"/>
                  <a:pt x="793" y="1448"/>
                  <a:pt x="778" y="1448"/>
                </a:cubicBezTo>
                <a:cubicBezTo>
                  <a:pt x="789" y="1454"/>
                  <a:pt x="798" y="1461"/>
                  <a:pt x="808" y="1468"/>
                </a:cubicBezTo>
                <a:cubicBezTo>
                  <a:pt x="785" y="1514"/>
                  <a:pt x="745" y="1458"/>
                  <a:pt x="725" y="1442"/>
                </a:cubicBezTo>
                <a:cubicBezTo>
                  <a:pt x="765" y="1451"/>
                  <a:pt x="770" y="1376"/>
                  <a:pt x="722" y="1382"/>
                </a:cubicBezTo>
                <a:cubicBezTo>
                  <a:pt x="679" y="1388"/>
                  <a:pt x="668" y="1471"/>
                  <a:pt x="665" y="1504"/>
                </a:cubicBezTo>
                <a:cubicBezTo>
                  <a:pt x="641" y="1495"/>
                  <a:pt x="621" y="1480"/>
                  <a:pt x="606" y="1459"/>
                </a:cubicBezTo>
                <a:cubicBezTo>
                  <a:pt x="605" y="1489"/>
                  <a:pt x="592" y="1516"/>
                  <a:pt x="582" y="1543"/>
                </a:cubicBezTo>
                <a:cubicBezTo>
                  <a:pt x="547" y="1534"/>
                  <a:pt x="529" y="1498"/>
                  <a:pt x="546" y="1465"/>
                </a:cubicBezTo>
                <a:cubicBezTo>
                  <a:pt x="517" y="1467"/>
                  <a:pt x="432" y="1443"/>
                  <a:pt x="460" y="1397"/>
                </a:cubicBezTo>
                <a:cubicBezTo>
                  <a:pt x="467" y="1419"/>
                  <a:pt x="485" y="1434"/>
                  <a:pt x="508" y="1436"/>
                </a:cubicBezTo>
                <a:cubicBezTo>
                  <a:pt x="486" y="1404"/>
                  <a:pt x="492" y="1397"/>
                  <a:pt x="526" y="1412"/>
                </a:cubicBezTo>
                <a:cubicBezTo>
                  <a:pt x="507" y="1399"/>
                  <a:pt x="487" y="1389"/>
                  <a:pt x="466" y="1382"/>
                </a:cubicBezTo>
                <a:cubicBezTo>
                  <a:pt x="489" y="1386"/>
                  <a:pt x="508" y="1379"/>
                  <a:pt x="523" y="1361"/>
                </a:cubicBezTo>
                <a:cubicBezTo>
                  <a:pt x="514" y="1351"/>
                  <a:pt x="505" y="1342"/>
                  <a:pt x="493" y="1335"/>
                </a:cubicBezTo>
                <a:cubicBezTo>
                  <a:pt x="485" y="1414"/>
                  <a:pt x="396" y="1265"/>
                  <a:pt x="374" y="1249"/>
                </a:cubicBezTo>
                <a:cubicBezTo>
                  <a:pt x="393" y="1256"/>
                  <a:pt x="413" y="1259"/>
                  <a:pt x="433" y="1258"/>
                </a:cubicBezTo>
                <a:cubicBezTo>
                  <a:pt x="385" y="1229"/>
                  <a:pt x="377" y="1110"/>
                  <a:pt x="433" y="1088"/>
                </a:cubicBezTo>
                <a:cubicBezTo>
                  <a:pt x="412" y="1087"/>
                  <a:pt x="392" y="1084"/>
                  <a:pt x="371" y="1080"/>
                </a:cubicBezTo>
                <a:cubicBezTo>
                  <a:pt x="377" y="1060"/>
                  <a:pt x="389" y="1045"/>
                  <a:pt x="408" y="1037"/>
                </a:cubicBezTo>
                <a:cubicBezTo>
                  <a:pt x="427" y="1025"/>
                  <a:pt x="422" y="989"/>
                  <a:pt x="433" y="973"/>
                </a:cubicBezTo>
                <a:cubicBezTo>
                  <a:pt x="413" y="979"/>
                  <a:pt x="392" y="979"/>
                  <a:pt x="371" y="973"/>
                </a:cubicBezTo>
                <a:cubicBezTo>
                  <a:pt x="382" y="949"/>
                  <a:pt x="400" y="930"/>
                  <a:pt x="422" y="916"/>
                </a:cubicBezTo>
                <a:cubicBezTo>
                  <a:pt x="361" y="984"/>
                  <a:pt x="244" y="831"/>
                  <a:pt x="282" y="771"/>
                </a:cubicBezTo>
                <a:cubicBezTo>
                  <a:pt x="243" y="791"/>
                  <a:pt x="245" y="757"/>
                  <a:pt x="240" y="730"/>
                </a:cubicBezTo>
                <a:cubicBezTo>
                  <a:pt x="234" y="701"/>
                  <a:pt x="172" y="657"/>
                  <a:pt x="175" y="714"/>
                </a:cubicBezTo>
                <a:cubicBezTo>
                  <a:pt x="155" y="679"/>
                  <a:pt x="108" y="682"/>
                  <a:pt x="95" y="640"/>
                </a:cubicBezTo>
                <a:cubicBezTo>
                  <a:pt x="125" y="640"/>
                  <a:pt x="131" y="636"/>
                  <a:pt x="116" y="599"/>
                </a:cubicBezTo>
                <a:cubicBezTo>
                  <a:pt x="137" y="642"/>
                  <a:pt x="143" y="642"/>
                  <a:pt x="134" y="599"/>
                </a:cubicBezTo>
                <a:cubicBezTo>
                  <a:pt x="158" y="594"/>
                  <a:pt x="177" y="607"/>
                  <a:pt x="181" y="631"/>
                </a:cubicBezTo>
                <a:cubicBezTo>
                  <a:pt x="199" y="610"/>
                  <a:pt x="197" y="590"/>
                  <a:pt x="175" y="572"/>
                </a:cubicBezTo>
                <a:cubicBezTo>
                  <a:pt x="224" y="608"/>
                  <a:pt x="283" y="600"/>
                  <a:pt x="306" y="667"/>
                </a:cubicBezTo>
                <a:cubicBezTo>
                  <a:pt x="294" y="642"/>
                  <a:pt x="311" y="621"/>
                  <a:pt x="330" y="607"/>
                </a:cubicBezTo>
                <a:cubicBezTo>
                  <a:pt x="299" y="613"/>
                  <a:pt x="259" y="594"/>
                  <a:pt x="273" y="557"/>
                </a:cubicBezTo>
                <a:cubicBezTo>
                  <a:pt x="232" y="585"/>
                  <a:pt x="161" y="481"/>
                  <a:pt x="240" y="489"/>
                </a:cubicBezTo>
                <a:cubicBezTo>
                  <a:pt x="202" y="478"/>
                  <a:pt x="168" y="446"/>
                  <a:pt x="141" y="419"/>
                </a:cubicBezTo>
                <a:cubicBezTo>
                  <a:pt x="134" y="404"/>
                  <a:pt x="127" y="389"/>
                  <a:pt x="122" y="373"/>
                </a:cubicBezTo>
                <a:cubicBezTo>
                  <a:pt x="105" y="352"/>
                  <a:pt x="82" y="352"/>
                  <a:pt x="71" y="325"/>
                </a:cubicBezTo>
                <a:close/>
                <a:moveTo>
                  <a:pt x="1075" y="1343"/>
                </a:moveTo>
                <a:cubicBezTo>
                  <a:pt x="1123" y="1422"/>
                  <a:pt x="1185" y="1331"/>
                  <a:pt x="1116" y="1302"/>
                </a:cubicBezTo>
                <a:cubicBezTo>
                  <a:pt x="1116" y="1326"/>
                  <a:pt x="1098" y="1342"/>
                  <a:pt x="1075" y="1343"/>
                </a:cubicBezTo>
                <a:close/>
                <a:moveTo>
                  <a:pt x="885" y="1326"/>
                </a:moveTo>
                <a:cubicBezTo>
                  <a:pt x="882" y="1384"/>
                  <a:pt x="919" y="1391"/>
                  <a:pt x="968" y="1391"/>
                </a:cubicBezTo>
                <a:cubicBezTo>
                  <a:pt x="962" y="1361"/>
                  <a:pt x="911" y="1333"/>
                  <a:pt x="885" y="1326"/>
                </a:cubicBezTo>
                <a:close/>
                <a:moveTo>
                  <a:pt x="600" y="1522"/>
                </a:moveTo>
                <a:cubicBezTo>
                  <a:pt x="609" y="1538"/>
                  <a:pt x="623" y="1545"/>
                  <a:pt x="641" y="1542"/>
                </a:cubicBezTo>
                <a:cubicBezTo>
                  <a:pt x="634" y="1521"/>
                  <a:pt x="620" y="1515"/>
                  <a:pt x="600" y="1522"/>
                </a:cubicBezTo>
                <a:close/>
                <a:moveTo>
                  <a:pt x="769" y="1815"/>
                </a:moveTo>
                <a:cubicBezTo>
                  <a:pt x="729" y="1812"/>
                  <a:pt x="541" y="1862"/>
                  <a:pt x="621" y="1923"/>
                </a:cubicBezTo>
                <a:cubicBezTo>
                  <a:pt x="703" y="1986"/>
                  <a:pt x="880" y="1843"/>
                  <a:pt x="769" y="1815"/>
                </a:cubicBezTo>
                <a:close/>
                <a:moveTo>
                  <a:pt x="502" y="1477"/>
                </a:moveTo>
                <a:cubicBezTo>
                  <a:pt x="486" y="1464"/>
                  <a:pt x="468" y="1455"/>
                  <a:pt x="448" y="1450"/>
                </a:cubicBezTo>
                <a:cubicBezTo>
                  <a:pt x="426" y="1538"/>
                  <a:pt x="517" y="1516"/>
                  <a:pt x="502" y="1477"/>
                </a:cubicBezTo>
                <a:close/>
                <a:moveTo>
                  <a:pt x="431" y="1329"/>
                </a:moveTo>
                <a:cubicBezTo>
                  <a:pt x="406" y="1352"/>
                  <a:pt x="412" y="1362"/>
                  <a:pt x="448" y="1361"/>
                </a:cubicBezTo>
                <a:cubicBezTo>
                  <a:pt x="442" y="1350"/>
                  <a:pt x="437" y="1339"/>
                  <a:pt x="431" y="1329"/>
                </a:cubicBezTo>
                <a:close/>
                <a:moveTo>
                  <a:pt x="238" y="797"/>
                </a:moveTo>
                <a:cubicBezTo>
                  <a:pt x="228" y="778"/>
                  <a:pt x="214" y="764"/>
                  <a:pt x="196" y="753"/>
                </a:cubicBezTo>
                <a:cubicBezTo>
                  <a:pt x="199" y="775"/>
                  <a:pt x="216" y="792"/>
                  <a:pt x="238" y="79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7" name="꙱ South Africa (Republic of South Africa) (ZA) (H)">
            <a:extLst>
              <a:ext uri="{FF2B5EF4-FFF2-40B4-BE49-F238E27FC236}">
                <a16:creationId xmlns:a16="http://schemas.microsoft.com/office/drawing/2014/main" id="{398CCF6A-3056-4B0C-BB7A-AF2BD7CBBE5A}"/>
              </a:ext>
            </a:extLst>
          </p:cNvPr>
          <p:cNvSpPr>
            <a:spLocks noEditPoints="1"/>
          </p:cNvSpPr>
          <p:nvPr/>
        </p:nvSpPr>
        <p:spPr bwMode="auto">
          <a:xfrm>
            <a:off x="4808219" y="3032030"/>
            <a:ext cx="413489" cy="375247"/>
          </a:xfrm>
          <a:custGeom>
            <a:avLst/>
            <a:gdLst>
              <a:gd name="T0" fmla="*/ 3701 w 5001"/>
              <a:gd name="T1" fmla="*/ 2342 h 4552"/>
              <a:gd name="T2" fmla="*/ 3922 w 5001"/>
              <a:gd name="T3" fmla="*/ 2593 h 4552"/>
              <a:gd name="T4" fmla="*/ 3690 w 5001"/>
              <a:gd name="T5" fmla="*/ 2875 h 4552"/>
              <a:gd name="T6" fmla="*/ 3488 w 5001"/>
              <a:gd name="T7" fmla="*/ 3059 h 4552"/>
              <a:gd name="T8" fmla="*/ 3247 w 5001"/>
              <a:gd name="T9" fmla="*/ 2843 h 4552"/>
              <a:gd name="T10" fmla="*/ 3309 w 5001"/>
              <a:gd name="T11" fmla="*/ 2617 h 4552"/>
              <a:gd name="T12" fmla="*/ 3498 w 5001"/>
              <a:gd name="T13" fmla="*/ 2424 h 4552"/>
              <a:gd name="T14" fmla="*/ 4732 w 5001"/>
              <a:gd name="T15" fmla="*/ 665 h 4552"/>
              <a:gd name="T16" fmla="*/ 4758 w 5001"/>
              <a:gd name="T17" fmla="*/ 1271 h 4552"/>
              <a:gd name="T18" fmla="*/ 4666 w 5001"/>
              <a:gd name="T19" fmla="*/ 1369 h 4552"/>
              <a:gd name="T20" fmla="*/ 4465 w 5001"/>
              <a:gd name="T21" fmla="*/ 1467 h 4552"/>
              <a:gd name="T22" fmla="*/ 4499 w 5001"/>
              <a:gd name="T23" fmla="*/ 1793 h 4552"/>
              <a:gd name="T24" fmla="*/ 4761 w 5001"/>
              <a:gd name="T25" fmla="*/ 1716 h 4552"/>
              <a:gd name="T26" fmla="*/ 4879 w 5001"/>
              <a:gd name="T27" fmla="*/ 2173 h 4552"/>
              <a:gd name="T28" fmla="*/ 4648 w 5001"/>
              <a:gd name="T29" fmla="*/ 2451 h 4552"/>
              <a:gd name="T30" fmla="*/ 4410 w 5001"/>
              <a:gd name="T31" fmla="*/ 2771 h 4552"/>
              <a:gd name="T32" fmla="*/ 3894 w 5001"/>
              <a:gd name="T33" fmla="*/ 3419 h 4552"/>
              <a:gd name="T34" fmla="*/ 3279 w 5001"/>
              <a:gd name="T35" fmla="*/ 3991 h 4552"/>
              <a:gd name="T36" fmla="*/ 2758 w 5001"/>
              <a:gd name="T37" fmla="*/ 4166 h 4552"/>
              <a:gd name="T38" fmla="*/ 2495 w 5001"/>
              <a:gd name="T39" fmla="*/ 4257 h 4552"/>
              <a:gd name="T40" fmla="*/ 2024 w 5001"/>
              <a:gd name="T41" fmla="*/ 4270 h 4552"/>
              <a:gd name="T42" fmla="*/ 1837 w 5001"/>
              <a:gd name="T43" fmla="*/ 4258 h 4552"/>
              <a:gd name="T44" fmla="*/ 1566 w 5001"/>
              <a:gd name="T45" fmla="*/ 4380 h 4552"/>
              <a:gd name="T46" fmla="*/ 1032 w 5001"/>
              <a:gd name="T47" fmla="*/ 4516 h 4552"/>
              <a:gd name="T48" fmla="*/ 878 w 5001"/>
              <a:gd name="T49" fmla="*/ 4521 h 4552"/>
              <a:gd name="T50" fmla="*/ 653 w 5001"/>
              <a:gd name="T51" fmla="*/ 4385 h 4552"/>
              <a:gd name="T52" fmla="*/ 555 w 5001"/>
              <a:gd name="T53" fmla="*/ 4385 h 4552"/>
              <a:gd name="T54" fmla="*/ 505 w 5001"/>
              <a:gd name="T55" fmla="*/ 4073 h 4552"/>
              <a:gd name="T56" fmla="*/ 396 w 5001"/>
              <a:gd name="T57" fmla="*/ 3910 h 4552"/>
              <a:gd name="T58" fmla="*/ 428 w 5001"/>
              <a:gd name="T59" fmla="*/ 3334 h 4552"/>
              <a:gd name="T60" fmla="*/ 114 w 5001"/>
              <a:gd name="T61" fmla="*/ 2576 h 4552"/>
              <a:gd name="T62" fmla="*/ 84 w 5001"/>
              <a:gd name="T63" fmla="*/ 2259 h 4552"/>
              <a:gd name="T64" fmla="*/ 242 w 5001"/>
              <a:gd name="T65" fmla="*/ 2209 h 4552"/>
              <a:gd name="T66" fmla="*/ 490 w 5001"/>
              <a:gd name="T67" fmla="*/ 2430 h 4552"/>
              <a:gd name="T68" fmla="*/ 849 w 5001"/>
              <a:gd name="T69" fmla="*/ 2441 h 4552"/>
              <a:gd name="T70" fmla="*/ 971 w 5001"/>
              <a:gd name="T71" fmla="*/ 2303 h 4552"/>
              <a:gd name="T72" fmla="*/ 1095 w 5001"/>
              <a:gd name="T73" fmla="*/ 965 h 4552"/>
              <a:gd name="T74" fmla="*/ 1308 w 5001"/>
              <a:gd name="T75" fmla="*/ 1292 h 4552"/>
              <a:gd name="T76" fmla="*/ 1534 w 5001"/>
              <a:gd name="T77" fmla="*/ 1723 h 4552"/>
              <a:gd name="T78" fmla="*/ 1672 w 5001"/>
              <a:gd name="T79" fmla="*/ 1641 h 4552"/>
              <a:gd name="T80" fmla="*/ 1985 w 5001"/>
              <a:gd name="T81" fmla="*/ 1194 h 4552"/>
              <a:gd name="T82" fmla="*/ 2325 w 5001"/>
              <a:gd name="T83" fmla="*/ 1284 h 4552"/>
              <a:gd name="T84" fmla="*/ 2673 w 5001"/>
              <a:gd name="T85" fmla="*/ 1313 h 4552"/>
              <a:gd name="T86" fmla="*/ 2897 w 5001"/>
              <a:gd name="T87" fmla="*/ 1030 h 4552"/>
              <a:gd name="T88" fmla="*/ 3097 w 5001"/>
              <a:gd name="T89" fmla="*/ 887 h 4552"/>
              <a:gd name="T90" fmla="*/ 3418 w 5001"/>
              <a:gd name="T91" fmla="*/ 467 h 4552"/>
              <a:gd name="T92" fmla="*/ 3859 w 5001"/>
              <a:gd name="T93" fmla="*/ 135 h 4552"/>
              <a:gd name="T94" fmla="*/ 3992 w 5001"/>
              <a:gd name="T95" fmla="*/ 37 h 4552"/>
              <a:gd name="T96" fmla="*/ 4589 w 5001"/>
              <a:gd name="T97" fmla="*/ 144 h 4552"/>
              <a:gd name="T98" fmla="*/ 4655 w 5001"/>
              <a:gd name="T99" fmla="*/ 452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001" h="4552">
                <a:moveTo>
                  <a:pt x="3580" y="2376"/>
                </a:moveTo>
                <a:cubicBezTo>
                  <a:pt x="3610" y="2363"/>
                  <a:pt x="3667" y="2307"/>
                  <a:pt x="3701" y="2342"/>
                </a:cubicBezTo>
                <a:cubicBezTo>
                  <a:pt x="3739" y="2383"/>
                  <a:pt x="3780" y="2421"/>
                  <a:pt x="3819" y="2462"/>
                </a:cubicBezTo>
                <a:cubicBezTo>
                  <a:pt x="3869" y="2514"/>
                  <a:pt x="3900" y="2518"/>
                  <a:pt x="3922" y="2593"/>
                </a:cubicBezTo>
                <a:cubicBezTo>
                  <a:pt x="3929" y="2617"/>
                  <a:pt x="3888" y="2661"/>
                  <a:pt x="3874" y="2677"/>
                </a:cubicBezTo>
                <a:cubicBezTo>
                  <a:pt x="3802" y="2767"/>
                  <a:pt x="3862" y="2827"/>
                  <a:pt x="3690" y="2875"/>
                </a:cubicBezTo>
                <a:cubicBezTo>
                  <a:pt x="3640" y="2889"/>
                  <a:pt x="3588" y="2879"/>
                  <a:pt x="3558" y="2930"/>
                </a:cubicBezTo>
                <a:cubicBezTo>
                  <a:pt x="3538" y="2962"/>
                  <a:pt x="3515" y="3036"/>
                  <a:pt x="3488" y="3059"/>
                </a:cubicBezTo>
                <a:cubicBezTo>
                  <a:pt x="3425" y="3109"/>
                  <a:pt x="3330" y="2988"/>
                  <a:pt x="3294" y="2952"/>
                </a:cubicBezTo>
                <a:cubicBezTo>
                  <a:pt x="3265" y="2924"/>
                  <a:pt x="3275" y="2878"/>
                  <a:pt x="3247" y="2843"/>
                </a:cubicBezTo>
                <a:cubicBezTo>
                  <a:pt x="3215" y="2803"/>
                  <a:pt x="3219" y="2747"/>
                  <a:pt x="3179" y="2708"/>
                </a:cubicBezTo>
                <a:cubicBezTo>
                  <a:pt x="3226" y="2674"/>
                  <a:pt x="3275" y="2668"/>
                  <a:pt x="3309" y="2617"/>
                </a:cubicBezTo>
                <a:cubicBezTo>
                  <a:pt x="3339" y="2572"/>
                  <a:pt x="3355" y="2519"/>
                  <a:pt x="3388" y="2477"/>
                </a:cubicBezTo>
                <a:cubicBezTo>
                  <a:pt x="3419" y="2437"/>
                  <a:pt x="3459" y="2445"/>
                  <a:pt x="3498" y="2424"/>
                </a:cubicBezTo>
                <a:cubicBezTo>
                  <a:pt x="3530" y="2406"/>
                  <a:pt x="3547" y="2390"/>
                  <a:pt x="3580" y="2376"/>
                </a:cubicBezTo>
                <a:close/>
                <a:moveTo>
                  <a:pt x="4732" y="665"/>
                </a:moveTo>
                <a:cubicBezTo>
                  <a:pt x="4792" y="813"/>
                  <a:pt x="4777" y="954"/>
                  <a:pt x="4769" y="1111"/>
                </a:cubicBezTo>
                <a:cubicBezTo>
                  <a:pt x="4767" y="1160"/>
                  <a:pt x="4768" y="1217"/>
                  <a:pt x="4758" y="1271"/>
                </a:cubicBezTo>
                <a:cubicBezTo>
                  <a:pt x="4742" y="1350"/>
                  <a:pt x="4731" y="1329"/>
                  <a:pt x="4744" y="1427"/>
                </a:cubicBezTo>
                <a:cubicBezTo>
                  <a:pt x="4737" y="1418"/>
                  <a:pt x="4702" y="1382"/>
                  <a:pt x="4666" y="1369"/>
                </a:cubicBezTo>
                <a:cubicBezTo>
                  <a:pt x="4628" y="1357"/>
                  <a:pt x="4589" y="1363"/>
                  <a:pt x="4561" y="1361"/>
                </a:cubicBezTo>
                <a:cubicBezTo>
                  <a:pt x="4535" y="1413"/>
                  <a:pt x="4495" y="1402"/>
                  <a:pt x="4465" y="1467"/>
                </a:cubicBezTo>
                <a:cubicBezTo>
                  <a:pt x="4429" y="1545"/>
                  <a:pt x="4396" y="1666"/>
                  <a:pt x="4385" y="1657"/>
                </a:cubicBezTo>
                <a:cubicBezTo>
                  <a:pt x="4443" y="1710"/>
                  <a:pt x="4463" y="1752"/>
                  <a:pt x="4499" y="1793"/>
                </a:cubicBezTo>
                <a:cubicBezTo>
                  <a:pt x="4558" y="1860"/>
                  <a:pt x="4642" y="1896"/>
                  <a:pt x="4706" y="1832"/>
                </a:cubicBezTo>
                <a:cubicBezTo>
                  <a:pt x="4725" y="1804"/>
                  <a:pt x="4697" y="1805"/>
                  <a:pt x="4761" y="1716"/>
                </a:cubicBezTo>
                <a:lnTo>
                  <a:pt x="5001" y="1724"/>
                </a:lnTo>
                <a:cubicBezTo>
                  <a:pt x="4966" y="1881"/>
                  <a:pt x="4921" y="2018"/>
                  <a:pt x="4879" y="2173"/>
                </a:cubicBezTo>
                <a:cubicBezTo>
                  <a:pt x="4858" y="2253"/>
                  <a:pt x="4815" y="2416"/>
                  <a:pt x="4705" y="2408"/>
                </a:cubicBezTo>
                <a:cubicBezTo>
                  <a:pt x="4723" y="2447"/>
                  <a:pt x="4671" y="2446"/>
                  <a:pt x="4648" y="2451"/>
                </a:cubicBezTo>
                <a:cubicBezTo>
                  <a:pt x="4618" y="2457"/>
                  <a:pt x="4593" y="2494"/>
                  <a:pt x="4574" y="2515"/>
                </a:cubicBezTo>
                <a:cubicBezTo>
                  <a:pt x="4508" y="2589"/>
                  <a:pt x="4440" y="2676"/>
                  <a:pt x="4410" y="2771"/>
                </a:cubicBezTo>
                <a:cubicBezTo>
                  <a:pt x="4393" y="2823"/>
                  <a:pt x="4346" y="2857"/>
                  <a:pt x="4319" y="2904"/>
                </a:cubicBezTo>
                <a:cubicBezTo>
                  <a:pt x="4185" y="3143"/>
                  <a:pt x="4110" y="3241"/>
                  <a:pt x="3894" y="3419"/>
                </a:cubicBezTo>
                <a:cubicBezTo>
                  <a:pt x="3798" y="3498"/>
                  <a:pt x="3742" y="3613"/>
                  <a:pt x="3646" y="3692"/>
                </a:cubicBezTo>
                <a:cubicBezTo>
                  <a:pt x="3524" y="3792"/>
                  <a:pt x="3405" y="3895"/>
                  <a:pt x="3279" y="3991"/>
                </a:cubicBezTo>
                <a:cubicBezTo>
                  <a:pt x="3180" y="4066"/>
                  <a:pt x="3067" y="4156"/>
                  <a:pt x="2940" y="4173"/>
                </a:cubicBezTo>
                <a:cubicBezTo>
                  <a:pt x="2879" y="4181"/>
                  <a:pt x="2818" y="4148"/>
                  <a:pt x="2758" y="4166"/>
                </a:cubicBezTo>
                <a:cubicBezTo>
                  <a:pt x="2714" y="4179"/>
                  <a:pt x="2653" y="4232"/>
                  <a:pt x="2713" y="4270"/>
                </a:cubicBezTo>
                <a:cubicBezTo>
                  <a:pt x="2642" y="4302"/>
                  <a:pt x="2562" y="4211"/>
                  <a:pt x="2495" y="4257"/>
                </a:cubicBezTo>
                <a:cubicBezTo>
                  <a:pt x="2417" y="4310"/>
                  <a:pt x="2400" y="4342"/>
                  <a:pt x="2293" y="4301"/>
                </a:cubicBezTo>
                <a:cubicBezTo>
                  <a:pt x="2213" y="4270"/>
                  <a:pt x="2109" y="4237"/>
                  <a:pt x="2024" y="4270"/>
                </a:cubicBezTo>
                <a:cubicBezTo>
                  <a:pt x="1986" y="4284"/>
                  <a:pt x="2005" y="4309"/>
                  <a:pt x="1948" y="4288"/>
                </a:cubicBezTo>
                <a:cubicBezTo>
                  <a:pt x="1914" y="4276"/>
                  <a:pt x="1854" y="4297"/>
                  <a:pt x="1837" y="4258"/>
                </a:cubicBezTo>
                <a:cubicBezTo>
                  <a:pt x="1836" y="4263"/>
                  <a:pt x="1836" y="4268"/>
                  <a:pt x="1837" y="4273"/>
                </a:cubicBezTo>
                <a:cubicBezTo>
                  <a:pt x="1750" y="4259"/>
                  <a:pt x="1610" y="4299"/>
                  <a:pt x="1566" y="4380"/>
                </a:cubicBezTo>
                <a:cubicBezTo>
                  <a:pt x="1527" y="4451"/>
                  <a:pt x="1332" y="4378"/>
                  <a:pt x="1270" y="4404"/>
                </a:cubicBezTo>
                <a:cubicBezTo>
                  <a:pt x="1178" y="4444"/>
                  <a:pt x="1237" y="4356"/>
                  <a:pt x="1032" y="4516"/>
                </a:cubicBezTo>
                <a:cubicBezTo>
                  <a:pt x="985" y="4552"/>
                  <a:pt x="1004" y="4545"/>
                  <a:pt x="950" y="4531"/>
                </a:cubicBezTo>
                <a:cubicBezTo>
                  <a:pt x="926" y="4525"/>
                  <a:pt x="900" y="4538"/>
                  <a:pt x="878" y="4521"/>
                </a:cubicBezTo>
                <a:cubicBezTo>
                  <a:pt x="855" y="4501"/>
                  <a:pt x="832" y="4478"/>
                  <a:pt x="801" y="4469"/>
                </a:cubicBezTo>
                <a:cubicBezTo>
                  <a:pt x="855" y="4395"/>
                  <a:pt x="689" y="4392"/>
                  <a:pt x="653" y="4385"/>
                </a:cubicBezTo>
                <a:cubicBezTo>
                  <a:pt x="675" y="4328"/>
                  <a:pt x="652" y="4276"/>
                  <a:pt x="583" y="4289"/>
                </a:cubicBezTo>
                <a:cubicBezTo>
                  <a:pt x="536" y="4297"/>
                  <a:pt x="553" y="4353"/>
                  <a:pt x="555" y="4385"/>
                </a:cubicBezTo>
                <a:cubicBezTo>
                  <a:pt x="470" y="4352"/>
                  <a:pt x="537" y="4252"/>
                  <a:pt x="545" y="4200"/>
                </a:cubicBezTo>
                <a:cubicBezTo>
                  <a:pt x="552" y="4156"/>
                  <a:pt x="528" y="4110"/>
                  <a:pt x="505" y="4073"/>
                </a:cubicBezTo>
                <a:cubicBezTo>
                  <a:pt x="493" y="4052"/>
                  <a:pt x="387" y="3905"/>
                  <a:pt x="457" y="3973"/>
                </a:cubicBezTo>
                <a:cubicBezTo>
                  <a:pt x="427" y="3943"/>
                  <a:pt x="440" y="3910"/>
                  <a:pt x="396" y="3910"/>
                </a:cubicBezTo>
                <a:cubicBezTo>
                  <a:pt x="358" y="3911"/>
                  <a:pt x="399" y="3817"/>
                  <a:pt x="403" y="3804"/>
                </a:cubicBezTo>
                <a:cubicBezTo>
                  <a:pt x="548" y="3889"/>
                  <a:pt x="577" y="3580"/>
                  <a:pt x="428" y="3334"/>
                </a:cubicBezTo>
                <a:cubicBezTo>
                  <a:pt x="331" y="3172"/>
                  <a:pt x="245" y="3013"/>
                  <a:pt x="189" y="2831"/>
                </a:cubicBezTo>
                <a:cubicBezTo>
                  <a:pt x="163" y="2747"/>
                  <a:pt x="146" y="2659"/>
                  <a:pt x="114" y="2576"/>
                </a:cubicBezTo>
                <a:cubicBezTo>
                  <a:pt x="83" y="2493"/>
                  <a:pt x="8" y="2419"/>
                  <a:pt x="0" y="2328"/>
                </a:cubicBezTo>
                <a:cubicBezTo>
                  <a:pt x="31" y="2299"/>
                  <a:pt x="78" y="2305"/>
                  <a:pt x="84" y="2259"/>
                </a:cubicBezTo>
                <a:cubicBezTo>
                  <a:pt x="89" y="2220"/>
                  <a:pt x="116" y="2153"/>
                  <a:pt x="157" y="2140"/>
                </a:cubicBezTo>
                <a:cubicBezTo>
                  <a:pt x="211" y="2122"/>
                  <a:pt x="205" y="2198"/>
                  <a:pt x="242" y="2209"/>
                </a:cubicBezTo>
                <a:cubicBezTo>
                  <a:pt x="306" y="2227"/>
                  <a:pt x="240" y="2291"/>
                  <a:pt x="271" y="2330"/>
                </a:cubicBezTo>
                <a:cubicBezTo>
                  <a:pt x="326" y="2398"/>
                  <a:pt x="410" y="2405"/>
                  <a:pt x="490" y="2430"/>
                </a:cubicBezTo>
                <a:cubicBezTo>
                  <a:pt x="563" y="2453"/>
                  <a:pt x="622" y="2421"/>
                  <a:pt x="694" y="2422"/>
                </a:cubicBezTo>
                <a:cubicBezTo>
                  <a:pt x="758" y="2424"/>
                  <a:pt x="783" y="2460"/>
                  <a:pt x="849" y="2441"/>
                </a:cubicBezTo>
                <a:cubicBezTo>
                  <a:pt x="809" y="2396"/>
                  <a:pt x="858" y="2389"/>
                  <a:pt x="885" y="2378"/>
                </a:cubicBezTo>
                <a:cubicBezTo>
                  <a:pt x="922" y="2364"/>
                  <a:pt x="924" y="2316"/>
                  <a:pt x="971" y="2303"/>
                </a:cubicBezTo>
                <a:cubicBezTo>
                  <a:pt x="1001" y="2294"/>
                  <a:pt x="1063" y="2290"/>
                  <a:pt x="1066" y="2248"/>
                </a:cubicBezTo>
                <a:lnTo>
                  <a:pt x="1095" y="965"/>
                </a:lnTo>
                <a:cubicBezTo>
                  <a:pt x="1146" y="1037"/>
                  <a:pt x="1196" y="1020"/>
                  <a:pt x="1253" y="1147"/>
                </a:cubicBezTo>
                <a:cubicBezTo>
                  <a:pt x="1274" y="1195"/>
                  <a:pt x="1291" y="1247"/>
                  <a:pt x="1308" y="1292"/>
                </a:cubicBezTo>
                <a:cubicBezTo>
                  <a:pt x="1403" y="1549"/>
                  <a:pt x="1212" y="1538"/>
                  <a:pt x="1291" y="1728"/>
                </a:cubicBezTo>
                <a:cubicBezTo>
                  <a:pt x="1343" y="1671"/>
                  <a:pt x="1468" y="1718"/>
                  <a:pt x="1534" y="1723"/>
                </a:cubicBezTo>
                <a:cubicBezTo>
                  <a:pt x="1562" y="1724"/>
                  <a:pt x="1612" y="1715"/>
                  <a:pt x="1624" y="1682"/>
                </a:cubicBezTo>
                <a:cubicBezTo>
                  <a:pt x="1621" y="1660"/>
                  <a:pt x="1616" y="1647"/>
                  <a:pt x="1672" y="1641"/>
                </a:cubicBezTo>
                <a:cubicBezTo>
                  <a:pt x="1740" y="1631"/>
                  <a:pt x="1745" y="1553"/>
                  <a:pt x="1805" y="1512"/>
                </a:cubicBezTo>
                <a:cubicBezTo>
                  <a:pt x="2000" y="1378"/>
                  <a:pt x="1888" y="1292"/>
                  <a:pt x="1985" y="1194"/>
                </a:cubicBezTo>
                <a:cubicBezTo>
                  <a:pt x="2055" y="1122"/>
                  <a:pt x="2160" y="1144"/>
                  <a:pt x="2213" y="1215"/>
                </a:cubicBezTo>
                <a:cubicBezTo>
                  <a:pt x="2247" y="1251"/>
                  <a:pt x="2272" y="1280"/>
                  <a:pt x="2325" y="1284"/>
                </a:cubicBezTo>
                <a:cubicBezTo>
                  <a:pt x="2360" y="1286"/>
                  <a:pt x="2458" y="1332"/>
                  <a:pt x="2499" y="1341"/>
                </a:cubicBezTo>
                <a:cubicBezTo>
                  <a:pt x="2602" y="1364"/>
                  <a:pt x="2593" y="1306"/>
                  <a:pt x="2673" y="1313"/>
                </a:cubicBezTo>
                <a:cubicBezTo>
                  <a:pt x="2761" y="1321"/>
                  <a:pt x="2807" y="1291"/>
                  <a:pt x="2836" y="1204"/>
                </a:cubicBezTo>
                <a:cubicBezTo>
                  <a:pt x="2856" y="1146"/>
                  <a:pt x="2885" y="1091"/>
                  <a:pt x="2897" y="1030"/>
                </a:cubicBezTo>
                <a:cubicBezTo>
                  <a:pt x="2907" y="984"/>
                  <a:pt x="2878" y="966"/>
                  <a:pt x="2926" y="958"/>
                </a:cubicBezTo>
                <a:cubicBezTo>
                  <a:pt x="2992" y="947"/>
                  <a:pt x="3057" y="934"/>
                  <a:pt x="3097" y="887"/>
                </a:cubicBezTo>
                <a:cubicBezTo>
                  <a:pt x="3164" y="807"/>
                  <a:pt x="3219" y="786"/>
                  <a:pt x="3229" y="691"/>
                </a:cubicBezTo>
                <a:cubicBezTo>
                  <a:pt x="3245" y="526"/>
                  <a:pt x="3339" y="522"/>
                  <a:pt x="3418" y="467"/>
                </a:cubicBezTo>
                <a:cubicBezTo>
                  <a:pt x="3602" y="337"/>
                  <a:pt x="3571" y="222"/>
                  <a:pt x="3709" y="190"/>
                </a:cubicBezTo>
                <a:cubicBezTo>
                  <a:pt x="3765" y="178"/>
                  <a:pt x="3829" y="177"/>
                  <a:pt x="3859" y="135"/>
                </a:cubicBezTo>
                <a:cubicBezTo>
                  <a:pt x="3900" y="78"/>
                  <a:pt x="3882" y="54"/>
                  <a:pt x="3993" y="41"/>
                </a:cubicBezTo>
                <a:cubicBezTo>
                  <a:pt x="3992" y="39"/>
                  <a:pt x="3992" y="38"/>
                  <a:pt x="3992" y="37"/>
                </a:cubicBezTo>
                <a:cubicBezTo>
                  <a:pt x="4128" y="10"/>
                  <a:pt x="4207" y="96"/>
                  <a:pt x="4343" y="100"/>
                </a:cubicBezTo>
                <a:cubicBezTo>
                  <a:pt x="4379" y="91"/>
                  <a:pt x="4526" y="0"/>
                  <a:pt x="4589" y="144"/>
                </a:cubicBezTo>
                <a:cubicBezTo>
                  <a:pt x="4594" y="154"/>
                  <a:pt x="4606" y="178"/>
                  <a:pt x="4612" y="202"/>
                </a:cubicBezTo>
                <a:cubicBezTo>
                  <a:pt x="4631" y="259"/>
                  <a:pt x="4652" y="367"/>
                  <a:pt x="4655" y="452"/>
                </a:cubicBezTo>
                <a:cubicBezTo>
                  <a:pt x="4657" y="529"/>
                  <a:pt x="4704" y="595"/>
                  <a:pt x="4732" y="66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8" name="꙱ Somalia (Federal Republic of Somalia) (SO) (H)">
            <a:extLst>
              <a:ext uri="{FF2B5EF4-FFF2-40B4-BE49-F238E27FC236}">
                <a16:creationId xmlns:a16="http://schemas.microsoft.com/office/drawing/2014/main" id="{768B1C46-618F-4228-A0ED-AB4CCC4C801C}"/>
              </a:ext>
            </a:extLst>
          </p:cNvPr>
          <p:cNvSpPr>
            <a:spLocks/>
          </p:cNvSpPr>
          <p:nvPr/>
        </p:nvSpPr>
        <p:spPr bwMode="auto">
          <a:xfrm>
            <a:off x="5448769" y="2028183"/>
            <a:ext cx="267693" cy="403929"/>
          </a:xfrm>
          <a:custGeom>
            <a:avLst/>
            <a:gdLst>
              <a:gd name="T0" fmla="*/ 304 w 3255"/>
              <a:gd name="T1" fmla="*/ 2871 h 4883"/>
              <a:gd name="T2" fmla="*/ 647 w 3255"/>
              <a:gd name="T3" fmla="*/ 2705 h 4883"/>
              <a:gd name="T4" fmla="*/ 1310 w 3255"/>
              <a:gd name="T5" fmla="*/ 2490 h 4883"/>
              <a:gd name="T6" fmla="*/ 2204 w 3255"/>
              <a:gd name="T7" fmla="*/ 1432 h 4883"/>
              <a:gd name="T8" fmla="*/ 1878 w 3255"/>
              <a:gd name="T9" fmla="*/ 1423 h 4883"/>
              <a:gd name="T10" fmla="*/ 1526 w 3255"/>
              <a:gd name="T11" fmla="*/ 1291 h 4883"/>
              <a:gd name="T12" fmla="*/ 1166 w 3255"/>
              <a:gd name="T13" fmla="*/ 1154 h 4883"/>
              <a:gd name="T14" fmla="*/ 873 w 3255"/>
              <a:gd name="T15" fmla="*/ 998 h 4883"/>
              <a:gd name="T16" fmla="*/ 796 w 3255"/>
              <a:gd name="T17" fmla="*/ 944 h 4883"/>
              <a:gd name="T18" fmla="*/ 623 w 3255"/>
              <a:gd name="T19" fmla="*/ 687 h 4883"/>
              <a:gd name="T20" fmla="*/ 679 w 3255"/>
              <a:gd name="T21" fmla="*/ 190 h 4883"/>
              <a:gd name="T22" fmla="*/ 901 w 3255"/>
              <a:gd name="T23" fmla="*/ 463 h 4883"/>
              <a:gd name="T24" fmla="*/ 1245 w 3255"/>
              <a:gd name="T25" fmla="*/ 556 h 4883"/>
              <a:gd name="T26" fmla="*/ 1403 w 3255"/>
              <a:gd name="T27" fmla="*/ 463 h 4883"/>
              <a:gd name="T28" fmla="*/ 1593 w 3255"/>
              <a:gd name="T29" fmla="*/ 432 h 4883"/>
              <a:gd name="T30" fmla="*/ 1822 w 3255"/>
              <a:gd name="T31" fmla="*/ 412 h 4883"/>
              <a:gd name="T32" fmla="*/ 2030 w 3255"/>
              <a:gd name="T33" fmla="*/ 299 h 4883"/>
              <a:gd name="T34" fmla="*/ 2318 w 3255"/>
              <a:gd name="T35" fmla="*/ 260 h 4883"/>
              <a:gd name="T36" fmla="*/ 2462 w 3255"/>
              <a:gd name="T37" fmla="*/ 271 h 4883"/>
              <a:gd name="T38" fmla="*/ 2666 w 3255"/>
              <a:gd name="T39" fmla="*/ 206 h 4883"/>
              <a:gd name="T40" fmla="*/ 2885 w 3255"/>
              <a:gd name="T41" fmla="*/ 154 h 4883"/>
              <a:gd name="T42" fmla="*/ 3000 w 3255"/>
              <a:gd name="T43" fmla="*/ 23 h 4883"/>
              <a:gd name="T44" fmla="*/ 3185 w 3255"/>
              <a:gd name="T45" fmla="*/ 111 h 4883"/>
              <a:gd name="T46" fmla="*/ 3160 w 3255"/>
              <a:gd name="T47" fmla="*/ 352 h 4883"/>
              <a:gd name="T48" fmla="*/ 3130 w 3255"/>
              <a:gd name="T49" fmla="*/ 565 h 4883"/>
              <a:gd name="T50" fmla="*/ 3193 w 3255"/>
              <a:gd name="T51" fmla="*/ 530 h 4883"/>
              <a:gd name="T52" fmla="*/ 3255 w 3255"/>
              <a:gd name="T53" fmla="*/ 556 h 4883"/>
              <a:gd name="T54" fmla="*/ 3097 w 3255"/>
              <a:gd name="T55" fmla="*/ 645 h 4883"/>
              <a:gd name="T56" fmla="*/ 2967 w 3255"/>
              <a:gd name="T57" fmla="*/ 1120 h 4883"/>
              <a:gd name="T58" fmla="*/ 2861 w 3255"/>
              <a:gd name="T59" fmla="*/ 1379 h 4883"/>
              <a:gd name="T60" fmla="*/ 2787 w 3255"/>
              <a:gd name="T61" fmla="*/ 1452 h 4883"/>
              <a:gd name="T62" fmla="*/ 2771 w 3255"/>
              <a:gd name="T63" fmla="*/ 1569 h 4883"/>
              <a:gd name="T64" fmla="*/ 2631 w 3255"/>
              <a:gd name="T65" fmla="*/ 1811 h 4883"/>
              <a:gd name="T66" fmla="*/ 2521 w 3255"/>
              <a:gd name="T67" fmla="*/ 2153 h 4883"/>
              <a:gd name="T68" fmla="*/ 2334 w 3255"/>
              <a:gd name="T69" fmla="*/ 2473 h 4883"/>
              <a:gd name="T70" fmla="*/ 2151 w 3255"/>
              <a:gd name="T71" fmla="*/ 2783 h 4883"/>
              <a:gd name="T72" fmla="*/ 1332 w 3255"/>
              <a:gd name="T73" fmla="*/ 3612 h 4883"/>
              <a:gd name="T74" fmla="*/ 1065 w 3255"/>
              <a:gd name="T75" fmla="*/ 3817 h 4883"/>
              <a:gd name="T76" fmla="*/ 794 w 3255"/>
              <a:gd name="T77" fmla="*/ 4095 h 4883"/>
              <a:gd name="T78" fmla="*/ 553 w 3255"/>
              <a:gd name="T79" fmla="*/ 4384 h 4883"/>
              <a:gd name="T80" fmla="*/ 444 w 3255"/>
              <a:gd name="T81" fmla="*/ 4531 h 4883"/>
              <a:gd name="T82" fmla="*/ 340 w 3255"/>
              <a:gd name="T83" fmla="*/ 4606 h 4883"/>
              <a:gd name="T84" fmla="*/ 211 w 3255"/>
              <a:gd name="T85" fmla="*/ 4883 h 4883"/>
              <a:gd name="T86" fmla="*/ 115 w 3255"/>
              <a:gd name="T87" fmla="*/ 4698 h 4883"/>
              <a:gd name="T88" fmla="*/ 37 w 3255"/>
              <a:gd name="T89" fmla="*/ 4167 h 4883"/>
              <a:gd name="T90" fmla="*/ 34 w 3255"/>
              <a:gd name="T91" fmla="*/ 3370 h 4883"/>
              <a:gd name="T92" fmla="*/ 157 w 3255"/>
              <a:gd name="T93" fmla="*/ 3127 h 4883"/>
              <a:gd name="T94" fmla="*/ 316 w 3255"/>
              <a:gd name="T95" fmla="*/ 2866 h 4883"/>
              <a:gd name="T96" fmla="*/ 304 w 3255"/>
              <a:gd name="T97" fmla="*/ 2871 h 4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255" h="4883">
                <a:moveTo>
                  <a:pt x="304" y="2871"/>
                </a:moveTo>
                <a:cubicBezTo>
                  <a:pt x="422" y="2723"/>
                  <a:pt x="545" y="2814"/>
                  <a:pt x="647" y="2705"/>
                </a:cubicBezTo>
                <a:cubicBezTo>
                  <a:pt x="964" y="2364"/>
                  <a:pt x="1189" y="2640"/>
                  <a:pt x="1310" y="2490"/>
                </a:cubicBezTo>
                <a:lnTo>
                  <a:pt x="2204" y="1432"/>
                </a:lnTo>
                <a:cubicBezTo>
                  <a:pt x="2096" y="1432"/>
                  <a:pt x="1984" y="1450"/>
                  <a:pt x="1878" y="1423"/>
                </a:cubicBezTo>
                <a:cubicBezTo>
                  <a:pt x="1757" y="1392"/>
                  <a:pt x="1642" y="1334"/>
                  <a:pt x="1526" y="1291"/>
                </a:cubicBezTo>
                <a:cubicBezTo>
                  <a:pt x="1406" y="1246"/>
                  <a:pt x="1286" y="1200"/>
                  <a:pt x="1166" y="1154"/>
                </a:cubicBezTo>
                <a:cubicBezTo>
                  <a:pt x="1056" y="1112"/>
                  <a:pt x="958" y="1083"/>
                  <a:pt x="873" y="998"/>
                </a:cubicBezTo>
                <a:cubicBezTo>
                  <a:pt x="845" y="969"/>
                  <a:pt x="835" y="954"/>
                  <a:pt x="796" y="944"/>
                </a:cubicBezTo>
                <a:cubicBezTo>
                  <a:pt x="743" y="930"/>
                  <a:pt x="719" y="792"/>
                  <a:pt x="623" y="687"/>
                </a:cubicBezTo>
                <a:cubicBezTo>
                  <a:pt x="412" y="456"/>
                  <a:pt x="597" y="397"/>
                  <a:pt x="679" y="190"/>
                </a:cubicBezTo>
                <a:cubicBezTo>
                  <a:pt x="778" y="246"/>
                  <a:pt x="833" y="378"/>
                  <a:pt x="901" y="463"/>
                </a:cubicBezTo>
                <a:cubicBezTo>
                  <a:pt x="985" y="570"/>
                  <a:pt x="1114" y="599"/>
                  <a:pt x="1245" y="556"/>
                </a:cubicBezTo>
                <a:cubicBezTo>
                  <a:pt x="1295" y="540"/>
                  <a:pt x="1360" y="495"/>
                  <a:pt x="1403" y="463"/>
                </a:cubicBezTo>
                <a:cubicBezTo>
                  <a:pt x="1478" y="408"/>
                  <a:pt x="1500" y="417"/>
                  <a:pt x="1593" y="432"/>
                </a:cubicBezTo>
                <a:cubicBezTo>
                  <a:pt x="1689" y="448"/>
                  <a:pt x="1732" y="468"/>
                  <a:pt x="1822" y="412"/>
                </a:cubicBezTo>
                <a:cubicBezTo>
                  <a:pt x="1867" y="384"/>
                  <a:pt x="1971" y="278"/>
                  <a:pt x="2030" y="299"/>
                </a:cubicBezTo>
                <a:cubicBezTo>
                  <a:pt x="2165" y="347"/>
                  <a:pt x="2211" y="290"/>
                  <a:pt x="2318" y="260"/>
                </a:cubicBezTo>
                <a:cubicBezTo>
                  <a:pt x="2372" y="245"/>
                  <a:pt x="2408" y="266"/>
                  <a:pt x="2462" y="271"/>
                </a:cubicBezTo>
                <a:cubicBezTo>
                  <a:pt x="2539" y="279"/>
                  <a:pt x="2599" y="233"/>
                  <a:pt x="2666" y="206"/>
                </a:cubicBezTo>
                <a:cubicBezTo>
                  <a:pt x="2735" y="177"/>
                  <a:pt x="2815" y="190"/>
                  <a:pt x="2885" y="154"/>
                </a:cubicBezTo>
                <a:cubicBezTo>
                  <a:pt x="2944" y="125"/>
                  <a:pt x="2950" y="48"/>
                  <a:pt x="3000" y="23"/>
                </a:cubicBezTo>
                <a:cubicBezTo>
                  <a:pt x="3048" y="0"/>
                  <a:pt x="3204" y="41"/>
                  <a:pt x="3185" y="111"/>
                </a:cubicBezTo>
                <a:cubicBezTo>
                  <a:pt x="3160" y="201"/>
                  <a:pt x="3143" y="256"/>
                  <a:pt x="3160" y="352"/>
                </a:cubicBezTo>
                <a:cubicBezTo>
                  <a:pt x="3171" y="418"/>
                  <a:pt x="3189" y="514"/>
                  <a:pt x="3130" y="565"/>
                </a:cubicBezTo>
                <a:cubicBezTo>
                  <a:pt x="3169" y="580"/>
                  <a:pt x="3201" y="571"/>
                  <a:pt x="3193" y="530"/>
                </a:cubicBezTo>
                <a:cubicBezTo>
                  <a:pt x="3212" y="542"/>
                  <a:pt x="3233" y="551"/>
                  <a:pt x="3255" y="556"/>
                </a:cubicBezTo>
                <a:cubicBezTo>
                  <a:pt x="3242" y="620"/>
                  <a:pt x="3097" y="533"/>
                  <a:pt x="3097" y="645"/>
                </a:cubicBezTo>
                <a:cubicBezTo>
                  <a:pt x="3096" y="907"/>
                  <a:pt x="3108" y="910"/>
                  <a:pt x="2967" y="1120"/>
                </a:cubicBezTo>
                <a:cubicBezTo>
                  <a:pt x="2917" y="1195"/>
                  <a:pt x="2923" y="1307"/>
                  <a:pt x="2861" y="1379"/>
                </a:cubicBezTo>
                <a:cubicBezTo>
                  <a:pt x="2837" y="1407"/>
                  <a:pt x="2803" y="1415"/>
                  <a:pt x="2787" y="1452"/>
                </a:cubicBezTo>
                <a:cubicBezTo>
                  <a:pt x="2770" y="1489"/>
                  <a:pt x="2785" y="1530"/>
                  <a:pt x="2771" y="1569"/>
                </a:cubicBezTo>
                <a:cubicBezTo>
                  <a:pt x="2739" y="1658"/>
                  <a:pt x="2675" y="1729"/>
                  <a:pt x="2631" y="1811"/>
                </a:cubicBezTo>
                <a:cubicBezTo>
                  <a:pt x="2572" y="1920"/>
                  <a:pt x="2567" y="2041"/>
                  <a:pt x="2521" y="2153"/>
                </a:cubicBezTo>
                <a:cubicBezTo>
                  <a:pt x="2474" y="2268"/>
                  <a:pt x="2401" y="2370"/>
                  <a:pt x="2334" y="2473"/>
                </a:cubicBezTo>
                <a:cubicBezTo>
                  <a:pt x="2269" y="2573"/>
                  <a:pt x="2225" y="2689"/>
                  <a:pt x="2151" y="2783"/>
                </a:cubicBezTo>
                <a:cubicBezTo>
                  <a:pt x="1895" y="3103"/>
                  <a:pt x="1686" y="3384"/>
                  <a:pt x="1332" y="3612"/>
                </a:cubicBezTo>
                <a:cubicBezTo>
                  <a:pt x="1237" y="3673"/>
                  <a:pt x="1143" y="3736"/>
                  <a:pt x="1065" y="3817"/>
                </a:cubicBezTo>
                <a:cubicBezTo>
                  <a:pt x="976" y="3907"/>
                  <a:pt x="874" y="3997"/>
                  <a:pt x="794" y="4095"/>
                </a:cubicBezTo>
                <a:cubicBezTo>
                  <a:pt x="715" y="4192"/>
                  <a:pt x="631" y="4287"/>
                  <a:pt x="553" y="4384"/>
                </a:cubicBezTo>
                <a:cubicBezTo>
                  <a:pt x="514" y="4432"/>
                  <a:pt x="481" y="4483"/>
                  <a:pt x="444" y="4531"/>
                </a:cubicBezTo>
                <a:cubicBezTo>
                  <a:pt x="421" y="4561"/>
                  <a:pt x="352" y="4668"/>
                  <a:pt x="340" y="4606"/>
                </a:cubicBezTo>
                <a:cubicBezTo>
                  <a:pt x="340" y="4708"/>
                  <a:pt x="273" y="4806"/>
                  <a:pt x="211" y="4883"/>
                </a:cubicBezTo>
                <a:cubicBezTo>
                  <a:pt x="216" y="4803"/>
                  <a:pt x="161" y="4760"/>
                  <a:pt x="115" y="4698"/>
                </a:cubicBezTo>
                <a:cubicBezTo>
                  <a:pt x="0" y="4540"/>
                  <a:pt x="36" y="4358"/>
                  <a:pt x="37" y="4167"/>
                </a:cubicBezTo>
                <a:cubicBezTo>
                  <a:pt x="37" y="3901"/>
                  <a:pt x="35" y="3635"/>
                  <a:pt x="34" y="3370"/>
                </a:cubicBezTo>
                <a:cubicBezTo>
                  <a:pt x="34" y="3257"/>
                  <a:pt x="92" y="3210"/>
                  <a:pt x="157" y="3127"/>
                </a:cubicBezTo>
                <a:cubicBezTo>
                  <a:pt x="219" y="3047"/>
                  <a:pt x="265" y="2953"/>
                  <a:pt x="316" y="2866"/>
                </a:cubicBezTo>
                <a:cubicBezTo>
                  <a:pt x="312" y="2868"/>
                  <a:pt x="308" y="2869"/>
                  <a:pt x="304" y="287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39" name="꙱ Solomon Islands (SB) (H)">
            <a:extLst>
              <a:ext uri="{FF2B5EF4-FFF2-40B4-BE49-F238E27FC236}">
                <a16:creationId xmlns:a16="http://schemas.microsoft.com/office/drawing/2014/main" id="{25C6DD20-6CC7-4393-AAC2-CDB647EE9A17}"/>
              </a:ext>
            </a:extLst>
          </p:cNvPr>
          <p:cNvSpPr>
            <a:spLocks noEditPoints="1"/>
          </p:cNvSpPr>
          <p:nvPr/>
        </p:nvSpPr>
        <p:spPr bwMode="auto">
          <a:xfrm>
            <a:off x="8441189" y="2576713"/>
            <a:ext cx="259328" cy="154163"/>
          </a:xfrm>
          <a:custGeom>
            <a:avLst/>
            <a:gdLst>
              <a:gd name="T0" fmla="*/ 119 w 3148"/>
              <a:gd name="T1" fmla="*/ 402 h 1865"/>
              <a:gd name="T2" fmla="*/ 90 w 3148"/>
              <a:gd name="T3" fmla="*/ 478 h 1865"/>
              <a:gd name="T4" fmla="*/ 3148 w 3148"/>
              <a:gd name="T5" fmla="*/ 1802 h 1865"/>
              <a:gd name="T6" fmla="*/ 3121 w 3148"/>
              <a:gd name="T7" fmla="*/ 1814 h 1865"/>
              <a:gd name="T8" fmla="*/ 2949 w 3148"/>
              <a:gd name="T9" fmla="*/ 1452 h 1865"/>
              <a:gd name="T10" fmla="*/ 2860 w 3148"/>
              <a:gd name="T11" fmla="*/ 1520 h 1865"/>
              <a:gd name="T12" fmla="*/ 1506 w 3148"/>
              <a:gd name="T13" fmla="*/ 998 h 1865"/>
              <a:gd name="T14" fmla="*/ 1548 w 3148"/>
              <a:gd name="T15" fmla="*/ 1137 h 1865"/>
              <a:gd name="T16" fmla="*/ 1752 w 3148"/>
              <a:gd name="T17" fmla="*/ 1508 h 1865"/>
              <a:gd name="T18" fmla="*/ 1444 w 3148"/>
              <a:gd name="T19" fmla="*/ 1312 h 1865"/>
              <a:gd name="T20" fmla="*/ 1355 w 3148"/>
              <a:gd name="T21" fmla="*/ 906 h 1865"/>
              <a:gd name="T22" fmla="*/ 1404 w 3148"/>
              <a:gd name="T23" fmla="*/ 786 h 1865"/>
              <a:gd name="T24" fmla="*/ 1359 w 3148"/>
              <a:gd name="T25" fmla="*/ 621 h 1865"/>
              <a:gd name="T26" fmla="*/ 1355 w 3148"/>
              <a:gd name="T27" fmla="*/ 906 h 1865"/>
              <a:gd name="T28" fmla="*/ 1212 w 3148"/>
              <a:gd name="T29" fmla="*/ 897 h 1865"/>
              <a:gd name="T30" fmla="*/ 1168 w 3148"/>
              <a:gd name="T31" fmla="*/ 900 h 1865"/>
              <a:gd name="T32" fmla="*/ 1168 w 3148"/>
              <a:gd name="T33" fmla="*/ 900 h 1865"/>
              <a:gd name="T34" fmla="*/ 1061 w 3148"/>
              <a:gd name="T35" fmla="*/ 1790 h 1865"/>
              <a:gd name="T36" fmla="*/ 983 w 3148"/>
              <a:gd name="T37" fmla="*/ 1770 h 1865"/>
              <a:gd name="T38" fmla="*/ 995 w 3148"/>
              <a:gd name="T39" fmla="*/ 644 h 1865"/>
              <a:gd name="T40" fmla="*/ 904 w 3148"/>
              <a:gd name="T41" fmla="*/ 486 h 1865"/>
              <a:gd name="T42" fmla="*/ 654 w 3148"/>
              <a:gd name="T43" fmla="*/ 327 h 1865"/>
              <a:gd name="T44" fmla="*/ 980 w 3148"/>
              <a:gd name="T45" fmla="*/ 634 h 1865"/>
              <a:gd name="T46" fmla="*/ 1061 w 3148"/>
              <a:gd name="T47" fmla="*/ 1146 h 1865"/>
              <a:gd name="T48" fmla="*/ 1307 w 3148"/>
              <a:gd name="T49" fmla="*/ 1155 h 1865"/>
              <a:gd name="T50" fmla="*/ 1024 w 3148"/>
              <a:gd name="T51" fmla="*/ 978 h 1865"/>
              <a:gd name="T52" fmla="*/ 1061 w 3148"/>
              <a:gd name="T53" fmla="*/ 1146 h 1865"/>
              <a:gd name="T54" fmla="*/ 826 w 3148"/>
              <a:gd name="T55" fmla="*/ 859 h 1865"/>
              <a:gd name="T56" fmla="*/ 672 w 3148"/>
              <a:gd name="T57" fmla="*/ 374 h 1865"/>
              <a:gd name="T58" fmla="*/ 672 w 3148"/>
              <a:gd name="T59" fmla="*/ 374 h 1865"/>
              <a:gd name="T60" fmla="*/ 609 w 3148"/>
              <a:gd name="T61" fmla="*/ 324 h 1865"/>
              <a:gd name="T62" fmla="*/ 467 w 3148"/>
              <a:gd name="T63" fmla="*/ 772 h 1865"/>
              <a:gd name="T64" fmla="*/ 467 w 3148"/>
              <a:gd name="T65" fmla="*/ 772 h 1865"/>
              <a:gd name="T66" fmla="*/ 422 w 3148"/>
              <a:gd name="T67" fmla="*/ 279 h 1865"/>
              <a:gd name="T68" fmla="*/ 381 w 3148"/>
              <a:gd name="T69" fmla="*/ 303 h 1865"/>
              <a:gd name="T70" fmla="*/ 381 w 3148"/>
              <a:gd name="T71" fmla="*/ 303 h 1865"/>
              <a:gd name="T72" fmla="*/ 318 w 3148"/>
              <a:gd name="T73" fmla="*/ 769 h 1865"/>
              <a:gd name="T74" fmla="*/ 410 w 3148"/>
              <a:gd name="T75" fmla="*/ 701 h 1865"/>
              <a:gd name="T76" fmla="*/ 369 w 3148"/>
              <a:gd name="T77" fmla="*/ 550 h 1865"/>
              <a:gd name="T78" fmla="*/ 241 w 3148"/>
              <a:gd name="T79" fmla="*/ 606 h 1865"/>
              <a:gd name="T80" fmla="*/ 410 w 3148"/>
              <a:gd name="T81" fmla="*/ 701 h 1865"/>
              <a:gd name="T82" fmla="*/ 283 w 3148"/>
              <a:gd name="T83" fmla="*/ 644 h 1865"/>
              <a:gd name="T84" fmla="*/ 224 w 3148"/>
              <a:gd name="T85" fmla="*/ 550 h 1865"/>
              <a:gd name="T86" fmla="*/ 224 w 3148"/>
              <a:gd name="T87" fmla="*/ 550 h 1865"/>
              <a:gd name="T88" fmla="*/ 360 w 3148"/>
              <a:gd name="T89" fmla="*/ 276 h 1865"/>
              <a:gd name="T90" fmla="*/ 57 w 3148"/>
              <a:gd name="T91" fmla="*/ 0 h 1865"/>
              <a:gd name="T92" fmla="*/ 48 w 3148"/>
              <a:gd name="T93" fmla="*/ 570 h 1865"/>
              <a:gd name="T94" fmla="*/ 48 w 3148"/>
              <a:gd name="T95" fmla="*/ 570 h 1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48" h="1865">
                <a:moveTo>
                  <a:pt x="90" y="478"/>
                </a:moveTo>
                <a:cubicBezTo>
                  <a:pt x="91" y="456"/>
                  <a:pt x="134" y="422"/>
                  <a:pt x="119" y="402"/>
                </a:cubicBezTo>
                <a:cubicBezTo>
                  <a:pt x="112" y="392"/>
                  <a:pt x="81" y="344"/>
                  <a:pt x="69" y="345"/>
                </a:cubicBezTo>
                <a:cubicBezTo>
                  <a:pt x="0" y="347"/>
                  <a:pt x="60" y="460"/>
                  <a:pt x="90" y="478"/>
                </a:cubicBezTo>
                <a:close/>
                <a:moveTo>
                  <a:pt x="3121" y="1814"/>
                </a:moveTo>
                <a:cubicBezTo>
                  <a:pt x="3130" y="1810"/>
                  <a:pt x="3139" y="1806"/>
                  <a:pt x="3148" y="1802"/>
                </a:cubicBezTo>
                <a:cubicBezTo>
                  <a:pt x="3138" y="1778"/>
                  <a:pt x="3117" y="1767"/>
                  <a:pt x="3094" y="1785"/>
                </a:cubicBezTo>
                <a:cubicBezTo>
                  <a:pt x="3102" y="1796"/>
                  <a:pt x="3111" y="1805"/>
                  <a:pt x="3121" y="1814"/>
                </a:cubicBezTo>
                <a:close/>
                <a:moveTo>
                  <a:pt x="2860" y="1520"/>
                </a:moveTo>
                <a:cubicBezTo>
                  <a:pt x="2883" y="1489"/>
                  <a:pt x="2949" y="1501"/>
                  <a:pt x="2949" y="1452"/>
                </a:cubicBezTo>
                <a:cubicBezTo>
                  <a:pt x="2902" y="1439"/>
                  <a:pt x="2853" y="1455"/>
                  <a:pt x="2830" y="1500"/>
                </a:cubicBezTo>
                <a:cubicBezTo>
                  <a:pt x="2840" y="1507"/>
                  <a:pt x="2850" y="1513"/>
                  <a:pt x="2860" y="1520"/>
                </a:cubicBezTo>
                <a:close/>
                <a:moveTo>
                  <a:pt x="1548" y="1137"/>
                </a:moveTo>
                <a:cubicBezTo>
                  <a:pt x="1567" y="1087"/>
                  <a:pt x="1541" y="1033"/>
                  <a:pt x="1506" y="998"/>
                </a:cubicBezTo>
                <a:cubicBezTo>
                  <a:pt x="1509" y="1026"/>
                  <a:pt x="1508" y="1054"/>
                  <a:pt x="1504" y="1081"/>
                </a:cubicBezTo>
                <a:cubicBezTo>
                  <a:pt x="1502" y="1102"/>
                  <a:pt x="1542" y="1117"/>
                  <a:pt x="1548" y="1137"/>
                </a:cubicBezTo>
                <a:close/>
                <a:moveTo>
                  <a:pt x="1595" y="1479"/>
                </a:moveTo>
                <a:cubicBezTo>
                  <a:pt x="1646" y="1496"/>
                  <a:pt x="1700" y="1496"/>
                  <a:pt x="1752" y="1508"/>
                </a:cubicBezTo>
                <a:cubicBezTo>
                  <a:pt x="1721" y="1410"/>
                  <a:pt x="1695" y="1399"/>
                  <a:pt x="1613" y="1356"/>
                </a:cubicBezTo>
                <a:cubicBezTo>
                  <a:pt x="1586" y="1342"/>
                  <a:pt x="1461" y="1251"/>
                  <a:pt x="1444" y="1312"/>
                </a:cubicBezTo>
                <a:cubicBezTo>
                  <a:pt x="1552" y="1371"/>
                  <a:pt x="1448" y="1357"/>
                  <a:pt x="1595" y="1479"/>
                </a:cubicBezTo>
                <a:close/>
                <a:moveTo>
                  <a:pt x="1355" y="906"/>
                </a:moveTo>
                <a:cubicBezTo>
                  <a:pt x="1415" y="950"/>
                  <a:pt x="1445" y="1021"/>
                  <a:pt x="1494" y="1075"/>
                </a:cubicBezTo>
                <a:cubicBezTo>
                  <a:pt x="1516" y="1032"/>
                  <a:pt x="1469" y="820"/>
                  <a:pt x="1404" y="786"/>
                </a:cubicBezTo>
                <a:cubicBezTo>
                  <a:pt x="1369" y="768"/>
                  <a:pt x="1428" y="735"/>
                  <a:pt x="1412" y="711"/>
                </a:cubicBezTo>
                <a:cubicBezTo>
                  <a:pt x="1393" y="684"/>
                  <a:pt x="1387" y="641"/>
                  <a:pt x="1359" y="621"/>
                </a:cubicBezTo>
                <a:cubicBezTo>
                  <a:pt x="1346" y="612"/>
                  <a:pt x="1288" y="590"/>
                  <a:pt x="1301" y="634"/>
                </a:cubicBezTo>
                <a:cubicBezTo>
                  <a:pt x="1325" y="720"/>
                  <a:pt x="1313" y="823"/>
                  <a:pt x="1355" y="906"/>
                </a:cubicBezTo>
                <a:close/>
                <a:moveTo>
                  <a:pt x="1159" y="924"/>
                </a:moveTo>
                <a:cubicBezTo>
                  <a:pt x="1176" y="913"/>
                  <a:pt x="1194" y="904"/>
                  <a:pt x="1212" y="897"/>
                </a:cubicBezTo>
                <a:cubicBezTo>
                  <a:pt x="1188" y="888"/>
                  <a:pt x="1167" y="899"/>
                  <a:pt x="1159" y="924"/>
                </a:cubicBezTo>
                <a:close/>
                <a:moveTo>
                  <a:pt x="1168" y="900"/>
                </a:moveTo>
                <a:cubicBezTo>
                  <a:pt x="1182" y="873"/>
                  <a:pt x="1165" y="848"/>
                  <a:pt x="1135" y="852"/>
                </a:cubicBezTo>
                <a:cubicBezTo>
                  <a:pt x="1130" y="877"/>
                  <a:pt x="1144" y="895"/>
                  <a:pt x="1168" y="900"/>
                </a:cubicBezTo>
                <a:close/>
                <a:moveTo>
                  <a:pt x="983" y="1770"/>
                </a:moveTo>
                <a:cubicBezTo>
                  <a:pt x="1004" y="1780"/>
                  <a:pt x="1049" y="1783"/>
                  <a:pt x="1061" y="1790"/>
                </a:cubicBezTo>
                <a:cubicBezTo>
                  <a:pt x="1091" y="1809"/>
                  <a:pt x="1090" y="1856"/>
                  <a:pt x="1129" y="1865"/>
                </a:cubicBezTo>
                <a:cubicBezTo>
                  <a:pt x="1171" y="1808"/>
                  <a:pt x="971" y="1704"/>
                  <a:pt x="983" y="1770"/>
                </a:cubicBezTo>
                <a:close/>
                <a:moveTo>
                  <a:pt x="1004" y="692"/>
                </a:moveTo>
                <a:cubicBezTo>
                  <a:pt x="998" y="676"/>
                  <a:pt x="995" y="660"/>
                  <a:pt x="995" y="644"/>
                </a:cubicBezTo>
                <a:cubicBezTo>
                  <a:pt x="1013" y="655"/>
                  <a:pt x="1030" y="668"/>
                  <a:pt x="1046" y="683"/>
                </a:cubicBezTo>
                <a:cubicBezTo>
                  <a:pt x="1077" y="608"/>
                  <a:pt x="973" y="499"/>
                  <a:pt x="904" y="486"/>
                </a:cubicBezTo>
                <a:cubicBezTo>
                  <a:pt x="834" y="473"/>
                  <a:pt x="756" y="360"/>
                  <a:pt x="722" y="348"/>
                </a:cubicBezTo>
                <a:cubicBezTo>
                  <a:pt x="698" y="339"/>
                  <a:pt x="675" y="345"/>
                  <a:pt x="654" y="327"/>
                </a:cubicBezTo>
                <a:cubicBezTo>
                  <a:pt x="686" y="409"/>
                  <a:pt x="750" y="509"/>
                  <a:pt x="838" y="538"/>
                </a:cubicBezTo>
                <a:cubicBezTo>
                  <a:pt x="877" y="578"/>
                  <a:pt x="931" y="604"/>
                  <a:pt x="980" y="634"/>
                </a:cubicBezTo>
                <a:cubicBezTo>
                  <a:pt x="948" y="643"/>
                  <a:pt x="977" y="681"/>
                  <a:pt x="1004" y="692"/>
                </a:cubicBezTo>
                <a:close/>
                <a:moveTo>
                  <a:pt x="1061" y="1146"/>
                </a:moveTo>
                <a:cubicBezTo>
                  <a:pt x="1115" y="1154"/>
                  <a:pt x="1150" y="1140"/>
                  <a:pt x="1201" y="1166"/>
                </a:cubicBezTo>
                <a:cubicBezTo>
                  <a:pt x="1231" y="1181"/>
                  <a:pt x="1293" y="1202"/>
                  <a:pt x="1307" y="1155"/>
                </a:cubicBezTo>
                <a:cubicBezTo>
                  <a:pt x="1324" y="1098"/>
                  <a:pt x="1228" y="1010"/>
                  <a:pt x="1176" y="1004"/>
                </a:cubicBezTo>
                <a:cubicBezTo>
                  <a:pt x="1125" y="999"/>
                  <a:pt x="1059" y="1029"/>
                  <a:pt x="1024" y="978"/>
                </a:cubicBezTo>
                <a:cubicBezTo>
                  <a:pt x="1002" y="945"/>
                  <a:pt x="972" y="933"/>
                  <a:pt x="946" y="974"/>
                </a:cubicBezTo>
                <a:cubicBezTo>
                  <a:pt x="906" y="1039"/>
                  <a:pt x="1002" y="1133"/>
                  <a:pt x="1061" y="1146"/>
                </a:cubicBezTo>
                <a:close/>
                <a:moveTo>
                  <a:pt x="802" y="894"/>
                </a:moveTo>
                <a:cubicBezTo>
                  <a:pt x="821" y="885"/>
                  <a:pt x="829" y="881"/>
                  <a:pt x="826" y="859"/>
                </a:cubicBezTo>
                <a:cubicBezTo>
                  <a:pt x="795" y="854"/>
                  <a:pt x="787" y="866"/>
                  <a:pt x="802" y="894"/>
                </a:cubicBezTo>
                <a:close/>
                <a:moveTo>
                  <a:pt x="672" y="374"/>
                </a:moveTo>
                <a:cubicBezTo>
                  <a:pt x="660" y="350"/>
                  <a:pt x="634" y="339"/>
                  <a:pt x="609" y="354"/>
                </a:cubicBezTo>
                <a:cubicBezTo>
                  <a:pt x="631" y="359"/>
                  <a:pt x="651" y="366"/>
                  <a:pt x="672" y="374"/>
                </a:cubicBezTo>
                <a:close/>
                <a:moveTo>
                  <a:pt x="639" y="338"/>
                </a:moveTo>
                <a:cubicBezTo>
                  <a:pt x="626" y="327"/>
                  <a:pt x="636" y="316"/>
                  <a:pt x="609" y="324"/>
                </a:cubicBezTo>
                <a:cubicBezTo>
                  <a:pt x="619" y="329"/>
                  <a:pt x="629" y="334"/>
                  <a:pt x="639" y="338"/>
                </a:cubicBezTo>
                <a:close/>
                <a:moveTo>
                  <a:pt x="467" y="772"/>
                </a:moveTo>
                <a:cubicBezTo>
                  <a:pt x="519" y="757"/>
                  <a:pt x="487" y="721"/>
                  <a:pt x="497" y="683"/>
                </a:cubicBezTo>
                <a:cubicBezTo>
                  <a:pt x="439" y="671"/>
                  <a:pt x="420" y="744"/>
                  <a:pt x="467" y="772"/>
                </a:cubicBezTo>
                <a:close/>
                <a:moveTo>
                  <a:pt x="422" y="309"/>
                </a:moveTo>
                <a:cubicBezTo>
                  <a:pt x="453" y="315"/>
                  <a:pt x="453" y="305"/>
                  <a:pt x="422" y="279"/>
                </a:cubicBezTo>
                <a:cubicBezTo>
                  <a:pt x="422" y="289"/>
                  <a:pt x="422" y="299"/>
                  <a:pt x="422" y="309"/>
                </a:cubicBezTo>
                <a:close/>
                <a:moveTo>
                  <a:pt x="381" y="303"/>
                </a:moveTo>
                <a:cubicBezTo>
                  <a:pt x="389" y="274"/>
                  <a:pt x="379" y="269"/>
                  <a:pt x="351" y="288"/>
                </a:cubicBezTo>
                <a:cubicBezTo>
                  <a:pt x="361" y="293"/>
                  <a:pt x="371" y="298"/>
                  <a:pt x="381" y="303"/>
                </a:cubicBezTo>
                <a:close/>
                <a:moveTo>
                  <a:pt x="348" y="781"/>
                </a:moveTo>
                <a:cubicBezTo>
                  <a:pt x="355" y="752"/>
                  <a:pt x="345" y="748"/>
                  <a:pt x="318" y="769"/>
                </a:cubicBezTo>
                <a:cubicBezTo>
                  <a:pt x="328" y="773"/>
                  <a:pt x="338" y="777"/>
                  <a:pt x="348" y="781"/>
                </a:cubicBezTo>
                <a:close/>
                <a:moveTo>
                  <a:pt x="410" y="701"/>
                </a:moveTo>
                <a:cubicBezTo>
                  <a:pt x="446" y="714"/>
                  <a:pt x="451" y="680"/>
                  <a:pt x="446" y="654"/>
                </a:cubicBezTo>
                <a:cubicBezTo>
                  <a:pt x="436" y="604"/>
                  <a:pt x="395" y="588"/>
                  <a:pt x="369" y="550"/>
                </a:cubicBezTo>
                <a:cubicBezTo>
                  <a:pt x="355" y="528"/>
                  <a:pt x="360" y="458"/>
                  <a:pt x="312" y="499"/>
                </a:cubicBezTo>
                <a:cubicBezTo>
                  <a:pt x="287" y="520"/>
                  <a:pt x="235" y="569"/>
                  <a:pt x="241" y="606"/>
                </a:cubicBezTo>
                <a:cubicBezTo>
                  <a:pt x="267" y="613"/>
                  <a:pt x="376" y="567"/>
                  <a:pt x="350" y="646"/>
                </a:cubicBezTo>
                <a:cubicBezTo>
                  <a:pt x="347" y="668"/>
                  <a:pt x="396" y="693"/>
                  <a:pt x="410" y="701"/>
                </a:cubicBezTo>
                <a:close/>
                <a:moveTo>
                  <a:pt x="277" y="757"/>
                </a:moveTo>
                <a:cubicBezTo>
                  <a:pt x="246" y="716"/>
                  <a:pt x="307" y="686"/>
                  <a:pt x="283" y="644"/>
                </a:cubicBezTo>
                <a:cubicBezTo>
                  <a:pt x="225" y="686"/>
                  <a:pt x="239" y="707"/>
                  <a:pt x="277" y="757"/>
                </a:cubicBezTo>
                <a:close/>
                <a:moveTo>
                  <a:pt x="224" y="550"/>
                </a:moveTo>
                <a:cubicBezTo>
                  <a:pt x="246" y="528"/>
                  <a:pt x="254" y="448"/>
                  <a:pt x="210" y="445"/>
                </a:cubicBezTo>
                <a:cubicBezTo>
                  <a:pt x="138" y="439"/>
                  <a:pt x="167" y="547"/>
                  <a:pt x="224" y="550"/>
                </a:cubicBezTo>
                <a:close/>
                <a:moveTo>
                  <a:pt x="158" y="181"/>
                </a:moveTo>
                <a:cubicBezTo>
                  <a:pt x="195" y="240"/>
                  <a:pt x="287" y="311"/>
                  <a:pt x="360" y="276"/>
                </a:cubicBezTo>
                <a:cubicBezTo>
                  <a:pt x="338" y="250"/>
                  <a:pt x="303" y="241"/>
                  <a:pt x="281" y="214"/>
                </a:cubicBezTo>
                <a:cubicBezTo>
                  <a:pt x="242" y="167"/>
                  <a:pt x="269" y="78"/>
                  <a:pt x="57" y="0"/>
                </a:cubicBezTo>
                <a:cubicBezTo>
                  <a:pt x="23" y="63"/>
                  <a:pt x="135" y="134"/>
                  <a:pt x="158" y="181"/>
                </a:cubicBezTo>
                <a:close/>
                <a:moveTo>
                  <a:pt x="48" y="570"/>
                </a:moveTo>
                <a:cubicBezTo>
                  <a:pt x="57" y="539"/>
                  <a:pt x="60" y="504"/>
                  <a:pt x="36" y="478"/>
                </a:cubicBezTo>
                <a:cubicBezTo>
                  <a:pt x="36" y="509"/>
                  <a:pt x="33" y="541"/>
                  <a:pt x="48" y="57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0" name="꙱ Slovenia (Republic of Slovenia) (SI) (H)">
            <a:extLst>
              <a:ext uri="{FF2B5EF4-FFF2-40B4-BE49-F238E27FC236}">
                <a16:creationId xmlns:a16="http://schemas.microsoft.com/office/drawing/2014/main" id="{5290F9F8-0395-447F-B399-4F3E87263A12}"/>
              </a:ext>
            </a:extLst>
          </p:cNvPr>
          <p:cNvSpPr>
            <a:spLocks/>
          </p:cNvSpPr>
          <p:nvPr/>
        </p:nvSpPr>
        <p:spPr bwMode="auto">
          <a:xfrm>
            <a:off x="4724565" y="1005216"/>
            <a:ext cx="74093" cy="44217"/>
          </a:xfrm>
          <a:custGeom>
            <a:avLst/>
            <a:gdLst>
              <a:gd name="T0" fmla="*/ 110 w 898"/>
              <a:gd name="T1" fmla="*/ 120 h 536"/>
              <a:gd name="T2" fmla="*/ 337 w 898"/>
              <a:gd name="T3" fmla="*/ 166 h 536"/>
              <a:gd name="T4" fmla="*/ 501 w 898"/>
              <a:gd name="T5" fmla="*/ 79 h 536"/>
              <a:gd name="T6" fmla="*/ 620 w 898"/>
              <a:gd name="T7" fmla="*/ 78 h 536"/>
              <a:gd name="T8" fmla="*/ 737 w 898"/>
              <a:gd name="T9" fmla="*/ 77 h 536"/>
              <a:gd name="T10" fmla="*/ 755 w 898"/>
              <a:gd name="T11" fmla="*/ 3 h 536"/>
              <a:gd name="T12" fmla="*/ 798 w 898"/>
              <a:gd name="T13" fmla="*/ 9 h 536"/>
              <a:gd name="T14" fmla="*/ 898 w 898"/>
              <a:gd name="T15" fmla="*/ 140 h 536"/>
              <a:gd name="T16" fmla="*/ 895 w 898"/>
              <a:gd name="T17" fmla="*/ 139 h 536"/>
              <a:gd name="T18" fmla="*/ 814 w 898"/>
              <a:gd name="T19" fmla="*/ 175 h 536"/>
              <a:gd name="T20" fmla="*/ 753 w 898"/>
              <a:gd name="T21" fmla="*/ 181 h 536"/>
              <a:gd name="T22" fmla="*/ 626 w 898"/>
              <a:gd name="T23" fmla="*/ 254 h 536"/>
              <a:gd name="T24" fmla="*/ 523 w 898"/>
              <a:gd name="T25" fmla="*/ 410 h 536"/>
              <a:gd name="T26" fmla="*/ 564 w 898"/>
              <a:gd name="T27" fmla="*/ 430 h 536"/>
              <a:gd name="T28" fmla="*/ 492 w 898"/>
              <a:gd name="T29" fmla="*/ 490 h 536"/>
              <a:gd name="T30" fmla="*/ 336 w 898"/>
              <a:gd name="T31" fmla="*/ 424 h 536"/>
              <a:gd name="T32" fmla="*/ 182 w 898"/>
              <a:gd name="T33" fmla="*/ 479 h 536"/>
              <a:gd name="T34" fmla="*/ 137 w 898"/>
              <a:gd name="T35" fmla="*/ 504 h 536"/>
              <a:gd name="T36" fmla="*/ 60 w 898"/>
              <a:gd name="T37" fmla="*/ 490 h 536"/>
              <a:gd name="T38" fmla="*/ 131 w 898"/>
              <a:gd name="T39" fmla="*/ 410 h 536"/>
              <a:gd name="T40" fmla="*/ 69 w 898"/>
              <a:gd name="T41" fmla="*/ 330 h 536"/>
              <a:gd name="T42" fmla="*/ 77 w 898"/>
              <a:gd name="T43" fmla="*/ 246 h 536"/>
              <a:gd name="T44" fmla="*/ 0 w 898"/>
              <a:gd name="T45" fmla="*/ 211 h 536"/>
              <a:gd name="T46" fmla="*/ 61 w 898"/>
              <a:gd name="T47" fmla="*/ 121 h 536"/>
              <a:gd name="T48" fmla="*/ 110 w 898"/>
              <a:gd name="T49" fmla="*/ 12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98" h="536">
                <a:moveTo>
                  <a:pt x="110" y="120"/>
                </a:moveTo>
                <a:cubicBezTo>
                  <a:pt x="139" y="127"/>
                  <a:pt x="312" y="188"/>
                  <a:pt x="337" y="166"/>
                </a:cubicBezTo>
                <a:cubicBezTo>
                  <a:pt x="386" y="122"/>
                  <a:pt x="430" y="74"/>
                  <a:pt x="501" y="79"/>
                </a:cubicBezTo>
                <a:cubicBezTo>
                  <a:pt x="539" y="81"/>
                  <a:pt x="584" y="99"/>
                  <a:pt x="620" y="78"/>
                </a:cubicBezTo>
                <a:cubicBezTo>
                  <a:pt x="656" y="56"/>
                  <a:pt x="700" y="54"/>
                  <a:pt x="737" y="77"/>
                </a:cubicBezTo>
                <a:cubicBezTo>
                  <a:pt x="716" y="51"/>
                  <a:pt x="730" y="15"/>
                  <a:pt x="755" y="3"/>
                </a:cubicBezTo>
                <a:cubicBezTo>
                  <a:pt x="770" y="0"/>
                  <a:pt x="783" y="3"/>
                  <a:pt x="798" y="9"/>
                </a:cubicBezTo>
                <a:cubicBezTo>
                  <a:pt x="837" y="34"/>
                  <a:pt x="872" y="105"/>
                  <a:pt x="898" y="140"/>
                </a:cubicBezTo>
                <a:lnTo>
                  <a:pt x="895" y="139"/>
                </a:lnTo>
                <a:cubicBezTo>
                  <a:pt x="847" y="114"/>
                  <a:pt x="746" y="98"/>
                  <a:pt x="814" y="175"/>
                </a:cubicBezTo>
                <a:cubicBezTo>
                  <a:pt x="790" y="174"/>
                  <a:pt x="757" y="152"/>
                  <a:pt x="753" y="181"/>
                </a:cubicBezTo>
                <a:cubicBezTo>
                  <a:pt x="747" y="219"/>
                  <a:pt x="619" y="227"/>
                  <a:pt x="626" y="254"/>
                </a:cubicBezTo>
                <a:cubicBezTo>
                  <a:pt x="668" y="414"/>
                  <a:pt x="639" y="326"/>
                  <a:pt x="523" y="410"/>
                </a:cubicBezTo>
                <a:cubicBezTo>
                  <a:pt x="537" y="414"/>
                  <a:pt x="550" y="427"/>
                  <a:pt x="564" y="430"/>
                </a:cubicBezTo>
                <a:cubicBezTo>
                  <a:pt x="531" y="438"/>
                  <a:pt x="569" y="532"/>
                  <a:pt x="492" y="490"/>
                </a:cubicBezTo>
                <a:cubicBezTo>
                  <a:pt x="434" y="457"/>
                  <a:pt x="390" y="476"/>
                  <a:pt x="336" y="424"/>
                </a:cubicBezTo>
                <a:cubicBezTo>
                  <a:pt x="247" y="536"/>
                  <a:pt x="191" y="476"/>
                  <a:pt x="182" y="479"/>
                </a:cubicBezTo>
                <a:cubicBezTo>
                  <a:pt x="168" y="485"/>
                  <a:pt x="157" y="500"/>
                  <a:pt x="137" y="504"/>
                </a:cubicBezTo>
                <a:cubicBezTo>
                  <a:pt x="135" y="510"/>
                  <a:pt x="82" y="495"/>
                  <a:pt x="60" y="490"/>
                </a:cubicBezTo>
                <a:cubicBezTo>
                  <a:pt x="91" y="462"/>
                  <a:pt x="155" y="452"/>
                  <a:pt x="131" y="410"/>
                </a:cubicBezTo>
                <a:cubicBezTo>
                  <a:pt x="112" y="376"/>
                  <a:pt x="26" y="385"/>
                  <a:pt x="69" y="330"/>
                </a:cubicBezTo>
                <a:cubicBezTo>
                  <a:pt x="7" y="323"/>
                  <a:pt x="62" y="259"/>
                  <a:pt x="77" y="246"/>
                </a:cubicBezTo>
                <a:cubicBezTo>
                  <a:pt x="52" y="240"/>
                  <a:pt x="14" y="222"/>
                  <a:pt x="0" y="211"/>
                </a:cubicBezTo>
                <a:cubicBezTo>
                  <a:pt x="35" y="159"/>
                  <a:pt x="51" y="135"/>
                  <a:pt x="61" y="121"/>
                </a:cubicBezTo>
                <a:cubicBezTo>
                  <a:pt x="71" y="114"/>
                  <a:pt x="85" y="114"/>
                  <a:pt x="110" y="12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1" name="꙱ Slovakia (Slovak Republic) (SK) (H)">
            <a:extLst>
              <a:ext uri="{FF2B5EF4-FFF2-40B4-BE49-F238E27FC236}">
                <a16:creationId xmlns:a16="http://schemas.microsoft.com/office/drawing/2014/main" id="{2476D626-6582-4EC7-8861-50004C10E4B9}"/>
              </a:ext>
            </a:extLst>
          </p:cNvPr>
          <p:cNvSpPr>
            <a:spLocks/>
          </p:cNvSpPr>
          <p:nvPr/>
        </p:nvSpPr>
        <p:spPr bwMode="auto">
          <a:xfrm>
            <a:off x="4803439" y="927537"/>
            <a:ext cx="127871" cy="56168"/>
          </a:xfrm>
          <a:custGeom>
            <a:avLst/>
            <a:gdLst>
              <a:gd name="T0" fmla="*/ 12 w 1555"/>
              <a:gd name="T1" fmla="*/ 342 h 685"/>
              <a:gd name="T2" fmla="*/ 162 w 1555"/>
              <a:gd name="T3" fmla="*/ 273 h 685"/>
              <a:gd name="T4" fmla="*/ 320 w 1555"/>
              <a:gd name="T5" fmla="*/ 183 h 685"/>
              <a:gd name="T6" fmla="*/ 545 w 1555"/>
              <a:gd name="T7" fmla="*/ 47 h 685"/>
              <a:gd name="T8" fmla="*/ 552 w 1555"/>
              <a:gd name="T9" fmla="*/ 44 h 685"/>
              <a:gd name="T10" fmla="*/ 558 w 1555"/>
              <a:gd name="T11" fmla="*/ 75 h 685"/>
              <a:gd name="T12" fmla="*/ 694 w 1555"/>
              <a:gd name="T13" fmla="*/ 12 h 685"/>
              <a:gd name="T14" fmla="*/ 797 w 1555"/>
              <a:gd name="T15" fmla="*/ 116 h 685"/>
              <a:gd name="T16" fmla="*/ 911 w 1555"/>
              <a:gd name="T17" fmla="*/ 88 h 685"/>
              <a:gd name="T18" fmla="*/ 1007 w 1555"/>
              <a:gd name="T19" fmla="*/ 68 h 685"/>
              <a:gd name="T20" fmla="*/ 1220 w 1555"/>
              <a:gd name="T21" fmla="*/ 62 h 685"/>
              <a:gd name="T22" fmla="*/ 1415 w 1555"/>
              <a:gd name="T23" fmla="*/ 130 h 685"/>
              <a:gd name="T24" fmla="*/ 1550 w 1555"/>
              <a:gd name="T25" fmla="*/ 176 h 685"/>
              <a:gd name="T26" fmla="*/ 1530 w 1555"/>
              <a:gd name="T27" fmla="*/ 237 h 685"/>
              <a:gd name="T28" fmla="*/ 1452 w 1555"/>
              <a:gd name="T29" fmla="*/ 391 h 685"/>
              <a:gd name="T30" fmla="*/ 1456 w 1555"/>
              <a:gd name="T31" fmla="*/ 419 h 685"/>
              <a:gd name="T32" fmla="*/ 1297 w 1555"/>
              <a:gd name="T33" fmla="*/ 395 h 685"/>
              <a:gd name="T34" fmla="*/ 1209 w 1555"/>
              <a:gd name="T35" fmla="*/ 384 h 685"/>
              <a:gd name="T36" fmla="*/ 1010 w 1555"/>
              <a:gd name="T37" fmla="*/ 367 h 685"/>
              <a:gd name="T38" fmla="*/ 963 w 1555"/>
              <a:gd name="T39" fmla="*/ 472 h 685"/>
              <a:gd name="T40" fmla="*/ 804 w 1555"/>
              <a:gd name="T41" fmla="*/ 506 h 685"/>
              <a:gd name="T42" fmla="*/ 717 w 1555"/>
              <a:gd name="T43" fmla="*/ 502 h 685"/>
              <a:gd name="T44" fmla="*/ 629 w 1555"/>
              <a:gd name="T45" fmla="*/ 553 h 685"/>
              <a:gd name="T46" fmla="*/ 549 w 1555"/>
              <a:gd name="T47" fmla="*/ 621 h 685"/>
              <a:gd name="T48" fmla="*/ 171 w 1555"/>
              <a:gd name="T49" fmla="*/ 593 h 685"/>
              <a:gd name="T50" fmla="*/ 91 w 1555"/>
              <a:gd name="T51" fmla="*/ 554 h 685"/>
              <a:gd name="T52" fmla="*/ 24 w 1555"/>
              <a:gd name="T53" fmla="*/ 427 h 685"/>
              <a:gd name="T54" fmla="*/ 12 w 1555"/>
              <a:gd name="T55" fmla="*/ 342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55" h="685">
                <a:moveTo>
                  <a:pt x="12" y="342"/>
                </a:moveTo>
                <a:cubicBezTo>
                  <a:pt x="43" y="258"/>
                  <a:pt x="84" y="273"/>
                  <a:pt x="162" y="273"/>
                </a:cubicBezTo>
                <a:cubicBezTo>
                  <a:pt x="191" y="272"/>
                  <a:pt x="316" y="210"/>
                  <a:pt x="320" y="183"/>
                </a:cubicBezTo>
                <a:cubicBezTo>
                  <a:pt x="330" y="99"/>
                  <a:pt x="493" y="30"/>
                  <a:pt x="545" y="47"/>
                </a:cubicBezTo>
                <a:cubicBezTo>
                  <a:pt x="548" y="46"/>
                  <a:pt x="549" y="45"/>
                  <a:pt x="552" y="44"/>
                </a:cubicBezTo>
                <a:cubicBezTo>
                  <a:pt x="559" y="57"/>
                  <a:pt x="559" y="67"/>
                  <a:pt x="558" y="75"/>
                </a:cubicBezTo>
                <a:cubicBezTo>
                  <a:pt x="591" y="71"/>
                  <a:pt x="658" y="0"/>
                  <a:pt x="694" y="12"/>
                </a:cubicBezTo>
                <a:cubicBezTo>
                  <a:pt x="750" y="31"/>
                  <a:pt x="790" y="71"/>
                  <a:pt x="797" y="116"/>
                </a:cubicBezTo>
                <a:cubicBezTo>
                  <a:pt x="845" y="154"/>
                  <a:pt x="857" y="128"/>
                  <a:pt x="911" y="88"/>
                </a:cubicBezTo>
                <a:cubicBezTo>
                  <a:pt x="929" y="75"/>
                  <a:pt x="980" y="58"/>
                  <a:pt x="1007" y="68"/>
                </a:cubicBezTo>
                <a:cubicBezTo>
                  <a:pt x="1105" y="103"/>
                  <a:pt x="1146" y="62"/>
                  <a:pt x="1220" y="62"/>
                </a:cubicBezTo>
                <a:cubicBezTo>
                  <a:pt x="1304" y="63"/>
                  <a:pt x="1344" y="63"/>
                  <a:pt x="1415" y="130"/>
                </a:cubicBezTo>
                <a:cubicBezTo>
                  <a:pt x="1445" y="158"/>
                  <a:pt x="1540" y="169"/>
                  <a:pt x="1550" y="176"/>
                </a:cubicBezTo>
                <a:cubicBezTo>
                  <a:pt x="1555" y="179"/>
                  <a:pt x="1547" y="190"/>
                  <a:pt x="1530" y="237"/>
                </a:cubicBezTo>
                <a:cubicBezTo>
                  <a:pt x="1511" y="293"/>
                  <a:pt x="1459" y="342"/>
                  <a:pt x="1452" y="391"/>
                </a:cubicBezTo>
                <a:cubicBezTo>
                  <a:pt x="1450" y="400"/>
                  <a:pt x="1455" y="410"/>
                  <a:pt x="1456" y="419"/>
                </a:cubicBezTo>
                <a:cubicBezTo>
                  <a:pt x="1398" y="418"/>
                  <a:pt x="1380" y="472"/>
                  <a:pt x="1297" y="395"/>
                </a:cubicBezTo>
                <a:cubicBezTo>
                  <a:pt x="1273" y="375"/>
                  <a:pt x="1237" y="343"/>
                  <a:pt x="1209" y="384"/>
                </a:cubicBezTo>
                <a:cubicBezTo>
                  <a:pt x="1147" y="378"/>
                  <a:pt x="1072" y="342"/>
                  <a:pt x="1010" y="367"/>
                </a:cubicBezTo>
                <a:cubicBezTo>
                  <a:pt x="980" y="379"/>
                  <a:pt x="986" y="450"/>
                  <a:pt x="963" y="472"/>
                </a:cubicBezTo>
                <a:cubicBezTo>
                  <a:pt x="928" y="505"/>
                  <a:pt x="852" y="525"/>
                  <a:pt x="804" y="506"/>
                </a:cubicBezTo>
                <a:cubicBezTo>
                  <a:pt x="768" y="492"/>
                  <a:pt x="728" y="453"/>
                  <a:pt x="717" y="502"/>
                </a:cubicBezTo>
                <a:cubicBezTo>
                  <a:pt x="712" y="531"/>
                  <a:pt x="652" y="551"/>
                  <a:pt x="629" y="553"/>
                </a:cubicBezTo>
                <a:cubicBezTo>
                  <a:pt x="582" y="558"/>
                  <a:pt x="473" y="560"/>
                  <a:pt x="549" y="621"/>
                </a:cubicBezTo>
                <a:cubicBezTo>
                  <a:pt x="411" y="638"/>
                  <a:pt x="290" y="685"/>
                  <a:pt x="171" y="593"/>
                </a:cubicBezTo>
                <a:cubicBezTo>
                  <a:pt x="125" y="557"/>
                  <a:pt x="106" y="544"/>
                  <a:pt x="91" y="554"/>
                </a:cubicBezTo>
                <a:cubicBezTo>
                  <a:pt x="0" y="486"/>
                  <a:pt x="34" y="460"/>
                  <a:pt x="24" y="427"/>
                </a:cubicBezTo>
                <a:cubicBezTo>
                  <a:pt x="12" y="389"/>
                  <a:pt x="19" y="377"/>
                  <a:pt x="12" y="34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2" name="꙱ Sierra Leone (Republic of Sierra Leone) (SL) (H)">
            <a:extLst>
              <a:ext uri="{FF2B5EF4-FFF2-40B4-BE49-F238E27FC236}">
                <a16:creationId xmlns:a16="http://schemas.microsoft.com/office/drawing/2014/main" id="{338E1B36-F2DF-4C7D-A9E5-6B9B2FB7D797}"/>
              </a:ext>
            </a:extLst>
          </p:cNvPr>
          <p:cNvSpPr>
            <a:spLocks noEditPoints="1"/>
          </p:cNvSpPr>
          <p:nvPr/>
        </p:nvSpPr>
        <p:spPr bwMode="auto">
          <a:xfrm>
            <a:off x="4040993" y="2086740"/>
            <a:ext cx="80069" cy="92020"/>
          </a:xfrm>
          <a:custGeom>
            <a:avLst/>
            <a:gdLst>
              <a:gd name="T0" fmla="*/ 140 w 968"/>
              <a:gd name="T1" fmla="*/ 869 h 1113"/>
              <a:gd name="T2" fmla="*/ 131 w 968"/>
              <a:gd name="T3" fmla="*/ 889 h 1113"/>
              <a:gd name="T4" fmla="*/ 253 w 968"/>
              <a:gd name="T5" fmla="*/ 925 h 1113"/>
              <a:gd name="T6" fmla="*/ 140 w 968"/>
              <a:gd name="T7" fmla="*/ 869 h 1113"/>
              <a:gd name="T8" fmla="*/ 18 w 968"/>
              <a:gd name="T9" fmla="*/ 364 h 1113"/>
              <a:gd name="T10" fmla="*/ 104 w 968"/>
              <a:gd name="T11" fmla="*/ 343 h 1113"/>
              <a:gd name="T12" fmla="*/ 157 w 968"/>
              <a:gd name="T13" fmla="*/ 269 h 1113"/>
              <a:gd name="T14" fmla="*/ 267 w 968"/>
              <a:gd name="T15" fmla="*/ 99 h 1113"/>
              <a:gd name="T16" fmla="*/ 440 w 968"/>
              <a:gd name="T17" fmla="*/ 38 h 1113"/>
              <a:gd name="T18" fmla="*/ 685 w 968"/>
              <a:gd name="T19" fmla="*/ 38 h 1113"/>
              <a:gd name="T20" fmla="*/ 836 w 968"/>
              <a:gd name="T21" fmla="*/ 269 h 1113"/>
              <a:gd name="T22" fmla="*/ 835 w 968"/>
              <a:gd name="T23" fmla="*/ 332 h 1113"/>
              <a:gd name="T24" fmla="*/ 876 w 968"/>
              <a:gd name="T25" fmla="*/ 378 h 1113"/>
              <a:gd name="T26" fmla="*/ 887 w 968"/>
              <a:gd name="T27" fmla="*/ 466 h 1113"/>
              <a:gd name="T28" fmla="*/ 829 w 968"/>
              <a:gd name="T29" fmla="*/ 634 h 1113"/>
              <a:gd name="T30" fmla="*/ 950 w 968"/>
              <a:gd name="T31" fmla="*/ 561 h 1113"/>
              <a:gd name="T32" fmla="*/ 966 w 968"/>
              <a:gd name="T33" fmla="*/ 569 h 1113"/>
              <a:gd name="T34" fmla="*/ 958 w 968"/>
              <a:gd name="T35" fmla="*/ 611 h 1113"/>
              <a:gd name="T36" fmla="*/ 865 w 968"/>
              <a:gd name="T37" fmla="*/ 709 h 1113"/>
              <a:gd name="T38" fmla="*/ 828 w 968"/>
              <a:gd name="T39" fmla="*/ 835 h 1113"/>
              <a:gd name="T40" fmla="*/ 651 w 968"/>
              <a:gd name="T41" fmla="*/ 1000 h 1113"/>
              <a:gd name="T42" fmla="*/ 580 w 968"/>
              <a:gd name="T43" fmla="*/ 1113 h 1113"/>
              <a:gd name="T44" fmla="*/ 270 w 968"/>
              <a:gd name="T45" fmla="*/ 943 h 1113"/>
              <a:gd name="T46" fmla="*/ 267 w 968"/>
              <a:gd name="T47" fmla="*/ 919 h 1113"/>
              <a:gd name="T48" fmla="*/ 359 w 968"/>
              <a:gd name="T49" fmla="*/ 874 h 1113"/>
              <a:gd name="T50" fmla="*/ 270 w 968"/>
              <a:gd name="T51" fmla="*/ 809 h 1113"/>
              <a:gd name="T52" fmla="*/ 158 w 968"/>
              <a:gd name="T53" fmla="*/ 803 h 1113"/>
              <a:gd name="T54" fmla="*/ 116 w 968"/>
              <a:gd name="T55" fmla="*/ 643 h 1113"/>
              <a:gd name="T56" fmla="*/ 33 w 968"/>
              <a:gd name="T57" fmla="*/ 557 h 1113"/>
              <a:gd name="T58" fmla="*/ 95 w 968"/>
              <a:gd name="T59" fmla="*/ 598 h 1113"/>
              <a:gd name="T60" fmla="*/ 149 w 968"/>
              <a:gd name="T61" fmla="*/ 530 h 1113"/>
              <a:gd name="T62" fmla="*/ 146 w 968"/>
              <a:gd name="T63" fmla="*/ 491 h 1113"/>
              <a:gd name="T64" fmla="*/ 60 w 968"/>
              <a:gd name="T65" fmla="*/ 497 h 1113"/>
              <a:gd name="T66" fmla="*/ 48 w 968"/>
              <a:gd name="T67" fmla="*/ 530 h 1113"/>
              <a:gd name="T68" fmla="*/ 98 w 968"/>
              <a:gd name="T69" fmla="*/ 426 h 1113"/>
              <a:gd name="T70" fmla="*/ 18 w 968"/>
              <a:gd name="T71" fmla="*/ 364 h 1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8" h="1113">
                <a:moveTo>
                  <a:pt x="140" y="869"/>
                </a:moveTo>
                <a:cubicBezTo>
                  <a:pt x="137" y="875"/>
                  <a:pt x="134" y="882"/>
                  <a:pt x="131" y="889"/>
                </a:cubicBezTo>
                <a:cubicBezTo>
                  <a:pt x="171" y="902"/>
                  <a:pt x="210" y="919"/>
                  <a:pt x="253" y="925"/>
                </a:cubicBezTo>
                <a:cubicBezTo>
                  <a:pt x="290" y="844"/>
                  <a:pt x="168" y="870"/>
                  <a:pt x="140" y="869"/>
                </a:cubicBezTo>
                <a:close/>
                <a:moveTo>
                  <a:pt x="18" y="364"/>
                </a:moveTo>
                <a:cubicBezTo>
                  <a:pt x="43" y="340"/>
                  <a:pt x="76" y="361"/>
                  <a:pt x="104" y="343"/>
                </a:cubicBezTo>
                <a:cubicBezTo>
                  <a:pt x="131" y="326"/>
                  <a:pt x="124" y="279"/>
                  <a:pt x="157" y="269"/>
                </a:cubicBezTo>
                <a:cubicBezTo>
                  <a:pt x="212" y="253"/>
                  <a:pt x="249" y="146"/>
                  <a:pt x="267" y="99"/>
                </a:cubicBezTo>
                <a:cubicBezTo>
                  <a:pt x="295" y="19"/>
                  <a:pt x="380" y="77"/>
                  <a:pt x="440" y="38"/>
                </a:cubicBezTo>
                <a:cubicBezTo>
                  <a:pt x="491" y="2"/>
                  <a:pt x="633" y="0"/>
                  <a:pt x="685" y="38"/>
                </a:cubicBezTo>
                <a:cubicBezTo>
                  <a:pt x="723" y="64"/>
                  <a:pt x="818" y="218"/>
                  <a:pt x="836" y="269"/>
                </a:cubicBezTo>
                <a:cubicBezTo>
                  <a:pt x="844" y="291"/>
                  <a:pt x="820" y="317"/>
                  <a:pt x="835" y="332"/>
                </a:cubicBezTo>
                <a:cubicBezTo>
                  <a:pt x="853" y="351"/>
                  <a:pt x="874" y="346"/>
                  <a:pt x="876" y="378"/>
                </a:cubicBezTo>
                <a:cubicBezTo>
                  <a:pt x="877" y="403"/>
                  <a:pt x="868" y="446"/>
                  <a:pt x="887" y="466"/>
                </a:cubicBezTo>
                <a:cubicBezTo>
                  <a:pt x="914" y="495"/>
                  <a:pt x="824" y="586"/>
                  <a:pt x="829" y="634"/>
                </a:cubicBezTo>
                <a:cubicBezTo>
                  <a:pt x="834" y="621"/>
                  <a:pt x="916" y="570"/>
                  <a:pt x="950" y="561"/>
                </a:cubicBezTo>
                <a:cubicBezTo>
                  <a:pt x="955" y="563"/>
                  <a:pt x="961" y="565"/>
                  <a:pt x="966" y="569"/>
                </a:cubicBezTo>
                <a:cubicBezTo>
                  <a:pt x="962" y="575"/>
                  <a:pt x="968" y="584"/>
                  <a:pt x="958" y="611"/>
                </a:cubicBezTo>
                <a:cubicBezTo>
                  <a:pt x="931" y="687"/>
                  <a:pt x="906" y="658"/>
                  <a:pt x="865" y="709"/>
                </a:cubicBezTo>
                <a:cubicBezTo>
                  <a:pt x="838" y="744"/>
                  <a:pt x="863" y="796"/>
                  <a:pt x="828" y="835"/>
                </a:cubicBezTo>
                <a:cubicBezTo>
                  <a:pt x="775" y="895"/>
                  <a:pt x="707" y="943"/>
                  <a:pt x="651" y="1000"/>
                </a:cubicBezTo>
                <a:cubicBezTo>
                  <a:pt x="622" y="1029"/>
                  <a:pt x="619" y="1095"/>
                  <a:pt x="580" y="1113"/>
                </a:cubicBezTo>
                <a:cubicBezTo>
                  <a:pt x="558" y="1113"/>
                  <a:pt x="298" y="966"/>
                  <a:pt x="270" y="943"/>
                </a:cubicBezTo>
                <a:cubicBezTo>
                  <a:pt x="337" y="962"/>
                  <a:pt x="285" y="930"/>
                  <a:pt x="267" y="919"/>
                </a:cubicBezTo>
                <a:cubicBezTo>
                  <a:pt x="296" y="899"/>
                  <a:pt x="333" y="899"/>
                  <a:pt x="359" y="874"/>
                </a:cubicBezTo>
                <a:cubicBezTo>
                  <a:pt x="304" y="881"/>
                  <a:pt x="224" y="890"/>
                  <a:pt x="270" y="809"/>
                </a:cubicBezTo>
                <a:cubicBezTo>
                  <a:pt x="234" y="892"/>
                  <a:pt x="189" y="799"/>
                  <a:pt x="158" y="803"/>
                </a:cubicBezTo>
                <a:cubicBezTo>
                  <a:pt x="136" y="806"/>
                  <a:pt x="117" y="660"/>
                  <a:pt x="116" y="643"/>
                </a:cubicBezTo>
                <a:cubicBezTo>
                  <a:pt x="71" y="653"/>
                  <a:pt x="0" y="616"/>
                  <a:pt x="33" y="557"/>
                </a:cubicBezTo>
                <a:cubicBezTo>
                  <a:pt x="52" y="572"/>
                  <a:pt x="73" y="586"/>
                  <a:pt x="95" y="598"/>
                </a:cubicBezTo>
                <a:cubicBezTo>
                  <a:pt x="43" y="572"/>
                  <a:pt x="119" y="528"/>
                  <a:pt x="149" y="530"/>
                </a:cubicBezTo>
                <a:cubicBezTo>
                  <a:pt x="137" y="510"/>
                  <a:pt x="142" y="515"/>
                  <a:pt x="146" y="491"/>
                </a:cubicBezTo>
                <a:cubicBezTo>
                  <a:pt x="119" y="545"/>
                  <a:pt x="93" y="518"/>
                  <a:pt x="60" y="497"/>
                </a:cubicBezTo>
                <a:cubicBezTo>
                  <a:pt x="55" y="508"/>
                  <a:pt x="51" y="519"/>
                  <a:pt x="48" y="530"/>
                </a:cubicBezTo>
                <a:cubicBezTo>
                  <a:pt x="9" y="465"/>
                  <a:pt x="41" y="440"/>
                  <a:pt x="98" y="426"/>
                </a:cubicBezTo>
                <a:cubicBezTo>
                  <a:pt x="76" y="397"/>
                  <a:pt x="33" y="400"/>
                  <a:pt x="18" y="364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3" name="꙱ Serbia (Republic of Serbia) (RS) (H)">
            <a:extLst>
              <a:ext uri="{FF2B5EF4-FFF2-40B4-BE49-F238E27FC236}">
                <a16:creationId xmlns:a16="http://schemas.microsoft.com/office/drawing/2014/main" id="{F77CDEC8-B4A9-4218-8405-A34C2A0E3542}"/>
              </a:ext>
            </a:extLst>
          </p:cNvPr>
          <p:cNvSpPr>
            <a:spLocks/>
          </p:cNvSpPr>
          <p:nvPr/>
        </p:nvSpPr>
        <p:spPr bwMode="auto">
          <a:xfrm>
            <a:off x="4850047" y="1024337"/>
            <a:ext cx="101580" cy="115921"/>
          </a:xfrm>
          <a:custGeom>
            <a:avLst/>
            <a:gdLst>
              <a:gd name="T0" fmla="*/ 255 w 1239"/>
              <a:gd name="T1" fmla="*/ 11 h 1399"/>
              <a:gd name="T2" fmla="*/ 238 w 1239"/>
              <a:gd name="T3" fmla="*/ 10 h 1399"/>
              <a:gd name="T4" fmla="*/ 139 w 1239"/>
              <a:gd name="T5" fmla="*/ 72 h 1399"/>
              <a:gd name="T6" fmla="*/ 0 w 1239"/>
              <a:gd name="T7" fmla="*/ 95 h 1399"/>
              <a:gd name="T8" fmla="*/ 39 w 1239"/>
              <a:gd name="T9" fmla="*/ 204 h 1399"/>
              <a:gd name="T10" fmla="*/ 81 w 1239"/>
              <a:gd name="T11" fmla="*/ 240 h 1399"/>
              <a:gd name="T12" fmla="*/ 177 w 1239"/>
              <a:gd name="T13" fmla="*/ 356 h 1399"/>
              <a:gd name="T14" fmla="*/ 84 w 1239"/>
              <a:gd name="T15" fmla="*/ 378 h 1399"/>
              <a:gd name="T16" fmla="*/ 76 w 1239"/>
              <a:gd name="T17" fmla="*/ 467 h 1399"/>
              <a:gd name="T18" fmla="*/ 150 w 1239"/>
              <a:gd name="T19" fmla="*/ 454 h 1399"/>
              <a:gd name="T20" fmla="*/ 123 w 1239"/>
              <a:gd name="T21" fmla="*/ 590 h 1399"/>
              <a:gd name="T22" fmla="*/ 158 w 1239"/>
              <a:gd name="T23" fmla="*/ 688 h 1399"/>
              <a:gd name="T24" fmla="*/ 223 w 1239"/>
              <a:gd name="T25" fmla="*/ 778 h 1399"/>
              <a:gd name="T26" fmla="*/ 161 w 1239"/>
              <a:gd name="T27" fmla="*/ 787 h 1399"/>
              <a:gd name="T28" fmla="*/ 234 w 1239"/>
              <a:gd name="T29" fmla="*/ 906 h 1399"/>
              <a:gd name="T30" fmla="*/ 70 w 1239"/>
              <a:gd name="T31" fmla="*/ 946 h 1399"/>
              <a:gd name="T32" fmla="*/ 311 w 1239"/>
              <a:gd name="T33" fmla="*/ 1131 h 1399"/>
              <a:gd name="T34" fmla="*/ 442 w 1239"/>
              <a:gd name="T35" fmla="*/ 1186 h 1399"/>
              <a:gd name="T36" fmla="*/ 456 w 1239"/>
              <a:gd name="T37" fmla="*/ 1187 h 1399"/>
              <a:gd name="T38" fmla="*/ 475 w 1239"/>
              <a:gd name="T39" fmla="*/ 1172 h 1399"/>
              <a:gd name="T40" fmla="*/ 555 w 1239"/>
              <a:gd name="T41" fmla="*/ 1055 h 1399"/>
              <a:gd name="T42" fmla="*/ 616 w 1239"/>
              <a:gd name="T43" fmla="*/ 1028 h 1399"/>
              <a:gd name="T44" fmla="*/ 813 w 1239"/>
              <a:gd name="T45" fmla="*/ 1161 h 1399"/>
              <a:gd name="T46" fmla="*/ 894 w 1239"/>
              <a:gd name="T47" fmla="*/ 1250 h 1399"/>
              <a:gd name="T48" fmla="*/ 868 w 1239"/>
              <a:gd name="T49" fmla="*/ 1396 h 1399"/>
              <a:gd name="T50" fmla="*/ 921 w 1239"/>
              <a:gd name="T51" fmla="*/ 1370 h 1399"/>
              <a:gd name="T52" fmla="*/ 1037 w 1239"/>
              <a:gd name="T53" fmla="*/ 1359 h 1399"/>
              <a:gd name="T54" fmla="*/ 1064 w 1239"/>
              <a:gd name="T55" fmla="*/ 1356 h 1399"/>
              <a:gd name="T56" fmla="*/ 1098 w 1239"/>
              <a:gd name="T57" fmla="*/ 1189 h 1399"/>
              <a:gd name="T58" fmla="*/ 1239 w 1239"/>
              <a:gd name="T59" fmla="*/ 1061 h 1399"/>
              <a:gd name="T60" fmla="*/ 1049 w 1239"/>
              <a:gd name="T61" fmla="*/ 854 h 1399"/>
              <a:gd name="T62" fmla="*/ 1121 w 1239"/>
              <a:gd name="T63" fmla="*/ 699 h 1399"/>
              <a:gd name="T64" fmla="*/ 1140 w 1239"/>
              <a:gd name="T65" fmla="*/ 582 h 1399"/>
              <a:gd name="T66" fmla="*/ 1024 w 1239"/>
              <a:gd name="T67" fmla="*/ 545 h 1399"/>
              <a:gd name="T68" fmla="*/ 969 w 1239"/>
              <a:gd name="T69" fmla="*/ 605 h 1399"/>
              <a:gd name="T70" fmla="*/ 907 w 1239"/>
              <a:gd name="T71" fmla="*/ 557 h 1399"/>
              <a:gd name="T72" fmla="*/ 742 w 1239"/>
              <a:gd name="T73" fmla="*/ 487 h 1399"/>
              <a:gd name="T74" fmla="*/ 743 w 1239"/>
              <a:gd name="T75" fmla="*/ 428 h 1399"/>
              <a:gd name="T76" fmla="*/ 705 w 1239"/>
              <a:gd name="T77" fmla="*/ 344 h 1399"/>
              <a:gd name="T78" fmla="*/ 548 w 1239"/>
              <a:gd name="T79" fmla="*/ 252 h 1399"/>
              <a:gd name="T80" fmla="*/ 471 w 1239"/>
              <a:gd name="T81" fmla="*/ 69 h 1399"/>
              <a:gd name="T82" fmla="*/ 255 w 1239"/>
              <a:gd name="T83" fmla="*/ 11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39" h="1399">
                <a:moveTo>
                  <a:pt x="255" y="11"/>
                </a:moveTo>
                <a:cubicBezTo>
                  <a:pt x="249" y="10"/>
                  <a:pt x="242" y="10"/>
                  <a:pt x="238" y="10"/>
                </a:cubicBezTo>
                <a:cubicBezTo>
                  <a:pt x="193" y="0"/>
                  <a:pt x="154" y="66"/>
                  <a:pt x="139" y="72"/>
                </a:cubicBezTo>
                <a:cubicBezTo>
                  <a:pt x="110" y="84"/>
                  <a:pt x="39" y="77"/>
                  <a:pt x="0" y="95"/>
                </a:cubicBezTo>
                <a:cubicBezTo>
                  <a:pt x="17" y="136"/>
                  <a:pt x="29" y="160"/>
                  <a:pt x="39" y="204"/>
                </a:cubicBezTo>
                <a:cubicBezTo>
                  <a:pt x="44" y="231"/>
                  <a:pt x="53" y="239"/>
                  <a:pt x="81" y="240"/>
                </a:cubicBezTo>
                <a:cubicBezTo>
                  <a:pt x="0" y="297"/>
                  <a:pt x="152" y="331"/>
                  <a:pt x="177" y="356"/>
                </a:cubicBezTo>
                <a:cubicBezTo>
                  <a:pt x="173" y="353"/>
                  <a:pt x="95" y="374"/>
                  <a:pt x="84" y="378"/>
                </a:cubicBezTo>
                <a:cubicBezTo>
                  <a:pt x="109" y="427"/>
                  <a:pt x="84" y="453"/>
                  <a:pt x="76" y="467"/>
                </a:cubicBezTo>
                <a:cubicBezTo>
                  <a:pt x="102" y="458"/>
                  <a:pt x="130" y="444"/>
                  <a:pt x="150" y="454"/>
                </a:cubicBezTo>
                <a:cubicBezTo>
                  <a:pt x="206" y="481"/>
                  <a:pt x="140" y="560"/>
                  <a:pt x="123" y="590"/>
                </a:cubicBezTo>
                <a:cubicBezTo>
                  <a:pt x="98" y="634"/>
                  <a:pt x="129" y="665"/>
                  <a:pt x="158" y="688"/>
                </a:cubicBezTo>
                <a:cubicBezTo>
                  <a:pt x="167" y="695"/>
                  <a:pt x="294" y="773"/>
                  <a:pt x="223" y="778"/>
                </a:cubicBezTo>
                <a:cubicBezTo>
                  <a:pt x="209" y="780"/>
                  <a:pt x="168" y="777"/>
                  <a:pt x="161" y="787"/>
                </a:cubicBezTo>
                <a:cubicBezTo>
                  <a:pt x="159" y="790"/>
                  <a:pt x="234" y="883"/>
                  <a:pt x="234" y="906"/>
                </a:cubicBezTo>
                <a:cubicBezTo>
                  <a:pt x="223" y="930"/>
                  <a:pt x="104" y="948"/>
                  <a:pt x="70" y="946"/>
                </a:cubicBezTo>
                <a:cubicBezTo>
                  <a:pt x="137" y="970"/>
                  <a:pt x="205" y="1083"/>
                  <a:pt x="311" y="1131"/>
                </a:cubicBezTo>
                <a:cubicBezTo>
                  <a:pt x="366" y="1156"/>
                  <a:pt x="426" y="1125"/>
                  <a:pt x="442" y="1186"/>
                </a:cubicBezTo>
                <a:cubicBezTo>
                  <a:pt x="448" y="1185"/>
                  <a:pt x="452" y="1185"/>
                  <a:pt x="456" y="1187"/>
                </a:cubicBezTo>
                <a:cubicBezTo>
                  <a:pt x="461" y="1159"/>
                  <a:pt x="464" y="1191"/>
                  <a:pt x="475" y="1172"/>
                </a:cubicBezTo>
                <a:cubicBezTo>
                  <a:pt x="507" y="1117"/>
                  <a:pt x="601" y="1161"/>
                  <a:pt x="555" y="1055"/>
                </a:cubicBezTo>
                <a:cubicBezTo>
                  <a:pt x="575" y="1053"/>
                  <a:pt x="599" y="1039"/>
                  <a:pt x="616" y="1028"/>
                </a:cubicBezTo>
                <a:cubicBezTo>
                  <a:pt x="628" y="1109"/>
                  <a:pt x="827" y="1081"/>
                  <a:pt x="813" y="1161"/>
                </a:cubicBezTo>
                <a:cubicBezTo>
                  <a:pt x="806" y="1202"/>
                  <a:pt x="885" y="1216"/>
                  <a:pt x="894" y="1250"/>
                </a:cubicBezTo>
                <a:cubicBezTo>
                  <a:pt x="902" y="1301"/>
                  <a:pt x="791" y="1385"/>
                  <a:pt x="868" y="1396"/>
                </a:cubicBezTo>
                <a:cubicBezTo>
                  <a:pt x="890" y="1399"/>
                  <a:pt x="902" y="1374"/>
                  <a:pt x="921" y="1370"/>
                </a:cubicBezTo>
                <a:cubicBezTo>
                  <a:pt x="951" y="1365"/>
                  <a:pt x="1013" y="1377"/>
                  <a:pt x="1037" y="1359"/>
                </a:cubicBezTo>
                <a:cubicBezTo>
                  <a:pt x="1050" y="1350"/>
                  <a:pt x="1058" y="1353"/>
                  <a:pt x="1064" y="1356"/>
                </a:cubicBezTo>
                <a:cubicBezTo>
                  <a:pt x="1200" y="1315"/>
                  <a:pt x="1060" y="1283"/>
                  <a:pt x="1098" y="1189"/>
                </a:cubicBezTo>
                <a:cubicBezTo>
                  <a:pt x="1115" y="1143"/>
                  <a:pt x="1172" y="1225"/>
                  <a:pt x="1239" y="1061"/>
                </a:cubicBezTo>
                <a:cubicBezTo>
                  <a:pt x="1160" y="1036"/>
                  <a:pt x="1060" y="930"/>
                  <a:pt x="1049" y="854"/>
                </a:cubicBezTo>
                <a:cubicBezTo>
                  <a:pt x="1044" y="795"/>
                  <a:pt x="1106" y="725"/>
                  <a:pt x="1121" y="699"/>
                </a:cubicBezTo>
                <a:cubicBezTo>
                  <a:pt x="1005" y="589"/>
                  <a:pt x="1102" y="591"/>
                  <a:pt x="1140" y="582"/>
                </a:cubicBezTo>
                <a:cubicBezTo>
                  <a:pt x="1117" y="554"/>
                  <a:pt x="1058" y="517"/>
                  <a:pt x="1024" y="545"/>
                </a:cubicBezTo>
                <a:cubicBezTo>
                  <a:pt x="1008" y="556"/>
                  <a:pt x="985" y="604"/>
                  <a:pt x="969" y="605"/>
                </a:cubicBezTo>
                <a:cubicBezTo>
                  <a:pt x="955" y="607"/>
                  <a:pt x="925" y="564"/>
                  <a:pt x="907" y="557"/>
                </a:cubicBezTo>
                <a:lnTo>
                  <a:pt x="742" y="487"/>
                </a:lnTo>
                <a:cubicBezTo>
                  <a:pt x="779" y="467"/>
                  <a:pt x="795" y="435"/>
                  <a:pt x="743" y="428"/>
                </a:cubicBezTo>
                <a:cubicBezTo>
                  <a:pt x="801" y="374"/>
                  <a:pt x="754" y="362"/>
                  <a:pt x="705" y="344"/>
                </a:cubicBezTo>
                <a:cubicBezTo>
                  <a:pt x="655" y="326"/>
                  <a:pt x="591" y="281"/>
                  <a:pt x="548" y="252"/>
                </a:cubicBezTo>
                <a:cubicBezTo>
                  <a:pt x="602" y="144"/>
                  <a:pt x="486" y="143"/>
                  <a:pt x="471" y="69"/>
                </a:cubicBezTo>
                <a:cubicBezTo>
                  <a:pt x="457" y="2"/>
                  <a:pt x="320" y="1"/>
                  <a:pt x="255" y="1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4" name="꙱ Senegal (Republic of Senegal) (SN) (H)">
            <a:extLst>
              <a:ext uri="{FF2B5EF4-FFF2-40B4-BE49-F238E27FC236}">
                <a16:creationId xmlns:a16="http://schemas.microsoft.com/office/drawing/2014/main" id="{62A388F6-1E1F-435D-86AC-87DD373D8410}"/>
              </a:ext>
            </a:extLst>
          </p:cNvPr>
          <p:cNvSpPr>
            <a:spLocks/>
          </p:cNvSpPr>
          <p:nvPr/>
        </p:nvSpPr>
        <p:spPr bwMode="auto">
          <a:xfrm>
            <a:off x="3938219" y="1888361"/>
            <a:ext cx="156553" cy="131456"/>
          </a:xfrm>
          <a:custGeom>
            <a:avLst/>
            <a:gdLst>
              <a:gd name="T0" fmla="*/ 763 w 1909"/>
              <a:gd name="T1" fmla="*/ 65 h 1599"/>
              <a:gd name="T2" fmla="*/ 1072 w 1909"/>
              <a:gd name="T3" fmla="*/ 125 h 1599"/>
              <a:gd name="T4" fmla="*/ 1238 w 1909"/>
              <a:gd name="T5" fmla="*/ 236 h 1599"/>
              <a:gd name="T6" fmla="*/ 1339 w 1909"/>
              <a:gd name="T7" fmla="*/ 398 h 1599"/>
              <a:gd name="T8" fmla="*/ 1426 w 1909"/>
              <a:gd name="T9" fmla="*/ 489 h 1599"/>
              <a:gd name="T10" fmla="*/ 1476 w 1909"/>
              <a:gd name="T11" fmla="*/ 585 h 1599"/>
              <a:gd name="T12" fmla="*/ 1566 w 1909"/>
              <a:gd name="T13" fmla="*/ 647 h 1599"/>
              <a:gd name="T14" fmla="*/ 1668 w 1909"/>
              <a:gd name="T15" fmla="*/ 777 h 1599"/>
              <a:gd name="T16" fmla="*/ 1658 w 1909"/>
              <a:gd name="T17" fmla="*/ 856 h 1599"/>
              <a:gd name="T18" fmla="*/ 1703 w 1909"/>
              <a:gd name="T19" fmla="*/ 927 h 1599"/>
              <a:gd name="T20" fmla="*/ 1709 w 1909"/>
              <a:gd name="T21" fmla="*/ 1089 h 1599"/>
              <a:gd name="T22" fmla="*/ 1700 w 1909"/>
              <a:gd name="T23" fmla="*/ 1136 h 1599"/>
              <a:gd name="T24" fmla="*/ 1731 w 1909"/>
              <a:gd name="T25" fmla="*/ 1182 h 1599"/>
              <a:gd name="T26" fmla="*/ 1772 w 1909"/>
              <a:gd name="T27" fmla="*/ 1240 h 1599"/>
              <a:gd name="T28" fmla="*/ 1873 w 1909"/>
              <a:gd name="T29" fmla="*/ 1325 h 1599"/>
              <a:gd name="T30" fmla="*/ 1890 w 1909"/>
              <a:gd name="T31" fmla="*/ 1426 h 1599"/>
              <a:gd name="T32" fmla="*/ 1893 w 1909"/>
              <a:gd name="T33" fmla="*/ 1566 h 1599"/>
              <a:gd name="T34" fmla="*/ 1707 w 1909"/>
              <a:gd name="T35" fmla="*/ 1567 h 1599"/>
              <a:gd name="T36" fmla="*/ 1586 w 1909"/>
              <a:gd name="T37" fmla="*/ 1599 h 1599"/>
              <a:gd name="T38" fmla="*/ 1518 w 1909"/>
              <a:gd name="T39" fmla="*/ 1576 h 1599"/>
              <a:gd name="T40" fmla="*/ 1405 w 1909"/>
              <a:gd name="T41" fmla="*/ 1538 h 1599"/>
              <a:gd name="T42" fmla="*/ 1374 w 1909"/>
              <a:gd name="T43" fmla="*/ 1495 h 1599"/>
              <a:gd name="T44" fmla="*/ 1313 w 1909"/>
              <a:gd name="T45" fmla="*/ 1472 h 1599"/>
              <a:gd name="T46" fmla="*/ 842 w 1909"/>
              <a:gd name="T47" fmla="*/ 1471 h 1599"/>
              <a:gd name="T48" fmla="*/ 639 w 1909"/>
              <a:gd name="T49" fmla="*/ 1507 h 1599"/>
              <a:gd name="T50" fmla="*/ 421 w 1909"/>
              <a:gd name="T51" fmla="*/ 1546 h 1599"/>
              <a:gd name="T52" fmla="*/ 319 w 1909"/>
              <a:gd name="T53" fmla="*/ 1580 h 1599"/>
              <a:gd name="T54" fmla="*/ 222 w 1909"/>
              <a:gd name="T55" fmla="*/ 1599 h 1599"/>
              <a:gd name="T56" fmla="*/ 203 w 1909"/>
              <a:gd name="T57" fmla="*/ 1540 h 1599"/>
              <a:gd name="T58" fmla="*/ 311 w 1909"/>
              <a:gd name="T59" fmla="*/ 1510 h 1599"/>
              <a:gd name="T60" fmla="*/ 435 w 1909"/>
              <a:gd name="T61" fmla="*/ 1496 h 1599"/>
              <a:gd name="T62" fmla="*/ 517 w 1909"/>
              <a:gd name="T63" fmla="*/ 1506 h 1599"/>
              <a:gd name="T64" fmla="*/ 442 w 1909"/>
              <a:gd name="T65" fmla="*/ 1454 h 1599"/>
              <a:gd name="T66" fmla="*/ 258 w 1909"/>
              <a:gd name="T67" fmla="*/ 1439 h 1599"/>
              <a:gd name="T68" fmla="*/ 207 w 1909"/>
              <a:gd name="T69" fmla="*/ 1510 h 1599"/>
              <a:gd name="T70" fmla="*/ 228 w 1909"/>
              <a:gd name="T71" fmla="*/ 1451 h 1599"/>
              <a:gd name="T72" fmla="*/ 223 w 1909"/>
              <a:gd name="T73" fmla="*/ 1333 h 1599"/>
              <a:gd name="T74" fmla="*/ 510 w 1909"/>
              <a:gd name="T75" fmla="*/ 1290 h 1599"/>
              <a:gd name="T76" fmla="*/ 608 w 1909"/>
              <a:gd name="T77" fmla="*/ 1224 h 1599"/>
              <a:gd name="T78" fmla="*/ 724 w 1909"/>
              <a:gd name="T79" fmla="*/ 1166 h 1599"/>
              <a:gd name="T80" fmla="*/ 1079 w 1909"/>
              <a:gd name="T81" fmla="*/ 1260 h 1599"/>
              <a:gd name="T82" fmla="*/ 1043 w 1909"/>
              <a:gd name="T83" fmla="*/ 1163 h 1599"/>
              <a:gd name="T84" fmla="*/ 937 w 1909"/>
              <a:gd name="T85" fmla="*/ 1159 h 1599"/>
              <a:gd name="T86" fmla="*/ 912 w 1909"/>
              <a:gd name="T87" fmla="*/ 1123 h 1599"/>
              <a:gd name="T88" fmla="*/ 852 w 1909"/>
              <a:gd name="T89" fmla="*/ 1124 h 1599"/>
              <a:gd name="T90" fmla="*/ 798 w 1909"/>
              <a:gd name="T91" fmla="*/ 1069 h 1599"/>
              <a:gd name="T92" fmla="*/ 677 w 1909"/>
              <a:gd name="T93" fmla="*/ 1088 h 1599"/>
              <a:gd name="T94" fmla="*/ 613 w 1909"/>
              <a:gd name="T95" fmla="*/ 1145 h 1599"/>
              <a:gd name="T96" fmla="*/ 304 w 1909"/>
              <a:gd name="T97" fmla="*/ 1144 h 1599"/>
              <a:gd name="T98" fmla="*/ 260 w 1909"/>
              <a:gd name="T99" fmla="*/ 1098 h 1599"/>
              <a:gd name="T100" fmla="*/ 305 w 1909"/>
              <a:gd name="T101" fmla="*/ 1074 h 1599"/>
              <a:gd name="T102" fmla="*/ 311 w 1909"/>
              <a:gd name="T103" fmla="*/ 1000 h 1599"/>
              <a:gd name="T104" fmla="*/ 231 w 1909"/>
              <a:gd name="T105" fmla="*/ 1065 h 1599"/>
              <a:gd name="T106" fmla="*/ 350 w 1909"/>
              <a:gd name="T107" fmla="*/ 943 h 1599"/>
              <a:gd name="T108" fmla="*/ 216 w 1909"/>
              <a:gd name="T109" fmla="*/ 1050 h 1599"/>
              <a:gd name="T110" fmla="*/ 5 w 1909"/>
              <a:gd name="T111" fmla="*/ 756 h 1599"/>
              <a:gd name="T112" fmla="*/ 124 w 1909"/>
              <a:gd name="T113" fmla="*/ 660 h 1599"/>
              <a:gd name="T114" fmla="*/ 276 w 1909"/>
              <a:gd name="T115" fmla="*/ 430 h 1599"/>
              <a:gd name="T116" fmla="*/ 471 w 1909"/>
              <a:gd name="T117" fmla="*/ 105 h 1599"/>
              <a:gd name="T118" fmla="*/ 763 w 1909"/>
              <a:gd name="T119" fmla="*/ 65 h 1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09" h="1599">
                <a:moveTo>
                  <a:pt x="763" y="65"/>
                </a:moveTo>
                <a:cubicBezTo>
                  <a:pt x="818" y="0"/>
                  <a:pt x="1029" y="69"/>
                  <a:pt x="1072" y="125"/>
                </a:cubicBezTo>
                <a:cubicBezTo>
                  <a:pt x="1132" y="198"/>
                  <a:pt x="1141" y="222"/>
                  <a:pt x="1238" y="236"/>
                </a:cubicBezTo>
                <a:cubicBezTo>
                  <a:pt x="1291" y="241"/>
                  <a:pt x="1351" y="346"/>
                  <a:pt x="1339" y="398"/>
                </a:cubicBezTo>
                <a:cubicBezTo>
                  <a:pt x="1334" y="422"/>
                  <a:pt x="1412" y="464"/>
                  <a:pt x="1426" y="489"/>
                </a:cubicBezTo>
                <a:cubicBezTo>
                  <a:pt x="1443" y="521"/>
                  <a:pt x="1451" y="558"/>
                  <a:pt x="1476" y="585"/>
                </a:cubicBezTo>
                <a:cubicBezTo>
                  <a:pt x="1501" y="611"/>
                  <a:pt x="1550" y="614"/>
                  <a:pt x="1566" y="647"/>
                </a:cubicBezTo>
                <a:cubicBezTo>
                  <a:pt x="1590" y="695"/>
                  <a:pt x="1666" y="726"/>
                  <a:pt x="1668" y="777"/>
                </a:cubicBezTo>
                <a:cubicBezTo>
                  <a:pt x="1671" y="803"/>
                  <a:pt x="1630" y="829"/>
                  <a:pt x="1658" y="856"/>
                </a:cubicBezTo>
                <a:cubicBezTo>
                  <a:pt x="1682" y="878"/>
                  <a:pt x="1700" y="891"/>
                  <a:pt x="1703" y="927"/>
                </a:cubicBezTo>
                <a:cubicBezTo>
                  <a:pt x="1707" y="942"/>
                  <a:pt x="1737" y="1073"/>
                  <a:pt x="1709" y="1089"/>
                </a:cubicBezTo>
                <a:cubicBezTo>
                  <a:pt x="1676" y="1096"/>
                  <a:pt x="1673" y="1112"/>
                  <a:pt x="1700" y="1136"/>
                </a:cubicBezTo>
                <a:cubicBezTo>
                  <a:pt x="1706" y="1154"/>
                  <a:pt x="1717" y="1170"/>
                  <a:pt x="1731" y="1182"/>
                </a:cubicBezTo>
                <a:cubicBezTo>
                  <a:pt x="1759" y="1198"/>
                  <a:pt x="1732" y="1229"/>
                  <a:pt x="1772" y="1240"/>
                </a:cubicBezTo>
                <a:cubicBezTo>
                  <a:pt x="1793" y="1156"/>
                  <a:pt x="1861" y="1302"/>
                  <a:pt x="1873" y="1325"/>
                </a:cubicBezTo>
                <a:cubicBezTo>
                  <a:pt x="1890" y="1360"/>
                  <a:pt x="1900" y="1386"/>
                  <a:pt x="1890" y="1426"/>
                </a:cubicBezTo>
                <a:cubicBezTo>
                  <a:pt x="1879" y="1471"/>
                  <a:pt x="1909" y="1529"/>
                  <a:pt x="1893" y="1566"/>
                </a:cubicBezTo>
                <a:cubicBezTo>
                  <a:pt x="1844" y="1545"/>
                  <a:pt x="1776" y="1574"/>
                  <a:pt x="1707" y="1567"/>
                </a:cubicBezTo>
                <a:cubicBezTo>
                  <a:pt x="1660" y="1562"/>
                  <a:pt x="1629" y="1595"/>
                  <a:pt x="1586" y="1599"/>
                </a:cubicBezTo>
                <a:cubicBezTo>
                  <a:pt x="1587" y="1599"/>
                  <a:pt x="1521" y="1578"/>
                  <a:pt x="1518" y="1576"/>
                </a:cubicBezTo>
                <a:cubicBezTo>
                  <a:pt x="1501" y="1563"/>
                  <a:pt x="1437" y="1519"/>
                  <a:pt x="1405" y="1538"/>
                </a:cubicBezTo>
                <a:cubicBezTo>
                  <a:pt x="1360" y="1566"/>
                  <a:pt x="1386" y="1498"/>
                  <a:pt x="1374" y="1495"/>
                </a:cubicBezTo>
                <a:lnTo>
                  <a:pt x="1313" y="1472"/>
                </a:lnTo>
                <a:cubicBezTo>
                  <a:pt x="1155" y="1473"/>
                  <a:pt x="999" y="1471"/>
                  <a:pt x="842" y="1471"/>
                </a:cubicBezTo>
                <a:cubicBezTo>
                  <a:pt x="771" y="1471"/>
                  <a:pt x="698" y="1456"/>
                  <a:pt x="639" y="1507"/>
                </a:cubicBezTo>
                <a:cubicBezTo>
                  <a:pt x="574" y="1564"/>
                  <a:pt x="501" y="1544"/>
                  <a:pt x="421" y="1546"/>
                </a:cubicBezTo>
                <a:cubicBezTo>
                  <a:pt x="383" y="1547"/>
                  <a:pt x="353" y="1565"/>
                  <a:pt x="319" y="1580"/>
                </a:cubicBezTo>
                <a:cubicBezTo>
                  <a:pt x="288" y="1594"/>
                  <a:pt x="251" y="1579"/>
                  <a:pt x="222" y="1599"/>
                </a:cubicBezTo>
                <a:cubicBezTo>
                  <a:pt x="217" y="1586"/>
                  <a:pt x="188" y="1557"/>
                  <a:pt x="203" y="1540"/>
                </a:cubicBezTo>
                <a:cubicBezTo>
                  <a:pt x="240" y="1499"/>
                  <a:pt x="262" y="1479"/>
                  <a:pt x="311" y="1510"/>
                </a:cubicBezTo>
                <a:cubicBezTo>
                  <a:pt x="349" y="1534"/>
                  <a:pt x="395" y="1497"/>
                  <a:pt x="435" y="1496"/>
                </a:cubicBezTo>
                <a:cubicBezTo>
                  <a:pt x="474" y="1496"/>
                  <a:pt x="457" y="1518"/>
                  <a:pt x="517" y="1506"/>
                </a:cubicBezTo>
                <a:cubicBezTo>
                  <a:pt x="483" y="1498"/>
                  <a:pt x="448" y="1478"/>
                  <a:pt x="442" y="1454"/>
                </a:cubicBezTo>
                <a:cubicBezTo>
                  <a:pt x="420" y="1548"/>
                  <a:pt x="241" y="1488"/>
                  <a:pt x="258" y="1439"/>
                </a:cubicBezTo>
                <a:cubicBezTo>
                  <a:pt x="245" y="1466"/>
                  <a:pt x="242" y="1502"/>
                  <a:pt x="207" y="1510"/>
                </a:cubicBezTo>
                <a:cubicBezTo>
                  <a:pt x="201" y="1486"/>
                  <a:pt x="207" y="1466"/>
                  <a:pt x="228" y="1451"/>
                </a:cubicBezTo>
                <a:cubicBezTo>
                  <a:pt x="167" y="1464"/>
                  <a:pt x="217" y="1352"/>
                  <a:pt x="223" y="1333"/>
                </a:cubicBezTo>
                <a:cubicBezTo>
                  <a:pt x="236" y="1267"/>
                  <a:pt x="493" y="1296"/>
                  <a:pt x="510" y="1290"/>
                </a:cubicBezTo>
                <a:cubicBezTo>
                  <a:pt x="500" y="1287"/>
                  <a:pt x="501" y="1226"/>
                  <a:pt x="608" y="1224"/>
                </a:cubicBezTo>
                <a:cubicBezTo>
                  <a:pt x="686" y="1226"/>
                  <a:pt x="697" y="1220"/>
                  <a:pt x="724" y="1166"/>
                </a:cubicBezTo>
                <a:cubicBezTo>
                  <a:pt x="748" y="1120"/>
                  <a:pt x="903" y="1314"/>
                  <a:pt x="1079" y="1260"/>
                </a:cubicBezTo>
                <a:cubicBezTo>
                  <a:pt x="1195" y="1223"/>
                  <a:pt x="1128" y="1138"/>
                  <a:pt x="1043" y="1163"/>
                </a:cubicBezTo>
                <a:cubicBezTo>
                  <a:pt x="1008" y="1174"/>
                  <a:pt x="958" y="1208"/>
                  <a:pt x="937" y="1159"/>
                </a:cubicBezTo>
                <a:cubicBezTo>
                  <a:pt x="928" y="1138"/>
                  <a:pt x="920" y="1128"/>
                  <a:pt x="912" y="1123"/>
                </a:cubicBezTo>
                <a:cubicBezTo>
                  <a:pt x="893" y="1112"/>
                  <a:pt x="877" y="1139"/>
                  <a:pt x="852" y="1124"/>
                </a:cubicBezTo>
                <a:cubicBezTo>
                  <a:pt x="829" y="1110"/>
                  <a:pt x="825" y="1077"/>
                  <a:pt x="798" y="1069"/>
                </a:cubicBezTo>
                <a:cubicBezTo>
                  <a:pt x="756" y="1053"/>
                  <a:pt x="718" y="1100"/>
                  <a:pt x="677" y="1088"/>
                </a:cubicBezTo>
                <a:cubicBezTo>
                  <a:pt x="627" y="1074"/>
                  <a:pt x="636" y="1137"/>
                  <a:pt x="613" y="1145"/>
                </a:cubicBezTo>
                <a:lnTo>
                  <a:pt x="304" y="1144"/>
                </a:lnTo>
                <a:cubicBezTo>
                  <a:pt x="316" y="1118"/>
                  <a:pt x="292" y="1101"/>
                  <a:pt x="260" y="1098"/>
                </a:cubicBezTo>
                <a:cubicBezTo>
                  <a:pt x="266" y="1073"/>
                  <a:pt x="281" y="1063"/>
                  <a:pt x="305" y="1074"/>
                </a:cubicBezTo>
                <a:cubicBezTo>
                  <a:pt x="300" y="1048"/>
                  <a:pt x="301" y="1024"/>
                  <a:pt x="311" y="1000"/>
                </a:cubicBezTo>
                <a:cubicBezTo>
                  <a:pt x="293" y="1034"/>
                  <a:pt x="271" y="1059"/>
                  <a:pt x="231" y="1065"/>
                </a:cubicBezTo>
                <a:cubicBezTo>
                  <a:pt x="220" y="1032"/>
                  <a:pt x="316" y="947"/>
                  <a:pt x="350" y="943"/>
                </a:cubicBezTo>
                <a:cubicBezTo>
                  <a:pt x="313" y="928"/>
                  <a:pt x="216" y="1015"/>
                  <a:pt x="216" y="1050"/>
                </a:cubicBezTo>
                <a:cubicBezTo>
                  <a:pt x="216" y="908"/>
                  <a:pt x="95" y="674"/>
                  <a:pt x="5" y="756"/>
                </a:cubicBezTo>
                <a:cubicBezTo>
                  <a:pt x="0" y="705"/>
                  <a:pt x="95" y="689"/>
                  <a:pt x="124" y="660"/>
                </a:cubicBezTo>
                <a:cubicBezTo>
                  <a:pt x="188" y="597"/>
                  <a:pt x="239" y="511"/>
                  <a:pt x="276" y="430"/>
                </a:cubicBezTo>
                <a:cubicBezTo>
                  <a:pt x="294" y="391"/>
                  <a:pt x="380" y="20"/>
                  <a:pt x="471" y="105"/>
                </a:cubicBezTo>
                <a:cubicBezTo>
                  <a:pt x="512" y="144"/>
                  <a:pt x="729" y="105"/>
                  <a:pt x="763" y="6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5" name="꙱ Saudi Arabia (Kingdom of Saudi Arabia) (SA) (H)">
            <a:extLst>
              <a:ext uri="{FF2B5EF4-FFF2-40B4-BE49-F238E27FC236}">
                <a16:creationId xmlns:a16="http://schemas.microsoft.com/office/drawing/2014/main" id="{5424147D-03EA-4FBF-86B2-DDA7525C75C5}"/>
              </a:ext>
            </a:extLst>
          </p:cNvPr>
          <p:cNvSpPr>
            <a:spLocks noEditPoints="1"/>
          </p:cNvSpPr>
          <p:nvPr/>
        </p:nvSpPr>
        <p:spPr bwMode="auto">
          <a:xfrm>
            <a:off x="5262340" y="1436630"/>
            <a:ext cx="552116" cy="463681"/>
          </a:xfrm>
          <a:custGeom>
            <a:avLst/>
            <a:gdLst>
              <a:gd name="T0" fmla="*/ 2600 w 6691"/>
              <a:gd name="T1" fmla="*/ 5361 h 5627"/>
              <a:gd name="T2" fmla="*/ 2313 w 6691"/>
              <a:gd name="T3" fmla="*/ 4927 h 5627"/>
              <a:gd name="T4" fmla="*/ 2205 w 6691"/>
              <a:gd name="T5" fmla="*/ 4715 h 5627"/>
              <a:gd name="T6" fmla="*/ 2083 w 6691"/>
              <a:gd name="T7" fmla="*/ 4476 h 5627"/>
              <a:gd name="T8" fmla="*/ 2013 w 6691"/>
              <a:gd name="T9" fmla="*/ 4380 h 5627"/>
              <a:gd name="T10" fmla="*/ 1748 w 6691"/>
              <a:gd name="T11" fmla="*/ 4198 h 5627"/>
              <a:gd name="T12" fmla="*/ 1539 w 6691"/>
              <a:gd name="T13" fmla="*/ 3813 h 5627"/>
              <a:gd name="T14" fmla="*/ 1458 w 6691"/>
              <a:gd name="T15" fmla="*/ 3338 h 5627"/>
              <a:gd name="T16" fmla="*/ 1401 w 6691"/>
              <a:gd name="T17" fmla="*/ 3220 h 5627"/>
              <a:gd name="T18" fmla="*/ 1170 w 6691"/>
              <a:gd name="T19" fmla="*/ 2877 h 5627"/>
              <a:gd name="T20" fmla="*/ 951 w 6691"/>
              <a:gd name="T21" fmla="*/ 2718 h 5627"/>
              <a:gd name="T22" fmla="*/ 794 w 6691"/>
              <a:gd name="T23" fmla="*/ 2346 h 5627"/>
              <a:gd name="T24" fmla="*/ 606 w 6691"/>
              <a:gd name="T25" fmla="*/ 2074 h 5627"/>
              <a:gd name="T26" fmla="*/ 37 w 6691"/>
              <a:gd name="T27" fmla="*/ 1465 h 5627"/>
              <a:gd name="T28" fmla="*/ 101 w 6691"/>
              <a:gd name="T29" fmla="*/ 987 h 5627"/>
              <a:gd name="T30" fmla="*/ 709 w 6691"/>
              <a:gd name="T31" fmla="*/ 789 h 5627"/>
              <a:gd name="T32" fmla="*/ 1022 w 6691"/>
              <a:gd name="T33" fmla="*/ 589 h 5627"/>
              <a:gd name="T34" fmla="*/ 1285 w 6691"/>
              <a:gd name="T35" fmla="*/ 0 h 5627"/>
              <a:gd name="T36" fmla="*/ 2760 w 6691"/>
              <a:gd name="T37" fmla="*/ 808 h 5627"/>
              <a:gd name="T38" fmla="*/ 3202 w 6691"/>
              <a:gd name="T39" fmla="*/ 1054 h 5627"/>
              <a:gd name="T40" fmla="*/ 3620 w 6691"/>
              <a:gd name="T41" fmla="*/ 1081 h 5627"/>
              <a:gd name="T42" fmla="*/ 3957 w 6691"/>
              <a:gd name="T43" fmla="*/ 1247 h 5627"/>
              <a:gd name="T44" fmla="*/ 4252 w 6691"/>
              <a:gd name="T45" fmla="*/ 1372 h 5627"/>
              <a:gd name="T46" fmla="*/ 4347 w 6691"/>
              <a:gd name="T47" fmla="*/ 1536 h 5627"/>
              <a:gd name="T48" fmla="*/ 4487 w 6691"/>
              <a:gd name="T49" fmla="*/ 1690 h 5627"/>
              <a:gd name="T50" fmla="*/ 4795 w 6691"/>
              <a:gd name="T51" fmla="*/ 1957 h 5627"/>
              <a:gd name="T52" fmla="*/ 4813 w 6691"/>
              <a:gd name="T53" fmla="*/ 2062 h 5627"/>
              <a:gd name="T54" fmla="*/ 4795 w 6691"/>
              <a:gd name="T55" fmla="*/ 2187 h 5627"/>
              <a:gd name="T56" fmla="*/ 4822 w 6691"/>
              <a:gd name="T57" fmla="*/ 2280 h 5627"/>
              <a:gd name="T58" fmla="*/ 5115 w 6691"/>
              <a:gd name="T59" fmla="*/ 2686 h 5627"/>
              <a:gd name="T60" fmla="*/ 5260 w 6691"/>
              <a:gd name="T61" fmla="*/ 2698 h 5627"/>
              <a:gd name="T62" fmla="*/ 5365 w 6691"/>
              <a:gd name="T63" fmla="*/ 2934 h 5627"/>
              <a:gd name="T64" fmla="*/ 5806 w 6691"/>
              <a:gd name="T65" fmla="*/ 3301 h 5627"/>
              <a:gd name="T66" fmla="*/ 6453 w 6691"/>
              <a:gd name="T67" fmla="*/ 3351 h 5627"/>
              <a:gd name="T68" fmla="*/ 6458 w 6691"/>
              <a:gd name="T69" fmla="*/ 4341 h 5627"/>
              <a:gd name="T70" fmla="*/ 5561 w 6691"/>
              <a:gd name="T71" fmla="*/ 4657 h 5627"/>
              <a:gd name="T72" fmla="*/ 4265 w 6691"/>
              <a:gd name="T73" fmla="*/ 5142 h 5627"/>
              <a:gd name="T74" fmla="*/ 3990 w 6691"/>
              <a:gd name="T75" fmla="*/ 5334 h 5627"/>
              <a:gd name="T76" fmla="*/ 3461 w 6691"/>
              <a:gd name="T77" fmla="*/ 5228 h 5627"/>
              <a:gd name="T78" fmla="*/ 2954 w 6691"/>
              <a:gd name="T79" fmla="*/ 5220 h 5627"/>
              <a:gd name="T80" fmla="*/ 2809 w 6691"/>
              <a:gd name="T81" fmla="*/ 5575 h 5627"/>
              <a:gd name="T82" fmla="*/ 2695 w 6691"/>
              <a:gd name="T83" fmla="*/ 5462 h 5627"/>
              <a:gd name="T84" fmla="*/ 2504 w 6691"/>
              <a:gd name="T85" fmla="*/ 5472 h 5627"/>
              <a:gd name="T86" fmla="*/ 2415 w 6691"/>
              <a:gd name="T87" fmla="*/ 5454 h 5627"/>
              <a:gd name="T88" fmla="*/ 4576 w 6691"/>
              <a:gd name="T89" fmla="*/ 1722 h 5627"/>
              <a:gd name="T90" fmla="*/ 4576 w 6691"/>
              <a:gd name="T91" fmla="*/ 1722 h 5627"/>
              <a:gd name="T92" fmla="*/ 2468 w 6691"/>
              <a:gd name="T93" fmla="*/ 5460 h 5627"/>
              <a:gd name="T94" fmla="*/ 2462 w 6691"/>
              <a:gd name="T95" fmla="*/ 5418 h 5627"/>
              <a:gd name="T96" fmla="*/ 2464 w 6691"/>
              <a:gd name="T97" fmla="*/ 5418 h 5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691" h="5627">
                <a:moveTo>
                  <a:pt x="2695" y="5462"/>
                </a:moveTo>
                <a:cubicBezTo>
                  <a:pt x="2678" y="5451"/>
                  <a:pt x="2595" y="5277"/>
                  <a:pt x="2600" y="5361"/>
                </a:cubicBezTo>
                <a:cubicBezTo>
                  <a:pt x="2592" y="5210"/>
                  <a:pt x="2487" y="5171"/>
                  <a:pt x="2404" y="5069"/>
                </a:cubicBezTo>
                <a:cubicBezTo>
                  <a:pt x="2373" y="5031"/>
                  <a:pt x="2328" y="4975"/>
                  <a:pt x="2313" y="4927"/>
                </a:cubicBezTo>
                <a:cubicBezTo>
                  <a:pt x="2294" y="4866"/>
                  <a:pt x="2260" y="4849"/>
                  <a:pt x="2229" y="4799"/>
                </a:cubicBezTo>
                <a:cubicBezTo>
                  <a:pt x="2210" y="4770"/>
                  <a:pt x="2226" y="4745"/>
                  <a:pt x="2205" y="4715"/>
                </a:cubicBezTo>
                <a:cubicBezTo>
                  <a:pt x="2168" y="4663"/>
                  <a:pt x="2155" y="4578"/>
                  <a:pt x="2128" y="4522"/>
                </a:cubicBezTo>
                <a:cubicBezTo>
                  <a:pt x="2117" y="4499"/>
                  <a:pt x="2094" y="4496"/>
                  <a:pt x="2083" y="4476"/>
                </a:cubicBezTo>
                <a:cubicBezTo>
                  <a:pt x="2072" y="4457"/>
                  <a:pt x="2082" y="4431"/>
                  <a:pt x="2068" y="4415"/>
                </a:cubicBezTo>
                <a:cubicBezTo>
                  <a:pt x="2053" y="4398"/>
                  <a:pt x="2029" y="4395"/>
                  <a:pt x="2013" y="4380"/>
                </a:cubicBezTo>
                <a:cubicBezTo>
                  <a:pt x="1973" y="4343"/>
                  <a:pt x="1926" y="4305"/>
                  <a:pt x="1890" y="4263"/>
                </a:cubicBezTo>
                <a:cubicBezTo>
                  <a:pt x="1847" y="4213"/>
                  <a:pt x="1797" y="4234"/>
                  <a:pt x="1748" y="4198"/>
                </a:cubicBezTo>
                <a:cubicBezTo>
                  <a:pt x="1667" y="4138"/>
                  <a:pt x="1613" y="4028"/>
                  <a:pt x="1563" y="3943"/>
                </a:cubicBezTo>
                <a:cubicBezTo>
                  <a:pt x="1533" y="3893"/>
                  <a:pt x="1542" y="3865"/>
                  <a:pt x="1539" y="3813"/>
                </a:cubicBezTo>
                <a:cubicBezTo>
                  <a:pt x="1536" y="3757"/>
                  <a:pt x="1496" y="3710"/>
                  <a:pt x="1491" y="3653"/>
                </a:cubicBezTo>
                <a:cubicBezTo>
                  <a:pt x="1481" y="3517"/>
                  <a:pt x="1552" y="3485"/>
                  <a:pt x="1458" y="3338"/>
                </a:cubicBezTo>
                <a:cubicBezTo>
                  <a:pt x="1449" y="3323"/>
                  <a:pt x="1391" y="3248"/>
                  <a:pt x="1456" y="3299"/>
                </a:cubicBezTo>
                <a:cubicBezTo>
                  <a:pt x="1442" y="3261"/>
                  <a:pt x="1409" y="3261"/>
                  <a:pt x="1401" y="3220"/>
                </a:cubicBezTo>
                <a:cubicBezTo>
                  <a:pt x="1393" y="3183"/>
                  <a:pt x="1375" y="3143"/>
                  <a:pt x="1361" y="3108"/>
                </a:cubicBezTo>
                <a:cubicBezTo>
                  <a:pt x="1321" y="3012"/>
                  <a:pt x="1243" y="2946"/>
                  <a:pt x="1170" y="2877"/>
                </a:cubicBezTo>
                <a:cubicBezTo>
                  <a:pt x="1117" y="2826"/>
                  <a:pt x="1064" y="2818"/>
                  <a:pt x="1000" y="2801"/>
                </a:cubicBezTo>
                <a:cubicBezTo>
                  <a:pt x="972" y="2793"/>
                  <a:pt x="959" y="2741"/>
                  <a:pt x="951" y="2718"/>
                </a:cubicBezTo>
                <a:cubicBezTo>
                  <a:pt x="933" y="2670"/>
                  <a:pt x="900" y="2637"/>
                  <a:pt x="869" y="2597"/>
                </a:cubicBezTo>
                <a:cubicBezTo>
                  <a:pt x="974" y="2559"/>
                  <a:pt x="828" y="2388"/>
                  <a:pt x="794" y="2346"/>
                </a:cubicBezTo>
                <a:cubicBezTo>
                  <a:pt x="771" y="2318"/>
                  <a:pt x="707" y="2268"/>
                  <a:pt x="710" y="2231"/>
                </a:cubicBezTo>
                <a:cubicBezTo>
                  <a:pt x="715" y="2168"/>
                  <a:pt x="633" y="2131"/>
                  <a:pt x="606" y="2074"/>
                </a:cubicBezTo>
                <a:cubicBezTo>
                  <a:pt x="571" y="2001"/>
                  <a:pt x="240" y="1457"/>
                  <a:pt x="178" y="1440"/>
                </a:cubicBezTo>
                <a:cubicBezTo>
                  <a:pt x="150" y="1432"/>
                  <a:pt x="39" y="1413"/>
                  <a:pt x="37" y="1465"/>
                </a:cubicBezTo>
                <a:cubicBezTo>
                  <a:pt x="0" y="1431"/>
                  <a:pt x="60" y="1343"/>
                  <a:pt x="70" y="1307"/>
                </a:cubicBezTo>
                <a:cubicBezTo>
                  <a:pt x="90" y="1240"/>
                  <a:pt x="74" y="1098"/>
                  <a:pt x="101" y="987"/>
                </a:cubicBezTo>
                <a:cubicBezTo>
                  <a:pt x="172" y="1009"/>
                  <a:pt x="367" y="1061"/>
                  <a:pt x="438" y="1046"/>
                </a:cubicBezTo>
                <a:cubicBezTo>
                  <a:pt x="579" y="1015"/>
                  <a:pt x="577" y="810"/>
                  <a:pt x="709" y="789"/>
                </a:cubicBezTo>
                <a:cubicBezTo>
                  <a:pt x="759" y="781"/>
                  <a:pt x="880" y="794"/>
                  <a:pt x="875" y="727"/>
                </a:cubicBezTo>
                <a:cubicBezTo>
                  <a:pt x="863" y="575"/>
                  <a:pt x="929" y="620"/>
                  <a:pt x="1022" y="589"/>
                </a:cubicBezTo>
                <a:cubicBezTo>
                  <a:pt x="901" y="474"/>
                  <a:pt x="786" y="353"/>
                  <a:pt x="676" y="228"/>
                </a:cubicBezTo>
                <a:cubicBezTo>
                  <a:pt x="890" y="184"/>
                  <a:pt x="1032" y="135"/>
                  <a:pt x="1285" y="0"/>
                </a:cubicBezTo>
                <a:cubicBezTo>
                  <a:pt x="1392" y="21"/>
                  <a:pt x="1582" y="33"/>
                  <a:pt x="1700" y="87"/>
                </a:cubicBezTo>
                <a:cubicBezTo>
                  <a:pt x="2093" y="269"/>
                  <a:pt x="2418" y="548"/>
                  <a:pt x="2760" y="808"/>
                </a:cubicBezTo>
                <a:cubicBezTo>
                  <a:pt x="2832" y="863"/>
                  <a:pt x="2903" y="918"/>
                  <a:pt x="2970" y="979"/>
                </a:cubicBezTo>
                <a:cubicBezTo>
                  <a:pt x="3047" y="1048"/>
                  <a:pt x="3101" y="1044"/>
                  <a:pt x="3202" y="1054"/>
                </a:cubicBezTo>
                <a:cubicBezTo>
                  <a:pt x="3319" y="1065"/>
                  <a:pt x="3442" y="1082"/>
                  <a:pt x="3559" y="1093"/>
                </a:cubicBezTo>
                <a:cubicBezTo>
                  <a:pt x="3593" y="1091"/>
                  <a:pt x="3602" y="1088"/>
                  <a:pt x="3620" y="1081"/>
                </a:cubicBezTo>
                <a:cubicBezTo>
                  <a:pt x="3732" y="1095"/>
                  <a:pt x="3812" y="1106"/>
                  <a:pt x="3862" y="1112"/>
                </a:cubicBezTo>
                <a:cubicBezTo>
                  <a:pt x="3930" y="1118"/>
                  <a:pt x="3936" y="1197"/>
                  <a:pt x="3957" y="1247"/>
                </a:cubicBezTo>
                <a:cubicBezTo>
                  <a:pt x="3989" y="1321"/>
                  <a:pt x="4098" y="1275"/>
                  <a:pt x="4159" y="1280"/>
                </a:cubicBezTo>
                <a:cubicBezTo>
                  <a:pt x="4223" y="1286"/>
                  <a:pt x="4231" y="1320"/>
                  <a:pt x="4252" y="1372"/>
                </a:cubicBezTo>
                <a:cubicBezTo>
                  <a:pt x="4274" y="1428"/>
                  <a:pt x="4386" y="1500"/>
                  <a:pt x="4369" y="1563"/>
                </a:cubicBezTo>
                <a:cubicBezTo>
                  <a:pt x="4363" y="1553"/>
                  <a:pt x="4356" y="1544"/>
                  <a:pt x="4347" y="1536"/>
                </a:cubicBezTo>
                <a:cubicBezTo>
                  <a:pt x="4328" y="1582"/>
                  <a:pt x="4374" y="1576"/>
                  <a:pt x="4369" y="1616"/>
                </a:cubicBezTo>
                <a:cubicBezTo>
                  <a:pt x="4369" y="1617"/>
                  <a:pt x="4560" y="1635"/>
                  <a:pt x="4487" y="1690"/>
                </a:cubicBezTo>
                <a:cubicBezTo>
                  <a:pt x="4515" y="1699"/>
                  <a:pt x="4574" y="1842"/>
                  <a:pt x="4602" y="1762"/>
                </a:cubicBezTo>
                <a:cubicBezTo>
                  <a:pt x="4583" y="1833"/>
                  <a:pt x="4755" y="1914"/>
                  <a:pt x="4795" y="1957"/>
                </a:cubicBezTo>
                <a:cubicBezTo>
                  <a:pt x="4774" y="1951"/>
                  <a:pt x="4758" y="1941"/>
                  <a:pt x="4748" y="1921"/>
                </a:cubicBezTo>
                <a:cubicBezTo>
                  <a:pt x="4749" y="2000"/>
                  <a:pt x="4796" y="1999"/>
                  <a:pt x="4813" y="2062"/>
                </a:cubicBezTo>
                <a:cubicBezTo>
                  <a:pt x="4823" y="2099"/>
                  <a:pt x="4819" y="2177"/>
                  <a:pt x="4765" y="2129"/>
                </a:cubicBezTo>
                <a:cubicBezTo>
                  <a:pt x="4770" y="2171"/>
                  <a:pt x="4757" y="2179"/>
                  <a:pt x="4795" y="2187"/>
                </a:cubicBezTo>
                <a:cubicBezTo>
                  <a:pt x="4801" y="2188"/>
                  <a:pt x="4851" y="2297"/>
                  <a:pt x="4854" y="2310"/>
                </a:cubicBezTo>
                <a:cubicBezTo>
                  <a:pt x="4843" y="2300"/>
                  <a:pt x="4832" y="2290"/>
                  <a:pt x="4822" y="2280"/>
                </a:cubicBezTo>
                <a:cubicBezTo>
                  <a:pt x="4855" y="2328"/>
                  <a:pt x="4913" y="2355"/>
                  <a:pt x="4939" y="2409"/>
                </a:cubicBezTo>
                <a:cubicBezTo>
                  <a:pt x="4965" y="2462"/>
                  <a:pt x="5025" y="2664"/>
                  <a:pt x="5115" y="2686"/>
                </a:cubicBezTo>
                <a:cubicBezTo>
                  <a:pt x="5138" y="2692"/>
                  <a:pt x="5222" y="2670"/>
                  <a:pt x="5210" y="2716"/>
                </a:cubicBezTo>
                <a:cubicBezTo>
                  <a:pt x="5219" y="2693"/>
                  <a:pt x="5239" y="2684"/>
                  <a:pt x="5260" y="2698"/>
                </a:cubicBezTo>
                <a:cubicBezTo>
                  <a:pt x="5232" y="2732"/>
                  <a:pt x="5207" y="2824"/>
                  <a:pt x="5298" y="2803"/>
                </a:cubicBezTo>
                <a:cubicBezTo>
                  <a:pt x="5315" y="2822"/>
                  <a:pt x="5335" y="2898"/>
                  <a:pt x="5365" y="2934"/>
                </a:cubicBezTo>
                <a:lnTo>
                  <a:pt x="5609" y="3245"/>
                </a:lnTo>
                <a:cubicBezTo>
                  <a:pt x="5655" y="3306"/>
                  <a:pt x="5737" y="3292"/>
                  <a:pt x="5806" y="3301"/>
                </a:cubicBezTo>
                <a:cubicBezTo>
                  <a:pt x="5975" y="3321"/>
                  <a:pt x="6189" y="3343"/>
                  <a:pt x="6352" y="3382"/>
                </a:cubicBezTo>
                <a:cubicBezTo>
                  <a:pt x="6391" y="3391"/>
                  <a:pt x="6438" y="3392"/>
                  <a:pt x="6453" y="3351"/>
                </a:cubicBezTo>
                <a:cubicBezTo>
                  <a:pt x="6496" y="3485"/>
                  <a:pt x="6691" y="3513"/>
                  <a:pt x="6610" y="3737"/>
                </a:cubicBezTo>
                <a:cubicBezTo>
                  <a:pt x="6579" y="3869"/>
                  <a:pt x="6525" y="4301"/>
                  <a:pt x="6458" y="4341"/>
                </a:cubicBezTo>
                <a:cubicBezTo>
                  <a:pt x="6179" y="4493"/>
                  <a:pt x="5871" y="4588"/>
                  <a:pt x="5562" y="4659"/>
                </a:cubicBezTo>
                <a:lnTo>
                  <a:pt x="5561" y="4657"/>
                </a:lnTo>
                <a:cubicBezTo>
                  <a:pt x="5267" y="4715"/>
                  <a:pt x="4972" y="4778"/>
                  <a:pt x="4683" y="4817"/>
                </a:cubicBezTo>
                <a:cubicBezTo>
                  <a:pt x="4442" y="4891"/>
                  <a:pt x="4320" y="5011"/>
                  <a:pt x="4265" y="5142"/>
                </a:cubicBezTo>
                <a:cubicBezTo>
                  <a:pt x="4227" y="5198"/>
                  <a:pt x="4203" y="5321"/>
                  <a:pt x="4141" y="5374"/>
                </a:cubicBezTo>
                <a:cubicBezTo>
                  <a:pt x="4087" y="5423"/>
                  <a:pt x="4016" y="5406"/>
                  <a:pt x="3990" y="5334"/>
                </a:cubicBezTo>
                <a:cubicBezTo>
                  <a:pt x="3920" y="5233"/>
                  <a:pt x="3872" y="5320"/>
                  <a:pt x="3633" y="5276"/>
                </a:cubicBezTo>
                <a:cubicBezTo>
                  <a:pt x="3576" y="5266"/>
                  <a:pt x="3517" y="5228"/>
                  <a:pt x="3461" y="5228"/>
                </a:cubicBezTo>
                <a:cubicBezTo>
                  <a:pt x="3327" y="5228"/>
                  <a:pt x="3150" y="5281"/>
                  <a:pt x="3057" y="5276"/>
                </a:cubicBezTo>
                <a:cubicBezTo>
                  <a:pt x="3014" y="5274"/>
                  <a:pt x="2998" y="5226"/>
                  <a:pt x="2954" y="5220"/>
                </a:cubicBezTo>
                <a:cubicBezTo>
                  <a:pt x="2868" y="5210"/>
                  <a:pt x="2829" y="5327"/>
                  <a:pt x="2843" y="5408"/>
                </a:cubicBezTo>
                <a:cubicBezTo>
                  <a:pt x="2855" y="5478"/>
                  <a:pt x="2918" y="5425"/>
                  <a:pt x="2809" y="5575"/>
                </a:cubicBezTo>
                <a:cubicBezTo>
                  <a:pt x="2799" y="5588"/>
                  <a:pt x="2759" y="5621"/>
                  <a:pt x="2744" y="5627"/>
                </a:cubicBezTo>
                <a:cubicBezTo>
                  <a:pt x="2740" y="5581"/>
                  <a:pt x="2749" y="5497"/>
                  <a:pt x="2695" y="5462"/>
                </a:cubicBezTo>
                <a:close/>
                <a:moveTo>
                  <a:pt x="2548" y="5555"/>
                </a:moveTo>
                <a:cubicBezTo>
                  <a:pt x="2547" y="5522"/>
                  <a:pt x="2533" y="5490"/>
                  <a:pt x="2504" y="5472"/>
                </a:cubicBezTo>
                <a:cubicBezTo>
                  <a:pt x="2503" y="5483"/>
                  <a:pt x="2502" y="5494"/>
                  <a:pt x="2501" y="5504"/>
                </a:cubicBezTo>
                <a:cubicBezTo>
                  <a:pt x="2462" y="5506"/>
                  <a:pt x="2448" y="5465"/>
                  <a:pt x="2415" y="5454"/>
                </a:cubicBezTo>
                <a:cubicBezTo>
                  <a:pt x="2447" y="5508"/>
                  <a:pt x="2530" y="5506"/>
                  <a:pt x="2548" y="5555"/>
                </a:cubicBezTo>
                <a:close/>
                <a:moveTo>
                  <a:pt x="4576" y="1722"/>
                </a:moveTo>
                <a:cubicBezTo>
                  <a:pt x="4591" y="1700"/>
                  <a:pt x="4613" y="1706"/>
                  <a:pt x="4630" y="1722"/>
                </a:cubicBezTo>
                <a:cubicBezTo>
                  <a:pt x="4612" y="1726"/>
                  <a:pt x="4594" y="1726"/>
                  <a:pt x="4576" y="1722"/>
                </a:cubicBezTo>
                <a:close/>
                <a:moveTo>
                  <a:pt x="2464" y="5418"/>
                </a:moveTo>
                <a:cubicBezTo>
                  <a:pt x="2473" y="5431"/>
                  <a:pt x="2473" y="5445"/>
                  <a:pt x="2468" y="5460"/>
                </a:cubicBezTo>
                <a:cubicBezTo>
                  <a:pt x="2457" y="5457"/>
                  <a:pt x="2447" y="5452"/>
                  <a:pt x="2438" y="5445"/>
                </a:cubicBezTo>
                <a:cubicBezTo>
                  <a:pt x="2446" y="5436"/>
                  <a:pt x="2454" y="5427"/>
                  <a:pt x="2462" y="5418"/>
                </a:cubicBezTo>
                <a:cubicBezTo>
                  <a:pt x="2457" y="5411"/>
                  <a:pt x="2452" y="5405"/>
                  <a:pt x="2447" y="5398"/>
                </a:cubicBezTo>
                <a:cubicBezTo>
                  <a:pt x="2469" y="5403"/>
                  <a:pt x="2476" y="5410"/>
                  <a:pt x="2464" y="541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6" name="꙱ Rwanda (Republic of Rwanda) (RW) (H)">
            <a:extLst>
              <a:ext uri="{FF2B5EF4-FFF2-40B4-BE49-F238E27FC236}">
                <a16:creationId xmlns:a16="http://schemas.microsoft.com/office/drawing/2014/main" id="{3AEBD1DB-A815-4A2E-95A0-56DC9DDE19F0}"/>
              </a:ext>
            </a:extLst>
          </p:cNvPr>
          <p:cNvSpPr>
            <a:spLocks/>
          </p:cNvSpPr>
          <p:nvPr/>
        </p:nvSpPr>
        <p:spPr bwMode="auto">
          <a:xfrm>
            <a:off x="5134470" y="2411796"/>
            <a:ext cx="56168" cy="54973"/>
          </a:xfrm>
          <a:custGeom>
            <a:avLst/>
            <a:gdLst>
              <a:gd name="T0" fmla="*/ 328 w 671"/>
              <a:gd name="T1" fmla="*/ 115 h 659"/>
              <a:gd name="T2" fmla="*/ 354 w 671"/>
              <a:gd name="T3" fmla="*/ 154 h 659"/>
              <a:gd name="T4" fmla="*/ 384 w 671"/>
              <a:gd name="T5" fmla="*/ 148 h 659"/>
              <a:gd name="T6" fmla="*/ 533 w 671"/>
              <a:gd name="T7" fmla="*/ 18 h 659"/>
              <a:gd name="T8" fmla="*/ 581 w 671"/>
              <a:gd name="T9" fmla="*/ 191 h 659"/>
              <a:gd name="T10" fmla="*/ 634 w 671"/>
              <a:gd name="T11" fmla="*/ 463 h 659"/>
              <a:gd name="T12" fmla="*/ 585 w 671"/>
              <a:gd name="T13" fmla="*/ 496 h 659"/>
              <a:gd name="T14" fmla="*/ 410 w 671"/>
              <a:gd name="T15" fmla="*/ 489 h 659"/>
              <a:gd name="T16" fmla="*/ 361 w 671"/>
              <a:gd name="T17" fmla="*/ 465 h 659"/>
              <a:gd name="T18" fmla="*/ 184 w 671"/>
              <a:gd name="T19" fmla="*/ 633 h 659"/>
              <a:gd name="T20" fmla="*/ 65 w 671"/>
              <a:gd name="T21" fmla="*/ 622 h 659"/>
              <a:gd name="T22" fmla="*/ 43 w 671"/>
              <a:gd name="T23" fmla="*/ 478 h 659"/>
              <a:gd name="T24" fmla="*/ 114 w 671"/>
              <a:gd name="T25" fmla="*/ 349 h 659"/>
              <a:gd name="T26" fmla="*/ 226 w 671"/>
              <a:gd name="T27" fmla="*/ 159 h 659"/>
              <a:gd name="T28" fmla="*/ 328 w 671"/>
              <a:gd name="T29" fmla="*/ 115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71" h="659">
                <a:moveTo>
                  <a:pt x="328" y="115"/>
                </a:moveTo>
                <a:cubicBezTo>
                  <a:pt x="337" y="120"/>
                  <a:pt x="335" y="135"/>
                  <a:pt x="354" y="154"/>
                </a:cubicBezTo>
                <a:cubicBezTo>
                  <a:pt x="362" y="160"/>
                  <a:pt x="370" y="159"/>
                  <a:pt x="384" y="148"/>
                </a:cubicBezTo>
                <a:cubicBezTo>
                  <a:pt x="423" y="114"/>
                  <a:pt x="484" y="0"/>
                  <a:pt x="533" y="18"/>
                </a:cubicBezTo>
                <a:cubicBezTo>
                  <a:pt x="498" y="61"/>
                  <a:pt x="560" y="145"/>
                  <a:pt x="581" y="191"/>
                </a:cubicBezTo>
                <a:cubicBezTo>
                  <a:pt x="613" y="260"/>
                  <a:pt x="671" y="390"/>
                  <a:pt x="634" y="463"/>
                </a:cubicBezTo>
                <a:cubicBezTo>
                  <a:pt x="622" y="484"/>
                  <a:pt x="603" y="489"/>
                  <a:pt x="585" y="496"/>
                </a:cubicBezTo>
                <a:cubicBezTo>
                  <a:pt x="463" y="454"/>
                  <a:pt x="444" y="487"/>
                  <a:pt x="410" y="489"/>
                </a:cubicBezTo>
                <a:cubicBezTo>
                  <a:pt x="391" y="490"/>
                  <a:pt x="375" y="477"/>
                  <a:pt x="361" y="465"/>
                </a:cubicBezTo>
                <a:cubicBezTo>
                  <a:pt x="349" y="562"/>
                  <a:pt x="348" y="659"/>
                  <a:pt x="184" y="633"/>
                </a:cubicBezTo>
                <a:cubicBezTo>
                  <a:pt x="184" y="633"/>
                  <a:pt x="95" y="489"/>
                  <a:pt x="65" y="622"/>
                </a:cubicBezTo>
                <a:cubicBezTo>
                  <a:pt x="48" y="607"/>
                  <a:pt x="0" y="532"/>
                  <a:pt x="43" y="478"/>
                </a:cubicBezTo>
                <a:cubicBezTo>
                  <a:pt x="70" y="442"/>
                  <a:pt x="114" y="396"/>
                  <a:pt x="114" y="349"/>
                </a:cubicBezTo>
                <a:cubicBezTo>
                  <a:pt x="109" y="262"/>
                  <a:pt x="146" y="227"/>
                  <a:pt x="226" y="159"/>
                </a:cubicBezTo>
                <a:cubicBezTo>
                  <a:pt x="231" y="155"/>
                  <a:pt x="313" y="104"/>
                  <a:pt x="328" y="11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7" name="꙱ Russia (Russian Federation) (RU) (H)">
            <a:extLst>
              <a:ext uri="{FF2B5EF4-FFF2-40B4-BE49-F238E27FC236}">
                <a16:creationId xmlns:a16="http://schemas.microsoft.com/office/drawing/2014/main" id="{3B4CFF70-4927-4885-91C1-7F7FB3BB4333}"/>
              </a:ext>
            </a:extLst>
          </p:cNvPr>
          <p:cNvSpPr>
            <a:spLocks noEditPoints="1"/>
          </p:cNvSpPr>
          <p:nvPr/>
        </p:nvSpPr>
        <p:spPr bwMode="auto">
          <a:xfrm>
            <a:off x="4859607" y="117289"/>
            <a:ext cx="3315085" cy="1054039"/>
          </a:xfrm>
          <a:custGeom>
            <a:avLst/>
            <a:gdLst>
              <a:gd name="T0" fmla="*/ 8000 w 40189"/>
              <a:gd name="T1" fmla="*/ 11232 h 12777"/>
              <a:gd name="T2" fmla="*/ 9363 w 40189"/>
              <a:gd name="T3" fmla="*/ 9291 h 12777"/>
              <a:gd name="T4" fmla="*/ 11084 w 40189"/>
              <a:gd name="T5" fmla="*/ 8468 h 12777"/>
              <a:gd name="T6" fmla="*/ 14243 w 40189"/>
              <a:gd name="T7" fmla="*/ 8426 h 12777"/>
              <a:gd name="T8" fmla="*/ 18823 w 40189"/>
              <a:gd name="T9" fmla="*/ 9983 h 12777"/>
              <a:gd name="T10" fmla="*/ 23774 w 40189"/>
              <a:gd name="T11" fmla="*/ 9560 h 12777"/>
              <a:gd name="T12" fmla="*/ 29038 w 40189"/>
              <a:gd name="T13" fmla="*/ 9180 h 12777"/>
              <a:gd name="T14" fmla="*/ 31900 w 40189"/>
              <a:gd name="T15" fmla="*/ 11855 h 12777"/>
              <a:gd name="T16" fmla="*/ 32642 w 40189"/>
              <a:gd name="T17" fmla="*/ 8838 h 12777"/>
              <a:gd name="T18" fmla="*/ 30959 w 40189"/>
              <a:gd name="T19" fmla="*/ 6776 h 12777"/>
              <a:gd name="T20" fmla="*/ 33851 w 40189"/>
              <a:gd name="T21" fmla="*/ 5928 h 12777"/>
              <a:gd name="T22" fmla="*/ 35622 w 40189"/>
              <a:gd name="T23" fmla="*/ 6066 h 12777"/>
              <a:gd name="T24" fmla="*/ 37326 w 40189"/>
              <a:gd name="T25" fmla="*/ 8489 h 12777"/>
              <a:gd name="T26" fmla="*/ 36644 w 40189"/>
              <a:gd name="T27" fmla="*/ 6236 h 12777"/>
              <a:gd name="T28" fmla="*/ 38967 w 40189"/>
              <a:gd name="T29" fmla="*/ 5525 h 12777"/>
              <a:gd name="T30" fmla="*/ 37679 w 40189"/>
              <a:gd name="T31" fmla="*/ 4303 h 12777"/>
              <a:gd name="T32" fmla="*/ 39790 w 40189"/>
              <a:gd name="T33" fmla="*/ 4332 h 12777"/>
              <a:gd name="T34" fmla="*/ 34408 w 40189"/>
              <a:gd name="T35" fmla="*/ 3206 h 12777"/>
              <a:gd name="T36" fmla="*/ 28315 w 40189"/>
              <a:gd name="T37" fmla="*/ 2591 h 12777"/>
              <a:gd name="T38" fmla="*/ 26017 w 40189"/>
              <a:gd name="T39" fmla="*/ 2853 h 12777"/>
              <a:gd name="T40" fmla="*/ 22621 w 40189"/>
              <a:gd name="T41" fmla="*/ 2167 h 12777"/>
              <a:gd name="T42" fmla="*/ 18178 w 40189"/>
              <a:gd name="T43" fmla="*/ 2375 h 12777"/>
              <a:gd name="T44" fmla="*/ 16732 w 40189"/>
              <a:gd name="T45" fmla="*/ 1182 h 12777"/>
              <a:gd name="T46" fmla="*/ 14247 w 40189"/>
              <a:gd name="T47" fmla="*/ 1585 h 12777"/>
              <a:gd name="T48" fmla="*/ 12493 w 40189"/>
              <a:gd name="T49" fmla="*/ 2624 h 12777"/>
              <a:gd name="T50" fmla="*/ 12805 w 40189"/>
              <a:gd name="T51" fmla="*/ 3593 h 12777"/>
              <a:gd name="T52" fmla="*/ 11221 w 40189"/>
              <a:gd name="T53" fmla="*/ 2712 h 12777"/>
              <a:gd name="T54" fmla="*/ 8802 w 40189"/>
              <a:gd name="T55" fmla="*/ 3676 h 12777"/>
              <a:gd name="T56" fmla="*/ 5752 w 40189"/>
              <a:gd name="T57" fmla="*/ 3701 h 12777"/>
              <a:gd name="T58" fmla="*/ 3387 w 40189"/>
              <a:gd name="T59" fmla="*/ 4864 h 12777"/>
              <a:gd name="T60" fmla="*/ 3071 w 40189"/>
              <a:gd name="T61" fmla="*/ 3418 h 12777"/>
              <a:gd name="T62" fmla="*/ 2678 w 40189"/>
              <a:gd name="T63" fmla="*/ 5363 h 12777"/>
              <a:gd name="T64" fmla="*/ 2969 w 40189"/>
              <a:gd name="T65" fmla="*/ 8097 h 12777"/>
              <a:gd name="T66" fmla="*/ 5611 w 40189"/>
              <a:gd name="T67" fmla="*/ 10171 h 12777"/>
              <a:gd name="T68" fmla="*/ 6694 w 40189"/>
              <a:gd name="T69" fmla="*/ 12065 h 12777"/>
              <a:gd name="T70" fmla="*/ 13633 w 40189"/>
              <a:gd name="T71" fmla="*/ 1902 h 12777"/>
              <a:gd name="T72" fmla="*/ 12576 w 40189"/>
              <a:gd name="T73" fmla="*/ 1608 h 12777"/>
              <a:gd name="T74" fmla="*/ 11516 w 40189"/>
              <a:gd name="T75" fmla="*/ 4188 h 12777"/>
              <a:gd name="T76" fmla="*/ 7846 w 40189"/>
              <a:gd name="T77" fmla="*/ 162 h 12777"/>
              <a:gd name="T78" fmla="*/ 6689 w 40189"/>
              <a:gd name="T79" fmla="*/ 2392 h 12777"/>
              <a:gd name="T80" fmla="*/ 7670 w 40189"/>
              <a:gd name="T81" fmla="*/ 2799 h 12777"/>
              <a:gd name="T82" fmla="*/ 8022 w 40189"/>
              <a:gd name="T83" fmla="*/ 1745 h 12777"/>
              <a:gd name="T84" fmla="*/ 7209 w 40189"/>
              <a:gd name="T85" fmla="*/ 1952 h 12777"/>
              <a:gd name="T86" fmla="*/ 6567 w 40189"/>
              <a:gd name="T87" fmla="*/ 43 h 12777"/>
              <a:gd name="T88" fmla="*/ 6086 w 40189"/>
              <a:gd name="T89" fmla="*/ 308 h 12777"/>
              <a:gd name="T90" fmla="*/ 4907 w 40189"/>
              <a:gd name="T91" fmla="*/ 403 h 12777"/>
              <a:gd name="T92" fmla="*/ 3827 w 40189"/>
              <a:gd name="T93" fmla="*/ 5901 h 12777"/>
              <a:gd name="T94" fmla="*/ 2781 w 40189"/>
              <a:gd name="T95" fmla="*/ 5827 h 12777"/>
              <a:gd name="T96" fmla="*/ 23789 w 40189"/>
              <a:gd name="T97" fmla="*/ 8264 h 12777"/>
              <a:gd name="T98" fmla="*/ 100 w 40189"/>
              <a:gd name="T99" fmla="*/ 8086 h 12777"/>
              <a:gd name="T100" fmla="*/ 7972 w 40189"/>
              <a:gd name="T101" fmla="*/ 3030 h 12777"/>
              <a:gd name="T102" fmla="*/ 16007 w 40189"/>
              <a:gd name="T103" fmla="*/ 649 h 12777"/>
              <a:gd name="T104" fmla="*/ 13998 w 40189"/>
              <a:gd name="T105" fmla="*/ 429 h 12777"/>
              <a:gd name="T106" fmla="*/ 13256 w 40189"/>
              <a:gd name="T107" fmla="*/ 412 h 12777"/>
              <a:gd name="T108" fmla="*/ 14770 w 40189"/>
              <a:gd name="T109" fmla="*/ 1510 h 12777"/>
              <a:gd name="T110" fmla="*/ 10753 w 40189"/>
              <a:gd name="T111" fmla="*/ 557 h 12777"/>
              <a:gd name="T112" fmla="*/ 25589 w 40189"/>
              <a:gd name="T113" fmla="*/ 2184 h 12777"/>
              <a:gd name="T114" fmla="*/ 24761 w 40189"/>
              <a:gd name="T115" fmla="*/ 1525 h 12777"/>
              <a:gd name="T116" fmla="*/ 37150 w 40189"/>
              <a:gd name="T117" fmla="*/ 9974 h 12777"/>
              <a:gd name="T118" fmla="*/ 36292 w 40189"/>
              <a:gd name="T119" fmla="*/ 11325 h 12777"/>
              <a:gd name="T120" fmla="*/ 34846 w 40189"/>
              <a:gd name="T121" fmla="*/ 11046 h 12777"/>
              <a:gd name="T122" fmla="*/ 31173 w 40189"/>
              <a:gd name="T123" fmla="*/ 8187 h 12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189" h="12777">
                <a:moveTo>
                  <a:pt x="3572" y="4719"/>
                </a:moveTo>
                <a:cubicBezTo>
                  <a:pt x="3583" y="4724"/>
                  <a:pt x="3593" y="4724"/>
                  <a:pt x="3604" y="4719"/>
                </a:cubicBezTo>
                <a:cubicBezTo>
                  <a:pt x="3594" y="4666"/>
                  <a:pt x="3561" y="4659"/>
                  <a:pt x="3512" y="4669"/>
                </a:cubicBezTo>
                <a:cubicBezTo>
                  <a:pt x="3530" y="4689"/>
                  <a:pt x="3549" y="4706"/>
                  <a:pt x="3572" y="4719"/>
                </a:cubicBezTo>
                <a:close/>
                <a:moveTo>
                  <a:pt x="32260" y="12133"/>
                </a:moveTo>
                <a:cubicBezTo>
                  <a:pt x="32248" y="12124"/>
                  <a:pt x="32235" y="12117"/>
                  <a:pt x="32221" y="12112"/>
                </a:cubicBezTo>
                <a:cubicBezTo>
                  <a:pt x="32220" y="12145"/>
                  <a:pt x="32233" y="12151"/>
                  <a:pt x="32260" y="12133"/>
                </a:cubicBezTo>
                <a:close/>
                <a:moveTo>
                  <a:pt x="36223" y="6335"/>
                </a:moveTo>
                <a:cubicBezTo>
                  <a:pt x="36234" y="6344"/>
                  <a:pt x="36244" y="6354"/>
                  <a:pt x="36253" y="6364"/>
                </a:cubicBezTo>
                <a:cubicBezTo>
                  <a:pt x="36225" y="6365"/>
                  <a:pt x="36227" y="6356"/>
                  <a:pt x="36223" y="6335"/>
                </a:cubicBezTo>
                <a:close/>
                <a:moveTo>
                  <a:pt x="7071" y="12231"/>
                </a:moveTo>
                <a:cubicBezTo>
                  <a:pt x="7100" y="12260"/>
                  <a:pt x="7059" y="12242"/>
                  <a:pt x="7094" y="12256"/>
                </a:cubicBezTo>
                <a:cubicBezTo>
                  <a:pt x="7187" y="12294"/>
                  <a:pt x="7304" y="12141"/>
                  <a:pt x="7373" y="12259"/>
                </a:cubicBezTo>
                <a:cubicBezTo>
                  <a:pt x="7400" y="12148"/>
                  <a:pt x="7484" y="12265"/>
                  <a:pt x="7536" y="12284"/>
                </a:cubicBezTo>
                <a:cubicBezTo>
                  <a:pt x="7561" y="12292"/>
                  <a:pt x="7613" y="12281"/>
                  <a:pt x="7638" y="12300"/>
                </a:cubicBezTo>
                <a:cubicBezTo>
                  <a:pt x="7684" y="12342"/>
                  <a:pt x="7617" y="12382"/>
                  <a:pt x="7661" y="12416"/>
                </a:cubicBezTo>
                <a:cubicBezTo>
                  <a:pt x="7724" y="12471"/>
                  <a:pt x="7821" y="12468"/>
                  <a:pt x="7868" y="12503"/>
                </a:cubicBezTo>
                <a:cubicBezTo>
                  <a:pt x="7896" y="12498"/>
                  <a:pt x="7986" y="12541"/>
                  <a:pt x="8032" y="12577"/>
                </a:cubicBezTo>
                <a:cubicBezTo>
                  <a:pt x="8072" y="12621"/>
                  <a:pt x="8082" y="12623"/>
                  <a:pt x="8122" y="12643"/>
                </a:cubicBezTo>
                <a:cubicBezTo>
                  <a:pt x="8160" y="12663"/>
                  <a:pt x="8146" y="12708"/>
                  <a:pt x="8197" y="12739"/>
                </a:cubicBezTo>
                <a:cubicBezTo>
                  <a:pt x="8231" y="12754"/>
                  <a:pt x="8309" y="12777"/>
                  <a:pt x="8331" y="12761"/>
                </a:cubicBezTo>
                <a:cubicBezTo>
                  <a:pt x="8353" y="12754"/>
                  <a:pt x="8367" y="12727"/>
                  <a:pt x="8384" y="12690"/>
                </a:cubicBezTo>
                <a:cubicBezTo>
                  <a:pt x="8418" y="12653"/>
                  <a:pt x="8465" y="12622"/>
                  <a:pt x="8490" y="12578"/>
                </a:cubicBezTo>
                <a:cubicBezTo>
                  <a:pt x="8518" y="12531"/>
                  <a:pt x="8478" y="12521"/>
                  <a:pt x="8445" y="12487"/>
                </a:cubicBezTo>
                <a:cubicBezTo>
                  <a:pt x="8406" y="12447"/>
                  <a:pt x="8379" y="12399"/>
                  <a:pt x="8337" y="12362"/>
                </a:cubicBezTo>
                <a:cubicBezTo>
                  <a:pt x="8299" y="12330"/>
                  <a:pt x="8251" y="12301"/>
                  <a:pt x="8224" y="12258"/>
                </a:cubicBezTo>
                <a:cubicBezTo>
                  <a:pt x="8196" y="12213"/>
                  <a:pt x="8182" y="12167"/>
                  <a:pt x="8133" y="12138"/>
                </a:cubicBezTo>
                <a:cubicBezTo>
                  <a:pt x="8098" y="12117"/>
                  <a:pt x="8109" y="12043"/>
                  <a:pt x="8137" y="12021"/>
                </a:cubicBezTo>
                <a:cubicBezTo>
                  <a:pt x="8061" y="12008"/>
                  <a:pt x="8110" y="11862"/>
                  <a:pt x="8133" y="11822"/>
                </a:cubicBezTo>
                <a:cubicBezTo>
                  <a:pt x="8077" y="11787"/>
                  <a:pt x="8083" y="11908"/>
                  <a:pt x="8087" y="11938"/>
                </a:cubicBezTo>
                <a:cubicBezTo>
                  <a:pt x="8033" y="11930"/>
                  <a:pt x="8073" y="11903"/>
                  <a:pt x="8071" y="11868"/>
                </a:cubicBezTo>
                <a:cubicBezTo>
                  <a:pt x="8069" y="11830"/>
                  <a:pt x="8041" y="11797"/>
                  <a:pt x="8021" y="11768"/>
                </a:cubicBezTo>
                <a:cubicBezTo>
                  <a:pt x="7917" y="11621"/>
                  <a:pt x="7797" y="11665"/>
                  <a:pt x="7805" y="11577"/>
                </a:cubicBezTo>
                <a:cubicBezTo>
                  <a:pt x="7808" y="11536"/>
                  <a:pt x="7896" y="11503"/>
                  <a:pt x="7863" y="11460"/>
                </a:cubicBezTo>
                <a:cubicBezTo>
                  <a:pt x="7870" y="11471"/>
                  <a:pt x="7879" y="11480"/>
                  <a:pt x="7888" y="11489"/>
                </a:cubicBezTo>
                <a:cubicBezTo>
                  <a:pt x="7921" y="11376"/>
                  <a:pt x="8019" y="11271"/>
                  <a:pt x="7925" y="11165"/>
                </a:cubicBezTo>
                <a:cubicBezTo>
                  <a:pt x="7963" y="11166"/>
                  <a:pt x="7983" y="11204"/>
                  <a:pt x="8000" y="11232"/>
                </a:cubicBezTo>
                <a:cubicBezTo>
                  <a:pt x="7992" y="11206"/>
                  <a:pt x="7990" y="11175"/>
                  <a:pt x="7967" y="11157"/>
                </a:cubicBezTo>
                <a:cubicBezTo>
                  <a:pt x="8001" y="11167"/>
                  <a:pt x="8031" y="11190"/>
                  <a:pt x="8062" y="11207"/>
                </a:cubicBezTo>
                <a:cubicBezTo>
                  <a:pt x="8050" y="11141"/>
                  <a:pt x="8111" y="11186"/>
                  <a:pt x="8150" y="11165"/>
                </a:cubicBezTo>
                <a:cubicBezTo>
                  <a:pt x="8169" y="11155"/>
                  <a:pt x="8178" y="11133"/>
                  <a:pt x="8204" y="11136"/>
                </a:cubicBezTo>
                <a:cubicBezTo>
                  <a:pt x="8153" y="11072"/>
                  <a:pt x="8286" y="11125"/>
                  <a:pt x="8299" y="11132"/>
                </a:cubicBezTo>
                <a:cubicBezTo>
                  <a:pt x="8303" y="11107"/>
                  <a:pt x="8291" y="11095"/>
                  <a:pt x="8266" y="11094"/>
                </a:cubicBezTo>
                <a:cubicBezTo>
                  <a:pt x="8281" y="11074"/>
                  <a:pt x="8277" y="11054"/>
                  <a:pt x="8249" y="11049"/>
                </a:cubicBezTo>
                <a:cubicBezTo>
                  <a:pt x="8271" y="11038"/>
                  <a:pt x="8292" y="11040"/>
                  <a:pt x="8312" y="11053"/>
                </a:cubicBezTo>
                <a:cubicBezTo>
                  <a:pt x="8310" y="11012"/>
                  <a:pt x="8358" y="11012"/>
                  <a:pt x="8382" y="11028"/>
                </a:cubicBezTo>
                <a:cubicBezTo>
                  <a:pt x="8378" y="11007"/>
                  <a:pt x="8376" y="10987"/>
                  <a:pt x="8374" y="10966"/>
                </a:cubicBezTo>
                <a:cubicBezTo>
                  <a:pt x="8385" y="10971"/>
                  <a:pt x="8396" y="10976"/>
                  <a:pt x="8407" y="10982"/>
                </a:cubicBezTo>
                <a:cubicBezTo>
                  <a:pt x="8405" y="10969"/>
                  <a:pt x="8392" y="10956"/>
                  <a:pt x="8373" y="10943"/>
                </a:cubicBezTo>
                <a:cubicBezTo>
                  <a:pt x="8302" y="10903"/>
                  <a:pt x="8168" y="10865"/>
                  <a:pt x="8174" y="10834"/>
                </a:cubicBezTo>
                <a:cubicBezTo>
                  <a:pt x="8180" y="10783"/>
                  <a:pt x="8393" y="10882"/>
                  <a:pt x="8254" y="10741"/>
                </a:cubicBezTo>
                <a:cubicBezTo>
                  <a:pt x="7862" y="10345"/>
                  <a:pt x="7815" y="10503"/>
                  <a:pt x="7763" y="10475"/>
                </a:cubicBezTo>
                <a:cubicBezTo>
                  <a:pt x="7728" y="10454"/>
                  <a:pt x="7716" y="10407"/>
                  <a:pt x="7692" y="10375"/>
                </a:cubicBezTo>
                <a:lnTo>
                  <a:pt x="7722" y="10355"/>
                </a:lnTo>
                <a:cubicBezTo>
                  <a:pt x="7637" y="10252"/>
                  <a:pt x="7677" y="10302"/>
                  <a:pt x="7630" y="10272"/>
                </a:cubicBezTo>
                <a:cubicBezTo>
                  <a:pt x="7624" y="10272"/>
                  <a:pt x="7460" y="10262"/>
                  <a:pt x="7529" y="10100"/>
                </a:cubicBezTo>
                <a:cubicBezTo>
                  <a:pt x="7562" y="10021"/>
                  <a:pt x="7658" y="10014"/>
                  <a:pt x="7572" y="9938"/>
                </a:cubicBezTo>
                <a:cubicBezTo>
                  <a:pt x="7535" y="9906"/>
                  <a:pt x="7515" y="9893"/>
                  <a:pt x="7514" y="9839"/>
                </a:cubicBezTo>
                <a:cubicBezTo>
                  <a:pt x="7512" y="9749"/>
                  <a:pt x="7540" y="9739"/>
                  <a:pt x="7593" y="9690"/>
                </a:cubicBezTo>
                <a:cubicBezTo>
                  <a:pt x="7630" y="9655"/>
                  <a:pt x="7579" y="9585"/>
                  <a:pt x="7618" y="9548"/>
                </a:cubicBezTo>
                <a:cubicBezTo>
                  <a:pt x="7708" y="9462"/>
                  <a:pt x="7857" y="9725"/>
                  <a:pt x="7929" y="9735"/>
                </a:cubicBezTo>
                <a:cubicBezTo>
                  <a:pt x="7971" y="9741"/>
                  <a:pt x="8093" y="9699"/>
                  <a:pt x="8029" y="9644"/>
                </a:cubicBezTo>
                <a:cubicBezTo>
                  <a:pt x="7981" y="9602"/>
                  <a:pt x="7986" y="9486"/>
                  <a:pt x="7921" y="9465"/>
                </a:cubicBezTo>
                <a:cubicBezTo>
                  <a:pt x="8005" y="9475"/>
                  <a:pt x="8028" y="9454"/>
                  <a:pt x="8100" y="9407"/>
                </a:cubicBezTo>
                <a:cubicBezTo>
                  <a:pt x="8162" y="9366"/>
                  <a:pt x="8056" y="9325"/>
                  <a:pt x="8129" y="9303"/>
                </a:cubicBezTo>
                <a:cubicBezTo>
                  <a:pt x="8257" y="9305"/>
                  <a:pt x="8191" y="9261"/>
                  <a:pt x="8333" y="9241"/>
                </a:cubicBezTo>
                <a:cubicBezTo>
                  <a:pt x="8394" y="9225"/>
                  <a:pt x="8349" y="9094"/>
                  <a:pt x="8441" y="9137"/>
                </a:cubicBezTo>
                <a:cubicBezTo>
                  <a:pt x="8433" y="9117"/>
                  <a:pt x="8428" y="9099"/>
                  <a:pt x="8420" y="9079"/>
                </a:cubicBezTo>
                <a:cubicBezTo>
                  <a:pt x="8445" y="9084"/>
                  <a:pt x="8583" y="9103"/>
                  <a:pt x="8590" y="9129"/>
                </a:cubicBezTo>
                <a:cubicBezTo>
                  <a:pt x="8619" y="9228"/>
                  <a:pt x="8663" y="9120"/>
                  <a:pt x="8698" y="9179"/>
                </a:cubicBezTo>
                <a:cubicBezTo>
                  <a:pt x="8720" y="9152"/>
                  <a:pt x="8705" y="9126"/>
                  <a:pt x="8736" y="9108"/>
                </a:cubicBezTo>
                <a:cubicBezTo>
                  <a:pt x="8780" y="9101"/>
                  <a:pt x="8810" y="9083"/>
                  <a:pt x="8848" y="9070"/>
                </a:cubicBezTo>
                <a:cubicBezTo>
                  <a:pt x="8905" y="9252"/>
                  <a:pt x="9078" y="9118"/>
                  <a:pt x="9193" y="9195"/>
                </a:cubicBezTo>
                <a:cubicBezTo>
                  <a:pt x="9237" y="9233"/>
                  <a:pt x="9206" y="9253"/>
                  <a:pt x="9363" y="9291"/>
                </a:cubicBezTo>
                <a:cubicBezTo>
                  <a:pt x="9419" y="9346"/>
                  <a:pt x="9460" y="9361"/>
                  <a:pt x="9513" y="9395"/>
                </a:cubicBezTo>
                <a:cubicBezTo>
                  <a:pt x="9497" y="9421"/>
                  <a:pt x="9528" y="9528"/>
                  <a:pt x="9554" y="9503"/>
                </a:cubicBezTo>
                <a:cubicBezTo>
                  <a:pt x="9618" y="9443"/>
                  <a:pt x="9508" y="9378"/>
                  <a:pt x="9509" y="9336"/>
                </a:cubicBezTo>
                <a:cubicBezTo>
                  <a:pt x="9558" y="9303"/>
                  <a:pt x="9637" y="9378"/>
                  <a:pt x="9673" y="9404"/>
                </a:cubicBezTo>
                <a:cubicBezTo>
                  <a:pt x="9711" y="9432"/>
                  <a:pt x="9777" y="9431"/>
                  <a:pt x="9816" y="9465"/>
                </a:cubicBezTo>
                <a:cubicBezTo>
                  <a:pt x="9859" y="9504"/>
                  <a:pt x="9899" y="9491"/>
                  <a:pt x="9940" y="9450"/>
                </a:cubicBezTo>
                <a:cubicBezTo>
                  <a:pt x="9958" y="9428"/>
                  <a:pt x="9952" y="9403"/>
                  <a:pt x="9966" y="9395"/>
                </a:cubicBezTo>
                <a:cubicBezTo>
                  <a:pt x="9992" y="9377"/>
                  <a:pt x="10022" y="9362"/>
                  <a:pt x="10020" y="9324"/>
                </a:cubicBezTo>
                <a:lnTo>
                  <a:pt x="10024" y="9324"/>
                </a:lnTo>
                <a:lnTo>
                  <a:pt x="10024" y="9324"/>
                </a:lnTo>
                <a:lnTo>
                  <a:pt x="10086" y="9349"/>
                </a:lnTo>
                <a:cubicBezTo>
                  <a:pt x="10089" y="9305"/>
                  <a:pt x="10213" y="9292"/>
                  <a:pt x="10232" y="9324"/>
                </a:cubicBezTo>
                <a:cubicBezTo>
                  <a:pt x="10244" y="9344"/>
                  <a:pt x="10282" y="9374"/>
                  <a:pt x="10307" y="9383"/>
                </a:cubicBezTo>
                <a:cubicBezTo>
                  <a:pt x="10331" y="9391"/>
                  <a:pt x="10355" y="9360"/>
                  <a:pt x="10386" y="9374"/>
                </a:cubicBezTo>
                <a:cubicBezTo>
                  <a:pt x="10381" y="9225"/>
                  <a:pt x="10407" y="9365"/>
                  <a:pt x="10507" y="9296"/>
                </a:cubicBezTo>
                <a:cubicBezTo>
                  <a:pt x="10560" y="9259"/>
                  <a:pt x="10608" y="9354"/>
                  <a:pt x="10639" y="9395"/>
                </a:cubicBezTo>
                <a:cubicBezTo>
                  <a:pt x="10707" y="9485"/>
                  <a:pt x="10943" y="9429"/>
                  <a:pt x="10907" y="9507"/>
                </a:cubicBezTo>
                <a:cubicBezTo>
                  <a:pt x="10933" y="9505"/>
                  <a:pt x="10985" y="9507"/>
                  <a:pt x="10995" y="9467"/>
                </a:cubicBezTo>
                <a:cubicBezTo>
                  <a:pt x="11000" y="9443"/>
                  <a:pt x="10989" y="9397"/>
                  <a:pt x="11013" y="9386"/>
                </a:cubicBezTo>
                <a:cubicBezTo>
                  <a:pt x="11035" y="9377"/>
                  <a:pt x="11052" y="9394"/>
                  <a:pt x="11067" y="9412"/>
                </a:cubicBezTo>
                <a:cubicBezTo>
                  <a:pt x="11096" y="9455"/>
                  <a:pt x="11145" y="9459"/>
                  <a:pt x="11225" y="9457"/>
                </a:cubicBezTo>
                <a:cubicBezTo>
                  <a:pt x="11269" y="9456"/>
                  <a:pt x="11386" y="9441"/>
                  <a:pt x="11396" y="9386"/>
                </a:cubicBezTo>
                <a:cubicBezTo>
                  <a:pt x="11401" y="9353"/>
                  <a:pt x="11360" y="9256"/>
                  <a:pt x="11416" y="9249"/>
                </a:cubicBezTo>
                <a:cubicBezTo>
                  <a:pt x="11370" y="9231"/>
                  <a:pt x="11345" y="9197"/>
                  <a:pt x="11296" y="9191"/>
                </a:cubicBezTo>
                <a:cubicBezTo>
                  <a:pt x="11256" y="9186"/>
                  <a:pt x="11246" y="9195"/>
                  <a:pt x="11213" y="9166"/>
                </a:cubicBezTo>
                <a:cubicBezTo>
                  <a:pt x="11181" y="9138"/>
                  <a:pt x="11158" y="9129"/>
                  <a:pt x="11113" y="9129"/>
                </a:cubicBezTo>
                <a:cubicBezTo>
                  <a:pt x="11057" y="9128"/>
                  <a:pt x="11059" y="9101"/>
                  <a:pt x="11013" y="9075"/>
                </a:cubicBezTo>
                <a:cubicBezTo>
                  <a:pt x="10983" y="9057"/>
                  <a:pt x="10958" y="9060"/>
                  <a:pt x="10922" y="9046"/>
                </a:cubicBezTo>
                <a:cubicBezTo>
                  <a:pt x="10889" y="9033"/>
                  <a:pt x="10881" y="8996"/>
                  <a:pt x="10922" y="9000"/>
                </a:cubicBezTo>
                <a:cubicBezTo>
                  <a:pt x="11101" y="8886"/>
                  <a:pt x="10996" y="8998"/>
                  <a:pt x="11134" y="8883"/>
                </a:cubicBezTo>
                <a:cubicBezTo>
                  <a:pt x="11116" y="8872"/>
                  <a:pt x="11011" y="8779"/>
                  <a:pt x="11009" y="8763"/>
                </a:cubicBezTo>
                <a:cubicBezTo>
                  <a:pt x="11004" y="8728"/>
                  <a:pt x="11092" y="8707"/>
                  <a:pt x="11055" y="8663"/>
                </a:cubicBezTo>
                <a:cubicBezTo>
                  <a:pt x="11188" y="8647"/>
                  <a:pt x="11112" y="8642"/>
                  <a:pt x="11253" y="8671"/>
                </a:cubicBezTo>
                <a:cubicBezTo>
                  <a:pt x="11309" y="8678"/>
                  <a:pt x="11428" y="8637"/>
                  <a:pt x="11275" y="8601"/>
                </a:cubicBezTo>
                <a:cubicBezTo>
                  <a:pt x="11210" y="8584"/>
                  <a:pt x="11139" y="8578"/>
                  <a:pt x="11076" y="8555"/>
                </a:cubicBezTo>
                <a:cubicBezTo>
                  <a:pt x="10992" y="8525"/>
                  <a:pt x="11148" y="8488"/>
                  <a:pt x="11150" y="8484"/>
                </a:cubicBezTo>
                <a:cubicBezTo>
                  <a:pt x="11132" y="8458"/>
                  <a:pt x="11116" y="8460"/>
                  <a:pt x="11084" y="8468"/>
                </a:cubicBezTo>
                <a:cubicBezTo>
                  <a:pt x="11042" y="8478"/>
                  <a:pt x="11003" y="8454"/>
                  <a:pt x="10968" y="8435"/>
                </a:cubicBezTo>
                <a:cubicBezTo>
                  <a:pt x="11061" y="8427"/>
                  <a:pt x="11000" y="8371"/>
                  <a:pt x="10955" y="8335"/>
                </a:cubicBezTo>
                <a:cubicBezTo>
                  <a:pt x="10975" y="8331"/>
                  <a:pt x="10994" y="8329"/>
                  <a:pt x="11013" y="8335"/>
                </a:cubicBezTo>
                <a:cubicBezTo>
                  <a:pt x="10997" y="8276"/>
                  <a:pt x="11149" y="8318"/>
                  <a:pt x="11171" y="8327"/>
                </a:cubicBezTo>
                <a:cubicBezTo>
                  <a:pt x="11219" y="8345"/>
                  <a:pt x="11226" y="8314"/>
                  <a:pt x="11271" y="8306"/>
                </a:cubicBezTo>
                <a:cubicBezTo>
                  <a:pt x="11320" y="8297"/>
                  <a:pt x="11331" y="8344"/>
                  <a:pt x="11375" y="8347"/>
                </a:cubicBezTo>
                <a:cubicBezTo>
                  <a:pt x="11365" y="8269"/>
                  <a:pt x="11435" y="8285"/>
                  <a:pt x="11500" y="8285"/>
                </a:cubicBezTo>
                <a:cubicBezTo>
                  <a:pt x="11503" y="8275"/>
                  <a:pt x="11508" y="8266"/>
                  <a:pt x="11512" y="8256"/>
                </a:cubicBezTo>
                <a:cubicBezTo>
                  <a:pt x="11591" y="8226"/>
                  <a:pt x="11688" y="8246"/>
                  <a:pt x="11711" y="8239"/>
                </a:cubicBezTo>
                <a:cubicBezTo>
                  <a:pt x="11723" y="8233"/>
                  <a:pt x="11704" y="8203"/>
                  <a:pt x="11757" y="8206"/>
                </a:cubicBezTo>
                <a:cubicBezTo>
                  <a:pt x="11795" y="8208"/>
                  <a:pt x="11824" y="8205"/>
                  <a:pt x="11882" y="8198"/>
                </a:cubicBezTo>
                <a:cubicBezTo>
                  <a:pt x="11918" y="8205"/>
                  <a:pt x="11935" y="8167"/>
                  <a:pt x="11981" y="8201"/>
                </a:cubicBezTo>
                <a:cubicBezTo>
                  <a:pt x="12009" y="8216"/>
                  <a:pt x="12007" y="8193"/>
                  <a:pt x="12007" y="8164"/>
                </a:cubicBezTo>
                <a:cubicBezTo>
                  <a:pt x="12006" y="8066"/>
                  <a:pt x="12283" y="8094"/>
                  <a:pt x="12327" y="8081"/>
                </a:cubicBezTo>
                <a:cubicBezTo>
                  <a:pt x="12467" y="8030"/>
                  <a:pt x="12584" y="8051"/>
                  <a:pt x="12755" y="7957"/>
                </a:cubicBezTo>
                <a:cubicBezTo>
                  <a:pt x="12728" y="7952"/>
                  <a:pt x="12704" y="7952"/>
                  <a:pt x="12730" y="7932"/>
                </a:cubicBezTo>
                <a:cubicBezTo>
                  <a:pt x="12794" y="7880"/>
                  <a:pt x="12826" y="7918"/>
                  <a:pt x="12817" y="7857"/>
                </a:cubicBezTo>
                <a:cubicBezTo>
                  <a:pt x="12840" y="7864"/>
                  <a:pt x="12867" y="7864"/>
                  <a:pt x="12892" y="7861"/>
                </a:cubicBezTo>
                <a:lnTo>
                  <a:pt x="12867" y="7832"/>
                </a:lnTo>
                <a:cubicBezTo>
                  <a:pt x="12899" y="7833"/>
                  <a:pt x="12953" y="7867"/>
                  <a:pt x="12979" y="7849"/>
                </a:cubicBezTo>
                <a:cubicBezTo>
                  <a:pt x="13048" y="7857"/>
                  <a:pt x="13061" y="7855"/>
                  <a:pt x="13123" y="7888"/>
                </a:cubicBezTo>
                <a:cubicBezTo>
                  <a:pt x="13174" y="7914"/>
                  <a:pt x="13257" y="7948"/>
                  <a:pt x="13282" y="7903"/>
                </a:cubicBezTo>
                <a:cubicBezTo>
                  <a:pt x="13319" y="7840"/>
                  <a:pt x="13396" y="7892"/>
                  <a:pt x="13427" y="7922"/>
                </a:cubicBezTo>
                <a:cubicBezTo>
                  <a:pt x="13452" y="7944"/>
                  <a:pt x="13464" y="7977"/>
                  <a:pt x="13477" y="8007"/>
                </a:cubicBezTo>
                <a:cubicBezTo>
                  <a:pt x="13494" y="8048"/>
                  <a:pt x="13543" y="8065"/>
                  <a:pt x="13582" y="8085"/>
                </a:cubicBezTo>
                <a:cubicBezTo>
                  <a:pt x="13541" y="8127"/>
                  <a:pt x="13646" y="8215"/>
                  <a:pt x="13561" y="8223"/>
                </a:cubicBezTo>
                <a:cubicBezTo>
                  <a:pt x="13616" y="8291"/>
                  <a:pt x="13650" y="8238"/>
                  <a:pt x="13711" y="8272"/>
                </a:cubicBezTo>
                <a:cubicBezTo>
                  <a:pt x="13739" y="8289"/>
                  <a:pt x="13764" y="8260"/>
                  <a:pt x="13785" y="8239"/>
                </a:cubicBezTo>
                <a:cubicBezTo>
                  <a:pt x="13804" y="8220"/>
                  <a:pt x="13859" y="8251"/>
                  <a:pt x="13881" y="8248"/>
                </a:cubicBezTo>
                <a:cubicBezTo>
                  <a:pt x="13856" y="8235"/>
                  <a:pt x="13846" y="8212"/>
                  <a:pt x="13852" y="8185"/>
                </a:cubicBezTo>
                <a:cubicBezTo>
                  <a:pt x="13895" y="8204"/>
                  <a:pt x="13930" y="8265"/>
                  <a:pt x="13981" y="8268"/>
                </a:cubicBezTo>
                <a:cubicBezTo>
                  <a:pt x="13943" y="8297"/>
                  <a:pt x="13968" y="8302"/>
                  <a:pt x="13993" y="8347"/>
                </a:cubicBezTo>
                <a:cubicBezTo>
                  <a:pt x="14010" y="8330"/>
                  <a:pt x="14036" y="8322"/>
                  <a:pt x="14060" y="8322"/>
                </a:cubicBezTo>
                <a:cubicBezTo>
                  <a:pt x="14046" y="8302"/>
                  <a:pt x="14022" y="8290"/>
                  <a:pt x="13997" y="8302"/>
                </a:cubicBezTo>
                <a:cubicBezTo>
                  <a:pt x="14041" y="8179"/>
                  <a:pt x="14243" y="8434"/>
                  <a:pt x="14297" y="8289"/>
                </a:cubicBezTo>
                <a:cubicBezTo>
                  <a:pt x="14322" y="8309"/>
                  <a:pt x="14338" y="8331"/>
                  <a:pt x="14338" y="8364"/>
                </a:cubicBezTo>
                <a:cubicBezTo>
                  <a:pt x="14282" y="8356"/>
                  <a:pt x="14243" y="8395"/>
                  <a:pt x="14243" y="8426"/>
                </a:cubicBezTo>
                <a:cubicBezTo>
                  <a:pt x="14243" y="8466"/>
                  <a:pt x="14323" y="8479"/>
                  <a:pt x="14322" y="8505"/>
                </a:cubicBezTo>
                <a:cubicBezTo>
                  <a:pt x="14363" y="8467"/>
                  <a:pt x="14386" y="8435"/>
                  <a:pt x="14446" y="8439"/>
                </a:cubicBezTo>
                <a:cubicBezTo>
                  <a:pt x="14486" y="8472"/>
                  <a:pt x="14493" y="8442"/>
                  <a:pt x="14525" y="8455"/>
                </a:cubicBezTo>
                <a:cubicBezTo>
                  <a:pt x="14544" y="8465"/>
                  <a:pt x="14557" y="8492"/>
                  <a:pt x="14579" y="8493"/>
                </a:cubicBezTo>
                <a:cubicBezTo>
                  <a:pt x="14574" y="8406"/>
                  <a:pt x="14620" y="8399"/>
                  <a:pt x="14683" y="8376"/>
                </a:cubicBezTo>
                <a:cubicBezTo>
                  <a:pt x="14713" y="8366"/>
                  <a:pt x="14801" y="8330"/>
                  <a:pt x="14762" y="8285"/>
                </a:cubicBezTo>
                <a:cubicBezTo>
                  <a:pt x="14917" y="8271"/>
                  <a:pt x="14919" y="8221"/>
                  <a:pt x="14957" y="8202"/>
                </a:cubicBezTo>
                <a:cubicBezTo>
                  <a:pt x="14977" y="8195"/>
                  <a:pt x="14994" y="8202"/>
                  <a:pt x="15016" y="8193"/>
                </a:cubicBezTo>
                <a:cubicBezTo>
                  <a:pt x="15054" y="8179"/>
                  <a:pt x="15065" y="8174"/>
                  <a:pt x="15103" y="8160"/>
                </a:cubicBezTo>
                <a:cubicBezTo>
                  <a:pt x="15094" y="8172"/>
                  <a:pt x="15086" y="8181"/>
                  <a:pt x="15078" y="8193"/>
                </a:cubicBezTo>
                <a:cubicBezTo>
                  <a:pt x="15120" y="8205"/>
                  <a:pt x="15114" y="8275"/>
                  <a:pt x="15058" y="8272"/>
                </a:cubicBezTo>
                <a:cubicBezTo>
                  <a:pt x="15045" y="8272"/>
                  <a:pt x="15031" y="8270"/>
                  <a:pt x="15020" y="8277"/>
                </a:cubicBezTo>
                <a:cubicBezTo>
                  <a:pt x="15147" y="8372"/>
                  <a:pt x="15294" y="8424"/>
                  <a:pt x="15431" y="8501"/>
                </a:cubicBezTo>
                <a:cubicBezTo>
                  <a:pt x="15618" y="8606"/>
                  <a:pt x="16039" y="9006"/>
                  <a:pt x="16200" y="9161"/>
                </a:cubicBezTo>
                <a:cubicBezTo>
                  <a:pt x="16274" y="9234"/>
                  <a:pt x="16378" y="9397"/>
                  <a:pt x="16483" y="9420"/>
                </a:cubicBezTo>
                <a:cubicBezTo>
                  <a:pt x="16430" y="9368"/>
                  <a:pt x="16570" y="9388"/>
                  <a:pt x="16537" y="9312"/>
                </a:cubicBezTo>
                <a:cubicBezTo>
                  <a:pt x="16507" y="9245"/>
                  <a:pt x="16547" y="9262"/>
                  <a:pt x="16566" y="9245"/>
                </a:cubicBezTo>
                <a:lnTo>
                  <a:pt x="16616" y="9243"/>
                </a:lnTo>
                <a:cubicBezTo>
                  <a:pt x="16638" y="9248"/>
                  <a:pt x="16644" y="9265"/>
                  <a:pt x="16674" y="9270"/>
                </a:cubicBezTo>
                <a:cubicBezTo>
                  <a:pt x="16701" y="9274"/>
                  <a:pt x="16703" y="9272"/>
                  <a:pt x="16708" y="9276"/>
                </a:cubicBezTo>
                <a:cubicBezTo>
                  <a:pt x="16750" y="9302"/>
                  <a:pt x="16680" y="9373"/>
                  <a:pt x="16769" y="9353"/>
                </a:cubicBezTo>
                <a:cubicBezTo>
                  <a:pt x="16854" y="9334"/>
                  <a:pt x="16817" y="9477"/>
                  <a:pt x="16965" y="9415"/>
                </a:cubicBezTo>
                <a:cubicBezTo>
                  <a:pt x="17002" y="9400"/>
                  <a:pt x="17051" y="9448"/>
                  <a:pt x="17069" y="9432"/>
                </a:cubicBezTo>
                <a:cubicBezTo>
                  <a:pt x="17111" y="9394"/>
                  <a:pt x="17113" y="9450"/>
                  <a:pt x="17193" y="9378"/>
                </a:cubicBezTo>
                <a:cubicBezTo>
                  <a:pt x="17204" y="9368"/>
                  <a:pt x="17226" y="9368"/>
                  <a:pt x="17239" y="9366"/>
                </a:cubicBezTo>
                <a:cubicBezTo>
                  <a:pt x="17272" y="9359"/>
                  <a:pt x="17243" y="9336"/>
                  <a:pt x="17308" y="9334"/>
                </a:cubicBezTo>
                <a:cubicBezTo>
                  <a:pt x="17449" y="9329"/>
                  <a:pt x="17586" y="9453"/>
                  <a:pt x="17667" y="9561"/>
                </a:cubicBezTo>
                <a:cubicBezTo>
                  <a:pt x="17707" y="9614"/>
                  <a:pt x="17802" y="9609"/>
                  <a:pt x="17863" y="9627"/>
                </a:cubicBezTo>
                <a:cubicBezTo>
                  <a:pt x="17931" y="9648"/>
                  <a:pt x="17938" y="9709"/>
                  <a:pt x="17979" y="9748"/>
                </a:cubicBezTo>
                <a:cubicBezTo>
                  <a:pt x="18001" y="9769"/>
                  <a:pt x="18019" y="9782"/>
                  <a:pt x="18037" y="9806"/>
                </a:cubicBezTo>
                <a:cubicBezTo>
                  <a:pt x="18103" y="9836"/>
                  <a:pt x="18235" y="9813"/>
                  <a:pt x="18274" y="9843"/>
                </a:cubicBezTo>
                <a:cubicBezTo>
                  <a:pt x="18333" y="9883"/>
                  <a:pt x="18350" y="9813"/>
                  <a:pt x="18357" y="9802"/>
                </a:cubicBezTo>
                <a:cubicBezTo>
                  <a:pt x="18369" y="9785"/>
                  <a:pt x="18435" y="9724"/>
                  <a:pt x="18444" y="9781"/>
                </a:cubicBezTo>
                <a:cubicBezTo>
                  <a:pt x="18449" y="9810"/>
                  <a:pt x="18425" y="9844"/>
                  <a:pt x="18478" y="9843"/>
                </a:cubicBezTo>
                <a:cubicBezTo>
                  <a:pt x="18533" y="9846"/>
                  <a:pt x="18546" y="9936"/>
                  <a:pt x="18631" y="9947"/>
                </a:cubicBezTo>
                <a:cubicBezTo>
                  <a:pt x="18661" y="9954"/>
                  <a:pt x="18684" y="9983"/>
                  <a:pt x="18694" y="9997"/>
                </a:cubicBezTo>
                <a:cubicBezTo>
                  <a:pt x="18694" y="9997"/>
                  <a:pt x="18764" y="10014"/>
                  <a:pt x="18823" y="9983"/>
                </a:cubicBezTo>
                <a:cubicBezTo>
                  <a:pt x="18820" y="9979"/>
                  <a:pt x="18817" y="9975"/>
                  <a:pt x="18816" y="9972"/>
                </a:cubicBezTo>
                <a:cubicBezTo>
                  <a:pt x="18887" y="9979"/>
                  <a:pt x="18860" y="9931"/>
                  <a:pt x="18873" y="9891"/>
                </a:cubicBezTo>
                <a:cubicBezTo>
                  <a:pt x="18903" y="9801"/>
                  <a:pt x="19060" y="9907"/>
                  <a:pt x="19050" y="9848"/>
                </a:cubicBezTo>
                <a:cubicBezTo>
                  <a:pt x="19090" y="9849"/>
                  <a:pt x="19119" y="9874"/>
                  <a:pt x="19142" y="9851"/>
                </a:cubicBezTo>
                <a:lnTo>
                  <a:pt x="19125" y="9821"/>
                </a:lnTo>
                <a:cubicBezTo>
                  <a:pt x="19177" y="9813"/>
                  <a:pt x="19202" y="9801"/>
                  <a:pt x="19253" y="9782"/>
                </a:cubicBezTo>
                <a:cubicBezTo>
                  <a:pt x="19229" y="9768"/>
                  <a:pt x="19213" y="9743"/>
                  <a:pt x="19205" y="9717"/>
                </a:cubicBezTo>
                <a:cubicBezTo>
                  <a:pt x="19218" y="9708"/>
                  <a:pt x="19305" y="9699"/>
                  <a:pt x="19296" y="9676"/>
                </a:cubicBezTo>
                <a:cubicBezTo>
                  <a:pt x="19284" y="9645"/>
                  <a:pt x="19325" y="9646"/>
                  <a:pt x="19345" y="9633"/>
                </a:cubicBezTo>
                <a:cubicBezTo>
                  <a:pt x="19374" y="9614"/>
                  <a:pt x="19424" y="9618"/>
                  <a:pt x="19443" y="9603"/>
                </a:cubicBezTo>
                <a:cubicBezTo>
                  <a:pt x="19466" y="9586"/>
                  <a:pt x="19492" y="9548"/>
                  <a:pt x="19538" y="9530"/>
                </a:cubicBezTo>
                <a:cubicBezTo>
                  <a:pt x="19567" y="9518"/>
                  <a:pt x="19597" y="9529"/>
                  <a:pt x="19621" y="9498"/>
                </a:cubicBezTo>
                <a:cubicBezTo>
                  <a:pt x="19640" y="9475"/>
                  <a:pt x="19646" y="9455"/>
                  <a:pt x="19677" y="9451"/>
                </a:cubicBezTo>
                <a:cubicBezTo>
                  <a:pt x="19712" y="9445"/>
                  <a:pt x="19823" y="9453"/>
                  <a:pt x="19793" y="9389"/>
                </a:cubicBezTo>
                <a:cubicBezTo>
                  <a:pt x="19852" y="9388"/>
                  <a:pt x="19877" y="9457"/>
                  <a:pt x="19913" y="9442"/>
                </a:cubicBezTo>
                <a:cubicBezTo>
                  <a:pt x="19923" y="9438"/>
                  <a:pt x="19961" y="9399"/>
                  <a:pt x="19974" y="9413"/>
                </a:cubicBezTo>
                <a:cubicBezTo>
                  <a:pt x="20037" y="9483"/>
                  <a:pt x="19975" y="9485"/>
                  <a:pt x="20247" y="9475"/>
                </a:cubicBezTo>
                <a:cubicBezTo>
                  <a:pt x="20318" y="9472"/>
                  <a:pt x="20375" y="9482"/>
                  <a:pt x="20420" y="9543"/>
                </a:cubicBezTo>
                <a:cubicBezTo>
                  <a:pt x="20504" y="9659"/>
                  <a:pt x="20594" y="9668"/>
                  <a:pt x="20725" y="9697"/>
                </a:cubicBezTo>
                <a:cubicBezTo>
                  <a:pt x="20808" y="9717"/>
                  <a:pt x="20837" y="9663"/>
                  <a:pt x="20968" y="9687"/>
                </a:cubicBezTo>
                <a:cubicBezTo>
                  <a:pt x="21037" y="9699"/>
                  <a:pt x="21124" y="9713"/>
                  <a:pt x="21205" y="9724"/>
                </a:cubicBezTo>
                <a:cubicBezTo>
                  <a:pt x="21260" y="9731"/>
                  <a:pt x="21344" y="9797"/>
                  <a:pt x="21369" y="9752"/>
                </a:cubicBezTo>
                <a:cubicBezTo>
                  <a:pt x="21428" y="9647"/>
                  <a:pt x="21513" y="9757"/>
                  <a:pt x="21502" y="9580"/>
                </a:cubicBezTo>
                <a:cubicBezTo>
                  <a:pt x="21497" y="9505"/>
                  <a:pt x="21431" y="9496"/>
                  <a:pt x="21401" y="9475"/>
                </a:cubicBezTo>
                <a:cubicBezTo>
                  <a:pt x="21355" y="9445"/>
                  <a:pt x="21334" y="9397"/>
                  <a:pt x="21287" y="9364"/>
                </a:cubicBezTo>
                <a:cubicBezTo>
                  <a:pt x="21251" y="9339"/>
                  <a:pt x="21197" y="9158"/>
                  <a:pt x="21286" y="9183"/>
                </a:cubicBezTo>
                <a:cubicBezTo>
                  <a:pt x="21218" y="9037"/>
                  <a:pt x="21394" y="9140"/>
                  <a:pt x="21345" y="8951"/>
                </a:cubicBezTo>
                <a:cubicBezTo>
                  <a:pt x="21450" y="8979"/>
                  <a:pt x="21641" y="9074"/>
                  <a:pt x="21743" y="9085"/>
                </a:cubicBezTo>
                <a:cubicBezTo>
                  <a:pt x="21816" y="9095"/>
                  <a:pt x="21872" y="9108"/>
                  <a:pt x="21946" y="9118"/>
                </a:cubicBezTo>
                <a:cubicBezTo>
                  <a:pt x="22013" y="9127"/>
                  <a:pt x="22113" y="9185"/>
                  <a:pt x="22177" y="9169"/>
                </a:cubicBezTo>
                <a:cubicBezTo>
                  <a:pt x="22301" y="9136"/>
                  <a:pt x="22425" y="9237"/>
                  <a:pt x="22444" y="9318"/>
                </a:cubicBezTo>
                <a:cubicBezTo>
                  <a:pt x="22456" y="9370"/>
                  <a:pt x="22518" y="9404"/>
                  <a:pt x="22548" y="9447"/>
                </a:cubicBezTo>
                <a:cubicBezTo>
                  <a:pt x="22586" y="9499"/>
                  <a:pt x="22672" y="9530"/>
                  <a:pt x="22710" y="9551"/>
                </a:cubicBezTo>
                <a:cubicBezTo>
                  <a:pt x="22754" y="9575"/>
                  <a:pt x="22820" y="9555"/>
                  <a:pt x="22877" y="9605"/>
                </a:cubicBezTo>
                <a:cubicBezTo>
                  <a:pt x="22897" y="9623"/>
                  <a:pt x="22979" y="9635"/>
                  <a:pt x="23022" y="9620"/>
                </a:cubicBezTo>
                <a:cubicBezTo>
                  <a:pt x="23080" y="9600"/>
                  <a:pt x="23086" y="9628"/>
                  <a:pt x="23167" y="9597"/>
                </a:cubicBezTo>
                <a:cubicBezTo>
                  <a:pt x="23464" y="9482"/>
                  <a:pt x="23468" y="9531"/>
                  <a:pt x="23774" y="9560"/>
                </a:cubicBezTo>
                <a:cubicBezTo>
                  <a:pt x="23837" y="9566"/>
                  <a:pt x="23885" y="9614"/>
                  <a:pt x="23937" y="9646"/>
                </a:cubicBezTo>
                <a:cubicBezTo>
                  <a:pt x="24019" y="9697"/>
                  <a:pt x="24085" y="9678"/>
                  <a:pt x="24175" y="9697"/>
                </a:cubicBezTo>
                <a:cubicBezTo>
                  <a:pt x="24221" y="9706"/>
                  <a:pt x="24246" y="9749"/>
                  <a:pt x="24274" y="9781"/>
                </a:cubicBezTo>
                <a:cubicBezTo>
                  <a:pt x="24311" y="9821"/>
                  <a:pt x="24355" y="9838"/>
                  <a:pt x="24401" y="9865"/>
                </a:cubicBezTo>
                <a:cubicBezTo>
                  <a:pt x="24458" y="9898"/>
                  <a:pt x="24522" y="9916"/>
                  <a:pt x="24588" y="9911"/>
                </a:cubicBezTo>
                <a:cubicBezTo>
                  <a:pt x="24683" y="9905"/>
                  <a:pt x="24745" y="9929"/>
                  <a:pt x="24829" y="9947"/>
                </a:cubicBezTo>
                <a:cubicBezTo>
                  <a:pt x="24895" y="9960"/>
                  <a:pt x="24954" y="9957"/>
                  <a:pt x="25022" y="9960"/>
                </a:cubicBezTo>
                <a:cubicBezTo>
                  <a:pt x="25070" y="9962"/>
                  <a:pt x="25136" y="9985"/>
                  <a:pt x="25165" y="9956"/>
                </a:cubicBezTo>
                <a:cubicBezTo>
                  <a:pt x="25212" y="9908"/>
                  <a:pt x="25246" y="9896"/>
                  <a:pt x="25338" y="9889"/>
                </a:cubicBezTo>
                <a:cubicBezTo>
                  <a:pt x="25399" y="9883"/>
                  <a:pt x="25481" y="9844"/>
                  <a:pt x="25558" y="9851"/>
                </a:cubicBezTo>
                <a:cubicBezTo>
                  <a:pt x="25619" y="9859"/>
                  <a:pt x="25655" y="9846"/>
                  <a:pt x="25671" y="9786"/>
                </a:cubicBezTo>
                <a:cubicBezTo>
                  <a:pt x="25701" y="9668"/>
                  <a:pt x="25933" y="9517"/>
                  <a:pt x="26117" y="9637"/>
                </a:cubicBezTo>
                <a:cubicBezTo>
                  <a:pt x="26254" y="9721"/>
                  <a:pt x="26319" y="9751"/>
                  <a:pt x="26424" y="9695"/>
                </a:cubicBezTo>
                <a:cubicBezTo>
                  <a:pt x="26490" y="9656"/>
                  <a:pt x="26635" y="9717"/>
                  <a:pt x="26637" y="9748"/>
                </a:cubicBezTo>
                <a:cubicBezTo>
                  <a:pt x="26734" y="9793"/>
                  <a:pt x="26841" y="9792"/>
                  <a:pt x="26934" y="9833"/>
                </a:cubicBezTo>
                <a:cubicBezTo>
                  <a:pt x="27041" y="9881"/>
                  <a:pt x="27049" y="9786"/>
                  <a:pt x="27115" y="9726"/>
                </a:cubicBezTo>
                <a:cubicBezTo>
                  <a:pt x="27160" y="9684"/>
                  <a:pt x="27276" y="9693"/>
                  <a:pt x="27288" y="9644"/>
                </a:cubicBezTo>
                <a:cubicBezTo>
                  <a:pt x="27298" y="9599"/>
                  <a:pt x="27200" y="9585"/>
                  <a:pt x="27193" y="9557"/>
                </a:cubicBezTo>
                <a:cubicBezTo>
                  <a:pt x="27172" y="9504"/>
                  <a:pt x="27206" y="9444"/>
                  <a:pt x="27193" y="9412"/>
                </a:cubicBezTo>
                <a:cubicBezTo>
                  <a:pt x="27186" y="9395"/>
                  <a:pt x="27176" y="9380"/>
                  <a:pt x="27185" y="9360"/>
                </a:cubicBezTo>
                <a:cubicBezTo>
                  <a:pt x="27205" y="9311"/>
                  <a:pt x="27180" y="9304"/>
                  <a:pt x="27180" y="9256"/>
                </a:cubicBezTo>
                <a:cubicBezTo>
                  <a:pt x="27180" y="9175"/>
                  <a:pt x="27141" y="9107"/>
                  <a:pt x="27218" y="9050"/>
                </a:cubicBezTo>
                <a:cubicBezTo>
                  <a:pt x="27303" y="8986"/>
                  <a:pt x="27186" y="8917"/>
                  <a:pt x="27155" y="8860"/>
                </a:cubicBezTo>
                <a:cubicBezTo>
                  <a:pt x="27125" y="8807"/>
                  <a:pt x="27058" y="8771"/>
                  <a:pt x="27003" y="8793"/>
                </a:cubicBezTo>
                <a:cubicBezTo>
                  <a:pt x="26951" y="8814"/>
                  <a:pt x="26925" y="8773"/>
                  <a:pt x="26894" y="8738"/>
                </a:cubicBezTo>
                <a:cubicBezTo>
                  <a:pt x="26985" y="8707"/>
                  <a:pt x="26951" y="8577"/>
                  <a:pt x="27053" y="8557"/>
                </a:cubicBezTo>
                <a:cubicBezTo>
                  <a:pt x="27171" y="8534"/>
                  <a:pt x="27285" y="8489"/>
                  <a:pt x="27407" y="8496"/>
                </a:cubicBezTo>
                <a:cubicBezTo>
                  <a:pt x="27528" y="8502"/>
                  <a:pt x="27629" y="8442"/>
                  <a:pt x="27747" y="8491"/>
                </a:cubicBezTo>
                <a:cubicBezTo>
                  <a:pt x="27790" y="8508"/>
                  <a:pt x="27875" y="8519"/>
                  <a:pt x="27916" y="8551"/>
                </a:cubicBezTo>
                <a:cubicBezTo>
                  <a:pt x="27973" y="8595"/>
                  <a:pt x="28064" y="8600"/>
                  <a:pt x="28118" y="8627"/>
                </a:cubicBezTo>
                <a:cubicBezTo>
                  <a:pt x="28103" y="8542"/>
                  <a:pt x="28376" y="8630"/>
                  <a:pt x="28364" y="8665"/>
                </a:cubicBezTo>
                <a:cubicBezTo>
                  <a:pt x="28351" y="8694"/>
                  <a:pt x="28482" y="8727"/>
                  <a:pt x="28508" y="8742"/>
                </a:cubicBezTo>
                <a:cubicBezTo>
                  <a:pt x="28532" y="8756"/>
                  <a:pt x="28516" y="8772"/>
                  <a:pt x="28537" y="8784"/>
                </a:cubicBezTo>
                <a:cubicBezTo>
                  <a:pt x="28576" y="8807"/>
                  <a:pt x="28605" y="8827"/>
                  <a:pt x="28641" y="8852"/>
                </a:cubicBezTo>
                <a:cubicBezTo>
                  <a:pt x="28701" y="8893"/>
                  <a:pt x="28779" y="8927"/>
                  <a:pt x="28807" y="8978"/>
                </a:cubicBezTo>
                <a:cubicBezTo>
                  <a:pt x="28832" y="9024"/>
                  <a:pt x="28874" y="9063"/>
                  <a:pt x="28916" y="9091"/>
                </a:cubicBezTo>
                <a:cubicBezTo>
                  <a:pt x="28958" y="9118"/>
                  <a:pt x="28978" y="9160"/>
                  <a:pt x="29038" y="9180"/>
                </a:cubicBezTo>
                <a:cubicBezTo>
                  <a:pt x="29098" y="9201"/>
                  <a:pt x="29127" y="9278"/>
                  <a:pt x="29175" y="9314"/>
                </a:cubicBezTo>
                <a:cubicBezTo>
                  <a:pt x="29229" y="9354"/>
                  <a:pt x="29287" y="9392"/>
                  <a:pt x="29339" y="9435"/>
                </a:cubicBezTo>
                <a:cubicBezTo>
                  <a:pt x="29401" y="9485"/>
                  <a:pt x="29384" y="9539"/>
                  <a:pt x="29478" y="9589"/>
                </a:cubicBezTo>
                <a:cubicBezTo>
                  <a:pt x="29502" y="9601"/>
                  <a:pt x="29523" y="9608"/>
                  <a:pt x="29538" y="9643"/>
                </a:cubicBezTo>
                <a:cubicBezTo>
                  <a:pt x="29559" y="9727"/>
                  <a:pt x="29715" y="9857"/>
                  <a:pt x="29851" y="9832"/>
                </a:cubicBezTo>
                <a:cubicBezTo>
                  <a:pt x="29916" y="9820"/>
                  <a:pt x="29967" y="9820"/>
                  <a:pt x="30024" y="9852"/>
                </a:cubicBezTo>
                <a:cubicBezTo>
                  <a:pt x="30082" y="9880"/>
                  <a:pt x="30145" y="9890"/>
                  <a:pt x="30204" y="9913"/>
                </a:cubicBezTo>
                <a:cubicBezTo>
                  <a:pt x="30154" y="9824"/>
                  <a:pt x="30288" y="9941"/>
                  <a:pt x="30309" y="9942"/>
                </a:cubicBezTo>
                <a:cubicBezTo>
                  <a:pt x="30372" y="9945"/>
                  <a:pt x="30422" y="10034"/>
                  <a:pt x="30503" y="10059"/>
                </a:cubicBezTo>
                <a:cubicBezTo>
                  <a:pt x="30559" y="10074"/>
                  <a:pt x="30611" y="10056"/>
                  <a:pt x="30667" y="10078"/>
                </a:cubicBezTo>
                <a:cubicBezTo>
                  <a:pt x="30688" y="10087"/>
                  <a:pt x="30678" y="10137"/>
                  <a:pt x="30693" y="10156"/>
                </a:cubicBezTo>
                <a:cubicBezTo>
                  <a:pt x="30711" y="10177"/>
                  <a:pt x="30747" y="10192"/>
                  <a:pt x="30770" y="10206"/>
                </a:cubicBezTo>
                <a:cubicBezTo>
                  <a:pt x="30839" y="10245"/>
                  <a:pt x="30826" y="10289"/>
                  <a:pt x="30852" y="10349"/>
                </a:cubicBezTo>
                <a:cubicBezTo>
                  <a:pt x="30872" y="10393"/>
                  <a:pt x="31043" y="10495"/>
                  <a:pt x="31066" y="10491"/>
                </a:cubicBezTo>
                <a:cubicBezTo>
                  <a:pt x="31091" y="10487"/>
                  <a:pt x="31123" y="10465"/>
                  <a:pt x="31157" y="10476"/>
                </a:cubicBezTo>
                <a:cubicBezTo>
                  <a:pt x="31188" y="10483"/>
                  <a:pt x="31217" y="10498"/>
                  <a:pt x="31250" y="10494"/>
                </a:cubicBezTo>
                <a:cubicBezTo>
                  <a:pt x="31296" y="10489"/>
                  <a:pt x="31451" y="10496"/>
                  <a:pt x="31445" y="10441"/>
                </a:cubicBezTo>
                <a:cubicBezTo>
                  <a:pt x="31427" y="10372"/>
                  <a:pt x="31523" y="10335"/>
                  <a:pt x="31577" y="10341"/>
                </a:cubicBezTo>
                <a:cubicBezTo>
                  <a:pt x="31599" y="10343"/>
                  <a:pt x="31633" y="10372"/>
                  <a:pt x="31638" y="10337"/>
                </a:cubicBezTo>
                <a:cubicBezTo>
                  <a:pt x="31644" y="10294"/>
                  <a:pt x="31665" y="10303"/>
                  <a:pt x="31697" y="10288"/>
                </a:cubicBezTo>
                <a:cubicBezTo>
                  <a:pt x="31734" y="10270"/>
                  <a:pt x="31782" y="10241"/>
                  <a:pt x="31816" y="10248"/>
                </a:cubicBezTo>
                <a:cubicBezTo>
                  <a:pt x="31840" y="10253"/>
                  <a:pt x="31914" y="10272"/>
                  <a:pt x="31930" y="10289"/>
                </a:cubicBezTo>
                <a:cubicBezTo>
                  <a:pt x="31918" y="10415"/>
                  <a:pt x="32077" y="10435"/>
                  <a:pt x="32063" y="10527"/>
                </a:cubicBezTo>
                <a:cubicBezTo>
                  <a:pt x="32058" y="10566"/>
                  <a:pt x="32029" y="10575"/>
                  <a:pt x="32005" y="10597"/>
                </a:cubicBezTo>
                <a:cubicBezTo>
                  <a:pt x="31965" y="10638"/>
                  <a:pt x="32032" y="10647"/>
                  <a:pt x="32038" y="10711"/>
                </a:cubicBezTo>
                <a:cubicBezTo>
                  <a:pt x="32045" y="10796"/>
                  <a:pt x="32052" y="10767"/>
                  <a:pt x="32078" y="10834"/>
                </a:cubicBezTo>
                <a:cubicBezTo>
                  <a:pt x="32087" y="10856"/>
                  <a:pt x="32080" y="10868"/>
                  <a:pt x="32087" y="10887"/>
                </a:cubicBezTo>
                <a:cubicBezTo>
                  <a:pt x="32103" y="10938"/>
                  <a:pt x="32180" y="11004"/>
                  <a:pt x="32106" y="11028"/>
                </a:cubicBezTo>
                <a:cubicBezTo>
                  <a:pt x="32158" y="11067"/>
                  <a:pt x="32114" y="11083"/>
                  <a:pt x="32116" y="11128"/>
                </a:cubicBezTo>
                <a:cubicBezTo>
                  <a:pt x="32118" y="11161"/>
                  <a:pt x="32162" y="11186"/>
                  <a:pt x="32150" y="11220"/>
                </a:cubicBezTo>
                <a:cubicBezTo>
                  <a:pt x="32137" y="11257"/>
                  <a:pt x="32076" y="11230"/>
                  <a:pt x="32118" y="11319"/>
                </a:cubicBezTo>
                <a:cubicBezTo>
                  <a:pt x="32151" y="11389"/>
                  <a:pt x="32193" y="11424"/>
                  <a:pt x="32084" y="11408"/>
                </a:cubicBezTo>
                <a:cubicBezTo>
                  <a:pt x="31890" y="11380"/>
                  <a:pt x="31773" y="11310"/>
                  <a:pt x="31764" y="11328"/>
                </a:cubicBezTo>
                <a:cubicBezTo>
                  <a:pt x="31748" y="11358"/>
                  <a:pt x="31751" y="11414"/>
                  <a:pt x="31718" y="11433"/>
                </a:cubicBezTo>
                <a:cubicBezTo>
                  <a:pt x="31693" y="11448"/>
                  <a:pt x="31649" y="11454"/>
                  <a:pt x="31631" y="11475"/>
                </a:cubicBezTo>
                <a:cubicBezTo>
                  <a:pt x="31615" y="11494"/>
                  <a:pt x="31684" y="11541"/>
                  <a:pt x="31694" y="11551"/>
                </a:cubicBezTo>
                <a:cubicBezTo>
                  <a:pt x="31780" y="11640"/>
                  <a:pt x="31844" y="11745"/>
                  <a:pt x="31900" y="11855"/>
                </a:cubicBezTo>
                <a:cubicBezTo>
                  <a:pt x="31946" y="11948"/>
                  <a:pt x="32040" y="12007"/>
                  <a:pt x="32031" y="12117"/>
                </a:cubicBezTo>
                <a:cubicBezTo>
                  <a:pt x="32028" y="12164"/>
                  <a:pt x="32054" y="12193"/>
                  <a:pt x="31999" y="12185"/>
                </a:cubicBezTo>
                <a:cubicBezTo>
                  <a:pt x="31950" y="12177"/>
                  <a:pt x="31909" y="12187"/>
                  <a:pt x="31883" y="12234"/>
                </a:cubicBezTo>
                <a:cubicBezTo>
                  <a:pt x="31965" y="12255"/>
                  <a:pt x="31989" y="12309"/>
                  <a:pt x="32044" y="12374"/>
                </a:cubicBezTo>
                <a:cubicBezTo>
                  <a:pt x="32045" y="12376"/>
                  <a:pt x="32047" y="12378"/>
                  <a:pt x="32048" y="12380"/>
                </a:cubicBezTo>
                <a:cubicBezTo>
                  <a:pt x="32055" y="12316"/>
                  <a:pt x="32033" y="12287"/>
                  <a:pt x="31977" y="12258"/>
                </a:cubicBezTo>
                <a:cubicBezTo>
                  <a:pt x="32010" y="12223"/>
                  <a:pt x="32095" y="12258"/>
                  <a:pt x="32131" y="12275"/>
                </a:cubicBezTo>
                <a:cubicBezTo>
                  <a:pt x="32138" y="12243"/>
                  <a:pt x="32146" y="12169"/>
                  <a:pt x="32118" y="12154"/>
                </a:cubicBezTo>
                <a:cubicBezTo>
                  <a:pt x="32198" y="12168"/>
                  <a:pt x="32110" y="12015"/>
                  <a:pt x="32189" y="12021"/>
                </a:cubicBezTo>
                <a:cubicBezTo>
                  <a:pt x="32248" y="12026"/>
                  <a:pt x="32193" y="12109"/>
                  <a:pt x="32251" y="12109"/>
                </a:cubicBezTo>
                <a:cubicBezTo>
                  <a:pt x="32275" y="12108"/>
                  <a:pt x="32305" y="12041"/>
                  <a:pt x="32301" y="12021"/>
                </a:cubicBezTo>
                <a:cubicBezTo>
                  <a:pt x="32315" y="12038"/>
                  <a:pt x="32382" y="12172"/>
                  <a:pt x="32397" y="12163"/>
                </a:cubicBezTo>
                <a:cubicBezTo>
                  <a:pt x="32426" y="12144"/>
                  <a:pt x="32476" y="12185"/>
                  <a:pt x="32513" y="12183"/>
                </a:cubicBezTo>
                <a:cubicBezTo>
                  <a:pt x="32523" y="12183"/>
                  <a:pt x="32620" y="12209"/>
                  <a:pt x="32625" y="12217"/>
                </a:cubicBezTo>
                <a:cubicBezTo>
                  <a:pt x="32654" y="12258"/>
                  <a:pt x="32685" y="12235"/>
                  <a:pt x="32721" y="12217"/>
                </a:cubicBezTo>
                <a:cubicBezTo>
                  <a:pt x="32837" y="12158"/>
                  <a:pt x="32926" y="12099"/>
                  <a:pt x="33020" y="12005"/>
                </a:cubicBezTo>
                <a:cubicBezTo>
                  <a:pt x="33053" y="11971"/>
                  <a:pt x="33138" y="11831"/>
                  <a:pt x="33078" y="11801"/>
                </a:cubicBezTo>
                <a:cubicBezTo>
                  <a:pt x="33116" y="11778"/>
                  <a:pt x="33097" y="11716"/>
                  <a:pt x="33103" y="11680"/>
                </a:cubicBezTo>
                <a:cubicBezTo>
                  <a:pt x="33112" y="11635"/>
                  <a:pt x="33109" y="11639"/>
                  <a:pt x="33145" y="11610"/>
                </a:cubicBezTo>
                <a:cubicBezTo>
                  <a:pt x="33174" y="11586"/>
                  <a:pt x="33116" y="11515"/>
                  <a:pt x="33165" y="11510"/>
                </a:cubicBezTo>
                <a:cubicBezTo>
                  <a:pt x="33187" y="11508"/>
                  <a:pt x="33183" y="11368"/>
                  <a:pt x="33215" y="11319"/>
                </a:cubicBezTo>
                <a:cubicBezTo>
                  <a:pt x="33272" y="11233"/>
                  <a:pt x="33340" y="11061"/>
                  <a:pt x="33311" y="10957"/>
                </a:cubicBezTo>
                <a:cubicBezTo>
                  <a:pt x="33301" y="10922"/>
                  <a:pt x="33316" y="10913"/>
                  <a:pt x="33315" y="10883"/>
                </a:cubicBezTo>
                <a:cubicBezTo>
                  <a:pt x="33313" y="10874"/>
                  <a:pt x="33249" y="10743"/>
                  <a:pt x="33290" y="10675"/>
                </a:cubicBezTo>
                <a:cubicBezTo>
                  <a:pt x="33345" y="10584"/>
                  <a:pt x="33265" y="10486"/>
                  <a:pt x="33311" y="10392"/>
                </a:cubicBezTo>
                <a:cubicBezTo>
                  <a:pt x="33350" y="10312"/>
                  <a:pt x="33420" y="10245"/>
                  <a:pt x="33361" y="10159"/>
                </a:cubicBezTo>
                <a:cubicBezTo>
                  <a:pt x="33338" y="10126"/>
                  <a:pt x="33326" y="10013"/>
                  <a:pt x="33278" y="10031"/>
                </a:cubicBezTo>
                <a:cubicBezTo>
                  <a:pt x="33308" y="10019"/>
                  <a:pt x="33269" y="9946"/>
                  <a:pt x="33240" y="9939"/>
                </a:cubicBezTo>
                <a:cubicBezTo>
                  <a:pt x="33254" y="9902"/>
                  <a:pt x="33239" y="9858"/>
                  <a:pt x="33219" y="9827"/>
                </a:cubicBezTo>
                <a:cubicBezTo>
                  <a:pt x="33179" y="9761"/>
                  <a:pt x="33096" y="9744"/>
                  <a:pt x="33140" y="9656"/>
                </a:cubicBezTo>
                <a:cubicBezTo>
                  <a:pt x="33073" y="9679"/>
                  <a:pt x="32970" y="9514"/>
                  <a:pt x="32941" y="9469"/>
                </a:cubicBezTo>
                <a:cubicBezTo>
                  <a:pt x="32914" y="9427"/>
                  <a:pt x="32926" y="9366"/>
                  <a:pt x="32895" y="9328"/>
                </a:cubicBezTo>
                <a:cubicBezTo>
                  <a:pt x="32873" y="9300"/>
                  <a:pt x="32803" y="9246"/>
                  <a:pt x="32858" y="9212"/>
                </a:cubicBezTo>
                <a:cubicBezTo>
                  <a:pt x="32825" y="9205"/>
                  <a:pt x="32800" y="9144"/>
                  <a:pt x="32829" y="9120"/>
                </a:cubicBezTo>
                <a:cubicBezTo>
                  <a:pt x="32861" y="9095"/>
                  <a:pt x="32818" y="9047"/>
                  <a:pt x="32858" y="9021"/>
                </a:cubicBezTo>
                <a:cubicBezTo>
                  <a:pt x="32783" y="9001"/>
                  <a:pt x="32840" y="8932"/>
                  <a:pt x="32771" y="8917"/>
                </a:cubicBezTo>
                <a:cubicBezTo>
                  <a:pt x="32731" y="8908"/>
                  <a:pt x="32646" y="8888"/>
                  <a:pt x="32642" y="8838"/>
                </a:cubicBezTo>
                <a:cubicBezTo>
                  <a:pt x="32631" y="8700"/>
                  <a:pt x="32436" y="8684"/>
                  <a:pt x="32343" y="8617"/>
                </a:cubicBezTo>
                <a:cubicBezTo>
                  <a:pt x="32394" y="8608"/>
                  <a:pt x="32451" y="8644"/>
                  <a:pt x="32496" y="8663"/>
                </a:cubicBezTo>
                <a:cubicBezTo>
                  <a:pt x="32489" y="8585"/>
                  <a:pt x="32515" y="8673"/>
                  <a:pt x="32525" y="8634"/>
                </a:cubicBezTo>
                <a:cubicBezTo>
                  <a:pt x="32544" y="8561"/>
                  <a:pt x="32363" y="8536"/>
                  <a:pt x="32334" y="8522"/>
                </a:cubicBezTo>
                <a:cubicBezTo>
                  <a:pt x="32279" y="8496"/>
                  <a:pt x="32236" y="8459"/>
                  <a:pt x="32176" y="8439"/>
                </a:cubicBezTo>
                <a:cubicBezTo>
                  <a:pt x="32128" y="8422"/>
                  <a:pt x="32078" y="8405"/>
                  <a:pt x="32035" y="8376"/>
                </a:cubicBezTo>
                <a:cubicBezTo>
                  <a:pt x="31961" y="8328"/>
                  <a:pt x="31851" y="8212"/>
                  <a:pt x="31752" y="8223"/>
                </a:cubicBezTo>
                <a:cubicBezTo>
                  <a:pt x="31697" y="8228"/>
                  <a:pt x="31666" y="8260"/>
                  <a:pt x="31607" y="8243"/>
                </a:cubicBezTo>
                <a:cubicBezTo>
                  <a:pt x="31565" y="8231"/>
                  <a:pt x="31510" y="8207"/>
                  <a:pt x="31466" y="8218"/>
                </a:cubicBezTo>
                <a:cubicBezTo>
                  <a:pt x="31512" y="8226"/>
                  <a:pt x="31506" y="8265"/>
                  <a:pt x="31532" y="8293"/>
                </a:cubicBezTo>
                <a:cubicBezTo>
                  <a:pt x="31560" y="8323"/>
                  <a:pt x="31570" y="8321"/>
                  <a:pt x="31590" y="8360"/>
                </a:cubicBezTo>
                <a:cubicBezTo>
                  <a:pt x="31628" y="8432"/>
                  <a:pt x="31660" y="8469"/>
                  <a:pt x="31569" y="8489"/>
                </a:cubicBezTo>
                <a:cubicBezTo>
                  <a:pt x="31576" y="8455"/>
                  <a:pt x="31591" y="8343"/>
                  <a:pt x="31540" y="8335"/>
                </a:cubicBezTo>
                <a:cubicBezTo>
                  <a:pt x="31490" y="8327"/>
                  <a:pt x="31536" y="8412"/>
                  <a:pt x="31491" y="8443"/>
                </a:cubicBezTo>
                <a:cubicBezTo>
                  <a:pt x="31447" y="8473"/>
                  <a:pt x="31348" y="8501"/>
                  <a:pt x="31299" y="8476"/>
                </a:cubicBezTo>
                <a:cubicBezTo>
                  <a:pt x="31286" y="8469"/>
                  <a:pt x="31331" y="8353"/>
                  <a:pt x="31349" y="8339"/>
                </a:cubicBezTo>
                <a:cubicBezTo>
                  <a:pt x="31290" y="8324"/>
                  <a:pt x="31206" y="8332"/>
                  <a:pt x="31162" y="8281"/>
                </a:cubicBezTo>
                <a:cubicBezTo>
                  <a:pt x="31204" y="8284"/>
                  <a:pt x="31214" y="8241"/>
                  <a:pt x="31220" y="8210"/>
                </a:cubicBezTo>
                <a:cubicBezTo>
                  <a:pt x="31183" y="8221"/>
                  <a:pt x="31085" y="8207"/>
                  <a:pt x="31112" y="8277"/>
                </a:cubicBezTo>
                <a:cubicBezTo>
                  <a:pt x="31126" y="8311"/>
                  <a:pt x="31159" y="8289"/>
                  <a:pt x="31179" y="8310"/>
                </a:cubicBezTo>
                <a:cubicBezTo>
                  <a:pt x="31193" y="8325"/>
                  <a:pt x="31195" y="8353"/>
                  <a:pt x="31200" y="8372"/>
                </a:cubicBezTo>
                <a:cubicBezTo>
                  <a:pt x="31147" y="8382"/>
                  <a:pt x="31072" y="8420"/>
                  <a:pt x="31050" y="8343"/>
                </a:cubicBezTo>
                <a:cubicBezTo>
                  <a:pt x="31015" y="8222"/>
                  <a:pt x="30949" y="8214"/>
                  <a:pt x="30946" y="8185"/>
                </a:cubicBezTo>
                <a:cubicBezTo>
                  <a:pt x="30938" y="8096"/>
                  <a:pt x="30812" y="8105"/>
                  <a:pt x="30751" y="8110"/>
                </a:cubicBezTo>
                <a:cubicBezTo>
                  <a:pt x="30602" y="8123"/>
                  <a:pt x="30281" y="8053"/>
                  <a:pt x="30427" y="7940"/>
                </a:cubicBezTo>
                <a:cubicBezTo>
                  <a:pt x="30457" y="7916"/>
                  <a:pt x="30494" y="7904"/>
                  <a:pt x="30514" y="7869"/>
                </a:cubicBezTo>
                <a:cubicBezTo>
                  <a:pt x="30528" y="7844"/>
                  <a:pt x="30512" y="7809"/>
                  <a:pt x="30530" y="7786"/>
                </a:cubicBezTo>
                <a:cubicBezTo>
                  <a:pt x="30548" y="7765"/>
                  <a:pt x="30581" y="7769"/>
                  <a:pt x="30593" y="7740"/>
                </a:cubicBezTo>
                <a:cubicBezTo>
                  <a:pt x="30604" y="7713"/>
                  <a:pt x="30633" y="7685"/>
                  <a:pt x="30655" y="7666"/>
                </a:cubicBezTo>
                <a:cubicBezTo>
                  <a:pt x="30696" y="7629"/>
                  <a:pt x="30672" y="7503"/>
                  <a:pt x="30742" y="7499"/>
                </a:cubicBezTo>
                <a:cubicBezTo>
                  <a:pt x="30711" y="7486"/>
                  <a:pt x="30689" y="7470"/>
                  <a:pt x="30697" y="7433"/>
                </a:cubicBezTo>
                <a:cubicBezTo>
                  <a:pt x="30703" y="7404"/>
                  <a:pt x="30688" y="7344"/>
                  <a:pt x="30709" y="7325"/>
                </a:cubicBezTo>
                <a:cubicBezTo>
                  <a:pt x="30739" y="7297"/>
                  <a:pt x="30736" y="7252"/>
                  <a:pt x="30767" y="7225"/>
                </a:cubicBezTo>
                <a:cubicBezTo>
                  <a:pt x="30798" y="7199"/>
                  <a:pt x="30820" y="7188"/>
                  <a:pt x="30834" y="7146"/>
                </a:cubicBezTo>
                <a:cubicBezTo>
                  <a:pt x="30845" y="7113"/>
                  <a:pt x="30826" y="7067"/>
                  <a:pt x="30875" y="7063"/>
                </a:cubicBezTo>
                <a:cubicBezTo>
                  <a:pt x="30981" y="7054"/>
                  <a:pt x="30832" y="6951"/>
                  <a:pt x="30855" y="6872"/>
                </a:cubicBezTo>
                <a:cubicBezTo>
                  <a:pt x="30868" y="6826"/>
                  <a:pt x="30934" y="6815"/>
                  <a:pt x="30959" y="6776"/>
                </a:cubicBezTo>
                <a:cubicBezTo>
                  <a:pt x="31011" y="6693"/>
                  <a:pt x="30868" y="6615"/>
                  <a:pt x="31104" y="6544"/>
                </a:cubicBezTo>
                <a:cubicBezTo>
                  <a:pt x="31153" y="6529"/>
                  <a:pt x="31183" y="6540"/>
                  <a:pt x="31233" y="6535"/>
                </a:cubicBezTo>
                <a:cubicBezTo>
                  <a:pt x="31287" y="6529"/>
                  <a:pt x="31326" y="6512"/>
                  <a:pt x="31382" y="6519"/>
                </a:cubicBezTo>
                <a:cubicBezTo>
                  <a:pt x="31511" y="6534"/>
                  <a:pt x="31637" y="6503"/>
                  <a:pt x="31765" y="6514"/>
                </a:cubicBezTo>
                <a:cubicBezTo>
                  <a:pt x="31815" y="6519"/>
                  <a:pt x="31823" y="6550"/>
                  <a:pt x="31860" y="6577"/>
                </a:cubicBezTo>
                <a:cubicBezTo>
                  <a:pt x="31900" y="6605"/>
                  <a:pt x="31944" y="6572"/>
                  <a:pt x="31985" y="6589"/>
                </a:cubicBezTo>
                <a:cubicBezTo>
                  <a:pt x="31873" y="6465"/>
                  <a:pt x="32007" y="6538"/>
                  <a:pt x="32081" y="6531"/>
                </a:cubicBezTo>
                <a:cubicBezTo>
                  <a:pt x="32128" y="6527"/>
                  <a:pt x="32183" y="6536"/>
                  <a:pt x="32226" y="6556"/>
                </a:cubicBezTo>
                <a:cubicBezTo>
                  <a:pt x="32263" y="6573"/>
                  <a:pt x="32293" y="6542"/>
                  <a:pt x="32326" y="6564"/>
                </a:cubicBezTo>
                <a:cubicBezTo>
                  <a:pt x="32318" y="6554"/>
                  <a:pt x="32312" y="6542"/>
                  <a:pt x="32305" y="6531"/>
                </a:cubicBezTo>
                <a:cubicBezTo>
                  <a:pt x="32375" y="6507"/>
                  <a:pt x="32438" y="6511"/>
                  <a:pt x="32496" y="6556"/>
                </a:cubicBezTo>
                <a:cubicBezTo>
                  <a:pt x="32530" y="6582"/>
                  <a:pt x="32581" y="6546"/>
                  <a:pt x="32621" y="6568"/>
                </a:cubicBezTo>
                <a:cubicBezTo>
                  <a:pt x="32602" y="6516"/>
                  <a:pt x="32496" y="6542"/>
                  <a:pt x="32505" y="6477"/>
                </a:cubicBezTo>
                <a:cubicBezTo>
                  <a:pt x="32534" y="6493"/>
                  <a:pt x="32569" y="6481"/>
                  <a:pt x="32600" y="6485"/>
                </a:cubicBezTo>
                <a:cubicBezTo>
                  <a:pt x="32561" y="6469"/>
                  <a:pt x="32506" y="6452"/>
                  <a:pt x="32559" y="6415"/>
                </a:cubicBezTo>
                <a:cubicBezTo>
                  <a:pt x="32622" y="6370"/>
                  <a:pt x="32732" y="6416"/>
                  <a:pt x="32800" y="6431"/>
                </a:cubicBezTo>
                <a:cubicBezTo>
                  <a:pt x="32820" y="6436"/>
                  <a:pt x="33079" y="6536"/>
                  <a:pt x="33045" y="6460"/>
                </a:cubicBezTo>
                <a:cubicBezTo>
                  <a:pt x="33138" y="6443"/>
                  <a:pt x="33221" y="6487"/>
                  <a:pt x="33298" y="6531"/>
                </a:cubicBezTo>
                <a:cubicBezTo>
                  <a:pt x="33357" y="6565"/>
                  <a:pt x="33431" y="6541"/>
                  <a:pt x="33481" y="6581"/>
                </a:cubicBezTo>
                <a:cubicBezTo>
                  <a:pt x="33446" y="6610"/>
                  <a:pt x="33394" y="6599"/>
                  <a:pt x="33352" y="6598"/>
                </a:cubicBezTo>
                <a:cubicBezTo>
                  <a:pt x="33309" y="6596"/>
                  <a:pt x="33270" y="6616"/>
                  <a:pt x="33228" y="6618"/>
                </a:cubicBezTo>
                <a:cubicBezTo>
                  <a:pt x="33327" y="6686"/>
                  <a:pt x="33428" y="6691"/>
                  <a:pt x="33544" y="6681"/>
                </a:cubicBezTo>
                <a:cubicBezTo>
                  <a:pt x="33537" y="6671"/>
                  <a:pt x="33530" y="6662"/>
                  <a:pt x="33523" y="6652"/>
                </a:cubicBezTo>
                <a:cubicBezTo>
                  <a:pt x="33573" y="6633"/>
                  <a:pt x="33704" y="6655"/>
                  <a:pt x="33751" y="6681"/>
                </a:cubicBezTo>
                <a:cubicBezTo>
                  <a:pt x="33706" y="6652"/>
                  <a:pt x="33734" y="6626"/>
                  <a:pt x="33764" y="6602"/>
                </a:cubicBezTo>
                <a:cubicBezTo>
                  <a:pt x="33800" y="6572"/>
                  <a:pt x="33785" y="6572"/>
                  <a:pt x="33847" y="6585"/>
                </a:cubicBezTo>
                <a:cubicBezTo>
                  <a:pt x="33870" y="6590"/>
                  <a:pt x="34082" y="6659"/>
                  <a:pt x="34022" y="6585"/>
                </a:cubicBezTo>
                <a:cubicBezTo>
                  <a:pt x="34094" y="6567"/>
                  <a:pt x="34142" y="6628"/>
                  <a:pt x="34217" y="6568"/>
                </a:cubicBezTo>
                <a:cubicBezTo>
                  <a:pt x="34158" y="6552"/>
                  <a:pt x="34009" y="6410"/>
                  <a:pt x="33938" y="6489"/>
                </a:cubicBezTo>
                <a:cubicBezTo>
                  <a:pt x="33949" y="6497"/>
                  <a:pt x="33960" y="6504"/>
                  <a:pt x="33972" y="6510"/>
                </a:cubicBezTo>
                <a:cubicBezTo>
                  <a:pt x="33943" y="6498"/>
                  <a:pt x="33911" y="6506"/>
                  <a:pt x="33880" y="6498"/>
                </a:cubicBezTo>
                <a:cubicBezTo>
                  <a:pt x="33849" y="6493"/>
                  <a:pt x="33831" y="6437"/>
                  <a:pt x="33876" y="6448"/>
                </a:cubicBezTo>
                <a:cubicBezTo>
                  <a:pt x="33853" y="6437"/>
                  <a:pt x="33716" y="6338"/>
                  <a:pt x="33805" y="6352"/>
                </a:cubicBezTo>
                <a:cubicBezTo>
                  <a:pt x="33778" y="6321"/>
                  <a:pt x="33762" y="6278"/>
                  <a:pt x="33764" y="6236"/>
                </a:cubicBezTo>
                <a:cubicBezTo>
                  <a:pt x="33766" y="6183"/>
                  <a:pt x="33798" y="6182"/>
                  <a:pt x="33826" y="6149"/>
                </a:cubicBezTo>
                <a:cubicBezTo>
                  <a:pt x="33842" y="6130"/>
                  <a:pt x="33867" y="6092"/>
                  <a:pt x="33859" y="6070"/>
                </a:cubicBezTo>
                <a:cubicBezTo>
                  <a:pt x="33848" y="6036"/>
                  <a:pt x="33797" y="5958"/>
                  <a:pt x="33851" y="5928"/>
                </a:cubicBezTo>
                <a:cubicBezTo>
                  <a:pt x="33896" y="5904"/>
                  <a:pt x="33823" y="5857"/>
                  <a:pt x="33805" y="5837"/>
                </a:cubicBezTo>
                <a:cubicBezTo>
                  <a:pt x="33853" y="5826"/>
                  <a:pt x="33834" y="5746"/>
                  <a:pt x="33897" y="5766"/>
                </a:cubicBezTo>
                <a:cubicBezTo>
                  <a:pt x="33895" y="5755"/>
                  <a:pt x="33895" y="5744"/>
                  <a:pt x="33893" y="5733"/>
                </a:cubicBezTo>
                <a:cubicBezTo>
                  <a:pt x="33942" y="5739"/>
                  <a:pt x="33994" y="5743"/>
                  <a:pt x="34042" y="5754"/>
                </a:cubicBezTo>
                <a:cubicBezTo>
                  <a:pt x="34070" y="5760"/>
                  <a:pt x="34118" y="5733"/>
                  <a:pt x="34150" y="5733"/>
                </a:cubicBezTo>
                <a:cubicBezTo>
                  <a:pt x="34195" y="5734"/>
                  <a:pt x="34231" y="5705"/>
                  <a:pt x="34275" y="5700"/>
                </a:cubicBezTo>
                <a:cubicBezTo>
                  <a:pt x="34319" y="5695"/>
                  <a:pt x="34356" y="5730"/>
                  <a:pt x="34396" y="5741"/>
                </a:cubicBezTo>
                <a:cubicBezTo>
                  <a:pt x="34437" y="5753"/>
                  <a:pt x="34455" y="5807"/>
                  <a:pt x="34491" y="5746"/>
                </a:cubicBezTo>
                <a:cubicBezTo>
                  <a:pt x="34552" y="5641"/>
                  <a:pt x="34611" y="5730"/>
                  <a:pt x="34653" y="5808"/>
                </a:cubicBezTo>
                <a:cubicBezTo>
                  <a:pt x="34669" y="5836"/>
                  <a:pt x="34629" y="5848"/>
                  <a:pt x="34674" y="5866"/>
                </a:cubicBezTo>
                <a:cubicBezTo>
                  <a:pt x="34638" y="5866"/>
                  <a:pt x="34750" y="5918"/>
                  <a:pt x="34657" y="5895"/>
                </a:cubicBezTo>
                <a:cubicBezTo>
                  <a:pt x="34699" y="5920"/>
                  <a:pt x="34739" y="5945"/>
                  <a:pt x="34766" y="5987"/>
                </a:cubicBezTo>
                <a:cubicBezTo>
                  <a:pt x="34803" y="6043"/>
                  <a:pt x="34822" y="5963"/>
                  <a:pt x="34878" y="5982"/>
                </a:cubicBezTo>
                <a:cubicBezTo>
                  <a:pt x="34925" y="5999"/>
                  <a:pt x="34904" y="6055"/>
                  <a:pt x="34932" y="6066"/>
                </a:cubicBezTo>
                <a:cubicBezTo>
                  <a:pt x="34962" y="6077"/>
                  <a:pt x="34960" y="6112"/>
                  <a:pt x="34990" y="6128"/>
                </a:cubicBezTo>
                <a:cubicBezTo>
                  <a:pt x="35009" y="6084"/>
                  <a:pt x="35053" y="6062"/>
                  <a:pt x="35098" y="6082"/>
                </a:cubicBezTo>
                <a:cubicBezTo>
                  <a:pt x="35041" y="6023"/>
                  <a:pt x="35128" y="5943"/>
                  <a:pt x="35127" y="5879"/>
                </a:cubicBezTo>
                <a:cubicBezTo>
                  <a:pt x="35126" y="5803"/>
                  <a:pt x="35182" y="5793"/>
                  <a:pt x="35248" y="5795"/>
                </a:cubicBezTo>
                <a:cubicBezTo>
                  <a:pt x="35172" y="5773"/>
                  <a:pt x="35255" y="5763"/>
                  <a:pt x="35281" y="5775"/>
                </a:cubicBezTo>
                <a:cubicBezTo>
                  <a:pt x="35312" y="5789"/>
                  <a:pt x="35336" y="5813"/>
                  <a:pt x="35368" y="5825"/>
                </a:cubicBezTo>
                <a:cubicBezTo>
                  <a:pt x="35362" y="5815"/>
                  <a:pt x="35357" y="5806"/>
                  <a:pt x="35352" y="5795"/>
                </a:cubicBezTo>
                <a:cubicBezTo>
                  <a:pt x="35361" y="5790"/>
                  <a:pt x="35371" y="5788"/>
                  <a:pt x="35381" y="5783"/>
                </a:cubicBezTo>
                <a:cubicBezTo>
                  <a:pt x="35333" y="5734"/>
                  <a:pt x="35263" y="5749"/>
                  <a:pt x="35214" y="5687"/>
                </a:cubicBezTo>
                <a:cubicBezTo>
                  <a:pt x="35190" y="5657"/>
                  <a:pt x="35082" y="5594"/>
                  <a:pt x="35131" y="5554"/>
                </a:cubicBezTo>
                <a:cubicBezTo>
                  <a:pt x="35096" y="5551"/>
                  <a:pt x="35058" y="5537"/>
                  <a:pt x="35044" y="5500"/>
                </a:cubicBezTo>
                <a:cubicBezTo>
                  <a:pt x="35139" y="5471"/>
                  <a:pt x="35254" y="5423"/>
                  <a:pt x="35352" y="5467"/>
                </a:cubicBezTo>
                <a:cubicBezTo>
                  <a:pt x="35450" y="5512"/>
                  <a:pt x="35558" y="5509"/>
                  <a:pt x="35663" y="5525"/>
                </a:cubicBezTo>
                <a:cubicBezTo>
                  <a:pt x="35621" y="5535"/>
                  <a:pt x="35581" y="5521"/>
                  <a:pt x="35539" y="5521"/>
                </a:cubicBezTo>
                <a:cubicBezTo>
                  <a:pt x="35576" y="5540"/>
                  <a:pt x="35606" y="5549"/>
                  <a:pt x="35630" y="5567"/>
                </a:cubicBezTo>
                <a:cubicBezTo>
                  <a:pt x="35580" y="5545"/>
                  <a:pt x="35457" y="5489"/>
                  <a:pt x="35406" y="5525"/>
                </a:cubicBezTo>
                <a:cubicBezTo>
                  <a:pt x="35317" y="5587"/>
                  <a:pt x="35435" y="5667"/>
                  <a:pt x="35485" y="5704"/>
                </a:cubicBezTo>
                <a:cubicBezTo>
                  <a:pt x="35527" y="5736"/>
                  <a:pt x="35529" y="5763"/>
                  <a:pt x="35547" y="5808"/>
                </a:cubicBezTo>
                <a:cubicBezTo>
                  <a:pt x="35571" y="5865"/>
                  <a:pt x="35623" y="5843"/>
                  <a:pt x="35663" y="5874"/>
                </a:cubicBezTo>
                <a:cubicBezTo>
                  <a:pt x="35714" y="5915"/>
                  <a:pt x="35667" y="5916"/>
                  <a:pt x="35676" y="5962"/>
                </a:cubicBezTo>
                <a:cubicBezTo>
                  <a:pt x="35684" y="6005"/>
                  <a:pt x="35733" y="6011"/>
                  <a:pt x="35767" y="6020"/>
                </a:cubicBezTo>
                <a:cubicBezTo>
                  <a:pt x="35756" y="6025"/>
                  <a:pt x="35720" y="6071"/>
                  <a:pt x="35709" y="6066"/>
                </a:cubicBezTo>
                <a:cubicBezTo>
                  <a:pt x="35684" y="6053"/>
                  <a:pt x="35646" y="6049"/>
                  <a:pt x="35622" y="6066"/>
                </a:cubicBezTo>
                <a:cubicBezTo>
                  <a:pt x="35607" y="6075"/>
                  <a:pt x="35611" y="6104"/>
                  <a:pt x="35597" y="6115"/>
                </a:cubicBezTo>
                <a:cubicBezTo>
                  <a:pt x="35564" y="6142"/>
                  <a:pt x="35527" y="6159"/>
                  <a:pt x="35493" y="6182"/>
                </a:cubicBezTo>
                <a:cubicBezTo>
                  <a:pt x="35511" y="6209"/>
                  <a:pt x="35548" y="6221"/>
                  <a:pt x="35559" y="6253"/>
                </a:cubicBezTo>
                <a:cubicBezTo>
                  <a:pt x="35568" y="6276"/>
                  <a:pt x="35526" y="6299"/>
                  <a:pt x="35522" y="6319"/>
                </a:cubicBezTo>
                <a:cubicBezTo>
                  <a:pt x="35513" y="6360"/>
                  <a:pt x="35534" y="6396"/>
                  <a:pt x="35509" y="6435"/>
                </a:cubicBezTo>
                <a:cubicBezTo>
                  <a:pt x="35486" y="6473"/>
                  <a:pt x="35451" y="6436"/>
                  <a:pt x="35468" y="6494"/>
                </a:cubicBezTo>
                <a:cubicBezTo>
                  <a:pt x="35487" y="6560"/>
                  <a:pt x="35405" y="6617"/>
                  <a:pt x="35472" y="6677"/>
                </a:cubicBezTo>
                <a:cubicBezTo>
                  <a:pt x="35521" y="6720"/>
                  <a:pt x="35458" y="6782"/>
                  <a:pt x="35509" y="6822"/>
                </a:cubicBezTo>
                <a:cubicBezTo>
                  <a:pt x="35461" y="6793"/>
                  <a:pt x="35501" y="6805"/>
                  <a:pt x="35435" y="6905"/>
                </a:cubicBezTo>
                <a:cubicBezTo>
                  <a:pt x="35416" y="6933"/>
                  <a:pt x="35398" y="6968"/>
                  <a:pt x="35443" y="6980"/>
                </a:cubicBezTo>
                <a:cubicBezTo>
                  <a:pt x="35392" y="6955"/>
                  <a:pt x="35336" y="6998"/>
                  <a:pt x="35285" y="6972"/>
                </a:cubicBezTo>
                <a:cubicBezTo>
                  <a:pt x="35273" y="6992"/>
                  <a:pt x="35303" y="7044"/>
                  <a:pt x="35277" y="7055"/>
                </a:cubicBezTo>
                <a:cubicBezTo>
                  <a:pt x="35235" y="7072"/>
                  <a:pt x="35181" y="7031"/>
                  <a:pt x="35135" y="7042"/>
                </a:cubicBezTo>
                <a:cubicBezTo>
                  <a:pt x="35166" y="7095"/>
                  <a:pt x="35233" y="7115"/>
                  <a:pt x="35277" y="7154"/>
                </a:cubicBezTo>
                <a:cubicBezTo>
                  <a:pt x="35315" y="7189"/>
                  <a:pt x="35312" y="7245"/>
                  <a:pt x="35343" y="7283"/>
                </a:cubicBezTo>
                <a:cubicBezTo>
                  <a:pt x="35300" y="7268"/>
                  <a:pt x="35291" y="7365"/>
                  <a:pt x="35293" y="7404"/>
                </a:cubicBezTo>
                <a:cubicBezTo>
                  <a:pt x="35276" y="7334"/>
                  <a:pt x="35278" y="7411"/>
                  <a:pt x="35285" y="7429"/>
                </a:cubicBezTo>
                <a:lnTo>
                  <a:pt x="35464" y="7682"/>
                </a:lnTo>
                <a:cubicBezTo>
                  <a:pt x="35579" y="7826"/>
                  <a:pt x="35689" y="7952"/>
                  <a:pt x="35830" y="8073"/>
                </a:cubicBezTo>
                <a:cubicBezTo>
                  <a:pt x="35994" y="8214"/>
                  <a:pt x="36159" y="8356"/>
                  <a:pt x="36320" y="8501"/>
                </a:cubicBezTo>
                <a:cubicBezTo>
                  <a:pt x="36421" y="8592"/>
                  <a:pt x="36577" y="8820"/>
                  <a:pt x="36727" y="8821"/>
                </a:cubicBezTo>
                <a:cubicBezTo>
                  <a:pt x="36667" y="8827"/>
                  <a:pt x="36728" y="8857"/>
                  <a:pt x="36752" y="8879"/>
                </a:cubicBezTo>
                <a:cubicBezTo>
                  <a:pt x="36843" y="8964"/>
                  <a:pt x="36893" y="8988"/>
                  <a:pt x="36993" y="9108"/>
                </a:cubicBezTo>
                <a:cubicBezTo>
                  <a:pt x="37036" y="9159"/>
                  <a:pt x="37077" y="9214"/>
                  <a:pt x="37135" y="9249"/>
                </a:cubicBezTo>
                <a:cubicBezTo>
                  <a:pt x="37184" y="9280"/>
                  <a:pt x="37248" y="9300"/>
                  <a:pt x="37268" y="9361"/>
                </a:cubicBezTo>
                <a:cubicBezTo>
                  <a:pt x="37305" y="9322"/>
                  <a:pt x="37314" y="9273"/>
                  <a:pt x="37342" y="9228"/>
                </a:cubicBezTo>
                <a:cubicBezTo>
                  <a:pt x="37362" y="9198"/>
                  <a:pt x="37328" y="9188"/>
                  <a:pt x="37355" y="9158"/>
                </a:cubicBezTo>
                <a:cubicBezTo>
                  <a:pt x="37421" y="9084"/>
                  <a:pt x="37383" y="8974"/>
                  <a:pt x="37346" y="8892"/>
                </a:cubicBezTo>
                <a:cubicBezTo>
                  <a:pt x="37331" y="8857"/>
                  <a:pt x="37290" y="8840"/>
                  <a:pt x="37263" y="8813"/>
                </a:cubicBezTo>
                <a:cubicBezTo>
                  <a:pt x="37244" y="8793"/>
                  <a:pt x="37252" y="8773"/>
                  <a:pt x="37234" y="8755"/>
                </a:cubicBezTo>
                <a:cubicBezTo>
                  <a:pt x="37217" y="8736"/>
                  <a:pt x="37196" y="8684"/>
                  <a:pt x="37172" y="8680"/>
                </a:cubicBezTo>
                <a:cubicBezTo>
                  <a:pt x="37147" y="8676"/>
                  <a:pt x="37121" y="8680"/>
                  <a:pt x="37118" y="8647"/>
                </a:cubicBezTo>
                <a:cubicBezTo>
                  <a:pt x="37154" y="8631"/>
                  <a:pt x="37185" y="8663"/>
                  <a:pt x="37209" y="8684"/>
                </a:cubicBezTo>
                <a:cubicBezTo>
                  <a:pt x="37240" y="8646"/>
                  <a:pt x="37297" y="8576"/>
                  <a:pt x="37355" y="8576"/>
                </a:cubicBezTo>
                <a:cubicBezTo>
                  <a:pt x="37380" y="8576"/>
                  <a:pt x="37401" y="8554"/>
                  <a:pt x="37417" y="8584"/>
                </a:cubicBezTo>
                <a:cubicBezTo>
                  <a:pt x="37431" y="8609"/>
                  <a:pt x="37475" y="8618"/>
                  <a:pt x="37500" y="8622"/>
                </a:cubicBezTo>
                <a:cubicBezTo>
                  <a:pt x="37463" y="8554"/>
                  <a:pt x="37383" y="8533"/>
                  <a:pt x="37326" y="8489"/>
                </a:cubicBezTo>
                <a:cubicBezTo>
                  <a:pt x="37399" y="8502"/>
                  <a:pt x="37252" y="8400"/>
                  <a:pt x="37238" y="8389"/>
                </a:cubicBezTo>
                <a:cubicBezTo>
                  <a:pt x="37204" y="8342"/>
                  <a:pt x="37150" y="8287"/>
                  <a:pt x="37193" y="8231"/>
                </a:cubicBezTo>
                <a:cubicBezTo>
                  <a:pt x="37231" y="8181"/>
                  <a:pt x="37233" y="8114"/>
                  <a:pt x="37313" y="8119"/>
                </a:cubicBezTo>
                <a:cubicBezTo>
                  <a:pt x="37352" y="8121"/>
                  <a:pt x="37383" y="8155"/>
                  <a:pt x="37421" y="8152"/>
                </a:cubicBezTo>
                <a:cubicBezTo>
                  <a:pt x="37450" y="8149"/>
                  <a:pt x="37480" y="8139"/>
                  <a:pt x="37509" y="8148"/>
                </a:cubicBezTo>
                <a:cubicBezTo>
                  <a:pt x="37501" y="8117"/>
                  <a:pt x="37535" y="8076"/>
                  <a:pt x="37513" y="8048"/>
                </a:cubicBezTo>
                <a:cubicBezTo>
                  <a:pt x="37464" y="7988"/>
                  <a:pt x="37294" y="7941"/>
                  <a:pt x="37184" y="7824"/>
                </a:cubicBezTo>
                <a:cubicBezTo>
                  <a:pt x="37133" y="7768"/>
                  <a:pt x="37116" y="7705"/>
                  <a:pt x="37080" y="7641"/>
                </a:cubicBezTo>
                <a:cubicBezTo>
                  <a:pt x="37054" y="7591"/>
                  <a:pt x="37169" y="7540"/>
                  <a:pt x="37060" y="7520"/>
                </a:cubicBezTo>
                <a:cubicBezTo>
                  <a:pt x="37071" y="7483"/>
                  <a:pt x="37112" y="7476"/>
                  <a:pt x="37143" y="7495"/>
                </a:cubicBezTo>
                <a:cubicBezTo>
                  <a:pt x="37136" y="7468"/>
                  <a:pt x="37173" y="7458"/>
                  <a:pt x="37176" y="7483"/>
                </a:cubicBezTo>
                <a:cubicBezTo>
                  <a:pt x="37181" y="7517"/>
                  <a:pt x="37138" y="7517"/>
                  <a:pt x="37164" y="7558"/>
                </a:cubicBezTo>
                <a:cubicBezTo>
                  <a:pt x="37191" y="7601"/>
                  <a:pt x="37301" y="7665"/>
                  <a:pt x="37338" y="7607"/>
                </a:cubicBezTo>
                <a:cubicBezTo>
                  <a:pt x="37374" y="7551"/>
                  <a:pt x="37175" y="7410"/>
                  <a:pt x="37118" y="7400"/>
                </a:cubicBezTo>
                <a:cubicBezTo>
                  <a:pt x="37054" y="7388"/>
                  <a:pt x="37033" y="7400"/>
                  <a:pt x="36977" y="7350"/>
                </a:cubicBezTo>
                <a:cubicBezTo>
                  <a:pt x="36939" y="7317"/>
                  <a:pt x="36908" y="7281"/>
                  <a:pt x="36869" y="7250"/>
                </a:cubicBezTo>
                <a:cubicBezTo>
                  <a:pt x="36849" y="7234"/>
                  <a:pt x="36808" y="7211"/>
                  <a:pt x="36815" y="7179"/>
                </a:cubicBezTo>
                <a:cubicBezTo>
                  <a:pt x="36823" y="7133"/>
                  <a:pt x="36848" y="7112"/>
                  <a:pt x="36806" y="7071"/>
                </a:cubicBezTo>
                <a:cubicBezTo>
                  <a:pt x="36759" y="7025"/>
                  <a:pt x="36676" y="7020"/>
                  <a:pt x="36615" y="7001"/>
                </a:cubicBezTo>
                <a:cubicBezTo>
                  <a:pt x="36518" y="6970"/>
                  <a:pt x="36567" y="7024"/>
                  <a:pt x="36582" y="7067"/>
                </a:cubicBezTo>
                <a:cubicBezTo>
                  <a:pt x="36539" y="7011"/>
                  <a:pt x="36408" y="7062"/>
                  <a:pt x="36307" y="6893"/>
                </a:cubicBezTo>
                <a:cubicBezTo>
                  <a:pt x="36298" y="6877"/>
                  <a:pt x="36204" y="6622"/>
                  <a:pt x="36299" y="6660"/>
                </a:cubicBezTo>
                <a:cubicBezTo>
                  <a:pt x="36280" y="6641"/>
                  <a:pt x="36254" y="6626"/>
                  <a:pt x="36229" y="6618"/>
                </a:cubicBezTo>
                <a:cubicBezTo>
                  <a:pt x="36250" y="6608"/>
                  <a:pt x="36273" y="6608"/>
                  <a:pt x="36295" y="6618"/>
                </a:cubicBezTo>
                <a:cubicBezTo>
                  <a:pt x="36287" y="6609"/>
                  <a:pt x="36159" y="6538"/>
                  <a:pt x="36249" y="6552"/>
                </a:cubicBezTo>
                <a:cubicBezTo>
                  <a:pt x="36237" y="6530"/>
                  <a:pt x="36123" y="6480"/>
                  <a:pt x="36137" y="6460"/>
                </a:cubicBezTo>
                <a:cubicBezTo>
                  <a:pt x="36169" y="6417"/>
                  <a:pt x="36078" y="6409"/>
                  <a:pt x="36083" y="6356"/>
                </a:cubicBezTo>
                <a:cubicBezTo>
                  <a:pt x="36107" y="6364"/>
                  <a:pt x="36123" y="6348"/>
                  <a:pt x="36125" y="6323"/>
                </a:cubicBezTo>
                <a:cubicBezTo>
                  <a:pt x="36110" y="6322"/>
                  <a:pt x="36094" y="6321"/>
                  <a:pt x="36079" y="6319"/>
                </a:cubicBezTo>
                <a:cubicBezTo>
                  <a:pt x="36140" y="6274"/>
                  <a:pt x="36212" y="6355"/>
                  <a:pt x="36262" y="6319"/>
                </a:cubicBezTo>
                <a:cubicBezTo>
                  <a:pt x="36194" y="6296"/>
                  <a:pt x="36293" y="6287"/>
                  <a:pt x="36328" y="6311"/>
                </a:cubicBezTo>
                <a:cubicBezTo>
                  <a:pt x="36360" y="6332"/>
                  <a:pt x="36385" y="6362"/>
                  <a:pt x="36420" y="6377"/>
                </a:cubicBezTo>
                <a:cubicBezTo>
                  <a:pt x="36460" y="6395"/>
                  <a:pt x="36502" y="6360"/>
                  <a:pt x="36474" y="6319"/>
                </a:cubicBezTo>
                <a:cubicBezTo>
                  <a:pt x="36456" y="6294"/>
                  <a:pt x="36405" y="6291"/>
                  <a:pt x="36378" y="6282"/>
                </a:cubicBezTo>
                <a:cubicBezTo>
                  <a:pt x="36415" y="6279"/>
                  <a:pt x="36434" y="6284"/>
                  <a:pt x="36465" y="6261"/>
                </a:cubicBezTo>
                <a:cubicBezTo>
                  <a:pt x="36501" y="6235"/>
                  <a:pt x="36500" y="6184"/>
                  <a:pt x="36528" y="6165"/>
                </a:cubicBezTo>
                <a:cubicBezTo>
                  <a:pt x="36563" y="6141"/>
                  <a:pt x="36622" y="6216"/>
                  <a:pt x="36644" y="6236"/>
                </a:cubicBezTo>
                <a:cubicBezTo>
                  <a:pt x="36671" y="6261"/>
                  <a:pt x="36744" y="6425"/>
                  <a:pt x="36798" y="6369"/>
                </a:cubicBezTo>
                <a:cubicBezTo>
                  <a:pt x="36834" y="6331"/>
                  <a:pt x="36808" y="6243"/>
                  <a:pt x="36798" y="6199"/>
                </a:cubicBezTo>
                <a:cubicBezTo>
                  <a:pt x="36819" y="6203"/>
                  <a:pt x="36840" y="6205"/>
                  <a:pt x="36860" y="6199"/>
                </a:cubicBezTo>
                <a:cubicBezTo>
                  <a:pt x="36852" y="6188"/>
                  <a:pt x="36845" y="6179"/>
                  <a:pt x="36835" y="6169"/>
                </a:cubicBezTo>
                <a:cubicBezTo>
                  <a:pt x="36903" y="6208"/>
                  <a:pt x="36981" y="6137"/>
                  <a:pt x="37047" y="6128"/>
                </a:cubicBezTo>
                <a:cubicBezTo>
                  <a:pt x="37364" y="6085"/>
                  <a:pt x="37511" y="6232"/>
                  <a:pt x="37775" y="6348"/>
                </a:cubicBezTo>
                <a:cubicBezTo>
                  <a:pt x="37806" y="6305"/>
                  <a:pt x="37694" y="6192"/>
                  <a:pt x="37658" y="6178"/>
                </a:cubicBezTo>
                <a:cubicBezTo>
                  <a:pt x="37700" y="6186"/>
                  <a:pt x="37691" y="6178"/>
                  <a:pt x="37671" y="6153"/>
                </a:cubicBezTo>
                <a:cubicBezTo>
                  <a:pt x="37710" y="6162"/>
                  <a:pt x="37828" y="6126"/>
                  <a:pt x="37754" y="6082"/>
                </a:cubicBezTo>
                <a:cubicBezTo>
                  <a:pt x="37786" y="6095"/>
                  <a:pt x="37818" y="6039"/>
                  <a:pt x="37816" y="6024"/>
                </a:cubicBezTo>
                <a:cubicBezTo>
                  <a:pt x="37855" y="6057"/>
                  <a:pt x="37870" y="6013"/>
                  <a:pt x="37841" y="5995"/>
                </a:cubicBezTo>
                <a:cubicBezTo>
                  <a:pt x="37823" y="5984"/>
                  <a:pt x="37801" y="5979"/>
                  <a:pt x="37783" y="5970"/>
                </a:cubicBezTo>
                <a:cubicBezTo>
                  <a:pt x="37815" y="5974"/>
                  <a:pt x="37845" y="5990"/>
                  <a:pt x="37878" y="5991"/>
                </a:cubicBezTo>
                <a:cubicBezTo>
                  <a:pt x="37864" y="5971"/>
                  <a:pt x="37841" y="5959"/>
                  <a:pt x="37816" y="5957"/>
                </a:cubicBezTo>
                <a:cubicBezTo>
                  <a:pt x="37857" y="5956"/>
                  <a:pt x="37859" y="5947"/>
                  <a:pt x="37816" y="5933"/>
                </a:cubicBezTo>
                <a:cubicBezTo>
                  <a:pt x="37829" y="5933"/>
                  <a:pt x="37869" y="5944"/>
                  <a:pt x="37878" y="5933"/>
                </a:cubicBezTo>
                <a:cubicBezTo>
                  <a:pt x="37898" y="5912"/>
                  <a:pt x="37866" y="5898"/>
                  <a:pt x="37849" y="5891"/>
                </a:cubicBezTo>
                <a:cubicBezTo>
                  <a:pt x="37871" y="5895"/>
                  <a:pt x="37890" y="5900"/>
                  <a:pt x="37912" y="5903"/>
                </a:cubicBezTo>
                <a:cubicBezTo>
                  <a:pt x="37886" y="5874"/>
                  <a:pt x="37848" y="5868"/>
                  <a:pt x="37812" y="5858"/>
                </a:cubicBezTo>
                <a:cubicBezTo>
                  <a:pt x="37854" y="5831"/>
                  <a:pt x="37898" y="5887"/>
                  <a:pt x="37937" y="5854"/>
                </a:cubicBezTo>
                <a:cubicBezTo>
                  <a:pt x="37915" y="5834"/>
                  <a:pt x="37902" y="5814"/>
                  <a:pt x="37949" y="5816"/>
                </a:cubicBezTo>
                <a:cubicBezTo>
                  <a:pt x="37927" y="5801"/>
                  <a:pt x="37906" y="5784"/>
                  <a:pt x="37891" y="5762"/>
                </a:cubicBezTo>
                <a:cubicBezTo>
                  <a:pt x="37918" y="5760"/>
                  <a:pt x="37943" y="5774"/>
                  <a:pt x="37970" y="5775"/>
                </a:cubicBezTo>
                <a:cubicBezTo>
                  <a:pt x="38002" y="5776"/>
                  <a:pt x="38027" y="5748"/>
                  <a:pt x="37978" y="5733"/>
                </a:cubicBezTo>
                <a:cubicBezTo>
                  <a:pt x="38026" y="5724"/>
                  <a:pt x="38079" y="5750"/>
                  <a:pt x="38124" y="5721"/>
                </a:cubicBezTo>
                <a:cubicBezTo>
                  <a:pt x="38107" y="5702"/>
                  <a:pt x="38086" y="5688"/>
                  <a:pt x="38061" y="5683"/>
                </a:cubicBezTo>
                <a:cubicBezTo>
                  <a:pt x="38106" y="5686"/>
                  <a:pt x="38142" y="5688"/>
                  <a:pt x="38182" y="5667"/>
                </a:cubicBezTo>
                <a:cubicBezTo>
                  <a:pt x="38175" y="5655"/>
                  <a:pt x="38168" y="5644"/>
                  <a:pt x="38161" y="5633"/>
                </a:cubicBezTo>
                <a:cubicBezTo>
                  <a:pt x="38201" y="5646"/>
                  <a:pt x="38281" y="5603"/>
                  <a:pt x="38311" y="5579"/>
                </a:cubicBezTo>
                <a:cubicBezTo>
                  <a:pt x="38371" y="5530"/>
                  <a:pt x="38379" y="5497"/>
                  <a:pt x="38469" y="5492"/>
                </a:cubicBezTo>
                <a:cubicBezTo>
                  <a:pt x="38424" y="5482"/>
                  <a:pt x="38379" y="5484"/>
                  <a:pt x="38344" y="5450"/>
                </a:cubicBezTo>
                <a:cubicBezTo>
                  <a:pt x="38324" y="5431"/>
                  <a:pt x="38308" y="5408"/>
                  <a:pt x="38282" y="5396"/>
                </a:cubicBezTo>
                <a:cubicBezTo>
                  <a:pt x="38327" y="5407"/>
                  <a:pt x="38362" y="5445"/>
                  <a:pt x="38410" y="5446"/>
                </a:cubicBezTo>
                <a:cubicBezTo>
                  <a:pt x="38350" y="5377"/>
                  <a:pt x="38468" y="5462"/>
                  <a:pt x="38481" y="5471"/>
                </a:cubicBezTo>
                <a:cubicBezTo>
                  <a:pt x="38526" y="5502"/>
                  <a:pt x="38604" y="5489"/>
                  <a:pt x="38656" y="5496"/>
                </a:cubicBezTo>
                <a:cubicBezTo>
                  <a:pt x="38773" y="5512"/>
                  <a:pt x="38904" y="5523"/>
                  <a:pt x="39013" y="5571"/>
                </a:cubicBezTo>
                <a:cubicBezTo>
                  <a:pt x="39008" y="5548"/>
                  <a:pt x="38991" y="5531"/>
                  <a:pt x="38967" y="5525"/>
                </a:cubicBezTo>
                <a:cubicBezTo>
                  <a:pt x="39007" y="5523"/>
                  <a:pt x="39005" y="5459"/>
                  <a:pt x="38980" y="5438"/>
                </a:cubicBezTo>
                <a:cubicBezTo>
                  <a:pt x="38929" y="5396"/>
                  <a:pt x="38853" y="5397"/>
                  <a:pt x="38797" y="5363"/>
                </a:cubicBezTo>
                <a:cubicBezTo>
                  <a:pt x="38750" y="5335"/>
                  <a:pt x="38746" y="5292"/>
                  <a:pt x="38685" y="5276"/>
                </a:cubicBezTo>
                <a:cubicBezTo>
                  <a:pt x="38632" y="5262"/>
                  <a:pt x="38577" y="5246"/>
                  <a:pt x="38523" y="5238"/>
                </a:cubicBezTo>
                <a:cubicBezTo>
                  <a:pt x="38534" y="5237"/>
                  <a:pt x="38546" y="5237"/>
                  <a:pt x="38556" y="5238"/>
                </a:cubicBezTo>
                <a:cubicBezTo>
                  <a:pt x="38507" y="5215"/>
                  <a:pt x="38456" y="5190"/>
                  <a:pt x="38410" y="5160"/>
                </a:cubicBezTo>
                <a:cubicBezTo>
                  <a:pt x="38431" y="5176"/>
                  <a:pt x="38454" y="5190"/>
                  <a:pt x="38477" y="5201"/>
                </a:cubicBezTo>
                <a:cubicBezTo>
                  <a:pt x="38426" y="5225"/>
                  <a:pt x="38383" y="5144"/>
                  <a:pt x="38323" y="5180"/>
                </a:cubicBezTo>
                <a:cubicBezTo>
                  <a:pt x="38321" y="5137"/>
                  <a:pt x="38366" y="5156"/>
                  <a:pt x="38398" y="5164"/>
                </a:cubicBezTo>
                <a:cubicBezTo>
                  <a:pt x="38354" y="5148"/>
                  <a:pt x="38354" y="5144"/>
                  <a:pt x="38398" y="5151"/>
                </a:cubicBezTo>
                <a:cubicBezTo>
                  <a:pt x="38254" y="5040"/>
                  <a:pt x="38281" y="5081"/>
                  <a:pt x="38178" y="5039"/>
                </a:cubicBezTo>
                <a:cubicBezTo>
                  <a:pt x="38163" y="5033"/>
                  <a:pt x="38110" y="4995"/>
                  <a:pt x="38174" y="5022"/>
                </a:cubicBezTo>
                <a:cubicBezTo>
                  <a:pt x="38112" y="4982"/>
                  <a:pt x="38043" y="4957"/>
                  <a:pt x="37978" y="4923"/>
                </a:cubicBezTo>
                <a:cubicBezTo>
                  <a:pt x="37964" y="4945"/>
                  <a:pt x="37974" y="4960"/>
                  <a:pt x="37999" y="4964"/>
                </a:cubicBezTo>
                <a:cubicBezTo>
                  <a:pt x="37905" y="4971"/>
                  <a:pt x="37728" y="4935"/>
                  <a:pt x="37671" y="4852"/>
                </a:cubicBezTo>
                <a:cubicBezTo>
                  <a:pt x="37636" y="4803"/>
                  <a:pt x="37563" y="4759"/>
                  <a:pt x="37521" y="4827"/>
                </a:cubicBezTo>
                <a:cubicBezTo>
                  <a:pt x="37505" y="4854"/>
                  <a:pt x="37462" y="4828"/>
                  <a:pt x="37442" y="4823"/>
                </a:cubicBezTo>
                <a:cubicBezTo>
                  <a:pt x="37409" y="4814"/>
                  <a:pt x="37387" y="4841"/>
                  <a:pt x="37355" y="4844"/>
                </a:cubicBezTo>
                <a:cubicBezTo>
                  <a:pt x="37365" y="4834"/>
                  <a:pt x="37375" y="4825"/>
                  <a:pt x="37384" y="4815"/>
                </a:cubicBezTo>
                <a:cubicBezTo>
                  <a:pt x="37322" y="4784"/>
                  <a:pt x="37257" y="4757"/>
                  <a:pt x="37189" y="4744"/>
                </a:cubicBezTo>
                <a:cubicBezTo>
                  <a:pt x="37246" y="4734"/>
                  <a:pt x="37304" y="4789"/>
                  <a:pt x="37359" y="4765"/>
                </a:cubicBezTo>
                <a:cubicBezTo>
                  <a:pt x="37416" y="4739"/>
                  <a:pt x="37468" y="4806"/>
                  <a:pt x="37525" y="4785"/>
                </a:cubicBezTo>
                <a:cubicBezTo>
                  <a:pt x="37500" y="4737"/>
                  <a:pt x="37422" y="4712"/>
                  <a:pt x="37371" y="4707"/>
                </a:cubicBezTo>
                <a:cubicBezTo>
                  <a:pt x="37342" y="4703"/>
                  <a:pt x="37313" y="4716"/>
                  <a:pt x="37284" y="4719"/>
                </a:cubicBezTo>
                <a:cubicBezTo>
                  <a:pt x="37259" y="4721"/>
                  <a:pt x="37239" y="4699"/>
                  <a:pt x="37213" y="4702"/>
                </a:cubicBezTo>
                <a:cubicBezTo>
                  <a:pt x="37325" y="4665"/>
                  <a:pt x="37491" y="4715"/>
                  <a:pt x="37588" y="4773"/>
                </a:cubicBezTo>
                <a:cubicBezTo>
                  <a:pt x="37694" y="4837"/>
                  <a:pt x="37827" y="4821"/>
                  <a:pt x="37945" y="4815"/>
                </a:cubicBezTo>
                <a:cubicBezTo>
                  <a:pt x="37938" y="4825"/>
                  <a:pt x="37931" y="4834"/>
                  <a:pt x="37924" y="4844"/>
                </a:cubicBezTo>
                <a:cubicBezTo>
                  <a:pt x="37946" y="4846"/>
                  <a:pt x="38030" y="4795"/>
                  <a:pt x="38045" y="4777"/>
                </a:cubicBezTo>
                <a:cubicBezTo>
                  <a:pt x="38060" y="4760"/>
                  <a:pt x="38054" y="4739"/>
                  <a:pt x="38061" y="4719"/>
                </a:cubicBezTo>
                <a:cubicBezTo>
                  <a:pt x="38070" y="4693"/>
                  <a:pt x="38098" y="4700"/>
                  <a:pt x="38115" y="4686"/>
                </a:cubicBezTo>
                <a:cubicBezTo>
                  <a:pt x="38145" y="4662"/>
                  <a:pt x="38087" y="4601"/>
                  <a:pt x="38066" y="4594"/>
                </a:cubicBezTo>
                <a:cubicBezTo>
                  <a:pt x="38046" y="4588"/>
                  <a:pt x="37964" y="4591"/>
                  <a:pt x="37982" y="4611"/>
                </a:cubicBezTo>
                <a:cubicBezTo>
                  <a:pt x="37895" y="4571"/>
                  <a:pt x="38065" y="4611"/>
                  <a:pt x="38053" y="4557"/>
                </a:cubicBezTo>
                <a:cubicBezTo>
                  <a:pt x="38037" y="4484"/>
                  <a:pt x="37726" y="4506"/>
                  <a:pt x="37679" y="4345"/>
                </a:cubicBezTo>
                <a:cubicBezTo>
                  <a:pt x="37704" y="4378"/>
                  <a:pt x="37747" y="4370"/>
                  <a:pt x="37775" y="4345"/>
                </a:cubicBezTo>
                <a:cubicBezTo>
                  <a:pt x="37742" y="4333"/>
                  <a:pt x="37711" y="4318"/>
                  <a:pt x="37679" y="4303"/>
                </a:cubicBezTo>
                <a:cubicBezTo>
                  <a:pt x="37700" y="4308"/>
                  <a:pt x="37720" y="4309"/>
                  <a:pt x="37741" y="4308"/>
                </a:cubicBezTo>
                <a:cubicBezTo>
                  <a:pt x="37731" y="4298"/>
                  <a:pt x="37724" y="4291"/>
                  <a:pt x="37712" y="4283"/>
                </a:cubicBezTo>
                <a:cubicBezTo>
                  <a:pt x="37767" y="4301"/>
                  <a:pt x="37806" y="4359"/>
                  <a:pt x="37870" y="4349"/>
                </a:cubicBezTo>
                <a:cubicBezTo>
                  <a:pt x="37871" y="4327"/>
                  <a:pt x="37864" y="4308"/>
                  <a:pt x="37849" y="4291"/>
                </a:cubicBezTo>
                <a:cubicBezTo>
                  <a:pt x="37907" y="4288"/>
                  <a:pt x="38001" y="4410"/>
                  <a:pt x="37937" y="4403"/>
                </a:cubicBezTo>
                <a:cubicBezTo>
                  <a:pt x="37999" y="4428"/>
                  <a:pt x="38057" y="4466"/>
                  <a:pt x="38124" y="4478"/>
                </a:cubicBezTo>
                <a:cubicBezTo>
                  <a:pt x="38181" y="4488"/>
                  <a:pt x="38210" y="4549"/>
                  <a:pt x="38265" y="4565"/>
                </a:cubicBezTo>
                <a:cubicBezTo>
                  <a:pt x="38323" y="4582"/>
                  <a:pt x="38423" y="4585"/>
                  <a:pt x="38481" y="4569"/>
                </a:cubicBezTo>
                <a:cubicBezTo>
                  <a:pt x="38511" y="4561"/>
                  <a:pt x="38532" y="4528"/>
                  <a:pt x="38564" y="4528"/>
                </a:cubicBezTo>
                <a:cubicBezTo>
                  <a:pt x="38598" y="4528"/>
                  <a:pt x="38631" y="4537"/>
                  <a:pt x="38664" y="4540"/>
                </a:cubicBezTo>
                <a:cubicBezTo>
                  <a:pt x="38810" y="4554"/>
                  <a:pt x="38965" y="4611"/>
                  <a:pt x="39088" y="4690"/>
                </a:cubicBezTo>
                <a:cubicBezTo>
                  <a:pt x="39194" y="4758"/>
                  <a:pt x="39469" y="4838"/>
                  <a:pt x="39371" y="4765"/>
                </a:cubicBezTo>
                <a:cubicBezTo>
                  <a:pt x="39489" y="4831"/>
                  <a:pt x="39642" y="4830"/>
                  <a:pt x="39770" y="4881"/>
                </a:cubicBezTo>
                <a:cubicBezTo>
                  <a:pt x="39859" y="4917"/>
                  <a:pt x="40018" y="4937"/>
                  <a:pt x="39861" y="4840"/>
                </a:cubicBezTo>
                <a:cubicBezTo>
                  <a:pt x="39947" y="4858"/>
                  <a:pt x="40011" y="4989"/>
                  <a:pt x="40110" y="4943"/>
                </a:cubicBezTo>
                <a:cubicBezTo>
                  <a:pt x="40096" y="4911"/>
                  <a:pt x="40068" y="4886"/>
                  <a:pt x="40031" y="4885"/>
                </a:cubicBezTo>
                <a:cubicBezTo>
                  <a:pt x="40082" y="4857"/>
                  <a:pt x="40134" y="4925"/>
                  <a:pt x="40189" y="4902"/>
                </a:cubicBezTo>
                <a:cubicBezTo>
                  <a:pt x="40165" y="4882"/>
                  <a:pt x="40109" y="4854"/>
                  <a:pt x="40054" y="4837"/>
                </a:cubicBezTo>
                <a:cubicBezTo>
                  <a:pt x="40037" y="4826"/>
                  <a:pt x="40018" y="4820"/>
                  <a:pt x="39997" y="4820"/>
                </a:cubicBezTo>
                <a:cubicBezTo>
                  <a:pt x="40000" y="4822"/>
                  <a:pt x="40003" y="4824"/>
                  <a:pt x="40006" y="4825"/>
                </a:cubicBezTo>
                <a:cubicBezTo>
                  <a:pt x="39977" y="4820"/>
                  <a:pt x="39950" y="4819"/>
                  <a:pt x="39932" y="4827"/>
                </a:cubicBezTo>
                <a:cubicBezTo>
                  <a:pt x="39972" y="4780"/>
                  <a:pt x="39881" y="4757"/>
                  <a:pt x="39853" y="4785"/>
                </a:cubicBezTo>
                <a:cubicBezTo>
                  <a:pt x="39853" y="4722"/>
                  <a:pt x="40004" y="4778"/>
                  <a:pt x="39952" y="4711"/>
                </a:cubicBezTo>
                <a:cubicBezTo>
                  <a:pt x="39906" y="4649"/>
                  <a:pt x="39842" y="4657"/>
                  <a:pt x="39774" y="4648"/>
                </a:cubicBezTo>
                <a:cubicBezTo>
                  <a:pt x="39804" y="4633"/>
                  <a:pt x="39838" y="4632"/>
                  <a:pt x="39869" y="4644"/>
                </a:cubicBezTo>
                <a:cubicBezTo>
                  <a:pt x="39838" y="4626"/>
                  <a:pt x="39811" y="4605"/>
                  <a:pt x="39786" y="4578"/>
                </a:cubicBezTo>
                <a:cubicBezTo>
                  <a:pt x="39772" y="4563"/>
                  <a:pt x="39728" y="4584"/>
                  <a:pt x="39707" y="4569"/>
                </a:cubicBezTo>
                <a:cubicBezTo>
                  <a:pt x="39651" y="4529"/>
                  <a:pt x="39586" y="4519"/>
                  <a:pt x="39520" y="4503"/>
                </a:cubicBezTo>
                <a:cubicBezTo>
                  <a:pt x="39586" y="4492"/>
                  <a:pt x="39649" y="4513"/>
                  <a:pt x="39711" y="4532"/>
                </a:cubicBezTo>
                <a:cubicBezTo>
                  <a:pt x="39746" y="4542"/>
                  <a:pt x="39881" y="4545"/>
                  <a:pt x="39803" y="4565"/>
                </a:cubicBezTo>
                <a:cubicBezTo>
                  <a:pt x="39845" y="4568"/>
                  <a:pt x="39885" y="4547"/>
                  <a:pt x="39927" y="4549"/>
                </a:cubicBezTo>
                <a:cubicBezTo>
                  <a:pt x="39961" y="4550"/>
                  <a:pt x="39994" y="4569"/>
                  <a:pt x="40027" y="4569"/>
                </a:cubicBezTo>
                <a:cubicBezTo>
                  <a:pt x="39985" y="4500"/>
                  <a:pt x="39848" y="4507"/>
                  <a:pt x="39778" y="4461"/>
                </a:cubicBezTo>
                <a:cubicBezTo>
                  <a:pt x="39878" y="4476"/>
                  <a:pt x="39967" y="4525"/>
                  <a:pt x="40069" y="4528"/>
                </a:cubicBezTo>
                <a:cubicBezTo>
                  <a:pt x="40063" y="4473"/>
                  <a:pt x="39934" y="4438"/>
                  <a:pt x="40031" y="4391"/>
                </a:cubicBezTo>
                <a:cubicBezTo>
                  <a:pt x="39987" y="4360"/>
                  <a:pt x="39940" y="4363"/>
                  <a:pt x="39890" y="4349"/>
                </a:cubicBezTo>
                <a:cubicBezTo>
                  <a:pt x="39986" y="4361"/>
                  <a:pt x="39839" y="4282"/>
                  <a:pt x="39790" y="4332"/>
                </a:cubicBezTo>
                <a:cubicBezTo>
                  <a:pt x="39803" y="4268"/>
                  <a:pt x="39500" y="4218"/>
                  <a:pt x="39458" y="4208"/>
                </a:cubicBezTo>
                <a:cubicBezTo>
                  <a:pt x="39391" y="4191"/>
                  <a:pt x="39334" y="4160"/>
                  <a:pt x="39271" y="4133"/>
                </a:cubicBezTo>
                <a:cubicBezTo>
                  <a:pt x="39182" y="4095"/>
                  <a:pt x="39077" y="4102"/>
                  <a:pt x="38980" y="4096"/>
                </a:cubicBezTo>
                <a:cubicBezTo>
                  <a:pt x="38972" y="4092"/>
                  <a:pt x="38887" y="4083"/>
                  <a:pt x="38876" y="4083"/>
                </a:cubicBezTo>
                <a:cubicBezTo>
                  <a:pt x="38930" y="4102"/>
                  <a:pt x="38988" y="4095"/>
                  <a:pt x="39042" y="4112"/>
                </a:cubicBezTo>
                <a:cubicBezTo>
                  <a:pt x="38987" y="4121"/>
                  <a:pt x="38923" y="4131"/>
                  <a:pt x="38872" y="4100"/>
                </a:cubicBezTo>
                <a:cubicBezTo>
                  <a:pt x="38880" y="4110"/>
                  <a:pt x="38889" y="4122"/>
                  <a:pt x="38897" y="4133"/>
                </a:cubicBezTo>
                <a:cubicBezTo>
                  <a:pt x="38864" y="4143"/>
                  <a:pt x="38759" y="4079"/>
                  <a:pt x="38834" y="4079"/>
                </a:cubicBezTo>
                <a:cubicBezTo>
                  <a:pt x="38803" y="4072"/>
                  <a:pt x="38770" y="4083"/>
                  <a:pt x="38739" y="4079"/>
                </a:cubicBezTo>
                <a:cubicBezTo>
                  <a:pt x="38716" y="4076"/>
                  <a:pt x="38700" y="4063"/>
                  <a:pt x="38676" y="4062"/>
                </a:cubicBezTo>
                <a:cubicBezTo>
                  <a:pt x="38617" y="4060"/>
                  <a:pt x="38532" y="4063"/>
                  <a:pt x="38473" y="4071"/>
                </a:cubicBezTo>
                <a:cubicBezTo>
                  <a:pt x="38494" y="4073"/>
                  <a:pt x="38850" y="4156"/>
                  <a:pt x="38772" y="4220"/>
                </a:cubicBezTo>
                <a:cubicBezTo>
                  <a:pt x="38857" y="4277"/>
                  <a:pt x="38913" y="4196"/>
                  <a:pt x="39005" y="4341"/>
                </a:cubicBezTo>
                <a:cubicBezTo>
                  <a:pt x="38986" y="4335"/>
                  <a:pt x="38829" y="4220"/>
                  <a:pt x="38855" y="4291"/>
                </a:cubicBezTo>
                <a:cubicBezTo>
                  <a:pt x="38788" y="4293"/>
                  <a:pt x="38735" y="4229"/>
                  <a:pt x="38668" y="4220"/>
                </a:cubicBezTo>
                <a:cubicBezTo>
                  <a:pt x="38638" y="4216"/>
                  <a:pt x="38521" y="4160"/>
                  <a:pt x="38597" y="4179"/>
                </a:cubicBezTo>
                <a:cubicBezTo>
                  <a:pt x="38527" y="4129"/>
                  <a:pt x="38443" y="4105"/>
                  <a:pt x="38373" y="4054"/>
                </a:cubicBezTo>
                <a:cubicBezTo>
                  <a:pt x="38316" y="4013"/>
                  <a:pt x="38264" y="3963"/>
                  <a:pt x="38190" y="3954"/>
                </a:cubicBezTo>
                <a:cubicBezTo>
                  <a:pt x="38201" y="3962"/>
                  <a:pt x="38210" y="3966"/>
                  <a:pt x="38219" y="3975"/>
                </a:cubicBezTo>
                <a:cubicBezTo>
                  <a:pt x="38191" y="4001"/>
                  <a:pt x="38019" y="3882"/>
                  <a:pt x="37987" y="3871"/>
                </a:cubicBezTo>
                <a:cubicBezTo>
                  <a:pt x="37882" y="3837"/>
                  <a:pt x="37769" y="3824"/>
                  <a:pt x="37662" y="3800"/>
                </a:cubicBezTo>
                <a:cubicBezTo>
                  <a:pt x="37608" y="3789"/>
                  <a:pt x="37558" y="3772"/>
                  <a:pt x="37504" y="3759"/>
                </a:cubicBezTo>
                <a:cubicBezTo>
                  <a:pt x="37468" y="3750"/>
                  <a:pt x="37426" y="3758"/>
                  <a:pt x="37392" y="3746"/>
                </a:cubicBezTo>
                <a:cubicBezTo>
                  <a:pt x="37354" y="3734"/>
                  <a:pt x="37317" y="3709"/>
                  <a:pt x="37276" y="3722"/>
                </a:cubicBezTo>
                <a:cubicBezTo>
                  <a:pt x="37258" y="3727"/>
                  <a:pt x="37183" y="3691"/>
                  <a:pt x="37255" y="3705"/>
                </a:cubicBezTo>
                <a:cubicBezTo>
                  <a:pt x="37235" y="3694"/>
                  <a:pt x="37211" y="3691"/>
                  <a:pt x="37188" y="3688"/>
                </a:cubicBezTo>
                <a:cubicBezTo>
                  <a:pt x="37143" y="3719"/>
                  <a:pt x="37057" y="3665"/>
                  <a:pt x="37014" y="3651"/>
                </a:cubicBezTo>
                <a:cubicBezTo>
                  <a:pt x="36941" y="3626"/>
                  <a:pt x="36867" y="3631"/>
                  <a:pt x="36798" y="3593"/>
                </a:cubicBezTo>
                <a:cubicBezTo>
                  <a:pt x="36827" y="3598"/>
                  <a:pt x="36857" y="3605"/>
                  <a:pt x="36885" y="3613"/>
                </a:cubicBezTo>
                <a:cubicBezTo>
                  <a:pt x="36700" y="3544"/>
                  <a:pt x="36504" y="3516"/>
                  <a:pt x="36312" y="3476"/>
                </a:cubicBezTo>
                <a:cubicBezTo>
                  <a:pt x="36243" y="3447"/>
                  <a:pt x="36170" y="3439"/>
                  <a:pt x="36100" y="3414"/>
                </a:cubicBezTo>
                <a:cubicBezTo>
                  <a:pt x="36034" y="3390"/>
                  <a:pt x="35942" y="3429"/>
                  <a:pt x="35888" y="3372"/>
                </a:cubicBezTo>
                <a:cubicBezTo>
                  <a:pt x="35921" y="3374"/>
                  <a:pt x="35955" y="3388"/>
                  <a:pt x="35987" y="3393"/>
                </a:cubicBezTo>
                <a:cubicBezTo>
                  <a:pt x="35867" y="3326"/>
                  <a:pt x="35721" y="3360"/>
                  <a:pt x="35593" y="3331"/>
                </a:cubicBezTo>
                <a:cubicBezTo>
                  <a:pt x="35457" y="3300"/>
                  <a:pt x="35316" y="3285"/>
                  <a:pt x="35181" y="3252"/>
                </a:cubicBezTo>
                <a:cubicBezTo>
                  <a:pt x="35030" y="3214"/>
                  <a:pt x="34771" y="3236"/>
                  <a:pt x="34595" y="3231"/>
                </a:cubicBezTo>
                <a:cubicBezTo>
                  <a:pt x="34531" y="3229"/>
                  <a:pt x="34473" y="3198"/>
                  <a:pt x="34408" y="3206"/>
                </a:cubicBezTo>
                <a:cubicBezTo>
                  <a:pt x="34440" y="3215"/>
                  <a:pt x="34468" y="3226"/>
                  <a:pt x="34500" y="3235"/>
                </a:cubicBezTo>
                <a:cubicBezTo>
                  <a:pt x="34469" y="3274"/>
                  <a:pt x="34379" y="3227"/>
                  <a:pt x="34346" y="3214"/>
                </a:cubicBezTo>
                <a:cubicBezTo>
                  <a:pt x="34293" y="3195"/>
                  <a:pt x="34244" y="3191"/>
                  <a:pt x="34188" y="3190"/>
                </a:cubicBezTo>
                <a:cubicBezTo>
                  <a:pt x="34023" y="3184"/>
                  <a:pt x="33853" y="3137"/>
                  <a:pt x="33689" y="3148"/>
                </a:cubicBezTo>
                <a:cubicBezTo>
                  <a:pt x="33757" y="3165"/>
                  <a:pt x="33812" y="3212"/>
                  <a:pt x="33868" y="3252"/>
                </a:cubicBezTo>
                <a:cubicBezTo>
                  <a:pt x="33822" y="3255"/>
                  <a:pt x="33819" y="3307"/>
                  <a:pt x="33868" y="3310"/>
                </a:cubicBezTo>
                <a:cubicBezTo>
                  <a:pt x="33918" y="3313"/>
                  <a:pt x="33957" y="3308"/>
                  <a:pt x="34005" y="3331"/>
                </a:cubicBezTo>
                <a:cubicBezTo>
                  <a:pt x="34100" y="3376"/>
                  <a:pt x="34199" y="3408"/>
                  <a:pt x="34283" y="3472"/>
                </a:cubicBezTo>
                <a:cubicBezTo>
                  <a:pt x="34273" y="3483"/>
                  <a:pt x="34264" y="3494"/>
                  <a:pt x="34254" y="3505"/>
                </a:cubicBezTo>
                <a:cubicBezTo>
                  <a:pt x="34275" y="3518"/>
                  <a:pt x="34294" y="3531"/>
                  <a:pt x="34313" y="3547"/>
                </a:cubicBezTo>
                <a:cubicBezTo>
                  <a:pt x="34294" y="3535"/>
                  <a:pt x="34275" y="3523"/>
                  <a:pt x="34254" y="3514"/>
                </a:cubicBezTo>
                <a:cubicBezTo>
                  <a:pt x="34265" y="3538"/>
                  <a:pt x="34287" y="3553"/>
                  <a:pt x="34313" y="3559"/>
                </a:cubicBezTo>
                <a:cubicBezTo>
                  <a:pt x="34112" y="3534"/>
                  <a:pt x="34118" y="3572"/>
                  <a:pt x="34051" y="3551"/>
                </a:cubicBezTo>
                <a:cubicBezTo>
                  <a:pt x="33989" y="3536"/>
                  <a:pt x="33947" y="3485"/>
                  <a:pt x="33889" y="3464"/>
                </a:cubicBezTo>
                <a:cubicBezTo>
                  <a:pt x="33761" y="3418"/>
                  <a:pt x="33607" y="3454"/>
                  <a:pt x="33494" y="3368"/>
                </a:cubicBezTo>
                <a:cubicBezTo>
                  <a:pt x="33458" y="3341"/>
                  <a:pt x="33242" y="3207"/>
                  <a:pt x="33211" y="3281"/>
                </a:cubicBezTo>
                <a:cubicBezTo>
                  <a:pt x="33174" y="3370"/>
                  <a:pt x="33022" y="3345"/>
                  <a:pt x="32949" y="3331"/>
                </a:cubicBezTo>
                <a:cubicBezTo>
                  <a:pt x="32791" y="3300"/>
                  <a:pt x="32631" y="3329"/>
                  <a:pt x="32476" y="3281"/>
                </a:cubicBezTo>
                <a:cubicBezTo>
                  <a:pt x="32396" y="3256"/>
                  <a:pt x="32308" y="3286"/>
                  <a:pt x="32226" y="3285"/>
                </a:cubicBezTo>
                <a:cubicBezTo>
                  <a:pt x="32145" y="3284"/>
                  <a:pt x="32066" y="3289"/>
                  <a:pt x="31985" y="3289"/>
                </a:cubicBezTo>
                <a:cubicBezTo>
                  <a:pt x="31902" y="3290"/>
                  <a:pt x="31835" y="3338"/>
                  <a:pt x="31752" y="3310"/>
                </a:cubicBezTo>
                <a:cubicBezTo>
                  <a:pt x="31604" y="3260"/>
                  <a:pt x="31464" y="3278"/>
                  <a:pt x="31362" y="3223"/>
                </a:cubicBezTo>
                <a:cubicBezTo>
                  <a:pt x="31333" y="3207"/>
                  <a:pt x="31361" y="3158"/>
                  <a:pt x="31299" y="3152"/>
                </a:cubicBezTo>
                <a:cubicBezTo>
                  <a:pt x="31310" y="3153"/>
                  <a:pt x="31322" y="3151"/>
                  <a:pt x="31333" y="3152"/>
                </a:cubicBezTo>
                <a:cubicBezTo>
                  <a:pt x="31251" y="3103"/>
                  <a:pt x="31195" y="3042"/>
                  <a:pt x="31100" y="3011"/>
                </a:cubicBezTo>
                <a:cubicBezTo>
                  <a:pt x="31012" y="2982"/>
                  <a:pt x="30925" y="2948"/>
                  <a:pt x="30834" y="2932"/>
                </a:cubicBezTo>
                <a:cubicBezTo>
                  <a:pt x="30635" y="2895"/>
                  <a:pt x="30428" y="2885"/>
                  <a:pt x="30227" y="2865"/>
                </a:cubicBezTo>
                <a:cubicBezTo>
                  <a:pt x="29767" y="2820"/>
                  <a:pt x="29616" y="3037"/>
                  <a:pt x="29109" y="2894"/>
                </a:cubicBezTo>
                <a:cubicBezTo>
                  <a:pt x="29141" y="2897"/>
                  <a:pt x="29173" y="2904"/>
                  <a:pt x="29205" y="2894"/>
                </a:cubicBezTo>
                <a:cubicBezTo>
                  <a:pt x="29137" y="2833"/>
                  <a:pt x="29026" y="2810"/>
                  <a:pt x="28939" y="2795"/>
                </a:cubicBezTo>
                <a:cubicBezTo>
                  <a:pt x="28715" y="2756"/>
                  <a:pt x="28790" y="2816"/>
                  <a:pt x="28652" y="2824"/>
                </a:cubicBezTo>
                <a:cubicBezTo>
                  <a:pt x="28714" y="2784"/>
                  <a:pt x="28724" y="2756"/>
                  <a:pt x="28639" y="2745"/>
                </a:cubicBezTo>
                <a:cubicBezTo>
                  <a:pt x="28564" y="2735"/>
                  <a:pt x="28543" y="2769"/>
                  <a:pt x="28490" y="2720"/>
                </a:cubicBezTo>
                <a:cubicBezTo>
                  <a:pt x="28416" y="2653"/>
                  <a:pt x="28232" y="2765"/>
                  <a:pt x="28182" y="2666"/>
                </a:cubicBezTo>
                <a:cubicBezTo>
                  <a:pt x="28222" y="2665"/>
                  <a:pt x="28245" y="2685"/>
                  <a:pt x="28245" y="2637"/>
                </a:cubicBezTo>
                <a:cubicBezTo>
                  <a:pt x="28287" y="2637"/>
                  <a:pt x="28326" y="2665"/>
                  <a:pt x="28369" y="2662"/>
                </a:cubicBezTo>
                <a:cubicBezTo>
                  <a:pt x="28438" y="2656"/>
                  <a:pt x="28331" y="2596"/>
                  <a:pt x="28315" y="2591"/>
                </a:cubicBezTo>
                <a:cubicBezTo>
                  <a:pt x="28120" y="2531"/>
                  <a:pt x="27854" y="2496"/>
                  <a:pt x="27646" y="2504"/>
                </a:cubicBezTo>
                <a:cubicBezTo>
                  <a:pt x="27566" y="2507"/>
                  <a:pt x="27577" y="2552"/>
                  <a:pt x="27571" y="2616"/>
                </a:cubicBezTo>
                <a:cubicBezTo>
                  <a:pt x="27564" y="2700"/>
                  <a:pt x="27350" y="2702"/>
                  <a:pt x="27301" y="2666"/>
                </a:cubicBezTo>
                <a:cubicBezTo>
                  <a:pt x="27373" y="2659"/>
                  <a:pt x="27264" y="2627"/>
                  <a:pt x="27243" y="2612"/>
                </a:cubicBezTo>
                <a:cubicBezTo>
                  <a:pt x="27307" y="2624"/>
                  <a:pt x="27370" y="2618"/>
                  <a:pt x="27434" y="2624"/>
                </a:cubicBezTo>
                <a:cubicBezTo>
                  <a:pt x="27417" y="2591"/>
                  <a:pt x="27381" y="2596"/>
                  <a:pt x="27351" y="2583"/>
                </a:cubicBezTo>
                <a:cubicBezTo>
                  <a:pt x="27324" y="2571"/>
                  <a:pt x="27331" y="2537"/>
                  <a:pt x="27297" y="2533"/>
                </a:cubicBezTo>
                <a:cubicBezTo>
                  <a:pt x="27336" y="2525"/>
                  <a:pt x="27399" y="2554"/>
                  <a:pt x="27426" y="2583"/>
                </a:cubicBezTo>
                <a:cubicBezTo>
                  <a:pt x="27427" y="2572"/>
                  <a:pt x="27428" y="2560"/>
                  <a:pt x="27430" y="2549"/>
                </a:cubicBezTo>
                <a:cubicBezTo>
                  <a:pt x="27480" y="2548"/>
                  <a:pt x="27472" y="2623"/>
                  <a:pt x="27513" y="2641"/>
                </a:cubicBezTo>
                <a:cubicBezTo>
                  <a:pt x="27585" y="2485"/>
                  <a:pt x="27414" y="2506"/>
                  <a:pt x="27322" y="2512"/>
                </a:cubicBezTo>
                <a:cubicBezTo>
                  <a:pt x="27251" y="2517"/>
                  <a:pt x="27156" y="2514"/>
                  <a:pt x="27089" y="2537"/>
                </a:cubicBezTo>
                <a:cubicBezTo>
                  <a:pt x="27043" y="2553"/>
                  <a:pt x="27000" y="2550"/>
                  <a:pt x="26956" y="2520"/>
                </a:cubicBezTo>
                <a:cubicBezTo>
                  <a:pt x="26980" y="2515"/>
                  <a:pt x="27005" y="2522"/>
                  <a:pt x="27027" y="2533"/>
                </a:cubicBezTo>
                <a:cubicBezTo>
                  <a:pt x="27010" y="2437"/>
                  <a:pt x="27160" y="2483"/>
                  <a:pt x="27214" y="2491"/>
                </a:cubicBezTo>
                <a:cubicBezTo>
                  <a:pt x="27341" y="2511"/>
                  <a:pt x="27370" y="2489"/>
                  <a:pt x="27505" y="2504"/>
                </a:cubicBezTo>
                <a:cubicBezTo>
                  <a:pt x="27271" y="2404"/>
                  <a:pt x="26964" y="2429"/>
                  <a:pt x="26715" y="2408"/>
                </a:cubicBezTo>
                <a:cubicBezTo>
                  <a:pt x="26579" y="2397"/>
                  <a:pt x="26441" y="2392"/>
                  <a:pt x="26304" y="2392"/>
                </a:cubicBezTo>
                <a:cubicBezTo>
                  <a:pt x="26185" y="2392"/>
                  <a:pt x="26057" y="2355"/>
                  <a:pt x="25938" y="2342"/>
                </a:cubicBezTo>
                <a:cubicBezTo>
                  <a:pt x="25967" y="2368"/>
                  <a:pt x="26010" y="2372"/>
                  <a:pt x="26046" y="2383"/>
                </a:cubicBezTo>
                <a:cubicBezTo>
                  <a:pt x="26083" y="2394"/>
                  <a:pt x="26120" y="2433"/>
                  <a:pt x="26158" y="2433"/>
                </a:cubicBezTo>
                <a:cubicBezTo>
                  <a:pt x="26103" y="2440"/>
                  <a:pt x="26050" y="2463"/>
                  <a:pt x="25992" y="2462"/>
                </a:cubicBezTo>
                <a:cubicBezTo>
                  <a:pt x="25951" y="2461"/>
                  <a:pt x="25903" y="2449"/>
                  <a:pt x="25863" y="2462"/>
                </a:cubicBezTo>
                <a:cubicBezTo>
                  <a:pt x="25799" y="2484"/>
                  <a:pt x="25865" y="2528"/>
                  <a:pt x="25909" y="2549"/>
                </a:cubicBezTo>
                <a:cubicBezTo>
                  <a:pt x="25910" y="2547"/>
                  <a:pt x="26061" y="2529"/>
                  <a:pt x="26112" y="2545"/>
                </a:cubicBezTo>
                <a:cubicBezTo>
                  <a:pt x="26090" y="2558"/>
                  <a:pt x="26065" y="2560"/>
                  <a:pt x="26042" y="2549"/>
                </a:cubicBezTo>
                <a:cubicBezTo>
                  <a:pt x="26034" y="2575"/>
                  <a:pt x="26050" y="2598"/>
                  <a:pt x="26071" y="2612"/>
                </a:cubicBezTo>
                <a:cubicBezTo>
                  <a:pt x="26050" y="2614"/>
                  <a:pt x="26029" y="2617"/>
                  <a:pt x="26009" y="2616"/>
                </a:cubicBezTo>
                <a:cubicBezTo>
                  <a:pt x="26117" y="2640"/>
                  <a:pt x="26229" y="2693"/>
                  <a:pt x="26324" y="2753"/>
                </a:cubicBezTo>
                <a:cubicBezTo>
                  <a:pt x="26246" y="2729"/>
                  <a:pt x="26179" y="2783"/>
                  <a:pt x="26100" y="2745"/>
                </a:cubicBezTo>
                <a:cubicBezTo>
                  <a:pt x="26074" y="2733"/>
                  <a:pt x="25965" y="2673"/>
                  <a:pt x="25963" y="2736"/>
                </a:cubicBezTo>
                <a:cubicBezTo>
                  <a:pt x="25937" y="2704"/>
                  <a:pt x="25898" y="2718"/>
                  <a:pt x="25863" y="2720"/>
                </a:cubicBezTo>
                <a:cubicBezTo>
                  <a:pt x="25909" y="2805"/>
                  <a:pt x="25929" y="2776"/>
                  <a:pt x="26017" y="2799"/>
                </a:cubicBezTo>
                <a:cubicBezTo>
                  <a:pt x="25994" y="2797"/>
                  <a:pt x="25972" y="2799"/>
                  <a:pt x="25950" y="2807"/>
                </a:cubicBezTo>
                <a:cubicBezTo>
                  <a:pt x="25962" y="2814"/>
                  <a:pt x="25976" y="2821"/>
                  <a:pt x="25988" y="2828"/>
                </a:cubicBezTo>
                <a:cubicBezTo>
                  <a:pt x="25966" y="2824"/>
                  <a:pt x="25943" y="2824"/>
                  <a:pt x="25921" y="2828"/>
                </a:cubicBezTo>
                <a:cubicBezTo>
                  <a:pt x="25953" y="2840"/>
                  <a:pt x="25989" y="2831"/>
                  <a:pt x="26017" y="2853"/>
                </a:cubicBezTo>
                <a:cubicBezTo>
                  <a:pt x="25829" y="2823"/>
                  <a:pt x="25481" y="2693"/>
                  <a:pt x="25335" y="2707"/>
                </a:cubicBezTo>
                <a:cubicBezTo>
                  <a:pt x="25294" y="2711"/>
                  <a:pt x="25250" y="2752"/>
                  <a:pt x="25211" y="2749"/>
                </a:cubicBezTo>
                <a:cubicBezTo>
                  <a:pt x="25161" y="2745"/>
                  <a:pt x="25192" y="2789"/>
                  <a:pt x="25206" y="2811"/>
                </a:cubicBezTo>
                <a:cubicBezTo>
                  <a:pt x="25152" y="2749"/>
                  <a:pt x="25035" y="2775"/>
                  <a:pt x="24974" y="2770"/>
                </a:cubicBezTo>
                <a:cubicBezTo>
                  <a:pt x="24861" y="2760"/>
                  <a:pt x="24775" y="2718"/>
                  <a:pt x="24670" y="2682"/>
                </a:cubicBezTo>
                <a:cubicBezTo>
                  <a:pt x="24635" y="2670"/>
                  <a:pt x="24497" y="2576"/>
                  <a:pt x="24521" y="2678"/>
                </a:cubicBezTo>
                <a:cubicBezTo>
                  <a:pt x="24533" y="2730"/>
                  <a:pt x="24595" y="2821"/>
                  <a:pt x="24654" y="2828"/>
                </a:cubicBezTo>
                <a:cubicBezTo>
                  <a:pt x="24587" y="2846"/>
                  <a:pt x="24693" y="3017"/>
                  <a:pt x="24562" y="2965"/>
                </a:cubicBezTo>
                <a:cubicBezTo>
                  <a:pt x="24475" y="2930"/>
                  <a:pt x="24385" y="2923"/>
                  <a:pt x="24300" y="2886"/>
                </a:cubicBezTo>
                <a:cubicBezTo>
                  <a:pt x="24196" y="2840"/>
                  <a:pt x="24079" y="2835"/>
                  <a:pt x="23980" y="2774"/>
                </a:cubicBezTo>
                <a:cubicBezTo>
                  <a:pt x="23938" y="2748"/>
                  <a:pt x="23902" y="2723"/>
                  <a:pt x="23852" y="2720"/>
                </a:cubicBezTo>
                <a:cubicBezTo>
                  <a:pt x="23826" y="2718"/>
                  <a:pt x="23788" y="2720"/>
                  <a:pt x="23785" y="2687"/>
                </a:cubicBezTo>
                <a:cubicBezTo>
                  <a:pt x="23820" y="2687"/>
                  <a:pt x="23854" y="2661"/>
                  <a:pt x="23889" y="2678"/>
                </a:cubicBezTo>
                <a:cubicBezTo>
                  <a:pt x="23833" y="2643"/>
                  <a:pt x="23767" y="2614"/>
                  <a:pt x="23702" y="2599"/>
                </a:cubicBezTo>
                <a:cubicBezTo>
                  <a:pt x="23735" y="2618"/>
                  <a:pt x="23773" y="2635"/>
                  <a:pt x="23806" y="2653"/>
                </a:cubicBezTo>
                <a:cubicBezTo>
                  <a:pt x="23751" y="2720"/>
                  <a:pt x="23485" y="2586"/>
                  <a:pt x="23444" y="2533"/>
                </a:cubicBezTo>
                <a:cubicBezTo>
                  <a:pt x="23543" y="2546"/>
                  <a:pt x="23655" y="2623"/>
                  <a:pt x="23752" y="2562"/>
                </a:cubicBezTo>
                <a:cubicBezTo>
                  <a:pt x="23695" y="2566"/>
                  <a:pt x="23726" y="2545"/>
                  <a:pt x="23748" y="2533"/>
                </a:cubicBezTo>
                <a:cubicBezTo>
                  <a:pt x="23684" y="2522"/>
                  <a:pt x="23637" y="2473"/>
                  <a:pt x="23573" y="2462"/>
                </a:cubicBezTo>
                <a:cubicBezTo>
                  <a:pt x="23508" y="2452"/>
                  <a:pt x="23437" y="2475"/>
                  <a:pt x="23378" y="2437"/>
                </a:cubicBezTo>
                <a:cubicBezTo>
                  <a:pt x="23417" y="2438"/>
                  <a:pt x="23460" y="2457"/>
                  <a:pt x="23494" y="2429"/>
                </a:cubicBezTo>
                <a:cubicBezTo>
                  <a:pt x="23481" y="2423"/>
                  <a:pt x="23468" y="2416"/>
                  <a:pt x="23457" y="2408"/>
                </a:cubicBezTo>
                <a:cubicBezTo>
                  <a:pt x="23476" y="2412"/>
                  <a:pt x="23505" y="2414"/>
                  <a:pt x="23519" y="2396"/>
                </a:cubicBezTo>
                <a:cubicBezTo>
                  <a:pt x="23476" y="2391"/>
                  <a:pt x="23434" y="2382"/>
                  <a:pt x="23390" y="2379"/>
                </a:cubicBezTo>
                <a:cubicBezTo>
                  <a:pt x="23417" y="2369"/>
                  <a:pt x="23448" y="2378"/>
                  <a:pt x="23473" y="2362"/>
                </a:cubicBezTo>
                <a:cubicBezTo>
                  <a:pt x="23407" y="2349"/>
                  <a:pt x="23334" y="2355"/>
                  <a:pt x="23270" y="2333"/>
                </a:cubicBezTo>
                <a:cubicBezTo>
                  <a:pt x="23304" y="2331"/>
                  <a:pt x="23342" y="2322"/>
                  <a:pt x="23357" y="2288"/>
                </a:cubicBezTo>
                <a:cubicBezTo>
                  <a:pt x="23328" y="2267"/>
                  <a:pt x="23306" y="2304"/>
                  <a:pt x="23286" y="2292"/>
                </a:cubicBezTo>
                <a:cubicBezTo>
                  <a:pt x="23275" y="2285"/>
                  <a:pt x="23284" y="2264"/>
                  <a:pt x="23270" y="2259"/>
                </a:cubicBezTo>
                <a:cubicBezTo>
                  <a:pt x="23207" y="2234"/>
                  <a:pt x="23143" y="2249"/>
                  <a:pt x="23083" y="2221"/>
                </a:cubicBezTo>
                <a:cubicBezTo>
                  <a:pt x="22983" y="2176"/>
                  <a:pt x="22965" y="2182"/>
                  <a:pt x="22854" y="2165"/>
                </a:cubicBezTo>
                <a:cubicBezTo>
                  <a:pt x="22897" y="2169"/>
                  <a:pt x="22927" y="2174"/>
                  <a:pt x="22970" y="2172"/>
                </a:cubicBezTo>
                <a:cubicBezTo>
                  <a:pt x="22927" y="2165"/>
                  <a:pt x="22881" y="2150"/>
                  <a:pt x="22837" y="2163"/>
                </a:cubicBezTo>
                <a:cubicBezTo>
                  <a:pt x="22797" y="2157"/>
                  <a:pt x="22758" y="2154"/>
                  <a:pt x="22729" y="2167"/>
                </a:cubicBezTo>
                <a:cubicBezTo>
                  <a:pt x="22740" y="2175"/>
                  <a:pt x="22751" y="2180"/>
                  <a:pt x="22763" y="2188"/>
                </a:cubicBezTo>
                <a:cubicBezTo>
                  <a:pt x="22724" y="2188"/>
                  <a:pt x="22689" y="2203"/>
                  <a:pt x="22650" y="2200"/>
                </a:cubicBezTo>
                <a:cubicBezTo>
                  <a:pt x="22626" y="2198"/>
                  <a:pt x="22547" y="2186"/>
                  <a:pt x="22621" y="2167"/>
                </a:cubicBezTo>
                <a:cubicBezTo>
                  <a:pt x="22564" y="2142"/>
                  <a:pt x="22523" y="2192"/>
                  <a:pt x="22468" y="2188"/>
                </a:cubicBezTo>
                <a:cubicBezTo>
                  <a:pt x="22451" y="2187"/>
                  <a:pt x="22445" y="2161"/>
                  <a:pt x="22426" y="2159"/>
                </a:cubicBezTo>
                <a:cubicBezTo>
                  <a:pt x="22404" y="2157"/>
                  <a:pt x="22385" y="2153"/>
                  <a:pt x="22364" y="2146"/>
                </a:cubicBezTo>
                <a:cubicBezTo>
                  <a:pt x="22297" y="2119"/>
                  <a:pt x="22230" y="2118"/>
                  <a:pt x="22160" y="2105"/>
                </a:cubicBezTo>
                <a:cubicBezTo>
                  <a:pt x="22106" y="2095"/>
                  <a:pt x="22050" y="2114"/>
                  <a:pt x="21998" y="2092"/>
                </a:cubicBezTo>
                <a:cubicBezTo>
                  <a:pt x="22010" y="2101"/>
                  <a:pt x="22024" y="2111"/>
                  <a:pt x="22035" y="2121"/>
                </a:cubicBezTo>
                <a:cubicBezTo>
                  <a:pt x="22005" y="2151"/>
                  <a:pt x="21971" y="2127"/>
                  <a:pt x="21944" y="2109"/>
                </a:cubicBezTo>
                <a:cubicBezTo>
                  <a:pt x="21933" y="2185"/>
                  <a:pt x="22056" y="2239"/>
                  <a:pt x="22114" y="2250"/>
                </a:cubicBezTo>
                <a:cubicBezTo>
                  <a:pt x="22048" y="2268"/>
                  <a:pt x="22175" y="2309"/>
                  <a:pt x="22085" y="2325"/>
                </a:cubicBezTo>
                <a:cubicBezTo>
                  <a:pt x="22038" y="2333"/>
                  <a:pt x="21984" y="2314"/>
                  <a:pt x="21936" y="2317"/>
                </a:cubicBezTo>
                <a:cubicBezTo>
                  <a:pt x="21657" y="2333"/>
                  <a:pt x="21620" y="2330"/>
                  <a:pt x="21352" y="2305"/>
                </a:cubicBezTo>
                <a:cubicBezTo>
                  <a:pt x="21375" y="2304"/>
                  <a:pt x="21399" y="2295"/>
                  <a:pt x="21415" y="2279"/>
                </a:cubicBezTo>
                <a:cubicBezTo>
                  <a:pt x="21372" y="2266"/>
                  <a:pt x="21326" y="2252"/>
                  <a:pt x="21293" y="2282"/>
                </a:cubicBezTo>
                <a:cubicBezTo>
                  <a:pt x="21303" y="2293"/>
                  <a:pt x="21316" y="2299"/>
                  <a:pt x="21330" y="2303"/>
                </a:cubicBezTo>
                <a:cubicBezTo>
                  <a:pt x="21194" y="2290"/>
                  <a:pt x="21006" y="2296"/>
                  <a:pt x="20917" y="2200"/>
                </a:cubicBezTo>
                <a:cubicBezTo>
                  <a:pt x="20943" y="2171"/>
                  <a:pt x="20976" y="2186"/>
                  <a:pt x="21009" y="2184"/>
                </a:cubicBezTo>
                <a:cubicBezTo>
                  <a:pt x="20930" y="2087"/>
                  <a:pt x="20662" y="2149"/>
                  <a:pt x="20552" y="2138"/>
                </a:cubicBezTo>
                <a:cubicBezTo>
                  <a:pt x="20308" y="2114"/>
                  <a:pt x="20064" y="2112"/>
                  <a:pt x="19824" y="2167"/>
                </a:cubicBezTo>
                <a:cubicBezTo>
                  <a:pt x="19863" y="2196"/>
                  <a:pt x="19925" y="2220"/>
                  <a:pt x="19974" y="2209"/>
                </a:cubicBezTo>
                <a:cubicBezTo>
                  <a:pt x="19910" y="2230"/>
                  <a:pt x="19896" y="2216"/>
                  <a:pt x="19833" y="2200"/>
                </a:cubicBezTo>
                <a:cubicBezTo>
                  <a:pt x="19767" y="2184"/>
                  <a:pt x="19807" y="2159"/>
                  <a:pt x="19779" y="2134"/>
                </a:cubicBezTo>
                <a:cubicBezTo>
                  <a:pt x="19723" y="2084"/>
                  <a:pt x="19627" y="2058"/>
                  <a:pt x="19558" y="2034"/>
                </a:cubicBezTo>
                <a:cubicBezTo>
                  <a:pt x="19577" y="2054"/>
                  <a:pt x="19601" y="2071"/>
                  <a:pt x="19625" y="2084"/>
                </a:cubicBezTo>
                <a:cubicBezTo>
                  <a:pt x="19536" y="2196"/>
                  <a:pt x="19128" y="2035"/>
                  <a:pt x="19251" y="2022"/>
                </a:cubicBezTo>
                <a:cubicBezTo>
                  <a:pt x="19228" y="2008"/>
                  <a:pt x="19187" y="1999"/>
                  <a:pt x="19184" y="2034"/>
                </a:cubicBezTo>
                <a:cubicBezTo>
                  <a:pt x="19180" y="2089"/>
                  <a:pt x="18990" y="1980"/>
                  <a:pt x="18927" y="2034"/>
                </a:cubicBezTo>
                <a:cubicBezTo>
                  <a:pt x="18906" y="2052"/>
                  <a:pt x="18920" y="2067"/>
                  <a:pt x="18885" y="2076"/>
                </a:cubicBezTo>
                <a:cubicBezTo>
                  <a:pt x="18952" y="2202"/>
                  <a:pt x="19121" y="2031"/>
                  <a:pt x="19209" y="2113"/>
                </a:cubicBezTo>
                <a:cubicBezTo>
                  <a:pt x="19105" y="2149"/>
                  <a:pt x="19010" y="2190"/>
                  <a:pt x="18897" y="2163"/>
                </a:cubicBezTo>
                <a:cubicBezTo>
                  <a:pt x="18917" y="2173"/>
                  <a:pt x="18937" y="2181"/>
                  <a:pt x="18960" y="2188"/>
                </a:cubicBezTo>
                <a:cubicBezTo>
                  <a:pt x="18896" y="2185"/>
                  <a:pt x="18877" y="2214"/>
                  <a:pt x="18839" y="2217"/>
                </a:cubicBezTo>
                <a:cubicBezTo>
                  <a:pt x="18805" y="2220"/>
                  <a:pt x="18770" y="2226"/>
                  <a:pt x="18735" y="2229"/>
                </a:cubicBezTo>
                <a:cubicBezTo>
                  <a:pt x="18813" y="2245"/>
                  <a:pt x="18668" y="2260"/>
                  <a:pt x="18648" y="2263"/>
                </a:cubicBezTo>
                <a:cubicBezTo>
                  <a:pt x="18595" y="2269"/>
                  <a:pt x="18539" y="2258"/>
                  <a:pt x="18486" y="2263"/>
                </a:cubicBezTo>
                <a:cubicBezTo>
                  <a:pt x="18446" y="2266"/>
                  <a:pt x="18409" y="2257"/>
                  <a:pt x="18370" y="2259"/>
                </a:cubicBezTo>
                <a:cubicBezTo>
                  <a:pt x="18329" y="2260"/>
                  <a:pt x="18350" y="2304"/>
                  <a:pt x="18374" y="2313"/>
                </a:cubicBezTo>
                <a:cubicBezTo>
                  <a:pt x="18319" y="2366"/>
                  <a:pt x="18254" y="2388"/>
                  <a:pt x="18178" y="2375"/>
                </a:cubicBezTo>
                <a:cubicBezTo>
                  <a:pt x="18211" y="2374"/>
                  <a:pt x="18292" y="2350"/>
                  <a:pt x="18286" y="2304"/>
                </a:cubicBezTo>
                <a:cubicBezTo>
                  <a:pt x="18283" y="2275"/>
                  <a:pt x="18264" y="2232"/>
                  <a:pt x="18316" y="2225"/>
                </a:cubicBezTo>
                <a:cubicBezTo>
                  <a:pt x="18335" y="2223"/>
                  <a:pt x="18399" y="2240"/>
                  <a:pt x="18399" y="2205"/>
                </a:cubicBezTo>
                <a:cubicBezTo>
                  <a:pt x="18399" y="2122"/>
                  <a:pt x="18572" y="2125"/>
                  <a:pt x="18611" y="2117"/>
                </a:cubicBezTo>
                <a:cubicBezTo>
                  <a:pt x="18655" y="2109"/>
                  <a:pt x="18640" y="2087"/>
                  <a:pt x="18661" y="2063"/>
                </a:cubicBezTo>
                <a:cubicBezTo>
                  <a:pt x="18703" y="2013"/>
                  <a:pt x="18819" y="2029"/>
                  <a:pt x="18835" y="1955"/>
                </a:cubicBezTo>
                <a:cubicBezTo>
                  <a:pt x="18806" y="1937"/>
                  <a:pt x="18771" y="1948"/>
                  <a:pt x="18739" y="1939"/>
                </a:cubicBezTo>
                <a:cubicBezTo>
                  <a:pt x="18784" y="1927"/>
                  <a:pt x="18831" y="1936"/>
                  <a:pt x="18872" y="1914"/>
                </a:cubicBezTo>
                <a:cubicBezTo>
                  <a:pt x="18862" y="1906"/>
                  <a:pt x="18850" y="1899"/>
                  <a:pt x="18839" y="1893"/>
                </a:cubicBezTo>
                <a:cubicBezTo>
                  <a:pt x="18913" y="1881"/>
                  <a:pt x="18950" y="1875"/>
                  <a:pt x="19014" y="1839"/>
                </a:cubicBezTo>
                <a:cubicBezTo>
                  <a:pt x="19041" y="1824"/>
                  <a:pt x="19074" y="1852"/>
                  <a:pt x="19097" y="1839"/>
                </a:cubicBezTo>
                <a:cubicBezTo>
                  <a:pt x="19114" y="1829"/>
                  <a:pt x="19107" y="1804"/>
                  <a:pt x="19114" y="1789"/>
                </a:cubicBezTo>
                <a:cubicBezTo>
                  <a:pt x="19122" y="1769"/>
                  <a:pt x="19171" y="1773"/>
                  <a:pt x="19188" y="1768"/>
                </a:cubicBezTo>
                <a:cubicBezTo>
                  <a:pt x="19230" y="1756"/>
                  <a:pt x="19250" y="1727"/>
                  <a:pt x="19280" y="1697"/>
                </a:cubicBezTo>
                <a:cubicBezTo>
                  <a:pt x="19341" y="1636"/>
                  <a:pt x="19178" y="1590"/>
                  <a:pt x="19143" y="1581"/>
                </a:cubicBezTo>
                <a:cubicBezTo>
                  <a:pt x="19096" y="1570"/>
                  <a:pt x="19058" y="1605"/>
                  <a:pt x="19018" y="1569"/>
                </a:cubicBezTo>
                <a:cubicBezTo>
                  <a:pt x="18977" y="1531"/>
                  <a:pt x="18918" y="1538"/>
                  <a:pt x="18868" y="1519"/>
                </a:cubicBezTo>
                <a:cubicBezTo>
                  <a:pt x="18986" y="1497"/>
                  <a:pt x="19107" y="1585"/>
                  <a:pt x="19222" y="1585"/>
                </a:cubicBezTo>
                <a:cubicBezTo>
                  <a:pt x="19197" y="1558"/>
                  <a:pt x="19189" y="1515"/>
                  <a:pt x="19151" y="1502"/>
                </a:cubicBezTo>
                <a:cubicBezTo>
                  <a:pt x="19111" y="1488"/>
                  <a:pt x="19095" y="1510"/>
                  <a:pt x="19055" y="1490"/>
                </a:cubicBezTo>
                <a:cubicBezTo>
                  <a:pt x="18994" y="1459"/>
                  <a:pt x="18946" y="1381"/>
                  <a:pt x="18868" y="1402"/>
                </a:cubicBezTo>
                <a:cubicBezTo>
                  <a:pt x="18897" y="1420"/>
                  <a:pt x="18930" y="1426"/>
                  <a:pt x="18960" y="1440"/>
                </a:cubicBezTo>
                <a:cubicBezTo>
                  <a:pt x="18925" y="1433"/>
                  <a:pt x="18890" y="1424"/>
                  <a:pt x="18868" y="1461"/>
                </a:cubicBezTo>
                <a:cubicBezTo>
                  <a:pt x="18860" y="1432"/>
                  <a:pt x="18667" y="1303"/>
                  <a:pt x="18611" y="1369"/>
                </a:cubicBezTo>
                <a:cubicBezTo>
                  <a:pt x="18610" y="1353"/>
                  <a:pt x="18598" y="1340"/>
                  <a:pt x="18579" y="1329"/>
                </a:cubicBezTo>
                <a:cubicBezTo>
                  <a:pt x="18619" y="1344"/>
                  <a:pt x="18664" y="1339"/>
                  <a:pt x="18702" y="1343"/>
                </a:cubicBezTo>
                <a:cubicBezTo>
                  <a:pt x="18648" y="1310"/>
                  <a:pt x="18606" y="1296"/>
                  <a:pt x="18541" y="1308"/>
                </a:cubicBezTo>
                <a:cubicBezTo>
                  <a:pt x="18544" y="1311"/>
                  <a:pt x="18547" y="1313"/>
                  <a:pt x="18551" y="1315"/>
                </a:cubicBezTo>
                <a:cubicBezTo>
                  <a:pt x="18448" y="1275"/>
                  <a:pt x="18242" y="1267"/>
                  <a:pt x="18195" y="1269"/>
                </a:cubicBezTo>
                <a:cubicBezTo>
                  <a:pt x="18111" y="1273"/>
                  <a:pt x="18025" y="1260"/>
                  <a:pt x="17942" y="1269"/>
                </a:cubicBezTo>
                <a:cubicBezTo>
                  <a:pt x="17849" y="1280"/>
                  <a:pt x="17758" y="1264"/>
                  <a:pt x="17667" y="1274"/>
                </a:cubicBezTo>
                <a:cubicBezTo>
                  <a:pt x="17733" y="1320"/>
                  <a:pt x="17634" y="1331"/>
                  <a:pt x="17601" y="1332"/>
                </a:cubicBezTo>
                <a:cubicBezTo>
                  <a:pt x="17531" y="1334"/>
                  <a:pt x="17452" y="1354"/>
                  <a:pt x="17385" y="1332"/>
                </a:cubicBezTo>
                <a:cubicBezTo>
                  <a:pt x="17434" y="1337"/>
                  <a:pt x="17514" y="1232"/>
                  <a:pt x="17430" y="1207"/>
                </a:cubicBezTo>
                <a:cubicBezTo>
                  <a:pt x="17312" y="1171"/>
                  <a:pt x="17168" y="1201"/>
                  <a:pt x="17048" y="1211"/>
                </a:cubicBezTo>
                <a:cubicBezTo>
                  <a:pt x="17072" y="1208"/>
                  <a:pt x="17092" y="1195"/>
                  <a:pt x="17094" y="1170"/>
                </a:cubicBezTo>
                <a:cubicBezTo>
                  <a:pt x="16975" y="1188"/>
                  <a:pt x="16852" y="1179"/>
                  <a:pt x="16732" y="1182"/>
                </a:cubicBezTo>
                <a:cubicBezTo>
                  <a:pt x="16800" y="1157"/>
                  <a:pt x="16872" y="1169"/>
                  <a:pt x="16940" y="1149"/>
                </a:cubicBezTo>
                <a:cubicBezTo>
                  <a:pt x="16987" y="1135"/>
                  <a:pt x="17029" y="1105"/>
                  <a:pt x="17081" y="1111"/>
                </a:cubicBezTo>
                <a:cubicBezTo>
                  <a:pt x="17002" y="1062"/>
                  <a:pt x="16911" y="1075"/>
                  <a:pt x="16824" y="1057"/>
                </a:cubicBezTo>
                <a:lnTo>
                  <a:pt x="16541" y="1020"/>
                </a:lnTo>
                <a:cubicBezTo>
                  <a:pt x="16486" y="1020"/>
                  <a:pt x="16436" y="1031"/>
                  <a:pt x="16379" y="1041"/>
                </a:cubicBezTo>
                <a:cubicBezTo>
                  <a:pt x="16317" y="1049"/>
                  <a:pt x="16265" y="1109"/>
                  <a:pt x="16196" y="1103"/>
                </a:cubicBezTo>
                <a:cubicBezTo>
                  <a:pt x="16214" y="1106"/>
                  <a:pt x="16232" y="1111"/>
                  <a:pt x="16250" y="1116"/>
                </a:cubicBezTo>
                <a:cubicBezTo>
                  <a:pt x="16223" y="1136"/>
                  <a:pt x="16194" y="1153"/>
                  <a:pt x="16167" y="1174"/>
                </a:cubicBezTo>
                <a:cubicBezTo>
                  <a:pt x="16176" y="1184"/>
                  <a:pt x="16186" y="1193"/>
                  <a:pt x="16196" y="1203"/>
                </a:cubicBezTo>
                <a:cubicBezTo>
                  <a:pt x="16136" y="1186"/>
                  <a:pt x="16151" y="1249"/>
                  <a:pt x="16204" y="1261"/>
                </a:cubicBezTo>
                <a:cubicBezTo>
                  <a:pt x="16364" y="1296"/>
                  <a:pt x="16128" y="1306"/>
                  <a:pt x="16429" y="1348"/>
                </a:cubicBezTo>
                <a:cubicBezTo>
                  <a:pt x="16412" y="1347"/>
                  <a:pt x="16396" y="1347"/>
                  <a:pt x="16379" y="1348"/>
                </a:cubicBezTo>
                <a:cubicBezTo>
                  <a:pt x="16339" y="1351"/>
                  <a:pt x="16280" y="1323"/>
                  <a:pt x="16246" y="1332"/>
                </a:cubicBezTo>
                <a:cubicBezTo>
                  <a:pt x="16124" y="1365"/>
                  <a:pt x="15992" y="1348"/>
                  <a:pt x="15868" y="1336"/>
                </a:cubicBezTo>
                <a:cubicBezTo>
                  <a:pt x="15954" y="1416"/>
                  <a:pt x="16094" y="1376"/>
                  <a:pt x="16179" y="1461"/>
                </a:cubicBezTo>
                <a:cubicBezTo>
                  <a:pt x="16026" y="1450"/>
                  <a:pt x="15927" y="1391"/>
                  <a:pt x="15772" y="1431"/>
                </a:cubicBezTo>
                <a:cubicBezTo>
                  <a:pt x="15873" y="1449"/>
                  <a:pt x="15722" y="1448"/>
                  <a:pt x="15710" y="1452"/>
                </a:cubicBezTo>
                <a:cubicBezTo>
                  <a:pt x="15731" y="1455"/>
                  <a:pt x="15752" y="1462"/>
                  <a:pt x="15772" y="1469"/>
                </a:cubicBezTo>
                <a:cubicBezTo>
                  <a:pt x="15739" y="1482"/>
                  <a:pt x="15695" y="1488"/>
                  <a:pt x="15660" y="1481"/>
                </a:cubicBezTo>
                <a:cubicBezTo>
                  <a:pt x="15619" y="1473"/>
                  <a:pt x="15591" y="1505"/>
                  <a:pt x="15552" y="1502"/>
                </a:cubicBezTo>
                <a:cubicBezTo>
                  <a:pt x="15513" y="1499"/>
                  <a:pt x="15489" y="1466"/>
                  <a:pt x="15448" y="1481"/>
                </a:cubicBezTo>
                <a:cubicBezTo>
                  <a:pt x="15416" y="1493"/>
                  <a:pt x="15382" y="1502"/>
                  <a:pt x="15348" y="1506"/>
                </a:cubicBezTo>
                <a:cubicBezTo>
                  <a:pt x="15366" y="1486"/>
                  <a:pt x="15387" y="1467"/>
                  <a:pt x="15410" y="1452"/>
                </a:cubicBezTo>
                <a:cubicBezTo>
                  <a:pt x="15381" y="1443"/>
                  <a:pt x="15352" y="1437"/>
                  <a:pt x="15323" y="1434"/>
                </a:cubicBezTo>
                <a:cubicBezTo>
                  <a:pt x="15364" y="1434"/>
                  <a:pt x="15405" y="1432"/>
                  <a:pt x="15438" y="1445"/>
                </a:cubicBezTo>
                <a:cubicBezTo>
                  <a:pt x="15426" y="1438"/>
                  <a:pt x="15414" y="1430"/>
                  <a:pt x="15403" y="1421"/>
                </a:cubicBezTo>
                <a:cubicBezTo>
                  <a:pt x="15426" y="1405"/>
                  <a:pt x="15453" y="1412"/>
                  <a:pt x="15471" y="1433"/>
                </a:cubicBezTo>
                <a:cubicBezTo>
                  <a:pt x="15448" y="1329"/>
                  <a:pt x="15259" y="1437"/>
                  <a:pt x="15198" y="1397"/>
                </a:cubicBezTo>
                <a:cubicBezTo>
                  <a:pt x="15216" y="1416"/>
                  <a:pt x="15238" y="1426"/>
                  <a:pt x="15263" y="1430"/>
                </a:cubicBezTo>
                <a:cubicBezTo>
                  <a:pt x="15137" y="1427"/>
                  <a:pt x="15008" y="1455"/>
                  <a:pt x="14883" y="1440"/>
                </a:cubicBezTo>
                <a:cubicBezTo>
                  <a:pt x="14903" y="1450"/>
                  <a:pt x="14926" y="1452"/>
                  <a:pt x="14949" y="1452"/>
                </a:cubicBezTo>
                <a:cubicBezTo>
                  <a:pt x="14889" y="1476"/>
                  <a:pt x="14822" y="1433"/>
                  <a:pt x="14770" y="1456"/>
                </a:cubicBezTo>
                <a:cubicBezTo>
                  <a:pt x="14723" y="1478"/>
                  <a:pt x="14788" y="1506"/>
                  <a:pt x="14812" y="1502"/>
                </a:cubicBezTo>
                <a:cubicBezTo>
                  <a:pt x="14728" y="1489"/>
                  <a:pt x="14866" y="1488"/>
                  <a:pt x="14887" y="1490"/>
                </a:cubicBezTo>
                <a:cubicBezTo>
                  <a:pt x="14930" y="1494"/>
                  <a:pt x="14973" y="1494"/>
                  <a:pt x="15016" y="1486"/>
                </a:cubicBezTo>
                <a:cubicBezTo>
                  <a:pt x="14908" y="1538"/>
                  <a:pt x="14776" y="1541"/>
                  <a:pt x="14658" y="1548"/>
                </a:cubicBezTo>
                <a:cubicBezTo>
                  <a:pt x="14522" y="1556"/>
                  <a:pt x="14383" y="1572"/>
                  <a:pt x="14247" y="1585"/>
                </a:cubicBezTo>
                <a:cubicBezTo>
                  <a:pt x="14309" y="1642"/>
                  <a:pt x="13976" y="1620"/>
                  <a:pt x="14089" y="1631"/>
                </a:cubicBezTo>
                <a:cubicBezTo>
                  <a:pt x="14023" y="1629"/>
                  <a:pt x="13992" y="1695"/>
                  <a:pt x="13935" y="1714"/>
                </a:cubicBezTo>
                <a:cubicBezTo>
                  <a:pt x="13862" y="1738"/>
                  <a:pt x="13785" y="1684"/>
                  <a:pt x="13711" y="1706"/>
                </a:cubicBezTo>
                <a:cubicBezTo>
                  <a:pt x="13741" y="1734"/>
                  <a:pt x="13892" y="1709"/>
                  <a:pt x="13889" y="1764"/>
                </a:cubicBezTo>
                <a:cubicBezTo>
                  <a:pt x="13856" y="1761"/>
                  <a:pt x="13825" y="1738"/>
                  <a:pt x="13790" y="1747"/>
                </a:cubicBezTo>
                <a:cubicBezTo>
                  <a:pt x="13850" y="1756"/>
                  <a:pt x="13777" y="1787"/>
                  <a:pt x="13823" y="1822"/>
                </a:cubicBezTo>
                <a:cubicBezTo>
                  <a:pt x="13770" y="1803"/>
                  <a:pt x="13793" y="1829"/>
                  <a:pt x="13810" y="1847"/>
                </a:cubicBezTo>
                <a:cubicBezTo>
                  <a:pt x="13735" y="1886"/>
                  <a:pt x="13666" y="1783"/>
                  <a:pt x="13590" y="1797"/>
                </a:cubicBezTo>
                <a:cubicBezTo>
                  <a:pt x="13672" y="1823"/>
                  <a:pt x="13542" y="1814"/>
                  <a:pt x="13607" y="1847"/>
                </a:cubicBezTo>
                <a:cubicBezTo>
                  <a:pt x="13654" y="1871"/>
                  <a:pt x="13754" y="1868"/>
                  <a:pt x="13806" y="1872"/>
                </a:cubicBezTo>
                <a:cubicBezTo>
                  <a:pt x="13721" y="1876"/>
                  <a:pt x="13841" y="1895"/>
                  <a:pt x="13856" y="1897"/>
                </a:cubicBezTo>
                <a:cubicBezTo>
                  <a:pt x="13880" y="1900"/>
                  <a:pt x="13909" y="1903"/>
                  <a:pt x="13927" y="1922"/>
                </a:cubicBezTo>
                <a:cubicBezTo>
                  <a:pt x="13908" y="1921"/>
                  <a:pt x="13873" y="1953"/>
                  <a:pt x="13856" y="1939"/>
                </a:cubicBezTo>
                <a:cubicBezTo>
                  <a:pt x="13795" y="1885"/>
                  <a:pt x="13755" y="1909"/>
                  <a:pt x="13694" y="1909"/>
                </a:cubicBezTo>
                <a:cubicBezTo>
                  <a:pt x="13719" y="1912"/>
                  <a:pt x="13738" y="1922"/>
                  <a:pt x="13756" y="1939"/>
                </a:cubicBezTo>
                <a:cubicBezTo>
                  <a:pt x="13734" y="1932"/>
                  <a:pt x="13713" y="1927"/>
                  <a:pt x="13690" y="1926"/>
                </a:cubicBezTo>
                <a:cubicBezTo>
                  <a:pt x="13730" y="1972"/>
                  <a:pt x="13799" y="1955"/>
                  <a:pt x="13852" y="1963"/>
                </a:cubicBezTo>
                <a:cubicBezTo>
                  <a:pt x="13919" y="1975"/>
                  <a:pt x="13978" y="2007"/>
                  <a:pt x="14047" y="2013"/>
                </a:cubicBezTo>
                <a:cubicBezTo>
                  <a:pt x="14026" y="2013"/>
                  <a:pt x="14006" y="2013"/>
                  <a:pt x="13985" y="2013"/>
                </a:cubicBezTo>
                <a:cubicBezTo>
                  <a:pt x="13999" y="2031"/>
                  <a:pt x="14019" y="2045"/>
                  <a:pt x="14039" y="2055"/>
                </a:cubicBezTo>
                <a:cubicBezTo>
                  <a:pt x="13992" y="2090"/>
                  <a:pt x="13857" y="2059"/>
                  <a:pt x="13798" y="2063"/>
                </a:cubicBezTo>
                <a:cubicBezTo>
                  <a:pt x="13746" y="2067"/>
                  <a:pt x="13715" y="2110"/>
                  <a:pt x="13669" y="2113"/>
                </a:cubicBezTo>
                <a:cubicBezTo>
                  <a:pt x="13611" y="2117"/>
                  <a:pt x="13558" y="2090"/>
                  <a:pt x="13499" y="2101"/>
                </a:cubicBezTo>
                <a:cubicBezTo>
                  <a:pt x="13353" y="2127"/>
                  <a:pt x="13190" y="2126"/>
                  <a:pt x="13041" y="2126"/>
                </a:cubicBezTo>
                <a:cubicBezTo>
                  <a:pt x="12959" y="2126"/>
                  <a:pt x="12752" y="2102"/>
                  <a:pt x="12692" y="2175"/>
                </a:cubicBezTo>
                <a:cubicBezTo>
                  <a:pt x="12760" y="2162"/>
                  <a:pt x="12683" y="2210"/>
                  <a:pt x="12663" y="2221"/>
                </a:cubicBezTo>
                <a:cubicBezTo>
                  <a:pt x="12685" y="2221"/>
                  <a:pt x="12774" y="2262"/>
                  <a:pt x="12696" y="2263"/>
                </a:cubicBezTo>
                <a:cubicBezTo>
                  <a:pt x="12773" y="2275"/>
                  <a:pt x="12857" y="2313"/>
                  <a:pt x="12879" y="2379"/>
                </a:cubicBezTo>
                <a:cubicBezTo>
                  <a:pt x="12935" y="2547"/>
                  <a:pt x="13220" y="2461"/>
                  <a:pt x="13349" y="2549"/>
                </a:cubicBezTo>
                <a:cubicBezTo>
                  <a:pt x="13381" y="2571"/>
                  <a:pt x="13398" y="2586"/>
                  <a:pt x="13436" y="2603"/>
                </a:cubicBezTo>
                <a:cubicBezTo>
                  <a:pt x="13469" y="2618"/>
                  <a:pt x="13501" y="2634"/>
                  <a:pt x="13519" y="2666"/>
                </a:cubicBezTo>
                <a:cubicBezTo>
                  <a:pt x="13252" y="2725"/>
                  <a:pt x="13186" y="2630"/>
                  <a:pt x="13012" y="2591"/>
                </a:cubicBezTo>
                <a:cubicBezTo>
                  <a:pt x="13094" y="2595"/>
                  <a:pt x="13005" y="2562"/>
                  <a:pt x="12987" y="2558"/>
                </a:cubicBezTo>
                <a:cubicBezTo>
                  <a:pt x="12950" y="2547"/>
                  <a:pt x="12910" y="2546"/>
                  <a:pt x="12871" y="2541"/>
                </a:cubicBezTo>
                <a:cubicBezTo>
                  <a:pt x="12737" y="2524"/>
                  <a:pt x="12663" y="2463"/>
                  <a:pt x="12447" y="2487"/>
                </a:cubicBezTo>
                <a:cubicBezTo>
                  <a:pt x="12398" y="2493"/>
                  <a:pt x="12330" y="2564"/>
                  <a:pt x="12281" y="2537"/>
                </a:cubicBezTo>
                <a:cubicBezTo>
                  <a:pt x="12244" y="2633"/>
                  <a:pt x="12414" y="2506"/>
                  <a:pt x="12493" y="2624"/>
                </a:cubicBezTo>
                <a:cubicBezTo>
                  <a:pt x="12412" y="2687"/>
                  <a:pt x="12322" y="2627"/>
                  <a:pt x="12239" y="2603"/>
                </a:cubicBezTo>
                <a:cubicBezTo>
                  <a:pt x="12159" y="2581"/>
                  <a:pt x="12089" y="2610"/>
                  <a:pt x="12011" y="2624"/>
                </a:cubicBezTo>
                <a:cubicBezTo>
                  <a:pt x="12059" y="2663"/>
                  <a:pt x="12103" y="2718"/>
                  <a:pt x="12164" y="2736"/>
                </a:cubicBezTo>
                <a:cubicBezTo>
                  <a:pt x="12207" y="2750"/>
                  <a:pt x="12250" y="2754"/>
                  <a:pt x="12293" y="2766"/>
                </a:cubicBezTo>
                <a:cubicBezTo>
                  <a:pt x="12352" y="2782"/>
                  <a:pt x="12496" y="2849"/>
                  <a:pt x="12547" y="2786"/>
                </a:cubicBezTo>
                <a:cubicBezTo>
                  <a:pt x="12556" y="2835"/>
                  <a:pt x="12605" y="2803"/>
                  <a:pt x="12634" y="2824"/>
                </a:cubicBezTo>
                <a:cubicBezTo>
                  <a:pt x="12668" y="2848"/>
                  <a:pt x="12683" y="2894"/>
                  <a:pt x="12734" y="2874"/>
                </a:cubicBezTo>
                <a:cubicBezTo>
                  <a:pt x="12734" y="2885"/>
                  <a:pt x="12734" y="2896"/>
                  <a:pt x="12734" y="2907"/>
                </a:cubicBezTo>
                <a:cubicBezTo>
                  <a:pt x="12777" y="2898"/>
                  <a:pt x="12818" y="2910"/>
                  <a:pt x="12859" y="2886"/>
                </a:cubicBezTo>
                <a:cubicBezTo>
                  <a:pt x="12808" y="3036"/>
                  <a:pt x="12382" y="2743"/>
                  <a:pt x="12376" y="2869"/>
                </a:cubicBezTo>
                <a:cubicBezTo>
                  <a:pt x="12336" y="2800"/>
                  <a:pt x="12220" y="2835"/>
                  <a:pt x="12156" y="2828"/>
                </a:cubicBezTo>
                <a:cubicBezTo>
                  <a:pt x="12087" y="2820"/>
                  <a:pt x="11978" y="2822"/>
                  <a:pt x="11928" y="2766"/>
                </a:cubicBezTo>
                <a:cubicBezTo>
                  <a:pt x="11998" y="2773"/>
                  <a:pt x="11946" y="2727"/>
                  <a:pt x="11919" y="2707"/>
                </a:cubicBezTo>
                <a:cubicBezTo>
                  <a:pt x="11862" y="2664"/>
                  <a:pt x="11858" y="2653"/>
                  <a:pt x="11869" y="2574"/>
                </a:cubicBezTo>
                <a:cubicBezTo>
                  <a:pt x="11887" y="2460"/>
                  <a:pt x="11680" y="2307"/>
                  <a:pt x="11570" y="2362"/>
                </a:cubicBezTo>
                <a:cubicBezTo>
                  <a:pt x="11618" y="2395"/>
                  <a:pt x="11825" y="2523"/>
                  <a:pt x="11703" y="2583"/>
                </a:cubicBezTo>
                <a:cubicBezTo>
                  <a:pt x="11642" y="2613"/>
                  <a:pt x="11560" y="2598"/>
                  <a:pt x="11508" y="2645"/>
                </a:cubicBezTo>
                <a:cubicBezTo>
                  <a:pt x="11475" y="2675"/>
                  <a:pt x="11535" y="2683"/>
                  <a:pt x="11437" y="2770"/>
                </a:cubicBezTo>
                <a:cubicBezTo>
                  <a:pt x="11565" y="2804"/>
                  <a:pt x="11670" y="2881"/>
                  <a:pt x="11782" y="2948"/>
                </a:cubicBezTo>
                <a:cubicBezTo>
                  <a:pt x="11809" y="2965"/>
                  <a:pt x="11882" y="2995"/>
                  <a:pt x="11886" y="3032"/>
                </a:cubicBezTo>
                <a:cubicBezTo>
                  <a:pt x="11889" y="3055"/>
                  <a:pt x="11847" y="3094"/>
                  <a:pt x="11840" y="3119"/>
                </a:cubicBezTo>
                <a:cubicBezTo>
                  <a:pt x="11832" y="3148"/>
                  <a:pt x="11841" y="3177"/>
                  <a:pt x="11844" y="3206"/>
                </a:cubicBezTo>
                <a:cubicBezTo>
                  <a:pt x="11853" y="3286"/>
                  <a:pt x="11898" y="3296"/>
                  <a:pt x="11953" y="3343"/>
                </a:cubicBezTo>
                <a:cubicBezTo>
                  <a:pt x="11988" y="3375"/>
                  <a:pt x="11994" y="3456"/>
                  <a:pt x="12048" y="3460"/>
                </a:cubicBezTo>
                <a:cubicBezTo>
                  <a:pt x="12292" y="3478"/>
                  <a:pt x="12367" y="3388"/>
                  <a:pt x="12485" y="3418"/>
                </a:cubicBezTo>
                <a:cubicBezTo>
                  <a:pt x="12551" y="3435"/>
                  <a:pt x="12635" y="3429"/>
                  <a:pt x="12696" y="3451"/>
                </a:cubicBezTo>
                <a:cubicBezTo>
                  <a:pt x="12766" y="3477"/>
                  <a:pt x="12828" y="3495"/>
                  <a:pt x="12900" y="3514"/>
                </a:cubicBezTo>
                <a:cubicBezTo>
                  <a:pt x="12975" y="3533"/>
                  <a:pt x="12987" y="3590"/>
                  <a:pt x="13041" y="3634"/>
                </a:cubicBezTo>
                <a:cubicBezTo>
                  <a:pt x="13070" y="3658"/>
                  <a:pt x="13105" y="3671"/>
                  <a:pt x="13129" y="3701"/>
                </a:cubicBezTo>
                <a:cubicBezTo>
                  <a:pt x="13149" y="3726"/>
                  <a:pt x="13059" y="3721"/>
                  <a:pt x="13054" y="3755"/>
                </a:cubicBezTo>
                <a:cubicBezTo>
                  <a:pt x="13048" y="3794"/>
                  <a:pt x="13088" y="3862"/>
                  <a:pt x="13129" y="3867"/>
                </a:cubicBezTo>
                <a:cubicBezTo>
                  <a:pt x="13200" y="3876"/>
                  <a:pt x="13268" y="3892"/>
                  <a:pt x="13341" y="3896"/>
                </a:cubicBezTo>
                <a:cubicBezTo>
                  <a:pt x="13365" y="3898"/>
                  <a:pt x="13364" y="3923"/>
                  <a:pt x="13391" y="3904"/>
                </a:cubicBezTo>
                <a:cubicBezTo>
                  <a:pt x="13415" y="3887"/>
                  <a:pt x="13449" y="3912"/>
                  <a:pt x="13470" y="3925"/>
                </a:cubicBezTo>
                <a:cubicBezTo>
                  <a:pt x="13331" y="3897"/>
                  <a:pt x="13098" y="3971"/>
                  <a:pt x="12992" y="3838"/>
                </a:cubicBezTo>
                <a:cubicBezTo>
                  <a:pt x="13050" y="3855"/>
                  <a:pt x="13007" y="3806"/>
                  <a:pt x="12996" y="3780"/>
                </a:cubicBezTo>
                <a:cubicBezTo>
                  <a:pt x="12927" y="3621"/>
                  <a:pt x="12927" y="3641"/>
                  <a:pt x="12805" y="3593"/>
                </a:cubicBezTo>
                <a:cubicBezTo>
                  <a:pt x="12750" y="3571"/>
                  <a:pt x="12702" y="3511"/>
                  <a:pt x="12651" y="3497"/>
                </a:cubicBezTo>
                <a:cubicBezTo>
                  <a:pt x="12566" y="3474"/>
                  <a:pt x="12455" y="3515"/>
                  <a:pt x="12372" y="3534"/>
                </a:cubicBezTo>
                <a:cubicBezTo>
                  <a:pt x="12331" y="3544"/>
                  <a:pt x="12218" y="3539"/>
                  <a:pt x="12248" y="3605"/>
                </a:cubicBezTo>
                <a:cubicBezTo>
                  <a:pt x="12270" y="3653"/>
                  <a:pt x="12252" y="3671"/>
                  <a:pt x="12306" y="3701"/>
                </a:cubicBezTo>
                <a:cubicBezTo>
                  <a:pt x="12376" y="3740"/>
                  <a:pt x="12555" y="3857"/>
                  <a:pt x="12414" y="3925"/>
                </a:cubicBezTo>
                <a:cubicBezTo>
                  <a:pt x="12326" y="3968"/>
                  <a:pt x="12380" y="4019"/>
                  <a:pt x="12364" y="4091"/>
                </a:cubicBezTo>
                <a:cubicBezTo>
                  <a:pt x="12348" y="4164"/>
                  <a:pt x="12254" y="4155"/>
                  <a:pt x="12206" y="4191"/>
                </a:cubicBezTo>
                <a:cubicBezTo>
                  <a:pt x="12160" y="4226"/>
                  <a:pt x="12095" y="4200"/>
                  <a:pt x="12119" y="4274"/>
                </a:cubicBezTo>
                <a:cubicBezTo>
                  <a:pt x="12127" y="4302"/>
                  <a:pt x="12084" y="4336"/>
                  <a:pt x="12056" y="4337"/>
                </a:cubicBezTo>
                <a:cubicBezTo>
                  <a:pt x="12012" y="4338"/>
                  <a:pt x="11970" y="4311"/>
                  <a:pt x="11928" y="4303"/>
                </a:cubicBezTo>
                <a:cubicBezTo>
                  <a:pt x="11843" y="4288"/>
                  <a:pt x="11763" y="4302"/>
                  <a:pt x="11678" y="4295"/>
                </a:cubicBezTo>
                <a:cubicBezTo>
                  <a:pt x="11598" y="4288"/>
                  <a:pt x="11517" y="4263"/>
                  <a:pt x="11437" y="4253"/>
                </a:cubicBezTo>
                <a:cubicBezTo>
                  <a:pt x="11354" y="4244"/>
                  <a:pt x="11333" y="4180"/>
                  <a:pt x="11263" y="4158"/>
                </a:cubicBezTo>
                <a:cubicBezTo>
                  <a:pt x="11326" y="4130"/>
                  <a:pt x="11400" y="4156"/>
                  <a:pt x="11466" y="4158"/>
                </a:cubicBezTo>
                <a:cubicBezTo>
                  <a:pt x="11554" y="4161"/>
                  <a:pt x="11556" y="4226"/>
                  <a:pt x="11683" y="4174"/>
                </a:cubicBezTo>
                <a:cubicBezTo>
                  <a:pt x="11687" y="4189"/>
                  <a:pt x="11693" y="4200"/>
                  <a:pt x="11702" y="4207"/>
                </a:cubicBezTo>
                <a:cubicBezTo>
                  <a:pt x="11664" y="4191"/>
                  <a:pt x="11644" y="4189"/>
                  <a:pt x="11600" y="4206"/>
                </a:cubicBezTo>
                <a:cubicBezTo>
                  <a:pt x="11636" y="4246"/>
                  <a:pt x="11707" y="4256"/>
                  <a:pt x="11757" y="4241"/>
                </a:cubicBezTo>
                <a:cubicBezTo>
                  <a:pt x="11748" y="4234"/>
                  <a:pt x="11739" y="4228"/>
                  <a:pt x="11730" y="4222"/>
                </a:cubicBezTo>
                <a:cubicBezTo>
                  <a:pt x="11777" y="4235"/>
                  <a:pt x="11848" y="4210"/>
                  <a:pt x="11888" y="4206"/>
                </a:cubicBezTo>
                <a:cubicBezTo>
                  <a:pt x="11872" y="4142"/>
                  <a:pt x="11818" y="4130"/>
                  <a:pt x="11764" y="4140"/>
                </a:cubicBezTo>
                <a:cubicBezTo>
                  <a:pt x="11784" y="4133"/>
                  <a:pt x="11803" y="4127"/>
                  <a:pt x="11824" y="4125"/>
                </a:cubicBezTo>
                <a:cubicBezTo>
                  <a:pt x="11846" y="4122"/>
                  <a:pt x="11988" y="4077"/>
                  <a:pt x="11898" y="4058"/>
                </a:cubicBezTo>
                <a:cubicBezTo>
                  <a:pt x="11919" y="4050"/>
                  <a:pt x="11939" y="4046"/>
                  <a:pt x="11961" y="4050"/>
                </a:cubicBezTo>
                <a:cubicBezTo>
                  <a:pt x="11949" y="4041"/>
                  <a:pt x="11938" y="4031"/>
                  <a:pt x="11928" y="4021"/>
                </a:cubicBezTo>
                <a:cubicBezTo>
                  <a:pt x="11999" y="3991"/>
                  <a:pt x="11973" y="3890"/>
                  <a:pt x="12077" y="3875"/>
                </a:cubicBezTo>
                <a:cubicBezTo>
                  <a:pt x="12050" y="3848"/>
                  <a:pt x="12064" y="3799"/>
                  <a:pt x="12031" y="3763"/>
                </a:cubicBezTo>
                <a:cubicBezTo>
                  <a:pt x="11970" y="3694"/>
                  <a:pt x="12101" y="3668"/>
                  <a:pt x="12031" y="3613"/>
                </a:cubicBezTo>
                <a:cubicBezTo>
                  <a:pt x="12005" y="3592"/>
                  <a:pt x="11967" y="3588"/>
                  <a:pt x="11936" y="3576"/>
                </a:cubicBezTo>
                <a:cubicBezTo>
                  <a:pt x="11897" y="3562"/>
                  <a:pt x="11669" y="3500"/>
                  <a:pt x="11703" y="3422"/>
                </a:cubicBezTo>
                <a:cubicBezTo>
                  <a:pt x="11722" y="3379"/>
                  <a:pt x="11678" y="3391"/>
                  <a:pt x="11682" y="3343"/>
                </a:cubicBezTo>
                <a:cubicBezTo>
                  <a:pt x="11658" y="3308"/>
                  <a:pt x="11639" y="3303"/>
                  <a:pt x="11637" y="3256"/>
                </a:cubicBezTo>
                <a:cubicBezTo>
                  <a:pt x="11634" y="3201"/>
                  <a:pt x="11531" y="3157"/>
                  <a:pt x="11516" y="3106"/>
                </a:cubicBezTo>
                <a:cubicBezTo>
                  <a:pt x="11505" y="3071"/>
                  <a:pt x="11568" y="3069"/>
                  <a:pt x="11537" y="3036"/>
                </a:cubicBezTo>
                <a:cubicBezTo>
                  <a:pt x="11510" y="3008"/>
                  <a:pt x="11518" y="2996"/>
                  <a:pt x="11504" y="2961"/>
                </a:cubicBezTo>
                <a:cubicBezTo>
                  <a:pt x="11444" y="2814"/>
                  <a:pt x="11236" y="2865"/>
                  <a:pt x="11155" y="2741"/>
                </a:cubicBezTo>
                <a:cubicBezTo>
                  <a:pt x="11174" y="2732"/>
                  <a:pt x="11208" y="2731"/>
                  <a:pt x="11221" y="2712"/>
                </a:cubicBezTo>
                <a:cubicBezTo>
                  <a:pt x="11237" y="2689"/>
                  <a:pt x="11206" y="2666"/>
                  <a:pt x="11221" y="2649"/>
                </a:cubicBezTo>
                <a:cubicBezTo>
                  <a:pt x="11244" y="2624"/>
                  <a:pt x="11247" y="2569"/>
                  <a:pt x="11246" y="2537"/>
                </a:cubicBezTo>
                <a:cubicBezTo>
                  <a:pt x="11243" y="2457"/>
                  <a:pt x="11129" y="2380"/>
                  <a:pt x="11059" y="2367"/>
                </a:cubicBezTo>
                <a:cubicBezTo>
                  <a:pt x="11011" y="2358"/>
                  <a:pt x="10959" y="2371"/>
                  <a:pt x="10913" y="2354"/>
                </a:cubicBezTo>
                <a:cubicBezTo>
                  <a:pt x="10779" y="2304"/>
                  <a:pt x="10596" y="2375"/>
                  <a:pt x="10419" y="2346"/>
                </a:cubicBezTo>
                <a:cubicBezTo>
                  <a:pt x="10501" y="2328"/>
                  <a:pt x="10343" y="2289"/>
                  <a:pt x="10332" y="2425"/>
                </a:cubicBezTo>
                <a:cubicBezTo>
                  <a:pt x="10322" y="2539"/>
                  <a:pt x="10476" y="2718"/>
                  <a:pt x="10157" y="2795"/>
                </a:cubicBezTo>
                <a:cubicBezTo>
                  <a:pt x="10107" y="2807"/>
                  <a:pt x="10052" y="2908"/>
                  <a:pt x="10128" y="2890"/>
                </a:cubicBezTo>
                <a:cubicBezTo>
                  <a:pt x="10060" y="2933"/>
                  <a:pt x="10158" y="2958"/>
                  <a:pt x="10194" y="2948"/>
                </a:cubicBezTo>
                <a:cubicBezTo>
                  <a:pt x="10281" y="2925"/>
                  <a:pt x="10273" y="2995"/>
                  <a:pt x="10298" y="3048"/>
                </a:cubicBezTo>
                <a:cubicBezTo>
                  <a:pt x="10305" y="3063"/>
                  <a:pt x="10307" y="3109"/>
                  <a:pt x="10323" y="3119"/>
                </a:cubicBezTo>
                <a:cubicBezTo>
                  <a:pt x="10342" y="3130"/>
                  <a:pt x="10360" y="3136"/>
                  <a:pt x="10373" y="3156"/>
                </a:cubicBezTo>
                <a:cubicBezTo>
                  <a:pt x="10397" y="3194"/>
                  <a:pt x="10309" y="3191"/>
                  <a:pt x="10294" y="3190"/>
                </a:cubicBezTo>
                <a:cubicBezTo>
                  <a:pt x="10305" y="3234"/>
                  <a:pt x="10305" y="3298"/>
                  <a:pt x="10361" y="3310"/>
                </a:cubicBezTo>
                <a:cubicBezTo>
                  <a:pt x="10369" y="3223"/>
                  <a:pt x="10564" y="3384"/>
                  <a:pt x="10639" y="3323"/>
                </a:cubicBezTo>
                <a:cubicBezTo>
                  <a:pt x="10693" y="3394"/>
                  <a:pt x="10609" y="3371"/>
                  <a:pt x="10776" y="3468"/>
                </a:cubicBezTo>
                <a:cubicBezTo>
                  <a:pt x="10808" y="3486"/>
                  <a:pt x="10842" y="3513"/>
                  <a:pt x="10880" y="3514"/>
                </a:cubicBezTo>
                <a:cubicBezTo>
                  <a:pt x="10913" y="3514"/>
                  <a:pt x="10941" y="3489"/>
                  <a:pt x="10972" y="3514"/>
                </a:cubicBezTo>
                <a:cubicBezTo>
                  <a:pt x="10921" y="3519"/>
                  <a:pt x="10986" y="3545"/>
                  <a:pt x="10968" y="3597"/>
                </a:cubicBezTo>
                <a:cubicBezTo>
                  <a:pt x="10959" y="3621"/>
                  <a:pt x="10935" y="3657"/>
                  <a:pt x="10947" y="3684"/>
                </a:cubicBezTo>
                <a:cubicBezTo>
                  <a:pt x="10991" y="3788"/>
                  <a:pt x="10801" y="3661"/>
                  <a:pt x="10793" y="3659"/>
                </a:cubicBezTo>
                <a:cubicBezTo>
                  <a:pt x="10668" y="3628"/>
                  <a:pt x="10555" y="3534"/>
                  <a:pt x="10431" y="3518"/>
                </a:cubicBezTo>
                <a:cubicBezTo>
                  <a:pt x="10376" y="3510"/>
                  <a:pt x="10324" y="3500"/>
                  <a:pt x="10269" y="3489"/>
                </a:cubicBezTo>
                <a:cubicBezTo>
                  <a:pt x="10248" y="3485"/>
                  <a:pt x="10090" y="3446"/>
                  <a:pt x="10174" y="3447"/>
                </a:cubicBezTo>
                <a:cubicBezTo>
                  <a:pt x="10135" y="3443"/>
                  <a:pt x="9990" y="3387"/>
                  <a:pt x="9974" y="3426"/>
                </a:cubicBezTo>
                <a:cubicBezTo>
                  <a:pt x="9957" y="3468"/>
                  <a:pt x="9898" y="3408"/>
                  <a:pt x="9962" y="3393"/>
                </a:cubicBezTo>
                <a:cubicBezTo>
                  <a:pt x="9840" y="3368"/>
                  <a:pt x="9726" y="3318"/>
                  <a:pt x="9604" y="3293"/>
                </a:cubicBezTo>
                <a:cubicBezTo>
                  <a:pt x="9403" y="3254"/>
                  <a:pt x="9184" y="3278"/>
                  <a:pt x="9047" y="3244"/>
                </a:cubicBezTo>
                <a:cubicBezTo>
                  <a:pt x="9008" y="3234"/>
                  <a:pt x="8966" y="3219"/>
                  <a:pt x="8931" y="3248"/>
                </a:cubicBezTo>
                <a:cubicBezTo>
                  <a:pt x="8926" y="3260"/>
                  <a:pt x="8921" y="3272"/>
                  <a:pt x="8919" y="3285"/>
                </a:cubicBezTo>
                <a:cubicBezTo>
                  <a:pt x="8908" y="3286"/>
                  <a:pt x="8896" y="3288"/>
                  <a:pt x="8885" y="3289"/>
                </a:cubicBezTo>
                <a:cubicBezTo>
                  <a:pt x="8859" y="3305"/>
                  <a:pt x="8842" y="3280"/>
                  <a:pt x="8823" y="3314"/>
                </a:cubicBezTo>
                <a:cubicBezTo>
                  <a:pt x="8873" y="3344"/>
                  <a:pt x="8933" y="3369"/>
                  <a:pt x="8968" y="3418"/>
                </a:cubicBezTo>
                <a:cubicBezTo>
                  <a:pt x="9001" y="3464"/>
                  <a:pt x="9043" y="3423"/>
                  <a:pt x="9068" y="3464"/>
                </a:cubicBezTo>
                <a:cubicBezTo>
                  <a:pt x="9152" y="3597"/>
                  <a:pt x="8894" y="3558"/>
                  <a:pt x="8865" y="3601"/>
                </a:cubicBezTo>
                <a:cubicBezTo>
                  <a:pt x="8883" y="3608"/>
                  <a:pt x="8938" y="3641"/>
                  <a:pt x="8927" y="3667"/>
                </a:cubicBezTo>
                <a:cubicBezTo>
                  <a:pt x="8910" y="3705"/>
                  <a:pt x="8829" y="3680"/>
                  <a:pt x="8802" y="3676"/>
                </a:cubicBezTo>
                <a:cubicBezTo>
                  <a:pt x="8735" y="3665"/>
                  <a:pt x="8672" y="3588"/>
                  <a:pt x="8769" y="3564"/>
                </a:cubicBezTo>
                <a:cubicBezTo>
                  <a:pt x="8746" y="3549"/>
                  <a:pt x="8602" y="3496"/>
                  <a:pt x="8682" y="3489"/>
                </a:cubicBezTo>
                <a:cubicBezTo>
                  <a:pt x="8618" y="3499"/>
                  <a:pt x="8543" y="3482"/>
                  <a:pt x="8490" y="3530"/>
                </a:cubicBezTo>
                <a:cubicBezTo>
                  <a:pt x="8498" y="3541"/>
                  <a:pt x="8507" y="3550"/>
                  <a:pt x="8515" y="3559"/>
                </a:cubicBezTo>
                <a:cubicBezTo>
                  <a:pt x="8510" y="3557"/>
                  <a:pt x="8413" y="3505"/>
                  <a:pt x="8420" y="3543"/>
                </a:cubicBezTo>
                <a:cubicBezTo>
                  <a:pt x="8424" y="3569"/>
                  <a:pt x="8392" y="3572"/>
                  <a:pt x="8370" y="3572"/>
                </a:cubicBezTo>
                <a:cubicBezTo>
                  <a:pt x="8306" y="3573"/>
                  <a:pt x="8338" y="3648"/>
                  <a:pt x="8191" y="3609"/>
                </a:cubicBezTo>
                <a:cubicBezTo>
                  <a:pt x="8099" y="3585"/>
                  <a:pt x="7762" y="3574"/>
                  <a:pt x="7792" y="3734"/>
                </a:cubicBezTo>
                <a:cubicBezTo>
                  <a:pt x="7754" y="3750"/>
                  <a:pt x="7721" y="3687"/>
                  <a:pt x="7692" y="3701"/>
                </a:cubicBezTo>
                <a:cubicBezTo>
                  <a:pt x="7668" y="3713"/>
                  <a:pt x="7624" y="3749"/>
                  <a:pt x="7626" y="3697"/>
                </a:cubicBezTo>
                <a:cubicBezTo>
                  <a:pt x="7585" y="3747"/>
                  <a:pt x="7460" y="3727"/>
                  <a:pt x="7406" y="3717"/>
                </a:cubicBezTo>
                <a:cubicBezTo>
                  <a:pt x="7406" y="3647"/>
                  <a:pt x="7511" y="3695"/>
                  <a:pt x="7543" y="3659"/>
                </a:cubicBezTo>
                <a:cubicBezTo>
                  <a:pt x="7531" y="3640"/>
                  <a:pt x="7432" y="3542"/>
                  <a:pt x="7518" y="3534"/>
                </a:cubicBezTo>
                <a:cubicBezTo>
                  <a:pt x="7486" y="3523"/>
                  <a:pt x="7450" y="3525"/>
                  <a:pt x="7418" y="3514"/>
                </a:cubicBezTo>
                <a:cubicBezTo>
                  <a:pt x="7479" y="3496"/>
                  <a:pt x="7549" y="3526"/>
                  <a:pt x="7605" y="3489"/>
                </a:cubicBezTo>
                <a:cubicBezTo>
                  <a:pt x="7480" y="3484"/>
                  <a:pt x="7252" y="3506"/>
                  <a:pt x="7165" y="3613"/>
                </a:cubicBezTo>
                <a:cubicBezTo>
                  <a:pt x="7203" y="3612"/>
                  <a:pt x="7234" y="3634"/>
                  <a:pt x="7260" y="3659"/>
                </a:cubicBezTo>
                <a:cubicBezTo>
                  <a:pt x="7240" y="3663"/>
                  <a:pt x="7162" y="3720"/>
                  <a:pt x="7148" y="3688"/>
                </a:cubicBezTo>
                <a:cubicBezTo>
                  <a:pt x="7135" y="3660"/>
                  <a:pt x="7171" y="3644"/>
                  <a:pt x="7131" y="3630"/>
                </a:cubicBezTo>
                <a:cubicBezTo>
                  <a:pt x="7089" y="3616"/>
                  <a:pt x="7034" y="3636"/>
                  <a:pt x="6998" y="3659"/>
                </a:cubicBezTo>
                <a:cubicBezTo>
                  <a:pt x="6961" y="3683"/>
                  <a:pt x="6908" y="3673"/>
                  <a:pt x="6865" y="3676"/>
                </a:cubicBezTo>
                <a:cubicBezTo>
                  <a:pt x="6786" y="3681"/>
                  <a:pt x="6720" y="3758"/>
                  <a:pt x="6653" y="3776"/>
                </a:cubicBezTo>
                <a:cubicBezTo>
                  <a:pt x="6559" y="3801"/>
                  <a:pt x="6492" y="3847"/>
                  <a:pt x="6387" y="3825"/>
                </a:cubicBezTo>
                <a:cubicBezTo>
                  <a:pt x="6431" y="3841"/>
                  <a:pt x="6473" y="3874"/>
                  <a:pt x="6508" y="3904"/>
                </a:cubicBezTo>
                <a:cubicBezTo>
                  <a:pt x="6470" y="3882"/>
                  <a:pt x="6350" y="3873"/>
                  <a:pt x="6313" y="3900"/>
                </a:cubicBezTo>
                <a:cubicBezTo>
                  <a:pt x="6277" y="3926"/>
                  <a:pt x="6245" y="3894"/>
                  <a:pt x="6217" y="3921"/>
                </a:cubicBezTo>
                <a:cubicBezTo>
                  <a:pt x="6272" y="3948"/>
                  <a:pt x="6241" y="3987"/>
                  <a:pt x="6230" y="4029"/>
                </a:cubicBezTo>
                <a:cubicBezTo>
                  <a:pt x="6219" y="4068"/>
                  <a:pt x="6283" y="4097"/>
                  <a:pt x="6225" y="4129"/>
                </a:cubicBezTo>
                <a:cubicBezTo>
                  <a:pt x="6199" y="4143"/>
                  <a:pt x="6027" y="4125"/>
                  <a:pt x="5972" y="4170"/>
                </a:cubicBezTo>
                <a:cubicBezTo>
                  <a:pt x="5981" y="4161"/>
                  <a:pt x="5988" y="4152"/>
                  <a:pt x="5997" y="4141"/>
                </a:cubicBezTo>
                <a:cubicBezTo>
                  <a:pt x="5939" y="4138"/>
                  <a:pt x="5866" y="4159"/>
                  <a:pt x="5814" y="4125"/>
                </a:cubicBezTo>
                <a:cubicBezTo>
                  <a:pt x="5777" y="4100"/>
                  <a:pt x="5759" y="4057"/>
                  <a:pt x="5718" y="4037"/>
                </a:cubicBezTo>
                <a:cubicBezTo>
                  <a:pt x="5675" y="4017"/>
                  <a:pt x="5612" y="4031"/>
                  <a:pt x="5577" y="3992"/>
                </a:cubicBezTo>
                <a:cubicBezTo>
                  <a:pt x="5535" y="3944"/>
                  <a:pt x="5601" y="3918"/>
                  <a:pt x="5639" y="3909"/>
                </a:cubicBezTo>
                <a:cubicBezTo>
                  <a:pt x="5635" y="3898"/>
                  <a:pt x="5631" y="3886"/>
                  <a:pt x="5627" y="3875"/>
                </a:cubicBezTo>
                <a:cubicBezTo>
                  <a:pt x="5728" y="3840"/>
                  <a:pt x="5837" y="3872"/>
                  <a:pt x="5939" y="3842"/>
                </a:cubicBezTo>
                <a:cubicBezTo>
                  <a:pt x="5905" y="3764"/>
                  <a:pt x="5817" y="3743"/>
                  <a:pt x="5752" y="3701"/>
                </a:cubicBezTo>
                <a:cubicBezTo>
                  <a:pt x="5680" y="3655"/>
                  <a:pt x="5634" y="3626"/>
                  <a:pt x="5544" y="3618"/>
                </a:cubicBezTo>
                <a:cubicBezTo>
                  <a:pt x="5450" y="3609"/>
                  <a:pt x="5348" y="3646"/>
                  <a:pt x="5257" y="3622"/>
                </a:cubicBezTo>
                <a:cubicBezTo>
                  <a:pt x="5213" y="3610"/>
                  <a:pt x="5122" y="3561"/>
                  <a:pt x="5082" y="3605"/>
                </a:cubicBezTo>
                <a:cubicBezTo>
                  <a:pt x="5154" y="3627"/>
                  <a:pt x="5243" y="3654"/>
                  <a:pt x="5307" y="3692"/>
                </a:cubicBezTo>
                <a:cubicBezTo>
                  <a:pt x="5345" y="3716"/>
                  <a:pt x="5306" y="3773"/>
                  <a:pt x="5357" y="3780"/>
                </a:cubicBezTo>
                <a:cubicBezTo>
                  <a:pt x="5312" y="3787"/>
                  <a:pt x="5328" y="3805"/>
                  <a:pt x="5353" y="3821"/>
                </a:cubicBezTo>
                <a:cubicBezTo>
                  <a:pt x="5302" y="3824"/>
                  <a:pt x="5339" y="3841"/>
                  <a:pt x="5336" y="3871"/>
                </a:cubicBezTo>
                <a:cubicBezTo>
                  <a:pt x="5329" y="3935"/>
                  <a:pt x="5264" y="4015"/>
                  <a:pt x="5319" y="4037"/>
                </a:cubicBezTo>
                <a:cubicBezTo>
                  <a:pt x="5378" y="4061"/>
                  <a:pt x="5432" y="4051"/>
                  <a:pt x="5481" y="4104"/>
                </a:cubicBezTo>
                <a:cubicBezTo>
                  <a:pt x="5509" y="4133"/>
                  <a:pt x="5492" y="4191"/>
                  <a:pt x="5540" y="4204"/>
                </a:cubicBezTo>
                <a:cubicBezTo>
                  <a:pt x="5433" y="4237"/>
                  <a:pt x="5476" y="4390"/>
                  <a:pt x="5523" y="4449"/>
                </a:cubicBezTo>
                <a:cubicBezTo>
                  <a:pt x="5484" y="4418"/>
                  <a:pt x="5465" y="4362"/>
                  <a:pt x="5411" y="4353"/>
                </a:cubicBezTo>
                <a:cubicBezTo>
                  <a:pt x="5382" y="4348"/>
                  <a:pt x="5329" y="4353"/>
                  <a:pt x="5332" y="4395"/>
                </a:cubicBezTo>
                <a:cubicBezTo>
                  <a:pt x="5320" y="4390"/>
                  <a:pt x="5308" y="4383"/>
                  <a:pt x="5299" y="4374"/>
                </a:cubicBezTo>
                <a:cubicBezTo>
                  <a:pt x="5316" y="4357"/>
                  <a:pt x="5337" y="4346"/>
                  <a:pt x="5361" y="4341"/>
                </a:cubicBezTo>
                <a:cubicBezTo>
                  <a:pt x="5343" y="4257"/>
                  <a:pt x="5173" y="4286"/>
                  <a:pt x="5062" y="4253"/>
                </a:cubicBezTo>
                <a:cubicBezTo>
                  <a:pt x="5000" y="4235"/>
                  <a:pt x="4962" y="4279"/>
                  <a:pt x="4925" y="4320"/>
                </a:cubicBezTo>
                <a:cubicBezTo>
                  <a:pt x="4878" y="4371"/>
                  <a:pt x="4827" y="4384"/>
                  <a:pt x="4762" y="4399"/>
                </a:cubicBezTo>
                <a:cubicBezTo>
                  <a:pt x="4697" y="4414"/>
                  <a:pt x="4659" y="4455"/>
                  <a:pt x="4604" y="4490"/>
                </a:cubicBezTo>
                <a:cubicBezTo>
                  <a:pt x="4574" y="4510"/>
                  <a:pt x="4486" y="4533"/>
                  <a:pt x="4492" y="4582"/>
                </a:cubicBezTo>
                <a:cubicBezTo>
                  <a:pt x="4501" y="4653"/>
                  <a:pt x="4679" y="4677"/>
                  <a:pt x="4758" y="4864"/>
                </a:cubicBezTo>
                <a:cubicBezTo>
                  <a:pt x="4519" y="4792"/>
                  <a:pt x="4585" y="4883"/>
                  <a:pt x="4451" y="4827"/>
                </a:cubicBezTo>
                <a:cubicBezTo>
                  <a:pt x="4201" y="4723"/>
                  <a:pt x="4171" y="4876"/>
                  <a:pt x="4151" y="4790"/>
                </a:cubicBezTo>
                <a:cubicBezTo>
                  <a:pt x="4176" y="4792"/>
                  <a:pt x="4201" y="4779"/>
                  <a:pt x="4218" y="4761"/>
                </a:cubicBezTo>
                <a:cubicBezTo>
                  <a:pt x="4119" y="4789"/>
                  <a:pt x="4053" y="4691"/>
                  <a:pt x="3964" y="4673"/>
                </a:cubicBezTo>
                <a:cubicBezTo>
                  <a:pt x="3931" y="4667"/>
                  <a:pt x="3866" y="4633"/>
                  <a:pt x="3844" y="4677"/>
                </a:cubicBezTo>
                <a:cubicBezTo>
                  <a:pt x="3820" y="4726"/>
                  <a:pt x="3817" y="4743"/>
                  <a:pt x="3748" y="4740"/>
                </a:cubicBezTo>
                <a:cubicBezTo>
                  <a:pt x="3800" y="4810"/>
                  <a:pt x="3881" y="4849"/>
                  <a:pt x="3948" y="4902"/>
                </a:cubicBezTo>
                <a:cubicBezTo>
                  <a:pt x="3979" y="4927"/>
                  <a:pt x="4020" y="4921"/>
                  <a:pt x="4056" y="4910"/>
                </a:cubicBezTo>
                <a:cubicBezTo>
                  <a:pt x="4102" y="4896"/>
                  <a:pt x="4131" y="4927"/>
                  <a:pt x="4172" y="4939"/>
                </a:cubicBezTo>
                <a:cubicBezTo>
                  <a:pt x="4139" y="4982"/>
                  <a:pt x="4268" y="5079"/>
                  <a:pt x="4122" y="5064"/>
                </a:cubicBezTo>
                <a:cubicBezTo>
                  <a:pt x="4083" y="5060"/>
                  <a:pt x="4071" y="5102"/>
                  <a:pt x="4014" y="5085"/>
                </a:cubicBezTo>
                <a:cubicBezTo>
                  <a:pt x="3955" y="5067"/>
                  <a:pt x="3890" y="5062"/>
                  <a:pt x="3831" y="5043"/>
                </a:cubicBezTo>
                <a:cubicBezTo>
                  <a:pt x="3783" y="5028"/>
                  <a:pt x="3758" y="4984"/>
                  <a:pt x="3715" y="4960"/>
                </a:cubicBezTo>
                <a:cubicBezTo>
                  <a:pt x="3692" y="4947"/>
                  <a:pt x="3695" y="4990"/>
                  <a:pt x="3669" y="4956"/>
                </a:cubicBezTo>
                <a:cubicBezTo>
                  <a:pt x="3619" y="4888"/>
                  <a:pt x="3548" y="4944"/>
                  <a:pt x="3503" y="4923"/>
                </a:cubicBezTo>
                <a:cubicBezTo>
                  <a:pt x="3465" y="4904"/>
                  <a:pt x="3427" y="4878"/>
                  <a:pt x="3387" y="4864"/>
                </a:cubicBezTo>
                <a:cubicBezTo>
                  <a:pt x="3396" y="4855"/>
                  <a:pt x="3403" y="4845"/>
                  <a:pt x="3412" y="4835"/>
                </a:cubicBezTo>
                <a:cubicBezTo>
                  <a:pt x="3401" y="4828"/>
                  <a:pt x="3389" y="4821"/>
                  <a:pt x="3378" y="4815"/>
                </a:cubicBezTo>
                <a:cubicBezTo>
                  <a:pt x="3390" y="4807"/>
                  <a:pt x="3404" y="4800"/>
                  <a:pt x="3416" y="4794"/>
                </a:cubicBezTo>
                <a:cubicBezTo>
                  <a:pt x="3374" y="4791"/>
                  <a:pt x="3372" y="4733"/>
                  <a:pt x="3329" y="4727"/>
                </a:cubicBezTo>
                <a:cubicBezTo>
                  <a:pt x="3372" y="4680"/>
                  <a:pt x="3265" y="4640"/>
                  <a:pt x="3241" y="4615"/>
                </a:cubicBezTo>
                <a:cubicBezTo>
                  <a:pt x="3217" y="4590"/>
                  <a:pt x="3338" y="4558"/>
                  <a:pt x="3295" y="4499"/>
                </a:cubicBezTo>
                <a:cubicBezTo>
                  <a:pt x="3380" y="4519"/>
                  <a:pt x="3250" y="4400"/>
                  <a:pt x="3229" y="4386"/>
                </a:cubicBezTo>
                <a:cubicBezTo>
                  <a:pt x="3140" y="4331"/>
                  <a:pt x="3019" y="4317"/>
                  <a:pt x="2917" y="4312"/>
                </a:cubicBezTo>
                <a:cubicBezTo>
                  <a:pt x="2947" y="4301"/>
                  <a:pt x="2997" y="4307"/>
                  <a:pt x="2984" y="4258"/>
                </a:cubicBezTo>
                <a:cubicBezTo>
                  <a:pt x="2946" y="4265"/>
                  <a:pt x="2859" y="4258"/>
                  <a:pt x="2822" y="4249"/>
                </a:cubicBezTo>
                <a:cubicBezTo>
                  <a:pt x="2857" y="4231"/>
                  <a:pt x="2901" y="4231"/>
                  <a:pt x="2938" y="4241"/>
                </a:cubicBezTo>
                <a:cubicBezTo>
                  <a:pt x="2900" y="4202"/>
                  <a:pt x="2838" y="4236"/>
                  <a:pt x="2792" y="4224"/>
                </a:cubicBezTo>
                <a:cubicBezTo>
                  <a:pt x="2827" y="4230"/>
                  <a:pt x="2857" y="4197"/>
                  <a:pt x="2892" y="4212"/>
                </a:cubicBezTo>
                <a:cubicBezTo>
                  <a:pt x="2856" y="4183"/>
                  <a:pt x="2805" y="4192"/>
                  <a:pt x="2763" y="4179"/>
                </a:cubicBezTo>
                <a:cubicBezTo>
                  <a:pt x="2841" y="4187"/>
                  <a:pt x="2703" y="4128"/>
                  <a:pt x="2672" y="4133"/>
                </a:cubicBezTo>
                <a:cubicBezTo>
                  <a:pt x="2682" y="4122"/>
                  <a:pt x="2691" y="4115"/>
                  <a:pt x="2701" y="4104"/>
                </a:cubicBezTo>
                <a:cubicBezTo>
                  <a:pt x="2649" y="4067"/>
                  <a:pt x="2587" y="4074"/>
                  <a:pt x="2531" y="4050"/>
                </a:cubicBezTo>
                <a:cubicBezTo>
                  <a:pt x="2571" y="4056"/>
                  <a:pt x="2612" y="4034"/>
                  <a:pt x="2651" y="4050"/>
                </a:cubicBezTo>
                <a:cubicBezTo>
                  <a:pt x="2693" y="4066"/>
                  <a:pt x="2744" y="4072"/>
                  <a:pt x="2788" y="4071"/>
                </a:cubicBezTo>
                <a:cubicBezTo>
                  <a:pt x="2699" y="4074"/>
                  <a:pt x="2877" y="4162"/>
                  <a:pt x="2900" y="4170"/>
                </a:cubicBezTo>
                <a:cubicBezTo>
                  <a:pt x="2928" y="4180"/>
                  <a:pt x="2981" y="4159"/>
                  <a:pt x="3000" y="4175"/>
                </a:cubicBezTo>
                <a:cubicBezTo>
                  <a:pt x="3028" y="4197"/>
                  <a:pt x="3061" y="4200"/>
                  <a:pt x="3083" y="4166"/>
                </a:cubicBezTo>
                <a:cubicBezTo>
                  <a:pt x="3072" y="4219"/>
                  <a:pt x="3147" y="4189"/>
                  <a:pt x="3175" y="4237"/>
                </a:cubicBezTo>
                <a:cubicBezTo>
                  <a:pt x="3178" y="4242"/>
                  <a:pt x="3280" y="4226"/>
                  <a:pt x="3304" y="4237"/>
                </a:cubicBezTo>
                <a:cubicBezTo>
                  <a:pt x="3414" y="4288"/>
                  <a:pt x="3519" y="4311"/>
                  <a:pt x="3640" y="4316"/>
                </a:cubicBezTo>
                <a:cubicBezTo>
                  <a:pt x="3935" y="4329"/>
                  <a:pt x="4011" y="4445"/>
                  <a:pt x="4417" y="4349"/>
                </a:cubicBezTo>
                <a:cubicBezTo>
                  <a:pt x="4659" y="4292"/>
                  <a:pt x="4853" y="4064"/>
                  <a:pt x="4700" y="4025"/>
                </a:cubicBezTo>
                <a:cubicBezTo>
                  <a:pt x="4679" y="4020"/>
                  <a:pt x="4653" y="3954"/>
                  <a:pt x="4646" y="3933"/>
                </a:cubicBezTo>
                <a:cubicBezTo>
                  <a:pt x="4628" y="3881"/>
                  <a:pt x="4609" y="3892"/>
                  <a:pt x="4567" y="3871"/>
                </a:cubicBezTo>
                <a:cubicBezTo>
                  <a:pt x="4520" y="3848"/>
                  <a:pt x="4471" y="3854"/>
                  <a:pt x="4430" y="3817"/>
                </a:cubicBezTo>
                <a:cubicBezTo>
                  <a:pt x="4394" y="3784"/>
                  <a:pt x="4347" y="3754"/>
                  <a:pt x="4301" y="3738"/>
                </a:cubicBezTo>
                <a:cubicBezTo>
                  <a:pt x="4309" y="3749"/>
                  <a:pt x="4315" y="3760"/>
                  <a:pt x="4322" y="3771"/>
                </a:cubicBezTo>
                <a:cubicBezTo>
                  <a:pt x="4219" y="3784"/>
                  <a:pt x="4105" y="3724"/>
                  <a:pt x="4018" y="3676"/>
                </a:cubicBezTo>
                <a:cubicBezTo>
                  <a:pt x="4030" y="3684"/>
                  <a:pt x="4041" y="3691"/>
                  <a:pt x="4052" y="3701"/>
                </a:cubicBezTo>
                <a:cubicBezTo>
                  <a:pt x="3941" y="3681"/>
                  <a:pt x="3855" y="3600"/>
                  <a:pt x="3748" y="3568"/>
                </a:cubicBezTo>
                <a:cubicBezTo>
                  <a:pt x="3624" y="3531"/>
                  <a:pt x="3499" y="3495"/>
                  <a:pt x="3378" y="3447"/>
                </a:cubicBezTo>
                <a:cubicBezTo>
                  <a:pt x="3271" y="3405"/>
                  <a:pt x="3177" y="3435"/>
                  <a:pt x="3071" y="3418"/>
                </a:cubicBezTo>
                <a:cubicBezTo>
                  <a:pt x="3025" y="3411"/>
                  <a:pt x="2980" y="3390"/>
                  <a:pt x="2934" y="3389"/>
                </a:cubicBezTo>
                <a:cubicBezTo>
                  <a:pt x="2892" y="3388"/>
                  <a:pt x="2846" y="3404"/>
                  <a:pt x="2805" y="3389"/>
                </a:cubicBezTo>
                <a:cubicBezTo>
                  <a:pt x="2802" y="3459"/>
                  <a:pt x="2717" y="3443"/>
                  <a:pt x="2688" y="3501"/>
                </a:cubicBezTo>
                <a:cubicBezTo>
                  <a:pt x="2664" y="3452"/>
                  <a:pt x="2746" y="3454"/>
                  <a:pt x="2771" y="3437"/>
                </a:cubicBezTo>
                <a:cubicBezTo>
                  <a:pt x="2748" y="3430"/>
                  <a:pt x="2716" y="3418"/>
                  <a:pt x="2772" y="3410"/>
                </a:cubicBezTo>
                <a:cubicBezTo>
                  <a:pt x="2730" y="3401"/>
                  <a:pt x="2743" y="3396"/>
                  <a:pt x="2772" y="3381"/>
                </a:cubicBezTo>
                <a:cubicBezTo>
                  <a:pt x="2737" y="3340"/>
                  <a:pt x="2679" y="3361"/>
                  <a:pt x="2643" y="3385"/>
                </a:cubicBezTo>
                <a:cubicBezTo>
                  <a:pt x="2650" y="3374"/>
                  <a:pt x="2657" y="3367"/>
                  <a:pt x="2664" y="3356"/>
                </a:cubicBezTo>
                <a:cubicBezTo>
                  <a:pt x="2593" y="3354"/>
                  <a:pt x="2583" y="3326"/>
                  <a:pt x="2518" y="3347"/>
                </a:cubicBezTo>
                <a:cubicBezTo>
                  <a:pt x="2524" y="3346"/>
                  <a:pt x="2529" y="3341"/>
                  <a:pt x="2535" y="3339"/>
                </a:cubicBezTo>
                <a:cubicBezTo>
                  <a:pt x="2497" y="3319"/>
                  <a:pt x="2458" y="3309"/>
                  <a:pt x="2418" y="3293"/>
                </a:cubicBezTo>
                <a:cubicBezTo>
                  <a:pt x="2422" y="3282"/>
                  <a:pt x="2427" y="3273"/>
                  <a:pt x="2435" y="3264"/>
                </a:cubicBezTo>
                <a:cubicBezTo>
                  <a:pt x="2469" y="3305"/>
                  <a:pt x="2657" y="3354"/>
                  <a:pt x="2668" y="3273"/>
                </a:cubicBezTo>
                <a:cubicBezTo>
                  <a:pt x="2616" y="3251"/>
                  <a:pt x="2561" y="3262"/>
                  <a:pt x="2510" y="3235"/>
                </a:cubicBezTo>
                <a:cubicBezTo>
                  <a:pt x="2475" y="3217"/>
                  <a:pt x="2421" y="3191"/>
                  <a:pt x="2381" y="3206"/>
                </a:cubicBezTo>
                <a:cubicBezTo>
                  <a:pt x="2391" y="3215"/>
                  <a:pt x="2400" y="3222"/>
                  <a:pt x="2410" y="3231"/>
                </a:cubicBezTo>
                <a:cubicBezTo>
                  <a:pt x="2393" y="3233"/>
                  <a:pt x="2349" y="3225"/>
                  <a:pt x="2344" y="3252"/>
                </a:cubicBezTo>
                <a:cubicBezTo>
                  <a:pt x="2340" y="3269"/>
                  <a:pt x="2297" y="3292"/>
                  <a:pt x="2285" y="3285"/>
                </a:cubicBezTo>
                <a:cubicBezTo>
                  <a:pt x="2247" y="3263"/>
                  <a:pt x="2191" y="3260"/>
                  <a:pt x="2148" y="3252"/>
                </a:cubicBezTo>
                <a:cubicBezTo>
                  <a:pt x="2178" y="3273"/>
                  <a:pt x="2195" y="3310"/>
                  <a:pt x="2148" y="3323"/>
                </a:cubicBezTo>
                <a:cubicBezTo>
                  <a:pt x="2100" y="3335"/>
                  <a:pt x="2019" y="3303"/>
                  <a:pt x="2010" y="3291"/>
                </a:cubicBezTo>
                <a:cubicBezTo>
                  <a:pt x="2048" y="3376"/>
                  <a:pt x="1915" y="3373"/>
                  <a:pt x="1870" y="3389"/>
                </a:cubicBezTo>
                <a:cubicBezTo>
                  <a:pt x="1800" y="3403"/>
                  <a:pt x="1873" y="3438"/>
                  <a:pt x="1791" y="3479"/>
                </a:cubicBezTo>
                <a:lnTo>
                  <a:pt x="1791" y="3479"/>
                </a:lnTo>
                <a:cubicBezTo>
                  <a:pt x="1744" y="3505"/>
                  <a:pt x="1682" y="3509"/>
                  <a:pt x="1642" y="3523"/>
                </a:cubicBezTo>
                <a:cubicBezTo>
                  <a:pt x="1857" y="3552"/>
                  <a:pt x="1583" y="3594"/>
                  <a:pt x="1712" y="3699"/>
                </a:cubicBezTo>
                <a:cubicBezTo>
                  <a:pt x="1782" y="3757"/>
                  <a:pt x="1855" y="3728"/>
                  <a:pt x="2040" y="3867"/>
                </a:cubicBezTo>
                <a:cubicBezTo>
                  <a:pt x="2162" y="3959"/>
                  <a:pt x="1854" y="4047"/>
                  <a:pt x="1902" y="4136"/>
                </a:cubicBezTo>
                <a:cubicBezTo>
                  <a:pt x="1941" y="4225"/>
                  <a:pt x="2144" y="4334"/>
                  <a:pt x="2200" y="4500"/>
                </a:cubicBezTo>
                <a:cubicBezTo>
                  <a:pt x="2170" y="4501"/>
                  <a:pt x="2136" y="4511"/>
                  <a:pt x="2106" y="4517"/>
                </a:cubicBezTo>
                <a:cubicBezTo>
                  <a:pt x="2149" y="4529"/>
                  <a:pt x="2124" y="4597"/>
                  <a:pt x="2107" y="4620"/>
                </a:cubicBezTo>
                <a:cubicBezTo>
                  <a:pt x="2091" y="4642"/>
                  <a:pt x="2155" y="4655"/>
                  <a:pt x="2164" y="4677"/>
                </a:cubicBezTo>
                <a:cubicBezTo>
                  <a:pt x="2112" y="4688"/>
                  <a:pt x="2102" y="4730"/>
                  <a:pt x="2143" y="4766"/>
                </a:cubicBezTo>
                <a:cubicBezTo>
                  <a:pt x="2179" y="4799"/>
                  <a:pt x="2244" y="4761"/>
                  <a:pt x="2266" y="4817"/>
                </a:cubicBezTo>
                <a:cubicBezTo>
                  <a:pt x="2154" y="4868"/>
                  <a:pt x="2308" y="4921"/>
                  <a:pt x="2360" y="4948"/>
                </a:cubicBezTo>
                <a:cubicBezTo>
                  <a:pt x="2459" y="4997"/>
                  <a:pt x="2312" y="5091"/>
                  <a:pt x="2264" y="5116"/>
                </a:cubicBezTo>
                <a:cubicBezTo>
                  <a:pt x="2334" y="5149"/>
                  <a:pt x="2649" y="5311"/>
                  <a:pt x="2678" y="5363"/>
                </a:cubicBezTo>
                <a:cubicBezTo>
                  <a:pt x="2693" y="5387"/>
                  <a:pt x="2677" y="5406"/>
                  <a:pt x="2663" y="5444"/>
                </a:cubicBezTo>
                <a:cubicBezTo>
                  <a:pt x="2633" y="5524"/>
                  <a:pt x="2582" y="5558"/>
                  <a:pt x="2519" y="5607"/>
                </a:cubicBezTo>
                <a:cubicBezTo>
                  <a:pt x="2375" y="5766"/>
                  <a:pt x="2247" y="5895"/>
                  <a:pt x="2034" y="6014"/>
                </a:cubicBezTo>
                <a:cubicBezTo>
                  <a:pt x="2005" y="6029"/>
                  <a:pt x="1893" y="6113"/>
                  <a:pt x="1872" y="6145"/>
                </a:cubicBezTo>
                <a:cubicBezTo>
                  <a:pt x="1929" y="6145"/>
                  <a:pt x="1958" y="6144"/>
                  <a:pt x="2007" y="6111"/>
                </a:cubicBezTo>
                <a:cubicBezTo>
                  <a:pt x="2026" y="6099"/>
                  <a:pt x="2072" y="6071"/>
                  <a:pt x="2094" y="6095"/>
                </a:cubicBezTo>
                <a:cubicBezTo>
                  <a:pt x="2064" y="6112"/>
                  <a:pt x="2087" y="6147"/>
                  <a:pt x="2094" y="6169"/>
                </a:cubicBezTo>
                <a:cubicBezTo>
                  <a:pt x="2073" y="6159"/>
                  <a:pt x="2052" y="6148"/>
                  <a:pt x="2032" y="6136"/>
                </a:cubicBezTo>
                <a:cubicBezTo>
                  <a:pt x="2067" y="6176"/>
                  <a:pt x="2153" y="6243"/>
                  <a:pt x="2202" y="6261"/>
                </a:cubicBezTo>
                <a:cubicBezTo>
                  <a:pt x="2273" y="6286"/>
                  <a:pt x="2332" y="6238"/>
                  <a:pt x="2402" y="6286"/>
                </a:cubicBezTo>
                <a:cubicBezTo>
                  <a:pt x="2405" y="6288"/>
                  <a:pt x="2548" y="6365"/>
                  <a:pt x="2485" y="6365"/>
                </a:cubicBezTo>
                <a:cubicBezTo>
                  <a:pt x="2416" y="6365"/>
                  <a:pt x="2352" y="6321"/>
                  <a:pt x="2281" y="6319"/>
                </a:cubicBezTo>
                <a:cubicBezTo>
                  <a:pt x="2220" y="6317"/>
                  <a:pt x="2207" y="6386"/>
                  <a:pt x="2152" y="6390"/>
                </a:cubicBezTo>
                <a:cubicBezTo>
                  <a:pt x="2121" y="6392"/>
                  <a:pt x="2082" y="6348"/>
                  <a:pt x="2061" y="6390"/>
                </a:cubicBezTo>
                <a:cubicBezTo>
                  <a:pt x="2055" y="6402"/>
                  <a:pt x="2053" y="6423"/>
                  <a:pt x="2036" y="6423"/>
                </a:cubicBezTo>
                <a:cubicBezTo>
                  <a:pt x="2007" y="6423"/>
                  <a:pt x="1951" y="6366"/>
                  <a:pt x="1961" y="6423"/>
                </a:cubicBezTo>
                <a:cubicBezTo>
                  <a:pt x="1966" y="6450"/>
                  <a:pt x="1990" y="6461"/>
                  <a:pt x="1969" y="6489"/>
                </a:cubicBezTo>
                <a:cubicBezTo>
                  <a:pt x="1990" y="6497"/>
                  <a:pt x="2011" y="6509"/>
                  <a:pt x="2019" y="6531"/>
                </a:cubicBezTo>
                <a:cubicBezTo>
                  <a:pt x="1965" y="6530"/>
                  <a:pt x="1953" y="6559"/>
                  <a:pt x="1940" y="6610"/>
                </a:cubicBezTo>
                <a:cubicBezTo>
                  <a:pt x="1917" y="6677"/>
                  <a:pt x="1839" y="6677"/>
                  <a:pt x="1861" y="6749"/>
                </a:cubicBezTo>
                <a:cubicBezTo>
                  <a:pt x="1868" y="6773"/>
                  <a:pt x="1884" y="6793"/>
                  <a:pt x="1891" y="6818"/>
                </a:cubicBezTo>
                <a:cubicBezTo>
                  <a:pt x="1900" y="6848"/>
                  <a:pt x="1875" y="6871"/>
                  <a:pt x="1885" y="6901"/>
                </a:cubicBezTo>
                <a:cubicBezTo>
                  <a:pt x="1893" y="6922"/>
                  <a:pt x="1922" y="6938"/>
                  <a:pt x="1937" y="6953"/>
                </a:cubicBezTo>
                <a:cubicBezTo>
                  <a:pt x="1959" y="6975"/>
                  <a:pt x="1937" y="6995"/>
                  <a:pt x="1983" y="7017"/>
                </a:cubicBezTo>
                <a:cubicBezTo>
                  <a:pt x="1951" y="7054"/>
                  <a:pt x="1880" y="7087"/>
                  <a:pt x="1901" y="7133"/>
                </a:cubicBezTo>
                <a:cubicBezTo>
                  <a:pt x="1949" y="7150"/>
                  <a:pt x="2035" y="7223"/>
                  <a:pt x="2027" y="7252"/>
                </a:cubicBezTo>
                <a:cubicBezTo>
                  <a:pt x="2023" y="7270"/>
                  <a:pt x="1998" y="7338"/>
                  <a:pt x="1983" y="7356"/>
                </a:cubicBezTo>
                <a:cubicBezTo>
                  <a:pt x="2077" y="7349"/>
                  <a:pt x="2033" y="7380"/>
                  <a:pt x="2076" y="7396"/>
                </a:cubicBezTo>
                <a:cubicBezTo>
                  <a:pt x="2121" y="7413"/>
                  <a:pt x="2163" y="7571"/>
                  <a:pt x="2172" y="7615"/>
                </a:cubicBezTo>
                <a:cubicBezTo>
                  <a:pt x="2188" y="7619"/>
                  <a:pt x="2202" y="7622"/>
                  <a:pt x="2210" y="7616"/>
                </a:cubicBezTo>
                <a:cubicBezTo>
                  <a:pt x="2277" y="7610"/>
                  <a:pt x="2464" y="7619"/>
                  <a:pt x="2479" y="7665"/>
                </a:cubicBezTo>
                <a:cubicBezTo>
                  <a:pt x="2491" y="7676"/>
                  <a:pt x="2480" y="7696"/>
                  <a:pt x="2481" y="7713"/>
                </a:cubicBezTo>
                <a:cubicBezTo>
                  <a:pt x="2484" y="7763"/>
                  <a:pt x="2591" y="7721"/>
                  <a:pt x="2619" y="7706"/>
                </a:cubicBezTo>
                <a:cubicBezTo>
                  <a:pt x="2736" y="7651"/>
                  <a:pt x="2760" y="7720"/>
                  <a:pt x="2840" y="7754"/>
                </a:cubicBezTo>
                <a:cubicBezTo>
                  <a:pt x="2951" y="7800"/>
                  <a:pt x="2852" y="7814"/>
                  <a:pt x="2921" y="7926"/>
                </a:cubicBezTo>
                <a:cubicBezTo>
                  <a:pt x="2939" y="7959"/>
                  <a:pt x="2948" y="7969"/>
                  <a:pt x="2915" y="7993"/>
                </a:cubicBezTo>
                <a:cubicBezTo>
                  <a:pt x="2871" y="8025"/>
                  <a:pt x="2943" y="8071"/>
                  <a:pt x="2969" y="8097"/>
                </a:cubicBezTo>
                <a:cubicBezTo>
                  <a:pt x="3026" y="8152"/>
                  <a:pt x="3044" y="8239"/>
                  <a:pt x="3133" y="8270"/>
                </a:cubicBezTo>
                <a:cubicBezTo>
                  <a:pt x="3159" y="8279"/>
                  <a:pt x="3201" y="8287"/>
                  <a:pt x="3212" y="8316"/>
                </a:cubicBezTo>
                <a:cubicBezTo>
                  <a:pt x="3230" y="8363"/>
                  <a:pt x="3157" y="8409"/>
                  <a:pt x="3272" y="8383"/>
                </a:cubicBezTo>
                <a:cubicBezTo>
                  <a:pt x="3292" y="8379"/>
                  <a:pt x="3316" y="8392"/>
                  <a:pt x="3337" y="8394"/>
                </a:cubicBezTo>
                <a:cubicBezTo>
                  <a:pt x="3406" y="8403"/>
                  <a:pt x="3364" y="8419"/>
                  <a:pt x="3392" y="8450"/>
                </a:cubicBezTo>
                <a:cubicBezTo>
                  <a:pt x="3407" y="8468"/>
                  <a:pt x="3456" y="8479"/>
                  <a:pt x="3475" y="8514"/>
                </a:cubicBezTo>
                <a:cubicBezTo>
                  <a:pt x="3501" y="8559"/>
                  <a:pt x="3444" y="8563"/>
                  <a:pt x="3427" y="8575"/>
                </a:cubicBezTo>
                <a:cubicBezTo>
                  <a:pt x="3394" y="8596"/>
                  <a:pt x="3384" y="8611"/>
                  <a:pt x="3333" y="8623"/>
                </a:cubicBezTo>
                <a:cubicBezTo>
                  <a:pt x="3271" y="8638"/>
                  <a:pt x="3234" y="8582"/>
                  <a:pt x="3179" y="8593"/>
                </a:cubicBezTo>
                <a:cubicBezTo>
                  <a:pt x="3052" y="8620"/>
                  <a:pt x="3112" y="8665"/>
                  <a:pt x="3177" y="8712"/>
                </a:cubicBezTo>
                <a:cubicBezTo>
                  <a:pt x="3208" y="8735"/>
                  <a:pt x="3201" y="8783"/>
                  <a:pt x="3209" y="8817"/>
                </a:cubicBezTo>
                <a:cubicBezTo>
                  <a:pt x="3223" y="8871"/>
                  <a:pt x="3263" y="8917"/>
                  <a:pt x="3292" y="8964"/>
                </a:cubicBezTo>
                <a:cubicBezTo>
                  <a:pt x="3396" y="8994"/>
                  <a:pt x="3419" y="8962"/>
                  <a:pt x="3427" y="8885"/>
                </a:cubicBezTo>
                <a:cubicBezTo>
                  <a:pt x="3580" y="8906"/>
                  <a:pt x="3546" y="8913"/>
                  <a:pt x="3647" y="8879"/>
                </a:cubicBezTo>
                <a:cubicBezTo>
                  <a:pt x="3696" y="8876"/>
                  <a:pt x="3745" y="8912"/>
                  <a:pt x="3797" y="8883"/>
                </a:cubicBezTo>
                <a:cubicBezTo>
                  <a:pt x="3844" y="8864"/>
                  <a:pt x="3893" y="8957"/>
                  <a:pt x="3907" y="8985"/>
                </a:cubicBezTo>
                <a:cubicBezTo>
                  <a:pt x="3937" y="9040"/>
                  <a:pt x="3995" y="9039"/>
                  <a:pt x="4014" y="9083"/>
                </a:cubicBezTo>
                <a:cubicBezTo>
                  <a:pt x="3987" y="9095"/>
                  <a:pt x="3930" y="9105"/>
                  <a:pt x="3932" y="9119"/>
                </a:cubicBezTo>
                <a:cubicBezTo>
                  <a:pt x="3939" y="9147"/>
                  <a:pt x="4016" y="9225"/>
                  <a:pt x="3977" y="9251"/>
                </a:cubicBezTo>
                <a:cubicBezTo>
                  <a:pt x="4015" y="9264"/>
                  <a:pt x="4113" y="9299"/>
                  <a:pt x="4158" y="9275"/>
                </a:cubicBezTo>
                <a:cubicBezTo>
                  <a:pt x="4210" y="9247"/>
                  <a:pt x="4241" y="9330"/>
                  <a:pt x="4296" y="9327"/>
                </a:cubicBezTo>
                <a:lnTo>
                  <a:pt x="4297" y="9328"/>
                </a:lnTo>
                <a:lnTo>
                  <a:pt x="4297" y="9328"/>
                </a:lnTo>
                <a:lnTo>
                  <a:pt x="4297" y="9329"/>
                </a:lnTo>
                <a:cubicBezTo>
                  <a:pt x="4296" y="9344"/>
                  <a:pt x="4275" y="9358"/>
                  <a:pt x="4372" y="9536"/>
                </a:cubicBezTo>
                <a:cubicBezTo>
                  <a:pt x="4410" y="9590"/>
                  <a:pt x="4468" y="9527"/>
                  <a:pt x="4513" y="9535"/>
                </a:cubicBezTo>
                <a:cubicBezTo>
                  <a:pt x="4563" y="9543"/>
                  <a:pt x="4613" y="9592"/>
                  <a:pt x="4671" y="9610"/>
                </a:cubicBezTo>
                <a:cubicBezTo>
                  <a:pt x="4741" y="9620"/>
                  <a:pt x="4884" y="9440"/>
                  <a:pt x="4961" y="9605"/>
                </a:cubicBezTo>
                <a:cubicBezTo>
                  <a:pt x="4986" y="9660"/>
                  <a:pt x="5066" y="9672"/>
                  <a:pt x="5083" y="9721"/>
                </a:cubicBezTo>
                <a:cubicBezTo>
                  <a:pt x="5152" y="9681"/>
                  <a:pt x="5121" y="9654"/>
                  <a:pt x="5205" y="9697"/>
                </a:cubicBezTo>
                <a:cubicBezTo>
                  <a:pt x="5248" y="9720"/>
                  <a:pt x="5365" y="9769"/>
                  <a:pt x="5401" y="9727"/>
                </a:cubicBezTo>
                <a:cubicBezTo>
                  <a:pt x="5429" y="9788"/>
                  <a:pt x="5484" y="9755"/>
                  <a:pt x="5516" y="9794"/>
                </a:cubicBezTo>
                <a:cubicBezTo>
                  <a:pt x="5589" y="9879"/>
                  <a:pt x="5640" y="9822"/>
                  <a:pt x="5679" y="9822"/>
                </a:cubicBezTo>
                <a:cubicBezTo>
                  <a:pt x="5644" y="9860"/>
                  <a:pt x="5729" y="9952"/>
                  <a:pt x="5659" y="10003"/>
                </a:cubicBezTo>
                <a:cubicBezTo>
                  <a:pt x="5638" y="10018"/>
                  <a:pt x="5581" y="10012"/>
                  <a:pt x="5609" y="10058"/>
                </a:cubicBezTo>
                <a:cubicBezTo>
                  <a:pt x="5635" y="10097"/>
                  <a:pt x="5684" y="10043"/>
                  <a:pt x="5686" y="10105"/>
                </a:cubicBezTo>
                <a:cubicBezTo>
                  <a:pt x="5662" y="10095"/>
                  <a:pt x="5590" y="10118"/>
                  <a:pt x="5611" y="10171"/>
                </a:cubicBezTo>
                <a:cubicBezTo>
                  <a:pt x="5618" y="10186"/>
                  <a:pt x="5730" y="10225"/>
                  <a:pt x="5672" y="10267"/>
                </a:cubicBezTo>
                <a:cubicBezTo>
                  <a:pt x="5684" y="10277"/>
                  <a:pt x="5697" y="10281"/>
                  <a:pt x="5713" y="10276"/>
                </a:cubicBezTo>
                <a:cubicBezTo>
                  <a:pt x="5721" y="10301"/>
                  <a:pt x="5692" y="10397"/>
                  <a:pt x="5681" y="10414"/>
                </a:cubicBezTo>
                <a:cubicBezTo>
                  <a:pt x="5647" y="10470"/>
                  <a:pt x="5562" y="10424"/>
                  <a:pt x="5508" y="10434"/>
                </a:cubicBezTo>
                <a:cubicBezTo>
                  <a:pt x="5476" y="10441"/>
                  <a:pt x="5448" y="10420"/>
                  <a:pt x="5417" y="10437"/>
                </a:cubicBezTo>
                <a:cubicBezTo>
                  <a:pt x="5382" y="10457"/>
                  <a:pt x="5392" y="10486"/>
                  <a:pt x="5347" y="10505"/>
                </a:cubicBezTo>
                <a:cubicBezTo>
                  <a:pt x="5246" y="10556"/>
                  <a:pt x="5257" y="10623"/>
                  <a:pt x="5299" y="10625"/>
                </a:cubicBezTo>
                <a:cubicBezTo>
                  <a:pt x="5284" y="10638"/>
                  <a:pt x="5287" y="10654"/>
                  <a:pt x="5284" y="10673"/>
                </a:cubicBezTo>
                <a:cubicBezTo>
                  <a:pt x="5305" y="10699"/>
                  <a:pt x="5342" y="10677"/>
                  <a:pt x="5365" y="10662"/>
                </a:cubicBezTo>
                <a:cubicBezTo>
                  <a:pt x="5360" y="10668"/>
                  <a:pt x="5352" y="10676"/>
                  <a:pt x="5348" y="10683"/>
                </a:cubicBezTo>
                <a:cubicBezTo>
                  <a:pt x="5405" y="10689"/>
                  <a:pt x="5457" y="10651"/>
                  <a:pt x="5511" y="10641"/>
                </a:cubicBezTo>
                <a:cubicBezTo>
                  <a:pt x="5579" y="10630"/>
                  <a:pt x="5548" y="10704"/>
                  <a:pt x="5602" y="10687"/>
                </a:cubicBezTo>
                <a:cubicBezTo>
                  <a:pt x="5560" y="10724"/>
                  <a:pt x="5485" y="10766"/>
                  <a:pt x="5423" y="10774"/>
                </a:cubicBezTo>
                <a:cubicBezTo>
                  <a:pt x="5299" y="10791"/>
                  <a:pt x="5392" y="10795"/>
                  <a:pt x="5378" y="10853"/>
                </a:cubicBezTo>
                <a:cubicBezTo>
                  <a:pt x="5340" y="10856"/>
                  <a:pt x="5312" y="10834"/>
                  <a:pt x="5274" y="10845"/>
                </a:cubicBezTo>
                <a:cubicBezTo>
                  <a:pt x="5239" y="10856"/>
                  <a:pt x="5210" y="10868"/>
                  <a:pt x="5174" y="10853"/>
                </a:cubicBezTo>
                <a:cubicBezTo>
                  <a:pt x="5201" y="10939"/>
                  <a:pt x="5249" y="10924"/>
                  <a:pt x="5311" y="10961"/>
                </a:cubicBezTo>
                <a:cubicBezTo>
                  <a:pt x="5336" y="10976"/>
                  <a:pt x="5429" y="11028"/>
                  <a:pt x="5419" y="11065"/>
                </a:cubicBezTo>
                <a:cubicBezTo>
                  <a:pt x="5389" y="11067"/>
                  <a:pt x="5356" y="11020"/>
                  <a:pt x="5328" y="11032"/>
                </a:cubicBezTo>
                <a:cubicBezTo>
                  <a:pt x="5303" y="11043"/>
                  <a:pt x="5306" y="11099"/>
                  <a:pt x="5290" y="11119"/>
                </a:cubicBezTo>
                <a:cubicBezTo>
                  <a:pt x="5286" y="11100"/>
                  <a:pt x="5282" y="11081"/>
                  <a:pt x="5278" y="11061"/>
                </a:cubicBezTo>
                <a:cubicBezTo>
                  <a:pt x="5241" y="11084"/>
                  <a:pt x="5239" y="11241"/>
                  <a:pt x="5178" y="11203"/>
                </a:cubicBezTo>
                <a:cubicBezTo>
                  <a:pt x="5175" y="11222"/>
                  <a:pt x="5192" y="11304"/>
                  <a:pt x="5211" y="11232"/>
                </a:cubicBezTo>
                <a:cubicBezTo>
                  <a:pt x="5215" y="11262"/>
                  <a:pt x="5240" y="11291"/>
                  <a:pt x="5224" y="11323"/>
                </a:cubicBezTo>
                <a:cubicBezTo>
                  <a:pt x="5202" y="11317"/>
                  <a:pt x="5066" y="11302"/>
                  <a:pt x="5078" y="11327"/>
                </a:cubicBezTo>
                <a:cubicBezTo>
                  <a:pt x="5037" y="11294"/>
                  <a:pt x="4953" y="11239"/>
                  <a:pt x="4933" y="11311"/>
                </a:cubicBezTo>
                <a:cubicBezTo>
                  <a:pt x="4942" y="11303"/>
                  <a:pt x="4951" y="11296"/>
                  <a:pt x="4962" y="11290"/>
                </a:cubicBezTo>
                <a:cubicBezTo>
                  <a:pt x="4964" y="11315"/>
                  <a:pt x="4978" y="11331"/>
                  <a:pt x="5003" y="11331"/>
                </a:cubicBezTo>
                <a:cubicBezTo>
                  <a:pt x="4977" y="11347"/>
                  <a:pt x="4942" y="11352"/>
                  <a:pt x="4929" y="11385"/>
                </a:cubicBezTo>
                <a:cubicBezTo>
                  <a:pt x="5013" y="11422"/>
                  <a:pt x="5100" y="11410"/>
                  <a:pt x="5153" y="11498"/>
                </a:cubicBezTo>
                <a:cubicBezTo>
                  <a:pt x="5180" y="11541"/>
                  <a:pt x="5317" y="11577"/>
                  <a:pt x="5274" y="11523"/>
                </a:cubicBezTo>
                <a:cubicBezTo>
                  <a:pt x="5335" y="11540"/>
                  <a:pt x="5365" y="11609"/>
                  <a:pt x="5419" y="11639"/>
                </a:cubicBezTo>
                <a:cubicBezTo>
                  <a:pt x="5478" y="11671"/>
                  <a:pt x="5546" y="11681"/>
                  <a:pt x="5606" y="11714"/>
                </a:cubicBezTo>
                <a:cubicBezTo>
                  <a:pt x="5741" y="11788"/>
                  <a:pt x="5830" y="11923"/>
                  <a:pt x="5966" y="11993"/>
                </a:cubicBezTo>
                <a:cubicBezTo>
                  <a:pt x="5973" y="11842"/>
                  <a:pt x="6295" y="11985"/>
                  <a:pt x="6357" y="12013"/>
                </a:cubicBezTo>
                <a:cubicBezTo>
                  <a:pt x="6432" y="12045"/>
                  <a:pt x="6492" y="12071"/>
                  <a:pt x="6575" y="12054"/>
                </a:cubicBezTo>
                <a:cubicBezTo>
                  <a:pt x="6615" y="12047"/>
                  <a:pt x="6647" y="12039"/>
                  <a:pt x="6694" y="12065"/>
                </a:cubicBezTo>
                <a:cubicBezTo>
                  <a:pt x="6709" y="12080"/>
                  <a:pt x="6775" y="12059"/>
                  <a:pt x="6809" y="12079"/>
                </a:cubicBezTo>
                <a:cubicBezTo>
                  <a:pt x="6884" y="12122"/>
                  <a:pt x="7017" y="12177"/>
                  <a:pt x="7071" y="12231"/>
                </a:cubicBezTo>
                <a:close/>
                <a:moveTo>
                  <a:pt x="39988" y="4803"/>
                </a:moveTo>
                <a:cubicBezTo>
                  <a:pt x="40020" y="4818"/>
                  <a:pt x="40057" y="4807"/>
                  <a:pt x="40086" y="4791"/>
                </a:cubicBezTo>
                <a:cubicBezTo>
                  <a:pt x="40051" y="4774"/>
                  <a:pt x="39974" y="4730"/>
                  <a:pt x="39988" y="4803"/>
                </a:cubicBezTo>
                <a:close/>
                <a:moveTo>
                  <a:pt x="35190" y="2736"/>
                </a:moveTo>
                <a:cubicBezTo>
                  <a:pt x="34981" y="2873"/>
                  <a:pt x="35259" y="2944"/>
                  <a:pt x="35272" y="2944"/>
                </a:cubicBezTo>
                <a:cubicBezTo>
                  <a:pt x="35304" y="2943"/>
                  <a:pt x="35406" y="2927"/>
                  <a:pt x="35429" y="2904"/>
                </a:cubicBezTo>
                <a:cubicBezTo>
                  <a:pt x="35470" y="2863"/>
                  <a:pt x="35589" y="2910"/>
                  <a:pt x="35639" y="2916"/>
                </a:cubicBezTo>
                <a:cubicBezTo>
                  <a:pt x="35700" y="2924"/>
                  <a:pt x="35876" y="2898"/>
                  <a:pt x="35921" y="2855"/>
                </a:cubicBezTo>
                <a:cubicBezTo>
                  <a:pt x="35861" y="2764"/>
                  <a:pt x="35698" y="2769"/>
                  <a:pt x="35604" y="2748"/>
                </a:cubicBezTo>
                <a:cubicBezTo>
                  <a:pt x="35538" y="2734"/>
                  <a:pt x="35479" y="2715"/>
                  <a:pt x="35410" y="2715"/>
                </a:cubicBezTo>
                <a:cubicBezTo>
                  <a:pt x="35359" y="2715"/>
                  <a:pt x="35230" y="2708"/>
                  <a:pt x="35190" y="2736"/>
                </a:cubicBezTo>
                <a:close/>
                <a:moveTo>
                  <a:pt x="33227" y="3188"/>
                </a:moveTo>
                <a:cubicBezTo>
                  <a:pt x="33147" y="3252"/>
                  <a:pt x="33623" y="3316"/>
                  <a:pt x="33637" y="3318"/>
                </a:cubicBezTo>
                <a:cubicBezTo>
                  <a:pt x="33642" y="3249"/>
                  <a:pt x="33557" y="3221"/>
                  <a:pt x="33507" y="3216"/>
                </a:cubicBezTo>
                <a:cubicBezTo>
                  <a:pt x="33421" y="3206"/>
                  <a:pt x="33313" y="3161"/>
                  <a:pt x="33227" y="3188"/>
                </a:cubicBezTo>
                <a:close/>
                <a:moveTo>
                  <a:pt x="31206" y="2944"/>
                </a:moveTo>
                <a:cubicBezTo>
                  <a:pt x="31173" y="2936"/>
                  <a:pt x="31144" y="2918"/>
                  <a:pt x="31111" y="2911"/>
                </a:cubicBezTo>
                <a:cubicBezTo>
                  <a:pt x="31133" y="2940"/>
                  <a:pt x="31171" y="2954"/>
                  <a:pt x="31206" y="2944"/>
                </a:cubicBezTo>
                <a:close/>
                <a:moveTo>
                  <a:pt x="13847" y="1166"/>
                </a:moveTo>
                <a:cubicBezTo>
                  <a:pt x="13835" y="1166"/>
                  <a:pt x="13823" y="1166"/>
                  <a:pt x="13812" y="1166"/>
                </a:cubicBezTo>
                <a:cubicBezTo>
                  <a:pt x="13837" y="1174"/>
                  <a:pt x="13862" y="1177"/>
                  <a:pt x="13889" y="1175"/>
                </a:cubicBezTo>
                <a:cubicBezTo>
                  <a:pt x="13875" y="1172"/>
                  <a:pt x="13861" y="1169"/>
                  <a:pt x="13847" y="1166"/>
                </a:cubicBezTo>
                <a:close/>
                <a:moveTo>
                  <a:pt x="13678" y="1798"/>
                </a:moveTo>
                <a:cubicBezTo>
                  <a:pt x="13697" y="1811"/>
                  <a:pt x="13718" y="1815"/>
                  <a:pt x="13740" y="1813"/>
                </a:cubicBezTo>
                <a:cubicBezTo>
                  <a:pt x="13720" y="1804"/>
                  <a:pt x="13699" y="1799"/>
                  <a:pt x="13678" y="1798"/>
                </a:cubicBezTo>
                <a:close/>
                <a:moveTo>
                  <a:pt x="13669" y="1160"/>
                </a:moveTo>
                <a:cubicBezTo>
                  <a:pt x="13698" y="1157"/>
                  <a:pt x="13730" y="1163"/>
                  <a:pt x="13743" y="1130"/>
                </a:cubicBezTo>
                <a:cubicBezTo>
                  <a:pt x="13713" y="1118"/>
                  <a:pt x="13679" y="1118"/>
                  <a:pt x="13648" y="1130"/>
                </a:cubicBezTo>
                <a:cubicBezTo>
                  <a:pt x="13654" y="1141"/>
                  <a:pt x="13661" y="1151"/>
                  <a:pt x="13669" y="1160"/>
                </a:cubicBezTo>
                <a:close/>
                <a:moveTo>
                  <a:pt x="13755" y="1751"/>
                </a:moveTo>
                <a:cubicBezTo>
                  <a:pt x="13715" y="1754"/>
                  <a:pt x="13656" y="1743"/>
                  <a:pt x="13624" y="1774"/>
                </a:cubicBezTo>
                <a:cubicBezTo>
                  <a:pt x="13664" y="1799"/>
                  <a:pt x="13711" y="1790"/>
                  <a:pt x="13755" y="1795"/>
                </a:cubicBezTo>
                <a:cubicBezTo>
                  <a:pt x="13673" y="1775"/>
                  <a:pt x="13765" y="1776"/>
                  <a:pt x="13782" y="1777"/>
                </a:cubicBezTo>
                <a:cubicBezTo>
                  <a:pt x="13773" y="1768"/>
                  <a:pt x="13764" y="1759"/>
                  <a:pt x="13755" y="1751"/>
                </a:cubicBezTo>
                <a:close/>
                <a:moveTo>
                  <a:pt x="13633" y="1902"/>
                </a:moveTo>
                <a:cubicBezTo>
                  <a:pt x="13643" y="1896"/>
                  <a:pt x="13653" y="1890"/>
                  <a:pt x="13663" y="1884"/>
                </a:cubicBezTo>
                <a:cubicBezTo>
                  <a:pt x="13642" y="1866"/>
                  <a:pt x="13595" y="1852"/>
                  <a:pt x="13598" y="1896"/>
                </a:cubicBezTo>
                <a:cubicBezTo>
                  <a:pt x="13609" y="1898"/>
                  <a:pt x="13621" y="1900"/>
                  <a:pt x="13633" y="1902"/>
                </a:cubicBezTo>
                <a:close/>
                <a:moveTo>
                  <a:pt x="13627" y="1166"/>
                </a:moveTo>
                <a:cubicBezTo>
                  <a:pt x="13590" y="1154"/>
                  <a:pt x="13581" y="1164"/>
                  <a:pt x="13600" y="1195"/>
                </a:cubicBezTo>
                <a:cubicBezTo>
                  <a:pt x="13615" y="1190"/>
                  <a:pt x="13624" y="1181"/>
                  <a:pt x="13627" y="1166"/>
                </a:cubicBezTo>
                <a:close/>
                <a:moveTo>
                  <a:pt x="13565" y="1875"/>
                </a:moveTo>
                <a:cubicBezTo>
                  <a:pt x="13536" y="1864"/>
                  <a:pt x="13504" y="1861"/>
                  <a:pt x="13473" y="1866"/>
                </a:cubicBezTo>
                <a:cubicBezTo>
                  <a:pt x="13488" y="1888"/>
                  <a:pt x="13560" y="1924"/>
                  <a:pt x="13565" y="1875"/>
                </a:cubicBezTo>
                <a:close/>
                <a:moveTo>
                  <a:pt x="13467" y="1798"/>
                </a:moveTo>
                <a:cubicBezTo>
                  <a:pt x="13447" y="1808"/>
                  <a:pt x="13427" y="1813"/>
                  <a:pt x="13405" y="1813"/>
                </a:cubicBezTo>
                <a:cubicBezTo>
                  <a:pt x="13443" y="1823"/>
                  <a:pt x="13489" y="1834"/>
                  <a:pt x="13529" y="1825"/>
                </a:cubicBezTo>
                <a:cubicBezTo>
                  <a:pt x="13513" y="1807"/>
                  <a:pt x="13492" y="1798"/>
                  <a:pt x="13467" y="1798"/>
                </a:cubicBezTo>
                <a:close/>
                <a:moveTo>
                  <a:pt x="13372" y="1884"/>
                </a:moveTo>
                <a:cubicBezTo>
                  <a:pt x="13361" y="1887"/>
                  <a:pt x="13350" y="1890"/>
                  <a:pt x="13339" y="1893"/>
                </a:cubicBezTo>
                <a:cubicBezTo>
                  <a:pt x="13357" y="1911"/>
                  <a:pt x="13379" y="1919"/>
                  <a:pt x="13405" y="1917"/>
                </a:cubicBezTo>
                <a:cubicBezTo>
                  <a:pt x="13361" y="1904"/>
                  <a:pt x="13361" y="1898"/>
                  <a:pt x="13405" y="1896"/>
                </a:cubicBezTo>
                <a:cubicBezTo>
                  <a:pt x="13394" y="1892"/>
                  <a:pt x="13383" y="1888"/>
                  <a:pt x="13372" y="1884"/>
                </a:cubicBezTo>
                <a:close/>
                <a:moveTo>
                  <a:pt x="13322" y="2021"/>
                </a:moveTo>
                <a:cubicBezTo>
                  <a:pt x="13354" y="2034"/>
                  <a:pt x="13390" y="2041"/>
                  <a:pt x="13425" y="2039"/>
                </a:cubicBezTo>
                <a:cubicBezTo>
                  <a:pt x="13398" y="2007"/>
                  <a:pt x="13356" y="2026"/>
                  <a:pt x="13322" y="2021"/>
                </a:cubicBezTo>
                <a:close/>
                <a:moveTo>
                  <a:pt x="13063" y="2003"/>
                </a:moveTo>
                <a:cubicBezTo>
                  <a:pt x="13114" y="2002"/>
                  <a:pt x="13169" y="2028"/>
                  <a:pt x="13218" y="2006"/>
                </a:cubicBezTo>
                <a:cubicBezTo>
                  <a:pt x="13183" y="1982"/>
                  <a:pt x="13097" y="1969"/>
                  <a:pt x="13063" y="2003"/>
                </a:cubicBezTo>
                <a:close/>
                <a:moveTo>
                  <a:pt x="12989" y="1982"/>
                </a:moveTo>
                <a:cubicBezTo>
                  <a:pt x="12979" y="1983"/>
                  <a:pt x="12969" y="1984"/>
                  <a:pt x="12959" y="1985"/>
                </a:cubicBezTo>
                <a:cubicBezTo>
                  <a:pt x="12978" y="2000"/>
                  <a:pt x="13000" y="2009"/>
                  <a:pt x="13024" y="2012"/>
                </a:cubicBezTo>
                <a:cubicBezTo>
                  <a:pt x="13014" y="2000"/>
                  <a:pt x="13002" y="1991"/>
                  <a:pt x="12989" y="1982"/>
                </a:cubicBezTo>
                <a:close/>
                <a:moveTo>
                  <a:pt x="12647" y="2169"/>
                </a:moveTo>
                <a:cubicBezTo>
                  <a:pt x="12630" y="2151"/>
                  <a:pt x="12604" y="2144"/>
                  <a:pt x="12579" y="2151"/>
                </a:cubicBezTo>
                <a:cubicBezTo>
                  <a:pt x="12601" y="2161"/>
                  <a:pt x="12624" y="2167"/>
                  <a:pt x="12647" y="2169"/>
                </a:cubicBezTo>
                <a:close/>
                <a:moveTo>
                  <a:pt x="12671" y="1498"/>
                </a:moveTo>
                <a:cubicBezTo>
                  <a:pt x="12693" y="1492"/>
                  <a:pt x="12715" y="1491"/>
                  <a:pt x="12737" y="1495"/>
                </a:cubicBezTo>
                <a:cubicBezTo>
                  <a:pt x="12680" y="1469"/>
                  <a:pt x="12606" y="1466"/>
                  <a:pt x="12546" y="1480"/>
                </a:cubicBezTo>
                <a:cubicBezTo>
                  <a:pt x="12588" y="1491"/>
                  <a:pt x="12632" y="1477"/>
                  <a:pt x="12671" y="1498"/>
                </a:cubicBezTo>
                <a:close/>
                <a:moveTo>
                  <a:pt x="12609" y="1608"/>
                </a:moveTo>
                <a:cubicBezTo>
                  <a:pt x="12598" y="1608"/>
                  <a:pt x="12587" y="1608"/>
                  <a:pt x="12576" y="1608"/>
                </a:cubicBezTo>
                <a:cubicBezTo>
                  <a:pt x="12622" y="1664"/>
                  <a:pt x="12546" y="1637"/>
                  <a:pt x="12529" y="1623"/>
                </a:cubicBezTo>
                <a:cubicBezTo>
                  <a:pt x="12515" y="1660"/>
                  <a:pt x="12552" y="1673"/>
                  <a:pt x="12580" y="1662"/>
                </a:cubicBezTo>
                <a:cubicBezTo>
                  <a:pt x="12600" y="1654"/>
                  <a:pt x="12632" y="1695"/>
                  <a:pt x="12653" y="1697"/>
                </a:cubicBezTo>
                <a:cubicBezTo>
                  <a:pt x="12646" y="1688"/>
                  <a:pt x="12639" y="1678"/>
                  <a:pt x="12633" y="1667"/>
                </a:cubicBezTo>
                <a:cubicBezTo>
                  <a:pt x="12643" y="1663"/>
                  <a:pt x="12654" y="1659"/>
                  <a:pt x="12665" y="1656"/>
                </a:cubicBezTo>
                <a:cubicBezTo>
                  <a:pt x="12648" y="1637"/>
                  <a:pt x="12626" y="1628"/>
                  <a:pt x="12600" y="1629"/>
                </a:cubicBezTo>
                <a:cubicBezTo>
                  <a:pt x="12603" y="1622"/>
                  <a:pt x="12606" y="1615"/>
                  <a:pt x="12609" y="1608"/>
                </a:cubicBezTo>
                <a:close/>
                <a:moveTo>
                  <a:pt x="12407" y="2341"/>
                </a:moveTo>
                <a:cubicBezTo>
                  <a:pt x="12434" y="2409"/>
                  <a:pt x="12556" y="2393"/>
                  <a:pt x="12612" y="2398"/>
                </a:cubicBezTo>
                <a:cubicBezTo>
                  <a:pt x="12626" y="2354"/>
                  <a:pt x="12589" y="2334"/>
                  <a:pt x="12556" y="2318"/>
                </a:cubicBezTo>
                <a:cubicBezTo>
                  <a:pt x="12484" y="2282"/>
                  <a:pt x="12468" y="2297"/>
                  <a:pt x="12407" y="2341"/>
                </a:cubicBezTo>
                <a:close/>
                <a:moveTo>
                  <a:pt x="12170" y="1857"/>
                </a:moveTo>
                <a:cubicBezTo>
                  <a:pt x="12200" y="1869"/>
                  <a:pt x="12231" y="1881"/>
                  <a:pt x="12264" y="1881"/>
                </a:cubicBezTo>
                <a:cubicBezTo>
                  <a:pt x="12240" y="1850"/>
                  <a:pt x="12202" y="1852"/>
                  <a:pt x="12167" y="1849"/>
                </a:cubicBezTo>
                <a:cubicBezTo>
                  <a:pt x="12209" y="1857"/>
                  <a:pt x="12210" y="1860"/>
                  <a:pt x="12170" y="1857"/>
                </a:cubicBezTo>
                <a:close/>
                <a:moveTo>
                  <a:pt x="12119" y="2502"/>
                </a:moveTo>
                <a:cubicBezTo>
                  <a:pt x="12188" y="2566"/>
                  <a:pt x="12366" y="2517"/>
                  <a:pt x="12425" y="2457"/>
                </a:cubicBezTo>
                <a:cubicBezTo>
                  <a:pt x="12377" y="2432"/>
                  <a:pt x="12321" y="2421"/>
                  <a:pt x="12268" y="2422"/>
                </a:cubicBezTo>
                <a:cubicBezTo>
                  <a:pt x="12205" y="2422"/>
                  <a:pt x="12169" y="2473"/>
                  <a:pt x="12119" y="2502"/>
                </a:cubicBezTo>
                <a:close/>
                <a:moveTo>
                  <a:pt x="11810" y="2264"/>
                </a:moveTo>
                <a:cubicBezTo>
                  <a:pt x="11844" y="2269"/>
                  <a:pt x="11879" y="2284"/>
                  <a:pt x="11908" y="2258"/>
                </a:cubicBezTo>
                <a:cubicBezTo>
                  <a:pt x="11875" y="2259"/>
                  <a:pt x="11842" y="2252"/>
                  <a:pt x="11810" y="2264"/>
                </a:cubicBezTo>
                <a:close/>
                <a:moveTo>
                  <a:pt x="11721" y="2160"/>
                </a:moveTo>
                <a:cubicBezTo>
                  <a:pt x="11773" y="2179"/>
                  <a:pt x="11831" y="2179"/>
                  <a:pt x="11885" y="2187"/>
                </a:cubicBezTo>
                <a:cubicBezTo>
                  <a:pt x="11837" y="2164"/>
                  <a:pt x="11774" y="2150"/>
                  <a:pt x="11721" y="2160"/>
                </a:cubicBezTo>
                <a:close/>
                <a:moveTo>
                  <a:pt x="11573" y="2193"/>
                </a:moveTo>
                <a:cubicBezTo>
                  <a:pt x="11601" y="2167"/>
                  <a:pt x="11703" y="2211"/>
                  <a:pt x="11695" y="2148"/>
                </a:cubicBezTo>
                <a:cubicBezTo>
                  <a:pt x="11649" y="2154"/>
                  <a:pt x="11600" y="2148"/>
                  <a:pt x="11573" y="2193"/>
                </a:cubicBezTo>
                <a:close/>
                <a:moveTo>
                  <a:pt x="11383" y="2303"/>
                </a:moveTo>
                <a:cubicBezTo>
                  <a:pt x="11427" y="2337"/>
                  <a:pt x="11489" y="2335"/>
                  <a:pt x="11540" y="2353"/>
                </a:cubicBezTo>
                <a:cubicBezTo>
                  <a:pt x="11521" y="2333"/>
                  <a:pt x="11477" y="2279"/>
                  <a:pt x="11540" y="2285"/>
                </a:cubicBezTo>
                <a:cubicBezTo>
                  <a:pt x="11489" y="2281"/>
                  <a:pt x="11422" y="2255"/>
                  <a:pt x="11383" y="2303"/>
                </a:cubicBezTo>
                <a:close/>
                <a:moveTo>
                  <a:pt x="11516" y="4188"/>
                </a:moveTo>
                <a:cubicBezTo>
                  <a:pt x="11482" y="4182"/>
                  <a:pt x="11446" y="4193"/>
                  <a:pt x="11418" y="4188"/>
                </a:cubicBezTo>
                <a:cubicBezTo>
                  <a:pt x="11380" y="4182"/>
                  <a:pt x="11364" y="4144"/>
                  <a:pt x="11323" y="4170"/>
                </a:cubicBezTo>
                <a:cubicBezTo>
                  <a:pt x="11389" y="4157"/>
                  <a:pt x="11425" y="4222"/>
                  <a:pt x="11481" y="4241"/>
                </a:cubicBezTo>
                <a:cubicBezTo>
                  <a:pt x="11539" y="4262"/>
                  <a:pt x="11595" y="4221"/>
                  <a:pt x="11516" y="4188"/>
                </a:cubicBezTo>
                <a:close/>
                <a:moveTo>
                  <a:pt x="10685" y="2214"/>
                </a:moveTo>
                <a:cubicBezTo>
                  <a:pt x="10713" y="2239"/>
                  <a:pt x="10724" y="2234"/>
                  <a:pt x="10718" y="2199"/>
                </a:cubicBezTo>
                <a:cubicBezTo>
                  <a:pt x="10707" y="2204"/>
                  <a:pt x="10696" y="2209"/>
                  <a:pt x="10685" y="2214"/>
                </a:cubicBezTo>
                <a:close/>
                <a:moveTo>
                  <a:pt x="10424" y="2193"/>
                </a:moveTo>
                <a:cubicBezTo>
                  <a:pt x="10445" y="2236"/>
                  <a:pt x="10463" y="2237"/>
                  <a:pt x="10457" y="2288"/>
                </a:cubicBezTo>
                <a:cubicBezTo>
                  <a:pt x="10452" y="2341"/>
                  <a:pt x="10499" y="2285"/>
                  <a:pt x="10501" y="2285"/>
                </a:cubicBezTo>
                <a:cubicBezTo>
                  <a:pt x="10612" y="2300"/>
                  <a:pt x="10715" y="2284"/>
                  <a:pt x="10827" y="2255"/>
                </a:cubicBezTo>
                <a:cubicBezTo>
                  <a:pt x="10773" y="2219"/>
                  <a:pt x="10776" y="2241"/>
                  <a:pt x="10721" y="2240"/>
                </a:cubicBezTo>
                <a:cubicBezTo>
                  <a:pt x="10691" y="2240"/>
                  <a:pt x="10660" y="2208"/>
                  <a:pt x="10688" y="2181"/>
                </a:cubicBezTo>
                <a:cubicBezTo>
                  <a:pt x="10600" y="2169"/>
                  <a:pt x="10508" y="2157"/>
                  <a:pt x="10424" y="2193"/>
                </a:cubicBezTo>
                <a:close/>
                <a:moveTo>
                  <a:pt x="10406" y="3339"/>
                </a:moveTo>
                <a:cubicBezTo>
                  <a:pt x="10427" y="3352"/>
                  <a:pt x="10449" y="3354"/>
                  <a:pt x="10472" y="3345"/>
                </a:cubicBezTo>
                <a:cubicBezTo>
                  <a:pt x="10474" y="3297"/>
                  <a:pt x="10424" y="3317"/>
                  <a:pt x="10406" y="3339"/>
                </a:cubicBezTo>
                <a:close/>
                <a:moveTo>
                  <a:pt x="10219" y="3458"/>
                </a:moveTo>
                <a:cubicBezTo>
                  <a:pt x="10272" y="3470"/>
                  <a:pt x="10322" y="3494"/>
                  <a:pt x="10376" y="3505"/>
                </a:cubicBezTo>
                <a:cubicBezTo>
                  <a:pt x="10326" y="3483"/>
                  <a:pt x="10276" y="3454"/>
                  <a:pt x="10219" y="3458"/>
                </a:cubicBezTo>
                <a:close/>
                <a:moveTo>
                  <a:pt x="8678" y="3446"/>
                </a:moveTo>
                <a:cubicBezTo>
                  <a:pt x="8650" y="3404"/>
                  <a:pt x="8596" y="3403"/>
                  <a:pt x="8553" y="3386"/>
                </a:cubicBezTo>
                <a:cubicBezTo>
                  <a:pt x="8591" y="3412"/>
                  <a:pt x="8635" y="3432"/>
                  <a:pt x="8678" y="3446"/>
                </a:cubicBezTo>
                <a:close/>
                <a:moveTo>
                  <a:pt x="8441" y="3188"/>
                </a:moveTo>
                <a:cubicBezTo>
                  <a:pt x="8471" y="3208"/>
                  <a:pt x="8504" y="3220"/>
                  <a:pt x="8539" y="3232"/>
                </a:cubicBezTo>
                <a:cubicBezTo>
                  <a:pt x="8448" y="3181"/>
                  <a:pt x="8605" y="3220"/>
                  <a:pt x="8626" y="3227"/>
                </a:cubicBezTo>
                <a:cubicBezTo>
                  <a:pt x="8664" y="3238"/>
                  <a:pt x="8684" y="3274"/>
                  <a:pt x="8726" y="3278"/>
                </a:cubicBezTo>
                <a:cubicBezTo>
                  <a:pt x="8757" y="3281"/>
                  <a:pt x="8946" y="3285"/>
                  <a:pt x="8856" y="3224"/>
                </a:cubicBezTo>
                <a:cubicBezTo>
                  <a:pt x="8784" y="3174"/>
                  <a:pt x="8697" y="3149"/>
                  <a:pt x="8615" y="3119"/>
                </a:cubicBezTo>
                <a:cubicBezTo>
                  <a:pt x="8566" y="3102"/>
                  <a:pt x="8494" y="3048"/>
                  <a:pt x="8441" y="3056"/>
                </a:cubicBezTo>
                <a:cubicBezTo>
                  <a:pt x="8408" y="3061"/>
                  <a:pt x="8388" y="3099"/>
                  <a:pt x="8352" y="3087"/>
                </a:cubicBezTo>
                <a:cubicBezTo>
                  <a:pt x="8374" y="3095"/>
                  <a:pt x="8397" y="3103"/>
                  <a:pt x="8420" y="3110"/>
                </a:cubicBezTo>
                <a:cubicBezTo>
                  <a:pt x="8398" y="3115"/>
                  <a:pt x="8376" y="3114"/>
                  <a:pt x="8355" y="3107"/>
                </a:cubicBezTo>
                <a:cubicBezTo>
                  <a:pt x="8382" y="3136"/>
                  <a:pt x="8403" y="3171"/>
                  <a:pt x="8441" y="3188"/>
                </a:cubicBezTo>
                <a:close/>
                <a:moveTo>
                  <a:pt x="8278" y="3562"/>
                </a:moveTo>
                <a:cubicBezTo>
                  <a:pt x="8301" y="3580"/>
                  <a:pt x="8381" y="3563"/>
                  <a:pt x="8402" y="3547"/>
                </a:cubicBezTo>
                <a:cubicBezTo>
                  <a:pt x="8361" y="3557"/>
                  <a:pt x="8319" y="3552"/>
                  <a:pt x="8278" y="3562"/>
                </a:cubicBezTo>
                <a:close/>
                <a:moveTo>
                  <a:pt x="7565" y="231"/>
                </a:moveTo>
                <a:cubicBezTo>
                  <a:pt x="7631" y="283"/>
                  <a:pt x="7732" y="268"/>
                  <a:pt x="7809" y="262"/>
                </a:cubicBezTo>
                <a:cubicBezTo>
                  <a:pt x="7909" y="255"/>
                  <a:pt x="8006" y="249"/>
                  <a:pt x="8102" y="219"/>
                </a:cubicBezTo>
                <a:cubicBezTo>
                  <a:pt x="8075" y="135"/>
                  <a:pt x="7911" y="139"/>
                  <a:pt x="7846" y="162"/>
                </a:cubicBezTo>
                <a:cubicBezTo>
                  <a:pt x="7805" y="176"/>
                  <a:pt x="7848" y="201"/>
                  <a:pt x="7797" y="201"/>
                </a:cubicBezTo>
                <a:cubicBezTo>
                  <a:pt x="7716" y="201"/>
                  <a:pt x="7644" y="206"/>
                  <a:pt x="7565" y="231"/>
                </a:cubicBezTo>
                <a:close/>
                <a:moveTo>
                  <a:pt x="7063" y="195"/>
                </a:moveTo>
                <a:cubicBezTo>
                  <a:pt x="7144" y="228"/>
                  <a:pt x="7288" y="242"/>
                  <a:pt x="7354" y="171"/>
                </a:cubicBezTo>
                <a:cubicBezTo>
                  <a:pt x="7257" y="160"/>
                  <a:pt x="7156" y="166"/>
                  <a:pt x="7063" y="195"/>
                </a:cubicBezTo>
                <a:close/>
                <a:moveTo>
                  <a:pt x="6977" y="429"/>
                </a:moveTo>
                <a:cubicBezTo>
                  <a:pt x="7046" y="438"/>
                  <a:pt x="7118" y="462"/>
                  <a:pt x="7185" y="429"/>
                </a:cubicBezTo>
                <a:cubicBezTo>
                  <a:pt x="7123" y="401"/>
                  <a:pt x="7034" y="378"/>
                  <a:pt x="6977" y="429"/>
                </a:cubicBezTo>
                <a:close/>
                <a:moveTo>
                  <a:pt x="6983" y="302"/>
                </a:moveTo>
                <a:cubicBezTo>
                  <a:pt x="7072" y="346"/>
                  <a:pt x="7205" y="326"/>
                  <a:pt x="7303" y="326"/>
                </a:cubicBezTo>
                <a:cubicBezTo>
                  <a:pt x="7368" y="325"/>
                  <a:pt x="7488" y="321"/>
                  <a:pt x="7514" y="245"/>
                </a:cubicBezTo>
                <a:cubicBezTo>
                  <a:pt x="7386" y="174"/>
                  <a:pt x="7221" y="245"/>
                  <a:pt x="7084" y="236"/>
                </a:cubicBezTo>
                <a:cubicBezTo>
                  <a:pt x="7162" y="229"/>
                  <a:pt x="7066" y="230"/>
                  <a:pt x="7054" y="231"/>
                </a:cubicBezTo>
                <a:cubicBezTo>
                  <a:pt x="7015" y="235"/>
                  <a:pt x="6981" y="252"/>
                  <a:pt x="6953" y="278"/>
                </a:cubicBezTo>
                <a:cubicBezTo>
                  <a:pt x="6962" y="287"/>
                  <a:pt x="6972" y="295"/>
                  <a:pt x="6983" y="302"/>
                </a:cubicBezTo>
                <a:close/>
                <a:moveTo>
                  <a:pt x="6971" y="130"/>
                </a:moveTo>
                <a:cubicBezTo>
                  <a:pt x="6963" y="131"/>
                  <a:pt x="6955" y="132"/>
                  <a:pt x="6947" y="133"/>
                </a:cubicBezTo>
                <a:cubicBezTo>
                  <a:pt x="6997" y="139"/>
                  <a:pt x="7058" y="154"/>
                  <a:pt x="7105" y="130"/>
                </a:cubicBezTo>
                <a:cubicBezTo>
                  <a:pt x="7060" y="131"/>
                  <a:pt x="7016" y="124"/>
                  <a:pt x="6971" y="130"/>
                </a:cubicBezTo>
                <a:close/>
                <a:moveTo>
                  <a:pt x="6894" y="444"/>
                </a:moveTo>
                <a:cubicBezTo>
                  <a:pt x="6889" y="445"/>
                  <a:pt x="6884" y="446"/>
                  <a:pt x="6879" y="447"/>
                </a:cubicBezTo>
                <a:cubicBezTo>
                  <a:pt x="6924" y="446"/>
                  <a:pt x="6971" y="468"/>
                  <a:pt x="7016" y="453"/>
                </a:cubicBezTo>
                <a:cubicBezTo>
                  <a:pt x="6975" y="452"/>
                  <a:pt x="6935" y="433"/>
                  <a:pt x="6894" y="444"/>
                </a:cubicBezTo>
                <a:close/>
                <a:moveTo>
                  <a:pt x="7036" y="2900"/>
                </a:moveTo>
                <a:cubicBezTo>
                  <a:pt x="7075" y="2818"/>
                  <a:pt x="6980" y="2824"/>
                  <a:pt x="6938" y="2784"/>
                </a:cubicBezTo>
                <a:cubicBezTo>
                  <a:pt x="6959" y="2791"/>
                  <a:pt x="6980" y="2799"/>
                  <a:pt x="7001" y="2807"/>
                </a:cubicBezTo>
                <a:cubicBezTo>
                  <a:pt x="6968" y="2777"/>
                  <a:pt x="6850" y="2748"/>
                  <a:pt x="6840" y="2816"/>
                </a:cubicBezTo>
                <a:cubicBezTo>
                  <a:pt x="6911" y="2834"/>
                  <a:pt x="6983" y="2845"/>
                  <a:pt x="7036" y="2900"/>
                </a:cubicBezTo>
                <a:close/>
                <a:moveTo>
                  <a:pt x="7090" y="2125"/>
                </a:moveTo>
                <a:cubicBezTo>
                  <a:pt x="7064" y="2136"/>
                  <a:pt x="6971" y="2150"/>
                  <a:pt x="7013" y="2196"/>
                </a:cubicBezTo>
                <a:cubicBezTo>
                  <a:pt x="7001" y="2202"/>
                  <a:pt x="6989" y="2207"/>
                  <a:pt x="6977" y="2211"/>
                </a:cubicBezTo>
                <a:cubicBezTo>
                  <a:pt x="7033" y="2238"/>
                  <a:pt x="7104" y="2194"/>
                  <a:pt x="7161" y="2190"/>
                </a:cubicBezTo>
                <a:cubicBezTo>
                  <a:pt x="7210" y="2187"/>
                  <a:pt x="7283" y="2210"/>
                  <a:pt x="7343" y="2220"/>
                </a:cubicBezTo>
                <a:cubicBezTo>
                  <a:pt x="7232" y="2219"/>
                  <a:pt x="7160" y="2179"/>
                  <a:pt x="7058" y="2223"/>
                </a:cubicBezTo>
                <a:cubicBezTo>
                  <a:pt x="6992" y="2251"/>
                  <a:pt x="6882" y="2202"/>
                  <a:pt x="6826" y="2256"/>
                </a:cubicBezTo>
                <a:cubicBezTo>
                  <a:pt x="6809" y="2273"/>
                  <a:pt x="6852" y="2342"/>
                  <a:pt x="6876" y="2347"/>
                </a:cubicBezTo>
                <a:cubicBezTo>
                  <a:pt x="6811" y="2335"/>
                  <a:pt x="6730" y="2327"/>
                  <a:pt x="6689" y="2392"/>
                </a:cubicBezTo>
                <a:cubicBezTo>
                  <a:pt x="6710" y="2396"/>
                  <a:pt x="6731" y="2401"/>
                  <a:pt x="6751" y="2407"/>
                </a:cubicBezTo>
                <a:cubicBezTo>
                  <a:pt x="6793" y="2401"/>
                  <a:pt x="6835" y="2404"/>
                  <a:pt x="6876" y="2413"/>
                </a:cubicBezTo>
                <a:cubicBezTo>
                  <a:pt x="6842" y="2408"/>
                  <a:pt x="6803" y="2402"/>
                  <a:pt x="6784" y="2439"/>
                </a:cubicBezTo>
                <a:cubicBezTo>
                  <a:pt x="6803" y="2432"/>
                  <a:pt x="6823" y="2429"/>
                  <a:pt x="6843" y="2430"/>
                </a:cubicBezTo>
                <a:cubicBezTo>
                  <a:pt x="6827" y="2449"/>
                  <a:pt x="6806" y="2459"/>
                  <a:pt x="6781" y="2460"/>
                </a:cubicBezTo>
                <a:cubicBezTo>
                  <a:pt x="6787" y="2483"/>
                  <a:pt x="6804" y="2500"/>
                  <a:pt x="6828" y="2502"/>
                </a:cubicBezTo>
                <a:cubicBezTo>
                  <a:pt x="6809" y="2509"/>
                  <a:pt x="6782" y="2513"/>
                  <a:pt x="6766" y="2528"/>
                </a:cubicBezTo>
                <a:cubicBezTo>
                  <a:pt x="6755" y="2539"/>
                  <a:pt x="6780" y="2568"/>
                  <a:pt x="6757" y="2575"/>
                </a:cubicBezTo>
                <a:cubicBezTo>
                  <a:pt x="6707" y="2592"/>
                  <a:pt x="6649" y="2532"/>
                  <a:pt x="6598" y="2577"/>
                </a:cubicBezTo>
                <a:cubicBezTo>
                  <a:pt x="6538" y="2630"/>
                  <a:pt x="6613" y="2689"/>
                  <a:pt x="6646" y="2726"/>
                </a:cubicBezTo>
                <a:cubicBezTo>
                  <a:pt x="6666" y="2747"/>
                  <a:pt x="6695" y="2753"/>
                  <a:pt x="6723" y="2754"/>
                </a:cubicBezTo>
                <a:cubicBezTo>
                  <a:pt x="6746" y="2755"/>
                  <a:pt x="6850" y="2766"/>
                  <a:pt x="6778" y="2733"/>
                </a:cubicBezTo>
                <a:cubicBezTo>
                  <a:pt x="6842" y="2755"/>
                  <a:pt x="6910" y="2723"/>
                  <a:pt x="6965" y="2775"/>
                </a:cubicBezTo>
                <a:cubicBezTo>
                  <a:pt x="6970" y="2765"/>
                  <a:pt x="6975" y="2755"/>
                  <a:pt x="6980" y="2745"/>
                </a:cubicBezTo>
                <a:cubicBezTo>
                  <a:pt x="6990" y="2753"/>
                  <a:pt x="7000" y="2761"/>
                  <a:pt x="7010" y="2769"/>
                </a:cubicBezTo>
                <a:cubicBezTo>
                  <a:pt x="7012" y="2745"/>
                  <a:pt x="7027" y="2734"/>
                  <a:pt x="7051" y="2739"/>
                </a:cubicBezTo>
                <a:cubicBezTo>
                  <a:pt x="7016" y="2842"/>
                  <a:pt x="7147" y="2769"/>
                  <a:pt x="7170" y="2772"/>
                </a:cubicBezTo>
                <a:cubicBezTo>
                  <a:pt x="7146" y="2781"/>
                  <a:pt x="7125" y="2798"/>
                  <a:pt x="7111" y="2819"/>
                </a:cubicBezTo>
                <a:cubicBezTo>
                  <a:pt x="7161" y="2846"/>
                  <a:pt x="7220" y="2839"/>
                  <a:pt x="7271" y="2864"/>
                </a:cubicBezTo>
                <a:cubicBezTo>
                  <a:pt x="7254" y="2854"/>
                  <a:pt x="7150" y="2845"/>
                  <a:pt x="7236" y="2876"/>
                </a:cubicBezTo>
                <a:cubicBezTo>
                  <a:pt x="7206" y="2868"/>
                  <a:pt x="7175" y="2867"/>
                  <a:pt x="7146" y="2879"/>
                </a:cubicBezTo>
                <a:cubicBezTo>
                  <a:pt x="7176" y="2883"/>
                  <a:pt x="7216" y="2902"/>
                  <a:pt x="7202" y="2939"/>
                </a:cubicBezTo>
                <a:cubicBezTo>
                  <a:pt x="7182" y="2923"/>
                  <a:pt x="7162" y="2924"/>
                  <a:pt x="7140" y="2938"/>
                </a:cubicBezTo>
                <a:cubicBezTo>
                  <a:pt x="7191" y="2933"/>
                  <a:pt x="7245" y="2948"/>
                  <a:pt x="7292" y="2965"/>
                </a:cubicBezTo>
                <a:cubicBezTo>
                  <a:pt x="7319" y="2974"/>
                  <a:pt x="7345" y="2958"/>
                  <a:pt x="7371" y="2968"/>
                </a:cubicBezTo>
                <a:cubicBezTo>
                  <a:pt x="7398" y="2978"/>
                  <a:pt x="7425" y="2992"/>
                  <a:pt x="7455" y="2989"/>
                </a:cubicBezTo>
                <a:cubicBezTo>
                  <a:pt x="7445" y="2978"/>
                  <a:pt x="7434" y="2968"/>
                  <a:pt x="7422" y="2959"/>
                </a:cubicBezTo>
                <a:cubicBezTo>
                  <a:pt x="7463" y="2985"/>
                  <a:pt x="7553" y="3040"/>
                  <a:pt x="7585" y="2990"/>
                </a:cubicBezTo>
                <a:cubicBezTo>
                  <a:pt x="7606" y="2959"/>
                  <a:pt x="7644" y="2975"/>
                  <a:pt x="7671" y="2986"/>
                </a:cubicBezTo>
                <a:cubicBezTo>
                  <a:pt x="7689" y="2993"/>
                  <a:pt x="7801" y="3018"/>
                  <a:pt x="7711" y="2986"/>
                </a:cubicBezTo>
                <a:cubicBezTo>
                  <a:pt x="7750" y="3002"/>
                  <a:pt x="7862" y="3044"/>
                  <a:pt x="7900" y="3012"/>
                </a:cubicBezTo>
                <a:cubicBezTo>
                  <a:pt x="7869" y="2992"/>
                  <a:pt x="7828" y="3005"/>
                  <a:pt x="7802" y="2974"/>
                </a:cubicBezTo>
                <a:cubicBezTo>
                  <a:pt x="7891" y="2973"/>
                  <a:pt x="7971" y="3024"/>
                  <a:pt x="8061" y="3018"/>
                </a:cubicBezTo>
                <a:cubicBezTo>
                  <a:pt x="8019" y="3005"/>
                  <a:pt x="7970" y="3009"/>
                  <a:pt x="7933" y="2983"/>
                </a:cubicBezTo>
                <a:cubicBezTo>
                  <a:pt x="8016" y="3027"/>
                  <a:pt x="8149" y="2982"/>
                  <a:pt x="8058" y="2968"/>
                </a:cubicBezTo>
                <a:cubicBezTo>
                  <a:pt x="8158" y="2958"/>
                  <a:pt x="7911" y="2909"/>
                  <a:pt x="7889" y="2903"/>
                </a:cubicBezTo>
                <a:cubicBezTo>
                  <a:pt x="7817" y="2883"/>
                  <a:pt x="7722" y="2856"/>
                  <a:pt x="7670" y="2799"/>
                </a:cubicBezTo>
                <a:cubicBezTo>
                  <a:pt x="7607" y="2729"/>
                  <a:pt x="7521" y="2677"/>
                  <a:pt x="7453" y="2612"/>
                </a:cubicBezTo>
                <a:cubicBezTo>
                  <a:pt x="7432" y="2592"/>
                  <a:pt x="7447" y="2538"/>
                  <a:pt x="7438" y="2533"/>
                </a:cubicBezTo>
                <a:cubicBezTo>
                  <a:pt x="7402" y="2513"/>
                  <a:pt x="7394" y="2476"/>
                  <a:pt x="7351" y="2466"/>
                </a:cubicBezTo>
                <a:cubicBezTo>
                  <a:pt x="7371" y="2470"/>
                  <a:pt x="7391" y="2469"/>
                  <a:pt x="7410" y="2463"/>
                </a:cubicBezTo>
                <a:cubicBezTo>
                  <a:pt x="7395" y="2443"/>
                  <a:pt x="7376" y="2432"/>
                  <a:pt x="7351" y="2430"/>
                </a:cubicBezTo>
                <a:cubicBezTo>
                  <a:pt x="7370" y="2430"/>
                  <a:pt x="7391" y="2439"/>
                  <a:pt x="7409" y="2443"/>
                </a:cubicBezTo>
                <a:cubicBezTo>
                  <a:pt x="7445" y="2452"/>
                  <a:pt x="7425" y="2403"/>
                  <a:pt x="7398" y="2398"/>
                </a:cubicBezTo>
                <a:cubicBezTo>
                  <a:pt x="7420" y="2404"/>
                  <a:pt x="7442" y="2405"/>
                  <a:pt x="7464" y="2401"/>
                </a:cubicBezTo>
                <a:cubicBezTo>
                  <a:pt x="7437" y="2378"/>
                  <a:pt x="7401" y="2384"/>
                  <a:pt x="7372" y="2368"/>
                </a:cubicBezTo>
                <a:cubicBezTo>
                  <a:pt x="7389" y="2376"/>
                  <a:pt x="7530" y="2386"/>
                  <a:pt x="7508" y="2342"/>
                </a:cubicBezTo>
                <a:cubicBezTo>
                  <a:pt x="7492" y="2310"/>
                  <a:pt x="7409" y="2327"/>
                  <a:pt x="7381" y="2320"/>
                </a:cubicBezTo>
                <a:cubicBezTo>
                  <a:pt x="7421" y="2323"/>
                  <a:pt x="7475" y="2322"/>
                  <a:pt x="7508" y="2294"/>
                </a:cubicBezTo>
                <a:cubicBezTo>
                  <a:pt x="7476" y="2294"/>
                  <a:pt x="7443" y="2294"/>
                  <a:pt x="7410" y="2294"/>
                </a:cubicBezTo>
                <a:cubicBezTo>
                  <a:pt x="7453" y="2285"/>
                  <a:pt x="7504" y="2293"/>
                  <a:pt x="7541" y="2264"/>
                </a:cubicBezTo>
                <a:cubicBezTo>
                  <a:pt x="7529" y="2255"/>
                  <a:pt x="7514" y="2248"/>
                  <a:pt x="7498" y="2242"/>
                </a:cubicBezTo>
                <a:cubicBezTo>
                  <a:pt x="7537" y="2247"/>
                  <a:pt x="7588" y="2248"/>
                  <a:pt x="7559" y="2208"/>
                </a:cubicBezTo>
                <a:cubicBezTo>
                  <a:pt x="7595" y="2237"/>
                  <a:pt x="7633" y="2203"/>
                  <a:pt x="7651" y="2172"/>
                </a:cubicBezTo>
                <a:cubicBezTo>
                  <a:pt x="7609" y="2155"/>
                  <a:pt x="7556" y="2155"/>
                  <a:pt x="7523" y="2119"/>
                </a:cubicBezTo>
                <a:cubicBezTo>
                  <a:pt x="7569" y="2140"/>
                  <a:pt x="7644" y="2175"/>
                  <a:pt x="7691" y="2133"/>
                </a:cubicBezTo>
                <a:cubicBezTo>
                  <a:pt x="7723" y="2105"/>
                  <a:pt x="7488" y="2066"/>
                  <a:pt x="7470" y="2059"/>
                </a:cubicBezTo>
                <a:cubicBezTo>
                  <a:pt x="7517" y="2069"/>
                  <a:pt x="7569" y="2056"/>
                  <a:pt x="7616" y="2074"/>
                </a:cubicBezTo>
                <a:cubicBezTo>
                  <a:pt x="7648" y="2085"/>
                  <a:pt x="7685" y="2111"/>
                  <a:pt x="7720" y="2097"/>
                </a:cubicBezTo>
                <a:cubicBezTo>
                  <a:pt x="7801" y="2066"/>
                  <a:pt x="7613" y="2005"/>
                  <a:pt x="7588" y="2003"/>
                </a:cubicBezTo>
                <a:cubicBezTo>
                  <a:pt x="7653" y="2007"/>
                  <a:pt x="7615" y="1988"/>
                  <a:pt x="7592" y="1976"/>
                </a:cubicBezTo>
                <a:cubicBezTo>
                  <a:pt x="7660" y="1970"/>
                  <a:pt x="7707" y="2049"/>
                  <a:pt x="7779" y="2018"/>
                </a:cubicBezTo>
                <a:cubicBezTo>
                  <a:pt x="7772" y="2008"/>
                  <a:pt x="7765" y="1998"/>
                  <a:pt x="7758" y="1988"/>
                </a:cubicBezTo>
                <a:cubicBezTo>
                  <a:pt x="7781" y="2004"/>
                  <a:pt x="7864" y="1985"/>
                  <a:pt x="7788" y="1976"/>
                </a:cubicBezTo>
                <a:cubicBezTo>
                  <a:pt x="7808" y="1969"/>
                  <a:pt x="7828" y="1966"/>
                  <a:pt x="7850" y="1967"/>
                </a:cubicBezTo>
                <a:cubicBezTo>
                  <a:pt x="7824" y="1902"/>
                  <a:pt x="7758" y="1894"/>
                  <a:pt x="7704" y="1863"/>
                </a:cubicBezTo>
                <a:cubicBezTo>
                  <a:pt x="7749" y="1877"/>
                  <a:pt x="7809" y="1904"/>
                  <a:pt x="7857" y="1894"/>
                </a:cubicBezTo>
                <a:cubicBezTo>
                  <a:pt x="7882" y="1889"/>
                  <a:pt x="7940" y="1861"/>
                  <a:pt x="7882" y="1843"/>
                </a:cubicBezTo>
                <a:cubicBezTo>
                  <a:pt x="7926" y="1848"/>
                  <a:pt x="7926" y="1842"/>
                  <a:pt x="7882" y="1822"/>
                </a:cubicBezTo>
                <a:cubicBezTo>
                  <a:pt x="7928" y="1834"/>
                  <a:pt x="8002" y="1888"/>
                  <a:pt x="8040" y="1834"/>
                </a:cubicBezTo>
                <a:cubicBezTo>
                  <a:pt x="8014" y="1829"/>
                  <a:pt x="7991" y="1821"/>
                  <a:pt x="7969" y="1807"/>
                </a:cubicBezTo>
                <a:cubicBezTo>
                  <a:pt x="8049" y="1844"/>
                  <a:pt x="8185" y="1808"/>
                  <a:pt x="8093" y="1786"/>
                </a:cubicBezTo>
                <a:cubicBezTo>
                  <a:pt x="8114" y="1786"/>
                  <a:pt x="8135" y="1786"/>
                  <a:pt x="8155" y="1786"/>
                </a:cubicBezTo>
                <a:cubicBezTo>
                  <a:pt x="8157" y="1726"/>
                  <a:pt x="8052" y="1770"/>
                  <a:pt x="8022" y="1745"/>
                </a:cubicBezTo>
                <a:cubicBezTo>
                  <a:pt x="8051" y="1745"/>
                  <a:pt x="8103" y="1757"/>
                  <a:pt x="8108" y="1715"/>
                </a:cubicBezTo>
                <a:cubicBezTo>
                  <a:pt x="8127" y="1732"/>
                  <a:pt x="8148" y="1740"/>
                  <a:pt x="8174" y="1739"/>
                </a:cubicBezTo>
                <a:cubicBezTo>
                  <a:pt x="8154" y="1689"/>
                  <a:pt x="8244" y="1702"/>
                  <a:pt x="8248" y="1656"/>
                </a:cubicBezTo>
                <a:cubicBezTo>
                  <a:pt x="8277" y="1696"/>
                  <a:pt x="8314" y="1665"/>
                  <a:pt x="8344" y="1644"/>
                </a:cubicBezTo>
                <a:cubicBezTo>
                  <a:pt x="8419" y="1591"/>
                  <a:pt x="8628" y="1606"/>
                  <a:pt x="8656" y="1569"/>
                </a:cubicBezTo>
                <a:cubicBezTo>
                  <a:pt x="8666" y="1555"/>
                  <a:pt x="8777" y="1550"/>
                  <a:pt x="8806" y="1544"/>
                </a:cubicBezTo>
                <a:cubicBezTo>
                  <a:pt x="9088" y="1489"/>
                  <a:pt x="9375" y="1468"/>
                  <a:pt x="9628" y="1320"/>
                </a:cubicBezTo>
                <a:cubicBezTo>
                  <a:pt x="9573" y="1316"/>
                  <a:pt x="9612" y="1220"/>
                  <a:pt x="9347" y="1203"/>
                </a:cubicBezTo>
                <a:cubicBezTo>
                  <a:pt x="9225" y="1194"/>
                  <a:pt x="9068" y="1214"/>
                  <a:pt x="8972" y="1296"/>
                </a:cubicBezTo>
                <a:cubicBezTo>
                  <a:pt x="8990" y="1309"/>
                  <a:pt x="9010" y="1319"/>
                  <a:pt x="9032" y="1326"/>
                </a:cubicBezTo>
                <a:cubicBezTo>
                  <a:pt x="8989" y="1334"/>
                  <a:pt x="8947" y="1313"/>
                  <a:pt x="8904" y="1320"/>
                </a:cubicBezTo>
                <a:cubicBezTo>
                  <a:pt x="8877" y="1324"/>
                  <a:pt x="8853" y="1345"/>
                  <a:pt x="8825" y="1341"/>
                </a:cubicBezTo>
                <a:cubicBezTo>
                  <a:pt x="8796" y="1338"/>
                  <a:pt x="8773" y="1373"/>
                  <a:pt x="8739" y="1378"/>
                </a:cubicBezTo>
                <a:cubicBezTo>
                  <a:pt x="8675" y="1386"/>
                  <a:pt x="8610" y="1377"/>
                  <a:pt x="8547" y="1390"/>
                </a:cubicBezTo>
                <a:cubicBezTo>
                  <a:pt x="8328" y="1433"/>
                  <a:pt x="8248" y="1386"/>
                  <a:pt x="8092" y="1395"/>
                </a:cubicBezTo>
                <a:cubicBezTo>
                  <a:pt x="8053" y="1398"/>
                  <a:pt x="7996" y="1433"/>
                  <a:pt x="8063" y="1454"/>
                </a:cubicBezTo>
                <a:cubicBezTo>
                  <a:pt x="8030" y="1452"/>
                  <a:pt x="8001" y="1486"/>
                  <a:pt x="7969" y="1463"/>
                </a:cubicBezTo>
                <a:cubicBezTo>
                  <a:pt x="7979" y="1455"/>
                  <a:pt x="7990" y="1448"/>
                  <a:pt x="8001" y="1442"/>
                </a:cubicBezTo>
                <a:cubicBezTo>
                  <a:pt x="7958" y="1435"/>
                  <a:pt x="7904" y="1435"/>
                  <a:pt x="7868" y="1463"/>
                </a:cubicBezTo>
                <a:cubicBezTo>
                  <a:pt x="7891" y="1460"/>
                  <a:pt x="7912" y="1464"/>
                  <a:pt x="7933" y="1474"/>
                </a:cubicBezTo>
                <a:cubicBezTo>
                  <a:pt x="7867" y="1472"/>
                  <a:pt x="7787" y="1473"/>
                  <a:pt x="7727" y="1503"/>
                </a:cubicBezTo>
                <a:cubicBezTo>
                  <a:pt x="7639" y="1547"/>
                  <a:pt x="7423" y="1565"/>
                  <a:pt x="7520" y="1587"/>
                </a:cubicBezTo>
                <a:cubicBezTo>
                  <a:pt x="7488" y="1594"/>
                  <a:pt x="7454" y="1597"/>
                  <a:pt x="7425" y="1614"/>
                </a:cubicBezTo>
                <a:cubicBezTo>
                  <a:pt x="7449" y="1620"/>
                  <a:pt x="7469" y="1635"/>
                  <a:pt x="7482" y="1656"/>
                </a:cubicBezTo>
                <a:cubicBezTo>
                  <a:pt x="7419" y="1664"/>
                  <a:pt x="7342" y="1608"/>
                  <a:pt x="7292" y="1667"/>
                </a:cubicBezTo>
                <a:cubicBezTo>
                  <a:pt x="7301" y="1674"/>
                  <a:pt x="7311" y="1681"/>
                  <a:pt x="7321" y="1688"/>
                </a:cubicBezTo>
                <a:cubicBezTo>
                  <a:pt x="7274" y="1761"/>
                  <a:pt x="7160" y="1647"/>
                  <a:pt x="7125" y="1698"/>
                </a:cubicBezTo>
                <a:cubicBezTo>
                  <a:pt x="7071" y="1776"/>
                  <a:pt x="7340" y="1730"/>
                  <a:pt x="7241" y="1757"/>
                </a:cubicBezTo>
                <a:cubicBezTo>
                  <a:pt x="7261" y="1758"/>
                  <a:pt x="7281" y="1761"/>
                  <a:pt x="7301" y="1765"/>
                </a:cubicBezTo>
                <a:cubicBezTo>
                  <a:pt x="7259" y="1774"/>
                  <a:pt x="7208" y="1772"/>
                  <a:pt x="7176" y="1804"/>
                </a:cubicBezTo>
                <a:cubicBezTo>
                  <a:pt x="7215" y="1817"/>
                  <a:pt x="7255" y="1799"/>
                  <a:pt x="7294" y="1815"/>
                </a:cubicBezTo>
                <a:cubicBezTo>
                  <a:pt x="7328" y="1829"/>
                  <a:pt x="7365" y="1836"/>
                  <a:pt x="7402" y="1834"/>
                </a:cubicBezTo>
                <a:cubicBezTo>
                  <a:pt x="7352" y="1846"/>
                  <a:pt x="7307" y="1821"/>
                  <a:pt x="7258" y="1829"/>
                </a:cubicBezTo>
                <a:cubicBezTo>
                  <a:pt x="7236" y="1833"/>
                  <a:pt x="7158" y="1823"/>
                  <a:pt x="7144" y="1844"/>
                </a:cubicBezTo>
                <a:cubicBezTo>
                  <a:pt x="7118" y="1884"/>
                  <a:pt x="7275" y="1890"/>
                  <a:pt x="7298" y="1893"/>
                </a:cubicBezTo>
                <a:cubicBezTo>
                  <a:pt x="7236" y="1901"/>
                  <a:pt x="7159" y="1881"/>
                  <a:pt x="7108" y="1926"/>
                </a:cubicBezTo>
                <a:cubicBezTo>
                  <a:pt x="7143" y="1926"/>
                  <a:pt x="7178" y="1936"/>
                  <a:pt x="7209" y="1952"/>
                </a:cubicBezTo>
                <a:cubicBezTo>
                  <a:pt x="7172" y="1942"/>
                  <a:pt x="7109" y="1930"/>
                  <a:pt x="7075" y="1955"/>
                </a:cubicBezTo>
                <a:cubicBezTo>
                  <a:pt x="7139" y="1959"/>
                  <a:pt x="7207" y="1967"/>
                  <a:pt x="7265" y="1997"/>
                </a:cubicBezTo>
                <a:cubicBezTo>
                  <a:pt x="7216" y="2000"/>
                  <a:pt x="7167" y="1980"/>
                  <a:pt x="7118" y="1977"/>
                </a:cubicBezTo>
                <a:cubicBezTo>
                  <a:pt x="7084" y="1975"/>
                  <a:pt x="6980" y="2032"/>
                  <a:pt x="7054" y="2036"/>
                </a:cubicBezTo>
                <a:cubicBezTo>
                  <a:pt x="6980" y="2055"/>
                  <a:pt x="6907" y="2076"/>
                  <a:pt x="6834" y="2101"/>
                </a:cubicBezTo>
                <a:cubicBezTo>
                  <a:pt x="6891" y="2105"/>
                  <a:pt x="6945" y="2165"/>
                  <a:pt x="7003" y="2128"/>
                </a:cubicBezTo>
                <a:cubicBezTo>
                  <a:pt x="7057" y="2094"/>
                  <a:pt x="7125" y="2110"/>
                  <a:pt x="7185" y="2110"/>
                </a:cubicBezTo>
                <a:cubicBezTo>
                  <a:pt x="7153" y="2111"/>
                  <a:pt x="7122" y="2124"/>
                  <a:pt x="7090" y="2125"/>
                </a:cubicBezTo>
                <a:close/>
                <a:moveTo>
                  <a:pt x="7380" y="2221"/>
                </a:moveTo>
                <a:cubicBezTo>
                  <a:pt x="7390" y="2218"/>
                  <a:pt x="7393" y="2209"/>
                  <a:pt x="7381" y="2190"/>
                </a:cubicBezTo>
                <a:cubicBezTo>
                  <a:pt x="7395" y="2207"/>
                  <a:pt x="7409" y="2218"/>
                  <a:pt x="7425" y="2225"/>
                </a:cubicBezTo>
                <a:cubicBezTo>
                  <a:pt x="7410" y="2223"/>
                  <a:pt x="7395" y="2221"/>
                  <a:pt x="7380" y="2221"/>
                </a:cubicBezTo>
                <a:close/>
                <a:moveTo>
                  <a:pt x="6823" y="147"/>
                </a:moveTo>
                <a:cubicBezTo>
                  <a:pt x="6873" y="163"/>
                  <a:pt x="6929" y="159"/>
                  <a:pt x="6980" y="153"/>
                </a:cubicBezTo>
                <a:cubicBezTo>
                  <a:pt x="6929" y="140"/>
                  <a:pt x="6875" y="147"/>
                  <a:pt x="6823" y="147"/>
                </a:cubicBezTo>
                <a:close/>
                <a:moveTo>
                  <a:pt x="6751" y="177"/>
                </a:moveTo>
                <a:cubicBezTo>
                  <a:pt x="6764" y="178"/>
                  <a:pt x="6775" y="176"/>
                  <a:pt x="6787" y="171"/>
                </a:cubicBezTo>
                <a:cubicBezTo>
                  <a:pt x="6775" y="173"/>
                  <a:pt x="6763" y="175"/>
                  <a:pt x="6751" y="177"/>
                </a:cubicBezTo>
                <a:close/>
                <a:moveTo>
                  <a:pt x="6698" y="121"/>
                </a:moveTo>
                <a:cubicBezTo>
                  <a:pt x="6750" y="134"/>
                  <a:pt x="6814" y="142"/>
                  <a:pt x="6864" y="118"/>
                </a:cubicBezTo>
                <a:cubicBezTo>
                  <a:pt x="6808" y="108"/>
                  <a:pt x="6753" y="104"/>
                  <a:pt x="6698" y="121"/>
                </a:cubicBezTo>
                <a:close/>
                <a:moveTo>
                  <a:pt x="6674" y="233"/>
                </a:moveTo>
                <a:cubicBezTo>
                  <a:pt x="6689" y="286"/>
                  <a:pt x="6840" y="245"/>
                  <a:pt x="6870" y="228"/>
                </a:cubicBezTo>
                <a:cubicBezTo>
                  <a:pt x="6807" y="212"/>
                  <a:pt x="6737" y="218"/>
                  <a:pt x="6674" y="233"/>
                </a:cubicBezTo>
                <a:close/>
                <a:moveTo>
                  <a:pt x="6579" y="284"/>
                </a:moveTo>
                <a:cubicBezTo>
                  <a:pt x="6608" y="313"/>
                  <a:pt x="6682" y="303"/>
                  <a:pt x="6710" y="278"/>
                </a:cubicBezTo>
                <a:cubicBezTo>
                  <a:pt x="6666" y="278"/>
                  <a:pt x="6622" y="274"/>
                  <a:pt x="6579" y="284"/>
                </a:cubicBezTo>
                <a:close/>
                <a:moveTo>
                  <a:pt x="6725" y="403"/>
                </a:moveTo>
                <a:cubicBezTo>
                  <a:pt x="6751" y="409"/>
                  <a:pt x="6895" y="377"/>
                  <a:pt x="6808" y="361"/>
                </a:cubicBezTo>
                <a:cubicBezTo>
                  <a:pt x="6870" y="339"/>
                  <a:pt x="6937" y="352"/>
                  <a:pt x="7001" y="346"/>
                </a:cubicBezTo>
                <a:cubicBezTo>
                  <a:pt x="6855" y="295"/>
                  <a:pt x="6686" y="299"/>
                  <a:pt x="6534" y="317"/>
                </a:cubicBezTo>
                <a:cubicBezTo>
                  <a:pt x="6609" y="320"/>
                  <a:pt x="6648" y="402"/>
                  <a:pt x="6725" y="403"/>
                </a:cubicBezTo>
                <a:close/>
                <a:moveTo>
                  <a:pt x="6567" y="43"/>
                </a:moveTo>
                <a:cubicBezTo>
                  <a:pt x="6630" y="41"/>
                  <a:pt x="6758" y="66"/>
                  <a:pt x="6805" y="11"/>
                </a:cubicBezTo>
                <a:cubicBezTo>
                  <a:pt x="6715" y="0"/>
                  <a:pt x="6621" y="0"/>
                  <a:pt x="6532" y="20"/>
                </a:cubicBezTo>
                <a:cubicBezTo>
                  <a:pt x="6574" y="21"/>
                  <a:pt x="6575" y="28"/>
                  <a:pt x="6534" y="41"/>
                </a:cubicBezTo>
                <a:cubicBezTo>
                  <a:pt x="6545" y="42"/>
                  <a:pt x="6556" y="42"/>
                  <a:pt x="6567" y="43"/>
                </a:cubicBezTo>
                <a:close/>
                <a:moveTo>
                  <a:pt x="6621" y="115"/>
                </a:moveTo>
                <a:cubicBezTo>
                  <a:pt x="6643" y="114"/>
                  <a:pt x="6664" y="108"/>
                  <a:pt x="6683" y="97"/>
                </a:cubicBezTo>
                <a:cubicBezTo>
                  <a:pt x="6577" y="74"/>
                  <a:pt x="6460" y="57"/>
                  <a:pt x="6356" y="97"/>
                </a:cubicBezTo>
                <a:cubicBezTo>
                  <a:pt x="6445" y="94"/>
                  <a:pt x="6533" y="107"/>
                  <a:pt x="6621" y="115"/>
                </a:cubicBezTo>
                <a:close/>
                <a:moveTo>
                  <a:pt x="6363" y="397"/>
                </a:moveTo>
                <a:cubicBezTo>
                  <a:pt x="6376" y="443"/>
                  <a:pt x="6588" y="415"/>
                  <a:pt x="6624" y="406"/>
                </a:cubicBezTo>
                <a:cubicBezTo>
                  <a:pt x="6569" y="334"/>
                  <a:pt x="6456" y="323"/>
                  <a:pt x="6371" y="355"/>
                </a:cubicBezTo>
                <a:cubicBezTo>
                  <a:pt x="6379" y="365"/>
                  <a:pt x="6387" y="375"/>
                  <a:pt x="6395" y="385"/>
                </a:cubicBezTo>
                <a:cubicBezTo>
                  <a:pt x="6384" y="389"/>
                  <a:pt x="6373" y="393"/>
                  <a:pt x="6363" y="397"/>
                </a:cubicBezTo>
                <a:close/>
                <a:moveTo>
                  <a:pt x="6279" y="174"/>
                </a:moveTo>
                <a:cubicBezTo>
                  <a:pt x="6333" y="181"/>
                  <a:pt x="6389" y="194"/>
                  <a:pt x="6444" y="206"/>
                </a:cubicBezTo>
                <a:cubicBezTo>
                  <a:pt x="6382" y="195"/>
                  <a:pt x="6320" y="187"/>
                  <a:pt x="6261" y="187"/>
                </a:cubicBezTo>
                <a:cubicBezTo>
                  <a:pt x="6205" y="187"/>
                  <a:pt x="6008" y="141"/>
                  <a:pt x="5968" y="192"/>
                </a:cubicBezTo>
                <a:cubicBezTo>
                  <a:pt x="6113" y="232"/>
                  <a:pt x="6242" y="214"/>
                  <a:pt x="6421" y="254"/>
                </a:cubicBezTo>
                <a:cubicBezTo>
                  <a:pt x="6353" y="250"/>
                  <a:pt x="6285" y="258"/>
                  <a:pt x="6217" y="260"/>
                </a:cubicBezTo>
                <a:cubicBezTo>
                  <a:pt x="6278" y="290"/>
                  <a:pt x="6417" y="312"/>
                  <a:pt x="6477" y="264"/>
                </a:cubicBezTo>
                <a:cubicBezTo>
                  <a:pt x="6530" y="272"/>
                  <a:pt x="6581" y="271"/>
                  <a:pt x="6621" y="239"/>
                </a:cubicBezTo>
                <a:cubicBezTo>
                  <a:pt x="6586" y="233"/>
                  <a:pt x="6550" y="225"/>
                  <a:pt x="6513" y="218"/>
                </a:cubicBezTo>
                <a:cubicBezTo>
                  <a:pt x="6578" y="228"/>
                  <a:pt x="6643" y="231"/>
                  <a:pt x="6707" y="213"/>
                </a:cubicBezTo>
                <a:cubicBezTo>
                  <a:pt x="6564" y="200"/>
                  <a:pt x="6422" y="179"/>
                  <a:pt x="6279" y="174"/>
                </a:cubicBezTo>
                <a:close/>
                <a:moveTo>
                  <a:pt x="6167" y="367"/>
                </a:moveTo>
                <a:cubicBezTo>
                  <a:pt x="6195" y="380"/>
                  <a:pt x="6240" y="376"/>
                  <a:pt x="6262" y="352"/>
                </a:cubicBezTo>
                <a:cubicBezTo>
                  <a:pt x="6228" y="343"/>
                  <a:pt x="6199" y="364"/>
                  <a:pt x="6167" y="367"/>
                </a:cubicBezTo>
                <a:close/>
                <a:moveTo>
                  <a:pt x="6546" y="3395"/>
                </a:moveTo>
                <a:cubicBezTo>
                  <a:pt x="6468" y="3371"/>
                  <a:pt x="6266" y="3280"/>
                  <a:pt x="6177" y="3390"/>
                </a:cubicBezTo>
                <a:cubicBezTo>
                  <a:pt x="6144" y="3432"/>
                  <a:pt x="6180" y="3457"/>
                  <a:pt x="6180" y="3499"/>
                </a:cubicBezTo>
                <a:cubicBezTo>
                  <a:pt x="6182" y="3596"/>
                  <a:pt x="6456" y="3570"/>
                  <a:pt x="6523" y="3520"/>
                </a:cubicBezTo>
                <a:cubicBezTo>
                  <a:pt x="6544" y="3504"/>
                  <a:pt x="6615" y="3397"/>
                  <a:pt x="6624" y="3472"/>
                </a:cubicBezTo>
                <a:cubicBezTo>
                  <a:pt x="6657" y="3429"/>
                  <a:pt x="6575" y="3401"/>
                  <a:pt x="6546" y="3395"/>
                </a:cubicBezTo>
                <a:close/>
                <a:moveTo>
                  <a:pt x="6158" y="147"/>
                </a:moveTo>
                <a:cubicBezTo>
                  <a:pt x="6212" y="169"/>
                  <a:pt x="6286" y="163"/>
                  <a:pt x="6342" y="157"/>
                </a:cubicBezTo>
                <a:cubicBezTo>
                  <a:pt x="6424" y="150"/>
                  <a:pt x="6515" y="153"/>
                  <a:pt x="6594" y="130"/>
                </a:cubicBezTo>
                <a:cubicBezTo>
                  <a:pt x="6495" y="103"/>
                  <a:pt x="6384" y="100"/>
                  <a:pt x="6282" y="112"/>
                </a:cubicBezTo>
                <a:cubicBezTo>
                  <a:pt x="6303" y="124"/>
                  <a:pt x="6324" y="133"/>
                  <a:pt x="6348" y="138"/>
                </a:cubicBezTo>
                <a:cubicBezTo>
                  <a:pt x="6274" y="141"/>
                  <a:pt x="6196" y="106"/>
                  <a:pt x="6125" y="135"/>
                </a:cubicBezTo>
                <a:cubicBezTo>
                  <a:pt x="6136" y="139"/>
                  <a:pt x="6147" y="143"/>
                  <a:pt x="6158" y="147"/>
                </a:cubicBezTo>
                <a:close/>
                <a:moveTo>
                  <a:pt x="6086" y="308"/>
                </a:moveTo>
                <a:cubicBezTo>
                  <a:pt x="6116" y="314"/>
                  <a:pt x="6149" y="326"/>
                  <a:pt x="6178" y="308"/>
                </a:cubicBezTo>
                <a:cubicBezTo>
                  <a:pt x="6149" y="296"/>
                  <a:pt x="6116" y="296"/>
                  <a:pt x="6086" y="308"/>
                </a:cubicBezTo>
                <a:close/>
                <a:moveTo>
                  <a:pt x="5926" y="311"/>
                </a:moveTo>
                <a:cubicBezTo>
                  <a:pt x="5956" y="333"/>
                  <a:pt x="6002" y="331"/>
                  <a:pt x="6027" y="302"/>
                </a:cubicBezTo>
                <a:cubicBezTo>
                  <a:pt x="5995" y="285"/>
                  <a:pt x="5953" y="282"/>
                  <a:pt x="5926" y="311"/>
                </a:cubicBezTo>
                <a:close/>
                <a:moveTo>
                  <a:pt x="5914" y="236"/>
                </a:moveTo>
                <a:cubicBezTo>
                  <a:pt x="5948" y="280"/>
                  <a:pt x="6250" y="246"/>
                  <a:pt x="6300" y="242"/>
                </a:cubicBezTo>
                <a:cubicBezTo>
                  <a:pt x="6172" y="232"/>
                  <a:pt x="6041" y="204"/>
                  <a:pt x="5914" y="236"/>
                </a:cubicBezTo>
                <a:close/>
                <a:moveTo>
                  <a:pt x="5900" y="130"/>
                </a:moveTo>
                <a:cubicBezTo>
                  <a:pt x="5910" y="131"/>
                  <a:pt x="5921" y="132"/>
                  <a:pt x="5932" y="133"/>
                </a:cubicBezTo>
                <a:cubicBezTo>
                  <a:pt x="5912" y="123"/>
                  <a:pt x="5891" y="118"/>
                  <a:pt x="5869" y="118"/>
                </a:cubicBezTo>
                <a:cubicBezTo>
                  <a:pt x="5879" y="122"/>
                  <a:pt x="5890" y="126"/>
                  <a:pt x="5900" y="130"/>
                </a:cubicBezTo>
                <a:close/>
                <a:moveTo>
                  <a:pt x="5804" y="308"/>
                </a:moveTo>
                <a:cubicBezTo>
                  <a:pt x="5825" y="315"/>
                  <a:pt x="5846" y="314"/>
                  <a:pt x="5867" y="305"/>
                </a:cubicBezTo>
                <a:cubicBezTo>
                  <a:pt x="5838" y="288"/>
                  <a:pt x="5805" y="276"/>
                  <a:pt x="5772" y="284"/>
                </a:cubicBezTo>
                <a:cubicBezTo>
                  <a:pt x="5782" y="293"/>
                  <a:pt x="5793" y="301"/>
                  <a:pt x="5804" y="308"/>
                </a:cubicBezTo>
                <a:close/>
                <a:moveTo>
                  <a:pt x="5671" y="376"/>
                </a:moveTo>
                <a:cubicBezTo>
                  <a:pt x="5762" y="402"/>
                  <a:pt x="5877" y="401"/>
                  <a:pt x="5965" y="364"/>
                </a:cubicBezTo>
                <a:cubicBezTo>
                  <a:pt x="5879" y="358"/>
                  <a:pt x="5820" y="306"/>
                  <a:pt x="5741" y="348"/>
                </a:cubicBezTo>
                <a:cubicBezTo>
                  <a:pt x="5706" y="365"/>
                  <a:pt x="5674" y="354"/>
                  <a:pt x="5638" y="364"/>
                </a:cubicBezTo>
                <a:cubicBezTo>
                  <a:pt x="5649" y="368"/>
                  <a:pt x="5660" y="372"/>
                  <a:pt x="5671" y="376"/>
                </a:cubicBezTo>
                <a:close/>
                <a:moveTo>
                  <a:pt x="5362" y="429"/>
                </a:moveTo>
                <a:cubicBezTo>
                  <a:pt x="5328" y="436"/>
                  <a:pt x="5294" y="426"/>
                  <a:pt x="5261" y="435"/>
                </a:cubicBezTo>
                <a:cubicBezTo>
                  <a:pt x="5353" y="445"/>
                  <a:pt x="5454" y="471"/>
                  <a:pt x="5546" y="444"/>
                </a:cubicBezTo>
                <a:cubicBezTo>
                  <a:pt x="5482" y="427"/>
                  <a:pt x="5427" y="398"/>
                  <a:pt x="5362" y="429"/>
                </a:cubicBezTo>
                <a:close/>
                <a:moveTo>
                  <a:pt x="5193" y="186"/>
                </a:moveTo>
                <a:cubicBezTo>
                  <a:pt x="5204" y="203"/>
                  <a:pt x="5271" y="171"/>
                  <a:pt x="5285" y="168"/>
                </a:cubicBezTo>
                <a:cubicBezTo>
                  <a:pt x="5252" y="155"/>
                  <a:pt x="5216" y="156"/>
                  <a:pt x="5193" y="186"/>
                </a:cubicBezTo>
                <a:close/>
                <a:moveTo>
                  <a:pt x="5213" y="415"/>
                </a:moveTo>
                <a:cubicBezTo>
                  <a:pt x="5239" y="415"/>
                  <a:pt x="5262" y="400"/>
                  <a:pt x="5276" y="379"/>
                </a:cubicBezTo>
                <a:cubicBezTo>
                  <a:pt x="5234" y="369"/>
                  <a:pt x="5184" y="368"/>
                  <a:pt x="5148" y="397"/>
                </a:cubicBezTo>
                <a:cubicBezTo>
                  <a:pt x="5170" y="403"/>
                  <a:pt x="5192" y="409"/>
                  <a:pt x="5213" y="415"/>
                </a:cubicBezTo>
                <a:close/>
                <a:moveTo>
                  <a:pt x="5056" y="4161"/>
                </a:moveTo>
                <a:cubicBezTo>
                  <a:pt x="5046" y="4190"/>
                  <a:pt x="5056" y="4192"/>
                  <a:pt x="5086" y="4167"/>
                </a:cubicBezTo>
                <a:cubicBezTo>
                  <a:pt x="5076" y="4165"/>
                  <a:pt x="5066" y="4163"/>
                  <a:pt x="5056" y="4161"/>
                </a:cubicBezTo>
                <a:close/>
                <a:moveTo>
                  <a:pt x="4771" y="406"/>
                </a:moveTo>
                <a:cubicBezTo>
                  <a:pt x="4816" y="419"/>
                  <a:pt x="4862" y="403"/>
                  <a:pt x="4907" y="403"/>
                </a:cubicBezTo>
                <a:cubicBezTo>
                  <a:pt x="4926" y="398"/>
                  <a:pt x="4944" y="392"/>
                  <a:pt x="4961" y="385"/>
                </a:cubicBezTo>
                <a:cubicBezTo>
                  <a:pt x="4982" y="388"/>
                  <a:pt x="5002" y="391"/>
                  <a:pt x="5023" y="394"/>
                </a:cubicBezTo>
                <a:cubicBezTo>
                  <a:pt x="5010" y="358"/>
                  <a:pt x="4975" y="360"/>
                  <a:pt x="4943" y="361"/>
                </a:cubicBezTo>
                <a:cubicBezTo>
                  <a:pt x="4986" y="311"/>
                  <a:pt x="5104" y="344"/>
                  <a:pt x="5163" y="321"/>
                </a:cubicBezTo>
                <a:cubicBezTo>
                  <a:pt x="5260" y="284"/>
                  <a:pt x="5367" y="300"/>
                  <a:pt x="5466" y="275"/>
                </a:cubicBezTo>
                <a:cubicBezTo>
                  <a:pt x="5389" y="216"/>
                  <a:pt x="5295" y="275"/>
                  <a:pt x="5211" y="257"/>
                </a:cubicBezTo>
                <a:cubicBezTo>
                  <a:pt x="5243" y="247"/>
                  <a:pt x="5277" y="237"/>
                  <a:pt x="5312" y="236"/>
                </a:cubicBezTo>
                <a:cubicBezTo>
                  <a:pt x="5267" y="197"/>
                  <a:pt x="5197" y="236"/>
                  <a:pt x="5145" y="228"/>
                </a:cubicBezTo>
                <a:cubicBezTo>
                  <a:pt x="5166" y="220"/>
                  <a:pt x="5186" y="217"/>
                  <a:pt x="5208" y="219"/>
                </a:cubicBezTo>
                <a:cubicBezTo>
                  <a:pt x="5131" y="196"/>
                  <a:pt x="5049" y="233"/>
                  <a:pt x="4973" y="245"/>
                </a:cubicBezTo>
                <a:cubicBezTo>
                  <a:pt x="5004" y="256"/>
                  <a:pt x="5038" y="273"/>
                  <a:pt x="5071" y="260"/>
                </a:cubicBezTo>
                <a:cubicBezTo>
                  <a:pt x="4984" y="296"/>
                  <a:pt x="4956" y="308"/>
                  <a:pt x="4863" y="294"/>
                </a:cubicBezTo>
                <a:cubicBezTo>
                  <a:pt x="4802" y="284"/>
                  <a:pt x="4738" y="310"/>
                  <a:pt x="4679" y="322"/>
                </a:cubicBezTo>
                <a:cubicBezTo>
                  <a:pt x="4736" y="326"/>
                  <a:pt x="4793" y="308"/>
                  <a:pt x="4849" y="328"/>
                </a:cubicBezTo>
                <a:cubicBezTo>
                  <a:pt x="4818" y="332"/>
                  <a:pt x="4787" y="331"/>
                  <a:pt x="4756" y="331"/>
                </a:cubicBezTo>
                <a:cubicBezTo>
                  <a:pt x="4777" y="341"/>
                  <a:pt x="4799" y="346"/>
                  <a:pt x="4822" y="346"/>
                </a:cubicBezTo>
                <a:cubicBezTo>
                  <a:pt x="4740" y="392"/>
                  <a:pt x="4645" y="326"/>
                  <a:pt x="4560" y="355"/>
                </a:cubicBezTo>
                <a:cubicBezTo>
                  <a:pt x="4644" y="399"/>
                  <a:pt x="4731" y="359"/>
                  <a:pt x="4819" y="373"/>
                </a:cubicBezTo>
                <a:cubicBezTo>
                  <a:pt x="4800" y="380"/>
                  <a:pt x="4784" y="391"/>
                  <a:pt x="4771" y="406"/>
                </a:cubicBezTo>
                <a:close/>
                <a:moveTo>
                  <a:pt x="4186" y="281"/>
                </a:moveTo>
                <a:cubicBezTo>
                  <a:pt x="4204" y="310"/>
                  <a:pt x="4302" y="297"/>
                  <a:pt x="4330" y="298"/>
                </a:cubicBezTo>
                <a:cubicBezTo>
                  <a:pt x="4400" y="300"/>
                  <a:pt x="4439" y="335"/>
                  <a:pt x="4507" y="307"/>
                </a:cubicBezTo>
                <a:cubicBezTo>
                  <a:pt x="4562" y="284"/>
                  <a:pt x="4636" y="270"/>
                  <a:pt x="4693" y="254"/>
                </a:cubicBezTo>
                <a:cubicBezTo>
                  <a:pt x="4769" y="234"/>
                  <a:pt x="4841" y="298"/>
                  <a:pt x="4920" y="275"/>
                </a:cubicBezTo>
                <a:cubicBezTo>
                  <a:pt x="4898" y="268"/>
                  <a:pt x="4876" y="264"/>
                  <a:pt x="4854" y="260"/>
                </a:cubicBezTo>
                <a:cubicBezTo>
                  <a:pt x="4940" y="245"/>
                  <a:pt x="4777" y="215"/>
                  <a:pt x="4587" y="248"/>
                </a:cubicBezTo>
                <a:cubicBezTo>
                  <a:pt x="4453" y="271"/>
                  <a:pt x="4320" y="269"/>
                  <a:pt x="4186" y="281"/>
                </a:cubicBezTo>
                <a:close/>
                <a:moveTo>
                  <a:pt x="3687" y="4660"/>
                </a:moveTo>
                <a:cubicBezTo>
                  <a:pt x="3665" y="4655"/>
                  <a:pt x="3643" y="4657"/>
                  <a:pt x="3622" y="4666"/>
                </a:cubicBezTo>
                <a:cubicBezTo>
                  <a:pt x="3644" y="4664"/>
                  <a:pt x="3666" y="4662"/>
                  <a:pt x="3687" y="4660"/>
                </a:cubicBezTo>
                <a:close/>
                <a:moveTo>
                  <a:pt x="4032" y="5968"/>
                </a:moveTo>
                <a:cubicBezTo>
                  <a:pt x="3991" y="5977"/>
                  <a:pt x="3971" y="6032"/>
                  <a:pt x="3958" y="6039"/>
                </a:cubicBezTo>
                <a:cubicBezTo>
                  <a:pt x="3924" y="6055"/>
                  <a:pt x="3846" y="6055"/>
                  <a:pt x="3824" y="6033"/>
                </a:cubicBezTo>
                <a:cubicBezTo>
                  <a:pt x="3820" y="6029"/>
                  <a:pt x="3820" y="6009"/>
                  <a:pt x="3824" y="6006"/>
                </a:cubicBezTo>
                <a:cubicBezTo>
                  <a:pt x="3833" y="5997"/>
                  <a:pt x="3847" y="5994"/>
                  <a:pt x="3855" y="5986"/>
                </a:cubicBezTo>
                <a:lnTo>
                  <a:pt x="3865" y="5941"/>
                </a:lnTo>
                <a:cubicBezTo>
                  <a:pt x="3858" y="5925"/>
                  <a:pt x="3837" y="5916"/>
                  <a:pt x="3827" y="5901"/>
                </a:cubicBezTo>
                <a:cubicBezTo>
                  <a:pt x="3818" y="5886"/>
                  <a:pt x="3804" y="5863"/>
                  <a:pt x="3791" y="5850"/>
                </a:cubicBezTo>
                <a:lnTo>
                  <a:pt x="3626" y="5827"/>
                </a:lnTo>
                <a:cubicBezTo>
                  <a:pt x="3608" y="5818"/>
                  <a:pt x="3601" y="5811"/>
                  <a:pt x="3588" y="5798"/>
                </a:cubicBezTo>
                <a:cubicBezTo>
                  <a:pt x="3580" y="5789"/>
                  <a:pt x="3550" y="5785"/>
                  <a:pt x="3539" y="5765"/>
                </a:cubicBezTo>
                <a:cubicBezTo>
                  <a:pt x="3529" y="5739"/>
                  <a:pt x="3531" y="5713"/>
                  <a:pt x="3514" y="5696"/>
                </a:cubicBezTo>
                <a:lnTo>
                  <a:pt x="3496" y="5658"/>
                </a:lnTo>
                <a:cubicBezTo>
                  <a:pt x="3475" y="5618"/>
                  <a:pt x="3517" y="5692"/>
                  <a:pt x="3539" y="5647"/>
                </a:cubicBezTo>
                <a:cubicBezTo>
                  <a:pt x="3545" y="5636"/>
                  <a:pt x="3530" y="5625"/>
                  <a:pt x="3527" y="5622"/>
                </a:cubicBezTo>
                <a:cubicBezTo>
                  <a:pt x="3525" y="5621"/>
                  <a:pt x="3525" y="5582"/>
                  <a:pt x="3525" y="5582"/>
                </a:cubicBezTo>
                <a:cubicBezTo>
                  <a:pt x="3530" y="5577"/>
                  <a:pt x="3540" y="5594"/>
                  <a:pt x="3541" y="5595"/>
                </a:cubicBezTo>
                <a:cubicBezTo>
                  <a:pt x="3618" y="5632"/>
                  <a:pt x="3578" y="5581"/>
                  <a:pt x="3630" y="5633"/>
                </a:cubicBezTo>
                <a:cubicBezTo>
                  <a:pt x="3632" y="5635"/>
                  <a:pt x="3735" y="5637"/>
                  <a:pt x="3735" y="5636"/>
                </a:cubicBezTo>
                <a:cubicBezTo>
                  <a:pt x="3736" y="5635"/>
                  <a:pt x="3752" y="5629"/>
                  <a:pt x="3755" y="5629"/>
                </a:cubicBezTo>
                <a:cubicBezTo>
                  <a:pt x="3779" y="5599"/>
                  <a:pt x="3737" y="5538"/>
                  <a:pt x="3735" y="5537"/>
                </a:cubicBezTo>
                <a:lnTo>
                  <a:pt x="3594" y="5528"/>
                </a:lnTo>
                <a:cubicBezTo>
                  <a:pt x="3583" y="5523"/>
                  <a:pt x="3556" y="5494"/>
                  <a:pt x="3547" y="5484"/>
                </a:cubicBezTo>
                <a:cubicBezTo>
                  <a:pt x="3538" y="5476"/>
                  <a:pt x="3524" y="5480"/>
                  <a:pt x="3516" y="5472"/>
                </a:cubicBezTo>
                <a:cubicBezTo>
                  <a:pt x="3502" y="5458"/>
                  <a:pt x="3478" y="5436"/>
                  <a:pt x="3478" y="5412"/>
                </a:cubicBezTo>
                <a:cubicBezTo>
                  <a:pt x="3478" y="5405"/>
                  <a:pt x="3459" y="5385"/>
                  <a:pt x="3467" y="5377"/>
                </a:cubicBezTo>
                <a:lnTo>
                  <a:pt x="3570" y="5421"/>
                </a:lnTo>
                <a:cubicBezTo>
                  <a:pt x="3591" y="5425"/>
                  <a:pt x="3680" y="5455"/>
                  <a:pt x="3690" y="5464"/>
                </a:cubicBezTo>
                <a:cubicBezTo>
                  <a:pt x="3694" y="5468"/>
                  <a:pt x="3724" y="5472"/>
                  <a:pt x="3731" y="5473"/>
                </a:cubicBezTo>
                <a:lnTo>
                  <a:pt x="3807" y="5502"/>
                </a:lnTo>
                <a:cubicBezTo>
                  <a:pt x="3828" y="5513"/>
                  <a:pt x="3840" y="5501"/>
                  <a:pt x="3853" y="5526"/>
                </a:cubicBezTo>
                <a:cubicBezTo>
                  <a:pt x="3869" y="5558"/>
                  <a:pt x="3880" y="5516"/>
                  <a:pt x="3862" y="5607"/>
                </a:cubicBezTo>
                <a:cubicBezTo>
                  <a:pt x="3860" y="5616"/>
                  <a:pt x="3866" y="5641"/>
                  <a:pt x="3864" y="5645"/>
                </a:cubicBezTo>
                <a:cubicBezTo>
                  <a:pt x="3838" y="5697"/>
                  <a:pt x="3850" y="5689"/>
                  <a:pt x="3865" y="5720"/>
                </a:cubicBezTo>
                <a:cubicBezTo>
                  <a:pt x="3867" y="5722"/>
                  <a:pt x="3858" y="5727"/>
                  <a:pt x="3893" y="5761"/>
                </a:cubicBezTo>
                <a:cubicBezTo>
                  <a:pt x="3921" y="5790"/>
                  <a:pt x="3914" y="5750"/>
                  <a:pt x="4010" y="5846"/>
                </a:cubicBezTo>
                <a:cubicBezTo>
                  <a:pt x="4014" y="5850"/>
                  <a:pt x="4016" y="5858"/>
                  <a:pt x="4019" y="5861"/>
                </a:cubicBezTo>
                <a:cubicBezTo>
                  <a:pt x="4027" y="5869"/>
                  <a:pt x="4043" y="5876"/>
                  <a:pt x="4050" y="5890"/>
                </a:cubicBezTo>
                <a:cubicBezTo>
                  <a:pt x="4060" y="5910"/>
                  <a:pt x="4044" y="5968"/>
                  <a:pt x="4032" y="5968"/>
                </a:cubicBezTo>
                <a:close/>
                <a:moveTo>
                  <a:pt x="3014" y="5929"/>
                </a:moveTo>
                <a:cubicBezTo>
                  <a:pt x="3002" y="5922"/>
                  <a:pt x="2944" y="5924"/>
                  <a:pt x="2935" y="5919"/>
                </a:cubicBezTo>
                <a:cubicBezTo>
                  <a:pt x="2902" y="5903"/>
                  <a:pt x="2847" y="5884"/>
                  <a:pt x="2825" y="5863"/>
                </a:cubicBezTo>
                <a:cubicBezTo>
                  <a:pt x="2823" y="5861"/>
                  <a:pt x="2817" y="5862"/>
                  <a:pt x="2815" y="5860"/>
                </a:cubicBezTo>
                <a:cubicBezTo>
                  <a:pt x="2805" y="5850"/>
                  <a:pt x="2793" y="5833"/>
                  <a:pt x="2781" y="5827"/>
                </a:cubicBezTo>
                <a:cubicBezTo>
                  <a:pt x="2764" y="5818"/>
                  <a:pt x="2748" y="5806"/>
                  <a:pt x="2733" y="5791"/>
                </a:cubicBezTo>
                <a:cubicBezTo>
                  <a:pt x="2732" y="5790"/>
                  <a:pt x="2676" y="5780"/>
                  <a:pt x="2671" y="5778"/>
                </a:cubicBezTo>
                <a:cubicBezTo>
                  <a:pt x="2595" y="5753"/>
                  <a:pt x="2624" y="5761"/>
                  <a:pt x="2615" y="5781"/>
                </a:cubicBezTo>
                <a:cubicBezTo>
                  <a:pt x="2559" y="5892"/>
                  <a:pt x="2487" y="5878"/>
                  <a:pt x="2469" y="5896"/>
                </a:cubicBezTo>
                <a:lnTo>
                  <a:pt x="2456" y="5934"/>
                </a:lnTo>
                <a:cubicBezTo>
                  <a:pt x="2442" y="5962"/>
                  <a:pt x="2477" y="5978"/>
                  <a:pt x="2502" y="5978"/>
                </a:cubicBezTo>
                <a:cubicBezTo>
                  <a:pt x="2515" y="5988"/>
                  <a:pt x="2580" y="6019"/>
                  <a:pt x="2582" y="6022"/>
                </a:cubicBezTo>
                <a:cubicBezTo>
                  <a:pt x="2586" y="6031"/>
                  <a:pt x="2595" y="6038"/>
                  <a:pt x="2599" y="6047"/>
                </a:cubicBezTo>
                <a:cubicBezTo>
                  <a:pt x="2601" y="6050"/>
                  <a:pt x="2598" y="6055"/>
                  <a:pt x="2599" y="6057"/>
                </a:cubicBezTo>
                <a:cubicBezTo>
                  <a:pt x="2606" y="6068"/>
                  <a:pt x="2604" y="6051"/>
                  <a:pt x="2607" y="6065"/>
                </a:cubicBezTo>
                <a:cubicBezTo>
                  <a:pt x="2629" y="6151"/>
                  <a:pt x="2612" y="6133"/>
                  <a:pt x="2671" y="6162"/>
                </a:cubicBezTo>
                <a:cubicBezTo>
                  <a:pt x="2691" y="6173"/>
                  <a:pt x="2678" y="6141"/>
                  <a:pt x="2722" y="6186"/>
                </a:cubicBezTo>
                <a:cubicBezTo>
                  <a:pt x="2730" y="6194"/>
                  <a:pt x="2738" y="6236"/>
                  <a:pt x="2743" y="6247"/>
                </a:cubicBezTo>
                <a:cubicBezTo>
                  <a:pt x="2751" y="6263"/>
                  <a:pt x="2769" y="6275"/>
                  <a:pt x="2776" y="6291"/>
                </a:cubicBezTo>
                <a:cubicBezTo>
                  <a:pt x="2785" y="6307"/>
                  <a:pt x="2778" y="6370"/>
                  <a:pt x="2830" y="6370"/>
                </a:cubicBezTo>
                <a:cubicBezTo>
                  <a:pt x="2873" y="6370"/>
                  <a:pt x="2886" y="6332"/>
                  <a:pt x="2886" y="6332"/>
                </a:cubicBezTo>
                <a:cubicBezTo>
                  <a:pt x="2889" y="6329"/>
                  <a:pt x="2902" y="6320"/>
                  <a:pt x="2904" y="6316"/>
                </a:cubicBezTo>
                <a:cubicBezTo>
                  <a:pt x="2904" y="6316"/>
                  <a:pt x="2912" y="6273"/>
                  <a:pt x="2938" y="6260"/>
                </a:cubicBezTo>
                <a:lnTo>
                  <a:pt x="3012" y="6257"/>
                </a:lnTo>
                <a:cubicBezTo>
                  <a:pt x="3087" y="6333"/>
                  <a:pt x="3044" y="6289"/>
                  <a:pt x="3102" y="6309"/>
                </a:cubicBezTo>
                <a:cubicBezTo>
                  <a:pt x="3180" y="6335"/>
                  <a:pt x="3180" y="6187"/>
                  <a:pt x="3186" y="6175"/>
                </a:cubicBezTo>
                <a:cubicBezTo>
                  <a:pt x="3195" y="6158"/>
                  <a:pt x="3210" y="6164"/>
                  <a:pt x="3225" y="6157"/>
                </a:cubicBezTo>
                <a:cubicBezTo>
                  <a:pt x="3244" y="6148"/>
                  <a:pt x="3249" y="6079"/>
                  <a:pt x="3176" y="6050"/>
                </a:cubicBezTo>
                <a:cubicBezTo>
                  <a:pt x="3162" y="6044"/>
                  <a:pt x="3169" y="6059"/>
                  <a:pt x="3140" y="6029"/>
                </a:cubicBezTo>
                <a:cubicBezTo>
                  <a:pt x="3137" y="6027"/>
                  <a:pt x="3102" y="6008"/>
                  <a:pt x="3099" y="6006"/>
                </a:cubicBezTo>
                <a:cubicBezTo>
                  <a:pt x="3085" y="5999"/>
                  <a:pt x="3067" y="5954"/>
                  <a:pt x="3061" y="5945"/>
                </a:cubicBezTo>
                <a:cubicBezTo>
                  <a:pt x="3055" y="5936"/>
                  <a:pt x="3041" y="5938"/>
                  <a:pt x="3038" y="5934"/>
                </a:cubicBezTo>
                <a:cubicBezTo>
                  <a:pt x="3025" y="5922"/>
                  <a:pt x="3026" y="5929"/>
                  <a:pt x="3014" y="5929"/>
                </a:cubicBezTo>
                <a:close/>
                <a:moveTo>
                  <a:pt x="37184" y="3687"/>
                </a:moveTo>
                <a:cubicBezTo>
                  <a:pt x="37179" y="3681"/>
                  <a:pt x="37054" y="3645"/>
                  <a:pt x="36985" y="3634"/>
                </a:cubicBezTo>
                <a:cubicBezTo>
                  <a:pt x="37052" y="3653"/>
                  <a:pt x="37117" y="3668"/>
                  <a:pt x="37184" y="3687"/>
                </a:cubicBezTo>
                <a:close/>
                <a:moveTo>
                  <a:pt x="23469" y="7724"/>
                </a:moveTo>
                <a:cubicBezTo>
                  <a:pt x="23467" y="7721"/>
                  <a:pt x="23525" y="7727"/>
                  <a:pt x="23540" y="7740"/>
                </a:cubicBezTo>
                <a:cubicBezTo>
                  <a:pt x="23565" y="7763"/>
                  <a:pt x="23578" y="7801"/>
                  <a:pt x="23590" y="7832"/>
                </a:cubicBezTo>
                <a:cubicBezTo>
                  <a:pt x="23619" y="7911"/>
                  <a:pt x="23652" y="7989"/>
                  <a:pt x="23689" y="8065"/>
                </a:cubicBezTo>
                <a:cubicBezTo>
                  <a:pt x="23709" y="8103"/>
                  <a:pt x="23705" y="8145"/>
                  <a:pt x="23727" y="8185"/>
                </a:cubicBezTo>
                <a:cubicBezTo>
                  <a:pt x="23743" y="8215"/>
                  <a:pt x="23773" y="8236"/>
                  <a:pt x="23789" y="8264"/>
                </a:cubicBezTo>
                <a:cubicBezTo>
                  <a:pt x="23821" y="8320"/>
                  <a:pt x="23753" y="8377"/>
                  <a:pt x="23806" y="8430"/>
                </a:cubicBezTo>
                <a:cubicBezTo>
                  <a:pt x="23756" y="8480"/>
                  <a:pt x="23746" y="8361"/>
                  <a:pt x="23702" y="8364"/>
                </a:cubicBezTo>
                <a:cubicBezTo>
                  <a:pt x="23666" y="8366"/>
                  <a:pt x="23673" y="8453"/>
                  <a:pt x="23665" y="8476"/>
                </a:cubicBezTo>
                <a:cubicBezTo>
                  <a:pt x="23711" y="8471"/>
                  <a:pt x="23799" y="8445"/>
                  <a:pt x="23806" y="8518"/>
                </a:cubicBezTo>
                <a:cubicBezTo>
                  <a:pt x="23812" y="8590"/>
                  <a:pt x="23687" y="8542"/>
                  <a:pt x="23698" y="8626"/>
                </a:cubicBezTo>
                <a:cubicBezTo>
                  <a:pt x="23717" y="8783"/>
                  <a:pt x="23515" y="8731"/>
                  <a:pt x="23457" y="8834"/>
                </a:cubicBezTo>
                <a:cubicBezTo>
                  <a:pt x="23444" y="8855"/>
                  <a:pt x="23455" y="8897"/>
                  <a:pt x="23415" y="8888"/>
                </a:cubicBezTo>
                <a:cubicBezTo>
                  <a:pt x="23386" y="8880"/>
                  <a:pt x="23367" y="8866"/>
                  <a:pt x="23336" y="8875"/>
                </a:cubicBezTo>
                <a:cubicBezTo>
                  <a:pt x="23288" y="8889"/>
                  <a:pt x="23337" y="8962"/>
                  <a:pt x="23340" y="8991"/>
                </a:cubicBezTo>
                <a:cubicBezTo>
                  <a:pt x="23355" y="9123"/>
                  <a:pt x="23198" y="9123"/>
                  <a:pt x="23112" y="9158"/>
                </a:cubicBezTo>
                <a:cubicBezTo>
                  <a:pt x="22999" y="9217"/>
                  <a:pt x="22845" y="9160"/>
                  <a:pt x="22738" y="9112"/>
                </a:cubicBezTo>
                <a:cubicBezTo>
                  <a:pt x="22779" y="9078"/>
                  <a:pt x="22845" y="9072"/>
                  <a:pt x="22896" y="9070"/>
                </a:cubicBezTo>
                <a:cubicBezTo>
                  <a:pt x="22940" y="9069"/>
                  <a:pt x="22971" y="9043"/>
                  <a:pt x="23012" y="9046"/>
                </a:cubicBezTo>
                <a:cubicBezTo>
                  <a:pt x="23091" y="9050"/>
                  <a:pt x="23156" y="8976"/>
                  <a:pt x="23170" y="8900"/>
                </a:cubicBezTo>
                <a:cubicBezTo>
                  <a:pt x="23195" y="8770"/>
                  <a:pt x="23292" y="8815"/>
                  <a:pt x="23299" y="8742"/>
                </a:cubicBezTo>
                <a:cubicBezTo>
                  <a:pt x="23302" y="8706"/>
                  <a:pt x="23347" y="8684"/>
                  <a:pt x="23307" y="8663"/>
                </a:cubicBezTo>
                <a:cubicBezTo>
                  <a:pt x="23276" y="8646"/>
                  <a:pt x="23328" y="8579"/>
                  <a:pt x="23340" y="8568"/>
                </a:cubicBezTo>
                <a:cubicBezTo>
                  <a:pt x="23402" y="8511"/>
                  <a:pt x="23400" y="8453"/>
                  <a:pt x="23457" y="8389"/>
                </a:cubicBezTo>
                <a:cubicBezTo>
                  <a:pt x="23517" y="8321"/>
                  <a:pt x="23457" y="8231"/>
                  <a:pt x="23469" y="8156"/>
                </a:cubicBezTo>
                <a:cubicBezTo>
                  <a:pt x="23522" y="7827"/>
                  <a:pt x="23364" y="7843"/>
                  <a:pt x="23415" y="7774"/>
                </a:cubicBezTo>
                <a:cubicBezTo>
                  <a:pt x="23432" y="7751"/>
                  <a:pt x="23446" y="7727"/>
                  <a:pt x="23469" y="7724"/>
                </a:cubicBezTo>
                <a:close/>
                <a:moveTo>
                  <a:pt x="0" y="8175"/>
                </a:moveTo>
                <a:cubicBezTo>
                  <a:pt x="139" y="8076"/>
                  <a:pt x="45" y="8006"/>
                  <a:pt x="122" y="7996"/>
                </a:cubicBezTo>
                <a:cubicBezTo>
                  <a:pt x="171" y="7990"/>
                  <a:pt x="224" y="7995"/>
                  <a:pt x="267" y="7966"/>
                </a:cubicBezTo>
                <a:cubicBezTo>
                  <a:pt x="297" y="7941"/>
                  <a:pt x="324" y="7873"/>
                  <a:pt x="371" y="7871"/>
                </a:cubicBezTo>
                <a:cubicBezTo>
                  <a:pt x="331" y="7910"/>
                  <a:pt x="279" y="7946"/>
                  <a:pt x="251" y="7995"/>
                </a:cubicBezTo>
                <a:cubicBezTo>
                  <a:pt x="355" y="7995"/>
                  <a:pt x="448" y="8051"/>
                  <a:pt x="428" y="7928"/>
                </a:cubicBezTo>
                <a:cubicBezTo>
                  <a:pt x="414" y="7843"/>
                  <a:pt x="529" y="7881"/>
                  <a:pt x="577" y="7922"/>
                </a:cubicBezTo>
                <a:cubicBezTo>
                  <a:pt x="638" y="7964"/>
                  <a:pt x="787" y="7954"/>
                  <a:pt x="826" y="7955"/>
                </a:cubicBezTo>
                <a:cubicBezTo>
                  <a:pt x="841" y="7956"/>
                  <a:pt x="919" y="8019"/>
                  <a:pt x="915" y="8030"/>
                </a:cubicBezTo>
                <a:cubicBezTo>
                  <a:pt x="894" y="8085"/>
                  <a:pt x="857" y="8078"/>
                  <a:pt x="908" y="8215"/>
                </a:cubicBezTo>
                <a:lnTo>
                  <a:pt x="825" y="8213"/>
                </a:lnTo>
                <a:cubicBezTo>
                  <a:pt x="660" y="8238"/>
                  <a:pt x="425" y="8197"/>
                  <a:pt x="259" y="8199"/>
                </a:cubicBezTo>
                <a:cubicBezTo>
                  <a:pt x="180" y="8200"/>
                  <a:pt x="114" y="8183"/>
                  <a:pt x="49" y="8184"/>
                </a:cubicBezTo>
                <a:cubicBezTo>
                  <a:pt x="75" y="8173"/>
                  <a:pt x="83" y="8144"/>
                  <a:pt x="107" y="8132"/>
                </a:cubicBezTo>
                <a:cubicBezTo>
                  <a:pt x="143" y="8114"/>
                  <a:pt x="181" y="8125"/>
                  <a:pt x="208" y="8090"/>
                </a:cubicBezTo>
                <a:cubicBezTo>
                  <a:pt x="173" y="8087"/>
                  <a:pt x="136" y="8082"/>
                  <a:pt x="100" y="8086"/>
                </a:cubicBezTo>
                <a:cubicBezTo>
                  <a:pt x="64" y="8090"/>
                  <a:pt x="48" y="8168"/>
                  <a:pt x="0" y="8175"/>
                </a:cubicBezTo>
                <a:close/>
                <a:moveTo>
                  <a:pt x="7348" y="43"/>
                </a:moveTo>
                <a:cubicBezTo>
                  <a:pt x="7426" y="56"/>
                  <a:pt x="7576" y="109"/>
                  <a:pt x="7642" y="43"/>
                </a:cubicBezTo>
                <a:cubicBezTo>
                  <a:pt x="7549" y="21"/>
                  <a:pt x="7441" y="22"/>
                  <a:pt x="7348" y="43"/>
                </a:cubicBezTo>
                <a:close/>
                <a:moveTo>
                  <a:pt x="7289" y="61"/>
                </a:moveTo>
                <a:cubicBezTo>
                  <a:pt x="7311" y="75"/>
                  <a:pt x="7334" y="76"/>
                  <a:pt x="7357" y="64"/>
                </a:cubicBezTo>
                <a:cubicBezTo>
                  <a:pt x="7334" y="61"/>
                  <a:pt x="7312" y="60"/>
                  <a:pt x="7289" y="61"/>
                </a:cubicBezTo>
                <a:close/>
                <a:moveTo>
                  <a:pt x="7158" y="385"/>
                </a:moveTo>
                <a:cubicBezTo>
                  <a:pt x="7180" y="388"/>
                  <a:pt x="7202" y="388"/>
                  <a:pt x="7224" y="385"/>
                </a:cubicBezTo>
                <a:cubicBezTo>
                  <a:pt x="7202" y="378"/>
                  <a:pt x="7180" y="378"/>
                  <a:pt x="7158" y="385"/>
                </a:cubicBezTo>
                <a:close/>
                <a:moveTo>
                  <a:pt x="6680" y="165"/>
                </a:moveTo>
                <a:cubicBezTo>
                  <a:pt x="6702" y="173"/>
                  <a:pt x="6724" y="172"/>
                  <a:pt x="6745" y="162"/>
                </a:cubicBezTo>
                <a:cubicBezTo>
                  <a:pt x="6723" y="162"/>
                  <a:pt x="6702" y="163"/>
                  <a:pt x="6680" y="165"/>
                </a:cubicBezTo>
                <a:close/>
                <a:moveTo>
                  <a:pt x="6626" y="64"/>
                </a:moveTo>
                <a:cubicBezTo>
                  <a:pt x="6651" y="73"/>
                  <a:pt x="6675" y="71"/>
                  <a:pt x="6698" y="58"/>
                </a:cubicBezTo>
                <a:cubicBezTo>
                  <a:pt x="6674" y="57"/>
                  <a:pt x="6650" y="59"/>
                  <a:pt x="6626" y="64"/>
                </a:cubicBezTo>
                <a:close/>
                <a:moveTo>
                  <a:pt x="6624" y="186"/>
                </a:moveTo>
                <a:cubicBezTo>
                  <a:pt x="6672" y="202"/>
                  <a:pt x="6744" y="226"/>
                  <a:pt x="6790" y="189"/>
                </a:cubicBezTo>
                <a:cubicBezTo>
                  <a:pt x="6738" y="180"/>
                  <a:pt x="6673" y="155"/>
                  <a:pt x="6624" y="186"/>
                </a:cubicBezTo>
                <a:close/>
                <a:moveTo>
                  <a:pt x="6457" y="156"/>
                </a:moveTo>
                <a:cubicBezTo>
                  <a:pt x="6502" y="183"/>
                  <a:pt x="6579" y="173"/>
                  <a:pt x="6621" y="144"/>
                </a:cubicBezTo>
                <a:cubicBezTo>
                  <a:pt x="6566" y="144"/>
                  <a:pt x="6512" y="152"/>
                  <a:pt x="6457" y="156"/>
                </a:cubicBezTo>
                <a:close/>
                <a:moveTo>
                  <a:pt x="6321" y="331"/>
                </a:moveTo>
                <a:cubicBezTo>
                  <a:pt x="6354" y="339"/>
                  <a:pt x="6391" y="344"/>
                  <a:pt x="6425" y="334"/>
                </a:cubicBezTo>
                <a:cubicBezTo>
                  <a:pt x="6390" y="331"/>
                  <a:pt x="6355" y="326"/>
                  <a:pt x="6321" y="331"/>
                </a:cubicBezTo>
                <a:close/>
                <a:moveTo>
                  <a:pt x="6057" y="331"/>
                </a:moveTo>
                <a:cubicBezTo>
                  <a:pt x="6075" y="341"/>
                  <a:pt x="6106" y="330"/>
                  <a:pt x="6122" y="320"/>
                </a:cubicBezTo>
                <a:cubicBezTo>
                  <a:pt x="6098" y="311"/>
                  <a:pt x="6076" y="315"/>
                  <a:pt x="6057" y="331"/>
                </a:cubicBezTo>
                <a:close/>
                <a:moveTo>
                  <a:pt x="5626" y="343"/>
                </a:moveTo>
                <a:cubicBezTo>
                  <a:pt x="5647" y="352"/>
                  <a:pt x="5669" y="354"/>
                  <a:pt x="5692" y="349"/>
                </a:cubicBezTo>
                <a:cubicBezTo>
                  <a:pt x="5670" y="344"/>
                  <a:pt x="5648" y="342"/>
                  <a:pt x="5626" y="343"/>
                </a:cubicBezTo>
                <a:close/>
                <a:moveTo>
                  <a:pt x="5113" y="418"/>
                </a:moveTo>
                <a:cubicBezTo>
                  <a:pt x="5134" y="424"/>
                  <a:pt x="5154" y="424"/>
                  <a:pt x="5175" y="418"/>
                </a:cubicBezTo>
                <a:cubicBezTo>
                  <a:pt x="5154" y="407"/>
                  <a:pt x="5134" y="407"/>
                  <a:pt x="5113" y="418"/>
                </a:cubicBezTo>
                <a:close/>
                <a:moveTo>
                  <a:pt x="8004" y="3039"/>
                </a:moveTo>
                <a:cubicBezTo>
                  <a:pt x="8013" y="3031"/>
                  <a:pt x="8024" y="3028"/>
                  <a:pt x="8037" y="3030"/>
                </a:cubicBezTo>
                <a:cubicBezTo>
                  <a:pt x="8015" y="3023"/>
                  <a:pt x="7993" y="3023"/>
                  <a:pt x="7972" y="3030"/>
                </a:cubicBezTo>
                <a:cubicBezTo>
                  <a:pt x="7982" y="3033"/>
                  <a:pt x="7993" y="3036"/>
                  <a:pt x="8004" y="3039"/>
                </a:cubicBezTo>
                <a:close/>
                <a:moveTo>
                  <a:pt x="7844" y="1433"/>
                </a:moveTo>
                <a:cubicBezTo>
                  <a:pt x="7868" y="1461"/>
                  <a:pt x="7914" y="1429"/>
                  <a:pt x="7939" y="1421"/>
                </a:cubicBezTo>
                <a:cubicBezTo>
                  <a:pt x="7907" y="1423"/>
                  <a:pt x="7876" y="1431"/>
                  <a:pt x="7844" y="1433"/>
                </a:cubicBezTo>
                <a:close/>
                <a:moveTo>
                  <a:pt x="7624" y="1495"/>
                </a:moveTo>
                <a:cubicBezTo>
                  <a:pt x="7645" y="1504"/>
                  <a:pt x="7675" y="1491"/>
                  <a:pt x="7692" y="1480"/>
                </a:cubicBezTo>
                <a:cubicBezTo>
                  <a:pt x="7670" y="1487"/>
                  <a:pt x="7647" y="1492"/>
                  <a:pt x="7624" y="1495"/>
                </a:cubicBezTo>
                <a:close/>
                <a:moveTo>
                  <a:pt x="6831" y="3666"/>
                </a:moveTo>
                <a:cubicBezTo>
                  <a:pt x="6867" y="3683"/>
                  <a:pt x="6930" y="3656"/>
                  <a:pt x="6965" y="3645"/>
                </a:cubicBezTo>
                <a:cubicBezTo>
                  <a:pt x="6919" y="3639"/>
                  <a:pt x="6873" y="3643"/>
                  <a:pt x="6831" y="3666"/>
                </a:cubicBezTo>
                <a:close/>
                <a:moveTo>
                  <a:pt x="17368" y="1145"/>
                </a:moveTo>
                <a:cubicBezTo>
                  <a:pt x="17390" y="1141"/>
                  <a:pt x="17411" y="1137"/>
                  <a:pt x="17433" y="1133"/>
                </a:cubicBezTo>
                <a:cubicBezTo>
                  <a:pt x="17404" y="1114"/>
                  <a:pt x="17369" y="1115"/>
                  <a:pt x="17335" y="1112"/>
                </a:cubicBezTo>
                <a:cubicBezTo>
                  <a:pt x="17378" y="1126"/>
                  <a:pt x="17379" y="1134"/>
                  <a:pt x="17338" y="1139"/>
                </a:cubicBezTo>
                <a:cubicBezTo>
                  <a:pt x="17348" y="1141"/>
                  <a:pt x="17358" y="1143"/>
                  <a:pt x="17368" y="1145"/>
                </a:cubicBezTo>
                <a:close/>
                <a:moveTo>
                  <a:pt x="17145" y="1103"/>
                </a:moveTo>
                <a:cubicBezTo>
                  <a:pt x="17167" y="1106"/>
                  <a:pt x="17188" y="1103"/>
                  <a:pt x="17208" y="1094"/>
                </a:cubicBezTo>
                <a:cubicBezTo>
                  <a:pt x="17186" y="1079"/>
                  <a:pt x="17163" y="1077"/>
                  <a:pt x="17140" y="1088"/>
                </a:cubicBezTo>
                <a:cubicBezTo>
                  <a:pt x="17141" y="1093"/>
                  <a:pt x="17143" y="1098"/>
                  <a:pt x="17145" y="1103"/>
                </a:cubicBezTo>
                <a:close/>
                <a:moveTo>
                  <a:pt x="17125" y="928"/>
                </a:moveTo>
                <a:cubicBezTo>
                  <a:pt x="17135" y="922"/>
                  <a:pt x="17144" y="916"/>
                  <a:pt x="17154" y="910"/>
                </a:cubicBezTo>
                <a:cubicBezTo>
                  <a:pt x="17079" y="864"/>
                  <a:pt x="16975" y="901"/>
                  <a:pt x="16893" y="898"/>
                </a:cubicBezTo>
                <a:cubicBezTo>
                  <a:pt x="16966" y="931"/>
                  <a:pt x="17055" y="887"/>
                  <a:pt x="17125" y="928"/>
                </a:cubicBezTo>
                <a:close/>
                <a:moveTo>
                  <a:pt x="16822" y="893"/>
                </a:moveTo>
                <a:cubicBezTo>
                  <a:pt x="16843" y="887"/>
                  <a:pt x="16864" y="879"/>
                  <a:pt x="16884" y="869"/>
                </a:cubicBezTo>
                <a:cubicBezTo>
                  <a:pt x="16851" y="841"/>
                  <a:pt x="16822" y="883"/>
                  <a:pt x="16786" y="872"/>
                </a:cubicBezTo>
                <a:cubicBezTo>
                  <a:pt x="16798" y="879"/>
                  <a:pt x="16810" y="886"/>
                  <a:pt x="16822" y="893"/>
                </a:cubicBezTo>
                <a:close/>
                <a:moveTo>
                  <a:pt x="15530" y="839"/>
                </a:moveTo>
                <a:cubicBezTo>
                  <a:pt x="15535" y="844"/>
                  <a:pt x="15540" y="849"/>
                  <a:pt x="15545" y="854"/>
                </a:cubicBezTo>
                <a:cubicBezTo>
                  <a:pt x="15519" y="874"/>
                  <a:pt x="15502" y="902"/>
                  <a:pt x="15489" y="931"/>
                </a:cubicBezTo>
                <a:cubicBezTo>
                  <a:pt x="15600" y="962"/>
                  <a:pt x="15688" y="939"/>
                  <a:pt x="15796" y="910"/>
                </a:cubicBezTo>
                <a:cubicBezTo>
                  <a:pt x="15905" y="881"/>
                  <a:pt x="16012" y="892"/>
                  <a:pt x="16123" y="892"/>
                </a:cubicBezTo>
                <a:cubicBezTo>
                  <a:pt x="16183" y="891"/>
                  <a:pt x="16252" y="876"/>
                  <a:pt x="16314" y="872"/>
                </a:cubicBezTo>
                <a:cubicBezTo>
                  <a:pt x="16414" y="865"/>
                  <a:pt x="16510" y="851"/>
                  <a:pt x="16599" y="806"/>
                </a:cubicBezTo>
                <a:cubicBezTo>
                  <a:pt x="16552" y="762"/>
                  <a:pt x="16486" y="736"/>
                  <a:pt x="16424" y="723"/>
                </a:cubicBezTo>
                <a:cubicBezTo>
                  <a:pt x="16396" y="718"/>
                  <a:pt x="16367" y="725"/>
                  <a:pt x="16338" y="723"/>
                </a:cubicBezTo>
                <a:cubicBezTo>
                  <a:pt x="16290" y="718"/>
                  <a:pt x="16093" y="611"/>
                  <a:pt x="16007" y="649"/>
                </a:cubicBezTo>
                <a:cubicBezTo>
                  <a:pt x="15970" y="665"/>
                  <a:pt x="15912" y="736"/>
                  <a:pt x="15869" y="720"/>
                </a:cubicBezTo>
                <a:cubicBezTo>
                  <a:pt x="15888" y="677"/>
                  <a:pt x="15830" y="640"/>
                  <a:pt x="15869" y="599"/>
                </a:cubicBezTo>
                <a:cubicBezTo>
                  <a:pt x="15833" y="598"/>
                  <a:pt x="15799" y="584"/>
                  <a:pt x="15764" y="578"/>
                </a:cubicBezTo>
                <a:cubicBezTo>
                  <a:pt x="15739" y="573"/>
                  <a:pt x="15619" y="592"/>
                  <a:pt x="15700" y="619"/>
                </a:cubicBezTo>
                <a:cubicBezTo>
                  <a:pt x="15657" y="621"/>
                  <a:pt x="15622" y="591"/>
                  <a:pt x="15580" y="589"/>
                </a:cubicBezTo>
                <a:cubicBezTo>
                  <a:pt x="15552" y="587"/>
                  <a:pt x="15546" y="632"/>
                  <a:pt x="15518" y="640"/>
                </a:cubicBezTo>
                <a:cubicBezTo>
                  <a:pt x="15532" y="678"/>
                  <a:pt x="15573" y="672"/>
                  <a:pt x="15604" y="679"/>
                </a:cubicBezTo>
                <a:cubicBezTo>
                  <a:pt x="15584" y="676"/>
                  <a:pt x="15434" y="687"/>
                  <a:pt x="15628" y="747"/>
                </a:cubicBezTo>
                <a:cubicBezTo>
                  <a:pt x="15432" y="704"/>
                  <a:pt x="15517" y="783"/>
                  <a:pt x="15530" y="839"/>
                </a:cubicBezTo>
                <a:close/>
                <a:moveTo>
                  <a:pt x="15129" y="504"/>
                </a:moveTo>
                <a:cubicBezTo>
                  <a:pt x="15146" y="537"/>
                  <a:pt x="15163" y="535"/>
                  <a:pt x="15189" y="513"/>
                </a:cubicBezTo>
                <a:cubicBezTo>
                  <a:pt x="15169" y="512"/>
                  <a:pt x="15149" y="509"/>
                  <a:pt x="15129" y="504"/>
                </a:cubicBezTo>
                <a:close/>
                <a:moveTo>
                  <a:pt x="13998" y="429"/>
                </a:moveTo>
                <a:cubicBezTo>
                  <a:pt x="13975" y="432"/>
                  <a:pt x="13953" y="440"/>
                  <a:pt x="13933" y="453"/>
                </a:cubicBezTo>
                <a:cubicBezTo>
                  <a:pt x="13966" y="459"/>
                  <a:pt x="13999" y="465"/>
                  <a:pt x="14031" y="477"/>
                </a:cubicBezTo>
                <a:cubicBezTo>
                  <a:pt x="13945" y="496"/>
                  <a:pt x="13865" y="539"/>
                  <a:pt x="13776" y="542"/>
                </a:cubicBezTo>
                <a:cubicBezTo>
                  <a:pt x="13807" y="550"/>
                  <a:pt x="13839" y="558"/>
                  <a:pt x="13871" y="563"/>
                </a:cubicBezTo>
                <a:cubicBezTo>
                  <a:pt x="13875" y="563"/>
                  <a:pt x="14062" y="548"/>
                  <a:pt x="13972" y="566"/>
                </a:cubicBezTo>
                <a:cubicBezTo>
                  <a:pt x="13997" y="575"/>
                  <a:pt x="14020" y="566"/>
                  <a:pt x="14046" y="563"/>
                </a:cubicBezTo>
                <a:cubicBezTo>
                  <a:pt x="14101" y="558"/>
                  <a:pt x="14182" y="678"/>
                  <a:pt x="14381" y="657"/>
                </a:cubicBezTo>
                <a:cubicBezTo>
                  <a:pt x="14428" y="652"/>
                  <a:pt x="14463" y="668"/>
                  <a:pt x="14507" y="678"/>
                </a:cubicBezTo>
                <a:cubicBezTo>
                  <a:pt x="14597" y="698"/>
                  <a:pt x="14642" y="668"/>
                  <a:pt x="14813" y="704"/>
                </a:cubicBezTo>
                <a:cubicBezTo>
                  <a:pt x="14833" y="708"/>
                  <a:pt x="14966" y="719"/>
                  <a:pt x="14883" y="729"/>
                </a:cubicBezTo>
                <a:cubicBezTo>
                  <a:pt x="14970" y="735"/>
                  <a:pt x="15049" y="736"/>
                  <a:pt x="15133" y="731"/>
                </a:cubicBezTo>
                <a:cubicBezTo>
                  <a:pt x="15196" y="728"/>
                  <a:pt x="15298" y="754"/>
                  <a:pt x="15337" y="688"/>
                </a:cubicBezTo>
                <a:cubicBezTo>
                  <a:pt x="15255" y="646"/>
                  <a:pt x="15157" y="650"/>
                  <a:pt x="15076" y="605"/>
                </a:cubicBezTo>
                <a:cubicBezTo>
                  <a:pt x="15110" y="606"/>
                  <a:pt x="15143" y="622"/>
                  <a:pt x="15177" y="611"/>
                </a:cubicBezTo>
                <a:cubicBezTo>
                  <a:pt x="15158" y="562"/>
                  <a:pt x="15113" y="535"/>
                  <a:pt x="15082" y="495"/>
                </a:cubicBezTo>
                <a:cubicBezTo>
                  <a:pt x="15095" y="492"/>
                  <a:pt x="15108" y="489"/>
                  <a:pt x="15121" y="486"/>
                </a:cubicBezTo>
                <a:cubicBezTo>
                  <a:pt x="15017" y="426"/>
                  <a:pt x="14847" y="385"/>
                  <a:pt x="14731" y="429"/>
                </a:cubicBezTo>
                <a:cubicBezTo>
                  <a:pt x="14756" y="427"/>
                  <a:pt x="14763" y="440"/>
                  <a:pt x="14755" y="462"/>
                </a:cubicBezTo>
                <a:cubicBezTo>
                  <a:pt x="14722" y="455"/>
                  <a:pt x="14688" y="449"/>
                  <a:pt x="14654" y="459"/>
                </a:cubicBezTo>
                <a:cubicBezTo>
                  <a:pt x="14675" y="499"/>
                  <a:pt x="14623" y="500"/>
                  <a:pt x="14598" y="498"/>
                </a:cubicBezTo>
                <a:cubicBezTo>
                  <a:pt x="14646" y="495"/>
                  <a:pt x="14620" y="439"/>
                  <a:pt x="14646" y="415"/>
                </a:cubicBezTo>
                <a:cubicBezTo>
                  <a:pt x="14594" y="414"/>
                  <a:pt x="14546" y="388"/>
                  <a:pt x="14494" y="388"/>
                </a:cubicBezTo>
                <a:cubicBezTo>
                  <a:pt x="14424" y="388"/>
                  <a:pt x="14355" y="404"/>
                  <a:pt x="14284" y="403"/>
                </a:cubicBezTo>
                <a:cubicBezTo>
                  <a:pt x="14205" y="402"/>
                  <a:pt x="14070" y="382"/>
                  <a:pt x="13998" y="429"/>
                </a:cubicBezTo>
                <a:close/>
                <a:moveTo>
                  <a:pt x="13758" y="581"/>
                </a:moveTo>
                <a:cubicBezTo>
                  <a:pt x="13779" y="584"/>
                  <a:pt x="13799" y="584"/>
                  <a:pt x="13820" y="581"/>
                </a:cubicBezTo>
                <a:cubicBezTo>
                  <a:pt x="13799" y="570"/>
                  <a:pt x="13778" y="570"/>
                  <a:pt x="13758" y="581"/>
                </a:cubicBezTo>
                <a:close/>
                <a:moveTo>
                  <a:pt x="13604" y="578"/>
                </a:moveTo>
                <a:cubicBezTo>
                  <a:pt x="13637" y="581"/>
                  <a:pt x="13672" y="589"/>
                  <a:pt x="13704" y="575"/>
                </a:cubicBezTo>
                <a:cubicBezTo>
                  <a:pt x="13671" y="563"/>
                  <a:pt x="13637" y="579"/>
                  <a:pt x="13604" y="578"/>
                </a:cubicBezTo>
                <a:close/>
                <a:moveTo>
                  <a:pt x="13494" y="516"/>
                </a:moveTo>
                <a:cubicBezTo>
                  <a:pt x="13504" y="516"/>
                  <a:pt x="13515" y="516"/>
                  <a:pt x="13526" y="516"/>
                </a:cubicBezTo>
                <a:cubicBezTo>
                  <a:pt x="13488" y="490"/>
                  <a:pt x="13438" y="498"/>
                  <a:pt x="13395" y="495"/>
                </a:cubicBezTo>
                <a:cubicBezTo>
                  <a:pt x="13425" y="513"/>
                  <a:pt x="13460" y="513"/>
                  <a:pt x="13494" y="516"/>
                </a:cubicBezTo>
                <a:close/>
                <a:moveTo>
                  <a:pt x="13318" y="361"/>
                </a:moveTo>
                <a:cubicBezTo>
                  <a:pt x="13419" y="351"/>
                  <a:pt x="13553" y="317"/>
                  <a:pt x="13648" y="367"/>
                </a:cubicBezTo>
                <a:cubicBezTo>
                  <a:pt x="13575" y="349"/>
                  <a:pt x="13497" y="355"/>
                  <a:pt x="13422" y="364"/>
                </a:cubicBezTo>
                <a:cubicBezTo>
                  <a:pt x="13475" y="375"/>
                  <a:pt x="13531" y="375"/>
                  <a:pt x="13583" y="391"/>
                </a:cubicBezTo>
                <a:cubicBezTo>
                  <a:pt x="13540" y="387"/>
                  <a:pt x="13497" y="380"/>
                  <a:pt x="13455" y="391"/>
                </a:cubicBezTo>
                <a:cubicBezTo>
                  <a:pt x="13542" y="388"/>
                  <a:pt x="13627" y="411"/>
                  <a:pt x="13712" y="423"/>
                </a:cubicBezTo>
                <a:cubicBezTo>
                  <a:pt x="13867" y="444"/>
                  <a:pt x="13971" y="364"/>
                  <a:pt x="14229" y="381"/>
                </a:cubicBezTo>
                <a:cubicBezTo>
                  <a:pt x="14287" y="385"/>
                  <a:pt x="14386" y="401"/>
                  <a:pt x="14429" y="349"/>
                </a:cubicBezTo>
                <a:cubicBezTo>
                  <a:pt x="14390" y="353"/>
                  <a:pt x="14297" y="316"/>
                  <a:pt x="14290" y="272"/>
                </a:cubicBezTo>
                <a:cubicBezTo>
                  <a:pt x="14332" y="279"/>
                  <a:pt x="14388" y="282"/>
                  <a:pt x="14426" y="257"/>
                </a:cubicBezTo>
                <a:cubicBezTo>
                  <a:pt x="14310" y="215"/>
                  <a:pt x="14180" y="237"/>
                  <a:pt x="14067" y="185"/>
                </a:cubicBezTo>
                <a:cubicBezTo>
                  <a:pt x="13969" y="140"/>
                  <a:pt x="13834" y="103"/>
                  <a:pt x="13728" y="141"/>
                </a:cubicBezTo>
                <a:cubicBezTo>
                  <a:pt x="13762" y="146"/>
                  <a:pt x="13796" y="144"/>
                  <a:pt x="13829" y="147"/>
                </a:cubicBezTo>
                <a:cubicBezTo>
                  <a:pt x="13674" y="147"/>
                  <a:pt x="13527" y="207"/>
                  <a:pt x="13375" y="222"/>
                </a:cubicBezTo>
                <a:cubicBezTo>
                  <a:pt x="13385" y="272"/>
                  <a:pt x="13457" y="244"/>
                  <a:pt x="13491" y="257"/>
                </a:cubicBezTo>
                <a:cubicBezTo>
                  <a:pt x="13463" y="267"/>
                  <a:pt x="13457" y="287"/>
                  <a:pt x="13479" y="308"/>
                </a:cubicBezTo>
                <a:cubicBezTo>
                  <a:pt x="13438" y="308"/>
                  <a:pt x="13391" y="300"/>
                  <a:pt x="13354" y="326"/>
                </a:cubicBezTo>
                <a:cubicBezTo>
                  <a:pt x="13399" y="330"/>
                  <a:pt x="13444" y="321"/>
                  <a:pt x="13488" y="332"/>
                </a:cubicBezTo>
                <a:cubicBezTo>
                  <a:pt x="13427" y="339"/>
                  <a:pt x="13337" y="321"/>
                  <a:pt x="13286" y="358"/>
                </a:cubicBezTo>
                <a:cubicBezTo>
                  <a:pt x="13297" y="359"/>
                  <a:pt x="13308" y="360"/>
                  <a:pt x="13318" y="361"/>
                </a:cubicBezTo>
                <a:close/>
                <a:moveTo>
                  <a:pt x="13310" y="429"/>
                </a:moveTo>
                <a:cubicBezTo>
                  <a:pt x="13344" y="446"/>
                  <a:pt x="13376" y="468"/>
                  <a:pt x="13414" y="474"/>
                </a:cubicBezTo>
                <a:cubicBezTo>
                  <a:pt x="13477" y="485"/>
                  <a:pt x="13541" y="470"/>
                  <a:pt x="13604" y="492"/>
                </a:cubicBezTo>
                <a:cubicBezTo>
                  <a:pt x="13583" y="496"/>
                  <a:pt x="13562" y="499"/>
                  <a:pt x="13541" y="501"/>
                </a:cubicBezTo>
                <a:cubicBezTo>
                  <a:pt x="13635" y="532"/>
                  <a:pt x="13744" y="514"/>
                  <a:pt x="13832" y="474"/>
                </a:cubicBezTo>
                <a:cubicBezTo>
                  <a:pt x="13784" y="413"/>
                  <a:pt x="13670" y="431"/>
                  <a:pt x="13608" y="426"/>
                </a:cubicBezTo>
                <a:cubicBezTo>
                  <a:pt x="13493" y="416"/>
                  <a:pt x="13372" y="420"/>
                  <a:pt x="13256" y="412"/>
                </a:cubicBezTo>
                <a:cubicBezTo>
                  <a:pt x="13278" y="416"/>
                  <a:pt x="13293" y="419"/>
                  <a:pt x="13310" y="429"/>
                </a:cubicBezTo>
                <a:close/>
                <a:moveTo>
                  <a:pt x="15643" y="1445"/>
                </a:moveTo>
                <a:cubicBezTo>
                  <a:pt x="15611" y="1449"/>
                  <a:pt x="15580" y="1461"/>
                  <a:pt x="15548" y="1466"/>
                </a:cubicBezTo>
                <a:cubicBezTo>
                  <a:pt x="15581" y="1483"/>
                  <a:pt x="15622" y="1477"/>
                  <a:pt x="15643" y="1445"/>
                </a:cubicBezTo>
                <a:close/>
                <a:moveTo>
                  <a:pt x="15548" y="1317"/>
                </a:moveTo>
                <a:cubicBezTo>
                  <a:pt x="15530" y="1299"/>
                  <a:pt x="15508" y="1286"/>
                  <a:pt x="15483" y="1279"/>
                </a:cubicBezTo>
                <a:cubicBezTo>
                  <a:pt x="15490" y="1312"/>
                  <a:pt x="15520" y="1317"/>
                  <a:pt x="15548" y="1317"/>
                </a:cubicBezTo>
                <a:close/>
                <a:moveTo>
                  <a:pt x="15504" y="1427"/>
                </a:moveTo>
                <a:cubicBezTo>
                  <a:pt x="15515" y="1421"/>
                  <a:pt x="15525" y="1415"/>
                  <a:pt x="15536" y="1409"/>
                </a:cubicBezTo>
                <a:cubicBezTo>
                  <a:pt x="15449" y="1443"/>
                  <a:pt x="15563" y="1374"/>
                  <a:pt x="15497" y="1381"/>
                </a:cubicBezTo>
                <a:cubicBezTo>
                  <a:pt x="15465" y="1384"/>
                  <a:pt x="15488" y="1420"/>
                  <a:pt x="15504" y="1427"/>
                </a:cubicBezTo>
                <a:close/>
                <a:moveTo>
                  <a:pt x="15489" y="1276"/>
                </a:moveTo>
                <a:cubicBezTo>
                  <a:pt x="15469" y="1265"/>
                  <a:pt x="15448" y="1262"/>
                  <a:pt x="15426" y="1267"/>
                </a:cubicBezTo>
                <a:cubicBezTo>
                  <a:pt x="15447" y="1271"/>
                  <a:pt x="15468" y="1274"/>
                  <a:pt x="15489" y="1276"/>
                </a:cubicBezTo>
                <a:close/>
                <a:moveTo>
                  <a:pt x="15296" y="1282"/>
                </a:moveTo>
                <a:cubicBezTo>
                  <a:pt x="15263" y="1282"/>
                  <a:pt x="15232" y="1297"/>
                  <a:pt x="15198" y="1293"/>
                </a:cubicBezTo>
                <a:cubicBezTo>
                  <a:pt x="15220" y="1305"/>
                  <a:pt x="15293" y="1325"/>
                  <a:pt x="15296" y="1282"/>
                </a:cubicBezTo>
                <a:close/>
                <a:moveTo>
                  <a:pt x="15213" y="1225"/>
                </a:moveTo>
                <a:cubicBezTo>
                  <a:pt x="15191" y="1219"/>
                  <a:pt x="15169" y="1218"/>
                  <a:pt x="15147" y="1222"/>
                </a:cubicBezTo>
                <a:cubicBezTo>
                  <a:pt x="15168" y="1234"/>
                  <a:pt x="15190" y="1235"/>
                  <a:pt x="15213" y="1225"/>
                </a:cubicBezTo>
                <a:close/>
                <a:moveTo>
                  <a:pt x="15136" y="1290"/>
                </a:moveTo>
                <a:cubicBezTo>
                  <a:pt x="15126" y="1287"/>
                  <a:pt x="15116" y="1284"/>
                  <a:pt x="15106" y="1281"/>
                </a:cubicBezTo>
                <a:cubicBezTo>
                  <a:pt x="15124" y="1299"/>
                  <a:pt x="15145" y="1302"/>
                  <a:pt x="15168" y="1290"/>
                </a:cubicBezTo>
                <a:cubicBezTo>
                  <a:pt x="15157" y="1290"/>
                  <a:pt x="15146" y="1290"/>
                  <a:pt x="15136" y="1290"/>
                </a:cubicBezTo>
                <a:close/>
                <a:moveTo>
                  <a:pt x="15061" y="1403"/>
                </a:moveTo>
                <a:cubicBezTo>
                  <a:pt x="15051" y="1406"/>
                  <a:pt x="15042" y="1409"/>
                  <a:pt x="15032" y="1412"/>
                </a:cubicBezTo>
                <a:cubicBezTo>
                  <a:pt x="15054" y="1419"/>
                  <a:pt x="15076" y="1423"/>
                  <a:pt x="15100" y="1424"/>
                </a:cubicBezTo>
                <a:cubicBezTo>
                  <a:pt x="15088" y="1415"/>
                  <a:pt x="15075" y="1408"/>
                  <a:pt x="15061" y="1403"/>
                </a:cubicBezTo>
                <a:close/>
                <a:moveTo>
                  <a:pt x="15017" y="1282"/>
                </a:moveTo>
                <a:cubicBezTo>
                  <a:pt x="15006" y="1284"/>
                  <a:pt x="14995" y="1287"/>
                  <a:pt x="14984" y="1290"/>
                </a:cubicBezTo>
                <a:cubicBezTo>
                  <a:pt x="15005" y="1298"/>
                  <a:pt x="15027" y="1301"/>
                  <a:pt x="15049" y="1299"/>
                </a:cubicBezTo>
                <a:cubicBezTo>
                  <a:pt x="15038" y="1293"/>
                  <a:pt x="15028" y="1287"/>
                  <a:pt x="15017" y="1282"/>
                </a:cubicBezTo>
                <a:close/>
                <a:moveTo>
                  <a:pt x="15168" y="1151"/>
                </a:moveTo>
                <a:cubicBezTo>
                  <a:pt x="15108" y="1176"/>
                  <a:pt x="15036" y="1162"/>
                  <a:pt x="14978" y="1195"/>
                </a:cubicBezTo>
                <a:cubicBezTo>
                  <a:pt x="15010" y="1213"/>
                  <a:pt x="15070" y="1201"/>
                  <a:pt x="15107" y="1208"/>
                </a:cubicBezTo>
                <a:cubicBezTo>
                  <a:pt x="15145" y="1214"/>
                  <a:pt x="15240" y="1186"/>
                  <a:pt x="15168" y="1151"/>
                </a:cubicBezTo>
                <a:close/>
                <a:moveTo>
                  <a:pt x="14770" y="1510"/>
                </a:moveTo>
                <a:cubicBezTo>
                  <a:pt x="14759" y="1512"/>
                  <a:pt x="14749" y="1514"/>
                  <a:pt x="14738" y="1516"/>
                </a:cubicBezTo>
                <a:cubicBezTo>
                  <a:pt x="14750" y="1520"/>
                  <a:pt x="14761" y="1518"/>
                  <a:pt x="14770" y="1510"/>
                </a:cubicBezTo>
                <a:close/>
                <a:moveTo>
                  <a:pt x="20105" y="1944"/>
                </a:moveTo>
                <a:cubicBezTo>
                  <a:pt x="20116" y="1945"/>
                  <a:pt x="20127" y="1945"/>
                  <a:pt x="20138" y="1946"/>
                </a:cubicBezTo>
                <a:cubicBezTo>
                  <a:pt x="20127" y="1937"/>
                  <a:pt x="20115" y="1929"/>
                  <a:pt x="20102" y="1923"/>
                </a:cubicBezTo>
                <a:cubicBezTo>
                  <a:pt x="20103" y="1930"/>
                  <a:pt x="20104" y="1937"/>
                  <a:pt x="20105" y="1944"/>
                </a:cubicBezTo>
                <a:close/>
                <a:moveTo>
                  <a:pt x="19500" y="2000"/>
                </a:moveTo>
                <a:cubicBezTo>
                  <a:pt x="19500" y="1964"/>
                  <a:pt x="19600" y="1921"/>
                  <a:pt x="19495" y="1894"/>
                </a:cubicBezTo>
                <a:cubicBezTo>
                  <a:pt x="19403" y="1871"/>
                  <a:pt x="19300" y="1882"/>
                  <a:pt x="19206" y="1872"/>
                </a:cubicBezTo>
                <a:cubicBezTo>
                  <a:pt x="19238" y="1908"/>
                  <a:pt x="19188" y="1928"/>
                  <a:pt x="19158" y="1923"/>
                </a:cubicBezTo>
                <a:cubicBezTo>
                  <a:pt x="19194" y="1999"/>
                  <a:pt x="19432" y="2002"/>
                  <a:pt x="19500" y="2000"/>
                </a:cubicBezTo>
                <a:close/>
                <a:moveTo>
                  <a:pt x="18847" y="1374"/>
                </a:moveTo>
                <a:cubicBezTo>
                  <a:pt x="18869" y="1376"/>
                  <a:pt x="18892" y="1377"/>
                  <a:pt x="18915" y="1376"/>
                </a:cubicBezTo>
                <a:cubicBezTo>
                  <a:pt x="18892" y="1372"/>
                  <a:pt x="18870" y="1365"/>
                  <a:pt x="18849" y="1356"/>
                </a:cubicBezTo>
                <a:cubicBezTo>
                  <a:pt x="18849" y="1362"/>
                  <a:pt x="18848" y="1368"/>
                  <a:pt x="18847" y="1374"/>
                </a:cubicBezTo>
                <a:close/>
                <a:moveTo>
                  <a:pt x="23493" y="2353"/>
                </a:moveTo>
                <a:cubicBezTo>
                  <a:pt x="23474" y="2343"/>
                  <a:pt x="23455" y="2339"/>
                  <a:pt x="23434" y="2341"/>
                </a:cubicBezTo>
                <a:cubicBezTo>
                  <a:pt x="23453" y="2348"/>
                  <a:pt x="23473" y="2352"/>
                  <a:pt x="23493" y="2353"/>
                </a:cubicBezTo>
                <a:close/>
                <a:moveTo>
                  <a:pt x="23383" y="2338"/>
                </a:moveTo>
                <a:cubicBezTo>
                  <a:pt x="23393" y="2338"/>
                  <a:pt x="23403" y="2338"/>
                  <a:pt x="23413" y="2338"/>
                </a:cubicBezTo>
                <a:cubicBezTo>
                  <a:pt x="23392" y="2327"/>
                  <a:pt x="23370" y="2324"/>
                  <a:pt x="23347" y="2329"/>
                </a:cubicBezTo>
                <a:cubicBezTo>
                  <a:pt x="23359" y="2332"/>
                  <a:pt x="23371" y="2335"/>
                  <a:pt x="23383" y="2338"/>
                </a:cubicBezTo>
                <a:close/>
                <a:moveTo>
                  <a:pt x="22492" y="2166"/>
                </a:moveTo>
                <a:cubicBezTo>
                  <a:pt x="22476" y="2153"/>
                  <a:pt x="22460" y="2139"/>
                  <a:pt x="22445" y="2125"/>
                </a:cubicBezTo>
                <a:cubicBezTo>
                  <a:pt x="22449" y="2149"/>
                  <a:pt x="22467" y="2166"/>
                  <a:pt x="22492" y="2166"/>
                </a:cubicBezTo>
                <a:close/>
                <a:moveTo>
                  <a:pt x="22103" y="2074"/>
                </a:moveTo>
                <a:cubicBezTo>
                  <a:pt x="22085" y="2056"/>
                  <a:pt x="22060" y="2046"/>
                  <a:pt x="22035" y="2047"/>
                </a:cubicBezTo>
                <a:cubicBezTo>
                  <a:pt x="22053" y="2065"/>
                  <a:pt x="22078" y="2076"/>
                  <a:pt x="22103" y="2074"/>
                </a:cubicBezTo>
                <a:close/>
                <a:moveTo>
                  <a:pt x="12784" y="150"/>
                </a:moveTo>
                <a:cubicBezTo>
                  <a:pt x="12834" y="211"/>
                  <a:pt x="13015" y="204"/>
                  <a:pt x="13078" y="171"/>
                </a:cubicBezTo>
                <a:cubicBezTo>
                  <a:pt x="13013" y="105"/>
                  <a:pt x="12864" y="141"/>
                  <a:pt x="12784" y="150"/>
                </a:cubicBezTo>
                <a:close/>
                <a:moveTo>
                  <a:pt x="10756" y="207"/>
                </a:moveTo>
                <a:cubicBezTo>
                  <a:pt x="10752" y="217"/>
                  <a:pt x="10747" y="227"/>
                  <a:pt x="10742" y="236"/>
                </a:cubicBezTo>
                <a:cubicBezTo>
                  <a:pt x="10824" y="247"/>
                  <a:pt x="10917" y="254"/>
                  <a:pt x="10997" y="225"/>
                </a:cubicBezTo>
                <a:cubicBezTo>
                  <a:pt x="10930" y="176"/>
                  <a:pt x="10832" y="212"/>
                  <a:pt x="10756" y="207"/>
                </a:cubicBezTo>
                <a:close/>
                <a:moveTo>
                  <a:pt x="10563" y="542"/>
                </a:moveTo>
                <a:cubicBezTo>
                  <a:pt x="10609" y="584"/>
                  <a:pt x="10698" y="557"/>
                  <a:pt x="10753" y="557"/>
                </a:cubicBezTo>
                <a:cubicBezTo>
                  <a:pt x="10659" y="511"/>
                  <a:pt x="10537" y="566"/>
                  <a:pt x="10448" y="521"/>
                </a:cubicBezTo>
                <a:cubicBezTo>
                  <a:pt x="10479" y="546"/>
                  <a:pt x="10525" y="549"/>
                  <a:pt x="10563" y="542"/>
                </a:cubicBezTo>
                <a:close/>
                <a:moveTo>
                  <a:pt x="27162" y="1439"/>
                </a:moveTo>
                <a:cubicBezTo>
                  <a:pt x="27173" y="1441"/>
                  <a:pt x="27184" y="1443"/>
                  <a:pt x="27195" y="1445"/>
                </a:cubicBezTo>
                <a:cubicBezTo>
                  <a:pt x="27180" y="1421"/>
                  <a:pt x="27154" y="1409"/>
                  <a:pt x="27126" y="1418"/>
                </a:cubicBezTo>
                <a:cubicBezTo>
                  <a:pt x="27138" y="1425"/>
                  <a:pt x="27150" y="1432"/>
                  <a:pt x="27162" y="1439"/>
                </a:cubicBezTo>
                <a:close/>
                <a:moveTo>
                  <a:pt x="27041" y="1813"/>
                </a:moveTo>
                <a:cubicBezTo>
                  <a:pt x="27118" y="1813"/>
                  <a:pt x="27222" y="1814"/>
                  <a:pt x="27284" y="1759"/>
                </a:cubicBezTo>
                <a:cubicBezTo>
                  <a:pt x="27241" y="1747"/>
                  <a:pt x="27272" y="1696"/>
                  <a:pt x="27216" y="1706"/>
                </a:cubicBezTo>
                <a:cubicBezTo>
                  <a:pt x="27138" y="1721"/>
                  <a:pt x="27005" y="1667"/>
                  <a:pt x="26863" y="1670"/>
                </a:cubicBezTo>
                <a:cubicBezTo>
                  <a:pt x="26796" y="1672"/>
                  <a:pt x="26742" y="1698"/>
                  <a:pt x="26677" y="1668"/>
                </a:cubicBezTo>
                <a:cubicBezTo>
                  <a:pt x="26609" y="1637"/>
                  <a:pt x="26464" y="1589"/>
                  <a:pt x="26394" y="1635"/>
                </a:cubicBezTo>
                <a:cubicBezTo>
                  <a:pt x="26291" y="1702"/>
                  <a:pt x="26214" y="1565"/>
                  <a:pt x="26114" y="1596"/>
                </a:cubicBezTo>
                <a:cubicBezTo>
                  <a:pt x="26154" y="1608"/>
                  <a:pt x="26170" y="1670"/>
                  <a:pt x="26220" y="1689"/>
                </a:cubicBezTo>
                <a:cubicBezTo>
                  <a:pt x="26296" y="1719"/>
                  <a:pt x="26394" y="1724"/>
                  <a:pt x="26475" y="1741"/>
                </a:cubicBezTo>
                <a:cubicBezTo>
                  <a:pt x="26654" y="1780"/>
                  <a:pt x="26857" y="1813"/>
                  <a:pt x="27041" y="1813"/>
                </a:cubicBezTo>
                <a:close/>
                <a:moveTo>
                  <a:pt x="26064" y="1287"/>
                </a:moveTo>
                <a:cubicBezTo>
                  <a:pt x="26078" y="1323"/>
                  <a:pt x="26188" y="1292"/>
                  <a:pt x="26218" y="1296"/>
                </a:cubicBezTo>
                <a:cubicBezTo>
                  <a:pt x="26222" y="1241"/>
                  <a:pt x="26087" y="1270"/>
                  <a:pt x="26064" y="1287"/>
                </a:cubicBezTo>
                <a:close/>
                <a:moveTo>
                  <a:pt x="25918" y="2701"/>
                </a:moveTo>
                <a:cubicBezTo>
                  <a:pt x="25929" y="2699"/>
                  <a:pt x="25940" y="2697"/>
                  <a:pt x="25951" y="2695"/>
                </a:cubicBezTo>
                <a:cubicBezTo>
                  <a:pt x="25930" y="2685"/>
                  <a:pt x="25908" y="2684"/>
                  <a:pt x="25886" y="2692"/>
                </a:cubicBezTo>
                <a:cubicBezTo>
                  <a:pt x="25897" y="2695"/>
                  <a:pt x="25907" y="2698"/>
                  <a:pt x="25918" y="2701"/>
                </a:cubicBezTo>
                <a:close/>
                <a:moveTo>
                  <a:pt x="25859" y="2742"/>
                </a:moveTo>
                <a:cubicBezTo>
                  <a:pt x="25805" y="2707"/>
                  <a:pt x="25726" y="2712"/>
                  <a:pt x="25666" y="2727"/>
                </a:cubicBezTo>
                <a:cubicBezTo>
                  <a:pt x="25688" y="2756"/>
                  <a:pt x="25722" y="2759"/>
                  <a:pt x="25755" y="2766"/>
                </a:cubicBezTo>
                <a:cubicBezTo>
                  <a:pt x="25681" y="2745"/>
                  <a:pt x="25761" y="2755"/>
                  <a:pt x="25773" y="2758"/>
                </a:cubicBezTo>
                <a:cubicBezTo>
                  <a:pt x="25803" y="2765"/>
                  <a:pt x="25841" y="2777"/>
                  <a:pt x="25859" y="2742"/>
                </a:cubicBezTo>
                <a:close/>
                <a:moveTo>
                  <a:pt x="25589" y="2184"/>
                </a:moveTo>
                <a:cubicBezTo>
                  <a:pt x="25568" y="2183"/>
                  <a:pt x="25547" y="2185"/>
                  <a:pt x="25527" y="2190"/>
                </a:cubicBezTo>
                <a:cubicBezTo>
                  <a:pt x="25584" y="2236"/>
                  <a:pt x="25654" y="2197"/>
                  <a:pt x="25717" y="2186"/>
                </a:cubicBezTo>
                <a:cubicBezTo>
                  <a:pt x="25793" y="2174"/>
                  <a:pt x="25874" y="2206"/>
                  <a:pt x="25949" y="2218"/>
                </a:cubicBezTo>
                <a:cubicBezTo>
                  <a:pt x="26106" y="2244"/>
                  <a:pt x="26279" y="2260"/>
                  <a:pt x="26438" y="2246"/>
                </a:cubicBezTo>
                <a:cubicBezTo>
                  <a:pt x="26260" y="2140"/>
                  <a:pt x="26060" y="2073"/>
                  <a:pt x="25854" y="2054"/>
                </a:cubicBezTo>
                <a:cubicBezTo>
                  <a:pt x="25822" y="2051"/>
                  <a:pt x="25684" y="2046"/>
                  <a:pt x="25656" y="2076"/>
                </a:cubicBezTo>
                <a:cubicBezTo>
                  <a:pt x="25639" y="2094"/>
                  <a:pt x="25676" y="2130"/>
                  <a:pt x="25672" y="2153"/>
                </a:cubicBezTo>
                <a:cubicBezTo>
                  <a:pt x="25668" y="2183"/>
                  <a:pt x="25610" y="2180"/>
                  <a:pt x="25589" y="2184"/>
                </a:cubicBezTo>
                <a:close/>
                <a:moveTo>
                  <a:pt x="24888" y="1567"/>
                </a:moveTo>
                <a:cubicBezTo>
                  <a:pt x="24866" y="1560"/>
                  <a:pt x="24843" y="1555"/>
                  <a:pt x="24820" y="1552"/>
                </a:cubicBezTo>
                <a:cubicBezTo>
                  <a:pt x="24841" y="1566"/>
                  <a:pt x="24863" y="1571"/>
                  <a:pt x="24888" y="1567"/>
                </a:cubicBezTo>
                <a:close/>
                <a:moveTo>
                  <a:pt x="24303" y="1958"/>
                </a:moveTo>
                <a:cubicBezTo>
                  <a:pt x="24383" y="2027"/>
                  <a:pt x="24501" y="2015"/>
                  <a:pt x="24591" y="2062"/>
                </a:cubicBezTo>
                <a:cubicBezTo>
                  <a:pt x="24585" y="1982"/>
                  <a:pt x="24361" y="1965"/>
                  <a:pt x="24303" y="1958"/>
                </a:cubicBezTo>
                <a:close/>
                <a:moveTo>
                  <a:pt x="24116" y="1581"/>
                </a:moveTo>
                <a:cubicBezTo>
                  <a:pt x="24151" y="1556"/>
                  <a:pt x="24180" y="1595"/>
                  <a:pt x="24204" y="1616"/>
                </a:cubicBezTo>
                <a:cubicBezTo>
                  <a:pt x="24232" y="1642"/>
                  <a:pt x="24274" y="1625"/>
                  <a:pt x="24303" y="1650"/>
                </a:cubicBezTo>
                <a:cubicBezTo>
                  <a:pt x="24270" y="1661"/>
                  <a:pt x="24238" y="1639"/>
                  <a:pt x="24205" y="1656"/>
                </a:cubicBezTo>
                <a:cubicBezTo>
                  <a:pt x="24275" y="1700"/>
                  <a:pt x="24359" y="1720"/>
                  <a:pt x="24440" y="1736"/>
                </a:cubicBezTo>
                <a:cubicBezTo>
                  <a:pt x="24523" y="1752"/>
                  <a:pt x="24599" y="1793"/>
                  <a:pt x="24683" y="1807"/>
                </a:cubicBezTo>
                <a:cubicBezTo>
                  <a:pt x="24764" y="1820"/>
                  <a:pt x="24871" y="1850"/>
                  <a:pt x="24953" y="1843"/>
                </a:cubicBezTo>
                <a:cubicBezTo>
                  <a:pt x="25014" y="1838"/>
                  <a:pt x="24931" y="1771"/>
                  <a:pt x="24918" y="1757"/>
                </a:cubicBezTo>
                <a:cubicBezTo>
                  <a:pt x="24972" y="1755"/>
                  <a:pt x="25012" y="1789"/>
                  <a:pt x="25063" y="1798"/>
                </a:cubicBezTo>
                <a:cubicBezTo>
                  <a:pt x="25154" y="1815"/>
                  <a:pt x="25382" y="1693"/>
                  <a:pt x="25509" y="1768"/>
                </a:cubicBezTo>
                <a:cubicBezTo>
                  <a:pt x="25487" y="1762"/>
                  <a:pt x="25465" y="1761"/>
                  <a:pt x="25443" y="1765"/>
                </a:cubicBezTo>
                <a:cubicBezTo>
                  <a:pt x="25489" y="1786"/>
                  <a:pt x="25561" y="1808"/>
                  <a:pt x="25602" y="1780"/>
                </a:cubicBezTo>
                <a:cubicBezTo>
                  <a:pt x="25645" y="1750"/>
                  <a:pt x="25748" y="1793"/>
                  <a:pt x="25805" y="1762"/>
                </a:cubicBezTo>
                <a:cubicBezTo>
                  <a:pt x="25701" y="1722"/>
                  <a:pt x="25585" y="1741"/>
                  <a:pt x="25479" y="1703"/>
                </a:cubicBezTo>
                <a:cubicBezTo>
                  <a:pt x="25427" y="1684"/>
                  <a:pt x="25371" y="1675"/>
                  <a:pt x="25319" y="1652"/>
                </a:cubicBezTo>
                <a:cubicBezTo>
                  <a:pt x="25270" y="1630"/>
                  <a:pt x="25234" y="1586"/>
                  <a:pt x="25167" y="1575"/>
                </a:cubicBezTo>
                <a:cubicBezTo>
                  <a:pt x="25212" y="1575"/>
                  <a:pt x="25211" y="1571"/>
                  <a:pt x="25164" y="1564"/>
                </a:cubicBezTo>
                <a:cubicBezTo>
                  <a:pt x="25176" y="1566"/>
                  <a:pt x="25280" y="1568"/>
                  <a:pt x="25200" y="1552"/>
                </a:cubicBezTo>
                <a:cubicBezTo>
                  <a:pt x="25238" y="1554"/>
                  <a:pt x="25435" y="1546"/>
                  <a:pt x="25339" y="1620"/>
                </a:cubicBezTo>
                <a:cubicBezTo>
                  <a:pt x="25481" y="1677"/>
                  <a:pt x="25627" y="1730"/>
                  <a:pt x="25782" y="1737"/>
                </a:cubicBezTo>
                <a:cubicBezTo>
                  <a:pt x="25821" y="1739"/>
                  <a:pt x="25889" y="1744"/>
                  <a:pt x="25918" y="1708"/>
                </a:cubicBezTo>
                <a:cubicBezTo>
                  <a:pt x="25960" y="1656"/>
                  <a:pt x="25837" y="1654"/>
                  <a:pt x="25824" y="1626"/>
                </a:cubicBezTo>
                <a:cubicBezTo>
                  <a:pt x="25855" y="1619"/>
                  <a:pt x="25884" y="1604"/>
                  <a:pt x="25916" y="1599"/>
                </a:cubicBezTo>
                <a:cubicBezTo>
                  <a:pt x="25820" y="1572"/>
                  <a:pt x="25720" y="1568"/>
                  <a:pt x="25624" y="1546"/>
                </a:cubicBezTo>
                <a:cubicBezTo>
                  <a:pt x="25549" y="1528"/>
                  <a:pt x="25452" y="1485"/>
                  <a:pt x="25376" y="1513"/>
                </a:cubicBezTo>
                <a:cubicBezTo>
                  <a:pt x="25194" y="1579"/>
                  <a:pt x="25000" y="1447"/>
                  <a:pt x="24820" y="1433"/>
                </a:cubicBezTo>
                <a:cubicBezTo>
                  <a:pt x="24852" y="1446"/>
                  <a:pt x="24884" y="1457"/>
                  <a:pt x="24915" y="1472"/>
                </a:cubicBezTo>
                <a:cubicBezTo>
                  <a:pt x="24878" y="1463"/>
                  <a:pt x="24818" y="1442"/>
                  <a:pt x="24790" y="1480"/>
                </a:cubicBezTo>
                <a:cubicBezTo>
                  <a:pt x="24833" y="1526"/>
                  <a:pt x="24897" y="1541"/>
                  <a:pt x="24948" y="1575"/>
                </a:cubicBezTo>
                <a:cubicBezTo>
                  <a:pt x="24916" y="1575"/>
                  <a:pt x="24881" y="1583"/>
                  <a:pt x="24850" y="1573"/>
                </a:cubicBezTo>
                <a:cubicBezTo>
                  <a:pt x="24817" y="1562"/>
                  <a:pt x="24794" y="1535"/>
                  <a:pt x="24761" y="1525"/>
                </a:cubicBezTo>
                <a:cubicBezTo>
                  <a:pt x="24728" y="1516"/>
                  <a:pt x="24695" y="1528"/>
                  <a:pt x="24663" y="1522"/>
                </a:cubicBezTo>
                <a:cubicBezTo>
                  <a:pt x="24630" y="1517"/>
                  <a:pt x="24607" y="1493"/>
                  <a:pt x="24577" y="1484"/>
                </a:cubicBezTo>
                <a:cubicBezTo>
                  <a:pt x="24505" y="1460"/>
                  <a:pt x="24427" y="1467"/>
                  <a:pt x="24356" y="1445"/>
                </a:cubicBezTo>
                <a:cubicBezTo>
                  <a:pt x="24335" y="1438"/>
                  <a:pt x="24159" y="1387"/>
                  <a:pt x="24226" y="1454"/>
                </a:cubicBezTo>
                <a:cubicBezTo>
                  <a:pt x="24215" y="1446"/>
                  <a:pt x="24147" y="1417"/>
                  <a:pt x="24161" y="1455"/>
                </a:cubicBezTo>
                <a:cubicBezTo>
                  <a:pt x="24176" y="1496"/>
                  <a:pt x="23982" y="1435"/>
                  <a:pt x="24197" y="1540"/>
                </a:cubicBezTo>
                <a:cubicBezTo>
                  <a:pt x="24164" y="1531"/>
                  <a:pt x="24127" y="1529"/>
                  <a:pt x="24098" y="1552"/>
                </a:cubicBezTo>
                <a:cubicBezTo>
                  <a:pt x="24104" y="1562"/>
                  <a:pt x="24110" y="1571"/>
                  <a:pt x="24116" y="1581"/>
                </a:cubicBezTo>
                <a:close/>
                <a:moveTo>
                  <a:pt x="23885" y="1644"/>
                </a:moveTo>
                <a:cubicBezTo>
                  <a:pt x="23914" y="1644"/>
                  <a:pt x="23945" y="1646"/>
                  <a:pt x="23974" y="1638"/>
                </a:cubicBezTo>
                <a:cubicBezTo>
                  <a:pt x="23932" y="1618"/>
                  <a:pt x="23963" y="1576"/>
                  <a:pt x="23913" y="1568"/>
                </a:cubicBezTo>
                <a:cubicBezTo>
                  <a:pt x="23856" y="1559"/>
                  <a:pt x="23809" y="1528"/>
                  <a:pt x="23754" y="1516"/>
                </a:cubicBezTo>
                <a:cubicBezTo>
                  <a:pt x="23785" y="1568"/>
                  <a:pt x="23837" y="1608"/>
                  <a:pt x="23885" y="1644"/>
                </a:cubicBezTo>
                <a:close/>
                <a:moveTo>
                  <a:pt x="25515" y="2056"/>
                </a:moveTo>
                <a:cubicBezTo>
                  <a:pt x="25541" y="2044"/>
                  <a:pt x="25569" y="2033"/>
                  <a:pt x="25595" y="2018"/>
                </a:cubicBezTo>
                <a:cubicBezTo>
                  <a:pt x="25517" y="1966"/>
                  <a:pt x="25431" y="1925"/>
                  <a:pt x="25336" y="1958"/>
                </a:cubicBezTo>
                <a:cubicBezTo>
                  <a:pt x="25343" y="2031"/>
                  <a:pt x="25461" y="2043"/>
                  <a:pt x="25515" y="2056"/>
                </a:cubicBezTo>
                <a:close/>
                <a:moveTo>
                  <a:pt x="38889" y="8027"/>
                </a:moveTo>
                <a:cubicBezTo>
                  <a:pt x="38967" y="8094"/>
                  <a:pt x="39081" y="8117"/>
                  <a:pt x="39177" y="8146"/>
                </a:cubicBezTo>
                <a:cubicBezTo>
                  <a:pt x="39098" y="8092"/>
                  <a:pt x="38988" y="8029"/>
                  <a:pt x="38889" y="8027"/>
                </a:cubicBezTo>
                <a:close/>
                <a:moveTo>
                  <a:pt x="38417" y="7869"/>
                </a:moveTo>
                <a:cubicBezTo>
                  <a:pt x="38385" y="7872"/>
                  <a:pt x="38352" y="7856"/>
                  <a:pt x="38322" y="7875"/>
                </a:cubicBezTo>
                <a:cubicBezTo>
                  <a:pt x="38445" y="7967"/>
                  <a:pt x="38588" y="8040"/>
                  <a:pt x="38735" y="8083"/>
                </a:cubicBezTo>
                <a:cubicBezTo>
                  <a:pt x="38681" y="8016"/>
                  <a:pt x="38547" y="7983"/>
                  <a:pt x="38486" y="7935"/>
                </a:cubicBezTo>
                <a:cubicBezTo>
                  <a:pt x="38461" y="7915"/>
                  <a:pt x="38447" y="7883"/>
                  <a:pt x="38417" y="7869"/>
                </a:cubicBezTo>
                <a:close/>
                <a:moveTo>
                  <a:pt x="36541" y="6795"/>
                </a:moveTo>
                <a:cubicBezTo>
                  <a:pt x="36598" y="6864"/>
                  <a:pt x="36614" y="6669"/>
                  <a:pt x="36725" y="6691"/>
                </a:cubicBezTo>
                <a:cubicBezTo>
                  <a:pt x="36724" y="6658"/>
                  <a:pt x="36637" y="6560"/>
                  <a:pt x="36603" y="6579"/>
                </a:cubicBezTo>
                <a:cubicBezTo>
                  <a:pt x="36568" y="6598"/>
                  <a:pt x="36521" y="6642"/>
                  <a:pt x="36478" y="6640"/>
                </a:cubicBezTo>
                <a:cubicBezTo>
                  <a:pt x="36527" y="6638"/>
                  <a:pt x="36583" y="6763"/>
                  <a:pt x="36541" y="6795"/>
                </a:cubicBezTo>
                <a:close/>
                <a:moveTo>
                  <a:pt x="37230" y="9389"/>
                </a:moveTo>
                <a:cubicBezTo>
                  <a:pt x="37206" y="9386"/>
                  <a:pt x="37181" y="9397"/>
                  <a:pt x="37188" y="9425"/>
                </a:cubicBezTo>
                <a:cubicBezTo>
                  <a:pt x="37198" y="9466"/>
                  <a:pt x="37245" y="9465"/>
                  <a:pt x="37277" y="9473"/>
                </a:cubicBezTo>
                <a:cubicBezTo>
                  <a:pt x="37272" y="9440"/>
                  <a:pt x="37255" y="9411"/>
                  <a:pt x="37230" y="9389"/>
                </a:cubicBezTo>
                <a:close/>
                <a:moveTo>
                  <a:pt x="37150" y="9974"/>
                </a:moveTo>
                <a:cubicBezTo>
                  <a:pt x="37160" y="9985"/>
                  <a:pt x="37171" y="9996"/>
                  <a:pt x="37182" y="10007"/>
                </a:cubicBezTo>
                <a:cubicBezTo>
                  <a:pt x="37177" y="9991"/>
                  <a:pt x="37166" y="9980"/>
                  <a:pt x="37150" y="9974"/>
                </a:cubicBezTo>
                <a:close/>
                <a:moveTo>
                  <a:pt x="37132" y="10126"/>
                </a:moveTo>
                <a:cubicBezTo>
                  <a:pt x="37155" y="10112"/>
                  <a:pt x="37167" y="10088"/>
                  <a:pt x="37150" y="10063"/>
                </a:cubicBezTo>
                <a:cubicBezTo>
                  <a:pt x="37140" y="10083"/>
                  <a:pt x="37134" y="10104"/>
                  <a:pt x="37132" y="10126"/>
                </a:cubicBezTo>
                <a:close/>
                <a:moveTo>
                  <a:pt x="37153" y="9933"/>
                </a:moveTo>
                <a:cubicBezTo>
                  <a:pt x="37223" y="9976"/>
                  <a:pt x="37162" y="9816"/>
                  <a:pt x="37120" y="9808"/>
                </a:cubicBezTo>
                <a:cubicBezTo>
                  <a:pt x="37130" y="9848"/>
                  <a:pt x="37125" y="9899"/>
                  <a:pt x="37153" y="9933"/>
                </a:cubicBezTo>
                <a:close/>
                <a:moveTo>
                  <a:pt x="37117" y="10476"/>
                </a:moveTo>
                <a:cubicBezTo>
                  <a:pt x="37128" y="10477"/>
                  <a:pt x="37139" y="10478"/>
                  <a:pt x="37150" y="10479"/>
                </a:cubicBezTo>
                <a:cubicBezTo>
                  <a:pt x="37143" y="10468"/>
                  <a:pt x="37135" y="10458"/>
                  <a:pt x="37126" y="10449"/>
                </a:cubicBezTo>
                <a:cubicBezTo>
                  <a:pt x="37123" y="10458"/>
                  <a:pt x="37120" y="10467"/>
                  <a:pt x="37117" y="10476"/>
                </a:cubicBezTo>
                <a:close/>
                <a:moveTo>
                  <a:pt x="37105" y="10363"/>
                </a:moveTo>
                <a:cubicBezTo>
                  <a:pt x="37135" y="10371"/>
                  <a:pt x="37130" y="10363"/>
                  <a:pt x="37090" y="10339"/>
                </a:cubicBezTo>
                <a:cubicBezTo>
                  <a:pt x="37095" y="10347"/>
                  <a:pt x="37100" y="10355"/>
                  <a:pt x="37105" y="10363"/>
                </a:cubicBezTo>
                <a:close/>
                <a:moveTo>
                  <a:pt x="37185" y="9686"/>
                </a:moveTo>
                <a:cubicBezTo>
                  <a:pt x="37144" y="9629"/>
                  <a:pt x="37226" y="9634"/>
                  <a:pt x="37242" y="9594"/>
                </a:cubicBezTo>
                <a:cubicBezTo>
                  <a:pt x="37261" y="9545"/>
                  <a:pt x="37172" y="9379"/>
                  <a:pt x="37126" y="9443"/>
                </a:cubicBezTo>
                <a:cubicBezTo>
                  <a:pt x="37091" y="9493"/>
                  <a:pt x="37194" y="9529"/>
                  <a:pt x="37094" y="9563"/>
                </a:cubicBezTo>
                <a:cubicBezTo>
                  <a:pt x="36991" y="9597"/>
                  <a:pt x="37160" y="9663"/>
                  <a:pt x="37185" y="9686"/>
                </a:cubicBezTo>
                <a:close/>
                <a:moveTo>
                  <a:pt x="37054" y="10684"/>
                </a:moveTo>
                <a:cubicBezTo>
                  <a:pt x="37044" y="10708"/>
                  <a:pt x="37034" y="10787"/>
                  <a:pt x="36992" y="10776"/>
                </a:cubicBezTo>
                <a:cubicBezTo>
                  <a:pt x="36999" y="10788"/>
                  <a:pt x="37008" y="10799"/>
                  <a:pt x="37019" y="10809"/>
                </a:cubicBezTo>
                <a:cubicBezTo>
                  <a:pt x="37048" y="10771"/>
                  <a:pt x="37057" y="10728"/>
                  <a:pt x="37073" y="10684"/>
                </a:cubicBezTo>
                <a:cubicBezTo>
                  <a:pt x="37067" y="10684"/>
                  <a:pt x="37060" y="10684"/>
                  <a:pt x="37054" y="10684"/>
                </a:cubicBezTo>
                <a:close/>
                <a:moveTo>
                  <a:pt x="36945" y="9384"/>
                </a:moveTo>
                <a:cubicBezTo>
                  <a:pt x="36963" y="9400"/>
                  <a:pt x="36985" y="9409"/>
                  <a:pt x="37010" y="9410"/>
                </a:cubicBezTo>
                <a:cubicBezTo>
                  <a:pt x="37006" y="9379"/>
                  <a:pt x="36969" y="9352"/>
                  <a:pt x="36945" y="9384"/>
                </a:cubicBezTo>
                <a:close/>
                <a:moveTo>
                  <a:pt x="36704" y="11061"/>
                </a:moveTo>
                <a:cubicBezTo>
                  <a:pt x="36687" y="11116"/>
                  <a:pt x="36633" y="11151"/>
                  <a:pt x="36662" y="11218"/>
                </a:cubicBezTo>
                <a:cubicBezTo>
                  <a:pt x="36685" y="11273"/>
                  <a:pt x="36806" y="11032"/>
                  <a:pt x="36817" y="11013"/>
                </a:cubicBezTo>
                <a:cubicBezTo>
                  <a:pt x="36765" y="10978"/>
                  <a:pt x="36745" y="11044"/>
                  <a:pt x="36704" y="11061"/>
                </a:cubicBezTo>
                <a:close/>
                <a:moveTo>
                  <a:pt x="36339" y="11827"/>
                </a:moveTo>
                <a:cubicBezTo>
                  <a:pt x="36314" y="11825"/>
                  <a:pt x="36292" y="11838"/>
                  <a:pt x="36277" y="11857"/>
                </a:cubicBezTo>
                <a:cubicBezTo>
                  <a:pt x="36303" y="11896"/>
                  <a:pt x="36350" y="11870"/>
                  <a:pt x="36339" y="11827"/>
                </a:cubicBezTo>
                <a:close/>
                <a:moveTo>
                  <a:pt x="36494" y="11248"/>
                </a:moveTo>
                <a:cubicBezTo>
                  <a:pt x="36445" y="11237"/>
                  <a:pt x="36437" y="11296"/>
                  <a:pt x="36411" y="11322"/>
                </a:cubicBezTo>
                <a:cubicBezTo>
                  <a:pt x="36362" y="11374"/>
                  <a:pt x="36310" y="11305"/>
                  <a:pt x="36271" y="11281"/>
                </a:cubicBezTo>
                <a:cubicBezTo>
                  <a:pt x="36266" y="11304"/>
                  <a:pt x="36280" y="11310"/>
                  <a:pt x="36292" y="11325"/>
                </a:cubicBezTo>
                <a:cubicBezTo>
                  <a:pt x="36312" y="11352"/>
                  <a:pt x="36268" y="11372"/>
                  <a:pt x="36277" y="11402"/>
                </a:cubicBezTo>
                <a:cubicBezTo>
                  <a:pt x="36266" y="11400"/>
                  <a:pt x="36255" y="11398"/>
                  <a:pt x="36244" y="11396"/>
                </a:cubicBezTo>
                <a:cubicBezTo>
                  <a:pt x="36254" y="11436"/>
                  <a:pt x="36167" y="11524"/>
                  <a:pt x="36229" y="11542"/>
                </a:cubicBezTo>
                <a:cubicBezTo>
                  <a:pt x="36182" y="11549"/>
                  <a:pt x="36171" y="11623"/>
                  <a:pt x="36217" y="11640"/>
                </a:cubicBezTo>
                <a:cubicBezTo>
                  <a:pt x="36229" y="11573"/>
                  <a:pt x="36338" y="11516"/>
                  <a:pt x="36295" y="11438"/>
                </a:cubicBezTo>
                <a:cubicBezTo>
                  <a:pt x="36364" y="11472"/>
                  <a:pt x="36383" y="11381"/>
                  <a:pt x="36425" y="11349"/>
                </a:cubicBezTo>
                <a:cubicBezTo>
                  <a:pt x="36441" y="11337"/>
                  <a:pt x="36609" y="11294"/>
                  <a:pt x="36494" y="11248"/>
                </a:cubicBezTo>
                <a:close/>
                <a:moveTo>
                  <a:pt x="35986" y="11601"/>
                </a:moveTo>
                <a:cubicBezTo>
                  <a:pt x="35962" y="11661"/>
                  <a:pt x="35984" y="11726"/>
                  <a:pt x="35958" y="11786"/>
                </a:cubicBezTo>
                <a:cubicBezTo>
                  <a:pt x="35942" y="11825"/>
                  <a:pt x="35918" y="11892"/>
                  <a:pt x="35988" y="11874"/>
                </a:cubicBezTo>
                <a:cubicBezTo>
                  <a:pt x="35960" y="11808"/>
                  <a:pt x="36031" y="11635"/>
                  <a:pt x="36119" y="11655"/>
                </a:cubicBezTo>
                <a:cubicBezTo>
                  <a:pt x="36120" y="11644"/>
                  <a:pt x="36120" y="11633"/>
                  <a:pt x="36116" y="11622"/>
                </a:cubicBezTo>
                <a:cubicBezTo>
                  <a:pt x="36069" y="11641"/>
                  <a:pt x="36030" y="11617"/>
                  <a:pt x="35986" y="11601"/>
                </a:cubicBezTo>
                <a:close/>
                <a:moveTo>
                  <a:pt x="33091" y="6643"/>
                </a:moveTo>
                <a:cubicBezTo>
                  <a:pt x="33192" y="6682"/>
                  <a:pt x="33061" y="6536"/>
                  <a:pt x="33091" y="6643"/>
                </a:cubicBezTo>
                <a:close/>
                <a:moveTo>
                  <a:pt x="32607" y="8321"/>
                </a:moveTo>
                <a:cubicBezTo>
                  <a:pt x="32634" y="8328"/>
                  <a:pt x="32661" y="8348"/>
                  <a:pt x="32669" y="8376"/>
                </a:cubicBezTo>
                <a:cubicBezTo>
                  <a:pt x="32679" y="8409"/>
                  <a:pt x="32721" y="8390"/>
                  <a:pt x="32738" y="8422"/>
                </a:cubicBezTo>
                <a:cubicBezTo>
                  <a:pt x="32717" y="8429"/>
                  <a:pt x="32695" y="8432"/>
                  <a:pt x="32672" y="8431"/>
                </a:cubicBezTo>
                <a:cubicBezTo>
                  <a:pt x="32684" y="8469"/>
                  <a:pt x="32727" y="8465"/>
                  <a:pt x="32756" y="8481"/>
                </a:cubicBezTo>
                <a:cubicBezTo>
                  <a:pt x="32751" y="8501"/>
                  <a:pt x="32733" y="8535"/>
                  <a:pt x="32708" y="8537"/>
                </a:cubicBezTo>
                <a:cubicBezTo>
                  <a:pt x="32672" y="8541"/>
                  <a:pt x="32681" y="8505"/>
                  <a:pt x="32655" y="8496"/>
                </a:cubicBezTo>
                <a:cubicBezTo>
                  <a:pt x="32534" y="8455"/>
                  <a:pt x="32602" y="8573"/>
                  <a:pt x="32642" y="8612"/>
                </a:cubicBezTo>
                <a:cubicBezTo>
                  <a:pt x="32866" y="8833"/>
                  <a:pt x="32753" y="8801"/>
                  <a:pt x="32901" y="9001"/>
                </a:cubicBezTo>
                <a:cubicBezTo>
                  <a:pt x="32989" y="9120"/>
                  <a:pt x="33164" y="9164"/>
                  <a:pt x="33264" y="9271"/>
                </a:cubicBezTo>
                <a:cubicBezTo>
                  <a:pt x="33313" y="9322"/>
                  <a:pt x="33331" y="9391"/>
                  <a:pt x="33362" y="9452"/>
                </a:cubicBezTo>
                <a:cubicBezTo>
                  <a:pt x="33402" y="9531"/>
                  <a:pt x="33483" y="9581"/>
                  <a:pt x="33534" y="9653"/>
                </a:cubicBezTo>
                <a:cubicBezTo>
                  <a:pt x="33624" y="9778"/>
                  <a:pt x="33702" y="9889"/>
                  <a:pt x="33754" y="10034"/>
                </a:cubicBezTo>
                <a:cubicBezTo>
                  <a:pt x="33808" y="10185"/>
                  <a:pt x="33967" y="10230"/>
                  <a:pt x="34046" y="10361"/>
                </a:cubicBezTo>
                <a:cubicBezTo>
                  <a:pt x="34081" y="10418"/>
                  <a:pt x="34063" y="10485"/>
                  <a:pt x="34102" y="10544"/>
                </a:cubicBezTo>
                <a:cubicBezTo>
                  <a:pt x="34142" y="10605"/>
                  <a:pt x="34212" y="10647"/>
                  <a:pt x="34242" y="10713"/>
                </a:cubicBezTo>
                <a:cubicBezTo>
                  <a:pt x="34270" y="10778"/>
                  <a:pt x="34268" y="10854"/>
                  <a:pt x="34311" y="10913"/>
                </a:cubicBezTo>
                <a:cubicBezTo>
                  <a:pt x="34369" y="10991"/>
                  <a:pt x="34439" y="11063"/>
                  <a:pt x="34519" y="11117"/>
                </a:cubicBezTo>
                <a:cubicBezTo>
                  <a:pt x="34497" y="11087"/>
                  <a:pt x="34508" y="11040"/>
                  <a:pt x="34493" y="11005"/>
                </a:cubicBezTo>
                <a:cubicBezTo>
                  <a:pt x="34436" y="10879"/>
                  <a:pt x="34475" y="10775"/>
                  <a:pt x="34539" y="10856"/>
                </a:cubicBezTo>
                <a:cubicBezTo>
                  <a:pt x="34571" y="10897"/>
                  <a:pt x="34683" y="10868"/>
                  <a:pt x="34730" y="10898"/>
                </a:cubicBezTo>
                <a:cubicBezTo>
                  <a:pt x="34777" y="10929"/>
                  <a:pt x="34820" y="10997"/>
                  <a:pt x="34846" y="11046"/>
                </a:cubicBezTo>
                <a:cubicBezTo>
                  <a:pt x="34836" y="10961"/>
                  <a:pt x="34779" y="10877"/>
                  <a:pt x="34722" y="10817"/>
                </a:cubicBezTo>
                <a:cubicBezTo>
                  <a:pt x="34687" y="10780"/>
                  <a:pt x="34651" y="10812"/>
                  <a:pt x="34614" y="10788"/>
                </a:cubicBezTo>
                <a:cubicBezTo>
                  <a:pt x="34632" y="10804"/>
                  <a:pt x="34653" y="10814"/>
                  <a:pt x="34677" y="10817"/>
                </a:cubicBezTo>
                <a:cubicBezTo>
                  <a:pt x="34614" y="10870"/>
                  <a:pt x="34519" y="10712"/>
                  <a:pt x="34490" y="10675"/>
                </a:cubicBezTo>
                <a:cubicBezTo>
                  <a:pt x="34417" y="10580"/>
                  <a:pt x="34292" y="10550"/>
                  <a:pt x="34212" y="10462"/>
                </a:cubicBezTo>
                <a:cubicBezTo>
                  <a:pt x="34111" y="10351"/>
                  <a:pt x="34109" y="10196"/>
                  <a:pt x="34046" y="10066"/>
                </a:cubicBezTo>
                <a:cubicBezTo>
                  <a:pt x="34029" y="10032"/>
                  <a:pt x="33982" y="9978"/>
                  <a:pt x="34031" y="9949"/>
                </a:cubicBezTo>
                <a:cubicBezTo>
                  <a:pt x="34063" y="9929"/>
                  <a:pt x="34106" y="9926"/>
                  <a:pt x="34142" y="9927"/>
                </a:cubicBezTo>
                <a:cubicBezTo>
                  <a:pt x="34104" y="9920"/>
                  <a:pt x="34062" y="9931"/>
                  <a:pt x="34026" y="9912"/>
                </a:cubicBezTo>
                <a:cubicBezTo>
                  <a:pt x="34092" y="9852"/>
                  <a:pt x="34406" y="10004"/>
                  <a:pt x="34488" y="10070"/>
                </a:cubicBezTo>
                <a:cubicBezTo>
                  <a:pt x="34526" y="10100"/>
                  <a:pt x="34560" y="10145"/>
                  <a:pt x="34608" y="10158"/>
                </a:cubicBezTo>
                <a:cubicBezTo>
                  <a:pt x="34572" y="10140"/>
                  <a:pt x="34550" y="10105"/>
                  <a:pt x="34520" y="10078"/>
                </a:cubicBezTo>
                <a:cubicBezTo>
                  <a:pt x="34484" y="10046"/>
                  <a:pt x="34435" y="10026"/>
                  <a:pt x="34396" y="9998"/>
                </a:cubicBezTo>
                <a:cubicBezTo>
                  <a:pt x="34298" y="9929"/>
                  <a:pt x="34220" y="9838"/>
                  <a:pt x="34135" y="9755"/>
                </a:cubicBezTo>
                <a:cubicBezTo>
                  <a:pt x="33956" y="9581"/>
                  <a:pt x="33767" y="9418"/>
                  <a:pt x="33590" y="9241"/>
                </a:cubicBezTo>
                <a:cubicBezTo>
                  <a:pt x="33646" y="9319"/>
                  <a:pt x="33560" y="9238"/>
                  <a:pt x="33558" y="9228"/>
                </a:cubicBezTo>
                <a:cubicBezTo>
                  <a:pt x="33531" y="9184"/>
                  <a:pt x="33500" y="9159"/>
                  <a:pt x="33456" y="9128"/>
                </a:cubicBezTo>
                <a:cubicBezTo>
                  <a:pt x="33465" y="9138"/>
                  <a:pt x="33473" y="9148"/>
                  <a:pt x="33480" y="9158"/>
                </a:cubicBezTo>
                <a:cubicBezTo>
                  <a:pt x="33448" y="9170"/>
                  <a:pt x="33432" y="9137"/>
                  <a:pt x="33422" y="9114"/>
                </a:cubicBezTo>
                <a:cubicBezTo>
                  <a:pt x="33404" y="9075"/>
                  <a:pt x="33383" y="9063"/>
                  <a:pt x="33346" y="9044"/>
                </a:cubicBezTo>
                <a:cubicBezTo>
                  <a:pt x="33281" y="9011"/>
                  <a:pt x="33202" y="8893"/>
                  <a:pt x="33183" y="8825"/>
                </a:cubicBezTo>
                <a:cubicBezTo>
                  <a:pt x="33195" y="8847"/>
                  <a:pt x="33209" y="8867"/>
                  <a:pt x="33225" y="8885"/>
                </a:cubicBezTo>
                <a:cubicBezTo>
                  <a:pt x="33226" y="8693"/>
                  <a:pt x="32950" y="8703"/>
                  <a:pt x="32916" y="8537"/>
                </a:cubicBezTo>
                <a:cubicBezTo>
                  <a:pt x="32981" y="8577"/>
                  <a:pt x="33068" y="8680"/>
                  <a:pt x="33115" y="8707"/>
                </a:cubicBezTo>
                <a:cubicBezTo>
                  <a:pt x="33064" y="8649"/>
                  <a:pt x="33017" y="8583"/>
                  <a:pt x="32950" y="8542"/>
                </a:cubicBezTo>
                <a:cubicBezTo>
                  <a:pt x="32872" y="8495"/>
                  <a:pt x="32805" y="8427"/>
                  <a:pt x="32726" y="8383"/>
                </a:cubicBezTo>
                <a:cubicBezTo>
                  <a:pt x="32750" y="8391"/>
                  <a:pt x="32772" y="8403"/>
                  <a:pt x="32790" y="8421"/>
                </a:cubicBezTo>
                <a:cubicBezTo>
                  <a:pt x="32793" y="8414"/>
                  <a:pt x="32762" y="8389"/>
                  <a:pt x="32721" y="8367"/>
                </a:cubicBezTo>
                <a:cubicBezTo>
                  <a:pt x="32688" y="8350"/>
                  <a:pt x="32701" y="8321"/>
                  <a:pt x="32684" y="8294"/>
                </a:cubicBezTo>
                <a:cubicBezTo>
                  <a:pt x="32649" y="8237"/>
                  <a:pt x="32572" y="8220"/>
                  <a:pt x="32521" y="8181"/>
                </a:cubicBezTo>
                <a:cubicBezTo>
                  <a:pt x="32521" y="8219"/>
                  <a:pt x="32483" y="8235"/>
                  <a:pt x="32450" y="8226"/>
                </a:cubicBezTo>
                <a:cubicBezTo>
                  <a:pt x="32504" y="8254"/>
                  <a:pt x="32562" y="8280"/>
                  <a:pt x="32607" y="8321"/>
                </a:cubicBezTo>
                <a:close/>
                <a:moveTo>
                  <a:pt x="31197" y="8190"/>
                </a:moveTo>
                <a:cubicBezTo>
                  <a:pt x="31209" y="8183"/>
                  <a:pt x="31220" y="8175"/>
                  <a:pt x="31230" y="8166"/>
                </a:cubicBezTo>
                <a:cubicBezTo>
                  <a:pt x="31220" y="8158"/>
                  <a:pt x="31209" y="8153"/>
                  <a:pt x="31197" y="8148"/>
                </a:cubicBezTo>
                <a:cubicBezTo>
                  <a:pt x="31200" y="8162"/>
                  <a:pt x="31200" y="8176"/>
                  <a:pt x="31197" y="8190"/>
                </a:cubicBezTo>
                <a:close/>
                <a:moveTo>
                  <a:pt x="31173" y="8187"/>
                </a:moveTo>
                <a:cubicBezTo>
                  <a:pt x="31157" y="8166"/>
                  <a:pt x="31139" y="8146"/>
                  <a:pt x="31120" y="8128"/>
                </a:cubicBezTo>
                <a:cubicBezTo>
                  <a:pt x="31124" y="8156"/>
                  <a:pt x="31145" y="8180"/>
                  <a:pt x="31173" y="8187"/>
                </a:cubicBezTo>
                <a:close/>
                <a:moveTo>
                  <a:pt x="30933" y="7982"/>
                </a:moveTo>
                <a:cubicBezTo>
                  <a:pt x="30933" y="8005"/>
                  <a:pt x="30939" y="8025"/>
                  <a:pt x="30951" y="8045"/>
                </a:cubicBezTo>
                <a:cubicBezTo>
                  <a:pt x="31018" y="7996"/>
                  <a:pt x="31061" y="8118"/>
                  <a:pt x="31120" y="8091"/>
                </a:cubicBezTo>
                <a:cubicBezTo>
                  <a:pt x="31179" y="8065"/>
                  <a:pt x="31114" y="7925"/>
                  <a:pt x="31066" y="7982"/>
                </a:cubicBezTo>
                <a:cubicBezTo>
                  <a:pt x="31085" y="7916"/>
                  <a:pt x="30976" y="7937"/>
                  <a:pt x="30945" y="7914"/>
                </a:cubicBezTo>
                <a:cubicBezTo>
                  <a:pt x="30934" y="7934"/>
                  <a:pt x="30955" y="7969"/>
                  <a:pt x="30933" y="7982"/>
                </a:cubicBezTo>
                <a:close/>
                <a:moveTo>
                  <a:pt x="30778" y="7982"/>
                </a:moveTo>
                <a:cubicBezTo>
                  <a:pt x="30776" y="7992"/>
                  <a:pt x="30774" y="8002"/>
                  <a:pt x="30772" y="8012"/>
                </a:cubicBezTo>
                <a:cubicBezTo>
                  <a:pt x="30803" y="8000"/>
                  <a:pt x="30836" y="8001"/>
                  <a:pt x="30867" y="8009"/>
                </a:cubicBezTo>
                <a:cubicBezTo>
                  <a:pt x="30850" y="7992"/>
                  <a:pt x="30846" y="7972"/>
                  <a:pt x="30856" y="7950"/>
                </a:cubicBezTo>
                <a:cubicBezTo>
                  <a:pt x="30822" y="7939"/>
                  <a:pt x="30801" y="7964"/>
                  <a:pt x="30778" y="7982"/>
                </a:cubicBezTo>
                <a:close/>
                <a:moveTo>
                  <a:pt x="4652" y="4725"/>
                </a:moveTo>
                <a:cubicBezTo>
                  <a:pt x="4655" y="4738"/>
                  <a:pt x="4661" y="4749"/>
                  <a:pt x="4670" y="4758"/>
                </a:cubicBezTo>
                <a:cubicBezTo>
                  <a:pt x="4668" y="4749"/>
                  <a:pt x="4662" y="4738"/>
                  <a:pt x="4652" y="4725"/>
                </a:cubicBezTo>
                <a:close/>
                <a:moveTo>
                  <a:pt x="4620" y="4823"/>
                </a:moveTo>
                <a:cubicBezTo>
                  <a:pt x="4661" y="4833"/>
                  <a:pt x="4702" y="4841"/>
                  <a:pt x="4742" y="4856"/>
                </a:cubicBezTo>
                <a:cubicBezTo>
                  <a:pt x="4729" y="4839"/>
                  <a:pt x="4721" y="4816"/>
                  <a:pt x="4703" y="4803"/>
                </a:cubicBezTo>
                <a:cubicBezTo>
                  <a:pt x="4681" y="4786"/>
                  <a:pt x="4644" y="4795"/>
                  <a:pt x="4682" y="4832"/>
                </a:cubicBezTo>
                <a:cubicBezTo>
                  <a:pt x="4662" y="4819"/>
                  <a:pt x="4642" y="4816"/>
                  <a:pt x="4620" y="4823"/>
                </a:cubicBezTo>
                <a:close/>
                <a:moveTo>
                  <a:pt x="3643" y="4702"/>
                </a:moveTo>
                <a:cubicBezTo>
                  <a:pt x="3633" y="4702"/>
                  <a:pt x="3623" y="4704"/>
                  <a:pt x="3613" y="4708"/>
                </a:cubicBezTo>
                <a:cubicBezTo>
                  <a:pt x="3623" y="4709"/>
                  <a:pt x="3633" y="4707"/>
                  <a:pt x="3643" y="470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8" name="꙱ Romania (RO) (H)">
            <a:extLst>
              <a:ext uri="{FF2B5EF4-FFF2-40B4-BE49-F238E27FC236}">
                <a16:creationId xmlns:a16="http://schemas.microsoft.com/office/drawing/2014/main" id="{B909986F-8050-4459-A7CB-A88055421433}"/>
              </a:ext>
            </a:extLst>
          </p:cNvPr>
          <p:cNvSpPr>
            <a:spLocks/>
          </p:cNvSpPr>
          <p:nvPr/>
        </p:nvSpPr>
        <p:spPr bwMode="auto">
          <a:xfrm>
            <a:off x="4884703" y="964584"/>
            <a:ext cx="221086" cy="135042"/>
          </a:xfrm>
          <a:custGeom>
            <a:avLst/>
            <a:gdLst>
              <a:gd name="T0" fmla="*/ 715 w 2679"/>
              <a:gd name="T1" fmla="*/ 88 h 1640"/>
              <a:gd name="T2" fmla="*/ 856 w 2679"/>
              <a:gd name="T3" fmla="*/ 102 h 1640"/>
              <a:gd name="T4" fmla="*/ 986 w 2679"/>
              <a:gd name="T5" fmla="*/ 121 h 1640"/>
              <a:gd name="T6" fmla="*/ 1152 w 2679"/>
              <a:gd name="T7" fmla="*/ 134 h 1640"/>
              <a:gd name="T8" fmla="*/ 1332 w 2679"/>
              <a:gd name="T9" fmla="*/ 147 h 1640"/>
              <a:gd name="T10" fmla="*/ 1557 w 2679"/>
              <a:gd name="T11" fmla="*/ 112 h 1640"/>
              <a:gd name="T12" fmla="*/ 1732 w 2679"/>
              <a:gd name="T13" fmla="*/ 19 h 1640"/>
              <a:gd name="T14" fmla="*/ 2046 w 2679"/>
              <a:gd name="T15" fmla="*/ 370 h 1640"/>
              <a:gd name="T16" fmla="*/ 2203 w 2679"/>
              <a:gd name="T17" fmla="*/ 623 h 1640"/>
              <a:gd name="T18" fmla="*/ 2182 w 2679"/>
              <a:gd name="T19" fmla="*/ 745 h 1640"/>
              <a:gd name="T20" fmla="*/ 2194 w 2679"/>
              <a:gd name="T21" fmla="*/ 882 h 1640"/>
              <a:gd name="T22" fmla="*/ 2232 w 2679"/>
              <a:gd name="T23" fmla="*/ 990 h 1640"/>
              <a:gd name="T24" fmla="*/ 2349 w 2679"/>
              <a:gd name="T25" fmla="*/ 1067 h 1640"/>
              <a:gd name="T26" fmla="*/ 2645 w 2679"/>
              <a:gd name="T27" fmla="*/ 1048 h 1640"/>
              <a:gd name="T28" fmla="*/ 2471 w 2679"/>
              <a:gd name="T29" fmla="*/ 1242 h 1640"/>
              <a:gd name="T30" fmla="*/ 2467 w 2679"/>
              <a:gd name="T31" fmla="*/ 1152 h 1640"/>
              <a:gd name="T32" fmla="*/ 2418 w 2679"/>
              <a:gd name="T33" fmla="*/ 1272 h 1640"/>
              <a:gd name="T34" fmla="*/ 2477 w 2679"/>
              <a:gd name="T35" fmla="*/ 1263 h 1640"/>
              <a:gd name="T36" fmla="*/ 2429 w 2679"/>
              <a:gd name="T37" fmla="*/ 1319 h 1640"/>
              <a:gd name="T38" fmla="*/ 2459 w 2679"/>
              <a:gd name="T39" fmla="*/ 1290 h 1640"/>
              <a:gd name="T40" fmla="*/ 2388 w 2679"/>
              <a:gd name="T41" fmla="*/ 1411 h 1640"/>
              <a:gd name="T42" fmla="*/ 2383 w 2679"/>
              <a:gd name="T43" fmla="*/ 1600 h 1640"/>
              <a:gd name="T44" fmla="*/ 2294 w 2679"/>
              <a:gd name="T45" fmla="*/ 1586 h 1640"/>
              <a:gd name="T46" fmla="*/ 2179 w 2679"/>
              <a:gd name="T47" fmla="*/ 1505 h 1640"/>
              <a:gd name="T48" fmla="*/ 2013 w 2679"/>
              <a:gd name="T49" fmla="*/ 1470 h 1640"/>
              <a:gd name="T50" fmla="*/ 1819 w 2679"/>
              <a:gd name="T51" fmla="*/ 1479 h 1640"/>
              <a:gd name="T52" fmla="*/ 1541 w 2679"/>
              <a:gd name="T53" fmla="*/ 1618 h 1640"/>
              <a:gd name="T54" fmla="*/ 1186 w 2679"/>
              <a:gd name="T55" fmla="*/ 1604 h 1640"/>
              <a:gd name="T56" fmla="*/ 970 w 2679"/>
              <a:gd name="T57" fmla="*/ 1566 h 1640"/>
              <a:gd name="T58" fmla="*/ 764 w 2679"/>
              <a:gd name="T59" fmla="*/ 1555 h 1640"/>
              <a:gd name="T60" fmla="*/ 787 w 2679"/>
              <a:gd name="T61" fmla="*/ 1469 h 1640"/>
              <a:gd name="T62" fmla="*/ 696 w 2679"/>
              <a:gd name="T63" fmla="*/ 1426 h 1640"/>
              <a:gd name="T64" fmla="*/ 715 w 2679"/>
              <a:gd name="T65" fmla="*/ 1309 h 1640"/>
              <a:gd name="T66" fmla="*/ 595 w 2679"/>
              <a:gd name="T67" fmla="*/ 1275 h 1640"/>
              <a:gd name="T68" fmla="*/ 534 w 2679"/>
              <a:gd name="T69" fmla="*/ 1329 h 1640"/>
              <a:gd name="T70" fmla="*/ 482 w 2679"/>
              <a:gd name="T71" fmla="*/ 1284 h 1640"/>
              <a:gd name="T72" fmla="*/ 317 w 2679"/>
              <a:gd name="T73" fmla="*/ 1214 h 1640"/>
              <a:gd name="T74" fmla="*/ 318 w 2679"/>
              <a:gd name="T75" fmla="*/ 1155 h 1640"/>
              <a:gd name="T76" fmla="*/ 263 w 2679"/>
              <a:gd name="T77" fmla="*/ 1064 h 1640"/>
              <a:gd name="T78" fmla="*/ 123 w 2679"/>
              <a:gd name="T79" fmla="*/ 979 h 1640"/>
              <a:gd name="T80" fmla="*/ 46 w 2679"/>
              <a:gd name="T81" fmla="*/ 796 h 1640"/>
              <a:gd name="T82" fmla="*/ 0 w 2679"/>
              <a:gd name="T83" fmla="*/ 750 h 1640"/>
              <a:gd name="T84" fmla="*/ 70 w 2679"/>
              <a:gd name="T85" fmla="*/ 749 h 1640"/>
              <a:gd name="T86" fmla="*/ 129 w 2679"/>
              <a:gd name="T87" fmla="*/ 708 h 1640"/>
              <a:gd name="T88" fmla="*/ 215 w 2679"/>
              <a:gd name="T89" fmla="*/ 696 h 1640"/>
              <a:gd name="T90" fmla="*/ 267 w 2679"/>
              <a:gd name="T91" fmla="*/ 604 h 1640"/>
              <a:gd name="T92" fmla="*/ 330 w 2679"/>
              <a:gd name="T93" fmla="*/ 523 h 1640"/>
              <a:gd name="T94" fmla="*/ 377 w 2679"/>
              <a:gd name="T95" fmla="*/ 425 h 1640"/>
              <a:gd name="T96" fmla="*/ 459 w 2679"/>
              <a:gd name="T97" fmla="*/ 258 h 1640"/>
              <a:gd name="T98" fmla="*/ 513 w 2679"/>
              <a:gd name="T99" fmla="*/ 209 h 1640"/>
              <a:gd name="T100" fmla="*/ 633 w 2679"/>
              <a:gd name="T101" fmla="*/ 169 h 1640"/>
              <a:gd name="T102" fmla="*/ 715 w 2679"/>
              <a:gd name="T103" fmla="*/ 88 h 1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79" h="1640">
                <a:moveTo>
                  <a:pt x="715" y="88"/>
                </a:moveTo>
                <a:cubicBezTo>
                  <a:pt x="760" y="59"/>
                  <a:pt x="810" y="96"/>
                  <a:pt x="856" y="102"/>
                </a:cubicBezTo>
                <a:cubicBezTo>
                  <a:pt x="900" y="108"/>
                  <a:pt x="943" y="117"/>
                  <a:pt x="986" y="121"/>
                </a:cubicBezTo>
                <a:cubicBezTo>
                  <a:pt x="1039" y="127"/>
                  <a:pt x="1105" y="104"/>
                  <a:pt x="1152" y="134"/>
                </a:cubicBezTo>
                <a:cubicBezTo>
                  <a:pt x="1261" y="223"/>
                  <a:pt x="1270" y="199"/>
                  <a:pt x="1332" y="147"/>
                </a:cubicBezTo>
                <a:cubicBezTo>
                  <a:pt x="1384" y="98"/>
                  <a:pt x="1492" y="123"/>
                  <a:pt x="1557" y="112"/>
                </a:cubicBezTo>
                <a:cubicBezTo>
                  <a:pt x="1623" y="101"/>
                  <a:pt x="1582" y="0"/>
                  <a:pt x="1732" y="19"/>
                </a:cubicBezTo>
                <a:cubicBezTo>
                  <a:pt x="1869" y="36"/>
                  <a:pt x="1854" y="187"/>
                  <a:pt x="2046" y="370"/>
                </a:cubicBezTo>
                <a:cubicBezTo>
                  <a:pt x="2131" y="451"/>
                  <a:pt x="2169" y="511"/>
                  <a:pt x="2203" y="623"/>
                </a:cubicBezTo>
                <a:cubicBezTo>
                  <a:pt x="2216" y="665"/>
                  <a:pt x="2191" y="706"/>
                  <a:pt x="2182" y="745"/>
                </a:cubicBezTo>
                <a:cubicBezTo>
                  <a:pt x="2171" y="789"/>
                  <a:pt x="2191" y="837"/>
                  <a:pt x="2194" y="882"/>
                </a:cubicBezTo>
                <a:cubicBezTo>
                  <a:pt x="2198" y="933"/>
                  <a:pt x="2208" y="962"/>
                  <a:pt x="2232" y="990"/>
                </a:cubicBezTo>
                <a:cubicBezTo>
                  <a:pt x="2270" y="1012"/>
                  <a:pt x="2317" y="1049"/>
                  <a:pt x="2349" y="1067"/>
                </a:cubicBezTo>
                <a:cubicBezTo>
                  <a:pt x="2424" y="1069"/>
                  <a:pt x="2593" y="917"/>
                  <a:pt x="2645" y="1048"/>
                </a:cubicBezTo>
                <a:cubicBezTo>
                  <a:pt x="2679" y="1190"/>
                  <a:pt x="2602" y="1243"/>
                  <a:pt x="2471" y="1242"/>
                </a:cubicBezTo>
                <a:cubicBezTo>
                  <a:pt x="2487" y="1229"/>
                  <a:pt x="2501" y="1151"/>
                  <a:pt x="2467" y="1152"/>
                </a:cubicBezTo>
                <a:cubicBezTo>
                  <a:pt x="2426" y="1154"/>
                  <a:pt x="2448" y="1248"/>
                  <a:pt x="2418" y="1272"/>
                </a:cubicBezTo>
                <a:cubicBezTo>
                  <a:pt x="2437" y="1267"/>
                  <a:pt x="2457" y="1264"/>
                  <a:pt x="2477" y="1263"/>
                </a:cubicBezTo>
                <a:cubicBezTo>
                  <a:pt x="2447" y="1276"/>
                  <a:pt x="2394" y="1280"/>
                  <a:pt x="2429" y="1319"/>
                </a:cubicBezTo>
                <a:cubicBezTo>
                  <a:pt x="2440" y="1310"/>
                  <a:pt x="2450" y="1300"/>
                  <a:pt x="2459" y="1290"/>
                </a:cubicBezTo>
                <a:cubicBezTo>
                  <a:pt x="2446" y="1337"/>
                  <a:pt x="2396" y="1362"/>
                  <a:pt x="2388" y="1411"/>
                </a:cubicBezTo>
                <a:cubicBezTo>
                  <a:pt x="2379" y="1464"/>
                  <a:pt x="2417" y="1551"/>
                  <a:pt x="2383" y="1600"/>
                </a:cubicBezTo>
                <a:cubicBezTo>
                  <a:pt x="2364" y="1579"/>
                  <a:pt x="2313" y="1595"/>
                  <a:pt x="2294" y="1586"/>
                </a:cubicBezTo>
                <a:cubicBezTo>
                  <a:pt x="2266" y="1578"/>
                  <a:pt x="2190" y="1503"/>
                  <a:pt x="2179" y="1505"/>
                </a:cubicBezTo>
                <a:cubicBezTo>
                  <a:pt x="2126" y="1515"/>
                  <a:pt x="2060" y="1495"/>
                  <a:pt x="2013" y="1470"/>
                </a:cubicBezTo>
                <a:cubicBezTo>
                  <a:pt x="1951" y="1438"/>
                  <a:pt x="1884" y="1463"/>
                  <a:pt x="1819" y="1479"/>
                </a:cubicBezTo>
                <a:cubicBezTo>
                  <a:pt x="1628" y="1518"/>
                  <a:pt x="1644" y="1583"/>
                  <a:pt x="1541" y="1618"/>
                </a:cubicBezTo>
                <a:cubicBezTo>
                  <a:pt x="1478" y="1640"/>
                  <a:pt x="1289" y="1568"/>
                  <a:pt x="1186" y="1604"/>
                </a:cubicBezTo>
                <a:cubicBezTo>
                  <a:pt x="1116" y="1629"/>
                  <a:pt x="1044" y="1582"/>
                  <a:pt x="970" y="1566"/>
                </a:cubicBezTo>
                <a:cubicBezTo>
                  <a:pt x="925" y="1557"/>
                  <a:pt x="789" y="1598"/>
                  <a:pt x="764" y="1555"/>
                </a:cubicBezTo>
                <a:cubicBezTo>
                  <a:pt x="747" y="1526"/>
                  <a:pt x="800" y="1498"/>
                  <a:pt x="787" y="1469"/>
                </a:cubicBezTo>
                <a:cubicBezTo>
                  <a:pt x="780" y="1455"/>
                  <a:pt x="756" y="1441"/>
                  <a:pt x="696" y="1426"/>
                </a:cubicBezTo>
                <a:cubicBezTo>
                  <a:pt x="623" y="1356"/>
                  <a:pt x="612" y="1321"/>
                  <a:pt x="715" y="1309"/>
                </a:cubicBezTo>
                <a:cubicBezTo>
                  <a:pt x="693" y="1282"/>
                  <a:pt x="631" y="1242"/>
                  <a:pt x="595" y="1275"/>
                </a:cubicBezTo>
                <a:cubicBezTo>
                  <a:pt x="566" y="1305"/>
                  <a:pt x="559" y="1344"/>
                  <a:pt x="534" y="1329"/>
                </a:cubicBezTo>
                <a:cubicBezTo>
                  <a:pt x="518" y="1318"/>
                  <a:pt x="496" y="1290"/>
                  <a:pt x="482" y="1284"/>
                </a:cubicBezTo>
                <a:lnTo>
                  <a:pt x="317" y="1214"/>
                </a:lnTo>
                <a:cubicBezTo>
                  <a:pt x="317" y="1214"/>
                  <a:pt x="393" y="1168"/>
                  <a:pt x="318" y="1155"/>
                </a:cubicBezTo>
                <a:cubicBezTo>
                  <a:pt x="382" y="1094"/>
                  <a:pt x="308" y="1084"/>
                  <a:pt x="263" y="1064"/>
                </a:cubicBezTo>
                <a:cubicBezTo>
                  <a:pt x="216" y="1043"/>
                  <a:pt x="161" y="1005"/>
                  <a:pt x="123" y="979"/>
                </a:cubicBezTo>
                <a:cubicBezTo>
                  <a:pt x="176" y="871"/>
                  <a:pt x="60" y="869"/>
                  <a:pt x="46" y="796"/>
                </a:cubicBezTo>
                <a:cubicBezTo>
                  <a:pt x="42" y="774"/>
                  <a:pt x="24" y="760"/>
                  <a:pt x="0" y="750"/>
                </a:cubicBezTo>
                <a:cubicBezTo>
                  <a:pt x="23" y="740"/>
                  <a:pt x="44" y="743"/>
                  <a:pt x="70" y="749"/>
                </a:cubicBezTo>
                <a:cubicBezTo>
                  <a:pt x="101" y="758"/>
                  <a:pt x="103" y="717"/>
                  <a:pt x="129" y="708"/>
                </a:cubicBezTo>
                <a:cubicBezTo>
                  <a:pt x="157" y="698"/>
                  <a:pt x="187" y="705"/>
                  <a:pt x="215" y="696"/>
                </a:cubicBezTo>
                <a:cubicBezTo>
                  <a:pt x="256" y="683"/>
                  <a:pt x="248" y="634"/>
                  <a:pt x="267" y="604"/>
                </a:cubicBezTo>
                <a:cubicBezTo>
                  <a:pt x="285" y="575"/>
                  <a:pt x="310" y="550"/>
                  <a:pt x="330" y="523"/>
                </a:cubicBezTo>
                <a:cubicBezTo>
                  <a:pt x="357" y="488"/>
                  <a:pt x="353" y="456"/>
                  <a:pt x="377" y="425"/>
                </a:cubicBezTo>
                <a:cubicBezTo>
                  <a:pt x="477" y="289"/>
                  <a:pt x="418" y="280"/>
                  <a:pt x="459" y="258"/>
                </a:cubicBezTo>
                <a:cubicBezTo>
                  <a:pt x="486" y="244"/>
                  <a:pt x="494" y="234"/>
                  <a:pt x="513" y="209"/>
                </a:cubicBezTo>
                <a:cubicBezTo>
                  <a:pt x="543" y="172"/>
                  <a:pt x="597" y="199"/>
                  <a:pt x="633" y="169"/>
                </a:cubicBezTo>
                <a:cubicBezTo>
                  <a:pt x="662" y="144"/>
                  <a:pt x="683" y="110"/>
                  <a:pt x="715" y="8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49" name="꙱ Qatar (State of Qatar) (QA) (H)">
            <a:extLst>
              <a:ext uri="{FF2B5EF4-FFF2-40B4-BE49-F238E27FC236}">
                <a16:creationId xmlns:a16="http://schemas.microsoft.com/office/drawing/2014/main" id="{FCAC5D1E-21E0-48E4-BBEA-F051ED787F20}"/>
              </a:ext>
            </a:extLst>
          </p:cNvPr>
          <p:cNvSpPr>
            <a:spLocks/>
          </p:cNvSpPr>
          <p:nvPr/>
        </p:nvSpPr>
        <p:spPr bwMode="auto">
          <a:xfrm>
            <a:off x="5674635" y="1607524"/>
            <a:ext cx="26291" cy="51388"/>
          </a:xfrm>
          <a:custGeom>
            <a:avLst/>
            <a:gdLst>
              <a:gd name="T0" fmla="*/ 25 w 329"/>
              <a:gd name="T1" fmla="*/ 371 h 617"/>
              <a:gd name="T2" fmla="*/ 46 w 329"/>
              <a:gd name="T3" fmla="*/ 302 h 617"/>
              <a:gd name="T4" fmla="*/ 61 w 329"/>
              <a:gd name="T5" fmla="*/ 273 h 617"/>
              <a:gd name="T6" fmla="*/ 193 w 329"/>
              <a:gd name="T7" fmla="*/ 109 h 617"/>
              <a:gd name="T8" fmla="*/ 269 w 329"/>
              <a:gd name="T9" fmla="*/ 198 h 617"/>
              <a:gd name="T10" fmla="*/ 248 w 329"/>
              <a:gd name="T11" fmla="*/ 275 h 617"/>
              <a:gd name="T12" fmla="*/ 258 w 329"/>
              <a:gd name="T13" fmla="*/ 353 h 617"/>
              <a:gd name="T14" fmla="*/ 282 w 329"/>
              <a:gd name="T15" fmla="*/ 492 h 617"/>
              <a:gd name="T16" fmla="*/ 203 w 329"/>
              <a:gd name="T17" fmla="*/ 617 h 617"/>
              <a:gd name="T18" fmla="*/ 119 w 329"/>
              <a:gd name="T19" fmla="*/ 613 h 617"/>
              <a:gd name="T20" fmla="*/ 25 w 329"/>
              <a:gd name="T21" fmla="*/ 371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29" h="617">
                <a:moveTo>
                  <a:pt x="25" y="371"/>
                </a:moveTo>
                <a:cubicBezTo>
                  <a:pt x="23" y="355"/>
                  <a:pt x="0" y="256"/>
                  <a:pt x="46" y="302"/>
                </a:cubicBezTo>
                <a:cubicBezTo>
                  <a:pt x="43" y="286"/>
                  <a:pt x="33" y="197"/>
                  <a:pt x="61" y="273"/>
                </a:cubicBezTo>
                <a:cubicBezTo>
                  <a:pt x="63" y="198"/>
                  <a:pt x="90" y="0"/>
                  <a:pt x="193" y="109"/>
                </a:cubicBezTo>
                <a:cubicBezTo>
                  <a:pt x="219" y="136"/>
                  <a:pt x="269" y="156"/>
                  <a:pt x="269" y="198"/>
                </a:cubicBezTo>
                <a:cubicBezTo>
                  <a:pt x="269" y="228"/>
                  <a:pt x="254" y="247"/>
                  <a:pt x="248" y="275"/>
                </a:cubicBezTo>
                <a:cubicBezTo>
                  <a:pt x="242" y="298"/>
                  <a:pt x="256" y="329"/>
                  <a:pt x="258" y="353"/>
                </a:cubicBezTo>
                <a:cubicBezTo>
                  <a:pt x="261" y="383"/>
                  <a:pt x="329" y="383"/>
                  <a:pt x="282" y="492"/>
                </a:cubicBezTo>
                <a:cubicBezTo>
                  <a:pt x="258" y="545"/>
                  <a:pt x="231" y="614"/>
                  <a:pt x="203" y="617"/>
                </a:cubicBezTo>
                <a:cubicBezTo>
                  <a:pt x="165" y="610"/>
                  <a:pt x="138" y="617"/>
                  <a:pt x="119" y="613"/>
                </a:cubicBezTo>
                <a:cubicBezTo>
                  <a:pt x="63" y="596"/>
                  <a:pt x="74" y="590"/>
                  <a:pt x="25" y="37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0" name="꙱ Puerto Rico (Commonwealth of Puerto Rico) (PR) (H)">
            <a:extLst>
              <a:ext uri="{FF2B5EF4-FFF2-40B4-BE49-F238E27FC236}">
                <a16:creationId xmlns:a16="http://schemas.microsoft.com/office/drawing/2014/main" id="{0CE5B07C-A63F-4273-9CE0-C58A137B4B30}"/>
              </a:ext>
            </a:extLst>
          </p:cNvPr>
          <p:cNvSpPr>
            <a:spLocks/>
          </p:cNvSpPr>
          <p:nvPr/>
        </p:nvSpPr>
        <p:spPr bwMode="auto">
          <a:xfrm>
            <a:off x="2666679" y="1833389"/>
            <a:ext cx="41827" cy="22706"/>
          </a:xfrm>
          <a:custGeom>
            <a:avLst/>
            <a:gdLst>
              <a:gd name="T0" fmla="*/ 398 w 509"/>
              <a:gd name="T1" fmla="*/ 243 h 271"/>
              <a:gd name="T2" fmla="*/ 74 w 509"/>
              <a:gd name="T3" fmla="*/ 243 h 271"/>
              <a:gd name="T4" fmla="*/ 20 w 509"/>
              <a:gd name="T5" fmla="*/ 202 h 271"/>
              <a:gd name="T6" fmla="*/ 7 w 509"/>
              <a:gd name="T7" fmla="*/ 95 h 271"/>
              <a:gd name="T8" fmla="*/ 375 w 509"/>
              <a:gd name="T9" fmla="*/ 74 h 271"/>
              <a:gd name="T10" fmla="*/ 509 w 509"/>
              <a:gd name="T11" fmla="*/ 127 h 271"/>
              <a:gd name="T12" fmla="*/ 398 w 509"/>
              <a:gd name="T13" fmla="*/ 243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9" h="271">
                <a:moveTo>
                  <a:pt x="398" y="243"/>
                </a:moveTo>
                <a:cubicBezTo>
                  <a:pt x="298" y="236"/>
                  <a:pt x="170" y="271"/>
                  <a:pt x="74" y="243"/>
                </a:cubicBezTo>
                <a:cubicBezTo>
                  <a:pt x="52" y="236"/>
                  <a:pt x="5" y="253"/>
                  <a:pt x="20" y="202"/>
                </a:cubicBezTo>
                <a:cubicBezTo>
                  <a:pt x="60" y="106"/>
                  <a:pt x="0" y="146"/>
                  <a:pt x="7" y="95"/>
                </a:cubicBezTo>
                <a:cubicBezTo>
                  <a:pt x="19" y="0"/>
                  <a:pt x="326" y="56"/>
                  <a:pt x="375" y="74"/>
                </a:cubicBezTo>
                <a:cubicBezTo>
                  <a:pt x="415" y="88"/>
                  <a:pt x="509" y="58"/>
                  <a:pt x="509" y="127"/>
                </a:cubicBezTo>
                <a:cubicBezTo>
                  <a:pt x="508" y="168"/>
                  <a:pt x="433" y="231"/>
                  <a:pt x="398" y="24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1" name="꙱ Portugal (Portuguese Republic) (PT) (H)">
            <a:extLst>
              <a:ext uri="{FF2B5EF4-FFF2-40B4-BE49-F238E27FC236}">
                <a16:creationId xmlns:a16="http://schemas.microsoft.com/office/drawing/2014/main" id="{4DDEA3AB-DF9E-4CAE-8E42-03E18B1DE310}"/>
              </a:ext>
            </a:extLst>
          </p:cNvPr>
          <p:cNvSpPr>
            <a:spLocks/>
          </p:cNvSpPr>
          <p:nvPr/>
        </p:nvSpPr>
        <p:spPr bwMode="auto">
          <a:xfrm>
            <a:off x="4172450" y="1142647"/>
            <a:ext cx="90824" cy="150577"/>
          </a:xfrm>
          <a:custGeom>
            <a:avLst/>
            <a:gdLst>
              <a:gd name="T0" fmla="*/ 96 w 1093"/>
              <a:gd name="T1" fmla="*/ 1013 h 1829"/>
              <a:gd name="T2" fmla="*/ 87 w 1093"/>
              <a:gd name="T3" fmla="*/ 983 h 1829"/>
              <a:gd name="T4" fmla="*/ 243 w 1093"/>
              <a:gd name="T5" fmla="*/ 750 h 1829"/>
              <a:gd name="T6" fmla="*/ 299 w 1093"/>
              <a:gd name="T7" fmla="*/ 555 h 1829"/>
              <a:gd name="T8" fmla="*/ 331 w 1093"/>
              <a:gd name="T9" fmla="*/ 523 h 1829"/>
              <a:gd name="T10" fmla="*/ 316 w 1093"/>
              <a:gd name="T11" fmla="*/ 517 h 1829"/>
              <a:gd name="T12" fmla="*/ 329 w 1093"/>
              <a:gd name="T13" fmla="*/ 319 h 1829"/>
              <a:gd name="T14" fmla="*/ 337 w 1093"/>
              <a:gd name="T15" fmla="*/ 161 h 1829"/>
              <a:gd name="T16" fmla="*/ 368 w 1093"/>
              <a:gd name="T17" fmla="*/ 65 h 1829"/>
              <a:gd name="T18" fmla="*/ 506 w 1093"/>
              <a:gd name="T19" fmla="*/ 0 h 1829"/>
              <a:gd name="T20" fmla="*/ 539 w 1093"/>
              <a:gd name="T21" fmla="*/ 36 h 1829"/>
              <a:gd name="T22" fmla="*/ 519 w 1093"/>
              <a:gd name="T23" fmla="*/ 122 h 1829"/>
              <a:gd name="T24" fmla="*/ 650 w 1093"/>
              <a:gd name="T25" fmla="*/ 94 h 1829"/>
              <a:gd name="T26" fmla="*/ 785 w 1093"/>
              <a:gd name="T27" fmla="*/ 96 h 1829"/>
              <a:gd name="T28" fmla="*/ 940 w 1093"/>
              <a:gd name="T29" fmla="*/ 76 h 1829"/>
              <a:gd name="T30" fmla="*/ 969 w 1093"/>
              <a:gd name="T31" fmla="*/ 145 h 1829"/>
              <a:gd name="T32" fmla="*/ 1058 w 1093"/>
              <a:gd name="T33" fmla="*/ 192 h 1829"/>
              <a:gd name="T34" fmla="*/ 849 w 1093"/>
              <a:gd name="T35" fmla="*/ 401 h 1829"/>
              <a:gd name="T36" fmla="*/ 865 w 1093"/>
              <a:gd name="T37" fmla="*/ 554 h 1829"/>
              <a:gd name="T38" fmla="*/ 862 w 1093"/>
              <a:gd name="T39" fmla="*/ 648 h 1829"/>
              <a:gd name="T40" fmla="*/ 799 w 1093"/>
              <a:gd name="T41" fmla="*/ 699 h 1829"/>
              <a:gd name="T42" fmla="*/ 801 w 1093"/>
              <a:gd name="T43" fmla="*/ 824 h 1829"/>
              <a:gd name="T44" fmla="*/ 770 w 1093"/>
              <a:gd name="T45" fmla="*/ 877 h 1829"/>
              <a:gd name="T46" fmla="*/ 631 w 1093"/>
              <a:gd name="T47" fmla="*/ 879 h 1829"/>
              <a:gd name="T48" fmla="*/ 683 w 1093"/>
              <a:gd name="T49" fmla="*/ 935 h 1829"/>
              <a:gd name="T50" fmla="*/ 701 w 1093"/>
              <a:gd name="T51" fmla="*/ 1009 h 1829"/>
              <a:gd name="T52" fmla="*/ 771 w 1093"/>
              <a:gd name="T53" fmla="*/ 1120 h 1829"/>
              <a:gd name="T54" fmla="*/ 670 w 1093"/>
              <a:gd name="T55" fmla="*/ 1269 h 1829"/>
              <a:gd name="T56" fmla="*/ 770 w 1093"/>
              <a:gd name="T57" fmla="*/ 1399 h 1829"/>
              <a:gd name="T58" fmla="*/ 661 w 1093"/>
              <a:gd name="T59" fmla="*/ 1519 h 1829"/>
              <a:gd name="T60" fmla="*/ 596 w 1093"/>
              <a:gd name="T61" fmla="*/ 1610 h 1829"/>
              <a:gd name="T62" fmla="*/ 598 w 1093"/>
              <a:gd name="T63" fmla="*/ 1750 h 1829"/>
              <a:gd name="T64" fmla="*/ 393 w 1093"/>
              <a:gd name="T65" fmla="*/ 1804 h 1829"/>
              <a:gd name="T66" fmla="*/ 153 w 1093"/>
              <a:gd name="T67" fmla="*/ 1826 h 1829"/>
              <a:gd name="T68" fmla="*/ 178 w 1093"/>
              <a:gd name="T69" fmla="*/ 1729 h 1829"/>
              <a:gd name="T70" fmla="*/ 214 w 1093"/>
              <a:gd name="T71" fmla="*/ 1595 h 1829"/>
              <a:gd name="T72" fmla="*/ 209 w 1093"/>
              <a:gd name="T73" fmla="*/ 1477 h 1829"/>
              <a:gd name="T74" fmla="*/ 212 w 1093"/>
              <a:gd name="T75" fmla="*/ 1304 h 1829"/>
              <a:gd name="T76" fmla="*/ 254 w 1093"/>
              <a:gd name="T77" fmla="*/ 1271 h 1829"/>
              <a:gd name="T78" fmla="*/ 108 w 1093"/>
              <a:gd name="T79" fmla="*/ 1325 h 1829"/>
              <a:gd name="T80" fmla="*/ 123 w 1093"/>
              <a:gd name="T81" fmla="*/ 1233 h 1829"/>
              <a:gd name="T82" fmla="*/ 159 w 1093"/>
              <a:gd name="T83" fmla="*/ 1247 h 1829"/>
              <a:gd name="T84" fmla="*/ 195 w 1093"/>
              <a:gd name="T85" fmla="*/ 1210 h 1829"/>
              <a:gd name="T86" fmla="*/ 191 w 1093"/>
              <a:gd name="T87" fmla="*/ 1135 h 1829"/>
              <a:gd name="T88" fmla="*/ 56 w 1093"/>
              <a:gd name="T89" fmla="*/ 1230 h 1829"/>
              <a:gd name="T90" fmla="*/ 96 w 1093"/>
              <a:gd name="T91" fmla="*/ 1013 h 1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93" h="1829">
                <a:moveTo>
                  <a:pt x="96" y="1013"/>
                </a:moveTo>
                <a:cubicBezTo>
                  <a:pt x="93" y="1003"/>
                  <a:pt x="90" y="993"/>
                  <a:pt x="87" y="983"/>
                </a:cubicBezTo>
                <a:cubicBezTo>
                  <a:pt x="183" y="976"/>
                  <a:pt x="216" y="821"/>
                  <a:pt x="243" y="750"/>
                </a:cubicBezTo>
                <a:cubicBezTo>
                  <a:pt x="268" y="688"/>
                  <a:pt x="281" y="620"/>
                  <a:pt x="299" y="555"/>
                </a:cubicBezTo>
                <a:cubicBezTo>
                  <a:pt x="304" y="538"/>
                  <a:pt x="320" y="535"/>
                  <a:pt x="331" y="523"/>
                </a:cubicBezTo>
                <a:cubicBezTo>
                  <a:pt x="340" y="513"/>
                  <a:pt x="340" y="447"/>
                  <a:pt x="316" y="517"/>
                </a:cubicBezTo>
                <a:cubicBezTo>
                  <a:pt x="327" y="441"/>
                  <a:pt x="346" y="396"/>
                  <a:pt x="329" y="319"/>
                </a:cubicBezTo>
                <a:cubicBezTo>
                  <a:pt x="324" y="294"/>
                  <a:pt x="286" y="162"/>
                  <a:pt x="337" y="161"/>
                </a:cubicBezTo>
                <a:cubicBezTo>
                  <a:pt x="262" y="183"/>
                  <a:pt x="319" y="95"/>
                  <a:pt x="368" y="65"/>
                </a:cubicBezTo>
                <a:cubicBezTo>
                  <a:pt x="399" y="36"/>
                  <a:pt x="470" y="35"/>
                  <a:pt x="506" y="0"/>
                </a:cubicBezTo>
                <a:cubicBezTo>
                  <a:pt x="502" y="25"/>
                  <a:pt x="513" y="39"/>
                  <a:pt x="539" y="36"/>
                </a:cubicBezTo>
                <a:cubicBezTo>
                  <a:pt x="522" y="49"/>
                  <a:pt x="467" y="119"/>
                  <a:pt x="519" y="122"/>
                </a:cubicBezTo>
                <a:cubicBezTo>
                  <a:pt x="563" y="124"/>
                  <a:pt x="604" y="86"/>
                  <a:pt x="650" y="94"/>
                </a:cubicBezTo>
                <a:cubicBezTo>
                  <a:pt x="707" y="103"/>
                  <a:pt x="728" y="126"/>
                  <a:pt x="785" y="96"/>
                </a:cubicBezTo>
                <a:cubicBezTo>
                  <a:pt x="803" y="35"/>
                  <a:pt x="889" y="81"/>
                  <a:pt x="940" y="76"/>
                </a:cubicBezTo>
                <a:cubicBezTo>
                  <a:pt x="999" y="70"/>
                  <a:pt x="965" y="113"/>
                  <a:pt x="969" y="145"/>
                </a:cubicBezTo>
                <a:cubicBezTo>
                  <a:pt x="971" y="166"/>
                  <a:pt x="1043" y="177"/>
                  <a:pt x="1058" y="192"/>
                </a:cubicBezTo>
                <a:cubicBezTo>
                  <a:pt x="1093" y="224"/>
                  <a:pt x="878" y="395"/>
                  <a:pt x="849" y="401"/>
                </a:cubicBezTo>
                <a:cubicBezTo>
                  <a:pt x="873" y="395"/>
                  <a:pt x="865" y="542"/>
                  <a:pt x="865" y="554"/>
                </a:cubicBezTo>
                <a:cubicBezTo>
                  <a:pt x="864" y="590"/>
                  <a:pt x="870" y="637"/>
                  <a:pt x="862" y="648"/>
                </a:cubicBezTo>
                <a:cubicBezTo>
                  <a:pt x="845" y="677"/>
                  <a:pt x="809" y="668"/>
                  <a:pt x="799" y="699"/>
                </a:cubicBezTo>
                <a:cubicBezTo>
                  <a:pt x="796" y="719"/>
                  <a:pt x="867" y="803"/>
                  <a:pt x="801" y="824"/>
                </a:cubicBezTo>
                <a:cubicBezTo>
                  <a:pt x="776" y="833"/>
                  <a:pt x="791" y="865"/>
                  <a:pt x="770" y="877"/>
                </a:cubicBezTo>
                <a:cubicBezTo>
                  <a:pt x="740" y="895"/>
                  <a:pt x="663" y="888"/>
                  <a:pt x="631" y="879"/>
                </a:cubicBezTo>
                <a:cubicBezTo>
                  <a:pt x="642" y="903"/>
                  <a:pt x="664" y="917"/>
                  <a:pt x="683" y="935"/>
                </a:cubicBezTo>
                <a:cubicBezTo>
                  <a:pt x="707" y="957"/>
                  <a:pt x="685" y="981"/>
                  <a:pt x="701" y="1009"/>
                </a:cubicBezTo>
                <a:cubicBezTo>
                  <a:pt x="718" y="1038"/>
                  <a:pt x="782" y="1085"/>
                  <a:pt x="771" y="1120"/>
                </a:cubicBezTo>
                <a:cubicBezTo>
                  <a:pt x="752" y="1179"/>
                  <a:pt x="687" y="1209"/>
                  <a:pt x="670" y="1269"/>
                </a:cubicBezTo>
                <a:cubicBezTo>
                  <a:pt x="655" y="1321"/>
                  <a:pt x="706" y="1419"/>
                  <a:pt x="770" y="1399"/>
                </a:cubicBezTo>
                <a:cubicBezTo>
                  <a:pt x="742" y="1467"/>
                  <a:pt x="696" y="1450"/>
                  <a:pt x="661" y="1519"/>
                </a:cubicBezTo>
                <a:cubicBezTo>
                  <a:pt x="644" y="1553"/>
                  <a:pt x="612" y="1575"/>
                  <a:pt x="596" y="1610"/>
                </a:cubicBezTo>
                <a:cubicBezTo>
                  <a:pt x="575" y="1657"/>
                  <a:pt x="622" y="1703"/>
                  <a:pt x="598" y="1750"/>
                </a:cubicBezTo>
                <a:cubicBezTo>
                  <a:pt x="561" y="1821"/>
                  <a:pt x="455" y="1829"/>
                  <a:pt x="393" y="1804"/>
                </a:cubicBezTo>
                <a:cubicBezTo>
                  <a:pt x="319" y="1774"/>
                  <a:pt x="219" y="1770"/>
                  <a:pt x="153" y="1826"/>
                </a:cubicBezTo>
                <a:cubicBezTo>
                  <a:pt x="143" y="1796"/>
                  <a:pt x="166" y="1755"/>
                  <a:pt x="178" y="1729"/>
                </a:cubicBezTo>
                <a:cubicBezTo>
                  <a:pt x="198" y="1686"/>
                  <a:pt x="195" y="1632"/>
                  <a:pt x="214" y="1595"/>
                </a:cubicBezTo>
                <a:cubicBezTo>
                  <a:pt x="237" y="1551"/>
                  <a:pt x="207" y="1520"/>
                  <a:pt x="209" y="1477"/>
                </a:cubicBezTo>
                <a:cubicBezTo>
                  <a:pt x="213" y="1412"/>
                  <a:pt x="237" y="1376"/>
                  <a:pt x="212" y="1304"/>
                </a:cubicBezTo>
                <a:cubicBezTo>
                  <a:pt x="243" y="1364"/>
                  <a:pt x="259" y="1297"/>
                  <a:pt x="254" y="1271"/>
                </a:cubicBezTo>
                <a:cubicBezTo>
                  <a:pt x="241" y="1303"/>
                  <a:pt x="142" y="1313"/>
                  <a:pt x="108" y="1325"/>
                </a:cubicBezTo>
                <a:cubicBezTo>
                  <a:pt x="125" y="1296"/>
                  <a:pt x="115" y="1263"/>
                  <a:pt x="123" y="1233"/>
                </a:cubicBezTo>
                <a:cubicBezTo>
                  <a:pt x="135" y="1237"/>
                  <a:pt x="147" y="1242"/>
                  <a:pt x="159" y="1247"/>
                </a:cubicBezTo>
                <a:cubicBezTo>
                  <a:pt x="161" y="1225"/>
                  <a:pt x="179" y="1220"/>
                  <a:pt x="195" y="1210"/>
                </a:cubicBezTo>
                <a:cubicBezTo>
                  <a:pt x="218" y="1195"/>
                  <a:pt x="192" y="1155"/>
                  <a:pt x="191" y="1135"/>
                </a:cubicBezTo>
                <a:cubicBezTo>
                  <a:pt x="170" y="1162"/>
                  <a:pt x="99" y="1263"/>
                  <a:pt x="56" y="1230"/>
                </a:cubicBezTo>
                <a:cubicBezTo>
                  <a:pt x="0" y="1188"/>
                  <a:pt x="96" y="1066"/>
                  <a:pt x="96" y="101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2" name="꙱ Poland (Republic of Poland) (PL) (H)">
            <a:extLst>
              <a:ext uri="{FF2B5EF4-FFF2-40B4-BE49-F238E27FC236}">
                <a16:creationId xmlns:a16="http://schemas.microsoft.com/office/drawing/2014/main" id="{1B3A41B1-9FCB-47C2-B905-E23FDDB46476}"/>
              </a:ext>
            </a:extLst>
          </p:cNvPr>
          <p:cNvSpPr>
            <a:spLocks/>
          </p:cNvSpPr>
          <p:nvPr/>
        </p:nvSpPr>
        <p:spPr bwMode="auto">
          <a:xfrm>
            <a:off x="4737711" y="778155"/>
            <a:ext cx="227061" cy="166113"/>
          </a:xfrm>
          <a:custGeom>
            <a:avLst/>
            <a:gdLst>
              <a:gd name="T0" fmla="*/ 553 w 2750"/>
              <a:gd name="T1" fmla="*/ 188 h 2017"/>
              <a:gd name="T2" fmla="*/ 835 w 2750"/>
              <a:gd name="T3" fmla="*/ 54 h 2017"/>
              <a:gd name="T4" fmla="*/ 1198 w 2750"/>
              <a:gd name="T5" fmla="*/ 81 h 2017"/>
              <a:gd name="T6" fmla="*/ 1109 w 2750"/>
              <a:gd name="T7" fmla="*/ 57 h 2017"/>
              <a:gd name="T8" fmla="*/ 1442 w 2750"/>
              <a:gd name="T9" fmla="*/ 152 h 2017"/>
              <a:gd name="T10" fmla="*/ 1349 w 2750"/>
              <a:gd name="T11" fmla="*/ 194 h 2017"/>
              <a:gd name="T12" fmla="*/ 1410 w 2750"/>
              <a:gd name="T13" fmla="*/ 197 h 2017"/>
              <a:gd name="T14" fmla="*/ 1736 w 2750"/>
              <a:gd name="T15" fmla="*/ 185 h 2017"/>
              <a:gd name="T16" fmla="*/ 2302 w 2750"/>
              <a:gd name="T17" fmla="*/ 199 h 2017"/>
              <a:gd name="T18" fmla="*/ 2385 w 2750"/>
              <a:gd name="T19" fmla="*/ 201 h 2017"/>
              <a:gd name="T20" fmla="*/ 2477 w 2750"/>
              <a:gd name="T21" fmla="*/ 320 h 2017"/>
              <a:gd name="T22" fmla="*/ 2622 w 2750"/>
              <a:gd name="T23" fmla="*/ 670 h 2017"/>
              <a:gd name="T24" fmla="*/ 2520 w 2750"/>
              <a:gd name="T25" fmla="*/ 796 h 2017"/>
              <a:gd name="T26" fmla="*/ 2445 w 2750"/>
              <a:gd name="T27" fmla="*/ 890 h 2017"/>
              <a:gd name="T28" fmla="*/ 2571 w 2750"/>
              <a:gd name="T29" fmla="*/ 1003 h 2017"/>
              <a:gd name="T30" fmla="*/ 2566 w 2750"/>
              <a:gd name="T31" fmla="*/ 1157 h 2017"/>
              <a:gd name="T32" fmla="*/ 2736 w 2750"/>
              <a:gd name="T33" fmla="*/ 1378 h 2017"/>
              <a:gd name="T34" fmla="*/ 2686 w 2750"/>
              <a:gd name="T35" fmla="*/ 1402 h 2017"/>
              <a:gd name="T36" fmla="*/ 2677 w 2750"/>
              <a:gd name="T37" fmla="*/ 1525 h 2017"/>
              <a:gd name="T38" fmla="*/ 2489 w 2750"/>
              <a:gd name="T39" fmla="*/ 1679 h 2017"/>
              <a:gd name="T40" fmla="*/ 2383 w 2750"/>
              <a:gd name="T41" fmla="*/ 1869 h 2017"/>
              <a:gd name="T42" fmla="*/ 2403 w 2750"/>
              <a:gd name="T43" fmla="*/ 1966 h 2017"/>
              <a:gd name="T44" fmla="*/ 2436 w 2750"/>
              <a:gd name="T45" fmla="*/ 2017 h 2017"/>
              <a:gd name="T46" fmla="*/ 2212 w 2750"/>
              <a:gd name="T47" fmla="*/ 1938 h 2017"/>
              <a:gd name="T48" fmla="*/ 2017 w 2750"/>
              <a:gd name="T49" fmla="*/ 1870 h 2017"/>
              <a:gd name="T50" fmla="*/ 1804 w 2750"/>
              <a:gd name="T51" fmla="*/ 1876 h 2017"/>
              <a:gd name="T52" fmla="*/ 1708 w 2750"/>
              <a:gd name="T53" fmla="*/ 1896 h 2017"/>
              <a:gd name="T54" fmla="*/ 1595 w 2750"/>
              <a:gd name="T55" fmla="*/ 1925 h 2017"/>
              <a:gd name="T56" fmla="*/ 1491 w 2750"/>
              <a:gd name="T57" fmla="*/ 1820 h 2017"/>
              <a:gd name="T58" fmla="*/ 1355 w 2750"/>
              <a:gd name="T59" fmla="*/ 1883 h 2017"/>
              <a:gd name="T60" fmla="*/ 1349 w 2750"/>
              <a:gd name="T61" fmla="*/ 1852 h 2017"/>
              <a:gd name="T62" fmla="*/ 1248 w 2750"/>
              <a:gd name="T63" fmla="*/ 1742 h 2017"/>
              <a:gd name="T64" fmla="*/ 1158 w 2750"/>
              <a:gd name="T65" fmla="*/ 1684 h 2017"/>
              <a:gd name="T66" fmla="*/ 1005 w 2750"/>
              <a:gd name="T67" fmla="*/ 1574 h 2017"/>
              <a:gd name="T68" fmla="*/ 774 w 2750"/>
              <a:gd name="T69" fmla="*/ 1521 h 2017"/>
              <a:gd name="T70" fmla="*/ 806 w 2750"/>
              <a:gd name="T71" fmla="*/ 1583 h 2017"/>
              <a:gd name="T72" fmla="*/ 679 w 2750"/>
              <a:gd name="T73" fmla="*/ 1613 h 2017"/>
              <a:gd name="T74" fmla="*/ 581 w 2750"/>
              <a:gd name="T75" fmla="*/ 1527 h 2017"/>
              <a:gd name="T76" fmla="*/ 632 w 2750"/>
              <a:gd name="T77" fmla="*/ 1483 h 2017"/>
              <a:gd name="T78" fmla="*/ 530 w 2750"/>
              <a:gd name="T79" fmla="*/ 1464 h 2017"/>
              <a:gd name="T80" fmla="*/ 340 w 2750"/>
              <a:gd name="T81" fmla="*/ 1378 h 2017"/>
              <a:gd name="T82" fmla="*/ 259 w 2750"/>
              <a:gd name="T83" fmla="*/ 1329 h 2017"/>
              <a:gd name="T84" fmla="*/ 203 w 2750"/>
              <a:gd name="T85" fmla="*/ 1375 h 2017"/>
              <a:gd name="T86" fmla="*/ 192 w 2750"/>
              <a:gd name="T87" fmla="*/ 1163 h 2017"/>
              <a:gd name="T88" fmla="*/ 154 w 2750"/>
              <a:gd name="T89" fmla="*/ 1082 h 2017"/>
              <a:gd name="T90" fmla="*/ 164 w 2750"/>
              <a:gd name="T91" fmla="*/ 994 h 2017"/>
              <a:gd name="T92" fmla="*/ 157 w 2750"/>
              <a:gd name="T93" fmla="*/ 907 h 2017"/>
              <a:gd name="T94" fmla="*/ 115 w 2750"/>
              <a:gd name="T95" fmla="*/ 851 h 2017"/>
              <a:gd name="T96" fmla="*/ 119 w 2750"/>
              <a:gd name="T97" fmla="*/ 780 h 2017"/>
              <a:gd name="T98" fmla="*/ 2 w 2750"/>
              <a:gd name="T99" fmla="*/ 693 h 2017"/>
              <a:gd name="T100" fmla="*/ 66 w 2750"/>
              <a:gd name="T101" fmla="*/ 521 h 2017"/>
              <a:gd name="T102" fmla="*/ 33 w 2750"/>
              <a:gd name="T103" fmla="*/ 415 h 2017"/>
              <a:gd name="T104" fmla="*/ 106 w 2750"/>
              <a:gd name="T105" fmla="*/ 419 h 2017"/>
              <a:gd name="T106" fmla="*/ 111 w 2750"/>
              <a:gd name="T107" fmla="*/ 371 h 2017"/>
              <a:gd name="T108" fmla="*/ 49 w 2750"/>
              <a:gd name="T109" fmla="*/ 345 h 2017"/>
              <a:gd name="T110" fmla="*/ 10 w 2750"/>
              <a:gd name="T111" fmla="*/ 330 h 2017"/>
              <a:gd name="T112" fmla="*/ 250 w 2750"/>
              <a:gd name="T113" fmla="*/ 272 h 2017"/>
              <a:gd name="T114" fmla="*/ 553 w 2750"/>
              <a:gd name="T115" fmla="*/ 188 h 2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50" h="2017">
                <a:moveTo>
                  <a:pt x="553" y="188"/>
                </a:moveTo>
                <a:cubicBezTo>
                  <a:pt x="610" y="112"/>
                  <a:pt x="744" y="77"/>
                  <a:pt x="835" y="54"/>
                </a:cubicBezTo>
                <a:cubicBezTo>
                  <a:pt x="947" y="24"/>
                  <a:pt x="1102" y="0"/>
                  <a:pt x="1198" y="81"/>
                </a:cubicBezTo>
                <a:cubicBezTo>
                  <a:pt x="1172" y="63"/>
                  <a:pt x="1141" y="45"/>
                  <a:pt x="1109" y="57"/>
                </a:cubicBezTo>
                <a:cubicBezTo>
                  <a:pt x="1192" y="136"/>
                  <a:pt x="1126" y="244"/>
                  <a:pt x="1442" y="152"/>
                </a:cubicBezTo>
                <a:cubicBezTo>
                  <a:pt x="1413" y="170"/>
                  <a:pt x="1377" y="174"/>
                  <a:pt x="1349" y="194"/>
                </a:cubicBezTo>
                <a:cubicBezTo>
                  <a:pt x="1308" y="221"/>
                  <a:pt x="1395" y="205"/>
                  <a:pt x="1410" y="197"/>
                </a:cubicBezTo>
                <a:cubicBezTo>
                  <a:pt x="1516" y="143"/>
                  <a:pt x="1609" y="187"/>
                  <a:pt x="1736" y="185"/>
                </a:cubicBezTo>
                <a:cubicBezTo>
                  <a:pt x="1902" y="183"/>
                  <a:pt x="2137" y="224"/>
                  <a:pt x="2302" y="199"/>
                </a:cubicBezTo>
                <a:cubicBezTo>
                  <a:pt x="2333" y="200"/>
                  <a:pt x="2364" y="201"/>
                  <a:pt x="2385" y="201"/>
                </a:cubicBezTo>
                <a:cubicBezTo>
                  <a:pt x="2426" y="220"/>
                  <a:pt x="2468" y="280"/>
                  <a:pt x="2477" y="320"/>
                </a:cubicBezTo>
                <a:cubicBezTo>
                  <a:pt x="2494" y="434"/>
                  <a:pt x="2609" y="548"/>
                  <a:pt x="2622" y="670"/>
                </a:cubicBezTo>
                <a:cubicBezTo>
                  <a:pt x="2636" y="788"/>
                  <a:pt x="2559" y="780"/>
                  <a:pt x="2520" y="796"/>
                </a:cubicBezTo>
                <a:cubicBezTo>
                  <a:pt x="2478" y="820"/>
                  <a:pt x="2457" y="858"/>
                  <a:pt x="2445" y="890"/>
                </a:cubicBezTo>
                <a:cubicBezTo>
                  <a:pt x="2458" y="959"/>
                  <a:pt x="2575" y="899"/>
                  <a:pt x="2571" y="1003"/>
                </a:cubicBezTo>
                <a:cubicBezTo>
                  <a:pt x="2571" y="1006"/>
                  <a:pt x="2537" y="1193"/>
                  <a:pt x="2566" y="1157"/>
                </a:cubicBezTo>
                <a:cubicBezTo>
                  <a:pt x="2607" y="1233"/>
                  <a:pt x="2622" y="1323"/>
                  <a:pt x="2736" y="1378"/>
                </a:cubicBezTo>
                <a:cubicBezTo>
                  <a:pt x="2719" y="1387"/>
                  <a:pt x="2703" y="1395"/>
                  <a:pt x="2686" y="1402"/>
                </a:cubicBezTo>
                <a:cubicBezTo>
                  <a:pt x="2736" y="1447"/>
                  <a:pt x="2750" y="1498"/>
                  <a:pt x="2677" y="1525"/>
                </a:cubicBezTo>
                <a:cubicBezTo>
                  <a:pt x="2604" y="1552"/>
                  <a:pt x="2539" y="1622"/>
                  <a:pt x="2489" y="1679"/>
                </a:cubicBezTo>
                <a:cubicBezTo>
                  <a:pt x="2446" y="1729"/>
                  <a:pt x="2354" y="1793"/>
                  <a:pt x="2383" y="1869"/>
                </a:cubicBezTo>
                <a:cubicBezTo>
                  <a:pt x="2395" y="1901"/>
                  <a:pt x="2391" y="1935"/>
                  <a:pt x="2403" y="1966"/>
                </a:cubicBezTo>
                <a:cubicBezTo>
                  <a:pt x="2413" y="1991"/>
                  <a:pt x="2441" y="1983"/>
                  <a:pt x="2436" y="2017"/>
                </a:cubicBezTo>
                <a:cubicBezTo>
                  <a:pt x="2377" y="1975"/>
                  <a:pt x="2253" y="1977"/>
                  <a:pt x="2212" y="1938"/>
                </a:cubicBezTo>
                <a:cubicBezTo>
                  <a:pt x="2141" y="1871"/>
                  <a:pt x="2101" y="1871"/>
                  <a:pt x="2017" y="1870"/>
                </a:cubicBezTo>
                <a:cubicBezTo>
                  <a:pt x="1943" y="1870"/>
                  <a:pt x="1902" y="1911"/>
                  <a:pt x="1804" y="1876"/>
                </a:cubicBezTo>
                <a:cubicBezTo>
                  <a:pt x="1777" y="1866"/>
                  <a:pt x="1726" y="1883"/>
                  <a:pt x="1708" y="1896"/>
                </a:cubicBezTo>
                <a:cubicBezTo>
                  <a:pt x="1656" y="1940"/>
                  <a:pt x="1639" y="1959"/>
                  <a:pt x="1595" y="1925"/>
                </a:cubicBezTo>
                <a:cubicBezTo>
                  <a:pt x="1584" y="1883"/>
                  <a:pt x="1556" y="1845"/>
                  <a:pt x="1491" y="1820"/>
                </a:cubicBezTo>
                <a:cubicBezTo>
                  <a:pt x="1452" y="1809"/>
                  <a:pt x="1388" y="1879"/>
                  <a:pt x="1355" y="1883"/>
                </a:cubicBezTo>
                <a:cubicBezTo>
                  <a:pt x="1357" y="1867"/>
                  <a:pt x="1351" y="1856"/>
                  <a:pt x="1349" y="1852"/>
                </a:cubicBezTo>
                <a:cubicBezTo>
                  <a:pt x="1329" y="1809"/>
                  <a:pt x="1289" y="1765"/>
                  <a:pt x="1248" y="1742"/>
                </a:cubicBezTo>
                <a:cubicBezTo>
                  <a:pt x="1222" y="1693"/>
                  <a:pt x="1202" y="1705"/>
                  <a:pt x="1158" y="1684"/>
                </a:cubicBezTo>
                <a:cubicBezTo>
                  <a:pt x="1046" y="1632"/>
                  <a:pt x="1008" y="1744"/>
                  <a:pt x="1005" y="1574"/>
                </a:cubicBezTo>
                <a:cubicBezTo>
                  <a:pt x="922" y="1599"/>
                  <a:pt x="850" y="1541"/>
                  <a:pt x="774" y="1521"/>
                </a:cubicBezTo>
                <a:cubicBezTo>
                  <a:pt x="776" y="1545"/>
                  <a:pt x="785" y="1566"/>
                  <a:pt x="806" y="1583"/>
                </a:cubicBezTo>
                <a:cubicBezTo>
                  <a:pt x="774" y="1605"/>
                  <a:pt x="716" y="1664"/>
                  <a:pt x="679" y="1613"/>
                </a:cubicBezTo>
                <a:cubicBezTo>
                  <a:pt x="650" y="1572"/>
                  <a:pt x="632" y="1545"/>
                  <a:pt x="581" y="1527"/>
                </a:cubicBezTo>
                <a:cubicBezTo>
                  <a:pt x="599" y="1512"/>
                  <a:pt x="616" y="1501"/>
                  <a:pt x="632" y="1483"/>
                </a:cubicBezTo>
                <a:cubicBezTo>
                  <a:pt x="664" y="1441"/>
                  <a:pt x="561" y="1433"/>
                  <a:pt x="530" y="1464"/>
                </a:cubicBezTo>
                <a:cubicBezTo>
                  <a:pt x="527" y="1371"/>
                  <a:pt x="368" y="1456"/>
                  <a:pt x="340" y="1378"/>
                </a:cubicBezTo>
                <a:cubicBezTo>
                  <a:pt x="320" y="1320"/>
                  <a:pt x="261" y="1326"/>
                  <a:pt x="259" y="1329"/>
                </a:cubicBezTo>
                <a:cubicBezTo>
                  <a:pt x="242" y="1338"/>
                  <a:pt x="253" y="1385"/>
                  <a:pt x="203" y="1375"/>
                </a:cubicBezTo>
                <a:cubicBezTo>
                  <a:pt x="250" y="1260"/>
                  <a:pt x="280" y="1223"/>
                  <a:pt x="192" y="1163"/>
                </a:cubicBezTo>
                <a:cubicBezTo>
                  <a:pt x="154" y="1137"/>
                  <a:pt x="184" y="1108"/>
                  <a:pt x="154" y="1082"/>
                </a:cubicBezTo>
                <a:cubicBezTo>
                  <a:pt x="115" y="1047"/>
                  <a:pt x="158" y="1031"/>
                  <a:pt x="164" y="994"/>
                </a:cubicBezTo>
                <a:cubicBezTo>
                  <a:pt x="168" y="971"/>
                  <a:pt x="160" y="930"/>
                  <a:pt x="157" y="907"/>
                </a:cubicBezTo>
                <a:cubicBezTo>
                  <a:pt x="154" y="884"/>
                  <a:pt x="106" y="890"/>
                  <a:pt x="115" y="851"/>
                </a:cubicBezTo>
                <a:cubicBezTo>
                  <a:pt x="121" y="826"/>
                  <a:pt x="153" y="801"/>
                  <a:pt x="119" y="780"/>
                </a:cubicBezTo>
                <a:cubicBezTo>
                  <a:pt x="77" y="755"/>
                  <a:pt x="37" y="726"/>
                  <a:pt x="2" y="693"/>
                </a:cubicBezTo>
                <a:cubicBezTo>
                  <a:pt x="0" y="622"/>
                  <a:pt x="105" y="603"/>
                  <a:pt x="66" y="521"/>
                </a:cubicBezTo>
                <a:cubicBezTo>
                  <a:pt x="53" y="492"/>
                  <a:pt x="22" y="450"/>
                  <a:pt x="33" y="415"/>
                </a:cubicBezTo>
                <a:cubicBezTo>
                  <a:pt x="39" y="399"/>
                  <a:pt x="94" y="420"/>
                  <a:pt x="106" y="419"/>
                </a:cubicBezTo>
                <a:cubicBezTo>
                  <a:pt x="101" y="402"/>
                  <a:pt x="103" y="386"/>
                  <a:pt x="111" y="371"/>
                </a:cubicBezTo>
                <a:cubicBezTo>
                  <a:pt x="93" y="356"/>
                  <a:pt x="72" y="348"/>
                  <a:pt x="49" y="345"/>
                </a:cubicBezTo>
                <a:cubicBezTo>
                  <a:pt x="62" y="377"/>
                  <a:pt x="13" y="359"/>
                  <a:pt x="10" y="330"/>
                </a:cubicBezTo>
                <a:cubicBezTo>
                  <a:pt x="79" y="356"/>
                  <a:pt x="188" y="297"/>
                  <a:pt x="250" y="272"/>
                </a:cubicBezTo>
                <a:cubicBezTo>
                  <a:pt x="325" y="242"/>
                  <a:pt x="506" y="250"/>
                  <a:pt x="553" y="18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3" name="꙱ Philippines (Republic of the Philippines) (PH) (H)">
            <a:extLst>
              <a:ext uri="{FF2B5EF4-FFF2-40B4-BE49-F238E27FC236}">
                <a16:creationId xmlns:a16="http://schemas.microsoft.com/office/drawing/2014/main" id="{156DE657-4A41-4DBD-BBD3-27E7835E1FC7}"/>
              </a:ext>
            </a:extLst>
          </p:cNvPr>
          <p:cNvSpPr>
            <a:spLocks noEditPoints="1"/>
          </p:cNvSpPr>
          <p:nvPr/>
        </p:nvSpPr>
        <p:spPr bwMode="auto">
          <a:xfrm>
            <a:off x="7418221" y="1779612"/>
            <a:ext cx="252157" cy="454121"/>
          </a:xfrm>
          <a:custGeom>
            <a:avLst/>
            <a:gdLst>
              <a:gd name="T0" fmla="*/ 1947 w 3064"/>
              <a:gd name="T1" fmla="*/ 3401 h 5504"/>
              <a:gd name="T2" fmla="*/ 2386 w 3064"/>
              <a:gd name="T3" fmla="*/ 2820 h 5504"/>
              <a:gd name="T4" fmla="*/ 2237 w 3064"/>
              <a:gd name="T5" fmla="*/ 3497 h 5504"/>
              <a:gd name="T6" fmla="*/ 2769 w 3064"/>
              <a:gd name="T7" fmla="*/ 3832 h 5504"/>
              <a:gd name="T8" fmla="*/ 2623 w 3064"/>
              <a:gd name="T9" fmla="*/ 3693 h 5504"/>
              <a:gd name="T10" fmla="*/ 2267 w 3064"/>
              <a:gd name="T11" fmla="*/ 3215 h 5504"/>
              <a:gd name="T12" fmla="*/ 2377 w 3064"/>
              <a:gd name="T13" fmla="*/ 3188 h 5504"/>
              <a:gd name="T14" fmla="*/ 2481 w 3064"/>
              <a:gd name="T15" fmla="*/ 3723 h 5504"/>
              <a:gd name="T16" fmla="*/ 2523 w 3064"/>
              <a:gd name="T17" fmla="*/ 3341 h 5504"/>
              <a:gd name="T18" fmla="*/ 2485 w 3064"/>
              <a:gd name="T19" fmla="*/ 2896 h 5504"/>
              <a:gd name="T20" fmla="*/ 2225 w 3064"/>
              <a:gd name="T21" fmla="*/ 3685 h 5504"/>
              <a:gd name="T22" fmla="*/ 2024 w 3064"/>
              <a:gd name="T23" fmla="*/ 2577 h 5504"/>
              <a:gd name="T24" fmla="*/ 2136 w 3064"/>
              <a:gd name="T25" fmla="*/ 3298 h 5504"/>
              <a:gd name="T26" fmla="*/ 1970 w 3064"/>
              <a:gd name="T27" fmla="*/ 2844 h 5504"/>
              <a:gd name="T28" fmla="*/ 1929 w 3064"/>
              <a:gd name="T29" fmla="*/ 2858 h 5504"/>
              <a:gd name="T30" fmla="*/ 1869 w 3064"/>
              <a:gd name="T31" fmla="*/ 2775 h 5504"/>
              <a:gd name="T32" fmla="*/ 1658 w 3064"/>
              <a:gd name="T33" fmla="*/ 2930 h 5504"/>
              <a:gd name="T34" fmla="*/ 1869 w 3064"/>
              <a:gd name="T35" fmla="*/ 4646 h 5504"/>
              <a:gd name="T36" fmla="*/ 2074 w 3064"/>
              <a:gd name="T37" fmla="*/ 4519 h 5504"/>
              <a:gd name="T38" fmla="*/ 2585 w 3064"/>
              <a:gd name="T39" fmla="*/ 5209 h 5504"/>
              <a:gd name="T40" fmla="*/ 2891 w 3064"/>
              <a:gd name="T41" fmla="*/ 4860 h 5504"/>
              <a:gd name="T42" fmla="*/ 3023 w 3064"/>
              <a:gd name="T43" fmla="*/ 4566 h 5504"/>
              <a:gd name="T44" fmla="*/ 2855 w 3064"/>
              <a:gd name="T45" fmla="*/ 3989 h 5504"/>
              <a:gd name="T46" fmla="*/ 2484 w 3064"/>
              <a:gd name="T47" fmla="*/ 4098 h 5504"/>
              <a:gd name="T48" fmla="*/ 2134 w 3064"/>
              <a:gd name="T49" fmla="*/ 4422 h 5504"/>
              <a:gd name="T50" fmla="*/ 1639 w 3064"/>
              <a:gd name="T51" fmla="*/ 4495 h 5504"/>
              <a:gd name="T52" fmla="*/ 1468 w 3064"/>
              <a:gd name="T53" fmla="*/ 2989 h 5504"/>
              <a:gd name="T54" fmla="*/ 1492 w 3064"/>
              <a:gd name="T55" fmla="*/ 3580 h 5504"/>
              <a:gd name="T56" fmla="*/ 1648 w 3064"/>
              <a:gd name="T57" fmla="*/ 3184 h 5504"/>
              <a:gd name="T58" fmla="*/ 1433 w 3064"/>
              <a:gd name="T59" fmla="*/ 2054 h 5504"/>
              <a:gd name="T60" fmla="*/ 1442 w 3064"/>
              <a:gd name="T61" fmla="*/ 2309 h 5504"/>
              <a:gd name="T62" fmla="*/ 1094 w 3064"/>
              <a:gd name="T63" fmla="*/ 590 h 5504"/>
              <a:gd name="T64" fmla="*/ 908 w 3064"/>
              <a:gd name="T65" fmla="*/ 397 h 5504"/>
              <a:gd name="T66" fmla="*/ 877 w 3064"/>
              <a:gd name="T67" fmla="*/ 2148 h 5504"/>
              <a:gd name="T68" fmla="*/ 1103 w 3064"/>
              <a:gd name="T69" fmla="*/ 2443 h 5504"/>
              <a:gd name="T70" fmla="*/ 1618 w 3064"/>
              <a:gd name="T71" fmla="*/ 2529 h 5504"/>
              <a:gd name="T72" fmla="*/ 1996 w 3064"/>
              <a:gd name="T73" fmla="*/ 2714 h 5504"/>
              <a:gd name="T74" fmla="*/ 1898 w 3064"/>
              <a:gd name="T75" fmla="*/ 2473 h 5504"/>
              <a:gd name="T76" fmla="*/ 1480 w 3064"/>
              <a:gd name="T77" fmla="*/ 2274 h 5504"/>
              <a:gd name="T78" fmla="*/ 1174 w 3064"/>
              <a:gd name="T79" fmla="*/ 1620 h 5504"/>
              <a:gd name="T80" fmla="*/ 1259 w 3064"/>
              <a:gd name="T81" fmla="*/ 1007 h 5504"/>
              <a:gd name="T82" fmla="*/ 783 w 3064"/>
              <a:gd name="T83" fmla="*/ 665 h 5504"/>
              <a:gd name="T84" fmla="*/ 620 w 3064"/>
              <a:gd name="T85" fmla="*/ 1457 h 5504"/>
              <a:gd name="T86" fmla="*/ 971 w 3064"/>
              <a:gd name="T87" fmla="*/ 2584 h 5504"/>
              <a:gd name="T88" fmla="*/ 884 w 3064"/>
              <a:gd name="T89" fmla="*/ 2502 h 5504"/>
              <a:gd name="T90" fmla="*/ 851 w 3064"/>
              <a:gd name="T91" fmla="*/ 3138 h 5504"/>
              <a:gd name="T92" fmla="*/ 800 w 3064"/>
              <a:gd name="T93" fmla="*/ 2906 h 5504"/>
              <a:gd name="T94" fmla="*/ 82 w 3064"/>
              <a:gd name="T95" fmla="*/ 4242 h 5504"/>
              <a:gd name="T96" fmla="*/ 750 w 3064"/>
              <a:gd name="T97" fmla="*/ 3610 h 5504"/>
              <a:gd name="T98" fmla="*/ 665 w 3064"/>
              <a:gd name="T99" fmla="*/ 3498 h 5504"/>
              <a:gd name="T100" fmla="*/ 418 w 3064"/>
              <a:gd name="T101" fmla="*/ 3851 h 5504"/>
              <a:gd name="T102" fmla="*/ 2790 w 3064"/>
              <a:gd name="T103" fmla="*/ 4753 h 5504"/>
              <a:gd name="T104" fmla="*/ 2383 w 3064"/>
              <a:gd name="T105" fmla="*/ 4019 h 5504"/>
              <a:gd name="T106" fmla="*/ 2128 w 3064"/>
              <a:gd name="T107" fmla="*/ 3871 h 5504"/>
              <a:gd name="T108" fmla="*/ 1866 w 3064"/>
              <a:gd name="T109" fmla="*/ 4708 h 5504"/>
              <a:gd name="T110" fmla="*/ 1706 w 3064"/>
              <a:gd name="T111" fmla="*/ 4931 h 5504"/>
              <a:gd name="T112" fmla="*/ 1298 w 3064"/>
              <a:gd name="T113" fmla="*/ 5200 h 5504"/>
              <a:gd name="T114" fmla="*/ 1094 w 3064"/>
              <a:gd name="T115" fmla="*/ 5422 h 5504"/>
              <a:gd name="T116" fmla="*/ 26 w 3064"/>
              <a:gd name="T117" fmla="*/ 4521 h 5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64" h="5504">
                <a:moveTo>
                  <a:pt x="1735" y="3939"/>
                </a:moveTo>
                <a:cubicBezTo>
                  <a:pt x="1764" y="3960"/>
                  <a:pt x="1804" y="3959"/>
                  <a:pt x="1828" y="3987"/>
                </a:cubicBezTo>
                <a:cubicBezTo>
                  <a:pt x="1848" y="4010"/>
                  <a:pt x="1837" y="4047"/>
                  <a:pt x="1861" y="4068"/>
                </a:cubicBezTo>
                <a:cubicBezTo>
                  <a:pt x="1894" y="4098"/>
                  <a:pt x="1937" y="4063"/>
                  <a:pt x="1953" y="4034"/>
                </a:cubicBezTo>
                <a:cubicBezTo>
                  <a:pt x="2007" y="3938"/>
                  <a:pt x="1826" y="3976"/>
                  <a:pt x="1947" y="3598"/>
                </a:cubicBezTo>
                <a:cubicBezTo>
                  <a:pt x="1968" y="3534"/>
                  <a:pt x="2036" y="3448"/>
                  <a:pt x="1947" y="3401"/>
                </a:cubicBezTo>
                <a:cubicBezTo>
                  <a:pt x="1917" y="3385"/>
                  <a:pt x="1879" y="3380"/>
                  <a:pt x="1848" y="3394"/>
                </a:cubicBezTo>
                <a:cubicBezTo>
                  <a:pt x="1795" y="3418"/>
                  <a:pt x="1817" y="3465"/>
                  <a:pt x="1804" y="3509"/>
                </a:cubicBezTo>
                <a:cubicBezTo>
                  <a:pt x="1795" y="3537"/>
                  <a:pt x="1767" y="3546"/>
                  <a:pt x="1778" y="3580"/>
                </a:cubicBezTo>
                <a:cubicBezTo>
                  <a:pt x="1789" y="3618"/>
                  <a:pt x="1805" y="3659"/>
                  <a:pt x="1790" y="3698"/>
                </a:cubicBezTo>
                <a:cubicBezTo>
                  <a:pt x="1760" y="3778"/>
                  <a:pt x="1548" y="3677"/>
                  <a:pt x="1735" y="3939"/>
                </a:cubicBezTo>
                <a:close/>
                <a:moveTo>
                  <a:pt x="2386" y="2820"/>
                </a:moveTo>
                <a:cubicBezTo>
                  <a:pt x="2394" y="2827"/>
                  <a:pt x="2400" y="2826"/>
                  <a:pt x="2404" y="2817"/>
                </a:cubicBezTo>
                <a:cubicBezTo>
                  <a:pt x="2398" y="2818"/>
                  <a:pt x="2392" y="2819"/>
                  <a:pt x="2386" y="2820"/>
                </a:cubicBezTo>
                <a:close/>
                <a:moveTo>
                  <a:pt x="2003" y="3369"/>
                </a:moveTo>
                <a:cubicBezTo>
                  <a:pt x="1981" y="3253"/>
                  <a:pt x="2139" y="3313"/>
                  <a:pt x="2003" y="3369"/>
                </a:cubicBezTo>
                <a:close/>
                <a:moveTo>
                  <a:pt x="2244" y="3530"/>
                </a:moveTo>
                <a:cubicBezTo>
                  <a:pt x="2242" y="3519"/>
                  <a:pt x="2239" y="3508"/>
                  <a:pt x="2237" y="3497"/>
                </a:cubicBezTo>
                <a:cubicBezTo>
                  <a:pt x="2271" y="3502"/>
                  <a:pt x="2273" y="3513"/>
                  <a:pt x="2244" y="3530"/>
                </a:cubicBezTo>
                <a:close/>
                <a:moveTo>
                  <a:pt x="2801" y="3737"/>
                </a:moveTo>
                <a:cubicBezTo>
                  <a:pt x="2787" y="3757"/>
                  <a:pt x="2774" y="3841"/>
                  <a:pt x="2821" y="3831"/>
                </a:cubicBezTo>
                <a:cubicBezTo>
                  <a:pt x="2869" y="3820"/>
                  <a:pt x="2833" y="3743"/>
                  <a:pt x="2801" y="3737"/>
                </a:cubicBezTo>
                <a:close/>
                <a:moveTo>
                  <a:pt x="2784" y="3895"/>
                </a:moveTo>
                <a:cubicBezTo>
                  <a:pt x="2804" y="3874"/>
                  <a:pt x="2790" y="3846"/>
                  <a:pt x="2769" y="3832"/>
                </a:cubicBezTo>
                <a:cubicBezTo>
                  <a:pt x="2765" y="3855"/>
                  <a:pt x="2770" y="3876"/>
                  <a:pt x="2784" y="3895"/>
                </a:cubicBezTo>
                <a:close/>
                <a:moveTo>
                  <a:pt x="2656" y="3737"/>
                </a:moveTo>
                <a:cubicBezTo>
                  <a:pt x="2680" y="3754"/>
                  <a:pt x="2683" y="3779"/>
                  <a:pt x="2662" y="3800"/>
                </a:cubicBezTo>
                <a:cubicBezTo>
                  <a:pt x="2737" y="3811"/>
                  <a:pt x="2666" y="3653"/>
                  <a:pt x="2665" y="3645"/>
                </a:cubicBezTo>
                <a:cubicBezTo>
                  <a:pt x="2661" y="3622"/>
                  <a:pt x="2677" y="3604"/>
                  <a:pt x="2668" y="3580"/>
                </a:cubicBezTo>
                <a:cubicBezTo>
                  <a:pt x="2609" y="3605"/>
                  <a:pt x="2656" y="3655"/>
                  <a:pt x="2623" y="3693"/>
                </a:cubicBezTo>
                <a:cubicBezTo>
                  <a:pt x="2647" y="3697"/>
                  <a:pt x="2663" y="3712"/>
                  <a:pt x="2656" y="3737"/>
                </a:cubicBezTo>
                <a:close/>
                <a:moveTo>
                  <a:pt x="2537" y="3737"/>
                </a:moveTo>
                <a:cubicBezTo>
                  <a:pt x="2548" y="3747"/>
                  <a:pt x="2559" y="3757"/>
                  <a:pt x="2570" y="3767"/>
                </a:cubicBezTo>
                <a:cubicBezTo>
                  <a:pt x="2564" y="3739"/>
                  <a:pt x="2550" y="3692"/>
                  <a:pt x="2511" y="3705"/>
                </a:cubicBezTo>
                <a:cubicBezTo>
                  <a:pt x="2519" y="3716"/>
                  <a:pt x="2527" y="3727"/>
                  <a:pt x="2537" y="3737"/>
                </a:cubicBezTo>
                <a:close/>
                <a:moveTo>
                  <a:pt x="2267" y="3215"/>
                </a:moveTo>
                <a:cubicBezTo>
                  <a:pt x="2320" y="3223"/>
                  <a:pt x="2281" y="3100"/>
                  <a:pt x="2217" y="3138"/>
                </a:cubicBezTo>
                <a:cubicBezTo>
                  <a:pt x="2231" y="3165"/>
                  <a:pt x="2238" y="3199"/>
                  <a:pt x="2267" y="3215"/>
                </a:cubicBezTo>
                <a:close/>
                <a:moveTo>
                  <a:pt x="2163" y="2844"/>
                </a:moveTo>
                <a:cubicBezTo>
                  <a:pt x="2187" y="2907"/>
                  <a:pt x="2214" y="2961"/>
                  <a:pt x="2267" y="3004"/>
                </a:cubicBezTo>
                <a:cubicBezTo>
                  <a:pt x="2297" y="3028"/>
                  <a:pt x="2388" y="3124"/>
                  <a:pt x="2425" y="3108"/>
                </a:cubicBezTo>
                <a:cubicBezTo>
                  <a:pt x="2412" y="3137"/>
                  <a:pt x="2413" y="3176"/>
                  <a:pt x="2377" y="3188"/>
                </a:cubicBezTo>
                <a:cubicBezTo>
                  <a:pt x="2395" y="3203"/>
                  <a:pt x="2410" y="3221"/>
                  <a:pt x="2421" y="3242"/>
                </a:cubicBezTo>
                <a:cubicBezTo>
                  <a:pt x="2390" y="3207"/>
                  <a:pt x="2371" y="3251"/>
                  <a:pt x="2345" y="3266"/>
                </a:cubicBezTo>
                <a:cubicBezTo>
                  <a:pt x="2305" y="3289"/>
                  <a:pt x="2243" y="3225"/>
                  <a:pt x="2225" y="3194"/>
                </a:cubicBezTo>
                <a:cubicBezTo>
                  <a:pt x="2196" y="3231"/>
                  <a:pt x="2252" y="3407"/>
                  <a:pt x="2297" y="3426"/>
                </a:cubicBezTo>
                <a:cubicBezTo>
                  <a:pt x="2289" y="3346"/>
                  <a:pt x="2383" y="3449"/>
                  <a:pt x="2385" y="3490"/>
                </a:cubicBezTo>
                <a:cubicBezTo>
                  <a:pt x="2390" y="3593"/>
                  <a:pt x="2371" y="3673"/>
                  <a:pt x="2481" y="3723"/>
                </a:cubicBezTo>
                <a:cubicBezTo>
                  <a:pt x="2476" y="3691"/>
                  <a:pt x="2460" y="3663"/>
                  <a:pt x="2460" y="3631"/>
                </a:cubicBezTo>
                <a:cubicBezTo>
                  <a:pt x="2477" y="3650"/>
                  <a:pt x="2538" y="3652"/>
                  <a:pt x="2544" y="3619"/>
                </a:cubicBezTo>
                <a:cubicBezTo>
                  <a:pt x="2547" y="3600"/>
                  <a:pt x="2502" y="3514"/>
                  <a:pt x="2491" y="3496"/>
                </a:cubicBezTo>
                <a:cubicBezTo>
                  <a:pt x="2466" y="3453"/>
                  <a:pt x="2458" y="3459"/>
                  <a:pt x="2454" y="3402"/>
                </a:cubicBezTo>
                <a:cubicBezTo>
                  <a:pt x="2452" y="3365"/>
                  <a:pt x="2460" y="3307"/>
                  <a:pt x="2427" y="3280"/>
                </a:cubicBezTo>
                <a:cubicBezTo>
                  <a:pt x="2452" y="3274"/>
                  <a:pt x="2522" y="3342"/>
                  <a:pt x="2523" y="3341"/>
                </a:cubicBezTo>
                <a:cubicBezTo>
                  <a:pt x="2550" y="3309"/>
                  <a:pt x="2652" y="3350"/>
                  <a:pt x="2680" y="3366"/>
                </a:cubicBezTo>
                <a:cubicBezTo>
                  <a:pt x="2657" y="3340"/>
                  <a:pt x="2642" y="3303"/>
                  <a:pt x="2606" y="3292"/>
                </a:cubicBezTo>
                <a:cubicBezTo>
                  <a:pt x="2652" y="3256"/>
                  <a:pt x="2559" y="3151"/>
                  <a:pt x="2554" y="3109"/>
                </a:cubicBezTo>
                <a:cubicBezTo>
                  <a:pt x="2550" y="3064"/>
                  <a:pt x="2570" y="3024"/>
                  <a:pt x="2545" y="2986"/>
                </a:cubicBezTo>
                <a:cubicBezTo>
                  <a:pt x="2530" y="2962"/>
                  <a:pt x="2589" y="2969"/>
                  <a:pt x="2541" y="2940"/>
                </a:cubicBezTo>
                <a:cubicBezTo>
                  <a:pt x="2516" y="2925"/>
                  <a:pt x="2483" y="2936"/>
                  <a:pt x="2485" y="2896"/>
                </a:cubicBezTo>
                <a:cubicBezTo>
                  <a:pt x="2488" y="2844"/>
                  <a:pt x="2443" y="2842"/>
                  <a:pt x="2406" y="2834"/>
                </a:cubicBezTo>
                <a:cubicBezTo>
                  <a:pt x="2366" y="2825"/>
                  <a:pt x="2353" y="2824"/>
                  <a:pt x="2310" y="2838"/>
                </a:cubicBezTo>
                <a:cubicBezTo>
                  <a:pt x="2262" y="2853"/>
                  <a:pt x="2208" y="2810"/>
                  <a:pt x="2163" y="2844"/>
                </a:cubicBezTo>
                <a:close/>
                <a:moveTo>
                  <a:pt x="2124" y="3838"/>
                </a:moveTo>
                <a:cubicBezTo>
                  <a:pt x="2118" y="3954"/>
                  <a:pt x="2324" y="3823"/>
                  <a:pt x="2350" y="3832"/>
                </a:cubicBezTo>
                <a:cubicBezTo>
                  <a:pt x="2334" y="3773"/>
                  <a:pt x="2332" y="3655"/>
                  <a:pt x="2225" y="3685"/>
                </a:cubicBezTo>
                <a:cubicBezTo>
                  <a:pt x="2188" y="3695"/>
                  <a:pt x="2073" y="3806"/>
                  <a:pt x="2124" y="3838"/>
                </a:cubicBezTo>
                <a:close/>
                <a:moveTo>
                  <a:pt x="2098" y="2482"/>
                </a:moveTo>
                <a:cubicBezTo>
                  <a:pt x="2173" y="2429"/>
                  <a:pt x="2162" y="2311"/>
                  <a:pt x="2062" y="2292"/>
                </a:cubicBezTo>
                <a:cubicBezTo>
                  <a:pt x="2033" y="2353"/>
                  <a:pt x="2053" y="2440"/>
                  <a:pt x="2098" y="2482"/>
                </a:cubicBezTo>
                <a:close/>
                <a:moveTo>
                  <a:pt x="2053" y="2588"/>
                </a:moveTo>
                <a:cubicBezTo>
                  <a:pt x="2058" y="2568"/>
                  <a:pt x="2048" y="2564"/>
                  <a:pt x="2024" y="2577"/>
                </a:cubicBezTo>
                <a:cubicBezTo>
                  <a:pt x="2034" y="2580"/>
                  <a:pt x="2044" y="2585"/>
                  <a:pt x="2053" y="2588"/>
                </a:cubicBezTo>
                <a:close/>
                <a:moveTo>
                  <a:pt x="1976" y="3737"/>
                </a:moveTo>
                <a:cubicBezTo>
                  <a:pt x="1981" y="3799"/>
                  <a:pt x="1961" y="3860"/>
                  <a:pt x="1955" y="3921"/>
                </a:cubicBezTo>
                <a:cubicBezTo>
                  <a:pt x="2040" y="3944"/>
                  <a:pt x="2022" y="3742"/>
                  <a:pt x="2057" y="3702"/>
                </a:cubicBezTo>
                <a:cubicBezTo>
                  <a:pt x="2099" y="3652"/>
                  <a:pt x="2144" y="3612"/>
                  <a:pt x="2151" y="3543"/>
                </a:cubicBezTo>
                <a:cubicBezTo>
                  <a:pt x="2160" y="3461"/>
                  <a:pt x="2134" y="3380"/>
                  <a:pt x="2136" y="3298"/>
                </a:cubicBezTo>
                <a:cubicBezTo>
                  <a:pt x="2095" y="3306"/>
                  <a:pt x="2084" y="3435"/>
                  <a:pt x="2077" y="3466"/>
                </a:cubicBezTo>
                <a:cubicBezTo>
                  <a:pt x="2055" y="3561"/>
                  <a:pt x="1996" y="3642"/>
                  <a:pt x="1976" y="3737"/>
                </a:cubicBezTo>
                <a:close/>
                <a:moveTo>
                  <a:pt x="1970" y="2844"/>
                </a:moveTo>
                <a:cubicBezTo>
                  <a:pt x="1981" y="2866"/>
                  <a:pt x="1996" y="2884"/>
                  <a:pt x="2015" y="2900"/>
                </a:cubicBezTo>
                <a:cubicBezTo>
                  <a:pt x="2009" y="2860"/>
                  <a:pt x="1998" y="2811"/>
                  <a:pt x="1958" y="2790"/>
                </a:cubicBezTo>
                <a:cubicBezTo>
                  <a:pt x="1949" y="2811"/>
                  <a:pt x="1953" y="2829"/>
                  <a:pt x="1970" y="2844"/>
                </a:cubicBezTo>
                <a:close/>
                <a:moveTo>
                  <a:pt x="1837" y="3022"/>
                </a:moveTo>
                <a:cubicBezTo>
                  <a:pt x="1836" y="3033"/>
                  <a:pt x="1835" y="3044"/>
                  <a:pt x="1834" y="3055"/>
                </a:cubicBezTo>
                <a:cubicBezTo>
                  <a:pt x="1903" y="3007"/>
                  <a:pt x="1893" y="2867"/>
                  <a:pt x="2018" y="3044"/>
                </a:cubicBezTo>
                <a:cubicBezTo>
                  <a:pt x="2041" y="3076"/>
                  <a:pt x="2089" y="3078"/>
                  <a:pt x="2113" y="3111"/>
                </a:cubicBezTo>
                <a:cubicBezTo>
                  <a:pt x="2159" y="3022"/>
                  <a:pt x="2038" y="2969"/>
                  <a:pt x="1997" y="2920"/>
                </a:cubicBezTo>
                <a:cubicBezTo>
                  <a:pt x="1979" y="2899"/>
                  <a:pt x="1951" y="2875"/>
                  <a:pt x="1929" y="2858"/>
                </a:cubicBezTo>
                <a:cubicBezTo>
                  <a:pt x="1917" y="2847"/>
                  <a:pt x="1846" y="2814"/>
                  <a:pt x="1831" y="2814"/>
                </a:cubicBezTo>
                <a:cubicBezTo>
                  <a:pt x="1842" y="2842"/>
                  <a:pt x="1833" y="2917"/>
                  <a:pt x="1845" y="2934"/>
                </a:cubicBezTo>
                <a:cubicBezTo>
                  <a:pt x="1876" y="2975"/>
                  <a:pt x="1840" y="2977"/>
                  <a:pt x="1837" y="3022"/>
                </a:cubicBezTo>
                <a:close/>
                <a:moveTo>
                  <a:pt x="1869" y="2775"/>
                </a:moveTo>
                <a:cubicBezTo>
                  <a:pt x="1835" y="2720"/>
                  <a:pt x="1796" y="2645"/>
                  <a:pt x="1733" y="2618"/>
                </a:cubicBezTo>
                <a:cubicBezTo>
                  <a:pt x="1702" y="2670"/>
                  <a:pt x="1846" y="2741"/>
                  <a:pt x="1869" y="2775"/>
                </a:cubicBezTo>
                <a:close/>
                <a:moveTo>
                  <a:pt x="1691" y="3592"/>
                </a:moveTo>
                <a:cubicBezTo>
                  <a:pt x="1718" y="3580"/>
                  <a:pt x="1780" y="3498"/>
                  <a:pt x="1724" y="3484"/>
                </a:cubicBezTo>
                <a:cubicBezTo>
                  <a:pt x="1681" y="3474"/>
                  <a:pt x="1670" y="3570"/>
                  <a:pt x="1691" y="3592"/>
                </a:cubicBezTo>
                <a:close/>
                <a:moveTo>
                  <a:pt x="1614" y="2844"/>
                </a:moveTo>
                <a:cubicBezTo>
                  <a:pt x="1603" y="2851"/>
                  <a:pt x="1593" y="2858"/>
                  <a:pt x="1584" y="2868"/>
                </a:cubicBezTo>
                <a:cubicBezTo>
                  <a:pt x="1610" y="2888"/>
                  <a:pt x="1635" y="2907"/>
                  <a:pt x="1658" y="2930"/>
                </a:cubicBezTo>
                <a:cubicBezTo>
                  <a:pt x="1686" y="2891"/>
                  <a:pt x="1662" y="2844"/>
                  <a:pt x="1614" y="2844"/>
                </a:cubicBezTo>
                <a:close/>
                <a:moveTo>
                  <a:pt x="1578" y="4753"/>
                </a:moveTo>
                <a:cubicBezTo>
                  <a:pt x="1563" y="4837"/>
                  <a:pt x="1678" y="4872"/>
                  <a:pt x="1687" y="4774"/>
                </a:cubicBezTo>
                <a:cubicBezTo>
                  <a:pt x="1690" y="4738"/>
                  <a:pt x="1706" y="4640"/>
                  <a:pt x="1733" y="4629"/>
                </a:cubicBezTo>
                <a:cubicBezTo>
                  <a:pt x="1755" y="4620"/>
                  <a:pt x="1770" y="4490"/>
                  <a:pt x="1820" y="4528"/>
                </a:cubicBezTo>
                <a:cubicBezTo>
                  <a:pt x="1855" y="4556"/>
                  <a:pt x="1841" y="4615"/>
                  <a:pt x="1869" y="4646"/>
                </a:cubicBezTo>
                <a:cubicBezTo>
                  <a:pt x="1877" y="4594"/>
                  <a:pt x="1896" y="4619"/>
                  <a:pt x="1911" y="4646"/>
                </a:cubicBezTo>
                <a:cubicBezTo>
                  <a:pt x="1922" y="4614"/>
                  <a:pt x="1913" y="4569"/>
                  <a:pt x="1952" y="4554"/>
                </a:cubicBezTo>
                <a:cubicBezTo>
                  <a:pt x="1970" y="4575"/>
                  <a:pt x="1967" y="4601"/>
                  <a:pt x="1946" y="4619"/>
                </a:cubicBezTo>
                <a:cubicBezTo>
                  <a:pt x="1987" y="4621"/>
                  <a:pt x="2013" y="4671"/>
                  <a:pt x="2053" y="4664"/>
                </a:cubicBezTo>
                <a:cubicBezTo>
                  <a:pt x="1991" y="4573"/>
                  <a:pt x="2054" y="4593"/>
                  <a:pt x="2059" y="4575"/>
                </a:cubicBezTo>
                <a:cubicBezTo>
                  <a:pt x="2068" y="4542"/>
                  <a:pt x="2033" y="4550"/>
                  <a:pt x="2074" y="4519"/>
                </a:cubicBezTo>
                <a:cubicBezTo>
                  <a:pt x="2099" y="4500"/>
                  <a:pt x="2125" y="4533"/>
                  <a:pt x="2144" y="4545"/>
                </a:cubicBezTo>
                <a:cubicBezTo>
                  <a:pt x="2209" y="4587"/>
                  <a:pt x="2269" y="4598"/>
                  <a:pt x="2290" y="4685"/>
                </a:cubicBezTo>
                <a:cubicBezTo>
                  <a:pt x="2302" y="4732"/>
                  <a:pt x="2238" y="4776"/>
                  <a:pt x="2233" y="4827"/>
                </a:cubicBezTo>
                <a:cubicBezTo>
                  <a:pt x="2228" y="4877"/>
                  <a:pt x="2255" y="4946"/>
                  <a:pt x="2266" y="4996"/>
                </a:cubicBezTo>
                <a:cubicBezTo>
                  <a:pt x="2283" y="5073"/>
                  <a:pt x="2349" y="5119"/>
                  <a:pt x="2415" y="5153"/>
                </a:cubicBezTo>
                <a:cubicBezTo>
                  <a:pt x="2445" y="5168"/>
                  <a:pt x="2552" y="5238"/>
                  <a:pt x="2585" y="5209"/>
                </a:cubicBezTo>
                <a:cubicBezTo>
                  <a:pt x="2611" y="5186"/>
                  <a:pt x="2597" y="5132"/>
                  <a:pt x="2646" y="5134"/>
                </a:cubicBezTo>
                <a:cubicBezTo>
                  <a:pt x="2651" y="5135"/>
                  <a:pt x="2637" y="5364"/>
                  <a:pt x="2707" y="5315"/>
                </a:cubicBezTo>
                <a:cubicBezTo>
                  <a:pt x="2756" y="5282"/>
                  <a:pt x="2798" y="5167"/>
                  <a:pt x="2790" y="5110"/>
                </a:cubicBezTo>
                <a:cubicBezTo>
                  <a:pt x="2780" y="5031"/>
                  <a:pt x="2720" y="4998"/>
                  <a:pt x="2689" y="4934"/>
                </a:cubicBezTo>
                <a:cubicBezTo>
                  <a:pt x="2670" y="4896"/>
                  <a:pt x="2764" y="4680"/>
                  <a:pt x="2798" y="4696"/>
                </a:cubicBezTo>
                <a:cubicBezTo>
                  <a:pt x="2823" y="4708"/>
                  <a:pt x="2880" y="4830"/>
                  <a:pt x="2891" y="4860"/>
                </a:cubicBezTo>
                <a:cubicBezTo>
                  <a:pt x="2902" y="4889"/>
                  <a:pt x="2896" y="4919"/>
                  <a:pt x="2899" y="4949"/>
                </a:cubicBezTo>
                <a:cubicBezTo>
                  <a:pt x="2902" y="4993"/>
                  <a:pt x="2938" y="5022"/>
                  <a:pt x="2944" y="5064"/>
                </a:cubicBezTo>
                <a:cubicBezTo>
                  <a:pt x="2944" y="4996"/>
                  <a:pt x="2975" y="4906"/>
                  <a:pt x="2923" y="4848"/>
                </a:cubicBezTo>
                <a:cubicBezTo>
                  <a:pt x="2949" y="4836"/>
                  <a:pt x="2970" y="4851"/>
                  <a:pt x="2980" y="4874"/>
                </a:cubicBezTo>
                <a:cubicBezTo>
                  <a:pt x="2935" y="4835"/>
                  <a:pt x="3001" y="4796"/>
                  <a:pt x="3022" y="4767"/>
                </a:cubicBezTo>
                <a:cubicBezTo>
                  <a:pt x="3064" y="4710"/>
                  <a:pt x="3035" y="4627"/>
                  <a:pt x="3023" y="4566"/>
                </a:cubicBezTo>
                <a:cubicBezTo>
                  <a:pt x="3014" y="4517"/>
                  <a:pt x="2949" y="4516"/>
                  <a:pt x="2975" y="4462"/>
                </a:cubicBezTo>
                <a:cubicBezTo>
                  <a:pt x="2990" y="4431"/>
                  <a:pt x="2991" y="4350"/>
                  <a:pt x="2935" y="4376"/>
                </a:cubicBezTo>
                <a:cubicBezTo>
                  <a:pt x="3031" y="4294"/>
                  <a:pt x="2856" y="4267"/>
                  <a:pt x="2858" y="4224"/>
                </a:cubicBezTo>
                <a:cubicBezTo>
                  <a:pt x="2859" y="4199"/>
                  <a:pt x="2908" y="4187"/>
                  <a:pt x="2917" y="4163"/>
                </a:cubicBezTo>
                <a:cubicBezTo>
                  <a:pt x="2935" y="4119"/>
                  <a:pt x="2886" y="4101"/>
                  <a:pt x="2873" y="4067"/>
                </a:cubicBezTo>
                <a:cubicBezTo>
                  <a:pt x="2867" y="4051"/>
                  <a:pt x="2884" y="3974"/>
                  <a:pt x="2855" y="3989"/>
                </a:cubicBezTo>
                <a:cubicBezTo>
                  <a:pt x="2817" y="4009"/>
                  <a:pt x="2810" y="3995"/>
                  <a:pt x="2790" y="3966"/>
                </a:cubicBezTo>
                <a:cubicBezTo>
                  <a:pt x="2765" y="3931"/>
                  <a:pt x="2790" y="3911"/>
                  <a:pt x="2737" y="3895"/>
                </a:cubicBezTo>
                <a:cubicBezTo>
                  <a:pt x="2679" y="3877"/>
                  <a:pt x="2668" y="3825"/>
                  <a:pt x="2618" y="3803"/>
                </a:cubicBezTo>
                <a:cubicBezTo>
                  <a:pt x="2574" y="3898"/>
                  <a:pt x="2718" y="4080"/>
                  <a:pt x="2660" y="4097"/>
                </a:cubicBezTo>
                <a:cubicBezTo>
                  <a:pt x="2626" y="4106"/>
                  <a:pt x="2579" y="4098"/>
                  <a:pt x="2564" y="4061"/>
                </a:cubicBezTo>
                <a:cubicBezTo>
                  <a:pt x="2536" y="4148"/>
                  <a:pt x="2566" y="4155"/>
                  <a:pt x="2484" y="4098"/>
                </a:cubicBezTo>
                <a:cubicBezTo>
                  <a:pt x="2407" y="4045"/>
                  <a:pt x="2474" y="4256"/>
                  <a:pt x="2410" y="4265"/>
                </a:cubicBezTo>
                <a:cubicBezTo>
                  <a:pt x="2369" y="4271"/>
                  <a:pt x="2361" y="4221"/>
                  <a:pt x="2323" y="4238"/>
                </a:cubicBezTo>
                <a:cubicBezTo>
                  <a:pt x="2284" y="4256"/>
                  <a:pt x="2294" y="4328"/>
                  <a:pt x="2282" y="4362"/>
                </a:cubicBezTo>
                <a:cubicBezTo>
                  <a:pt x="2267" y="4402"/>
                  <a:pt x="2208" y="4384"/>
                  <a:pt x="2179" y="4408"/>
                </a:cubicBezTo>
                <a:cubicBezTo>
                  <a:pt x="2162" y="4422"/>
                  <a:pt x="2132" y="4455"/>
                  <a:pt x="2109" y="4456"/>
                </a:cubicBezTo>
                <a:cubicBezTo>
                  <a:pt x="2085" y="4457"/>
                  <a:pt x="2139" y="4418"/>
                  <a:pt x="2134" y="4422"/>
                </a:cubicBezTo>
                <a:cubicBezTo>
                  <a:pt x="2165" y="4401"/>
                  <a:pt x="2171" y="4390"/>
                  <a:pt x="2163" y="4351"/>
                </a:cubicBezTo>
                <a:cubicBezTo>
                  <a:pt x="2157" y="4321"/>
                  <a:pt x="2116" y="4175"/>
                  <a:pt x="2065" y="4245"/>
                </a:cubicBezTo>
                <a:cubicBezTo>
                  <a:pt x="2058" y="4221"/>
                  <a:pt x="2043" y="4190"/>
                  <a:pt x="2012" y="4192"/>
                </a:cubicBezTo>
                <a:cubicBezTo>
                  <a:pt x="2029" y="4273"/>
                  <a:pt x="1927" y="4242"/>
                  <a:pt x="1903" y="4286"/>
                </a:cubicBezTo>
                <a:cubicBezTo>
                  <a:pt x="1875" y="4339"/>
                  <a:pt x="1899" y="4387"/>
                  <a:pt x="1834" y="4408"/>
                </a:cubicBezTo>
                <a:cubicBezTo>
                  <a:pt x="1768" y="4430"/>
                  <a:pt x="1670" y="4411"/>
                  <a:pt x="1639" y="4495"/>
                </a:cubicBezTo>
                <a:cubicBezTo>
                  <a:pt x="1609" y="4576"/>
                  <a:pt x="1672" y="4548"/>
                  <a:pt x="1578" y="4753"/>
                </a:cubicBezTo>
                <a:close/>
                <a:moveTo>
                  <a:pt x="1534" y="2844"/>
                </a:moveTo>
                <a:cubicBezTo>
                  <a:pt x="1560" y="2848"/>
                  <a:pt x="1557" y="2838"/>
                  <a:pt x="1525" y="2814"/>
                </a:cubicBezTo>
                <a:cubicBezTo>
                  <a:pt x="1528" y="2824"/>
                  <a:pt x="1531" y="2834"/>
                  <a:pt x="1534" y="2844"/>
                </a:cubicBezTo>
                <a:close/>
                <a:moveTo>
                  <a:pt x="1454" y="2844"/>
                </a:moveTo>
                <a:cubicBezTo>
                  <a:pt x="1449" y="2897"/>
                  <a:pt x="1427" y="2943"/>
                  <a:pt x="1468" y="2989"/>
                </a:cubicBezTo>
                <a:cubicBezTo>
                  <a:pt x="1476" y="2928"/>
                  <a:pt x="1481" y="2867"/>
                  <a:pt x="1493" y="2807"/>
                </a:cubicBezTo>
                <a:cubicBezTo>
                  <a:pt x="1500" y="2774"/>
                  <a:pt x="1424" y="2795"/>
                  <a:pt x="1454" y="2844"/>
                </a:cubicBezTo>
                <a:close/>
                <a:moveTo>
                  <a:pt x="1430" y="3105"/>
                </a:moveTo>
                <a:cubicBezTo>
                  <a:pt x="1526" y="3122"/>
                  <a:pt x="1503" y="3197"/>
                  <a:pt x="1501" y="3271"/>
                </a:cubicBezTo>
                <a:cubicBezTo>
                  <a:pt x="1500" y="3324"/>
                  <a:pt x="1509" y="3362"/>
                  <a:pt x="1494" y="3416"/>
                </a:cubicBezTo>
                <a:cubicBezTo>
                  <a:pt x="1479" y="3472"/>
                  <a:pt x="1512" y="3525"/>
                  <a:pt x="1492" y="3580"/>
                </a:cubicBezTo>
                <a:cubicBezTo>
                  <a:pt x="1548" y="3592"/>
                  <a:pt x="1583" y="3497"/>
                  <a:pt x="1643" y="3497"/>
                </a:cubicBezTo>
                <a:cubicBezTo>
                  <a:pt x="1682" y="3497"/>
                  <a:pt x="1755" y="3440"/>
                  <a:pt x="1744" y="3401"/>
                </a:cubicBezTo>
                <a:cubicBezTo>
                  <a:pt x="1734" y="3367"/>
                  <a:pt x="1859" y="3354"/>
                  <a:pt x="1842" y="3305"/>
                </a:cubicBezTo>
                <a:cubicBezTo>
                  <a:pt x="1820" y="3241"/>
                  <a:pt x="1866" y="3152"/>
                  <a:pt x="1762" y="3227"/>
                </a:cubicBezTo>
                <a:cubicBezTo>
                  <a:pt x="1788" y="3199"/>
                  <a:pt x="1750" y="3161"/>
                  <a:pt x="1719" y="3168"/>
                </a:cubicBezTo>
                <a:cubicBezTo>
                  <a:pt x="1691" y="3174"/>
                  <a:pt x="1673" y="3210"/>
                  <a:pt x="1648" y="3184"/>
                </a:cubicBezTo>
                <a:cubicBezTo>
                  <a:pt x="1621" y="3155"/>
                  <a:pt x="1602" y="3122"/>
                  <a:pt x="1564" y="3104"/>
                </a:cubicBezTo>
                <a:cubicBezTo>
                  <a:pt x="1529" y="3088"/>
                  <a:pt x="1483" y="3081"/>
                  <a:pt x="1460" y="3046"/>
                </a:cubicBezTo>
                <a:cubicBezTo>
                  <a:pt x="1444" y="3063"/>
                  <a:pt x="1434" y="3082"/>
                  <a:pt x="1430" y="3105"/>
                </a:cubicBezTo>
                <a:close/>
                <a:moveTo>
                  <a:pt x="1433" y="2054"/>
                </a:moveTo>
                <a:cubicBezTo>
                  <a:pt x="1442" y="2025"/>
                  <a:pt x="1432" y="2018"/>
                  <a:pt x="1403" y="2030"/>
                </a:cubicBezTo>
                <a:cubicBezTo>
                  <a:pt x="1413" y="2038"/>
                  <a:pt x="1423" y="2046"/>
                  <a:pt x="1433" y="2054"/>
                </a:cubicBezTo>
                <a:close/>
                <a:moveTo>
                  <a:pt x="1353" y="2508"/>
                </a:moveTo>
                <a:cubicBezTo>
                  <a:pt x="1352" y="2575"/>
                  <a:pt x="1456" y="2625"/>
                  <a:pt x="1459" y="2530"/>
                </a:cubicBezTo>
                <a:cubicBezTo>
                  <a:pt x="1460" y="2481"/>
                  <a:pt x="1368" y="2455"/>
                  <a:pt x="1353" y="2508"/>
                </a:cubicBezTo>
                <a:close/>
                <a:moveTo>
                  <a:pt x="1442" y="2309"/>
                </a:moveTo>
                <a:cubicBezTo>
                  <a:pt x="1433" y="2273"/>
                  <a:pt x="1385" y="2248"/>
                  <a:pt x="1353" y="2238"/>
                </a:cubicBezTo>
                <a:cubicBezTo>
                  <a:pt x="1373" y="2272"/>
                  <a:pt x="1410" y="2289"/>
                  <a:pt x="1442" y="2309"/>
                </a:cubicBezTo>
                <a:close/>
                <a:moveTo>
                  <a:pt x="1287" y="1953"/>
                </a:moveTo>
                <a:cubicBezTo>
                  <a:pt x="1297" y="1990"/>
                  <a:pt x="1316" y="2059"/>
                  <a:pt x="1356" y="2075"/>
                </a:cubicBezTo>
                <a:cubicBezTo>
                  <a:pt x="1373" y="2030"/>
                  <a:pt x="1361" y="1888"/>
                  <a:pt x="1287" y="1953"/>
                </a:cubicBezTo>
                <a:close/>
                <a:moveTo>
                  <a:pt x="1094" y="590"/>
                </a:moveTo>
                <a:cubicBezTo>
                  <a:pt x="1114" y="576"/>
                  <a:pt x="1123" y="552"/>
                  <a:pt x="1115" y="528"/>
                </a:cubicBezTo>
                <a:cubicBezTo>
                  <a:pt x="1097" y="545"/>
                  <a:pt x="1090" y="566"/>
                  <a:pt x="1094" y="590"/>
                </a:cubicBezTo>
                <a:close/>
                <a:moveTo>
                  <a:pt x="1032" y="47"/>
                </a:moveTo>
                <a:cubicBezTo>
                  <a:pt x="1042" y="33"/>
                  <a:pt x="1048" y="17"/>
                  <a:pt x="1050" y="0"/>
                </a:cubicBezTo>
                <a:cubicBezTo>
                  <a:pt x="1030" y="10"/>
                  <a:pt x="1025" y="26"/>
                  <a:pt x="1032" y="47"/>
                </a:cubicBezTo>
                <a:close/>
                <a:moveTo>
                  <a:pt x="908" y="397"/>
                </a:moveTo>
                <a:cubicBezTo>
                  <a:pt x="921" y="418"/>
                  <a:pt x="940" y="431"/>
                  <a:pt x="964" y="436"/>
                </a:cubicBezTo>
                <a:cubicBezTo>
                  <a:pt x="972" y="402"/>
                  <a:pt x="935" y="379"/>
                  <a:pt x="908" y="397"/>
                </a:cubicBezTo>
                <a:close/>
                <a:moveTo>
                  <a:pt x="599" y="1549"/>
                </a:moveTo>
                <a:cubicBezTo>
                  <a:pt x="585" y="1615"/>
                  <a:pt x="638" y="1607"/>
                  <a:pt x="645" y="1644"/>
                </a:cubicBezTo>
                <a:cubicBezTo>
                  <a:pt x="655" y="1701"/>
                  <a:pt x="659" y="1774"/>
                  <a:pt x="688" y="1825"/>
                </a:cubicBezTo>
                <a:cubicBezTo>
                  <a:pt x="715" y="1873"/>
                  <a:pt x="730" y="1915"/>
                  <a:pt x="738" y="1970"/>
                </a:cubicBezTo>
                <a:cubicBezTo>
                  <a:pt x="744" y="2002"/>
                  <a:pt x="796" y="2075"/>
                  <a:pt x="789" y="2001"/>
                </a:cubicBezTo>
                <a:cubicBezTo>
                  <a:pt x="844" y="2021"/>
                  <a:pt x="812" y="2129"/>
                  <a:pt x="877" y="2148"/>
                </a:cubicBezTo>
                <a:cubicBezTo>
                  <a:pt x="971" y="2177"/>
                  <a:pt x="896" y="2055"/>
                  <a:pt x="899" y="2015"/>
                </a:cubicBezTo>
                <a:cubicBezTo>
                  <a:pt x="1140" y="2104"/>
                  <a:pt x="1062" y="2120"/>
                  <a:pt x="961" y="2213"/>
                </a:cubicBezTo>
                <a:cubicBezTo>
                  <a:pt x="919" y="2252"/>
                  <a:pt x="962" y="2328"/>
                  <a:pt x="967" y="2378"/>
                </a:cubicBezTo>
                <a:cubicBezTo>
                  <a:pt x="992" y="2375"/>
                  <a:pt x="1002" y="2360"/>
                  <a:pt x="991" y="2336"/>
                </a:cubicBezTo>
                <a:cubicBezTo>
                  <a:pt x="1044" y="2337"/>
                  <a:pt x="1068" y="2367"/>
                  <a:pt x="1059" y="2419"/>
                </a:cubicBezTo>
                <a:cubicBezTo>
                  <a:pt x="1076" y="2357"/>
                  <a:pt x="1115" y="2412"/>
                  <a:pt x="1103" y="2443"/>
                </a:cubicBezTo>
                <a:cubicBezTo>
                  <a:pt x="1134" y="2438"/>
                  <a:pt x="1179" y="2457"/>
                  <a:pt x="1204" y="2432"/>
                </a:cubicBezTo>
                <a:cubicBezTo>
                  <a:pt x="1225" y="2410"/>
                  <a:pt x="1231" y="2377"/>
                  <a:pt x="1256" y="2359"/>
                </a:cubicBezTo>
                <a:cubicBezTo>
                  <a:pt x="1264" y="2353"/>
                  <a:pt x="1308" y="2319"/>
                  <a:pt x="1319" y="2327"/>
                </a:cubicBezTo>
                <a:cubicBezTo>
                  <a:pt x="1356" y="2357"/>
                  <a:pt x="1406" y="2372"/>
                  <a:pt x="1440" y="2405"/>
                </a:cubicBezTo>
                <a:cubicBezTo>
                  <a:pt x="1486" y="2448"/>
                  <a:pt x="1572" y="2507"/>
                  <a:pt x="1584" y="2571"/>
                </a:cubicBezTo>
                <a:cubicBezTo>
                  <a:pt x="1592" y="2612"/>
                  <a:pt x="1667" y="2627"/>
                  <a:pt x="1618" y="2529"/>
                </a:cubicBezTo>
                <a:cubicBezTo>
                  <a:pt x="1614" y="2519"/>
                  <a:pt x="1570" y="2459"/>
                  <a:pt x="1593" y="2467"/>
                </a:cubicBezTo>
                <a:cubicBezTo>
                  <a:pt x="1546" y="2437"/>
                  <a:pt x="1558" y="2373"/>
                  <a:pt x="1525" y="2333"/>
                </a:cubicBezTo>
                <a:cubicBezTo>
                  <a:pt x="1589" y="2323"/>
                  <a:pt x="1649" y="2400"/>
                  <a:pt x="1680" y="2444"/>
                </a:cubicBezTo>
                <a:cubicBezTo>
                  <a:pt x="1722" y="2504"/>
                  <a:pt x="1793" y="2507"/>
                  <a:pt x="1829" y="2581"/>
                </a:cubicBezTo>
                <a:cubicBezTo>
                  <a:pt x="1838" y="2600"/>
                  <a:pt x="1816" y="2637"/>
                  <a:pt x="1844" y="2644"/>
                </a:cubicBezTo>
                <a:cubicBezTo>
                  <a:pt x="1910" y="2658"/>
                  <a:pt x="1965" y="2730"/>
                  <a:pt x="1996" y="2714"/>
                </a:cubicBezTo>
                <a:cubicBezTo>
                  <a:pt x="2015" y="2704"/>
                  <a:pt x="2042" y="2676"/>
                  <a:pt x="2065" y="2680"/>
                </a:cubicBezTo>
                <a:cubicBezTo>
                  <a:pt x="2061" y="2717"/>
                  <a:pt x="1994" y="2733"/>
                  <a:pt x="2023" y="2776"/>
                </a:cubicBezTo>
                <a:cubicBezTo>
                  <a:pt x="2028" y="2783"/>
                  <a:pt x="2083" y="2863"/>
                  <a:pt x="2098" y="2823"/>
                </a:cubicBezTo>
                <a:cubicBezTo>
                  <a:pt x="2121" y="2762"/>
                  <a:pt x="2096" y="2551"/>
                  <a:pt x="1982" y="2630"/>
                </a:cubicBezTo>
                <a:cubicBezTo>
                  <a:pt x="1969" y="2605"/>
                  <a:pt x="1983" y="2588"/>
                  <a:pt x="1977" y="2564"/>
                </a:cubicBezTo>
                <a:cubicBezTo>
                  <a:pt x="1969" y="2533"/>
                  <a:pt x="1924" y="2488"/>
                  <a:pt x="1898" y="2473"/>
                </a:cubicBezTo>
                <a:cubicBezTo>
                  <a:pt x="1827" y="2432"/>
                  <a:pt x="1976" y="2392"/>
                  <a:pt x="2015" y="2413"/>
                </a:cubicBezTo>
                <a:cubicBezTo>
                  <a:pt x="2008" y="2369"/>
                  <a:pt x="1937" y="2352"/>
                  <a:pt x="1902" y="2349"/>
                </a:cubicBezTo>
                <a:cubicBezTo>
                  <a:pt x="1841" y="2343"/>
                  <a:pt x="1831" y="2292"/>
                  <a:pt x="1780" y="2283"/>
                </a:cubicBezTo>
                <a:cubicBezTo>
                  <a:pt x="1768" y="2324"/>
                  <a:pt x="1845" y="2384"/>
                  <a:pt x="1780" y="2407"/>
                </a:cubicBezTo>
                <a:cubicBezTo>
                  <a:pt x="1733" y="2424"/>
                  <a:pt x="1719" y="2311"/>
                  <a:pt x="1698" y="2275"/>
                </a:cubicBezTo>
                <a:cubicBezTo>
                  <a:pt x="1656" y="2203"/>
                  <a:pt x="1477" y="2139"/>
                  <a:pt x="1480" y="2274"/>
                </a:cubicBezTo>
                <a:cubicBezTo>
                  <a:pt x="1473" y="2261"/>
                  <a:pt x="1465" y="2249"/>
                  <a:pt x="1457" y="2238"/>
                </a:cubicBezTo>
                <a:cubicBezTo>
                  <a:pt x="1417" y="2275"/>
                  <a:pt x="1498" y="2298"/>
                  <a:pt x="1475" y="2324"/>
                </a:cubicBezTo>
                <a:cubicBezTo>
                  <a:pt x="1437" y="2368"/>
                  <a:pt x="1357" y="2309"/>
                  <a:pt x="1329" y="2280"/>
                </a:cubicBezTo>
                <a:cubicBezTo>
                  <a:pt x="1304" y="2254"/>
                  <a:pt x="1195" y="2068"/>
                  <a:pt x="1275" y="2063"/>
                </a:cubicBezTo>
                <a:cubicBezTo>
                  <a:pt x="1202" y="2012"/>
                  <a:pt x="1127" y="1865"/>
                  <a:pt x="1160" y="1781"/>
                </a:cubicBezTo>
                <a:cubicBezTo>
                  <a:pt x="1183" y="1723"/>
                  <a:pt x="1154" y="1671"/>
                  <a:pt x="1174" y="1620"/>
                </a:cubicBezTo>
                <a:cubicBezTo>
                  <a:pt x="1200" y="1558"/>
                  <a:pt x="1284" y="1554"/>
                  <a:pt x="1326" y="1508"/>
                </a:cubicBezTo>
                <a:cubicBezTo>
                  <a:pt x="1321" y="1525"/>
                  <a:pt x="1316" y="1541"/>
                  <a:pt x="1311" y="1558"/>
                </a:cubicBezTo>
                <a:cubicBezTo>
                  <a:pt x="1347" y="1518"/>
                  <a:pt x="1336" y="1470"/>
                  <a:pt x="1352" y="1422"/>
                </a:cubicBezTo>
                <a:cubicBezTo>
                  <a:pt x="1378" y="1348"/>
                  <a:pt x="1411" y="1269"/>
                  <a:pt x="1398" y="1190"/>
                </a:cubicBezTo>
                <a:cubicBezTo>
                  <a:pt x="1356" y="1210"/>
                  <a:pt x="1375" y="1153"/>
                  <a:pt x="1362" y="1134"/>
                </a:cubicBezTo>
                <a:cubicBezTo>
                  <a:pt x="1325" y="1081"/>
                  <a:pt x="1282" y="1079"/>
                  <a:pt x="1259" y="1007"/>
                </a:cubicBezTo>
                <a:cubicBezTo>
                  <a:pt x="1236" y="933"/>
                  <a:pt x="1237" y="876"/>
                  <a:pt x="1268" y="806"/>
                </a:cubicBezTo>
                <a:cubicBezTo>
                  <a:pt x="1284" y="770"/>
                  <a:pt x="1238" y="671"/>
                  <a:pt x="1205" y="724"/>
                </a:cubicBezTo>
                <a:cubicBezTo>
                  <a:pt x="1192" y="745"/>
                  <a:pt x="1190" y="791"/>
                  <a:pt x="1154" y="785"/>
                </a:cubicBezTo>
                <a:cubicBezTo>
                  <a:pt x="1133" y="781"/>
                  <a:pt x="1087" y="756"/>
                  <a:pt x="1068" y="780"/>
                </a:cubicBezTo>
                <a:cubicBezTo>
                  <a:pt x="1048" y="737"/>
                  <a:pt x="918" y="651"/>
                  <a:pt x="853" y="672"/>
                </a:cubicBezTo>
                <a:cubicBezTo>
                  <a:pt x="830" y="680"/>
                  <a:pt x="805" y="667"/>
                  <a:pt x="783" y="665"/>
                </a:cubicBezTo>
                <a:cubicBezTo>
                  <a:pt x="761" y="663"/>
                  <a:pt x="778" y="694"/>
                  <a:pt x="758" y="694"/>
                </a:cubicBezTo>
                <a:cubicBezTo>
                  <a:pt x="701" y="694"/>
                  <a:pt x="736" y="726"/>
                  <a:pt x="735" y="760"/>
                </a:cubicBezTo>
                <a:cubicBezTo>
                  <a:pt x="733" y="820"/>
                  <a:pt x="714" y="894"/>
                  <a:pt x="706" y="955"/>
                </a:cubicBezTo>
                <a:cubicBezTo>
                  <a:pt x="690" y="1067"/>
                  <a:pt x="774" y="1166"/>
                  <a:pt x="751" y="1284"/>
                </a:cubicBezTo>
                <a:cubicBezTo>
                  <a:pt x="732" y="1380"/>
                  <a:pt x="772" y="1452"/>
                  <a:pt x="784" y="1542"/>
                </a:cubicBezTo>
                <a:cubicBezTo>
                  <a:pt x="801" y="1652"/>
                  <a:pt x="632" y="1504"/>
                  <a:pt x="620" y="1457"/>
                </a:cubicBezTo>
                <a:cubicBezTo>
                  <a:pt x="582" y="1476"/>
                  <a:pt x="586" y="1516"/>
                  <a:pt x="599" y="1549"/>
                </a:cubicBezTo>
                <a:close/>
                <a:moveTo>
                  <a:pt x="931" y="3093"/>
                </a:moveTo>
                <a:cubicBezTo>
                  <a:pt x="930" y="3072"/>
                  <a:pt x="927" y="3051"/>
                  <a:pt x="922" y="3031"/>
                </a:cubicBezTo>
                <a:cubicBezTo>
                  <a:pt x="911" y="3054"/>
                  <a:pt x="914" y="3075"/>
                  <a:pt x="931" y="3093"/>
                </a:cubicBezTo>
                <a:close/>
                <a:moveTo>
                  <a:pt x="884" y="2502"/>
                </a:moveTo>
                <a:cubicBezTo>
                  <a:pt x="890" y="2519"/>
                  <a:pt x="956" y="2572"/>
                  <a:pt x="971" y="2584"/>
                </a:cubicBezTo>
                <a:cubicBezTo>
                  <a:pt x="1038" y="2637"/>
                  <a:pt x="1022" y="2705"/>
                  <a:pt x="1070" y="2761"/>
                </a:cubicBezTo>
                <a:cubicBezTo>
                  <a:pt x="1091" y="2785"/>
                  <a:pt x="1235" y="3047"/>
                  <a:pt x="1267" y="2894"/>
                </a:cubicBezTo>
                <a:cubicBezTo>
                  <a:pt x="1273" y="2862"/>
                  <a:pt x="1293" y="2835"/>
                  <a:pt x="1299" y="2802"/>
                </a:cubicBezTo>
                <a:cubicBezTo>
                  <a:pt x="1306" y="2770"/>
                  <a:pt x="1275" y="2742"/>
                  <a:pt x="1275" y="2709"/>
                </a:cubicBezTo>
                <a:cubicBezTo>
                  <a:pt x="1275" y="2633"/>
                  <a:pt x="1237" y="2585"/>
                  <a:pt x="1185" y="2533"/>
                </a:cubicBezTo>
                <a:cubicBezTo>
                  <a:pt x="1143" y="2491"/>
                  <a:pt x="924" y="2451"/>
                  <a:pt x="884" y="2502"/>
                </a:cubicBezTo>
                <a:close/>
                <a:moveTo>
                  <a:pt x="889" y="3541"/>
                </a:moveTo>
                <a:cubicBezTo>
                  <a:pt x="885" y="3490"/>
                  <a:pt x="818" y="3538"/>
                  <a:pt x="819" y="3571"/>
                </a:cubicBezTo>
                <a:cubicBezTo>
                  <a:pt x="859" y="3587"/>
                  <a:pt x="851" y="3536"/>
                  <a:pt x="889" y="3541"/>
                </a:cubicBezTo>
                <a:close/>
                <a:moveTo>
                  <a:pt x="842" y="3049"/>
                </a:moveTo>
                <a:cubicBezTo>
                  <a:pt x="829" y="3052"/>
                  <a:pt x="816" y="3055"/>
                  <a:pt x="803" y="3058"/>
                </a:cubicBezTo>
                <a:cubicBezTo>
                  <a:pt x="810" y="3094"/>
                  <a:pt x="855" y="3097"/>
                  <a:pt x="851" y="3138"/>
                </a:cubicBezTo>
                <a:cubicBezTo>
                  <a:pt x="878" y="3113"/>
                  <a:pt x="851" y="3073"/>
                  <a:pt x="842" y="3049"/>
                </a:cubicBezTo>
                <a:close/>
                <a:moveTo>
                  <a:pt x="797" y="2366"/>
                </a:moveTo>
                <a:cubicBezTo>
                  <a:pt x="809" y="2394"/>
                  <a:pt x="839" y="2412"/>
                  <a:pt x="863" y="2428"/>
                </a:cubicBezTo>
                <a:cubicBezTo>
                  <a:pt x="864" y="2391"/>
                  <a:pt x="831" y="2367"/>
                  <a:pt x="797" y="2366"/>
                </a:cubicBezTo>
                <a:close/>
                <a:moveTo>
                  <a:pt x="830" y="2930"/>
                </a:moveTo>
                <a:cubicBezTo>
                  <a:pt x="821" y="2921"/>
                  <a:pt x="811" y="2913"/>
                  <a:pt x="800" y="2906"/>
                </a:cubicBezTo>
                <a:cubicBezTo>
                  <a:pt x="748" y="3005"/>
                  <a:pt x="878" y="3022"/>
                  <a:pt x="946" y="3022"/>
                </a:cubicBezTo>
                <a:cubicBezTo>
                  <a:pt x="953" y="2956"/>
                  <a:pt x="872" y="2965"/>
                  <a:pt x="830" y="2930"/>
                </a:cubicBezTo>
                <a:close/>
                <a:moveTo>
                  <a:pt x="809" y="3245"/>
                </a:moveTo>
                <a:cubicBezTo>
                  <a:pt x="818" y="3213"/>
                  <a:pt x="807" y="3207"/>
                  <a:pt x="777" y="3227"/>
                </a:cubicBezTo>
                <a:cubicBezTo>
                  <a:pt x="788" y="3233"/>
                  <a:pt x="799" y="3239"/>
                  <a:pt x="809" y="3245"/>
                </a:cubicBezTo>
                <a:close/>
                <a:moveTo>
                  <a:pt x="82" y="4242"/>
                </a:moveTo>
                <a:cubicBezTo>
                  <a:pt x="66" y="4271"/>
                  <a:pt x="72" y="4304"/>
                  <a:pt x="64" y="4334"/>
                </a:cubicBezTo>
                <a:cubicBezTo>
                  <a:pt x="145" y="4234"/>
                  <a:pt x="260" y="4201"/>
                  <a:pt x="331" y="4088"/>
                </a:cubicBezTo>
                <a:cubicBezTo>
                  <a:pt x="358" y="4046"/>
                  <a:pt x="585" y="3897"/>
                  <a:pt x="503" y="3829"/>
                </a:cubicBezTo>
                <a:cubicBezTo>
                  <a:pt x="586" y="3850"/>
                  <a:pt x="436" y="3758"/>
                  <a:pt x="607" y="3735"/>
                </a:cubicBezTo>
                <a:cubicBezTo>
                  <a:pt x="650" y="3729"/>
                  <a:pt x="658" y="3713"/>
                  <a:pt x="665" y="3674"/>
                </a:cubicBezTo>
                <a:cubicBezTo>
                  <a:pt x="675" y="3619"/>
                  <a:pt x="715" y="3633"/>
                  <a:pt x="750" y="3610"/>
                </a:cubicBezTo>
                <a:cubicBezTo>
                  <a:pt x="825" y="3561"/>
                  <a:pt x="770" y="3514"/>
                  <a:pt x="739" y="3458"/>
                </a:cubicBezTo>
                <a:cubicBezTo>
                  <a:pt x="701" y="3391"/>
                  <a:pt x="762" y="3299"/>
                  <a:pt x="705" y="3241"/>
                </a:cubicBezTo>
                <a:cubicBezTo>
                  <a:pt x="669" y="3273"/>
                  <a:pt x="713" y="3393"/>
                  <a:pt x="661" y="3345"/>
                </a:cubicBezTo>
                <a:cubicBezTo>
                  <a:pt x="674" y="3370"/>
                  <a:pt x="708" y="3440"/>
                  <a:pt x="711" y="3467"/>
                </a:cubicBezTo>
                <a:cubicBezTo>
                  <a:pt x="681" y="3450"/>
                  <a:pt x="646" y="3432"/>
                  <a:pt x="634" y="3396"/>
                </a:cubicBezTo>
                <a:cubicBezTo>
                  <a:pt x="634" y="3434"/>
                  <a:pt x="653" y="3464"/>
                  <a:pt x="665" y="3498"/>
                </a:cubicBezTo>
                <a:cubicBezTo>
                  <a:pt x="676" y="3533"/>
                  <a:pt x="633" y="3639"/>
                  <a:pt x="614" y="3565"/>
                </a:cubicBezTo>
                <a:cubicBezTo>
                  <a:pt x="611" y="3588"/>
                  <a:pt x="598" y="3596"/>
                  <a:pt x="577" y="3601"/>
                </a:cubicBezTo>
                <a:cubicBezTo>
                  <a:pt x="561" y="3606"/>
                  <a:pt x="570" y="3652"/>
                  <a:pt x="566" y="3663"/>
                </a:cubicBezTo>
                <a:cubicBezTo>
                  <a:pt x="560" y="3677"/>
                  <a:pt x="531" y="3659"/>
                  <a:pt x="524" y="3672"/>
                </a:cubicBezTo>
                <a:cubicBezTo>
                  <a:pt x="514" y="3693"/>
                  <a:pt x="542" y="3707"/>
                  <a:pt x="524" y="3731"/>
                </a:cubicBezTo>
                <a:cubicBezTo>
                  <a:pt x="515" y="3643"/>
                  <a:pt x="480" y="3784"/>
                  <a:pt x="418" y="3851"/>
                </a:cubicBezTo>
                <a:cubicBezTo>
                  <a:pt x="380" y="3894"/>
                  <a:pt x="360" y="3952"/>
                  <a:pt x="315" y="3989"/>
                </a:cubicBezTo>
                <a:cubicBezTo>
                  <a:pt x="297" y="4004"/>
                  <a:pt x="277" y="3997"/>
                  <a:pt x="259" y="4010"/>
                </a:cubicBezTo>
                <a:cubicBezTo>
                  <a:pt x="239" y="4026"/>
                  <a:pt x="237" y="4052"/>
                  <a:pt x="216" y="4065"/>
                </a:cubicBezTo>
                <a:cubicBezTo>
                  <a:pt x="156" y="4100"/>
                  <a:pt x="105" y="4177"/>
                  <a:pt x="82" y="4242"/>
                </a:cubicBezTo>
                <a:close/>
                <a:moveTo>
                  <a:pt x="2796" y="4848"/>
                </a:moveTo>
                <a:cubicBezTo>
                  <a:pt x="2805" y="4816"/>
                  <a:pt x="2796" y="4784"/>
                  <a:pt x="2790" y="4753"/>
                </a:cubicBezTo>
                <a:cubicBezTo>
                  <a:pt x="2738" y="4763"/>
                  <a:pt x="2783" y="4814"/>
                  <a:pt x="2796" y="4848"/>
                </a:cubicBezTo>
                <a:close/>
                <a:moveTo>
                  <a:pt x="2688" y="5385"/>
                </a:moveTo>
                <a:cubicBezTo>
                  <a:pt x="2698" y="5391"/>
                  <a:pt x="2708" y="5392"/>
                  <a:pt x="2719" y="5388"/>
                </a:cubicBezTo>
                <a:cubicBezTo>
                  <a:pt x="2709" y="5379"/>
                  <a:pt x="2699" y="5378"/>
                  <a:pt x="2688" y="5385"/>
                </a:cubicBezTo>
                <a:close/>
                <a:moveTo>
                  <a:pt x="2430" y="4067"/>
                </a:moveTo>
                <a:cubicBezTo>
                  <a:pt x="2444" y="4036"/>
                  <a:pt x="2418" y="3988"/>
                  <a:pt x="2383" y="4019"/>
                </a:cubicBezTo>
                <a:cubicBezTo>
                  <a:pt x="2390" y="4042"/>
                  <a:pt x="2407" y="4061"/>
                  <a:pt x="2430" y="4067"/>
                </a:cubicBezTo>
                <a:close/>
                <a:moveTo>
                  <a:pt x="2140" y="3651"/>
                </a:moveTo>
                <a:cubicBezTo>
                  <a:pt x="2147" y="3641"/>
                  <a:pt x="2155" y="3632"/>
                  <a:pt x="2163" y="3622"/>
                </a:cubicBezTo>
                <a:cubicBezTo>
                  <a:pt x="2136" y="3622"/>
                  <a:pt x="2140" y="3630"/>
                  <a:pt x="2140" y="3651"/>
                </a:cubicBezTo>
                <a:close/>
                <a:moveTo>
                  <a:pt x="2098" y="3901"/>
                </a:moveTo>
                <a:cubicBezTo>
                  <a:pt x="2126" y="3899"/>
                  <a:pt x="2136" y="3889"/>
                  <a:pt x="2128" y="3871"/>
                </a:cubicBezTo>
                <a:cubicBezTo>
                  <a:pt x="2105" y="3869"/>
                  <a:pt x="2097" y="3879"/>
                  <a:pt x="2098" y="3901"/>
                </a:cubicBezTo>
                <a:close/>
                <a:moveTo>
                  <a:pt x="2056" y="4061"/>
                </a:moveTo>
                <a:cubicBezTo>
                  <a:pt x="2108" y="4058"/>
                  <a:pt x="2086" y="4011"/>
                  <a:pt x="2065" y="3987"/>
                </a:cubicBezTo>
                <a:cubicBezTo>
                  <a:pt x="2036" y="4001"/>
                  <a:pt x="2019" y="4044"/>
                  <a:pt x="2056" y="4061"/>
                </a:cubicBezTo>
                <a:close/>
                <a:moveTo>
                  <a:pt x="1866" y="4708"/>
                </a:moveTo>
                <a:cubicBezTo>
                  <a:pt x="1976" y="4665"/>
                  <a:pt x="1777" y="4638"/>
                  <a:pt x="1866" y="4708"/>
                </a:cubicBezTo>
                <a:close/>
                <a:moveTo>
                  <a:pt x="1555" y="5139"/>
                </a:moveTo>
                <a:cubicBezTo>
                  <a:pt x="1563" y="5162"/>
                  <a:pt x="1578" y="5169"/>
                  <a:pt x="1599" y="5159"/>
                </a:cubicBezTo>
                <a:cubicBezTo>
                  <a:pt x="1586" y="5150"/>
                  <a:pt x="1571" y="5143"/>
                  <a:pt x="1555" y="5139"/>
                </a:cubicBezTo>
                <a:close/>
                <a:moveTo>
                  <a:pt x="1578" y="4969"/>
                </a:moveTo>
                <a:cubicBezTo>
                  <a:pt x="1584" y="5005"/>
                  <a:pt x="1618" y="5026"/>
                  <a:pt x="1652" y="5010"/>
                </a:cubicBezTo>
                <a:cubicBezTo>
                  <a:pt x="1686" y="4994"/>
                  <a:pt x="1684" y="4957"/>
                  <a:pt x="1706" y="4931"/>
                </a:cubicBezTo>
                <a:cubicBezTo>
                  <a:pt x="1675" y="4933"/>
                  <a:pt x="1657" y="4910"/>
                  <a:pt x="1629" y="4904"/>
                </a:cubicBezTo>
                <a:cubicBezTo>
                  <a:pt x="1600" y="4898"/>
                  <a:pt x="1578" y="4934"/>
                  <a:pt x="1552" y="4940"/>
                </a:cubicBezTo>
                <a:cubicBezTo>
                  <a:pt x="1559" y="4951"/>
                  <a:pt x="1568" y="4961"/>
                  <a:pt x="1578" y="4969"/>
                </a:cubicBezTo>
                <a:close/>
                <a:moveTo>
                  <a:pt x="1409" y="5216"/>
                </a:moveTo>
                <a:cubicBezTo>
                  <a:pt x="1490" y="5175"/>
                  <a:pt x="1363" y="5136"/>
                  <a:pt x="1324" y="5143"/>
                </a:cubicBezTo>
                <a:cubicBezTo>
                  <a:pt x="1282" y="5151"/>
                  <a:pt x="1288" y="5205"/>
                  <a:pt x="1298" y="5200"/>
                </a:cubicBezTo>
                <a:cubicBezTo>
                  <a:pt x="1325" y="5185"/>
                  <a:pt x="1397" y="5178"/>
                  <a:pt x="1409" y="5216"/>
                </a:cubicBezTo>
                <a:close/>
                <a:moveTo>
                  <a:pt x="1166" y="5032"/>
                </a:moveTo>
                <a:cubicBezTo>
                  <a:pt x="1159" y="5048"/>
                  <a:pt x="1160" y="5064"/>
                  <a:pt x="1169" y="5079"/>
                </a:cubicBezTo>
                <a:cubicBezTo>
                  <a:pt x="1183" y="5062"/>
                  <a:pt x="1182" y="5046"/>
                  <a:pt x="1166" y="5032"/>
                </a:cubicBezTo>
                <a:close/>
                <a:moveTo>
                  <a:pt x="973" y="5504"/>
                </a:moveTo>
                <a:cubicBezTo>
                  <a:pt x="991" y="5493"/>
                  <a:pt x="1099" y="5435"/>
                  <a:pt x="1094" y="5422"/>
                </a:cubicBezTo>
                <a:cubicBezTo>
                  <a:pt x="1075" y="5372"/>
                  <a:pt x="1044" y="5419"/>
                  <a:pt x="1019" y="5437"/>
                </a:cubicBezTo>
                <a:cubicBezTo>
                  <a:pt x="988" y="5459"/>
                  <a:pt x="937" y="5460"/>
                  <a:pt x="973" y="5504"/>
                </a:cubicBezTo>
                <a:close/>
                <a:moveTo>
                  <a:pt x="521" y="4818"/>
                </a:moveTo>
                <a:cubicBezTo>
                  <a:pt x="525" y="4785"/>
                  <a:pt x="513" y="4778"/>
                  <a:pt x="486" y="4797"/>
                </a:cubicBezTo>
                <a:cubicBezTo>
                  <a:pt x="497" y="4805"/>
                  <a:pt x="509" y="4812"/>
                  <a:pt x="521" y="4818"/>
                </a:cubicBezTo>
                <a:close/>
                <a:moveTo>
                  <a:pt x="26" y="4521"/>
                </a:moveTo>
                <a:cubicBezTo>
                  <a:pt x="45" y="4489"/>
                  <a:pt x="46" y="4451"/>
                  <a:pt x="14" y="4426"/>
                </a:cubicBezTo>
                <a:cubicBezTo>
                  <a:pt x="0" y="4458"/>
                  <a:pt x="5" y="4494"/>
                  <a:pt x="26" y="452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4" name="꙱ Peru (Republic of Peru) (PE) (H)">
            <a:extLst>
              <a:ext uri="{FF2B5EF4-FFF2-40B4-BE49-F238E27FC236}">
                <a16:creationId xmlns:a16="http://schemas.microsoft.com/office/drawing/2014/main" id="{12C9FC56-F882-439C-9A45-83752693B8A2}"/>
              </a:ext>
            </a:extLst>
          </p:cNvPr>
          <p:cNvSpPr>
            <a:spLocks/>
          </p:cNvSpPr>
          <p:nvPr/>
        </p:nvSpPr>
        <p:spPr bwMode="auto">
          <a:xfrm>
            <a:off x="2273506" y="2383114"/>
            <a:ext cx="344176" cy="541360"/>
          </a:xfrm>
          <a:custGeom>
            <a:avLst/>
            <a:gdLst>
              <a:gd name="T0" fmla="*/ 2237 w 4171"/>
              <a:gd name="T1" fmla="*/ 364 h 6568"/>
              <a:gd name="T2" fmla="*/ 2412 w 4171"/>
              <a:gd name="T3" fmla="*/ 484 h 6568"/>
              <a:gd name="T4" fmla="*/ 2574 w 4171"/>
              <a:gd name="T5" fmla="*/ 694 h 6568"/>
              <a:gd name="T6" fmla="*/ 2826 w 4171"/>
              <a:gd name="T7" fmla="*/ 877 h 6568"/>
              <a:gd name="T8" fmla="*/ 3161 w 4171"/>
              <a:gd name="T9" fmla="*/ 832 h 6568"/>
              <a:gd name="T10" fmla="*/ 3438 w 4171"/>
              <a:gd name="T11" fmla="*/ 884 h 6568"/>
              <a:gd name="T12" fmla="*/ 3436 w 4171"/>
              <a:gd name="T13" fmla="*/ 1135 h 6568"/>
              <a:gd name="T14" fmla="*/ 3580 w 4171"/>
              <a:gd name="T15" fmla="*/ 1499 h 6568"/>
              <a:gd name="T16" fmla="*/ 3508 w 4171"/>
              <a:gd name="T17" fmla="*/ 1540 h 6568"/>
              <a:gd name="T18" fmla="*/ 2994 w 4171"/>
              <a:gd name="T19" fmla="*/ 1597 h 6568"/>
              <a:gd name="T20" fmla="*/ 2800 w 4171"/>
              <a:gd name="T21" fmla="*/ 1750 h 6568"/>
              <a:gd name="T22" fmla="*/ 2635 w 4171"/>
              <a:gd name="T23" fmla="*/ 2052 h 6568"/>
              <a:gd name="T24" fmla="*/ 2588 w 4171"/>
              <a:gd name="T25" fmla="*/ 2330 h 6568"/>
              <a:gd name="T26" fmla="*/ 2434 w 4171"/>
              <a:gd name="T27" fmla="*/ 2819 h 6568"/>
              <a:gd name="T28" fmla="*/ 2557 w 4171"/>
              <a:gd name="T29" fmla="*/ 2998 h 6568"/>
              <a:gd name="T30" fmla="*/ 2704 w 4171"/>
              <a:gd name="T31" fmla="*/ 3192 h 6568"/>
              <a:gd name="T32" fmla="*/ 2901 w 4171"/>
              <a:gd name="T33" fmla="*/ 3388 h 6568"/>
              <a:gd name="T34" fmla="*/ 3286 w 4171"/>
              <a:gd name="T35" fmla="*/ 3532 h 6568"/>
              <a:gd name="T36" fmla="*/ 3473 w 4171"/>
              <a:gd name="T37" fmla="*/ 3431 h 6568"/>
              <a:gd name="T38" fmla="*/ 3484 w 4171"/>
              <a:gd name="T39" fmla="*/ 3906 h 6568"/>
              <a:gd name="T40" fmla="*/ 3740 w 4171"/>
              <a:gd name="T41" fmla="*/ 3888 h 6568"/>
              <a:gd name="T42" fmla="*/ 3847 w 4171"/>
              <a:gd name="T43" fmla="*/ 3937 h 6568"/>
              <a:gd name="T44" fmla="*/ 4092 w 4171"/>
              <a:gd name="T45" fmla="*/ 4374 h 6568"/>
              <a:gd name="T46" fmla="*/ 4062 w 4171"/>
              <a:gd name="T47" fmla="*/ 4700 h 6568"/>
              <a:gd name="T48" fmla="*/ 4120 w 4171"/>
              <a:gd name="T49" fmla="*/ 5033 h 6568"/>
              <a:gd name="T50" fmla="*/ 4008 w 4171"/>
              <a:gd name="T51" fmla="*/ 5271 h 6568"/>
              <a:gd name="T52" fmla="*/ 4016 w 4171"/>
              <a:gd name="T53" fmla="*/ 5540 h 6568"/>
              <a:gd name="T54" fmla="*/ 3863 w 4171"/>
              <a:gd name="T55" fmla="*/ 5583 h 6568"/>
              <a:gd name="T56" fmla="*/ 3888 w 4171"/>
              <a:gd name="T57" fmla="*/ 5670 h 6568"/>
              <a:gd name="T58" fmla="*/ 4001 w 4171"/>
              <a:gd name="T59" fmla="*/ 5761 h 6568"/>
              <a:gd name="T60" fmla="*/ 4155 w 4171"/>
              <a:gd name="T61" fmla="*/ 5777 h 6568"/>
              <a:gd name="T62" fmla="*/ 4152 w 4171"/>
              <a:gd name="T63" fmla="*/ 5941 h 6568"/>
              <a:gd name="T64" fmla="*/ 3996 w 4171"/>
              <a:gd name="T65" fmla="*/ 6134 h 6568"/>
              <a:gd name="T66" fmla="*/ 3949 w 4171"/>
              <a:gd name="T67" fmla="*/ 6354 h 6568"/>
              <a:gd name="T68" fmla="*/ 3684 w 4171"/>
              <a:gd name="T69" fmla="*/ 6449 h 6568"/>
              <a:gd name="T70" fmla="*/ 3358 w 4171"/>
              <a:gd name="T71" fmla="*/ 6138 h 6568"/>
              <a:gd name="T72" fmla="*/ 2847 w 4171"/>
              <a:gd name="T73" fmla="*/ 5846 h 6568"/>
              <a:gd name="T74" fmla="*/ 2472 w 4171"/>
              <a:gd name="T75" fmla="*/ 5637 h 6568"/>
              <a:gd name="T76" fmla="*/ 2114 w 4171"/>
              <a:gd name="T77" fmla="*/ 5360 h 6568"/>
              <a:gd name="T78" fmla="*/ 1817 w 4171"/>
              <a:gd name="T79" fmla="*/ 5052 h 6568"/>
              <a:gd name="T80" fmla="*/ 1771 w 4171"/>
              <a:gd name="T81" fmla="*/ 4915 h 6568"/>
              <a:gd name="T82" fmla="*/ 1704 w 4171"/>
              <a:gd name="T83" fmla="*/ 4625 h 6568"/>
              <a:gd name="T84" fmla="*/ 1475 w 4171"/>
              <a:gd name="T85" fmla="*/ 4274 h 6568"/>
              <a:gd name="T86" fmla="*/ 1292 w 4171"/>
              <a:gd name="T87" fmla="*/ 4012 h 6568"/>
              <a:gd name="T88" fmla="*/ 1145 w 4171"/>
              <a:gd name="T89" fmla="*/ 3683 h 6568"/>
              <a:gd name="T90" fmla="*/ 892 w 4171"/>
              <a:gd name="T91" fmla="*/ 3124 h 6568"/>
              <a:gd name="T92" fmla="*/ 78 w 4171"/>
              <a:gd name="T93" fmla="*/ 2164 h 6568"/>
              <a:gd name="T94" fmla="*/ 143 w 4171"/>
              <a:gd name="T95" fmla="*/ 1963 h 6568"/>
              <a:gd name="T96" fmla="*/ 85 w 4171"/>
              <a:gd name="T97" fmla="*/ 1771 h 6568"/>
              <a:gd name="T98" fmla="*/ 8 w 4171"/>
              <a:gd name="T99" fmla="*/ 1593 h 6568"/>
              <a:gd name="T100" fmla="*/ 222 w 4171"/>
              <a:gd name="T101" fmla="*/ 1280 h 6568"/>
              <a:gd name="T102" fmla="*/ 354 w 4171"/>
              <a:gd name="T103" fmla="*/ 1399 h 6568"/>
              <a:gd name="T104" fmla="*/ 305 w 4171"/>
              <a:gd name="T105" fmla="*/ 1504 h 6568"/>
              <a:gd name="T106" fmla="*/ 468 w 4171"/>
              <a:gd name="T107" fmla="*/ 1584 h 6568"/>
              <a:gd name="T108" fmla="*/ 693 w 4171"/>
              <a:gd name="T109" fmla="*/ 1763 h 6568"/>
              <a:gd name="T110" fmla="*/ 845 w 4171"/>
              <a:gd name="T111" fmla="*/ 1548 h 6568"/>
              <a:gd name="T112" fmla="*/ 973 w 4171"/>
              <a:gd name="T113" fmla="*/ 1243 h 6568"/>
              <a:gd name="T114" fmla="*/ 1079 w 4171"/>
              <a:gd name="T115" fmla="*/ 1071 h 6568"/>
              <a:gd name="T116" fmla="*/ 1843 w 4171"/>
              <a:gd name="T117" fmla="*/ 320 h 6568"/>
              <a:gd name="T118" fmla="*/ 1862 w 4171"/>
              <a:gd name="T119" fmla="*/ 153 h 6568"/>
              <a:gd name="T120" fmla="*/ 1873 w 4171"/>
              <a:gd name="T121" fmla="*/ 36 h 6568"/>
              <a:gd name="T122" fmla="*/ 1938 w 4171"/>
              <a:gd name="T123" fmla="*/ 20 h 6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71" h="6568">
                <a:moveTo>
                  <a:pt x="2161" y="246"/>
                </a:moveTo>
                <a:cubicBezTo>
                  <a:pt x="2165" y="291"/>
                  <a:pt x="2191" y="349"/>
                  <a:pt x="2237" y="364"/>
                </a:cubicBezTo>
                <a:cubicBezTo>
                  <a:pt x="2277" y="377"/>
                  <a:pt x="2295" y="393"/>
                  <a:pt x="2317" y="425"/>
                </a:cubicBezTo>
                <a:cubicBezTo>
                  <a:pt x="2342" y="461"/>
                  <a:pt x="2394" y="444"/>
                  <a:pt x="2412" y="484"/>
                </a:cubicBezTo>
                <a:cubicBezTo>
                  <a:pt x="2428" y="522"/>
                  <a:pt x="2448" y="569"/>
                  <a:pt x="2456" y="610"/>
                </a:cubicBezTo>
                <a:cubicBezTo>
                  <a:pt x="2466" y="667"/>
                  <a:pt x="2557" y="636"/>
                  <a:pt x="2574" y="694"/>
                </a:cubicBezTo>
                <a:cubicBezTo>
                  <a:pt x="2587" y="736"/>
                  <a:pt x="2550" y="809"/>
                  <a:pt x="2585" y="837"/>
                </a:cubicBezTo>
                <a:cubicBezTo>
                  <a:pt x="2680" y="912"/>
                  <a:pt x="2719" y="842"/>
                  <a:pt x="2826" y="877"/>
                </a:cubicBezTo>
                <a:cubicBezTo>
                  <a:pt x="2920" y="898"/>
                  <a:pt x="2998" y="777"/>
                  <a:pt x="3027" y="782"/>
                </a:cubicBezTo>
                <a:cubicBezTo>
                  <a:pt x="3074" y="790"/>
                  <a:pt x="3109" y="858"/>
                  <a:pt x="3161" y="832"/>
                </a:cubicBezTo>
                <a:cubicBezTo>
                  <a:pt x="3215" y="806"/>
                  <a:pt x="3259" y="763"/>
                  <a:pt x="3310" y="806"/>
                </a:cubicBezTo>
                <a:cubicBezTo>
                  <a:pt x="3324" y="817"/>
                  <a:pt x="3385" y="903"/>
                  <a:pt x="3438" y="884"/>
                </a:cubicBezTo>
                <a:cubicBezTo>
                  <a:pt x="3468" y="873"/>
                  <a:pt x="3488" y="926"/>
                  <a:pt x="3506" y="946"/>
                </a:cubicBezTo>
                <a:cubicBezTo>
                  <a:pt x="3549" y="992"/>
                  <a:pt x="3464" y="1087"/>
                  <a:pt x="3436" y="1135"/>
                </a:cubicBezTo>
                <a:cubicBezTo>
                  <a:pt x="3236" y="1476"/>
                  <a:pt x="3431" y="1317"/>
                  <a:pt x="3491" y="1384"/>
                </a:cubicBezTo>
                <a:cubicBezTo>
                  <a:pt x="3522" y="1418"/>
                  <a:pt x="3562" y="1456"/>
                  <a:pt x="3580" y="1499"/>
                </a:cubicBezTo>
                <a:cubicBezTo>
                  <a:pt x="3567" y="1537"/>
                  <a:pt x="3551" y="1543"/>
                  <a:pt x="3532" y="1510"/>
                </a:cubicBezTo>
                <a:lnTo>
                  <a:pt x="3508" y="1540"/>
                </a:lnTo>
                <a:cubicBezTo>
                  <a:pt x="3462" y="1477"/>
                  <a:pt x="3359" y="1436"/>
                  <a:pt x="3301" y="1510"/>
                </a:cubicBezTo>
                <a:cubicBezTo>
                  <a:pt x="3235" y="1594"/>
                  <a:pt x="3090" y="1572"/>
                  <a:pt x="2994" y="1597"/>
                </a:cubicBezTo>
                <a:cubicBezTo>
                  <a:pt x="2944" y="1610"/>
                  <a:pt x="2920" y="1666"/>
                  <a:pt x="2870" y="1681"/>
                </a:cubicBezTo>
                <a:cubicBezTo>
                  <a:pt x="2818" y="1697"/>
                  <a:pt x="2835" y="1718"/>
                  <a:pt x="2800" y="1750"/>
                </a:cubicBezTo>
                <a:cubicBezTo>
                  <a:pt x="2717" y="1825"/>
                  <a:pt x="2660" y="1803"/>
                  <a:pt x="2658" y="1932"/>
                </a:cubicBezTo>
                <a:cubicBezTo>
                  <a:pt x="2658" y="1976"/>
                  <a:pt x="2661" y="2014"/>
                  <a:pt x="2635" y="2052"/>
                </a:cubicBezTo>
                <a:cubicBezTo>
                  <a:pt x="2610" y="2089"/>
                  <a:pt x="2580" y="2126"/>
                  <a:pt x="2590" y="2174"/>
                </a:cubicBezTo>
                <a:cubicBezTo>
                  <a:pt x="2600" y="2223"/>
                  <a:pt x="2642" y="2292"/>
                  <a:pt x="2588" y="2330"/>
                </a:cubicBezTo>
                <a:cubicBezTo>
                  <a:pt x="2506" y="2386"/>
                  <a:pt x="2369" y="2438"/>
                  <a:pt x="2448" y="2594"/>
                </a:cubicBezTo>
                <a:cubicBezTo>
                  <a:pt x="2238" y="2685"/>
                  <a:pt x="2529" y="2761"/>
                  <a:pt x="2434" y="2819"/>
                </a:cubicBezTo>
                <a:cubicBezTo>
                  <a:pt x="2475" y="2846"/>
                  <a:pt x="2504" y="2895"/>
                  <a:pt x="2512" y="2944"/>
                </a:cubicBezTo>
                <a:cubicBezTo>
                  <a:pt x="2517" y="2972"/>
                  <a:pt x="2537" y="2981"/>
                  <a:pt x="2557" y="2998"/>
                </a:cubicBezTo>
                <a:cubicBezTo>
                  <a:pt x="2582" y="3018"/>
                  <a:pt x="2580" y="3049"/>
                  <a:pt x="2597" y="3075"/>
                </a:cubicBezTo>
                <a:cubicBezTo>
                  <a:pt x="2626" y="3119"/>
                  <a:pt x="2683" y="3141"/>
                  <a:pt x="2704" y="3192"/>
                </a:cubicBezTo>
                <a:cubicBezTo>
                  <a:pt x="2728" y="3254"/>
                  <a:pt x="2681" y="3292"/>
                  <a:pt x="2647" y="3336"/>
                </a:cubicBezTo>
                <a:cubicBezTo>
                  <a:pt x="2721" y="3374"/>
                  <a:pt x="2828" y="3340"/>
                  <a:pt x="2901" y="3388"/>
                </a:cubicBezTo>
                <a:cubicBezTo>
                  <a:pt x="2948" y="3419"/>
                  <a:pt x="2992" y="3501"/>
                  <a:pt x="2974" y="3558"/>
                </a:cubicBezTo>
                <a:cubicBezTo>
                  <a:pt x="3072" y="3571"/>
                  <a:pt x="3199" y="3593"/>
                  <a:pt x="3286" y="3532"/>
                </a:cubicBezTo>
                <a:cubicBezTo>
                  <a:pt x="3340" y="3495"/>
                  <a:pt x="3412" y="3358"/>
                  <a:pt x="3488" y="3357"/>
                </a:cubicBezTo>
                <a:cubicBezTo>
                  <a:pt x="3479" y="3393"/>
                  <a:pt x="3451" y="3394"/>
                  <a:pt x="3473" y="3431"/>
                </a:cubicBezTo>
                <a:cubicBezTo>
                  <a:pt x="3496" y="3471"/>
                  <a:pt x="3457" y="3510"/>
                  <a:pt x="3460" y="3554"/>
                </a:cubicBezTo>
                <a:cubicBezTo>
                  <a:pt x="3466" y="3671"/>
                  <a:pt x="3470" y="3790"/>
                  <a:pt x="3484" y="3906"/>
                </a:cubicBezTo>
                <a:cubicBezTo>
                  <a:pt x="3523" y="3873"/>
                  <a:pt x="3539" y="3933"/>
                  <a:pt x="3588" y="3937"/>
                </a:cubicBezTo>
                <a:cubicBezTo>
                  <a:pt x="3643" y="3931"/>
                  <a:pt x="3684" y="3888"/>
                  <a:pt x="3740" y="3888"/>
                </a:cubicBezTo>
                <a:cubicBezTo>
                  <a:pt x="3763" y="3886"/>
                  <a:pt x="3794" y="3892"/>
                  <a:pt x="3817" y="3897"/>
                </a:cubicBezTo>
                <a:cubicBezTo>
                  <a:pt x="3831" y="3904"/>
                  <a:pt x="3841" y="3917"/>
                  <a:pt x="3847" y="3937"/>
                </a:cubicBezTo>
                <a:cubicBezTo>
                  <a:pt x="3876" y="4021"/>
                  <a:pt x="3928" y="4084"/>
                  <a:pt x="3969" y="4158"/>
                </a:cubicBezTo>
                <a:cubicBezTo>
                  <a:pt x="4010" y="4232"/>
                  <a:pt x="4050" y="4301"/>
                  <a:pt x="4092" y="4374"/>
                </a:cubicBezTo>
                <a:cubicBezTo>
                  <a:pt x="4129" y="4438"/>
                  <a:pt x="4163" y="4485"/>
                  <a:pt x="4103" y="4530"/>
                </a:cubicBezTo>
                <a:cubicBezTo>
                  <a:pt x="4049" y="4570"/>
                  <a:pt x="4043" y="4642"/>
                  <a:pt x="4062" y="4700"/>
                </a:cubicBezTo>
                <a:cubicBezTo>
                  <a:pt x="4079" y="4749"/>
                  <a:pt x="4067" y="4816"/>
                  <a:pt x="4070" y="4905"/>
                </a:cubicBezTo>
                <a:cubicBezTo>
                  <a:pt x="4071" y="4944"/>
                  <a:pt x="4118" y="4993"/>
                  <a:pt x="4120" y="5033"/>
                </a:cubicBezTo>
                <a:cubicBezTo>
                  <a:pt x="4120" y="5036"/>
                  <a:pt x="4085" y="5131"/>
                  <a:pt x="4082" y="5133"/>
                </a:cubicBezTo>
                <a:cubicBezTo>
                  <a:pt x="4046" y="5166"/>
                  <a:pt x="4025" y="5225"/>
                  <a:pt x="4008" y="5271"/>
                </a:cubicBezTo>
                <a:cubicBezTo>
                  <a:pt x="3977" y="5354"/>
                  <a:pt x="4062" y="5363"/>
                  <a:pt x="4062" y="5428"/>
                </a:cubicBezTo>
                <a:cubicBezTo>
                  <a:pt x="4059" y="5479"/>
                  <a:pt x="4029" y="5503"/>
                  <a:pt x="4016" y="5540"/>
                </a:cubicBezTo>
                <a:cubicBezTo>
                  <a:pt x="3968" y="5507"/>
                  <a:pt x="3865" y="5390"/>
                  <a:pt x="3844" y="5473"/>
                </a:cubicBezTo>
                <a:cubicBezTo>
                  <a:pt x="3830" y="5531"/>
                  <a:pt x="3857" y="5511"/>
                  <a:pt x="3863" y="5583"/>
                </a:cubicBezTo>
                <a:cubicBezTo>
                  <a:pt x="3865" y="5589"/>
                  <a:pt x="3844" y="5567"/>
                  <a:pt x="3835" y="5556"/>
                </a:cubicBezTo>
                <a:cubicBezTo>
                  <a:pt x="3828" y="5573"/>
                  <a:pt x="3773" y="5629"/>
                  <a:pt x="3888" y="5670"/>
                </a:cubicBezTo>
                <a:cubicBezTo>
                  <a:pt x="3893" y="5612"/>
                  <a:pt x="3963" y="5705"/>
                  <a:pt x="3996" y="5696"/>
                </a:cubicBezTo>
                <a:cubicBezTo>
                  <a:pt x="4015" y="5690"/>
                  <a:pt x="4005" y="5717"/>
                  <a:pt x="4001" y="5761"/>
                </a:cubicBezTo>
                <a:cubicBezTo>
                  <a:pt x="4039" y="5772"/>
                  <a:pt x="4105" y="5790"/>
                  <a:pt x="4111" y="5766"/>
                </a:cubicBezTo>
                <a:cubicBezTo>
                  <a:pt x="4116" y="5767"/>
                  <a:pt x="4146" y="5771"/>
                  <a:pt x="4155" y="5777"/>
                </a:cubicBezTo>
                <a:cubicBezTo>
                  <a:pt x="4131" y="5910"/>
                  <a:pt x="4147" y="5881"/>
                  <a:pt x="4165" y="5895"/>
                </a:cubicBezTo>
                <a:cubicBezTo>
                  <a:pt x="4152" y="5923"/>
                  <a:pt x="4171" y="5917"/>
                  <a:pt x="4152" y="5941"/>
                </a:cubicBezTo>
                <a:cubicBezTo>
                  <a:pt x="4119" y="5984"/>
                  <a:pt x="4090" y="6048"/>
                  <a:pt x="4051" y="6087"/>
                </a:cubicBezTo>
                <a:cubicBezTo>
                  <a:pt x="4034" y="6104"/>
                  <a:pt x="4010" y="6113"/>
                  <a:pt x="3996" y="6134"/>
                </a:cubicBezTo>
                <a:cubicBezTo>
                  <a:pt x="3971" y="6172"/>
                  <a:pt x="4023" y="6154"/>
                  <a:pt x="4030" y="6186"/>
                </a:cubicBezTo>
                <a:cubicBezTo>
                  <a:pt x="4043" y="6249"/>
                  <a:pt x="4083" y="6208"/>
                  <a:pt x="3949" y="6354"/>
                </a:cubicBezTo>
                <a:cubicBezTo>
                  <a:pt x="3997" y="6568"/>
                  <a:pt x="3853" y="6503"/>
                  <a:pt x="3797" y="6537"/>
                </a:cubicBezTo>
                <a:cubicBezTo>
                  <a:pt x="3736" y="6509"/>
                  <a:pt x="3722" y="6485"/>
                  <a:pt x="3684" y="6449"/>
                </a:cubicBezTo>
                <a:cubicBezTo>
                  <a:pt x="3639" y="6407"/>
                  <a:pt x="3590" y="6387"/>
                  <a:pt x="3541" y="6353"/>
                </a:cubicBezTo>
                <a:cubicBezTo>
                  <a:pt x="3455" y="6292"/>
                  <a:pt x="3461" y="6180"/>
                  <a:pt x="3358" y="6138"/>
                </a:cubicBezTo>
                <a:cubicBezTo>
                  <a:pt x="3235" y="6088"/>
                  <a:pt x="3153" y="5968"/>
                  <a:pt x="3023" y="5936"/>
                </a:cubicBezTo>
                <a:cubicBezTo>
                  <a:pt x="2962" y="5921"/>
                  <a:pt x="2900" y="5879"/>
                  <a:pt x="2847" y="5846"/>
                </a:cubicBezTo>
                <a:cubicBezTo>
                  <a:pt x="2784" y="5807"/>
                  <a:pt x="2716" y="5794"/>
                  <a:pt x="2651" y="5759"/>
                </a:cubicBezTo>
                <a:cubicBezTo>
                  <a:pt x="2588" y="5725"/>
                  <a:pt x="2535" y="5673"/>
                  <a:pt x="2472" y="5637"/>
                </a:cubicBezTo>
                <a:cubicBezTo>
                  <a:pt x="2401" y="5597"/>
                  <a:pt x="2330" y="5557"/>
                  <a:pt x="2258" y="5518"/>
                </a:cubicBezTo>
                <a:cubicBezTo>
                  <a:pt x="2198" y="5485"/>
                  <a:pt x="2161" y="5409"/>
                  <a:pt x="2114" y="5360"/>
                </a:cubicBezTo>
                <a:cubicBezTo>
                  <a:pt x="2050" y="5295"/>
                  <a:pt x="1961" y="5260"/>
                  <a:pt x="1917" y="5180"/>
                </a:cubicBezTo>
                <a:cubicBezTo>
                  <a:pt x="1892" y="5134"/>
                  <a:pt x="1861" y="5080"/>
                  <a:pt x="1817" y="5052"/>
                </a:cubicBezTo>
                <a:cubicBezTo>
                  <a:pt x="1779" y="5028"/>
                  <a:pt x="1829" y="4936"/>
                  <a:pt x="1763" y="4948"/>
                </a:cubicBezTo>
                <a:cubicBezTo>
                  <a:pt x="1763" y="4936"/>
                  <a:pt x="1766" y="4925"/>
                  <a:pt x="1771" y="4915"/>
                </a:cubicBezTo>
                <a:lnTo>
                  <a:pt x="1801" y="4933"/>
                </a:lnTo>
                <a:cubicBezTo>
                  <a:pt x="1828" y="4801"/>
                  <a:pt x="1770" y="4733"/>
                  <a:pt x="1704" y="4625"/>
                </a:cubicBezTo>
                <a:cubicBezTo>
                  <a:pt x="1644" y="4527"/>
                  <a:pt x="1604" y="4423"/>
                  <a:pt x="1519" y="4343"/>
                </a:cubicBezTo>
                <a:cubicBezTo>
                  <a:pt x="1494" y="4319"/>
                  <a:pt x="1468" y="4307"/>
                  <a:pt x="1475" y="4274"/>
                </a:cubicBezTo>
                <a:cubicBezTo>
                  <a:pt x="1487" y="4216"/>
                  <a:pt x="1417" y="4109"/>
                  <a:pt x="1377" y="4075"/>
                </a:cubicBezTo>
                <a:cubicBezTo>
                  <a:pt x="1351" y="4054"/>
                  <a:pt x="1308" y="4043"/>
                  <a:pt x="1292" y="4012"/>
                </a:cubicBezTo>
                <a:cubicBezTo>
                  <a:pt x="1279" y="3969"/>
                  <a:pt x="1326" y="3999"/>
                  <a:pt x="1253" y="3856"/>
                </a:cubicBezTo>
                <a:cubicBezTo>
                  <a:pt x="1222" y="3795"/>
                  <a:pt x="1179" y="3742"/>
                  <a:pt x="1145" y="3683"/>
                </a:cubicBezTo>
                <a:cubicBezTo>
                  <a:pt x="1113" y="3628"/>
                  <a:pt x="1094" y="3562"/>
                  <a:pt x="1071" y="3503"/>
                </a:cubicBezTo>
                <a:cubicBezTo>
                  <a:pt x="1018" y="3365"/>
                  <a:pt x="931" y="3258"/>
                  <a:pt x="892" y="3124"/>
                </a:cubicBezTo>
                <a:cubicBezTo>
                  <a:pt x="839" y="2942"/>
                  <a:pt x="684" y="2831"/>
                  <a:pt x="614" y="2650"/>
                </a:cubicBezTo>
                <a:cubicBezTo>
                  <a:pt x="460" y="2255"/>
                  <a:pt x="83" y="2211"/>
                  <a:pt x="78" y="2164"/>
                </a:cubicBezTo>
                <a:cubicBezTo>
                  <a:pt x="75" y="2129"/>
                  <a:pt x="68" y="2072"/>
                  <a:pt x="117" y="2078"/>
                </a:cubicBezTo>
                <a:cubicBezTo>
                  <a:pt x="205" y="2089"/>
                  <a:pt x="172" y="2006"/>
                  <a:pt x="143" y="1963"/>
                </a:cubicBezTo>
                <a:cubicBezTo>
                  <a:pt x="103" y="1902"/>
                  <a:pt x="63" y="1877"/>
                  <a:pt x="61" y="1801"/>
                </a:cubicBezTo>
                <a:cubicBezTo>
                  <a:pt x="70" y="1791"/>
                  <a:pt x="77" y="1781"/>
                  <a:pt x="85" y="1771"/>
                </a:cubicBezTo>
                <a:cubicBezTo>
                  <a:pt x="84" y="1760"/>
                  <a:pt x="49" y="1728"/>
                  <a:pt x="41" y="1719"/>
                </a:cubicBezTo>
                <a:cubicBezTo>
                  <a:pt x="0" y="1673"/>
                  <a:pt x="25" y="1646"/>
                  <a:pt x="8" y="1593"/>
                </a:cubicBezTo>
                <a:cubicBezTo>
                  <a:pt x="49" y="1508"/>
                  <a:pt x="72" y="1450"/>
                  <a:pt x="136" y="1378"/>
                </a:cubicBezTo>
                <a:cubicBezTo>
                  <a:pt x="165" y="1346"/>
                  <a:pt x="187" y="1307"/>
                  <a:pt x="222" y="1280"/>
                </a:cubicBezTo>
                <a:cubicBezTo>
                  <a:pt x="247" y="1261"/>
                  <a:pt x="302" y="1235"/>
                  <a:pt x="305" y="1198"/>
                </a:cubicBezTo>
                <a:cubicBezTo>
                  <a:pt x="344" y="1209"/>
                  <a:pt x="390" y="1378"/>
                  <a:pt x="354" y="1399"/>
                </a:cubicBezTo>
                <a:cubicBezTo>
                  <a:pt x="333" y="1411"/>
                  <a:pt x="303" y="1404"/>
                  <a:pt x="284" y="1419"/>
                </a:cubicBezTo>
                <a:cubicBezTo>
                  <a:pt x="255" y="1444"/>
                  <a:pt x="260" y="1498"/>
                  <a:pt x="305" y="1504"/>
                </a:cubicBezTo>
                <a:cubicBezTo>
                  <a:pt x="247" y="1584"/>
                  <a:pt x="306" y="1594"/>
                  <a:pt x="360" y="1541"/>
                </a:cubicBezTo>
                <a:cubicBezTo>
                  <a:pt x="400" y="1501"/>
                  <a:pt x="429" y="1563"/>
                  <a:pt x="468" y="1584"/>
                </a:cubicBezTo>
                <a:cubicBezTo>
                  <a:pt x="514" y="1609"/>
                  <a:pt x="547" y="1555"/>
                  <a:pt x="577" y="1625"/>
                </a:cubicBezTo>
                <a:cubicBezTo>
                  <a:pt x="602" y="1681"/>
                  <a:pt x="617" y="1761"/>
                  <a:pt x="693" y="1763"/>
                </a:cubicBezTo>
                <a:cubicBezTo>
                  <a:pt x="754" y="1765"/>
                  <a:pt x="750" y="1753"/>
                  <a:pt x="770" y="1688"/>
                </a:cubicBezTo>
                <a:cubicBezTo>
                  <a:pt x="790" y="1626"/>
                  <a:pt x="849" y="1629"/>
                  <a:pt x="845" y="1548"/>
                </a:cubicBezTo>
                <a:cubicBezTo>
                  <a:pt x="841" y="1483"/>
                  <a:pt x="871" y="1403"/>
                  <a:pt x="905" y="1343"/>
                </a:cubicBezTo>
                <a:cubicBezTo>
                  <a:pt x="910" y="1334"/>
                  <a:pt x="953" y="1148"/>
                  <a:pt x="973" y="1243"/>
                </a:cubicBezTo>
                <a:cubicBezTo>
                  <a:pt x="992" y="1221"/>
                  <a:pt x="978" y="1205"/>
                  <a:pt x="985" y="1181"/>
                </a:cubicBezTo>
                <a:cubicBezTo>
                  <a:pt x="1002" y="1152"/>
                  <a:pt x="1044" y="1099"/>
                  <a:pt x="1079" y="1071"/>
                </a:cubicBezTo>
                <a:cubicBezTo>
                  <a:pt x="1184" y="987"/>
                  <a:pt x="1344" y="984"/>
                  <a:pt x="1461" y="902"/>
                </a:cubicBezTo>
                <a:cubicBezTo>
                  <a:pt x="1661" y="764"/>
                  <a:pt x="1799" y="556"/>
                  <a:pt x="1843" y="320"/>
                </a:cubicBezTo>
                <a:cubicBezTo>
                  <a:pt x="1860" y="338"/>
                  <a:pt x="1880" y="343"/>
                  <a:pt x="1902" y="340"/>
                </a:cubicBezTo>
                <a:cubicBezTo>
                  <a:pt x="1873" y="272"/>
                  <a:pt x="1903" y="212"/>
                  <a:pt x="1862" y="153"/>
                </a:cubicBezTo>
                <a:cubicBezTo>
                  <a:pt x="1844" y="128"/>
                  <a:pt x="1766" y="59"/>
                  <a:pt x="1771" y="31"/>
                </a:cubicBezTo>
                <a:cubicBezTo>
                  <a:pt x="1841" y="44"/>
                  <a:pt x="1860" y="38"/>
                  <a:pt x="1873" y="36"/>
                </a:cubicBezTo>
                <a:cubicBezTo>
                  <a:pt x="1884" y="39"/>
                  <a:pt x="1887" y="35"/>
                  <a:pt x="1896" y="19"/>
                </a:cubicBezTo>
                <a:cubicBezTo>
                  <a:pt x="1909" y="0"/>
                  <a:pt x="1923" y="15"/>
                  <a:pt x="1938" y="20"/>
                </a:cubicBezTo>
                <a:cubicBezTo>
                  <a:pt x="2011" y="41"/>
                  <a:pt x="2155" y="168"/>
                  <a:pt x="2161" y="24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5" name="꙱ Paraguay (Republic of Paraguay) (PY) (H)">
            <a:extLst>
              <a:ext uri="{FF2B5EF4-FFF2-40B4-BE49-F238E27FC236}">
                <a16:creationId xmlns:a16="http://schemas.microsoft.com/office/drawing/2014/main" id="{3AC412B2-A2D1-480A-8268-86982A242EFA}"/>
              </a:ext>
            </a:extLst>
          </p:cNvPr>
          <p:cNvSpPr>
            <a:spLocks/>
          </p:cNvSpPr>
          <p:nvPr/>
        </p:nvSpPr>
        <p:spPr bwMode="auto">
          <a:xfrm>
            <a:off x="2798135" y="2941205"/>
            <a:ext cx="219890" cy="253352"/>
          </a:xfrm>
          <a:custGeom>
            <a:avLst/>
            <a:gdLst>
              <a:gd name="T0" fmla="*/ 1301 w 2665"/>
              <a:gd name="T1" fmla="*/ 427 h 3075"/>
              <a:gd name="T2" fmla="*/ 1308 w 2665"/>
              <a:gd name="T3" fmla="*/ 422 h 3075"/>
              <a:gd name="T4" fmla="*/ 1404 w 2665"/>
              <a:gd name="T5" fmla="*/ 620 h 3075"/>
              <a:gd name="T6" fmla="*/ 1437 w 2665"/>
              <a:gd name="T7" fmla="*/ 712 h 3075"/>
              <a:gd name="T8" fmla="*/ 1422 w 2665"/>
              <a:gd name="T9" fmla="*/ 903 h 3075"/>
              <a:gd name="T10" fmla="*/ 1436 w 2665"/>
              <a:gd name="T11" fmla="*/ 986 h 3075"/>
              <a:gd name="T12" fmla="*/ 1409 w 2665"/>
              <a:gd name="T13" fmla="*/ 1100 h 3075"/>
              <a:gd name="T14" fmla="*/ 1662 w 2665"/>
              <a:gd name="T15" fmla="*/ 1185 h 3075"/>
              <a:gd name="T16" fmla="*/ 1811 w 2665"/>
              <a:gd name="T17" fmla="*/ 1203 h 3075"/>
              <a:gd name="T18" fmla="*/ 1896 w 2665"/>
              <a:gd name="T19" fmla="*/ 1131 h 3075"/>
              <a:gd name="T20" fmla="*/ 2117 w 2665"/>
              <a:gd name="T21" fmla="*/ 1267 h 3075"/>
              <a:gd name="T22" fmla="*/ 2163 w 2665"/>
              <a:gd name="T23" fmla="*/ 1403 h 3075"/>
              <a:gd name="T24" fmla="*/ 2240 w 2665"/>
              <a:gd name="T25" fmla="*/ 1574 h 3075"/>
              <a:gd name="T26" fmla="*/ 2526 w 2665"/>
              <a:gd name="T27" fmla="*/ 1736 h 3075"/>
              <a:gd name="T28" fmla="*/ 2654 w 2665"/>
              <a:gd name="T29" fmla="*/ 1813 h 3075"/>
              <a:gd name="T30" fmla="*/ 2641 w 2665"/>
              <a:gd name="T31" fmla="*/ 1876 h 3075"/>
              <a:gd name="T32" fmla="*/ 2639 w 2665"/>
              <a:gd name="T33" fmla="*/ 1992 h 3075"/>
              <a:gd name="T34" fmla="*/ 2601 w 2665"/>
              <a:gd name="T35" fmla="*/ 2349 h 3075"/>
              <a:gd name="T36" fmla="*/ 2644 w 2665"/>
              <a:gd name="T37" fmla="*/ 2637 h 3075"/>
              <a:gd name="T38" fmla="*/ 2591 w 2665"/>
              <a:gd name="T39" fmla="*/ 2736 h 3075"/>
              <a:gd name="T40" fmla="*/ 2532 w 2665"/>
              <a:gd name="T41" fmla="*/ 2826 h 3075"/>
              <a:gd name="T42" fmla="*/ 2412 w 2665"/>
              <a:gd name="T43" fmla="*/ 2910 h 3075"/>
              <a:gd name="T44" fmla="*/ 2334 w 2665"/>
              <a:gd name="T45" fmla="*/ 3011 h 3075"/>
              <a:gd name="T46" fmla="*/ 2173 w 2665"/>
              <a:gd name="T47" fmla="*/ 3075 h 3075"/>
              <a:gd name="T48" fmla="*/ 2094 w 2665"/>
              <a:gd name="T49" fmla="*/ 3030 h 3075"/>
              <a:gd name="T50" fmla="*/ 2020 w 2665"/>
              <a:gd name="T51" fmla="*/ 3026 h 3075"/>
              <a:gd name="T52" fmla="*/ 1936 w 2665"/>
              <a:gd name="T53" fmla="*/ 3039 h 3075"/>
              <a:gd name="T54" fmla="*/ 1549 w 2665"/>
              <a:gd name="T55" fmla="*/ 2970 h 3075"/>
              <a:gd name="T56" fmla="*/ 1455 w 2665"/>
              <a:gd name="T57" fmla="*/ 2951 h 3075"/>
              <a:gd name="T58" fmla="*/ 1499 w 2665"/>
              <a:gd name="T59" fmla="*/ 2828 h 3075"/>
              <a:gd name="T60" fmla="*/ 1593 w 2665"/>
              <a:gd name="T61" fmla="*/ 2539 h 3075"/>
              <a:gd name="T62" fmla="*/ 1662 w 2665"/>
              <a:gd name="T63" fmla="*/ 2368 h 3075"/>
              <a:gd name="T64" fmla="*/ 1666 w 2665"/>
              <a:gd name="T65" fmla="*/ 2270 h 3075"/>
              <a:gd name="T66" fmla="*/ 1588 w 2665"/>
              <a:gd name="T67" fmla="*/ 2196 h 3075"/>
              <a:gd name="T68" fmla="*/ 1408 w 2665"/>
              <a:gd name="T69" fmla="*/ 2117 h 3075"/>
              <a:gd name="T70" fmla="*/ 1310 w 2665"/>
              <a:gd name="T71" fmla="*/ 2079 h 3075"/>
              <a:gd name="T72" fmla="*/ 976 w 2665"/>
              <a:gd name="T73" fmla="*/ 1869 h 3075"/>
              <a:gd name="T74" fmla="*/ 727 w 2665"/>
              <a:gd name="T75" fmla="*/ 1782 h 3075"/>
              <a:gd name="T76" fmla="*/ 541 w 2665"/>
              <a:gd name="T77" fmla="*/ 1697 h 3075"/>
              <a:gd name="T78" fmla="*/ 149 w 2665"/>
              <a:gd name="T79" fmla="*/ 1323 h 3075"/>
              <a:gd name="T80" fmla="*/ 0 w 2665"/>
              <a:gd name="T81" fmla="*/ 1173 h 3075"/>
              <a:gd name="T82" fmla="*/ 58 w 2665"/>
              <a:gd name="T83" fmla="*/ 809 h 3075"/>
              <a:gd name="T84" fmla="*/ 53 w 2665"/>
              <a:gd name="T85" fmla="*/ 566 h 3075"/>
              <a:gd name="T86" fmla="*/ 145 w 2665"/>
              <a:gd name="T87" fmla="*/ 343 h 3075"/>
              <a:gd name="T88" fmla="*/ 309 w 2665"/>
              <a:gd name="T89" fmla="*/ 217 h 3075"/>
              <a:gd name="T90" fmla="*/ 1160 w 2665"/>
              <a:gd name="T91" fmla="*/ 215 h 3075"/>
              <a:gd name="T92" fmla="*/ 1301 w 2665"/>
              <a:gd name="T93" fmla="*/ 427 h 3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65" h="3075">
                <a:moveTo>
                  <a:pt x="1301" y="427"/>
                </a:moveTo>
                <a:cubicBezTo>
                  <a:pt x="1303" y="425"/>
                  <a:pt x="1305" y="424"/>
                  <a:pt x="1308" y="422"/>
                </a:cubicBezTo>
                <a:cubicBezTo>
                  <a:pt x="1322" y="493"/>
                  <a:pt x="1358" y="606"/>
                  <a:pt x="1404" y="620"/>
                </a:cubicBezTo>
                <a:cubicBezTo>
                  <a:pt x="1368" y="663"/>
                  <a:pt x="1427" y="679"/>
                  <a:pt x="1437" y="712"/>
                </a:cubicBezTo>
                <a:cubicBezTo>
                  <a:pt x="1452" y="762"/>
                  <a:pt x="1421" y="885"/>
                  <a:pt x="1422" y="903"/>
                </a:cubicBezTo>
                <a:cubicBezTo>
                  <a:pt x="1425" y="930"/>
                  <a:pt x="1445" y="957"/>
                  <a:pt x="1436" y="986"/>
                </a:cubicBezTo>
                <a:cubicBezTo>
                  <a:pt x="1425" y="1020"/>
                  <a:pt x="1405" y="1064"/>
                  <a:pt x="1409" y="1100"/>
                </a:cubicBezTo>
                <a:cubicBezTo>
                  <a:pt x="1411" y="1121"/>
                  <a:pt x="1630" y="1185"/>
                  <a:pt x="1662" y="1185"/>
                </a:cubicBezTo>
                <a:cubicBezTo>
                  <a:pt x="1709" y="1186"/>
                  <a:pt x="1765" y="1206"/>
                  <a:pt x="1811" y="1203"/>
                </a:cubicBezTo>
                <a:cubicBezTo>
                  <a:pt x="1856" y="1201"/>
                  <a:pt x="1852" y="1100"/>
                  <a:pt x="1896" y="1131"/>
                </a:cubicBezTo>
                <a:cubicBezTo>
                  <a:pt x="2110" y="1259"/>
                  <a:pt x="2099" y="1168"/>
                  <a:pt x="2117" y="1267"/>
                </a:cubicBezTo>
                <a:cubicBezTo>
                  <a:pt x="2126" y="1315"/>
                  <a:pt x="2157" y="1350"/>
                  <a:pt x="2163" y="1403"/>
                </a:cubicBezTo>
                <a:cubicBezTo>
                  <a:pt x="2172" y="1471"/>
                  <a:pt x="2232" y="1506"/>
                  <a:pt x="2240" y="1574"/>
                </a:cubicBezTo>
                <a:cubicBezTo>
                  <a:pt x="2281" y="1936"/>
                  <a:pt x="2434" y="1754"/>
                  <a:pt x="2526" y="1736"/>
                </a:cubicBezTo>
                <a:cubicBezTo>
                  <a:pt x="2578" y="1726"/>
                  <a:pt x="2617" y="1788"/>
                  <a:pt x="2654" y="1813"/>
                </a:cubicBezTo>
                <a:cubicBezTo>
                  <a:pt x="2631" y="1830"/>
                  <a:pt x="2629" y="1852"/>
                  <a:pt x="2641" y="1876"/>
                </a:cubicBezTo>
                <a:cubicBezTo>
                  <a:pt x="2665" y="1922"/>
                  <a:pt x="2626" y="1947"/>
                  <a:pt x="2639" y="1992"/>
                </a:cubicBezTo>
                <a:cubicBezTo>
                  <a:pt x="2656" y="2056"/>
                  <a:pt x="2583" y="2230"/>
                  <a:pt x="2601" y="2349"/>
                </a:cubicBezTo>
                <a:cubicBezTo>
                  <a:pt x="2615" y="2445"/>
                  <a:pt x="2638" y="2566"/>
                  <a:pt x="2644" y="2637"/>
                </a:cubicBezTo>
                <a:cubicBezTo>
                  <a:pt x="2647" y="2663"/>
                  <a:pt x="2626" y="2730"/>
                  <a:pt x="2591" y="2736"/>
                </a:cubicBezTo>
                <a:cubicBezTo>
                  <a:pt x="2573" y="2740"/>
                  <a:pt x="2524" y="2810"/>
                  <a:pt x="2532" y="2826"/>
                </a:cubicBezTo>
                <a:cubicBezTo>
                  <a:pt x="2540" y="2846"/>
                  <a:pt x="2396" y="2859"/>
                  <a:pt x="2412" y="2910"/>
                </a:cubicBezTo>
                <a:cubicBezTo>
                  <a:pt x="2420" y="2936"/>
                  <a:pt x="2373" y="3044"/>
                  <a:pt x="2334" y="3011"/>
                </a:cubicBezTo>
                <a:cubicBezTo>
                  <a:pt x="2253" y="2941"/>
                  <a:pt x="2209" y="3000"/>
                  <a:pt x="2173" y="3075"/>
                </a:cubicBezTo>
                <a:cubicBezTo>
                  <a:pt x="2150" y="3066"/>
                  <a:pt x="2120" y="3025"/>
                  <a:pt x="2094" y="3030"/>
                </a:cubicBezTo>
                <a:cubicBezTo>
                  <a:pt x="2060" y="3037"/>
                  <a:pt x="2053" y="3068"/>
                  <a:pt x="2020" y="3026"/>
                </a:cubicBezTo>
                <a:cubicBezTo>
                  <a:pt x="1997" y="2996"/>
                  <a:pt x="1968" y="3038"/>
                  <a:pt x="1936" y="3039"/>
                </a:cubicBezTo>
                <a:cubicBezTo>
                  <a:pt x="1856" y="3042"/>
                  <a:pt x="1694" y="2955"/>
                  <a:pt x="1549" y="2970"/>
                </a:cubicBezTo>
                <a:cubicBezTo>
                  <a:pt x="1501" y="2975"/>
                  <a:pt x="1472" y="3009"/>
                  <a:pt x="1455" y="2951"/>
                </a:cubicBezTo>
                <a:cubicBezTo>
                  <a:pt x="1452" y="2940"/>
                  <a:pt x="1488" y="2836"/>
                  <a:pt x="1499" y="2828"/>
                </a:cubicBezTo>
                <a:cubicBezTo>
                  <a:pt x="1602" y="2761"/>
                  <a:pt x="1496" y="2587"/>
                  <a:pt x="1593" y="2539"/>
                </a:cubicBezTo>
                <a:cubicBezTo>
                  <a:pt x="1638" y="2517"/>
                  <a:pt x="1637" y="2413"/>
                  <a:pt x="1662" y="2368"/>
                </a:cubicBezTo>
                <a:cubicBezTo>
                  <a:pt x="1684" y="2327"/>
                  <a:pt x="1682" y="2296"/>
                  <a:pt x="1666" y="2270"/>
                </a:cubicBezTo>
                <a:cubicBezTo>
                  <a:pt x="1650" y="2244"/>
                  <a:pt x="1621" y="2222"/>
                  <a:pt x="1588" y="2196"/>
                </a:cubicBezTo>
                <a:cubicBezTo>
                  <a:pt x="1534" y="2156"/>
                  <a:pt x="1455" y="2157"/>
                  <a:pt x="1408" y="2117"/>
                </a:cubicBezTo>
                <a:cubicBezTo>
                  <a:pt x="1380" y="2094"/>
                  <a:pt x="1345" y="2085"/>
                  <a:pt x="1310" y="2079"/>
                </a:cubicBezTo>
                <a:cubicBezTo>
                  <a:pt x="1232" y="2064"/>
                  <a:pt x="1038" y="1918"/>
                  <a:pt x="976" y="1869"/>
                </a:cubicBezTo>
                <a:cubicBezTo>
                  <a:pt x="894" y="1804"/>
                  <a:pt x="819" y="1819"/>
                  <a:pt x="727" y="1782"/>
                </a:cubicBezTo>
                <a:cubicBezTo>
                  <a:pt x="671" y="1760"/>
                  <a:pt x="582" y="1732"/>
                  <a:pt x="541" y="1697"/>
                </a:cubicBezTo>
                <a:cubicBezTo>
                  <a:pt x="496" y="1640"/>
                  <a:pt x="196" y="1457"/>
                  <a:pt x="149" y="1323"/>
                </a:cubicBezTo>
                <a:cubicBezTo>
                  <a:pt x="121" y="1245"/>
                  <a:pt x="49" y="1235"/>
                  <a:pt x="0" y="1173"/>
                </a:cubicBezTo>
                <a:cubicBezTo>
                  <a:pt x="29" y="1054"/>
                  <a:pt x="35" y="928"/>
                  <a:pt x="58" y="809"/>
                </a:cubicBezTo>
                <a:cubicBezTo>
                  <a:pt x="74" y="727"/>
                  <a:pt x="40" y="646"/>
                  <a:pt x="53" y="566"/>
                </a:cubicBezTo>
                <a:cubicBezTo>
                  <a:pt x="68" y="480"/>
                  <a:pt x="132" y="432"/>
                  <a:pt x="145" y="343"/>
                </a:cubicBezTo>
                <a:cubicBezTo>
                  <a:pt x="161" y="232"/>
                  <a:pt x="217" y="227"/>
                  <a:pt x="309" y="217"/>
                </a:cubicBezTo>
                <a:cubicBezTo>
                  <a:pt x="601" y="185"/>
                  <a:pt x="824" y="0"/>
                  <a:pt x="1160" y="215"/>
                </a:cubicBezTo>
                <a:cubicBezTo>
                  <a:pt x="1220" y="253"/>
                  <a:pt x="1328" y="337"/>
                  <a:pt x="1301" y="42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6" name="꙱ Papua New Guinea (Independent State of Papua New Guinea) (PG) (H)">
            <a:extLst>
              <a:ext uri="{FF2B5EF4-FFF2-40B4-BE49-F238E27FC236}">
                <a16:creationId xmlns:a16="http://schemas.microsoft.com/office/drawing/2014/main" id="{84CE25F7-8D4D-4F47-96FA-6394049F28CE}"/>
              </a:ext>
            </a:extLst>
          </p:cNvPr>
          <p:cNvSpPr>
            <a:spLocks noEditPoints="1"/>
          </p:cNvSpPr>
          <p:nvPr/>
        </p:nvSpPr>
        <p:spPr bwMode="auto">
          <a:xfrm>
            <a:off x="8038456" y="2421356"/>
            <a:ext cx="394368" cy="303544"/>
          </a:xfrm>
          <a:custGeom>
            <a:avLst/>
            <a:gdLst>
              <a:gd name="T0" fmla="*/ 1903 w 4785"/>
              <a:gd name="T1" fmla="*/ 326 h 3684"/>
              <a:gd name="T2" fmla="*/ 1963 w 4785"/>
              <a:gd name="T3" fmla="*/ 290 h 3684"/>
              <a:gd name="T4" fmla="*/ 4667 w 4785"/>
              <a:gd name="T5" fmla="*/ 2059 h 3684"/>
              <a:gd name="T6" fmla="*/ 4571 w 4785"/>
              <a:gd name="T7" fmla="*/ 1928 h 3684"/>
              <a:gd name="T8" fmla="*/ 4400 w 4785"/>
              <a:gd name="T9" fmla="*/ 1469 h 3684"/>
              <a:gd name="T10" fmla="*/ 4382 w 4785"/>
              <a:gd name="T11" fmla="*/ 1323 h 3684"/>
              <a:gd name="T12" fmla="*/ 3990 w 4785"/>
              <a:gd name="T13" fmla="*/ 3592 h 3684"/>
              <a:gd name="T14" fmla="*/ 3803 w 4785"/>
              <a:gd name="T15" fmla="*/ 682 h 3684"/>
              <a:gd name="T16" fmla="*/ 3785 w 4785"/>
              <a:gd name="T17" fmla="*/ 3657 h 3684"/>
              <a:gd name="T18" fmla="*/ 3747 w 4785"/>
              <a:gd name="T19" fmla="*/ 3556 h 3684"/>
              <a:gd name="T20" fmla="*/ 3625 w 4785"/>
              <a:gd name="T21" fmla="*/ 3351 h 3684"/>
              <a:gd name="T22" fmla="*/ 3800 w 4785"/>
              <a:gd name="T23" fmla="*/ 905 h 3684"/>
              <a:gd name="T24" fmla="*/ 3349 w 4785"/>
              <a:gd name="T25" fmla="*/ 538 h 3684"/>
              <a:gd name="T26" fmla="*/ 3564 w 4785"/>
              <a:gd name="T27" fmla="*/ 743 h 3684"/>
              <a:gd name="T28" fmla="*/ 3848 w 4785"/>
              <a:gd name="T29" fmla="*/ 1258 h 3684"/>
              <a:gd name="T30" fmla="*/ 3218 w 4785"/>
              <a:gd name="T31" fmla="*/ 593 h 3684"/>
              <a:gd name="T32" fmla="*/ 3200 w 4785"/>
              <a:gd name="T33" fmla="*/ 2531 h 3684"/>
              <a:gd name="T34" fmla="*/ 3094 w 4785"/>
              <a:gd name="T35" fmla="*/ 3312 h 3684"/>
              <a:gd name="T36" fmla="*/ 3147 w 4785"/>
              <a:gd name="T37" fmla="*/ 3149 h 3684"/>
              <a:gd name="T38" fmla="*/ 3076 w 4785"/>
              <a:gd name="T39" fmla="*/ 3096 h 3684"/>
              <a:gd name="T40" fmla="*/ 3061 w 4785"/>
              <a:gd name="T41" fmla="*/ 483 h 3684"/>
              <a:gd name="T42" fmla="*/ 2994 w 4785"/>
              <a:gd name="T43" fmla="*/ 2878 h 3684"/>
              <a:gd name="T44" fmla="*/ 2876 w 4785"/>
              <a:gd name="T45" fmla="*/ 2818 h 3684"/>
              <a:gd name="T46" fmla="*/ 2904 w 4785"/>
              <a:gd name="T47" fmla="*/ 100 h 3684"/>
              <a:gd name="T48" fmla="*/ 2559 w 4785"/>
              <a:gd name="T49" fmla="*/ 1653 h 3684"/>
              <a:gd name="T50" fmla="*/ 3021 w 4785"/>
              <a:gd name="T51" fmla="*/ 1771 h 3684"/>
              <a:gd name="T52" fmla="*/ 3577 w 4785"/>
              <a:gd name="T53" fmla="*/ 1305 h 3684"/>
              <a:gd name="T54" fmla="*/ 3537 w 4785"/>
              <a:gd name="T55" fmla="*/ 1054 h 3684"/>
              <a:gd name="T56" fmla="*/ 3230 w 4785"/>
              <a:gd name="T57" fmla="*/ 1467 h 3684"/>
              <a:gd name="T58" fmla="*/ 2995 w 4785"/>
              <a:gd name="T59" fmla="*/ 1335 h 3684"/>
              <a:gd name="T60" fmla="*/ 2556 w 4785"/>
              <a:gd name="T61" fmla="*/ 1499 h 3684"/>
              <a:gd name="T62" fmla="*/ 2559 w 4785"/>
              <a:gd name="T63" fmla="*/ 1653 h 3684"/>
              <a:gd name="T64" fmla="*/ 2283 w 4785"/>
              <a:gd name="T65" fmla="*/ 1617 h 3684"/>
              <a:gd name="T66" fmla="*/ 2007 w 4785"/>
              <a:gd name="T67" fmla="*/ 1385 h 3684"/>
              <a:gd name="T68" fmla="*/ 1666 w 4785"/>
              <a:gd name="T69" fmla="*/ 1228 h 3684"/>
              <a:gd name="T70" fmla="*/ 75 w 4785"/>
              <a:gd name="T71" fmla="*/ 1755 h 3684"/>
              <a:gd name="T72" fmla="*/ 894 w 4785"/>
              <a:gd name="T73" fmla="*/ 748 h 3684"/>
              <a:gd name="T74" fmla="*/ 1390 w 4785"/>
              <a:gd name="T75" fmla="*/ 1074 h 3684"/>
              <a:gd name="T76" fmla="*/ 1799 w 4785"/>
              <a:gd name="T77" fmla="*/ 1535 h 3684"/>
              <a:gd name="T78" fmla="*/ 2215 w 4785"/>
              <a:gd name="T79" fmla="*/ 1912 h 3684"/>
              <a:gd name="T80" fmla="*/ 2274 w 4785"/>
              <a:gd name="T81" fmla="*/ 2398 h 3684"/>
              <a:gd name="T82" fmla="*/ 2597 w 4785"/>
              <a:gd name="T83" fmla="*/ 2802 h 3684"/>
              <a:gd name="T84" fmla="*/ 2872 w 4785"/>
              <a:gd name="T85" fmla="*/ 3153 h 3684"/>
              <a:gd name="T86" fmla="*/ 2933 w 4785"/>
              <a:gd name="T87" fmla="*/ 3318 h 3684"/>
              <a:gd name="T88" fmla="*/ 2610 w 4785"/>
              <a:gd name="T89" fmla="*/ 3211 h 3684"/>
              <a:gd name="T90" fmla="*/ 2072 w 4785"/>
              <a:gd name="T91" fmla="*/ 3128 h 3684"/>
              <a:gd name="T92" fmla="*/ 1855 w 4785"/>
              <a:gd name="T93" fmla="*/ 2778 h 3684"/>
              <a:gd name="T94" fmla="*/ 1444 w 4785"/>
              <a:gd name="T95" fmla="*/ 2361 h 3684"/>
              <a:gd name="T96" fmla="*/ 1155 w 4785"/>
              <a:gd name="T97" fmla="*/ 2211 h 3684"/>
              <a:gd name="T98" fmla="*/ 879 w 4785"/>
              <a:gd name="T99" fmla="*/ 2184 h 3684"/>
              <a:gd name="T100" fmla="*/ 826 w 4785"/>
              <a:gd name="T101" fmla="*/ 2465 h 3684"/>
              <a:gd name="T102" fmla="*/ 452 w 4785"/>
              <a:gd name="T103" fmla="*/ 2457 h 3684"/>
              <a:gd name="T104" fmla="*/ 342 w 4785"/>
              <a:gd name="T105" fmla="*/ 2806 h 3684"/>
              <a:gd name="T106" fmla="*/ 947 w 4785"/>
              <a:gd name="T107" fmla="*/ 2291 h 3684"/>
              <a:gd name="T108" fmla="*/ 885 w 4785"/>
              <a:gd name="T109" fmla="*/ 2419 h 3684"/>
              <a:gd name="T110" fmla="*/ 825 w 4785"/>
              <a:gd name="T111" fmla="*/ 2558 h 3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785" h="3684">
                <a:moveTo>
                  <a:pt x="837" y="2644"/>
                </a:moveTo>
                <a:cubicBezTo>
                  <a:pt x="852" y="2584"/>
                  <a:pt x="756" y="2559"/>
                  <a:pt x="716" y="2546"/>
                </a:cubicBezTo>
                <a:cubicBezTo>
                  <a:pt x="760" y="2573"/>
                  <a:pt x="803" y="2606"/>
                  <a:pt x="837" y="2644"/>
                </a:cubicBezTo>
                <a:close/>
                <a:moveTo>
                  <a:pt x="1903" y="326"/>
                </a:moveTo>
                <a:cubicBezTo>
                  <a:pt x="1863" y="279"/>
                  <a:pt x="1931" y="238"/>
                  <a:pt x="1969" y="228"/>
                </a:cubicBezTo>
                <a:cubicBezTo>
                  <a:pt x="2031" y="212"/>
                  <a:pt x="2101" y="246"/>
                  <a:pt x="2161" y="257"/>
                </a:cubicBezTo>
                <a:cubicBezTo>
                  <a:pt x="2109" y="269"/>
                  <a:pt x="2105" y="311"/>
                  <a:pt x="2040" y="311"/>
                </a:cubicBezTo>
                <a:cubicBezTo>
                  <a:pt x="2013" y="311"/>
                  <a:pt x="1989" y="287"/>
                  <a:pt x="1963" y="290"/>
                </a:cubicBezTo>
                <a:cubicBezTo>
                  <a:pt x="1940" y="293"/>
                  <a:pt x="1923" y="317"/>
                  <a:pt x="1903" y="326"/>
                </a:cubicBezTo>
                <a:close/>
                <a:moveTo>
                  <a:pt x="4697" y="2071"/>
                </a:moveTo>
                <a:cubicBezTo>
                  <a:pt x="4707" y="2068"/>
                  <a:pt x="4717" y="2065"/>
                  <a:pt x="4727" y="2062"/>
                </a:cubicBezTo>
                <a:cubicBezTo>
                  <a:pt x="4720" y="2023"/>
                  <a:pt x="4676" y="2018"/>
                  <a:pt x="4667" y="2059"/>
                </a:cubicBezTo>
                <a:cubicBezTo>
                  <a:pt x="4677" y="2063"/>
                  <a:pt x="4687" y="2067"/>
                  <a:pt x="4697" y="2071"/>
                </a:cubicBezTo>
                <a:close/>
                <a:moveTo>
                  <a:pt x="4480" y="1748"/>
                </a:moveTo>
                <a:cubicBezTo>
                  <a:pt x="4503" y="1769"/>
                  <a:pt x="4535" y="1777"/>
                  <a:pt x="4540" y="1811"/>
                </a:cubicBezTo>
                <a:cubicBezTo>
                  <a:pt x="4546" y="1853"/>
                  <a:pt x="4539" y="1895"/>
                  <a:pt x="4571" y="1928"/>
                </a:cubicBezTo>
                <a:cubicBezTo>
                  <a:pt x="4618" y="1976"/>
                  <a:pt x="4785" y="1990"/>
                  <a:pt x="4767" y="1898"/>
                </a:cubicBezTo>
                <a:cubicBezTo>
                  <a:pt x="4756" y="1843"/>
                  <a:pt x="4699" y="1746"/>
                  <a:pt x="4669" y="1734"/>
                </a:cubicBezTo>
                <a:cubicBezTo>
                  <a:pt x="4647" y="1725"/>
                  <a:pt x="4626" y="1724"/>
                  <a:pt x="4615" y="1700"/>
                </a:cubicBezTo>
                <a:cubicBezTo>
                  <a:pt x="4570" y="1600"/>
                  <a:pt x="4510" y="1505"/>
                  <a:pt x="4400" y="1469"/>
                </a:cubicBezTo>
                <a:cubicBezTo>
                  <a:pt x="4430" y="1502"/>
                  <a:pt x="4410" y="1552"/>
                  <a:pt x="4407" y="1590"/>
                </a:cubicBezTo>
                <a:cubicBezTo>
                  <a:pt x="4403" y="1653"/>
                  <a:pt x="4451" y="1697"/>
                  <a:pt x="4480" y="1748"/>
                </a:cubicBezTo>
                <a:close/>
                <a:moveTo>
                  <a:pt x="4382" y="1475"/>
                </a:moveTo>
                <a:cubicBezTo>
                  <a:pt x="4425" y="1438"/>
                  <a:pt x="4428" y="1359"/>
                  <a:pt x="4382" y="1323"/>
                </a:cubicBezTo>
                <a:cubicBezTo>
                  <a:pt x="4357" y="1369"/>
                  <a:pt x="4366" y="1428"/>
                  <a:pt x="4382" y="1475"/>
                </a:cubicBezTo>
                <a:close/>
                <a:moveTo>
                  <a:pt x="4023" y="3609"/>
                </a:moveTo>
                <a:cubicBezTo>
                  <a:pt x="4040" y="3596"/>
                  <a:pt x="4060" y="3591"/>
                  <a:pt x="4082" y="3592"/>
                </a:cubicBezTo>
                <a:cubicBezTo>
                  <a:pt x="4055" y="3552"/>
                  <a:pt x="4024" y="3590"/>
                  <a:pt x="3990" y="3592"/>
                </a:cubicBezTo>
                <a:cubicBezTo>
                  <a:pt x="4001" y="3597"/>
                  <a:pt x="4012" y="3603"/>
                  <a:pt x="4023" y="3609"/>
                </a:cubicBezTo>
                <a:close/>
                <a:moveTo>
                  <a:pt x="3803" y="682"/>
                </a:moveTo>
                <a:cubicBezTo>
                  <a:pt x="3817" y="658"/>
                  <a:pt x="3806" y="634"/>
                  <a:pt x="3785" y="619"/>
                </a:cubicBezTo>
                <a:cubicBezTo>
                  <a:pt x="3776" y="644"/>
                  <a:pt x="3782" y="665"/>
                  <a:pt x="3803" y="682"/>
                </a:cubicBezTo>
                <a:close/>
                <a:moveTo>
                  <a:pt x="3842" y="3684"/>
                </a:moveTo>
                <a:cubicBezTo>
                  <a:pt x="3863" y="3678"/>
                  <a:pt x="3882" y="3668"/>
                  <a:pt x="3898" y="3654"/>
                </a:cubicBezTo>
                <a:cubicBezTo>
                  <a:pt x="3870" y="3628"/>
                  <a:pt x="3787" y="3571"/>
                  <a:pt x="3747" y="3594"/>
                </a:cubicBezTo>
                <a:cubicBezTo>
                  <a:pt x="3767" y="3611"/>
                  <a:pt x="3766" y="3640"/>
                  <a:pt x="3785" y="3657"/>
                </a:cubicBezTo>
                <a:cubicBezTo>
                  <a:pt x="3810" y="3678"/>
                  <a:pt x="3826" y="3636"/>
                  <a:pt x="3842" y="3684"/>
                </a:cubicBezTo>
                <a:close/>
                <a:moveTo>
                  <a:pt x="3747" y="3556"/>
                </a:moveTo>
                <a:cubicBezTo>
                  <a:pt x="3742" y="3534"/>
                  <a:pt x="3744" y="3524"/>
                  <a:pt x="3717" y="3529"/>
                </a:cubicBezTo>
                <a:cubicBezTo>
                  <a:pt x="3727" y="3538"/>
                  <a:pt x="3737" y="3547"/>
                  <a:pt x="3747" y="3556"/>
                </a:cubicBezTo>
                <a:close/>
                <a:moveTo>
                  <a:pt x="3708" y="2823"/>
                </a:moveTo>
                <a:cubicBezTo>
                  <a:pt x="3804" y="2819"/>
                  <a:pt x="3699" y="2677"/>
                  <a:pt x="3637" y="2748"/>
                </a:cubicBezTo>
                <a:cubicBezTo>
                  <a:pt x="3670" y="2765"/>
                  <a:pt x="3674" y="2808"/>
                  <a:pt x="3708" y="2823"/>
                </a:cubicBezTo>
                <a:close/>
                <a:moveTo>
                  <a:pt x="3625" y="3351"/>
                </a:moveTo>
                <a:cubicBezTo>
                  <a:pt x="3635" y="3343"/>
                  <a:pt x="3645" y="3335"/>
                  <a:pt x="3655" y="3327"/>
                </a:cubicBezTo>
                <a:cubicBezTo>
                  <a:pt x="3625" y="3327"/>
                  <a:pt x="3595" y="3325"/>
                  <a:pt x="3566" y="3321"/>
                </a:cubicBezTo>
                <a:cubicBezTo>
                  <a:pt x="3585" y="3331"/>
                  <a:pt x="3605" y="3341"/>
                  <a:pt x="3625" y="3351"/>
                </a:cubicBezTo>
                <a:close/>
                <a:moveTo>
                  <a:pt x="3800" y="905"/>
                </a:moveTo>
                <a:cubicBezTo>
                  <a:pt x="3757" y="899"/>
                  <a:pt x="3739" y="826"/>
                  <a:pt x="3714" y="798"/>
                </a:cubicBezTo>
                <a:cubicBezTo>
                  <a:pt x="3673" y="754"/>
                  <a:pt x="3599" y="686"/>
                  <a:pt x="3544" y="664"/>
                </a:cubicBezTo>
                <a:cubicBezTo>
                  <a:pt x="3485" y="641"/>
                  <a:pt x="3454" y="578"/>
                  <a:pt x="3395" y="554"/>
                </a:cubicBezTo>
                <a:cubicBezTo>
                  <a:pt x="3373" y="546"/>
                  <a:pt x="3358" y="569"/>
                  <a:pt x="3349" y="538"/>
                </a:cubicBezTo>
                <a:cubicBezTo>
                  <a:pt x="3340" y="507"/>
                  <a:pt x="3277" y="486"/>
                  <a:pt x="3254" y="462"/>
                </a:cubicBezTo>
                <a:cubicBezTo>
                  <a:pt x="3265" y="486"/>
                  <a:pt x="3256" y="500"/>
                  <a:pt x="3230" y="501"/>
                </a:cubicBezTo>
                <a:cubicBezTo>
                  <a:pt x="3259" y="526"/>
                  <a:pt x="3301" y="523"/>
                  <a:pt x="3330" y="549"/>
                </a:cubicBezTo>
                <a:cubicBezTo>
                  <a:pt x="3375" y="590"/>
                  <a:pt x="3521" y="720"/>
                  <a:pt x="3564" y="743"/>
                </a:cubicBezTo>
                <a:cubicBezTo>
                  <a:pt x="3599" y="761"/>
                  <a:pt x="3640" y="766"/>
                  <a:pt x="3671" y="791"/>
                </a:cubicBezTo>
                <a:cubicBezTo>
                  <a:pt x="3732" y="841"/>
                  <a:pt x="3752" y="925"/>
                  <a:pt x="3786" y="992"/>
                </a:cubicBezTo>
                <a:cubicBezTo>
                  <a:pt x="3809" y="1039"/>
                  <a:pt x="3788" y="1088"/>
                  <a:pt x="3791" y="1136"/>
                </a:cubicBezTo>
                <a:cubicBezTo>
                  <a:pt x="3795" y="1183"/>
                  <a:pt x="3828" y="1217"/>
                  <a:pt x="3848" y="1258"/>
                </a:cubicBezTo>
                <a:cubicBezTo>
                  <a:pt x="3885" y="1228"/>
                  <a:pt x="3951" y="1087"/>
                  <a:pt x="3932" y="1042"/>
                </a:cubicBezTo>
                <a:cubicBezTo>
                  <a:pt x="3917" y="1005"/>
                  <a:pt x="3883" y="981"/>
                  <a:pt x="3867" y="947"/>
                </a:cubicBezTo>
                <a:cubicBezTo>
                  <a:pt x="3846" y="904"/>
                  <a:pt x="3841" y="920"/>
                  <a:pt x="3800" y="905"/>
                </a:cubicBezTo>
                <a:close/>
                <a:moveTo>
                  <a:pt x="3218" y="593"/>
                </a:moveTo>
                <a:cubicBezTo>
                  <a:pt x="3238" y="589"/>
                  <a:pt x="3258" y="584"/>
                  <a:pt x="3278" y="578"/>
                </a:cubicBezTo>
                <a:cubicBezTo>
                  <a:pt x="3255" y="565"/>
                  <a:pt x="3232" y="573"/>
                  <a:pt x="3218" y="593"/>
                </a:cubicBezTo>
                <a:close/>
                <a:moveTo>
                  <a:pt x="3191" y="2680"/>
                </a:moveTo>
                <a:cubicBezTo>
                  <a:pt x="3172" y="2641"/>
                  <a:pt x="3183" y="2569"/>
                  <a:pt x="3200" y="2531"/>
                </a:cubicBezTo>
                <a:cubicBezTo>
                  <a:pt x="3167" y="2537"/>
                  <a:pt x="3141" y="2585"/>
                  <a:pt x="3191" y="2588"/>
                </a:cubicBezTo>
                <a:cubicBezTo>
                  <a:pt x="3179" y="2619"/>
                  <a:pt x="3151" y="2655"/>
                  <a:pt x="3191" y="2680"/>
                </a:cubicBezTo>
                <a:close/>
                <a:moveTo>
                  <a:pt x="3058" y="3339"/>
                </a:moveTo>
                <a:cubicBezTo>
                  <a:pt x="3066" y="3325"/>
                  <a:pt x="3078" y="3316"/>
                  <a:pt x="3094" y="3312"/>
                </a:cubicBezTo>
                <a:cubicBezTo>
                  <a:pt x="3070" y="3304"/>
                  <a:pt x="3057" y="3314"/>
                  <a:pt x="3058" y="3339"/>
                </a:cubicBezTo>
                <a:close/>
                <a:moveTo>
                  <a:pt x="3076" y="3096"/>
                </a:moveTo>
                <a:cubicBezTo>
                  <a:pt x="3085" y="3096"/>
                  <a:pt x="3094" y="3096"/>
                  <a:pt x="3102" y="3096"/>
                </a:cubicBezTo>
                <a:cubicBezTo>
                  <a:pt x="3064" y="3121"/>
                  <a:pt x="3129" y="3143"/>
                  <a:pt x="3147" y="3149"/>
                </a:cubicBezTo>
                <a:cubicBezTo>
                  <a:pt x="3190" y="3165"/>
                  <a:pt x="3208" y="3096"/>
                  <a:pt x="3179" y="3072"/>
                </a:cubicBezTo>
                <a:cubicBezTo>
                  <a:pt x="3164" y="3081"/>
                  <a:pt x="3154" y="3093"/>
                  <a:pt x="3150" y="3110"/>
                </a:cubicBezTo>
                <a:cubicBezTo>
                  <a:pt x="3100" y="3092"/>
                  <a:pt x="3081" y="3034"/>
                  <a:pt x="3037" y="3006"/>
                </a:cubicBezTo>
                <a:cubicBezTo>
                  <a:pt x="3055" y="3034"/>
                  <a:pt x="3072" y="3063"/>
                  <a:pt x="3076" y="3096"/>
                </a:cubicBezTo>
                <a:close/>
                <a:moveTo>
                  <a:pt x="3043" y="3330"/>
                </a:moveTo>
                <a:cubicBezTo>
                  <a:pt x="3091" y="3251"/>
                  <a:pt x="2956" y="3326"/>
                  <a:pt x="3043" y="3330"/>
                </a:cubicBezTo>
                <a:close/>
                <a:moveTo>
                  <a:pt x="2981" y="424"/>
                </a:moveTo>
                <a:cubicBezTo>
                  <a:pt x="3006" y="447"/>
                  <a:pt x="3023" y="478"/>
                  <a:pt x="3061" y="483"/>
                </a:cubicBezTo>
                <a:cubicBezTo>
                  <a:pt x="3100" y="489"/>
                  <a:pt x="3146" y="464"/>
                  <a:pt x="3117" y="420"/>
                </a:cubicBezTo>
                <a:cubicBezTo>
                  <a:pt x="3091" y="381"/>
                  <a:pt x="2987" y="358"/>
                  <a:pt x="2981" y="424"/>
                </a:cubicBezTo>
                <a:close/>
                <a:moveTo>
                  <a:pt x="3070" y="2994"/>
                </a:moveTo>
                <a:cubicBezTo>
                  <a:pt x="3133" y="2928"/>
                  <a:pt x="3044" y="2896"/>
                  <a:pt x="2994" y="2878"/>
                </a:cubicBezTo>
                <a:cubicBezTo>
                  <a:pt x="2906" y="2844"/>
                  <a:pt x="2996" y="2937"/>
                  <a:pt x="2945" y="2968"/>
                </a:cubicBezTo>
                <a:cubicBezTo>
                  <a:pt x="2980" y="2955"/>
                  <a:pt x="3043" y="2968"/>
                  <a:pt x="3070" y="2994"/>
                </a:cubicBezTo>
                <a:close/>
                <a:moveTo>
                  <a:pt x="2916" y="2926"/>
                </a:moveTo>
                <a:cubicBezTo>
                  <a:pt x="2927" y="2905"/>
                  <a:pt x="2929" y="2788"/>
                  <a:pt x="2876" y="2818"/>
                </a:cubicBezTo>
                <a:cubicBezTo>
                  <a:pt x="2812" y="2854"/>
                  <a:pt x="2885" y="2907"/>
                  <a:pt x="2916" y="2926"/>
                </a:cubicBezTo>
                <a:close/>
                <a:moveTo>
                  <a:pt x="2904" y="100"/>
                </a:moveTo>
                <a:cubicBezTo>
                  <a:pt x="2936" y="70"/>
                  <a:pt x="2877" y="0"/>
                  <a:pt x="2846" y="27"/>
                </a:cubicBezTo>
                <a:cubicBezTo>
                  <a:pt x="2827" y="43"/>
                  <a:pt x="2891" y="94"/>
                  <a:pt x="2904" y="100"/>
                </a:cubicBezTo>
                <a:close/>
                <a:moveTo>
                  <a:pt x="2800" y="1213"/>
                </a:moveTo>
                <a:cubicBezTo>
                  <a:pt x="2806" y="1186"/>
                  <a:pt x="2796" y="1183"/>
                  <a:pt x="2770" y="1205"/>
                </a:cubicBezTo>
                <a:cubicBezTo>
                  <a:pt x="2780" y="1207"/>
                  <a:pt x="2790" y="1210"/>
                  <a:pt x="2800" y="1213"/>
                </a:cubicBezTo>
                <a:close/>
                <a:moveTo>
                  <a:pt x="2559" y="1653"/>
                </a:moveTo>
                <a:cubicBezTo>
                  <a:pt x="2579" y="1678"/>
                  <a:pt x="2612" y="1689"/>
                  <a:pt x="2624" y="1721"/>
                </a:cubicBezTo>
                <a:cubicBezTo>
                  <a:pt x="2663" y="1694"/>
                  <a:pt x="2720" y="1682"/>
                  <a:pt x="2756" y="1722"/>
                </a:cubicBezTo>
                <a:cubicBezTo>
                  <a:pt x="2782" y="1750"/>
                  <a:pt x="2780" y="1781"/>
                  <a:pt x="2829" y="1776"/>
                </a:cubicBezTo>
                <a:cubicBezTo>
                  <a:pt x="2893" y="1770"/>
                  <a:pt x="2957" y="1784"/>
                  <a:pt x="3021" y="1771"/>
                </a:cubicBezTo>
                <a:cubicBezTo>
                  <a:pt x="3104" y="1754"/>
                  <a:pt x="3148" y="1675"/>
                  <a:pt x="3220" y="1676"/>
                </a:cubicBezTo>
                <a:cubicBezTo>
                  <a:pt x="3293" y="1678"/>
                  <a:pt x="3392" y="1575"/>
                  <a:pt x="3381" y="1501"/>
                </a:cubicBezTo>
                <a:cubicBezTo>
                  <a:pt x="3423" y="1506"/>
                  <a:pt x="3621" y="1534"/>
                  <a:pt x="3592" y="1432"/>
                </a:cubicBezTo>
                <a:cubicBezTo>
                  <a:pt x="3587" y="1414"/>
                  <a:pt x="3518" y="1293"/>
                  <a:pt x="3577" y="1305"/>
                </a:cubicBezTo>
                <a:cubicBezTo>
                  <a:pt x="3675" y="1326"/>
                  <a:pt x="3699" y="1221"/>
                  <a:pt x="3699" y="1147"/>
                </a:cubicBezTo>
                <a:cubicBezTo>
                  <a:pt x="3699" y="1119"/>
                  <a:pt x="3707" y="1088"/>
                  <a:pt x="3678" y="1075"/>
                </a:cubicBezTo>
                <a:cubicBezTo>
                  <a:pt x="3651" y="1062"/>
                  <a:pt x="3619" y="1049"/>
                  <a:pt x="3652" y="1017"/>
                </a:cubicBezTo>
                <a:cubicBezTo>
                  <a:pt x="3625" y="1028"/>
                  <a:pt x="3564" y="1094"/>
                  <a:pt x="3537" y="1054"/>
                </a:cubicBezTo>
                <a:cubicBezTo>
                  <a:pt x="3507" y="1012"/>
                  <a:pt x="3431" y="1014"/>
                  <a:pt x="3438" y="1078"/>
                </a:cubicBezTo>
                <a:cubicBezTo>
                  <a:pt x="3445" y="1138"/>
                  <a:pt x="3479" y="1189"/>
                  <a:pt x="3469" y="1254"/>
                </a:cubicBezTo>
                <a:cubicBezTo>
                  <a:pt x="3459" y="1318"/>
                  <a:pt x="3369" y="1284"/>
                  <a:pt x="3324" y="1320"/>
                </a:cubicBezTo>
                <a:cubicBezTo>
                  <a:pt x="3275" y="1359"/>
                  <a:pt x="3268" y="1420"/>
                  <a:pt x="3230" y="1467"/>
                </a:cubicBezTo>
                <a:cubicBezTo>
                  <a:pt x="3214" y="1486"/>
                  <a:pt x="3185" y="1485"/>
                  <a:pt x="3163" y="1491"/>
                </a:cubicBezTo>
                <a:cubicBezTo>
                  <a:pt x="3114" y="1504"/>
                  <a:pt x="3122" y="1484"/>
                  <a:pt x="3075" y="1476"/>
                </a:cubicBezTo>
                <a:cubicBezTo>
                  <a:pt x="3040" y="1470"/>
                  <a:pt x="2998" y="1536"/>
                  <a:pt x="2970" y="1498"/>
                </a:cubicBezTo>
                <a:cubicBezTo>
                  <a:pt x="2933" y="1447"/>
                  <a:pt x="2935" y="1366"/>
                  <a:pt x="2995" y="1335"/>
                </a:cubicBezTo>
                <a:cubicBezTo>
                  <a:pt x="2944" y="1280"/>
                  <a:pt x="2899" y="1434"/>
                  <a:pt x="2914" y="1458"/>
                </a:cubicBezTo>
                <a:cubicBezTo>
                  <a:pt x="2940" y="1502"/>
                  <a:pt x="2730" y="1523"/>
                  <a:pt x="2708" y="1522"/>
                </a:cubicBezTo>
                <a:cubicBezTo>
                  <a:pt x="2679" y="1520"/>
                  <a:pt x="2663" y="1506"/>
                  <a:pt x="2637" y="1495"/>
                </a:cubicBezTo>
                <a:cubicBezTo>
                  <a:pt x="2602" y="1481"/>
                  <a:pt x="2588" y="1502"/>
                  <a:pt x="2556" y="1499"/>
                </a:cubicBezTo>
                <a:cubicBezTo>
                  <a:pt x="2527" y="1497"/>
                  <a:pt x="2456" y="1512"/>
                  <a:pt x="2441" y="1489"/>
                </a:cubicBezTo>
                <a:cubicBezTo>
                  <a:pt x="2417" y="1452"/>
                  <a:pt x="2375" y="1542"/>
                  <a:pt x="2413" y="1581"/>
                </a:cubicBezTo>
                <a:cubicBezTo>
                  <a:pt x="2440" y="1608"/>
                  <a:pt x="2468" y="1600"/>
                  <a:pt x="2500" y="1614"/>
                </a:cubicBezTo>
                <a:cubicBezTo>
                  <a:pt x="2523" y="1624"/>
                  <a:pt x="2532" y="1649"/>
                  <a:pt x="2559" y="1653"/>
                </a:cubicBezTo>
                <a:close/>
                <a:moveTo>
                  <a:pt x="2274" y="367"/>
                </a:moveTo>
                <a:cubicBezTo>
                  <a:pt x="2299" y="374"/>
                  <a:pt x="2304" y="364"/>
                  <a:pt x="2289" y="337"/>
                </a:cubicBezTo>
                <a:cubicBezTo>
                  <a:pt x="2284" y="347"/>
                  <a:pt x="2279" y="357"/>
                  <a:pt x="2274" y="367"/>
                </a:cubicBezTo>
                <a:close/>
                <a:moveTo>
                  <a:pt x="2283" y="1617"/>
                </a:moveTo>
                <a:cubicBezTo>
                  <a:pt x="2328" y="1583"/>
                  <a:pt x="2315" y="1492"/>
                  <a:pt x="2250" y="1492"/>
                </a:cubicBezTo>
                <a:cubicBezTo>
                  <a:pt x="2172" y="1493"/>
                  <a:pt x="2260" y="1598"/>
                  <a:pt x="2283" y="1617"/>
                </a:cubicBezTo>
                <a:close/>
                <a:moveTo>
                  <a:pt x="2022" y="1475"/>
                </a:moveTo>
                <a:cubicBezTo>
                  <a:pt x="2079" y="1471"/>
                  <a:pt x="2052" y="1384"/>
                  <a:pt x="2007" y="1385"/>
                </a:cubicBezTo>
                <a:cubicBezTo>
                  <a:pt x="1974" y="1385"/>
                  <a:pt x="2010" y="1464"/>
                  <a:pt x="2022" y="1475"/>
                </a:cubicBezTo>
                <a:close/>
                <a:moveTo>
                  <a:pt x="1666" y="1228"/>
                </a:moveTo>
                <a:cubicBezTo>
                  <a:pt x="1702" y="1213"/>
                  <a:pt x="1708" y="1174"/>
                  <a:pt x="1683" y="1145"/>
                </a:cubicBezTo>
                <a:cubicBezTo>
                  <a:pt x="1652" y="1162"/>
                  <a:pt x="1628" y="1202"/>
                  <a:pt x="1666" y="1228"/>
                </a:cubicBezTo>
                <a:close/>
                <a:moveTo>
                  <a:pt x="0" y="2787"/>
                </a:moveTo>
                <a:lnTo>
                  <a:pt x="59" y="2033"/>
                </a:lnTo>
                <a:cubicBezTo>
                  <a:pt x="55" y="1981"/>
                  <a:pt x="9" y="1956"/>
                  <a:pt x="21" y="1899"/>
                </a:cubicBezTo>
                <a:cubicBezTo>
                  <a:pt x="30" y="1852"/>
                  <a:pt x="57" y="1795"/>
                  <a:pt x="75" y="1755"/>
                </a:cubicBezTo>
                <a:lnTo>
                  <a:pt x="145" y="457"/>
                </a:lnTo>
                <a:cubicBezTo>
                  <a:pt x="190" y="475"/>
                  <a:pt x="286" y="506"/>
                  <a:pt x="330" y="528"/>
                </a:cubicBezTo>
                <a:cubicBezTo>
                  <a:pt x="451" y="590"/>
                  <a:pt x="563" y="678"/>
                  <a:pt x="696" y="713"/>
                </a:cubicBezTo>
                <a:cubicBezTo>
                  <a:pt x="762" y="730"/>
                  <a:pt x="831" y="721"/>
                  <a:pt x="894" y="748"/>
                </a:cubicBezTo>
                <a:cubicBezTo>
                  <a:pt x="968" y="780"/>
                  <a:pt x="1015" y="841"/>
                  <a:pt x="1081" y="882"/>
                </a:cubicBezTo>
                <a:cubicBezTo>
                  <a:pt x="1133" y="914"/>
                  <a:pt x="1143" y="877"/>
                  <a:pt x="1184" y="885"/>
                </a:cubicBezTo>
                <a:cubicBezTo>
                  <a:pt x="1236" y="895"/>
                  <a:pt x="1238" y="953"/>
                  <a:pt x="1287" y="964"/>
                </a:cubicBezTo>
                <a:cubicBezTo>
                  <a:pt x="1344" y="977"/>
                  <a:pt x="1355" y="1039"/>
                  <a:pt x="1390" y="1074"/>
                </a:cubicBezTo>
                <a:cubicBezTo>
                  <a:pt x="1427" y="1110"/>
                  <a:pt x="1481" y="1099"/>
                  <a:pt x="1521" y="1138"/>
                </a:cubicBezTo>
                <a:cubicBezTo>
                  <a:pt x="1565" y="1180"/>
                  <a:pt x="1600" y="1237"/>
                  <a:pt x="1611" y="1298"/>
                </a:cubicBezTo>
                <a:cubicBezTo>
                  <a:pt x="1620" y="1351"/>
                  <a:pt x="1577" y="1394"/>
                  <a:pt x="1584" y="1439"/>
                </a:cubicBezTo>
                <a:cubicBezTo>
                  <a:pt x="1593" y="1504"/>
                  <a:pt x="1751" y="1517"/>
                  <a:pt x="1799" y="1535"/>
                </a:cubicBezTo>
                <a:cubicBezTo>
                  <a:pt x="1847" y="1552"/>
                  <a:pt x="1903" y="1589"/>
                  <a:pt x="1947" y="1614"/>
                </a:cubicBezTo>
                <a:cubicBezTo>
                  <a:pt x="1969" y="1626"/>
                  <a:pt x="1978" y="1649"/>
                  <a:pt x="2004" y="1656"/>
                </a:cubicBezTo>
                <a:cubicBezTo>
                  <a:pt x="2034" y="1663"/>
                  <a:pt x="2063" y="1647"/>
                  <a:pt x="2093" y="1656"/>
                </a:cubicBezTo>
                <a:cubicBezTo>
                  <a:pt x="2166" y="1677"/>
                  <a:pt x="2277" y="1839"/>
                  <a:pt x="2215" y="1912"/>
                </a:cubicBezTo>
                <a:cubicBezTo>
                  <a:pt x="2166" y="1969"/>
                  <a:pt x="2042" y="1921"/>
                  <a:pt x="1978" y="1924"/>
                </a:cubicBezTo>
                <a:cubicBezTo>
                  <a:pt x="1878" y="1930"/>
                  <a:pt x="1975" y="2135"/>
                  <a:pt x="2005" y="2180"/>
                </a:cubicBezTo>
                <a:cubicBezTo>
                  <a:pt x="2040" y="2233"/>
                  <a:pt x="2098" y="2270"/>
                  <a:pt x="2135" y="2323"/>
                </a:cubicBezTo>
                <a:cubicBezTo>
                  <a:pt x="2160" y="2357"/>
                  <a:pt x="2225" y="2418"/>
                  <a:pt x="2274" y="2398"/>
                </a:cubicBezTo>
                <a:cubicBezTo>
                  <a:pt x="2270" y="2447"/>
                  <a:pt x="2279" y="2529"/>
                  <a:pt x="2293" y="2575"/>
                </a:cubicBezTo>
                <a:cubicBezTo>
                  <a:pt x="2301" y="2600"/>
                  <a:pt x="2317" y="2610"/>
                  <a:pt x="2338" y="2622"/>
                </a:cubicBezTo>
                <a:cubicBezTo>
                  <a:pt x="2388" y="2652"/>
                  <a:pt x="2311" y="2833"/>
                  <a:pt x="2508" y="2756"/>
                </a:cubicBezTo>
                <a:cubicBezTo>
                  <a:pt x="2552" y="2738"/>
                  <a:pt x="2628" y="2733"/>
                  <a:pt x="2597" y="2802"/>
                </a:cubicBezTo>
                <a:cubicBezTo>
                  <a:pt x="2497" y="3025"/>
                  <a:pt x="2806" y="2911"/>
                  <a:pt x="2813" y="2979"/>
                </a:cubicBezTo>
                <a:cubicBezTo>
                  <a:pt x="2816" y="3016"/>
                  <a:pt x="2732" y="3020"/>
                  <a:pt x="2711" y="3033"/>
                </a:cubicBezTo>
                <a:cubicBezTo>
                  <a:pt x="2729" y="3056"/>
                  <a:pt x="2738" y="3086"/>
                  <a:pt x="2761" y="3105"/>
                </a:cubicBezTo>
                <a:cubicBezTo>
                  <a:pt x="2790" y="3128"/>
                  <a:pt x="2838" y="3132"/>
                  <a:pt x="2872" y="3153"/>
                </a:cubicBezTo>
                <a:cubicBezTo>
                  <a:pt x="2923" y="3185"/>
                  <a:pt x="2999" y="3202"/>
                  <a:pt x="3058" y="3182"/>
                </a:cubicBezTo>
                <a:cubicBezTo>
                  <a:pt x="3028" y="3195"/>
                  <a:pt x="2988" y="3225"/>
                  <a:pt x="2954" y="3219"/>
                </a:cubicBezTo>
                <a:cubicBezTo>
                  <a:pt x="2926" y="3214"/>
                  <a:pt x="2897" y="3197"/>
                  <a:pt x="2892" y="3238"/>
                </a:cubicBezTo>
                <a:cubicBezTo>
                  <a:pt x="2957" y="3255"/>
                  <a:pt x="3030" y="3288"/>
                  <a:pt x="2933" y="3318"/>
                </a:cubicBezTo>
                <a:cubicBezTo>
                  <a:pt x="2868" y="3338"/>
                  <a:pt x="2779" y="3362"/>
                  <a:pt x="2743" y="3277"/>
                </a:cubicBezTo>
                <a:cubicBezTo>
                  <a:pt x="2765" y="3283"/>
                  <a:pt x="2784" y="3278"/>
                  <a:pt x="2800" y="3262"/>
                </a:cubicBezTo>
                <a:cubicBezTo>
                  <a:pt x="2781" y="3251"/>
                  <a:pt x="2764" y="3254"/>
                  <a:pt x="2749" y="3271"/>
                </a:cubicBezTo>
                <a:cubicBezTo>
                  <a:pt x="2745" y="3209"/>
                  <a:pt x="2653" y="3214"/>
                  <a:pt x="2610" y="3211"/>
                </a:cubicBezTo>
                <a:cubicBezTo>
                  <a:pt x="2537" y="3205"/>
                  <a:pt x="2463" y="3166"/>
                  <a:pt x="2387" y="3179"/>
                </a:cubicBezTo>
                <a:cubicBezTo>
                  <a:pt x="2390" y="3168"/>
                  <a:pt x="2393" y="3157"/>
                  <a:pt x="2396" y="3146"/>
                </a:cubicBezTo>
                <a:cubicBezTo>
                  <a:pt x="2268" y="3205"/>
                  <a:pt x="2240" y="3107"/>
                  <a:pt x="2201" y="3132"/>
                </a:cubicBezTo>
                <a:cubicBezTo>
                  <a:pt x="2145" y="3169"/>
                  <a:pt x="2108" y="3095"/>
                  <a:pt x="2072" y="3128"/>
                </a:cubicBezTo>
                <a:cubicBezTo>
                  <a:pt x="2063" y="3090"/>
                  <a:pt x="2013" y="3075"/>
                  <a:pt x="2013" y="3033"/>
                </a:cubicBezTo>
                <a:cubicBezTo>
                  <a:pt x="2013" y="3001"/>
                  <a:pt x="1989" y="2960"/>
                  <a:pt x="1970" y="2935"/>
                </a:cubicBezTo>
                <a:cubicBezTo>
                  <a:pt x="1949" y="2907"/>
                  <a:pt x="1908" y="2928"/>
                  <a:pt x="1887" y="2897"/>
                </a:cubicBezTo>
                <a:cubicBezTo>
                  <a:pt x="1869" y="2872"/>
                  <a:pt x="1827" y="2809"/>
                  <a:pt x="1855" y="2778"/>
                </a:cubicBezTo>
                <a:cubicBezTo>
                  <a:pt x="1754" y="2765"/>
                  <a:pt x="1770" y="2719"/>
                  <a:pt x="1743" y="2650"/>
                </a:cubicBezTo>
                <a:cubicBezTo>
                  <a:pt x="1718" y="2586"/>
                  <a:pt x="1662" y="2435"/>
                  <a:pt x="1594" y="2407"/>
                </a:cubicBezTo>
                <a:cubicBezTo>
                  <a:pt x="1572" y="2398"/>
                  <a:pt x="1554" y="2380"/>
                  <a:pt x="1536" y="2365"/>
                </a:cubicBezTo>
                <a:cubicBezTo>
                  <a:pt x="1511" y="2345"/>
                  <a:pt x="1473" y="2365"/>
                  <a:pt x="1444" y="2361"/>
                </a:cubicBezTo>
                <a:cubicBezTo>
                  <a:pt x="1401" y="2356"/>
                  <a:pt x="1357" y="2327"/>
                  <a:pt x="1312" y="2318"/>
                </a:cubicBezTo>
                <a:cubicBezTo>
                  <a:pt x="1233" y="2302"/>
                  <a:pt x="1267" y="2288"/>
                  <a:pt x="1253" y="2232"/>
                </a:cubicBezTo>
                <a:cubicBezTo>
                  <a:pt x="1253" y="2281"/>
                  <a:pt x="1203" y="2255"/>
                  <a:pt x="1190" y="2229"/>
                </a:cubicBezTo>
                <a:cubicBezTo>
                  <a:pt x="1184" y="2291"/>
                  <a:pt x="1151" y="2237"/>
                  <a:pt x="1155" y="2211"/>
                </a:cubicBezTo>
                <a:cubicBezTo>
                  <a:pt x="1140" y="2238"/>
                  <a:pt x="1130" y="2264"/>
                  <a:pt x="1116" y="2211"/>
                </a:cubicBezTo>
                <a:cubicBezTo>
                  <a:pt x="1117" y="2240"/>
                  <a:pt x="1119" y="2268"/>
                  <a:pt x="1122" y="2297"/>
                </a:cubicBezTo>
                <a:cubicBezTo>
                  <a:pt x="1108" y="2277"/>
                  <a:pt x="1089" y="2263"/>
                  <a:pt x="1066" y="2256"/>
                </a:cubicBezTo>
                <a:cubicBezTo>
                  <a:pt x="1056" y="2389"/>
                  <a:pt x="897" y="2192"/>
                  <a:pt x="879" y="2184"/>
                </a:cubicBezTo>
                <a:cubicBezTo>
                  <a:pt x="901" y="2251"/>
                  <a:pt x="947" y="2309"/>
                  <a:pt x="956" y="2380"/>
                </a:cubicBezTo>
                <a:cubicBezTo>
                  <a:pt x="944" y="2377"/>
                  <a:pt x="932" y="2373"/>
                  <a:pt x="920" y="2368"/>
                </a:cubicBezTo>
                <a:cubicBezTo>
                  <a:pt x="936" y="2445"/>
                  <a:pt x="812" y="2352"/>
                  <a:pt x="775" y="2348"/>
                </a:cubicBezTo>
                <a:cubicBezTo>
                  <a:pt x="791" y="2373"/>
                  <a:pt x="882" y="2442"/>
                  <a:pt x="826" y="2465"/>
                </a:cubicBezTo>
                <a:cubicBezTo>
                  <a:pt x="790" y="2480"/>
                  <a:pt x="749" y="2479"/>
                  <a:pt x="710" y="2486"/>
                </a:cubicBezTo>
                <a:cubicBezTo>
                  <a:pt x="678" y="2491"/>
                  <a:pt x="648" y="2506"/>
                  <a:pt x="615" y="2494"/>
                </a:cubicBezTo>
                <a:cubicBezTo>
                  <a:pt x="590" y="2484"/>
                  <a:pt x="569" y="2474"/>
                  <a:pt x="541" y="2481"/>
                </a:cubicBezTo>
                <a:cubicBezTo>
                  <a:pt x="498" y="2492"/>
                  <a:pt x="471" y="2514"/>
                  <a:pt x="452" y="2457"/>
                </a:cubicBezTo>
                <a:cubicBezTo>
                  <a:pt x="457" y="2561"/>
                  <a:pt x="518" y="2452"/>
                  <a:pt x="652" y="2537"/>
                </a:cubicBezTo>
                <a:cubicBezTo>
                  <a:pt x="743" y="2595"/>
                  <a:pt x="814" y="2703"/>
                  <a:pt x="690" y="2756"/>
                </a:cubicBezTo>
                <a:cubicBezTo>
                  <a:pt x="634" y="2780"/>
                  <a:pt x="574" y="2844"/>
                  <a:pt x="513" y="2849"/>
                </a:cubicBezTo>
                <a:cubicBezTo>
                  <a:pt x="455" y="2853"/>
                  <a:pt x="406" y="2800"/>
                  <a:pt x="342" y="2806"/>
                </a:cubicBezTo>
                <a:cubicBezTo>
                  <a:pt x="269" y="2812"/>
                  <a:pt x="193" y="2831"/>
                  <a:pt x="124" y="2799"/>
                </a:cubicBezTo>
                <a:cubicBezTo>
                  <a:pt x="77" y="2778"/>
                  <a:pt x="37" y="2854"/>
                  <a:pt x="0" y="2787"/>
                </a:cubicBezTo>
                <a:close/>
                <a:moveTo>
                  <a:pt x="977" y="2321"/>
                </a:moveTo>
                <a:cubicBezTo>
                  <a:pt x="974" y="2304"/>
                  <a:pt x="964" y="2294"/>
                  <a:pt x="947" y="2291"/>
                </a:cubicBezTo>
                <a:cubicBezTo>
                  <a:pt x="957" y="2301"/>
                  <a:pt x="967" y="2311"/>
                  <a:pt x="977" y="2321"/>
                </a:cubicBezTo>
                <a:close/>
                <a:moveTo>
                  <a:pt x="885" y="2419"/>
                </a:moveTo>
                <a:cubicBezTo>
                  <a:pt x="890" y="2398"/>
                  <a:pt x="880" y="2395"/>
                  <a:pt x="855" y="2410"/>
                </a:cubicBezTo>
                <a:cubicBezTo>
                  <a:pt x="865" y="2413"/>
                  <a:pt x="875" y="2416"/>
                  <a:pt x="885" y="2419"/>
                </a:cubicBezTo>
                <a:close/>
                <a:moveTo>
                  <a:pt x="864" y="2541"/>
                </a:moveTo>
                <a:cubicBezTo>
                  <a:pt x="868" y="2517"/>
                  <a:pt x="852" y="2509"/>
                  <a:pt x="831" y="2511"/>
                </a:cubicBezTo>
                <a:cubicBezTo>
                  <a:pt x="841" y="2521"/>
                  <a:pt x="852" y="2531"/>
                  <a:pt x="864" y="2541"/>
                </a:cubicBezTo>
                <a:close/>
                <a:moveTo>
                  <a:pt x="825" y="2558"/>
                </a:moveTo>
                <a:cubicBezTo>
                  <a:pt x="865" y="2518"/>
                  <a:pt x="787" y="2511"/>
                  <a:pt x="763" y="2534"/>
                </a:cubicBezTo>
                <a:cubicBezTo>
                  <a:pt x="783" y="2546"/>
                  <a:pt x="803" y="2554"/>
                  <a:pt x="825" y="255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7" name="꙱ Panama (Republic of Panama) (PA) (H)">
            <a:extLst>
              <a:ext uri="{FF2B5EF4-FFF2-40B4-BE49-F238E27FC236}">
                <a16:creationId xmlns:a16="http://schemas.microsoft.com/office/drawing/2014/main" id="{2E407A67-D710-4E84-AF1B-680721A39051}"/>
              </a:ext>
            </a:extLst>
          </p:cNvPr>
          <p:cNvSpPr>
            <a:spLocks noEditPoints="1"/>
          </p:cNvSpPr>
          <p:nvPr/>
        </p:nvSpPr>
        <p:spPr bwMode="auto">
          <a:xfrm>
            <a:off x="2236459" y="2098691"/>
            <a:ext cx="150577" cy="72899"/>
          </a:xfrm>
          <a:custGeom>
            <a:avLst/>
            <a:gdLst>
              <a:gd name="T0" fmla="*/ 10 w 1829"/>
              <a:gd name="T1" fmla="*/ 480 h 883"/>
              <a:gd name="T2" fmla="*/ 53 w 1829"/>
              <a:gd name="T3" fmla="*/ 392 h 883"/>
              <a:gd name="T4" fmla="*/ 79 w 1829"/>
              <a:gd name="T5" fmla="*/ 264 h 883"/>
              <a:gd name="T6" fmla="*/ 35 w 1829"/>
              <a:gd name="T7" fmla="*/ 175 h 883"/>
              <a:gd name="T8" fmla="*/ 54 w 1829"/>
              <a:gd name="T9" fmla="*/ 27 h 883"/>
              <a:gd name="T10" fmla="*/ 128 w 1829"/>
              <a:gd name="T11" fmla="*/ 45 h 883"/>
              <a:gd name="T12" fmla="*/ 144 w 1829"/>
              <a:gd name="T13" fmla="*/ 15 h 883"/>
              <a:gd name="T14" fmla="*/ 218 w 1829"/>
              <a:gd name="T15" fmla="*/ 88 h 883"/>
              <a:gd name="T16" fmla="*/ 215 w 1829"/>
              <a:gd name="T17" fmla="*/ 147 h 883"/>
              <a:gd name="T18" fmla="*/ 244 w 1829"/>
              <a:gd name="T19" fmla="*/ 169 h 883"/>
              <a:gd name="T20" fmla="*/ 390 w 1829"/>
              <a:gd name="T21" fmla="*/ 242 h 883"/>
              <a:gd name="T22" fmla="*/ 352 w 1829"/>
              <a:gd name="T23" fmla="*/ 183 h 883"/>
              <a:gd name="T24" fmla="*/ 513 w 1829"/>
              <a:gd name="T25" fmla="*/ 301 h 883"/>
              <a:gd name="T26" fmla="*/ 813 w 1829"/>
              <a:gd name="T27" fmla="*/ 181 h 883"/>
              <a:gd name="T28" fmla="*/ 1025 w 1829"/>
              <a:gd name="T29" fmla="*/ 77 h 883"/>
              <a:gd name="T30" fmla="*/ 1120 w 1829"/>
              <a:gd name="T31" fmla="*/ 7 h 883"/>
              <a:gd name="T32" fmla="*/ 1281 w 1829"/>
              <a:gd name="T33" fmla="*/ 26 h 883"/>
              <a:gd name="T34" fmla="*/ 1254 w 1829"/>
              <a:gd name="T35" fmla="*/ 64 h 883"/>
              <a:gd name="T36" fmla="*/ 1581 w 1829"/>
              <a:gd name="T37" fmla="*/ 158 h 883"/>
              <a:gd name="T38" fmla="*/ 1768 w 1829"/>
              <a:gd name="T39" fmla="*/ 337 h 883"/>
              <a:gd name="T40" fmla="*/ 1801 w 1829"/>
              <a:gd name="T41" fmla="*/ 528 h 883"/>
              <a:gd name="T42" fmla="*/ 1676 w 1829"/>
              <a:gd name="T43" fmla="*/ 744 h 883"/>
              <a:gd name="T44" fmla="*/ 1643 w 1829"/>
              <a:gd name="T45" fmla="*/ 685 h 883"/>
              <a:gd name="T46" fmla="*/ 1627 w 1829"/>
              <a:gd name="T47" fmla="*/ 745 h 883"/>
              <a:gd name="T48" fmla="*/ 1582 w 1829"/>
              <a:gd name="T49" fmla="*/ 851 h 883"/>
              <a:gd name="T50" fmla="*/ 1423 w 1829"/>
              <a:gd name="T51" fmla="*/ 554 h 883"/>
              <a:gd name="T52" fmla="*/ 1496 w 1829"/>
              <a:gd name="T53" fmla="*/ 467 h 883"/>
              <a:gd name="T54" fmla="*/ 1640 w 1829"/>
              <a:gd name="T55" fmla="*/ 533 h 883"/>
              <a:gd name="T56" fmla="*/ 1573 w 1829"/>
              <a:gd name="T57" fmla="*/ 480 h 883"/>
              <a:gd name="T58" fmla="*/ 1527 w 1829"/>
              <a:gd name="T59" fmla="*/ 379 h 883"/>
              <a:gd name="T60" fmla="*/ 1501 w 1829"/>
              <a:gd name="T61" fmla="*/ 438 h 883"/>
              <a:gd name="T62" fmla="*/ 1441 w 1829"/>
              <a:gd name="T63" fmla="*/ 385 h 883"/>
              <a:gd name="T64" fmla="*/ 1438 w 1829"/>
              <a:gd name="T65" fmla="*/ 456 h 883"/>
              <a:gd name="T66" fmla="*/ 1346 w 1829"/>
              <a:gd name="T67" fmla="*/ 297 h 883"/>
              <a:gd name="T68" fmla="*/ 1207 w 1829"/>
              <a:gd name="T69" fmla="*/ 218 h 883"/>
              <a:gd name="T70" fmla="*/ 1016 w 1829"/>
              <a:gd name="T71" fmla="*/ 317 h 883"/>
              <a:gd name="T72" fmla="*/ 836 w 1829"/>
              <a:gd name="T73" fmla="*/ 474 h 883"/>
              <a:gd name="T74" fmla="*/ 872 w 1829"/>
              <a:gd name="T75" fmla="*/ 662 h 883"/>
              <a:gd name="T76" fmla="*/ 810 w 1829"/>
              <a:gd name="T77" fmla="*/ 800 h 883"/>
              <a:gd name="T78" fmla="*/ 638 w 1829"/>
              <a:gd name="T79" fmla="*/ 855 h 883"/>
              <a:gd name="T80" fmla="*/ 623 w 1829"/>
              <a:gd name="T81" fmla="*/ 746 h 883"/>
              <a:gd name="T82" fmla="*/ 595 w 1829"/>
              <a:gd name="T83" fmla="*/ 614 h 883"/>
              <a:gd name="T84" fmla="*/ 545 w 1829"/>
              <a:gd name="T85" fmla="*/ 617 h 883"/>
              <a:gd name="T86" fmla="*/ 438 w 1829"/>
              <a:gd name="T87" fmla="*/ 657 h 883"/>
              <a:gd name="T88" fmla="*/ 317 w 1829"/>
              <a:gd name="T89" fmla="*/ 505 h 883"/>
              <a:gd name="T90" fmla="*/ 243 w 1829"/>
              <a:gd name="T91" fmla="*/ 490 h 883"/>
              <a:gd name="T92" fmla="*/ 171 w 1829"/>
              <a:gd name="T93" fmla="*/ 453 h 883"/>
              <a:gd name="T94" fmla="*/ 61 w 1829"/>
              <a:gd name="T95" fmla="*/ 471 h 883"/>
              <a:gd name="T96" fmla="*/ 19 w 1829"/>
              <a:gd name="T97" fmla="*/ 569 h 883"/>
              <a:gd name="T98" fmla="*/ 10 w 1829"/>
              <a:gd name="T99" fmla="*/ 480 h 883"/>
              <a:gd name="T100" fmla="*/ 1293 w 1829"/>
              <a:gd name="T101" fmla="*/ 415 h 883"/>
              <a:gd name="T102" fmla="*/ 1266 w 1829"/>
              <a:gd name="T103" fmla="*/ 477 h 883"/>
              <a:gd name="T104" fmla="*/ 1293 w 1829"/>
              <a:gd name="T105" fmla="*/ 415 h 883"/>
              <a:gd name="T106" fmla="*/ 527 w 1829"/>
              <a:gd name="T107" fmla="*/ 765 h 883"/>
              <a:gd name="T108" fmla="*/ 586 w 1829"/>
              <a:gd name="T109" fmla="*/ 729 h 883"/>
              <a:gd name="T110" fmla="*/ 527 w 1829"/>
              <a:gd name="T111" fmla="*/ 765 h 883"/>
              <a:gd name="T112" fmla="*/ 376 w 1829"/>
              <a:gd name="T113" fmla="*/ 706 h 883"/>
              <a:gd name="T114" fmla="*/ 335 w 1829"/>
              <a:gd name="T115" fmla="*/ 772 h 883"/>
              <a:gd name="T116" fmla="*/ 396 w 1829"/>
              <a:gd name="T117" fmla="*/ 798 h 883"/>
              <a:gd name="T118" fmla="*/ 376 w 1829"/>
              <a:gd name="T119" fmla="*/ 706 h 883"/>
              <a:gd name="T120" fmla="*/ 180 w 1829"/>
              <a:gd name="T121" fmla="*/ 489 h 883"/>
              <a:gd name="T122" fmla="*/ 200 w 1829"/>
              <a:gd name="T123" fmla="*/ 486 h 883"/>
              <a:gd name="T124" fmla="*/ 180 w 1829"/>
              <a:gd name="T125" fmla="*/ 489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29" h="883">
                <a:moveTo>
                  <a:pt x="10" y="480"/>
                </a:moveTo>
                <a:cubicBezTo>
                  <a:pt x="0" y="427"/>
                  <a:pt x="46" y="429"/>
                  <a:pt x="53" y="392"/>
                </a:cubicBezTo>
                <a:cubicBezTo>
                  <a:pt x="63" y="344"/>
                  <a:pt x="12" y="293"/>
                  <a:pt x="79" y="264"/>
                </a:cubicBezTo>
                <a:cubicBezTo>
                  <a:pt x="130" y="233"/>
                  <a:pt x="42" y="212"/>
                  <a:pt x="35" y="175"/>
                </a:cubicBezTo>
                <a:cubicBezTo>
                  <a:pt x="28" y="128"/>
                  <a:pt x="69" y="58"/>
                  <a:pt x="54" y="27"/>
                </a:cubicBezTo>
                <a:cubicBezTo>
                  <a:pt x="89" y="0"/>
                  <a:pt x="99" y="39"/>
                  <a:pt x="128" y="45"/>
                </a:cubicBezTo>
                <a:cubicBezTo>
                  <a:pt x="152" y="51"/>
                  <a:pt x="165" y="40"/>
                  <a:pt x="144" y="15"/>
                </a:cubicBezTo>
                <a:cubicBezTo>
                  <a:pt x="167" y="35"/>
                  <a:pt x="209" y="61"/>
                  <a:pt x="218" y="88"/>
                </a:cubicBezTo>
                <a:cubicBezTo>
                  <a:pt x="218" y="108"/>
                  <a:pt x="217" y="128"/>
                  <a:pt x="215" y="147"/>
                </a:cubicBezTo>
                <a:cubicBezTo>
                  <a:pt x="219" y="163"/>
                  <a:pt x="246" y="146"/>
                  <a:pt x="244" y="169"/>
                </a:cubicBezTo>
                <a:cubicBezTo>
                  <a:pt x="234" y="266"/>
                  <a:pt x="330" y="231"/>
                  <a:pt x="390" y="242"/>
                </a:cubicBezTo>
                <a:cubicBezTo>
                  <a:pt x="379" y="222"/>
                  <a:pt x="366" y="202"/>
                  <a:pt x="352" y="183"/>
                </a:cubicBezTo>
                <a:cubicBezTo>
                  <a:pt x="403" y="167"/>
                  <a:pt x="453" y="292"/>
                  <a:pt x="513" y="301"/>
                </a:cubicBezTo>
                <a:cubicBezTo>
                  <a:pt x="638" y="318"/>
                  <a:pt x="708" y="220"/>
                  <a:pt x="813" y="181"/>
                </a:cubicBezTo>
                <a:cubicBezTo>
                  <a:pt x="886" y="154"/>
                  <a:pt x="970" y="132"/>
                  <a:pt x="1025" y="77"/>
                </a:cubicBezTo>
                <a:cubicBezTo>
                  <a:pt x="1055" y="47"/>
                  <a:pt x="1072" y="8"/>
                  <a:pt x="1120" y="7"/>
                </a:cubicBezTo>
                <a:cubicBezTo>
                  <a:pt x="1174" y="7"/>
                  <a:pt x="1227" y="31"/>
                  <a:pt x="1281" y="26"/>
                </a:cubicBezTo>
                <a:cubicBezTo>
                  <a:pt x="1271" y="38"/>
                  <a:pt x="1262" y="51"/>
                  <a:pt x="1254" y="64"/>
                </a:cubicBezTo>
                <a:cubicBezTo>
                  <a:pt x="1360" y="53"/>
                  <a:pt x="1504" y="77"/>
                  <a:pt x="1581" y="158"/>
                </a:cubicBezTo>
                <a:cubicBezTo>
                  <a:pt x="1618" y="197"/>
                  <a:pt x="1701" y="358"/>
                  <a:pt x="1768" y="337"/>
                </a:cubicBezTo>
                <a:cubicBezTo>
                  <a:pt x="1712" y="421"/>
                  <a:pt x="1776" y="449"/>
                  <a:pt x="1801" y="528"/>
                </a:cubicBezTo>
                <a:cubicBezTo>
                  <a:pt x="1829" y="613"/>
                  <a:pt x="1740" y="700"/>
                  <a:pt x="1676" y="744"/>
                </a:cubicBezTo>
                <a:cubicBezTo>
                  <a:pt x="1669" y="722"/>
                  <a:pt x="1658" y="702"/>
                  <a:pt x="1643" y="685"/>
                </a:cubicBezTo>
                <a:cubicBezTo>
                  <a:pt x="1621" y="717"/>
                  <a:pt x="1629" y="720"/>
                  <a:pt x="1627" y="745"/>
                </a:cubicBezTo>
                <a:cubicBezTo>
                  <a:pt x="1632" y="780"/>
                  <a:pt x="1580" y="810"/>
                  <a:pt x="1582" y="851"/>
                </a:cubicBezTo>
                <a:cubicBezTo>
                  <a:pt x="1501" y="793"/>
                  <a:pt x="1427" y="652"/>
                  <a:pt x="1423" y="554"/>
                </a:cubicBezTo>
                <a:cubicBezTo>
                  <a:pt x="1491" y="579"/>
                  <a:pt x="1468" y="498"/>
                  <a:pt x="1496" y="467"/>
                </a:cubicBezTo>
                <a:cubicBezTo>
                  <a:pt x="1528" y="433"/>
                  <a:pt x="1612" y="518"/>
                  <a:pt x="1640" y="533"/>
                </a:cubicBezTo>
                <a:cubicBezTo>
                  <a:pt x="1622" y="511"/>
                  <a:pt x="1596" y="498"/>
                  <a:pt x="1573" y="480"/>
                </a:cubicBezTo>
                <a:cubicBezTo>
                  <a:pt x="1541" y="454"/>
                  <a:pt x="1547" y="412"/>
                  <a:pt x="1527" y="379"/>
                </a:cubicBezTo>
                <a:cubicBezTo>
                  <a:pt x="1536" y="404"/>
                  <a:pt x="1522" y="426"/>
                  <a:pt x="1501" y="438"/>
                </a:cubicBezTo>
                <a:cubicBezTo>
                  <a:pt x="1514" y="379"/>
                  <a:pt x="1463" y="441"/>
                  <a:pt x="1441" y="385"/>
                </a:cubicBezTo>
                <a:cubicBezTo>
                  <a:pt x="1448" y="409"/>
                  <a:pt x="1447" y="433"/>
                  <a:pt x="1438" y="456"/>
                </a:cubicBezTo>
                <a:cubicBezTo>
                  <a:pt x="1404" y="393"/>
                  <a:pt x="1402" y="329"/>
                  <a:pt x="1346" y="297"/>
                </a:cubicBezTo>
                <a:cubicBezTo>
                  <a:pt x="1236" y="233"/>
                  <a:pt x="1272" y="214"/>
                  <a:pt x="1207" y="218"/>
                </a:cubicBezTo>
                <a:cubicBezTo>
                  <a:pt x="1143" y="222"/>
                  <a:pt x="1034" y="236"/>
                  <a:pt x="1016" y="317"/>
                </a:cubicBezTo>
                <a:cubicBezTo>
                  <a:pt x="1002" y="379"/>
                  <a:pt x="912" y="486"/>
                  <a:pt x="836" y="474"/>
                </a:cubicBezTo>
                <a:cubicBezTo>
                  <a:pt x="715" y="454"/>
                  <a:pt x="845" y="633"/>
                  <a:pt x="872" y="662"/>
                </a:cubicBezTo>
                <a:cubicBezTo>
                  <a:pt x="1000" y="803"/>
                  <a:pt x="839" y="774"/>
                  <a:pt x="810" y="800"/>
                </a:cubicBezTo>
                <a:cubicBezTo>
                  <a:pt x="774" y="833"/>
                  <a:pt x="690" y="883"/>
                  <a:pt x="638" y="855"/>
                </a:cubicBezTo>
                <a:cubicBezTo>
                  <a:pt x="626" y="848"/>
                  <a:pt x="631" y="766"/>
                  <a:pt x="623" y="746"/>
                </a:cubicBezTo>
                <a:cubicBezTo>
                  <a:pt x="607" y="707"/>
                  <a:pt x="619" y="647"/>
                  <a:pt x="595" y="614"/>
                </a:cubicBezTo>
                <a:cubicBezTo>
                  <a:pt x="579" y="632"/>
                  <a:pt x="562" y="633"/>
                  <a:pt x="545" y="617"/>
                </a:cubicBezTo>
                <a:cubicBezTo>
                  <a:pt x="596" y="715"/>
                  <a:pt x="484" y="740"/>
                  <a:pt x="438" y="657"/>
                </a:cubicBezTo>
                <a:cubicBezTo>
                  <a:pt x="398" y="587"/>
                  <a:pt x="400" y="535"/>
                  <a:pt x="317" y="505"/>
                </a:cubicBezTo>
                <a:cubicBezTo>
                  <a:pt x="289" y="496"/>
                  <a:pt x="261" y="520"/>
                  <a:pt x="243" y="490"/>
                </a:cubicBezTo>
                <a:cubicBezTo>
                  <a:pt x="220" y="453"/>
                  <a:pt x="189" y="482"/>
                  <a:pt x="171" y="453"/>
                </a:cubicBezTo>
                <a:cubicBezTo>
                  <a:pt x="141" y="495"/>
                  <a:pt x="98" y="451"/>
                  <a:pt x="61" y="471"/>
                </a:cubicBezTo>
                <a:cubicBezTo>
                  <a:pt x="19" y="493"/>
                  <a:pt x="49" y="542"/>
                  <a:pt x="19" y="569"/>
                </a:cubicBezTo>
                <a:cubicBezTo>
                  <a:pt x="23" y="533"/>
                  <a:pt x="12" y="508"/>
                  <a:pt x="10" y="480"/>
                </a:cubicBezTo>
                <a:close/>
                <a:moveTo>
                  <a:pt x="1293" y="415"/>
                </a:moveTo>
                <a:cubicBezTo>
                  <a:pt x="1263" y="419"/>
                  <a:pt x="1260" y="454"/>
                  <a:pt x="1266" y="477"/>
                </a:cubicBezTo>
                <a:cubicBezTo>
                  <a:pt x="1308" y="483"/>
                  <a:pt x="1300" y="440"/>
                  <a:pt x="1293" y="415"/>
                </a:cubicBezTo>
                <a:close/>
                <a:moveTo>
                  <a:pt x="527" y="765"/>
                </a:moveTo>
                <a:cubicBezTo>
                  <a:pt x="550" y="758"/>
                  <a:pt x="570" y="746"/>
                  <a:pt x="586" y="729"/>
                </a:cubicBezTo>
                <a:cubicBezTo>
                  <a:pt x="564" y="736"/>
                  <a:pt x="544" y="748"/>
                  <a:pt x="527" y="765"/>
                </a:cubicBezTo>
                <a:close/>
                <a:moveTo>
                  <a:pt x="376" y="706"/>
                </a:moveTo>
                <a:cubicBezTo>
                  <a:pt x="357" y="725"/>
                  <a:pt x="325" y="739"/>
                  <a:pt x="335" y="772"/>
                </a:cubicBezTo>
                <a:cubicBezTo>
                  <a:pt x="343" y="799"/>
                  <a:pt x="370" y="817"/>
                  <a:pt x="396" y="798"/>
                </a:cubicBezTo>
                <a:cubicBezTo>
                  <a:pt x="377" y="770"/>
                  <a:pt x="383" y="736"/>
                  <a:pt x="376" y="706"/>
                </a:cubicBezTo>
                <a:close/>
                <a:moveTo>
                  <a:pt x="180" y="489"/>
                </a:moveTo>
                <a:cubicBezTo>
                  <a:pt x="180" y="511"/>
                  <a:pt x="187" y="510"/>
                  <a:pt x="200" y="486"/>
                </a:cubicBezTo>
                <a:cubicBezTo>
                  <a:pt x="192" y="481"/>
                  <a:pt x="186" y="482"/>
                  <a:pt x="180" y="48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8" name="꙱ Pakistan (Islamic Republic of Pakistan) (PK) (H)">
            <a:extLst>
              <a:ext uri="{FF2B5EF4-FFF2-40B4-BE49-F238E27FC236}">
                <a16:creationId xmlns:a16="http://schemas.microsoft.com/office/drawing/2014/main" id="{7F177CF1-14C5-40D1-B1A4-E25BBE14BA65}"/>
              </a:ext>
            </a:extLst>
          </p:cNvPr>
          <p:cNvSpPr>
            <a:spLocks/>
          </p:cNvSpPr>
          <p:nvPr/>
        </p:nvSpPr>
        <p:spPr bwMode="auto">
          <a:xfrm>
            <a:off x="5916036" y="1288444"/>
            <a:ext cx="388394" cy="394368"/>
          </a:xfrm>
          <a:custGeom>
            <a:avLst/>
            <a:gdLst>
              <a:gd name="T0" fmla="*/ 3729 w 4707"/>
              <a:gd name="T1" fmla="*/ 91 h 4783"/>
              <a:gd name="T2" fmla="*/ 4095 w 4707"/>
              <a:gd name="T3" fmla="*/ 285 h 4783"/>
              <a:gd name="T4" fmla="*/ 4211 w 4707"/>
              <a:gd name="T5" fmla="*/ 476 h 4783"/>
              <a:gd name="T6" fmla="*/ 4707 w 4707"/>
              <a:gd name="T7" fmla="*/ 605 h 4783"/>
              <a:gd name="T8" fmla="*/ 4452 w 4707"/>
              <a:gd name="T9" fmla="*/ 849 h 4783"/>
              <a:gd name="T10" fmla="*/ 3950 w 4707"/>
              <a:gd name="T11" fmla="*/ 907 h 4783"/>
              <a:gd name="T12" fmla="*/ 3653 w 4707"/>
              <a:gd name="T13" fmla="*/ 1026 h 4783"/>
              <a:gd name="T14" fmla="*/ 3774 w 4707"/>
              <a:gd name="T15" fmla="*/ 1157 h 4783"/>
              <a:gd name="T16" fmla="*/ 3774 w 4707"/>
              <a:gd name="T17" fmla="*/ 1429 h 4783"/>
              <a:gd name="T18" fmla="*/ 3941 w 4707"/>
              <a:gd name="T19" fmla="*/ 1568 h 4783"/>
              <a:gd name="T20" fmla="*/ 4224 w 4707"/>
              <a:gd name="T21" fmla="*/ 1733 h 4783"/>
              <a:gd name="T22" fmla="*/ 4040 w 4707"/>
              <a:gd name="T23" fmla="*/ 1990 h 4783"/>
              <a:gd name="T24" fmla="*/ 4008 w 4707"/>
              <a:gd name="T25" fmla="*/ 2266 h 4783"/>
              <a:gd name="T26" fmla="*/ 3819 w 4707"/>
              <a:gd name="T27" fmla="*/ 2566 h 4783"/>
              <a:gd name="T28" fmla="*/ 3532 w 4707"/>
              <a:gd name="T29" fmla="*/ 3092 h 4783"/>
              <a:gd name="T30" fmla="*/ 3245 w 4707"/>
              <a:gd name="T31" fmla="*/ 3331 h 4783"/>
              <a:gd name="T32" fmla="*/ 3047 w 4707"/>
              <a:gd name="T33" fmla="*/ 3282 h 4783"/>
              <a:gd name="T34" fmla="*/ 2881 w 4707"/>
              <a:gd name="T35" fmla="*/ 3766 h 4783"/>
              <a:gd name="T36" fmla="*/ 3180 w 4707"/>
              <a:gd name="T37" fmla="*/ 4096 h 4783"/>
              <a:gd name="T38" fmla="*/ 3331 w 4707"/>
              <a:gd name="T39" fmla="*/ 4423 h 4783"/>
              <a:gd name="T40" fmla="*/ 3364 w 4707"/>
              <a:gd name="T41" fmla="*/ 4550 h 4783"/>
              <a:gd name="T42" fmla="*/ 3118 w 4707"/>
              <a:gd name="T43" fmla="*/ 4567 h 4783"/>
              <a:gd name="T44" fmla="*/ 3044 w 4707"/>
              <a:gd name="T45" fmla="*/ 4632 h 4783"/>
              <a:gd name="T46" fmla="*/ 2645 w 4707"/>
              <a:gd name="T47" fmla="*/ 4583 h 4783"/>
              <a:gd name="T48" fmla="*/ 2494 w 4707"/>
              <a:gd name="T49" fmla="*/ 4779 h 4783"/>
              <a:gd name="T50" fmla="*/ 2432 w 4707"/>
              <a:gd name="T51" fmla="*/ 4720 h 4783"/>
              <a:gd name="T52" fmla="*/ 2384 w 4707"/>
              <a:gd name="T53" fmla="*/ 4729 h 4783"/>
              <a:gd name="T54" fmla="*/ 2321 w 4707"/>
              <a:gd name="T55" fmla="*/ 4723 h 4783"/>
              <a:gd name="T56" fmla="*/ 2215 w 4707"/>
              <a:gd name="T57" fmla="*/ 4574 h 4783"/>
              <a:gd name="T58" fmla="*/ 1987 w 4707"/>
              <a:gd name="T59" fmla="*/ 4364 h 4783"/>
              <a:gd name="T60" fmla="*/ 1790 w 4707"/>
              <a:gd name="T61" fmla="*/ 4173 h 4783"/>
              <a:gd name="T62" fmla="*/ 1731 w 4707"/>
              <a:gd name="T63" fmla="*/ 4198 h 4783"/>
              <a:gd name="T64" fmla="*/ 1375 w 4707"/>
              <a:gd name="T65" fmla="*/ 4277 h 4783"/>
              <a:gd name="T66" fmla="*/ 1143 w 4707"/>
              <a:gd name="T67" fmla="*/ 4188 h 4783"/>
              <a:gd name="T68" fmla="*/ 997 w 4707"/>
              <a:gd name="T69" fmla="*/ 4271 h 4783"/>
              <a:gd name="T70" fmla="*/ 606 w 4707"/>
              <a:gd name="T71" fmla="*/ 4265 h 4783"/>
              <a:gd name="T72" fmla="*/ 430 w 4707"/>
              <a:gd name="T73" fmla="*/ 4227 h 4783"/>
              <a:gd name="T74" fmla="*/ 854 w 4707"/>
              <a:gd name="T75" fmla="*/ 3722 h 4783"/>
              <a:gd name="T76" fmla="*/ 747 w 4707"/>
              <a:gd name="T77" fmla="*/ 3549 h 4783"/>
              <a:gd name="T78" fmla="*/ 655 w 4707"/>
              <a:gd name="T79" fmla="*/ 3201 h 4783"/>
              <a:gd name="T80" fmla="*/ 227 w 4707"/>
              <a:gd name="T81" fmla="*/ 2871 h 4783"/>
              <a:gd name="T82" fmla="*/ 386 w 4707"/>
              <a:gd name="T83" fmla="*/ 2742 h 4783"/>
              <a:gd name="T84" fmla="*/ 946 w 4707"/>
              <a:gd name="T85" fmla="*/ 2760 h 4783"/>
              <a:gd name="T86" fmla="*/ 1334 w 4707"/>
              <a:gd name="T87" fmla="*/ 2705 h 4783"/>
              <a:gd name="T88" fmla="*/ 1622 w 4707"/>
              <a:gd name="T89" fmla="*/ 2518 h 4783"/>
              <a:gd name="T90" fmla="*/ 1607 w 4707"/>
              <a:gd name="T91" fmla="*/ 2294 h 4783"/>
              <a:gd name="T92" fmla="*/ 2013 w 4707"/>
              <a:gd name="T93" fmla="*/ 2077 h 4783"/>
              <a:gd name="T94" fmla="*/ 2120 w 4707"/>
              <a:gd name="T95" fmla="*/ 1917 h 4783"/>
              <a:gd name="T96" fmla="*/ 2200 w 4707"/>
              <a:gd name="T97" fmla="*/ 1907 h 4783"/>
              <a:gd name="T98" fmla="*/ 2394 w 4707"/>
              <a:gd name="T99" fmla="*/ 1717 h 4783"/>
              <a:gd name="T100" fmla="*/ 2426 w 4707"/>
              <a:gd name="T101" fmla="*/ 1469 h 4783"/>
              <a:gd name="T102" fmla="*/ 2591 w 4707"/>
              <a:gd name="T103" fmla="*/ 1275 h 4783"/>
              <a:gd name="T104" fmla="*/ 2805 w 4707"/>
              <a:gd name="T105" fmla="*/ 1106 h 4783"/>
              <a:gd name="T106" fmla="*/ 2788 w 4707"/>
              <a:gd name="T107" fmla="*/ 925 h 4783"/>
              <a:gd name="T108" fmla="*/ 2911 w 4707"/>
              <a:gd name="T109" fmla="*/ 712 h 4783"/>
              <a:gd name="T110" fmla="*/ 2776 w 4707"/>
              <a:gd name="T111" fmla="*/ 450 h 4783"/>
              <a:gd name="T112" fmla="*/ 2782 w 4707"/>
              <a:gd name="T113" fmla="*/ 291 h 4783"/>
              <a:gd name="T114" fmla="*/ 2866 w 4707"/>
              <a:gd name="T115" fmla="*/ 260 h 4783"/>
              <a:gd name="T116" fmla="*/ 3085 w 4707"/>
              <a:gd name="T117" fmla="*/ 120 h 4783"/>
              <a:gd name="T118" fmla="*/ 3519 w 4707"/>
              <a:gd name="T119" fmla="*/ 104 h 4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07" h="4783">
                <a:moveTo>
                  <a:pt x="3519" y="104"/>
                </a:moveTo>
                <a:cubicBezTo>
                  <a:pt x="3553" y="73"/>
                  <a:pt x="3691" y="0"/>
                  <a:pt x="3729" y="91"/>
                </a:cubicBezTo>
                <a:cubicBezTo>
                  <a:pt x="3765" y="25"/>
                  <a:pt x="3861" y="79"/>
                  <a:pt x="3890" y="124"/>
                </a:cubicBezTo>
                <a:cubicBezTo>
                  <a:pt x="3925" y="175"/>
                  <a:pt x="4054" y="116"/>
                  <a:pt x="4095" y="285"/>
                </a:cubicBezTo>
                <a:cubicBezTo>
                  <a:pt x="4103" y="314"/>
                  <a:pt x="4100" y="365"/>
                  <a:pt x="4112" y="390"/>
                </a:cubicBezTo>
                <a:cubicBezTo>
                  <a:pt x="4124" y="417"/>
                  <a:pt x="4187" y="455"/>
                  <a:pt x="4211" y="476"/>
                </a:cubicBezTo>
                <a:cubicBezTo>
                  <a:pt x="4241" y="503"/>
                  <a:pt x="4282" y="458"/>
                  <a:pt x="4311" y="450"/>
                </a:cubicBezTo>
                <a:cubicBezTo>
                  <a:pt x="4316" y="578"/>
                  <a:pt x="4584" y="609"/>
                  <a:pt x="4707" y="605"/>
                </a:cubicBezTo>
                <a:cubicBezTo>
                  <a:pt x="4672" y="637"/>
                  <a:pt x="4511" y="713"/>
                  <a:pt x="4524" y="753"/>
                </a:cubicBezTo>
                <a:cubicBezTo>
                  <a:pt x="4533" y="779"/>
                  <a:pt x="4468" y="823"/>
                  <a:pt x="4452" y="849"/>
                </a:cubicBezTo>
                <a:cubicBezTo>
                  <a:pt x="4439" y="871"/>
                  <a:pt x="4258" y="894"/>
                  <a:pt x="4226" y="916"/>
                </a:cubicBezTo>
                <a:cubicBezTo>
                  <a:pt x="4136" y="978"/>
                  <a:pt x="4056" y="929"/>
                  <a:pt x="3950" y="907"/>
                </a:cubicBezTo>
                <a:cubicBezTo>
                  <a:pt x="3864" y="889"/>
                  <a:pt x="3759" y="832"/>
                  <a:pt x="3676" y="883"/>
                </a:cubicBezTo>
                <a:cubicBezTo>
                  <a:pt x="3619" y="918"/>
                  <a:pt x="3581" y="996"/>
                  <a:pt x="3653" y="1026"/>
                </a:cubicBezTo>
                <a:cubicBezTo>
                  <a:pt x="3718" y="1054"/>
                  <a:pt x="3628" y="1093"/>
                  <a:pt x="3682" y="1110"/>
                </a:cubicBezTo>
                <a:cubicBezTo>
                  <a:pt x="3700" y="1116"/>
                  <a:pt x="3821" y="1110"/>
                  <a:pt x="3774" y="1157"/>
                </a:cubicBezTo>
                <a:cubicBezTo>
                  <a:pt x="3732" y="1199"/>
                  <a:pt x="3676" y="1229"/>
                  <a:pt x="3756" y="1277"/>
                </a:cubicBezTo>
                <a:cubicBezTo>
                  <a:pt x="3830" y="1322"/>
                  <a:pt x="3736" y="1384"/>
                  <a:pt x="3774" y="1429"/>
                </a:cubicBezTo>
                <a:cubicBezTo>
                  <a:pt x="3809" y="1470"/>
                  <a:pt x="3885" y="1485"/>
                  <a:pt x="3885" y="1526"/>
                </a:cubicBezTo>
                <a:cubicBezTo>
                  <a:pt x="3884" y="1557"/>
                  <a:pt x="3896" y="1560"/>
                  <a:pt x="3941" y="1568"/>
                </a:cubicBezTo>
                <a:cubicBezTo>
                  <a:pt x="4028" y="1582"/>
                  <a:pt x="3983" y="1659"/>
                  <a:pt x="4063" y="1676"/>
                </a:cubicBezTo>
                <a:cubicBezTo>
                  <a:pt x="4108" y="1686"/>
                  <a:pt x="4192" y="1695"/>
                  <a:pt x="4224" y="1733"/>
                </a:cubicBezTo>
                <a:cubicBezTo>
                  <a:pt x="4263" y="1779"/>
                  <a:pt x="4138" y="1824"/>
                  <a:pt x="4113" y="1836"/>
                </a:cubicBezTo>
                <a:cubicBezTo>
                  <a:pt x="4048" y="1866"/>
                  <a:pt x="3974" y="1925"/>
                  <a:pt x="4040" y="1990"/>
                </a:cubicBezTo>
                <a:cubicBezTo>
                  <a:pt x="4088" y="2038"/>
                  <a:pt x="4022" y="2165"/>
                  <a:pt x="4106" y="2166"/>
                </a:cubicBezTo>
                <a:cubicBezTo>
                  <a:pt x="4098" y="2201"/>
                  <a:pt x="4040" y="2228"/>
                  <a:pt x="4008" y="2266"/>
                </a:cubicBezTo>
                <a:cubicBezTo>
                  <a:pt x="3968" y="2314"/>
                  <a:pt x="3876" y="2411"/>
                  <a:pt x="3920" y="2447"/>
                </a:cubicBezTo>
                <a:cubicBezTo>
                  <a:pt x="4000" y="2513"/>
                  <a:pt x="3851" y="2550"/>
                  <a:pt x="3819" y="2566"/>
                </a:cubicBezTo>
                <a:cubicBezTo>
                  <a:pt x="3767" y="2592"/>
                  <a:pt x="3795" y="2708"/>
                  <a:pt x="3727" y="2845"/>
                </a:cubicBezTo>
                <a:cubicBezTo>
                  <a:pt x="3670" y="2961"/>
                  <a:pt x="3546" y="2935"/>
                  <a:pt x="3532" y="3092"/>
                </a:cubicBezTo>
                <a:cubicBezTo>
                  <a:pt x="3527" y="3148"/>
                  <a:pt x="3467" y="3182"/>
                  <a:pt x="3447" y="3232"/>
                </a:cubicBezTo>
                <a:cubicBezTo>
                  <a:pt x="3405" y="3337"/>
                  <a:pt x="3345" y="3305"/>
                  <a:pt x="3245" y="3331"/>
                </a:cubicBezTo>
                <a:cubicBezTo>
                  <a:pt x="3211" y="3340"/>
                  <a:pt x="3169" y="3376"/>
                  <a:pt x="3133" y="3371"/>
                </a:cubicBezTo>
                <a:cubicBezTo>
                  <a:pt x="3089" y="3366"/>
                  <a:pt x="3069" y="3313"/>
                  <a:pt x="3047" y="3282"/>
                </a:cubicBezTo>
                <a:cubicBezTo>
                  <a:pt x="2996" y="3210"/>
                  <a:pt x="2919" y="3320"/>
                  <a:pt x="2899" y="3365"/>
                </a:cubicBezTo>
                <a:cubicBezTo>
                  <a:pt x="2839" y="3500"/>
                  <a:pt x="2632" y="3703"/>
                  <a:pt x="2881" y="3766"/>
                </a:cubicBezTo>
                <a:cubicBezTo>
                  <a:pt x="2967" y="3787"/>
                  <a:pt x="3010" y="3792"/>
                  <a:pt x="3001" y="3897"/>
                </a:cubicBezTo>
                <a:cubicBezTo>
                  <a:pt x="2979" y="4189"/>
                  <a:pt x="3132" y="4053"/>
                  <a:pt x="3180" y="4096"/>
                </a:cubicBezTo>
                <a:cubicBezTo>
                  <a:pt x="3206" y="4120"/>
                  <a:pt x="3185" y="4185"/>
                  <a:pt x="3208" y="4218"/>
                </a:cubicBezTo>
                <a:cubicBezTo>
                  <a:pt x="3256" y="4287"/>
                  <a:pt x="3308" y="4338"/>
                  <a:pt x="3331" y="4423"/>
                </a:cubicBezTo>
                <a:cubicBezTo>
                  <a:pt x="3340" y="4455"/>
                  <a:pt x="3358" y="4445"/>
                  <a:pt x="3326" y="4468"/>
                </a:cubicBezTo>
                <a:cubicBezTo>
                  <a:pt x="3301" y="4486"/>
                  <a:pt x="3341" y="4533"/>
                  <a:pt x="3364" y="4550"/>
                </a:cubicBezTo>
                <a:cubicBezTo>
                  <a:pt x="3308" y="4594"/>
                  <a:pt x="3249" y="4646"/>
                  <a:pt x="3202" y="4566"/>
                </a:cubicBezTo>
                <a:cubicBezTo>
                  <a:pt x="3180" y="4531"/>
                  <a:pt x="3146" y="4557"/>
                  <a:pt x="3118" y="4567"/>
                </a:cubicBezTo>
                <a:cubicBezTo>
                  <a:pt x="3104" y="4574"/>
                  <a:pt x="3089" y="4579"/>
                  <a:pt x="3077" y="4582"/>
                </a:cubicBezTo>
                <a:cubicBezTo>
                  <a:pt x="3054" y="4594"/>
                  <a:pt x="3069" y="4622"/>
                  <a:pt x="3044" y="4632"/>
                </a:cubicBezTo>
                <a:cubicBezTo>
                  <a:pt x="2965" y="4666"/>
                  <a:pt x="2875" y="4589"/>
                  <a:pt x="2791" y="4593"/>
                </a:cubicBezTo>
                <a:cubicBezTo>
                  <a:pt x="2746" y="4596"/>
                  <a:pt x="2687" y="4604"/>
                  <a:pt x="2645" y="4583"/>
                </a:cubicBezTo>
                <a:cubicBezTo>
                  <a:pt x="2648" y="4616"/>
                  <a:pt x="2677" y="4708"/>
                  <a:pt x="2617" y="4708"/>
                </a:cubicBezTo>
                <a:cubicBezTo>
                  <a:pt x="2567" y="4708"/>
                  <a:pt x="2490" y="4709"/>
                  <a:pt x="2494" y="4779"/>
                </a:cubicBezTo>
                <a:cubicBezTo>
                  <a:pt x="2490" y="4738"/>
                  <a:pt x="2485" y="4739"/>
                  <a:pt x="2479" y="4782"/>
                </a:cubicBezTo>
                <a:cubicBezTo>
                  <a:pt x="2459" y="4765"/>
                  <a:pt x="2446" y="4741"/>
                  <a:pt x="2432" y="4720"/>
                </a:cubicBezTo>
                <a:cubicBezTo>
                  <a:pt x="2442" y="4738"/>
                  <a:pt x="2445" y="4758"/>
                  <a:pt x="2440" y="4779"/>
                </a:cubicBezTo>
                <a:cubicBezTo>
                  <a:pt x="2418" y="4765"/>
                  <a:pt x="2400" y="4749"/>
                  <a:pt x="2384" y="4729"/>
                </a:cubicBezTo>
                <a:cubicBezTo>
                  <a:pt x="2397" y="4783"/>
                  <a:pt x="2354" y="4752"/>
                  <a:pt x="2321" y="4770"/>
                </a:cubicBezTo>
                <a:lnTo>
                  <a:pt x="2321" y="4723"/>
                </a:lnTo>
                <a:cubicBezTo>
                  <a:pt x="2285" y="4749"/>
                  <a:pt x="2239" y="4700"/>
                  <a:pt x="2280" y="4675"/>
                </a:cubicBezTo>
                <a:cubicBezTo>
                  <a:pt x="2232" y="4684"/>
                  <a:pt x="2164" y="4614"/>
                  <a:pt x="2215" y="4574"/>
                </a:cubicBezTo>
                <a:cubicBezTo>
                  <a:pt x="2158" y="4542"/>
                  <a:pt x="2189" y="4448"/>
                  <a:pt x="2142" y="4425"/>
                </a:cubicBezTo>
                <a:cubicBezTo>
                  <a:pt x="2116" y="4412"/>
                  <a:pt x="1983" y="4406"/>
                  <a:pt x="1987" y="4364"/>
                </a:cubicBezTo>
                <a:cubicBezTo>
                  <a:pt x="1994" y="4278"/>
                  <a:pt x="1975" y="4253"/>
                  <a:pt x="1933" y="4185"/>
                </a:cubicBezTo>
                <a:cubicBezTo>
                  <a:pt x="1901" y="4135"/>
                  <a:pt x="1807" y="4083"/>
                  <a:pt x="1790" y="4173"/>
                </a:cubicBezTo>
                <a:cubicBezTo>
                  <a:pt x="1841" y="4171"/>
                  <a:pt x="1875" y="4125"/>
                  <a:pt x="1903" y="4194"/>
                </a:cubicBezTo>
                <a:cubicBezTo>
                  <a:pt x="1848" y="4159"/>
                  <a:pt x="1787" y="4181"/>
                  <a:pt x="1731" y="4198"/>
                </a:cubicBezTo>
                <a:cubicBezTo>
                  <a:pt x="1673" y="4217"/>
                  <a:pt x="1617" y="4196"/>
                  <a:pt x="1561" y="4213"/>
                </a:cubicBezTo>
                <a:cubicBezTo>
                  <a:pt x="1531" y="4222"/>
                  <a:pt x="1321" y="4219"/>
                  <a:pt x="1375" y="4277"/>
                </a:cubicBezTo>
                <a:cubicBezTo>
                  <a:pt x="1350" y="4285"/>
                  <a:pt x="1334" y="4273"/>
                  <a:pt x="1333" y="4248"/>
                </a:cubicBezTo>
                <a:cubicBezTo>
                  <a:pt x="1252" y="4290"/>
                  <a:pt x="1187" y="4168"/>
                  <a:pt x="1143" y="4188"/>
                </a:cubicBezTo>
                <a:lnTo>
                  <a:pt x="1164" y="4218"/>
                </a:lnTo>
                <a:cubicBezTo>
                  <a:pt x="1123" y="4226"/>
                  <a:pt x="955" y="4172"/>
                  <a:pt x="997" y="4271"/>
                </a:cubicBezTo>
                <a:cubicBezTo>
                  <a:pt x="955" y="4250"/>
                  <a:pt x="634" y="4226"/>
                  <a:pt x="662" y="4307"/>
                </a:cubicBezTo>
                <a:cubicBezTo>
                  <a:pt x="640" y="4306"/>
                  <a:pt x="623" y="4275"/>
                  <a:pt x="606" y="4265"/>
                </a:cubicBezTo>
                <a:cubicBezTo>
                  <a:pt x="576" y="4247"/>
                  <a:pt x="575" y="4288"/>
                  <a:pt x="557" y="4299"/>
                </a:cubicBezTo>
                <a:cubicBezTo>
                  <a:pt x="482" y="4342"/>
                  <a:pt x="428" y="4293"/>
                  <a:pt x="430" y="4227"/>
                </a:cubicBezTo>
                <a:cubicBezTo>
                  <a:pt x="434" y="4138"/>
                  <a:pt x="413" y="3817"/>
                  <a:pt x="585" y="3856"/>
                </a:cubicBezTo>
                <a:cubicBezTo>
                  <a:pt x="534" y="3723"/>
                  <a:pt x="839" y="3795"/>
                  <a:pt x="854" y="3722"/>
                </a:cubicBezTo>
                <a:cubicBezTo>
                  <a:pt x="861" y="3691"/>
                  <a:pt x="873" y="3570"/>
                  <a:pt x="859" y="3559"/>
                </a:cubicBezTo>
                <a:cubicBezTo>
                  <a:pt x="826" y="3533"/>
                  <a:pt x="783" y="3552"/>
                  <a:pt x="747" y="3549"/>
                </a:cubicBezTo>
                <a:cubicBezTo>
                  <a:pt x="694" y="3546"/>
                  <a:pt x="702" y="3459"/>
                  <a:pt x="701" y="3424"/>
                </a:cubicBezTo>
                <a:cubicBezTo>
                  <a:pt x="698" y="3355"/>
                  <a:pt x="676" y="3267"/>
                  <a:pt x="655" y="3201"/>
                </a:cubicBezTo>
                <a:cubicBezTo>
                  <a:pt x="645" y="3171"/>
                  <a:pt x="591" y="3169"/>
                  <a:pt x="565" y="3152"/>
                </a:cubicBezTo>
                <a:cubicBezTo>
                  <a:pt x="406" y="3062"/>
                  <a:pt x="336" y="3092"/>
                  <a:pt x="227" y="2871"/>
                </a:cubicBezTo>
                <a:cubicBezTo>
                  <a:pt x="171" y="2769"/>
                  <a:pt x="81" y="2687"/>
                  <a:pt x="0" y="2606"/>
                </a:cubicBezTo>
                <a:cubicBezTo>
                  <a:pt x="148" y="2639"/>
                  <a:pt x="253" y="2703"/>
                  <a:pt x="386" y="2742"/>
                </a:cubicBezTo>
                <a:cubicBezTo>
                  <a:pt x="568" y="2787"/>
                  <a:pt x="756" y="2727"/>
                  <a:pt x="814" y="2733"/>
                </a:cubicBezTo>
                <a:cubicBezTo>
                  <a:pt x="862" y="2736"/>
                  <a:pt x="905" y="2749"/>
                  <a:pt x="946" y="2760"/>
                </a:cubicBezTo>
                <a:cubicBezTo>
                  <a:pt x="1003" y="2775"/>
                  <a:pt x="1035" y="2748"/>
                  <a:pt x="1084" y="2721"/>
                </a:cubicBezTo>
                <a:cubicBezTo>
                  <a:pt x="1158" y="2682"/>
                  <a:pt x="1236" y="2739"/>
                  <a:pt x="1334" y="2705"/>
                </a:cubicBezTo>
                <a:cubicBezTo>
                  <a:pt x="1398" y="2679"/>
                  <a:pt x="1463" y="2672"/>
                  <a:pt x="1527" y="2654"/>
                </a:cubicBezTo>
                <a:cubicBezTo>
                  <a:pt x="1734" y="2593"/>
                  <a:pt x="1621" y="2559"/>
                  <a:pt x="1622" y="2518"/>
                </a:cubicBezTo>
                <a:cubicBezTo>
                  <a:pt x="1627" y="2495"/>
                  <a:pt x="1627" y="2480"/>
                  <a:pt x="1632" y="2458"/>
                </a:cubicBezTo>
                <a:cubicBezTo>
                  <a:pt x="1627" y="2402"/>
                  <a:pt x="1602" y="2350"/>
                  <a:pt x="1607" y="2294"/>
                </a:cubicBezTo>
                <a:cubicBezTo>
                  <a:pt x="1617" y="2192"/>
                  <a:pt x="1639" y="2256"/>
                  <a:pt x="1706" y="2143"/>
                </a:cubicBezTo>
                <a:cubicBezTo>
                  <a:pt x="1789" y="2000"/>
                  <a:pt x="1772" y="2206"/>
                  <a:pt x="2013" y="2077"/>
                </a:cubicBezTo>
                <a:cubicBezTo>
                  <a:pt x="1990" y="2053"/>
                  <a:pt x="1949" y="2053"/>
                  <a:pt x="1938" y="2015"/>
                </a:cubicBezTo>
                <a:cubicBezTo>
                  <a:pt x="2089" y="1992"/>
                  <a:pt x="2059" y="1917"/>
                  <a:pt x="2120" y="1917"/>
                </a:cubicBezTo>
                <a:cubicBezTo>
                  <a:pt x="2142" y="1918"/>
                  <a:pt x="2166" y="1924"/>
                  <a:pt x="2194" y="1935"/>
                </a:cubicBezTo>
                <a:cubicBezTo>
                  <a:pt x="2206" y="1920"/>
                  <a:pt x="2199" y="1917"/>
                  <a:pt x="2200" y="1907"/>
                </a:cubicBezTo>
                <a:cubicBezTo>
                  <a:pt x="2312" y="1924"/>
                  <a:pt x="2273" y="2026"/>
                  <a:pt x="2369" y="1960"/>
                </a:cubicBezTo>
                <a:cubicBezTo>
                  <a:pt x="2439" y="1891"/>
                  <a:pt x="2418" y="1857"/>
                  <a:pt x="2394" y="1717"/>
                </a:cubicBezTo>
                <a:cubicBezTo>
                  <a:pt x="2363" y="1650"/>
                  <a:pt x="2444" y="1661"/>
                  <a:pt x="2430" y="1535"/>
                </a:cubicBezTo>
                <a:cubicBezTo>
                  <a:pt x="2428" y="1509"/>
                  <a:pt x="2417" y="1485"/>
                  <a:pt x="2426" y="1469"/>
                </a:cubicBezTo>
                <a:cubicBezTo>
                  <a:pt x="2450" y="1428"/>
                  <a:pt x="2567" y="1482"/>
                  <a:pt x="2631" y="1381"/>
                </a:cubicBezTo>
                <a:cubicBezTo>
                  <a:pt x="2646" y="1355"/>
                  <a:pt x="2597" y="1301"/>
                  <a:pt x="2591" y="1275"/>
                </a:cubicBezTo>
                <a:cubicBezTo>
                  <a:pt x="2578" y="1219"/>
                  <a:pt x="2439" y="1177"/>
                  <a:pt x="2485" y="1131"/>
                </a:cubicBezTo>
                <a:cubicBezTo>
                  <a:pt x="2523" y="1090"/>
                  <a:pt x="2692" y="1208"/>
                  <a:pt x="2805" y="1106"/>
                </a:cubicBezTo>
                <a:cubicBezTo>
                  <a:pt x="2902" y="1009"/>
                  <a:pt x="2747" y="981"/>
                  <a:pt x="2757" y="937"/>
                </a:cubicBezTo>
                <a:cubicBezTo>
                  <a:pt x="2758" y="930"/>
                  <a:pt x="2770" y="926"/>
                  <a:pt x="2788" y="925"/>
                </a:cubicBezTo>
                <a:cubicBezTo>
                  <a:pt x="2761" y="869"/>
                  <a:pt x="2853" y="846"/>
                  <a:pt x="2879" y="781"/>
                </a:cubicBezTo>
                <a:cubicBezTo>
                  <a:pt x="2890" y="752"/>
                  <a:pt x="2885" y="732"/>
                  <a:pt x="2911" y="712"/>
                </a:cubicBezTo>
                <a:cubicBezTo>
                  <a:pt x="2912" y="682"/>
                  <a:pt x="2848" y="684"/>
                  <a:pt x="2891" y="633"/>
                </a:cubicBezTo>
                <a:cubicBezTo>
                  <a:pt x="2873" y="570"/>
                  <a:pt x="2820" y="500"/>
                  <a:pt x="2776" y="450"/>
                </a:cubicBezTo>
                <a:cubicBezTo>
                  <a:pt x="2756" y="435"/>
                  <a:pt x="2710" y="414"/>
                  <a:pt x="2719" y="382"/>
                </a:cubicBezTo>
                <a:cubicBezTo>
                  <a:pt x="2720" y="369"/>
                  <a:pt x="2753" y="323"/>
                  <a:pt x="2782" y="291"/>
                </a:cubicBezTo>
                <a:cubicBezTo>
                  <a:pt x="2793" y="274"/>
                  <a:pt x="2809" y="262"/>
                  <a:pt x="2819" y="263"/>
                </a:cubicBezTo>
                <a:cubicBezTo>
                  <a:pt x="2830" y="261"/>
                  <a:pt x="2844" y="271"/>
                  <a:pt x="2866" y="260"/>
                </a:cubicBezTo>
                <a:cubicBezTo>
                  <a:pt x="2898" y="243"/>
                  <a:pt x="2908" y="179"/>
                  <a:pt x="2958" y="165"/>
                </a:cubicBezTo>
                <a:cubicBezTo>
                  <a:pt x="3002" y="153"/>
                  <a:pt x="3040" y="127"/>
                  <a:pt x="3085" y="120"/>
                </a:cubicBezTo>
                <a:cubicBezTo>
                  <a:pt x="3179" y="104"/>
                  <a:pt x="3284" y="116"/>
                  <a:pt x="3386" y="94"/>
                </a:cubicBezTo>
                <a:cubicBezTo>
                  <a:pt x="3435" y="83"/>
                  <a:pt x="3470" y="149"/>
                  <a:pt x="3519" y="104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59" name="꙱ Oman (Sultanate of Oman) (OM) (H)">
            <a:extLst>
              <a:ext uri="{FF2B5EF4-FFF2-40B4-BE49-F238E27FC236}">
                <a16:creationId xmlns:a16="http://schemas.microsoft.com/office/drawing/2014/main" id="{4579E20E-43F7-4E4A-B003-F416E7C8A1ED}"/>
              </a:ext>
            </a:extLst>
          </p:cNvPr>
          <p:cNvSpPr>
            <a:spLocks noEditPoints="1"/>
          </p:cNvSpPr>
          <p:nvPr/>
        </p:nvSpPr>
        <p:spPr bwMode="auto">
          <a:xfrm>
            <a:off x="5721242" y="1606328"/>
            <a:ext cx="198379" cy="285619"/>
          </a:xfrm>
          <a:custGeom>
            <a:avLst/>
            <a:gdLst>
              <a:gd name="T0" fmla="*/ 0 w 2408"/>
              <a:gd name="T1" fmla="*/ 2601 h 3457"/>
              <a:gd name="T2" fmla="*/ 899 w 2408"/>
              <a:gd name="T3" fmla="*/ 2282 h 3457"/>
              <a:gd name="T4" fmla="*/ 1022 w 2408"/>
              <a:gd name="T5" fmla="*/ 1787 h 3457"/>
              <a:gd name="T6" fmla="*/ 1041 w 2408"/>
              <a:gd name="T7" fmla="*/ 1488 h 3457"/>
              <a:gd name="T8" fmla="*/ 896 w 2408"/>
              <a:gd name="T9" fmla="*/ 1306 h 3457"/>
              <a:gd name="T10" fmla="*/ 949 w 2408"/>
              <a:gd name="T11" fmla="*/ 870 h 3457"/>
              <a:gd name="T12" fmla="*/ 1095 w 2408"/>
              <a:gd name="T13" fmla="*/ 826 h 3457"/>
              <a:gd name="T14" fmla="*/ 1048 w 2408"/>
              <a:gd name="T15" fmla="*/ 744 h 3457"/>
              <a:gd name="T16" fmla="*/ 1043 w 2408"/>
              <a:gd name="T17" fmla="*/ 511 h 3457"/>
              <a:gd name="T18" fmla="*/ 1095 w 2408"/>
              <a:gd name="T19" fmla="*/ 549 h 3457"/>
              <a:gd name="T20" fmla="*/ 1187 w 2408"/>
              <a:gd name="T21" fmla="*/ 511 h 3457"/>
              <a:gd name="T22" fmla="*/ 1360 w 2408"/>
              <a:gd name="T23" fmla="*/ 771 h 3457"/>
              <a:gd name="T24" fmla="*/ 1712 w 2408"/>
              <a:gd name="T25" fmla="*/ 936 h 3457"/>
              <a:gd name="T26" fmla="*/ 1889 w 2408"/>
              <a:gd name="T27" fmla="*/ 980 h 3457"/>
              <a:gd name="T28" fmla="*/ 2066 w 2408"/>
              <a:gd name="T29" fmla="*/ 1148 h 3457"/>
              <a:gd name="T30" fmla="*/ 2170 w 2408"/>
              <a:gd name="T31" fmla="*/ 1293 h 3457"/>
              <a:gd name="T32" fmla="*/ 2284 w 2408"/>
              <a:gd name="T33" fmla="*/ 1362 h 3457"/>
              <a:gd name="T34" fmla="*/ 2243 w 2408"/>
              <a:gd name="T35" fmla="*/ 1661 h 3457"/>
              <a:gd name="T36" fmla="*/ 2009 w 2408"/>
              <a:gd name="T37" fmla="*/ 2018 h 3457"/>
              <a:gd name="T38" fmla="*/ 1931 w 2408"/>
              <a:gd name="T39" fmla="*/ 2137 h 3457"/>
              <a:gd name="T40" fmla="*/ 1840 w 2408"/>
              <a:gd name="T41" fmla="*/ 2075 h 3457"/>
              <a:gd name="T42" fmla="*/ 1760 w 2408"/>
              <a:gd name="T43" fmla="*/ 2320 h 3457"/>
              <a:gd name="T44" fmla="*/ 1736 w 2408"/>
              <a:gd name="T45" fmla="*/ 2644 h 3457"/>
              <a:gd name="T46" fmla="*/ 1401 w 2408"/>
              <a:gd name="T47" fmla="*/ 2963 h 3457"/>
              <a:gd name="T48" fmla="*/ 1218 w 2408"/>
              <a:gd name="T49" fmla="*/ 3019 h 3457"/>
              <a:gd name="T50" fmla="*/ 1066 w 2408"/>
              <a:gd name="T51" fmla="*/ 3097 h 3457"/>
              <a:gd name="T52" fmla="*/ 1048 w 2408"/>
              <a:gd name="T53" fmla="*/ 3233 h 3457"/>
              <a:gd name="T54" fmla="*/ 886 w 2408"/>
              <a:gd name="T55" fmla="*/ 3352 h 3457"/>
              <a:gd name="T56" fmla="*/ 775 w 2408"/>
              <a:gd name="T57" fmla="*/ 3331 h 3457"/>
              <a:gd name="T58" fmla="*/ 400 w 2408"/>
              <a:gd name="T59" fmla="*/ 3453 h 3457"/>
              <a:gd name="T60" fmla="*/ 264 w 2408"/>
              <a:gd name="T61" fmla="*/ 3233 h 3457"/>
              <a:gd name="T62" fmla="*/ 115 w 2408"/>
              <a:gd name="T63" fmla="*/ 2866 h 3457"/>
              <a:gd name="T64" fmla="*/ 0 w 2408"/>
              <a:gd name="T65" fmla="*/ 2601 h 3457"/>
              <a:gd name="T66" fmla="*/ 2027 w 2408"/>
              <a:gd name="T67" fmla="*/ 2211 h 3457"/>
              <a:gd name="T68" fmla="*/ 2104 w 2408"/>
              <a:gd name="T69" fmla="*/ 2096 h 3457"/>
              <a:gd name="T70" fmla="*/ 2084 w 2408"/>
              <a:gd name="T71" fmla="*/ 2027 h 3457"/>
              <a:gd name="T72" fmla="*/ 2027 w 2408"/>
              <a:gd name="T73" fmla="*/ 2211 h 3457"/>
              <a:gd name="T74" fmla="*/ 1065 w 2408"/>
              <a:gd name="T75" fmla="*/ 107 h 3457"/>
              <a:gd name="T76" fmla="*/ 1098 w 2408"/>
              <a:gd name="T77" fmla="*/ 38 h 3457"/>
              <a:gd name="T78" fmla="*/ 1140 w 2408"/>
              <a:gd name="T79" fmla="*/ 0 h 3457"/>
              <a:gd name="T80" fmla="*/ 1152 w 2408"/>
              <a:gd name="T81" fmla="*/ 80 h 3457"/>
              <a:gd name="T82" fmla="*/ 1119 w 2408"/>
              <a:gd name="T83" fmla="*/ 265 h 3457"/>
              <a:gd name="T84" fmla="*/ 1065 w 2408"/>
              <a:gd name="T85" fmla="*/ 107 h 3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08" h="3457">
                <a:moveTo>
                  <a:pt x="0" y="2601"/>
                </a:moveTo>
                <a:cubicBezTo>
                  <a:pt x="433" y="2501"/>
                  <a:pt x="703" y="2388"/>
                  <a:pt x="899" y="2282"/>
                </a:cubicBezTo>
                <a:cubicBezTo>
                  <a:pt x="960" y="2232"/>
                  <a:pt x="1003" y="1882"/>
                  <a:pt x="1022" y="1787"/>
                </a:cubicBezTo>
                <a:cubicBezTo>
                  <a:pt x="1044" y="1695"/>
                  <a:pt x="1086" y="1569"/>
                  <a:pt x="1041" y="1488"/>
                </a:cubicBezTo>
                <a:cubicBezTo>
                  <a:pt x="1003" y="1425"/>
                  <a:pt x="920" y="1375"/>
                  <a:pt x="896" y="1306"/>
                </a:cubicBezTo>
                <a:cubicBezTo>
                  <a:pt x="866" y="1218"/>
                  <a:pt x="1031" y="917"/>
                  <a:pt x="949" y="870"/>
                </a:cubicBezTo>
                <a:cubicBezTo>
                  <a:pt x="986" y="826"/>
                  <a:pt x="1064" y="868"/>
                  <a:pt x="1095" y="826"/>
                </a:cubicBezTo>
                <a:cubicBezTo>
                  <a:pt x="1128" y="781"/>
                  <a:pt x="1068" y="801"/>
                  <a:pt x="1048" y="744"/>
                </a:cubicBezTo>
                <a:cubicBezTo>
                  <a:pt x="1018" y="682"/>
                  <a:pt x="1002" y="573"/>
                  <a:pt x="1043" y="511"/>
                </a:cubicBezTo>
                <a:cubicBezTo>
                  <a:pt x="1062" y="480"/>
                  <a:pt x="1101" y="526"/>
                  <a:pt x="1095" y="549"/>
                </a:cubicBezTo>
                <a:cubicBezTo>
                  <a:pt x="1075" y="627"/>
                  <a:pt x="1158" y="528"/>
                  <a:pt x="1187" y="511"/>
                </a:cubicBezTo>
                <a:cubicBezTo>
                  <a:pt x="1188" y="518"/>
                  <a:pt x="1177" y="568"/>
                  <a:pt x="1360" y="771"/>
                </a:cubicBezTo>
                <a:cubicBezTo>
                  <a:pt x="1452" y="873"/>
                  <a:pt x="1581" y="910"/>
                  <a:pt x="1712" y="936"/>
                </a:cubicBezTo>
                <a:cubicBezTo>
                  <a:pt x="1774" y="949"/>
                  <a:pt x="1826" y="973"/>
                  <a:pt x="1889" y="980"/>
                </a:cubicBezTo>
                <a:cubicBezTo>
                  <a:pt x="1972" y="989"/>
                  <a:pt x="2018" y="1091"/>
                  <a:pt x="2066" y="1148"/>
                </a:cubicBezTo>
                <a:cubicBezTo>
                  <a:pt x="2105" y="1194"/>
                  <a:pt x="2131" y="1249"/>
                  <a:pt x="2170" y="1293"/>
                </a:cubicBezTo>
                <a:cubicBezTo>
                  <a:pt x="2210" y="1339"/>
                  <a:pt x="2231" y="1341"/>
                  <a:pt x="2284" y="1362"/>
                </a:cubicBezTo>
                <a:cubicBezTo>
                  <a:pt x="2408" y="1412"/>
                  <a:pt x="2268" y="1588"/>
                  <a:pt x="2243" y="1661"/>
                </a:cubicBezTo>
                <a:cubicBezTo>
                  <a:pt x="2196" y="1798"/>
                  <a:pt x="2049" y="1870"/>
                  <a:pt x="2009" y="2018"/>
                </a:cubicBezTo>
                <a:cubicBezTo>
                  <a:pt x="1999" y="2053"/>
                  <a:pt x="1986" y="2153"/>
                  <a:pt x="1931" y="2137"/>
                </a:cubicBezTo>
                <a:cubicBezTo>
                  <a:pt x="1888" y="2124"/>
                  <a:pt x="1896" y="2040"/>
                  <a:pt x="1840" y="2075"/>
                </a:cubicBezTo>
                <a:cubicBezTo>
                  <a:pt x="1774" y="2115"/>
                  <a:pt x="1777" y="2260"/>
                  <a:pt x="1760" y="2320"/>
                </a:cubicBezTo>
                <a:cubicBezTo>
                  <a:pt x="1715" y="2475"/>
                  <a:pt x="1879" y="2640"/>
                  <a:pt x="1736" y="2644"/>
                </a:cubicBezTo>
                <a:cubicBezTo>
                  <a:pt x="1400" y="2654"/>
                  <a:pt x="1481" y="2855"/>
                  <a:pt x="1401" y="2963"/>
                </a:cubicBezTo>
                <a:cubicBezTo>
                  <a:pt x="1361" y="3017"/>
                  <a:pt x="1281" y="3014"/>
                  <a:pt x="1218" y="3019"/>
                </a:cubicBezTo>
                <a:cubicBezTo>
                  <a:pt x="1142" y="3024"/>
                  <a:pt x="1111" y="3037"/>
                  <a:pt x="1066" y="3097"/>
                </a:cubicBezTo>
                <a:cubicBezTo>
                  <a:pt x="1023" y="3155"/>
                  <a:pt x="1051" y="3166"/>
                  <a:pt x="1048" y="3233"/>
                </a:cubicBezTo>
                <a:cubicBezTo>
                  <a:pt x="1044" y="3299"/>
                  <a:pt x="923" y="3381"/>
                  <a:pt x="886" y="3352"/>
                </a:cubicBezTo>
                <a:cubicBezTo>
                  <a:pt x="850" y="3323"/>
                  <a:pt x="820" y="3331"/>
                  <a:pt x="775" y="3331"/>
                </a:cubicBezTo>
                <a:cubicBezTo>
                  <a:pt x="645" y="3331"/>
                  <a:pt x="531" y="3457"/>
                  <a:pt x="400" y="3453"/>
                </a:cubicBezTo>
                <a:cubicBezTo>
                  <a:pt x="308" y="3441"/>
                  <a:pt x="363" y="3250"/>
                  <a:pt x="264" y="3233"/>
                </a:cubicBezTo>
                <a:cubicBezTo>
                  <a:pt x="308" y="3162"/>
                  <a:pt x="143" y="2944"/>
                  <a:pt x="115" y="2866"/>
                </a:cubicBezTo>
                <a:lnTo>
                  <a:pt x="0" y="2601"/>
                </a:lnTo>
                <a:close/>
                <a:moveTo>
                  <a:pt x="2027" y="2211"/>
                </a:moveTo>
                <a:cubicBezTo>
                  <a:pt x="2080" y="2165"/>
                  <a:pt x="2044" y="2151"/>
                  <a:pt x="2104" y="2096"/>
                </a:cubicBezTo>
                <a:cubicBezTo>
                  <a:pt x="2116" y="2082"/>
                  <a:pt x="2087" y="2041"/>
                  <a:pt x="2084" y="2027"/>
                </a:cubicBezTo>
                <a:cubicBezTo>
                  <a:pt x="2069" y="2092"/>
                  <a:pt x="2001" y="2140"/>
                  <a:pt x="2027" y="2211"/>
                </a:cubicBezTo>
                <a:close/>
                <a:moveTo>
                  <a:pt x="1065" y="107"/>
                </a:moveTo>
                <a:cubicBezTo>
                  <a:pt x="1074" y="83"/>
                  <a:pt x="1085" y="60"/>
                  <a:pt x="1098" y="38"/>
                </a:cubicBezTo>
                <a:cubicBezTo>
                  <a:pt x="1126" y="70"/>
                  <a:pt x="1153" y="27"/>
                  <a:pt x="1140" y="0"/>
                </a:cubicBezTo>
                <a:cubicBezTo>
                  <a:pt x="1164" y="13"/>
                  <a:pt x="1212" y="95"/>
                  <a:pt x="1152" y="80"/>
                </a:cubicBezTo>
                <a:cubicBezTo>
                  <a:pt x="1190" y="107"/>
                  <a:pt x="1162" y="272"/>
                  <a:pt x="1119" y="265"/>
                </a:cubicBezTo>
                <a:cubicBezTo>
                  <a:pt x="1060" y="255"/>
                  <a:pt x="1139" y="111"/>
                  <a:pt x="1065" y="10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0" name="꙱ Norway (Kingdom of Norway) (NO) (H)">
            <a:extLst>
              <a:ext uri="{FF2B5EF4-FFF2-40B4-BE49-F238E27FC236}">
                <a16:creationId xmlns:a16="http://schemas.microsoft.com/office/drawing/2014/main" id="{4D4B6E6E-034F-4877-B151-F312E20BF241}"/>
              </a:ext>
            </a:extLst>
          </p:cNvPr>
          <p:cNvSpPr>
            <a:spLocks noEditPoints="1"/>
          </p:cNvSpPr>
          <p:nvPr/>
        </p:nvSpPr>
        <p:spPr bwMode="auto">
          <a:xfrm>
            <a:off x="4540527" y="349130"/>
            <a:ext cx="500729" cy="342981"/>
          </a:xfrm>
          <a:custGeom>
            <a:avLst/>
            <a:gdLst>
              <a:gd name="T0" fmla="*/ 2785 w 6065"/>
              <a:gd name="T1" fmla="*/ 724 h 4163"/>
              <a:gd name="T2" fmla="*/ 16 w 6065"/>
              <a:gd name="T3" fmla="*/ 3364 h 4163"/>
              <a:gd name="T4" fmla="*/ 58 w 6065"/>
              <a:gd name="T5" fmla="*/ 3634 h 4163"/>
              <a:gd name="T6" fmla="*/ 192 w 6065"/>
              <a:gd name="T7" fmla="*/ 2761 h 4163"/>
              <a:gd name="T8" fmla="*/ 518 w 6065"/>
              <a:gd name="T9" fmla="*/ 2637 h 4163"/>
              <a:gd name="T10" fmla="*/ 750 w 6065"/>
              <a:gd name="T11" fmla="*/ 2420 h 4163"/>
              <a:gd name="T12" fmla="*/ 969 w 6065"/>
              <a:gd name="T13" fmla="*/ 2361 h 4163"/>
              <a:gd name="T14" fmla="*/ 1540 w 6065"/>
              <a:gd name="T15" fmla="*/ 1918 h 4163"/>
              <a:gd name="T16" fmla="*/ 1599 w 6065"/>
              <a:gd name="T17" fmla="*/ 2028 h 4163"/>
              <a:gd name="T18" fmla="*/ 1881 w 6065"/>
              <a:gd name="T19" fmla="*/ 1624 h 4163"/>
              <a:gd name="T20" fmla="*/ 2027 w 6065"/>
              <a:gd name="T21" fmla="*/ 971 h 4163"/>
              <a:gd name="T22" fmla="*/ 2098 w 6065"/>
              <a:gd name="T23" fmla="*/ 912 h 4163"/>
              <a:gd name="T24" fmla="*/ 2273 w 6065"/>
              <a:gd name="T25" fmla="*/ 903 h 4163"/>
              <a:gd name="T26" fmla="*/ 2424 w 6065"/>
              <a:gd name="T27" fmla="*/ 808 h 4163"/>
              <a:gd name="T28" fmla="*/ 2433 w 6065"/>
              <a:gd name="T29" fmla="*/ 1004 h 4163"/>
              <a:gd name="T30" fmla="*/ 2777 w 6065"/>
              <a:gd name="T31" fmla="*/ 710 h 4163"/>
              <a:gd name="T32" fmla="*/ 3081 w 6065"/>
              <a:gd name="T33" fmla="*/ 550 h 4163"/>
              <a:gd name="T34" fmla="*/ 2985 w 6065"/>
              <a:gd name="T35" fmla="*/ 722 h 4163"/>
              <a:gd name="T36" fmla="*/ 3232 w 6065"/>
              <a:gd name="T37" fmla="*/ 431 h 4163"/>
              <a:gd name="T38" fmla="*/ 3330 w 6065"/>
              <a:gd name="T39" fmla="*/ 315 h 4163"/>
              <a:gd name="T40" fmla="*/ 3626 w 6065"/>
              <a:gd name="T41" fmla="*/ 330 h 4163"/>
              <a:gd name="T42" fmla="*/ 4292 w 6065"/>
              <a:gd name="T43" fmla="*/ 149 h 4163"/>
              <a:gd name="T44" fmla="*/ 4203 w 6065"/>
              <a:gd name="T45" fmla="*/ 300 h 4163"/>
              <a:gd name="T46" fmla="*/ 4393 w 6065"/>
              <a:gd name="T47" fmla="*/ 84 h 4163"/>
              <a:gd name="T48" fmla="*/ 4849 w 6065"/>
              <a:gd name="T49" fmla="*/ 84 h 4163"/>
              <a:gd name="T50" fmla="*/ 429 w 6065"/>
              <a:gd name="T51" fmla="*/ 3143 h 4163"/>
              <a:gd name="T52" fmla="*/ 164 w 6065"/>
              <a:gd name="T53" fmla="*/ 3150 h 4163"/>
              <a:gd name="T54" fmla="*/ 141 w 6065"/>
              <a:gd name="T55" fmla="*/ 2972 h 4163"/>
              <a:gd name="T56" fmla="*/ 78 w 6065"/>
              <a:gd name="T57" fmla="*/ 2800 h 4163"/>
              <a:gd name="T58" fmla="*/ 634 w 6065"/>
              <a:gd name="T59" fmla="*/ 2764 h 4163"/>
              <a:gd name="T60" fmla="*/ 545 w 6065"/>
              <a:gd name="T61" fmla="*/ 2604 h 4163"/>
              <a:gd name="T62" fmla="*/ 916 w 6065"/>
              <a:gd name="T63" fmla="*/ 2530 h 4163"/>
              <a:gd name="T64" fmla="*/ 1199 w 6065"/>
              <a:gd name="T65" fmla="*/ 2349 h 4163"/>
              <a:gd name="T66" fmla="*/ 1454 w 6065"/>
              <a:gd name="T67" fmla="*/ 2269 h 4163"/>
              <a:gd name="T68" fmla="*/ 1374 w 6065"/>
              <a:gd name="T69" fmla="*/ 2162 h 4163"/>
              <a:gd name="T70" fmla="*/ 1584 w 6065"/>
              <a:gd name="T71" fmla="*/ 1957 h 4163"/>
              <a:gd name="T72" fmla="*/ 1881 w 6065"/>
              <a:gd name="T73" fmla="*/ 1847 h 4163"/>
              <a:gd name="T74" fmla="*/ 2119 w 6065"/>
              <a:gd name="T75" fmla="*/ 1545 h 4163"/>
              <a:gd name="T76" fmla="*/ 2050 w 6065"/>
              <a:gd name="T77" fmla="*/ 1372 h 4163"/>
              <a:gd name="T78" fmla="*/ 2476 w 6065"/>
              <a:gd name="T79" fmla="*/ 1190 h 4163"/>
              <a:gd name="T80" fmla="*/ 2579 w 6065"/>
              <a:gd name="T81" fmla="*/ 1069 h 4163"/>
              <a:gd name="T82" fmla="*/ 2766 w 6065"/>
              <a:gd name="T83" fmla="*/ 1016 h 4163"/>
              <a:gd name="T84" fmla="*/ 2883 w 6065"/>
              <a:gd name="T85" fmla="*/ 864 h 4163"/>
              <a:gd name="T86" fmla="*/ 3220 w 6065"/>
              <a:gd name="T87" fmla="*/ 609 h 4163"/>
              <a:gd name="T88" fmla="*/ 3552 w 6065"/>
              <a:gd name="T89" fmla="*/ 496 h 4163"/>
              <a:gd name="T90" fmla="*/ 3989 w 6065"/>
              <a:gd name="T91" fmla="*/ 413 h 4163"/>
              <a:gd name="T92" fmla="*/ 4081 w 6065"/>
              <a:gd name="T93" fmla="*/ 354 h 4163"/>
              <a:gd name="T94" fmla="*/ 4654 w 6065"/>
              <a:gd name="T95" fmla="*/ 91 h 4163"/>
              <a:gd name="T96" fmla="*/ 5001 w 6065"/>
              <a:gd name="T97" fmla="*/ 265 h 4163"/>
              <a:gd name="T98" fmla="*/ 5352 w 6065"/>
              <a:gd name="T99" fmla="*/ 161 h 4163"/>
              <a:gd name="T100" fmla="*/ 6018 w 6065"/>
              <a:gd name="T101" fmla="*/ 259 h 4163"/>
              <a:gd name="T102" fmla="*/ 6036 w 6065"/>
              <a:gd name="T103" fmla="*/ 468 h 4163"/>
              <a:gd name="T104" fmla="*/ 4679 w 6065"/>
              <a:gd name="T105" fmla="*/ 791 h 4163"/>
              <a:gd name="T106" fmla="*/ 3638 w 6065"/>
              <a:gd name="T107" fmla="*/ 832 h 4163"/>
              <a:gd name="T108" fmla="*/ 2348 w 6065"/>
              <a:gd name="T109" fmla="*/ 1813 h 4163"/>
              <a:gd name="T110" fmla="*/ 1983 w 6065"/>
              <a:gd name="T111" fmla="*/ 3085 h 4163"/>
              <a:gd name="T112" fmla="*/ 1412 w 6065"/>
              <a:gd name="T113" fmla="*/ 3664 h 4163"/>
              <a:gd name="T114" fmla="*/ 1062 w 6065"/>
              <a:gd name="T115" fmla="*/ 3955 h 4163"/>
              <a:gd name="T116" fmla="*/ 417 w 6065"/>
              <a:gd name="T117" fmla="*/ 3819 h 4163"/>
              <a:gd name="T118" fmla="*/ 254 w 6065"/>
              <a:gd name="T119" fmla="*/ 3718 h 4163"/>
              <a:gd name="T120" fmla="*/ 254 w 6065"/>
              <a:gd name="T121" fmla="*/ 3617 h 4163"/>
              <a:gd name="T122" fmla="*/ 119 w 6065"/>
              <a:gd name="T123" fmla="*/ 3451 h 4163"/>
              <a:gd name="T124" fmla="*/ 88 w 6065"/>
              <a:gd name="T125" fmla="*/ 2906 h 4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65" h="4163">
                <a:moveTo>
                  <a:pt x="2531" y="763"/>
                </a:moveTo>
                <a:cubicBezTo>
                  <a:pt x="2534" y="773"/>
                  <a:pt x="2537" y="783"/>
                  <a:pt x="2540" y="793"/>
                </a:cubicBezTo>
                <a:cubicBezTo>
                  <a:pt x="2521" y="800"/>
                  <a:pt x="2501" y="804"/>
                  <a:pt x="2481" y="805"/>
                </a:cubicBezTo>
                <a:cubicBezTo>
                  <a:pt x="2511" y="839"/>
                  <a:pt x="2458" y="854"/>
                  <a:pt x="2457" y="888"/>
                </a:cubicBezTo>
                <a:cubicBezTo>
                  <a:pt x="2485" y="864"/>
                  <a:pt x="2520" y="850"/>
                  <a:pt x="2555" y="841"/>
                </a:cubicBezTo>
                <a:cubicBezTo>
                  <a:pt x="2545" y="851"/>
                  <a:pt x="2537" y="862"/>
                  <a:pt x="2528" y="873"/>
                </a:cubicBezTo>
                <a:cubicBezTo>
                  <a:pt x="2546" y="874"/>
                  <a:pt x="2569" y="891"/>
                  <a:pt x="2587" y="885"/>
                </a:cubicBezTo>
                <a:cubicBezTo>
                  <a:pt x="2610" y="878"/>
                  <a:pt x="2620" y="842"/>
                  <a:pt x="2638" y="829"/>
                </a:cubicBezTo>
                <a:cubicBezTo>
                  <a:pt x="2635" y="897"/>
                  <a:pt x="2667" y="838"/>
                  <a:pt x="2683" y="821"/>
                </a:cubicBezTo>
                <a:cubicBezTo>
                  <a:pt x="2700" y="802"/>
                  <a:pt x="2727" y="810"/>
                  <a:pt x="2749" y="809"/>
                </a:cubicBezTo>
                <a:cubicBezTo>
                  <a:pt x="2790" y="808"/>
                  <a:pt x="2827" y="752"/>
                  <a:pt x="2785" y="724"/>
                </a:cubicBezTo>
                <a:cubicBezTo>
                  <a:pt x="2766" y="712"/>
                  <a:pt x="2728" y="706"/>
                  <a:pt x="2712" y="726"/>
                </a:cubicBezTo>
                <a:cubicBezTo>
                  <a:pt x="2689" y="754"/>
                  <a:pt x="2642" y="775"/>
                  <a:pt x="2608" y="811"/>
                </a:cubicBezTo>
                <a:cubicBezTo>
                  <a:pt x="2610" y="802"/>
                  <a:pt x="2703" y="693"/>
                  <a:pt x="2623" y="752"/>
                </a:cubicBezTo>
                <a:cubicBezTo>
                  <a:pt x="2650" y="717"/>
                  <a:pt x="2640" y="664"/>
                  <a:pt x="2586" y="690"/>
                </a:cubicBezTo>
                <a:cubicBezTo>
                  <a:pt x="2560" y="702"/>
                  <a:pt x="2549" y="747"/>
                  <a:pt x="2587" y="763"/>
                </a:cubicBezTo>
                <a:cubicBezTo>
                  <a:pt x="2567" y="761"/>
                  <a:pt x="2549" y="758"/>
                  <a:pt x="2531" y="763"/>
                </a:cubicBezTo>
                <a:close/>
                <a:moveTo>
                  <a:pt x="43" y="3141"/>
                </a:moveTo>
                <a:cubicBezTo>
                  <a:pt x="33" y="3131"/>
                  <a:pt x="22" y="3123"/>
                  <a:pt x="11" y="3115"/>
                </a:cubicBezTo>
                <a:cubicBezTo>
                  <a:pt x="0" y="3149"/>
                  <a:pt x="11" y="3158"/>
                  <a:pt x="43" y="3141"/>
                </a:cubicBezTo>
                <a:close/>
                <a:moveTo>
                  <a:pt x="55" y="3394"/>
                </a:moveTo>
                <a:cubicBezTo>
                  <a:pt x="42" y="3384"/>
                  <a:pt x="29" y="3374"/>
                  <a:pt x="16" y="3364"/>
                </a:cubicBezTo>
                <a:cubicBezTo>
                  <a:pt x="24" y="3385"/>
                  <a:pt x="28" y="3407"/>
                  <a:pt x="28" y="3429"/>
                </a:cubicBezTo>
                <a:cubicBezTo>
                  <a:pt x="53" y="3431"/>
                  <a:pt x="64" y="3418"/>
                  <a:pt x="55" y="3394"/>
                </a:cubicBezTo>
                <a:close/>
                <a:moveTo>
                  <a:pt x="82" y="2874"/>
                </a:moveTo>
                <a:cubicBezTo>
                  <a:pt x="91" y="2846"/>
                  <a:pt x="69" y="2846"/>
                  <a:pt x="49" y="2854"/>
                </a:cubicBezTo>
                <a:cubicBezTo>
                  <a:pt x="60" y="2860"/>
                  <a:pt x="71" y="2867"/>
                  <a:pt x="82" y="2874"/>
                </a:cubicBezTo>
                <a:close/>
                <a:moveTo>
                  <a:pt x="67" y="3729"/>
                </a:moveTo>
                <a:cubicBezTo>
                  <a:pt x="50" y="3753"/>
                  <a:pt x="59" y="3775"/>
                  <a:pt x="85" y="3786"/>
                </a:cubicBezTo>
                <a:cubicBezTo>
                  <a:pt x="96" y="3759"/>
                  <a:pt x="98" y="3723"/>
                  <a:pt x="73" y="3703"/>
                </a:cubicBezTo>
                <a:cubicBezTo>
                  <a:pt x="71" y="3712"/>
                  <a:pt x="69" y="3720"/>
                  <a:pt x="67" y="3729"/>
                </a:cubicBezTo>
                <a:close/>
                <a:moveTo>
                  <a:pt x="85" y="3566"/>
                </a:moveTo>
                <a:cubicBezTo>
                  <a:pt x="41" y="3565"/>
                  <a:pt x="63" y="3609"/>
                  <a:pt x="58" y="3634"/>
                </a:cubicBezTo>
                <a:cubicBezTo>
                  <a:pt x="65" y="3609"/>
                  <a:pt x="84" y="3595"/>
                  <a:pt x="108" y="3611"/>
                </a:cubicBezTo>
                <a:cubicBezTo>
                  <a:pt x="106" y="3593"/>
                  <a:pt x="98" y="3578"/>
                  <a:pt x="85" y="3566"/>
                </a:cubicBezTo>
                <a:close/>
                <a:moveTo>
                  <a:pt x="108" y="3518"/>
                </a:moveTo>
                <a:cubicBezTo>
                  <a:pt x="93" y="3540"/>
                  <a:pt x="99" y="3592"/>
                  <a:pt x="132" y="3593"/>
                </a:cubicBezTo>
                <a:cubicBezTo>
                  <a:pt x="177" y="3594"/>
                  <a:pt x="136" y="3522"/>
                  <a:pt x="108" y="3518"/>
                </a:cubicBezTo>
                <a:close/>
                <a:moveTo>
                  <a:pt x="147" y="3507"/>
                </a:moveTo>
                <a:cubicBezTo>
                  <a:pt x="137" y="3509"/>
                  <a:pt x="127" y="3511"/>
                  <a:pt x="117" y="3513"/>
                </a:cubicBezTo>
                <a:cubicBezTo>
                  <a:pt x="146" y="3515"/>
                  <a:pt x="170" y="3547"/>
                  <a:pt x="192" y="3514"/>
                </a:cubicBezTo>
                <a:cubicBezTo>
                  <a:pt x="212" y="3485"/>
                  <a:pt x="159" y="3489"/>
                  <a:pt x="147" y="3507"/>
                </a:cubicBezTo>
                <a:close/>
                <a:moveTo>
                  <a:pt x="254" y="2764"/>
                </a:moveTo>
                <a:cubicBezTo>
                  <a:pt x="233" y="2758"/>
                  <a:pt x="213" y="2757"/>
                  <a:pt x="192" y="2761"/>
                </a:cubicBezTo>
                <a:cubicBezTo>
                  <a:pt x="190" y="2809"/>
                  <a:pt x="240" y="2796"/>
                  <a:pt x="254" y="2764"/>
                </a:cubicBezTo>
                <a:close/>
                <a:moveTo>
                  <a:pt x="304" y="2729"/>
                </a:moveTo>
                <a:cubicBezTo>
                  <a:pt x="294" y="2727"/>
                  <a:pt x="285" y="2725"/>
                  <a:pt x="275" y="2723"/>
                </a:cubicBezTo>
                <a:cubicBezTo>
                  <a:pt x="273" y="2743"/>
                  <a:pt x="271" y="2762"/>
                  <a:pt x="269" y="2782"/>
                </a:cubicBezTo>
                <a:cubicBezTo>
                  <a:pt x="290" y="2772"/>
                  <a:pt x="305" y="2753"/>
                  <a:pt x="304" y="2729"/>
                </a:cubicBezTo>
                <a:close/>
                <a:moveTo>
                  <a:pt x="343" y="2717"/>
                </a:moveTo>
                <a:cubicBezTo>
                  <a:pt x="354" y="2721"/>
                  <a:pt x="365" y="2725"/>
                  <a:pt x="376" y="2729"/>
                </a:cubicBezTo>
                <a:cubicBezTo>
                  <a:pt x="367" y="2718"/>
                  <a:pt x="356" y="2714"/>
                  <a:pt x="343" y="2717"/>
                </a:cubicBezTo>
                <a:close/>
                <a:moveTo>
                  <a:pt x="509" y="2622"/>
                </a:moveTo>
                <a:cubicBezTo>
                  <a:pt x="498" y="2622"/>
                  <a:pt x="487" y="2622"/>
                  <a:pt x="477" y="2622"/>
                </a:cubicBezTo>
                <a:cubicBezTo>
                  <a:pt x="490" y="2628"/>
                  <a:pt x="504" y="2633"/>
                  <a:pt x="518" y="2637"/>
                </a:cubicBezTo>
                <a:cubicBezTo>
                  <a:pt x="515" y="2632"/>
                  <a:pt x="512" y="2627"/>
                  <a:pt x="509" y="2622"/>
                </a:cubicBezTo>
                <a:close/>
                <a:moveTo>
                  <a:pt x="536" y="2583"/>
                </a:moveTo>
                <a:cubicBezTo>
                  <a:pt x="525" y="2582"/>
                  <a:pt x="514" y="2583"/>
                  <a:pt x="503" y="2583"/>
                </a:cubicBezTo>
                <a:cubicBezTo>
                  <a:pt x="526" y="2601"/>
                  <a:pt x="528" y="2586"/>
                  <a:pt x="536" y="2583"/>
                </a:cubicBezTo>
                <a:close/>
                <a:moveTo>
                  <a:pt x="696" y="2551"/>
                </a:moveTo>
                <a:cubicBezTo>
                  <a:pt x="706" y="2544"/>
                  <a:pt x="716" y="2537"/>
                  <a:pt x="726" y="2530"/>
                </a:cubicBezTo>
                <a:cubicBezTo>
                  <a:pt x="719" y="2518"/>
                  <a:pt x="710" y="2508"/>
                  <a:pt x="699" y="2500"/>
                </a:cubicBezTo>
                <a:cubicBezTo>
                  <a:pt x="703" y="2534"/>
                  <a:pt x="691" y="2540"/>
                  <a:pt x="664" y="2518"/>
                </a:cubicBezTo>
                <a:cubicBezTo>
                  <a:pt x="659" y="2543"/>
                  <a:pt x="670" y="2557"/>
                  <a:pt x="696" y="2551"/>
                </a:cubicBezTo>
                <a:close/>
                <a:moveTo>
                  <a:pt x="842" y="2423"/>
                </a:moveTo>
                <a:cubicBezTo>
                  <a:pt x="829" y="2379"/>
                  <a:pt x="772" y="2393"/>
                  <a:pt x="750" y="2420"/>
                </a:cubicBezTo>
                <a:cubicBezTo>
                  <a:pt x="780" y="2429"/>
                  <a:pt x="812" y="2441"/>
                  <a:pt x="842" y="2423"/>
                </a:cubicBezTo>
                <a:close/>
                <a:moveTo>
                  <a:pt x="812" y="2491"/>
                </a:moveTo>
                <a:cubicBezTo>
                  <a:pt x="823" y="2489"/>
                  <a:pt x="834" y="2487"/>
                  <a:pt x="845" y="2485"/>
                </a:cubicBezTo>
                <a:cubicBezTo>
                  <a:pt x="826" y="2464"/>
                  <a:pt x="801" y="2463"/>
                  <a:pt x="783" y="2485"/>
                </a:cubicBezTo>
                <a:cubicBezTo>
                  <a:pt x="792" y="2487"/>
                  <a:pt x="802" y="2489"/>
                  <a:pt x="812" y="2491"/>
                </a:cubicBezTo>
                <a:close/>
                <a:moveTo>
                  <a:pt x="865" y="2470"/>
                </a:moveTo>
                <a:cubicBezTo>
                  <a:pt x="884" y="2484"/>
                  <a:pt x="905" y="2485"/>
                  <a:pt x="927" y="2480"/>
                </a:cubicBezTo>
                <a:cubicBezTo>
                  <a:pt x="922" y="2441"/>
                  <a:pt x="886" y="2443"/>
                  <a:pt x="865" y="2470"/>
                </a:cubicBezTo>
                <a:close/>
                <a:moveTo>
                  <a:pt x="875" y="2387"/>
                </a:moveTo>
                <a:cubicBezTo>
                  <a:pt x="909" y="2425"/>
                  <a:pt x="1049" y="2394"/>
                  <a:pt x="1065" y="2346"/>
                </a:cubicBezTo>
                <a:cubicBezTo>
                  <a:pt x="1027" y="2313"/>
                  <a:pt x="876" y="2348"/>
                  <a:pt x="969" y="2361"/>
                </a:cubicBezTo>
                <a:cubicBezTo>
                  <a:pt x="934" y="2361"/>
                  <a:pt x="898" y="2355"/>
                  <a:pt x="875" y="2387"/>
                </a:cubicBezTo>
                <a:close/>
                <a:moveTo>
                  <a:pt x="1002" y="2301"/>
                </a:moveTo>
                <a:cubicBezTo>
                  <a:pt x="971" y="2273"/>
                  <a:pt x="913" y="2312"/>
                  <a:pt x="880" y="2319"/>
                </a:cubicBezTo>
                <a:cubicBezTo>
                  <a:pt x="922" y="2317"/>
                  <a:pt x="969" y="2337"/>
                  <a:pt x="1002" y="2301"/>
                </a:cubicBezTo>
                <a:close/>
                <a:moveTo>
                  <a:pt x="946" y="2414"/>
                </a:moveTo>
                <a:cubicBezTo>
                  <a:pt x="936" y="2415"/>
                  <a:pt x="926" y="2416"/>
                  <a:pt x="916" y="2417"/>
                </a:cubicBezTo>
                <a:cubicBezTo>
                  <a:pt x="927" y="2424"/>
                  <a:pt x="939" y="2429"/>
                  <a:pt x="952" y="2432"/>
                </a:cubicBezTo>
                <a:cubicBezTo>
                  <a:pt x="950" y="2426"/>
                  <a:pt x="948" y="2420"/>
                  <a:pt x="946" y="2414"/>
                </a:cubicBezTo>
                <a:close/>
                <a:moveTo>
                  <a:pt x="1507" y="1918"/>
                </a:moveTo>
                <a:cubicBezTo>
                  <a:pt x="1496" y="1925"/>
                  <a:pt x="1485" y="1932"/>
                  <a:pt x="1474" y="1939"/>
                </a:cubicBezTo>
                <a:cubicBezTo>
                  <a:pt x="1496" y="1934"/>
                  <a:pt x="1518" y="1927"/>
                  <a:pt x="1540" y="1918"/>
                </a:cubicBezTo>
                <a:cubicBezTo>
                  <a:pt x="1529" y="1918"/>
                  <a:pt x="1518" y="1918"/>
                  <a:pt x="1507" y="1918"/>
                </a:cubicBezTo>
                <a:close/>
                <a:moveTo>
                  <a:pt x="1504" y="1936"/>
                </a:moveTo>
                <a:cubicBezTo>
                  <a:pt x="1539" y="1926"/>
                  <a:pt x="1567" y="1966"/>
                  <a:pt x="1596" y="1930"/>
                </a:cubicBezTo>
                <a:cubicBezTo>
                  <a:pt x="1565" y="1917"/>
                  <a:pt x="1534" y="1926"/>
                  <a:pt x="1504" y="1936"/>
                </a:cubicBezTo>
                <a:close/>
                <a:moveTo>
                  <a:pt x="1596" y="2064"/>
                </a:moveTo>
                <a:cubicBezTo>
                  <a:pt x="1606" y="2063"/>
                  <a:pt x="1616" y="2062"/>
                  <a:pt x="1625" y="2061"/>
                </a:cubicBezTo>
                <a:cubicBezTo>
                  <a:pt x="1600" y="2054"/>
                  <a:pt x="1576" y="2040"/>
                  <a:pt x="1557" y="2022"/>
                </a:cubicBezTo>
                <a:cubicBezTo>
                  <a:pt x="1555" y="2048"/>
                  <a:pt x="1571" y="2064"/>
                  <a:pt x="1596" y="2064"/>
                </a:cubicBezTo>
                <a:close/>
                <a:moveTo>
                  <a:pt x="1599" y="2001"/>
                </a:moveTo>
                <a:cubicBezTo>
                  <a:pt x="1588" y="2002"/>
                  <a:pt x="1577" y="2003"/>
                  <a:pt x="1566" y="2004"/>
                </a:cubicBezTo>
                <a:cubicBezTo>
                  <a:pt x="1576" y="2014"/>
                  <a:pt x="1587" y="2022"/>
                  <a:pt x="1599" y="2028"/>
                </a:cubicBezTo>
                <a:cubicBezTo>
                  <a:pt x="1599" y="2019"/>
                  <a:pt x="1599" y="2010"/>
                  <a:pt x="1599" y="2001"/>
                </a:cubicBezTo>
                <a:close/>
                <a:moveTo>
                  <a:pt x="1611" y="2025"/>
                </a:moveTo>
                <a:cubicBezTo>
                  <a:pt x="1601" y="2046"/>
                  <a:pt x="1611" y="2051"/>
                  <a:pt x="1641" y="2040"/>
                </a:cubicBezTo>
                <a:cubicBezTo>
                  <a:pt x="1631" y="2035"/>
                  <a:pt x="1621" y="2030"/>
                  <a:pt x="1611" y="2025"/>
                </a:cubicBezTo>
                <a:close/>
                <a:moveTo>
                  <a:pt x="1715" y="1865"/>
                </a:moveTo>
                <a:cubicBezTo>
                  <a:pt x="1691" y="1860"/>
                  <a:pt x="1667" y="1869"/>
                  <a:pt x="1652" y="1889"/>
                </a:cubicBezTo>
                <a:cubicBezTo>
                  <a:pt x="1675" y="1886"/>
                  <a:pt x="1696" y="1878"/>
                  <a:pt x="1715" y="1865"/>
                </a:cubicBezTo>
                <a:close/>
                <a:moveTo>
                  <a:pt x="1709" y="1705"/>
                </a:moveTo>
                <a:cubicBezTo>
                  <a:pt x="1721" y="1714"/>
                  <a:pt x="1735" y="1717"/>
                  <a:pt x="1750" y="1713"/>
                </a:cubicBezTo>
                <a:cubicBezTo>
                  <a:pt x="1745" y="1672"/>
                  <a:pt x="1727" y="1683"/>
                  <a:pt x="1709" y="1705"/>
                </a:cubicBezTo>
                <a:close/>
                <a:moveTo>
                  <a:pt x="1881" y="1624"/>
                </a:moveTo>
                <a:cubicBezTo>
                  <a:pt x="1905" y="1611"/>
                  <a:pt x="1931" y="1602"/>
                  <a:pt x="1958" y="1598"/>
                </a:cubicBezTo>
                <a:cubicBezTo>
                  <a:pt x="1918" y="1579"/>
                  <a:pt x="1870" y="1587"/>
                  <a:pt x="1851" y="1630"/>
                </a:cubicBezTo>
                <a:cubicBezTo>
                  <a:pt x="1861" y="1628"/>
                  <a:pt x="1871" y="1626"/>
                  <a:pt x="1881" y="1624"/>
                </a:cubicBezTo>
                <a:close/>
                <a:moveTo>
                  <a:pt x="1905" y="1544"/>
                </a:moveTo>
                <a:cubicBezTo>
                  <a:pt x="1846" y="1499"/>
                  <a:pt x="1856" y="1609"/>
                  <a:pt x="1916" y="1559"/>
                </a:cubicBezTo>
                <a:cubicBezTo>
                  <a:pt x="1912" y="1554"/>
                  <a:pt x="1908" y="1549"/>
                  <a:pt x="1905" y="1544"/>
                </a:cubicBezTo>
                <a:close/>
                <a:moveTo>
                  <a:pt x="1970" y="974"/>
                </a:moveTo>
                <a:cubicBezTo>
                  <a:pt x="1962" y="983"/>
                  <a:pt x="1955" y="993"/>
                  <a:pt x="1949" y="1004"/>
                </a:cubicBezTo>
                <a:cubicBezTo>
                  <a:pt x="1988" y="1027"/>
                  <a:pt x="2027" y="982"/>
                  <a:pt x="2012" y="945"/>
                </a:cubicBezTo>
                <a:cubicBezTo>
                  <a:pt x="1996" y="951"/>
                  <a:pt x="1982" y="961"/>
                  <a:pt x="1970" y="974"/>
                </a:cubicBezTo>
                <a:close/>
                <a:moveTo>
                  <a:pt x="2027" y="971"/>
                </a:moveTo>
                <a:cubicBezTo>
                  <a:pt x="2054" y="977"/>
                  <a:pt x="2076" y="960"/>
                  <a:pt x="2086" y="936"/>
                </a:cubicBezTo>
                <a:cubicBezTo>
                  <a:pt x="2060" y="920"/>
                  <a:pt x="2022" y="938"/>
                  <a:pt x="2027" y="971"/>
                </a:cubicBezTo>
                <a:close/>
                <a:moveTo>
                  <a:pt x="2068" y="1339"/>
                </a:moveTo>
                <a:cubicBezTo>
                  <a:pt x="2089" y="1338"/>
                  <a:pt x="2110" y="1336"/>
                  <a:pt x="2130" y="1333"/>
                </a:cubicBezTo>
                <a:cubicBezTo>
                  <a:pt x="2109" y="1328"/>
                  <a:pt x="2088" y="1330"/>
                  <a:pt x="2068" y="1339"/>
                </a:cubicBezTo>
                <a:close/>
                <a:moveTo>
                  <a:pt x="2115" y="927"/>
                </a:moveTo>
                <a:cubicBezTo>
                  <a:pt x="2108" y="937"/>
                  <a:pt x="2102" y="946"/>
                  <a:pt x="2095" y="956"/>
                </a:cubicBezTo>
                <a:cubicBezTo>
                  <a:pt x="2139" y="925"/>
                  <a:pt x="2209" y="941"/>
                  <a:pt x="2246" y="897"/>
                </a:cubicBezTo>
                <a:cubicBezTo>
                  <a:pt x="2219" y="902"/>
                  <a:pt x="2209" y="878"/>
                  <a:pt x="2184" y="876"/>
                </a:cubicBezTo>
                <a:cubicBezTo>
                  <a:pt x="2159" y="875"/>
                  <a:pt x="2144" y="895"/>
                  <a:pt x="2119" y="888"/>
                </a:cubicBezTo>
                <a:cubicBezTo>
                  <a:pt x="2135" y="908"/>
                  <a:pt x="2128" y="916"/>
                  <a:pt x="2098" y="912"/>
                </a:cubicBezTo>
                <a:cubicBezTo>
                  <a:pt x="2103" y="917"/>
                  <a:pt x="2109" y="922"/>
                  <a:pt x="2115" y="927"/>
                </a:cubicBezTo>
                <a:close/>
                <a:moveTo>
                  <a:pt x="2255" y="897"/>
                </a:moveTo>
                <a:cubicBezTo>
                  <a:pt x="2275" y="876"/>
                  <a:pt x="2241" y="870"/>
                  <a:pt x="2228" y="870"/>
                </a:cubicBezTo>
                <a:cubicBezTo>
                  <a:pt x="2237" y="879"/>
                  <a:pt x="2246" y="888"/>
                  <a:pt x="2255" y="897"/>
                </a:cubicBezTo>
                <a:close/>
                <a:moveTo>
                  <a:pt x="2240" y="1235"/>
                </a:moveTo>
                <a:cubicBezTo>
                  <a:pt x="2248" y="1268"/>
                  <a:pt x="2273" y="1279"/>
                  <a:pt x="2273" y="1233"/>
                </a:cubicBezTo>
                <a:cubicBezTo>
                  <a:pt x="2262" y="1233"/>
                  <a:pt x="2251" y="1234"/>
                  <a:pt x="2240" y="1235"/>
                </a:cubicBezTo>
                <a:close/>
                <a:moveTo>
                  <a:pt x="2273" y="903"/>
                </a:moveTo>
                <a:cubicBezTo>
                  <a:pt x="2323" y="939"/>
                  <a:pt x="2433" y="884"/>
                  <a:pt x="2457" y="835"/>
                </a:cubicBezTo>
                <a:cubicBezTo>
                  <a:pt x="2432" y="834"/>
                  <a:pt x="2411" y="843"/>
                  <a:pt x="2394" y="861"/>
                </a:cubicBezTo>
                <a:cubicBezTo>
                  <a:pt x="2377" y="798"/>
                  <a:pt x="2296" y="890"/>
                  <a:pt x="2273" y="903"/>
                </a:cubicBezTo>
                <a:close/>
                <a:moveTo>
                  <a:pt x="2409" y="799"/>
                </a:moveTo>
                <a:cubicBezTo>
                  <a:pt x="2448" y="797"/>
                  <a:pt x="2495" y="792"/>
                  <a:pt x="2525" y="763"/>
                </a:cubicBezTo>
                <a:cubicBezTo>
                  <a:pt x="2495" y="756"/>
                  <a:pt x="2500" y="749"/>
                  <a:pt x="2509" y="729"/>
                </a:cubicBezTo>
                <a:cubicBezTo>
                  <a:pt x="2518" y="705"/>
                  <a:pt x="2459" y="682"/>
                  <a:pt x="2445" y="671"/>
                </a:cubicBezTo>
                <a:cubicBezTo>
                  <a:pt x="2447" y="693"/>
                  <a:pt x="2444" y="714"/>
                  <a:pt x="2436" y="734"/>
                </a:cubicBezTo>
                <a:cubicBezTo>
                  <a:pt x="2404" y="695"/>
                  <a:pt x="2339" y="755"/>
                  <a:pt x="2297" y="775"/>
                </a:cubicBezTo>
                <a:cubicBezTo>
                  <a:pt x="2342" y="814"/>
                  <a:pt x="2403" y="738"/>
                  <a:pt x="2454" y="760"/>
                </a:cubicBezTo>
                <a:cubicBezTo>
                  <a:pt x="2434" y="770"/>
                  <a:pt x="2413" y="776"/>
                  <a:pt x="2392" y="778"/>
                </a:cubicBezTo>
                <a:cubicBezTo>
                  <a:pt x="2397" y="785"/>
                  <a:pt x="2403" y="792"/>
                  <a:pt x="2409" y="799"/>
                </a:cubicBezTo>
                <a:close/>
                <a:moveTo>
                  <a:pt x="2374" y="826"/>
                </a:moveTo>
                <a:cubicBezTo>
                  <a:pt x="2394" y="828"/>
                  <a:pt x="2410" y="822"/>
                  <a:pt x="2424" y="808"/>
                </a:cubicBezTo>
                <a:cubicBezTo>
                  <a:pt x="2397" y="797"/>
                  <a:pt x="2367" y="797"/>
                  <a:pt x="2341" y="811"/>
                </a:cubicBezTo>
                <a:cubicBezTo>
                  <a:pt x="2352" y="816"/>
                  <a:pt x="2363" y="821"/>
                  <a:pt x="2374" y="826"/>
                </a:cubicBezTo>
                <a:close/>
                <a:moveTo>
                  <a:pt x="2421" y="710"/>
                </a:moveTo>
                <a:cubicBezTo>
                  <a:pt x="2426" y="686"/>
                  <a:pt x="2415" y="686"/>
                  <a:pt x="2389" y="710"/>
                </a:cubicBezTo>
                <a:cubicBezTo>
                  <a:pt x="2399" y="710"/>
                  <a:pt x="2410" y="710"/>
                  <a:pt x="2421" y="710"/>
                </a:cubicBezTo>
                <a:close/>
                <a:moveTo>
                  <a:pt x="2394" y="906"/>
                </a:moveTo>
                <a:cubicBezTo>
                  <a:pt x="2405" y="901"/>
                  <a:pt x="2416" y="896"/>
                  <a:pt x="2427" y="891"/>
                </a:cubicBezTo>
                <a:cubicBezTo>
                  <a:pt x="2414" y="891"/>
                  <a:pt x="2403" y="896"/>
                  <a:pt x="2394" y="906"/>
                </a:cubicBezTo>
                <a:close/>
                <a:moveTo>
                  <a:pt x="2433" y="1004"/>
                </a:moveTo>
                <a:cubicBezTo>
                  <a:pt x="2455" y="1004"/>
                  <a:pt x="2475" y="1000"/>
                  <a:pt x="2495" y="992"/>
                </a:cubicBezTo>
                <a:cubicBezTo>
                  <a:pt x="2475" y="975"/>
                  <a:pt x="2443" y="974"/>
                  <a:pt x="2433" y="1004"/>
                </a:cubicBezTo>
                <a:close/>
                <a:moveTo>
                  <a:pt x="2584" y="680"/>
                </a:moveTo>
                <a:cubicBezTo>
                  <a:pt x="2627" y="673"/>
                  <a:pt x="2680" y="638"/>
                  <a:pt x="2691" y="594"/>
                </a:cubicBezTo>
                <a:cubicBezTo>
                  <a:pt x="2634" y="564"/>
                  <a:pt x="2547" y="645"/>
                  <a:pt x="2531" y="695"/>
                </a:cubicBezTo>
                <a:cubicBezTo>
                  <a:pt x="2552" y="702"/>
                  <a:pt x="2570" y="697"/>
                  <a:pt x="2584" y="680"/>
                </a:cubicBezTo>
                <a:close/>
                <a:moveTo>
                  <a:pt x="2584" y="965"/>
                </a:moveTo>
                <a:cubicBezTo>
                  <a:pt x="2575" y="969"/>
                  <a:pt x="2565" y="973"/>
                  <a:pt x="2555" y="977"/>
                </a:cubicBezTo>
                <a:cubicBezTo>
                  <a:pt x="2586" y="982"/>
                  <a:pt x="2617" y="978"/>
                  <a:pt x="2647" y="971"/>
                </a:cubicBezTo>
                <a:cubicBezTo>
                  <a:pt x="2626" y="969"/>
                  <a:pt x="2605" y="967"/>
                  <a:pt x="2584" y="965"/>
                </a:cubicBezTo>
                <a:close/>
                <a:moveTo>
                  <a:pt x="2694" y="838"/>
                </a:moveTo>
                <a:cubicBezTo>
                  <a:pt x="2783" y="900"/>
                  <a:pt x="2762" y="758"/>
                  <a:pt x="2694" y="838"/>
                </a:cubicBezTo>
                <a:close/>
                <a:moveTo>
                  <a:pt x="2777" y="710"/>
                </a:moveTo>
                <a:cubicBezTo>
                  <a:pt x="2787" y="705"/>
                  <a:pt x="2797" y="700"/>
                  <a:pt x="2807" y="695"/>
                </a:cubicBezTo>
                <a:cubicBezTo>
                  <a:pt x="2785" y="684"/>
                  <a:pt x="2764" y="686"/>
                  <a:pt x="2745" y="701"/>
                </a:cubicBezTo>
                <a:cubicBezTo>
                  <a:pt x="2756" y="704"/>
                  <a:pt x="2767" y="707"/>
                  <a:pt x="2777" y="710"/>
                </a:cubicBezTo>
                <a:close/>
                <a:moveTo>
                  <a:pt x="2881" y="591"/>
                </a:moveTo>
                <a:cubicBezTo>
                  <a:pt x="2892" y="590"/>
                  <a:pt x="2903" y="589"/>
                  <a:pt x="2914" y="588"/>
                </a:cubicBezTo>
                <a:cubicBezTo>
                  <a:pt x="2871" y="598"/>
                  <a:pt x="2871" y="608"/>
                  <a:pt x="2914" y="618"/>
                </a:cubicBezTo>
                <a:cubicBezTo>
                  <a:pt x="2894" y="626"/>
                  <a:pt x="2873" y="633"/>
                  <a:pt x="2852" y="639"/>
                </a:cubicBezTo>
                <a:cubicBezTo>
                  <a:pt x="2889" y="660"/>
                  <a:pt x="2932" y="651"/>
                  <a:pt x="2968" y="632"/>
                </a:cubicBezTo>
                <a:cubicBezTo>
                  <a:pt x="3010" y="609"/>
                  <a:pt x="3062" y="632"/>
                  <a:pt x="3107" y="621"/>
                </a:cubicBezTo>
                <a:cubicBezTo>
                  <a:pt x="3069" y="612"/>
                  <a:pt x="3067" y="603"/>
                  <a:pt x="3101" y="593"/>
                </a:cubicBezTo>
                <a:cubicBezTo>
                  <a:pt x="3117" y="568"/>
                  <a:pt x="3135" y="537"/>
                  <a:pt x="3081" y="550"/>
                </a:cubicBezTo>
                <a:cubicBezTo>
                  <a:pt x="3150" y="521"/>
                  <a:pt x="3075" y="523"/>
                  <a:pt x="3051" y="511"/>
                </a:cubicBezTo>
                <a:cubicBezTo>
                  <a:pt x="2973" y="471"/>
                  <a:pt x="3071" y="564"/>
                  <a:pt x="3000" y="502"/>
                </a:cubicBezTo>
                <a:cubicBezTo>
                  <a:pt x="3058" y="561"/>
                  <a:pt x="2951" y="508"/>
                  <a:pt x="2923" y="523"/>
                </a:cubicBezTo>
                <a:cubicBezTo>
                  <a:pt x="2942" y="540"/>
                  <a:pt x="2963" y="547"/>
                  <a:pt x="2988" y="544"/>
                </a:cubicBezTo>
                <a:cubicBezTo>
                  <a:pt x="2943" y="560"/>
                  <a:pt x="2895" y="552"/>
                  <a:pt x="2849" y="562"/>
                </a:cubicBezTo>
                <a:cubicBezTo>
                  <a:pt x="2878" y="559"/>
                  <a:pt x="2885" y="564"/>
                  <a:pt x="2881" y="591"/>
                </a:cubicBezTo>
                <a:close/>
                <a:moveTo>
                  <a:pt x="2914" y="752"/>
                </a:moveTo>
                <a:cubicBezTo>
                  <a:pt x="2911" y="705"/>
                  <a:pt x="2865" y="732"/>
                  <a:pt x="2852" y="755"/>
                </a:cubicBezTo>
                <a:cubicBezTo>
                  <a:pt x="2872" y="752"/>
                  <a:pt x="2893" y="751"/>
                  <a:pt x="2914" y="752"/>
                </a:cubicBezTo>
                <a:close/>
                <a:moveTo>
                  <a:pt x="2917" y="713"/>
                </a:moveTo>
                <a:cubicBezTo>
                  <a:pt x="2936" y="732"/>
                  <a:pt x="2962" y="737"/>
                  <a:pt x="2985" y="722"/>
                </a:cubicBezTo>
                <a:cubicBezTo>
                  <a:pt x="2972" y="705"/>
                  <a:pt x="2929" y="679"/>
                  <a:pt x="2917" y="713"/>
                </a:cubicBezTo>
                <a:close/>
                <a:moveTo>
                  <a:pt x="3288" y="470"/>
                </a:moveTo>
                <a:cubicBezTo>
                  <a:pt x="3306" y="462"/>
                  <a:pt x="3322" y="452"/>
                  <a:pt x="3336" y="440"/>
                </a:cubicBezTo>
                <a:cubicBezTo>
                  <a:pt x="3331" y="437"/>
                  <a:pt x="3325" y="434"/>
                  <a:pt x="3320" y="431"/>
                </a:cubicBezTo>
                <a:cubicBezTo>
                  <a:pt x="3374" y="430"/>
                  <a:pt x="3462" y="378"/>
                  <a:pt x="3475" y="375"/>
                </a:cubicBezTo>
                <a:cubicBezTo>
                  <a:pt x="3372" y="383"/>
                  <a:pt x="3396" y="353"/>
                  <a:pt x="3374" y="351"/>
                </a:cubicBezTo>
                <a:cubicBezTo>
                  <a:pt x="3340" y="348"/>
                  <a:pt x="3311" y="365"/>
                  <a:pt x="3279" y="375"/>
                </a:cubicBezTo>
                <a:cubicBezTo>
                  <a:pt x="3277" y="392"/>
                  <a:pt x="3278" y="405"/>
                  <a:pt x="3283" y="414"/>
                </a:cubicBezTo>
                <a:cubicBezTo>
                  <a:pt x="3270" y="411"/>
                  <a:pt x="3258" y="410"/>
                  <a:pt x="3244" y="416"/>
                </a:cubicBezTo>
                <a:cubicBezTo>
                  <a:pt x="3285" y="428"/>
                  <a:pt x="3274" y="445"/>
                  <a:pt x="3250" y="464"/>
                </a:cubicBezTo>
                <a:cubicBezTo>
                  <a:pt x="3244" y="453"/>
                  <a:pt x="3238" y="442"/>
                  <a:pt x="3232" y="431"/>
                </a:cubicBezTo>
                <a:cubicBezTo>
                  <a:pt x="3210" y="443"/>
                  <a:pt x="3167" y="467"/>
                  <a:pt x="3229" y="467"/>
                </a:cubicBezTo>
                <a:cubicBezTo>
                  <a:pt x="3205" y="469"/>
                  <a:pt x="3117" y="496"/>
                  <a:pt x="3196" y="484"/>
                </a:cubicBezTo>
                <a:cubicBezTo>
                  <a:pt x="3172" y="492"/>
                  <a:pt x="3150" y="496"/>
                  <a:pt x="3131" y="508"/>
                </a:cubicBezTo>
                <a:cubicBezTo>
                  <a:pt x="3160" y="520"/>
                  <a:pt x="3296" y="525"/>
                  <a:pt x="3288" y="470"/>
                </a:cubicBezTo>
                <a:close/>
                <a:moveTo>
                  <a:pt x="3250" y="375"/>
                </a:moveTo>
                <a:cubicBezTo>
                  <a:pt x="3270" y="363"/>
                  <a:pt x="3290" y="353"/>
                  <a:pt x="3312" y="345"/>
                </a:cubicBezTo>
                <a:cubicBezTo>
                  <a:pt x="3291" y="348"/>
                  <a:pt x="3270" y="348"/>
                  <a:pt x="3250" y="345"/>
                </a:cubicBezTo>
                <a:cubicBezTo>
                  <a:pt x="3250" y="355"/>
                  <a:pt x="3250" y="365"/>
                  <a:pt x="3250" y="375"/>
                </a:cubicBezTo>
                <a:close/>
                <a:moveTo>
                  <a:pt x="3330" y="315"/>
                </a:moveTo>
                <a:cubicBezTo>
                  <a:pt x="3340" y="322"/>
                  <a:pt x="3351" y="328"/>
                  <a:pt x="3363" y="333"/>
                </a:cubicBezTo>
                <a:cubicBezTo>
                  <a:pt x="3369" y="305"/>
                  <a:pt x="3337" y="277"/>
                  <a:pt x="3330" y="315"/>
                </a:cubicBezTo>
                <a:close/>
                <a:moveTo>
                  <a:pt x="3493" y="375"/>
                </a:moveTo>
                <a:cubicBezTo>
                  <a:pt x="3472" y="387"/>
                  <a:pt x="3453" y="402"/>
                  <a:pt x="3436" y="419"/>
                </a:cubicBezTo>
                <a:cubicBezTo>
                  <a:pt x="3468" y="414"/>
                  <a:pt x="3508" y="412"/>
                  <a:pt x="3520" y="375"/>
                </a:cubicBezTo>
                <a:cubicBezTo>
                  <a:pt x="3511" y="375"/>
                  <a:pt x="3502" y="375"/>
                  <a:pt x="3493" y="375"/>
                </a:cubicBezTo>
                <a:close/>
                <a:moveTo>
                  <a:pt x="3529" y="330"/>
                </a:moveTo>
                <a:cubicBezTo>
                  <a:pt x="3502" y="308"/>
                  <a:pt x="3469" y="303"/>
                  <a:pt x="3436" y="300"/>
                </a:cubicBezTo>
                <a:cubicBezTo>
                  <a:pt x="3485" y="326"/>
                  <a:pt x="3498" y="381"/>
                  <a:pt x="3561" y="345"/>
                </a:cubicBezTo>
                <a:cubicBezTo>
                  <a:pt x="3550" y="340"/>
                  <a:pt x="3540" y="335"/>
                  <a:pt x="3529" y="330"/>
                </a:cubicBezTo>
                <a:close/>
                <a:moveTo>
                  <a:pt x="3626" y="330"/>
                </a:moveTo>
                <a:cubicBezTo>
                  <a:pt x="3647" y="385"/>
                  <a:pt x="3716" y="359"/>
                  <a:pt x="3722" y="309"/>
                </a:cubicBezTo>
                <a:cubicBezTo>
                  <a:pt x="3688" y="297"/>
                  <a:pt x="3653" y="310"/>
                  <a:pt x="3626" y="330"/>
                </a:cubicBezTo>
                <a:close/>
                <a:moveTo>
                  <a:pt x="3701" y="431"/>
                </a:moveTo>
                <a:cubicBezTo>
                  <a:pt x="3707" y="421"/>
                  <a:pt x="3713" y="411"/>
                  <a:pt x="3719" y="401"/>
                </a:cubicBezTo>
                <a:cubicBezTo>
                  <a:pt x="3695" y="392"/>
                  <a:pt x="3677" y="402"/>
                  <a:pt x="3677" y="428"/>
                </a:cubicBezTo>
                <a:cubicBezTo>
                  <a:pt x="3685" y="429"/>
                  <a:pt x="3693" y="430"/>
                  <a:pt x="3701" y="431"/>
                </a:cubicBezTo>
                <a:close/>
                <a:moveTo>
                  <a:pt x="3719" y="375"/>
                </a:moveTo>
                <a:cubicBezTo>
                  <a:pt x="3741" y="391"/>
                  <a:pt x="3768" y="391"/>
                  <a:pt x="3790" y="375"/>
                </a:cubicBezTo>
                <a:cubicBezTo>
                  <a:pt x="3771" y="377"/>
                  <a:pt x="3734" y="356"/>
                  <a:pt x="3719" y="375"/>
                </a:cubicBezTo>
                <a:close/>
                <a:moveTo>
                  <a:pt x="3923" y="375"/>
                </a:moveTo>
                <a:cubicBezTo>
                  <a:pt x="3922" y="367"/>
                  <a:pt x="3920" y="367"/>
                  <a:pt x="3903" y="363"/>
                </a:cubicBezTo>
                <a:cubicBezTo>
                  <a:pt x="3910" y="367"/>
                  <a:pt x="3916" y="371"/>
                  <a:pt x="3923" y="375"/>
                </a:cubicBezTo>
                <a:close/>
                <a:moveTo>
                  <a:pt x="4292" y="149"/>
                </a:moveTo>
                <a:cubicBezTo>
                  <a:pt x="4296" y="145"/>
                  <a:pt x="4300" y="141"/>
                  <a:pt x="4304" y="137"/>
                </a:cubicBezTo>
                <a:cubicBezTo>
                  <a:pt x="4273" y="140"/>
                  <a:pt x="4241" y="147"/>
                  <a:pt x="4212" y="134"/>
                </a:cubicBezTo>
                <a:cubicBezTo>
                  <a:pt x="4279" y="210"/>
                  <a:pt x="4062" y="135"/>
                  <a:pt x="4161" y="182"/>
                </a:cubicBezTo>
                <a:cubicBezTo>
                  <a:pt x="4129" y="182"/>
                  <a:pt x="4107" y="155"/>
                  <a:pt x="4080" y="178"/>
                </a:cubicBezTo>
                <a:cubicBezTo>
                  <a:pt x="4057" y="198"/>
                  <a:pt x="4000" y="182"/>
                  <a:pt x="3971" y="188"/>
                </a:cubicBezTo>
                <a:cubicBezTo>
                  <a:pt x="3991" y="197"/>
                  <a:pt x="4012" y="204"/>
                  <a:pt x="4034" y="208"/>
                </a:cubicBezTo>
                <a:cubicBezTo>
                  <a:pt x="4024" y="217"/>
                  <a:pt x="4014" y="225"/>
                  <a:pt x="4004" y="232"/>
                </a:cubicBezTo>
                <a:cubicBezTo>
                  <a:pt x="4043" y="202"/>
                  <a:pt x="4104" y="226"/>
                  <a:pt x="4149" y="222"/>
                </a:cubicBezTo>
                <a:cubicBezTo>
                  <a:pt x="4203" y="216"/>
                  <a:pt x="4247" y="176"/>
                  <a:pt x="4292" y="149"/>
                </a:cubicBezTo>
                <a:close/>
                <a:moveTo>
                  <a:pt x="4170" y="300"/>
                </a:moveTo>
                <a:cubicBezTo>
                  <a:pt x="4181" y="300"/>
                  <a:pt x="4192" y="300"/>
                  <a:pt x="4203" y="300"/>
                </a:cubicBezTo>
                <a:cubicBezTo>
                  <a:pt x="4185" y="266"/>
                  <a:pt x="4116" y="254"/>
                  <a:pt x="4084" y="268"/>
                </a:cubicBezTo>
                <a:cubicBezTo>
                  <a:pt x="4105" y="297"/>
                  <a:pt x="4138" y="297"/>
                  <a:pt x="4170" y="300"/>
                </a:cubicBezTo>
                <a:close/>
                <a:moveTo>
                  <a:pt x="4336" y="205"/>
                </a:moveTo>
                <a:cubicBezTo>
                  <a:pt x="4334" y="200"/>
                  <a:pt x="4332" y="195"/>
                  <a:pt x="4330" y="190"/>
                </a:cubicBezTo>
                <a:cubicBezTo>
                  <a:pt x="4288" y="238"/>
                  <a:pt x="4223" y="215"/>
                  <a:pt x="4176" y="253"/>
                </a:cubicBezTo>
                <a:cubicBezTo>
                  <a:pt x="4209" y="278"/>
                  <a:pt x="4251" y="237"/>
                  <a:pt x="4250" y="291"/>
                </a:cubicBezTo>
                <a:cubicBezTo>
                  <a:pt x="4273" y="275"/>
                  <a:pt x="4383" y="250"/>
                  <a:pt x="4336" y="205"/>
                </a:cubicBezTo>
                <a:close/>
                <a:moveTo>
                  <a:pt x="4428" y="220"/>
                </a:moveTo>
                <a:cubicBezTo>
                  <a:pt x="4462" y="174"/>
                  <a:pt x="4414" y="168"/>
                  <a:pt x="4378" y="166"/>
                </a:cubicBezTo>
                <a:cubicBezTo>
                  <a:pt x="4299" y="162"/>
                  <a:pt x="4375" y="230"/>
                  <a:pt x="4428" y="220"/>
                </a:cubicBezTo>
                <a:close/>
                <a:moveTo>
                  <a:pt x="4393" y="84"/>
                </a:moveTo>
                <a:cubicBezTo>
                  <a:pt x="4410" y="101"/>
                  <a:pt x="4431" y="107"/>
                  <a:pt x="4455" y="101"/>
                </a:cubicBezTo>
                <a:cubicBezTo>
                  <a:pt x="4444" y="85"/>
                  <a:pt x="4411" y="55"/>
                  <a:pt x="4393" y="84"/>
                </a:cubicBezTo>
                <a:close/>
                <a:moveTo>
                  <a:pt x="4413" y="60"/>
                </a:moveTo>
                <a:cubicBezTo>
                  <a:pt x="4423" y="66"/>
                  <a:pt x="4433" y="65"/>
                  <a:pt x="4443" y="57"/>
                </a:cubicBezTo>
                <a:cubicBezTo>
                  <a:pt x="4433" y="58"/>
                  <a:pt x="4423" y="59"/>
                  <a:pt x="4413" y="60"/>
                </a:cubicBezTo>
                <a:close/>
                <a:moveTo>
                  <a:pt x="4849" y="84"/>
                </a:moveTo>
                <a:cubicBezTo>
                  <a:pt x="4860" y="84"/>
                  <a:pt x="4874" y="86"/>
                  <a:pt x="4885" y="84"/>
                </a:cubicBezTo>
                <a:cubicBezTo>
                  <a:pt x="4842" y="86"/>
                  <a:pt x="4850" y="68"/>
                  <a:pt x="4871" y="48"/>
                </a:cubicBezTo>
                <a:cubicBezTo>
                  <a:pt x="4741" y="9"/>
                  <a:pt x="4784" y="51"/>
                  <a:pt x="4713" y="54"/>
                </a:cubicBezTo>
                <a:cubicBezTo>
                  <a:pt x="4734" y="58"/>
                  <a:pt x="4745" y="80"/>
                  <a:pt x="4760" y="92"/>
                </a:cubicBezTo>
                <a:cubicBezTo>
                  <a:pt x="4781" y="109"/>
                  <a:pt x="4827" y="87"/>
                  <a:pt x="4849" y="84"/>
                </a:cubicBezTo>
                <a:close/>
                <a:moveTo>
                  <a:pt x="43" y="3302"/>
                </a:moveTo>
                <a:cubicBezTo>
                  <a:pt x="33" y="3296"/>
                  <a:pt x="23" y="3290"/>
                  <a:pt x="14" y="3284"/>
                </a:cubicBezTo>
                <a:cubicBezTo>
                  <a:pt x="30" y="3274"/>
                  <a:pt x="47" y="3277"/>
                  <a:pt x="61" y="3287"/>
                </a:cubicBezTo>
                <a:cubicBezTo>
                  <a:pt x="50" y="3270"/>
                  <a:pt x="41" y="3252"/>
                  <a:pt x="23" y="3246"/>
                </a:cubicBezTo>
                <a:cubicBezTo>
                  <a:pt x="59" y="3245"/>
                  <a:pt x="101" y="3261"/>
                  <a:pt x="123" y="3290"/>
                </a:cubicBezTo>
                <a:cubicBezTo>
                  <a:pt x="119" y="3263"/>
                  <a:pt x="112" y="3220"/>
                  <a:pt x="153" y="3222"/>
                </a:cubicBezTo>
                <a:cubicBezTo>
                  <a:pt x="115" y="3212"/>
                  <a:pt x="47" y="3270"/>
                  <a:pt x="37" y="3201"/>
                </a:cubicBezTo>
                <a:cubicBezTo>
                  <a:pt x="64" y="3221"/>
                  <a:pt x="69" y="3221"/>
                  <a:pt x="82" y="3189"/>
                </a:cubicBezTo>
                <a:cubicBezTo>
                  <a:pt x="50" y="3197"/>
                  <a:pt x="25" y="3149"/>
                  <a:pt x="91" y="3160"/>
                </a:cubicBezTo>
                <a:cubicBezTo>
                  <a:pt x="160" y="3171"/>
                  <a:pt x="204" y="3144"/>
                  <a:pt x="272" y="3142"/>
                </a:cubicBezTo>
                <a:cubicBezTo>
                  <a:pt x="320" y="3140"/>
                  <a:pt x="385" y="3174"/>
                  <a:pt x="429" y="3143"/>
                </a:cubicBezTo>
                <a:cubicBezTo>
                  <a:pt x="475" y="3110"/>
                  <a:pt x="553" y="3167"/>
                  <a:pt x="504" y="3204"/>
                </a:cubicBezTo>
                <a:cubicBezTo>
                  <a:pt x="524" y="3192"/>
                  <a:pt x="546" y="3190"/>
                  <a:pt x="569" y="3198"/>
                </a:cubicBezTo>
                <a:cubicBezTo>
                  <a:pt x="501" y="3149"/>
                  <a:pt x="663" y="3116"/>
                  <a:pt x="691" y="3115"/>
                </a:cubicBezTo>
                <a:cubicBezTo>
                  <a:pt x="602" y="3104"/>
                  <a:pt x="635" y="3068"/>
                  <a:pt x="685" y="3023"/>
                </a:cubicBezTo>
                <a:cubicBezTo>
                  <a:pt x="644" y="3039"/>
                  <a:pt x="589" y="3078"/>
                  <a:pt x="628" y="3124"/>
                </a:cubicBezTo>
                <a:cubicBezTo>
                  <a:pt x="595" y="3122"/>
                  <a:pt x="568" y="3141"/>
                  <a:pt x="536" y="3130"/>
                </a:cubicBezTo>
                <a:cubicBezTo>
                  <a:pt x="546" y="3120"/>
                  <a:pt x="557" y="3111"/>
                  <a:pt x="569" y="3103"/>
                </a:cubicBezTo>
                <a:cubicBezTo>
                  <a:pt x="539" y="3122"/>
                  <a:pt x="393" y="3129"/>
                  <a:pt x="459" y="3073"/>
                </a:cubicBezTo>
                <a:cubicBezTo>
                  <a:pt x="423" y="3079"/>
                  <a:pt x="429" y="3110"/>
                  <a:pt x="408" y="3131"/>
                </a:cubicBezTo>
                <a:cubicBezTo>
                  <a:pt x="378" y="3161"/>
                  <a:pt x="334" y="3129"/>
                  <a:pt x="301" y="3124"/>
                </a:cubicBezTo>
                <a:cubicBezTo>
                  <a:pt x="264" y="3118"/>
                  <a:pt x="200" y="3139"/>
                  <a:pt x="164" y="3150"/>
                </a:cubicBezTo>
                <a:cubicBezTo>
                  <a:pt x="125" y="3161"/>
                  <a:pt x="96" y="3126"/>
                  <a:pt x="61" y="3118"/>
                </a:cubicBezTo>
                <a:cubicBezTo>
                  <a:pt x="117" y="3117"/>
                  <a:pt x="85" y="3096"/>
                  <a:pt x="61" y="3082"/>
                </a:cubicBezTo>
                <a:cubicBezTo>
                  <a:pt x="99" y="3065"/>
                  <a:pt x="144" y="3059"/>
                  <a:pt x="186" y="3061"/>
                </a:cubicBezTo>
                <a:cubicBezTo>
                  <a:pt x="145" y="3049"/>
                  <a:pt x="100" y="3063"/>
                  <a:pt x="61" y="3076"/>
                </a:cubicBezTo>
                <a:cubicBezTo>
                  <a:pt x="88" y="3041"/>
                  <a:pt x="81" y="3037"/>
                  <a:pt x="40" y="3049"/>
                </a:cubicBezTo>
                <a:cubicBezTo>
                  <a:pt x="103" y="3019"/>
                  <a:pt x="177" y="3053"/>
                  <a:pt x="236" y="3026"/>
                </a:cubicBezTo>
                <a:cubicBezTo>
                  <a:pt x="222" y="3023"/>
                  <a:pt x="208" y="3025"/>
                  <a:pt x="194" y="3031"/>
                </a:cubicBezTo>
                <a:cubicBezTo>
                  <a:pt x="164" y="3041"/>
                  <a:pt x="141" y="3019"/>
                  <a:pt x="112" y="3020"/>
                </a:cubicBezTo>
                <a:cubicBezTo>
                  <a:pt x="207" y="2991"/>
                  <a:pt x="48" y="3006"/>
                  <a:pt x="141" y="2987"/>
                </a:cubicBezTo>
                <a:cubicBezTo>
                  <a:pt x="108" y="2982"/>
                  <a:pt x="76" y="2988"/>
                  <a:pt x="43" y="2990"/>
                </a:cubicBezTo>
                <a:cubicBezTo>
                  <a:pt x="76" y="2984"/>
                  <a:pt x="109" y="2984"/>
                  <a:pt x="141" y="2972"/>
                </a:cubicBezTo>
                <a:cubicBezTo>
                  <a:pt x="113" y="2979"/>
                  <a:pt x="40" y="3000"/>
                  <a:pt x="40" y="2949"/>
                </a:cubicBezTo>
                <a:cubicBezTo>
                  <a:pt x="64" y="2951"/>
                  <a:pt x="84" y="2945"/>
                  <a:pt x="103" y="2931"/>
                </a:cubicBezTo>
                <a:cubicBezTo>
                  <a:pt x="23" y="2939"/>
                  <a:pt x="120" y="2896"/>
                  <a:pt x="160" y="2897"/>
                </a:cubicBezTo>
                <a:cubicBezTo>
                  <a:pt x="185" y="2897"/>
                  <a:pt x="204" y="2905"/>
                  <a:pt x="227" y="2910"/>
                </a:cubicBezTo>
                <a:cubicBezTo>
                  <a:pt x="250" y="2914"/>
                  <a:pt x="320" y="2887"/>
                  <a:pt x="272" y="2943"/>
                </a:cubicBezTo>
                <a:cubicBezTo>
                  <a:pt x="298" y="2917"/>
                  <a:pt x="450" y="2889"/>
                  <a:pt x="483" y="2904"/>
                </a:cubicBezTo>
                <a:cubicBezTo>
                  <a:pt x="447" y="2884"/>
                  <a:pt x="403" y="2900"/>
                  <a:pt x="366" y="2902"/>
                </a:cubicBezTo>
                <a:cubicBezTo>
                  <a:pt x="346" y="2899"/>
                  <a:pt x="193" y="2894"/>
                  <a:pt x="266" y="2889"/>
                </a:cubicBezTo>
                <a:cubicBezTo>
                  <a:pt x="212" y="2884"/>
                  <a:pt x="132" y="2910"/>
                  <a:pt x="88" y="2874"/>
                </a:cubicBezTo>
                <a:cubicBezTo>
                  <a:pt x="112" y="2876"/>
                  <a:pt x="133" y="2868"/>
                  <a:pt x="150" y="2851"/>
                </a:cubicBezTo>
                <a:cubicBezTo>
                  <a:pt x="136" y="2836"/>
                  <a:pt x="76" y="2827"/>
                  <a:pt x="78" y="2800"/>
                </a:cubicBezTo>
                <a:cubicBezTo>
                  <a:pt x="81" y="2762"/>
                  <a:pt x="165" y="2830"/>
                  <a:pt x="168" y="2854"/>
                </a:cubicBezTo>
                <a:cubicBezTo>
                  <a:pt x="179" y="2848"/>
                  <a:pt x="189" y="2841"/>
                  <a:pt x="197" y="2833"/>
                </a:cubicBezTo>
                <a:cubicBezTo>
                  <a:pt x="143" y="2833"/>
                  <a:pt x="185" y="2768"/>
                  <a:pt x="233" y="2830"/>
                </a:cubicBezTo>
                <a:cubicBezTo>
                  <a:pt x="236" y="2801"/>
                  <a:pt x="271" y="2781"/>
                  <a:pt x="275" y="2816"/>
                </a:cubicBezTo>
                <a:cubicBezTo>
                  <a:pt x="278" y="2837"/>
                  <a:pt x="361" y="2833"/>
                  <a:pt x="376" y="2833"/>
                </a:cubicBezTo>
                <a:cubicBezTo>
                  <a:pt x="351" y="2827"/>
                  <a:pt x="269" y="2794"/>
                  <a:pt x="319" y="2764"/>
                </a:cubicBezTo>
                <a:cubicBezTo>
                  <a:pt x="380" y="2727"/>
                  <a:pt x="390" y="2763"/>
                  <a:pt x="435" y="2800"/>
                </a:cubicBezTo>
                <a:cubicBezTo>
                  <a:pt x="356" y="2644"/>
                  <a:pt x="631" y="2755"/>
                  <a:pt x="521" y="2827"/>
                </a:cubicBezTo>
                <a:cubicBezTo>
                  <a:pt x="545" y="2833"/>
                  <a:pt x="567" y="2829"/>
                  <a:pt x="587" y="2815"/>
                </a:cubicBezTo>
                <a:cubicBezTo>
                  <a:pt x="562" y="2810"/>
                  <a:pt x="544" y="2789"/>
                  <a:pt x="569" y="2767"/>
                </a:cubicBezTo>
                <a:cubicBezTo>
                  <a:pt x="582" y="2756"/>
                  <a:pt x="617" y="2773"/>
                  <a:pt x="634" y="2764"/>
                </a:cubicBezTo>
                <a:cubicBezTo>
                  <a:pt x="564" y="2767"/>
                  <a:pt x="557" y="2730"/>
                  <a:pt x="502" y="2710"/>
                </a:cubicBezTo>
                <a:cubicBezTo>
                  <a:pt x="459" y="2694"/>
                  <a:pt x="411" y="2720"/>
                  <a:pt x="367" y="2708"/>
                </a:cubicBezTo>
                <a:cubicBezTo>
                  <a:pt x="402" y="2697"/>
                  <a:pt x="438" y="2701"/>
                  <a:pt x="474" y="2696"/>
                </a:cubicBezTo>
                <a:cubicBezTo>
                  <a:pt x="441" y="2676"/>
                  <a:pt x="403" y="2693"/>
                  <a:pt x="373" y="2666"/>
                </a:cubicBezTo>
                <a:cubicBezTo>
                  <a:pt x="430" y="2654"/>
                  <a:pt x="497" y="2637"/>
                  <a:pt x="554" y="2657"/>
                </a:cubicBezTo>
                <a:cubicBezTo>
                  <a:pt x="603" y="2675"/>
                  <a:pt x="683" y="2701"/>
                  <a:pt x="729" y="2669"/>
                </a:cubicBezTo>
                <a:cubicBezTo>
                  <a:pt x="708" y="2675"/>
                  <a:pt x="686" y="2677"/>
                  <a:pt x="664" y="2675"/>
                </a:cubicBezTo>
                <a:cubicBezTo>
                  <a:pt x="672" y="2609"/>
                  <a:pt x="786" y="2616"/>
                  <a:pt x="830" y="2631"/>
                </a:cubicBezTo>
                <a:cubicBezTo>
                  <a:pt x="771" y="2572"/>
                  <a:pt x="692" y="2660"/>
                  <a:pt x="640" y="2622"/>
                </a:cubicBezTo>
                <a:cubicBezTo>
                  <a:pt x="661" y="2616"/>
                  <a:pt x="682" y="2611"/>
                  <a:pt x="702" y="2604"/>
                </a:cubicBezTo>
                <a:cubicBezTo>
                  <a:pt x="655" y="2606"/>
                  <a:pt x="584" y="2649"/>
                  <a:pt x="545" y="2604"/>
                </a:cubicBezTo>
                <a:cubicBezTo>
                  <a:pt x="564" y="2596"/>
                  <a:pt x="584" y="2593"/>
                  <a:pt x="604" y="2595"/>
                </a:cubicBezTo>
                <a:cubicBezTo>
                  <a:pt x="579" y="2590"/>
                  <a:pt x="557" y="2578"/>
                  <a:pt x="539" y="2560"/>
                </a:cubicBezTo>
                <a:cubicBezTo>
                  <a:pt x="570" y="2538"/>
                  <a:pt x="608" y="2530"/>
                  <a:pt x="642" y="2553"/>
                </a:cubicBezTo>
                <a:cubicBezTo>
                  <a:pt x="676" y="2577"/>
                  <a:pt x="708" y="2540"/>
                  <a:pt x="744" y="2548"/>
                </a:cubicBezTo>
                <a:cubicBezTo>
                  <a:pt x="777" y="2554"/>
                  <a:pt x="806" y="2535"/>
                  <a:pt x="819" y="2578"/>
                </a:cubicBezTo>
                <a:cubicBezTo>
                  <a:pt x="831" y="2613"/>
                  <a:pt x="898" y="2616"/>
                  <a:pt x="925" y="2637"/>
                </a:cubicBezTo>
                <a:cubicBezTo>
                  <a:pt x="893" y="2580"/>
                  <a:pt x="807" y="2580"/>
                  <a:pt x="791" y="2509"/>
                </a:cubicBezTo>
                <a:cubicBezTo>
                  <a:pt x="815" y="2494"/>
                  <a:pt x="852" y="2525"/>
                  <a:pt x="866" y="2541"/>
                </a:cubicBezTo>
                <a:cubicBezTo>
                  <a:pt x="899" y="2580"/>
                  <a:pt x="881" y="2572"/>
                  <a:pt x="943" y="2574"/>
                </a:cubicBezTo>
                <a:cubicBezTo>
                  <a:pt x="883" y="2569"/>
                  <a:pt x="922" y="2544"/>
                  <a:pt x="949" y="2539"/>
                </a:cubicBezTo>
                <a:cubicBezTo>
                  <a:pt x="937" y="2538"/>
                  <a:pt x="829" y="2534"/>
                  <a:pt x="916" y="2530"/>
                </a:cubicBezTo>
                <a:cubicBezTo>
                  <a:pt x="903" y="2531"/>
                  <a:pt x="824" y="2503"/>
                  <a:pt x="867" y="2493"/>
                </a:cubicBezTo>
                <a:cubicBezTo>
                  <a:pt x="918" y="2482"/>
                  <a:pt x="977" y="2485"/>
                  <a:pt x="1029" y="2471"/>
                </a:cubicBezTo>
                <a:cubicBezTo>
                  <a:pt x="998" y="2475"/>
                  <a:pt x="965" y="2478"/>
                  <a:pt x="937" y="2462"/>
                </a:cubicBezTo>
                <a:cubicBezTo>
                  <a:pt x="949" y="2451"/>
                  <a:pt x="959" y="2438"/>
                  <a:pt x="968" y="2425"/>
                </a:cubicBezTo>
                <a:cubicBezTo>
                  <a:pt x="986" y="2403"/>
                  <a:pt x="1003" y="2416"/>
                  <a:pt x="1025" y="2408"/>
                </a:cubicBezTo>
                <a:cubicBezTo>
                  <a:pt x="1059" y="2394"/>
                  <a:pt x="1095" y="2407"/>
                  <a:pt x="1058" y="2444"/>
                </a:cubicBezTo>
                <a:cubicBezTo>
                  <a:pt x="1089" y="2432"/>
                  <a:pt x="1122" y="2428"/>
                  <a:pt x="1154" y="2417"/>
                </a:cubicBezTo>
                <a:cubicBezTo>
                  <a:pt x="1131" y="2421"/>
                  <a:pt x="1108" y="2420"/>
                  <a:pt x="1085" y="2414"/>
                </a:cubicBezTo>
                <a:cubicBezTo>
                  <a:pt x="1104" y="2401"/>
                  <a:pt x="1125" y="2393"/>
                  <a:pt x="1148" y="2390"/>
                </a:cubicBezTo>
                <a:cubicBezTo>
                  <a:pt x="1127" y="2387"/>
                  <a:pt x="1106" y="2387"/>
                  <a:pt x="1085" y="2390"/>
                </a:cubicBezTo>
                <a:cubicBezTo>
                  <a:pt x="1117" y="2369"/>
                  <a:pt x="1162" y="2359"/>
                  <a:pt x="1199" y="2349"/>
                </a:cubicBezTo>
                <a:cubicBezTo>
                  <a:pt x="1242" y="2337"/>
                  <a:pt x="1303" y="2411"/>
                  <a:pt x="1240" y="2438"/>
                </a:cubicBezTo>
                <a:cubicBezTo>
                  <a:pt x="1271" y="2427"/>
                  <a:pt x="1303" y="2433"/>
                  <a:pt x="1335" y="2432"/>
                </a:cubicBezTo>
                <a:cubicBezTo>
                  <a:pt x="1254" y="2413"/>
                  <a:pt x="1353" y="2395"/>
                  <a:pt x="1375" y="2395"/>
                </a:cubicBezTo>
                <a:cubicBezTo>
                  <a:pt x="1411" y="2395"/>
                  <a:pt x="1450" y="2405"/>
                  <a:pt x="1486" y="2396"/>
                </a:cubicBezTo>
                <a:cubicBezTo>
                  <a:pt x="1464" y="2369"/>
                  <a:pt x="1470" y="2357"/>
                  <a:pt x="1504" y="2361"/>
                </a:cubicBezTo>
                <a:cubicBezTo>
                  <a:pt x="1482" y="2353"/>
                  <a:pt x="1461" y="2355"/>
                  <a:pt x="1442" y="2367"/>
                </a:cubicBezTo>
                <a:cubicBezTo>
                  <a:pt x="1490" y="2329"/>
                  <a:pt x="1546" y="2300"/>
                  <a:pt x="1608" y="2293"/>
                </a:cubicBezTo>
                <a:cubicBezTo>
                  <a:pt x="1605" y="2266"/>
                  <a:pt x="1586" y="2257"/>
                  <a:pt x="1563" y="2269"/>
                </a:cubicBezTo>
                <a:cubicBezTo>
                  <a:pt x="1573" y="2228"/>
                  <a:pt x="1616" y="2230"/>
                  <a:pt x="1646" y="2215"/>
                </a:cubicBezTo>
                <a:cubicBezTo>
                  <a:pt x="1619" y="2212"/>
                  <a:pt x="1545" y="2229"/>
                  <a:pt x="1614" y="2189"/>
                </a:cubicBezTo>
                <a:cubicBezTo>
                  <a:pt x="1552" y="2191"/>
                  <a:pt x="1515" y="2261"/>
                  <a:pt x="1454" y="2269"/>
                </a:cubicBezTo>
                <a:cubicBezTo>
                  <a:pt x="1476" y="2269"/>
                  <a:pt x="1497" y="2263"/>
                  <a:pt x="1516" y="2251"/>
                </a:cubicBezTo>
                <a:cubicBezTo>
                  <a:pt x="1551" y="2300"/>
                  <a:pt x="1435" y="2336"/>
                  <a:pt x="1407" y="2346"/>
                </a:cubicBezTo>
                <a:cubicBezTo>
                  <a:pt x="1314" y="2380"/>
                  <a:pt x="1294" y="2397"/>
                  <a:pt x="1240" y="2319"/>
                </a:cubicBezTo>
                <a:cubicBezTo>
                  <a:pt x="1266" y="2319"/>
                  <a:pt x="1289" y="2306"/>
                  <a:pt x="1308" y="2290"/>
                </a:cubicBezTo>
                <a:cubicBezTo>
                  <a:pt x="1265" y="2300"/>
                  <a:pt x="1221" y="2311"/>
                  <a:pt x="1181" y="2328"/>
                </a:cubicBezTo>
                <a:cubicBezTo>
                  <a:pt x="1204" y="2313"/>
                  <a:pt x="1231" y="2292"/>
                  <a:pt x="1177" y="2293"/>
                </a:cubicBezTo>
                <a:cubicBezTo>
                  <a:pt x="1224" y="2272"/>
                  <a:pt x="1287" y="2227"/>
                  <a:pt x="1341" y="2248"/>
                </a:cubicBezTo>
                <a:cubicBezTo>
                  <a:pt x="1318" y="2234"/>
                  <a:pt x="1292" y="2234"/>
                  <a:pt x="1272" y="2246"/>
                </a:cubicBezTo>
                <a:cubicBezTo>
                  <a:pt x="1279" y="2235"/>
                  <a:pt x="1295" y="2234"/>
                  <a:pt x="1305" y="2227"/>
                </a:cubicBezTo>
                <a:cubicBezTo>
                  <a:pt x="1238" y="2241"/>
                  <a:pt x="1309" y="2203"/>
                  <a:pt x="1326" y="2189"/>
                </a:cubicBezTo>
                <a:cubicBezTo>
                  <a:pt x="1348" y="2171"/>
                  <a:pt x="1335" y="2148"/>
                  <a:pt x="1374" y="2162"/>
                </a:cubicBezTo>
                <a:cubicBezTo>
                  <a:pt x="1344" y="2079"/>
                  <a:pt x="1527" y="2101"/>
                  <a:pt x="1510" y="2028"/>
                </a:cubicBezTo>
                <a:cubicBezTo>
                  <a:pt x="1543" y="2038"/>
                  <a:pt x="1562" y="2071"/>
                  <a:pt x="1596" y="2079"/>
                </a:cubicBezTo>
                <a:cubicBezTo>
                  <a:pt x="1592" y="2090"/>
                  <a:pt x="1587" y="2101"/>
                  <a:pt x="1581" y="2111"/>
                </a:cubicBezTo>
                <a:cubicBezTo>
                  <a:pt x="1611" y="2092"/>
                  <a:pt x="1646" y="2075"/>
                  <a:pt x="1682" y="2070"/>
                </a:cubicBezTo>
                <a:cubicBezTo>
                  <a:pt x="1624" y="2076"/>
                  <a:pt x="1658" y="2034"/>
                  <a:pt x="1688" y="2034"/>
                </a:cubicBezTo>
                <a:cubicBezTo>
                  <a:pt x="1668" y="2027"/>
                  <a:pt x="1647" y="2023"/>
                  <a:pt x="1625" y="2022"/>
                </a:cubicBezTo>
                <a:cubicBezTo>
                  <a:pt x="1626" y="1975"/>
                  <a:pt x="1691" y="1974"/>
                  <a:pt x="1724" y="1966"/>
                </a:cubicBezTo>
                <a:cubicBezTo>
                  <a:pt x="1708" y="1965"/>
                  <a:pt x="1703" y="1966"/>
                  <a:pt x="1690" y="1966"/>
                </a:cubicBezTo>
                <a:cubicBezTo>
                  <a:pt x="1744" y="1925"/>
                  <a:pt x="1809" y="1908"/>
                  <a:pt x="1872" y="1933"/>
                </a:cubicBezTo>
                <a:cubicBezTo>
                  <a:pt x="1767" y="1881"/>
                  <a:pt x="1690" y="1982"/>
                  <a:pt x="1587" y="1981"/>
                </a:cubicBezTo>
                <a:cubicBezTo>
                  <a:pt x="1628" y="1969"/>
                  <a:pt x="1627" y="1961"/>
                  <a:pt x="1584" y="1957"/>
                </a:cubicBezTo>
                <a:cubicBezTo>
                  <a:pt x="1614" y="1941"/>
                  <a:pt x="1649" y="1950"/>
                  <a:pt x="1679" y="1933"/>
                </a:cubicBezTo>
                <a:cubicBezTo>
                  <a:pt x="1656" y="1943"/>
                  <a:pt x="1632" y="1944"/>
                  <a:pt x="1608" y="1936"/>
                </a:cubicBezTo>
                <a:cubicBezTo>
                  <a:pt x="1628" y="1928"/>
                  <a:pt x="1649" y="1925"/>
                  <a:pt x="1670" y="1927"/>
                </a:cubicBezTo>
                <a:cubicBezTo>
                  <a:pt x="1575" y="1908"/>
                  <a:pt x="1745" y="1906"/>
                  <a:pt x="1670" y="1904"/>
                </a:cubicBezTo>
                <a:cubicBezTo>
                  <a:pt x="1699" y="1901"/>
                  <a:pt x="1728" y="1897"/>
                  <a:pt x="1753" y="1883"/>
                </a:cubicBezTo>
                <a:cubicBezTo>
                  <a:pt x="1679" y="1885"/>
                  <a:pt x="1752" y="1849"/>
                  <a:pt x="1780" y="1877"/>
                </a:cubicBezTo>
                <a:cubicBezTo>
                  <a:pt x="1785" y="1839"/>
                  <a:pt x="1829" y="1835"/>
                  <a:pt x="1837" y="1874"/>
                </a:cubicBezTo>
                <a:cubicBezTo>
                  <a:pt x="1813" y="1884"/>
                  <a:pt x="1788" y="1886"/>
                  <a:pt x="1762" y="1880"/>
                </a:cubicBezTo>
                <a:cubicBezTo>
                  <a:pt x="1832" y="1912"/>
                  <a:pt x="1926" y="1861"/>
                  <a:pt x="1976" y="1815"/>
                </a:cubicBezTo>
                <a:cubicBezTo>
                  <a:pt x="1954" y="1825"/>
                  <a:pt x="1934" y="1840"/>
                  <a:pt x="1911" y="1850"/>
                </a:cubicBezTo>
                <a:cubicBezTo>
                  <a:pt x="1890" y="1859"/>
                  <a:pt x="1807" y="1856"/>
                  <a:pt x="1881" y="1847"/>
                </a:cubicBezTo>
                <a:cubicBezTo>
                  <a:pt x="1840" y="1843"/>
                  <a:pt x="1845" y="1827"/>
                  <a:pt x="1866" y="1806"/>
                </a:cubicBezTo>
                <a:cubicBezTo>
                  <a:pt x="1842" y="1801"/>
                  <a:pt x="1819" y="1813"/>
                  <a:pt x="1804" y="1832"/>
                </a:cubicBezTo>
                <a:cubicBezTo>
                  <a:pt x="1783" y="1803"/>
                  <a:pt x="1809" y="1738"/>
                  <a:pt x="1849" y="1740"/>
                </a:cubicBezTo>
                <a:cubicBezTo>
                  <a:pt x="1857" y="1748"/>
                  <a:pt x="1865" y="1756"/>
                  <a:pt x="1871" y="1765"/>
                </a:cubicBezTo>
                <a:cubicBezTo>
                  <a:pt x="1893" y="1786"/>
                  <a:pt x="1923" y="1768"/>
                  <a:pt x="1946" y="1761"/>
                </a:cubicBezTo>
                <a:cubicBezTo>
                  <a:pt x="1937" y="1764"/>
                  <a:pt x="1867" y="1736"/>
                  <a:pt x="1864" y="1732"/>
                </a:cubicBezTo>
                <a:cubicBezTo>
                  <a:pt x="1826" y="1672"/>
                  <a:pt x="1900" y="1692"/>
                  <a:pt x="1934" y="1705"/>
                </a:cubicBezTo>
                <a:cubicBezTo>
                  <a:pt x="1854" y="1665"/>
                  <a:pt x="1952" y="1556"/>
                  <a:pt x="2041" y="1645"/>
                </a:cubicBezTo>
                <a:cubicBezTo>
                  <a:pt x="2030" y="1597"/>
                  <a:pt x="1957" y="1576"/>
                  <a:pt x="1917" y="1580"/>
                </a:cubicBezTo>
                <a:cubicBezTo>
                  <a:pt x="1958" y="1579"/>
                  <a:pt x="2031" y="1541"/>
                  <a:pt x="2072" y="1526"/>
                </a:cubicBezTo>
                <a:cubicBezTo>
                  <a:pt x="2103" y="1519"/>
                  <a:pt x="2096" y="1531"/>
                  <a:pt x="2119" y="1545"/>
                </a:cubicBezTo>
                <a:cubicBezTo>
                  <a:pt x="2134" y="1555"/>
                  <a:pt x="2158" y="1546"/>
                  <a:pt x="2178" y="1544"/>
                </a:cubicBezTo>
                <a:cubicBezTo>
                  <a:pt x="2128" y="1532"/>
                  <a:pt x="2238" y="1512"/>
                  <a:pt x="2261" y="1488"/>
                </a:cubicBezTo>
                <a:cubicBezTo>
                  <a:pt x="2178" y="1508"/>
                  <a:pt x="2092" y="1516"/>
                  <a:pt x="2009" y="1535"/>
                </a:cubicBezTo>
                <a:cubicBezTo>
                  <a:pt x="2029" y="1503"/>
                  <a:pt x="2066" y="1500"/>
                  <a:pt x="2101" y="1497"/>
                </a:cubicBezTo>
                <a:cubicBezTo>
                  <a:pt x="2068" y="1492"/>
                  <a:pt x="2035" y="1500"/>
                  <a:pt x="2003" y="1491"/>
                </a:cubicBezTo>
                <a:cubicBezTo>
                  <a:pt x="2030" y="1472"/>
                  <a:pt x="2026" y="1448"/>
                  <a:pt x="1997" y="1435"/>
                </a:cubicBezTo>
                <a:cubicBezTo>
                  <a:pt x="2027" y="1414"/>
                  <a:pt x="2039" y="1450"/>
                  <a:pt x="2068" y="1449"/>
                </a:cubicBezTo>
                <a:cubicBezTo>
                  <a:pt x="2078" y="1449"/>
                  <a:pt x="2158" y="1410"/>
                  <a:pt x="2163" y="1405"/>
                </a:cubicBezTo>
                <a:cubicBezTo>
                  <a:pt x="2115" y="1390"/>
                  <a:pt x="2067" y="1448"/>
                  <a:pt x="2032" y="1390"/>
                </a:cubicBezTo>
                <a:cubicBezTo>
                  <a:pt x="2054" y="1384"/>
                  <a:pt x="2076" y="1383"/>
                  <a:pt x="2098" y="1387"/>
                </a:cubicBezTo>
                <a:cubicBezTo>
                  <a:pt x="2082" y="1381"/>
                  <a:pt x="2066" y="1376"/>
                  <a:pt x="2050" y="1372"/>
                </a:cubicBezTo>
                <a:cubicBezTo>
                  <a:pt x="2092" y="1361"/>
                  <a:pt x="2134" y="1384"/>
                  <a:pt x="2175" y="1369"/>
                </a:cubicBezTo>
                <a:cubicBezTo>
                  <a:pt x="2163" y="1371"/>
                  <a:pt x="2072" y="1365"/>
                  <a:pt x="2148" y="1357"/>
                </a:cubicBezTo>
                <a:cubicBezTo>
                  <a:pt x="2065" y="1349"/>
                  <a:pt x="2198" y="1346"/>
                  <a:pt x="2211" y="1346"/>
                </a:cubicBezTo>
                <a:cubicBezTo>
                  <a:pt x="2176" y="1340"/>
                  <a:pt x="2148" y="1319"/>
                  <a:pt x="2115" y="1310"/>
                </a:cubicBezTo>
                <a:cubicBezTo>
                  <a:pt x="2148" y="1293"/>
                  <a:pt x="2192" y="1278"/>
                  <a:pt x="2229" y="1285"/>
                </a:cubicBezTo>
                <a:cubicBezTo>
                  <a:pt x="2277" y="1293"/>
                  <a:pt x="2311" y="1250"/>
                  <a:pt x="2359" y="1274"/>
                </a:cubicBezTo>
                <a:cubicBezTo>
                  <a:pt x="2339" y="1262"/>
                  <a:pt x="2317" y="1256"/>
                  <a:pt x="2294" y="1256"/>
                </a:cubicBezTo>
                <a:cubicBezTo>
                  <a:pt x="2306" y="1215"/>
                  <a:pt x="2442" y="1193"/>
                  <a:pt x="2442" y="1224"/>
                </a:cubicBezTo>
                <a:cubicBezTo>
                  <a:pt x="2477" y="1201"/>
                  <a:pt x="2531" y="1217"/>
                  <a:pt x="2561" y="1242"/>
                </a:cubicBezTo>
                <a:cubicBezTo>
                  <a:pt x="2561" y="1209"/>
                  <a:pt x="2566" y="1203"/>
                  <a:pt x="2599" y="1215"/>
                </a:cubicBezTo>
                <a:cubicBezTo>
                  <a:pt x="2582" y="1200"/>
                  <a:pt x="2518" y="1191"/>
                  <a:pt x="2476" y="1190"/>
                </a:cubicBezTo>
                <a:cubicBezTo>
                  <a:pt x="2417" y="1187"/>
                  <a:pt x="2374" y="1213"/>
                  <a:pt x="2314" y="1188"/>
                </a:cubicBezTo>
                <a:cubicBezTo>
                  <a:pt x="2339" y="1181"/>
                  <a:pt x="2352" y="1156"/>
                  <a:pt x="2377" y="1150"/>
                </a:cubicBezTo>
                <a:cubicBezTo>
                  <a:pt x="2404" y="1142"/>
                  <a:pt x="2416" y="1178"/>
                  <a:pt x="2439" y="1144"/>
                </a:cubicBezTo>
                <a:cubicBezTo>
                  <a:pt x="2418" y="1145"/>
                  <a:pt x="2397" y="1142"/>
                  <a:pt x="2377" y="1135"/>
                </a:cubicBezTo>
                <a:cubicBezTo>
                  <a:pt x="2405" y="1119"/>
                  <a:pt x="2442" y="1096"/>
                  <a:pt x="2475" y="1117"/>
                </a:cubicBezTo>
                <a:cubicBezTo>
                  <a:pt x="2463" y="1123"/>
                  <a:pt x="2451" y="1129"/>
                  <a:pt x="2439" y="1135"/>
                </a:cubicBezTo>
                <a:cubicBezTo>
                  <a:pt x="2575" y="1102"/>
                  <a:pt x="2563" y="1185"/>
                  <a:pt x="2614" y="1164"/>
                </a:cubicBezTo>
                <a:cubicBezTo>
                  <a:pt x="2547" y="1162"/>
                  <a:pt x="2622" y="1107"/>
                  <a:pt x="2653" y="1108"/>
                </a:cubicBezTo>
                <a:cubicBezTo>
                  <a:pt x="2600" y="1102"/>
                  <a:pt x="2551" y="1130"/>
                  <a:pt x="2498" y="1111"/>
                </a:cubicBezTo>
                <a:cubicBezTo>
                  <a:pt x="2599" y="1089"/>
                  <a:pt x="2451" y="1110"/>
                  <a:pt x="2510" y="1068"/>
                </a:cubicBezTo>
                <a:cubicBezTo>
                  <a:pt x="2528" y="1055"/>
                  <a:pt x="2559" y="1071"/>
                  <a:pt x="2579" y="1069"/>
                </a:cubicBezTo>
                <a:cubicBezTo>
                  <a:pt x="2503" y="1057"/>
                  <a:pt x="2612" y="1058"/>
                  <a:pt x="2641" y="1075"/>
                </a:cubicBezTo>
                <a:cubicBezTo>
                  <a:pt x="2565" y="999"/>
                  <a:pt x="2491" y="1082"/>
                  <a:pt x="2406" y="1084"/>
                </a:cubicBezTo>
                <a:cubicBezTo>
                  <a:pt x="2420" y="1063"/>
                  <a:pt x="2443" y="1049"/>
                  <a:pt x="2469" y="1049"/>
                </a:cubicBezTo>
                <a:cubicBezTo>
                  <a:pt x="2445" y="1047"/>
                  <a:pt x="2423" y="1039"/>
                  <a:pt x="2404" y="1025"/>
                </a:cubicBezTo>
                <a:cubicBezTo>
                  <a:pt x="2424" y="1023"/>
                  <a:pt x="2445" y="1025"/>
                  <a:pt x="2466" y="1022"/>
                </a:cubicBezTo>
                <a:cubicBezTo>
                  <a:pt x="2365" y="1018"/>
                  <a:pt x="2546" y="999"/>
                  <a:pt x="2563" y="997"/>
                </a:cubicBezTo>
                <a:cubicBezTo>
                  <a:pt x="2590" y="995"/>
                  <a:pt x="2654" y="1012"/>
                  <a:pt x="2665" y="974"/>
                </a:cubicBezTo>
                <a:cubicBezTo>
                  <a:pt x="2616" y="948"/>
                  <a:pt x="2562" y="971"/>
                  <a:pt x="2510" y="966"/>
                </a:cubicBezTo>
                <a:cubicBezTo>
                  <a:pt x="2529" y="929"/>
                  <a:pt x="2568" y="940"/>
                  <a:pt x="2599" y="924"/>
                </a:cubicBezTo>
                <a:cubicBezTo>
                  <a:pt x="2548" y="991"/>
                  <a:pt x="2654" y="892"/>
                  <a:pt x="2686" y="913"/>
                </a:cubicBezTo>
                <a:cubicBezTo>
                  <a:pt x="2726" y="938"/>
                  <a:pt x="2696" y="1021"/>
                  <a:pt x="2766" y="1016"/>
                </a:cubicBezTo>
                <a:cubicBezTo>
                  <a:pt x="2741" y="1011"/>
                  <a:pt x="2723" y="993"/>
                  <a:pt x="2718" y="969"/>
                </a:cubicBezTo>
                <a:cubicBezTo>
                  <a:pt x="2733" y="980"/>
                  <a:pt x="2833" y="1018"/>
                  <a:pt x="2748" y="969"/>
                </a:cubicBezTo>
                <a:cubicBezTo>
                  <a:pt x="2783" y="988"/>
                  <a:pt x="2791" y="981"/>
                  <a:pt x="2772" y="948"/>
                </a:cubicBezTo>
                <a:cubicBezTo>
                  <a:pt x="2793" y="954"/>
                  <a:pt x="2815" y="955"/>
                  <a:pt x="2837" y="951"/>
                </a:cubicBezTo>
                <a:cubicBezTo>
                  <a:pt x="2803" y="949"/>
                  <a:pt x="2769" y="943"/>
                  <a:pt x="2736" y="933"/>
                </a:cubicBezTo>
                <a:cubicBezTo>
                  <a:pt x="2751" y="926"/>
                  <a:pt x="2767" y="920"/>
                  <a:pt x="2783" y="915"/>
                </a:cubicBezTo>
                <a:cubicBezTo>
                  <a:pt x="2761" y="910"/>
                  <a:pt x="2738" y="907"/>
                  <a:pt x="2715" y="906"/>
                </a:cubicBezTo>
                <a:cubicBezTo>
                  <a:pt x="2759" y="903"/>
                  <a:pt x="2759" y="893"/>
                  <a:pt x="2715" y="876"/>
                </a:cubicBezTo>
                <a:cubicBezTo>
                  <a:pt x="2761" y="890"/>
                  <a:pt x="2802" y="918"/>
                  <a:pt x="2849" y="927"/>
                </a:cubicBezTo>
                <a:cubicBezTo>
                  <a:pt x="2809" y="916"/>
                  <a:pt x="2769" y="889"/>
                  <a:pt x="2739" y="862"/>
                </a:cubicBezTo>
                <a:cubicBezTo>
                  <a:pt x="2788" y="858"/>
                  <a:pt x="2835" y="845"/>
                  <a:pt x="2883" y="864"/>
                </a:cubicBezTo>
                <a:cubicBezTo>
                  <a:pt x="2903" y="867"/>
                  <a:pt x="2924" y="868"/>
                  <a:pt x="2944" y="868"/>
                </a:cubicBezTo>
                <a:cubicBezTo>
                  <a:pt x="2966" y="874"/>
                  <a:pt x="2960" y="893"/>
                  <a:pt x="2988" y="894"/>
                </a:cubicBezTo>
                <a:cubicBezTo>
                  <a:pt x="2952" y="884"/>
                  <a:pt x="2959" y="845"/>
                  <a:pt x="3030" y="868"/>
                </a:cubicBezTo>
                <a:cubicBezTo>
                  <a:pt x="2969" y="838"/>
                  <a:pt x="3077" y="848"/>
                  <a:pt x="3092" y="853"/>
                </a:cubicBezTo>
                <a:cubicBezTo>
                  <a:pt x="2950" y="810"/>
                  <a:pt x="2844" y="877"/>
                  <a:pt x="2775" y="826"/>
                </a:cubicBezTo>
                <a:cubicBezTo>
                  <a:pt x="2841" y="814"/>
                  <a:pt x="2752" y="735"/>
                  <a:pt x="3027" y="770"/>
                </a:cubicBezTo>
                <a:cubicBezTo>
                  <a:pt x="3006" y="760"/>
                  <a:pt x="2984" y="751"/>
                  <a:pt x="2962" y="743"/>
                </a:cubicBezTo>
                <a:cubicBezTo>
                  <a:pt x="2991" y="724"/>
                  <a:pt x="3024" y="737"/>
                  <a:pt x="3054" y="743"/>
                </a:cubicBezTo>
                <a:cubicBezTo>
                  <a:pt x="3002" y="735"/>
                  <a:pt x="3024" y="720"/>
                  <a:pt x="3050" y="707"/>
                </a:cubicBezTo>
                <a:cubicBezTo>
                  <a:pt x="2967" y="715"/>
                  <a:pt x="3061" y="620"/>
                  <a:pt x="3131" y="633"/>
                </a:cubicBezTo>
                <a:cubicBezTo>
                  <a:pt x="3052" y="573"/>
                  <a:pt x="3228" y="473"/>
                  <a:pt x="3220" y="609"/>
                </a:cubicBezTo>
                <a:cubicBezTo>
                  <a:pt x="3226" y="555"/>
                  <a:pt x="3283" y="570"/>
                  <a:pt x="3333" y="586"/>
                </a:cubicBezTo>
                <a:cubicBezTo>
                  <a:pt x="3291" y="566"/>
                  <a:pt x="3239" y="565"/>
                  <a:pt x="3214" y="520"/>
                </a:cubicBezTo>
                <a:cubicBezTo>
                  <a:pt x="3251" y="512"/>
                  <a:pt x="3283" y="523"/>
                  <a:pt x="3315" y="541"/>
                </a:cubicBezTo>
                <a:cubicBezTo>
                  <a:pt x="3352" y="561"/>
                  <a:pt x="3431" y="559"/>
                  <a:pt x="3407" y="603"/>
                </a:cubicBezTo>
                <a:cubicBezTo>
                  <a:pt x="3430" y="601"/>
                  <a:pt x="3449" y="562"/>
                  <a:pt x="3416" y="559"/>
                </a:cubicBezTo>
                <a:cubicBezTo>
                  <a:pt x="3381" y="555"/>
                  <a:pt x="3348" y="562"/>
                  <a:pt x="3327" y="529"/>
                </a:cubicBezTo>
                <a:cubicBezTo>
                  <a:pt x="3344" y="510"/>
                  <a:pt x="3365" y="505"/>
                  <a:pt x="3389" y="514"/>
                </a:cubicBezTo>
                <a:cubicBezTo>
                  <a:pt x="3368" y="505"/>
                  <a:pt x="3346" y="504"/>
                  <a:pt x="3324" y="511"/>
                </a:cubicBezTo>
                <a:cubicBezTo>
                  <a:pt x="3317" y="430"/>
                  <a:pt x="3433" y="439"/>
                  <a:pt x="3484" y="428"/>
                </a:cubicBezTo>
                <a:cubicBezTo>
                  <a:pt x="3479" y="472"/>
                  <a:pt x="3487" y="508"/>
                  <a:pt x="3466" y="550"/>
                </a:cubicBezTo>
                <a:cubicBezTo>
                  <a:pt x="3495" y="531"/>
                  <a:pt x="3505" y="484"/>
                  <a:pt x="3552" y="496"/>
                </a:cubicBezTo>
                <a:cubicBezTo>
                  <a:pt x="3493" y="469"/>
                  <a:pt x="3537" y="397"/>
                  <a:pt x="3549" y="443"/>
                </a:cubicBezTo>
                <a:cubicBezTo>
                  <a:pt x="3562" y="408"/>
                  <a:pt x="3608" y="421"/>
                  <a:pt x="3612" y="381"/>
                </a:cubicBezTo>
                <a:cubicBezTo>
                  <a:pt x="3690" y="413"/>
                  <a:pt x="3583" y="556"/>
                  <a:pt x="3552" y="588"/>
                </a:cubicBezTo>
                <a:cubicBezTo>
                  <a:pt x="3586" y="566"/>
                  <a:pt x="3628" y="560"/>
                  <a:pt x="3644" y="518"/>
                </a:cubicBezTo>
                <a:cubicBezTo>
                  <a:pt x="3662" y="476"/>
                  <a:pt x="3724" y="524"/>
                  <a:pt x="3752" y="526"/>
                </a:cubicBezTo>
                <a:cubicBezTo>
                  <a:pt x="3652" y="492"/>
                  <a:pt x="3695" y="407"/>
                  <a:pt x="3778" y="390"/>
                </a:cubicBezTo>
                <a:cubicBezTo>
                  <a:pt x="3768" y="398"/>
                  <a:pt x="3758" y="407"/>
                  <a:pt x="3748" y="416"/>
                </a:cubicBezTo>
                <a:cubicBezTo>
                  <a:pt x="3787" y="465"/>
                  <a:pt x="3791" y="392"/>
                  <a:pt x="3832" y="422"/>
                </a:cubicBezTo>
                <a:cubicBezTo>
                  <a:pt x="3760" y="321"/>
                  <a:pt x="4020" y="450"/>
                  <a:pt x="4036" y="452"/>
                </a:cubicBezTo>
                <a:cubicBezTo>
                  <a:pt x="4021" y="435"/>
                  <a:pt x="4003" y="425"/>
                  <a:pt x="3980" y="422"/>
                </a:cubicBezTo>
                <a:cubicBezTo>
                  <a:pt x="4016" y="423"/>
                  <a:pt x="4019" y="419"/>
                  <a:pt x="3989" y="413"/>
                </a:cubicBezTo>
                <a:cubicBezTo>
                  <a:pt x="3971" y="400"/>
                  <a:pt x="3969" y="356"/>
                  <a:pt x="4015" y="393"/>
                </a:cubicBezTo>
                <a:cubicBezTo>
                  <a:pt x="4004" y="360"/>
                  <a:pt x="3934" y="368"/>
                  <a:pt x="3995" y="342"/>
                </a:cubicBezTo>
                <a:cubicBezTo>
                  <a:pt x="3946" y="357"/>
                  <a:pt x="3845" y="347"/>
                  <a:pt x="3808" y="306"/>
                </a:cubicBezTo>
                <a:cubicBezTo>
                  <a:pt x="3829" y="299"/>
                  <a:pt x="3850" y="301"/>
                  <a:pt x="3870" y="312"/>
                </a:cubicBezTo>
                <a:cubicBezTo>
                  <a:pt x="3873" y="301"/>
                  <a:pt x="3876" y="291"/>
                  <a:pt x="3879" y="280"/>
                </a:cubicBezTo>
                <a:cubicBezTo>
                  <a:pt x="3902" y="291"/>
                  <a:pt x="3923" y="304"/>
                  <a:pt x="3944" y="318"/>
                </a:cubicBezTo>
                <a:cubicBezTo>
                  <a:pt x="3954" y="245"/>
                  <a:pt x="4012" y="319"/>
                  <a:pt x="4048" y="289"/>
                </a:cubicBezTo>
                <a:cubicBezTo>
                  <a:pt x="4039" y="329"/>
                  <a:pt x="4081" y="337"/>
                  <a:pt x="4108" y="336"/>
                </a:cubicBezTo>
                <a:cubicBezTo>
                  <a:pt x="4085" y="334"/>
                  <a:pt x="4070" y="320"/>
                  <a:pt x="4066" y="298"/>
                </a:cubicBezTo>
                <a:cubicBezTo>
                  <a:pt x="4107" y="291"/>
                  <a:pt x="4151" y="306"/>
                  <a:pt x="4191" y="312"/>
                </a:cubicBezTo>
                <a:cubicBezTo>
                  <a:pt x="4181" y="358"/>
                  <a:pt x="4115" y="351"/>
                  <a:pt x="4081" y="354"/>
                </a:cubicBezTo>
                <a:cubicBezTo>
                  <a:pt x="4125" y="355"/>
                  <a:pt x="4173" y="355"/>
                  <a:pt x="4212" y="330"/>
                </a:cubicBezTo>
                <a:cubicBezTo>
                  <a:pt x="4216" y="408"/>
                  <a:pt x="4292" y="377"/>
                  <a:pt x="4339" y="375"/>
                </a:cubicBezTo>
                <a:cubicBezTo>
                  <a:pt x="4334" y="358"/>
                  <a:pt x="4290" y="363"/>
                  <a:pt x="4271" y="345"/>
                </a:cubicBezTo>
                <a:cubicBezTo>
                  <a:pt x="4300" y="331"/>
                  <a:pt x="4326" y="315"/>
                  <a:pt x="4268" y="306"/>
                </a:cubicBezTo>
                <a:cubicBezTo>
                  <a:pt x="4274" y="308"/>
                  <a:pt x="4378" y="304"/>
                  <a:pt x="4297" y="292"/>
                </a:cubicBezTo>
                <a:cubicBezTo>
                  <a:pt x="4334" y="295"/>
                  <a:pt x="4352" y="254"/>
                  <a:pt x="4376" y="239"/>
                </a:cubicBezTo>
                <a:cubicBezTo>
                  <a:pt x="4414" y="217"/>
                  <a:pt x="4456" y="228"/>
                  <a:pt x="4497" y="226"/>
                </a:cubicBezTo>
                <a:cubicBezTo>
                  <a:pt x="4436" y="176"/>
                  <a:pt x="4547" y="182"/>
                  <a:pt x="4571" y="167"/>
                </a:cubicBezTo>
                <a:cubicBezTo>
                  <a:pt x="4541" y="152"/>
                  <a:pt x="4506" y="155"/>
                  <a:pt x="4479" y="134"/>
                </a:cubicBezTo>
                <a:cubicBezTo>
                  <a:pt x="4512" y="107"/>
                  <a:pt x="4546" y="151"/>
                  <a:pt x="4577" y="116"/>
                </a:cubicBezTo>
                <a:cubicBezTo>
                  <a:pt x="4491" y="99"/>
                  <a:pt x="4623" y="84"/>
                  <a:pt x="4654" y="91"/>
                </a:cubicBezTo>
                <a:cubicBezTo>
                  <a:pt x="4656" y="91"/>
                  <a:pt x="4775" y="172"/>
                  <a:pt x="4716" y="96"/>
                </a:cubicBezTo>
                <a:cubicBezTo>
                  <a:pt x="4759" y="92"/>
                  <a:pt x="4799" y="133"/>
                  <a:pt x="4841" y="110"/>
                </a:cubicBezTo>
                <a:cubicBezTo>
                  <a:pt x="4816" y="175"/>
                  <a:pt x="4720" y="179"/>
                  <a:pt x="4678" y="229"/>
                </a:cubicBezTo>
                <a:cubicBezTo>
                  <a:pt x="4701" y="223"/>
                  <a:pt x="4715" y="235"/>
                  <a:pt x="4716" y="259"/>
                </a:cubicBezTo>
                <a:cubicBezTo>
                  <a:pt x="4702" y="260"/>
                  <a:pt x="4654" y="305"/>
                  <a:pt x="4657" y="336"/>
                </a:cubicBezTo>
                <a:cubicBezTo>
                  <a:pt x="4678" y="324"/>
                  <a:pt x="4717" y="347"/>
                  <a:pt x="4726" y="334"/>
                </a:cubicBezTo>
                <a:cubicBezTo>
                  <a:pt x="4734" y="319"/>
                  <a:pt x="4746" y="308"/>
                  <a:pt x="4762" y="300"/>
                </a:cubicBezTo>
                <a:cubicBezTo>
                  <a:pt x="4780" y="287"/>
                  <a:pt x="4753" y="278"/>
                  <a:pt x="4764" y="265"/>
                </a:cubicBezTo>
                <a:cubicBezTo>
                  <a:pt x="4813" y="204"/>
                  <a:pt x="4934" y="110"/>
                  <a:pt x="5010" y="90"/>
                </a:cubicBezTo>
                <a:cubicBezTo>
                  <a:pt x="5023" y="139"/>
                  <a:pt x="5025" y="164"/>
                  <a:pt x="4966" y="173"/>
                </a:cubicBezTo>
                <a:cubicBezTo>
                  <a:pt x="5027" y="169"/>
                  <a:pt x="5019" y="231"/>
                  <a:pt x="5001" y="265"/>
                </a:cubicBezTo>
                <a:cubicBezTo>
                  <a:pt x="5026" y="267"/>
                  <a:pt x="5030" y="254"/>
                  <a:pt x="5043" y="239"/>
                </a:cubicBezTo>
                <a:cubicBezTo>
                  <a:pt x="5063" y="217"/>
                  <a:pt x="5098" y="233"/>
                  <a:pt x="5123" y="232"/>
                </a:cubicBezTo>
                <a:cubicBezTo>
                  <a:pt x="5115" y="221"/>
                  <a:pt x="5107" y="210"/>
                  <a:pt x="5100" y="200"/>
                </a:cubicBezTo>
                <a:cubicBezTo>
                  <a:pt x="5121" y="196"/>
                  <a:pt x="5141" y="198"/>
                  <a:pt x="5162" y="202"/>
                </a:cubicBezTo>
                <a:cubicBezTo>
                  <a:pt x="5139" y="195"/>
                  <a:pt x="5123" y="179"/>
                  <a:pt x="5123" y="155"/>
                </a:cubicBezTo>
                <a:cubicBezTo>
                  <a:pt x="5159" y="157"/>
                  <a:pt x="5185" y="122"/>
                  <a:pt x="5221" y="137"/>
                </a:cubicBezTo>
                <a:cubicBezTo>
                  <a:pt x="5197" y="108"/>
                  <a:pt x="5159" y="112"/>
                  <a:pt x="5126" y="105"/>
                </a:cubicBezTo>
                <a:cubicBezTo>
                  <a:pt x="5149" y="101"/>
                  <a:pt x="5334" y="0"/>
                  <a:pt x="5349" y="69"/>
                </a:cubicBezTo>
                <a:cubicBezTo>
                  <a:pt x="5351" y="81"/>
                  <a:pt x="5409" y="83"/>
                  <a:pt x="5419" y="94"/>
                </a:cubicBezTo>
                <a:cubicBezTo>
                  <a:pt x="5450" y="123"/>
                  <a:pt x="5297" y="141"/>
                  <a:pt x="5289" y="146"/>
                </a:cubicBezTo>
                <a:cubicBezTo>
                  <a:pt x="5312" y="143"/>
                  <a:pt x="5333" y="148"/>
                  <a:pt x="5352" y="161"/>
                </a:cubicBezTo>
                <a:cubicBezTo>
                  <a:pt x="5320" y="169"/>
                  <a:pt x="5289" y="184"/>
                  <a:pt x="5257" y="191"/>
                </a:cubicBezTo>
                <a:cubicBezTo>
                  <a:pt x="5298" y="189"/>
                  <a:pt x="5355" y="155"/>
                  <a:pt x="5393" y="185"/>
                </a:cubicBezTo>
                <a:cubicBezTo>
                  <a:pt x="5363" y="205"/>
                  <a:pt x="5328" y="217"/>
                  <a:pt x="5295" y="232"/>
                </a:cubicBezTo>
                <a:cubicBezTo>
                  <a:pt x="5335" y="235"/>
                  <a:pt x="5375" y="219"/>
                  <a:pt x="5414" y="229"/>
                </a:cubicBezTo>
                <a:cubicBezTo>
                  <a:pt x="5393" y="242"/>
                  <a:pt x="5379" y="263"/>
                  <a:pt x="5387" y="288"/>
                </a:cubicBezTo>
                <a:cubicBezTo>
                  <a:pt x="5384" y="247"/>
                  <a:pt x="5424" y="223"/>
                  <a:pt x="5462" y="226"/>
                </a:cubicBezTo>
                <a:cubicBezTo>
                  <a:pt x="5392" y="209"/>
                  <a:pt x="5474" y="133"/>
                  <a:pt x="5499" y="121"/>
                </a:cubicBezTo>
                <a:cubicBezTo>
                  <a:pt x="5532" y="101"/>
                  <a:pt x="5657" y="120"/>
                  <a:pt x="5622" y="179"/>
                </a:cubicBezTo>
                <a:cubicBezTo>
                  <a:pt x="5652" y="170"/>
                  <a:pt x="5719" y="136"/>
                  <a:pt x="5729" y="188"/>
                </a:cubicBezTo>
                <a:cubicBezTo>
                  <a:pt x="5771" y="145"/>
                  <a:pt x="5876" y="205"/>
                  <a:pt x="5806" y="220"/>
                </a:cubicBezTo>
                <a:cubicBezTo>
                  <a:pt x="5870" y="215"/>
                  <a:pt x="5966" y="206"/>
                  <a:pt x="6018" y="259"/>
                </a:cubicBezTo>
                <a:cubicBezTo>
                  <a:pt x="6052" y="293"/>
                  <a:pt x="5942" y="305"/>
                  <a:pt x="5927" y="308"/>
                </a:cubicBezTo>
                <a:cubicBezTo>
                  <a:pt x="5858" y="321"/>
                  <a:pt x="5819" y="363"/>
                  <a:pt x="5742" y="352"/>
                </a:cubicBezTo>
                <a:cubicBezTo>
                  <a:pt x="5680" y="343"/>
                  <a:pt x="5560" y="298"/>
                  <a:pt x="5506" y="345"/>
                </a:cubicBezTo>
                <a:cubicBezTo>
                  <a:pt x="5544" y="347"/>
                  <a:pt x="5582" y="353"/>
                  <a:pt x="5619" y="359"/>
                </a:cubicBezTo>
                <a:cubicBezTo>
                  <a:pt x="5646" y="364"/>
                  <a:pt x="5781" y="368"/>
                  <a:pt x="5699" y="398"/>
                </a:cubicBezTo>
                <a:cubicBezTo>
                  <a:pt x="5734" y="403"/>
                  <a:pt x="5814" y="422"/>
                  <a:pt x="5732" y="458"/>
                </a:cubicBezTo>
                <a:cubicBezTo>
                  <a:pt x="5760" y="454"/>
                  <a:pt x="5787" y="450"/>
                  <a:pt x="5815" y="446"/>
                </a:cubicBezTo>
                <a:cubicBezTo>
                  <a:pt x="5818" y="470"/>
                  <a:pt x="5833" y="471"/>
                  <a:pt x="5856" y="470"/>
                </a:cubicBezTo>
                <a:cubicBezTo>
                  <a:pt x="5852" y="453"/>
                  <a:pt x="5850" y="436"/>
                  <a:pt x="5850" y="419"/>
                </a:cubicBezTo>
                <a:cubicBezTo>
                  <a:pt x="5882" y="421"/>
                  <a:pt x="5920" y="425"/>
                  <a:pt x="5931" y="461"/>
                </a:cubicBezTo>
                <a:cubicBezTo>
                  <a:pt x="5947" y="407"/>
                  <a:pt x="6022" y="426"/>
                  <a:pt x="6036" y="468"/>
                </a:cubicBezTo>
                <a:cubicBezTo>
                  <a:pt x="6065" y="554"/>
                  <a:pt x="5888" y="499"/>
                  <a:pt x="5871" y="478"/>
                </a:cubicBezTo>
                <a:cubicBezTo>
                  <a:pt x="5926" y="584"/>
                  <a:pt x="5704" y="552"/>
                  <a:pt x="5698" y="598"/>
                </a:cubicBezTo>
                <a:cubicBezTo>
                  <a:pt x="5697" y="603"/>
                  <a:pt x="5706" y="649"/>
                  <a:pt x="5652" y="666"/>
                </a:cubicBezTo>
                <a:cubicBezTo>
                  <a:pt x="5549" y="600"/>
                  <a:pt x="5794" y="507"/>
                  <a:pt x="5607" y="461"/>
                </a:cubicBezTo>
                <a:cubicBezTo>
                  <a:pt x="5546" y="446"/>
                  <a:pt x="5485" y="433"/>
                  <a:pt x="5425" y="411"/>
                </a:cubicBezTo>
                <a:cubicBezTo>
                  <a:pt x="5367" y="390"/>
                  <a:pt x="5319" y="333"/>
                  <a:pt x="5254" y="360"/>
                </a:cubicBezTo>
                <a:cubicBezTo>
                  <a:pt x="5194" y="386"/>
                  <a:pt x="5153" y="411"/>
                  <a:pt x="5087" y="396"/>
                </a:cubicBezTo>
                <a:cubicBezTo>
                  <a:pt x="5016" y="379"/>
                  <a:pt x="4946" y="430"/>
                  <a:pt x="4909" y="478"/>
                </a:cubicBezTo>
                <a:cubicBezTo>
                  <a:pt x="4894" y="539"/>
                  <a:pt x="4869" y="599"/>
                  <a:pt x="4881" y="662"/>
                </a:cubicBezTo>
                <a:cubicBezTo>
                  <a:pt x="4888" y="699"/>
                  <a:pt x="4860" y="703"/>
                  <a:pt x="4830" y="705"/>
                </a:cubicBezTo>
                <a:cubicBezTo>
                  <a:pt x="4760" y="710"/>
                  <a:pt x="4758" y="816"/>
                  <a:pt x="4679" y="791"/>
                </a:cubicBezTo>
                <a:cubicBezTo>
                  <a:pt x="4658" y="785"/>
                  <a:pt x="4646" y="769"/>
                  <a:pt x="4612" y="759"/>
                </a:cubicBezTo>
                <a:cubicBezTo>
                  <a:pt x="4409" y="701"/>
                  <a:pt x="4529" y="727"/>
                  <a:pt x="4345" y="781"/>
                </a:cubicBezTo>
                <a:cubicBezTo>
                  <a:pt x="4264" y="805"/>
                  <a:pt x="4153" y="768"/>
                  <a:pt x="4096" y="712"/>
                </a:cubicBezTo>
                <a:cubicBezTo>
                  <a:pt x="4015" y="633"/>
                  <a:pt x="3911" y="552"/>
                  <a:pt x="3802" y="618"/>
                </a:cubicBezTo>
                <a:cubicBezTo>
                  <a:pt x="3811" y="627"/>
                  <a:pt x="3821" y="636"/>
                  <a:pt x="3831" y="645"/>
                </a:cubicBezTo>
                <a:cubicBezTo>
                  <a:pt x="3792" y="667"/>
                  <a:pt x="3745" y="626"/>
                  <a:pt x="3711" y="661"/>
                </a:cubicBezTo>
                <a:cubicBezTo>
                  <a:pt x="3668" y="657"/>
                  <a:pt x="3651" y="655"/>
                  <a:pt x="3609" y="674"/>
                </a:cubicBezTo>
                <a:cubicBezTo>
                  <a:pt x="3698" y="711"/>
                  <a:pt x="3626" y="781"/>
                  <a:pt x="3576" y="811"/>
                </a:cubicBezTo>
                <a:lnTo>
                  <a:pt x="3576" y="811"/>
                </a:lnTo>
                <a:lnTo>
                  <a:pt x="3576" y="811"/>
                </a:lnTo>
                <a:cubicBezTo>
                  <a:pt x="3599" y="816"/>
                  <a:pt x="3618" y="823"/>
                  <a:pt x="3638" y="832"/>
                </a:cubicBezTo>
                <a:cubicBezTo>
                  <a:pt x="3546" y="894"/>
                  <a:pt x="3364" y="811"/>
                  <a:pt x="3302" y="823"/>
                </a:cubicBezTo>
                <a:cubicBezTo>
                  <a:pt x="3279" y="827"/>
                  <a:pt x="3169" y="786"/>
                  <a:pt x="3155" y="820"/>
                </a:cubicBezTo>
                <a:cubicBezTo>
                  <a:pt x="3143" y="847"/>
                  <a:pt x="3167" y="886"/>
                  <a:pt x="3170" y="912"/>
                </a:cubicBezTo>
                <a:cubicBezTo>
                  <a:pt x="3174" y="953"/>
                  <a:pt x="3107" y="975"/>
                  <a:pt x="3076" y="968"/>
                </a:cubicBezTo>
                <a:cubicBezTo>
                  <a:pt x="2843" y="915"/>
                  <a:pt x="2860" y="1082"/>
                  <a:pt x="2706" y="1152"/>
                </a:cubicBezTo>
                <a:cubicBezTo>
                  <a:pt x="2727" y="1171"/>
                  <a:pt x="2820" y="1228"/>
                  <a:pt x="2771" y="1267"/>
                </a:cubicBezTo>
                <a:cubicBezTo>
                  <a:pt x="2712" y="1316"/>
                  <a:pt x="2661" y="1355"/>
                  <a:pt x="2606" y="1410"/>
                </a:cubicBezTo>
                <a:cubicBezTo>
                  <a:pt x="2583" y="1426"/>
                  <a:pt x="2555" y="1431"/>
                  <a:pt x="2558" y="1450"/>
                </a:cubicBezTo>
                <a:cubicBezTo>
                  <a:pt x="2562" y="1471"/>
                  <a:pt x="2587" y="1495"/>
                  <a:pt x="2560" y="1512"/>
                </a:cubicBezTo>
                <a:cubicBezTo>
                  <a:pt x="2504" y="1548"/>
                  <a:pt x="2418" y="1553"/>
                  <a:pt x="2353" y="1550"/>
                </a:cubicBezTo>
                <a:cubicBezTo>
                  <a:pt x="2362" y="1582"/>
                  <a:pt x="2390" y="1790"/>
                  <a:pt x="2348" y="1813"/>
                </a:cubicBezTo>
                <a:cubicBezTo>
                  <a:pt x="2314" y="1831"/>
                  <a:pt x="2276" y="1906"/>
                  <a:pt x="2247" y="1935"/>
                </a:cubicBezTo>
                <a:cubicBezTo>
                  <a:pt x="2214" y="1968"/>
                  <a:pt x="2184" y="1998"/>
                  <a:pt x="2154" y="2034"/>
                </a:cubicBezTo>
                <a:cubicBezTo>
                  <a:pt x="2186" y="2057"/>
                  <a:pt x="2263" y="2064"/>
                  <a:pt x="2277" y="2137"/>
                </a:cubicBezTo>
                <a:cubicBezTo>
                  <a:pt x="2291" y="2210"/>
                  <a:pt x="2197" y="2207"/>
                  <a:pt x="2146" y="2199"/>
                </a:cubicBezTo>
                <a:cubicBezTo>
                  <a:pt x="2043" y="2185"/>
                  <a:pt x="2006" y="2182"/>
                  <a:pt x="1917" y="2243"/>
                </a:cubicBezTo>
                <a:cubicBezTo>
                  <a:pt x="1879" y="2269"/>
                  <a:pt x="1805" y="2312"/>
                  <a:pt x="1807" y="2362"/>
                </a:cubicBezTo>
                <a:cubicBezTo>
                  <a:pt x="1809" y="2392"/>
                  <a:pt x="1773" y="2411"/>
                  <a:pt x="1779" y="2449"/>
                </a:cubicBezTo>
                <a:cubicBezTo>
                  <a:pt x="1784" y="2480"/>
                  <a:pt x="1806" y="2497"/>
                  <a:pt x="1816" y="2525"/>
                </a:cubicBezTo>
                <a:cubicBezTo>
                  <a:pt x="1830" y="2569"/>
                  <a:pt x="1750" y="2529"/>
                  <a:pt x="1811" y="2685"/>
                </a:cubicBezTo>
                <a:cubicBezTo>
                  <a:pt x="1878" y="2854"/>
                  <a:pt x="1743" y="2946"/>
                  <a:pt x="1894" y="3003"/>
                </a:cubicBezTo>
                <a:cubicBezTo>
                  <a:pt x="1932" y="3017"/>
                  <a:pt x="1998" y="3028"/>
                  <a:pt x="1983" y="3085"/>
                </a:cubicBezTo>
                <a:cubicBezTo>
                  <a:pt x="1960" y="3169"/>
                  <a:pt x="1941" y="3142"/>
                  <a:pt x="1879" y="3168"/>
                </a:cubicBezTo>
                <a:cubicBezTo>
                  <a:pt x="1817" y="3194"/>
                  <a:pt x="1873" y="3270"/>
                  <a:pt x="1896" y="3301"/>
                </a:cubicBezTo>
                <a:cubicBezTo>
                  <a:pt x="1935" y="3355"/>
                  <a:pt x="1915" y="3403"/>
                  <a:pt x="1902" y="3460"/>
                </a:cubicBezTo>
                <a:cubicBezTo>
                  <a:pt x="1884" y="3543"/>
                  <a:pt x="1740" y="3490"/>
                  <a:pt x="1754" y="3570"/>
                </a:cubicBezTo>
                <a:cubicBezTo>
                  <a:pt x="1764" y="3626"/>
                  <a:pt x="1695" y="3640"/>
                  <a:pt x="1725" y="3706"/>
                </a:cubicBezTo>
                <a:cubicBezTo>
                  <a:pt x="1741" y="3742"/>
                  <a:pt x="1728" y="3856"/>
                  <a:pt x="1678" y="3870"/>
                </a:cubicBezTo>
                <a:cubicBezTo>
                  <a:pt x="1652" y="3877"/>
                  <a:pt x="1638" y="3818"/>
                  <a:pt x="1607" y="3805"/>
                </a:cubicBezTo>
                <a:cubicBezTo>
                  <a:pt x="1560" y="3784"/>
                  <a:pt x="1474" y="3778"/>
                  <a:pt x="1451" y="3703"/>
                </a:cubicBezTo>
                <a:cubicBezTo>
                  <a:pt x="1421" y="3605"/>
                  <a:pt x="1458" y="3514"/>
                  <a:pt x="1466" y="3590"/>
                </a:cubicBezTo>
                <a:cubicBezTo>
                  <a:pt x="1496" y="3533"/>
                  <a:pt x="1418" y="3514"/>
                  <a:pt x="1413" y="3573"/>
                </a:cubicBezTo>
                <a:cubicBezTo>
                  <a:pt x="1410" y="3607"/>
                  <a:pt x="1451" y="3637"/>
                  <a:pt x="1412" y="3664"/>
                </a:cubicBezTo>
                <a:cubicBezTo>
                  <a:pt x="1404" y="3654"/>
                  <a:pt x="1396" y="3644"/>
                  <a:pt x="1389" y="3634"/>
                </a:cubicBezTo>
                <a:cubicBezTo>
                  <a:pt x="1384" y="3660"/>
                  <a:pt x="1366" y="3666"/>
                  <a:pt x="1344" y="3655"/>
                </a:cubicBezTo>
                <a:cubicBezTo>
                  <a:pt x="1387" y="3695"/>
                  <a:pt x="1395" y="3721"/>
                  <a:pt x="1379" y="3777"/>
                </a:cubicBezTo>
                <a:cubicBezTo>
                  <a:pt x="1379" y="3717"/>
                  <a:pt x="1377" y="3768"/>
                  <a:pt x="1356" y="3785"/>
                </a:cubicBezTo>
                <a:cubicBezTo>
                  <a:pt x="1339" y="3799"/>
                  <a:pt x="1317" y="3807"/>
                  <a:pt x="1298" y="3819"/>
                </a:cubicBezTo>
                <a:cubicBezTo>
                  <a:pt x="1267" y="3840"/>
                  <a:pt x="1292" y="3858"/>
                  <a:pt x="1246" y="3836"/>
                </a:cubicBezTo>
                <a:cubicBezTo>
                  <a:pt x="1219" y="3823"/>
                  <a:pt x="1194" y="3806"/>
                  <a:pt x="1165" y="3795"/>
                </a:cubicBezTo>
                <a:cubicBezTo>
                  <a:pt x="1237" y="3839"/>
                  <a:pt x="1147" y="3886"/>
                  <a:pt x="1103" y="3881"/>
                </a:cubicBezTo>
                <a:cubicBezTo>
                  <a:pt x="1110" y="3891"/>
                  <a:pt x="1117" y="3901"/>
                  <a:pt x="1124" y="3911"/>
                </a:cubicBezTo>
                <a:cubicBezTo>
                  <a:pt x="1099" y="3919"/>
                  <a:pt x="1073" y="3923"/>
                  <a:pt x="1047" y="3922"/>
                </a:cubicBezTo>
                <a:cubicBezTo>
                  <a:pt x="1052" y="3933"/>
                  <a:pt x="1057" y="3944"/>
                  <a:pt x="1062" y="3955"/>
                </a:cubicBezTo>
                <a:cubicBezTo>
                  <a:pt x="1002" y="3964"/>
                  <a:pt x="981" y="4025"/>
                  <a:pt x="934" y="4054"/>
                </a:cubicBezTo>
                <a:cubicBezTo>
                  <a:pt x="875" y="4089"/>
                  <a:pt x="813" y="4105"/>
                  <a:pt x="749" y="4128"/>
                </a:cubicBezTo>
                <a:cubicBezTo>
                  <a:pt x="723" y="4137"/>
                  <a:pt x="688" y="4162"/>
                  <a:pt x="659" y="4162"/>
                </a:cubicBezTo>
                <a:cubicBezTo>
                  <a:pt x="630" y="4162"/>
                  <a:pt x="604" y="4147"/>
                  <a:pt x="575" y="4147"/>
                </a:cubicBezTo>
                <a:cubicBezTo>
                  <a:pt x="528" y="4145"/>
                  <a:pt x="444" y="4163"/>
                  <a:pt x="412" y="4118"/>
                </a:cubicBezTo>
                <a:cubicBezTo>
                  <a:pt x="431" y="4101"/>
                  <a:pt x="453" y="4087"/>
                  <a:pt x="477" y="4077"/>
                </a:cubicBezTo>
                <a:cubicBezTo>
                  <a:pt x="372" y="4141"/>
                  <a:pt x="40" y="3933"/>
                  <a:pt x="183" y="3854"/>
                </a:cubicBezTo>
                <a:cubicBezTo>
                  <a:pt x="173" y="3847"/>
                  <a:pt x="163" y="3840"/>
                  <a:pt x="153" y="3833"/>
                </a:cubicBezTo>
                <a:cubicBezTo>
                  <a:pt x="215" y="3829"/>
                  <a:pt x="261" y="3887"/>
                  <a:pt x="323" y="3884"/>
                </a:cubicBezTo>
                <a:cubicBezTo>
                  <a:pt x="311" y="3875"/>
                  <a:pt x="300" y="3867"/>
                  <a:pt x="290" y="3857"/>
                </a:cubicBezTo>
                <a:cubicBezTo>
                  <a:pt x="329" y="3835"/>
                  <a:pt x="375" y="3830"/>
                  <a:pt x="417" y="3819"/>
                </a:cubicBezTo>
                <a:cubicBezTo>
                  <a:pt x="368" y="3823"/>
                  <a:pt x="319" y="3833"/>
                  <a:pt x="278" y="3863"/>
                </a:cubicBezTo>
                <a:cubicBezTo>
                  <a:pt x="284" y="3837"/>
                  <a:pt x="269" y="3814"/>
                  <a:pt x="245" y="3804"/>
                </a:cubicBezTo>
                <a:cubicBezTo>
                  <a:pt x="266" y="3797"/>
                  <a:pt x="287" y="3791"/>
                  <a:pt x="308" y="3786"/>
                </a:cubicBezTo>
                <a:cubicBezTo>
                  <a:pt x="231" y="3771"/>
                  <a:pt x="374" y="3734"/>
                  <a:pt x="400" y="3729"/>
                </a:cubicBezTo>
                <a:cubicBezTo>
                  <a:pt x="379" y="3729"/>
                  <a:pt x="358" y="3732"/>
                  <a:pt x="338" y="3739"/>
                </a:cubicBezTo>
                <a:cubicBezTo>
                  <a:pt x="301" y="3749"/>
                  <a:pt x="283" y="3736"/>
                  <a:pt x="335" y="3729"/>
                </a:cubicBezTo>
                <a:cubicBezTo>
                  <a:pt x="313" y="3731"/>
                  <a:pt x="292" y="3729"/>
                  <a:pt x="272" y="3724"/>
                </a:cubicBezTo>
                <a:cubicBezTo>
                  <a:pt x="316" y="3697"/>
                  <a:pt x="356" y="3673"/>
                  <a:pt x="405" y="3649"/>
                </a:cubicBezTo>
                <a:lnTo>
                  <a:pt x="319" y="3685"/>
                </a:lnTo>
                <a:cubicBezTo>
                  <a:pt x="320" y="3681"/>
                  <a:pt x="321" y="3677"/>
                  <a:pt x="323" y="3674"/>
                </a:cubicBezTo>
                <a:cubicBezTo>
                  <a:pt x="305" y="3693"/>
                  <a:pt x="274" y="3709"/>
                  <a:pt x="254" y="3718"/>
                </a:cubicBezTo>
                <a:cubicBezTo>
                  <a:pt x="256" y="3694"/>
                  <a:pt x="270" y="3680"/>
                  <a:pt x="293" y="3679"/>
                </a:cubicBezTo>
                <a:cubicBezTo>
                  <a:pt x="260" y="3678"/>
                  <a:pt x="224" y="3677"/>
                  <a:pt x="198" y="3700"/>
                </a:cubicBezTo>
                <a:cubicBezTo>
                  <a:pt x="221" y="3689"/>
                  <a:pt x="235" y="3698"/>
                  <a:pt x="236" y="3724"/>
                </a:cubicBezTo>
                <a:cubicBezTo>
                  <a:pt x="214" y="3721"/>
                  <a:pt x="193" y="3726"/>
                  <a:pt x="174" y="3738"/>
                </a:cubicBezTo>
                <a:cubicBezTo>
                  <a:pt x="174" y="3716"/>
                  <a:pt x="174" y="3693"/>
                  <a:pt x="174" y="3670"/>
                </a:cubicBezTo>
                <a:cubicBezTo>
                  <a:pt x="160" y="3675"/>
                  <a:pt x="147" y="3682"/>
                  <a:pt x="135" y="3691"/>
                </a:cubicBezTo>
                <a:cubicBezTo>
                  <a:pt x="213" y="3697"/>
                  <a:pt x="120" y="3788"/>
                  <a:pt x="130" y="3706"/>
                </a:cubicBezTo>
                <a:cubicBezTo>
                  <a:pt x="112" y="3797"/>
                  <a:pt x="29" y="3641"/>
                  <a:pt x="153" y="3602"/>
                </a:cubicBezTo>
                <a:cubicBezTo>
                  <a:pt x="149" y="3630"/>
                  <a:pt x="143" y="3668"/>
                  <a:pt x="106" y="3667"/>
                </a:cubicBezTo>
                <a:cubicBezTo>
                  <a:pt x="137" y="3687"/>
                  <a:pt x="149" y="3665"/>
                  <a:pt x="158" y="3637"/>
                </a:cubicBezTo>
                <a:cubicBezTo>
                  <a:pt x="169" y="3601"/>
                  <a:pt x="225" y="3631"/>
                  <a:pt x="254" y="3617"/>
                </a:cubicBezTo>
                <a:cubicBezTo>
                  <a:pt x="172" y="3608"/>
                  <a:pt x="296" y="3594"/>
                  <a:pt x="311" y="3575"/>
                </a:cubicBezTo>
                <a:cubicBezTo>
                  <a:pt x="276" y="3595"/>
                  <a:pt x="229" y="3584"/>
                  <a:pt x="198" y="3563"/>
                </a:cubicBezTo>
                <a:cubicBezTo>
                  <a:pt x="226" y="3526"/>
                  <a:pt x="284" y="3470"/>
                  <a:pt x="335" y="3471"/>
                </a:cubicBezTo>
                <a:cubicBezTo>
                  <a:pt x="255" y="3448"/>
                  <a:pt x="404" y="3384"/>
                  <a:pt x="429" y="3367"/>
                </a:cubicBezTo>
                <a:cubicBezTo>
                  <a:pt x="443" y="3400"/>
                  <a:pt x="419" y="3429"/>
                  <a:pt x="412" y="3459"/>
                </a:cubicBezTo>
                <a:cubicBezTo>
                  <a:pt x="462" y="3403"/>
                  <a:pt x="476" y="3354"/>
                  <a:pt x="560" y="3347"/>
                </a:cubicBezTo>
                <a:cubicBezTo>
                  <a:pt x="496" y="3336"/>
                  <a:pt x="424" y="3349"/>
                  <a:pt x="365" y="3372"/>
                </a:cubicBezTo>
                <a:cubicBezTo>
                  <a:pt x="347" y="3379"/>
                  <a:pt x="289" y="3422"/>
                  <a:pt x="278" y="3441"/>
                </a:cubicBezTo>
                <a:cubicBezTo>
                  <a:pt x="199" y="3578"/>
                  <a:pt x="240" y="3432"/>
                  <a:pt x="177" y="3441"/>
                </a:cubicBezTo>
                <a:cubicBezTo>
                  <a:pt x="183" y="3422"/>
                  <a:pt x="188" y="3402"/>
                  <a:pt x="192" y="3382"/>
                </a:cubicBezTo>
                <a:cubicBezTo>
                  <a:pt x="183" y="3402"/>
                  <a:pt x="153" y="3466"/>
                  <a:pt x="119" y="3451"/>
                </a:cubicBezTo>
                <a:cubicBezTo>
                  <a:pt x="93" y="3439"/>
                  <a:pt x="103" y="3389"/>
                  <a:pt x="70" y="3382"/>
                </a:cubicBezTo>
                <a:cubicBezTo>
                  <a:pt x="93" y="3376"/>
                  <a:pt x="110" y="3359"/>
                  <a:pt x="118" y="3338"/>
                </a:cubicBezTo>
                <a:cubicBezTo>
                  <a:pt x="131" y="3376"/>
                  <a:pt x="154" y="3377"/>
                  <a:pt x="175" y="3361"/>
                </a:cubicBezTo>
                <a:lnTo>
                  <a:pt x="115" y="3329"/>
                </a:lnTo>
                <a:cubicBezTo>
                  <a:pt x="145" y="3312"/>
                  <a:pt x="180" y="3304"/>
                  <a:pt x="206" y="3281"/>
                </a:cubicBezTo>
                <a:cubicBezTo>
                  <a:pt x="208" y="3289"/>
                  <a:pt x="209" y="3297"/>
                  <a:pt x="209" y="3305"/>
                </a:cubicBezTo>
                <a:cubicBezTo>
                  <a:pt x="213" y="3291"/>
                  <a:pt x="214" y="3276"/>
                  <a:pt x="210" y="3263"/>
                </a:cubicBezTo>
                <a:cubicBezTo>
                  <a:pt x="168" y="3274"/>
                  <a:pt x="113" y="3364"/>
                  <a:pt x="69" y="3302"/>
                </a:cubicBezTo>
                <a:lnTo>
                  <a:pt x="43" y="3302"/>
                </a:lnTo>
                <a:close/>
                <a:moveTo>
                  <a:pt x="76" y="2895"/>
                </a:moveTo>
                <a:cubicBezTo>
                  <a:pt x="87" y="2900"/>
                  <a:pt x="84" y="2901"/>
                  <a:pt x="88" y="2906"/>
                </a:cubicBezTo>
                <a:cubicBezTo>
                  <a:pt x="56" y="2912"/>
                  <a:pt x="42" y="2912"/>
                  <a:pt x="11" y="2901"/>
                </a:cubicBezTo>
                <a:cubicBezTo>
                  <a:pt x="31" y="2885"/>
                  <a:pt x="53" y="2883"/>
                  <a:pt x="76" y="2895"/>
                </a:cubicBezTo>
                <a:close/>
                <a:moveTo>
                  <a:pt x="741" y="2530"/>
                </a:moveTo>
                <a:cubicBezTo>
                  <a:pt x="745" y="2521"/>
                  <a:pt x="749" y="2512"/>
                  <a:pt x="753" y="2503"/>
                </a:cubicBezTo>
                <a:cubicBezTo>
                  <a:pt x="763" y="2527"/>
                  <a:pt x="751" y="2517"/>
                  <a:pt x="741" y="2530"/>
                </a:cubicBezTo>
                <a:close/>
                <a:moveTo>
                  <a:pt x="5809" y="404"/>
                </a:moveTo>
                <a:cubicBezTo>
                  <a:pt x="5750" y="390"/>
                  <a:pt x="5780" y="476"/>
                  <a:pt x="5844" y="422"/>
                </a:cubicBezTo>
                <a:cubicBezTo>
                  <a:pt x="5816" y="438"/>
                  <a:pt x="5804" y="432"/>
                  <a:pt x="5809" y="404"/>
                </a:cubicBezTo>
                <a:close/>
                <a:moveTo>
                  <a:pt x="40" y="3049"/>
                </a:move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1" name="꙱ North Macedonia (Republic of North Macedonia) (MK) (H)">
            <a:extLst>
              <a:ext uri="{FF2B5EF4-FFF2-40B4-BE49-F238E27FC236}">
                <a16:creationId xmlns:a16="http://schemas.microsoft.com/office/drawing/2014/main" id="{B560BF68-8A0E-4992-A1F8-ABAB433CEF25}"/>
              </a:ext>
            </a:extLst>
          </p:cNvPr>
          <p:cNvSpPr>
            <a:spLocks/>
          </p:cNvSpPr>
          <p:nvPr/>
        </p:nvSpPr>
        <p:spPr bwMode="auto">
          <a:xfrm>
            <a:off x="4894263" y="1135477"/>
            <a:ext cx="59753" cy="45412"/>
          </a:xfrm>
          <a:custGeom>
            <a:avLst/>
            <a:gdLst>
              <a:gd name="T0" fmla="*/ 136 w 727"/>
              <a:gd name="T1" fmla="*/ 97 h 550"/>
              <a:gd name="T2" fmla="*/ 241 w 727"/>
              <a:gd name="T3" fmla="*/ 108 h 550"/>
              <a:gd name="T4" fmla="*/ 315 w 727"/>
              <a:gd name="T5" fmla="*/ 56 h 550"/>
              <a:gd name="T6" fmla="*/ 380 w 727"/>
              <a:gd name="T7" fmla="*/ 34 h 550"/>
              <a:gd name="T8" fmla="*/ 496 w 727"/>
              <a:gd name="T9" fmla="*/ 23 h 550"/>
              <a:gd name="T10" fmla="*/ 577 w 727"/>
              <a:gd name="T11" fmla="*/ 84 h 550"/>
              <a:gd name="T12" fmla="*/ 706 w 727"/>
              <a:gd name="T13" fmla="*/ 281 h 550"/>
              <a:gd name="T14" fmla="*/ 707 w 727"/>
              <a:gd name="T15" fmla="*/ 379 h 550"/>
              <a:gd name="T16" fmla="*/ 575 w 727"/>
              <a:gd name="T17" fmla="*/ 441 h 550"/>
              <a:gd name="T18" fmla="*/ 436 w 727"/>
              <a:gd name="T19" fmla="*/ 469 h 550"/>
              <a:gd name="T20" fmla="*/ 197 w 727"/>
              <a:gd name="T21" fmla="*/ 544 h 550"/>
              <a:gd name="T22" fmla="*/ 158 w 727"/>
              <a:gd name="T23" fmla="*/ 540 h 550"/>
              <a:gd name="T24" fmla="*/ 114 w 727"/>
              <a:gd name="T25" fmla="*/ 525 h 550"/>
              <a:gd name="T26" fmla="*/ 54 w 727"/>
              <a:gd name="T27" fmla="*/ 460 h 550"/>
              <a:gd name="T28" fmla="*/ 25 w 727"/>
              <a:gd name="T29" fmla="*/ 384 h 550"/>
              <a:gd name="T30" fmla="*/ 28 w 727"/>
              <a:gd name="T31" fmla="*/ 364 h 550"/>
              <a:gd name="T32" fmla="*/ 20 w 727"/>
              <a:gd name="T33" fmla="*/ 342 h 550"/>
              <a:gd name="T34" fmla="*/ 2 w 727"/>
              <a:gd name="T35" fmla="*/ 307 h 550"/>
              <a:gd name="T36" fmla="*/ 31 w 727"/>
              <a:gd name="T37" fmla="*/ 212 h 550"/>
              <a:gd name="T38" fmla="*/ 136 w 727"/>
              <a:gd name="T39" fmla="*/ 97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27" h="550">
                <a:moveTo>
                  <a:pt x="136" y="97"/>
                </a:moveTo>
                <a:cubicBezTo>
                  <a:pt x="197" y="68"/>
                  <a:pt x="189" y="105"/>
                  <a:pt x="241" y="108"/>
                </a:cubicBezTo>
                <a:cubicBezTo>
                  <a:pt x="228" y="58"/>
                  <a:pt x="289" y="50"/>
                  <a:pt x="315" y="56"/>
                </a:cubicBezTo>
                <a:cubicBezTo>
                  <a:pt x="346" y="65"/>
                  <a:pt x="354" y="39"/>
                  <a:pt x="380" y="34"/>
                </a:cubicBezTo>
                <a:cubicBezTo>
                  <a:pt x="410" y="29"/>
                  <a:pt x="472" y="41"/>
                  <a:pt x="496" y="23"/>
                </a:cubicBezTo>
                <a:cubicBezTo>
                  <a:pt x="525" y="0"/>
                  <a:pt x="530" y="35"/>
                  <a:pt x="577" y="84"/>
                </a:cubicBezTo>
                <a:cubicBezTo>
                  <a:pt x="647" y="149"/>
                  <a:pt x="716" y="182"/>
                  <a:pt x="706" y="281"/>
                </a:cubicBezTo>
                <a:cubicBezTo>
                  <a:pt x="708" y="315"/>
                  <a:pt x="727" y="341"/>
                  <a:pt x="707" y="379"/>
                </a:cubicBezTo>
                <a:cubicBezTo>
                  <a:pt x="641" y="380"/>
                  <a:pt x="702" y="452"/>
                  <a:pt x="575" y="441"/>
                </a:cubicBezTo>
                <a:cubicBezTo>
                  <a:pt x="498" y="435"/>
                  <a:pt x="493" y="438"/>
                  <a:pt x="436" y="469"/>
                </a:cubicBezTo>
                <a:cubicBezTo>
                  <a:pt x="305" y="550"/>
                  <a:pt x="318" y="526"/>
                  <a:pt x="197" y="544"/>
                </a:cubicBezTo>
                <a:cubicBezTo>
                  <a:pt x="166" y="549"/>
                  <a:pt x="162" y="541"/>
                  <a:pt x="158" y="540"/>
                </a:cubicBezTo>
                <a:cubicBezTo>
                  <a:pt x="154" y="534"/>
                  <a:pt x="147" y="524"/>
                  <a:pt x="114" y="525"/>
                </a:cubicBezTo>
                <a:cubicBezTo>
                  <a:pt x="80" y="526"/>
                  <a:pt x="96" y="503"/>
                  <a:pt x="54" y="460"/>
                </a:cubicBezTo>
                <a:cubicBezTo>
                  <a:pt x="21" y="434"/>
                  <a:pt x="22" y="395"/>
                  <a:pt x="25" y="384"/>
                </a:cubicBezTo>
                <a:cubicBezTo>
                  <a:pt x="28" y="377"/>
                  <a:pt x="28" y="368"/>
                  <a:pt x="28" y="364"/>
                </a:cubicBezTo>
                <a:cubicBezTo>
                  <a:pt x="28" y="356"/>
                  <a:pt x="26" y="351"/>
                  <a:pt x="20" y="342"/>
                </a:cubicBezTo>
                <a:cubicBezTo>
                  <a:pt x="11" y="330"/>
                  <a:pt x="3" y="320"/>
                  <a:pt x="2" y="307"/>
                </a:cubicBezTo>
                <a:cubicBezTo>
                  <a:pt x="46" y="284"/>
                  <a:pt x="0" y="237"/>
                  <a:pt x="31" y="212"/>
                </a:cubicBezTo>
                <a:cubicBezTo>
                  <a:pt x="105" y="153"/>
                  <a:pt x="45" y="141"/>
                  <a:pt x="136" y="9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2" name="꙱ North Korea (Democratic People's Republic of Korea) (KP) (H)">
            <a:extLst>
              <a:ext uri="{FF2B5EF4-FFF2-40B4-BE49-F238E27FC236}">
                <a16:creationId xmlns:a16="http://schemas.microsoft.com/office/drawing/2014/main" id="{AA905C86-2282-4B85-8C01-39D9E1E75D30}"/>
              </a:ext>
            </a:extLst>
          </p:cNvPr>
          <p:cNvSpPr>
            <a:spLocks/>
          </p:cNvSpPr>
          <p:nvPr/>
        </p:nvSpPr>
        <p:spPr bwMode="auto">
          <a:xfrm>
            <a:off x="7382370" y="1118746"/>
            <a:ext cx="124286" cy="155357"/>
          </a:xfrm>
          <a:custGeom>
            <a:avLst/>
            <a:gdLst>
              <a:gd name="T0" fmla="*/ 755 w 1503"/>
              <a:gd name="T1" fmla="*/ 348 h 1877"/>
              <a:gd name="T2" fmla="*/ 971 w 1503"/>
              <a:gd name="T3" fmla="*/ 330 h 1877"/>
              <a:gd name="T4" fmla="*/ 1021 w 1503"/>
              <a:gd name="T5" fmla="*/ 232 h 1877"/>
              <a:gd name="T6" fmla="*/ 1134 w 1503"/>
              <a:gd name="T7" fmla="*/ 187 h 1877"/>
              <a:gd name="T8" fmla="*/ 1087 w 1503"/>
              <a:gd name="T9" fmla="*/ 4 h 1877"/>
              <a:gd name="T10" fmla="*/ 1230 w 1503"/>
              <a:gd name="T11" fmla="*/ 68 h 1877"/>
              <a:gd name="T12" fmla="*/ 1454 w 1503"/>
              <a:gd name="T13" fmla="*/ 244 h 1877"/>
              <a:gd name="T14" fmla="*/ 1380 w 1503"/>
              <a:gd name="T15" fmla="*/ 237 h 1877"/>
              <a:gd name="T16" fmla="*/ 1348 w 1503"/>
              <a:gd name="T17" fmla="*/ 299 h 1877"/>
              <a:gd name="T18" fmla="*/ 1294 w 1503"/>
              <a:gd name="T19" fmla="*/ 486 h 1877"/>
              <a:gd name="T20" fmla="*/ 1415 w 1503"/>
              <a:gd name="T21" fmla="*/ 762 h 1877"/>
              <a:gd name="T22" fmla="*/ 1334 w 1503"/>
              <a:gd name="T23" fmla="*/ 820 h 1877"/>
              <a:gd name="T24" fmla="*/ 1325 w 1503"/>
              <a:gd name="T25" fmla="*/ 885 h 1877"/>
              <a:gd name="T26" fmla="*/ 1254 w 1503"/>
              <a:gd name="T27" fmla="*/ 944 h 1877"/>
              <a:gd name="T28" fmla="*/ 1207 w 1503"/>
              <a:gd name="T29" fmla="*/ 1023 h 1877"/>
              <a:gd name="T30" fmla="*/ 1112 w 1503"/>
              <a:gd name="T31" fmla="*/ 1053 h 1877"/>
              <a:gd name="T32" fmla="*/ 1045 w 1503"/>
              <a:gd name="T33" fmla="*/ 1107 h 1877"/>
              <a:gd name="T34" fmla="*/ 1026 w 1503"/>
              <a:gd name="T35" fmla="*/ 1176 h 1877"/>
              <a:gd name="T36" fmla="*/ 1069 w 1503"/>
              <a:gd name="T37" fmla="*/ 1286 h 1877"/>
              <a:gd name="T38" fmla="*/ 1042 w 1503"/>
              <a:gd name="T39" fmla="*/ 1299 h 1877"/>
              <a:gd name="T40" fmla="*/ 1163 w 1503"/>
              <a:gd name="T41" fmla="*/ 1366 h 1877"/>
              <a:gd name="T42" fmla="*/ 1442 w 1503"/>
              <a:gd name="T43" fmla="*/ 1591 h 1877"/>
              <a:gd name="T44" fmla="*/ 1105 w 1503"/>
              <a:gd name="T45" fmla="*/ 1701 h 1877"/>
              <a:gd name="T46" fmla="*/ 1035 w 1503"/>
              <a:gd name="T47" fmla="*/ 1830 h 1877"/>
              <a:gd name="T48" fmla="*/ 930 w 1503"/>
              <a:gd name="T49" fmla="*/ 1853 h 1877"/>
              <a:gd name="T50" fmla="*/ 830 w 1503"/>
              <a:gd name="T51" fmla="*/ 1808 h 1877"/>
              <a:gd name="T52" fmla="*/ 716 w 1503"/>
              <a:gd name="T53" fmla="*/ 1752 h 1877"/>
              <a:gd name="T54" fmla="*/ 775 w 1503"/>
              <a:gd name="T55" fmla="*/ 1788 h 1877"/>
              <a:gd name="T56" fmla="*/ 701 w 1503"/>
              <a:gd name="T57" fmla="*/ 1877 h 1877"/>
              <a:gd name="T58" fmla="*/ 722 w 1503"/>
              <a:gd name="T59" fmla="*/ 1829 h 1877"/>
              <a:gd name="T60" fmla="*/ 674 w 1503"/>
              <a:gd name="T61" fmla="*/ 1826 h 1877"/>
              <a:gd name="T62" fmla="*/ 555 w 1503"/>
              <a:gd name="T63" fmla="*/ 1776 h 1877"/>
              <a:gd name="T64" fmla="*/ 609 w 1503"/>
              <a:gd name="T65" fmla="*/ 1749 h 1877"/>
              <a:gd name="T66" fmla="*/ 449 w 1503"/>
              <a:gd name="T67" fmla="*/ 1723 h 1877"/>
              <a:gd name="T68" fmla="*/ 499 w 1503"/>
              <a:gd name="T69" fmla="*/ 1696 h 1877"/>
              <a:gd name="T70" fmla="*/ 455 w 1503"/>
              <a:gd name="T71" fmla="*/ 1550 h 1877"/>
              <a:gd name="T72" fmla="*/ 532 w 1503"/>
              <a:gd name="T73" fmla="*/ 1520 h 1877"/>
              <a:gd name="T74" fmla="*/ 639 w 1503"/>
              <a:gd name="T75" fmla="*/ 1541 h 1877"/>
              <a:gd name="T76" fmla="*/ 454 w 1503"/>
              <a:gd name="T77" fmla="*/ 1435 h 1877"/>
              <a:gd name="T78" fmla="*/ 464 w 1503"/>
              <a:gd name="T79" fmla="*/ 1290 h 1877"/>
              <a:gd name="T80" fmla="*/ 428 w 1503"/>
              <a:gd name="T81" fmla="*/ 1203 h 1877"/>
              <a:gd name="T82" fmla="*/ 196 w 1503"/>
              <a:gd name="T83" fmla="*/ 1135 h 1877"/>
              <a:gd name="T84" fmla="*/ 190 w 1503"/>
              <a:gd name="T85" fmla="*/ 1194 h 1877"/>
              <a:gd name="T86" fmla="*/ 111 w 1503"/>
              <a:gd name="T87" fmla="*/ 1123 h 1877"/>
              <a:gd name="T88" fmla="*/ 69 w 1503"/>
              <a:gd name="T89" fmla="*/ 1046 h 1877"/>
              <a:gd name="T90" fmla="*/ 32 w 1503"/>
              <a:gd name="T91" fmla="*/ 1018 h 1877"/>
              <a:gd name="T92" fmla="*/ 144 w 1503"/>
              <a:gd name="T93" fmla="*/ 889 h 1877"/>
              <a:gd name="T94" fmla="*/ 191 w 1503"/>
              <a:gd name="T95" fmla="*/ 834 h 1877"/>
              <a:gd name="T96" fmla="*/ 242 w 1503"/>
              <a:gd name="T97" fmla="*/ 808 h 1877"/>
              <a:gd name="T98" fmla="*/ 280 w 1503"/>
              <a:gd name="T99" fmla="*/ 751 h 1877"/>
              <a:gd name="T100" fmla="*/ 404 w 1503"/>
              <a:gd name="T101" fmla="*/ 461 h 1877"/>
              <a:gd name="T102" fmla="*/ 467 w 1503"/>
              <a:gd name="T103" fmla="*/ 427 h 1877"/>
              <a:gd name="T104" fmla="*/ 701 w 1503"/>
              <a:gd name="T105" fmla="*/ 542 h 1877"/>
              <a:gd name="T106" fmla="*/ 920 w 1503"/>
              <a:gd name="T107" fmla="*/ 535 h 1877"/>
              <a:gd name="T108" fmla="*/ 755 w 1503"/>
              <a:gd name="T109" fmla="*/ 348 h 18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03" h="1877">
                <a:moveTo>
                  <a:pt x="755" y="348"/>
                </a:moveTo>
                <a:cubicBezTo>
                  <a:pt x="825" y="330"/>
                  <a:pt x="899" y="345"/>
                  <a:pt x="971" y="330"/>
                </a:cubicBezTo>
                <a:cubicBezTo>
                  <a:pt x="1047" y="315"/>
                  <a:pt x="1017" y="278"/>
                  <a:pt x="1021" y="232"/>
                </a:cubicBezTo>
                <a:cubicBezTo>
                  <a:pt x="1028" y="170"/>
                  <a:pt x="1110" y="222"/>
                  <a:pt x="1134" y="187"/>
                </a:cubicBezTo>
                <a:cubicBezTo>
                  <a:pt x="1158" y="149"/>
                  <a:pt x="1102" y="54"/>
                  <a:pt x="1087" y="4"/>
                </a:cubicBezTo>
                <a:cubicBezTo>
                  <a:pt x="1149" y="0"/>
                  <a:pt x="1195" y="15"/>
                  <a:pt x="1230" y="68"/>
                </a:cubicBezTo>
                <a:cubicBezTo>
                  <a:pt x="1274" y="127"/>
                  <a:pt x="1417" y="228"/>
                  <a:pt x="1454" y="244"/>
                </a:cubicBezTo>
                <a:cubicBezTo>
                  <a:pt x="1429" y="258"/>
                  <a:pt x="1407" y="232"/>
                  <a:pt x="1380" y="237"/>
                </a:cubicBezTo>
                <a:cubicBezTo>
                  <a:pt x="1364" y="240"/>
                  <a:pt x="1353" y="287"/>
                  <a:pt x="1348" y="299"/>
                </a:cubicBezTo>
                <a:cubicBezTo>
                  <a:pt x="1329" y="348"/>
                  <a:pt x="1281" y="431"/>
                  <a:pt x="1294" y="486"/>
                </a:cubicBezTo>
                <a:cubicBezTo>
                  <a:pt x="1304" y="524"/>
                  <a:pt x="1503" y="718"/>
                  <a:pt x="1415" y="762"/>
                </a:cubicBezTo>
                <a:cubicBezTo>
                  <a:pt x="1386" y="776"/>
                  <a:pt x="1349" y="788"/>
                  <a:pt x="1334" y="820"/>
                </a:cubicBezTo>
                <a:cubicBezTo>
                  <a:pt x="1324" y="840"/>
                  <a:pt x="1342" y="868"/>
                  <a:pt x="1325" y="885"/>
                </a:cubicBezTo>
                <a:cubicBezTo>
                  <a:pt x="1300" y="909"/>
                  <a:pt x="1273" y="910"/>
                  <a:pt x="1254" y="944"/>
                </a:cubicBezTo>
                <a:cubicBezTo>
                  <a:pt x="1239" y="970"/>
                  <a:pt x="1229" y="1002"/>
                  <a:pt x="1207" y="1023"/>
                </a:cubicBezTo>
                <a:cubicBezTo>
                  <a:pt x="1180" y="1047"/>
                  <a:pt x="1143" y="1040"/>
                  <a:pt x="1112" y="1053"/>
                </a:cubicBezTo>
                <a:cubicBezTo>
                  <a:pt x="1085" y="1065"/>
                  <a:pt x="1066" y="1087"/>
                  <a:pt x="1045" y="1107"/>
                </a:cubicBezTo>
                <a:cubicBezTo>
                  <a:pt x="1017" y="1133"/>
                  <a:pt x="989" y="1145"/>
                  <a:pt x="1026" y="1176"/>
                </a:cubicBezTo>
                <a:cubicBezTo>
                  <a:pt x="1056" y="1200"/>
                  <a:pt x="1062" y="1250"/>
                  <a:pt x="1069" y="1286"/>
                </a:cubicBezTo>
                <a:cubicBezTo>
                  <a:pt x="1055" y="1238"/>
                  <a:pt x="1038" y="1264"/>
                  <a:pt x="1042" y="1299"/>
                </a:cubicBezTo>
                <a:cubicBezTo>
                  <a:pt x="1048" y="1364"/>
                  <a:pt x="1119" y="1338"/>
                  <a:pt x="1163" y="1366"/>
                </a:cubicBezTo>
                <a:cubicBezTo>
                  <a:pt x="1230" y="1407"/>
                  <a:pt x="1453" y="1496"/>
                  <a:pt x="1442" y="1591"/>
                </a:cubicBezTo>
                <a:cubicBezTo>
                  <a:pt x="1426" y="1730"/>
                  <a:pt x="1171" y="1593"/>
                  <a:pt x="1105" y="1701"/>
                </a:cubicBezTo>
                <a:cubicBezTo>
                  <a:pt x="1081" y="1740"/>
                  <a:pt x="1081" y="1837"/>
                  <a:pt x="1035" y="1830"/>
                </a:cubicBezTo>
                <a:cubicBezTo>
                  <a:pt x="1012" y="1826"/>
                  <a:pt x="880" y="1782"/>
                  <a:pt x="930" y="1853"/>
                </a:cubicBezTo>
                <a:cubicBezTo>
                  <a:pt x="902" y="1837"/>
                  <a:pt x="851" y="1827"/>
                  <a:pt x="830" y="1808"/>
                </a:cubicBezTo>
                <a:cubicBezTo>
                  <a:pt x="797" y="1778"/>
                  <a:pt x="762" y="1754"/>
                  <a:pt x="716" y="1752"/>
                </a:cubicBezTo>
                <a:cubicBezTo>
                  <a:pt x="734" y="1767"/>
                  <a:pt x="754" y="1779"/>
                  <a:pt x="775" y="1788"/>
                </a:cubicBezTo>
                <a:cubicBezTo>
                  <a:pt x="745" y="1791"/>
                  <a:pt x="740" y="1845"/>
                  <a:pt x="701" y="1877"/>
                </a:cubicBezTo>
                <a:cubicBezTo>
                  <a:pt x="675" y="1837"/>
                  <a:pt x="726" y="1854"/>
                  <a:pt x="722" y="1829"/>
                </a:cubicBezTo>
                <a:cubicBezTo>
                  <a:pt x="716" y="1796"/>
                  <a:pt x="672" y="1781"/>
                  <a:pt x="674" y="1826"/>
                </a:cubicBezTo>
                <a:cubicBezTo>
                  <a:pt x="651" y="1776"/>
                  <a:pt x="584" y="1825"/>
                  <a:pt x="555" y="1776"/>
                </a:cubicBezTo>
                <a:cubicBezTo>
                  <a:pt x="624" y="1776"/>
                  <a:pt x="537" y="1725"/>
                  <a:pt x="609" y="1749"/>
                </a:cubicBezTo>
                <a:cubicBezTo>
                  <a:pt x="572" y="1710"/>
                  <a:pt x="496" y="1732"/>
                  <a:pt x="449" y="1723"/>
                </a:cubicBezTo>
                <a:cubicBezTo>
                  <a:pt x="455" y="1698"/>
                  <a:pt x="475" y="1687"/>
                  <a:pt x="499" y="1696"/>
                </a:cubicBezTo>
                <a:cubicBezTo>
                  <a:pt x="441" y="1657"/>
                  <a:pt x="495" y="1595"/>
                  <a:pt x="455" y="1550"/>
                </a:cubicBezTo>
                <a:cubicBezTo>
                  <a:pt x="498" y="1582"/>
                  <a:pt x="478" y="1524"/>
                  <a:pt x="532" y="1520"/>
                </a:cubicBezTo>
                <a:cubicBezTo>
                  <a:pt x="566" y="1519"/>
                  <a:pt x="609" y="1524"/>
                  <a:pt x="639" y="1541"/>
                </a:cubicBezTo>
                <a:cubicBezTo>
                  <a:pt x="602" y="1466"/>
                  <a:pt x="456" y="1542"/>
                  <a:pt x="454" y="1435"/>
                </a:cubicBezTo>
                <a:cubicBezTo>
                  <a:pt x="453" y="1392"/>
                  <a:pt x="476" y="1330"/>
                  <a:pt x="464" y="1290"/>
                </a:cubicBezTo>
                <a:cubicBezTo>
                  <a:pt x="452" y="1250"/>
                  <a:pt x="411" y="1254"/>
                  <a:pt x="428" y="1203"/>
                </a:cubicBezTo>
                <a:cubicBezTo>
                  <a:pt x="354" y="1251"/>
                  <a:pt x="262" y="1161"/>
                  <a:pt x="196" y="1135"/>
                </a:cubicBezTo>
                <a:cubicBezTo>
                  <a:pt x="211" y="1156"/>
                  <a:pt x="209" y="1176"/>
                  <a:pt x="190" y="1194"/>
                </a:cubicBezTo>
                <a:cubicBezTo>
                  <a:pt x="181" y="1154"/>
                  <a:pt x="145" y="1137"/>
                  <a:pt x="111" y="1123"/>
                </a:cubicBezTo>
                <a:cubicBezTo>
                  <a:pt x="92" y="1114"/>
                  <a:pt x="0" y="1048"/>
                  <a:pt x="69" y="1046"/>
                </a:cubicBezTo>
                <a:lnTo>
                  <a:pt x="32" y="1018"/>
                </a:lnTo>
                <a:cubicBezTo>
                  <a:pt x="47" y="946"/>
                  <a:pt x="106" y="898"/>
                  <a:pt x="144" y="889"/>
                </a:cubicBezTo>
                <a:cubicBezTo>
                  <a:pt x="160" y="885"/>
                  <a:pt x="164" y="850"/>
                  <a:pt x="191" y="834"/>
                </a:cubicBezTo>
                <a:cubicBezTo>
                  <a:pt x="211" y="830"/>
                  <a:pt x="228" y="822"/>
                  <a:pt x="242" y="808"/>
                </a:cubicBezTo>
                <a:cubicBezTo>
                  <a:pt x="263" y="781"/>
                  <a:pt x="283" y="787"/>
                  <a:pt x="280" y="751"/>
                </a:cubicBezTo>
                <a:cubicBezTo>
                  <a:pt x="303" y="744"/>
                  <a:pt x="414" y="710"/>
                  <a:pt x="404" y="461"/>
                </a:cubicBezTo>
                <a:cubicBezTo>
                  <a:pt x="434" y="461"/>
                  <a:pt x="448" y="428"/>
                  <a:pt x="467" y="427"/>
                </a:cubicBezTo>
                <a:cubicBezTo>
                  <a:pt x="543" y="420"/>
                  <a:pt x="522" y="512"/>
                  <a:pt x="701" y="542"/>
                </a:cubicBezTo>
                <a:cubicBezTo>
                  <a:pt x="740" y="548"/>
                  <a:pt x="912" y="570"/>
                  <a:pt x="920" y="535"/>
                </a:cubicBezTo>
                <a:cubicBezTo>
                  <a:pt x="936" y="463"/>
                  <a:pt x="792" y="400"/>
                  <a:pt x="755" y="34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3" name="꙱ Nigeria (Federal Republic of Nigeria) (NG) (H)">
            <a:extLst>
              <a:ext uri="{FF2B5EF4-FFF2-40B4-BE49-F238E27FC236}">
                <a16:creationId xmlns:a16="http://schemas.microsoft.com/office/drawing/2014/main" id="{5E084498-B7CE-4E80-8A77-26075C1594D8}"/>
              </a:ext>
            </a:extLst>
          </p:cNvPr>
          <p:cNvSpPr>
            <a:spLocks noEditPoints="1"/>
          </p:cNvSpPr>
          <p:nvPr/>
        </p:nvSpPr>
        <p:spPr bwMode="auto">
          <a:xfrm>
            <a:off x="4454483" y="1973211"/>
            <a:ext cx="313105" cy="286813"/>
          </a:xfrm>
          <a:custGeom>
            <a:avLst/>
            <a:gdLst>
              <a:gd name="T0" fmla="*/ 1447 w 3786"/>
              <a:gd name="T1" fmla="*/ 3342 h 3472"/>
              <a:gd name="T2" fmla="*/ 16 w 3786"/>
              <a:gd name="T3" fmla="*/ 2140 h 3472"/>
              <a:gd name="T4" fmla="*/ 148 w 3786"/>
              <a:gd name="T5" fmla="*/ 1704 h 3472"/>
              <a:gd name="T6" fmla="*/ 257 w 3786"/>
              <a:gd name="T7" fmla="*/ 1444 h 3472"/>
              <a:gd name="T8" fmla="*/ 358 w 3786"/>
              <a:gd name="T9" fmla="*/ 1086 h 3472"/>
              <a:gd name="T10" fmla="*/ 313 w 3786"/>
              <a:gd name="T11" fmla="*/ 782 h 3472"/>
              <a:gd name="T12" fmla="*/ 441 w 3786"/>
              <a:gd name="T13" fmla="*/ 364 h 3472"/>
              <a:gd name="T14" fmla="*/ 626 w 3786"/>
              <a:gd name="T15" fmla="*/ 62 h 3472"/>
              <a:gd name="T16" fmla="*/ 922 w 3786"/>
              <a:gd name="T17" fmla="*/ 5 h 3472"/>
              <a:gd name="T18" fmla="*/ 1229 w 3786"/>
              <a:gd name="T19" fmla="*/ 135 h 3472"/>
              <a:gd name="T20" fmla="*/ 1514 w 3786"/>
              <a:gd name="T21" fmla="*/ 261 h 3472"/>
              <a:gd name="T22" fmla="*/ 1769 w 3786"/>
              <a:gd name="T23" fmla="*/ 238 h 3472"/>
              <a:gd name="T24" fmla="*/ 1872 w 3786"/>
              <a:gd name="T25" fmla="*/ 299 h 3472"/>
              <a:gd name="T26" fmla="*/ 2403 w 3786"/>
              <a:gd name="T27" fmla="*/ 208 h 3472"/>
              <a:gd name="T28" fmla="*/ 3077 w 3786"/>
              <a:gd name="T29" fmla="*/ 281 h 3472"/>
              <a:gd name="T30" fmla="*/ 3402 w 3786"/>
              <a:gd name="T31" fmla="*/ 64 h 3472"/>
              <a:gd name="T32" fmla="*/ 3593 w 3786"/>
              <a:gd name="T33" fmla="*/ 291 h 3472"/>
              <a:gd name="T34" fmla="*/ 3672 w 3786"/>
              <a:gd name="T35" fmla="*/ 549 h 3472"/>
              <a:gd name="T36" fmla="*/ 3757 w 3786"/>
              <a:gd name="T37" fmla="*/ 769 h 3472"/>
              <a:gd name="T38" fmla="*/ 3559 w 3786"/>
              <a:gd name="T39" fmla="*/ 933 h 3472"/>
              <a:gd name="T40" fmla="*/ 3389 w 3786"/>
              <a:gd name="T41" fmla="*/ 1345 h 3472"/>
              <a:gd name="T42" fmla="*/ 3208 w 3786"/>
              <a:gd name="T43" fmla="*/ 1617 h 3472"/>
              <a:gd name="T44" fmla="*/ 3074 w 3786"/>
              <a:gd name="T45" fmla="*/ 1884 h 3472"/>
              <a:gd name="T46" fmla="*/ 3013 w 3786"/>
              <a:gd name="T47" fmla="*/ 2092 h 3472"/>
              <a:gd name="T48" fmla="*/ 2877 w 3786"/>
              <a:gd name="T49" fmla="*/ 2443 h 3472"/>
              <a:gd name="T50" fmla="*/ 2734 w 3786"/>
              <a:gd name="T51" fmla="*/ 2667 h 3472"/>
              <a:gd name="T52" fmla="*/ 2627 w 3786"/>
              <a:gd name="T53" fmla="*/ 2536 h 3472"/>
              <a:gd name="T54" fmla="*/ 2426 w 3786"/>
              <a:gd name="T55" fmla="*/ 2505 h 3472"/>
              <a:gd name="T56" fmla="*/ 2180 w 3786"/>
              <a:gd name="T57" fmla="*/ 2662 h 3472"/>
              <a:gd name="T58" fmla="*/ 1982 w 3786"/>
              <a:gd name="T59" fmla="*/ 2940 h 3472"/>
              <a:gd name="T60" fmla="*/ 1872 w 3786"/>
              <a:gd name="T61" fmla="*/ 3238 h 3472"/>
              <a:gd name="T62" fmla="*/ 1818 w 3786"/>
              <a:gd name="T63" fmla="*/ 3226 h 3472"/>
              <a:gd name="T64" fmla="*/ 1696 w 3786"/>
              <a:gd name="T65" fmla="*/ 3333 h 3472"/>
              <a:gd name="T66" fmla="*/ 1480 w 3786"/>
              <a:gd name="T67" fmla="*/ 3321 h 3472"/>
              <a:gd name="T68" fmla="*/ 1387 w 3786"/>
              <a:gd name="T69" fmla="*/ 3354 h 3472"/>
              <a:gd name="T70" fmla="*/ 1358 w 3786"/>
              <a:gd name="T71" fmla="*/ 3395 h 3472"/>
              <a:gd name="T72" fmla="*/ 1310 w 3786"/>
              <a:gd name="T73" fmla="*/ 3399 h 3472"/>
              <a:gd name="T74" fmla="*/ 1269 w 3786"/>
              <a:gd name="T75" fmla="*/ 3339 h 3472"/>
              <a:gd name="T76" fmla="*/ 1231 w 3786"/>
              <a:gd name="T77" fmla="*/ 3348 h 3472"/>
              <a:gd name="T78" fmla="*/ 1133 w 3786"/>
              <a:gd name="T79" fmla="*/ 3354 h 3472"/>
              <a:gd name="T80" fmla="*/ 1015 w 3786"/>
              <a:gd name="T81" fmla="*/ 3380 h 3472"/>
              <a:gd name="T82" fmla="*/ 856 w 3786"/>
              <a:gd name="T83" fmla="*/ 3107 h 3472"/>
              <a:gd name="T84" fmla="*/ 937 w 3786"/>
              <a:gd name="T85" fmla="*/ 2986 h 3472"/>
              <a:gd name="T86" fmla="*/ 904 w 3786"/>
              <a:gd name="T87" fmla="*/ 2962 h 3472"/>
              <a:gd name="T88" fmla="*/ 848 w 3786"/>
              <a:gd name="T89" fmla="*/ 2914 h 3472"/>
              <a:gd name="T90" fmla="*/ 833 w 3786"/>
              <a:gd name="T91" fmla="*/ 2849 h 3472"/>
              <a:gd name="T92" fmla="*/ 371 w 3786"/>
              <a:gd name="T93" fmla="*/ 2663 h 3472"/>
              <a:gd name="T94" fmla="*/ 370 w 3786"/>
              <a:gd name="T95" fmla="*/ 2597 h 3472"/>
              <a:gd name="T96" fmla="*/ 239 w 3786"/>
              <a:gd name="T97" fmla="*/ 2674 h 3472"/>
              <a:gd name="T98" fmla="*/ 49 w 3786"/>
              <a:gd name="T99" fmla="*/ 2558 h 3472"/>
              <a:gd name="T100" fmla="*/ 16 w 3786"/>
              <a:gd name="T101" fmla="*/ 2140 h 3472"/>
              <a:gd name="T102" fmla="*/ 1536 w 3786"/>
              <a:gd name="T103" fmla="*/ 3357 h 3472"/>
              <a:gd name="T104" fmla="*/ 1507 w 3786"/>
              <a:gd name="T105" fmla="*/ 3375 h 3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786" h="3472">
                <a:moveTo>
                  <a:pt x="1427" y="3392"/>
                </a:moveTo>
                <a:cubicBezTo>
                  <a:pt x="1464" y="3390"/>
                  <a:pt x="1478" y="3367"/>
                  <a:pt x="1447" y="3342"/>
                </a:cubicBezTo>
                <a:cubicBezTo>
                  <a:pt x="1434" y="3356"/>
                  <a:pt x="1428" y="3373"/>
                  <a:pt x="1427" y="3392"/>
                </a:cubicBezTo>
                <a:close/>
                <a:moveTo>
                  <a:pt x="16" y="2140"/>
                </a:moveTo>
                <a:cubicBezTo>
                  <a:pt x="53" y="2011"/>
                  <a:pt x="0" y="1858"/>
                  <a:pt x="57" y="1736"/>
                </a:cubicBezTo>
                <a:cubicBezTo>
                  <a:pt x="70" y="1706"/>
                  <a:pt x="123" y="1733"/>
                  <a:pt x="148" y="1704"/>
                </a:cubicBezTo>
                <a:cubicBezTo>
                  <a:pt x="190" y="1655"/>
                  <a:pt x="151" y="1596"/>
                  <a:pt x="195" y="1547"/>
                </a:cubicBezTo>
                <a:cubicBezTo>
                  <a:pt x="223" y="1515"/>
                  <a:pt x="222" y="1464"/>
                  <a:pt x="257" y="1444"/>
                </a:cubicBezTo>
                <a:cubicBezTo>
                  <a:pt x="423" y="1347"/>
                  <a:pt x="245" y="1263"/>
                  <a:pt x="351" y="1241"/>
                </a:cubicBezTo>
                <a:cubicBezTo>
                  <a:pt x="426" y="1226"/>
                  <a:pt x="366" y="1118"/>
                  <a:pt x="358" y="1086"/>
                </a:cubicBezTo>
                <a:cubicBezTo>
                  <a:pt x="350" y="1053"/>
                  <a:pt x="361" y="1024"/>
                  <a:pt x="344" y="992"/>
                </a:cubicBezTo>
                <a:cubicBezTo>
                  <a:pt x="292" y="896"/>
                  <a:pt x="251" y="924"/>
                  <a:pt x="313" y="782"/>
                </a:cubicBezTo>
                <a:cubicBezTo>
                  <a:pt x="347" y="790"/>
                  <a:pt x="297" y="518"/>
                  <a:pt x="373" y="451"/>
                </a:cubicBezTo>
                <a:lnTo>
                  <a:pt x="441" y="364"/>
                </a:lnTo>
                <a:cubicBezTo>
                  <a:pt x="485" y="302"/>
                  <a:pt x="478" y="244"/>
                  <a:pt x="484" y="201"/>
                </a:cubicBezTo>
                <a:cubicBezTo>
                  <a:pt x="494" y="102"/>
                  <a:pt x="583" y="73"/>
                  <a:pt x="626" y="62"/>
                </a:cubicBezTo>
                <a:cubicBezTo>
                  <a:pt x="659" y="52"/>
                  <a:pt x="709" y="49"/>
                  <a:pt x="796" y="52"/>
                </a:cubicBezTo>
                <a:cubicBezTo>
                  <a:pt x="851" y="53"/>
                  <a:pt x="871" y="0"/>
                  <a:pt x="922" y="5"/>
                </a:cubicBezTo>
                <a:cubicBezTo>
                  <a:pt x="968" y="9"/>
                  <a:pt x="1004" y="40"/>
                  <a:pt x="1046" y="58"/>
                </a:cubicBezTo>
                <a:cubicBezTo>
                  <a:pt x="1085" y="74"/>
                  <a:pt x="1172" y="77"/>
                  <a:pt x="1229" y="135"/>
                </a:cubicBezTo>
                <a:cubicBezTo>
                  <a:pt x="1307" y="214"/>
                  <a:pt x="1327" y="394"/>
                  <a:pt x="1433" y="286"/>
                </a:cubicBezTo>
                <a:cubicBezTo>
                  <a:pt x="1451" y="266"/>
                  <a:pt x="1477" y="277"/>
                  <a:pt x="1514" y="261"/>
                </a:cubicBezTo>
                <a:cubicBezTo>
                  <a:pt x="1552" y="239"/>
                  <a:pt x="1567" y="239"/>
                  <a:pt x="1613" y="214"/>
                </a:cubicBezTo>
                <a:cubicBezTo>
                  <a:pt x="1651" y="193"/>
                  <a:pt x="1707" y="194"/>
                  <a:pt x="1769" y="238"/>
                </a:cubicBezTo>
                <a:cubicBezTo>
                  <a:pt x="1787" y="251"/>
                  <a:pt x="1808" y="267"/>
                  <a:pt x="1821" y="287"/>
                </a:cubicBezTo>
                <a:cubicBezTo>
                  <a:pt x="1831" y="304"/>
                  <a:pt x="1859" y="283"/>
                  <a:pt x="1872" y="299"/>
                </a:cubicBezTo>
                <a:cubicBezTo>
                  <a:pt x="1953" y="375"/>
                  <a:pt x="2035" y="375"/>
                  <a:pt x="2110" y="385"/>
                </a:cubicBezTo>
                <a:cubicBezTo>
                  <a:pt x="2285" y="410"/>
                  <a:pt x="2201" y="290"/>
                  <a:pt x="2403" y="208"/>
                </a:cubicBezTo>
                <a:cubicBezTo>
                  <a:pt x="2497" y="170"/>
                  <a:pt x="2687" y="167"/>
                  <a:pt x="2790" y="193"/>
                </a:cubicBezTo>
                <a:cubicBezTo>
                  <a:pt x="2895" y="220"/>
                  <a:pt x="2995" y="311"/>
                  <a:pt x="3077" y="281"/>
                </a:cubicBezTo>
                <a:cubicBezTo>
                  <a:pt x="3153" y="253"/>
                  <a:pt x="3215" y="113"/>
                  <a:pt x="3304" y="121"/>
                </a:cubicBezTo>
                <a:cubicBezTo>
                  <a:pt x="3336" y="124"/>
                  <a:pt x="3330" y="66"/>
                  <a:pt x="3402" y="64"/>
                </a:cubicBezTo>
                <a:cubicBezTo>
                  <a:pt x="3417" y="63"/>
                  <a:pt x="3434" y="67"/>
                  <a:pt x="3450" y="77"/>
                </a:cubicBezTo>
                <a:cubicBezTo>
                  <a:pt x="3484" y="125"/>
                  <a:pt x="3508" y="201"/>
                  <a:pt x="3593" y="291"/>
                </a:cubicBezTo>
                <a:cubicBezTo>
                  <a:pt x="3601" y="310"/>
                  <a:pt x="3602" y="329"/>
                  <a:pt x="3606" y="423"/>
                </a:cubicBezTo>
                <a:cubicBezTo>
                  <a:pt x="3609" y="485"/>
                  <a:pt x="3640" y="559"/>
                  <a:pt x="3672" y="549"/>
                </a:cubicBezTo>
                <a:cubicBezTo>
                  <a:pt x="3702" y="539"/>
                  <a:pt x="3786" y="583"/>
                  <a:pt x="3776" y="628"/>
                </a:cubicBezTo>
                <a:lnTo>
                  <a:pt x="3757" y="769"/>
                </a:lnTo>
                <a:cubicBezTo>
                  <a:pt x="3761" y="790"/>
                  <a:pt x="3779" y="807"/>
                  <a:pt x="3774" y="830"/>
                </a:cubicBezTo>
                <a:cubicBezTo>
                  <a:pt x="3753" y="923"/>
                  <a:pt x="3587" y="922"/>
                  <a:pt x="3559" y="933"/>
                </a:cubicBezTo>
                <a:cubicBezTo>
                  <a:pt x="3489" y="962"/>
                  <a:pt x="3466" y="1114"/>
                  <a:pt x="3435" y="1210"/>
                </a:cubicBezTo>
                <a:cubicBezTo>
                  <a:pt x="3421" y="1254"/>
                  <a:pt x="3423" y="1319"/>
                  <a:pt x="3389" y="1345"/>
                </a:cubicBezTo>
                <a:cubicBezTo>
                  <a:pt x="3370" y="1358"/>
                  <a:pt x="3345" y="1363"/>
                  <a:pt x="3345" y="1394"/>
                </a:cubicBezTo>
                <a:cubicBezTo>
                  <a:pt x="3345" y="1535"/>
                  <a:pt x="3353" y="1543"/>
                  <a:pt x="3208" y="1617"/>
                </a:cubicBezTo>
                <a:cubicBezTo>
                  <a:pt x="3251" y="1625"/>
                  <a:pt x="3209" y="1750"/>
                  <a:pt x="3202" y="1780"/>
                </a:cubicBezTo>
                <a:cubicBezTo>
                  <a:pt x="3178" y="1896"/>
                  <a:pt x="3060" y="1880"/>
                  <a:pt x="3074" y="1884"/>
                </a:cubicBezTo>
                <a:cubicBezTo>
                  <a:pt x="3077" y="1933"/>
                  <a:pt x="3030" y="1943"/>
                  <a:pt x="3021" y="1972"/>
                </a:cubicBezTo>
                <a:cubicBezTo>
                  <a:pt x="3010" y="2010"/>
                  <a:pt x="3024" y="2052"/>
                  <a:pt x="3013" y="2092"/>
                </a:cubicBezTo>
                <a:cubicBezTo>
                  <a:pt x="2988" y="2184"/>
                  <a:pt x="2937" y="2250"/>
                  <a:pt x="2896" y="2332"/>
                </a:cubicBezTo>
                <a:cubicBezTo>
                  <a:pt x="2877" y="2370"/>
                  <a:pt x="2912" y="2414"/>
                  <a:pt x="2877" y="2443"/>
                </a:cubicBezTo>
                <a:cubicBezTo>
                  <a:pt x="2855" y="2460"/>
                  <a:pt x="2793" y="2499"/>
                  <a:pt x="2806" y="2529"/>
                </a:cubicBezTo>
                <a:cubicBezTo>
                  <a:pt x="2825" y="2572"/>
                  <a:pt x="2748" y="2643"/>
                  <a:pt x="2734" y="2667"/>
                </a:cubicBezTo>
                <a:cubicBezTo>
                  <a:pt x="2688" y="2678"/>
                  <a:pt x="2645" y="2643"/>
                  <a:pt x="2654" y="2619"/>
                </a:cubicBezTo>
                <a:cubicBezTo>
                  <a:pt x="2666" y="2587"/>
                  <a:pt x="2657" y="2544"/>
                  <a:pt x="2627" y="2536"/>
                </a:cubicBezTo>
                <a:cubicBezTo>
                  <a:pt x="2597" y="2528"/>
                  <a:pt x="2512" y="2441"/>
                  <a:pt x="2504" y="2410"/>
                </a:cubicBezTo>
                <a:cubicBezTo>
                  <a:pt x="2495" y="2443"/>
                  <a:pt x="2491" y="2520"/>
                  <a:pt x="2426" y="2505"/>
                </a:cubicBezTo>
                <a:cubicBezTo>
                  <a:pt x="2378" y="2493"/>
                  <a:pt x="2351" y="2425"/>
                  <a:pt x="2282" y="2525"/>
                </a:cubicBezTo>
                <a:cubicBezTo>
                  <a:pt x="2219" y="2615"/>
                  <a:pt x="2251" y="2613"/>
                  <a:pt x="2180" y="2662"/>
                </a:cubicBezTo>
                <a:cubicBezTo>
                  <a:pt x="2123" y="2702"/>
                  <a:pt x="2053" y="2787"/>
                  <a:pt x="2005" y="2841"/>
                </a:cubicBezTo>
                <a:cubicBezTo>
                  <a:pt x="1957" y="2894"/>
                  <a:pt x="1964" y="2907"/>
                  <a:pt x="1982" y="2940"/>
                </a:cubicBezTo>
                <a:cubicBezTo>
                  <a:pt x="1999" y="2971"/>
                  <a:pt x="1938" y="3060"/>
                  <a:pt x="1937" y="3107"/>
                </a:cubicBezTo>
                <a:cubicBezTo>
                  <a:pt x="1935" y="3156"/>
                  <a:pt x="1911" y="3205"/>
                  <a:pt x="1872" y="3238"/>
                </a:cubicBezTo>
                <a:cubicBezTo>
                  <a:pt x="1869" y="3252"/>
                  <a:pt x="1861" y="3274"/>
                  <a:pt x="1856" y="3293"/>
                </a:cubicBezTo>
                <a:cubicBezTo>
                  <a:pt x="1831" y="3286"/>
                  <a:pt x="1807" y="3250"/>
                  <a:pt x="1818" y="3226"/>
                </a:cubicBezTo>
                <a:cubicBezTo>
                  <a:pt x="1791" y="3244"/>
                  <a:pt x="1770" y="3217"/>
                  <a:pt x="1759" y="3196"/>
                </a:cubicBezTo>
                <a:cubicBezTo>
                  <a:pt x="1785" y="3294"/>
                  <a:pt x="1810" y="3316"/>
                  <a:pt x="1696" y="3333"/>
                </a:cubicBezTo>
                <a:cubicBezTo>
                  <a:pt x="1651" y="3339"/>
                  <a:pt x="1504" y="3369"/>
                  <a:pt x="1545" y="3277"/>
                </a:cubicBezTo>
                <a:cubicBezTo>
                  <a:pt x="1526" y="3314"/>
                  <a:pt x="1525" y="3324"/>
                  <a:pt x="1480" y="3321"/>
                </a:cubicBezTo>
                <a:cubicBezTo>
                  <a:pt x="1430" y="3318"/>
                  <a:pt x="1439" y="3305"/>
                  <a:pt x="1391" y="3274"/>
                </a:cubicBezTo>
                <a:cubicBezTo>
                  <a:pt x="1413" y="3290"/>
                  <a:pt x="1441" y="3375"/>
                  <a:pt x="1387" y="3354"/>
                </a:cubicBezTo>
                <a:cubicBezTo>
                  <a:pt x="1351" y="3339"/>
                  <a:pt x="1404" y="3253"/>
                  <a:pt x="1340" y="3285"/>
                </a:cubicBezTo>
                <a:cubicBezTo>
                  <a:pt x="1358" y="3321"/>
                  <a:pt x="1374" y="3355"/>
                  <a:pt x="1358" y="3395"/>
                </a:cubicBezTo>
                <a:cubicBezTo>
                  <a:pt x="1329" y="3383"/>
                  <a:pt x="1295" y="3276"/>
                  <a:pt x="1305" y="3244"/>
                </a:cubicBezTo>
                <a:cubicBezTo>
                  <a:pt x="1271" y="3273"/>
                  <a:pt x="1327" y="3359"/>
                  <a:pt x="1310" y="3399"/>
                </a:cubicBezTo>
                <a:cubicBezTo>
                  <a:pt x="1285" y="3455"/>
                  <a:pt x="1285" y="3324"/>
                  <a:pt x="1287" y="3312"/>
                </a:cubicBezTo>
                <a:cubicBezTo>
                  <a:pt x="1281" y="3329"/>
                  <a:pt x="1272" y="3419"/>
                  <a:pt x="1269" y="3339"/>
                </a:cubicBezTo>
                <a:cubicBezTo>
                  <a:pt x="1268" y="3362"/>
                  <a:pt x="1265" y="3389"/>
                  <a:pt x="1248" y="3407"/>
                </a:cubicBezTo>
                <a:cubicBezTo>
                  <a:pt x="1248" y="3386"/>
                  <a:pt x="1242" y="3366"/>
                  <a:pt x="1231" y="3348"/>
                </a:cubicBezTo>
                <a:cubicBezTo>
                  <a:pt x="1243" y="3373"/>
                  <a:pt x="1242" y="3414"/>
                  <a:pt x="1203" y="3411"/>
                </a:cubicBezTo>
                <a:cubicBezTo>
                  <a:pt x="1133" y="3405"/>
                  <a:pt x="1152" y="3421"/>
                  <a:pt x="1133" y="3354"/>
                </a:cubicBezTo>
                <a:cubicBezTo>
                  <a:pt x="1133" y="3417"/>
                  <a:pt x="1084" y="3472"/>
                  <a:pt x="1073" y="3380"/>
                </a:cubicBezTo>
                <a:cubicBezTo>
                  <a:pt x="1074" y="3440"/>
                  <a:pt x="1058" y="3401"/>
                  <a:pt x="1015" y="3380"/>
                </a:cubicBezTo>
                <a:cubicBezTo>
                  <a:pt x="953" y="3349"/>
                  <a:pt x="871" y="3217"/>
                  <a:pt x="887" y="3152"/>
                </a:cubicBezTo>
                <a:cubicBezTo>
                  <a:pt x="894" y="3123"/>
                  <a:pt x="898" y="3095"/>
                  <a:pt x="856" y="3107"/>
                </a:cubicBezTo>
                <a:cubicBezTo>
                  <a:pt x="849" y="3075"/>
                  <a:pt x="852" y="3057"/>
                  <a:pt x="885" y="3050"/>
                </a:cubicBezTo>
                <a:cubicBezTo>
                  <a:pt x="949" y="3037"/>
                  <a:pt x="889" y="3014"/>
                  <a:pt x="937" y="2986"/>
                </a:cubicBezTo>
                <a:cubicBezTo>
                  <a:pt x="903" y="2988"/>
                  <a:pt x="873" y="3034"/>
                  <a:pt x="840" y="3027"/>
                </a:cubicBezTo>
                <a:cubicBezTo>
                  <a:pt x="733" y="3003"/>
                  <a:pt x="879" y="2965"/>
                  <a:pt x="904" y="2962"/>
                </a:cubicBezTo>
                <a:cubicBezTo>
                  <a:pt x="887" y="2941"/>
                  <a:pt x="867" y="2938"/>
                  <a:pt x="845" y="2953"/>
                </a:cubicBezTo>
                <a:cubicBezTo>
                  <a:pt x="846" y="2940"/>
                  <a:pt x="847" y="2927"/>
                  <a:pt x="848" y="2914"/>
                </a:cubicBezTo>
                <a:cubicBezTo>
                  <a:pt x="841" y="2951"/>
                  <a:pt x="794" y="2978"/>
                  <a:pt x="776" y="2932"/>
                </a:cubicBezTo>
                <a:cubicBezTo>
                  <a:pt x="760" y="2890"/>
                  <a:pt x="810" y="2872"/>
                  <a:pt x="833" y="2849"/>
                </a:cubicBezTo>
                <a:cubicBezTo>
                  <a:pt x="806" y="2860"/>
                  <a:pt x="781" y="2879"/>
                  <a:pt x="761" y="2899"/>
                </a:cubicBezTo>
                <a:cubicBezTo>
                  <a:pt x="687" y="2730"/>
                  <a:pt x="549" y="2652"/>
                  <a:pt x="371" y="2663"/>
                </a:cubicBezTo>
                <a:cubicBezTo>
                  <a:pt x="331" y="2665"/>
                  <a:pt x="273" y="2682"/>
                  <a:pt x="239" y="2653"/>
                </a:cubicBezTo>
                <a:cubicBezTo>
                  <a:pt x="282" y="2662"/>
                  <a:pt x="346" y="2633"/>
                  <a:pt x="370" y="2597"/>
                </a:cubicBezTo>
                <a:cubicBezTo>
                  <a:pt x="326" y="2595"/>
                  <a:pt x="294" y="2647"/>
                  <a:pt x="251" y="2611"/>
                </a:cubicBezTo>
                <a:cubicBezTo>
                  <a:pt x="236" y="2630"/>
                  <a:pt x="232" y="2651"/>
                  <a:pt x="239" y="2674"/>
                </a:cubicBezTo>
                <a:cubicBezTo>
                  <a:pt x="168" y="2683"/>
                  <a:pt x="95" y="2670"/>
                  <a:pt x="25" y="2686"/>
                </a:cubicBezTo>
                <a:cubicBezTo>
                  <a:pt x="23" y="2641"/>
                  <a:pt x="48" y="2602"/>
                  <a:pt x="49" y="2558"/>
                </a:cubicBezTo>
                <a:cubicBezTo>
                  <a:pt x="50" y="2513"/>
                  <a:pt x="30" y="2479"/>
                  <a:pt x="41" y="2432"/>
                </a:cubicBezTo>
                <a:cubicBezTo>
                  <a:pt x="60" y="2356"/>
                  <a:pt x="61" y="2209"/>
                  <a:pt x="16" y="2140"/>
                </a:cubicBezTo>
                <a:close/>
                <a:moveTo>
                  <a:pt x="1507" y="3375"/>
                </a:moveTo>
                <a:cubicBezTo>
                  <a:pt x="1517" y="3369"/>
                  <a:pt x="1526" y="3363"/>
                  <a:pt x="1536" y="3357"/>
                </a:cubicBezTo>
                <a:cubicBezTo>
                  <a:pt x="1515" y="3357"/>
                  <a:pt x="1496" y="3362"/>
                  <a:pt x="1477" y="3372"/>
                </a:cubicBezTo>
                <a:cubicBezTo>
                  <a:pt x="1487" y="3373"/>
                  <a:pt x="1497" y="3374"/>
                  <a:pt x="1507" y="337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4" name="꙱ Niger (Republic of Niger) (NE) (H)">
            <a:extLst>
              <a:ext uri="{FF2B5EF4-FFF2-40B4-BE49-F238E27FC236}">
                <a16:creationId xmlns:a16="http://schemas.microsoft.com/office/drawing/2014/main" id="{A535447D-6722-4E1C-BDBE-F566C790C489}"/>
              </a:ext>
            </a:extLst>
          </p:cNvPr>
          <p:cNvSpPr>
            <a:spLocks/>
          </p:cNvSpPr>
          <p:nvPr/>
        </p:nvSpPr>
        <p:spPr bwMode="auto">
          <a:xfrm>
            <a:off x="4391145" y="1687592"/>
            <a:ext cx="409905" cy="351346"/>
          </a:xfrm>
          <a:custGeom>
            <a:avLst/>
            <a:gdLst>
              <a:gd name="T0" fmla="*/ 3692 w 4981"/>
              <a:gd name="T1" fmla="*/ 2 h 4256"/>
              <a:gd name="T2" fmla="*/ 3890 w 4981"/>
              <a:gd name="T3" fmla="*/ 73 h 4256"/>
              <a:gd name="T4" fmla="*/ 4632 w 4981"/>
              <a:gd name="T5" fmla="*/ 233 h 4256"/>
              <a:gd name="T6" fmla="*/ 4711 w 4981"/>
              <a:gd name="T7" fmla="*/ 754 h 4256"/>
              <a:gd name="T8" fmla="*/ 4821 w 4981"/>
              <a:gd name="T9" fmla="*/ 1012 h 4256"/>
              <a:gd name="T10" fmla="*/ 4838 w 4981"/>
              <a:gd name="T11" fmla="*/ 1669 h 4256"/>
              <a:gd name="T12" fmla="*/ 4731 w 4981"/>
              <a:gd name="T13" fmla="*/ 2480 h 4256"/>
              <a:gd name="T14" fmla="*/ 4266 w 4981"/>
              <a:gd name="T15" fmla="*/ 3170 h 4256"/>
              <a:gd name="T16" fmla="*/ 4178 w 4981"/>
              <a:gd name="T17" fmla="*/ 3278 h 4256"/>
              <a:gd name="T18" fmla="*/ 4229 w 4981"/>
              <a:gd name="T19" fmla="*/ 3542 h 4256"/>
              <a:gd name="T20" fmla="*/ 4083 w 4981"/>
              <a:gd name="T21" fmla="*/ 3586 h 4256"/>
              <a:gd name="T22" fmla="*/ 3687 w 4981"/>
              <a:gd name="T23" fmla="*/ 3707 h 4256"/>
              <a:gd name="T24" fmla="*/ 3182 w 4981"/>
              <a:gd name="T25" fmla="*/ 3673 h 4256"/>
              <a:gd name="T26" fmla="*/ 2651 w 4981"/>
              <a:gd name="T27" fmla="*/ 3764 h 4256"/>
              <a:gd name="T28" fmla="*/ 2392 w 4981"/>
              <a:gd name="T29" fmla="*/ 3679 h 4256"/>
              <a:gd name="T30" fmla="*/ 2212 w 4981"/>
              <a:gd name="T31" fmla="*/ 3751 h 4256"/>
              <a:gd name="T32" fmla="*/ 1858 w 4981"/>
              <a:gd name="T33" fmla="*/ 3533 h 4256"/>
              <a:gd name="T34" fmla="*/ 1575 w 4981"/>
              <a:gd name="T35" fmla="*/ 3517 h 4256"/>
              <a:gd name="T36" fmla="*/ 1263 w 4981"/>
              <a:gd name="T37" fmla="*/ 3665 h 4256"/>
              <a:gd name="T38" fmla="*/ 1110 w 4981"/>
              <a:gd name="T39" fmla="*/ 4038 h 4256"/>
              <a:gd name="T40" fmla="*/ 845 w 4981"/>
              <a:gd name="T41" fmla="*/ 3999 h 4256"/>
              <a:gd name="T42" fmla="*/ 713 w 4981"/>
              <a:gd name="T43" fmla="*/ 4057 h 4256"/>
              <a:gd name="T44" fmla="*/ 639 w 4981"/>
              <a:gd name="T45" fmla="*/ 4065 h 4256"/>
              <a:gd name="T46" fmla="*/ 629 w 4981"/>
              <a:gd name="T47" fmla="*/ 3889 h 4256"/>
              <a:gd name="T48" fmla="*/ 288 w 4981"/>
              <a:gd name="T49" fmla="*/ 3651 h 4256"/>
              <a:gd name="T50" fmla="*/ 163 w 4981"/>
              <a:gd name="T51" fmla="*/ 3526 h 4256"/>
              <a:gd name="T52" fmla="*/ 44 w 4981"/>
              <a:gd name="T53" fmla="*/ 3274 h 4256"/>
              <a:gd name="T54" fmla="*/ 220 w 4981"/>
              <a:gd name="T55" fmla="*/ 3083 h 4256"/>
              <a:gd name="T56" fmla="*/ 506 w 4981"/>
              <a:gd name="T57" fmla="*/ 2960 h 4256"/>
              <a:gd name="T58" fmla="*/ 920 w 4981"/>
              <a:gd name="T59" fmla="*/ 2915 h 4256"/>
              <a:gd name="T60" fmla="*/ 1196 w 4981"/>
              <a:gd name="T61" fmla="*/ 2791 h 4256"/>
              <a:gd name="T62" fmla="*/ 1304 w 4981"/>
              <a:gd name="T63" fmla="*/ 2264 h 4256"/>
              <a:gd name="T64" fmla="*/ 1311 w 4981"/>
              <a:gd name="T65" fmla="*/ 1587 h 4256"/>
              <a:gd name="T66" fmla="*/ 2007 w 4981"/>
              <a:gd name="T67" fmla="*/ 1276 h 4256"/>
              <a:gd name="T68" fmla="*/ 3631 w 4981"/>
              <a:gd name="T69" fmla="*/ 78 h 4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81" h="4256">
                <a:moveTo>
                  <a:pt x="3631" y="78"/>
                </a:moveTo>
                <a:cubicBezTo>
                  <a:pt x="3658" y="62"/>
                  <a:pt x="3663" y="7"/>
                  <a:pt x="3692" y="2"/>
                </a:cubicBezTo>
                <a:cubicBezTo>
                  <a:pt x="3706" y="0"/>
                  <a:pt x="3744" y="44"/>
                  <a:pt x="3758" y="44"/>
                </a:cubicBezTo>
                <a:cubicBezTo>
                  <a:pt x="3801" y="58"/>
                  <a:pt x="3850" y="65"/>
                  <a:pt x="3890" y="73"/>
                </a:cubicBezTo>
                <a:cubicBezTo>
                  <a:pt x="4040" y="106"/>
                  <a:pt x="4172" y="130"/>
                  <a:pt x="4284" y="246"/>
                </a:cubicBezTo>
                <a:cubicBezTo>
                  <a:pt x="4425" y="373"/>
                  <a:pt x="4337" y="362"/>
                  <a:pt x="4632" y="233"/>
                </a:cubicBezTo>
                <a:cubicBezTo>
                  <a:pt x="4651" y="334"/>
                  <a:pt x="4693" y="528"/>
                  <a:pt x="4696" y="636"/>
                </a:cubicBezTo>
                <a:cubicBezTo>
                  <a:pt x="4695" y="676"/>
                  <a:pt x="4693" y="718"/>
                  <a:pt x="4711" y="754"/>
                </a:cubicBezTo>
                <a:cubicBezTo>
                  <a:pt x="4737" y="807"/>
                  <a:pt x="4823" y="910"/>
                  <a:pt x="4826" y="950"/>
                </a:cubicBezTo>
                <a:cubicBezTo>
                  <a:pt x="4828" y="971"/>
                  <a:pt x="4811" y="991"/>
                  <a:pt x="4821" y="1012"/>
                </a:cubicBezTo>
                <a:cubicBezTo>
                  <a:pt x="4843" y="1063"/>
                  <a:pt x="4981" y="1112"/>
                  <a:pt x="4911" y="1237"/>
                </a:cubicBezTo>
                <a:cubicBezTo>
                  <a:pt x="4844" y="1356"/>
                  <a:pt x="4845" y="1528"/>
                  <a:pt x="4838" y="1669"/>
                </a:cubicBezTo>
                <a:lnTo>
                  <a:pt x="4809" y="2278"/>
                </a:lnTo>
                <a:cubicBezTo>
                  <a:pt x="4805" y="2358"/>
                  <a:pt x="4774" y="2421"/>
                  <a:pt x="4731" y="2480"/>
                </a:cubicBezTo>
                <a:cubicBezTo>
                  <a:pt x="4596" y="2648"/>
                  <a:pt x="4380" y="2858"/>
                  <a:pt x="4306" y="3052"/>
                </a:cubicBezTo>
                <a:cubicBezTo>
                  <a:pt x="4296" y="3079"/>
                  <a:pt x="4288" y="3153"/>
                  <a:pt x="4266" y="3170"/>
                </a:cubicBezTo>
                <a:cubicBezTo>
                  <a:pt x="4229" y="3207"/>
                  <a:pt x="4259" y="3227"/>
                  <a:pt x="4199" y="3254"/>
                </a:cubicBezTo>
                <a:cubicBezTo>
                  <a:pt x="4183" y="3261"/>
                  <a:pt x="4178" y="3269"/>
                  <a:pt x="4178" y="3278"/>
                </a:cubicBezTo>
                <a:cubicBezTo>
                  <a:pt x="4177" y="3288"/>
                  <a:pt x="4195" y="3413"/>
                  <a:pt x="4197" y="3429"/>
                </a:cubicBezTo>
                <a:cubicBezTo>
                  <a:pt x="4203" y="3475"/>
                  <a:pt x="4216" y="3517"/>
                  <a:pt x="4229" y="3542"/>
                </a:cubicBezTo>
                <a:cubicBezTo>
                  <a:pt x="4196" y="3523"/>
                  <a:pt x="4169" y="3525"/>
                  <a:pt x="4139" y="3541"/>
                </a:cubicBezTo>
                <a:cubicBezTo>
                  <a:pt x="4103" y="3562"/>
                  <a:pt x="4114" y="3587"/>
                  <a:pt x="4083" y="3586"/>
                </a:cubicBezTo>
                <a:cubicBezTo>
                  <a:pt x="4020" y="3581"/>
                  <a:pt x="3969" y="3650"/>
                  <a:pt x="3916" y="3703"/>
                </a:cubicBezTo>
                <a:cubicBezTo>
                  <a:pt x="3841" y="3788"/>
                  <a:pt x="3769" y="3746"/>
                  <a:pt x="3687" y="3707"/>
                </a:cubicBezTo>
                <a:cubicBezTo>
                  <a:pt x="3557" y="3638"/>
                  <a:pt x="3485" y="3645"/>
                  <a:pt x="3363" y="3642"/>
                </a:cubicBezTo>
                <a:cubicBezTo>
                  <a:pt x="3314" y="3644"/>
                  <a:pt x="3248" y="3649"/>
                  <a:pt x="3182" y="3673"/>
                </a:cubicBezTo>
                <a:cubicBezTo>
                  <a:pt x="2978" y="3755"/>
                  <a:pt x="3068" y="3881"/>
                  <a:pt x="2889" y="3850"/>
                </a:cubicBezTo>
                <a:cubicBezTo>
                  <a:pt x="2826" y="3841"/>
                  <a:pt x="2733" y="3844"/>
                  <a:pt x="2651" y="3764"/>
                </a:cubicBezTo>
                <a:cubicBezTo>
                  <a:pt x="2635" y="3749"/>
                  <a:pt x="2609" y="3769"/>
                  <a:pt x="2600" y="3752"/>
                </a:cubicBezTo>
                <a:cubicBezTo>
                  <a:pt x="2577" y="3721"/>
                  <a:pt x="2480" y="3633"/>
                  <a:pt x="2392" y="3679"/>
                </a:cubicBezTo>
                <a:cubicBezTo>
                  <a:pt x="2358" y="3697"/>
                  <a:pt x="2325" y="3707"/>
                  <a:pt x="2292" y="3726"/>
                </a:cubicBezTo>
                <a:cubicBezTo>
                  <a:pt x="2267" y="3741"/>
                  <a:pt x="2229" y="3731"/>
                  <a:pt x="2212" y="3751"/>
                </a:cubicBezTo>
                <a:cubicBezTo>
                  <a:pt x="2141" y="3842"/>
                  <a:pt x="2084" y="3728"/>
                  <a:pt x="2066" y="3686"/>
                </a:cubicBezTo>
                <a:cubicBezTo>
                  <a:pt x="2020" y="3600"/>
                  <a:pt x="1983" y="3558"/>
                  <a:pt x="1858" y="3533"/>
                </a:cubicBezTo>
                <a:cubicBezTo>
                  <a:pt x="1802" y="3523"/>
                  <a:pt x="1759" y="3475"/>
                  <a:pt x="1701" y="3470"/>
                </a:cubicBezTo>
                <a:cubicBezTo>
                  <a:pt x="1650" y="3465"/>
                  <a:pt x="1630" y="3518"/>
                  <a:pt x="1575" y="3517"/>
                </a:cubicBezTo>
                <a:cubicBezTo>
                  <a:pt x="1534" y="3516"/>
                  <a:pt x="1463" y="3513"/>
                  <a:pt x="1405" y="3527"/>
                </a:cubicBezTo>
                <a:cubicBezTo>
                  <a:pt x="1329" y="3546"/>
                  <a:pt x="1270" y="3592"/>
                  <a:pt x="1263" y="3665"/>
                </a:cubicBezTo>
                <a:cubicBezTo>
                  <a:pt x="1258" y="3727"/>
                  <a:pt x="1257" y="3778"/>
                  <a:pt x="1220" y="3829"/>
                </a:cubicBezTo>
                <a:cubicBezTo>
                  <a:pt x="1169" y="3917"/>
                  <a:pt x="1122" y="3911"/>
                  <a:pt x="1110" y="4038"/>
                </a:cubicBezTo>
                <a:cubicBezTo>
                  <a:pt x="1107" y="4078"/>
                  <a:pt x="1116" y="4256"/>
                  <a:pt x="1091" y="4247"/>
                </a:cubicBezTo>
                <a:cubicBezTo>
                  <a:pt x="1033" y="4214"/>
                  <a:pt x="906" y="3991"/>
                  <a:pt x="845" y="3999"/>
                </a:cubicBezTo>
                <a:cubicBezTo>
                  <a:pt x="825" y="4002"/>
                  <a:pt x="820" y="4026"/>
                  <a:pt x="800" y="4030"/>
                </a:cubicBezTo>
                <a:cubicBezTo>
                  <a:pt x="777" y="4040"/>
                  <a:pt x="728" y="4033"/>
                  <a:pt x="713" y="4057"/>
                </a:cubicBezTo>
                <a:cubicBezTo>
                  <a:pt x="706" y="4066"/>
                  <a:pt x="731" y="4140"/>
                  <a:pt x="721" y="4164"/>
                </a:cubicBezTo>
                <a:cubicBezTo>
                  <a:pt x="715" y="4174"/>
                  <a:pt x="699" y="4163"/>
                  <a:pt x="639" y="4065"/>
                </a:cubicBezTo>
                <a:cubicBezTo>
                  <a:pt x="600" y="4017"/>
                  <a:pt x="626" y="3994"/>
                  <a:pt x="674" y="3981"/>
                </a:cubicBezTo>
                <a:cubicBezTo>
                  <a:pt x="660" y="3951"/>
                  <a:pt x="655" y="3910"/>
                  <a:pt x="629" y="3889"/>
                </a:cubicBezTo>
                <a:cubicBezTo>
                  <a:pt x="583" y="3853"/>
                  <a:pt x="548" y="3931"/>
                  <a:pt x="497" y="3921"/>
                </a:cubicBezTo>
                <a:cubicBezTo>
                  <a:pt x="400" y="3904"/>
                  <a:pt x="243" y="3752"/>
                  <a:pt x="288" y="3651"/>
                </a:cubicBezTo>
                <a:cubicBezTo>
                  <a:pt x="315" y="3671"/>
                  <a:pt x="341" y="3671"/>
                  <a:pt x="371" y="3657"/>
                </a:cubicBezTo>
                <a:cubicBezTo>
                  <a:pt x="356" y="3645"/>
                  <a:pt x="169" y="3514"/>
                  <a:pt x="163" y="3526"/>
                </a:cubicBezTo>
                <a:cubicBezTo>
                  <a:pt x="177" y="3498"/>
                  <a:pt x="107" y="3446"/>
                  <a:pt x="98" y="3415"/>
                </a:cubicBezTo>
                <a:cubicBezTo>
                  <a:pt x="83" y="3361"/>
                  <a:pt x="95" y="3311"/>
                  <a:pt x="44" y="3274"/>
                </a:cubicBezTo>
                <a:cubicBezTo>
                  <a:pt x="0" y="3222"/>
                  <a:pt x="51" y="3125"/>
                  <a:pt x="47" y="3069"/>
                </a:cubicBezTo>
                <a:cubicBezTo>
                  <a:pt x="101" y="3087"/>
                  <a:pt x="164" y="3082"/>
                  <a:pt x="220" y="3083"/>
                </a:cubicBezTo>
                <a:cubicBezTo>
                  <a:pt x="285" y="3084"/>
                  <a:pt x="301" y="3050"/>
                  <a:pt x="340" y="3006"/>
                </a:cubicBezTo>
                <a:cubicBezTo>
                  <a:pt x="386" y="2952"/>
                  <a:pt x="440" y="2965"/>
                  <a:pt x="506" y="2960"/>
                </a:cubicBezTo>
                <a:cubicBezTo>
                  <a:pt x="609" y="2951"/>
                  <a:pt x="776" y="2935"/>
                  <a:pt x="879" y="2948"/>
                </a:cubicBezTo>
                <a:cubicBezTo>
                  <a:pt x="957" y="2957"/>
                  <a:pt x="883" y="2924"/>
                  <a:pt x="920" y="2915"/>
                </a:cubicBezTo>
                <a:cubicBezTo>
                  <a:pt x="979" y="2900"/>
                  <a:pt x="1056" y="2979"/>
                  <a:pt x="1081" y="2912"/>
                </a:cubicBezTo>
                <a:cubicBezTo>
                  <a:pt x="1104" y="2853"/>
                  <a:pt x="1173" y="2845"/>
                  <a:pt x="1196" y="2791"/>
                </a:cubicBezTo>
                <a:cubicBezTo>
                  <a:pt x="1220" y="2737"/>
                  <a:pt x="1219" y="2678"/>
                  <a:pt x="1249" y="2625"/>
                </a:cubicBezTo>
                <a:cubicBezTo>
                  <a:pt x="1312" y="2514"/>
                  <a:pt x="1298" y="2391"/>
                  <a:pt x="1304" y="2264"/>
                </a:cubicBezTo>
                <a:cubicBezTo>
                  <a:pt x="1313" y="2083"/>
                  <a:pt x="1310" y="1901"/>
                  <a:pt x="1309" y="1720"/>
                </a:cubicBezTo>
                <a:cubicBezTo>
                  <a:pt x="1309" y="1661"/>
                  <a:pt x="1311" y="1611"/>
                  <a:pt x="1311" y="1587"/>
                </a:cubicBezTo>
                <a:cubicBezTo>
                  <a:pt x="1413" y="1554"/>
                  <a:pt x="1619" y="1527"/>
                  <a:pt x="1731" y="1500"/>
                </a:cubicBezTo>
                <a:cubicBezTo>
                  <a:pt x="1847" y="1471"/>
                  <a:pt x="1924" y="1356"/>
                  <a:pt x="2007" y="1276"/>
                </a:cubicBezTo>
                <a:cubicBezTo>
                  <a:pt x="2127" y="1159"/>
                  <a:pt x="2242" y="1032"/>
                  <a:pt x="2374" y="929"/>
                </a:cubicBezTo>
                <a:cubicBezTo>
                  <a:pt x="2687" y="685"/>
                  <a:pt x="3267" y="311"/>
                  <a:pt x="3631" y="7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5" name="꙱ Nicaragua (Republic of Nicaragua) (NI) (H)">
            <a:extLst>
              <a:ext uri="{FF2B5EF4-FFF2-40B4-BE49-F238E27FC236}">
                <a16:creationId xmlns:a16="http://schemas.microsoft.com/office/drawing/2014/main" id="{5C7E6CC4-29D9-4364-BBA2-FA3E30F548D6}"/>
              </a:ext>
            </a:extLst>
          </p:cNvPr>
          <p:cNvSpPr>
            <a:spLocks/>
          </p:cNvSpPr>
          <p:nvPr/>
        </p:nvSpPr>
        <p:spPr bwMode="auto">
          <a:xfrm>
            <a:off x="2122929" y="1940944"/>
            <a:ext cx="125481" cy="126676"/>
          </a:xfrm>
          <a:custGeom>
            <a:avLst/>
            <a:gdLst>
              <a:gd name="T0" fmla="*/ 343 w 1521"/>
              <a:gd name="T1" fmla="*/ 455 h 1534"/>
              <a:gd name="T2" fmla="*/ 434 w 1521"/>
              <a:gd name="T3" fmla="*/ 440 h 1534"/>
              <a:gd name="T4" fmla="*/ 506 w 1521"/>
              <a:gd name="T5" fmla="*/ 391 h 1534"/>
              <a:gd name="T6" fmla="*/ 663 w 1521"/>
              <a:gd name="T7" fmla="*/ 416 h 1534"/>
              <a:gd name="T8" fmla="*/ 856 w 1521"/>
              <a:gd name="T9" fmla="*/ 242 h 1534"/>
              <a:gd name="T10" fmla="*/ 884 w 1521"/>
              <a:gd name="T11" fmla="*/ 176 h 1534"/>
              <a:gd name="T12" fmla="*/ 952 w 1521"/>
              <a:gd name="T13" fmla="*/ 68 h 1534"/>
              <a:gd name="T14" fmla="*/ 1006 w 1521"/>
              <a:gd name="T15" fmla="*/ 91 h 1534"/>
              <a:gd name="T16" fmla="*/ 1091 w 1521"/>
              <a:gd name="T17" fmla="*/ 122 h 1534"/>
              <a:gd name="T18" fmla="*/ 1190 w 1521"/>
              <a:gd name="T19" fmla="*/ 89 h 1534"/>
              <a:gd name="T20" fmla="*/ 1422 w 1521"/>
              <a:gd name="T21" fmla="*/ 11 h 1534"/>
              <a:gd name="T22" fmla="*/ 1521 w 1521"/>
              <a:gd name="T23" fmla="*/ 0 h 1534"/>
              <a:gd name="T24" fmla="*/ 1444 w 1521"/>
              <a:gd name="T25" fmla="*/ 39 h 1534"/>
              <a:gd name="T26" fmla="*/ 1468 w 1521"/>
              <a:gd name="T27" fmla="*/ 267 h 1534"/>
              <a:gd name="T28" fmla="*/ 1358 w 1521"/>
              <a:gd name="T29" fmla="*/ 459 h 1534"/>
              <a:gd name="T30" fmla="*/ 1325 w 1521"/>
              <a:gd name="T31" fmla="*/ 753 h 1534"/>
              <a:gd name="T32" fmla="*/ 1281 w 1521"/>
              <a:gd name="T33" fmla="*/ 935 h 1534"/>
              <a:gd name="T34" fmla="*/ 1304 w 1521"/>
              <a:gd name="T35" fmla="*/ 778 h 1534"/>
              <a:gd name="T36" fmla="*/ 1233 w 1521"/>
              <a:gd name="T37" fmla="*/ 879 h 1534"/>
              <a:gd name="T38" fmla="*/ 1248 w 1521"/>
              <a:gd name="T39" fmla="*/ 1072 h 1534"/>
              <a:gd name="T40" fmla="*/ 1238 w 1521"/>
              <a:gd name="T41" fmla="*/ 1020 h 1534"/>
              <a:gd name="T42" fmla="*/ 1206 w 1521"/>
              <a:gd name="T43" fmla="*/ 1131 h 1534"/>
              <a:gd name="T44" fmla="*/ 1207 w 1521"/>
              <a:gd name="T45" fmla="*/ 1231 h 1534"/>
              <a:gd name="T46" fmla="*/ 1221 w 1521"/>
              <a:gd name="T47" fmla="*/ 1467 h 1534"/>
              <a:gd name="T48" fmla="*/ 1057 w 1521"/>
              <a:gd name="T49" fmla="*/ 1495 h 1534"/>
              <a:gd name="T50" fmla="*/ 1011 w 1521"/>
              <a:gd name="T51" fmla="*/ 1435 h 1534"/>
              <a:gd name="T52" fmla="*/ 980 w 1521"/>
              <a:gd name="T53" fmla="*/ 1434 h 1534"/>
              <a:gd name="T54" fmla="*/ 905 w 1521"/>
              <a:gd name="T55" fmla="*/ 1401 h 1534"/>
              <a:gd name="T56" fmla="*/ 772 w 1521"/>
              <a:gd name="T57" fmla="*/ 1415 h 1534"/>
              <a:gd name="T58" fmla="*/ 584 w 1521"/>
              <a:gd name="T59" fmla="*/ 1408 h 1534"/>
              <a:gd name="T60" fmla="*/ 550 w 1521"/>
              <a:gd name="T61" fmla="*/ 1359 h 1534"/>
              <a:gd name="T62" fmla="*/ 420 w 1521"/>
              <a:gd name="T63" fmla="*/ 1214 h 1534"/>
              <a:gd name="T64" fmla="*/ 195 w 1521"/>
              <a:gd name="T65" fmla="*/ 926 h 1534"/>
              <a:gd name="T66" fmla="*/ 60 w 1521"/>
              <a:gd name="T67" fmla="*/ 689 h 1534"/>
              <a:gd name="T68" fmla="*/ 146 w 1521"/>
              <a:gd name="T69" fmla="*/ 739 h 1534"/>
              <a:gd name="T70" fmla="*/ 152 w 1521"/>
              <a:gd name="T71" fmla="*/ 715 h 1534"/>
              <a:gd name="T72" fmla="*/ 243 w 1521"/>
              <a:gd name="T73" fmla="*/ 706 h 1534"/>
              <a:gd name="T74" fmla="*/ 285 w 1521"/>
              <a:gd name="T75" fmla="*/ 618 h 1534"/>
              <a:gd name="T76" fmla="*/ 343 w 1521"/>
              <a:gd name="T77" fmla="*/ 585 h 1534"/>
              <a:gd name="T78" fmla="*/ 343 w 1521"/>
              <a:gd name="T79" fmla="*/ 455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1" h="1534">
                <a:moveTo>
                  <a:pt x="343" y="455"/>
                </a:moveTo>
                <a:cubicBezTo>
                  <a:pt x="352" y="436"/>
                  <a:pt x="398" y="443"/>
                  <a:pt x="434" y="440"/>
                </a:cubicBezTo>
                <a:cubicBezTo>
                  <a:pt x="492" y="431"/>
                  <a:pt x="488" y="418"/>
                  <a:pt x="506" y="391"/>
                </a:cubicBezTo>
                <a:cubicBezTo>
                  <a:pt x="557" y="311"/>
                  <a:pt x="587" y="367"/>
                  <a:pt x="663" y="416"/>
                </a:cubicBezTo>
                <a:cubicBezTo>
                  <a:pt x="684" y="346"/>
                  <a:pt x="787" y="293"/>
                  <a:pt x="856" y="242"/>
                </a:cubicBezTo>
                <a:cubicBezTo>
                  <a:pt x="862" y="210"/>
                  <a:pt x="837" y="215"/>
                  <a:pt x="884" y="176"/>
                </a:cubicBezTo>
                <a:cubicBezTo>
                  <a:pt x="922" y="148"/>
                  <a:pt x="916" y="91"/>
                  <a:pt x="952" y="68"/>
                </a:cubicBezTo>
                <a:cubicBezTo>
                  <a:pt x="997" y="44"/>
                  <a:pt x="993" y="80"/>
                  <a:pt x="1006" y="91"/>
                </a:cubicBezTo>
                <a:cubicBezTo>
                  <a:pt x="1020" y="99"/>
                  <a:pt x="1055" y="120"/>
                  <a:pt x="1091" y="122"/>
                </a:cubicBezTo>
                <a:cubicBezTo>
                  <a:pt x="1127" y="123"/>
                  <a:pt x="1145" y="87"/>
                  <a:pt x="1190" y="89"/>
                </a:cubicBezTo>
                <a:cubicBezTo>
                  <a:pt x="1322" y="81"/>
                  <a:pt x="1361" y="22"/>
                  <a:pt x="1422" y="11"/>
                </a:cubicBezTo>
                <a:cubicBezTo>
                  <a:pt x="1457" y="5"/>
                  <a:pt x="1489" y="6"/>
                  <a:pt x="1521" y="0"/>
                </a:cubicBezTo>
                <a:cubicBezTo>
                  <a:pt x="1494" y="13"/>
                  <a:pt x="1479" y="70"/>
                  <a:pt x="1444" y="39"/>
                </a:cubicBezTo>
                <a:cubicBezTo>
                  <a:pt x="1410" y="97"/>
                  <a:pt x="1496" y="193"/>
                  <a:pt x="1468" y="267"/>
                </a:cubicBezTo>
                <a:cubicBezTo>
                  <a:pt x="1440" y="339"/>
                  <a:pt x="1382" y="381"/>
                  <a:pt x="1358" y="459"/>
                </a:cubicBezTo>
                <a:cubicBezTo>
                  <a:pt x="1329" y="557"/>
                  <a:pt x="1341" y="655"/>
                  <a:pt x="1325" y="753"/>
                </a:cubicBezTo>
                <a:cubicBezTo>
                  <a:pt x="1317" y="801"/>
                  <a:pt x="1338" y="928"/>
                  <a:pt x="1281" y="935"/>
                </a:cubicBezTo>
                <a:cubicBezTo>
                  <a:pt x="1282" y="879"/>
                  <a:pt x="1314" y="838"/>
                  <a:pt x="1304" y="778"/>
                </a:cubicBezTo>
                <a:cubicBezTo>
                  <a:pt x="1266" y="787"/>
                  <a:pt x="1303" y="856"/>
                  <a:pt x="1233" y="879"/>
                </a:cubicBezTo>
                <a:cubicBezTo>
                  <a:pt x="1281" y="940"/>
                  <a:pt x="1246" y="1004"/>
                  <a:pt x="1248" y="1072"/>
                </a:cubicBezTo>
                <a:cubicBezTo>
                  <a:pt x="1238" y="1055"/>
                  <a:pt x="1235" y="1038"/>
                  <a:pt x="1238" y="1020"/>
                </a:cubicBezTo>
                <a:cubicBezTo>
                  <a:pt x="1229" y="1058"/>
                  <a:pt x="1206" y="1092"/>
                  <a:pt x="1206" y="1131"/>
                </a:cubicBezTo>
                <a:cubicBezTo>
                  <a:pt x="1283" y="1104"/>
                  <a:pt x="1223" y="1206"/>
                  <a:pt x="1207" y="1231"/>
                </a:cubicBezTo>
                <a:cubicBezTo>
                  <a:pt x="1107" y="1396"/>
                  <a:pt x="1223" y="1439"/>
                  <a:pt x="1221" y="1467"/>
                </a:cubicBezTo>
                <a:cubicBezTo>
                  <a:pt x="1216" y="1534"/>
                  <a:pt x="1079" y="1513"/>
                  <a:pt x="1057" y="1495"/>
                </a:cubicBezTo>
                <a:cubicBezTo>
                  <a:pt x="1046" y="1488"/>
                  <a:pt x="1030" y="1465"/>
                  <a:pt x="1011" y="1435"/>
                </a:cubicBezTo>
                <a:cubicBezTo>
                  <a:pt x="1007" y="1435"/>
                  <a:pt x="998" y="1437"/>
                  <a:pt x="980" y="1434"/>
                </a:cubicBezTo>
                <a:cubicBezTo>
                  <a:pt x="940" y="1428"/>
                  <a:pt x="934" y="1393"/>
                  <a:pt x="905" y="1401"/>
                </a:cubicBezTo>
                <a:cubicBezTo>
                  <a:pt x="844" y="1417"/>
                  <a:pt x="840" y="1448"/>
                  <a:pt x="772" y="1415"/>
                </a:cubicBezTo>
                <a:cubicBezTo>
                  <a:pt x="577" y="1320"/>
                  <a:pt x="621" y="1355"/>
                  <a:pt x="584" y="1408"/>
                </a:cubicBezTo>
                <a:cubicBezTo>
                  <a:pt x="578" y="1405"/>
                  <a:pt x="565" y="1391"/>
                  <a:pt x="550" y="1359"/>
                </a:cubicBezTo>
                <a:cubicBezTo>
                  <a:pt x="523" y="1299"/>
                  <a:pt x="465" y="1258"/>
                  <a:pt x="420" y="1214"/>
                </a:cubicBezTo>
                <a:cubicBezTo>
                  <a:pt x="329" y="1128"/>
                  <a:pt x="292" y="1009"/>
                  <a:pt x="195" y="926"/>
                </a:cubicBezTo>
                <a:cubicBezTo>
                  <a:pt x="133" y="872"/>
                  <a:pt x="0" y="766"/>
                  <a:pt x="60" y="689"/>
                </a:cubicBezTo>
                <a:cubicBezTo>
                  <a:pt x="98" y="705"/>
                  <a:pt x="99" y="744"/>
                  <a:pt x="146" y="739"/>
                </a:cubicBezTo>
                <a:cubicBezTo>
                  <a:pt x="153" y="728"/>
                  <a:pt x="132" y="718"/>
                  <a:pt x="152" y="715"/>
                </a:cubicBezTo>
                <a:cubicBezTo>
                  <a:pt x="171" y="713"/>
                  <a:pt x="221" y="720"/>
                  <a:pt x="243" y="706"/>
                </a:cubicBezTo>
                <a:cubicBezTo>
                  <a:pt x="279" y="687"/>
                  <a:pt x="260" y="641"/>
                  <a:pt x="285" y="618"/>
                </a:cubicBezTo>
                <a:cubicBezTo>
                  <a:pt x="303" y="603"/>
                  <a:pt x="328" y="613"/>
                  <a:pt x="343" y="585"/>
                </a:cubicBezTo>
                <a:cubicBezTo>
                  <a:pt x="364" y="549"/>
                  <a:pt x="332" y="473"/>
                  <a:pt x="343" y="45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6" name="꙱ New Zealand (NZ) (H)">
            <a:extLst>
              <a:ext uri="{FF2B5EF4-FFF2-40B4-BE49-F238E27FC236}">
                <a16:creationId xmlns:a16="http://schemas.microsoft.com/office/drawing/2014/main" id="{5A933415-E8A1-4504-BCD5-ED034EEC7B1D}"/>
              </a:ext>
            </a:extLst>
          </p:cNvPr>
          <p:cNvSpPr>
            <a:spLocks noEditPoints="1"/>
          </p:cNvSpPr>
          <p:nvPr/>
        </p:nvSpPr>
        <p:spPr bwMode="auto">
          <a:xfrm>
            <a:off x="8143621" y="3395326"/>
            <a:ext cx="585577" cy="478022"/>
          </a:xfrm>
          <a:custGeom>
            <a:avLst/>
            <a:gdLst>
              <a:gd name="T0" fmla="*/ 5217 w 7087"/>
              <a:gd name="T1" fmla="*/ 2476 h 5795"/>
              <a:gd name="T2" fmla="*/ 5700 w 7087"/>
              <a:gd name="T3" fmla="*/ 2268 h 5795"/>
              <a:gd name="T4" fmla="*/ 6070 w 7087"/>
              <a:gd name="T5" fmla="*/ 2007 h 5795"/>
              <a:gd name="T6" fmla="*/ 6538 w 7087"/>
              <a:gd name="T7" fmla="*/ 1725 h 5795"/>
              <a:gd name="T8" fmla="*/ 7054 w 7087"/>
              <a:gd name="T9" fmla="*/ 1195 h 5795"/>
              <a:gd name="T10" fmla="*/ 6366 w 7087"/>
              <a:gd name="T11" fmla="*/ 1135 h 5795"/>
              <a:gd name="T12" fmla="*/ 6437 w 7087"/>
              <a:gd name="T13" fmla="*/ 835 h 5795"/>
              <a:gd name="T14" fmla="*/ 6372 w 7087"/>
              <a:gd name="T15" fmla="*/ 858 h 5795"/>
              <a:gd name="T16" fmla="*/ 6134 w 7087"/>
              <a:gd name="T17" fmla="*/ 873 h 5795"/>
              <a:gd name="T18" fmla="*/ 6292 w 7087"/>
              <a:gd name="T19" fmla="*/ 666 h 5795"/>
              <a:gd name="T20" fmla="*/ 6324 w 7087"/>
              <a:gd name="T21" fmla="*/ 517 h 5795"/>
              <a:gd name="T22" fmla="*/ 6318 w 7087"/>
              <a:gd name="T23" fmla="*/ 336 h 5795"/>
              <a:gd name="T24" fmla="*/ 6229 w 7087"/>
              <a:gd name="T25" fmla="*/ 238 h 5795"/>
              <a:gd name="T26" fmla="*/ 6098 w 7087"/>
              <a:gd name="T27" fmla="*/ 33 h 5795"/>
              <a:gd name="T28" fmla="*/ 6006 w 7087"/>
              <a:gd name="T29" fmla="*/ 276 h 5795"/>
              <a:gd name="T30" fmla="*/ 6026 w 7087"/>
              <a:gd name="T31" fmla="*/ 428 h 5795"/>
              <a:gd name="T32" fmla="*/ 6131 w 7087"/>
              <a:gd name="T33" fmla="*/ 659 h 5795"/>
              <a:gd name="T34" fmla="*/ 6142 w 7087"/>
              <a:gd name="T35" fmla="*/ 681 h 5795"/>
              <a:gd name="T36" fmla="*/ 6095 w 7087"/>
              <a:gd name="T37" fmla="*/ 731 h 5795"/>
              <a:gd name="T38" fmla="*/ 6075 w 7087"/>
              <a:gd name="T39" fmla="*/ 944 h 5795"/>
              <a:gd name="T40" fmla="*/ 5945 w 7087"/>
              <a:gd name="T41" fmla="*/ 1232 h 5795"/>
              <a:gd name="T42" fmla="*/ 5636 w 7087"/>
              <a:gd name="T43" fmla="*/ 1602 h 5795"/>
              <a:gd name="T44" fmla="*/ 5486 w 7087"/>
              <a:gd name="T45" fmla="*/ 1945 h 5795"/>
              <a:gd name="T46" fmla="*/ 5203 w 7087"/>
              <a:gd name="T47" fmla="*/ 2386 h 5795"/>
              <a:gd name="T48" fmla="*/ 173 w 7087"/>
              <a:gd name="T49" fmla="*/ 5695 h 5795"/>
              <a:gd name="T50" fmla="*/ 173 w 7087"/>
              <a:gd name="T51" fmla="*/ 5695 h 5795"/>
              <a:gd name="T52" fmla="*/ 6882 w 7087"/>
              <a:gd name="T53" fmla="*/ 3515 h 5795"/>
              <a:gd name="T54" fmla="*/ 6939 w 7087"/>
              <a:gd name="T55" fmla="*/ 3423 h 5795"/>
              <a:gd name="T56" fmla="*/ 7043 w 7087"/>
              <a:gd name="T57" fmla="*/ 3314 h 5795"/>
              <a:gd name="T58" fmla="*/ 6847 w 7087"/>
              <a:gd name="T59" fmla="*/ 3409 h 5795"/>
              <a:gd name="T60" fmla="*/ 6517 w 7087"/>
              <a:gd name="T61" fmla="*/ 588 h 5795"/>
              <a:gd name="T62" fmla="*/ 6306 w 7087"/>
              <a:gd name="T63" fmla="*/ 835 h 5795"/>
              <a:gd name="T64" fmla="*/ 5051 w 7087"/>
              <a:gd name="T65" fmla="*/ 2233 h 5795"/>
              <a:gd name="T66" fmla="*/ 1553 w 7087"/>
              <a:gd name="T67" fmla="*/ 4130 h 5795"/>
              <a:gd name="T68" fmla="*/ 1708 w 7087"/>
              <a:gd name="T69" fmla="*/ 4186 h 5795"/>
              <a:gd name="T70" fmla="*/ 1871 w 7087"/>
              <a:gd name="T71" fmla="*/ 4317 h 5795"/>
              <a:gd name="T72" fmla="*/ 2317 w 7087"/>
              <a:gd name="T73" fmla="*/ 4269 h 5795"/>
              <a:gd name="T74" fmla="*/ 2637 w 7087"/>
              <a:gd name="T75" fmla="*/ 4083 h 5795"/>
              <a:gd name="T76" fmla="*/ 2987 w 7087"/>
              <a:gd name="T77" fmla="*/ 3825 h 5795"/>
              <a:gd name="T78" fmla="*/ 3744 w 7087"/>
              <a:gd name="T79" fmla="*/ 3360 h 5795"/>
              <a:gd name="T80" fmla="*/ 3964 w 7087"/>
              <a:gd name="T81" fmla="*/ 3358 h 5795"/>
              <a:gd name="T82" fmla="*/ 4264 w 7087"/>
              <a:gd name="T83" fmla="*/ 3029 h 5795"/>
              <a:gd name="T84" fmla="*/ 4831 w 7087"/>
              <a:gd name="T85" fmla="*/ 2640 h 5795"/>
              <a:gd name="T86" fmla="*/ 4917 w 7087"/>
              <a:gd name="T87" fmla="*/ 2426 h 5795"/>
              <a:gd name="T88" fmla="*/ 4955 w 7087"/>
              <a:gd name="T89" fmla="*/ 2411 h 5795"/>
              <a:gd name="T90" fmla="*/ 4988 w 7087"/>
              <a:gd name="T91" fmla="*/ 2313 h 5795"/>
              <a:gd name="T92" fmla="*/ 4750 w 7087"/>
              <a:gd name="T93" fmla="*/ 2266 h 5795"/>
              <a:gd name="T94" fmla="*/ 4504 w 7087"/>
              <a:gd name="T95" fmla="*/ 2286 h 5795"/>
              <a:gd name="T96" fmla="*/ 4091 w 7087"/>
              <a:gd name="T97" fmla="*/ 2603 h 5795"/>
              <a:gd name="T98" fmla="*/ 2891 w 7087"/>
              <a:gd name="T99" fmla="*/ 3320 h 5795"/>
              <a:gd name="T100" fmla="*/ 2143 w 7087"/>
              <a:gd name="T101" fmla="*/ 3681 h 5795"/>
              <a:gd name="T102" fmla="*/ 1838 w 7087"/>
              <a:gd name="T103" fmla="*/ 3925 h 5795"/>
              <a:gd name="T104" fmla="*/ 1702 w 7087"/>
              <a:gd name="T105" fmla="*/ 3949 h 5795"/>
              <a:gd name="T106" fmla="*/ 1764 w 7087"/>
              <a:gd name="T107" fmla="*/ 3970 h 5795"/>
              <a:gd name="T108" fmla="*/ 1524 w 7087"/>
              <a:gd name="T109" fmla="*/ 4106 h 5795"/>
              <a:gd name="T110" fmla="*/ 1482 w 7087"/>
              <a:gd name="T111" fmla="*/ 4525 h 5795"/>
              <a:gd name="T112" fmla="*/ 1669 w 7087"/>
              <a:gd name="T113" fmla="*/ 4442 h 5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087" h="5795">
                <a:moveTo>
                  <a:pt x="5148" y="2438"/>
                </a:moveTo>
                <a:cubicBezTo>
                  <a:pt x="5145" y="2459"/>
                  <a:pt x="5141" y="2479"/>
                  <a:pt x="5137" y="2500"/>
                </a:cubicBezTo>
                <a:cubicBezTo>
                  <a:pt x="5162" y="2486"/>
                  <a:pt x="5191" y="2489"/>
                  <a:pt x="5217" y="2476"/>
                </a:cubicBezTo>
                <a:cubicBezTo>
                  <a:pt x="5223" y="2501"/>
                  <a:pt x="5216" y="2522"/>
                  <a:pt x="5196" y="2539"/>
                </a:cubicBezTo>
                <a:cubicBezTo>
                  <a:pt x="5252" y="2585"/>
                  <a:pt x="5366" y="2499"/>
                  <a:pt x="5413" y="2472"/>
                </a:cubicBezTo>
                <a:cubicBezTo>
                  <a:pt x="5518" y="2410"/>
                  <a:pt x="5605" y="2344"/>
                  <a:pt x="5700" y="2268"/>
                </a:cubicBezTo>
                <a:cubicBezTo>
                  <a:pt x="5742" y="2235"/>
                  <a:pt x="5791" y="2188"/>
                  <a:pt x="5843" y="2174"/>
                </a:cubicBezTo>
                <a:cubicBezTo>
                  <a:pt x="5887" y="2163"/>
                  <a:pt x="5907" y="2116"/>
                  <a:pt x="5941" y="2091"/>
                </a:cubicBezTo>
                <a:cubicBezTo>
                  <a:pt x="5984" y="2060"/>
                  <a:pt x="6030" y="2045"/>
                  <a:pt x="6070" y="2007"/>
                </a:cubicBezTo>
                <a:cubicBezTo>
                  <a:pt x="6119" y="1962"/>
                  <a:pt x="6161" y="1908"/>
                  <a:pt x="6211" y="1865"/>
                </a:cubicBezTo>
                <a:cubicBezTo>
                  <a:pt x="6122" y="1847"/>
                  <a:pt x="6283" y="1724"/>
                  <a:pt x="6306" y="1708"/>
                </a:cubicBezTo>
                <a:cubicBezTo>
                  <a:pt x="6361" y="1672"/>
                  <a:pt x="6578" y="1597"/>
                  <a:pt x="6538" y="1725"/>
                </a:cubicBezTo>
                <a:cubicBezTo>
                  <a:pt x="6611" y="1679"/>
                  <a:pt x="6611" y="1575"/>
                  <a:pt x="6691" y="1531"/>
                </a:cubicBezTo>
                <a:cubicBezTo>
                  <a:pt x="6719" y="1515"/>
                  <a:pt x="6752" y="1510"/>
                  <a:pt x="6781" y="1495"/>
                </a:cubicBezTo>
                <a:cubicBezTo>
                  <a:pt x="6871" y="1450"/>
                  <a:pt x="6954" y="1270"/>
                  <a:pt x="7054" y="1195"/>
                </a:cubicBezTo>
                <a:cubicBezTo>
                  <a:pt x="7087" y="1170"/>
                  <a:pt x="7082" y="1142"/>
                  <a:pt x="7046" y="1122"/>
                </a:cubicBezTo>
                <a:cubicBezTo>
                  <a:pt x="6936" y="1064"/>
                  <a:pt x="6749" y="1340"/>
                  <a:pt x="6567" y="1261"/>
                </a:cubicBezTo>
                <a:cubicBezTo>
                  <a:pt x="6536" y="1248"/>
                  <a:pt x="6370" y="1167"/>
                  <a:pt x="6366" y="1135"/>
                </a:cubicBezTo>
                <a:cubicBezTo>
                  <a:pt x="6363" y="1111"/>
                  <a:pt x="6505" y="850"/>
                  <a:pt x="6437" y="867"/>
                </a:cubicBezTo>
                <a:cubicBezTo>
                  <a:pt x="6457" y="849"/>
                  <a:pt x="6480" y="834"/>
                  <a:pt x="6505" y="823"/>
                </a:cubicBezTo>
                <a:cubicBezTo>
                  <a:pt x="6482" y="823"/>
                  <a:pt x="6459" y="827"/>
                  <a:pt x="6437" y="835"/>
                </a:cubicBezTo>
                <a:cubicBezTo>
                  <a:pt x="6444" y="803"/>
                  <a:pt x="6451" y="769"/>
                  <a:pt x="6431" y="739"/>
                </a:cubicBezTo>
                <a:cubicBezTo>
                  <a:pt x="6403" y="751"/>
                  <a:pt x="6407" y="757"/>
                  <a:pt x="6414" y="779"/>
                </a:cubicBezTo>
                <a:cubicBezTo>
                  <a:pt x="6423" y="806"/>
                  <a:pt x="6382" y="837"/>
                  <a:pt x="6372" y="858"/>
                </a:cubicBezTo>
                <a:cubicBezTo>
                  <a:pt x="6348" y="906"/>
                  <a:pt x="6349" y="990"/>
                  <a:pt x="6281" y="1001"/>
                </a:cubicBezTo>
                <a:cubicBezTo>
                  <a:pt x="6245" y="1006"/>
                  <a:pt x="6277" y="932"/>
                  <a:pt x="6278" y="917"/>
                </a:cubicBezTo>
                <a:cubicBezTo>
                  <a:pt x="6282" y="875"/>
                  <a:pt x="6162" y="868"/>
                  <a:pt x="6134" y="873"/>
                </a:cubicBezTo>
                <a:cubicBezTo>
                  <a:pt x="6134" y="869"/>
                  <a:pt x="6180" y="841"/>
                  <a:pt x="6192" y="820"/>
                </a:cubicBezTo>
                <a:cubicBezTo>
                  <a:pt x="6209" y="788"/>
                  <a:pt x="6218" y="764"/>
                  <a:pt x="6240" y="734"/>
                </a:cubicBezTo>
                <a:cubicBezTo>
                  <a:pt x="6256" y="711"/>
                  <a:pt x="6308" y="699"/>
                  <a:pt x="6292" y="666"/>
                </a:cubicBezTo>
                <a:cubicBezTo>
                  <a:pt x="6276" y="630"/>
                  <a:pt x="6249" y="559"/>
                  <a:pt x="6283" y="526"/>
                </a:cubicBezTo>
                <a:cubicBezTo>
                  <a:pt x="6263" y="524"/>
                  <a:pt x="6247" y="519"/>
                  <a:pt x="6254" y="498"/>
                </a:cubicBezTo>
                <a:cubicBezTo>
                  <a:pt x="6267" y="467"/>
                  <a:pt x="6308" y="504"/>
                  <a:pt x="6324" y="517"/>
                </a:cubicBezTo>
                <a:cubicBezTo>
                  <a:pt x="6351" y="446"/>
                  <a:pt x="6365" y="373"/>
                  <a:pt x="6363" y="297"/>
                </a:cubicBezTo>
                <a:cubicBezTo>
                  <a:pt x="6343" y="302"/>
                  <a:pt x="6323" y="304"/>
                  <a:pt x="6303" y="303"/>
                </a:cubicBezTo>
                <a:cubicBezTo>
                  <a:pt x="6308" y="314"/>
                  <a:pt x="6313" y="325"/>
                  <a:pt x="6318" y="336"/>
                </a:cubicBezTo>
                <a:cubicBezTo>
                  <a:pt x="6308" y="339"/>
                  <a:pt x="6297" y="340"/>
                  <a:pt x="6286" y="339"/>
                </a:cubicBezTo>
                <a:cubicBezTo>
                  <a:pt x="6292" y="314"/>
                  <a:pt x="6280" y="267"/>
                  <a:pt x="6321" y="273"/>
                </a:cubicBezTo>
                <a:cubicBezTo>
                  <a:pt x="6281" y="268"/>
                  <a:pt x="6274" y="173"/>
                  <a:pt x="6229" y="238"/>
                </a:cubicBezTo>
                <a:cubicBezTo>
                  <a:pt x="6259" y="191"/>
                  <a:pt x="6098" y="180"/>
                  <a:pt x="6188" y="164"/>
                </a:cubicBezTo>
                <a:cubicBezTo>
                  <a:pt x="6147" y="148"/>
                  <a:pt x="6132" y="200"/>
                  <a:pt x="6105" y="217"/>
                </a:cubicBezTo>
                <a:cubicBezTo>
                  <a:pt x="6132" y="180"/>
                  <a:pt x="6116" y="72"/>
                  <a:pt x="6098" y="33"/>
                </a:cubicBezTo>
                <a:cubicBezTo>
                  <a:pt x="6122" y="36"/>
                  <a:pt x="6141" y="22"/>
                  <a:pt x="6149" y="0"/>
                </a:cubicBezTo>
                <a:cubicBezTo>
                  <a:pt x="6127" y="7"/>
                  <a:pt x="6034" y="5"/>
                  <a:pt x="6034" y="29"/>
                </a:cubicBezTo>
                <a:cubicBezTo>
                  <a:pt x="6034" y="58"/>
                  <a:pt x="6122" y="283"/>
                  <a:pt x="6006" y="276"/>
                </a:cubicBezTo>
                <a:cubicBezTo>
                  <a:pt x="6017" y="316"/>
                  <a:pt x="6019" y="357"/>
                  <a:pt x="6021" y="398"/>
                </a:cubicBezTo>
                <a:cubicBezTo>
                  <a:pt x="6043" y="356"/>
                  <a:pt x="6114" y="364"/>
                  <a:pt x="6122" y="312"/>
                </a:cubicBezTo>
                <a:cubicBezTo>
                  <a:pt x="6124" y="377"/>
                  <a:pt x="6031" y="359"/>
                  <a:pt x="6026" y="428"/>
                </a:cubicBezTo>
                <a:cubicBezTo>
                  <a:pt x="6018" y="523"/>
                  <a:pt x="6072" y="608"/>
                  <a:pt x="6048" y="707"/>
                </a:cubicBezTo>
                <a:cubicBezTo>
                  <a:pt x="6107" y="718"/>
                  <a:pt x="6092" y="646"/>
                  <a:pt x="6084" y="612"/>
                </a:cubicBezTo>
                <a:cubicBezTo>
                  <a:pt x="6107" y="618"/>
                  <a:pt x="6124" y="636"/>
                  <a:pt x="6131" y="659"/>
                </a:cubicBezTo>
                <a:cubicBezTo>
                  <a:pt x="6127" y="597"/>
                  <a:pt x="6154" y="642"/>
                  <a:pt x="6196" y="624"/>
                </a:cubicBezTo>
                <a:cubicBezTo>
                  <a:pt x="6169" y="636"/>
                  <a:pt x="6144" y="650"/>
                  <a:pt x="6196" y="662"/>
                </a:cubicBezTo>
                <a:cubicBezTo>
                  <a:pt x="6180" y="674"/>
                  <a:pt x="6159" y="671"/>
                  <a:pt x="6142" y="681"/>
                </a:cubicBezTo>
                <a:cubicBezTo>
                  <a:pt x="6125" y="691"/>
                  <a:pt x="6125" y="732"/>
                  <a:pt x="6167" y="701"/>
                </a:cubicBezTo>
                <a:cubicBezTo>
                  <a:pt x="6142" y="728"/>
                  <a:pt x="6139" y="767"/>
                  <a:pt x="6113" y="793"/>
                </a:cubicBezTo>
                <a:cubicBezTo>
                  <a:pt x="6099" y="775"/>
                  <a:pt x="6093" y="754"/>
                  <a:pt x="6095" y="731"/>
                </a:cubicBezTo>
                <a:cubicBezTo>
                  <a:pt x="6044" y="743"/>
                  <a:pt x="6060" y="887"/>
                  <a:pt x="6045" y="927"/>
                </a:cubicBezTo>
                <a:cubicBezTo>
                  <a:pt x="6075" y="931"/>
                  <a:pt x="6130" y="883"/>
                  <a:pt x="6146" y="927"/>
                </a:cubicBezTo>
                <a:cubicBezTo>
                  <a:pt x="6157" y="957"/>
                  <a:pt x="6084" y="996"/>
                  <a:pt x="6075" y="944"/>
                </a:cubicBezTo>
                <a:cubicBezTo>
                  <a:pt x="6051" y="958"/>
                  <a:pt x="6008" y="1040"/>
                  <a:pt x="6060" y="1045"/>
                </a:cubicBezTo>
                <a:cubicBezTo>
                  <a:pt x="6016" y="1060"/>
                  <a:pt x="6005" y="1130"/>
                  <a:pt x="5994" y="1172"/>
                </a:cubicBezTo>
                <a:cubicBezTo>
                  <a:pt x="5984" y="1207"/>
                  <a:pt x="5961" y="1205"/>
                  <a:pt x="5945" y="1232"/>
                </a:cubicBezTo>
                <a:cubicBezTo>
                  <a:pt x="5930" y="1257"/>
                  <a:pt x="5926" y="1301"/>
                  <a:pt x="5909" y="1321"/>
                </a:cubicBezTo>
                <a:cubicBezTo>
                  <a:pt x="5868" y="1323"/>
                  <a:pt x="5879" y="1310"/>
                  <a:pt x="5813" y="1386"/>
                </a:cubicBezTo>
                <a:cubicBezTo>
                  <a:pt x="5754" y="1455"/>
                  <a:pt x="5713" y="1550"/>
                  <a:pt x="5636" y="1602"/>
                </a:cubicBezTo>
                <a:cubicBezTo>
                  <a:pt x="5549" y="1659"/>
                  <a:pt x="5322" y="1646"/>
                  <a:pt x="5309" y="1783"/>
                </a:cubicBezTo>
                <a:cubicBezTo>
                  <a:pt x="5305" y="1830"/>
                  <a:pt x="5362" y="1833"/>
                  <a:pt x="5387" y="1857"/>
                </a:cubicBezTo>
                <a:cubicBezTo>
                  <a:pt x="5426" y="1894"/>
                  <a:pt x="5430" y="1926"/>
                  <a:pt x="5486" y="1945"/>
                </a:cubicBezTo>
                <a:cubicBezTo>
                  <a:pt x="5542" y="1964"/>
                  <a:pt x="5551" y="2016"/>
                  <a:pt x="5532" y="2066"/>
                </a:cubicBezTo>
                <a:cubicBezTo>
                  <a:pt x="5493" y="2169"/>
                  <a:pt x="5393" y="2237"/>
                  <a:pt x="5309" y="2301"/>
                </a:cubicBezTo>
                <a:cubicBezTo>
                  <a:pt x="5274" y="2327"/>
                  <a:pt x="5246" y="2373"/>
                  <a:pt x="5203" y="2386"/>
                </a:cubicBezTo>
                <a:cubicBezTo>
                  <a:pt x="5162" y="2399"/>
                  <a:pt x="5111" y="2425"/>
                  <a:pt x="5089" y="2464"/>
                </a:cubicBezTo>
                <a:cubicBezTo>
                  <a:pt x="5115" y="2476"/>
                  <a:pt x="5138" y="2463"/>
                  <a:pt x="5148" y="2438"/>
                </a:cubicBezTo>
                <a:close/>
                <a:moveTo>
                  <a:pt x="173" y="5695"/>
                </a:moveTo>
                <a:cubicBezTo>
                  <a:pt x="152" y="5660"/>
                  <a:pt x="0" y="5751"/>
                  <a:pt x="7" y="5789"/>
                </a:cubicBezTo>
                <a:cubicBezTo>
                  <a:pt x="28" y="5779"/>
                  <a:pt x="66" y="5795"/>
                  <a:pt x="80" y="5777"/>
                </a:cubicBezTo>
                <a:cubicBezTo>
                  <a:pt x="109" y="5738"/>
                  <a:pt x="128" y="5719"/>
                  <a:pt x="173" y="5695"/>
                </a:cubicBezTo>
                <a:close/>
                <a:moveTo>
                  <a:pt x="6882" y="3515"/>
                </a:moveTo>
                <a:cubicBezTo>
                  <a:pt x="6902" y="3509"/>
                  <a:pt x="6910" y="3509"/>
                  <a:pt x="6915" y="3486"/>
                </a:cubicBezTo>
                <a:cubicBezTo>
                  <a:pt x="6904" y="3495"/>
                  <a:pt x="6893" y="3505"/>
                  <a:pt x="6882" y="3515"/>
                </a:cubicBezTo>
                <a:close/>
                <a:moveTo>
                  <a:pt x="6847" y="3409"/>
                </a:moveTo>
                <a:cubicBezTo>
                  <a:pt x="6845" y="3422"/>
                  <a:pt x="6845" y="3436"/>
                  <a:pt x="6847" y="3450"/>
                </a:cubicBezTo>
                <a:cubicBezTo>
                  <a:pt x="6877" y="3438"/>
                  <a:pt x="6906" y="3424"/>
                  <a:pt x="6939" y="3423"/>
                </a:cubicBezTo>
                <a:cubicBezTo>
                  <a:pt x="6910" y="3393"/>
                  <a:pt x="6932" y="3299"/>
                  <a:pt x="6980" y="3346"/>
                </a:cubicBezTo>
                <a:cubicBezTo>
                  <a:pt x="6972" y="3357"/>
                  <a:pt x="6962" y="3367"/>
                  <a:pt x="6951" y="3376"/>
                </a:cubicBezTo>
                <a:cubicBezTo>
                  <a:pt x="6979" y="3352"/>
                  <a:pt x="7009" y="3330"/>
                  <a:pt x="7043" y="3314"/>
                </a:cubicBezTo>
                <a:cubicBezTo>
                  <a:pt x="6989" y="3327"/>
                  <a:pt x="6891" y="3278"/>
                  <a:pt x="6862" y="3349"/>
                </a:cubicBezTo>
                <a:cubicBezTo>
                  <a:pt x="6883" y="3342"/>
                  <a:pt x="6904" y="3343"/>
                  <a:pt x="6924" y="3352"/>
                </a:cubicBezTo>
                <a:cubicBezTo>
                  <a:pt x="6912" y="3385"/>
                  <a:pt x="6880" y="3402"/>
                  <a:pt x="6847" y="3409"/>
                </a:cubicBezTo>
                <a:close/>
                <a:moveTo>
                  <a:pt x="6517" y="588"/>
                </a:moveTo>
                <a:cubicBezTo>
                  <a:pt x="6477" y="608"/>
                  <a:pt x="6464" y="702"/>
                  <a:pt x="6491" y="688"/>
                </a:cubicBezTo>
                <a:cubicBezTo>
                  <a:pt x="6516" y="674"/>
                  <a:pt x="6508" y="612"/>
                  <a:pt x="6517" y="588"/>
                </a:cubicBezTo>
                <a:close/>
                <a:moveTo>
                  <a:pt x="6306" y="835"/>
                </a:moveTo>
                <a:cubicBezTo>
                  <a:pt x="6288" y="839"/>
                  <a:pt x="6270" y="846"/>
                  <a:pt x="6253" y="855"/>
                </a:cubicBezTo>
                <a:cubicBezTo>
                  <a:pt x="6277" y="870"/>
                  <a:pt x="6298" y="860"/>
                  <a:pt x="6306" y="835"/>
                </a:cubicBezTo>
                <a:close/>
                <a:moveTo>
                  <a:pt x="5051" y="2233"/>
                </a:moveTo>
                <a:cubicBezTo>
                  <a:pt x="5017" y="2249"/>
                  <a:pt x="4974" y="2264"/>
                  <a:pt x="4967" y="2307"/>
                </a:cubicBezTo>
                <a:cubicBezTo>
                  <a:pt x="5006" y="2299"/>
                  <a:pt x="5033" y="2266"/>
                  <a:pt x="5051" y="2233"/>
                </a:cubicBezTo>
                <a:close/>
                <a:moveTo>
                  <a:pt x="1524" y="4106"/>
                </a:moveTo>
                <a:cubicBezTo>
                  <a:pt x="1557" y="4098"/>
                  <a:pt x="1589" y="4082"/>
                  <a:pt x="1619" y="4065"/>
                </a:cubicBezTo>
                <a:cubicBezTo>
                  <a:pt x="1614" y="4104"/>
                  <a:pt x="1566" y="4096"/>
                  <a:pt x="1553" y="4130"/>
                </a:cubicBezTo>
                <a:cubicBezTo>
                  <a:pt x="1589" y="4130"/>
                  <a:pt x="1608" y="4091"/>
                  <a:pt x="1645" y="4094"/>
                </a:cubicBezTo>
                <a:cubicBezTo>
                  <a:pt x="1607" y="4105"/>
                  <a:pt x="1545" y="4135"/>
                  <a:pt x="1533" y="4178"/>
                </a:cubicBezTo>
                <a:cubicBezTo>
                  <a:pt x="1583" y="4183"/>
                  <a:pt x="1662" y="4219"/>
                  <a:pt x="1708" y="4186"/>
                </a:cubicBezTo>
                <a:cubicBezTo>
                  <a:pt x="1761" y="4148"/>
                  <a:pt x="1820" y="4173"/>
                  <a:pt x="1782" y="4243"/>
                </a:cubicBezTo>
                <a:cubicBezTo>
                  <a:pt x="1811" y="4245"/>
                  <a:pt x="1843" y="4221"/>
                  <a:pt x="1873" y="4230"/>
                </a:cubicBezTo>
                <a:cubicBezTo>
                  <a:pt x="1920" y="4245"/>
                  <a:pt x="1870" y="4288"/>
                  <a:pt x="1871" y="4317"/>
                </a:cubicBezTo>
                <a:cubicBezTo>
                  <a:pt x="1895" y="4304"/>
                  <a:pt x="1960" y="4301"/>
                  <a:pt x="1988" y="4305"/>
                </a:cubicBezTo>
                <a:cubicBezTo>
                  <a:pt x="2010" y="4308"/>
                  <a:pt x="1992" y="4340"/>
                  <a:pt x="2028" y="4341"/>
                </a:cubicBezTo>
                <a:cubicBezTo>
                  <a:pt x="2130" y="4342"/>
                  <a:pt x="2221" y="4294"/>
                  <a:pt x="2317" y="4269"/>
                </a:cubicBezTo>
                <a:cubicBezTo>
                  <a:pt x="2335" y="4264"/>
                  <a:pt x="2367" y="4225"/>
                  <a:pt x="2387" y="4216"/>
                </a:cubicBezTo>
                <a:cubicBezTo>
                  <a:pt x="2431" y="4194"/>
                  <a:pt x="2482" y="4185"/>
                  <a:pt x="2524" y="4157"/>
                </a:cubicBezTo>
                <a:cubicBezTo>
                  <a:pt x="2562" y="4130"/>
                  <a:pt x="2591" y="4095"/>
                  <a:pt x="2637" y="4083"/>
                </a:cubicBezTo>
                <a:cubicBezTo>
                  <a:pt x="2679" y="4073"/>
                  <a:pt x="2732" y="4080"/>
                  <a:pt x="2759" y="4038"/>
                </a:cubicBezTo>
                <a:cubicBezTo>
                  <a:pt x="2738" y="4046"/>
                  <a:pt x="2717" y="4053"/>
                  <a:pt x="2696" y="4059"/>
                </a:cubicBezTo>
                <a:cubicBezTo>
                  <a:pt x="2810" y="4007"/>
                  <a:pt x="2889" y="3899"/>
                  <a:pt x="2987" y="3825"/>
                </a:cubicBezTo>
                <a:cubicBezTo>
                  <a:pt x="3033" y="3791"/>
                  <a:pt x="3086" y="3768"/>
                  <a:pt x="3130" y="3730"/>
                </a:cubicBezTo>
                <a:cubicBezTo>
                  <a:pt x="3180" y="3687"/>
                  <a:pt x="3212" y="3628"/>
                  <a:pt x="3260" y="3584"/>
                </a:cubicBezTo>
                <a:cubicBezTo>
                  <a:pt x="3400" y="3455"/>
                  <a:pt x="3660" y="3405"/>
                  <a:pt x="3744" y="3360"/>
                </a:cubicBezTo>
                <a:cubicBezTo>
                  <a:pt x="3779" y="3341"/>
                  <a:pt x="3835" y="3280"/>
                  <a:pt x="3872" y="3329"/>
                </a:cubicBezTo>
                <a:cubicBezTo>
                  <a:pt x="3851" y="3337"/>
                  <a:pt x="3831" y="3345"/>
                  <a:pt x="3810" y="3352"/>
                </a:cubicBezTo>
                <a:cubicBezTo>
                  <a:pt x="3860" y="3330"/>
                  <a:pt x="3919" y="3375"/>
                  <a:pt x="3964" y="3358"/>
                </a:cubicBezTo>
                <a:cubicBezTo>
                  <a:pt x="4064" y="3320"/>
                  <a:pt x="3991" y="3287"/>
                  <a:pt x="3937" y="3266"/>
                </a:cubicBezTo>
                <a:cubicBezTo>
                  <a:pt x="3989" y="3254"/>
                  <a:pt x="3998" y="3177"/>
                  <a:pt x="4035" y="3146"/>
                </a:cubicBezTo>
                <a:cubicBezTo>
                  <a:pt x="4099" y="3094"/>
                  <a:pt x="4191" y="3069"/>
                  <a:pt x="4264" y="3029"/>
                </a:cubicBezTo>
                <a:cubicBezTo>
                  <a:pt x="4329" y="2994"/>
                  <a:pt x="4377" y="2944"/>
                  <a:pt x="4434" y="2897"/>
                </a:cubicBezTo>
                <a:cubicBezTo>
                  <a:pt x="4520" y="2826"/>
                  <a:pt x="4612" y="2828"/>
                  <a:pt x="4685" y="2732"/>
                </a:cubicBezTo>
                <a:cubicBezTo>
                  <a:pt x="4721" y="2686"/>
                  <a:pt x="4785" y="2673"/>
                  <a:pt x="4831" y="2640"/>
                </a:cubicBezTo>
                <a:cubicBezTo>
                  <a:pt x="4884" y="2601"/>
                  <a:pt x="4863" y="2523"/>
                  <a:pt x="4909" y="2481"/>
                </a:cubicBezTo>
                <a:cubicBezTo>
                  <a:pt x="4956" y="2438"/>
                  <a:pt x="5036" y="2440"/>
                  <a:pt x="5071" y="2381"/>
                </a:cubicBezTo>
                <a:cubicBezTo>
                  <a:pt x="5052" y="2405"/>
                  <a:pt x="4942" y="2463"/>
                  <a:pt x="4917" y="2426"/>
                </a:cubicBezTo>
                <a:cubicBezTo>
                  <a:pt x="4961" y="2418"/>
                  <a:pt x="5055" y="2403"/>
                  <a:pt x="5048" y="2340"/>
                </a:cubicBezTo>
                <a:cubicBezTo>
                  <a:pt x="5000" y="2341"/>
                  <a:pt x="5001" y="2373"/>
                  <a:pt x="4966" y="2383"/>
                </a:cubicBezTo>
                <a:cubicBezTo>
                  <a:pt x="4946" y="2389"/>
                  <a:pt x="4886" y="2426"/>
                  <a:pt x="4955" y="2411"/>
                </a:cubicBezTo>
                <a:cubicBezTo>
                  <a:pt x="4924" y="2415"/>
                  <a:pt x="4895" y="2429"/>
                  <a:pt x="4864" y="2435"/>
                </a:cubicBezTo>
                <a:cubicBezTo>
                  <a:pt x="4891" y="2419"/>
                  <a:pt x="4987" y="2356"/>
                  <a:pt x="4920" y="2355"/>
                </a:cubicBezTo>
                <a:cubicBezTo>
                  <a:pt x="4946" y="2349"/>
                  <a:pt x="4970" y="2333"/>
                  <a:pt x="4988" y="2313"/>
                </a:cubicBezTo>
                <a:cubicBezTo>
                  <a:pt x="4929" y="2323"/>
                  <a:pt x="4881" y="2360"/>
                  <a:pt x="4825" y="2379"/>
                </a:cubicBezTo>
                <a:cubicBezTo>
                  <a:pt x="4772" y="2396"/>
                  <a:pt x="4720" y="2460"/>
                  <a:pt x="4659" y="2438"/>
                </a:cubicBezTo>
                <a:cubicBezTo>
                  <a:pt x="4682" y="2391"/>
                  <a:pt x="4762" y="2322"/>
                  <a:pt x="4750" y="2266"/>
                </a:cubicBezTo>
                <a:cubicBezTo>
                  <a:pt x="4735" y="2274"/>
                  <a:pt x="4662" y="2284"/>
                  <a:pt x="4676" y="2246"/>
                </a:cubicBezTo>
                <a:cubicBezTo>
                  <a:pt x="4696" y="2191"/>
                  <a:pt x="4765" y="2167"/>
                  <a:pt x="4816" y="2179"/>
                </a:cubicBezTo>
                <a:cubicBezTo>
                  <a:pt x="4739" y="2140"/>
                  <a:pt x="4565" y="2234"/>
                  <a:pt x="4504" y="2286"/>
                </a:cubicBezTo>
                <a:cubicBezTo>
                  <a:pt x="4466" y="2319"/>
                  <a:pt x="4439" y="2361"/>
                  <a:pt x="4408" y="2401"/>
                </a:cubicBezTo>
                <a:cubicBezTo>
                  <a:pt x="4366" y="2455"/>
                  <a:pt x="4313" y="2489"/>
                  <a:pt x="4259" y="2531"/>
                </a:cubicBezTo>
                <a:cubicBezTo>
                  <a:pt x="4205" y="2573"/>
                  <a:pt x="4155" y="2584"/>
                  <a:pt x="4091" y="2603"/>
                </a:cubicBezTo>
                <a:cubicBezTo>
                  <a:pt x="3974" y="2638"/>
                  <a:pt x="3822" y="2948"/>
                  <a:pt x="3468" y="3054"/>
                </a:cubicBezTo>
                <a:cubicBezTo>
                  <a:pt x="3403" y="3073"/>
                  <a:pt x="3347" y="3116"/>
                  <a:pt x="3286" y="3145"/>
                </a:cubicBezTo>
                <a:cubicBezTo>
                  <a:pt x="3154" y="3207"/>
                  <a:pt x="3027" y="3265"/>
                  <a:pt x="2891" y="3320"/>
                </a:cubicBezTo>
                <a:cubicBezTo>
                  <a:pt x="2763" y="3372"/>
                  <a:pt x="2626" y="3400"/>
                  <a:pt x="2503" y="3465"/>
                </a:cubicBezTo>
                <a:cubicBezTo>
                  <a:pt x="2453" y="3492"/>
                  <a:pt x="2261" y="3567"/>
                  <a:pt x="2287" y="3643"/>
                </a:cubicBezTo>
                <a:cubicBezTo>
                  <a:pt x="2267" y="3571"/>
                  <a:pt x="2176" y="3670"/>
                  <a:pt x="2143" y="3681"/>
                </a:cubicBezTo>
                <a:cubicBezTo>
                  <a:pt x="2109" y="3694"/>
                  <a:pt x="1992" y="3736"/>
                  <a:pt x="2010" y="3774"/>
                </a:cubicBezTo>
                <a:cubicBezTo>
                  <a:pt x="1963" y="3756"/>
                  <a:pt x="1821" y="3848"/>
                  <a:pt x="1904" y="3848"/>
                </a:cubicBezTo>
                <a:cubicBezTo>
                  <a:pt x="1857" y="3849"/>
                  <a:pt x="1869" y="3903"/>
                  <a:pt x="1838" y="3925"/>
                </a:cubicBezTo>
                <a:cubicBezTo>
                  <a:pt x="1867" y="3894"/>
                  <a:pt x="1862" y="3886"/>
                  <a:pt x="1823" y="3901"/>
                </a:cubicBezTo>
                <a:cubicBezTo>
                  <a:pt x="1827" y="3884"/>
                  <a:pt x="1814" y="3842"/>
                  <a:pt x="1799" y="3874"/>
                </a:cubicBezTo>
                <a:cubicBezTo>
                  <a:pt x="1785" y="3907"/>
                  <a:pt x="1735" y="3927"/>
                  <a:pt x="1702" y="3949"/>
                </a:cubicBezTo>
                <a:cubicBezTo>
                  <a:pt x="1735" y="3957"/>
                  <a:pt x="1765" y="3939"/>
                  <a:pt x="1797" y="3934"/>
                </a:cubicBezTo>
                <a:cubicBezTo>
                  <a:pt x="1766" y="3947"/>
                  <a:pt x="1733" y="3956"/>
                  <a:pt x="1702" y="3970"/>
                </a:cubicBezTo>
                <a:cubicBezTo>
                  <a:pt x="1722" y="3976"/>
                  <a:pt x="1743" y="3976"/>
                  <a:pt x="1764" y="3970"/>
                </a:cubicBezTo>
                <a:cubicBezTo>
                  <a:pt x="1743" y="3979"/>
                  <a:pt x="1721" y="3986"/>
                  <a:pt x="1699" y="3990"/>
                </a:cubicBezTo>
                <a:cubicBezTo>
                  <a:pt x="1784" y="4005"/>
                  <a:pt x="1642" y="4029"/>
                  <a:pt x="1621" y="4032"/>
                </a:cubicBezTo>
                <a:cubicBezTo>
                  <a:pt x="1577" y="4040"/>
                  <a:pt x="1529" y="4055"/>
                  <a:pt x="1524" y="4106"/>
                </a:cubicBezTo>
                <a:close/>
                <a:moveTo>
                  <a:pt x="1699" y="4418"/>
                </a:moveTo>
                <a:cubicBezTo>
                  <a:pt x="1777" y="4457"/>
                  <a:pt x="1746" y="4276"/>
                  <a:pt x="1669" y="4368"/>
                </a:cubicBezTo>
                <a:cubicBezTo>
                  <a:pt x="1614" y="4434"/>
                  <a:pt x="1569" y="4494"/>
                  <a:pt x="1482" y="4525"/>
                </a:cubicBezTo>
                <a:cubicBezTo>
                  <a:pt x="1509" y="4544"/>
                  <a:pt x="1605" y="4509"/>
                  <a:pt x="1637" y="4501"/>
                </a:cubicBezTo>
                <a:cubicBezTo>
                  <a:pt x="1660" y="4494"/>
                  <a:pt x="1703" y="4502"/>
                  <a:pt x="1719" y="4479"/>
                </a:cubicBezTo>
                <a:cubicBezTo>
                  <a:pt x="1745" y="4441"/>
                  <a:pt x="1696" y="4427"/>
                  <a:pt x="1669" y="4442"/>
                </a:cubicBezTo>
                <a:cubicBezTo>
                  <a:pt x="1679" y="4434"/>
                  <a:pt x="1689" y="4426"/>
                  <a:pt x="1699" y="441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7" name="꙱ New Caledonia (NC) (H)">
            <a:extLst>
              <a:ext uri="{FF2B5EF4-FFF2-40B4-BE49-F238E27FC236}">
                <a16:creationId xmlns:a16="http://schemas.microsoft.com/office/drawing/2014/main" id="{F4F054A2-0D57-423D-BC24-7BBCB855B328}"/>
              </a:ext>
            </a:extLst>
          </p:cNvPr>
          <p:cNvSpPr>
            <a:spLocks noEditPoints="1"/>
          </p:cNvSpPr>
          <p:nvPr/>
        </p:nvSpPr>
        <p:spPr bwMode="auto">
          <a:xfrm>
            <a:off x="8577426" y="2973471"/>
            <a:ext cx="95604" cy="76484"/>
          </a:xfrm>
          <a:custGeom>
            <a:avLst/>
            <a:gdLst>
              <a:gd name="T0" fmla="*/ 63 w 1167"/>
              <a:gd name="T1" fmla="*/ 214 h 920"/>
              <a:gd name="T2" fmla="*/ 158 w 1167"/>
              <a:gd name="T3" fmla="*/ 348 h 920"/>
              <a:gd name="T4" fmla="*/ 181 w 1167"/>
              <a:gd name="T5" fmla="*/ 411 h 920"/>
              <a:gd name="T6" fmla="*/ 244 w 1167"/>
              <a:gd name="T7" fmla="*/ 478 h 920"/>
              <a:gd name="T8" fmla="*/ 352 w 1167"/>
              <a:gd name="T9" fmla="*/ 577 h 920"/>
              <a:gd name="T10" fmla="*/ 505 w 1167"/>
              <a:gd name="T11" fmla="*/ 674 h 920"/>
              <a:gd name="T12" fmla="*/ 576 w 1167"/>
              <a:gd name="T13" fmla="*/ 745 h 920"/>
              <a:gd name="T14" fmla="*/ 567 w 1167"/>
              <a:gd name="T15" fmla="*/ 792 h 920"/>
              <a:gd name="T16" fmla="*/ 670 w 1167"/>
              <a:gd name="T17" fmla="*/ 811 h 920"/>
              <a:gd name="T18" fmla="*/ 742 w 1167"/>
              <a:gd name="T19" fmla="*/ 723 h 920"/>
              <a:gd name="T20" fmla="*/ 677 w 1167"/>
              <a:gd name="T21" fmla="*/ 669 h 920"/>
              <a:gd name="T22" fmla="*/ 605 w 1167"/>
              <a:gd name="T23" fmla="*/ 576 h 920"/>
              <a:gd name="T24" fmla="*/ 358 w 1167"/>
              <a:gd name="T25" fmla="*/ 312 h 920"/>
              <a:gd name="T26" fmla="*/ 262 w 1167"/>
              <a:gd name="T27" fmla="*/ 213 h 920"/>
              <a:gd name="T28" fmla="*/ 140 w 1167"/>
              <a:gd name="T29" fmla="*/ 74 h 920"/>
              <a:gd name="T30" fmla="*/ 70 w 1167"/>
              <a:gd name="T31" fmla="*/ 65 h 920"/>
              <a:gd name="T32" fmla="*/ 0 w 1167"/>
              <a:gd name="T33" fmla="*/ 0 h 920"/>
              <a:gd name="T34" fmla="*/ 34 w 1167"/>
              <a:gd name="T35" fmla="*/ 147 h 920"/>
              <a:gd name="T36" fmla="*/ 63 w 1167"/>
              <a:gd name="T37" fmla="*/ 214 h 920"/>
              <a:gd name="T38" fmla="*/ 1105 w 1167"/>
              <a:gd name="T39" fmla="*/ 558 h 920"/>
              <a:gd name="T40" fmla="*/ 1167 w 1167"/>
              <a:gd name="T41" fmla="*/ 490 h 920"/>
              <a:gd name="T42" fmla="*/ 1108 w 1167"/>
              <a:gd name="T43" fmla="*/ 455 h 920"/>
              <a:gd name="T44" fmla="*/ 1105 w 1167"/>
              <a:gd name="T45" fmla="*/ 558 h 920"/>
              <a:gd name="T46" fmla="*/ 954 w 1167"/>
              <a:gd name="T47" fmla="*/ 389 h 920"/>
              <a:gd name="T48" fmla="*/ 906 w 1167"/>
              <a:gd name="T49" fmla="*/ 220 h 920"/>
              <a:gd name="T50" fmla="*/ 882 w 1167"/>
              <a:gd name="T51" fmla="*/ 293 h 920"/>
              <a:gd name="T52" fmla="*/ 954 w 1167"/>
              <a:gd name="T53" fmla="*/ 389 h 920"/>
              <a:gd name="T54" fmla="*/ 858 w 1167"/>
              <a:gd name="T55" fmla="*/ 920 h 920"/>
              <a:gd name="T56" fmla="*/ 879 w 1167"/>
              <a:gd name="T57" fmla="*/ 891 h 920"/>
              <a:gd name="T58" fmla="*/ 858 w 1167"/>
              <a:gd name="T59" fmla="*/ 920 h 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7" h="920">
                <a:moveTo>
                  <a:pt x="63" y="214"/>
                </a:moveTo>
                <a:cubicBezTo>
                  <a:pt x="96" y="255"/>
                  <a:pt x="111" y="318"/>
                  <a:pt x="158" y="348"/>
                </a:cubicBezTo>
                <a:cubicBezTo>
                  <a:pt x="178" y="360"/>
                  <a:pt x="172" y="392"/>
                  <a:pt x="181" y="411"/>
                </a:cubicBezTo>
                <a:cubicBezTo>
                  <a:pt x="195" y="438"/>
                  <a:pt x="237" y="447"/>
                  <a:pt x="244" y="478"/>
                </a:cubicBezTo>
                <a:cubicBezTo>
                  <a:pt x="255" y="530"/>
                  <a:pt x="320" y="545"/>
                  <a:pt x="352" y="577"/>
                </a:cubicBezTo>
                <a:cubicBezTo>
                  <a:pt x="400" y="624"/>
                  <a:pt x="447" y="645"/>
                  <a:pt x="505" y="674"/>
                </a:cubicBezTo>
                <a:cubicBezTo>
                  <a:pt x="466" y="711"/>
                  <a:pt x="538" y="783"/>
                  <a:pt x="576" y="745"/>
                </a:cubicBezTo>
                <a:cubicBezTo>
                  <a:pt x="563" y="763"/>
                  <a:pt x="566" y="771"/>
                  <a:pt x="567" y="792"/>
                </a:cubicBezTo>
                <a:cubicBezTo>
                  <a:pt x="606" y="720"/>
                  <a:pt x="633" y="820"/>
                  <a:pt x="670" y="811"/>
                </a:cubicBezTo>
                <a:cubicBezTo>
                  <a:pt x="720" y="799"/>
                  <a:pt x="774" y="797"/>
                  <a:pt x="742" y="723"/>
                </a:cubicBezTo>
                <a:cubicBezTo>
                  <a:pt x="729" y="692"/>
                  <a:pt x="701" y="689"/>
                  <a:pt x="677" y="669"/>
                </a:cubicBezTo>
                <a:cubicBezTo>
                  <a:pt x="646" y="644"/>
                  <a:pt x="629" y="607"/>
                  <a:pt x="605" y="576"/>
                </a:cubicBezTo>
                <a:cubicBezTo>
                  <a:pt x="530" y="480"/>
                  <a:pt x="439" y="515"/>
                  <a:pt x="358" y="312"/>
                </a:cubicBezTo>
                <a:cubicBezTo>
                  <a:pt x="331" y="245"/>
                  <a:pt x="318" y="255"/>
                  <a:pt x="262" y="213"/>
                </a:cubicBezTo>
                <a:cubicBezTo>
                  <a:pt x="212" y="177"/>
                  <a:pt x="195" y="105"/>
                  <a:pt x="140" y="74"/>
                </a:cubicBezTo>
                <a:cubicBezTo>
                  <a:pt x="117" y="61"/>
                  <a:pt x="94" y="74"/>
                  <a:pt x="70" y="65"/>
                </a:cubicBezTo>
                <a:cubicBezTo>
                  <a:pt x="39" y="52"/>
                  <a:pt x="29" y="16"/>
                  <a:pt x="0" y="0"/>
                </a:cubicBezTo>
                <a:cubicBezTo>
                  <a:pt x="51" y="90"/>
                  <a:pt x="23" y="122"/>
                  <a:pt x="34" y="147"/>
                </a:cubicBezTo>
                <a:cubicBezTo>
                  <a:pt x="44" y="170"/>
                  <a:pt x="60" y="188"/>
                  <a:pt x="63" y="214"/>
                </a:cubicBezTo>
                <a:close/>
                <a:moveTo>
                  <a:pt x="1105" y="558"/>
                </a:moveTo>
                <a:cubicBezTo>
                  <a:pt x="1143" y="559"/>
                  <a:pt x="1159" y="520"/>
                  <a:pt x="1167" y="490"/>
                </a:cubicBezTo>
                <a:cubicBezTo>
                  <a:pt x="1132" y="499"/>
                  <a:pt x="1135" y="455"/>
                  <a:pt x="1108" y="455"/>
                </a:cubicBezTo>
                <a:cubicBezTo>
                  <a:pt x="1051" y="453"/>
                  <a:pt x="1082" y="538"/>
                  <a:pt x="1105" y="558"/>
                </a:cubicBezTo>
                <a:close/>
                <a:moveTo>
                  <a:pt x="954" y="389"/>
                </a:moveTo>
                <a:cubicBezTo>
                  <a:pt x="989" y="361"/>
                  <a:pt x="974" y="197"/>
                  <a:pt x="906" y="220"/>
                </a:cubicBezTo>
                <a:cubicBezTo>
                  <a:pt x="964" y="259"/>
                  <a:pt x="893" y="260"/>
                  <a:pt x="882" y="293"/>
                </a:cubicBezTo>
                <a:cubicBezTo>
                  <a:pt x="867" y="345"/>
                  <a:pt x="930" y="357"/>
                  <a:pt x="954" y="389"/>
                </a:cubicBezTo>
                <a:close/>
                <a:moveTo>
                  <a:pt x="858" y="920"/>
                </a:moveTo>
                <a:cubicBezTo>
                  <a:pt x="866" y="911"/>
                  <a:pt x="873" y="901"/>
                  <a:pt x="879" y="891"/>
                </a:cubicBezTo>
                <a:cubicBezTo>
                  <a:pt x="845" y="864"/>
                  <a:pt x="822" y="908"/>
                  <a:pt x="858" y="92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8" name="꙱ Netherlands (Kingdom of the Netherlands) (NL) (H)">
            <a:extLst>
              <a:ext uri="{FF2B5EF4-FFF2-40B4-BE49-F238E27FC236}">
                <a16:creationId xmlns:a16="http://schemas.microsoft.com/office/drawing/2014/main" id="{62EEDA97-9C73-4F20-AF3A-0E5E3A3B2B44}"/>
              </a:ext>
            </a:extLst>
          </p:cNvPr>
          <p:cNvSpPr>
            <a:spLocks noEditPoints="1"/>
          </p:cNvSpPr>
          <p:nvPr/>
        </p:nvSpPr>
        <p:spPr bwMode="auto">
          <a:xfrm>
            <a:off x="4495115" y="817592"/>
            <a:ext cx="88434" cy="78874"/>
          </a:xfrm>
          <a:custGeom>
            <a:avLst/>
            <a:gdLst>
              <a:gd name="T0" fmla="*/ 159 w 1077"/>
              <a:gd name="T1" fmla="*/ 596 h 950"/>
              <a:gd name="T2" fmla="*/ 129 w 1077"/>
              <a:gd name="T3" fmla="*/ 599 h 950"/>
              <a:gd name="T4" fmla="*/ 233 w 1077"/>
              <a:gd name="T5" fmla="*/ 622 h 950"/>
              <a:gd name="T6" fmla="*/ 159 w 1077"/>
              <a:gd name="T7" fmla="*/ 596 h 950"/>
              <a:gd name="T8" fmla="*/ 917 w 1077"/>
              <a:gd name="T9" fmla="*/ 7 h 950"/>
              <a:gd name="T10" fmla="*/ 704 w 1077"/>
              <a:gd name="T11" fmla="*/ 49 h 950"/>
              <a:gd name="T12" fmla="*/ 677 w 1077"/>
              <a:gd name="T13" fmla="*/ 133 h 950"/>
              <a:gd name="T14" fmla="*/ 637 w 1077"/>
              <a:gd name="T15" fmla="*/ 188 h 950"/>
              <a:gd name="T16" fmla="*/ 692 w 1077"/>
              <a:gd name="T17" fmla="*/ 198 h 950"/>
              <a:gd name="T18" fmla="*/ 699 w 1077"/>
              <a:gd name="T19" fmla="*/ 312 h 950"/>
              <a:gd name="T20" fmla="*/ 630 w 1077"/>
              <a:gd name="T21" fmla="*/ 410 h 950"/>
              <a:gd name="T22" fmla="*/ 522 w 1077"/>
              <a:gd name="T23" fmla="*/ 389 h 950"/>
              <a:gd name="T24" fmla="*/ 552 w 1077"/>
              <a:gd name="T25" fmla="*/ 359 h 950"/>
              <a:gd name="T26" fmla="*/ 558 w 1077"/>
              <a:gd name="T27" fmla="*/ 289 h 950"/>
              <a:gd name="T28" fmla="*/ 622 w 1077"/>
              <a:gd name="T29" fmla="*/ 274 h 950"/>
              <a:gd name="T30" fmla="*/ 628 w 1077"/>
              <a:gd name="T31" fmla="*/ 238 h 950"/>
              <a:gd name="T32" fmla="*/ 564 w 1077"/>
              <a:gd name="T33" fmla="*/ 226 h 950"/>
              <a:gd name="T34" fmla="*/ 546 w 1077"/>
              <a:gd name="T35" fmla="*/ 160 h 950"/>
              <a:gd name="T36" fmla="*/ 471 w 1077"/>
              <a:gd name="T37" fmla="*/ 198 h 950"/>
              <a:gd name="T38" fmla="*/ 398 w 1077"/>
              <a:gd name="T39" fmla="*/ 236 h 950"/>
              <a:gd name="T40" fmla="*/ 227 w 1077"/>
              <a:gd name="T41" fmla="*/ 522 h 950"/>
              <a:gd name="T42" fmla="*/ 302 w 1077"/>
              <a:gd name="T43" fmla="*/ 593 h 950"/>
              <a:gd name="T44" fmla="*/ 431 w 1077"/>
              <a:gd name="T45" fmla="*/ 606 h 950"/>
              <a:gd name="T46" fmla="*/ 236 w 1077"/>
              <a:gd name="T47" fmla="*/ 626 h 950"/>
              <a:gd name="T48" fmla="*/ 202 w 1077"/>
              <a:gd name="T49" fmla="*/ 651 h 950"/>
              <a:gd name="T50" fmla="*/ 273 w 1077"/>
              <a:gd name="T51" fmla="*/ 697 h 950"/>
              <a:gd name="T52" fmla="*/ 169 w 1077"/>
              <a:gd name="T53" fmla="*/ 643 h 950"/>
              <a:gd name="T54" fmla="*/ 57 w 1077"/>
              <a:gd name="T55" fmla="*/ 672 h 950"/>
              <a:gd name="T56" fmla="*/ 186 w 1077"/>
              <a:gd name="T57" fmla="*/ 701 h 950"/>
              <a:gd name="T58" fmla="*/ 325 w 1077"/>
              <a:gd name="T59" fmla="*/ 688 h 950"/>
              <a:gd name="T60" fmla="*/ 398 w 1077"/>
              <a:gd name="T61" fmla="*/ 685 h 950"/>
              <a:gd name="T62" fmla="*/ 485 w 1077"/>
              <a:gd name="T63" fmla="*/ 685 h 950"/>
              <a:gd name="T64" fmla="*/ 702 w 1077"/>
              <a:gd name="T65" fmla="*/ 797 h 950"/>
              <a:gd name="T66" fmla="*/ 745 w 1077"/>
              <a:gd name="T67" fmla="*/ 934 h 950"/>
              <a:gd name="T68" fmla="*/ 737 w 1077"/>
              <a:gd name="T69" fmla="*/ 872 h 950"/>
              <a:gd name="T70" fmla="*/ 793 w 1077"/>
              <a:gd name="T71" fmla="*/ 735 h 950"/>
              <a:gd name="T72" fmla="*/ 730 w 1077"/>
              <a:gd name="T73" fmla="*/ 593 h 950"/>
              <a:gd name="T74" fmla="*/ 730 w 1077"/>
              <a:gd name="T75" fmla="*/ 564 h 950"/>
              <a:gd name="T76" fmla="*/ 778 w 1077"/>
              <a:gd name="T77" fmla="*/ 536 h 950"/>
              <a:gd name="T78" fmla="*/ 953 w 1077"/>
              <a:gd name="T79" fmla="*/ 512 h 950"/>
              <a:gd name="T80" fmla="*/ 1009 w 1077"/>
              <a:gd name="T81" fmla="*/ 373 h 950"/>
              <a:gd name="T82" fmla="*/ 942 w 1077"/>
              <a:gd name="T83" fmla="*/ 297 h 950"/>
              <a:gd name="T84" fmla="*/ 1038 w 1077"/>
              <a:gd name="T85" fmla="*/ 256 h 950"/>
              <a:gd name="T86" fmla="*/ 1077 w 1077"/>
              <a:gd name="T87" fmla="*/ 112 h 950"/>
              <a:gd name="T88" fmla="*/ 917 w 1077"/>
              <a:gd name="T89" fmla="*/ 7 h 950"/>
              <a:gd name="T90" fmla="*/ 264 w 1077"/>
              <a:gd name="T91" fmla="*/ 735 h 950"/>
              <a:gd name="T92" fmla="*/ 168 w 1077"/>
              <a:gd name="T93" fmla="*/ 774 h 950"/>
              <a:gd name="T94" fmla="*/ 123 w 1077"/>
              <a:gd name="T95" fmla="*/ 763 h 950"/>
              <a:gd name="T96" fmla="*/ 38 w 1077"/>
              <a:gd name="T97" fmla="*/ 725 h 950"/>
              <a:gd name="T98" fmla="*/ 264 w 1077"/>
              <a:gd name="T99" fmla="*/ 735 h 950"/>
              <a:gd name="T100" fmla="*/ 675 w 1077"/>
              <a:gd name="T101" fmla="*/ 20 h 950"/>
              <a:gd name="T102" fmla="*/ 737 w 1077"/>
              <a:gd name="T103" fmla="*/ 5 h 950"/>
              <a:gd name="T104" fmla="*/ 675 w 1077"/>
              <a:gd name="T105" fmla="*/ 20 h 950"/>
              <a:gd name="T106" fmla="*/ 545 w 1077"/>
              <a:gd name="T107" fmla="*/ 46 h 950"/>
              <a:gd name="T108" fmla="*/ 637 w 1077"/>
              <a:gd name="T109" fmla="*/ 14 h 950"/>
              <a:gd name="T110" fmla="*/ 545 w 1077"/>
              <a:gd name="T111" fmla="*/ 46 h 950"/>
              <a:gd name="T112" fmla="*/ 423 w 1077"/>
              <a:gd name="T113" fmla="*/ 168 h 950"/>
              <a:gd name="T114" fmla="*/ 447 w 1077"/>
              <a:gd name="T115" fmla="*/ 109 h 950"/>
              <a:gd name="T116" fmla="*/ 423 w 1077"/>
              <a:gd name="T117" fmla="*/ 168 h 950"/>
              <a:gd name="T118" fmla="*/ 171 w 1077"/>
              <a:gd name="T119" fmla="*/ 581 h 950"/>
              <a:gd name="T120" fmla="*/ 298 w 1077"/>
              <a:gd name="T121" fmla="*/ 610 h 950"/>
              <a:gd name="T122" fmla="*/ 171 w 1077"/>
              <a:gd name="T123" fmla="*/ 581 h 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77" h="950">
                <a:moveTo>
                  <a:pt x="159" y="596"/>
                </a:moveTo>
                <a:cubicBezTo>
                  <a:pt x="149" y="597"/>
                  <a:pt x="139" y="598"/>
                  <a:pt x="129" y="599"/>
                </a:cubicBezTo>
                <a:cubicBezTo>
                  <a:pt x="161" y="612"/>
                  <a:pt x="198" y="656"/>
                  <a:pt x="233" y="622"/>
                </a:cubicBezTo>
                <a:cubicBezTo>
                  <a:pt x="212" y="604"/>
                  <a:pt x="186" y="592"/>
                  <a:pt x="159" y="596"/>
                </a:cubicBezTo>
                <a:close/>
                <a:moveTo>
                  <a:pt x="917" y="7"/>
                </a:moveTo>
                <a:cubicBezTo>
                  <a:pt x="848" y="16"/>
                  <a:pt x="771" y="22"/>
                  <a:pt x="704" y="49"/>
                </a:cubicBezTo>
                <a:cubicBezTo>
                  <a:pt x="720" y="70"/>
                  <a:pt x="690" y="108"/>
                  <a:pt x="677" y="133"/>
                </a:cubicBezTo>
                <a:cubicBezTo>
                  <a:pt x="673" y="141"/>
                  <a:pt x="615" y="174"/>
                  <a:pt x="637" y="188"/>
                </a:cubicBezTo>
                <a:cubicBezTo>
                  <a:pt x="653" y="199"/>
                  <a:pt x="684" y="181"/>
                  <a:pt x="692" y="198"/>
                </a:cubicBezTo>
                <a:cubicBezTo>
                  <a:pt x="708" y="233"/>
                  <a:pt x="715" y="278"/>
                  <a:pt x="699" y="312"/>
                </a:cubicBezTo>
                <a:cubicBezTo>
                  <a:pt x="732" y="336"/>
                  <a:pt x="665" y="383"/>
                  <a:pt x="630" y="410"/>
                </a:cubicBezTo>
                <a:cubicBezTo>
                  <a:pt x="601" y="433"/>
                  <a:pt x="554" y="388"/>
                  <a:pt x="522" y="389"/>
                </a:cubicBezTo>
                <a:cubicBezTo>
                  <a:pt x="528" y="376"/>
                  <a:pt x="539" y="366"/>
                  <a:pt x="552" y="359"/>
                </a:cubicBezTo>
                <a:cubicBezTo>
                  <a:pt x="545" y="341"/>
                  <a:pt x="546" y="304"/>
                  <a:pt x="558" y="289"/>
                </a:cubicBezTo>
                <a:cubicBezTo>
                  <a:pt x="568" y="275"/>
                  <a:pt x="564" y="332"/>
                  <a:pt x="622" y="274"/>
                </a:cubicBezTo>
                <a:cubicBezTo>
                  <a:pt x="630" y="266"/>
                  <a:pt x="638" y="246"/>
                  <a:pt x="628" y="238"/>
                </a:cubicBezTo>
                <a:cubicBezTo>
                  <a:pt x="612" y="224"/>
                  <a:pt x="579" y="242"/>
                  <a:pt x="564" y="226"/>
                </a:cubicBezTo>
                <a:cubicBezTo>
                  <a:pt x="549" y="209"/>
                  <a:pt x="568" y="177"/>
                  <a:pt x="546" y="160"/>
                </a:cubicBezTo>
                <a:cubicBezTo>
                  <a:pt x="522" y="147"/>
                  <a:pt x="495" y="194"/>
                  <a:pt x="471" y="198"/>
                </a:cubicBezTo>
                <a:cubicBezTo>
                  <a:pt x="454" y="201"/>
                  <a:pt x="438" y="124"/>
                  <a:pt x="398" y="236"/>
                </a:cubicBezTo>
                <a:cubicBezTo>
                  <a:pt x="355" y="356"/>
                  <a:pt x="320" y="431"/>
                  <a:pt x="227" y="522"/>
                </a:cubicBezTo>
                <a:cubicBezTo>
                  <a:pt x="191" y="558"/>
                  <a:pt x="281" y="586"/>
                  <a:pt x="302" y="593"/>
                </a:cubicBezTo>
                <a:cubicBezTo>
                  <a:pt x="352" y="609"/>
                  <a:pt x="414" y="569"/>
                  <a:pt x="431" y="606"/>
                </a:cubicBezTo>
                <a:cubicBezTo>
                  <a:pt x="366" y="593"/>
                  <a:pt x="298" y="654"/>
                  <a:pt x="236" y="626"/>
                </a:cubicBezTo>
                <a:cubicBezTo>
                  <a:pt x="291" y="662"/>
                  <a:pt x="226" y="636"/>
                  <a:pt x="202" y="651"/>
                </a:cubicBezTo>
                <a:cubicBezTo>
                  <a:pt x="226" y="668"/>
                  <a:pt x="269" y="659"/>
                  <a:pt x="273" y="697"/>
                </a:cubicBezTo>
                <a:cubicBezTo>
                  <a:pt x="227" y="711"/>
                  <a:pt x="201" y="666"/>
                  <a:pt x="169" y="643"/>
                </a:cubicBezTo>
                <a:cubicBezTo>
                  <a:pt x="130" y="643"/>
                  <a:pt x="81" y="630"/>
                  <a:pt x="57" y="672"/>
                </a:cubicBezTo>
                <a:cubicBezTo>
                  <a:pt x="87" y="712"/>
                  <a:pt x="143" y="704"/>
                  <a:pt x="186" y="701"/>
                </a:cubicBezTo>
                <a:cubicBezTo>
                  <a:pt x="219" y="699"/>
                  <a:pt x="332" y="758"/>
                  <a:pt x="325" y="688"/>
                </a:cubicBezTo>
                <a:cubicBezTo>
                  <a:pt x="347" y="704"/>
                  <a:pt x="380" y="714"/>
                  <a:pt x="398" y="685"/>
                </a:cubicBezTo>
                <a:cubicBezTo>
                  <a:pt x="404" y="709"/>
                  <a:pt x="453" y="722"/>
                  <a:pt x="485" y="685"/>
                </a:cubicBezTo>
                <a:cubicBezTo>
                  <a:pt x="501" y="768"/>
                  <a:pt x="639" y="773"/>
                  <a:pt x="702" y="797"/>
                </a:cubicBezTo>
                <a:cubicBezTo>
                  <a:pt x="613" y="899"/>
                  <a:pt x="669" y="950"/>
                  <a:pt x="745" y="934"/>
                </a:cubicBezTo>
                <a:cubicBezTo>
                  <a:pt x="747" y="913"/>
                  <a:pt x="751" y="891"/>
                  <a:pt x="737" y="872"/>
                </a:cubicBezTo>
                <a:cubicBezTo>
                  <a:pt x="702" y="823"/>
                  <a:pt x="775" y="771"/>
                  <a:pt x="793" y="735"/>
                </a:cubicBezTo>
                <a:cubicBezTo>
                  <a:pt x="814" y="695"/>
                  <a:pt x="768" y="606"/>
                  <a:pt x="730" y="593"/>
                </a:cubicBezTo>
                <a:cubicBezTo>
                  <a:pt x="722" y="578"/>
                  <a:pt x="733" y="575"/>
                  <a:pt x="730" y="564"/>
                </a:cubicBezTo>
                <a:cubicBezTo>
                  <a:pt x="764" y="542"/>
                  <a:pt x="795" y="584"/>
                  <a:pt x="778" y="536"/>
                </a:cubicBezTo>
                <a:cubicBezTo>
                  <a:pt x="805" y="550"/>
                  <a:pt x="996" y="561"/>
                  <a:pt x="953" y="512"/>
                </a:cubicBezTo>
                <a:cubicBezTo>
                  <a:pt x="909" y="461"/>
                  <a:pt x="1050" y="441"/>
                  <a:pt x="1009" y="373"/>
                </a:cubicBezTo>
                <a:cubicBezTo>
                  <a:pt x="996" y="350"/>
                  <a:pt x="895" y="333"/>
                  <a:pt x="942" y="297"/>
                </a:cubicBezTo>
                <a:cubicBezTo>
                  <a:pt x="977" y="268"/>
                  <a:pt x="1025" y="310"/>
                  <a:pt x="1038" y="256"/>
                </a:cubicBezTo>
                <a:cubicBezTo>
                  <a:pt x="1043" y="233"/>
                  <a:pt x="1057" y="161"/>
                  <a:pt x="1077" y="112"/>
                </a:cubicBezTo>
                <a:cubicBezTo>
                  <a:pt x="1058" y="54"/>
                  <a:pt x="972" y="0"/>
                  <a:pt x="917" y="7"/>
                </a:cubicBezTo>
                <a:close/>
                <a:moveTo>
                  <a:pt x="264" y="735"/>
                </a:moveTo>
                <a:cubicBezTo>
                  <a:pt x="242" y="733"/>
                  <a:pt x="206" y="778"/>
                  <a:pt x="168" y="774"/>
                </a:cubicBezTo>
                <a:cubicBezTo>
                  <a:pt x="151" y="774"/>
                  <a:pt x="143" y="767"/>
                  <a:pt x="123" y="763"/>
                </a:cubicBezTo>
                <a:cubicBezTo>
                  <a:pt x="92" y="755"/>
                  <a:pt x="0" y="766"/>
                  <a:pt x="38" y="725"/>
                </a:cubicBezTo>
                <a:cubicBezTo>
                  <a:pt x="64" y="695"/>
                  <a:pt x="223" y="735"/>
                  <a:pt x="264" y="735"/>
                </a:cubicBezTo>
                <a:close/>
                <a:moveTo>
                  <a:pt x="675" y="20"/>
                </a:moveTo>
                <a:cubicBezTo>
                  <a:pt x="697" y="19"/>
                  <a:pt x="718" y="14"/>
                  <a:pt x="737" y="5"/>
                </a:cubicBezTo>
                <a:cubicBezTo>
                  <a:pt x="715" y="5"/>
                  <a:pt x="695" y="9"/>
                  <a:pt x="675" y="20"/>
                </a:cubicBezTo>
                <a:close/>
                <a:moveTo>
                  <a:pt x="545" y="46"/>
                </a:moveTo>
                <a:cubicBezTo>
                  <a:pt x="576" y="37"/>
                  <a:pt x="609" y="31"/>
                  <a:pt x="637" y="14"/>
                </a:cubicBezTo>
                <a:cubicBezTo>
                  <a:pt x="605" y="19"/>
                  <a:pt x="572" y="28"/>
                  <a:pt x="545" y="46"/>
                </a:cubicBezTo>
                <a:close/>
                <a:moveTo>
                  <a:pt x="423" y="168"/>
                </a:moveTo>
                <a:cubicBezTo>
                  <a:pt x="448" y="158"/>
                  <a:pt x="466" y="135"/>
                  <a:pt x="447" y="109"/>
                </a:cubicBezTo>
                <a:cubicBezTo>
                  <a:pt x="425" y="121"/>
                  <a:pt x="412" y="143"/>
                  <a:pt x="423" y="168"/>
                </a:cubicBezTo>
                <a:close/>
                <a:moveTo>
                  <a:pt x="171" y="581"/>
                </a:moveTo>
                <a:cubicBezTo>
                  <a:pt x="220" y="562"/>
                  <a:pt x="251" y="646"/>
                  <a:pt x="298" y="610"/>
                </a:cubicBezTo>
                <a:cubicBezTo>
                  <a:pt x="261" y="593"/>
                  <a:pt x="211" y="536"/>
                  <a:pt x="171" y="58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69" name="꙱ Nepal (Federal Democratic Republic of Nepal) (NP) (H)">
            <a:extLst>
              <a:ext uri="{FF2B5EF4-FFF2-40B4-BE49-F238E27FC236}">
                <a16:creationId xmlns:a16="http://schemas.microsoft.com/office/drawing/2014/main" id="{D767CF97-4500-40B4-8745-39E21E8A92CE}"/>
              </a:ext>
            </a:extLst>
          </p:cNvPr>
          <p:cNvSpPr>
            <a:spLocks/>
          </p:cNvSpPr>
          <p:nvPr/>
        </p:nvSpPr>
        <p:spPr bwMode="auto">
          <a:xfrm>
            <a:off x="6398839" y="1485628"/>
            <a:ext cx="216305" cy="120701"/>
          </a:xfrm>
          <a:custGeom>
            <a:avLst/>
            <a:gdLst>
              <a:gd name="T0" fmla="*/ 524 w 2617"/>
              <a:gd name="T1" fmla="*/ 54 h 1461"/>
              <a:gd name="T2" fmla="*/ 796 w 2617"/>
              <a:gd name="T3" fmla="*/ 251 h 1461"/>
              <a:gd name="T4" fmla="*/ 974 w 2617"/>
              <a:gd name="T5" fmla="*/ 349 h 1461"/>
              <a:gd name="T6" fmla="*/ 1124 w 2617"/>
              <a:gd name="T7" fmla="*/ 430 h 1461"/>
              <a:gd name="T8" fmla="*/ 1233 w 2617"/>
              <a:gd name="T9" fmla="*/ 451 h 1461"/>
              <a:gd name="T10" fmla="*/ 1296 w 2617"/>
              <a:gd name="T11" fmla="*/ 560 h 1461"/>
              <a:gd name="T12" fmla="*/ 1507 w 2617"/>
              <a:gd name="T13" fmla="*/ 665 h 1461"/>
              <a:gd name="T14" fmla="*/ 1590 w 2617"/>
              <a:gd name="T15" fmla="*/ 677 h 1461"/>
              <a:gd name="T16" fmla="*/ 1593 w 2617"/>
              <a:gd name="T17" fmla="*/ 749 h 1461"/>
              <a:gd name="T18" fmla="*/ 1762 w 2617"/>
              <a:gd name="T19" fmla="*/ 754 h 1461"/>
              <a:gd name="T20" fmla="*/ 1874 w 2617"/>
              <a:gd name="T21" fmla="*/ 882 h 1461"/>
              <a:gd name="T22" fmla="*/ 1919 w 2617"/>
              <a:gd name="T23" fmla="*/ 816 h 1461"/>
              <a:gd name="T24" fmla="*/ 2042 w 2617"/>
              <a:gd name="T25" fmla="*/ 878 h 1461"/>
              <a:gd name="T26" fmla="*/ 2092 w 2617"/>
              <a:gd name="T27" fmla="*/ 846 h 1461"/>
              <a:gd name="T28" fmla="*/ 2159 w 2617"/>
              <a:gd name="T29" fmla="*/ 872 h 1461"/>
              <a:gd name="T30" fmla="*/ 2317 w 2617"/>
              <a:gd name="T31" fmla="*/ 922 h 1461"/>
              <a:gd name="T32" fmla="*/ 2534 w 2617"/>
              <a:gd name="T33" fmla="*/ 922 h 1461"/>
              <a:gd name="T34" fmla="*/ 2542 w 2617"/>
              <a:gd name="T35" fmla="*/ 1042 h 1461"/>
              <a:gd name="T36" fmla="*/ 2582 w 2617"/>
              <a:gd name="T37" fmla="*/ 1261 h 1461"/>
              <a:gd name="T38" fmla="*/ 2610 w 2617"/>
              <a:gd name="T39" fmla="*/ 1378 h 1461"/>
              <a:gd name="T40" fmla="*/ 2542 w 2617"/>
              <a:gd name="T41" fmla="*/ 1442 h 1461"/>
              <a:gd name="T42" fmla="*/ 2407 w 2617"/>
              <a:gd name="T43" fmla="*/ 1442 h 1461"/>
              <a:gd name="T44" fmla="*/ 2290 w 2617"/>
              <a:gd name="T45" fmla="*/ 1383 h 1461"/>
              <a:gd name="T46" fmla="*/ 2139 w 2617"/>
              <a:gd name="T47" fmla="*/ 1405 h 1461"/>
              <a:gd name="T48" fmla="*/ 1958 w 2617"/>
              <a:gd name="T49" fmla="*/ 1357 h 1461"/>
              <a:gd name="T50" fmla="*/ 1825 w 2617"/>
              <a:gd name="T51" fmla="*/ 1292 h 1461"/>
              <a:gd name="T52" fmla="*/ 1713 w 2617"/>
              <a:gd name="T53" fmla="*/ 1308 h 1461"/>
              <a:gd name="T54" fmla="*/ 1542 w 2617"/>
              <a:gd name="T55" fmla="*/ 1200 h 1461"/>
              <a:gd name="T56" fmla="*/ 1477 w 2617"/>
              <a:gd name="T57" fmla="*/ 1111 h 1461"/>
              <a:gd name="T58" fmla="*/ 1263 w 2617"/>
              <a:gd name="T59" fmla="*/ 1104 h 1461"/>
              <a:gd name="T60" fmla="*/ 1120 w 2617"/>
              <a:gd name="T61" fmla="*/ 1076 h 1461"/>
              <a:gd name="T62" fmla="*/ 1011 w 2617"/>
              <a:gd name="T63" fmla="*/ 1069 h 1461"/>
              <a:gd name="T64" fmla="*/ 896 w 2617"/>
              <a:gd name="T65" fmla="*/ 993 h 1461"/>
              <a:gd name="T66" fmla="*/ 790 w 2617"/>
              <a:gd name="T67" fmla="*/ 971 h 1461"/>
              <a:gd name="T68" fmla="*/ 642 w 2617"/>
              <a:gd name="T69" fmla="*/ 911 h 1461"/>
              <a:gd name="T70" fmla="*/ 430 w 2617"/>
              <a:gd name="T71" fmla="*/ 802 h 1461"/>
              <a:gd name="T72" fmla="*/ 335 w 2617"/>
              <a:gd name="T73" fmla="*/ 720 h 1461"/>
              <a:gd name="T74" fmla="*/ 171 w 2617"/>
              <a:gd name="T75" fmla="*/ 633 h 1461"/>
              <a:gd name="T76" fmla="*/ 18 w 2617"/>
              <a:gd name="T77" fmla="*/ 558 h 1461"/>
              <a:gd name="T78" fmla="*/ 59 w 2617"/>
              <a:gd name="T79" fmla="*/ 445 h 1461"/>
              <a:gd name="T80" fmla="*/ 74 w 2617"/>
              <a:gd name="T81" fmla="*/ 284 h 1461"/>
              <a:gd name="T82" fmla="*/ 119 w 2617"/>
              <a:gd name="T83" fmla="*/ 216 h 1461"/>
              <a:gd name="T84" fmla="*/ 219 w 2617"/>
              <a:gd name="T85" fmla="*/ 90 h 1461"/>
              <a:gd name="T86" fmla="*/ 244 w 2617"/>
              <a:gd name="T87" fmla="*/ 102 h 1461"/>
              <a:gd name="T88" fmla="*/ 297 w 2617"/>
              <a:gd name="T89" fmla="*/ 127 h 1461"/>
              <a:gd name="T90" fmla="*/ 328 w 2617"/>
              <a:gd name="T91" fmla="*/ 39 h 1461"/>
              <a:gd name="T92" fmla="*/ 397 w 2617"/>
              <a:gd name="T93" fmla="*/ 8 h 1461"/>
              <a:gd name="T94" fmla="*/ 524 w 2617"/>
              <a:gd name="T95" fmla="*/ 54 h 1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17" h="1461">
                <a:moveTo>
                  <a:pt x="524" y="54"/>
                </a:moveTo>
                <a:cubicBezTo>
                  <a:pt x="617" y="129"/>
                  <a:pt x="711" y="206"/>
                  <a:pt x="796" y="251"/>
                </a:cubicBezTo>
                <a:cubicBezTo>
                  <a:pt x="867" y="288"/>
                  <a:pt x="923" y="291"/>
                  <a:pt x="974" y="349"/>
                </a:cubicBezTo>
                <a:cubicBezTo>
                  <a:pt x="1025" y="409"/>
                  <a:pt x="1057" y="486"/>
                  <a:pt x="1124" y="430"/>
                </a:cubicBezTo>
                <a:cubicBezTo>
                  <a:pt x="1159" y="403"/>
                  <a:pt x="1201" y="424"/>
                  <a:pt x="1233" y="451"/>
                </a:cubicBezTo>
                <a:cubicBezTo>
                  <a:pt x="1272" y="481"/>
                  <a:pt x="1277" y="545"/>
                  <a:pt x="1296" y="560"/>
                </a:cubicBezTo>
                <a:cubicBezTo>
                  <a:pt x="1351" y="604"/>
                  <a:pt x="1454" y="663"/>
                  <a:pt x="1507" y="665"/>
                </a:cubicBezTo>
                <a:cubicBezTo>
                  <a:pt x="1542" y="665"/>
                  <a:pt x="1568" y="626"/>
                  <a:pt x="1590" y="677"/>
                </a:cubicBezTo>
                <a:cubicBezTo>
                  <a:pt x="1601" y="704"/>
                  <a:pt x="1556" y="720"/>
                  <a:pt x="1593" y="749"/>
                </a:cubicBezTo>
                <a:cubicBezTo>
                  <a:pt x="1621" y="772"/>
                  <a:pt x="1729" y="795"/>
                  <a:pt x="1762" y="754"/>
                </a:cubicBezTo>
                <a:cubicBezTo>
                  <a:pt x="1781" y="812"/>
                  <a:pt x="1847" y="830"/>
                  <a:pt x="1874" y="882"/>
                </a:cubicBezTo>
                <a:cubicBezTo>
                  <a:pt x="1908" y="949"/>
                  <a:pt x="1906" y="827"/>
                  <a:pt x="1919" y="816"/>
                </a:cubicBezTo>
                <a:cubicBezTo>
                  <a:pt x="1921" y="852"/>
                  <a:pt x="2016" y="928"/>
                  <a:pt x="2042" y="878"/>
                </a:cubicBezTo>
                <a:cubicBezTo>
                  <a:pt x="2051" y="858"/>
                  <a:pt x="2057" y="829"/>
                  <a:pt x="2092" y="846"/>
                </a:cubicBezTo>
                <a:cubicBezTo>
                  <a:pt x="2121" y="861"/>
                  <a:pt x="2132" y="855"/>
                  <a:pt x="2159" y="872"/>
                </a:cubicBezTo>
                <a:cubicBezTo>
                  <a:pt x="2240" y="925"/>
                  <a:pt x="2257" y="919"/>
                  <a:pt x="2317" y="922"/>
                </a:cubicBezTo>
                <a:cubicBezTo>
                  <a:pt x="2364" y="925"/>
                  <a:pt x="2501" y="898"/>
                  <a:pt x="2534" y="922"/>
                </a:cubicBezTo>
                <a:cubicBezTo>
                  <a:pt x="2538" y="962"/>
                  <a:pt x="2546" y="998"/>
                  <a:pt x="2542" y="1042"/>
                </a:cubicBezTo>
                <a:cubicBezTo>
                  <a:pt x="2531" y="1173"/>
                  <a:pt x="2514" y="1151"/>
                  <a:pt x="2582" y="1261"/>
                </a:cubicBezTo>
                <a:cubicBezTo>
                  <a:pt x="2609" y="1303"/>
                  <a:pt x="2617" y="1328"/>
                  <a:pt x="2610" y="1378"/>
                </a:cubicBezTo>
                <a:cubicBezTo>
                  <a:pt x="2603" y="1428"/>
                  <a:pt x="2594" y="1444"/>
                  <a:pt x="2542" y="1442"/>
                </a:cubicBezTo>
                <a:cubicBezTo>
                  <a:pt x="2519" y="1442"/>
                  <a:pt x="2425" y="1435"/>
                  <a:pt x="2407" y="1442"/>
                </a:cubicBezTo>
                <a:cubicBezTo>
                  <a:pt x="2359" y="1461"/>
                  <a:pt x="2298" y="1438"/>
                  <a:pt x="2290" y="1383"/>
                </a:cubicBezTo>
                <a:cubicBezTo>
                  <a:pt x="2250" y="1390"/>
                  <a:pt x="2211" y="1453"/>
                  <a:pt x="2139" y="1405"/>
                </a:cubicBezTo>
                <a:cubicBezTo>
                  <a:pt x="2112" y="1388"/>
                  <a:pt x="1987" y="1345"/>
                  <a:pt x="1958" y="1357"/>
                </a:cubicBezTo>
                <a:cubicBezTo>
                  <a:pt x="1864" y="1396"/>
                  <a:pt x="1898" y="1286"/>
                  <a:pt x="1825" y="1292"/>
                </a:cubicBezTo>
                <a:cubicBezTo>
                  <a:pt x="1795" y="1295"/>
                  <a:pt x="1738" y="1343"/>
                  <a:pt x="1713" y="1308"/>
                </a:cubicBezTo>
                <a:cubicBezTo>
                  <a:pt x="1651" y="1221"/>
                  <a:pt x="1566" y="1255"/>
                  <a:pt x="1542" y="1200"/>
                </a:cubicBezTo>
                <a:cubicBezTo>
                  <a:pt x="1523" y="1169"/>
                  <a:pt x="1522" y="1125"/>
                  <a:pt x="1477" y="1111"/>
                </a:cubicBezTo>
                <a:cubicBezTo>
                  <a:pt x="1461" y="1106"/>
                  <a:pt x="1228" y="1011"/>
                  <a:pt x="1263" y="1104"/>
                </a:cubicBezTo>
                <a:cubicBezTo>
                  <a:pt x="1217" y="1084"/>
                  <a:pt x="1169" y="1039"/>
                  <a:pt x="1120" y="1076"/>
                </a:cubicBezTo>
                <a:cubicBezTo>
                  <a:pt x="1083" y="1103"/>
                  <a:pt x="1047" y="1077"/>
                  <a:pt x="1011" y="1069"/>
                </a:cubicBezTo>
                <a:cubicBezTo>
                  <a:pt x="941" y="1055"/>
                  <a:pt x="935" y="1042"/>
                  <a:pt x="896" y="993"/>
                </a:cubicBezTo>
                <a:cubicBezTo>
                  <a:pt x="884" y="979"/>
                  <a:pt x="811" y="982"/>
                  <a:pt x="790" y="971"/>
                </a:cubicBezTo>
                <a:cubicBezTo>
                  <a:pt x="749" y="953"/>
                  <a:pt x="696" y="887"/>
                  <a:pt x="642" y="911"/>
                </a:cubicBezTo>
                <a:cubicBezTo>
                  <a:pt x="618" y="924"/>
                  <a:pt x="459" y="829"/>
                  <a:pt x="430" y="802"/>
                </a:cubicBezTo>
                <a:cubicBezTo>
                  <a:pt x="395" y="770"/>
                  <a:pt x="375" y="744"/>
                  <a:pt x="335" y="720"/>
                </a:cubicBezTo>
                <a:cubicBezTo>
                  <a:pt x="315" y="707"/>
                  <a:pt x="184" y="643"/>
                  <a:pt x="171" y="633"/>
                </a:cubicBezTo>
                <a:cubicBezTo>
                  <a:pt x="170" y="708"/>
                  <a:pt x="24" y="577"/>
                  <a:pt x="18" y="558"/>
                </a:cubicBezTo>
                <a:cubicBezTo>
                  <a:pt x="8" y="526"/>
                  <a:pt x="53" y="478"/>
                  <a:pt x="59" y="445"/>
                </a:cubicBezTo>
                <a:cubicBezTo>
                  <a:pt x="68" y="387"/>
                  <a:pt x="0" y="413"/>
                  <a:pt x="74" y="284"/>
                </a:cubicBezTo>
                <a:cubicBezTo>
                  <a:pt x="83" y="268"/>
                  <a:pt x="98" y="263"/>
                  <a:pt x="119" y="216"/>
                </a:cubicBezTo>
                <a:cubicBezTo>
                  <a:pt x="144" y="160"/>
                  <a:pt x="171" y="84"/>
                  <a:pt x="219" y="90"/>
                </a:cubicBezTo>
                <a:cubicBezTo>
                  <a:pt x="224" y="91"/>
                  <a:pt x="235" y="95"/>
                  <a:pt x="244" y="102"/>
                </a:cubicBezTo>
                <a:cubicBezTo>
                  <a:pt x="257" y="111"/>
                  <a:pt x="276" y="142"/>
                  <a:pt x="297" y="127"/>
                </a:cubicBezTo>
                <a:cubicBezTo>
                  <a:pt x="330" y="102"/>
                  <a:pt x="334" y="77"/>
                  <a:pt x="328" y="39"/>
                </a:cubicBezTo>
                <a:cubicBezTo>
                  <a:pt x="366" y="53"/>
                  <a:pt x="372" y="0"/>
                  <a:pt x="397" y="8"/>
                </a:cubicBezTo>
                <a:cubicBezTo>
                  <a:pt x="441" y="22"/>
                  <a:pt x="481" y="19"/>
                  <a:pt x="524" y="54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0" name="꙱ Namibia (Republic of Namibia) (NA) (H)">
            <a:extLst>
              <a:ext uri="{FF2B5EF4-FFF2-40B4-BE49-F238E27FC236}">
                <a16:creationId xmlns:a16="http://schemas.microsoft.com/office/drawing/2014/main" id="{D3CDA832-49BD-406D-9A5E-06F2134FFF35}"/>
              </a:ext>
            </a:extLst>
          </p:cNvPr>
          <p:cNvSpPr>
            <a:spLocks/>
          </p:cNvSpPr>
          <p:nvPr/>
        </p:nvSpPr>
        <p:spPr bwMode="auto">
          <a:xfrm>
            <a:off x="4689909" y="2880257"/>
            <a:ext cx="346566" cy="353736"/>
          </a:xfrm>
          <a:custGeom>
            <a:avLst/>
            <a:gdLst>
              <a:gd name="T0" fmla="*/ 13 w 4195"/>
              <a:gd name="T1" fmla="*/ 126 h 4299"/>
              <a:gd name="T2" fmla="*/ 138 w 4195"/>
              <a:gd name="T3" fmla="*/ 89 h 4299"/>
              <a:gd name="T4" fmla="*/ 255 w 4195"/>
              <a:gd name="T5" fmla="*/ 118 h 4299"/>
              <a:gd name="T6" fmla="*/ 503 w 4195"/>
              <a:gd name="T7" fmla="*/ 27 h 4299"/>
              <a:gd name="T8" fmla="*/ 704 w 4195"/>
              <a:gd name="T9" fmla="*/ 164 h 4299"/>
              <a:gd name="T10" fmla="*/ 963 w 4195"/>
              <a:gd name="T11" fmla="*/ 174 h 4299"/>
              <a:gd name="T12" fmla="*/ 1979 w 4195"/>
              <a:gd name="T13" fmla="*/ 170 h 4299"/>
              <a:gd name="T14" fmla="*/ 2141 w 4195"/>
              <a:gd name="T15" fmla="*/ 239 h 4299"/>
              <a:gd name="T16" fmla="*/ 2372 w 4195"/>
              <a:gd name="T17" fmla="*/ 328 h 4299"/>
              <a:gd name="T18" fmla="*/ 2752 w 4195"/>
              <a:gd name="T19" fmla="*/ 378 h 4299"/>
              <a:gd name="T20" fmla="*/ 3001 w 4195"/>
              <a:gd name="T21" fmla="*/ 374 h 4299"/>
              <a:gd name="T22" fmla="*/ 3118 w 4195"/>
              <a:gd name="T23" fmla="*/ 370 h 4299"/>
              <a:gd name="T24" fmla="*/ 3792 w 4195"/>
              <a:gd name="T25" fmla="*/ 227 h 4299"/>
              <a:gd name="T26" fmla="*/ 3925 w 4195"/>
              <a:gd name="T27" fmla="*/ 208 h 4299"/>
              <a:gd name="T28" fmla="*/ 4018 w 4195"/>
              <a:gd name="T29" fmla="*/ 224 h 4299"/>
              <a:gd name="T30" fmla="*/ 4195 w 4195"/>
              <a:gd name="T31" fmla="*/ 308 h 4299"/>
              <a:gd name="T32" fmla="*/ 4064 w 4195"/>
              <a:gd name="T33" fmla="*/ 340 h 4299"/>
              <a:gd name="T34" fmla="*/ 3963 w 4195"/>
              <a:gd name="T35" fmla="*/ 385 h 4299"/>
              <a:gd name="T36" fmla="*/ 3691 w 4195"/>
              <a:gd name="T37" fmla="*/ 566 h 4299"/>
              <a:gd name="T38" fmla="*/ 3537 w 4195"/>
              <a:gd name="T39" fmla="*/ 393 h 4299"/>
              <a:gd name="T40" fmla="*/ 3194 w 4195"/>
              <a:gd name="T41" fmla="*/ 464 h 4299"/>
              <a:gd name="T42" fmla="*/ 2892 w 4195"/>
              <a:gd name="T43" fmla="*/ 503 h 4299"/>
              <a:gd name="T44" fmla="*/ 2852 w 4195"/>
              <a:gd name="T45" fmla="*/ 1816 h 4299"/>
              <a:gd name="T46" fmla="*/ 2571 w 4195"/>
              <a:gd name="T47" fmla="*/ 1816 h 4299"/>
              <a:gd name="T48" fmla="*/ 2545 w 4195"/>
              <a:gd name="T49" fmla="*/ 2816 h 4299"/>
              <a:gd name="T50" fmla="*/ 2536 w 4195"/>
              <a:gd name="T51" fmla="*/ 2804 h 4299"/>
              <a:gd name="T52" fmla="*/ 2507 w 4195"/>
              <a:gd name="T53" fmla="*/ 4087 h 4299"/>
              <a:gd name="T54" fmla="*/ 2412 w 4195"/>
              <a:gd name="T55" fmla="*/ 4142 h 4299"/>
              <a:gd name="T56" fmla="*/ 2326 w 4195"/>
              <a:gd name="T57" fmla="*/ 4217 h 4299"/>
              <a:gd name="T58" fmla="*/ 2290 w 4195"/>
              <a:gd name="T59" fmla="*/ 4280 h 4299"/>
              <a:gd name="T60" fmla="*/ 2135 w 4195"/>
              <a:gd name="T61" fmla="*/ 4261 h 4299"/>
              <a:gd name="T62" fmla="*/ 1931 w 4195"/>
              <a:gd name="T63" fmla="*/ 4269 h 4299"/>
              <a:gd name="T64" fmla="*/ 1704 w 4195"/>
              <a:gd name="T65" fmla="*/ 4148 h 4299"/>
              <a:gd name="T66" fmla="*/ 1683 w 4195"/>
              <a:gd name="T67" fmla="*/ 4048 h 4299"/>
              <a:gd name="T68" fmla="*/ 1598 w 4195"/>
              <a:gd name="T69" fmla="*/ 3979 h 4299"/>
              <a:gd name="T70" fmla="*/ 1525 w 4195"/>
              <a:gd name="T71" fmla="*/ 4098 h 4299"/>
              <a:gd name="T72" fmla="*/ 1441 w 4195"/>
              <a:gd name="T73" fmla="*/ 4167 h 4299"/>
              <a:gd name="T74" fmla="*/ 1441 w 4195"/>
              <a:gd name="T75" fmla="*/ 4168 h 4299"/>
              <a:gd name="T76" fmla="*/ 1386 w 4195"/>
              <a:gd name="T77" fmla="*/ 4144 h 4299"/>
              <a:gd name="T78" fmla="*/ 1213 w 4195"/>
              <a:gd name="T79" fmla="*/ 3951 h 4299"/>
              <a:gd name="T80" fmla="*/ 1102 w 4195"/>
              <a:gd name="T81" fmla="*/ 3749 h 4299"/>
              <a:gd name="T82" fmla="*/ 1076 w 4195"/>
              <a:gd name="T83" fmla="*/ 3634 h 4299"/>
              <a:gd name="T84" fmla="*/ 1034 w 4195"/>
              <a:gd name="T85" fmla="*/ 3535 h 4299"/>
              <a:gd name="T86" fmla="*/ 999 w 4195"/>
              <a:gd name="T87" fmla="*/ 3379 h 4299"/>
              <a:gd name="T88" fmla="*/ 987 w 4195"/>
              <a:gd name="T89" fmla="*/ 3306 h 4299"/>
              <a:gd name="T90" fmla="*/ 964 w 4195"/>
              <a:gd name="T91" fmla="*/ 3160 h 4299"/>
              <a:gd name="T92" fmla="*/ 953 w 4195"/>
              <a:gd name="T93" fmla="*/ 3053 h 4299"/>
              <a:gd name="T94" fmla="*/ 954 w 4195"/>
              <a:gd name="T95" fmla="*/ 2905 h 4299"/>
              <a:gd name="T96" fmla="*/ 866 w 4195"/>
              <a:gd name="T97" fmla="*/ 2661 h 4299"/>
              <a:gd name="T98" fmla="*/ 848 w 4195"/>
              <a:gd name="T99" fmla="*/ 2401 h 4299"/>
              <a:gd name="T100" fmla="*/ 838 w 4195"/>
              <a:gd name="T101" fmla="*/ 2228 h 4299"/>
              <a:gd name="T102" fmla="*/ 862 w 4195"/>
              <a:gd name="T103" fmla="*/ 2065 h 4299"/>
              <a:gd name="T104" fmla="*/ 692 w 4195"/>
              <a:gd name="T105" fmla="*/ 1727 h 4299"/>
              <a:gd name="T106" fmla="*/ 642 w 4195"/>
              <a:gd name="T107" fmla="*/ 1612 h 4299"/>
              <a:gd name="T108" fmla="*/ 405 w 4195"/>
              <a:gd name="T109" fmla="*/ 1106 h 4299"/>
              <a:gd name="T110" fmla="*/ 161 w 4195"/>
              <a:gd name="T111" fmla="*/ 625 h 4299"/>
              <a:gd name="T112" fmla="*/ 13 w 4195"/>
              <a:gd name="T113" fmla="*/ 126 h 4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95" h="4299">
                <a:moveTo>
                  <a:pt x="13" y="126"/>
                </a:moveTo>
                <a:cubicBezTo>
                  <a:pt x="56" y="119"/>
                  <a:pt x="91" y="81"/>
                  <a:pt x="138" y="89"/>
                </a:cubicBezTo>
                <a:cubicBezTo>
                  <a:pt x="177" y="96"/>
                  <a:pt x="213" y="126"/>
                  <a:pt x="255" y="118"/>
                </a:cubicBezTo>
                <a:cubicBezTo>
                  <a:pt x="343" y="102"/>
                  <a:pt x="403" y="0"/>
                  <a:pt x="503" y="27"/>
                </a:cubicBezTo>
                <a:cubicBezTo>
                  <a:pt x="582" y="48"/>
                  <a:pt x="624" y="138"/>
                  <a:pt x="704" y="164"/>
                </a:cubicBezTo>
                <a:cubicBezTo>
                  <a:pt x="749" y="179"/>
                  <a:pt x="889" y="173"/>
                  <a:pt x="963" y="174"/>
                </a:cubicBezTo>
                <a:cubicBezTo>
                  <a:pt x="1302" y="177"/>
                  <a:pt x="1641" y="184"/>
                  <a:pt x="1979" y="170"/>
                </a:cubicBezTo>
                <a:cubicBezTo>
                  <a:pt x="2069" y="167"/>
                  <a:pt x="2099" y="160"/>
                  <a:pt x="2141" y="239"/>
                </a:cubicBezTo>
                <a:cubicBezTo>
                  <a:pt x="2195" y="340"/>
                  <a:pt x="2275" y="317"/>
                  <a:pt x="2372" y="328"/>
                </a:cubicBezTo>
                <a:cubicBezTo>
                  <a:pt x="2499" y="342"/>
                  <a:pt x="2634" y="336"/>
                  <a:pt x="2752" y="378"/>
                </a:cubicBezTo>
                <a:cubicBezTo>
                  <a:pt x="2896" y="428"/>
                  <a:pt x="2833" y="333"/>
                  <a:pt x="3001" y="374"/>
                </a:cubicBezTo>
                <a:cubicBezTo>
                  <a:pt x="3053" y="387"/>
                  <a:pt x="3083" y="378"/>
                  <a:pt x="3118" y="370"/>
                </a:cubicBezTo>
                <a:cubicBezTo>
                  <a:pt x="3329" y="321"/>
                  <a:pt x="3593" y="267"/>
                  <a:pt x="3792" y="227"/>
                </a:cubicBezTo>
                <a:cubicBezTo>
                  <a:pt x="3835" y="219"/>
                  <a:pt x="3880" y="201"/>
                  <a:pt x="3925" y="208"/>
                </a:cubicBezTo>
                <a:cubicBezTo>
                  <a:pt x="3958" y="210"/>
                  <a:pt x="3991" y="240"/>
                  <a:pt x="4018" y="224"/>
                </a:cubicBezTo>
                <a:cubicBezTo>
                  <a:pt x="4103" y="182"/>
                  <a:pt x="4139" y="270"/>
                  <a:pt x="4195" y="308"/>
                </a:cubicBezTo>
                <a:cubicBezTo>
                  <a:pt x="4155" y="298"/>
                  <a:pt x="4093" y="324"/>
                  <a:pt x="4064" y="340"/>
                </a:cubicBezTo>
                <a:cubicBezTo>
                  <a:pt x="4028" y="360"/>
                  <a:pt x="4004" y="423"/>
                  <a:pt x="3963" y="385"/>
                </a:cubicBezTo>
                <a:cubicBezTo>
                  <a:pt x="3891" y="318"/>
                  <a:pt x="3742" y="538"/>
                  <a:pt x="3691" y="566"/>
                </a:cubicBezTo>
                <a:cubicBezTo>
                  <a:pt x="3647" y="481"/>
                  <a:pt x="3642" y="394"/>
                  <a:pt x="3537" y="393"/>
                </a:cubicBezTo>
                <a:cubicBezTo>
                  <a:pt x="3435" y="392"/>
                  <a:pt x="3311" y="446"/>
                  <a:pt x="3194" y="464"/>
                </a:cubicBezTo>
                <a:lnTo>
                  <a:pt x="2892" y="503"/>
                </a:lnTo>
                <a:lnTo>
                  <a:pt x="2852" y="1816"/>
                </a:lnTo>
                <a:lnTo>
                  <a:pt x="2571" y="1816"/>
                </a:lnTo>
                <a:lnTo>
                  <a:pt x="2545" y="2816"/>
                </a:lnTo>
                <a:cubicBezTo>
                  <a:pt x="2542" y="2813"/>
                  <a:pt x="2539" y="2808"/>
                  <a:pt x="2536" y="2804"/>
                </a:cubicBezTo>
                <a:lnTo>
                  <a:pt x="2507" y="4087"/>
                </a:lnTo>
                <a:cubicBezTo>
                  <a:pt x="2504" y="4129"/>
                  <a:pt x="2442" y="4133"/>
                  <a:pt x="2412" y="4142"/>
                </a:cubicBezTo>
                <a:cubicBezTo>
                  <a:pt x="2365" y="4155"/>
                  <a:pt x="2363" y="4203"/>
                  <a:pt x="2326" y="4217"/>
                </a:cubicBezTo>
                <a:cubicBezTo>
                  <a:pt x="2299" y="4228"/>
                  <a:pt x="2250" y="4235"/>
                  <a:pt x="2290" y="4280"/>
                </a:cubicBezTo>
                <a:cubicBezTo>
                  <a:pt x="2224" y="4299"/>
                  <a:pt x="2199" y="4263"/>
                  <a:pt x="2135" y="4261"/>
                </a:cubicBezTo>
                <a:cubicBezTo>
                  <a:pt x="2063" y="4260"/>
                  <a:pt x="2004" y="4292"/>
                  <a:pt x="1931" y="4269"/>
                </a:cubicBezTo>
                <a:cubicBezTo>
                  <a:pt x="1877" y="4253"/>
                  <a:pt x="1716" y="4224"/>
                  <a:pt x="1704" y="4148"/>
                </a:cubicBezTo>
                <a:cubicBezTo>
                  <a:pt x="1699" y="4110"/>
                  <a:pt x="1736" y="4063"/>
                  <a:pt x="1683" y="4048"/>
                </a:cubicBezTo>
                <a:cubicBezTo>
                  <a:pt x="1646" y="4037"/>
                  <a:pt x="1652" y="3961"/>
                  <a:pt x="1598" y="3979"/>
                </a:cubicBezTo>
                <a:cubicBezTo>
                  <a:pt x="1557" y="3992"/>
                  <a:pt x="1530" y="4059"/>
                  <a:pt x="1525" y="4098"/>
                </a:cubicBezTo>
                <a:cubicBezTo>
                  <a:pt x="1519" y="4144"/>
                  <a:pt x="1472" y="4138"/>
                  <a:pt x="1441" y="4167"/>
                </a:cubicBezTo>
                <a:lnTo>
                  <a:pt x="1441" y="4168"/>
                </a:lnTo>
                <a:cubicBezTo>
                  <a:pt x="1422" y="4171"/>
                  <a:pt x="1403" y="4166"/>
                  <a:pt x="1386" y="4144"/>
                </a:cubicBezTo>
                <a:cubicBezTo>
                  <a:pt x="1333" y="4077"/>
                  <a:pt x="1261" y="4023"/>
                  <a:pt x="1213" y="3951"/>
                </a:cubicBezTo>
                <a:cubicBezTo>
                  <a:pt x="1170" y="3887"/>
                  <a:pt x="1137" y="3817"/>
                  <a:pt x="1102" y="3749"/>
                </a:cubicBezTo>
                <a:cubicBezTo>
                  <a:pt x="1084" y="3712"/>
                  <a:pt x="1082" y="3673"/>
                  <a:pt x="1076" y="3634"/>
                </a:cubicBezTo>
                <a:cubicBezTo>
                  <a:pt x="1069" y="3593"/>
                  <a:pt x="1042" y="3572"/>
                  <a:pt x="1034" y="3535"/>
                </a:cubicBezTo>
                <a:cubicBezTo>
                  <a:pt x="1019" y="3467"/>
                  <a:pt x="1049" y="3442"/>
                  <a:pt x="999" y="3379"/>
                </a:cubicBezTo>
                <a:cubicBezTo>
                  <a:pt x="979" y="3354"/>
                  <a:pt x="986" y="3338"/>
                  <a:pt x="987" y="3306"/>
                </a:cubicBezTo>
                <a:cubicBezTo>
                  <a:pt x="988" y="3255"/>
                  <a:pt x="970" y="3210"/>
                  <a:pt x="964" y="3160"/>
                </a:cubicBezTo>
                <a:cubicBezTo>
                  <a:pt x="960" y="3124"/>
                  <a:pt x="963" y="3088"/>
                  <a:pt x="953" y="3053"/>
                </a:cubicBezTo>
                <a:cubicBezTo>
                  <a:pt x="939" y="3003"/>
                  <a:pt x="963" y="2955"/>
                  <a:pt x="954" y="2905"/>
                </a:cubicBezTo>
                <a:cubicBezTo>
                  <a:pt x="937" y="2820"/>
                  <a:pt x="897" y="2742"/>
                  <a:pt x="866" y="2661"/>
                </a:cubicBezTo>
                <a:cubicBezTo>
                  <a:pt x="831" y="2570"/>
                  <a:pt x="857" y="2494"/>
                  <a:pt x="848" y="2401"/>
                </a:cubicBezTo>
                <a:cubicBezTo>
                  <a:pt x="841" y="2339"/>
                  <a:pt x="832" y="2261"/>
                  <a:pt x="838" y="2228"/>
                </a:cubicBezTo>
                <a:cubicBezTo>
                  <a:pt x="841" y="2213"/>
                  <a:pt x="879" y="2061"/>
                  <a:pt x="862" y="2065"/>
                </a:cubicBezTo>
                <a:cubicBezTo>
                  <a:pt x="855" y="1913"/>
                  <a:pt x="743" y="1818"/>
                  <a:pt x="692" y="1727"/>
                </a:cubicBezTo>
                <a:cubicBezTo>
                  <a:pt x="672" y="1690"/>
                  <a:pt x="668" y="1645"/>
                  <a:pt x="642" y="1612"/>
                </a:cubicBezTo>
                <a:cubicBezTo>
                  <a:pt x="520" y="1459"/>
                  <a:pt x="494" y="1273"/>
                  <a:pt x="405" y="1106"/>
                </a:cubicBezTo>
                <a:cubicBezTo>
                  <a:pt x="322" y="954"/>
                  <a:pt x="295" y="745"/>
                  <a:pt x="161" y="625"/>
                </a:cubicBezTo>
                <a:cubicBezTo>
                  <a:pt x="17" y="496"/>
                  <a:pt x="0" y="308"/>
                  <a:pt x="13" y="12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1" name="꙱ Myanmar (Republic of the Union of Myanmar) (Burma) (MM) (H)">
            <a:extLst>
              <a:ext uri="{FF2B5EF4-FFF2-40B4-BE49-F238E27FC236}">
                <a16:creationId xmlns:a16="http://schemas.microsoft.com/office/drawing/2014/main" id="{C136C54A-9F71-42D6-B298-D448AA771C48}"/>
              </a:ext>
            </a:extLst>
          </p:cNvPr>
          <p:cNvSpPr>
            <a:spLocks noEditPoints="1"/>
          </p:cNvSpPr>
          <p:nvPr/>
        </p:nvSpPr>
        <p:spPr bwMode="auto">
          <a:xfrm>
            <a:off x="6739430" y="1541795"/>
            <a:ext cx="230646" cy="548531"/>
          </a:xfrm>
          <a:custGeom>
            <a:avLst/>
            <a:gdLst>
              <a:gd name="T0" fmla="*/ 125 w 2798"/>
              <a:gd name="T1" fmla="*/ 2280 h 6647"/>
              <a:gd name="T2" fmla="*/ 217 w 2798"/>
              <a:gd name="T3" fmla="*/ 1962 h 6647"/>
              <a:gd name="T4" fmla="*/ 324 w 2798"/>
              <a:gd name="T5" fmla="*/ 1620 h 6647"/>
              <a:gd name="T6" fmla="*/ 642 w 2798"/>
              <a:gd name="T7" fmla="*/ 840 h 6647"/>
              <a:gd name="T8" fmla="*/ 1019 w 2798"/>
              <a:gd name="T9" fmla="*/ 442 h 6647"/>
              <a:gd name="T10" fmla="*/ 1187 w 2798"/>
              <a:gd name="T11" fmla="*/ 132 h 6647"/>
              <a:gd name="T12" fmla="*/ 1467 w 2798"/>
              <a:gd name="T13" fmla="*/ 243 h 6647"/>
              <a:gd name="T14" fmla="*/ 1713 w 2798"/>
              <a:gd name="T15" fmla="*/ 870 h 6647"/>
              <a:gd name="T16" fmla="*/ 1541 w 2798"/>
              <a:gd name="T17" fmla="*/ 1175 h 6647"/>
              <a:gd name="T18" fmla="*/ 1575 w 2798"/>
              <a:gd name="T19" fmla="*/ 1570 h 6647"/>
              <a:gd name="T20" fmla="*/ 1941 w 2798"/>
              <a:gd name="T21" fmla="*/ 1734 h 6647"/>
              <a:gd name="T22" fmla="*/ 2161 w 2798"/>
              <a:gd name="T23" fmla="*/ 2153 h 6647"/>
              <a:gd name="T24" fmla="*/ 2550 w 2798"/>
              <a:gd name="T25" fmla="*/ 2522 h 6647"/>
              <a:gd name="T26" fmla="*/ 2636 w 2798"/>
              <a:gd name="T27" fmla="*/ 2731 h 6647"/>
              <a:gd name="T28" fmla="*/ 2216 w 2798"/>
              <a:gd name="T29" fmla="*/ 3010 h 6647"/>
              <a:gd name="T30" fmla="*/ 1907 w 2798"/>
              <a:gd name="T31" fmla="*/ 3135 h 6647"/>
              <a:gd name="T32" fmla="*/ 1854 w 2798"/>
              <a:gd name="T33" fmla="*/ 3562 h 6647"/>
              <a:gd name="T34" fmla="*/ 1897 w 2798"/>
              <a:gd name="T35" fmla="*/ 3859 h 6647"/>
              <a:gd name="T36" fmla="*/ 2301 w 2798"/>
              <a:gd name="T37" fmla="*/ 4417 h 6647"/>
              <a:gd name="T38" fmla="*/ 2141 w 2798"/>
              <a:gd name="T39" fmla="*/ 4810 h 6647"/>
              <a:gd name="T40" fmla="*/ 2682 w 2798"/>
              <a:gd name="T41" fmla="*/ 5949 h 6647"/>
              <a:gd name="T42" fmla="*/ 2370 w 2798"/>
              <a:gd name="T43" fmla="*/ 6423 h 6647"/>
              <a:gd name="T44" fmla="*/ 2441 w 2798"/>
              <a:gd name="T45" fmla="*/ 5964 h 6647"/>
              <a:gd name="T46" fmla="*/ 2342 w 2798"/>
              <a:gd name="T47" fmla="*/ 5801 h 6647"/>
              <a:gd name="T48" fmla="*/ 2232 w 2798"/>
              <a:gd name="T49" fmla="*/ 5324 h 6647"/>
              <a:gd name="T50" fmla="*/ 2140 w 2798"/>
              <a:gd name="T51" fmla="*/ 5133 h 6647"/>
              <a:gd name="T52" fmla="*/ 1959 w 2798"/>
              <a:gd name="T53" fmla="*/ 4536 h 6647"/>
              <a:gd name="T54" fmla="*/ 1824 w 2798"/>
              <a:gd name="T55" fmla="*/ 4271 h 6647"/>
              <a:gd name="T56" fmla="*/ 1637 w 2798"/>
              <a:gd name="T57" fmla="*/ 4047 h 6647"/>
              <a:gd name="T58" fmla="*/ 1484 w 2798"/>
              <a:gd name="T59" fmla="*/ 4280 h 6647"/>
              <a:gd name="T60" fmla="*/ 1214 w 2798"/>
              <a:gd name="T61" fmla="*/ 4423 h 6647"/>
              <a:gd name="T62" fmla="*/ 1075 w 2798"/>
              <a:gd name="T63" fmla="*/ 4559 h 6647"/>
              <a:gd name="T64" fmla="*/ 1036 w 2798"/>
              <a:gd name="T65" fmla="*/ 4417 h 6647"/>
              <a:gd name="T66" fmla="*/ 896 w 2798"/>
              <a:gd name="T67" fmla="*/ 4469 h 6647"/>
              <a:gd name="T68" fmla="*/ 821 w 2798"/>
              <a:gd name="T69" fmla="*/ 3638 h 6647"/>
              <a:gd name="T70" fmla="*/ 668 w 2798"/>
              <a:gd name="T71" fmla="*/ 3280 h 6647"/>
              <a:gd name="T72" fmla="*/ 539 w 2798"/>
              <a:gd name="T73" fmla="*/ 3280 h 6647"/>
              <a:gd name="T74" fmla="*/ 523 w 2798"/>
              <a:gd name="T75" fmla="*/ 3081 h 6647"/>
              <a:gd name="T76" fmla="*/ 356 w 2798"/>
              <a:gd name="T77" fmla="*/ 3049 h 6647"/>
              <a:gd name="T78" fmla="*/ 330 w 2798"/>
              <a:gd name="T79" fmla="*/ 2912 h 6647"/>
              <a:gd name="T80" fmla="*/ 256 w 2798"/>
              <a:gd name="T81" fmla="*/ 2937 h 6647"/>
              <a:gd name="T82" fmla="*/ 12 w 2798"/>
              <a:gd name="T83" fmla="*/ 2624 h 6647"/>
              <a:gd name="T84" fmla="*/ 2313 w 2798"/>
              <a:gd name="T85" fmla="*/ 5753 h 6647"/>
              <a:gd name="T86" fmla="*/ 2340 w 2798"/>
              <a:gd name="T87" fmla="*/ 5943 h 6647"/>
              <a:gd name="T88" fmla="*/ 2319 w 2798"/>
              <a:gd name="T89" fmla="*/ 6041 h 6647"/>
              <a:gd name="T90" fmla="*/ 2286 w 2798"/>
              <a:gd name="T91" fmla="*/ 6647 h 6647"/>
              <a:gd name="T92" fmla="*/ 2254 w 2798"/>
              <a:gd name="T93" fmla="*/ 5679 h 6647"/>
              <a:gd name="T94" fmla="*/ 2245 w 2798"/>
              <a:gd name="T95" fmla="*/ 6098 h 6647"/>
              <a:gd name="T96" fmla="*/ 2301 w 2798"/>
              <a:gd name="T97" fmla="*/ 6359 h 6647"/>
              <a:gd name="T98" fmla="*/ 2194 w 2798"/>
              <a:gd name="T99" fmla="*/ 5843 h 6647"/>
              <a:gd name="T100" fmla="*/ 2164 w 2798"/>
              <a:gd name="T101" fmla="*/ 5798 h 6647"/>
              <a:gd name="T102" fmla="*/ 1873 w 2798"/>
              <a:gd name="T103" fmla="*/ 4367 h 6647"/>
              <a:gd name="T104" fmla="*/ 1057 w 2798"/>
              <a:gd name="T105" fmla="*/ 4504 h 6647"/>
              <a:gd name="T106" fmla="*/ 645 w 2798"/>
              <a:gd name="T107" fmla="*/ 3274 h 6647"/>
              <a:gd name="T108" fmla="*/ 520 w 2798"/>
              <a:gd name="T109" fmla="*/ 3461 h 6647"/>
              <a:gd name="T110" fmla="*/ 449 w 2798"/>
              <a:gd name="T111" fmla="*/ 3067 h 6647"/>
              <a:gd name="T112" fmla="*/ 297 w 2798"/>
              <a:gd name="T113" fmla="*/ 3049 h 6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98" h="6647">
                <a:moveTo>
                  <a:pt x="12" y="2624"/>
                </a:moveTo>
                <a:cubicBezTo>
                  <a:pt x="0" y="2459"/>
                  <a:pt x="92" y="2571"/>
                  <a:pt x="155" y="2586"/>
                </a:cubicBezTo>
                <a:cubicBezTo>
                  <a:pt x="123" y="2509"/>
                  <a:pt x="112" y="2427"/>
                  <a:pt x="98" y="2346"/>
                </a:cubicBezTo>
                <a:cubicBezTo>
                  <a:pt x="96" y="2345"/>
                  <a:pt x="134" y="2315"/>
                  <a:pt x="125" y="2280"/>
                </a:cubicBezTo>
                <a:cubicBezTo>
                  <a:pt x="155" y="2291"/>
                  <a:pt x="172" y="2355"/>
                  <a:pt x="209" y="2343"/>
                </a:cubicBezTo>
                <a:cubicBezTo>
                  <a:pt x="236" y="2335"/>
                  <a:pt x="224" y="2282"/>
                  <a:pt x="229" y="2262"/>
                </a:cubicBezTo>
                <a:cubicBezTo>
                  <a:pt x="291" y="2298"/>
                  <a:pt x="265" y="2207"/>
                  <a:pt x="253" y="2180"/>
                </a:cubicBezTo>
                <a:cubicBezTo>
                  <a:pt x="221" y="2103"/>
                  <a:pt x="227" y="2043"/>
                  <a:pt x="217" y="1962"/>
                </a:cubicBezTo>
                <a:cubicBezTo>
                  <a:pt x="278" y="2008"/>
                  <a:pt x="281" y="1914"/>
                  <a:pt x="279" y="1875"/>
                </a:cubicBezTo>
                <a:cubicBezTo>
                  <a:pt x="277" y="1780"/>
                  <a:pt x="259" y="1698"/>
                  <a:pt x="226" y="1609"/>
                </a:cubicBezTo>
                <a:cubicBezTo>
                  <a:pt x="240" y="1608"/>
                  <a:pt x="253" y="1612"/>
                  <a:pt x="264" y="1621"/>
                </a:cubicBezTo>
                <a:cubicBezTo>
                  <a:pt x="292" y="1640"/>
                  <a:pt x="290" y="1626"/>
                  <a:pt x="324" y="1620"/>
                </a:cubicBezTo>
                <a:cubicBezTo>
                  <a:pt x="357" y="1614"/>
                  <a:pt x="458" y="1656"/>
                  <a:pt x="484" y="1677"/>
                </a:cubicBezTo>
                <a:cubicBezTo>
                  <a:pt x="483" y="1541"/>
                  <a:pt x="671" y="1298"/>
                  <a:pt x="565" y="1192"/>
                </a:cubicBezTo>
                <a:cubicBezTo>
                  <a:pt x="509" y="1136"/>
                  <a:pt x="628" y="1057"/>
                  <a:pt x="640" y="1001"/>
                </a:cubicBezTo>
                <a:cubicBezTo>
                  <a:pt x="655" y="936"/>
                  <a:pt x="675" y="898"/>
                  <a:pt x="642" y="840"/>
                </a:cubicBezTo>
                <a:cubicBezTo>
                  <a:pt x="616" y="792"/>
                  <a:pt x="607" y="700"/>
                  <a:pt x="659" y="665"/>
                </a:cubicBezTo>
                <a:cubicBezTo>
                  <a:pt x="676" y="654"/>
                  <a:pt x="725" y="668"/>
                  <a:pt x="727" y="640"/>
                </a:cubicBezTo>
                <a:cubicBezTo>
                  <a:pt x="732" y="596"/>
                  <a:pt x="786" y="630"/>
                  <a:pt x="861" y="495"/>
                </a:cubicBezTo>
                <a:cubicBezTo>
                  <a:pt x="891" y="442"/>
                  <a:pt x="967" y="450"/>
                  <a:pt x="1019" y="442"/>
                </a:cubicBezTo>
                <a:cubicBezTo>
                  <a:pt x="1043" y="438"/>
                  <a:pt x="1073" y="421"/>
                  <a:pt x="1095" y="442"/>
                </a:cubicBezTo>
                <a:cubicBezTo>
                  <a:pt x="1124" y="470"/>
                  <a:pt x="1155" y="536"/>
                  <a:pt x="1209" y="513"/>
                </a:cubicBezTo>
                <a:cubicBezTo>
                  <a:pt x="1193" y="426"/>
                  <a:pt x="1015" y="403"/>
                  <a:pt x="1155" y="262"/>
                </a:cubicBezTo>
                <a:cubicBezTo>
                  <a:pt x="1221" y="187"/>
                  <a:pt x="1187" y="224"/>
                  <a:pt x="1187" y="132"/>
                </a:cubicBezTo>
                <a:cubicBezTo>
                  <a:pt x="1198" y="119"/>
                  <a:pt x="1204" y="104"/>
                  <a:pt x="1205" y="96"/>
                </a:cubicBezTo>
                <a:cubicBezTo>
                  <a:pt x="1202" y="68"/>
                  <a:pt x="1228" y="28"/>
                  <a:pt x="1229" y="0"/>
                </a:cubicBezTo>
                <a:cubicBezTo>
                  <a:pt x="1285" y="61"/>
                  <a:pt x="1396" y="71"/>
                  <a:pt x="1441" y="150"/>
                </a:cubicBezTo>
                <a:cubicBezTo>
                  <a:pt x="1457" y="179"/>
                  <a:pt x="1452" y="214"/>
                  <a:pt x="1467" y="243"/>
                </a:cubicBezTo>
                <a:cubicBezTo>
                  <a:pt x="1486" y="283"/>
                  <a:pt x="1516" y="317"/>
                  <a:pt x="1535" y="356"/>
                </a:cubicBezTo>
                <a:cubicBezTo>
                  <a:pt x="1558" y="348"/>
                  <a:pt x="1571" y="329"/>
                  <a:pt x="1559" y="306"/>
                </a:cubicBezTo>
                <a:cubicBezTo>
                  <a:pt x="1698" y="370"/>
                  <a:pt x="1746" y="639"/>
                  <a:pt x="1750" y="784"/>
                </a:cubicBezTo>
                <a:cubicBezTo>
                  <a:pt x="1750" y="810"/>
                  <a:pt x="1779" y="895"/>
                  <a:pt x="1713" y="870"/>
                </a:cubicBezTo>
                <a:cubicBezTo>
                  <a:pt x="1729" y="894"/>
                  <a:pt x="1825" y="993"/>
                  <a:pt x="1727" y="966"/>
                </a:cubicBezTo>
                <a:cubicBezTo>
                  <a:pt x="1711" y="962"/>
                  <a:pt x="1683" y="1013"/>
                  <a:pt x="1685" y="1025"/>
                </a:cubicBezTo>
                <a:cubicBezTo>
                  <a:pt x="1694" y="1064"/>
                  <a:pt x="1642" y="1055"/>
                  <a:pt x="1621" y="1054"/>
                </a:cubicBezTo>
                <a:cubicBezTo>
                  <a:pt x="1615" y="1076"/>
                  <a:pt x="1610" y="1238"/>
                  <a:pt x="1541" y="1175"/>
                </a:cubicBezTo>
                <a:cubicBezTo>
                  <a:pt x="1544" y="1230"/>
                  <a:pt x="1515" y="1271"/>
                  <a:pt x="1547" y="1324"/>
                </a:cubicBezTo>
                <a:cubicBezTo>
                  <a:pt x="1492" y="1328"/>
                  <a:pt x="1498" y="1363"/>
                  <a:pt x="1500" y="1406"/>
                </a:cubicBezTo>
                <a:cubicBezTo>
                  <a:pt x="1502" y="1451"/>
                  <a:pt x="1536" y="1455"/>
                  <a:pt x="1552" y="1490"/>
                </a:cubicBezTo>
                <a:cubicBezTo>
                  <a:pt x="1559" y="1505"/>
                  <a:pt x="1582" y="1553"/>
                  <a:pt x="1575" y="1570"/>
                </a:cubicBezTo>
                <a:cubicBezTo>
                  <a:pt x="1563" y="1600"/>
                  <a:pt x="1516" y="1638"/>
                  <a:pt x="1554" y="1668"/>
                </a:cubicBezTo>
                <a:cubicBezTo>
                  <a:pt x="1572" y="1682"/>
                  <a:pt x="1673" y="1602"/>
                  <a:pt x="1690" y="1592"/>
                </a:cubicBezTo>
                <a:cubicBezTo>
                  <a:pt x="1765" y="1550"/>
                  <a:pt x="1855" y="1618"/>
                  <a:pt x="1927" y="1564"/>
                </a:cubicBezTo>
                <a:cubicBezTo>
                  <a:pt x="1947" y="1634"/>
                  <a:pt x="1826" y="1632"/>
                  <a:pt x="1941" y="1734"/>
                </a:cubicBezTo>
                <a:cubicBezTo>
                  <a:pt x="1964" y="1758"/>
                  <a:pt x="1932" y="1785"/>
                  <a:pt x="1948" y="1799"/>
                </a:cubicBezTo>
                <a:cubicBezTo>
                  <a:pt x="2000" y="1845"/>
                  <a:pt x="1985" y="1910"/>
                  <a:pt x="2030" y="1931"/>
                </a:cubicBezTo>
                <a:cubicBezTo>
                  <a:pt x="2085" y="1957"/>
                  <a:pt x="2150" y="1902"/>
                  <a:pt x="2196" y="2010"/>
                </a:cubicBezTo>
                <a:cubicBezTo>
                  <a:pt x="2128" y="2006"/>
                  <a:pt x="2156" y="2111"/>
                  <a:pt x="2161" y="2153"/>
                </a:cubicBezTo>
                <a:cubicBezTo>
                  <a:pt x="2167" y="2198"/>
                  <a:pt x="2090" y="2311"/>
                  <a:pt x="2160" y="2303"/>
                </a:cubicBezTo>
                <a:cubicBezTo>
                  <a:pt x="2543" y="2259"/>
                  <a:pt x="2299" y="2450"/>
                  <a:pt x="2450" y="2452"/>
                </a:cubicBezTo>
                <a:cubicBezTo>
                  <a:pt x="2437" y="2474"/>
                  <a:pt x="2446" y="2511"/>
                  <a:pt x="2461" y="2529"/>
                </a:cubicBezTo>
                <a:cubicBezTo>
                  <a:pt x="2487" y="2560"/>
                  <a:pt x="2483" y="2497"/>
                  <a:pt x="2550" y="2522"/>
                </a:cubicBezTo>
                <a:cubicBezTo>
                  <a:pt x="2618" y="2544"/>
                  <a:pt x="2691" y="2455"/>
                  <a:pt x="2740" y="2417"/>
                </a:cubicBezTo>
                <a:cubicBezTo>
                  <a:pt x="2752" y="2479"/>
                  <a:pt x="2798" y="2520"/>
                  <a:pt x="2680" y="2573"/>
                </a:cubicBezTo>
                <a:cubicBezTo>
                  <a:pt x="2644" y="2588"/>
                  <a:pt x="2645" y="2606"/>
                  <a:pt x="2632" y="2639"/>
                </a:cubicBezTo>
                <a:cubicBezTo>
                  <a:pt x="2625" y="2656"/>
                  <a:pt x="2575" y="2767"/>
                  <a:pt x="2636" y="2731"/>
                </a:cubicBezTo>
                <a:cubicBezTo>
                  <a:pt x="2632" y="2775"/>
                  <a:pt x="2561" y="2753"/>
                  <a:pt x="2536" y="2773"/>
                </a:cubicBezTo>
                <a:cubicBezTo>
                  <a:pt x="2491" y="2807"/>
                  <a:pt x="2505" y="2886"/>
                  <a:pt x="2494" y="2924"/>
                </a:cubicBezTo>
                <a:cubicBezTo>
                  <a:pt x="2494" y="2865"/>
                  <a:pt x="2346" y="2933"/>
                  <a:pt x="2313" y="2936"/>
                </a:cubicBezTo>
                <a:cubicBezTo>
                  <a:pt x="2384" y="3028"/>
                  <a:pt x="2257" y="3000"/>
                  <a:pt x="2216" y="3010"/>
                </a:cubicBezTo>
                <a:cubicBezTo>
                  <a:pt x="2168" y="3023"/>
                  <a:pt x="2206" y="3083"/>
                  <a:pt x="2186" y="3114"/>
                </a:cubicBezTo>
                <a:cubicBezTo>
                  <a:pt x="2165" y="3146"/>
                  <a:pt x="2155" y="3122"/>
                  <a:pt x="2130" y="3122"/>
                </a:cubicBezTo>
                <a:cubicBezTo>
                  <a:pt x="2106" y="3121"/>
                  <a:pt x="2082" y="3153"/>
                  <a:pt x="2058" y="3155"/>
                </a:cubicBezTo>
                <a:cubicBezTo>
                  <a:pt x="2005" y="3165"/>
                  <a:pt x="1964" y="3152"/>
                  <a:pt x="1907" y="3135"/>
                </a:cubicBezTo>
                <a:cubicBezTo>
                  <a:pt x="1889" y="3131"/>
                  <a:pt x="1844" y="3217"/>
                  <a:pt x="1837" y="3242"/>
                </a:cubicBezTo>
                <a:cubicBezTo>
                  <a:pt x="1827" y="3282"/>
                  <a:pt x="1857" y="3306"/>
                  <a:pt x="1856" y="3343"/>
                </a:cubicBezTo>
                <a:cubicBezTo>
                  <a:pt x="1854" y="3367"/>
                  <a:pt x="1836" y="3382"/>
                  <a:pt x="1832" y="3405"/>
                </a:cubicBezTo>
                <a:cubicBezTo>
                  <a:pt x="1824" y="3446"/>
                  <a:pt x="1884" y="3530"/>
                  <a:pt x="1854" y="3562"/>
                </a:cubicBezTo>
                <a:cubicBezTo>
                  <a:pt x="1829" y="3587"/>
                  <a:pt x="1752" y="3589"/>
                  <a:pt x="1734" y="3554"/>
                </a:cubicBezTo>
                <a:cubicBezTo>
                  <a:pt x="1746" y="3597"/>
                  <a:pt x="1772" y="3677"/>
                  <a:pt x="1835" y="3661"/>
                </a:cubicBezTo>
                <a:cubicBezTo>
                  <a:pt x="1828" y="3697"/>
                  <a:pt x="1863" y="3726"/>
                  <a:pt x="1873" y="3757"/>
                </a:cubicBezTo>
                <a:cubicBezTo>
                  <a:pt x="1884" y="3794"/>
                  <a:pt x="1873" y="3826"/>
                  <a:pt x="1897" y="3859"/>
                </a:cubicBezTo>
                <a:cubicBezTo>
                  <a:pt x="1962" y="3955"/>
                  <a:pt x="2145" y="4112"/>
                  <a:pt x="2158" y="4140"/>
                </a:cubicBezTo>
                <a:cubicBezTo>
                  <a:pt x="2189" y="4190"/>
                  <a:pt x="2188" y="4288"/>
                  <a:pt x="2256" y="4373"/>
                </a:cubicBezTo>
                <a:cubicBezTo>
                  <a:pt x="2269" y="4359"/>
                  <a:pt x="2284" y="4337"/>
                  <a:pt x="2292" y="4311"/>
                </a:cubicBezTo>
                <a:cubicBezTo>
                  <a:pt x="2319" y="4333"/>
                  <a:pt x="2318" y="4391"/>
                  <a:pt x="2301" y="4417"/>
                </a:cubicBezTo>
                <a:cubicBezTo>
                  <a:pt x="2272" y="4463"/>
                  <a:pt x="2211" y="4411"/>
                  <a:pt x="2231" y="4512"/>
                </a:cubicBezTo>
                <a:cubicBezTo>
                  <a:pt x="2240" y="4562"/>
                  <a:pt x="2259" y="4642"/>
                  <a:pt x="2246" y="4679"/>
                </a:cubicBezTo>
                <a:cubicBezTo>
                  <a:pt x="2236" y="4708"/>
                  <a:pt x="2187" y="4700"/>
                  <a:pt x="2197" y="4741"/>
                </a:cubicBezTo>
                <a:cubicBezTo>
                  <a:pt x="2147" y="4697"/>
                  <a:pt x="2137" y="4775"/>
                  <a:pt x="2141" y="4810"/>
                </a:cubicBezTo>
                <a:cubicBezTo>
                  <a:pt x="2169" y="5034"/>
                  <a:pt x="2549" y="5150"/>
                  <a:pt x="2506" y="5461"/>
                </a:cubicBezTo>
                <a:cubicBezTo>
                  <a:pt x="2502" y="5493"/>
                  <a:pt x="2497" y="5501"/>
                  <a:pt x="2503" y="5524"/>
                </a:cubicBezTo>
                <a:cubicBezTo>
                  <a:pt x="2539" y="5652"/>
                  <a:pt x="2602" y="5689"/>
                  <a:pt x="2622" y="5782"/>
                </a:cubicBezTo>
                <a:cubicBezTo>
                  <a:pt x="2631" y="5824"/>
                  <a:pt x="2655" y="5915"/>
                  <a:pt x="2682" y="5949"/>
                </a:cubicBezTo>
                <a:cubicBezTo>
                  <a:pt x="2746" y="6028"/>
                  <a:pt x="2557" y="6221"/>
                  <a:pt x="2526" y="6293"/>
                </a:cubicBezTo>
                <a:cubicBezTo>
                  <a:pt x="2502" y="6350"/>
                  <a:pt x="2477" y="6354"/>
                  <a:pt x="2478" y="6418"/>
                </a:cubicBezTo>
                <a:cubicBezTo>
                  <a:pt x="2481" y="6470"/>
                  <a:pt x="2430" y="6547"/>
                  <a:pt x="2416" y="6626"/>
                </a:cubicBezTo>
                <a:cubicBezTo>
                  <a:pt x="2380" y="6570"/>
                  <a:pt x="2384" y="6486"/>
                  <a:pt x="2370" y="6423"/>
                </a:cubicBezTo>
                <a:cubicBezTo>
                  <a:pt x="2364" y="6397"/>
                  <a:pt x="2350" y="6375"/>
                  <a:pt x="2375" y="6360"/>
                </a:cubicBezTo>
                <a:cubicBezTo>
                  <a:pt x="2406" y="6340"/>
                  <a:pt x="2383" y="6329"/>
                  <a:pt x="2397" y="6305"/>
                </a:cubicBezTo>
                <a:cubicBezTo>
                  <a:pt x="2477" y="6177"/>
                  <a:pt x="2365" y="6009"/>
                  <a:pt x="2453" y="6009"/>
                </a:cubicBezTo>
                <a:cubicBezTo>
                  <a:pt x="2444" y="5995"/>
                  <a:pt x="2440" y="5980"/>
                  <a:pt x="2441" y="5964"/>
                </a:cubicBezTo>
                <a:cubicBezTo>
                  <a:pt x="2426" y="5984"/>
                  <a:pt x="2405" y="6000"/>
                  <a:pt x="2381" y="6006"/>
                </a:cubicBezTo>
                <a:cubicBezTo>
                  <a:pt x="2374" y="5964"/>
                  <a:pt x="2432" y="5940"/>
                  <a:pt x="2372" y="5947"/>
                </a:cubicBezTo>
                <a:cubicBezTo>
                  <a:pt x="2441" y="5914"/>
                  <a:pt x="2340" y="5862"/>
                  <a:pt x="2396" y="5831"/>
                </a:cubicBezTo>
                <a:cubicBezTo>
                  <a:pt x="2371" y="5837"/>
                  <a:pt x="2351" y="5825"/>
                  <a:pt x="2342" y="5801"/>
                </a:cubicBezTo>
                <a:cubicBezTo>
                  <a:pt x="2359" y="5799"/>
                  <a:pt x="2374" y="5793"/>
                  <a:pt x="2387" y="5783"/>
                </a:cubicBezTo>
                <a:cubicBezTo>
                  <a:pt x="2360" y="5769"/>
                  <a:pt x="2341" y="5736"/>
                  <a:pt x="2384" y="5727"/>
                </a:cubicBezTo>
                <a:cubicBezTo>
                  <a:pt x="2347" y="5715"/>
                  <a:pt x="2370" y="5679"/>
                  <a:pt x="2364" y="5646"/>
                </a:cubicBezTo>
                <a:cubicBezTo>
                  <a:pt x="2342" y="5515"/>
                  <a:pt x="2286" y="5432"/>
                  <a:pt x="2232" y="5324"/>
                </a:cubicBezTo>
                <a:cubicBezTo>
                  <a:pt x="2207" y="5274"/>
                  <a:pt x="2205" y="5214"/>
                  <a:pt x="2171" y="5169"/>
                </a:cubicBezTo>
                <a:cubicBezTo>
                  <a:pt x="2186" y="5211"/>
                  <a:pt x="2206" y="5308"/>
                  <a:pt x="2173" y="5347"/>
                </a:cubicBezTo>
                <a:cubicBezTo>
                  <a:pt x="2185" y="5312"/>
                  <a:pt x="2155" y="5280"/>
                  <a:pt x="2152" y="5246"/>
                </a:cubicBezTo>
                <a:cubicBezTo>
                  <a:pt x="2149" y="5214"/>
                  <a:pt x="2148" y="5162"/>
                  <a:pt x="2140" y="5133"/>
                </a:cubicBezTo>
                <a:cubicBezTo>
                  <a:pt x="2133" y="5105"/>
                  <a:pt x="2020" y="4910"/>
                  <a:pt x="2090" y="4949"/>
                </a:cubicBezTo>
                <a:cubicBezTo>
                  <a:pt x="2087" y="4937"/>
                  <a:pt x="2082" y="4926"/>
                  <a:pt x="2075" y="4916"/>
                </a:cubicBezTo>
                <a:cubicBezTo>
                  <a:pt x="2065" y="4922"/>
                  <a:pt x="2056" y="4928"/>
                  <a:pt x="2046" y="4934"/>
                </a:cubicBezTo>
                <a:cubicBezTo>
                  <a:pt x="1994" y="4806"/>
                  <a:pt x="2006" y="4664"/>
                  <a:pt x="1959" y="4536"/>
                </a:cubicBezTo>
                <a:cubicBezTo>
                  <a:pt x="1950" y="4512"/>
                  <a:pt x="1928" y="4498"/>
                  <a:pt x="1917" y="4476"/>
                </a:cubicBezTo>
                <a:cubicBezTo>
                  <a:pt x="1908" y="4455"/>
                  <a:pt x="1919" y="4432"/>
                  <a:pt x="1918" y="4410"/>
                </a:cubicBezTo>
                <a:cubicBezTo>
                  <a:pt x="1916" y="4371"/>
                  <a:pt x="1888" y="4295"/>
                  <a:pt x="1939" y="4275"/>
                </a:cubicBezTo>
                <a:cubicBezTo>
                  <a:pt x="1906" y="4280"/>
                  <a:pt x="1848" y="4303"/>
                  <a:pt x="1824" y="4271"/>
                </a:cubicBezTo>
                <a:cubicBezTo>
                  <a:pt x="1779" y="4213"/>
                  <a:pt x="1744" y="4148"/>
                  <a:pt x="1740" y="4073"/>
                </a:cubicBezTo>
                <a:cubicBezTo>
                  <a:pt x="1711" y="4093"/>
                  <a:pt x="1716" y="4050"/>
                  <a:pt x="1691" y="4027"/>
                </a:cubicBezTo>
                <a:cubicBezTo>
                  <a:pt x="1670" y="4007"/>
                  <a:pt x="1642" y="3990"/>
                  <a:pt x="1633" y="3960"/>
                </a:cubicBezTo>
                <a:cubicBezTo>
                  <a:pt x="1627" y="3968"/>
                  <a:pt x="1638" y="4032"/>
                  <a:pt x="1637" y="4047"/>
                </a:cubicBezTo>
                <a:cubicBezTo>
                  <a:pt x="1637" y="4097"/>
                  <a:pt x="1667" y="4148"/>
                  <a:pt x="1640" y="4201"/>
                </a:cubicBezTo>
                <a:cubicBezTo>
                  <a:pt x="1621" y="4239"/>
                  <a:pt x="1596" y="4292"/>
                  <a:pt x="1547" y="4296"/>
                </a:cubicBezTo>
                <a:cubicBezTo>
                  <a:pt x="1497" y="4300"/>
                  <a:pt x="1439" y="4232"/>
                  <a:pt x="1476" y="4186"/>
                </a:cubicBezTo>
                <a:cubicBezTo>
                  <a:pt x="1417" y="4201"/>
                  <a:pt x="1468" y="4244"/>
                  <a:pt x="1484" y="4280"/>
                </a:cubicBezTo>
                <a:cubicBezTo>
                  <a:pt x="1505" y="4330"/>
                  <a:pt x="1453" y="4387"/>
                  <a:pt x="1407" y="4340"/>
                </a:cubicBezTo>
                <a:cubicBezTo>
                  <a:pt x="1456" y="4374"/>
                  <a:pt x="1360" y="4435"/>
                  <a:pt x="1324" y="4400"/>
                </a:cubicBezTo>
                <a:cubicBezTo>
                  <a:pt x="1336" y="4445"/>
                  <a:pt x="1300" y="4600"/>
                  <a:pt x="1225" y="4571"/>
                </a:cubicBezTo>
                <a:cubicBezTo>
                  <a:pt x="1187" y="4557"/>
                  <a:pt x="1223" y="4454"/>
                  <a:pt x="1214" y="4423"/>
                </a:cubicBezTo>
                <a:cubicBezTo>
                  <a:pt x="1213" y="4426"/>
                  <a:pt x="1174" y="4568"/>
                  <a:pt x="1194" y="4474"/>
                </a:cubicBezTo>
                <a:cubicBezTo>
                  <a:pt x="1182" y="4499"/>
                  <a:pt x="1177" y="4526"/>
                  <a:pt x="1179" y="4554"/>
                </a:cubicBezTo>
                <a:cubicBezTo>
                  <a:pt x="1142" y="4536"/>
                  <a:pt x="1132" y="4455"/>
                  <a:pt x="1161" y="4432"/>
                </a:cubicBezTo>
                <a:cubicBezTo>
                  <a:pt x="1117" y="4404"/>
                  <a:pt x="1134" y="4611"/>
                  <a:pt x="1075" y="4559"/>
                </a:cubicBezTo>
                <a:cubicBezTo>
                  <a:pt x="1047" y="4535"/>
                  <a:pt x="1072" y="4400"/>
                  <a:pt x="1096" y="4388"/>
                </a:cubicBezTo>
                <a:cubicBezTo>
                  <a:pt x="1052" y="4405"/>
                  <a:pt x="1040" y="4493"/>
                  <a:pt x="1019" y="4533"/>
                </a:cubicBezTo>
                <a:cubicBezTo>
                  <a:pt x="1006" y="4526"/>
                  <a:pt x="995" y="4516"/>
                  <a:pt x="986" y="4504"/>
                </a:cubicBezTo>
                <a:cubicBezTo>
                  <a:pt x="1022" y="4488"/>
                  <a:pt x="1027" y="4451"/>
                  <a:pt x="1036" y="4417"/>
                </a:cubicBezTo>
                <a:cubicBezTo>
                  <a:pt x="1019" y="4447"/>
                  <a:pt x="1012" y="4490"/>
                  <a:pt x="971" y="4495"/>
                </a:cubicBezTo>
                <a:cubicBezTo>
                  <a:pt x="1016" y="4434"/>
                  <a:pt x="995" y="4359"/>
                  <a:pt x="1004" y="4290"/>
                </a:cubicBezTo>
                <a:cubicBezTo>
                  <a:pt x="998" y="4290"/>
                  <a:pt x="992" y="4290"/>
                  <a:pt x="986" y="4290"/>
                </a:cubicBezTo>
                <a:cubicBezTo>
                  <a:pt x="1009" y="4339"/>
                  <a:pt x="942" y="4450"/>
                  <a:pt x="896" y="4469"/>
                </a:cubicBezTo>
                <a:cubicBezTo>
                  <a:pt x="829" y="4496"/>
                  <a:pt x="883" y="4213"/>
                  <a:pt x="892" y="4182"/>
                </a:cubicBezTo>
                <a:cubicBezTo>
                  <a:pt x="900" y="4151"/>
                  <a:pt x="891" y="4058"/>
                  <a:pt x="908" y="4041"/>
                </a:cubicBezTo>
                <a:cubicBezTo>
                  <a:pt x="952" y="4000"/>
                  <a:pt x="904" y="3882"/>
                  <a:pt x="883" y="3836"/>
                </a:cubicBezTo>
                <a:cubicBezTo>
                  <a:pt x="856" y="3777"/>
                  <a:pt x="865" y="3686"/>
                  <a:pt x="821" y="3638"/>
                </a:cubicBezTo>
                <a:cubicBezTo>
                  <a:pt x="803" y="3617"/>
                  <a:pt x="792" y="3590"/>
                  <a:pt x="780" y="3566"/>
                </a:cubicBezTo>
                <a:cubicBezTo>
                  <a:pt x="762" y="3529"/>
                  <a:pt x="713" y="3507"/>
                  <a:pt x="763" y="3497"/>
                </a:cubicBezTo>
                <a:cubicBezTo>
                  <a:pt x="728" y="3473"/>
                  <a:pt x="686" y="3465"/>
                  <a:pt x="686" y="3414"/>
                </a:cubicBezTo>
                <a:cubicBezTo>
                  <a:pt x="686" y="3375"/>
                  <a:pt x="688" y="3314"/>
                  <a:pt x="668" y="3280"/>
                </a:cubicBezTo>
                <a:cubicBezTo>
                  <a:pt x="673" y="3308"/>
                  <a:pt x="685" y="3372"/>
                  <a:pt x="635" y="3337"/>
                </a:cubicBezTo>
                <a:cubicBezTo>
                  <a:pt x="658" y="3365"/>
                  <a:pt x="677" y="3421"/>
                  <a:pt x="659" y="3456"/>
                </a:cubicBezTo>
                <a:cubicBezTo>
                  <a:pt x="588" y="3426"/>
                  <a:pt x="544" y="3352"/>
                  <a:pt x="501" y="3291"/>
                </a:cubicBezTo>
                <a:cubicBezTo>
                  <a:pt x="490" y="3274"/>
                  <a:pt x="526" y="3257"/>
                  <a:pt x="539" y="3280"/>
                </a:cubicBezTo>
                <a:cubicBezTo>
                  <a:pt x="563" y="3325"/>
                  <a:pt x="696" y="3323"/>
                  <a:pt x="642" y="3252"/>
                </a:cubicBezTo>
                <a:cubicBezTo>
                  <a:pt x="622" y="3225"/>
                  <a:pt x="532" y="3191"/>
                  <a:pt x="585" y="3153"/>
                </a:cubicBezTo>
                <a:cubicBezTo>
                  <a:pt x="561" y="3152"/>
                  <a:pt x="537" y="3149"/>
                  <a:pt x="514" y="3144"/>
                </a:cubicBezTo>
                <a:cubicBezTo>
                  <a:pt x="521" y="3124"/>
                  <a:pt x="524" y="3103"/>
                  <a:pt x="523" y="3081"/>
                </a:cubicBezTo>
                <a:cubicBezTo>
                  <a:pt x="495" y="3095"/>
                  <a:pt x="458" y="3063"/>
                  <a:pt x="443" y="3044"/>
                </a:cubicBezTo>
                <a:cubicBezTo>
                  <a:pt x="414" y="3008"/>
                  <a:pt x="390" y="3033"/>
                  <a:pt x="351" y="3016"/>
                </a:cubicBezTo>
                <a:cubicBezTo>
                  <a:pt x="364" y="3048"/>
                  <a:pt x="382" y="3078"/>
                  <a:pt x="392" y="3111"/>
                </a:cubicBezTo>
                <a:cubicBezTo>
                  <a:pt x="380" y="3091"/>
                  <a:pt x="368" y="3070"/>
                  <a:pt x="356" y="3049"/>
                </a:cubicBezTo>
                <a:cubicBezTo>
                  <a:pt x="351" y="3070"/>
                  <a:pt x="355" y="3090"/>
                  <a:pt x="368" y="3108"/>
                </a:cubicBezTo>
                <a:cubicBezTo>
                  <a:pt x="333" y="3060"/>
                  <a:pt x="314" y="3029"/>
                  <a:pt x="345" y="2972"/>
                </a:cubicBezTo>
                <a:cubicBezTo>
                  <a:pt x="331" y="2974"/>
                  <a:pt x="317" y="2975"/>
                  <a:pt x="303" y="2975"/>
                </a:cubicBezTo>
                <a:cubicBezTo>
                  <a:pt x="311" y="2953"/>
                  <a:pt x="320" y="2933"/>
                  <a:pt x="330" y="2912"/>
                </a:cubicBezTo>
                <a:cubicBezTo>
                  <a:pt x="324" y="2913"/>
                  <a:pt x="319" y="2916"/>
                  <a:pt x="315" y="2921"/>
                </a:cubicBezTo>
                <a:cubicBezTo>
                  <a:pt x="309" y="2898"/>
                  <a:pt x="309" y="2876"/>
                  <a:pt x="315" y="2853"/>
                </a:cubicBezTo>
                <a:cubicBezTo>
                  <a:pt x="294" y="2903"/>
                  <a:pt x="298" y="2958"/>
                  <a:pt x="273" y="3007"/>
                </a:cubicBezTo>
                <a:cubicBezTo>
                  <a:pt x="234" y="2990"/>
                  <a:pt x="252" y="2968"/>
                  <a:pt x="256" y="2937"/>
                </a:cubicBezTo>
                <a:cubicBezTo>
                  <a:pt x="262" y="2901"/>
                  <a:pt x="220" y="2870"/>
                  <a:pt x="202" y="2844"/>
                </a:cubicBezTo>
                <a:cubicBezTo>
                  <a:pt x="207" y="2874"/>
                  <a:pt x="225" y="2906"/>
                  <a:pt x="205" y="2936"/>
                </a:cubicBezTo>
                <a:cubicBezTo>
                  <a:pt x="190" y="2881"/>
                  <a:pt x="148" y="2839"/>
                  <a:pt x="102" y="2811"/>
                </a:cubicBezTo>
                <a:cubicBezTo>
                  <a:pt x="53" y="2781"/>
                  <a:pt x="33" y="2679"/>
                  <a:pt x="12" y="2624"/>
                </a:cubicBezTo>
                <a:close/>
                <a:moveTo>
                  <a:pt x="232" y="2891"/>
                </a:moveTo>
                <a:cubicBezTo>
                  <a:pt x="230" y="2907"/>
                  <a:pt x="237" y="2918"/>
                  <a:pt x="252" y="2924"/>
                </a:cubicBezTo>
                <a:cubicBezTo>
                  <a:pt x="245" y="2913"/>
                  <a:pt x="239" y="2902"/>
                  <a:pt x="232" y="2891"/>
                </a:cubicBezTo>
                <a:close/>
                <a:moveTo>
                  <a:pt x="2313" y="5753"/>
                </a:moveTo>
                <a:cubicBezTo>
                  <a:pt x="2319" y="5738"/>
                  <a:pt x="2329" y="5743"/>
                  <a:pt x="2316" y="5721"/>
                </a:cubicBezTo>
                <a:cubicBezTo>
                  <a:pt x="2315" y="5732"/>
                  <a:pt x="2314" y="5743"/>
                  <a:pt x="2313" y="5753"/>
                </a:cubicBezTo>
                <a:close/>
                <a:moveTo>
                  <a:pt x="2316" y="5902"/>
                </a:moveTo>
                <a:cubicBezTo>
                  <a:pt x="2324" y="5916"/>
                  <a:pt x="2332" y="5930"/>
                  <a:pt x="2340" y="5943"/>
                </a:cubicBezTo>
                <a:cubicBezTo>
                  <a:pt x="2351" y="5937"/>
                  <a:pt x="2361" y="5928"/>
                  <a:pt x="2369" y="5917"/>
                </a:cubicBezTo>
                <a:cubicBezTo>
                  <a:pt x="2345" y="5907"/>
                  <a:pt x="2326" y="5893"/>
                  <a:pt x="2310" y="5872"/>
                </a:cubicBezTo>
                <a:cubicBezTo>
                  <a:pt x="2312" y="5882"/>
                  <a:pt x="2314" y="5892"/>
                  <a:pt x="2316" y="5902"/>
                </a:cubicBezTo>
                <a:close/>
                <a:moveTo>
                  <a:pt x="2319" y="6041"/>
                </a:moveTo>
                <a:cubicBezTo>
                  <a:pt x="2326" y="6059"/>
                  <a:pt x="2339" y="6068"/>
                  <a:pt x="2357" y="6068"/>
                </a:cubicBezTo>
                <a:cubicBezTo>
                  <a:pt x="2372" y="5972"/>
                  <a:pt x="2265" y="5953"/>
                  <a:pt x="2319" y="6041"/>
                </a:cubicBezTo>
                <a:close/>
                <a:moveTo>
                  <a:pt x="2280" y="6617"/>
                </a:moveTo>
                <a:cubicBezTo>
                  <a:pt x="2282" y="6627"/>
                  <a:pt x="2284" y="6637"/>
                  <a:pt x="2286" y="6647"/>
                </a:cubicBezTo>
                <a:cubicBezTo>
                  <a:pt x="2305" y="6635"/>
                  <a:pt x="2314" y="6618"/>
                  <a:pt x="2313" y="6597"/>
                </a:cubicBezTo>
                <a:cubicBezTo>
                  <a:pt x="2301" y="6602"/>
                  <a:pt x="2290" y="6609"/>
                  <a:pt x="2280" y="6617"/>
                </a:cubicBezTo>
                <a:close/>
                <a:moveTo>
                  <a:pt x="2265" y="5771"/>
                </a:moveTo>
                <a:cubicBezTo>
                  <a:pt x="2281" y="5793"/>
                  <a:pt x="2348" y="5660"/>
                  <a:pt x="2254" y="5679"/>
                </a:cubicBezTo>
                <a:cubicBezTo>
                  <a:pt x="2259" y="5710"/>
                  <a:pt x="2272" y="5740"/>
                  <a:pt x="2265" y="5771"/>
                </a:cubicBezTo>
                <a:close/>
                <a:moveTo>
                  <a:pt x="2245" y="6098"/>
                </a:moveTo>
                <a:cubicBezTo>
                  <a:pt x="2295" y="6094"/>
                  <a:pt x="2290" y="6004"/>
                  <a:pt x="2268" y="5976"/>
                </a:cubicBezTo>
                <a:cubicBezTo>
                  <a:pt x="2258" y="6016"/>
                  <a:pt x="2250" y="6057"/>
                  <a:pt x="2245" y="6098"/>
                </a:cubicBezTo>
                <a:close/>
                <a:moveTo>
                  <a:pt x="2301" y="6359"/>
                </a:moveTo>
                <a:cubicBezTo>
                  <a:pt x="2297" y="6324"/>
                  <a:pt x="2280" y="6293"/>
                  <a:pt x="2251" y="6273"/>
                </a:cubicBezTo>
                <a:cubicBezTo>
                  <a:pt x="2243" y="6282"/>
                  <a:pt x="2237" y="6292"/>
                  <a:pt x="2233" y="6303"/>
                </a:cubicBezTo>
                <a:cubicBezTo>
                  <a:pt x="2274" y="6283"/>
                  <a:pt x="2289" y="6332"/>
                  <a:pt x="2301" y="6359"/>
                </a:cubicBezTo>
                <a:close/>
                <a:moveTo>
                  <a:pt x="2236" y="5555"/>
                </a:moveTo>
                <a:cubicBezTo>
                  <a:pt x="2255" y="5531"/>
                  <a:pt x="2244" y="5506"/>
                  <a:pt x="2218" y="5495"/>
                </a:cubicBezTo>
                <a:cubicBezTo>
                  <a:pt x="2224" y="5515"/>
                  <a:pt x="2230" y="5535"/>
                  <a:pt x="2236" y="5555"/>
                </a:cubicBezTo>
                <a:close/>
                <a:moveTo>
                  <a:pt x="2194" y="5843"/>
                </a:moveTo>
                <a:cubicBezTo>
                  <a:pt x="2200" y="5843"/>
                  <a:pt x="2206" y="5843"/>
                  <a:pt x="2212" y="5843"/>
                </a:cubicBezTo>
                <a:cubicBezTo>
                  <a:pt x="2204" y="5830"/>
                  <a:pt x="2195" y="5820"/>
                  <a:pt x="2185" y="5810"/>
                </a:cubicBezTo>
                <a:cubicBezTo>
                  <a:pt x="2188" y="5821"/>
                  <a:pt x="2191" y="5832"/>
                  <a:pt x="2194" y="5843"/>
                </a:cubicBezTo>
                <a:close/>
                <a:moveTo>
                  <a:pt x="2164" y="5798"/>
                </a:moveTo>
                <a:cubicBezTo>
                  <a:pt x="2173" y="5789"/>
                  <a:pt x="2178" y="5778"/>
                  <a:pt x="2179" y="5765"/>
                </a:cubicBezTo>
                <a:cubicBezTo>
                  <a:pt x="2144" y="5760"/>
                  <a:pt x="2139" y="5770"/>
                  <a:pt x="2164" y="5798"/>
                </a:cubicBezTo>
                <a:close/>
                <a:moveTo>
                  <a:pt x="1874" y="4296"/>
                </a:moveTo>
                <a:cubicBezTo>
                  <a:pt x="1858" y="4303"/>
                  <a:pt x="1853" y="4367"/>
                  <a:pt x="1873" y="4367"/>
                </a:cubicBezTo>
                <a:cubicBezTo>
                  <a:pt x="1913" y="4367"/>
                  <a:pt x="1912" y="4301"/>
                  <a:pt x="1874" y="4296"/>
                </a:cubicBezTo>
                <a:close/>
                <a:moveTo>
                  <a:pt x="1057" y="4504"/>
                </a:moveTo>
                <a:cubicBezTo>
                  <a:pt x="1049" y="4518"/>
                  <a:pt x="1043" y="4513"/>
                  <a:pt x="1057" y="4533"/>
                </a:cubicBezTo>
                <a:cubicBezTo>
                  <a:pt x="1057" y="4523"/>
                  <a:pt x="1057" y="4513"/>
                  <a:pt x="1057" y="4504"/>
                </a:cubicBezTo>
                <a:close/>
                <a:moveTo>
                  <a:pt x="989" y="4388"/>
                </a:moveTo>
                <a:cubicBezTo>
                  <a:pt x="969" y="4410"/>
                  <a:pt x="896" y="4478"/>
                  <a:pt x="938" y="4510"/>
                </a:cubicBezTo>
                <a:cubicBezTo>
                  <a:pt x="969" y="4477"/>
                  <a:pt x="1013" y="4437"/>
                  <a:pt x="989" y="4388"/>
                </a:cubicBezTo>
                <a:close/>
                <a:moveTo>
                  <a:pt x="645" y="3274"/>
                </a:moveTo>
                <a:cubicBezTo>
                  <a:pt x="627" y="3240"/>
                  <a:pt x="584" y="3238"/>
                  <a:pt x="561" y="3209"/>
                </a:cubicBezTo>
                <a:cubicBezTo>
                  <a:pt x="518" y="3253"/>
                  <a:pt x="604" y="3335"/>
                  <a:pt x="645" y="3274"/>
                </a:cubicBezTo>
                <a:close/>
                <a:moveTo>
                  <a:pt x="564" y="3447"/>
                </a:moveTo>
                <a:cubicBezTo>
                  <a:pt x="548" y="3447"/>
                  <a:pt x="533" y="3452"/>
                  <a:pt x="520" y="3461"/>
                </a:cubicBezTo>
                <a:cubicBezTo>
                  <a:pt x="616" y="3572"/>
                  <a:pt x="617" y="3445"/>
                  <a:pt x="564" y="3447"/>
                </a:cubicBezTo>
                <a:close/>
                <a:moveTo>
                  <a:pt x="449" y="3067"/>
                </a:moveTo>
                <a:cubicBezTo>
                  <a:pt x="438" y="3090"/>
                  <a:pt x="469" y="3117"/>
                  <a:pt x="484" y="3129"/>
                </a:cubicBezTo>
                <a:cubicBezTo>
                  <a:pt x="483" y="3104"/>
                  <a:pt x="468" y="3081"/>
                  <a:pt x="449" y="3067"/>
                </a:cubicBezTo>
                <a:close/>
                <a:moveTo>
                  <a:pt x="297" y="3049"/>
                </a:moveTo>
                <a:cubicBezTo>
                  <a:pt x="311" y="3069"/>
                  <a:pt x="323" y="3089"/>
                  <a:pt x="333" y="3111"/>
                </a:cubicBezTo>
                <a:cubicBezTo>
                  <a:pt x="324" y="3077"/>
                  <a:pt x="310" y="3044"/>
                  <a:pt x="285" y="3019"/>
                </a:cubicBezTo>
                <a:cubicBezTo>
                  <a:pt x="289" y="3029"/>
                  <a:pt x="293" y="3039"/>
                  <a:pt x="297" y="304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2" name="꙱ Mozambique (Republic of Mozambique) (MZ) (H)">
            <a:extLst>
              <a:ext uri="{FF2B5EF4-FFF2-40B4-BE49-F238E27FC236}">
                <a16:creationId xmlns:a16="http://schemas.microsoft.com/office/drawing/2014/main" id="{54F04710-A0EC-4BD5-916C-0684D14B07C9}"/>
              </a:ext>
            </a:extLst>
          </p:cNvPr>
          <p:cNvSpPr>
            <a:spLocks noEditPoints="1"/>
          </p:cNvSpPr>
          <p:nvPr/>
        </p:nvSpPr>
        <p:spPr bwMode="auto">
          <a:xfrm>
            <a:off x="5165541" y="2689048"/>
            <a:ext cx="274863" cy="485192"/>
          </a:xfrm>
          <a:custGeom>
            <a:avLst/>
            <a:gdLst>
              <a:gd name="T0" fmla="*/ 1573 w 3335"/>
              <a:gd name="T1" fmla="*/ 3967 h 5879"/>
              <a:gd name="T2" fmla="*/ 3018 w 3335"/>
              <a:gd name="T3" fmla="*/ 2093 h 5879"/>
              <a:gd name="T4" fmla="*/ 2996 w 3335"/>
              <a:gd name="T5" fmla="*/ 2121 h 5879"/>
              <a:gd name="T6" fmla="*/ 2757 w 3335"/>
              <a:gd name="T7" fmla="*/ 2328 h 5879"/>
              <a:gd name="T8" fmla="*/ 2426 w 3335"/>
              <a:gd name="T9" fmla="*/ 2461 h 5879"/>
              <a:gd name="T10" fmla="*/ 2036 w 3335"/>
              <a:gd name="T11" fmla="*/ 2673 h 5879"/>
              <a:gd name="T12" fmla="*/ 1843 w 3335"/>
              <a:gd name="T13" fmla="*/ 2955 h 5879"/>
              <a:gd name="T14" fmla="*/ 1639 w 3335"/>
              <a:gd name="T15" fmla="*/ 3140 h 5879"/>
              <a:gd name="T16" fmla="*/ 1303 w 3335"/>
              <a:gd name="T17" fmla="*/ 3285 h 5879"/>
              <a:gd name="T18" fmla="*/ 1341 w 3335"/>
              <a:gd name="T19" fmla="*/ 3487 h 5879"/>
              <a:gd name="T20" fmla="*/ 1456 w 3335"/>
              <a:gd name="T21" fmla="*/ 3789 h 5879"/>
              <a:gd name="T22" fmla="*/ 1501 w 3335"/>
              <a:gd name="T23" fmla="*/ 4071 h 5879"/>
              <a:gd name="T24" fmla="*/ 1531 w 3335"/>
              <a:gd name="T25" fmla="*/ 4303 h 5879"/>
              <a:gd name="T26" fmla="*/ 1582 w 3335"/>
              <a:gd name="T27" fmla="*/ 4208 h 5879"/>
              <a:gd name="T28" fmla="*/ 1579 w 3335"/>
              <a:gd name="T29" fmla="*/ 4479 h 5879"/>
              <a:gd name="T30" fmla="*/ 1540 w 3335"/>
              <a:gd name="T31" fmla="*/ 4775 h 5879"/>
              <a:gd name="T32" fmla="*/ 801 w 3335"/>
              <a:gd name="T33" fmla="*/ 5339 h 5879"/>
              <a:gd name="T34" fmla="*/ 578 w 3335"/>
              <a:gd name="T35" fmla="*/ 5562 h 5879"/>
              <a:gd name="T36" fmla="*/ 678 w 3335"/>
              <a:gd name="T37" fmla="*/ 5879 h 5879"/>
              <a:gd name="T38" fmla="*/ 491 w 3335"/>
              <a:gd name="T39" fmla="*/ 5872 h 5879"/>
              <a:gd name="T40" fmla="*/ 464 w 3335"/>
              <a:gd name="T41" fmla="*/ 5696 h 5879"/>
              <a:gd name="T42" fmla="*/ 421 w 3335"/>
              <a:gd name="T43" fmla="*/ 5581 h 5879"/>
              <a:gd name="T44" fmla="*/ 446 w 3335"/>
              <a:gd name="T45" fmla="*/ 5265 h 5879"/>
              <a:gd name="T46" fmla="*/ 332 w 3335"/>
              <a:gd name="T47" fmla="*/ 4606 h 5879"/>
              <a:gd name="T48" fmla="*/ 276 w 3335"/>
              <a:gd name="T49" fmla="*/ 4279 h 5879"/>
              <a:gd name="T50" fmla="*/ 664 w 3335"/>
              <a:gd name="T51" fmla="*/ 3742 h 5879"/>
              <a:gd name="T52" fmla="*/ 813 w 3335"/>
              <a:gd name="T53" fmla="*/ 3414 h 5879"/>
              <a:gd name="T54" fmla="*/ 789 w 3335"/>
              <a:gd name="T55" fmla="*/ 3308 h 5879"/>
              <a:gd name="T56" fmla="*/ 747 w 3335"/>
              <a:gd name="T57" fmla="*/ 3035 h 5879"/>
              <a:gd name="T58" fmla="*/ 859 w 3335"/>
              <a:gd name="T59" fmla="*/ 2832 h 5879"/>
              <a:gd name="T60" fmla="*/ 857 w 3335"/>
              <a:gd name="T61" fmla="*/ 2598 h 5879"/>
              <a:gd name="T62" fmla="*/ 830 w 3335"/>
              <a:gd name="T63" fmla="*/ 2362 h 5879"/>
              <a:gd name="T64" fmla="*/ 769 w 3335"/>
              <a:gd name="T65" fmla="*/ 2214 h 5879"/>
              <a:gd name="T66" fmla="*/ 285 w 3335"/>
              <a:gd name="T67" fmla="*/ 2004 h 5879"/>
              <a:gd name="T68" fmla="*/ 63 w 3335"/>
              <a:gd name="T69" fmla="*/ 1829 h 5879"/>
              <a:gd name="T70" fmla="*/ 849 w 3335"/>
              <a:gd name="T71" fmla="*/ 1323 h 5879"/>
              <a:gd name="T72" fmla="*/ 1101 w 3335"/>
              <a:gd name="T73" fmla="*/ 1485 h 5879"/>
              <a:gd name="T74" fmla="*/ 1335 w 3335"/>
              <a:gd name="T75" fmla="*/ 1444 h 5879"/>
              <a:gd name="T76" fmla="*/ 1298 w 3335"/>
              <a:gd name="T77" fmla="*/ 2012 h 5879"/>
              <a:gd name="T78" fmla="*/ 1374 w 3335"/>
              <a:gd name="T79" fmla="*/ 2145 h 5879"/>
              <a:gd name="T80" fmla="*/ 1577 w 3335"/>
              <a:gd name="T81" fmla="*/ 2361 h 5879"/>
              <a:gd name="T82" fmla="*/ 1641 w 3335"/>
              <a:gd name="T83" fmla="*/ 2042 h 5879"/>
              <a:gd name="T84" fmla="*/ 1773 w 3335"/>
              <a:gd name="T85" fmla="*/ 1511 h 5879"/>
              <a:gd name="T86" fmla="*/ 1522 w 3335"/>
              <a:gd name="T87" fmla="*/ 1143 h 5879"/>
              <a:gd name="T88" fmla="*/ 1457 w 3335"/>
              <a:gd name="T89" fmla="*/ 960 h 5879"/>
              <a:gd name="T90" fmla="*/ 1442 w 3335"/>
              <a:gd name="T91" fmla="*/ 636 h 5879"/>
              <a:gd name="T92" fmla="*/ 1711 w 3335"/>
              <a:gd name="T93" fmla="*/ 413 h 5879"/>
              <a:gd name="T94" fmla="*/ 1914 w 3335"/>
              <a:gd name="T95" fmla="*/ 456 h 5879"/>
              <a:gd name="T96" fmla="*/ 2182 w 3335"/>
              <a:gd name="T97" fmla="*/ 434 h 5879"/>
              <a:gd name="T98" fmla="*/ 2554 w 3335"/>
              <a:gd name="T99" fmla="*/ 320 h 5879"/>
              <a:gd name="T100" fmla="*/ 2858 w 3335"/>
              <a:gd name="T101" fmla="*/ 268 h 5879"/>
              <a:gd name="T102" fmla="*/ 3203 w 3335"/>
              <a:gd name="T103" fmla="*/ 58 h 5879"/>
              <a:gd name="T104" fmla="*/ 3292 w 3335"/>
              <a:gd name="T105" fmla="*/ 144 h 5879"/>
              <a:gd name="T106" fmla="*/ 3230 w 3335"/>
              <a:gd name="T107" fmla="*/ 344 h 5879"/>
              <a:gd name="T108" fmla="*/ 3252 w 3335"/>
              <a:gd name="T109" fmla="*/ 682 h 5879"/>
              <a:gd name="T110" fmla="*/ 3268 w 3335"/>
              <a:gd name="T111" fmla="*/ 790 h 5879"/>
              <a:gd name="T112" fmla="*/ 3248 w 3335"/>
              <a:gd name="T113" fmla="*/ 1110 h 5879"/>
              <a:gd name="T114" fmla="*/ 3277 w 3335"/>
              <a:gd name="T115" fmla="*/ 1473 h 5879"/>
              <a:gd name="T116" fmla="*/ 3271 w 3335"/>
              <a:gd name="T117" fmla="*/ 1610 h 5879"/>
              <a:gd name="T118" fmla="*/ 3275 w 3335"/>
              <a:gd name="T119" fmla="*/ 1666 h 5879"/>
              <a:gd name="T120" fmla="*/ 3234 w 3335"/>
              <a:gd name="T121" fmla="*/ 1807 h 5879"/>
              <a:gd name="T122" fmla="*/ 3018 w 3335"/>
              <a:gd name="T123" fmla="*/ 2093 h 5879"/>
              <a:gd name="T124" fmla="*/ 1852 w 3335"/>
              <a:gd name="T125" fmla="*/ 2994 h 58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35" h="5879">
                <a:moveTo>
                  <a:pt x="1558" y="4060"/>
                </a:moveTo>
                <a:cubicBezTo>
                  <a:pt x="1568" y="4030"/>
                  <a:pt x="1574" y="3999"/>
                  <a:pt x="1573" y="3967"/>
                </a:cubicBezTo>
                <a:cubicBezTo>
                  <a:pt x="1560" y="3996"/>
                  <a:pt x="1546" y="4028"/>
                  <a:pt x="1558" y="4060"/>
                </a:cubicBezTo>
                <a:close/>
                <a:moveTo>
                  <a:pt x="3018" y="2093"/>
                </a:moveTo>
                <a:cubicBezTo>
                  <a:pt x="3018" y="2110"/>
                  <a:pt x="3016" y="2126"/>
                  <a:pt x="3010" y="2141"/>
                </a:cubicBezTo>
                <a:lnTo>
                  <a:pt x="2996" y="2121"/>
                </a:lnTo>
                <a:cubicBezTo>
                  <a:pt x="2987" y="2133"/>
                  <a:pt x="2980" y="2144"/>
                  <a:pt x="2972" y="2157"/>
                </a:cubicBezTo>
                <a:cubicBezTo>
                  <a:pt x="2944" y="2207"/>
                  <a:pt x="2750" y="2274"/>
                  <a:pt x="2757" y="2328"/>
                </a:cubicBezTo>
                <a:cubicBezTo>
                  <a:pt x="2760" y="2353"/>
                  <a:pt x="2611" y="2379"/>
                  <a:pt x="2582" y="2397"/>
                </a:cubicBezTo>
                <a:cubicBezTo>
                  <a:pt x="2485" y="2457"/>
                  <a:pt x="2469" y="2421"/>
                  <a:pt x="2426" y="2461"/>
                </a:cubicBezTo>
                <a:cubicBezTo>
                  <a:pt x="2377" y="2506"/>
                  <a:pt x="2308" y="2527"/>
                  <a:pt x="2250" y="2558"/>
                </a:cubicBezTo>
                <a:cubicBezTo>
                  <a:pt x="2193" y="2588"/>
                  <a:pt x="2101" y="2728"/>
                  <a:pt x="2036" y="2673"/>
                </a:cubicBezTo>
                <a:cubicBezTo>
                  <a:pt x="2157" y="2806"/>
                  <a:pt x="1863" y="2857"/>
                  <a:pt x="1890" y="2991"/>
                </a:cubicBezTo>
                <a:cubicBezTo>
                  <a:pt x="1865" y="2994"/>
                  <a:pt x="1848" y="2978"/>
                  <a:pt x="1843" y="2955"/>
                </a:cubicBezTo>
                <a:cubicBezTo>
                  <a:pt x="1849" y="3002"/>
                  <a:pt x="1804" y="3062"/>
                  <a:pt x="1810" y="2997"/>
                </a:cubicBezTo>
                <a:cubicBezTo>
                  <a:pt x="1754" y="3046"/>
                  <a:pt x="1685" y="3079"/>
                  <a:pt x="1639" y="3140"/>
                </a:cubicBezTo>
                <a:cubicBezTo>
                  <a:pt x="1617" y="3170"/>
                  <a:pt x="1433" y="3416"/>
                  <a:pt x="1386" y="3359"/>
                </a:cubicBezTo>
                <a:cubicBezTo>
                  <a:pt x="1367" y="3337"/>
                  <a:pt x="1344" y="3260"/>
                  <a:pt x="1303" y="3285"/>
                </a:cubicBezTo>
                <a:cubicBezTo>
                  <a:pt x="1374" y="3280"/>
                  <a:pt x="1349" y="3370"/>
                  <a:pt x="1363" y="3392"/>
                </a:cubicBezTo>
                <a:cubicBezTo>
                  <a:pt x="1379" y="3417"/>
                  <a:pt x="1378" y="3481"/>
                  <a:pt x="1341" y="3487"/>
                </a:cubicBezTo>
                <a:cubicBezTo>
                  <a:pt x="1350" y="3504"/>
                  <a:pt x="1353" y="3522"/>
                  <a:pt x="1350" y="3541"/>
                </a:cubicBezTo>
                <a:cubicBezTo>
                  <a:pt x="1335" y="3669"/>
                  <a:pt x="1459" y="3616"/>
                  <a:pt x="1456" y="3789"/>
                </a:cubicBezTo>
                <a:cubicBezTo>
                  <a:pt x="1455" y="3806"/>
                  <a:pt x="1442" y="3935"/>
                  <a:pt x="1466" y="3855"/>
                </a:cubicBezTo>
                <a:cubicBezTo>
                  <a:pt x="1448" y="3925"/>
                  <a:pt x="1494" y="4000"/>
                  <a:pt x="1501" y="4071"/>
                </a:cubicBezTo>
                <a:cubicBezTo>
                  <a:pt x="1506" y="4114"/>
                  <a:pt x="1521" y="4159"/>
                  <a:pt x="1514" y="4202"/>
                </a:cubicBezTo>
                <a:cubicBezTo>
                  <a:pt x="1508" y="4238"/>
                  <a:pt x="1492" y="4278"/>
                  <a:pt x="1531" y="4303"/>
                </a:cubicBezTo>
                <a:cubicBezTo>
                  <a:pt x="1538" y="4257"/>
                  <a:pt x="1536" y="4216"/>
                  <a:pt x="1567" y="4178"/>
                </a:cubicBezTo>
                <a:cubicBezTo>
                  <a:pt x="1566" y="4192"/>
                  <a:pt x="1567" y="4292"/>
                  <a:pt x="1582" y="4208"/>
                </a:cubicBezTo>
                <a:cubicBezTo>
                  <a:pt x="1573" y="4256"/>
                  <a:pt x="1561" y="4304"/>
                  <a:pt x="1557" y="4353"/>
                </a:cubicBezTo>
                <a:cubicBezTo>
                  <a:pt x="1553" y="4397"/>
                  <a:pt x="1584" y="4436"/>
                  <a:pt x="1579" y="4479"/>
                </a:cubicBezTo>
                <a:cubicBezTo>
                  <a:pt x="1563" y="4595"/>
                  <a:pt x="1480" y="4708"/>
                  <a:pt x="1498" y="4832"/>
                </a:cubicBezTo>
                <a:cubicBezTo>
                  <a:pt x="1488" y="4764"/>
                  <a:pt x="1537" y="4834"/>
                  <a:pt x="1540" y="4775"/>
                </a:cubicBezTo>
                <a:cubicBezTo>
                  <a:pt x="1585" y="4850"/>
                  <a:pt x="1498" y="4963"/>
                  <a:pt x="1452" y="5016"/>
                </a:cubicBezTo>
                <a:cubicBezTo>
                  <a:pt x="1316" y="5172"/>
                  <a:pt x="1039" y="5184"/>
                  <a:pt x="801" y="5339"/>
                </a:cubicBezTo>
                <a:cubicBezTo>
                  <a:pt x="752" y="5371"/>
                  <a:pt x="701" y="5399"/>
                  <a:pt x="674" y="5453"/>
                </a:cubicBezTo>
                <a:cubicBezTo>
                  <a:pt x="651" y="5500"/>
                  <a:pt x="639" y="5554"/>
                  <a:pt x="578" y="5562"/>
                </a:cubicBezTo>
                <a:cubicBezTo>
                  <a:pt x="619" y="5561"/>
                  <a:pt x="683" y="5706"/>
                  <a:pt x="717" y="5618"/>
                </a:cubicBezTo>
                <a:cubicBezTo>
                  <a:pt x="710" y="5691"/>
                  <a:pt x="747" y="5874"/>
                  <a:pt x="678" y="5879"/>
                </a:cubicBezTo>
                <a:lnTo>
                  <a:pt x="678" y="5878"/>
                </a:lnTo>
                <a:lnTo>
                  <a:pt x="491" y="5872"/>
                </a:lnTo>
                <a:cubicBezTo>
                  <a:pt x="491" y="5865"/>
                  <a:pt x="490" y="5858"/>
                  <a:pt x="489" y="5850"/>
                </a:cubicBezTo>
                <a:cubicBezTo>
                  <a:pt x="478" y="5775"/>
                  <a:pt x="457" y="5740"/>
                  <a:pt x="464" y="5696"/>
                </a:cubicBezTo>
                <a:cubicBezTo>
                  <a:pt x="470" y="5653"/>
                  <a:pt x="467" y="5626"/>
                  <a:pt x="444" y="5603"/>
                </a:cubicBezTo>
                <a:cubicBezTo>
                  <a:pt x="436" y="5595"/>
                  <a:pt x="427" y="5588"/>
                  <a:pt x="421" y="5581"/>
                </a:cubicBezTo>
                <a:cubicBezTo>
                  <a:pt x="411" y="5504"/>
                  <a:pt x="414" y="5501"/>
                  <a:pt x="435" y="5425"/>
                </a:cubicBezTo>
                <a:cubicBezTo>
                  <a:pt x="446" y="5371"/>
                  <a:pt x="444" y="5314"/>
                  <a:pt x="446" y="5265"/>
                </a:cubicBezTo>
                <a:cubicBezTo>
                  <a:pt x="454" y="5108"/>
                  <a:pt x="469" y="4967"/>
                  <a:pt x="409" y="4819"/>
                </a:cubicBezTo>
                <a:cubicBezTo>
                  <a:pt x="381" y="4749"/>
                  <a:pt x="334" y="4683"/>
                  <a:pt x="332" y="4606"/>
                </a:cubicBezTo>
                <a:cubicBezTo>
                  <a:pt x="330" y="4534"/>
                  <a:pt x="305" y="4368"/>
                  <a:pt x="266" y="4298"/>
                </a:cubicBezTo>
                <a:cubicBezTo>
                  <a:pt x="266" y="4292"/>
                  <a:pt x="273" y="4284"/>
                  <a:pt x="276" y="4279"/>
                </a:cubicBezTo>
                <a:cubicBezTo>
                  <a:pt x="346" y="4224"/>
                  <a:pt x="594" y="3859"/>
                  <a:pt x="649" y="3899"/>
                </a:cubicBezTo>
                <a:cubicBezTo>
                  <a:pt x="602" y="3838"/>
                  <a:pt x="649" y="3803"/>
                  <a:pt x="664" y="3742"/>
                </a:cubicBezTo>
                <a:cubicBezTo>
                  <a:pt x="673" y="3704"/>
                  <a:pt x="637" y="3652"/>
                  <a:pt x="678" y="3627"/>
                </a:cubicBezTo>
                <a:cubicBezTo>
                  <a:pt x="742" y="3589"/>
                  <a:pt x="784" y="3487"/>
                  <a:pt x="813" y="3414"/>
                </a:cubicBezTo>
                <a:cubicBezTo>
                  <a:pt x="827" y="3363"/>
                  <a:pt x="815" y="3339"/>
                  <a:pt x="819" y="3297"/>
                </a:cubicBezTo>
                <a:cubicBezTo>
                  <a:pt x="809" y="3300"/>
                  <a:pt x="799" y="3304"/>
                  <a:pt x="789" y="3308"/>
                </a:cubicBezTo>
                <a:cubicBezTo>
                  <a:pt x="710" y="3151"/>
                  <a:pt x="820" y="3185"/>
                  <a:pt x="794" y="3110"/>
                </a:cubicBezTo>
                <a:cubicBezTo>
                  <a:pt x="782" y="3077"/>
                  <a:pt x="733" y="3089"/>
                  <a:pt x="747" y="3035"/>
                </a:cubicBezTo>
                <a:cubicBezTo>
                  <a:pt x="757" y="2995"/>
                  <a:pt x="827" y="2989"/>
                  <a:pt x="822" y="2940"/>
                </a:cubicBezTo>
                <a:cubicBezTo>
                  <a:pt x="812" y="2856"/>
                  <a:pt x="864" y="2887"/>
                  <a:pt x="859" y="2832"/>
                </a:cubicBezTo>
                <a:cubicBezTo>
                  <a:pt x="855" y="2787"/>
                  <a:pt x="829" y="2744"/>
                  <a:pt x="838" y="2698"/>
                </a:cubicBezTo>
                <a:cubicBezTo>
                  <a:pt x="844" y="2666"/>
                  <a:pt x="865" y="2630"/>
                  <a:pt x="857" y="2598"/>
                </a:cubicBezTo>
                <a:cubicBezTo>
                  <a:pt x="841" y="2534"/>
                  <a:pt x="847" y="2490"/>
                  <a:pt x="848" y="2422"/>
                </a:cubicBezTo>
                <a:cubicBezTo>
                  <a:pt x="848" y="2400"/>
                  <a:pt x="836" y="2383"/>
                  <a:pt x="830" y="2362"/>
                </a:cubicBezTo>
                <a:cubicBezTo>
                  <a:pt x="821" y="2330"/>
                  <a:pt x="852" y="2277"/>
                  <a:pt x="857" y="2245"/>
                </a:cubicBezTo>
                <a:cubicBezTo>
                  <a:pt x="814" y="2258"/>
                  <a:pt x="792" y="2257"/>
                  <a:pt x="769" y="2214"/>
                </a:cubicBezTo>
                <a:cubicBezTo>
                  <a:pt x="747" y="2174"/>
                  <a:pt x="622" y="2171"/>
                  <a:pt x="589" y="2152"/>
                </a:cubicBezTo>
                <a:cubicBezTo>
                  <a:pt x="489" y="2094"/>
                  <a:pt x="393" y="2034"/>
                  <a:pt x="285" y="2004"/>
                </a:cubicBezTo>
                <a:cubicBezTo>
                  <a:pt x="251" y="1994"/>
                  <a:pt x="143" y="1997"/>
                  <a:pt x="105" y="1988"/>
                </a:cubicBezTo>
                <a:cubicBezTo>
                  <a:pt x="44" y="1973"/>
                  <a:pt x="69" y="1874"/>
                  <a:pt x="63" y="1829"/>
                </a:cubicBezTo>
                <a:cubicBezTo>
                  <a:pt x="54" y="1763"/>
                  <a:pt x="0" y="1698"/>
                  <a:pt x="11" y="1637"/>
                </a:cubicBezTo>
                <a:cubicBezTo>
                  <a:pt x="290" y="1529"/>
                  <a:pt x="570" y="1430"/>
                  <a:pt x="849" y="1323"/>
                </a:cubicBezTo>
                <a:cubicBezTo>
                  <a:pt x="866" y="1316"/>
                  <a:pt x="906" y="1301"/>
                  <a:pt x="926" y="1291"/>
                </a:cubicBezTo>
                <a:lnTo>
                  <a:pt x="1101" y="1485"/>
                </a:lnTo>
                <a:cubicBezTo>
                  <a:pt x="1102" y="1447"/>
                  <a:pt x="1185" y="1460"/>
                  <a:pt x="1224" y="1449"/>
                </a:cubicBezTo>
                <a:cubicBezTo>
                  <a:pt x="1257" y="1440"/>
                  <a:pt x="1307" y="1409"/>
                  <a:pt x="1335" y="1444"/>
                </a:cubicBezTo>
                <a:cubicBezTo>
                  <a:pt x="1386" y="1510"/>
                  <a:pt x="1386" y="1669"/>
                  <a:pt x="1360" y="1742"/>
                </a:cubicBezTo>
                <a:cubicBezTo>
                  <a:pt x="1326" y="1834"/>
                  <a:pt x="1248" y="1917"/>
                  <a:pt x="1298" y="2012"/>
                </a:cubicBezTo>
                <a:cubicBezTo>
                  <a:pt x="1309" y="2035"/>
                  <a:pt x="1303" y="2062"/>
                  <a:pt x="1316" y="2083"/>
                </a:cubicBezTo>
                <a:cubicBezTo>
                  <a:pt x="1332" y="2108"/>
                  <a:pt x="1359" y="2121"/>
                  <a:pt x="1374" y="2145"/>
                </a:cubicBezTo>
                <a:cubicBezTo>
                  <a:pt x="1474" y="2302"/>
                  <a:pt x="1562" y="2265"/>
                  <a:pt x="1504" y="2360"/>
                </a:cubicBezTo>
                <a:cubicBezTo>
                  <a:pt x="1474" y="2408"/>
                  <a:pt x="1571" y="2427"/>
                  <a:pt x="1577" y="2361"/>
                </a:cubicBezTo>
                <a:cubicBezTo>
                  <a:pt x="1583" y="2298"/>
                  <a:pt x="1565" y="2241"/>
                  <a:pt x="1528" y="2189"/>
                </a:cubicBezTo>
                <a:cubicBezTo>
                  <a:pt x="1586" y="2147"/>
                  <a:pt x="1556" y="2060"/>
                  <a:pt x="1641" y="2042"/>
                </a:cubicBezTo>
                <a:cubicBezTo>
                  <a:pt x="1822" y="2004"/>
                  <a:pt x="1754" y="1860"/>
                  <a:pt x="1762" y="1723"/>
                </a:cubicBezTo>
                <a:cubicBezTo>
                  <a:pt x="1767" y="1654"/>
                  <a:pt x="1803" y="1578"/>
                  <a:pt x="1773" y="1511"/>
                </a:cubicBezTo>
                <a:cubicBezTo>
                  <a:pt x="1744" y="1443"/>
                  <a:pt x="1682" y="1379"/>
                  <a:pt x="1642" y="1316"/>
                </a:cubicBezTo>
                <a:cubicBezTo>
                  <a:pt x="1605" y="1258"/>
                  <a:pt x="1569" y="1195"/>
                  <a:pt x="1522" y="1143"/>
                </a:cubicBezTo>
                <a:cubicBezTo>
                  <a:pt x="1502" y="1130"/>
                  <a:pt x="1491" y="1123"/>
                  <a:pt x="1471" y="1109"/>
                </a:cubicBezTo>
                <a:cubicBezTo>
                  <a:pt x="1461" y="1079"/>
                  <a:pt x="1476" y="1018"/>
                  <a:pt x="1457" y="960"/>
                </a:cubicBezTo>
                <a:cubicBezTo>
                  <a:pt x="1433" y="885"/>
                  <a:pt x="1477" y="839"/>
                  <a:pt x="1467" y="806"/>
                </a:cubicBezTo>
                <a:cubicBezTo>
                  <a:pt x="1410" y="613"/>
                  <a:pt x="1445" y="660"/>
                  <a:pt x="1442" y="636"/>
                </a:cubicBezTo>
                <a:cubicBezTo>
                  <a:pt x="1464" y="585"/>
                  <a:pt x="1539" y="595"/>
                  <a:pt x="1520" y="415"/>
                </a:cubicBezTo>
                <a:cubicBezTo>
                  <a:pt x="1582" y="421"/>
                  <a:pt x="1639" y="434"/>
                  <a:pt x="1711" y="413"/>
                </a:cubicBezTo>
                <a:cubicBezTo>
                  <a:pt x="1752" y="402"/>
                  <a:pt x="1790" y="351"/>
                  <a:pt x="1835" y="380"/>
                </a:cubicBezTo>
                <a:cubicBezTo>
                  <a:pt x="1866" y="400"/>
                  <a:pt x="1882" y="439"/>
                  <a:pt x="1914" y="456"/>
                </a:cubicBezTo>
                <a:cubicBezTo>
                  <a:pt x="1939" y="469"/>
                  <a:pt x="2023" y="474"/>
                  <a:pt x="2051" y="467"/>
                </a:cubicBezTo>
                <a:cubicBezTo>
                  <a:pt x="2097" y="455"/>
                  <a:pt x="2130" y="378"/>
                  <a:pt x="2182" y="434"/>
                </a:cubicBezTo>
                <a:cubicBezTo>
                  <a:pt x="2279" y="539"/>
                  <a:pt x="2391" y="412"/>
                  <a:pt x="2442" y="338"/>
                </a:cubicBezTo>
                <a:cubicBezTo>
                  <a:pt x="2468" y="293"/>
                  <a:pt x="2514" y="291"/>
                  <a:pt x="2554" y="320"/>
                </a:cubicBezTo>
                <a:cubicBezTo>
                  <a:pt x="2619" y="361"/>
                  <a:pt x="2635" y="361"/>
                  <a:pt x="2698" y="317"/>
                </a:cubicBezTo>
                <a:cubicBezTo>
                  <a:pt x="2750" y="281"/>
                  <a:pt x="2790" y="255"/>
                  <a:pt x="2858" y="268"/>
                </a:cubicBezTo>
                <a:cubicBezTo>
                  <a:pt x="2896" y="275"/>
                  <a:pt x="2972" y="201"/>
                  <a:pt x="3009" y="184"/>
                </a:cubicBezTo>
                <a:cubicBezTo>
                  <a:pt x="3081" y="152"/>
                  <a:pt x="3141" y="106"/>
                  <a:pt x="3203" y="58"/>
                </a:cubicBezTo>
                <a:cubicBezTo>
                  <a:pt x="3278" y="0"/>
                  <a:pt x="3328" y="97"/>
                  <a:pt x="3262" y="129"/>
                </a:cubicBezTo>
                <a:cubicBezTo>
                  <a:pt x="3272" y="134"/>
                  <a:pt x="3282" y="138"/>
                  <a:pt x="3292" y="144"/>
                </a:cubicBezTo>
                <a:cubicBezTo>
                  <a:pt x="3262" y="182"/>
                  <a:pt x="3279" y="226"/>
                  <a:pt x="3262" y="268"/>
                </a:cubicBezTo>
                <a:cubicBezTo>
                  <a:pt x="3253" y="291"/>
                  <a:pt x="3196" y="320"/>
                  <a:pt x="3230" y="344"/>
                </a:cubicBezTo>
                <a:cubicBezTo>
                  <a:pt x="3258" y="364"/>
                  <a:pt x="3251" y="471"/>
                  <a:pt x="3255" y="512"/>
                </a:cubicBezTo>
                <a:cubicBezTo>
                  <a:pt x="3268" y="643"/>
                  <a:pt x="3238" y="628"/>
                  <a:pt x="3252" y="682"/>
                </a:cubicBezTo>
                <a:cubicBezTo>
                  <a:pt x="3255" y="697"/>
                  <a:pt x="3254" y="713"/>
                  <a:pt x="3249" y="727"/>
                </a:cubicBezTo>
                <a:cubicBezTo>
                  <a:pt x="3243" y="756"/>
                  <a:pt x="3261" y="765"/>
                  <a:pt x="3268" y="790"/>
                </a:cubicBezTo>
                <a:cubicBezTo>
                  <a:pt x="3279" y="826"/>
                  <a:pt x="3265" y="878"/>
                  <a:pt x="3241" y="906"/>
                </a:cubicBezTo>
                <a:cubicBezTo>
                  <a:pt x="3324" y="918"/>
                  <a:pt x="3216" y="1100"/>
                  <a:pt x="3248" y="1110"/>
                </a:cubicBezTo>
                <a:cubicBezTo>
                  <a:pt x="3305" y="1128"/>
                  <a:pt x="3250" y="1317"/>
                  <a:pt x="3268" y="1361"/>
                </a:cubicBezTo>
                <a:cubicBezTo>
                  <a:pt x="3330" y="1324"/>
                  <a:pt x="3259" y="1444"/>
                  <a:pt x="3277" y="1473"/>
                </a:cubicBezTo>
                <a:cubicBezTo>
                  <a:pt x="3282" y="1421"/>
                  <a:pt x="3335" y="1430"/>
                  <a:pt x="3326" y="1482"/>
                </a:cubicBezTo>
                <a:cubicBezTo>
                  <a:pt x="3316" y="1538"/>
                  <a:pt x="3329" y="1578"/>
                  <a:pt x="3271" y="1610"/>
                </a:cubicBezTo>
                <a:cubicBezTo>
                  <a:pt x="3281" y="1619"/>
                  <a:pt x="3292" y="1627"/>
                  <a:pt x="3304" y="1634"/>
                </a:cubicBezTo>
                <a:cubicBezTo>
                  <a:pt x="3236" y="1618"/>
                  <a:pt x="3294" y="1642"/>
                  <a:pt x="3275" y="1666"/>
                </a:cubicBezTo>
                <a:cubicBezTo>
                  <a:pt x="3263" y="1681"/>
                  <a:pt x="3243" y="1686"/>
                  <a:pt x="3235" y="1705"/>
                </a:cubicBezTo>
                <a:cubicBezTo>
                  <a:pt x="3301" y="1682"/>
                  <a:pt x="3244" y="1786"/>
                  <a:pt x="3234" y="1807"/>
                </a:cubicBezTo>
                <a:cubicBezTo>
                  <a:pt x="3202" y="1876"/>
                  <a:pt x="3132" y="1915"/>
                  <a:pt x="3098" y="1984"/>
                </a:cubicBezTo>
                <a:cubicBezTo>
                  <a:pt x="3077" y="2027"/>
                  <a:pt x="3047" y="2059"/>
                  <a:pt x="3018" y="2093"/>
                </a:cubicBezTo>
                <a:close/>
                <a:moveTo>
                  <a:pt x="1870" y="3023"/>
                </a:moveTo>
                <a:cubicBezTo>
                  <a:pt x="1895" y="3000"/>
                  <a:pt x="1889" y="2990"/>
                  <a:pt x="1852" y="2994"/>
                </a:cubicBezTo>
                <a:cubicBezTo>
                  <a:pt x="1858" y="3004"/>
                  <a:pt x="1864" y="3014"/>
                  <a:pt x="1870" y="302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3" name="꙱ Morocco (Kingdom of Morocco) (MA) (H)">
            <a:extLst>
              <a:ext uri="{FF2B5EF4-FFF2-40B4-BE49-F238E27FC236}">
                <a16:creationId xmlns:a16="http://schemas.microsoft.com/office/drawing/2014/main" id="{70F184AE-0A60-4415-9A01-62C61C9D44FF}"/>
              </a:ext>
            </a:extLst>
          </p:cNvPr>
          <p:cNvSpPr>
            <a:spLocks/>
          </p:cNvSpPr>
          <p:nvPr/>
        </p:nvSpPr>
        <p:spPr bwMode="auto">
          <a:xfrm>
            <a:off x="4063700" y="1323101"/>
            <a:ext cx="311910" cy="244987"/>
          </a:xfrm>
          <a:custGeom>
            <a:avLst/>
            <a:gdLst>
              <a:gd name="T0" fmla="*/ 2632 w 3786"/>
              <a:gd name="T1" fmla="*/ 224 h 2963"/>
              <a:gd name="T2" fmla="*/ 2936 w 3786"/>
              <a:gd name="T3" fmla="*/ 262 h 2963"/>
              <a:gd name="T4" fmla="*/ 3216 w 3786"/>
              <a:gd name="T5" fmla="*/ 195 h 2963"/>
              <a:gd name="T6" fmla="*/ 3230 w 3786"/>
              <a:gd name="T7" fmla="*/ 270 h 2963"/>
              <a:gd name="T8" fmla="*/ 3242 w 3786"/>
              <a:gd name="T9" fmla="*/ 267 h 2963"/>
              <a:gd name="T10" fmla="*/ 3356 w 3786"/>
              <a:gd name="T11" fmla="*/ 300 h 2963"/>
              <a:gd name="T12" fmla="*/ 3450 w 3786"/>
              <a:gd name="T13" fmla="*/ 347 h 2963"/>
              <a:gd name="T14" fmla="*/ 3545 w 3786"/>
              <a:gd name="T15" fmla="*/ 424 h 2963"/>
              <a:gd name="T16" fmla="*/ 3581 w 3786"/>
              <a:gd name="T17" fmla="*/ 528 h 2963"/>
              <a:gd name="T18" fmla="*/ 3566 w 3786"/>
              <a:gd name="T19" fmla="*/ 631 h 2963"/>
              <a:gd name="T20" fmla="*/ 3564 w 3786"/>
              <a:gd name="T21" fmla="*/ 781 h 2963"/>
              <a:gd name="T22" fmla="*/ 3585 w 3786"/>
              <a:gd name="T23" fmla="*/ 892 h 2963"/>
              <a:gd name="T24" fmla="*/ 3608 w 3786"/>
              <a:gd name="T25" fmla="*/ 1039 h 2963"/>
              <a:gd name="T26" fmla="*/ 3626 w 3786"/>
              <a:gd name="T27" fmla="*/ 1121 h 2963"/>
              <a:gd name="T28" fmla="*/ 3722 w 3786"/>
              <a:gd name="T29" fmla="*/ 1205 h 2963"/>
              <a:gd name="T30" fmla="*/ 3696 w 3786"/>
              <a:gd name="T31" fmla="*/ 1380 h 2963"/>
              <a:gd name="T32" fmla="*/ 3161 w 3786"/>
              <a:gd name="T33" fmla="*/ 1424 h 2963"/>
              <a:gd name="T34" fmla="*/ 2977 w 3786"/>
              <a:gd name="T35" fmla="*/ 1522 h 2963"/>
              <a:gd name="T36" fmla="*/ 2924 w 3786"/>
              <a:gd name="T37" fmla="*/ 1626 h 2963"/>
              <a:gd name="T38" fmla="*/ 2952 w 3786"/>
              <a:gd name="T39" fmla="*/ 1769 h 2963"/>
              <a:gd name="T40" fmla="*/ 2817 w 3786"/>
              <a:gd name="T41" fmla="*/ 1819 h 2963"/>
              <a:gd name="T42" fmla="*/ 2687 w 3786"/>
              <a:gd name="T43" fmla="*/ 1908 h 2963"/>
              <a:gd name="T44" fmla="*/ 2577 w 3786"/>
              <a:gd name="T45" fmla="*/ 1938 h 2963"/>
              <a:gd name="T46" fmla="*/ 2204 w 3786"/>
              <a:gd name="T47" fmla="*/ 2192 h 2963"/>
              <a:gd name="T48" fmla="*/ 2056 w 3786"/>
              <a:gd name="T49" fmla="*/ 2240 h 2963"/>
              <a:gd name="T50" fmla="*/ 1803 w 3786"/>
              <a:gd name="T51" fmla="*/ 2317 h 2963"/>
              <a:gd name="T52" fmla="*/ 1709 w 3786"/>
              <a:gd name="T53" fmla="*/ 2354 h 2963"/>
              <a:gd name="T54" fmla="*/ 1614 w 3786"/>
              <a:gd name="T55" fmla="*/ 2435 h 2963"/>
              <a:gd name="T56" fmla="*/ 1504 w 3786"/>
              <a:gd name="T57" fmla="*/ 2508 h 2963"/>
              <a:gd name="T58" fmla="*/ 1386 w 3786"/>
              <a:gd name="T59" fmla="*/ 2664 h 2963"/>
              <a:gd name="T60" fmla="*/ 1373 w 3786"/>
              <a:gd name="T61" fmla="*/ 2951 h 2963"/>
              <a:gd name="T62" fmla="*/ 0 w 3786"/>
              <a:gd name="T63" fmla="*/ 2963 h 2963"/>
              <a:gd name="T64" fmla="*/ 77 w 3786"/>
              <a:gd name="T65" fmla="*/ 2867 h 2963"/>
              <a:gd name="T66" fmla="*/ 570 w 3786"/>
              <a:gd name="T67" fmla="*/ 2689 h 2963"/>
              <a:gd name="T68" fmla="*/ 825 w 3786"/>
              <a:gd name="T69" fmla="*/ 2474 h 2963"/>
              <a:gd name="T70" fmla="*/ 1038 w 3786"/>
              <a:gd name="T71" fmla="*/ 2224 h 2963"/>
              <a:gd name="T72" fmla="*/ 1100 w 3786"/>
              <a:gd name="T73" fmla="*/ 1935 h 2963"/>
              <a:gd name="T74" fmla="*/ 1064 w 3786"/>
              <a:gd name="T75" fmla="*/ 1864 h 2963"/>
              <a:gd name="T76" fmla="*/ 1085 w 3786"/>
              <a:gd name="T77" fmla="*/ 1725 h 2963"/>
              <a:gd name="T78" fmla="*/ 1225 w 3786"/>
              <a:gd name="T79" fmla="*/ 1425 h 2963"/>
              <a:gd name="T80" fmla="*/ 1371 w 3786"/>
              <a:gd name="T81" fmla="*/ 1121 h 2963"/>
              <a:gd name="T82" fmla="*/ 1607 w 3786"/>
              <a:gd name="T83" fmla="*/ 920 h 2963"/>
              <a:gd name="T84" fmla="*/ 1927 w 3786"/>
              <a:gd name="T85" fmla="*/ 777 h 2963"/>
              <a:gd name="T86" fmla="*/ 2364 w 3786"/>
              <a:gd name="T87" fmla="*/ 63 h 2963"/>
              <a:gd name="T88" fmla="*/ 2471 w 3786"/>
              <a:gd name="T89" fmla="*/ 35 h 2963"/>
              <a:gd name="T90" fmla="*/ 2632 w 3786"/>
              <a:gd name="T91" fmla="*/ 224 h 29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786" h="2963">
                <a:moveTo>
                  <a:pt x="2632" y="224"/>
                </a:moveTo>
                <a:cubicBezTo>
                  <a:pt x="2734" y="296"/>
                  <a:pt x="2819" y="276"/>
                  <a:pt x="2936" y="262"/>
                </a:cubicBezTo>
                <a:cubicBezTo>
                  <a:pt x="3033" y="250"/>
                  <a:pt x="3157" y="309"/>
                  <a:pt x="3216" y="195"/>
                </a:cubicBezTo>
                <a:cubicBezTo>
                  <a:pt x="3215" y="233"/>
                  <a:pt x="3225" y="242"/>
                  <a:pt x="3230" y="270"/>
                </a:cubicBezTo>
                <a:cubicBezTo>
                  <a:pt x="3236" y="300"/>
                  <a:pt x="3281" y="315"/>
                  <a:pt x="3242" y="267"/>
                </a:cubicBezTo>
                <a:cubicBezTo>
                  <a:pt x="3275" y="298"/>
                  <a:pt x="3315" y="321"/>
                  <a:pt x="3356" y="300"/>
                </a:cubicBezTo>
                <a:cubicBezTo>
                  <a:pt x="3399" y="279"/>
                  <a:pt x="3424" y="323"/>
                  <a:pt x="3450" y="347"/>
                </a:cubicBezTo>
                <a:cubicBezTo>
                  <a:pt x="3478" y="373"/>
                  <a:pt x="3528" y="388"/>
                  <a:pt x="3545" y="424"/>
                </a:cubicBezTo>
                <a:cubicBezTo>
                  <a:pt x="3564" y="466"/>
                  <a:pt x="3523" y="504"/>
                  <a:pt x="3581" y="528"/>
                </a:cubicBezTo>
                <a:cubicBezTo>
                  <a:pt x="3549" y="553"/>
                  <a:pt x="3560" y="598"/>
                  <a:pt x="3566" y="631"/>
                </a:cubicBezTo>
                <a:cubicBezTo>
                  <a:pt x="3575" y="684"/>
                  <a:pt x="3558" y="730"/>
                  <a:pt x="3564" y="781"/>
                </a:cubicBezTo>
                <a:cubicBezTo>
                  <a:pt x="3568" y="822"/>
                  <a:pt x="3595" y="848"/>
                  <a:pt x="3585" y="892"/>
                </a:cubicBezTo>
                <a:cubicBezTo>
                  <a:pt x="3569" y="957"/>
                  <a:pt x="3577" y="981"/>
                  <a:pt x="3608" y="1039"/>
                </a:cubicBezTo>
                <a:cubicBezTo>
                  <a:pt x="3624" y="1068"/>
                  <a:pt x="3610" y="1094"/>
                  <a:pt x="3626" y="1121"/>
                </a:cubicBezTo>
                <a:cubicBezTo>
                  <a:pt x="3649" y="1162"/>
                  <a:pt x="3687" y="1178"/>
                  <a:pt x="3722" y="1205"/>
                </a:cubicBezTo>
                <a:cubicBezTo>
                  <a:pt x="3786" y="1256"/>
                  <a:pt x="3593" y="1341"/>
                  <a:pt x="3696" y="1380"/>
                </a:cubicBezTo>
                <a:cubicBezTo>
                  <a:pt x="3590" y="1407"/>
                  <a:pt x="3216" y="1279"/>
                  <a:pt x="3161" y="1424"/>
                </a:cubicBezTo>
                <a:cubicBezTo>
                  <a:pt x="3133" y="1500"/>
                  <a:pt x="3058" y="1528"/>
                  <a:pt x="2977" y="1522"/>
                </a:cubicBezTo>
                <a:cubicBezTo>
                  <a:pt x="2916" y="1516"/>
                  <a:pt x="2841" y="1604"/>
                  <a:pt x="2924" y="1626"/>
                </a:cubicBezTo>
                <a:cubicBezTo>
                  <a:pt x="2854" y="1691"/>
                  <a:pt x="2983" y="1739"/>
                  <a:pt x="2952" y="1769"/>
                </a:cubicBezTo>
                <a:cubicBezTo>
                  <a:pt x="2917" y="1804"/>
                  <a:pt x="2856" y="1791"/>
                  <a:pt x="2817" y="1819"/>
                </a:cubicBezTo>
                <a:cubicBezTo>
                  <a:pt x="2778" y="1848"/>
                  <a:pt x="2734" y="1892"/>
                  <a:pt x="2687" y="1908"/>
                </a:cubicBezTo>
                <a:cubicBezTo>
                  <a:pt x="2651" y="1921"/>
                  <a:pt x="2611" y="1919"/>
                  <a:pt x="2577" y="1938"/>
                </a:cubicBezTo>
                <a:cubicBezTo>
                  <a:pt x="2460" y="2004"/>
                  <a:pt x="2488" y="2180"/>
                  <a:pt x="2204" y="2192"/>
                </a:cubicBezTo>
                <a:cubicBezTo>
                  <a:pt x="2145" y="2194"/>
                  <a:pt x="2081" y="2169"/>
                  <a:pt x="2056" y="2240"/>
                </a:cubicBezTo>
                <a:cubicBezTo>
                  <a:pt x="2019" y="2350"/>
                  <a:pt x="1924" y="2186"/>
                  <a:pt x="1803" y="2317"/>
                </a:cubicBezTo>
                <a:cubicBezTo>
                  <a:pt x="1776" y="2346"/>
                  <a:pt x="1743" y="2340"/>
                  <a:pt x="1709" y="2354"/>
                </a:cubicBezTo>
                <a:cubicBezTo>
                  <a:pt x="1670" y="2369"/>
                  <a:pt x="1645" y="2409"/>
                  <a:pt x="1614" y="2435"/>
                </a:cubicBezTo>
                <a:cubicBezTo>
                  <a:pt x="1580" y="2463"/>
                  <a:pt x="1539" y="2480"/>
                  <a:pt x="1504" y="2508"/>
                </a:cubicBezTo>
                <a:cubicBezTo>
                  <a:pt x="1438" y="2562"/>
                  <a:pt x="1379" y="2570"/>
                  <a:pt x="1386" y="2664"/>
                </a:cubicBezTo>
                <a:cubicBezTo>
                  <a:pt x="1392" y="2756"/>
                  <a:pt x="1383" y="2863"/>
                  <a:pt x="1373" y="2951"/>
                </a:cubicBezTo>
                <a:lnTo>
                  <a:pt x="0" y="2963"/>
                </a:lnTo>
                <a:cubicBezTo>
                  <a:pt x="14" y="2947"/>
                  <a:pt x="61" y="2873"/>
                  <a:pt x="77" y="2867"/>
                </a:cubicBezTo>
                <a:cubicBezTo>
                  <a:pt x="187" y="2827"/>
                  <a:pt x="415" y="2838"/>
                  <a:pt x="570" y="2689"/>
                </a:cubicBezTo>
                <a:cubicBezTo>
                  <a:pt x="652" y="2610"/>
                  <a:pt x="739" y="2547"/>
                  <a:pt x="825" y="2474"/>
                </a:cubicBezTo>
                <a:cubicBezTo>
                  <a:pt x="908" y="2403"/>
                  <a:pt x="972" y="2309"/>
                  <a:pt x="1038" y="2224"/>
                </a:cubicBezTo>
                <a:cubicBezTo>
                  <a:pt x="1083" y="2166"/>
                  <a:pt x="1187" y="1998"/>
                  <a:pt x="1100" y="1935"/>
                </a:cubicBezTo>
                <a:cubicBezTo>
                  <a:pt x="1066" y="1911"/>
                  <a:pt x="1042" y="1910"/>
                  <a:pt x="1064" y="1864"/>
                </a:cubicBezTo>
                <a:cubicBezTo>
                  <a:pt x="1085" y="1819"/>
                  <a:pt x="1083" y="1774"/>
                  <a:pt x="1085" y="1725"/>
                </a:cubicBezTo>
                <a:cubicBezTo>
                  <a:pt x="1092" y="1588"/>
                  <a:pt x="1141" y="1527"/>
                  <a:pt x="1225" y="1425"/>
                </a:cubicBezTo>
                <a:cubicBezTo>
                  <a:pt x="1310" y="1322"/>
                  <a:pt x="1206" y="1271"/>
                  <a:pt x="1371" y="1121"/>
                </a:cubicBezTo>
                <a:cubicBezTo>
                  <a:pt x="1448" y="1051"/>
                  <a:pt x="1510" y="964"/>
                  <a:pt x="1607" y="920"/>
                </a:cubicBezTo>
                <a:cubicBezTo>
                  <a:pt x="1713" y="872"/>
                  <a:pt x="1826" y="835"/>
                  <a:pt x="1927" y="777"/>
                </a:cubicBezTo>
                <a:cubicBezTo>
                  <a:pt x="2227" y="606"/>
                  <a:pt x="2298" y="57"/>
                  <a:pt x="2364" y="63"/>
                </a:cubicBezTo>
                <a:cubicBezTo>
                  <a:pt x="2401" y="67"/>
                  <a:pt x="2439" y="52"/>
                  <a:pt x="2471" y="35"/>
                </a:cubicBezTo>
                <a:cubicBezTo>
                  <a:pt x="2536" y="0"/>
                  <a:pt x="2495" y="126"/>
                  <a:pt x="2632" y="224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4" name="꙱ Montenegro (ME) (H)">
            <a:extLst>
              <a:ext uri="{FF2B5EF4-FFF2-40B4-BE49-F238E27FC236}">
                <a16:creationId xmlns:a16="http://schemas.microsoft.com/office/drawing/2014/main" id="{6977AD28-AA99-41EA-939B-56B6425AF3AC}"/>
              </a:ext>
            </a:extLst>
          </p:cNvPr>
          <p:cNvSpPr>
            <a:spLocks/>
          </p:cNvSpPr>
          <p:nvPr/>
        </p:nvSpPr>
        <p:spPr bwMode="auto">
          <a:xfrm>
            <a:off x="4839291" y="1103210"/>
            <a:ext cx="46608" cy="47802"/>
          </a:xfrm>
          <a:custGeom>
            <a:avLst/>
            <a:gdLst>
              <a:gd name="T0" fmla="*/ 78 w 569"/>
              <a:gd name="T1" fmla="*/ 335 h 578"/>
              <a:gd name="T2" fmla="*/ 122 w 569"/>
              <a:gd name="T3" fmla="*/ 175 h 578"/>
              <a:gd name="T4" fmla="*/ 220 w 569"/>
              <a:gd name="T5" fmla="*/ 92 h 578"/>
              <a:gd name="T6" fmla="*/ 197 w 569"/>
              <a:gd name="T7" fmla="*/ 0 h 578"/>
              <a:gd name="T8" fmla="*/ 443 w 569"/>
              <a:gd name="T9" fmla="*/ 187 h 578"/>
              <a:gd name="T10" fmla="*/ 569 w 569"/>
              <a:gd name="T11" fmla="*/ 240 h 578"/>
              <a:gd name="T12" fmla="*/ 517 w 569"/>
              <a:gd name="T13" fmla="*/ 267 h 578"/>
              <a:gd name="T14" fmla="*/ 542 w 569"/>
              <a:gd name="T15" fmla="*/ 335 h 578"/>
              <a:gd name="T16" fmla="*/ 457 w 569"/>
              <a:gd name="T17" fmla="*/ 345 h 578"/>
              <a:gd name="T18" fmla="*/ 369 w 569"/>
              <a:gd name="T19" fmla="*/ 378 h 578"/>
              <a:gd name="T20" fmla="*/ 345 w 569"/>
              <a:gd name="T21" fmla="*/ 578 h 578"/>
              <a:gd name="T22" fmla="*/ 220 w 569"/>
              <a:gd name="T23" fmla="*/ 460 h 578"/>
              <a:gd name="T24" fmla="*/ 111 w 569"/>
              <a:gd name="T25" fmla="*/ 380 h 578"/>
              <a:gd name="T26" fmla="*/ 167 w 569"/>
              <a:gd name="T27" fmla="*/ 386 h 578"/>
              <a:gd name="T28" fmla="*/ 78 w 569"/>
              <a:gd name="T29" fmla="*/ 335 h 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9" h="578">
                <a:moveTo>
                  <a:pt x="78" y="335"/>
                </a:moveTo>
                <a:cubicBezTo>
                  <a:pt x="155" y="322"/>
                  <a:pt x="0" y="149"/>
                  <a:pt x="122" y="175"/>
                </a:cubicBezTo>
                <a:cubicBezTo>
                  <a:pt x="88" y="112"/>
                  <a:pt x="197" y="16"/>
                  <a:pt x="220" y="92"/>
                </a:cubicBezTo>
                <a:cubicBezTo>
                  <a:pt x="237" y="52"/>
                  <a:pt x="191" y="37"/>
                  <a:pt x="197" y="0"/>
                </a:cubicBezTo>
                <a:cubicBezTo>
                  <a:pt x="261" y="21"/>
                  <a:pt x="354" y="151"/>
                  <a:pt x="443" y="187"/>
                </a:cubicBezTo>
                <a:cubicBezTo>
                  <a:pt x="496" y="209"/>
                  <a:pt x="557" y="180"/>
                  <a:pt x="569" y="240"/>
                </a:cubicBezTo>
                <a:cubicBezTo>
                  <a:pt x="551" y="244"/>
                  <a:pt x="525" y="260"/>
                  <a:pt x="517" y="267"/>
                </a:cubicBezTo>
                <a:cubicBezTo>
                  <a:pt x="499" y="281"/>
                  <a:pt x="535" y="323"/>
                  <a:pt x="542" y="335"/>
                </a:cubicBezTo>
                <a:cubicBezTo>
                  <a:pt x="509" y="333"/>
                  <a:pt x="479" y="384"/>
                  <a:pt x="457" y="345"/>
                </a:cubicBezTo>
                <a:cubicBezTo>
                  <a:pt x="409" y="260"/>
                  <a:pt x="402" y="334"/>
                  <a:pt x="369" y="378"/>
                </a:cubicBezTo>
                <a:cubicBezTo>
                  <a:pt x="329" y="431"/>
                  <a:pt x="327" y="513"/>
                  <a:pt x="345" y="578"/>
                </a:cubicBezTo>
                <a:cubicBezTo>
                  <a:pt x="299" y="550"/>
                  <a:pt x="251" y="503"/>
                  <a:pt x="220" y="460"/>
                </a:cubicBezTo>
                <a:cubicBezTo>
                  <a:pt x="210" y="446"/>
                  <a:pt x="128" y="377"/>
                  <a:pt x="111" y="380"/>
                </a:cubicBezTo>
                <a:cubicBezTo>
                  <a:pt x="140" y="367"/>
                  <a:pt x="134" y="369"/>
                  <a:pt x="167" y="386"/>
                </a:cubicBezTo>
                <a:cubicBezTo>
                  <a:pt x="170" y="335"/>
                  <a:pt x="63" y="419"/>
                  <a:pt x="78" y="33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5" name="꙱ Mongolia (MN) (H)">
            <a:extLst>
              <a:ext uri="{FF2B5EF4-FFF2-40B4-BE49-F238E27FC236}">
                <a16:creationId xmlns:a16="http://schemas.microsoft.com/office/drawing/2014/main" id="{5F6F9AEF-07AC-4561-AFC8-ECA315924B5C}"/>
              </a:ext>
            </a:extLst>
          </p:cNvPr>
          <p:cNvSpPr>
            <a:spLocks/>
          </p:cNvSpPr>
          <p:nvPr/>
        </p:nvSpPr>
        <p:spPr bwMode="auto">
          <a:xfrm>
            <a:off x="6411984" y="855834"/>
            <a:ext cx="773202" cy="302349"/>
          </a:xfrm>
          <a:custGeom>
            <a:avLst/>
            <a:gdLst>
              <a:gd name="T0" fmla="*/ 1431 w 9379"/>
              <a:gd name="T1" fmla="*/ 524 h 3667"/>
              <a:gd name="T2" fmla="*/ 1909 w 9379"/>
              <a:gd name="T3" fmla="*/ 746 h 3667"/>
              <a:gd name="T4" fmla="*/ 2389 w 9379"/>
              <a:gd name="T5" fmla="*/ 773 h 3667"/>
              <a:gd name="T6" fmla="*/ 2686 w 9379"/>
              <a:gd name="T7" fmla="*/ 629 h 3667"/>
              <a:gd name="T8" fmla="*/ 2471 w 9379"/>
              <a:gd name="T9" fmla="*/ 413 h 3667"/>
              <a:gd name="T10" fmla="*/ 2529 w 9379"/>
              <a:gd name="T11" fmla="*/ 0 h 3667"/>
              <a:gd name="T12" fmla="*/ 3130 w 9379"/>
              <a:gd name="T13" fmla="*/ 167 h 3667"/>
              <a:gd name="T14" fmla="*/ 3628 w 9379"/>
              <a:gd name="T15" fmla="*/ 367 h 3667"/>
              <a:gd name="T16" fmla="*/ 3894 w 9379"/>
              <a:gd name="T17" fmla="*/ 600 h 3667"/>
              <a:gd name="T18" fmla="*/ 4206 w 9379"/>
              <a:gd name="T19" fmla="*/ 669 h 3667"/>
              <a:gd name="T20" fmla="*/ 4958 w 9379"/>
              <a:gd name="T21" fmla="*/ 609 h 3667"/>
              <a:gd name="T22" fmla="*/ 5359 w 9379"/>
              <a:gd name="T23" fmla="*/ 746 h 3667"/>
              <a:gd name="T24" fmla="*/ 5585 w 9379"/>
              <a:gd name="T25" fmla="*/ 914 h 3667"/>
              <a:gd name="T26" fmla="*/ 6013 w 9379"/>
              <a:gd name="T27" fmla="*/ 996 h 3667"/>
              <a:gd name="T28" fmla="*/ 6349 w 9379"/>
              <a:gd name="T29" fmla="*/ 1005 h 3667"/>
              <a:gd name="T30" fmla="*/ 6742 w 9379"/>
              <a:gd name="T31" fmla="*/ 900 h 3667"/>
              <a:gd name="T32" fmla="*/ 7299 w 9379"/>
              <a:gd name="T33" fmla="*/ 685 h 3667"/>
              <a:gd name="T34" fmla="*/ 7615 w 9379"/>
              <a:gd name="T35" fmla="*/ 740 h 3667"/>
              <a:gd name="T36" fmla="*/ 7856 w 9379"/>
              <a:gd name="T37" fmla="*/ 1293 h 3667"/>
              <a:gd name="T38" fmla="*/ 7982 w 9379"/>
              <a:gd name="T39" fmla="*/ 1520 h 3667"/>
              <a:gd name="T40" fmla="*/ 8312 w 9379"/>
              <a:gd name="T41" fmla="*/ 1492 h 3667"/>
              <a:gd name="T42" fmla="*/ 8581 w 9379"/>
              <a:gd name="T43" fmla="*/ 1412 h 3667"/>
              <a:gd name="T44" fmla="*/ 9269 w 9379"/>
              <a:gd name="T45" fmla="*/ 1805 h 3667"/>
              <a:gd name="T46" fmla="*/ 8990 w 9379"/>
              <a:gd name="T47" fmla="*/ 1881 h 3667"/>
              <a:gd name="T48" fmla="*/ 8764 w 9379"/>
              <a:gd name="T49" fmla="*/ 1927 h 3667"/>
              <a:gd name="T50" fmla="*/ 8596 w 9379"/>
              <a:gd name="T51" fmla="*/ 1996 h 3667"/>
              <a:gd name="T52" fmla="*/ 8461 w 9379"/>
              <a:gd name="T53" fmla="*/ 2206 h 3667"/>
              <a:gd name="T54" fmla="*/ 8068 w 9379"/>
              <a:gd name="T55" fmla="*/ 2351 h 3667"/>
              <a:gd name="T56" fmla="*/ 7938 w 9379"/>
              <a:gd name="T57" fmla="*/ 2523 h 3667"/>
              <a:gd name="T58" fmla="*/ 7693 w 9379"/>
              <a:gd name="T59" fmla="*/ 2533 h 3667"/>
              <a:gd name="T60" fmla="*/ 7339 w 9379"/>
              <a:gd name="T61" fmla="*/ 2600 h 3667"/>
              <a:gd name="T62" fmla="*/ 7573 w 9379"/>
              <a:gd name="T63" fmla="*/ 2950 h 3667"/>
              <a:gd name="T64" fmla="*/ 7389 w 9379"/>
              <a:gd name="T65" fmla="*/ 3100 h 3667"/>
              <a:gd name="T66" fmla="*/ 6673 w 9379"/>
              <a:gd name="T67" fmla="*/ 3384 h 3667"/>
              <a:gd name="T68" fmla="*/ 6013 w 9379"/>
              <a:gd name="T69" fmla="*/ 3619 h 3667"/>
              <a:gd name="T70" fmla="*/ 5805 w 9379"/>
              <a:gd name="T71" fmla="*/ 3637 h 3667"/>
              <a:gd name="T72" fmla="*/ 5214 w 9379"/>
              <a:gd name="T73" fmla="*/ 3509 h 3667"/>
              <a:gd name="T74" fmla="*/ 4607 w 9379"/>
              <a:gd name="T75" fmla="*/ 3322 h 3667"/>
              <a:gd name="T76" fmla="*/ 4229 w 9379"/>
              <a:gd name="T77" fmla="*/ 3327 h 3667"/>
              <a:gd name="T78" fmla="*/ 3488 w 9379"/>
              <a:gd name="T79" fmla="*/ 3258 h 3667"/>
              <a:gd name="T80" fmla="*/ 3201 w 9379"/>
              <a:gd name="T81" fmla="*/ 3152 h 3667"/>
              <a:gd name="T82" fmla="*/ 2823 w 9379"/>
              <a:gd name="T83" fmla="*/ 2765 h 3667"/>
              <a:gd name="T84" fmla="*/ 2450 w 9379"/>
              <a:gd name="T85" fmla="*/ 2610 h 3667"/>
              <a:gd name="T86" fmla="*/ 1873 w 9379"/>
              <a:gd name="T87" fmla="*/ 2472 h 3667"/>
              <a:gd name="T88" fmla="*/ 1291 w 9379"/>
              <a:gd name="T89" fmla="*/ 2233 h 3667"/>
              <a:gd name="T90" fmla="*/ 1085 w 9379"/>
              <a:gd name="T91" fmla="*/ 1730 h 3667"/>
              <a:gd name="T92" fmla="*/ 781 w 9379"/>
              <a:gd name="T93" fmla="*/ 1465 h 3667"/>
              <a:gd name="T94" fmla="*/ 351 w 9379"/>
              <a:gd name="T95" fmla="*/ 1339 h 3667"/>
              <a:gd name="T96" fmla="*/ 131 w 9379"/>
              <a:gd name="T97" fmla="*/ 1192 h 3667"/>
              <a:gd name="T98" fmla="*/ 41 w 9379"/>
              <a:gd name="T99" fmla="*/ 1094 h 3667"/>
              <a:gd name="T100" fmla="*/ 57 w 9379"/>
              <a:gd name="T101" fmla="*/ 940 h 3667"/>
              <a:gd name="T102" fmla="*/ 326 w 9379"/>
              <a:gd name="T103" fmla="*/ 900 h 3667"/>
              <a:gd name="T104" fmla="*/ 437 w 9379"/>
              <a:gd name="T105" fmla="*/ 831 h 3667"/>
              <a:gd name="T106" fmla="*/ 480 w 9379"/>
              <a:gd name="T107" fmla="*/ 725 h 3667"/>
              <a:gd name="T108" fmla="*/ 627 w 9379"/>
              <a:gd name="T109" fmla="*/ 652 h 3667"/>
              <a:gd name="T110" fmla="*/ 805 w 9379"/>
              <a:gd name="T111" fmla="*/ 547 h 3667"/>
              <a:gd name="T112" fmla="*/ 977 w 9379"/>
              <a:gd name="T113" fmla="*/ 438 h 3667"/>
              <a:gd name="T114" fmla="*/ 1158 w 9379"/>
              <a:gd name="T115" fmla="*/ 462 h 3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379" h="3667">
                <a:moveTo>
                  <a:pt x="1158" y="462"/>
                </a:moveTo>
                <a:cubicBezTo>
                  <a:pt x="1221" y="532"/>
                  <a:pt x="1159" y="534"/>
                  <a:pt x="1431" y="524"/>
                </a:cubicBezTo>
                <a:cubicBezTo>
                  <a:pt x="1502" y="521"/>
                  <a:pt x="1559" y="531"/>
                  <a:pt x="1604" y="592"/>
                </a:cubicBezTo>
                <a:cubicBezTo>
                  <a:pt x="1688" y="708"/>
                  <a:pt x="1778" y="717"/>
                  <a:pt x="1909" y="746"/>
                </a:cubicBezTo>
                <a:cubicBezTo>
                  <a:pt x="1980" y="762"/>
                  <a:pt x="2011" y="729"/>
                  <a:pt x="2075" y="728"/>
                </a:cubicBezTo>
                <a:cubicBezTo>
                  <a:pt x="2164" y="728"/>
                  <a:pt x="2297" y="760"/>
                  <a:pt x="2389" y="773"/>
                </a:cubicBezTo>
                <a:cubicBezTo>
                  <a:pt x="2444" y="780"/>
                  <a:pt x="2528" y="846"/>
                  <a:pt x="2553" y="801"/>
                </a:cubicBezTo>
                <a:cubicBezTo>
                  <a:pt x="2612" y="696"/>
                  <a:pt x="2697" y="806"/>
                  <a:pt x="2686" y="629"/>
                </a:cubicBezTo>
                <a:cubicBezTo>
                  <a:pt x="2683" y="580"/>
                  <a:pt x="2651" y="554"/>
                  <a:pt x="2609" y="537"/>
                </a:cubicBezTo>
                <a:cubicBezTo>
                  <a:pt x="2545" y="509"/>
                  <a:pt x="2525" y="451"/>
                  <a:pt x="2471" y="413"/>
                </a:cubicBezTo>
                <a:cubicBezTo>
                  <a:pt x="2432" y="386"/>
                  <a:pt x="2382" y="202"/>
                  <a:pt x="2470" y="232"/>
                </a:cubicBezTo>
                <a:cubicBezTo>
                  <a:pt x="2400" y="83"/>
                  <a:pt x="2579" y="190"/>
                  <a:pt x="2529" y="0"/>
                </a:cubicBezTo>
                <a:cubicBezTo>
                  <a:pt x="2658" y="31"/>
                  <a:pt x="2800" y="116"/>
                  <a:pt x="2927" y="134"/>
                </a:cubicBezTo>
                <a:cubicBezTo>
                  <a:pt x="3000" y="144"/>
                  <a:pt x="3056" y="157"/>
                  <a:pt x="3130" y="167"/>
                </a:cubicBezTo>
                <a:cubicBezTo>
                  <a:pt x="3197" y="176"/>
                  <a:pt x="3297" y="234"/>
                  <a:pt x="3361" y="218"/>
                </a:cubicBezTo>
                <a:cubicBezTo>
                  <a:pt x="3485" y="185"/>
                  <a:pt x="3609" y="286"/>
                  <a:pt x="3628" y="367"/>
                </a:cubicBezTo>
                <a:cubicBezTo>
                  <a:pt x="3640" y="419"/>
                  <a:pt x="3702" y="453"/>
                  <a:pt x="3732" y="496"/>
                </a:cubicBezTo>
                <a:cubicBezTo>
                  <a:pt x="3770" y="548"/>
                  <a:pt x="3856" y="579"/>
                  <a:pt x="3894" y="600"/>
                </a:cubicBezTo>
                <a:cubicBezTo>
                  <a:pt x="3938" y="624"/>
                  <a:pt x="4004" y="604"/>
                  <a:pt x="4061" y="654"/>
                </a:cubicBezTo>
                <a:cubicBezTo>
                  <a:pt x="4081" y="672"/>
                  <a:pt x="4163" y="684"/>
                  <a:pt x="4206" y="669"/>
                </a:cubicBezTo>
                <a:cubicBezTo>
                  <a:pt x="4264" y="649"/>
                  <a:pt x="4270" y="677"/>
                  <a:pt x="4351" y="646"/>
                </a:cubicBezTo>
                <a:cubicBezTo>
                  <a:pt x="4648" y="531"/>
                  <a:pt x="4652" y="580"/>
                  <a:pt x="4958" y="609"/>
                </a:cubicBezTo>
                <a:cubicBezTo>
                  <a:pt x="5021" y="615"/>
                  <a:pt x="5069" y="663"/>
                  <a:pt x="5121" y="695"/>
                </a:cubicBezTo>
                <a:cubicBezTo>
                  <a:pt x="5203" y="746"/>
                  <a:pt x="5269" y="727"/>
                  <a:pt x="5359" y="746"/>
                </a:cubicBezTo>
                <a:cubicBezTo>
                  <a:pt x="5405" y="755"/>
                  <a:pt x="5430" y="798"/>
                  <a:pt x="5458" y="830"/>
                </a:cubicBezTo>
                <a:cubicBezTo>
                  <a:pt x="5495" y="870"/>
                  <a:pt x="5539" y="887"/>
                  <a:pt x="5585" y="914"/>
                </a:cubicBezTo>
                <a:cubicBezTo>
                  <a:pt x="5653" y="953"/>
                  <a:pt x="5717" y="964"/>
                  <a:pt x="5772" y="960"/>
                </a:cubicBezTo>
                <a:cubicBezTo>
                  <a:pt x="5867" y="954"/>
                  <a:pt x="5929" y="978"/>
                  <a:pt x="6013" y="996"/>
                </a:cubicBezTo>
                <a:cubicBezTo>
                  <a:pt x="6079" y="1009"/>
                  <a:pt x="6138" y="1006"/>
                  <a:pt x="6206" y="1009"/>
                </a:cubicBezTo>
                <a:cubicBezTo>
                  <a:pt x="6254" y="1011"/>
                  <a:pt x="6320" y="1035"/>
                  <a:pt x="6349" y="1005"/>
                </a:cubicBezTo>
                <a:cubicBezTo>
                  <a:pt x="6396" y="956"/>
                  <a:pt x="6429" y="946"/>
                  <a:pt x="6522" y="938"/>
                </a:cubicBezTo>
                <a:cubicBezTo>
                  <a:pt x="6560" y="935"/>
                  <a:pt x="6672" y="892"/>
                  <a:pt x="6742" y="900"/>
                </a:cubicBezTo>
                <a:cubicBezTo>
                  <a:pt x="6803" y="908"/>
                  <a:pt x="6839" y="894"/>
                  <a:pt x="6855" y="835"/>
                </a:cubicBezTo>
                <a:cubicBezTo>
                  <a:pt x="6888" y="708"/>
                  <a:pt x="7132" y="569"/>
                  <a:pt x="7299" y="685"/>
                </a:cubicBezTo>
                <a:cubicBezTo>
                  <a:pt x="7352" y="717"/>
                  <a:pt x="7421" y="761"/>
                  <a:pt x="7481" y="770"/>
                </a:cubicBezTo>
                <a:cubicBezTo>
                  <a:pt x="7536" y="778"/>
                  <a:pt x="7570" y="762"/>
                  <a:pt x="7615" y="740"/>
                </a:cubicBezTo>
                <a:cubicBezTo>
                  <a:pt x="7684" y="709"/>
                  <a:pt x="7818" y="766"/>
                  <a:pt x="7821" y="797"/>
                </a:cubicBezTo>
                <a:lnTo>
                  <a:pt x="7856" y="1293"/>
                </a:lnTo>
                <a:cubicBezTo>
                  <a:pt x="7902" y="1369"/>
                  <a:pt x="7814" y="1371"/>
                  <a:pt x="7847" y="1415"/>
                </a:cubicBezTo>
                <a:cubicBezTo>
                  <a:pt x="7879" y="1457"/>
                  <a:pt x="7947" y="1502"/>
                  <a:pt x="7982" y="1520"/>
                </a:cubicBezTo>
                <a:cubicBezTo>
                  <a:pt x="8031" y="1545"/>
                  <a:pt x="8050" y="1472"/>
                  <a:pt x="8106" y="1477"/>
                </a:cubicBezTo>
                <a:cubicBezTo>
                  <a:pt x="8177" y="1482"/>
                  <a:pt x="8243" y="1460"/>
                  <a:pt x="8312" y="1492"/>
                </a:cubicBezTo>
                <a:cubicBezTo>
                  <a:pt x="8368" y="1518"/>
                  <a:pt x="8404" y="1544"/>
                  <a:pt x="8449" y="1486"/>
                </a:cubicBezTo>
                <a:cubicBezTo>
                  <a:pt x="8488" y="1434"/>
                  <a:pt x="8513" y="1407"/>
                  <a:pt x="8581" y="1412"/>
                </a:cubicBezTo>
                <a:cubicBezTo>
                  <a:pt x="8699" y="1419"/>
                  <a:pt x="8844" y="1507"/>
                  <a:pt x="8941" y="1570"/>
                </a:cubicBezTo>
                <a:cubicBezTo>
                  <a:pt x="9054" y="1642"/>
                  <a:pt x="9176" y="1706"/>
                  <a:pt x="9269" y="1805"/>
                </a:cubicBezTo>
                <a:cubicBezTo>
                  <a:pt x="9379" y="1921"/>
                  <a:pt x="9198" y="1915"/>
                  <a:pt x="9124" y="1902"/>
                </a:cubicBezTo>
                <a:cubicBezTo>
                  <a:pt x="9076" y="1893"/>
                  <a:pt x="9027" y="1846"/>
                  <a:pt x="8990" y="1881"/>
                </a:cubicBezTo>
                <a:cubicBezTo>
                  <a:pt x="8978" y="1892"/>
                  <a:pt x="8915" y="1872"/>
                  <a:pt x="8897" y="1874"/>
                </a:cubicBezTo>
                <a:cubicBezTo>
                  <a:pt x="8844" y="1877"/>
                  <a:pt x="8809" y="1904"/>
                  <a:pt x="8764" y="1927"/>
                </a:cubicBezTo>
                <a:cubicBezTo>
                  <a:pt x="8732" y="1943"/>
                  <a:pt x="8665" y="1899"/>
                  <a:pt x="8656" y="1937"/>
                </a:cubicBezTo>
                <a:cubicBezTo>
                  <a:pt x="8645" y="1979"/>
                  <a:pt x="8648" y="1999"/>
                  <a:pt x="8596" y="1996"/>
                </a:cubicBezTo>
                <a:cubicBezTo>
                  <a:pt x="8505" y="1990"/>
                  <a:pt x="8440" y="1989"/>
                  <a:pt x="8433" y="2127"/>
                </a:cubicBezTo>
                <a:cubicBezTo>
                  <a:pt x="8387" y="2236"/>
                  <a:pt x="8471" y="2172"/>
                  <a:pt x="8461" y="2206"/>
                </a:cubicBezTo>
                <a:cubicBezTo>
                  <a:pt x="8455" y="2227"/>
                  <a:pt x="8426" y="2258"/>
                  <a:pt x="8352" y="2307"/>
                </a:cubicBezTo>
                <a:cubicBezTo>
                  <a:pt x="8244" y="2384"/>
                  <a:pt x="8096" y="2297"/>
                  <a:pt x="8068" y="2351"/>
                </a:cubicBezTo>
                <a:cubicBezTo>
                  <a:pt x="8047" y="2392"/>
                  <a:pt x="8042" y="2442"/>
                  <a:pt x="8007" y="2476"/>
                </a:cubicBezTo>
                <a:cubicBezTo>
                  <a:pt x="7984" y="2499"/>
                  <a:pt x="7956" y="2493"/>
                  <a:pt x="7938" y="2523"/>
                </a:cubicBezTo>
                <a:cubicBezTo>
                  <a:pt x="7910" y="2586"/>
                  <a:pt x="7871" y="2565"/>
                  <a:pt x="7787" y="2551"/>
                </a:cubicBezTo>
                <a:cubicBezTo>
                  <a:pt x="7760" y="2546"/>
                  <a:pt x="7754" y="2546"/>
                  <a:pt x="7693" y="2533"/>
                </a:cubicBezTo>
                <a:cubicBezTo>
                  <a:pt x="7593" y="2514"/>
                  <a:pt x="7469" y="2386"/>
                  <a:pt x="7360" y="2469"/>
                </a:cubicBezTo>
                <a:cubicBezTo>
                  <a:pt x="7318" y="2501"/>
                  <a:pt x="7321" y="2555"/>
                  <a:pt x="7339" y="2600"/>
                </a:cubicBezTo>
                <a:cubicBezTo>
                  <a:pt x="7350" y="2627"/>
                  <a:pt x="7331" y="2653"/>
                  <a:pt x="7339" y="2681"/>
                </a:cubicBezTo>
                <a:cubicBezTo>
                  <a:pt x="7355" y="2735"/>
                  <a:pt x="7694" y="2897"/>
                  <a:pt x="7573" y="2950"/>
                </a:cubicBezTo>
                <a:cubicBezTo>
                  <a:pt x="7546" y="2961"/>
                  <a:pt x="7508" y="3004"/>
                  <a:pt x="7487" y="3025"/>
                </a:cubicBezTo>
                <a:cubicBezTo>
                  <a:pt x="7459" y="3053"/>
                  <a:pt x="7405" y="3058"/>
                  <a:pt x="7389" y="3100"/>
                </a:cubicBezTo>
                <a:cubicBezTo>
                  <a:pt x="7300" y="3345"/>
                  <a:pt x="7269" y="3274"/>
                  <a:pt x="7130" y="3357"/>
                </a:cubicBezTo>
                <a:cubicBezTo>
                  <a:pt x="7043" y="3410"/>
                  <a:pt x="6790" y="3366"/>
                  <a:pt x="6673" y="3384"/>
                </a:cubicBezTo>
                <a:cubicBezTo>
                  <a:pt x="6502" y="3411"/>
                  <a:pt x="6357" y="3429"/>
                  <a:pt x="6199" y="3509"/>
                </a:cubicBezTo>
                <a:cubicBezTo>
                  <a:pt x="6135" y="3542"/>
                  <a:pt x="6069" y="3574"/>
                  <a:pt x="6013" y="3619"/>
                </a:cubicBezTo>
                <a:cubicBezTo>
                  <a:pt x="5962" y="3660"/>
                  <a:pt x="5971" y="3667"/>
                  <a:pt x="5911" y="3662"/>
                </a:cubicBezTo>
                <a:cubicBezTo>
                  <a:pt x="5875" y="3658"/>
                  <a:pt x="5835" y="3662"/>
                  <a:pt x="5805" y="3637"/>
                </a:cubicBezTo>
                <a:cubicBezTo>
                  <a:pt x="5746" y="3590"/>
                  <a:pt x="5742" y="3588"/>
                  <a:pt x="5659" y="3597"/>
                </a:cubicBezTo>
                <a:cubicBezTo>
                  <a:pt x="5509" y="3613"/>
                  <a:pt x="5360" y="3535"/>
                  <a:pt x="5214" y="3509"/>
                </a:cubicBezTo>
                <a:cubicBezTo>
                  <a:pt x="4872" y="3447"/>
                  <a:pt x="4956" y="3364"/>
                  <a:pt x="4818" y="3339"/>
                </a:cubicBezTo>
                <a:cubicBezTo>
                  <a:pt x="4748" y="3326"/>
                  <a:pt x="4677" y="3337"/>
                  <a:pt x="4607" y="3322"/>
                </a:cubicBezTo>
                <a:cubicBezTo>
                  <a:pt x="4546" y="3310"/>
                  <a:pt x="4484" y="3300"/>
                  <a:pt x="4423" y="3291"/>
                </a:cubicBezTo>
                <a:cubicBezTo>
                  <a:pt x="4351" y="3279"/>
                  <a:pt x="4300" y="3319"/>
                  <a:pt x="4229" y="3327"/>
                </a:cubicBezTo>
                <a:cubicBezTo>
                  <a:pt x="4139" y="3336"/>
                  <a:pt x="4040" y="3311"/>
                  <a:pt x="3949" y="3308"/>
                </a:cubicBezTo>
                <a:cubicBezTo>
                  <a:pt x="3794" y="3303"/>
                  <a:pt x="3643" y="3241"/>
                  <a:pt x="3488" y="3258"/>
                </a:cubicBezTo>
                <a:cubicBezTo>
                  <a:pt x="3374" y="3270"/>
                  <a:pt x="3329" y="3305"/>
                  <a:pt x="3285" y="3216"/>
                </a:cubicBezTo>
                <a:cubicBezTo>
                  <a:pt x="3270" y="3186"/>
                  <a:pt x="3228" y="3167"/>
                  <a:pt x="3201" y="3152"/>
                </a:cubicBezTo>
                <a:cubicBezTo>
                  <a:pt x="3081" y="3084"/>
                  <a:pt x="3027" y="2954"/>
                  <a:pt x="2928" y="2866"/>
                </a:cubicBezTo>
                <a:cubicBezTo>
                  <a:pt x="2890" y="2832"/>
                  <a:pt x="2830" y="2825"/>
                  <a:pt x="2823" y="2765"/>
                </a:cubicBezTo>
                <a:cubicBezTo>
                  <a:pt x="2817" y="2707"/>
                  <a:pt x="2691" y="2733"/>
                  <a:pt x="2637" y="2708"/>
                </a:cubicBezTo>
                <a:cubicBezTo>
                  <a:pt x="2574" y="2678"/>
                  <a:pt x="2508" y="2647"/>
                  <a:pt x="2450" y="2610"/>
                </a:cubicBezTo>
                <a:cubicBezTo>
                  <a:pt x="2397" y="2577"/>
                  <a:pt x="2336" y="2580"/>
                  <a:pt x="2285" y="2539"/>
                </a:cubicBezTo>
                <a:cubicBezTo>
                  <a:pt x="2168" y="2446"/>
                  <a:pt x="2009" y="2486"/>
                  <a:pt x="1873" y="2472"/>
                </a:cubicBezTo>
                <a:cubicBezTo>
                  <a:pt x="1760" y="2461"/>
                  <a:pt x="1644" y="2441"/>
                  <a:pt x="1532" y="2426"/>
                </a:cubicBezTo>
                <a:cubicBezTo>
                  <a:pt x="1434" y="2412"/>
                  <a:pt x="1304" y="2345"/>
                  <a:pt x="1291" y="2233"/>
                </a:cubicBezTo>
                <a:cubicBezTo>
                  <a:pt x="1285" y="2180"/>
                  <a:pt x="1354" y="2128"/>
                  <a:pt x="1316" y="2083"/>
                </a:cubicBezTo>
                <a:cubicBezTo>
                  <a:pt x="1228" y="1978"/>
                  <a:pt x="1382" y="1992"/>
                  <a:pt x="1085" y="1730"/>
                </a:cubicBezTo>
                <a:cubicBezTo>
                  <a:pt x="1027" y="1674"/>
                  <a:pt x="991" y="1626"/>
                  <a:pt x="941" y="1569"/>
                </a:cubicBezTo>
                <a:cubicBezTo>
                  <a:pt x="897" y="1532"/>
                  <a:pt x="826" y="1486"/>
                  <a:pt x="781" y="1465"/>
                </a:cubicBezTo>
                <a:cubicBezTo>
                  <a:pt x="767" y="1487"/>
                  <a:pt x="757" y="1509"/>
                  <a:pt x="682" y="1452"/>
                </a:cubicBezTo>
                <a:cubicBezTo>
                  <a:pt x="570" y="1372"/>
                  <a:pt x="575" y="1509"/>
                  <a:pt x="351" y="1339"/>
                </a:cubicBezTo>
                <a:cubicBezTo>
                  <a:pt x="307" y="1305"/>
                  <a:pt x="262" y="1266"/>
                  <a:pt x="207" y="1253"/>
                </a:cubicBezTo>
                <a:cubicBezTo>
                  <a:pt x="154" y="1240"/>
                  <a:pt x="128" y="1243"/>
                  <a:pt x="131" y="1192"/>
                </a:cubicBezTo>
                <a:cubicBezTo>
                  <a:pt x="132" y="1155"/>
                  <a:pt x="41" y="1149"/>
                  <a:pt x="25" y="1114"/>
                </a:cubicBezTo>
                <a:cubicBezTo>
                  <a:pt x="17" y="1102"/>
                  <a:pt x="37" y="1102"/>
                  <a:pt x="41" y="1094"/>
                </a:cubicBezTo>
                <a:cubicBezTo>
                  <a:pt x="51" y="1078"/>
                  <a:pt x="8" y="1037"/>
                  <a:pt x="0" y="1021"/>
                </a:cubicBezTo>
                <a:cubicBezTo>
                  <a:pt x="70" y="1027"/>
                  <a:pt x="43" y="981"/>
                  <a:pt x="57" y="940"/>
                </a:cubicBezTo>
                <a:cubicBezTo>
                  <a:pt x="87" y="850"/>
                  <a:pt x="244" y="956"/>
                  <a:pt x="234" y="897"/>
                </a:cubicBezTo>
                <a:cubicBezTo>
                  <a:pt x="274" y="898"/>
                  <a:pt x="297" y="922"/>
                  <a:pt x="326" y="900"/>
                </a:cubicBezTo>
                <a:lnTo>
                  <a:pt x="309" y="870"/>
                </a:lnTo>
                <a:cubicBezTo>
                  <a:pt x="361" y="862"/>
                  <a:pt x="386" y="850"/>
                  <a:pt x="437" y="831"/>
                </a:cubicBezTo>
                <a:cubicBezTo>
                  <a:pt x="413" y="817"/>
                  <a:pt x="397" y="792"/>
                  <a:pt x="389" y="766"/>
                </a:cubicBezTo>
                <a:cubicBezTo>
                  <a:pt x="402" y="757"/>
                  <a:pt x="489" y="748"/>
                  <a:pt x="480" y="725"/>
                </a:cubicBezTo>
                <a:cubicBezTo>
                  <a:pt x="468" y="694"/>
                  <a:pt x="509" y="695"/>
                  <a:pt x="529" y="682"/>
                </a:cubicBezTo>
                <a:cubicBezTo>
                  <a:pt x="558" y="663"/>
                  <a:pt x="608" y="667"/>
                  <a:pt x="627" y="652"/>
                </a:cubicBezTo>
                <a:cubicBezTo>
                  <a:pt x="650" y="635"/>
                  <a:pt x="676" y="597"/>
                  <a:pt x="722" y="579"/>
                </a:cubicBezTo>
                <a:cubicBezTo>
                  <a:pt x="751" y="567"/>
                  <a:pt x="781" y="578"/>
                  <a:pt x="805" y="547"/>
                </a:cubicBezTo>
                <a:cubicBezTo>
                  <a:pt x="824" y="524"/>
                  <a:pt x="830" y="504"/>
                  <a:pt x="861" y="500"/>
                </a:cubicBezTo>
                <a:cubicBezTo>
                  <a:pt x="896" y="494"/>
                  <a:pt x="1007" y="502"/>
                  <a:pt x="977" y="438"/>
                </a:cubicBezTo>
                <a:cubicBezTo>
                  <a:pt x="1036" y="437"/>
                  <a:pt x="1061" y="506"/>
                  <a:pt x="1097" y="491"/>
                </a:cubicBezTo>
                <a:cubicBezTo>
                  <a:pt x="1107" y="487"/>
                  <a:pt x="1145" y="448"/>
                  <a:pt x="1158" y="46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6" name="꙱ Moldova (Republic of Moldova) (MD) (H)">
            <a:extLst>
              <a:ext uri="{FF2B5EF4-FFF2-40B4-BE49-F238E27FC236}">
                <a16:creationId xmlns:a16="http://schemas.microsoft.com/office/drawing/2014/main" id="{2A2B7E51-A3A3-4AD4-8BAD-B58B9C5AA79F}"/>
              </a:ext>
            </a:extLst>
          </p:cNvPr>
          <p:cNvSpPr>
            <a:spLocks/>
          </p:cNvSpPr>
          <p:nvPr/>
        </p:nvSpPr>
        <p:spPr bwMode="auto">
          <a:xfrm>
            <a:off x="5025719" y="956218"/>
            <a:ext cx="86044" cy="90824"/>
          </a:xfrm>
          <a:custGeom>
            <a:avLst/>
            <a:gdLst>
              <a:gd name="T0" fmla="*/ 0 w 1033"/>
              <a:gd name="T1" fmla="*/ 125 h 1098"/>
              <a:gd name="T2" fmla="*/ 34 w 1033"/>
              <a:gd name="T3" fmla="*/ 111 h 1098"/>
              <a:gd name="T4" fmla="*/ 229 w 1033"/>
              <a:gd name="T5" fmla="*/ 57 h 1098"/>
              <a:gd name="T6" fmla="*/ 457 w 1033"/>
              <a:gd name="T7" fmla="*/ 152 h 1098"/>
              <a:gd name="T8" fmla="*/ 509 w 1033"/>
              <a:gd name="T9" fmla="*/ 191 h 1098"/>
              <a:gd name="T10" fmla="*/ 596 w 1033"/>
              <a:gd name="T11" fmla="*/ 190 h 1098"/>
              <a:gd name="T12" fmla="*/ 658 w 1033"/>
              <a:gd name="T13" fmla="*/ 228 h 1098"/>
              <a:gd name="T14" fmla="*/ 797 w 1033"/>
              <a:gd name="T15" fmla="*/ 458 h 1098"/>
              <a:gd name="T16" fmla="*/ 833 w 1033"/>
              <a:gd name="T17" fmla="*/ 455 h 1098"/>
              <a:gd name="T18" fmla="*/ 810 w 1033"/>
              <a:gd name="T19" fmla="*/ 569 h 1098"/>
              <a:gd name="T20" fmla="*/ 953 w 1033"/>
              <a:gd name="T21" fmla="*/ 718 h 1098"/>
              <a:gd name="T22" fmla="*/ 1019 w 1033"/>
              <a:gd name="T23" fmla="*/ 764 h 1098"/>
              <a:gd name="T24" fmla="*/ 786 w 1033"/>
              <a:gd name="T25" fmla="*/ 774 h 1098"/>
              <a:gd name="T26" fmla="*/ 765 w 1033"/>
              <a:gd name="T27" fmla="*/ 721 h 1098"/>
              <a:gd name="T28" fmla="*/ 706 w 1033"/>
              <a:gd name="T29" fmla="*/ 826 h 1098"/>
              <a:gd name="T30" fmla="*/ 686 w 1033"/>
              <a:gd name="T31" fmla="*/ 916 h 1098"/>
              <a:gd name="T32" fmla="*/ 608 w 1033"/>
              <a:gd name="T33" fmla="*/ 1041 h 1098"/>
              <a:gd name="T34" fmla="*/ 523 w 1033"/>
              <a:gd name="T35" fmla="*/ 1098 h 1098"/>
              <a:gd name="T36" fmla="*/ 485 w 1033"/>
              <a:gd name="T37" fmla="*/ 990 h 1098"/>
              <a:gd name="T38" fmla="*/ 473 w 1033"/>
              <a:gd name="T39" fmla="*/ 850 h 1098"/>
              <a:gd name="T40" fmla="*/ 494 w 1033"/>
              <a:gd name="T41" fmla="*/ 731 h 1098"/>
              <a:gd name="T42" fmla="*/ 186 w 1033"/>
              <a:gd name="T43" fmla="*/ 287 h 1098"/>
              <a:gd name="T44" fmla="*/ 0 w 1033"/>
              <a:gd name="T45" fmla="*/ 125 h 1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33" h="1098">
                <a:moveTo>
                  <a:pt x="0" y="125"/>
                </a:moveTo>
                <a:cubicBezTo>
                  <a:pt x="19" y="123"/>
                  <a:pt x="28" y="119"/>
                  <a:pt x="34" y="111"/>
                </a:cubicBezTo>
                <a:cubicBezTo>
                  <a:pt x="50" y="30"/>
                  <a:pt x="130" y="125"/>
                  <a:pt x="229" y="57"/>
                </a:cubicBezTo>
                <a:cubicBezTo>
                  <a:pt x="312" y="0"/>
                  <a:pt x="374" y="189"/>
                  <a:pt x="457" y="152"/>
                </a:cubicBezTo>
                <a:cubicBezTo>
                  <a:pt x="467" y="203"/>
                  <a:pt x="500" y="138"/>
                  <a:pt x="509" y="191"/>
                </a:cubicBezTo>
                <a:cubicBezTo>
                  <a:pt x="520" y="140"/>
                  <a:pt x="566" y="165"/>
                  <a:pt x="596" y="190"/>
                </a:cubicBezTo>
                <a:cubicBezTo>
                  <a:pt x="608" y="204"/>
                  <a:pt x="642" y="243"/>
                  <a:pt x="658" y="228"/>
                </a:cubicBezTo>
                <a:cubicBezTo>
                  <a:pt x="697" y="189"/>
                  <a:pt x="766" y="408"/>
                  <a:pt x="797" y="458"/>
                </a:cubicBezTo>
                <a:cubicBezTo>
                  <a:pt x="810" y="481"/>
                  <a:pt x="817" y="437"/>
                  <a:pt x="833" y="455"/>
                </a:cubicBezTo>
                <a:cubicBezTo>
                  <a:pt x="865" y="499"/>
                  <a:pt x="819" y="544"/>
                  <a:pt x="810" y="569"/>
                </a:cubicBezTo>
                <a:cubicBezTo>
                  <a:pt x="877" y="515"/>
                  <a:pt x="1033" y="681"/>
                  <a:pt x="953" y="718"/>
                </a:cubicBezTo>
                <a:cubicBezTo>
                  <a:pt x="980" y="729"/>
                  <a:pt x="990" y="755"/>
                  <a:pt x="1019" y="764"/>
                </a:cubicBezTo>
                <a:cubicBezTo>
                  <a:pt x="953" y="834"/>
                  <a:pt x="830" y="683"/>
                  <a:pt x="786" y="774"/>
                </a:cubicBezTo>
                <a:cubicBezTo>
                  <a:pt x="778" y="756"/>
                  <a:pt x="771" y="739"/>
                  <a:pt x="765" y="721"/>
                </a:cubicBezTo>
                <a:cubicBezTo>
                  <a:pt x="685" y="745"/>
                  <a:pt x="701" y="777"/>
                  <a:pt x="706" y="826"/>
                </a:cubicBezTo>
                <a:cubicBezTo>
                  <a:pt x="710" y="854"/>
                  <a:pt x="709" y="884"/>
                  <a:pt x="686" y="916"/>
                </a:cubicBezTo>
                <a:cubicBezTo>
                  <a:pt x="633" y="998"/>
                  <a:pt x="647" y="938"/>
                  <a:pt x="608" y="1041"/>
                </a:cubicBezTo>
                <a:cubicBezTo>
                  <a:pt x="589" y="1089"/>
                  <a:pt x="529" y="1065"/>
                  <a:pt x="523" y="1098"/>
                </a:cubicBezTo>
                <a:cubicBezTo>
                  <a:pt x="499" y="1071"/>
                  <a:pt x="489" y="1040"/>
                  <a:pt x="485" y="990"/>
                </a:cubicBezTo>
                <a:cubicBezTo>
                  <a:pt x="482" y="939"/>
                  <a:pt x="462" y="904"/>
                  <a:pt x="473" y="850"/>
                </a:cubicBezTo>
                <a:cubicBezTo>
                  <a:pt x="483" y="812"/>
                  <a:pt x="506" y="772"/>
                  <a:pt x="494" y="731"/>
                </a:cubicBezTo>
                <a:cubicBezTo>
                  <a:pt x="419" y="486"/>
                  <a:pt x="313" y="511"/>
                  <a:pt x="186" y="287"/>
                </a:cubicBezTo>
                <a:cubicBezTo>
                  <a:pt x="139" y="206"/>
                  <a:pt x="105" y="131"/>
                  <a:pt x="0" y="12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7" name="꙱ Mexico (United Mexican States) (MX) (H)">
            <a:extLst>
              <a:ext uri="{FF2B5EF4-FFF2-40B4-BE49-F238E27FC236}">
                <a16:creationId xmlns:a16="http://schemas.microsoft.com/office/drawing/2014/main" id="{37753C5F-5944-4D25-9CED-539A67D77D69}"/>
              </a:ext>
            </a:extLst>
          </p:cNvPr>
          <p:cNvSpPr>
            <a:spLocks noEditPoints="1"/>
          </p:cNvSpPr>
          <p:nvPr/>
        </p:nvSpPr>
        <p:spPr bwMode="auto">
          <a:xfrm>
            <a:off x="1433381" y="1418705"/>
            <a:ext cx="754081" cy="535385"/>
          </a:xfrm>
          <a:custGeom>
            <a:avLst/>
            <a:gdLst>
              <a:gd name="T0" fmla="*/ 7448 w 9147"/>
              <a:gd name="T1" fmla="*/ 4976 h 6481"/>
              <a:gd name="T2" fmla="*/ 2721 w 9147"/>
              <a:gd name="T3" fmla="*/ 2735 h 6481"/>
              <a:gd name="T4" fmla="*/ 2145 w 9147"/>
              <a:gd name="T5" fmla="*/ 3064 h 6481"/>
              <a:gd name="T6" fmla="*/ 1854 w 9147"/>
              <a:gd name="T7" fmla="*/ 2450 h 6481"/>
              <a:gd name="T8" fmla="*/ 1804 w 9147"/>
              <a:gd name="T9" fmla="*/ 1414 h 6481"/>
              <a:gd name="T10" fmla="*/ 1512 w 9147"/>
              <a:gd name="T11" fmla="*/ 1129 h 6481"/>
              <a:gd name="T12" fmla="*/ 1479 w 9147"/>
              <a:gd name="T13" fmla="*/ 2762 h 6481"/>
              <a:gd name="T14" fmla="*/ 1887 w 9147"/>
              <a:gd name="T15" fmla="*/ 3228 h 6481"/>
              <a:gd name="T16" fmla="*/ 2122 w 9147"/>
              <a:gd name="T17" fmla="*/ 3103 h 6481"/>
              <a:gd name="T18" fmla="*/ 1878 w 9147"/>
              <a:gd name="T19" fmla="*/ 2563 h 6481"/>
              <a:gd name="T20" fmla="*/ 1595 w 9147"/>
              <a:gd name="T21" fmla="*/ 1547 h 6481"/>
              <a:gd name="T22" fmla="*/ 1315 w 9147"/>
              <a:gd name="T23" fmla="*/ 527 h 6481"/>
              <a:gd name="T24" fmla="*/ 1730 w 9147"/>
              <a:gd name="T25" fmla="*/ 504 h 6481"/>
              <a:gd name="T26" fmla="*/ 1881 w 9147"/>
              <a:gd name="T27" fmla="*/ 1209 h 6481"/>
              <a:gd name="T28" fmla="*/ 2140 w 9147"/>
              <a:gd name="T29" fmla="*/ 1740 h 6481"/>
              <a:gd name="T30" fmla="*/ 2369 w 9147"/>
              <a:gd name="T31" fmla="*/ 2143 h 6481"/>
              <a:gd name="T32" fmla="*/ 2392 w 9147"/>
              <a:gd name="T33" fmla="*/ 2512 h 6481"/>
              <a:gd name="T34" fmla="*/ 2543 w 9147"/>
              <a:gd name="T35" fmla="*/ 2551 h 6481"/>
              <a:gd name="T36" fmla="*/ 2743 w 9147"/>
              <a:gd name="T37" fmla="*/ 2838 h 6481"/>
              <a:gd name="T38" fmla="*/ 3371 w 9147"/>
              <a:gd name="T39" fmla="*/ 4016 h 6481"/>
              <a:gd name="T40" fmla="*/ 3308 w 9147"/>
              <a:gd name="T41" fmla="*/ 4770 h 6481"/>
              <a:gd name="T42" fmla="*/ 4189 w 9147"/>
              <a:gd name="T43" fmla="*/ 5275 h 6481"/>
              <a:gd name="T44" fmla="*/ 5170 w 9147"/>
              <a:gd name="T45" fmla="*/ 5863 h 6481"/>
              <a:gd name="T46" fmla="*/ 6302 w 9147"/>
              <a:gd name="T47" fmla="*/ 5885 h 6481"/>
              <a:gd name="T48" fmla="*/ 6551 w 9147"/>
              <a:gd name="T49" fmla="*/ 5965 h 6481"/>
              <a:gd name="T50" fmla="*/ 6933 w 9147"/>
              <a:gd name="T51" fmla="*/ 6377 h 6481"/>
              <a:gd name="T52" fmla="*/ 7255 w 9147"/>
              <a:gd name="T53" fmla="*/ 5934 h 6481"/>
              <a:gd name="T54" fmla="*/ 7397 w 9147"/>
              <a:gd name="T55" fmla="*/ 5517 h 6481"/>
              <a:gd name="T56" fmla="*/ 8234 w 9147"/>
              <a:gd name="T57" fmla="*/ 5294 h 6481"/>
              <a:gd name="T58" fmla="*/ 8730 w 9147"/>
              <a:gd name="T59" fmla="*/ 4780 h 6481"/>
              <a:gd name="T60" fmla="*/ 9026 w 9147"/>
              <a:gd name="T61" fmla="*/ 4183 h 6481"/>
              <a:gd name="T62" fmla="*/ 8267 w 9147"/>
              <a:gd name="T63" fmla="*/ 4056 h 6481"/>
              <a:gd name="T64" fmla="*/ 7749 w 9147"/>
              <a:gd name="T65" fmla="*/ 4654 h 6481"/>
              <a:gd name="T66" fmla="*/ 7455 w 9147"/>
              <a:gd name="T67" fmla="*/ 5062 h 6481"/>
              <a:gd name="T68" fmla="*/ 6703 w 9147"/>
              <a:gd name="T69" fmla="*/ 5142 h 6481"/>
              <a:gd name="T70" fmla="*/ 6101 w 9147"/>
              <a:gd name="T71" fmla="*/ 4995 h 6481"/>
              <a:gd name="T72" fmla="*/ 5995 w 9147"/>
              <a:gd name="T73" fmla="*/ 4727 h 6481"/>
              <a:gd name="T74" fmla="*/ 5784 w 9147"/>
              <a:gd name="T75" fmla="*/ 3975 h 6481"/>
              <a:gd name="T76" fmla="*/ 5800 w 9147"/>
              <a:gd name="T77" fmla="*/ 3186 h 6481"/>
              <a:gd name="T78" fmla="*/ 5913 w 9147"/>
              <a:gd name="T79" fmla="*/ 2681 h 6481"/>
              <a:gd name="T80" fmla="*/ 6165 w 9147"/>
              <a:gd name="T81" fmla="*/ 2379 h 6481"/>
              <a:gd name="T82" fmla="*/ 5565 w 9147"/>
              <a:gd name="T83" fmla="*/ 2060 h 6481"/>
              <a:gd name="T84" fmla="*/ 5275 w 9147"/>
              <a:gd name="T85" fmla="*/ 1145 h 6481"/>
              <a:gd name="T86" fmla="*/ 4618 w 9147"/>
              <a:gd name="T87" fmla="*/ 1319 h 6481"/>
              <a:gd name="T88" fmla="*/ 4043 w 9147"/>
              <a:gd name="T89" fmla="*/ 528 h 6481"/>
              <a:gd name="T90" fmla="*/ 2476 w 9147"/>
              <a:gd name="T91" fmla="*/ 485 h 6481"/>
              <a:gd name="T92" fmla="*/ 833 w 9147"/>
              <a:gd name="T93" fmla="*/ 179 h 6481"/>
              <a:gd name="T94" fmla="*/ 869 w 9147"/>
              <a:gd name="T95" fmla="*/ 835 h 6481"/>
              <a:gd name="T96" fmla="*/ 1222 w 9147"/>
              <a:gd name="T97" fmla="*/ 1479 h 6481"/>
              <a:gd name="T98" fmla="*/ 1181 w 9147"/>
              <a:gd name="T99" fmla="*/ 1871 h 6481"/>
              <a:gd name="T100" fmla="*/ 1069 w 9147"/>
              <a:gd name="T101" fmla="*/ 1992 h 6481"/>
              <a:gd name="T102" fmla="*/ 1356 w 9147"/>
              <a:gd name="T103" fmla="*/ 2046 h 6481"/>
              <a:gd name="T104" fmla="*/ 1433 w 9147"/>
              <a:gd name="T105" fmla="*/ 2812 h 6481"/>
              <a:gd name="T106" fmla="*/ 22 w 9147"/>
              <a:gd name="T107" fmla="*/ 1348 h 6481"/>
              <a:gd name="T108" fmla="*/ 2694 w 9147"/>
              <a:gd name="T109" fmla="*/ 2753 h 6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147" h="6481">
                <a:moveTo>
                  <a:pt x="8932" y="4445"/>
                </a:moveTo>
                <a:cubicBezTo>
                  <a:pt x="8972" y="4414"/>
                  <a:pt x="9009" y="4373"/>
                  <a:pt x="9030" y="4326"/>
                </a:cubicBezTo>
                <a:cubicBezTo>
                  <a:pt x="8993" y="4360"/>
                  <a:pt x="8903" y="4363"/>
                  <a:pt x="8932" y="4445"/>
                </a:cubicBezTo>
                <a:close/>
                <a:moveTo>
                  <a:pt x="7341" y="5021"/>
                </a:moveTo>
                <a:cubicBezTo>
                  <a:pt x="7383" y="5030"/>
                  <a:pt x="7411" y="4986"/>
                  <a:pt x="7448" y="4976"/>
                </a:cubicBezTo>
                <a:cubicBezTo>
                  <a:pt x="7409" y="4971"/>
                  <a:pt x="7372" y="5004"/>
                  <a:pt x="7341" y="5021"/>
                </a:cubicBezTo>
                <a:close/>
                <a:moveTo>
                  <a:pt x="2938" y="3934"/>
                </a:moveTo>
                <a:cubicBezTo>
                  <a:pt x="2935" y="3960"/>
                  <a:pt x="2951" y="3976"/>
                  <a:pt x="2976" y="3976"/>
                </a:cubicBezTo>
                <a:cubicBezTo>
                  <a:pt x="2977" y="3952"/>
                  <a:pt x="2962" y="3935"/>
                  <a:pt x="2938" y="3934"/>
                </a:cubicBezTo>
                <a:close/>
                <a:moveTo>
                  <a:pt x="2721" y="2735"/>
                </a:moveTo>
                <a:cubicBezTo>
                  <a:pt x="2710" y="2758"/>
                  <a:pt x="2715" y="2778"/>
                  <a:pt x="2736" y="2794"/>
                </a:cubicBezTo>
                <a:cubicBezTo>
                  <a:pt x="2742" y="2772"/>
                  <a:pt x="2737" y="2752"/>
                  <a:pt x="2721" y="2735"/>
                </a:cubicBezTo>
                <a:close/>
                <a:moveTo>
                  <a:pt x="2145" y="3064"/>
                </a:moveTo>
                <a:cubicBezTo>
                  <a:pt x="2150" y="3040"/>
                  <a:pt x="2140" y="3017"/>
                  <a:pt x="2121" y="3002"/>
                </a:cubicBezTo>
                <a:cubicBezTo>
                  <a:pt x="2121" y="3026"/>
                  <a:pt x="2129" y="3047"/>
                  <a:pt x="2145" y="3064"/>
                </a:cubicBezTo>
                <a:close/>
                <a:moveTo>
                  <a:pt x="1934" y="2711"/>
                </a:moveTo>
                <a:cubicBezTo>
                  <a:pt x="1928" y="2742"/>
                  <a:pt x="1936" y="2773"/>
                  <a:pt x="1952" y="2800"/>
                </a:cubicBezTo>
                <a:cubicBezTo>
                  <a:pt x="1991" y="2773"/>
                  <a:pt x="1966" y="2730"/>
                  <a:pt x="1934" y="2711"/>
                </a:cubicBezTo>
                <a:close/>
                <a:moveTo>
                  <a:pt x="1911" y="2370"/>
                </a:moveTo>
                <a:cubicBezTo>
                  <a:pt x="1869" y="2375"/>
                  <a:pt x="1854" y="2413"/>
                  <a:pt x="1854" y="2450"/>
                </a:cubicBezTo>
                <a:cubicBezTo>
                  <a:pt x="1867" y="2419"/>
                  <a:pt x="1912" y="2408"/>
                  <a:pt x="1911" y="2370"/>
                </a:cubicBezTo>
                <a:close/>
                <a:moveTo>
                  <a:pt x="1804" y="1414"/>
                </a:moveTo>
                <a:cubicBezTo>
                  <a:pt x="1851" y="1363"/>
                  <a:pt x="1843" y="1298"/>
                  <a:pt x="1869" y="1238"/>
                </a:cubicBezTo>
                <a:cubicBezTo>
                  <a:pt x="1786" y="1250"/>
                  <a:pt x="1789" y="1326"/>
                  <a:pt x="1741" y="1378"/>
                </a:cubicBezTo>
                <a:cubicBezTo>
                  <a:pt x="1762" y="1391"/>
                  <a:pt x="1783" y="1402"/>
                  <a:pt x="1804" y="1414"/>
                </a:cubicBezTo>
                <a:close/>
                <a:moveTo>
                  <a:pt x="1492" y="2916"/>
                </a:moveTo>
                <a:cubicBezTo>
                  <a:pt x="1516" y="2939"/>
                  <a:pt x="1536" y="2969"/>
                  <a:pt x="1572" y="2972"/>
                </a:cubicBezTo>
                <a:cubicBezTo>
                  <a:pt x="1561" y="2938"/>
                  <a:pt x="1529" y="2911"/>
                  <a:pt x="1492" y="2916"/>
                </a:cubicBezTo>
                <a:close/>
                <a:moveTo>
                  <a:pt x="1575" y="1319"/>
                </a:moveTo>
                <a:cubicBezTo>
                  <a:pt x="1583" y="1283"/>
                  <a:pt x="1559" y="1131"/>
                  <a:pt x="1512" y="1129"/>
                </a:cubicBezTo>
                <a:cubicBezTo>
                  <a:pt x="1442" y="1125"/>
                  <a:pt x="1563" y="1308"/>
                  <a:pt x="1575" y="1319"/>
                </a:cubicBezTo>
                <a:close/>
                <a:moveTo>
                  <a:pt x="1433" y="2812"/>
                </a:moveTo>
                <a:cubicBezTo>
                  <a:pt x="1427" y="2835"/>
                  <a:pt x="1429" y="2846"/>
                  <a:pt x="1452" y="2842"/>
                </a:cubicBezTo>
                <a:cubicBezTo>
                  <a:pt x="1439" y="2866"/>
                  <a:pt x="1457" y="2891"/>
                  <a:pt x="1477" y="2907"/>
                </a:cubicBezTo>
                <a:cubicBezTo>
                  <a:pt x="1444" y="2864"/>
                  <a:pt x="1460" y="2812"/>
                  <a:pt x="1479" y="2762"/>
                </a:cubicBezTo>
                <a:cubicBezTo>
                  <a:pt x="1475" y="2780"/>
                  <a:pt x="1473" y="2798"/>
                  <a:pt x="1472" y="2818"/>
                </a:cubicBezTo>
                <a:cubicBezTo>
                  <a:pt x="1480" y="2799"/>
                  <a:pt x="1487" y="2779"/>
                  <a:pt x="1492" y="2759"/>
                </a:cubicBezTo>
                <a:cubicBezTo>
                  <a:pt x="1470" y="2843"/>
                  <a:pt x="1562" y="2878"/>
                  <a:pt x="1600" y="2937"/>
                </a:cubicBezTo>
                <a:cubicBezTo>
                  <a:pt x="1645" y="3008"/>
                  <a:pt x="1730" y="3035"/>
                  <a:pt x="1784" y="3095"/>
                </a:cubicBezTo>
                <a:cubicBezTo>
                  <a:pt x="1821" y="3137"/>
                  <a:pt x="1844" y="3191"/>
                  <a:pt x="1887" y="3228"/>
                </a:cubicBezTo>
                <a:cubicBezTo>
                  <a:pt x="1914" y="3250"/>
                  <a:pt x="1942" y="3274"/>
                  <a:pt x="1958" y="3307"/>
                </a:cubicBezTo>
                <a:cubicBezTo>
                  <a:pt x="1979" y="3350"/>
                  <a:pt x="1952" y="3466"/>
                  <a:pt x="2004" y="3489"/>
                </a:cubicBezTo>
                <a:cubicBezTo>
                  <a:pt x="2043" y="3506"/>
                  <a:pt x="2149" y="3422"/>
                  <a:pt x="2178" y="3395"/>
                </a:cubicBezTo>
                <a:cubicBezTo>
                  <a:pt x="2251" y="3326"/>
                  <a:pt x="2170" y="3287"/>
                  <a:pt x="2146" y="3231"/>
                </a:cubicBezTo>
                <a:cubicBezTo>
                  <a:pt x="2135" y="3206"/>
                  <a:pt x="2139" y="3117"/>
                  <a:pt x="2122" y="3103"/>
                </a:cubicBezTo>
                <a:cubicBezTo>
                  <a:pt x="2090" y="3077"/>
                  <a:pt x="2028" y="3023"/>
                  <a:pt x="2012" y="2984"/>
                </a:cubicBezTo>
                <a:cubicBezTo>
                  <a:pt x="1999" y="3000"/>
                  <a:pt x="1998" y="3020"/>
                  <a:pt x="1987" y="3036"/>
                </a:cubicBezTo>
                <a:cubicBezTo>
                  <a:pt x="1977" y="3050"/>
                  <a:pt x="1918" y="3047"/>
                  <a:pt x="1985" y="3041"/>
                </a:cubicBezTo>
                <a:cubicBezTo>
                  <a:pt x="1884" y="3051"/>
                  <a:pt x="1851" y="2919"/>
                  <a:pt x="1900" y="2849"/>
                </a:cubicBezTo>
                <a:cubicBezTo>
                  <a:pt x="1956" y="2768"/>
                  <a:pt x="1845" y="2777"/>
                  <a:pt x="1878" y="2563"/>
                </a:cubicBezTo>
                <a:cubicBezTo>
                  <a:pt x="1777" y="2586"/>
                  <a:pt x="1893" y="2101"/>
                  <a:pt x="1742" y="2076"/>
                </a:cubicBezTo>
                <a:cubicBezTo>
                  <a:pt x="1748" y="2108"/>
                  <a:pt x="1766" y="2171"/>
                  <a:pt x="1736" y="2197"/>
                </a:cubicBezTo>
                <a:cubicBezTo>
                  <a:pt x="1733" y="2151"/>
                  <a:pt x="1694" y="2044"/>
                  <a:pt x="1739" y="2010"/>
                </a:cubicBezTo>
                <a:cubicBezTo>
                  <a:pt x="1661" y="1966"/>
                  <a:pt x="1669" y="1856"/>
                  <a:pt x="1604" y="1795"/>
                </a:cubicBezTo>
                <a:cubicBezTo>
                  <a:pt x="1556" y="1749"/>
                  <a:pt x="1571" y="1601"/>
                  <a:pt x="1595" y="1547"/>
                </a:cubicBezTo>
                <a:cubicBezTo>
                  <a:pt x="1606" y="1523"/>
                  <a:pt x="1560" y="1513"/>
                  <a:pt x="1549" y="1502"/>
                </a:cubicBezTo>
                <a:cubicBezTo>
                  <a:pt x="1531" y="1486"/>
                  <a:pt x="1526" y="1294"/>
                  <a:pt x="1451" y="1351"/>
                </a:cubicBezTo>
                <a:cubicBezTo>
                  <a:pt x="1467" y="1047"/>
                  <a:pt x="1189" y="1067"/>
                  <a:pt x="1282" y="833"/>
                </a:cubicBezTo>
                <a:cubicBezTo>
                  <a:pt x="1302" y="782"/>
                  <a:pt x="1306" y="725"/>
                  <a:pt x="1317" y="671"/>
                </a:cubicBezTo>
                <a:cubicBezTo>
                  <a:pt x="1327" y="622"/>
                  <a:pt x="1291" y="575"/>
                  <a:pt x="1315" y="527"/>
                </a:cubicBezTo>
                <a:cubicBezTo>
                  <a:pt x="1339" y="480"/>
                  <a:pt x="1373" y="427"/>
                  <a:pt x="1393" y="379"/>
                </a:cubicBezTo>
                <a:cubicBezTo>
                  <a:pt x="1408" y="340"/>
                  <a:pt x="1365" y="305"/>
                  <a:pt x="1362" y="268"/>
                </a:cubicBezTo>
                <a:cubicBezTo>
                  <a:pt x="1405" y="318"/>
                  <a:pt x="1461" y="333"/>
                  <a:pt x="1503" y="381"/>
                </a:cubicBezTo>
                <a:cubicBezTo>
                  <a:pt x="1592" y="485"/>
                  <a:pt x="1619" y="399"/>
                  <a:pt x="1658" y="402"/>
                </a:cubicBezTo>
                <a:cubicBezTo>
                  <a:pt x="1747" y="409"/>
                  <a:pt x="1674" y="484"/>
                  <a:pt x="1730" y="504"/>
                </a:cubicBezTo>
                <a:cubicBezTo>
                  <a:pt x="1765" y="516"/>
                  <a:pt x="1831" y="516"/>
                  <a:pt x="1848" y="556"/>
                </a:cubicBezTo>
                <a:cubicBezTo>
                  <a:pt x="1859" y="580"/>
                  <a:pt x="1804" y="661"/>
                  <a:pt x="1796" y="693"/>
                </a:cubicBezTo>
                <a:cubicBezTo>
                  <a:pt x="1780" y="762"/>
                  <a:pt x="1828" y="824"/>
                  <a:pt x="1824" y="893"/>
                </a:cubicBezTo>
                <a:cubicBezTo>
                  <a:pt x="1818" y="978"/>
                  <a:pt x="1818" y="1026"/>
                  <a:pt x="1840" y="1111"/>
                </a:cubicBezTo>
                <a:cubicBezTo>
                  <a:pt x="1846" y="1136"/>
                  <a:pt x="1829" y="1249"/>
                  <a:pt x="1881" y="1209"/>
                </a:cubicBezTo>
                <a:cubicBezTo>
                  <a:pt x="1898" y="1271"/>
                  <a:pt x="1860" y="1323"/>
                  <a:pt x="1909" y="1377"/>
                </a:cubicBezTo>
                <a:cubicBezTo>
                  <a:pt x="1937" y="1409"/>
                  <a:pt x="1930" y="1477"/>
                  <a:pt x="1955" y="1515"/>
                </a:cubicBezTo>
                <a:cubicBezTo>
                  <a:pt x="1972" y="1539"/>
                  <a:pt x="2006" y="1540"/>
                  <a:pt x="2018" y="1570"/>
                </a:cubicBezTo>
                <a:cubicBezTo>
                  <a:pt x="2029" y="1599"/>
                  <a:pt x="2036" y="1640"/>
                  <a:pt x="2055" y="1665"/>
                </a:cubicBezTo>
                <a:cubicBezTo>
                  <a:pt x="2078" y="1694"/>
                  <a:pt x="2138" y="1696"/>
                  <a:pt x="2140" y="1740"/>
                </a:cubicBezTo>
                <a:cubicBezTo>
                  <a:pt x="2145" y="1724"/>
                  <a:pt x="2154" y="1710"/>
                  <a:pt x="2166" y="1699"/>
                </a:cubicBezTo>
                <a:cubicBezTo>
                  <a:pt x="2157" y="1724"/>
                  <a:pt x="2224" y="1734"/>
                  <a:pt x="2252" y="1737"/>
                </a:cubicBezTo>
                <a:cubicBezTo>
                  <a:pt x="2194" y="1737"/>
                  <a:pt x="2197" y="1892"/>
                  <a:pt x="2200" y="1938"/>
                </a:cubicBezTo>
                <a:cubicBezTo>
                  <a:pt x="2202" y="1981"/>
                  <a:pt x="2301" y="1992"/>
                  <a:pt x="2331" y="2000"/>
                </a:cubicBezTo>
                <a:cubicBezTo>
                  <a:pt x="2375" y="2012"/>
                  <a:pt x="2333" y="2111"/>
                  <a:pt x="2369" y="2143"/>
                </a:cubicBezTo>
                <a:cubicBezTo>
                  <a:pt x="2402" y="2173"/>
                  <a:pt x="2434" y="2140"/>
                  <a:pt x="2464" y="2158"/>
                </a:cubicBezTo>
                <a:cubicBezTo>
                  <a:pt x="2503" y="2181"/>
                  <a:pt x="2508" y="2230"/>
                  <a:pt x="2493" y="2269"/>
                </a:cubicBezTo>
                <a:cubicBezTo>
                  <a:pt x="2530" y="2244"/>
                  <a:pt x="2535" y="2270"/>
                  <a:pt x="2528" y="2301"/>
                </a:cubicBezTo>
                <a:cubicBezTo>
                  <a:pt x="2510" y="2265"/>
                  <a:pt x="2484" y="2308"/>
                  <a:pt x="2472" y="2331"/>
                </a:cubicBezTo>
                <a:cubicBezTo>
                  <a:pt x="2480" y="2275"/>
                  <a:pt x="2388" y="2395"/>
                  <a:pt x="2392" y="2512"/>
                </a:cubicBezTo>
                <a:cubicBezTo>
                  <a:pt x="2391" y="2478"/>
                  <a:pt x="2404" y="2472"/>
                  <a:pt x="2431" y="2494"/>
                </a:cubicBezTo>
                <a:cubicBezTo>
                  <a:pt x="2420" y="2502"/>
                  <a:pt x="2409" y="2508"/>
                  <a:pt x="2398" y="2515"/>
                </a:cubicBezTo>
                <a:cubicBezTo>
                  <a:pt x="2455" y="2528"/>
                  <a:pt x="2478" y="2554"/>
                  <a:pt x="2523" y="2512"/>
                </a:cubicBezTo>
                <a:cubicBezTo>
                  <a:pt x="2518" y="2546"/>
                  <a:pt x="2472" y="2549"/>
                  <a:pt x="2481" y="2586"/>
                </a:cubicBezTo>
                <a:cubicBezTo>
                  <a:pt x="2504" y="2579"/>
                  <a:pt x="2525" y="2567"/>
                  <a:pt x="2543" y="2551"/>
                </a:cubicBezTo>
                <a:cubicBezTo>
                  <a:pt x="2561" y="2569"/>
                  <a:pt x="2557" y="2596"/>
                  <a:pt x="2573" y="2615"/>
                </a:cubicBezTo>
                <a:cubicBezTo>
                  <a:pt x="2603" y="2627"/>
                  <a:pt x="2600" y="2629"/>
                  <a:pt x="2564" y="2622"/>
                </a:cubicBezTo>
                <a:cubicBezTo>
                  <a:pt x="2592" y="2631"/>
                  <a:pt x="2613" y="2654"/>
                  <a:pt x="2638" y="2667"/>
                </a:cubicBezTo>
                <a:cubicBezTo>
                  <a:pt x="2675" y="2686"/>
                  <a:pt x="2683" y="2647"/>
                  <a:pt x="2683" y="2699"/>
                </a:cubicBezTo>
                <a:cubicBezTo>
                  <a:pt x="2764" y="2665"/>
                  <a:pt x="2759" y="2793"/>
                  <a:pt x="2743" y="2838"/>
                </a:cubicBezTo>
                <a:cubicBezTo>
                  <a:pt x="2721" y="2899"/>
                  <a:pt x="2817" y="2952"/>
                  <a:pt x="2873" y="2946"/>
                </a:cubicBezTo>
                <a:cubicBezTo>
                  <a:pt x="2856" y="3001"/>
                  <a:pt x="2828" y="2958"/>
                  <a:pt x="2793" y="2943"/>
                </a:cubicBezTo>
                <a:cubicBezTo>
                  <a:pt x="2921" y="3045"/>
                  <a:pt x="3001" y="3153"/>
                  <a:pt x="3075" y="3298"/>
                </a:cubicBezTo>
                <a:cubicBezTo>
                  <a:pt x="3139" y="3423"/>
                  <a:pt x="3277" y="3543"/>
                  <a:pt x="3292" y="3687"/>
                </a:cubicBezTo>
                <a:cubicBezTo>
                  <a:pt x="3302" y="3773"/>
                  <a:pt x="3241" y="3853"/>
                  <a:pt x="3371" y="4016"/>
                </a:cubicBezTo>
                <a:cubicBezTo>
                  <a:pt x="3416" y="4071"/>
                  <a:pt x="3258" y="4219"/>
                  <a:pt x="3244" y="4264"/>
                </a:cubicBezTo>
                <a:cubicBezTo>
                  <a:pt x="3268" y="4259"/>
                  <a:pt x="3335" y="4286"/>
                  <a:pt x="3305" y="4319"/>
                </a:cubicBezTo>
                <a:cubicBezTo>
                  <a:pt x="3274" y="4354"/>
                  <a:pt x="3231" y="4342"/>
                  <a:pt x="3193" y="4365"/>
                </a:cubicBezTo>
                <a:cubicBezTo>
                  <a:pt x="3114" y="4414"/>
                  <a:pt x="3226" y="4647"/>
                  <a:pt x="3265" y="4686"/>
                </a:cubicBezTo>
                <a:cubicBezTo>
                  <a:pt x="3290" y="4710"/>
                  <a:pt x="3283" y="4747"/>
                  <a:pt x="3308" y="4770"/>
                </a:cubicBezTo>
                <a:cubicBezTo>
                  <a:pt x="3356" y="4813"/>
                  <a:pt x="3494" y="4841"/>
                  <a:pt x="3505" y="4896"/>
                </a:cubicBezTo>
                <a:cubicBezTo>
                  <a:pt x="3557" y="4932"/>
                  <a:pt x="3606" y="4934"/>
                  <a:pt x="3640" y="4993"/>
                </a:cubicBezTo>
                <a:cubicBezTo>
                  <a:pt x="3721" y="5134"/>
                  <a:pt x="3717" y="5152"/>
                  <a:pt x="3924" y="5226"/>
                </a:cubicBezTo>
                <a:cubicBezTo>
                  <a:pt x="3968" y="5242"/>
                  <a:pt x="4049" y="5275"/>
                  <a:pt x="4096" y="5266"/>
                </a:cubicBezTo>
                <a:cubicBezTo>
                  <a:pt x="4128" y="5260"/>
                  <a:pt x="4162" y="5250"/>
                  <a:pt x="4189" y="5275"/>
                </a:cubicBezTo>
                <a:cubicBezTo>
                  <a:pt x="4258" y="5337"/>
                  <a:pt x="4299" y="5420"/>
                  <a:pt x="4376" y="5480"/>
                </a:cubicBezTo>
                <a:cubicBezTo>
                  <a:pt x="4470" y="5551"/>
                  <a:pt x="4576" y="5578"/>
                  <a:pt x="4682" y="5625"/>
                </a:cubicBezTo>
                <a:cubicBezTo>
                  <a:pt x="4728" y="5645"/>
                  <a:pt x="4760" y="5681"/>
                  <a:pt x="4804" y="5702"/>
                </a:cubicBezTo>
                <a:cubicBezTo>
                  <a:pt x="4876" y="5738"/>
                  <a:pt x="5035" y="5741"/>
                  <a:pt x="5090" y="5788"/>
                </a:cubicBezTo>
                <a:cubicBezTo>
                  <a:pt x="5120" y="5814"/>
                  <a:pt x="5129" y="5848"/>
                  <a:pt x="5170" y="5863"/>
                </a:cubicBezTo>
                <a:cubicBezTo>
                  <a:pt x="5219" y="5881"/>
                  <a:pt x="5260" y="5889"/>
                  <a:pt x="5301" y="5925"/>
                </a:cubicBezTo>
                <a:cubicBezTo>
                  <a:pt x="5421" y="6031"/>
                  <a:pt x="5445" y="5953"/>
                  <a:pt x="5612" y="6044"/>
                </a:cubicBezTo>
                <a:cubicBezTo>
                  <a:pt x="5680" y="6080"/>
                  <a:pt x="5710" y="6089"/>
                  <a:pt x="5780" y="6075"/>
                </a:cubicBezTo>
                <a:cubicBezTo>
                  <a:pt x="5872" y="6057"/>
                  <a:pt x="5947" y="6016"/>
                  <a:pt x="6038" y="5989"/>
                </a:cubicBezTo>
                <a:cubicBezTo>
                  <a:pt x="6138" y="5959"/>
                  <a:pt x="6191" y="5892"/>
                  <a:pt x="6302" y="5885"/>
                </a:cubicBezTo>
                <a:cubicBezTo>
                  <a:pt x="6282" y="5875"/>
                  <a:pt x="6262" y="5871"/>
                  <a:pt x="6240" y="5873"/>
                </a:cubicBezTo>
                <a:cubicBezTo>
                  <a:pt x="6249" y="5820"/>
                  <a:pt x="6317" y="5797"/>
                  <a:pt x="6311" y="5870"/>
                </a:cubicBezTo>
                <a:cubicBezTo>
                  <a:pt x="6326" y="5851"/>
                  <a:pt x="6346" y="5843"/>
                  <a:pt x="6370" y="5846"/>
                </a:cubicBezTo>
                <a:cubicBezTo>
                  <a:pt x="6362" y="5868"/>
                  <a:pt x="6344" y="5885"/>
                  <a:pt x="6323" y="5894"/>
                </a:cubicBezTo>
                <a:cubicBezTo>
                  <a:pt x="6406" y="5891"/>
                  <a:pt x="6480" y="5928"/>
                  <a:pt x="6551" y="5965"/>
                </a:cubicBezTo>
                <a:cubicBezTo>
                  <a:pt x="6529" y="5932"/>
                  <a:pt x="6413" y="5911"/>
                  <a:pt x="6421" y="5864"/>
                </a:cubicBezTo>
                <a:cubicBezTo>
                  <a:pt x="6543" y="5905"/>
                  <a:pt x="6592" y="5982"/>
                  <a:pt x="6683" y="6065"/>
                </a:cubicBezTo>
                <a:cubicBezTo>
                  <a:pt x="6728" y="6106"/>
                  <a:pt x="6758" y="6158"/>
                  <a:pt x="6800" y="6200"/>
                </a:cubicBezTo>
                <a:cubicBezTo>
                  <a:pt x="6829" y="6228"/>
                  <a:pt x="6882" y="6245"/>
                  <a:pt x="6893" y="6288"/>
                </a:cubicBezTo>
                <a:cubicBezTo>
                  <a:pt x="6840" y="6210"/>
                  <a:pt x="6917" y="6356"/>
                  <a:pt x="6933" y="6377"/>
                </a:cubicBezTo>
                <a:cubicBezTo>
                  <a:pt x="6962" y="6413"/>
                  <a:pt x="6994" y="6445"/>
                  <a:pt x="7023" y="6481"/>
                </a:cubicBezTo>
                <a:cubicBezTo>
                  <a:pt x="7055" y="6443"/>
                  <a:pt x="7051" y="6400"/>
                  <a:pt x="7063" y="6351"/>
                </a:cubicBezTo>
                <a:cubicBezTo>
                  <a:pt x="7069" y="6328"/>
                  <a:pt x="7101" y="6312"/>
                  <a:pt x="7094" y="6286"/>
                </a:cubicBezTo>
                <a:cubicBezTo>
                  <a:pt x="7081" y="6238"/>
                  <a:pt x="7082" y="6230"/>
                  <a:pt x="7110" y="6184"/>
                </a:cubicBezTo>
                <a:cubicBezTo>
                  <a:pt x="7188" y="6053"/>
                  <a:pt x="7196" y="5953"/>
                  <a:pt x="7255" y="5934"/>
                </a:cubicBezTo>
                <a:cubicBezTo>
                  <a:pt x="7322" y="5913"/>
                  <a:pt x="7626" y="5976"/>
                  <a:pt x="7653" y="5931"/>
                </a:cubicBezTo>
                <a:cubicBezTo>
                  <a:pt x="7660" y="5922"/>
                  <a:pt x="7676" y="5806"/>
                  <a:pt x="7668" y="5805"/>
                </a:cubicBezTo>
                <a:cubicBezTo>
                  <a:pt x="7646" y="5794"/>
                  <a:pt x="7619" y="5788"/>
                  <a:pt x="7614" y="5762"/>
                </a:cubicBezTo>
                <a:cubicBezTo>
                  <a:pt x="7599" y="5685"/>
                  <a:pt x="7573" y="5699"/>
                  <a:pt x="7511" y="5643"/>
                </a:cubicBezTo>
                <a:cubicBezTo>
                  <a:pt x="7469" y="5606"/>
                  <a:pt x="7436" y="5557"/>
                  <a:pt x="7397" y="5517"/>
                </a:cubicBezTo>
                <a:cubicBezTo>
                  <a:pt x="7439" y="5517"/>
                  <a:pt x="7512" y="5535"/>
                  <a:pt x="7537" y="5490"/>
                </a:cubicBezTo>
                <a:cubicBezTo>
                  <a:pt x="7562" y="5443"/>
                  <a:pt x="7531" y="5371"/>
                  <a:pt x="7566" y="5329"/>
                </a:cubicBezTo>
                <a:cubicBezTo>
                  <a:pt x="7604" y="5285"/>
                  <a:pt x="7773" y="5315"/>
                  <a:pt x="7828" y="5315"/>
                </a:cubicBezTo>
                <a:lnTo>
                  <a:pt x="8139" y="5315"/>
                </a:lnTo>
                <a:cubicBezTo>
                  <a:pt x="8146" y="5301"/>
                  <a:pt x="8175" y="5227"/>
                  <a:pt x="8234" y="5294"/>
                </a:cubicBezTo>
                <a:cubicBezTo>
                  <a:pt x="8372" y="5035"/>
                  <a:pt x="8369" y="5113"/>
                  <a:pt x="8442" y="5061"/>
                </a:cubicBezTo>
                <a:cubicBezTo>
                  <a:pt x="8476" y="5037"/>
                  <a:pt x="8451" y="5015"/>
                  <a:pt x="8528" y="4961"/>
                </a:cubicBezTo>
                <a:cubicBezTo>
                  <a:pt x="8544" y="5046"/>
                  <a:pt x="8492" y="5104"/>
                  <a:pt x="8561" y="5181"/>
                </a:cubicBezTo>
                <a:cubicBezTo>
                  <a:pt x="8563" y="5124"/>
                  <a:pt x="8621" y="5023"/>
                  <a:pt x="8646" y="4972"/>
                </a:cubicBezTo>
                <a:cubicBezTo>
                  <a:pt x="8678" y="4910"/>
                  <a:pt x="8690" y="4838"/>
                  <a:pt x="8730" y="4780"/>
                </a:cubicBezTo>
                <a:cubicBezTo>
                  <a:pt x="8705" y="4780"/>
                  <a:pt x="8686" y="4797"/>
                  <a:pt x="8677" y="4819"/>
                </a:cubicBezTo>
                <a:cubicBezTo>
                  <a:pt x="8644" y="4772"/>
                  <a:pt x="8834" y="4679"/>
                  <a:pt x="8686" y="4697"/>
                </a:cubicBezTo>
                <a:cubicBezTo>
                  <a:pt x="8692" y="4649"/>
                  <a:pt x="8775" y="4606"/>
                  <a:pt x="8763" y="4558"/>
                </a:cubicBezTo>
                <a:cubicBezTo>
                  <a:pt x="8788" y="4612"/>
                  <a:pt x="8772" y="4514"/>
                  <a:pt x="8781" y="4489"/>
                </a:cubicBezTo>
                <a:cubicBezTo>
                  <a:pt x="8821" y="4376"/>
                  <a:pt x="8978" y="4305"/>
                  <a:pt x="9026" y="4183"/>
                </a:cubicBezTo>
                <a:cubicBezTo>
                  <a:pt x="9147" y="3874"/>
                  <a:pt x="8784" y="3997"/>
                  <a:pt x="8891" y="4026"/>
                </a:cubicBezTo>
                <a:cubicBezTo>
                  <a:pt x="8846" y="4014"/>
                  <a:pt x="8799" y="3984"/>
                  <a:pt x="8751" y="3997"/>
                </a:cubicBezTo>
                <a:cubicBezTo>
                  <a:pt x="8771" y="3997"/>
                  <a:pt x="8790" y="4001"/>
                  <a:pt x="8808" y="4008"/>
                </a:cubicBezTo>
                <a:cubicBezTo>
                  <a:pt x="8702" y="3998"/>
                  <a:pt x="8611" y="3954"/>
                  <a:pt x="8504" y="3993"/>
                </a:cubicBezTo>
                <a:cubicBezTo>
                  <a:pt x="8423" y="4023"/>
                  <a:pt x="8354" y="4046"/>
                  <a:pt x="8267" y="4056"/>
                </a:cubicBezTo>
                <a:cubicBezTo>
                  <a:pt x="8147" y="4070"/>
                  <a:pt x="7959" y="4095"/>
                  <a:pt x="7911" y="4228"/>
                </a:cubicBezTo>
                <a:cubicBezTo>
                  <a:pt x="7920" y="4218"/>
                  <a:pt x="7928" y="4207"/>
                  <a:pt x="7935" y="4195"/>
                </a:cubicBezTo>
                <a:cubicBezTo>
                  <a:pt x="7912" y="4283"/>
                  <a:pt x="7863" y="4351"/>
                  <a:pt x="7852" y="4445"/>
                </a:cubicBezTo>
                <a:cubicBezTo>
                  <a:pt x="7848" y="4484"/>
                  <a:pt x="7855" y="4530"/>
                  <a:pt x="7828" y="4563"/>
                </a:cubicBezTo>
                <a:cubicBezTo>
                  <a:pt x="7803" y="4597"/>
                  <a:pt x="7768" y="4615"/>
                  <a:pt x="7749" y="4654"/>
                </a:cubicBezTo>
                <a:cubicBezTo>
                  <a:pt x="7712" y="4730"/>
                  <a:pt x="7713" y="4799"/>
                  <a:pt x="7632" y="4846"/>
                </a:cubicBezTo>
                <a:cubicBezTo>
                  <a:pt x="7574" y="4880"/>
                  <a:pt x="7493" y="4903"/>
                  <a:pt x="7457" y="4964"/>
                </a:cubicBezTo>
                <a:cubicBezTo>
                  <a:pt x="7488" y="4950"/>
                  <a:pt x="7516" y="4931"/>
                  <a:pt x="7546" y="4914"/>
                </a:cubicBezTo>
                <a:cubicBezTo>
                  <a:pt x="7524" y="4929"/>
                  <a:pt x="7503" y="4945"/>
                  <a:pt x="7483" y="4961"/>
                </a:cubicBezTo>
                <a:cubicBezTo>
                  <a:pt x="7575" y="4968"/>
                  <a:pt x="7492" y="5048"/>
                  <a:pt x="7455" y="5062"/>
                </a:cubicBezTo>
                <a:cubicBezTo>
                  <a:pt x="7448" y="5072"/>
                  <a:pt x="7443" y="5083"/>
                  <a:pt x="7439" y="5095"/>
                </a:cubicBezTo>
                <a:cubicBezTo>
                  <a:pt x="7404" y="5094"/>
                  <a:pt x="7353" y="5078"/>
                  <a:pt x="7326" y="5101"/>
                </a:cubicBezTo>
                <a:cubicBezTo>
                  <a:pt x="7335" y="5072"/>
                  <a:pt x="7270" y="5015"/>
                  <a:pt x="7335" y="5027"/>
                </a:cubicBezTo>
                <a:cubicBezTo>
                  <a:pt x="7303" y="4961"/>
                  <a:pt x="7058" y="5006"/>
                  <a:pt x="7077" y="5089"/>
                </a:cubicBezTo>
                <a:cubicBezTo>
                  <a:pt x="7067" y="5043"/>
                  <a:pt x="6744" y="5118"/>
                  <a:pt x="6703" y="5142"/>
                </a:cubicBezTo>
                <a:cubicBezTo>
                  <a:pt x="6732" y="5130"/>
                  <a:pt x="6756" y="5124"/>
                  <a:pt x="6787" y="5116"/>
                </a:cubicBezTo>
                <a:cubicBezTo>
                  <a:pt x="6749" y="5157"/>
                  <a:pt x="6666" y="5168"/>
                  <a:pt x="6615" y="5181"/>
                </a:cubicBezTo>
                <a:cubicBezTo>
                  <a:pt x="6532" y="5202"/>
                  <a:pt x="6491" y="5207"/>
                  <a:pt x="6452" y="5134"/>
                </a:cubicBezTo>
                <a:cubicBezTo>
                  <a:pt x="6357" y="4958"/>
                  <a:pt x="6198" y="5012"/>
                  <a:pt x="6129" y="4973"/>
                </a:cubicBezTo>
                <a:cubicBezTo>
                  <a:pt x="6126" y="4989"/>
                  <a:pt x="6117" y="4996"/>
                  <a:pt x="6101" y="4995"/>
                </a:cubicBezTo>
                <a:cubicBezTo>
                  <a:pt x="6068" y="5013"/>
                  <a:pt x="6106" y="5060"/>
                  <a:pt x="6052" y="5059"/>
                </a:cubicBezTo>
                <a:cubicBezTo>
                  <a:pt x="6070" y="5038"/>
                  <a:pt x="6123" y="4970"/>
                  <a:pt x="6070" y="4955"/>
                </a:cubicBezTo>
                <a:cubicBezTo>
                  <a:pt x="6087" y="4938"/>
                  <a:pt x="6105" y="4968"/>
                  <a:pt x="6129" y="4970"/>
                </a:cubicBezTo>
                <a:cubicBezTo>
                  <a:pt x="6083" y="4950"/>
                  <a:pt x="6078" y="4910"/>
                  <a:pt x="6063" y="4867"/>
                </a:cubicBezTo>
                <a:cubicBezTo>
                  <a:pt x="6046" y="4818"/>
                  <a:pt x="6008" y="4779"/>
                  <a:pt x="5995" y="4727"/>
                </a:cubicBezTo>
                <a:cubicBezTo>
                  <a:pt x="5966" y="4603"/>
                  <a:pt x="5943" y="4513"/>
                  <a:pt x="5876" y="4402"/>
                </a:cubicBezTo>
                <a:cubicBezTo>
                  <a:pt x="5818" y="4305"/>
                  <a:pt x="5771" y="4185"/>
                  <a:pt x="5764" y="4069"/>
                </a:cubicBezTo>
                <a:cubicBezTo>
                  <a:pt x="5761" y="4014"/>
                  <a:pt x="5738" y="4009"/>
                  <a:pt x="5720" y="3964"/>
                </a:cubicBezTo>
                <a:cubicBezTo>
                  <a:pt x="5700" y="3913"/>
                  <a:pt x="5721" y="3858"/>
                  <a:pt x="5708" y="3806"/>
                </a:cubicBezTo>
                <a:cubicBezTo>
                  <a:pt x="5737" y="3863"/>
                  <a:pt x="5746" y="3923"/>
                  <a:pt x="5784" y="3975"/>
                </a:cubicBezTo>
                <a:cubicBezTo>
                  <a:pt x="5805" y="4003"/>
                  <a:pt x="5764" y="4049"/>
                  <a:pt x="5767" y="4083"/>
                </a:cubicBezTo>
                <a:cubicBezTo>
                  <a:pt x="5801" y="3999"/>
                  <a:pt x="5828" y="4002"/>
                  <a:pt x="5769" y="3920"/>
                </a:cubicBezTo>
                <a:cubicBezTo>
                  <a:pt x="5715" y="3843"/>
                  <a:pt x="5704" y="3760"/>
                  <a:pt x="5709" y="3668"/>
                </a:cubicBezTo>
                <a:cubicBezTo>
                  <a:pt x="5713" y="3579"/>
                  <a:pt x="5769" y="3508"/>
                  <a:pt x="5778" y="3420"/>
                </a:cubicBezTo>
                <a:cubicBezTo>
                  <a:pt x="5785" y="3350"/>
                  <a:pt x="5843" y="3253"/>
                  <a:pt x="5800" y="3186"/>
                </a:cubicBezTo>
                <a:cubicBezTo>
                  <a:pt x="5819" y="3167"/>
                  <a:pt x="5819" y="3179"/>
                  <a:pt x="5820" y="3158"/>
                </a:cubicBezTo>
                <a:cubicBezTo>
                  <a:pt x="5825" y="3069"/>
                  <a:pt x="5851" y="3025"/>
                  <a:pt x="5852" y="3000"/>
                </a:cubicBezTo>
                <a:cubicBezTo>
                  <a:pt x="5854" y="2975"/>
                  <a:pt x="5837" y="2981"/>
                  <a:pt x="5834" y="2923"/>
                </a:cubicBezTo>
                <a:cubicBezTo>
                  <a:pt x="5837" y="2920"/>
                  <a:pt x="5864" y="2946"/>
                  <a:pt x="5866" y="2942"/>
                </a:cubicBezTo>
                <a:cubicBezTo>
                  <a:pt x="5902" y="2843"/>
                  <a:pt x="5936" y="2812"/>
                  <a:pt x="5913" y="2681"/>
                </a:cubicBezTo>
                <a:cubicBezTo>
                  <a:pt x="5912" y="2677"/>
                  <a:pt x="5943" y="2643"/>
                  <a:pt x="5944" y="2618"/>
                </a:cubicBezTo>
                <a:cubicBezTo>
                  <a:pt x="5983" y="2671"/>
                  <a:pt x="6008" y="2594"/>
                  <a:pt x="6004" y="2594"/>
                </a:cubicBezTo>
                <a:cubicBezTo>
                  <a:pt x="6037" y="2586"/>
                  <a:pt x="6023" y="2646"/>
                  <a:pt x="6000" y="2696"/>
                </a:cubicBezTo>
                <a:cubicBezTo>
                  <a:pt x="5871" y="2966"/>
                  <a:pt x="5841" y="3111"/>
                  <a:pt x="5829" y="3161"/>
                </a:cubicBezTo>
                <a:cubicBezTo>
                  <a:pt x="5929" y="2900"/>
                  <a:pt x="6182" y="2378"/>
                  <a:pt x="6165" y="2379"/>
                </a:cubicBezTo>
                <a:cubicBezTo>
                  <a:pt x="6117" y="2408"/>
                  <a:pt x="6079" y="2473"/>
                  <a:pt x="6039" y="2425"/>
                </a:cubicBezTo>
                <a:cubicBezTo>
                  <a:pt x="5988" y="2361"/>
                  <a:pt x="5931" y="2373"/>
                  <a:pt x="5857" y="2371"/>
                </a:cubicBezTo>
                <a:cubicBezTo>
                  <a:pt x="5813" y="2369"/>
                  <a:pt x="5732" y="2272"/>
                  <a:pt x="5671" y="2266"/>
                </a:cubicBezTo>
                <a:cubicBezTo>
                  <a:pt x="5652" y="2256"/>
                  <a:pt x="5621" y="2252"/>
                  <a:pt x="5601" y="2180"/>
                </a:cubicBezTo>
                <a:cubicBezTo>
                  <a:pt x="5596" y="2103"/>
                  <a:pt x="5595" y="2132"/>
                  <a:pt x="5565" y="2060"/>
                </a:cubicBezTo>
                <a:cubicBezTo>
                  <a:pt x="5527" y="1967"/>
                  <a:pt x="5602" y="1897"/>
                  <a:pt x="5565" y="1835"/>
                </a:cubicBezTo>
                <a:cubicBezTo>
                  <a:pt x="5540" y="1794"/>
                  <a:pt x="5538" y="1859"/>
                  <a:pt x="5482" y="1704"/>
                </a:cubicBezTo>
                <a:cubicBezTo>
                  <a:pt x="5459" y="1638"/>
                  <a:pt x="5412" y="1594"/>
                  <a:pt x="5408" y="1521"/>
                </a:cubicBezTo>
                <a:cubicBezTo>
                  <a:pt x="5405" y="1452"/>
                  <a:pt x="5388" y="1382"/>
                  <a:pt x="5373" y="1314"/>
                </a:cubicBezTo>
                <a:cubicBezTo>
                  <a:pt x="5361" y="1259"/>
                  <a:pt x="5315" y="1186"/>
                  <a:pt x="5275" y="1145"/>
                </a:cubicBezTo>
                <a:cubicBezTo>
                  <a:pt x="5218" y="1089"/>
                  <a:pt x="5290" y="1080"/>
                  <a:pt x="5201" y="1056"/>
                </a:cubicBezTo>
                <a:lnTo>
                  <a:pt x="5154" y="1051"/>
                </a:lnTo>
                <a:cubicBezTo>
                  <a:pt x="5055" y="1040"/>
                  <a:pt x="4990" y="1032"/>
                  <a:pt x="4940" y="1026"/>
                </a:cubicBezTo>
                <a:cubicBezTo>
                  <a:pt x="4909" y="1041"/>
                  <a:pt x="4852" y="1049"/>
                  <a:pt x="4825" y="1069"/>
                </a:cubicBezTo>
                <a:cubicBezTo>
                  <a:pt x="4729" y="1143"/>
                  <a:pt x="4733" y="1248"/>
                  <a:pt x="4618" y="1319"/>
                </a:cubicBezTo>
                <a:cubicBezTo>
                  <a:pt x="4570" y="1348"/>
                  <a:pt x="4511" y="1294"/>
                  <a:pt x="4473" y="1268"/>
                </a:cubicBezTo>
                <a:cubicBezTo>
                  <a:pt x="4364" y="1194"/>
                  <a:pt x="4226" y="1125"/>
                  <a:pt x="4246" y="969"/>
                </a:cubicBezTo>
                <a:cubicBezTo>
                  <a:pt x="4256" y="899"/>
                  <a:pt x="4259" y="840"/>
                  <a:pt x="4242" y="766"/>
                </a:cubicBezTo>
                <a:cubicBezTo>
                  <a:pt x="4232" y="716"/>
                  <a:pt x="4179" y="697"/>
                  <a:pt x="4142" y="671"/>
                </a:cubicBezTo>
                <a:cubicBezTo>
                  <a:pt x="4100" y="641"/>
                  <a:pt x="4067" y="573"/>
                  <a:pt x="4043" y="528"/>
                </a:cubicBezTo>
                <a:cubicBezTo>
                  <a:pt x="4020" y="482"/>
                  <a:pt x="3960" y="470"/>
                  <a:pt x="3945" y="421"/>
                </a:cubicBezTo>
                <a:cubicBezTo>
                  <a:pt x="3928" y="363"/>
                  <a:pt x="3919" y="332"/>
                  <a:pt x="3846" y="331"/>
                </a:cubicBezTo>
                <a:lnTo>
                  <a:pt x="3312" y="332"/>
                </a:lnTo>
                <a:lnTo>
                  <a:pt x="3310" y="490"/>
                </a:lnTo>
                <a:lnTo>
                  <a:pt x="2476" y="485"/>
                </a:lnTo>
                <a:lnTo>
                  <a:pt x="1501" y="75"/>
                </a:lnTo>
                <a:cubicBezTo>
                  <a:pt x="1512" y="45"/>
                  <a:pt x="1537" y="26"/>
                  <a:pt x="1557" y="0"/>
                </a:cubicBezTo>
                <a:cubicBezTo>
                  <a:pt x="1308" y="8"/>
                  <a:pt x="1060" y="41"/>
                  <a:pt x="812" y="66"/>
                </a:cubicBezTo>
                <a:lnTo>
                  <a:pt x="843" y="104"/>
                </a:lnTo>
                <a:cubicBezTo>
                  <a:pt x="820" y="150"/>
                  <a:pt x="826" y="136"/>
                  <a:pt x="833" y="179"/>
                </a:cubicBezTo>
                <a:cubicBezTo>
                  <a:pt x="830" y="199"/>
                  <a:pt x="826" y="218"/>
                  <a:pt x="821" y="238"/>
                </a:cubicBezTo>
                <a:cubicBezTo>
                  <a:pt x="823" y="252"/>
                  <a:pt x="888" y="317"/>
                  <a:pt x="861" y="342"/>
                </a:cubicBezTo>
                <a:cubicBezTo>
                  <a:pt x="773" y="425"/>
                  <a:pt x="872" y="477"/>
                  <a:pt x="872" y="550"/>
                </a:cubicBezTo>
                <a:cubicBezTo>
                  <a:pt x="872" y="586"/>
                  <a:pt x="835" y="612"/>
                  <a:pt x="865" y="646"/>
                </a:cubicBezTo>
                <a:cubicBezTo>
                  <a:pt x="932" y="720"/>
                  <a:pt x="850" y="755"/>
                  <a:pt x="869" y="835"/>
                </a:cubicBezTo>
                <a:cubicBezTo>
                  <a:pt x="879" y="828"/>
                  <a:pt x="889" y="820"/>
                  <a:pt x="899" y="811"/>
                </a:cubicBezTo>
                <a:cubicBezTo>
                  <a:pt x="878" y="836"/>
                  <a:pt x="920" y="855"/>
                  <a:pt x="910" y="899"/>
                </a:cubicBezTo>
                <a:cubicBezTo>
                  <a:pt x="903" y="933"/>
                  <a:pt x="878" y="959"/>
                  <a:pt x="885" y="994"/>
                </a:cubicBezTo>
                <a:cubicBezTo>
                  <a:pt x="902" y="1089"/>
                  <a:pt x="962" y="1133"/>
                  <a:pt x="1035" y="1187"/>
                </a:cubicBezTo>
                <a:cubicBezTo>
                  <a:pt x="1124" y="1253"/>
                  <a:pt x="1177" y="1381"/>
                  <a:pt x="1222" y="1479"/>
                </a:cubicBezTo>
                <a:cubicBezTo>
                  <a:pt x="1266" y="1574"/>
                  <a:pt x="1156" y="1646"/>
                  <a:pt x="1121" y="1722"/>
                </a:cubicBezTo>
                <a:cubicBezTo>
                  <a:pt x="1132" y="1715"/>
                  <a:pt x="1143" y="1708"/>
                  <a:pt x="1154" y="1702"/>
                </a:cubicBezTo>
                <a:cubicBezTo>
                  <a:pt x="1152" y="1717"/>
                  <a:pt x="1123" y="1778"/>
                  <a:pt x="1144" y="1788"/>
                </a:cubicBezTo>
                <a:cubicBezTo>
                  <a:pt x="1180" y="1806"/>
                  <a:pt x="1196" y="1732"/>
                  <a:pt x="1196" y="1714"/>
                </a:cubicBezTo>
                <a:cubicBezTo>
                  <a:pt x="1235" y="1745"/>
                  <a:pt x="1217" y="1843"/>
                  <a:pt x="1181" y="1871"/>
                </a:cubicBezTo>
                <a:cubicBezTo>
                  <a:pt x="1220" y="1791"/>
                  <a:pt x="1083" y="1811"/>
                  <a:pt x="1086" y="1734"/>
                </a:cubicBezTo>
                <a:cubicBezTo>
                  <a:pt x="1024" y="1788"/>
                  <a:pt x="934" y="1750"/>
                  <a:pt x="863" y="1743"/>
                </a:cubicBezTo>
                <a:cubicBezTo>
                  <a:pt x="868" y="1825"/>
                  <a:pt x="981" y="1838"/>
                  <a:pt x="995" y="1911"/>
                </a:cubicBezTo>
                <a:cubicBezTo>
                  <a:pt x="1001" y="1942"/>
                  <a:pt x="986" y="1955"/>
                  <a:pt x="1017" y="1978"/>
                </a:cubicBezTo>
                <a:cubicBezTo>
                  <a:pt x="1035" y="1983"/>
                  <a:pt x="1052" y="1988"/>
                  <a:pt x="1069" y="1992"/>
                </a:cubicBezTo>
                <a:cubicBezTo>
                  <a:pt x="1078" y="2002"/>
                  <a:pt x="1086" y="2013"/>
                  <a:pt x="1092" y="2025"/>
                </a:cubicBezTo>
                <a:cubicBezTo>
                  <a:pt x="1123" y="2050"/>
                  <a:pt x="1155" y="2057"/>
                  <a:pt x="1171" y="2097"/>
                </a:cubicBezTo>
                <a:cubicBezTo>
                  <a:pt x="1178" y="2114"/>
                  <a:pt x="1194" y="2153"/>
                  <a:pt x="1219" y="2135"/>
                </a:cubicBezTo>
                <a:cubicBezTo>
                  <a:pt x="1250" y="2112"/>
                  <a:pt x="1275" y="2139"/>
                  <a:pt x="1305" y="2126"/>
                </a:cubicBezTo>
                <a:cubicBezTo>
                  <a:pt x="1335" y="2113"/>
                  <a:pt x="1338" y="2069"/>
                  <a:pt x="1356" y="2046"/>
                </a:cubicBezTo>
                <a:cubicBezTo>
                  <a:pt x="1372" y="2097"/>
                  <a:pt x="1282" y="2067"/>
                  <a:pt x="1387" y="2219"/>
                </a:cubicBezTo>
                <a:cubicBezTo>
                  <a:pt x="1430" y="2283"/>
                  <a:pt x="1504" y="2291"/>
                  <a:pt x="1537" y="2360"/>
                </a:cubicBezTo>
                <a:cubicBezTo>
                  <a:pt x="1596" y="2484"/>
                  <a:pt x="1545" y="2575"/>
                  <a:pt x="1506" y="2676"/>
                </a:cubicBezTo>
                <a:cubicBezTo>
                  <a:pt x="1507" y="2670"/>
                  <a:pt x="1507" y="2664"/>
                  <a:pt x="1507" y="2658"/>
                </a:cubicBezTo>
                <a:cubicBezTo>
                  <a:pt x="1504" y="2712"/>
                  <a:pt x="1462" y="2772"/>
                  <a:pt x="1433" y="2812"/>
                </a:cubicBezTo>
                <a:close/>
                <a:moveTo>
                  <a:pt x="877" y="1547"/>
                </a:moveTo>
                <a:cubicBezTo>
                  <a:pt x="857" y="1571"/>
                  <a:pt x="794" y="1650"/>
                  <a:pt x="848" y="1672"/>
                </a:cubicBezTo>
                <a:cubicBezTo>
                  <a:pt x="866" y="1635"/>
                  <a:pt x="893" y="1590"/>
                  <a:pt x="877" y="1547"/>
                </a:cubicBezTo>
                <a:close/>
                <a:moveTo>
                  <a:pt x="37" y="1256"/>
                </a:moveTo>
                <a:cubicBezTo>
                  <a:pt x="0" y="1275"/>
                  <a:pt x="2" y="1317"/>
                  <a:pt x="22" y="1348"/>
                </a:cubicBezTo>
                <a:cubicBezTo>
                  <a:pt x="43" y="1318"/>
                  <a:pt x="17" y="1286"/>
                  <a:pt x="37" y="1256"/>
                </a:cubicBezTo>
                <a:close/>
                <a:moveTo>
                  <a:pt x="2694" y="2753"/>
                </a:moveTo>
                <a:cubicBezTo>
                  <a:pt x="2699" y="2775"/>
                  <a:pt x="2707" y="2796"/>
                  <a:pt x="2718" y="2815"/>
                </a:cubicBezTo>
                <a:cubicBezTo>
                  <a:pt x="2719" y="2778"/>
                  <a:pt x="2698" y="2744"/>
                  <a:pt x="2671" y="2720"/>
                </a:cubicBezTo>
                <a:cubicBezTo>
                  <a:pt x="2679" y="2731"/>
                  <a:pt x="2687" y="2742"/>
                  <a:pt x="2694" y="275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8" name="꙱ Mauritania (Islamic Republic of Mauritania) (MR) (H)">
            <a:extLst>
              <a:ext uri="{FF2B5EF4-FFF2-40B4-BE49-F238E27FC236}">
                <a16:creationId xmlns:a16="http://schemas.microsoft.com/office/drawing/2014/main" id="{50835EB4-D095-4020-ADD0-217515C0090E}"/>
              </a:ext>
            </a:extLst>
          </p:cNvPr>
          <p:cNvSpPr>
            <a:spLocks noEditPoints="1"/>
          </p:cNvSpPr>
          <p:nvPr/>
        </p:nvSpPr>
        <p:spPr bwMode="auto">
          <a:xfrm>
            <a:off x="3954949" y="1578842"/>
            <a:ext cx="316690" cy="372857"/>
          </a:xfrm>
          <a:custGeom>
            <a:avLst/>
            <a:gdLst>
              <a:gd name="T0" fmla="*/ 185 w 3832"/>
              <a:gd name="T1" fmla="*/ 2742 h 4513"/>
              <a:gd name="T2" fmla="*/ 212 w 3832"/>
              <a:gd name="T3" fmla="*/ 2650 h 4513"/>
              <a:gd name="T4" fmla="*/ 185 w 3832"/>
              <a:gd name="T5" fmla="*/ 2742 h 4513"/>
              <a:gd name="T6" fmla="*/ 10 w 3832"/>
              <a:gd name="T7" fmla="*/ 2327 h 4513"/>
              <a:gd name="T8" fmla="*/ 97 w 3832"/>
              <a:gd name="T9" fmla="*/ 2122 h 4513"/>
              <a:gd name="T10" fmla="*/ 1246 w 3832"/>
              <a:gd name="T11" fmla="*/ 2121 h 4513"/>
              <a:gd name="T12" fmla="*/ 1258 w 3832"/>
              <a:gd name="T13" fmla="*/ 1625 h 4513"/>
              <a:gd name="T14" fmla="*/ 1595 w 3832"/>
              <a:gd name="T15" fmla="*/ 1369 h 4513"/>
              <a:gd name="T16" fmla="*/ 1643 w 3832"/>
              <a:gd name="T17" fmla="*/ 468 h 4513"/>
              <a:gd name="T18" fmla="*/ 2668 w 3832"/>
              <a:gd name="T19" fmla="*/ 456 h 4513"/>
              <a:gd name="T20" fmla="*/ 2682 w 3832"/>
              <a:gd name="T21" fmla="*/ 0 h 4513"/>
              <a:gd name="T22" fmla="*/ 3832 w 3832"/>
              <a:gd name="T23" fmla="*/ 816 h 4513"/>
              <a:gd name="T24" fmla="*/ 3287 w 3832"/>
              <a:gd name="T25" fmla="*/ 816 h 4513"/>
              <a:gd name="T26" fmla="*/ 3511 w 3832"/>
              <a:gd name="T27" fmla="*/ 3822 h 4513"/>
              <a:gd name="T28" fmla="*/ 3585 w 3832"/>
              <a:gd name="T29" fmla="*/ 3904 h 4513"/>
              <a:gd name="T30" fmla="*/ 3572 w 3832"/>
              <a:gd name="T31" fmla="*/ 4062 h 4513"/>
              <a:gd name="T32" fmla="*/ 3542 w 3832"/>
              <a:gd name="T33" fmla="*/ 4201 h 4513"/>
              <a:gd name="T34" fmla="*/ 2887 w 3832"/>
              <a:gd name="T35" fmla="*/ 4202 h 4513"/>
              <a:gd name="T36" fmla="*/ 2323 w 3832"/>
              <a:gd name="T37" fmla="*/ 4156 h 4513"/>
              <a:gd name="T38" fmla="*/ 2086 w 3832"/>
              <a:gd name="T39" fmla="*/ 4243 h 4513"/>
              <a:gd name="T40" fmla="*/ 1851 w 3832"/>
              <a:gd name="T41" fmla="*/ 4346 h 4513"/>
              <a:gd name="T42" fmla="*/ 1627 w 3832"/>
              <a:gd name="T43" fmla="*/ 4169 h 4513"/>
              <a:gd name="T44" fmla="*/ 1429 w 3832"/>
              <a:gd name="T45" fmla="*/ 4467 h 4513"/>
              <a:gd name="T46" fmla="*/ 1354 w 3832"/>
              <a:gd name="T47" fmla="*/ 4388 h 4513"/>
              <a:gd name="T48" fmla="*/ 1283 w 3832"/>
              <a:gd name="T49" fmla="*/ 4340 h 4513"/>
              <a:gd name="T50" fmla="*/ 1202 w 3832"/>
              <a:gd name="T51" fmla="*/ 4216 h 4513"/>
              <a:gd name="T52" fmla="*/ 1127 w 3832"/>
              <a:gd name="T53" fmla="*/ 4139 h 4513"/>
              <a:gd name="T54" fmla="*/ 1026 w 3832"/>
              <a:gd name="T55" fmla="*/ 3977 h 4513"/>
              <a:gd name="T56" fmla="*/ 705 w 3832"/>
              <a:gd name="T57" fmla="*/ 3792 h 4513"/>
              <a:gd name="T58" fmla="*/ 551 w 3832"/>
              <a:gd name="T59" fmla="*/ 3806 h 4513"/>
              <a:gd name="T60" fmla="*/ 259 w 3832"/>
              <a:gd name="T61" fmla="*/ 3846 h 4513"/>
              <a:gd name="T62" fmla="*/ 117 w 3832"/>
              <a:gd name="T63" fmla="*/ 4007 h 4513"/>
              <a:gd name="T64" fmla="*/ 279 w 3832"/>
              <a:gd name="T65" fmla="*/ 3407 h 4513"/>
              <a:gd name="T66" fmla="*/ 258 w 3832"/>
              <a:gd name="T67" fmla="*/ 3050 h 4513"/>
              <a:gd name="T68" fmla="*/ 225 w 3832"/>
              <a:gd name="T69" fmla="*/ 2918 h 4513"/>
              <a:gd name="T70" fmla="*/ 153 w 3832"/>
              <a:gd name="T71" fmla="*/ 2817 h 4513"/>
              <a:gd name="T72" fmla="*/ 218 w 3832"/>
              <a:gd name="T73" fmla="*/ 2766 h 4513"/>
              <a:gd name="T74" fmla="*/ 170 w 3832"/>
              <a:gd name="T75" fmla="*/ 2811 h 4513"/>
              <a:gd name="T76" fmla="*/ 232 w 3832"/>
              <a:gd name="T77" fmla="*/ 2700 h 4513"/>
              <a:gd name="T78" fmla="*/ 241 w 3832"/>
              <a:gd name="T79" fmla="*/ 2620 h 4513"/>
              <a:gd name="T80" fmla="*/ 182 w 3832"/>
              <a:gd name="T81" fmla="*/ 2342 h 4513"/>
              <a:gd name="T82" fmla="*/ 162 w 3832"/>
              <a:gd name="T83" fmla="*/ 2398 h 4513"/>
              <a:gd name="T84" fmla="*/ 46 w 3832"/>
              <a:gd name="T85" fmla="*/ 2196 h 4513"/>
              <a:gd name="T86" fmla="*/ 10 w 3832"/>
              <a:gd name="T87" fmla="*/ 2327 h 45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832" h="4513">
                <a:moveTo>
                  <a:pt x="185" y="2742"/>
                </a:moveTo>
                <a:cubicBezTo>
                  <a:pt x="206" y="2716"/>
                  <a:pt x="210" y="2683"/>
                  <a:pt x="212" y="2650"/>
                </a:cubicBezTo>
                <a:cubicBezTo>
                  <a:pt x="188" y="2673"/>
                  <a:pt x="167" y="2709"/>
                  <a:pt x="185" y="2742"/>
                </a:cubicBezTo>
                <a:close/>
                <a:moveTo>
                  <a:pt x="10" y="2327"/>
                </a:moveTo>
                <a:cubicBezTo>
                  <a:pt x="0" y="2254"/>
                  <a:pt x="20" y="2124"/>
                  <a:pt x="97" y="2122"/>
                </a:cubicBezTo>
                <a:lnTo>
                  <a:pt x="1246" y="2121"/>
                </a:lnTo>
                <a:cubicBezTo>
                  <a:pt x="1314" y="2104"/>
                  <a:pt x="1247" y="1722"/>
                  <a:pt x="1258" y="1625"/>
                </a:cubicBezTo>
                <a:cubicBezTo>
                  <a:pt x="1273" y="1461"/>
                  <a:pt x="1465" y="1421"/>
                  <a:pt x="1595" y="1369"/>
                </a:cubicBezTo>
                <a:lnTo>
                  <a:pt x="1643" y="468"/>
                </a:lnTo>
                <a:lnTo>
                  <a:pt x="2668" y="456"/>
                </a:lnTo>
                <a:cubicBezTo>
                  <a:pt x="2673" y="304"/>
                  <a:pt x="2677" y="152"/>
                  <a:pt x="2682" y="0"/>
                </a:cubicBezTo>
                <a:cubicBezTo>
                  <a:pt x="3073" y="262"/>
                  <a:pt x="3457" y="532"/>
                  <a:pt x="3832" y="816"/>
                </a:cubicBezTo>
                <a:cubicBezTo>
                  <a:pt x="3651" y="816"/>
                  <a:pt x="3469" y="816"/>
                  <a:pt x="3287" y="816"/>
                </a:cubicBezTo>
                <a:lnTo>
                  <a:pt x="3511" y="3822"/>
                </a:lnTo>
                <a:cubicBezTo>
                  <a:pt x="3530" y="3871"/>
                  <a:pt x="3580" y="3892"/>
                  <a:pt x="3585" y="3904"/>
                </a:cubicBezTo>
                <a:cubicBezTo>
                  <a:pt x="3615" y="3980"/>
                  <a:pt x="3575" y="4003"/>
                  <a:pt x="3572" y="4062"/>
                </a:cubicBezTo>
                <a:cubicBezTo>
                  <a:pt x="3569" y="4131"/>
                  <a:pt x="3562" y="4194"/>
                  <a:pt x="3542" y="4201"/>
                </a:cubicBezTo>
                <a:lnTo>
                  <a:pt x="2887" y="4202"/>
                </a:lnTo>
                <a:cubicBezTo>
                  <a:pt x="2515" y="4215"/>
                  <a:pt x="2355" y="4266"/>
                  <a:pt x="2323" y="4156"/>
                </a:cubicBezTo>
                <a:cubicBezTo>
                  <a:pt x="2307" y="4255"/>
                  <a:pt x="2159" y="4272"/>
                  <a:pt x="2086" y="4243"/>
                </a:cubicBezTo>
                <a:cubicBezTo>
                  <a:pt x="1971" y="4197"/>
                  <a:pt x="1898" y="4216"/>
                  <a:pt x="1851" y="4346"/>
                </a:cubicBezTo>
                <a:cubicBezTo>
                  <a:pt x="1822" y="4298"/>
                  <a:pt x="1683" y="4139"/>
                  <a:pt x="1627" y="4169"/>
                </a:cubicBezTo>
                <a:cubicBezTo>
                  <a:pt x="1551" y="4217"/>
                  <a:pt x="1639" y="4513"/>
                  <a:pt x="1429" y="4467"/>
                </a:cubicBezTo>
                <a:cubicBezTo>
                  <a:pt x="1404" y="4443"/>
                  <a:pt x="1368" y="4417"/>
                  <a:pt x="1354" y="4388"/>
                </a:cubicBezTo>
                <a:cubicBezTo>
                  <a:pt x="1342" y="4362"/>
                  <a:pt x="1308" y="4355"/>
                  <a:pt x="1283" y="4340"/>
                </a:cubicBezTo>
                <a:cubicBezTo>
                  <a:pt x="1233" y="4313"/>
                  <a:pt x="1235" y="4250"/>
                  <a:pt x="1202" y="4216"/>
                </a:cubicBezTo>
                <a:cubicBezTo>
                  <a:pt x="1187" y="4201"/>
                  <a:pt x="1123" y="4159"/>
                  <a:pt x="1127" y="4139"/>
                </a:cubicBezTo>
                <a:cubicBezTo>
                  <a:pt x="1139" y="4085"/>
                  <a:pt x="1078" y="3982"/>
                  <a:pt x="1026" y="3977"/>
                </a:cubicBezTo>
                <a:cubicBezTo>
                  <a:pt x="851" y="3959"/>
                  <a:pt x="928" y="3838"/>
                  <a:pt x="705" y="3792"/>
                </a:cubicBezTo>
                <a:cubicBezTo>
                  <a:pt x="641" y="3776"/>
                  <a:pt x="578" y="3775"/>
                  <a:pt x="551" y="3806"/>
                </a:cubicBezTo>
                <a:cubicBezTo>
                  <a:pt x="516" y="3846"/>
                  <a:pt x="300" y="3884"/>
                  <a:pt x="259" y="3846"/>
                </a:cubicBezTo>
                <a:cubicBezTo>
                  <a:pt x="191" y="3782"/>
                  <a:pt x="134" y="3971"/>
                  <a:pt x="117" y="4007"/>
                </a:cubicBezTo>
                <a:cubicBezTo>
                  <a:pt x="117" y="3793"/>
                  <a:pt x="259" y="3618"/>
                  <a:pt x="279" y="3407"/>
                </a:cubicBezTo>
                <a:cubicBezTo>
                  <a:pt x="291" y="3281"/>
                  <a:pt x="274" y="3174"/>
                  <a:pt x="258" y="3050"/>
                </a:cubicBezTo>
                <a:cubicBezTo>
                  <a:pt x="252" y="3005"/>
                  <a:pt x="253" y="2956"/>
                  <a:pt x="225" y="2918"/>
                </a:cubicBezTo>
                <a:cubicBezTo>
                  <a:pt x="200" y="2885"/>
                  <a:pt x="157" y="2862"/>
                  <a:pt x="153" y="2817"/>
                </a:cubicBezTo>
                <a:cubicBezTo>
                  <a:pt x="186" y="2827"/>
                  <a:pt x="222" y="2802"/>
                  <a:pt x="218" y="2766"/>
                </a:cubicBezTo>
                <a:cubicBezTo>
                  <a:pt x="196" y="2772"/>
                  <a:pt x="178" y="2789"/>
                  <a:pt x="170" y="2811"/>
                </a:cubicBezTo>
                <a:cubicBezTo>
                  <a:pt x="178" y="2768"/>
                  <a:pt x="213" y="2737"/>
                  <a:pt x="232" y="2700"/>
                </a:cubicBezTo>
                <a:cubicBezTo>
                  <a:pt x="244" y="2675"/>
                  <a:pt x="226" y="2636"/>
                  <a:pt x="241" y="2620"/>
                </a:cubicBezTo>
                <a:cubicBezTo>
                  <a:pt x="305" y="2546"/>
                  <a:pt x="207" y="2415"/>
                  <a:pt x="182" y="2342"/>
                </a:cubicBezTo>
                <a:cubicBezTo>
                  <a:pt x="172" y="2359"/>
                  <a:pt x="165" y="2378"/>
                  <a:pt x="162" y="2398"/>
                </a:cubicBezTo>
                <a:cubicBezTo>
                  <a:pt x="96" y="2349"/>
                  <a:pt x="112" y="2246"/>
                  <a:pt x="46" y="2196"/>
                </a:cubicBezTo>
                <a:cubicBezTo>
                  <a:pt x="35" y="2240"/>
                  <a:pt x="19" y="2282"/>
                  <a:pt x="10" y="232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79" name="꙱ Mali (Republic of Mali) (ML) (H)">
            <a:extLst>
              <a:ext uri="{FF2B5EF4-FFF2-40B4-BE49-F238E27FC236}">
                <a16:creationId xmlns:a16="http://schemas.microsoft.com/office/drawing/2014/main" id="{0AA09E3E-1333-41E4-9041-B169308EAF9B}"/>
              </a:ext>
            </a:extLst>
          </p:cNvPr>
          <p:cNvSpPr>
            <a:spLocks/>
          </p:cNvSpPr>
          <p:nvPr/>
        </p:nvSpPr>
        <p:spPr bwMode="auto">
          <a:xfrm>
            <a:off x="4073260" y="1646960"/>
            <a:ext cx="425440" cy="437390"/>
          </a:xfrm>
          <a:custGeom>
            <a:avLst/>
            <a:gdLst>
              <a:gd name="T0" fmla="*/ 4036 w 5167"/>
              <a:gd name="T1" fmla="*/ 1264 h 5308"/>
              <a:gd name="T2" fmla="*/ 4337 w 5167"/>
              <a:gd name="T3" fmla="*/ 1565 h 5308"/>
              <a:gd name="T4" fmla="*/ 4505 w 5167"/>
              <a:gd name="T5" fmla="*/ 1702 h 5308"/>
              <a:gd name="T6" fmla="*/ 4635 w 5167"/>
              <a:gd name="T7" fmla="*/ 1777 h 5308"/>
              <a:gd name="T8" fmla="*/ 4845 w 5167"/>
              <a:gd name="T9" fmla="*/ 2013 h 5308"/>
              <a:gd name="T10" fmla="*/ 5161 w 5167"/>
              <a:gd name="T11" fmla="*/ 2086 h 5308"/>
              <a:gd name="T12" fmla="*/ 5099 w 5167"/>
              <a:gd name="T13" fmla="*/ 3124 h 5308"/>
              <a:gd name="T14" fmla="*/ 4931 w 5167"/>
              <a:gd name="T15" fmla="*/ 3411 h 5308"/>
              <a:gd name="T16" fmla="*/ 4718 w 5167"/>
              <a:gd name="T17" fmla="*/ 3446 h 5308"/>
              <a:gd name="T18" fmla="*/ 4190 w 5167"/>
              <a:gd name="T19" fmla="*/ 3505 h 5308"/>
              <a:gd name="T20" fmla="*/ 3897 w 5167"/>
              <a:gd name="T21" fmla="*/ 3568 h 5308"/>
              <a:gd name="T22" fmla="*/ 3698 w 5167"/>
              <a:gd name="T23" fmla="*/ 3562 h 5308"/>
              <a:gd name="T24" fmla="*/ 3434 w 5167"/>
              <a:gd name="T25" fmla="*/ 3660 h 5308"/>
              <a:gd name="T26" fmla="*/ 3193 w 5167"/>
              <a:gd name="T27" fmla="*/ 3813 h 5308"/>
              <a:gd name="T28" fmla="*/ 2897 w 5167"/>
              <a:gd name="T29" fmla="*/ 4057 h 5308"/>
              <a:gd name="T30" fmla="*/ 2799 w 5167"/>
              <a:gd name="T31" fmla="*/ 4031 h 5308"/>
              <a:gd name="T32" fmla="*/ 2742 w 5167"/>
              <a:gd name="T33" fmla="*/ 4221 h 5308"/>
              <a:gd name="T34" fmla="*/ 2487 w 5167"/>
              <a:gd name="T35" fmla="*/ 4227 h 5308"/>
              <a:gd name="T36" fmla="*/ 2463 w 5167"/>
              <a:gd name="T37" fmla="*/ 4369 h 5308"/>
              <a:gd name="T38" fmla="*/ 2352 w 5167"/>
              <a:gd name="T39" fmla="*/ 4627 h 5308"/>
              <a:gd name="T40" fmla="*/ 2122 w 5167"/>
              <a:gd name="T41" fmla="*/ 4699 h 5308"/>
              <a:gd name="T42" fmla="*/ 2171 w 5167"/>
              <a:gd name="T43" fmla="*/ 4781 h 5308"/>
              <a:gd name="T44" fmla="*/ 2106 w 5167"/>
              <a:gd name="T45" fmla="*/ 5011 h 5308"/>
              <a:gd name="T46" fmla="*/ 1896 w 5167"/>
              <a:gd name="T47" fmla="*/ 5281 h 5308"/>
              <a:gd name="T48" fmla="*/ 1792 w 5167"/>
              <a:gd name="T49" fmla="*/ 5156 h 5308"/>
              <a:gd name="T50" fmla="*/ 1689 w 5167"/>
              <a:gd name="T51" fmla="*/ 5233 h 5308"/>
              <a:gd name="T52" fmla="*/ 1472 w 5167"/>
              <a:gd name="T53" fmla="*/ 5192 h 5308"/>
              <a:gd name="T54" fmla="*/ 1343 w 5167"/>
              <a:gd name="T55" fmla="*/ 5277 h 5308"/>
              <a:gd name="T56" fmla="*/ 1255 w 5167"/>
              <a:gd name="T57" fmla="*/ 5195 h 5308"/>
              <a:gd name="T58" fmla="*/ 1092 w 5167"/>
              <a:gd name="T59" fmla="*/ 5011 h 5308"/>
              <a:gd name="T60" fmla="*/ 1192 w 5167"/>
              <a:gd name="T61" fmla="*/ 4891 h 5308"/>
              <a:gd name="T62" fmla="*/ 1036 w 5167"/>
              <a:gd name="T63" fmla="*/ 4626 h 5308"/>
              <a:gd name="T64" fmla="*/ 894 w 5167"/>
              <a:gd name="T65" fmla="*/ 4539 h 5308"/>
              <a:gd name="T66" fmla="*/ 750 w 5167"/>
              <a:gd name="T67" fmla="*/ 4626 h 5308"/>
              <a:gd name="T68" fmla="*/ 393 w 5167"/>
              <a:gd name="T69" fmla="*/ 4558 h 5308"/>
              <a:gd name="T70" fmla="*/ 232 w 5167"/>
              <a:gd name="T71" fmla="*/ 4599 h 5308"/>
              <a:gd name="T72" fmla="*/ 251 w 5167"/>
              <a:gd name="T73" fmla="*/ 4351 h 5308"/>
              <a:gd name="T74" fmla="*/ 133 w 5167"/>
              <a:gd name="T75" fmla="*/ 4165 h 5308"/>
              <a:gd name="T76" fmla="*/ 61 w 5167"/>
              <a:gd name="T77" fmla="*/ 4061 h 5308"/>
              <a:gd name="T78" fmla="*/ 60 w 5167"/>
              <a:gd name="T79" fmla="*/ 3834 h 5308"/>
              <a:gd name="T80" fmla="*/ 2 w 5167"/>
              <a:gd name="T81" fmla="*/ 3651 h 5308"/>
              <a:gd name="T82" fmla="*/ 424 w 5167"/>
              <a:gd name="T83" fmla="*/ 3530 h 5308"/>
              <a:gd name="T84" fmla="*/ 896 w 5167"/>
              <a:gd name="T85" fmla="*/ 3340 h 5308"/>
              <a:gd name="T86" fmla="*/ 2089 w 5167"/>
              <a:gd name="T87" fmla="*/ 3385 h 5308"/>
              <a:gd name="T88" fmla="*/ 2153 w 5167"/>
              <a:gd name="T89" fmla="*/ 3207 h 5308"/>
              <a:gd name="T90" fmla="*/ 2084 w 5167"/>
              <a:gd name="T91" fmla="*/ 3006 h 5308"/>
              <a:gd name="T92" fmla="*/ 2406 w 5167"/>
              <a:gd name="T93" fmla="*/ 0 h 5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67" h="5308">
                <a:moveTo>
                  <a:pt x="2406" y="0"/>
                </a:moveTo>
                <a:cubicBezTo>
                  <a:pt x="2458" y="20"/>
                  <a:pt x="3939" y="1190"/>
                  <a:pt x="4036" y="1264"/>
                </a:cubicBezTo>
                <a:cubicBezTo>
                  <a:pt x="4100" y="1311"/>
                  <a:pt x="4220" y="1357"/>
                  <a:pt x="4211" y="1454"/>
                </a:cubicBezTo>
                <a:cubicBezTo>
                  <a:pt x="4203" y="1546"/>
                  <a:pt x="4273" y="1523"/>
                  <a:pt x="4337" y="1565"/>
                </a:cubicBezTo>
                <a:cubicBezTo>
                  <a:pt x="4374" y="1590"/>
                  <a:pt x="4368" y="1635"/>
                  <a:pt x="4398" y="1665"/>
                </a:cubicBezTo>
                <a:cubicBezTo>
                  <a:pt x="4426" y="1693"/>
                  <a:pt x="4470" y="1704"/>
                  <a:pt x="4505" y="1702"/>
                </a:cubicBezTo>
                <a:cubicBezTo>
                  <a:pt x="4514" y="1705"/>
                  <a:pt x="4507" y="1678"/>
                  <a:pt x="4547" y="1703"/>
                </a:cubicBezTo>
                <a:cubicBezTo>
                  <a:pt x="4581" y="1720"/>
                  <a:pt x="4596" y="1765"/>
                  <a:pt x="4635" y="1777"/>
                </a:cubicBezTo>
                <a:cubicBezTo>
                  <a:pt x="4695" y="1796"/>
                  <a:pt x="4777" y="1802"/>
                  <a:pt x="4833" y="1835"/>
                </a:cubicBezTo>
                <a:cubicBezTo>
                  <a:pt x="4874" y="1859"/>
                  <a:pt x="4862" y="1973"/>
                  <a:pt x="4845" y="2013"/>
                </a:cubicBezTo>
                <a:cubicBezTo>
                  <a:pt x="4820" y="2068"/>
                  <a:pt x="4785" y="2121"/>
                  <a:pt x="4873" y="2133"/>
                </a:cubicBezTo>
                <a:cubicBezTo>
                  <a:pt x="4966" y="2147"/>
                  <a:pt x="5069" y="2097"/>
                  <a:pt x="5161" y="2086"/>
                </a:cubicBezTo>
                <a:cubicBezTo>
                  <a:pt x="5158" y="2311"/>
                  <a:pt x="5167" y="2525"/>
                  <a:pt x="5154" y="2763"/>
                </a:cubicBezTo>
                <a:cubicBezTo>
                  <a:pt x="5148" y="2890"/>
                  <a:pt x="5162" y="3013"/>
                  <a:pt x="5099" y="3124"/>
                </a:cubicBezTo>
                <a:cubicBezTo>
                  <a:pt x="5069" y="3177"/>
                  <a:pt x="5070" y="3236"/>
                  <a:pt x="5046" y="3290"/>
                </a:cubicBezTo>
                <a:cubicBezTo>
                  <a:pt x="5023" y="3344"/>
                  <a:pt x="4954" y="3352"/>
                  <a:pt x="4931" y="3411"/>
                </a:cubicBezTo>
                <a:cubicBezTo>
                  <a:pt x="4905" y="3478"/>
                  <a:pt x="4828" y="3399"/>
                  <a:pt x="4770" y="3414"/>
                </a:cubicBezTo>
                <a:cubicBezTo>
                  <a:pt x="4730" y="3424"/>
                  <a:pt x="4815" y="3458"/>
                  <a:pt x="4718" y="3446"/>
                </a:cubicBezTo>
                <a:cubicBezTo>
                  <a:pt x="4601" y="3436"/>
                  <a:pt x="4471" y="3450"/>
                  <a:pt x="4356" y="3459"/>
                </a:cubicBezTo>
                <a:cubicBezTo>
                  <a:pt x="4290" y="3464"/>
                  <a:pt x="4236" y="3451"/>
                  <a:pt x="4190" y="3505"/>
                </a:cubicBezTo>
                <a:cubicBezTo>
                  <a:pt x="4151" y="3549"/>
                  <a:pt x="4135" y="3583"/>
                  <a:pt x="4070" y="3582"/>
                </a:cubicBezTo>
                <a:cubicBezTo>
                  <a:pt x="4017" y="3582"/>
                  <a:pt x="3946" y="3585"/>
                  <a:pt x="3897" y="3568"/>
                </a:cubicBezTo>
                <a:cubicBezTo>
                  <a:pt x="3898" y="3577"/>
                  <a:pt x="3897" y="3588"/>
                  <a:pt x="3896" y="3597"/>
                </a:cubicBezTo>
                <a:cubicBezTo>
                  <a:pt x="3749" y="3509"/>
                  <a:pt x="3726" y="3568"/>
                  <a:pt x="3698" y="3562"/>
                </a:cubicBezTo>
                <a:cubicBezTo>
                  <a:pt x="3691" y="3560"/>
                  <a:pt x="3686" y="3553"/>
                  <a:pt x="3680" y="3550"/>
                </a:cubicBezTo>
                <a:cubicBezTo>
                  <a:pt x="3594" y="3497"/>
                  <a:pt x="3504" y="3624"/>
                  <a:pt x="3434" y="3660"/>
                </a:cubicBezTo>
                <a:cubicBezTo>
                  <a:pt x="3386" y="3683"/>
                  <a:pt x="3342" y="3722"/>
                  <a:pt x="3293" y="3749"/>
                </a:cubicBezTo>
                <a:cubicBezTo>
                  <a:pt x="3255" y="3765"/>
                  <a:pt x="3199" y="3761"/>
                  <a:pt x="3193" y="3813"/>
                </a:cubicBezTo>
                <a:cubicBezTo>
                  <a:pt x="3182" y="3915"/>
                  <a:pt x="3111" y="3824"/>
                  <a:pt x="3053" y="3830"/>
                </a:cubicBezTo>
                <a:cubicBezTo>
                  <a:pt x="2937" y="3842"/>
                  <a:pt x="2942" y="3989"/>
                  <a:pt x="2897" y="4057"/>
                </a:cubicBezTo>
                <a:lnTo>
                  <a:pt x="2799" y="4031"/>
                </a:lnTo>
                <a:lnTo>
                  <a:pt x="2799" y="4031"/>
                </a:lnTo>
                <a:cubicBezTo>
                  <a:pt x="2822" y="4073"/>
                  <a:pt x="2799" y="4134"/>
                  <a:pt x="2805" y="4180"/>
                </a:cubicBezTo>
                <a:cubicBezTo>
                  <a:pt x="2757" y="4177"/>
                  <a:pt x="2733" y="4176"/>
                  <a:pt x="2742" y="4221"/>
                </a:cubicBezTo>
                <a:cubicBezTo>
                  <a:pt x="2700" y="4217"/>
                  <a:pt x="2577" y="4155"/>
                  <a:pt x="2579" y="4103"/>
                </a:cubicBezTo>
                <a:cubicBezTo>
                  <a:pt x="2560" y="4129"/>
                  <a:pt x="2518" y="4216"/>
                  <a:pt x="2487" y="4227"/>
                </a:cubicBezTo>
                <a:cubicBezTo>
                  <a:pt x="2460" y="4236"/>
                  <a:pt x="2470" y="4255"/>
                  <a:pt x="2488" y="4279"/>
                </a:cubicBezTo>
                <a:cubicBezTo>
                  <a:pt x="2502" y="4294"/>
                  <a:pt x="2520" y="4379"/>
                  <a:pt x="2463" y="4369"/>
                </a:cubicBezTo>
                <a:cubicBezTo>
                  <a:pt x="2433" y="4365"/>
                  <a:pt x="2400" y="4383"/>
                  <a:pt x="2423" y="4410"/>
                </a:cubicBezTo>
                <a:cubicBezTo>
                  <a:pt x="2470" y="4466"/>
                  <a:pt x="2405" y="4594"/>
                  <a:pt x="2352" y="4627"/>
                </a:cubicBezTo>
                <a:cubicBezTo>
                  <a:pt x="2308" y="4654"/>
                  <a:pt x="2247" y="4632"/>
                  <a:pt x="2204" y="4658"/>
                </a:cubicBezTo>
                <a:cubicBezTo>
                  <a:pt x="2178" y="4674"/>
                  <a:pt x="2156" y="4701"/>
                  <a:pt x="2122" y="4699"/>
                </a:cubicBezTo>
                <a:lnTo>
                  <a:pt x="2122" y="4699"/>
                </a:lnTo>
                <a:cubicBezTo>
                  <a:pt x="2196" y="4718"/>
                  <a:pt x="2146" y="4761"/>
                  <a:pt x="2171" y="4781"/>
                </a:cubicBezTo>
                <a:cubicBezTo>
                  <a:pt x="2208" y="4809"/>
                  <a:pt x="2173" y="4903"/>
                  <a:pt x="2157" y="4934"/>
                </a:cubicBezTo>
                <a:cubicBezTo>
                  <a:pt x="2132" y="4984"/>
                  <a:pt x="2092" y="4945"/>
                  <a:pt x="2106" y="5011"/>
                </a:cubicBezTo>
                <a:cubicBezTo>
                  <a:pt x="2114" y="5048"/>
                  <a:pt x="2111" y="5123"/>
                  <a:pt x="2074" y="5184"/>
                </a:cubicBezTo>
                <a:cubicBezTo>
                  <a:pt x="1905" y="5180"/>
                  <a:pt x="1957" y="5307"/>
                  <a:pt x="1896" y="5281"/>
                </a:cubicBezTo>
                <a:cubicBezTo>
                  <a:pt x="1844" y="5259"/>
                  <a:pt x="1874" y="5128"/>
                  <a:pt x="1852" y="5088"/>
                </a:cubicBezTo>
                <a:cubicBezTo>
                  <a:pt x="1824" y="5100"/>
                  <a:pt x="1819" y="5149"/>
                  <a:pt x="1792" y="5156"/>
                </a:cubicBezTo>
                <a:cubicBezTo>
                  <a:pt x="1765" y="5164"/>
                  <a:pt x="1744" y="5126"/>
                  <a:pt x="1724" y="5115"/>
                </a:cubicBezTo>
                <a:cubicBezTo>
                  <a:pt x="1724" y="5152"/>
                  <a:pt x="1739" y="5233"/>
                  <a:pt x="1689" y="5233"/>
                </a:cubicBezTo>
                <a:cubicBezTo>
                  <a:pt x="1640" y="5232"/>
                  <a:pt x="1601" y="5240"/>
                  <a:pt x="1629" y="5287"/>
                </a:cubicBezTo>
                <a:cubicBezTo>
                  <a:pt x="1582" y="5308"/>
                  <a:pt x="1466" y="5250"/>
                  <a:pt x="1472" y="5192"/>
                </a:cubicBezTo>
                <a:cubicBezTo>
                  <a:pt x="1447" y="5203"/>
                  <a:pt x="1412" y="5191"/>
                  <a:pt x="1385" y="5213"/>
                </a:cubicBezTo>
                <a:cubicBezTo>
                  <a:pt x="1368" y="5228"/>
                  <a:pt x="1366" y="5271"/>
                  <a:pt x="1343" y="5277"/>
                </a:cubicBezTo>
                <a:cubicBezTo>
                  <a:pt x="1334" y="5280"/>
                  <a:pt x="1325" y="5283"/>
                  <a:pt x="1317" y="5286"/>
                </a:cubicBezTo>
                <a:cubicBezTo>
                  <a:pt x="1335" y="5245"/>
                  <a:pt x="1275" y="5206"/>
                  <a:pt x="1255" y="5195"/>
                </a:cubicBezTo>
                <a:cubicBezTo>
                  <a:pt x="1157" y="5140"/>
                  <a:pt x="1272" y="4966"/>
                  <a:pt x="1175" y="4977"/>
                </a:cubicBezTo>
                <a:cubicBezTo>
                  <a:pt x="1140" y="4981"/>
                  <a:pt x="1122" y="5006"/>
                  <a:pt x="1092" y="5011"/>
                </a:cubicBezTo>
                <a:cubicBezTo>
                  <a:pt x="1101" y="4976"/>
                  <a:pt x="1115" y="4939"/>
                  <a:pt x="1138" y="4911"/>
                </a:cubicBezTo>
                <a:cubicBezTo>
                  <a:pt x="1156" y="4888"/>
                  <a:pt x="1172" y="4892"/>
                  <a:pt x="1192" y="4891"/>
                </a:cubicBezTo>
                <a:cubicBezTo>
                  <a:pt x="1203" y="4821"/>
                  <a:pt x="1093" y="4818"/>
                  <a:pt x="1086" y="4759"/>
                </a:cubicBezTo>
                <a:cubicBezTo>
                  <a:pt x="1027" y="4791"/>
                  <a:pt x="1084" y="4672"/>
                  <a:pt x="1036" y="4626"/>
                </a:cubicBezTo>
                <a:cubicBezTo>
                  <a:pt x="992" y="4571"/>
                  <a:pt x="1042" y="4490"/>
                  <a:pt x="940" y="4464"/>
                </a:cubicBezTo>
                <a:cubicBezTo>
                  <a:pt x="839" y="4438"/>
                  <a:pt x="912" y="4509"/>
                  <a:pt x="894" y="4539"/>
                </a:cubicBezTo>
                <a:cubicBezTo>
                  <a:pt x="885" y="4554"/>
                  <a:pt x="836" y="4560"/>
                  <a:pt x="818" y="4575"/>
                </a:cubicBezTo>
                <a:cubicBezTo>
                  <a:pt x="794" y="4595"/>
                  <a:pt x="777" y="4620"/>
                  <a:pt x="750" y="4626"/>
                </a:cubicBezTo>
                <a:cubicBezTo>
                  <a:pt x="707" y="4637"/>
                  <a:pt x="636" y="4486"/>
                  <a:pt x="520" y="4618"/>
                </a:cubicBezTo>
                <a:cubicBezTo>
                  <a:pt x="430" y="4721"/>
                  <a:pt x="497" y="4599"/>
                  <a:pt x="393" y="4558"/>
                </a:cubicBezTo>
                <a:cubicBezTo>
                  <a:pt x="351" y="4542"/>
                  <a:pt x="306" y="4652"/>
                  <a:pt x="259" y="4629"/>
                </a:cubicBezTo>
                <a:cubicBezTo>
                  <a:pt x="252" y="4622"/>
                  <a:pt x="241" y="4613"/>
                  <a:pt x="232" y="4599"/>
                </a:cubicBezTo>
                <a:cubicBezTo>
                  <a:pt x="203" y="4547"/>
                  <a:pt x="251" y="4498"/>
                  <a:pt x="254" y="4491"/>
                </a:cubicBezTo>
                <a:cubicBezTo>
                  <a:pt x="270" y="4454"/>
                  <a:pt x="240" y="4396"/>
                  <a:pt x="251" y="4351"/>
                </a:cubicBezTo>
                <a:cubicBezTo>
                  <a:pt x="266" y="4290"/>
                  <a:pt x="231" y="4245"/>
                  <a:pt x="191" y="4174"/>
                </a:cubicBezTo>
                <a:cubicBezTo>
                  <a:pt x="169" y="4141"/>
                  <a:pt x="144" y="4120"/>
                  <a:pt x="133" y="4165"/>
                </a:cubicBezTo>
                <a:cubicBezTo>
                  <a:pt x="93" y="4153"/>
                  <a:pt x="120" y="4123"/>
                  <a:pt x="92" y="4107"/>
                </a:cubicBezTo>
                <a:cubicBezTo>
                  <a:pt x="78" y="4095"/>
                  <a:pt x="67" y="4079"/>
                  <a:pt x="61" y="4061"/>
                </a:cubicBezTo>
                <a:cubicBezTo>
                  <a:pt x="37" y="4039"/>
                  <a:pt x="33" y="4022"/>
                  <a:pt x="70" y="4014"/>
                </a:cubicBezTo>
                <a:cubicBezTo>
                  <a:pt x="98" y="3999"/>
                  <a:pt x="67" y="3860"/>
                  <a:pt x="60" y="3834"/>
                </a:cubicBezTo>
                <a:cubicBezTo>
                  <a:pt x="47" y="3789"/>
                  <a:pt x="0" y="3786"/>
                  <a:pt x="11" y="3750"/>
                </a:cubicBezTo>
                <a:cubicBezTo>
                  <a:pt x="18" y="3725"/>
                  <a:pt x="51" y="3704"/>
                  <a:pt x="2" y="3651"/>
                </a:cubicBezTo>
                <a:cubicBezTo>
                  <a:pt x="216" y="3694"/>
                  <a:pt x="120" y="3398"/>
                  <a:pt x="200" y="3353"/>
                </a:cubicBezTo>
                <a:cubicBezTo>
                  <a:pt x="257" y="3322"/>
                  <a:pt x="398" y="3487"/>
                  <a:pt x="424" y="3530"/>
                </a:cubicBezTo>
                <a:cubicBezTo>
                  <a:pt x="468" y="3408"/>
                  <a:pt x="535" y="3377"/>
                  <a:pt x="659" y="3427"/>
                </a:cubicBezTo>
                <a:cubicBezTo>
                  <a:pt x="732" y="3456"/>
                  <a:pt x="880" y="3439"/>
                  <a:pt x="896" y="3340"/>
                </a:cubicBezTo>
                <a:cubicBezTo>
                  <a:pt x="928" y="3450"/>
                  <a:pt x="1088" y="3399"/>
                  <a:pt x="1460" y="3386"/>
                </a:cubicBezTo>
                <a:lnTo>
                  <a:pt x="2089" y="3385"/>
                </a:lnTo>
                <a:cubicBezTo>
                  <a:pt x="2101" y="3385"/>
                  <a:pt x="2120" y="3387"/>
                  <a:pt x="2123" y="3379"/>
                </a:cubicBezTo>
                <a:cubicBezTo>
                  <a:pt x="2149" y="3334"/>
                  <a:pt x="2138" y="3260"/>
                  <a:pt x="2153" y="3207"/>
                </a:cubicBezTo>
                <a:cubicBezTo>
                  <a:pt x="2161" y="3181"/>
                  <a:pt x="2188" y="3105"/>
                  <a:pt x="2143" y="3074"/>
                </a:cubicBezTo>
                <a:cubicBezTo>
                  <a:pt x="2125" y="3061"/>
                  <a:pt x="2097" y="3040"/>
                  <a:pt x="2084" y="3006"/>
                </a:cubicBezTo>
                <a:lnTo>
                  <a:pt x="1860" y="0"/>
                </a:lnTo>
                <a:lnTo>
                  <a:pt x="2406" y="0"/>
                </a:ln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0" name="꙱ Malaysia (MY) (H)">
            <a:extLst>
              <a:ext uri="{FF2B5EF4-FFF2-40B4-BE49-F238E27FC236}">
                <a16:creationId xmlns:a16="http://schemas.microsoft.com/office/drawing/2014/main" id="{6296CD43-DA7D-493A-9E6D-DBED2CFB9176}"/>
              </a:ext>
            </a:extLst>
          </p:cNvPr>
          <p:cNvSpPr>
            <a:spLocks noEditPoints="1"/>
          </p:cNvSpPr>
          <p:nvPr/>
        </p:nvSpPr>
        <p:spPr bwMode="auto">
          <a:xfrm>
            <a:off x="6972466" y="2164419"/>
            <a:ext cx="517460" cy="193599"/>
          </a:xfrm>
          <a:custGeom>
            <a:avLst/>
            <a:gdLst>
              <a:gd name="T0" fmla="*/ 5684 w 6265"/>
              <a:gd name="T1" fmla="*/ 393 h 2355"/>
              <a:gd name="T2" fmla="*/ 5699 w 6265"/>
              <a:gd name="T3" fmla="*/ 535 h 2355"/>
              <a:gd name="T4" fmla="*/ 5838 w 6265"/>
              <a:gd name="T5" fmla="*/ 573 h 2355"/>
              <a:gd name="T6" fmla="*/ 6184 w 6265"/>
              <a:gd name="T7" fmla="*/ 761 h 2355"/>
              <a:gd name="T8" fmla="*/ 5949 w 6265"/>
              <a:gd name="T9" fmla="*/ 1040 h 2355"/>
              <a:gd name="T10" fmla="*/ 5685 w 6265"/>
              <a:gd name="T11" fmla="*/ 1067 h 2355"/>
              <a:gd name="T12" fmla="*/ 5251 w 6265"/>
              <a:gd name="T13" fmla="*/ 1088 h 2355"/>
              <a:gd name="T14" fmla="*/ 5056 w 6265"/>
              <a:gd name="T15" fmla="*/ 1391 h 2355"/>
              <a:gd name="T16" fmla="*/ 4949 w 6265"/>
              <a:gd name="T17" fmla="*/ 1747 h 2355"/>
              <a:gd name="T18" fmla="*/ 4651 w 6265"/>
              <a:gd name="T19" fmla="*/ 2128 h 2355"/>
              <a:gd name="T20" fmla="*/ 4252 w 6265"/>
              <a:gd name="T21" fmla="*/ 2105 h 2355"/>
              <a:gd name="T22" fmla="*/ 3893 w 6265"/>
              <a:gd name="T23" fmla="*/ 2280 h 2355"/>
              <a:gd name="T24" fmla="*/ 3408 w 6265"/>
              <a:gd name="T25" fmla="*/ 2286 h 2355"/>
              <a:gd name="T26" fmla="*/ 3193 w 6265"/>
              <a:gd name="T27" fmla="*/ 2009 h 2355"/>
              <a:gd name="T28" fmla="*/ 3447 w 6265"/>
              <a:gd name="T29" fmla="*/ 2044 h 2355"/>
              <a:gd name="T30" fmla="*/ 3740 w 6265"/>
              <a:gd name="T31" fmla="*/ 2165 h 2355"/>
              <a:gd name="T32" fmla="*/ 3678 w 6265"/>
              <a:gd name="T33" fmla="*/ 1924 h 2355"/>
              <a:gd name="T34" fmla="*/ 3681 w 6265"/>
              <a:gd name="T35" fmla="*/ 1788 h 2355"/>
              <a:gd name="T36" fmla="*/ 4236 w 6265"/>
              <a:gd name="T37" fmla="*/ 1517 h 2355"/>
              <a:gd name="T38" fmla="*/ 4637 w 6265"/>
              <a:gd name="T39" fmla="*/ 1111 h 2355"/>
              <a:gd name="T40" fmla="*/ 4846 w 6265"/>
              <a:gd name="T41" fmla="*/ 894 h 2355"/>
              <a:gd name="T42" fmla="*/ 4888 w 6265"/>
              <a:gd name="T43" fmla="*/ 896 h 2355"/>
              <a:gd name="T44" fmla="*/ 5023 w 6265"/>
              <a:gd name="T45" fmla="*/ 645 h 2355"/>
              <a:gd name="T46" fmla="*/ 5225 w 6265"/>
              <a:gd name="T47" fmla="*/ 419 h 2355"/>
              <a:gd name="T48" fmla="*/ 5379 w 6265"/>
              <a:gd name="T49" fmla="*/ 298 h 2355"/>
              <a:gd name="T50" fmla="*/ 136 w 6265"/>
              <a:gd name="T51" fmla="*/ 351 h 2355"/>
              <a:gd name="T52" fmla="*/ 325 w 6265"/>
              <a:gd name="T53" fmla="*/ 334 h 2355"/>
              <a:gd name="T54" fmla="*/ 491 w 6265"/>
              <a:gd name="T55" fmla="*/ 618 h 2355"/>
              <a:gd name="T56" fmla="*/ 737 w 6265"/>
              <a:gd name="T57" fmla="*/ 408 h 2355"/>
              <a:gd name="T58" fmla="*/ 1205 w 6265"/>
              <a:gd name="T59" fmla="*/ 1257 h 2355"/>
              <a:gd name="T60" fmla="*/ 1394 w 6265"/>
              <a:gd name="T61" fmla="*/ 1820 h 2355"/>
              <a:gd name="T62" fmla="*/ 1401 w 6265"/>
              <a:gd name="T63" fmla="*/ 2058 h 2355"/>
              <a:gd name="T64" fmla="*/ 1002 w 6265"/>
              <a:gd name="T65" fmla="*/ 1965 h 2355"/>
              <a:gd name="T66" fmla="*/ 663 w 6265"/>
              <a:gd name="T67" fmla="*/ 1708 h 2355"/>
              <a:gd name="T68" fmla="*/ 409 w 6265"/>
              <a:gd name="T69" fmla="*/ 1296 h 2355"/>
              <a:gd name="T70" fmla="*/ 257 w 6265"/>
              <a:gd name="T71" fmla="*/ 860 h 2355"/>
              <a:gd name="T72" fmla="*/ 6249 w 6265"/>
              <a:gd name="T73" fmla="*/ 989 h 2355"/>
              <a:gd name="T74" fmla="*/ 1463 w 6265"/>
              <a:gd name="T75" fmla="*/ 1622 h 2355"/>
              <a:gd name="T76" fmla="*/ 210 w 6265"/>
              <a:gd name="T77" fmla="*/ 701 h 2355"/>
              <a:gd name="T78" fmla="*/ 50 w 6265"/>
              <a:gd name="T79" fmla="*/ 339 h 2355"/>
              <a:gd name="T80" fmla="*/ 2912 w 6265"/>
              <a:gd name="T81" fmla="*/ 1610 h 2355"/>
              <a:gd name="T82" fmla="*/ 2912 w 6265"/>
              <a:gd name="T83" fmla="*/ 1610 h 2355"/>
              <a:gd name="T84" fmla="*/ 1941 w 6265"/>
              <a:gd name="T85" fmla="*/ 1631 h 2355"/>
              <a:gd name="T86" fmla="*/ 5913 w 6265"/>
              <a:gd name="T87" fmla="*/ 977 h 2355"/>
              <a:gd name="T88" fmla="*/ 5548 w 6265"/>
              <a:gd name="T89" fmla="*/ 265 h 2355"/>
              <a:gd name="T90" fmla="*/ 5456 w 6265"/>
              <a:gd name="T91" fmla="*/ 42 h 2355"/>
              <a:gd name="T92" fmla="*/ 5385 w 6265"/>
              <a:gd name="T93" fmla="*/ 81 h 2355"/>
              <a:gd name="T94" fmla="*/ 4886 w 6265"/>
              <a:gd name="T95" fmla="*/ 761 h 2355"/>
              <a:gd name="T96" fmla="*/ 3705 w 6265"/>
              <a:gd name="T97" fmla="*/ 1660 h 2355"/>
              <a:gd name="T98" fmla="*/ 5694 w 6265"/>
              <a:gd name="T99" fmla="*/ 1126 h 2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265" h="2355">
                <a:moveTo>
                  <a:pt x="5546" y="265"/>
                </a:moveTo>
                <a:cubicBezTo>
                  <a:pt x="5572" y="304"/>
                  <a:pt x="5598" y="329"/>
                  <a:pt x="5605" y="280"/>
                </a:cubicBezTo>
                <a:cubicBezTo>
                  <a:pt x="5610" y="323"/>
                  <a:pt x="5690" y="342"/>
                  <a:pt x="5684" y="393"/>
                </a:cubicBezTo>
                <a:cubicBezTo>
                  <a:pt x="5680" y="427"/>
                  <a:pt x="5633" y="415"/>
                  <a:pt x="5645" y="462"/>
                </a:cubicBezTo>
                <a:cubicBezTo>
                  <a:pt x="5659" y="516"/>
                  <a:pt x="5652" y="530"/>
                  <a:pt x="5599" y="550"/>
                </a:cubicBezTo>
                <a:cubicBezTo>
                  <a:pt x="5632" y="531"/>
                  <a:pt x="5668" y="552"/>
                  <a:pt x="5699" y="535"/>
                </a:cubicBezTo>
                <a:cubicBezTo>
                  <a:pt x="5724" y="520"/>
                  <a:pt x="5737" y="484"/>
                  <a:pt x="5773" y="499"/>
                </a:cubicBezTo>
                <a:cubicBezTo>
                  <a:pt x="5840" y="527"/>
                  <a:pt x="5777" y="574"/>
                  <a:pt x="5744" y="586"/>
                </a:cubicBezTo>
                <a:cubicBezTo>
                  <a:pt x="5751" y="650"/>
                  <a:pt x="5813" y="588"/>
                  <a:pt x="5838" y="573"/>
                </a:cubicBezTo>
                <a:cubicBezTo>
                  <a:pt x="5890" y="539"/>
                  <a:pt x="5953" y="617"/>
                  <a:pt x="5958" y="663"/>
                </a:cubicBezTo>
                <a:cubicBezTo>
                  <a:pt x="5994" y="624"/>
                  <a:pt x="6056" y="692"/>
                  <a:pt x="6071" y="722"/>
                </a:cubicBezTo>
                <a:cubicBezTo>
                  <a:pt x="6100" y="682"/>
                  <a:pt x="6183" y="713"/>
                  <a:pt x="6184" y="761"/>
                </a:cubicBezTo>
                <a:cubicBezTo>
                  <a:pt x="6186" y="829"/>
                  <a:pt x="6035" y="883"/>
                  <a:pt x="5981" y="879"/>
                </a:cubicBezTo>
                <a:cubicBezTo>
                  <a:pt x="5944" y="876"/>
                  <a:pt x="5800" y="826"/>
                  <a:pt x="5844" y="931"/>
                </a:cubicBezTo>
                <a:cubicBezTo>
                  <a:pt x="5862" y="972"/>
                  <a:pt x="5957" y="990"/>
                  <a:pt x="5949" y="1040"/>
                </a:cubicBezTo>
                <a:cubicBezTo>
                  <a:pt x="5979" y="1022"/>
                  <a:pt x="6002" y="1049"/>
                  <a:pt x="5985" y="1077"/>
                </a:cubicBezTo>
                <a:cubicBezTo>
                  <a:pt x="5967" y="1106"/>
                  <a:pt x="5925" y="1100"/>
                  <a:pt x="5896" y="1102"/>
                </a:cubicBezTo>
                <a:cubicBezTo>
                  <a:pt x="5803" y="1110"/>
                  <a:pt x="5764" y="1134"/>
                  <a:pt x="5685" y="1067"/>
                </a:cubicBezTo>
                <a:cubicBezTo>
                  <a:pt x="5678" y="1087"/>
                  <a:pt x="5730" y="1232"/>
                  <a:pt x="5561" y="1111"/>
                </a:cubicBezTo>
                <a:cubicBezTo>
                  <a:pt x="5507" y="1073"/>
                  <a:pt x="5404" y="1136"/>
                  <a:pt x="5337" y="1073"/>
                </a:cubicBezTo>
                <a:cubicBezTo>
                  <a:pt x="5336" y="1158"/>
                  <a:pt x="5279" y="1072"/>
                  <a:pt x="5251" y="1088"/>
                </a:cubicBezTo>
                <a:cubicBezTo>
                  <a:pt x="5194" y="1121"/>
                  <a:pt x="5173" y="1096"/>
                  <a:pt x="5125" y="1079"/>
                </a:cubicBezTo>
                <a:cubicBezTo>
                  <a:pt x="5114" y="1128"/>
                  <a:pt x="5064" y="1111"/>
                  <a:pt x="5044" y="1268"/>
                </a:cubicBezTo>
                <a:cubicBezTo>
                  <a:pt x="5041" y="1298"/>
                  <a:pt x="5054" y="1359"/>
                  <a:pt x="5056" y="1391"/>
                </a:cubicBezTo>
                <a:cubicBezTo>
                  <a:pt x="5059" y="1444"/>
                  <a:pt x="5035" y="1421"/>
                  <a:pt x="5025" y="1465"/>
                </a:cubicBezTo>
                <a:cubicBezTo>
                  <a:pt x="5010" y="1535"/>
                  <a:pt x="5036" y="1564"/>
                  <a:pt x="4956" y="1575"/>
                </a:cubicBezTo>
                <a:cubicBezTo>
                  <a:pt x="4870" y="1587"/>
                  <a:pt x="4924" y="1717"/>
                  <a:pt x="4949" y="1747"/>
                </a:cubicBezTo>
                <a:cubicBezTo>
                  <a:pt x="4900" y="1763"/>
                  <a:pt x="4772" y="1844"/>
                  <a:pt x="4829" y="1908"/>
                </a:cubicBezTo>
                <a:cubicBezTo>
                  <a:pt x="4862" y="1945"/>
                  <a:pt x="4741" y="2069"/>
                  <a:pt x="4753" y="2127"/>
                </a:cubicBezTo>
                <a:cubicBezTo>
                  <a:pt x="4701" y="2123"/>
                  <a:pt x="4721" y="2081"/>
                  <a:pt x="4651" y="2128"/>
                </a:cubicBezTo>
                <a:cubicBezTo>
                  <a:pt x="4608" y="2151"/>
                  <a:pt x="4585" y="2112"/>
                  <a:pt x="4553" y="2135"/>
                </a:cubicBezTo>
                <a:cubicBezTo>
                  <a:pt x="4505" y="2177"/>
                  <a:pt x="4485" y="2201"/>
                  <a:pt x="4421" y="2191"/>
                </a:cubicBezTo>
                <a:cubicBezTo>
                  <a:pt x="4354" y="2181"/>
                  <a:pt x="4269" y="2142"/>
                  <a:pt x="4252" y="2105"/>
                </a:cubicBezTo>
                <a:cubicBezTo>
                  <a:pt x="4229" y="2056"/>
                  <a:pt x="4053" y="2080"/>
                  <a:pt x="4014" y="2135"/>
                </a:cubicBezTo>
                <a:cubicBezTo>
                  <a:pt x="3994" y="2163"/>
                  <a:pt x="3991" y="2199"/>
                  <a:pt x="3974" y="2231"/>
                </a:cubicBezTo>
                <a:cubicBezTo>
                  <a:pt x="3971" y="2237"/>
                  <a:pt x="3896" y="2278"/>
                  <a:pt x="3893" y="2280"/>
                </a:cubicBezTo>
                <a:cubicBezTo>
                  <a:pt x="3836" y="2302"/>
                  <a:pt x="3766" y="2277"/>
                  <a:pt x="3704" y="2271"/>
                </a:cubicBezTo>
                <a:cubicBezTo>
                  <a:pt x="3643" y="2268"/>
                  <a:pt x="3599" y="2299"/>
                  <a:pt x="3548" y="2324"/>
                </a:cubicBezTo>
                <a:cubicBezTo>
                  <a:pt x="3487" y="2355"/>
                  <a:pt x="3440" y="2299"/>
                  <a:pt x="3408" y="2286"/>
                </a:cubicBezTo>
                <a:cubicBezTo>
                  <a:pt x="3391" y="2279"/>
                  <a:pt x="3367" y="2224"/>
                  <a:pt x="3349" y="2210"/>
                </a:cubicBezTo>
                <a:cubicBezTo>
                  <a:pt x="3304" y="2173"/>
                  <a:pt x="3264" y="2148"/>
                  <a:pt x="3232" y="2112"/>
                </a:cubicBezTo>
                <a:cubicBezTo>
                  <a:pt x="3213" y="2090"/>
                  <a:pt x="3206" y="2028"/>
                  <a:pt x="3193" y="2009"/>
                </a:cubicBezTo>
                <a:cubicBezTo>
                  <a:pt x="3136" y="1977"/>
                  <a:pt x="3184" y="1948"/>
                  <a:pt x="3191" y="1904"/>
                </a:cubicBezTo>
                <a:cubicBezTo>
                  <a:pt x="3181" y="2010"/>
                  <a:pt x="3412" y="2100"/>
                  <a:pt x="3408" y="2002"/>
                </a:cubicBezTo>
                <a:cubicBezTo>
                  <a:pt x="3409" y="2029"/>
                  <a:pt x="3450" y="2032"/>
                  <a:pt x="3447" y="2044"/>
                </a:cubicBezTo>
                <a:cubicBezTo>
                  <a:pt x="3439" y="2079"/>
                  <a:pt x="3506" y="2094"/>
                  <a:pt x="3530" y="2103"/>
                </a:cubicBezTo>
                <a:cubicBezTo>
                  <a:pt x="3568" y="2117"/>
                  <a:pt x="3591" y="2086"/>
                  <a:pt x="3623" y="2123"/>
                </a:cubicBezTo>
                <a:cubicBezTo>
                  <a:pt x="3653" y="2157"/>
                  <a:pt x="3698" y="2161"/>
                  <a:pt x="3740" y="2165"/>
                </a:cubicBezTo>
                <a:cubicBezTo>
                  <a:pt x="3711" y="2124"/>
                  <a:pt x="3648" y="2160"/>
                  <a:pt x="3632" y="2099"/>
                </a:cubicBezTo>
                <a:cubicBezTo>
                  <a:pt x="3622" y="2060"/>
                  <a:pt x="3652" y="2027"/>
                  <a:pt x="3687" y="2061"/>
                </a:cubicBezTo>
                <a:cubicBezTo>
                  <a:pt x="3631" y="2026"/>
                  <a:pt x="3669" y="1972"/>
                  <a:pt x="3678" y="1924"/>
                </a:cubicBezTo>
                <a:cubicBezTo>
                  <a:pt x="3687" y="1883"/>
                  <a:pt x="3709" y="1899"/>
                  <a:pt x="3734" y="1874"/>
                </a:cubicBezTo>
                <a:cubicBezTo>
                  <a:pt x="3713" y="1876"/>
                  <a:pt x="3693" y="1878"/>
                  <a:pt x="3672" y="1880"/>
                </a:cubicBezTo>
                <a:cubicBezTo>
                  <a:pt x="3700" y="1853"/>
                  <a:pt x="3673" y="1820"/>
                  <a:pt x="3681" y="1788"/>
                </a:cubicBezTo>
                <a:cubicBezTo>
                  <a:pt x="3712" y="1788"/>
                  <a:pt x="3739" y="1804"/>
                  <a:pt x="3770" y="1806"/>
                </a:cubicBezTo>
                <a:cubicBezTo>
                  <a:pt x="3663" y="1725"/>
                  <a:pt x="3824" y="1629"/>
                  <a:pt x="3891" y="1619"/>
                </a:cubicBezTo>
                <a:cubicBezTo>
                  <a:pt x="3996" y="1602"/>
                  <a:pt x="4147" y="1580"/>
                  <a:pt x="4236" y="1517"/>
                </a:cubicBezTo>
                <a:cubicBezTo>
                  <a:pt x="4313" y="1463"/>
                  <a:pt x="4315" y="1352"/>
                  <a:pt x="4383" y="1291"/>
                </a:cubicBezTo>
                <a:cubicBezTo>
                  <a:pt x="4471" y="1213"/>
                  <a:pt x="4521" y="1122"/>
                  <a:pt x="4527" y="1004"/>
                </a:cubicBezTo>
                <a:cubicBezTo>
                  <a:pt x="4630" y="1006"/>
                  <a:pt x="4603" y="1056"/>
                  <a:pt x="4637" y="1111"/>
                </a:cubicBezTo>
                <a:cubicBezTo>
                  <a:pt x="4655" y="1140"/>
                  <a:pt x="4715" y="1182"/>
                  <a:pt x="4742" y="1201"/>
                </a:cubicBezTo>
                <a:cubicBezTo>
                  <a:pt x="4813" y="1250"/>
                  <a:pt x="4785" y="1026"/>
                  <a:pt x="4784" y="1021"/>
                </a:cubicBezTo>
                <a:cubicBezTo>
                  <a:pt x="4773" y="931"/>
                  <a:pt x="4803" y="962"/>
                  <a:pt x="4846" y="894"/>
                </a:cubicBezTo>
                <a:cubicBezTo>
                  <a:pt x="4857" y="951"/>
                  <a:pt x="4837" y="1076"/>
                  <a:pt x="4943" y="1099"/>
                </a:cubicBezTo>
                <a:lnTo>
                  <a:pt x="4943" y="1099"/>
                </a:lnTo>
                <a:cubicBezTo>
                  <a:pt x="4948" y="1031"/>
                  <a:pt x="4930" y="952"/>
                  <a:pt x="4888" y="896"/>
                </a:cubicBezTo>
                <a:cubicBezTo>
                  <a:pt x="4884" y="871"/>
                  <a:pt x="4942" y="895"/>
                  <a:pt x="4961" y="881"/>
                </a:cubicBezTo>
                <a:cubicBezTo>
                  <a:pt x="4982" y="864"/>
                  <a:pt x="5056" y="807"/>
                  <a:pt x="4997" y="784"/>
                </a:cubicBezTo>
                <a:cubicBezTo>
                  <a:pt x="4908" y="749"/>
                  <a:pt x="4995" y="683"/>
                  <a:pt x="5023" y="645"/>
                </a:cubicBezTo>
                <a:cubicBezTo>
                  <a:pt x="5015" y="720"/>
                  <a:pt x="5108" y="639"/>
                  <a:pt x="5125" y="606"/>
                </a:cubicBezTo>
                <a:cubicBezTo>
                  <a:pt x="5150" y="557"/>
                  <a:pt x="5158" y="502"/>
                  <a:pt x="5181" y="452"/>
                </a:cubicBezTo>
                <a:cubicBezTo>
                  <a:pt x="5194" y="424"/>
                  <a:pt x="5210" y="437"/>
                  <a:pt x="5225" y="419"/>
                </a:cubicBezTo>
                <a:cubicBezTo>
                  <a:pt x="5243" y="397"/>
                  <a:pt x="5258" y="360"/>
                  <a:pt x="5277" y="335"/>
                </a:cubicBezTo>
                <a:cubicBezTo>
                  <a:pt x="5319" y="279"/>
                  <a:pt x="5314" y="198"/>
                  <a:pt x="5367" y="146"/>
                </a:cubicBezTo>
                <a:cubicBezTo>
                  <a:pt x="5409" y="195"/>
                  <a:pt x="5359" y="246"/>
                  <a:pt x="5379" y="298"/>
                </a:cubicBezTo>
                <a:cubicBezTo>
                  <a:pt x="5413" y="276"/>
                  <a:pt x="5444" y="146"/>
                  <a:pt x="5486" y="154"/>
                </a:cubicBezTo>
                <a:cubicBezTo>
                  <a:pt x="5488" y="154"/>
                  <a:pt x="5517" y="219"/>
                  <a:pt x="5546" y="265"/>
                </a:cubicBezTo>
                <a:close/>
                <a:moveTo>
                  <a:pt x="136" y="351"/>
                </a:moveTo>
                <a:cubicBezTo>
                  <a:pt x="151" y="326"/>
                  <a:pt x="145" y="292"/>
                  <a:pt x="155" y="266"/>
                </a:cubicBezTo>
                <a:cubicBezTo>
                  <a:pt x="170" y="230"/>
                  <a:pt x="187" y="294"/>
                  <a:pt x="233" y="314"/>
                </a:cubicBezTo>
                <a:cubicBezTo>
                  <a:pt x="263" y="326"/>
                  <a:pt x="296" y="325"/>
                  <a:pt x="325" y="334"/>
                </a:cubicBezTo>
                <a:cubicBezTo>
                  <a:pt x="353" y="342"/>
                  <a:pt x="358" y="379"/>
                  <a:pt x="373" y="399"/>
                </a:cubicBezTo>
                <a:cubicBezTo>
                  <a:pt x="396" y="428"/>
                  <a:pt x="482" y="425"/>
                  <a:pt x="451" y="502"/>
                </a:cubicBezTo>
                <a:cubicBezTo>
                  <a:pt x="439" y="533"/>
                  <a:pt x="397" y="639"/>
                  <a:pt x="491" y="618"/>
                </a:cubicBezTo>
                <a:cubicBezTo>
                  <a:pt x="522" y="610"/>
                  <a:pt x="540" y="543"/>
                  <a:pt x="589" y="536"/>
                </a:cubicBezTo>
                <a:cubicBezTo>
                  <a:pt x="639" y="530"/>
                  <a:pt x="640" y="605"/>
                  <a:pt x="677" y="590"/>
                </a:cubicBezTo>
                <a:cubicBezTo>
                  <a:pt x="708" y="578"/>
                  <a:pt x="779" y="443"/>
                  <a:pt x="737" y="408"/>
                </a:cubicBezTo>
                <a:cubicBezTo>
                  <a:pt x="923" y="467"/>
                  <a:pt x="846" y="509"/>
                  <a:pt x="927" y="574"/>
                </a:cubicBezTo>
                <a:cubicBezTo>
                  <a:pt x="1013" y="642"/>
                  <a:pt x="1088" y="705"/>
                  <a:pt x="1139" y="805"/>
                </a:cubicBezTo>
                <a:cubicBezTo>
                  <a:pt x="1223" y="967"/>
                  <a:pt x="1239" y="1082"/>
                  <a:pt x="1205" y="1257"/>
                </a:cubicBezTo>
                <a:cubicBezTo>
                  <a:pt x="1193" y="1318"/>
                  <a:pt x="1204" y="1323"/>
                  <a:pt x="1223" y="1378"/>
                </a:cubicBezTo>
                <a:cubicBezTo>
                  <a:pt x="1250" y="1461"/>
                  <a:pt x="1200" y="1561"/>
                  <a:pt x="1249" y="1644"/>
                </a:cubicBezTo>
                <a:cubicBezTo>
                  <a:pt x="1287" y="1708"/>
                  <a:pt x="1374" y="1742"/>
                  <a:pt x="1394" y="1820"/>
                </a:cubicBezTo>
                <a:cubicBezTo>
                  <a:pt x="1419" y="1912"/>
                  <a:pt x="1479" y="1989"/>
                  <a:pt x="1503" y="2083"/>
                </a:cubicBezTo>
                <a:cubicBezTo>
                  <a:pt x="1534" y="2208"/>
                  <a:pt x="1392" y="2139"/>
                  <a:pt x="1457" y="2094"/>
                </a:cubicBezTo>
                <a:cubicBezTo>
                  <a:pt x="1432" y="2095"/>
                  <a:pt x="1411" y="2080"/>
                  <a:pt x="1401" y="2058"/>
                </a:cubicBezTo>
                <a:cubicBezTo>
                  <a:pt x="1405" y="2067"/>
                  <a:pt x="1428" y="2150"/>
                  <a:pt x="1394" y="2125"/>
                </a:cubicBezTo>
                <a:cubicBezTo>
                  <a:pt x="1359" y="2100"/>
                  <a:pt x="1278" y="2156"/>
                  <a:pt x="1246" y="2171"/>
                </a:cubicBezTo>
                <a:cubicBezTo>
                  <a:pt x="1213" y="2062"/>
                  <a:pt x="1081" y="2032"/>
                  <a:pt x="1002" y="1965"/>
                </a:cubicBezTo>
                <a:cubicBezTo>
                  <a:pt x="981" y="1948"/>
                  <a:pt x="966" y="1927"/>
                  <a:pt x="946" y="1909"/>
                </a:cubicBezTo>
                <a:cubicBezTo>
                  <a:pt x="915" y="1880"/>
                  <a:pt x="865" y="1881"/>
                  <a:pt x="831" y="1856"/>
                </a:cubicBezTo>
                <a:cubicBezTo>
                  <a:pt x="698" y="1761"/>
                  <a:pt x="757" y="1734"/>
                  <a:pt x="663" y="1708"/>
                </a:cubicBezTo>
                <a:cubicBezTo>
                  <a:pt x="625" y="1698"/>
                  <a:pt x="608" y="1663"/>
                  <a:pt x="577" y="1642"/>
                </a:cubicBezTo>
                <a:cubicBezTo>
                  <a:pt x="514" y="1598"/>
                  <a:pt x="615" y="1633"/>
                  <a:pt x="554" y="1494"/>
                </a:cubicBezTo>
                <a:cubicBezTo>
                  <a:pt x="521" y="1421"/>
                  <a:pt x="439" y="1371"/>
                  <a:pt x="409" y="1296"/>
                </a:cubicBezTo>
                <a:cubicBezTo>
                  <a:pt x="395" y="1261"/>
                  <a:pt x="317" y="1241"/>
                  <a:pt x="406" y="1212"/>
                </a:cubicBezTo>
                <a:cubicBezTo>
                  <a:pt x="353" y="1220"/>
                  <a:pt x="301" y="1110"/>
                  <a:pt x="315" y="1071"/>
                </a:cubicBezTo>
                <a:cubicBezTo>
                  <a:pt x="342" y="996"/>
                  <a:pt x="302" y="916"/>
                  <a:pt x="257" y="860"/>
                </a:cubicBezTo>
                <a:cubicBezTo>
                  <a:pt x="217" y="811"/>
                  <a:pt x="225" y="657"/>
                  <a:pt x="225" y="594"/>
                </a:cubicBezTo>
                <a:cubicBezTo>
                  <a:pt x="225" y="504"/>
                  <a:pt x="170" y="432"/>
                  <a:pt x="136" y="351"/>
                </a:cubicBezTo>
                <a:close/>
                <a:moveTo>
                  <a:pt x="6249" y="989"/>
                </a:moveTo>
                <a:cubicBezTo>
                  <a:pt x="6265" y="958"/>
                  <a:pt x="6262" y="924"/>
                  <a:pt x="6246" y="894"/>
                </a:cubicBezTo>
                <a:cubicBezTo>
                  <a:pt x="6250" y="926"/>
                  <a:pt x="6249" y="958"/>
                  <a:pt x="6249" y="989"/>
                </a:cubicBezTo>
                <a:close/>
                <a:moveTo>
                  <a:pt x="1463" y="1622"/>
                </a:moveTo>
                <a:cubicBezTo>
                  <a:pt x="1451" y="1629"/>
                  <a:pt x="1445" y="1640"/>
                  <a:pt x="1445" y="1654"/>
                </a:cubicBezTo>
                <a:cubicBezTo>
                  <a:pt x="1479" y="1661"/>
                  <a:pt x="1485" y="1650"/>
                  <a:pt x="1463" y="1622"/>
                </a:cubicBezTo>
                <a:close/>
                <a:moveTo>
                  <a:pt x="210" y="701"/>
                </a:moveTo>
                <a:cubicBezTo>
                  <a:pt x="174" y="685"/>
                  <a:pt x="170" y="720"/>
                  <a:pt x="173" y="746"/>
                </a:cubicBezTo>
                <a:cubicBezTo>
                  <a:pt x="177" y="801"/>
                  <a:pt x="217" y="738"/>
                  <a:pt x="210" y="701"/>
                </a:cubicBezTo>
                <a:close/>
                <a:moveTo>
                  <a:pt x="50" y="339"/>
                </a:moveTo>
                <a:cubicBezTo>
                  <a:pt x="35" y="355"/>
                  <a:pt x="19" y="368"/>
                  <a:pt x="0" y="378"/>
                </a:cubicBezTo>
                <a:cubicBezTo>
                  <a:pt x="31" y="439"/>
                  <a:pt x="99" y="379"/>
                  <a:pt x="50" y="339"/>
                </a:cubicBezTo>
                <a:close/>
                <a:moveTo>
                  <a:pt x="2912" y="1610"/>
                </a:moveTo>
                <a:cubicBezTo>
                  <a:pt x="2922" y="1618"/>
                  <a:pt x="2933" y="1618"/>
                  <a:pt x="2944" y="1610"/>
                </a:cubicBezTo>
                <a:cubicBezTo>
                  <a:pt x="2941" y="1599"/>
                  <a:pt x="2936" y="1589"/>
                  <a:pt x="2930" y="1580"/>
                </a:cubicBezTo>
                <a:cubicBezTo>
                  <a:pt x="2924" y="1590"/>
                  <a:pt x="2918" y="1600"/>
                  <a:pt x="2912" y="1610"/>
                </a:cubicBezTo>
                <a:close/>
                <a:moveTo>
                  <a:pt x="1941" y="1631"/>
                </a:moveTo>
                <a:cubicBezTo>
                  <a:pt x="1970" y="1614"/>
                  <a:pt x="1972" y="1576"/>
                  <a:pt x="1935" y="1568"/>
                </a:cubicBezTo>
                <a:cubicBezTo>
                  <a:pt x="1941" y="1589"/>
                  <a:pt x="1943" y="1609"/>
                  <a:pt x="1941" y="1631"/>
                </a:cubicBezTo>
                <a:close/>
                <a:moveTo>
                  <a:pt x="5913" y="977"/>
                </a:moveTo>
                <a:cubicBezTo>
                  <a:pt x="5931" y="996"/>
                  <a:pt x="5950" y="999"/>
                  <a:pt x="5973" y="986"/>
                </a:cubicBezTo>
                <a:cubicBezTo>
                  <a:pt x="5953" y="982"/>
                  <a:pt x="5933" y="979"/>
                  <a:pt x="5913" y="977"/>
                </a:cubicBezTo>
                <a:close/>
                <a:moveTo>
                  <a:pt x="5548" y="265"/>
                </a:moveTo>
                <a:cubicBezTo>
                  <a:pt x="5551" y="265"/>
                  <a:pt x="5564" y="267"/>
                  <a:pt x="5578" y="256"/>
                </a:cubicBezTo>
                <a:cubicBezTo>
                  <a:pt x="5575" y="257"/>
                  <a:pt x="5550" y="263"/>
                  <a:pt x="5548" y="265"/>
                </a:cubicBezTo>
                <a:close/>
                <a:moveTo>
                  <a:pt x="5456" y="42"/>
                </a:moveTo>
                <a:cubicBezTo>
                  <a:pt x="5446" y="62"/>
                  <a:pt x="5447" y="81"/>
                  <a:pt x="5459" y="99"/>
                </a:cubicBezTo>
                <a:cubicBezTo>
                  <a:pt x="5523" y="77"/>
                  <a:pt x="5497" y="0"/>
                  <a:pt x="5456" y="42"/>
                </a:cubicBezTo>
                <a:close/>
                <a:moveTo>
                  <a:pt x="5385" y="81"/>
                </a:moveTo>
                <a:cubicBezTo>
                  <a:pt x="5403" y="71"/>
                  <a:pt x="5415" y="56"/>
                  <a:pt x="5421" y="36"/>
                </a:cubicBezTo>
                <a:cubicBezTo>
                  <a:pt x="5397" y="40"/>
                  <a:pt x="5381" y="56"/>
                  <a:pt x="5385" y="81"/>
                </a:cubicBezTo>
                <a:close/>
                <a:moveTo>
                  <a:pt x="4886" y="761"/>
                </a:moveTo>
                <a:cubicBezTo>
                  <a:pt x="4916" y="772"/>
                  <a:pt x="4920" y="762"/>
                  <a:pt x="4898" y="731"/>
                </a:cubicBezTo>
                <a:cubicBezTo>
                  <a:pt x="4894" y="741"/>
                  <a:pt x="4890" y="751"/>
                  <a:pt x="4886" y="761"/>
                </a:cubicBezTo>
                <a:close/>
                <a:moveTo>
                  <a:pt x="3711" y="1752"/>
                </a:moveTo>
                <a:cubicBezTo>
                  <a:pt x="3713" y="1773"/>
                  <a:pt x="3717" y="1783"/>
                  <a:pt x="3740" y="1785"/>
                </a:cubicBezTo>
                <a:cubicBezTo>
                  <a:pt x="3724" y="1744"/>
                  <a:pt x="3745" y="1691"/>
                  <a:pt x="3705" y="1660"/>
                </a:cubicBezTo>
                <a:cubicBezTo>
                  <a:pt x="3703" y="1691"/>
                  <a:pt x="3713" y="1721"/>
                  <a:pt x="3711" y="1752"/>
                </a:cubicBezTo>
                <a:close/>
                <a:moveTo>
                  <a:pt x="5700" y="1159"/>
                </a:moveTo>
                <a:cubicBezTo>
                  <a:pt x="5698" y="1148"/>
                  <a:pt x="5696" y="1137"/>
                  <a:pt x="5694" y="1126"/>
                </a:cubicBezTo>
                <a:cubicBezTo>
                  <a:pt x="5723" y="1123"/>
                  <a:pt x="5746" y="1140"/>
                  <a:pt x="5768" y="1156"/>
                </a:cubicBezTo>
                <a:cubicBezTo>
                  <a:pt x="5745" y="1155"/>
                  <a:pt x="5722" y="1156"/>
                  <a:pt x="5700" y="115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1" name="꙱ Malawi (Republic of Malawi) (MW) (H)">
            <a:extLst>
              <a:ext uri="{FF2B5EF4-FFF2-40B4-BE49-F238E27FC236}">
                <a16:creationId xmlns:a16="http://schemas.microsoft.com/office/drawing/2014/main" id="{7B8D1123-5A45-4ECB-8E03-83073A57964E}"/>
              </a:ext>
            </a:extLst>
          </p:cNvPr>
          <p:cNvSpPr>
            <a:spLocks/>
          </p:cNvSpPr>
          <p:nvPr/>
        </p:nvSpPr>
        <p:spPr bwMode="auto">
          <a:xfrm>
            <a:off x="5231269" y="2657977"/>
            <a:ext cx="84849" cy="229451"/>
          </a:xfrm>
          <a:custGeom>
            <a:avLst/>
            <a:gdLst>
              <a:gd name="T0" fmla="*/ 525 w 1041"/>
              <a:gd name="T1" fmla="*/ 762 h 2778"/>
              <a:gd name="T2" fmla="*/ 428 w 1041"/>
              <a:gd name="T3" fmla="*/ 1035 h 2778"/>
              <a:gd name="T4" fmla="*/ 515 w 1041"/>
              <a:gd name="T5" fmla="*/ 1321 h 2778"/>
              <a:gd name="T6" fmla="*/ 599 w 1041"/>
              <a:gd name="T7" fmla="*/ 1568 h 2778"/>
              <a:gd name="T8" fmla="*/ 677 w 1041"/>
              <a:gd name="T9" fmla="*/ 1649 h 2778"/>
              <a:gd name="T10" fmla="*/ 789 w 1041"/>
              <a:gd name="T11" fmla="*/ 1793 h 2778"/>
              <a:gd name="T12" fmla="*/ 725 w 1041"/>
              <a:gd name="T13" fmla="*/ 1550 h 2778"/>
              <a:gd name="T14" fmla="*/ 678 w 1041"/>
              <a:gd name="T15" fmla="*/ 1478 h 2778"/>
              <a:gd name="T16" fmla="*/ 729 w 1041"/>
              <a:gd name="T17" fmla="*/ 1512 h 2778"/>
              <a:gd name="T18" fmla="*/ 849 w 1041"/>
              <a:gd name="T19" fmla="*/ 1685 h 2778"/>
              <a:gd name="T20" fmla="*/ 978 w 1041"/>
              <a:gd name="T21" fmla="*/ 2036 h 2778"/>
              <a:gd name="T22" fmla="*/ 871 w 1041"/>
              <a:gd name="T23" fmla="*/ 2406 h 2778"/>
              <a:gd name="T24" fmla="*/ 802 w 1041"/>
              <a:gd name="T25" fmla="*/ 2436 h 2778"/>
              <a:gd name="T26" fmla="*/ 735 w 1041"/>
              <a:gd name="T27" fmla="*/ 2558 h 2778"/>
              <a:gd name="T28" fmla="*/ 753 w 1041"/>
              <a:gd name="T29" fmla="*/ 2771 h 2778"/>
              <a:gd name="T30" fmla="*/ 712 w 1041"/>
              <a:gd name="T31" fmla="*/ 2727 h 2778"/>
              <a:gd name="T32" fmla="*/ 700 w 1041"/>
              <a:gd name="T33" fmla="*/ 2642 h 2778"/>
              <a:gd name="T34" fmla="*/ 581 w 1041"/>
              <a:gd name="T35" fmla="*/ 2514 h 2778"/>
              <a:gd name="T36" fmla="*/ 518 w 1041"/>
              <a:gd name="T37" fmla="*/ 2440 h 2778"/>
              <a:gd name="T38" fmla="*/ 505 w 1041"/>
              <a:gd name="T39" fmla="*/ 2381 h 2778"/>
              <a:gd name="T40" fmla="*/ 567 w 1041"/>
              <a:gd name="T41" fmla="*/ 2111 h 2778"/>
              <a:gd name="T42" fmla="*/ 520 w 1041"/>
              <a:gd name="T43" fmla="*/ 1798 h 2778"/>
              <a:gd name="T44" fmla="*/ 367 w 1041"/>
              <a:gd name="T45" fmla="*/ 1825 h 2778"/>
              <a:gd name="T46" fmla="*/ 308 w 1041"/>
              <a:gd name="T47" fmla="*/ 1854 h 2778"/>
              <a:gd name="T48" fmla="*/ 133 w 1041"/>
              <a:gd name="T49" fmla="*/ 1660 h 2778"/>
              <a:gd name="T50" fmla="*/ 7 w 1041"/>
              <a:gd name="T51" fmla="*/ 1550 h 2778"/>
              <a:gd name="T52" fmla="*/ 100 w 1041"/>
              <a:gd name="T53" fmla="*/ 1350 h 2778"/>
              <a:gd name="T54" fmla="*/ 97 w 1041"/>
              <a:gd name="T55" fmla="*/ 1220 h 2778"/>
              <a:gd name="T56" fmla="*/ 275 w 1041"/>
              <a:gd name="T57" fmla="*/ 1071 h 2778"/>
              <a:gd name="T58" fmla="*/ 209 w 1041"/>
              <a:gd name="T59" fmla="*/ 766 h 2778"/>
              <a:gd name="T60" fmla="*/ 228 w 1041"/>
              <a:gd name="T61" fmla="*/ 610 h 2778"/>
              <a:gd name="T62" fmla="*/ 274 w 1041"/>
              <a:gd name="T63" fmla="*/ 497 h 2778"/>
              <a:gd name="T64" fmla="*/ 326 w 1041"/>
              <a:gd name="T65" fmla="*/ 402 h 2778"/>
              <a:gd name="T66" fmla="*/ 288 w 1041"/>
              <a:gd name="T67" fmla="*/ 292 h 2778"/>
              <a:gd name="T68" fmla="*/ 230 w 1041"/>
              <a:gd name="T69" fmla="*/ 222 h 2778"/>
              <a:gd name="T70" fmla="*/ 150 w 1041"/>
              <a:gd name="T71" fmla="*/ 91 h 2778"/>
              <a:gd name="T72" fmla="*/ 114 w 1041"/>
              <a:gd name="T73" fmla="*/ 0 h 2778"/>
              <a:gd name="T74" fmla="*/ 225 w 1041"/>
              <a:gd name="T75" fmla="*/ 38 h 2778"/>
              <a:gd name="T76" fmla="*/ 289 w 1041"/>
              <a:gd name="T77" fmla="*/ 79 h 2778"/>
              <a:gd name="T78" fmla="*/ 418 w 1041"/>
              <a:gd name="T79" fmla="*/ 118 h 2778"/>
              <a:gd name="T80" fmla="*/ 487 w 1041"/>
              <a:gd name="T81" fmla="*/ 315 h 2778"/>
              <a:gd name="T82" fmla="*/ 499 w 1041"/>
              <a:gd name="T83" fmla="*/ 458 h 2778"/>
              <a:gd name="T84" fmla="*/ 525 w 1041"/>
              <a:gd name="T85" fmla="*/ 762 h 27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41" h="2778">
                <a:moveTo>
                  <a:pt x="525" y="762"/>
                </a:moveTo>
                <a:cubicBezTo>
                  <a:pt x="528" y="868"/>
                  <a:pt x="392" y="972"/>
                  <a:pt x="428" y="1035"/>
                </a:cubicBezTo>
                <a:cubicBezTo>
                  <a:pt x="568" y="1276"/>
                  <a:pt x="523" y="1272"/>
                  <a:pt x="515" y="1321"/>
                </a:cubicBezTo>
                <a:cubicBezTo>
                  <a:pt x="483" y="1522"/>
                  <a:pt x="620" y="1477"/>
                  <a:pt x="599" y="1568"/>
                </a:cubicBezTo>
                <a:cubicBezTo>
                  <a:pt x="548" y="1793"/>
                  <a:pt x="683" y="1757"/>
                  <a:pt x="677" y="1649"/>
                </a:cubicBezTo>
                <a:lnTo>
                  <a:pt x="789" y="1793"/>
                </a:lnTo>
                <a:cubicBezTo>
                  <a:pt x="815" y="1807"/>
                  <a:pt x="800" y="1609"/>
                  <a:pt x="725" y="1550"/>
                </a:cubicBezTo>
                <a:cubicBezTo>
                  <a:pt x="657" y="1560"/>
                  <a:pt x="686" y="1496"/>
                  <a:pt x="678" y="1478"/>
                </a:cubicBezTo>
                <a:lnTo>
                  <a:pt x="729" y="1512"/>
                </a:lnTo>
                <a:cubicBezTo>
                  <a:pt x="776" y="1564"/>
                  <a:pt x="812" y="1627"/>
                  <a:pt x="849" y="1685"/>
                </a:cubicBezTo>
                <a:cubicBezTo>
                  <a:pt x="948" y="1836"/>
                  <a:pt x="1026" y="1854"/>
                  <a:pt x="978" y="2036"/>
                </a:cubicBezTo>
                <a:cubicBezTo>
                  <a:pt x="947" y="2173"/>
                  <a:pt x="1041" y="2366"/>
                  <a:pt x="871" y="2406"/>
                </a:cubicBezTo>
                <a:cubicBezTo>
                  <a:pt x="843" y="2412"/>
                  <a:pt x="821" y="2414"/>
                  <a:pt x="802" y="2436"/>
                </a:cubicBezTo>
                <a:cubicBezTo>
                  <a:pt x="773" y="2471"/>
                  <a:pt x="778" y="2527"/>
                  <a:pt x="735" y="2558"/>
                </a:cubicBezTo>
                <a:cubicBezTo>
                  <a:pt x="788" y="2623"/>
                  <a:pt x="811" y="2757"/>
                  <a:pt x="753" y="2771"/>
                </a:cubicBezTo>
                <a:cubicBezTo>
                  <a:pt x="738" y="2778"/>
                  <a:pt x="687" y="2769"/>
                  <a:pt x="712" y="2727"/>
                </a:cubicBezTo>
                <a:cubicBezTo>
                  <a:pt x="734" y="2679"/>
                  <a:pt x="741" y="2676"/>
                  <a:pt x="700" y="2642"/>
                </a:cubicBezTo>
                <a:cubicBezTo>
                  <a:pt x="654" y="2605"/>
                  <a:pt x="612" y="2564"/>
                  <a:pt x="581" y="2514"/>
                </a:cubicBezTo>
                <a:cubicBezTo>
                  <a:pt x="564" y="2487"/>
                  <a:pt x="528" y="2471"/>
                  <a:pt x="518" y="2440"/>
                </a:cubicBezTo>
                <a:cubicBezTo>
                  <a:pt x="511" y="2422"/>
                  <a:pt x="514" y="2400"/>
                  <a:pt x="505" y="2381"/>
                </a:cubicBezTo>
                <a:cubicBezTo>
                  <a:pt x="455" y="2288"/>
                  <a:pt x="532" y="2205"/>
                  <a:pt x="567" y="2111"/>
                </a:cubicBezTo>
                <a:cubicBezTo>
                  <a:pt x="599" y="2022"/>
                  <a:pt x="583" y="1816"/>
                  <a:pt x="520" y="1798"/>
                </a:cubicBezTo>
                <a:cubicBezTo>
                  <a:pt x="465" y="1794"/>
                  <a:pt x="460" y="1827"/>
                  <a:pt x="367" y="1825"/>
                </a:cubicBezTo>
                <a:cubicBezTo>
                  <a:pt x="345" y="1828"/>
                  <a:pt x="309" y="1830"/>
                  <a:pt x="308" y="1854"/>
                </a:cubicBezTo>
                <a:lnTo>
                  <a:pt x="133" y="1660"/>
                </a:lnTo>
                <a:cubicBezTo>
                  <a:pt x="122" y="1640"/>
                  <a:pt x="0" y="1624"/>
                  <a:pt x="7" y="1550"/>
                </a:cubicBezTo>
                <a:cubicBezTo>
                  <a:pt x="12" y="1502"/>
                  <a:pt x="81" y="1456"/>
                  <a:pt x="100" y="1350"/>
                </a:cubicBezTo>
                <a:cubicBezTo>
                  <a:pt x="110" y="1291"/>
                  <a:pt x="97" y="1272"/>
                  <a:pt x="97" y="1220"/>
                </a:cubicBezTo>
                <a:cubicBezTo>
                  <a:pt x="96" y="1140"/>
                  <a:pt x="235" y="1116"/>
                  <a:pt x="275" y="1071"/>
                </a:cubicBezTo>
                <a:cubicBezTo>
                  <a:pt x="166" y="1038"/>
                  <a:pt x="206" y="853"/>
                  <a:pt x="209" y="766"/>
                </a:cubicBezTo>
                <a:cubicBezTo>
                  <a:pt x="211" y="706"/>
                  <a:pt x="248" y="673"/>
                  <a:pt x="228" y="610"/>
                </a:cubicBezTo>
                <a:cubicBezTo>
                  <a:pt x="198" y="518"/>
                  <a:pt x="190" y="539"/>
                  <a:pt x="274" y="497"/>
                </a:cubicBezTo>
                <a:cubicBezTo>
                  <a:pt x="310" y="475"/>
                  <a:pt x="339" y="439"/>
                  <a:pt x="326" y="402"/>
                </a:cubicBezTo>
                <a:cubicBezTo>
                  <a:pt x="317" y="375"/>
                  <a:pt x="309" y="311"/>
                  <a:pt x="288" y="292"/>
                </a:cubicBezTo>
                <a:cubicBezTo>
                  <a:pt x="263" y="270"/>
                  <a:pt x="236" y="257"/>
                  <a:pt x="230" y="222"/>
                </a:cubicBezTo>
                <a:cubicBezTo>
                  <a:pt x="222" y="171"/>
                  <a:pt x="295" y="151"/>
                  <a:pt x="150" y="91"/>
                </a:cubicBezTo>
                <a:cubicBezTo>
                  <a:pt x="86" y="65"/>
                  <a:pt x="150" y="44"/>
                  <a:pt x="114" y="0"/>
                </a:cubicBezTo>
                <a:cubicBezTo>
                  <a:pt x="124" y="7"/>
                  <a:pt x="192" y="33"/>
                  <a:pt x="225" y="38"/>
                </a:cubicBezTo>
                <a:cubicBezTo>
                  <a:pt x="266" y="43"/>
                  <a:pt x="255" y="74"/>
                  <a:pt x="289" y="79"/>
                </a:cubicBezTo>
                <a:cubicBezTo>
                  <a:pt x="323" y="84"/>
                  <a:pt x="397" y="77"/>
                  <a:pt x="418" y="118"/>
                </a:cubicBezTo>
                <a:cubicBezTo>
                  <a:pt x="419" y="172"/>
                  <a:pt x="421" y="235"/>
                  <a:pt x="487" y="315"/>
                </a:cubicBezTo>
                <a:cubicBezTo>
                  <a:pt x="546" y="386"/>
                  <a:pt x="490" y="401"/>
                  <a:pt x="499" y="458"/>
                </a:cubicBezTo>
                <a:cubicBezTo>
                  <a:pt x="506" y="507"/>
                  <a:pt x="524" y="736"/>
                  <a:pt x="525" y="76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2" name="꙱ Madagascar (Republic of Madagascar) (MG) (H)">
            <a:extLst>
              <a:ext uri="{FF2B5EF4-FFF2-40B4-BE49-F238E27FC236}">
                <a16:creationId xmlns:a16="http://schemas.microsoft.com/office/drawing/2014/main" id="{9B66A2E5-32B8-450A-9988-01D746CDB49E}"/>
              </a:ext>
            </a:extLst>
          </p:cNvPr>
          <p:cNvSpPr>
            <a:spLocks noEditPoints="1"/>
          </p:cNvSpPr>
          <p:nvPr/>
        </p:nvSpPr>
        <p:spPr bwMode="auto">
          <a:xfrm>
            <a:off x="5489401" y="2729680"/>
            <a:ext cx="199575" cy="408709"/>
          </a:xfrm>
          <a:custGeom>
            <a:avLst/>
            <a:gdLst>
              <a:gd name="T0" fmla="*/ 70 w 2415"/>
              <a:gd name="T1" fmla="*/ 3969 h 4944"/>
              <a:gd name="T2" fmla="*/ 139 w 2415"/>
              <a:gd name="T3" fmla="*/ 4211 h 4944"/>
              <a:gd name="T4" fmla="*/ 197 w 2415"/>
              <a:gd name="T5" fmla="*/ 4638 h 4944"/>
              <a:gd name="T6" fmla="*/ 332 w 2415"/>
              <a:gd name="T7" fmla="*/ 4804 h 4944"/>
              <a:gd name="T8" fmla="*/ 578 w 2415"/>
              <a:gd name="T9" fmla="*/ 4919 h 4944"/>
              <a:gd name="T10" fmla="*/ 1021 w 2415"/>
              <a:gd name="T11" fmla="*/ 4770 h 4944"/>
              <a:gd name="T12" fmla="*/ 1232 w 2415"/>
              <a:gd name="T13" fmla="*/ 4502 h 4944"/>
              <a:gd name="T14" fmla="*/ 1425 w 2415"/>
              <a:gd name="T15" fmla="*/ 3959 h 4944"/>
              <a:gd name="T16" fmla="*/ 1739 w 2415"/>
              <a:gd name="T17" fmla="*/ 3052 h 4944"/>
              <a:gd name="T18" fmla="*/ 1913 w 2415"/>
              <a:gd name="T19" fmla="*/ 2529 h 4944"/>
              <a:gd name="T20" fmla="*/ 2126 w 2415"/>
              <a:gd name="T21" fmla="*/ 1808 h 4944"/>
              <a:gd name="T22" fmla="*/ 2184 w 2415"/>
              <a:gd name="T23" fmla="*/ 1593 h 4944"/>
              <a:gd name="T24" fmla="*/ 2185 w 2415"/>
              <a:gd name="T25" fmla="*/ 1295 h 4944"/>
              <a:gd name="T26" fmla="*/ 2404 w 2415"/>
              <a:gd name="T27" fmla="*/ 1274 h 4944"/>
              <a:gd name="T28" fmla="*/ 2212 w 2415"/>
              <a:gd name="T29" fmla="*/ 334 h 4944"/>
              <a:gd name="T30" fmla="*/ 2165 w 2415"/>
              <a:gd name="T31" fmla="*/ 312 h 4944"/>
              <a:gd name="T32" fmla="*/ 2072 w 2415"/>
              <a:gd name="T33" fmla="*/ 159 h 4944"/>
              <a:gd name="T34" fmla="*/ 2043 w 2415"/>
              <a:gd name="T35" fmla="*/ 113 h 4944"/>
              <a:gd name="T36" fmla="*/ 1927 w 2415"/>
              <a:gd name="T37" fmla="*/ 450 h 4944"/>
              <a:gd name="T38" fmla="*/ 1775 w 2415"/>
              <a:gd name="T39" fmla="*/ 625 h 4944"/>
              <a:gd name="T40" fmla="*/ 1620 w 2415"/>
              <a:gd name="T41" fmla="*/ 657 h 4944"/>
              <a:gd name="T42" fmla="*/ 1630 w 2415"/>
              <a:gd name="T43" fmla="*/ 839 h 4944"/>
              <a:gd name="T44" fmla="*/ 1633 w 2415"/>
              <a:gd name="T45" fmla="*/ 1056 h 4944"/>
              <a:gd name="T46" fmla="*/ 1449 w 2415"/>
              <a:gd name="T47" fmla="*/ 1160 h 4944"/>
              <a:gd name="T48" fmla="*/ 1422 w 2415"/>
              <a:gd name="T49" fmla="*/ 1106 h 4944"/>
              <a:gd name="T50" fmla="*/ 1378 w 2415"/>
              <a:gd name="T51" fmla="*/ 1268 h 4944"/>
              <a:gd name="T52" fmla="*/ 1284 w 2415"/>
              <a:gd name="T53" fmla="*/ 1228 h 4944"/>
              <a:gd name="T54" fmla="*/ 1103 w 2415"/>
              <a:gd name="T55" fmla="*/ 1382 h 4944"/>
              <a:gd name="T56" fmla="*/ 1143 w 2415"/>
              <a:gd name="T57" fmla="*/ 1480 h 4944"/>
              <a:gd name="T58" fmla="*/ 1003 w 2415"/>
              <a:gd name="T59" fmla="*/ 1442 h 4944"/>
              <a:gd name="T60" fmla="*/ 861 w 2415"/>
              <a:gd name="T61" fmla="*/ 1507 h 4944"/>
              <a:gd name="T62" fmla="*/ 751 w 2415"/>
              <a:gd name="T63" fmla="*/ 1477 h 4944"/>
              <a:gd name="T64" fmla="*/ 508 w 2415"/>
              <a:gd name="T65" fmla="*/ 1572 h 4944"/>
              <a:gd name="T66" fmla="*/ 333 w 2415"/>
              <a:gd name="T67" fmla="*/ 2095 h 4944"/>
              <a:gd name="T68" fmla="*/ 399 w 2415"/>
              <a:gd name="T69" fmla="*/ 2508 h 4944"/>
              <a:gd name="T70" fmla="*/ 427 w 2415"/>
              <a:gd name="T71" fmla="*/ 2823 h 4944"/>
              <a:gd name="T72" fmla="*/ 255 w 2415"/>
              <a:gd name="T73" fmla="*/ 3234 h 4944"/>
              <a:gd name="T74" fmla="*/ 106 w 2415"/>
              <a:gd name="T75" fmla="*/ 3473 h 4944"/>
              <a:gd name="T76" fmla="*/ 2227 w 2415"/>
              <a:gd name="T77" fmla="*/ 1765 h 4944"/>
              <a:gd name="T78" fmla="*/ 2182 w 2415"/>
              <a:gd name="T79" fmla="*/ 1860 h 4944"/>
              <a:gd name="T80" fmla="*/ 1761 w 2415"/>
              <a:gd name="T81" fmla="*/ 575 h 4944"/>
              <a:gd name="T82" fmla="*/ 1761 w 2415"/>
              <a:gd name="T83" fmla="*/ 575 h 4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15" h="4944">
                <a:moveTo>
                  <a:pt x="27" y="3662"/>
                </a:moveTo>
                <a:cubicBezTo>
                  <a:pt x="50" y="3761"/>
                  <a:pt x="0" y="3882"/>
                  <a:pt x="70" y="3969"/>
                </a:cubicBezTo>
                <a:cubicBezTo>
                  <a:pt x="105" y="4011"/>
                  <a:pt x="104" y="4059"/>
                  <a:pt x="122" y="4108"/>
                </a:cubicBezTo>
                <a:cubicBezTo>
                  <a:pt x="138" y="4153"/>
                  <a:pt x="183" y="4160"/>
                  <a:pt x="139" y="4211"/>
                </a:cubicBezTo>
                <a:cubicBezTo>
                  <a:pt x="95" y="4261"/>
                  <a:pt x="102" y="4424"/>
                  <a:pt x="130" y="4484"/>
                </a:cubicBezTo>
                <a:cubicBezTo>
                  <a:pt x="156" y="4538"/>
                  <a:pt x="183" y="4578"/>
                  <a:pt x="197" y="4638"/>
                </a:cubicBezTo>
                <a:cubicBezTo>
                  <a:pt x="216" y="4716"/>
                  <a:pt x="266" y="4738"/>
                  <a:pt x="323" y="4785"/>
                </a:cubicBezTo>
                <a:cubicBezTo>
                  <a:pt x="251" y="4743"/>
                  <a:pt x="314" y="4799"/>
                  <a:pt x="332" y="4804"/>
                </a:cubicBezTo>
                <a:cubicBezTo>
                  <a:pt x="358" y="4813"/>
                  <a:pt x="386" y="4810"/>
                  <a:pt x="413" y="4817"/>
                </a:cubicBezTo>
                <a:cubicBezTo>
                  <a:pt x="478" y="4833"/>
                  <a:pt x="513" y="4905"/>
                  <a:pt x="578" y="4919"/>
                </a:cubicBezTo>
                <a:cubicBezTo>
                  <a:pt x="689" y="4944"/>
                  <a:pt x="806" y="4801"/>
                  <a:pt x="909" y="4771"/>
                </a:cubicBezTo>
                <a:cubicBezTo>
                  <a:pt x="947" y="4760"/>
                  <a:pt x="986" y="4782"/>
                  <a:pt x="1021" y="4770"/>
                </a:cubicBezTo>
                <a:cubicBezTo>
                  <a:pt x="1049" y="4759"/>
                  <a:pt x="1072" y="4741"/>
                  <a:pt x="1102" y="4736"/>
                </a:cubicBezTo>
                <a:cubicBezTo>
                  <a:pt x="1173" y="4722"/>
                  <a:pt x="1216" y="4562"/>
                  <a:pt x="1232" y="4502"/>
                </a:cubicBezTo>
                <a:cubicBezTo>
                  <a:pt x="1250" y="4435"/>
                  <a:pt x="1292" y="4380"/>
                  <a:pt x="1313" y="4316"/>
                </a:cubicBezTo>
                <a:cubicBezTo>
                  <a:pt x="1351" y="4197"/>
                  <a:pt x="1392" y="4081"/>
                  <a:pt x="1425" y="3959"/>
                </a:cubicBezTo>
                <a:cubicBezTo>
                  <a:pt x="1472" y="3785"/>
                  <a:pt x="1542" y="3630"/>
                  <a:pt x="1602" y="3461"/>
                </a:cubicBezTo>
                <a:cubicBezTo>
                  <a:pt x="1651" y="3324"/>
                  <a:pt x="1679" y="3185"/>
                  <a:pt x="1739" y="3052"/>
                </a:cubicBezTo>
                <a:cubicBezTo>
                  <a:pt x="1757" y="3014"/>
                  <a:pt x="1790" y="2952"/>
                  <a:pt x="1773" y="2908"/>
                </a:cubicBezTo>
                <a:cubicBezTo>
                  <a:pt x="1805" y="2908"/>
                  <a:pt x="1887" y="2593"/>
                  <a:pt x="1913" y="2529"/>
                </a:cubicBezTo>
                <a:cubicBezTo>
                  <a:pt x="1969" y="2396"/>
                  <a:pt x="2019" y="2283"/>
                  <a:pt x="2048" y="2140"/>
                </a:cubicBezTo>
                <a:cubicBezTo>
                  <a:pt x="2069" y="2033"/>
                  <a:pt x="1996" y="1878"/>
                  <a:pt x="2126" y="1808"/>
                </a:cubicBezTo>
                <a:cubicBezTo>
                  <a:pt x="2151" y="1794"/>
                  <a:pt x="2179" y="1713"/>
                  <a:pt x="2182" y="1682"/>
                </a:cubicBezTo>
                <a:cubicBezTo>
                  <a:pt x="2185" y="1652"/>
                  <a:pt x="2179" y="1623"/>
                  <a:pt x="2184" y="1593"/>
                </a:cubicBezTo>
                <a:cubicBezTo>
                  <a:pt x="2191" y="1553"/>
                  <a:pt x="2142" y="1558"/>
                  <a:pt x="2142" y="1519"/>
                </a:cubicBezTo>
                <a:cubicBezTo>
                  <a:pt x="2143" y="1490"/>
                  <a:pt x="2113" y="1265"/>
                  <a:pt x="2185" y="1295"/>
                </a:cubicBezTo>
                <a:cubicBezTo>
                  <a:pt x="2247" y="1322"/>
                  <a:pt x="2226" y="1450"/>
                  <a:pt x="2286" y="1471"/>
                </a:cubicBezTo>
                <a:cubicBezTo>
                  <a:pt x="2353" y="1495"/>
                  <a:pt x="2397" y="1314"/>
                  <a:pt x="2404" y="1274"/>
                </a:cubicBezTo>
                <a:cubicBezTo>
                  <a:pt x="2415" y="1217"/>
                  <a:pt x="2377" y="1188"/>
                  <a:pt x="2361" y="1137"/>
                </a:cubicBezTo>
                <a:cubicBezTo>
                  <a:pt x="2302" y="945"/>
                  <a:pt x="2380" y="708"/>
                  <a:pt x="2212" y="334"/>
                </a:cubicBezTo>
                <a:cubicBezTo>
                  <a:pt x="2202" y="341"/>
                  <a:pt x="2192" y="348"/>
                  <a:pt x="2182" y="355"/>
                </a:cubicBezTo>
                <a:cubicBezTo>
                  <a:pt x="2190" y="331"/>
                  <a:pt x="2180" y="326"/>
                  <a:pt x="2165" y="312"/>
                </a:cubicBezTo>
                <a:cubicBezTo>
                  <a:pt x="2141" y="288"/>
                  <a:pt x="2179" y="273"/>
                  <a:pt x="2157" y="246"/>
                </a:cubicBezTo>
                <a:cubicBezTo>
                  <a:pt x="2137" y="221"/>
                  <a:pt x="2124" y="128"/>
                  <a:pt x="2072" y="159"/>
                </a:cubicBezTo>
                <a:cubicBezTo>
                  <a:pt x="2069" y="148"/>
                  <a:pt x="2068" y="137"/>
                  <a:pt x="2069" y="126"/>
                </a:cubicBezTo>
                <a:cubicBezTo>
                  <a:pt x="2159" y="135"/>
                  <a:pt x="2028" y="0"/>
                  <a:pt x="2043" y="113"/>
                </a:cubicBezTo>
                <a:cubicBezTo>
                  <a:pt x="2049" y="158"/>
                  <a:pt x="1957" y="240"/>
                  <a:pt x="1915" y="239"/>
                </a:cubicBezTo>
                <a:cubicBezTo>
                  <a:pt x="1994" y="279"/>
                  <a:pt x="1943" y="397"/>
                  <a:pt x="1927" y="450"/>
                </a:cubicBezTo>
                <a:cubicBezTo>
                  <a:pt x="1903" y="528"/>
                  <a:pt x="1904" y="578"/>
                  <a:pt x="1808" y="581"/>
                </a:cubicBezTo>
                <a:cubicBezTo>
                  <a:pt x="1820" y="637"/>
                  <a:pt x="1802" y="593"/>
                  <a:pt x="1775" y="625"/>
                </a:cubicBezTo>
                <a:cubicBezTo>
                  <a:pt x="1755" y="649"/>
                  <a:pt x="1754" y="683"/>
                  <a:pt x="1746" y="711"/>
                </a:cubicBezTo>
                <a:cubicBezTo>
                  <a:pt x="1722" y="710"/>
                  <a:pt x="1633" y="530"/>
                  <a:pt x="1620" y="657"/>
                </a:cubicBezTo>
                <a:cubicBezTo>
                  <a:pt x="1616" y="703"/>
                  <a:pt x="1632" y="733"/>
                  <a:pt x="1648" y="774"/>
                </a:cubicBezTo>
                <a:cubicBezTo>
                  <a:pt x="1663" y="811"/>
                  <a:pt x="1636" y="911"/>
                  <a:pt x="1630" y="839"/>
                </a:cubicBezTo>
                <a:cubicBezTo>
                  <a:pt x="1623" y="874"/>
                  <a:pt x="1513" y="878"/>
                  <a:pt x="1557" y="960"/>
                </a:cubicBezTo>
                <a:cubicBezTo>
                  <a:pt x="1580" y="1003"/>
                  <a:pt x="1667" y="986"/>
                  <a:pt x="1633" y="1056"/>
                </a:cubicBezTo>
                <a:cubicBezTo>
                  <a:pt x="1645" y="1002"/>
                  <a:pt x="1589" y="997"/>
                  <a:pt x="1555" y="1023"/>
                </a:cubicBezTo>
                <a:cubicBezTo>
                  <a:pt x="1509" y="1059"/>
                  <a:pt x="1513" y="1140"/>
                  <a:pt x="1449" y="1160"/>
                </a:cubicBezTo>
                <a:cubicBezTo>
                  <a:pt x="1440" y="1114"/>
                  <a:pt x="1485" y="1079"/>
                  <a:pt x="1476" y="1032"/>
                </a:cubicBezTo>
                <a:cubicBezTo>
                  <a:pt x="1430" y="1042"/>
                  <a:pt x="1440" y="1073"/>
                  <a:pt x="1422" y="1106"/>
                </a:cubicBezTo>
                <a:cubicBezTo>
                  <a:pt x="1404" y="1138"/>
                  <a:pt x="1352" y="1155"/>
                  <a:pt x="1345" y="1192"/>
                </a:cubicBezTo>
                <a:cubicBezTo>
                  <a:pt x="1340" y="1218"/>
                  <a:pt x="1367" y="1247"/>
                  <a:pt x="1378" y="1268"/>
                </a:cubicBezTo>
                <a:cubicBezTo>
                  <a:pt x="1399" y="1310"/>
                  <a:pt x="1324" y="1318"/>
                  <a:pt x="1300" y="1338"/>
                </a:cubicBezTo>
                <a:cubicBezTo>
                  <a:pt x="1305" y="1309"/>
                  <a:pt x="1357" y="1226"/>
                  <a:pt x="1284" y="1228"/>
                </a:cubicBezTo>
                <a:cubicBezTo>
                  <a:pt x="1242" y="1229"/>
                  <a:pt x="1208" y="1282"/>
                  <a:pt x="1176" y="1304"/>
                </a:cubicBezTo>
                <a:cubicBezTo>
                  <a:pt x="1155" y="1318"/>
                  <a:pt x="1097" y="1349"/>
                  <a:pt x="1103" y="1382"/>
                </a:cubicBezTo>
                <a:cubicBezTo>
                  <a:pt x="1106" y="1399"/>
                  <a:pt x="1092" y="1420"/>
                  <a:pt x="1098" y="1436"/>
                </a:cubicBezTo>
                <a:cubicBezTo>
                  <a:pt x="1107" y="1458"/>
                  <a:pt x="1137" y="1454"/>
                  <a:pt x="1143" y="1480"/>
                </a:cubicBezTo>
                <a:cubicBezTo>
                  <a:pt x="1110" y="1478"/>
                  <a:pt x="1076" y="1485"/>
                  <a:pt x="1070" y="1438"/>
                </a:cubicBezTo>
                <a:cubicBezTo>
                  <a:pt x="1063" y="1380"/>
                  <a:pt x="1006" y="1381"/>
                  <a:pt x="1003" y="1442"/>
                </a:cubicBezTo>
                <a:cubicBezTo>
                  <a:pt x="990" y="1419"/>
                  <a:pt x="924" y="1412"/>
                  <a:pt x="901" y="1424"/>
                </a:cubicBezTo>
                <a:cubicBezTo>
                  <a:pt x="872" y="1438"/>
                  <a:pt x="883" y="1487"/>
                  <a:pt x="861" y="1507"/>
                </a:cubicBezTo>
                <a:cubicBezTo>
                  <a:pt x="861" y="1445"/>
                  <a:pt x="791" y="1494"/>
                  <a:pt x="787" y="1531"/>
                </a:cubicBezTo>
                <a:cubicBezTo>
                  <a:pt x="777" y="1512"/>
                  <a:pt x="765" y="1494"/>
                  <a:pt x="751" y="1477"/>
                </a:cubicBezTo>
                <a:cubicBezTo>
                  <a:pt x="716" y="1502"/>
                  <a:pt x="688" y="1544"/>
                  <a:pt x="647" y="1560"/>
                </a:cubicBezTo>
                <a:cubicBezTo>
                  <a:pt x="608" y="1574"/>
                  <a:pt x="540" y="1543"/>
                  <a:pt x="508" y="1572"/>
                </a:cubicBezTo>
                <a:cubicBezTo>
                  <a:pt x="493" y="1587"/>
                  <a:pt x="506" y="1704"/>
                  <a:pt x="493" y="1691"/>
                </a:cubicBezTo>
                <a:cubicBezTo>
                  <a:pt x="523" y="1816"/>
                  <a:pt x="267" y="1986"/>
                  <a:pt x="333" y="2095"/>
                </a:cubicBezTo>
                <a:cubicBezTo>
                  <a:pt x="365" y="2149"/>
                  <a:pt x="337" y="2245"/>
                  <a:pt x="342" y="2308"/>
                </a:cubicBezTo>
                <a:cubicBezTo>
                  <a:pt x="348" y="2379"/>
                  <a:pt x="399" y="2438"/>
                  <a:pt x="399" y="2508"/>
                </a:cubicBezTo>
                <a:cubicBezTo>
                  <a:pt x="399" y="2573"/>
                  <a:pt x="395" y="2615"/>
                  <a:pt x="430" y="2673"/>
                </a:cubicBezTo>
                <a:cubicBezTo>
                  <a:pt x="468" y="2735"/>
                  <a:pt x="446" y="2762"/>
                  <a:pt x="427" y="2823"/>
                </a:cubicBezTo>
                <a:cubicBezTo>
                  <a:pt x="414" y="2866"/>
                  <a:pt x="469" y="2880"/>
                  <a:pt x="443" y="2926"/>
                </a:cubicBezTo>
                <a:cubicBezTo>
                  <a:pt x="397" y="3009"/>
                  <a:pt x="288" y="3153"/>
                  <a:pt x="255" y="3234"/>
                </a:cubicBezTo>
                <a:cubicBezTo>
                  <a:pt x="238" y="3278"/>
                  <a:pt x="252" y="3351"/>
                  <a:pt x="196" y="3371"/>
                </a:cubicBezTo>
                <a:cubicBezTo>
                  <a:pt x="129" y="3394"/>
                  <a:pt x="113" y="3396"/>
                  <a:pt x="106" y="3473"/>
                </a:cubicBezTo>
                <a:cubicBezTo>
                  <a:pt x="101" y="3537"/>
                  <a:pt x="43" y="3596"/>
                  <a:pt x="27" y="3662"/>
                </a:cubicBezTo>
                <a:close/>
                <a:moveTo>
                  <a:pt x="2227" y="1765"/>
                </a:moveTo>
                <a:cubicBezTo>
                  <a:pt x="2227" y="1759"/>
                  <a:pt x="2227" y="1753"/>
                  <a:pt x="2227" y="1747"/>
                </a:cubicBezTo>
                <a:cubicBezTo>
                  <a:pt x="2209" y="1780"/>
                  <a:pt x="2164" y="1818"/>
                  <a:pt x="2182" y="1860"/>
                </a:cubicBezTo>
                <a:cubicBezTo>
                  <a:pt x="2201" y="1830"/>
                  <a:pt x="2210" y="1796"/>
                  <a:pt x="2227" y="1765"/>
                </a:cubicBezTo>
                <a:close/>
                <a:moveTo>
                  <a:pt x="1761" y="575"/>
                </a:moveTo>
                <a:cubicBezTo>
                  <a:pt x="1775" y="549"/>
                  <a:pt x="1758" y="521"/>
                  <a:pt x="1740" y="503"/>
                </a:cubicBezTo>
                <a:cubicBezTo>
                  <a:pt x="1711" y="527"/>
                  <a:pt x="1718" y="575"/>
                  <a:pt x="1761" y="57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3" name="꙱ Luxembourg (Grand Duchy of Luxembourg) (LU) (H)">
            <a:extLst>
              <a:ext uri="{FF2B5EF4-FFF2-40B4-BE49-F238E27FC236}">
                <a16:creationId xmlns:a16="http://schemas.microsoft.com/office/drawing/2014/main" id="{C606B5D4-1B5D-4FF8-BA57-E354EE3F68A3}"/>
              </a:ext>
            </a:extLst>
          </p:cNvPr>
          <p:cNvSpPr>
            <a:spLocks/>
          </p:cNvSpPr>
          <p:nvPr/>
        </p:nvSpPr>
        <p:spPr bwMode="auto">
          <a:xfrm>
            <a:off x="4548893" y="912002"/>
            <a:ext cx="20316" cy="20316"/>
          </a:xfrm>
          <a:custGeom>
            <a:avLst/>
            <a:gdLst>
              <a:gd name="T0" fmla="*/ 10 w 241"/>
              <a:gd name="T1" fmla="*/ 115 h 248"/>
              <a:gd name="T2" fmla="*/ 82 w 241"/>
              <a:gd name="T3" fmla="*/ 0 h 248"/>
              <a:gd name="T4" fmla="*/ 159 w 241"/>
              <a:gd name="T5" fmla="*/ 93 h 248"/>
              <a:gd name="T6" fmla="*/ 189 w 241"/>
              <a:gd name="T7" fmla="*/ 245 h 248"/>
              <a:gd name="T8" fmla="*/ 189 w 241"/>
              <a:gd name="T9" fmla="*/ 248 h 248"/>
              <a:gd name="T10" fmla="*/ 7 w 241"/>
              <a:gd name="T11" fmla="*/ 220 h 248"/>
              <a:gd name="T12" fmla="*/ 10 w 241"/>
              <a:gd name="T13" fmla="*/ 11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248">
                <a:moveTo>
                  <a:pt x="10" y="115"/>
                </a:moveTo>
                <a:cubicBezTo>
                  <a:pt x="0" y="98"/>
                  <a:pt x="21" y="12"/>
                  <a:pt x="82" y="0"/>
                </a:cubicBezTo>
                <a:cubicBezTo>
                  <a:pt x="80" y="30"/>
                  <a:pt x="104" y="66"/>
                  <a:pt x="159" y="93"/>
                </a:cubicBezTo>
                <a:cubicBezTo>
                  <a:pt x="241" y="133"/>
                  <a:pt x="160" y="210"/>
                  <a:pt x="189" y="245"/>
                </a:cubicBezTo>
                <a:lnTo>
                  <a:pt x="189" y="248"/>
                </a:lnTo>
                <a:cubicBezTo>
                  <a:pt x="160" y="234"/>
                  <a:pt x="46" y="232"/>
                  <a:pt x="7" y="220"/>
                </a:cubicBezTo>
                <a:cubicBezTo>
                  <a:pt x="60" y="184"/>
                  <a:pt x="26" y="154"/>
                  <a:pt x="10" y="11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4" name="꙱ Lithuania (Republic of Lithuania) (LT) (H)">
            <a:extLst>
              <a:ext uri="{FF2B5EF4-FFF2-40B4-BE49-F238E27FC236}">
                <a16:creationId xmlns:a16="http://schemas.microsoft.com/office/drawing/2014/main" id="{FCD208C5-02F8-436A-9D4F-0E05DBE2CBDF}"/>
              </a:ext>
            </a:extLst>
          </p:cNvPr>
          <p:cNvSpPr>
            <a:spLocks/>
          </p:cNvSpPr>
          <p:nvPr/>
        </p:nvSpPr>
        <p:spPr bwMode="auto">
          <a:xfrm>
            <a:off x="4883508" y="733938"/>
            <a:ext cx="126676" cy="71703"/>
          </a:xfrm>
          <a:custGeom>
            <a:avLst/>
            <a:gdLst>
              <a:gd name="T0" fmla="*/ 80 w 1529"/>
              <a:gd name="T1" fmla="*/ 91 h 880"/>
              <a:gd name="T2" fmla="*/ 496 w 1529"/>
              <a:gd name="T3" fmla="*/ 37 h 880"/>
              <a:gd name="T4" fmla="*/ 669 w 1529"/>
              <a:gd name="T5" fmla="*/ 54 h 880"/>
              <a:gd name="T6" fmla="*/ 922 w 1529"/>
              <a:gd name="T7" fmla="*/ 51 h 880"/>
              <a:gd name="T8" fmla="*/ 1056 w 1529"/>
              <a:gd name="T9" fmla="*/ 94 h 880"/>
              <a:gd name="T10" fmla="*/ 1287 w 1529"/>
              <a:gd name="T11" fmla="*/ 184 h 880"/>
              <a:gd name="T12" fmla="*/ 1462 w 1529"/>
              <a:gd name="T13" fmla="*/ 275 h 880"/>
              <a:gd name="T14" fmla="*/ 1529 w 1529"/>
              <a:gd name="T15" fmla="*/ 408 h 880"/>
              <a:gd name="T16" fmla="*/ 1449 w 1529"/>
              <a:gd name="T17" fmla="*/ 459 h 880"/>
              <a:gd name="T18" fmla="*/ 1342 w 1529"/>
              <a:gd name="T19" fmla="*/ 524 h 880"/>
              <a:gd name="T20" fmla="*/ 1232 w 1529"/>
              <a:gd name="T21" fmla="*/ 726 h 880"/>
              <a:gd name="T22" fmla="*/ 1293 w 1529"/>
              <a:gd name="T23" fmla="*/ 754 h 880"/>
              <a:gd name="T24" fmla="*/ 1238 w 1529"/>
              <a:gd name="T25" fmla="*/ 797 h 880"/>
              <a:gd name="T26" fmla="*/ 1163 w 1529"/>
              <a:gd name="T27" fmla="*/ 762 h 880"/>
              <a:gd name="T28" fmla="*/ 1124 w 1529"/>
              <a:gd name="T29" fmla="*/ 795 h 880"/>
              <a:gd name="T30" fmla="*/ 1063 w 1529"/>
              <a:gd name="T31" fmla="*/ 805 h 880"/>
              <a:gd name="T32" fmla="*/ 1002 w 1529"/>
              <a:gd name="T33" fmla="*/ 859 h 880"/>
              <a:gd name="T34" fmla="*/ 851 w 1529"/>
              <a:gd name="T35" fmla="*/ 875 h 880"/>
              <a:gd name="T36" fmla="*/ 706 w 1529"/>
              <a:gd name="T37" fmla="*/ 861 h 880"/>
              <a:gd name="T38" fmla="*/ 614 w 1529"/>
              <a:gd name="T39" fmla="*/ 742 h 880"/>
              <a:gd name="T40" fmla="*/ 621 w 1529"/>
              <a:gd name="T41" fmla="*/ 557 h 880"/>
              <a:gd name="T42" fmla="*/ 532 w 1529"/>
              <a:gd name="T43" fmla="*/ 482 h 880"/>
              <a:gd name="T44" fmla="*/ 283 w 1529"/>
              <a:gd name="T45" fmla="*/ 449 h 880"/>
              <a:gd name="T46" fmla="*/ 133 w 1529"/>
              <a:gd name="T47" fmla="*/ 433 h 880"/>
              <a:gd name="T48" fmla="*/ 40 w 1529"/>
              <a:gd name="T49" fmla="*/ 294 h 880"/>
              <a:gd name="T50" fmla="*/ 0 w 1529"/>
              <a:gd name="T51" fmla="*/ 147 h 880"/>
              <a:gd name="T52" fmla="*/ 80 w 1529"/>
              <a:gd name="T53" fmla="*/ 91 h 8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29" h="880">
                <a:moveTo>
                  <a:pt x="80" y="91"/>
                </a:moveTo>
                <a:cubicBezTo>
                  <a:pt x="144" y="46"/>
                  <a:pt x="433" y="20"/>
                  <a:pt x="496" y="37"/>
                </a:cubicBezTo>
                <a:cubicBezTo>
                  <a:pt x="563" y="61"/>
                  <a:pt x="598" y="40"/>
                  <a:pt x="669" y="54"/>
                </a:cubicBezTo>
                <a:cubicBezTo>
                  <a:pt x="730" y="60"/>
                  <a:pt x="861" y="88"/>
                  <a:pt x="922" y="51"/>
                </a:cubicBezTo>
                <a:cubicBezTo>
                  <a:pt x="1000" y="0"/>
                  <a:pt x="1006" y="55"/>
                  <a:pt x="1056" y="94"/>
                </a:cubicBezTo>
                <a:cubicBezTo>
                  <a:pt x="1111" y="138"/>
                  <a:pt x="1212" y="93"/>
                  <a:pt x="1287" y="184"/>
                </a:cubicBezTo>
                <a:cubicBezTo>
                  <a:pt x="1307" y="207"/>
                  <a:pt x="1434" y="290"/>
                  <a:pt x="1462" y="275"/>
                </a:cubicBezTo>
                <a:cubicBezTo>
                  <a:pt x="1452" y="317"/>
                  <a:pt x="1378" y="368"/>
                  <a:pt x="1529" y="408"/>
                </a:cubicBezTo>
                <a:cubicBezTo>
                  <a:pt x="1481" y="432"/>
                  <a:pt x="1512" y="464"/>
                  <a:pt x="1449" y="459"/>
                </a:cubicBezTo>
                <a:cubicBezTo>
                  <a:pt x="1388" y="453"/>
                  <a:pt x="1390" y="499"/>
                  <a:pt x="1342" y="524"/>
                </a:cubicBezTo>
                <a:cubicBezTo>
                  <a:pt x="1247" y="574"/>
                  <a:pt x="1300" y="652"/>
                  <a:pt x="1232" y="726"/>
                </a:cubicBezTo>
                <a:cubicBezTo>
                  <a:pt x="1245" y="731"/>
                  <a:pt x="1279" y="739"/>
                  <a:pt x="1293" y="754"/>
                </a:cubicBezTo>
                <a:cubicBezTo>
                  <a:pt x="1316" y="778"/>
                  <a:pt x="1275" y="813"/>
                  <a:pt x="1238" y="797"/>
                </a:cubicBezTo>
                <a:cubicBezTo>
                  <a:pt x="1256" y="749"/>
                  <a:pt x="1202" y="744"/>
                  <a:pt x="1163" y="762"/>
                </a:cubicBezTo>
                <a:cubicBezTo>
                  <a:pt x="1147" y="770"/>
                  <a:pt x="1139" y="787"/>
                  <a:pt x="1124" y="795"/>
                </a:cubicBezTo>
                <a:cubicBezTo>
                  <a:pt x="1104" y="804"/>
                  <a:pt x="1081" y="789"/>
                  <a:pt x="1063" y="805"/>
                </a:cubicBezTo>
                <a:cubicBezTo>
                  <a:pt x="1033" y="830"/>
                  <a:pt x="1043" y="847"/>
                  <a:pt x="1002" y="859"/>
                </a:cubicBezTo>
                <a:cubicBezTo>
                  <a:pt x="932" y="880"/>
                  <a:pt x="922" y="876"/>
                  <a:pt x="851" y="875"/>
                </a:cubicBezTo>
                <a:cubicBezTo>
                  <a:pt x="834" y="875"/>
                  <a:pt x="726" y="879"/>
                  <a:pt x="706" y="861"/>
                </a:cubicBezTo>
                <a:cubicBezTo>
                  <a:pt x="698" y="821"/>
                  <a:pt x="653" y="760"/>
                  <a:pt x="614" y="742"/>
                </a:cubicBezTo>
                <a:cubicBezTo>
                  <a:pt x="561" y="601"/>
                  <a:pt x="600" y="613"/>
                  <a:pt x="621" y="557"/>
                </a:cubicBezTo>
                <a:cubicBezTo>
                  <a:pt x="625" y="546"/>
                  <a:pt x="546" y="483"/>
                  <a:pt x="532" y="482"/>
                </a:cubicBezTo>
                <a:cubicBezTo>
                  <a:pt x="501" y="482"/>
                  <a:pt x="336" y="491"/>
                  <a:pt x="283" y="449"/>
                </a:cubicBezTo>
                <a:cubicBezTo>
                  <a:pt x="225" y="403"/>
                  <a:pt x="143" y="388"/>
                  <a:pt x="133" y="433"/>
                </a:cubicBezTo>
                <a:cubicBezTo>
                  <a:pt x="135" y="389"/>
                  <a:pt x="62" y="331"/>
                  <a:pt x="40" y="294"/>
                </a:cubicBezTo>
                <a:cubicBezTo>
                  <a:pt x="13" y="248"/>
                  <a:pt x="17" y="196"/>
                  <a:pt x="0" y="147"/>
                </a:cubicBezTo>
                <a:cubicBezTo>
                  <a:pt x="42" y="154"/>
                  <a:pt x="52" y="110"/>
                  <a:pt x="80" y="9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5" name="꙱ Libya (LY) (H)">
            <a:extLst>
              <a:ext uri="{FF2B5EF4-FFF2-40B4-BE49-F238E27FC236}">
                <a16:creationId xmlns:a16="http://schemas.microsoft.com/office/drawing/2014/main" id="{DB796BB4-10FA-459B-B0C2-FF5C7B430EE3}"/>
              </a:ext>
            </a:extLst>
          </p:cNvPr>
          <p:cNvSpPr>
            <a:spLocks/>
          </p:cNvSpPr>
          <p:nvPr/>
        </p:nvSpPr>
        <p:spPr bwMode="auto">
          <a:xfrm>
            <a:off x="4624181" y="1405559"/>
            <a:ext cx="405124" cy="402734"/>
          </a:xfrm>
          <a:custGeom>
            <a:avLst/>
            <a:gdLst>
              <a:gd name="T0" fmla="*/ 1291 w 4904"/>
              <a:gd name="T1" fmla="*/ 107 h 4876"/>
              <a:gd name="T2" fmla="*/ 1488 w 4904"/>
              <a:gd name="T3" fmla="*/ 160 h 4876"/>
              <a:gd name="T4" fmla="*/ 1646 w 4904"/>
              <a:gd name="T5" fmla="*/ 249 h 4876"/>
              <a:gd name="T6" fmla="*/ 1879 w 4904"/>
              <a:gd name="T7" fmla="*/ 434 h 4876"/>
              <a:gd name="T8" fmla="*/ 2336 w 4904"/>
              <a:gd name="T9" fmla="*/ 708 h 4876"/>
              <a:gd name="T10" fmla="*/ 3011 w 4904"/>
              <a:gd name="T11" fmla="*/ 1035 h 4876"/>
              <a:gd name="T12" fmla="*/ 3316 w 4904"/>
              <a:gd name="T13" fmla="*/ 772 h 4876"/>
              <a:gd name="T14" fmla="*/ 3254 w 4904"/>
              <a:gd name="T15" fmla="*/ 412 h 4876"/>
              <a:gd name="T16" fmla="*/ 3606 w 4904"/>
              <a:gd name="T17" fmla="*/ 147 h 4876"/>
              <a:gd name="T18" fmla="*/ 3763 w 4904"/>
              <a:gd name="T19" fmla="*/ 95 h 4876"/>
              <a:gd name="T20" fmla="*/ 4135 w 4904"/>
              <a:gd name="T21" fmla="*/ 178 h 4876"/>
              <a:gd name="T22" fmla="*/ 4195 w 4904"/>
              <a:gd name="T23" fmla="*/ 285 h 4876"/>
              <a:gd name="T24" fmla="*/ 4324 w 4904"/>
              <a:gd name="T25" fmla="*/ 353 h 4876"/>
              <a:gd name="T26" fmla="*/ 4518 w 4904"/>
              <a:gd name="T27" fmla="*/ 413 h 4876"/>
              <a:gd name="T28" fmla="*/ 4730 w 4904"/>
              <a:gd name="T29" fmla="*/ 423 h 4876"/>
              <a:gd name="T30" fmla="*/ 4817 w 4904"/>
              <a:gd name="T31" fmla="*/ 545 h 4876"/>
              <a:gd name="T32" fmla="*/ 4780 w 4904"/>
              <a:gd name="T33" fmla="*/ 842 h 4876"/>
              <a:gd name="T34" fmla="*/ 4732 w 4904"/>
              <a:gd name="T35" fmla="*/ 1131 h 4876"/>
              <a:gd name="T36" fmla="*/ 4808 w 4904"/>
              <a:gd name="T37" fmla="*/ 1432 h 4876"/>
              <a:gd name="T38" fmla="*/ 4826 w 4904"/>
              <a:gd name="T39" fmla="*/ 1750 h 4876"/>
              <a:gd name="T40" fmla="*/ 4885 w 4904"/>
              <a:gd name="T41" fmla="*/ 3984 h 4876"/>
              <a:gd name="T42" fmla="*/ 4882 w 4904"/>
              <a:gd name="T43" fmla="*/ 3984 h 4876"/>
              <a:gd name="T44" fmla="*/ 4904 w 4904"/>
              <a:gd name="T45" fmla="*/ 4706 h 4876"/>
              <a:gd name="T46" fmla="*/ 4593 w 4904"/>
              <a:gd name="T47" fmla="*/ 4700 h 4876"/>
              <a:gd name="T48" fmla="*/ 4596 w 4904"/>
              <a:gd name="T49" fmla="*/ 4876 h 4876"/>
              <a:gd name="T50" fmla="*/ 2139 w 4904"/>
              <a:gd name="T51" fmla="*/ 3486 h 4876"/>
              <a:gd name="T52" fmla="*/ 1797 w 4904"/>
              <a:gd name="T53" fmla="*/ 3648 h 4876"/>
              <a:gd name="T54" fmla="*/ 1449 w 4904"/>
              <a:gd name="T55" fmla="*/ 3661 h 4876"/>
              <a:gd name="T56" fmla="*/ 915 w 4904"/>
              <a:gd name="T57" fmla="*/ 3456 h 4876"/>
              <a:gd name="T58" fmla="*/ 857 w 4904"/>
              <a:gd name="T59" fmla="*/ 3417 h 4876"/>
              <a:gd name="T60" fmla="*/ 590 w 4904"/>
              <a:gd name="T61" fmla="*/ 3120 h 4876"/>
              <a:gd name="T62" fmla="*/ 476 w 4904"/>
              <a:gd name="T63" fmla="*/ 3075 h 4876"/>
              <a:gd name="T64" fmla="*/ 355 w 4904"/>
              <a:gd name="T65" fmla="*/ 3080 h 4876"/>
              <a:gd name="T66" fmla="*/ 271 w 4904"/>
              <a:gd name="T67" fmla="*/ 2916 h 4876"/>
              <a:gd name="T68" fmla="*/ 208 w 4904"/>
              <a:gd name="T69" fmla="*/ 2705 h 4876"/>
              <a:gd name="T70" fmla="*/ 91 w 4904"/>
              <a:gd name="T71" fmla="*/ 2447 h 4876"/>
              <a:gd name="T72" fmla="*/ 216 w 4904"/>
              <a:gd name="T73" fmla="*/ 2230 h 4876"/>
              <a:gd name="T74" fmla="*/ 204 w 4904"/>
              <a:gd name="T75" fmla="*/ 2009 h 4876"/>
              <a:gd name="T76" fmla="*/ 217 w 4904"/>
              <a:gd name="T77" fmla="*/ 1814 h 4876"/>
              <a:gd name="T78" fmla="*/ 182 w 4904"/>
              <a:gd name="T79" fmla="*/ 1323 h 4876"/>
              <a:gd name="T80" fmla="*/ 118 w 4904"/>
              <a:gd name="T81" fmla="*/ 1046 h 4876"/>
              <a:gd name="T82" fmla="*/ 212 w 4904"/>
              <a:gd name="T83" fmla="*/ 998 h 4876"/>
              <a:gd name="T84" fmla="*/ 335 w 4904"/>
              <a:gd name="T85" fmla="*/ 776 h 4876"/>
              <a:gd name="T86" fmla="*/ 303 w 4904"/>
              <a:gd name="T87" fmla="*/ 599 h 4876"/>
              <a:gd name="T88" fmla="*/ 428 w 4904"/>
              <a:gd name="T89" fmla="*/ 478 h 4876"/>
              <a:gd name="T90" fmla="*/ 727 w 4904"/>
              <a:gd name="T91" fmla="*/ 243 h 4876"/>
              <a:gd name="T92" fmla="*/ 702 w 4904"/>
              <a:gd name="T93" fmla="*/ 166 h 4876"/>
              <a:gd name="T94" fmla="*/ 715 w 4904"/>
              <a:gd name="T95" fmla="*/ 0 h 4876"/>
              <a:gd name="T96" fmla="*/ 897 w 4904"/>
              <a:gd name="T97" fmla="*/ 91 h 4876"/>
              <a:gd name="T98" fmla="*/ 1291 w 4904"/>
              <a:gd name="T99" fmla="*/ 107 h 4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04" h="4876">
                <a:moveTo>
                  <a:pt x="1291" y="107"/>
                </a:moveTo>
                <a:cubicBezTo>
                  <a:pt x="1356" y="130"/>
                  <a:pt x="1425" y="133"/>
                  <a:pt x="1488" y="160"/>
                </a:cubicBezTo>
                <a:cubicBezTo>
                  <a:pt x="1544" y="184"/>
                  <a:pt x="1589" y="227"/>
                  <a:pt x="1646" y="249"/>
                </a:cubicBezTo>
                <a:cubicBezTo>
                  <a:pt x="1745" y="288"/>
                  <a:pt x="1837" y="197"/>
                  <a:pt x="1879" y="434"/>
                </a:cubicBezTo>
                <a:cubicBezTo>
                  <a:pt x="1928" y="718"/>
                  <a:pt x="2193" y="682"/>
                  <a:pt x="2336" y="708"/>
                </a:cubicBezTo>
                <a:cubicBezTo>
                  <a:pt x="2842" y="800"/>
                  <a:pt x="2816" y="1052"/>
                  <a:pt x="3011" y="1035"/>
                </a:cubicBezTo>
                <a:cubicBezTo>
                  <a:pt x="3144" y="1023"/>
                  <a:pt x="3287" y="906"/>
                  <a:pt x="3316" y="772"/>
                </a:cubicBezTo>
                <a:cubicBezTo>
                  <a:pt x="3336" y="682"/>
                  <a:pt x="3205" y="562"/>
                  <a:pt x="3254" y="412"/>
                </a:cubicBezTo>
                <a:cubicBezTo>
                  <a:pt x="3293" y="296"/>
                  <a:pt x="3484" y="151"/>
                  <a:pt x="3606" y="147"/>
                </a:cubicBezTo>
                <a:cubicBezTo>
                  <a:pt x="3669" y="145"/>
                  <a:pt x="3705" y="100"/>
                  <a:pt x="3763" y="95"/>
                </a:cubicBezTo>
                <a:cubicBezTo>
                  <a:pt x="3952" y="81"/>
                  <a:pt x="3978" y="117"/>
                  <a:pt x="4135" y="178"/>
                </a:cubicBezTo>
                <a:cubicBezTo>
                  <a:pt x="4211" y="208"/>
                  <a:pt x="4191" y="218"/>
                  <a:pt x="4195" y="285"/>
                </a:cubicBezTo>
                <a:cubicBezTo>
                  <a:pt x="4198" y="339"/>
                  <a:pt x="4285" y="350"/>
                  <a:pt x="4324" y="353"/>
                </a:cubicBezTo>
                <a:cubicBezTo>
                  <a:pt x="4399" y="359"/>
                  <a:pt x="4448" y="393"/>
                  <a:pt x="4518" y="413"/>
                </a:cubicBezTo>
                <a:cubicBezTo>
                  <a:pt x="4587" y="433"/>
                  <a:pt x="4659" y="410"/>
                  <a:pt x="4730" y="423"/>
                </a:cubicBezTo>
                <a:cubicBezTo>
                  <a:pt x="4767" y="430"/>
                  <a:pt x="4823" y="502"/>
                  <a:pt x="4817" y="545"/>
                </a:cubicBezTo>
                <a:cubicBezTo>
                  <a:pt x="4670" y="667"/>
                  <a:pt x="4764" y="739"/>
                  <a:pt x="4780" y="842"/>
                </a:cubicBezTo>
                <a:cubicBezTo>
                  <a:pt x="4795" y="939"/>
                  <a:pt x="4674" y="1037"/>
                  <a:pt x="4732" y="1131"/>
                </a:cubicBezTo>
                <a:cubicBezTo>
                  <a:pt x="4772" y="1211"/>
                  <a:pt x="4795" y="1343"/>
                  <a:pt x="4808" y="1432"/>
                </a:cubicBezTo>
                <a:cubicBezTo>
                  <a:pt x="4822" y="1536"/>
                  <a:pt x="4819" y="1645"/>
                  <a:pt x="4826" y="1750"/>
                </a:cubicBezTo>
                <a:lnTo>
                  <a:pt x="4885" y="3984"/>
                </a:lnTo>
                <a:lnTo>
                  <a:pt x="4882" y="3984"/>
                </a:lnTo>
                <a:lnTo>
                  <a:pt x="4904" y="4706"/>
                </a:lnTo>
                <a:lnTo>
                  <a:pt x="4593" y="4700"/>
                </a:lnTo>
                <a:lnTo>
                  <a:pt x="4596" y="4876"/>
                </a:lnTo>
                <a:lnTo>
                  <a:pt x="2139" y="3486"/>
                </a:lnTo>
                <a:cubicBezTo>
                  <a:pt x="2025" y="3538"/>
                  <a:pt x="1912" y="3596"/>
                  <a:pt x="1797" y="3648"/>
                </a:cubicBezTo>
                <a:cubicBezTo>
                  <a:pt x="1520" y="3770"/>
                  <a:pt x="1588" y="3799"/>
                  <a:pt x="1449" y="3661"/>
                </a:cubicBezTo>
                <a:cubicBezTo>
                  <a:pt x="1280" y="3493"/>
                  <a:pt x="1109" y="3529"/>
                  <a:pt x="915" y="3456"/>
                </a:cubicBezTo>
                <a:cubicBezTo>
                  <a:pt x="897" y="3446"/>
                  <a:pt x="869" y="3415"/>
                  <a:pt x="857" y="3417"/>
                </a:cubicBezTo>
                <a:cubicBezTo>
                  <a:pt x="781" y="3317"/>
                  <a:pt x="842" y="3214"/>
                  <a:pt x="590" y="3120"/>
                </a:cubicBezTo>
                <a:cubicBezTo>
                  <a:pt x="553" y="3106"/>
                  <a:pt x="517" y="3074"/>
                  <a:pt x="476" y="3075"/>
                </a:cubicBezTo>
                <a:cubicBezTo>
                  <a:pt x="436" y="3076"/>
                  <a:pt x="393" y="3120"/>
                  <a:pt x="355" y="3080"/>
                </a:cubicBezTo>
                <a:cubicBezTo>
                  <a:pt x="325" y="3047"/>
                  <a:pt x="272" y="2962"/>
                  <a:pt x="271" y="2916"/>
                </a:cubicBezTo>
                <a:cubicBezTo>
                  <a:pt x="270" y="2821"/>
                  <a:pt x="260" y="2786"/>
                  <a:pt x="208" y="2705"/>
                </a:cubicBezTo>
                <a:cubicBezTo>
                  <a:pt x="167" y="2642"/>
                  <a:pt x="33" y="2531"/>
                  <a:pt x="91" y="2447"/>
                </a:cubicBezTo>
                <a:cubicBezTo>
                  <a:pt x="158" y="2351"/>
                  <a:pt x="260" y="2388"/>
                  <a:pt x="216" y="2230"/>
                </a:cubicBezTo>
                <a:cubicBezTo>
                  <a:pt x="194" y="2151"/>
                  <a:pt x="177" y="2089"/>
                  <a:pt x="204" y="2009"/>
                </a:cubicBezTo>
                <a:cubicBezTo>
                  <a:pt x="221" y="1958"/>
                  <a:pt x="243" y="1911"/>
                  <a:pt x="217" y="1814"/>
                </a:cubicBezTo>
                <a:cubicBezTo>
                  <a:pt x="170" y="1683"/>
                  <a:pt x="269" y="1571"/>
                  <a:pt x="182" y="1323"/>
                </a:cubicBezTo>
                <a:cubicBezTo>
                  <a:pt x="103" y="1098"/>
                  <a:pt x="0" y="1110"/>
                  <a:pt x="118" y="1046"/>
                </a:cubicBezTo>
                <a:cubicBezTo>
                  <a:pt x="142" y="1033"/>
                  <a:pt x="185" y="1016"/>
                  <a:pt x="212" y="998"/>
                </a:cubicBezTo>
                <a:cubicBezTo>
                  <a:pt x="270" y="960"/>
                  <a:pt x="349" y="851"/>
                  <a:pt x="335" y="776"/>
                </a:cubicBezTo>
                <a:cubicBezTo>
                  <a:pt x="324" y="718"/>
                  <a:pt x="297" y="660"/>
                  <a:pt x="303" y="599"/>
                </a:cubicBezTo>
                <a:cubicBezTo>
                  <a:pt x="311" y="516"/>
                  <a:pt x="412" y="538"/>
                  <a:pt x="428" y="478"/>
                </a:cubicBezTo>
                <a:cubicBezTo>
                  <a:pt x="467" y="332"/>
                  <a:pt x="734" y="326"/>
                  <a:pt x="727" y="243"/>
                </a:cubicBezTo>
                <a:cubicBezTo>
                  <a:pt x="725" y="221"/>
                  <a:pt x="700" y="193"/>
                  <a:pt x="702" y="166"/>
                </a:cubicBezTo>
                <a:lnTo>
                  <a:pt x="715" y="0"/>
                </a:lnTo>
                <a:cubicBezTo>
                  <a:pt x="769" y="37"/>
                  <a:pt x="840" y="56"/>
                  <a:pt x="897" y="91"/>
                </a:cubicBezTo>
                <a:cubicBezTo>
                  <a:pt x="1076" y="201"/>
                  <a:pt x="1188" y="69"/>
                  <a:pt x="1291" y="10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6" name="꙱ Liberia (Republic of Liberia) (LR) (H)">
            <a:extLst>
              <a:ext uri="{FF2B5EF4-FFF2-40B4-BE49-F238E27FC236}">
                <a16:creationId xmlns:a16="http://schemas.microsoft.com/office/drawing/2014/main" id="{CABF334B-7A32-4C08-85C1-C3F71F86B75E}"/>
              </a:ext>
            </a:extLst>
          </p:cNvPr>
          <p:cNvSpPr>
            <a:spLocks/>
          </p:cNvSpPr>
          <p:nvPr/>
        </p:nvSpPr>
        <p:spPr bwMode="auto">
          <a:xfrm>
            <a:off x="4088796" y="2130958"/>
            <a:ext cx="107555" cy="123091"/>
          </a:xfrm>
          <a:custGeom>
            <a:avLst/>
            <a:gdLst>
              <a:gd name="T0" fmla="*/ 545 w 1303"/>
              <a:gd name="T1" fmla="*/ 2 h 1492"/>
              <a:gd name="T2" fmla="*/ 635 w 1303"/>
              <a:gd name="T3" fmla="*/ 68 h 1492"/>
              <a:gd name="T4" fmla="*/ 636 w 1303"/>
              <a:gd name="T5" fmla="*/ 135 h 1492"/>
              <a:gd name="T6" fmla="*/ 651 w 1303"/>
              <a:gd name="T7" fmla="*/ 172 h 1492"/>
              <a:gd name="T8" fmla="*/ 632 w 1303"/>
              <a:gd name="T9" fmla="*/ 422 h 1492"/>
              <a:gd name="T10" fmla="*/ 748 w 1303"/>
              <a:gd name="T11" fmla="*/ 481 h 1492"/>
              <a:gd name="T12" fmla="*/ 905 w 1303"/>
              <a:gd name="T13" fmla="*/ 299 h 1492"/>
              <a:gd name="T14" fmla="*/ 955 w 1303"/>
              <a:gd name="T15" fmla="*/ 346 h 1492"/>
              <a:gd name="T16" fmla="*/ 950 w 1303"/>
              <a:gd name="T17" fmla="*/ 350 h 1492"/>
              <a:gd name="T18" fmla="*/ 985 w 1303"/>
              <a:gd name="T19" fmla="*/ 637 h 1492"/>
              <a:gd name="T20" fmla="*/ 906 w 1303"/>
              <a:gd name="T21" fmla="*/ 724 h 1492"/>
              <a:gd name="T22" fmla="*/ 974 w 1303"/>
              <a:gd name="T23" fmla="*/ 748 h 1492"/>
              <a:gd name="T24" fmla="*/ 1141 w 1303"/>
              <a:gd name="T25" fmla="*/ 840 h 1492"/>
              <a:gd name="T26" fmla="*/ 1286 w 1303"/>
              <a:gd name="T27" fmla="*/ 1061 h 1492"/>
              <a:gd name="T28" fmla="*/ 1239 w 1303"/>
              <a:gd name="T29" fmla="*/ 1477 h 1492"/>
              <a:gd name="T30" fmla="*/ 1241 w 1303"/>
              <a:gd name="T31" fmla="*/ 1483 h 1492"/>
              <a:gd name="T32" fmla="*/ 1114 w 1303"/>
              <a:gd name="T33" fmla="*/ 1450 h 1492"/>
              <a:gd name="T34" fmla="*/ 951 w 1303"/>
              <a:gd name="T35" fmla="*/ 1377 h 1492"/>
              <a:gd name="T36" fmla="*/ 671 w 1303"/>
              <a:gd name="T37" fmla="*/ 1193 h 1492"/>
              <a:gd name="T38" fmla="*/ 419 w 1303"/>
              <a:gd name="T39" fmla="*/ 911 h 1492"/>
              <a:gd name="T40" fmla="*/ 229 w 1303"/>
              <a:gd name="T41" fmla="*/ 763 h 1492"/>
              <a:gd name="T42" fmla="*/ 110 w 1303"/>
              <a:gd name="T43" fmla="*/ 692 h 1492"/>
              <a:gd name="T44" fmla="*/ 0 w 1303"/>
              <a:gd name="T45" fmla="*/ 576 h 1492"/>
              <a:gd name="T46" fmla="*/ 75 w 1303"/>
              <a:gd name="T47" fmla="*/ 461 h 1492"/>
              <a:gd name="T48" fmla="*/ 252 w 1303"/>
              <a:gd name="T49" fmla="*/ 296 h 1492"/>
              <a:gd name="T50" fmla="*/ 289 w 1303"/>
              <a:gd name="T51" fmla="*/ 170 h 1492"/>
              <a:gd name="T52" fmla="*/ 382 w 1303"/>
              <a:gd name="T53" fmla="*/ 72 h 1492"/>
              <a:gd name="T54" fmla="*/ 390 w 1303"/>
              <a:gd name="T55" fmla="*/ 30 h 1492"/>
              <a:gd name="T56" fmla="*/ 374 w 1303"/>
              <a:gd name="T57" fmla="*/ 22 h 1492"/>
              <a:gd name="T58" fmla="*/ 475 w 1303"/>
              <a:gd name="T59" fmla="*/ 23 h 1492"/>
              <a:gd name="T60" fmla="*/ 545 w 1303"/>
              <a:gd name="T61" fmla="*/ 2 h 1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03" h="1492">
                <a:moveTo>
                  <a:pt x="545" y="2"/>
                </a:moveTo>
                <a:cubicBezTo>
                  <a:pt x="582" y="4"/>
                  <a:pt x="609" y="47"/>
                  <a:pt x="635" y="68"/>
                </a:cubicBezTo>
                <a:cubicBezTo>
                  <a:pt x="618" y="90"/>
                  <a:pt x="627" y="112"/>
                  <a:pt x="636" y="135"/>
                </a:cubicBezTo>
                <a:cubicBezTo>
                  <a:pt x="643" y="152"/>
                  <a:pt x="632" y="191"/>
                  <a:pt x="651" y="172"/>
                </a:cubicBezTo>
                <a:cubicBezTo>
                  <a:pt x="670" y="259"/>
                  <a:pt x="661" y="338"/>
                  <a:pt x="632" y="422"/>
                </a:cubicBezTo>
                <a:cubicBezTo>
                  <a:pt x="688" y="400"/>
                  <a:pt x="745" y="411"/>
                  <a:pt x="748" y="481"/>
                </a:cubicBezTo>
                <a:cubicBezTo>
                  <a:pt x="897" y="417"/>
                  <a:pt x="855" y="310"/>
                  <a:pt x="905" y="299"/>
                </a:cubicBezTo>
                <a:cubicBezTo>
                  <a:pt x="924" y="295"/>
                  <a:pt x="942" y="322"/>
                  <a:pt x="955" y="346"/>
                </a:cubicBezTo>
                <a:cubicBezTo>
                  <a:pt x="953" y="347"/>
                  <a:pt x="952" y="349"/>
                  <a:pt x="950" y="350"/>
                </a:cubicBezTo>
                <a:cubicBezTo>
                  <a:pt x="1009" y="410"/>
                  <a:pt x="1019" y="550"/>
                  <a:pt x="985" y="637"/>
                </a:cubicBezTo>
                <a:cubicBezTo>
                  <a:pt x="962" y="682"/>
                  <a:pt x="923" y="688"/>
                  <a:pt x="906" y="724"/>
                </a:cubicBezTo>
                <a:cubicBezTo>
                  <a:pt x="940" y="758"/>
                  <a:pt x="967" y="748"/>
                  <a:pt x="974" y="748"/>
                </a:cubicBezTo>
                <a:cubicBezTo>
                  <a:pt x="930" y="830"/>
                  <a:pt x="1148" y="769"/>
                  <a:pt x="1141" y="840"/>
                </a:cubicBezTo>
                <a:cubicBezTo>
                  <a:pt x="1132" y="937"/>
                  <a:pt x="1266" y="914"/>
                  <a:pt x="1286" y="1061"/>
                </a:cubicBezTo>
                <a:cubicBezTo>
                  <a:pt x="1303" y="1182"/>
                  <a:pt x="1165" y="1361"/>
                  <a:pt x="1239" y="1477"/>
                </a:cubicBezTo>
                <a:lnTo>
                  <a:pt x="1241" y="1483"/>
                </a:lnTo>
                <a:cubicBezTo>
                  <a:pt x="1192" y="1492"/>
                  <a:pt x="1154" y="1472"/>
                  <a:pt x="1114" y="1450"/>
                </a:cubicBezTo>
                <a:cubicBezTo>
                  <a:pt x="1062" y="1420"/>
                  <a:pt x="998" y="1416"/>
                  <a:pt x="951" y="1377"/>
                </a:cubicBezTo>
                <a:cubicBezTo>
                  <a:pt x="864" y="1305"/>
                  <a:pt x="751" y="1273"/>
                  <a:pt x="671" y="1193"/>
                </a:cubicBezTo>
                <a:cubicBezTo>
                  <a:pt x="582" y="1104"/>
                  <a:pt x="510" y="998"/>
                  <a:pt x="419" y="911"/>
                </a:cubicBezTo>
                <a:cubicBezTo>
                  <a:pt x="390" y="884"/>
                  <a:pt x="179" y="810"/>
                  <a:pt x="229" y="763"/>
                </a:cubicBezTo>
                <a:cubicBezTo>
                  <a:pt x="190" y="767"/>
                  <a:pt x="143" y="708"/>
                  <a:pt x="110" y="692"/>
                </a:cubicBezTo>
                <a:cubicBezTo>
                  <a:pt x="44" y="660"/>
                  <a:pt x="50" y="623"/>
                  <a:pt x="0" y="576"/>
                </a:cubicBezTo>
                <a:cubicBezTo>
                  <a:pt x="43" y="560"/>
                  <a:pt x="45" y="492"/>
                  <a:pt x="75" y="461"/>
                </a:cubicBezTo>
                <a:cubicBezTo>
                  <a:pt x="131" y="404"/>
                  <a:pt x="199" y="356"/>
                  <a:pt x="252" y="296"/>
                </a:cubicBezTo>
                <a:cubicBezTo>
                  <a:pt x="287" y="257"/>
                  <a:pt x="262" y="205"/>
                  <a:pt x="289" y="170"/>
                </a:cubicBezTo>
                <a:cubicBezTo>
                  <a:pt x="330" y="119"/>
                  <a:pt x="355" y="148"/>
                  <a:pt x="382" y="72"/>
                </a:cubicBezTo>
                <a:cubicBezTo>
                  <a:pt x="393" y="41"/>
                  <a:pt x="382" y="37"/>
                  <a:pt x="390" y="30"/>
                </a:cubicBezTo>
                <a:cubicBezTo>
                  <a:pt x="382" y="25"/>
                  <a:pt x="379" y="24"/>
                  <a:pt x="374" y="22"/>
                </a:cubicBezTo>
                <a:cubicBezTo>
                  <a:pt x="373" y="12"/>
                  <a:pt x="452" y="15"/>
                  <a:pt x="475" y="23"/>
                </a:cubicBezTo>
                <a:cubicBezTo>
                  <a:pt x="502" y="32"/>
                  <a:pt x="518" y="0"/>
                  <a:pt x="545" y="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7" name="꙱ Lesotho (Kingdom of Lesotho) (LS) (H)">
            <a:extLst>
              <a:ext uri="{FF2B5EF4-FFF2-40B4-BE49-F238E27FC236}">
                <a16:creationId xmlns:a16="http://schemas.microsoft.com/office/drawing/2014/main" id="{BE711569-350A-4CC3-9659-B7017B3F399B}"/>
              </a:ext>
            </a:extLst>
          </p:cNvPr>
          <p:cNvSpPr>
            <a:spLocks/>
          </p:cNvSpPr>
          <p:nvPr/>
        </p:nvSpPr>
        <p:spPr bwMode="auto">
          <a:xfrm>
            <a:off x="5071132" y="3222043"/>
            <a:ext cx="62143" cy="65728"/>
          </a:xfrm>
          <a:custGeom>
            <a:avLst/>
            <a:gdLst>
              <a:gd name="T0" fmla="*/ 401 w 750"/>
              <a:gd name="T1" fmla="*/ 69 h 802"/>
              <a:gd name="T2" fmla="*/ 522 w 750"/>
              <a:gd name="T3" fmla="*/ 35 h 802"/>
              <a:gd name="T4" fmla="*/ 640 w 750"/>
              <a:gd name="T5" fmla="*/ 155 h 802"/>
              <a:gd name="T6" fmla="*/ 743 w 750"/>
              <a:gd name="T7" fmla="*/ 286 h 802"/>
              <a:gd name="T8" fmla="*/ 695 w 750"/>
              <a:gd name="T9" fmla="*/ 370 h 802"/>
              <a:gd name="T10" fmla="*/ 511 w 750"/>
              <a:gd name="T11" fmla="*/ 568 h 802"/>
              <a:gd name="T12" fmla="*/ 379 w 750"/>
              <a:gd name="T13" fmla="*/ 623 h 802"/>
              <a:gd name="T14" fmla="*/ 309 w 750"/>
              <a:gd name="T15" fmla="*/ 752 h 802"/>
              <a:gd name="T16" fmla="*/ 115 w 750"/>
              <a:gd name="T17" fmla="*/ 645 h 802"/>
              <a:gd name="T18" fmla="*/ 68 w 750"/>
              <a:gd name="T19" fmla="*/ 536 h 802"/>
              <a:gd name="T20" fmla="*/ 0 w 750"/>
              <a:gd name="T21" fmla="*/ 401 h 802"/>
              <a:gd name="T22" fmla="*/ 130 w 750"/>
              <a:gd name="T23" fmla="*/ 310 h 802"/>
              <a:gd name="T24" fmla="*/ 209 w 750"/>
              <a:gd name="T25" fmla="*/ 170 h 802"/>
              <a:gd name="T26" fmla="*/ 319 w 750"/>
              <a:gd name="T27" fmla="*/ 117 h 802"/>
              <a:gd name="T28" fmla="*/ 401 w 750"/>
              <a:gd name="T29" fmla="*/ 69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50" h="802">
                <a:moveTo>
                  <a:pt x="401" y="69"/>
                </a:moveTo>
                <a:cubicBezTo>
                  <a:pt x="431" y="56"/>
                  <a:pt x="488" y="0"/>
                  <a:pt x="522" y="35"/>
                </a:cubicBezTo>
                <a:cubicBezTo>
                  <a:pt x="560" y="76"/>
                  <a:pt x="601" y="114"/>
                  <a:pt x="640" y="155"/>
                </a:cubicBezTo>
                <a:cubicBezTo>
                  <a:pt x="690" y="207"/>
                  <a:pt x="721" y="211"/>
                  <a:pt x="743" y="286"/>
                </a:cubicBezTo>
                <a:cubicBezTo>
                  <a:pt x="750" y="310"/>
                  <a:pt x="709" y="354"/>
                  <a:pt x="695" y="370"/>
                </a:cubicBezTo>
                <a:cubicBezTo>
                  <a:pt x="623" y="460"/>
                  <a:pt x="683" y="520"/>
                  <a:pt x="511" y="568"/>
                </a:cubicBezTo>
                <a:cubicBezTo>
                  <a:pt x="461" y="582"/>
                  <a:pt x="409" y="572"/>
                  <a:pt x="379" y="623"/>
                </a:cubicBezTo>
                <a:cubicBezTo>
                  <a:pt x="359" y="655"/>
                  <a:pt x="336" y="729"/>
                  <a:pt x="309" y="752"/>
                </a:cubicBezTo>
                <a:cubicBezTo>
                  <a:pt x="246" y="802"/>
                  <a:pt x="151" y="681"/>
                  <a:pt x="115" y="645"/>
                </a:cubicBezTo>
                <a:cubicBezTo>
                  <a:pt x="86" y="617"/>
                  <a:pt x="96" y="571"/>
                  <a:pt x="68" y="536"/>
                </a:cubicBezTo>
                <a:cubicBezTo>
                  <a:pt x="36" y="496"/>
                  <a:pt x="40" y="440"/>
                  <a:pt x="0" y="401"/>
                </a:cubicBezTo>
                <a:cubicBezTo>
                  <a:pt x="47" y="367"/>
                  <a:pt x="96" y="361"/>
                  <a:pt x="130" y="310"/>
                </a:cubicBezTo>
                <a:cubicBezTo>
                  <a:pt x="160" y="265"/>
                  <a:pt x="176" y="212"/>
                  <a:pt x="209" y="170"/>
                </a:cubicBezTo>
                <a:cubicBezTo>
                  <a:pt x="240" y="130"/>
                  <a:pt x="280" y="138"/>
                  <a:pt x="319" y="117"/>
                </a:cubicBezTo>
                <a:cubicBezTo>
                  <a:pt x="351" y="99"/>
                  <a:pt x="368" y="83"/>
                  <a:pt x="401" y="6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8" name="꙱ Lebanon (Lebanese Republic) (LB) (H)">
            <a:extLst>
              <a:ext uri="{FF2B5EF4-FFF2-40B4-BE49-F238E27FC236}">
                <a16:creationId xmlns:a16="http://schemas.microsoft.com/office/drawing/2014/main" id="{8D5664B9-1CE4-4DA3-8E37-45126E3C4C7D}"/>
              </a:ext>
            </a:extLst>
          </p:cNvPr>
          <p:cNvSpPr>
            <a:spLocks/>
          </p:cNvSpPr>
          <p:nvPr/>
        </p:nvSpPr>
        <p:spPr bwMode="auto">
          <a:xfrm>
            <a:off x="5265926" y="1360147"/>
            <a:ext cx="37047" cy="51388"/>
          </a:xfrm>
          <a:custGeom>
            <a:avLst/>
            <a:gdLst>
              <a:gd name="T0" fmla="*/ 0 w 449"/>
              <a:gd name="T1" fmla="*/ 590 h 626"/>
              <a:gd name="T2" fmla="*/ 119 w 449"/>
              <a:gd name="T3" fmla="*/ 289 h 626"/>
              <a:gd name="T4" fmla="*/ 146 w 449"/>
              <a:gd name="T5" fmla="*/ 148 h 626"/>
              <a:gd name="T6" fmla="*/ 216 w 449"/>
              <a:gd name="T7" fmla="*/ 32 h 626"/>
              <a:gd name="T8" fmla="*/ 304 w 449"/>
              <a:gd name="T9" fmla="*/ 33 h 626"/>
              <a:gd name="T10" fmla="*/ 329 w 449"/>
              <a:gd name="T11" fmla="*/ 83 h 626"/>
              <a:gd name="T12" fmla="*/ 370 w 449"/>
              <a:gd name="T13" fmla="*/ 98 h 626"/>
              <a:gd name="T14" fmla="*/ 404 w 449"/>
              <a:gd name="T15" fmla="*/ 158 h 626"/>
              <a:gd name="T16" fmla="*/ 362 w 449"/>
              <a:gd name="T17" fmla="*/ 326 h 626"/>
              <a:gd name="T18" fmla="*/ 273 w 449"/>
              <a:gd name="T19" fmla="*/ 415 h 626"/>
              <a:gd name="T20" fmla="*/ 154 w 449"/>
              <a:gd name="T21" fmla="*/ 533 h 626"/>
              <a:gd name="T22" fmla="*/ 139 w 449"/>
              <a:gd name="T23" fmla="*/ 519 h 626"/>
              <a:gd name="T24" fmla="*/ 118 w 449"/>
              <a:gd name="T25" fmla="*/ 580 h 626"/>
              <a:gd name="T26" fmla="*/ 0 w 449"/>
              <a:gd name="T27" fmla="*/ 590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9" h="626">
                <a:moveTo>
                  <a:pt x="0" y="590"/>
                </a:moveTo>
                <a:cubicBezTo>
                  <a:pt x="65" y="513"/>
                  <a:pt x="63" y="375"/>
                  <a:pt x="119" y="289"/>
                </a:cubicBezTo>
                <a:cubicBezTo>
                  <a:pt x="146" y="247"/>
                  <a:pt x="114" y="189"/>
                  <a:pt x="146" y="148"/>
                </a:cubicBezTo>
                <a:cubicBezTo>
                  <a:pt x="170" y="117"/>
                  <a:pt x="238" y="81"/>
                  <a:pt x="216" y="32"/>
                </a:cubicBezTo>
                <a:cubicBezTo>
                  <a:pt x="241" y="37"/>
                  <a:pt x="280" y="48"/>
                  <a:pt x="304" y="33"/>
                </a:cubicBezTo>
                <a:cubicBezTo>
                  <a:pt x="360" y="0"/>
                  <a:pt x="321" y="64"/>
                  <a:pt x="329" y="83"/>
                </a:cubicBezTo>
                <a:cubicBezTo>
                  <a:pt x="328" y="80"/>
                  <a:pt x="366" y="94"/>
                  <a:pt x="370" y="98"/>
                </a:cubicBezTo>
                <a:cubicBezTo>
                  <a:pt x="398" y="125"/>
                  <a:pt x="382" y="119"/>
                  <a:pt x="404" y="158"/>
                </a:cubicBezTo>
                <a:cubicBezTo>
                  <a:pt x="449" y="242"/>
                  <a:pt x="304" y="255"/>
                  <a:pt x="362" y="326"/>
                </a:cubicBezTo>
                <a:cubicBezTo>
                  <a:pt x="303" y="308"/>
                  <a:pt x="202" y="349"/>
                  <a:pt x="273" y="415"/>
                </a:cubicBezTo>
                <a:cubicBezTo>
                  <a:pt x="246" y="421"/>
                  <a:pt x="158" y="507"/>
                  <a:pt x="154" y="533"/>
                </a:cubicBezTo>
                <a:cubicBezTo>
                  <a:pt x="147" y="530"/>
                  <a:pt x="142" y="525"/>
                  <a:pt x="139" y="519"/>
                </a:cubicBezTo>
                <a:cubicBezTo>
                  <a:pt x="134" y="533"/>
                  <a:pt x="127" y="558"/>
                  <a:pt x="118" y="580"/>
                </a:cubicBezTo>
                <a:cubicBezTo>
                  <a:pt x="92" y="626"/>
                  <a:pt x="31" y="561"/>
                  <a:pt x="0" y="59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89" name="꙱ Latvia (Republic of Latvia) (LV) (H)">
            <a:extLst>
              <a:ext uri="{FF2B5EF4-FFF2-40B4-BE49-F238E27FC236}">
                <a16:creationId xmlns:a16="http://schemas.microsoft.com/office/drawing/2014/main" id="{238C8956-7E85-4FC6-B5B9-8CC27B96A87E}"/>
              </a:ext>
            </a:extLst>
          </p:cNvPr>
          <p:cNvSpPr>
            <a:spLocks/>
          </p:cNvSpPr>
          <p:nvPr/>
        </p:nvSpPr>
        <p:spPr bwMode="auto">
          <a:xfrm>
            <a:off x="4881118" y="688526"/>
            <a:ext cx="157747" cy="69313"/>
          </a:xfrm>
          <a:custGeom>
            <a:avLst/>
            <a:gdLst>
              <a:gd name="T0" fmla="*/ 387 w 1910"/>
              <a:gd name="T1" fmla="*/ 149 h 838"/>
              <a:gd name="T2" fmla="*/ 514 w 1910"/>
              <a:gd name="T3" fmla="*/ 258 h 838"/>
              <a:gd name="T4" fmla="*/ 813 w 1910"/>
              <a:gd name="T5" fmla="*/ 351 h 838"/>
              <a:gd name="T6" fmla="*/ 825 w 1910"/>
              <a:gd name="T7" fmla="*/ 95 h 838"/>
              <a:gd name="T8" fmla="*/ 1054 w 1910"/>
              <a:gd name="T9" fmla="*/ 42 h 838"/>
              <a:gd name="T10" fmla="*/ 1172 w 1910"/>
              <a:gd name="T11" fmla="*/ 75 h 838"/>
              <a:gd name="T12" fmla="*/ 1320 w 1910"/>
              <a:gd name="T13" fmla="*/ 157 h 838"/>
              <a:gd name="T14" fmla="*/ 1446 w 1910"/>
              <a:gd name="T15" fmla="*/ 189 h 838"/>
              <a:gd name="T16" fmla="*/ 1623 w 1910"/>
              <a:gd name="T17" fmla="*/ 205 h 838"/>
              <a:gd name="T18" fmla="*/ 1765 w 1910"/>
              <a:gd name="T19" fmla="*/ 327 h 838"/>
              <a:gd name="T20" fmla="*/ 1721 w 1910"/>
              <a:gd name="T21" fmla="*/ 431 h 838"/>
              <a:gd name="T22" fmla="*/ 1814 w 1910"/>
              <a:gd name="T23" fmla="*/ 471 h 838"/>
              <a:gd name="T24" fmla="*/ 1910 w 1910"/>
              <a:gd name="T25" fmla="*/ 690 h 838"/>
              <a:gd name="T26" fmla="*/ 1840 w 1910"/>
              <a:gd name="T27" fmla="*/ 682 h 838"/>
              <a:gd name="T28" fmla="*/ 1697 w 1910"/>
              <a:gd name="T29" fmla="*/ 783 h 838"/>
              <a:gd name="T30" fmla="*/ 1494 w 1910"/>
              <a:gd name="T31" fmla="*/ 823 h 838"/>
              <a:gd name="T32" fmla="*/ 1319 w 1910"/>
              <a:gd name="T33" fmla="*/ 732 h 838"/>
              <a:gd name="T34" fmla="*/ 1118 w 1910"/>
              <a:gd name="T35" fmla="*/ 658 h 838"/>
              <a:gd name="T36" fmla="*/ 954 w 1910"/>
              <a:gd name="T37" fmla="*/ 599 h 838"/>
              <a:gd name="T38" fmla="*/ 701 w 1910"/>
              <a:gd name="T39" fmla="*/ 602 h 838"/>
              <a:gd name="T40" fmla="*/ 528 w 1910"/>
              <a:gd name="T41" fmla="*/ 585 h 838"/>
              <a:gd name="T42" fmla="*/ 112 w 1910"/>
              <a:gd name="T43" fmla="*/ 639 h 838"/>
              <a:gd name="T44" fmla="*/ 32 w 1910"/>
              <a:gd name="T45" fmla="*/ 695 h 838"/>
              <a:gd name="T46" fmla="*/ 11 w 1910"/>
              <a:gd name="T47" fmla="*/ 550 h 838"/>
              <a:gd name="T48" fmla="*/ 23 w 1910"/>
              <a:gd name="T49" fmla="*/ 579 h 838"/>
              <a:gd name="T50" fmla="*/ 43 w 1910"/>
              <a:gd name="T51" fmla="*/ 430 h 838"/>
              <a:gd name="T52" fmla="*/ 93 w 1910"/>
              <a:gd name="T53" fmla="*/ 372 h 838"/>
              <a:gd name="T54" fmla="*/ 246 w 1910"/>
              <a:gd name="T55" fmla="*/ 177 h 838"/>
              <a:gd name="T56" fmla="*/ 387 w 1910"/>
              <a:gd name="T57" fmla="*/ 149 h 8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0" h="838">
                <a:moveTo>
                  <a:pt x="387" y="149"/>
                </a:moveTo>
                <a:cubicBezTo>
                  <a:pt x="427" y="197"/>
                  <a:pt x="469" y="217"/>
                  <a:pt x="514" y="258"/>
                </a:cubicBezTo>
                <a:cubicBezTo>
                  <a:pt x="572" y="312"/>
                  <a:pt x="639" y="474"/>
                  <a:pt x="813" y="351"/>
                </a:cubicBezTo>
                <a:cubicBezTo>
                  <a:pt x="927" y="271"/>
                  <a:pt x="809" y="173"/>
                  <a:pt x="825" y="95"/>
                </a:cubicBezTo>
                <a:cubicBezTo>
                  <a:pt x="873" y="109"/>
                  <a:pt x="971" y="0"/>
                  <a:pt x="1054" y="42"/>
                </a:cubicBezTo>
                <a:cubicBezTo>
                  <a:pt x="1109" y="66"/>
                  <a:pt x="1134" y="54"/>
                  <a:pt x="1172" y="75"/>
                </a:cubicBezTo>
                <a:cubicBezTo>
                  <a:pt x="1226" y="103"/>
                  <a:pt x="1272" y="114"/>
                  <a:pt x="1320" y="157"/>
                </a:cubicBezTo>
                <a:cubicBezTo>
                  <a:pt x="1370" y="196"/>
                  <a:pt x="1393" y="214"/>
                  <a:pt x="1446" y="189"/>
                </a:cubicBezTo>
                <a:cubicBezTo>
                  <a:pt x="1496" y="162"/>
                  <a:pt x="1597" y="197"/>
                  <a:pt x="1623" y="205"/>
                </a:cubicBezTo>
                <a:cubicBezTo>
                  <a:pt x="1665" y="206"/>
                  <a:pt x="1774" y="294"/>
                  <a:pt x="1765" y="327"/>
                </a:cubicBezTo>
                <a:cubicBezTo>
                  <a:pt x="1761" y="345"/>
                  <a:pt x="1736" y="416"/>
                  <a:pt x="1721" y="431"/>
                </a:cubicBezTo>
                <a:cubicBezTo>
                  <a:pt x="1810" y="420"/>
                  <a:pt x="1776" y="456"/>
                  <a:pt x="1814" y="471"/>
                </a:cubicBezTo>
                <a:cubicBezTo>
                  <a:pt x="1860" y="489"/>
                  <a:pt x="1901" y="646"/>
                  <a:pt x="1910" y="690"/>
                </a:cubicBezTo>
                <a:cubicBezTo>
                  <a:pt x="1887" y="683"/>
                  <a:pt x="1860" y="674"/>
                  <a:pt x="1840" y="682"/>
                </a:cubicBezTo>
                <a:cubicBezTo>
                  <a:pt x="1772" y="706"/>
                  <a:pt x="1770" y="805"/>
                  <a:pt x="1697" y="783"/>
                </a:cubicBezTo>
                <a:cubicBezTo>
                  <a:pt x="1600" y="756"/>
                  <a:pt x="1494" y="824"/>
                  <a:pt x="1494" y="823"/>
                </a:cubicBezTo>
                <a:cubicBezTo>
                  <a:pt x="1465" y="838"/>
                  <a:pt x="1339" y="755"/>
                  <a:pt x="1319" y="732"/>
                </a:cubicBezTo>
                <a:cubicBezTo>
                  <a:pt x="1251" y="655"/>
                  <a:pt x="1194" y="680"/>
                  <a:pt x="1118" y="658"/>
                </a:cubicBezTo>
                <a:cubicBezTo>
                  <a:pt x="1041" y="632"/>
                  <a:pt x="1048" y="538"/>
                  <a:pt x="954" y="599"/>
                </a:cubicBezTo>
                <a:cubicBezTo>
                  <a:pt x="898" y="635"/>
                  <a:pt x="766" y="609"/>
                  <a:pt x="701" y="602"/>
                </a:cubicBezTo>
                <a:cubicBezTo>
                  <a:pt x="641" y="590"/>
                  <a:pt x="579" y="607"/>
                  <a:pt x="528" y="585"/>
                </a:cubicBezTo>
                <a:cubicBezTo>
                  <a:pt x="466" y="570"/>
                  <a:pt x="178" y="593"/>
                  <a:pt x="112" y="639"/>
                </a:cubicBezTo>
                <a:cubicBezTo>
                  <a:pt x="83" y="659"/>
                  <a:pt x="73" y="704"/>
                  <a:pt x="32" y="695"/>
                </a:cubicBezTo>
                <a:cubicBezTo>
                  <a:pt x="0" y="655"/>
                  <a:pt x="8" y="597"/>
                  <a:pt x="11" y="550"/>
                </a:cubicBezTo>
                <a:lnTo>
                  <a:pt x="23" y="579"/>
                </a:lnTo>
                <a:cubicBezTo>
                  <a:pt x="19" y="528"/>
                  <a:pt x="7" y="473"/>
                  <a:pt x="43" y="430"/>
                </a:cubicBezTo>
                <a:cubicBezTo>
                  <a:pt x="58" y="411"/>
                  <a:pt x="86" y="398"/>
                  <a:pt x="93" y="372"/>
                </a:cubicBezTo>
                <a:cubicBezTo>
                  <a:pt x="101" y="339"/>
                  <a:pt x="82" y="217"/>
                  <a:pt x="246" y="177"/>
                </a:cubicBezTo>
                <a:cubicBezTo>
                  <a:pt x="278" y="169"/>
                  <a:pt x="362" y="119"/>
                  <a:pt x="387" y="14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0" name="꙱ Laos (Lao People's Democratic Republic) (LA) (H)">
            <a:extLst>
              <a:ext uri="{FF2B5EF4-FFF2-40B4-BE49-F238E27FC236}">
                <a16:creationId xmlns:a16="http://schemas.microsoft.com/office/drawing/2014/main" id="{3B9206DA-4B0A-4C18-86AE-1C670CBE818A}"/>
              </a:ext>
            </a:extLst>
          </p:cNvPr>
          <p:cNvSpPr>
            <a:spLocks/>
          </p:cNvSpPr>
          <p:nvPr/>
        </p:nvSpPr>
        <p:spPr bwMode="auto">
          <a:xfrm>
            <a:off x="6944979" y="1716273"/>
            <a:ext cx="218696" cy="256937"/>
          </a:xfrm>
          <a:custGeom>
            <a:avLst/>
            <a:gdLst>
              <a:gd name="T0" fmla="*/ 758 w 2648"/>
              <a:gd name="T1" fmla="*/ 337 h 3109"/>
              <a:gd name="T2" fmla="*/ 824 w 2648"/>
              <a:gd name="T3" fmla="*/ 388 h 3109"/>
              <a:gd name="T4" fmla="*/ 996 w 2648"/>
              <a:gd name="T5" fmla="*/ 642 h 3109"/>
              <a:gd name="T6" fmla="*/ 1206 w 2648"/>
              <a:gd name="T7" fmla="*/ 595 h 3109"/>
              <a:gd name="T8" fmla="*/ 1384 w 2648"/>
              <a:gd name="T9" fmla="*/ 723 h 3109"/>
              <a:gd name="T10" fmla="*/ 1328 w 2648"/>
              <a:gd name="T11" fmla="*/ 774 h 3109"/>
              <a:gd name="T12" fmla="*/ 1424 w 2648"/>
              <a:gd name="T13" fmla="*/ 820 h 3109"/>
              <a:gd name="T14" fmla="*/ 1533 w 2648"/>
              <a:gd name="T15" fmla="*/ 916 h 3109"/>
              <a:gd name="T16" fmla="*/ 1379 w 2648"/>
              <a:gd name="T17" fmla="*/ 1059 h 3109"/>
              <a:gd name="T18" fmla="*/ 1261 w 2648"/>
              <a:gd name="T19" fmla="*/ 1147 h 3109"/>
              <a:gd name="T20" fmla="*/ 1545 w 2648"/>
              <a:gd name="T21" fmla="*/ 1365 h 3109"/>
              <a:gd name="T22" fmla="*/ 1689 w 2648"/>
              <a:gd name="T23" fmla="*/ 1521 h 3109"/>
              <a:gd name="T24" fmla="*/ 1865 w 2648"/>
              <a:gd name="T25" fmla="*/ 1713 h 3109"/>
              <a:gd name="T26" fmla="*/ 2191 w 2648"/>
              <a:gd name="T27" fmla="*/ 2106 h 3109"/>
              <a:gd name="T28" fmla="*/ 2322 w 2648"/>
              <a:gd name="T29" fmla="*/ 2221 h 3109"/>
              <a:gd name="T30" fmla="*/ 2504 w 2648"/>
              <a:gd name="T31" fmla="*/ 2347 h 3109"/>
              <a:gd name="T32" fmla="*/ 2573 w 2648"/>
              <a:gd name="T33" fmla="*/ 2703 h 3109"/>
              <a:gd name="T34" fmla="*/ 2584 w 2648"/>
              <a:gd name="T35" fmla="*/ 2820 h 3109"/>
              <a:gd name="T36" fmla="*/ 2263 w 2648"/>
              <a:gd name="T37" fmla="*/ 2867 h 3109"/>
              <a:gd name="T38" fmla="*/ 2177 w 2648"/>
              <a:gd name="T39" fmla="*/ 2923 h 3109"/>
              <a:gd name="T40" fmla="*/ 2168 w 2648"/>
              <a:gd name="T41" fmla="*/ 3048 h 3109"/>
              <a:gd name="T42" fmla="*/ 1872 w 2648"/>
              <a:gd name="T43" fmla="*/ 2954 h 3109"/>
              <a:gd name="T44" fmla="*/ 1948 w 2648"/>
              <a:gd name="T45" fmla="*/ 2720 h 3109"/>
              <a:gd name="T46" fmla="*/ 1946 w 2648"/>
              <a:gd name="T47" fmla="*/ 2596 h 3109"/>
              <a:gd name="T48" fmla="*/ 1935 w 2648"/>
              <a:gd name="T49" fmla="*/ 2466 h 3109"/>
              <a:gd name="T50" fmla="*/ 1532 w 2648"/>
              <a:gd name="T51" fmla="*/ 1784 h 3109"/>
              <a:gd name="T52" fmla="*/ 1094 w 2648"/>
              <a:gd name="T53" fmla="*/ 1546 h 3109"/>
              <a:gd name="T54" fmla="*/ 953 w 2648"/>
              <a:gd name="T55" fmla="*/ 1678 h 3109"/>
              <a:gd name="T56" fmla="*/ 746 w 2648"/>
              <a:gd name="T57" fmla="*/ 1576 h 3109"/>
              <a:gd name="T58" fmla="*/ 490 w 2648"/>
              <a:gd name="T59" fmla="*/ 1818 h 3109"/>
              <a:gd name="T60" fmla="*/ 436 w 2648"/>
              <a:gd name="T61" fmla="*/ 1573 h 3109"/>
              <a:gd name="T62" fmla="*/ 436 w 2648"/>
              <a:gd name="T63" fmla="*/ 1428 h 3109"/>
              <a:gd name="T64" fmla="*/ 431 w 2648"/>
              <a:gd name="T65" fmla="*/ 1234 h 3109"/>
              <a:gd name="T66" fmla="*/ 270 w 2648"/>
              <a:gd name="T67" fmla="*/ 1096 h 3109"/>
              <a:gd name="T68" fmla="*/ 138 w 2648"/>
              <a:gd name="T69" fmla="*/ 1044 h 3109"/>
              <a:gd name="T70" fmla="*/ 10 w 2648"/>
              <a:gd name="T71" fmla="*/ 836 h 3109"/>
              <a:gd name="T72" fmla="*/ 46 w 2648"/>
              <a:gd name="T73" fmla="*/ 655 h 3109"/>
              <a:gd name="T74" fmla="*/ 142 w 2648"/>
              <a:gd name="T75" fmla="*/ 521 h 3109"/>
              <a:gd name="T76" fmla="*/ 268 w 2648"/>
              <a:gd name="T77" fmla="*/ 368 h 3109"/>
              <a:gd name="T78" fmla="*/ 471 w 2648"/>
              <a:gd name="T79" fmla="*/ 515 h 3109"/>
              <a:gd name="T80" fmla="*/ 474 w 2648"/>
              <a:gd name="T81" fmla="*/ 351 h 3109"/>
              <a:gd name="T82" fmla="*/ 368 w 2648"/>
              <a:gd name="T83" fmla="*/ 138 h 3109"/>
              <a:gd name="T84" fmla="*/ 530 w 2648"/>
              <a:gd name="T85" fmla="*/ 71 h 3109"/>
              <a:gd name="T86" fmla="*/ 724 w 2648"/>
              <a:gd name="T87" fmla="*/ 305 h 3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48" h="3109">
                <a:moveTo>
                  <a:pt x="724" y="305"/>
                </a:moveTo>
                <a:cubicBezTo>
                  <a:pt x="734" y="320"/>
                  <a:pt x="741" y="332"/>
                  <a:pt x="758" y="337"/>
                </a:cubicBezTo>
                <a:cubicBezTo>
                  <a:pt x="774" y="320"/>
                  <a:pt x="776" y="303"/>
                  <a:pt x="770" y="275"/>
                </a:cubicBezTo>
                <a:cubicBezTo>
                  <a:pt x="782" y="319"/>
                  <a:pt x="845" y="315"/>
                  <a:pt x="824" y="388"/>
                </a:cubicBezTo>
                <a:cubicBezTo>
                  <a:pt x="812" y="429"/>
                  <a:pt x="833" y="511"/>
                  <a:pt x="856" y="545"/>
                </a:cubicBezTo>
                <a:cubicBezTo>
                  <a:pt x="876" y="575"/>
                  <a:pt x="953" y="650"/>
                  <a:pt x="996" y="642"/>
                </a:cubicBezTo>
                <a:cubicBezTo>
                  <a:pt x="1032" y="635"/>
                  <a:pt x="1081" y="673"/>
                  <a:pt x="1114" y="694"/>
                </a:cubicBezTo>
                <a:cubicBezTo>
                  <a:pt x="1147" y="649"/>
                  <a:pt x="1132" y="608"/>
                  <a:pt x="1206" y="595"/>
                </a:cubicBezTo>
                <a:cubicBezTo>
                  <a:pt x="1254" y="586"/>
                  <a:pt x="1277" y="616"/>
                  <a:pt x="1311" y="641"/>
                </a:cubicBezTo>
                <a:cubicBezTo>
                  <a:pt x="1340" y="662"/>
                  <a:pt x="1389" y="678"/>
                  <a:pt x="1384" y="723"/>
                </a:cubicBezTo>
                <a:cubicBezTo>
                  <a:pt x="1382" y="748"/>
                  <a:pt x="1336" y="743"/>
                  <a:pt x="1328" y="773"/>
                </a:cubicBezTo>
                <a:lnTo>
                  <a:pt x="1328" y="774"/>
                </a:lnTo>
                <a:lnTo>
                  <a:pt x="1328" y="774"/>
                </a:lnTo>
                <a:cubicBezTo>
                  <a:pt x="1363" y="788"/>
                  <a:pt x="1409" y="776"/>
                  <a:pt x="1424" y="820"/>
                </a:cubicBezTo>
                <a:cubicBezTo>
                  <a:pt x="1431" y="840"/>
                  <a:pt x="1434" y="855"/>
                  <a:pt x="1458" y="852"/>
                </a:cubicBezTo>
                <a:cubicBezTo>
                  <a:pt x="1493" y="848"/>
                  <a:pt x="1533" y="880"/>
                  <a:pt x="1533" y="916"/>
                </a:cubicBezTo>
                <a:cubicBezTo>
                  <a:pt x="1533" y="937"/>
                  <a:pt x="1480" y="975"/>
                  <a:pt x="1480" y="976"/>
                </a:cubicBezTo>
                <a:cubicBezTo>
                  <a:pt x="1541" y="993"/>
                  <a:pt x="1420" y="1065"/>
                  <a:pt x="1379" y="1059"/>
                </a:cubicBezTo>
                <a:cubicBezTo>
                  <a:pt x="1367" y="1057"/>
                  <a:pt x="1258" y="1022"/>
                  <a:pt x="1253" y="1050"/>
                </a:cubicBezTo>
                <a:cubicBezTo>
                  <a:pt x="1245" y="1089"/>
                  <a:pt x="1337" y="1111"/>
                  <a:pt x="1261" y="1147"/>
                </a:cubicBezTo>
                <a:cubicBezTo>
                  <a:pt x="1205" y="1173"/>
                  <a:pt x="1274" y="1206"/>
                  <a:pt x="1300" y="1213"/>
                </a:cubicBezTo>
                <a:cubicBezTo>
                  <a:pt x="1388" y="1237"/>
                  <a:pt x="1452" y="1344"/>
                  <a:pt x="1545" y="1365"/>
                </a:cubicBezTo>
                <a:cubicBezTo>
                  <a:pt x="1554" y="1367"/>
                  <a:pt x="1694" y="1396"/>
                  <a:pt x="1664" y="1426"/>
                </a:cubicBezTo>
                <a:cubicBezTo>
                  <a:pt x="1641" y="1449"/>
                  <a:pt x="1676" y="1499"/>
                  <a:pt x="1689" y="1521"/>
                </a:cubicBezTo>
                <a:cubicBezTo>
                  <a:pt x="1706" y="1549"/>
                  <a:pt x="1740" y="1559"/>
                  <a:pt x="1758" y="1587"/>
                </a:cubicBezTo>
                <a:cubicBezTo>
                  <a:pt x="1799" y="1554"/>
                  <a:pt x="1836" y="1673"/>
                  <a:pt x="1865" y="1713"/>
                </a:cubicBezTo>
                <a:cubicBezTo>
                  <a:pt x="1903" y="1767"/>
                  <a:pt x="1958" y="1815"/>
                  <a:pt x="2004" y="1863"/>
                </a:cubicBezTo>
                <a:cubicBezTo>
                  <a:pt x="2033" y="1890"/>
                  <a:pt x="2162" y="1917"/>
                  <a:pt x="2191" y="2106"/>
                </a:cubicBezTo>
                <a:cubicBezTo>
                  <a:pt x="2201" y="2139"/>
                  <a:pt x="2210" y="2178"/>
                  <a:pt x="2240" y="2196"/>
                </a:cubicBezTo>
                <a:cubicBezTo>
                  <a:pt x="2276" y="2217"/>
                  <a:pt x="2292" y="2171"/>
                  <a:pt x="2322" y="2221"/>
                </a:cubicBezTo>
                <a:cubicBezTo>
                  <a:pt x="2344" y="2258"/>
                  <a:pt x="2362" y="2235"/>
                  <a:pt x="2382" y="2263"/>
                </a:cubicBezTo>
                <a:cubicBezTo>
                  <a:pt x="2408" y="2298"/>
                  <a:pt x="2460" y="2330"/>
                  <a:pt x="2504" y="2347"/>
                </a:cubicBezTo>
                <a:cubicBezTo>
                  <a:pt x="2475" y="2412"/>
                  <a:pt x="2332" y="2410"/>
                  <a:pt x="2496" y="2513"/>
                </a:cubicBezTo>
                <a:cubicBezTo>
                  <a:pt x="2559" y="2552"/>
                  <a:pt x="2648" y="2633"/>
                  <a:pt x="2573" y="2703"/>
                </a:cubicBezTo>
                <a:cubicBezTo>
                  <a:pt x="2554" y="2721"/>
                  <a:pt x="2538" y="2728"/>
                  <a:pt x="2573" y="2757"/>
                </a:cubicBezTo>
                <a:cubicBezTo>
                  <a:pt x="2579" y="2762"/>
                  <a:pt x="2582" y="2796"/>
                  <a:pt x="2584" y="2820"/>
                </a:cubicBezTo>
                <a:cubicBezTo>
                  <a:pt x="2540" y="2889"/>
                  <a:pt x="2422" y="2979"/>
                  <a:pt x="2337" y="2917"/>
                </a:cubicBezTo>
                <a:cubicBezTo>
                  <a:pt x="2318" y="2903"/>
                  <a:pt x="2290" y="2865"/>
                  <a:pt x="2263" y="2867"/>
                </a:cubicBezTo>
                <a:cubicBezTo>
                  <a:pt x="2246" y="2869"/>
                  <a:pt x="2246" y="2892"/>
                  <a:pt x="2232" y="2901"/>
                </a:cubicBezTo>
                <a:cubicBezTo>
                  <a:pt x="2213" y="2903"/>
                  <a:pt x="2182" y="2896"/>
                  <a:pt x="2177" y="2923"/>
                </a:cubicBezTo>
                <a:cubicBezTo>
                  <a:pt x="2171" y="2954"/>
                  <a:pt x="2154" y="2926"/>
                  <a:pt x="2134" y="2940"/>
                </a:cubicBezTo>
                <a:cubicBezTo>
                  <a:pt x="2089" y="2972"/>
                  <a:pt x="2164" y="3014"/>
                  <a:pt x="2168" y="3048"/>
                </a:cubicBezTo>
                <a:cubicBezTo>
                  <a:pt x="2176" y="3109"/>
                  <a:pt x="2093" y="3107"/>
                  <a:pt x="2069" y="3067"/>
                </a:cubicBezTo>
                <a:cubicBezTo>
                  <a:pt x="2020" y="2985"/>
                  <a:pt x="1880" y="3073"/>
                  <a:pt x="1872" y="2954"/>
                </a:cubicBezTo>
                <a:cubicBezTo>
                  <a:pt x="1874" y="2933"/>
                  <a:pt x="1957" y="2902"/>
                  <a:pt x="1952" y="2845"/>
                </a:cubicBezTo>
                <a:cubicBezTo>
                  <a:pt x="1947" y="2805"/>
                  <a:pt x="1963" y="2753"/>
                  <a:pt x="1948" y="2720"/>
                </a:cubicBezTo>
                <a:cubicBezTo>
                  <a:pt x="1940" y="2704"/>
                  <a:pt x="1914" y="2695"/>
                  <a:pt x="1916" y="2663"/>
                </a:cubicBezTo>
                <a:cubicBezTo>
                  <a:pt x="1917" y="2639"/>
                  <a:pt x="1936" y="2617"/>
                  <a:pt x="1946" y="2596"/>
                </a:cubicBezTo>
                <a:cubicBezTo>
                  <a:pt x="1934" y="2602"/>
                  <a:pt x="1924" y="2601"/>
                  <a:pt x="1915" y="2594"/>
                </a:cubicBezTo>
                <a:cubicBezTo>
                  <a:pt x="1909" y="2561"/>
                  <a:pt x="1986" y="2518"/>
                  <a:pt x="1935" y="2466"/>
                </a:cubicBezTo>
                <a:cubicBezTo>
                  <a:pt x="1908" y="2439"/>
                  <a:pt x="1799" y="2406"/>
                  <a:pt x="1868" y="2359"/>
                </a:cubicBezTo>
                <a:cubicBezTo>
                  <a:pt x="1439" y="2191"/>
                  <a:pt x="1727" y="1900"/>
                  <a:pt x="1532" y="1784"/>
                </a:cubicBezTo>
                <a:cubicBezTo>
                  <a:pt x="1422" y="1719"/>
                  <a:pt x="1387" y="1549"/>
                  <a:pt x="1259" y="1521"/>
                </a:cubicBezTo>
                <a:cubicBezTo>
                  <a:pt x="1242" y="1518"/>
                  <a:pt x="1028" y="1465"/>
                  <a:pt x="1094" y="1546"/>
                </a:cubicBezTo>
                <a:cubicBezTo>
                  <a:pt x="1057" y="1553"/>
                  <a:pt x="1053" y="1646"/>
                  <a:pt x="1021" y="1647"/>
                </a:cubicBezTo>
                <a:cubicBezTo>
                  <a:pt x="1011" y="1648"/>
                  <a:pt x="976" y="1660"/>
                  <a:pt x="953" y="1678"/>
                </a:cubicBezTo>
                <a:cubicBezTo>
                  <a:pt x="912" y="1711"/>
                  <a:pt x="886" y="1655"/>
                  <a:pt x="873" y="1653"/>
                </a:cubicBezTo>
                <a:cubicBezTo>
                  <a:pt x="808" y="1645"/>
                  <a:pt x="786" y="1601"/>
                  <a:pt x="746" y="1576"/>
                </a:cubicBezTo>
                <a:cubicBezTo>
                  <a:pt x="703" y="1548"/>
                  <a:pt x="694" y="1662"/>
                  <a:pt x="639" y="1623"/>
                </a:cubicBezTo>
                <a:cubicBezTo>
                  <a:pt x="636" y="1706"/>
                  <a:pt x="538" y="1762"/>
                  <a:pt x="490" y="1818"/>
                </a:cubicBezTo>
                <a:cubicBezTo>
                  <a:pt x="468" y="1843"/>
                  <a:pt x="437" y="1829"/>
                  <a:pt x="413" y="1805"/>
                </a:cubicBezTo>
                <a:cubicBezTo>
                  <a:pt x="366" y="1756"/>
                  <a:pt x="453" y="1692"/>
                  <a:pt x="436" y="1573"/>
                </a:cubicBezTo>
                <a:cubicBezTo>
                  <a:pt x="432" y="1544"/>
                  <a:pt x="400" y="1486"/>
                  <a:pt x="408" y="1468"/>
                </a:cubicBezTo>
                <a:cubicBezTo>
                  <a:pt x="415" y="1454"/>
                  <a:pt x="425" y="1440"/>
                  <a:pt x="436" y="1428"/>
                </a:cubicBezTo>
                <a:cubicBezTo>
                  <a:pt x="451" y="1403"/>
                  <a:pt x="439" y="1402"/>
                  <a:pt x="437" y="1376"/>
                </a:cubicBezTo>
                <a:cubicBezTo>
                  <a:pt x="433" y="1320"/>
                  <a:pt x="460" y="1288"/>
                  <a:pt x="431" y="1234"/>
                </a:cubicBezTo>
                <a:cubicBezTo>
                  <a:pt x="391" y="1158"/>
                  <a:pt x="433" y="1043"/>
                  <a:pt x="304" y="1078"/>
                </a:cubicBezTo>
                <a:cubicBezTo>
                  <a:pt x="289" y="1078"/>
                  <a:pt x="278" y="1084"/>
                  <a:pt x="270" y="1096"/>
                </a:cubicBezTo>
                <a:cubicBezTo>
                  <a:pt x="258" y="1125"/>
                  <a:pt x="254" y="1100"/>
                  <a:pt x="230" y="1105"/>
                </a:cubicBezTo>
                <a:cubicBezTo>
                  <a:pt x="187" y="1113"/>
                  <a:pt x="159" y="1085"/>
                  <a:pt x="138" y="1044"/>
                </a:cubicBezTo>
                <a:cubicBezTo>
                  <a:pt x="108" y="986"/>
                  <a:pt x="189" y="928"/>
                  <a:pt x="155" y="885"/>
                </a:cubicBezTo>
                <a:cubicBezTo>
                  <a:pt x="37" y="735"/>
                  <a:pt x="74" y="818"/>
                  <a:pt x="10" y="836"/>
                </a:cubicBezTo>
                <a:lnTo>
                  <a:pt x="4" y="806"/>
                </a:lnTo>
                <a:cubicBezTo>
                  <a:pt x="16" y="758"/>
                  <a:pt x="0" y="689"/>
                  <a:pt x="46" y="655"/>
                </a:cubicBezTo>
                <a:cubicBezTo>
                  <a:pt x="71" y="635"/>
                  <a:pt x="142" y="657"/>
                  <a:pt x="147" y="613"/>
                </a:cubicBezTo>
                <a:cubicBezTo>
                  <a:pt x="85" y="649"/>
                  <a:pt x="134" y="541"/>
                  <a:pt x="142" y="521"/>
                </a:cubicBezTo>
                <a:cubicBezTo>
                  <a:pt x="155" y="487"/>
                  <a:pt x="155" y="470"/>
                  <a:pt x="190" y="455"/>
                </a:cubicBezTo>
                <a:cubicBezTo>
                  <a:pt x="221" y="440"/>
                  <a:pt x="275" y="416"/>
                  <a:pt x="268" y="368"/>
                </a:cubicBezTo>
                <a:cubicBezTo>
                  <a:pt x="310" y="404"/>
                  <a:pt x="297" y="524"/>
                  <a:pt x="373" y="490"/>
                </a:cubicBezTo>
                <a:cubicBezTo>
                  <a:pt x="423" y="467"/>
                  <a:pt x="424" y="511"/>
                  <a:pt x="471" y="515"/>
                </a:cubicBezTo>
                <a:cubicBezTo>
                  <a:pt x="525" y="519"/>
                  <a:pt x="466" y="436"/>
                  <a:pt x="464" y="431"/>
                </a:cubicBezTo>
                <a:cubicBezTo>
                  <a:pt x="452" y="390"/>
                  <a:pt x="490" y="374"/>
                  <a:pt x="474" y="351"/>
                </a:cubicBezTo>
                <a:cubicBezTo>
                  <a:pt x="442" y="304"/>
                  <a:pt x="437" y="273"/>
                  <a:pt x="413" y="246"/>
                </a:cubicBezTo>
                <a:cubicBezTo>
                  <a:pt x="379" y="208"/>
                  <a:pt x="374" y="162"/>
                  <a:pt x="368" y="138"/>
                </a:cubicBezTo>
                <a:cubicBezTo>
                  <a:pt x="357" y="0"/>
                  <a:pt x="414" y="61"/>
                  <a:pt x="442" y="65"/>
                </a:cubicBezTo>
                <a:cubicBezTo>
                  <a:pt x="549" y="51"/>
                  <a:pt x="484" y="56"/>
                  <a:pt x="530" y="71"/>
                </a:cubicBezTo>
                <a:cubicBezTo>
                  <a:pt x="556" y="134"/>
                  <a:pt x="645" y="205"/>
                  <a:pt x="677" y="230"/>
                </a:cubicBezTo>
                <a:cubicBezTo>
                  <a:pt x="698" y="246"/>
                  <a:pt x="709" y="280"/>
                  <a:pt x="724" y="30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1" name="꙱ Kyrgyzstan (Kyrgyz Republic) (KG) (H)">
            <a:extLst>
              <a:ext uri="{FF2B5EF4-FFF2-40B4-BE49-F238E27FC236}">
                <a16:creationId xmlns:a16="http://schemas.microsoft.com/office/drawing/2014/main" id="{0D773D3E-0A3E-4AC1-B38C-47F0298F27F5}"/>
              </a:ext>
            </a:extLst>
          </p:cNvPr>
          <p:cNvSpPr>
            <a:spLocks/>
          </p:cNvSpPr>
          <p:nvPr/>
        </p:nvSpPr>
        <p:spPr bwMode="auto">
          <a:xfrm>
            <a:off x="6066613" y="1110381"/>
            <a:ext cx="243791" cy="118311"/>
          </a:xfrm>
          <a:custGeom>
            <a:avLst/>
            <a:gdLst>
              <a:gd name="T0" fmla="*/ 1590 w 2952"/>
              <a:gd name="T1" fmla="*/ 125 h 1439"/>
              <a:gd name="T2" fmla="*/ 1956 w 2952"/>
              <a:gd name="T3" fmla="*/ 108 h 1439"/>
              <a:gd name="T4" fmla="*/ 2346 w 2952"/>
              <a:gd name="T5" fmla="*/ 133 h 1439"/>
              <a:gd name="T6" fmla="*/ 2754 w 2952"/>
              <a:gd name="T7" fmla="*/ 287 h 1439"/>
              <a:gd name="T8" fmla="*/ 2819 w 2952"/>
              <a:gd name="T9" fmla="*/ 484 h 1439"/>
              <a:gd name="T10" fmla="*/ 2412 w 2952"/>
              <a:gd name="T11" fmla="*/ 785 h 1439"/>
              <a:gd name="T12" fmla="*/ 2143 w 2952"/>
              <a:gd name="T13" fmla="*/ 787 h 1439"/>
              <a:gd name="T14" fmla="*/ 1894 w 2952"/>
              <a:gd name="T15" fmla="*/ 1037 h 1439"/>
              <a:gd name="T16" fmla="*/ 1687 w 2952"/>
              <a:gd name="T17" fmla="*/ 990 h 1439"/>
              <a:gd name="T18" fmla="*/ 1569 w 2952"/>
              <a:gd name="T19" fmla="*/ 1036 h 1439"/>
              <a:gd name="T20" fmla="*/ 1364 w 2952"/>
              <a:gd name="T21" fmla="*/ 1158 h 1439"/>
              <a:gd name="T22" fmla="*/ 1252 w 2952"/>
              <a:gd name="T23" fmla="*/ 1353 h 1439"/>
              <a:gd name="T24" fmla="*/ 768 w 2952"/>
              <a:gd name="T25" fmla="*/ 1381 h 1439"/>
              <a:gd name="T26" fmla="*/ 694 w 2952"/>
              <a:gd name="T27" fmla="*/ 1336 h 1439"/>
              <a:gd name="T28" fmla="*/ 499 w 2952"/>
              <a:gd name="T29" fmla="*/ 1371 h 1439"/>
              <a:gd name="T30" fmla="*/ 307 w 2952"/>
              <a:gd name="T31" fmla="*/ 1288 h 1439"/>
              <a:gd name="T32" fmla="*/ 55 w 2952"/>
              <a:gd name="T33" fmla="*/ 1317 h 1439"/>
              <a:gd name="T34" fmla="*/ 346 w 2952"/>
              <a:gd name="T35" fmla="*/ 1175 h 1439"/>
              <a:gd name="T36" fmla="*/ 637 w 2952"/>
              <a:gd name="T37" fmla="*/ 1080 h 1439"/>
              <a:gd name="T38" fmla="*/ 774 w 2952"/>
              <a:gd name="T39" fmla="*/ 1065 h 1439"/>
              <a:gd name="T40" fmla="*/ 854 w 2952"/>
              <a:gd name="T41" fmla="*/ 941 h 1439"/>
              <a:gd name="T42" fmla="*/ 1023 w 2952"/>
              <a:gd name="T43" fmla="*/ 857 h 1439"/>
              <a:gd name="T44" fmla="*/ 750 w 2952"/>
              <a:gd name="T45" fmla="*/ 798 h 1439"/>
              <a:gd name="T46" fmla="*/ 539 w 2952"/>
              <a:gd name="T47" fmla="*/ 602 h 1439"/>
              <a:gd name="T48" fmla="*/ 506 w 2952"/>
              <a:gd name="T49" fmla="*/ 754 h 1439"/>
              <a:gd name="T50" fmla="*/ 230 w 2952"/>
              <a:gd name="T51" fmla="*/ 648 h 1439"/>
              <a:gd name="T52" fmla="*/ 370 w 2952"/>
              <a:gd name="T53" fmla="*/ 374 h 1439"/>
              <a:gd name="T54" fmla="*/ 318 w 2952"/>
              <a:gd name="T55" fmla="*/ 353 h 1439"/>
              <a:gd name="T56" fmla="*/ 316 w 2952"/>
              <a:gd name="T57" fmla="*/ 191 h 1439"/>
              <a:gd name="T58" fmla="*/ 734 w 2952"/>
              <a:gd name="T59" fmla="*/ 212 h 1439"/>
              <a:gd name="T60" fmla="*/ 992 w 2952"/>
              <a:gd name="T61" fmla="*/ 291 h 1439"/>
              <a:gd name="T62" fmla="*/ 1100 w 2952"/>
              <a:gd name="T63" fmla="*/ 0 h 1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52" h="1439">
                <a:moveTo>
                  <a:pt x="1354" y="115"/>
                </a:moveTo>
                <a:cubicBezTo>
                  <a:pt x="1427" y="150"/>
                  <a:pt x="1595" y="212"/>
                  <a:pt x="1590" y="125"/>
                </a:cubicBezTo>
                <a:cubicBezTo>
                  <a:pt x="1588" y="98"/>
                  <a:pt x="1772" y="150"/>
                  <a:pt x="1823" y="125"/>
                </a:cubicBezTo>
                <a:cubicBezTo>
                  <a:pt x="1856" y="106"/>
                  <a:pt x="1917" y="101"/>
                  <a:pt x="1956" y="108"/>
                </a:cubicBezTo>
                <a:cubicBezTo>
                  <a:pt x="1989" y="114"/>
                  <a:pt x="2010" y="139"/>
                  <a:pt x="2043" y="125"/>
                </a:cubicBezTo>
                <a:cubicBezTo>
                  <a:pt x="2076" y="110"/>
                  <a:pt x="2207" y="145"/>
                  <a:pt x="2346" y="133"/>
                </a:cubicBezTo>
                <a:cubicBezTo>
                  <a:pt x="2411" y="127"/>
                  <a:pt x="2535" y="175"/>
                  <a:pt x="2587" y="199"/>
                </a:cubicBezTo>
                <a:cubicBezTo>
                  <a:pt x="2658" y="232"/>
                  <a:pt x="2666" y="303"/>
                  <a:pt x="2754" y="287"/>
                </a:cubicBezTo>
                <a:cubicBezTo>
                  <a:pt x="2829" y="274"/>
                  <a:pt x="2942" y="393"/>
                  <a:pt x="2952" y="416"/>
                </a:cubicBezTo>
                <a:cubicBezTo>
                  <a:pt x="2929" y="432"/>
                  <a:pt x="2841" y="465"/>
                  <a:pt x="2819" y="484"/>
                </a:cubicBezTo>
                <a:cubicBezTo>
                  <a:pt x="2709" y="575"/>
                  <a:pt x="2493" y="600"/>
                  <a:pt x="2495" y="707"/>
                </a:cubicBezTo>
                <a:cubicBezTo>
                  <a:pt x="2495" y="745"/>
                  <a:pt x="2464" y="789"/>
                  <a:pt x="2412" y="785"/>
                </a:cubicBezTo>
                <a:cubicBezTo>
                  <a:pt x="2368" y="781"/>
                  <a:pt x="2332" y="793"/>
                  <a:pt x="2288" y="798"/>
                </a:cubicBezTo>
                <a:cubicBezTo>
                  <a:pt x="2238" y="804"/>
                  <a:pt x="2192" y="789"/>
                  <a:pt x="2143" y="787"/>
                </a:cubicBezTo>
                <a:cubicBezTo>
                  <a:pt x="2078" y="785"/>
                  <a:pt x="2081" y="865"/>
                  <a:pt x="2073" y="921"/>
                </a:cubicBezTo>
                <a:cubicBezTo>
                  <a:pt x="2052" y="1064"/>
                  <a:pt x="1978" y="1013"/>
                  <a:pt x="1894" y="1037"/>
                </a:cubicBezTo>
                <a:cubicBezTo>
                  <a:pt x="1798" y="1064"/>
                  <a:pt x="1814" y="971"/>
                  <a:pt x="1771" y="937"/>
                </a:cubicBezTo>
                <a:cubicBezTo>
                  <a:pt x="1746" y="917"/>
                  <a:pt x="1705" y="979"/>
                  <a:pt x="1687" y="990"/>
                </a:cubicBezTo>
                <a:cubicBezTo>
                  <a:pt x="1642" y="1016"/>
                  <a:pt x="1611" y="986"/>
                  <a:pt x="1563" y="976"/>
                </a:cubicBezTo>
                <a:cubicBezTo>
                  <a:pt x="1559" y="997"/>
                  <a:pt x="1561" y="1017"/>
                  <a:pt x="1569" y="1036"/>
                </a:cubicBezTo>
                <a:cubicBezTo>
                  <a:pt x="1531" y="1037"/>
                  <a:pt x="1507" y="1071"/>
                  <a:pt x="1487" y="1099"/>
                </a:cubicBezTo>
                <a:cubicBezTo>
                  <a:pt x="1457" y="1140"/>
                  <a:pt x="1390" y="1112"/>
                  <a:pt x="1364" y="1158"/>
                </a:cubicBezTo>
                <a:cubicBezTo>
                  <a:pt x="1326" y="1224"/>
                  <a:pt x="1459" y="1363"/>
                  <a:pt x="1316" y="1347"/>
                </a:cubicBezTo>
                <a:cubicBezTo>
                  <a:pt x="1295" y="1344"/>
                  <a:pt x="1274" y="1337"/>
                  <a:pt x="1252" y="1353"/>
                </a:cubicBezTo>
                <a:cubicBezTo>
                  <a:pt x="1187" y="1423"/>
                  <a:pt x="954" y="1308"/>
                  <a:pt x="931" y="1439"/>
                </a:cubicBezTo>
                <a:cubicBezTo>
                  <a:pt x="861" y="1372"/>
                  <a:pt x="810" y="1418"/>
                  <a:pt x="768" y="1381"/>
                </a:cubicBezTo>
                <a:cubicBezTo>
                  <a:pt x="764" y="1391"/>
                  <a:pt x="765" y="1359"/>
                  <a:pt x="749" y="1344"/>
                </a:cubicBezTo>
                <a:cubicBezTo>
                  <a:pt x="733" y="1345"/>
                  <a:pt x="710" y="1339"/>
                  <a:pt x="694" y="1336"/>
                </a:cubicBezTo>
                <a:cubicBezTo>
                  <a:pt x="676" y="1325"/>
                  <a:pt x="687" y="1306"/>
                  <a:pt x="669" y="1295"/>
                </a:cubicBezTo>
                <a:cubicBezTo>
                  <a:pt x="656" y="1288"/>
                  <a:pt x="546" y="1378"/>
                  <a:pt x="499" y="1371"/>
                </a:cubicBezTo>
                <a:cubicBezTo>
                  <a:pt x="416" y="1358"/>
                  <a:pt x="456" y="1266"/>
                  <a:pt x="310" y="1321"/>
                </a:cubicBezTo>
                <a:cubicBezTo>
                  <a:pt x="309" y="1310"/>
                  <a:pt x="308" y="1299"/>
                  <a:pt x="307" y="1288"/>
                </a:cubicBezTo>
                <a:cubicBezTo>
                  <a:pt x="283" y="1306"/>
                  <a:pt x="248" y="1311"/>
                  <a:pt x="209" y="1305"/>
                </a:cubicBezTo>
                <a:cubicBezTo>
                  <a:pt x="117" y="1293"/>
                  <a:pt x="92" y="1341"/>
                  <a:pt x="55" y="1317"/>
                </a:cubicBezTo>
                <a:cubicBezTo>
                  <a:pt x="13" y="1289"/>
                  <a:pt x="0" y="1112"/>
                  <a:pt x="58" y="1184"/>
                </a:cubicBezTo>
                <a:cubicBezTo>
                  <a:pt x="62" y="975"/>
                  <a:pt x="403" y="1127"/>
                  <a:pt x="346" y="1175"/>
                </a:cubicBezTo>
                <a:cubicBezTo>
                  <a:pt x="393" y="1165"/>
                  <a:pt x="444" y="1092"/>
                  <a:pt x="469" y="1071"/>
                </a:cubicBezTo>
                <a:cubicBezTo>
                  <a:pt x="562" y="1004"/>
                  <a:pt x="622" y="1075"/>
                  <a:pt x="637" y="1080"/>
                </a:cubicBezTo>
                <a:cubicBezTo>
                  <a:pt x="663" y="1090"/>
                  <a:pt x="659" y="1043"/>
                  <a:pt x="683" y="1081"/>
                </a:cubicBezTo>
                <a:cubicBezTo>
                  <a:pt x="697" y="1104"/>
                  <a:pt x="745" y="1065"/>
                  <a:pt x="774" y="1065"/>
                </a:cubicBezTo>
                <a:cubicBezTo>
                  <a:pt x="684" y="1018"/>
                  <a:pt x="857" y="1008"/>
                  <a:pt x="875" y="1009"/>
                </a:cubicBezTo>
                <a:cubicBezTo>
                  <a:pt x="863" y="987"/>
                  <a:pt x="851" y="967"/>
                  <a:pt x="854" y="941"/>
                </a:cubicBezTo>
                <a:cubicBezTo>
                  <a:pt x="903" y="962"/>
                  <a:pt x="939" y="974"/>
                  <a:pt x="966" y="917"/>
                </a:cubicBezTo>
                <a:cubicBezTo>
                  <a:pt x="972" y="902"/>
                  <a:pt x="1055" y="876"/>
                  <a:pt x="1023" y="857"/>
                </a:cubicBezTo>
                <a:cubicBezTo>
                  <a:pt x="1007" y="847"/>
                  <a:pt x="951" y="842"/>
                  <a:pt x="931" y="843"/>
                </a:cubicBezTo>
                <a:cubicBezTo>
                  <a:pt x="864" y="844"/>
                  <a:pt x="823" y="755"/>
                  <a:pt x="750" y="798"/>
                </a:cubicBezTo>
                <a:cubicBezTo>
                  <a:pt x="747" y="724"/>
                  <a:pt x="703" y="757"/>
                  <a:pt x="661" y="720"/>
                </a:cubicBezTo>
                <a:cubicBezTo>
                  <a:pt x="618" y="681"/>
                  <a:pt x="562" y="645"/>
                  <a:pt x="539" y="602"/>
                </a:cubicBezTo>
                <a:cubicBezTo>
                  <a:pt x="542" y="621"/>
                  <a:pt x="572" y="705"/>
                  <a:pt x="506" y="703"/>
                </a:cubicBezTo>
                <a:cubicBezTo>
                  <a:pt x="514" y="720"/>
                  <a:pt x="514" y="737"/>
                  <a:pt x="506" y="754"/>
                </a:cubicBezTo>
                <a:cubicBezTo>
                  <a:pt x="454" y="705"/>
                  <a:pt x="343" y="766"/>
                  <a:pt x="310" y="684"/>
                </a:cubicBezTo>
                <a:cubicBezTo>
                  <a:pt x="293" y="640"/>
                  <a:pt x="273" y="635"/>
                  <a:pt x="230" y="648"/>
                </a:cubicBezTo>
                <a:cubicBezTo>
                  <a:pt x="195" y="659"/>
                  <a:pt x="156" y="615"/>
                  <a:pt x="120" y="614"/>
                </a:cubicBezTo>
                <a:cubicBezTo>
                  <a:pt x="135" y="513"/>
                  <a:pt x="305" y="435"/>
                  <a:pt x="370" y="374"/>
                </a:cubicBezTo>
                <a:cubicBezTo>
                  <a:pt x="347" y="362"/>
                  <a:pt x="326" y="356"/>
                  <a:pt x="309" y="353"/>
                </a:cubicBezTo>
                <a:cubicBezTo>
                  <a:pt x="312" y="353"/>
                  <a:pt x="315" y="353"/>
                  <a:pt x="318" y="353"/>
                </a:cubicBezTo>
                <a:cubicBezTo>
                  <a:pt x="233" y="329"/>
                  <a:pt x="255" y="339"/>
                  <a:pt x="280" y="253"/>
                </a:cubicBezTo>
                <a:cubicBezTo>
                  <a:pt x="289" y="221"/>
                  <a:pt x="299" y="197"/>
                  <a:pt x="316" y="191"/>
                </a:cubicBezTo>
                <a:cubicBezTo>
                  <a:pt x="362" y="174"/>
                  <a:pt x="366" y="195"/>
                  <a:pt x="460" y="154"/>
                </a:cubicBezTo>
                <a:cubicBezTo>
                  <a:pt x="549" y="151"/>
                  <a:pt x="650" y="184"/>
                  <a:pt x="734" y="212"/>
                </a:cubicBezTo>
                <a:cubicBezTo>
                  <a:pt x="802" y="254"/>
                  <a:pt x="755" y="241"/>
                  <a:pt x="888" y="258"/>
                </a:cubicBezTo>
                <a:cubicBezTo>
                  <a:pt x="908" y="263"/>
                  <a:pt x="954" y="303"/>
                  <a:pt x="992" y="291"/>
                </a:cubicBezTo>
                <a:cubicBezTo>
                  <a:pt x="943" y="252"/>
                  <a:pt x="910" y="102"/>
                  <a:pt x="975" y="66"/>
                </a:cubicBezTo>
                <a:cubicBezTo>
                  <a:pt x="988" y="59"/>
                  <a:pt x="1112" y="26"/>
                  <a:pt x="1100" y="0"/>
                </a:cubicBezTo>
                <a:cubicBezTo>
                  <a:pt x="1138" y="11"/>
                  <a:pt x="1248" y="69"/>
                  <a:pt x="1354" y="11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2" name="꙱ Kuwait (State of Kuwait) (KW) (H)">
            <a:extLst>
              <a:ext uri="{FF2B5EF4-FFF2-40B4-BE49-F238E27FC236}">
                <a16:creationId xmlns:a16="http://schemas.microsoft.com/office/drawing/2014/main" id="{404992DC-B15D-4F3D-ABC6-52F86DF5D5C8}"/>
              </a:ext>
            </a:extLst>
          </p:cNvPr>
          <p:cNvSpPr>
            <a:spLocks noEditPoints="1"/>
          </p:cNvSpPr>
          <p:nvPr/>
        </p:nvSpPr>
        <p:spPr bwMode="auto">
          <a:xfrm>
            <a:off x="5561104" y="1493993"/>
            <a:ext cx="47802" cy="52582"/>
          </a:xfrm>
          <a:custGeom>
            <a:avLst/>
            <a:gdLst>
              <a:gd name="T0" fmla="*/ 466 w 586"/>
              <a:gd name="T1" fmla="*/ 73 h 641"/>
              <a:gd name="T2" fmla="*/ 415 w 586"/>
              <a:gd name="T3" fmla="*/ 82 h 641"/>
              <a:gd name="T4" fmla="*/ 490 w 586"/>
              <a:gd name="T5" fmla="*/ 202 h 641"/>
              <a:gd name="T6" fmla="*/ 466 w 586"/>
              <a:gd name="T7" fmla="*/ 73 h 641"/>
              <a:gd name="T8" fmla="*/ 0 w 586"/>
              <a:gd name="T9" fmla="*/ 385 h 641"/>
              <a:gd name="T10" fmla="*/ 209 w 586"/>
              <a:gd name="T11" fmla="*/ 44 h 641"/>
              <a:gd name="T12" fmla="*/ 454 w 586"/>
              <a:gd name="T13" fmla="*/ 222 h 641"/>
              <a:gd name="T14" fmla="*/ 338 w 586"/>
              <a:gd name="T15" fmla="*/ 287 h 641"/>
              <a:gd name="T16" fmla="*/ 481 w 586"/>
              <a:gd name="T17" fmla="*/ 367 h 641"/>
              <a:gd name="T18" fmla="*/ 586 w 586"/>
              <a:gd name="T19" fmla="*/ 597 h 641"/>
              <a:gd name="T20" fmla="*/ 337 w 586"/>
              <a:gd name="T21" fmla="*/ 551 h 641"/>
              <a:gd name="T22" fmla="*/ 242 w 586"/>
              <a:gd name="T23" fmla="*/ 416 h 641"/>
              <a:gd name="T24" fmla="*/ 0 w 586"/>
              <a:gd name="T25" fmla="*/ 385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86" h="641">
                <a:moveTo>
                  <a:pt x="466" y="73"/>
                </a:moveTo>
                <a:cubicBezTo>
                  <a:pt x="468" y="76"/>
                  <a:pt x="406" y="71"/>
                  <a:pt x="415" y="82"/>
                </a:cubicBezTo>
                <a:cubicBezTo>
                  <a:pt x="444" y="121"/>
                  <a:pt x="471" y="217"/>
                  <a:pt x="490" y="202"/>
                </a:cubicBezTo>
                <a:cubicBezTo>
                  <a:pt x="571" y="194"/>
                  <a:pt x="489" y="101"/>
                  <a:pt x="466" y="73"/>
                </a:cubicBezTo>
                <a:close/>
                <a:moveTo>
                  <a:pt x="0" y="385"/>
                </a:moveTo>
                <a:cubicBezTo>
                  <a:pt x="132" y="337"/>
                  <a:pt x="71" y="69"/>
                  <a:pt x="209" y="44"/>
                </a:cubicBezTo>
                <a:cubicBezTo>
                  <a:pt x="446" y="0"/>
                  <a:pt x="467" y="205"/>
                  <a:pt x="454" y="222"/>
                </a:cubicBezTo>
                <a:cubicBezTo>
                  <a:pt x="415" y="167"/>
                  <a:pt x="359" y="260"/>
                  <a:pt x="338" y="287"/>
                </a:cubicBezTo>
                <a:cubicBezTo>
                  <a:pt x="399" y="279"/>
                  <a:pt x="466" y="302"/>
                  <a:pt x="481" y="367"/>
                </a:cubicBezTo>
                <a:cubicBezTo>
                  <a:pt x="499" y="447"/>
                  <a:pt x="559" y="517"/>
                  <a:pt x="586" y="597"/>
                </a:cubicBezTo>
                <a:cubicBezTo>
                  <a:pt x="509" y="553"/>
                  <a:pt x="376" y="641"/>
                  <a:pt x="337" y="551"/>
                </a:cubicBezTo>
                <a:cubicBezTo>
                  <a:pt x="316" y="501"/>
                  <a:pt x="310" y="422"/>
                  <a:pt x="242" y="416"/>
                </a:cubicBezTo>
                <a:lnTo>
                  <a:pt x="0" y="385"/>
                </a:ln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3" name="꙱ Kosovo (Republic of Kosovo) (XK) (H)">
            <a:extLst>
              <a:ext uri="{FF2B5EF4-FFF2-40B4-BE49-F238E27FC236}">
                <a16:creationId xmlns:a16="http://schemas.microsoft.com/office/drawing/2014/main" id="{A044EFF3-B283-44C4-BDB2-E56DE8449CC8}"/>
              </a:ext>
            </a:extLst>
          </p:cNvPr>
          <p:cNvSpPr>
            <a:spLocks/>
          </p:cNvSpPr>
          <p:nvPr/>
        </p:nvSpPr>
        <p:spPr bwMode="auto">
          <a:xfrm>
            <a:off x="4881118" y="1109185"/>
            <a:ext cx="43022" cy="43022"/>
          </a:xfrm>
          <a:custGeom>
            <a:avLst/>
            <a:gdLst>
              <a:gd name="T0" fmla="*/ 17 w 529"/>
              <a:gd name="T1" fmla="*/ 185 h 514"/>
              <a:gd name="T2" fmla="*/ 83 w 529"/>
              <a:gd name="T3" fmla="*/ 159 h 514"/>
              <a:gd name="T4" fmla="*/ 102 w 529"/>
              <a:gd name="T5" fmla="*/ 144 h 514"/>
              <a:gd name="T6" fmla="*/ 182 w 529"/>
              <a:gd name="T7" fmla="*/ 27 h 514"/>
              <a:gd name="T8" fmla="*/ 243 w 529"/>
              <a:gd name="T9" fmla="*/ 0 h 514"/>
              <a:gd name="T10" fmla="*/ 440 w 529"/>
              <a:gd name="T11" fmla="*/ 133 h 514"/>
              <a:gd name="T12" fmla="*/ 521 w 529"/>
              <a:gd name="T13" fmla="*/ 222 h 514"/>
              <a:gd name="T14" fmla="*/ 483 w 529"/>
              <a:gd name="T15" fmla="*/ 364 h 514"/>
              <a:gd name="T16" fmla="*/ 409 w 529"/>
              <a:gd name="T17" fmla="*/ 416 h 514"/>
              <a:gd name="T18" fmla="*/ 304 w 529"/>
              <a:gd name="T19" fmla="*/ 405 h 514"/>
              <a:gd name="T20" fmla="*/ 207 w 529"/>
              <a:gd name="T21" fmla="*/ 514 h 514"/>
              <a:gd name="T22" fmla="*/ 101 w 529"/>
              <a:gd name="T23" fmla="*/ 331 h 514"/>
              <a:gd name="T24" fmla="*/ 42 w 529"/>
              <a:gd name="T25" fmla="*/ 253 h 514"/>
              <a:gd name="T26" fmla="*/ 17 w 529"/>
              <a:gd name="T27" fmla="*/ 185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9" h="514">
                <a:moveTo>
                  <a:pt x="17" y="185"/>
                </a:moveTo>
                <a:cubicBezTo>
                  <a:pt x="33" y="173"/>
                  <a:pt x="67" y="151"/>
                  <a:pt x="83" y="159"/>
                </a:cubicBezTo>
                <a:cubicBezTo>
                  <a:pt x="88" y="131"/>
                  <a:pt x="91" y="163"/>
                  <a:pt x="102" y="144"/>
                </a:cubicBezTo>
                <a:cubicBezTo>
                  <a:pt x="134" y="89"/>
                  <a:pt x="227" y="131"/>
                  <a:pt x="182" y="27"/>
                </a:cubicBezTo>
                <a:cubicBezTo>
                  <a:pt x="202" y="25"/>
                  <a:pt x="226" y="11"/>
                  <a:pt x="243" y="0"/>
                </a:cubicBezTo>
                <a:cubicBezTo>
                  <a:pt x="255" y="81"/>
                  <a:pt x="454" y="53"/>
                  <a:pt x="440" y="133"/>
                </a:cubicBezTo>
                <a:cubicBezTo>
                  <a:pt x="433" y="174"/>
                  <a:pt x="512" y="188"/>
                  <a:pt x="521" y="222"/>
                </a:cubicBezTo>
                <a:cubicBezTo>
                  <a:pt x="529" y="278"/>
                  <a:pt x="436" y="336"/>
                  <a:pt x="483" y="364"/>
                </a:cubicBezTo>
                <a:cubicBezTo>
                  <a:pt x="443" y="357"/>
                  <a:pt x="397" y="373"/>
                  <a:pt x="409" y="416"/>
                </a:cubicBezTo>
                <a:cubicBezTo>
                  <a:pt x="362" y="414"/>
                  <a:pt x="362" y="377"/>
                  <a:pt x="304" y="405"/>
                </a:cubicBezTo>
                <a:cubicBezTo>
                  <a:pt x="220" y="445"/>
                  <a:pt x="261" y="477"/>
                  <a:pt x="207" y="514"/>
                </a:cubicBezTo>
                <a:cubicBezTo>
                  <a:pt x="216" y="331"/>
                  <a:pt x="133" y="362"/>
                  <a:pt x="101" y="331"/>
                </a:cubicBezTo>
                <a:cubicBezTo>
                  <a:pt x="81" y="312"/>
                  <a:pt x="79" y="257"/>
                  <a:pt x="42" y="253"/>
                </a:cubicBezTo>
                <a:cubicBezTo>
                  <a:pt x="29" y="232"/>
                  <a:pt x="0" y="198"/>
                  <a:pt x="17" y="18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4" name="꙱ Kenya (Republic of Kenya) (KE) (H)">
            <a:extLst>
              <a:ext uri="{FF2B5EF4-FFF2-40B4-BE49-F238E27FC236}">
                <a16:creationId xmlns:a16="http://schemas.microsoft.com/office/drawing/2014/main" id="{59DA8A81-CAB0-4820-B3CC-6AA800C0E308}"/>
              </a:ext>
            </a:extLst>
          </p:cNvPr>
          <p:cNvSpPr>
            <a:spLocks/>
          </p:cNvSpPr>
          <p:nvPr/>
        </p:nvSpPr>
        <p:spPr bwMode="auto">
          <a:xfrm>
            <a:off x="5263536" y="2244488"/>
            <a:ext cx="211525" cy="277253"/>
          </a:xfrm>
          <a:custGeom>
            <a:avLst/>
            <a:gdLst>
              <a:gd name="T0" fmla="*/ 1555 w 2559"/>
              <a:gd name="T1" fmla="*/ 387 h 3362"/>
              <a:gd name="T2" fmla="*/ 1823 w 2559"/>
              <a:gd name="T3" fmla="*/ 459 h 3362"/>
              <a:gd name="T4" fmla="*/ 1925 w 2559"/>
              <a:gd name="T5" fmla="*/ 304 h 3362"/>
              <a:gd name="T6" fmla="*/ 2163 w 2559"/>
              <a:gd name="T7" fmla="*/ 168 h 3362"/>
              <a:gd name="T8" fmla="*/ 2319 w 2559"/>
              <a:gd name="T9" fmla="*/ 255 h 3362"/>
              <a:gd name="T10" fmla="*/ 2449 w 2559"/>
              <a:gd name="T11" fmla="*/ 255 h 3362"/>
              <a:gd name="T12" fmla="*/ 2559 w 2559"/>
              <a:gd name="T13" fmla="*/ 254 h 3362"/>
              <a:gd name="T14" fmla="*/ 2400 w 2559"/>
              <a:gd name="T15" fmla="*/ 515 h 3362"/>
              <a:gd name="T16" fmla="*/ 2277 w 2559"/>
              <a:gd name="T17" fmla="*/ 758 h 3362"/>
              <a:gd name="T18" fmla="*/ 2280 w 2559"/>
              <a:gd name="T19" fmla="*/ 1555 h 3362"/>
              <a:gd name="T20" fmla="*/ 2374 w 2559"/>
              <a:gd name="T21" fmla="*/ 2106 h 3362"/>
              <a:gd name="T22" fmla="*/ 2438 w 2559"/>
              <a:gd name="T23" fmla="*/ 2305 h 3362"/>
              <a:gd name="T24" fmla="*/ 2271 w 2559"/>
              <a:gd name="T25" fmla="*/ 2377 h 3362"/>
              <a:gd name="T26" fmla="*/ 2259 w 2559"/>
              <a:gd name="T27" fmla="*/ 2409 h 3362"/>
              <a:gd name="T28" fmla="*/ 2235 w 2559"/>
              <a:gd name="T29" fmla="*/ 2377 h 3362"/>
              <a:gd name="T30" fmla="*/ 2253 w 2559"/>
              <a:gd name="T31" fmla="*/ 2502 h 3362"/>
              <a:gd name="T32" fmla="*/ 2206 w 2559"/>
              <a:gd name="T33" fmla="*/ 2532 h 3362"/>
              <a:gd name="T34" fmla="*/ 2121 w 2559"/>
              <a:gd name="T35" fmla="*/ 2583 h 3362"/>
              <a:gd name="T36" fmla="*/ 2033 w 2559"/>
              <a:gd name="T37" fmla="*/ 2734 h 3362"/>
              <a:gd name="T38" fmla="*/ 1964 w 2559"/>
              <a:gd name="T39" fmla="*/ 2874 h 3362"/>
              <a:gd name="T40" fmla="*/ 1846 w 2559"/>
              <a:gd name="T41" fmla="*/ 3107 h 3362"/>
              <a:gd name="T42" fmla="*/ 1766 w 2559"/>
              <a:gd name="T43" fmla="*/ 3330 h 3362"/>
              <a:gd name="T44" fmla="*/ 1694 w 2559"/>
              <a:gd name="T45" fmla="*/ 3337 h 3362"/>
              <a:gd name="T46" fmla="*/ 1265 w 2559"/>
              <a:gd name="T47" fmla="*/ 2974 h 3362"/>
              <a:gd name="T48" fmla="*/ 1233 w 2559"/>
              <a:gd name="T49" fmla="*/ 2861 h 3362"/>
              <a:gd name="T50" fmla="*/ 1228 w 2559"/>
              <a:gd name="T51" fmla="*/ 2783 h 3362"/>
              <a:gd name="T52" fmla="*/ 1039 w 2559"/>
              <a:gd name="T53" fmla="*/ 2636 h 3362"/>
              <a:gd name="T54" fmla="*/ 97 w 2559"/>
              <a:gd name="T55" fmla="*/ 2045 h 3362"/>
              <a:gd name="T56" fmla="*/ 217 w 2559"/>
              <a:gd name="T57" fmla="*/ 1856 h 3362"/>
              <a:gd name="T58" fmla="*/ 216 w 2559"/>
              <a:gd name="T59" fmla="*/ 1797 h 3362"/>
              <a:gd name="T60" fmla="*/ 345 w 2559"/>
              <a:gd name="T61" fmla="*/ 1781 h 3362"/>
              <a:gd name="T62" fmla="*/ 182 w 2559"/>
              <a:gd name="T63" fmla="*/ 1788 h 3362"/>
              <a:gd name="T64" fmla="*/ 67 w 2559"/>
              <a:gd name="T65" fmla="*/ 1602 h 3362"/>
              <a:gd name="T66" fmla="*/ 139 w 2559"/>
              <a:gd name="T67" fmla="*/ 1460 h 3362"/>
              <a:gd name="T68" fmla="*/ 295 w 2559"/>
              <a:gd name="T69" fmla="*/ 1248 h 3362"/>
              <a:gd name="T70" fmla="*/ 323 w 2559"/>
              <a:gd name="T71" fmla="*/ 1196 h 3362"/>
              <a:gd name="T72" fmla="*/ 389 w 2559"/>
              <a:gd name="T73" fmla="*/ 1082 h 3362"/>
              <a:gd name="T74" fmla="*/ 412 w 2559"/>
              <a:gd name="T75" fmla="*/ 931 h 3362"/>
              <a:gd name="T76" fmla="*/ 361 w 2559"/>
              <a:gd name="T77" fmla="*/ 801 h 3362"/>
              <a:gd name="T78" fmla="*/ 258 w 2559"/>
              <a:gd name="T79" fmla="*/ 610 h 3362"/>
              <a:gd name="T80" fmla="*/ 199 w 2559"/>
              <a:gd name="T81" fmla="*/ 443 h 3362"/>
              <a:gd name="T82" fmla="*/ 220 w 2559"/>
              <a:gd name="T83" fmla="*/ 394 h 3362"/>
              <a:gd name="T84" fmla="*/ 165 w 2559"/>
              <a:gd name="T85" fmla="*/ 337 h 3362"/>
              <a:gd name="T86" fmla="*/ 104 w 2559"/>
              <a:gd name="T87" fmla="*/ 289 h 3362"/>
              <a:gd name="T88" fmla="*/ 68 w 2559"/>
              <a:gd name="T89" fmla="*/ 168 h 3362"/>
              <a:gd name="T90" fmla="*/ 72 w 2559"/>
              <a:gd name="T91" fmla="*/ 165 h 3362"/>
              <a:gd name="T92" fmla="*/ 139 w 2559"/>
              <a:gd name="T93" fmla="*/ 86 h 3362"/>
              <a:gd name="T94" fmla="*/ 409 w 2559"/>
              <a:gd name="T95" fmla="*/ 27 h 3362"/>
              <a:gd name="T96" fmla="*/ 671 w 2559"/>
              <a:gd name="T97" fmla="*/ 24 h 3362"/>
              <a:gd name="T98" fmla="*/ 672 w 2559"/>
              <a:gd name="T99" fmla="*/ 26 h 3362"/>
              <a:gd name="T100" fmla="*/ 731 w 2559"/>
              <a:gd name="T101" fmla="*/ 83 h 3362"/>
              <a:gd name="T102" fmla="*/ 1013 w 2559"/>
              <a:gd name="T103" fmla="*/ 118 h 3362"/>
              <a:gd name="T104" fmla="*/ 1410 w 2559"/>
              <a:gd name="T105" fmla="*/ 388 h 3362"/>
              <a:gd name="T106" fmla="*/ 1555 w 2559"/>
              <a:gd name="T107" fmla="*/ 387 h 3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59" h="3362">
                <a:moveTo>
                  <a:pt x="1555" y="387"/>
                </a:moveTo>
                <a:cubicBezTo>
                  <a:pt x="1634" y="438"/>
                  <a:pt x="1754" y="393"/>
                  <a:pt x="1823" y="459"/>
                </a:cubicBezTo>
                <a:cubicBezTo>
                  <a:pt x="1832" y="412"/>
                  <a:pt x="1896" y="344"/>
                  <a:pt x="1925" y="304"/>
                </a:cubicBezTo>
                <a:cubicBezTo>
                  <a:pt x="1977" y="232"/>
                  <a:pt x="2087" y="204"/>
                  <a:pt x="2163" y="168"/>
                </a:cubicBezTo>
                <a:cubicBezTo>
                  <a:pt x="2244" y="130"/>
                  <a:pt x="2258" y="219"/>
                  <a:pt x="2319" y="255"/>
                </a:cubicBezTo>
                <a:cubicBezTo>
                  <a:pt x="2360" y="279"/>
                  <a:pt x="2406" y="263"/>
                  <a:pt x="2449" y="255"/>
                </a:cubicBezTo>
                <a:cubicBezTo>
                  <a:pt x="2484" y="249"/>
                  <a:pt x="2526" y="272"/>
                  <a:pt x="2559" y="254"/>
                </a:cubicBezTo>
                <a:cubicBezTo>
                  <a:pt x="2508" y="341"/>
                  <a:pt x="2462" y="435"/>
                  <a:pt x="2400" y="515"/>
                </a:cubicBezTo>
                <a:cubicBezTo>
                  <a:pt x="2335" y="598"/>
                  <a:pt x="2277" y="645"/>
                  <a:pt x="2277" y="758"/>
                </a:cubicBezTo>
                <a:cubicBezTo>
                  <a:pt x="2278" y="1023"/>
                  <a:pt x="2280" y="1289"/>
                  <a:pt x="2280" y="1555"/>
                </a:cubicBezTo>
                <a:cubicBezTo>
                  <a:pt x="2279" y="1755"/>
                  <a:pt x="2240" y="1944"/>
                  <a:pt x="2374" y="2106"/>
                </a:cubicBezTo>
                <a:cubicBezTo>
                  <a:pt x="2419" y="2162"/>
                  <a:pt x="2487" y="2233"/>
                  <a:pt x="2438" y="2305"/>
                </a:cubicBezTo>
                <a:cubicBezTo>
                  <a:pt x="2410" y="2348"/>
                  <a:pt x="2324" y="2426"/>
                  <a:pt x="2271" y="2377"/>
                </a:cubicBezTo>
                <a:cubicBezTo>
                  <a:pt x="2267" y="2387"/>
                  <a:pt x="2263" y="2398"/>
                  <a:pt x="2259" y="2409"/>
                </a:cubicBezTo>
                <a:cubicBezTo>
                  <a:pt x="2250" y="2399"/>
                  <a:pt x="2243" y="2388"/>
                  <a:pt x="2235" y="2377"/>
                </a:cubicBezTo>
                <a:cubicBezTo>
                  <a:pt x="2249" y="2409"/>
                  <a:pt x="2285" y="2469"/>
                  <a:pt x="2253" y="2502"/>
                </a:cubicBezTo>
                <a:cubicBezTo>
                  <a:pt x="2248" y="2421"/>
                  <a:pt x="2214" y="2513"/>
                  <a:pt x="2206" y="2532"/>
                </a:cubicBezTo>
                <a:cubicBezTo>
                  <a:pt x="2189" y="2570"/>
                  <a:pt x="2157" y="2577"/>
                  <a:pt x="2121" y="2583"/>
                </a:cubicBezTo>
                <a:cubicBezTo>
                  <a:pt x="2040" y="2594"/>
                  <a:pt x="2008" y="2665"/>
                  <a:pt x="2033" y="2734"/>
                </a:cubicBezTo>
                <a:cubicBezTo>
                  <a:pt x="2045" y="2765"/>
                  <a:pt x="1988" y="2855"/>
                  <a:pt x="1964" y="2874"/>
                </a:cubicBezTo>
                <a:cubicBezTo>
                  <a:pt x="1924" y="2907"/>
                  <a:pt x="1891" y="3126"/>
                  <a:pt x="1846" y="3107"/>
                </a:cubicBezTo>
                <a:cubicBezTo>
                  <a:pt x="1866" y="3192"/>
                  <a:pt x="1781" y="3252"/>
                  <a:pt x="1766" y="3330"/>
                </a:cubicBezTo>
                <a:cubicBezTo>
                  <a:pt x="1732" y="3304"/>
                  <a:pt x="1724" y="3362"/>
                  <a:pt x="1694" y="3337"/>
                </a:cubicBezTo>
                <a:cubicBezTo>
                  <a:pt x="1567" y="3201"/>
                  <a:pt x="1324" y="3061"/>
                  <a:pt x="1265" y="2974"/>
                </a:cubicBezTo>
                <a:cubicBezTo>
                  <a:pt x="1228" y="2921"/>
                  <a:pt x="1181" y="2923"/>
                  <a:pt x="1233" y="2861"/>
                </a:cubicBezTo>
                <a:cubicBezTo>
                  <a:pt x="1252" y="2838"/>
                  <a:pt x="1243" y="2810"/>
                  <a:pt x="1228" y="2783"/>
                </a:cubicBezTo>
                <a:cubicBezTo>
                  <a:pt x="1191" y="2713"/>
                  <a:pt x="1108" y="2680"/>
                  <a:pt x="1039" y="2636"/>
                </a:cubicBezTo>
                <a:lnTo>
                  <a:pt x="97" y="2045"/>
                </a:lnTo>
                <a:cubicBezTo>
                  <a:pt x="159" y="2000"/>
                  <a:pt x="0" y="1812"/>
                  <a:pt x="217" y="1856"/>
                </a:cubicBezTo>
                <a:cubicBezTo>
                  <a:pt x="218" y="1844"/>
                  <a:pt x="230" y="1820"/>
                  <a:pt x="216" y="1797"/>
                </a:cubicBezTo>
                <a:lnTo>
                  <a:pt x="345" y="1781"/>
                </a:lnTo>
                <a:cubicBezTo>
                  <a:pt x="260" y="1651"/>
                  <a:pt x="223" y="1753"/>
                  <a:pt x="182" y="1788"/>
                </a:cubicBezTo>
                <a:cubicBezTo>
                  <a:pt x="147" y="1819"/>
                  <a:pt x="62" y="1684"/>
                  <a:pt x="67" y="1602"/>
                </a:cubicBezTo>
                <a:cubicBezTo>
                  <a:pt x="100" y="1543"/>
                  <a:pt x="78" y="1516"/>
                  <a:pt x="139" y="1460"/>
                </a:cubicBezTo>
                <a:cubicBezTo>
                  <a:pt x="185" y="1418"/>
                  <a:pt x="221" y="1282"/>
                  <a:pt x="295" y="1248"/>
                </a:cubicBezTo>
                <a:cubicBezTo>
                  <a:pt x="331" y="1233"/>
                  <a:pt x="325" y="1227"/>
                  <a:pt x="323" y="1196"/>
                </a:cubicBezTo>
                <a:cubicBezTo>
                  <a:pt x="320" y="1148"/>
                  <a:pt x="376" y="1125"/>
                  <a:pt x="389" y="1082"/>
                </a:cubicBezTo>
                <a:cubicBezTo>
                  <a:pt x="403" y="1031"/>
                  <a:pt x="407" y="982"/>
                  <a:pt x="412" y="931"/>
                </a:cubicBezTo>
                <a:cubicBezTo>
                  <a:pt x="417" y="885"/>
                  <a:pt x="371" y="853"/>
                  <a:pt x="361" y="801"/>
                </a:cubicBezTo>
                <a:cubicBezTo>
                  <a:pt x="340" y="686"/>
                  <a:pt x="269" y="661"/>
                  <a:pt x="258" y="610"/>
                </a:cubicBezTo>
                <a:cubicBezTo>
                  <a:pt x="247" y="556"/>
                  <a:pt x="200" y="489"/>
                  <a:pt x="199" y="443"/>
                </a:cubicBezTo>
                <a:cubicBezTo>
                  <a:pt x="198" y="425"/>
                  <a:pt x="216" y="411"/>
                  <a:pt x="220" y="394"/>
                </a:cubicBezTo>
                <a:cubicBezTo>
                  <a:pt x="222" y="371"/>
                  <a:pt x="221" y="358"/>
                  <a:pt x="165" y="337"/>
                </a:cubicBezTo>
                <a:cubicBezTo>
                  <a:pt x="119" y="320"/>
                  <a:pt x="154" y="288"/>
                  <a:pt x="104" y="289"/>
                </a:cubicBezTo>
                <a:cubicBezTo>
                  <a:pt x="111" y="259"/>
                  <a:pt x="87" y="215"/>
                  <a:pt x="68" y="168"/>
                </a:cubicBezTo>
                <a:lnTo>
                  <a:pt x="72" y="165"/>
                </a:lnTo>
                <a:cubicBezTo>
                  <a:pt x="81" y="128"/>
                  <a:pt x="120" y="105"/>
                  <a:pt x="139" y="86"/>
                </a:cubicBezTo>
                <a:cubicBezTo>
                  <a:pt x="223" y="0"/>
                  <a:pt x="307" y="32"/>
                  <a:pt x="409" y="27"/>
                </a:cubicBezTo>
                <a:cubicBezTo>
                  <a:pt x="515" y="22"/>
                  <a:pt x="621" y="23"/>
                  <a:pt x="671" y="24"/>
                </a:cubicBezTo>
                <a:lnTo>
                  <a:pt x="672" y="26"/>
                </a:lnTo>
                <a:cubicBezTo>
                  <a:pt x="695" y="32"/>
                  <a:pt x="701" y="69"/>
                  <a:pt x="731" y="83"/>
                </a:cubicBezTo>
                <a:cubicBezTo>
                  <a:pt x="821" y="118"/>
                  <a:pt x="921" y="76"/>
                  <a:pt x="1013" y="118"/>
                </a:cubicBezTo>
                <a:cubicBezTo>
                  <a:pt x="1237" y="222"/>
                  <a:pt x="1309" y="374"/>
                  <a:pt x="1410" y="388"/>
                </a:cubicBezTo>
                <a:cubicBezTo>
                  <a:pt x="1455" y="394"/>
                  <a:pt x="1521" y="364"/>
                  <a:pt x="1555" y="38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5" name="꙱ Kazakhstan (Republic of Kazakhstan) (KZ) (H)">
            <a:extLst>
              <a:ext uri="{FF2B5EF4-FFF2-40B4-BE49-F238E27FC236}">
                <a16:creationId xmlns:a16="http://schemas.microsoft.com/office/drawing/2014/main" id="{03D31FA5-79F2-4D40-A388-E0160BD71345}"/>
              </a:ext>
            </a:extLst>
          </p:cNvPr>
          <p:cNvSpPr>
            <a:spLocks noEditPoints="1"/>
          </p:cNvSpPr>
          <p:nvPr/>
        </p:nvSpPr>
        <p:spPr bwMode="auto">
          <a:xfrm>
            <a:off x="5477451" y="762619"/>
            <a:ext cx="923779" cy="425440"/>
          </a:xfrm>
          <a:custGeom>
            <a:avLst/>
            <a:gdLst>
              <a:gd name="T0" fmla="*/ 3867 w 11200"/>
              <a:gd name="T1" fmla="*/ 3535 h 5145"/>
              <a:gd name="T2" fmla="*/ 5398 w 11200"/>
              <a:gd name="T3" fmla="*/ 29 h 5145"/>
              <a:gd name="T4" fmla="*/ 4513 w 11200"/>
              <a:gd name="T5" fmla="*/ 332 h 5145"/>
              <a:gd name="T6" fmla="*/ 4018 w 11200"/>
              <a:gd name="T7" fmla="*/ 424 h 5145"/>
              <a:gd name="T8" fmla="*/ 3519 w 11200"/>
              <a:gd name="T9" fmla="*/ 503 h 5145"/>
              <a:gd name="T10" fmla="*/ 3582 w 11200"/>
              <a:gd name="T11" fmla="*/ 723 h 5145"/>
              <a:gd name="T12" fmla="*/ 3640 w 11200"/>
              <a:gd name="T13" fmla="*/ 1051 h 5145"/>
              <a:gd name="T14" fmla="*/ 3719 w 11200"/>
              <a:gd name="T15" fmla="*/ 1334 h 5145"/>
              <a:gd name="T16" fmla="*/ 3519 w 11200"/>
              <a:gd name="T17" fmla="*/ 1554 h 5145"/>
              <a:gd name="T18" fmla="*/ 2962 w 11200"/>
              <a:gd name="T19" fmla="*/ 1484 h 5145"/>
              <a:gd name="T20" fmla="*/ 2526 w 11200"/>
              <a:gd name="T21" fmla="*/ 1492 h 5145"/>
              <a:gd name="T22" fmla="*/ 2015 w 11200"/>
              <a:gd name="T23" fmla="*/ 1504 h 5145"/>
              <a:gd name="T24" fmla="*/ 1354 w 11200"/>
              <a:gd name="T25" fmla="*/ 1238 h 5145"/>
              <a:gd name="T26" fmla="*/ 947 w 11200"/>
              <a:gd name="T27" fmla="*/ 1305 h 5145"/>
              <a:gd name="T28" fmla="*/ 535 w 11200"/>
              <a:gd name="T29" fmla="*/ 1812 h 5145"/>
              <a:gd name="T30" fmla="*/ 107 w 11200"/>
              <a:gd name="T31" fmla="*/ 2140 h 5145"/>
              <a:gd name="T32" fmla="*/ 198 w 11200"/>
              <a:gd name="T33" fmla="*/ 2543 h 5145"/>
              <a:gd name="T34" fmla="*/ 918 w 11200"/>
              <a:gd name="T35" fmla="*/ 3088 h 5145"/>
              <a:gd name="T36" fmla="*/ 1154 w 11200"/>
              <a:gd name="T37" fmla="*/ 2996 h 5145"/>
              <a:gd name="T38" fmla="*/ 2015 w 11200"/>
              <a:gd name="T39" fmla="*/ 3146 h 5145"/>
              <a:gd name="T40" fmla="*/ 1603 w 11200"/>
              <a:gd name="T41" fmla="*/ 3487 h 5145"/>
              <a:gd name="T42" fmla="*/ 1400 w 11200"/>
              <a:gd name="T43" fmla="*/ 3844 h 5145"/>
              <a:gd name="T44" fmla="*/ 1977 w 11200"/>
              <a:gd name="T45" fmla="*/ 4343 h 5145"/>
              <a:gd name="T46" fmla="*/ 2717 w 11200"/>
              <a:gd name="T47" fmla="*/ 4601 h 5145"/>
              <a:gd name="T48" fmla="*/ 3594 w 11200"/>
              <a:gd name="T49" fmla="*/ 3346 h 5145"/>
              <a:gd name="T50" fmla="*/ 3860 w 11200"/>
              <a:gd name="T51" fmla="*/ 3333 h 5145"/>
              <a:gd name="T52" fmla="*/ 3981 w 11200"/>
              <a:gd name="T53" fmla="*/ 3254 h 5145"/>
              <a:gd name="T54" fmla="*/ 3964 w 11200"/>
              <a:gd name="T55" fmla="*/ 3400 h 5145"/>
              <a:gd name="T56" fmla="*/ 4388 w 11200"/>
              <a:gd name="T57" fmla="*/ 3811 h 5145"/>
              <a:gd name="T58" fmla="*/ 5618 w 11200"/>
              <a:gd name="T59" fmla="*/ 4090 h 5145"/>
              <a:gd name="T60" fmla="*/ 6271 w 11200"/>
              <a:gd name="T61" fmla="*/ 4912 h 5145"/>
              <a:gd name="T62" fmla="*/ 6956 w 11200"/>
              <a:gd name="T63" fmla="*/ 4937 h 5145"/>
              <a:gd name="T64" fmla="*/ 7418 w 11200"/>
              <a:gd name="T65" fmla="*/ 4472 h 5145"/>
              <a:gd name="T66" fmla="*/ 8133 w 11200"/>
              <a:gd name="T67" fmla="*/ 4497 h 5145"/>
              <a:gd name="T68" fmla="*/ 9097 w 11200"/>
              <a:gd name="T69" fmla="*/ 4314 h 5145"/>
              <a:gd name="T70" fmla="*/ 10093 w 11200"/>
              <a:gd name="T71" fmla="*/ 4622 h 5145"/>
              <a:gd name="T72" fmla="*/ 9861 w 11200"/>
              <a:gd name="T73" fmla="*/ 3711 h 5145"/>
              <a:gd name="T74" fmla="*/ 10406 w 11200"/>
              <a:gd name="T75" fmla="*/ 3524 h 5145"/>
              <a:gd name="T76" fmla="*/ 10776 w 11200"/>
              <a:gd name="T77" fmla="*/ 2918 h 5145"/>
              <a:gd name="T78" fmla="*/ 11071 w 11200"/>
              <a:gd name="T79" fmla="*/ 2236 h 5145"/>
              <a:gd name="T80" fmla="*/ 10863 w 11200"/>
              <a:gd name="T81" fmla="*/ 1970 h 5145"/>
              <a:gd name="T82" fmla="*/ 10173 w 11200"/>
              <a:gd name="T83" fmla="*/ 1729 h 5145"/>
              <a:gd name="T84" fmla="*/ 9471 w 11200"/>
              <a:gd name="T85" fmla="*/ 1583 h 5145"/>
              <a:gd name="T86" fmla="*/ 9043 w 11200"/>
              <a:gd name="T87" fmla="*/ 1480 h 5145"/>
              <a:gd name="T88" fmla="*/ 7570 w 11200"/>
              <a:gd name="T89" fmla="*/ 441 h 5145"/>
              <a:gd name="T90" fmla="*/ 7268 w 11200"/>
              <a:gd name="T91" fmla="*/ 453 h 5145"/>
              <a:gd name="T92" fmla="*/ 6828 w 11200"/>
              <a:gd name="T93" fmla="*/ 673 h 5145"/>
              <a:gd name="T94" fmla="*/ 6566 w 11200"/>
              <a:gd name="T95" fmla="*/ 490 h 5145"/>
              <a:gd name="T96" fmla="*/ 6287 w 11200"/>
              <a:gd name="T97" fmla="*/ 411 h 5145"/>
              <a:gd name="T98" fmla="*/ 5788 w 11200"/>
              <a:gd name="T99" fmla="*/ 71 h 5145"/>
              <a:gd name="T100" fmla="*/ 8207 w 11200"/>
              <a:gd name="T101" fmla="*/ 2992 h 5145"/>
              <a:gd name="T102" fmla="*/ 8610 w 11200"/>
              <a:gd name="T103" fmla="*/ 3013 h 5145"/>
              <a:gd name="T104" fmla="*/ 9088 w 11200"/>
              <a:gd name="T105" fmla="*/ 2992 h 5145"/>
              <a:gd name="T106" fmla="*/ 9246 w 11200"/>
              <a:gd name="T107" fmla="*/ 3088 h 5145"/>
              <a:gd name="T108" fmla="*/ 8590 w 11200"/>
              <a:gd name="T109" fmla="*/ 3071 h 5145"/>
              <a:gd name="T110" fmla="*/ 8087 w 11200"/>
              <a:gd name="T111" fmla="*/ 3200 h 5145"/>
              <a:gd name="T112" fmla="*/ 7987 w 11200"/>
              <a:gd name="T113" fmla="*/ 3558 h 5145"/>
              <a:gd name="T114" fmla="*/ 7946 w 11200"/>
              <a:gd name="T115" fmla="*/ 3046 h 5145"/>
              <a:gd name="T116" fmla="*/ 4259 w 11200"/>
              <a:gd name="T117" fmla="*/ 3084 h 5145"/>
              <a:gd name="T118" fmla="*/ 4026 w 11200"/>
              <a:gd name="T119" fmla="*/ 3105 h 5145"/>
              <a:gd name="T120" fmla="*/ 4122 w 11200"/>
              <a:gd name="T121" fmla="*/ 3017 h 5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200" h="5145">
                <a:moveTo>
                  <a:pt x="3687" y="3331"/>
                </a:moveTo>
                <a:cubicBezTo>
                  <a:pt x="3694" y="3352"/>
                  <a:pt x="3707" y="3374"/>
                  <a:pt x="3723" y="3390"/>
                </a:cubicBezTo>
                <a:cubicBezTo>
                  <a:pt x="3753" y="3287"/>
                  <a:pt x="3824" y="3486"/>
                  <a:pt x="3833" y="3494"/>
                </a:cubicBezTo>
                <a:cubicBezTo>
                  <a:pt x="3831" y="3469"/>
                  <a:pt x="3825" y="3422"/>
                  <a:pt x="3803" y="3405"/>
                </a:cubicBezTo>
                <a:cubicBezTo>
                  <a:pt x="3915" y="3471"/>
                  <a:pt x="3869" y="3529"/>
                  <a:pt x="3867" y="3535"/>
                </a:cubicBezTo>
                <a:lnTo>
                  <a:pt x="3657" y="3420"/>
                </a:lnTo>
                <a:cubicBezTo>
                  <a:pt x="3662" y="3405"/>
                  <a:pt x="3648" y="3363"/>
                  <a:pt x="3709" y="3391"/>
                </a:cubicBezTo>
                <a:cubicBezTo>
                  <a:pt x="3682" y="3373"/>
                  <a:pt x="3675" y="3362"/>
                  <a:pt x="3687" y="3331"/>
                </a:cubicBezTo>
                <a:close/>
                <a:moveTo>
                  <a:pt x="5373" y="0"/>
                </a:moveTo>
                <a:cubicBezTo>
                  <a:pt x="5381" y="9"/>
                  <a:pt x="5389" y="19"/>
                  <a:pt x="5398" y="29"/>
                </a:cubicBezTo>
                <a:cubicBezTo>
                  <a:pt x="5373" y="32"/>
                  <a:pt x="5347" y="32"/>
                  <a:pt x="5323" y="25"/>
                </a:cubicBezTo>
                <a:cubicBezTo>
                  <a:pt x="5332" y="86"/>
                  <a:pt x="5300" y="48"/>
                  <a:pt x="5236" y="100"/>
                </a:cubicBezTo>
                <a:cubicBezTo>
                  <a:pt x="5210" y="120"/>
                  <a:pt x="5234" y="120"/>
                  <a:pt x="5261" y="125"/>
                </a:cubicBezTo>
                <a:cubicBezTo>
                  <a:pt x="5087" y="221"/>
                  <a:pt x="4976" y="196"/>
                  <a:pt x="4833" y="249"/>
                </a:cubicBezTo>
                <a:cubicBezTo>
                  <a:pt x="4777" y="262"/>
                  <a:pt x="4512" y="235"/>
                  <a:pt x="4513" y="332"/>
                </a:cubicBezTo>
                <a:cubicBezTo>
                  <a:pt x="4513" y="364"/>
                  <a:pt x="4513" y="384"/>
                  <a:pt x="4487" y="369"/>
                </a:cubicBezTo>
                <a:cubicBezTo>
                  <a:pt x="4445" y="335"/>
                  <a:pt x="4423" y="372"/>
                  <a:pt x="4388" y="366"/>
                </a:cubicBezTo>
                <a:cubicBezTo>
                  <a:pt x="4345" y="355"/>
                  <a:pt x="4296" y="376"/>
                  <a:pt x="4263" y="374"/>
                </a:cubicBezTo>
                <a:cubicBezTo>
                  <a:pt x="4210" y="371"/>
                  <a:pt x="4229" y="401"/>
                  <a:pt x="4217" y="407"/>
                </a:cubicBezTo>
                <a:cubicBezTo>
                  <a:pt x="4151" y="411"/>
                  <a:pt x="4088" y="397"/>
                  <a:pt x="4018" y="424"/>
                </a:cubicBezTo>
                <a:cubicBezTo>
                  <a:pt x="4014" y="434"/>
                  <a:pt x="4009" y="443"/>
                  <a:pt x="4006" y="453"/>
                </a:cubicBezTo>
                <a:cubicBezTo>
                  <a:pt x="3946" y="453"/>
                  <a:pt x="3868" y="437"/>
                  <a:pt x="3881" y="515"/>
                </a:cubicBezTo>
                <a:cubicBezTo>
                  <a:pt x="3837" y="512"/>
                  <a:pt x="3827" y="465"/>
                  <a:pt x="3777" y="474"/>
                </a:cubicBezTo>
                <a:cubicBezTo>
                  <a:pt x="3732" y="482"/>
                  <a:pt x="3725" y="513"/>
                  <a:pt x="3677" y="495"/>
                </a:cubicBezTo>
                <a:cubicBezTo>
                  <a:pt x="3655" y="486"/>
                  <a:pt x="3503" y="444"/>
                  <a:pt x="3519" y="503"/>
                </a:cubicBezTo>
                <a:cubicBezTo>
                  <a:pt x="3500" y="497"/>
                  <a:pt x="3481" y="499"/>
                  <a:pt x="3461" y="503"/>
                </a:cubicBezTo>
                <a:cubicBezTo>
                  <a:pt x="3490" y="527"/>
                  <a:pt x="3574" y="594"/>
                  <a:pt x="3474" y="603"/>
                </a:cubicBezTo>
                <a:cubicBezTo>
                  <a:pt x="3509" y="622"/>
                  <a:pt x="3548" y="646"/>
                  <a:pt x="3590" y="636"/>
                </a:cubicBezTo>
                <a:cubicBezTo>
                  <a:pt x="3618" y="629"/>
                  <a:pt x="3637" y="624"/>
                  <a:pt x="3656" y="652"/>
                </a:cubicBezTo>
                <a:cubicBezTo>
                  <a:pt x="3654" y="656"/>
                  <a:pt x="3498" y="693"/>
                  <a:pt x="3582" y="723"/>
                </a:cubicBezTo>
                <a:cubicBezTo>
                  <a:pt x="3645" y="746"/>
                  <a:pt x="3716" y="752"/>
                  <a:pt x="3781" y="769"/>
                </a:cubicBezTo>
                <a:cubicBezTo>
                  <a:pt x="3951" y="813"/>
                  <a:pt x="3781" y="844"/>
                  <a:pt x="3760" y="839"/>
                </a:cubicBezTo>
                <a:cubicBezTo>
                  <a:pt x="3617" y="810"/>
                  <a:pt x="3694" y="815"/>
                  <a:pt x="3561" y="831"/>
                </a:cubicBezTo>
                <a:cubicBezTo>
                  <a:pt x="3598" y="875"/>
                  <a:pt x="3509" y="895"/>
                  <a:pt x="3515" y="931"/>
                </a:cubicBezTo>
                <a:cubicBezTo>
                  <a:pt x="3518" y="947"/>
                  <a:pt x="3622" y="1040"/>
                  <a:pt x="3640" y="1051"/>
                </a:cubicBezTo>
                <a:cubicBezTo>
                  <a:pt x="3502" y="1166"/>
                  <a:pt x="3607" y="1054"/>
                  <a:pt x="3428" y="1168"/>
                </a:cubicBezTo>
                <a:cubicBezTo>
                  <a:pt x="3387" y="1164"/>
                  <a:pt x="3395" y="1201"/>
                  <a:pt x="3428" y="1214"/>
                </a:cubicBezTo>
                <a:cubicBezTo>
                  <a:pt x="3464" y="1228"/>
                  <a:pt x="3489" y="1225"/>
                  <a:pt x="3519" y="1243"/>
                </a:cubicBezTo>
                <a:cubicBezTo>
                  <a:pt x="3565" y="1269"/>
                  <a:pt x="3563" y="1296"/>
                  <a:pt x="3619" y="1297"/>
                </a:cubicBezTo>
                <a:cubicBezTo>
                  <a:pt x="3664" y="1297"/>
                  <a:pt x="3687" y="1306"/>
                  <a:pt x="3719" y="1334"/>
                </a:cubicBezTo>
                <a:cubicBezTo>
                  <a:pt x="3752" y="1363"/>
                  <a:pt x="3762" y="1354"/>
                  <a:pt x="3802" y="1359"/>
                </a:cubicBezTo>
                <a:cubicBezTo>
                  <a:pt x="3849" y="1365"/>
                  <a:pt x="3881" y="1403"/>
                  <a:pt x="3922" y="1417"/>
                </a:cubicBezTo>
                <a:cubicBezTo>
                  <a:pt x="3866" y="1424"/>
                  <a:pt x="3908" y="1520"/>
                  <a:pt x="3902" y="1554"/>
                </a:cubicBezTo>
                <a:cubicBezTo>
                  <a:pt x="3888" y="1629"/>
                  <a:pt x="3664" y="1641"/>
                  <a:pt x="3602" y="1608"/>
                </a:cubicBezTo>
                <a:cubicBezTo>
                  <a:pt x="3577" y="1595"/>
                  <a:pt x="3555" y="1539"/>
                  <a:pt x="3519" y="1554"/>
                </a:cubicBezTo>
                <a:cubicBezTo>
                  <a:pt x="3492" y="1566"/>
                  <a:pt x="3509" y="1621"/>
                  <a:pt x="3498" y="1642"/>
                </a:cubicBezTo>
                <a:cubicBezTo>
                  <a:pt x="3480" y="1677"/>
                  <a:pt x="3448" y="1672"/>
                  <a:pt x="3411" y="1675"/>
                </a:cubicBezTo>
                <a:cubicBezTo>
                  <a:pt x="3457" y="1600"/>
                  <a:pt x="3213" y="1652"/>
                  <a:pt x="3145" y="1563"/>
                </a:cubicBezTo>
                <a:cubicBezTo>
                  <a:pt x="3118" y="1527"/>
                  <a:pt x="3096" y="1483"/>
                  <a:pt x="3062" y="1463"/>
                </a:cubicBezTo>
                <a:cubicBezTo>
                  <a:pt x="3020" y="1438"/>
                  <a:pt x="3014" y="1478"/>
                  <a:pt x="2962" y="1484"/>
                </a:cubicBezTo>
                <a:cubicBezTo>
                  <a:pt x="2899" y="1487"/>
                  <a:pt x="2889" y="1422"/>
                  <a:pt x="2892" y="1542"/>
                </a:cubicBezTo>
                <a:cubicBezTo>
                  <a:pt x="2857" y="1526"/>
                  <a:pt x="2834" y="1568"/>
                  <a:pt x="2800" y="1546"/>
                </a:cubicBezTo>
                <a:cubicBezTo>
                  <a:pt x="2781" y="1534"/>
                  <a:pt x="2750" y="1512"/>
                  <a:pt x="2738" y="1492"/>
                </a:cubicBezTo>
                <a:cubicBezTo>
                  <a:pt x="2719" y="1460"/>
                  <a:pt x="2595" y="1473"/>
                  <a:pt x="2592" y="1517"/>
                </a:cubicBezTo>
                <a:cubicBezTo>
                  <a:pt x="2574" y="1503"/>
                  <a:pt x="2549" y="1493"/>
                  <a:pt x="2526" y="1492"/>
                </a:cubicBezTo>
                <a:cubicBezTo>
                  <a:pt x="2528" y="1530"/>
                  <a:pt x="2498" y="1545"/>
                  <a:pt x="2472" y="1563"/>
                </a:cubicBezTo>
                <a:cubicBezTo>
                  <a:pt x="2457" y="1571"/>
                  <a:pt x="2461" y="1599"/>
                  <a:pt x="2447" y="1617"/>
                </a:cubicBezTo>
                <a:cubicBezTo>
                  <a:pt x="2406" y="1656"/>
                  <a:pt x="2370" y="1674"/>
                  <a:pt x="2322" y="1633"/>
                </a:cubicBezTo>
                <a:cubicBezTo>
                  <a:pt x="2277" y="1593"/>
                  <a:pt x="2223" y="1608"/>
                  <a:pt x="2156" y="1554"/>
                </a:cubicBezTo>
                <a:cubicBezTo>
                  <a:pt x="2120" y="1524"/>
                  <a:pt x="2050" y="1475"/>
                  <a:pt x="2015" y="1504"/>
                </a:cubicBezTo>
                <a:cubicBezTo>
                  <a:pt x="2012" y="1543"/>
                  <a:pt x="2122" y="1612"/>
                  <a:pt x="2060" y="1671"/>
                </a:cubicBezTo>
                <a:cubicBezTo>
                  <a:pt x="2033" y="1697"/>
                  <a:pt x="2004" y="1588"/>
                  <a:pt x="2019" y="1563"/>
                </a:cubicBezTo>
                <a:cubicBezTo>
                  <a:pt x="1966" y="1529"/>
                  <a:pt x="1925" y="1514"/>
                  <a:pt x="1869" y="1459"/>
                </a:cubicBezTo>
                <a:cubicBezTo>
                  <a:pt x="1712" y="1421"/>
                  <a:pt x="1743" y="1401"/>
                  <a:pt x="1699" y="1363"/>
                </a:cubicBezTo>
                <a:cubicBezTo>
                  <a:pt x="1584" y="1286"/>
                  <a:pt x="1411" y="1420"/>
                  <a:pt x="1354" y="1238"/>
                </a:cubicBezTo>
                <a:cubicBezTo>
                  <a:pt x="1316" y="1251"/>
                  <a:pt x="1286" y="1269"/>
                  <a:pt x="1242" y="1276"/>
                </a:cubicBezTo>
                <a:cubicBezTo>
                  <a:pt x="1211" y="1294"/>
                  <a:pt x="1226" y="1320"/>
                  <a:pt x="1204" y="1347"/>
                </a:cubicBezTo>
                <a:cubicBezTo>
                  <a:pt x="1169" y="1288"/>
                  <a:pt x="1125" y="1396"/>
                  <a:pt x="1096" y="1297"/>
                </a:cubicBezTo>
                <a:cubicBezTo>
                  <a:pt x="1088" y="1271"/>
                  <a:pt x="954" y="1253"/>
                  <a:pt x="926" y="1247"/>
                </a:cubicBezTo>
                <a:cubicBezTo>
                  <a:pt x="934" y="1267"/>
                  <a:pt x="939" y="1285"/>
                  <a:pt x="947" y="1305"/>
                </a:cubicBezTo>
                <a:cubicBezTo>
                  <a:pt x="854" y="1261"/>
                  <a:pt x="900" y="1393"/>
                  <a:pt x="839" y="1409"/>
                </a:cubicBezTo>
                <a:cubicBezTo>
                  <a:pt x="697" y="1429"/>
                  <a:pt x="763" y="1473"/>
                  <a:pt x="635" y="1471"/>
                </a:cubicBezTo>
                <a:cubicBezTo>
                  <a:pt x="562" y="1493"/>
                  <a:pt x="668" y="1534"/>
                  <a:pt x="606" y="1575"/>
                </a:cubicBezTo>
                <a:cubicBezTo>
                  <a:pt x="532" y="1624"/>
                  <a:pt x="510" y="1642"/>
                  <a:pt x="427" y="1633"/>
                </a:cubicBezTo>
                <a:cubicBezTo>
                  <a:pt x="492" y="1654"/>
                  <a:pt x="487" y="1770"/>
                  <a:pt x="535" y="1812"/>
                </a:cubicBezTo>
                <a:cubicBezTo>
                  <a:pt x="597" y="1866"/>
                  <a:pt x="479" y="1909"/>
                  <a:pt x="435" y="1903"/>
                </a:cubicBezTo>
                <a:cubicBezTo>
                  <a:pt x="363" y="1894"/>
                  <a:pt x="214" y="1629"/>
                  <a:pt x="124" y="1716"/>
                </a:cubicBezTo>
                <a:cubicBezTo>
                  <a:pt x="85" y="1753"/>
                  <a:pt x="136" y="1823"/>
                  <a:pt x="99" y="1858"/>
                </a:cubicBezTo>
                <a:cubicBezTo>
                  <a:pt x="42" y="1909"/>
                  <a:pt x="18" y="1919"/>
                  <a:pt x="20" y="2007"/>
                </a:cubicBezTo>
                <a:cubicBezTo>
                  <a:pt x="21" y="2086"/>
                  <a:pt x="72" y="2085"/>
                  <a:pt x="107" y="2140"/>
                </a:cubicBezTo>
                <a:cubicBezTo>
                  <a:pt x="134" y="2183"/>
                  <a:pt x="61" y="2204"/>
                  <a:pt x="38" y="2260"/>
                </a:cubicBezTo>
                <a:cubicBezTo>
                  <a:pt x="19" y="2296"/>
                  <a:pt x="0" y="2373"/>
                  <a:pt x="41" y="2402"/>
                </a:cubicBezTo>
                <a:cubicBezTo>
                  <a:pt x="60" y="2423"/>
                  <a:pt x="102" y="2439"/>
                  <a:pt x="136" y="2440"/>
                </a:cubicBezTo>
                <a:cubicBezTo>
                  <a:pt x="185" y="2472"/>
                  <a:pt x="142" y="2417"/>
                  <a:pt x="228" y="2523"/>
                </a:cubicBezTo>
                <a:lnTo>
                  <a:pt x="198" y="2543"/>
                </a:lnTo>
                <a:cubicBezTo>
                  <a:pt x="222" y="2575"/>
                  <a:pt x="234" y="2622"/>
                  <a:pt x="269" y="2643"/>
                </a:cubicBezTo>
                <a:cubicBezTo>
                  <a:pt x="324" y="2676"/>
                  <a:pt x="359" y="2507"/>
                  <a:pt x="760" y="2909"/>
                </a:cubicBezTo>
                <a:cubicBezTo>
                  <a:pt x="905" y="3056"/>
                  <a:pt x="667" y="2943"/>
                  <a:pt x="681" y="3009"/>
                </a:cubicBezTo>
                <a:cubicBezTo>
                  <a:pt x="686" y="3037"/>
                  <a:pt x="867" y="3099"/>
                  <a:pt x="905" y="3125"/>
                </a:cubicBezTo>
                <a:cubicBezTo>
                  <a:pt x="869" y="3084"/>
                  <a:pt x="910" y="3129"/>
                  <a:pt x="918" y="3088"/>
                </a:cubicBezTo>
                <a:cubicBezTo>
                  <a:pt x="923" y="3076"/>
                  <a:pt x="932" y="3075"/>
                  <a:pt x="947" y="3080"/>
                </a:cubicBezTo>
                <a:cubicBezTo>
                  <a:pt x="935" y="3068"/>
                  <a:pt x="921" y="3054"/>
                  <a:pt x="909" y="3042"/>
                </a:cubicBezTo>
                <a:cubicBezTo>
                  <a:pt x="931" y="3051"/>
                  <a:pt x="952" y="3062"/>
                  <a:pt x="972" y="3075"/>
                </a:cubicBezTo>
                <a:cubicBezTo>
                  <a:pt x="935" y="3015"/>
                  <a:pt x="980" y="3061"/>
                  <a:pt x="1013" y="3059"/>
                </a:cubicBezTo>
                <a:cubicBezTo>
                  <a:pt x="1053" y="3056"/>
                  <a:pt x="1123" y="3020"/>
                  <a:pt x="1154" y="2996"/>
                </a:cubicBezTo>
                <a:cubicBezTo>
                  <a:pt x="1183" y="2975"/>
                  <a:pt x="1188" y="2929"/>
                  <a:pt x="1229" y="2934"/>
                </a:cubicBezTo>
                <a:cubicBezTo>
                  <a:pt x="1235" y="2935"/>
                  <a:pt x="1296" y="2929"/>
                  <a:pt x="1300" y="2922"/>
                </a:cubicBezTo>
                <a:cubicBezTo>
                  <a:pt x="1395" y="2731"/>
                  <a:pt x="1631" y="3047"/>
                  <a:pt x="1757" y="2926"/>
                </a:cubicBezTo>
                <a:cubicBezTo>
                  <a:pt x="1785" y="2899"/>
                  <a:pt x="1875" y="2910"/>
                  <a:pt x="1898" y="2938"/>
                </a:cubicBezTo>
                <a:cubicBezTo>
                  <a:pt x="1946" y="2998"/>
                  <a:pt x="1992" y="3065"/>
                  <a:pt x="2015" y="3146"/>
                </a:cubicBezTo>
                <a:cubicBezTo>
                  <a:pt x="2039" y="3234"/>
                  <a:pt x="1927" y="3323"/>
                  <a:pt x="1957" y="3395"/>
                </a:cubicBezTo>
                <a:cubicBezTo>
                  <a:pt x="1978" y="3448"/>
                  <a:pt x="2062" y="3456"/>
                  <a:pt x="2106" y="3479"/>
                </a:cubicBezTo>
                <a:cubicBezTo>
                  <a:pt x="2027" y="3525"/>
                  <a:pt x="1896" y="3450"/>
                  <a:pt x="1807" y="3458"/>
                </a:cubicBezTo>
                <a:cubicBezTo>
                  <a:pt x="1781" y="3460"/>
                  <a:pt x="1745" y="3476"/>
                  <a:pt x="1720" y="3466"/>
                </a:cubicBezTo>
                <a:cubicBezTo>
                  <a:pt x="1656" y="3436"/>
                  <a:pt x="1683" y="3453"/>
                  <a:pt x="1603" y="3487"/>
                </a:cubicBezTo>
                <a:cubicBezTo>
                  <a:pt x="1559" y="3506"/>
                  <a:pt x="1483" y="3631"/>
                  <a:pt x="1524" y="3670"/>
                </a:cubicBezTo>
                <a:cubicBezTo>
                  <a:pt x="1569" y="3712"/>
                  <a:pt x="1659" y="3715"/>
                  <a:pt x="1691" y="3770"/>
                </a:cubicBezTo>
                <a:cubicBezTo>
                  <a:pt x="1650" y="3763"/>
                  <a:pt x="1604" y="3783"/>
                  <a:pt x="1566" y="3774"/>
                </a:cubicBezTo>
                <a:cubicBezTo>
                  <a:pt x="1539" y="3767"/>
                  <a:pt x="1518" y="3744"/>
                  <a:pt x="1491" y="3736"/>
                </a:cubicBezTo>
                <a:cubicBezTo>
                  <a:pt x="1273" y="3673"/>
                  <a:pt x="1257" y="3818"/>
                  <a:pt x="1400" y="3844"/>
                </a:cubicBezTo>
                <a:cubicBezTo>
                  <a:pt x="1571" y="3876"/>
                  <a:pt x="1561" y="4023"/>
                  <a:pt x="1653" y="4094"/>
                </a:cubicBezTo>
                <a:cubicBezTo>
                  <a:pt x="1685" y="4118"/>
                  <a:pt x="1695" y="4141"/>
                  <a:pt x="1699" y="4181"/>
                </a:cubicBezTo>
                <a:cubicBezTo>
                  <a:pt x="1709" y="4297"/>
                  <a:pt x="1795" y="4194"/>
                  <a:pt x="1815" y="4243"/>
                </a:cubicBezTo>
                <a:cubicBezTo>
                  <a:pt x="1829" y="4277"/>
                  <a:pt x="1856" y="4305"/>
                  <a:pt x="1882" y="4331"/>
                </a:cubicBezTo>
                <a:cubicBezTo>
                  <a:pt x="1915" y="4363"/>
                  <a:pt x="1941" y="4329"/>
                  <a:pt x="1977" y="4343"/>
                </a:cubicBezTo>
                <a:cubicBezTo>
                  <a:pt x="2012" y="4357"/>
                  <a:pt x="2189" y="4371"/>
                  <a:pt x="2144" y="4430"/>
                </a:cubicBezTo>
                <a:cubicBezTo>
                  <a:pt x="2133" y="4424"/>
                  <a:pt x="2124" y="4417"/>
                  <a:pt x="2114" y="4410"/>
                </a:cubicBezTo>
                <a:cubicBezTo>
                  <a:pt x="2176" y="4458"/>
                  <a:pt x="2133" y="4531"/>
                  <a:pt x="2110" y="4588"/>
                </a:cubicBezTo>
                <a:cubicBezTo>
                  <a:pt x="2089" y="4643"/>
                  <a:pt x="2142" y="4687"/>
                  <a:pt x="2135" y="4742"/>
                </a:cubicBezTo>
                <a:cubicBezTo>
                  <a:pt x="2282" y="4530"/>
                  <a:pt x="2494" y="4497"/>
                  <a:pt x="2717" y="4601"/>
                </a:cubicBezTo>
                <a:cubicBezTo>
                  <a:pt x="2883" y="4678"/>
                  <a:pt x="2930" y="4889"/>
                  <a:pt x="3087" y="4896"/>
                </a:cubicBezTo>
                <a:cubicBezTo>
                  <a:pt x="3126" y="4898"/>
                  <a:pt x="3152" y="4902"/>
                  <a:pt x="3191" y="4900"/>
                </a:cubicBezTo>
                <a:lnTo>
                  <a:pt x="2909" y="3599"/>
                </a:lnTo>
                <a:lnTo>
                  <a:pt x="3573" y="3404"/>
                </a:lnTo>
                <a:cubicBezTo>
                  <a:pt x="3628" y="3389"/>
                  <a:pt x="3611" y="3361"/>
                  <a:pt x="3594" y="3346"/>
                </a:cubicBezTo>
                <a:cubicBezTo>
                  <a:pt x="3632" y="3367"/>
                  <a:pt x="3593" y="3281"/>
                  <a:pt x="3619" y="3296"/>
                </a:cubicBezTo>
                <a:cubicBezTo>
                  <a:pt x="3641" y="3308"/>
                  <a:pt x="3740" y="3246"/>
                  <a:pt x="3769" y="3262"/>
                </a:cubicBezTo>
                <a:cubicBezTo>
                  <a:pt x="3797" y="3279"/>
                  <a:pt x="3732" y="3302"/>
                  <a:pt x="3764" y="3321"/>
                </a:cubicBezTo>
                <a:cubicBezTo>
                  <a:pt x="3797" y="3339"/>
                  <a:pt x="3793" y="3318"/>
                  <a:pt x="3827" y="3337"/>
                </a:cubicBezTo>
                <a:cubicBezTo>
                  <a:pt x="3861" y="3357"/>
                  <a:pt x="3851" y="3328"/>
                  <a:pt x="3860" y="3333"/>
                </a:cubicBezTo>
                <a:cubicBezTo>
                  <a:pt x="3869" y="3339"/>
                  <a:pt x="3863" y="3270"/>
                  <a:pt x="3864" y="3233"/>
                </a:cubicBezTo>
                <a:cubicBezTo>
                  <a:pt x="3866" y="3177"/>
                  <a:pt x="3788" y="3134"/>
                  <a:pt x="3802" y="3142"/>
                </a:cubicBezTo>
                <a:cubicBezTo>
                  <a:pt x="3937" y="3145"/>
                  <a:pt x="3901" y="3216"/>
                  <a:pt x="3893" y="3225"/>
                </a:cubicBezTo>
                <a:cubicBezTo>
                  <a:pt x="3906" y="3232"/>
                  <a:pt x="3993" y="3205"/>
                  <a:pt x="4010" y="3213"/>
                </a:cubicBezTo>
                <a:cubicBezTo>
                  <a:pt x="4084" y="3247"/>
                  <a:pt x="4000" y="3256"/>
                  <a:pt x="3981" y="3254"/>
                </a:cubicBezTo>
                <a:cubicBezTo>
                  <a:pt x="3998" y="3277"/>
                  <a:pt x="4035" y="3263"/>
                  <a:pt x="4055" y="3292"/>
                </a:cubicBezTo>
                <a:cubicBezTo>
                  <a:pt x="4076" y="3320"/>
                  <a:pt x="3997" y="3266"/>
                  <a:pt x="4018" y="3296"/>
                </a:cubicBezTo>
                <a:cubicBezTo>
                  <a:pt x="4039" y="3326"/>
                  <a:pt x="4064" y="3318"/>
                  <a:pt x="4084" y="3346"/>
                </a:cubicBezTo>
                <a:cubicBezTo>
                  <a:pt x="4105" y="3374"/>
                  <a:pt x="3931" y="3327"/>
                  <a:pt x="3947" y="3350"/>
                </a:cubicBezTo>
                <a:cubicBezTo>
                  <a:pt x="3911" y="3362"/>
                  <a:pt x="3896" y="3375"/>
                  <a:pt x="3964" y="3400"/>
                </a:cubicBezTo>
                <a:cubicBezTo>
                  <a:pt x="3963" y="3380"/>
                  <a:pt x="4130" y="3383"/>
                  <a:pt x="4134" y="3412"/>
                </a:cubicBezTo>
                <a:cubicBezTo>
                  <a:pt x="4143" y="3520"/>
                  <a:pt x="4069" y="3475"/>
                  <a:pt x="4159" y="3587"/>
                </a:cubicBezTo>
                <a:cubicBezTo>
                  <a:pt x="4195" y="3625"/>
                  <a:pt x="4228" y="3650"/>
                  <a:pt x="4255" y="3678"/>
                </a:cubicBezTo>
                <a:cubicBezTo>
                  <a:pt x="4281" y="3707"/>
                  <a:pt x="4250" y="3715"/>
                  <a:pt x="4251" y="3715"/>
                </a:cubicBezTo>
                <a:cubicBezTo>
                  <a:pt x="4292" y="3730"/>
                  <a:pt x="4347" y="3774"/>
                  <a:pt x="4388" y="3811"/>
                </a:cubicBezTo>
                <a:cubicBezTo>
                  <a:pt x="4458" y="3873"/>
                  <a:pt x="4526" y="3945"/>
                  <a:pt x="4596" y="4011"/>
                </a:cubicBezTo>
                <a:cubicBezTo>
                  <a:pt x="4654" y="4066"/>
                  <a:pt x="4718" y="4148"/>
                  <a:pt x="4833" y="4119"/>
                </a:cubicBezTo>
                <a:cubicBezTo>
                  <a:pt x="4900" y="4101"/>
                  <a:pt x="4954" y="4080"/>
                  <a:pt x="5024" y="4081"/>
                </a:cubicBezTo>
                <a:cubicBezTo>
                  <a:pt x="5154" y="4084"/>
                  <a:pt x="5276" y="4124"/>
                  <a:pt x="5419" y="4102"/>
                </a:cubicBezTo>
                <a:cubicBezTo>
                  <a:pt x="5507" y="4084"/>
                  <a:pt x="5511" y="3992"/>
                  <a:pt x="5618" y="4090"/>
                </a:cubicBezTo>
                <a:cubicBezTo>
                  <a:pt x="5658" y="4154"/>
                  <a:pt x="5711" y="4147"/>
                  <a:pt x="5793" y="4235"/>
                </a:cubicBezTo>
                <a:cubicBezTo>
                  <a:pt x="5857" y="4304"/>
                  <a:pt x="5863" y="4337"/>
                  <a:pt x="5963" y="4310"/>
                </a:cubicBezTo>
                <a:cubicBezTo>
                  <a:pt x="5976" y="4400"/>
                  <a:pt x="5961" y="4583"/>
                  <a:pt x="6046" y="4642"/>
                </a:cubicBezTo>
                <a:cubicBezTo>
                  <a:pt x="6102" y="4681"/>
                  <a:pt x="6149" y="4629"/>
                  <a:pt x="6183" y="4717"/>
                </a:cubicBezTo>
                <a:cubicBezTo>
                  <a:pt x="6209" y="4785"/>
                  <a:pt x="6234" y="4849"/>
                  <a:pt x="6271" y="4912"/>
                </a:cubicBezTo>
                <a:cubicBezTo>
                  <a:pt x="6331" y="5017"/>
                  <a:pt x="6524" y="4934"/>
                  <a:pt x="6620" y="4937"/>
                </a:cubicBezTo>
                <a:cubicBezTo>
                  <a:pt x="6678" y="4940"/>
                  <a:pt x="6726" y="4994"/>
                  <a:pt x="6715" y="5045"/>
                </a:cubicBezTo>
                <a:cubicBezTo>
                  <a:pt x="6698" y="5133"/>
                  <a:pt x="6843" y="5130"/>
                  <a:pt x="6898" y="5145"/>
                </a:cubicBezTo>
                <a:cubicBezTo>
                  <a:pt x="6893" y="5100"/>
                  <a:pt x="6843" y="5075"/>
                  <a:pt x="6869" y="5033"/>
                </a:cubicBezTo>
                <a:cubicBezTo>
                  <a:pt x="6888" y="5003"/>
                  <a:pt x="6916" y="4956"/>
                  <a:pt x="6956" y="4937"/>
                </a:cubicBezTo>
                <a:cubicBezTo>
                  <a:pt x="6980" y="4926"/>
                  <a:pt x="6945" y="4882"/>
                  <a:pt x="6973" y="4858"/>
                </a:cubicBezTo>
                <a:cubicBezTo>
                  <a:pt x="7129" y="4723"/>
                  <a:pt x="7168" y="4794"/>
                  <a:pt x="7247" y="4651"/>
                </a:cubicBezTo>
                <a:cubicBezTo>
                  <a:pt x="7283" y="4593"/>
                  <a:pt x="7306" y="4643"/>
                  <a:pt x="7343" y="4622"/>
                </a:cubicBezTo>
                <a:cubicBezTo>
                  <a:pt x="7383" y="4598"/>
                  <a:pt x="7405" y="4556"/>
                  <a:pt x="7459" y="4559"/>
                </a:cubicBezTo>
                <a:cubicBezTo>
                  <a:pt x="7368" y="4534"/>
                  <a:pt x="7402" y="4537"/>
                  <a:pt x="7418" y="4472"/>
                </a:cubicBezTo>
                <a:cubicBezTo>
                  <a:pt x="7440" y="4382"/>
                  <a:pt x="7457" y="4395"/>
                  <a:pt x="7517" y="4387"/>
                </a:cubicBezTo>
                <a:cubicBezTo>
                  <a:pt x="7546" y="4383"/>
                  <a:pt x="7574" y="4372"/>
                  <a:pt x="7601" y="4360"/>
                </a:cubicBezTo>
                <a:cubicBezTo>
                  <a:pt x="7690" y="4357"/>
                  <a:pt x="7791" y="4390"/>
                  <a:pt x="7875" y="4418"/>
                </a:cubicBezTo>
                <a:cubicBezTo>
                  <a:pt x="7943" y="4460"/>
                  <a:pt x="7896" y="4447"/>
                  <a:pt x="8029" y="4464"/>
                </a:cubicBezTo>
                <a:cubicBezTo>
                  <a:pt x="8059" y="4476"/>
                  <a:pt x="8098" y="4508"/>
                  <a:pt x="8133" y="4497"/>
                </a:cubicBezTo>
                <a:cubicBezTo>
                  <a:pt x="8086" y="4453"/>
                  <a:pt x="8041" y="4298"/>
                  <a:pt x="8132" y="4266"/>
                </a:cubicBezTo>
                <a:cubicBezTo>
                  <a:pt x="8147" y="4261"/>
                  <a:pt x="8254" y="4230"/>
                  <a:pt x="8241" y="4206"/>
                </a:cubicBezTo>
                <a:cubicBezTo>
                  <a:pt x="8356" y="4244"/>
                  <a:pt x="8739" y="4476"/>
                  <a:pt x="8731" y="4330"/>
                </a:cubicBezTo>
                <a:cubicBezTo>
                  <a:pt x="8730" y="4308"/>
                  <a:pt x="8920" y="4355"/>
                  <a:pt x="8964" y="4331"/>
                </a:cubicBezTo>
                <a:cubicBezTo>
                  <a:pt x="8997" y="4312"/>
                  <a:pt x="9058" y="4307"/>
                  <a:pt x="9097" y="4314"/>
                </a:cubicBezTo>
                <a:cubicBezTo>
                  <a:pt x="9130" y="4320"/>
                  <a:pt x="9151" y="4345"/>
                  <a:pt x="9184" y="4331"/>
                </a:cubicBezTo>
                <a:cubicBezTo>
                  <a:pt x="9217" y="4316"/>
                  <a:pt x="9348" y="4351"/>
                  <a:pt x="9487" y="4339"/>
                </a:cubicBezTo>
                <a:cubicBezTo>
                  <a:pt x="9555" y="4334"/>
                  <a:pt x="9674" y="4380"/>
                  <a:pt x="9728" y="4405"/>
                </a:cubicBezTo>
                <a:cubicBezTo>
                  <a:pt x="9797" y="4437"/>
                  <a:pt x="9809" y="4509"/>
                  <a:pt x="9895" y="4493"/>
                </a:cubicBezTo>
                <a:cubicBezTo>
                  <a:pt x="9958" y="4480"/>
                  <a:pt x="10068" y="4583"/>
                  <a:pt x="10093" y="4622"/>
                </a:cubicBezTo>
                <a:cubicBezTo>
                  <a:pt x="10097" y="4508"/>
                  <a:pt x="9907" y="4377"/>
                  <a:pt x="10103" y="4343"/>
                </a:cubicBezTo>
                <a:cubicBezTo>
                  <a:pt x="10085" y="4327"/>
                  <a:pt x="10062" y="4315"/>
                  <a:pt x="10040" y="4306"/>
                </a:cubicBezTo>
                <a:cubicBezTo>
                  <a:pt x="10059" y="4279"/>
                  <a:pt x="10090" y="4238"/>
                  <a:pt x="10127" y="4264"/>
                </a:cubicBezTo>
                <a:cubicBezTo>
                  <a:pt x="10164" y="4227"/>
                  <a:pt x="10096" y="4211"/>
                  <a:pt x="10082" y="4152"/>
                </a:cubicBezTo>
                <a:cubicBezTo>
                  <a:pt x="10053" y="4038"/>
                  <a:pt x="9845" y="3893"/>
                  <a:pt x="9861" y="3711"/>
                </a:cubicBezTo>
                <a:cubicBezTo>
                  <a:pt x="9868" y="3634"/>
                  <a:pt x="9671" y="3693"/>
                  <a:pt x="9687" y="3620"/>
                </a:cubicBezTo>
                <a:cubicBezTo>
                  <a:pt x="9701" y="3555"/>
                  <a:pt x="9989" y="3538"/>
                  <a:pt x="10090" y="3491"/>
                </a:cubicBezTo>
                <a:cubicBezTo>
                  <a:pt x="10122" y="3476"/>
                  <a:pt x="10189" y="3531"/>
                  <a:pt x="10223" y="3537"/>
                </a:cubicBezTo>
                <a:cubicBezTo>
                  <a:pt x="10265" y="3544"/>
                  <a:pt x="10295" y="3513"/>
                  <a:pt x="10335" y="3533"/>
                </a:cubicBezTo>
                <a:cubicBezTo>
                  <a:pt x="10359" y="3544"/>
                  <a:pt x="10400" y="3573"/>
                  <a:pt x="10406" y="3524"/>
                </a:cubicBezTo>
                <a:cubicBezTo>
                  <a:pt x="10424" y="3379"/>
                  <a:pt x="10257" y="3466"/>
                  <a:pt x="10269" y="3366"/>
                </a:cubicBezTo>
                <a:cubicBezTo>
                  <a:pt x="10305" y="3238"/>
                  <a:pt x="10266" y="3131"/>
                  <a:pt x="10275" y="3063"/>
                </a:cubicBezTo>
                <a:cubicBezTo>
                  <a:pt x="10320" y="2941"/>
                  <a:pt x="10246" y="2809"/>
                  <a:pt x="10339" y="2831"/>
                </a:cubicBezTo>
                <a:cubicBezTo>
                  <a:pt x="10429" y="2860"/>
                  <a:pt x="10488" y="2914"/>
                  <a:pt x="10618" y="2901"/>
                </a:cubicBezTo>
                <a:cubicBezTo>
                  <a:pt x="10664" y="2901"/>
                  <a:pt x="10734" y="2878"/>
                  <a:pt x="10776" y="2918"/>
                </a:cubicBezTo>
                <a:cubicBezTo>
                  <a:pt x="10818" y="2961"/>
                  <a:pt x="10842" y="2945"/>
                  <a:pt x="10884" y="2914"/>
                </a:cubicBezTo>
                <a:cubicBezTo>
                  <a:pt x="10924" y="2883"/>
                  <a:pt x="11040" y="2881"/>
                  <a:pt x="10992" y="2772"/>
                </a:cubicBezTo>
                <a:cubicBezTo>
                  <a:pt x="10938" y="2651"/>
                  <a:pt x="10839" y="2602"/>
                  <a:pt x="10863" y="2452"/>
                </a:cubicBezTo>
                <a:cubicBezTo>
                  <a:pt x="10876" y="2371"/>
                  <a:pt x="10963" y="2418"/>
                  <a:pt x="11024" y="2385"/>
                </a:cubicBezTo>
                <a:cubicBezTo>
                  <a:pt x="11085" y="2358"/>
                  <a:pt x="11104" y="2304"/>
                  <a:pt x="11071" y="2236"/>
                </a:cubicBezTo>
                <a:cubicBezTo>
                  <a:pt x="11025" y="2143"/>
                  <a:pt x="11156" y="2165"/>
                  <a:pt x="11200" y="2165"/>
                </a:cubicBezTo>
                <a:cubicBezTo>
                  <a:pt x="11139" y="2084"/>
                  <a:pt x="11118" y="2139"/>
                  <a:pt x="11058" y="2070"/>
                </a:cubicBezTo>
                <a:cubicBezTo>
                  <a:pt x="11034" y="2042"/>
                  <a:pt x="11012" y="2011"/>
                  <a:pt x="10984" y="2011"/>
                </a:cubicBezTo>
                <a:cubicBezTo>
                  <a:pt x="10931" y="2012"/>
                  <a:pt x="10955" y="1978"/>
                  <a:pt x="10950" y="1949"/>
                </a:cubicBezTo>
                <a:cubicBezTo>
                  <a:pt x="10941" y="1892"/>
                  <a:pt x="10875" y="1953"/>
                  <a:pt x="10863" y="1970"/>
                </a:cubicBezTo>
                <a:cubicBezTo>
                  <a:pt x="10854" y="1983"/>
                  <a:pt x="10842" y="2048"/>
                  <a:pt x="10780" y="2011"/>
                </a:cubicBezTo>
                <a:cubicBezTo>
                  <a:pt x="10741" y="1981"/>
                  <a:pt x="10609" y="2004"/>
                  <a:pt x="10543" y="1974"/>
                </a:cubicBezTo>
                <a:cubicBezTo>
                  <a:pt x="10525" y="1950"/>
                  <a:pt x="10507" y="1937"/>
                  <a:pt x="10485" y="1916"/>
                </a:cubicBezTo>
                <a:cubicBezTo>
                  <a:pt x="10439" y="1871"/>
                  <a:pt x="10439" y="1817"/>
                  <a:pt x="10369" y="1795"/>
                </a:cubicBezTo>
                <a:cubicBezTo>
                  <a:pt x="10308" y="1777"/>
                  <a:pt x="10212" y="1780"/>
                  <a:pt x="10173" y="1729"/>
                </a:cubicBezTo>
                <a:cubicBezTo>
                  <a:pt x="10105" y="1637"/>
                  <a:pt x="9949" y="1480"/>
                  <a:pt x="9787" y="1504"/>
                </a:cubicBezTo>
                <a:cubicBezTo>
                  <a:pt x="9762" y="1509"/>
                  <a:pt x="9768" y="1529"/>
                  <a:pt x="9745" y="1534"/>
                </a:cubicBezTo>
                <a:cubicBezTo>
                  <a:pt x="9732" y="1536"/>
                  <a:pt x="9710" y="1536"/>
                  <a:pt x="9699" y="1546"/>
                </a:cubicBezTo>
                <a:cubicBezTo>
                  <a:pt x="9619" y="1618"/>
                  <a:pt x="9617" y="1562"/>
                  <a:pt x="9575" y="1600"/>
                </a:cubicBezTo>
                <a:cubicBezTo>
                  <a:pt x="9557" y="1616"/>
                  <a:pt x="9508" y="1566"/>
                  <a:pt x="9471" y="1583"/>
                </a:cubicBezTo>
                <a:cubicBezTo>
                  <a:pt x="9322" y="1644"/>
                  <a:pt x="9361" y="1502"/>
                  <a:pt x="9275" y="1521"/>
                </a:cubicBezTo>
                <a:cubicBezTo>
                  <a:pt x="9194" y="1537"/>
                  <a:pt x="9247" y="1482"/>
                  <a:pt x="9221" y="1450"/>
                </a:cubicBezTo>
                <a:cubicBezTo>
                  <a:pt x="9211" y="1441"/>
                  <a:pt x="9215" y="1442"/>
                  <a:pt x="9180" y="1438"/>
                </a:cubicBezTo>
                <a:cubicBezTo>
                  <a:pt x="9128" y="1426"/>
                  <a:pt x="9153" y="1399"/>
                  <a:pt x="9072" y="1413"/>
                </a:cubicBezTo>
                <a:cubicBezTo>
                  <a:pt x="9053" y="1430"/>
                  <a:pt x="9013" y="1413"/>
                  <a:pt x="9043" y="1480"/>
                </a:cubicBezTo>
                <a:cubicBezTo>
                  <a:pt x="9076" y="1556"/>
                  <a:pt x="8936" y="1536"/>
                  <a:pt x="8989" y="1588"/>
                </a:cubicBezTo>
                <a:cubicBezTo>
                  <a:pt x="8880" y="1564"/>
                  <a:pt x="8776" y="1393"/>
                  <a:pt x="8694" y="1317"/>
                </a:cubicBezTo>
                <a:cubicBezTo>
                  <a:pt x="8516" y="1149"/>
                  <a:pt x="8136" y="781"/>
                  <a:pt x="7937" y="669"/>
                </a:cubicBezTo>
                <a:cubicBezTo>
                  <a:pt x="7801" y="592"/>
                  <a:pt x="7652" y="539"/>
                  <a:pt x="7526" y="445"/>
                </a:cubicBezTo>
                <a:cubicBezTo>
                  <a:pt x="7538" y="438"/>
                  <a:pt x="7556" y="440"/>
                  <a:pt x="7570" y="441"/>
                </a:cubicBezTo>
                <a:cubicBezTo>
                  <a:pt x="7615" y="443"/>
                  <a:pt x="7631" y="375"/>
                  <a:pt x="7584" y="361"/>
                </a:cubicBezTo>
                <a:cubicBezTo>
                  <a:pt x="7591" y="350"/>
                  <a:pt x="7600" y="339"/>
                  <a:pt x="7609" y="328"/>
                </a:cubicBezTo>
                <a:cubicBezTo>
                  <a:pt x="7571" y="342"/>
                  <a:pt x="7560" y="347"/>
                  <a:pt x="7522" y="361"/>
                </a:cubicBezTo>
                <a:cubicBezTo>
                  <a:pt x="7500" y="370"/>
                  <a:pt x="7483" y="363"/>
                  <a:pt x="7463" y="370"/>
                </a:cubicBezTo>
                <a:cubicBezTo>
                  <a:pt x="7425" y="389"/>
                  <a:pt x="7424" y="439"/>
                  <a:pt x="7268" y="453"/>
                </a:cubicBezTo>
                <a:cubicBezTo>
                  <a:pt x="7307" y="498"/>
                  <a:pt x="7219" y="534"/>
                  <a:pt x="7189" y="544"/>
                </a:cubicBezTo>
                <a:cubicBezTo>
                  <a:pt x="7126" y="567"/>
                  <a:pt x="7080" y="574"/>
                  <a:pt x="7085" y="661"/>
                </a:cubicBezTo>
                <a:cubicBezTo>
                  <a:pt x="7064" y="661"/>
                  <a:pt x="7054" y="637"/>
                  <a:pt x="7031" y="623"/>
                </a:cubicBezTo>
                <a:cubicBezTo>
                  <a:pt x="6999" y="610"/>
                  <a:pt x="6992" y="640"/>
                  <a:pt x="6952" y="607"/>
                </a:cubicBezTo>
                <a:cubicBezTo>
                  <a:pt x="6892" y="603"/>
                  <a:pt x="6867" y="636"/>
                  <a:pt x="6828" y="673"/>
                </a:cubicBezTo>
                <a:cubicBezTo>
                  <a:pt x="6829" y="647"/>
                  <a:pt x="6749" y="634"/>
                  <a:pt x="6749" y="594"/>
                </a:cubicBezTo>
                <a:cubicBezTo>
                  <a:pt x="6749" y="563"/>
                  <a:pt x="6788" y="524"/>
                  <a:pt x="6844" y="532"/>
                </a:cubicBezTo>
                <a:cubicBezTo>
                  <a:pt x="6844" y="496"/>
                  <a:pt x="6825" y="474"/>
                  <a:pt x="6803" y="457"/>
                </a:cubicBezTo>
                <a:cubicBezTo>
                  <a:pt x="6749" y="602"/>
                  <a:pt x="6547" y="347"/>
                  <a:pt x="6503" y="470"/>
                </a:cubicBezTo>
                <a:cubicBezTo>
                  <a:pt x="6527" y="459"/>
                  <a:pt x="6552" y="470"/>
                  <a:pt x="6566" y="490"/>
                </a:cubicBezTo>
                <a:cubicBezTo>
                  <a:pt x="6541" y="490"/>
                  <a:pt x="6516" y="497"/>
                  <a:pt x="6499" y="515"/>
                </a:cubicBezTo>
                <a:cubicBezTo>
                  <a:pt x="6481" y="475"/>
                  <a:pt x="6445" y="467"/>
                  <a:pt x="6487" y="436"/>
                </a:cubicBezTo>
                <a:cubicBezTo>
                  <a:pt x="6436" y="433"/>
                  <a:pt x="6401" y="372"/>
                  <a:pt x="6358" y="353"/>
                </a:cubicBezTo>
                <a:cubicBezTo>
                  <a:pt x="6351" y="379"/>
                  <a:pt x="6363" y="404"/>
                  <a:pt x="6387" y="416"/>
                </a:cubicBezTo>
                <a:cubicBezTo>
                  <a:pt x="6367" y="419"/>
                  <a:pt x="6303" y="385"/>
                  <a:pt x="6287" y="411"/>
                </a:cubicBezTo>
                <a:cubicBezTo>
                  <a:pt x="6256" y="442"/>
                  <a:pt x="6238" y="453"/>
                  <a:pt x="6217" y="440"/>
                </a:cubicBezTo>
                <a:cubicBezTo>
                  <a:pt x="6154" y="404"/>
                  <a:pt x="6123" y="459"/>
                  <a:pt x="6067" y="391"/>
                </a:cubicBezTo>
                <a:cubicBezTo>
                  <a:pt x="6152" y="384"/>
                  <a:pt x="6048" y="294"/>
                  <a:pt x="6088" y="253"/>
                </a:cubicBezTo>
                <a:cubicBezTo>
                  <a:pt x="5936" y="174"/>
                  <a:pt x="6014" y="185"/>
                  <a:pt x="5943" y="100"/>
                </a:cubicBezTo>
                <a:cubicBezTo>
                  <a:pt x="5921" y="74"/>
                  <a:pt x="5830" y="0"/>
                  <a:pt x="5788" y="71"/>
                </a:cubicBezTo>
                <a:cubicBezTo>
                  <a:pt x="5750" y="137"/>
                  <a:pt x="5596" y="34"/>
                  <a:pt x="5572" y="29"/>
                </a:cubicBezTo>
                <a:cubicBezTo>
                  <a:pt x="5538" y="22"/>
                  <a:pt x="5517" y="21"/>
                  <a:pt x="5485" y="17"/>
                </a:cubicBezTo>
                <a:cubicBezTo>
                  <a:pt x="5459" y="34"/>
                  <a:pt x="5404" y="1"/>
                  <a:pt x="5373" y="0"/>
                </a:cubicBezTo>
                <a:close/>
                <a:moveTo>
                  <a:pt x="8066" y="2955"/>
                </a:moveTo>
                <a:cubicBezTo>
                  <a:pt x="8080" y="2979"/>
                  <a:pt x="8173" y="2997"/>
                  <a:pt x="8207" y="2992"/>
                </a:cubicBezTo>
                <a:cubicBezTo>
                  <a:pt x="8246" y="2987"/>
                  <a:pt x="8301" y="2941"/>
                  <a:pt x="8340" y="2959"/>
                </a:cubicBezTo>
                <a:cubicBezTo>
                  <a:pt x="8366" y="2971"/>
                  <a:pt x="8393" y="2965"/>
                  <a:pt x="8419" y="2972"/>
                </a:cubicBezTo>
                <a:cubicBezTo>
                  <a:pt x="8447" y="2979"/>
                  <a:pt x="8452" y="3008"/>
                  <a:pt x="8477" y="3017"/>
                </a:cubicBezTo>
                <a:cubicBezTo>
                  <a:pt x="8504" y="3028"/>
                  <a:pt x="8519" y="3010"/>
                  <a:pt x="8544" y="3013"/>
                </a:cubicBezTo>
                <a:cubicBezTo>
                  <a:pt x="8567" y="3016"/>
                  <a:pt x="8672" y="3077"/>
                  <a:pt x="8610" y="3013"/>
                </a:cubicBezTo>
                <a:cubicBezTo>
                  <a:pt x="8635" y="3031"/>
                  <a:pt x="8668" y="3013"/>
                  <a:pt x="8689" y="3038"/>
                </a:cubicBezTo>
                <a:cubicBezTo>
                  <a:pt x="8726" y="3079"/>
                  <a:pt x="8749" y="2984"/>
                  <a:pt x="8906" y="3026"/>
                </a:cubicBezTo>
                <a:cubicBezTo>
                  <a:pt x="8955" y="3039"/>
                  <a:pt x="8996" y="3063"/>
                  <a:pt x="9043" y="3075"/>
                </a:cubicBezTo>
                <a:cubicBezTo>
                  <a:pt x="9041" y="3055"/>
                  <a:pt x="9040" y="3034"/>
                  <a:pt x="9039" y="3013"/>
                </a:cubicBezTo>
                <a:cubicBezTo>
                  <a:pt x="9066" y="3020"/>
                  <a:pt x="9069" y="3004"/>
                  <a:pt x="9088" y="2992"/>
                </a:cubicBezTo>
                <a:cubicBezTo>
                  <a:pt x="9115" y="2976"/>
                  <a:pt x="9158" y="3012"/>
                  <a:pt x="9184" y="3017"/>
                </a:cubicBezTo>
                <a:cubicBezTo>
                  <a:pt x="9162" y="3009"/>
                  <a:pt x="9142" y="2993"/>
                  <a:pt x="9134" y="2972"/>
                </a:cubicBezTo>
                <a:cubicBezTo>
                  <a:pt x="9164" y="2970"/>
                  <a:pt x="9293" y="2948"/>
                  <a:pt x="9275" y="3021"/>
                </a:cubicBezTo>
                <a:cubicBezTo>
                  <a:pt x="9273" y="3031"/>
                  <a:pt x="9258" y="3034"/>
                  <a:pt x="9251" y="3038"/>
                </a:cubicBezTo>
                <a:cubicBezTo>
                  <a:pt x="9233" y="3048"/>
                  <a:pt x="9251" y="3072"/>
                  <a:pt x="9246" y="3088"/>
                </a:cubicBezTo>
                <a:cubicBezTo>
                  <a:pt x="9231" y="3139"/>
                  <a:pt x="9060" y="3090"/>
                  <a:pt x="9088" y="3146"/>
                </a:cubicBezTo>
                <a:cubicBezTo>
                  <a:pt x="9063" y="3111"/>
                  <a:pt x="9026" y="3138"/>
                  <a:pt x="8993" y="3138"/>
                </a:cubicBezTo>
                <a:cubicBezTo>
                  <a:pt x="8955" y="3138"/>
                  <a:pt x="8928" y="3105"/>
                  <a:pt x="8889" y="3105"/>
                </a:cubicBezTo>
                <a:cubicBezTo>
                  <a:pt x="8842" y="3105"/>
                  <a:pt x="8802" y="3066"/>
                  <a:pt x="8756" y="3071"/>
                </a:cubicBezTo>
                <a:cubicBezTo>
                  <a:pt x="8694" y="3079"/>
                  <a:pt x="8653" y="3080"/>
                  <a:pt x="8590" y="3071"/>
                </a:cubicBezTo>
                <a:cubicBezTo>
                  <a:pt x="8552" y="3066"/>
                  <a:pt x="8205" y="3093"/>
                  <a:pt x="8245" y="3013"/>
                </a:cubicBezTo>
                <a:cubicBezTo>
                  <a:pt x="8176" y="3015"/>
                  <a:pt x="8260" y="3053"/>
                  <a:pt x="8212" y="3071"/>
                </a:cubicBezTo>
                <a:cubicBezTo>
                  <a:pt x="8181" y="3083"/>
                  <a:pt x="8164" y="3112"/>
                  <a:pt x="8137" y="3084"/>
                </a:cubicBezTo>
                <a:cubicBezTo>
                  <a:pt x="8131" y="3107"/>
                  <a:pt x="8119" y="3115"/>
                  <a:pt x="8099" y="3125"/>
                </a:cubicBezTo>
                <a:cubicBezTo>
                  <a:pt x="8081" y="3134"/>
                  <a:pt x="8089" y="3185"/>
                  <a:pt x="8087" y="3200"/>
                </a:cubicBezTo>
                <a:cubicBezTo>
                  <a:pt x="8076" y="3269"/>
                  <a:pt x="7950" y="3209"/>
                  <a:pt x="7975" y="3275"/>
                </a:cubicBezTo>
                <a:cubicBezTo>
                  <a:pt x="7986" y="3306"/>
                  <a:pt x="7992" y="3354"/>
                  <a:pt x="7991" y="3387"/>
                </a:cubicBezTo>
                <a:cubicBezTo>
                  <a:pt x="7981" y="3395"/>
                  <a:pt x="7972" y="3404"/>
                  <a:pt x="7962" y="3412"/>
                </a:cubicBezTo>
                <a:cubicBezTo>
                  <a:pt x="7955" y="3477"/>
                  <a:pt x="8058" y="3530"/>
                  <a:pt x="8029" y="3599"/>
                </a:cubicBezTo>
                <a:cubicBezTo>
                  <a:pt x="7996" y="3615"/>
                  <a:pt x="7993" y="3580"/>
                  <a:pt x="7987" y="3558"/>
                </a:cubicBezTo>
                <a:cubicBezTo>
                  <a:pt x="7971" y="3500"/>
                  <a:pt x="7796" y="3435"/>
                  <a:pt x="7767" y="3387"/>
                </a:cubicBezTo>
                <a:cubicBezTo>
                  <a:pt x="7751" y="3361"/>
                  <a:pt x="7793" y="3328"/>
                  <a:pt x="7758" y="3304"/>
                </a:cubicBezTo>
                <a:cubicBezTo>
                  <a:pt x="7806" y="3321"/>
                  <a:pt x="7810" y="3249"/>
                  <a:pt x="7788" y="3225"/>
                </a:cubicBezTo>
                <a:cubicBezTo>
                  <a:pt x="7739" y="3171"/>
                  <a:pt x="7835" y="3173"/>
                  <a:pt x="7867" y="3171"/>
                </a:cubicBezTo>
                <a:cubicBezTo>
                  <a:pt x="7797" y="3138"/>
                  <a:pt x="7910" y="3057"/>
                  <a:pt x="7946" y="3046"/>
                </a:cubicBezTo>
                <a:cubicBezTo>
                  <a:pt x="7986" y="3034"/>
                  <a:pt x="7947" y="2998"/>
                  <a:pt x="7975" y="2976"/>
                </a:cubicBezTo>
                <a:cubicBezTo>
                  <a:pt x="8002" y="2953"/>
                  <a:pt x="8039" y="2985"/>
                  <a:pt x="8066" y="2955"/>
                </a:cubicBezTo>
                <a:close/>
                <a:moveTo>
                  <a:pt x="4047" y="2976"/>
                </a:moveTo>
                <a:cubicBezTo>
                  <a:pt x="4128" y="2966"/>
                  <a:pt x="4112" y="3005"/>
                  <a:pt x="4130" y="3042"/>
                </a:cubicBezTo>
                <a:cubicBezTo>
                  <a:pt x="4150" y="3083"/>
                  <a:pt x="4219" y="3097"/>
                  <a:pt x="4259" y="3084"/>
                </a:cubicBezTo>
                <a:cubicBezTo>
                  <a:pt x="4301" y="3070"/>
                  <a:pt x="4303" y="3138"/>
                  <a:pt x="4271" y="3154"/>
                </a:cubicBezTo>
                <a:cubicBezTo>
                  <a:pt x="4244" y="3169"/>
                  <a:pt x="4206" y="3212"/>
                  <a:pt x="4168" y="3196"/>
                </a:cubicBezTo>
                <a:cubicBezTo>
                  <a:pt x="4178" y="3180"/>
                  <a:pt x="4175" y="3168"/>
                  <a:pt x="4163" y="3154"/>
                </a:cubicBezTo>
                <a:cubicBezTo>
                  <a:pt x="4136" y="3116"/>
                  <a:pt x="4151" y="3112"/>
                  <a:pt x="4109" y="3129"/>
                </a:cubicBezTo>
                <a:cubicBezTo>
                  <a:pt x="4075" y="3144"/>
                  <a:pt x="4057" y="3108"/>
                  <a:pt x="4026" y="3105"/>
                </a:cubicBezTo>
                <a:cubicBezTo>
                  <a:pt x="3999" y="3102"/>
                  <a:pt x="3979" y="3117"/>
                  <a:pt x="3951" y="3105"/>
                </a:cubicBezTo>
                <a:cubicBezTo>
                  <a:pt x="3918" y="3089"/>
                  <a:pt x="3899" y="3047"/>
                  <a:pt x="3935" y="3021"/>
                </a:cubicBezTo>
                <a:cubicBezTo>
                  <a:pt x="3995" y="2979"/>
                  <a:pt x="4005" y="3037"/>
                  <a:pt x="4030" y="3075"/>
                </a:cubicBezTo>
                <a:cubicBezTo>
                  <a:pt x="4034" y="3061"/>
                  <a:pt x="4036" y="3045"/>
                  <a:pt x="4035" y="3030"/>
                </a:cubicBezTo>
                <a:cubicBezTo>
                  <a:pt x="4067" y="3046"/>
                  <a:pt x="4099" y="3051"/>
                  <a:pt x="4122" y="3017"/>
                </a:cubicBezTo>
                <a:cubicBezTo>
                  <a:pt x="4098" y="3006"/>
                  <a:pt x="4063" y="3000"/>
                  <a:pt x="4047" y="297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6" name="꙱ Jordan (The Hashemite Kingdom of Jordan) (JO) (H)">
            <a:extLst>
              <a:ext uri="{FF2B5EF4-FFF2-40B4-BE49-F238E27FC236}">
                <a16:creationId xmlns:a16="http://schemas.microsoft.com/office/drawing/2014/main" id="{68AC17D7-DFC1-420B-8CC1-25F4A08A4631}"/>
              </a:ext>
            </a:extLst>
          </p:cNvPr>
          <p:cNvSpPr>
            <a:spLocks/>
          </p:cNvSpPr>
          <p:nvPr/>
        </p:nvSpPr>
        <p:spPr bwMode="auto">
          <a:xfrm>
            <a:off x="5269511" y="1399584"/>
            <a:ext cx="105165" cy="124286"/>
          </a:xfrm>
          <a:custGeom>
            <a:avLst/>
            <a:gdLst>
              <a:gd name="T0" fmla="*/ 1051 w 1267"/>
              <a:gd name="T1" fmla="*/ 0 h 1503"/>
              <a:gd name="T2" fmla="*/ 1164 w 1267"/>
              <a:gd name="T3" fmla="*/ 312 h 1503"/>
              <a:gd name="T4" fmla="*/ 1166 w 1267"/>
              <a:gd name="T5" fmla="*/ 368 h 1503"/>
              <a:gd name="T6" fmla="*/ 1192 w 1267"/>
              <a:gd name="T7" fmla="*/ 442 h 1503"/>
              <a:gd name="T8" fmla="*/ 583 w 1267"/>
              <a:gd name="T9" fmla="*/ 670 h 1503"/>
              <a:gd name="T10" fmla="*/ 929 w 1267"/>
              <a:gd name="T11" fmla="*/ 1031 h 1503"/>
              <a:gd name="T12" fmla="*/ 782 w 1267"/>
              <a:gd name="T13" fmla="*/ 1169 h 1503"/>
              <a:gd name="T14" fmla="*/ 616 w 1267"/>
              <a:gd name="T15" fmla="*/ 1231 h 1503"/>
              <a:gd name="T16" fmla="*/ 345 w 1267"/>
              <a:gd name="T17" fmla="*/ 1488 h 1503"/>
              <a:gd name="T18" fmla="*/ 8 w 1267"/>
              <a:gd name="T19" fmla="*/ 1429 h 1503"/>
              <a:gd name="T20" fmla="*/ 7 w 1267"/>
              <a:gd name="T21" fmla="*/ 1431 h 1503"/>
              <a:gd name="T22" fmla="*/ 6 w 1267"/>
              <a:gd name="T23" fmla="*/ 1431 h 1503"/>
              <a:gd name="T24" fmla="*/ 41 w 1267"/>
              <a:gd name="T25" fmla="*/ 1138 h 1503"/>
              <a:gd name="T26" fmla="*/ 107 w 1267"/>
              <a:gd name="T27" fmla="*/ 831 h 1503"/>
              <a:gd name="T28" fmla="*/ 103 w 1267"/>
              <a:gd name="T29" fmla="*/ 694 h 1503"/>
              <a:gd name="T30" fmla="*/ 121 w 1267"/>
              <a:gd name="T31" fmla="*/ 562 h 1503"/>
              <a:gd name="T32" fmla="*/ 110 w 1267"/>
              <a:gd name="T33" fmla="*/ 282 h 1503"/>
              <a:gd name="T34" fmla="*/ 245 w 1267"/>
              <a:gd name="T35" fmla="*/ 260 h 1503"/>
              <a:gd name="T36" fmla="*/ 476 w 1267"/>
              <a:gd name="T37" fmla="*/ 365 h 1503"/>
              <a:gd name="T38" fmla="*/ 741 w 1267"/>
              <a:gd name="T39" fmla="*/ 202 h 1503"/>
              <a:gd name="T40" fmla="*/ 1051 w 1267"/>
              <a:gd name="T41" fmla="*/ 0 h 1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67" h="1503">
                <a:moveTo>
                  <a:pt x="1051" y="0"/>
                </a:moveTo>
                <a:cubicBezTo>
                  <a:pt x="1084" y="105"/>
                  <a:pt x="1127" y="207"/>
                  <a:pt x="1164" y="312"/>
                </a:cubicBezTo>
                <a:cubicBezTo>
                  <a:pt x="1129" y="316"/>
                  <a:pt x="1151" y="358"/>
                  <a:pt x="1166" y="368"/>
                </a:cubicBezTo>
                <a:cubicBezTo>
                  <a:pt x="1204" y="393"/>
                  <a:pt x="1267" y="364"/>
                  <a:pt x="1192" y="442"/>
                </a:cubicBezTo>
                <a:cubicBezTo>
                  <a:pt x="939" y="577"/>
                  <a:pt x="797" y="626"/>
                  <a:pt x="583" y="670"/>
                </a:cubicBezTo>
                <a:cubicBezTo>
                  <a:pt x="693" y="795"/>
                  <a:pt x="808" y="916"/>
                  <a:pt x="929" y="1031"/>
                </a:cubicBezTo>
                <a:cubicBezTo>
                  <a:pt x="836" y="1062"/>
                  <a:pt x="770" y="1017"/>
                  <a:pt x="782" y="1169"/>
                </a:cubicBezTo>
                <a:cubicBezTo>
                  <a:pt x="787" y="1236"/>
                  <a:pt x="666" y="1223"/>
                  <a:pt x="616" y="1231"/>
                </a:cubicBezTo>
                <a:cubicBezTo>
                  <a:pt x="484" y="1252"/>
                  <a:pt x="486" y="1457"/>
                  <a:pt x="345" y="1488"/>
                </a:cubicBezTo>
                <a:cubicBezTo>
                  <a:pt x="274" y="1503"/>
                  <a:pt x="79" y="1451"/>
                  <a:pt x="8" y="1429"/>
                </a:cubicBezTo>
                <a:lnTo>
                  <a:pt x="7" y="1431"/>
                </a:lnTo>
                <a:lnTo>
                  <a:pt x="6" y="1431"/>
                </a:lnTo>
                <a:cubicBezTo>
                  <a:pt x="0" y="1331"/>
                  <a:pt x="40" y="1237"/>
                  <a:pt x="41" y="1138"/>
                </a:cubicBezTo>
                <a:cubicBezTo>
                  <a:pt x="42" y="1024"/>
                  <a:pt x="93" y="939"/>
                  <a:pt x="107" y="831"/>
                </a:cubicBezTo>
                <a:cubicBezTo>
                  <a:pt x="113" y="786"/>
                  <a:pt x="99" y="740"/>
                  <a:pt x="103" y="694"/>
                </a:cubicBezTo>
                <a:cubicBezTo>
                  <a:pt x="106" y="651"/>
                  <a:pt x="120" y="604"/>
                  <a:pt x="121" y="562"/>
                </a:cubicBezTo>
                <a:cubicBezTo>
                  <a:pt x="125" y="474"/>
                  <a:pt x="114" y="372"/>
                  <a:pt x="110" y="282"/>
                </a:cubicBezTo>
                <a:cubicBezTo>
                  <a:pt x="108" y="207"/>
                  <a:pt x="202" y="230"/>
                  <a:pt x="245" y="260"/>
                </a:cubicBezTo>
                <a:cubicBezTo>
                  <a:pt x="316" y="309"/>
                  <a:pt x="381" y="383"/>
                  <a:pt x="476" y="365"/>
                </a:cubicBezTo>
                <a:cubicBezTo>
                  <a:pt x="573" y="346"/>
                  <a:pt x="661" y="255"/>
                  <a:pt x="741" y="202"/>
                </a:cubicBezTo>
                <a:cubicBezTo>
                  <a:pt x="843" y="134"/>
                  <a:pt x="944" y="59"/>
                  <a:pt x="1051" y="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7" name="꙱ Japan (JP) (H)">
            <a:extLst>
              <a:ext uri="{FF2B5EF4-FFF2-40B4-BE49-F238E27FC236}">
                <a16:creationId xmlns:a16="http://schemas.microsoft.com/office/drawing/2014/main" id="{633BF7F2-6C67-4DC9-8212-EC1688A87128}"/>
              </a:ext>
            </a:extLst>
          </p:cNvPr>
          <p:cNvSpPr>
            <a:spLocks noEditPoints="1"/>
          </p:cNvSpPr>
          <p:nvPr/>
        </p:nvSpPr>
        <p:spPr bwMode="auto">
          <a:xfrm>
            <a:off x="7526972" y="1044652"/>
            <a:ext cx="316690" cy="623819"/>
          </a:xfrm>
          <a:custGeom>
            <a:avLst/>
            <a:gdLst>
              <a:gd name="T0" fmla="*/ 3566 w 3845"/>
              <a:gd name="T1" fmla="*/ 3798 h 7550"/>
              <a:gd name="T2" fmla="*/ 2719 w 3845"/>
              <a:gd name="T3" fmla="*/ 2723 h 7550"/>
              <a:gd name="T4" fmla="*/ 2244 w 3845"/>
              <a:gd name="T5" fmla="*/ 1159 h 7550"/>
              <a:gd name="T6" fmla="*/ 2241 w 3845"/>
              <a:gd name="T7" fmla="*/ 147 h 7550"/>
              <a:gd name="T8" fmla="*/ 2292 w 3845"/>
              <a:gd name="T9" fmla="*/ 761 h 7550"/>
              <a:gd name="T10" fmla="*/ 2537 w 3845"/>
              <a:gd name="T11" fmla="*/ 1394 h 7550"/>
              <a:gd name="T12" fmla="*/ 2488 w 3845"/>
              <a:gd name="T13" fmla="*/ 1146 h 7550"/>
              <a:gd name="T14" fmla="*/ 3366 w 3845"/>
              <a:gd name="T15" fmla="*/ 1166 h 7550"/>
              <a:gd name="T16" fmla="*/ 3803 w 3845"/>
              <a:gd name="T17" fmla="*/ 767 h 7550"/>
              <a:gd name="T18" fmla="*/ 3456 w 3845"/>
              <a:gd name="T19" fmla="*/ 411 h 7550"/>
              <a:gd name="T20" fmla="*/ 2367 w 3845"/>
              <a:gd name="T21" fmla="*/ 82 h 7550"/>
              <a:gd name="T22" fmla="*/ 2078 w 3845"/>
              <a:gd name="T23" fmla="*/ 93 h 7550"/>
              <a:gd name="T24" fmla="*/ 2028 w 3845"/>
              <a:gd name="T25" fmla="*/ 63 h 7550"/>
              <a:gd name="T26" fmla="*/ 1615 w 3845"/>
              <a:gd name="T27" fmla="*/ 5208 h 7550"/>
              <a:gd name="T28" fmla="*/ 1615 w 3845"/>
              <a:gd name="T29" fmla="*/ 4018 h 7550"/>
              <a:gd name="T30" fmla="*/ 1710 w 3845"/>
              <a:gd name="T31" fmla="*/ 4365 h 7550"/>
              <a:gd name="T32" fmla="*/ 2221 w 3845"/>
              <a:gd name="T33" fmla="*/ 4338 h 7550"/>
              <a:gd name="T34" fmla="*/ 1915 w 3845"/>
              <a:gd name="T35" fmla="*/ 3988 h 7550"/>
              <a:gd name="T36" fmla="*/ 1594 w 3845"/>
              <a:gd name="T37" fmla="*/ 4015 h 7550"/>
              <a:gd name="T38" fmla="*/ 1511 w 3845"/>
              <a:gd name="T39" fmla="*/ 3249 h 7550"/>
              <a:gd name="T40" fmla="*/ 1494 w 3845"/>
              <a:gd name="T41" fmla="*/ 5345 h 7550"/>
              <a:gd name="T42" fmla="*/ 1220 w 3845"/>
              <a:gd name="T43" fmla="*/ 4606 h 7550"/>
              <a:gd name="T44" fmla="*/ 1550 w 3845"/>
              <a:gd name="T45" fmla="*/ 3950 h 7550"/>
              <a:gd name="T46" fmla="*/ 1835 w 3845"/>
              <a:gd name="T47" fmla="*/ 3908 h 7550"/>
              <a:gd name="T48" fmla="*/ 2412 w 3845"/>
              <a:gd name="T49" fmla="*/ 3854 h 7550"/>
              <a:gd name="T50" fmla="*/ 2671 w 3845"/>
              <a:gd name="T51" fmla="*/ 4278 h 7550"/>
              <a:gd name="T52" fmla="*/ 2778 w 3845"/>
              <a:gd name="T53" fmla="*/ 3722 h 7550"/>
              <a:gd name="T54" fmla="*/ 3242 w 3845"/>
              <a:gd name="T55" fmla="*/ 3866 h 7550"/>
              <a:gd name="T56" fmla="*/ 3418 w 3845"/>
              <a:gd name="T57" fmla="*/ 3655 h 7550"/>
              <a:gd name="T58" fmla="*/ 3785 w 3845"/>
              <a:gd name="T59" fmla="*/ 3640 h 7550"/>
              <a:gd name="T60" fmla="*/ 3658 w 3845"/>
              <a:gd name="T61" fmla="*/ 2994 h 7550"/>
              <a:gd name="T62" fmla="*/ 3489 w 3845"/>
              <a:gd name="T63" fmla="*/ 2077 h 7550"/>
              <a:gd name="T64" fmla="*/ 2933 w 3845"/>
              <a:gd name="T65" fmla="*/ 1494 h 7550"/>
              <a:gd name="T66" fmla="*/ 2699 w 3845"/>
              <a:gd name="T67" fmla="*/ 1500 h 7550"/>
              <a:gd name="T68" fmla="*/ 2924 w 3845"/>
              <a:gd name="T69" fmla="*/ 2064 h 7550"/>
              <a:gd name="T70" fmla="*/ 2529 w 3845"/>
              <a:gd name="T71" fmla="*/ 3063 h 7550"/>
              <a:gd name="T72" fmla="*/ 2448 w 3845"/>
              <a:gd name="T73" fmla="*/ 3124 h 7550"/>
              <a:gd name="T74" fmla="*/ 2198 w 3845"/>
              <a:gd name="T75" fmla="*/ 3516 h 7550"/>
              <a:gd name="T76" fmla="*/ 1609 w 3845"/>
              <a:gd name="T77" fmla="*/ 3530 h 7550"/>
              <a:gd name="T78" fmla="*/ 1045 w 3845"/>
              <a:gd name="T79" fmla="*/ 4223 h 7550"/>
              <a:gd name="T80" fmla="*/ 1039 w 3845"/>
              <a:gd name="T81" fmla="*/ 4496 h 7550"/>
              <a:gd name="T82" fmla="*/ 1138 w 3845"/>
              <a:gd name="T83" fmla="*/ 4570 h 7550"/>
              <a:gd name="T84" fmla="*/ 1247 w 3845"/>
              <a:gd name="T85" fmla="*/ 4878 h 7550"/>
              <a:gd name="T86" fmla="*/ 1377 w 3845"/>
              <a:gd name="T87" fmla="*/ 4911 h 7550"/>
              <a:gd name="T88" fmla="*/ 1618 w 3845"/>
              <a:gd name="T89" fmla="*/ 5010 h 7550"/>
              <a:gd name="T90" fmla="*/ 1539 w 3845"/>
              <a:gd name="T91" fmla="*/ 4363 h 7550"/>
              <a:gd name="T92" fmla="*/ 1089 w 3845"/>
              <a:gd name="T93" fmla="*/ 4908 h 7550"/>
              <a:gd name="T94" fmla="*/ 1089 w 3845"/>
              <a:gd name="T95" fmla="*/ 4635 h 7550"/>
              <a:gd name="T96" fmla="*/ 834 w 3845"/>
              <a:gd name="T97" fmla="*/ 4324 h 7550"/>
              <a:gd name="T98" fmla="*/ 730 w 3845"/>
              <a:gd name="T99" fmla="*/ 4395 h 7550"/>
              <a:gd name="T100" fmla="*/ 727 w 3845"/>
              <a:gd name="T101" fmla="*/ 4552 h 7550"/>
              <a:gd name="T102" fmla="*/ 644 w 3845"/>
              <a:gd name="T103" fmla="*/ 3994 h 7550"/>
              <a:gd name="T104" fmla="*/ 1371 w 3845"/>
              <a:gd name="T105" fmla="*/ 6164 h 7550"/>
              <a:gd name="T106" fmla="*/ 1286 w 3845"/>
              <a:gd name="T107" fmla="*/ 6253 h 7550"/>
              <a:gd name="T108" fmla="*/ 1075 w 3845"/>
              <a:gd name="T109" fmla="*/ 6904 h 7550"/>
              <a:gd name="T110" fmla="*/ 1075 w 3845"/>
              <a:gd name="T111" fmla="*/ 6904 h 7550"/>
              <a:gd name="T112" fmla="*/ 499 w 3845"/>
              <a:gd name="T113" fmla="*/ 7376 h 7550"/>
              <a:gd name="T114" fmla="*/ 107 w 3845"/>
              <a:gd name="T115" fmla="*/ 7488 h 7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45" h="7550">
                <a:moveTo>
                  <a:pt x="18" y="7500"/>
                </a:moveTo>
                <a:cubicBezTo>
                  <a:pt x="8" y="7515"/>
                  <a:pt x="2" y="7531"/>
                  <a:pt x="0" y="7548"/>
                </a:cubicBezTo>
                <a:cubicBezTo>
                  <a:pt x="21" y="7550"/>
                  <a:pt x="40" y="7547"/>
                  <a:pt x="59" y="7539"/>
                </a:cubicBezTo>
                <a:cubicBezTo>
                  <a:pt x="56" y="7516"/>
                  <a:pt x="41" y="7502"/>
                  <a:pt x="18" y="7500"/>
                </a:cubicBezTo>
                <a:close/>
                <a:moveTo>
                  <a:pt x="3566" y="3798"/>
                </a:moveTo>
                <a:cubicBezTo>
                  <a:pt x="3554" y="3825"/>
                  <a:pt x="3563" y="3835"/>
                  <a:pt x="3592" y="3828"/>
                </a:cubicBezTo>
                <a:cubicBezTo>
                  <a:pt x="3584" y="3817"/>
                  <a:pt x="3575" y="3807"/>
                  <a:pt x="3566" y="3798"/>
                </a:cubicBezTo>
                <a:close/>
                <a:moveTo>
                  <a:pt x="2719" y="2551"/>
                </a:moveTo>
                <a:cubicBezTo>
                  <a:pt x="2688" y="2562"/>
                  <a:pt x="2650" y="2630"/>
                  <a:pt x="2694" y="2650"/>
                </a:cubicBezTo>
                <a:cubicBezTo>
                  <a:pt x="2733" y="2668"/>
                  <a:pt x="2726" y="2680"/>
                  <a:pt x="2719" y="2723"/>
                </a:cubicBezTo>
                <a:cubicBezTo>
                  <a:pt x="2775" y="2722"/>
                  <a:pt x="2808" y="2647"/>
                  <a:pt x="2736" y="2620"/>
                </a:cubicBezTo>
                <a:cubicBezTo>
                  <a:pt x="2721" y="2612"/>
                  <a:pt x="2725" y="2566"/>
                  <a:pt x="2719" y="2551"/>
                </a:cubicBezTo>
                <a:close/>
                <a:moveTo>
                  <a:pt x="2244" y="1159"/>
                </a:moveTo>
                <a:cubicBezTo>
                  <a:pt x="2243" y="1183"/>
                  <a:pt x="2257" y="1195"/>
                  <a:pt x="2280" y="1191"/>
                </a:cubicBezTo>
                <a:cubicBezTo>
                  <a:pt x="2282" y="1166"/>
                  <a:pt x="2270" y="1153"/>
                  <a:pt x="2244" y="1159"/>
                </a:cubicBezTo>
                <a:close/>
                <a:moveTo>
                  <a:pt x="2289" y="3884"/>
                </a:moveTo>
                <a:cubicBezTo>
                  <a:pt x="2244" y="3882"/>
                  <a:pt x="2216" y="3973"/>
                  <a:pt x="2248" y="4000"/>
                </a:cubicBezTo>
                <a:cubicBezTo>
                  <a:pt x="2309" y="4050"/>
                  <a:pt x="2287" y="3900"/>
                  <a:pt x="2289" y="3884"/>
                </a:cubicBezTo>
                <a:close/>
                <a:moveTo>
                  <a:pt x="2170" y="22"/>
                </a:moveTo>
                <a:cubicBezTo>
                  <a:pt x="2196" y="64"/>
                  <a:pt x="2202" y="113"/>
                  <a:pt x="2241" y="147"/>
                </a:cubicBezTo>
                <a:cubicBezTo>
                  <a:pt x="2298" y="199"/>
                  <a:pt x="2365" y="252"/>
                  <a:pt x="2399" y="323"/>
                </a:cubicBezTo>
                <a:cubicBezTo>
                  <a:pt x="2429" y="384"/>
                  <a:pt x="2465" y="453"/>
                  <a:pt x="2488" y="518"/>
                </a:cubicBezTo>
                <a:cubicBezTo>
                  <a:pt x="2510" y="579"/>
                  <a:pt x="2447" y="604"/>
                  <a:pt x="2491" y="656"/>
                </a:cubicBezTo>
                <a:cubicBezTo>
                  <a:pt x="2536" y="711"/>
                  <a:pt x="2641" y="839"/>
                  <a:pt x="2495" y="822"/>
                </a:cubicBezTo>
                <a:cubicBezTo>
                  <a:pt x="2429" y="815"/>
                  <a:pt x="2355" y="760"/>
                  <a:pt x="2292" y="761"/>
                </a:cubicBezTo>
                <a:cubicBezTo>
                  <a:pt x="2254" y="763"/>
                  <a:pt x="2298" y="822"/>
                  <a:pt x="2310" y="831"/>
                </a:cubicBezTo>
                <a:cubicBezTo>
                  <a:pt x="2346" y="855"/>
                  <a:pt x="2382" y="867"/>
                  <a:pt x="2374" y="919"/>
                </a:cubicBezTo>
                <a:cubicBezTo>
                  <a:pt x="2360" y="1013"/>
                  <a:pt x="2256" y="960"/>
                  <a:pt x="2299" y="1083"/>
                </a:cubicBezTo>
                <a:cubicBezTo>
                  <a:pt x="2332" y="1177"/>
                  <a:pt x="2429" y="1172"/>
                  <a:pt x="2487" y="1240"/>
                </a:cubicBezTo>
                <a:cubicBezTo>
                  <a:pt x="2524" y="1283"/>
                  <a:pt x="2505" y="1346"/>
                  <a:pt x="2537" y="1394"/>
                </a:cubicBezTo>
                <a:cubicBezTo>
                  <a:pt x="2589" y="1470"/>
                  <a:pt x="2606" y="1420"/>
                  <a:pt x="2666" y="1396"/>
                </a:cubicBezTo>
                <a:cubicBezTo>
                  <a:pt x="2626" y="1364"/>
                  <a:pt x="2666" y="1325"/>
                  <a:pt x="2703" y="1318"/>
                </a:cubicBezTo>
                <a:cubicBezTo>
                  <a:pt x="2713" y="1316"/>
                  <a:pt x="2838" y="1350"/>
                  <a:pt x="2807" y="1298"/>
                </a:cubicBezTo>
                <a:cubicBezTo>
                  <a:pt x="2784" y="1261"/>
                  <a:pt x="2701" y="1240"/>
                  <a:pt x="2665" y="1215"/>
                </a:cubicBezTo>
                <a:cubicBezTo>
                  <a:pt x="2612" y="1178"/>
                  <a:pt x="2542" y="1184"/>
                  <a:pt x="2488" y="1146"/>
                </a:cubicBezTo>
                <a:cubicBezTo>
                  <a:pt x="2439" y="1112"/>
                  <a:pt x="2409" y="977"/>
                  <a:pt x="2558" y="1053"/>
                </a:cubicBezTo>
                <a:cubicBezTo>
                  <a:pt x="2589" y="1069"/>
                  <a:pt x="2616" y="1099"/>
                  <a:pt x="2647" y="1111"/>
                </a:cubicBezTo>
                <a:cubicBezTo>
                  <a:pt x="2681" y="1125"/>
                  <a:pt x="2722" y="1047"/>
                  <a:pt x="2753" y="1030"/>
                </a:cubicBezTo>
                <a:cubicBezTo>
                  <a:pt x="2855" y="971"/>
                  <a:pt x="2993" y="1102"/>
                  <a:pt x="3084" y="1135"/>
                </a:cubicBezTo>
                <a:cubicBezTo>
                  <a:pt x="3133" y="1153"/>
                  <a:pt x="3458" y="1341"/>
                  <a:pt x="3366" y="1166"/>
                </a:cubicBezTo>
                <a:cubicBezTo>
                  <a:pt x="3337" y="1111"/>
                  <a:pt x="3331" y="1070"/>
                  <a:pt x="3355" y="1010"/>
                </a:cubicBezTo>
                <a:cubicBezTo>
                  <a:pt x="3405" y="882"/>
                  <a:pt x="3484" y="878"/>
                  <a:pt x="3607" y="909"/>
                </a:cubicBezTo>
                <a:cubicBezTo>
                  <a:pt x="3552" y="840"/>
                  <a:pt x="3736" y="919"/>
                  <a:pt x="3676" y="838"/>
                </a:cubicBezTo>
                <a:cubicBezTo>
                  <a:pt x="3705" y="826"/>
                  <a:pt x="3736" y="817"/>
                  <a:pt x="3768" y="823"/>
                </a:cubicBezTo>
                <a:cubicBezTo>
                  <a:pt x="3764" y="797"/>
                  <a:pt x="3779" y="776"/>
                  <a:pt x="3803" y="767"/>
                </a:cubicBezTo>
                <a:cubicBezTo>
                  <a:pt x="3764" y="722"/>
                  <a:pt x="3766" y="781"/>
                  <a:pt x="3738" y="795"/>
                </a:cubicBezTo>
                <a:cubicBezTo>
                  <a:pt x="3721" y="803"/>
                  <a:pt x="3690" y="766"/>
                  <a:pt x="3684" y="761"/>
                </a:cubicBezTo>
                <a:cubicBezTo>
                  <a:pt x="3671" y="749"/>
                  <a:pt x="3562" y="647"/>
                  <a:pt x="3643" y="684"/>
                </a:cubicBezTo>
                <a:cubicBezTo>
                  <a:pt x="3585" y="658"/>
                  <a:pt x="3519" y="645"/>
                  <a:pt x="3507" y="572"/>
                </a:cubicBezTo>
                <a:cubicBezTo>
                  <a:pt x="3499" y="524"/>
                  <a:pt x="3512" y="434"/>
                  <a:pt x="3456" y="411"/>
                </a:cubicBezTo>
                <a:cubicBezTo>
                  <a:pt x="3447" y="457"/>
                  <a:pt x="3435" y="539"/>
                  <a:pt x="3381" y="556"/>
                </a:cubicBezTo>
                <a:cubicBezTo>
                  <a:pt x="3316" y="577"/>
                  <a:pt x="3216" y="476"/>
                  <a:pt x="3180" y="518"/>
                </a:cubicBezTo>
                <a:cubicBezTo>
                  <a:pt x="3168" y="482"/>
                  <a:pt x="3142" y="484"/>
                  <a:pt x="3111" y="489"/>
                </a:cubicBezTo>
                <a:cubicBezTo>
                  <a:pt x="3069" y="497"/>
                  <a:pt x="3061" y="465"/>
                  <a:pt x="3025" y="452"/>
                </a:cubicBezTo>
                <a:cubicBezTo>
                  <a:pt x="2635" y="301"/>
                  <a:pt x="2692" y="282"/>
                  <a:pt x="2367" y="82"/>
                </a:cubicBezTo>
                <a:cubicBezTo>
                  <a:pt x="2329" y="58"/>
                  <a:pt x="2281" y="16"/>
                  <a:pt x="2236" y="7"/>
                </a:cubicBezTo>
                <a:cubicBezTo>
                  <a:pt x="2203" y="0"/>
                  <a:pt x="2206" y="49"/>
                  <a:pt x="2170" y="22"/>
                </a:cubicBezTo>
                <a:close/>
                <a:moveTo>
                  <a:pt x="2078" y="93"/>
                </a:moveTo>
                <a:cubicBezTo>
                  <a:pt x="2076" y="129"/>
                  <a:pt x="2114" y="147"/>
                  <a:pt x="2141" y="123"/>
                </a:cubicBezTo>
                <a:cubicBezTo>
                  <a:pt x="2123" y="107"/>
                  <a:pt x="2102" y="97"/>
                  <a:pt x="2078" y="93"/>
                </a:cubicBezTo>
                <a:close/>
                <a:moveTo>
                  <a:pt x="2105" y="3893"/>
                </a:moveTo>
                <a:cubicBezTo>
                  <a:pt x="2083" y="3881"/>
                  <a:pt x="2064" y="3891"/>
                  <a:pt x="2051" y="3911"/>
                </a:cubicBezTo>
                <a:cubicBezTo>
                  <a:pt x="2072" y="3930"/>
                  <a:pt x="2125" y="3937"/>
                  <a:pt x="2105" y="3893"/>
                </a:cubicBezTo>
                <a:close/>
                <a:moveTo>
                  <a:pt x="1981" y="22"/>
                </a:moveTo>
                <a:cubicBezTo>
                  <a:pt x="1962" y="18"/>
                  <a:pt x="2018" y="59"/>
                  <a:pt x="2028" y="63"/>
                </a:cubicBezTo>
                <a:cubicBezTo>
                  <a:pt x="2021" y="42"/>
                  <a:pt x="2003" y="26"/>
                  <a:pt x="1981" y="22"/>
                </a:cubicBezTo>
                <a:close/>
                <a:moveTo>
                  <a:pt x="1743" y="3976"/>
                </a:moveTo>
                <a:cubicBezTo>
                  <a:pt x="1720" y="3972"/>
                  <a:pt x="1720" y="3982"/>
                  <a:pt x="1743" y="4006"/>
                </a:cubicBezTo>
                <a:cubicBezTo>
                  <a:pt x="1743" y="3996"/>
                  <a:pt x="1743" y="3986"/>
                  <a:pt x="1743" y="3976"/>
                </a:cubicBezTo>
                <a:close/>
                <a:moveTo>
                  <a:pt x="1615" y="5208"/>
                </a:moveTo>
                <a:cubicBezTo>
                  <a:pt x="1582" y="5226"/>
                  <a:pt x="1586" y="5378"/>
                  <a:pt x="1636" y="5360"/>
                </a:cubicBezTo>
                <a:cubicBezTo>
                  <a:pt x="1615" y="5311"/>
                  <a:pt x="1641" y="5256"/>
                  <a:pt x="1615" y="5208"/>
                </a:cubicBezTo>
                <a:close/>
                <a:moveTo>
                  <a:pt x="1615" y="4018"/>
                </a:moveTo>
                <a:cubicBezTo>
                  <a:pt x="1587" y="4034"/>
                  <a:pt x="1606" y="4054"/>
                  <a:pt x="1633" y="4048"/>
                </a:cubicBezTo>
                <a:cubicBezTo>
                  <a:pt x="1627" y="4038"/>
                  <a:pt x="1621" y="4028"/>
                  <a:pt x="1615" y="4018"/>
                </a:cubicBezTo>
                <a:close/>
                <a:moveTo>
                  <a:pt x="1680" y="4211"/>
                </a:moveTo>
                <a:cubicBezTo>
                  <a:pt x="1659" y="4260"/>
                  <a:pt x="1602" y="4272"/>
                  <a:pt x="1571" y="4312"/>
                </a:cubicBezTo>
                <a:cubicBezTo>
                  <a:pt x="1608" y="4314"/>
                  <a:pt x="1631" y="4280"/>
                  <a:pt x="1663" y="4267"/>
                </a:cubicBezTo>
                <a:cubicBezTo>
                  <a:pt x="1669" y="4284"/>
                  <a:pt x="1683" y="4336"/>
                  <a:pt x="1709" y="4334"/>
                </a:cubicBezTo>
                <a:cubicBezTo>
                  <a:pt x="1742" y="4332"/>
                  <a:pt x="1755" y="4356"/>
                  <a:pt x="1710" y="4365"/>
                </a:cubicBezTo>
                <a:cubicBezTo>
                  <a:pt x="1744" y="4376"/>
                  <a:pt x="1744" y="4468"/>
                  <a:pt x="1789" y="4462"/>
                </a:cubicBezTo>
                <a:cubicBezTo>
                  <a:pt x="1829" y="4457"/>
                  <a:pt x="1835" y="4504"/>
                  <a:pt x="1867" y="4517"/>
                </a:cubicBezTo>
                <a:cubicBezTo>
                  <a:pt x="1899" y="4529"/>
                  <a:pt x="1933" y="4510"/>
                  <a:pt x="1959" y="4537"/>
                </a:cubicBezTo>
                <a:cubicBezTo>
                  <a:pt x="1897" y="4494"/>
                  <a:pt x="1935" y="4376"/>
                  <a:pt x="1960" y="4323"/>
                </a:cubicBezTo>
                <a:cubicBezTo>
                  <a:pt x="2024" y="4186"/>
                  <a:pt x="2137" y="4286"/>
                  <a:pt x="2221" y="4338"/>
                </a:cubicBezTo>
                <a:cubicBezTo>
                  <a:pt x="2229" y="4307"/>
                  <a:pt x="2220" y="4275"/>
                  <a:pt x="2229" y="4243"/>
                </a:cubicBezTo>
                <a:cubicBezTo>
                  <a:pt x="2241" y="4206"/>
                  <a:pt x="2276" y="4182"/>
                  <a:pt x="2296" y="4150"/>
                </a:cubicBezTo>
                <a:cubicBezTo>
                  <a:pt x="2314" y="4119"/>
                  <a:pt x="2235" y="4037"/>
                  <a:pt x="2233" y="3994"/>
                </a:cubicBezTo>
                <a:cubicBezTo>
                  <a:pt x="2164" y="4008"/>
                  <a:pt x="2118" y="3961"/>
                  <a:pt x="2054" y="3949"/>
                </a:cubicBezTo>
                <a:cubicBezTo>
                  <a:pt x="2000" y="3940"/>
                  <a:pt x="1954" y="4011"/>
                  <a:pt x="1915" y="3988"/>
                </a:cubicBezTo>
                <a:cubicBezTo>
                  <a:pt x="1969" y="4037"/>
                  <a:pt x="1942" y="4070"/>
                  <a:pt x="1882" y="4086"/>
                </a:cubicBezTo>
                <a:cubicBezTo>
                  <a:pt x="1796" y="4110"/>
                  <a:pt x="1807" y="4052"/>
                  <a:pt x="1728" y="4039"/>
                </a:cubicBezTo>
                <a:cubicBezTo>
                  <a:pt x="1721" y="4078"/>
                  <a:pt x="1723" y="4197"/>
                  <a:pt x="1680" y="4211"/>
                </a:cubicBezTo>
                <a:close/>
                <a:moveTo>
                  <a:pt x="1585" y="3985"/>
                </a:moveTo>
                <a:cubicBezTo>
                  <a:pt x="1551" y="3997"/>
                  <a:pt x="1554" y="4007"/>
                  <a:pt x="1594" y="4015"/>
                </a:cubicBezTo>
                <a:cubicBezTo>
                  <a:pt x="1591" y="4005"/>
                  <a:pt x="1588" y="3995"/>
                  <a:pt x="1585" y="3985"/>
                </a:cubicBezTo>
                <a:close/>
                <a:moveTo>
                  <a:pt x="1615" y="4113"/>
                </a:moveTo>
                <a:cubicBezTo>
                  <a:pt x="1606" y="4094"/>
                  <a:pt x="1565" y="4121"/>
                  <a:pt x="1556" y="4125"/>
                </a:cubicBezTo>
                <a:cubicBezTo>
                  <a:pt x="1576" y="4124"/>
                  <a:pt x="1596" y="4120"/>
                  <a:pt x="1615" y="4113"/>
                </a:cubicBezTo>
                <a:close/>
                <a:moveTo>
                  <a:pt x="1511" y="3249"/>
                </a:moveTo>
                <a:cubicBezTo>
                  <a:pt x="1487" y="3261"/>
                  <a:pt x="1484" y="3295"/>
                  <a:pt x="1514" y="3302"/>
                </a:cubicBezTo>
                <a:cubicBezTo>
                  <a:pt x="1563" y="3313"/>
                  <a:pt x="1537" y="3259"/>
                  <a:pt x="1511" y="3249"/>
                </a:cubicBezTo>
                <a:close/>
                <a:moveTo>
                  <a:pt x="1494" y="5345"/>
                </a:moveTo>
                <a:cubicBezTo>
                  <a:pt x="1441" y="5354"/>
                  <a:pt x="1484" y="5415"/>
                  <a:pt x="1515" y="5421"/>
                </a:cubicBezTo>
                <a:cubicBezTo>
                  <a:pt x="1577" y="5433"/>
                  <a:pt x="1534" y="5352"/>
                  <a:pt x="1494" y="5345"/>
                </a:cubicBezTo>
                <a:close/>
                <a:moveTo>
                  <a:pt x="1482" y="3320"/>
                </a:moveTo>
                <a:cubicBezTo>
                  <a:pt x="1455" y="3317"/>
                  <a:pt x="1451" y="3328"/>
                  <a:pt x="1470" y="3353"/>
                </a:cubicBezTo>
                <a:cubicBezTo>
                  <a:pt x="1474" y="3342"/>
                  <a:pt x="1478" y="3331"/>
                  <a:pt x="1482" y="3320"/>
                </a:cubicBezTo>
                <a:close/>
                <a:moveTo>
                  <a:pt x="1158" y="4626"/>
                </a:moveTo>
                <a:cubicBezTo>
                  <a:pt x="1165" y="4664"/>
                  <a:pt x="1219" y="4633"/>
                  <a:pt x="1220" y="4606"/>
                </a:cubicBezTo>
                <a:cubicBezTo>
                  <a:pt x="1196" y="4598"/>
                  <a:pt x="1173" y="4607"/>
                  <a:pt x="1158" y="4626"/>
                </a:cubicBezTo>
                <a:close/>
                <a:moveTo>
                  <a:pt x="1164" y="4102"/>
                </a:moveTo>
                <a:cubicBezTo>
                  <a:pt x="1170" y="4047"/>
                  <a:pt x="1249" y="4108"/>
                  <a:pt x="1295" y="4092"/>
                </a:cubicBezTo>
                <a:cubicBezTo>
                  <a:pt x="1392" y="4058"/>
                  <a:pt x="1456" y="4081"/>
                  <a:pt x="1544" y="4134"/>
                </a:cubicBezTo>
                <a:cubicBezTo>
                  <a:pt x="1512" y="4109"/>
                  <a:pt x="1491" y="3954"/>
                  <a:pt x="1550" y="3950"/>
                </a:cubicBezTo>
                <a:cubicBezTo>
                  <a:pt x="1583" y="3947"/>
                  <a:pt x="1598" y="3990"/>
                  <a:pt x="1628" y="3999"/>
                </a:cubicBezTo>
                <a:cubicBezTo>
                  <a:pt x="1649" y="4005"/>
                  <a:pt x="1746" y="3956"/>
                  <a:pt x="1761" y="3941"/>
                </a:cubicBezTo>
                <a:cubicBezTo>
                  <a:pt x="1761" y="3956"/>
                  <a:pt x="1767" y="3965"/>
                  <a:pt x="1780" y="3968"/>
                </a:cubicBezTo>
                <a:cubicBezTo>
                  <a:pt x="1789" y="3957"/>
                  <a:pt x="1790" y="3945"/>
                  <a:pt x="1784" y="3932"/>
                </a:cubicBezTo>
                <a:cubicBezTo>
                  <a:pt x="1809" y="3949"/>
                  <a:pt x="1838" y="3943"/>
                  <a:pt x="1835" y="3908"/>
                </a:cubicBezTo>
                <a:cubicBezTo>
                  <a:pt x="1869" y="3928"/>
                  <a:pt x="1897" y="3889"/>
                  <a:pt x="1933" y="3902"/>
                </a:cubicBezTo>
                <a:cubicBezTo>
                  <a:pt x="1984" y="3921"/>
                  <a:pt x="2022" y="3852"/>
                  <a:pt x="1962" y="3869"/>
                </a:cubicBezTo>
                <a:cubicBezTo>
                  <a:pt x="2017" y="3851"/>
                  <a:pt x="2067" y="3820"/>
                  <a:pt x="2124" y="3810"/>
                </a:cubicBezTo>
                <a:cubicBezTo>
                  <a:pt x="2186" y="3799"/>
                  <a:pt x="2234" y="3858"/>
                  <a:pt x="2291" y="3847"/>
                </a:cubicBezTo>
                <a:cubicBezTo>
                  <a:pt x="2333" y="3839"/>
                  <a:pt x="2380" y="3799"/>
                  <a:pt x="2412" y="3854"/>
                </a:cubicBezTo>
                <a:cubicBezTo>
                  <a:pt x="2437" y="3899"/>
                  <a:pt x="2386" y="3955"/>
                  <a:pt x="2348" y="3973"/>
                </a:cubicBezTo>
                <a:cubicBezTo>
                  <a:pt x="2381" y="3998"/>
                  <a:pt x="2408" y="4031"/>
                  <a:pt x="2403" y="4074"/>
                </a:cubicBezTo>
                <a:cubicBezTo>
                  <a:pt x="2399" y="4123"/>
                  <a:pt x="2456" y="4145"/>
                  <a:pt x="2491" y="4162"/>
                </a:cubicBezTo>
                <a:cubicBezTo>
                  <a:pt x="2528" y="4180"/>
                  <a:pt x="2540" y="4226"/>
                  <a:pt x="2580" y="4240"/>
                </a:cubicBezTo>
                <a:cubicBezTo>
                  <a:pt x="2611" y="4252"/>
                  <a:pt x="2639" y="4270"/>
                  <a:pt x="2671" y="4278"/>
                </a:cubicBezTo>
                <a:cubicBezTo>
                  <a:pt x="2723" y="4292"/>
                  <a:pt x="2734" y="4025"/>
                  <a:pt x="2759" y="4004"/>
                </a:cubicBezTo>
                <a:cubicBezTo>
                  <a:pt x="2797" y="3970"/>
                  <a:pt x="2853" y="3998"/>
                  <a:pt x="2895" y="3976"/>
                </a:cubicBezTo>
                <a:cubicBezTo>
                  <a:pt x="2857" y="3928"/>
                  <a:pt x="2829" y="3899"/>
                  <a:pt x="2773" y="3873"/>
                </a:cubicBezTo>
                <a:cubicBezTo>
                  <a:pt x="2705" y="3842"/>
                  <a:pt x="2729" y="3811"/>
                  <a:pt x="2729" y="3750"/>
                </a:cubicBezTo>
                <a:cubicBezTo>
                  <a:pt x="2728" y="3722"/>
                  <a:pt x="2754" y="3670"/>
                  <a:pt x="2778" y="3722"/>
                </a:cubicBezTo>
                <a:cubicBezTo>
                  <a:pt x="2793" y="3753"/>
                  <a:pt x="2785" y="3824"/>
                  <a:pt x="2838" y="3813"/>
                </a:cubicBezTo>
                <a:cubicBezTo>
                  <a:pt x="2820" y="3797"/>
                  <a:pt x="2815" y="3777"/>
                  <a:pt x="2823" y="3754"/>
                </a:cubicBezTo>
                <a:cubicBezTo>
                  <a:pt x="2841" y="3833"/>
                  <a:pt x="2937" y="3763"/>
                  <a:pt x="2954" y="3825"/>
                </a:cubicBezTo>
                <a:cubicBezTo>
                  <a:pt x="2931" y="3831"/>
                  <a:pt x="2915" y="3848"/>
                  <a:pt x="2915" y="3872"/>
                </a:cubicBezTo>
                <a:cubicBezTo>
                  <a:pt x="3016" y="3813"/>
                  <a:pt x="3135" y="3850"/>
                  <a:pt x="3242" y="3866"/>
                </a:cubicBezTo>
                <a:cubicBezTo>
                  <a:pt x="3172" y="3800"/>
                  <a:pt x="3288" y="3608"/>
                  <a:pt x="3376" y="3715"/>
                </a:cubicBezTo>
                <a:cubicBezTo>
                  <a:pt x="3365" y="3719"/>
                  <a:pt x="3354" y="3723"/>
                  <a:pt x="3343" y="3727"/>
                </a:cubicBezTo>
                <a:cubicBezTo>
                  <a:pt x="3367" y="3762"/>
                  <a:pt x="3361" y="3837"/>
                  <a:pt x="3408" y="3855"/>
                </a:cubicBezTo>
                <a:cubicBezTo>
                  <a:pt x="3459" y="3873"/>
                  <a:pt x="3469" y="3794"/>
                  <a:pt x="3466" y="3762"/>
                </a:cubicBezTo>
                <a:cubicBezTo>
                  <a:pt x="3462" y="3721"/>
                  <a:pt x="3422" y="3696"/>
                  <a:pt x="3418" y="3655"/>
                </a:cubicBezTo>
                <a:cubicBezTo>
                  <a:pt x="3409" y="3570"/>
                  <a:pt x="3553" y="3636"/>
                  <a:pt x="3578" y="3662"/>
                </a:cubicBezTo>
                <a:cubicBezTo>
                  <a:pt x="3601" y="3624"/>
                  <a:pt x="3479" y="3554"/>
                  <a:pt x="3560" y="3537"/>
                </a:cubicBezTo>
                <a:cubicBezTo>
                  <a:pt x="3515" y="3483"/>
                  <a:pt x="3682" y="3461"/>
                  <a:pt x="3636" y="3562"/>
                </a:cubicBezTo>
                <a:cubicBezTo>
                  <a:pt x="3624" y="3588"/>
                  <a:pt x="3619" y="3744"/>
                  <a:pt x="3665" y="3756"/>
                </a:cubicBezTo>
                <a:cubicBezTo>
                  <a:pt x="3683" y="3761"/>
                  <a:pt x="3785" y="3663"/>
                  <a:pt x="3785" y="3640"/>
                </a:cubicBezTo>
                <a:cubicBezTo>
                  <a:pt x="3786" y="3606"/>
                  <a:pt x="3760" y="3582"/>
                  <a:pt x="3759" y="3550"/>
                </a:cubicBezTo>
                <a:cubicBezTo>
                  <a:pt x="3757" y="3499"/>
                  <a:pt x="3809" y="3480"/>
                  <a:pt x="3845" y="3460"/>
                </a:cubicBezTo>
                <a:cubicBezTo>
                  <a:pt x="3713" y="3374"/>
                  <a:pt x="3629" y="3226"/>
                  <a:pt x="3632" y="3067"/>
                </a:cubicBezTo>
                <a:cubicBezTo>
                  <a:pt x="3633" y="3041"/>
                  <a:pt x="3637" y="3043"/>
                  <a:pt x="3658" y="3033"/>
                </a:cubicBezTo>
                <a:cubicBezTo>
                  <a:pt x="3677" y="3025"/>
                  <a:pt x="3658" y="3007"/>
                  <a:pt x="3658" y="2994"/>
                </a:cubicBezTo>
                <a:cubicBezTo>
                  <a:pt x="3651" y="2874"/>
                  <a:pt x="3550" y="2779"/>
                  <a:pt x="3491" y="2683"/>
                </a:cubicBezTo>
                <a:cubicBezTo>
                  <a:pt x="3422" y="2571"/>
                  <a:pt x="3476" y="2471"/>
                  <a:pt x="3601" y="2551"/>
                </a:cubicBezTo>
                <a:cubicBezTo>
                  <a:pt x="3555" y="2502"/>
                  <a:pt x="3466" y="2294"/>
                  <a:pt x="3560" y="2275"/>
                </a:cubicBezTo>
                <a:cubicBezTo>
                  <a:pt x="3527" y="2249"/>
                  <a:pt x="3553" y="2197"/>
                  <a:pt x="3529" y="2164"/>
                </a:cubicBezTo>
                <a:cubicBezTo>
                  <a:pt x="3510" y="2137"/>
                  <a:pt x="3512" y="2105"/>
                  <a:pt x="3489" y="2077"/>
                </a:cubicBezTo>
                <a:cubicBezTo>
                  <a:pt x="3463" y="2044"/>
                  <a:pt x="3451" y="2002"/>
                  <a:pt x="3424" y="1968"/>
                </a:cubicBezTo>
                <a:cubicBezTo>
                  <a:pt x="3399" y="1938"/>
                  <a:pt x="3374" y="1925"/>
                  <a:pt x="3355" y="1892"/>
                </a:cubicBezTo>
                <a:cubicBezTo>
                  <a:pt x="3284" y="1771"/>
                  <a:pt x="3080" y="1780"/>
                  <a:pt x="2993" y="1450"/>
                </a:cubicBezTo>
                <a:cubicBezTo>
                  <a:pt x="2948" y="1491"/>
                  <a:pt x="2841" y="1384"/>
                  <a:pt x="2814" y="1430"/>
                </a:cubicBezTo>
                <a:cubicBezTo>
                  <a:pt x="2773" y="1497"/>
                  <a:pt x="2914" y="1589"/>
                  <a:pt x="2933" y="1494"/>
                </a:cubicBezTo>
                <a:cubicBezTo>
                  <a:pt x="2979" y="1516"/>
                  <a:pt x="3029" y="1587"/>
                  <a:pt x="2996" y="1637"/>
                </a:cubicBezTo>
                <a:cubicBezTo>
                  <a:pt x="2967" y="1618"/>
                  <a:pt x="2935" y="1603"/>
                  <a:pt x="2904" y="1589"/>
                </a:cubicBezTo>
                <a:cubicBezTo>
                  <a:pt x="2917" y="1610"/>
                  <a:pt x="2917" y="1631"/>
                  <a:pt x="2904" y="1652"/>
                </a:cubicBezTo>
                <a:cubicBezTo>
                  <a:pt x="2854" y="1639"/>
                  <a:pt x="2838" y="1586"/>
                  <a:pt x="2809" y="1551"/>
                </a:cubicBezTo>
                <a:cubicBezTo>
                  <a:pt x="2777" y="1514"/>
                  <a:pt x="2734" y="1528"/>
                  <a:pt x="2699" y="1500"/>
                </a:cubicBezTo>
                <a:cubicBezTo>
                  <a:pt x="2698" y="1543"/>
                  <a:pt x="2787" y="1634"/>
                  <a:pt x="2748" y="1667"/>
                </a:cubicBezTo>
                <a:cubicBezTo>
                  <a:pt x="2728" y="1685"/>
                  <a:pt x="2656" y="1703"/>
                  <a:pt x="2697" y="1744"/>
                </a:cubicBezTo>
                <a:cubicBezTo>
                  <a:pt x="2729" y="1776"/>
                  <a:pt x="2790" y="1818"/>
                  <a:pt x="2803" y="1859"/>
                </a:cubicBezTo>
                <a:cubicBezTo>
                  <a:pt x="2815" y="1896"/>
                  <a:pt x="2817" y="1985"/>
                  <a:pt x="2755" y="1943"/>
                </a:cubicBezTo>
                <a:cubicBezTo>
                  <a:pt x="2780" y="2030"/>
                  <a:pt x="2829" y="1907"/>
                  <a:pt x="2924" y="2064"/>
                </a:cubicBezTo>
                <a:cubicBezTo>
                  <a:pt x="2978" y="2152"/>
                  <a:pt x="2994" y="2306"/>
                  <a:pt x="2980" y="2406"/>
                </a:cubicBezTo>
                <a:cubicBezTo>
                  <a:pt x="2969" y="2484"/>
                  <a:pt x="3046" y="2619"/>
                  <a:pt x="2963" y="2665"/>
                </a:cubicBezTo>
                <a:cubicBezTo>
                  <a:pt x="2868" y="2718"/>
                  <a:pt x="2915" y="2809"/>
                  <a:pt x="2867" y="2898"/>
                </a:cubicBezTo>
                <a:cubicBezTo>
                  <a:pt x="2828" y="2971"/>
                  <a:pt x="2741" y="2974"/>
                  <a:pt x="2677" y="3017"/>
                </a:cubicBezTo>
                <a:cubicBezTo>
                  <a:pt x="2637" y="3043"/>
                  <a:pt x="2588" y="3165"/>
                  <a:pt x="2529" y="3063"/>
                </a:cubicBezTo>
                <a:cubicBezTo>
                  <a:pt x="2513" y="3035"/>
                  <a:pt x="2519" y="2996"/>
                  <a:pt x="2479" y="2989"/>
                </a:cubicBezTo>
                <a:cubicBezTo>
                  <a:pt x="2455" y="2985"/>
                  <a:pt x="2427" y="2938"/>
                  <a:pt x="2459" y="2943"/>
                </a:cubicBezTo>
                <a:cubicBezTo>
                  <a:pt x="2526" y="2955"/>
                  <a:pt x="2500" y="2847"/>
                  <a:pt x="2512" y="2827"/>
                </a:cubicBezTo>
                <a:cubicBezTo>
                  <a:pt x="2465" y="2814"/>
                  <a:pt x="2385" y="2856"/>
                  <a:pt x="2370" y="2902"/>
                </a:cubicBezTo>
                <a:cubicBezTo>
                  <a:pt x="2350" y="2966"/>
                  <a:pt x="2462" y="3041"/>
                  <a:pt x="2448" y="3124"/>
                </a:cubicBezTo>
                <a:cubicBezTo>
                  <a:pt x="2436" y="3190"/>
                  <a:pt x="2407" y="3230"/>
                  <a:pt x="2368" y="3282"/>
                </a:cubicBezTo>
                <a:cubicBezTo>
                  <a:pt x="2302" y="3367"/>
                  <a:pt x="2439" y="3417"/>
                  <a:pt x="2435" y="3489"/>
                </a:cubicBezTo>
                <a:cubicBezTo>
                  <a:pt x="2380" y="3444"/>
                  <a:pt x="2423" y="3520"/>
                  <a:pt x="2369" y="3501"/>
                </a:cubicBezTo>
                <a:cubicBezTo>
                  <a:pt x="2390" y="3598"/>
                  <a:pt x="2201" y="3487"/>
                  <a:pt x="2263" y="3555"/>
                </a:cubicBezTo>
                <a:cubicBezTo>
                  <a:pt x="2245" y="3543"/>
                  <a:pt x="2203" y="3542"/>
                  <a:pt x="2198" y="3516"/>
                </a:cubicBezTo>
                <a:cubicBezTo>
                  <a:pt x="2193" y="3487"/>
                  <a:pt x="2214" y="3443"/>
                  <a:pt x="2164" y="3457"/>
                </a:cubicBezTo>
                <a:cubicBezTo>
                  <a:pt x="2143" y="3463"/>
                  <a:pt x="2124" y="3476"/>
                  <a:pt x="2103" y="3483"/>
                </a:cubicBezTo>
                <a:cubicBezTo>
                  <a:pt x="2051" y="3498"/>
                  <a:pt x="1995" y="3482"/>
                  <a:pt x="1946" y="3507"/>
                </a:cubicBezTo>
                <a:cubicBezTo>
                  <a:pt x="1805" y="3579"/>
                  <a:pt x="1746" y="3512"/>
                  <a:pt x="1700" y="3543"/>
                </a:cubicBezTo>
                <a:cubicBezTo>
                  <a:pt x="1661" y="3569"/>
                  <a:pt x="1645" y="3550"/>
                  <a:pt x="1609" y="3530"/>
                </a:cubicBezTo>
                <a:cubicBezTo>
                  <a:pt x="1568" y="3507"/>
                  <a:pt x="1498" y="3552"/>
                  <a:pt x="1461" y="3567"/>
                </a:cubicBezTo>
                <a:cubicBezTo>
                  <a:pt x="1527" y="3641"/>
                  <a:pt x="1264" y="3843"/>
                  <a:pt x="1244" y="3899"/>
                </a:cubicBezTo>
                <a:cubicBezTo>
                  <a:pt x="1224" y="3958"/>
                  <a:pt x="1102" y="3906"/>
                  <a:pt x="1104" y="3965"/>
                </a:cubicBezTo>
                <a:cubicBezTo>
                  <a:pt x="1105" y="4010"/>
                  <a:pt x="1141" y="4063"/>
                  <a:pt x="1163" y="4102"/>
                </a:cubicBezTo>
                <a:cubicBezTo>
                  <a:pt x="1097" y="4100"/>
                  <a:pt x="1001" y="4146"/>
                  <a:pt x="1045" y="4223"/>
                </a:cubicBezTo>
                <a:cubicBezTo>
                  <a:pt x="972" y="4220"/>
                  <a:pt x="1004" y="4225"/>
                  <a:pt x="956" y="4276"/>
                </a:cubicBezTo>
                <a:cubicBezTo>
                  <a:pt x="925" y="4205"/>
                  <a:pt x="905" y="4278"/>
                  <a:pt x="915" y="4318"/>
                </a:cubicBezTo>
                <a:cubicBezTo>
                  <a:pt x="907" y="4312"/>
                  <a:pt x="790" y="4284"/>
                  <a:pt x="888" y="4385"/>
                </a:cubicBezTo>
                <a:cubicBezTo>
                  <a:pt x="915" y="4413"/>
                  <a:pt x="954" y="4414"/>
                  <a:pt x="987" y="4427"/>
                </a:cubicBezTo>
                <a:cubicBezTo>
                  <a:pt x="1013" y="4438"/>
                  <a:pt x="1017" y="4480"/>
                  <a:pt x="1039" y="4496"/>
                </a:cubicBezTo>
                <a:cubicBezTo>
                  <a:pt x="1020" y="4486"/>
                  <a:pt x="994" y="4496"/>
                  <a:pt x="977" y="4484"/>
                </a:cubicBezTo>
                <a:cubicBezTo>
                  <a:pt x="958" y="4471"/>
                  <a:pt x="954" y="4441"/>
                  <a:pt x="938" y="4425"/>
                </a:cubicBezTo>
                <a:cubicBezTo>
                  <a:pt x="881" y="4469"/>
                  <a:pt x="1004" y="4515"/>
                  <a:pt x="1007" y="4561"/>
                </a:cubicBezTo>
                <a:cubicBezTo>
                  <a:pt x="1016" y="4545"/>
                  <a:pt x="1088" y="4483"/>
                  <a:pt x="1102" y="4522"/>
                </a:cubicBezTo>
                <a:cubicBezTo>
                  <a:pt x="1109" y="4543"/>
                  <a:pt x="1099" y="4579"/>
                  <a:pt x="1138" y="4570"/>
                </a:cubicBezTo>
                <a:cubicBezTo>
                  <a:pt x="1180" y="4561"/>
                  <a:pt x="1143" y="4449"/>
                  <a:pt x="1075" y="4493"/>
                </a:cubicBezTo>
                <a:cubicBezTo>
                  <a:pt x="1097" y="4452"/>
                  <a:pt x="1062" y="4416"/>
                  <a:pt x="1033" y="4392"/>
                </a:cubicBezTo>
                <a:cubicBezTo>
                  <a:pt x="1080" y="4326"/>
                  <a:pt x="1176" y="4459"/>
                  <a:pt x="1203" y="4498"/>
                </a:cubicBezTo>
                <a:cubicBezTo>
                  <a:pt x="1244" y="4556"/>
                  <a:pt x="1283" y="4635"/>
                  <a:pt x="1242" y="4708"/>
                </a:cubicBezTo>
                <a:cubicBezTo>
                  <a:pt x="1215" y="4757"/>
                  <a:pt x="1156" y="4739"/>
                  <a:pt x="1247" y="4878"/>
                </a:cubicBezTo>
                <a:cubicBezTo>
                  <a:pt x="1260" y="4898"/>
                  <a:pt x="1345" y="5029"/>
                  <a:pt x="1265" y="5001"/>
                </a:cubicBezTo>
                <a:cubicBezTo>
                  <a:pt x="1296" y="5034"/>
                  <a:pt x="1315" y="5057"/>
                  <a:pt x="1363" y="5061"/>
                </a:cubicBezTo>
                <a:cubicBezTo>
                  <a:pt x="1387" y="5064"/>
                  <a:pt x="1397" y="5092"/>
                  <a:pt x="1422" y="5087"/>
                </a:cubicBezTo>
                <a:cubicBezTo>
                  <a:pt x="1459" y="5079"/>
                  <a:pt x="1432" y="5050"/>
                  <a:pt x="1416" y="5041"/>
                </a:cubicBezTo>
                <a:cubicBezTo>
                  <a:pt x="1379" y="5021"/>
                  <a:pt x="1349" y="4948"/>
                  <a:pt x="1377" y="4911"/>
                </a:cubicBezTo>
                <a:cubicBezTo>
                  <a:pt x="1409" y="4868"/>
                  <a:pt x="1471" y="4948"/>
                  <a:pt x="1402" y="4926"/>
                </a:cubicBezTo>
                <a:cubicBezTo>
                  <a:pt x="1414" y="4962"/>
                  <a:pt x="1444" y="4986"/>
                  <a:pt x="1461" y="5018"/>
                </a:cubicBezTo>
                <a:cubicBezTo>
                  <a:pt x="1481" y="5058"/>
                  <a:pt x="1472" y="5098"/>
                  <a:pt x="1470" y="5140"/>
                </a:cubicBezTo>
                <a:cubicBezTo>
                  <a:pt x="1516" y="5122"/>
                  <a:pt x="1537" y="5077"/>
                  <a:pt x="1577" y="5051"/>
                </a:cubicBezTo>
                <a:cubicBezTo>
                  <a:pt x="1495" y="4997"/>
                  <a:pt x="1551" y="4976"/>
                  <a:pt x="1618" y="5010"/>
                </a:cubicBezTo>
                <a:cubicBezTo>
                  <a:pt x="1665" y="4917"/>
                  <a:pt x="1584" y="4783"/>
                  <a:pt x="1590" y="4683"/>
                </a:cubicBezTo>
                <a:cubicBezTo>
                  <a:pt x="1592" y="4665"/>
                  <a:pt x="1576" y="4589"/>
                  <a:pt x="1584" y="4574"/>
                </a:cubicBezTo>
                <a:cubicBezTo>
                  <a:pt x="1611" y="4529"/>
                  <a:pt x="1663" y="4480"/>
                  <a:pt x="1591" y="4445"/>
                </a:cubicBezTo>
                <a:cubicBezTo>
                  <a:pt x="1598" y="4435"/>
                  <a:pt x="1605" y="4425"/>
                  <a:pt x="1612" y="4416"/>
                </a:cubicBezTo>
                <a:cubicBezTo>
                  <a:pt x="1569" y="4418"/>
                  <a:pt x="1565" y="4387"/>
                  <a:pt x="1539" y="4363"/>
                </a:cubicBezTo>
                <a:cubicBezTo>
                  <a:pt x="1507" y="4334"/>
                  <a:pt x="1455" y="4356"/>
                  <a:pt x="1422" y="4324"/>
                </a:cubicBezTo>
                <a:cubicBezTo>
                  <a:pt x="1469" y="4301"/>
                  <a:pt x="1481" y="4223"/>
                  <a:pt x="1429" y="4199"/>
                </a:cubicBezTo>
                <a:cubicBezTo>
                  <a:pt x="1356" y="4166"/>
                  <a:pt x="1294" y="4280"/>
                  <a:pt x="1224" y="4180"/>
                </a:cubicBezTo>
                <a:cubicBezTo>
                  <a:pt x="1190" y="4131"/>
                  <a:pt x="1205" y="4104"/>
                  <a:pt x="1164" y="4102"/>
                </a:cubicBezTo>
                <a:close/>
                <a:moveTo>
                  <a:pt x="1089" y="4908"/>
                </a:moveTo>
                <a:cubicBezTo>
                  <a:pt x="1115" y="4915"/>
                  <a:pt x="1120" y="4905"/>
                  <a:pt x="1104" y="4879"/>
                </a:cubicBezTo>
                <a:cubicBezTo>
                  <a:pt x="1099" y="4889"/>
                  <a:pt x="1094" y="4899"/>
                  <a:pt x="1089" y="4908"/>
                </a:cubicBezTo>
                <a:close/>
                <a:moveTo>
                  <a:pt x="1089" y="4635"/>
                </a:moveTo>
                <a:cubicBezTo>
                  <a:pt x="1094" y="4666"/>
                  <a:pt x="1113" y="4692"/>
                  <a:pt x="1122" y="4721"/>
                </a:cubicBezTo>
                <a:cubicBezTo>
                  <a:pt x="1242" y="4656"/>
                  <a:pt x="1060" y="4571"/>
                  <a:pt x="1089" y="4635"/>
                </a:cubicBezTo>
                <a:close/>
                <a:moveTo>
                  <a:pt x="834" y="4140"/>
                </a:moveTo>
                <a:cubicBezTo>
                  <a:pt x="825" y="4140"/>
                  <a:pt x="816" y="4142"/>
                  <a:pt x="807" y="4142"/>
                </a:cubicBezTo>
                <a:cubicBezTo>
                  <a:pt x="814" y="4165"/>
                  <a:pt x="831" y="4178"/>
                  <a:pt x="855" y="4169"/>
                </a:cubicBezTo>
                <a:cubicBezTo>
                  <a:pt x="848" y="4159"/>
                  <a:pt x="841" y="4149"/>
                  <a:pt x="834" y="4140"/>
                </a:cubicBezTo>
                <a:close/>
                <a:moveTo>
                  <a:pt x="834" y="4324"/>
                </a:moveTo>
                <a:cubicBezTo>
                  <a:pt x="827" y="4320"/>
                  <a:pt x="820" y="4316"/>
                  <a:pt x="814" y="4312"/>
                </a:cubicBezTo>
                <a:cubicBezTo>
                  <a:pt x="805" y="4332"/>
                  <a:pt x="802" y="4353"/>
                  <a:pt x="805" y="4374"/>
                </a:cubicBezTo>
                <a:cubicBezTo>
                  <a:pt x="826" y="4366"/>
                  <a:pt x="840" y="4348"/>
                  <a:pt x="834" y="4324"/>
                </a:cubicBezTo>
                <a:close/>
                <a:moveTo>
                  <a:pt x="742" y="4410"/>
                </a:moveTo>
                <a:cubicBezTo>
                  <a:pt x="738" y="4405"/>
                  <a:pt x="734" y="4400"/>
                  <a:pt x="730" y="4395"/>
                </a:cubicBezTo>
                <a:cubicBezTo>
                  <a:pt x="731" y="4423"/>
                  <a:pt x="715" y="4464"/>
                  <a:pt x="757" y="4469"/>
                </a:cubicBezTo>
                <a:cubicBezTo>
                  <a:pt x="747" y="4450"/>
                  <a:pt x="742" y="4431"/>
                  <a:pt x="742" y="4410"/>
                </a:cubicBezTo>
                <a:close/>
                <a:moveTo>
                  <a:pt x="650" y="4540"/>
                </a:moveTo>
                <a:cubicBezTo>
                  <a:pt x="654" y="4554"/>
                  <a:pt x="659" y="4567"/>
                  <a:pt x="665" y="4579"/>
                </a:cubicBezTo>
                <a:cubicBezTo>
                  <a:pt x="684" y="4566"/>
                  <a:pt x="705" y="4557"/>
                  <a:pt x="727" y="4552"/>
                </a:cubicBezTo>
                <a:cubicBezTo>
                  <a:pt x="709" y="4517"/>
                  <a:pt x="671" y="4527"/>
                  <a:pt x="641" y="4511"/>
                </a:cubicBezTo>
                <a:cubicBezTo>
                  <a:pt x="644" y="4521"/>
                  <a:pt x="647" y="4530"/>
                  <a:pt x="650" y="4540"/>
                </a:cubicBezTo>
                <a:close/>
                <a:moveTo>
                  <a:pt x="644" y="3994"/>
                </a:moveTo>
                <a:cubicBezTo>
                  <a:pt x="635" y="3976"/>
                  <a:pt x="621" y="3972"/>
                  <a:pt x="603" y="3979"/>
                </a:cubicBezTo>
                <a:cubicBezTo>
                  <a:pt x="612" y="4048"/>
                  <a:pt x="669" y="4042"/>
                  <a:pt x="644" y="3994"/>
                </a:cubicBezTo>
                <a:close/>
                <a:moveTo>
                  <a:pt x="624" y="3831"/>
                </a:moveTo>
                <a:cubicBezTo>
                  <a:pt x="558" y="3845"/>
                  <a:pt x="603" y="3943"/>
                  <a:pt x="647" y="3955"/>
                </a:cubicBezTo>
                <a:cubicBezTo>
                  <a:pt x="625" y="3920"/>
                  <a:pt x="633" y="3870"/>
                  <a:pt x="624" y="3831"/>
                </a:cubicBezTo>
                <a:close/>
                <a:moveTo>
                  <a:pt x="1458" y="6034"/>
                </a:moveTo>
                <a:cubicBezTo>
                  <a:pt x="1428" y="6058"/>
                  <a:pt x="1274" y="6126"/>
                  <a:pt x="1371" y="6164"/>
                </a:cubicBezTo>
                <a:cubicBezTo>
                  <a:pt x="1431" y="6188"/>
                  <a:pt x="1394" y="6143"/>
                  <a:pt x="1410" y="6114"/>
                </a:cubicBezTo>
                <a:cubicBezTo>
                  <a:pt x="1428" y="6083"/>
                  <a:pt x="1497" y="6081"/>
                  <a:pt x="1458" y="6034"/>
                </a:cubicBezTo>
                <a:close/>
                <a:moveTo>
                  <a:pt x="1286" y="6253"/>
                </a:moveTo>
                <a:cubicBezTo>
                  <a:pt x="1263" y="6280"/>
                  <a:pt x="1295" y="6325"/>
                  <a:pt x="1327" y="6316"/>
                </a:cubicBezTo>
                <a:cubicBezTo>
                  <a:pt x="1316" y="6293"/>
                  <a:pt x="1303" y="6272"/>
                  <a:pt x="1286" y="6253"/>
                </a:cubicBezTo>
                <a:close/>
                <a:moveTo>
                  <a:pt x="1220" y="6426"/>
                </a:moveTo>
                <a:cubicBezTo>
                  <a:pt x="1224" y="6432"/>
                  <a:pt x="1228" y="6439"/>
                  <a:pt x="1232" y="6446"/>
                </a:cubicBezTo>
                <a:cubicBezTo>
                  <a:pt x="1241" y="6438"/>
                  <a:pt x="1248" y="6428"/>
                  <a:pt x="1253" y="6417"/>
                </a:cubicBezTo>
                <a:cubicBezTo>
                  <a:pt x="1242" y="6420"/>
                  <a:pt x="1231" y="6423"/>
                  <a:pt x="1220" y="6426"/>
                </a:cubicBezTo>
                <a:close/>
                <a:moveTo>
                  <a:pt x="1075" y="6904"/>
                </a:moveTo>
                <a:cubicBezTo>
                  <a:pt x="1115" y="6890"/>
                  <a:pt x="1101" y="6800"/>
                  <a:pt x="1125" y="6769"/>
                </a:cubicBezTo>
                <a:cubicBezTo>
                  <a:pt x="1155" y="6731"/>
                  <a:pt x="1231" y="6695"/>
                  <a:pt x="1202" y="6636"/>
                </a:cubicBezTo>
                <a:cubicBezTo>
                  <a:pt x="1164" y="6644"/>
                  <a:pt x="1134" y="6736"/>
                  <a:pt x="1093" y="6684"/>
                </a:cubicBezTo>
                <a:cubicBezTo>
                  <a:pt x="1098" y="6728"/>
                  <a:pt x="1112" y="6739"/>
                  <a:pt x="1082" y="6775"/>
                </a:cubicBezTo>
                <a:cubicBezTo>
                  <a:pt x="1056" y="6807"/>
                  <a:pt x="1046" y="6870"/>
                  <a:pt x="1075" y="6904"/>
                </a:cubicBezTo>
                <a:close/>
                <a:moveTo>
                  <a:pt x="763" y="6794"/>
                </a:moveTo>
                <a:cubicBezTo>
                  <a:pt x="746" y="6808"/>
                  <a:pt x="753" y="6818"/>
                  <a:pt x="784" y="6823"/>
                </a:cubicBezTo>
                <a:cubicBezTo>
                  <a:pt x="777" y="6814"/>
                  <a:pt x="770" y="6804"/>
                  <a:pt x="763" y="6794"/>
                </a:cubicBezTo>
                <a:close/>
                <a:moveTo>
                  <a:pt x="445" y="7334"/>
                </a:moveTo>
                <a:cubicBezTo>
                  <a:pt x="422" y="7370"/>
                  <a:pt x="470" y="7397"/>
                  <a:pt x="499" y="7376"/>
                </a:cubicBezTo>
                <a:cubicBezTo>
                  <a:pt x="474" y="7373"/>
                  <a:pt x="455" y="7356"/>
                  <a:pt x="445" y="7334"/>
                </a:cubicBezTo>
                <a:close/>
                <a:moveTo>
                  <a:pt x="107" y="7488"/>
                </a:moveTo>
                <a:cubicBezTo>
                  <a:pt x="109" y="7511"/>
                  <a:pt x="120" y="7521"/>
                  <a:pt x="143" y="7521"/>
                </a:cubicBezTo>
                <a:cubicBezTo>
                  <a:pt x="171" y="7515"/>
                  <a:pt x="158" y="7476"/>
                  <a:pt x="158" y="7459"/>
                </a:cubicBezTo>
                <a:cubicBezTo>
                  <a:pt x="151" y="7483"/>
                  <a:pt x="131" y="7495"/>
                  <a:pt x="107" y="748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8" name="꙱ Jamaica (JM) (H)">
            <a:extLst>
              <a:ext uri="{FF2B5EF4-FFF2-40B4-BE49-F238E27FC236}">
                <a16:creationId xmlns:a16="http://schemas.microsoft.com/office/drawing/2014/main" id="{032A0CE9-7706-493C-9CEF-DC9E03DDB468}"/>
              </a:ext>
            </a:extLst>
          </p:cNvPr>
          <p:cNvSpPr>
            <a:spLocks/>
          </p:cNvSpPr>
          <p:nvPr/>
        </p:nvSpPr>
        <p:spPr bwMode="auto">
          <a:xfrm>
            <a:off x="2382256" y="1835779"/>
            <a:ext cx="54973" cy="25097"/>
          </a:xfrm>
          <a:custGeom>
            <a:avLst/>
            <a:gdLst>
              <a:gd name="T0" fmla="*/ 0 w 662"/>
              <a:gd name="T1" fmla="*/ 109 h 306"/>
              <a:gd name="T2" fmla="*/ 353 w 662"/>
              <a:gd name="T3" fmla="*/ 41 h 306"/>
              <a:gd name="T4" fmla="*/ 551 w 662"/>
              <a:gd name="T5" fmla="*/ 120 h 306"/>
              <a:gd name="T6" fmla="*/ 662 w 662"/>
              <a:gd name="T7" fmla="*/ 234 h 306"/>
              <a:gd name="T8" fmla="*/ 481 w 662"/>
              <a:gd name="T9" fmla="*/ 225 h 306"/>
              <a:gd name="T10" fmla="*/ 458 w 662"/>
              <a:gd name="T11" fmla="*/ 220 h 306"/>
              <a:gd name="T12" fmla="*/ 414 w 662"/>
              <a:gd name="T13" fmla="*/ 255 h 306"/>
              <a:gd name="T14" fmla="*/ 359 w 662"/>
              <a:gd name="T15" fmla="*/ 305 h 306"/>
              <a:gd name="T16" fmla="*/ 277 w 662"/>
              <a:gd name="T17" fmla="*/ 261 h 306"/>
              <a:gd name="T18" fmla="*/ 110 w 662"/>
              <a:gd name="T19" fmla="*/ 163 h 306"/>
              <a:gd name="T20" fmla="*/ 0 w 662"/>
              <a:gd name="T21" fmla="*/ 109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62" h="306">
                <a:moveTo>
                  <a:pt x="0" y="109"/>
                </a:moveTo>
                <a:cubicBezTo>
                  <a:pt x="83" y="0"/>
                  <a:pt x="235" y="18"/>
                  <a:pt x="353" y="41"/>
                </a:cubicBezTo>
                <a:cubicBezTo>
                  <a:pt x="426" y="55"/>
                  <a:pt x="482" y="99"/>
                  <a:pt x="551" y="120"/>
                </a:cubicBezTo>
                <a:cubicBezTo>
                  <a:pt x="622" y="142"/>
                  <a:pt x="626" y="173"/>
                  <a:pt x="662" y="234"/>
                </a:cubicBezTo>
                <a:cubicBezTo>
                  <a:pt x="556" y="285"/>
                  <a:pt x="517" y="219"/>
                  <a:pt x="481" y="225"/>
                </a:cubicBezTo>
                <a:cubicBezTo>
                  <a:pt x="525" y="218"/>
                  <a:pt x="470" y="209"/>
                  <a:pt x="458" y="220"/>
                </a:cubicBezTo>
                <a:cubicBezTo>
                  <a:pt x="445" y="231"/>
                  <a:pt x="434" y="254"/>
                  <a:pt x="414" y="255"/>
                </a:cubicBezTo>
                <a:cubicBezTo>
                  <a:pt x="376" y="257"/>
                  <a:pt x="326" y="250"/>
                  <a:pt x="359" y="305"/>
                </a:cubicBezTo>
                <a:cubicBezTo>
                  <a:pt x="320" y="306"/>
                  <a:pt x="315" y="258"/>
                  <a:pt x="277" y="261"/>
                </a:cubicBezTo>
                <a:cubicBezTo>
                  <a:pt x="170" y="271"/>
                  <a:pt x="169" y="229"/>
                  <a:pt x="110" y="163"/>
                </a:cubicBezTo>
                <a:cubicBezTo>
                  <a:pt x="81" y="130"/>
                  <a:pt x="23" y="150"/>
                  <a:pt x="0" y="10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99" name="꙱ Ivory Coast (Côte d'Ivoire) (Republic of Côte d'Ivoire) (CI) (H)">
            <a:extLst>
              <a:ext uri="{FF2B5EF4-FFF2-40B4-BE49-F238E27FC236}">
                <a16:creationId xmlns:a16="http://schemas.microsoft.com/office/drawing/2014/main" id="{4A1D55D8-C706-49E5-8A7B-7D59FF81D2AC}"/>
              </a:ext>
            </a:extLst>
          </p:cNvPr>
          <p:cNvSpPr>
            <a:spLocks/>
          </p:cNvSpPr>
          <p:nvPr/>
        </p:nvSpPr>
        <p:spPr bwMode="auto">
          <a:xfrm>
            <a:off x="4162889" y="2066425"/>
            <a:ext cx="160137" cy="191209"/>
          </a:xfrm>
          <a:custGeom>
            <a:avLst/>
            <a:gdLst>
              <a:gd name="T0" fmla="*/ 1157 w 1936"/>
              <a:gd name="T1" fmla="*/ 286 h 2325"/>
              <a:gd name="T2" fmla="*/ 1359 w 1936"/>
              <a:gd name="T3" fmla="*/ 407 h 2325"/>
              <a:gd name="T4" fmla="*/ 1517 w 1936"/>
              <a:gd name="T5" fmla="*/ 300 h 2325"/>
              <a:gd name="T6" fmla="*/ 1713 w 1936"/>
              <a:gd name="T7" fmla="*/ 291 h 2325"/>
              <a:gd name="T8" fmla="*/ 1849 w 1936"/>
              <a:gd name="T9" fmla="*/ 478 h 2325"/>
              <a:gd name="T10" fmla="*/ 1861 w 1936"/>
              <a:gd name="T11" fmla="*/ 463 h 2325"/>
              <a:gd name="T12" fmla="*/ 1854 w 1936"/>
              <a:gd name="T13" fmla="*/ 603 h 2325"/>
              <a:gd name="T14" fmla="*/ 1888 w 1936"/>
              <a:gd name="T15" fmla="*/ 679 h 2325"/>
              <a:gd name="T16" fmla="*/ 1902 w 1936"/>
              <a:gd name="T17" fmla="*/ 931 h 2325"/>
              <a:gd name="T18" fmla="*/ 1774 w 1936"/>
              <a:gd name="T19" fmla="*/ 1130 h 2325"/>
              <a:gd name="T20" fmla="*/ 1728 w 1936"/>
              <a:gd name="T21" fmla="*/ 1323 h 2325"/>
              <a:gd name="T22" fmla="*/ 1710 w 1936"/>
              <a:gd name="T23" fmla="*/ 1600 h 2325"/>
              <a:gd name="T24" fmla="*/ 1779 w 1936"/>
              <a:gd name="T25" fmla="*/ 1824 h 2325"/>
              <a:gd name="T26" fmla="*/ 1843 w 1936"/>
              <a:gd name="T27" fmla="*/ 2004 h 2325"/>
              <a:gd name="T28" fmla="*/ 1785 w 1936"/>
              <a:gd name="T29" fmla="*/ 2010 h 2325"/>
              <a:gd name="T30" fmla="*/ 1786 w 1936"/>
              <a:gd name="T31" fmla="*/ 2012 h 2325"/>
              <a:gd name="T32" fmla="*/ 1781 w 1936"/>
              <a:gd name="T33" fmla="*/ 2013 h 2325"/>
              <a:gd name="T34" fmla="*/ 1797 w 1936"/>
              <a:gd name="T35" fmla="*/ 1987 h 2325"/>
              <a:gd name="T36" fmla="*/ 1701 w 1936"/>
              <a:gd name="T37" fmla="*/ 1924 h 2325"/>
              <a:gd name="T38" fmla="*/ 1618 w 1936"/>
              <a:gd name="T39" fmla="*/ 1998 h 2325"/>
              <a:gd name="T40" fmla="*/ 1529 w 1936"/>
              <a:gd name="T41" fmla="*/ 1966 h 2325"/>
              <a:gd name="T42" fmla="*/ 1460 w 1936"/>
              <a:gd name="T43" fmla="*/ 1954 h 2325"/>
              <a:gd name="T44" fmla="*/ 1534 w 1936"/>
              <a:gd name="T45" fmla="*/ 1945 h 2325"/>
              <a:gd name="T46" fmla="*/ 1505 w 1936"/>
              <a:gd name="T47" fmla="*/ 1921 h 2325"/>
              <a:gd name="T48" fmla="*/ 1452 w 1936"/>
              <a:gd name="T49" fmla="*/ 1936 h 2325"/>
              <a:gd name="T50" fmla="*/ 1328 w 1936"/>
              <a:gd name="T51" fmla="*/ 1946 h 2325"/>
              <a:gd name="T52" fmla="*/ 1194 w 1936"/>
              <a:gd name="T53" fmla="*/ 1977 h 2325"/>
              <a:gd name="T54" fmla="*/ 1443 w 1936"/>
              <a:gd name="T55" fmla="*/ 1966 h 2325"/>
              <a:gd name="T56" fmla="*/ 1201 w 1936"/>
              <a:gd name="T57" fmla="*/ 1998 h 2325"/>
              <a:gd name="T58" fmla="*/ 1134 w 1936"/>
              <a:gd name="T59" fmla="*/ 1987 h 2325"/>
              <a:gd name="T60" fmla="*/ 1009 w 1936"/>
              <a:gd name="T61" fmla="*/ 1998 h 2325"/>
              <a:gd name="T62" fmla="*/ 1128 w 1936"/>
              <a:gd name="T63" fmla="*/ 2001 h 2325"/>
              <a:gd name="T64" fmla="*/ 824 w 1936"/>
              <a:gd name="T65" fmla="*/ 2048 h 2325"/>
              <a:gd name="T66" fmla="*/ 576 w 1936"/>
              <a:gd name="T67" fmla="*/ 2160 h 2325"/>
              <a:gd name="T68" fmla="*/ 394 w 1936"/>
              <a:gd name="T69" fmla="*/ 2251 h 2325"/>
              <a:gd name="T70" fmla="*/ 315 w 1936"/>
              <a:gd name="T71" fmla="*/ 2131 h 2325"/>
              <a:gd name="T72" fmla="*/ 317 w 1936"/>
              <a:gd name="T73" fmla="*/ 1729 h 2325"/>
              <a:gd name="T74" fmla="*/ 235 w 1936"/>
              <a:gd name="T75" fmla="*/ 1624 h 2325"/>
              <a:gd name="T76" fmla="*/ 68 w 1936"/>
              <a:gd name="T77" fmla="*/ 1532 h 2325"/>
              <a:gd name="T78" fmla="*/ 0 w 1936"/>
              <a:gd name="T79" fmla="*/ 1508 h 2325"/>
              <a:gd name="T80" fmla="*/ 98 w 1936"/>
              <a:gd name="T81" fmla="*/ 1321 h 2325"/>
              <a:gd name="T82" fmla="*/ 44 w 1936"/>
              <a:gd name="T83" fmla="*/ 1134 h 2325"/>
              <a:gd name="T84" fmla="*/ 127 w 1936"/>
              <a:gd name="T85" fmla="*/ 1137 h 2325"/>
              <a:gd name="T86" fmla="*/ 163 w 1936"/>
              <a:gd name="T87" fmla="*/ 1038 h 2325"/>
              <a:gd name="T88" fmla="*/ 210 w 1936"/>
              <a:gd name="T89" fmla="*/ 971 h 2325"/>
              <a:gd name="T90" fmla="*/ 120 w 1936"/>
              <a:gd name="T91" fmla="*/ 851 h 2325"/>
              <a:gd name="T92" fmla="*/ 308 w 1936"/>
              <a:gd name="T93" fmla="*/ 843 h 2325"/>
              <a:gd name="T94" fmla="*/ 210 w 1936"/>
              <a:gd name="T95" fmla="*/ 692 h 2325"/>
              <a:gd name="T96" fmla="*/ 282 w 1936"/>
              <a:gd name="T97" fmla="*/ 594 h 2325"/>
              <a:gd name="T98" fmla="*/ 243 w 1936"/>
              <a:gd name="T99" fmla="*/ 469 h 2325"/>
              <a:gd name="T100" fmla="*/ 160 w 1936"/>
              <a:gd name="T101" fmla="*/ 261 h 2325"/>
              <a:gd name="T102" fmla="*/ 248 w 1936"/>
              <a:gd name="T103" fmla="*/ 189 h 2325"/>
              <a:gd name="T104" fmla="*/ 290 w 1936"/>
              <a:gd name="T105" fmla="*/ 125 h 2325"/>
              <a:gd name="T106" fmla="*/ 377 w 1936"/>
              <a:gd name="T107" fmla="*/ 104 h 2325"/>
              <a:gd name="T108" fmla="*/ 534 w 1936"/>
              <a:gd name="T109" fmla="*/ 199 h 2325"/>
              <a:gd name="T110" fmla="*/ 594 w 1936"/>
              <a:gd name="T111" fmla="*/ 145 h 2325"/>
              <a:gd name="T112" fmla="*/ 629 w 1936"/>
              <a:gd name="T113" fmla="*/ 27 h 2325"/>
              <a:gd name="T114" fmla="*/ 697 w 1936"/>
              <a:gd name="T115" fmla="*/ 68 h 2325"/>
              <a:gd name="T116" fmla="*/ 757 w 1936"/>
              <a:gd name="T117" fmla="*/ 0 h 2325"/>
              <a:gd name="T118" fmla="*/ 806 w 1936"/>
              <a:gd name="T119" fmla="*/ 195 h 2325"/>
              <a:gd name="T120" fmla="*/ 979 w 1936"/>
              <a:gd name="T121" fmla="*/ 96 h 2325"/>
              <a:gd name="T122" fmla="*/ 1157 w 1936"/>
              <a:gd name="T123" fmla="*/ 286 h 2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6" h="2325">
                <a:moveTo>
                  <a:pt x="1157" y="286"/>
                </a:moveTo>
                <a:cubicBezTo>
                  <a:pt x="1200" y="337"/>
                  <a:pt x="1269" y="381"/>
                  <a:pt x="1359" y="407"/>
                </a:cubicBezTo>
                <a:cubicBezTo>
                  <a:pt x="1360" y="335"/>
                  <a:pt x="1466" y="319"/>
                  <a:pt x="1517" y="300"/>
                </a:cubicBezTo>
                <a:cubicBezTo>
                  <a:pt x="1563" y="282"/>
                  <a:pt x="1683" y="335"/>
                  <a:pt x="1713" y="291"/>
                </a:cubicBezTo>
                <a:cubicBezTo>
                  <a:pt x="1762" y="350"/>
                  <a:pt x="1782" y="414"/>
                  <a:pt x="1849" y="478"/>
                </a:cubicBezTo>
                <a:cubicBezTo>
                  <a:pt x="1853" y="473"/>
                  <a:pt x="1857" y="468"/>
                  <a:pt x="1861" y="463"/>
                </a:cubicBezTo>
                <a:cubicBezTo>
                  <a:pt x="1872" y="542"/>
                  <a:pt x="1838" y="565"/>
                  <a:pt x="1854" y="603"/>
                </a:cubicBezTo>
                <a:cubicBezTo>
                  <a:pt x="1866" y="629"/>
                  <a:pt x="1879" y="651"/>
                  <a:pt x="1888" y="679"/>
                </a:cubicBezTo>
                <a:cubicBezTo>
                  <a:pt x="1909" y="753"/>
                  <a:pt x="1936" y="860"/>
                  <a:pt x="1902" y="931"/>
                </a:cubicBezTo>
                <a:cubicBezTo>
                  <a:pt x="1878" y="984"/>
                  <a:pt x="1796" y="1069"/>
                  <a:pt x="1774" y="1130"/>
                </a:cubicBezTo>
                <a:cubicBezTo>
                  <a:pt x="1743" y="1212"/>
                  <a:pt x="1766" y="1241"/>
                  <a:pt x="1728" y="1323"/>
                </a:cubicBezTo>
                <a:cubicBezTo>
                  <a:pt x="1684" y="1418"/>
                  <a:pt x="1691" y="1499"/>
                  <a:pt x="1710" y="1600"/>
                </a:cubicBezTo>
                <a:cubicBezTo>
                  <a:pt x="1712" y="1607"/>
                  <a:pt x="1822" y="1748"/>
                  <a:pt x="1779" y="1824"/>
                </a:cubicBezTo>
                <a:cubicBezTo>
                  <a:pt x="1884" y="1795"/>
                  <a:pt x="1826" y="1954"/>
                  <a:pt x="1843" y="2004"/>
                </a:cubicBezTo>
                <a:cubicBezTo>
                  <a:pt x="1821" y="2004"/>
                  <a:pt x="1805" y="2009"/>
                  <a:pt x="1785" y="2010"/>
                </a:cubicBezTo>
                <a:lnTo>
                  <a:pt x="1786" y="2012"/>
                </a:lnTo>
                <a:lnTo>
                  <a:pt x="1781" y="2013"/>
                </a:lnTo>
                <a:cubicBezTo>
                  <a:pt x="1786" y="2004"/>
                  <a:pt x="1791" y="1995"/>
                  <a:pt x="1797" y="1987"/>
                </a:cubicBezTo>
                <a:cubicBezTo>
                  <a:pt x="1750" y="2049"/>
                  <a:pt x="1711" y="1960"/>
                  <a:pt x="1701" y="1924"/>
                </a:cubicBezTo>
                <a:cubicBezTo>
                  <a:pt x="1674" y="1954"/>
                  <a:pt x="1664" y="1995"/>
                  <a:pt x="1618" y="1998"/>
                </a:cubicBezTo>
                <a:cubicBezTo>
                  <a:pt x="1588" y="2000"/>
                  <a:pt x="1550" y="1986"/>
                  <a:pt x="1529" y="1966"/>
                </a:cubicBezTo>
                <a:cubicBezTo>
                  <a:pt x="1512" y="1996"/>
                  <a:pt x="1475" y="1967"/>
                  <a:pt x="1460" y="1954"/>
                </a:cubicBezTo>
                <a:cubicBezTo>
                  <a:pt x="1486" y="1948"/>
                  <a:pt x="1515" y="1973"/>
                  <a:pt x="1534" y="1945"/>
                </a:cubicBezTo>
                <a:cubicBezTo>
                  <a:pt x="1526" y="1935"/>
                  <a:pt x="1516" y="1927"/>
                  <a:pt x="1505" y="1921"/>
                </a:cubicBezTo>
                <a:cubicBezTo>
                  <a:pt x="1517" y="1980"/>
                  <a:pt x="1493" y="1925"/>
                  <a:pt x="1452" y="1936"/>
                </a:cubicBezTo>
                <a:cubicBezTo>
                  <a:pt x="1460" y="1953"/>
                  <a:pt x="1354" y="1943"/>
                  <a:pt x="1328" y="1946"/>
                </a:cubicBezTo>
                <a:cubicBezTo>
                  <a:pt x="1315" y="1948"/>
                  <a:pt x="1183" y="1971"/>
                  <a:pt x="1194" y="1977"/>
                </a:cubicBezTo>
                <a:cubicBezTo>
                  <a:pt x="1260" y="2013"/>
                  <a:pt x="1381" y="1913"/>
                  <a:pt x="1443" y="1966"/>
                </a:cubicBezTo>
                <a:cubicBezTo>
                  <a:pt x="1360" y="1970"/>
                  <a:pt x="1282" y="1984"/>
                  <a:pt x="1201" y="1998"/>
                </a:cubicBezTo>
                <a:cubicBezTo>
                  <a:pt x="1183" y="2001"/>
                  <a:pt x="1145" y="2009"/>
                  <a:pt x="1134" y="1987"/>
                </a:cubicBezTo>
                <a:cubicBezTo>
                  <a:pt x="1117" y="1957"/>
                  <a:pt x="1038" y="1971"/>
                  <a:pt x="1009" y="1998"/>
                </a:cubicBezTo>
                <a:cubicBezTo>
                  <a:pt x="1056" y="1980"/>
                  <a:pt x="1082" y="1984"/>
                  <a:pt x="1128" y="2001"/>
                </a:cubicBezTo>
                <a:cubicBezTo>
                  <a:pt x="1027" y="2013"/>
                  <a:pt x="919" y="2007"/>
                  <a:pt x="824" y="2048"/>
                </a:cubicBezTo>
                <a:cubicBezTo>
                  <a:pt x="742" y="2084"/>
                  <a:pt x="668" y="2151"/>
                  <a:pt x="576" y="2160"/>
                </a:cubicBezTo>
                <a:cubicBezTo>
                  <a:pt x="529" y="2165"/>
                  <a:pt x="429" y="2218"/>
                  <a:pt x="394" y="2251"/>
                </a:cubicBezTo>
                <a:cubicBezTo>
                  <a:pt x="317" y="2325"/>
                  <a:pt x="303" y="2188"/>
                  <a:pt x="315" y="2131"/>
                </a:cubicBezTo>
                <a:cubicBezTo>
                  <a:pt x="350" y="1968"/>
                  <a:pt x="442" y="1835"/>
                  <a:pt x="317" y="1729"/>
                </a:cubicBezTo>
                <a:cubicBezTo>
                  <a:pt x="281" y="1700"/>
                  <a:pt x="230" y="1686"/>
                  <a:pt x="235" y="1624"/>
                </a:cubicBezTo>
                <a:cubicBezTo>
                  <a:pt x="242" y="1552"/>
                  <a:pt x="24" y="1614"/>
                  <a:pt x="68" y="1532"/>
                </a:cubicBezTo>
                <a:cubicBezTo>
                  <a:pt x="42" y="1538"/>
                  <a:pt x="18" y="1526"/>
                  <a:pt x="0" y="1508"/>
                </a:cubicBezTo>
                <a:cubicBezTo>
                  <a:pt x="26" y="1452"/>
                  <a:pt x="88" y="1479"/>
                  <a:pt x="98" y="1321"/>
                </a:cubicBezTo>
                <a:cubicBezTo>
                  <a:pt x="100" y="1267"/>
                  <a:pt x="82" y="1173"/>
                  <a:pt x="44" y="1134"/>
                </a:cubicBezTo>
                <a:cubicBezTo>
                  <a:pt x="69" y="1109"/>
                  <a:pt x="102" y="1122"/>
                  <a:pt x="127" y="1137"/>
                </a:cubicBezTo>
                <a:cubicBezTo>
                  <a:pt x="133" y="1106"/>
                  <a:pt x="183" y="1072"/>
                  <a:pt x="163" y="1038"/>
                </a:cubicBezTo>
                <a:cubicBezTo>
                  <a:pt x="146" y="1009"/>
                  <a:pt x="173" y="950"/>
                  <a:pt x="210" y="971"/>
                </a:cubicBezTo>
                <a:cubicBezTo>
                  <a:pt x="182" y="929"/>
                  <a:pt x="132" y="904"/>
                  <a:pt x="120" y="851"/>
                </a:cubicBezTo>
                <a:cubicBezTo>
                  <a:pt x="97" y="752"/>
                  <a:pt x="269" y="830"/>
                  <a:pt x="308" y="843"/>
                </a:cubicBezTo>
                <a:cubicBezTo>
                  <a:pt x="287" y="778"/>
                  <a:pt x="295" y="706"/>
                  <a:pt x="210" y="692"/>
                </a:cubicBezTo>
                <a:cubicBezTo>
                  <a:pt x="226" y="649"/>
                  <a:pt x="226" y="602"/>
                  <a:pt x="282" y="594"/>
                </a:cubicBezTo>
                <a:cubicBezTo>
                  <a:pt x="235" y="539"/>
                  <a:pt x="227" y="551"/>
                  <a:pt x="243" y="469"/>
                </a:cubicBezTo>
                <a:cubicBezTo>
                  <a:pt x="146" y="539"/>
                  <a:pt x="139" y="309"/>
                  <a:pt x="160" y="261"/>
                </a:cubicBezTo>
                <a:cubicBezTo>
                  <a:pt x="172" y="214"/>
                  <a:pt x="206" y="202"/>
                  <a:pt x="248" y="189"/>
                </a:cubicBezTo>
                <a:cubicBezTo>
                  <a:pt x="271" y="183"/>
                  <a:pt x="273" y="140"/>
                  <a:pt x="290" y="125"/>
                </a:cubicBezTo>
                <a:cubicBezTo>
                  <a:pt x="316" y="102"/>
                  <a:pt x="347" y="116"/>
                  <a:pt x="377" y="104"/>
                </a:cubicBezTo>
                <a:cubicBezTo>
                  <a:pt x="371" y="162"/>
                  <a:pt x="488" y="220"/>
                  <a:pt x="534" y="199"/>
                </a:cubicBezTo>
                <a:cubicBezTo>
                  <a:pt x="503" y="147"/>
                  <a:pt x="556" y="144"/>
                  <a:pt x="594" y="145"/>
                </a:cubicBezTo>
                <a:cubicBezTo>
                  <a:pt x="645" y="145"/>
                  <a:pt x="627" y="61"/>
                  <a:pt x="629" y="27"/>
                </a:cubicBezTo>
                <a:cubicBezTo>
                  <a:pt x="649" y="38"/>
                  <a:pt x="670" y="76"/>
                  <a:pt x="697" y="68"/>
                </a:cubicBezTo>
                <a:cubicBezTo>
                  <a:pt x="724" y="61"/>
                  <a:pt x="729" y="12"/>
                  <a:pt x="757" y="0"/>
                </a:cubicBezTo>
                <a:cubicBezTo>
                  <a:pt x="779" y="41"/>
                  <a:pt x="747" y="180"/>
                  <a:pt x="806" y="195"/>
                </a:cubicBezTo>
                <a:cubicBezTo>
                  <a:pt x="860" y="208"/>
                  <a:pt x="817" y="91"/>
                  <a:pt x="979" y="96"/>
                </a:cubicBezTo>
                <a:cubicBezTo>
                  <a:pt x="1004" y="209"/>
                  <a:pt x="1120" y="61"/>
                  <a:pt x="1157" y="28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0" name="꙱ Italy (Italian Republic) (IT) (H)">
            <a:extLst>
              <a:ext uri="{FF2B5EF4-FFF2-40B4-BE49-F238E27FC236}">
                <a16:creationId xmlns:a16="http://schemas.microsoft.com/office/drawing/2014/main" id="{7D954DCD-1E64-4013-9DED-91F9EF18FB94}"/>
              </a:ext>
            </a:extLst>
          </p:cNvPr>
          <p:cNvSpPr>
            <a:spLocks noEditPoints="1"/>
          </p:cNvSpPr>
          <p:nvPr/>
        </p:nvSpPr>
        <p:spPr bwMode="auto">
          <a:xfrm>
            <a:off x="4566818" y="999240"/>
            <a:ext cx="282033" cy="303544"/>
          </a:xfrm>
          <a:custGeom>
            <a:avLst/>
            <a:gdLst>
              <a:gd name="T0" fmla="*/ 55 w 3421"/>
              <a:gd name="T1" fmla="*/ 458 h 3675"/>
              <a:gd name="T2" fmla="*/ 339 w 3421"/>
              <a:gd name="T3" fmla="*/ 395 h 3675"/>
              <a:gd name="T4" fmla="*/ 562 w 3421"/>
              <a:gd name="T5" fmla="*/ 327 h 3675"/>
              <a:gd name="T6" fmla="*/ 732 w 3421"/>
              <a:gd name="T7" fmla="*/ 302 h 3675"/>
              <a:gd name="T8" fmla="*/ 987 w 3421"/>
              <a:gd name="T9" fmla="*/ 301 h 3675"/>
              <a:gd name="T10" fmla="*/ 1082 w 3421"/>
              <a:gd name="T11" fmla="*/ 186 h 3675"/>
              <a:gd name="T12" fmla="*/ 1303 w 3421"/>
              <a:gd name="T13" fmla="*/ 47 h 3675"/>
              <a:gd name="T14" fmla="*/ 1686 w 3421"/>
              <a:gd name="T15" fmla="*/ 158 h 3675"/>
              <a:gd name="T16" fmla="*/ 1984 w 3421"/>
              <a:gd name="T17" fmla="*/ 318 h 3675"/>
              <a:gd name="T18" fmla="*/ 2042 w 3421"/>
              <a:gd name="T19" fmla="*/ 508 h 3675"/>
              <a:gd name="T20" fmla="*/ 1738 w 3421"/>
              <a:gd name="T21" fmla="*/ 538 h 3675"/>
              <a:gd name="T22" fmla="*/ 1566 w 3421"/>
              <a:gd name="T23" fmla="*/ 618 h 3675"/>
              <a:gd name="T24" fmla="*/ 1816 w 3421"/>
              <a:gd name="T25" fmla="*/ 1147 h 3675"/>
              <a:gd name="T26" fmla="*/ 2379 w 3421"/>
              <a:gd name="T27" fmla="*/ 1777 h 3675"/>
              <a:gd name="T28" fmla="*/ 2661 w 3421"/>
              <a:gd name="T29" fmla="*/ 1966 h 3675"/>
              <a:gd name="T30" fmla="*/ 3410 w 3421"/>
              <a:gd name="T31" fmla="*/ 2465 h 3675"/>
              <a:gd name="T32" fmla="*/ 3160 w 3421"/>
              <a:gd name="T33" fmla="*/ 2386 h 3675"/>
              <a:gd name="T34" fmla="*/ 2847 w 3421"/>
              <a:gd name="T35" fmla="*/ 2560 h 3675"/>
              <a:gd name="T36" fmla="*/ 2871 w 3421"/>
              <a:gd name="T37" fmla="*/ 2983 h 3675"/>
              <a:gd name="T38" fmla="*/ 2680 w 3421"/>
              <a:gd name="T39" fmla="*/ 3033 h 3675"/>
              <a:gd name="T40" fmla="*/ 2729 w 3421"/>
              <a:gd name="T41" fmla="*/ 2811 h 3675"/>
              <a:gd name="T42" fmla="*/ 2458 w 3421"/>
              <a:gd name="T43" fmla="*/ 2447 h 3675"/>
              <a:gd name="T44" fmla="*/ 2213 w 3421"/>
              <a:gd name="T45" fmla="*/ 2290 h 3675"/>
              <a:gd name="T46" fmla="*/ 1954 w 3421"/>
              <a:gd name="T47" fmla="*/ 2060 h 3675"/>
              <a:gd name="T48" fmla="*/ 1668 w 3421"/>
              <a:gd name="T49" fmla="*/ 1936 h 3675"/>
              <a:gd name="T50" fmla="*/ 1281 w 3421"/>
              <a:gd name="T51" fmla="*/ 1651 h 3675"/>
              <a:gd name="T52" fmla="*/ 818 w 3421"/>
              <a:gd name="T53" fmla="*/ 1007 h 3675"/>
              <a:gd name="T54" fmla="*/ 238 w 3421"/>
              <a:gd name="T55" fmla="*/ 1143 h 3675"/>
              <a:gd name="T56" fmla="*/ 109 w 3421"/>
              <a:gd name="T57" fmla="*/ 798 h 3675"/>
              <a:gd name="T58" fmla="*/ 1648 w 3421"/>
              <a:gd name="T59" fmla="*/ 1139 h 3675"/>
              <a:gd name="T60" fmla="*/ 1629 w 3421"/>
              <a:gd name="T61" fmla="*/ 1168 h 3675"/>
              <a:gd name="T62" fmla="*/ 1545 w 3421"/>
              <a:gd name="T63" fmla="*/ 3652 h 3675"/>
              <a:gd name="T64" fmla="*/ 1753 w 3421"/>
              <a:gd name="T65" fmla="*/ 3148 h 3675"/>
              <a:gd name="T66" fmla="*/ 2255 w 3421"/>
              <a:gd name="T67" fmla="*/ 3193 h 3675"/>
              <a:gd name="T68" fmla="*/ 2608 w 3421"/>
              <a:gd name="T69" fmla="*/ 3106 h 3675"/>
              <a:gd name="T70" fmla="*/ 2469 w 3421"/>
              <a:gd name="T71" fmla="*/ 3664 h 3675"/>
              <a:gd name="T72" fmla="*/ 1996 w 3421"/>
              <a:gd name="T73" fmla="*/ 3469 h 3675"/>
              <a:gd name="T74" fmla="*/ 984 w 3421"/>
              <a:gd name="T75" fmla="*/ 1512 h 3675"/>
              <a:gd name="T76" fmla="*/ 488 w 3421"/>
              <a:gd name="T77" fmla="*/ 2343 h 3675"/>
              <a:gd name="T78" fmla="*/ 672 w 3421"/>
              <a:gd name="T79" fmla="*/ 2098 h 3675"/>
              <a:gd name="T80" fmla="*/ 847 w 3421"/>
              <a:gd name="T81" fmla="*/ 2138 h 3675"/>
              <a:gd name="T82" fmla="*/ 859 w 3421"/>
              <a:gd name="T83" fmla="*/ 2443 h 3675"/>
              <a:gd name="T84" fmla="*/ 687 w 3421"/>
              <a:gd name="T85" fmla="*/ 2771 h 3675"/>
              <a:gd name="T86" fmla="*/ 500 w 3421"/>
              <a:gd name="T87" fmla="*/ 2857 h 3675"/>
              <a:gd name="T88" fmla="*/ 503 w 3421"/>
              <a:gd name="T89" fmla="*/ 2578 h 3675"/>
              <a:gd name="T90" fmla="*/ 494 w 3421"/>
              <a:gd name="T91" fmla="*/ 2507 h 3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21" h="3675">
                <a:moveTo>
                  <a:pt x="1" y="699"/>
                </a:moveTo>
                <a:cubicBezTo>
                  <a:pt x="0" y="693"/>
                  <a:pt x="131" y="645"/>
                  <a:pt x="147" y="611"/>
                </a:cubicBezTo>
                <a:cubicBezTo>
                  <a:pt x="172" y="558"/>
                  <a:pt x="79" y="493"/>
                  <a:pt x="55" y="458"/>
                </a:cubicBezTo>
                <a:cubicBezTo>
                  <a:pt x="89" y="427"/>
                  <a:pt x="123" y="398"/>
                  <a:pt x="102" y="368"/>
                </a:cubicBezTo>
                <a:cubicBezTo>
                  <a:pt x="146" y="395"/>
                  <a:pt x="187" y="406"/>
                  <a:pt x="236" y="396"/>
                </a:cubicBezTo>
                <a:cubicBezTo>
                  <a:pt x="274" y="383"/>
                  <a:pt x="296" y="393"/>
                  <a:pt x="339" y="395"/>
                </a:cubicBezTo>
                <a:cubicBezTo>
                  <a:pt x="379" y="394"/>
                  <a:pt x="460" y="326"/>
                  <a:pt x="423" y="283"/>
                </a:cubicBezTo>
                <a:cubicBezTo>
                  <a:pt x="457" y="273"/>
                  <a:pt x="481" y="248"/>
                  <a:pt x="503" y="220"/>
                </a:cubicBezTo>
                <a:cubicBezTo>
                  <a:pt x="537" y="241"/>
                  <a:pt x="525" y="300"/>
                  <a:pt x="562" y="327"/>
                </a:cubicBezTo>
                <a:cubicBezTo>
                  <a:pt x="587" y="346"/>
                  <a:pt x="608" y="359"/>
                  <a:pt x="626" y="384"/>
                </a:cubicBezTo>
                <a:cubicBezTo>
                  <a:pt x="653" y="424"/>
                  <a:pt x="673" y="450"/>
                  <a:pt x="679" y="421"/>
                </a:cubicBezTo>
                <a:cubicBezTo>
                  <a:pt x="692" y="346"/>
                  <a:pt x="683" y="358"/>
                  <a:pt x="732" y="302"/>
                </a:cubicBezTo>
                <a:cubicBezTo>
                  <a:pt x="762" y="264"/>
                  <a:pt x="742" y="166"/>
                  <a:pt x="779" y="201"/>
                </a:cubicBezTo>
                <a:cubicBezTo>
                  <a:pt x="828" y="249"/>
                  <a:pt x="815" y="273"/>
                  <a:pt x="898" y="250"/>
                </a:cubicBezTo>
                <a:cubicBezTo>
                  <a:pt x="947" y="241"/>
                  <a:pt x="947" y="284"/>
                  <a:pt x="987" y="301"/>
                </a:cubicBezTo>
                <a:cubicBezTo>
                  <a:pt x="993" y="272"/>
                  <a:pt x="1005" y="254"/>
                  <a:pt x="991" y="239"/>
                </a:cubicBezTo>
                <a:cubicBezTo>
                  <a:pt x="986" y="235"/>
                  <a:pt x="935" y="217"/>
                  <a:pt x="996" y="163"/>
                </a:cubicBezTo>
                <a:cubicBezTo>
                  <a:pt x="1024" y="139"/>
                  <a:pt x="1057" y="204"/>
                  <a:pt x="1082" y="186"/>
                </a:cubicBezTo>
                <a:cubicBezTo>
                  <a:pt x="1100" y="175"/>
                  <a:pt x="1072" y="132"/>
                  <a:pt x="1074" y="117"/>
                </a:cubicBezTo>
                <a:cubicBezTo>
                  <a:pt x="1079" y="102"/>
                  <a:pt x="1086" y="88"/>
                  <a:pt x="1090" y="73"/>
                </a:cubicBezTo>
                <a:cubicBezTo>
                  <a:pt x="1177" y="130"/>
                  <a:pt x="1247" y="109"/>
                  <a:pt x="1303" y="47"/>
                </a:cubicBezTo>
                <a:cubicBezTo>
                  <a:pt x="1383" y="25"/>
                  <a:pt x="1419" y="43"/>
                  <a:pt x="1524" y="10"/>
                </a:cubicBezTo>
                <a:cubicBezTo>
                  <a:pt x="1541" y="4"/>
                  <a:pt x="1559" y="0"/>
                  <a:pt x="1578" y="4"/>
                </a:cubicBezTo>
                <a:cubicBezTo>
                  <a:pt x="1506" y="46"/>
                  <a:pt x="1648" y="147"/>
                  <a:pt x="1686" y="158"/>
                </a:cubicBezTo>
                <a:cubicBezTo>
                  <a:pt x="1803" y="194"/>
                  <a:pt x="1900" y="184"/>
                  <a:pt x="1968" y="193"/>
                </a:cubicBezTo>
                <a:lnTo>
                  <a:pt x="1907" y="283"/>
                </a:lnTo>
                <a:cubicBezTo>
                  <a:pt x="1920" y="294"/>
                  <a:pt x="1966" y="314"/>
                  <a:pt x="1984" y="318"/>
                </a:cubicBezTo>
                <a:cubicBezTo>
                  <a:pt x="1966" y="341"/>
                  <a:pt x="1916" y="393"/>
                  <a:pt x="1976" y="402"/>
                </a:cubicBezTo>
                <a:cubicBezTo>
                  <a:pt x="1934" y="457"/>
                  <a:pt x="2019" y="447"/>
                  <a:pt x="2038" y="482"/>
                </a:cubicBezTo>
                <a:cubicBezTo>
                  <a:pt x="2047" y="497"/>
                  <a:pt x="2043" y="506"/>
                  <a:pt x="2042" y="508"/>
                </a:cubicBezTo>
                <a:cubicBezTo>
                  <a:pt x="2037" y="518"/>
                  <a:pt x="2025" y="525"/>
                  <a:pt x="2002" y="520"/>
                </a:cubicBezTo>
                <a:cubicBezTo>
                  <a:pt x="2044" y="435"/>
                  <a:pt x="1931" y="483"/>
                  <a:pt x="1910" y="491"/>
                </a:cubicBezTo>
                <a:cubicBezTo>
                  <a:pt x="1900" y="423"/>
                  <a:pt x="1809" y="503"/>
                  <a:pt x="1738" y="538"/>
                </a:cubicBezTo>
                <a:cubicBezTo>
                  <a:pt x="1722" y="546"/>
                  <a:pt x="1586" y="590"/>
                  <a:pt x="1670" y="547"/>
                </a:cubicBezTo>
                <a:cubicBezTo>
                  <a:pt x="1647" y="552"/>
                  <a:pt x="1617" y="548"/>
                  <a:pt x="1598" y="565"/>
                </a:cubicBezTo>
                <a:cubicBezTo>
                  <a:pt x="1585" y="576"/>
                  <a:pt x="1591" y="624"/>
                  <a:pt x="1566" y="618"/>
                </a:cubicBezTo>
                <a:cubicBezTo>
                  <a:pt x="1565" y="632"/>
                  <a:pt x="1616" y="702"/>
                  <a:pt x="1621" y="704"/>
                </a:cubicBezTo>
                <a:cubicBezTo>
                  <a:pt x="1696" y="725"/>
                  <a:pt x="1649" y="834"/>
                  <a:pt x="1605" y="784"/>
                </a:cubicBezTo>
                <a:cubicBezTo>
                  <a:pt x="1519" y="936"/>
                  <a:pt x="1712" y="1081"/>
                  <a:pt x="1816" y="1147"/>
                </a:cubicBezTo>
                <a:cubicBezTo>
                  <a:pt x="1867" y="1180"/>
                  <a:pt x="1949" y="1203"/>
                  <a:pt x="1985" y="1254"/>
                </a:cubicBezTo>
                <a:cubicBezTo>
                  <a:pt x="2037" y="1328"/>
                  <a:pt x="2065" y="1426"/>
                  <a:pt x="2095" y="1510"/>
                </a:cubicBezTo>
                <a:cubicBezTo>
                  <a:pt x="2135" y="1619"/>
                  <a:pt x="2277" y="1730"/>
                  <a:pt x="2379" y="1777"/>
                </a:cubicBezTo>
                <a:cubicBezTo>
                  <a:pt x="2455" y="1812"/>
                  <a:pt x="2495" y="1823"/>
                  <a:pt x="2578" y="1811"/>
                </a:cubicBezTo>
                <a:cubicBezTo>
                  <a:pt x="2610" y="1807"/>
                  <a:pt x="2748" y="1787"/>
                  <a:pt x="2731" y="1858"/>
                </a:cubicBezTo>
                <a:cubicBezTo>
                  <a:pt x="2723" y="1893"/>
                  <a:pt x="2625" y="1925"/>
                  <a:pt x="2661" y="1966"/>
                </a:cubicBezTo>
                <a:cubicBezTo>
                  <a:pt x="2724" y="2041"/>
                  <a:pt x="2929" y="2049"/>
                  <a:pt x="3083" y="2171"/>
                </a:cubicBezTo>
                <a:cubicBezTo>
                  <a:pt x="3155" y="2228"/>
                  <a:pt x="3242" y="2245"/>
                  <a:pt x="3312" y="2308"/>
                </a:cubicBezTo>
                <a:cubicBezTo>
                  <a:pt x="3359" y="2350"/>
                  <a:pt x="3421" y="2395"/>
                  <a:pt x="3410" y="2465"/>
                </a:cubicBezTo>
                <a:cubicBezTo>
                  <a:pt x="3407" y="2481"/>
                  <a:pt x="3404" y="2553"/>
                  <a:pt x="3380" y="2555"/>
                </a:cubicBezTo>
                <a:cubicBezTo>
                  <a:pt x="3347" y="2559"/>
                  <a:pt x="3306" y="2539"/>
                  <a:pt x="3289" y="2511"/>
                </a:cubicBezTo>
                <a:cubicBezTo>
                  <a:pt x="3251" y="2449"/>
                  <a:pt x="3254" y="2377"/>
                  <a:pt x="3160" y="2386"/>
                </a:cubicBezTo>
                <a:cubicBezTo>
                  <a:pt x="3085" y="2394"/>
                  <a:pt x="3069" y="2345"/>
                  <a:pt x="3059" y="2316"/>
                </a:cubicBezTo>
                <a:cubicBezTo>
                  <a:pt x="2979" y="2330"/>
                  <a:pt x="2962" y="2329"/>
                  <a:pt x="2912" y="2403"/>
                </a:cubicBezTo>
                <a:cubicBezTo>
                  <a:pt x="2881" y="2449"/>
                  <a:pt x="2858" y="2506"/>
                  <a:pt x="2847" y="2560"/>
                </a:cubicBezTo>
                <a:cubicBezTo>
                  <a:pt x="2834" y="2623"/>
                  <a:pt x="2913" y="2638"/>
                  <a:pt x="2956" y="2657"/>
                </a:cubicBezTo>
                <a:cubicBezTo>
                  <a:pt x="3025" y="2689"/>
                  <a:pt x="3037" y="2738"/>
                  <a:pt x="3044" y="2808"/>
                </a:cubicBezTo>
                <a:cubicBezTo>
                  <a:pt x="3056" y="2925"/>
                  <a:pt x="2852" y="2841"/>
                  <a:pt x="2871" y="2983"/>
                </a:cubicBezTo>
                <a:cubicBezTo>
                  <a:pt x="2881" y="3052"/>
                  <a:pt x="2862" y="3058"/>
                  <a:pt x="2818" y="3105"/>
                </a:cubicBezTo>
                <a:cubicBezTo>
                  <a:pt x="2772" y="3153"/>
                  <a:pt x="2668" y="3324"/>
                  <a:pt x="2608" y="3195"/>
                </a:cubicBezTo>
                <a:cubicBezTo>
                  <a:pt x="2576" y="3127"/>
                  <a:pt x="2675" y="3095"/>
                  <a:pt x="2680" y="3033"/>
                </a:cubicBezTo>
                <a:cubicBezTo>
                  <a:pt x="2682" y="3012"/>
                  <a:pt x="2671" y="2986"/>
                  <a:pt x="2686" y="2967"/>
                </a:cubicBezTo>
                <a:cubicBezTo>
                  <a:pt x="2710" y="2936"/>
                  <a:pt x="2758" y="2960"/>
                  <a:pt x="2771" y="2919"/>
                </a:cubicBezTo>
                <a:cubicBezTo>
                  <a:pt x="2782" y="2884"/>
                  <a:pt x="2738" y="2844"/>
                  <a:pt x="2729" y="2811"/>
                </a:cubicBezTo>
                <a:cubicBezTo>
                  <a:pt x="2716" y="2761"/>
                  <a:pt x="2712" y="2717"/>
                  <a:pt x="2684" y="2672"/>
                </a:cubicBezTo>
                <a:cubicBezTo>
                  <a:pt x="2646" y="2607"/>
                  <a:pt x="2625" y="2414"/>
                  <a:pt x="2536" y="2487"/>
                </a:cubicBezTo>
                <a:cubicBezTo>
                  <a:pt x="2507" y="2511"/>
                  <a:pt x="2477" y="2462"/>
                  <a:pt x="2458" y="2447"/>
                </a:cubicBezTo>
                <a:cubicBezTo>
                  <a:pt x="2437" y="2430"/>
                  <a:pt x="2402" y="2434"/>
                  <a:pt x="2395" y="2400"/>
                </a:cubicBezTo>
                <a:cubicBezTo>
                  <a:pt x="2390" y="2371"/>
                  <a:pt x="2409" y="2363"/>
                  <a:pt x="2393" y="2328"/>
                </a:cubicBezTo>
                <a:cubicBezTo>
                  <a:pt x="2361" y="2252"/>
                  <a:pt x="2275" y="2250"/>
                  <a:pt x="2213" y="2290"/>
                </a:cubicBezTo>
                <a:cubicBezTo>
                  <a:pt x="2245" y="2241"/>
                  <a:pt x="2235" y="2195"/>
                  <a:pt x="2169" y="2202"/>
                </a:cubicBezTo>
                <a:cubicBezTo>
                  <a:pt x="2120" y="2207"/>
                  <a:pt x="2092" y="2134"/>
                  <a:pt x="2074" y="2101"/>
                </a:cubicBezTo>
                <a:cubicBezTo>
                  <a:pt x="2042" y="2040"/>
                  <a:pt x="2005" y="2075"/>
                  <a:pt x="1954" y="2060"/>
                </a:cubicBezTo>
                <a:cubicBezTo>
                  <a:pt x="1926" y="2052"/>
                  <a:pt x="1900" y="2039"/>
                  <a:pt x="1871" y="2046"/>
                </a:cubicBezTo>
                <a:cubicBezTo>
                  <a:pt x="1809" y="2061"/>
                  <a:pt x="1849" y="2053"/>
                  <a:pt x="1806" y="2018"/>
                </a:cubicBezTo>
                <a:cubicBezTo>
                  <a:pt x="1764" y="1983"/>
                  <a:pt x="1710" y="1974"/>
                  <a:pt x="1668" y="1936"/>
                </a:cubicBezTo>
                <a:cubicBezTo>
                  <a:pt x="1621" y="1894"/>
                  <a:pt x="1594" y="1831"/>
                  <a:pt x="1543" y="1795"/>
                </a:cubicBezTo>
                <a:cubicBezTo>
                  <a:pt x="1498" y="1764"/>
                  <a:pt x="1481" y="1772"/>
                  <a:pt x="1452" y="1724"/>
                </a:cubicBezTo>
                <a:cubicBezTo>
                  <a:pt x="1421" y="1673"/>
                  <a:pt x="1341" y="1614"/>
                  <a:pt x="1281" y="1651"/>
                </a:cubicBezTo>
                <a:cubicBezTo>
                  <a:pt x="1316" y="1593"/>
                  <a:pt x="1174" y="1444"/>
                  <a:pt x="1122" y="1451"/>
                </a:cubicBezTo>
                <a:cubicBezTo>
                  <a:pt x="1128" y="1450"/>
                  <a:pt x="1045" y="1214"/>
                  <a:pt x="1042" y="1198"/>
                </a:cubicBezTo>
                <a:cubicBezTo>
                  <a:pt x="1013" y="1059"/>
                  <a:pt x="918" y="1074"/>
                  <a:pt x="818" y="1007"/>
                </a:cubicBezTo>
                <a:cubicBezTo>
                  <a:pt x="714" y="937"/>
                  <a:pt x="583" y="899"/>
                  <a:pt x="496" y="1012"/>
                </a:cubicBezTo>
                <a:cubicBezTo>
                  <a:pt x="465" y="1052"/>
                  <a:pt x="439" y="1098"/>
                  <a:pt x="393" y="1123"/>
                </a:cubicBezTo>
                <a:cubicBezTo>
                  <a:pt x="377" y="1131"/>
                  <a:pt x="234" y="1177"/>
                  <a:pt x="238" y="1143"/>
                </a:cubicBezTo>
                <a:cubicBezTo>
                  <a:pt x="241" y="1135"/>
                  <a:pt x="359" y="992"/>
                  <a:pt x="249" y="1029"/>
                </a:cubicBezTo>
                <a:cubicBezTo>
                  <a:pt x="178" y="1060"/>
                  <a:pt x="80" y="981"/>
                  <a:pt x="68" y="937"/>
                </a:cubicBezTo>
                <a:cubicBezTo>
                  <a:pt x="54" y="892"/>
                  <a:pt x="148" y="831"/>
                  <a:pt x="109" y="798"/>
                </a:cubicBezTo>
                <a:cubicBezTo>
                  <a:pt x="69" y="767"/>
                  <a:pt x="5" y="741"/>
                  <a:pt x="1" y="699"/>
                </a:cubicBezTo>
                <a:close/>
                <a:moveTo>
                  <a:pt x="1629" y="1168"/>
                </a:moveTo>
                <a:lnTo>
                  <a:pt x="1648" y="1139"/>
                </a:lnTo>
                <a:lnTo>
                  <a:pt x="1676" y="1161"/>
                </a:lnTo>
                <a:lnTo>
                  <a:pt x="1653" y="1186"/>
                </a:lnTo>
                <a:lnTo>
                  <a:pt x="1629" y="1168"/>
                </a:lnTo>
                <a:close/>
                <a:moveTo>
                  <a:pt x="1545" y="3652"/>
                </a:moveTo>
                <a:cubicBezTo>
                  <a:pt x="1538" y="3643"/>
                  <a:pt x="1531" y="3633"/>
                  <a:pt x="1524" y="3623"/>
                </a:cubicBezTo>
                <a:cubicBezTo>
                  <a:pt x="1556" y="3619"/>
                  <a:pt x="1563" y="3629"/>
                  <a:pt x="1545" y="3652"/>
                </a:cubicBezTo>
                <a:close/>
                <a:moveTo>
                  <a:pt x="1791" y="3356"/>
                </a:moveTo>
                <a:cubicBezTo>
                  <a:pt x="1755" y="3354"/>
                  <a:pt x="1703" y="3343"/>
                  <a:pt x="1681" y="3311"/>
                </a:cubicBezTo>
                <a:cubicBezTo>
                  <a:pt x="1632" y="3243"/>
                  <a:pt x="1730" y="3191"/>
                  <a:pt x="1753" y="3148"/>
                </a:cubicBezTo>
                <a:cubicBezTo>
                  <a:pt x="1797" y="3212"/>
                  <a:pt x="1826" y="3175"/>
                  <a:pt x="1877" y="3147"/>
                </a:cubicBezTo>
                <a:cubicBezTo>
                  <a:pt x="1955" y="3103"/>
                  <a:pt x="2011" y="3223"/>
                  <a:pt x="2101" y="3204"/>
                </a:cubicBezTo>
                <a:cubicBezTo>
                  <a:pt x="2152" y="3193"/>
                  <a:pt x="2204" y="3202"/>
                  <a:pt x="2255" y="3193"/>
                </a:cubicBezTo>
                <a:cubicBezTo>
                  <a:pt x="2303" y="3184"/>
                  <a:pt x="2348" y="3135"/>
                  <a:pt x="2394" y="3136"/>
                </a:cubicBezTo>
                <a:cubicBezTo>
                  <a:pt x="2436" y="3136"/>
                  <a:pt x="2443" y="3167"/>
                  <a:pt x="2483" y="3139"/>
                </a:cubicBezTo>
                <a:cubicBezTo>
                  <a:pt x="2508" y="3121"/>
                  <a:pt x="2578" y="3089"/>
                  <a:pt x="2608" y="3106"/>
                </a:cubicBezTo>
                <a:cubicBezTo>
                  <a:pt x="2563" y="3162"/>
                  <a:pt x="2437" y="3366"/>
                  <a:pt x="2453" y="3424"/>
                </a:cubicBezTo>
                <a:cubicBezTo>
                  <a:pt x="2463" y="3461"/>
                  <a:pt x="2529" y="3516"/>
                  <a:pt x="2509" y="3558"/>
                </a:cubicBezTo>
                <a:cubicBezTo>
                  <a:pt x="2492" y="3593"/>
                  <a:pt x="2445" y="3619"/>
                  <a:pt x="2469" y="3664"/>
                </a:cubicBezTo>
                <a:cubicBezTo>
                  <a:pt x="2422" y="3675"/>
                  <a:pt x="2365" y="3670"/>
                  <a:pt x="2319" y="3656"/>
                </a:cubicBezTo>
                <a:cubicBezTo>
                  <a:pt x="2255" y="3637"/>
                  <a:pt x="2258" y="3561"/>
                  <a:pt x="2196" y="3535"/>
                </a:cubicBezTo>
                <a:cubicBezTo>
                  <a:pt x="2130" y="3508"/>
                  <a:pt x="2060" y="3505"/>
                  <a:pt x="1996" y="3469"/>
                </a:cubicBezTo>
                <a:cubicBezTo>
                  <a:pt x="1931" y="3433"/>
                  <a:pt x="1872" y="3357"/>
                  <a:pt x="1791" y="3356"/>
                </a:cubicBezTo>
                <a:close/>
                <a:moveTo>
                  <a:pt x="1076" y="1536"/>
                </a:moveTo>
                <a:cubicBezTo>
                  <a:pt x="1047" y="1518"/>
                  <a:pt x="1012" y="1533"/>
                  <a:pt x="984" y="1512"/>
                </a:cubicBezTo>
                <a:cubicBezTo>
                  <a:pt x="1014" y="1498"/>
                  <a:pt x="1049" y="1501"/>
                  <a:pt x="1076" y="1479"/>
                </a:cubicBezTo>
                <a:cubicBezTo>
                  <a:pt x="1079" y="1498"/>
                  <a:pt x="1079" y="1517"/>
                  <a:pt x="1076" y="1536"/>
                </a:cubicBezTo>
                <a:close/>
                <a:moveTo>
                  <a:pt x="488" y="2343"/>
                </a:moveTo>
                <a:cubicBezTo>
                  <a:pt x="478" y="2319"/>
                  <a:pt x="458" y="2304"/>
                  <a:pt x="444" y="2284"/>
                </a:cubicBezTo>
                <a:cubicBezTo>
                  <a:pt x="417" y="2245"/>
                  <a:pt x="438" y="2209"/>
                  <a:pt x="432" y="2168"/>
                </a:cubicBezTo>
                <a:cubicBezTo>
                  <a:pt x="510" y="2256"/>
                  <a:pt x="611" y="2151"/>
                  <a:pt x="672" y="2098"/>
                </a:cubicBezTo>
                <a:cubicBezTo>
                  <a:pt x="695" y="2079"/>
                  <a:pt x="726" y="2046"/>
                  <a:pt x="758" y="2066"/>
                </a:cubicBezTo>
                <a:cubicBezTo>
                  <a:pt x="779" y="2079"/>
                  <a:pt x="794" y="2115"/>
                  <a:pt x="824" y="2100"/>
                </a:cubicBezTo>
                <a:cubicBezTo>
                  <a:pt x="813" y="2123"/>
                  <a:pt x="822" y="2137"/>
                  <a:pt x="847" y="2138"/>
                </a:cubicBezTo>
                <a:cubicBezTo>
                  <a:pt x="838" y="2146"/>
                  <a:pt x="828" y="2154"/>
                  <a:pt x="818" y="2162"/>
                </a:cubicBezTo>
                <a:cubicBezTo>
                  <a:pt x="879" y="2160"/>
                  <a:pt x="905" y="2301"/>
                  <a:pt x="892" y="2343"/>
                </a:cubicBezTo>
                <a:cubicBezTo>
                  <a:pt x="880" y="2380"/>
                  <a:pt x="825" y="2400"/>
                  <a:pt x="859" y="2443"/>
                </a:cubicBezTo>
                <a:cubicBezTo>
                  <a:pt x="893" y="2486"/>
                  <a:pt x="862" y="2595"/>
                  <a:pt x="859" y="2646"/>
                </a:cubicBezTo>
                <a:cubicBezTo>
                  <a:pt x="857" y="2685"/>
                  <a:pt x="860" y="2765"/>
                  <a:pt x="822" y="2789"/>
                </a:cubicBezTo>
                <a:cubicBezTo>
                  <a:pt x="786" y="2812"/>
                  <a:pt x="727" y="2767"/>
                  <a:pt x="687" y="2771"/>
                </a:cubicBezTo>
                <a:cubicBezTo>
                  <a:pt x="667" y="2802"/>
                  <a:pt x="674" y="2889"/>
                  <a:pt x="612" y="2879"/>
                </a:cubicBezTo>
                <a:cubicBezTo>
                  <a:pt x="554" y="2869"/>
                  <a:pt x="553" y="2885"/>
                  <a:pt x="524" y="2827"/>
                </a:cubicBezTo>
                <a:cubicBezTo>
                  <a:pt x="516" y="2837"/>
                  <a:pt x="508" y="2847"/>
                  <a:pt x="500" y="2857"/>
                </a:cubicBezTo>
                <a:cubicBezTo>
                  <a:pt x="490" y="2848"/>
                  <a:pt x="482" y="2839"/>
                  <a:pt x="476" y="2827"/>
                </a:cubicBezTo>
                <a:cubicBezTo>
                  <a:pt x="528" y="2817"/>
                  <a:pt x="495" y="2784"/>
                  <a:pt x="493" y="2740"/>
                </a:cubicBezTo>
                <a:cubicBezTo>
                  <a:pt x="491" y="2686"/>
                  <a:pt x="499" y="2632"/>
                  <a:pt x="503" y="2578"/>
                </a:cubicBezTo>
                <a:cubicBezTo>
                  <a:pt x="513" y="2586"/>
                  <a:pt x="523" y="2593"/>
                  <a:pt x="533" y="2601"/>
                </a:cubicBezTo>
                <a:cubicBezTo>
                  <a:pt x="532" y="2583"/>
                  <a:pt x="540" y="2563"/>
                  <a:pt x="535" y="2544"/>
                </a:cubicBezTo>
                <a:cubicBezTo>
                  <a:pt x="528" y="2524"/>
                  <a:pt x="498" y="2532"/>
                  <a:pt x="494" y="2507"/>
                </a:cubicBezTo>
                <a:cubicBezTo>
                  <a:pt x="490" y="2486"/>
                  <a:pt x="516" y="2457"/>
                  <a:pt x="516" y="2432"/>
                </a:cubicBezTo>
                <a:cubicBezTo>
                  <a:pt x="516" y="2399"/>
                  <a:pt x="481" y="2374"/>
                  <a:pt x="488" y="234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1" name="꙱ Israel (State of Israel) (IL) (H)">
            <a:extLst>
              <a:ext uri="{FF2B5EF4-FFF2-40B4-BE49-F238E27FC236}">
                <a16:creationId xmlns:a16="http://schemas.microsoft.com/office/drawing/2014/main" id="{6C6DE96E-9F91-4047-AA0C-4C3D5A4045B8}"/>
              </a:ext>
            </a:extLst>
          </p:cNvPr>
          <p:cNvSpPr>
            <a:spLocks/>
          </p:cNvSpPr>
          <p:nvPr/>
        </p:nvSpPr>
        <p:spPr bwMode="auto">
          <a:xfrm>
            <a:off x="5249195" y="1401974"/>
            <a:ext cx="30546" cy="112335"/>
          </a:xfrm>
          <a:custGeom>
            <a:avLst/>
            <a:gdLst>
              <a:gd name="T0" fmla="*/ 339 w 383"/>
              <a:gd name="T1" fmla="*/ 0 h 1356"/>
              <a:gd name="T2" fmla="*/ 354 w 383"/>
              <a:gd name="T3" fmla="*/ 14 h 1356"/>
              <a:gd name="T4" fmla="*/ 356 w 383"/>
              <a:gd name="T5" fmla="*/ 7 h 1356"/>
              <a:gd name="T6" fmla="*/ 371 w 383"/>
              <a:gd name="T7" fmla="*/ 213 h 1356"/>
              <a:gd name="T8" fmla="*/ 357 w 383"/>
              <a:gd name="T9" fmla="*/ 252 h 1356"/>
              <a:gd name="T10" fmla="*/ 363 w 383"/>
              <a:gd name="T11" fmla="*/ 356 h 1356"/>
              <a:gd name="T12" fmla="*/ 265 w 383"/>
              <a:gd name="T13" fmla="*/ 269 h 1356"/>
              <a:gd name="T14" fmla="*/ 185 w 383"/>
              <a:gd name="T15" fmla="*/ 391 h 1356"/>
              <a:gd name="T16" fmla="*/ 185 w 383"/>
              <a:gd name="T17" fmla="*/ 433 h 1356"/>
              <a:gd name="T18" fmla="*/ 193 w 383"/>
              <a:gd name="T19" fmla="*/ 512 h 1356"/>
              <a:gd name="T20" fmla="*/ 268 w 383"/>
              <a:gd name="T21" fmla="*/ 531 h 1356"/>
              <a:gd name="T22" fmla="*/ 194 w 383"/>
              <a:gd name="T23" fmla="*/ 635 h 1356"/>
              <a:gd name="T24" fmla="*/ 355 w 383"/>
              <a:gd name="T25" fmla="*/ 630 h 1356"/>
              <a:gd name="T26" fmla="*/ 353 w 383"/>
              <a:gd name="T27" fmla="*/ 806 h 1356"/>
              <a:gd name="T28" fmla="*/ 288 w 383"/>
              <a:gd name="T29" fmla="*/ 1108 h 1356"/>
              <a:gd name="T30" fmla="*/ 232 w 383"/>
              <a:gd name="T31" fmla="*/ 1356 h 1356"/>
              <a:gd name="T32" fmla="*/ 0 w 383"/>
              <a:gd name="T33" fmla="*/ 742 h 1356"/>
              <a:gd name="T34" fmla="*/ 57 w 383"/>
              <a:gd name="T35" fmla="*/ 605 h 1356"/>
              <a:gd name="T36" fmla="*/ 191 w 383"/>
              <a:gd name="T37" fmla="*/ 152 h 1356"/>
              <a:gd name="T38" fmla="*/ 200 w 383"/>
              <a:gd name="T39" fmla="*/ 71 h 1356"/>
              <a:gd name="T40" fmla="*/ 200 w 383"/>
              <a:gd name="T41" fmla="*/ 71 h 1356"/>
              <a:gd name="T42" fmla="*/ 325 w 383"/>
              <a:gd name="T43" fmla="*/ 42 h 1356"/>
              <a:gd name="T44" fmla="*/ 339 w 383"/>
              <a:gd name="T45" fmla="*/ 0 h 1356"/>
              <a:gd name="connsiteX0" fmla="*/ 8851 w 9831"/>
              <a:gd name="connsiteY0" fmla="*/ 0 h 10000"/>
              <a:gd name="connsiteX1" fmla="*/ 9243 w 9831"/>
              <a:gd name="connsiteY1" fmla="*/ 103 h 10000"/>
              <a:gd name="connsiteX2" fmla="*/ 9295 w 9831"/>
              <a:gd name="connsiteY2" fmla="*/ 52 h 10000"/>
              <a:gd name="connsiteX3" fmla="*/ 9687 w 9831"/>
              <a:gd name="connsiteY3" fmla="*/ 1571 h 10000"/>
              <a:gd name="connsiteX4" fmla="*/ 9321 w 9831"/>
              <a:gd name="connsiteY4" fmla="*/ 1858 h 10000"/>
              <a:gd name="connsiteX5" fmla="*/ 9478 w 9831"/>
              <a:gd name="connsiteY5" fmla="*/ 2625 h 10000"/>
              <a:gd name="connsiteX6" fmla="*/ 6919 w 9831"/>
              <a:gd name="connsiteY6" fmla="*/ 1984 h 10000"/>
              <a:gd name="connsiteX7" fmla="*/ 4830 w 9831"/>
              <a:gd name="connsiteY7" fmla="*/ 2883 h 10000"/>
              <a:gd name="connsiteX8" fmla="*/ 4830 w 9831"/>
              <a:gd name="connsiteY8" fmla="*/ 3193 h 10000"/>
              <a:gd name="connsiteX9" fmla="*/ 5039 w 9831"/>
              <a:gd name="connsiteY9" fmla="*/ 3776 h 10000"/>
              <a:gd name="connsiteX10" fmla="*/ 6997 w 9831"/>
              <a:gd name="connsiteY10" fmla="*/ 3916 h 10000"/>
              <a:gd name="connsiteX11" fmla="*/ 5065 w 9831"/>
              <a:gd name="connsiteY11" fmla="*/ 4683 h 10000"/>
              <a:gd name="connsiteX12" fmla="*/ 9217 w 9831"/>
              <a:gd name="connsiteY12" fmla="*/ 5944 h 10000"/>
              <a:gd name="connsiteX13" fmla="*/ 7520 w 9831"/>
              <a:gd name="connsiteY13" fmla="*/ 8171 h 10000"/>
              <a:gd name="connsiteX14" fmla="*/ 6057 w 9831"/>
              <a:gd name="connsiteY14" fmla="*/ 10000 h 10000"/>
              <a:gd name="connsiteX15" fmla="*/ 0 w 9831"/>
              <a:gd name="connsiteY15" fmla="*/ 5472 h 10000"/>
              <a:gd name="connsiteX16" fmla="*/ 1488 w 9831"/>
              <a:gd name="connsiteY16" fmla="*/ 4462 h 10000"/>
              <a:gd name="connsiteX17" fmla="*/ 4987 w 9831"/>
              <a:gd name="connsiteY17" fmla="*/ 1121 h 10000"/>
              <a:gd name="connsiteX18" fmla="*/ 5222 w 9831"/>
              <a:gd name="connsiteY18" fmla="*/ 524 h 10000"/>
              <a:gd name="connsiteX19" fmla="*/ 5222 w 9831"/>
              <a:gd name="connsiteY19" fmla="*/ 524 h 10000"/>
              <a:gd name="connsiteX20" fmla="*/ 8486 w 9831"/>
              <a:gd name="connsiteY20" fmla="*/ 310 h 10000"/>
              <a:gd name="connsiteX21" fmla="*/ 8851 w 9831"/>
              <a:gd name="connsiteY21" fmla="*/ 0 h 10000"/>
              <a:gd name="connsiteX0" fmla="*/ 9003 w 10000"/>
              <a:gd name="connsiteY0" fmla="*/ 0 h 10000"/>
              <a:gd name="connsiteX1" fmla="*/ 9402 w 10000"/>
              <a:gd name="connsiteY1" fmla="*/ 103 h 10000"/>
              <a:gd name="connsiteX2" fmla="*/ 9455 w 10000"/>
              <a:gd name="connsiteY2" fmla="*/ 52 h 10000"/>
              <a:gd name="connsiteX3" fmla="*/ 9854 w 10000"/>
              <a:gd name="connsiteY3" fmla="*/ 1571 h 10000"/>
              <a:gd name="connsiteX4" fmla="*/ 9481 w 10000"/>
              <a:gd name="connsiteY4" fmla="*/ 1858 h 10000"/>
              <a:gd name="connsiteX5" fmla="*/ 9641 w 10000"/>
              <a:gd name="connsiteY5" fmla="*/ 2625 h 10000"/>
              <a:gd name="connsiteX6" fmla="*/ 7038 w 10000"/>
              <a:gd name="connsiteY6" fmla="*/ 1984 h 10000"/>
              <a:gd name="connsiteX7" fmla="*/ 4913 w 10000"/>
              <a:gd name="connsiteY7" fmla="*/ 2883 h 10000"/>
              <a:gd name="connsiteX8" fmla="*/ 4913 w 10000"/>
              <a:gd name="connsiteY8" fmla="*/ 3193 h 10000"/>
              <a:gd name="connsiteX9" fmla="*/ 5126 w 10000"/>
              <a:gd name="connsiteY9" fmla="*/ 3776 h 10000"/>
              <a:gd name="connsiteX10" fmla="*/ 5152 w 10000"/>
              <a:gd name="connsiteY10" fmla="*/ 4683 h 10000"/>
              <a:gd name="connsiteX11" fmla="*/ 9375 w 10000"/>
              <a:gd name="connsiteY11" fmla="*/ 5944 h 10000"/>
              <a:gd name="connsiteX12" fmla="*/ 7649 w 10000"/>
              <a:gd name="connsiteY12" fmla="*/ 8171 h 10000"/>
              <a:gd name="connsiteX13" fmla="*/ 6161 w 10000"/>
              <a:gd name="connsiteY13" fmla="*/ 10000 h 10000"/>
              <a:gd name="connsiteX14" fmla="*/ 0 w 10000"/>
              <a:gd name="connsiteY14" fmla="*/ 5472 h 10000"/>
              <a:gd name="connsiteX15" fmla="*/ 1514 w 10000"/>
              <a:gd name="connsiteY15" fmla="*/ 4462 h 10000"/>
              <a:gd name="connsiteX16" fmla="*/ 5073 w 10000"/>
              <a:gd name="connsiteY16" fmla="*/ 1121 h 10000"/>
              <a:gd name="connsiteX17" fmla="*/ 5312 w 10000"/>
              <a:gd name="connsiteY17" fmla="*/ 524 h 10000"/>
              <a:gd name="connsiteX18" fmla="*/ 5312 w 10000"/>
              <a:gd name="connsiteY18" fmla="*/ 524 h 10000"/>
              <a:gd name="connsiteX19" fmla="*/ 8632 w 10000"/>
              <a:gd name="connsiteY19" fmla="*/ 310 h 10000"/>
              <a:gd name="connsiteX20" fmla="*/ 9003 w 10000"/>
              <a:gd name="connsiteY20" fmla="*/ 0 h 10000"/>
              <a:gd name="connsiteX0" fmla="*/ 9003 w 10000"/>
              <a:gd name="connsiteY0" fmla="*/ 0 h 10000"/>
              <a:gd name="connsiteX1" fmla="*/ 9402 w 10000"/>
              <a:gd name="connsiteY1" fmla="*/ 103 h 10000"/>
              <a:gd name="connsiteX2" fmla="*/ 9455 w 10000"/>
              <a:gd name="connsiteY2" fmla="*/ 52 h 10000"/>
              <a:gd name="connsiteX3" fmla="*/ 9854 w 10000"/>
              <a:gd name="connsiteY3" fmla="*/ 1571 h 10000"/>
              <a:gd name="connsiteX4" fmla="*/ 9481 w 10000"/>
              <a:gd name="connsiteY4" fmla="*/ 1858 h 10000"/>
              <a:gd name="connsiteX5" fmla="*/ 9641 w 10000"/>
              <a:gd name="connsiteY5" fmla="*/ 2625 h 10000"/>
              <a:gd name="connsiteX6" fmla="*/ 7038 w 10000"/>
              <a:gd name="connsiteY6" fmla="*/ 1984 h 10000"/>
              <a:gd name="connsiteX7" fmla="*/ 4913 w 10000"/>
              <a:gd name="connsiteY7" fmla="*/ 2883 h 10000"/>
              <a:gd name="connsiteX8" fmla="*/ 4913 w 10000"/>
              <a:gd name="connsiteY8" fmla="*/ 3193 h 10000"/>
              <a:gd name="connsiteX9" fmla="*/ 5126 w 10000"/>
              <a:gd name="connsiteY9" fmla="*/ 3776 h 10000"/>
              <a:gd name="connsiteX10" fmla="*/ 9375 w 10000"/>
              <a:gd name="connsiteY10" fmla="*/ 5944 h 10000"/>
              <a:gd name="connsiteX11" fmla="*/ 7649 w 10000"/>
              <a:gd name="connsiteY11" fmla="*/ 8171 h 10000"/>
              <a:gd name="connsiteX12" fmla="*/ 6161 w 10000"/>
              <a:gd name="connsiteY12" fmla="*/ 10000 h 10000"/>
              <a:gd name="connsiteX13" fmla="*/ 0 w 10000"/>
              <a:gd name="connsiteY13" fmla="*/ 5472 h 10000"/>
              <a:gd name="connsiteX14" fmla="*/ 1514 w 10000"/>
              <a:gd name="connsiteY14" fmla="*/ 4462 h 10000"/>
              <a:gd name="connsiteX15" fmla="*/ 5073 w 10000"/>
              <a:gd name="connsiteY15" fmla="*/ 1121 h 10000"/>
              <a:gd name="connsiteX16" fmla="*/ 5312 w 10000"/>
              <a:gd name="connsiteY16" fmla="*/ 524 h 10000"/>
              <a:gd name="connsiteX17" fmla="*/ 5312 w 10000"/>
              <a:gd name="connsiteY17" fmla="*/ 524 h 10000"/>
              <a:gd name="connsiteX18" fmla="*/ 8632 w 10000"/>
              <a:gd name="connsiteY18" fmla="*/ 310 h 10000"/>
              <a:gd name="connsiteX19" fmla="*/ 9003 w 10000"/>
              <a:gd name="connsiteY19" fmla="*/ 0 h 10000"/>
              <a:gd name="connsiteX0" fmla="*/ 9003 w 10000"/>
              <a:gd name="connsiteY0" fmla="*/ 0 h 10000"/>
              <a:gd name="connsiteX1" fmla="*/ 9402 w 10000"/>
              <a:gd name="connsiteY1" fmla="*/ 103 h 10000"/>
              <a:gd name="connsiteX2" fmla="*/ 9455 w 10000"/>
              <a:gd name="connsiteY2" fmla="*/ 52 h 10000"/>
              <a:gd name="connsiteX3" fmla="*/ 9854 w 10000"/>
              <a:gd name="connsiteY3" fmla="*/ 1571 h 10000"/>
              <a:gd name="connsiteX4" fmla="*/ 9481 w 10000"/>
              <a:gd name="connsiteY4" fmla="*/ 1858 h 10000"/>
              <a:gd name="connsiteX5" fmla="*/ 9641 w 10000"/>
              <a:gd name="connsiteY5" fmla="*/ 2625 h 10000"/>
              <a:gd name="connsiteX6" fmla="*/ 7038 w 10000"/>
              <a:gd name="connsiteY6" fmla="*/ 1984 h 10000"/>
              <a:gd name="connsiteX7" fmla="*/ 4913 w 10000"/>
              <a:gd name="connsiteY7" fmla="*/ 2883 h 10000"/>
              <a:gd name="connsiteX8" fmla="*/ 4913 w 10000"/>
              <a:gd name="connsiteY8" fmla="*/ 3193 h 10000"/>
              <a:gd name="connsiteX9" fmla="*/ 9375 w 10000"/>
              <a:gd name="connsiteY9" fmla="*/ 5944 h 10000"/>
              <a:gd name="connsiteX10" fmla="*/ 7649 w 10000"/>
              <a:gd name="connsiteY10" fmla="*/ 8171 h 10000"/>
              <a:gd name="connsiteX11" fmla="*/ 6161 w 10000"/>
              <a:gd name="connsiteY11" fmla="*/ 10000 h 10000"/>
              <a:gd name="connsiteX12" fmla="*/ 0 w 10000"/>
              <a:gd name="connsiteY12" fmla="*/ 5472 h 10000"/>
              <a:gd name="connsiteX13" fmla="*/ 1514 w 10000"/>
              <a:gd name="connsiteY13" fmla="*/ 4462 h 10000"/>
              <a:gd name="connsiteX14" fmla="*/ 5073 w 10000"/>
              <a:gd name="connsiteY14" fmla="*/ 1121 h 10000"/>
              <a:gd name="connsiteX15" fmla="*/ 5312 w 10000"/>
              <a:gd name="connsiteY15" fmla="*/ 524 h 10000"/>
              <a:gd name="connsiteX16" fmla="*/ 5312 w 10000"/>
              <a:gd name="connsiteY16" fmla="*/ 524 h 10000"/>
              <a:gd name="connsiteX17" fmla="*/ 8632 w 10000"/>
              <a:gd name="connsiteY17" fmla="*/ 310 h 10000"/>
              <a:gd name="connsiteX18" fmla="*/ 9003 w 10000"/>
              <a:gd name="connsiteY18" fmla="*/ 0 h 10000"/>
              <a:gd name="connsiteX0" fmla="*/ 9003 w 10000"/>
              <a:gd name="connsiteY0" fmla="*/ 0 h 10000"/>
              <a:gd name="connsiteX1" fmla="*/ 9402 w 10000"/>
              <a:gd name="connsiteY1" fmla="*/ 103 h 10000"/>
              <a:gd name="connsiteX2" fmla="*/ 9455 w 10000"/>
              <a:gd name="connsiteY2" fmla="*/ 52 h 10000"/>
              <a:gd name="connsiteX3" fmla="*/ 9854 w 10000"/>
              <a:gd name="connsiteY3" fmla="*/ 1571 h 10000"/>
              <a:gd name="connsiteX4" fmla="*/ 9481 w 10000"/>
              <a:gd name="connsiteY4" fmla="*/ 1858 h 10000"/>
              <a:gd name="connsiteX5" fmla="*/ 9641 w 10000"/>
              <a:gd name="connsiteY5" fmla="*/ 2625 h 10000"/>
              <a:gd name="connsiteX6" fmla="*/ 7038 w 10000"/>
              <a:gd name="connsiteY6" fmla="*/ 1984 h 10000"/>
              <a:gd name="connsiteX7" fmla="*/ 4913 w 10000"/>
              <a:gd name="connsiteY7" fmla="*/ 2883 h 10000"/>
              <a:gd name="connsiteX8" fmla="*/ 9375 w 10000"/>
              <a:gd name="connsiteY8" fmla="*/ 5944 h 10000"/>
              <a:gd name="connsiteX9" fmla="*/ 7649 w 10000"/>
              <a:gd name="connsiteY9" fmla="*/ 8171 h 10000"/>
              <a:gd name="connsiteX10" fmla="*/ 6161 w 10000"/>
              <a:gd name="connsiteY10" fmla="*/ 10000 h 10000"/>
              <a:gd name="connsiteX11" fmla="*/ 0 w 10000"/>
              <a:gd name="connsiteY11" fmla="*/ 5472 h 10000"/>
              <a:gd name="connsiteX12" fmla="*/ 1514 w 10000"/>
              <a:gd name="connsiteY12" fmla="*/ 4462 h 10000"/>
              <a:gd name="connsiteX13" fmla="*/ 5073 w 10000"/>
              <a:gd name="connsiteY13" fmla="*/ 1121 h 10000"/>
              <a:gd name="connsiteX14" fmla="*/ 5312 w 10000"/>
              <a:gd name="connsiteY14" fmla="*/ 524 h 10000"/>
              <a:gd name="connsiteX15" fmla="*/ 5312 w 10000"/>
              <a:gd name="connsiteY15" fmla="*/ 524 h 10000"/>
              <a:gd name="connsiteX16" fmla="*/ 8632 w 10000"/>
              <a:gd name="connsiteY16" fmla="*/ 310 h 10000"/>
              <a:gd name="connsiteX17" fmla="*/ 9003 w 10000"/>
              <a:gd name="connsiteY17" fmla="*/ 0 h 10000"/>
              <a:gd name="connsiteX0" fmla="*/ 9003 w 10000"/>
              <a:gd name="connsiteY0" fmla="*/ 0 h 10000"/>
              <a:gd name="connsiteX1" fmla="*/ 9402 w 10000"/>
              <a:gd name="connsiteY1" fmla="*/ 103 h 10000"/>
              <a:gd name="connsiteX2" fmla="*/ 9455 w 10000"/>
              <a:gd name="connsiteY2" fmla="*/ 52 h 10000"/>
              <a:gd name="connsiteX3" fmla="*/ 9854 w 10000"/>
              <a:gd name="connsiteY3" fmla="*/ 1571 h 10000"/>
              <a:gd name="connsiteX4" fmla="*/ 9481 w 10000"/>
              <a:gd name="connsiteY4" fmla="*/ 1858 h 10000"/>
              <a:gd name="connsiteX5" fmla="*/ 9641 w 10000"/>
              <a:gd name="connsiteY5" fmla="*/ 2625 h 10000"/>
              <a:gd name="connsiteX6" fmla="*/ 7038 w 10000"/>
              <a:gd name="connsiteY6" fmla="*/ 1984 h 10000"/>
              <a:gd name="connsiteX7" fmla="*/ 9375 w 10000"/>
              <a:gd name="connsiteY7" fmla="*/ 5944 h 10000"/>
              <a:gd name="connsiteX8" fmla="*/ 7649 w 10000"/>
              <a:gd name="connsiteY8" fmla="*/ 8171 h 10000"/>
              <a:gd name="connsiteX9" fmla="*/ 6161 w 10000"/>
              <a:gd name="connsiteY9" fmla="*/ 10000 h 10000"/>
              <a:gd name="connsiteX10" fmla="*/ 0 w 10000"/>
              <a:gd name="connsiteY10" fmla="*/ 5472 h 10000"/>
              <a:gd name="connsiteX11" fmla="*/ 1514 w 10000"/>
              <a:gd name="connsiteY11" fmla="*/ 4462 h 10000"/>
              <a:gd name="connsiteX12" fmla="*/ 5073 w 10000"/>
              <a:gd name="connsiteY12" fmla="*/ 1121 h 10000"/>
              <a:gd name="connsiteX13" fmla="*/ 5312 w 10000"/>
              <a:gd name="connsiteY13" fmla="*/ 524 h 10000"/>
              <a:gd name="connsiteX14" fmla="*/ 5312 w 10000"/>
              <a:gd name="connsiteY14" fmla="*/ 524 h 10000"/>
              <a:gd name="connsiteX15" fmla="*/ 8632 w 10000"/>
              <a:gd name="connsiteY15" fmla="*/ 310 h 10000"/>
              <a:gd name="connsiteX16" fmla="*/ 9003 w 10000"/>
              <a:gd name="connsiteY16" fmla="*/ 0 h 10000"/>
              <a:gd name="connsiteX0" fmla="*/ 9003 w 10000"/>
              <a:gd name="connsiteY0" fmla="*/ 0 h 10000"/>
              <a:gd name="connsiteX1" fmla="*/ 9402 w 10000"/>
              <a:gd name="connsiteY1" fmla="*/ 103 h 10000"/>
              <a:gd name="connsiteX2" fmla="*/ 9455 w 10000"/>
              <a:gd name="connsiteY2" fmla="*/ 52 h 10000"/>
              <a:gd name="connsiteX3" fmla="*/ 9854 w 10000"/>
              <a:gd name="connsiteY3" fmla="*/ 1571 h 10000"/>
              <a:gd name="connsiteX4" fmla="*/ 9481 w 10000"/>
              <a:gd name="connsiteY4" fmla="*/ 1858 h 10000"/>
              <a:gd name="connsiteX5" fmla="*/ 9641 w 10000"/>
              <a:gd name="connsiteY5" fmla="*/ 2625 h 10000"/>
              <a:gd name="connsiteX6" fmla="*/ 9375 w 10000"/>
              <a:gd name="connsiteY6" fmla="*/ 5944 h 10000"/>
              <a:gd name="connsiteX7" fmla="*/ 7649 w 10000"/>
              <a:gd name="connsiteY7" fmla="*/ 8171 h 10000"/>
              <a:gd name="connsiteX8" fmla="*/ 6161 w 10000"/>
              <a:gd name="connsiteY8" fmla="*/ 10000 h 10000"/>
              <a:gd name="connsiteX9" fmla="*/ 0 w 10000"/>
              <a:gd name="connsiteY9" fmla="*/ 5472 h 10000"/>
              <a:gd name="connsiteX10" fmla="*/ 1514 w 10000"/>
              <a:gd name="connsiteY10" fmla="*/ 4462 h 10000"/>
              <a:gd name="connsiteX11" fmla="*/ 5073 w 10000"/>
              <a:gd name="connsiteY11" fmla="*/ 1121 h 10000"/>
              <a:gd name="connsiteX12" fmla="*/ 5312 w 10000"/>
              <a:gd name="connsiteY12" fmla="*/ 524 h 10000"/>
              <a:gd name="connsiteX13" fmla="*/ 5312 w 10000"/>
              <a:gd name="connsiteY13" fmla="*/ 524 h 10000"/>
              <a:gd name="connsiteX14" fmla="*/ 8632 w 10000"/>
              <a:gd name="connsiteY14" fmla="*/ 310 h 10000"/>
              <a:gd name="connsiteX15" fmla="*/ 9003 w 10000"/>
              <a:gd name="connsiteY15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000" h="10000">
                <a:moveTo>
                  <a:pt x="9003" y="0"/>
                </a:moveTo>
                <a:cubicBezTo>
                  <a:pt x="9084" y="44"/>
                  <a:pt x="9216" y="81"/>
                  <a:pt x="9402" y="103"/>
                </a:cubicBezTo>
                <a:cubicBezTo>
                  <a:pt x="9402" y="88"/>
                  <a:pt x="9428" y="74"/>
                  <a:pt x="9455" y="52"/>
                </a:cubicBezTo>
                <a:cubicBezTo>
                  <a:pt x="10172" y="258"/>
                  <a:pt x="10039" y="937"/>
                  <a:pt x="9854" y="1571"/>
                </a:cubicBezTo>
                <a:cubicBezTo>
                  <a:pt x="9614" y="1630"/>
                  <a:pt x="9481" y="1726"/>
                  <a:pt x="9481" y="1858"/>
                </a:cubicBezTo>
                <a:cubicBezTo>
                  <a:pt x="9534" y="2109"/>
                  <a:pt x="9588" y="2382"/>
                  <a:pt x="9641" y="2625"/>
                </a:cubicBezTo>
                <a:cubicBezTo>
                  <a:pt x="9623" y="3306"/>
                  <a:pt x="9707" y="5020"/>
                  <a:pt x="9375" y="5944"/>
                </a:cubicBezTo>
                <a:cubicBezTo>
                  <a:pt x="8977" y="6726"/>
                  <a:pt x="7676" y="7338"/>
                  <a:pt x="7649" y="8171"/>
                </a:cubicBezTo>
                <a:cubicBezTo>
                  <a:pt x="7649" y="8628"/>
                  <a:pt x="7144" y="9602"/>
                  <a:pt x="6161" y="10000"/>
                </a:cubicBezTo>
                <a:lnTo>
                  <a:pt x="0" y="5472"/>
                </a:lnTo>
                <a:cubicBezTo>
                  <a:pt x="186" y="5398"/>
                  <a:pt x="2470" y="4594"/>
                  <a:pt x="1514" y="4462"/>
                </a:cubicBezTo>
                <a:cubicBezTo>
                  <a:pt x="4196" y="3215"/>
                  <a:pt x="3772" y="1445"/>
                  <a:pt x="5073" y="1121"/>
                </a:cubicBezTo>
                <a:cubicBezTo>
                  <a:pt x="5657" y="981"/>
                  <a:pt x="4781" y="671"/>
                  <a:pt x="5312" y="524"/>
                </a:cubicBezTo>
                <a:lnTo>
                  <a:pt x="5312" y="524"/>
                </a:lnTo>
                <a:cubicBezTo>
                  <a:pt x="6347" y="288"/>
                  <a:pt x="7968" y="900"/>
                  <a:pt x="8632" y="310"/>
                </a:cubicBezTo>
                <a:lnTo>
                  <a:pt x="9003" y="0"/>
                </a:ln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2" name="꙱ Ireland (Republic of Ireland) (IE) (H)">
            <a:extLst>
              <a:ext uri="{FF2B5EF4-FFF2-40B4-BE49-F238E27FC236}">
                <a16:creationId xmlns:a16="http://schemas.microsoft.com/office/drawing/2014/main" id="{A0778AB2-A80E-4A04-A6E3-8073D09668AE}"/>
              </a:ext>
            </a:extLst>
          </p:cNvPr>
          <p:cNvSpPr>
            <a:spLocks noEditPoints="1"/>
          </p:cNvSpPr>
          <p:nvPr/>
        </p:nvSpPr>
        <p:spPr bwMode="auto">
          <a:xfrm>
            <a:off x="4189180" y="765009"/>
            <a:ext cx="106360" cy="109945"/>
          </a:xfrm>
          <a:custGeom>
            <a:avLst/>
            <a:gdLst>
              <a:gd name="T0" fmla="*/ 667 w 1293"/>
              <a:gd name="T1" fmla="*/ 128 h 1325"/>
              <a:gd name="T2" fmla="*/ 131 w 1293"/>
              <a:gd name="T3" fmla="*/ 1277 h 1325"/>
              <a:gd name="T4" fmla="*/ 238 w 1293"/>
              <a:gd name="T5" fmla="*/ 1194 h 1325"/>
              <a:gd name="T6" fmla="*/ 208 w 1293"/>
              <a:gd name="T7" fmla="*/ 1099 h 1325"/>
              <a:gd name="T8" fmla="*/ 142 w 1293"/>
              <a:gd name="T9" fmla="*/ 1044 h 1325"/>
              <a:gd name="T10" fmla="*/ 184 w 1293"/>
              <a:gd name="T11" fmla="*/ 995 h 1325"/>
              <a:gd name="T12" fmla="*/ 514 w 1293"/>
              <a:gd name="T13" fmla="*/ 912 h 1325"/>
              <a:gd name="T14" fmla="*/ 211 w 1293"/>
              <a:gd name="T15" fmla="*/ 948 h 1325"/>
              <a:gd name="T16" fmla="*/ 493 w 1293"/>
              <a:gd name="T17" fmla="*/ 725 h 1325"/>
              <a:gd name="T18" fmla="*/ 241 w 1293"/>
              <a:gd name="T19" fmla="*/ 689 h 1325"/>
              <a:gd name="T20" fmla="*/ 176 w 1293"/>
              <a:gd name="T21" fmla="*/ 663 h 1325"/>
              <a:gd name="T22" fmla="*/ 176 w 1293"/>
              <a:gd name="T23" fmla="*/ 621 h 1325"/>
              <a:gd name="T24" fmla="*/ 294 w 1293"/>
              <a:gd name="T25" fmla="*/ 594 h 1325"/>
              <a:gd name="T26" fmla="*/ 323 w 1293"/>
              <a:gd name="T27" fmla="*/ 530 h 1325"/>
              <a:gd name="T28" fmla="*/ 282 w 1293"/>
              <a:gd name="T29" fmla="*/ 490 h 1325"/>
              <a:gd name="T30" fmla="*/ 241 w 1293"/>
              <a:gd name="T31" fmla="*/ 386 h 1325"/>
              <a:gd name="T32" fmla="*/ 244 w 1293"/>
              <a:gd name="T33" fmla="*/ 357 h 1325"/>
              <a:gd name="T34" fmla="*/ 466 w 1293"/>
              <a:gd name="T35" fmla="*/ 413 h 1325"/>
              <a:gd name="T36" fmla="*/ 609 w 1293"/>
              <a:gd name="T37" fmla="*/ 348 h 1325"/>
              <a:gd name="T38" fmla="*/ 588 w 1293"/>
              <a:gd name="T39" fmla="*/ 238 h 1325"/>
              <a:gd name="T40" fmla="*/ 695 w 1293"/>
              <a:gd name="T41" fmla="*/ 176 h 1325"/>
              <a:gd name="T42" fmla="*/ 882 w 1293"/>
              <a:gd name="T43" fmla="*/ 66 h 1325"/>
              <a:gd name="T44" fmla="*/ 900 w 1293"/>
              <a:gd name="T45" fmla="*/ 122 h 1325"/>
              <a:gd name="T46" fmla="*/ 1081 w 1293"/>
              <a:gd name="T47" fmla="*/ 36 h 1325"/>
              <a:gd name="T48" fmla="*/ 823 w 1293"/>
              <a:gd name="T49" fmla="*/ 220 h 1325"/>
              <a:gd name="T50" fmla="*/ 743 w 1293"/>
              <a:gd name="T51" fmla="*/ 315 h 1325"/>
              <a:gd name="T52" fmla="*/ 1125 w 1293"/>
              <a:gd name="T53" fmla="*/ 398 h 1325"/>
              <a:gd name="T54" fmla="*/ 1195 w 1293"/>
              <a:gd name="T55" fmla="*/ 437 h 1325"/>
              <a:gd name="T56" fmla="*/ 1192 w 1293"/>
              <a:gd name="T57" fmla="*/ 476 h 1325"/>
              <a:gd name="T58" fmla="*/ 1211 w 1293"/>
              <a:gd name="T59" fmla="*/ 677 h 1325"/>
              <a:gd name="T60" fmla="*/ 1105 w 1293"/>
              <a:gd name="T61" fmla="*/ 1019 h 1325"/>
              <a:gd name="T62" fmla="*/ 968 w 1293"/>
              <a:gd name="T63" fmla="*/ 1042 h 1325"/>
              <a:gd name="T64" fmla="*/ 745 w 1293"/>
              <a:gd name="T65" fmla="*/ 1152 h 1325"/>
              <a:gd name="T66" fmla="*/ 567 w 1293"/>
              <a:gd name="T67" fmla="*/ 1182 h 1325"/>
              <a:gd name="T68" fmla="*/ 488 w 1293"/>
              <a:gd name="T69" fmla="*/ 1270 h 1325"/>
              <a:gd name="T70" fmla="*/ 196 w 1293"/>
              <a:gd name="T71" fmla="*/ 1325 h 1325"/>
              <a:gd name="T72" fmla="*/ 187 w 1293"/>
              <a:gd name="T73" fmla="*/ 1295 h 1325"/>
              <a:gd name="T74" fmla="*/ 131 w 1293"/>
              <a:gd name="T75" fmla="*/ 1277 h 1325"/>
              <a:gd name="T76" fmla="*/ 167 w 1293"/>
              <a:gd name="T77" fmla="*/ 470 h 1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93" h="1325">
                <a:moveTo>
                  <a:pt x="659" y="122"/>
                </a:moveTo>
                <a:cubicBezTo>
                  <a:pt x="665" y="127"/>
                  <a:pt x="656" y="142"/>
                  <a:pt x="667" y="128"/>
                </a:cubicBezTo>
                <a:cubicBezTo>
                  <a:pt x="677" y="114"/>
                  <a:pt x="665" y="127"/>
                  <a:pt x="659" y="122"/>
                </a:cubicBezTo>
                <a:close/>
                <a:moveTo>
                  <a:pt x="131" y="1277"/>
                </a:moveTo>
                <a:cubicBezTo>
                  <a:pt x="121" y="1278"/>
                  <a:pt x="111" y="1279"/>
                  <a:pt x="102" y="1280"/>
                </a:cubicBezTo>
                <a:cubicBezTo>
                  <a:pt x="141" y="1245"/>
                  <a:pt x="182" y="1201"/>
                  <a:pt x="238" y="1194"/>
                </a:cubicBezTo>
                <a:cubicBezTo>
                  <a:pt x="186" y="1185"/>
                  <a:pt x="100" y="1259"/>
                  <a:pt x="53" y="1218"/>
                </a:cubicBezTo>
                <a:cubicBezTo>
                  <a:pt x="0" y="1173"/>
                  <a:pt x="173" y="1087"/>
                  <a:pt x="208" y="1099"/>
                </a:cubicBezTo>
                <a:cubicBezTo>
                  <a:pt x="156" y="1076"/>
                  <a:pt x="85" y="1096"/>
                  <a:pt x="33" y="1108"/>
                </a:cubicBezTo>
                <a:cubicBezTo>
                  <a:pt x="13" y="1047"/>
                  <a:pt x="109" y="1063"/>
                  <a:pt x="142" y="1044"/>
                </a:cubicBezTo>
                <a:cubicBezTo>
                  <a:pt x="156" y="1037"/>
                  <a:pt x="185" y="1063"/>
                  <a:pt x="217" y="1057"/>
                </a:cubicBezTo>
                <a:cubicBezTo>
                  <a:pt x="210" y="1035"/>
                  <a:pt x="199" y="1014"/>
                  <a:pt x="184" y="995"/>
                </a:cubicBezTo>
                <a:cubicBezTo>
                  <a:pt x="241" y="995"/>
                  <a:pt x="258" y="943"/>
                  <a:pt x="317" y="944"/>
                </a:cubicBezTo>
                <a:cubicBezTo>
                  <a:pt x="385" y="945"/>
                  <a:pt x="447" y="918"/>
                  <a:pt x="514" y="912"/>
                </a:cubicBezTo>
                <a:cubicBezTo>
                  <a:pt x="491" y="911"/>
                  <a:pt x="472" y="898"/>
                  <a:pt x="464" y="876"/>
                </a:cubicBezTo>
                <a:cubicBezTo>
                  <a:pt x="377" y="932"/>
                  <a:pt x="311" y="930"/>
                  <a:pt x="211" y="948"/>
                </a:cubicBezTo>
                <a:cubicBezTo>
                  <a:pt x="238" y="928"/>
                  <a:pt x="374" y="861"/>
                  <a:pt x="357" y="816"/>
                </a:cubicBezTo>
                <a:cubicBezTo>
                  <a:pt x="333" y="752"/>
                  <a:pt x="465" y="754"/>
                  <a:pt x="493" y="725"/>
                </a:cubicBezTo>
                <a:cubicBezTo>
                  <a:pt x="442" y="722"/>
                  <a:pt x="393" y="720"/>
                  <a:pt x="341" y="720"/>
                </a:cubicBezTo>
                <a:cubicBezTo>
                  <a:pt x="316" y="720"/>
                  <a:pt x="273" y="693"/>
                  <a:pt x="241" y="689"/>
                </a:cubicBezTo>
                <a:cubicBezTo>
                  <a:pt x="247" y="679"/>
                  <a:pt x="253" y="669"/>
                  <a:pt x="259" y="660"/>
                </a:cubicBezTo>
                <a:cubicBezTo>
                  <a:pt x="229" y="651"/>
                  <a:pt x="205" y="679"/>
                  <a:pt x="176" y="663"/>
                </a:cubicBezTo>
                <a:cubicBezTo>
                  <a:pt x="186" y="656"/>
                  <a:pt x="196" y="649"/>
                  <a:pt x="205" y="642"/>
                </a:cubicBezTo>
                <a:cubicBezTo>
                  <a:pt x="196" y="635"/>
                  <a:pt x="186" y="628"/>
                  <a:pt x="176" y="621"/>
                </a:cubicBezTo>
                <a:cubicBezTo>
                  <a:pt x="211" y="615"/>
                  <a:pt x="197" y="611"/>
                  <a:pt x="222" y="595"/>
                </a:cubicBezTo>
                <a:cubicBezTo>
                  <a:pt x="242" y="583"/>
                  <a:pt x="274" y="598"/>
                  <a:pt x="294" y="594"/>
                </a:cubicBezTo>
                <a:cubicBezTo>
                  <a:pt x="262" y="596"/>
                  <a:pt x="229" y="570"/>
                  <a:pt x="263" y="544"/>
                </a:cubicBezTo>
                <a:cubicBezTo>
                  <a:pt x="277" y="533"/>
                  <a:pt x="306" y="535"/>
                  <a:pt x="323" y="530"/>
                </a:cubicBezTo>
                <a:cubicBezTo>
                  <a:pt x="406" y="503"/>
                  <a:pt x="243" y="492"/>
                  <a:pt x="251" y="503"/>
                </a:cubicBezTo>
                <a:cubicBezTo>
                  <a:pt x="239" y="486"/>
                  <a:pt x="276" y="485"/>
                  <a:pt x="282" y="490"/>
                </a:cubicBezTo>
                <a:cubicBezTo>
                  <a:pt x="264" y="460"/>
                  <a:pt x="295" y="409"/>
                  <a:pt x="244" y="437"/>
                </a:cubicBezTo>
                <a:cubicBezTo>
                  <a:pt x="258" y="419"/>
                  <a:pt x="257" y="402"/>
                  <a:pt x="241" y="386"/>
                </a:cubicBezTo>
                <a:cubicBezTo>
                  <a:pt x="232" y="396"/>
                  <a:pt x="224" y="406"/>
                  <a:pt x="217" y="416"/>
                </a:cubicBezTo>
                <a:cubicBezTo>
                  <a:pt x="222" y="394"/>
                  <a:pt x="231" y="375"/>
                  <a:pt x="244" y="357"/>
                </a:cubicBezTo>
                <a:cubicBezTo>
                  <a:pt x="248" y="404"/>
                  <a:pt x="314" y="355"/>
                  <a:pt x="361" y="352"/>
                </a:cubicBezTo>
                <a:cubicBezTo>
                  <a:pt x="405" y="349"/>
                  <a:pt x="461" y="360"/>
                  <a:pt x="466" y="413"/>
                </a:cubicBezTo>
                <a:cubicBezTo>
                  <a:pt x="489" y="316"/>
                  <a:pt x="591" y="415"/>
                  <a:pt x="642" y="366"/>
                </a:cubicBezTo>
                <a:cubicBezTo>
                  <a:pt x="631" y="360"/>
                  <a:pt x="620" y="354"/>
                  <a:pt x="609" y="348"/>
                </a:cubicBezTo>
                <a:cubicBezTo>
                  <a:pt x="642" y="305"/>
                  <a:pt x="732" y="309"/>
                  <a:pt x="739" y="259"/>
                </a:cubicBezTo>
                <a:cubicBezTo>
                  <a:pt x="689" y="249"/>
                  <a:pt x="635" y="265"/>
                  <a:pt x="588" y="238"/>
                </a:cubicBezTo>
                <a:cubicBezTo>
                  <a:pt x="599" y="203"/>
                  <a:pt x="637" y="194"/>
                  <a:pt x="668" y="205"/>
                </a:cubicBezTo>
                <a:cubicBezTo>
                  <a:pt x="656" y="180"/>
                  <a:pt x="656" y="162"/>
                  <a:pt x="695" y="176"/>
                </a:cubicBezTo>
                <a:cubicBezTo>
                  <a:pt x="671" y="144"/>
                  <a:pt x="696" y="93"/>
                  <a:pt x="726" y="77"/>
                </a:cubicBezTo>
                <a:cubicBezTo>
                  <a:pt x="781" y="48"/>
                  <a:pt x="830" y="72"/>
                  <a:pt x="882" y="66"/>
                </a:cubicBezTo>
                <a:cubicBezTo>
                  <a:pt x="858" y="24"/>
                  <a:pt x="898" y="21"/>
                  <a:pt x="911" y="45"/>
                </a:cubicBezTo>
                <a:cubicBezTo>
                  <a:pt x="935" y="87"/>
                  <a:pt x="911" y="86"/>
                  <a:pt x="900" y="122"/>
                </a:cubicBezTo>
                <a:cubicBezTo>
                  <a:pt x="945" y="123"/>
                  <a:pt x="963" y="75"/>
                  <a:pt x="929" y="45"/>
                </a:cubicBezTo>
                <a:cubicBezTo>
                  <a:pt x="994" y="0"/>
                  <a:pt x="1018" y="25"/>
                  <a:pt x="1081" y="36"/>
                </a:cubicBezTo>
                <a:cubicBezTo>
                  <a:pt x="1051" y="70"/>
                  <a:pt x="987" y="81"/>
                  <a:pt x="962" y="121"/>
                </a:cubicBezTo>
                <a:cubicBezTo>
                  <a:pt x="927" y="163"/>
                  <a:pt x="897" y="243"/>
                  <a:pt x="823" y="220"/>
                </a:cubicBezTo>
                <a:cubicBezTo>
                  <a:pt x="828" y="225"/>
                  <a:pt x="851" y="246"/>
                  <a:pt x="861" y="253"/>
                </a:cubicBezTo>
                <a:cubicBezTo>
                  <a:pt x="824" y="276"/>
                  <a:pt x="768" y="275"/>
                  <a:pt x="743" y="315"/>
                </a:cubicBezTo>
                <a:cubicBezTo>
                  <a:pt x="798" y="362"/>
                  <a:pt x="974" y="497"/>
                  <a:pt x="988" y="354"/>
                </a:cubicBezTo>
                <a:cubicBezTo>
                  <a:pt x="995" y="273"/>
                  <a:pt x="1109" y="399"/>
                  <a:pt x="1125" y="398"/>
                </a:cubicBezTo>
                <a:cubicBezTo>
                  <a:pt x="1112" y="438"/>
                  <a:pt x="1161" y="458"/>
                  <a:pt x="1191" y="439"/>
                </a:cubicBezTo>
                <a:lnTo>
                  <a:pt x="1195" y="437"/>
                </a:lnTo>
                <a:cubicBezTo>
                  <a:pt x="1220" y="434"/>
                  <a:pt x="1220" y="414"/>
                  <a:pt x="1256" y="449"/>
                </a:cubicBezTo>
                <a:cubicBezTo>
                  <a:pt x="1235" y="459"/>
                  <a:pt x="1209" y="460"/>
                  <a:pt x="1192" y="476"/>
                </a:cubicBezTo>
                <a:cubicBezTo>
                  <a:pt x="1186" y="482"/>
                  <a:pt x="1218" y="523"/>
                  <a:pt x="1215" y="546"/>
                </a:cubicBezTo>
                <a:cubicBezTo>
                  <a:pt x="1211" y="578"/>
                  <a:pt x="1293" y="662"/>
                  <a:pt x="1211" y="677"/>
                </a:cubicBezTo>
                <a:cubicBezTo>
                  <a:pt x="1266" y="761"/>
                  <a:pt x="1242" y="811"/>
                  <a:pt x="1209" y="895"/>
                </a:cubicBezTo>
                <a:cubicBezTo>
                  <a:pt x="1192" y="938"/>
                  <a:pt x="1171" y="1022"/>
                  <a:pt x="1105" y="1019"/>
                </a:cubicBezTo>
                <a:cubicBezTo>
                  <a:pt x="1172" y="1028"/>
                  <a:pt x="1128" y="1086"/>
                  <a:pt x="1079" y="1077"/>
                </a:cubicBezTo>
                <a:cubicBezTo>
                  <a:pt x="1040" y="1069"/>
                  <a:pt x="986" y="1101"/>
                  <a:pt x="968" y="1042"/>
                </a:cubicBezTo>
                <a:cubicBezTo>
                  <a:pt x="985" y="1120"/>
                  <a:pt x="853" y="1090"/>
                  <a:pt x="814" y="1104"/>
                </a:cubicBezTo>
                <a:cubicBezTo>
                  <a:pt x="778" y="1117"/>
                  <a:pt x="802" y="1152"/>
                  <a:pt x="745" y="1152"/>
                </a:cubicBezTo>
                <a:cubicBezTo>
                  <a:pt x="701" y="1152"/>
                  <a:pt x="678" y="1213"/>
                  <a:pt x="621" y="1209"/>
                </a:cubicBezTo>
                <a:cubicBezTo>
                  <a:pt x="655" y="1158"/>
                  <a:pt x="593" y="1172"/>
                  <a:pt x="567" y="1182"/>
                </a:cubicBezTo>
                <a:cubicBezTo>
                  <a:pt x="644" y="1204"/>
                  <a:pt x="549" y="1236"/>
                  <a:pt x="535" y="1260"/>
                </a:cubicBezTo>
                <a:cubicBezTo>
                  <a:pt x="524" y="1280"/>
                  <a:pt x="507" y="1262"/>
                  <a:pt x="488" y="1270"/>
                </a:cubicBezTo>
                <a:cubicBezTo>
                  <a:pt x="445" y="1288"/>
                  <a:pt x="398" y="1287"/>
                  <a:pt x="353" y="1302"/>
                </a:cubicBezTo>
                <a:cubicBezTo>
                  <a:pt x="302" y="1318"/>
                  <a:pt x="244" y="1302"/>
                  <a:pt x="196" y="1325"/>
                </a:cubicBezTo>
                <a:cubicBezTo>
                  <a:pt x="209" y="1303"/>
                  <a:pt x="227" y="1287"/>
                  <a:pt x="250" y="1277"/>
                </a:cubicBezTo>
                <a:cubicBezTo>
                  <a:pt x="228" y="1280"/>
                  <a:pt x="207" y="1286"/>
                  <a:pt x="187" y="1295"/>
                </a:cubicBezTo>
                <a:cubicBezTo>
                  <a:pt x="213" y="1271"/>
                  <a:pt x="246" y="1260"/>
                  <a:pt x="279" y="1250"/>
                </a:cubicBezTo>
                <a:cubicBezTo>
                  <a:pt x="240" y="1230"/>
                  <a:pt x="164" y="1253"/>
                  <a:pt x="131" y="1277"/>
                </a:cubicBezTo>
                <a:close/>
                <a:moveTo>
                  <a:pt x="229" y="493"/>
                </a:moveTo>
                <a:cubicBezTo>
                  <a:pt x="277" y="473"/>
                  <a:pt x="189" y="458"/>
                  <a:pt x="167" y="470"/>
                </a:cubicBezTo>
                <a:cubicBezTo>
                  <a:pt x="191" y="469"/>
                  <a:pt x="211" y="477"/>
                  <a:pt x="229" y="49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3" name="꙱ Iraq (Republic of Iraq) (IQ) (H)">
            <a:extLst>
              <a:ext uri="{FF2B5EF4-FFF2-40B4-BE49-F238E27FC236}">
                <a16:creationId xmlns:a16="http://schemas.microsoft.com/office/drawing/2014/main" id="{1922F40F-9EDC-4F73-9165-EE28ECA5B6C2}"/>
              </a:ext>
            </a:extLst>
          </p:cNvPr>
          <p:cNvSpPr>
            <a:spLocks/>
          </p:cNvSpPr>
          <p:nvPr/>
        </p:nvSpPr>
        <p:spPr bwMode="auto">
          <a:xfrm>
            <a:off x="5356750" y="1281273"/>
            <a:ext cx="250962" cy="244987"/>
          </a:xfrm>
          <a:custGeom>
            <a:avLst/>
            <a:gdLst>
              <a:gd name="T0" fmla="*/ 1602 w 3052"/>
              <a:gd name="T1" fmla="*/ 80 h 2976"/>
              <a:gd name="T2" fmla="*/ 1684 w 3052"/>
              <a:gd name="T3" fmla="*/ 219 h 2976"/>
              <a:gd name="T4" fmla="*/ 1723 w 3052"/>
              <a:gd name="T5" fmla="*/ 254 h 2976"/>
              <a:gd name="T6" fmla="*/ 1741 w 3052"/>
              <a:gd name="T7" fmla="*/ 337 h 2976"/>
              <a:gd name="T8" fmla="*/ 1845 w 3052"/>
              <a:gd name="T9" fmla="*/ 501 h 2976"/>
              <a:gd name="T10" fmla="*/ 1969 w 3052"/>
              <a:gd name="T11" fmla="*/ 556 h 2976"/>
              <a:gd name="T12" fmla="*/ 2151 w 3052"/>
              <a:gd name="T13" fmla="*/ 566 h 2976"/>
              <a:gd name="T14" fmla="*/ 2067 w 3052"/>
              <a:gd name="T15" fmla="*/ 637 h 2976"/>
              <a:gd name="T16" fmla="*/ 2132 w 3052"/>
              <a:gd name="T17" fmla="*/ 798 h 2976"/>
              <a:gd name="T18" fmla="*/ 2053 w 3052"/>
              <a:gd name="T19" fmla="*/ 864 h 2976"/>
              <a:gd name="T20" fmla="*/ 2009 w 3052"/>
              <a:gd name="T21" fmla="*/ 923 h 2976"/>
              <a:gd name="T22" fmla="*/ 2022 w 3052"/>
              <a:gd name="T23" fmla="*/ 1017 h 2976"/>
              <a:gd name="T24" fmla="*/ 1960 w 3052"/>
              <a:gd name="T25" fmla="*/ 999 h 2976"/>
              <a:gd name="T26" fmla="*/ 1957 w 3052"/>
              <a:gd name="T27" fmla="*/ 1077 h 2976"/>
              <a:gd name="T28" fmla="*/ 1988 w 3052"/>
              <a:gd name="T29" fmla="*/ 1159 h 2976"/>
              <a:gd name="T30" fmla="*/ 1973 w 3052"/>
              <a:gd name="T31" fmla="*/ 1244 h 2976"/>
              <a:gd name="T32" fmla="*/ 2066 w 3052"/>
              <a:gd name="T33" fmla="*/ 1329 h 2976"/>
              <a:gd name="T34" fmla="*/ 2179 w 3052"/>
              <a:gd name="T35" fmla="*/ 1537 h 2976"/>
              <a:gd name="T36" fmla="*/ 2243 w 3052"/>
              <a:gd name="T37" fmla="*/ 1586 h 2976"/>
              <a:gd name="T38" fmla="*/ 2356 w 3052"/>
              <a:gd name="T39" fmla="*/ 1627 h 2976"/>
              <a:gd name="T40" fmla="*/ 2568 w 3052"/>
              <a:gd name="T41" fmla="*/ 1764 h 2976"/>
              <a:gd name="T42" fmla="*/ 2740 w 3052"/>
              <a:gd name="T43" fmla="*/ 1955 h 2976"/>
              <a:gd name="T44" fmla="*/ 2749 w 3052"/>
              <a:gd name="T45" fmla="*/ 2140 h 2976"/>
              <a:gd name="T46" fmla="*/ 2796 w 3052"/>
              <a:gd name="T47" fmla="*/ 2282 h 2976"/>
              <a:gd name="T48" fmla="*/ 2875 w 3052"/>
              <a:gd name="T49" fmla="*/ 2399 h 2976"/>
              <a:gd name="T50" fmla="*/ 2972 w 3052"/>
              <a:gd name="T51" fmla="*/ 2535 h 2976"/>
              <a:gd name="T52" fmla="*/ 3052 w 3052"/>
              <a:gd name="T53" fmla="*/ 2656 h 2976"/>
              <a:gd name="T54" fmla="*/ 2864 w 3052"/>
              <a:gd name="T55" fmla="*/ 2610 h 2976"/>
              <a:gd name="T56" fmla="*/ 2685 w 3052"/>
              <a:gd name="T57" fmla="*/ 2621 h 2976"/>
              <a:gd name="T58" fmla="*/ 2476 w 3052"/>
              <a:gd name="T59" fmla="*/ 2962 h 2976"/>
              <a:gd name="T60" fmla="*/ 2415 w 3052"/>
              <a:gd name="T61" fmla="*/ 2974 h 2976"/>
              <a:gd name="T62" fmla="*/ 2058 w 3052"/>
              <a:gd name="T63" fmla="*/ 2935 h 2976"/>
              <a:gd name="T64" fmla="*/ 1826 w 3052"/>
              <a:gd name="T65" fmla="*/ 2860 h 2976"/>
              <a:gd name="T66" fmla="*/ 1616 w 3052"/>
              <a:gd name="T67" fmla="*/ 2689 h 2976"/>
              <a:gd name="T68" fmla="*/ 556 w 3052"/>
              <a:gd name="T69" fmla="*/ 1968 h 2976"/>
              <a:gd name="T70" fmla="*/ 141 w 3052"/>
              <a:gd name="T71" fmla="*/ 1881 h 2976"/>
              <a:gd name="T72" fmla="*/ 115 w 3052"/>
              <a:gd name="T73" fmla="*/ 1807 h 2976"/>
              <a:gd name="T74" fmla="*/ 113 w 3052"/>
              <a:gd name="T75" fmla="*/ 1751 h 2976"/>
              <a:gd name="T76" fmla="*/ 0 w 3052"/>
              <a:gd name="T77" fmla="*/ 1439 h 2976"/>
              <a:gd name="T78" fmla="*/ 633 w 3052"/>
              <a:gd name="T79" fmla="*/ 1032 h 2976"/>
              <a:gd name="T80" fmla="*/ 655 w 3052"/>
              <a:gd name="T81" fmla="*/ 801 h 2976"/>
              <a:gd name="T82" fmla="*/ 685 w 3052"/>
              <a:gd name="T83" fmla="*/ 587 h 2976"/>
              <a:gd name="T84" fmla="*/ 653 w 3052"/>
              <a:gd name="T85" fmla="*/ 329 h 2976"/>
              <a:gd name="T86" fmla="*/ 800 w 3052"/>
              <a:gd name="T87" fmla="*/ 256 h 2976"/>
              <a:gd name="T88" fmla="*/ 913 w 3052"/>
              <a:gd name="T89" fmla="*/ 104 h 2976"/>
              <a:gd name="T90" fmla="*/ 949 w 3052"/>
              <a:gd name="T91" fmla="*/ 99 h 2976"/>
              <a:gd name="T92" fmla="*/ 1011 w 3052"/>
              <a:gd name="T93" fmla="*/ 27 h 2976"/>
              <a:gd name="T94" fmla="*/ 1217 w 3052"/>
              <a:gd name="T95" fmla="*/ 38 h 2976"/>
              <a:gd name="T96" fmla="*/ 1403 w 3052"/>
              <a:gd name="T97" fmla="*/ 36 h 2976"/>
              <a:gd name="T98" fmla="*/ 1494 w 3052"/>
              <a:gd name="T99" fmla="*/ 147 h 2976"/>
              <a:gd name="T100" fmla="*/ 1602 w 3052"/>
              <a:gd name="T101" fmla="*/ 80 h 2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52" h="2976">
                <a:moveTo>
                  <a:pt x="1602" y="80"/>
                </a:moveTo>
                <a:cubicBezTo>
                  <a:pt x="1661" y="82"/>
                  <a:pt x="1658" y="184"/>
                  <a:pt x="1684" y="219"/>
                </a:cubicBezTo>
                <a:cubicBezTo>
                  <a:pt x="1697" y="236"/>
                  <a:pt x="1713" y="233"/>
                  <a:pt x="1723" y="254"/>
                </a:cubicBezTo>
                <a:cubicBezTo>
                  <a:pt x="1736" y="279"/>
                  <a:pt x="1719" y="316"/>
                  <a:pt x="1741" y="337"/>
                </a:cubicBezTo>
                <a:cubicBezTo>
                  <a:pt x="1786" y="380"/>
                  <a:pt x="1886" y="424"/>
                  <a:pt x="1845" y="501"/>
                </a:cubicBezTo>
                <a:cubicBezTo>
                  <a:pt x="1912" y="486"/>
                  <a:pt x="1936" y="544"/>
                  <a:pt x="1969" y="556"/>
                </a:cubicBezTo>
                <a:cubicBezTo>
                  <a:pt x="2029" y="568"/>
                  <a:pt x="2103" y="554"/>
                  <a:pt x="2151" y="566"/>
                </a:cubicBezTo>
                <a:cubicBezTo>
                  <a:pt x="2140" y="612"/>
                  <a:pt x="2086" y="602"/>
                  <a:pt x="2067" y="637"/>
                </a:cubicBezTo>
                <a:cubicBezTo>
                  <a:pt x="2034" y="698"/>
                  <a:pt x="2127" y="743"/>
                  <a:pt x="2132" y="798"/>
                </a:cubicBezTo>
                <a:cubicBezTo>
                  <a:pt x="2139" y="871"/>
                  <a:pt x="2050" y="791"/>
                  <a:pt x="2053" y="864"/>
                </a:cubicBezTo>
                <a:cubicBezTo>
                  <a:pt x="2054" y="898"/>
                  <a:pt x="2018" y="892"/>
                  <a:pt x="2009" y="923"/>
                </a:cubicBezTo>
                <a:cubicBezTo>
                  <a:pt x="1998" y="959"/>
                  <a:pt x="2016" y="985"/>
                  <a:pt x="2022" y="1017"/>
                </a:cubicBezTo>
                <a:cubicBezTo>
                  <a:pt x="1999" y="1017"/>
                  <a:pt x="1979" y="1011"/>
                  <a:pt x="1960" y="999"/>
                </a:cubicBezTo>
                <a:cubicBezTo>
                  <a:pt x="1954" y="1029"/>
                  <a:pt x="1934" y="1052"/>
                  <a:pt x="1957" y="1077"/>
                </a:cubicBezTo>
                <a:cubicBezTo>
                  <a:pt x="1983" y="1104"/>
                  <a:pt x="2002" y="1115"/>
                  <a:pt x="1988" y="1159"/>
                </a:cubicBezTo>
                <a:cubicBezTo>
                  <a:pt x="1975" y="1201"/>
                  <a:pt x="1937" y="1211"/>
                  <a:pt x="1973" y="1244"/>
                </a:cubicBezTo>
                <a:cubicBezTo>
                  <a:pt x="2004" y="1272"/>
                  <a:pt x="2031" y="1305"/>
                  <a:pt x="2066" y="1329"/>
                </a:cubicBezTo>
                <a:cubicBezTo>
                  <a:pt x="2101" y="1352"/>
                  <a:pt x="2283" y="1508"/>
                  <a:pt x="2179" y="1537"/>
                </a:cubicBezTo>
                <a:cubicBezTo>
                  <a:pt x="2220" y="1547"/>
                  <a:pt x="2209" y="1594"/>
                  <a:pt x="2243" y="1586"/>
                </a:cubicBezTo>
                <a:cubicBezTo>
                  <a:pt x="2290" y="1575"/>
                  <a:pt x="2317" y="1605"/>
                  <a:pt x="2356" y="1627"/>
                </a:cubicBezTo>
                <a:cubicBezTo>
                  <a:pt x="2426" y="1667"/>
                  <a:pt x="2471" y="1757"/>
                  <a:pt x="2568" y="1764"/>
                </a:cubicBezTo>
                <a:cubicBezTo>
                  <a:pt x="2615" y="1768"/>
                  <a:pt x="2700" y="1919"/>
                  <a:pt x="2740" y="1955"/>
                </a:cubicBezTo>
                <a:cubicBezTo>
                  <a:pt x="2802" y="2009"/>
                  <a:pt x="2764" y="2065"/>
                  <a:pt x="2749" y="2140"/>
                </a:cubicBezTo>
                <a:cubicBezTo>
                  <a:pt x="2741" y="2176"/>
                  <a:pt x="2743" y="2278"/>
                  <a:pt x="2796" y="2282"/>
                </a:cubicBezTo>
                <a:cubicBezTo>
                  <a:pt x="2875" y="2288"/>
                  <a:pt x="2888" y="2314"/>
                  <a:pt x="2875" y="2399"/>
                </a:cubicBezTo>
                <a:cubicBezTo>
                  <a:pt x="2866" y="2464"/>
                  <a:pt x="2899" y="2483"/>
                  <a:pt x="2972" y="2535"/>
                </a:cubicBezTo>
                <a:cubicBezTo>
                  <a:pt x="3008" y="2561"/>
                  <a:pt x="3000" y="2643"/>
                  <a:pt x="3052" y="2656"/>
                </a:cubicBezTo>
                <a:cubicBezTo>
                  <a:pt x="3027" y="2658"/>
                  <a:pt x="2881" y="2637"/>
                  <a:pt x="2864" y="2610"/>
                </a:cubicBezTo>
                <a:cubicBezTo>
                  <a:pt x="2881" y="2662"/>
                  <a:pt x="2801" y="2599"/>
                  <a:pt x="2685" y="2621"/>
                </a:cubicBezTo>
                <a:cubicBezTo>
                  <a:pt x="2547" y="2646"/>
                  <a:pt x="2608" y="2914"/>
                  <a:pt x="2476" y="2962"/>
                </a:cubicBezTo>
                <a:cubicBezTo>
                  <a:pt x="2463" y="2968"/>
                  <a:pt x="2434" y="2976"/>
                  <a:pt x="2415" y="2974"/>
                </a:cubicBezTo>
                <a:cubicBezTo>
                  <a:pt x="2298" y="2963"/>
                  <a:pt x="2175" y="2946"/>
                  <a:pt x="2058" y="2935"/>
                </a:cubicBezTo>
                <a:cubicBezTo>
                  <a:pt x="1957" y="2925"/>
                  <a:pt x="1903" y="2929"/>
                  <a:pt x="1826" y="2860"/>
                </a:cubicBezTo>
                <a:cubicBezTo>
                  <a:pt x="1758" y="2798"/>
                  <a:pt x="1689" y="2745"/>
                  <a:pt x="1616" y="2689"/>
                </a:cubicBezTo>
                <a:cubicBezTo>
                  <a:pt x="1274" y="2429"/>
                  <a:pt x="949" y="2150"/>
                  <a:pt x="556" y="1968"/>
                </a:cubicBezTo>
                <a:cubicBezTo>
                  <a:pt x="440" y="1914"/>
                  <a:pt x="248" y="1902"/>
                  <a:pt x="141" y="1881"/>
                </a:cubicBezTo>
                <a:cubicBezTo>
                  <a:pt x="208" y="1807"/>
                  <a:pt x="157" y="1833"/>
                  <a:pt x="115" y="1807"/>
                </a:cubicBezTo>
                <a:cubicBezTo>
                  <a:pt x="94" y="1793"/>
                  <a:pt x="80" y="1754"/>
                  <a:pt x="113" y="1751"/>
                </a:cubicBezTo>
                <a:cubicBezTo>
                  <a:pt x="76" y="1646"/>
                  <a:pt x="33" y="1544"/>
                  <a:pt x="0" y="1439"/>
                </a:cubicBezTo>
                <a:cubicBezTo>
                  <a:pt x="139" y="1369"/>
                  <a:pt x="547" y="1162"/>
                  <a:pt x="633" y="1032"/>
                </a:cubicBezTo>
                <a:cubicBezTo>
                  <a:pt x="689" y="946"/>
                  <a:pt x="644" y="833"/>
                  <a:pt x="655" y="801"/>
                </a:cubicBezTo>
                <a:cubicBezTo>
                  <a:pt x="657" y="667"/>
                  <a:pt x="693" y="651"/>
                  <a:pt x="685" y="587"/>
                </a:cubicBezTo>
                <a:cubicBezTo>
                  <a:pt x="676" y="515"/>
                  <a:pt x="575" y="390"/>
                  <a:pt x="653" y="329"/>
                </a:cubicBezTo>
                <a:cubicBezTo>
                  <a:pt x="698" y="294"/>
                  <a:pt x="754" y="295"/>
                  <a:pt x="800" y="256"/>
                </a:cubicBezTo>
                <a:cubicBezTo>
                  <a:pt x="839" y="224"/>
                  <a:pt x="944" y="139"/>
                  <a:pt x="913" y="104"/>
                </a:cubicBezTo>
                <a:cubicBezTo>
                  <a:pt x="899" y="88"/>
                  <a:pt x="927" y="106"/>
                  <a:pt x="949" y="99"/>
                </a:cubicBezTo>
                <a:cubicBezTo>
                  <a:pt x="984" y="89"/>
                  <a:pt x="995" y="55"/>
                  <a:pt x="1011" y="27"/>
                </a:cubicBezTo>
                <a:cubicBezTo>
                  <a:pt x="1026" y="0"/>
                  <a:pt x="1183" y="25"/>
                  <a:pt x="1217" y="38"/>
                </a:cubicBezTo>
                <a:cubicBezTo>
                  <a:pt x="1366" y="96"/>
                  <a:pt x="1334" y="49"/>
                  <a:pt x="1403" y="36"/>
                </a:cubicBezTo>
                <a:cubicBezTo>
                  <a:pt x="1506" y="17"/>
                  <a:pt x="1443" y="154"/>
                  <a:pt x="1494" y="147"/>
                </a:cubicBezTo>
                <a:cubicBezTo>
                  <a:pt x="1536" y="139"/>
                  <a:pt x="1557" y="78"/>
                  <a:pt x="1602" y="8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4" name="꙱ Iran (Islamic Republic of Iran) (Persia) (IR) (H)">
            <a:extLst>
              <a:ext uri="{FF2B5EF4-FFF2-40B4-BE49-F238E27FC236}">
                <a16:creationId xmlns:a16="http://schemas.microsoft.com/office/drawing/2014/main" id="{FC0AD452-8F9B-483D-9C65-94104786B6F3}"/>
              </a:ext>
            </a:extLst>
          </p:cNvPr>
          <p:cNvSpPr>
            <a:spLocks noEditPoints="1"/>
          </p:cNvSpPr>
          <p:nvPr/>
        </p:nvSpPr>
        <p:spPr bwMode="auto">
          <a:xfrm>
            <a:off x="5464305" y="1210765"/>
            <a:ext cx="523434" cy="436196"/>
          </a:xfrm>
          <a:custGeom>
            <a:avLst/>
            <a:gdLst>
              <a:gd name="T0" fmla="*/ 3269 w 6354"/>
              <a:gd name="T1" fmla="*/ 4630 h 5281"/>
              <a:gd name="T2" fmla="*/ 110 w 6354"/>
              <a:gd name="T3" fmla="*/ 56 h 5281"/>
              <a:gd name="T4" fmla="*/ 377 w 6354"/>
              <a:gd name="T5" fmla="*/ 221 h 5281"/>
              <a:gd name="T6" fmla="*/ 891 w 6354"/>
              <a:gd name="T7" fmla="*/ 197 h 5281"/>
              <a:gd name="T8" fmla="*/ 1262 w 6354"/>
              <a:gd name="T9" fmla="*/ 150 h 5281"/>
              <a:gd name="T10" fmla="*/ 1383 w 6354"/>
              <a:gd name="T11" fmla="*/ 485 h 5281"/>
              <a:gd name="T12" fmla="*/ 1875 w 6354"/>
              <a:gd name="T13" fmla="*/ 856 h 5281"/>
              <a:gd name="T14" fmla="*/ 2561 w 6354"/>
              <a:gd name="T15" fmla="*/ 1123 h 5281"/>
              <a:gd name="T16" fmla="*/ 3059 w 6354"/>
              <a:gd name="T17" fmla="*/ 1051 h 5281"/>
              <a:gd name="T18" fmla="*/ 3253 w 6354"/>
              <a:gd name="T19" fmla="*/ 736 h 5281"/>
              <a:gd name="T20" fmla="*/ 3972 w 6354"/>
              <a:gd name="T21" fmla="*/ 628 h 5281"/>
              <a:gd name="T22" fmla="*/ 4516 w 6354"/>
              <a:gd name="T23" fmla="*/ 786 h 5281"/>
              <a:gd name="T24" fmla="*/ 4961 w 6354"/>
              <a:gd name="T25" fmla="*/ 1121 h 5281"/>
              <a:gd name="T26" fmla="*/ 5245 w 6354"/>
              <a:gd name="T27" fmla="*/ 1392 h 5281"/>
              <a:gd name="T28" fmla="*/ 5269 w 6354"/>
              <a:gd name="T29" fmla="*/ 1703 h 5281"/>
              <a:gd name="T30" fmla="*/ 5146 w 6354"/>
              <a:gd name="T31" fmla="*/ 2033 h 5281"/>
              <a:gd name="T32" fmla="*/ 5312 w 6354"/>
              <a:gd name="T33" fmla="*/ 2600 h 5281"/>
              <a:gd name="T34" fmla="*/ 5643 w 6354"/>
              <a:gd name="T35" fmla="*/ 3307 h 5281"/>
              <a:gd name="T36" fmla="*/ 6046 w 6354"/>
              <a:gd name="T37" fmla="*/ 4090 h 5281"/>
              <a:gd name="T38" fmla="*/ 6228 w 6354"/>
              <a:gd name="T39" fmla="*/ 4487 h 5281"/>
              <a:gd name="T40" fmla="*/ 6066 w 6354"/>
              <a:gd name="T41" fmla="*/ 4793 h 5281"/>
              <a:gd name="T42" fmla="*/ 5699 w 6354"/>
              <a:gd name="T43" fmla="*/ 5203 h 5281"/>
              <a:gd name="T44" fmla="*/ 5366 w 6354"/>
              <a:gd name="T45" fmla="*/ 5150 h 5281"/>
              <a:gd name="T46" fmla="*/ 4920 w 6354"/>
              <a:gd name="T47" fmla="*/ 5070 h 5281"/>
              <a:gd name="T48" fmla="*/ 4567 w 6354"/>
              <a:gd name="T49" fmla="*/ 4981 h 5281"/>
              <a:gd name="T50" fmla="*/ 4076 w 6354"/>
              <a:gd name="T51" fmla="*/ 4558 h 5281"/>
              <a:gd name="T52" fmla="*/ 3789 w 6354"/>
              <a:gd name="T53" fmla="*/ 4735 h 5281"/>
              <a:gd name="T54" fmla="*/ 3238 w 6354"/>
              <a:gd name="T55" fmla="*/ 4524 h 5281"/>
              <a:gd name="T56" fmla="*/ 2873 w 6354"/>
              <a:gd name="T57" fmla="*/ 4272 h 5281"/>
              <a:gd name="T58" fmla="*/ 2539 w 6354"/>
              <a:gd name="T59" fmla="*/ 3930 h 5281"/>
              <a:gd name="T60" fmla="*/ 2416 w 6354"/>
              <a:gd name="T61" fmla="*/ 3765 h 5281"/>
              <a:gd name="T62" fmla="*/ 1940 w 6354"/>
              <a:gd name="T63" fmla="*/ 3415 h 5281"/>
              <a:gd name="T64" fmla="*/ 1850 w 6354"/>
              <a:gd name="T65" fmla="*/ 3321 h 5281"/>
              <a:gd name="T66" fmla="*/ 1749 w 6354"/>
              <a:gd name="T67" fmla="*/ 3508 h 5281"/>
              <a:gd name="T68" fmla="*/ 1572 w 6354"/>
              <a:gd name="T69" fmla="*/ 3251 h 5281"/>
              <a:gd name="T70" fmla="*/ 1437 w 6354"/>
              <a:gd name="T71" fmla="*/ 2807 h 5281"/>
              <a:gd name="T72" fmla="*/ 940 w 6354"/>
              <a:gd name="T73" fmla="*/ 2438 h 5281"/>
              <a:gd name="T74" fmla="*/ 660 w 6354"/>
              <a:gd name="T75" fmla="*/ 2085 h 5281"/>
              <a:gd name="T76" fmla="*/ 657 w 6354"/>
              <a:gd name="T77" fmla="*/ 1851 h 5281"/>
              <a:gd name="T78" fmla="*/ 750 w 6354"/>
              <a:gd name="T79" fmla="*/ 1716 h 5281"/>
              <a:gd name="T80" fmla="*/ 848 w 6354"/>
              <a:gd name="T81" fmla="*/ 1418 h 5281"/>
              <a:gd name="T82" fmla="*/ 438 w 6354"/>
              <a:gd name="T83" fmla="*/ 1189 h 5281"/>
              <a:gd name="T84" fmla="*/ 322 w 6354"/>
              <a:gd name="T85" fmla="*/ 940 h 5281"/>
              <a:gd name="T86" fmla="*/ 211 w 6354"/>
              <a:gd name="T87" fmla="*/ 716 h 5281"/>
              <a:gd name="T88" fmla="*/ 94 w 6354"/>
              <a:gd name="T89" fmla="*/ 347 h 5281"/>
              <a:gd name="T90" fmla="*/ 4074 w 6354"/>
              <a:gd name="T91" fmla="*/ 4592 h 5281"/>
              <a:gd name="T92" fmla="*/ 4125 w 6354"/>
              <a:gd name="T93" fmla="*/ 4662 h 5281"/>
              <a:gd name="T94" fmla="*/ 3539 w 6354"/>
              <a:gd name="T95" fmla="*/ 4749 h 5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354" h="5281">
                <a:moveTo>
                  <a:pt x="3302" y="4642"/>
                </a:moveTo>
                <a:cubicBezTo>
                  <a:pt x="3311" y="4637"/>
                  <a:pt x="3321" y="4635"/>
                  <a:pt x="3331" y="4636"/>
                </a:cubicBezTo>
                <a:cubicBezTo>
                  <a:pt x="3312" y="4624"/>
                  <a:pt x="3291" y="4622"/>
                  <a:pt x="3269" y="4630"/>
                </a:cubicBezTo>
                <a:cubicBezTo>
                  <a:pt x="3280" y="4634"/>
                  <a:pt x="3291" y="4638"/>
                  <a:pt x="3302" y="4642"/>
                </a:cubicBezTo>
                <a:close/>
                <a:moveTo>
                  <a:pt x="0" y="153"/>
                </a:moveTo>
                <a:cubicBezTo>
                  <a:pt x="81" y="124"/>
                  <a:pt x="111" y="189"/>
                  <a:pt x="110" y="56"/>
                </a:cubicBezTo>
                <a:cubicBezTo>
                  <a:pt x="109" y="0"/>
                  <a:pt x="160" y="20"/>
                  <a:pt x="194" y="47"/>
                </a:cubicBezTo>
                <a:cubicBezTo>
                  <a:pt x="201" y="52"/>
                  <a:pt x="209" y="58"/>
                  <a:pt x="217" y="68"/>
                </a:cubicBezTo>
                <a:cubicBezTo>
                  <a:pt x="268" y="124"/>
                  <a:pt x="337" y="188"/>
                  <a:pt x="377" y="221"/>
                </a:cubicBezTo>
                <a:cubicBezTo>
                  <a:pt x="440" y="279"/>
                  <a:pt x="467" y="311"/>
                  <a:pt x="558" y="325"/>
                </a:cubicBezTo>
                <a:cubicBezTo>
                  <a:pt x="614" y="333"/>
                  <a:pt x="695" y="340"/>
                  <a:pt x="755" y="320"/>
                </a:cubicBezTo>
                <a:cubicBezTo>
                  <a:pt x="790" y="304"/>
                  <a:pt x="879" y="226"/>
                  <a:pt x="891" y="197"/>
                </a:cubicBezTo>
                <a:cubicBezTo>
                  <a:pt x="903" y="164"/>
                  <a:pt x="948" y="158"/>
                  <a:pt x="973" y="136"/>
                </a:cubicBezTo>
                <a:cubicBezTo>
                  <a:pt x="1001" y="112"/>
                  <a:pt x="1026" y="82"/>
                  <a:pt x="1058" y="61"/>
                </a:cubicBezTo>
                <a:cubicBezTo>
                  <a:pt x="1139" y="5"/>
                  <a:pt x="1214" y="92"/>
                  <a:pt x="1262" y="150"/>
                </a:cubicBezTo>
                <a:cubicBezTo>
                  <a:pt x="1153" y="191"/>
                  <a:pt x="1301" y="283"/>
                  <a:pt x="1240" y="297"/>
                </a:cubicBezTo>
                <a:cubicBezTo>
                  <a:pt x="1127" y="322"/>
                  <a:pt x="1247" y="388"/>
                  <a:pt x="1292" y="419"/>
                </a:cubicBezTo>
                <a:cubicBezTo>
                  <a:pt x="1367" y="464"/>
                  <a:pt x="1356" y="476"/>
                  <a:pt x="1383" y="485"/>
                </a:cubicBezTo>
                <a:cubicBezTo>
                  <a:pt x="1399" y="490"/>
                  <a:pt x="1438" y="493"/>
                  <a:pt x="1457" y="495"/>
                </a:cubicBezTo>
                <a:cubicBezTo>
                  <a:pt x="1502" y="587"/>
                  <a:pt x="1496" y="740"/>
                  <a:pt x="1598" y="794"/>
                </a:cubicBezTo>
                <a:cubicBezTo>
                  <a:pt x="1684" y="839"/>
                  <a:pt x="1787" y="818"/>
                  <a:pt x="1875" y="856"/>
                </a:cubicBezTo>
                <a:cubicBezTo>
                  <a:pt x="1932" y="880"/>
                  <a:pt x="1951" y="943"/>
                  <a:pt x="1997" y="980"/>
                </a:cubicBezTo>
                <a:cubicBezTo>
                  <a:pt x="2047" y="1021"/>
                  <a:pt x="2124" y="1049"/>
                  <a:pt x="2183" y="1075"/>
                </a:cubicBezTo>
                <a:cubicBezTo>
                  <a:pt x="2293" y="1125"/>
                  <a:pt x="2442" y="1159"/>
                  <a:pt x="2561" y="1123"/>
                </a:cubicBezTo>
                <a:cubicBezTo>
                  <a:pt x="2704" y="1081"/>
                  <a:pt x="2883" y="1011"/>
                  <a:pt x="3034" y="1035"/>
                </a:cubicBezTo>
                <a:cubicBezTo>
                  <a:pt x="3004" y="1046"/>
                  <a:pt x="2971" y="1043"/>
                  <a:pt x="2940" y="1047"/>
                </a:cubicBezTo>
                <a:cubicBezTo>
                  <a:pt x="2961" y="1063"/>
                  <a:pt x="3047" y="1095"/>
                  <a:pt x="3059" y="1051"/>
                </a:cubicBezTo>
                <a:cubicBezTo>
                  <a:pt x="3069" y="1012"/>
                  <a:pt x="3009" y="905"/>
                  <a:pt x="2997" y="865"/>
                </a:cubicBezTo>
                <a:cubicBezTo>
                  <a:pt x="3082" y="882"/>
                  <a:pt x="3082" y="889"/>
                  <a:pt x="3173" y="858"/>
                </a:cubicBezTo>
                <a:cubicBezTo>
                  <a:pt x="3287" y="819"/>
                  <a:pt x="3214" y="775"/>
                  <a:pt x="3253" y="736"/>
                </a:cubicBezTo>
                <a:cubicBezTo>
                  <a:pt x="3481" y="509"/>
                  <a:pt x="3524" y="644"/>
                  <a:pt x="3667" y="613"/>
                </a:cubicBezTo>
                <a:cubicBezTo>
                  <a:pt x="3610" y="520"/>
                  <a:pt x="3854" y="570"/>
                  <a:pt x="3872" y="566"/>
                </a:cubicBezTo>
                <a:cubicBezTo>
                  <a:pt x="3927" y="553"/>
                  <a:pt x="3948" y="577"/>
                  <a:pt x="3972" y="628"/>
                </a:cubicBezTo>
                <a:cubicBezTo>
                  <a:pt x="3998" y="686"/>
                  <a:pt x="4103" y="677"/>
                  <a:pt x="4157" y="694"/>
                </a:cubicBezTo>
                <a:cubicBezTo>
                  <a:pt x="4215" y="712"/>
                  <a:pt x="4253" y="763"/>
                  <a:pt x="4317" y="767"/>
                </a:cubicBezTo>
                <a:cubicBezTo>
                  <a:pt x="4389" y="771"/>
                  <a:pt x="4445" y="759"/>
                  <a:pt x="4516" y="786"/>
                </a:cubicBezTo>
                <a:cubicBezTo>
                  <a:pt x="4585" y="812"/>
                  <a:pt x="4603" y="846"/>
                  <a:pt x="4643" y="902"/>
                </a:cubicBezTo>
                <a:cubicBezTo>
                  <a:pt x="4686" y="962"/>
                  <a:pt x="4773" y="951"/>
                  <a:pt x="4827" y="993"/>
                </a:cubicBezTo>
                <a:cubicBezTo>
                  <a:pt x="4872" y="1028"/>
                  <a:pt x="4902" y="1107"/>
                  <a:pt x="4961" y="1121"/>
                </a:cubicBezTo>
                <a:cubicBezTo>
                  <a:pt x="5043" y="1141"/>
                  <a:pt x="5179" y="1070"/>
                  <a:pt x="5194" y="1162"/>
                </a:cubicBezTo>
                <a:cubicBezTo>
                  <a:pt x="5199" y="1189"/>
                  <a:pt x="5215" y="1232"/>
                  <a:pt x="5224" y="1270"/>
                </a:cubicBezTo>
                <a:cubicBezTo>
                  <a:pt x="5245" y="1380"/>
                  <a:pt x="5202" y="1318"/>
                  <a:pt x="5245" y="1392"/>
                </a:cubicBezTo>
                <a:lnTo>
                  <a:pt x="5286" y="1496"/>
                </a:lnTo>
                <a:cubicBezTo>
                  <a:pt x="5274" y="1510"/>
                  <a:pt x="5265" y="1585"/>
                  <a:pt x="5257" y="1609"/>
                </a:cubicBezTo>
                <a:cubicBezTo>
                  <a:pt x="5234" y="1657"/>
                  <a:pt x="5273" y="1672"/>
                  <a:pt x="5269" y="1703"/>
                </a:cubicBezTo>
                <a:cubicBezTo>
                  <a:pt x="5281" y="1748"/>
                  <a:pt x="5279" y="1861"/>
                  <a:pt x="5190" y="1872"/>
                </a:cubicBezTo>
                <a:cubicBezTo>
                  <a:pt x="5215" y="1908"/>
                  <a:pt x="5240" y="1928"/>
                  <a:pt x="5193" y="1958"/>
                </a:cubicBezTo>
                <a:cubicBezTo>
                  <a:pt x="5166" y="1975"/>
                  <a:pt x="5143" y="2000"/>
                  <a:pt x="5146" y="2033"/>
                </a:cubicBezTo>
                <a:cubicBezTo>
                  <a:pt x="5150" y="2107"/>
                  <a:pt x="5160" y="2212"/>
                  <a:pt x="5240" y="2224"/>
                </a:cubicBezTo>
                <a:cubicBezTo>
                  <a:pt x="5300" y="2236"/>
                  <a:pt x="5306" y="2236"/>
                  <a:pt x="5261" y="2306"/>
                </a:cubicBezTo>
                <a:cubicBezTo>
                  <a:pt x="5195" y="2405"/>
                  <a:pt x="5271" y="2508"/>
                  <a:pt x="5312" y="2600"/>
                </a:cubicBezTo>
                <a:cubicBezTo>
                  <a:pt x="5350" y="2691"/>
                  <a:pt x="5355" y="2778"/>
                  <a:pt x="5377" y="2876"/>
                </a:cubicBezTo>
                <a:cubicBezTo>
                  <a:pt x="5415" y="3047"/>
                  <a:pt x="5656" y="2923"/>
                  <a:pt x="5707" y="3080"/>
                </a:cubicBezTo>
                <a:cubicBezTo>
                  <a:pt x="5735" y="3165"/>
                  <a:pt x="5689" y="3240"/>
                  <a:pt x="5643" y="3307"/>
                </a:cubicBezTo>
                <a:cubicBezTo>
                  <a:pt x="5589" y="3386"/>
                  <a:pt x="5544" y="3471"/>
                  <a:pt x="5481" y="3544"/>
                </a:cubicBezTo>
                <a:cubicBezTo>
                  <a:pt x="5542" y="3591"/>
                  <a:pt x="5682" y="3749"/>
                  <a:pt x="5708" y="3809"/>
                </a:cubicBezTo>
                <a:cubicBezTo>
                  <a:pt x="5816" y="4031"/>
                  <a:pt x="5918" y="4011"/>
                  <a:pt x="6046" y="4090"/>
                </a:cubicBezTo>
                <a:cubicBezTo>
                  <a:pt x="6072" y="4107"/>
                  <a:pt x="6126" y="4109"/>
                  <a:pt x="6136" y="4139"/>
                </a:cubicBezTo>
                <a:cubicBezTo>
                  <a:pt x="6157" y="4205"/>
                  <a:pt x="6179" y="4293"/>
                  <a:pt x="6182" y="4362"/>
                </a:cubicBezTo>
                <a:cubicBezTo>
                  <a:pt x="6183" y="4397"/>
                  <a:pt x="6175" y="4484"/>
                  <a:pt x="6228" y="4487"/>
                </a:cubicBezTo>
                <a:cubicBezTo>
                  <a:pt x="6264" y="4490"/>
                  <a:pt x="6307" y="4471"/>
                  <a:pt x="6340" y="4497"/>
                </a:cubicBezTo>
                <a:cubicBezTo>
                  <a:pt x="6354" y="4508"/>
                  <a:pt x="6342" y="4629"/>
                  <a:pt x="6335" y="4660"/>
                </a:cubicBezTo>
                <a:cubicBezTo>
                  <a:pt x="6321" y="4733"/>
                  <a:pt x="6015" y="4662"/>
                  <a:pt x="6066" y="4793"/>
                </a:cubicBezTo>
                <a:cubicBezTo>
                  <a:pt x="5895" y="4755"/>
                  <a:pt x="5915" y="5068"/>
                  <a:pt x="5911" y="5165"/>
                </a:cubicBezTo>
                <a:cubicBezTo>
                  <a:pt x="5911" y="5175"/>
                  <a:pt x="5916" y="5219"/>
                  <a:pt x="5873" y="5203"/>
                </a:cubicBezTo>
                <a:cubicBezTo>
                  <a:pt x="5896" y="5281"/>
                  <a:pt x="5726" y="5211"/>
                  <a:pt x="5699" y="5203"/>
                </a:cubicBezTo>
                <a:cubicBezTo>
                  <a:pt x="5669" y="5194"/>
                  <a:pt x="5600" y="5200"/>
                  <a:pt x="5592" y="5158"/>
                </a:cubicBezTo>
                <a:cubicBezTo>
                  <a:pt x="5581" y="5100"/>
                  <a:pt x="5514" y="5135"/>
                  <a:pt x="5543" y="5162"/>
                </a:cubicBezTo>
                <a:cubicBezTo>
                  <a:pt x="5530" y="5164"/>
                  <a:pt x="5379" y="5160"/>
                  <a:pt x="5366" y="5150"/>
                </a:cubicBezTo>
                <a:cubicBezTo>
                  <a:pt x="5318" y="5111"/>
                  <a:pt x="5225" y="5117"/>
                  <a:pt x="5171" y="5133"/>
                </a:cubicBezTo>
                <a:cubicBezTo>
                  <a:pt x="5125" y="5147"/>
                  <a:pt x="5092" y="5122"/>
                  <a:pt x="5057" y="5097"/>
                </a:cubicBezTo>
                <a:cubicBezTo>
                  <a:pt x="5010" y="5064"/>
                  <a:pt x="4971" y="5084"/>
                  <a:pt x="4920" y="5070"/>
                </a:cubicBezTo>
                <a:cubicBezTo>
                  <a:pt x="4880" y="5059"/>
                  <a:pt x="4845" y="5092"/>
                  <a:pt x="4804" y="5075"/>
                </a:cubicBezTo>
                <a:cubicBezTo>
                  <a:pt x="4766" y="5060"/>
                  <a:pt x="4757" y="5007"/>
                  <a:pt x="4715" y="5055"/>
                </a:cubicBezTo>
                <a:cubicBezTo>
                  <a:pt x="4726" y="4997"/>
                  <a:pt x="4602" y="5013"/>
                  <a:pt x="4567" y="4981"/>
                </a:cubicBezTo>
                <a:cubicBezTo>
                  <a:pt x="4495" y="4913"/>
                  <a:pt x="4473" y="4762"/>
                  <a:pt x="4457" y="4669"/>
                </a:cubicBezTo>
                <a:cubicBezTo>
                  <a:pt x="4436" y="4552"/>
                  <a:pt x="4330" y="4487"/>
                  <a:pt x="4215" y="4496"/>
                </a:cubicBezTo>
                <a:cubicBezTo>
                  <a:pt x="4162" y="4500"/>
                  <a:pt x="4125" y="4544"/>
                  <a:pt x="4076" y="4558"/>
                </a:cubicBezTo>
                <a:cubicBezTo>
                  <a:pt x="4035" y="4570"/>
                  <a:pt x="3982" y="4578"/>
                  <a:pt x="4006" y="4626"/>
                </a:cubicBezTo>
                <a:cubicBezTo>
                  <a:pt x="4021" y="4656"/>
                  <a:pt x="3915" y="4643"/>
                  <a:pt x="3908" y="4644"/>
                </a:cubicBezTo>
                <a:cubicBezTo>
                  <a:pt x="3855" y="4657"/>
                  <a:pt x="3834" y="4712"/>
                  <a:pt x="3789" y="4735"/>
                </a:cubicBezTo>
                <a:cubicBezTo>
                  <a:pt x="3712" y="4773"/>
                  <a:pt x="3643" y="4669"/>
                  <a:pt x="3569" y="4669"/>
                </a:cubicBezTo>
                <a:cubicBezTo>
                  <a:pt x="3478" y="4669"/>
                  <a:pt x="3427" y="4687"/>
                  <a:pt x="3371" y="4603"/>
                </a:cubicBezTo>
                <a:cubicBezTo>
                  <a:pt x="3343" y="4561"/>
                  <a:pt x="3280" y="4548"/>
                  <a:pt x="3238" y="4524"/>
                </a:cubicBezTo>
                <a:cubicBezTo>
                  <a:pt x="3182" y="4494"/>
                  <a:pt x="3128" y="4460"/>
                  <a:pt x="3070" y="4434"/>
                </a:cubicBezTo>
                <a:cubicBezTo>
                  <a:pt x="3126" y="4381"/>
                  <a:pt x="2990" y="4332"/>
                  <a:pt x="2958" y="4318"/>
                </a:cubicBezTo>
                <a:cubicBezTo>
                  <a:pt x="2929" y="4304"/>
                  <a:pt x="2904" y="4279"/>
                  <a:pt x="2873" y="4272"/>
                </a:cubicBezTo>
                <a:cubicBezTo>
                  <a:pt x="2830" y="4261"/>
                  <a:pt x="2773" y="4278"/>
                  <a:pt x="2737" y="4251"/>
                </a:cubicBezTo>
                <a:cubicBezTo>
                  <a:pt x="2658" y="4192"/>
                  <a:pt x="2639" y="4137"/>
                  <a:pt x="2587" y="4055"/>
                </a:cubicBezTo>
                <a:cubicBezTo>
                  <a:pt x="2562" y="4015"/>
                  <a:pt x="2579" y="3962"/>
                  <a:pt x="2539" y="3930"/>
                </a:cubicBezTo>
                <a:cubicBezTo>
                  <a:pt x="2513" y="3909"/>
                  <a:pt x="2470" y="3897"/>
                  <a:pt x="2470" y="3855"/>
                </a:cubicBezTo>
                <a:cubicBezTo>
                  <a:pt x="2519" y="3860"/>
                  <a:pt x="2512" y="3817"/>
                  <a:pt x="2476" y="3809"/>
                </a:cubicBezTo>
                <a:cubicBezTo>
                  <a:pt x="2452" y="3804"/>
                  <a:pt x="2391" y="3808"/>
                  <a:pt x="2416" y="3765"/>
                </a:cubicBezTo>
                <a:cubicBezTo>
                  <a:pt x="2461" y="3686"/>
                  <a:pt x="2290" y="3645"/>
                  <a:pt x="2215" y="3452"/>
                </a:cubicBezTo>
                <a:cubicBezTo>
                  <a:pt x="2173" y="3342"/>
                  <a:pt x="2086" y="3535"/>
                  <a:pt x="2039" y="3469"/>
                </a:cubicBezTo>
                <a:cubicBezTo>
                  <a:pt x="2008" y="3425"/>
                  <a:pt x="1961" y="3456"/>
                  <a:pt x="1940" y="3415"/>
                </a:cubicBezTo>
                <a:cubicBezTo>
                  <a:pt x="1930" y="3395"/>
                  <a:pt x="1870" y="3385"/>
                  <a:pt x="1851" y="3354"/>
                </a:cubicBezTo>
                <a:cubicBezTo>
                  <a:pt x="1882" y="3352"/>
                  <a:pt x="1911" y="3364"/>
                  <a:pt x="1942" y="3354"/>
                </a:cubicBezTo>
                <a:cubicBezTo>
                  <a:pt x="1932" y="3312"/>
                  <a:pt x="1883" y="3301"/>
                  <a:pt x="1850" y="3321"/>
                </a:cubicBezTo>
                <a:cubicBezTo>
                  <a:pt x="1858" y="3330"/>
                  <a:pt x="1865" y="3339"/>
                  <a:pt x="1874" y="3348"/>
                </a:cubicBezTo>
                <a:cubicBezTo>
                  <a:pt x="1785" y="3336"/>
                  <a:pt x="1929" y="3538"/>
                  <a:pt x="1776" y="3475"/>
                </a:cubicBezTo>
                <a:cubicBezTo>
                  <a:pt x="1784" y="3500"/>
                  <a:pt x="1768" y="3510"/>
                  <a:pt x="1749" y="3508"/>
                </a:cubicBezTo>
                <a:lnTo>
                  <a:pt x="1749" y="3508"/>
                </a:lnTo>
                <a:cubicBezTo>
                  <a:pt x="1697" y="3495"/>
                  <a:pt x="1705" y="3413"/>
                  <a:pt x="1669" y="3387"/>
                </a:cubicBezTo>
                <a:cubicBezTo>
                  <a:pt x="1596" y="3335"/>
                  <a:pt x="1563" y="3316"/>
                  <a:pt x="1572" y="3251"/>
                </a:cubicBezTo>
                <a:cubicBezTo>
                  <a:pt x="1585" y="3166"/>
                  <a:pt x="1572" y="3140"/>
                  <a:pt x="1493" y="3134"/>
                </a:cubicBezTo>
                <a:cubicBezTo>
                  <a:pt x="1440" y="3130"/>
                  <a:pt x="1438" y="3028"/>
                  <a:pt x="1446" y="2992"/>
                </a:cubicBezTo>
                <a:cubicBezTo>
                  <a:pt x="1461" y="2917"/>
                  <a:pt x="1499" y="2861"/>
                  <a:pt x="1437" y="2807"/>
                </a:cubicBezTo>
                <a:cubicBezTo>
                  <a:pt x="1397" y="2771"/>
                  <a:pt x="1312" y="2620"/>
                  <a:pt x="1265" y="2616"/>
                </a:cubicBezTo>
                <a:cubicBezTo>
                  <a:pt x="1168" y="2609"/>
                  <a:pt x="1123" y="2519"/>
                  <a:pt x="1053" y="2479"/>
                </a:cubicBezTo>
                <a:cubicBezTo>
                  <a:pt x="1014" y="2457"/>
                  <a:pt x="987" y="2427"/>
                  <a:pt x="940" y="2438"/>
                </a:cubicBezTo>
                <a:cubicBezTo>
                  <a:pt x="910" y="2445"/>
                  <a:pt x="909" y="2397"/>
                  <a:pt x="877" y="2389"/>
                </a:cubicBezTo>
                <a:cubicBezTo>
                  <a:pt x="979" y="2359"/>
                  <a:pt x="798" y="2204"/>
                  <a:pt x="763" y="2181"/>
                </a:cubicBezTo>
                <a:cubicBezTo>
                  <a:pt x="741" y="2166"/>
                  <a:pt x="677" y="2107"/>
                  <a:pt x="660" y="2085"/>
                </a:cubicBezTo>
                <a:cubicBezTo>
                  <a:pt x="642" y="2060"/>
                  <a:pt x="673" y="2048"/>
                  <a:pt x="685" y="2011"/>
                </a:cubicBezTo>
                <a:cubicBezTo>
                  <a:pt x="707" y="1943"/>
                  <a:pt x="641" y="1942"/>
                  <a:pt x="643" y="1902"/>
                </a:cubicBezTo>
                <a:cubicBezTo>
                  <a:pt x="645" y="1884"/>
                  <a:pt x="654" y="1869"/>
                  <a:pt x="657" y="1851"/>
                </a:cubicBezTo>
                <a:cubicBezTo>
                  <a:pt x="676" y="1863"/>
                  <a:pt x="696" y="1869"/>
                  <a:pt x="719" y="1869"/>
                </a:cubicBezTo>
                <a:cubicBezTo>
                  <a:pt x="713" y="1836"/>
                  <a:pt x="695" y="1811"/>
                  <a:pt x="706" y="1775"/>
                </a:cubicBezTo>
                <a:cubicBezTo>
                  <a:pt x="715" y="1744"/>
                  <a:pt x="751" y="1750"/>
                  <a:pt x="750" y="1716"/>
                </a:cubicBezTo>
                <a:cubicBezTo>
                  <a:pt x="747" y="1643"/>
                  <a:pt x="836" y="1723"/>
                  <a:pt x="829" y="1650"/>
                </a:cubicBezTo>
                <a:cubicBezTo>
                  <a:pt x="824" y="1595"/>
                  <a:pt x="731" y="1550"/>
                  <a:pt x="764" y="1489"/>
                </a:cubicBezTo>
                <a:cubicBezTo>
                  <a:pt x="783" y="1454"/>
                  <a:pt x="837" y="1464"/>
                  <a:pt x="848" y="1418"/>
                </a:cubicBezTo>
                <a:cubicBezTo>
                  <a:pt x="793" y="1404"/>
                  <a:pt x="687" y="1424"/>
                  <a:pt x="654" y="1402"/>
                </a:cubicBezTo>
                <a:cubicBezTo>
                  <a:pt x="628" y="1383"/>
                  <a:pt x="600" y="1340"/>
                  <a:pt x="542" y="1353"/>
                </a:cubicBezTo>
                <a:cubicBezTo>
                  <a:pt x="577" y="1269"/>
                  <a:pt x="487" y="1237"/>
                  <a:pt x="438" y="1189"/>
                </a:cubicBezTo>
                <a:cubicBezTo>
                  <a:pt x="414" y="1166"/>
                  <a:pt x="436" y="1124"/>
                  <a:pt x="416" y="1099"/>
                </a:cubicBezTo>
                <a:cubicBezTo>
                  <a:pt x="406" y="1085"/>
                  <a:pt x="392" y="1086"/>
                  <a:pt x="381" y="1071"/>
                </a:cubicBezTo>
                <a:cubicBezTo>
                  <a:pt x="359" y="1042"/>
                  <a:pt x="357" y="965"/>
                  <a:pt x="322" y="940"/>
                </a:cubicBezTo>
                <a:cubicBezTo>
                  <a:pt x="320" y="933"/>
                  <a:pt x="319" y="928"/>
                  <a:pt x="320" y="926"/>
                </a:cubicBezTo>
                <a:cubicBezTo>
                  <a:pt x="335" y="863"/>
                  <a:pt x="292" y="888"/>
                  <a:pt x="261" y="845"/>
                </a:cubicBezTo>
                <a:cubicBezTo>
                  <a:pt x="231" y="802"/>
                  <a:pt x="246" y="731"/>
                  <a:pt x="211" y="716"/>
                </a:cubicBezTo>
                <a:cubicBezTo>
                  <a:pt x="193" y="708"/>
                  <a:pt x="123" y="686"/>
                  <a:pt x="126" y="658"/>
                </a:cubicBezTo>
                <a:cubicBezTo>
                  <a:pt x="130" y="616"/>
                  <a:pt x="149" y="557"/>
                  <a:pt x="181" y="527"/>
                </a:cubicBezTo>
                <a:cubicBezTo>
                  <a:pt x="93" y="509"/>
                  <a:pt x="133" y="392"/>
                  <a:pt x="94" y="347"/>
                </a:cubicBezTo>
                <a:cubicBezTo>
                  <a:pt x="71" y="321"/>
                  <a:pt x="79" y="299"/>
                  <a:pt x="65" y="269"/>
                </a:cubicBezTo>
                <a:cubicBezTo>
                  <a:pt x="57" y="253"/>
                  <a:pt x="21" y="187"/>
                  <a:pt x="0" y="153"/>
                </a:cubicBezTo>
                <a:close/>
                <a:moveTo>
                  <a:pt x="4074" y="4592"/>
                </a:moveTo>
                <a:cubicBezTo>
                  <a:pt x="4025" y="4632"/>
                  <a:pt x="3991" y="4703"/>
                  <a:pt x="3913" y="4690"/>
                </a:cubicBezTo>
                <a:cubicBezTo>
                  <a:pt x="3906" y="4763"/>
                  <a:pt x="4017" y="4688"/>
                  <a:pt x="4042" y="4677"/>
                </a:cubicBezTo>
                <a:cubicBezTo>
                  <a:pt x="4068" y="4666"/>
                  <a:pt x="4099" y="4675"/>
                  <a:pt x="4125" y="4662"/>
                </a:cubicBezTo>
                <a:cubicBezTo>
                  <a:pt x="4162" y="4645"/>
                  <a:pt x="4169" y="4587"/>
                  <a:pt x="4213" y="4583"/>
                </a:cubicBezTo>
                <a:cubicBezTo>
                  <a:pt x="4163" y="4534"/>
                  <a:pt x="4125" y="4615"/>
                  <a:pt x="4074" y="4592"/>
                </a:cubicBezTo>
                <a:close/>
                <a:moveTo>
                  <a:pt x="3539" y="4749"/>
                </a:moveTo>
                <a:cubicBezTo>
                  <a:pt x="3545" y="4724"/>
                  <a:pt x="3535" y="4722"/>
                  <a:pt x="3509" y="4743"/>
                </a:cubicBezTo>
                <a:cubicBezTo>
                  <a:pt x="3519" y="4745"/>
                  <a:pt x="3529" y="4747"/>
                  <a:pt x="3539" y="474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5" name="꙱ Indonesia (Republic of Indonesia) (ID) (H)">
            <a:extLst>
              <a:ext uri="{FF2B5EF4-FFF2-40B4-BE49-F238E27FC236}">
                <a16:creationId xmlns:a16="http://schemas.microsoft.com/office/drawing/2014/main" id="{66024F9F-4915-4F4B-8E15-FADA39E91F89}"/>
              </a:ext>
            </a:extLst>
          </p:cNvPr>
          <p:cNvSpPr>
            <a:spLocks noEditPoints="1"/>
          </p:cNvSpPr>
          <p:nvPr/>
        </p:nvSpPr>
        <p:spPr bwMode="auto">
          <a:xfrm>
            <a:off x="6844594" y="2208636"/>
            <a:ext cx="1205812" cy="495948"/>
          </a:xfrm>
          <a:custGeom>
            <a:avLst/>
            <a:gdLst>
              <a:gd name="T0" fmla="*/ 12969 w 14616"/>
              <a:gd name="T1" fmla="*/ 2394 h 6010"/>
              <a:gd name="T2" fmla="*/ 13831 w 14616"/>
              <a:gd name="T3" fmla="*/ 4556 h 6010"/>
              <a:gd name="T4" fmla="*/ 13374 w 14616"/>
              <a:gd name="T5" fmla="*/ 2872 h 6010"/>
              <a:gd name="T6" fmla="*/ 13892 w 14616"/>
              <a:gd name="T7" fmla="*/ 4795 h 6010"/>
              <a:gd name="T8" fmla="*/ 12587 w 14616"/>
              <a:gd name="T9" fmla="*/ 3529 h 6010"/>
              <a:gd name="T10" fmla="*/ 12213 w 14616"/>
              <a:gd name="T11" fmla="*/ 3068 h 6010"/>
              <a:gd name="T12" fmla="*/ 11566 w 14616"/>
              <a:gd name="T13" fmla="*/ 2605 h 6010"/>
              <a:gd name="T14" fmla="*/ 8115 w 14616"/>
              <a:gd name="T15" fmla="*/ 3324 h 6010"/>
              <a:gd name="T16" fmla="*/ 8707 w 14616"/>
              <a:gd name="T17" fmla="*/ 3136 h 6010"/>
              <a:gd name="T18" fmla="*/ 8473 w 14616"/>
              <a:gd name="T19" fmla="*/ 1932 h 6010"/>
              <a:gd name="T20" fmla="*/ 8092 w 14616"/>
              <a:gd name="T21" fmla="*/ 1765 h 6010"/>
              <a:gd name="T22" fmla="*/ 8588 w 14616"/>
              <a:gd name="T23" fmla="*/ 3923 h 6010"/>
              <a:gd name="T24" fmla="*/ 8836 w 14616"/>
              <a:gd name="T25" fmla="*/ 3907 h 6010"/>
              <a:gd name="T26" fmla="*/ 8941 w 14616"/>
              <a:gd name="T27" fmla="*/ 3531 h 6010"/>
              <a:gd name="T28" fmla="*/ 9704 w 14616"/>
              <a:gd name="T29" fmla="*/ 1159 h 6010"/>
              <a:gd name="T30" fmla="*/ 10090 w 14616"/>
              <a:gd name="T31" fmla="*/ 3478 h 6010"/>
              <a:gd name="T32" fmla="*/ 10357 w 14616"/>
              <a:gd name="T33" fmla="*/ 2260 h 6010"/>
              <a:gd name="T34" fmla="*/ 10336 w 14616"/>
              <a:gd name="T35" fmla="*/ 1845 h 6010"/>
              <a:gd name="T36" fmla="*/ 10472 w 14616"/>
              <a:gd name="T37" fmla="*/ 1709 h 6010"/>
              <a:gd name="T38" fmla="*/ 10446 w 14616"/>
              <a:gd name="T39" fmla="*/ 3267 h 6010"/>
              <a:gd name="T40" fmla="*/ 11003 w 14616"/>
              <a:gd name="T41" fmla="*/ 3312 h 6010"/>
              <a:gd name="T42" fmla="*/ 10693 w 14616"/>
              <a:gd name="T43" fmla="*/ 3356 h 6010"/>
              <a:gd name="T44" fmla="*/ 11254 w 14616"/>
              <a:gd name="T45" fmla="*/ 2186 h 6010"/>
              <a:gd name="T46" fmla="*/ 11539 w 14616"/>
              <a:gd name="T47" fmla="*/ 3564 h 6010"/>
              <a:gd name="T48" fmla="*/ 9443 w 14616"/>
              <a:gd name="T49" fmla="*/ 5288 h 6010"/>
              <a:gd name="T50" fmla="*/ 3425 w 14616"/>
              <a:gd name="T51" fmla="*/ 4416 h 6010"/>
              <a:gd name="T52" fmla="*/ 6089 w 14616"/>
              <a:gd name="T53" fmla="*/ 4861 h 6010"/>
              <a:gd name="T54" fmla="*/ 4215 w 14616"/>
              <a:gd name="T55" fmla="*/ 4371 h 6010"/>
              <a:gd name="T56" fmla="*/ 6141 w 14616"/>
              <a:gd name="T57" fmla="*/ 4630 h 6010"/>
              <a:gd name="T58" fmla="*/ 6500 w 14616"/>
              <a:gd name="T59" fmla="*/ 5205 h 6010"/>
              <a:gd name="T60" fmla="*/ 7305 w 14616"/>
              <a:gd name="T61" fmla="*/ 5013 h 6010"/>
              <a:gd name="T62" fmla="*/ 7878 w 14616"/>
              <a:gd name="T63" fmla="*/ 5451 h 6010"/>
              <a:gd name="T64" fmla="*/ 8766 w 14616"/>
              <a:gd name="T65" fmla="*/ 5048 h 6010"/>
              <a:gd name="T66" fmla="*/ 8344 w 14616"/>
              <a:gd name="T67" fmla="*/ 5888 h 6010"/>
              <a:gd name="T68" fmla="*/ 8870 w 14616"/>
              <a:gd name="T69" fmla="*/ 5066 h 6010"/>
              <a:gd name="T70" fmla="*/ 9264 w 14616"/>
              <a:gd name="T71" fmla="*/ 5128 h 6010"/>
              <a:gd name="T72" fmla="*/ 10339 w 14616"/>
              <a:gd name="T73" fmla="*/ 5031 h 6010"/>
              <a:gd name="T74" fmla="*/ 11280 w 14616"/>
              <a:gd name="T75" fmla="*/ 5090 h 6010"/>
              <a:gd name="T76" fmla="*/ 11619 w 14616"/>
              <a:gd name="T77" fmla="*/ 4650 h 6010"/>
              <a:gd name="T78" fmla="*/ 12560 w 14616"/>
              <a:gd name="T79" fmla="*/ 4463 h 6010"/>
              <a:gd name="T80" fmla="*/ 901 w 14616"/>
              <a:gd name="T81" fmla="*/ 1078 h 6010"/>
              <a:gd name="T82" fmla="*/ 3008 w 14616"/>
              <a:gd name="T83" fmla="*/ 4097 h 6010"/>
              <a:gd name="T84" fmla="*/ 3140 w 14616"/>
              <a:gd name="T85" fmla="*/ 3071 h 6010"/>
              <a:gd name="T86" fmla="*/ 2423 w 14616"/>
              <a:gd name="T87" fmla="*/ 1771 h 6010"/>
              <a:gd name="T88" fmla="*/ 1036 w 14616"/>
              <a:gd name="T89" fmla="*/ 405 h 6010"/>
              <a:gd name="T90" fmla="*/ 1183 w 14616"/>
              <a:gd name="T91" fmla="*/ 2109 h 6010"/>
              <a:gd name="T92" fmla="*/ 1836 w 14616"/>
              <a:gd name="T93" fmla="*/ 3300 h 6010"/>
              <a:gd name="T94" fmla="*/ 2671 w 14616"/>
              <a:gd name="T95" fmla="*/ 1830 h 6010"/>
              <a:gd name="T96" fmla="*/ 2813 w 14616"/>
              <a:gd name="T97" fmla="*/ 1848 h 6010"/>
              <a:gd name="T98" fmla="*/ 3048 w 14616"/>
              <a:gd name="T99" fmla="*/ 1827 h 6010"/>
              <a:gd name="T100" fmla="*/ 3146 w 14616"/>
              <a:gd name="T101" fmla="*/ 2035 h 6010"/>
              <a:gd name="T102" fmla="*/ 3820 w 14616"/>
              <a:gd name="T103" fmla="*/ 3154 h 6010"/>
              <a:gd name="T104" fmla="*/ 4473 w 14616"/>
              <a:gd name="T105" fmla="*/ 2718 h 6010"/>
              <a:gd name="T106" fmla="*/ 7183 w 14616"/>
              <a:gd name="T107" fmla="*/ 921 h 6010"/>
              <a:gd name="T108" fmla="*/ 4648 w 14616"/>
              <a:gd name="T109" fmla="*/ 1447 h 6010"/>
              <a:gd name="T110" fmla="*/ 6381 w 14616"/>
              <a:gd name="T111" fmla="*/ 1374 h 6010"/>
              <a:gd name="T112" fmla="*/ 7118 w 14616"/>
              <a:gd name="T113" fmla="*/ 832 h 6010"/>
              <a:gd name="T114" fmla="*/ 7341 w 14616"/>
              <a:gd name="T115" fmla="*/ 1824 h 6010"/>
              <a:gd name="T116" fmla="*/ 6462 w 14616"/>
              <a:gd name="T117" fmla="*/ 3516 h 6010"/>
              <a:gd name="T118" fmla="*/ 5043 w 14616"/>
              <a:gd name="T119" fmla="*/ 3196 h 6010"/>
              <a:gd name="T120" fmla="*/ 7252 w 14616"/>
              <a:gd name="T121" fmla="*/ 625 h 6010"/>
              <a:gd name="T122" fmla="*/ 11085 w 14616"/>
              <a:gd name="T123" fmla="*/ 2771 h 60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16" h="6010">
                <a:moveTo>
                  <a:pt x="12435" y="3510"/>
                </a:moveTo>
                <a:cubicBezTo>
                  <a:pt x="12414" y="3524"/>
                  <a:pt x="12420" y="3533"/>
                  <a:pt x="12453" y="3540"/>
                </a:cubicBezTo>
                <a:cubicBezTo>
                  <a:pt x="12447" y="3530"/>
                  <a:pt x="12441" y="3520"/>
                  <a:pt x="12435" y="3510"/>
                </a:cubicBezTo>
                <a:close/>
                <a:moveTo>
                  <a:pt x="12498" y="2735"/>
                </a:moveTo>
                <a:cubicBezTo>
                  <a:pt x="12471" y="2745"/>
                  <a:pt x="12468" y="2775"/>
                  <a:pt x="12477" y="2798"/>
                </a:cubicBezTo>
                <a:cubicBezTo>
                  <a:pt x="12479" y="2775"/>
                  <a:pt x="12485" y="2754"/>
                  <a:pt x="12498" y="2735"/>
                </a:cubicBezTo>
                <a:close/>
                <a:moveTo>
                  <a:pt x="12545" y="2830"/>
                </a:moveTo>
                <a:cubicBezTo>
                  <a:pt x="12523" y="2825"/>
                  <a:pt x="12521" y="2835"/>
                  <a:pt x="12539" y="2860"/>
                </a:cubicBezTo>
                <a:cubicBezTo>
                  <a:pt x="12541" y="2850"/>
                  <a:pt x="12543" y="2840"/>
                  <a:pt x="12545" y="2830"/>
                </a:cubicBezTo>
                <a:close/>
                <a:moveTo>
                  <a:pt x="12705" y="2448"/>
                </a:moveTo>
                <a:cubicBezTo>
                  <a:pt x="12668" y="2456"/>
                  <a:pt x="12674" y="2530"/>
                  <a:pt x="12714" y="2519"/>
                </a:cubicBezTo>
                <a:cubicBezTo>
                  <a:pt x="12738" y="2512"/>
                  <a:pt x="12714" y="2458"/>
                  <a:pt x="12705" y="2448"/>
                </a:cubicBezTo>
                <a:close/>
                <a:moveTo>
                  <a:pt x="12777" y="2637"/>
                </a:moveTo>
                <a:cubicBezTo>
                  <a:pt x="12776" y="2643"/>
                  <a:pt x="12775" y="2649"/>
                  <a:pt x="12774" y="2655"/>
                </a:cubicBezTo>
                <a:cubicBezTo>
                  <a:pt x="12795" y="2654"/>
                  <a:pt x="12816" y="2650"/>
                  <a:pt x="12836" y="2644"/>
                </a:cubicBezTo>
                <a:cubicBezTo>
                  <a:pt x="12816" y="2642"/>
                  <a:pt x="12796" y="2640"/>
                  <a:pt x="12777" y="2637"/>
                </a:cubicBezTo>
                <a:close/>
                <a:moveTo>
                  <a:pt x="12857" y="2340"/>
                </a:moveTo>
                <a:cubicBezTo>
                  <a:pt x="12857" y="2387"/>
                  <a:pt x="12935" y="2446"/>
                  <a:pt x="12969" y="2394"/>
                </a:cubicBezTo>
                <a:cubicBezTo>
                  <a:pt x="12994" y="2357"/>
                  <a:pt x="12876" y="2342"/>
                  <a:pt x="12857" y="2340"/>
                </a:cubicBezTo>
                <a:close/>
                <a:moveTo>
                  <a:pt x="12893" y="2682"/>
                </a:moveTo>
                <a:cubicBezTo>
                  <a:pt x="12891" y="2692"/>
                  <a:pt x="12889" y="2702"/>
                  <a:pt x="12887" y="2712"/>
                </a:cubicBezTo>
                <a:cubicBezTo>
                  <a:pt x="12969" y="2717"/>
                  <a:pt x="13135" y="2804"/>
                  <a:pt x="13201" y="2786"/>
                </a:cubicBezTo>
                <a:cubicBezTo>
                  <a:pt x="13237" y="2777"/>
                  <a:pt x="13278" y="2755"/>
                  <a:pt x="13317" y="2762"/>
                </a:cubicBezTo>
                <a:cubicBezTo>
                  <a:pt x="13285" y="2716"/>
                  <a:pt x="13204" y="2719"/>
                  <a:pt x="13156" y="2713"/>
                </a:cubicBezTo>
                <a:cubicBezTo>
                  <a:pt x="13068" y="2703"/>
                  <a:pt x="12981" y="2691"/>
                  <a:pt x="12893" y="2682"/>
                </a:cubicBezTo>
                <a:close/>
                <a:moveTo>
                  <a:pt x="13442" y="5087"/>
                </a:moveTo>
                <a:cubicBezTo>
                  <a:pt x="13439" y="5097"/>
                  <a:pt x="13436" y="5106"/>
                  <a:pt x="13433" y="5116"/>
                </a:cubicBezTo>
                <a:cubicBezTo>
                  <a:pt x="13563" y="5073"/>
                  <a:pt x="13618" y="5151"/>
                  <a:pt x="13744" y="5056"/>
                </a:cubicBezTo>
                <a:cubicBezTo>
                  <a:pt x="13733" y="5081"/>
                  <a:pt x="13771" y="5109"/>
                  <a:pt x="13807" y="5111"/>
                </a:cubicBezTo>
                <a:cubicBezTo>
                  <a:pt x="13817" y="5108"/>
                  <a:pt x="13827" y="5105"/>
                  <a:pt x="13837" y="5102"/>
                </a:cubicBezTo>
                <a:cubicBezTo>
                  <a:pt x="13821" y="5071"/>
                  <a:pt x="13823" y="5013"/>
                  <a:pt x="13773" y="5033"/>
                </a:cubicBezTo>
                <a:cubicBezTo>
                  <a:pt x="13802" y="5006"/>
                  <a:pt x="13920" y="4859"/>
                  <a:pt x="13895" y="4828"/>
                </a:cubicBezTo>
                <a:cubicBezTo>
                  <a:pt x="13819" y="4734"/>
                  <a:pt x="13770" y="4724"/>
                  <a:pt x="13654" y="4773"/>
                </a:cubicBezTo>
                <a:cubicBezTo>
                  <a:pt x="13535" y="4822"/>
                  <a:pt x="13489" y="4979"/>
                  <a:pt x="13442" y="5087"/>
                </a:cubicBezTo>
                <a:close/>
                <a:moveTo>
                  <a:pt x="13792" y="4511"/>
                </a:moveTo>
                <a:cubicBezTo>
                  <a:pt x="13794" y="4534"/>
                  <a:pt x="13809" y="4550"/>
                  <a:pt x="13831" y="4556"/>
                </a:cubicBezTo>
                <a:cubicBezTo>
                  <a:pt x="13829" y="4533"/>
                  <a:pt x="13815" y="4516"/>
                  <a:pt x="13792" y="4511"/>
                </a:cubicBezTo>
                <a:close/>
                <a:moveTo>
                  <a:pt x="11562" y="2468"/>
                </a:moveTo>
                <a:cubicBezTo>
                  <a:pt x="11572" y="2445"/>
                  <a:pt x="11568" y="2424"/>
                  <a:pt x="11550" y="2406"/>
                </a:cubicBezTo>
                <a:cubicBezTo>
                  <a:pt x="11643" y="2382"/>
                  <a:pt x="11720" y="2377"/>
                  <a:pt x="11792" y="2311"/>
                </a:cubicBezTo>
                <a:cubicBezTo>
                  <a:pt x="11987" y="2131"/>
                  <a:pt x="12139" y="2328"/>
                  <a:pt x="12233" y="2368"/>
                </a:cubicBezTo>
                <a:cubicBezTo>
                  <a:pt x="12312" y="2403"/>
                  <a:pt x="12394" y="2357"/>
                  <a:pt x="12468" y="2415"/>
                </a:cubicBezTo>
                <a:cubicBezTo>
                  <a:pt x="12411" y="2456"/>
                  <a:pt x="12466" y="2513"/>
                  <a:pt x="12490" y="2555"/>
                </a:cubicBezTo>
                <a:cubicBezTo>
                  <a:pt x="12522" y="2612"/>
                  <a:pt x="12485" y="2659"/>
                  <a:pt x="12464" y="2712"/>
                </a:cubicBezTo>
                <a:cubicBezTo>
                  <a:pt x="12411" y="2846"/>
                  <a:pt x="12491" y="3007"/>
                  <a:pt x="12551" y="3124"/>
                </a:cubicBezTo>
                <a:cubicBezTo>
                  <a:pt x="12572" y="3094"/>
                  <a:pt x="12543" y="3026"/>
                  <a:pt x="12578" y="3004"/>
                </a:cubicBezTo>
                <a:cubicBezTo>
                  <a:pt x="12626" y="2972"/>
                  <a:pt x="12620" y="3113"/>
                  <a:pt x="12620" y="3127"/>
                </a:cubicBezTo>
                <a:cubicBezTo>
                  <a:pt x="12621" y="3154"/>
                  <a:pt x="12630" y="3160"/>
                  <a:pt x="12648" y="3178"/>
                </a:cubicBezTo>
                <a:cubicBezTo>
                  <a:pt x="12675" y="3204"/>
                  <a:pt x="12662" y="3239"/>
                  <a:pt x="12686" y="3266"/>
                </a:cubicBezTo>
                <a:cubicBezTo>
                  <a:pt x="12731" y="3317"/>
                  <a:pt x="12825" y="3344"/>
                  <a:pt x="12877" y="3290"/>
                </a:cubicBezTo>
                <a:cubicBezTo>
                  <a:pt x="12915" y="3250"/>
                  <a:pt x="12954" y="3215"/>
                  <a:pt x="12993" y="3177"/>
                </a:cubicBezTo>
                <a:cubicBezTo>
                  <a:pt x="13034" y="3136"/>
                  <a:pt x="13042" y="3082"/>
                  <a:pt x="13097" y="3048"/>
                </a:cubicBezTo>
                <a:cubicBezTo>
                  <a:pt x="13146" y="3017"/>
                  <a:pt x="13132" y="2901"/>
                  <a:pt x="13194" y="2901"/>
                </a:cubicBezTo>
                <a:cubicBezTo>
                  <a:pt x="13269" y="2901"/>
                  <a:pt x="13304" y="2908"/>
                  <a:pt x="13374" y="2872"/>
                </a:cubicBezTo>
                <a:cubicBezTo>
                  <a:pt x="13423" y="2846"/>
                  <a:pt x="13426" y="2828"/>
                  <a:pt x="13404" y="2782"/>
                </a:cubicBezTo>
                <a:cubicBezTo>
                  <a:pt x="13387" y="2746"/>
                  <a:pt x="13495" y="2695"/>
                  <a:pt x="13517" y="2684"/>
                </a:cubicBezTo>
                <a:cubicBezTo>
                  <a:pt x="13573" y="2654"/>
                  <a:pt x="13624" y="2634"/>
                  <a:pt x="13682" y="2664"/>
                </a:cubicBezTo>
                <a:cubicBezTo>
                  <a:pt x="13759" y="2704"/>
                  <a:pt x="13850" y="2731"/>
                  <a:pt x="13918" y="2783"/>
                </a:cubicBezTo>
                <a:cubicBezTo>
                  <a:pt x="13975" y="2826"/>
                  <a:pt x="14041" y="2850"/>
                  <a:pt x="14105" y="2882"/>
                </a:cubicBezTo>
                <a:cubicBezTo>
                  <a:pt x="14149" y="2904"/>
                  <a:pt x="14234" y="2972"/>
                  <a:pt x="14286" y="2954"/>
                </a:cubicBezTo>
                <a:cubicBezTo>
                  <a:pt x="14351" y="2931"/>
                  <a:pt x="14378" y="2981"/>
                  <a:pt x="14444" y="2980"/>
                </a:cubicBezTo>
                <a:cubicBezTo>
                  <a:pt x="14513" y="2979"/>
                  <a:pt x="14548" y="3050"/>
                  <a:pt x="14616" y="3042"/>
                </a:cubicBezTo>
                <a:lnTo>
                  <a:pt x="14547" y="4337"/>
                </a:lnTo>
                <a:cubicBezTo>
                  <a:pt x="14529" y="4377"/>
                  <a:pt x="14502" y="4434"/>
                  <a:pt x="14493" y="4481"/>
                </a:cubicBezTo>
                <a:cubicBezTo>
                  <a:pt x="14481" y="4538"/>
                  <a:pt x="14527" y="4563"/>
                  <a:pt x="14531" y="4615"/>
                </a:cubicBezTo>
                <a:lnTo>
                  <a:pt x="14472" y="5366"/>
                </a:lnTo>
                <a:cubicBezTo>
                  <a:pt x="14383" y="5321"/>
                  <a:pt x="14365" y="5219"/>
                  <a:pt x="14297" y="5155"/>
                </a:cubicBezTo>
                <a:cubicBezTo>
                  <a:pt x="14264" y="5123"/>
                  <a:pt x="14136" y="5042"/>
                  <a:pt x="14196" y="4986"/>
                </a:cubicBezTo>
                <a:cubicBezTo>
                  <a:pt x="14157" y="5017"/>
                  <a:pt x="14088" y="5004"/>
                  <a:pt x="14041" y="5022"/>
                </a:cubicBezTo>
                <a:cubicBezTo>
                  <a:pt x="14002" y="5038"/>
                  <a:pt x="13928" y="5042"/>
                  <a:pt x="13949" y="4977"/>
                </a:cubicBezTo>
                <a:cubicBezTo>
                  <a:pt x="13930" y="5001"/>
                  <a:pt x="13879" y="5047"/>
                  <a:pt x="13846" y="5047"/>
                </a:cubicBezTo>
                <a:cubicBezTo>
                  <a:pt x="13766" y="5048"/>
                  <a:pt x="13960" y="4831"/>
                  <a:pt x="13892" y="4795"/>
                </a:cubicBezTo>
                <a:cubicBezTo>
                  <a:pt x="13855" y="4775"/>
                  <a:pt x="13844" y="4726"/>
                  <a:pt x="13816" y="4698"/>
                </a:cubicBezTo>
                <a:cubicBezTo>
                  <a:pt x="13864" y="4656"/>
                  <a:pt x="13929" y="4729"/>
                  <a:pt x="13967" y="4665"/>
                </a:cubicBezTo>
                <a:cubicBezTo>
                  <a:pt x="13900" y="4732"/>
                  <a:pt x="13813" y="4627"/>
                  <a:pt x="13766" y="4585"/>
                </a:cubicBezTo>
                <a:cubicBezTo>
                  <a:pt x="13828" y="4514"/>
                  <a:pt x="13898" y="4597"/>
                  <a:pt x="13961" y="4600"/>
                </a:cubicBezTo>
                <a:cubicBezTo>
                  <a:pt x="13907" y="4579"/>
                  <a:pt x="13860" y="4541"/>
                  <a:pt x="13810" y="4511"/>
                </a:cubicBezTo>
                <a:cubicBezTo>
                  <a:pt x="13892" y="4497"/>
                  <a:pt x="13767" y="4480"/>
                  <a:pt x="13733" y="4361"/>
                </a:cubicBezTo>
                <a:cubicBezTo>
                  <a:pt x="13719" y="4311"/>
                  <a:pt x="13673" y="4218"/>
                  <a:pt x="13739" y="4193"/>
                </a:cubicBezTo>
                <a:cubicBezTo>
                  <a:pt x="13674" y="4217"/>
                  <a:pt x="13670" y="4147"/>
                  <a:pt x="13730" y="4137"/>
                </a:cubicBezTo>
                <a:cubicBezTo>
                  <a:pt x="13707" y="4137"/>
                  <a:pt x="13652" y="4172"/>
                  <a:pt x="13635" y="4146"/>
                </a:cubicBezTo>
                <a:cubicBezTo>
                  <a:pt x="13614" y="4115"/>
                  <a:pt x="13656" y="4074"/>
                  <a:pt x="13641" y="4039"/>
                </a:cubicBezTo>
                <a:cubicBezTo>
                  <a:pt x="13622" y="4115"/>
                  <a:pt x="13565" y="3994"/>
                  <a:pt x="13540" y="3983"/>
                </a:cubicBezTo>
                <a:cubicBezTo>
                  <a:pt x="13498" y="3965"/>
                  <a:pt x="13496" y="3954"/>
                  <a:pt x="13463" y="3939"/>
                </a:cubicBezTo>
                <a:cubicBezTo>
                  <a:pt x="13438" y="3928"/>
                  <a:pt x="13378" y="3911"/>
                  <a:pt x="13363" y="3886"/>
                </a:cubicBezTo>
                <a:cubicBezTo>
                  <a:pt x="13342" y="3851"/>
                  <a:pt x="13215" y="3848"/>
                  <a:pt x="13175" y="3824"/>
                </a:cubicBezTo>
                <a:cubicBezTo>
                  <a:pt x="12868" y="3638"/>
                  <a:pt x="12858" y="3748"/>
                  <a:pt x="12746" y="3692"/>
                </a:cubicBezTo>
                <a:cubicBezTo>
                  <a:pt x="12693" y="3667"/>
                  <a:pt x="12624" y="3631"/>
                  <a:pt x="12602" y="3573"/>
                </a:cubicBezTo>
                <a:cubicBezTo>
                  <a:pt x="12581" y="3519"/>
                  <a:pt x="12667" y="3527"/>
                  <a:pt x="12697" y="3522"/>
                </a:cubicBezTo>
                <a:cubicBezTo>
                  <a:pt x="12661" y="3511"/>
                  <a:pt x="12616" y="3493"/>
                  <a:pt x="12587" y="3529"/>
                </a:cubicBezTo>
                <a:cubicBezTo>
                  <a:pt x="12555" y="3570"/>
                  <a:pt x="12533" y="3507"/>
                  <a:pt x="12504" y="3498"/>
                </a:cubicBezTo>
                <a:cubicBezTo>
                  <a:pt x="12503" y="3559"/>
                  <a:pt x="12408" y="3514"/>
                  <a:pt x="12453" y="3472"/>
                </a:cubicBezTo>
                <a:cubicBezTo>
                  <a:pt x="12388" y="3473"/>
                  <a:pt x="12363" y="3473"/>
                  <a:pt x="12346" y="3394"/>
                </a:cubicBezTo>
                <a:cubicBezTo>
                  <a:pt x="12343" y="3417"/>
                  <a:pt x="12331" y="3436"/>
                  <a:pt x="12312" y="3413"/>
                </a:cubicBezTo>
                <a:cubicBezTo>
                  <a:pt x="12286" y="3379"/>
                  <a:pt x="12307" y="3358"/>
                  <a:pt x="12304" y="3324"/>
                </a:cubicBezTo>
                <a:cubicBezTo>
                  <a:pt x="12298" y="3260"/>
                  <a:pt x="12362" y="3224"/>
                  <a:pt x="12364" y="3160"/>
                </a:cubicBezTo>
                <a:cubicBezTo>
                  <a:pt x="12348" y="3193"/>
                  <a:pt x="12293" y="3205"/>
                  <a:pt x="12293" y="3247"/>
                </a:cubicBezTo>
                <a:cubicBezTo>
                  <a:pt x="12293" y="3284"/>
                  <a:pt x="12296" y="3342"/>
                  <a:pt x="12242" y="3338"/>
                </a:cubicBezTo>
                <a:cubicBezTo>
                  <a:pt x="12304" y="3366"/>
                  <a:pt x="12214" y="3422"/>
                  <a:pt x="12207" y="3439"/>
                </a:cubicBezTo>
                <a:cubicBezTo>
                  <a:pt x="12205" y="3459"/>
                  <a:pt x="12204" y="3478"/>
                  <a:pt x="12204" y="3498"/>
                </a:cubicBezTo>
                <a:cubicBezTo>
                  <a:pt x="12189" y="3540"/>
                  <a:pt x="12103" y="3585"/>
                  <a:pt x="12059" y="3573"/>
                </a:cubicBezTo>
                <a:cubicBezTo>
                  <a:pt x="12019" y="3561"/>
                  <a:pt x="11996" y="3469"/>
                  <a:pt x="11995" y="3434"/>
                </a:cubicBezTo>
                <a:cubicBezTo>
                  <a:pt x="11994" y="3411"/>
                  <a:pt x="12025" y="3409"/>
                  <a:pt x="12041" y="3401"/>
                </a:cubicBezTo>
                <a:cubicBezTo>
                  <a:pt x="12083" y="3382"/>
                  <a:pt x="12018" y="3329"/>
                  <a:pt x="12029" y="3294"/>
                </a:cubicBezTo>
                <a:cubicBezTo>
                  <a:pt x="11978" y="3325"/>
                  <a:pt x="11914" y="3160"/>
                  <a:pt x="11843" y="3157"/>
                </a:cubicBezTo>
                <a:cubicBezTo>
                  <a:pt x="11732" y="3152"/>
                  <a:pt x="11791" y="3076"/>
                  <a:pt x="11871" y="3068"/>
                </a:cubicBezTo>
                <a:cubicBezTo>
                  <a:pt x="11954" y="3059"/>
                  <a:pt x="12014" y="3142"/>
                  <a:pt x="12072" y="3045"/>
                </a:cubicBezTo>
                <a:cubicBezTo>
                  <a:pt x="12115" y="2973"/>
                  <a:pt x="12246" y="2950"/>
                  <a:pt x="12213" y="3068"/>
                </a:cubicBezTo>
                <a:cubicBezTo>
                  <a:pt x="12222" y="3048"/>
                  <a:pt x="12229" y="3027"/>
                  <a:pt x="12233" y="3006"/>
                </a:cubicBezTo>
                <a:cubicBezTo>
                  <a:pt x="12245" y="3063"/>
                  <a:pt x="12310" y="2992"/>
                  <a:pt x="12308" y="3053"/>
                </a:cubicBezTo>
                <a:cubicBezTo>
                  <a:pt x="12317" y="3004"/>
                  <a:pt x="12334" y="3031"/>
                  <a:pt x="12346" y="3056"/>
                </a:cubicBezTo>
                <a:cubicBezTo>
                  <a:pt x="12358" y="3030"/>
                  <a:pt x="12360" y="2997"/>
                  <a:pt x="12337" y="2976"/>
                </a:cubicBezTo>
                <a:cubicBezTo>
                  <a:pt x="12358" y="2980"/>
                  <a:pt x="12378" y="2978"/>
                  <a:pt x="12397" y="2970"/>
                </a:cubicBezTo>
                <a:cubicBezTo>
                  <a:pt x="12380" y="2949"/>
                  <a:pt x="12381" y="2930"/>
                  <a:pt x="12400" y="2911"/>
                </a:cubicBezTo>
                <a:cubicBezTo>
                  <a:pt x="12336" y="2958"/>
                  <a:pt x="12385" y="2877"/>
                  <a:pt x="12397" y="2863"/>
                </a:cubicBezTo>
                <a:cubicBezTo>
                  <a:pt x="12329" y="2869"/>
                  <a:pt x="12292" y="2912"/>
                  <a:pt x="12219" y="2901"/>
                </a:cubicBezTo>
                <a:cubicBezTo>
                  <a:pt x="12173" y="2894"/>
                  <a:pt x="12113" y="2937"/>
                  <a:pt x="12073" y="2922"/>
                </a:cubicBezTo>
                <a:cubicBezTo>
                  <a:pt x="12025" y="2905"/>
                  <a:pt x="12005" y="2938"/>
                  <a:pt x="11967" y="2900"/>
                </a:cubicBezTo>
                <a:cubicBezTo>
                  <a:pt x="11954" y="2887"/>
                  <a:pt x="11916" y="2911"/>
                  <a:pt x="11904" y="2912"/>
                </a:cubicBezTo>
                <a:cubicBezTo>
                  <a:pt x="11862" y="2914"/>
                  <a:pt x="11828" y="2876"/>
                  <a:pt x="11797" y="2854"/>
                </a:cubicBezTo>
                <a:cubicBezTo>
                  <a:pt x="11805" y="2844"/>
                  <a:pt x="11813" y="2834"/>
                  <a:pt x="11821" y="2825"/>
                </a:cubicBezTo>
                <a:cubicBezTo>
                  <a:pt x="11787" y="2830"/>
                  <a:pt x="11757" y="2791"/>
                  <a:pt x="11769" y="2759"/>
                </a:cubicBezTo>
                <a:cubicBezTo>
                  <a:pt x="11774" y="2748"/>
                  <a:pt x="11790" y="2731"/>
                  <a:pt x="11787" y="2718"/>
                </a:cubicBezTo>
                <a:cubicBezTo>
                  <a:pt x="11782" y="2683"/>
                  <a:pt x="11727" y="2739"/>
                  <a:pt x="11764" y="2676"/>
                </a:cubicBezTo>
                <a:cubicBezTo>
                  <a:pt x="11734" y="2682"/>
                  <a:pt x="11726" y="2682"/>
                  <a:pt x="11729" y="2649"/>
                </a:cubicBezTo>
                <a:cubicBezTo>
                  <a:pt x="11686" y="2711"/>
                  <a:pt x="11603" y="2603"/>
                  <a:pt x="11566" y="2605"/>
                </a:cubicBezTo>
                <a:cubicBezTo>
                  <a:pt x="11601" y="2652"/>
                  <a:pt x="11516" y="2644"/>
                  <a:pt x="11494" y="2629"/>
                </a:cubicBezTo>
                <a:cubicBezTo>
                  <a:pt x="11434" y="2587"/>
                  <a:pt x="11551" y="2510"/>
                  <a:pt x="11562" y="2468"/>
                </a:cubicBezTo>
                <a:close/>
                <a:moveTo>
                  <a:pt x="539" y="1263"/>
                </a:moveTo>
                <a:cubicBezTo>
                  <a:pt x="552" y="1272"/>
                  <a:pt x="599" y="1277"/>
                  <a:pt x="592" y="1245"/>
                </a:cubicBezTo>
                <a:cubicBezTo>
                  <a:pt x="591" y="1242"/>
                  <a:pt x="506" y="1154"/>
                  <a:pt x="468" y="1162"/>
                </a:cubicBezTo>
                <a:cubicBezTo>
                  <a:pt x="480" y="1129"/>
                  <a:pt x="434" y="1104"/>
                  <a:pt x="411" y="1094"/>
                </a:cubicBezTo>
                <a:cubicBezTo>
                  <a:pt x="399" y="1088"/>
                  <a:pt x="389" y="1064"/>
                  <a:pt x="373" y="1077"/>
                </a:cubicBezTo>
                <a:cubicBezTo>
                  <a:pt x="343" y="1101"/>
                  <a:pt x="344" y="1126"/>
                  <a:pt x="374" y="1152"/>
                </a:cubicBezTo>
                <a:cubicBezTo>
                  <a:pt x="423" y="1195"/>
                  <a:pt x="511" y="1196"/>
                  <a:pt x="539" y="1263"/>
                </a:cubicBezTo>
                <a:close/>
                <a:moveTo>
                  <a:pt x="7768" y="3956"/>
                </a:moveTo>
                <a:cubicBezTo>
                  <a:pt x="7755" y="4006"/>
                  <a:pt x="7781" y="4052"/>
                  <a:pt x="7774" y="4101"/>
                </a:cubicBezTo>
                <a:cubicBezTo>
                  <a:pt x="7820" y="4080"/>
                  <a:pt x="7847" y="4168"/>
                  <a:pt x="7898" y="4130"/>
                </a:cubicBezTo>
                <a:cubicBezTo>
                  <a:pt x="7934" y="4104"/>
                  <a:pt x="7934" y="4099"/>
                  <a:pt x="7980" y="4104"/>
                </a:cubicBezTo>
                <a:cubicBezTo>
                  <a:pt x="8023" y="4109"/>
                  <a:pt x="8051" y="4060"/>
                  <a:pt x="8092" y="4092"/>
                </a:cubicBezTo>
                <a:cubicBezTo>
                  <a:pt x="8088" y="4022"/>
                  <a:pt x="8033" y="3962"/>
                  <a:pt x="8059" y="3891"/>
                </a:cubicBezTo>
                <a:cubicBezTo>
                  <a:pt x="8090" y="3804"/>
                  <a:pt x="8106" y="3747"/>
                  <a:pt x="8096" y="3651"/>
                </a:cubicBezTo>
                <a:cubicBezTo>
                  <a:pt x="8087" y="3571"/>
                  <a:pt x="8105" y="3508"/>
                  <a:pt x="8112" y="3430"/>
                </a:cubicBezTo>
                <a:cubicBezTo>
                  <a:pt x="8115" y="3395"/>
                  <a:pt x="8111" y="3359"/>
                  <a:pt x="8115" y="3324"/>
                </a:cubicBezTo>
                <a:cubicBezTo>
                  <a:pt x="8122" y="3264"/>
                  <a:pt x="8095" y="3264"/>
                  <a:pt x="8080" y="3213"/>
                </a:cubicBezTo>
                <a:cubicBezTo>
                  <a:pt x="8052" y="3115"/>
                  <a:pt x="8222" y="3034"/>
                  <a:pt x="8297" y="3058"/>
                </a:cubicBezTo>
                <a:cubicBezTo>
                  <a:pt x="8364" y="3079"/>
                  <a:pt x="8343" y="3229"/>
                  <a:pt x="8308" y="3269"/>
                </a:cubicBezTo>
                <a:cubicBezTo>
                  <a:pt x="8208" y="3379"/>
                  <a:pt x="8377" y="3505"/>
                  <a:pt x="8472" y="3556"/>
                </a:cubicBezTo>
                <a:cubicBezTo>
                  <a:pt x="8512" y="3578"/>
                  <a:pt x="8411" y="3729"/>
                  <a:pt x="8452" y="3791"/>
                </a:cubicBezTo>
                <a:cubicBezTo>
                  <a:pt x="8474" y="3824"/>
                  <a:pt x="8547" y="3841"/>
                  <a:pt x="8584" y="3846"/>
                </a:cubicBezTo>
                <a:cubicBezTo>
                  <a:pt x="8631" y="3853"/>
                  <a:pt x="8619" y="3779"/>
                  <a:pt x="8624" y="3752"/>
                </a:cubicBezTo>
                <a:cubicBezTo>
                  <a:pt x="8635" y="3693"/>
                  <a:pt x="8719" y="3704"/>
                  <a:pt x="8761" y="3687"/>
                </a:cubicBezTo>
                <a:cubicBezTo>
                  <a:pt x="8786" y="3677"/>
                  <a:pt x="8886" y="3728"/>
                  <a:pt x="8828" y="3656"/>
                </a:cubicBezTo>
                <a:cubicBezTo>
                  <a:pt x="8884" y="3726"/>
                  <a:pt x="8934" y="3577"/>
                  <a:pt x="8855" y="3555"/>
                </a:cubicBezTo>
                <a:cubicBezTo>
                  <a:pt x="8841" y="3627"/>
                  <a:pt x="8822" y="3527"/>
                  <a:pt x="8784" y="3528"/>
                </a:cubicBezTo>
                <a:cubicBezTo>
                  <a:pt x="8792" y="3517"/>
                  <a:pt x="8800" y="3506"/>
                  <a:pt x="8808" y="3495"/>
                </a:cubicBezTo>
                <a:cubicBezTo>
                  <a:pt x="8775" y="3494"/>
                  <a:pt x="8734" y="3451"/>
                  <a:pt x="8716" y="3427"/>
                </a:cubicBezTo>
                <a:cubicBezTo>
                  <a:pt x="8685" y="3388"/>
                  <a:pt x="8725" y="3356"/>
                  <a:pt x="8698" y="3317"/>
                </a:cubicBezTo>
                <a:cubicBezTo>
                  <a:pt x="8712" y="3321"/>
                  <a:pt x="8727" y="3324"/>
                  <a:pt x="8742" y="3326"/>
                </a:cubicBezTo>
                <a:cubicBezTo>
                  <a:pt x="8708" y="3306"/>
                  <a:pt x="8717" y="3256"/>
                  <a:pt x="8760" y="3258"/>
                </a:cubicBezTo>
                <a:cubicBezTo>
                  <a:pt x="8752" y="3243"/>
                  <a:pt x="8742" y="3229"/>
                  <a:pt x="8729" y="3218"/>
                </a:cubicBezTo>
                <a:cubicBezTo>
                  <a:pt x="8705" y="3192"/>
                  <a:pt x="8723" y="3165"/>
                  <a:pt x="8707" y="3136"/>
                </a:cubicBezTo>
                <a:cubicBezTo>
                  <a:pt x="8693" y="3113"/>
                  <a:pt x="8662" y="3111"/>
                  <a:pt x="8647" y="3089"/>
                </a:cubicBezTo>
                <a:cubicBezTo>
                  <a:pt x="8625" y="3056"/>
                  <a:pt x="8607" y="2931"/>
                  <a:pt x="8529" y="2892"/>
                </a:cubicBezTo>
                <a:cubicBezTo>
                  <a:pt x="8493" y="2875"/>
                  <a:pt x="8476" y="2799"/>
                  <a:pt x="8428" y="2822"/>
                </a:cubicBezTo>
                <a:cubicBezTo>
                  <a:pt x="8430" y="2796"/>
                  <a:pt x="8431" y="2770"/>
                  <a:pt x="8430" y="2745"/>
                </a:cubicBezTo>
                <a:cubicBezTo>
                  <a:pt x="8481" y="2787"/>
                  <a:pt x="8520" y="2826"/>
                  <a:pt x="8571" y="2756"/>
                </a:cubicBezTo>
                <a:cubicBezTo>
                  <a:pt x="8615" y="2695"/>
                  <a:pt x="8661" y="2694"/>
                  <a:pt x="8723" y="2659"/>
                </a:cubicBezTo>
                <a:cubicBezTo>
                  <a:pt x="8809" y="2612"/>
                  <a:pt x="8872" y="2411"/>
                  <a:pt x="8984" y="2415"/>
                </a:cubicBezTo>
                <a:cubicBezTo>
                  <a:pt x="9016" y="2416"/>
                  <a:pt x="9021" y="2508"/>
                  <a:pt x="9058" y="2469"/>
                </a:cubicBezTo>
                <a:cubicBezTo>
                  <a:pt x="9214" y="2306"/>
                  <a:pt x="8953" y="2286"/>
                  <a:pt x="8873" y="2352"/>
                </a:cubicBezTo>
                <a:cubicBezTo>
                  <a:pt x="8897" y="2355"/>
                  <a:pt x="8918" y="2365"/>
                  <a:pt x="8935" y="2382"/>
                </a:cubicBezTo>
                <a:cubicBezTo>
                  <a:pt x="8877" y="2384"/>
                  <a:pt x="8709" y="2343"/>
                  <a:pt x="8688" y="2419"/>
                </a:cubicBezTo>
                <a:cubicBezTo>
                  <a:pt x="8674" y="2470"/>
                  <a:pt x="8522" y="2468"/>
                  <a:pt x="8531" y="2397"/>
                </a:cubicBezTo>
                <a:cubicBezTo>
                  <a:pt x="8353" y="2507"/>
                  <a:pt x="8417" y="2640"/>
                  <a:pt x="8293" y="2613"/>
                </a:cubicBezTo>
                <a:cubicBezTo>
                  <a:pt x="8160" y="2584"/>
                  <a:pt x="8210" y="2532"/>
                  <a:pt x="8171" y="2467"/>
                </a:cubicBezTo>
                <a:cubicBezTo>
                  <a:pt x="8145" y="2425"/>
                  <a:pt x="8127" y="2459"/>
                  <a:pt x="8099" y="2438"/>
                </a:cubicBezTo>
                <a:cubicBezTo>
                  <a:pt x="7982" y="2353"/>
                  <a:pt x="7985" y="2021"/>
                  <a:pt x="8156" y="1929"/>
                </a:cubicBezTo>
                <a:cubicBezTo>
                  <a:pt x="8199" y="1906"/>
                  <a:pt x="8306" y="1944"/>
                  <a:pt x="8351" y="1961"/>
                </a:cubicBezTo>
                <a:cubicBezTo>
                  <a:pt x="8383" y="1972"/>
                  <a:pt x="8445" y="1945"/>
                  <a:pt x="8473" y="1932"/>
                </a:cubicBezTo>
                <a:cubicBezTo>
                  <a:pt x="8533" y="1904"/>
                  <a:pt x="8549" y="1947"/>
                  <a:pt x="8607" y="1955"/>
                </a:cubicBezTo>
                <a:cubicBezTo>
                  <a:pt x="8696" y="1969"/>
                  <a:pt x="8874" y="1877"/>
                  <a:pt x="9025" y="1986"/>
                </a:cubicBezTo>
                <a:cubicBezTo>
                  <a:pt x="9106" y="2045"/>
                  <a:pt x="9359" y="2005"/>
                  <a:pt x="9426" y="1928"/>
                </a:cubicBezTo>
                <a:cubicBezTo>
                  <a:pt x="9471" y="1874"/>
                  <a:pt x="9487" y="1815"/>
                  <a:pt x="9542" y="1765"/>
                </a:cubicBezTo>
                <a:cubicBezTo>
                  <a:pt x="9601" y="1712"/>
                  <a:pt x="9599" y="1622"/>
                  <a:pt x="9662" y="1575"/>
                </a:cubicBezTo>
                <a:cubicBezTo>
                  <a:pt x="9640" y="1560"/>
                  <a:pt x="9627" y="1536"/>
                  <a:pt x="9636" y="1509"/>
                </a:cubicBezTo>
                <a:cubicBezTo>
                  <a:pt x="9612" y="1515"/>
                  <a:pt x="9580" y="1499"/>
                  <a:pt x="9560" y="1516"/>
                </a:cubicBezTo>
                <a:cubicBezTo>
                  <a:pt x="9530" y="1541"/>
                  <a:pt x="9532" y="1589"/>
                  <a:pt x="9491" y="1602"/>
                </a:cubicBezTo>
                <a:cubicBezTo>
                  <a:pt x="9430" y="1621"/>
                  <a:pt x="9469" y="1640"/>
                  <a:pt x="9440" y="1679"/>
                </a:cubicBezTo>
                <a:cubicBezTo>
                  <a:pt x="9423" y="1701"/>
                  <a:pt x="9382" y="1692"/>
                  <a:pt x="9370" y="1723"/>
                </a:cubicBezTo>
                <a:cubicBezTo>
                  <a:pt x="9340" y="1799"/>
                  <a:pt x="9223" y="1813"/>
                  <a:pt x="9158" y="1799"/>
                </a:cubicBezTo>
                <a:cubicBezTo>
                  <a:pt x="9103" y="1787"/>
                  <a:pt x="9038" y="1774"/>
                  <a:pt x="8981" y="1777"/>
                </a:cubicBezTo>
                <a:cubicBezTo>
                  <a:pt x="8949" y="1779"/>
                  <a:pt x="8919" y="1814"/>
                  <a:pt x="8892" y="1803"/>
                </a:cubicBezTo>
                <a:cubicBezTo>
                  <a:pt x="8810" y="1770"/>
                  <a:pt x="8752" y="1755"/>
                  <a:pt x="8664" y="1745"/>
                </a:cubicBezTo>
                <a:cubicBezTo>
                  <a:pt x="8619" y="1741"/>
                  <a:pt x="8593" y="1727"/>
                  <a:pt x="8545" y="1732"/>
                </a:cubicBezTo>
                <a:cubicBezTo>
                  <a:pt x="8490" y="1738"/>
                  <a:pt x="8474" y="1663"/>
                  <a:pt x="8446" y="1664"/>
                </a:cubicBezTo>
                <a:cubicBezTo>
                  <a:pt x="8410" y="1664"/>
                  <a:pt x="8277" y="1599"/>
                  <a:pt x="8269" y="1673"/>
                </a:cubicBezTo>
                <a:cubicBezTo>
                  <a:pt x="8259" y="1775"/>
                  <a:pt x="8167" y="1871"/>
                  <a:pt x="8092" y="1765"/>
                </a:cubicBezTo>
                <a:cubicBezTo>
                  <a:pt x="8085" y="1798"/>
                  <a:pt x="8074" y="1823"/>
                  <a:pt x="8049" y="1846"/>
                </a:cubicBezTo>
                <a:cubicBezTo>
                  <a:pt x="8014" y="1877"/>
                  <a:pt x="8021" y="1924"/>
                  <a:pt x="7987" y="1952"/>
                </a:cubicBezTo>
                <a:cubicBezTo>
                  <a:pt x="7922" y="2004"/>
                  <a:pt x="8007" y="2094"/>
                  <a:pt x="7941" y="2142"/>
                </a:cubicBezTo>
                <a:cubicBezTo>
                  <a:pt x="7935" y="2118"/>
                  <a:pt x="7918" y="2103"/>
                  <a:pt x="7893" y="2109"/>
                </a:cubicBezTo>
                <a:cubicBezTo>
                  <a:pt x="7910" y="2172"/>
                  <a:pt x="7958" y="2157"/>
                  <a:pt x="7938" y="2229"/>
                </a:cubicBezTo>
                <a:cubicBezTo>
                  <a:pt x="7920" y="2296"/>
                  <a:pt x="7981" y="2356"/>
                  <a:pt x="7962" y="2424"/>
                </a:cubicBezTo>
                <a:cubicBezTo>
                  <a:pt x="7948" y="2399"/>
                  <a:pt x="7942" y="2370"/>
                  <a:pt x="7920" y="2350"/>
                </a:cubicBezTo>
                <a:cubicBezTo>
                  <a:pt x="7883" y="2450"/>
                  <a:pt x="7804" y="2503"/>
                  <a:pt x="7798" y="2617"/>
                </a:cubicBezTo>
                <a:cubicBezTo>
                  <a:pt x="7796" y="2668"/>
                  <a:pt x="7800" y="2722"/>
                  <a:pt x="7797" y="2772"/>
                </a:cubicBezTo>
                <a:cubicBezTo>
                  <a:pt x="7792" y="2830"/>
                  <a:pt x="7738" y="2868"/>
                  <a:pt x="7734" y="2930"/>
                </a:cubicBezTo>
                <a:cubicBezTo>
                  <a:pt x="7729" y="3013"/>
                  <a:pt x="7594" y="3051"/>
                  <a:pt x="7615" y="3120"/>
                </a:cubicBezTo>
                <a:cubicBezTo>
                  <a:pt x="7627" y="3158"/>
                  <a:pt x="7658" y="3134"/>
                  <a:pt x="7624" y="3189"/>
                </a:cubicBezTo>
                <a:cubicBezTo>
                  <a:pt x="7595" y="3237"/>
                  <a:pt x="7633" y="3340"/>
                  <a:pt x="7653" y="3389"/>
                </a:cubicBezTo>
                <a:cubicBezTo>
                  <a:pt x="7680" y="3359"/>
                  <a:pt x="7749" y="3347"/>
                  <a:pt x="7786" y="3345"/>
                </a:cubicBezTo>
                <a:cubicBezTo>
                  <a:pt x="7868" y="3341"/>
                  <a:pt x="7803" y="3421"/>
                  <a:pt x="7830" y="3468"/>
                </a:cubicBezTo>
                <a:cubicBezTo>
                  <a:pt x="7874" y="3547"/>
                  <a:pt x="7863" y="3615"/>
                  <a:pt x="7849" y="3706"/>
                </a:cubicBezTo>
                <a:cubicBezTo>
                  <a:pt x="7838" y="3781"/>
                  <a:pt x="7819" y="3897"/>
                  <a:pt x="7768" y="3956"/>
                </a:cubicBezTo>
                <a:close/>
                <a:moveTo>
                  <a:pt x="8588" y="3923"/>
                </a:moveTo>
                <a:cubicBezTo>
                  <a:pt x="8492" y="3956"/>
                  <a:pt x="8578" y="4064"/>
                  <a:pt x="8583" y="4059"/>
                </a:cubicBezTo>
                <a:cubicBezTo>
                  <a:pt x="8609" y="4035"/>
                  <a:pt x="8606" y="3950"/>
                  <a:pt x="8588" y="3923"/>
                </a:cubicBezTo>
                <a:close/>
                <a:moveTo>
                  <a:pt x="8615" y="2278"/>
                </a:moveTo>
                <a:cubicBezTo>
                  <a:pt x="8598" y="2248"/>
                  <a:pt x="8556" y="2247"/>
                  <a:pt x="8555" y="2287"/>
                </a:cubicBezTo>
                <a:cubicBezTo>
                  <a:pt x="8577" y="2295"/>
                  <a:pt x="8596" y="2292"/>
                  <a:pt x="8615" y="2278"/>
                </a:cubicBezTo>
                <a:close/>
                <a:moveTo>
                  <a:pt x="8659" y="2246"/>
                </a:moveTo>
                <a:cubicBezTo>
                  <a:pt x="8640" y="2219"/>
                  <a:pt x="8617" y="2219"/>
                  <a:pt x="8597" y="2246"/>
                </a:cubicBezTo>
                <a:cubicBezTo>
                  <a:pt x="8616" y="2259"/>
                  <a:pt x="8639" y="2259"/>
                  <a:pt x="8659" y="2246"/>
                </a:cubicBezTo>
                <a:close/>
                <a:moveTo>
                  <a:pt x="8760" y="4051"/>
                </a:moveTo>
                <a:cubicBezTo>
                  <a:pt x="8772" y="4036"/>
                  <a:pt x="8803" y="4003"/>
                  <a:pt x="8792" y="3980"/>
                </a:cubicBezTo>
                <a:cubicBezTo>
                  <a:pt x="8771" y="3940"/>
                  <a:pt x="8812" y="3921"/>
                  <a:pt x="8823" y="3886"/>
                </a:cubicBezTo>
                <a:cubicBezTo>
                  <a:pt x="8829" y="3867"/>
                  <a:pt x="8854" y="3735"/>
                  <a:pt x="8801" y="3764"/>
                </a:cubicBezTo>
                <a:cubicBezTo>
                  <a:pt x="8775" y="3778"/>
                  <a:pt x="8741" y="3796"/>
                  <a:pt x="8718" y="3815"/>
                </a:cubicBezTo>
                <a:cubicBezTo>
                  <a:pt x="8675" y="3850"/>
                  <a:pt x="8740" y="3896"/>
                  <a:pt x="8709" y="3934"/>
                </a:cubicBezTo>
                <a:cubicBezTo>
                  <a:pt x="8617" y="4049"/>
                  <a:pt x="8745" y="4060"/>
                  <a:pt x="8745" y="4003"/>
                </a:cubicBezTo>
                <a:cubicBezTo>
                  <a:pt x="8749" y="4019"/>
                  <a:pt x="8755" y="4035"/>
                  <a:pt x="8760" y="4051"/>
                </a:cubicBezTo>
                <a:close/>
                <a:moveTo>
                  <a:pt x="8944" y="3683"/>
                </a:moveTo>
                <a:cubicBezTo>
                  <a:pt x="8868" y="3684"/>
                  <a:pt x="8840" y="3848"/>
                  <a:pt x="8836" y="3907"/>
                </a:cubicBezTo>
                <a:cubicBezTo>
                  <a:pt x="8833" y="3967"/>
                  <a:pt x="8809" y="3994"/>
                  <a:pt x="8787" y="4049"/>
                </a:cubicBezTo>
                <a:cubicBezTo>
                  <a:pt x="8759" y="4118"/>
                  <a:pt x="8802" y="4099"/>
                  <a:pt x="8840" y="4140"/>
                </a:cubicBezTo>
                <a:cubicBezTo>
                  <a:pt x="8859" y="4115"/>
                  <a:pt x="8861" y="4081"/>
                  <a:pt x="8880" y="4057"/>
                </a:cubicBezTo>
                <a:cubicBezTo>
                  <a:pt x="8900" y="4032"/>
                  <a:pt x="8936" y="4046"/>
                  <a:pt x="8954" y="4022"/>
                </a:cubicBezTo>
                <a:cubicBezTo>
                  <a:pt x="8981" y="3989"/>
                  <a:pt x="8926" y="3931"/>
                  <a:pt x="8893" y="3965"/>
                </a:cubicBezTo>
                <a:cubicBezTo>
                  <a:pt x="8902" y="3929"/>
                  <a:pt x="8900" y="3891"/>
                  <a:pt x="8911" y="3855"/>
                </a:cubicBezTo>
                <a:cubicBezTo>
                  <a:pt x="8917" y="3831"/>
                  <a:pt x="8961" y="3752"/>
                  <a:pt x="8971" y="3822"/>
                </a:cubicBezTo>
                <a:cubicBezTo>
                  <a:pt x="9004" y="3767"/>
                  <a:pt x="8941" y="3735"/>
                  <a:pt x="8944" y="3683"/>
                </a:cubicBezTo>
                <a:close/>
                <a:moveTo>
                  <a:pt x="9030" y="2697"/>
                </a:moveTo>
                <a:cubicBezTo>
                  <a:pt x="9029" y="2676"/>
                  <a:pt x="9031" y="2655"/>
                  <a:pt x="9036" y="2634"/>
                </a:cubicBezTo>
                <a:cubicBezTo>
                  <a:pt x="9149" y="2693"/>
                  <a:pt x="9121" y="2469"/>
                  <a:pt x="9030" y="2608"/>
                </a:cubicBezTo>
                <a:cubicBezTo>
                  <a:pt x="9001" y="2564"/>
                  <a:pt x="9060" y="2552"/>
                  <a:pt x="9000" y="2533"/>
                </a:cubicBezTo>
                <a:cubicBezTo>
                  <a:pt x="8905" y="2504"/>
                  <a:pt x="8892" y="2599"/>
                  <a:pt x="8914" y="2679"/>
                </a:cubicBezTo>
                <a:cubicBezTo>
                  <a:pt x="8948" y="2662"/>
                  <a:pt x="8967" y="2628"/>
                  <a:pt x="8982" y="2596"/>
                </a:cubicBezTo>
                <a:cubicBezTo>
                  <a:pt x="9015" y="2620"/>
                  <a:pt x="8984" y="2693"/>
                  <a:pt x="9030" y="2697"/>
                </a:cubicBezTo>
                <a:close/>
                <a:moveTo>
                  <a:pt x="8941" y="3531"/>
                </a:moveTo>
                <a:cubicBezTo>
                  <a:pt x="8907" y="3545"/>
                  <a:pt x="8911" y="3607"/>
                  <a:pt x="8945" y="3620"/>
                </a:cubicBezTo>
                <a:cubicBezTo>
                  <a:pt x="8994" y="3639"/>
                  <a:pt x="9023" y="3542"/>
                  <a:pt x="8941" y="3531"/>
                </a:cubicBezTo>
                <a:close/>
                <a:moveTo>
                  <a:pt x="9057" y="2540"/>
                </a:moveTo>
                <a:cubicBezTo>
                  <a:pt x="9047" y="2552"/>
                  <a:pt x="9041" y="2549"/>
                  <a:pt x="9051" y="2569"/>
                </a:cubicBezTo>
                <a:cubicBezTo>
                  <a:pt x="9053" y="2559"/>
                  <a:pt x="9055" y="2550"/>
                  <a:pt x="9057" y="2540"/>
                </a:cubicBezTo>
                <a:close/>
                <a:moveTo>
                  <a:pt x="9071" y="2715"/>
                </a:moveTo>
                <a:cubicBezTo>
                  <a:pt x="9058" y="2720"/>
                  <a:pt x="9051" y="2730"/>
                  <a:pt x="9051" y="2745"/>
                </a:cubicBezTo>
                <a:cubicBezTo>
                  <a:pt x="9058" y="2735"/>
                  <a:pt x="9065" y="2725"/>
                  <a:pt x="9071" y="2715"/>
                </a:cubicBezTo>
                <a:close/>
                <a:moveTo>
                  <a:pt x="9208" y="4214"/>
                </a:moveTo>
                <a:cubicBezTo>
                  <a:pt x="9187" y="4235"/>
                  <a:pt x="9194" y="4245"/>
                  <a:pt x="9229" y="4244"/>
                </a:cubicBezTo>
                <a:cubicBezTo>
                  <a:pt x="9222" y="4234"/>
                  <a:pt x="9215" y="4224"/>
                  <a:pt x="9208" y="4214"/>
                </a:cubicBezTo>
                <a:close/>
                <a:moveTo>
                  <a:pt x="9401" y="2703"/>
                </a:moveTo>
                <a:cubicBezTo>
                  <a:pt x="9349" y="2779"/>
                  <a:pt x="9391" y="2845"/>
                  <a:pt x="9481" y="2815"/>
                </a:cubicBezTo>
                <a:cubicBezTo>
                  <a:pt x="9496" y="2807"/>
                  <a:pt x="9510" y="2799"/>
                  <a:pt x="9526" y="2792"/>
                </a:cubicBezTo>
                <a:cubicBezTo>
                  <a:pt x="9543" y="2795"/>
                  <a:pt x="9560" y="2797"/>
                  <a:pt x="9578" y="2797"/>
                </a:cubicBezTo>
                <a:cubicBezTo>
                  <a:pt x="9611" y="2780"/>
                  <a:pt x="9668" y="2793"/>
                  <a:pt x="9683" y="2750"/>
                </a:cubicBezTo>
                <a:cubicBezTo>
                  <a:pt x="9660" y="2753"/>
                  <a:pt x="9644" y="2741"/>
                  <a:pt x="9639" y="2718"/>
                </a:cubicBezTo>
                <a:cubicBezTo>
                  <a:pt x="9600" y="2772"/>
                  <a:pt x="9459" y="2683"/>
                  <a:pt x="9401" y="2703"/>
                </a:cubicBezTo>
                <a:close/>
                <a:moveTo>
                  <a:pt x="9713" y="1129"/>
                </a:moveTo>
                <a:cubicBezTo>
                  <a:pt x="9682" y="1122"/>
                  <a:pt x="9679" y="1132"/>
                  <a:pt x="9704" y="1159"/>
                </a:cubicBezTo>
                <a:cubicBezTo>
                  <a:pt x="9707" y="1149"/>
                  <a:pt x="9710" y="1139"/>
                  <a:pt x="9713" y="1129"/>
                </a:cubicBezTo>
                <a:close/>
                <a:moveTo>
                  <a:pt x="9775" y="916"/>
                </a:moveTo>
                <a:cubicBezTo>
                  <a:pt x="9793" y="878"/>
                  <a:pt x="9741" y="760"/>
                  <a:pt x="9695" y="812"/>
                </a:cubicBezTo>
                <a:cubicBezTo>
                  <a:pt x="9743" y="825"/>
                  <a:pt x="9727" y="895"/>
                  <a:pt x="9775" y="916"/>
                </a:cubicBezTo>
                <a:close/>
                <a:moveTo>
                  <a:pt x="9713" y="2747"/>
                </a:moveTo>
                <a:cubicBezTo>
                  <a:pt x="9670" y="2792"/>
                  <a:pt x="9780" y="2794"/>
                  <a:pt x="9801" y="2795"/>
                </a:cubicBezTo>
                <a:cubicBezTo>
                  <a:pt x="9859" y="2796"/>
                  <a:pt x="9944" y="2805"/>
                  <a:pt x="9989" y="2759"/>
                </a:cubicBezTo>
                <a:cubicBezTo>
                  <a:pt x="9898" y="2746"/>
                  <a:pt x="9802" y="2780"/>
                  <a:pt x="9713" y="2747"/>
                </a:cubicBezTo>
                <a:close/>
                <a:moveTo>
                  <a:pt x="9882" y="2815"/>
                </a:moveTo>
                <a:cubicBezTo>
                  <a:pt x="9818" y="2829"/>
                  <a:pt x="9876" y="2974"/>
                  <a:pt x="9909" y="2997"/>
                </a:cubicBezTo>
                <a:cubicBezTo>
                  <a:pt x="9922" y="2974"/>
                  <a:pt x="9897" y="2839"/>
                  <a:pt x="9882" y="2815"/>
                </a:cubicBezTo>
                <a:close/>
                <a:moveTo>
                  <a:pt x="10090" y="3478"/>
                </a:moveTo>
                <a:cubicBezTo>
                  <a:pt x="10133" y="3456"/>
                  <a:pt x="10229" y="3442"/>
                  <a:pt x="10257" y="3400"/>
                </a:cubicBezTo>
                <a:cubicBezTo>
                  <a:pt x="10292" y="3347"/>
                  <a:pt x="10273" y="3309"/>
                  <a:pt x="10218" y="3297"/>
                </a:cubicBezTo>
                <a:cubicBezTo>
                  <a:pt x="10261" y="3248"/>
                  <a:pt x="10167" y="3217"/>
                  <a:pt x="10134" y="3209"/>
                </a:cubicBezTo>
                <a:cubicBezTo>
                  <a:pt x="10073" y="3194"/>
                  <a:pt x="10018" y="3213"/>
                  <a:pt x="9957" y="3220"/>
                </a:cubicBezTo>
                <a:cubicBezTo>
                  <a:pt x="9883" y="3228"/>
                  <a:pt x="9867" y="3265"/>
                  <a:pt x="9901" y="3336"/>
                </a:cubicBezTo>
                <a:cubicBezTo>
                  <a:pt x="9936" y="3412"/>
                  <a:pt x="10021" y="3441"/>
                  <a:pt x="10090" y="3478"/>
                </a:cubicBezTo>
                <a:close/>
                <a:moveTo>
                  <a:pt x="10096" y="758"/>
                </a:moveTo>
                <a:cubicBezTo>
                  <a:pt x="10104" y="734"/>
                  <a:pt x="10095" y="711"/>
                  <a:pt x="10075" y="696"/>
                </a:cubicBezTo>
                <a:cubicBezTo>
                  <a:pt x="10081" y="717"/>
                  <a:pt x="10088" y="738"/>
                  <a:pt x="10096" y="758"/>
                </a:cubicBezTo>
                <a:close/>
                <a:moveTo>
                  <a:pt x="10108" y="690"/>
                </a:moveTo>
                <a:cubicBezTo>
                  <a:pt x="10178" y="617"/>
                  <a:pt x="10127" y="446"/>
                  <a:pt x="10098" y="523"/>
                </a:cubicBezTo>
                <a:cubicBezTo>
                  <a:pt x="10083" y="561"/>
                  <a:pt x="10127" y="591"/>
                  <a:pt x="10112" y="620"/>
                </a:cubicBezTo>
                <a:cubicBezTo>
                  <a:pt x="10099" y="646"/>
                  <a:pt x="10073" y="665"/>
                  <a:pt x="10108" y="690"/>
                </a:cubicBezTo>
                <a:close/>
                <a:moveTo>
                  <a:pt x="10295" y="2207"/>
                </a:moveTo>
                <a:cubicBezTo>
                  <a:pt x="10258" y="2191"/>
                  <a:pt x="10228" y="2275"/>
                  <a:pt x="10253" y="2296"/>
                </a:cubicBezTo>
                <a:cubicBezTo>
                  <a:pt x="10296" y="2333"/>
                  <a:pt x="10301" y="2229"/>
                  <a:pt x="10295" y="2207"/>
                </a:cubicBezTo>
                <a:close/>
                <a:moveTo>
                  <a:pt x="10295" y="2329"/>
                </a:moveTo>
                <a:cubicBezTo>
                  <a:pt x="10259" y="2348"/>
                  <a:pt x="10277" y="2403"/>
                  <a:pt x="10319" y="2391"/>
                </a:cubicBezTo>
                <a:cubicBezTo>
                  <a:pt x="10314" y="2369"/>
                  <a:pt x="10306" y="2348"/>
                  <a:pt x="10295" y="2329"/>
                </a:cubicBezTo>
                <a:close/>
                <a:moveTo>
                  <a:pt x="10325" y="1806"/>
                </a:moveTo>
                <a:cubicBezTo>
                  <a:pt x="10316" y="1820"/>
                  <a:pt x="10321" y="1826"/>
                  <a:pt x="10334" y="1839"/>
                </a:cubicBezTo>
                <a:cubicBezTo>
                  <a:pt x="10331" y="1828"/>
                  <a:pt x="10328" y="1817"/>
                  <a:pt x="10325" y="1806"/>
                </a:cubicBezTo>
                <a:close/>
                <a:moveTo>
                  <a:pt x="10387" y="2222"/>
                </a:moveTo>
                <a:cubicBezTo>
                  <a:pt x="10377" y="2235"/>
                  <a:pt x="10367" y="2248"/>
                  <a:pt x="10357" y="2260"/>
                </a:cubicBezTo>
                <a:cubicBezTo>
                  <a:pt x="10347" y="2251"/>
                  <a:pt x="10337" y="2241"/>
                  <a:pt x="10327" y="2231"/>
                </a:cubicBezTo>
                <a:cubicBezTo>
                  <a:pt x="10300" y="2313"/>
                  <a:pt x="10340" y="2283"/>
                  <a:pt x="10366" y="2340"/>
                </a:cubicBezTo>
                <a:cubicBezTo>
                  <a:pt x="10372" y="2353"/>
                  <a:pt x="10334" y="2408"/>
                  <a:pt x="10374" y="2398"/>
                </a:cubicBezTo>
                <a:cubicBezTo>
                  <a:pt x="10396" y="2393"/>
                  <a:pt x="10420" y="2380"/>
                  <a:pt x="10428" y="2409"/>
                </a:cubicBezTo>
                <a:cubicBezTo>
                  <a:pt x="10437" y="2442"/>
                  <a:pt x="10556" y="2386"/>
                  <a:pt x="10457" y="2359"/>
                </a:cubicBezTo>
                <a:cubicBezTo>
                  <a:pt x="10417" y="2348"/>
                  <a:pt x="10407" y="2325"/>
                  <a:pt x="10429" y="2290"/>
                </a:cubicBezTo>
                <a:cubicBezTo>
                  <a:pt x="10442" y="2268"/>
                  <a:pt x="10399" y="2234"/>
                  <a:pt x="10387" y="2222"/>
                </a:cubicBezTo>
                <a:close/>
                <a:moveTo>
                  <a:pt x="10345" y="1978"/>
                </a:moveTo>
                <a:cubicBezTo>
                  <a:pt x="10338" y="1992"/>
                  <a:pt x="10332" y="1989"/>
                  <a:pt x="10345" y="2008"/>
                </a:cubicBezTo>
                <a:cubicBezTo>
                  <a:pt x="10345" y="1998"/>
                  <a:pt x="10345" y="1988"/>
                  <a:pt x="10345" y="1978"/>
                </a:cubicBezTo>
                <a:close/>
                <a:moveTo>
                  <a:pt x="10360" y="2622"/>
                </a:moveTo>
                <a:cubicBezTo>
                  <a:pt x="10314" y="2658"/>
                  <a:pt x="10338" y="2722"/>
                  <a:pt x="10393" y="2730"/>
                </a:cubicBezTo>
                <a:cubicBezTo>
                  <a:pt x="10416" y="2733"/>
                  <a:pt x="10436" y="2715"/>
                  <a:pt x="10459" y="2715"/>
                </a:cubicBezTo>
                <a:cubicBezTo>
                  <a:pt x="10484" y="2715"/>
                  <a:pt x="10508" y="2723"/>
                  <a:pt x="10533" y="2724"/>
                </a:cubicBezTo>
                <a:cubicBezTo>
                  <a:pt x="10618" y="2729"/>
                  <a:pt x="10535" y="2648"/>
                  <a:pt x="10509" y="2635"/>
                </a:cubicBezTo>
                <a:cubicBezTo>
                  <a:pt x="10454" y="2607"/>
                  <a:pt x="10415" y="2580"/>
                  <a:pt x="10360" y="2622"/>
                </a:cubicBezTo>
                <a:close/>
                <a:moveTo>
                  <a:pt x="10357" y="1848"/>
                </a:moveTo>
                <a:cubicBezTo>
                  <a:pt x="10350" y="1847"/>
                  <a:pt x="10343" y="1846"/>
                  <a:pt x="10336" y="1845"/>
                </a:cubicBezTo>
                <a:cubicBezTo>
                  <a:pt x="10342" y="1857"/>
                  <a:pt x="10349" y="1868"/>
                  <a:pt x="10357" y="1877"/>
                </a:cubicBezTo>
                <a:cubicBezTo>
                  <a:pt x="10357" y="1868"/>
                  <a:pt x="10357" y="1858"/>
                  <a:pt x="10357" y="1848"/>
                </a:cubicBezTo>
                <a:close/>
                <a:moveTo>
                  <a:pt x="10434" y="2109"/>
                </a:moveTo>
                <a:cubicBezTo>
                  <a:pt x="10437" y="2146"/>
                  <a:pt x="10422" y="2185"/>
                  <a:pt x="10448" y="2216"/>
                </a:cubicBezTo>
                <a:cubicBezTo>
                  <a:pt x="10473" y="2247"/>
                  <a:pt x="10500" y="2262"/>
                  <a:pt x="10515" y="2302"/>
                </a:cubicBezTo>
                <a:cubicBezTo>
                  <a:pt x="10531" y="2345"/>
                  <a:pt x="10610" y="2437"/>
                  <a:pt x="10648" y="2415"/>
                </a:cubicBezTo>
                <a:cubicBezTo>
                  <a:pt x="10541" y="2305"/>
                  <a:pt x="10528" y="2172"/>
                  <a:pt x="10507" y="2030"/>
                </a:cubicBezTo>
                <a:cubicBezTo>
                  <a:pt x="10498" y="1969"/>
                  <a:pt x="10500" y="1919"/>
                  <a:pt x="10577" y="1958"/>
                </a:cubicBezTo>
                <a:cubicBezTo>
                  <a:pt x="10642" y="1991"/>
                  <a:pt x="10736" y="2011"/>
                  <a:pt x="10808" y="2017"/>
                </a:cubicBezTo>
                <a:cubicBezTo>
                  <a:pt x="10763" y="1995"/>
                  <a:pt x="10762" y="1940"/>
                  <a:pt x="10725" y="1910"/>
                </a:cubicBezTo>
                <a:cubicBezTo>
                  <a:pt x="10688" y="1881"/>
                  <a:pt x="10584" y="1886"/>
                  <a:pt x="10629" y="1810"/>
                </a:cubicBezTo>
                <a:cubicBezTo>
                  <a:pt x="10659" y="1760"/>
                  <a:pt x="10739" y="1758"/>
                  <a:pt x="10754" y="1695"/>
                </a:cubicBezTo>
                <a:cubicBezTo>
                  <a:pt x="10764" y="1653"/>
                  <a:pt x="10734" y="1582"/>
                  <a:pt x="10752" y="1551"/>
                </a:cubicBezTo>
                <a:cubicBezTo>
                  <a:pt x="10676" y="1531"/>
                  <a:pt x="10593" y="1607"/>
                  <a:pt x="10562" y="1670"/>
                </a:cubicBezTo>
                <a:cubicBezTo>
                  <a:pt x="10633" y="1673"/>
                  <a:pt x="10564" y="1710"/>
                  <a:pt x="10544" y="1718"/>
                </a:cubicBezTo>
                <a:cubicBezTo>
                  <a:pt x="10501" y="1735"/>
                  <a:pt x="10520" y="1781"/>
                  <a:pt x="10499" y="1812"/>
                </a:cubicBezTo>
                <a:cubicBezTo>
                  <a:pt x="10478" y="1845"/>
                  <a:pt x="10434" y="1812"/>
                  <a:pt x="10421" y="1790"/>
                </a:cubicBezTo>
                <a:cubicBezTo>
                  <a:pt x="10397" y="1751"/>
                  <a:pt x="10446" y="1726"/>
                  <a:pt x="10472" y="1709"/>
                </a:cubicBezTo>
                <a:cubicBezTo>
                  <a:pt x="10527" y="1673"/>
                  <a:pt x="10562" y="1563"/>
                  <a:pt x="10532" y="1500"/>
                </a:cubicBezTo>
                <a:cubicBezTo>
                  <a:pt x="10520" y="1474"/>
                  <a:pt x="10474" y="1464"/>
                  <a:pt x="10485" y="1428"/>
                </a:cubicBezTo>
                <a:cubicBezTo>
                  <a:pt x="10496" y="1393"/>
                  <a:pt x="10543" y="1372"/>
                  <a:pt x="10529" y="1331"/>
                </a:cubicBezTo>
                <a:cubicBezTo>
                  <a:pt x="10457" y="1332"/>
                  <a:pt x="10424" y="1423"/>
                  <a:pt x="10406" y="1480"/>
                </a:cubicBezTo>
                <a:cubicBezTo>
                  <a:pt x="10365" y="1616"/>
                  <a:pt x="10315" y="1674"/>
                  <a:pt x="10385" y="1789"/>
                </a:cubicBezTo>
                <a:cubicBezTo>
                  <a:pt x="10392" y="1801"/>
                  <a:pt x="10401" y="1810"/>
                  <a:pt x="10413" y="1815"/>
                </a:cubicBezTo>
                <a:cubicBezTo>
                  <a:pt x="10369" y="1871"/>
                  <a:pt x="10390" y="1942"/>
                  <a:pt x="10432" y="1995"/>
                </a:cubicBezTo>
                <a:cubicBezTo>
                  <a:pt x="10456" y="2026"/>
                  <a:pt x="10440" y="2075"/>
                  <a:pt x="10434" y="2109"/>
                </a:cubicBezTo>
                <a:close/>
                <a:moveTo>
                  <a:pt x="10396" y="2531"/>
                </a:moveTo>
                <a:cubicBezTo>
                  <a:pt x="10385" y="2539"/>
                  <a:pt x="10374" y="2547"/>
                  <a:pt x="10363" y="2554"/>
                </a:cubicBezTo>
                <a:cubicBezTo>
                  <a:pt x="10385" y="2557"/>
                  <a:pt x="10406" y="2553"/>
                  <a:pt x="10426" y="2543"/>
                </a:cubicBezTo>
                <a:cubicBezTo>
                  <a:pt x="10416" y="2539"/>
                  <a:pt x="10406" y="2535"/>
                  <a:pt x="10396" y="2531"/>
                </a:cubicBezTo>
                <a:close/>
                <a:moveTo>
                  <a:pt x="10378" y="3276"/>
                </a:moveTo>
                <a:cubicBezTo>
                  <a:pt x="10360" y="3300"/>
                  <a:pt x="10368" y="3310"/>
                  <a:pt x="10402" y="3305"/>
                </a:cubicBezTo>
                <a:cubicBezTo>
                  <a:pt x="10394" y="3295"/>
                  <a:pt x="10386" y="3286"/>
                  <a:pt x="10378" y="3276"/>
                </a:cubicBezTo>
                <a:close/>
                <a:moveTo>
                  <a:pt x="10422" y="3237"/>
                </a:moveTo>
                <a:cubicBezTo>
                  <a:pt x="10415" y="3248"/>
                  <a:pt x="10412" y="3260"/>
                  <a:pt x="10414" y="3273"/>
                </a:cubicBezTo>
                <a:cubicBezTo>
                  <a:pt x="10425" y="3273"/>
                  <a:pt x="10436" y="3271"/>
                  <a:pt x="10446" y="3267"/>
                </a:cubicBezTo>
                <a:cubicBezTo>
                  <a:pt x="10439" y="3256"/>
                  <a:pt x="10431" y="3246"/>
                  <a:pt x="10422" y="3237"/>
                </a:cubicBezTo>
                <a:close/>
                <a:moveTo>
                  <a:pt x="10500" y="3151"/>
                </a:moveTo>
                <a:cubicBezTo>
                  <a:pt x="10490" y="3166"/>
                  <a:pt x="10481" y="3181"/>
                  <a:pt x="10470" y="3196"/>
                </a:cubicBezTo>
                <a:cubicBezTo>
                  <a:pt x="10494" y="3191"/>
                  <a:pt x="10505" y="3175"/>
                  <a:pt x="10500" y="3151"/>
                </a:cubicBezTo>
                <a:close/>
                <a:moveTo>
                  <a:pt x="11138" y="3350"/>
                </a:moveTo>
                <a:cubicBezTo>
                  <a:pt x="11204" y="3388"/>
                  <a:pt x="11272" y="3415"/>
                  <a:pt x="11333" y="3462"/>
                </a:cubicBezTo>
                <a:cubicBezTo>
                  <a:pt x="11404" y="3517"/>
                  <a:pt x="11414" y="3435"/>
                  <a:pt x="11402" y="3380"/>
                </a:cubicBezTo>
                <a:cubicBezTo>
                  <a:pt x="11395" y="3346"/>
                  <a:pt x="11350" y="3335"/>
                  <a:pt x="11343" y="3302"/>
                </a:cubicBezTo>
                <a:cubicBezTo>
                  <a:pt x="11336" y="3269"/>
                  <a:pt x="11336" y="3232"/>
                  <a:pt x="11303" y="3212"/>
                </a:cubicBezTo>
                <a:cubicBezTo>
                  <a:pt x="11272" y="3194"/>
                  <a:pt x="11261" y="3170"/>
                  <a:pt x="11221" y="3178"/>
                </a:cubicBezTo>
                <a:cubicBezTo>
                  <a:pt x="11108" y="3200"/>
                  <a:pt x="11101" y="3108"/>
                  <a:pt x="10996" y="3111"/>
                </a:cubicBezTo>
                <a:cubicBezTo>
                  <a:pt x="10929" y="3114"/>
                  <a:pt x="10904" y="3203"/>
                  <a:pt x="10838" y="3124"/>
                </a:cubicBezTo>
                <a:cubicBezTo>
                  <a:pt x="10832" y="3117"/>
                  <a:pt x="10731" y="3130"/>
                  <a:pt x="10716" y="3129"/>
                </a:cubicBezTo>
                <a:cubicBezTo>
                  <a:pt x="10577" y="3119"/>
                  <a:pt x="10431" y="3217"/>
                  <a:pt x="10488" y="3371"/>
                </a:cubicBezTo>
                <a:cubicBezTo>
                  <a:pt x="10489" y="3340"/>
                  <a:pt x="10532" y="3212"/>
                  <a:pt x="10577" y="3222"/>
                </a:cubicBezTo>
                <a:cubicBezTo>
                  <a:pt x="10563" y="3264"/>
                  <a:pt x="10637" y="3331"/>
                  <a:pt x="10673" y="3338"/>
                </a:cubicBezTo>
                <a:cubicBezTo>
                  <a:pt x="10687" y="3341"/>
                  <a:pt x="10854" y="3202"/>
                  <a:pt x="10814" y="3309"/>
                </a:cubicBezTo>
                <a:cubicBezTo>
                  <a:pt x="10841" y="3303"/>
                  <a:pt x="10994" y="3365"/>
                  <a:pt x="11003" y="3312"/>
                </a:cubicBezTo>
                <a:cubicBezTo>
                  <a:pt x="11011" y="3266"/>
                  <a:pt x="11130" y="3304"/>
                  <a:pt x="11138" y="3350"/>
                </a:cubicBezTo>
                <a:close/>
                <a:moveTo>
                  <a:pt x="10517" y="3392"/>
                </a:moveTo>
                <a:cubicBezTo>
                  <a:pt x="10494" y="3403"/>
                  <a:pt x="10476" y="3426"/>
                  <a:pt x="10482" y="3454"/>
                </a:cubicBezTo>
                <a:cubicBezTo>
                  <a:pt x="10517" y="3449"/>
                  <a:pt x="10541" y="3422"/>
                  <a:pt x="10574" y="3413"/>
                </a:cubicBezTo>
                <a:cubicBezTo>
                  <a:pt x="10542" y="3466"/>
                  <a:pt x="10617" y="3415"/>
                  <a:pt x="10609" y="3365"/>
                </a:cubicBezTo>
                <a:cubicBezTo>
                  <a:pt x="10576" y="3367"/>
                  <a:pt x="10553" y="3399"/>
                  <a:pt x="10517" y="3392"/>
                </a:cubicBezTo>
                <a:close/>
                <a:moveTo>
                  <a:pt x="10565" y="1293"/>
                </a:moveTo>
                <a:cubicBezTo>
                  <a:pt x="10574" y="1279"/>
                  <a:pt x="10580" y="1283"/>
                  <a:pt x="10568" y="1263"/>
                </a:cubicBezTo>
                <a:cubicBezTo>
                  <a:pt x="10567" y="1273"/>
                  <a:pt x="10566" y="1283"/>
                  <a:pt x="10565" y="1293"/>
                </a:cubicBezTo>
                <a:close/>
                <a:moveTo>
                  <a:pt x="10612" y="1391"/>
                </a:moveTo>
                <a:cubicBezTo>
                  <a:pt x="10724" y="1365"/>
                  <a:pt x="10765" y="1271"/>
                  <a:pt x="10699" y="1171"/>
                </a:cubicBezTo>
                <a:cubicBezTo>
                  <a:pt x="10685" y="1203"/>
                  <a:pt x="10649" y="1211"/>
                  <a:pt x="10627" y="1235"/>
                </a:cubicBezTo>
                <a:cubicBezTo>
                  <a:pt x="10589" y="1276"/>
                  <a:pt x="10588" y="1343"/>
                  <a:pt x="10612" y="1391"/>
                </a:cubicBezTo>
                <a:close/>
                <a:moveTo>
                  <a:pt x="10648" y="3365"/>
                </a:moveTo>
                <a:cubicBezTo>
                  <a:pt x="10639" y="3376"/>
                  <a:pt x="10638" y="3388"/>
                  <a:pt x="10645" y="3401"/>
                </a:cubicBezTo>
                <a:cubicBezTo>
                  <a:pt x="10657" y="3395"/>
                  <a:pt x="10668" y="3387"/>
                  <a:pt x="10678" y="3377"/>
                </a:cubicBezTo>
                <a:cubicBezTo>
                  <a:pt x="10668" y="3373"/>
                  <a:pt x="10658" y="3369"/>
                  <a:pt x="10648" y="3365"/>
                </a:cubicBezTo>
                <a:close/>
                <a:moveTo>
                  <a:pt x="10693" y="3356"/>
                </a:moveTo>
                <a:cubicBezTo>
                  <a:pt x="10682" y="3387"/>
                  <a:pt x="10706" y="3413"/>
                  <a:pt x="10737" y="3398"/>
                </a:cubicBezTo>
                <a:cubicBezTo>
                  <a:pt x="10734" y="3374"/>
                  <a:pt x="10717" y="3357"/>
                  <a:pt x="10693" y="3356"/>
                </a:cubicBezTo>
                <a:close/>
                <a:moveTo>
                  <a:pt x="10957" y="2109"/>
                </a:moveTo>
                <a:cubicBezTo>
                  <a:pt x="10973" y="2136"/>
                  <a:pt x="10996" y="2158"/>
                  <a:pt x="11025" y="2169"/>
                </a:cubicBezTo>
                <a:cubicBezTo>
                  <a:pt x="11004" y="2147"/>
                  <a:pt x="10984" y="2123"/>
                  <a:pt x="10957" y="2109"/>
                </a:cubicBezTo>
                <a:close/>
                <a:moveTo>
                  <a:pt x="11123" y="2519"/>
                </a:moveTo>
                <a:cubicBezTo>
                  <a:pt x="11111" y="2525"/>
                  <a:pt x="11100" y="2533"/>
                  <a:pt x="11090" y="2543"/>
                </a:cubicBezTo>
                <a:cubicBezTo>
                  <a:pt x="11119" y="2558"/>
                  <a:pt x="11130" y="2550"/>
                  <a:pt x="11123" y="2519"/>
                </a:cubicBezTo>
                <a:close/>
                <a:moveTo>
                  <a:pt x="11197" y="2112"/>
                </a:moveTo>
                <a:cubicBezTo>
                  <a:pt x="11202" y="2122"/>
                  <a:pt x="11207" y="2132"/>
                  <a:pt x="11212" y="2142"/>
                </a:cubicBezTo>
                <a:cubicBezTo>
                  <a:pt x="11216" y="2117"/>
                  <a:pt x="11209" y="2125"/>
                  <a:pt x="11197" y="2112"/>
                </a:cubicBezTo>
                <a:close/>
                <a:moveTo>
                  <a:pt x="11390" y="2266"/>
                </a:moveTo>
                <a:cubicBezTo>
                  <a:pt x="11514" y="2301"/>
                  <a:pt x="11390" y="2182"/>
                  <a:pt x="11364" y="2154"/>
                </a:cubicBezTo>
                <a:cubicBezTo>
                  <a:pt x="11399" y="2149"/>
                  <a:pt x="11422" y="2186"/>
                  <a:pt x="11441" y="2209"/>
                </a:cubicBezTo>
                <a:cubicBezTo>
                  <a:pt x="11476" y="2251"/>
                  <a:pt x="11486" y="2215"/>
                  <a:pt x="11520" y="2232"/>
                </a:cubicBezTo>
                <a:cubicBezTo>
                  <a:pt x="11584" y="2264"/>
                  <a:pt x="11590" y="2172"/>
                  <a:pt x="11543" y="2146"/>
                </a:cubicBezTo>
                <a:cubicBezTo>
                  <a:pt x="11499" y="2122"/>
                  <a:pt x="11267" y="2087"/>
                  <a:pt x="11263" y="2174"/>
                </a:cubicBezTo>
                <a:cubicBezTo>
                  <a:pt x="11322" y="2134"/>
                  <a:pt x="11289" y="2199"/>
                  <a:pt x="11254" y="2186"/>
                </a:cubicBezTo>
                <a:cubicBezTo>
                  <a:pt x="11282" y="2223"/>
                  <a:pt x="11347" y="2198"/>
                  <a:pt x="11334" y="2263"/>
                </a:cubicBezTo>
                <a:cubicBezTo>
                  <a:pt x="11337" y="2241"/>
                  <a:pt x="11354" y="2224"/>
                  <a:pt x="11376" y="2219"/>
                </a:cubicBezTo>
                <a:cubicBezTo>
                  <a:pt x="11381" y="2234"/>
                  <a:pt x="11386" y="2250"/>
                  <a:pt x="11390" y="2266"/>
                </a:cubicBezTo>
                <a:close/>
                <a:moveTo>
                  <a:pt x="11304" y="2406"/>
                </a:moveTo>
                <a:cubicBezTo>
                  <a:pt x="11294" y="2462"/>
                  <a:pt x="11444" y="2442"/>
                  <a:pt x="11429" y="2385"/>
                </a:cubicBezTo>
                <a:cubicBezTo>
                  <a:pt x="11397" y="2421"/>
                  <a:pt x="11344" y="2394"/>
                  <a:pt x="11304" y="2406"/>
                </a:cubicBezTo>
                <a:close/>
                <a:moveTo>
                  <a:pt x="11364" y="2260"/>
                </a:moveTo>
                <a:cubicBezTo>
                  <a:pt x="11346" y="2268"/>
                  <a:pt x="11332" y="2280"/>
                  <a:pt x="11322" y="2296"/>
                </a:cubicBezTo>
                <a:cubicBezTo>
                  <a:pt x="11348" y="2312"/>
                  <a:pt x="11406" y="2278"/>
                  <a:pt x="11364" y="2260"/>
                </a:cubicBezTo>
                <a:close/>
                <a:moveTo>
                  <a:pt x="11447" y="2430"/>
                </a:moveTo>
                <a:cubicBezTo>
                  <a:pt x="11334" y="2448"/>
                  <a:pt x="11379" y="2527"/>
                  <a:pt x="11440" y="2587"/>
                </a:cubicBezTo>
                <a:cubicBezTo>
                  <a:pt x="11475" y="2623"/>
                  <a:pt x="11545" y="2449"/>
                  <a:pt x="11447" y="2430"/>
                </a:cubicBezTo>
                <a:close/>
                <a:moveTo>
                  <a:pt x="11521" y="2465"/>
                </a:moveTo>
                <a:cubicBezTo>
                  <a:pt x="11512" y="2479"/>
                  <a:pt x="11503" y="2473"/>
                  <a:pt x="11509" y="2495"/>
                </a:cubicBezTo>
                <a:cubicBezTo>
                  <a:pt x="11513" y="2485"/>
                  <a:pt x="11517" y="2475"/>
                  <a:pt x="11521" y="2465"/>
                </a:cubicBezTo>
                <a:close/>
                <a:moveTo>
                  <a:pt x="11539" y="3564"/>
                </a:moveTo>
                <a:cubicBezTo>
                  <a:pt x="11544" y="3582"/>
                  <a:pt x="11543" y="3590"/>
                  <a:pt x="11566" y="3594"/>
                </a:cubicBezTo>
                <a:cubicBezTo>
                  <a:pt x="11557" y="3584"/>
                  <a:pt x="11548" y="3574"/>
                  <a:pt x="11539" y="3564"/>
                </a:cubicBezTo>
                <a:close/>
                <a:moveTo>
                  <a:pt x="11577" y="3525"/>
                </a:moveTo>
                <a:cubicBezTo>
                  <a:pt x="11551" y="3521"/>
                  <a:pt x="11554" y="3531"/>
                  <a:pt x="11586" y="3555"/>
                </a:cubicBezTo>
                <a:cubicBezTo>
                  <a:pt x="11583" y="3545"/>
                  <a:pt x="11580" y="3535"/>
                  <a:pt x="11577" y="3525"/>
                </a:cubicBezTo>
                <a:close/>
                <a:moveTo>
                  <a:pt x="12177" y="3576"/>
                </a:moveTo>
                <a:cubicBezTo>
                  <a:pt x="12165" y="3617"/>
                  <a:pt x="12246" y="3626"/>
                  <a:pt x="12266" y="3647"/>
                </a:cubicBezTo>
                <a:cubicBezTo>
                  <a:pt x="12243" y="3614"/>
                  <a:pt x="12200" y="3608"/>
                  <a:pt x="12177" y="3576"/>
                </a:cubicBezTo>
                <a:close/>
                <a:moveTo>
                  <a:pt x="8977" y="5678"/>
                </a:moveTo>
                <a:cubicBezTo>
                  <a:pt x="8993" y="5690"/>
                  <a:pt x="8991" y="5702"/>
                  <a:pt x="9015" y="5692"/>
                </a:cubicBezTo>
                <a:cubicBezTo>
                  <a:pt x="9023" y="5736"/>
                  <a:pt x="8942" y="5750"/>
                  <a:pt x="8935" y="5808"/>
                </a:cubicBezTo>
                <a:cubicBezTo>
                  <a:pt x="8970" y="5797"/>
                  <a:pt x="9006" y="5807"/>
                  <a:pt x="9042" y="5800"/>
                </a:cubicBezTo>
                <a:cubicBezTo>
                  <a:pt x="9089" y="5791"/>
                  <a:pt x="9124" y="5741"/>
                  <a:pt x="9171" y="5740"/>
                </a:cubicBezTo>
                <a:cubicBezTo>
                  <a:pt x="9248" y="5738"/>
                  <a:pt x="9274" y="5716"/>
                  <a:pt x="9325" y="5659"/>
                </a:cubicBezTo>
                <a:cubicBezTo>
                  <a:pt x="9357" y="5622"/>
                  <a:pt x="9412" y="5576"/>
                  <a:pt x="9426" y="5530"/>
                </a:cubicBezTo>
                <a:cubicBezTo>
                  <a:pt x="9447" y="5460"/>
                  <a:pt x="9405" y="5517"/>
                  <a:pt x="9466" y="5496"/>
                </a:cubicBezTo>
                <a:cubicBezTo>
                  <a:pt x="9466" y="5496"/>
                  <a:pt x="9476" y="5498"/>
                  <a:pt x="9488" y="5465"/>
                </a:cubicBezTo>
                <a:cubicBezTo>
                  <a:pt x="9469" y="5460"/>
                  <a:pt x="9471" y="5397"/>
                  <a:pt x="9471" y="5396"/>
                </a:cubicBezTo>
                <a:cubicBezTo>
                  <a:pt x="9505" y="5340"/>
                  <a:pt x="9512" y="5322"/>
                  <a:pt x="9443" y="5288"/>
                </a:cubicBezTo>
                <a:lnTo>
                  <a:pt x="9443" y="5288"/>
                </a:lnTo>
                <a:cubicBezTo>
                  <a:pt x="9321" y="5337"/>
                  <a:pt x="9416" y="5364"/>
                  <a:pt x="9272" y="5392"/>
                </a:cubicBezTo>
                <a:cubicBezTo>
                  <a:pt x="9269" y="5392"/>
                  <a:pt x="9266" y="5394"/>
                  <a:pt x="9264" y="5395"/>
                </a:cubicBezTo>
                <a:lnTo>
                  <a:pt x="9265" y="5395"/>
                </a:lnTo>
                <a:cubicBezTo>
                  <a:pt x="9251" y="5402"/>
                  <a:pt x="9263" y="5529"/>
                  <a:pt x="9230" y="5522"/>
                </a:cubicBezTo>
                <a:cubicBezTo>
                  <a:pt x="9205" y="5516"/>
                  <a:pt x="9200" y="5490"/>
                  <a:pt x="9194" y="5498"/>
                </a:cubicBezTo>
                <a:cubicBezTo>
                  <a:pt x="9169" y="5533"/>
                  <a:pt x="9125" y="5458"/>
                  <a:pt x="9102" y="5467"/>
                </a:cubicBezTo>
                <a:lnTo>
                  <a:pt x="9103" y="5466"/>
                </a:lnTo>
                <a:lnTo>
                  <a:pt x="8977" y="5678"/>
                </a:lnTo>
                <a:close/>
                <a:moveTo>
                  <a:pt x="7617" y="5012"/>
                </a:moveTo>
                <a:cubicBezTo>
                  <a:pt x="7596" y="5021"/>
                  <a:pt x="7589" y="5035"/>
                  <a:pt x="7596" y="5057"/>
                </a:cubicBezTo>
                <a:cubicBezTo>
                  <a:pt x="7624" y="5054"/>
                  <a:pt x="7631" y="5035"/>
                  <a:pt x="7617" y="5012"/>
                </a:cubicBezTo>
                <a:close/>
                <a:moveTo>
                  <a:pt x="3303" y="4443"/>
                </a:moveTo>
                <a:cubicBezTo>
                  <a:pt x="3291" y="4448"/>
                  <a:pt x="3280" y="4456"/>
                  <a:pt x="3271" y="4466"/>
                </a:cubicBezTo>
                <a:cubicBezTo>
                  <a:pt x="3299" y="4482"/>
                  <a:pt x="3310" y="4474"/>
                  <a:pt x="3303" y="4443"/>
                </a:cubicBezTo>
                <a:close/>
                <a:moveTo>
                  <a:pt x="3772" y="4273"/>
                </a:moveTo>
                <a:cubicBezTo>
                  <a:pt x="3746" y="4253"/>
                  <a:pt x="3614" y="4228"/>
                  <a:pt x="3588" y="4252"/>
                </a:cubicBezTo>
                <a:cubicBezTo>
                  <a:pt x="3585" y="4168"/>
                  <a:pt x="3507" y="4278"/>
                  <a:pt x="3496" y="4306"/>
                </a:cubicBezTo>
                <a:cubicBezTo>
                  <a:pt x="3485" y="4334"/>
                  <a:pt x="3484" y="4469"/>
                  <a:pt x="3425" y="4416"/>
                </a:cubicBezTo>
                <a:cubicBezTo>
                  <a:pt x="3415" y="4460"/>
                  <a:pt x="3387" y="4496"/>
                  <a:pt x="3371" y="4537"/>
                </a:cubicBezTo>
                <a:cubicBezTo>
                  <a:pt x="3354" y="4496"/>
                  <a:pt x="3316" y="4507"/>
                  <a:pt x="3285" y="4526"/>
                </a:cubicBezTo>
                <a:cubicBezTo>
                  <a:pt x="3381" y="4572"/>
                  <a:pt x="3494" y="4517"/>
                  <a:pt x="3580" y="4577"/>
                </a:cubicBezTo>
                <a:cubicBezTo>
                  <a:pt x="3607" y="4595"/>
                  <a:pt x="3646" y="4597"/>
                  <a:pt x="3675" y="4611"/>
                </a:cubicBezTo>
                <a:cubicBezTo>
                  <a:pt x="3722" y="4633"/>
                  <a:pt x="3657" y="4668"/>
                  <a:pt x="3650" y="4700"/>
                </a:cubicBezTo>
                <a:cubicBezTo>
                  <a:pt x="3631" y="4788"/>
                  <a:pt x="3883" y="4773"/>
                  <a:pt x="3930" y="4781"/>
                </a:cubicBezTo>
                <a:cubicBezTo>
                  <a:pt x="4027" y="4799"/>
                  <a:pt x="4201" y="4931"/>
                  <a:pt x="4281" y="4889"/>
                </a:cubicBezTo>
                <a:cubicBezTo>
                  <a:pt x="4311" y="4874"/>
                  <a:pt x="4304" y="4848"/>
                  <a:pt x="4347" y="4846"/>
                </a:cubicBezTo>
                <a:cubicBezTo>
                  <a:pt x="4625" y="4838"/>
                  <a:pt x="4835" y="4994"/>
                  <a:pt x="5046" y="5042"/>
                </a:cubicBezTo>
                <a:cubicBezTo>
                  <a:pt x="5099" y="5054"/>
                  <a:pt x="5176" y="5043"/>
                  <a:pt x="5224" y="5066"/>
                </a:cubicBezTo>
                <a:cubicBezTo>
                  <a:pt x="5274" y="5090"/>
                  <a:pt x="5316" y="5068"/>
                  <a:pt x="5370" y="5073"/>
                </a:cubicBezTo>
                <a:cubicBezTo>
                  <a:pt x="5480" y="5084"/>
                  <a:pt x="5604" y="5153"/>
                  <a:pt x="5705" y="5083"/>
                </a:cubicBezTo>
                <a:cubicBezTo>
                  <a:pt x="5788" y="5027"/>
                  <a:pt x="5883" y="5130"/>
                  <a:pt x="5954" y="5167"/>
                </a:cubicBezTo>
                <a:cubicBezTo>
                  <a:pt x="5978" y="5179"/>
                  <a:pt x="6125" y="5188"/>
                  <a:pt x="6122" y="5205"/>
                </a:cubicBezTo>
                <a:cubicBezTo>
                  <a:pt x="6117" y="5236"/>
                  <a:pt x="6163" y="5255"/>
                  <a:pt x="6188" y="5242"/>
                </a:cubicBezTo>
                <a:cubicBezTo>
                  <a:pt x="6206" y="5233"/>
                  <a:pt x="6157" y="5172"/>
                  <a:pt x="6151" y="5163"/>
                </a:cubicBezTo>
                <a:cubicBezTo>
                  <a:pt x="6102" y="5086"/>
                  <a:pt x="6162" y="5010"/>
                  <a:pt x="6170" y="4931"/>
                </a:cubicBezTo>
                <a:cubicBezTo>
                  <a:pt x="6174" y="4881"/>
                  <a:pt x="6125" y="4872"/>
                  <a:pt x="6089" y="4861"/>
                </a:cubicBezTo>
                <a:cubicBezTo>
                  <a:pt x="6028" y="4841"/>
                  <a:pt x="6009" y="4868"/>
                  <a:pt x="5951" y="4863"/>
                </a:cubicBezTo>
                <a:cubicBezTo>
                  <a:pt x="5897" y="4857"/>
                  <a:pt x="5823" y="4897"/>
                  <a:pt x="5776" y="4874"/>
                </a:cubicBezTo>
                <a:cubicBezTo>
                  <a:pt x="5747" y="4859"/>
                  <a:pt x="5661" y="4830"/>
                  <a:pt x="5647" y="4797"/>
                </a:cubicBezTo>
                <a:cubicBezTo>
                  <a:pt x="5636" y="4769"/>
                  <a:pt x="5688" y="4637"/>
                  <a:pt x="5619" y="4695"/>
                </a:cubicBezTo>
                <a:cubicBezTo>
                  <a:pt x="5633" y="4651"/>
                  <a:pt x="5595" y="4609"/>
                  <a:pt x="5598" y="4564"/>
                </a:cubicBezTo>
                <a:cubicBezTo>
                  <a:pt x="5558" y="4585"/>
                  <a:pt x="5504" y="4571"/>
                  <a:pt x="5461" y="4575"/>
                </a:cubicBezTo>
                <a:cubicBezTo>
                  <a:pt x="5445" y="4573"/>
                  <a:pt x="5431" y="4565"/>
                  <a:pt x="5420" y="4552"/>
                </a:cubicBezTo>
                <a:cubicBezTo>
                  <a:pt x="5390" y="4526"/>
                  <a:pt x="5360" y="4546"/>
                  <a:pt x="5328" y="4529"/>
                </a:cubicBezTo>
                <a:cubicBezTo>
                  <a:pt x="5311" y="4520"/>
                  <a:pt x="5283" y="4451"/>
                  <a:pt x="5254" y="4486"/>
                </a:cubicBezTo>
                <a:cubicBezTo>
                  <a:pt x="5226" y="4520"/>
                  <a:pt x="5168" y="4514"/>
                  <a:pt x="5146" y="4475"/>
                </a:cubicBezTo>
                <a:cubicBezTo>
                  <a:pt x="5094" y="4383"/>
                  <a:pt x="5033" y="4372"/>
                  <a:pt x="4990" y="4486"/>
                </a:cubicBezTo>
                <a:cubicBezTo>
                  <a:pt x="4976" y="4525"/>
                  <a:pt x="4950" y="4612"/>
                  <a:pt x="4892" y="4593"/>
                </a:cubicBezTo>
                <a:cubicBezTo>
                  <a:pt x="4859" y="4582"/>
                  <a:pt x="4852" y="4565"/>
                  <a:pt x="4816" y="4567"/>
                </a:cubicBezTo>
                <a:cubicBezTo>
                  <a:pt x="4786" y="4569"/>
                  <a:pt x="4755" y="4577"/>
                  <a:pt x="4725" y="4571"/>
                </a:cubicBezTo>
                <a:cubicBezTo>
                  <a:pt x="4667" y="4558"/>
                  <a:pt x="4643" y="4561"/>
                  <a:pt x="4587" y="4564"/>
                </a:cubicBezTo>
                <a:cubicBezTo>
                  <a:pt x="4554" y="4566"/>
                  <a:pt x="4502" y="4524"/>
                  <a:pt x="4473" y="4539"/>
                </a:cubicBezTo>
                <a:cubicBezTo>
                  <a:pt x="4356" y="4603"/>
                  <a:pt x="4331" y="4438"/>
                  <a:pt x="4286" y="4376"/>
                </a:cubicBezTo>
                <a:cubicBezTo>
                  <a:pt x="4245" y="4318"/>
                  <a:pt x="4252" y="4371"/>
                  <a:pt x="4215" y="4371"/>
                </a:cubicBezTo>
                <a:cubicBezTo>
                  <a:pt x="4171" y="4371"/>
                  <a:pt x="4133" y="4308"/>
                  <a:pt x="4088" y="4331"/>
                </a:cubicBezTo>
                <a:cubicBezTo>
                  <a:pt x="4045" y="4352"/>
                  <a:pt x="4016" y="4296"/>
                  <a:pt x="3989" y="4273"/>
                </a:cubicBezTo>
                <a:cubicBezTo>
                  <a:pt x="3945" y="4237"/>
                  <a:pt x="3913" y="4252"/>
                  <a:pt x="3864" y="4223"/>
                </a:cubicBezTo>
                <a:cubicBezTo>
                  <a:pt x="3856" y="4265"/>
                  <a:pt x="3814" y="4322"/>
                  <a:pt x="3772" y="4273"/>
                </a:cubicBezTo>
                <a:close/>
                <a:moveTo>
                  <a:pt x="4402" y="4852"/>
                </a:moveTo>
                <a:cubicBezTo>
                  <a:pt x="4405" y="4884"/>
                  <a:pt x="4443" y="4881"/>
                  <a:pt x="4464" y="4882"/>
                </a:cubicBezTo>
                <a:cubicBezTo>
                  <a:pt x="4445" y="4868"/>
                  <a:pt x="4424" y="4859"/>
                  <a:pt x="4402" y="4852"/>
                </a:cubicBezTo>
                <a:close/>
                <a:moveTo>
                  <a:pt x="5711" y="4570"/>
                </a:moveTo>
                <a:cubicBezTo>
                  <a:pt x="5681" y="4566"/>
                  <a:pt x="5603" y="4625"/>
                  <a:pt x="5639" y="4655"/>
                </a:cubicBezTo>
                <a:cubicBezTo>
                  <a:pt x="5673" y="4683"/>
                  <a:pt x="5754" y="4708"/>
                  <a:pt x="5758" y="4659"/>
                </a:cubicBezTo>
                <a:cubicBezTo>
                  <a:pt x="5829" y="4743"/>
                  <a:pt x="5923" y="4636"/>
                  <a:pt x="6002" y="4653"/>
                </a:cubicBezTo>
                <a:cubicBezTo>
                  <a:pt x="5997" y="4613"/>
                  <a:pt x="6041" y="4614"/>
                  <a:pt x="6067" y="4606"/>
                </a:cubicBezTo>
                <a:cubicBezTo>
                  <a:pt x="6057" y="4546"/>
                  <a:pt x="5977" y="4560"/>
                  <a:pt x="5935" y="4566"/>
                </a:cubicBezTo>
                <a:cubicBezTo>
                  <a:pt x="5861" y="4576"/>
                  <a:pt x="5784" y="4551"/>
                  <a:pt x="5711" y="4570"/>
                </a:cubicBezTo>
                <a:close/>
                <a:moveTo>
                  <a:pt x="5654" y="4155"/>
                </a:moveTo>
                <a:cubicBezTo>
                  <a:pt x="5631" y="4158"/>
                  <a:pt x="5626" y="4175"/>
                  <a:pt x="5634" y="4196"/>
                </a:cubicBezTo>
                <a:cubicBezTo>
                  <a:pt x="5662" y="4196"/>
                  <a:pt x="5668" y="4177"/>
                  <a:pt x="5654" y="4155"/>
                </a:cubicBezTo>
                <a:close/>
                <a:moveTo>
                  <a:pt x="6141" y="4630"/>
                </a:moveTo>
                <a:cubicBezTo>
                  <a:pt x="6144" y="4652"/>
                  <a:pt x="6140" y="4662"/>
                  <a:pt x="6168" y="4662"/>
                </a:cubicBezTo>
                <a:cubicBezTo>
                  <a:pt x="6160" y="4651"/>
                  <a:pt x="6151" y="4640"/>
                  <a:pt x="6141" y="4630"/>
                </a:cubicBezTo>
                <a:close/>
                <a:moveTo>
                  <a:pt x="6168" y="4998"/>
                </a:moveTo>
                <a:cubicBezTo>
                  <a:pt x="6115" y="5098"/>
                  <a:pt x="6295" y="5108"/>
                  <a:pt x="6356" y="5189"/>
                </a:cubicBezTo>
                <a:cubicBezTo>
                  <a:pt x="6394" y="5240"/>
                  <a:pt x="6346" y="5226"/>
                  <a:pt x="6344" y="5263"/>
                </a:cubicBezTo>
                <a:cubicBezTo>
                  <a:pt x="6342" y="5287"/>
                  <a:pt x="6439" y="5177"/>
                  <a:pt x="6444" y="5176"/>
                </a:cubicBezTo>
                <a:cubicBezTo>
                  <a:pt x="6484" y="5161"/>
                  <a:pt x="6585" y="5121"/>
                  <a:pt x="6534" y="5068"/>
                </a:cubicBezTo>
                <a:cubicBezTo>
                  <a:pt x="6498" y="5030"/>
                  <a:pt x="6425" y="4975"/>
                  <a:pt x="6371" y="5005"/>
                </a:cubicBezTo>
                <a:cubicBezTo>
                  <a:pt x="6308" y="5040"/>
                  <a:pt x="6230" y="5041"/>
                  <a:pt x="6168" y="4998"/>
                </a:cubicBezTo>
                <a:close/>
                <a:moveTo>
                  <a:pt x="6201" y="4656"/>
                </a:moveTo>
                <a:cubicBezTo>
                  <a:pt x="6209" y="4664"/>
                  <a:pt x="6219" y="4664"/>
                  <a:pt x="6230" y="4656"/>
                </a:cubicBezTo>
                <a:cubicBezTo>
                  <a:pt x="6220" y="4656"/>
                  <a:pt x="6211" y="4656"/>
                  <a:pt x="6201" y="4656"/>
                </a:cubicBezTo>
                <a:close/>
                <a:moveTo>
                  <a:pt x="6450" y="4549"/>
                </a:moveTo>
                <a:cubicBezTo>
                  <a:pt x="6425" y="4563"/>
                  <a:pt x="6420" y="4586"/>
                  <a:pt x="6441" y="4606"/>
                </a:cubicBezTo>
                <a:cubicBezTo>
                  <a:pt x="6464" y="4578"/>
                  <a:pt x="6502" y="4573"/>
                  <a:pt x="6533" y="4588"/>
                </a:cubicBezTo>
                <a:cubicBezTo>
                  <a:pt x="6520" y="4552"/>
                  <a:pt x="6482" y="4552"/>
                  <a:pt x="6450" y="4549"/>
                </a:cubicBezTo>
                <a:close/>
                <a:moveTo>
                  <a:pt x="6500" y="5253"/>
                </a:moveTo>
                <a:cubicBezTo>
                  <a:pt x="6510" y="5237"/>
                  <a:pt x="6510" y="5221"/>
                  <a:pt x="6500" y="5205"/>
                </a:cubicBezTo>
                <a:cubicBezTo>
                  <a:pt x="6489" y="5212"/>
                  <a:pt x="6479" y="5221"/>
                  <a:pt x="6471" y="5232"/>
                </a:cubicBezTo>
                <a:cubicBezTo>
                  <a:pt x="6481" y="5239"/>
                  <a:pt x="6491" y="5246"/>
                  <a:pt x="6500" y="5253"/>
                </a:cubicBezTo>
                <a:close/>
                <a:moveTo>
                  <a:pt x="6750" y="5042"/>
                </a:moveTo>
                <a:cubicBezTo>
                  <a:pt x="6707" y="5064"/>
                  <a:pt x="6654" y="5103"/>
                  <a:pt x="6659" y="5158"/>
                </a:cubicBezTo>
                <a:cubicBezTo>
                  <a:pt x="6664" y="5201"/>
                  <a:pt x="6649" y="5272"/>
                  <a:pt x="6593" y="5226"/>
                </a:cubicBezTo>
                <a:cubicBezTo>
                  <a:pt x="6547" y="5297"/>
                  <a:pt x="6785" y="5278"/>
                  <a:pt x="6794" y="5289"/>
                </a:cubicBezTo>
                <a:cubicBezTo>
                  <a:pt x="6775" y="5245"/>
                  <a:pt x="6838" y="5162"/>
                  <a:pt x="6858" y="5127"/>
                </a:cubicBezTo>
                <a:cubicBezTo>
                  <a:pt x="6891" y="5073"/>
                  <a:pt x="6791" y="5027"/>
                  <a:pt x="6750" y="5042"/>
                </a:cubicBezTo>
                <a:close/>
                <a:moveTo>
                  <a:pt x="7225" y="5294"/>
                </a:moveTo>
                <a:cubicBezTo>
                  <a:pt x="7289" y="5262"/>
                  <a:pt x="7352" y="5251"/>
                  <a:pt x="7388" y="5182"/>
                </a:cubicBezTo>
                <a:cubicBezTo>
                  <a:pt x="7403" y="5207"/>
                  <a:pt x="7344" y="5305"/>
                  <a:pt x="7460" y="5258"/>
                </a:cubicBezTo>
                <a:cubicBezTo>
                  <a:pt x="7490" y="5247"/>
                  <a:pt x="7514" y="5264"/>
                  <a:pt x="7542" y="5268"/>
                </a:cubicBezTo>
                <a:cubicBezTo>
                  <a:pt x="7528" y="5248"/>
                  <a:pt x="7508" y="5237"/>
                  <a:pt x="7483" y="5235"/>
                </a:cubicBezTo>
                <a:cubicBezTo>
                  <a:pt x="7540" y="5201"/>
                  <a:pt x="7622" y="5265"/>
                  <a:pt x="7638" y="5173"/>
                </a:cubicBezTo>
                <a:cubicBezTo>
                  <a:pt x="7586" y="5237"/>
                  <a:pt x="7593" y="5119"/>
                  <a:pt x="7580" y="5094"/>
                </a:cubicBezTo>
                <a:cubicBezTo>
                  <a:pt x="7550" y="5034"/>
                  <a:pt x="7488" y="5095"/>
                  <a:pt x="7489" y="5140"/>
                </a:cubicBezTo>
                <a:cubicBezTo>
                  <a:pt x="7480" y="5096"/>
                  <a:pt x="7446" y="5020"/>
                  <a:pt x="7395" y="5076"/>
                </a:cubicBezTo>
                <a:cubicBezTo>
                  <a:pt x="7357" y="5119"/>
                  <a:pt x="7324" y="5035"/>
                  <a:pt x="7305" y="5013"/>
                </a:cubicBezTo>
                <a:cubicBezTo>
                  <a:pt x="7276" y="4981"/>
                  <a:pt x="7158" y="5005"/>
                  <a:pt x="7192" y="5059"/>
                </a:cubicBezTo>
                <a:cubicBezTo>
                  <a:pt x="7234" y="5124"/>
                  <a:pt x="7289" y="5139"/>
                  <a:pt x="7353" y="5176"/>
                </a:cubicBezTo>
                <a:cubicBezTo>
                  <a:pt x="7333" y="5203"/>
                  <a:pt x="7278" y="5217"/>
                  <a:pt x="7247" y="5224"/>
                </a:cubicBezTo>
                <a:cubicBezTo>
                  <a:pt x="7194" y="5236"/>
                  <a:pt x="7188" y="5187"/>
                  <a:pt x="7165" y="5153"/>
                </a:cubicBezTo>
                <a:cubicBezTo>
                  <a:pt x="7113" y="5075"/>
                  <a:pt x="6950" y="5103"/>
                  <a:pt x="6895" y="5165"/>
                </a:cubicBezTo>
                <a:cubicBezTo>
                  <a:pt x="6869" y="5195"/>
                  <a:pt x="6896" y="5242"/>
                  <a:pt x="6872" y="5272"/>
                </a:cubicBezTo>
                <a:cubicBezTo>
                  <a:pt x="6832" y="5323"/>
                  <a:pt x="6942" y="5381"/>
                  <a:pt x="6985" y="5347"/>
                </a:cubicBezTo>
                <a:cubicBezTo>
                  <a:pt x="7018" y="5322"/>
                  <a:pt x="7017" y="5338"/>
                  <a:pt x="7059" y="5337"/>
                </a:cubicBezTo>
                <a:cubicBezTo>
                  <a:pt x="7118" y="5334"/>
                  <a:pt x="7166" y="5275"/>
                  <a:pt x="7225" y="5294"/>
                </a:cubicBezTo>
                <a:close/>
                <a:moveTo>
                  <a:pt x="7121" y="5105"/>
                </a:moveTo>
                <a:cubicBezTo>
                  <a:pt x="7142" y="5080"/>
                  <a:pt x="7154" y="5049"/>
                  <a:pt x="7171" y="5022"/>
                </a:cubicBezTo>
                <a:cubicBezTo>
                  <a:pt x="7109" y="4993"/>
                  <a:pt x="7115" y="5066"/>
                  <a:pt x="7121" y="5105"/>
                </a:cubicBezTo>
                <a:close/>
                <a:moveTo>
                  <a:pt x="7534" y="5514"/>
                </a:moveTo>
                <a:cubicBezTo>
                  <a:pt x="7562" y="5588"/>
                  <a:pt x="7630" y="5586"/>
                  <a:pt x="7697" y="5593"/>
                </a:cubicBezTo>
                <a:cubicBezTo>
                  <a:pt x="7776" y="5602"/>
                  <a:pt x="7839" y="5675"/>
                  <a:pt x="7886" y="5731"/>
                </a:cubicBezTo>
                <a:cubicBezTo>
                  <a:pt x="7975" y="5837"/>
                  <a:pt x="8180" y="5741"/>
                  <a:pt x="8073" y="5623"/>
                </a:cubicBezTo>
                <a:cubicBezTo>
                  <a:pt x="8039" y="5586"/>
                  <a:pt x="8014" y="5555"/>
                  <a:pt x="7965" y="5555"/>
                </a:cubicBezTo>
                <a:cubicBezTo>
                  <a:pt x="7967" y="5555"/>
                  <a:pt x="7888" y="5460"/>
                  <a:pt x="7878" y="5451"/>
                </a:cubicBezTo>
                <a:cubicBezTo>
                  <a:pt x="7870" y="5444"/>
                  <a:pt x="7738" y="5446"/>
                  <a:pt x="7732" y="5450"/>
                </a:cubicBezTo>
                <a:cubicBezTo>
                  <a:pt x="7671" y="5490"/>
                  <a:pt x="7585" y="5427"/>
                  <a:pt x="7534" y="5514"/>
                </a:cubicBezTo>
                <a:close/>
                <a:moveTo>
                  <a:pt x="7724" y="5119"/>
                </a:moveTo>
                <a:cubicBezTo>
                  <a:pt x="7707" y="5147"/>
                  <a:pt x="7687" y="5179"/>
                  <a:pt x="7715" y="5209"/>
                </a:cubicBezTo>
                <a:cubicBezTo>
                  <a:pt x="7716" y="5168"/>
                  <a:pt x="7797" y="5148"/>
                  <a:pt x="7724" y="5119"/>
                </a:cubicBezTo>
                <a:close/>
                <a:moveTo>
                  <a:pt x="7774" y="5179"/>
                </a:moveTo>
                <a:cubicBezTo>
                  <a:pt x="7783" y="5202"/>
                  <a:pt x="7780" y="5224"/>
                  <a:pt x="7766" y="5244"/>
                </a:cubicBezTo>
                <a:cubicBezTo>
                  <a:pt x="7805" y="5254"/>
                  <a:pt x="7798" y="5208"/>
                  <a:pt x="7807" y="5185"/>
                </a:cubicBezTo>
                <a:cubicBezTo>
                  <a:pt x="7796" y="5183"/>
                  <a:pt x="7785" y="5181"/>
                  <a:pt x="7774" y="5179"/>
                </a:cubicBezTo>
                <a:close/>
                <a:moveTo>
                  <a:pt x="7884" y="5256"/>
                </a:moveTo>
                <a:cubicBezTo>
                  <a:pt x="7916" y="5239"/>
                  <a:pt x="7977" y="5258"/>
                  <a:pt x="8014" y="5254"/>
                </a:cubicBezTo>
                <a:cubicBezTo>
                  <a:pt x="8048" y="5250"/>
                  <a:pt x="8099" y="5258"/>
                  <a:pt x="8133" y="5265"/>
                </a:cubicBezTo>
                <a:cubicBezTo>
                  <a:pt x="8169" y="5272"/>
                  <a:pt x="8189" y="5313"/>
                  <a:pt x="8231" y="5294"/>
                </a:cubicBezTo>
                <a:cubicBezTo>
                  <a:pt x="8260" y="5281"/>
                  <a:pt x="8329" y="5306"/>
                  <a:pt x="8318" y="5250"/>
                </a:cubicBezTo>
                <a:cubicBezTo>
                  <a:pt x="8410" y="5289"/>
                  <a:pt x="8449" y="5263"/>
                  <a:pt x="8538" y="5231"/>
                </a:cubicBezTo>
                <a:cubicBezTo>
                  <a:pt x="8597" y="5209"/>
                  <a:pt x="8806" y="5239"/>
                  <a:pt x="8775" y="5119"/>
                </a:cubicBezTo>
                <a:cubicBezTo>
                  <a:pt x="8816" y="5127"/>
                  <a:pt x="8811" y="5076"/>
                  <a:pt x="8849" y="5075"/>
                </a:cubicBezTo>
                <a:cubicBezTo>
                  <a:pt x="8832" y="5026"/>
                  <a:pt x="8780" y="4953"/>
                  <a:pt x="8766" y="5048"/>
                </a:cubicBezTo>
                <a:cubicBezTo>
                  <a:pt x="8785" y="5037"/>
                  <a:pt x="8804" y="5035"/>
                  <a:pt x="8825" y="5042"/>
                </a:cubicBezTo>
                <a:cubicBezTo>
                  <a:pt x="8784" y="5090"/>
                  <a:pt x="8710" y="5093"/>
                  <a:pt x="8679" y="5151"/>
                </a:cubicBezTo>
                <a:cubicBezTo>
                  <a:pt x="8641" y="5221"/>
                  <a:pt x="8578" y="5175"/>
                  <a:pt x="8538" y="5138"/>
                </a:cubicBezTo>
                <a:cubicBezTo>
                  <a:pt x="8500" y="5102"/>
                  <a:pt x="8454" y="5160"/>
                  <a:pt x="8414" y="5144"/>
                </a:cubicBezTo>
                <a:cubicBezTo>
                  <a:pt x="8371" y="5128"/>
                  <a:pt x="8410" y="5216"/>
                  <a:pt x="8304" y="5140"/>
                </a:cubicBezTo>
                <a:cubicBezTo>
                  <a:pt x="8252" y="5102"/>
                  <a:pt x="8171" y="5079"/>
                  <a:pt x="8110" y="5065"/>
                </a:cubicBezTo>
                <a:cubicBezTo>
                  <a:pt x="8014" y="5043"/>
                  <a:pt x="7983" y="5079"/>
                  <a:pt x="7903" y="5119"/>
                </a:cubicBezTo>
                <a:cubicBezTo>
                  <a:pt x="7863" y="5139"/>
                  <a:pt x="7837" y="5138"/>
                  <a:pt x="7833" y="5194"/>
                </a:cubicBezTo>
                <a:cubicBezTo>
                  <a:pt x="7831" y="5223"/>
                  <a:pt x="7842" y="5308"/>
                  <a:pt x="7884" y="5256"/>
                </a:cubicBezTo>
                <a:close/>
                <a:moveTo>
                  <a:pt x="8107" y="4175"/>
                </a:moveTo>
                <a:cubicBezTo>
                  <a:pt x="8056" y="4192"/>
                  <a:pt x="8081" y="4381"/>
                  <a:pt x="8092" y="4419"/>
                </a:cubicBezTo>
                <a:cubicBezTo>
                  <a:pt x="8102" y="4337"/>
                  <a:pt x="8121" y="4258"/>
                  <a:pt x="8107" y="4175"/>
                </a:cubicBezTo>
                <a:close/>
                <a:moveTo>
                  <a:pt x="8133" y="4615"/>
                </a:moveTo>
                <a:cubicBezTo>
                  <a:pt x="8124" y="4630"/>
                  <a:pt x="8124" y="4645"/>
                  <a:pt x="8133" y="4659"/>
                </a:cubicBezTo>
                <a:cubicBezTo>
                  <a:pt x="8145" y="4653"/>
                  <a:pt x="8155" y="4645"/>
                  <a:pt x="8163" y="4636"/>
                </a:cubicBezTo>
                <a:cubicBezTo>
                  <a:pt x="8153" y="4629"/>
                  <a:pt x="8143" y="4622"/>
                  <a:pt x="8133" y="4615"/>
                </a:cubicBezTo>
                <a:close/>
                <a:moveTo>
                  <a:pt x="8315" y="5894"/>
                </a:moveTo>
                <a:cubicBezTo>
                  <a:pt x="8325" y="5899"/>
                  <a:pt x="8335" y="5897"/>
                  <a:pt x="8344" y="5888"/>
                </a:cubicBezTo>
                <a:cubicBezTo>
                  <a:pt x="8335" y="5890"/>
                  <a:pt x="8325" y="5892"/>
                  <a:pt x="8315" y="5894"/>
                </a:cubicBezTo>
                <a:close/>
                <a:moveTo>
                  <a:pt x="8377" y="5873"/>
                </a:moveTo>
                <a:cubicBezTo>
                  <a:pt x="8375" y="5878"/>
                  <a:pt x="8373" y="5883"/>
                  <a:pt x="8371" y="5888"/>
                </a:cubicBezTo>
                <a:cubicBezTo>
                  <a:pt x="8405" y="5901"/>
                  <a:pt x="8472" y="5879"/>
                  <a:pt x="8456" y="5846"/>
                </a:cubicBezTo>
                <a:cubicBezTo>
                  <a:pt x="8436" y="5808"/>
                  <a:pt x="8401" y="5861"/>
                  <a:pt x="8377" y="5873"/>
                </a:cubicBezTo>
                <a:close/>
                <a:moveTo>
                  <a:pt x="8724" y="5951"/>
                </a:moveTo>
                <a:cubicBezTo>
                  <a:pt x="8712" y="5970"/>
                  <a:pt x="8711" y="5990"/>
                  <a:pt x="8721" y="6010"/>
                </a:cubicBezTo>
                <a:cubicBezTo>
                  <a:pt x="8772" y="5982"/>
                  <a:pt x="8848" y="5932"/>
                  <a:pt x="8902" y="5918"/>
                </a:cubicBezTo>
                <a:cubicBezTo>
                  <a:pt x="8892" y="5899"/>
                  <a:pt x="8883" y="5879"/>
                  <a:pt x="8876" y="5859"/>
                </a:cubicBezTo>
                <a:cubicBezTo>
                  <a:pt x="8819" y="5884"/>
                  <a:pt x="8787" y="5928"/>
                  <a:pt x="8724" y="5951"/>
                </a:cubicBezTo>
                <a:close/>
                <a:moveTo>
                  <a:pt x="8808" y="5149"/>
                </a:moveTo>
                <a:cubicBezTo>
                  <a:pt x="8810" y="5158"/>
                  <a:pt x="8813" y="5167"/>
                  <a:pt x="8816" y="5176"/>
                </a:cubicBezTo>
                <a:cubicBezTo>
                  <a:pt x="8829" y="5154"/>
                  <a:pt x="8846" y="5136"/>
                  <a:pt x="8867" y="5123"/>
                </a:cubicBezTo>
                <a:cubicBezTo>
                  <a:pt x="8843" y="5122"/>
                  <a:pt x="8823" y="5131"/>
                  <a:pt x="8808" y="5149"/>
                </a:cubicBezTo>
                <a:close/>
                <a:moveTo>
                  <a:pt x="8870" y="5066"/>
                </a:moveTo>
                <a:cubicBezTo>
                  <a:pt x="8856" y="5078"/>
                  <a:pt x="8849" y="5093"/>
                  <a:pt x="8849" y="5111"/>
                </a:cubicBezTo>
                <a:cubicBezTo>
                  <a:pt x="8874" y="5107"/>
                  <a:pt x="8932" y="5119"/>
                  <a:pt x="8941" y="5084"/>
                </a:cubicBezTo>
                <a:cubicBezTo>
                  <a:pt x="8953" y="5040"/>
                  <a:pt x="8890" y="5054"/>
                  <a:pt x="8870" y="5066"/>
                </a:cubicBezTo>
                <a:close/>
                <a:moveTo>
                  <a:pt x="8920" y="5734"/>
                </a:moveTo>
                <a:cubicBezTo>
                  <a:pt x="8899" y="5748"/>
                  <a:pt x="8886" y="5771"/>
                  <a:pt x="8885" y="5796"/>
                </a:cubicBezTo>
                <a:cubicBezTo>
                  <a:pt x="8923" y="5801"/>
                  <a:pt x="8931" y="5762"/>
                  <a:pt x="8920" y="5734"/>
                </a:cubicBezTo>
                <a:close/>
                <a:moveTo>
                  <a:pt x="8968" y="5063"/>
                </a:moveTo>
                <a:cubicBezTo>
                  <a:pt x="8976" y="5072"/>
                  <a:pt x="8983" y="5082"/>
                  <a:pt x="8989" y="5093"/>
                </a:cubicBezTo>
                <a:cubicBezTo>
                  <a:pt x="8965" y="5102"/>
                  <a:pt x="8929" y="5119"/>
                  <a:pt x="8921" y="5146"/>
                </a:cubicBezTo>
                <a:cubicBezTo>
                  <a:pt x="8907" y="5192"/>
                  <a:pt x="8995" y="5157"/>
                  <a:pt x="9012" y="5170"/>
                </a:cubicBezTo>
                <a:cubicBezTo>
                  <a:pt x="9006" y="5114"/>
                  <a:pt x="9092" y="5069"/>
                  <a:pt x="9137" y="5060"/>
                </a:cubicBezTo>
                <a:cubicBezTo>
                  <a:pt x="9079" y="4997"/>
                  <a:pt x="9049" y="5079"/>
                  <a:pt x="9009" y="5099"/>
                </a:cubicBezTo>
                <a:cubicBezTo>
                  <a:pt x="9029" y="5056"/>
                  <a:pt x="8999" y="5058"/>
                  <a:pt x="8968" y="5063"/>
                </a:cubicBezTo>
                <a:close/>
                <a:moveTo>
                  <a:pt x="9149" y="5087"/>
                </a:moveTo>
                <a:cubicBezTo>
                  <a:pt x="9136" y="5099"/>
                  <a:pt x="9130" y="5114"/>
                  <a:pt x="9131" y="5131"/>
                </a:cubicBezTo>
                <a:cubicBezTo>
                  <a:pt x="9157" y="5125"/>
                  <a:pt x="9179" y="5138"/>
                  <a:pt x="9191" y="5161"/>
                </a:cubicBezTo>
                <a:cubicBezTo>
                  <a:pt x="9215" y="5136"/>
                  <a:pt x="9264" y="5075"/>
                  <a:pt x="9232" y="5039"/>
                </a:cubicBezTo>
                <a:cubicBezTo>
                  <a:pt x="9216" y="5072"/>
                  <a:pt x="9180" y="5078"/>
                  <a:pt x="9149" y="5087"/>
                </a:cubicBezTo>
                <a:close/>
                <a:moveTo>
                  <a:pt x="9309" y="5012"/>
                </a:moveTo>
                <a:cubicBezTo>
                  <a:pt x="9292" y="5032"/>
                  <a:pt x="9268" y="5081"/>
                  <a:pt x="9324" y="5051"/>
                </a:cubicBezTo>
                <a:cubicBezTo>
                  <a:pt x="9293" y="5065"/>
                  <a:pt x="9266" y="5093"/>
                  <a:pt x="9264" y="5128"/>
                </a:cubicBezTo>
                <a:cubicBezTo>
                  <a:pt x="9338" y="5121"/>
                  <a:pt x="9422" y="5127"/>
                  <a:pt x="9490" y="5096"/>
                </a:cubicBezTo>
                <a:cubicBezTo>
                  <a:pt x="9534" y="5077"/>
                  <a:pt x="9519" y="5031"/>
                  <a:pt x="9476" y="5024"/>
                </a:cubicBezTo>
                <a:cubicBezTo>
                  <a:pt x="9451" y="5019"/>
                  <a:pt x="9429" y="5030"/>
                  <a:pt x="9403" y="5028"/>
                </a:cubicBezTo>
                <a:cubicBezTo>
                  <a:pt x="9372" y="5025"/>
                  <a:pt x="9342" y="5008"/>
                  <a:pt x="9309" y="5012"/>
                </a:cubicBezTo>
                <a:close/>
                <a:moveTo>
                  <a:pt x="9677" y="5019"/>
                </a:moveTo>
                <a:cubicBezTo>
                  <a:pt x="9654" y="5016"/>
                  <a:pt x="9637" y="5056"/>
                  <a:pt x="9633" y="5072"/>
                </a:cubicBezTo>
                <a:cubicBezTo>
                  <a:pt x="9655" y="5062"/>
                  <a:pt x="9671" y="5042"/>
                  <a:pt x="9677" y="5019"/>
                </a:cubicBezTo>
                <a:close/>
                <a:moveTo>
                  <a:pt x="9722" y="4971"/>
                </a:moveTo>
                <a:cubicBezTo>
                  <a:pt x="9784" y="4919"/>
                  <a:pt x="9844" y="4931"/>
                  <a:pt x="9918" y="4944"/>
                </a:cubicBezTo>
                <a:cubicBezTo>
                  <a:pt x="9957" y="4951"/>
                  <a:pt x="9996" y="4875"/>
                  <a:pt x="10045" y="4876"/>
                </a:cubicBezTo>
                <a:cubicBezTo>
                  <a:pt x="9981" y="4796"/>
                  <a:pt x="9947" y="4825"/>
                  <a:pt x="9854" y="4861"/>
                </a:cubicBezTo>
                <a:cubicBezTo>
                  <a:pt x="9828" y="4871"/>
                  <a:pt x="9810" y="4847"/>
                  <a:pt x="9788" y="4857"/>
                </a:cubicBezTo>
                <a:cubicBezTo>
                  <a:pt x="9748" y="4874"/>
                  <a:pt x="9727" y="4932"/>
                  <a:pt x="9722" y="4971"/>
                </a:cubicBezTo>
                <a:close/>
                <a:moveTo>
                  <a:pt x="10247" y="4790"/>
                </a:moveTo>
                <a:cubicBezTo>
                  <a:pt x="10235" y="4805"/>
                  <a:pt x="10229" y="4823"/>
                  <a:pt x="10229" y="4843"/>
                </a:cubicBezTo>
                <a:cubicBezTo>
                  <a:pt x="10256" y="4834"/>
                  <a:pt x="10268" y="4813"/>
                  <a:pt x="10247" y="4790"/>
                </a:cubicBezTo>
                <a:close/>
                <a:moveTo>
                  <a:pt x="10310" y="5024"/>
                </a:moveTo>
                <a:cubicBezTo>
                  <a:pt x="10302" y="5059"/>
                  <a:pt x="10312" y="5061"/>
                  <a:pt x="10339" y="5031"/>
                </a:cubicBezTo>
                <a:cubicBezTo>
                  <a:pt x="10329" y="5029"/>
                  <a:pt x="10320" y="5026"/>
                  <a:pt x="10310" y="5024"/>
                </a:cubicBezTo>
                <a:close/>
                <a:moveTo>
                  <a:pt x="10351" y="5001"/>
                </a:moveTo>
                <a:cubicBezTo>
                  <a:pt x="10338" y="5053"/>
                  <a:pt x="10436" y="5070"/>
                  <a:pt x="10446" y="5012"/>
                </a:cubicBezTo>
                <a:cubicBezTo>
                  <a:pt x="10414" y="5018"/>
                  <a:pt x="10382" y="5010"/>
                  <a:pt x="10351" y="5001"/>
                </a:cubicBezTo>
                <a:close/>
                <a:moveTo>
                  <a:pt x="10449" y="5039"/>
                </a:moveTo>
                <a:cubicBezTo>
                  <a:pt x="10450" y="5048"/>
                  <a:pt x="10451" y="5057"/>
                  <a:pt x="10452" y="5066"/>
                </a:cubicBezTo>
                <a:cubicBezTo>
                  <a:pt x="10464" y="5059"/>
                  <a:pt x="10473" y="5050"/>
                  <a:pt x="10482" y="5039"/>
                </a:cubicBezTo>
                <a:cubicBezTo>
                  <a:pt x="10471" y="5039"/>
                  <a:pt x="10460" y="5039"/>
                  <a:pt x="10449" y="5039"/>
                </a:cubicBezTo>
                <a:close/>
                <a:moveTo>
                  <a:pt x="10636" y="4633"/>
                </a:moveTo>
                <a:cubicBezTo>
                  <a:pt x="10623" y="4641"/>
                  <a:pt x="10616" y="4652"/>
                  <a:pt x="10616" y="4668"/>
                </a:cubicBezTo>
                <a:cubicBezTo>
                  <a:pt x="10648" y="4672"/>
                  <a:pt x="10655" y="4660"/>
                  <a:pt x="10636" y="4633"/>
                </a:cubicBezTo>
                <a:close/>
                <a:moveTo>
                  <a:pt x="10684" y="5033"/>
                </a:moveTo>
                <a:cubicBezTo>
                  <a:pt x="10693" y="5054"/>
                  <a:pt x="10709" y="5063"/>
                  <a:pt x="10731" y="5060"/>
                </a:cubicBezTo>
                <a:cubicBezTo>
                  <a:pt x="10727" y="5035"/>
                  <a:pt x="10707" y="5024"/>
                  <a:pt x="10684" y="5033"/>
                </a:cubicBezTo>
                <a:close/>
                <a:moveTo>
                  <a:pt x="10936" y="4894"/>
                </a:moveTo>
                <a:cubicBezTo>
                  <a:pt x="10910" y="4917"/>
                  <a:pt x="10923" y="4973"/>
                  <a:pt x="10962" y="4973"/>
                </a:cubicBezTo>
                <a:cubicBezTo>
                  <a:pt x="11036" y="4971"/>
                  <a:pt x="11002" y="4886"/>
                  <a:pt x="10936" y="4894"/>
                </a:cubicBezTo>
                <a:close/>
                <a:moveTo>
                  <a:pt x="11280" y="5090"/>
                </a:moveTo>
                <a:cubicBezTo>
                  <a:pt x="11329" y="5074"/>
                  <a:pt x="11373" y="5043"/>
                  <a:pt x="11414" y="5012"/>
                </a:cubicBezTo>
                <a:cubicBezTo>
                  <a:pt x="11363" y="5032"/>
                  <a:pt x="11312" y="5027"/>
                  <a:pt x="11280" y="5090"/>
                </a:cubicBezTo>
                <a:close/>
                <a:moveTo>
                  <a:pt x="11334" y="4787"/>
                </a:moveTo>
                <a:cubicBezTo>
                  <a:pt x="11329" y="4812"/>
                  <a:pt x="11339" y="4813"/>
                  <a:pt x="11364" y="4790"/>
                </a:cubicBezTo>
                <a:cubicBezTo>
                  <a:pt x="11354" y="4789"/>
                  <a:pt x="11344" y="4788"/>
                  <a:pt x="11334" y="4787"/>
                </a:cubicBezTo>
                <a:close/>
                <a:moveTo>
                  <a:pt x="11387" y="4757"/>
                </a:moveTo>
                <a:cubicBezTo>
                  <a:pt x="11382" y="4765"/>
                  <a:pt x="11378" y="4773"/>
                  <a:pt x="11373" y="4781"/>
                </a:cubicBezTo>
                <a:cubicBezTo>
                  <a:pt x="11396" y="4789"/>
                  <a:pt x="11412" y="4778"/>
                  <a:pt x="11417" y="4754"/>
                </a:cubicBezTo>
                <a:cubicBezTo>
                  <a:pt x="11407" y="4755"/>
                  <a:pt x="11397" y="4756"/>
                  <a:pt x="11387" y="4757"/>
                </a:cubicBezTo>
                <a:close/>
                <a:moveTo>
                  <a:pt x="11586" y="4650"/>
                </a:moveTo>
                <a:cubicBezTo>
                  <a:pt x="11537" y="4653"/>
                  <a:pt x="11400" y="4817"/>
                  <a:pt x="11447" y="4861"/>
                </a:cubicBezTo>
                <a:cubicBezTo>
                  <a:pt x="11351" y="4817"/>
                  <a:pt x="11418" y="5058"/>
                  <a:pt x="11466" y="4947"/>
                </a:cubicBezTo>
                <a:cubicBezTo>
                  <a:pt x="11488" y="4897"/>
                  <a:pt x="11541" y="4873"/>
                  <a:pt x="11568" y="4826"/>
                </a:cubicBezTo>
                <a:cubicBezTo>
                  <a:pt x="11590" y="4787"/>
                  <a:pt x="11564" y="4699"/>
                  <a:pt x="11613" y="4683"/>
                </a:cubicBezTo>
                <a:cubicBezTo>
                  <a:pt x="11606" y="4671"/>
                  <a:pt x="11597" y="4660"/>
                  <a:pt x="11586" y="4650"/>
                </a:cubicBezTo>
                <a:close/>
                <a:moveTo>
                  <a:pt x="11619" y="4650"/>
                </a:moveTo>
                <a:cubicBezTo>
                  <a:pt x="11635" y="4677"/>
                  <a:pt x="11670" y="4670"/>
                  <a:pt x="11690" y="4692"/>
                </a:cubicBezTo>
                <a:cubicBezTo>
                  <a:pt x="11691" y="4651"/>
                  <a:pt x="11649" y="4648"/>
                  <a:pt x="11619" y="4650"/>
                </a:cubicBezTo>
                <a:close/>
                <a:moveTo>
                  <a:pt x="11960" y="4137"/>
                </a:moveTo>
                <a:cubicBezTo>
                  <a:pt x="11953" y="4127"/>
                  <a:pt x="11943" y="4124"/>
                  <a:pt x="11931" y="4128"/>
                </a:cubicBezTo>
                <a:cubicBezTo>
                  <a:pt x="11943" y="4149"/>
                  <a:pt x="11923" y="4216"/>
                  <a:pt x="11951" y="4224"/>
                </a:cubicBezTo>
                <a:cubicBezTo>
                  <a:pt x="11996" y="4238"/>
                  <a:pt x="11968" y="4152"/>
                  <a:pt x="11960" y="4137"/>
                </a:cubicBezTo>
                <a:close/>
                <a:moveTo>
                  <a:pt x="11984" y="4101"/>
                </a:moveTo>
                <a:cubicBezTo>
                  <a:pt x="11958" y="4096"/>
                  <a:pt x="11957" y="4106"/>
                  <a:pt x="11981" y="4131"/>
                </a:cubicBezTo>
                <a:cubicBezTo>
                  <a:pt x="11982" y="4121"/>
                  <a:pt x="11983" y="4111"/>
                  <a:pt x="11984" y="4101"/>
                </a:cubicBezTo>
                <a:close/>
                <a:moveTo>
                  <a:pt x="11984" y="4252"/>
                </a:moveTo>
                <a:cubicBezTo>
                  <a:pt x="12038" y="4213"/>
                  <a:pt x="12091" y="4072"/>
                  <a:pt x="12109" y="4009"/>
                </a:cubicBezTo>
                <a:cubicBezTo>
                  <a:pt x="12064" y="4025"/>
                  <a:pt x="12069" y="4069"/>
                  <a:pt x="12053" y="4105"/>
                </a:cubicBezTo>
                <a:cubicBezTo>
                  <a:pt x="12032" y="4157"/>
                  <a:pt x="12000" y="4197"/>
                  <a:pt x="11984" y="4252"/>
                </a:cubicBezTo>
                <a:close/>
                <a:moveTo>
                  <a:pt x="12385" y="4312"/>
                </a:moveTo>
                <a:cubicBezTo>
                  <a:pt x="12377" y="4348"/>
                  <a:pt x="12370" y="4398"/>
                  <a:pt x="12400" y="4428"/>
                </a:cubicBezTo>
                <a:cubicBezTo>
                  <a:pt x="12340" y="4424"/>
                  <a:pt x="12320" y="4603"/>
                  <a:pt x="12419" y="4556"/>
                </a:cubicBezTo>
                <a:cubicBezTo>
                  <a:pt x="12547" y="4495"/>
                  <a:pt x="12464" y="4371"/>
                  <a:pt x="12385" y="4312"/>
                </a:cubicBezTo>
                <a:close/>
                <a:moveTo>
                  <a:pt x="12560" y="4463"/>
                </a:moveTo>
                <a:cubicBezTo>
                  <a:pt x="12539" y="4477"/>
                  <a:pt x="12536" y="4504"/>
                  <a:pt x="12545" y="4526"/>
                </a:cubicBezTo>
                <a:cubicBezTo>
                  <a:pt x="12561" y="4507"/>
                  <a:pt x="12566" y="4487"/>
                  <a:pt x="12560" y="4463"/>
                </a:cubicBezTo>
                <a:close/>
                <a:moveTo>
                  <a:pt x="12560" y="4413"/>
                </a:moveTo>
                <a:cubicBezTo>
                  <a:pt x="12533" y="4429"/>
                  <a:pt x="12537" y="4439"/>
                  <a:pt x="12572" y="4443"/>
                </a:cubicBezTo>
                <a:cubicBezTo>
                  <a:pt x="12568" y="4433"/>
                  <a:pt x="12564" y="4423"/>
                  <a:pt x="12560" y="4413"/>
                </a:cubicBezTo>
                <a:close/>
                <a:moveTo>
                  <a:pt x="12601" y="4419"/>
                </a:moveTo>
                <a:cubicBezTo>
                  <a:pt x="12637" y="4311"/>
                  <a:pt x="12576" y="4384"/>
                  <a:pt x="12601" y="4419"/>
                </a:cubicBezTo>
                <a:close/>
                <a:moveTo>
                  <a:pt x="2412" y="4069"/>
                </a:moveTo>
                <a:cubicBezTo>
                  <a:pt x="2421" y="4028"/>
                  <a:pt x="2363" y="3982"/>
                  <a:pt x="2332" y="4021"/>
                </a:cubicBezTo>
                <a:cubicBezTo>
                  <a:pt x="2361" y="4035"/>
                  <a:pt x="2373" y="4084"/>
                  <a:pt x="2412" y="4069"/>
                </a:cubicBezTo>
                <a:close/>
                <a:moveTo>
                  <a:pt x="174" y="43"/>
                </a:moveTo>
                <a:cubicBezTo>
                  <a:pt x="219" y="57"/>
                  <a:pt x="196" y="0"/>
                  <a:pt x="153" y="13"/>
                </a:cubicBezTo>
                <a:cubicBezTo>
                  <a:pt x="160" y="23"/>
                  <a:pt x="167" y="33"/>
                  <a:pt x="174" y="43"/>
                </a:cubicBezTo>
                <a:close/>
                <a:moveTo>
                  <a:pt x="878" y="236"/>
                </a:moveTo>
                <a:cubicBezTo>
                  <a:pt x="751" y="310"/>
                  <a:pt x="777" y="229"/>
                  <a:pt x="710" y="227"/>
                </a:cubicBezTo>
                <a:cubicBezTo>
                  <a:pt x="635" y="225"/>
                  <a:pt x="500" y="309"/>
                  <a:pt x="377" y="167"/>
                </a:cubicBezTo>
                <a:cubicBezTo>
                  <a:pt x="342" y="127"/>
                  <a:pt x="246" y="72"/>
                  <a:pt x="194" y="109"/>
                </a:cubicBezTo>
                <a:cubicBezTo>
                  <a:pt x="0" y="244"/>
                  <a:pt x="470" y="625"/>
                  <a:pt x="544" y="724"/>
                </a:cubicBezTo>
                <a:cubicBezTo>
                  <a:pt x="573" y="762"/>
                  <a:pt x="611" y="764"/>
                  <a:pt x="655" y="772"/>
                </a:cubicBezTo>
                <a:cubicBezTo>
                  <a:pt x="762" y="791"/>
                  <a:pt x="810" y="1039"/>
                  <a:pt x="901" y="1078"/>
                </a:cubicBezTo>
                <a:cubicBezTo>
                  <a:pt x="976" y="1109"/>
                  <a:pt x="947" y="1182"/>
                  <a:pt x="968" y="1250"/>
                </a:cubicBezTo>
                <a:cubicBezTo>
                  <a:pt x="987" y="1313"/>
                  <a:pt x="1052" y="1297"/>
                  <a:pt x="1101" y="1331"/>
                </a:cubicBezTo>
                <a:cubicBezTo>
                  <a:pt x="1415" y="1548"/>
                  <a:pt x="1294" y="1507"/>
                  <a:pt x="1316" y="1589"/>
                </a:cubicBezTo>
                <a:cubicBezTo>
                  <a:pt x="1333" y="1651"/>
                  <a:pt x="1360" y="1711"/>
                  <a:pt x="1377" y="1774"/>
                </a:cubicBezTo>
                <a:cubicBezTo>
                  <a:pt x="1394" y="1841"/>
                  <a:pt x="1442" y="1910"/>
                  <a:pt x="1437" y="1980"/>
                </a:cubicBezTo>
                <a:cubicBezTo>
                  <a:pt x="1432" y="2055"/>
                  <a:pt x="1490" y="2009"/>
                  <a:pt x="1518" y="2042"/>
                </a:cubicBezTo>
                <a:cubicBezTo>
                  <a:pt x="1564" y="2097"/>
                  <a:pt x="1632" y="2084"/>
                  <a:pt x="1644" y="2173"/>
                </a:cubicBezTo>
                <a:cubicBezTo>
                  <a:pt x="1661" y="2289"/>
                  <a:pt x="1813" y="2364"/>
                  <a:pt x="1839" y="2486"/>
                </a:cubicBezTo>
                <a:cubicBezTo>
                  <a:pt x="1843" y="2503"/>
                  <a:pt x="1814" y="2505"/>
                  <a:pt x="1828" y="2524"/>
                </a:cubicBezTo>
                <a:cubicBezTo>
                  <a:pt x="1847" y="2550"/>
                  <a:pt x="1863" y="2576"/>
                  <a:pt x="1877" y="2605"/>
                </a:cubicBezTo>
                <a:cubicBezTo>
                  <a:pt x="1909" y="2668"/>
                  <a:pt x="1976" y="2752"/>
                  <a:pt x="1979" y="2825"/>
                </a:cubicBezTo>
                <a:cubicBezTo>
                  <a:pt x="1981" y="2895"/>
                  <a:pt x="1979" y="2939"/>
                  <a:pt x="2022" y="3000"/>
                </a:cubicBezTo>
                <a:cubicBezTo>
                  <a:pt x="2055" y="3046"/>
                  <a:pt x="2105" y="3078"/>
                  <a:pt x="2132" y="3127"/>
                </a:cubicBezTo>
                <a:cubicBezTo>
                  <a:pt x="2164" y="3186"/>
                  <a:pt x="2181" y="3245"/>
                  <a:pt x="2233" y="3292"/>
                </a:cubicBezTo>
                <a:cubicBezTo>
                  <a:pt x="2284" y="3338"/>
                  <a:pt x="2356" y="3369"/>
                  <a:pt x="2387" y="3434"/>
                </a:cubicBezTo>
                <a:cubicBezTo>
                  <a:pt x="2418" y="3498"/>
                  <a:pt x="2413" y="3535"/>
                  <a:pt x="2472" y="3584"/>
                </a:cubicBezTo>
                <a:cubicBezTo>
                  <a:pt x="2575" y="3669"/>
                  <a:pt x="2684" y="3800"/>
                  <a:pt x="2800" y="3861"/>
                </a:cubicBezTo>
                <a:cubicBezTo>
                  <a:pt x="2911" y="3918"/>
                  <a:pt x="2861" y="3976"/>
                  <a:pt x="3008" y="4097"/>
                </a:cubicBezTo>
                <a:cubicBezTo>
                  <a:pt x="3020" y="4108"/>
                  <a:pt x="3005" y="4120"/>
                  <a:pt x="3021" y="4131"/>
                </a:cubicBezTo>
                <a:cubicBezTo>
                  <a:pt x="3032" y="4139"/>
                  <a:pt x="3130" y="4268"/>
                  <a:pt x="3131" y="4200"/>
                </a:cubicBezTo>
                <a:cubicBezTo>
                  <a:pt x="3131" y="4160"/>
                  <a:pt x="3093" y="4129"/>
                  <a:pt x="3089" y="4090"/>
                </a:cubicBezTo>
                <a:cubicBezTo>
                  <a:pt x="3083" y="4035"/>
                  <a:pt x="3170" y="4106"/>
                  <a:pt x="3181" y="4115"/>
                </a:cubicBezTo>
                <a:cubicBezTo>
                  <a:pt x="3255" y="4181"/>
                  <a:pt x="3327" y="4181"/>
                  <a:pt x="3318" y="4057"/>
                </a:cubicBezTo>
                <a:cubicBezTo>
                  <a:pt x="3364" y="4097"/>
                  <a:pt x="3395" y="4178"/>
                  <a:pt x="3461" y="4190"/>
                </a:cubicBezTo>
                <a:cubicBezTo>
                  <a:pt x="3500" y="4198"/>
                  <a:pt x="3499" y="4079"/>
                  <a:pt x="3499" y="4059"/>
                </a:cubicBezTo>
                <a:cubicBezTo>
                  <a:pt x="3503" y="3982"/>
                  <a:pt x="3514" y="3905"/>
                  <a:pt x="3520" y="3828"/>
                </a:cubicBezTo>
                <a:cubicBezTo>
                  <a:pt x="3523" y="3787"/>
                  <a:pt x="3550" y="3729"/>
                  <a:pt x="3531" y="3689"/>
                </a:cubicBezTo>
                <a:cubicBezTo>
                  <a:pt x="3517" y="3659"/>
                  <a:pt x="3507" y="3642"/>
                  <a:pt x="3517" y="3609"/>
                </a:cubicBezTo>
                <a:cubicBezTo>
                  <a:pt x="3529" y="3569"/>
                  <a:pt x="3561" y="3516"/>
                  <a:pt x="3556" y="3473"/>
                </a:cubicBezTo>
                <a:cubicBezTo>
                  <a:pt x="3549" y="3415"/>
                  <a:pt x="3477" y="3462"/>
                  <a:pt x="3573" y="3297"/>
                </a:cubicBezTo>
                <a:cubicBezTo>
                  <a:pt x="3593" y="3262"/>
                  <a:pt x="3609" y="3248"/>
                  <a:pt x="3602" y="3205"/>
                </a:cubicBezTo>
                <a:cubicBezTo>
                  <a:pt x="3594" y="3164"/>
                  <a:pt x="3561" y="3181"/>
                  <a:pt x="3538" y="3157"/>
                </a:cubicBezTo>
                <a:cubicBezTo>
                  <a:pt x="3507" y="3124"/>
                  <a:pt x="3457" y="3016"/>
                  <a:pt x="3476" y="2973"/>
                </a:cubicBezTo>
                <a:cubicBezTo>
                  <a:pt x="3440" y="2967"/>
                  <a:pt x="3267" y="2922"/>
                  <a:pt x="3253" y="2958"/>
                </a:cubicBezTo>
                <a:cubicBezTo>
                  <a:pt x="3248" y="2948"/>
                  <a:pt x="3243" y="2937"/>
                  <a:pt x="3238" y="2926"/>
                </a:cubicBezTo>
                <a:cubicBezTo>
                  <a:pt x="3200" y="2973"/>
                  <a:pt x="3196" y="3039"/>
                  <a:pt x="3140" y="3071"/>
                </a:cubicBezTo>
                <a:cubicBezTo>
                  <a:pt x="3156" y="3047"/>
                  <a:pt x="3232" y="2965"/>
                  <a:pt x="3158" y="2964"/>
                </a:cubicBezTo>
                <a:cubicBezTo>
                  <a:pt x="3198" y="2948"/>
                  <a:pt x="3246" y="2913"/>
                  <a:pt x="3239" y="2864"/>
                </a:cubicBezTo>
                <a:cubicBezTo>
                  <a:pt x="3234" y="2826"/>
                  <a:pt x="3195" y="2839"/>
                  <a:pt x="3172" y="2825"/>
                </a:cubicBezTo>
                <a:cubicBezTo>
                  <a:pt x="3134" y="2802"/>
                  <a:pt x="3094" y="2562"/>
                  <a:pt x="3089" y="2519"/>
                </a:cubicBezTo>
                <a:cubicBezTo>
                  <a:pt x="3084" y="2475"/>
                  <a:pt x="2955" y="2471"/>
                  <a:pt x="2917" y="2480"/>
                </a:cubicBezTo>
                <a:cubicBezTo>
                  <a:pt x="2888" y="2486"/>
                  <a:pt x="2831" y="2428"/>
                  <a:pt x="2809" y="2410"/>
                </a:cubicBezTo>
                <a:cubicBezTo>
                  <a:pt x="2773" y="2379"/>
                  <a:pt x="2787" y="2316"/>
                  <a:pt x="2772" y="2273"/>
                </a:cubicBezTo>
                <a:cubicBezTo>
                  <a:pt x="2788" y="2292"/>
                  <a:pt x="2813" y="2296"/>
                  <a:pt x="2834" y="2281"/>
                </a:cubicBezTo>
                <a:cubicBezTo>
                  <a:pt x="2826" y="2247"/>
                  <a:pt x="2792" y="2242"/>
                  <a:pt x="2763" y="2240"/>
                </a:cubicBezTo>
                <a:cubicBezTo>
                  <a:pt x="2787" y="2238"/>
                  <a:pt x="2805" y="2221"/>
                  <a:pt x="2811" y="2198"/>
                </a:cubicBezTo>
                <a:cubicBezTo>
                  <a:pt x="2790" y="2197"/>
                  <a:pt x="2771" y="2199"/>
                  <a:pt x="2751" y="2204"/>
                </a:cubicBezTo>
                <a:cubicBezTo>
                  <a:pt x="2786" y="2194"/>
                  <a:pt x="2807" y="2163"/>
                  <a:pt x="2833" y="2140"/>
                </a:cubicBezTo>
                <a:cubicBezTo>
                  <a:pt x="2875" y="2101"/>
                  <a:pt x="3001" y="2157"/>
                  <a:pt x="2844" y="1981"/>
                </a:cubicBezTo>
                <a:cubicBezTo>
                  <a:pt x="2791" y="1921"/>
                  <a:pt x="2752" y="1926"/>
                  <a:pt x="2692" y="1970"/>
                </a:cubicBezTo>
                <a:cubicBezTo>
                  <a:pt x="2645" y="2003"/>
                  <a:pt x="2526" y="2087"/>
                  <a:pt x="2475" y="2020"/>
                </a:cubicBezTo>
                <a:cubicBezTo>
                  <a:pt x="2580" y="2080"/>
                  <a:pt x="2782" y="1894"/>
                  <a:pt x="2591" y="1851"/>
                </a:cubicBezTo>
                <a:cubicBezTo>
                  <a:pt x="2560" y="1844"/>
                  <a:pt x="2529" y="1857"/>
                  <a:pt x="2499" y="1845"/>
                </a:cubicBezTo>
                <a:cubicBezTo>
                  <a:pt x="2465" y="1831"/>
                  <a:pt x="2451" y="1793"/>
                  <a:pt x="2423" y="1771"/>
                </a:cubicBezTo>
                <a:cubicBezTo>
                  <a:pt x="2367" y="1726"/>
                  <a:pt x="2399" y="1635"/>
                  <a:pt x="2337" y="1587"/>
                </a:cubicBezTo>
                <a:cubicBezTo>
                  <a:pt x="2314" y="1570"/>
                  <a:pt x="2291" y="1543"/>
                  <a:pt x="2266" y="1528"/>
                </a:cubicBezTo>
                <a:cubicBezTo>
                  <a:pt x="2240" y="1513"/>
                  <a:pt x="2205" y="1526"/>
                  <a:pt x="2176" y="1511"/>
                </a:cubicBezTo>
                <a:cubicBezTo>
                  <a:pt x="2129" y="1487"/>
                  <a:pt x="2133" y="1414"/>
                  <a:pt x="2103" y="1374"/>
                </a:cubicBezTo>
                <a:cubicBezTo>
                  <a:pt x="2088" y="1354"/>
                  <a:pt x="1982" y="1251"/>
                  <a:pt x="1958" y="1312"/>
                </a:cubicBezTo>
                <a:cubicBezTo>
                  <a:pt x="1941" y="1358"/>
                  <a:pt x="1997" y="1417"/>
                  <a:pt x="2003" y="1462"/>
                </a:cubicBezTo>
                <a:cubicBezTo>
                  <a:pt x="1983" y="1442"/>
                  <a:pt x="1978" y="1416"/>
                  <a:pt x="1962" y="1394"/>
                </a:cubicBezTo>
                <a:cubicBezTo>
                  <a:pt x="1936" y="1357"/>
                  <a:pt x="1889" y="1352"/>
                  <a:pt x="1857" y="1322"/>
                </a:cubicBezTo>
                <a:cubicBezTo>
                  <a:pt x="1805" y="1273"/>
                  <a:pt x="1800" y="1195"/>
                  <a:pt x="1750" y="1144"/>
                </a:cubicBezTo>
                <a:cubicBezTo>
                  <a:pt x="1736" y="1163"/>
                  <a:pt x="1733" y="1184"/>
                  <a:pt x="1742" y="1207"/>
                </a:cubicBezTo>
                <a:cubicBezTo>
                  <a:pt x="1733" y="1192"/>
                  <a:pt x="1682" y="1091"/>
                  <a:pt x="1700" y="1171"/>
                </a:cubicBezTo>
                <a:cubicBezTo>
                  <a:pt x="1667" y="1133"/>
                  <a:pt x="1716" y="1085"/>
                  <a:pt x="1666" y="1052"/>
                </a:cubicBezTo>
                <a:cubicBezTo>
                  <a:pt x="1618" y="1021"/>
                  <a:pt x="1452" y="838"/>
                  <a:pt x="1386" y="810"/>
                </a:cubicBezTo>
                <a:cubicBezTo>
                  <a:pt x="1365" y="800"/>
                  <a:pt x="1342" y="796"/>
                  <a:pt x="1321" y="786"/>
                </a:cubicBezTo>
                <a:cubicBezTo>
                  <a:pt x="1284" y="769"/>
                  <a:pt x="1290" y="742"/>
                  <a:pt x="1266" y="717"/>
                </a:cubicBezTo>
                <a:cubicBezTo>
                  <a:pt x="1235" y="684"/>
                  <a:pt x="1179" y="682"/>
                  <a:pt x="1148" y="651"/>
                </a:cubicBezTo>
                <a:cubicBezTo>
                  <a:pt x="1108" y="613"/>
                  <a:pt x="1161" y="547"/>
                  <a:pt x="1119" y="512"/>
                </a:cubicBezTo>
                <a:cubicBezTo>
                  <a:pt x="1068" y="471"/>
                  <a:pt x="1058" y="470"/>
                  <a:pt x="1036" y="405"/>
                </a:cubicBezTo>
                <a:cubicBezTo>
                  <a:pt x="1017" y="349"/>
                  <a:pt x="922" y="275"/>
                  <a:pt x="878" y="236"/>
                </a:cubicBezTo>
                <a:close/>
                <a:moveTo>
                  <a:pt x="982" y="1889"/>
                </a:moveTo>
                <a:cubicBezTo>
                  <a:pt x="1043" y="1955"/>
                  <a:pt x="1065" y="1772"/>
                  <a:pt x="1037" y="1734"/>
                </a:cubicBezTo>
                <a:cubicBezTo>
                  <a:pt x="1005" y="1690"/>
                  <a:pt x="954" y="1608"/>
                  <a:pt x="903" y="1586"/>
                </a:cubicBezTo>
                <a:cubicBezTo>
                  <a:pt x="865" y="1569"/>
                  <a:pt x="843" y="1622"/>
                  <a:pt x="804" y="1598"/>
                </a:cubicBezTo>
                <a:cubicBezTo>
                  <a:pt x="810" y="1654"/>
                  <a:pt x="859" y="1695"/>
                  <a:pt x="883" y="1742"/>
                </a:cubicBezTo>
                <a:cubicBezTo>
                  <a:pt x="897" y="1772"/>
                  <a:pt x="931" y="1782"/>
                  <a:pt x="949" y="1809"/>
                </a:cubicBezTo>
                <a:cubicBezTo>
                  <a:pt x="964" y="1834"/>
                  <a:pt x="967" y="1864"/>
                  <a:pt x="982" y="1889"/>
                </a:cubicBezTo>
                <a:close/>
                <a:moveTo>
                  <a:pt x="866" y="1379"/>
                </a:moveTo>
                <a:cubicBezTo>
                  <a:pt x="865" y="1349"/>
                  <a:pt x="843" y="1300"/>
                  <a:pt x="806" y="1328"/>
                </a:cubicBezTo>
                <a:cubicBezTo>
                  <a:pt x="829" y="1342"/>
                  <a:pt x="849" y="1359"/>
                  <a:pt x="866" y="1379"/>
                </a:cubicBezTo>
                <a:close/>
                <a:moveTo>
                  <a:pt x="1237" y="2278"/>
                </a:moveTo>
                <a:cubicBezTo>
                  <a:pt x="1245" y="2252"/>
                  <a:pt x="1235" y="2226"/>
                  <a:pt x="1213" y="2210"/>
                </a:cubicBezTo>
                <a:cubicBezTo>
                  <a:pt x="1197" y="2232"/>
                  <a:pt x="1185" y="2266"/>
                  <a:pt x="1178" y="2293"/>
                </a:cubicBezTo>
                <a:cubicBezTo>
                  <a:pt x="1170" y="2329"/>
                  <a:pt x="1249" y="2330"/>
                  <a:pt x="1237" y="2278"/>
                </a:cubicBezTo>
                <a:close/>
                <a:moveTo>
                  <a:pt x="1183" y="2109"/>
                </a:moveTo>
                <a:cubicBezTo>
                  <a:pt x="1199" y="2153"/>
                  <a:pt x="1222" y="2194"/>
                  <a:pt x="1246" y="2234"/>
                </a:cubicBezTo>
                <a:cubicBezTo>
                  <a:pt x="1256" y="2201"/>
                  <a:pt x="1230" y="2104"/>
                  <a:pt x="1183" y="2109"/>
                </a:cubicBezTo>
                <a:close/>
                <a:moveTo>
                  <a:pt x="1258" y="1530"/>
                </a:moveTo>
                <a:cubicBezTo>
                  <a:pt x="1262" y="1507"/>
                  <a:pt x="1252" y="1507"/>
                  <a:pt x="1228" y="1530"/>
                </a:cubicBezTo>
                <a:cubicBezTo>
                  <a:pt x="1238" y="1530"/>
                  <a:pt x="1248" y="1530"/>
                  <a:pt x="1258" y="1530"/>
                </a:cubicBezTo>
                <a:close/>
                <a:moveTo>
                  <a:pt x="1335" y="2077"/>
                </a:moveTo>
                <a:cubicBezTo>
                  <a:pt x="1327" y="2037"/>
                  <a:pt x="1264" y="2044"/>
                  <a:pt x="1243" y="2065"/>
                </a:cubicBezTo>
                <a:cubicBezTo>
                  <a:pt x="1270" y="2083"/>
                  <a:pt x="1303" y="2085"/>
                  <a:pt x="1335" y="2077"/>
                </a:cubicBezTo>
                <a:close/>
                <a:moveTo>
                  <a:pt x="1427" y="2753"/>
                </a:moveTo>
                <a:cubicBezTo>
                  <a:pt x="1550" y="2736"/>
                  <a:pt x="1358" y="2496"/>
                  <a:pt x="1361" y="2439"/>
                </a:cubicBezTo>
                <a:cubicBezTo>
                  <a:pt x="1341" y="2450"/>
                  <a:pt x="1307" y="2444"/>
                  <a:pt x="1293" y="2464"/>
                </a:cubicBezTo>
                <a:cubicBezTo>
                  <a:pt x="1272" y="2493"/>
                  <a:pt x="1259" y="2549"/>
                  <a:pt x="1281" y="2580"/>
                </a:cubicBezTo>
                <a:cubicBezTo>
                  <a:pt x="1322" y="2639"/>
                  <a:pt x="1346" y="2736"/>
                  <a:pt x="1427" y="2753"/>
                </a:cubicBezTo>
                <a:close/>
                <a:moveTo>
                  <a:pt x="1655" y="2958"/>
                </a:moveTo>
                <a:cubicBezTo>
                  <a:pt x="1648" y="2926"/>
                  <a:pt x="1607" y="2814"/>
                  <a:pt x="1564" y="2844"/>
                </a:cubicBezTo>
                <a:cubicBezTo>
                  <a:pt x="1515" y="2877"/>
                  <a:pt x="1633" y="2945"/>
                  <a:pt x="1655" y="2958"/>
                </a:cubicBezTo>
                <a:close/>
                <a:moveTo>
                  <a:pt x="1697" y="3101"/>
                </a:moveTo>
                <a:cubicBezTo>
                  <a:pt x="1713" y="3160"/>
                  <a:pt x="1836" y="3082"/>
                  <a:pt x="1694" y="3000"/>
                </a:cubicBezTo>
                <a:cubicBezTo>
                  <a:pt x="1681" y="3034"/>
                  <a:pt x="1703" y="3066"/>
                  <a:pt x="1697" y="3101"/>
                </a:cubicBezTo>
                <a:close/>
                <a:moveTo>
                  <a:pt x="1836" y="3300"/>
                </a:moveTo>
                <a:cubicBezTo>
                  <a:pt x="1838" y="3277"/>
                  <a:pt x="1817" y="3260"/>
                  <a:pt x="1821" y="3238"/>
                </a:cubicBezTo>
                <a:cubicBezTo>
                  <a:pt x="1826" y="3209"/>
                  <a:pt x="1843" y="3215"/>
                  <a:pt x="1834" y="3187"/>
                </a:cubicBezTo>
                <a:cubicBezTo>
                  <a:pt x="1828" y="3166"/>
                  <a:pt x="1802" y="3101"/>
                  <a:pt x="1771" y="3113"/>
                </a:cubicBezTo>
                <a:cubicBezTo>
                  <a:pt x="1723" y="3131"/>
                  <a:pt x="1814" y="3281"/>
                  <a:pt x="1836" y="3300"/>
                </a:cubicBezTo>
                <a:close/>
                <a:moveTo>
                  <a:pt x="2264" y="1417"/>
                </a:moveTo>
                <a:cubicBezTo>
                  <a:pt x="2252" y="1359"/>
                  <a:pt x="2170" y="1340"/>
                  <a:pt x="2149" y="1404"/>
                </a:cubicBezTo>
                <a:cubicBezTo>
                  <a:pt x="2137" y="1439"/>
                  <a:pt x="2160" y="1490"/>
                  <a:pt x="2199" y="1497"/>
                </a:cubicBezTo>
                <a:cubicBezTo>
                  <a:pt x="2246" y="1507"/>
                  <a:pt x="2247" y="1445"/>
                  <a:pt x="2264" y="1417"/>
                </a:cubicBezTo>
                <a:close/>
                <a:moveTo>
                  <a:pt x="2484" y="1572"/>
                </a:moveTo>
                <a:cubicBezTo>
                  <a:pt x="2440" y="1553"/>
                  <a:pt x="2389" y="1556"/>
                  <a:pt x="2347" y="1530"/>
                </a:cubicBezTo>
                <a:cubicBezTo>
                  <a:pt x="2339" y="1574"/>
                  <a:pt x="2376" y="1593"/>
                  <a:pt x="2412" y="1600"/>
                </a:cubicBezTo>
                <a:cubicBezTo>
                  <a:pt x="2448" y="1606"/>
                  <a:pt x="2467" y="1639"/>
                  <a:pt x="2492" y="1661"/>
                </a:cubicBezTo>
                <a:cubicBezTo>
                  <a:pt x="2492" y="1631"/>
                  <a:pt x="2495" y="1600"/>
                  <a:pt x="2484" y="1572"/>
                </a:cubicBezTo>
                <a:close/>
                <a:moveTo>
                  <a:pt x="2490" y="1681"/>
                </a:moveTo>
                <a:cubicBezTo>
                  <a:pt x="2471" y="1651"/>
                  <a:pt x="2445" y="1616"/>
                  <a:pt x="2407" y="1610"/>
                </a:cubicBezTo>
                <a:cubicBezTo>
                  <a:pt x="2397" y="1664"/>
                  <a:pt x="2402" y="1761"/>
                  <a:pt x="2472" y="1773"/>
                </a:cubicBezTo>
                <a:cubicBezTo>
                  <a:pt x="2483" y="1744"/>
                  <a:pt x="2477" y="1711"/>
                  <a:pt x="2490" y="1681"/>
                </a:cubicBezTo>
                <a:close/>
                <a:moveTo>
                  <a:pt x="2671" y="1830"/>
                </a:moveTo>
                <a:cubicBezTo>
                  <a:pt x="2637" y="1766"/>
                  <a:pt x="2575" y="1759"/>
                  <a:pt x="2556" y="1746"/>
                </a:cubicBezTo>
                <a:cubicBezTo>
                  <a:pt x="2617" y="1721"/>
                  <a:pt x="2644" y="1826"/>
                  <a:pt x="2706" y="1806"/>
                </a:cubicBezTo>
                <a:cubicBezTo>
                  <a:pt x="2694" y="1755"/>
                  <a:pt x="2535" y="1658"/>
                  <a:pt x="2554" y="1745"/>
                </a:cubicBezTo>
                <a:cubicBezTo>
                  <a:pt x="2537" y="1733"/>
                  <a:pt x="2521" y="1712"/>
                  <a:pt x="2509" y="1709"/>
                </a:cubicBezTo>
                <a:cubicBezTo>
                  <a:pt x="2492" y="1706"/>
                  <a:pt x="2476" y="1805"/>
                  <a:pt x="2498" y="1819"/>
                </a:cubicBezTo>
                <a:cubicBezTo>
                  <a:pt x="2546" y="1851"/>
                  <a:pt x="2617" y="1818"/>
                  <a:pt x="2665" y="1860"/>
                </a:cubicBezTo>
                <a:cubicBezTo>
                  <a:pt x="2667" y="1850"/>
                  <a:pt x="2669" y="1840"/>
                  <a:pt x="2671" y="1830"/>
                </a:cubicBezTo>
                <a:close/>
                <a:moveTo>
                  <a:pt x="2748" y="1901"/>
                </a:moveTo>
                <a:cubicBezTo>
                  <a:pt x="2744" y="1880"/>
                  <a:pt x="2731" y="1868"/>
                  <a:pt x="2709" y="1865"/>
                </a:cubicBezTo>
                <a:cubicBezTo>
                  <a:pt x="2694" y="1888"/>
                  <a:pt x="2697" y="1908"/>
                  <a:pt x="2718" y="1925"/>
                </a:cubicBezTo>
                <a:cubicBezTo>
                  <a:pt x="2729" y="1918"/>
                  <a:pt x="2739" y="1910"/>
                  <a:pt x="2748" y="1901"/>
                </a:cubicBezTo>
                <a:close/>
                <a:moveTo>
                  <a:pt x="2789" y="1744"/>
                </a:moveTo>
                <a:cubicBezTo>
                  <a:pt x="2781" y="1732"/>
                  <a:pt x="2770" y="1723"/>
                  <a:pt x="2757" y="1717"/>
                </a:cubicBezTo>
                <a:cubicBezTo>
                  <a:pt x="2753" y="1742"/>
                  <a:pt x="2766" y="1752"/>
                  <a:pt x="2789" y="1744"/>
                </a:cubicBezTo>
                <a:close/>
                <a:moveTo>
                  <a:pt x="2813" y="1848"/>
                </a:moveTo>
                <a:cubicBezTo>
                  <a:pt x="2806" y="1824"/>
                  <a:pt x="2788" y="1809"/>
                  <a:pt x="2763" y="1818"/>
                </a:cubicBezTo>
                <a:cubicBezTo>
                  <a:pt x="2763" y="1843"/>
                  <a:pt x="2778" y="1864"/>
                  <a:pt x="2798" y="1877"/>
                </a:cubicBezTo>
                <a:cubicBezTo>
                  <a:pt x="2803" y="1868"/>
                  <a:pt x="2808" y="1858"/>
                  <a:pt x="2813" y="1848"/>
                </a:cubicBezTo>
                <a:close/>
                <a:moveTo>
                  <a:pt x="2882" y="2207"/>
                </a:moveTo>
                <a:cubicBezTo>
                  <a:pt x="2860" y="2192"/>
                  <a:pt x="2780" y="2201"/>
                  <a:pt x="2812" y="2239"/>
                </a:cubicBezTo>
                <a:cubicBezTo>
                  <a:pt x="2832" y="2263"/>
                  <a:pt x="2878" y="2230"/>
                  <a:pt x="2882" y="2207"/>
                </a:cubicBezTo>
                <a:close/>
                <a:moveTo>
                  <a:pt x="2950" y="1779"/>
                </a:moveTo>
                <a:cubicBezTo>
                  <a:pt x="2958" y="1748"/>
                  <a:pt x="2947" y="1742"/>
                  <a:pt x="2917" y="1762"/>
                </a:cubicBezTo>
                <a:cubicBezTo>
                  <a:pt x="2928" y="1767"/>
                  <a:pt x="2939" y="1773"/>
                  <a:pt x="2950" y="1779"/>
                </a:cubicBezTo>
                <a:close/>
                <a:moveTo>
                  <a:pt x="3015" y="1705"/>
                </a:moveTo>
                <a:cubicBezTo>
                  <a:pt x="2993" y="1656"/>
                  <a:pt x="2953" y="1712"/>
                  <a:pt x="2953" y="1741"/>
                </a:cubicBezTo>
                <a:cubicBezTo>
                  <a:pt x="2953" y="1777"/>
                  <a:pt x="3019" y="1739"/>
                  <a:pt x="3015" y="1705"/>
                </a:cubicBezTo>
                <a:close/>
                <a:moveTo>
                  <a:pt x="3024" y="1827"/>
                </a:moveTo>
                <a:cubicBezTo>
                  <a:pt x="3040" y="1797"/>
                  <a:pt x="3032" y="1788"/>
                  <a:pt x="3000" y="1797"/>
                </a:cubicBezTo>
                <a:cubicBezTo>
                  <a:pt x="3008" y="1807"/>
                  <a:pt x="3016" y="1817"/>
                  <a:pt x="3024" y="1827"/>
                </a:cubicBezTo>
                <a:close/>
                <a:moveTo>
                  <a:pt x="3178" y="1744"/>
                </a:moveTo>
                <a:cubicBezTo>
                  <a:pt x="3136" y="1640"/>
                  <a:pt x="3017" y="1738"/>
                  <a:pt x="3067" y="1756"/>
                </a:cubicBezTo>
                <a:cubicBezTo>
                  <a:pt x="3100" y="1768"/>
                  <a:pt x="3114" y="1736"/>
                  <a:pt x="3125" y="1791"/>
                </a:cubicBezTo>
                <a:cubicBezTo>
                  <a:pt x="3136" y="1846"/>
                  <a:pt x="3179" y="1767"/>
                  <a:pt x="3178" y="1744"/>
                </a:cubicBezTo>
                <a:close/>
                <a:moveTo>
                  <a:pt x="3057" y="1860"/>
                </a:moveTo>
                <a:cubicBezTo>
                  <a:pt x="3056" y="1848"/>
                  <a:pt x="3053" y="1837"/>
                  <a:pt x="3048" y="1827"/>
                </a:cubicBezTo>
                <a:cubicBezTo>
                  <a:pt x="3051" y="1838"/>
                  <a:pt x="3054" y="1849"/>
                  <a:pt x="3057" y="1860"/>
                </a:cubicBezTo>
                <a:close/>
                <a:moveTo>
                  <a:pt x="3122" y="2234"/>
                </a:moveTo>
                <a:cubicBezTo>
                  <a:pt x="3108" y="2245"/>
                  <a:pt x="3080" y="2251"/>
                  <a:pt x="3063" y="2256"/>
                </a:cubicBezTo>
                <a:cubicBezTo>
                  <a:pt x="3030" y="2267"/>
                  <a:pt x="3085" y="2332"/>
                  <a:pt x="3089" y="2350"/>
                </a:cubicBezTo>
                <a:cubicBezTo>
                  <a:pt x="3091" y="2320"/>
                  <a:pt x="3107" y="2311"/>
                  <a:pt x="3131" y="2329"/>
                </a:cubicBezTo>
                <a:cubicBezTo>
                  <a:pt x="3139" y="2293"/>
                  <a:pt x="3165" y="2259"/>
                  <a:pt x="3122" y="2234"/>
                </a:cubicBezTo>
                <a:close/>
                <a:moveTo>
                  <a:pt x="3104" y="2053"/>
                </a:moveTo>
                <a:cubicBezTo>
                  <a:pt x="3087" y="2071"/>
                  <a:pt x="3094" y="2082"/>
                  <a:pt x="3125" y="2085"/>
                </a:cubicBezTo>
                <a:cubicBezTo>
                  <a:pt x="3118" y="2074"/>
                  <a:pt x="3111" y="2064"/>
                  <a:pt x="3104" y="2053"/>
                </a:cubicBezTo>
                <a:close/>
                <a:moveTo>
                  <a:pt x="3134" y="2109"/>
                </a:moveTo>
                <a:cubicBezTo>
                  <a:pt x="3138" y="2130"/>
                  <a:pt x="3101" y="2208"/>
                  <a:pt x="3145" y="2203"/>
                </a:cubicBezTo>
                <a:cubicBezTo>
                  <a:pt x="3170" y="2199"/>
                  <a:pt x="3186" y="2186"/>
                  <a:pt x="3211" y="2198"/>
                </a:cubicBezTo>
                <a:cubicBezTo>
                  <a:pt x="3236" y="2211"/>
                  <a:pt x="3258" y="2232"/>
                  <a:pt x="3288" y="2216"/>
                </a:cubicBezTo>
                <a:cubicBezTo>
                  <a:pt x="3273" y="2191"/>
                  <a:pt x="3163" y="2106"/>
                  <a:pt x="3134" y="2109"/>
                </a:cubicBezTo>
                <a:close/>
                <a:moveTo>
                  <a:pt x="3163" y="1836"/>
                </a:moveTo>
                <a:cubicBezTo>
                  <a:pt x="3153" y="1835"/>
                  <a:pt x="3143" y="1837"/>
                  <a:pt x="3134" y="1842"/>
                </a:cubicBezTo>
                <a:cubicBezTo>
                  <a:pt x="3144" y="1840"/>
                  <a:pt x="3153" y="1838"/>
                  <a:pt x="3163" y="1836"/>
                </a:cubicBezTo>
                <a:close/>
                <a:moveTo>
                  <a:pt x="3146" y="2035"/>
                </a:moveTo>
                <a:cubicBezTo>
                  <a:pt x="3132" y="2064"/>
                  <a:pt x="3175" y="2087"/>
                  <a:pt x="3193" y="2097"/>
                </a:cubicBezTo>
                <a:cubicBezTo>
                  <a:pt x="3178" y="2076"/>
                  <a:pt x="3162" y="2055"/>
                  <a:pt x="3146" y="2035"/>
                </a:cubicBezTo>
                <a:close/>
                <a:moveTo>
                  <a:pt x="3392" y="2724"/>
                </a:moveTo>
                <a:cubicBezTo>
                  <a:pt x="3427" y="2771"/>
                  <a:pt x="3339" y="2793"/>
                  <a:pt x="3321" y="2825"/>
                </a:cubicBezTo>
                <a:cubicBezTo>
                  <a:pt x="3357" y="2854"/>
                  <a:pt x="3385" y="2878"/>
                  <a:pt x="3434" y="2860"/>
                </a:cubicBezTo>
                <a:cubicBezTo>
                  <a:pt x="3467" y="2848"/>
                  <a:pt x="3522" y="2876"/>
                  <a:pt x="3531" y="2910"/>
                </a:cubicBezTo>
                <a:cubicBezTo>
                  <a:pt x="3539" y="2940"/>
                  <a:pt x="3562" y="2976"/>
                  <a:pt x="3567" y="3002"/>
                </a:cubicBezTo>
                <a:cubicBezTo>
                  <a:pt x="3579" y="3063"/>
                  <a:pt x="3543" y="3088"/>
                  <a:pt x="3612" y="3126"/>
                </a:cubicBezTo>
                <a:cubicBezTo>
                  <a:pt x="3642" y="3142"/>
                  <a:pt x="3776" y="3246"/>
                  <a:pt x="3808" y="3216"/>
                </a:cubicBezTo>
                <a:cubicBezTo>
                  <a:pt x="3840" y="3187"/>
                  <a:pt x="3791" y="3174"/>
                  <a:pt x="3781" y="3150"/>
                </a:cubicBezTo>
                <a:cubicBezTo>
                  <a:pt x="3766" y="3111"/>
                  <a:pt x="3813" y="3043"/>
                  <a:pt x="3850" y="3035"/>
                </a:cubicBezTo>
                <a:cubicBezTo>
                  <a:pt x="3803" y="3007"/>
                  <a:pt x="3738" y="3021"/>
                  <a:pt x="3695" y="2985"/>
                </a:cubicBezTo>
                <a:cubicBezTo>
                  <a:pt x="3655" y="2952"/>
                  <a:pt x="3641" y="2870"/>
                  <a:pt x="3645" y="2822"/>
                </a:cubicBezTo>
                <a:cubicBezTo>
                  <a:pt x="3648" y="2793"/>
                  <a:pt x="3628" y="2700"/>
                  <a:pt x="3609" y="2676"/>
                </a:cubicBezTo>
                <a:cubicBezTo>
                  <a:pt x="3555" y="2609"/>
                  <a:pt x="3484" y="2686"/>
                  <a:pt x="3535" y="2747"/>
                </a:cubicBezTo>
                <a:cubicBezTo>
                  <a:pt x="3513" y="2750"/>
                  <a:pt x="3396" y="2589"/>
                  <a:pt x="3392" y="2724"/>
                </a:cubicBezTo>
                <a:close/>
                <a:moveTo>
                  <a:pt x="3847" y="3145"/>
                </a:moveTo>
                <a:cubicBezTo>
                  <a:pt x="3838" y="3148"/>
                  <a:pt x="3829" y="3151"/>
                  <a:pt x="3820" y="3154"/>
                </a:cubicBezTo>
                <a:cubicBezTo>
                  <a:pt x="3826" y="3179"/>
                  <a:pt x="3845" y="3189"/>
                  <a:pt x="3867" y="3175"/>
                </a:cubicBezTo>
                <a:cubicBezTo>
                  <a:pt x="3861" y="3164"/>
                  <a:pt x="3855" y="3154"/>
                  <a:pt x="3847" y="3145"/>
                </a:cubicBezTo>
                <a:close/>
                <a:moveTo>
                  <a:pt x="4054" y="3119"/>
                </a:moveTo>
                <a:cubicBezTo>
                  <a:pt x="4041" y="3124"/>
                  <a:pt x="4029" y="3131"/>
                  <a:pt x="4019" y="3142"/>
                </a:cubicBezTo>
                <a:cubicBezTo>
                  <a:pt x="4042" y="3153"/>
                  <a:pt x="4055" y="3144"/>
                  <a:pt x="4054" y="3119"/>
                </a:cubicBezTo>
                <a:close/>
                <a:moveTo>
                  <a:pt x="4128" y="3023"/>
                </a:moveTo>
                <a:cubicBezTo>
                  <a:pt x="4089" y="3063"/>
                  <a:pt x="4080" y="3132"/>
                  <a:pt x="4084" y="3185"/>
                </a:cubicBezTo>
                <a:cubicBezTo>
                  <a:pt x="4089" y="3241"/>
                  <a:pt x="4172" y="3270"/>
                  <a:pt x="4158" y="3211"/>
                </a:cubicBezTo>
                <a:cubicBezTo>
                  <a:pt x="4182" y="3212"/>
                  <a:pt x="4219" y="3280"/>
                  <a:pt x="4243" y="3256"/>
                </a:cubicBezTo>
                <a:cubicBezTo>
                  <a:pt x="4276" y="3223"/>
                  <a:pt x="4310" y="3157"/>
                  <a:pt x="4305" y="3109"/>
                </a:cubicBezTo>
                <a:cubicBezTo>
                  <a:pt x="4297" y="3039"/>
                  <a:pt x="4185" y="3012"/>
                  <a:pt x="4128" y="3023"/>
                </a:cubicBezTo>
                <a:close/>
                <a:moveTo>
                  <a:pt x="4224" y="737"/>
                </a:moveTo>
                <a:cubicBezTo>
                  <a:pt x="4249" y="742"/>
                  <a:pt x="4272" y="756"/>
                  <a:pt x="4289" y="776"/>
                </a:cubicBezTo>
                <a:cubicBezTo>
                  <a:pt x="4265" y="761"/>
                  <a:pt x="4249" y="773"/>
                  <a:pt x="4247" y="800"/>
                </a:cubicBezTo>
                <a:cubicBezTo>
                  <a:pt x="4321" y="810"/>
                  <a:pt x="4342" y="736"/>
                  <a:pt x="4313" y="681"/>
                </a:cubicBezTo>
                <a:cubicBezTo>
                  <a:pt x="4262" y="581"/>
                  <a:pt x="4199" y="660"/>
                  <a:pt x="4224" y="737"/>
                </a:cubicBezTo>
                <a:close/>
                <a:moveTo>
                  <a:pt x="4437" y="2724"/>
                </a:moveTo>
                <a:cubicBezTo>
                  <a:pt x="4450" y="2725"/>
                  <a:pt x="4462" y="2723"/>
                  <a:pt x="4473" y="2718"/>
                </a:cubicBezTo>
                <a:cubicBezTo>
                  <a:pt x="4460" y="2717"/>
                  <a:pt x="4449" y="2719"/>
                  <a:pt x="4437" y="2724"/>
                </a:cubicBezTo>
                <a:close/>
                <a:moveTo>
                  <a:pt x="4529" y="2670"/>
                </a:moveTo>
                <a:cubicBezTo>
                  <a:pt x="4512" y="2657"/>
                  <a:pt x="4496" y="2657"/>
                  <a:pt x="4479" y="2670"/>
                </a:cubicBezTo>
                <a:cubicBezTo>
                  <a:pt x="4486" y="2682"/>
                  <a:pt x="4495" y="2692"/>
                  <a:pt x="4505" y="2700"/>
                </a:cubicBezTo>
                <a:cubicBezTo>
                  <a:pt x="4515" y="2691"/>
                  <a:pt x="4522" y="2681"/>
                  <a:pt x="4529" y="2670"/>
                </a:cubicBezTo>
                <a:close/>
                <a:moveTo>
                  <a:pt x="4781" y="2480"/>
                </a:moveTo>
                <a:cubicBezTo>
                  <a:pt x="4735" y="2414"/>
                  <a:pt x="4640" y="2518"/>
                  <a:pt x="4698" y="2575"/>
                </a:cubicBezTo>
                <a:cubicBezTo>
                  <a:pt x="4726" y="2547"/>
                  <a:pt x="4800" y="2535"/>
                  <a:pt x="4781" y="2480"/>
                </a:cubicBezTo>
                <a:close/>
                <a:moveTo>
                  <a:pt x="6818" y="3282"/>
                </a:moveTo>
                <a:cubicBezTo>
                  <a:pt x="6711" y="3237"/>
                  <a:pt x="6745" y="3510"/>
                  <a:pt x="6768" y="3546"/>
                </a:cubicBezTo>
                <a:cubicBezTo>
                  <a:pt x="6796" y="3499"/>
                  <a:pt x="6827" y="3514"/>
                  <a:pt x="6822" y="3450"/>
                </a:cubicBezTo>
                <a:cubicBezTo>
                  <a:pt x="6819" y="3399"/>
                  <a:pt x="6799" y="3330"/>
                  <a:pt x="6818" y="3282"/>
                </a:cubicBezTo>
                <a:close/>
                <a:moveTo>
                  <a:pt x="6866" y="3326"/>
                </a:moveTo>
                <a:cubicBezTo>
                  <a:pt x="6832" y="3333"/>
                  <a:pt x="6835" y="3368"/>
                  <a:pt x="6857" y="3386"/>
                </a:cubicBezTo>
                <a:cubicBezTo>
                  <a:pt x="6861" y="3366"/>
                  <a:pt x="6865" y="3346"/>
                  <a:pt x="6866" y="3326"/>
                </a:cubicBezTo>
                <a:close/>
                <a:moveTo>
                  <a:pt x="7183" y="921"/>
                </a:moveTo>
                <a:cubicBezTo>
                  <a:pt x="7177" y="949"/>
                  <a:pt x="7187" y="952"/>
                  <a:pt x="7213" y="930"/>
                </a:cubicBezTo>
                <a:cubicBezTo>
                  <a:pt x="7203" y="927"/>
                  <a:pt x="7193" y="924"/>
                  <a:pt x="7183" y="921"/>
                </a:cubicBezTo>
                <a:close/>
                <a:moveTo>
                  <a:pt x="7219" y="886"/>
                </a:moveTo>
                <a:cubicBezTo>
                  <a:pt x="7206" y="914"/>
                  <a:pt x="7234" y="940"/>
                  <a:pt x="7258" y="948"/>
                </a:cubicBezTo>
                <a:cubicBezTo>
                  <a:pt x="7259" y="921"/>
                  <a:pt x="7260" y="876"/>
                  <a:pt x="7219" y="886"/>
                </a:cubicBezTo>
                <a:close/>
                <a:moveTo>
                  <a:pt x="7228" y="648"/>
                </a:moveTo>
                <a:cubicBezTo>
                  <a:pt x="7227" y="674"/>
                  <a:pt x="7244" y="691"/>
                  <a:pt x="7270" y="678"/>
                </a:cubicBezTo>
                <a:cubicBezTo>
                  <a:pt x="7266" y="654"/>
                  <a:pt x="7252" y="643"/>
                  <a:pt x="7228" y="648"/>
                </a:cubicBezTo>
                <a:close/>
                <a:moveTo>
                  <a:pt x="7240" y="2243"/>
                </a:moveTo>
                <a:cubicBezTo>
                  <a:pt x="7231" y="2251"/>
                  <a:pt x="7227" y="2262"/>
                  <a:pt x="7228" y="2275"/>
                </a:cubicBezTo>
                <a:cubicBezTo>
                  <a:pt x="7232" y="2264"/>
                  <a:pt x="7236" y="2254"/>
                  <a:pt x="7240" y="2243"/>
                </a:cubicBezTo>
                <a:close/>
                <a:moveTo>
                  <a:pt x="7290" y="835"/>
                </a:moveTo>
                <a:cubicBezTo>
                  <a:pt x="7292" y="857"/>
                  <a:pt x="7302" y="871"/>
                  <a:pt x="7323" y="877"/>
                </a:cubicBezTo>
                <a:cubicBezTo>
                  <a:pt x="7324" y="855"/>
                  <a:pt x="7311" y="841"/>
                  <a:pt x="7290" y="835"/>
                </a:cubicBezTo>
                <a:close/>
                <a:moveTo>
                  <a:pt x="4511" y="1800"/>
                </a:moveTo>
                <a:cubicBezTo>
                  <a:pt x="4550" y="1774"/>
                  <a:pt x="4524" y="1747"/>
                  <a:pt x="4532" y="1713"/>
                </a:cubicBezTo>
                <a:cubicBezTo>
                  <a:pt x="4543" y="1668"/>
                  <a:pt x="4608" y="1665"/>
                  <a:pt x="4615" y="1613"/>
                </a:cubicBezTo>
                <a:cubicBezTo>
                  <a:pt x="4602" y="1636"/>
                  <a:pt x="4585" y="1655"/>
                  <a:pt x="4565" y="1672"/>
                </a:cubicBezTo>
                <a:cubicBezTo>
                  <a:pt x="4528" y="1619"/>
                  <a:pt x="4574" y="1567"/>
                  <a:pt x="4608" y="1527"/>
                </a:cubicBezTo>
                <a:cubicBezTo>
                  <a:pt x="4630" y="1502"/>
                  <a:pt x="4637" y="1477"/>
                  <a:pt x="4648" y="1447"/>
                </a:cubicBezTo>
                <a:cubicBezTo>
                  <a:pt x="4663" y="1406"/>
                  <a:pt x="4715" y="1397"/>
                  <a:pt x="4743" y="1370"/>
                </a:cubicBezTo>
                <a:cubicBezTo>
                  <a:pt x="4739" y="1396"/>
                  <a:pt x="4710" y="1429"/>
                  <a:pt x="4720" y="1452"/>
                </a:cubicBezTo>
                <a:cubicBezTo>
                  <a:pt x="4723" y="1462"/>
                  <a:pt x="4735" y="1470"/>
                  <a:pt x="4745" y="1475"/>
                </a:cubicBezTo>
                <a:cubicBezTo>
                  <a:pt x="4758" y="1494"/>
                  <a:pt x="4765" y="1556"/>
                  <a:pt x="4784" y="1578"/>
                </a:cubicBezTo>
                <a:cubicBezTo>
                  <a:pt x="4822" y="1621"/>
                  <a:pt x="4870" y="1645"/>
                  <a:pt x="4908" y="1683"/>
                </a:cubicBezTo>
                <a:cubicBezTo>
                  <a:pt x="4925" y="1703"/>
                  <a:pt x="4945" y="1746"/>
                  <a:pt x="4960" y="1752"/>
                </a:cubicBezTo>
                <a:cubicBezTo>
                  <a:pt x="5006" y="1770"/>
                  <a:pt x="5036" y="1820"/>
                  <a:pt x="5100" y="1790"/>
                </a:cubicBezTo>
                <a:cubicBezTo>
                  <a:pt x="5151" y="1766"/>
                  <a:pt x="5195" y="1732"/>
                  <a:pt x="5256" y="1737"/>
                </a:cubicBezTo>
                <a:cubicBezTo>
                  <a:pt x="5318" y="1743"/>
                  <a:pt x="5388" y="1768"/>
                  <a:pt x="5445" y="1746"/>
                </a:cubicBezTo>
                <a:cubicBezTo>
                  <a:pt x="5448" y="1744"/>
                  <a:pt x="5523" y="1703"/>
                  <a:pt x="5526" y="1697"/>
                </a:cubicBezTo>
                <a:cubicBezTo>
                  <a:pt x="5557" y="1640"/>
                  <a:pt x="5538" y="1592"/>
                  <a:pt x="5628" y="1562"/>
                </a:cubicBezTo>
                <a:cubicBezTo>
                  <a:pt x="5663" y="1548"/>
                  <a:pt x="5781" y="1526"/>
                  <a:pt x="5804" y="1571"/>
                </a:cubicBezTo>
                <a:cubicBezTo>
                  <a:pt x="5826" y="1619"/>
                  <a:pt x="5955" y="1667"/>
                  <a:pt x="6017" y="1658"/>
                </a:cubicBezTo>
                <a:cubicBezTo>
                  <a:pt x="6063" y="1652"/>
                  <a:pt x="6079" y="1613"/>
                  <a:pt x="6113" y="1596"/>
                </a:cubicBezTo>
                <a:cubicBezTo>
                  <a:pt x="6142" y="1586"/>
                  <a:pt x="6156" y="1604"/>
                  <a:pt x="6179" y="1601"/>
                </a:cubicBezTo>
                <a:cubicBezTo>
                  <a:pt x="6194" y="1599"/>
                  <a:pt x="6195" y="1597"/>
                  <a:pt x="6203" y="1594"/>
                </a:cubicBezTo>
                <a:cubicBezTo>
                  <a:pt x="6271" y="1545"/>
                  <a:pt x="6258" y="1590"/>
                  <a:pt x="6305" y="1593"/>
                </a:cubicBezTo>
                <a:cubicBezTo>
                  <a:pt x="6293" y="1535"/>
                  <a:pt x="6414" y="1411"/>
                  <a:pt x="6381" y="1374"/>
                </a:cubicBezTo>
                <a:cubicBezTo>
                  <a:pt x="6324" y="1310"/>
                  <a:pt x="6452" y="1229"/>
                  <a:pt x="6501" y="1213"/>
                </a:cubicBezTo>
                <a:cubicBezTo>
                  <a:pt x="6476" y="1183"/>
                  <a:pt x="6422" y="1053"/>
                  <a:pt x="6508" y="1041"/>
                </a:cubicBezTo>
                <a:cubicBezTo>
                  <a:pt x="6612" y="1027"/>
                  <a:pt x="6541" y="953"/>
                  <a:pt x="6594" y="900"/>
                </a:cubicBezTo>
                <a:cubicBezTo>
                  <a:pt x="6638" y="857"/>
                  <a:pt x="6551" y="763"/>
                  <a:pt x="6630" y="613"/>
                </a:cubicBezTo>
                <a:cubicBezTo>
                  <a:pt x="6644" y="587"/>
                  <a:pt x="6669" y="577"/>
                  <a:pt x="6677" y="545"/>
                </a:cubicBezTo>
                <a:cubicBezTo>
                  <a:pt x="6748" y="569"/>
                  <a:pt x="6730" y="581"/>
                  <a:pt x="6808" y="552"/>
                </a:cubicBezTo>
                <a:cubicBezTo>
                  <a:pt x="6837" y="546"/>
                  <a:pt x="6886" y="618"/>
                  <a:pt x="6890" y="539"/>
                </a:cubicBezTo>
                <a:cubicBezTo>
                  <a:pt x="6958" y="597"/>
                  <a:pt x="7030" y="547"/>
                  <a:pt x="7096" y="569"/>
                </a:cubicBezTo>
                <a:cubicBezTo>
                  <a:pt x="7126" y="579"/>
                  <a:pt x="7176" y="630"/>
                  <a:pt x="7219" y="624"/>
                </a:cubicBezTo>
                <a:cubicBezTo>
                  <a:pt x="7200" y="637"/>
                  <a:pt x="7182" y="643"/>
                  <a:pt x="7160" y="645"/>
                </a:cubicBezTo>
                <a:cubicBezTo>
                  <a:pt x="7171" y="655"/>
                  <a:pt x="7283" y="748"/>
                  <a:pt x="7207" y="711"/>
                </a:cubicBezTo>
                <a:cubicBezTo>
                  <a:pt x="7222" y="721"/>
                  <a:pt x="7262" y="729"/>
                  <a:pt x="7270" y="747"/>
                </a:cubicBezTo>
                <a:cubicBezTo>
                  <a:pt x="7278" y="765"/>
                  <a:pt x="7277" y="783"/>
                  <a:pt x="7299" y="791"/>
                </a:cubicBezTo>
                <a:cubicBezTo>
                  <a:pt x="7263" y="836"/>
                  <a:pt x="7205" y="808"/>
                  <a:pt x="7189" y="761"/>
                </a:cubicBezTo>
                <a:cubicBezTo>
                  <a:pt x="7197" y="781"/>
                  <a:pt x="7200" y="802"/>
                  <a:pt x="7198" y="823"/>
                </a:cubicBezTo>
                <a:cubicBezTo>
                  <a:pt x="7166" y="804"/>
                  <a:pt x="7110" y="806"/>
                  <a:pt x="7076" y="820"/>
                </a:cubicBezTo>
                <a:cubicBezTo>
                  <a:pt x="7092" y="826"/>
                  <a:pt x="7104" y="836"/>
                  <a:pt x="7116" y="846"/>
                </a:cubicBezTo>
                <a:lnTo>
                  <a:pt x="7118" y="832"/>
                </a:lnTo>
                <a:cubicBezTo>
                  <a:pt x="7150" y="837"/>
                  <a:pt x="7179" y="850"/>
                  <a:pt x="7207" y="865"/>
                </a:cubicBezTo>
                <a:cubicBezTo>
                  <a:pt x="7181" y="870"/>
                  <a:pt x="7155" y="866"/>
                  <a:pt x="7130" y="858"/>
                </a:cubicBezTo>
                <a:cubicBezTo>
                  <a:pt x="7147" y="872"/>
                  <a:pt x="7164" y="886"/>
                  <a:pt x="7187" y="892"/>
                </a:cubicBezTo>
                <a:cubicBezTo>
                  <a:pt x="7175" y="915"/>
                  <a:pt x="7170" y="967"/>
                  <a:pt x="7130" y="948"/>
                </a:cubicBezTo>
                <a:cubicBezTo>
                  <a:pt x="7159" y="986"/>
                  <a:pt x="7202" y="1002"/>
                  <a:pt x="7246" y="1016"/>
                </a:cubicBezTo>
                <a:cubicBezTo>
                  <a:pt x="7210" y="1058"/>
                  <a:pt x="7280" y="1062"/>
                  <a:pt x="7222" y="1070"/>
                </a:cubicBezTo>
                <a:cubicBezTo>
                  <a:pt x="7242" y="1071"/>
                  <a:pt x="7261" y="1076"/>
                  <a:pt x="7278" y="1085"/>
                </a:cubicBezTo>
                <a:cubicBezTo>
                  <a:pt x="7220" y="1101"/>
                  <a:pt x="7294" y="1134"/>
                  <a:pt x="7316" y="1162"/>
                </a:cubicBezTo>
                <a:cubicBezTo>
                  <a:pt x="7342" y="1193"/>
                  <a:pt x="7364" y="1228"/>
                  <a:pt x="7385" y="1263"/>
                </a:cubicBezTo>
                <a:cubicBezTo>
                  <a:pt x="7412" y="1306"/>
                  <a:pt x="7356" y="1392"/>
                  <a:pt x="7305" y="1390"/>
                </a:cubicBezTo>
                <a:cubicBezTo>
                  <a:pt x="7338" y="1402"/>
                  <a:pt x="7322" y="1435"/>
                  <a:pt x="7348" y="1457"/>
                </a:cubicBezTo>
                <a:cubicBezTo>
                  <a:pt x="7385" y="1488"/>
                  <a:pt x="7423" y="1520"/>
                  <a:pt x="7462" y="1549"/>
                </a:cubicBezTo>
                <a:cubicBezTo>
                  <a:pt x="7493" y="1573"/>
                  <a:pt x="7512" y="1613"/>
                  <a:pt x="7548" y="1626"/>
                </a:cubicBezTo>
                <a:cubicBezTo>
                  <a:pt x="7597" y="1644"/>
                  <a:pt x="7632" y="1694"/>
                  <a:pt x="7664" y="1732"/>
                </a:cubicBezTo>
                <a:cubicBezTo>
                  <a:pt x="7678" y="1748"/>
                  <a:pt x="7714" y="1735"/>
                  <a:pt x="7689" y="1774"/>
                </a:cubicBezTo>
                <a:cubicBezTo>
                  <a:pt x="7658" y="1823"/>
                  <a:pt x="7608" y="1799"/>
                  <a:pt x="7565" y="1820"/>
                </a:cubicBezTo>
                <a:cubicBezTo>
                  <a:pt x="7495" y="1856"/>
                  <a:pt x="7411" y="1758"/>
                  <a:pt x="7356" y="1735"/>
                </a:cubicBezTo>
                <a:cubicBezTo>
                  <a:pt x="7381" y="1773"/>
                  <a:pt x="7402" y="1820"/>
                  <a:pt x="7341" y="1824"/>
                </a:cubicBezTo>
                <a:cubicBezTo>
                  <a:pt x="7287" y="1827"/>
                  <a:pt x="7270" y="1910"/>
                  <a:pt x="7256" y="1951"/>
                </a:cubicBezTo>
                <a:cubicBezTo>
                  <a:pt x="7219" y="2060"/>
                  <a:pt x="7201" y="2185"/>
                  <a:pt x="7207" y="2299"/>
                </a:cubicBezTo>
                <a:cubicBezTo>
                  <a:pt x="7223" y="2281"/>
                  <a:pt x="7243" y="2271"/>
                  <a:pt x="7267" y="2269"/>
                </a:cubicBezTo>
                <a:cubicBezTo>
                  <a:pt x="7259" y="2294"/>
                  <a:pt x="7220" y="2323"/>
                  <a:pt x="7249" y="2335"/>
                </a:cubicBezTo>
                <a:cubicBezTo>
                  <a:pt x="7221" y="2352"/>
                  <a:pt x="7221" y="2377"/>
                  <a:pt x="7249" y="2394"/>
                </a:cubicBezTo>
                <a:cubicBezTo>
                  <a:pt x="7210" y="2405"/>
                  <a:pt x="7167" y="2451"/>
                  <a:pt x="7157" y="2397"/>
                </a:cubicBezTo>
                <a:cubicBezTo>
                  <a:pt x="7145" y="2473"/>
                  <a:pt x="7003" y="2635"/>
                  <a:pt x="6982" y="2480"/>
                </a:cubicBezTo>
                <a:cubicBezTo>
                  <a:pt x="6952" y="2534"/>
                  <a:pt x="7002" y="2577"/>
                  <a:pt x="6941" y="2619"/>
                </a:cubicBezTo>
                <a:cubicBezTo>
                  <a:pt x="6913" y="2639"/>
                  <a:pt x="6927" y="2669"/>
                  <a:pt x="6907" y="2694"/>
                </a:cubicBezTo>
                <a:cubicBezTo>
                  <a:pt x="6885" y="2722"/>
                  <a:pt x="6842" y="2721"/>
                  <a:pt x="6821" y="2753"/>
                </a:cubicBezTo>
                <a:cubicBezTo>
                  <a:pt x="6915" y="2718"/>
                  <a:pt x="6884" y="2848"/>
                  <a:pt x="6839" y="2881"/>
                </a:cubicBezTo>
                <a:cubicBezTo>
                  <a:pt x="6862" y="2904"/>
                  <a:pt x="6909" y="2872"/>
                  <a:pt x="6929" y="2896"/>
                </a:cubicBezTo>
                <a:cubicBezTo>
                  <a:pt x="6947" y="2918"/>
                  <a:pt x="6910" y="3007"/>
                  <a:pt x="6895" y="3027"/>
                </a:cubicBezTo>
                <a:cubicBezTo>
                  <a:pt x="6879" y="3007"/>
                  <a:pt x="6859" y="3002"/>
                  <a:pt x="6836" y="3012"/>
                </a:cubicBezTo>
                <a:cubicBezTo>
                  <a:pt x="6894" y="3062"/>
                  <a:pt x="6818" y="3224"/>
                  <a:pt x="6777" y="3142"/>
                </a:cubicBezTo>
                <a:cubicBezTo>
                  <a:pt x="6766" y="3178"/>
                  <a:pt x="6796" y="3209"/>
                  <a:pt x="6815" y="3234"/>
                </a:cubicBezTo>
                <a:cubicBezTo>
                  <a:pt x="6734" y="3249"/>
                  <a:pt x="6759" y="3373"/>
                  <a:pt x="6690" y="3401"/>
                </a:cubicBezTo>
                <a:cubicBezTo>
                  <a:pt x="6615" y="3432"/>
                  <a:pt x="6539" y="3482"/>
                  <a:pt x="6462" y="3516"/>
                </a:cubicBezTo>
                <a:cubicBezTo>
                  <a:pt x="6442" y="3525"/>
                  <a:pt x="6283" y="3633"/>
                  <a:pt x="6290" y="3572"/>
                </a:cubicBezTo>
                <a:cubicBezTo>
                  <a:pt x="6294" y="3535"/>
                  <a:pt x="6289" y="3495"/>
                  <a:pt x="6291" y="3457"/>
                </a:cubicBezTo>
                <a:cubicBezTo>
                  <a:pt x="6293" y="3404"/>
                  <a:pt x="6259" y="3359"/>
                  <a:pt x="6272" y="3305"/>
                </a:cubicBezTo>
                <a:cubicBezTo>
                  <a:pt x="6212" y="3364"/>
                  <a:pt x="6170" y="3342"/>
                  <a:pt x="6213" y="3261"/>
                </a:cubicBezTo>
                <a:cubicBezTo>
                  <a:pt x="6185" y="3307"/>
                  <a:pt x="6125" y="3337"/>
                  <a:pt x="6138" y="3255"/>
                </a:cubicBezTo>
                <a:cubicBezTo>
                  <a:pt x="6132" y="3298"/>
                  <a:pt x="6017" y="3399"/>
                  <a:pt x="5984" y="3332"/>
                </a:cubicBezTo>
                <a:cubicBezTo>
                  <a:pt x="5972" y="3309"/>
                  <a:pt x="6004" y="3291"/>
                  <a:pt x="5982" y="3267"/>
                </a:cubicBezTo>
                <a:cubicBezTo>
                  <a:pt x="5942" y="3222"/>
                  <a:pt x="5898" y="3303"/>
                  <a:pt x="5886" y="3243"/>
                </a:cubicBezTo>
                <a:cubicBezTo>
                  <a:pt x="5899" y="3312"/>
                  <a:pt x="5811" y="3189"/>
                  <a:pt x="5803" y="3160"/>
                </a:cubicBezTo>
                <a:cubicBezTo>
                  <a:pt x="5803" y="3222"/>
                  <a:pt x="5736" y="3291"/>
                  <a:pt x="5683" y="3318"/>
                </a:cubicBezTo>
                <a:cubicBezTo>
                  <a:pt x="5629" y="3346"/>
                  <a:pt x="5580" y="3267"/>
                  <a:pt x="5527" y="3306"/>
                </a:cubicBezTo>
                <a:cubicBezTo>
                  <a:pt x="5508" y="3319"/>
                  <a:pt x="5433" y="3427"/>
                  <a:pt x="5418" y="3357"/>
                </a:cubicBezTo>
                <a:cubicBezTo>
                  <a:pt x="5401" y="3272"/>
                  <a:pt x="5429" y="3196"/>
                  <a:pt x="5384" y="3112"/>
                </a:cubicBezTo>
                <a:cubicBezTo>
                  <a:pt x="5349" y="3204"/>
                  <a:pt x="5336" y="3161"/>
                  <a:pt x="5268" y="3160"/>
                </a:cubicBezTo>
                <a:cubicBezTo>
                  <a:pt x="5240" y="3159"/>
                  <a:pt x="5216" y="3184"/>
                  <a:pt x="5194" y="3198"/>
                </a:cubicBezTo>
                <a:cubicBezTo>
                  <a:pt x="5152" y="3224"/>
                  <a:pt x="5124" y="3200"/>
                  <a:pt x="5081" y="3193"/>
                </a:cubicBezTo>
                <a:cubicBezTo>
                  <a:pt x="5095" y="3178"/>
                  <a:pt x="5110" y="3164"/>
                  <a:pt x="5126" y="3151"/>
                </a:cubicBezTo>
                <a:cubicBezTo>
                  <a:pt x="5092" y="3156"/>
                  <a:pt x="5080" y="3201"/>
                  <a:pt x="5043" y="3196"/>
                </a:cubicBezTo>
                <a:cubicBezTo>
                  <a:pt x="5058" y="3105"/>
                  <a:pt x="4967" y="3155"/>
                  <a:pt x="4930" y="3184"/>
                </a:cubicBezTo>
                <a:cubicBezTo>
                  <a:pt x="4887" y="3130"/>
                  <a:pt x="4921" y="3040"/>
                  <a:pt x="4902" y="2978"/>
                </a:cubicBezTo>
                <a:cubicBezTo>
                  <a:pt x="4890" y="2935"/>
                  <a:pt x="4897" y="2891"/>
                  <a:pt x="4890" y="2848"/>
                </a:cubicBezTo>
                <a:cubicBezTo>
                  <a:pt x="4883" y="2811"/>
                  <a:pt x="4826" y="2782"/>
                  <a:pt x="4830" y="2750"/>
                </a:cubicBezTo>
                <a:cubicBezTo>
                  <a:pt x="4831" y="2740"/>
                  <a:pt x="4913" y="2659"/>
                  <a:pt x="4862" y="2583"/>
                </a:cubicBezTo>
                <a:cubicBezTo>
                  <a:pt x="4845" y="2558"/>
                  <a:pt x="4842" y="2531"/>
                  <a:pt x="4828" y="2507"/>
                </a:cubicBezTo>
                <a:cubicBezTo>
                  <a:pt x="4810" y="2477"/>
                  <a:pt x="4773" y="2467"/>
                  <a:pt x="4775" y="2427"/>
                </a:cubicBezTo>
                <a:cubicBezTo>
                  <a:pt x="4767" y="2437"/>
                  <a:pt x="4758" y="2447"/>
                  <a:pt x="4749" y="2456"/>
                </a:cubicBezTo>
                <a:cubicBezTo>
                  <a:pt x="4717" y="2395"/>
                  <a:pt x="4684" y="2451"/>
                  <a:pt x="4641" y="2425"/>
                </a:cubicBezTo>
                <a:cubicBezTo>
                  <a:pt x="4617" y="2411"/>
                  <a:pt x="4632" y="2384"/>
                  <a:pt x="4643" y="2367"/>
                </a:cubicBezTo>
                <a:cubicBezTo>
                  <a:pt x="4653" y="2350"/>
                  <a:pt x="4693" y="2369"/>
                  <a:pt x="4707" y="2370"/>
                </a:cubicBezTo>
                <a:cubicBezTo>
                  <a:pt x="4684" y="2357"/>
                  <a:pt x="4670" y="2326"/>
                  <a:pt x="4644" y="2319"/>
                </a:cubicBezTo>
                <a:cubicBezTo>
                  <a:pt x="4625" y="2314"/>
                  <a:pt x="4601" y="2318"/>
                  <a:pt x="4588" y="2299"/>
                </a:cubicBezTo>
                <a:cubicBezTo>
                  <a:pt x="4571" y="2272"/>
                  <a:pt x="4560" y="2162"/>
                  <a:pt x="4615" y="2195"/>
                </a:cubicBezTo>
                <a:cubicBezTo>
                  <a:pt x="4601" y="2157"/>
                  <a:pt x="4577" y="2111"/>
                  <a:pt x="4624" y="2106"/>
                </a:cubicBezTo>
                <a:cubicBezTo>
                  <a:pt x="4585" y="2054"/>
                  <a:pt x="4532" y="2008"/>
                  <a:pt x="4518" y="1942"/>
                </a:cubicBezTo>
                <a:cubicBezTo>
                  <a:pt x="4512" y="1914"/>
                  <a:pt x="4486" y="1824"/>
                  <a:pt x="4511" y="1800"/>
                </a:cubicBezTo>
                <a:close/>
                <a:moveTo>
                  <a:pt x="7252" y="625"/>
                </a:moveTo>
                <a:cubicBezTo>
                  <a:pt x="7287" y="620"/>
                  <a:pt x="7335" y="613"/>
                  <a:pt x="7326" y="666"/>
                </a:cubicBezTo>
                <a:cubicBezTo>
                  <a:pt x="7292" y="673"/>
                  <a:pt x="7274" y="643"/>
                  <a:pt x="7252" y="625"/>
                </a:cubicBezTo>
                <a:close/>
                <a:moveTo>
                  <a:pt x="12418" y="4262"/>
                </a:moveTo>
                <a:cubicBezTo>
                  <a:pt x="12420" y="4286"/>
                  <a:pt x="12429" y="4307"/>
                  <a:pt x="12447" y="4324"/>
                </a:cubicBezTo>
                <a:cubicBezTo>
                  <a:pt x="12439" y="4310"/>
                  <a:pt x="12453" y="4223"/>
                  <a:pt x="12460" y="4204"/>
                </a:cubicBezTo>
                <a:cubicBezTo>
                  <a:pt x="12476" y="4154"/>
                  <a:pt x="12423" y="4180"/>
                  <a:pt x="12438" y="4137"/>
                </a:cubicBezTo>
                <a:cubicBezTo>
                  <a:pt x="12479" y="4157"/>
                  <a:pt x="12505" y="4091"/>
                  <a:pt x="12522" y="4067"/>
                </a:cubicBezTo>
                <a:cubicBezTo>
                  <a:pt x="12551" y="4025"/>
                  <a:pt x="12589" y="4114"/>
                  <a:pt x="12589" y="4136"/>
                </a:cubicBezTo>
                <a:cubicBezTo>
                  <a:pt x="12587" y="4195"/>
                  <a:pt x="12583" y="4258"/>
                  <a:pt x="12580" y="4316"/>
                </a:cubicBezTo>
                <a:cubicBezTo>
                  <a:pt x="12575" y="4408"/>
                  <a:pt x="12506" y="4366"/>
                  <a:pt x="12459" y="4333"/>
                </a:cubicBezTo>
                <a:cubicBezTo>
                  <a:pt x="12520" y="4405"/>
                  <a:pt x="12302" y="4255"/>
                  <a:pt x="12418" y="4262"/>
                </a:cubicBezTo>
                <a:close/>
                <a:moveTo>
                  <a:pt x="12489" y="4354"/>
                </a:moveTo>
                <a:cubicBezTo>
                  <a:pt x="12501" y="4362"/>
                  <a:pt x="12540" y="4412"/>
                  <a:pt x="12514" y="4424"/>
                </a:cubicBezTo>
                <a:cubicBezTo>
                  <a:pt x="12473" y="4444"/>
                  <a:pt x="12445" y="4364"/>
                  <a:pt x="12489" y="4354"/>
                </a:cubicBezTo>
                <a:close/>
                <a:moveTo>
                  <a:pt x="11156" y="2830"/>
                </a:moveTo>
                <a:cubicBezTo>
                  <a:pt x="11260" y="2865"/>
                  <a:pt x="11234" y="2821"/>
                  <a:pt x="11277" y="2827"/>
                </a:cubicBezTo>
                <a:cubicBezTo>
                  <a:pt x="11253" y="2795"/>
                  <a:pt x="11303" y="2779"/>
                  <a:pt x="11278" y="2729"/>
                </a:cubicBezTo>
                <a:cubicBezTo>
                  <a:pt x="11250" y="2675"/>
                  <a:pt x="11132" y="2764"/>
                  <a:pt x="11085" y="2771"/>
                </a:cubicBezTo>
                <a:cubicBezTo>
                  <a:pt x="11092" y="2804"/>
                  <a:pt x="11122" y="2829"/>
                  <a:pt x="11156" y="283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6" name="꙱ India (Republic of India) (IN) (H)">
            <a:extLst>
              <a:ext uri="{FF2B5EF4-FFF2-40B4-BE49-F238E27FC236}">
                <a16:creationId xmlns:a16="http://schemas.microsoft.com/office/drawing/2014/main" id="{5F395736-2603-4C0A-909E-CA30C38FB692}"/>
              </a:ext>
            </a:extLst>
          </p:cNvPr>
          <p:cNvSpPr>
            <a:spLocks noEditPoints="1"/>
          </p:cNvSpPr>
          <p:nvPr/>
        </p:nvSpPr>
        <p:spPr bwMode="auto">
          <a:xfrm>
            <a:off x="6120391" y="1338636"/>
            <a:ext cx="720619" cy="844904"/>
          </a:xfrm>
          <a:custGeom>
            <a:avLst/>
            <a:gdLst>
              <a:gd name="T0" fmla="*/ 338 w 8726"/>
              <a:gd name="T1" fmla="*/ 3992 h 10244"/>
              <a:gd name="T2" fmla="*/ 881 w 8726"/>
              <a:gd name="T3" fmla="*/ 3947 h 10244"/>
              <a:gd name="T4" fmla="*/ 504 w 8726"/>
              <a:gd name="T5" fmla="*/ 3209 h 10244"/>
              <a:gd name="T6" fmla="*/ 964 w 8726"/>
              <a:gd name="T7" fmla="*/ 2629 h 10244"/>
              <a:gd name="T8" fmla="*/ 1623 w 8726"/>
              <a:gd name="T9" fmla="*/ 1563 h 10244"/>
              <a:gd name="T10" fmla="*/ 1445 w 8726"/>
              <a:gd name="T11" fmla="*/ 962 h 10244"/>
              <a:gd name="T12" fmla="*/ 1158 w 8726"/>
              <a:gd name="T13" fmla="*/ 417 h 10244"/>
              <a:gd name="T14" fmla="*/ 2042 w 8726"/>
              <a:gd name="T15" fmla="*/ 152 h 10244"/>
              <a:gd name="T16" fmla="*/ 2634 w 8726"/>
              <a:gd name="T17" fmla="*/ 485 h 10244"/>
              <a:gd name="T18" fmla="*/ 2638 w 8726"/>
              <a:gd name="T19" fmla="*/ 1047 h 10244"/>
              <a:gd name="T20" fmla="*/ 3225 w 8726"/>
              <a:gd name="T21" fmla="*/ 1631 h 10244"/>
              <a:gd name="T22" fmla="*/ 3394 w 8726"/>
              <a:gd name="T23" fmla="*/ 2350 h 10244"/>
              <a:gd name="T24" fmla="*/ 4272 w 8726"/>
              <a:gd name="T25" fmla="*/ 2785 h 10244"/>
              <a:gd name="T26" fmla="*/ 5089 w 8726"/>
              <a:gd name="T27" fmla="*/ 3100 h 10244"/>
              <a:gd name="T28" fmla="*/ 5918 w 8726"/>
              <a:gd name="T29" fmla="*/ 3234 h 10244"/>
              <a:gd name="T30" fmla="*/ 6139 w 8726"/>
              <a:gd name="T31" fmla="*/ 2870 h 10244"/>
              <a:gd name="T32" fmla="*/ 6671 w 8726"/>
              <a:gd name="T33" fmla="*/ 3065 h 10244"/>
              <a:gd name="T34" fmla="*/ 6990 w 8726"/>
              <a:gd name="T35" fmla="*/ 2758 h 10244"/>
              <a:gd name="T36" fmla="*/ 7783 w 8726"/>
              <a:gd name="T37" fmla="*/ 2199 h 10244"/>
              <a:gd name="T38" fmla="*/ 8368 w 8726"/>
              <a:gd name="T39" fmla="*/ 2285 h 10244"/>
              <a:gd name="T40" fmla="*/ 8640 w 8726"/>
              <a:gd name="T41" fmla="*/ 2749 h 10244"/>
              <a:gd name="T42" fmla="*/ 8126 w 8726"/>
              <a:gd name="T43" fmla="*/ 3177 h 10244"/>
              <a:gd name="T44" fmla="*/ 7822 w 8726"/>
              <a:gd name="T45" fmla="*/ 4092 h 10244"/>
              <a:gd name="T46" fmla="*/ 7715 w 8726"/>
              <a:gd name="T47" fmla="*/ 4434 h 10244"/>
              <a:gd name="T48" fmla="*/ 7623 w 8726"/>
              <a:gd name="T49" fmla="*/ 4752 h 10244"/>
              <a:gd name="T50" fmla="*/ 7302 w 8726"/>
              <a:gd name="T51" fmla="*/ 4296 h 10244"/>
              <a:gd name="T52" fmla="*/ 7121 w 8726"/>
              <a:gd name="T53" fmla="*/ 4057 h 10244"/>
              <a:gd name="T54" fmla="*/ 6870 w 8726"/>
              <a:gd name="T55" fmla="*/ 3677 h 10244"/>
              <a:gd name="T56" fmla="*/ 6284 w 8726"/>
              <a:gd name="T57" fmla="*/ 3297 h 10244"/>
              <a:gd name="T58" fmla="*/ 6083 w 8726"/>
              <a:gd name="T59" fmla="*/ 3460 h 10244"/>
              <a:gd name="T60" fmla="*/ 6102 w 8726"/>
              <a:gd name="T61" fmla="*/ 3754 h 10244"/>
              <a:gd name="T62" fmla="*/ 6355 w 8726"/>
              <a:gd name="T63" fmla="*/ 4352 h 10244"/>
              <a:gd name="T64" fmla="*/ 6517 w 8726"/>
              <a:gd name="T65" fmla="*/ 4932 h 10244"/>
              <a:gd name="T66" fmla="*/ 6367 w 8726"/>
              <a:gd name="T67" fmla="*/ 4978 h 10244"/>
              <a:gd name="T68" fmla="*/ 6233 w 8726"/>
              <a:gd name="T69" fmla="*/ 4802 h 10244"/>
              <a:gd name="T70" fmla="*/ 5861 w 8726"/>
              <a:gd name="T71" fmla="*/ 5348 h 10244"/>
              <a:gd name="T72" fmla="*/ 5405 w 8726"/>
              <a:gd name="T73" fmla="*/ 5702 h 10244"/>
              <a:gd name="T74" fmla="*/ 4633 w 8726"/>
              <a:gd name="T75" fmla="*/ 6715 h 10244"/>
              <a:gd name="T76" fmla="*/ 4042 w 8726"/>
              <a:gd name="T77" fmla="*/ 7052 h 10244"/>
              <a:gd name="T78" fmla="*/ 4098 w 8726"/>
              <a:gd name="T79" fmla="*/ 8115 h 10244"/>
              <a:gd name="T80" fmla="*/ 3968 w 8726"/>
              <a:gd name="T81" fmla="*/ 8974 h 10244"/>
              <a:gd name="T82" fmla="*/ 3924 w 8726"/>
              <a:gd name="T83" fmla="*/ 9392 h 10244"/>
              <a:gd name="T84" fmla="*/ 2911 w 8726"/>
              <a:gd name="T85" fmla="*/ 9107 h 10244"/>
              <a:gd name="T86" fmla="*/ 2844 w 8726"/>
              <a:gd name="T87" fmla="*/ 8951 h 10244"/>
              <a:gd name="T88" fmla="*/ 2198 w 8726"/>
              <a:gd name="T89" fmla="*/ 7442 h 10244"/>
              <a:gd name="T90" fmla="*/ 1812 w 8726"/>
              <a:gd name="T91" fmla="*/ 6623 h 10244"/>
              <a:gd name="T92" fmla="*/ 1631 w 8726"/>
              <a:gd name="T93" fmla="*/ 5910 h 10244"/>
              <a:gd name="T94" fmla="*/ 1560 w 8726"/>
              <a:gd name="T95" fmla="*/ 5234 h 10244"/>
              <a:gd name="T96" fmla="*/ 1465 w 8726"/>
              <a:gd name="T97" fmla="*/ 4817 h 10244"/>
              <a:gd name="T98" fmla="*/ 1296 w 8726"/>
              <a:gd name="T99" fmla="*/ 4847 h 10244"/>
              <a:gd name="T100" fmla="*/ 343 w 8726"/>
              <a:gd name="T101" fmla="*/ 4776 h 10244"/>
              <a:gd name="T102" fmla="*/ 735 w 8726"/>
              <a:gd name="T103" fmla="*/ 4405 h 10244"/>
              <a:gd name="T104" fmla="*/ 8 w 8726"/>
              <a:gd name="T105" fmla="*/ 4238 h 10244"/>
              <a:gd name="T106" fmla="*/ 8484 w 8726"/>
              <a:gd name="T107" fmla="*/ 10093 h 10244"/>
              <a:gd name="T108" fmla="*/ 8362 w 8726"/>
              <a:gd name="T109" fmla="*/ 9728 h 10244"/>
              <a:gd name="T110" fmla="*/ 8086 w 8726"/>
              <a:gd name="T111" fmla="*/ 9392 h 10244"/>
              <a:gd name="T112" fmla="*/ 8027 w 8726"/>
              <a:gd name="T113" fmla="*/ 8056 h 10244"/>
              <a:gd name="T114" fmla="*/ 8091 w 8726"/>
              <a:gd name="T115" fmla="*/ 8183 h 10244"/>
              <a:gd name="T116" fmla="*/ 7979 w 8726"/>
              <a:gd name="T117" fmla="*/ 8769 h 10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726" h="10244">
                <a:moveTo>
                  <a:pt x="11" y="4176"/>
                </a:moveTo>
                <a:lnTo>
                  <a:pt x="11" y="4174"/>
                </a:lnTo>
                <a:lnTo>
                  <a:pt x="11" y="4176"/>
                </a:lnTo>
                <a:cubicBezTo>
                  <a:pt x="7" y="4106"/>
                  <a:pt x="84" y="4105"/>
                  <a:pt x="134" y="4105"/>
                </a:cubicBezTo>
                <a:cubicBezTo>
                  <a:pt x="194" y="4105"/>
                  <a:pt x="165" y="4013"/>
                  <a:pt x="162" y="3980"/>
                </a:cubicBezTo>
                <a:cubicBezTo>
                  <a:pt x="218" y="4007"/>
                  <a:pt x="287" y="3984"/>
                  <a:pt x="338" y="3992"/>
                </a:cubicBezTo>
                <a:cubicBezTo>
                  <a:pt x="413" y="4002"/>
                  <a:pt x="491" y="4059"/>
                  <a:pt x="561" y="4029"/>
                </a:cubicBezTo>
                <a:cubicBezTo>
                  <a:pt x="585" y="4019"/>
                  <a:pt x="574" y="3984"/>
                  <a:pt x="595" y="3979"/>
                </a:cubicBezTo>
                <a:cubicBezTo>
                  <a:pt x="654" y="3964"/>
                  <a:pt x="693" y="3921"/>
                  <a:pt x="719" y="3963"/>
                </a:cubicBezTo>
                <a:cubicBezTo>
                  <a:pt x="767" y="4044"/>
                  <a:pt x="828" y="3987"/>
                  <a:pt x="881" y="3947"/>
                </a:cubicBezTo>
                <a:lnTo>
                  <a:pt x="881" y="3947"/>
                </a:lnTo>
                <a:lnTo>
                  <a:pt x="881" y="3947"/>
                </a:lnTo>
                <a:cubicBezTo>
                  <a:pt x="844" y="3921"/>
                  <a:pt x="821" y="3881"/>
                  <a:pt x="843" y="3865"/>
                </a:cubicBezTo>
                <a:cubicBezTo>
                  <a:pt x="873" y="3841"/>
                  <a:pt x="857" y="3855"/>
                  <a:pt x="846" y="3814"/>
                </a:cubicBezTo>
                <a:cubicBezTo>
                  <a:pt x="808" y="3699"/>
                  <a:pt x="741" y="3654"/>
                  <a:pt x="719" y="3605"/>
                </a:cubicBezTo>
                <a:cubicBezTo>
                  <a:pt x="705" y="3570"/>
                  <a:pt x="720" y="3515"/>
                  <a:pt x="697" y="3493"/>
                </a:cubicBezTo>
                <a:cubicBezTo>
                  <a:pt x="668" y="3475"/>
                  <a:pt x="636" y="3491"/>
                  <a:pt x="606" y="3491"/>
                </a:cubicBezTo>
                <a:cubicBezTo>
                  <a:pt x="462" y="3489"/>
                  <a:pt x="545" y="3269"/>
                  <a:pt x="504" y="3209"/>
                </a:cubicBezTo>
                <a:cubicBezTo>
                  <a:pt x="457" y="3151"/>
                  <a:pt x="213" y="3175"/>
                  <a:pt x="291" y="2989"/>
                </a:cubicBezTo>
                <a:cubicBezTo>
                  <a:pt x="322" y="2910"/>
                  <a:pt x="377" y="2845"/>
                  <a:pt x="416" y="2762"/>
                </a:cubicBezTo>
                <a:cubicBezTo>
                  <a:pt x="436" y="2717"/>
                  <a:pt x="513" y="2607"/>
                  <a:pt x="564" y="2679"/>
                </a:cubicBezTo>
                <a:cubicBezTo>
                  <a:pt x="586" y="2710"/>
                  <a:pt x="606" y="2763"/>
                  <a:pt x="650" y="2768"/>
                </a:cubicBezTo>
                <a:cubicBezTo>
                  <a:pt x="701" y="2773"/>
                  <a:pt x="700" y="2728"/>
                  <a:pt x="847" y="2713"/>
                </a:cubicBezTo>
                <a:cubicBezTo>
                  <a:pt x="900" y="2708"/>
                  <a:pt x="936" y="2698"/>
                  <a:pt x="964" y="2629"/>
                </a:cubicBezTo>
                <a:cubicBezTo>
                  <a:pt x="984" y="2579"/>
                  <a:pt x="1044" y="2545"/>
                  <a:pt x="1049" y="2489"/>
                </a:cubicBezTo>
                <a:cubicBezTo>
                  <a:pt x="1065" y="2285"/>
                  <a:pt x="1236" y="2414"/>
                  <a:pt x="1294" y="2073"/>
                </a:cubicBezTo>
                <a:cubicBezTo>
                  <a:pt x="1299" y="2045"/>
                  <a:pt x="1301" y="1980"/>
                  <a:pt x="1336" y="1963"/>
                </a:cubicBezTo>
                <a:cubicBezTo>
                  <a:pt x="1368" y="1947"/>
                  <a:pt x="1517" y="1910"/>
                  <a:pt x="1437" y="1844"/>
                </a:cubicBezTo>
                <a:cubicBezTo>
                  <a:pt x="1393" y="1808"/>
                  <a:pt x="1485" y="1711"/>
                  <a:pt x="1525" y="1663"/>
                </a:cubicBezTo>
                <a:cubicBezTo>
                  <a:pt x="1557" y="1625"/>
                  <a:pt x="1615" y="1598"/>
                  <a:pt x="1623" y="1563"/>
                </a:cubicBezTo>
                <a:lnTo>
                  <a:pt x="1623" y="1563"/>
                </a:lnTo>
                <a:lnTo>
                  <a:pt x="1623" y="1563"/>
                </a:lnTo>
                <a:cubicBezTo>
                  <a:pt x="1539" y="1562"/>
                  <a:pt x="1605" y="1435"/>
                  <a:pt x="1557" y="1387"/>
                </a:cubicBezTo>
                <a:cubicBezTo>
                  <a:pt x="1491" y="1322"/>
                  <a:pt x="1565" y="1263"/>
                  <a:pt x="1630" y="1233"/>
                </a:cubicBezTo>
                <a:cubicBezTo>
                  <a:pt x="1849" y="1134"/>
                  <a:pt x="1720" y="1112"/>
                  <a:pt x="1580" y="1073"/>
                </a:cubicBezTo>
                <a:cubicBezTo>
                  <a:pt x="1488" y="1052"/>
                  <a:pt x="1561" y="986"/>
                  <a:pt x="1445" y="962"/>
                </a:cubicBezTo>
                <a:cubicBezTo>
                  <a:pt x="1369" y="951"/>
                  <a:pt x="1428" y="924"/>
                  <a:pt x="1380" y="888"/>
                </a:cubicBezTo>
                <a:cubicBezTo>
                  <a:pt x="1274" y="823"/>
                  <a:pt x="1266" y="829"/>
                  <a:pt x="1298" y="744"/>
                </a:cubicBezTo>
                <a:cubicBezTo>
                  <a:pt x="1329" y="650"/>
                  <a:pt x="1149" y="672"/>
                  <a:pt x="1279" y="566"/>
                </a:cubicBezTo>
                <a:cubicBezTo>
                  <a:pt x="1348" y="503"/>
                  <a:pt x="1231" y="518"/>
                  <a:pt x="1199" y="507"/>
                </a:cubicBezTo>
                <a:cubicBezTo>
                  <a:pt x="1157" y="494"/>
                  <a:pt x="1202" y="467"/>
                  <a:pt x="1194" y="443"/>
                </a:cubicBezTo>
                <a:cubicBezTo>
                  <a:pt x="1189" y="431"/>
                  <a:pt x="1174" y="427"/>
                  <a:pt x="1158" y="417"/>
                </a:cubicBezTo>
                <a:cubicBezTo>
                  <a:pt x="1087" y="380"/>
                  <a:pt x="1160" y="234"/>
                  <a:pt x="1310" y="262"/>
                </a:cubicBezTo>
                <a:cubicBezTo>
                  <a:pt x="1358" y="269"/>
                  <a:pt x="1413" y="292"/>
                  <a:pt x="1467" y="304"/>
                </a:cubicBezTo>
                <a:cubicBezTo>
                  <a:pt x="1573" y="326"/>
                  <a:pt x="1653" y="375"/>
                  <a:pt x="1743" y="313"/>
                </a:cubicBezTo>
                <a:cubicBezTo>
                  <a:pt x="1777" y="289"/>
                  <a:pt x="1956" y="268"/>
                  <a:pt x="1969" y="246"/>
                </a:cubicBezTo>
                <a:cubicBezTo>
                  <a:pt x="1979" y="230"/>
                  <a:pt x="2004" y="208"/>
                  <a:pt x="2009" y="205"/>
                </a:cubicBezTo>
                <a:cubicBezTo>
                  <a:pt x="2018" y="194"/>
                  <a:pt x="2045" y="170"/>
                  <a:pt x="2042" y="152"/>
                </a:cubicBezTo>
                <a:cubicBezTo>
                  <a:pt x="2040" y="148"/>
                  <a:pt x="2041" y="141"/>
                  <a:pt x="2042" y="137"/>
                </a:cubicBezTo>
                <a:cubicBezTo>
                  <a:pt x="2059" y="96"/>
                  <a:pt x="2188" y="32"/>
                  <a:pt x="2224" y="2"/>
                </a:cubicBezTo>
                <a:cubicBezTo>
                  <a:pt x="2236" y="0"/>
                  <a:pt x="2238" y="8"/>
                  <a:pt x="2250" y="17"/>
                </a:cubicBezTo>
                <a:cubicBezTo>
                  <a:pt x="2384" y="113"/>
                  <a:pt x="2353" y="224"/>
                  <a:pt x="2429" y="277"/>
                </a:cubicBezTo>
                <a:cubicBezTo>
                  <a:pt x="2501" y="329"/>
                  <a:pt x="2625" y="388"/>
                  <a:pt x="2690" y="435"/>
                </a:cubicBezTo>
                <a:cubicBezTo>
                  <a:pt x="2711" y="450"/>
                  <a:pt x="2635" y="475"/>
                  <a:pt x="2634" y="485"/>
                </a:cubicBezTo>
                <a:cubicBezTo>
                  <a:pt x="2633" y="509"/>
                  <a:pt x="2632" y="529"/>
                  <a:pt x="2647" y="586"/>
                </a:cubicBezTo>
                <a:cubicBezTo>
                  <a:pt x="2703" y="800"/>
                  <a:pt x="2875" y="812"/>
                  <a:pt x="2884" y="820"/>
                </a:cubicBezTo>
                <a:cubicBezTo>
                  <a:pt x="2899" y="838"/>
                  <a:pt x="2893" y="881"/>
                  <a:pt x="2910" y="904"/>
                </a:cubicBezTo>
                <a:cubicBezTo>
                  <a:pt x="2942" y="956"/>
                  <a:pt x="3009" y="1001"/>
                  <a:pt x="2887" y="1058"/>
                </a:cubicBezTo>
                <a:cubicBezTo>
                  <a:pt x="2862" y="1066"/>
                  <a:pt x="2838" y="1155"/>
                  <a:pt x="2771" y="1073"/>
                </a:cubicBezTo>
                <a:cubicBezTo>
                  <a:pt x="2732" y="1013"/>
                  <a:pt x="2699" y="1001"/>
                  <a:pt x="2638" y="1047"/>
                </a:cubicBezTo>
                <a:cubicBezTo>
                  <a:pt x="2659" y="1071"/>
                  <a:pt x="2667" y="1099"/>
                  <a:pt x="2676" y="1129"/>
                </a:cubicBezTo>
                <a:cubicBezTo>
                  <a:pt x="2685" y="1164"/>
                  <a:pt x="2704" y="1177"/>
                  <a:pt x="2738" y="1205"/>
                </a:cubicBezTo>
                <a:cubicBezTo>
                  <a:pt x="2806" y="1271"/>
                  <a:pt x="2755" y="1272"/>
                  <a:pt x="2815" y="1365"/>
                </a:cubicBezTo>
                <a:cubicBezTo>
                  <a:pt x="2832" y="1393"/>
                  <a:pt x="2810" y="1508"/>
                  <a:pt x="2871" y="1488"/>
                </a:cubicBezTo>
                <a:cubicBezTo>
                  <a:pt x="2922" y="1472"/>
                  <a:pt x="2926" y="1410"/>
                  <a:pt x="2993" y="1503"/>
                </a:cubicBezTo>
                <a:cubicBezTo>
                  <a:pt x="3129" y="1690"/>
                  <a:pt x="3148" y="1570"/>
                  <a:pt x="3225" y="1631"/>
                </a:cubicBezTo>
                <a:cubicBezTo>
                  <a:pt x="3306" y="1695"/>
                  <a:pt x="3329" y="1665"/>
                  <a:pt x="3319" y="1723"/>
                </a:cubicBezTo>
                <a:cubicBezTo>
                  <a:pt x="3311" y="1793"/>
                  <a:pt x="3476" y="1754"/>
                  <a:pt x="3595" y="1882"/>
                </a:cubicBezTo>
                <a:cubicBezTo>
                  <a:pt x="3527" y="1874"/>
                  <a:pt x="3507" y="2028"/>
                  <a:pt x="3450" y="2076"/>
                </a:cubicBezTo>
                <a:cubicBezTo>
                  <a:pt x="3440" y="2094"/>
                  <a:pt x="3429" y="2126"/>
                  <a:pt x="3422" y="2139"/>
                </a:cubicBezTo>
                <a:cubicBezTo>
                  <a:pt x="3399" y="2188"/>
                  <a:pt x="3442" y="2191"/>
                  <a:pt x="3435" y="2237"/>
                </a:cubicBezTo>
                <a:cubicBezTo>
                  <a:pt x="3427" y="2276"/>
                  <a:pt x="3385" y="2317"/>
                  <a:pt x="3394" y="2350"/>
                </a:cubicBezTo>
                <a:cubicBezTo>
                  <a:pt x="3429" y="2397"/>
                  <a:pt x="3548" y="2491"/>
                  <a:pt x="3546" y="2424"/>
                </a:cubicBezTo>
                <a:cubicBezTo>
                  <a:pt x="3596" y="2455"/>
                  <a:pt x="3668" y="2485"/>
                  <a:pt x="3711" y="2512"/>
                </a:cubicBezTo>
                <a:cubicBezTo>
                  <a:pt x="3780" y="2553"/>
                  <a:pt x="3789" y="2593"/>
                  <a:pt x="3862" y="2632"/>
                </a:cubicBezTo>
                <a:cubicBezTo>
                  <a:pt x="3879" y="2643"/>
                  <a:pt x="3993" y="2713"/>
                  <a:pt x="4018" y="2703"/>
                </a:cubicBezTo>
                <a:cubicBezTo>
                  <a:pt x="4076" y="2680"/>
                  <a:pt x="4116" y="2738"/>
                  <a:pt x="4166" y="2763"/>
                </a:cubicBezTo>
                <a:cubicBezTo>
                  <a:pt x="4187" y="2774"/>
                  <a:pt x="4260" y="2771"/>
                  <a:pt x="4272" y="2785"/>
                </a:cubicBezTo>
                <a:cubicBezTo>
                  <a:pt x="4311" y="2834"/>
                  <a:pt x="4317" y="2847"/>
                  <a:pt x="4387" y="2861"/>
                </a:cubicBezTo>
                <a:cubicBezTo>
                  <a:pt x="4423" y="2869"/>
                  <a:pt x="4460" y="2895"/>
                  <a:pt x="4496" y="2868"/>
                </a:cubicBezTo>
                <a:cubicBezTo>
                  <a:pt x="4545" y="2833"/>
                  <a:pt x="4586" y="2871"/>
                  <a:pt x="4639" y="2896"/>
                </a:cubicBezTo>
                <a:cubicBezTo>
                  <a:pt x="4604" y="2803"/>
                  <a:pt x="4837" y="2898"/>
                  <a:pt x="4853" y="2903"/>
                </a:cubicBezTo>
                <a:cubicBezTo>
                  <a:pt x="4918" y="2922"/>
                  <a:pt x="4896" y="3009"/>
                  <a:pt x="4955" y="3022"/>
                </a:cubicBezTo>
                <a:cubicBezTo>
                  <a:pt x="5007" y="3033"/>
                  <a:pt x="5060" y="3054"/>
                  <a:pt x="5089" y="3100"/>
                </a:cubicBezTo>
                <a:cubicBezTo>
                  <a:pt x="5114" y="3135"/>
                  <a:pt x="5171" y="3087"/>
                  <a:pt x="5201" y="3084"/>
                </a:cubicBezTo>
                <a:cubicBezTo>
                  <a:pt x="5275" y="3078"/>
                  <a:pt x="5240" y="3188"/>
                  <a:pt x="5334" y="3149"/>
                </a:cubicBezTo>
                <a:cubicBezTo>
                  <a:pt x="5363" y="3137"/>
                  <a:pt x="5488" y="3180"/>
                  <a:pt x="5515" y="3197"/>
                </a:cubicBezTo>
                <a:cubicBezTo>
                  <a:pt x="5586" y="3246"/>
                  <a:pt x="5631" y="3178"/>
                  <a:pt x="5666" y="3175"/>
                </a:cubicBezTo>
                <a:cubicBezTo>
                  <a:pt x="5672" y="3222"/>
                  <a:pt x="5727" y="3256"/>
                  <a:pt x="5783" y="3234"/>
                </a:cubicBezTo>
                <a:cubicBezTo>
                  <a:pt x="5801" y="3227"/>
                  <a:pt x="5895" y="3234"/>
                  <a:pt x="5918" y="3234"/>
                </a:cubicBezTo>
                <a:cubicBezTo>
                  <a:pt x="5967" y="3235"/>
                  <a:pt x="5979" y="3223"/>
                  <a:pt x="5986" y="3170"/>
                </a:cubicBezTo>
                <a:cubicBezTo>
                  <a:pt x="5998" y="3079"/>
                  <a:pt x="5952" y="3059"/>
                  <a:pt x="5917" y="2982"/>
                </a:cubicBezTo>
                <a:cubicBezTo>
                  <a:pt x="5896" y="2939"/>
                  <a:pt x="5914" y="2879"/>
                  <a:pt x="5918" y="2834"/>
                </a:cubicBezTo>
                <a:cubicBezTo>
                  <a:pt x="5923" y="2779"/>
                  <a:pt x="5910" y="2736"/>
                  <a:pt x="5907" y="2683"/>
                </a:cubicBezTo>
                <a:cubicBezTo>
                  <a:pt x="5962" y="2679"/>
                  <a:pt x="6025" y="2632"/>
                  <a:pt x="6080" y="2648"/>
                </a:cubicBezTo>
                <a:cubicBezTo>
                  <a:pt x="6188" y="2680"/>
                  <a:pt x="6093" y="2813"/>
                  <a:pt x="6139" y="2870"/>
                </a:cubicBezTo>
                <a:cubicBezTo>
                  <a:pt x="6149" y="2881"/>
                  <a:pt x="6174" y="2895"/>
                  <a:pt x="6178" y="2911"/>
                </a:cubicBezTo>
                <a:cubicBezTo>
                  <a:pt x="6184" y="2936"/>
                  <a:pt x="6131" y="2934"/>
                  <a:pt x="6160" y="2984"/>
                </a:cubicBezTo>
                <a:cubicBezTo>
                  <a:pt x="6207" y="3069"/>
                  <a:pt x="6271" y="3067"/>
                  <a:pt x="6354" y="3077"/>
                </a:cubicBezTo>
                <a:cubicBezTo>
                  <a:pt x="6409" y="3085"/>
                  <a:pt x="6444" y="3134"/>
                  <a:pt x="6499" y="3128"/>
                </a:cubicBezTo>
                <a:cubicBezTo>
                  <a:pt x="6522" y="3126"/>
                  <a:pt x="6554" y="3122"/>
                  <a:pt x="6574" y="3109"/>
                </a:cubicBezTo>
                <a:cubicBezTo>
                  <a:pt x="6595" y="3094"/>
                  <a:pt x="6641" y="3044"/>
                  <a:pt x="6671" y="3065"/>
                </a:cubicBezTo>
                <a:cubicBezTo>
                  <a:pt x="6747" y="3118"/>
                  <a:pt x="6840" y="3100"/>
                  <a:pt x="6927" y="3097"/>
                </a:cubicBezTo>
                <a:cubicBezTo>
                  <a:pt x="6953" y="3096"/>
                  <a:pt x="6993" y="3059"/>
                  <a:pt x="7007" y="3076"/>
                </a:cubicBezTo>
                <a:cubicBezTo>
                  <a:pt x="7030" y="3104"/>
                  <a:pt x="7110" y="3080"/>
                  <a:pt x="7143" y="3077"/>
                </a:cubicBezTo>
                <a:cubicBezTo>
                  <a:pt x="7224" y="3069"/>
                  <a:pt x="7130" y="3021"/>
                  <a:pt x="7141" y="2957"/>
                </a:cubicBezTo>
                <a:cubicBezTo>
                  <a:pt x="7166" y="2819"/>
                  <a:pt x="7018" y="2900"/>
                  <a:pt x="7002" y="2832"/>
                </a:cubicBezTo>
                <a:cubicBezTo>
                  <a:pt x="6995" y="2805"/>
                  <a:pt x="6986" y="2776"/>
                  <a:pt x="6990" y="2758"/>
                </a:cubicBezTo>
                <a:cubicBezTo>
                  <a:pt x="6995" y="2752"/>
                  <a:pt x="7004" y="2749"/>
                  <a:pt x="7023" y="2755"/>
                </a:cubicBezTo>
                <a:cubicBezTo>
                  <a:pt x="7080" y="2769"/>
                  <a:pt x="7116" y="2740"/>
                  <a:pt x="7161" y="2737"/>
                </a:cubicBezTo>
                <a:cubicBezTo>
                  <a:pt x="7214" y="2730"/>
                  <a:pt x="7266" y="2728"/>
                  <a:pt x="7280" y="2637"/>
                </a:cubicBezTo>
                <a:cubicBezTo>
                  <a:pt x="7286" y="2588"/>
                  <a:pt x="7401" y="2545"/>
                  <a:pt x="7406" y="2483"/>
                </a:cubicBezTo>
                <a:cubicBezTo>
                  <a:pt x="7415" y="2384"/>
                  <a:pt x="7536" y="2438"/>
                  <a:pt x="7593" y="2382"/>
                </a:cubicBezTo>
                <a:cubicBezTo>
                  <a:pt x="7663" y="2313"/>
                  <a:pt x="7669" y="2263"/>
                  <a:pt x="7783" y="2199"/>
                </a:cubicBezTo>
                <a:cubicBezTo>
                  <a:pt x="7801" y="2188"/>
                  <a:pt x="7889" y="2253"/>
                  <a:pt x="7907" y="2264"/>
                </a:cubicBezTo>
                <a:cubicBezTo>
                  <a:pt x="7852" y="2209"/>
                  <a:pt x="7987" y="2296"/>
                  <a:pt x="8029" y="2294"/>
                </a:cubicBezTo>
                <a:cubicBezTo>
                  <a:pt x="8095" y="2291"/>
                  <a:pt x="7988" y="2232"/>
                  <a:pt x="8205" y="2146"/>
                </a:cubicBezTo>
                <a:cubicBezTo>
                  <a:pt x="8213" y="2143"/>
                  <a:pt x="8305" y="2225"/>
                  <a:pt x="8316" y="2234"/>
                </a:cubicBezTo>
                <a:cubicBezTo>
                  <a:pt x="8246" y="2294"/>
                  <a:pt x="8254" y="2290"/>
                  <a:pt x="8276" y="2313"/>
                </a:cubicBezTo>
                <a:cubicBezTo>
                  <a:pt x="8301" y="2340"/>
                  <a:pt x="8356" y="2282"/>
                  <a:pt x="8368" y="2285"/>
                </a:cubicBezTo>
                <a:cubicBezTo>
                  <a:pt x="8355" y="2329"/>
                  <a:pt x="8435" y="2359"/>
                  <a:pt x="8421" y="2393"/>
                </a:cubicBezTo>
                <a:cubicBezTo>
                  <a:pt x="8400" y="2446"/>
                  <a:pt x="8376" y="2461"/>
                  <a:pt x="8365" y="2513"/>
                </a:cubicBezTo>
                <a:cubicBezTo>
                  <a:pt x="8357" y="2551"/>
                  <a:pt x="8424" y="2507"/>
                  <a:pt x="8437" y="2503"/>
                </a:cubicBezTo>
                <a:cubicBezTo>
                  <a:pt x="8493" y="2487"/>
                  <a:pt x="8550" y="2559"/>
                  <a:pt x="8606" y="2543"/>
                </a:cubicBezTo>
                <a:cubicBezTo>
                  <a:pt x="8652" y="2529"/>
                  <a:pt x="8680" y="2581"/>
                  <a:pt x="8685" y="2604"/>
                </a:cubicBezTo>
                <a:cubicBezTo>
                  <a:pt x="8685" y="2699"/>
                  <a:pt x="8726" y="2655"/>
                  <a:pt x="8640" y="2749"/>
                </a:cubicBezTo>
                <a:cubicBezTo>
                  <a:pt x="8527" y="2873"/>
                  <a:pt x="8689" y="2900"/>
                  <a:pt x="8706" y="2985"/>
                </a:cubicBezTo>
                <a:cubicBezTo>
                  <a:pt x="8653" y="3007"/>
                  <a:pt x="8622" y="2942"/>
                  <a:pt x="8593" y="2914"/>
                </a:cubicBezTo>
                <a:cubicBezTo>
                  <a:pt x="8571" y="2893"/>
                  <a:pt x="8541" y="2910"/>
                  <a:pt x="8517" y="2914"/>
                </a:cubicBezTo>
                <a:cubicBezTo>
                  <a:pt x="8465" y="2922"/>
                  <a:pt x="8389" y="2914"/>
                  <a:pt x="8359" y="2967"/>
                </a:cubicBezTo>
                <a:cubicBezTo>
                  <a:pt x="8284" y="3102"/>
                  <a:pt x="8230" y="3068"/>
                  <a:pt x="8225" y="3112"/>
                </a:cubicBezTo>
                <a:cubicBezTo>
                  <a:pt x="8221" y="3153"/>
                  <a:pt x="8160" y="3098"/>
                  <a:pt x="8126" y="3177"/>
                </a:cubicBezTo>
                <a:cubicBezTo>
                  <a:pt x="8110" y="3213"/>
                  <a:pt x="8122" y="3279"/>
                  <a:pt x="8140" y="3312"/>
                </a:cubicBezTo>
                <a:cubicBezTo>
                  <a:pt x="8173" y="3370"/>
                  <a:pt x="8153" y="3408"/>
                  <a:pt x="8138" y="3473"/>
                </a:cubicBezTo>
                <a:cubicBezTo>
                  <a:pt x="8126" y="3529"/>
                  <a:pt x="8007" y="3608"/>
                  <a:pt x="8063" y="3664"/>
                </a:cubicBezTo>
                <a:cubicBezTo>
                  <a:pt x="8168" y="3770"/>
                  <a:pt x="7982" y="4012"/>
                  <a:pt x="7982" y="4148"/>
                </a:cubicBezTo>
                <a:lnTo>
                  <a:pt x="7982" y="4149"/>
                </a:lnTo>
                <a:cubicBezTo>
                  <a:pt x="7956" y="4128"/>
                  <a:pt x="7855" y="4086"/>
                  <a:pt x="7822" y="4092"/>
                </a:cubicBezTo>
                <a:cubicBezTo>
                  <a:pt x="7788" y="4098"/>
                  <a:pt x="7790" y="4112"/>
                  <a:pt x="7762" y="4093"/>
                </a:cubicBezTo>
                <a:cubicBezTo>
                  <a:pt x="7751" y="4084"/>
                  <a:pt x="7738" y="4080"/>
                  <a:pt x="7724" y="4081"/>
                </a:cubicBezTo>
                <a:cubicBezTo>
                  <a:pt x="7755" y="4154"/>
                  <a:pt x="7803" y="4351"/>
                  <a:pt x="7767" y="4428"/>
                </a:cubicBezTo>
                <a:cubicBezTo>
                  <a:pt x="7758" y="4447"/>
                  <a:pt x="7743" y="4455"/>
                  <a:pt x="7715" y="4434"/>
                </a:cubicBezTo>
                <a:lnTo>
                  <a:pt x="7715" y="4435"/>
                </a:lnTo>
                <a:lnTo>
                  <a:pt x="7715" y="4434"/>
                </a:lnTo>
                <a:cubicBezTo>
                  <a:pt x="7725" y="4516"/>
                  <a:pt x="7719" y="4575"/>
                  <a:pt x="7751" y="4652"/>
                </a:cubicBezTo>
                <a:cubicBezTo>
                  <a:pt x="7763" y="4680"/>
                  <a:pt x="7789" y="4770"/>
                  <a:pt x="7727" y="4734"/>
                </a:cubicBezTo>
                <a:lnTo>
                  <a:pt x="7727" y="4734"/>
                </a:lnTo>
                <a:lnTo>
                  <a:pt x="7727" y="4734"/>
                </a:lnTo>
                <a:cubicBezTo>
                  <a:pt x="7728" y="4791"/>
                  <a:pt x="7723" y="4811"/>
                  <a:pt x="7707" y="4815"/>
                </a:cubicBezTo>
                <a:cubicBezTo>
                  <a:pt x="7679" y="4834"/>
                  <a:pt x="7644" y="4757"/>
                  <a:pt x="7623" y="4752"/>
                </a:cubicBezTo>
                <a:cubicBezTo>
                  <a:pt x="7631" y="4790"/>
                  <a:pt x="7594" y="4817"/>
                  <a:pt x="7596" y="4818"/>
                </a:cubicBezTo>
                <a:lnTo>
                  <a:pt x="7596" y="4819"/>
                </a:lnTo>
                <a:lnTo>
                  <a:pt x="7595" y="4820"/>
                </a:lnTo>
                <a:cubicBezTo>
                  <a:pt x="7546" y="4616"/>
                  <a:pt x="7484" y="4431"/>
                  <a:pt x="7419" y="4212"/>
                </a:cubicBezTo>
                <a:cubicBezTo>
                  <a:pt x="7409" y="4159"/>
                  <a:pt x="7346" y="4240"/>
                  <a:pt x="7313" y="4211"/>
                </a:cubicBezTo>
                <a:cubicBezTo>
                  <a:pt x="7331" y="4238"/>
                  <a:pt x="7318" y="4267"/>
                  <a:pt x="7302" y="4296"/>
                </a:cubicBezTo>
                <a:cubicBezTo>
                  <a:pt x="7285" y="4341"/>
                  <a:pt x="7304" y="4374"/>
                  <a:pt x="7306" y="4410"/>
                </a:cubicBezTo>
                <a:cubicBezTo>
                  <a:pt x="7308" y="4456"/>
                  <a:pt x="7284" y="4487"/>
                  <a:pt x="7238" y="4454"/>
                </a:cubicBezTo>
                <a:cubicBezTo>
                  <a:pt x="7204" y="4429"/>
                  <a:pt x="7193" y="4382"/>
                  <a:pt x="7165" y="4360"/>
                </a:cubicBezTo>
                <a:cubicBezTo>
                  <a:pt x="7169" y="4380"/>
                  <a:pt x="7168" y="4400"/>
                  <a:pt x="7163" y="4420"/>
                </a:cubicBezTo>
                <a:cubicBezTo>
                  <a:pt x="7136" y="4359"/>
                  <a:pt x="7093" y="4299"/>
                  <a:pt x="7080" y="4238"/>
                </a:cubicBezTo>
                <a:cubicBezTo>
                  <a:pt x="7066" y="4173"/>
                  <a:pt x="7138" y="4113"/>
                  <a:pt x="7121" y="4057"/>
                </a:cubicBezTo>
                <a:cubicBezTo>
                  <a:pt x="7152" y="4061"/>
                  <a:pt x="7207" y="4071"/>
                  <a:pt x="7201" y="4022"/>
                </a:cubicBezTo>
                <a:cubicBezTo>
                  <a:pt x="7221" y="4053"/>
                  <a:pt x="7250" y="4005"/>
                  <a:pt x="7278" y="4031"/>
                </a:cubicBezTo>
                <a:cubicBezTo>
                  <a:pt x="7287" y="3953"/>
                  <a:pt x="7398" y="3874"/>
                  <a:pt x="7349" y="3781"/>
                </a:cubicBezTo>
                <a:cubicBezTo>
                  <a:pt x="7409" y="3787"/>
                  <a:pt x="7418" y="3770"/>
                  <a:pt x="7397" y="3747"/>
                </a:cubicBezTo>
                <a:cubicBezTo>
                  <a:pt x="7321" y="3669"/>
                  <a:pt x="7194" y="3664"/>
                  <a:pt x="7072" y="3670"/>
                </a:cubicBezTo>
                <a:cubicBezTo>
                  <a:pt x="7002" y="3673"/>
                  <a:pt x="6940" y="3682"/>
                  <a:pt x="6870" y="3677"/>
                </a:cubicBezTo>
                <a:cubicBezTo>
                  <a:pt x="6770" y="3669"/>
                  <a:pt x="6563" y="3689"/>
                  <a:pt x="6576" y="3557"/>
                </a:cubicBezTo>
                <a:cubicBezTo>
                  <a:pt x="6581" y="3501"/>
                  <a:pt x="6554" y="3313"/>
                  <a:pt x="6465" y="3321"/>
                </a:cubicBezTo>
                <a:cubicBezTo>
                  <a:pt x="6479" y="3346"/>
                  <a:pt x="6472" y="3370"/>
                  <a:pt x="6462" y="3395"/>
                </a:cubicBezTo>
                <a:cubicBezTo>
                  <a:pt x="6421" y="3372"/>
                  <a:pt x="6359" y="3362"/>
                  <a:pt x="6330" y="3321"/>
                </a:cubicBezTo>
                <a:cubicBezTo>
                  <a:pt x="6305" y="3287"/>
                  <a:pt x="6297" y="3225"/>
                  <a:pt x="6242" y="3235"/>
                </a:cubicBezTo>
                <a:cubicBezTo>
                  <a:pt x="6261" y="3252"/>
                  <a:pt x="6275" y="3273"/>
                  <a:pt x="6284" y="3297"/>
                </a:cubicBezTo>
                <a:cubicBezTo>
                  <a:pt x="6258" y="3289"/>
                  <a:pt x="6227" y="3291"/>
                  <a:pt x="6188" y="3270"/>
                </a:cubicBezTo>
                <a:cubicBezTo>
                  <a:pt x="6170" y="3259"/>
                  <a:pt x="6166" y="3231"/>
                  <a:pt x="6149" y="3217"/>
                </a:cubicBezTo>
                <a:cubicBezTo>
                  <a:pt x="6125" y="3198"/>
                  <a:pt x="6092" y="3184"/>
                  <a:pt x="6067" y="3167"/>
                </a:cubicBezTo>
                <a:lnTo>
                  <a:pt x="6059" y="3206"/>
                </a:lnTo>
                <a:cubicBezTo>
                  <a:pt x="6073" y="3207"/>
                  <a:pt x="6112" y="3211"/>
                  <a:pt x="6123" y="3247"/>
                </a:cubicBezTo>
                <a:cubicBezTo>
                  <a:pt x="6030" y="3282"/>
                  <a:pt x="5969" y="3415"/>
                  <a:pt x="6083" y="3460"/>
                </a:cubicBezTo>
                <a:cubicBezTo>
                  <a:pt x="6128" y="3478"/>
                  <a:pt x="6145" y="3528"/>
                  <a:pt x="6184" y="3553"/>
                </a:cubicBezTo>
                <a:cubicBezTo>
                  <a:pt x="6212" y="3572"/>
                  <a:pt x="6266" y="3539"/>
                  <a:pt x="6270" y="3579"/>
                </a:cubicBezTo>
                <a:cubicBezTo>
                  <a:pt x="6302" y="3638"/>
                  <a:pt x="6359" y="3657"/>
                  <a:pt x="6319" y="3677"/>
                </a:cubicBezTo>
                <a:cubicBezTo>
                  <a:pt x="6294" y="3664"/>
                  <a:pt x="6252" y="3668"/>
                  <a:pt x="6224" y="3671"/>
                </a:cubicBezTo>
                <a:cubicBezTo>
                  <a:pt x="6187" y="3674"/>
                  <a:pt x="6178" y="3677"/>
                  <a:pt x="6174" y="3711"/>
                </a:cubicBezTo>
                <a:cubicBezTo>
                  <a:pt x="6170" y="3748"/>
                  <a:pt x="6134" y="3825"/>
                  <a:pt x="6102" y="3754"/>
                </a:cubicBezTo>
                <a:cubicBezTo>
                  <a:pt x="6098" y="3815"/>
                  <a:pt x="6029" y="3847"/>
                  <a:pt x="6115" y="3913"/>
                </a:cubicBezTo>
                <a:cubicBezTo>
                  <a:pt x="6162" y="3949"/>
                  <a:pt x="6230" y="3946"/>
                  <a:pt x="6270" y="3980"/>
                </a:cubicBezTo>
                <a:cubicBezTo>
                  <a:pt x="6345" y="4043"/>
                  <a:pt x="6309" y="4069"/>
                  <a:pt x="6319" y="4101"/>
                </a:cubicBezTo>
                <a:cubicBezTo>
                  <a:pt x="6329" y="4133"/>
                  <a:pt x="6239" y="4165"/>
                  <a:pt x="6293" y="4216"/>
                </a:cubicBezTo>
                <a:cubicBezTo>
                  <a:pt x="6340" y="4262"/>
                  <a:pt x="6339" y="4254"/>
                  <a:pt x="6352" y="4270"/>
                </a:cubicBezTo>
                <a:cubicBezTo>
                  <a:pt x="6365" y="4285"/>
                  <a:pt x="6346" y="4322"/>
                  <a:pt x="6355" y="4352"/>
                </a:cubicBezTo>
                <a:cubicBezTo>
                  <a:pt x="6358" y="4364"/>
                  <a:pt x="6398" y="4363"/>
                  <a:pt x="6403" y="4364"/>
                </a:cubicBezTo>
                <a:cubicBezTo>
                  <a:pt x="6435" y="4374"/>
                  <a:pt x="6417" y="4424"/>
                  <a:pt x="6420" y="4443"/>
                </a:cubicBezTo>
                <a:cubicBezTo>
                  <a:pt x="6424" y="4482"/>
                  <a:pt x="6435" y="4506"/>
                  <a:pt x="6441" y="4544"/>
                </a:cubicBezTo>
                <a:cubicBezTo>
                  <a:pt x="6456" y="4648"/>
                  <a:pt x="6542" y="4750"/>
                  <a:pt x="6498" y="4835"/>
                </a:cubicBezTo>
                <a:cubicBezTo>
                  <a:pt x="6486" y="4828"/>
                  <a:pt x="6474" y="4821"/>
                  <a:pt x="6462" y="4814"/>
                </a:cubicBezTo>
                <a:cubicBezTo>
                  <a:pt x="6471" y="4834"/>
                  <a:pt x="6541" y="4912"/>
                  <a:pt x="6517" y="4932"/>
                </a:cubicBezTo>
                <a:cubicBezTo>
                  <a:pt x="6491" y="4954"/>
                  <a:pt x="6457" y="4916"/>
                  <a:pt x="6456" y="4892"/>
                </a:cubicBezTo>
                <a:cubicBezTo>
                  <a:pt x="6450" y="4924"/>
                  <a:pt x="6426" y="4952"/>
                  <a:pt x="6405" y="4909"/>
                </a:cubicBezTo>
                <a:cubicBezTo>
                  <a:pt x="6384" y="4864"/>
                  <a:pt x="6410" y="4808"/>
                  <a:pt x="6408" y="4761"/>
                </a:cubicBezTo>
                <a:cubicBezTo>
                  <a:pt x="6380" y="4775"/>
                  <a:pt x="6411" y="4803"/>
                  <a:pt x="6379" y="4829"/>
                </a:cubicBezTo>
                <a:cubicBezTo>
                  <a:pt x="6386" y="4798"/>
                  <a:pt x="6366" y="4768"/>
                  <a:pt x="6382" y="4737"/>
                </a:cubicBezTo>
                <a:cubicBezTo>
                  <a:pt x="6325" y="4780"/>
                  <a:pt x="6376" y="4918"/>
                  <a:pt x="6367" y="4978"/>
                </a:cubicBezTo>
                <a:cubicBezTo>
                  <a:pt x="6354" y="4938"/>
                  <a:pt x="6369" y="4875"/>
                  <a:pt x="6331" y="4847"/>
                </a:cubicBezTo>
                <a:cubicBezTo>
                  <a:pt x="6332" y="4851"/>
                  <a:pt x="6341" y="4957"/>
                  <a:pt x="6323" y="4946"/>
                </a:cubicBezTo>
                <a:cubicBezTo>
                  <a:pt x="6318" y="4938"/>
                  <a:pt x="6313" y="4930"/>
                  <a:pt x="6308" y="4922"/>
                </a:cubicBezTo>
                <a:cubicBezTo>
                  <a:pt x="6274" y="4874"/>
                  <a:pt x="6304" y="4993"/>
                  <a:pt x="6275" y="4903"/>
                </a:cubicBezTo>
                <a:cubicBezTo>
                  <a:pt x="6288" y="4925"/>
                  <a:pt x="6289" y="4946"/>
                  <a:pt x="6278" y="4969"/>
                </a:cubicBezTo>
                <a:cubicBezTo>
                  <a:pt x="6237" y="4932"/>
                  <a:pt x="6238" y="4853"/>
                  <a:pt x="6233" y="4802"/>
                </a:cubicBezTo>
                <a:cubicBezTo>
                  <a:pt x="6226" y="4725"/>
                  <a:pt x="6165" y="4740"/>
                  <a:pt x="6141" y="4678"/>
                </a:cubicBezTo>
                <a:cubicBezTo>
                  <a:pt x="6151" y="4740"/>
                  <a:pt x="6250" y="4732"/>
                  <a:pt x="6205" y="4808"/>
                </a:cubicBezTo>
                <a:cubicBezTo>
                  <a:pt x="6151" y="4898"/>
                  <a:pt x="6101" y="4935"/>
                  <a:pt x="5999" y="4966"/>
                </a:cubicBezTo>
                <a:cubicBezTo>
                  <a:pt x="5944" y="4982"/>
                  <a:pt x="5870" y="5010"/>
                  <a:pt x="5858" y="5074"/>
                </a:cubicBezTo>
                <a:cubicBezTo>
                  <a:pt x="5850" y="5117"/>
                  <a:pt x="5891" y="5257"/>
                  <a:pt x="5924" y="5289"/>
                </a:cubicBezTo>
                <a:cubicBezTo>
                  <a:pt x="5904" y="5306"/>
                  <a:pt x="5871" y="5322"/>
                  <a:pt x="5861" y="5348"/>
                </a:cubicBezTo>
                <a:cubicBezTo>
                  <a:pt x="5846" y="5388"/>
                  <a:pt x="5885" y="5391"/>
                  <a:pt x="5837" y="5429"/>
                </a:cubicBezTo>
                <a:cubicBezTo>
                  <a:pt x="5780" y="5474"/>
                  <a:pt x="5759" y="5561"/>
                  <a:pt x="5690" y="5471"/>
                </a:cubicBezTo>
                <a:cubicBezTo>
                  <a:pt x="5700" y="5504"/>
                  <a:pt x="5739" y="5521"/>
                  <a:pt x="5767" y="5536"/>
                </a:cubicBezTo>
                <a:cubicBezTo>
                  <a:pt x="5681" y="5579"/>
                  <a:pt x="5588" y="5623"/>
                  <a:pt x="5491" y="5637"/>
                </a:cubicBezTo>
                <a:cubicBezTo>
                  <a:pt x="5522" y="5620"/>
                  <a:pt x="5530" y="5546"/>
                  <a:pt x="5482" y="5563"/>
                </a:cubicBezTo>
                <a:cubicBezTo>
                  <a:pt x="5432" y="5580"/>
                  <a:pt x="5388" y="5651"/>
                  <a:pt x="5405" y="5702"/>
                </a:cubicBezTo>
                <a:cubicBezTo>
                  <a:pt x="5411" y="5683"/>
                  <a:pt x="5457" y="5619"/>
                  <a:pt x="5473" y="5652"/>
                </a:cubicBezTo>
                <a:cubicBezTo>
                  <a:pt x="5443" y="5660"/>
                  <a:pt x="5397" y="5739"/>
                  <a:pt x="5368" y="5768"/>
                </a:cubicBezTo>
                <a:cubicBezTo>
                  <a:pt x="5246" y="5886"/>
                  <a:pt x="5209" y="6105"/>
                  <a:pt x="5039" y="6182"/>
                </a:cubicBezTo>
                <a:cubicBezTo>
                  <a:pt x="4966" y="6216"/>
                  <a:pt x="4958" y="6313"/>
                  <a:pt x="4885" y="6346"/>
                </a:cubicBezTo>
                <a:cubicBezTo>
                  <a:pt x="4933" y="6375"/>
                  <a:pt x="4701" y="6484"/>
                  <a:pt x="4675" y="6507"/>
                </a:cubicBezTo>
                <a:cubicBezTo>
                  <a:pt x="4535" y="6633"/>
                  <a:pt x="4661" y="6645"/>
                  <a:pt x="4633" y="6715"/>
                </a:cubicBezTo>
                <a:cubicBezTo>
                  <a:pt x="4588" y="6830"/>
                  <a:pt x="4453" y="6820"/>
                  <a:pt x="4354" y="6825"/>
                </a:cubicBezTo>
                <a:cubicBezTo>
                  <a:pt x="4314" y="6827"/>
                  <a:pt x="4309" y="6856"/>
                  <a:pt x="4300" y="6890"/>
                </a:cubicBezTo>
                <a:cubicBezTo>
                  <a:pt x="4290" y="6927"/>
                  <a:pt x="4250" y="6994"/>
                  <a:pt x="4253" y="7029"/>
                </a:cubicBezTo>
                <a:cubicBezTo>
                  <a:pt x="4221" y="7013"/>
                  <a:pt x="4221" y="6981"/>
                  <a:pt x="4209" y="6952"/>
                </a:cubicBezTo>
                <a:cubicBezTo>
                  <a:pt x="4222" y="6985"/>
                  <a:pt x="4201" y="7017"/>
                  <a:pt x="4191" y="7047"/>
                </a:cubicBezTo>
                <a:cubicBezTo>
                  <a:pt x="4213" y="6947"/>
                  <a:pt x="4067" y="7003"/>
                  <a:pt x="4042" y="7052"/>
                </a:cubicBezTo>
                <a:cubicBezTo>
                  <a:pt x="3898" y="7322"/>
                  <a:pt x="4031" y="7325"/>
                  <a:pt x="4034" y="7516"/>
                </a:cubicBezTo>
                <a:cubicBezTo>
                  <a:pt x="4035" y="7631"/>
                  <a:pt x="4058" y="7722"/>
                  <a:pt x="4090" y="7834"/>
                </a:cubicBezTo>
                <a:cubicBezTo>
                  <a:pt x="4080" y="7814"/>
                  <a:pt x="4034" y="7722"/>
                  <a:pt x="4039" y="7798"/>
                </a:cubicBezTo>
                <a:cubicBezTo>
                  <a:pt x="4013" y="7744"/>
                  <a:pt x="4013" y="7814"/>
                  <a:pt x="4034" y="7827"/>
                </a:cubicBezTo>
                <a:cubicBezTo>
                  <a:pt x="4059" y="7842"/>
                  <a:pt x="4085" y="7844"/>
                  <a:pt x="4102" y="7873"/>
                </a:cubicBezTo>
                <a:cubicBezTo>
                  <a:pt x="4135" y="7924"/>
                  <a:pt x="4107" y="8059"/>
                  <a:pt x="4098" y="8115"/>
                </a:cubicBezTo>
                <a:cubicBezTo>
                  <a:pt x="4084" y="8215"/>
                  <a:pt x="4025" y="8291"/>
                  <a:pt x="3995" y="8386"/>
                </a:cubicBezTo>
                <a:cubicBezTo>
                  <a:pt x="3972" y="8459"/>
                  <a:pt x="4006" y="8565"/>
                  <a:pt x="3953" y="8626"/>
                </a:cubicBezTo>
                <a:cubicBezTo>
                  <a:pt x="3962" y="8618"/>
                  <a:pt x="3972" y="8610"/>
                  <a:pt x="3983" y="8603"/>
                </a:cubicBezTo>
                <a:cubicBezTo>
                  <a:pt x="4016" y="8642"/>
                  <a:pt x="4016" y="8697"/>
                  <a:pt x="4016" y="8746"/>
                </a:cubicBezTo>
                <a:cubicBezTo>
                  <a:pt x="4015" y="8825"/>
                  <a:pt x="4033" y="8904"/>
                  <a:pt x="4030" y="8983"/>
                </a:cubicBezTo>
                <a:cubicBezTo>
                  <a:pt x="4010" y="8981"/>
                  <a:pt x="3989" y="8978"/>
                  <a:pt x="3968" y="8974"/>
                </a:cubicBezTo>
                <a:cubicBezTo>
                  <a:pt x="4048" y="9000"/>
                  <a:pt x="3966" y="8987"/>
                  <a:pt x="3952" y="8983"/>
                </a:cubicBezTo>
                <a:cubicBezTo>
                  <a:pt x="3922" y="8975"/>
                  <a:pt x="3879" y="8960"/>
                  <a:pt x="3860" y="8996"/>
                </a:cubicBezTo>
                <a:cubicBezTo>
                  <a:pt x="3851" y="9015"/>
                  <a:pt x="3836" y="9038"/>
                  <a:pt x="3847" y="9060"/>
                </a:cubicBezTo>
                <a:cubicBezTo>
                  <a:pt x="3864" y="9092"/>
                  <a:pt x="3817" y="9124"/>
                  <a:pt x="3802" y="9149"/>
                </a:cubicBezTo>
                <a:cubicBezTo>
                  <a:pt x="3694" y="9328"/>
                  <a:pt x="3804" y="9362"/>
                  <a:pt x="3868" y="9336"/>
                </a:cubicBezTo>
                <a:cubicBezTo>
                  <a:pt x="3883" y="9330"/>
                  <a:pt x="3914" y="9384"/>
                  <a:pt x="3924" y="9392"/>
                </a:cubicBezTo>
                <a:cubicBezTo>
                  <a:pt x="3842" y="9308"/>
                  <a:pt x="3706" y="9361"/>
                  <a:pt x="3618" y="9404"/>
                </a:cubicBezTo>
                <a:cubicBezTo>
                  <a:pt x="3454" y="9485"/>
                  <a:pt x="3633" y="9634"/>
                  <a:pt x="3371" y="9751"/>
                </a:cubicBezTo>
                <a:cubicBezTo>
                  <a:pt x="3298" y="9783"/>
                  <a:pt x="3257" y="9750"/>
                  <a:pt x="3202" y="9701"/>
                </a:cubicBezTo>
                <a:cubicBezTo>
                  <a:pt x="3177" y="9679"/>
                  <a:pt x="2983" y="9474"/>
                  <a:pt x="3045" y="9458"/>
                </a:cubicBezTo>
                <a:cubicBezTo>
                  <a:pt x="2990" y="9477"/>
                  <a:pt x="2969" y="9368"/>
                  <a:pt x="2949" y="9322"/>
                </a:cubicBezTo>
                <a:cubicBezTo>
                  <a:pt x="2922" y="9257"/>
                  <a:pt x="2892" y="9179"/>
                  <a:pt x="2911" y="9107"/>
                </a:cubicBezTo>
                <a:cubicBezTo>
                  <a:pt x="2927" y="9133"/>
                  <a:pt x="2933" y="9164"/>
                  <a:pt x="2935" y="9194"/>
                </a:cubicBezTo>
                <a:cubicBezTo>
                  <a:pt x="2942" y="9122"/>
                  <a:pt x="2931" y="9262"/>
                  <a:pt x="2974" y="9268"/>
                </a:cubicBezTo>
                <a:cubicBezTo>
                  <a:pt x="2959" y="9229"/>
                  <a:pt x="2970" y="9184"/>
                  <a:pt x="2953" y="9146"/>
                </a:cubicBezTo>
                <a:cubicBezTo>
                  <a:pt x="2938" y="9113"/>
                  <a:pt x="2905" y="9096"/>
                  <a:pt x="2902" y="9057"/>
                </a:cubicBezTo>
                <a:cubicBezTo>
                  <a:pt x="2904" y="9133"/>
                  <a:pt x="2878" y="9059"/>
                  <a:pt x="2880" y="9043"/>
                </a:cubicBezTo>
                <a:cubicBezTo>
                  <a:pt x="2884" y="9005"/>
                  <a:pt x="2862" y="8993"/>
                  <a:pt x="2844" y="8951"/>
                </a:cubicBezTo>
                <a:cubicBezTo>
                  <a:pt x="2812" y="8877"/>
                  <a:pt x="2787" y="8800"/>
                  <a:pt x="2759" y="8725"/>
                </a:cubicBezTo>
                <a:cubicBezTo>
                  <a:pt x="2748" y="8697"/>
                  <a:pt x="2575" y="8415"/>
                  <a:pt x="2584" y="8401"/>
                </a:cubicBezTo>
                <a:cubicBezTo>
                  <a:pt x="2475" y="8266"/>
                  <a:pt x="2399" y="8105"/>
                  <a:pt x="2362" y="7936"/>
                </a:cubicBezTo>
                <a:cubicBezTo>
                  <a:pt x="2324" y="7766"/>
                  <a:pt x="2338" y="7811"/>
                  <a:pt x="2274" y="7656"/>
                </a:cubicBezTo>
                <a:cubicBezTo>
                  <a:pt x="2263" y="7629"/>
                  <a:pt x="2220" y="7558"/>
                  <a:pt x="2270" y="7576"/>
                </a:cubicBezTo>
                <a:cubicBezTo>
                  <a:pt x="2215" y="7557"/>
                  <a:pt x="2227" y="7481"/>
                  <a:pt x="2198" y="7442"/>
                </a:cubicBezTo>
                <a:cubicBezTo>
                  <a:pt x="2180" y="7417"/>
                  <a:pt x="2088" y="7368"/>
                  <a:pt x="2166" y="7353"/>
                </a:cubicBezTo>
                <a:cubicBezTo>
                  <a:pt x="2100" y="7383"/>
                  <a:pt x="2081" y="7263"/>
                  <a:pt x="2052" y="7207"/>
                </a:cubicBezTo>
                <a:cubicBezTo>
                  <a:pt x="2038" y="7181"/>
                  <a:pt x="1997" y="7169"/>
                  <a:pt x="2050" y="7163"/>
                </a:cubicBezTo>
                <a:cubicBezTo>
                  <a:pt x="2024" y="7156"/>
                  <a:pt x="2002" y="7119"/>
                  <a:pt x="2003" y="7094"/>
                </a:cubicBezTo>
                <a:cubicBezTo>
                  <a:pt x="2003" y="7067"/>
                  <a:pt x="1974" y="7059"/>
                  <a:pt x="1954" y="7030"/>
                </a:cubicBezTo>
                <a:cubicBezTo>
                  <a:pt x="1888" y="6937"/>
                  <a:pt x="1812" y="6740"/>
                  <a:pt x="1812" y="6623"/>
                </a:cubicBezTo>
                <a:cubicBezTo>
                  <a:pt x="1812" y="6561"/>
                  <a:pt x="1779" y="6503"/>
                  <a:pt x="1769" y="6442"/>
                </a:cubicBezTo>
                <a:cubicBezTo>
                  <a:pt x="1756" y="6358"/>
                  <a:pt x="1617" y="6121"/>
                  <a:pt x="1694" y="6150"/>
                </a:cubicBezTo>
                <a:cubicBezTo>
                  <a:pt x="1683" y="6137"/>
                  <a:pt x="1601" y="6031"/>
                  <a:pt x="1673" y="6070"/>
                </a:cubicBezTo>
                <a:cubicBezTo>
                  <a:pt x="1661" y="6027"/>
                  <a:pt x="1609" y="5999"/>
                  <a:pt x="1629" y="5949"/>
                </a:cubicBezTo>
                <a:cubicBezTo>
                  <a:pt x="1639" y="5956"/>
                  <a:pt x="1648" y="5964"/>
                  <a:pt x="1658" y="5972"/>
                </a:cubicBezTo>
                <a:cubicBezTo>
                  <a:pt x="1660" y="5947"/>
                  <a:pt x="1651" y="5926"/>
                  <a:pt x="1631" y="5910"/>
                </a:cubicBezTo>
                <a:cubicBezTo>
                  <a:pt x="1674" y="5893"/>
                  <a:pt x="1652" y="5852"/>
                  <a:pt x="1643" y="5821"/>
                </a:cubicBezTo>
                <a:cubicBezTo>
                  <a:pt x="1641" y="5846"/>
                  <a:pt x="1632" y="5869"/>
                  <a:pt x="1614" y="5886"/>
                </a:cubicBezTo>
                <a:cubicBezTo>
                  <a:pt x="1582" y="5834"/>
                  <a:pt x="1588" y="5722"/>
                  <a:pt x="1664" y="5800"/>
                </a:cubicBezTo>
                <a:cubicBezTo>
                  <a:pt x="1652" y="5767"/>
                  <a:pt x="1544" y="5753"/>
                  <a:pt x="1578" y="5712"/>
                </a:cubicBezTo>
                <a:cubicBezTo>
                  <a:pt x="1590" y="5697"/>
                  <a:pt x="1540" y="5639"/>
                  <a:pt x="1535" y="5621"/>
                </a:cubicBezTo>
                <a:cubicBezTo>
                  <a:pt x="1485" y="5457"/>
                  <a:pt x="1605" y="5351"/>
                  <a:pt x="1560" y="5234"/>
                </a:cubicBezTo>
                <a:cubicBezTo>
                  <a:pt x="1555" y="5224"/>
                  <a:pt x="1535" y="5087"/>
                  <a:pt x="1495" y="5138"/>
                </a:cubicBezTo>
                <a:cubicBezTo>
                  <a:pt x="1509" y="5102"/>
                  <a:pt x="1501" y="5101"/>
                  <a:pt x="1471" y="5135"/>
                </a:cubicBezTo>
                <a:cubicBezTo>
                  <a:pt x="1508" y="5091"/>
                  <a:pt x="1444" y="5078"/>
                  <a:pt x="1455" y="5046"/>
                </a:cubicBezTo>
                <a:cubicBezTo>
                  <a:pt x="1462" y="5025"/>
                  <a:pt x="1468" y="5003"/>
                  <a:pt x="1471" y="4981"/>
                </a:cubicBezTo>
                <a:cubicBezTo>
                  <a:pt x="1475" y="4949"/>
                  <a:pt x="1582" y="4929"/>
                  <a:pt x="1602" y="4892"/>
                </a:cubicBezTo>
                <a:cubicBezTo>
                  <a:pt x="1524" y="4950"/>
                  <a:pt x="1345" y="4905"/>
                  <a:pt x="1465" y="4817"/>
                </a:cubicBezTo>
                <a:cubicBezTo>
                  <a:pt x="1424" y="4836"/>
                  <a:pt x="1376" y="4807"/>
                  <a:pt x="1406" y="4761"/>
                </a:cubicBezTo>
                <a:cubicBezTo>
                  <a:pt x="1431" y="4722"/>
                  <a:pt x="1472" y="4762"/>
                  <a:pt x="1498" y="4722"/>
                </a:cubicBezTo>
                <a:cubicBezTo>
                  <a:pt x="1457" y="4733"/>
                  <a:pt x="1372" y="4718"/>
                  <a:pt x="1349" y="4678"/>
                </a:cubicBezTo>
                <a:cubicBezTo>
                  <a:pt x="1347" y="4698"/>
                  <a:pt x="1307" y="4706"/>
                  <a:pt x="1308" y="4702"/>
                </a:cubicBezTo>
                <a:cubicBezTo>
                  <a:pt x="1305" y="4717"/>
                  <a:pt x="1390" y="4780"/>
                  <a:pt x="1272" y="4817"/>
                </a:cubicBezTo>
                <a:cubicBezTo>
                  <a:pt x="1280" y="4827"/>
                  <a:pt x="1288" y="4837"/>
                  <a:pt x="1296" y="4847"/>
                </a:cubicBezTo>
                <a:cubicBezTo>
                  <a:pt x="1272" y="4841"/>
                  <a:pt x="1255" y="4854"/>
                  <a:pt x="1248" y="4877"/>
                </a:cubicBezTo>
                <a:cubicBezTo>
                  <a:pt x="1332" y="4903"/>
                  <a:pt x="1368" y="4957"/>
                  <a:pt x="1313" y="5035"/>
                </a:cubicBezTo>
                <a:cubicBezTo>
                  <a:pt x="1294" y="5063"/>
                  <a:pt x="1304" y="5101"/>
                  <a:pt x="1266" y="5116"/>
                </a:cubicBezTo>
                <a:cubicBezTo>
                  <a:pt x="1156" y="5157"/>
                  <a:pt x="1022" y="5303"/>
                  <a:pt x="888" y="5259"/>
                </a:cubicBezTo>
                <a:cubicBezTo>
                  <a:pt x="797" y="5230"/>
                  <a:pt x="690" y="5145"/>
                  <a:pt x="636" y="5067"/>
                </a:cubicBezTo>
                <a:cubicBezTo>
                  <a:pt x="556" y="4951"/>
                  <a:pt x="437" y="4878"/>
                  <a:pt x="343" y="4776"/>
                </a:cubicBezTo>
                <a:cubicBezTo>
                  <a:pt x="319" y="4749"/>
                  <a:pt x="249" y="4658"/>
                  <a:pt x="329" y="4646"/>
                </a:cubicBezTo>
                <a:cubicBezTo>
                  <a:pt x="351" y="4643"/>
                  <a:pt x="353" y="4685"/>
                  <a:pt x="369" y="4694"/>
                </a:cubicBezTo>
                <a:cubicBezTo>
                  <a:pt x="401" y="4711"/>
                  <a:pt x="459" y="4698"/>
                  <a:pt x="465" y="4657"/>
                </a:cubicBezTo>
                <a:cubicBezTo>
                  <a:pt x="496" y="4701"/>
                  <a:pt x="640" y="4618"/>
                  <a:pt x="669" y="4589"/>
                </a:cubicBezTo>
                <a:cubicBezTo>
                  <a:pt x="695" y="4563"/>
                  <a:pt x="690" y="4523"/>
                  <a:pt x="708" y="4494"/>
                </a:cubicBezTo>
                <a:cubicBezTo>
                  <a:pt x="727" y="4463"/>
                  <a:pt x="777" y="4442"/>
                  <a:pt x="735" y="4405"/>
                </a:cubicBezTo>
                <a:cubicBezTo>
                  <a:pt x="714" y="4426"/>
                  <a:pt x="736" y="4475"/>
                  <a:pt x="695" y="4473"/>
                </a:cubicBezTo>
                <a:cubicBezTo>
                  <a:pt x="557" y="4465"/>
                  <a:pt x="531" y="4540"/>
                  <a:pt x="480" y="4538"/>
                </a:cubicBezTo>
                <a:cubicBezTo>
                  <a:pt x="413" y="4535"/>
                  <a:pt x="247" y="4450"/>
                  <a:pt x="201" y="4416"/>
                </a:cubicBezTo>
                <a:cubicBezTo>
                  <a:pt x="169" y="4393"/>
                  <a:pt x="167" y="4335"/>
                  <a:pt x="129" y="4322"/>
                </a:cubicBezTo>
                <a:cubicBezTo>
                  <a:pt x="0" y="4275"/>
                  <a:pt x="151" y="4176"/>
                  <a:pt x="189" y="4146"/>
                </a:cubicBezTo>
                <a:cubicBezTo>
                  <a:pt x="120" y="4139"/>
                  <a:pt x="75" y="4270"/>
                  <a:pt x="8" y="4238"/>
                </a:cubicBezTo>
                <a:cubicBezTo>
                  <a:pt x="21" y="4218"/>
                  <a:pt x="22" y="4197"/>
                  <a:pt x="11" y="4176"/>
                </a:cubicBezTo>
                <a:close/>
                <a:moveTo>
                  <a:pt x="8136" y="8312"/>
                </a:moveTo>
                <a:cubicBezTo>
                  <a:pt x="8128" y="8326"/>
                  <a:pt x="8122" y="8321"/>
                  <a:pt x="8136" y="8341"/>
                </a:cubicBezTo>
                <a:cubicBezTo>
                  <a:pt x="8136" y="8331"/>
                  <a:pt x="8136" y="8321"/>
                  <a:pt x="8136" y="8312"/>
                </a:cubicBezTo>
                <a:close/>
                <a:moveTo>
                  <a:pt x="11" y="4176"/>
                </a:moveTo>
                <a:close/>
                <a:moveTo>
                  <a:pt x="8484" y="10093"/>
                </a:moveTo>
                <a:cubicBezTo>
                  <a:pt x="8374" y="10038"/>
                  <a:pt x="8463" y="10209"/>
                  <a:pt x="8484" y="10244"/>
                </a:cubicBezTo>
                <a:cubicBezTo>
                  <a:pt x="8517" y="10171"/>
                  <a:pt x="8485" y="10157"/>
                  <a:pt x="8484" y="10093"/>
                </a:cubicBezTo>
                <a:close/>
                <a:moveTo>
                  <a:pt x="8427" y="10013"/>
                </a:moveTo>
                <a:cubicBezTo>
                  <a:pt x="8403" y="10022"/>
                  <a:pt x="8397" y="10051"/>
                  <a:pt x="8410" y="10072"/>
                </a:cubicBezTo>
                <a:cubicBezTo>
                  <a:pt x="8433" y="10060"/>
                  <a:pt x="8445" y="10036"/>
                  <a:pt x="8427" y="10013"/>
                </a:cubicBezTo>
                <a:close/>
                <a:moveTo>
                  <a:pt x="8362" y="9728"/>
                </a:moveTo>
                <a:cubicBezTo>
                  <a:pt x="8320" y="9730"/>
                  <a:pt x="8348" y="9777"/>
                  <a:pt x="8365" y="9790"/>
                </a:cubicBezTo>
                <a:cubicBezTo>
                  <a:pt x="8356" y="9770"/>
                  <a:pt x="8355" y="9749"/>
                  <a:pt x="8362" y="9728"/>
                </a:cubicBezTo>
                <a:close/>
                <a:moveTo>
                  <a:pt x="8321" y="9799"/>
                </a:moveTo>
                <a:cubicBezTo>
                  <a:pt x="8236" y="9830"/>
                  <a:pt x="8398" y="9863"/>
                  <a:pt x="8321" y="9799"/>
                </a:cubicBezTo>
                <a:close/>
                <a:moveTo>
                  <a:pt x="8107" y="9360"/>
                </a:moveTo>
                <a:cubicBezTo>
                  <a:pt x="8093" y="9366"/>
                  <a:pt x="8086" y="9377"/>
                  <a:pt x="8086" y="9392"/>
                </a:cubicBezTo>
                <a:cubicBezTo>
                  <a:pt x="8120" y="9402"/>
                  <a:pt x="8127" y="9391"/>
                  <a:pt x="8107" y="9360"/>
                </a:cubicBezTo>
                <a:close/>
                <a:moveTo>
                  <a:pt x="8000" y="8032"/>
                </a:moveTo>
                <a:cubicBezTo>
                  <a:pt x="7995" y="8032"/>
                  <a:pt x="7990" y="8032"/>
                  <a:pt x="7985" y="8032"/>
                </a:cubicBezTo>
                <a:cubicBezTo>
                  <a:pt x="7988" y="8044"/>
                  <a:pt x="7993" y="8055"/>
                  <a:pt x="8000" y="8065"/>
                </a:cubicBezTo>
                <a:cubicBezTo>
                  <a:pt x="8000" y="8054"/>
                  <a:pt x="8000" y="8043"/>
                  <a:pt x="8000" y="8032"/>
                </a:cubicBezTo>
                <a:close/>
                <a:moveTo>
                  <a:pt x="8027" y="8056"/>
                </a:moveTo>
                <a:cubicBezTo>
                  <a:pt x="7968" y="8105"/>
                  <a:pt x="8027" y="8253"/>
                  <a:pt x="8032" y="8312"/>
                </a:cubicBezTo>
                <a:cubicBezTo>
                  <a:pt x="7959" y="8298"/>
                  <a:pt x="7944" y="8543"/>
                  <a:pt x="8042" y="8534"/>
                </a:cubicBezTo>
                <a:cubicBezTo>
                  <a:pt x="7998" y="8504"/>
                  <a:pt x="8044" y="8501"/>
                  <a:pt x="8044" y="8466"/>
                </a:cubicBezTo>
                <a:cubicBezTo>
                  <a:pt x="8044" y="8425"/>
                  <a:pt x="8020" y="8387"/>
                  <a:pt x="8034" y="8346"/>
                </a:cubicBezTo>
                <a:cubicBezTo>
                  <a:pt x="8045" y="8314"/>
                  <a:pt x="8072" y="8287"/>
                  <a:pt x="8065" y="8252"/>
                </a:cubicBezTo>
                <a:cubicBezTo>
                  <a:pt x="8055" y="8196"/>
                  <a:pt x="8080" y="8233"/>
                  <a:pt x="8091" y="8183"/>
                </a:cubicBezTo>
                <a:cubicBezTo>
                  <a:pt x="8101" y="8132"/>
                  <a:pt x="8043" y="8080"/>
                  <a:pt x="8056" y="8040"/>
                </a:cubicBezTo>
                <a:cubicBezTo>
                  <a:pt x="8068" y="8002"/>
                  <a:pt x="8140" y="7922"/>
                  <a:pt x="8065" y="7905"/>
                </a:cubicBezTo>
                <a:cubicBezTo>
                  <a:pt x="8096" y="7881"/>
                  <a:pt x="8091" y="7843"/>
                  <a:pt x="8068" y="7816"/>
                </a:cubicBezTo>
                <a:cubicBezTo>
                  <a:pt x="7993" y="7874"/>
                  <a:pt x="8044" y="7979"/>
                  <a:pt x="8027" y="8056"/>
                </a:cubicBezTo>
                <a:close/>
                <a:moveTo>
                  <a:pt x="8003" y="8810"/>
                </a:moveTo>
                <a:cubicBezTo>
                  <a:pt x="7996" y="8796"/>
                  <a:pt x="7988" y="8782"/>
                  <a:pt x="7979" y="8769"/>
                </a:cubicBezTo>
                <a:cubicBezTo>
                  <a:pt x="7953" y="8790"/>
                  <a:pt x="7938" y="8833"/>
                  <a:pt x="7945" y="8866"/>
                </a:cubicBezTo>
                <a:cubicBezTo>
                  <a:pt x="7963" y="8951"/>
                  <a:pt x="8031" y="8861"/>
                  <a:pt x="8003" y="881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7" name="꙱ Iceland (IS) (H)">
            <a:extLst>
              <a:ext uri="{FF2B5EF4-FFF2-40B4-BE49-F238E27FC236}">
                <a16:creationId xmlns:a16="http://schemas.microsoft.com/office/drawing/2014/main" id="{C205BC93-DC04-4BD5-9D80-77A279FEF4D3}"/>
              </a:ext>
            </a:extLst>
          </p:cNvPr>
          <p:cNvSpPr>
            <a:spLocks/>
          </p:cNvSpPr>
          <p:nvPr/>
        </p:nvSpPr>
        <p:spPr bwMode="auto">
          <a:xfrm>
            <a:off x="3969290" y="466246"/>
            <a:ext cx="215110" cy="82459"/>
          </a:xfrm>
          <a:custGeom>
            <a:avLst/>
            <a:gdLst>
              <a:gd name="T0" fmla="*/ 583 w 2607"/>
              <a:gd name="T1" fmla="*/ 58 h 991"/>
              <a:gd name="T2" fmla="*/ 718 w 2607"/>
              <a:gd name="T3" fmla="*/ 147 h 991"/>
              <a:gd name="T4" fmla="*/ 663 w 2607"/>
              <a:gd name="T5" fmla="*/ 240 h 991"/>
              <a:gd name="T6" fmla="*/ 772 w 2607"/>
              <a:gd name="T7" fmla="*/ 433 h 991"/>
              <a:gd name="T8" fmla="*/ 891 w 2607"/>
              <a:gd name="T9" fmla="*/ 280 h 991"/>
              <a:gd name="T10" fmla="*/ 1007 w 2607"/>
              <a:gd name="T11" fmla="*/ 208 h 991"/>
              <a:gd name="T12" fmla="*/ 1211 w 2607"/>
              <a:gd name="T13" fmla="*/ 246 h 991"/>
              <a:gd name="T14" fmla="*/ 1313 w 2607"/>
              <a:gd name="T15" fmla="*/ 149 h 991"/>
              <a:gd name="T16" fmla="*/ 1526 w 2607"/>
              <a:gd name="T17" fmla="*/ 282 h 991"/>
              <a:gd name="T18" fmla="*/ 1505 w 2607"/>
              <a:gd name="T19" fmla="*/ 124 h 991"/>
              <a:gd name="T20" fmla="*/ 1788 w 2607"/>
              <a:gd name="T21" fmla="*/ 103 h 991"/>
              <a:gd name="T22" fmla="*/ 1953 w 2607"/>
              <a:gd name="T23" fmla="*/ 45 h 991"/>
              <a:gd name="T24" fmla="*/ 2131 w 2607"/>
              <a:gd name="T25" fmla="*/ 59 h 991"/>
              <a:gd name="T26" fmla="*/ 2396 w 2607"/>
              <a:gd name="T27" fmla="*/ 53 h 991"/>
              <a:gd name="T28" fmla="*/ 2257 w 2607"/>
              <a:gd name="T29" fmla="*/ 127 h 991"/>
              <a:gd name="T30" fmla="*/ 2298 w 2607"/>
              <a:gd name="T31" fmla="*/ 255 h 991"/>
              <a:gd name="T32" fmla="*/ 2352 w 2607"/>
              <a:gd name="T33" fmla="*/ 326 h 991"/>
              <a:gd name="T34" fmla="*/ 2568 w 2607"/>
              <a:gd name="T35" fmla="*/ 317 h 991"/>
              <a:gd name="T36" fmla="*/ 2575 w 2607"/>
              <a:gd name="T37" fmla="*/ 397 h 991"/>
              <a:gd name="T38" fmla="*/ 2576 w 2607"/>
              <a:gd name="T39" fmla="*/ 459 h 991"/>
              <a:gd name="T40" fmla="*/ 2515 w 2607"/>
              <a:gd name="T41" fmla="*/ 501 h 991"/>
              <a:gd name="T42" fmla="*/ 2479 w 2607"/>
              <a:gd name="T43" fmla="*/ 546 h 991"/>
              <a:gd name="T44" fmla="*/ 2292 w 2607"/>
              <a:gd name="T45" fmla="*/ 611 h 991"/>
              <a:gd name="T46" fmla="*/ 2066 w 2607"/>
              <a:gd name="T47" fmla="*/ 693 h 991"/>
              <a:gd name="T48" fmla="*/ 1672 w 2607"/>
              <a:gd name="T49" fmla="*/ 825 h 991"/>
              <a:gd name="T50" fmla="*/ 1446 w 2607"/>
              <a:gd name="T51" fmla="*/ 905 h 991"/>
              <a:gd name="T52" fmla="*/ 1170 w 2607"/>
              <a:gd name="T53" fmla="*/ 988 h 991"/>
              <a:gd name="T54" fmla="*/ 808 w 2607"/>
              <a:gd name="T55" fmla="*/ 893 h 991"/>
              <a:gd name="T56" fmla="*/ 832 w 2607"/>
              <a:gd name="T57" fmla="*/ 849 h 991"/>
              <a:gd name="T58" fmla="*/ 742 w 2607"/>
              <a:gd name="T59" fmla="*/ 857 h 991"/>
              <a:gd name="T60" fmla="*/ 686 w 2607"/>
              <a:gd name="T61" fmla="*/ 816 h 991"/>
              <a:gd name="T62" fmla="*/ 496 w 2607"/>
              <a:gd name="T63" fmla="*/ 843 h 991"/>
              <a:gd name="T64" fmla="*/ 312 w 2607"/>
              <a:gd name="T65" fmla="*/ 777 h 991"/>
              <a:gd name="T66" fmla="*/ 464 w 2607"/>
              <a:gd name="T67" fmla="*/ 748 h 991"/>
              <a:gd name="T68" fmla="*/ 615 w 2607"/>
              <a:gd name="T69" fmla="*/ 679 h 991"/>
              <a:gd name="T70" fmla="*/ 504 w 2607"/>
              <a:gd name="T71" fmla="*/ 680 h 991"/>
              <a:gd name="T72" fmla="*/ 624 w 2607"/>
              <a:gd name="T73" fmla="*/ 593 h 991"/>
              <a:gd name="T74" fmla="*/ 419 w 2607"/>
              <a:gd name="T75" fmla="*/ 614 h 991"/>
              <a:gd name="T76" fmla="*/ 372 w 2607"/>
              <a:gd name="T77" fmla="*/ 545 h 991"/>
              <a:gd name="T78" fmla="*/ 93 w 2607"/>
              <a:gd name="T79" fmla="*/ 507 h 991"/>
              <a:gd name="T80" fmla="*/ 267 w 2607"/>
              <a:gd name="T81" fmla="*/ 507 h 991"/>
              <a:gd name="T82" fmla="*/ 514 w 2607"/>
              <a:gd name="T83" fmla="*/ 445 h 991"/>
              <a:gd name="T84" fmla="*/ 644 w 2607"/>
              <a:gd name="T85" fmla="*/ 342 h 991"/>
              <a:gd name="T86" fmla="*/ 493 w 2607"/>
              <a:gd name="T87" fmla="*/ 335 h 991"/>
              <a:gd name="T88" fmla="*/ 464 w 2607"/>
              <a:gd name="T89" fmla="*/ 293 h 991"/>
              <a:gd name="T90" fmla="*/ 320 w 2607"/>
              <a:gd name="T91" fmla="*/ 308 h 991"/>
              <a:gd name="T92" fmla="*/ 0 w 2607"/>
              <a:gd name="T93" fmla="*/ 329 h 991"/>
              <a:gd name="T94" fmla="*/ 146 w 2607"/>
              <a:gd name="T95" fmla="*/ 287 h 991"/>
              <a:gd name="T96" fmla="*/ 282 w 2607"/>
              <a:gd name="T97" fmla="*/ 273 h 991"/>
              <a:gd name="T98" fmla="*/ 294 w 2607"/>
              <a:gd name="T99" fmla="*/ 252 h 991"/>
              <a:gd name="T100" fmla="*/ 294 w 2607"/>
              <a:gd name="T101" fmla="*/ 216 h 991"/>
              <a:gd name="T102" fmla="*/ 271 w 2607"/>
              <a:gd name="T103" fmla="*/ 163 h 991"/>
              <a:gd name="T104" fmla="*/ 392 w 2607"/>
              <a:gd name="T105" fmla="*/ 142 h 991"/>
              <a:gd name="T106" fmla="*/ 398 w 2607"/>
              <a:gd name="T107" fmla="*/ 187 h 991"/>
              <a:gd name="T108" fmla="*/ 516 w 2607"/>
              <a:gd name="T109" fmla="*/ 173 h 991"/>
              <a:gd name="T110" fmla="*/ 547 w 2607"/>
              <a:gd name="T111" fmla="*/ 89 h 991"/>
              <a:gd name="T112" fmla="*/ 520 w 2607"/>
              <a:gd name="T113" fmla="*/ 26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07" h="991">
                <a:moveTo>
                  <a:pt x="520" y="26"/>
                </a:moveTo>
                <a:cubicBezTo>
                  <a:pt x="536" y="29"/>
                  <a:pt x="575" y="41"/>
                  <a:pt x="583" y="58"/>
                </a:cubicBezTo>
                <a:cubicBezTo>
                  <a:pt x="600" y="92"/>
                  <a:pt x="640" y="77"/>
                  <a:pt x="667" y="97"/>
                </a:cubicBezTo>
                <a:cubicBezTo>
                  <a:pt x="693" y="116"/>
                  <a:pt x="684" y="136"/>
                  <a:pt x="718" y="147"/>
                </a:cubicBezTo>
                <a:cubicBezTo>
                  <a:pt x="742" y="154"/>
                  <a:pt x="781" y="162"/>
                  <a:pt x="725" y="181"/>
                </a:cubicBezTo>
                <a:cubicBezTo>
                  <a:pt x="812" y="164"/>
                  <a:pt x="736" y="330"/>
                  <a:pt x="663" y="240"/>
                </a:cubicBezTo>
                <a:cubicBezTo>
                  <a:pt x="665" y="270"/>
                  <a:pt x="770" y="315"/>
                  <a:pt x="723" y="335"/>
                </a:cubicBezTo>
                <a:cubicBezTo>
                  <a:pt x="769" y="331"/>
                  <a:pt x="758" y="396"/>
                  <a:pt x="772" y="433"/>
                </a:cubicBezTo>
                <a:cubicBezTo>
                  <a:pt x="766" y="399"/>
                  <a:pt x="795" y="374"/>
                  <a:pt x="793" y="341"/>
                </a:cubicBezTo>
                <a:cubicBezTo>
                  <a:pt x="828" y="414"/>
                  <a:pt x="821" y="266"/>
                  <a:pt x="891" y="280"/>
                </a:cubicBezTo>
                <a:cubicBezTo>
                  <a:pt x="916" y="285"/>
                  <a:pt x="945" y="373"/>
                  <a:pt x="954" y="299"/>
                </a:cubicBezTo>
                <a:cubicBezTo>
                  <a:pt x="980" y="341"/>
                  <a:pt x="1018" y="240"/>
                  <a:pt x="1007" y="208"/>
                </a:cubicBezTo>
                <a:cubicBezTo>
                  <a:pt x="993" y="168"/>
                  <a:pt x="1030" y="102"/>
                  <a:pt x="1077" y="136"/>
                </a:cubicBezTo>
                <a:cubicBezTo>
                  <a:pt x="1105" y="156"/>
                  <a:pt x="1167" y="289"/>
                  <a:pt x="1211" y="246"/>
                </a:cubicBezTo>
                <a:cubicBezTo>
                  <a:pt x="1237" y="221"/>
                  <a:pt x="1209" y="166"/>
                  <a:pt x="1243" y="149"/>
                </a:cubicBezTo>
                <a:cubicBezTo>
                  <a:pt x="1267" y="138"/>
                  <a:pt x="1289" y="154"/>
                  <a:pt x="1313" y="149"/>
                </a:cubicBezTo>
                <a:cubicBezTo>
                  <a:pt x="1333" y="144"/>
                  <a:pt x="1336" y="118"/>
                  <a:pt x="1363" y="112"/>
                </a:cubicBezTo>
                <a:cubicBezTo>
                  <a:pt x="1457" y="91"/>
                  <a:pt x="1484" y="227"/>
                  <a:pt x="1526" y="282"/>
                </a:cubicBezTo>
                <a:cubicBezTo>
                  <a:pt x="1535" y="248"/>
                  <a:pt x="1544" y="213"/>
                  <a:pt x="1516" y="185"/>
                </a:cubicBezTo>
                <a:cubicBezTo>
                  <a:pt x="1504" y="173"/>
                  <a:pt x="1493" y="140"/>
                  <a:pt x="1505" y="124"/>
                </a:cubicBezTo>
                <a:cubicBezTo>
                  <a:pt x="1542" y="73"/>
                  <a:pt x="1655" y="163"/>
                  <a:pt x="1669" y="198"/>
                </a:cubicBezTo>
                <a:cubicBezTo>
                  <a:pt x="1707" y="171"/>
                  <a:pt x="1736" y="108"/>
                  <a:pt x="1788" y="103"/>
                </a:cubicBezTo>
                <a:cubicBezTo>
                  <a:pt x="1804" y="102"/>
                  <a:pt x="1899" y="131"/>
                  <a:pt x="1909" y="142"/>
                </a:cubicBezTo>
                <a:cubicBezTo>
                  <a:pt x="1915" y="101"/>
                  <a:pt x="1965" y="103"/>
                  <a:pt x="1953" y="45"/>
                </a:cubicBezTo>
                <a:cubicBezTo>
                  <a:pt x="1945" y="0"/>
                  <a:pt x="1992" y="28"/>
                  <a:pt x="2015" y="16"/>
                </a:cubicBezTo>
                <a:cubicBezTo>
                  <a:pt x="2038" y="5"/>
                  <a:pt x="2147" y="9"/>
                  <a:pt x="2131" y="59"/>
                </a:cubicBezTo>
                <a:cubicBezTo>
                  <a:pt x="2121" y="90"/>
                  <a:pt x="2177" y="108"/>
                  <a:pt x="2197" y="127"/>
                </a:cubicBezTo>
                <a:cubicBezTo>
                  <a:pt x="2217" y="54"/>
                  <a:pt x="2340" y="64"/>
                  <a:pt x="2396" y="53"/>
                </a:cubicBezTo>
                <a:cubicBezTo>
                  <a:pt x="2373" y="63"/>
                  <a:pt x="2305" y="60"/>
                  <a:pt x="2296" y="91"/>
                </a:cubicBezTo>
                <a:cubicBezTo>
                  <a:pt x="2288" y="117"/>
                  <a:pt x="2293" y="129"/>
                  <a:pt x="2257" y="127"/>
                </a:cubicBezTo>
                <a:cubicBezTo>
                  <a:pt x="2271" y="151"/>
                  <a:pt x="2376" y="157"/>
                  <a:pt x="2365" y="185"/>
                </a:cubicBezTo>
                <a:cubicBezTo>
                  <a:pt x="2353" y="215"/>
                  <a:pt x="2307" y="223"/>
                  <a:pt x="2298" y="255"/>
                </a:cubicBezTo>
                <a:cubicBezTo>
                  <a:pt x="2340" y="253"/>
                  <a:pt x="2381" y="240"/>
                  <a:pt x="2423" y="237"/>
                </a:cubicBezTo>
                <a:cubicBezTo>
                  <a:pt x="2433" y="282"/>
                  <a:pt x="2376" y="300"/>
                  <a:pt x="2352" y="326"/>
                </a:cubicBezTo>
                <a:cubicBezTo>
                  <a:pt x="2387" y="301"/>
                  <a:pt x="2416" y="278"/>
                  <a:pt x="2462" y="287"/>
                </a:cubicBezTo>
                <a:cubicBezTo>
                  <a:pt x="2495" y="294"/>
                  <a:pt x="2533" y="328"/>
                  <a:pt x="2568" y="317"/>
                </a:cubicBezTo>
                <a:cubicBezTo>
                  <a:pt x="2580" y="363"/>
                  <a:pt x="2509" y="388"/>
                  <a:pt x="2476" y="394"/>
                </a:cubicBezTo>
                <a:cubicBezTo>
                  <a:pt x="2509" y="390"/>
                  <a:pt x="2542" y="389"/>
                  <a:pt x="2575" y="397"/>
                </a:cubicBezTo>
                <a:cubicBezTo>
                  <a:pt x="2549" y="419"/>
                  <a:pt x="2517" y="418"/>
                  <a:pt x="2485" y="421"/>
                </a:cubicBezTo>
                <a:cubicBezTo>
                  <a:pt x="2502" y="421"/>
                  <a:pt x="2607" y="420"/>
                  <a:pt x="2576" y="459"/>
                </a:cubicBezTo>
                <a:cubicBezTo>
                  <a:pt x="2527" y="522"/>
                  <a:pt x="2479" y="436"/>
                  <a:pt x="2426" y="471"/>
                </a:cubicBezTo>
                <a:cubicBezTo>
                  <a:pt x="2457" y="476"/>
                  <a:pt x="2486" y="490"/>
                  <a:pt x="2515" y="501"/>
                </a:cubicBezTo>
                <a:cubicBezTo>
                  <a:pt x="2500" y="505"/>
                  <a:pt x="2484" y="507"/>
                  <a:pt x="2468" y="508"/>
                </a:cubicBezTo>
                <a:cubicBezTo>
                  <a:pt x="2516" y="510"/>
                  <a:pt x="2428" y="520"/>
                  <a:pt x="2479" y="546"/>
                </a:cubicBezTo>
                <a:cubicBezTo>
                  <a:pt x="2433" y="540"/>
                  <a:pt x="2385" y="603"/>
                  <a:pt x="2348" y="562"/>
                </a:cubicBezTo>
                <a:cubicBezTo>
                  <a:pt x="2370" y="596"/>
                  <a:pt x="2315" y="584"/>
                  <a:pt x="2292" y="611"/>
                </a:cubicBezTo>
                <a:cubicBezTo>
                  <a:pt x="2368" y="616"/>
                  <a:pt x="2221" y="698"/>
                  <a:pt x="2196" y="707"/>
                </a:cubicBezTo>
                <a:cubicBezTo>
                  <a:pt x="2151" y="724"/>
                  <a:pt x="2109" y="669"/>
                  <a:pt x="2066" y="693"/>
                </a:cubicBezTo>
                <a:cubicBezTo>
                  <a:pt x="1994" y="734"/>
                  <a:pt x="1917" y="762"/>
                  <a:pt x="1842" y="801"/>
                </a:cubicBezTo>
                <a:cubicBezTo>
                  <a:pt x="1803" y="821"/>
                  <a:pt x="1676" y="901"/>
                  <a:pt x="1672" y="825"/>
                </a:cubicBezTo>
                <a:cubicBezTo>
                  <a:pt x="1657" y="874"/>
                  <a:pt x="1583" y="874"/>
                  <a:pt x="1542" y="876"/>
                </a:cubicBezTo>
                <a:cubicBezTo>
                  <a:pt x="1519" y="877"/>
                  <a:pt x="1372" y="890"/>
                  <a:pt x="1446" y="905"/>
                </a:cubicBezTo>
                <a:cubicBezTo>
                  <a:pt x="1393" y="919"/>
                  <a:pt x="1454" y="919"/>
                  <a:pt x="1402" y="951"/>
                </a:cubicBezTo>
                <a:cubicBezTo>
                  <a:pt x="1340" y="987"/>
                  <a:pt x="1239" y="991"/>
                  <a:pt x="1170" y="988"/>
                </a:cubicBezTo>
                <a:cubicBezTo>
                  <a:pt x="1099" y="985"/>
                  <a:pt x="1037" y="959"/>
                  <a:pt x="967" y="947"/>
                </a:cubicBezTo>
                <a:cubicBezTo>
                  <a:pt x="909" y="937"/>
                  <a:pt x="841" y="958"/>
                  <a:pt x="808" y="893"/>
                </a:cubicBezTo>
                <a:cubicBezTo>
                  <a:pt x="822" y="889"/>
                  <a:pt x="836" y="886"/>
                  <a:pt x="850" y="884"/>
                </a:cubicBezTo>
                <a:cubicBezTo>
                  <a:pt x="846" y="871"/>
                  <a:pt x="840" y="859"/>
                  <a:pt x="832" y="849"/>
                </a:cubicBezTo>
                <a:cubicBezTo>
                  <a:pt x="808" y="870"/>
                  <a:pt x="772" y="896"/>
                  <a:pt x="740" y="872"/>
                </a:cubicBezTo>
                <a:cubicBezTo>
                  <a:pt x="790" y="877"/>
                  <a:pt x="775" y="831"/>
                  <a:pt x="742" y="857"/>
                </a:cubicBezTo>
                <a:cubicBezTo>
                  <a:pt x="723" y="872"/>
                  <a:pt x="689" y="852"/>
                  <a:pt x="671" y="849"/>
                </a:cubicBezTo>
                <a:cubicBezTo>
                  <a:pt x="675" y="837"/>
                  <a:pt x="680" y="826"/>
                  <a:pt x="686" y="816"/>
                </a:cubicBezTo>
                <a:cubicBezTo>
                  <a:pt x="645" y="807"/>
                  <a:pt x="631" y="843"/>
                  <a:pt x="595" y="846"/>
                </a:cubicBezTo>
                <a:cubicBezTo>
                  <a:pt x="562" y="849"/>
                  <a:pt x="529" y="836"/>
                  <a:pt x="496" y="843"/>
                </a:cubicBezTo>
                <a:cubicBezTo>
                  <a:pt x="429" y="856"/>
                  <a:pt x="345" y="857"/>
                  <a:pt x="276" y="860"/>
                </a:cubicBezTo>
                <a:cubicBezTo>
                  <a:pt x="280" y="829"/>
                  <a:pt x="274" y="790"/>
                  <a:pt x="312" y="777"/>
                </a:cubicBezTo>
                <a:cubicBezTo>
                  <a:pt x="336" y="778"/>
                  <a:pt x="322" y="820"/>
                  <a:pt x="389" y="792"/>
                </a:cubicBezTo>
                <a:cubicBezTo>
                  <a:pt x="429" y="784"/>
                  <a:pt x="468" y="796"/>
                  <a:pt x="464" y="748"/>
                </a:cubicBezTo>
                <a:cubicBezTo>
                  <a:pt x="486" y="738"/>
                  <a:pt x="511" y="750"/>
                  <a:pt x="535" y="745"/>
                </a:cubicBezTo>
                <a:cubicBezTo>
                  <a:pt x="456" y="713"/>
                  <a:pt x="588" y="683"/>
                  <a:pt x="615" y="679"/>
                </a:cubicBezTo>
                <a:cubicBezTo>
                  <a:pt x="561" y="656"/>
                  <a:pt x="518" y="712"/>
                  <a:pt x="464" y="700"/>
                </a:cubicBezTo>
                <a:cubicBezTo>
                  <a:pt x="476" y="690"/>
                  <a:pt x="490" y="683"/>
                  <a:pt x="504" y="680"/>
                </a:cubicBezTo>
                <a:cubicBezTo>
                  <a:pt x="472" y="679"/>
                  <a:pt x="527" y="630"/>
                  <a:pt x="551" y="625"/>
                </a:cubicBezTo>
                <a:cubicBezTo>
                  <a:pt x="575" y="619"/>
                  <a:pt x="610" y="617"/>
                  <a:pt x="624" y="593"/>
                </a:cubicBezTo>
                <a:cubicBezTo>
                  <a:pt x="568" y="594"/>
                  <a:pt x="500" y="620"/>
                  <a:pt x="457" y="656"/>
                </a:cubicBezTo>
                <a:cubicBezTo>
                  <a:pt x="456" y="633"/>
                  <a:pt x="442" y="618"/>
                  <a:pt x="419" y="614"/>
                </a:cubicBezTo>
                <a:cubicBezTo>
                  <a:pt x="426" y="595"/>
                  <a:pt x="442" y="580"/>
                  <a:pt x="460" y="571"/>
                </a:cubicBezTo>
                <a:cubicBezTo>
                  <a:pt x="432" y="576"/>
                  <a:pt x="400" y="545"/>
                  <a:pt x="372" y="545"/>
                </a:cubicBezTo>
                <a:cubicBezTo>
                  <a:pt x="256" y="545"/>
                  <a:pt x="213" y="527"/>
                  <a:pt x="115" y="562"/>
                </a:cubicBezTo>
                <a:cubicBezTo>
                  <a:pt x="59" y="582"/>
                  <a:pt x="16" y="507"/>
                  <a:pt x="93" y="507"/>
                </a:cubicBezTo>
                <a:cubicBezTo>
                  <a:pt x="131" y="507"/>
                  <a:pt x="169" y="511"/>
                  <a:pt x="206" y="502"/>
                </a:cubicBezTo>
                <a:cubicBezTo>
                  <a:pt x="237" y="495"/>
                  <a:pt x="260" y="453"/>
                  <a:pt x="267" y="507"/>
                </a:cubicBezTo>
                <a:cubicBezTo>
                  <a:pt x="337" y="403"/>
                  <a:pt x="541" y="545"/>
                  <a:pt x="606" y="442"/>
                </a:cubicBezTo>
                <a:cubicBezTo>
                  <a:pt x="575" y="430"/>
                  <a:pt x="545" y="448"/>
                  <a:pt x="514" y="445"/>
                </a:cubicBezTo>
                <a:cubicBezTo>
                  <a:pt x="483" y="442"/>
                  <a:pt x="453" y="431"/>
                  <a:pt x="422" y="433"/>
                </a:cubicBezTo>
                <a:cubicBezTo>
                  <a:pt x="482" y="379"/>
                  <a:pt x="568" y="360"/>
                  <a:pt x="644" y="342"/>
                </a:cubicBezTo>
                <a:cubicBezTo>
                  <a:pt x="613" y="348"/>
                  <a:pt x="568" y="316"/>
                  <a:pt x="553" y="322"/>
                </a:cubicBezTo>
                <a:cubicBezTo>
                  <a:pt x="530" y="332"/>
                  <a:pt x="521" y="358"/>
                  <a:pt x="493" y="335"/>
                </a:cubicBezTo>
                <a:cubicBezTo>
                  <a:pt x="512" y="328"/>
                  <a:pt x="530" y="318"/>
                  <a:pt x="547" y="306"/>
                </a:cubicBezTo>
                <a:cubicBezTo>
                  <a:pt x="515" y="328"/>
                  <a:pt x="468" y="334"/>
                  <a:pt x="464" y="293"/>
                </a:cubicBezTo>
                <a:cubicBezTo>
                  <a:pt x="444" y="306"/>
                  <a:pt x="423" y="317"/>
                  <a:pt x="401" y="326"/>
                </a:cubicBezTo>
                <a:cubicBezTo>
                  <a:pt x="394" y="258"/>
                  <a:pt x="361" y="333"/>
                  <a:pt x="320" y="308"/>
                </a:cubicBezTo>
                <a:cubicBezTo>
                  <a:pt x="289" y="290"/>
                  <a:pt x="297" y="327"/>
                  <a:pt x="274" y="332"/>
                </a:cubicBezTo>
                <a:cubicBezTo>
                  <a:pt x="17" y="387"/>
                  <a:pt x="198" y="329"/>
                  <a:pt x="0" y="329"/>
                </a:cubicBezTo>
                <a:cubicBezTo>
                  <a:pt x="33" y="267"/>
                  <a:pt x="97" y="302"/>
                  <a:pt x="146" y="317"/>
                </a:cubicBezTo>
                <a:cubicBezTo>
                  <a:pt x="106" y="304"/>
                  <a:pt x="106" y="294"/>
                  <a:pt x="146" y="287"/>
                </a:cubicBezTo>
                <a:cubicBezTo>
                  <a:pt x="124" y="281"/>
                  <a:pt x="106" y="265"/>
                  <a:pt x="98" y="243"/>
                </a:cubicBezTo>
                <a:cubicBezTo>
                  <a:pt x="161" y="222"/>
                  <a:pt x="225" y="312"/>
                  <a:pt x="282" y="273"/>
                </a:cubicBezTo>
                <a:cubicBezTo>
                  <a:pt x="265" y="273"/>
                  <a:pt x="248" y="269"/>
                  <a:pt x="232" y="261"/>
                </a:cubicBezTo>
                <a:cubicBezTo>
                  <a:pt x="253" y="256"/>
                  <a:pt x="273" y="253"/>
                  <a:pt x="294" y="252"/>
                </a:cubicBezTo>
                <a:cubicBezTo>
                  <a:pt x="254" y="240"/>
                  <a:pt x="211" y="247"/>
                  <a:pt x="173" y="225"/>
                </a:cubicBezTo>
                <a:cubicBezTo>
                  <a:pt x="200" y="184"/>
                  <a:pt x="257" y="212"/>
                  <a:pt x="294" y="216"/>
                </a:cubicBezTo>
                <a:cubicBezTo>
                  <a:pt x="263" y="201"/>
                  <a:pt x="190" y="201"/>
                  <a:pt x="205" y="148"/>
                </a:cubicBezTo>
                <a:cubicBezTo>
                  <a:pt x="227" y="152"/>
                  <a:pt x="250" y="156"/>
                  <a:pt x="271" y="163"/>
                </a:cubicBezTo>
                <a:cubicBezTo>
                  <a:pt x="258" y="154"/>
                  <a:pt x="265" y="146"/>
                  <a:pt x="294" y="139"/>
                </a:cubicBezTo>
                <a:cubicBezTo>
                  <a:pt x="232" y="123"/>
                  <a:pt x="283" y="83"/>
                  <a:pt x="392" y="142"/>
                </a:cubicBezTo>
                <a:cubicBezTo>
                  <a:pt x="387" y="152"/>
                  <a:pt x="381" y="162"/>
                  <a:pt x="375" y="172"/>
                </a:cubicBezTo>
                <a:cubicBezTo>
                  <a:pt x="409" y="146"/>
                  <a:pt x="417" y="151"/>
                  <a:pt x="398" y="187"/>
                </a:cubicBezTo>
                <a:cubicBezTo>
                  <a:pt x="443" y="165"/>
                  <a:pt x="505" y="154"/>
                  <a:pt x="458" y="221"/>
                </a:cubicBezTo>
                <a:cubicBezTo>
                  <a:pt x="472" y="205"/>
                  <a:pt x="519" y="196"/>
                  <a:pt x="516" y="173"/>
                </a:cubicBezTo>
                <a:cubicBezTo>
                  <a:pt x="511" y="139"/>
                  <a:pt x="449" y="130"/>
                  <a:pt x="425" y="118"/>
                </a:cubicBezTo>
                <a:cubicBezTo>
                  <a:pt x="450" y="73"/>
                  <a:pt x="507" y="99"/>
                  <a:pt x="547" y="89"/>
                </a:cubicBezTo>
                <a:cubicBezTo>
                  <a:pt x="505" y="92"/>
                  <a:pt x="433" y="87"/>
                  <a:pt x="398" y="64"/>
                </a:cubicBezTo>
                <a:cubicBezTo>
                  <a:pt x="372" y="47"/>
                  <a:pt x="507" y="24"/>
                  <a:pt x="520" y="2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8" name="꙱ Hungary (HU) (H)">
            <a:extLst>
              <a:ext uri="{FF2B5EF4-FFF2-40B4-BE49-F238E27FC236}">
                <a16:creationId xmlns:a16="http://schemas.microsoft.com/office/drawing/2014/main" id="{5EBAB13F-A6CF-49B0-9703-502E195A6293}"/>
              </a:ext>
            </a:extLst>
          </p:cNvPr>
          <p:cNvSpPr>
            <a:spLocks/>
          </p:cNvSpPr>
          <p:nvPr/>
        </p:nvSpPr>
        <p:spPr bwMode="auto">
          <a:xfrm>
            <a:off x="4786708" y="952633"/>
            <a:ext cx="156553" cy="86044"/>
          </a:xfrm>
          <a:custGeom>
            <a:avLst/>
            <a:gdLst>
              <a:gd name="T0" fmla="*/ 372 w 1904"/>
              <a:gd name="T1" fmla="*/ 292 h 1046"/>
              <a:gd name="T2" fmla="*/ 750 w 1904"/>
              <a:gd name="T3" fmla="*/ 320 h 1046"/>
              <a:gd name="T4" fmla="*/ 830 w 1904"/>
              <a:gd name="T5" fmla="*/ 252 h 1046"/>
              <a:gd name="T6" fmla="*/ 918 w 1904"/>
              <a:gd name="T7" fmla="*/ 201 h 1046"/>
              <a:gd name="T8" fmla="*/ 1005 w 1904"/>
              <a:gd name="T9" fmla="*/ 205 h 1046"/>
              <a:gd name="T10" fmla="*/ 1164 w 1904"/>
              <a:gd name="T11" fmla="*/ 171 h 1046"/>
              <a:gd name="T12" fmla="*/ 1211 w 1904"/>
              <a:gd name="T13" fmla="*/ 66 h 1046"/>
              <a:gd name="T14" fmla="*/ 1410 w 1904"/>
              <a:gd name="T15" fmla="*/ 83 h 1046"/>
              <a:gd name="T16" fmla="*/ 1618 w 1904"/>
              <a:gd name="T17" fmla="*/ 125 h 1046"/>
              <a:gd name="T18" fmla="*/ 1825 w 1904"/>
              <a:gd name="T19" fmla="*/ 220 h 1046"/>
              <a:gd name="T20" fmla="*/ 1825 w 1904"/>
              <a:gd name="T21" fmla="*/ 322 h 1046"/>
              <a:gd name="T22" fmla="*/ 1705 w 1904"/>
              <a:gd name="T23" fmla="*/ 363 h 1046"/>
              <a:gd name="T24" fmla="*/ 1651 w 1904"/>
              <a:gd name="T25" fmla="*/ 411 h 1046"/>
              <a:gd name="T26" fmla="*/ 1569 w 1904"/>
              <a:gd name="T27" fmla="*/ 578 h 1046"/>
              <a:gd name="T28" fmla="*/ 1522 w 1904"/>
              <a:gd name="T29" fmla="*/ 676 h 1046"/>
              <a:gd name="T30" fmla="*/ 1459 w 1904"/>
              <a:gd name="T31" fmla="*/ 757 h 1046"/>
              <a:gd name="T32" fmla="*/ 1407 w 1904"/>
              <a:gd name="T33" fmla="*/ 849 h 1046"/>
              <a:gd name="T34" fmla="*/ 1321 w 1904"/>
              <a:gd name="T35" fmla="*/ 861 h 1046"/>
              <a:gd name="T36" fmla="*/ 1262 w 1904"/>
              <a:gd name="T37" fmla="*/ 902 h 1046"/>
              <a:gd name="T38" fmla="*/ 1192 w 1904"/>
              <a:gd name="T39" fmla="*/ 903 h 1046"/>
              <a:gd name="T40" fmla="*/ 1022 w 1904"/>
              <a:gd name="T41" fmla="*/ 891 h 1046"/>
              <a:gd name="T42" fmla="*/ 1005 w 1904"/>
              <a:gd name="T43" fmla="*/ 890 h 1046"/>
              <a:gd name="T44" fmla="*/ 906 w 1904"/>
              <a:gd name="T45" fmla="*/ 952 h 1046"/>
              <a:gd name="T46" fmla="*/ 767 w 1904"/>
              <a:gd name="T47" fmla="*/ 975 h 1046"/>
              <a:gd name="T48" fmla="*/ 545 w 1904"/>
              <a:gd name="T49" fmla="*/ 1037 h 1046"/>
              <a:gd name="T50" fmla="*/ 304 w 1904"/>
              <a:gd name="T51" fmla="*/ 905 h 1046"/>
              <a:gd name="T52" fmla="*/ 143 w 1904"/>
              <a:gd name="T53" fmla="*/ 787 h 1046"/>
              <a:gd name="T54" fmla="*/ 0 w 1904"/>
              <a:gd name="T55" fmla="*/ 650 h 1046"/>
              <a:gd name="T56" fmla="*/ 106 w 1904"/>
              <a:gd name="T57" fmla="*/ 605 h 1046"/>
              <a:gd name="T58" fmla="*/ 155 w 1904"/>
              <a:gd name="T59" fmla="*/ 409 h 1046"/>
              <a:gd name="T60" fmla="*/ 121 w 1904"/>
              <a:gd name="T61" fmla="*/ 352 h 1046"/>
              <a:gd name="T62" fmla="*/ 233 w 1904"/>
              <a:gd name="T63" fmla="*/ 355 h 1046"/>
              <a:gd name="T64" fmla="*/ 292 w 1904"/>
              <a:gd name="T65" fmla="*/ 253 h 1046"/>
              <a:gd name="T66" fmla="*/ 372 w 1904"/>
              <a:gd name="T67" fmla="*/ 292 h 1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04" h="1046">
                <a:moveTo>
                  <a:pt x="372" y="292"/>
                </a:moveTo>
                <a:cubicBezTo>
                  <a:pt x="491" y="384"/>
                  <a:pt x="612" y="337"/>
                  <a:pt x="750" y="320"/>
                </a:cubicBezTo>
                <a:cubicBezTo>
                  <a:pt x="674" y="259"/>
                  <a:pt x="783" y="257"/>
                  <a:pt x="830" y="252"/>
                </a:cubicBezTo>
                <a:cubicBezTo>
                  <a:pt x="853" y="250"/>
                  <a:pt x="913" y="230"/>
                  <a:pt x="918" y="201"/>
                </a:cubicBezTo>
                <a:cubicBezTo>
                  <a:pt x="929" y="152"/>
                  <a:pt x="969" y="191"/>
                  <a:pt x="1005" y="205"/>
                </a:cubicBezTo>
                <a:cubicBezTo>
                  <a:pt x="1053" y="224"/>
                  <a:pt x="1129" y="204"/>
                  <a:pt x="1164" y="171"/>
                </a:cubicBezTo>
                <a:cubicBezTo>
                  <a:pt x="1189" y="147"/>
                  <a:pt x="1179" y="78"/>
                  <a:pt x="1211" y="66"/>
                </a:cubicBezTo>
                <a:cubicBezTo>
                  <a:pt x="1273" y="41"/>
                  <a:pt x="1348" y="77"/>
                  <a:pt x="1410" y="83"/>
                </a:cubicBezTo>
                <a:cubicBezTo>
                  <a:pt x="1469" y="0"/>
                  <a:pt x="1504" y="169"/>
                  <a:pt x="1618" y="125"/>
                </a:cubicBezTo>
                <a:cubicBezTo>
                  <a:pt x="1703" y="90"/>
                  <a:pt x="1746" y="191"/>
                  <a:pt x="1825" y="220"/>
                </a:cubicBezTo>
                <a:cubicBezTo>
                  <a:pt x="1904" y="248"/>
                  <a:pt x="1866" y="287"/>
                  <a:pt x="1825" y="322"/>
                </a:cubicBezTo>
                <a:cubicBezTo>
                  <a:pt x="1788" y="353"/>
                  <a:pt x="1734" y="323"/>
                  <a:pt x="1705" y="363"/>
                </a:cubicBezTo>
                <a:cubicBezTo>
                  <a:pt x="1686" y="387"/>
                  <a:pt x="1678" y="397"/>
                  <a:pt x="1651" y="411"/>
                </a:cubicBezTo>
                <a:cubicBezTo>
                  <a:pt x="1610" y="433"/>
                  <a:pt x="1669" y="442"/>
                  <a:pt x="1569" y="578"/>
                </a:cubicBezTo>
                <a:cubicBezTo>
                  <a:pt x="1547" y="607"/>
                  <a:pt x="1547" y="645"/>
                  <a:pt x="1522" y="676"/>
                </a:cubicBezTo>
                <a:cubicBezTo>
                  <a:pt x="1502" y="703"/>
                  <a:pt x="1477" y="728"/>
                  <a:pt x="1459" y="757"/>
                </a:cubicBezTo>
                <a:cubicBezTo>
                  <a:pt x="1440" y="787"/>
                  <a:pt x="1448" y="836"/>
                  <a:pt x="1407" y="849"/>
                </a:cubicBezTo>
                <a:cubicBezTo>
                  <a:pt x="1379" y="858"/>
                  <a:pt x="1348" y="851"/>
                  <a:pt x="1321" y="861"/>
                </a:cubicBezTo>
                <a:cubicBezTo>
                  <a:pt x="1296" y="869"/>
                  <a:pt x="1292" y="911"/>
                  <a:pt x="1262" y="902"/>
                </a:cubicBezTo>
                <a:cubicBezTo>
                  <a:pt x="1236" y="896"/>
                  <a:pt x="1215" y="893"/>
                  <a:pt x="1192" y="903"/>
                </a:cubicBezTo>
                <a:cubicBezTo>
                  <a:pt x="1144" y="884"/>
                  <a:pt x="1070" y="884"/>
                  <a:pt x="1022" y="891"/>
                </a:cubicBezTo>
                <a:cubicBezTo>
                  <a:pt x="1016" y="891"/>
                  <a:pt x="1010" y="890"/>
                  <a:pt x="1005" y="890"/>
                </a:cubicBezTo>
                <a:cubicBezTo>
                  <a:pt x="961" y="881"/>
                  <a:pt x="922" y="945"/>
                  <a:pt x="906" y="952"/>
                </a:cubicBezTo>
                <a:cubicBezTo>
                  <a:pt x="872" y="966"/>
                  <a:pt x="815" y="955"/>
                  <a:pt x="767" y="975"/>
                </a:cubicBezTo>
                <a:cubicBezTo>
                  <a:pt x="683" y="990"/>
                  <a:pt x="745" y="1046"/>
                  <a:pt x="545" y="1037"/>
                </a:cubicBezTo>
                <a:cubicBezTo>
                  <a:pt x="491" y="1021"/>
                  <a:pt x="371" y="978"/>
                  <a:pt x="304" y="905"/>
                </a:cubicBezTo>
                <a:lnTo>
                  <a:pt x="143" y="787"/>
                </a:lnTo>
                <a:cubicBezTo>
                  <a:pt x="88" y="711"/>
                  <a:pt x="61" y="640"/>
                  <a:pt x="0" y="650"/>
                </a:cubicBezTo>
                <a:cubicBezTo>
                  <a:pt x="27" y="620"/>
                  <a:pt x="63" y="596"/>
                  <a:pt x="106" y="605"/>
                </a:cubicBezTo>
                <a:cubicBezTo>
                  <a:pt x="50" y="457"/>
                  <a:pt x="141" y="453"/>
                  <a:pt x="155" y="409"/>
                </a:cubicBezTo>
                <a:cubicBezTo>
                  <a:pt x="164" y="382"/>
                  <a:pt x="68" y="372"/>
                  <a:pt x="121" y="352"/>
                </a:cubicBezTo>
                <a:cubicBezTo>
                  <a:pt x="161" y="337"/>
                  <a:pt x="203" y="404"/>
                  <a:pt x="233" y="355"/>
                </a:cubicBezTo>
                <a:cubicBezTo>
                  <a:pt x="263" y="299"/>
                  <a:pt x="277" y="264"/>
                  <a:pt x="292" y="253"/>
                </a:cubicBezTo>
                <a:cubicBezTo>
                  <a:pt x="306" y="243"/>
                  <a:pt x="324" y="255"/>
                  <a:pt x="372" y="29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09" name="꙱ Honduras (Republic of Honduras) (HN) (H)">
            <a:extLst>
              <a:ext uri="{FF2B5EF4-FFF2-40B4-BE49-F238E27FC236}">
                <a16:creationId xmlns:a16="http://schemas.microsoft.com/office/drawing/2014/main" id="{B7307DE3-3633-4DDB-9AD0-F25BCA701A9A}"/>
              </a:ext>
            </a:extLst>
          </p:cNvPr>
          <p:cNvSpPr>
            <a:spLocks noEditPoints="1"/>
          </p:cNvSpPr>
          <p:nvPr/>
        </p:nvSpPr>
        <p:spPr bwMode="auto">
          <a:xfrm>
            <a:off x="2082297" y="1899117"/>
            <a:ext cx="166113" cy="101580"/>
          </a:xfrm>
          <a:custGeom>
            <a:avLst/>
            <a:gdLst>
              <a:gd name="T0" fmla="*/ 69 w 2016"/>
              <a:gd name="T1" fmla="*/ 687 h 1241"/>
              <a:gd name="T2" fmla="*/ 103 w 2016"/>
              <a:gd name="T3" fmla="*/ 667 h 1241"/>
              <a:gd name="T4" fmla="*/ 119 w 2016"/>
              <a:gd name="T5" fmla="*/ 565 h 1241"/>
              <a:gd name="T6" fmla="*/ 206 w 2016"/>
              <a:gd name="T7" fmla="*/ 450 h 1241"/>
              <a:gd name="T8" fmla="*/ 460 w 2016"/>
              <a:gd name="T9" fmla="*/ 253 h 1241"/>
              <a:gd name="T10" fmla="*/ 510 w 2016"/>
              <a:gd name="T11" fmla="*/ 244 h 1241"/>
              <a:gd name="T12" fmla="*/ 660 w 2016"/>
              <a:gd name="T13" fmla="*/ 210 h 1241"/>
              <a:gd name="T14" fmla="*/ 876 w 2016"/>
              <a:gd name="T15" fmla="*/ 239 h 1241"/>
              <a:gd name="T16" fmla="*/ 1080 w 2016"/>
              <a:gd name="T17" fmla="*/ 215 h 1241"/>
              <a:gd name="T18" fmla="*/ 1161 w 2016"/>
              <a:gd name="T19" fmla="*/ 149 h 1241"/>
              <a:gd name="T20" fmla="*/ 1354 w 2016"/>
              <a:gd name="T21" fmla="*/ 190 h 1241"/>
              <a:gd name="T22" fmla="*/ 1566 w 2016"/>
              <a:gd name="T23" fmla="*/ 196 h 1241"/>
              <a:gd name="T24" fmla="*/ 1701 w 2016"/>
              <a:gd name="T25" fmla="*/ 223 h 1241"/>
              <a:gd name="T26" fmla="*/ 1841 w 2016"/>
              <a:gd name="T27" fmla="*/ 375 h 1241"/>
              <a:gd name="T28" fmla="*/ 1773 w 2016"/>
              <a:gd name="T29" fmla="*/ 330 h 1241"/>
              <a:gd name="T30" fmla="*/ 1704 w 2016"/>
              <a:gd name="T31" fmla="*/ 315 h 1241"/>
              <a:gd name="T32" fmla="*/ 1730 w 2016"/>
              <a:gd name="T33" fmla="*/ 368 h 1241"/>
              <a:gd name="T34" fmla="*/ 1784 w 2016"/>
              <a:gd name="T35" fmla="*/ 425 h 1241"/>
              <a:gd name="T36" fmla="*/ 1758 w 2016"/>
              <a:gd name="T37" fmla="*/ 381 h 1241"/>
              <a:gd name="T38" fmla="*/ 1888 w 2016"/>
              <a:gd name="T39" fmla="*/ 410 h 1241"/>
              <a:gd name="T40" fmla="*/ 1885 w 2016"/>
              <a:gd name="T41" fmla="*/ 455 h 1241"/>
              <a:gd name="T42" fmla="*/ 1862 w 2016"/>
              <a:gd name="T43" fmla="*/ 389 h 1241"/>
              <a:gd name="T44" fmla="*/ 2016 w 2016"/>
              <a:gd name="T45" fmla="*/ 514 h 1241"/>
              <a:gd name="T46" fmla="*/ 1863 w 2016"/>
              <a:gd name="T47" fmla="*/ 547 h 1241"/>
              <a:gd name="T48" fmla="*/ 1685 w 2016"/>
              <a:gd name="T49" fmla="*/ 603 h 1241"/>
              <a:gd name="T50" fmla="*/ 1502 w 2016"/>
              <a:gd name="T51" fmla="*/ 606 h 1241"/>
              <a:gd name="T52" fmla="*/ 1481 w 2016"/>
              <a:gd name="T53" fmla="*/ 577 h 1241"/>
              <a:gd name="T54" fmla="*/ 1399 w 2016"/>
              <a:gd name="T55" fmla="*/ 668 h 1241"/>
              <a:gd name="T56" fmla="*/ 1351 w 2016"/>
              <a:gd name="T57" fmla="*/ 719 h 1241"/>
              <a:gd name="T58" fmla="*/ 1349 w 2016"/>
              <a:gd name="T59" fmla="*/ 759 h 1241"/>
              <a:gd name="T60" fmla="*/ 1158 w 2016"/>
              <a:gd name="T61" fmla="*/ 930 h 1241"/>
              <a:gd name="T62" fmla="*/ 992 w 2016"/>
              <a:gd name="T63" fmla="*/ 920 h 1241"/>
              <a:gd name="T64" fmla="*/ 836 w 2016"/>
              <a:gd name="T65" fmla="*/ 985 h 1241"/>
              <a:gd name="T66" fmla="*/ 799 w 2016"/>
              <a:gd name="T67" fmla="*/ 1124 h 1241"/>
              <a:gd name="T68" fmla="*/ 758 w 2016"/>
              <a:gd name="T69" fmla="*/ 1196 h 1241"/>
              <a:gd name="T70" fmla="*/ 641 w 2016"/>
              <a:gd name="T71" fmla="*/ 1230 h 1241"/>
              <a:gd name="T72" fmla="*/ 630 w 2016"/>
              <a:gd name="T73" fmla="*/ 1090 h 1241"/>
              <a:gd name="T74" fmla="*/ 555 w 2016"/>
              <a:gd name="T75" fmla="*/ 1060 h 1241"/>
              <a:gd name="T76" fmla="*/ 493 w 2016"/>
              <a:gd name="T77" fmla="*/ 1074 h 1241"/>
              <a:gd name="T78" fmla="*/ 451 w 2016"/>
              <a:gd name="T79" fmla="*/ 915 h 1241"/>
              <a:gd name="T80" fmla="*/ 300 w 2016"/>
              <a:gd name="T81" fmla="*/ 915 h 1241"/>
              <a:gd name="T82" fmla="*/ 0 w 2016"/>
              <a:gd name="T83" fmla="*/ 720 h 1241"/>
              <a:gd name="T84" fmla="*/ 69 w 2016"/>
              <a:gd name="T85" fmla="*/ 687 h 1241"/>
              <a:gd name="T86" fmla="*/ 980 w 2016"/>
              <a:gd name="T87" fmla="*/ 57 h 1241"/>
              <a:gd name="T88" fmla="*/ 1096 w 2016"/>
              <a:gd name="T89" fmla="*/ 0 h 1241"/>
              <a:gd name="T90" fmla="*/ 980 w 2016"/>
              <a:gd name="T91" fmla="*/ 57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16" h="1241">
                <a:moveTo>
                  <a:pt x="69" y="687"/>
                </a:moveTo>
                <a:cubicBezTo>
                  <a:pt x="83" y="681"/>
                  <a:pt x="94" y="674"/>
                  <a:pt x="103" y="667"/>
                </a:cubicBezTo>
                <a:cubicBezTo>
                  <a:pt x="146" y="624"/>
                  <a:pt x="129" y="609"/>
                  <a:pt x="119" y="565"/>
                </a:cubicBezTo>
                <a:cubicBezTo>
                  <a:pt x="106" y="506"/>
                  <a:pt x="163" y="475"/>
                  <a:pt x="206" y="450"/>
                </a:cubicBezTo>
                <a:cubicBezTo>
                  <a:pt x="296" y="395"/>
                  <a:pt x="365" y="292"/>
                  <a:pt x="460" y="253"/>
                </a:cubicBezTo>
                <a:cubicBezTo>
                  <a:pt x="473" y="252"/>
                  <a:pt x="492" y="265"/>
                  <a:pt x="510" y="244"/>
                </a:cubicBezTo>
                <a:cubicBezTo>
                  <a:pt x="544" y="204"/>
                  <a:pt x="620" y="169"/>
                  <a:pt x="660" y="210"/>
                </a:cubicBezTo>
                <a:cubicBezTo>
                  <a:pt x="689" y="239"/>
                  <a:pt x="833" y="243"/>
                  <a:pt x="876" y="239"/>
                </a:cubicBezTo>
                <a:cubicBezTo>
                  <a:pt x="937" y="233"/>
                  <a:pt x="1028" y="248"/>
                  <a:pt x="1080" y="215"/>
                </a:cubicBezTo>
                <a:cubicBezTo>
                  <a:pt x="1099" y="203"/>
                  <a:pt x="1237" y="172"/>
                  <a:pt x="1161" y="149"/>
                </a:cubicBezTo>
                <a:cubicBezTo>
                  <a:pt x="1229" y="147"/>
                  <a:pt x="1287" y="189"/>
                  <a:pt x="1354" y="190"/>
                </a:cubicBezTo>
                <a:cubicBezTo>
                  <a:pt x="1423" y="192"/>
                  <a:pt x="1504" y="141"/>
                  <a:pt x="1566" y="196"/>
                </a:cubicBezTo>
                <a:cubicBezTo>
                  <a:pt x="1619" y="243"/>
                  <a:pt x="1649" y="196"/>
                  <a:pt x="1701" y="223"/>
                </a:cubicBezTo>
                <a:cubicBezTo>
                  <a:pt x="1763" y="254"/>
                  <a:pt x="1795" y="327"/>
                  <a:pt x="1841" y="375"/>
                </a:cubicBezTo>
                <a:cubicBezTo>
                  <a:pt x="1819" y="364"/>
                  <a:pt x="1799" y="330"/>
                  <a:pt x="1773" y="330"/>
                </a:cubicBezTo>
                <a:cubicBezTo>
                  <a:pt x="1747" y="330"/>
                  <a:pt x="1727" y="331"/>
                  <a:pt x="1704" y="315"/>
                </a:cubicBezTo>
                <a:cubicBezTo>
                  <a:pt x="1723" y="330"/>
                  <a:pt x="1725" y="349"/>
                  <a:pt x="1730" y="368"/>
                </a:cubicBezTo>
                <a:cubicBezTo>
                  <a:pt x="1734" y="382"/>
                  <a:pt x="1773" y="412"/>
                  <a:pt x="1784" y="425"/>
                </a:cubicBezTo>
                <a:cubicBezTo>
                  <a:pt x="1793" y="401"/>
                  <a:pt x="1782" y="385"/>
                  <a:pt x="1758" y="381"/>
                </a:cubicBezTo>
                <a:cubicBezTo>
                  <a:pt x="1787" y="349"/>
                  <a:pt x="1832" y="439"/>
                  <a:pt x="1888" y="410"/>
                </a:cubicBezTo>
                <a:cubicBezTo>
                  <a:pt x="1892" y="430"/>
                  <a:pt x="1898" y="437"/>
                  <a:pt x="1885" y="455"/>
                </a:cubicBezTo>
                <a:cubicBezTo>
                  <a:pt x="1945" y="440"/>
                  <a:pt x="1891" y="399"/>
                  <a:pt x="1862" y="389"/>
                </a:cubicBezTo>
                <a:cubicBezTo>
                  <a:pt x="1958" y="403"/>
                  <a:pt x="1940" y="484"/>
                  <a:pt x="2016" y="514"/>
                </a:cubicBezTo>
                <a:cubicBezTo>
                  <a:pt x="1962" y="524"/>
                  <a:pt x="1910" y="515"/>
                  <a:pt x="1863" y="547"/>
                </a:cubicBezTo>
                <a:cubicBezTo>
                  <a:pt x="1822" y="577"/>
                  <a:pt x="1736" y="605"/>
                  <a:pt x="1685" y="603"/>
                </a:cubicBezTo>
                <a:cubicBezTo>
                  <a:pt x="1617" y="602"/>
                  <a:pt x="1625" y="675"/>
                  <a:pt x="1502" y="606"/>
                </a:cubicBezTo>
                <a:cubicBezTo>
                  <a:pt x="1492" y="600"/>
                  <a:pt x="1491" y="579"/>
                  <a:pt x="1481" y="577"/>
                </a:cubicBezTo>
                <a:cubicBezTo>
                  <a:pt x="1424" y="566"/>
                  <a:pt x="1419" y="638"/>
                  <a:pt x="1399" y="668"/>
                </a:cubicBezTo>
                <a:cubicBezTo>
                  <a:pt x="1386" y="688"/>
                  <a:pt x="1363" y="698"/>
                  <a:pt x="1351" y="719"/>
                </a:cubicBezTo>
                <a:cubicBezTo>
                  <a:pt x="1345" y="730"/>
                  <a:pt x="1360" y="751"/>
                  <a:pt x="1349" y="759"/>
                </a:cubicBezTo>
                <a:cubicBezTo>
                  <a:pt x="1307" y="788"/>
                  <a:pt x="1178" y="861"/>
                  <a:pt x="1158" y="930"/>
                </a:cubicBezTo>
                <a:cubicBezTo>
                  <a:pt x="1068" y="872"/>
                  <a:pt x="1051" y="824"/>
                  <a:pt x="992" y="920"/>
                </a:cubicBezTo>
                <a:cubicBezTo>
                  <a:pt x="962" y="987"/>
                  <a:pt x="829" y="926"/>
                  <a:pt x="836" y="985"/>
                </a:cubicBezTo>
                <a:cubicBezTo>
                  <a:pt x="843" y="1043"/>
                  <a:pt x="868" y="1112"/>
                  <a:pt x="799" y="1124"/>
                </a:cubicBezTo>
                <a:cubicBezTo>
                  <a:pt x="762" y="1130"/>
                  <a:pt x="768" y="1169"/>
                  <a:pt x="758" y="1196"/>
                </a:cubicBezTo>
                <a:cubicBezTo>
                  <a:pt x="742" y="1241"/>
                  <a:pt x="678" y="1225"/>
                  <a:pt x="641" y="1230"/>
                </a:cubicBezTo>
                <a:cubicBezTo>
                  <a:pt x="668" y="1186"/>
                  <a:pt x="534" y="1125"/>
                  <a:pt x="630" y="1090"/>
                </a:cubicBezTo>
                <a:cubicBezTo>
                  <a:pt x="600" y="1100"/>
                  <a:pt x="561" y="1099"/>
                  <a:pt x="555" y="1060"/>
                </a:cubicBezTo>
                <a:cubicBezTo>
                  <a:pt x="547" y="1093"/>
                  <a:pt x="520" y="1095"/>
                  <a:pt x="493" y="1074"/>
                </a:cubicBezTo>
                <a:cubicBezTo>
                  <a:pt x="510" y="1080"/>
                  <a:pt x="589" y="845"/>
                  <a:pt x="451" y="915"/>
                </a:cubicBezTo>
                <a:cubicBezTo>
                  <a:pt x="436" y="838"/>
                  <a:pt x="341" y="914"/>
                  <a:pt x="300" y="915"/>
                </a:cubicBezTo>
                <a:cubicBezTo>
                  <a:pt x="301" y="848"/>
                  <a:pt x="76" y="698"/>
                  <a:pt x="0" y="720"/>
                </a:cubicBezTo>
                <a:cubicBezTo>
                  <a:pt x="17" y="705"/>
                  <a:pt x="47" y="698"/>
                  <a:pt x="69" y="687"/>
                </a:cubicBezTo>
                <a:close/>
                <a:moveTo>
                  <a:pt x="980" y="57"/>
                </a:moveTo>
                <a:cubicBezTo>
                  <a:pt x="1016" y="33"/>
                  <a:pt x="1056" y="16"/>
                  <a:pt x="1096" y="0"/>
                </a:cubicBezTo>
                <a:cubicBezTo>
                  <a:pt x="1054" y="1"/>
                  <a:pt x="1001" y="17"/>
                  <a:pt x="980" y="5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0" name="꙱ Hawaii, United States of America (US) (H)">
            <a:extLst>
              <a:ext uri="{FF2B5EF4-FFF2-40B4-BE49-F238E27FC236}">
                <a16:creationId xmlns:a16="http://schemas.microsoft.com/office/drawing/2014/main" id="{1A46827F-AD85-4FA1-9738-1BA6D90EC04C}"/>
              </a:ext>
            </a:extLst>
          </p:cNvPr>
          <p:cNvSpPr>
            <a:spLocks noEditPoints="1"/>
          </p:cNvSpPr>
          <p:nvPr/>
        </p:nvSpPr>
        <p:spPr bwMode="auto">
          <a:xfrm>
            <a:off x="312419" y="1727029"/>
            <a:ext cx="125481" cy="97995"/>
          </a:xfrm>
          <a:custGeom>
            <a:avLst/>
            <a:gdLst>
              <a:gd name="T0" fmla="*/ 1163 w 1519"/>
              <a:gd name="T1" fmla="*/ 1166 h 1178"/>
              <a:gd name="T2" fmla="*/ 1272 w 1519"/>
              <a:gd name="T3" fmla="*/ 1099 h 1178"/>
              <a:gd name="T4" fmla="*/ 1455 w 1519"/>
              <a:gd name="T5" fmla="*/ 1011 h 1178"/>
              <a:gd name="T6" fmla="*/ 1433 w 1519"/>
              <a:gd name="T7" fmla="*/ 887 h 1178"/>
              <a:gd name="T8" fmla="*/ 1420 w 1519"/>
              <a:gd name="T9" fmla="*/ 818 h 1178"/>
              <a:gd name="T10" fmla="*/ 1327 w 1519"/>
              <a:gd name="T11" fmla="*/ 758 h 1178"/>
              <a:gd name="T12" fmla="*/ 1216 w 1519"/>
              <a:gd name="T13" fmla="*/ 738 h 1178"/>
              <a:gd name="T14" fmla="*/ 1221 w 1519"/>
              <a:gd name="T15" fmla="*/ 796 h 1178"/>
              <a:gd name="T16" fmla="*/ 1149 w 1519"/>
              <a:gd name="T17" fmla="*/ 862 h 1178"/>
              <a:gd name="T18" fmla="*/ 1145 w 1519"/>
              <a:gd name="T19" fmla="*/ 1032 h 1178"/>
              <a:gd name="T20" fmla="*/ 1163 w 1519"/>
              <a:gd name="T21" fmla="*/ 1166 h 1178"/>
              <a:gd name="T22" fmla="*/ 14 w 1519"/>
              <a:gd name="T23" fmla="*/ 165 h 1178"/>
              <a:gd name="T24" fmla="*/ 73 w 1519"/>
              <a:gd name="T25" fmla="*/ 82 h 1178"/>
              <a:gd name="T26" fmla="*/ 14 w 1519"/>
              <a:gd name="T27" fmla="*/ 165 h 1178"/>
              <a:gd name="T28" fmla="*/ 254 w 1519"/>
              <a:gd name="T29" fmla="*/ 133 h 1178"/>
              <a:gd name="T30" fmla="*/ 279 w 1519"/>
              <a:gd name="T31" fmla="*/ 4 h 1178"/>
              <a:gd name="T32" fmla="*/ 254 w 1519"/>
              <a:gd name="T33" fmla="*/ 133 h 1178"/>
              <a:gd name="T34" fmla="*/ 703 w 1519"/>
              <a:gd name="T35" fmla="*/ 353 h 1178"/>
              <a:gd name="T36" fmla="*/ 684 w 1519"/>
              <a:gd name="T37" fmla="*/ 205 h 1178"/>
              <a:gd name="T38" fmla="*/ 591 w 1519"/>
              <a:gd name="T39" fmla="*/ 263 h 1178"/>
              <a:gd name="T40" fmla="*/ 703 w 1519"/>
              <a:gd name="T41" fmla="*/ 353 h 1178"/>
              <a:gd name="T42" fmla="*/ 973 w 1519"/>
              <a:gd name="T43" fmla="*/ 427 h 1178"/>
              <a:gd name="T44" fmla="*/ 1018 w 1519"/>
              <a:gd name="T45" fmla="*/ 382 h 1178"/>
              <a:gd name="T46" fmla="*/ 851 w 1519"/>
              <a:gd name="T47" fmla="*/ 412 h 1178"/>
              <a:gd name="T48" fmla="*/ 973 w 1519"/>
              <a:gd name="T49" fmla="*/ 427 h 1178"/>
              <a:gd name="T50" fmla="*/ 934 w 1519"/>
              <a:gd name="T51" fmla="*/ 537 h 1178"/>
              <a:gd name="T52" fmla="*/ 902 w 1519"/>
              <a:gd name="T53" fmla="*/ 477 h 1178"/>
              <a:gd name="T54" fmla="*/ 934 w 1519"/>
              <a:gd name="T55" fmla="*/ 537 h 1178"/>
              <a:gd name="T56" fmla="*/ 1083 w 1519"/>
              <a:gd name="T57" fmla="*/ 593 h 1178"/>
              <a:gd name="T58" fmla="*/ 1207 w 1519"/>
              <a:gd name="T59" fmla="*/ 518 h 1178"/>
              <a:gd name="T60" fmla="*/ 1101 w 1519"/>
              <a:gd name="T61" fmla="*/ 473 h 1178"/>
              <a:gd name="T62" fmla="*/ 1027 w 1519"/>
              <a:gd name="T63" fmla="*/ 451 h 1178"/>
              <a:gd name="T64" fmla="*/ 1045 w 1519"/>
              <a:gd name="T65" fmla="*/ 516 h 1178"/>
              <a:gd name="T66" fmla="*/ 1083 w 1519"/>
              <a:gd name="T67" fmla="*/ 593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9" h="1178">
                <a:moveTo>
                  <a:pt x="1163" y="1166"/>
                </a:moveTo>
                <a:cubicBezTo>
                  <a:pt x="1199" y="1178"/>
                  <a:pt x="1250" y="1120"/>
                  <a:pt x="1272" y="1099"/>
                </a:cubicBezTo>
                <a:cubicBezTo>
                  <a:pt x="1327" y="1051"/>
                  <a:pt x="1397" y="1051"/>
                  <a:pt x="1455" y="1011"/>
                </a:cubicBezTo>
                <a:cubicBezTo>
                  <a:pt x="1519" y="967"/>
                  <a:pt x="1449" y="935"/>
                  <a:pt x="1433" y="887"/>
                </a:cubicBezTo>
                <a:cubicBezTo>
                  <a:pt x="1424" y="860"/>
                  <a:pt x="1445" y="841"/>
                  <a:pt x="1420" y="818"/>
                </a:cubicBezTo>
                <a:cubicBezTo>
                  <a:pt x="1391" y="792"/>
                  <a:pt x="1359" y="778"/>
                  <a:pt x="1327" y="758"/>
                </a:cubicBezTo>
                <a:cubicBezTo>
                  <a:pt x="1300" y="742"/>
                  <a:pt x="1238" y="687"/>
                  <a:pt x="1216" y="738"/>
                </a:cubicBezTo>
                <a:cubicBezTo>
                  <a:pt x="1207" y="761"/>
                  <a:pt x="1224" y="775"/>
                  <a:pt x="1221" y="796"/>
                </a:cubicBezTo>
                <a:cubicBezTo>
                  <a:pt x="1217" y="824"/>
                  <a:pt x="1167" y="845"/>
                  <a:pt x="1149" y="862"/>
                </a:cubicBezTo>
                <a:cubicBezTo>
                  <a:pt x="1102" y="907"/>
                  <a:pt x="1153" y="979"/>
                  <a:pt x="1145" y="1032"/>
                </a:cubicBezTo>
                <a:cubicBezTo>
                  <a:pt x="1137" y="1093"/>
                  <a:pt x="1098" y="1123"/>
                  <a:pt x="1163" y="1166"/>
                </a:cubicBezTo>
                <a:close/>
                <a:moveTo>
                  <a:pt x="14" y="165"/>
                </a:moveTo>
                <a:cubicBezTo>
                  <a:pt x="28" y="134"/>
                  <a:pt x="74" y="122"/>
                  <a:pt x="73" y="82"/>
                </a:cubicBezTo>
                <a:cubicBezTo>
                  <a:pt x="49" y="102"/>
                  <a:pt x="0" y="126"/>
                  <a:pt x="14" y="165"/>
                </a:cubicBezTo>
                <a:close/>
                <a:moveTo>
                  <a:pt x="254" y="133"/>
                </a:moveTo>
                <a:cubicBezTo>
                  <a:pt x="288" y="113"/>
                  <a:pt x="367" y="0"/>
                  <a:pt x="279" y="4"/>
                </a:cubicBezTo>
                <a:cubicBezTo>
                  <a:pt x="176" y="9"/>
                  <a:pt x="124" y="114"/>
                  <a:pt x="254" y="133"/>
                </a:cubicBezTo>
                <a:close/>
                <a:moveTo>
                  <a:pt x="703" y="353"/>
                </a:moveTo>
                <a:cubicBezTo>
                  <a:pt x="785" y="367"/>
                  <a:pt x="699" y="204"/>
                  <a:pt x="684" y="205"/>
                </a:cubicBezTo>
                <a:cubicBezTo>
                  <a:pt x="663" y="206"/>
                  <a:pt x="591" y="239"/>
                  <a:pt x="591" y="263"/>
                </a:cubicBezTo>
                <a:cubicBezTo>
                  <a:pt x="591" y="321"/>
                  <a:pt x="674" y="319"/>
                  <a:pt x="703" y="353"/>
                </a:cubicBezTo>
                <a:close/>
                <a:moveTo>
                  <a:pt x="973" y="427"/>
                </a:moveTo>
                <a:cubicBezTo>
                  <a:pt x="1000" y="428"/>
                  <a:pt x="1020" y="410"/>
                  <a:pt x="1018" y="382"/>
                </a:cubicBezTo>
                <a:cubicBezTo>
                  <a:pt x="970" y="394"/>
                  <a:pt x="867" y="336"/>
                  <a:pt x="851" y="412"/>
                </a:cubicBezTo>
                <a:cubicBezTo>
                  <a:pt x="894" y="408"/>
                  <a:pt x="932" y="416"/>
                  <a:pt x="973" y="427"/>
                </a:cubicBezTo>
                <a:close/>
                <a:moveTo>
                  <a:pt x="934" y="537"/>
                </a:moveTo>
                <a:cubicBezTo>
                  <a:pt x="993" y="519"/>
                  <a:pt x="948" y="457"/>
                  <a:pt x="902" y="477"/>
                </a:cubicBezTo>
                <a:cubicBezTo>
                  <a:pt x="911" y="498"/>
                  <a:pt x="922" y="518"/>
                  <a:pt x="934" y="537"/>
                </a:cubicBezTo>
                <a:close/>
                <a:moveTo>
                  <a:pt x="1083" y="593"/>
                </a:moveTo>
                <a:cubicBezTo>
                  <a:pt x="1115" y="580"/>
                  <a:pt x="1227" y="581"/>
                  <a:pt x="1207" y="518"/>
                </a:cubicBezTo>
                <a:cubicBezTo>
                  <a:pt x="1189" y="462"/>
                  <a:pt x="1141" y="480"/>
                  <a:pt x="1101" y="473"/>
                </a:cubicBezTo>
                <a:cubicBezTo>
                  <a:pt x="1078" y="469"/>
                  <a:pt x="1046" y="415"/>
                  <a:pt x="1027" y="451"/>
                </a:cubicBezTo>
                <a:cubicBezTo>
                  <a:pt x="1011" y="481"/>
                  <a:pt x="1017" y="498"/>
                  <a:pt x="1045" y="516"/>
                </a:cubicBezTo>
                <a:cubicBezTo>
                  <a:pt x="1083" y="541"/>
                  <a:pt x="1058" y="561"/>
                  <a:pt x="1083" y="59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1" name="꙱ Haiti (Republic of Haiti) (HT) (H)">
            <a:extLst>
              <a:ext uri="{FF2B5EF4-FFF2-40B4-BE49-F238E27FC236}">
                <a16:creationId xmlns:a16="http://schemas.microsoft.com/office/drawing/2014/main" id="{10BC119E-DEB5-424F-A3F0-6E7C3D09E7BC}"/>
              </a:ext>
            </a:extLst>
          </p:cNvPr>
          <p:cNvSpPr>
            <a:spLocks noEditPoints="1"/>
          </p:cNvSpPr>
          <p:nvPr/>
        </p:nvSpPr>
        <p:spPr bwMode="auto">
          <a:xfrm>
            <a:off x="2477860" y="1791562"/>
            <a:ext cx="83654" cy="63338"/>
          </a:xfrm>
          <a:custGeom>
            <a:avLst/>
            <a:gdLst>
              <a:gd name="T0" fmla="*/ 180 w 1005"/>
              <a:gd name="T1" fmla="*/ 516 h 772"/>
              <a:gd name="T2" fmla="*/ 343 w 1005"/>
              <a:gd name="T3" fmla="*/ 537 h 772"/>
              <a:gd name="T4" fmla="*/ 400 w 1005"/>
              <a:gd name="T5" fmla="*/ 569 h 772"/>
              <a:gd name="T6" fmla="*/ 638 w 1005"/>
              <a:gd name="T7" fmla="*/ 552 h 772"/>
              <a:gd name="T8" fmla="*/ 726 w 1005"/>
              <a:gd name="T9" fmla="*/ 525 h 772"/>
              <a:gd name="T10" fmla="*/ 619 w 1005"/>
              <a:gd name="T11" fmla="*/ 337 h 772"/>
              <a:gd name="T12" fmla="*/ 533 w 1005"/>
              <a:gd name="T13" fmla="*/ 162 h 772"/>
              <a:gd name="T14" fmla="*/ 469 w 1005"/>
              <a:gd name="T15" fmla="*/ 93 h 772"/>
              <a:gd name="T16" fmla="*/ 764 w 1005"/>
              <a:gd name="T17" fmla="*/ 98 h 772"/>
              <a:gd name="T18" fmla="*/ 957 w 1005"/>
              <a:gd name="T19" fmla="*/ 153 h 772"/>
              <a:gd name="T20" fmla="*/ 953 w 1005"/>
              <a:gd name="T21" fmla="*/ 295 h 772"/>
              <a:gd name="T22" fmla="*/ 920 w 1005"/>
              <a:gd name="T23" fmla="*/ 421 h 772"/>
              <a:gd name="T24" fmla="*/ 833 w 1005"/>
              <a:gd name="T25" fmla="*/ 528 h 772"/>
              <a:gd name="T26" fmla="*/ 891 w 1005"/>
              <a:gd name="T27" fmla="*/ 621 h 772"/>
              <a:gd name="T28" fmla="*/ 881 w 1005"/>
              <a:gd name="T29" fmla="*/ 730 h 772"/>
              <a:gd name="T30" fmla="*/ 613 w 1005"/>
              <a:gd name="T31" fmla="*/ 676 h 772"/>
              <a:gd name="T32" fmla="*/ 260 w 1005"/>
              <a:gd name="T33" fmla="*/ 694 h 772"/>
              <a:gd name="T34" fmla="*/ 103 w 1005"/>
              <a:gd name="T35" fmla="*/ 631 h 772"/>
              <a:gd name="T36" fmla="*/ 180 w 1005"/>
              <a:gd name="T37" fmla="*/ 516 h 772"/>
              <a:gd name="T38" fmla="*/ 661 w 1005"/>
              <a:gd name="T39" fmla="*/ 29 h 772"/>
              <a:gd name="T40" fmla="*/ 631 w 1005"/>
              <a:gd name="T41" fmla="*/ 20 h 772"/>
              <a:gd name="T42" fmla="*/ 702 w 1005"/>
              <a:gd name="T43" fmla="*/ 29 h 772"/>
              <a:gd name="T44" fmla="*/ 661 w 1005"/>
              <a:gd name="T45" fmla="*/ 29 h 772"/>
              <a:gd name="T46" fmla="*/ 581 w 1005"/>
              <a:gd name="T47" fmla="*/ 495 h 772"/>
              <a:gd name="T48" fmla="*/ 461 w 1005"/>
              <a:gd name="T49" fmla="*/ 403 h 772"/>
              <a:gd name="T50" fmla="*/ 581 w 1005"/>
              <a:gd name="T51" fmla="*/ 495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05" h="772">
                <a:moveTo>
                  <a:pt x="180" y="516"/>
                </a:moveTo>
                <a:cubicBezTo>
                  <a:pt x="251" y="545"/>
                  <a:pt x="275" y="534"/>
                  <a:pt x="343" y="537"/>
                </a:cubicBezTo>
                <a:cubicBezTo>
                  <a:pt x="261" y="547"/>
                  <a:pt x="380" y="567"/>
                  <a:pt x="400" y="569"/>
                </a:cubicBezTo>
                <a:cubicBezTo>
                  <a:pt x="653" y="600"/>
                  <a:pt x="553" y="581"/>
                  <a:pt x="638" y="552"/>
                </a:cubicBezTo>
                <a:cubicBezTo>
                  <a:pt x="670" y="541"/>
                  <a:pt x="721" y="565"/>
                  <a:pt x="726" y="525"/>
                </a:cubicBezTo>
                <a:cubicBezTo>
                  <a:pt x="735" y="453"/>
                  <a:pt x="600" y="430"/>
                  <a:pt x="619" y="337"/>
                </a:cubicBezTo>
                <a:cubicBezTo>
                  <a:pt x="637" y="246"/>
                  <a:pt x="651" y="186"/>
                  <a:pt x="533" y="162"/>
                </a:cubicBezTo>
                <a:cubicBezTo>
                  <a:pt x="487" y="153"/>
                  <a:pt x="377" y="158"/>
                  <a:pt x="469" y="93"/>
                </a:cubicBezTo>
                <a:cubicBezTo>
                  <a:pt x="576" y="18"/>
                  <a:pt x="658" y="67"/>
                  <a:pt x="764" y="98"/>
                </a:cubicBezTo>
                <a:cubicBezTo>
                  <a:pt x="824" y="116"/>
                  <a:pt x="925" y="96"/>
                  <a:pt x="957" y="153"/>
                </a:cubicBezTo>
                <a:cubicBezTo>
                  <a:pt x="985" y="225"/>
                  <a:pt x="926" y="265"/>
                  <a:pt x="953" y="295"/>
                </a:cubicBezTo>
                <a:cubicBezTo>
                  <a:pt x="1005" y="352"/>
                  <a:pt x="878" y="379"/>
                  <a:pt x="920" y="421"/>
                </a:cubicBezTo>
                <a:cubicBezTo>
                  <a:pt x="965" y="465"/>
                  <a:pt x="874" y="530"/>
                  <a:pt x="833" y="528"/>
                </a:cubicBezTo>
                <a:lnTo>
                  <a:pt x="891" y="621"/>
                </a:lnTo>
                <a:cubicBezTo>
                  <a:pt x="909" y="650"/>
                  <a:pt x="892" y="713"/>
                  <a:pt x="881" y="730"/>
                </a:cubicBezTo>
                <a:cubicBezTo>
                  <a:pt x="818" y="641"/>
                  <a:pt x="706" y="652"/>
                  <a:pt x="613" y="676"/>
                </a:cubicBezTo>
                <a:cubicBezTo>
                  <a:pt x="524" y="699"/>
                  <a:pt x="316" y="591"/>
                  <a:pt x="260" y="694"/>
                </a:cubicBezTo>
                <a:cubicBezTo>
                  <a:pt x="218" y="772"/>
                  <a:pt x="167" y="642"/>
                  <a:pt x="103" y="631"/>
                </a:cubicBezTo>
                <a:cubicBezTo>
                  <a:pt x="0" y="613"/>
                  <a:pt x="106" y="467"/>
                  <a:pt x="180" y="516"/>
                </a:cubicBezTo>
                <a:close/>
                <a:moveTo>
                  <a:pt x="661" y="29"/>
                </a:moveTo>
                <a:cubicBezTo>
                  <a:pt x="651" y="26"/>
                  <a:pt x="641" y="23"/>
                  <a:pt x="631" y="20"/>
                </a:cubicBezTo>
                <a:cubicBezTo>
                  <a:pt x="654" y="0"/>
                  <a:pt x="684" y="7"/>
                  <a:pt x="702" y="29"/>
                </a:cubicBezTo>
                <a:cubicBezTo>
                  <a:pt x="689" y="29"/>
                  <a:pt x="675" y="29"/>
                  <a:pt x="661" y="29"/>
                </a:cubicBezTo>
                <a:close/>
                <a:moveTo>
                  <a:pt x="581" y="495"/>
                </a:moveTo>
                <a:cubicBezTo>
                  <a:pt x="573" y="489"/>
                  <a:pt x="400" y="416"/>
                  <a:pt x="461" y="403"/>
                </a:cubicBezTo>
                <a:cubicBezTo>
                  <a:pt x="500" y="395"/>
                  <a:pt x="612" y="440"/>
                  <a:pt x="581" y="49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2" name="꙱ Guyana (Co-operative Republic of Guyana) (GY) (H)">
            <a:extLst>
              <a:ext uri="{FF2B5EF4-FFF2-40B4-BE49-F238E27FC236}">
                <a16:creationId xmlns:a16="http://schemas.microsoft.com/office/drawing/2014/main" id="{912EFC36-D379-47BD-A3C7-0219F24B46B8}"/>
              </a:ext>
            </a:extLst>
          </p:cNvPr>
          <p:cNvSpPr>
            <a:spLocks/>
          </p:cNvSpPr>
          <p:nvPr/>
        </p:nvSpPr>
        <p:spPr bwMode="auto">
          <a:xfrm>
            <a:off x="2793355" y="2130958"/>
            <a:ext cx="124286" cy="216305"/>
          </a:xfrm>
          <a:custGeom>
            <a:avLst/>
            <a:gdLst>
              <a:gd name="T0" fmla="*/ 731 w 1511"/>
              <a:gd name="T1" fmla="*/ 177 h 2616"/>
              <a:gd name="T2" fmla="*/ 875 w 1511"/>
              <a:gd name="T3" fmla="*/ 340 h 2616"/>
              <a:gd name="T4" fmla="*/ 926 w 1511"/>
              <a:gd name="T5" fmla="*/ 535 h 2616"/>
              <a:gd name="T6" fmla="*/ 884 w 1511"/>
              <a:gd name="T7" fmla="*/ 651 h 2616"/>
              <a:gd name="T8" fmla="*/ 855 w 1511"/>
              <a:gd name="T9" fmla="*/ 769 h 2616"/>
              <a:gd name="T10" fmla="*/ 995 w 1511"/>
              <a:gd name="T11" fmla="*/ 605 h 2616"/>
              <a:gd name="T12" fmla="*/ 1220 w 1511"/>
              <a:gd name="T13" fmla="*/ 807 h 2616"/>
              <a:gd name="T14" fmla="*/ 1268 w 1511"/>
              <a:gd name="T15" fmla="*/ 1149 h 2616"/>
              <a:gd name="T16" fmla="*/ 1261 w 1511"/>
              <a:gd name="T17" fmla="*/ 1250 h 2616"/>
              <a:gd name="T18" fmla="*/ 1048 w 1511"/>
              <a:gd name="T19" fmla="*/ 1342 h 2616"/>
              <a:gd name="T20" fmla="*/ 1041 w 1511"/>
              <a:gd name="T21" fmla="*/ 1560 h 2616"/>
              <a:gd name="T22" fmla="*/ 1121 w 1511"/>
              <a:gd name="T23" fmla="*/ 1760 h 2616"/>
              <a:gd name="T24" fmla="*/ 1196 w 1511"/>
              <a:gd name="T25" fmla="*/ 1852 h 2616"/>
              <a:gd name="T26" fmla="*/ 1286 w 1511"/>
              <a:gd name="T27" fmla="*/ 1984 h 2616"/>
              <a:gd name="T28" fmla="*/ 1386 w 1511"/>
              <a:gd name="T29" fmla="*/ 2219 h 2616"/>
              <a:gd name="T30" fmla="*/ 1511 w 1511"/>
              <a:gd name="T31" fmla="*/ 2351 h 2616"/>
              <a:gd name="T32" fmla="*/ 1213 w 1511"/>
              <a:gd name="T33" fmla="*/ 2365 h 2616"/>
              <a:gd name="T34" fmla="*/ 1173 w 1511"/>
              <a:gd name="T35" fmla="*/ 2412 h 2616"/>
              <a:gd name="T36" fmla="*/ 1080 w 1511"/>
              <a:gd name="T37" fmla="*/ 2438 h 2616"/>
              <a:gd name="T38" fmla="*/ 948 w 1511"/>
              <a:gd name="T39" fmla="*/ 2489 h 2616"/>
              <a:gd name="T40" fmla="*/ 899 w 1511"/>
              <a:gd name="T41" fmla="*/ 2520 h 2616"/>
              <a:gd name="T42" fmla="*/ 870 w 1511"/>
              <a:gd name="T43" fmla="*/ 2532 h 2616"/>
              <a:gd name="T44" fmla="*/ 875 w 1511"/>
              <a:gd name="T45" fmla="*/ 2570 h 2616"/>
              <a:gd name="T46" fmla="*/ 742 w 1511"/>
              <a:gd name="T47" fmla="*/ 2604 h 2616"/>
              <a:gd name="T48" fmla="*/ 703 w 1511"/>
              <a:gd name="T49" fmla="*/ 2571 h 2616"/>
              <a:gd name="T50" fmla="*/ 620 w 1511"/>
              <a:gd name="T51" fmla="*/ 2527 h 2616"/>
              <a:gd name="T52" fmla="*/ 501 w 1511"/>
              <a:gd name="T53" fmla="*/ 2417 h 2616"/>
              <a:gd name="T54" fmla="*/ 513 w 1511"/>
              <a:gd name="T55" fmla="*/ 2387 h 2616"/>
              <a:gd name="T56" fmla="*/ 482 w 1511"/>
              <a:gd name="T57" fmla="*/ 2324 h 2616"/>
              <a:gd name="T58" fmla="*/ 448 w 1511"/>
              <a:gd name="T59" fmla="*/ 2219 h 2616"/>
              <a:gd name="T60" fmla="*/ 416 w 1511"/>
              <a:gd name="T61" fmla="*/ 1974 h 2616"/>
              <a:gd name="T62" fmla="*/ 468 w 1511"/>
              <a:gd name="T63" fmla="*/ 1812 h 2616"/>
              <a:gd name="T64" fmla="*/ 511 w 1511"/>
              <a:gd name="T65" fmla="*/ 1724 h 2616"/>
              <a:gd name="T66" fmla="*/ 551 w 1511"/>
              <a:gd name="T67" fmla="*/ 1619 h 2616"/>
              <a:gd name="T68" fmla="*/ 501 w 1511"/>
              <a:gd name="T69" fmla="*/ 1529 h 2616"/>
              <a:gd name="T70" fmla="*/ 483 w 1511"/>
              <a:gd name="T71" fmla="*/ 1458 h 2616"/>
              <a:gd name="T72" fmla="*/ 387 w 1511"/>
              <a:gd name="T73" fmla="*/ 1423 h 2616"/>
              <a:gd name="T74" fmla="*/ 425 w 1511"/>
              <a:gd name="T75" fmla="*/ 1308 h 2616"/>
              <a:gd name="T76" fmla="*/ 393 w 1511"/>
              <a:gd name="T77" fmla="*/ 1183 h 2616"/>
              <a:gd name="T78" fmla="*/ 194 w 1511"/>
              <a:gd name="T79" fmla="*/ 1179 h 2616"/>
              <a:gd name="T80" fmla="*/ 0 w 1511"/>
              <a:gd name="T81" fmla="*/ 923 h 2616"/>
              <a:gd name="T82" fmla="*/ 72 w 1511"/>
              <a:gd name="T83" fmla="*/ 744 h 2616"/>
              <a:gd name="T84" fmla="*/ 131 w 1511"/>
              <a:gd name="T85" fmla="*/ 644 h 2616"/>
              <a:gd name="T86" fmla="*/ 189 w 1511"/>
              <a:gd name="T87" fmla="*/ 621 h 2616"/>
              <a:gd name="T88" fmla="*/ 255 w 1511"/>
              <a:gd name="T89" fmla="*/ 597 h 2616"/>
              <a:gd name="T90" fmla="*/ 350 w 1511"/>
              <a:gd name="T91" fmla="*/ 538 h 2616"/>
              <a:gd name="T92" fmla="*/ 313 w 1511"/>
              <a:gd name="T93" fmla="*/ 490 h 2616"/>
              <a:gd name="T94" fmla="*/ 247 w 1511"/>
              <a:gd name="T95" fmla="*/ 400 h 2616"/>
              <a:gd name="T96" fmla="*/ 278 w 1511"/>
              <a:gd name="T97" fmla="*/ 290 h 2616"/>
              <a:gd name="T98" fmla="*/ 345 w 1511"/>
              <a:gd name="T99" fmla="*/ 233 h 2616"/>
              <a:gd name="T100" fmla="*/ 487 w 1511"/>
              <a:gd name="T101" fmla="*/ 119 h 2616"/>
              <a:gd name="T102" fmla="*/ 469 w 1511"/>
              <a:gd name="T103" fmla="*/ 0 h 2616"/>
              <a:gd name="T104" fmla="*/ 644 w 1511"/>
              <a:gd name="T105" fmla="*/ 142 h 2616"/>
              <a:gd name="T106" fmla="*/ 540 w 1511"/>
              <a:gd name="T107" fmla="*/ 44 h 2616"/>
              <a:gd name="T108" fmla="*/ 731 w 1511"/>
              <a:gd name="T109" fmla="*/ 177 h 2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1" h="2616">
                <a:moveTo>
                  <a:pt x="731" y="177"/>
                </a:moveTo>
                <a:cubicBezTo>
                  <a:pt x="772" y="222"/>
                  <a:pt x="824" y="310"/>
                  <a:pt x="875" y="340"/>
                </a:cubicBezTo>
                <a:cubicBezTo>
                  <a:pt x="931" y="373"/>
                  <a:pt x="946" y="479"/>
                  <a:pt x="926" y="535"/>
                </a:cubicBezTo>
                <a:cubicBezTo>
                  <a:pt x="911" y="577"/>
                  <a:pt x="889" y="605"/>
                  <a:pt x="884" y="651"/>
                </a:cubicBezTo>
                <a:cubicBezTo>
                  <a:pt x="880" y="691"/>
                  <a:pt x="879" y="735"/>
                  <a:pt x="855" y="769"/>
                </a:cubicBezTo>
                <a:cubicBezTo>
                  <a:pt x="933" y="754"/>
                  <a:pt x="874" y="562"/>
                  <a:pt x="995" y="605"/>
                </a:cubicBezTo>
                <a:cubicBezTo>
                  <a:pt x="1086" y="638"/>
                  <a:pt x="1198" y="702"/>
                  <a:pt x="1220" y="807"/>
                </a:cubicBezTo>
                <a:cubicBezTo>
                  <a:pt x="1306" y="730"/>
                  <a:pt x="1396" y="995"/>
                  <a:pt x="1268" y="1149"/>
                </a:cubicBezTo>
                <a:cubicBezTo>
                  <a:pt x="1347" y="1171"/>
                  <a:pt x="1279" y="1228"/>
                  <a:pt x="1261" y="1250"/>
                </a:cubicBezTo>
                <a:cubicBezTo>
                  <a:pt x="1243" y="1271"/>
                  <a:pt x="1036" y="1205"/>
                  <a:pt x="1048" y="1342"/>
                </a:cubicBezTo>
                <a:cubicBezTo>
                  <a:pt x="1055" y="1425"/>
                  <a:pt x="1054" y="1479"/>
                  <a:pt x="1041" y="1560"/>
                </a:cubicBezTo>
                <a:cubicBezTo>
                  <a:pt x="1032" y="1615"/>
                  <a:pt x="1081" y="1723"/>
                  <a:pt x="1121" y="1760"/>
                </a:cubicBezTo>
                <a:cubicBezTo>
                  <a:pt x="1162" y="1798"/>
                  <a:pt x="1135" y="1844"/>
                  <a:pt x="1196" y="1852"/>
                </a:cubicBezTo>
                <a:cubicBezTo>
                  <a:pt x="1241" y="1859"/>
                  <a:pt x="1256" y="1789"/>
                  <a:pt x="1286" y="1984"/>
                </a:cubicBezTo>
                <a:cubicBezTo>
                  <a:pt x="1299" y="2068"/>
                  <a:pt x="1386" y="2137"/>
                  <a:pt x="1386" y="2219"/>
                </a:cubicBezTo>
                <a:cubicBezTo>
                  <a:pt x="1386" y="2303"/>
                  <a:pt x="1481" y="2300"/>
                  <a:pt x="1511" y="2351"/>
                </a:cubicBezTo>
                <a:cubicBezTo>
                  <a:pt x="1409" y="2416"/>
                  <a:pt x="1311" y="2285"/>
                  <a:pt x="1213" y="2365"/>
                </a:cubicBezTo>
                <a:cubicBezTo>
                  <a:pt x="1197" y="2379"/>
                  <a:pt x="1187" y="2397"/>
                  <a:pt x="1173" y="2412"/>
                </a:cubicBezTo>
                <a:cubicBezTo>
                  <a:pt x="1146" y="2439"/>
                  <a:pt x="1112" y="2427"/>
                  <a:pt x="1080" y="2438"/>
                </a:cubicBezTo>
                <a:cubicBezTo>
                  <a:pt x="1020" y="2459"/>
                  <a:pt x="1018" y="2488"/>
                  <a:pt x="948" y="2489"/>
                </a:cubicBezTo>
                <a:cubicBezTo>
                  <a:pt x="926" y="2490"/>
                  <a:pt x="913" y="2507"/>
                  <a:pt x="899" y="2520"/>
                </a:cubicBezTo>
                <a:cubicBezTo>
                  <a:pt x="889" y="2522"/>
                  <a:pt x="879" y="2526"/>
                  <a:pt x="870" y="2532"/>
                </a:cubicBezTo>
                <a:cubicBezTo>
                  <a:pt x="872" y="2545"/>
                  <a:pt x="874" y="2557"/>
                  <a:pt x="875" y="2570"/>
                </a:cubicBezTo>
                <a:cubicBezTo>
                  <a:pt x="859" y="2602"/>
                  <a:pt x="774" y="2616"/>
                  <a:pt x="742" y="2604"/>
                </a:cubicBezTo>
                <a:cubicBezTo>
                  <a:pt x="721" y="2598"/>
                  <a:pt x="732" y="2572"/>
                  <a:pt x="703" y="2571"/>
                </a:cubicBezTo>
                <a:cubicBezTo>
                  <a:pt x="679" y="2571"/>
                  <a:pt x="629" y="2552"/>
                  <a:pt x="620" y="2527"/>
                </a:cubicBezTo>
                <a:cubicBezTo>
                  <a:pt x="605" y="2486"/>
                  <a:pt x="546" y="2423"/>
                  <a:pt x="501" y="2417"/>
                </a:cubicBezTo>
                <a:lnTo>
                  <a:pt x="513" y="2387"/>
                </a:lnTo>
                <a:cubicBezTo>
                  <a:pt x="472" y="2390"/>
                  <a:pt x="477" y="2352"/>
                  <a:pt x="482" y="2324"/>
                </a:cubicBezTo>
                <a:cubicBezTo>
                  <a:pt x="490" y="2274"/>
                  <a:pt x="477" y="2255"/>
                  <a:pt x="448" y="2219"/>
                </a:cubicBezTo>
                <a:cubicBezTo>
                  <a:pt x="398" y="2159"/>
                  <a:pt x="400" y="2045"/>
                  <a:pt x="416" y="1974"/>
                </a:cubicBezTo>
                <a:cubicBezTo>
                  <a:pt x="427" y="1920"/>
                  <a:pt x="468" y="1870"/>
                  <a:pt x="468" y="1812"/>
                </a:cubicBezTo>
                <a:cubicBezTo>
                  <a:pt x="468" y="1762"/>
                  <a:pt x="482" y="1766"/>
                  <a:pt x="511" y="1724"/>
                </a:cubicBezTo>
                <a:cubicBezTo>
                  <a:pt x="529" y="1697"/>
                  <a:pt x="568" y="1651"/>
                  <a:pt x="551" y="1619"/>
                </a:cubicBezTo>
                <a:cubicBezTo>
                  <a:pt x="537" y="1594"/>
                  <a:pt x="501" y="1559"/>
                  <a:pt x="501" y="1529"/>
                </a:cubicBezTo>
                <a:cubicBezTo>
                  <a:pt x="501" y="1500"/>
                  <a:pt x="517" y="1472"/>
                  <a:pt x="483" y="1458"/>
                </a:cubicBezTo>
                <a:cubicBezTo>
                  <a:pt x="460" y="1448"/>
                  <a:pt x="401" y="1447"/>
                  <a:pt x="387" y="1423"/>
                </a:cubicBezTo>
                <a:cubicBezTo>
                  <a:pt x="374" y="1401"/>
                  <a:pt x="421" y="1333"/>
                  <a:pt x="425" y="1308"/>
                </a:cubicBezTo>
                <a:cubicBezTo>
                  <a:pt x="433" y="1264"/>
                  <a:pt x="427" y="1214"/>
                  <a:pt x="393" y="1183"/>
                </a:cubicBezTo>
                <a:cubicBezTo>
                  <a:pt x="341" y="1137"/>
                  <a:pt x="257" y="1210"/>
                  <a:pt x="194" y="1179"/>
                </a:cubicBezTo>
                <a:cubicBezTo>
                  <a:pt x="120" y="1142"/>
                  <a:pt x="33" y="996"/>
                  <a:pt x="0" y="923"/>
                </a:cubicBezTo>
                <a:cubicBezTo>
                  <a:pt x="30" y="864"/>
                  <a:pt x="80" y="835"/>
                  <a:pt x="72" y="744"/>
                </a:cubicBezTo>
                <a:cubicBezTo>
                  <a:pt x="66" y="683"/>
                  <a:pt x="94" y="664"/>
                  <a:pt x="131" y="644"/>
                </a:cubicBezTo>
                <a:cubicBezTo>
                  <a:pt x="140" y="639"/>
                  <a:pt x="161" y="602"/>
                  <a:pt x="189" y="621"/>
                </a:cubicBezTo>
                <a:cubicBezTo>
                  <a:pt x="225" y="645"/>
                  <a:pt x="223" y="619"/>
                  <a:pt x="255" y="597"/>
                </a:cubicBezTo>
                <a:cubicBezTo>
                  <a:pt x="282" y="578"/>
                  <a:pt x="336" y="564"/>
                  <a:pt x="350" y="538"/>
                </a:cubicBezTo>
                <a:cubicBezTo>
                  <a:pt x="362" y="514"/>
                  <a:pt x="343" y="479"/>
                  <a:pt x="313" y="490"/>
                </a:cubicBezTo>
                <a:cubicBezTo>
                  <a:pt x="239" y="516"/>
                  <a:pt x="278" y="441"/>
                  <a:pt x="247" y="400"/>
                </a:cubicBezTo>
                <a:cubicBezTo>
                  <a:pt x="218" y="362"/>
                  <a:pt x="254" y="319"/>
                  <a:pt x="278" y="290"/>
                </a:cubicBezTo>
                <a:cubicBezTo>
                  <a:pt x="308" y="253"/>
                  <a:pt x="302" y="255"/>
                  <a:pt x="345" y="233"/>
                </a:cubicBezTo>
                <a:cubicBezTo>
                  <a:pt x="403" y="203"/>
                  <a:pt x="434" y="145"/>
                  <a:pt x="487" y="119"/>
                </a:cubicBezTo>
                <a:cubicBezTo>
                  <a:pt x="558" y="85"/>
                  <a:pt x="501" y="58"/>
                  <a:pt x="469" y="0"/>
                </a:cubicBezTo>
                <a:cubicBezTo>
                  <a:pt x="517" y="57"/>
                  <a:pt x="588" y="94"/>
                  <a:pt x="644" y="142"/>
                </a:cubicBezTo>
                <a:cubicBezTo>
                  <a:pt x="617" y="101"/>
                  <a:pt x="561" y="91"/>
                  <a:pt x="540" y="44"/>
                </a:cubicBezTo>
                <a:cubicBezTo>
                  <a:pt x="609" y="75"/>
                  <a:pt x="680" y="121"/>
                  <a:pt x="731" y="17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3" name="꙱ Guinea-Bissau (Republic of Guinea-Bissau) (GW) (H)">
            <a:extLst>
              <a:ext uri="{FF2B5EF4-FFF2-40B4-BE49-F238E27FC236}">
                <a16:creationId xmlns:a16="http://schemas.microsoft.com/office/drawing/2014/main" id="{C03D3813-2188-46C0-9E17-A802D4664FAA}"/>
              </a:ext>
            </a:extLst>
          </p:cNvPr>
          <p:cNvSpPr>
            <a:spLocks noEditPoints="1"/>
          </p:cNvSpPr>
          <p:nvPr/>
        </p:nvSpPr>
        <p:spPr bwMode="auto">
          <a:xfrm>
            <a:off x="3956145" y="2007867"/>
            <a:ext cx="82459" cy="52582"/>
          </a:xfrm>
          <a:custGeom>
            <a:avLst/>
            <a:gdLst>
              <a:gd name="T0" fmla="*/ 0 w 1000"/>
              <a:gd name="T1" fmla="*/ 143 h 636"/>
              <a:gd name="T2" fmla="*/ 97 w 1000"/>
              <a:gd name="T3" fmla="*/ 124 h 636"/>
              <a:gd name="T4" fmla="*/ 199 w 1000"/>
              <a:gd name="T5" fmla="*/ 90 h 636"/>
              <a:gd name="T6" fmla="*/ 417 w 1000"/>
              <a:gd name="T7" fmla="*/ 51 h 636"/>
              <a:gd name="T8" fmla="*/ 620 w 1000"/>
              <a:gd name="T9" fmla="*/ 15 h 636"/>
              <a:gd name="T10" fmla="*/ 942 w 1000"/>
              <a:gd name="T11" fmla="*/ 16 h 636"/>
              <a:gd name="T12" fmla="*/ 941 w 1000"/>
              <a:gd name="T13" fmla="*/ 142 h 636"/>
              <a:gd name="T14" fmla="*/ 858 w 1000"/>
              <a:gd name="T15" fmla="*/ 188 h 636"/>
              <a:gd name="T16" fmla="*/ 924 w 1000"/>
              <a:gd name="T17" fmla="*/ 350 h 636"/>
              <a:gd name="T18" fmla="*/ 777 w 1000"/>
              <a:gd name="T19" fmla="*/ 379 h 636"/>
              <a:gd name="T20" fmla="*/ 628 w 1000"/>
              <a:gd name="T21" fmla="*/ 438 h 636"/>
              <a:gd name="T22" fmla="*/ 502 w 1000"/>
              <a:gd name="T23" fmla="*/ 636 h 636"/>
              <a:gd name="T24" fmla="*/ 401 w 1000"/>
              <a:gd name="T25" fmla="*/ 514 h 636"/>
              <a:gd name="T26" fmla="*/ 422 w 1000"/>
              <a:gd name="T27" fmla="*/ 482 h 636"/>
              <a:gd name="T28" fmla="*/ 504 w 1000"/>
              <a:gd name="T29" fmla="*/ 410 h 636"/>
              <a:gd name="T30" fmla="*/ 401 w 1000"/>
              <a:gd name="T31" fmla="*/ 416 h 636"/>
              <a:gd name="T32" fmla="*/ 431 w 1000"/>
              <a:gd name="T33" fmla="*/ 306 h 636"/>
              <a:gd name="T34" fmla="*/ 555 w 1000"/>
              <a:gd name="T35" fmla="*/ 342 h 636"/>
              <a:gd name="T36" fmla="*/ 537 w 1000"/>
              <a:gd name="T37" fmla="*/ 274 h 636"/>
              <a:gd name="T38" fmla="*/ 481 w 1000"/>
              <a:gd name="T39" fmla="*/ 281 h 636"/>
              <a:gd name="T40" fmla="*/ 398 w 1000"/>
              <a:gd name="T41" fmla="*/ 283 h 636"/>
              <a:gd name="T42" fmla="*/ 328 w 1000"/>
              <a:gd name="T43" fmla="*/ 327 h 636"/>
              <a:gd name="T44" fmla="*/ 229 w 1000"/>
              <a:gd name="T45" fmla="*/ 354 h 636"/>
              <a:gd name="T46" fmla="*/ 312 w 1000"/>
              <a:gd name="T47" fmla="*/ 253 h 636"/>
              <a:gd name="T48" fmla="*/ 169 w 1000"/>
              <a:gd name="T49" fmla="*/ 290 h 636"/>
              <a:gd name="T50" fmla="*/ 181 w 1000"/>
              <a:gd name="T51" fmla="*/ 149 h 636"/>
              <a:gd name="T52" fmla="*/ 125 w 1000"/>
              <a:gd name="T53" fmla="*/ 158 h 636"/>
              <a:gd name="T54" fmla="*/ 92 w 1000"/>
              <a:gd name="T55" fmla="*/ 191 h 636"/>
              <a:gd name="T56" fmla="*/ 0 w 1000"/>
              <a:gd name="T57" fmla="*/ 143 h 636"/>
              <a:gd name="T58" fmla="*/ 119 w 1000"/>
              <a:gd name="T59" fmla="*/ 443 h 636"/>
              <a:gd name="T60" fmla="*/ 116 w 1000"/>
              <a:gd name="T61" fmla="*/ 419 h 636"/>
              <a:gd name="T62" fmla="*/ 86 w 1000"/>
              <a:gd name="T63" fmla="*/ 443 h 636"/>
              <a:gd name="T64" fmla="*/ 119 w 1000"/>
              <a:gd name="T65" fmla="*/ 443 h 636"/>
              <a:gd name="T66" fmla="*/ 433 w 1000"/>
              <a:gd name="T67" fmla="*/ 562 h 636"/>
              <a:gd name="T68" fmla="*/ 404 w 1000"/>
              <a:gd name="T69" fmla="*/ 538 h 636"/>
              <a:gd name="T70" fmla="*/ 433 w 1000"/>
              <a:gd name="T71" fmla="*/ 562 h 636"/>
              <a:gd name="T72" fmla="*/ 288 w 1000"/>
              <a:gd name="T73" fmla="*/ 556 h 636"/>
              <a:gd name="T74" fmla="*/ 321 w 1000"/>
              <a:gd name="T75" fmla="*/ 505 h 636"/>
              <a:gd name="T76" fmla="*/ 288 w 1000"/>
              <a:gd name="T77" fmla="*/ 556 h 636"/>
              <a:gd name="T78" fmla="*/ 211 w 1000"/>
              <a:gd name="T79" fmla="*/ 428 h 636"/>
              <a:gd name="T80" fmla="*/ 199 w 1000"/>
              <a:gd name="T81" fmla="*/ 458 h 636"/>
              <a:gd name="T82" fmla="*/ 243 w 1000"/>
              <a:gd name="T83" fmla="*/ 431 h 636"/>
              <a:gd name="T84" fmla="*/ 211 w 1000"/>
              <a:gd name="T85" fmla="*/ 428 h 636"/>
              <a:gd name="T86" fmla="*/ 214 w 1000"/>
              <a:gd name="T87" fmla="*/ 297 h 636"/>
              <a:gd name="T88" fmla="*/ 169 w 1000"/>
              <a:gd name="T89" fmla="*/ 303 h 636"/>
              <a:gd name="T90" fmla="*/ 214 w 1000"/>
              <a:gd name="T91" fmla="*/ 297 h 636"/>
              <a:gd name="T92" fmla="*/ 163 w 1000"/>
              <a:gd name="T93" fmla="*/ 606 h 636"/>
              <a:gd name="T94" fmla="*/ 199 w 1000"/>
              <a:gd name="T95" fmla="*/ 585 h 636"/>
              <a:gd name="T96" fmla="*/ 163 w 1000"/>
              <a:gd name="T97" fmla="*/ 606 h 636"/>
              <a:gd name="T98" fmla="*/ 137 w 1000"/>
              <a:gd name="T99" fmla="*/ 315 h 636"/>
              <a:gd name="T100" fmla="*/ 125 w 1000"/>
              <a:gd name="T101" fmla="*/ 286 h 636"/>
              <a:gd name="T102" fmla="*/ 137 w 1000"/>
              <a:gd name="T103" fmla="*/ 315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00" h="636">
                <a:moveTo>
                  <a:pt x="0" y="143"/>
                </a:moveTo>
                <a:cubicBezTo>
                  <a:pt x="29" y="123"/>
                  <a:pt x="66" y="138"/>
                  <a:pt x="97" y="124"/>
                </a:cubicBezTo>
                <a:cubicBezTo>
                  <a:pt x="131" y="109"/>
                  <a:pt x="161" y="91"/>
                  <a:pt x="199" y="90"/>
                </a:cubicBezTo>
                <a:cubicBezTo>
                  <a:pt x="278" y="87"/>
                  <a:pt x="351" y="108"/>
                  <a:pt x="417" y="51"/>
                </a:cubicBezTo>
                <a:cubicBezTo>
                  <a:pt x="476" y="0"/>
                  <a:pt x="549" y="15"/>
                  <a:pt x="620" y="15"/>
                </a:cubicBezTo>
                <a:cubicBezTo>
                  <a:pt x="727" y="15"/>
                  <a:pt x="835" y="16"/>
                  <a:pt x="942" y="16"/>
                </a:cubicBezTo>
                <a:cubicBezTo>
                  <a:pt x="927" y="32"/>
                  <a:pt x="979" y="105"/>
                  <a:pt x="941" y="142"/>
                </a:cubicBezTo>
                <a:cubicBezTo>
                  <a:pt x="921" y="162"/>
                  <a:pt x="866" y="157"/>
                  <a:pt x="858" y="188"/>
                </a:cubicBezTo>
                <a:cubicBezTo>
                  <a:pt x="846" y="231"/>
                  <a:pt x="1000" y="264"/>
                  <a:pt x="924" y="350"/>
                </a:cubicBezTo>
                <a:cubicBezTo>
                  <a:pt x="884" y="394"/>
                  <a:pt x="827" y="370"/>
                  <a:pt x="777" y="379"/>
                </a:cubicBezTo>
                <a:cubicBezTo>
                  <a:pt x="736" y="396"/>
                  <a:pt x="676" y="418"/>
                  <a:pt x="628" y="438"/>
                </a:cubicBezTo>
                <a:cubicBezTo>
                  <a:pt x="549" y="470"/>
                  <a:pt x="585" y="606"/>
                  <a:pt x="502" y="636"/>
                </a:cubicBezTo>
                <a:cubicBezTo>
                  <a:pt x="481" y="559"/>
                  <a:pt x="471" y="548"/>
                  <a:pt x="401" y="514"/>
                </a:cubicBezTo>
                <a:cubicBezTo>
                  <a:pt x="407" y="503"/>
                  <a:pt x="414" y="492"/>
                  <a:pt x="422" y="482"/>
                </a:cubicBezTo>
                <a:cubicBezTo>
                  <a:pt x="362" y="526"/>
                  <a:pt x="419" y="343"/>
                  <a:pt x="504" y="410"/>
                </a:cubicBezTo>
                <a:cubicBezTo>
                  <a:pt x="484" y="352"/>
                  <a:pt x="431" y="391"/>
                  <a:pt x="401" y="416"/>
                </a:cubicBezTo>
                <a:cubicBezTo>
                  <a:pt x="372" y="364"/>
                  <a:pt x="367" y="329"/>
                  <a:pt x="431" y="306"/>
                </a:cubicBezTo>
                <a:cubicBezTo>
                  <a:pt x="485" y="287"/>
                  <a:pt x="505" y="346"/>
                  <a:pt x="555" y="342"/>
                </a:cubicBezTo>
                <a:cubicBezTo>
                  <a:pt x="528" y="331"/>
                  <a:pt x="512" y="296"/>
                  <a:pt x="537" y="274"/>
                </a:cubicBezTo>
                <a:cubicBezTo>
                  <a:pt x="518" y="267"/>
                  <a:pt x="499" y="270"/>
                  <a:pt x="481" y="281"/>
                </a:cubicBezTo>
                <a:cubicBezTo>
                  <a:pt x="452" y="297"/>
                  <a:pt x="428" y="278"/>
                  <a:pt x="398" y="283"/>
                </a:cubicBezTo>
                <a:cubicBezTo>
                  <a:pt x="368" y="287"/>
                  <a:pt x="350" y="310"/>
                  <a:pt x="328" y="327"/>
                </a:cubicBezTo>
                <a:cubicBezTo>
                  <a:pt x="300" y="350"/>
                  <a:pt x="262" y="346"/>
                  <a:pt x="229" y="354"/>
                </a:cubicBezTo>
                <a:cubicBezTo>
                  <a:pt x="231" y="300"/>
                  <a:pt x="276" y="283"/>
                  <a:pt x="312" y="253"/>
                </a:cubicBezTo>
                <a:cubicBezTo>
                  <a:pt x="261" y="248"/>
                  <a:pt x="220" y="301"/>
                  <a:pt x="169" y="290"/>
                </a:cubicBezTo>
                <a:cubicBezTo>
                  <a:pt x="70" y="269"/>
                  <a:pt x="134" y="181"/>
                  <a:pt x="181" y="149"/>
                </a:cubicBezTo>
                <a:cubicBezTo>
                  <a:pt x="162" y="151"/>
                  <a:pt x="143" y="154"/>
                  <a:pt x="125" y="158"/>
                </a:cubicBezTo>
                <a:cubicBezTo>
                  <a:pt x="115" y="170"/>
                  <a:pt x="104" y="181"/>
                  <a:pt x="92" y="191"/>
                </a:cubicBezTo>
                <a:cubicBezTo>
                  <a:pt x="55" y="192"/>
                  <a:pt x="35" y="149"/>
                  <a:pt x="0" y="143"/>
                </a:cubicBezTo>
                <a:close/>
                <a:moveTo>
                  <a:pt x="119" y="443"/>
                </a:moveTo>
                <a:cubicBezTo>
                  <a:pt x="118" y="435"/>
                  <a:pt x="117" y="427"/>
                  <a:pt x="116" y="419"/>
                </a:cubicBezTo>
                <a:cubicBezTo>
                  <a:pt x="104" y="426"/>
                  <a:pt x="95" y="433"/>
                  <a:pt x="86" y="443"/>
                </a:cubicBezTo>
                <a:cubicBezTo>
                  <a:pt x="97" y="443"/>
                  <a:pt x="108" y="443"/>
                  <a:pt x="119" y="443"/>
                </a:cubicBezTo>
                <a:close/>
                <a:moveTo>
                  <a:pt x="433" y="562"/>
                </a:moveTo>
                <a:cubicBezTo>
                  <a:pt x="442" y="533"/>
                  <a:pt x="432" y="525"/>
                  <a:pt x="404" y="538"/>
                </a:cubicBezTo>
                <a:cubicBezTo>
                  <a:pt x="414" y="546"/>
                  <a:pt x="424" y="554"/>
                  <a:pt x="433" y="562"/>
                </a:cubicBezTo>
                <a:close/>
                <a:moveTo>
                  <a:pt x="288" y="556"/>
                </a:moveTo>
                <a:cubicBezTo>
                  <a:pt x="304" y="543"/>
                  <a:pt x="315" y="526"/>
                  <a:pt x="321" y="505"/>
                </a:cubicBezTo>
                <a:cubicBezTo>
                  <a:pt x="299" y="514"/>
                  <a:pt x="285" y="532"/>
                  <a:pt x="288" y="556"/>
                </a:cubicBezTo>
                <a:close/>
                <a:moveTo>
                  <a:pt x="211" y="428"/>
                </a:moveTo>
                <a:cubicBezTo>
                  <a:pt x="207" y="438"/>
                  <a:pt x="203" y="448"/>
                  <a:pt x="199" y="458"/>
                </a:cubicBezTo>
                <a:cubicBezTo>
                  <a:pt x="224" y="470"/>
                  <a:pt x="239" y="456"/>
                  <a:pt x="243" y="431"/>
                </a:cubicBezTo>
                <a:cubicBezTo>
                  <a:pt x="233" y="431"/>
                  <a:pt x="222" y="429"/>
                  <a:pt x="211" y="428"/>
                </a:cubicBezTo>
                <a:close/>
                <a:moveTo>
                  <a:pt x="214" y="297"/>
                </a:moveTo>
                <a:cubicBezTo>
                  <a:pt x="199" y="298"/>
                  <a:pt x="184" y="300"/>
                  <a:pt x="169" y="303"/>
                </a:cubicBezTo>
                <a:cubicBezTo>
                  <a:pt x="172" y="347"/>
                  <a:pt x="226" y="340"/>
                  <a:pt x="214" y="297"/>
                </a:cubicBezTo>
                <a:close/>
                <a:moveTo>
                  <a:pt x="163" y="606"/>
                </a:moveTo>
                <a:cubicBezTo>
                  <a:pt x="174" y="598"/>
                  <a:pt x="186" y="591"/>
                  <a:pt x="199" y="585"/>
                </a:cubicBezTo>
                <a:cubicBezTo>
                  <a:pt x="175" y="535"/>
                  <a:pt x="115" y="569"/>
                  <a:pt x="163" y="606"/>
                </a:cubicBezTo>
                <a:close/>
                <a:moveTo>
                  <a:pt x="137" y="315"/>
                </a:moveTo>
                <a:cubicBezTo>
                  <a:pt x="164" y="302"/>
                  <a:pt x="160" y="292"/>
                  <a:pt x="125" y="286"/>
                </a:cubicBezTo>
                <a:cubicBezTo>
                  <a:pt x="129" y="295"/>
                  <a:pt x="133" y="305"/>
                  <a:pt x="137" y="31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4" name="꙱ Guinea (Republic of Guinea) (GN) (H)">
            <a:extLst>
              <a:ext uri="{FF2B5EF4-FFF2-40B4-BE49-F238E27FC236}">
                <a16:creationId xmlns:a16="http://schemas.microsoft.com/office/drawing/2014/main" id="{57039471-110D-4952-9EAC-74A530DF405B}"/>
              </a:ext>
            </a:extLst>
          </p:cNvPr>
          <p:cNvSpPr>
            <a:spLocks noEditPoints="1"/>
          </p:cNvSpPr>
          <p:nvPr/>
        </p:nvSpPr>
        <p:spPr bwMode="auto">
          <a:xfrm>
            <a:off x="3997971" y="2009062"/>
            <a:ext cx="191209" cy="161333"/>
          </a:xfrm>
          <a:custGeom>
            <a:avLst/>
            <a:gdLst>
              <a:gd name="T0" fmla="*/ 126 w 2318"/>
              <a:gd name="T1" fmla="*/ 422 h 1956"/>
              <a:gd name="T2" fmla="*/ 422 w 2318"/>
              <a:gd name="T3" fmla="*/ 334 h 1956"/>
              <a:gd name="T4" fmla="*/ 439 w 2318"/>
              <a:gd name="T5" fmla="*/ 126 h 1956"/>
              <a:gd name="T6" fmla="*/ 589 w 2318"/>
              <a:gd name="T7" fmla="*/ 0 h 1956"/>
              <a:gd name="T8" fmla="*/ 681 w 2318"/>
              <a:gd name="T9" fmla="*/ 66 h 1956"/>
              <a:gd name="T10" fmla="*/ 862 w 2318"/>
              <a:gd name="T11" fmla="*/ 127 h 1956"/>
              <a:gd name="T12" fmla="*/ 1169 w 2318"/>
              <a:gd name="T13" fmla="*/ 94 h 1956"/>
              <a:gd name="T14" fmla="*/ 1174 w 2318"/>
              <a:gd name="T15" fmla="*/ 232 h 1956"/>
              <a:gd name="T16" fmla="*/ 1435 w 2318"/>
              <a:gd name="T17" fmla="*/ 221 h 1956"/>
              <a:gd name="T18" fmla="*/ 1733 w 2318"/>
              <a:gd name="T19" fmla="*/ 178 h 1956"/>
              <a:gd name="T20" fmla="*/ 1855 w 2318"/>
              <a:gd name="T21" fmla="*/ 67 h 1956"/>
              <a:gd name="T22" fmla="*/ 1951 w 2318"/>
              <a:gd name="T23" fmla="*/ 229 h 1956"/>
              <a:gd name="T24" fmla="*/ 2107 w 2318"/>
              <a:gd name="T25" fmla="*/ 494 h 1956"/>
              <a:gd name="T26" fmla="*/ 2007 w 2318"/>
              <a:gd name="T27" fmla="*/ 614 h 1956"/>
              <a:gd name="T28" fmla="*/ 2170 w 2318"/>
              <a:gd name="T29" fmla="*/ 798 h 1956"/>
              <a:gd name="T30" fmla="*/ 2166 w 2318"/>
              <a:gd name="T31" fmla="*/ 1083 h 1956"/>
              <a:gd name="T32" fmla="*/ 2292 w 2318"/>
              <a:gd name="T33" fmla="*/ 1285 h 1956"/>
              <a:gd name="T34" fmla="*/ 2318 w 2318"/>
              <a:gd name="T35" fmla="*/ 1534 h 1956"/>
              <a:gd name="T36" fmla="*/ 2220 w 2318"/>
              <a:gd name="T37" fmla="*/ 1662 h 1956"/>
              <a:gd name="T38" fmla="*/ 2137 w 2318"/>
              <a:gd name="T39" fmla="*/ 1828 h 1956"/>
              <a:gd name="T40" fmla="*/ 2009 w 2318"/>
              <a:gd name="T41" fmla="*/ 1774 h 1956"/>
              <a:gd name="T42" fmla="*/ 1736 w 2318"/>
              <a:gd name="T43" fmla="*/ 1897 h 1956"/>
              <a:gd name="T44" fmla="*/ 1750 w 2318"/>
              <a:gd name="T45" fmla="*/ 1651 h 1956"/>
              <a:gd name="T46" fmla="*/ 1739 w 2318"/>
              <a:gd name="T47" fmla="*/ 1543 h 1956"/>
              <a:gd name="T48" fmla="*/ 1579 w 2318"/>
              <a:gd name="T49" fmla="*/ 1498 h 1956"/>
              <a:gd name="T50" fmla="*/ 1357 w 2318"/>
              <a:gd name="T51" fmla="*/ 1570 h 1956"/>
              <a:gd name="T52" fmla="*/ 1404 w 2318"/>
              <a:gd name="T53" fmla="*/ 1314 h 1956"/>
              <a:gd name="T54" fmla="*/ 1364 w 2318"/>
              <a:gd name="T55" fmla="*/ 1205 h 1956"/>
              <a:gd name="T56" fmla="*/ 968 w 2318"/>
              <a:gd name="T57" fmla="*/ 974 h 1956"/>
              <a:gd name="T58" fmla="*/ 685 w 2318"/>
              <a:gd name="T59" fmla="*/ 1205 h 1956"/>
              <a:gd name="T60" fmla="*/ 546 w 2318"/>
              <a:gd name="T61" fmla="*/ 1300 h 1956"/>
              <a:gd name="T62" fmla="*/ 564 w 2318"/>
              <a:gd name="T63" fmla="*/ 1220 h 1956"/>
              <a:gd name="T64" fmla="*/ 540 w 2318"/>
              <a:gd name="T65" fmla="*/ 1190 h 1956"/>
              <a:gd name="T66" fmla="*/ 487 w 2318"/>
              <a:gd name="T67" fmla="*/ 1113 h 1956"/>
              <a:gd name="T68" fmla="*/ 407 w 2318"/>
              <a:gd name="T69" fmla="*/ 1039 h 1956"/>
              <a:gd name="T70" fmla="*/ 359 w 2318"/>
              <a:gd name="T71" fmla="*/ 982 h 1956"/>
              <a:gd name="T72" fmla="*/ 285 w 2318"/>
              <a:gd name="T73" fmla="*/ 938 h 1956"/>
              <a:gd name="T74" fmla="*/ 125 w 2318"/>
              <a:gd name="T75" fmla="*/ 783 h 1956"/>
              <a:gd name="T76" fmla="*/ 137 w 2318"/>
              <a:gd name="T77" fmla="*/ 706 h 1956"/>
              <a:gd name="T78" fmla="*/ 128 w 2318"/>
              <a:gd name="T79" fmla="*/ 590 h 1956"/>
              <a:gd name="T80" fmla="*/ 18 w 2318"/>
              <a:gd name="T81" fmla="*/ 614 h 1956"/>
              <a:gd name="T82" fmla="*/ 50 w 2318"/>
              <a:gd name="T83" fmla="*/ 617 h 1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318" h="1956">
                <a:moveTo>
                  <a:pt x="24" y="608"/>
                </a:moveTo>
                <a:cubicBezTo>
                  <a:pt x="82" y="535"/>
                  <a:pt x="57" y="450"/>
                  <a:pt x="126" y="422"/>
                </a:cubicBezTo>
                <a:lnTo>
                  <a:pt x="275" y="363"/>
                </a:lnTo>
                <a:cubicBezTo>
                  <a:pt x="331" y="340"/>
                  <a:pt x="378" y="383"/>
                  <a:pt x="422" y="334"/>
                </a:cubicBezTo>
                <a:cubicBezTo>
                  <a:pt x="498" y="248"/>
                  <a:pt x="344" y="215"/>
                  <a:pt x="356" y="172"/>
                </a:cubicBezTo>
                <a:cubicBezTo>
                  <a:pt x="364" y="141"/>
                  <a:pt x="419" y="146"/>
                  <a:pt x="439" y="126"/>
                </a:cubicBezTo>
                <a:cubicBezTo>
                  <a:pt x="477" y="89"/>
                  <a:pt x="424" y="17"/>
                  <a:pt x="440" y="0"/>
                </a:cubicBezTo>
                <a:lnTo>
                  <a:pt x="589" y="0"/>
                </a:lnTo>
                <a:cubicBezTo>
                  <a:pt x="610" y="8"/>
                  <a:pt x="635" y="16"/>
                  <a:pt x="650" y="23"/>
                </a:cubicBezTo>
                <a:cubicBezTo>
                  <a:pt x="662" y="26"/>
                  <a:pt x="636" y="94"/>
                  <a:pt x="681" y="66"/>
                </a:cubicBezTo>
                <a:cubicBezTo>
                  <a:pt x="713" y="47"/>
                  <a:pt x="777" y="91"/>
                  <a:pt x="794" y="104"/>
                </a:cubicBezTo>
                <a:cubicBezTo>
                  <a:pt x="797" y="106"/>
                  <a:pt x="863" y="127"/>
                  <a:pt x="862" y="127"/>
                </a:cubicBezTo>
                <a:cubicBezTo>
                  <a:pt x="905" y="123"/>
                  <a:pt x="936" y="90"/>
                  <a:pt x="983" y="95"/>
                </a:cubicBezTo>
                <a:cubicBezTo>
                  <a:pt x="1052" y="102"/>
                  <a:pt x="1120" y="73"/>
                  <a:pt x="1169" y="94"/>
                </a:cubicBezTo>
                <a:cubicBezTo>
                  <a:pt x="1150" y="133"/>
                  <a:pt x="1124" y="159"/>
                  <a:pt x="1147" y="202"/>
                </a:cubicBezTo>
                <a:cubicBezTo>
                  <a:pt x="1153" y="211"/>
                  <a:pt x="1160" y="219"/>
                  <a:pt x="1174" y="232"/>
                </a:cubicBezTo>
                <a:cubicBezTo>
                  <a:pt x="1220" y="255"/>
                  <a:pt x="1266" y="144"/>
                  <a:pt x="1308" y="161"/>
                </a:cubicBezTo>
                <a:cubicBezTo>
                  <a:pt x="1411" y="201"/>
                  <a:pt x="1345" y="324"/>
                  <a:pt x="1435" y="221"/>
                </a:cubicBezTo>
                <a:cubicBezTo>
                  <a:pt x="1551" y="89"/>
                  <a:pt x="1622" y="240"/>
                  <a:pt x="1665" y="229"/>
                </a:cubicBezTo>
                <a:cubicBezTo>
                  <a:pt x="1692" y="223"/>
                  <a:pt x="1709" y="198"/>
                  <a:pt x="1733" y="178"/>
                </a:cubicBezTo>
                <a:cubicBezTo>
                  <a:pt x="1752" y="162"/>
                  <a:pt x="1800" y="157"/>
                  <a:pt x="1809" y="142"/>
                </a:cubicBezTo>
                <a:cubicBezTo>
                  <a:pt x="1827" y="112"/>
                  <a:pt x="1754" y="41"/>
                  <a:pt x="1855" y="67"/>
                </a:cubicBezTo>
                <a:cubicBezTo>
                  <a:pt x="1876" y="73"/>
                  <a:pt x="1915" y="82"/>
                  <a:pt x="1925" y="138"/>
                </a:cubicBezTo>
                <a:cubicBezTo>
                  <a:pt x="1931" y="165"/>
                  <a:pt x="1927" y="197"/>
                  <a:pt x="1951" y="229"/>
                </a:cubicBezTo>
                <a:cubicBezTo>
                  <a:pt x="1999" y="275"/>
                  <a:pt x="1942" y="394"/>
                  <a:pt x="2001" y="362"/>
                </a:cubicBezTo>
                <a:cubicBezTo>
                  <a:pt x="2008" y="421"/>
                  <a:pt x="2118" y="424"/>
                  <a:pt x="2107" y="494"/>
                </a:cubicBezTo>
                <a:cubicBezTo>
                  <a:pt x="2080" y="495"/>
                  <a:pt x="2070" y="494"/>
                  <a:pt x="2053" y="514"/>
                </a:cubicBezTo>
                <a:cubicBezTo>
                  <a:pt x="2030" y="542"/>
                  <a:pt x="2016" y="579"/>
                  <a:pt x="2007" y="614"/>
                </a:cubicBezTo>
                <a:cubicBezTo>
                  <a:pt x="2037" y="609"/>
                  <a:pt x="2055" y="584"/>
                  <a:pt x="2090" y="580"/>
                </a:cubicBezTo>
                <a:cubicBezTo>
                  <a:pt x="2187" y="569"/>
                  <a:pt x="2072" y="743"/>
                  <a:pt x="2170" y="798"/>
                </a:cubicBezTo>
                <a:cubicBezTo>
                  <a:pt x="2190" y="809"/>
                  <a:pt x="2250" y="848"/>
                  <a:pt x="2232" y="889"/>
                </a:cubicBezTo>
                <a:cubicBezTo>
                  <a:pt x="2154" y="917"/>
                  <a:pt x="2155" y="1003"/>
                  <a:pt x="2166" y="1083"/>
                </a:cubicBezTo>
                <a:cubicBezTo>
                  <a:pt x="2172" y="1131"/>
                  <a:pt x="2192" y="1199"/>
                  <a:pt x="2253" y="1160"/>
                </a:cubicBezTo>
                <a:cubicBezTo>
                  <a:pt x="2237" y="1242"/>
                  <a:pt x="2245" y="1230"/>
                  <a:pt x="2292" y="1285"/>
                </a:cubicBezTo>
                <a:cubicBezTo>
                  <a:pt x="2236" y="1293"/>
                  <a:pt x="2236" y="1340"/>
                  <a:pt x="2220" y="1383"/>
                </a:cubicBezTo>
                <a:cubicBezTo>
                  <a:pt x="2305" y="1397"/>
                  <a:pt x="2297" y="1469"/>
                  <a:pt x="2318" y="1534"/>
                </a:cubicBezTo>
                <a:cubicBezTo>
                  <a:pt x="2286" y="1525"/>
                  <a:pt x="2112" y="1445"/>
                  <a:pt x="2129" y="1537"/>
                </a:cubicBezTo>
                <a:cubicBezTo>
                  <a:pt x="2136" y="1588"/>
                  <a:pt x="2193" y="1621"/>
                  <a:pt x="2220" y="1662"/>
                </a:cubicBezTo>
                <a:cubicBezTo>
                  <a:pt x="2181" y="1644"/>
                  <a:pt x="2157" y="1700"/>
                  <a:pt x="2173" y="1729"/>
                </a:cubicBezTo>
                <a:cubicBezTo>
                  <a:pt x="2193" y="1764"/>
                  <a:pt x="2141" y="1803"/>
                  <a:pt x="2137" y="1828"/>
                </a:cubicBezTo>
                <a:cubicBezTo>
                  <a:pt x="2115" y="1815"/>
                  <a:pt x="2082" y="1802"/>
                  <a:pt x="2059" y="1821"/>
                </a:cubicBezTo>
                <a:cubicBezTo>
                  <a:pt x="2038" y="1783"/>
                  <a:pt x="2022" y="1771"/>
                  <a:pt x="2009" y="1774"/>
                </a:cubicBezTo>
                <a:cubicBezTo>
                  <a:pt x="1962" y="1784"/>
                  <a:pt x="1997" y="1898"/>
                  <a:pt x="1852" y="1956"/>
                </a:cubicBezTo>
                <a:cubicBezTo>
                  <a:pt x="1849" y="1882"/>
                  <a:pt x="1787" y="1878"/>
                  <a:pt x="1736" y="1897"/>
                </a:cubicBezTo>
                <a:cubicBezTo>
                  <a:pt x="1763" y="1817"/>
                  <a:pt x="1774" y="1731"/>
                  <a:pt x="1755" y="1647"/>
                </a:cubicBezTo>
                <a:cubicBezTo>
                  <a:pt x="1753" y="1649"/>
                  <a:pt x="1751" y="1650"/>
                  <a:pt x="1750" y="1651"/>
                </a:cubicBezTo>
                <a:cubicBezTo>
                  <a:pt x="1737" y="1659"/>
                  <a:pt x="1746" y="1625"/>
                  <a:pt x="1740" y="1610"/>
                </a:cubicBezTo>
                <a:cubicBezTo>
                  <a:pt x="1730" y="1588"/>
                  <a:pt x="1722" y="1563"/>
                  <a:pt x="1739" y="1543"/>
                </a:cubicBezTo>
                <a:cubicBezTo>
                  <a:pt x="1716" y="1525"/>
                  <a:pt x="1686" y="1479"/>
                  <a:pt x="1649" y="1477"/>
                </a:cubicBezTo>
                <a:cubicBezTo>
                  <a:pt x="1622" y="1475"/>
                  <a:pt x="1606" y="1507"/>
                  <a:pt x="1579" y="1498"/>
                </a:cubicBezTo>
                <a:cubicBezTo>
                  <a:pt x="1567" y="1494"/>
                  <a:pt x="1488" y="1485"/>
                  <a:pt x="1478" y="1497"/>
                </a:cubicBezTo>
                <a:cubicBezTo>
                  <a:pt x="1450" y="1505"/>
                  <a:pt x="1365" y="1554"/>
                  <a:pt x="1357" y="1570"/>
                </a:cubicBezTo>
                <a:cubicBezTo>
                  <a:pt x="1351" y="1520"/>
                  <a:pt x="1442" y="1431"/>
                  <a:pt x="1415" y="1402"/>
                </a:cubicBezTo>
                <a:cubicBezTo>
                  <a:pt x="1397" y="1384"/>
                  <a:pt x="1404" y="1340"/>
                  <a:pt x="1404" y="1314"/>
                </a:cubicBezTo>
                <a:cubicBezTo>
                  <a:pt x="1402" y="1283"/>
                  <a:pt x="1381" y="1286"/>
                  <a:pt x="1363" y="1268"/>
                </a:cubicBezTo>
                <a:cubicBezTo>
                  <a:pt x="1348" y="1252"/>
                  <a:pt x="1372" y="1226"/>
                  <a:pt x="1364" y="1205"/>
                </a:cubicBezTo>
                <a:cubicBezTo>
                  <a:pt x="1352" y="1174"/>
                  <a:pt x="1262" y="1011"/>
                  <a:pt x="1213" y="974"/>
                </a:cubicBezTo>
                <a:cubicBezTo>
                  <a:pt x="1162" y="937"/>
                  <a:pt x="1019" y="939"/>
                  <a:pt x="968" y="974"/>
                </a:cubicBezTo>
                <a:cubicBezTo>
                  <a:pt x="909" y="1013"/>
                  <a:pt x="823" y="955"/>
                  <a:pt x="795" y="1035"/>
                </a:cubicBezTo>
                <a:cubicBezTo>
                  <a:pt x="777" y="1082"/>
                  <a:pt x="740" y="1189"/>
                  <a:pt x="685" y="1205"/>
                </a:cubicBezTo>
                <a:cubicBezTo>
                  <a:pt x="652" y="1215"/>
                  <a:pt x="659" y="1262"/>
                  <a:pt x="632" y="1279"/>
                </a:cubicBezTo>
                <a:cubicBezTo>
                  <a:pt x="604" y="1297"/>
                  <a:pt x="572" y="1277"/>
                  <a:pt x="546" y="1300"/>
                </a:cubicBezTo>
                <a:cubicBezTo>
                  <a:pt x="543" y="1272"/>
                  <a:pt x="561" y="1252"/>
                  <a:pt x="588" y="1249"/>
                </a:cubicBezTo>
                <a:cubicBezTo>
                  <a:pt x="582" y="1238"/>
                  <a:pt x="574" y="1228"/>
                  <a:pt x="564" y="1220"/>
                </a:cubicBezTo>
                <a:cubicBezTo>
                  <a:pt x="557" y="1229"/>
                  <a:pt x="550" y="1239"/>
                  <a:pt x="543" y="1249"/>
                </a:cubicBezTo>
                <a:cubicBezTo>
                  <a:pt x="541" y="1230"/>
                  <a:pt x="540" y="1210"/>
                  <a:pt x="540" y="1190"/>
                </a:cubicBezTo>
                <a:cubicBezTo>
                  <a:pt x="530" y="1191"/>
                  <a:pt x="519" y="1192"/>
                  <a:pt x="508" y="1193"/>
                </a:cubicBezTo>
                <a:cubicBezTo>
                  <a:pt x="517" y="1156"/>
                  <a:pt x="464" y="1149"/>
                  <a:pt x="487" y="1113"/>
                </a:cubicBezTo>
                <a:cubicBezTo>
                  <a:pt x="432" y="1168"/>
                  <a:pt x="459" y="1026"/>
                  <a:pt x="439" y="1012"/>
                </a:cubicBezTo>
                <a:cubicBezTo>
                  <a:pt x="442" y="1036"/>
                  <a:pt x="429" y="1044"/>
                  <a:pt x="407" y="1039"/>
                </a:cubicBezTo>
                <a:cubicBezTo>
                  <a:pt x="416" y="1018"/>
                  <a:pt x="423" y="996"/>
                  <a:pt x="427" y="973"/>
                </a:cubicBezTo>
                <a:cubicBezTo>
                  <a:pt x="415" y="1017"/>
                  <a:pt x="386" y="1002"/>
                  <a:pt x="359" y="982"/>
                </a:cubicBezTo>
                <a:cubicBezTo>
                  <a:pt x="321" y="954"/>
                  <a:pt x="341" y="935"/>
                  <a:pt x="326" y="896"/>
                </a:cubicBezTo>
                <a:cubicBezTo>
                  <a:pt x="306" y="903"/>
                  <a:pt x="292" y="917"/>
                  <a:pt x="285" y="938"/>
                </a:cubicBezTo>
                <a:cubicBezTo>
                  <a:pt x="281" y="863"/>
                  <a:pt x="122" y="869"/>
                  <a:pt x="166" y="774"/>
                </a:cubicBezTo>
                <a:cubicBezTo>
                  <a:pt x="153" y="779"/>
                  <a:pt x="139" y="782"/>
                  <a:pt x="125" y="783"/>
                </a:cubicBezTo>
                <a:cubicBezTo>
                  <a:pt x="148" y="740"/>
                  <a:pt x="164" y="691"/>
                  <a:pt x="178" y="644"/>
                </a:cubicBezTo>
                <a:cubicBezTo>
                  <a:pt x="160" y="662"/>
                  <a:pt x="146" y="682"/>
                  <a:pt x="137" y="706"/>
                </a:cubicBezTo>
                <a:cubicBezTo>
                  <a:pt x="132" y="658"/>
                  <a:pt x="113" y="683"/>
                  <a:pt x="98" y="706"/>
                </a:cubicBezTo>
                <a:cubicBezTo>
                  <a:pt x="91" y="674"/>
                  <a:pt x="92" y="610"/>
                  <a:pt x="128" y="590"/>
                </a:cubicBezTo>
                <a:cubicBezTo>
                  <a:pt x="94" y="606"/>
                  <a:pt x="60" y="608"/>
                  <a:pt x="24" y="608"/>
                </a:cubicBezTo>
                <a:close/>
                <a:moveTo>
                  <a:pt x="18" y="614"/>
                </a:moveTo>
                <a:cubicBezTo>
                  <a:pt x="0" y="637"/>
                  <a:pt x="2" y="674"/>
                  <a:pt x="35" y="679"/>
                </a:cubicBezTo>
                <a:cubicBezTo>
                  <a:pt x="26" y="655"/>
                  <a:pt x="31" y="634"/>
                  <a:pt x="50" y="617"/>
                </a:cubicBezTo>
                <a:cubicBezTo>
                  <a:pt x="39" y="616"/>
                  <a:pt x="29" y="615"/>
                  <a:pt x="18" y="614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5" name="꙱ Guatemala (Republic of Guatemala) (GT) (H)">
            <a:extLst>
              <a:ext uri="{FF2B5EF4-FFF2-40B4-BE49-F238E27FC236}">
                <a16:creationId xmlns:a16="http://schemas.microsoft.com/office/drawing/2014/main" id="{DFFDCEBA-48A8-475A-BE81-F8E72C697F4B}"/>
              </a:ext>
            </a:extLst>
          </p:cNvPr>
          <p:cNvSpPr>
            <a:spLocks/>
          </p:cNvSpPr>
          <p:nvPr/>
        </p:nvSpPr>
        <p:spPr bwMode="auto">
          <a:xfrm>
            <a:off x="2012984" y="1854900"/>
            <a:ext cx="107555" cy="123091"/>
          </a:xfrm>
          <a:custGeom>
            <a:avLst/>
            <a:gdLst>
              <a:gd name="T0" fmla="*/ 805 w 1306"/>
              <a:gd name="T1" fmla="*/ 30 h 1484"/>
              <a:gd name="T2" fmla="*/ 1116 w 1306"/>
              <a:gd name="T3" fmla="*/ 30 h 1484"/>
              <a:gd name="T4" fmla="*/ 1080 w 1306"/>
              <a:gd name="T5" fmla="*/ 264 h 1484"/>
              <a:gd name="T6" fmla="*/ 1001 w 1306"/>
              <a:gd name="T7" fmla="*/ 718 h 1484"/>
              <a:gd name="T8" fmla="*/ 1182 w 1306"/>
              <a:gd name="T9" fmla="*/ 787 h 1484"/>
              <a:gd name="T10" fmla="*/ 1223 w 1306"/>
              <a:gd name="T11" fmla="*/ 736 h 1484"/>
              <a:gd name="T12" fmla="*/ 1199 w 1306"/>
              <a:gd name="T13" fmla="*/ 707 h 1484"/>
              <a:gd name="T14" fmla="*/ 1306 w 1306"/>
              <a:gd name="T15" fmla="*/ 778 h 1484"/>
              <a:gd name="T16" fmla="*/ 1052 w 1306"/>
              <a:gd name="T17" fmla="*/ 975 h 1484"/>
              <a:gd name="T18" fmla="*/ 949 w 1306"/>
              <a:gd name="T19" fmla="*/ 1192 h 1484"/>
              <a:gd name="T20" fmla="*/ 846 w 1306"/>
              <a:gd name="T21" fmla="*/ 1245 h 1484"/>
              <a:gd name="T22" fmla="*/ 831 w 1306"/>
              <a:gd name="T23" fmla="*/ 1287 h 1484"/>
              <a:gd name="T24" fmla="*/ 825 w 1306"/>
              <a:gd name="T25" fmla="*/ 1309 h 1484"/>
              <a:gd name="T26" fmla="*/ 761 w 1306"/>
              <a:gd name="T27" fmla="*/ 1374 h 1484"/>
              <a:gd name="T28" fmla="*/ 641 w 1306"/>
              <a:gd name="T29" fmla="*/ 1484 h 1484"/>
              <a:gd name="T30" fmla="*/ 496 w 1306"/>
              <a:gd name="T31" fmla="*/ 1419 h 1484"/>
              <a:gd name="T32" fmla="*/ 329 w 1306"/>
              <a:gd name="T33" fmla="*/ 1420 h 1484"/>
              <a:gd name="T34" fmla="*/ 0 w 1306"/>
              <a:gd name="T35" fmla="*/ 1196 h 1484"/>
              <a:gd name="T36" fmla="*/ 40 w 1306"/>
              <a:gd name="T37" fmla="*/ 1066 h 1484"/>
              <a:gd name="T38" fmla="*/ 71 w 1306"/>
              <a:gd name="T39" fmla="*/ 1001 h 1484"/>
              <a:gd name="T40" fmla="*/ 87 w 1306"/>
              <a:gd name="T41" fmla="*/ 899 h 1484"/>
              <a:gd name="T42" fmla="*/ 232 w 1306"/>
              <a:gd name="T43" fmla="*/ 649 h 1484"/>
              <a:gd name="T44" fmla="*/ 630 w 1306"/>
              <a:gd name="T45" fmla="*/ 646 h 1484"/>
              <a:gd name="T46" fmla="*/ 646 w 1306"/>
              <a:gd name="T47" fmla="*/ 520 h 1484"/>
              <a:gd name="T48" fmla="*/ 590 w 1306"/>
              <a:gd name="T49" fmla="*/ 475 h 1484"/>
              <a:gd name="T50" fmla="*/ 490 w 1306"/>
              <a:gd name="T51" fmla="*/ 360 h 1484"/>
              <a:gd name="T52" fmla="*/ 374 w 1306"/>
              <a:gd name="T53" fmla="*/ 232 h 1484"/>
              <a:gd name="T54" fmla="*/ 489 w 1306"/>
              <a:gd name="T55" fmla="*/ 228 h 1484"/>
              <a:gd name="T56" fmla="*/ 543 w 1306"/>
              <a:gd name="T57" fmla="*/ 44 h 1484"/>
              <a:gd name="T58" fmla="*/ 805 w 1306"/>
              <a:gd name="T59" fmla="*/ 30 h 1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06" h="1484">
                <a:moveTo>
                  <a:pt x="805" y="30"/>
                </a:moveTo>
                <a:lnTo>
                  <a:pt x="1116" y="30"/>
                </a:lnTo>
                <a:cubicBezTo>
                  <a:pt x="1086" y="113"/>
                  <a:pt x="1088" y="172"/>
                  <a:pt x="1080" y="264"/>
                </a:cubicBezTo>
                <a:cubicBezTo>
                  <a:pt x="1060" y="416"/>
                  <a:pt x="1024" y="567"/>
                  <a:pt x="1001" y="718"/>
                </a:cubicBezTo>
                <a:cubicBezTo>
                  <a:pt x="1057" y="713"/>
                  <a:pt x="1173" y="710"/>
                  <a:pt x="1182" y="787"/>
                </a:cubicBezTo>
                <a:cubicBezTo>
                  <a:pt x="1191" y="767"/>
                  <a:pt x="1200" y="743"/>
                  <a:pt x="1223" y="736"/>
                </a:cubicBezTo>
                <a:cubicBezTo>
                  <a:pt x="1216" y="726"/>
                  <a:pt x="1208" y="716"/>
                  <a:pt x="1199" y="707"/>
                </a:cubicBezTo>
                <a:cubicBezTo>
                  <a:pt x="1241" y="722"/>
                  <a:pt x="1269" y="757"/>
                  <a:pt x="1306" y="778"/>
                </a:cubicBezTo>
                <a:cubicBezTo>
                  <a:pt x="1206" y="820"/>
                  <a:pt x="1144" y="921"/>
                  <a:pt x="1052" y="975"/>
                </a:cubicBezTo>
                <a:cubicBezTo>
                  <a:pt x="870" y="1084"/>
                  <a:pt x="1039" y="1114"/>
                  <a:pt x="949" y="1192"/>
                </a:cubicBezTo>
                <a:cubicBezTo>
                  <a:pt x="919" y="1218"/>
                  <a:pt x="871" y="1225"/>
                  <a:pt x="846" y="1245"/>
                </a:cubicBezTo>
                <a:cubicBezTo>
                  <a:pt x="834" y="1255"/>
                  <a:pt x="827" y="1268"/>
                  <a:pt x="831" y="1287"/>
                </a:cubicBezTo>
                <a:cubicBezTo>
                  <a:pt x="833" y="1306"/>
                  <a:pt x="829" y="1305"/>
                  <a:pt x="825" y="1309"/>
                </a:cubicBezTo>
                <a:cubicBezTo>
                  <a:pt x="799" y="1319"/>
                  <a:pt x="777" y="1352"/>
                  <a:pt x="761" y="1374"/>
                </a:cubicBezTo>
                <a:cubicBezTo>
                  <a:pt x="720" y="1392"/>
                  <a:pt x="621" y="1400"/>
                  <a:pt x="641" y="1484"/>
                </a:cubicBezTo>
                <a:cubicBezTo>
                  <a:pt x="593" y="1463"/>
                  <a:pt x="549" y="1428"/>
                  <a:pt x="496" y="1419"/>
                </a:cubicBezTo>
                <a:cubicBezTo>
                  <a:pt x="442" y="1410"/>
                  <a:pt x="384" y="1427"/>
                  <a:pt x="329" y="1420"/>
                </a:cubicBezTo>
                <a:cubicBezTo>
                  <a:pt x="192" y="1404"/>
                  <a:pt x="92" y="1288"/>
                  <a:pt x="0" y="1196"/>
                </a:cubicBezTo>
                <a:cubicBezTo>
                  <a:pt x="34" y="1153"/>
                  <a:pt x="28" y="1116"/>
                  <a:pt x="40" y="1066"/>
                </a:cubicBezTo>
                <a:cubicBezTo>
                  <a:pt x="46" y="1043"/>
                  <a:pt x="78" y="1027"/>
                  <a:pt x="71" y="1001"/>
                </a:cubicBezTo>
                <a:cubicBezTo>
                  <a:pt x="58" y="953"/>
                  <a:pt x="59" y="945"/>
                  <a:pt x="87" y="899"/>
                </a:cubicBezTo>
                <a:cubicBezTo>
                  <a:pt x="163" y="772"/>
                  <a:pt x="175" y="666"/>
                  <a:pt x="232" y="649"/>
                </a:cubicBezTo>
                <a:cubicBezTo>
                  <a:pt x="302" y="626"/>
                  <a:pt x="603" y="691"/>
                  <a:pt x="630" y="646"/>
                </a:cubicBezTo>
                <a:cubicBezTo>
                  <a:pt x="635" y="636"/>
                  <a:pt x="651" y="525"/>
                  <a:pt x="646" y="520"/>
                </a:cubicBezTo>
                <a:cubicBezTo>
                  <a:pt x="622" y="506"/>
                  <a:pt x="598" y="511"/>
                  <a:pt x="590" y="475"/>
                </a:cubicBezTo>
                <a:cubicBezTo>
                  <a:pt x="575" y="399"/>
                  <a:pt x="545" y="410"/>
                  <a:pt x="490" y="360"/>
                </a:cubicBezTo>
                <a:cubicBezTo>
                  <a:pt x="447" y="321"/>
                  <a:pt x="414" y="273"/>
                  <a:pt x="374" y="232"/>
                </a:cubicBezTo>
                <a:cubicBezTo>
                  <a:pt x="410" y="231"/>
                  <a:pt x="455" y="242"/>
                  <a:pt x="489" y="228"/>
                </a:cubicBezTo>
                <a:cubicBezTo>
                  <a:pt x="552" y="200"/>
                  <a:pt x="502" y="90"/>
                  <a:pt x="543" y="44"/>
                </a:cubicBezTo>
                <a:cubicBezTo>
                  <a:pt x="582" y="0"/>
                  <a:pt x="750" y="30"/>
                  <a:pt x="805" y="3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6" name="꙱ Greenland (GL) (H)">
            <a:extLst>
              <a:ext uri="{FF2B5EF4-FFF2-40B4-BE49-F238E27FC236}">
                <a16:creationId xmlns:a16="http://schemas.microsoft.com/office/drawing/2014/main" id="{D4CD2FCD-1DFF-4715-A2E0-E86CA2809E6B}"/>
              </a:ext>
            </a:extLst>
          </p:cNvPr>
          <p:cNvSpPr>
            <a:spLocks noEditPoints="1"/>
          </p:cNvSpPr>
          <p:nvPr/>
        </p:nvSpPr>
        <p:spPr bwMode="auto">
          <a:xfrm>
            <a:off x="3254647" y="86218"/>
            <a:ext cx="1045674" cy="558091"/>
          </a:xfrm>
          <a:custGeom>
            <a:avLst/>
            <a:gdLst>
              <a:gd name="T0" fmla="*/ 2254 w 12681"/>
              <a:gd name="T1" fmla="*/ 4520 h 6765"/>
              <a:gd name="T2" fmla="*/ 2059 w 12681"/>
              <a:gd name="T3" fmla="*/ 4687 h 6765"/>
              <a:gd name="T4" fmla="*/ 2450 w 12681"/>
              <a:gd name="T5" fmla="*/ 4859 h 6765"/>
              <a:gd name="T6" fmla="*/ 2327 w 12681"/>
              <a:gd name="T7" fmla="*/ 5127 h 6765"/>
              <a:gd name="T8" fmla="*/ 1960 w 12681"/>
              <a:gd name="T9" fmla="*/ 5494 h 6765"/>
              <a:gd name="T10" fmla="*/ 2144 w 12681"/>
              <a:gd name="T11" fmla="*/ 6052 h 6765"/>
              <a:gd name="T12" fmla="*/ 2325 w 12681"/>
              <a:gd name="T13" fmla="*/ 6376 h 6765"/>
              <a:gd name="T14" fmla="*/ 2913 w 12681"/>
              <a:gd name="T15" fmla="*/ 6415 h 6765"/>
              <a:gd name="T16" fmla="*/ 3254 w 12681"/>
              <a:gd name="T17" fmla="*/ 6584 h 6765"/>
              <a:gd name="T18" fmla="*/ 3670 w 12681"/>
              <a:gd name="T19" fmla="*/ 6471 h 6765"/>
              <a:gd name="T20" fmla="*/ 4035 w 12681"/>
              <a:gd name="T21" fmla="*/ 5922 h 6765"/>
              <a:gd name="T22" fmla="*/ 4412 w 12681"/>
              <a:gd name="T23" fmla="*/ 5568 h 6765"/>
              <a:gd name="T24" fmla="*/ 5060 w 12681"/>
              <a:gd name="T25" fmla="*/ 4882 h 6765"/>
              <a:gd name="T26" fmla="*/ 6211 w 12681"/>
              <a:gd name="T27" fmla="*/ 4707 h 6765"/>
              <a:gd name="T28" fmla="*/ 7452 w 12681"/>
              <a:gd name="T29" fmla="*/ 4087 h 6765"/>
              <a:gd name="T30" fmla="*/ 9296 w 12681"/>
              <a:gd name="T31" fmla="*/ 3606 h 6765"/>
              <a:gd name="T32" fmla="*/ 8283 w 12681"/>
              <a:gd name="T33" fmla="*/ 3422 h 6765"/>
              <a:gd name="T34" fmla="*/ 8709 w 12681"/>
              <a:gd name="T35" fmla="*/ 3106 h 6765"/>
              <a:gd name="T36" fmla="*/ 9625 w 12681"/>
              <a:gd name="T37" fmla="*/ 3098 h 6765"/>
              <a:gd name="T38" fmla="*/ 8772 w 12681"/>
              <a:gd name="T39" fmla="*/ 2655 h 6765"/>
              <a:gd name="T40" fmla="*/ 9881 w 12681"/>
              <a:gd name="T41" fmla="*/ 2380 h 6765"/>
              <a:gd name="T42" fmla="*/ 10320 w 12681"/>
              <a:gd name="T43" fmla="*/ 2018 h 6765"/>
              <a:gd name="T44" fmla="*/ 10297 w 12681"/>
              <a:gd name="T45" fmla="*/ 1666 h 6765"/>
              <a:gd name="T46" fmla="*/ 10513 w 12681"/>
              <a:gd name="T47" fmla="*/ 1287 h 6765"/>
              <a:gd name="T48" fmla="*/ 10902 w 12681"/>
              <a:gd name="T49" fmla="*/ 777 h 6765"/>
              <a:gd name="T50" fmla="*/ 11164 w 12681"/>
              <a:gd name="T51" fmla="*/ 423 h 6765"/>
              <a:gd name="T52" fmla="*/ 10797 w 12681"/>
              <a:gd name="T53" fmla="*/ 265 h 6765"/>
              <a:gd name="T54" fmla="*/ 9246 w 12681"/>
              <a:gd name="T55" fmla="*/ 23 h 6765"/>
              <a:gd name="T56" fmla="*/ 6541 w 12681"/>
              <a:gd name="T57" fmla="*/ 109 h 6765"/>
              <a:gd name="T58" fmla="*/ 6532 w 12681"/>
              <a:gd name="T59" fmla="*/ 358 h 6765"/>
              <a:gd name="T60" fmla="*/ 3706 w 12681"/>
              <a:gd name="T61" fmla="*/ 349 h 6765"/>
              <a:gd name="T62" fmla="*/ 2079 w 12681"/>
              <a:gd name="T63" fmla="*/ 923 h 6765"/>
              <a:gd name="T64" fmla="*/ 1230 w 12681"/>
              <a:gd name="T65" fmla="*/ 1504 h 6765"/>
              <a:gd name="T66" fmla="*/ 1235 w 12681"/>
              <a:gd name="T67" fmla="*/ 1803 h 6765"/>
              <a:gd name="T68" fmla="*/ 2595 w 12681"/>
              <a:gd name="T69" fmla="*/ 2273 h 6765"/>
              <a:gd name="T70" fmla="*/ 2387 w 12681"/>
              <a:gd name="T71" fmla="*/ 2980 h 6765"/>
              <a:gd name="T72" fmla="*/ 3067 w 12681"/>
              <a:gd name="T73" fmla="*/ 3143 h 6765"/>
              <a:gd name="T74" fmla="*/ 2354 w 12681"/>
              <a:gd name="T75" fmla="*/ 3363 h 6765"/>
              <a:gd name="T76" fmla="*/ 2859 w 12681"/>
              <a:gd name="T77" fmla="*/ 3879 h 6765"/>
              <a:gd name="T78" fmla="*/ 2758 w 12681"/>
              <a:gd name="T79" fmla="*/ 4044 h 6765"/>
              <a:gd name="T80" fmla="*/ 2527 w 12681"/>
              <a:gd name="T81" fmla="*/ 4229 h 6765"/>
              <a:gd name="T82" fmla="*/ 2417 w 12681"/>
              <a:gd name="T83" fmla="*/ 4368 h 6765"/>
              <a:gd name="T84" fmla="*/ 2239 w 12681"/>
              <a:gd name="T85" fmla="*/ 3452 h 6765"/>
              <a:gd name="T86" fmla="*/ 4362 w 12681"/>
              <a:gd name="T87" fmla="*/ 5687 h 6765"/>
              <a:gd name="T88" fmla="*/ 3230 w 12681"/>
              <a:gd name="T89" fmla="*/ 6679 h 6765"/>
              <a:gd name="T90" fmla="*/ 2325 w 12681"/>
              <a:gd name="T91" fmla="*/ 6254 h 6765"/>
              <a:gd name="T92" fmla="*/ 3717 w 12681"/>
              <a:gd name="T93" fmla="*/ 6403 h 6765"/>
              <a:gd name="T94" fmla="*/ 2144 w 12681"/>
              <a:gd name="T95" fmla="*/ 5990 h 6765"/>
              <a:gd name="T96" fmla="*/ 5501 w 12681"/>
              <a:gd name="T97" fmla="*/ 4915 h 6765"/>
              <a:gd name="T98" fmla="*/ 9723 w 12681"/>
              <a:gd name="T99" fmla="*/ 2879 h 6765"/>
              <a:gd name="T100" fmla="*/ 10744 w 12681"/>
              <a:gd name="T101" fmla="*/ 2122 h 6765"/>
              <a:gd name="T102" fmla="*/ 10341 w 12681"/>
              <a:gd name="T103" fmla="*/ 2169 h 6765"/>
              <a:gd name="T104" fmla="*/ 9272 w 12681"/>
              <a:gd name="T105" fmla="*/ 2715 h 6765"/>
              <a:gd name="T106" fmla="*/ 11042 w 12681"/>
              <a:gd name="T107" fmla="*/ 1273 h 6765"/>
              <a:gd name="T108" fmla="*/ 11406 w 12681"/>
              <a:gd name="T109" fmla="*/ 346 h 6765"/>
              <a:gd name="T110" fmla="*/ 7681 w 12681"/>
              <a:gd name="T111" fmla="*/ 118 h 6765"/>
              <a:gd name="T112" fmla="*/ 5959 w 12681"/>
              <a:gd name="T113" fmla="*/ 183 h 6765"/>
              <a:gd name="T114" fmla="*/ 261 w 12681"/>
              <a:gd name="T115" fmla="*/ 1457 h 6765"/>
              <a:gd name="T116" fmla="*/ 2660 w 12681"/>
              <a:gd name="T117" fmla="*/ 2567 h 6765"/>
              <a:gd name="T118" fmla="*/ 2622 w 12681"/>
              <a:gd name="T119" fmla="*/ 2439 h 6765"/>
              <a:gd name="T120" fmla="*/ 2571 w 12681"/>
              <a:gd name="T121" fmla="*/ 2864 h 6765"/>
              <a:gd name="T122" fmla="*/ 2265 w 12681"/>
              <a:gd name="T123" fmla="*/ 3704 h 6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681" h="6765">
                <a:moveTo>
                  <a:pt x="1972" y="4550"/>
                </a:moveTo>
                <a:cubicBezTo>
                  <a:pt x="1994" y="4551"/>
                  <a:pt x="2015" y="4545"/>
                  <a:pt x="2034" y="4532"/>
                </a:cubicBezTo>
                <a:cubicBezTo>
                  <a:pt x="2012" y="4535"/>
                  <a:pt x="1991" y="4540"/>
                  <a:pt x="1972" y="4550"/>
                </a:cubicBezTo>
                <a:close/>
                <a:moveTo>
                  <a:pt x="3079" y="3416"/>
                </a:moveTo>
                <a:cubicBezTo>
                  <a:pt x="3060" y="3400"/>
                  <a:pt x="3038" y="3395"/>
                  <a:pt x="3014" y="3401"/>
                </a:cubicBezTo>
                <a:cubicBezTo>
                  <a:pt x="3035" y="3408"/>
                  <a:pt x="3057" y="3413"/>
                  <a:pt x="3079" y="3416"/>
                </a:cubicBezTo>
                <a:close/>
                <a:moveTo>
                  <a:pt x="3040" y="3369"/>
                </a:moveTo>
                <a:cubicBezTo>
                  <a:pt x="3032" y="3344"/>
                  <a:pt x="2998" y="3342"/>
                  <a:pt x="2978" y="3348"/>
                </a:cubicBezTo>
                <a:cubicBezTo>
                  <a:pt x="2998" y="3357"/>
                  <a:pt x="3019" y="3364"/>
                  <a:pt x="3040" y="3369"/>
                </a:cubicBezTo>
                <a:close/>
                <a:moveTo>
                  <a:pt x="2996" y="3274"/>
                </a:moveTo>
                <a:cubicBezTo>
                  <a:pt x="2972" y="3270"/>
                  <a:pt x="2960" y="3282"/>
                  <a:pt x="2963" y="3306"/>
                </a:cubicBezTo>
                <a:cubicBezTo>
                  <a:pt x="2996" y="3310"/>
                  <a:pt x="3031" y="3313"/>
                  <a:pt x="3061" y="3297"/>
                </a:cubicBezTo>
                <a:cubicBezTo>
                  <a:pt x="3039" y="3289"/>
                  <a:pt x="3018" y="3281"/>
                  <a:pt x="2996" y="3274"/>
                </a:cubicBezTo>
                <a:close/>
                <a:moveTo>
                  <a:pt x="2889" y="3116"/>
                </a:moveTo>
                <a:cubicBezTo>
                  <a:pt x="2866" y="3113"/>
                  <a:pt x="2846" y="3118"/>
                  <a:pt x="2826" y="3131"/>
                </a:cubicBezTo>
                <a:cubicBezTo>
                  <a:pt x="2847" y="3127"/>
                  <a:pt x="2868" y="3122"/>
                  <a:pt x="2889" y="3116"/>
                </a:cubicBezTo>
                <a:close/>
                <a:moveTo>
                  <a:pt x="2797" y="3167"/>
                </a:moveTo>
                <a:cubicBezTo>
                  <a:pt x="2742" y="3234"/>
                  <a:pt x="2925" y="3200"/>
                  <a:pt x="2954" y="3164"/>
                </a:cubicBezTo>
                <a:cubicBezTo>
                  <a:pt x="2901" y="3167"/>
                  <a:pt x="2849" y="3147"/>
                  <a:pt x="2797" y="3167"/>
                </a:cubicBezTo>
                <a:close/>
                <a:moveTo>
                  <a:pt x="2068" y="4492"/>
                </a:moveTo>
                <a:cubicBezTo>
                  <a:pt x="2138" y="4472"/>
                  <a:pt x="2216" y="4464"/>
                  <a:pt x="2250" y="4494"/>
                </a:cubicBezTo>
                <a:cubicBezTo>
                  <a:pt x="2210" y="4502"/>
                  <a:pt x="2211" y="4511"/>
                  <a:pt x="2254" y="4520"/>
                </a:cubicBezTo>
                <a:cubicBezTo>
                  <a:pt x="2224" y="4536"/>
                  <a:pt x="2196" y="4518"/>
                  <a:pt x="2167" y="4515"/>
                </a:cubicBezTo>
                <a:cubicBezTo>
                  <a:pt x="2133" y="4511"/>
                  <a:pt x="2101" y="4524"/>
                  <a:pt x="2067" y="4520"/>
                </a:cubicBezTo>
                <a:cubicBezTo>
                  <a:pt x="2087" y="4525"/>
                  <a:pt x="2108" y="4528"/>
                  <a:pt x="2129" y="4529"/>
                </a:cubicBezTo>
                <a:cubicBezTo>
                  <a:pt x="2103" y="4553"/>
                  <a:pt x="2068" y="4545"/>
                  <a:pt x="2037" y="4553"/>
                </a:cubicBezTo>
                <a:cubicBezTo>
                  <a:pt x="2068" y="4568"/>
                  <a:pt x="2100" y="4554"/>
                  <a:pt x="2132" y="4556"/>
                </a:cubicBezTo>
                <a:cubicBezTo>
                  <a:pt x="2070" y="4575"/>
                  <a:pt x="2003" y="4559"/>
                  <a:pt x="1942" y="4580"/>
                </a:cubicBezTo>
                <a:cubicBezTo>
                  <a:pt x="1978" y="4632"/>
                  <a:pt x="2109" y="4619"/>
                  <a:pt x="2161" y="4610"/>
                </a:cubicBezTo>
                <a:cubicBezTo>
                  <a:pt x="2122" y="4625"/>
                  <a:pt x="1988" y="4634"/>
                  <a:pt x="1945" y="4621"/>
                </a:cubicBezTo>
                <a:cubicBezTo>
                  <a:pt x="2020" y="4621"/>
                  <a:pt x="1933" y="4614"/>
                  <a:pt x="1919" y="4618"/>
                </a:cubicBezTo>
                <a:cubicBezTo>
                  <a:pt x="1887" y="4625"/>
                  <a:pt x="1864" y="4652"/>
                  <a:pt x="1838" y="4669"/>
                </a:cubicBezTo>
                <a:cubicBezTo>
                  <a:pt x="1781" y="4706"/>
                  <a:pt x="1953" y="4693"/>
                  <a:pt x="1960" y="4693"/>
                </a:cubicBezTo>
                <a:cubicBezTo>
                  <a:pt x="1910" y="4702"/>
                  <a:pt x="1853" y="4702"/>
                  <a:pt x="1814" y="4740"/>
                </a:cubicBezTo>
                <a:cubicBezTo>
                  <a:pt x="1883" y="4770"/>
                  <a:pt x="1970" y="4722"/>
                  <a:pt x="2031" y="4693"/>
                </a:cubicBezTo>
                <a:cubicBezTo>
                  <a:pt x="2103" y="4658"/>
                  <a:pt x="2192" y="4652"/>
                  <a:pt x="2256" y="4600"/>
                </a:cubicBezTo>
                <a:cubicBezTo>
                  <a:pt x="2332" y="4537"/>
                  <a:pt x="2649" y="4458"/>
                  <a:pt x="2749" y="4449"/>
                </a:cubicBezTo>
                <a:cubicBezTo>
                  <a:pt x="2729" y="4457"/>
                  <a:pt x="2709" y="4461"/>
                  <a:pt x="2687" y="4460"/>
                </a:cubicBezTo>
                <a:cubicBezTo>
                  <a:pt x="2716" y="4475"/>
                  <a:pt x="2750" y="4474"/>
                  <a:pt x="2782" y="4473"/>
                </a:cubicBezTo>
                <a:cubicBezTo>
                  <a:pt x="2734" y="4497"/>
                  <a:pt x="2708" y="4456"/>
                  <a:pt x="2562" y="4494"/>
                </a:cubicBezTo>
                <a:cubicBezTo>
                  <a:pt x="2590" y="4528"/>
                  <a:pt x="2652" y="4520"/>
                  <a:pt x="2690" y="4518"/>
                </a:cubicBezTo>
                <a:cubicBezTo>
                  <a:pt x="2621" y="4539"/>
                  <a:pt x="2548" y="4505"/>
                  <a:pt x="2479" y="4524"/>
                </a:cubicBezTo>
                <a:cubicBezTo>
                  <a:pt x="2404" y="4544"/>
                  <a:pt x="2325" y="4568"/>
                  <a:pt x="2261" y="4613"/>
                </a:cubicBezTo>
                <a:cubicBezTo>
                  <a:pt x="2201" y="4656"/>
                  <a:pt x="2122" y="4657"/>
                  <a:pt x="2059" y="4687"/>
                </a:cubicBezTo>
                <a:cubicBezTo>
                  <a:pt x="1998" y="4736"/>
                  <a:pt x="1917" y="4745"/>
                  <a:pt x="1844" y="4764"/>
                </a:cubicBezTo>
                <a:cubicBezTo>
                  <a:pt x="1864" y="4769"/>
                  <a:pt x="1885" y="4772"/>
                  <a:pt x="1906" y="4773"/>
                </a:cubicBezTo>
                <a:cubicBezTo>
                  <a:pt x="1886" y="4780"/>
                  <a:pt x="1865" y="4783"/>
                  <a:pt x="1844" y="4782"/>
                </a:cubicBezTo>
                <a:cubicBezTo>
                  <a:pt x="1879" y="4815"/>
                  <a:pt x="1926" y="4784"/>
                  <a:pt x="1963" y="4773"/>
                </a:cubicBezTo>
                <a:cubicBezTo>
                  <a:pt x="1934" y="4787"/>
                  <a:pt x="1903" y="4798"/>
                  <a:pt x="1871" y="4806"/>
                </a:cubicBezTo>
                <a:cubicBezTo>
                  <a:pt x="1923" y="4850"/>
                  <a:pt x="1998" y="4776"/>
                  <a:pt x="2055" y="4782"/>
                </a:cubicBezTo>
                <a:cubicBezTo>
                  <a:pt x="2096" y="4786"/>
                  <a:pt x="2061" y="4818"/>
                  <a:pt x="2114" y="4793"/>
                </a:cubicBezTo>
                <a:cubicBezTo>
                  <a:pt x="2152" y="4774"/>
                  <a:pt x="2198" y="4770"/>
                  <a:pt x="2239" y="4758"/>
                </a:cubicBezTo>
                <a:cubicBezTo>
                  <a:pt x="2239" y="4809"/>
                  <a:pt x="2205" y="4778"/>
                  <a:pt x="2171" y="4783"/>
                </a:cubicBezTo>
                <a:cubicBezTo>
                  <a:pt x="2133" y="4788"/>
                  <a:pt x="2117" y="4807"/>
                  <a:pt x="2087" y="4825"/>
                </a:cubicBezTo>
                <a:cubicBezTo>
                  <a:pt x="2069" y="4836"/>
                  <a:pt x="2001" y="4786"/>
                  <a:pt x="1862" y="4850"/>
                </a:cubicBezTo>
                <a:cubicBezTo>
                  <a:pt x="1884" y="4855"/>
                  <a:pt x="1906" y="4853"/>
                  <a:pt x="1927" y="4844"/>
                </a:cubicBezTo>
                <a:cubicBezTo>
                  <a:pt x="1908" y="4859"/>
                  <a:pt x="1886" y="4866"/>
                  <a:pt x="1862" y="4865"/>
                </a:cubicBezTo>
                <a:cubicBezTo>
                  <a:pt x="1901" y="4897"/>
                  <a:pt x="1954" y="4876"/>
                  <a:pt x="1983" y="4841"/>
                </a:cubicBezTo>
                <a:cubicBezTo>
                  <a:pt x="1984" y="4865"/>
                  <a:pt x="1971" y="4879"/>
                  <a:pt x="1948" y="4883"/>
                </a:cubicBezTo>
                <a:cubicBezTo>
                  <a:pt x="2027" y="4875"/>
                  <a:pt x="1934" y="4907"/>
                  <a:pt x="1918" y="4918"/>
                </a:cubicBezTo>
                <a:cubicBezTo>
                  <a:pt x="1954" y="4939"/>
                  <a:pt x="1988" y="4902"/>
                  <a:pt x="2013" y="4883"/>
                </a:cubicBezTo>
                <a:cubicBezTo>
                  <a:pt x="1994" y="4903"/>
                  <a:pt x="1973" y="4922"/>
                  <a:pt x="1951" y="4939"/>
                </a:cubicBezTo>
                <a:cubicBezTo>
                  <a:pt x="1991" y="4924"/>
                  <a:pt x="1995" y="4932"/>
                  <a:pt x="1963" y="4963"/>
                </a:cubicBezTo>
                <a:cubicBezTo>
                  <a:pt x="2039" y="4945"/>
                  <a:pt x="2068" y="4951"/>
                  <a:pt x="2138" y="4903"/>
                </a:cubicBezTo>
                <a:cubicBezTo>
                  <a:pt x="2179" y="4874"/>
                  <a:pt x="2228" y="4857"/>
                  <a:pt x="2277" y="4850"/>
                </a:cubicBezTo>
                <a:cubicBezTo>
                  <a:pt x="2339" y="4842"/>
                  <a:pt x="2392" y="4870"/>
                  <a:pt x="2450" y="4859"/>
                </a:cubicBezTo>
                <a:cubicBezTo>
                  <a:pt x="2429" y="4875"/>
                  <a:pt x="2435" y="4882"/>
                  <a:pt x="2467" y="4880"/>
                </a:cubicBezTo>
                <a:cubicBezTo>
                  <a:pt x="2364" y="4898"/>
                  <a:pt x="2261" y="4821"/>
                  <a:pt x="2165" y="4897"/>
                </a:cubicBezTo>
                <a:cubicBezTo>
                  <a:pt x="2132" y="4927"/>
                  <a:pt x="2025" y="4961"/>
                  <a:pt x="1976" y="4975"/>
                </a:cubicBezTo>
                <a:cubicBezTo>
                  <a:pt x="1951" y="4985"/>
                  <a:pt x="1948" y="5021"/>
                  <a:pt x="1924" y="5034"/>
                </a:cubicBezTo>
                <a:cubicBezTo>
                  <a:pt x="1954" y="5022"/>
                  <a:pt x="1979" y="4977"/>
                  <a:pt x="2016" y="4998"/>
                </a:cubicBezTo>
                <a:cubicBezTo>
                  <a:pt x="2010" y="5009"/>
                  <a:pt x="2003" y="5019"/>
                  <a:pt x="1995" y="5028"/>
                </a:cubicBezTo>
                <a:cubicBezTo>
                  <a:pt x="2016" y="5021"/>
                  <a:pt x="2036" y="5012"/>
                  <a:pt x="2055" y="5001"/>
                </a:cubicBezTo>
                <a:cubicBezTo>
                  <a:pt x="2017" y="5027"/>
                  <a:pt x="1974" y="5057"/>
                  <a:pt x="1998" y="5108"/>
                </a:cubicBezTo>
                <a:cubicBezTo>
                  <a:pt x="1983" y="5106"/>
                  <a:pt x="1972" y="5112"/>
                  <a:pt x="1966" y="5125"/>
                </a:cubicBezTo>
                <a:cubicBezTo>
                  <a:pt x="1956" y="5172"/>
                  <a:pt x="2025" y="5129"/>
                  <a:pt x="1967" y="5157"/>
                </a:cubicBezTo>
                <a:cubicBezTo>
                  <a:pt x="2014" y="5155"/>
                  <a:pt x="2074" y="5065"/>
                  <a:pt x="2120" y="5099"/>
                </a:cubicBezTo>
                <a:cubicBezTo>
                  <a:pt x="2111" y="5109"/>
                  <a:pt x="2106" y="5109"/>
                  <a:pt x="2096" y="5117"/>
                </a:cubicBezTo>
                <a:cubicBezTo>
                  <a:pt x="2127" y="5106"/>
                  <a:pt x="2152" y="5100"/>
                  <a:pt x="2185" y="5096"/>
                </a:cubicBezTo>
                <a:cubicBezTo>
                  <a:pt x="2118" y="5116"/>
                  <a:pt x="2009" y="5141"/>
                  <a:pt x="1952" y="5182"/>
                </a:cubicBezTo>
                <a:cubicBezTo>
                  <a:pt x="1934" y="5195"/>
                  <a:pt x="1903" y="5322"/>
                  <a:pt x="1906" y="5343"/>
                </a:cubicBezTo>
                <a:cubicBezTo>
                  <a:pt x="2023" y="5351"/>
                  <a:pt x="2092" y="5124"/>
                  <a:pt x="2209" y="5171"/>
                </a:cubicBezTo>
                <a:cubicBezTo>
                  <a:pt x="2185" y="5177"/>
                  <a:pt x="2164" y="5192"/>
                  <a:pt x="2150" y="5212"/>
                </a:cubicBezTo>
                <a:cubicBezTo>
                  <a:pt x="2205" y="5221"/>
                  <a:pt x="2305" y="5178"/>
                  <a:pt x="2320" y="5120"/>
                </a:cubicBezTo>
                <a:cubicBezTo>
                  <a:pt x="2317" y="5099"/>
                  <a:pt x="2320" y="5084"/>
                  <a:pt x="2305" y="5087"/>
                </a:cubicBezTo>
                <a:cubicBezTo>
                  <a:pt x="2283" y="5091"/>
                  <a:pt x="2297" y="5032"/>
                  <a:pt x="2298" y="5022"/>
                </a:cubicBezTo>
                <a:cubicBezTo>
                  <a:pt x="2315" y="5038"/>
                  <a:pt x="2333" y="5037"/>
                  <a:pt x="2361" y="5031"/>
                </a:cubicBezTo>
                <a:cubicBezTo>
                  <a:pt x="2323" y="5050"/>
                  <a:pt x="2320" y="5098"/>
                  <a:pt x="2327" y="5127"/>
                </a:cubicBezTo>
                <a:cubicBezTo>
                  <a:pt x="2356" y="5205"/>
                  <a:pt x="2430" y="5149"/>
                  <a:pt x="2479" y="5132"/>
                </a:cubicBezTo>
                <a:cubicBezTo>
                  <a:pt x="2461" y="5141"/>
                  <a:pt x="2379" y="5210"/>
                  <a:pt x="2455" y="5185"/>
                </a:cubicBezTo>
                <a:cubicBezTo>
                  <a:pt x="2358" y="5242"/>
                  <a:pt x="2497" y="5244"/>
                  <a:pt x="2491" y="5304"/>
                </a:cubicBezTo>
                <a:cubicBezTo>
                  <a:pt x="2457" y="5290"/>
                  <a:pt x="2409" y="5282"/>
                  <a:pt x="2384" y="5251"/>
                </a:cubicBezTo>
                <a:cubicBezTo>
                  <a:pt x="2356" y="5215"/>
                  <a:pt x="2367" y="5165"/>
                  <a:pt x="2304" y="5188"/>
                </a:cubicBezTo>
                <a:cubicBezTo>
                  <a:pt x="2386" y="5205"/>
                  <a:pt x="2255" y="5204"/>
                  <a:pt x="2242" y="5206"/>
                </a:cubicBezTo>
                <a:cubicBezTo>
                  <a:pt x="2262" y="5218"/>
                  <a:pt x="2283" y="5229"/>
                  <a:pt x="2304" y="5239"/>
                </a:cubicBezTo>
                <a:cubicBezTo>
                  <a:pt x="2231" y="5254"/>
                  <a:pt x="2338" y="5271"/>
                  <a:pt x="2369" y="5257"/>
                </a:cubicBezTo>
                <a:cubicBezTo>
                  <a:pt x="2340" y="5294"/>
                  <a:pt x="2292" y="5285"/>
                  <a:pt x="2251" y="5282"/>
                </a:cubicBezTo>
                <a:cubicBezTo>
                  <a:pt x="2224" y="5281"/>
                  <a:pt x="2105" y="5302"/>
                  <a:pt x="2179" y="5325"/>
                </a:cubicBezTo>
                <a:cubicBezTo>
                  <a:pt x="2116" y="5373"/>
                  <a:pt x="2035" y="5328"/>
                  <a:pt x="1966" y="5346"/>
                </a:cubicBezTo>
                <a:cubicBezTo>
                  <a:pt x="1987" y="5348"/>
                  <a:pt x="2009" y="5350"/>
                  <a:pt x="2031" y="5352"/>
                </a:cubicBezTo>
                <a:cubicBezTo>
                  <a:pt x="2008" y="5352"/>
                  <a:pt x="1988" y="5358"/>
                  <a:pt x="1968" y="5370"/>
                </a:cubicBezTo>
                <a:cubicBezTo>
                  <a:pt x="2062" y="5420"/>
                  <a:pt x="2228" y="5353"/>
                  <a:pt x="2307" y="5298"/>
                </a:cubicBezTo>
                <a:cubicBezTo>
                  <a:pt x="2288" y="5314"/>
                  <a:pt x="2268" y="5329"/>
                  <a:pt x="2248" y="5343"/>
                </a:cubicBezTo>
                <a:cubicBezTo>
                  <a:pt x="2277" y="5349"/>
                  <a:pt x="2346" y="5313"/>
                  <a:pt x="2352" y="5364"/>
                </a:cubicBezTo>
                <a:cubicBezTo>
                  <a:pt x="2332" y="5344"/>
                  <a:pt x="2214" y="5354"/>
                  <a:pt x="2186" y="5364"/>
                </a:cubicBezTo>
                <a:cubicBezTo>
                  <a:pt x="2124" y="5386"/>
                  <a:pt x="2043" y="5409"/>
                  <a:pt x="1978" y="5393"/>
                </a:cubicBezTo>
                <a:cubicBezTo>
                  <a:pt x="2010" y="5403"/>
                  <a:pt x="2016" y="5422"/>
                  <a:pt x="1989" y="5444"/>
                </a:cubicBezTo>
                <a:cubicBezTo>
                  <a:pt x="2025" y="5468"/>
                  <a:pt x="2075" y="5439"/>
                  <a:pt x="2111" y="5432"/>
                </a:cubicBezTo>
                <a:cubicBezTo>
                  <a:pt x="2080" y="5441"/>
                  <a:pt x="2053" y="5461"/>
                  <a:pt x="2022" y="5471"/>
                </a:cubicBezTo>
                <a:cubicBezTo>
                  <a:pt x="2010" y="5474"/>
                  <a:pt x="1871" y="5511"/>
                  <a:pt x="1960" y="5494"/>
                </a:cubicBezTo>
                <a:cubicBezTo>
                  <a:pt x="1903" y="5518"/>
                  <a:pt x="1968" y="5537"/>
                  <a:pt x="1987" y="5560"/>
                </a:cubicBezTo>
                <a:cubicBezTo>
                  <a:pt x="2001" y="5497"/>
                  <a:pt x="2111" y="5518"/>
                  <a:pt x="2156" y="5515"/>
                </a:cubicBezTo>
                <a:cubicBezTo>
                  <a:pt x="2115" y="5530"/>
                  <a:pt x="2028" y="5503"/>
                  <a:pt x="2010" y="5557"/>
                </a:cubicBezTo>
                <a:cubicBezTo>
                  <a:pt x="2040" y="5557"/>
                  <a:pt x="2070" y="5555"/>
                  <a:pt x="2099" y="5551"/>
                </a:cubicBezTo>
                <a:cubicBezTo>
                  <a:pt x="2059" y="5564"/>
                  <a:pt x="2016" y="5564"/>
                  <a:pt x="1978" y="5583"/>
                </a:cubicBezTo>
                <a:cubicBezTo>
                  <a:pt x="2046" y="5577"/>
                  <a:pt x="1973" y="5621"/>
                  <a:pt x="2164" y="5592"/>
                </a:cubicBezTo>
                <a:cubicBezTo>
                  <a:pt x="2113" y="5623"/>
                  <a:pt x="2025" y="5587"/>
                  <a:pt x="1984" y="5624"/>
                </a:cubicBezTo>
                <a:cubicBezTo>
                  <a:pt x="1953" y="5650"/>
                  <a:pt x="2013" y="5660"/>
                  <a:pt x="2037" y="5649"/>
                </a:cubicBezTo>
                <a:cubicBezTo>
                  <a:pt x="1963" y="5698"/>
                  <a:pt x="2063" y="5657"/>
                  <a:pt x="2080" y="5655"/>
                </a:cubicBezTo>
                <a:cubicBezTo>
                  <a:pt x="2117" y="5651"/>
                  <a:pt x="2154" y="5652"/>
                  <a:pt x="2191" y="5652"/>
                </a:cubicBezTo>
                <a:cubicBezTo>
                  <a:pt x="2164" y="5661"/>
                  <a:pt x="2092" y="5676"/>
                  <a:pt x="2075" y="5700"/>
                </a:cubicBezTo>
                <a:cubicBezTo>
                  <a:pt x="2053" y="5731"/>
                  <a:pt x="2116" y="5743"/>
                  <a:pt x="2135" y="5723"/>
                </a:cubicBezTo>
                <a:cubicBezTo>
                  <a:pt x="2116" y="5742"/>
                  <a:pt x="2099" y="5762"/>
                  <a:pt x="2084" y="5785"/>
                </a:cubicBezTo>
                <a:cubicBezTo>
                  <a:pt x="2115" y="5768"/>
                  <a:pt x="2140" y="5734"/>
                  <a:pt x="2179" y="5738"/>
                </a:cubicBezTo>
                <a:cubicBezTo>
                  <a:pt x="2144" y="5756"/>
                  <a:pt x="2111" y="5779"/>
                  <a:pt x="2084" y="5809"/>
                </a:cubicBezTo>
                <a:cubicBezTo>
                  <a:pt x="2129" y="5808"/>
                  <a:pt x="2170" y="5785"/>
                  <a:pt x="2206" y="5762"/>
                </a:cubicBezTo>
                <a:cubicBezTo>
                  <a:pt x="2159" y="5801"/>
                  <a:pt x="2087" y="5823"/>
                  <a:pt x="2054" y="5878"/>
                </a:cubicBezTo>
                <a:cubicBezTo>
                  <a:pt x="2014" y="5941"/>
                  <a:pt x="2212" y="5966"/>
                  <a:pt x="2239" y="5972"/>
                </a:cubicBezTo>
                <a:cubicBezTo>
                  <a:pt x="2214" y="5968"/>
                  <a:pt x="2191" y="5980"/>
                  <a:pt x="2176" y="5999"/>
                </a:cubicBezTo>
                <a:cubicBezTo>
                  <a:pt x="2198" y="5998"/>
                  <a:pt x="2218" y="6000"/>
                  <a:pt x="2239" y="6005"/>
                </a:cubicBezTo>
                <a:cubicBezTo>
                  <a:pt x="2208" y="6025"/>
                  <a:pt x="2175" y="5999"/>
                  <a:pt x="2144" y="6020"/>
                </a:cubicBezTo>
                <a:cubicBezTo>
                  <a:pt x="2186" y="6028"/>
                  <a:pt x="2172" y="6035"/>
                  <a:pt x="2144" y="6052"/>
                </a:cubicBezTo>
                <a:cubicBezTo>
                  <a:pt x="2173" y="6037"/>
                  <a:pt x="2205" y="6052"/>
                  <a:pt x="2236" y="6044"/>
                </a:cubicBezTo>
                <a:cubicBezTo>
                  <a:pt x="2269" y="6034"/>
                  <a:pt x="2283" y="5999"/>
                  <a:pt x="2316" y="5990"/>
                </a:cubicBezTo>
                <a:cubicBezTo>
                  <a:pt x="2310" y="6013"/>
                  <a:pt x="2319" y="6020"/>
                  <a:pt x="2346" y="6026"/>
                </a:cubicBezTo>
                <a:cubicBezTo>
                  <a:pt x="2231" y="6024"/>
                  <a:pt x="2136" y="6141"/>
                  <a:pt x="2212" y="6097"/>
                </a:cubicBezTo>
                <a:cubicBezTo>
                  <a:pt x="2205" y="6108"/>
                  <a:pt x="2198" y="6119"/>
                  <a:pt x="2191" y="6130"/>
                </a:cubicBezTo>
                <a:cubicBezTo>
                  <a:pt x="2247" y="6125"/>
                  <a:pt x="2274" y="6034"/>
                  <a:pt x="2337" y="6061"/>
                </a:cubicBezTo>
                <a:cubicBezTo>
                  <a:pt x="2302" y="6069"/>
                  <a:pt x="2238" y="6096"/>
                  <a:pt x="2230" y="6136"/>
                </a:cubicBezTo>
                <a:cubicBezTo>
                  <a:pt x="2253" y="6136"/>
                  <a:pt x="2275" y="6130"/>
                  <a:pt x="2295" y="6118"/>
                </a:cubicBezTo>
                <a:cubicBezTo>
                  <a:pt x="2274" y="6134"/>
                  <a:pt x="2252" y="6147"/>
                  <a:pt x="2239" y="6168"/>
                </a:cubicBezTo>
                <a:cubicBezTo>
                  <a:pt x="2270" y="6173"/>
                  <a:pt x="2300" y="6167"/>
                  <a:pt x="2331" y="6168"/>
                </a:cubicBezTo>
                <a:cubicBezTo>
                  <a:pt x="2285" y="6177"/>
                  <a:pt x="2217" y="6161"/>
                  <a:pt x="2179" y="6195"/>
                </a:cubicBezTo>
                <a:cubicBezTo>
                  <a:pt x="2245" y="6248"/>
                  <a:pt x="2325" y="6185"/>
                  <a:pt x="2396" y="6189"/>
                </a:cubicBezTo>
                <a:cubicBezTo>
                  <a:pt x="2357" y="6197"/>
                  <a:pt x="2357" y="6201"/>
                  <a:pt x="2396" y="6201"/>
                </a:cubicBezTo>
                <a:cubicBezTo>
                  <a:pt x="2337" y="6207"/>
                  <a:pt x="2253" y="6202"/>
                  <a:pt x="2212" y="6254"/>
                </a:cubicBezTo>
                <a:cubicBezTo>
                  <a:pt x="2254" y="6224"/>
                  <a:pt x="2317" y="6243"/>
                  <a:pt x="2361" y="6257"/>
                </a:cubicBezTo>
                <a:cubicBezTo>
                  <a:pt x="2343" y="6274"/>
                  <a:pt x="2322" y="6281"/>
                  <a:pt x="2298" y="6278"/>
                </a:cubicBezTo>
                <a:cubicBezTo>
                  <a:pt x="2292" y="6322"/>
                  <a:pt x="2340" y="6308"/>
                  <a:pt x="2364" y="6299"/>
                </a:cubicBezTo>
                <a:cubicBezTo>
                  <a:pt x="2355" y="6309"/>
                  <a:pt x="2346" y="6319"/>
                  <a:pt x="2337" y="6329"/>
                </a:cubicBezTo>
                <a:cubicBezTo>
                  <a:pt x="2386" y="6332"/>
                  <a:pt x="2396" y="6252"/>
                  <a:pt x="2470" y="6266"/>
                </a:cubicBezTo>
                <a:cubicBezTo>
                  <a:pt x="2434" y="6267"/>
                  <a:pt x="2414" y="6301"/>
                  <a:pt x="2382" y="6314"/>
                </a:cubicBezTo>
                <a:cubicBezTo>
                  <a:pt x="2399" y="6354"/>
                  <a:pt x="2431" y="6336"/>
                  <a:pt x="2462" y="6326"/>
                </a:cubicBezTo>
                <a:cubicBezTo>
                  <a:pt x="2458" y="6382"/>
                  <a:pt x="2359" y="6358"/>
                  <a:pt x="2325" y="6376"/>
                </a:cubicBezTo>
                <a:cubicBezTo>
                  <a:pt x="2375" y="6375"/>
                  <a:pt x="2426" y="6370"/>
                  <a:pt x="2476" y="6370"/>
                </a:cubicBezTo>
                <a:cubicBezTo>
                  <a:pt x="2425" y="6391"/>
                  <a:pt x="2370" y="6400"/>
                  <a:pt x="2322" y="6426"/>
                </a:cubicBezTo>
                <a:cubicBezTo>
                  <a:pt x="2332" y="6427"/>
                  <a:pt x="2345" y="6429"/>
                  <a:pt x="2359" y="6430"/>
                </a:cubicBezTo>
                <a:cubicBezTo>
                  <a:pt x="2349" y="6432"/>
                  <a:pt x="2338" y="6435"/>
                  <a:pt x="2328" y="6438"/>
                </a:cubicBezTo>
                <a:cubicBezTo>
                  <a:pt x="2347" y="6490"/>
                  <a:pt x="2416" y="6479"/>
                  <a:pt x="2438" y="6435"/>
                </a:cubicBezTo>
                <a:cubicBezTo>
                  <a:pt x="2436" y="6434"/>
                  <a:pt x="2434" y="6433"/>
                  <a:pt x="2431" y="6433"/>
                </a:cubicBezTo>
                <a:cubicBezTo>
                  <a:pt x="2476" y="6432"/>
                  <a:pt x="2519" y="6426"/>
                  <a:pt x="2539" y="6406"/>
                </a:cubicBezTo>
                <a:cubicBezTo>
                  <a:pt x="2508" y="6409"/>
                  <a:pt x="2476" y="6416"/>
                  <a:pt x="2446" y="6403"/>
                </a:cubicBezTo>
                <a:cubicBezTo>
                  <a:pt x="2519" y="6395"/>
                  <a:pt x="2591" y="6384"/>
                  <a:pt x="2663" y="6394"/>
                </a:cubicBezTo>
                <a:cubicBezTo>
                  <a:pt x="2652" y="6402"/>
                  <a:pt x="2641" y="6411"/>
                  <a:pt x="2631" y="6421"/>
                </a:cubicBezTo>
                <a:cubicBezTo>
                  <a:pt x="2657" y="6442"/>
                  <a:pt x="2707" y="6434"/>
                  <a:pt x="2690" y="6391"/>
                </a:cubicBezTo>
                <a:cubicBezTo>
                  <a:pt x="2729" y="6396"/>
                  <a:pt x="2832" y="6310"/>
                  <a:pt x="2844" y="6379"/>
                </a:cubicBezTo>
                <a:cubicBezTo>
                  <a:pt x="2872" y="6370"/>
                  <a:pt x="2892" y="6359"/>
                  <a:pt x="2844" y="6343"/>
                </a:cubicBezTo>
                <a:cubicBezTo>
                  <a:pt x="2894" y="6358"/>
                  <a:pt x="2969" y="6309"/>
                  <a:pt x="2913" y="6290"/>
                </a:cubicBezTo>
                <a:cubicBezTo>
                  <a:pt x="2959" y="6304"/>
                  <a:pt x="2971" y="6269"/>
                  <a:pt x="3005" y="6272"/>
                </a:cubicBezTo>
                <a:cubicBezTo>
                  <a:pt x="2993" y="6281"/>
                  <a:pt x="2982" y="6291"/>
                  <a:pt x="2972" y="6302"/>
                </a:cubicBezTo>
                <a:cubicBezTo>
                  <a:pt x="2982" y="6309"/>
                  <a:pt x="2992" y="6316"/>
                  <a:pt x="3002" y="6323"/>
                </a:cubicBezTo>
                <a:cubicBezTo>
                  <a:pt x="2974" y="6359"/>
                  <a:pt x="2904" y="6344"/>
                  <a:pt x="2895" y="6397"/>
                </a:cubicBezTo>
                <a:cubicBezTo>
                  <a:pt x="2954" y="6369"/>
                  <a:pt x="3038" y="6373"/>
                  <a:pt x="3067" y="6302"/>
                </a:cubicBezTo>
                <a:cubicBezTo>
                  <a:pt x="3072" y="6350"/>
                  <a:pt x="3096" y="6327"/>
                  <a:pt x="3130" y="6308"/>
                </a:cubicBezTo>
                <a:cubicBezTo>
                  <a:pt x="3063" y="6400"/>
                  <a:pt x="2932" y="6360"/>
                  <a:pt x="2851" y="6426"/>
                </a:cubicBezTo>
                <a:cubicBezTo>
                  <a:pt x="2870" y="6416"/>
                  <a:pt x="2891" y="6413"/>
                  <a:pt x="2913" y="6415"/>
                </a:cubicBezTo>
                <a:cubicBezTo>
                  <a:pt x="2882" y="6427"/>
                  <a:pt x="2848" y="6433"/>
                  <a:pt x="2821" y="6453"/>
                </a:cubicBezTo>
                <a:cubicBezTo>
                  <a:pt x="2863" y="6479"/>
                  <a:pt x="2895" y="6408"/>
                  <a:pt x="2942" y="6426"/>
                </a:cubicBezTo>
                <a:cubicBezTo>
                  <a:pt x="2932" y="6435"/>
                  <a:pt x="2921" y="6443"/>
                  <a:pt x="2910" y="6450"/>
                </a:cubicBezTo>
                <a:cubicBezTo>
                  <a:pt x="2967" y="6448"/>
                  <a:pt x="3019" y="6402"/>
                  <a:pt x="3064" y="6373"/>
                </a:cubicBezTo>
                <a:cubicBezTo>
                  <a:pt x="3091" y="6420"/>
                  <a:pt x="3038" y="6405"/>
                  <a:pt x="3008" y="6419"/>
                </a:cubicBezTo>
                <a:cubicBezTo>
                  <a:pt x="2986" y="6430"/>
                  <a:pt x="2878" y="6474"/>
                  <a:pt x="2948" y="6474"/>
                </a:cubicBezTo>
                <a:cubicBezTo>
                  <a:pt x="2916" y="6483"/>
                  <a:pt x="2886" y="6495"/>
                  <a:pt x="2856" y="6510"/>
                </a:cubicBezTo>
                <a:cubicBezTo>
                  <a:pt x="2892" y="6521"/>
                  <a:pt x="2913" y="6482"/>
                  <a:pt x="2948" y="6486"/>
                </a:cubicBezTo>
                <a:cubicBezTo>
                  <a:pt x="2888" y="6518"/>
                  <a:pt x="2950" y="6485"/>
                  <a:pt x="2945" y="6536"/>
                </a:cubicBezTo>
                <a:cubicBezTo>
                  <a:pt x="2979" y="6505"/>
                  <a:pt x="3014" y="6473"/>
                  <a:pt x="3064" y="6477"/>
                </a:cubicBezTo>
                <a:cubicBezTo>
                  <a:pt x="3029" y="6484"/>
                  <a:pt x="2998" y="6506"/>
                  <a:pt x="2975" y="6533"/>
                </a:cubicBezTo>
                <a:cubicBezTo>
                  <a:pt x="3008" y="6523"/>
                  <a:pt x="3037" y="6505"/>
                  <a:pt x="3070" y="6495"/>
                </a:cubicBezTo>
                <a:cubicBezTo>
                  <a:pt x="3047" y="6506"/>
                  <a:pt x="3027" y="6523"/>
                  <a:pt x="3014" y="6545"/>
                </a:cubicBezTo>
                <a:cubicBezTo>
                  <a:pt x="3088" y="6548"/>
                  <a:pt x="3123" y="6474"/>
                  <a:pt x="3192" y="6465"/>
                </a:cubicBezTo>
                <a:cubicBezTo>
                  <a:pt x="3155" y="6486"/>
                  <a:pt x="3139" y="6526"/>
                  <a:pt x="3109" y="6553"/>
                </a:cubicBezTo>
                <a:cubicBezTo>
                  <a:pt x="3079" y="6581"/>
                  <a:pt x="3020" y="6597"/>
                  <a:pt x="3011" y="6643"/>
                </a:cubicBezTo>
                <a:cubicBezTo>
                  <a:pt x="3076" y="6610"/>
                  <a:pt x="3153" y="6546"/>
                  <a:pt x="3222" y="6527"/>
                </a:cubicBezTo>
                <a:cubicBezTo>
                  <a:pt x="3154" y="6583"/>
                  <a:pt x="3074" y="6609"/>
                  <a:pt x="3008" y="6661"/>
                </a:cubicBezTo>
                <a:cubicBezTo>
                  <a:pt x="3024" y="6685"/>
                  <a:pt x="3048" y="6687"/>
                  <a:pt x="3067" y="6664"/>
                </a:cubicBezTo>
                <a:cubicBezTo>
                  <a:pt x="3074" y="6705"/>
                  <a:pt x="3105" y="6694"/>
                  <a:pt x="3118" y="6664"/>
                </a:cubicBezTo>
                <a:cubicBezTo>
                  <a:pt x="3088" y="6742"/>
                  <a:pt x="3173" y="6651"/>
                  <a:pt x="3186" y="6643"/>
                </a:cubicBezTo>
                <a:cubicBezTo>
                  <a:pt x="3217" y="6623"/>
                  <a:pt x="3256" y="6636"/>
                  <a:pt x="3254" y="6584"/>
                </a:cubicBezTo>
                <a:cubicBezTo>
                  <a:pt x="3275" y="6609"/>
                  <a:pt x="3294" y="6606"/>
                  <a:pt x="3305" y="6575"/>
                </a:cubicBezTo>
                <a:cubicBezTo>
                  <a:pt x="3300" y="6598"/>
                  <a:pt x="3290" y="6618"/>
                  <a:pt x="3272" y="6634"/>
                </a:cubicBezTo>
                <a:cubicBezTo>
                  <a:pt x="3290" y="6637"/>
                  <a:pt x="3308" y="6640"/>
                  <a:pt x="3326" y="6643"/>
                </a:cubicBezTo>
                <a:cubicBezTo>
                  <a:pt x="3301" y="6642"/>
                  <a:pt x="3283" y="6643"/>
                  <a:pt x="3266" y="6661"/>
                </a:cubicBezTo>
                <a:cubicBezTo>
                  <a:pt x="3284" y="6676"/>
                  <a:pt x="3305" y="6683"/>
                  <a:pt x="3328" y="6682"/>
                </a:cubicBezTo>
                <a:lnTo>
                  <a:pt x="3296" y="6694"/>
                </a:lnTo>
                <a:lnTo>
                  <a:pt x="3299" y="6695"/>
                </a:lnTo>
                <a:cubicBezTo>
                  <a:pt x="3298" y="6703"/>
                  <a:pt x="3413" y="6749"/>
                  <a:pt x="3400" y="6670"/>
                </a:cubicBezTo>
                <a:cubicBezTo>
                  <a:pt x="3428" y="6680"/>
                  <a:pt x="3456" y="6694"/>
                  <a:pt x="3486" y="6694"/>
                </a:cubicBezTo>
                <a:lnTo>
                  <a:pt x="3462" y="6666"/>
                </a:lnTo>
                <a:cubicBezTo>
                  <a:pt x="3480" y="6668"/>
                  <a:pt x="3498" y="6666"/>
                  <a:pt x="3515" y="6655"/>
                </a:cubicBezTo>
                <a:cubicBezTo>
                  <a:pt x="3511" y="6632"/>
                  <a:pt x="3495" y="6620"/>
                  <a:pt x="3471" y="6625"/>
                </a:cubicBezTo>
                <a:cubicBezTo>
                  <a:pt x="3491" y="6615"/>
                  <a:pt x="3511" y="6611"/>
                  <a:pt x="3533" y="6614"/>
                </a:cubicBezTo>
                <a:cubicBezTo>
                  <a:pt x="3520" y="6579"/>
                  <a:pt x="3453" y="6578"/>
                  <a:pt x="3512" y="6563"/>
                </a:cubicBezTo>
                <a:cubicBezTo>
                  <a:pt x="3480" y="6568"/>
                  <a:pt x="3452" y="6583"/>
                  <a:pt x="3420" y="6590"/>
                </a:cubicBezTo>
                <a:cubicBezTo>
                  <a:pt x="3444" y="6579"/>
                  <a:pt x="3463" y="6561"/>
                  <a:pt x="3477" y="6539"/>
                </a:cubicBezTo>
                <a:cubicBezTo>
                  <a:pt x="3426" y="6522"/>
                  <a:pt x="3369" y="6525"/>
                  <a:pt x="3322" y="6495"/>
                </a:cubicBezTo>
                <a:cubicBezTo>
                  <a:pt x="3357" y="6508"/>
                  <a:pt x="3413" y="6526"/>
                  <a:pt x="3441" y="6489"/>
                </a:cubicBezTo>
                <a:cubicBezTo>
                  <a:pt x="3454" y="6548"/>
                  <a:pt x="3591" y="6543"/>
                  <a:pt x="3515" y="6515"/>
                </a:cubicBezTo>
                <a:cubicBezTo>
                  <a:pt x="3556" y="6527"/>
                  <a:pt x="3601" y="6520"/>
                  <a:pt x="3640" y="6507"/>
                </a:cubicBezTo>
                <a:cubicBezTo>
                  <a:pt x="3619" y="6505"/>
                  <a:pt x="3598" y="6502"/>
                  <a:pt x="3578" y="6498"/>
                </a:cubicBezTo>
                <a:cubicBezTo>
                  <a:pt x="3612" y="6503"/>
                  <a:pt x="3648" y="6502"/>
                  <a:pt x="3670" y="6471"/>
                </a:cubicBezTo>
                <a:cubicBezTo>
                  <a:pt x="3629" y="6489"/>
                  <a:pt x="3591" y="6492"/>
                  <a:pt x="3548" y="6477"/>
                </a:cubicBezTo>
                <a:cubicBezTo>
                  <a:pt x="3584" y="6480"/>
                  <a:pt x="3644" y="6499"/>
                  <a:pt x="3652" y="6447"/>
                </a:cubicBezTo>
                <a:cubicBezTo>
                  <a:pt x="3613" y="6431"/>
                  <a:pt x="3570" y="6437"/>
                  <a:pt x="3531" y="6423"/>
                </a:cubicBezTo>
                <a:cubicBezTo>
                  <a:pt x="3580" y="6426"/>
                  <a:pt x="3637" y="6449"/>
                  <a:pt x="3685" y="6429"/>
                </a:cubicBezTo>
                <a:cubicBezTo>
                  <a:pt x="3634" y="6411"/>
                  <a:pt x="3578" y="6414"/>
                  <a:pt x="3531" y="6388"/>
                </a:cubicBezTo>
                <a:cubicBezTo>
                  <a:pt x="3683" y="6439"/>
                  <a:pt x="3688" y="6365"/>
                  <a:pt x="3732" y="6349"/>
                </a:cubicBezTo>
                <a:cubicBezTo>
                  <a:pt x="3668" y="6362"/>
                  <a:pt x="3585" y="6348"/>
                  <a:pt x="3524" y="6326"/>
                </a:cubicBezTo>
                <a:cubicBezTo>
                  <a:pt x="3593" y="6322"/>
                  <a:pt x="3673" y="6360"/>
                  <a:pt x="3738" y="6323"/>
                </a:cubicBezTo>
                <a:cubicBezTo>
                  <a:pt x="3707" y="6313"/>
                  <a:pt x="3675" y="6307"/>
                  <a:pt x="3643" y="6302"/>
                </a:cubicBezTo>
                <a:cubicBezTo>
                  <a:pt x="3680" y="6302"/>
                  <a:pt x="3741" y="6325"/>
                  <a:pt x="3768" y="6287"/>
                </a:cubicBezTo>
                <a:cubicBezTo>
                  <a:pt x="3748" y="6290"/>
                  <a:pt x="3728" y="6291"/>
                  <a:pt x="3709" y="6290"/>
                </a:cubicBezTo>
                <a:cubicBezTo>
                  <a:pt x="3785" y="6270"/>
                  <a:pt x="3666" y="6264"/>
                  <a:pt x="3646" y="6257"/>
                </a:cubicBezTo>
                <a:cubicBezTo>
                  <a:pt x="3699" y="6263"/>
                  <a:pt x="3843" y="6294"/>
                  <a:pt x="3830" y="6198"/>
                </a:cubicBezTo>
                <a:cubicBezTo>
                  <a:pt x="3791" y="6198"/>
                  <a:pt x="3742" y="6210"/>
                  <a:pt x="3712" y="6177"/>
                </a:cubicBezTo>
                <a:cubicBezTo>
                  <a:pt x="3927" y="6214"/>
                  <a:pt x="3873" y="6170"/>
                  <a:pt x="3916" y="6136"/>
                </a:cubicBezTo>
                <a:cubicBezTo>
                  <a:pt x="3872" y="6150"/>
                  <a:pt x="3831" y="6136"/>
                  <a:pt x="3797" y="6115"/>
                </a:cubicBezTo>
                <a:cubicBezTo>
                  <a:pt x="3826" y="6115"/>
                  <a:pt x="3996" y="6146"/>
                  <a:pt x="3940" y="6073"/>
                </a:cubicBezTo>
                <a:cubicBezTo>
                  <a:pt x="3967" y="6078"/>
                  <a:pt x="3979" y="6063"/>
                  <a:pt x="3970" y="6038"/>
                </a:cubicBezTo>
                <a:cubicBezTo>
                  <a:pt x="3946" y="6043"/>
                  <a:pt x="3922" y="6049"/>
                  <a:pt x="3898" y="6055"/>
                </a:cubicBezTo>
                <a:cubicBezTo>
                  <a:pt x="3926" y="6037"/>
                  <a:pt x="4005" y="5995"/>
                  <a:pt x="3983" y="5950"/>
                </a:cubicBezTo>
                <a:cubicBezTo>
                  <a:pt x="3965" y="5915"/>
                  <a:pt x="3885" y="5903"/>
                  <a:pt x="3854" y="5880"/>
                </a:cubicBezTo>
                <a:cubicBezTo>
                  <a:pt x="3914" y="5886"/>
                  <a:pt x="3972" y="5942"/>
                  <a:pt x="4035" y="5922"/>
                </a:cubicBezTo>
                <a:cubicBezTo>
                  <a:pt x="4015" y="5912"/>
                  <a:pt x="3995" y="5901"/>
                  <a:pt x="3976" y="5889"/>
                </a:cubicBezTo>
                <a:cubicBezTo>
                  <a:pt x="4036" y="5901"/>
                  <a:pt x="3991" y="5857"/>
                  <a:pt x="3954" y="5861"/>
                </a:cubicBezTo>
                <a:cubicBezTo>
                  <a:pt x="3918" y="5864"/>
                  <a:pt x="3868" y="5828"/>
                  <a:pt x="3845" y="5803"/>
                </a:cubicBezTo>
                <a:cubicBezTo>
                  <a:pt x="3905" y="5831"/>
                  <a:pt x="4025" y="5842"/>
                  <a:pt x="3991" y="5782"/>
                </a:cubicBezTo>
                <a:cubicBezTo>
                  <a:pt x="4033" y="5783"/>
                  <a:pt x="4034" y="5778"/>
                  <a:pt x="3994" y="5767"/>
                </a:cubicBezTo>
                <a:cubicBezTo>
                  <a:pt x="4030" y="5775"/>
                  <a:pt x="4064" y="5768"/>
                  <a:pt x="4097" y="5791"/>
                </a:cubicBezTo>
                <a:cubicBezTo>
                  <a:pt x="4064" y="5785"/>
                  <a:pt x="4028" y="5787"/>
                  <a:pt x="4017" y="5824"/>
                </a:cubicBezTo>
                <a:cubicBezTo>
                  <a:pt x="4056" y="5825"/>
                  <a:pt x="4092" y="5811"/>
                  <a:pt x="4127" y="5797"/>
                </a:cubicBezTo>
                <a:lnTo>
                  <a:pt x="4124" y="5796"/>
                </a:lnTo>
                <a:cubicBezTo>
                  <a:pt x="4137" y="5786"/>
                  <a:pt x="4088" y="5790"/>
                  <a:pt x="4141" y="5780"/>
                </a:cubicBezTo>
                <a:cubicBezTo>
                  <a:pt x="4162" y="5775"/>
                  <a:pt x="4212" y="5748"/>
                  <a:pt x="4228" y="5756"/>
                </a:cubicBezTo>
                <a:cubicBezTo>
                  <a:pt x="4240" y="5691"/>
                  <a:pt x="4102" y="5742"/>
                  <a:pt x="4139" y="5666"/>
                </a:cubicBezTo>
                <a:cubicBezTo>
                  <a:pt x="4154" y="5700"/>
                  <a:pt x="4220" y="5725"/>
                  <a:pt x="4255" y="5714"/>
                </a:cubicBezTo>
                <a:cubicBezTo>
                  <a:pt x="4250" y="5690"/>
                  <a:pt x="4233" y="5671"/>
                  <a:pt x="4210" y="5663"/>
                </a:cubicBezTo>
                <a:cubicBezTo>
                  <a:pt x="4230" y="5663"/>
                  <a:pt x="4300" y="5718"/>
                  <a:pt x="4311" y="5682"/>
                </a:cubicBezTo>
                <a:cubicBezTo>
                  <a:pt x="4330" y="5613"/>
                  <a:pt x="4227" y="5650"/>
                  <a:pt x="4249" y="5589"/>
                </a:cubicBezTo>
                <a:cubicBezTo>
                  <a:pt x="4276" y="5602"/>
                  <a:pt x="4365" y="5684"/>
                  <a:pt x="4398" y="5658"/>
                </a:cubicBezTo>
                <a:cubicBezTo>
                  <a:pt x="4411" y="5649"/>
                  <a:pt x="4324" y="5587"/>
                  <a:pt x="4314" y="5580"/>
                </a:cubicBezTo>
                <a:cubicBezTo>
                  <a:pt x="4346" y="5591"/>
                  <a:pt x="4374" y="5611"/>
                  <a:pt x="4403" y="5628"/>
                </a:cubicBezTo>
                <a:cubicBezTo>
                  <a:pt x="4386" y="5610"/>
                  <a:pt x="4366" y="5595"/>
                  <a:pt x="4344" y="5583"/>
                </a:cubicBezTo>
                <a:cubicBezTo>
                  <a:pt x="4376" y="5595"/>
                  <a:pt x="4384" y="5594"/>
                  <a:pt x="4373" y="5562"/>
                </a:cubicBezTo>
                <a:cubicBezTo>
                  <a:pt x="4386" y="5572"/>
                  <a:pt x="4472" y="5637"/>
                  <a:pt x="4412" y="5568"/>
                </a:cubicBezTo>
                <a:cubicBezTo>
                  <a:pt x="4433" y="5589"/>
                  <a:pt x="4445" y="5585"/>
                  <a:pt x="4460" y="5562"/>
                </a:cubicBezTo>
                <a:cubicBezTo>
                  <a:pt x="4470" y="5547"/>
                  <a:pt x="4511" y="5566"/>
                  <a:pt x="4525" y="5563"/>
                </a:cubicBezTo>
                <a:cubicBezTo>
                  <a:pt x="4514" y="5503"/>
                  <a:pt x="4399" y="5475"/>
                  <a:pt x="4350" y="5485"/>
                </a:cubicBezTo>
                <a:cubicBezTo>
                  <a:pt x="4381" y="5449"/>
                  <a:pt x="4433" y="5485"/>
                  <a:pt x="4467" y="5495"/>
                </a:cubicBezTo>
                <a:cubicBezTo>
                  <a:pt x="4510" y="5508"/>
                  <a:pt x="4557" y="5490"/>
                  <a:pt x="4599" y="5506"/>
                </a:cubicBezTo>
                <a:cubicBezTo>
                  <a:pt x="4592" y="5476"/>
                  <a:pt x="4622" y="5440"/>
                  <a:pt x="4578" y="5429"/>
                </a:cubicBezTo>
                <a:cubicBezTo>
                  <a:pt x="4621" y="5422"/>
                  <a:pt x="4664" y="5365"/>
                  <a:pt x="4596" y="5358"/>
                </a:cubicBezTo>
                <a:cubicBezTo>
                  <a:pt x="4542" y="5353"/>
                  <a:pt x="4476" y="5377"/>
                  <a:pt x="4436" y="5328"/>
                </a:cubicBezTo>
                <a:cubicBezTo>
                  <a:pt x="4475" y="5284"/>
                  <a:pt x="4539" y="5319"/>
                  <a:pt x="4589" y="5300"/>
                </a:cubicBezTo>
                <a:cubicBezTo>
                  <a:pt x="4637" y="5281"/>
                  <a:pt x="4670" y="5314"/>
                  <a:pt x="4715" y="5301"/>
                </a:cubicBezTo>
                <a:cubicBezTo>
                  <a:pt x="4714" y="5278"/>
                  <a:pt x="4700" y="5264"/>
                  <a:pt x="4676" y="5263"/>
                </a:cubicBezTo>
                <a:cubicBezTo>
                  <a:pt x="4737" y="5195"/>
                  <a:pt x="4650" y="5170"/>
                  <a:pt x="4620" y="5117"/>
                </a:cubicBezTo>
                <a:cubicBezTo>
                  <a:pt x="4651" y="5113"/>
                  <a:pt x="4640" y="5100"/>
                  <a:pt x="4652" y="5080"/>
                </a:cubicBezTo>
                <a:cubicBezTo>
                  <a:pt x="4669" y="5051"/>
                  <a:pt x="4733" y="5068"/>
                  <a:pt x="4761" y="5060"/>
                </a:cubicBezTo>
                <a:cubicBezTo>
                  <a:pt x="4780" y="5054"/>
                  <a:pt x="4800" y="5083"/>
                  <a:pt x="4816" y="5089"/>
                </a:cubicBezTo>
                <a:cubicBezTo>
                  <a:pt x="4835" y="5098"/>
                  <a:pt x="4944" y="5077"/>
                  <a:pt x="4881" y="5049"/>
                </a:cubicBezTo>
                <a:cubicBezTo>
                  <a:pt x="4922" y="5056"/>
                  <a:pt x="4938" y="5003"/>
                  <a:pt x="4982" y="5016"/>
                </a:cubicBezTo>
                <a:cubicBezTo>
                  <a:pt x="4974" y="5007"/>
                  <a:pt x="4966" y="4997"/>
                  <a:pt x="4959" y="4987"/>
                </a:cubicBezTo>
                <a:cubicBezTo>
                  <a:pt x="4969" y="4980"/>
                  <a:pt x="4980" y="4974"/>
                  <a:pt x="4991" y="4969"/>
                </a:cubicBezTo>
                <a:cubicBezTo>
                  <a:pt x="4968" y="4960"/>
                  <a:pt x="4944" y="4953"/>
                  <a:pt x="4920" y="4948"/>
                </a:cubicBezTo>
                <a:cubicBezTo>
                  <a:pt x="4935" y="4895"/>
                  <a:pt x="4964" y="4934"/>
                  <a:pt x="4997" y="4929"/>
                </a:cubicBezTo>
                <a:cubicBezTo>
                  <a:pt x="5024" y="4925"/>
                  <a:pt x="5031" y="4880"/>
                  <a:pt x="5060" y="4882"/>
                </a:cubicBezTo>
                <a:cubicBezTo>
                  <a:pt x="5083" y="4883"/>
                  <a:pt x="5079" y="4921"/>
                  <a:pt x="5098" y="4924"/>
                </a:cubicBezTo>
                <a:cubicBezTo>
                  <a:pt x="5127" y="4930"/>
                  <a:pt x="5171" y="4904"/>
                  <a:pt x="5145" y="4871"/>
                </a:cubicBezTo>
                <a:cubicBezTo>
                  <a:pt x="5197" y="4890"/>
                  <a:pt x="5243" y="4913"/>
                  <a:pt x="5300" y="4909"/>
                </a:cubicBezTo>
                <a:cubicBezTo>
                  <a:pt x="5291" y="4899"/>
                  <a:pt x="5282" y="4890"/>
                  <a:pt x="5273" y="4880"/>
                </a:cubicBezTo>
                <a:cubicBezTo>
                  <a:pt x="5312" y="4881"/>
                  <a:pt x="5337" y="4856"/>
                  <a:pt x="5327" y="4906"/>
                </a:cubicBezTo>
                <a:cubicBezTo>
                  <a:pt x="5364" y="4870"/>
                  <a:pt x="5405" y="4906"/>
                  <a:pt x="5436" y="4838"/>
                </a:cubicBezTo>
                <a:cubicBezTo>
                  <a:pt x="5410" y="4826"/>
                  <a:pt x="5358" y="4810"/>
                  <a:pt x="5395" y="4773"/>
                </a:cubicBezTo>
                <a:cubicBezTo>
                  <a:pt x="5397" y="4833"/>
                  <a:pt x="5469" y="4807"/>
                  <a:pt x="5496" y="4782"/>
                </a:cubicBezTo>
                <a:cubicBezTo>
                  <a:pt x="5512" y="4766"/>
                  <a:pt x="5470" y="4749"/>
                  <a:pt x="5509" y="4743"/>
                </a:cubicBezTo>
                <a:cubicBezTo>
                  <a:pt x="5540" y="4738"/>
                  <a:pt x="5543" y="4698"/>
                  <a:pt x="5573" y="4687"/>
                </a:cubicBezTo>
                <a:cubicBezTo>
                  <a:pt x="5550" y="4684"/>
                  <a:pt x="5529" y="4676"/>
                  <a:pt x="5511" y="4663"/>
                </a:cubicBezTo>
                <a:cubicBezTo>
                  <a:pt x="5584" y="4661"/>
                  <a:pt x="5655" y="4683"/>
                  <a:pt x="5728" y="4684"/>
                </a:cubicBezTo>
                <a:cubicBezTo>
                  <a:pt x="5667" y="4688"/>
                  <a:pt x="5544" y="4745"/>
                  <a:pt x="5531" y="4811"/>
                </a:cubicBezTo>
                <a:cubicBezTo>
                  <a:pt x="5563" y="4789"/>
                  <a:pt x="5624" y="4831"/>
                  <a:pt x="5660" y="4835"/>
                </a:cubicBezTo>
                <a:cubicBezTo>
                  <a:pt x="5709" y="4840"/>
                  <a:pt x="5670" y="4765"/>
                  <a:pt x="5728" y="4770"/>
                </a:cubicBezTo>
                <a:cubicBezTo>
                  <a:pt x="5706" y="4784"/>
                  <a:pt x="5699" y="4808"/>
                  <a:pt x="5716" y="4829"/>
                </a:cubicBezTo>
                <a:cubicBezTo>
                  <a:pt x="5746" y="4784"/>
                  <a:pt x="5839" y="4820"/>
                  <a:pt x="5846" y="4755"/>
                </a:cubicBezTo>
                <a:cubicBezTo>
                  <a:pt x="5871" y="4763"/>
                  <a:pt x="5881" y="4784"/>
                  <a:pt x="5870" y="4808"/>
                </a:cubicBezTo>
                <a:cubicBezTo>
                  <a:pt x="5904" y="4786"/>
                  <a:pt x="5947" y="4803"/>
                  <a:pt x="5980" y="4775"/>
                </a:cubicBezTo>
                <a:cubicBezTo>
                  <a:pt x="6023" y="4737"/>
                  <a:pt x="6032" y="4750"/>
                  <a:pt x="6084" y="4740"/>
                </a:cubicBezTo>
                <a:cubicBezTo>
                  <a:pt x="6067" y="4708"/>
                  <a:pt x="6097" y="4672"/>
                  <a:pt x="6051" y="4657"/>
                </a:cubicBezTo>
                <a:cubicBezTo>
                  <a:pt x="6104" y="4619"/>
                  <a:pt x="6057" y="4705"/>
                  <a:pt x="6211" y="4707"/>
                </a:cubicBezTo>
                <a:cubicBezTo>
                  <a:pt x="6186" y="4687"/>
                  <a:pt x="6193" y="4664"/>
                  <a:pt x="6220" y="4651"/>
                </a:cubicBezTo>
                <a:cubicBezTo>
                  <a:pt x="6203" y="4737"/>
                  <a:pt x="6381" y="4617"/>
                  <a:pt x="6407" y="4612"/>
                </a:cubicBezTo>
                <a:cubicBezTo>
                  <a:pt x="6387" y="4589"/>
                  <a:pt x="6397" y="4566"/>
                  <a:pt x="6422" y="4553"/>
                </a:cubicBezTo>
                <a:cubicBezTo>
                  <a:pt x="6415" y="4621"/>
                  <a:pt x="6479" y="4537"/>
                  <a:pt x="6434" y="4600"/>
                </a:cubicBezTo>
                <a:cubicBezTo>
                  <a:pt x="6458" y="4588"/>
                  <a:pt x="6509" y="4523"/>
                  <a:pt x="6541" y="4547"/>
                </a:cubicBezTo>
                <a:cubicBezTo>
                  <a:pt x="6533" y="4518"/>
                  <a:pt x="6541" y="4471"/>
                  <a:pt x="6582" y="4488"/>
                </a:cubicBezTo>
                <a:cubicBezTo>
                  <a:pt x="6532" y="4446"/>
                  <a:pt x="6675" y="4464"/>
                  <a:pt x="6682" y="4423"/>
                </a:cubicBezTo>
                <a:cubicBezTo>
                  <a:pt x="6687" y="4392"/>
                  <a:pt x="6731" y="4392"/>
                  <a:pt x="6710" y="4357"/>
                </a:cubicBezTo>
                <a:cubicBezTo>
                  <a:pt x="6746" y="4374"/>
                  <a:pt x="6773" y="4336"/>
                  <a:pt x="6766" y="4304"/>
                </a:cubicBezTo>
                <a:cubicBezTo>
                  <a:pt x="6807" y="4316"/>
                  <a:pt x="6814" y="4280"/>
                  <a:pt x="6843" y="4263"/>
                </a:cubicBezTo>
                <a:cubicBezTo>
                  <a:pt x="6877" y="4243"/>
                  <a:pt x="6948" y="4230"/>
                  <a:pt x="6988" y="4214"/>
                </a:cubicBezTo>
                <a:cubicBezTo>
                  <a:pt x="7016" y="4204"/>
                  <a:pt x="7082" y="4225"/>
                  <a:pt x="7096" y="4198"/>
                </a:cubicBezTo>
                <a:cubicBezTo>
                  <a:pt x="7108" y="4177"/>
                  <a:pt x="7101" y="4141"/>
                  <a:pt x="7137" y="4149"/>
                </a:cubicBezTo>
                <a:cubicBezTo>
                  <a:pt x="7135" y="4107"/>
                  <a:pt x="7090" y="4113"/>
                  <a:pt x="7064" y="4096"/>
                </a:cubicBezTo>
                <a:cubicBezTo>
                  <a:pt x="7086" y="4101"/>
                  <a:pt x="7106" y="4098"/>
                  <a:pt x="7126" y="4087"/>
                </a:cubicBezTo>
                <a:cubicBezTo>
                  <a:pt x="7113" y="4069"/>
                  <a:pt x="7069" y="4060"/>
                  <a:pt x="7065" y="4037"/>
                </a:cubicBezTo>
                <a:cubicBezTo>
                  <a:pt x="7058" y="4003"/>
                  <a:pt x="7097" y="4009"/>
                  <a:pt x="7102" y="3977"/>
                </a:cubicBezTo>
                <a:cubicBezTo>
                  <a:pt x="7110" y="4007"/>
                  <a:pt x="7110" y="4055"/>
                  <a:pt x="7152" y="4024"/>
                </a:cubicBezTo>
                <a:cubicBezTo>
                  <a:pt x="7159" y="4097"/>
                  <a:pt x="7202" y="4077"/>
                  <a:pt x="7256" y="4096"/>
                </a:cubicBezTo>
                <a:cubicBezTo>
                  <a:pt x="7193" y="4101"/>
                  <a:pt x="7242" y="4143"/>
                  <a:pt x="7282" y="4143"/>
                </a:cubicBezTo>
                <a:cubicBezTo>
                  <a:pt x="7357" y="4142"/>
                  <a:pt x="7429" y="4150"/>
                  <a:pt x="7503" y="4134"/>
                </a:cubicBezTo>
                <a:cubicBezTo>
                  <a:pt x="7492" y="4112"/>
                  <a:pt x="7475" y="4096"/>
                  <a:pt x="7452" y="4087"/>
                </a:cubicBezTo>
                <a:cubicBezTo>
                  <a:pt x="7483" y="4088"/>
                  <a:pt x="7497" y="4114"/>
                  <a:pt x="7522" y="4126"/>
                </a:cubicBezTo>
                <a:cubicBezTo>
                  <a:pt x="7550" y="4140"/>
                  <a:pt x="7578" y="4131"/>
                  <a:pt x="7607" y="4128"/>
                </a:cubicBezTo>
                <a:cubicBezTo>
                  <a:pt x="7602" y="4104"/>
                  <a:pt x="7584" y="4087"/>
                  <a:pt x="7559" y="4087"/>
                </a:cubicBezTo>
                <a:cubicBezTo>
                  <a:pt x="7589" y="4081"/>
                  <a:pt x="7619" y="4100"/>
                  <a:pt x="7631" y="4062"/>
                </a:cubicBezTo>
                <a:cubicBezTo>
                  <a:pt x="7641" y="4029"/>
                  <a:pt x="7686" y="4077"/>
                  <a:pt x="7701" y="4082"/>
                </a:cubicBezTo>
                <a:cubicBezTo>
                  <a:pt x="7729" y="4093"/>
                  <a:pt x="7846" y="4105"/>
                  <a:pt x="7832" y="4045"/>
                </a:cubicBezTo>
                <a:cubicBezTo>
                  <a:pt x="7922" y="4101"/>
                  <a:pt x="8018" y="4001"/>
                  <a:pt x="8065" y="4024"/>
                </a:cubicBezTo>
                <a:cubicBezTo>
                  <a:pt x="8091" y="4037"/>
                  <a:pt x="8115" y="4021"/>
                  <a:pt x="8114" y="3992"/>
                </a:cubicBezTo>
                <a:cubicBezTo>
                  <a:pt x="8137" y="4026"/>
                  <a:pt x="8215" y="4005"/>
                  <a:pt x="8245" y="3995"/>
                </a:cubicBezTo>
                <a:cubicBezTo>
                  <a:pt x="8293" y="3978"/>
                  <a:pt x="8337" y="3989"/>
                  <a:pt x="8388" y="3972"/>
                </a:cubicBezTo>
                <a:cubicBezTo>
                  <a:pt x="8424" y="3961"/>
                  <a:pt x="8461" y="3973"/>
                  <a:pt x="8497" y="3963"/>
                </a:cubicBezTo>
                <a:cubicBezTo>
                  <a:pt x="8524" y="3955"/>
                  <a:pt x="8536" y="3927"/>
                  <a:pt x="8567" y="3927"/>
                </a:cubicBezTo>
                <a:cubicBezTo>
                  <a:pt x="8630" y="3927"/>
                  <a:pt x="8672" y="3874"/>
                  <a:pt x="8732" y="3861"/>
                </a:cubicBezTo>
                <a:cubicBezTo>
                  <a:pt x="8658" y="3864"/>
                  <a:pt x="8759" y="3840"/>
                  <a:pt x="8791" y="3852"/>
                </a:cubicBezTo>
                <a:cubicBezTo>
                  <a:pt x="8780" y="3799"/>
                  <a:pt x="8796" y="3835"/>
                  <a:pt x="8833" y="3828"/>
                </a:cubicBezTo>
                <a:cubicBezTo>
                  <a:pt x="8857" y="3823"/>
                  <a:pt x="8888" y="3785"/>
                  <a:pt x="8830" y="3793"/>
                </a:cubicBezTo>
                <a:cubicBezTo>
                  <a:pt x="8865" y="3754"/>
                  <a:pt x="8913" y="3798"/>
                  <a:pt x="8954" y="3784"/>
                </a:cubicBezTo>
                <a:cubicBezTo>
                  <a:pt x="8879" y="3771"/>
                  <a:pt x="8990" y="3791"/>
                  <a:pt x="8942" y="3737"/>
                </a:cubicBezTo>
                <a:cubicBezTo>
                  <a:pt x="9047" y="3764"/>
                  <a:pt x="9150" y="3708"/>
                  <a:pt x="9070" y="3692"/>
                </a:cubicBezTo>
                <a:cubicBezTo>
                  <a:pt x="9103" y="3694"/>
                  <a:pt x="9162" y="3714"/>
                  <a:pt x="9191" y="3699"/>
                </a:cubicBezTo>
                <a:cubicBezTo>
                  <a:pt x="9234" y="3677"/>
                  <a:pt x="9224" y="3647"/>
                  <a:pt x="9171" y="3639"/>
                </a:cubicBezTo>
                <a:cubicBezTo>
                  <a:pt x="9197" y="3641"/>
                  <a:pt x="9309" y="3660"/>
                  <a:pt x="9296" y="3606"/>
                </a:cubicBezTo>
                <a:cubicBezTo>
                  <a:pt x="9325" y="3617"/>
                  <a:pt x="9356" y="3642"/>
                  <a:pt x="9388" y="3624"/>
                </a:cubicBezTo>
                <a:cubicBezTo>
                  <a:pt x="9371" y="3611"/>
                  <a:pt x="9353" y="3608"/>
                  <a:pt x="9328" y="3606"/>
                </a:cubicBezTo>
                <a:cubicBezTo>
                  <a:pt x="9394" y="3601"/>
                  <a:pt x="9527" y="3585"/>
                  <a:pt x="9581" y="3547"/>
                </a:cubicBezTo>
                <a:cubicBezTo>
                  <a:pt x="9533" y="3491"/>
                  <a:pt x="9418" y="3575"/>
                  <a:pt x="9241" y="3522"/>
                </a:cubicBezTo>
                <a:cubicBezTo>
                  <a:pt x="9186" y="3506"/>
                  <a:pt x="9124" y="3518"/>
                  <a:pt x="9071" y="3492"/>
                </a:cubicBezTo>
                <a:cubicBezTo>
                  <a:pt x="9009" y="3461"/>
                  <a:pt x="8958" y="3465"/>
                  <a:pt x="8892" y="3481"/>
                </a:cubicBezTo>
                <a:cubicBezTo>
                  <a:pt x="8901" y="3471"/>
                  <a:pt x="8910" y="3460"/>
                  <a:pt x="8919" y="3449"/>
                </a:cubicBezTo>
                <a:cubicBezTo>
                  <a:pt x="8850" y="3435"/>
                  <a:pt x="8783" y="3474"/>
                  <a:pt x="8717" y="3487"/>
                </a:cubicBezTo>
                <a:cubicBezTo>
                  <a:pt x="8630" y="3504"/>
                  <a:pt x="8538" y="3467"/>
                  <a:pt x="8466" y="3532"/>
                </a:cubicBezTo>
                <a:cubicBezTo>
                  <a:pt x="8409" y="3582"/>
                  <a:pt x="8392" y="3540"/>
                  <a:pt x="8335" y="3551"/>
                </a:cubicBezTo>
                <a:cubicBezTo>
                  <a:pt x="8285" y="3560"/>
                  <a:pt x="8189" y="3559"/>
                  <a:pt x="8144" y="3535"/>
                </a:cubicBezTo>
                <a:cubicBezTo>
                  <a:pt x="8346" y="3564"/>
                  <a:pt x="8438" y="3477"/>
                  <a:pt x="8515" y="3469"/>
                </a:cubicBezTo>
                <a:cubicBezTo>
                  <a:pt x="8570" y="3464"/>
                  <a:pt x="8622" y="3480"/>
                  <a:pt x="8670" y="3443"/>
                </a:cubicBezTo>
                <a:cubicBezTo>
                  <a:pt x="8647" y="3420"/>
                  <a:pt x="8614" y="3411"/>
                  <a:pt x="8575" y="3409"/>
                </a:cubicBezTo>
                <a:cubicBezTo>
                  <a:pt x="8699" y="3396"/>
                  <a:pt x="8819" y="3407"/>
                  <a:pt x="8939" y="3363"/>
                </a:cubicBezTo>
                <a:cubicBezTo>
                  <a:pt x="8929" y="3354"/>
                  <a:pt x="8920" y="3345"/>
                  <a:pt x="8910" y="3336"/>
                </a:cubicBezTo>
                <a:cubicBezTo>
                  <a:pt x="8972" y="3330"/>
                  <a:pt x="8917" y="3268"/>
                  <a:pt x="8877" y="3274"/>
                </a:cubicBezTo>
                <a:cubicBezTo>
                  <a:pt x="8881" y="3265"/>
                  <a:pt x="8885" y="3256"/>
                  <a:pt x="8889" y="3247"/>
                </a:cubicBezTo>
                <a:cubicBezTo>
                  <a:pt x="8850" y="3249"/>
                  <a:pt x="8809" y="3264"/>
                  <a:pt x="8768" y="3273"/>
                </a:cubicBezTo>
                <a:cubicBezTo>
                  <a:pt x="8703" y="3295"/>
                  <a:pt x="8643" y="3286"/>
                  <a:pt x="8577" y="3297"/>
                </a:cubicBezTo>
                <a:cubicBezTo>
                  <a:pt x="8496" y="3312"/>
                  <a:pt x="8479" y="3350"/>
                  <a:pt x="8346" y="3374"/>
                </a:cubicBezTo>
                <a:cubicBezTo>
                  <a:pt x="8317" y="3380"/>
                  <a:pt x="8312" y="3414"/>
                  <a:pt x="8283" y="3422"/>
                </a:cubicBezTo>
                <a:cubicBezTo>
                  <a:pt x="8302" y="3433"/>
                  <a:pt x="8323" y="3438"/>
                  <a:pt x="8344" y="3441"/>
                </a:cubicBezTo>
                <a:lnTo>
                  <a:pt x="8248" y="3447"/>
                </a:lnTo>
                <a:cubicBezTo>
                  <a:pt x="8219" y="3444"/>
                  <a:pt x="8233" y="3406"/>
                  <a:pt x="8203" y="3417"/>
                </a:cubicBezTo>
                <a:cubicBezTo>
                  <a:pt x="8167" y="3429"/>
                  <a:pt x="8065" y="3452"/>
                  <a:pt x="8034" y="3425"/>
                </a:cubicBezTo>
                <a:cubicBezTo>
                  <a:pt x="8094" y="3429"/>
                  <a:pt x="8199" y="3427"/>
                  <a:pt x="8246" y="3384"/>
                </a:cubicBezTo>
                <a:cubicBezTo>
                  <a:pt x="8293" y="3342"/>
                  <a:pt x="8403" y="3312"/>
                  <a:pt x="8284" y="3270"/>
                </a:cubicBezTo>
                <a:cubicBezTo>
                  <a:pt x="8329" y="3285"/>
                  <a:pt x="8395" y="3288"/>
                  <a:pt x="8441" y="3273"/>
                </a:cubicBezTo>
                <a:cubicBezTo>
                  <a:pt x="8419" y="3266"/>
                  <a:pt x="8403" y="3249"/>
                  <a:pt x="8399" y="3226"/>
                </a:cubicBezTo>
                <a:cubicBezTo>
                  <a:pt x="8432" y="3217"/>
                  <a:pt x="8448" y="3248"/>
                  <a:pt x="8467" y="3267"/>
                </a:cubicBezTo>
                <a:cubicBezTo>
                  <a:pt x="8498" y="3298"/>
                  <a:pt x="8553" y="3286"/>
                  <a:pt x="8592" y="3285"/>
                </a:cubicBezTo>
                <a:cubicBezTo>
                  <a:pt x="8665" y="3284"/>
                  <a:pt x="8869" y="3271"/>
                  <a:pt x="8901" y="3200"/>
                </a:cubicBezTo>
                <a:cubicBezTo>
                  <a:pt x="8911" y="3179"/>
                  <a:pt x="8970" y="3223"/>
                  <a:pt x="8965" y="3173"/>
                </a:cubicBezTo>
                <a:cubicBezTo>
                  <a:pt x="8957" y="3101"/>
                  <a:pt x="8798" y="3127"/>
                  <a:pt x="8782" y="3126"/>
                </a:cubicBezTo>
                <a:cubicBezTo>
                  <a:pt x="8717" y="3125"/>
                  <a:pt x="8652" y="3113"/>
                  <a:pt x="8586" y="3113"/>
                </a:cubicBezTo>
                <a:cubicBezTo>
                  <a:pt x="8669" y="3091"/>
                  <a:pt x="8543" y="3092"/>
                  <a:pt x="8522" y="3091"/>
                </a:cubicBezTo>
                <a:cubicBezTo>
                  <a:pt x="8461" y="3089"/>
                  <a:pt x="8393" y="3109"/>
                  <a:pt x="8337" y="3101"/>
                </a:cubicBezTo>
                <a:cubicBezTo>
                  <a:pt x="8401" y="3085"/>
                  <a:pt x="8538" y="3103"/>
                  <a:pt x="8586" y="3057"/>
                </a:cubicBezTo>
                <a:cubicBezTo>
                  <a:pt x="8564" y="3052"/>
                  <a:pt x="8411" y="2993"/>
                  <a:pt x="8494" y="3003"/>
                </a:cubicBezTo>
                <a:cubicBezTo>
                  <a:pt x="8453" y="2993"/>
                  <a:pt x="8409" y="2993"/>
                  <a:pt x="8367" y="2994"/>
                </a:cubicBezTo>
                <a:cubicBezTo>
                  <a:pt x="8389" y="2973"/>
                  <a:pt x="8381" y="2951"/>
                  <a:pt x="8355" y="2935"/>
                </a:cubicBezTo>
                <a:cubicBezTo>
                  <a:pt x="8419" y="2969"/>
                  <a:pt x="8483" y="2978"/>
                  <a:pt x="8545" y="3012"/>
                </a:cubicBezTo>
                <a:cubicBezTo>
                  <a:pt x="8591" y="3037"/>
                  <a:pt x="8653" y="3114"/>
                  <a:pt x="8709" y="3106"/>
                </a:cubicBezTo>
                <a:cubicBezTo>
                  <a:pt x="8732" y="3103"/>
                  <a:pt x="8750" y="3086"/>
                  <a:pt x="8774" y="3084"/>
                </a:cubicBezTo>
                <a:cubicBezTo>
                  <a:pt x="8805" y="3081"/>
                  <a:pt x="8837" y="3099"/>
                  <a:pt x="8868" y="3101"/>
                </a:cubicBezTo>
                <a:cubicBezTo>
                  <a:pt x="8955" y="3109"/>
                  <a:pt x="9010" y="3176"/>
                  <a:pt x="9101" y="3168"/>
                </a:cubicBezTo>
                <a:cubicBezTo>
                  <a:pt x="9153" y="3164"/>
                  <a:pt x="9215" y="3236"/>
                  <a:pt x="9207" y="3286"/>
                </a:cubicBezTo>
                <a:cubicBezTo>
                  <a:pt x="9191" y="3379"/>
                  <a:pt x="9266" y="3395"/>
                  <a:pt x="9340" y="3418"/>
                </a:cubicBezTo>
                <a:cubicBezTo>
                  <a:pt x="9381" y="3431"/>
                  <a:pt x="9484" y="3456"/>
                  <a:pt x="9522" y="3421"/>
                </a:cubicBezTo>
                <a:cubicBezTo>
                  <a:pt x="9546" y="3398"/>
                  <a:pt x="9528" y="3293"/>
                  <a:pt x="9587" y="3330"/>
                </a:cubicBezTo>
                <a:cubicBezTo>
                  <a:pt x="9510" y="3455"/>
                  <a:pt x="9650" y="3390"/>
                  <a:pt x="9664" y="3428"/>
                </a:cubicBezTo>
                <a:cubicBezTo>
                  <a:pt x="9689" y="3494"/>
                  <a:pt x="9813" y="3371"/>
                  <a:pt x="9727" y="3383"/>
                </a:cubicBezTo>
                <a:cubicBezTo>
                  <a:pt x="9732" y="3359"/>
                  <a:pt x="9751" y="3343"/>
                  <a:pt x="9777" y="3345"/>
                </a:cubicBezTo>
                <a:cubicBezTo>
                  <a:pt x="9757" y="3334"/>
                  <a:pt x="9736" y="3326"/>
                  <a:pt x="9715" y="3321"/>
                </a:cubicBezTo>
                <a:cubicBezTo>
                  <a:pt x="9769" y="3329"/>
                  <a:pt x="9768" y="3287"/>
                  <a:pt x="9795" y="3276"/>
                </a:cubicBezTo>
                <a:cubicBezTo>
                  <a:pt x="9773" y="3270"/>
                  <a:pt x="9751" y="3269"/>
                  <a:pt x="9729" y="3274"/>
                </a:cubicBezTo>
                <a:cubicBezTo>
                  <a:pt x="9739" y="3264"/>
                  <a:pt x="9749" y="3254"/>
                  <a:pt x="9759" y="3244"/>
                </a:cubicBezTo>
                <a:cubicBezTo>
                  <a:pt x="9728" y="3247"/>
                  <a:pt x="9698" y="3251"/>
                  <a:pt x="9667" y="3250"/>
                </a:cubicBezTo>
                <a:cubicBezTo>
                  <a:pt x="9699" y="3242"/>
                  <a:pt x="9756" y="3201"/>
                  <a:pt x="9789" y="3220"/>
                </a:cubicBezTo>
                <a:cubicBezTo>
                  <a:pt x="9790" y="3195"/>
                  <a:pt x="9775" y="3186"/>
                  <a:pt x="9750" y="3187"/>
                </a:cubicBezTo>
                <a:cubicBezTo>
                  <a:pt x="9772" y="3184"/>
                  <a:pt x="9793" y="3178"/>
                  <a:pt x="9813" y="3170"/>
                </a:cubicBezTo>
                <a:cubicBezTo>
                  <a:pt x="9769" y="3162"/>
                  <a:pt x="9769" y="3154"/>
                  <a:pt x="9813" y="3146"/>
                </a:cubicBezTo>
                <a:cubicBezTo>
                  <a:pt x="9733" y="3124"/>
                  <a:pt x="9690" y="3141"/>
                  <a:pt x="9625" y="3190"/>
                </a:cubicBezTo>
                <a:cubicBezTo>
                  <a:pt x="9637" y="3104"/>
                  <a:pt x="9699" y="3076"/>
                  <a:pt x="9783" y="3060"/>
                </a:cubicBezTo>
                <a:cubicBezTo>
                  <a:pt x="9726" y="3059"/>
                  <a:pt x="9675" y="3061"/>
                  <a:pt x="9625" y="3098"/>
                </a:cubicBezTo>
                <a:cubicBezTo>
                  <a:pt x="9621" y="3073"/>
                  <a:pt x="9638" y="3058"/>
                  <a:pt x="9661" y="3054"/>
                </a:cubicBezTo>
                <a:cubicBezTo>
                  <a:pt x="9618" y="3038"/>
                  <a:pt x="9573" y="3066"/>
                  <a:pt x="9534" y="3081"/>
                </a:cubicBezTo>
                <a:cubicBezTo>
                  <a:pt x="9548" y="3035"/>
                  <a:pt x="9632" y="3014"/>
                  <a:pt x="9673" y="3009"/>
                </a:cubicBezTo>
                <a:cubicBezTo>
                  <a:pt x="9633" y="2973"/>
                  <a:pt x="9573" y="2997"/>
                  <a:pt x="9540" y="2969"/>
                </a:cubicBezTo>
                <a:cubicBezTo>
                  <a:pt x="9501" y="2936"/>
                  <a:pt x="9428" y="2951"/>
                  <a:pt x="9433" y="2905"/>
                </a:cubicBezTo>
                <a:cubicBezTo>
                  <a:pt x="9379" y="2928"/>
                  <a:pt x="9301" y="2875"/>
                  <a:pt x="9252" y="2858"/>
                </a:cubicBezTo>
                <a:cubicBezTo>
                  <a:pt x="9169" y="2830"/>
                  <a:pt x="9120" y="2905"/>
                  <a:pt x="9044" y="2914"/>
                </a:cubicBezTo>
                <a:cubicBezTo>
                  <a:pt x="9065" y="2902"/>
                  <a:pt x="9082" y="2882"/>
                  <a:pt x="9088" y="2858"/>
                </a:cubicBezTo>
                <a:cubicBezTo>
                  <a:pt x="9056" y="2857"/>
                  <a:pt x="9023" y="2866"/>
                  <a:pt x="8993" y="2852"/>
                </a:cubicBezTo>
                <a:cubicBezTo>
                  <a:pt x="9022" y="2853"/>
                  <a:pt x="9272" y="2864"/>
                  <a:pt x="9253" y="2797"/>
                </a:cubicBezTo>
                <a:cubicBezTo>
                  <a:pt x="9217" y="2674"/>
                  <a:pt x="8959" y="2770"/>
                  <a:pt x="8892" y="2796"/>
                </a:cubicBezTo>
                <a:cubicBezTo>
                  <a:pt x="8903" y="2785"/>
                  <a:pt x="8912" y="2774"/>
                  <a:pt x="8922" y="2763"/>
                </a:cubicBezTo>
                <a:cubicBezTo>
                  <a:pt x="8889" y="2767"/>
                  <a:pt x="8857" y="2766"/>
                  <a:pt x="8824" y="2766"/>
                </a:cubicBezTo>
                <a:cubicBezTo>
                  <a:pt x="8846" y="2763"/>
                  <a:pt x="8868" y="2757"/>
                  <a:pt x="8889" y="2748"/>
                </a:cubicBezTo>
                <a:cubicBezTo>
                  <a:pt x="8827" y="2727"/>
                  <a:pt x="8759" y="2758"/>
                  <a:pt x="8699" y="2727"/>
                </a:cubicBezTo>
                <a:cubicBezTo>
                  <a:pt x="8749" y="2731"/>
                  <a:pt x="8798" y="2724"/>
                  <a:pt x="8848" y="2724"/>
                </a:cubicBezTo>
                <a:cubicBezTo>
                  <a:pt x="8892" y="2724"/>
                  <a:pt x="8931" y="2753"/>
                  <a:pt x="8976" y="2749"/>
                </a:cubicBezTo>
                <a:cubicBezTo>
                  <a:pt x="9021" y="2745"/>
                  <a:pt x="9061" y="2720"/>
                  <a:pt x="9106" y="2715"/>
                </a:cubicBezTo>
                <a:cubicBezTo>
                  <a:pt x="9152" y="2711"/>
                  <a:pt x="9202" y="2715"/>
                  <a:pt x="9234" y="2674"/>
                </a:cubicBezTo>
                <a:cubicBezTo>
                  <a:pt x="9196" y="2652"/>
                  <a:pt x="9150" y="2664"/>
                  <a:pt x="9109" y="2653"/>
                </a:cubicBezTo>
                <a:cubicBezTo>
                  <a:pt x="9043" y="2636"/>
                  <a:pt x="8989" y="2622"/>
                  <a:pt x="8922" y="2640"/>
                </a:cubicBezTo>
                <a:cubicBezTo>
                  <a:pt x="8875" y="2653"/>
                  <a:pt x="8814" y="2635"/>
                  <a:pt x="8772" y="2655"/>
                </a:cubicBezTo>
                <a:cubicBezTo>
                  <a:pt x="8742" y="2670"/>
                  <a:pt x="8722" y="2704"/>
                  <a:pt x="8685" y="2700"/>
                </a:cubicBezTo>
                <a:cubicBezTo>
                  <a:pt x="8724" y="2690"/>
                  <a:pt x="8725" y="2646"/>
                  <a:pt x="8678" y="2641"/>
                </a:cubicBezTo>
                <a:cubicBezTo>
                  <a:pt x="8723" y="2643"/>
                  <a:pt x="8768" y="2622"/>
                  <a:pt x="8812" y="2634"/>
                </a:cubicBezTo>
                <a:cubicBezTo>
                  <a:pt x="8863" y="2649"/>
                  <a:pt x="8893" y="2640"/>
                  <a:pt x="8931" y="2602"/>
                </a:cubicBezTo>
                <a:cubicBezTo>
                  <a:pt x="8865" y="2605"/>
                  <a:pt x="8808" y="2572"/>
                  <a:pt x="8747" y="2555"/>
                </a:cubicBezTo>
                <a:cubicBezTo>
                  <a:pt x="8795" y="2529"/>
                  <a:pt x="8835" y="2588"/>
                  <a:pt x="8881" y="2591"/>
                </a:cubicBezTo>
                <a:cubicBezTo>
                  <a:pt x="8941" y="2596"/>
                  <a:pt x="9000" y="2621"/>
                  <a:pt x="9061" y="2618"/>
                </a:cubicBezTo>
                <a:cubicBezTo>
                  <a:pt x="9116" y="2615"/>
                  <a:pt x="9147" y="2589"/>
                  <a:pt x="9194" y="2566"/>
                </a:cubicBezTo>
                <a:cubicBezTo>
                  <a:pt x="9242" y="2543"/>
                  <a:pt x="9298" y="2548"/>
                  <a:pt x="9350" y="2543"/>
                </a:cubicBezTo>
                <a:cubicBezTo>
                  <a:pt x="9298" y="2510"/>
                  <a:pt x="9217" y="2478"/>
                  <a:pt x="9177" y="2430"/>
                </a:cubicBezTo>
                <a:cubicBezTo>
                  <a:pt x="9228" y="2407"/>
                  <a:pt x="9287" y="2484"/>
                  <a:pt x="9321" y="2510"/>
                </a:cubicBezTo>
                <a:cubicBezTo>
                  <a:pt x="9374" y="2552"/>
                  <a:pt x="9414" y="2502"/>
                  <a:pt x="9458" y="2475"/>
                </a:cubicBezTo>
                <a:cubicBezTo>
                  <a:pt x="9514" y="2440"/>
                  <a:pt x="9588" y="2466"/>
                  <a:pt x="9646" y="2483"/>
                </a:cubicBezTo>
                <a:cubicBezTo>
                  <a:pt x="9732" y="2508"/>
                  <a:pt x="9798" y="2509"/>
                  <a:pt x="9887" y="2508"/>
                </a:cubicBezTo>
                <a:cubicBezTo>
                  <a:pt x="9714" y="2559"/>
                  <a:pt x="9554" y="2413"/>
                  <a:pt x="9510" y="2514"/>
                </a:cubicBezTo>
                <a:cubicBezTo>
                  <a:pt x="9681" y="2587"/>
                  <a:pt x="9810" y="2649"/>
                  <a:pt x="9993" y="2574"/>
                </a:cubicBezTo>
                <a:cubicBezTo>
                  <a:pt x="10068" y="2544"/>
                  <a:pt x="10132" y="2567"/>
                  <a:pt x="10212" y="2561"/>
                </a:cubicBezTo>
                <a:cubicBezTo>
                  <a:pt x="10277" y="2556"/>
                  <a:pt x="10246" y="2551"/>
                  <a:pt x="10269" y="2509"/>
                </a:cubicBezTo>
                <a:cubicBezTo>
                  <a:pt x="10284" y="2481"/>
                  <a:pt x="10324" y="2469"/>
                  <a:pt x="10329" y="2433"/>
                </a:cubicBezTo>
                <a:cubicBezTo>
                  <a:pt x="10234" y="2431"/>
                  <a:pt x="10141" y="2384"/>
                  <a:pt x="10049" y="2385"/>
                </a:cubicBezTo>
                <a:cubicBezTo>
                  <a:pt x="9947" y="2386"/>
                  <a:pt x="10060" y="2484"/>
                  <a:pt x="9985" y="2499"/>
                </a:cubicBezTo>
                <a:cubicBezTo>
                  <a:pt x="9997" y="2405"/>
                  <a:pt x="9971" y="2407"/>
                  <a:pt x="9881" y="2380"/>
                </a:cubicBezTo>
                <a:cubicBezTo>
                  <a:pt x="9914" y="2371"/>
                  <a:pt x="9954" y="2382"/>
                  <a:pt x="9973" y="2344"/>
                </a:cubicBezTo>
                <a:cubicBezTo>
                  <a:pt x="9956" y="2327"/>
                  <a:pt x="9935" y="2317"/>
                  <a:pt x="9910" y="2315"/>
                </a:cubicBezTo>
                <a:cubicBezTo>
                  <a:pt x="9961" y="2324"/>
                  <a:pt x="10021" y="2314"/>
                  <a:pt x="10065" y="2288"/>
                </a:cubicBezTo>
                <a:cubicBezTo>
                  <a:pt x="10056" y="2265"/>
                  <a:pt x="10037" y="2247"/>
                  <a:pt x="10014" y="2237"/>
                </a:cubicBezTo>
                <a:cubicBezTo>
                  <a:pt x="10053" y="2233"/>
                  <a:pt x="10074" y="2275"/>
                  <a:pt x="10117" y="2274"/>
                </a:cubicBezTo>
                <a:cubicBezTo>
                  <a:pt x="10198" y="2272"/>
                  <a:pt x="10278" y="2276"/>
                  <a:pt x="10359" y="2276"/>
                </a:cubicBezTo>
                <a:cubicBezTo>
                  <a:pt x="10384" y="2276"/>
                  <a:pt x="10400" y="2314"/>
                  <a:pt x="10421" y="2324"/>
                </a:cubicBezTo>
                <a:cubicBezTo>
                  <a:pt x="10445" y="2334"/>
                  <a:pt x="10473" y="2331"/>
                  <a:pt x="10498" y="2333"/>
                </a:cubicBezTo>
                <a:cubicBezTo>
                  <a:pt x="10570" y="2340"/>
                  <a:pt x="10622" y="2295"/>
                  <a:pt x="10682" y="2264"/>
                </a:cubicBezTo>
                <a:cubicBezTo>
                  <a:pt x="10652" y="2267"/>
                  <a:pt x="10610" y="2249"/>
                  <a:pt x="10620" y="2211"/>
                </a:cubicBezTo>
                <a:cubicBezTo>
                  <a:pt x="10558" y="2213"/>
                  <a:pt x="10505" y="2245"/>
                  <a:pt x="10444" y="2215"/>
                </a:cubicBezTo>
                <a:cubicBezTo>
                  <a:pt x="10384" y="2184"/>
                  <a:pt x="10312" y="2229"/>
                  <a:pt x="10249" y="2220"/>
                </a:cubicBezTo>
                <a:cubicBezTo>
                  <a:pt x="10282" y="2218"/>
                  <a:pt x="10316" y="2214"/>
                  <a:pt x="10344" y="2196"/>
                </a:cubicBezTo>
                <a:cubicBezTo>
                  <a:pt x="10306" y="2163"/>
                  <a:pt x="10347" y="2128"/>
                  <a:pt x="10371" y="2104"/>
                </a:cubicBezTo>
                <a:cubicBezTo>
                  <a:pt x="10298" y="2095"/>
                  <a:pt x="10237" y="2114"/>
                  <a:pt x="10167" y="2129"/>
                </a:cubicBezTo>
                <a:cubicBezTo>
                  <a:pt x="10097" y="2144"/>
                  <a:pt x="10078" y="2086"/>
                  <a:pt x="10018" y="2080"/>
                </a:cubicBezTo>
                <a:cubicBezTo>
                  <a:pt x="10080" y="2083"/>
                  <a:pt x="10106" y="2136"/>
                  <a:pt x="10175" y="2114"/>
                </a:cubicBezTo>
                <a:cubicBezTo>
                  <a:pt x="10249" y="2091"/>
                  <a:pt x="10328" y="2107"/>
                  <a:pt x="10400" y="2083"/>
                </a:cubicBezTo>
                <a:cubicBezTo>
                  <a:pt x="10318" y="2001"/>
                  <a:pt x="10196" y="2016"/>
                  <a:pt x="10092" y="1988"/>
                </a:cubicBezTo>
                <a:cubicBezTo>
                  <a:pt x="10134" y="1993"/>
                  <a:pt x="10177" y="1986"/>
                  <a:pt x="10219" y="1997"/>
                </a:cubicBezTo>
                <a:cubicBezTo>
                  <a:pt x="10188" y="1959"/>
                  <a:pt x="10139" y="1956"/>
                  <a:pt x="10095" y="1946"/>
                </a:cubicBezTo>
                <a:cubicBezTo>
                  <a:pt x="10174" y="1918"/>
                  <a:pt x="10253" y="1987"/>
                  <a:pt x="10320" y="2018"/>
                </a:cubicBezTo>
                <a:cubicBezTo>
                  <a:pt x="10354" y="2033"/>
                  <a:pt x="10558" y="2013"/>
                  <a:pt x="10516" y="2071"/>
                </a:cubicBezTo>
                <a:cubicBezTo>
                  <a:pt x="10668" y="2122"/>
                  <a:pt x="10712" y="1974"/>
                  <a:pt x="10650" y="1938"/>
                </a:cubicBezTo>
                <a:cubicBezTo>
                  <a:pt x="10660" y="1932"/>
                  <a:pt x="10670" y="1926"/>
                  <a:pt x="10679" y="1920"/>
                </a:cubicBezTo>
                <a:cubicBezTo>
                  <a:pt x="10562" y="1806"/>
                  <a:pt x="10338" y="1864"/>
                  <a:pt x="10202" y="1857"/>
                </a:cubicBezTo>
                <a:cubicBezTo>
                  <a:pt x="10306" y="1841"/>
                  <a:pt x="10520" y="1830"/>
                  <a:pt x="10623" y="1832"/>
                </a:cubicBezTo>
                <a:cubicBezTo>
                  <a:pt x="10696" y="1833"/>
                  <a:pt x="10664" y="1775"/>
                  <a:pt x="10605" y="1779"/>
                </a:cubicBezTo>
                <a:cubicBezTo>
                  <a:pt x="10519" y="1785"/>
                  <a:pt x="10475" y="1753"/>
                  <a:pt x="10439" y="1750"/>
                </a:cubicBezTo>
                <a:cubicBezTo>
                  <a:pt x="10450" y="1756"/>
                  <a:pt x="10462" y="1760"/>
                  <a:pt x="10474" y="1765"/>
                </a:cubicBezTo>
                <a:cubicBezTo>
                  <a:pt x="10447" y="1761"/>
                  <a:pt x="10421" y="1760"/>
                  <a:pt x="10395" y="1765"/>
                </a:cubicBezTo>
                <a:cubicBezTo>
                  <a:pt x="10438" y="1774"/>
                  <a:pt x="10476" y="1800"/>
                  <a:pt x="10519" y="1810"/>
                </a:cubicBezTo>
                <a:cubicBezTo>
                  <a:pt x="10474" y="1815"/>
                  <a:pt x="10440" y="1782"/>
                  <a:pt x="10397" y="1774"/>
                </a:cubicBezTo>
                <a:cubicBezTo>
                  <a:pt x="10353" y="1766"/>
                  <a:pt x="10311" y="1793"/>
                  <a:pt x="10267" y="1783"/>
                </a:cubicBezTo>
                <a:cubicBezTo>
                  <a:pt x="10276" y="1773"/>
                  <a:pt x="10285" y="1762"/>
                  <a:pt x="10294" y="1750"/>
                </a:cubicBezTo>
                <a:cubicBezTo>
                  <a:pt x="10252" y="1716"/>
                  <a:pt x="10182" y="1731"/>
                  <a:pt x="10133" y="1733"/>
                </a:cubicBezTo>
                <a:cubicBezTo>
                  <a:pt x="10180" y="1703"/>
                  <a:pt x="10239" y="1743"/>
                  <a:pt x="10288" y="1718"/>
                </a:cubicBezTo>
                <a:cubicBezTo>
                  <a:pt x="10266" y="1718"/>
                  <a:pt x="10257" y="1716"/>
                  <a:pt x="10234" y="1719"/>
                </a:cubicBezTo>
                <a:cubicBezTo>
                  <a:pt x="10255" y="1713"/>
                  <a:pt x="10264" y="1713"/>
                  <a:pt x="10285" y="1709"/>
                </a:cubicBezTo>
                <a:cubicBezTo>
                  <a:pt x="10265" y="1697"/>
                  <a:pt x="10251" y="1697"/>
                  <a:pt x="10222" y="1703"/>
                </a:cubicBezTo>
                <a:cubicBezTo>
                  <a:pt x="10277" y="1684"/>
                  <a:pt x="10188" y="1666"/>
                  <a:pt x="10160" y="1709"/>
                </a:cubicBezTo>
                <a:cubicBezTo>
                  <a:pt x="10152" y="1686"/>
                  <a:pt x="10134" y="1669"/>
                  <a:pt x="10110" y="1667"/>
                </a:cubicBezTo>
                <a:cubicBezTo>
                  <a:pt x="10122" y="1655"/>
                  <a:pt x="10193" y="1617"/>
                  <a:pt x="10210" y="1615"/>
                </a:cubicBezTo>
                <a:cubicBezTo>
                  <a:pt x="10249" y="1612"/>
                  <a:pt x="10265" y="1657"/>
                  <a:pt x="10297" y="1666"/>
                </a:cubicBezTo>
                <a:cubicBezTo>
                  <a:pt x="10355" y="1682"/>
                  <a:pt x="10432" y="1643"/>
                  <a:pt x="10486" y="1626"/>
                </a:cubicBezTo>
                <a:cubicBezTo>
                  <a:pt x="10432" y="1604"/>
                  <a:pt x="10345" y="1608"/>
                  <a:pt x="10329" y="1611"/>
                </a:cubicBezTo>
                <a:cubicBezTo>
                  <a:pt x="10400" y="1582"/>
                  <a:pt x="10482" y="1642"/>
                  <a:pt x="10546" y="1602"/>
                </a:cubicBezTo>
                <a:cubicBezTo>
                  <a:pt x="10526" y="1591"/>
                  <a:pt x="10506" y="1588"/>
                  <a:pt x="10484" y="1593"/>
                </a:cubicBezTo>
                <a:cubicBezTo>
                  <a:pt x="10687" y="1528"/>
                  <a:pt x="10958" y="1696"/>
                  <a:pt x="11054" y="1612"/>
                </a:cubicBezTo>
                <a:cubicBezTo>
                  <a:pt x="11165" y="1516"/>
                  <a:pt x="10980" y="1462"/>
                  <a:pt x="10905" y="1508"/>
                </a:cubicBezTo>
                <a:cubicBezTo>
                  <a:pt x="10868" y="1531"/>
                  <a:pt x="10837" y="1507"/>
                  <a:pt x="10813" y="1486"/>
                </a:cubicBezTo>
                <a:cubicBezTo>
                  <a:pt x="10771" y="1450"/>
                  <a:pt x="10650" y="1474"/>
                  <a:pt x="10600" y="1468"/>
                </a:cubicBezTo>
                <a:cubicBezTo>
                  <a:pt x="10641" y="1459"/>
                  <a:pt x="10685" y="1469"/>
                  <a:pt x="10727" y="1458"/>
                </a:cubicBezTo>
                <a:cubicBezTo>
                  <a:pt x="10664" y="1442"/>
                  <a:pt x="10598" y="1447"/>
                  <a:pt x="10534" y="1436"/>
                </a:cubicBezTo>
                <a:cubicBezTo>
                  <a:pt x="10575" y="1433"/>
                  <a:pt x="10614" y="1446"/>
                  <a:pt x="10659" y="1442"/>
                </a:cubicBezTo>
                <a:cubicBezTo>
                  <a:pt x="10579" y="1426"/>
                  <a:pt x="10683" y="1428"/>
                  <a:pt x="10694" y="1430"/>
                </a:cubicBezTo>
                <a:cubicBezTo>
                  <a:pt x="10660" y="1406"/>
                  <a:pt x="10607" y="1399"/>
                  <a:pt x="10567" y="1403"/>
                </a:cubicBezTo>
                <a:cubicBezTo>
                  <a:pt x="10694" y="1364"/>
                  <a:pt x="10819" y="1425"/>
                  <a:pt x="10947" y="1415"/>
                </a:cubicBezTo>
                <a:cubicBezTo>
                  <a:pt x="10941" y="1391"/>
                  <a:pt x="10919" y="1376"/>
                  <a:pt x="10890" y="1366"/>
                </a:cubicBezTo>
                <a:lnTo>
                  <a:pt x="10908" y="1368"/>
                </a:lnTo>
                <a:cubicBezTo>
                  <a:pt x="10869" y="1315"/>
                  <a:pt x="10748" y="1314"/>
                  <a:pt x="10691" y="1323"/>
                </a:cubicBezTo>
                <a:cubicBezTo>
                  <a:pt x="10710" y="1333"/>
                  <a:pt x="10729" y="1340"/>
                  <a:pt x="10749" y="1346"/>
                </a:cubicBezTo>
                <a:cubicBezTo>
                  <a:pt x="10660" y="1340"/>
                  <a:pt x="10618" y="1309"/>
                  <a:pt x="10561" y="1329"/>
                </a:cubicBezTo>
                <a:cubicBezTo>
                  <a:pt x="10500" y="1351"/>
                  <a:pt x="10468" y="1418"/>
                  <a:pt x="10407" y="1433"/>
                </a:cubicBezTo>
                <a:cubicBezTo>
                  <a:pt x="10488" y="1395"/>
                  <a:pt x="10359" y="1396"/>
                  <a:pt x="10341" y="1397"/>
                </a:cubicBezTo>
                <a:cubicBezTo>
                  <a:pt x="10390" y="1349"/>
                  <a:pt x="10452" y="1316"/>
                  <a:pt x="10513" y="1287"/>
                </a:cubicBezTo>
                <a:cubicBezTo>
                  <a:pt x="10493" y="1286"/>
                  <a:pt x="10472" y="1284"/>
                  <a:pt x="10451" y="1281"/>
                </a:cubicBezTo>
                <a:cubicBezTo>
                  <a:pt x="10486" y="1278"/>
                  <a:pt x="10546" y="1285"/>
                  <a:pt x="10551" y="1236"/>
                </a:cubicBezTo>
                <a:cubicBezTo>
                  <a:pt x="10554" y="1205"/>
                  <a:pt x="10616" y="1176"/>
                  <a:pt x="10641" y="1166"/>
                </a:cubicBezTo>
                <a:cubicBezTo>
                  <a:pt x="10623" y="1149"/>
                  <a:pt x="10603" y="1148"/>
                  <a:pt x="10578" y="1154"/>
                </a:cubicBezTo>
                <a:cubicBezTo>
                  <a:pt x="10595" y="1146"/>
                  <a:pt x="10715" y="1114"/>
                  <a:pt x="10632" y="1106"/>
                </a:cubicBezTo>
                <a:cubicBezTo>
                  <a:pt x="10674" y="1097"/>
                  <a:pt x="10722" y="1077"/>
                  <a:pt x="10766" y="1084"/>
                </a:cubicBezTo>
                <a:cubicBezTo>
                  <a:pt x="10805" y="1091"/>
                  <a:pt x="10863" y="1106"/>
                  <a:pt x="10889" y="1063"/>
                </a:cubicBezTo>
                <a:cubicBezTo>
                  <a:pt x="10913" y="1024"/>
                  <a:pt x="10940" y="1038"/>
                  <a:pt x="10979" y="1026"/>
                </a:cubicBezTo>
                <a:cubicBezTo>
                  <a:pt x="11004" y="1019"/>
                  <a:pt x="11020" y="995"/>
                  <a:pt x="11045" y="988"/>
                </a:cubicBezTo>
                <a:cubicBezTo>
                  <a:pt x="11075" y="978"/>
                  <a:pt x="11079" y="1011"/>
                  <a:pt x="11107" y="979"/>
                </a:cubicBezTo>
                <a:cubicBezTo>
                  <a:pt x="11041" y="959"/>
                  <a:pt x="11003" y="1005"/>
                  <a:pt x="10950" y="999"/>
                </a:cubicBezTo>
                <a:cubicBezTo>
                  <a:pt x="11049" y="948"/>
                  <a:pt x="10989" y="931"/>
                  <a:pt x="11014" y="918"/>
                </a:cubicBezTo>
                <a:cubicBezTo>
                  <a:pt x="11071" y="890"/>
                  <a:pt x="11084" y="854"/>
                  <a:pt x="11157" y="855"/>
                </a:cubicBezTo>
                <a:cubicBezTo>
                  <a:pt x="11289" y="859"/>
                  <a:pt x="11385" y="844"/>
                  <a:pt x="11508" y="792"/>
                </a:cubicBezTo>
                <a:cubicBezTo>
                  <a:pt x="11423" y="727"/>
                  <a:pt x="11287" y="784"/>
                  <a:pt x="11192" y="782"/>
                </a:cubicBezTo>
                <a:cubicBezTo>
                  <a:pt x="11157" y="782"/>
                  <a:pt x="11123" y="781"/>
                  <a:pt x="11089" y="784"/>
                </a:cubicBezTo>
                <a:cubicBezTo>
                  <a:pt x="11124" y="780"/>
                  <a:pt x="11159" y="771"/>
                  <a:pt x="11193" y="768"/>
                </a:cubicBezTo>
                <a:cubicBezTo>
                  <a:pt x="11162" y="714"/>
                  <a:pt x="11038" y="748"/>
                  <a:pt x="11003" y="780"/>
                </a:cubicBezTo>
                <a:cubicBezTo>
                  <a:pt x="11025" y="786"/>
                  <a:pt x="11047" y="787"/>
                  <a:pt x="11070" y="786"/>
                </a:cubicBezTo>
                <a:cubicBezTo>
                  <a:pt x="10999" y="794"/>
                  <a:pt x="10905" y="856"/>
                  <a:pt x="10973" y="842"/>
                </a:cubicBezTo>
                <a:cubicBezTo>
                  <a:pt x="10911" y="865"/>
                  <a:pt x="10898" y="834"/>
                  <a:pt x="10843" y="836"/>
                </a:cubicBezTo>
                <a:cubicBezTo>
                  <a:pt x="10871" y="813"/>
                  <a:pt x="10962" y="789"/>
                  <a:pt x="10902" y="777"/>
                </a:cubicBezTo>
                <a:cubicBezTo>
                  <a:pt x="10969" y="770"/>
                  <a:pt x="11031" y="739"/>
                  <a:pt x="11098" y="735"/>
                </a:cubicBezTo>
                <a:cubicBezTo>
                  <a:pt x="11196" y="730"/>
                  <a:pt x="11296" y="753"/>
                  <a:pt x="11394" y="752"/>
                </a:cubicBezTo>
                <a:cubicBezTo>
                  <a:pt x="11542" y="751"/>
                  <a:pt x="11677" y="739"/>
                  <a:pt x="11811" y="682"/>
                </a:cubicBezTo>
                <a:cubicBezTo>
                  <a:pt x="11636" y="641"/>
                  <a:pt x="11456" y="685"/>
                  <a:pt x="11279" y="666"/>
                </a:cubicBezTo>
                <a:cubicBezTo>
                  <a:pt x="11205" y="659"/>
                  <a:pt x="11125" y="648"/>
                  <a:pt x="11051" y="655"/>
                </a:cubicBezTo>
                <a:cubicBezTo>
                  <a:pt x="10967" y="662"/>
                  <a:pt x="10892" y="681"/>
                  <a:pt x="10807" y="670"/>
                </a:cubicBezTo>
                <a:cubicBezTo>
                  <a:pt x="10944" y="653"/>
                  <a:pt x="11074" y="642"/>
                  <a:pt x="11211" y="654"/>
                </a:cubicBezTo>
                <a:cubicBezTo>
                  <a:pt x="11442" y="675"/>
                  <a:pt x="11416" y="614"/>
                  <a:pt x="11493" y="615"/>
                </a:cubicBezTo>
                <a:cubicBezTo>
                  <a:pt x="11603" y="617"/>
                  <a:pt x="11711" y="644"/>
                  <a:pt x="11822" y="628"/>
                </a:cubicBezTo>
                <a:cubicBezTo>
                  <a:pt x="11874" y="621"/>
                  <a:pt x="11924" y="603"/>
                  <a:pt x="11978" y="604"/>
                </a:cubicBezTo>
                <a:cubicBezTo>
                  <a:pt x="12022" y="605"/>
                  <a:pt x="12084" y="614"/>
                  <a:pt x="12116" y="575"/>
                </a:cubicBezTo>
                <a:cubicBezTo>
                  <a:pt x="12093" y="575"/>
                  <a:pt x="12073" y="568"/>
                  <a:pt x="12057" y="551"/>
                </a:cubicBezTo>
                <a:cubicBezTo>
                  <a:pt x="12120" y="528"/>
                  <a:pt x="12186" y="549"/>
                  <a:pt x="12251" y="540"/>
                </a:cubicBezTo>
                <a:cubicBezTo>
                  <a:pt x="12301" y="532"/>
                  <a:pt x="12348" y="510"/>
                  <a:pt x="12399" y="502"/>
                </a:cubicBezTo>
                <a:cubicBezTo>
                  <a:pt x="12487" y="489"/>
                  <a:pt x="12608" y="493"/>
                  <a:pt x="12681" y="432"/>
                </a:cubicBezTo>
                <a:cubicBezTo>
                  <a:pt x="12525" y="420"/>
                  <a:pt x="12371" y="384"/>
                  <a:pt x="12215" y="370"/>
                </a:cubicBezTo>
                <a:cubicBezTo>
                  <a:pt x="12026" y="354"/>
                  <a:pt x="11836" y="369"/>
                  <a:pt x="11647" y="385"/>
                </a:cubicBezTo>
                <a:cubicBezTo>
                  <a:pt x="11654" y="395"/>
                  <a:pt x="11661" y="405"/>
                  <a:pt x="11668" y="415"/>
                </a:cubicBezTo>
                <a:cubicBezTo>
                  <a:pt x="11637" y="413"/>
                  <a:pt x="11526" y="441"/>
                  <a:pt x="11609" y="435"/>
                </a:cubicBezTo>
                <a:cubicBezTo>
                  <a:pt x="11470" y="507"/>
                  <a:pt x="11321" y="443"/>
                  <a:pt x="11268" y="445"/>
                </a:cubicBezTo>
                <a:cubicBezTo>
                  <a:pt x="11205" y="447"/>
                  <a:pt x="11146" y="472"/>
                  <a:pt x="11083" y="477"/>
                </a:cubicBezTo>
                <a:cubicBezTo>
                  <a:pt x="11096" y="443"/>
                  <a:pt x="11131" y="430"/>
                  <a:pt x="11164" y="423"/>
                </a:cubicBezTo>
                <a:cubicBezTo>
                  <a:pt x="10986" y="447"/>
                  <a:pt x="10818" y="489"/>
                  <a:pt x="10647" y="539"/>
                </a:cubicBezTo>
                <a:cubicBezTo>
                  <a:pt x="10570" y="562"/>
                  <a:pt x="10475" y="571"/>
                  <a:pt x="10403" y="599"/>
                </a:cubicBezTo>
                <a:cubicBezTo>
                  <a:pt x="10325" y="630"/>
                  <a:pt x="10263" y="656"/>
                  <a:pt x="10181" y="676"/>
                </a:cubicBezTo>
                <a:cubicBezTo>
                  <a:pt x="10199" y="668"/>
                  <a:pt x="10297" y="641"/>
                  <a:pt x="10210" y="643"/>
                </a:cubicBezTo>
                <a:cubicBezTo>
                  <a:pt x="10300" y="624"/>
                  <a:pt x="10382" y="581"/>
                  <a:pt x="10467" y="546"/>
                </a:cubicBezTo>
                <a:cubicBezTo>
                  <a:pt x="10547" y="513"/>
                  <a:pt x="10747" y="477"/>
                  <a:pt x="10790" y="394"/>
                </a:cubicBezTo>
                <a:cubicBezTo>
                  <a:pt x="10841" y="295"/>
                  <a:pt x="10498" y="336"/>
                  <a:pt x="10461" y="342"/>
                </a:cubicBezTo>
                <a:cubicBezTo>
                  <a:pt x="10388" y="355"/>
                  <a:pt x="10360" y="417"/>
                  <a:pt x="10279" y="418"/>
                </a:cubicBezTo>
                <a:cubicBezTo>
                  <a:pt x="10180" y="419"/>
                  <a:pt x="10086" y="441"/>
                  <a:pt x="9988" y="449"/>
                </a:cubicBezTo>
                <a:cubicBezTo>
                  <a:pt x="9892" y="458"/>
                  <a:pt x="9778" y="499"/>
                  <a:pt x="9682" y="483"/>
                </a:cubicBezTo>
                <a:cubicBezTo>
                  <a:pt x="9703" y="483"/>
                  <a:pt x="9724" y="482"/>
                  <a:pt x="9744" y="480"/>
                </a:cubicBezTo>
                <a:cubicBezTo>
                  <a:pt x="9724" y="471"/>
                  <a:pt x="9702" y="466"/>
                  <a:pt x="9679" y="465"/>
                </a:cubicBezTo>
                <a:cubicBezTo>
                  <a:pt x="9812" y="396"/>
                  <a:pt x="10114" y="470"/>
                  <a:pt x="10175" y="367"/>
                </a:cubicBezTo>
                <a:cubicBezTo>
                  <a:pt x="10111" y="315"/>
                  <a:pt x="9947" y="346"/>
                  <a:pt x="9871" y="344"/>
                </a:cubicBezTo>
                <a:cubicBezTo>
                  <a:pt x="9733" y="342"/>
                  <a:pt x="9593" y="336"/>
                  <a:pt x="9456" y="350"/>
                </a:cubicBezTo>
                <a:cubicBezTo>
                  <a:pt x="9193" y="376"/>
                  <a:pt x="8929" y="388"/>
                  <a:pt x="8667" y="423"/>
                </a:cubicBezTo>
                <a:cubicBezTo>
                  <a:pt x="8702" y="315"/>
                  <a:pt x="9053" y="386"/>
                  <a:pt x="9287" y="331"/>
                </a:cubicBezTo>
                <a:cubicBezTo>
                  <a:pt x="9217" y="277"/>
                  <a:pt x="9097" y="303"/>
                  <a:pt x="9020" y="308"/>
                </a:cubicBezTo>
                <a:cubicBezTo>
                  <a:pt x="9172" y="258"/>
                  <a:pt x="9328" y="329"/>
                  <a:pt x="9482" y="317"/>
                </a:cubicBezTo>
                <a:cubicBezTo>
                  <a:pt x="9663" y="303"/>
                  <a:pt x="9843" y="318"/>
                  <a:pt x="10024" y="317"/>
                </a:cubicBezTo>
                <a:cubicBezTo>
                  <a:pt x="10198" y="316"/>
                  <a:pt x="10372" y="287"/>
                  <a:pt x="10547" y="286"/>
                </a:cubicBezTo>
                <a:cubicBezTo>
                  <a:pt x="10632" y="286"/>
                  <a:pt x="10714" y="289"/>
                  <a:pt x="10797" y="265"/>
                </a:cubicBezTo>
                <a:cubicBezTo>
                  <a:pt x="10857" y="248"/>
                  <a:pt x="10933" y="251"/>
                  <a:pt x="10988" y="222"/>
                </a:cubicBezTo>
                <a:cubicBezTo>
                  <a:pt x="10843" y="151"/>
                  <a:pt x="10659" y="171"/>
                  <a:pt x="10504" y="189"/>
                </a:cubicBezTo>
                <a:cubicBezTo>
                  <a:pt x="10517" y="180"/>
                  <a:pt x="10528" y="172"/>
                  <a:pt x="10540" y="162"/>
                </a:cubicBezTo>
                <a:cubicBezTo>
                  <a:pt x="10415" y="123"/>
                  <a:pt x="10284" y="190"/>
                  <a:pt x="10157" y="186"/>
                </a:cubicBezTo>
                <a:cubicBezTo>
                  <a:pt x="10234" y="182"/>
                  <a:pt x="10309" y="161"/>
                  <a:pt x="10383" y="138"/>
                </a:cubicBezTo>
                <a:cubicBezTo>
                  <a:pt x="10232" y="65"/>
                  <a:pt x="10048" y="124"/>
                  <a:pt x="9889" y="124"/>
                </a:cubicBezTo>
                <a:cubicBezTo>
                  <a:pt x="9691" y="124"/>
                  <a:pt x="9497" y="104"/>
                  <a:pt x="9299" y="122"/>
                </a:cubicBezTo>
                <a:cubicBezTo>
                  <a:pt x="9127" y="139"/>
                  <a:pt x="8967" y="143"/>
                  <a:pt x="8793" y="147"/>
                </a:cubicBezTo>
                <a:cubicBezTo>
                  <a:pt x="8751" y="148"/>
                  <a:pt x="8721" y="147"/>
                  <a:pt x="8685" y="171"/>
                </a:cubicBezTo>
                <a:cubicBezTo>
                  <a:pt x="8675" y="178"/>
                  <a:pt x="8606" y="156"/>
                  <a:pt x="8593" y="156"/>
                </a:cubicBezTo>
                <a:cubicBezTo>
                  <a:pt x="8506" y="155"/>
                  <a:pt x="8424" y="187"/>
                  <a:pt x="8340" y="186"/>
                </a:cubicBezTo>
                <a:cubicBezTo>
                  <a:pt x="8357" y="183"/>
                  <a:pt x="8450" y="167"/>
                  <a:pt x="8376" y="159"/>
                </a:cubicBezTo>
                <a:cubicBezTo>
                  <a:pt x="8561" y="136"/>
                  <a:pt x="8748" y="133"/>
                  <a:pt x="8934" y="133"/>
                </a:cubicBezTo>
                <a:cubicBezTo>
                  <a:pt x="8893" y="110"/>
                  <a:pt x="8846" y="115"/>
                  <a:pt x="8801" y="109"/>
                </a:cubicBezTo>
                <a:cubicBezTo>
                  <a:pt x="8913" y="109"/>
                  <a:pt x="9026" y="132"/>
                  <a:pt x="9139" y="121"/>
                </a:cubicBezTo>
                <a:cubicBezTo>
                  <a:pt x="9530" y="82"/>
                  <a:pt x="9884" y="130"/>
                  <a:pt x="10240" y="82"/>
                </a:cubicBezTo>
                <a:cubicBezTo>
                  <a:pt x="10093" y="12"/>
                  <a:pt x="9919" y="49"/>
                  <a:pt x="9762" y="44"/>
                </a:cubicBezTo>
                <a:cubicBezTo>
                  <a:pt x="9851" y="54"/>
                  <a:pt x="9686" y="48"/>
                  <a:pt x="9667" y="44"/>
                </a:cubicBezTo>
                <a:cubicBezTo>
                  <a:pt x="9689" y="41"/>
                  <a:pt x="9711" y="40"/>
                  <a:pt x="9732" y="41"/>
                </a:cubicBezTo>
                <a:cubicBezTo>
                  <a:pt x="9695" y="25"/>
                  <a:pt x="9660" y="43"/>
                  <a:pt x="9623" y="41"/>
                </a:cubicBezTo>
                <a:cubicBezTo>
                  <a:pt x="9581" y="38"/>
                  <a:pt x="9543" y="20"/>
                  <a:pt x="9501" y="20"/>
                </a:cubicBezTo>
                <a:cubicBezTo>
                  <a:pt x="9416" y="20"/>
                  <a:pt x="9331" y="25"/>
                  <a:pt x="9246" y="23"/>
                </a:cubicBezTo>
                <a:cubicBezTo>
                  <a:pt x="9076" y="18"/>
                  <a:pt x="8905" y="4"/>
                  <a:pt x="8735" y="20"/>
                </a:cubicBezTo>
                <a:cubicBezTo>
                  <a:pt x="8747" y="26"/>
                  <a:pt x="8759" y="32"/>
                  <a:pt x="8771" y="38"/>
                </a:cubicBezTo>
                <a:cubicBezTo>
                  <a:pt x="8730" y="53"/>
                  <a:pt x="8710" y="23"/>
                  <a:pt x="8676" y="17"/>
                </a:cubicBezTo>
                <a:cubicBezTo>
                  <a:pt x="8646" y="12"/>
                  <a:pt x="8582" y="26"/>
                  <a:pt x="8547" y="27"/>
                </a:cubicBezTo>
                <a:cubicBezTo>
                  <a:pt x="8436" y="32"/>
                  <a:pt x="8311" y="0"/>
                  <a:pt x="8203" y="38"/>
                </a:cubicBezTo>
                <a:cubicBezTo>
                  <a:pt x="8226" y="40"/>
                  <a:pt x="8247" y="48"/>
                  <a:pt x="8266" y="61"/>
                </a:cubicBezTo>
                <a:cubicBezTo>
                  <a:pt x="8193" y="71"/>
                  <a:pt x="8125" y="29"/>
                  <a:pt x="8052" y="35"/>
                </a:cubicBezTo>
                <a:cubicBezTo>
                  <a:pt x="7976" y="42"/>
                  <a:pt x="7901" y="58"/>
                  <a:pt x="7824" y="50"/>
                </a:cubicBezTo>
                <a:cubicBezTo>
                  <a:pt x="7805" y="121"/>
                  <a:pt x="8087" y="111"/>
                  <a:pt x="8126" y="106"/>
                </a:cubicBezTo>
                <a:cubicBezTo>
                  <a:pt x="8017" y="133"/>
                  <a:pt x="7903" y="109"/>
                  <a:pt x="7792" y="119"/>
                </a:cubicBezTo>
                <a:cubicBezTo>
                  <a:pt x="7883" y="127"/>
                  <a:pt x="7954" y="123"/>
                  <a:pt x="8034" y="133"/>
                </a:cubicBezTo>
                <a:cubicBezTo>
                  <a:pt x="7923" y="133"/>
                  <a:pt x="7808" y="114"/>
                  <a:pt x="7699" y="142"/>
                </a:cubicBezTo>
                <a:cubicBezTo>
                  <a:pt x="7732" y="146"/>
                  <a:pt x="7755" y="181"/>
                  <a:pt x="7791" y="174"/>
                </a:cubicBezTo>
                <a:cubicBezTo>
                  <a:pt x="7760" y="200"/>
                  <a:pt x="7713" y="174"/>
                  <a:pt x="7683" y="161"/>
                </a:cubicBezTo>
                <a:cubicBezTo>
                  <a:pt x="7637" y="141"/>
                  <a:pt x="7590" y="142"/>
                  <a:pt x="7541" y="144"/>
                </a:cubicBezTo>
                <a:cubicBezTo>
                  <a:pt x="7430" y="148"/>
                  <a:pt x="7318" y="103"/>
                  <a:pt x="7206" y="118"/>
                </a:cubicBezTo>
                <a:cubicBezTo>
                  <a:pt x="7319" y="100"/>
                  <a:pt x="7064" y="51"/>
                  <a:pt x="6963" y="91"/>
                </a:cubicBezTo>
                <a:cubicBezTo>
                  <a:pt x="6987" y="90"/>
                  <a:pt x="7012" y="91"/>
                  <a:pt x="7037" y="94"/>
                </a:cubicBezTo>
                <a:cubicBezTo>
                  <a:pt x="6978" y="103"/>
                  <a:pt x="6918" y="94"/>
                  <a:pt x="6859" y="94"/>
                </a:cubicBezTo>
                <a:cubicBezTo>
                  <a:pt x="6913" y="115"/>
                  <a:pt x="6972" y="106"/>
                  <a:pt x="7028" y="118"/>
                </a:cubicBezTo>
                <a:cubicBezTo>
                  <a:pt x="6948" y="113"/>
                  <a:pt x="6868" y="112"/>
                  <a:pt x="6788" y="105"/>
                </a:cubicBezTo>
                <a:cubicBezTo>
                  <a:pt x="6705" y="98"/>
                  <a:pt x="6623" y="122"/>
                  <a:pt x="6541" y="109"/>
                </a:cubicBezTo>
                <a:cubicBezTo>
                  <a:pt x="6614" y="134"/>
                  <a:pt x="6692" y="136"/>
                  <a:pt x="6766" y="153"/>
                </a:cubicBezTo>
                <a:cubicBezTo>
                  <a:pt x="6699" y="146"/>
                  <a:pt x="6630" y="144"/>
                  <a:pt x="6562" y="138"/>
                </a:cubicBezTo>
                <a:cubicBezTo>
                  <a:pt x="6481" y="130"/>
                  <a:pt x="6393" y="102"/>
                  <a:pt x="6315" y="139"/>
                </a:cubicBezTo>
                <a:cubicBezTo>
                  <a:pt x="6349" y="137"/>
                  <a:pt x="6383" y="141"/>
                  <a:pt x="6413" y="156"/>
                </a:cubicBezTo>
                <a:cubicBezTo>
                  <a:pt x="6368" y="154"/>
                  <a:pt x="6322" y="138"/>
                  <a:pt x="6277" y="150"/>
                </a:cubicBezTo>
                <a:cubicBezTo>
                  <a:pt x="6338" y="179"/>
                  <a:pt x="6473" y="173"/>
                  <a:pt x="6546" y="170"/>
                </a:cubicBezTo>
                <a:cubicBezTo>
                  <a:pt x="6558" y="170"/>
                  <a:pt x="6665" y="174"/>
                  <a:pt x="6585" y="156"/>
                </a:cubicBezTo>
                <a:cubicBezTo>
                  <a:pt x="6767" y="166"/>
                  <a:pt x="6949" y="162"/>
                  <a:pt x="7131" y="169"/>
                </a:cubicBezTo>
                <a:cubicBezTo>
                  <a:pt x="7136" y="169"/>
                  <a:pt x="7605" y="191"/>
                  <a:pt x="7479" y="234"/>
                </a:cubicBezTo>
                <a:cubicBezTo>
                  <a:pt x="7542" y="242"/>
                  <a:pt x="7479" y="276"/>
                  <a:pt x="7465" y="261"/>
                </a:cubicBezTo>
                <a:cubicBezTo>
                  <a:pt x="7420" y="215"/>
                  <a:pt x="7228" y="167"/>
                  <a:pt x="7152" y="198"/>
                </a:cubicBezTo>
                <a:cubicBezTo>
                  <a:pt x="7163" y="203"/>
                  <a:pt x="7173" y="209"/>
                  <a:pt x="7182" y="216"/>
                </a:cubicBezTo>
                <a:cubicBezTo>
                  <a:pt x="7158" y="290"/>
                  <a:pt x="7127" y="198"/>
                  <a:pt x="7106" y="192"/>
                </a:cubicBezTo>
                <a:cubicBezTo>
                  <a:pt x="7030" y="170"/>
                  <a:pt x="6765" y="184"/>
                  <a:pt x="6671" y="186"/>
                </a:cubicBezTo>
                <a:cubicBezTo>
                  <a:pt x="6600" y="187"/>
                  <a:pt x="6516" y="166"/>
                  <a:pt x="6449" y="195"/>
                </a:cubicBezTo>
                <a:lnTo>
                  <a:pt x="6676" y="249"/>
                </a:lnTo>
                <a:cubicBezTo>
                  <a:pt x="6694" y="253"/>
                  <a:pt x="6804" y="255"/>
                  <a:pt x="6719" y="275"/>
                </a:cubicBezTo>
                <a:cubicBezTo>
                  <a:pt x="6806" y="292"/>
                  <a:pt x="6896" y="284"/>
                  <a:pt x="6983" y="302"/>
                </a:cubicBezTo>
                <a:cubicBezTo>
                  <a:pt x="6825" y="312"/>
                  <a:pt x="6670" y="269"/>
                  <a:pt x="6599" y="282"/>
                </a:cubicBezTo>
                <a:cubicBezTo>
                  <a:pt x="6577" y="286"/>
                  <a:pt x="6492" y="323"/>
                  <a:pt x="6568" y="329"/>
                </a:cubicBezTo>
                <a:cubicBezTo>
                  <a:pt x="6535" y="335"/>
                  <a:pt x="6499" y="332"/>
                  <a:pt x="6470" y="352"/>
                </a:cubicBezTo>
                <a:cubicBezTo>
                  <a:pt x="6491" y="355"/>
                  <a:pt x="6511" y="356"/>
                  <a:pt x="6532" y="358"/>
                </a:cubicBezTo>
                <a:cubicBezTo>
                  <a:pt x="6459" y="382"/>
                  <a:pt x="6546" y="384"/>
                  <a:pt x="6565" y="385"/>
                </a:cubicBezTo>
                <a:cubicBezTo>
                  <a:pt x="6455" y="411"/>
                  <a:pt x="6355" y="390"/>
                  <a:pt x="6251" y="353"/>
                </a:cubicBezTo>
                <a:cubicBezTo>
                  <a:pt x="6166" y="322"/>
                  <a:pt x="6073" y="332"/>
                  <a:pt x="5988" y="302"/>
                </a:cubicBezTo>
                <a:cubicBezTo>
                  <a:pt x="5909" y="274"/>
                  <a:pt x="5805" y="262"/>
                  <a:pt x="5722" y="245"/>
                </a:cubicBezTo>
                <a:cubicBezTo>
                  <a:pt x="5610" y="223"/>
                  <a:pt x="5492" y="229"/>
                  <a:pt x="5380" y="243"/>
                </a:cubicBezTo>
                <a:cubicBezTo>
                  <a:pt x="5408" y="262"/>
                  <a:pt x="5395" y="299"/>
                  <a:pt x="5422" y="316"/>
                </a:cubicBezTo>
                <a:cubicBezTo>
                  <a:pt x="5466" y="343"/>
                  <a:pt x="5538" y="352"/>
                  <a:pt x="5588" y="361"/>
                </a:cubicBezTo>
                <a:cubicBezTo>
                  <a:pt x="5495" y="390"/>
                  <a:pt x="5388" y="378"/>
                  <a:pt x="5294" y="358"/>
                </a:cubicBezTo>
                <a:cubicBezTo>
                  <a:pt x="5353" y="392"/>
                  <a:pt x="5425" y="393"/>
                  <a:pt x="5484" y="427"/>
                </a:cubicBezTo>
                <a:cubicBezTo>
                  <a:pt x="5415" y="444"/>
                  <a:pt x="5358" y="403"/>
                  <a:pt x="5294" y="388"/>
                </a:cubicBezTo>
                <a:cubicBezTo>
                  <a:pt x="5241" y="375"/>
                  <a:pt x="5185" y="369"/>
                  <a:pt x="5129" y="362"/>
                </a:cubicBezTo>
                <a:cubicBezTo>
                  <a:pt x="5176" y="361"/>
                  <a:pt x="5221" y="356"/>
                  <a:pt x="5255" y="352"/>
                </a:cubicBezTo>
                <a:cubicBezTo>
                  <a:pt x="5208" y="305"/>
                  <a:pt x="5131" y="344"/>
                  <a:pt x="5081" y="304"/>
                </a:cubicBezTo>
                <a:cubicBezTo>
                  <a:pt x="5033" y="266"/>
                  <a:pt x="4948" y="265"/>
                  <a:pt x="4902" y="308"/>
                </a:cubicBezTo>
                <a:cubicBezTo>
                  <a:pt x="4917" y="323"/>
                  <a:pt x="4937" y="334"/>
                  <a:pt x="4959" y="342"/>
                </a:cubicBezTo>
                <a:cubicBezTo>
                  <a:pt x="4924" y="348"/>
                  <a:pt x="4905" y="385"/>
                  <a:pt x="4868" y="393"/>
                </a:cubicBezTo>
                <a:cubicBezTo>
                  <a:pt x="4819" y="406"/>
                  <a:pt x="4741" y="456"/>
                  <a:pt x="4692" y="447"/>
                </a:cubicBezTo>
                <a:cubicBezTo>
                  <a:pt x="4720" y="397"/>
                  <a:pt x="4806" y="391"/>
                  <a:pt x="4826" y="332"/>
                </a:cubicBezTo>
                <a:cubicBezTo>
                  <a:pt x="4857" y="240"/>
                  <a:pt x="4548" y="280"/>
                  <a:pt x="4513" y="283"/>
                </a:cubicBezTo>
                <a:cubicBezTo>
                  <a:pt x="4603" y="289"/>
                  <a:pt x="4409" y="308"/>
                  <a:pt x="4385" y="305"/>
                </a:cubicBezTo>
                <a:cubicBezTo>
                  <a:pt x="4323" y="311"/>
                  <a:pt x="4265" y="303"/>
                  <a:pt x="4203" y="307"/>
                </a:cubicBezTo>
                <a:cubicBezTo>
                  <a:pt x="4037" y="318"/>
                  <a:pt x="3870" y="315"/>
                  <a:pt x="3706" y="349"/>
                </a:cubicBezTo>
                <a:cubicBezTo>
                  <a:pt x="3737" y="361"/>
                  <a:pt x="3772" y="354"/>
                  <a:pt x="3804" y="364"/>
                </a:cubicBezTo>
                <a:cubicBezTo>
                  <a:pt x="3833" y="373"/>
                  <a:pt x="3853" y="401"/>
                  <a:pt x="3879" y="416"/>
                </a:cubicBezTo>
                <a:cubicBezTo>
                  <a:pt x="3908" y="432"/>
                  <a:pt x="3948" y="426"/>
                  <a:pt x="3979" y="435"/>
                </a:cubicBezTo>
                <a:cubicBezTo>
                  <a:pt x="4028" y="449"/>
                  <a:pt x="4073" y="471"/>
                  <a:pt x="4121" y="483"/>
                </a:cubicBezTo>
                <a:cubicBezTo>
                  <a:pt x="4031" y="486"/>
                  <a:pt x="3945" y="440"/>
                  <a:pt x="3854" y="435"/>
                </a:cubicBezTo>
                <a:cubicBezTo>
                  <a:pt x="3814" y="433"/>
                  <a:pt x="3802" y="426"/>
                  <a:pt x="3782" y="395"/>
                </a:cubicBezTo>
                <a:cubicBezTo>
                  <a:pt x="3759" y="362"/>
                  <a:pt x="3702" y="374"/>
                  <a:pt x="3668" y="371"/>
                </a:cubicBezTo>
                <a:cubicBezTo>
                  <a:pt x="3584" y="366"/>
                  <a:pt x="3498" y="354"/>
                  <a:pt x="3414" y="364"/>
                </a:cubicBezTo>
                <a:cubicBezTo>
                  <a:pt x="3362" y="370"/>
                  <a:pt x="3209" y="441"/>
                  <a:pt x="3341" y="459"/>
                </a:cubicBezTo>
                <a:cubicBezTo>
                  <a:pt x="3301" y="479"/>
                  <a:pt x="3250" y="471"/>
                  <a:pt x="3216" y="504"/>
                </a:cubicBezTo>
                <a:cubicBezTo>
                  <a:pt x="3223" y="514"/>
                  <a:pt x="3231" y="524"/>
                  <a:pt x="3240" y="533"/>
                </a:cubicBezTo>
                <a:cubicBezTo>
                  <a:pt x="3105" y="582"/>
                  <a:pt x="2874" y="477"/>
                  <a:pt x="2777" y="539"/>
                </a:cubicBezTo>
                <a:cubicBezTo>
                  <a:pt x="2743" y="560"/>
                  <a:pt x="2783" y="603"/>
                  <a:pt x="2794" y="626"/>
                </a:cubicBezTo>
                <a:cubicBezTo>
                  <a:pt x="2768" y="605"/>
                  <a:pt x="2753" y="574"/>
                  <a:pt x="2729" y="551"/>
                </a:cubicBezTo>
                <a:cubicBezTo>
                  <a:pt x="2695" y="519"/>
                  <a:pt x="2613" y="558"/>
                  <a:pt x="2572" y="563"/>
                </a:cubicBezTo>
                <a:cubicBezTo>
                  <a:pt x="2454" y="577"/>
                  <a:pt x="2343" y="619"/>
                  <a:pt x="2226" y="636"/>
                </a:cubicBezTo>
                <a:cubicBezTo>
                  <a:pt x="2127" y="650"/>
                  <a:pt x="2031" y="667"/>
                  <a:pt x="1933" y="685"/>
                </a:cubicBezTo>
                <a:cubicBezTo>
                  <a:pt x="1880" y="695"/>
                  <a:pt x="1772" y="705"/>
                  <a:pt x="1746" y="762"/>
                </a:cubicBezTo>
                <a:cubicBezTo>
                  <a:pt x="1791" y="758"/>
                  <a:pt x="1832" y="790"/>
                  <a:pt x="1884" y="785"/>
                </a:cubicBezTo>
                <a:cubicBezTo>
                  <a:pt x="1938" y="780"/>
                  <a:pt x="1986" y="795"/>
                  <a:pt x="2039" y="796"/>
                </a:cubicBezTo>
                <a:cubicBezTo>
                  <a:pt x="2167" y="799"/>
                  <a:pt x="2302" y="751"/>
                  <a:pt x="2429" y="771"/>
                </a:cubicBezTo>
                <a:cubicBezTo>
                  <a:pt x="2082" y="759"/>
                  <a:pt x="2131" y="881"/>
                  <a:pt x="2079" y="923"/>
                </a:cubicBezTo>
                <a:cubicBezTo>
                  <a:pt x="2036" y="957"/>
                  <a:pt x="1975" y="969"/>
                  <a:pt x="1922" y="980"/>
                </a:cubicBezTo>
                <a:cubicBezTo>
                  <a:pt x="1796" y="1007"/>
                  <a:pt x="1698" y="1034"/>
                  <a:pt x="1566" y="1022"/>
                </a:cubicBezTo>
                <a:cubicBezTo>
                  <a:pt x="1492" y="1015"/>
                  <a:pt x="1430" y="1033"/>
                  <a:pt x="1358" y="1042"/>
                </a:cubicBezTo>
                <a:cubicBezTo>
                  <a:pt x="1263" y="1053"/>
                  <a:pt x="1165" y="1046"/>
                  <a:pt x="1072" y="1074"/>
                </a:cubicBezTo>
                <a:cubicBezTo>
                  <a:pt x="1213" y="1095"/>
                  <a:pt x="815" y="1114"/>
                  <a:pt x="751" y="1124"/>
                </a:cubicBezTo>
                <a:cubicBezTo>
                  <a:pt x="715" y="1130"/>
                  <a:pt x="681" y="1157"/>
                  <a:pt x="647" y="1159"/>
                </a:cubicBezTo>
                <a:cubicBezTo>
                  <a:pt x="576" y="1165"/>
                  <a:pt x="514" y="1154"/>
                  <a:pt x="441" y="1167"/>
                </a:cubicBezTo>
                <a:cubicBezTo>
                  <a:pt x="394" y="1175"/>
                  <a:pt x="346" y="1174"/>
                  <a:pt x="298" y="1179"/>
                </a:cubicBezTo>
                <a:cubicBezTo>
                  <a:pt x="253" y="1183"/>
                  <a:pt x="223" y="1222"/>
                  <a:pt x="179" y="1225"/>
                </a:cubicBezTo>
                <a:cubicBezTo>
                  <a:pt x="260" y="1242"/>
                  <a:pt x="113" y="1277"/>
                  <a:pt x="86" y="1270"/>
                </a:cubicBezTo>
                <a:cubicBezTo>
                  <a:pt x="173" y="1287"/>
                  <a:pt x="187" y="1369"/>
                  <a:pt x="372" y="1347"/>
                </a:cubicBezTo>
                <a:cubicBezTo>
                  <a:pt x="351" y="1354"/>
                  <a:pt x="330" y="1362"/>
                  <a:pt x="309" y="1371"/>
                </a:cubicBezTo>
                <a:cubicBezTo>
                  <a:pt x="411" y="1396"/>
                  <a:pt x="512" y="1347"/>
                  <a:pt x="615" y="1356"/>
                </a:cubicBezTo>
                <a:cubicBezTo>
                  <a:pt x="562" y="1373"/>
                  <a:pt x="507" y="1384"/>
                  <a:pt x="452" y="1392"/>
                </a:cubicBezTo>
                <a:cubicBezTo>
                  <a:pt x="514" y="1421"/>
                  <a:pt x="610" y="1410"/>
                  <a:pt x="672" y="1386"/>
                </a:cubicBezTo>
                <a:cubicBezTo>
                  <a:pt x="620" y="1422"/>
                  <a:pt x="550" y="1416"/>
                  <a:pt x="491" y="1427"/>
                </a:cubicBezTo>
                <a:cubicBezTo>
                  <a:pt x="572" y="1455"/>
                  <a:pt x="663" y="1461"/>
                  <a:pt x="748" y="1455"/>
                </a:cubicBezTo>
                <a:cubicBezTo>
                  <a:pt x="789" y="1452"/>
                  <a:pt x="799" y="1449"/>
                  <a:pt x="820" y="1418"/>
                </a:cubicBezTo>
                <a:cubicBezTo>
                  <a:pt x="839" y="1388"/>
                  <a:pt x="884" y="1441"/>
                  <a:pt x="910" y="1445"/>
                </a:cubicBezTo>
                <a:cubicBezTo>
                  <a:pt x="1081" y="1468"/>
                  <a:pt x="1300" y="1317"/>
                  <a:pt x="1330" y="1448"/>
                </a:cubicBezTo>
                <a:cubicBezTo>
                  <a:pt x="1302" y="1466"/>
                  <a:pt x="1250" y="1465"/>
                  <a:pt x="1217" y="1464"/>
                </a:cubicBezTo>
                <a:cubicBezTo>
                  <a:pt x="1182" y="1462"/>
                  <a:pt x="1192" y="1509"/>
                  <a:pt x="1230" y="1504"/>
                </a:cubicBezTo>
                <a:cubicBezTo>
                  <a:pt x="1159" y="1519"/>
                  <a:pt x="1065" y="1472"/>
                  <a:pt x="989" y="1475"/>
                </a:cubicBezTo>
                <a:cubicBezTo>
                  <a:pt x="886" y="1478"/>
                  <a:pt x="778" y="1481"/>
                  <a:pt x="677" y="1501"/>
                </a:cubicBezTo>
                <a:cubicBezTo>
                  <a:pt x="736" y="1542"/>
                  <a:pt x="829" y="1521"/>
                  <a:pt x="900" y="1526"/>
                </a:cubicBezTo>
                <a:cubicBezTo>
                  <a:pt x="1010" y="1522"/>
                  <a:pt x="1117" y="1551"/>
                  <a:pt x="1227" y="1525"/>
                </a:cubicBezTo>
                <a:cubicBezTo>
                  <a:pt x="1117" y="1576"/>
                  <a:pt x="122" y="1459"/>
                  <a:pt x="140" y="1590"/>
                </a:cubicBezTo>
                <a:cubicBezTo>
                  <a:pt x="172" y="1584"/>
                  <a:pt x="203" y="1600"/>
                  <a:pt x="235" y="1596"/>
                </a:cubicBezTo>
                <a:cubicBezTo>
                  <a:pt x="214" y="1601"/>
                  <a:pt x="192" y="1604"/>
                  <a:pt x="170" y="1605"/>
                </a:cubicBezTo>
                <a:cubicBezTo>
                  <a:pt x="264" y="1703"/>
                  <a:pt x="378" y="1542"/>
                  <a:pt x="481" y="1581"/>
                </a:cubicBezTo>
                <a:cubicBezTo>
                  <a:pt x="435" y="1582"/>
                  <a:pt x="365" y="1603"/>
                  <a:pt x="335" y="1641"/>
                </a:cubicBezTo>
                <a:cubicBezTo>
                  <a:pt x="460" y="1671"/>
                  <a:pt x="589" y="1671"/>
                  <a:pt x="716" y="1658"/>
                </a:cubicBezTo>
                <a:cubicBezTo>
                  <a:pt x="710" y="1717"/>
                  <a:pt x="602" y="1691"/>
                  <a:pt x="566" y="1690"/>
                </a:cubicBezTo>
                <a:cubicBezTo>
                  <a:pt x="497" y="1689"/>
                  <a:pt x="379" y="1712"/>
                  <a:pt x="318" y="1742"/>
                </a:cubicBezTo>
                <a:cubicBezTo>
                  <a:pt x="360" y="1783"/>
                  <a:pt x="445" y="1805"/>
                  <a:pt x="502" y="1807"/>
                </a:cubicBezTo>
                <a:cubicBezTo>
                  <a:pt x="436" y="1820"/>
                  <a:pt x="505" y="1830"/>
                  <a:pt x="527" y="1833"/>
                </a:cubicBezTo>
                <a:cubicBezTo>
                  <a:pt x="559" y="1838"/>
                  <a:pt x="592" y="1837"/>
                  <a:pt x="624" y="1838"/>
                </a:cubicBezTo>
                <a:cubicBezTo>
                  <a:pt x="694" y="1840"/>
                  <a:pt x="775" y="1879"/>
                  <a:pt x="843" y="1851"/>
                </a:cubicBezTo>
                <a:cubicBezTo>
                  <a:pt x="809" y="1839"/>
                  <a:pt x="790" y="1802"/>
                  <a:pt x="751" y="1798"/>
                </a:cubicBezTo>
                <a:cubicBezTo>
                  <a:pt x="824" y="1789"/>
                  <a:pt x="830" y="1770"/>
                  <a:pt x="890" y="1814"/>
                </a:cubicBezTo>
                <a:cubicBezTo>
                  <a:pt x="928" y="1842"/>
                  <a:pt x="1031" y="1748"/>
                  <a:pt x="1099" y="1786"/>
                </a:cubicBezTo>
                <a:cubicBezTo>
                  <a:pt x="1075" y="1794"/>
                  <a:pt x="1054" y="1807"/>
                  <a:pt x="1037" y="1825"/>
                </a:cubicBezTo>
                <a:cubicBezTo>
                  <a:pt x="1076" y="1854"/>
                  <a:pt x="1122" y="1840"/>
                  <a:pt x="1147" y="1807"/>
                </a:cubicBezTo>
                <a:cubicBezTo>
                  <a:pt x="1154" y="1797"/>
                  <a:pt x="1213" y="1815"/>
                  <a:pt x="1235" y="1803"/>
                </a:cubicBezTo>
                <a:cubicBezTo>
                  <a:pt x="1249" y="1799"/>
                  <a:pt x="1263" y="1799"/>
                  <a:pt x="1278" y="1803"/>
                </a:cubicBezTo>
                <a:cubicBezTo>
                  <a:pt x="1299" y="1806"/>
                  <a:pt x="1299" y="1783"/>
                  <a:pt x="1317" y="1779"/>
                </a:cubicBezTo>
                <a:cubicBezTo>
                  <a:pt x="1358" y="1770"/>
                  <a:pt x="1412" y="1758"/>
                  <a:pt x="1408" y="1807"/>
                </a:cubicBezTo>
                <a:cubicBezTo>
                  <a:pt x="1428" y="1808"/>
                  <a:pt x="1730" y="1703"/>
                  <a:pt x="1695" y="1795"/>
                </a:cubicBezTo>
                <a:cubicBezTo>
                  <a:pt x="1741" y="1758"/>
                  <a:pt x="1811" y="1778"/>
                  <a:pt x="1863" y="1788"/>
                </a:cubicBezTo>
                <a:cubicBezTo>
                  <a:pt x="1936" y="1802"/>
                  <a:pt x="2011" y="1794"/>
                  <a:pt x="2084" y="1810"/>
                </a:cubicBezTo>
                <a:cubicBezTo>
                  <a:pt x="2079" y="1820"/>
                  <a:pt x="2073" y="1830"/>
                  <a:pt x="2067" y="1840"/>
                </a:cubicBezTo>
                <a:cubicBezTo>
                  <a:pt x="2098" y="1846"/>
                  <a:pt x="2232" y="1818"/>
                  <a:pt x="2215" y="1866"/>
                </a:cubicBezTo>
                <a:cubicBezTo>
                  <a:pt x="2237" y="1865"/>
                  <a:pt x="2259" y="1862"/>
                  <a:pt x="2280" y="1857"/>
                </a:cubicBezTo>
                <a:cubicBezTo>
                  <a:pt x="2270" y="1866"/>
                  <a:pt x="2260" y="1875"/>
                  <a:pt x="2250" y="1884"/>
                </a:cubicBezTo>
                <a:cubicBezTo>
                  <a:pt x="2293" y="1897"/>
                  <a:pt x="2336" y="1875"/>
                  <a:pt x="2378" y="1887"/>
                </a:cubicBezTo>
                <a:cubicBezTo>
                  <a:pt x="2314" y="1889"/>
                  <a:pt x="2371" y="1926"/>
                  <a:pt x="2395" y="1927"/>
                </a:cubicBezTo>
                <a:cubicBezTo>
                  <a:pt x="2426" y="1929"/>
                  <a:pt x="2457" y="1919"/>
                  <a:pt x="2488" y="1920"/>
                </a:cubicBezTo>
                <a:cubicBezTo>
                  <a:pt x="2406" y="1943"/>
                  <a:pt x="2514" y="1924"/>
                  <a:pt x="2488" y="1974"/>
                </a:cubicBezTo>
                <a:cubicBezTo>
                  <a:pt x="2466" y="2018"/>
                  <a:pt x="2408" y="2008"/>
                  <a:pt x="2369" y="2021"/>
                </a:cubicBezTo>
                <a:cubicBezTo>
                  <a:pt x="2403" y="2035"/>
                  <a:pt x="2431" y="2007"/>
                  <a:pt x="2464" y="2009"/>
                </a:cubicBezTo>
                <a:cubicBezTo>
                  <a:pt x="2436" y="2022"/>
                  <a:pt x="2413" y="2072"/>
                  <a:pt x="2464" y="2068"/>
                </a:cubicBezTo>
                <a:cubicBezTo>
                  <a:pt x="2454" y="2076"/>
                  <a:pt x="2445" y="2084"/>
                  <a:pt x="2435" y="2092"/>
                </a:cubicBezTo>
                <a:cubicBezTo>
                  <a:pt x="2495" y="2128"/>
                  <a:pt x="2605" y="2108"/>
                  <a:pt x="2651" y="2166"/>
                </a:cubicBezTo>
                <a:cubicBezTo>
                  <a:pt x="2628" y="2182"/>
                  <a:pt x="2581" y="2173"/>
                  <a:pt x="2583" y="2214"/>
                </a:cubicBezTo>
                <a:cubicBezTo>
                  <a:pt x="2642" y="2175"/>
                  <a:pt x="2680" y="2260"/>
                  <a:pt x="2720" y="2246"/>
                </a:cubicBezTo>
                <a:cubicBezTo>
                  <a:pt x="2690" y="2277"/>
                  <a:pt x="2634" y="2280"/>
                  <a:pt x="2595" y="2273"/>
                </a:cubicBezTo>
                <a:cubicBezTo>
                  <a:pt x="2624" y="2292"/>
                  <a:pt x="2658" y="2289"/>
                  <a:pt x="2690" y="2285"/>
                </a:cubicBezTo>
                <a:cubicBezTo>
                  <a:pt x="2661" y="2304"/>
                  <a:pt x="2627" y="2298"/>
                  <a:pt x="2595" y="2303"/>
                </a:cubicBezTo>
                <a:cubicBezTo>
                  <a:pt x="2615" y="2316"/>
                  <a:pt x="2637" y="2320"/>
                  <a:pt x="2660" y="2315"/>
                </a:cubicBezTo>
                <a:cubicBezTo>
                  <a:pt x="2578" y="2342"/>
                  <a:pt x="2489" y="2338"/>
                  <a:pt x="2408" y="2368"/>
                </a:cubicBezTo>
                <a:cubicBezTo>
                  <a:pt x="2495" y="2382"/>
                  <a:pt x="2583" y="2352"/>
                  <a:pt x="2666" y="2329"/>
                </a:cubicBezTo>
                <a:cubicBezTo>
                  <a:pt x="2650" y="2350"/>
                  <a:pt x="2628" y="2367"/>
                  <a:pt x="2604" y="2377"/>
                </a:cubicBezTo>
                <a:cubicBezTo>
                  <a:pt x="2626" y="2386"/>
                  <a:pt x="2648" y="2391"/>
                  <a:pt x="2672" y="2392"/>
                </a:cubicBezTo>
                <a:cubicBezTo>
                  <a:pt x="2600" y="2399"/>
                  <a:pt x="2684" y="2430"/>
                  <a:pt x="2702" y="2433"/>
                </a:cubicBezTo>
                <a:cubicBezTo>
                  <a:pt x="2665" y="2436"/>
                  <a:pt x="2646" y="2473"/>
                  <a:pt x="2696" y="2478"/>
                </a:cubicBezTo>
                <a:cubicBezTo>
                  <a:pt x="2688" y="2481"/>
                  <a:pt x="2544" y="2481"/>
                  <a:pt x="2631" y="2490"/>
                </a:cubicBezTo>
                <a:cubicBezTo>
                  <a:pt x="2559" y="2503"/>
                  <a:pt x="2729" y="2554"/>
                  <a:pt x="2737" y="2585"/>
                </a:cubicBezTo>
                <a:cubicBezTo>
                  <a:pt x="2714" y="2572"/>
                  <a:pt x="2598" y="2602"/>
                  <a:pt x="2672" y="2617"/>
                </a:cubicBezTo>
                <a:cubicBezTo>
                  <a:pt x="2637" y="2626"/>
                  <a:pt x="2612" y="2667"/>
                  <a:pt x="2571" y="2650"/>
                </a:cubicBezTo>
                <a:cubicBezTo>
                  <a:pt x="2618" y="2674"/>
                  <a:pt x="2657" y="2653"/>
                  <a:pt x="2699" y="2668"/>
                </a:cubicBezTo>
                <a:cubicBezTo>
                  <a:pt x="2761" y="2691"/>
                  <a:pt x="2726" y="2744"/>
                  <a:pt x="2675" y="2748"/>
                </a:cubicBezTo>
                <a:cubicBezTo>
                  <a:pt x="2695" y="2757"/>
                  <a:pt x="2715" y="2756"/>
                  <a:pt x="2737" y="2745"/>
                </a:cubicBezTo>
                <a:cubicBezTo>
                  <a:pt x="2698" y="2769"/>
                  <a:pt x="2660" y="2798"/>
                  <a:pt x="2613" y="2810"/>
                </a:cubicBezTo>
                <a:cubicBezTo>
                  <a:pt x="2655" y="2822"/>
                  <a:pt x="2698" y="2824"/>
                  <a:pt x="2740" y="2831"/>
                </a:cubicBezTo>
                <a:cubicBezTo>
                  <a:pt x="2645" y="2854"/>
                  <a:pt x="2541" y="2799"/>
                  <a:pt x="2450" y="2843"/>
                </a:cubicBezTo>
                <a:cubicBezTo>
                  <a:pt x="2495" y="2887"/>
                  <a:pt x="2593" y="2832"/>
                  <a:pt x="2640" y="2867"/>
                </a:cubicBezTo>
                <a:cubicBezTo>
                  <a:pt x="2592" y="2870"/>
                  <a:pt x="2560" y="2908"/>
                  <a:pt x="2516" y="2922"/>
                </a:cubicBezTo>
                <a:cubicBezTo>
                  <a:pt x="2475" y="2935"/>
                  <a:pt x="2418" y="2946"/>
                  <a:pt x="2387" y="2980"/>
                </a:cubicBezTo>
                <a:cubicBezTo>
                  <a:pt x="2493" y="3030"/>
                  <a:pt x="2571" y="2949"/>
                  <a:pt x="2666" y="2917"/>
                </a:cubicBezTo>
                <a:cubicBezTo>
                  <a:pt x="2456" y="3058"/>
                  <a:pt x="2362" y="2979"/>
                  <a:pt x="2257" y="3069"/>
                </a:cubicBezTo>
                <a:cubicBezTo>
                  <a:pt x="2287" y="3075"/>
                  <a:pt x="2291" y="3105"/>
                  <a:pt x="2302" y="3129"/>
                </a:cubicBezTo>
                <a:cubicBezTo>
                  <a:pt x="2315" y="3156"/>
                  <a:pt x="2392" y="3176"/>
                  <a:pt x="2354" y="3122"/>
                </a:cubicBezTo>
                <a:cubicBezTo>
                  <a:pt x="2422" y="3176"/>
                  <a:pt x="2548" y="3175"/>
                  <a:pt x="2625" y="3142"/>
                </a:cubicBezTo>
                <a:cubicBezTo>
                  <a:pt x="2698" y="3112"/>
                  <a:pt x="2630" y="3110"/>
                  <a:pt x="2654" y="3057"/>
                </a:cubicBezTo>
                <a:cubicBezTo>
                  <a:pt x="2671" y="3077"/>
                  <a:pt x="2692" y="3083"/>
                  <a:pt x="2717" y="3077"/>
                </a:cubicBezTo>
                <a:cubicBezTo>
                  <a:pt x="2679" y="3024"/>
                  <a:pt x="2844" y="3072"/>
                  <a:pt x="2828" y="2980"/>
                </a:cubicBezTo>
                <a:cubicBezTo>
                  <a:pt x="2822" y="2947"/>
                  <a:pt x="2793" y="2938"/>
                  <a:pt x="2806" y="2902"/>
                </a:cubicBezTo>
                <a:cubicBezTo>
                  <a:pt x="2820" y="2863"/>
                  <a:pt x="2849" y="2873"/>
                  <a:pt x="2883" y="2873"/>
                </a:cubicBezTo>
                <a:cubicBezTo>
                  <a:pt x="2770" y="2877"/>
                  <a:pt x="2863" y="2964"/>
                  <a:pt x="2838" y="3039"/>
                </a:cubicBezTo>
                <a:cubicBezTo>
                  <a:pt x="2883" y="3017"/>
                  <a:pt x="2950" y="2986"/>
                  <a:pt x="2999" y="2979"/>
                </a:cubicBezTo>
                <a:cubicBezTo>
                  <a:pt x="2957" y="2998"/>
                  <a:pt x="2878" y="3032"/>
                  <a:pt x="2844" y="3063"/>
                </a:cubicBezTo>
                <a:cubicBezTo>
                  <a:pt x="2870" y="3066"/>
                  <a:pt x="2896" y="3069"/>
                  <a:pt x="2923" y="3073"/>
                </a:cubicBezTo>
                <a:cubicBezTo>
                  <a:pt x="2883" y="3075"/>
                  <a:pt x="2836" y="3060"/>
                  <a:pt x="2801" y="3073"/>
                </a:cubicBezTo>
                <a:cubicBezTo>
                  <a:pt x="2767" y="3085"/>
                  <a:pt x="2785" y="3115"/>
                  <a:pt x="2814" y="3113"/>
                </a:cubicBezTo>
                <a:cubicBezTo>
                  <a:pt x="2855" y="3107"/>
                  <a:pt x="2896" y="3094"/>
                  <a:pt x="2932" y="3074"/>
                </a:cubicBezTo>
                <a:cubicBezTo>
                  <a:pt x="2965" y="3079"/>
                  <a:pt x="2997" y="3083"/>
                  <a:pt x="3029" y="3086"/>
                </a:cubicBezTo>
                <a:cubicBezTo>
                  <a:pt x="3084" y="3091"/>
                  <a:pt x="3141" y="3043"/>
                  <a:pt x="3195" y="3060"/>
                </a:cubicBezTo>
                <a:cubicBezTo>
                  <a:pt x="3101" y="3141"/>
                  <a:pt x="2955" y="3087"/>
                  <a:pt x="2850" y="3146"/>
                </a:cubicBezTo>
                <a:cubicBezTo>
                  <a:pt x="2972" y="3154"/>
                  <a:pt x="3109" y="3095"/>
                  <a:pt x="3224" y="3125"/>
                </a:cubicBezTo>
                <a:cubicBezTo>
                  <a:pt x="3178" y="3152"/>
                  <a:pt x="3117" y="3133"/>
                  <a:pt x="3067" y="3143"/>
                </a:cubicBezTo>
                <a:cubicBezTo>
                  <a:pt x="3012" y="3153"/>
                  <a:pt x="2971" y="3195"/>
                  <a:pt x="2916" y="3205"/>
                </a:cubicBezTo>
                <a:cubicBezTo>
                  <a:pt x="2980" y="3247"/>
                  <a:pt x="3071" y="3170"/>
                  <a:pt x="3135" y="3161"/>
                </a:cubicBezTo>
                <a:cubicBezTo>
                  <a:pt x="3149" y="3194"/>
                  <a:pt x="3136" y="3204"/>
                  <a:pt x="3097" y="3192"/>
                </a:cubicBezTo>
                <a:cubicBezTo>
                  <a:pt x="3057" y="3196"/>
                  <a:pt x="3018" y="3208"/>
                  <a:pt x="2981" y="3223"/>
                </a:cubicBezTo>
                <a:cubicBezTo>
                  <a:pt x="3027" y="3261"/>
                  <a:pt x="3121" y="3229"/>
                  <a:pt x="3174" y="3226"/>
                </a:cubicBezTo>
                <a:cubicBezTo>
                  <a:pt x="3090" y="3248"/>
                  <a:pt x="3216" y="3261"/>
                  <a:pt x="3236" y="3259"/>
                </a:cubicBezTo>
                <a:cubicBezTo>
                  <a:pt x="3163" y="3308"/>
                  <a:pt x="3083" y="3215"/>
                  <a:pt x="3011" y="3259"/>
                </a:cubicBezTo>
                <a:cubicBezTo>
                  <a:pt x="3054" y="3272"/>
                  <a:pt x="3088" y="3297"/>
                  <a:pt x="3134" y="3300"/>
                </a:cubicBezTo>
                <a:cubicBezTo>
                  <a:pt x="3165" y="3301"/>
                  <a:pt x="3199" y="3302"/>
                  <a:pt x="3229" y="3309"/>
                </a:cubicBezTo>
                <a:cubicBezTo>
                  <a:pt x="3262" y="3317"/>
                  <a:pt x="3221" y="3351"/>
                  <a:pt x="3198" y="3341"/>
                </a:cubicBezTo>
                <a:cubicBezTo>
                  <a:pt x="3159" y="3323"/>
                  <a:pt x="3126" y="3338"/>
                  <a:pt x="3085" y="3339"/>
                </a:cubicBezTo>
                <a:cubicBezTo>
                  <a:pt x="3107" y="3363"/>
                  <a:pt x="3201" y="3360"/>
                  <a:pt x="3236" y="3371"/>
                </a:cubicBezTo>
                <a:cubicBezTo>
                  <a:pt x="3215" y="3368"/>
                  <a:pt x="3193" y="3368"/>
                  <a:pt x="3171" y="3371"/>
                </a:cubicBezTo>
                <a:cubicBezTo>
                  <a:pt x="3180" y="3382"/>
                  <a:pt x="3190" y="3392"/>
                  <a:pt x="3201" y="3401"/>
                </a:cubicBezTo>
                <a:cubicBezTo>
                  <a:pt x="3167" y="3384"/>
                  <a:pt x="3115" y="3385"/>
                  <a:pt x="3079" y="3389"/>
                </a:cubicBezTo>
                <a:cubicBezTo>
                  <a:pt x="3096" y="3402"/>
                  <a:pt x="3186" y="3429"/>
                  <a:pt x="3109" y="3422"/>
                </a:cubicBezTo>
                <a:cubicBezTo>
                  <a:pt x="3151" y="3450"/>
                  <a:pt x="3200" y="3432"/>
                  <a:pt x="3236" y="3404"/>
                </a:cubicBezTo>
                <a:cubicBezTo>
                  <a:pt x="3220" y="3420"/>
                  <a:pt x="3213" y="3439"/>
                  <a:pt x="3196" y="3454"/>
                </a:cubicBezTo>
                <a:cubicBezTo>
                  <a:pt x="3173" y="3478"/>
                  <a:pt x="3114" y="3451"/>
                  <a:pt x="3088" y="3445"/>
                </a:cubicBezTo>
                <a:cubicBezTo>
                  <a:pt x="2996" y="3425"/>
                  <a:pt x="2940" y="3405"/>
                  <a:pt x="2856" y="3362"/>
                </a:cubicBezTo>
                <a:cubicBezTo>
                  <a:pt x="2773" y="3320"/>
                  <a:pt x="2684" y="3355"/>
                  <a:pt x="2598" y="3334"/>
                </a:cubicBezTo>
                <a:cubicBezTo>
                  <a:pt x="2518" y="3313"/>
                  <a:pt x="2423" y="3310"/>
                  <a:pt x="2354" y="3363"/>
                </a:cubicBezTo>
                <a:cubicBezTo>
                  <a:pt x="2399" y="3394"/>
                  <a:pt x="2436" y="3435"/>
                  <a:pt x="2491" y="3448"/>
                </a:cubicBezTo>
                <a:cubicBezTo>
                  <a:pt x="2567" y="3465"/>
                  <a:pt x="2659" y="3449"/>
                  <a:pt x="2721" y="3507"/>
                </a:cubicBezTo>
                <a:cubicBezTo>
                  <a:pt x="2777" y="3560"/>
                  <a:pt x="2820" y="3547"/>
                  <a:pt x="2892" y="3561"/>
                </a:cubicBezTo>
                <a:cubicBezTo>
                  <a:pt x="2904" y="3563"/>
                  <a:pt x="2933" y="3575"/>
                  <a:pt x="2945" y="3570"/>
                </a:cubicBezTo>
                <a:cubicBezTo>
                  <a:pt x="2977" y="3559"/>
                  <a:pt x="3016" y="3525"/>
                  <a:pt x="3049" y="3556"/>
                </a:cubicBezTo>
                <a:cubicBezTo>
                  <a:pt x="3028" y="3559"/>
                  <a:pt x="3007" y="3564"/>
                  <a:pt x="2987" y="3570"/>
                </a:cubicBezTo>
                <a:cubicBezTo>
                  <a:pt x="3067" y="3581"/>
                  <a:pt x="3144" y="3547"/>
                  <a:pt x="3224" y="3550"/>
                </a:cubicBezTo>
                <a:cubicBezTo>
                  <a:pt x="3211" y="3573"/>
                  <a:pt x="3176" y="3575"/>
                  <a:pt x="3156" y="3591"/>
                </a:cubicBezTo>
                <a:cubicBezTo>
                  <a:pt x="3181" y="3594"/>
                  <a:pt x="3193" y="3612"/>
                  <a:pt x="3186" y="3636"/>
                </a:cubicBezTo>
                <a:cubicBezTo>
                  <a:pt x="3138" y="3633"/>
                  <a:pt x="3097" y="3627"/>
                  <a:pt x="3058" y="3662"/>
                </a:cubicBezTo>
                <a:cubicBezTo>
                  <a:pt x="3083" y="3656"/>
                  <a:pt x="3103" y="3661"/>
                  <a:pt x="3120" y="3680"/>
                </a:cubicBezTo>
                <a:cubicBezTo>
                  <a:pt x="3086" y="3673"/>
                  <a:pt x="3018" y="3653"/>
                  <a:pt x="3017" y="3710"/>
                </a:cubicBezTo>
                <a:cubicBezTo>
                  <a:pt x="3053" y="3710"/>
                  <a:pt x="3105" y="3686"/>
                  <a:pt x="3138" y="3710"/>
                </a:cubicBezTo>
                <a:cubicBezTo>
                  <a:pt x="3054" y="3696"/>
                  <a:pt x="2962" y="3748"/>
                  <a:pt x="2904" y="3802"/>
                </a:cubicBezTo>
                <a:cubicBezTo>
                  <a:pt x="2960" y="3819"/>
                  <a:pt x="2991" y="3775"/>
                  <a:pt x="3042" y="3775"/>
                </a:cubicBezTo>
                <a:cubicBezTo>
                  <a:pt x="3065" y="3775"/>
                  <a:pt x="3071" y="3811"/>
                  <a:pt x="3097" y="3817"/>
                </a:cubicBezTo>
                <a:cubicBezTo>
                  <a:pt x="3067" y="3830"/>
                  <a:pt x="3034" y="3817"/>
                  <a:pt x="3007" y="3841"/>
                </a:cubicBezTo>
                <a:cubicBezTo>
                  <a:pt x="3029" y="3843"/>
                  <a:pt x="3049" y="3850"/>
                  <a:pt x="3067" y="3861"/>
                </a:cubicBezTo>
                <a:cubicBezTo>
                  <a:pt x="3044" y="3861"/>
                  <a:pt x="3025" y="3868"/>
                  <a:pt x="3007" y="3882"/>
                </a:cubicBezTo>
                <a:cubicBezTo>
                  <a:pt x="3004" y="3827"/>
                  <a:pt x="2945" y="3847"/>
                  <a:pt x="2910" y="3849"/>
                </a:cubicBezTo>
                <a:cubicBezTo>
                  <a:pt x="2920" y="3842"/>
                  <a:pt x="2930" y="3834"/>
                  <a:pt x="2939" y="3826"/>
                </a:cubicBezTo>
                <a:cubicBezTo>
                  <a:pt x="2901" y="3815"/>
                  <a:pt x="2872" y="3844"/>
                  <a:pt x="2859" y="3879"/>
                </a:cubicBezTo>
                <a:cubicBezTo>
                  <a:pt x="2847" y="3911"/>
                  <a:pt x="2806" y="3907"/>
                  <a:pt x="2788" y="3939"/>
                </a:cubicBezTo>
                <a:cubicBezTo>
                  <a:pt x="2831" y="3949"/>
                  <a:pt x="2871" y="3923"/>
                  <a:pt x="2913" y="3921"/>
                </a:cubicBezTo>
                <a:cubicBezTo>
                  <a:pt x="2886" y="3930"/>
                  <a:pt x="2831" y="3939"/>
                  <a:pt x="2856" y="3980"/>
                </a:cubicBezTo>
                <a:cubicBezTo>
                  <a:pt x="2811" y="3961"/>
                  <a:pt x="2766" y="4004"/>
                  <a:pt x="2720" y="4000"/>
                </a:cubicBezTo>
                <a:cubicBezTo>
                  <a:pt x="2674" y="3996"/>
                  <a:pt x="2626" y="3981"/>
                  <a:pt x="2580" y="3991"/>
                </a:cubicBezTo>
                <a:cubicBezTo>
                  <a:pt x="2600" y="3986"/>
                  <a:pt x="2618" y="3981"/>
                  <a:pt x="2634" y="3971"/>
                </a:cubicBezTo>
                <a:cubicBezTo>
                  <a:pt x="2594" y="3985"/>
                  <a:pt x="2549" y="3964"/>
                  <a:pt x="2509" y="3989"/>
                </a:cubicBezTo>
                <a:cubicBezTo>
                  <a:pt x="2531" y="3988"/>
                  <a:pt x="2552" y="3989"/>
                  <a:pt x="2574" y="3992"/>
                </a:cubicBezTo>
                <a:cubicBezTo>
                  <a:pt x="2532" y="3990"/>
                  <a:pt x="2485" y="3994"/>
                  <a:pt x="2446" y="4013"/>
                </a:cubicBezTo>
                <a:cubicBezTo>
                  <a:pt x="2525" y="4013"/>
                  <a:pt x="2400" y="4043"/>
                  <a:pt x="2384" y="4046"/>
                </a:cubicBezTo>
                <a:cubicBezTo>
                  <a:pt x="2340" y="4055"/>
                  <a:pt x="2295" y="4060"/>
                  <a:pt x="2254" y="4078"/>
                </a:cubicBezTo>
                <a:cubicBezTo>
                  <a:pt x="2306" y="4080"/>
                  <a:pt x="2358" y="4054"/>
                  <a:pt x="2411" y="4066"/>
                </a:cubicBezTo>
                <a:cubicBezTo>
                  <a:pt x="2385" y="4066"/>
                  <a:pt x="2361" y="4078"/>
                  <a:pt x="2346" y="4099"/>
                </a:cubicBezTo>
                <a:cubicBezTo>
                  <a:pt x="2382" y="4063"/>
                  <a:pt x="2482" y="4102"/>
                  <a:pt x="2531" y="4095"/>
                </a:cubicBezTo>
                <a:cubicBezTo>
                  <a:pt x="2554" y="4092"/>
                  <a:pt x="2585" y="4094"/>
                  <a:pt x="2616" y="4093"/>
                </a:cubicBezTo>
                <a:cubicBezTo>
                  <a:pt x="2564" y="4102"/>
                  <a:pt x="2511" y="4106"/>
                  <a:pt x="2458" y="4111"/>
                </a:cubicBezTo>
                <a:cubicBezTo>
                  <a:pt x="2482" y="4124"/>
                  <a:pt x="2571" y="4097"/>
                  <a:pt x="2491" y="4132"/>
                </a:cubicBezTo>
                <a:cubicBezTo>
                  <a:pt x="2539" y="4128"/>
                  <a:pt x="2601" y="4123"/>
                  <a:pt x="2641" y="4091"/>
                </a:cubicBezTo>
                <a:cubicBezTo>
                  <a:pt x="2671" y="4088"/>
                  <a:pt x="2700" y="4079"/>
                  <a:pt x="2717" y="4057"/>
                </a:cubicBezTo>
                <a:cubicBezTo>
                  <a:pt x="2692" y="4061"/>
                  <a:pt x="2671" y="4055"/>
                  <a:pt x="2654" y="4036"/>
                </a:cubicBezTo>
                <a:cubicBezTo>
                  <a:pt x="2718" y="4054"/>
                  <a:pt x="2780" y="4020"/>
                  <a:pt x="2844" y="4019"/>
                </a:cubicBezTo>
                <a:cubicBezTo>
                  <a:pt x="2817" y="4032"/>
                  <a:pt x="2785" y="4032"/>
                  <a:pt x="2758" y="4044"/>
                </a:cubicBezTo>
                <a:cubicBezTo>
                  <a:pt x="2732" y="4056"/>
                  <a:pt x="2730" y="4086"/>
                  <a:pt x="2699" y="4090"/>
                </a:cubicBezTo>
                <a:cubicBezTo>
                  <a:pt x="2719" y="4095"/>
                  <a:pt x="2739" y="4102"/>
                  <a:pt x="2758" y="4111"/>
                </a:cubicBezTo>
                <a:cubicBezTo>
                  <a:pt x="2728" y="4108"/>
                  <a:pt x="2696" y="4096"/>
                  <a:pt x="2666" y="4111"/>
                </a:cubicBezTo>
                <a:cubicBezTo>
                  <a:pt x="2750" y="4132"/>
                  <a:pt x="2825" y="4180"/>
                  <a:pt x="2913" y="4188"/>
                </a:cubicBezTo>
                <a:cubicBezTo>
                  <a:pt x="2819" y="4206"/>
                  <a:pt x="2738" y="4139"/>
                  <a:pt x="2645" y="4148"/>
                </a:cubicBezTo>
                <a:cubicBezTo>
                  <a:pt x="2428" y="4169"/>
                  <a:pt x="2433" y="4087"/>
                  <a:pt x="2351" y="4114"/>
                </a:cubicBezTo>
                <a:cubicBezTo>
                  <a:pt x="2374" y="4121"/>
                  <a:pt x="2395" y="4132"/>
                  <a:pt x="2414" y="4146"/>
                </a:cubicBezTo>
                <a:cubicBezTo>
                  <a:pt x="2346" y="4126"/>
                  <a:pt x="2272" y="4097"/>
                  <a:pt x="2200" y="4114"/>
                </a:cubicBezTo>
                <a:cubicBezTo>
                  <a:pt x="2242" y="4114"/>
                  <a:pt x="2252" y="4125"/>
                  <a:pt x="2282" y="4150"/>
                </a:cubicBezTo>
                <a:cubicBezTo>
                  <a:pt x="2348" y="4181"/>
                  <a:pt x="2406" y="4177"/>
                  <a:pt x="2458" y="4179"/>
                </a:cubicBezTo>
                <a:cubicBezTo>
                  <a:pt x="2373" y="4203"/>
                  <a:pt x="2294" y="4140"/>
                  <a:pt x="2209" y="4158"/>
                </a:cubicBezTo>
                <a:cubicBezTo>
                  <a:pt x="2229" y="4166"/>
                  <a:pt x="2250" y="4169"/>
                  <a:pt x="2271" y="4167"/>
                </a:cubicBezTo>
                <a:cubicBezTo>
                  <a:pt x="2240" y="4173"/>
                  <a:pt x="2208" y="4177"/>
                  <a:pt x="2179" y="4191"/>
                </a:cubicBezTo>
                <a:cubicBezTo>
                  <a:pt x="2254" y="4189"/>
                  <a:pt x="2174" y="4213"/>
                  <a:pt x="2150" y="4197"/>
                </a:cubicBezTo>
                <a:cubicBezTo>
                  <a:pt x="2213" y="4276"/>
                  <a:pt x="2043" y="4176"/>
                  <a:pt x="2079" y="4233"/>
                </a:cubicBezTo>
                <a:cubicBezTo>
                  <a:pt x="2045" y="4220"/>
                  <a:pt x="2039" y="4234"/>
                  <a:pt x="2055" y="4265"/>
                </a:cubicBezTo>
                <a:cubicBezTo>
                  <a:pt x="2063" y="4256"/>
                  <a:pt x="2072" y="4247"/>
                  <a:pt x="2081" y="4238"/>
                </a:cubicBezTo>
                <a:cubicBezTo>
                  <a:pt x="2103" y="4280"/>
                  <a:pt x="2014" y="4260"/>
                  <a:pt x="2025" y="4316"/>
                </a:cubicBezTo>
                <a:cubicBezTo>
                  <a:pt x="2118" y="4299"/>
                  <a:pt x="2178" y="4248"/>
                  <a:pt x="2261" y="4232"/>
                </a:cubicBezTo>
                <a:cubicBezTo>
                  <a:pt x="2369" y="4212"/>
                  <a:pt x="2480" y="4192"/>
                  <a:pt x="2589" y="4173"/>
                </a:cubicBezTo>
                <a:cubicBezTo>
                  <a:pt x="2532" y="4208"/>
                  <a:pt x="2462" y="4188"/>
                  <a:pt x="2402" y="4212"/>
                </a:cubicBezTo>
                <a:cubicBezTo>
                  <a:pt x="2436" y="4246"/>
                  <a:pt x="2484" y="4244"/>
                  <a:pt x="2527" y="4229"/>
                </a:cubicBezTo>
                <a:cubicBezTo>
                  <a:pt x="2457" y="4253"/>
                  <a:pt x="2584" y="4256"/>
                  <a:pt x="2619" y="4226"/>
                </a:cubicBezTo>
                <a:cubicBezTo>
                  <a:pt x="2611" y="4215"/>
                  <a:pt x="2603" y="4205"/>
                  <a:pt x="2595" y="4194"/>
                </a:cubicBezTo>
                <a:cubicBezTo>
                  <a:pt x="2637" y="4193"/>
                  <a:pt x="2679" y="4159"/>
                  <a:pt x="2720" y="4188"/>
                </a:cubicBezTo>
                <a:cubicBezTo>
                  <a:pt x="2689" y="4194"/>
                  <a:pt x="2658" y="4196"/>
                  <a:pt x="2628" y="4203"/>
                </a:cubicBezTo>
                <a:cubicBezTo>
                  <a:pt x="2635" y="4259"/>
                  <a:pt x="2732" y="4233"/>
                  <a:pt x="2764" y="4221"/>
                </a:cubicBezTo>
                <a:cubicBezTo>
                  <a:pt x="2682" y="4212"/>
                  <a:pt x="2775" y="4175"/>
                  <a:pt x="2859" y="4215"/>
                </a:cubicBezTo>
                <a:cubicBezTo>
                  <a:pt x="2779" y="4236"/>
                  <a:pt x="2696" y="4250"/>
                  <a:pt x="2613" y="4250"/>
                </a:cubicBezTo>
                <a:cubicBezTo>
                  <a:pt x="2691" y="4299"/>
                  <a:pt x="2769" y="4255"/>
                  <a:pt x="2850" y="4247"/>
                </a:cubicBezTo>
                <a:cubicBezTo>
                  <a:pt x="2800" y="4269"/>
                  <a:pt x="2745" y="4273"/>
                  <a:pt x="2693" y="4289"/>
                </a:cubicBezTo>
                <a:cubicBezTo>
                  <a:pt x="2736" y="4321"/>
                  <a:pt x="2793" y="4320"/>
                  <a:pt x="2844" y="4319"/>
                </a:cubicBezTo>
                <a:cubicBezTo>
                  <a:pt x="2755" y="4344"/>
                  <a:pt x="2680" y="4286"/>
                  <a:pt x="2595" y="4273"/>
                </a:cubicBezTo>
                <a:cubicBezTo>
                  <a:pt x="2494" y="4258"/>
                  <a:pt x="2385" y="4241"/>
                  <a:pt x="2283" y="4241"/>
                </a:cubicBezTo>
                <a:cubicBezTo>
                  <a:pt x="2368" y="4248"/>
                  <a:pt x="2209" y="4257"/>
                  <a:pt x="2191" y="4265"/>
                </a:cubicBezTo>
                <a:cubicBezTo>
                  <a:pt x="2298" y="4249"/>
                  <a:pt x="2110" y="4294"/>
                  <a:pt x="2068" y="4308"/>
                </a:cubicBezTo>
                <a:cubicBezTo>
                  <a:pt x="2029" y="4321"/>
                  <a:pt x="1937" y="4350"/>
                  <a:pt x="1948" y="4408"/>
                </a:cubicBezTo>
                <a:cubicBezTo>
                  <a:pt x="1991" y="4400"/>
                  <a:pt x="2032" y="4382"/>
                  <a:pt x="2075" y="4373"/>
                </a:cubicBezTo>
                <a:cubicBezTo>
                  <a:pt x="2126" y="4363"/>
                  <a:pt x="2174" y="4381"/>
                  <a:pt x="2226" y="4370"/>
                </a:cubicBezTo>
                <a:cubicBezTo>
                  <a:pt x="2351" y="4341"/>
                  <a:pt x="2478" y="4371"/>
                  <a:pt x="2601" y="4342"/>
                </a:cubicBezTo>
                <a:cubicBezTo>
                  <a:pt x="2571" y="4352"/>
                  <a:pt x="2540" y="4358"/>
                  <a:pt x="2509" y="4360"/>
                </a:cubicBezTo>
                <a:cubicBezTo>
                  <a:pt x="2544" y="4472"/>
                  <a:pt x="2651" y="4388"/>
                  <a:pt x="2729" y="4411"/>
                </a:cubicBezTo>
                <a:cubicBezTo>
                  <a:pt x="2689" y="4416"/>
                  <a:pt x="2560" y="4456"/>
                  <a:pt x="2529" y="4423"/>
                </a:cubicBezTo>
                <a:cubicBezTo>
                  <a:pt x="2484" y="4375"/>
                  <a:pt x="2494" y="4361"/>
                  <a:pt x="2417" y="4368"/>
                </a:cubicBezTo>
                <a:lnTo>
                  <a:pt x="2078" y="4392"/>
                </a:lnTo>
                <a:cubicBezTo>
                  <a:pt x="2069" y="4393"/>
                  <a:pt x="1939" y="4405"/>
                  <a:pt x="2031" y="4408"/>
                </a:cubicBezTo>
                <a:cubicBezTo>
                  <a:pt x="1990" y="4418"/>
                  <a:pt x="1946" y="4407"/>
                  <a:pt x="1909" y="4431"/>
                </a:cubicBezTo>
                <a:cubicBezTo>
                  <a:pt x="1948" y="4451"/>
                  <a:pt x="1990" y="4446"/>
                  <a:pt x="2031" y="4437"/>
                </a:cubicBezTo>
                <a:cubicBezTo>
                  <a:pt x="2001" y="4447"/>
                  <a:pt x="1970" y="4450"/>
                  <a:pt x="1939" y="4449"/>
                </a:cubicBezTo>
                <a:cubicBezTo>
                  <a:pt x="1965" y="4472"/>
                  <a:pt x="1999" y="4466"/>
                  <a:pt x="2031" y="4470"/>
                </a:cubicBezTo>
                <a:cubicBezTo>
                  <a:pt x="1989" y="4474"/>
                  <a:pt x="1948" y="4476"/>
                  <a:pt x="1906" y="4476"/>
                </a:cubicBezTo>
                <a:cubicBezTo>
                  <a:pt x="1957" y="4497"/>
                  <a:pt x="2009" y="4487"/>
                  <a:pt x="2068" y="4492"/>
                </a:cubicBezTo>
                <a:close/>
                <a:moveTo>
                  <a:pt x="2114" y="4503"/>
                </a:moveTo>
                <a:lnTo>
                  <a:pt x="2114" y="4503"/>
                </a:lnTo>
                <a:cubicBezTo>
                  <a:pt x="2074" y="4501"/>
                  <a:pt x="2002" y="4523"/>
                  <a:pt x="1960" y="4532"/>
                </a:cubicBezTo>
                <a:lnTo>
                  <a:pt x="1960" y="4532"/>
                </a:lnTo>
                <a:lnTo>
                  <a:pt x="1960" y="4532"/>
                </a:lnTo>
                <a:cubicBezTo>
                  <a:pt x="1992" y="4504"/>
                  <a:pt x="2071" y="4495"/>
                  <a:pt x="2114" y="4503"/>
                </a:cubicBezTo>
                <a:close/>
                <a:moveTo>
                  <a:pt x="2693" y="3179"/>
                </a:moveTo>
                <a:cubicBezTo>
                  <a:pt x="2650" y="3180"/>
                  <a:pt x="2600" y="3202"/>
                  <a:pt x="2574" y="3238"/>
                </a:cubicBezTo>
                <a:cubicBezTo>
                  <a:pt x="2620" y="3258"/>
                  <a:pt x="2745" y="3259"/>
                  <a:pt x="2693" y="3179"/>
                </a:cubicBezTo>
                <a:close/>
                <a:moveTo>
                  <a:pt x="2310" y="3006"/>
                </a:moveTo>
                <a:cubicBezTo>
                  <a:pt x="2327" y="3038"/>
                  <a:pt x="2368" y="3019"/>
                  <a:pt x="2378" y="2994"/>
                </a:cubicBezTo>
                <a:cubicBezTo>
                  <a:pt x="2355" y="2997"/>
                  <a:pt x="2332" y="3001"/>
                  <a:pt x="2310" y="3006"/>
                </a:cubicBezTo>
                <a:close/>
                <a:moveTo>
                  <a:pt x="2236" y="3419"/>
                </a:moveTo>
                <a:cubicBezTo>
                  <a:pt x="2224" y="3429"/>
                  <a:pt x="2225" y="3440"/>
                  <a:pt x="2239" y="3452"/>
                </a:cubicBezTo>
                <a:cubicBezTo>
                  <a:pt x="2250" y="3446"/>
                  <a:pt x="2260" y="3438"/>
                  <a:pt x="2269" y="3428"/>
                </a:cubicBezTo>
                <a:cubicBezTo>
                  <a:pt x="2258" y="3425"/>
                  <a:pt x="2247" y="3422"/>
                  <a:pt x="2236" y="3419"/>
                </a:cubicBezTo>
                <a:close/>
                <a:moveTo>
                  <a:pt x="2224" y="3562"/>
                </a:moveTo>
                <a:cubicBezTo>
                  <a:pt x="2249" y="3567"/>
                  <a:pt x="2272" y="3576"/>
                  <a:pt x="2295" y="3588"/>
                </a:cubicBezTo>
                <a:cubicBezTo>
                  <a:pt x="2245" y="3579"/>
                  <a:pt x="2168" y="3552"/>
                  <a:pt x="2158" y="3627"/>
                </a:cubicBezTo>
                <a:cubicBezTo>
                  <a:pt x="2183" y="3627"/>
                  <a:pt x="2206" y="3640"/>
                  <a:pt x="2221" y="3659"/>
                </a:cubicBezTo>
                <a:cubicBezTo>
                  <a:pt x="2183" y="3645"/>
                  <a:pt x="2131" y="3619"/>
                  <a:pt x="2099" y="3659"/>
                </a:cubicBezTo>
                <a:cubicBezTo>
                  <a:pt x="2157" y="3709"/>
                  <a:pt x="2245" y="3701"/>
                  <a:pt x="2316" y="3698"/>
                </a:cubicBezTo>
                <a:cubicBezTo>
                  <a:pt x="2237" y="3728"/>
                  <a:pt x="2335" y="3710"/>
                  <a:pt x="2349" y="3707"/>
                </a:cubicBezTo>
                <a:cubicBezTo>
                  <a:pt x="2269" y="3745"/>
                  <a:pt x="2420" y="3686"/>
                  <a:pt x="2440" y="3689"/>
                </a:cubicBezTo>
                <a:cubicBezTo>
                  <a:pt x="2414" y="3695"/>
                  <a:pt x="2349" y="3720"/>
                  <a:pt x="2411" y="3731"/>
                </a:cubicBezTo>
                <a:cubicBezTo>
                  <a:pt x="2347" y="3731"/>
                  <a:pt x="2284" y="3727"/>
                  <a:pt x="2221" y="3734"/>
                </a:cubicBezTo>
                <a:cubicBezTo>
                  <a:pt x="2217" y="3839"/>
                  <a:pt x="2504" y="3761"/>
                  <a:pt x="2550" y="3754"/>
                </a:cubicBezTo>
                <a:cubicBezTo>
                  <a:pt x="2601" y="3747"/>
                  <a:pt x="2797" y="3721"/>
                  <a:pt x="2795" y="3645"/>
                </a:cubicBezTo>
                <a:cubicBezTo>
                  <a:pt x="2794" y="3596"/>
                  <a:pt x="2706" y="3592"/>
                  <a:pt x="2673" y="3582"/>
                </a:cubicBezTo>
                <a:cubicBezTo>
                  <a:pt x="2603" y="3560"/>
                  <a:pt x="2569" y="3495"/>
                  <a:pt x="2490" y="3488"/>
                </a:cubicBezTo>
                <a:cubicBezTo>
                  <a:pt x="2417" y="3481"/>
                  <a:pt x="2350" y="3458"/>
                  <a:pt x="2277" y="3484"/>
                </a:cubicBezTo>
                <a:cubicBezTo>
                  <a:pt x="2250" y="3494"/>
                  <a:pt x="2157" y="3534"/>
                  <a:pt x="2224" y="3562"/>
                </a:cubicBezTo>
                <a:close/>
                <a:moveTo>
                  <a:pt x="3380" y="6645"/>
                </a:moveTo>
                <a:cubicBezTo>
                  <a:pt x="3364" y="6642"/>
                  <a:pt x="3348" y="6640"/>
                  <a:pt x="3331" y="6643"/>
                </a:cubicBezTo>
                <a:cubicBezTo>
                  <a:pt x="3343" y="6645"/>
                  <a:pt x="3366" y="6644"/>
                  <a:pt x="3380" y="6645"/>
                </a:cubicBezTo>
                <a:close/>
                <a:moveTo>
                  <a:pt x="4362" y="5687"/>
                </a:moveTo>
                <a:cubicBezTo>
                  <a:pt x="4367" y="5662"/>
                  <a:pt x="4357" y="5661"/>
                  <a:pt x="4332" y="5684"/>
                </a:cubicBezTo>
                <a:cubicBezTo>
                  <a:pt x="4342" y="5685"/>
                  <a:pt x="4352" y="5686"/>
                  <a:pt x="4362" y="5687"/>
                </a:cubicBezTo>
                <a:close/>
                <a:moveTo>
                  <a:pt x="4243" y="5767"/>
                </a:moveTo>
                <a:cubicBezTo>
                  <a:pt x="4261" y="5756"/>
                  <a:pt x="4275" y="5740"/>
                  <a:pt x="4284" y="5720"/>
                </a:cubicBezTo>
                <a:cubicBezTo>
                  <a:pt x="4261" y="5726"/>
                  <a:pt x="4244" y="5743"/>
                  <a:pt x="4243" y="5767"/>
                </a:cubicBezTo>
                <a:close/>
                <a:moveTo>
                  <a:pt x="4044" y="5892"/>
                </a:moveTo>
                <a:cubicBezTo>
                  <a:pt x="4069" y="5863"/>
                  <a:pt x="4064" y="5854"/>
                  <a:pt x="4029" y="5862"/>
                </a:cubicBezTo>
                <a:cubicBezTo>
                  <a:pt x="4034" y="5872"/>
                  <a:pt x="4039" y="5882"/>
                  <a:pt x="4044" y="5892"/>
                </a:cubicBezTo>
                <a:close/>
                <a:moveTo>
                  <a:pt x="3444" y="6694"/>
                </a:moveTo>
                <a:cubicBezTo>
                  <a:pt x="3438" y="6704"/>
                  <a:pt x="3432" y="6713"/>
                  <a:pt x="3426" y="6723"/>
                </a:cubicBezTo>
                <a:cubicBezTo>
                  <a:pt x="3437" y="6716"/>
                  <a:pt x="3443" y="6706"/>
                  <a:pt x="3444" y="6694"/>
                </a:cubicBezTo>
                <a:close/>
                <a:moveTo>
                  <a:pt x="3272" y="6765"/>
                </a:moveTo>
                <a:cubicBezTo>
                  <a:pt x="3298" y="6762"/>
                  <a:pt x="3319" y="6751"/>
                  <a:pt x="3337" y="6732"/>
                </a:cubicBezTo>
                <a:cubicBezTo>
                  <a:pt x="3288" y="6698"/>
                  <a:pt x="3257" y="6712"/>
                  <a:pt x="3221" y="6756"/>
                </a:cubicBezTo>
                <a:cubicBezTo>
                  <a:pt x="3246" y="6757"/>
                  <a:pt x="3267" y="6750"/>
                  <a:pt x="3284" y="6732"/>
                </a:cubicBezTo>
                <a:cubicBezTo>
                  <a:pt x="3280" y="6743"/>
                  <a:pt x="3276" y="6754"/>
                  <a:pt x="3272" y="6765"/>
                </a:cubicBezTo>
                <a:close/>
                <a:moveTo>
                  <a:pt x="3207" y="6694"/>
                </a:moveTo>
                <a:cubicBezTo>
                  <a:pt x="3197" y="6702"/>
                  <a:pt x="3187" y="6709"/>
                  <a:pt x="3177" y="6717"/>
                </a:cubicBezTo>
                <a:cubicBezTo>
                  <a:pt x="3202" y="6739"/>
                  <a:pt x="3243" y="6703"/>
                  <a:pt x="3275" y="6694"/>
                </a:cubicBezTo>
                <a:cubicBezTo>
                  <a:pt x="3252" y="6687"/>
                  <a:pt x="3229" y="6687"/>
                  <a:pt x="3207" y="6694"/>
                </a:cubicBezTo>
                <a:close/>
                <a:moveTo>
                  <a:pt x="3150" y="6694"/>
                </a:moveTo>
                <a:cubicBezTo>
                  <a:pt x="3177" y="6697"/>
                  <a:pt x="3207" y="6695"/>
                  <a:pt x="3230" y="6679"/>
                </a:cubicBezTo>
                <a:cubicBezTo>
                  <a:pt x="3207" y="6636"/>
                  <a:pt x="3163" y="6656"/>
                  <a:pt x="3150" y="6694"/>
                </a:cubicBezTo>
                <a:close/>
                <a:moveTo>
                  <a:pt x="3076" y="6554"/>
                </a:moveTo>
                <a:cubicBezTo>
                  <a:pt x="3066" y="6559"/>
                  <a:pt x="3054" y="6563"/>
                  <a:pt x="3046" y="6572"/>
                </a:cubicBezTo>
                <a:cubicBezTo>
                  <a:pt x="3056" y="6566"/>
                  <a:pt x="3066" y="6560"/>
                  <a:pt x="3076" y="6554"/>
                </a:cubicBezTo>
                <a:close/>
                <a:moveTo>
                  <a:pt x="3034" y="6572"/>
                </a:moveTo>
                <a:cubicBezTo>
                  <a:pt x="2981" y="6560"/>
                  <a:pt x="2972" y="6595"/>
                  <a:pt x="2951" y="6634"/>
                </a:cubicBezTo>
                <a:cubicBezTo>
                  <a:pt x="2984" y="6621"/>
                  <a:pt x="3018" y="6605"/>
                  <a:pt x="3034" y="6572"/>
                </a:cubicBezTo>
                <a:close/>
                <a:moveTo>
                  <a:pt x="2883" y="6465"/>
                </a:moveTo>
                <a:cubicBezTo>
                  <a:pt x="2859" y="6464"/>
                  <a:pt x="2837" y="6471"/>
                  <a:pt x="2817" y="6486"/>
                </a:cubicBezTo>
                <a:cubicBezTo>
                  <a:pt x="2841" y="6484"/>
                  <a:pt x="2863" y="6477"/>
                  <a:pt x="2883" y="6465"/>
                </a:cubicBezTo>
                <a:close/>
                <a:moveTo>
                  <a:pt x="2806" y="6444"/>
                </a:moveTo>
                <a:cubicBezTo>
                  <a:pt x="2783" y="6447"/>
                  <a:pt x="2762" y="6455"/>
                  <a:pt x="2744" y="6468"/>
                </a:cubicBezTo>
                <a:cubicBezTo>
                  <a:pt x="2766" y="6465"/>
                  <a:pt x="2787" y="6457"/>
                  <a:pt x="2806" y="6444"/>
                </a:cubicBezTo>
                <a:close/>
                <a:moveTo>
                  <a:pt x="2838" y="6406"/>
                </a:moveTo>
                <a:cubicBezTo>
                  <a:pt x="2839" y="6400"/>
                  <a:pt x="2840" y="6394"/>
                  <a:pt x="2841" y="6388"/>
                </a:cubicBezTo>
                <a:cubicBezTo>
                  <a:pt x="2790" y="6393"/>
                  <a:pt x="2719" y="6410"/>
                  <a:pt x="2684" y="6450"/>
                </a:cubicBezTo>
                <a:cubicBezTo>
                  <a:pt x="2730" y="6420"/>
                  <a:pt x="2789" y="6428"/>
                  <a:pt x="2838" y="6406"/>
                </a:cubicBezTo>
                <a:close/>
                <a:moveTo>
                  <a:pt x="2369" y="6340"/>
                </a:moveTo>
                <a:cubicBezTo>
                  <a:pt x="2358" y="6344"/>
                  <a:pt x="2347" y="6348"/>
                  <a:pt x="2337" y="6352"/>
                </a:cubicBezTo>
                <a:cubicBezTo>
                  <a:pt x="2357" y="6350"/>
                  <a:pt x="2378" y="6348"/>
                  <a:pt x="2399" y="6346"/>
                </a:cubicBezTo>
                <a:cubicBezTo>
                  <a:pt x="2389" y="6344"/>
                  <a:pt x="2379" y="6342"/>
                  <a:pt x="2369" y="6340"/>
                </a:cubicBezTo>
                <a:close/>
                <a:moveTo>
                  <a:pt x="2325" y="6254"/>
                </a:moveTo>
                <a:cubicBezTo>
                  <a:pt x="2304" y="6249"/>
                  <a:pt x="2284" y="6252"/>
                  <a:pt x="2265" y="6263"/>
                </a:cubicBezTo>
                <a:cubicBezTo>
                  <a:pt x="2286" y="6268"/>
                  <a:pt x="2306" y="6265"/>
                  <a:pt x="2325" y="6254"/>
                </a:cubicBezTo>
                <a:close/>
                <a:moveTo>
                  <a:pt x="2233" y="5242"/>
                </a:moveTo>
                <a:cubicBezTo>
                  <a:pt x="2174" y="5194"/>
                  <a:pt x="2117" y="5314"/>
                  <a:pt x="2078" y="5340"/>
                </a:cubicBezTo>
                <a:cubicBezTo>
                  <a:pt x="2137" y="5322"/>
                  <a:pt x="2185" y="5278"/>
                  <a:pt x="2233" y="5242"/>
                </a:cubicBezTo>
                <a:close/>
                <a:moveTo>
                  <a:pt x="2164" y="5233"/>
                </a:moveTo>
                <a:cubicBezTo>
                  <a:pt x="2125" y="5216"/>
                  <a:pt x="2072" y="5268"/>
                  <a:pt x="2043" y="5286"/>
                </a:cubicBezTo>
                <a:cubicBezTo>
                  <a:pt x="2092" y="5288"/>
                  <a:pt x="2133" y="5272"/>
                  <a:pt x="2164" y="5233"/>
                </a:cubicBezTo>
                <a:close/>
                <a:moveTo>
                  <a:pt x="2075" y="5307"/>
                </a:moveTo>
                <a:cubicBezTo>
                  <a:pt x="2056" y="5290"/>
                  <a:pt x="2027" y="5308"/>
                  <a:pt x="2016" y="5325"/>
                </a:cubicBezTo>
                <a:cubicBezTo>
                  <a:pt x="2038" y="5325"/>
                  <a:pt x="2057" y="5319"/>
                  <a:pt x="2075" y="5307"/>
                </a:cubicBezTo>
                <a:close/>
                <a:moveTo>
                  <a:pt x="1980" y="5040"/>
                </a:moveTo>
                <a:cubicBezTo>
                  <a:pt x="1967" y="5037"/>
                  <a:pt x="1956" y="5042"/>
                  <a:pt x="1948" y="5055"/>
                </a:cubicBezTo>
                <a:cubicBezTo>
                  <a:pt x="1959" y="5050"/>
                  <a:pt x="1969" y="5045"/>
                  <a:pt x="1980" y="5040"/>
                </a:cubicBezTo>
                <a:close/>
                <a:moveTo>
                  <a:pt x="1868" y="4960"/>
                </a:moveTo>
                <a:cubicBezTo>
                  <a:pt x="1878" y="4933"/>
                  <a:pt x="1870" y="4918"/>
                  <a:pt x="1838" y="4945"/>
                </a:cubicBezTo>
                <a:cubicBezTo>
                  <a:pt x="1848" y="4950"/>
                  <a:pt x="1858" y="4955"/>
                  <a:pt x="1868" y="4960"/>
                </a:cubicBezTo>
                <a:close/>
                <a:moveTo>
                  <a:pt x="1829" y="4912"/>
                </a:moveTo>
                <a:cubicBezTo>
                  <a:pt x="1855" y="4924"/>
                  <a:pt x="1888" y="4919"/>
                  <a:pt x="1891" y="4886"/>
                </a:cubicBezTo>
                <a:cubicBezTo>
                  <a:pt x="1867" y="4887"/>
                  <a:pt x="1846" y="4896"/>
                  <a:pt x="1829" y="4912"/>
                </a:cubicBezTo>
                <a:close/>
                <a:moveTo>
                  <a:pt x="3655" y="6409"/>
                </a:moveTo>
                <a:cubicBezTo>
                  <a:pt x="3677" y="6420"/>
                  <a:pt x="3698" y="6418"/>
                  <a:pt x="3717" y="6403"/>
                </a:cubicBezTo>
                <a:cubicBezTo>
                  <a:pt x="3696" y="6402"/>
                  <a:pt x="3675" y="6404"/>
                  <a:pt x="3655" y="6409"/>
                </a:cubicBezTo>
                <a:close/>
                <a:moveTo>
                  <a:pt x="3405" y="6694"/>
                </a:moveTo>
                <a:cubicBezTo>
                  <a:pt x="3405" y="6702"/>
                  <a:pt x="3405" y="6709"/>
                  <a:pt x="3405" y="6717"/>
                </a:cubicBezTo>
                <a:cubicBezTo>
                  <a:pt x="3417" y="6711"/>
                  <a:pt x="3428" y="6703"/>
                  <a:pt x="3438" y="6694"/>
                </a:cubicBezTo>
                <a:cubicBezTo>
                  <a:pt x="3427" y="6688"/>
                  <a:pt x="3416" y="6688"/>
                  <a:pt x="3405" y="6694"/>
                </a:cubicBezTo>
                <a:close/>
                <a:moveTo>
                  <a:pt x="3245" y="6643"/>
                </a:moveTo>
                <a:cubicBezTo>
                  <a:pt x="3244" y="6654"/>
                  <a:pt x="3248" y="6664"/>
                  <a:pt x="3257" y="6673"/>
                </a:cubicBezTo>
                <a:cubicBezTo>
                  <a:pt x="3253" y="6663"/>
                  <a:pt x="3249" y="6653"/>
                  <a:pt x="3245" y="6643"/>
                </a:cubicBezTo>
                <a:close/>
                <a:moveTo>
                  <a:pt x="3094" y="6557"/>
                </a:moveTo>
                <a:cubicBezTo>
                  <a:pt x="3084" y="6548"/>
                  <a:pt x="3041" y="6592"/>
                  <a:pt x="3034" y="6596"/>
                </a:cubicBezTo>
                <a:cubicBezTo>
                  <a:pt x="3056" y="6586"/>
                  <a:pt x="3078" y="6576"/>
                  <a:pt x="3094" y="6557"/>
                </a:cubicBezTo>
                <a:close/>
                <a:moveTo>
                  <a:pt x="2262" y="6278"/>
                </a:moveTo>
                <a:cubicBezTo>
                  <a:pt x="2251" y="6277"/>
                  <a:pt x="2240" y="6279"/>
                  <a:pt x="2230" y="6284"/>
                </a:cubicBezTo>
                <a:cubicBezTo>
                  <a:pt x="2241" y="6282"/>
                  <a:pt x="2252" y="6280"/>
                  <a:pt x="2262" y="6278"/>
                </a:cubicBezTo>
                <a:close/>
                <a:moveTo>
                  <a:pt x="2230" y="6153"/>
                </a:moveTo>
                <a:cubicBezTo>
                  <a:pt x="2220" y="6154"/>
                  <a:pt x="2210" y="6156"/>
                  <a:pt x="2200" y="6159"/>
                </a:cubicBezTo>
                <a:cubicBezTo>
                  <a:pt x="2210" y="6157"/>
                  <a:pt x="2220" y="6155"/>
                  <a:pt x="2230" y="6153"/>
                </a:cubicBezTo>
                <a:close/>
                <a:moveTo>
                  <a:pt x="2185" y="6073"/>
                </a:moveTo>
                <a:cubicBezTo>
                  <a:pt x="2175" y="6076"/>
                  <a:pt x="2165" y="6080"/>
                  <a:pt x="2156" y="6085"/>
                </a:cubicBezTo>
                <a:cubicBezTo>
                  <a:pt x="2165" y="6081"/>
                  <a:pt x="2175" y="6077"/>
                  <a:pt x="2185" y="6073"/>
                </a:cubicBezTo>
                <a:close/>
                <a:moveTo>
                  <a:pt x="2173" y="5975"/>
                </a:moveTo>
                <a:cubicBezTo>
                  <a:pt x="2163" y="5978"/>
                  <a:pt x="2153" y="5983"/>
                  <a:pt x="2144" y="5990"/>
                </a:cubicBezTo>
                <a:cubicBezTo>
                  <a:pt x="2154" y="5985"/>
                  <a:pt x="2163" y="5980"/>
                  <a:pt x="2173" y="5975"/>
                </a:cubicBezTo>
                <a:close/>
                <a:moveTo>
                  <a:pt x="2043" y="5669"/>
                </a:moveTo>
                <a:cubicBezTo>
                  <a:pt x="2033" y="5682"/>
                  <a:pt x="2023" y="5677"/>
                  <a:pt x="2028" y="5699"/>
                </a:cubicBezTo>
                <a:cubicBezTo>
                  <a:pt x="2033" y="5689"/>
                  <a:pt x="2038" y="5679"/>
                  <a:pt x="2043" y="5669"/>
                </a:cubicBezTo>
                <a:close/>
                <a:moveTo>
                  <a:pt x="2055" y="5702"/>
                </a:moveTo>
                <a:cubicBezTo>
                  <a:pt x="2045" y="5696"/>
                  <a:pt x="2035" y="5697"/>
                  <a:pt x="2025" y="5705"/>
                </a:cubicBezTo>
                <a:cubicBezTo>
                  <a:pt x="2035" y="5704"/>
                  <a:pt x="2045" y="5703"/>
                  <a:pt x="2055" y="5702"/>
                </a:cubicBezTo>
                <a:close/>
                <a:moveTo>
                  <a:pt x="5778" y="4844"/>
                </a:moveTo>
                <a:cubicBezTo>
                  <a:pt x="5796" y="4825"/>
                  <a:pt x="5818" y="4807"/>
                  <a:pt x="5843" y="4797"/>
                </a:cubicBezTo>
                <a:cubicBezTo>
                  <a:pt x="5812" y="4792"/>
                  <a:pt x="5776" y="4808"/>
                  <a:pt x="5778" y="4844"/>
                </a:cubicBezTo>
                <a:close/>
                <a:moveTo>
                  <a:pt x="5736" y="4862"/>
                </a:moveTo>
                <a:cubicBezTo>
                  <a:pt x="5754" y="4854"/>
                  <a:pt x="5763" y="4840"/>
                  <a:pt x="5766" y="4820"/>
                </a:cubicBezTo>
                <a:cubicBezTo>
                  <a:pt x="5742" y="4823"/>
                  <a:pt x="5730" y="4838"/>
                  <a:pt x="5736" y="4862"/>
                </a:cubicBezTo>
                <a:close/>
                <a:moveTo>
                  <a:pt x="5677" y="4909"/>
                </a:moveTo>
                <a:cubicBezTo>
                  <a:pt x="5688" y="4901"/>
                  <a:pt x="5697" y="4891"/>
                  <a:pt x="5706" y="4880"/>
                </a:cubicBezTo>
                <a:cubicBezTo>
                  <a:pt x="5685" y="4866"/>
                  <a:pt x="5664" y="4867"/>
                  <a:pt x="5644" y="4883"/>
                </a:cubicBezTo>
                <a:cubicBezTo>
                  <a:pt x="5654" y="4893"/>
                  <a:pt x="5665" y="4902"/>
                  <a:pt x="5677" y="4909"/>
                </a:cubicBezTo>
                <a:close/>
                <a:moveTo>
                  <a:pt x="5501" y="4915"/>
                </a:moveTo>
                <a:cubicBezTo>
                  <a:pt x="5515" y="4893"/>
                  <a:pt x="5558" y="4895"/>
                  <a:pt x="5579" y="4892"/>
                </a:cubicBezTo>
                <a:cubicBezTo>
                  <a:pt x="5642" y="4883"/>
                  <a:pt x="5576" y="4847"/>
                  <a:pt x="5632" y="4853"/>
                </a:cubicBezTo>
                <a:cubicBezTo>
                  <a:pt x="5584" y="4822"/>
                  <a:pt x="5541" y="4798"/>
                  <a:pt x="5493" y="4848"/>
                </a:cubicBezTo>
                <a:cubicBezTo>
                  <a:pt x="5472" y="4871"/>
                  <a:pt x="5445" y="4923"/>
                  <a:pt x="5501" y="4915"/>
                </a:cubicBezTo>
                <a:close/>
                <a:moveTo>
                  <a:pt x="5023" y="5007"/>
                </a:moveTo>
                <a:cubicBezTo>
                  <a:pt x="5033" y="5001"/>
                  <a:pt x="5043" y="4995"/>
                  <a:pt x="5053" y="4990"/>
                </a:cubicBezTo>
                <a:cubicBezTo>
                  <a:pt x="5033" y="4982"/>
                  <a:pt x="5013" y="4983"/>
                  <a:pt x="4994" y="4993"/>
                </a:cubicBezTo>
                <a:cubicBezTo>
                  <a:pt x="5004" y="4997"/>
                  <a:pt x="5014" y="5002"/>
                  <a:pt x="5023" y="5007"/>
                </a:cubicBezTo>
                <a:close/>
                <a:moveTo>
                  <a:pt x="4777" y="5272"/>
                </a:moveTo>
                <a:cubicBezTo>
                  <a:pt x="4779" y="5245"/>
                  <a:pt x="4758" y="5228"/>
                  <a:pt x="4733" y="5230"/>
                </a:cubicBezTo>
                <a:cubicBezTo>
                  <a:pt x="4758" y="5206"/>
                  <a:pt x="4762" y="5155"/>
                  <a:pt x="4732" y="5132"/>
                </a:cubicBezTo>
                <a:cubicBezTo>
                  <a:pt x="4724" y="5127"/>
                  <a:pt x="4669" y="5111"/>
                  <a:pt x="4683" y="5140"/>
                </a:cubicBezTo>
                <a:cubicBezTo>
                  <a:pt x="4715" y="5204"/>
                  <a:pt x="4702" y="5249"/>
                  <a:pt x="4777" y="5272"/>
                </a:cubicBezTo>
                <a:close/>
                <a:moveTo>
                  <a:pt x="4546" y="5346"/>
                </a:moveTo>
                <a:cubicBezTo>
                  <a:pt x="4578" y="5342"/>
                  <a:pt x="4611" y="5343"/>
                  <a:pt x="4644" y="5343"/>
                </a:cubicBezTo>
                <a:cubicBezTo>
                  <a:pt x="4641" y="5287"/>
                  <a:pt x="4563" y="5314"/>
                  <a:pt x="4546" y="5346"/>
                </a:cubicBezTo>
                <a:close/>
                <a:moveTo>
                  <a:pt x="9723" y="2879"/>
                </a:moveTo>
                <a:cubicBezTo>
                  <a:pt x="9697" y="2882"/>
                  <a:pt x="9683" y="2866"/>
                  <a:pt x="9690" y="2840"/>
                </a:cubicBezTo>
                <a:cubicBezTo>
                  <a:pt x="9740" y="2851"/>
                  <a:pt x="9793" y="2865"/>
                  <a:pt x="9845" y="2861"/>
                </a:cubicBezTo>
                <a:cubicBezTo>
                  <a:pt x="9843" y="2827"/>
                  <a:pt x="9772" y="2803"/>
                  <a:pt x="9747" y="2793"/>
                </a:cubicBezTo>
                <a:cubicBezTo>
                  <a:pt x="9714" y="2789"/>
                  <a:pt x="9734" y="2816"/>
                  <a:pt x="9633" y="2744"/>
                </a:cubicBezTo>
                <a:cubicBezTo>
                  <a:pt x="9592" y="2715"/>
                  <a:pt x="9500" y="2726"/>
                  <a:pt x="9453" y="2725"/>
                </a:cubicBezTo>
                <a:cubicBezTo>
                  <a:pt x="9388" y="2724"/>
                  <a:pt x="9330" y="2705"/>
                  <a:pt x="9333" y="2781"/>
                </a:cubicBezTo>
                <a:cubicBezTo>
                  <a:pt x="9335" y="2842"/>
                  <a:pt x="9533" y="2864"/>
                  <a:pt x="9576" y="2883"/>
                </a:cubicBezTo>
                <a:cubicBezTo>
                  <a:pt x="9630" y="2906"/>
                  <a:pt x="9761" y="2992"/>
                  <a:pt x="9797" y="2902"/>
                </a:cubicBezTo>
                <a:cubicBezTo>
                  <a:pt x="9772" y="2896"/>
                  <a:pt x="9748" y="2888"/>
                  <a:pt x="9723" y="2879"/>
                </a:cubicBezTo>
                <a:close/>
                <a:moveTo>
                  <a:pt x="9308" y="3645"/>
                </a:moveTo>
                <a:cubicBezTo>
                  <a:pt x="9285" y="3635"/>
                  <a:pt x="9258" y="3647"/>
                  <a:pt x="9242" y="3662"/>
                </a:cubicBezTo>
                <a:cubicBezTo>
                  <a:pt x="9266" y="3673"/>
                  <a:pt x="9291" y="3665"/>
                  <a:pt x="9308" y="3645"/>
                </a:cubicBezTo>
                <a:close/>
                <a:moveTo>
                  <a:pt x="8744" y="3410"/>
                </a:moveTo>
                <a:cubicBezTo>
                  <a:pt x="8724" y="3397"/>
                  <a:pt x="8695" y="3408"/>
                  <a:pt x="8678" y="3419"/>
                </a:cubicBezTo>
                <a:cubicBezTo>
                  <a:pt x="8702" y="3431"/>
                  <a:pt x="8724" y="3428"/>
                  <a:pt x="8744" y="3410"/>
                </a:cubicBezTo>
                <a:close/>
                <a:moveTo>
                  <a:pt x="8512" y="3303"/>
                </a:moveTo>
                <a:cubicBezTo>
                  <a:pt x="8478" y="3294"/>
                  <a:pt x="8434" y="3292"/>
                  <a:pt x="8402" y="3309"/>
                </a:cubicBezTo>
                <a:cubicBezTo>
                  <a:pt x="8418" y="3359"/>
                  <a:pt x="8486" y="3323"/>
                  <a:pt x="8512" y="3303"/>
                </a:cubicBezTo>
                <a:close/>
                <a:moveTo>
                  <a:pt x="7612" y="4114"/>
                </a:moveTo>
                <a:cubicBezTo>
                  <a:pt x="7633" y="4124"/>
                  <a:pt x="7654" y="4124"/>
                  <a:pt x="7675" y="4114"/>
                </a:cubicBezTo>
                <a:cubicBezTo>
                  <a:pt x="7657" y="4093"/>
                  <a:pt x="7628" y="4086"/>
                  <a:pt x="7612" y="4114"/>
                </a:cubicBezTo>
                <a:close/>
                <a:moveTo>
                  <a:pt x="10899" y="1804"/>
                </a:moveTo>
                <a:cubicBezTo>
                  <a:pt x="10909" y="1786"/>
                  <a:pt x="10937" y="1688"/>
                  <a:pt x="10928" y="1670"/>
                </a:cubicBezTo>
                <a:cubicBezTo>
                  <a:pt x="10901" y="1617"/>
                  <a:pt x="10830" y="1685"/>
                  <a:pt x="10899" y="1679"/>
                </a:cubicBezTo>
                <a:cubicBezTo>
                  <a:pt x="10881" y="1685"/>
                  <a:pt x="10837" y="1686"/>
                  <a:pt x="10835" y="1712"/>
                </a:cubicBezTo>
                <a:cubicBezTo>
                  <a:pt x="10832" y="1745"/>
                  <a:pt x="10866" y="1822"/>
                  <a:pt x="10884" y="1849"/>
                </a:cubicBezTo>
                <a:cubicBezTo>
                  <a:pt x="10895" y="1836"/>
                  <a:pt x="10900" y="1821"/>
                  <a:pt x="10899" y="1804"/>
                </a:cubicBezTo>
                <a:close/>
                <a:moveTo>
                  <a:pt x="10976" y="2012"/>
                </a:moveTo>
                <a:cubicBezTo>
                  <a:pt x="10947" y="2006"/>
                  <a:pt x="10940" y="2034"/>
                  <a:pt x="10914" y="2035"/>
                </a:cubicBezTo>
                <a:cubicBezTo>
                  <a:pt x="10889" y="2037"/>
                  <a:pt x="10868" y="2015"/>
                  <a:pt x="10843" y="2019"/>
                </a:cubicBezTo>
                <a:cubicBezTo>
                  <a:pt x="10790" y="2029"/>
                  <a:pt x="10748" y="2066"/>
                  <a:pt x="10744" y="2122"/>
                </a:cubicBezTo>
                <a:cubicBezTo>
                  <a:pt x="10812" y="2111"/>
                  <a:pt x="10893" y="2105"/>
                  <a:pt x="10961" y="2114"/>
                </a:cubicBezTo>
                <a:cubicBezTo>
                  <a:pt x="11012" y="2122"/>
                  <a:pt x="11057" y="2141"/>
                  <a:pt x="11089" y="2086"/>
                </a:cubicBezTo>
                <a:cubicBezTo>
                  <a:pt x="11040" y="2065"/>
                  <a:pt x="11035" y="2135"/>
                  <a:pt x="10931" y="2062"/>
                </a:cubicBezTo>
                <a:cubicBezTo>
                  <a:pt x="10953" y="2054"/>
                  <a:pt x="10975" y="2046"/>
                  <a:pt x="10997" y="2038"/>
                </a:cubicBezTo>
                <a:cubicBezTo>
                  <a:pt x="10990" y="2030"/>
                  <a:pt x="10983" y="2021"/>
                  <a:pt x="10976" y="2012"/>
                </a:cubicBezTo>
                <a:close/>
                <a:moveTo>
                  <a:pt x="10744" y="2231"/>
                </a:moveTo>
                <a:cubicBezTo>
                  <a:pt x="10714" y="2205"/>
                  <a:pt x="10682" y="2218"/>
                  <a:pt x="10649" y="2231"/>
                </a:cubicBezTo>
                <a:cubicBezTo>
                  <a:pt x="10678" y="2254"/>
                  <a:pt x="10722" y="2258"/>
                  <a:pt x="10744" y="2231"/>
                </a:cubicBezTo>
                <a:close/>
                <a:moveTo>
                  <a:pt x="10596" y="1733"/>
                </a:moveTo>
                <a:cubicBezTo>
                  <a:pt x="10569" y="1722"/>
                  <a:pt x="10527" y="1736"/>
                  <a:pt x="10501" y="1745"/>
                </a:cubicBezTo>
                <a:cubicBezTo>
                  <a:pt x="10533" y="1740"/>
                  <a:pt x="10565" y="1745"/>
                  <a:pt x="10596" y="1733"/>
                </a:cubicBezTo>
                <a:close/>
                <a:moveTo>
                  <a:pt x="10513" y="1691"/>
                </a:moveTo>
                <a:cubicBezTo>
                  <a:pt x="10490" y="1685"/>
                  <a:pt x="10470" y="1689"/>
                  <a:pt x="10451" y="1703"/>
                </a:cubicBezTo>
                <a:cubicBezTo>
                  <a:pt x="10471" y="1699"/>
                  <a:pt x="10492" y="1695"/>
                  <a:pt x="10513" y="1691"/>
                </a:cubicBezTo>
                <a:close/>
                <a:moveTo>
                  <a:pt x="10492" y="1709"/>
                </a:moveTo>
                <a:cubicBezTo>
                  <a:pt x="10459" y="1705"/>
                  <a:pt x="10433" y="1729"/>
                  <a:pt x="10400" y="1724"/>
                </a:cubicBezTo>
                <a:cubicBezTo>
                  <a:pt x="10429" y="1743"/>
                  <a:pt x="10478" y="1751"/>
                  <a:pt x="10492" y="1709"/>
                </a:cubicBezTo>
                <a:close/>
                <a:moveTo>
                  <a:pt x="10484" y="2194"/>
                </a:moveTo>
                <a:cubicBezTo>
                  <a:pt x="10506" y="2186"/>
                  <a:pt x="10520" y="2178"/>
                  <a:pt x="10540" y="2166"/>
                </a:cubicBezTo>
                <a:cubicBezTo>
                  <a:pt x="10520" y="2146"/>
                  <a:pt x="10493" y="2140"/>
                  <a:pt x="10463" y="2148"/>
                </a:cubicBezTo>
                <a:cubicBezTo>
                  <a:pt x="10478" y="2142"/>
                  <a:pt x="10491" y="2132"/>
                  <a:pt x="10501" y="2119"/>
                </a:cubicBezTo>
                <a:cubicBezTo>
                  <a:pt x="10368" y="2072"/>
                  <a:pt x="10392" y="2152"/>
                  <a:pt x="10341" y="2169"/>
                </a:cubicBezTo>
                <a:cubicBezTo>
                  <a:pt x="10374" y="2200"/>
                  <a:pt x="10441" y="2215"/>
                  <a:pt x="10484" y="2194"/>
                </a:cubicBezTo>
                <a:close/>
                <a:moveTo>
                  <a:pt x="10403" y="1697"/>
                </a:moveTo>
                <a:cubicBezTo>
                  <a:pt x="10413" y="1689"/>
                  <a:pt x="10423" y="1681"/>
                  <a:pt x="10433" y="1673"/>
                </a:cubicBezTo>
                <a:cubicBezTo>
                  <a:pt x="10400" y="1673"/>
                  <a:pt x="10366" y="1669"/>
                  <a:pt x="10338" y="1688"/>
                </a:cubicBezTo>
                <a:cubicBezTo>
                  <a:pt x="10359" y="1693"/>
                  <a:pt x="10381" y="1696"/>
                  <a:pt x="10403" y="1697"/>
                </a:cubicBezTo>
                <a:close/>
                <a:moveTo>
                  <a:pt x="10246" y="2278"/>
                </a:moveTo>
                <a:cubicBezTo>
                  <a:pt x="10221" y="2275"/>
                  <a:pt x="9983" y="2300"/>
                  <a:pt x="10041" y="2342"/>
                </a:cubicBezTo>
                <a:cubicBezTo>
                  <a:pt x="10126" y="2404"/>
                  <a:pt x="10303" y="2371"/>
                  <a:pt x="10397" y="2350"/>
                </a:cubicBezTo>
                <a:cubicBezTo>
                  <a:pt x="10365" y="2341"/>
                  <a:pt x="10352" y="2309"/>
                  <a:pt x="10325" y="2293"/>
                </a:cubicBezTo>
                <a:cubicBezTo>
                  <a:pt x="10301" y="2278"/>
                  <a:pt x="10272" y="2286"/>
                  <a:pt x="10246" y="2278"/>
                </a:cubicBezTo>
                <a:close/>
                <a:moveTo>
                  <a:pt x="9901" y="2712"/>
                </a:moveTo>
                <a:cubicBezTo>
                  <a:pt x="9804" y="2665"/>
                  <a:pt x="9429" y="2610"/>
                  <a:pt x="9343" y="2715"/>
                </a:cubicBezTo>
                <a:cubicBezTo>
                  <a:pt x="9425" y="2708"/>
                  <a:pt x="9572" y="2698"/>
                  <a:pt x="9648" y="2730"/>
                </a:cubicBezTo>
                <a:cubicBezTo>
                  <a:pt x="9668" y="2738"/>
                  <a:pt x="9707" y="2777"/>
                  <a:pt x="9729" y="2773"/>
                </a:cubicBezTo>
                <a:cubicBezTo>
                  <a:pt x="9778" y="2764"/>
                  <a:pt x="9829" y="2771"/>
                  <a:pt x="9878" y="2778"/>
                </a:cubicBezTo>
                <a:cubicBezTo>
                  <a:pt x="9875" y="2754"/>
                  <a:pt x="9857" y="2739"/>
                  <a:pt x="9833" y="2739"/>
                </a:cubicBezTo>
                <a:cubicBezTo>
                  <a:pt x="9857" y="2734"/>
                  <a:pt x="9880" y="2725"/>
                  <a:pt x="9901" y="2712"/>
                </a:cubicBezTo>
                <a:close/>
                <a:moveTo>
                  <a:pt x="9266" y="2597"/>
                </a:moveTo>
                <a:cubicBezTo>
                  <a:pt x="9389" y="2575"/>
                  <a:pt x="9513" y="2654"/>
                  <a:pt x="9634" y="2611"/>
                </a:cubicBezTo>
                <a:cubicBezTo>
                  <a:pt x="9521" y="2595"/>
                  <a:pt x="9319" y="2491"/>
                  <a:pt x="9221" y="2594"/>
                </a:cubicBezTo>
                <a:cubicBezTo>
                  <a:pt x="9236" y="2596"/>
                  <a:pt x="9251" y="2597"/>
                  <a:pt x="9266" y="2597"/>
                </a:cubicBezTo>
                <a:close/>
                <a:moveTo>
                  <a:pt x="9272" y="2715"/>
                </a:moveTo>
                <a:cubicBezTo>
                  <a:pt x="9231" y="2707"/>
                  <a:pt x="9188" y="2721"/>
                  <a:pt x="9150" y="2733"/>
                </a:cubicBezTo>
                <a:cubicBezTo>
                  <a:pt x="9204" y="2732"/>
                  <a:pt x="9242" y="2756"/>
                  <a:pt x="9272" y="2715"/>
                </a:cubicBezTo>
                <a:close/>
                <a:moveTo>
                  <a:pt x="10587" y="1756"/>
                </a:moveTo>
                <a:cubicBezTo>
                  <a:pt x="10566" y="1743"/>
                  <a:pt x="10521" y="1744"/>
                  <a:pt x="10492" y="1756"/>
                </a:cubicBezTo>
                <a:cubicBezTo>
                  <a:pt x="10525" y="1773"/>
                  <a:pt x="10553" y="1753"/>
                  <a:pt x="10587" y="1756"/>
                </a:cubicBezTo>
                <a:close/>
                <a:moveTo>
                  <a:pt x="11374" y="999"/>
                </a:moveTo>
                <a:cubicBezTo>
                  <a:pt x="11341" y="998"/>
                  <a:pt x="11291" y="1021"/>
                  <a:pt x="11291" y="1059"/>
                </a:cubicBezTo>
                <a:cubicBezTo>
                  <a:pt x="11320" y="1040"/>
                  <a:pt x="11356" y="1039"/>
                  <a:pt x="11389" y="1029"/>
                </a:cubicBezTo>
                <a:cubicBezTo>
                  <a:pt x="11384" y="1019"/>
                  <a:pt x="11379" y="1009"/>
                  <a:pt x="11374" y="999"/>
                </a:cubicBezTo>
                <a:close/>
                <a:moveTo>
                  <a:pt x="11252" y="1091"/>
                </a:moveTo>
                <a:cubicBezTo>
                  <a:pt x="11231" y="1097"/>
                  <a:pt x="11220" y="1094"/>
                  <a:pt x="11219" y="1121"/>
                </a:cubicBezTo>
                <a:cubicBezTo>
                  <a:pt x="11231" y="1112"/>
                  <a:pt x="11242" y="1102"/>
                  <a:pt x="11252" y="1091"/>
                </a:cubicBezTo>
                <a:close/>
                <a:moveTo>
                  <a:pt x="11202" y="1142"/>
                </a:moveTo>
                <a:cubicBezTo>
                  <a:pt x="11176" y="1132"/>
                  <a:pt x="11151" y="1144"/>
                  <a:pt x="11136" y="1166"/>
                </a:cubicBezTo>
                <a:cubicBezTo>
                  <a:pt x="11158" y="1158"/>
                  <a:pt x="11180" y="1150"/>
                  <a:pt x="11202" y="1142"/>
                </a:cubicBezTo>
                <a:close/>
                <a:moveTo>
                  <a:pt x="11261" y="1341"/>
                </a:moveTo>
                <a:cubicBezTo>
                  <a:pt x="11215" y="1329"/>
                  <a:pt x="11157" y="1373"/>
                  <a:pt x="11124" y="1400"/>
                </a:cubicBezTo>
                <a:cubicBezTo>
                  <a:pt x="11169" y="1407"/>
                  <a:pt x="11262" y="1406"/>
                  <a:pt x="11261" y="1341"/>
                </a:cubicBezTo>
                <a:close/>
                <a:moveTo>
                  <a:pt x="10982" y="1252"/>
                </a:moveTo>
                <a:cubicBezTo>
                  <a:pt x="11003" y="1249"/>
                  <a:pt x="11024" y="1244"/>
                  <a:pt x="11044" y="1237"/>
                </a:cubicBezTo>
                <a:cubicBezTo>
                  <a:pt x="11022" y="1227"/>
                  <a:pt x="10997" y="1232"/>
                  <a:pt x="10982" y="1252"/>
                </a:cubicBezTo>
                <a:close/>
                <a:moveTo>
                  <a:pt x="11042" y="1273"/>
                </a:moveTo>
                <a:cubicBezTo>
                  <a:pt x="11021" y="1267"/>
                  <a:pt x="10993" y="1281"/>
                  <a:pt x="10976" y="1290"/>
                </a:cubicBezTo>
                <a:cubicBezTo>
                  <a:pt x="11000" y="1291"/>
                  <a:pt x="11021" y="1285"/>
                  <a:pt x="11042" y="1273"/>
                </a:cubicBezTo>
                <a:close/>
                <a:moveTo>
                  <a:pt x="10994" y="1207"/>
                </a:moveTo>
                <a:cubicBezTo>
                  <a:pt x="10983" y="1207"/>
                  <a:pt x="10972" y="1207"/>
                  <a:pt x="10961" y="1207"/>
                </a:cubicBezTo>
                <a:cubicBezTo>
                  <a:pt x="10971" y="1216"/>
                  <a:pt x="10982" y="1223"/>
                  <a:pt x="10994" y="1228"/>
                </a:cubicBezTo>
                <a:cubicBezTo>
                  <a:pt x="10994" y="1221"/>
                  <a:pt x="10994" y="1214"/>
                  <a:pt x="10994" y="1207"/>
                </a:cubicBezTo>
                <a:close/>
                <a:moveTo>
                  <a:pt x="10997" y="1112"/>
                </a:moveTo>
                <a:cubicBezTo>
                  <a:pt x="11007" y="1114"/>
                  <a:pt x="11044" y="1103"/>
                  <a:pt x="11023" y="1085"/>
                </a:cubicBezTo>
                <a:cubicBezTo>
                  <a:pt x="10997" y="1064"/>
                  <a:pt x="10954" y="1098"/>
                  <a:pt x="10929" y="1103"/>
                </a:cubicBezTo>
                <a:cubicBezTo>
                  <a:pt x="10957" y="1129"/>
                  <a:pt x="10996" y="1132"/>
                  <a:pt x="11030" y="1118"/>
                </a:cubicBezTo>
                <a:cubicBezTo>
                  <a:pt x="11019" y="1116"/>
                  <a:pt x="11008" y="1114"/>
                  <a:pt x="10997" y="1112"/>
                </a:cubicBezTo>
                <a:close/>
                <a:moveTo>
                  <a:pt x="10673" y="1302"/>
                </a:moveTo>
                <a:cubicBezTo>
                  <a:pt x="10684" y="1307"/>
                  <a:pt x="10695" y="1306"/>
                  <a:pt x="10706" y="1299"/>
                </a:cubicBezTo>
                <a:cubicBezTo>
                  <a:pt x="10695" y="1300"/>
                  <a:pt x="10684" y="1301"/>
                  <a:pt x="10673" y="1302"/>
                </a:cubicBezTo>
                <a:close/>
                <a:moveTo>
                  <a:pt x="10736" y="1261"/>
                </a:moveTo>
                <a:cubicBezTo>
                  <a:pt x="10712" y="1253"/>
                  <a:pt x="10689" y="1255"/>
                  <a:pt x="10667" y="1267"/>
                </a:cubicBezTo>
                <a:cubicBezTo>
                  <a:pt x="10691" y="1275"/>
                  <a:pt x="10714" y="1273"/>
                  <a:pt x="10736" y="1261"/>
                </a:cubicBezTo>
                <a:close/>
                <a:moveTo>
                  <a:pt x="10560" y="1314"/>
                </a:moveTo>
                <a:cubicBezTo>
                  <a:pt x="10536" y="1309"/>
                  <a:pt x="10512" y="1325"/>
                  <a:pt x="10498" y="1344"/>
                </a:cubicBezTo>
                <a:cubicBezTo>
                  <a:pt x="10520" y="1336"/>
                  <a:pt x="10541" y="1326"/>
                  <a:pt x="10560" y="1314"/>
                </a:cubicBezTo>
                <a:close/>
                <a:moveTo>
                  <a:pt x="11377" y="349"/>
                </a:moveTo>
                <a:cubicBezTo>
                  <a:pt x="11387" y="349"/>
                  <a:pt x="11397" y="348"/>
                  <a:pt x="11406" y="346"/>
                </a:cubicBezTo>
                <a:cubicBezTo>
                  <a:pt x="11388" y="331"/>
                  <a:pt x="11368" y="325"/>
                  <a:pt x="11344" y="328"/>
                </a:cubicBezTo>
                <a:cubicBezTo>
                  <a:pt x="11355" y="335"/>
                  <a:pt x="11366" y="342"/>
                  <a:pt x="11377" y="349"/>
                </a:cubicBezTo>
                <a:close/>
                <a:moveTo>
                  <a:pt x="11424" y="426"/>
                </a:moveTo>
                <a:cubicBezTo>
                  <a:pt x="11435" y="422"/>
                  <a:pt x="11446" y="418"/>
                  <a:pt x="11457" y="415"/>
                </a:cubicBezTo>
                <a:cubicBezTo>
                  <a:pt x="11417" y="393"/>
                  <a:pt x="11369" y="380"/>
                  <a:pt x="11326" y="406"/>
                </a:cubicBezTo>
                <a:cubicBezTo>
                  <a:pt x="11360" y="410"/>
                  <a:pt x="11391" y="420"/>
                  <a:pt x="11424" y="426"/>
                </a:cubicBezTo>
                <a:close/>
                <a:moveTo>
                  <a:pt x="11134" y="373"/>
                </a:moveTo>
                <a:cubicBezTo>
                  <a:pt x="11159" y="379"/>
                  <a:pt x="11181" y="372"/>
                  <a:pt x="11199" y="352"/>
                </a:cubicBezTo>
                <a:cubicBezTo>
                  <a:pt x="11154" y="338"/>
                  <a:pt x="11118" y="303"/>
                  <a:pt x="11068" y="314"/>
                </a:cubicBezTo>
                <a:cubicBezTo>
                  <a:pt x="11063" y="353"/>
                  <a:pt x="11107" y="361"/>
                  <a:pt x="11134" y="373"/>
                </a:cubicBezTo>
                <a:close/>
                <a:moveTo>
                  <a:pt x="10970" y="435"/>
                </a:moveTo>
                <a:cubicBezTo>
                  <a:pt x="11012" y="429"/>
                  <a:pt x="11054" y="435"/>
                  <a:pt x="11095" y="420"/>
                </a:cubicBezTo>
                <a:cubicBezTo>
                  <a:pt x="11025" y="412"/>
                  <a:pt x="11041" y="404"/>
                  <a:pt x="10970" y="435"/>
                </a:cubicBezTo>
                <a:close/>
                <a:moveTo>
                  <a:pt x="7675" y="67"/>
                </a:moveTo>
                <a:cubicBezTo>
                  <a:pt x="7707" y="76"/>
                  <a:pt x="7746" y="86"/>
                  <a:pt x="7773" y="58"/>
                </a:cubicBezTo>
                <a:cubicBezTo>
                  <a:pt x="7740" y="53"/>
                  <a:pt x="7706" y="56"/>
                  <a:pt x="7675" y="67"/>
                </a:cubicBezTo>
                <a:close/>
                <a:moveTo>
                  <a:pt x="7758" y="115"/>
                </a:moveTo>
                <a:cubicBezTo>
                  <a:pt x="7777" y="115"/>
                  <a:pt x="7795" y="114"/>
                  <a:pt x="7814" y="112"/>
                </a:cubicBezTo>
                <a:cubicBezTo>
                  <a:pt x="7742" y="87"/>
                  <a:pt x="7552" y="42"/>
                  <a:pt x="7485" y="85"/>
                </a:cubicBezTo>
                <a:cubicBezTo>
                  <a:pt x="7577" y="85"/>
                  <a:pt x="7666" y="108"/>
                  <a:pt x="7758" y="115"/>
                </a:cubicBezTo>
                <a:close/>
                <a:moveTo>
                  <a:pt x="7615" y="138"/>
                </a:moveTo>
                <a:cubicBezTo>
                  <a:pt x="7640" y="139"/>
                  <a:pt x="7661" y="132"/>
                  <a:pt x="7681" y="118"/>
                </a:cubicBezTo>
                <a:cubicBezTo>
                  <a:pt x="7616" y="109"/>
                  <a:pt x="7543" y="88"/>
                  <a:pt x="7479" y="111"/>
                </a:cubicBezTo>
                <a:cubicBezTo>
                  <a:pt x="7419" y="98"/>
                  <a:pt x="7353" y="99"/>
                  <a:pt x="7297" y="106"/>
                </a:cubicBezTo>
                <a:cubicBezTo>
                  <a:pt x="7386" y="120"/>
                  <a:pt x="7474" y="141"/>
                  <a:pt x="7565" y="141"/>
                </a:cubicBezTo>
                <a:cubicBezTo>
                  <a:pt x="7558" y="137"/>
                  <a:pt x="7550" y="134"/>
                  <a:pt x="7542" y="130"/>
                </a:cubicBezTo>
                <a:cubicBezTo>
                  <a:pt x="7567" y="135"/>
                  <a:pt x="7591" y="138"/>
                  <a:pt x="7615" y="138"/>
                </a:cubicBezTo>
                <a:close/>
                <a:moveTo>
                  <a:pt x="7280" y="94"/>
                </a:moveTo>
                <a:cubicBezTo>
                  <a:pt x="7311" y="94"/>
                  <a:pt x="7343" y="94"/>
                  <a:pt x="7375" y="94"/>
                </a:cubicBezTo>
                <a:cubicBezTo>
                  <a:pt x="7344" y="87"/>
                  <a:pt x="7310" y="84"/>
                  <a:pt x="7280" y="94"/>
                </a:cubicBezTo>
                <a:close/>
                <a:moveTo>
                  <a:pt x="6250" y="171"/>
                </a:moveTo>
                <a:cubicBezTo>
                  <a:pt x="6276" y="173"/>
                  <a:pt x="6302" y="174"/>
                  <a:pt x="6321" y="171"/>
                </a:cubicBezTo>
                <a:cubicBezTo>
                  <a:pt x="6275" y="171"/>
                  <a:pt x="6231" y="152"/>
                  <a:pt x="6184" y="153"/>
                </a:cubicBezTo>
                <a:cubicBezTo>
                  <a:pt x="6206" y="159"/>
                  <a:pt x="6228" y="165"/>
                  <a:pt x="6250" y="171"/>
                </a:cubicBezTo>
                <a:close/>
                <a:moveTo>
                  <a:pt x="6110" y="239"/>
                </a:moveTo>
                <a:cubicBezTo>
                  <a:pt x="6140" y="286"/>
                  <a:pt x="6219" y="289"/>
                  <a:pt x="6268" y="293"/>
                </a:cubicBezTo>
                <a:cubicBezTo>
                  <a:pt x="6343" y="299"/>
                  <a:pt x="6423" y="341"/>
                  <a:pt x="6499" y="331"/>
                </a:cubicBezTo>
                <a:cubicBezTo>
                  <a:pt x="6488" y="323"/>
                  <a:pt x="6477" y="314"/>
                  <a:pt x="6466" y="305"/>
                </a:cubicBezTo>
                <a:cubicBezTo>
                  <a:pt x="6505" y="286"/>
                  <a:pt x="6549" y="280"/>
                  <a:pt x="6591" y="278"/>
                </a:cubicBezTo>
                <a:cubicBezTo>
                  <a:pt x="6481" y="163"/>
                  <a:pt x="6192" y="197"/>
                  <a:pt x="6054" y="213"/>
                </a:cubicBezTo>
                <a:cubicBezTo>
                  <a:pt x="6072" y="224"/>
                  <a:pt x="6090" y="233"/>
                  <a:pt x="6110" y="239"/>
                </a:cubicBezTo>
                <a:close/>
                <a:moveTo>
                  <a:pt x="5959" y="183"/>
                </a:moveTo>
                <a:cubicBezTo>
                  <a:pt x="6004" y="183"/>
                  <a:pt x="6056" y="194"/>
                  <a:pt x="6098" y="171"/>
                </a:cubicBezTo>
                <a:cubicBezTo>
                  <a:pt x="6053" y="163"/>
                  <a:pt x="5996" y="146"/>
                  <a:pt x="5959" y="183"/>
                </a:cubicBezTo>
                <a:close/>
                <a:moveTo>
                  <a:pt x="5890" y="260"/>
                </a:moveTo>
                <a:cubicBezTo>
                  <a:pt x="5906" y="259"/>
                  <a:pt x="5919" y="252"/>
                  <a:pt x="5929" y="239"/>
                </a:cubicBezTo>
                <a:cubicBezTo>
                  <a:pt x="5896" y="232"/>
                  <a:pt x="5860" y="226"/>
                  <a:pt x="5828" y="239"/>
                </a:cubicBezTo>
                <a:cubicBezTo>
                  <a:pt x="5850" y="241"/>
                  <a:pt x="5871" y="248"/>
                  <a:pt x="5890" y="260"/>
                </a:cubicBezTo>
                <a:close/>
                <a:moveTo>
                  <a:pt x="5122" y="302"/>
                </a:moveTo>
                <a:cubicBezTo>
                  <a:pt x="5144" y="307"/>
                  <a:pt x="5166" y="304"/>
                  <a:pt x="5187" y="293"/>
                </a:cubicBezTo>
                <a:cubicBezTo>
                  <a:pt x="5163" y="284"/>
                  <a:pt x="5142" y="287"/>
                  <a:pt x="5122" y="302"/>
                </a:cubicBezTo>
                <a:close/>
                <a:moveTo>
                  <a:pt x="1965" y="652"/>
                </a:moveTo>
                <a:cubicBezTo>
                  <a:pt x="1986" y="661"/>
                  <a:pt x="2006" y="663"/>
                  <a:pt x="2028" y="658"/>
                </a:cubicBezTo>
                <a:cubicBezTo>
                  <a:pt x="2008" y="643"/>
                  <a:pt x="1988" y="641"/>
                  <a:pt x="1965" y="652"/>
                </a:cubicBezTo>
                <a:close/>
                <a:moveTo>
                  <a:pt x="1252" y="1449"/>
                </a:moveTo>
                <a:cubicBezTo>
                  <a:pt x="1267" y="1449"/>
                  <a:pt x="1271" y="1447"/>
                  <a:pt x="1286" y="1442"/>
                </a:cubicBezTo>
                <a:cubicBezTo>
                  <a:pt x="1265" y="1440"/>
                  <a:pt x="1246" y="1442"/>
                  <a:pt x="1226" y="1448"/>
                </a:cubicBezTo>
                <a:lnTo>
                  <a:pt x="1258" y="1451"/>
                </a:lnTo>
                <a:lnTo>
                  <a:pt x="1252" y="1449"/>
                </a:lnTo>
                <a:close/>
                <a:moveTo>
                  <a:pt x="1182" y="1421"/>
                </a:moveTo>
                <a:cubicBezTo>
                  <a:pt x="1204" y="1420"/>
                  <a:pt x="1226" y="1416"/>
                  <a:pt x="1247" y="1409"/>
                </a:cubicBezTo>
                <a:cubicBezTo>
                  <a:pt x="1225" y="1410"/>
                  <a:pt x="1203" y="1414"/>
                  <a:pt x="1182" y="1421"/>
                </a:cubicBezTo>
                <a:close/>
                <a:moveTo>
                  <a:pt x="279" y="1697"/>
                </a:moveTo>
                <a:cubicBezTo>
                  <a:pt x="314" y="1705"/>
                  <a:pt x="349" y="1705"/>
                  <a:pt x="383" y="1697"/>
                </a:cubicBezTo>
                <a:cubicBezTo>
                  <a:pt x="353" y="1680"/>
                  <a:pt x="310" y="1679"/>
                  <a:pt x="279" y="1697"/>
                </a:cubicBezTo>
                <a:close/>
                <a:moveTo>
                  <a:pt x="261" y="1457"/>
                </a:moveTo>
                <a:cubicBezTo>
                  <a:pt x="272" y="1511"/>
                  <a:pt x="448" y="1475"/>
                  <a:pt x="484" y="1468"/>
                </a:cubicBezTo>
                <a:cubicBezTo>
                  <a:pt x="409" y="1471"/>
                  <a:pt x="336" y="1445"/>
                  <a:pt x="261" y="1457"/>
                </a:cubicBezTo>
                <a:close/>
                <a:moveTo>
                  <a:pt x="241" y="1742"/>
                </a:moveTo>
                <a:cubicBezTo>
                  <a:pt x="252" y="1738"/>
                  <a:pt x="262" y="1734"/>
                  <a:pt x="273" y="1730"/>
                </a:cubicBezTo>
                <a:cubicBezTo>
                  <a:pt x="258" y="1724"/>
                  <a:pt x="242" y="1722"/>
                  <a:pt x="226" y="1724"/>
                </a:cubicBezTo>
                <a:cubicBezTo>
                  <a:pt x="231" y="1730"/>
                  <a:pt x="236" y="1736"/>
                  <a:pt x="241" y="1742"/>
                </a:cubicBezTo>
                <a:close/>
                <a:moveTo>
                  <a:pt x="56" y="1457"/>
                </a:moveTo>
                <a:cubicBezTo>
                  <a:pt x="34" y="1455"/>
                  <a:pt x="15" y="1463"/>
                  <a:pt x="0" y="1480"/>
                </a:cubicBezTo>
                <a:cubicBezTo>
                  <a:pt x="74" y="1489"/>
                  <a:pt x="144" y="1493"/>
                  <a:pt x="217" y="1474"/>
                </a:cubicBezTo>
                <a:cubicBezTo>
                  <a:pt x="163" y="1478"/>
                  <a:pt x="110" y="1461"/>
                  <a:pt x="56" y="1457"/>
                </a:cubicBezTo>
                <a:close/>
                <a:moveTo>
                  <a:pt x="2631" y="2597"/>
                </a:moveTo>
                <a:cubicBezTo>
                  <a:pt x="2654" y="2590"/>
                  <a:pt x="2675" y="2580"/>
                  <a:pt x="2696" y="2567"/>
                </a:cubicBezTo>
                <a:cubicBezTo>
                  <a:pt x="2673" y="2574"/>
                  <a:pt x="2651" y="2584"/>
                  <a:pt x="2631" y="2597"/>
                </a:cubicBezTo>
                <a:close/>
                <a:moveTo>
                  <a:pt x="2633" y="2775"/>
                </a:moveTo>
                <a:cubicBezTo>
                  <a:pt x="2609" y="2774"/>
                  <a:pt x="2588" y="2783"/>
                  <a:pt x="2571" y="2801"/>
                </a:cubicBezTo>
                <a:cubicBezTo>
                  <a:pt x="2596" y="2802"/>
                  <a:pt x="2617" y="2793"/>
                  <a:pt x="2633" y="2775"/>
                </a:cubicBezTo>
                <a:close/>
                <a:moveTo>
                  <a:pt x="2574" y="2549"/>
                </a:moveTo>
                <a:cubicBezTo>
                  <a:pt x="2587" y="2558"/>
                  <a:pt x="2582" y="2563"/>
                  <a:pt x="2604" y="2549"/>
                </a:cubicBezTo>
                <a:cubicBezTo>
                  <a:pt x="2594" y="2549"/>
                  <a:pt x="2584" y="2549"/>
                  <a:pt x="2574" y="2549"/>
                </a:cubicBezTo>
                <a:close/>
                <a:moveTo>
                  <a:pt x="2595" y="2522"/>
                </a:moveTo>
                <a:cubicBezTo>
                  <a:pt x="2585" y="2522"/>
                  <a:pt x="2575" y="2522"/>
                  <a:pt x="2565" y="2522"/>
                </a:cubicBezTo>
                <a:cubicBezTo>
                  <a:pt x="2599" y="2534"/>
                  <a:pt x="2628" y="2553"/>
                  <a:pt x="2660" y="2567"/>
                </a:cubicBezTo>
                <a:cubicBezTo>
                  <a:pt x="2644" y="2545"/>
                  <a:pt x="2617" y="2537"/>
                  <a:pt x="2595" y="2522"/>
                </a:cubicBezTo>
                <a:close/>
                <a:moveTo>
                  <a:pt x="2610" y="2709"/>
                </a:moveTo>
                <a:cubicBezTo>
                  <a:pt x="2620" y="2702"/>
                  <a:pt x="2630" y="2694"/>
                  <a:pt x="2640" y="2686"/>
                </a:cubicBezTo>
                <a:cubicBezTo>
                  <a:pt x="2609" y="2674"/>
                  <a:pt x="2575" y="2668"/>
                  <a:pt x="2547" y="2692"/>
                </a:cubicBezTo>
                <a:cubicBezTo>
                  <a:pt x="2568" y="2698"/>
                  <a:pt x="2589" y="2704"/>
                  <a:pt x="2610" y="2709"/>
                </a:cubicBezTo>
                <a:close/>
                <a:moveTo>
                  <a:pt x="2580" y="2228"/>
                </a:moveTo>
                <a:cubicBezTo>
                  <a:pt x="2569" y="2232"/>
                  <a:pt x="2558" y="2236"/>
                  <a:pt x="2547" y="2240"/>
                </a:cubicBezTo>
                <a:cubicBezTo>
                  <a:pt x="2578" y="2249"/>
                  <a:pt x="2585" y="2250"/>
                  <a:pt x="2580" y="2228"/>
                </a:cubicBezTo>
                <a:close/>
                <a:moveTo>
                  <a:pt x="2547" y="2718"/>
                </a:moveTo>
                <a:cubicBezTo>
                  <a:pt x="2542" y="2743"/>
                  <a:pt x="2552" y="2745"/>
                  <a:pt x="2577" y="2724"/>
                </a:cubicBezTo>
                <a:cubicBezTo>
                  <a:pt x="2567" y="2722"/>
                  <a:pt x="2557" y="2720"/>
                  <a:pt x="2547" y="2718"/>
                </a:cubicBezTo>
                <a:close/>
                <a:moveTo>
                  <a:pt x="2604" y="2807"/>
                </a:moveTo>
                <a:cubicBezTo>
                  <a:pt x="2582" y="2803"/>
                  <a:pt x="2562" y="2805"/>
                  <a:pt x="2541" y="2813"/>
                </a:cubicBezTo>
                <a:cubicBezTo>
                  <a:pt x="2563" y="2821"/>
                  <a:pt x="2584" y="2819"/>
                  <a:pt x="2604" y="2807"/>
                </a:cubicBezTo>
                <a:close/>
                <a:moveTo>
                  <a:pt x="2535" y="2466"/>
                </a:moveTo>
                <a:cubicBezTo>
                  <a:pt x="2545" y="2474"/>
                  <a:pt x="2556" y="2476"/>
                  <a:pt x="2568" y="2472"/>
                </a:cubicBezTo>
                <a:cubicBezTo>
                  <a:pt x="2557" y="2470"/>
                  <a:pt x="2546" y="2468"/>
                  <a:pt x="2535" y="2466"/>
                </a:cubicBezTo>
                <a:close/>
                <a:moveTo>
                  <a:pt x="2559" y="2570"/>
                </a:moveTo>
                <a:cubicBezTo>
                  <a:pt x="2543" y="2577"/>
                  <a:pt x="2527" y="2586"/>
                  <a:pt x="2512" y="2597"/>
                </a:cubicBezTo>
                <a:cubicBezTo>
                  <a:pt x="2536" y="2606"/>
                  <a:pt x="2553" y="2593"/>
                  <a:pt x="2559" y="2570"/>
                </a:cubicBezTo>
                <a:close/>
                <a:moveTo>
                  <a:pt x="2553" y="2463"/>
                </a:moveTo>
                <a:cubicBezTo>
                  <a:pt x="2577" y="2459"/>
                  <a:pt x="2600" y="2451"/>
                  <a:pt x="2622" y="2439"/>
                </a:cubicBezTo>
                <a:cubicBezTo>
                  <a:pt x="2581" y="2436"/>
                  <a:pt x="2523" y="2412"/>
                  <a:pt x="2494" y="2454"/>
                </a:cubicBezTo>
                <a:cubicBezTo>
                  <a:pt x="2515" y="2449"/>
                  <a:pt x="2535" y="2452"/>
                  <a:pt x="2553" y="2463"/>
                </a:cubicBezTo>
                <a:close/>
                <a:moveTo>
                  <a:pt x="2488" y="2531"/>
                </a:moveTo>
                <a:cubicBezTo>
                  <a:pt x="2508" y="2520"/>
                  <a:pt x="2529" y="2511"/>
                  <a:pt x="2550" y="2505"/>
                </a:cubicBezTo>
                <a:cubicBezTo>
                  <a:pt x="2526" y="2506"/>
                  <a:pt x="2505" y="2515"/>
                  <a:pt x="2488" y="2531"/>
                </a:cubicBezTo>
                <a:close/>
                <a:moveTo>
                  <a:pt x="2556" y="2614"/>
                </a:moveTo>
                <a:cubicBezTo>
                  <a:pt x="2519" y="2613"/>
                  <a:pt x="2489" y="2641"/>
                  <a:pt x="2462" y="2662"/>
                </a:cubicBezTo>
                <a:cubicBezTo>
                  <a:pt x="2496" y="2656"/>
                  <a:pt x="2529" y="2635"/>
                  <a:pt x="2556" y="2614"/>
                </a:cubicBezTo>
                <a:close/>
                <a:moveTo>
                  <a:pt x="2619" y="2730"/>
                </a:moveTo>
                <a:cubicBezTo>
                  <a:pt x="2581" y="2747"/>
                  <a:pt x="2495" y="2782"/>
                  <a:pt x="2455" y="2784"/>
                </a:cubicBezTo>
                <a:cubicBezTo>
                  <a:pt x="2527" y="2780"/>
                  <a:pt x="2586" y="2799"/>
                  <a:pt x="2648" y="2745"/>
                </a:cubicBezTo>
                <a:cubicBezTo>
                  <a:pt x="2638" y="2740"/>
                  <a:pt x="2628" y="2735"/>
                  <a:pt x="2619" y="2730"/>
                </a:cubicBezTo>
                <a:close/>
                <a:moveTo>
                  <a:pt x="2479" y="2255"/>
                </a:moveTo>
                <a:cubicBezTo>
                  <a:pt x="2468" y="2259"/>
                  <a:pt x="2457" y="2263"/>
                  <a:pt x="2446" y="2267"/>
                </a:cubicBezTo>
                <a:cubicBezTo>
                  <a:pt x="2508" y="2257"/>
                  <a:pt x="2587" y="2290"/>
                  <a:pt x="2643" y="2249"/>
                </a:cubicBezTo>
                <a:cubicBezTo>
                  <a:pt x="2588" y="2240"/>
                  <a:pt x="2534" y="2257"/>
                  <a:pt x="2479" y="2255"/>
                </a:cubicBezTo>
                <a:close/>
                <a:moveTo>
                  <a:pt x="2438" y="2825"/>
                </a:moveTo>
                <a:cubicBezTo>
                  <a:pt x="2446" y="2832"/>
                  <a:pt x="2456" y="2831"/>
                  <a:pt x="2467" y="2822"/>
                </a:cubicBezTo>
                <a:cubicBezTo>
                  <a:pt x="2457" y="2823"/>
                  <a:pt x="2448" y="2824"/>
                  <a:pt x="2438" y="2825"/>
                </a:cubicBezTo>
                <a:close/>
                <a:moveTo>
                  <a:pt x="2571" y="2864"/>
                </a:moveTo>
                <a:cubicBezTo>
                  <a:pt x="2521" y="2864"/>
                  <a:pt x="2455" y="2878"/>
                  <a:pt x="2414" y="2908"/>
                </a:cubicBezTo>
                <a:cubicBezTo>
                  <a:pt x="2457" y="2954"/>
                  <a:pt x="2536" y="2892"/>
                  <a:pt x="2571" y="2864"/>
                </a:cubicBezTo>
                <a:close/>
                <a:moveTo>
                  <a:pt x="2500" y="2490"/>
                </a:moveTo>
                <a:cubicBezTo>
                  <a:pt x="2468" y="2494"/>
                  <a:pt x="2434" y="2487"/>
                  <a:pt x="2408" y="2511"/>
                </a:cubicBezTo>
                <a:cubicBezTo>
                  <a:pt x="2449" y="2505"/>
                  <a:pt x="2491" y="2506"/>
                  <a:pt x="2530" y="2490"/>
                </a:cubicBezTo>
                <a:cubicBezTo>
                  <a:pt x="2520" y="2490"/>
                  <a:pt x="2510" y="2490"/>
                  <a:pt x="2500" y="2490"/>
                </a:cubicBezTo>
                <a:close/>
                <a:moveTo>
                  <a:pt x="2423" y="2816"/>
                </a:moveTo>
                <a:cubicBezTo>
                  <a:pt x="2435" y="2811"/>
                  <a:pt x="2446" y="2806"/>
                  <a:pt x="2458" y="2801"/>
                </a:cubicBezTo>
                <a:cubicBezTo>
                  <a:pt x="2434" y="2799"/>
                  <a:pt x="2412" y="2803"/>
                  <a:pt x="2390" y="2813"/>
                </a:cubicBezTo>
                <a:cubicBezTo>
                  <a:pt x="2401" y="2814"/>
                  <a:pt x="2412" y="2815"/>
                  <a:pt x="2423" y="2816"/>
                </a:cubicBezTo>
                <a:close/>
                <a:moveTo>
                  <a:pt x="2506" y="2751"/>
                </a:moveTo>
                <a:cubicBezTo>
                  <a:pt x="2465" y="2744"/>
                  <a:pt x="2413" y="2757"/>
                  <a:pt x="2381" y="2784"/>
                </a:cubicBezTo>
                <a:cubicBezTo>
                  <a:pt x="2421" y="2782"/>
                  <a:pt x="2476" y="2782"/>
                  <a:pt x="2506" y="2751"/>
                </a:cubicBezTo>
                <a:close/>
                <a:moveTo>
                  <a:pt x="3037" y="3585"/>
                </a:moveTo>
                <a:cubicBezTo>
                  <a:pt x="3014" y="3582"/>
                  <a:pt x="2992" y="3586"/>
                  <a:pt x="2972" y="3597"/>
                </a:cubicBezTo>
                <a:cubicBezTo>
                  <a:pt x="3057" y="3592"/>
                  <a:pt x="2869" y="3645"/>
                  <a:pt x="2929" y="3697"/>
                </a:cubicBezTo>
                <a:cubicBezTo>
                  <a:pt x="2958" y="3723"/>
                  <a:pt x="2981" y="3699"/>
                  <a:pt x="2995" y="3674"/>
                </a:cubicBezTo>
                <a:cubicBezTo>
                  <a:pt x="3016" y="3635"/>
                  <a:pt x="3058" y="3640"/>
                  <a:pt x="3091" y="3618"/>
                </a:cubicBezTo>
                <a:cubicBezTo>
                  <a:pt x="3076" y="3602"/>
                  <a:pt x="3058" y="3592"/>
                  <a:pt x="3037" y="3585"/>
                </a:cubicBezTo>
                <a:close/>
                <a:moveTo>
                  <a:pt x="2568" y="3953"/>
                </a:moveTo>
                <a:cubicBezTo>
                  <a:pt x="2494" y="3942"/>
                  <a:pt x="2421" y="3964"/>
                  <a:pt x="2349" y="3977"/>
                </a:cubicBezTo>
                <a:cubicBezTo>
                  <a:pt x="2405" y="3995"/>
                  <a:pt x="2520" y="3991"/>
                  <a:pt x="2568" y="3953"/>
                </a:cubicBezTo>
                <a:close/>
                <a:moveTo>
                  <a:pt x="2235" y="3705"/>
                </a:moveTo>
                <a:cubicBezTo>
                  <a:pt x="2243" y="3713"/>
                  <a:pt x="2253" y="3710"/>
                  <a:pt x="2265" y="3704"/>
                </a:cubicBezTo>
                <a:cubicBezTo>
                  <a:pt x="2255" y="3703"/>
                  <a:pt x="2245" y="3706"/>
                  <a:pt x="2235" y="3705"/>
                </a:cubicBezTo>
                <a:close/>
                <a:moveTo>
                  <a:pt x="2524" y="4137"/>
                </a:moveTo>
                <a:cubicBezTo>
                  <a:pt x="2542" y="4165"/>
                  <a:pt x="2657" y="4140"/>
                  <a:pt x="2678" y="4123"/>
                </a:cubicBezTo>
                <a:cubicBezTo>
                  <a:pt x="2629" y="4111"/>
                  <a:pt x="2572" y="4126"/>
                  <a:pt x="2524" y="4137"/>
                </a:cubicBezTo>
                <a:close/>
                <a:moveTo>
                  <a:pt x="2446" y="3947"/>
                </a:moveTo>
                <a:cubicBezTo>
                  <a:pt x="2437" y="3947"/>
                  <a:pt x="2426" y="3952"/>
                  <a:pt x="2417" y="3956"/>
                </a:cubicBezTo>
                <a:cubicBezTo>
                  <a:pt x="2427" y="3953"/>
                  <a:pt x="2436" y="3950"/>
                  <a:pt x="2446" y="3947"/>
                </a:cubicBezTo>
                <a:close/>
                <a:moveTo>
                  <a:pt x="2408" y="3956"/>
                </a:moveTo>
                <a:cubicBezTo>
                  <a:pt x="2393" y="3955"/>
                  <a:pt x="2386" y="3961"/>
                  <a:pt x="2375" y="3965"/>
                </a:cubicBezTo>
                <a:cubicBezTo>
                  <a:pt x="2386" y="3962"/>
                  <a:pt x="2397" y="3959"/>
                  <a:pt x="2408" y="3956"/>
                </a:cubicBezTo>
                <a:close/>
                <a:moveTo>
                  <a:pt x="2375" y="3995"/>
                </a:moveTo>
                <a:cubicBezTo>
                  <a:pt x="2365" y="3999"/>
                  <a:pt x="2355" y="4004"/>
                  <a:pt x="2346" y="4010"/>
                </a:cubicBezTo>
                <a:cubicBezTo>
                  <a:pt x="2356" y="4005"/>
                  <a:pt x="2365" y="4000"/>
                  <a:pt x="2375" y="3995"/>
                </a:cubicBezTo>
                <a:close/>
                <a:moveTo>
                  <a:pt x="2349" y="4016"/>
                </a:moveTo>
                <a:cubicBezTo>
                  <a:pt x="2328" y="4023"/>
                  <a:pt x="2309" y="4034"/>
                  <a:pt x="2292" y="4048"/>
                </a:cubicBezTo>
                <a:cubicBezTo>
                  <a:pt x="2317" y="4062"/>
                  <a:pt x="2369" y="4056"/>
                  <a:pt x="2349" y="4016"/>
                </a:cubicBezTo>
                <a:close/>
                <a:moveTo>
                  <a:pt x="2168" y="4143"/>
                </a:moveTo>
                <a:cubicBezTo>
                  <a:pt x="2183" y="4171"/>
                  <a:pt x="2194" y="4167"/>
                  <a:pt x="2200" y="4132"/>
                </a:cubicBezTo>
                <a:cubicBezTo>
                  <a:pt x="2189" y="4135"/>
                  <a:pt x="2178" y="4139"/>
                  <a:pt x="2168" y="414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7" name="꙱ Greece (Hellenic Republic) (GR) (H)">
            <a:extLst>
              <a:ext uri="{FF2B5EF4-FFF2-40B4-BE49-F238E27FC236}">
                <a16:creationId xmlns:a16="http://schemas.microsoft.com/office/drawing/2014/main" id="{9330A872-4006-4453-852C-FFE614144ADB}"/>
              </a:ext>
            </a:extLst>
          </p:cNvPr>
          <p:cNvSpPr>
            <a:spLocks noEditPoints="1"/>
          </p:cNvSpPr>
          <p:nvPr/>
        </p:nvSpPr>
        <p:spPr bwMode="auto">
          <a:xfrm>
            <a:off x="4877533" y="1152207"/>
            <a:ext cx="212720" cy="204355"/>
          </a:xfrm>
          <a:custGeom>
            <a:avLst/>
            <a:gdLst>
              <a:gd name="T0" fmla="*/ 233 w 2576"/>
              <a:gd name="T1" fmla="*/ 620 h 2465"/>
              <a:gd name="T2" fmla="*/ 468 w 2576"/>
              <a:gd name="T3" fmla="*/ 320 h 2465"/>
              <a:gd name="T4" fmla="*/ 1004 w 2576"/>
              <a:gd name="T5" fmla="*/ 177 h 2465"/>
              <a:gd name="T6" fmla="*/ 1475 w 2576"/>
              <a:gd name="T7" fmla="*/ 154 h 2465"/>
              <a:gd name="T8" fmla="*/ 1823 w 2576"/>
              <a:gd name="T9" fmla="*/ 56 h 2465"/>
              <a:gd name="T10" fmla="*/ 1914 w 2576"/>
              <a:gd name="T11" fmla="*/ 288 h 2465"/>
              <a:gd name="T12" fmla="*/ 1357 w 2576"/>
              <a:gd name="T13" fmla="*/ 304 h 2465"/>
              <a:gd name="T14" fmla="*/ 1232 w 2576"/>
              <a:gd name="T15" fmla="*/ 487 h 2465"/>
              <a:gd name="T16" fmla="*/ 1105 w 2576"/>
              <a:gd name="T17" fmla="*/ 547 h 2465"/>
              <a:gd name="T18" fmla="*/ 911 w 2576"/>
              <a:gd name="T19" fmla="*/ 470 h 2465"/>
              <a:gd name="T20" fmla="*/ 962 w 2576"/>
              <a:gd name="T21" fmla="*/ 865 h 2465"/>
              <a:gd name="T22" fmla="*/ 1071 w 2576"/>
              <a:gd name="T23" fmla="*/ 1119 h 2465"/>
              <a:gd name="T24" fmla="*/ 1312 w 2576"/>
              <a:gd name="T25" fmla="*/ 1474 h 2465"/>
              <a:gd name="T26" fmla="*/ 1006 w 2576"/>
              <a:gd name="T27" fmla="*/ 1379 h 2465"/>
              <a:gd name="T28" fmla="*/ 1074 w 2576"/>
              <a:gd name="T29" fmla="*/ 1596 h 2465"/>
              <a:gd name="T30" fmla="*/ 1082 w 2576"/>
              <a:gd name="T31" fmla="*/ 1899 h 2465"/>
              <a:gd name="T32" fmla="*/ 742 w 2576"/>
              <a:gd name="T33" fmla="*/ 1698 h 2465"/>
              <a:gd name="T34" fmla="*/ 529 w 2576"/>
              <a:gd name="T35" fmla="*/ 1298 h 2465"/>
              <a:gd name="T36" fmla="*/ 947 w 2576"/>
              <a:gd name="T37" fmla="*/ 1361 h 2465"/>
              <a:gd name="T38" fmla="*/ 822 w 2576"/>
              <a:gd name="T39" fmla="*/ 1192 h 2465"/>
              <a:gd name="T40" fmla="*/ 386 w 2576"/>
              <a:gd name="T41" fmla="*/ 1108 h 2465"/>
              <a:gd name="T42" fmla="*/ 191 w 2576"/>
              <a:gd name="T43" fmla="*/ 879 h 2465"/>
              <a:gd name="T44" fmla="*/ 2568 w 2576"/>
              <a:gd name="T45" fmla="*/ 1904 h 2465"/>
              <a:gd name="T46" fmla="*/ 2286 w 2576"/>
              <a:gd name="T47" fmla="*/ 2124 h 2465"/>
              <a:gd name="T48" fmla="*/ 2191 w 2576"/>
              <a:gd name="T49" fmla="*/ 1732 h 2465"/>
              <a:gd name="T50" fmla="*/ 2129 w 2576"/>
              <a:gd name="T51" fmla="*/ 1477 h 2465"/>
              <a:gd name="T52" fmla="*/ 1983 w 2576"/>
              <a:gd name="T53" fmla="*/ 1008 h 2465"/>
              <a:gd name="T54" fmla="*/ 1869 w 2576"/>
              <a:gd name="T55" fmla="*/ 888 h 2465"/>
              <a:gd name="T56" fmla="*/ 1992 w 2576"/>
              <a:gd name="T57" fmla="*/ 1462 h 2465"/>
              <a:gd name="T58" fmla="*/ 1882 w 2576"/>
              <a:gd name="T59" fmla="*/ 1296 h 2465"/>
              <a:gd name="T60" fmla="*/ 1742 w 2576"/>
              <a:gd name="T61" fmla="*/ 1735 h 2465"/>
              <a:gd name="T62" fmla="*/ 1725 w 2576"/>
              <a:gd name="T63" fmla="*/ 464 h 2465"/>
              <a:gd name="T64" fmla="*/ 1722 w 2576"/>
              <a:gd name="T65" fmla="*/ 1830 h 2465"/>
              <a:gd name="T66" fmla="*/ 1725 w 2576"/>
              <a:gd name="T67" fmla="*/ 1533 h 2465"/>
              <a:gd name="T68" fmla="*/ 1665 w 2576"/>
              <a:gd name="T69" fmla="*/ 1714 h 2465"/>
              <a:gd name="T70" fmla="*/ 1582 w 2576"/>
              <a:gd name="T71" fmla="*/ 1462 h 2465"/>
              <a:gd name="T72" fmla="*/ 1576 w 2576"/>
              <a:gd name="T73" fmla="*/ 640 h 2465"/>
              <a:gd name="T74" fmla="*/ 1526 w 2576"/>
              <a:gd name="T75" fmla="*/ 1738 h 2465"/>
              <a:gd name="T76" fmla="*/ 1410 w 2576"/>
              <a:gd name="T77" fmla="*/ 1008 h 2465"/>
              <a:gd name="T78" fmla="*/ 1437 w 2576"/>
              <a:gd name="T79" fmla="*/ 360 h 2465"/>
              <a:gd name="T80" fmla="*/ 1481 w 2576"/>
              <a:gd name="T81" fmla="*/ 1792 h 2465"/>
              <a:gd name="T82" fmla="*/ 1389 w 2576"/>
              <a:gd name="T83" fmla="*/ 1518 h 2465"/>
              <a:gd name="T84" fmla="*/ 1244 w 2576"/>
              <a:gd name="T85" fmla="*/ 2240 h 2465"/>
              <a:gd name="T86" fmla="*/ 1515 w 2576"/>
              <a:gd name="T87" fmla="*/ 2277 h 2465"/>
              <a:gd name="T88" fmla="*/ 2005 w 2576"/>
              <a:gd name="T89" fmla="*/ 2333 h 2465"/>
              <a:gd name="T90" fmla="*/ 1386 w 2576"/>
              <a:gd name="T91" fmla="*/ 2344 h 2465"/>
              <a:gd name="T92" fmla="*/ 1170 w 2576"/>
              <a:gd name="T93" fmla="*/ 1183 h 2465"/>
              <a:gd name="T94" fmla="*/ 1303 w 2576"/>
              <a:gd name="T95" fmla="*/ 1109 h 2465"/>
              <a:gd name="T96" fmla="*/ 1296 w 2576"/>
              <a:gd name="T97" fmla="*/ 1210 h 2465"/>
              <a:gd name="T98" fmla="*/ 1152 w 2576"/>
              <a:gd name="T99" fmla="*/ 1465 h 2465"/>
              <a:gd name="T100" fmla="*/ 374 w 2576"/>
              <a:gd name="T101" fmla="*/ 1474 h 2465"/>
              <a:gd name="T102" fmla="*/ 297 w 2576"/>
              <a:gd name="T103" fmla="*/ 1180 h 2465"/>
              <a:gd name="T104" fmla="*/ 314 w 2576"/>
              <a:gd name="T105" fmla="*/ 1052 h 2465"/>
              <a:gd name="T106" fmla="*/ 356 w 2576"/>
              <a:gd name="T107" fmla="*/ 1316 h 2465"/>
              <a:gd name="T108" fmla="*/ 101 w 2576"/>
              <a:gd name="T109" fmla="*/ 833 h 2465"/>
              <a:gd name="T110" fmla="*/ 2197 w 2576"/>
              <a:gd name="T111" fmla="*/ 1821 h 2465"/>
              <a:gd name="T112" fmla="*/ 1825 w 2576"/>
              <a:gd name="T113" fmla="*/ 567 h 2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576" h="2465">
                <a:moveTo>
                  <a:pt x="107" y="752"/>
                </a:moveTo>
                <a:cubicBezTo>
                  <a:pt x="136" y="758"/>
                  <a:pt x="157" y="762"/>
                  <a:pt x="178" y="751"/>
                </a:cubicBezTo>
                <a:cubicBezTo>
                  <a:pt x="222" y="730"/>
                  <a:pt x="149" y="701"/>
                  <a:pt x="217" y="708"/>
                </a:cubicBezTo>
                <a:cubicBezTo>
                  <a:pt x="193" y="648"/>
                  <a:pt x="176" y="651"/>
                  <a:pt x="233" y="620"/>
                </a:cubicBezTo>
                <a:cubicBezTo>
                  <a:pt x="269" y="600"/>
                  <a:pt x="294" y="573"/>
                  <a:pt x="306" y="534"/>
                </a:cubicBezTo>
                <a:cubicBezTo>
                  <a:pt x="324" y="480"/>
                  <a:pt x="344" y="485"/>
                  <a:pt x="378" y="446"/>
                </a:cubicBezTo>
                <a:cubicBezTo>
                  <a:pt x="411" y="409"/>
                  <a:pt x="360" y="364"/>
                  <a:pt x="362" y="325"/>
                </a:cubicBezTo>
                <a:cubicBezTo>
                  <a:pt x="387" y="342"/>
                  <a:pt x="426" y="319"/>
                  <a:pt x="468" y="320"/>
                </a:cubicBezTo>
                <a:cubicBezTo>
                  <a:pt x="560" y="322"/>
                  <a:pt x="607" y="267"/>
                  <a:pt x="684" y="233"/>
                </a:cubicBezTo>
                <a:cubicBezTo>
                  <a:pt x="737" y="209"/>
                  <a:pt x="825" y="249"/>
                  <a:pt x="861" y="211"/>
                </a:cubicBezTo>
                <a:cubicBezTo>
                  <a:pt x="876" y="194"/>
                  <a:pt x="871" y="164"/>
                  <a:pt x="911" y="165"/>
                </a:cubicBezTo>
                <a:cubicBezTo>
                  <a:pt x="942" y="166"/>
                  <a:pt x="973" y="197"/>
                  <a:pt x="1004" y="177"/>
                </a:cubicBezTo>
                <a:cubicBezTo>
                  <a:pt x="1045" y="150"/>
                  <a:pt x="1100" y="167"/>
                  <a:pt x="1144" y="161"/>
                </a:cubicBezTo>
                <a:cubicBezTo>
                  <a:pt x="1187" y="155"/>
                  <a:pt x="1228" y="107"/>
                  <a:pt x="1270" y="94"/>
                </a:cubicBezTo>
                <a:cubicBezTo>
                  <a:pt x="1302" y="84"/>
                  <a:pt x="1357" y="68"/>
                  <a:pt x="1387" y="95"/>
                </a:cubicBezTo>
                <a:cubicBezTo>
                  <a:pt x="1411" y="113"/>
                  <a:pt x="1416" y="167"/>
                  <a:pt x="1475" y="154"/>
                </a:cubicBezTo>
                <a:cubicBezTo>
                  <a:pt x="1523" y="138"/>
                  <a:pt x="1553" y="176"/>
                  <a:pt x="1599" y="186"/>
                </a:cubicBezTo>
                <a:cubicBezTo>
                  <a:pt x="1640" y="194"/>
                  <a:pt x="1677" y="168"/>
                  <a:pt x="1718" y="170"/>
                </a:cubicBezTo>
                <a:cubicBezTo>
                  <a:pt x="1755" y="172"/>
                  <a:pt x="1806" y="183"/>
                  <a:pt x="1839" y="158"/>
                </a:cubicBezTo>
                <a:cubicBezTo>
                  <a:pt x="1879" y="127"/>
                  <a:pt x="1835" y="88"/>
                  <a:pt x="1823" y="56"/>
                </a:cubicBezTo>
                <a:cubicBezTo>
                  <a:pt x="1803" y="0"/>
                  <a:pt x="1883" y="28"/>
                  <a:pt x="1908" y="37"/>
                </a:cubicBezTo>
                <a:cubicBezTo>
                  <a:pt x="1945" y="49"/>
                  <a:pt x="1976" y="108"/>
                  <a:pt x="1987" y="141"/>
                </a:cubicBezTo>
                <a:cubicBezTo>
                  <a:pt x="1988" y="153"/>
                  <a:pt x="1970" y="160"/>
                  <a:pt x="1961" y="164"/>
                </a:cubicBezTo>
                <a:cubicBezTo>
                  <a:pt x="1888" y="197"/>
                  <a:pt x="1928" y="236"/>
                  <a:pt x="1914" y="288"/>
                </a:cubicBezTo>
                <a:cubicBezTo>
                  <a:pt x="1905" y="322"/>
                  <a:pt x="1862" y="364"/>
                  <a:pt x="1831" y="378"/>
                </a:cubicBezTo>
                <a:cubicBezTo>
                  <a:pt x="1849" y="331"/>
                  <a:pt x="1631" y="321"/>
                  <a:pt x="1597" y="308"/>
                </a:cubicBezTo>
                <a:cubicBezTo>
                  <a:pt x="1532" y="282"/>
                  <a:pt x="1533" y="295"/>
                  <a:pt x="1474" y="334"/>
                </a:cubicBezTo>
                <a:cubicBezTo>
                  <a:pt x="1433" y="361"/>
                  <a:pt x="1396" y="285"/>
                  <a:pt x="1357" y="304"/>
                </a:cubicBezTo>
                <a:cubicBezTo>
                  <a:pt x="1304" y="331"/>
                  <a:pt x="1301" y="402"/>
                  <a:pt x="1220" y="373"/>
                </a:cubicBezTo>
                <a:cubicBezTo>
                  <a:pt x="1158" y="350"/>
                  <a:pt x="1163" y="379"/>
                  <a:pt x="1179" y="420"/>
                </a:cubicBezTo>
                <a:cubicBezTo>
                  <a:pt x="1187" y="442"/>
                  <a:pt x="1219" y="426"/>
                  <a:pt x="1202" y="457"/>
                </a:cubicBezTo>
                <a:cubicBezTo>
                  <a:pt x="1190" y="479"/>
                  <a:pt x="1216" y="504"/>
                  <a:pt x="1232" y="487"/>
                </a:cubicBezTo>
                <a:cubicBezTo>
                  <a:pt x="1266" y="451"/>
                  <a:pt x="1350" y="566"/>
                  <a:pt x="1368" y="586"/>
                </a:cubicBezTo>
                <a:cubicBezTo>
                  <a:pt x="1321" y="612"/>
                  <a:pt x="1262" y="511"/>
                  <a:pt x="1213" y="507"/>
                </a:cubicBezTo>
                <a:cubicBezTo>
                  <a:pt x="1101" y="498"/>
                  <a:pt x="1250" y="608"/>
                  <a:pt x="1256" y="640"/>
                </a:cubicBezTo>
                <a:cubicBezTo>
                  <a:pt x="1203" y="657"/>
                  <a:pt x="1149" y="565"/>
                  <a:pt x="1105" y="547"/>
                </a:cubicBezTo>
                <a:cubicBezTo>
                  <a:pt x="1069" y="533"/>
                  <a:pt x="1064" y="556"/>
                  <a:pt x="1078" y="583"/>
                </a:cubicBezTo>
                <a:cubicBezTo>
                  <a:pt x="1099" y="623"/>
                  <a:pt x="1138" y="633"/>
                  <a:pt x="1170" y="660"/>
                </a:cubicBezTo>
                <a:cubicBezTo>
                  <a:pt x="1093" y="692"/>
                  <a:pt x="1074" y="625"/>
                  <a:pt x="1052" y="577"/>
                </a:cubicBezTo>
                <a:cubicBezTo>
                  <a:pt x="1027" y="523"/>
                  <a:pt x="947" y="516"/>
                  <a:pt x="911" y="470"/>
                </a:cubicBezTo>
                <a:cubicBezTo>
                  <a:pt x="935" y="464"/>
                  <a:pt x="946" y="447"/>
                  <a:pt x="941" y="423"/>
                </a:cubicBezTo>
                <a:cubicBezTo>
                  <a:pt x="776" y="446"/>
                  <a:pt x="852" y="630"/>
                  <a:pt x="913" y="710"/>
                </a:cubicBezTo>
                <a:cubicBezTo>
                  <a:pt x="945" y="753"/>
                  <a:pt x="1159" y="948"/>
                  <a:pt x="1006" y="963"/>
                </a:cubicBezTo>
                <a:cubicBezTo>
                  <a:pt x="1072" y="940"/>
                  <a:pt x="1010" y="851"/>
                  <a:pt x="962" y="865"/>
                </a:cubicBezTo>
                <a:cubicBezTo>
                  <a:pt x="899" y="884"/>
                  <a:pt x="953" y="1001"/>
                  <a:pt x="1003" y="981"/>
                </a:cubicBezTo>
                <a:cubicBezTo>
                  <a:pt x="971" y="1022"/>
                  <a:pt x="918" y="1047"/>
                  <a:pt x="867" y="1032"/>
                </a:cubicBezTo>
                <a:cubicBezTo>
                  <a:pt x="901" y="1049"/>
                  <a:pt x="995" y="1075"/>
                  <a:pt x="1009" y="1108"/>
                </a:cubicBezTo>
                <a:cubicBezTo>
                  <a:pt x="1021" y="1135"/>
                  <a:pt x="1053" y="1091"/>
                  <a:pt x="1071" y="1119"/>
                </a:cubicBezTo>
                <a:cubicBezTo>
                  <a:pt x="1088" y="1144"/>
                  <a:pt x="1045" y="1147"/>
                  <a:pt x="1105" y="1164"/>
                </a:cubicBezTo>
                <a:cubicBezTo>
                  <a:pt x="1168" y="1182"/>
                  <a:pt x="1207" y="1218"/>
                  <a:pt x="1267" y="1245"/>
                </a:cubicBezTo>
                <a:cubicBezTo>
                  <a:pt x="1311" y="1265"/>
                  <a:pt x="1308" y="1302"/>
                  <a:pt x="1303" y="1344"/>
                </a:cubicBezTo>
                <a:cubicBezTo>
                  <a:pt x="1297" y="1389"/>
                  <a:pt x="1336" y="1430"/>
                  <a:pt x="1312" y="1474"/>
                </a:cubicBezTo>
                <a:cubicBezTo>
                  <a:pt x="1260" y="1433"/>
                  <a:pt x="1220" y="1366"/>
                  <a:pt x="1151" y="1353"/>
                </a:cubicBezTo>
                <a:cubicBezTo>
                  <a:pt x="1167" y="1381"/>
                  <a:pt x="1152" y="1388"/>
                  <a:pt x="1125" y="1388"/>
                </a:cubicBezTo>
                <a:cubicBezTo>
                  <a:pt x="1126" y="1372"/>
                  <a:pt x="1133" y="1360"/>
                  <a:pt x="1145" y="1352"/>
                </a:cubicBezTo>
                <a:cubicBezTo>
                  <a:pt x="1098" y="1346"/>
                  <a:pt x="1052" y="1382"/>
                  <a:pt x="1006" y="1379"/>
                </a:cubicBezTo>
                <a:cubicBezTo>
                  <a:pt x="1006" y="1420"/>
                  <a:pt x="1043" y="1383"/>
                  <a:pt x="1046" y="1427"/>
                </a:cubicBezTo>
                <a:cubicBezTo>
                  <a:pt x="1048" y="1455"/>
                  <a:pt x="1096" y="1557"/>
                  <a:pt x="1105" y="1483"/>
                </a:cubicBezTo>
                <a:cubicBezTo>
                  <a:pt x="1115" y="1503"/>
                  <a:pt x="1168" y="1525"/>
                  <a:pt x="1149" y="1554"/>
                </a:cubicBezTo>
                <a:cubicBezTo>
                  <a:pt x="1153" y="1547"/>
                  <a:pt x="1059" y="1595"/>
                  <a:pt x="1074" y="1596"/>
                </a:cubicBezTo>
                <a:cubicBezTo>
                  <a:pt x="1033" y="1595"/>
                  <a:pt x="1061" y="1552"/>
                  <a:pt x="1029" y="1539"/>
                </a:cubicBezTo>
                <a:cubicBezTo>
                  <a:pt x="997" y="1527"/>
                  <a:pt x="959" y="1524"/>
                  <a:pt x="932" y="1501"/>
                </a:cubicBezTo>
                <a:cubicBezTo>
                  <a:pt x="925" y="1599"/>
                  <a:pt x="1069" y="1714"/>
                  <a:pt x="1043" y="1818"/>
                </a:cubicBezTo>
                <a:cubicBezTo>
                  <a:pt x="1034" y="1854"/>
                  <a:pt x="1089" y="1865"/>
                  <a:pt x="1082" y="1899"/>
                </a:cubicBezTo>
                <a:cubicBezTo>
                  <a:pt x="1078" y="1914"/>
                  <a:pt x="973" y="1809"/>
                  <a:pt x="964" y="1795"/>
                </a:cubicBezTo>
                <a:cubicBezTo>
                  <a:pt x="912" y="1711"/>
                  <a:pt x="866" y="1844"/>
                  <a:pt x="881" y="1893"/>
                </a:cubicBezTo>
                <a:cubicBezTo>
                  <a:pt x="837" y="1899"/>
                  <a:pt x="821" y="1772"/>
                  <a:pt x="789" y="1749"/>
                </a:cubicBezTo>
                <a:cubicBezTo>
                  <a:pt x="768" y="1735"/>
                  <a:pt x="776" y="1695"/>
                  <a:pt x="742" y="1698"/>
                </a:cubicBezTo>
                <a:cubicBezTo>
                  <a:pt x="698" y="1702"/>
                  <a:pt x="706" y="1759"/>
                  <a:pt x="709" y="1789"/>
                </a:cubicBezTo>
                <a:cubicBezTo>
                  <a:pt x="620" y="1773"/>
                  <a:pt x="590" y="1671"/>
                  <a:pt x="625" y="1597"/>
                </a:cubicBezTo>
                <a:cubicBezTo>
                  <a:pt x="654" y="1538"/>
                  <a:pt x="479" y="1423"/>
                  <a:pt x="451" y="1382"/>
                </a:cubicBezTo>
                <a:cubicBezTo>
                  <a:pt x="486" y="1371"/>
                  <a:pt x="504" y="1321"/>
                  <a:pt x="529" y="1298"/>
                </a:cubicBezTo>
                <a:cubicBezTo>
                  <a:pt x="554" y="1274"/>
                  <a:pt x="583" y="1299"/>
                  <a:pt x="610" y="1276"/>
                </a:cubicBezTo>
                <a:cubicBezTo>
                  <a:pt x="628" y="1259"/>
                  <a:pt x="649" y="1222"/>
                  <a:pt x="679" y="1228"/>
                </a:cubicBezTo>
                <a:cubicBezTo>
                  <a:pt x="733" y="1238"/>
                  <a:pt x="770" y="1294"/>
                  <a:pt x="831" y="1300"/>
                </a:cubicBezTo>
                <a:cubicBezTo>
                  <a:pt x="878" y="1304"/>
                  <a:pt x="909" y="1338"/>
                  <a:pt x="947" y="1361"/>
                </a:cubicBezTo>
                <a:cubicBezTo>
                  <a:pt x="977" y="1379"/>
                  <a:pt x="992" y="1343"/>
                  <a:pt x="1023" y="1324"/>
                </a:cubicBezTo>
                <a:cubicBezTo>
                  <a:pt x="1121" y="1265"/>
                  <a:pt x="985" y="1290"/>
                  <a:pt x="941" y="1262"/>
                </a:cubicBezTo>
                <a:cubicBezTo>
                  <a:pt x="908" y="1242"/>
                  <a:pt x="902" y="1207"/>
                  <a:pt x="876" y="1248"/>
                </a:cubicBezTo>
                <a:cubicBezTo>
                  <a:pt x="861" y="1227"/>
                  <a:pt x="843" y="1208"/>
                  <a:pt x="822" y="1192"/>
                </a:cubicBezTo>
                <a:cubicBezTo>
                  <a:pt x="827" y="1269"/>
                  <a:pt x="716" y="1208"/>
                  <a:pt x="685" y="1215"/>
                </a:cubicBezTo>
                <a:cubicBezTo>
                  <a:pt x="604" y="1233"/>
                  <a:pt x="553" y="1258"/>
                  <a:pt x="510" y="1183"/>
                </a:cubicBezTo>
                <a:cubicBezTo>
                  <a:pt x="505" y="1210"/>
                  <a:pt x="480" y="1230"/>
                  <a:pt x="457" y="1242"/>
                </a:cubicBezTo>
                <a:cubicBezTo>
                  <a:pt x="442" y="1193"/>
                  <a:pt x="429" y="1140"/>
                  <a:pt x="386" y="1108"/>
                </a:cubicBezTo>
                <a:cubicBezTo>
                  <a:pt x="363" y="1091"/>
                  <a:pt x="299" y="1045"/>
                  <a:pt x="332" y="1011"/>
                </a:cubicBezTo>
                <a:cubicBezTo>
                  <a:pt x="345" y="998"/>
                  <a:pt x="507" y="1049"/>
                  <a:pt x="433" y="981"/>
                </a:cubicBezTo>
                <a:cubicBezTo>
                  <a:pt x="410" y="960"/>
                  <a:pt x="324" y="955"/>
                  <a:pt x="329" y="1008"/>
                </a:cubicBezTo>
                <a:cubicBezTo>
                  <a:pt x="305" y="936"/>
                  <a:pt x="238" y="926"/>
                  <a:pt x="191" y="879"/>
                </a:cubicBezTo>
                <a:cubicBezTo>
                  <a:pt x="159" y="846"/>
                  <a:pt x="158" y="764"/>
                  <a:pt x="107" y="752"/>
                </a:cubicBezTo>
                <a:close/>
                <a:moveTo>
                  <a:pt x="2491" y="2062"/>
                </a:moveTo>
                <a:cubicBezTo>
                  <a:pt x="2461" y="2143"/>
                  <a:pt x="2435" y="2052"/>
                  <a:pt x="2431" y="2020"/>
                </a:cubicBezTo>
                <a:cubicBezTo>
                  <a:pt x="2423" y="1959"/>
                  <a:pt x="2516" y="1914"/>
                  <a:pt x="2568" y="1904"/>
                </a:cubicBezTo>
                <a:cubicBezTo>
                  <a:pt x="2576" y="1940"/>
                  <a:pt x="2556" y="1974"/>
                  <a:pt x="2546" y="2007"/>
                </a:cubicBezTo>
                <a:cubicBezTo>
                  <a:pt x="2529" y="2067"/>
                  <a:pt x="2523" y="2017"/>
                  <a:pt x="2491" y="2062"/>
                </a:cubicBezTo>
                <a:close/>
                <a:moveTo>
                  <a:pt x="2274" y="2275"/>
                </a:moveTo>
                <a:cubicBezTo>
                  <a:pt x="2262" y="2219"/>
                  <a:pt x="2264" y="2177"/>
                  <a:pt x="2286" y="2124"/>
                </a:cubicBezTo>
                <a:cubicBezTo>
                  <a:pt x="2294" y="2156"/>
                  <a:pt x="2303" y="2258"/>
                  <a:pt x="2274" y="2275"/>
                </a:cubicBezTo>
                <a:close/>
                <a:moveTo>
                  <a:pt x="2191" y="1732"/>
                </a:moveTo>
                <a:cubicBezTo>
                  <a:pt x="2169" y="1703"/>
                  <a:pt x="2175" y="1693"/>
                  <a:pt x="2209" y="1702"/>
                </a:cubicBezTo>
                <a:cubicBezTo>
                  <a:pt x="2203" y="1712"/>
                  <a:pt x="2197" y="1722"/>
                  <a:pt x="2191" y="1732"/>
                </a:cubicBezTo>
                <a:close/>
                <a:moveTo>
                  <a:pt x="2155" y="1670"/>
                </a:moveTo>
                <a:cubicBezTo>
                  <a:pt x="2145" y="1661"/>
                  <a:pt x="2135" y="1652"/>
                  <a:pt x="2125" y="1643"/>
                </a:cubicBezTo>
                <a:cubicBezTo>
                  <a:pt x="2149" y="1643"/>
                  <a:pt x="2148" y="1651"/>
                  <a:pt x="2155" y="1670"/>
                </a:cubicBezTo>
                <a:close/>
                <a:moveTo>
                  <a:pt x="2129" y="1477"/>
                </a:moveTo>
                <a:cubicBezTo>
                  <a:pt x="2124" y="1471"/>
                  <a:pt x="2016" y="1440"/>
                  <a:pt x="2082" y="1422"/>
                </a:cubicBezTo>
                <a:cubicBezTo>
                  <a:pt x="2117" y="1412"/>
                  <a:pt x="2154" y="1439"/>
                  <a:pt x="2188" y="1429"/>
                </a:cubicBezTo>
                <a:cubicBezTo>
                  <a:pt x="2178" y="1455"/>
                  <a:pt x="2156" y="1474"/>
                  <a:pt x="2129" y="1477"/>
                </a:cubicBezTo>
                <a:close/>
                <a:moveTo>
                  <a:pt x="1983" y="1008"/>
                </a:moveTo>
                <a:cubicBezTo>
                  <a:pt x="1949" y="1004"/>
                  <a:pt x="1919" y="987"/>
                  <a:pt x="1891" y="969"/>
                </a:cubicBezTo>
                <a:cubicBezTo>
                  <a:pt x="1900" y="962"/>
                  <a:pt x="1911" y="955"/>
                  <a:pt x="1921" y="948"/>
                </a:cubicBezTo>
                <a:cubicBezTo>
                  <a:pt x="1894" y="946"/>
                  <a:pt x="1859" y="961"/>
                  <a:pt x="1835" y="943"/>
                </a:cubicBezTo>
                <a:cubicBezTo>
                  <a:pt x="1789" y="911"/>
                  <a:pt x="1840" y="896"/>
                  <a:pt x="1869" y="888"/>
                </a:cubicBezTo>
                <a:cubicBezTo>
                  <a:pt x="1961" y="863"/>
                  <a:pt x="1989" y="898"/>
                  <a:pt x="2039" y="987"/>
                </a:cubicBezTo>
                <a:cubicBezTo>
                  <a:pt x="2015" y="972"/>
                  <a:pt x="1994" y="985"/>
                  <a:pt x="1983" y="1008"/>
                </a:cubicBezTo>
                <a:close/>
                <a:moveTo>
                  <a:pt x="1888" y="1524"/>
                </a:moveTo>
                <a:cubicBezTo>
                  <a:pt x="1892" y="1471"/>
                  <a:pt x="1956" y="1479"/>
                  <a:pt x="1992" y="1462"/>
                </a:cubicBezTo>
                <a:cubicBezTo>
                  <a:pt x="1975" y="1500"/>
                  <a:pt x="1927" y="1521"/>
                  <a:pt x="1888" y="1524"/>
                </a:cubicBezTo>
                <a:close/>
                <a:moveTo>
                  <a:pt x="1882" y="1296"/>
                </a:moveTo>
                <a:cubicBezTo>
                  <a:pt x="1816" y="1270"/>
                  <a:pt x="1896" y="1194"/>
                  <a:pt x="1823" y="1165"/>
                </a:cubicBezTo>
                <a:cubicBezTo>
                  <a:pt x="1900" y="1065"/>
                  <a:pt x="1959" y="1248"/>
                  <a:pt x="1882" y="1296"/>
                </a:cubicBezTo>
                <a:close/>
                <a:moveTo>
                  <a:pt x="1847" y="1789"/>
                </a:moveTo>
                <a:cubicBezTo>
                  <a:pt x="1858" y="1756"/>
                  <a:pt x="1891" y="1741"/>
                  <a:pt x="1924" y="1741"/>
                </a:cubicBezTo>
                <a:cubicBezTo>
                  <a:pt x="1895" y="1753"/>
                  <a:pt x="1874" y="1775"/>
                  <a:pt x="1847" y="1789"/>
                </a:cubicBezTo>
                <a:close/>
                <a:moveTo>
                  <a:pt x="1742" y="1735"/>
                </a:moveTo>
                <a:cubicBezTo>
                  <a:pt x="1731" y="1720"/>
                  <a:pt x="1709" y="1693"/>
                  <a:pt x="1720" y="1672"/>
                </a:cubicBezTo>
                <a:cubicBezTo>
                  <a:pt x="1726" y="1660"/>
                  <a:pt x="1758" y="1633"/>
                  <a:pt x="1771" y="1644"/>
                </a:cubicBezTo>
                <a:cubicBezTo>
                  <a:pt x="1794" y="1662"/>
                  <a:pt x="1762" y="1726"/>
                  <a:pt x="1742" y="1735"/>
                </a:cubicBezTo>
                <a:close/>
                <a:moveTo>
                  <a:pt x="1725" y="464"/>
                </a:moveTo>
                <a:cubicBezTo>
                  <a:pt x="1725" y="474"/>
                  <a:pt x="1725" y="484"/>
                  <a:pt x="1725" y="494"/>
                </a:cubicBezTo>
                <a:cubicBezTo>
                  <a:pt x="1701" y="499"/>
                  <a:pt x="1683" y="486"/>
                  <a:pt x="1680" y="461"/>
                </a:cubicBezTo>
                <a:cubicBezTo>
                  <a:pt x="1695" y="457"/>
                  <a:pt x="1710" y="458"/>
                  <a:pt x="1725" y="464"/>
                </a:cubicBezTo>
                <a:close/>
                <a:moveTo>
                  <a:pt x="1722" y="1830"/>
                </a:moveTo>
                <a:cubicBezTo>
                  <a:pt x="1712" y="1822"/>
                  <a:pt x="1702" y="1814"/>
                  <a:pt x="1692" y="1806"/>
                </a:cubicBezTo>
                <a:cubicBezTo>
                  <a:pt x="1714" y="1793"/>
                  <a:pt x="1736" y="1804"/>
                  <a:pt x="1722" y="1830"/>
                </a:cubicBezTo>
                <a:close/>
                <a:moveTo>
                  <a:pt x="1704" y="1560"/>
                </a:moveTo>
                <a:cubicBezTo>
                  <a:pt x="1681" y="1529"/>
                  <a:pt x="1688" y="1520"/>
                  <a:pt x="1725" y="1533"/>
                </a:cubicBezTo>
                <a:cubicBezTo>
                  <a:pt x="1718" y="1542"/>
                  <a:pt x="1711" y="1551"/>
                  <a:pt x="1704" y="1560"/>
                </a:cubicBezTo>
                <a:close/>
                <a:moveTo>
                  <a:pt x="1665" y="1714"/>
                </a:moveTo>
                <a:cubicBezTo>
                  <a:pt x="1639" y="1694"/>
                  <a:pt x="1642" y="1669"/>
                  <a:pt x="1671" y="1655"/>
                </a:cubicBezTo>
                <a:cubicBezTo>
                  <a:pt x="1689" y="1675"/>
                  <a:pt x="1686" y="1698"/>
                  <a:pt x="1665" y="1714"/>
                </a:cubicBezTo>
                <a:close/>
                <a:moveTo>
                  <a:pt x="1594" y="1465"/>
                </a:moveTo>
                <a:cubicBezTo>
                  <a:pt x="1622" y="1473"/>
                  <a:pt x="1664" y="1470"/>
                  <a:pt x="1665" y="1509"/>
                </a:cubicBezTo>
                <a:cubicBezTo>
                  <a:pt x="1634" y="1515"/>
                  <a:pt x="1604" y="1494"/>
                  <a:pt x="1594" y="1465"/>
                </a:cubicBezTo>
                <a:close/>
                <a:moveTo>
                  <a:pt x="1582" y="1462"/>
                </a:moveTo>
                <a:cubicBezTo>
                  <a:pt x="1555" y="1433"/>
                  <a:pt x="1532" y="1399"/>
                  <a:pt x="1499" y="1376"/>
                </a:cubicBezTo>
                <a:cubicBezTo>
                  <a:pt x="1507" y="1366"/>
                  <a:pt x="1517" y="1358"/>
                  <a:pt x="1529" y="1352"/>
                </a:cubicBezTo>
                <a:cubicBezTo>
                  <a:pt x="1543" y="1399"/>
                  <a:pt x="1618" y="1399"/>
                  <a:pt x="1582" y="1462"/>
                </a:cubicBezTo>
                <a:close/>
                <a:moveTo>
                  <a:pt x="1576" y="640"/>
                </a:moveTo>
                <a:cubicBezTo>
                  <a:pt x="1610" y="635"/>
                  <a:pt x="1642" y="654"/>
                  <a:pt x="1674" y="637"/>
                </a:cubicBezTo>
                <a:cubicBezTo>
                  <a:pt x="1663" y="656"/>
                  <a:pt x="1657" y="677"/>
                  <a:pt x="1657" y="699"/>
                </a:cubicBezTo>
                <a:cubicBezTo>
                  <a:pt x="1611" y="674"/>
                  <a:pt x="1541" y="728"/>
                  <a:pt x="1576" y="640"/>
                </a:cubicBezTo>
                <a:close/>
                <a:moveTo>
                  <a:pt x="1526" y="1738"/>
                </a:moveTo>
                <a:cubicBezTo>
                  <a:pt x="1521" y="1728"/>
                  <a:pt x="1516" y="1718"/>
                  <a:pt x="1511" y="1708"/>
                </a:cubicBezTo>
                <a:cubicBezTo>
                  <a:pt x="1545" y="1708"/>
                  <a:pt x="1550" y="1718"/>
                  <a:pt x="1526" y="1738"/>
                </a:cubicBezTo>
                <a:close/>
                <a:moveTo>
                  <a:pt x="1445" y="1079"/>
                </a:moveTo>
                <a:cubicBezTo>
                  <a:pt x="1443" y="1045"/>
                  <a:pt x="1397" y="1044"/>
                  <a:pt x="1410" y="1008"/>
                </a:cubicBezTo>
                <a:cubicBezTo>
                  <a:pt x="1447" y="1010"/>
                  <a:pt x="1459" y="1048"/>
                  <a:pt x="1472" y="1076"/>
                </a:cubicBezTo>
                <a:cubicBezTo>
                  <a:pt x="1463" y="1077"/>
                  <a:pt x="1454" y="1078"/>
                  <a:pt x="1445" y="1079"/>
                </a:cubicBezTo>
                <a:close/>
                <a:moveTo>
                  <a:pt x="1431" y="438"/>
                </a:moveTo>
                <a:cubicBezTo>
                  <a:pt x="1390" y="426"/>
                  <a:pt x="1385" y="350"/>
                  <a:pt x="1437" y="360"/>
                </a:cubicBezTo>
                <a:cubicBezTo>
                  <a:pt x="1483" y="370"/>
                  <a:pt x="1474" y="431"/>
                  <a:pt x="1431" y="438"/>
                </a:cubicBezTo>
                <a:close/>
                <a:moveTo>
                  <a:pt x="1419" y="1830"/>
                </a:moveTo>
                <a:cubicBezTo>
                  <a:pt x="1419" y="1819"/>
                  <a:pt x="1419" y="1808"/>
                  <a:pt x="1419" y="1797"/>
                </a:cubicBezTo>
                <a:cubicBezTo>
                  <a:pt x="1440" y="1818"/>
                  <a:pt x="1465" y="1815"/>
                  <a:pt x="1481" y="1792"/>
                </a:cubicBezTo>
                <a:cubicBezTo>
                  <a:pt x="1483" y="1831"/>
                  <a:pt x="1445" y="1823"/>
                  <a:pt x="1419" y="1830"/>
                </a:cubicBezTo>
                <a:close/>
                <a:moveTo>
                  <a:pt x="1389" y="1518"/>
                </a:moveTo>
                <a:cubicBezTo>
                  <a:pt x="1377" y="1494"/>
                  <a:pt x="1390" y="1475"/>
                  <a:pt x="1413" y="1465"/>
                </a:cubicBezTo>
                <a:cubicBezTo>
                  <a:pt x="1417" y="1488"/>
                  <a:pt x="1409" y="1506"/>
                  <a:pt x="1389" y="1518"/>
                </a:cubicBezTo>
                <a:close/>
                <a:moveTo>
                  <a:pt x="1386" y="2344"/>
                </a:moveTo>
                <a:cubicBezTo>
                  <a:pt x="1347" y="2352"/>
                  <a:pt x="1264" y="2347"/>
                  <a:pt x="1226" y="2331"/>
                </a:cubicBezTo>
                <a:cubicBezTo>
                  <a:pt x="1188" y="2314"/>
                  <a:pt x="1213" y="2252"/>
                  <a:pt x="1214" y="2222"/>
                </a:cubicBezTo>
                <a:cubicBezTo>
                  <a:pt x="1224" y="2228"/>
                  <a:pt x="1234" y="2234"/>
                  <a:pt x="1244" y="2240"/>
                </a:cubicBezTo>
                <a:cubicBezTo>
                  <a:pt x="1255" y="2220"/>
                  <a:pt x="1259" y="2200"/>
                  <a:pt x="1256" y="2177"/>
                </a:cubicBezTo>
                <a:cubicBezTo>
                  <a:pt x="1280" y="2250"/>
                  <a:pt x="1339" y="2220"/>
                  <a:pt x="1395" y="2213"/>
                </a:cubicBezTo>
                <a:cubicBezTo>
                  <a:pt x="1340" y="2235"/>
                  <a:pt x="1381" y="2244"/>
                  <a:pt x="1404" y="2266"/>
                </a:cubicBezTo>
                <a:cubicBezTo>
                  <a:pt x="1439" y="2298"/>
                  <a:pt x="1473" y="2292"/>
                  <a:pt x="1515" y="2277"/>
                </a:cubicBezTo>
                <a:cubicBezTo>
                  <a:pt x="1604" y="2245"/>
                  <a:pt x="1697" y="2301"/>
                  <a:pt x="1786" y="2305"/>
                </a:cubicBezTo>
                <a:cubicBezTo>
                  <a:pt x="1811" y="2306"/>
                  <a:pt x="1859" y="2281"/>
                  <a:pt x="1860" y="2325"/>
                </a:cubicBezTo>
                <a:cubicBezTo>
                  <a:pt x="1860" y="2343"/>
                  <a:pt x="1848" y="2367"/>
                  <a:pt x="1875" y="2365"/>
                </a:cubicBezTo>
                <a:cubicBezTo>
                  <a:pt x="1917" y="2362"/>
                  <a:pt x="1964" y="2325"/>
                  <a:pt x="2005" y="2333"/>
                </a:cubicBezTo>
                <a:cubicBezTo>
                  <a:pt x="2018" y="2335"/>
                  <a:pt x="2068" y="2411"/>
                  <a:pt x="1948" y="2410"/>
                </a:cubicBezTo>
                <a:cubicBezTo>
                  <a:pt x="1863" y="2410"/>
                  <a:pt x="1780" y="2418"/>
                  <a:pt x="1696" y="2435"/>
                </a:cubicBezTo>
                <a:cubicBezTo>
                  <a:pt x="1540" y="2465"/>
                  <a:pt x="1601" y="2402"/>
                  <a:pt x="1547" y="2377"/>
                </a:cubicBezTo>
                <a:cubicBezTo>
                  <a:pt x="1497" y="2353"/>
                  <a:pt x="1439" y="2357"/>
                  <a:pt x="1386" y="2344"/>
                </a:cubicBezTo>
                <a:close/>
                <a:moveTo>
                  <a:pt x="1193" y="969"/>
                </a:moveTo>
                <a:cubicBezTo>
                  <a:pt x="1183" y="961"/>
                  <a:pt x="1173" y="952"/>
                  <a:pt x="1163" y="942"/>
                </a:cubicBezTo>
                <a:cubicBezTo>
                  <a:pt x="1186" y="937"/>
                  <a:pt x="1199" y="945"/>
                  <a:pt x="1193" y="969"/>
                </a:cubicBezTo>
                <a:close/>
                <a:moveTo>
                  <a:pt x="1170" y="1183"/>
                </a:moveTo>
                <a:cubicBezTo>
                  <a:pt x="1183" y="1122"/>
                  <a:pt x="1018" y="1009"/>
                  <a:pt x="968" y="1052"/>
                </a:cubicBezTo>
                <a:cubicBezTo>
                  <a:pt x="992" y="1025"/>
                  <a:pt x="1019" y="983"/>
                  <a:pt x="1059" y="982"/>
                </a:cubicBezTo>
                <a:cubicBezTo>
                  <a:pt x="1106" y="980"/>
                  <a:pt x="1124" y="1035"/>
                  <a:pt x="1152" y="1062"/>
                </a:cubicBezTo>
                <a:cubicBezTo>
                  <a:pt x="1193" y="1102"/>
                  <a:pt x="1254" y="1086"/>
                  <a:pt x="1303" y="1109"/>
                </a:cubicBezTo>
                <a:cubicBezTo>
                  <a:pt x="1360" y="1135"/>
                  <a:pt x="1333" y="1211"/>
                  <a:pt x="1364" y="1254"/>
                </a:cubicBezTo>
                <a:cubicBezTo>
                  <a:pt x="1389" y="1289"/>
                  <a:pt x="1441" y="1278"/>
                  <a:pt x="1460" y="1322"/>
                </a:cubicBezTo>
                <a:cubicBezTo>
                  <a:pt x="1487" y="1382"/>
                  <a:pt x="1394" y="1333"/>
                  <a:pt x="1381" y="1321"/>
                </a:cubicBezTo>
                <a:cubicBezTo>
                  <a:pt x="1351" y="1293"/>
                  <a:pt x="1331" y="1227"/>
                  <a:pt x="1296" y="1210"/>
                </a:cubicBezTo>
                <a:cubicBezTo>
                  <a:pt x="1258" y="1191"/>
                  <a:pt x="1196" y="1228"/>
                  <a:pt x="1170" y="1183"/>
                </a:cubicBezTo>
                <a:close/>
                <a:moveTo>
                  <a:pt x="1152" y="1465"/>
                </a:moveTo>
                <a:cubicBezTo>
                  <a:pt x="1144" y="1455"/>
                  <a:pt x="1137" y="1444"/>
                  <a:pt x="1131" y="1432"/>
                </a:cubicBezTo>
                <a:cubicBezTo>
                  <a:pt x="1164" y="1423"/>
                  <a:pt x="1171" y="1434"/>
                  <a:pt x="1152" y="1465"/>
                </a:cubicBezTo>
                <a:close/>
                <a:moveTo>
                  <a:pt x="1018" y="1925"/>
                </a:moveTo>
                <a:cubicBezTo>
                  <a:pt x="1039" y="1949"/>
                  <a:pt x="1068" y="1994"/>
                  <a:pt x="1018" y="2005"/>
                </a:cubicBezTo>
                <a:cubicBezTo>
                  <a:pt x="1012" y="1981"/>
                  <a:pt x="988" y="1945"/>
                  <a:pt x="1018" y="1925"/>
                </a:cubicBezTo>
                <a:close/>
                <a:moveTo>
                  <a:pt x="374" y="1474"/>
                </a:moveTo>
                <a:cubicBezTo>
                  <a:pt x="345" y="1456"/>
                  <a:pt x="308" y="1430"/>
                  <a:pt x="312" y="1391"/>
                </a:cubicBezTo>
                <a:cubicBezTo>
                  <a:pt x="374" y="1391"/>
                  <a:pt x="411" y="1424"/>
                  <a:pt x="374" y="1474"/>
                </a:cubicBezTo>
                <a:close/>
                <a:moveTo>
                  <a:pt x="329" y="1239"/>
                </a:moveTo>
                <a:cubicBezTo>
                  <a:pt x="314" y="1222"/>
                  <a:pt x="304" y="1202"/>
                  <a:pt x="297" y="1180"/>
                </a:cubicBezTo>
                <a:cubicBezTo>
                  <a:pt x="312" y="1197"/>
                  <a:pt x="323" y="1217"/>
                  <a:pt x="329" y="1239"/>
                </a:cubicBezTo>
                <a:close/>
                <a:moveTo>
                  <a:pt x="314" y="1052"/>
                </a:moveTo>
                <a:cubicBezTo>
                  <a:pt x="330" y="1071"/>
                  <a:pt x="327" y="1157"/>
                  <a:pt x="291" y="1131"/>
                </a:cubicBezTo>
                <a:cubicBezTo>
                  <a:pt x="270" y="1116"/>
                  <a:pt x="283" y="1046"/>
                  <a:pt x="314" y="1052"/>
                </a:cubicBezTo>
                <a:close/>
                <a:moveTo>
                  <a:pt x="273" y="1216"/>
                </a:moveTo>
                <a:cubicBezTo>
                  <a:pt x="273" y="1206"/>
                  <a:pt x="273" y="1196"/>
                  <a:pt x="273" y="1186"/>
                </a:cubicBezTo>
                <a:cubicBezTo>
                  <a:pt x="295" y="1204"/>
                  <a:pt x="284" y="1235"/>
                  <a:pt x="304" y="1251"/>
                </a:cubicBezTo>
                <a:cubicBezTo>
                  <a:pt x="326" y="1269"/>
                  <a:pt x="348" y="1288"/>
                  <a:pt x="356" y="1316"/>
                </a:cubicBezTo>
                <a:cubicBezTo>
                  <a:pt x="330" y="1327"/>
                  <a:pt x="259" y="1318"/>
                  <a:pt x="261" y="1278"/>
                </a:cubicBezTo>
                <a:cubicBezTo>
                  <a:pt x="251" y="1284"/>
                  <a:pt x="241" y="1290"/>
                  <a:pt x="231" y="1296"/>
                </a:cubicBezTo>
                <a:cubicBezTo>
                  <a:pt x="203" y="1242"/>
                  <a:pt x="255" y="1251"/>
                  <a:pt x="273" y="1216"/>
                </a:cubicBezTo>
                <a:close/>
                <a:moveTo>
                  <a:pt x="101" y="833"/>
                </a:moveTo>
                <a:cubicBezTo>
                  <a:pt x="112" y="839"/>
                  <a:pt x="122" y="846"/>
                  <a:pt x="133" y="853"/>
                </a:cubicBezTo>
                <a:cubicBezTo>
                  <a:pt x="76" y="864"/>
                  <a:pt x="0" y="766"/>
                  <a:pt x="3" y="714"/>
                </a:cubicBezTo>
                <a:cubicBezTo>
                  <a:pt x="118" y="702"/>
                  <a:pt x="20" y="806"/>
                  <a:pt x="101" y="833"/>
                </a:cubicBezTo>
                <a:close/>
                <a:moveTo>
                  <a:pt x="2197" y="1821"/>
                </a:moveTo>
                <a:cubicBezTo>
                  <a:pt x="2149" y="1776"/>
                  <a:pt x="2269" y="1736"/>
                  <a:pt x="2301" y="1744"/>
                </a:cubicBezTo>
                <a:cubicBezTo>
                  <a:pt x="2275" y="1764"/>
                  <a:pt x="2199" y="1782"/>
                  <a:pt x="2197" y="1821"/>
                </a:cubicBezTo>
                <a:close/>
                <a:moveTo>
                  <a:pt x="1758" y="607"/>
                </a:moveTo>
                <a:cubicBezTo>
                  <a:pt x="1734" y="568"/>
                  <a:pt x="1810" y="526"/>
                  <a:pt x="1825" y="567"/>
                </a:cubicBezTo>
                <a:cubicBezTo>
                  <a:pt x="1833" y="590"/>
                  <a:pt x="1772" y="606"/>
                  <a:pt x="1758" y="60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8" name="꙱ Ghana (Republic of Ghana) (GH) (H)">
            <a:extLst>
              <a:ext uri="{FF2B5EF4-FFF2-40B4-BE49-F238E27FC236}">
                <a16:creationId xmlns:a16="http://schemas.microsoft.com/office/drawing/2014/main" id="{40FCD6C7-0EBF-4AB9-92D3-09A3A0D6401B}"/>
              </a:ext>
            </a:extLst>
          </p:cNvPr>
          <p:cNvSpPr>
            <a:spLocks/>
          </p:cNvSpPr>
          <p:nvPr/>
        </p:nvSpPr>
        <p:spPr bwMode="auto">
          <a:xfrm>
            <a:off x="4302711" y="2053279"/>
            <a:ext cx="119506" cy="192404"/>
          </a:xfrm>
          <a:custGeom>
            <a:avLst/>
            <a:gdLst>
              <a:gd name="T0" fmla="*/ 1154 w 1451"/>
              <a:gd name="T1" fmla="*/ 443 h 2331"/>
              <a:gd name="T2" fmla="*/ 1142 w 1451"/>
              <a:gd name="T3" fmla="*/ 566 h 2331"/>
              <a:gd name="T4" fmla="*/ 1097 w 1451"/>
              <a:gd name="T5" fmla="*/ 616 h 2331"/>
              <a:gd name="T6" fmla="*/ 1190 w 1451"/>
              <a:gd name="T7" fmla="*/ 618 h 2331"/>
              <a:gd name="T8" fmla="*/ 1189 w 1451"/>
              <a:gd name="T9" fmla="*/ 708 h 2331"/>
              <a:gd name="T10" fmla="*/ 1145 w 1451"/>
              <a:gd name="T11" fmla="*/ 857 h 2331"/>
              <a:gd name="T12" fmla="*/ 1247 w 1451"/>
              <a:gd name="T13" fmla="*/ 1001 h 2331"/>
              <a:gd name="T14" fmla="*/ 1220 w 1451"/>
              <a:gd name="T15" fmla="*/ 1155 h 2331"/>
              <a:gd name="T16" fmla="*/ 1185 w 1451"/>
              <a:gd name="T17" fmla="*/ 1299 h 2331"/>
              <a:gd name="T18" fmla="*/ 1229 w 1451"/>
              <a:gd name="T19" fmla="*/ 1395 h 2331"/>
              <a:gd name="T20" fmla="*/ 1349 w 1451"/>
              <a:gd name="T21" fmla="*/ 1750 h 2331"/>
              <a:gd name="T22" fmla="*/ 1342 w 1451"/>
              <a:gd name="T23" fmla="*/ 1862 h 2331"/>
              <a:gd name="T24" fmla="*/ 1256 w 1451"/>
              <a:gd name="T25" fmla="*/ 1929 h 2331"/>
              <a:gd name="T26" fmla="*/ 1226 w 1451"/>
              <a:gd name="T27" fmla="*/ 1889 h 2331"/>
              <a:gd name="T28" fmla="*/ 1135 w 1451"/>
              <a:gd name="T29" fmla="*/ 1934 h 2331"/>
              <a:gd name="T30" fmla="*/ 817 w 1451"/>
              <a:gd name="T31" fmla="*/ 2094 h 2331"/>
              <a:gd name="T32" fmla="*/ 502 w 1451"/>
              <a:gd name="T33" fmla="*/ 2209 h 2331"/>
              <a:gd name="T34" fmla="*/ 332 w 1451"/>
              <a:gd name="T35" fmla="*/ 2265 h 2331"/>
              <a:gd name="T36" fmla="*/ 101 w 1451"/>
              <a:gd name="T37" fmla="*/ 2160 h 2331"/>
              <a:gd name="T38" fmla="*/ 159 w 1451"/>
              <a:gd name="T39" fmla="*/ 2154 h 2331"/>
              <a:gd name="T40" fmla="*/ 95 w 1451"/>
              <a:gd name="T41" fmla="*/ 1974 h 2331"/>
              <a:gd name="T42" fmla="*/ 26 w 1451"/>
              <a:gd name="T43" fmla="*/ 1750 h 2331"/>
              <a:gd name="T44" fmla="*/ 44 w 1451"/>
              <a:gd name="T45" fmla="*/ 1473 h 2331"/>
              <a:gd name="T46" fmla="*/ 90 w 1451"/>
              <a:gd name="T47" fmla="*/ 1280 h 2331"/>
              <a:gd name="T48" fmla="*/ 218 w 1451"/>
              <a:gd name="T49" fmla="*/ 1081 h 2331"/>
              <a:gd name="T50" fmla="*/ 204 w 1451"/>
              <a:gd name="T51" fmla="*/ 829 h 2331"/>
              <a:gd name="T52" fmla="*/ 170 w 1451"/>
              <a:gd name="T53" fmla="*/ 753 h 2331"/>
              <a:gd name="T54" fmla="*/ 179 w 1451"/>
              <a:gd name="T55" fmla="*/ 662 h 2331"/>
              <a:gd name="T56" fmla="*/ 164 w 1451"/>
              <a:gd name="T57" fmla="*/ 477 h 2331"/>
              <a:gd name="T58" fmla="*/ 137 w 1451"/>
              <a:gd name="T59" fmla="*/ 260 h 2331"/>
              <a:gd name="T60" fmla="*/ 116 w 1451"/>
              <a:gd name="T61" fmla="*/ 155 h 2331"/>
              <a:gd name="T62" fmla="*/ 144 w 1451"/>
              <a:gd name="T63" fmla="*/ 55 h 2331"/>
              <a:gd name="T64" fmla="*/ 666 w 1451"/>
              <a:gd name="T65" fmla="*/ 54 h 2331"/>
              <a:gd name="T66" fmla="*/ 816 w 1451"/>
              <a:gd name="T67" fmla="*/ 70 h 2331"/>
              <a:gd name="T68" fmla="*/ 991 w 1451"/>
              <a:gd name="T69" fmla="*/ 13 h 2331"/>
              <a:gd name="T70" fmla="*/ 1037 w 1451"/>
              <a:gd name="T71" fmla="*/ 37 h 2331"/>
              <a:gd name="T72" fmla="*/ 1014 w 1451"/>
              <a:gd name="T73" fmla="*/ 132 h 2331"/>
              <a:gd name="T74" fmla="*/ 1100 w 1451"/>
              <a:gd name="T75" fmla="*/ 272 h 2331"/>
              <a:gd name="T76" fmla="*/ 1151 w 1451"/>
              <a:gd name="T77" fmla="*/ 392 h 2331"/>
              <a:gd name="T78" fmla="*/ 1154 w 1451"/>
              <a:gd name="T79" fmla="*/ 443 h 2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1" h="2331">
                <a:moveTo>
                  <a:pt x="1154" y="443"/>
                </a:moveTo>
                <a:cubicBezTo>
                  <a:pt x="1149" y="484"/>
                  <a:pt x="1135" y="533"/>
                  <a:pt x="1142" y="566"/>
                </a:cubicBezTo>
                <a:cubicBezTo>
                  <a:pt x="1098" y="560"/>
                  <a:pt x="1116" y="591"/>
                  <a:pt x="1097" y="616"/>
                </a:cubicBezTo>
                <a:cubicBezTo>
                  <a:pt x="1132" y="622"/>
                  <a:pt x="1167" y="571"/>
                  <a:pt x="1190" y="618"/>
                </a:cubicBezTo>
                <a:cubicBezTo>
                  <a:pt x="1202" y="642"/>
                  <a:pt x="1200" y="683"/>
                  <a:pt x="1189" y="708"/>
                </a:cubicBezTo>
                <a:cubicBezTo>
                  <a:pt x="1168" y="752"/>
                  <a:pt x="1214" y="850"/>
                  <a:pt x="1145" y="857"/>
                </a:cubicBezTo>
                <a:cubicBezTo>
                  <a:pt x="1167" y="913"/>
                  <a:pt x="1228" y="939"/>
                  <a:pt x="1247" y="1001"/>
                </a:cubicBezTo>
                <a:cubicBezTo>
                  <a:pt x="1260" y="1045"/>
                  <a:pt x="1201" y="1000"/>
                  <a:pt x="1220" y="1155"/>
                </a:cubicBezTo>
                <a:cubicBezTo>
                  <a:pt x="1227" y="1215"/>
                  <a:pt x="1196" y="1245"/>
                  <a:pt x="1185" y="1299"/>
                </a:cubicBezTo>
                <a:cubicBezTo>
                  <a:pt x="1176" y="1344"/>
                  <a:pt x="1227" y="1349"/>
                  <a:pt x="1229" y="1395"/>
                </a:cubicBezTo>
                <a:cubicBezTo>
                  <a:pt x="1232" y="1498"/>
                  <a:pt x="1075" y="1569"/>
                  <a:pt x="1349" y="1750"/>
                </a:cubicBezTo>
                <a:cubicBezTo>
                  <a:pt x="1451" y="1818"/>
                  <a:pt x="1356" y="1814"/>
                  <a:pt x="1342" y="1862"/>
                </a:cubicBezTo>
                <a:cubicBezTo>
                  <a:pt x="1330" y="1901"/>
                  <a:pt x="1303" y="1934"/>
                  <a:pt x="1256" y="1929"/>
                </a:cubicBezTo>
                <a:cubicBezTo>
                  <a:pt x="1242" y="1927"/>
                  <a:pt x="1233" y="1909"/>
                  <a:pt x="1226" y="1889"/>
                </a:cubicBezTo>
                <a:cubicBezTo>
                  <a:pt x="1212" y="1914"/>
                  <a:pt x="1158" y="1930"/>
                  <a:pt x="1135" y="1934"/>
                </a:cubicBezTo>
                <a:cubicBezTo>
                  <a:pt x="1006" y="1956"/>
                  <a:pt x="924" y="2030"/>
                  <a:pt x="817" y="2094"/>
                </a:cubicBezTo>
                <a:cubicBezTo>
                  <a:pt x="756" y="2130"/>
                  <a:pt x="568" y="2156"/>
                  <a:pt x="502" y="2209"/>
                </a:cubicBezTo>
                <a:cubicBezTo>
                  <a:pt x="457" y="2245"/>
                  <a:pt x="396" y="2331"/>
                  <a:pt x="332" y="2265"/>
                </a:cubicBezTo>
                <a:cubicBezTo>
                  <a:pt x="260" y="2190"/>
                  <a:pt x="143" y="2228"/>
                  <a:pt x="101" y="2160"/>
                </a:cubicBezTo>
                <a:cubicBezTo>
                  <a:pt x="140" y="2159"/>
                  <a:pt x="121" y="2153"/>
                  <a:pt x="159" y="2154"/>
                </a:cubicBezTo>
                <a:cubicBezTo>
                  <a:pt x="142" y="2104"/>
                  <a:pt x="200" y="1945"/>
                  <a:pt x="95" y="1974"/>
                </a:cubicBezTo>
                <a:cubicBezTo>
                  <a:pt x="130" y="1911"/>
                  <a:pt x="64" y="1803"/>
                  <a:pt x="26" y="1750"/>
                </a:cubicBezTo>
                <a:cubicBezTo>
                  <a:pt x="7" y="1649"/>
                  <a:pt x="0" y="1568"/>
                  <a:pt x="44" y="1473"/>
                </a:cubicBezTo>
                <a:cubicBezTo>
                  <a:pt x="82" y="1391"/>
                  <a:pt x="59" y="1362"/>
                  <a:pt x="90" y="1280"/>
                </a:cubicBezTo>
                <a:cubicBezTo>
                  <a:pt x="112" y="1219"/>
                  <a:pt x="194" y="1134"/>
                  <a:pt x="218" y="1081"/>
                </a:cubicBezTo>
                <a:cubicBezTo>
                  <a:pt x="252" y="1010"/>
                  <a:pt x="225" y="903"/>
                  <a:pt x="204" y="829"/>
                </a:cubicBezTo>
                <a:cubicBezTo>
                  <a:pt x="195" y="799"/>
                  <a:pt x="182" y="781"/>
                  <a:pt x="170" y="753"/>
                </a:cubicBezTo>
                <a:cubicBezTo>
                  <a:pt x="157" y="724"/>
                  <a:pt x="177" y="693"/>
                  <a:pt x="179" y="662"/>
                </a:cubicBezTo>
                <a:cubicBezTo>
                  <a:pt x="183" y="594"/>
                  <a:pt x="150" y="546"/>
                  <a:pt x="164" y="477"/>
                </a:cubicBezTo>
                <a:cubicBezTo>
                  <a:pt x="179" y="407"/>
                  <a:pt x="149" y="330"/>
                  <a:pt x="137" y="260"/>
                </a:cubicBezTo>
                <a:cubicBezTo>
                  <a:pt x="131" y="227"/>
                  <a:pt x="96" y="189"/>
                  <a:pt x="116" y="155"/>
                </a:cubicBezTo>
                <a:cubicBezTo>
                  <a:pt x="132" y="127"/>
                  <a:pt x="153" y="88"/>
                  <a:pt x="144" y="55"/>
                </a:cubicBezTo>
                <a:cubicBezTo>
                  <a:pt x="286" y="63"/>
                  <a:pt x="478" y="52"/>
                  <a:pt x="666" y="54"/>
                </a:cubicBezTo>
                <a:cubicBezTo>
                  <a:pt x="701" y="54"/>
                  <a:pt x="807" y="52"/>
                  <a:pt x="816" y="70"/>
                </a:cubicBezTo>
                <a:cubicBezTo>
                  <a:pt x="867" y="117"/>
                  <a:pt x="901" y="0"/>
                  <a:pt x="991" y="13"/>
                </a:cubicBezTo>
                <a:cubicBezTo>
                  <a:pt x="1003" y="20"/>
                  <a:pt x="1035" y="25"/>
                  <a:pt x="1037" y="37"/>
                </a:cubicBezTo>
                <a:cubicBezTo>
                  <a:pt x="1051" y="79"/>
                  <a:pt x="1020" y="91"/>
                  <a:pt x="1014" y="132"/>
                </a:cubicBezTo>
                <a:cubicBezTo>
                  <a:pt x="1009" y="176"/>
                  <a:pt x="1062" y="251"/>
                  <a:pt x="1100" y="272"/>
                </a:cubicBezTo>
                <a:cubicBezTo>
                  <a:pt x="1172" y="313"/>
                  <a:pt x="1123" y="323"/>
                  <a:pt x="1151" y="392"/>
                </a:cubicBezTo>
                <a:cubicBezTo>
                  <a:pt x="1157" y="408"/>
                  <a:pt x="1155" y="426"/>
                  <a:pt x="1154" y="44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19" name="꙱ Germany (Federal Republic of Germany) (DE) (H)">
            <a:extLst>
              <a:ext uri="{FF2B5EF4-FFF2-40B4-BE49-F238E27FC236}">
                <a16:creationId xmlns:a16="http://schemas.microsoft.com/office/drawing/2014/main" id="{FFEF1FAB-7780-4A77-85B5-145F99F1EFBA}"/>
              </a:ext>
            </a:extLst>
          </p:cNvPr>
          <p:cNvSpPr>
            <a:spLocks noEditPoints="1"/>
          </p:cNvSpPr>
          <p:nvPr/>
        </p:nvSpPr>
        <p:spPr bwMode="auto">
          <a:xfrm>
            <a:off x="4552477" y="775766"/>
            <a:ext cx="207940" cy="218695"/>
          </a:xfrm>
          <a:custGeom>
            <a:avLst/>
            <a:gdLst>
              <a:gd name="T0" fmla="*/ 749 w 2518"/>
              <a:gd name="T1" fmla="*/ 107 h 2651"/>
              <a:gd name="T2" fmla="*/ 2243 w 2518"/>
              <a:gd name="T3" fmla="*/ 354 h 2651"/>
              <a:gd name="T4" fmla="*/ 2304 w 2518"/>
              <a:gd name="T5" fmla="*/ 553 h 2651"/>
              <a:gd name="T6" fmla="*/ 2353 w 2518"/>
              <a:gd name="T7" fmla="*/ 883 h 2651"/>
              <a:gd name="T8" fmla="*/ 2392 w 2518"/>
              <a:gd name="T9" fmla="*/ 1114 h 2651"/>
              <a:gd name="T10" fmla="*/ 2446 w 2518"/>
              <a:gd name="T11" fmla="*/ 1408 h 2651"/>
              <a:gd name="T12" fmla="*/ 2317 w 2518"/>
              <a:gd name="T13" fmla="*/ 1384 h 2651"/>
              <a:gd name="T14" fmla="*/ 1761 w 2518"/>
              <a:gd name="T15" fmla="*/ 1647 h 2651"/>
              <a:gd name="T16" fmla="*/ 1934 w 2518"/>
              <a:gd name="T17" fmla="*/ 1950 h 2651"/>
              <a:gd name="T18" fmla="*/ 2113 w 2518"/>
              <a:gd name="T19" fmla="*/ 2204 h 2651"/>
              <a:gd name="T20" fmla="*/ 1944 w 2518"/>
              <a:gd name="T21" fmla="*/ 2434 h 2651"/>
              <a:gd name="T22" fmla="*/ 1845 w 2518"/>
              <a:gd name="T23" fmla="*/ 2516 h 2651"/>
              <a:gd name="T24" fmla="*/ 1521 w 2518"/>
              <a:gd name="T25" fmla="*/ 2571 h 2651"/>
              <a:gd name="T26" fmla="*/ 1257 w 2518"/>
              <a:gd name="T27" fmla="*/ 2542 h 2651"/>
              <a:gd name="T28" fmla="*/ 749 w 2518"/>
              <a:gd name="T29" fmla="*/ 2481 h 2651"/>
              <a:gd name="T30" fmla="*/ 479 w 2518"/>
              <a:gd name="T31" fmla="*/ 2536 h 2651"/>
              <a:gd name="T32" fmla="*/ 493 w 2518"/>
              <a:gd name="T33" fmla="*/ 2037 h 2651"/>
              <a:gd name="T34" fmla="*/ 299 w 2518"/>
              <a:gd name="T35" fmla="*/ 1983 h 2651"/>
              <a:gd name="T36" fmla="*/ 144 w 2518"/>
              <a:gd name="T37" fmla="*/ 1594 h 2651"/>
              <a:gd name="T38" fmla="*/ 39 w 2518"/>
              <a:gd name="T39" fmla="*/ 1384 h 2651"/>
              <a:gd name="T40" fmla="*/ 32 w 2518"/>
              <a:gd name="T41" fmla="*/ 1076 h 2651"/>
              <a:gd name="T42" fmla="*/ 311 w 2518"/>
              <a:gd name="T43" fmla="*/ 885 h 2651"/>
              <a:gd name="T44" fmla="*/ 427 w 2518"/>
              <a:gd name="T45" fmla="*/ 577 h 2651"/>
              <a:gd name="T46" fmla="*/ 614 w 2518"/>
              <a:gd name="T47" fmla="*/ 515 h 2651"/>
              <a:gd name="T48" fmla="*/ 730 w 2518"/>
              <a:gd name="T49" fmla="*/ 556 h 2651"/>
              <a:gd name="T50" fmla="*/ 822 w 2518"/>
              <a:gd name="T51" fmla="*/ 394 h 2651"/>
              <a:gd name="T52" fmla="*/ 1000 w 2518"/>
              <a:gd name="T53" fmla="*/ 440 h 2651"/>
              <a:gd name="T54" fmla="*/ 863 w 2518"/>
              <a:gd name="T55" fmla="*/ 320 h 2651"/>
              <a:gd name="T56" fmla="*/ 855 w 2518"/>
              <a:gd name="T57" fmla="*/ 178 h 2651"/>
              <a:gd name="T58" fmla="*/ 815 w 2518"/>
              <a:gd name="T59" fmla="*/ 28 h 2651"/>
              <a:gd name="T60" fmla="*/ 1096 w 2518"/>
              <a:gd name="T61" fmla="*/ 182 h 2651"/>
              <a:gd name="T62" fmla="*/ 1279 w 2518"/>
              <a:gd name="T63" fmla="*/ 212 h 2651"/>
              <a:gd name="T64" fmla="*/ 1375 w 2518"/>
              <a:gd name="T65" fmla="*/ 374 h 2651"/>
              <a:gd name="T66" fmla="*/ 1686 w 2518"/>
              <a:gd name="T67" fmla="*/ 307 h 2651"/>
              <a:gd name="T68" fmla="*/ 1757 w 2518"/>
              <a:gd name="T69" fmla="*/ 249 h 2651"/>
              <a:gd name="T70" fmla="*/ 2050 w 2518"/>
              <a:gd name="T71" fmla="*/ 172 h 2651"/>
              <a:gd name="T72" fmla="*/ 2087 w 2518"/>
              <a:gd name="T73" fmla="*/ 203 h 2651"/>
              <a:gd name="T74" fmla="*/ 1987 w 2518"/>
              <a:gd name="T75" fmla="*/ 247 h 2651"/>
              <a:gd name="T76" fmla="*/ 2147 w 2518"/>
              <a:gd name="T77" fmla="*/ 383 h 2651"/>
              <a:gd name="T78" fmla="*/ 705 w 2518"/>
              <a:gd name="T79" fmla="*/ 0 h 2651"/>
              <a:gd name="T80" fmla="*/ 705 w 2518"/>
              <a:gd name="T81" fmla="*/ 0 h 2651"/>
              <a:gd name="T82" fmla="*/ 768 w 2518"/>
              <a:gd name="T83" fmla="*/ 37 h 2651"/>
              <a:gd name="T84" fmla="*/ 1474 w 2518"/>
              <a:gd name="T85" fmla="*/ 196 h 2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18" h="2651">
                <a:moveTo>
                  <a:pt x="749" y="107"/>
                </a:moveTo>
                <a:cubicBezTo>
                  <a:pt x="756" y="76"/>
                  <a:pt x="746" y="74"/>
                  <a:pt x="719" y="101"/>
                </a:cubicBezTo>
                <a:cubicBezTo>
                  <a:pt x="729" y="103"/>
                  <a:pt x="739" y="105"/>
                  <a:pt x="749" y="107"/>
                </a:cubicBezTo>
                <a:close/>
                <a:moveTo>
                  <a:pt x="2136" y="321"/>
                </a:moveTo>
                <a:cubicBezTo>
                  <a:pt x="2136" y="307"/>
                  <a:pt x="2134" y="293"/>
                  <a:pt x="2130" y="279"/>
                </a:cubicBezTo>
                <a:cubicBezTo>
                  <a:pt x="2158" y="315"/>
                  <a:pt x="2217" y="315"/>
                  <a:pt x="2243" y="354"/>
                </a:cubicBezTo>
                <a:cubicBezTo>
                  <a:pt x="2267" y="391"/>
                  <a:pt x="2173" y="393"/>
                  <a:pt x="2148" y="385"/>
                </a:cubicBezTo>
                <a:cubicBezTo>
                  <a:pt x="2167" y="422"/>
                  <a:pt x="2259" y="425"/>
                  <a:pt x="2269" y="460"/>
                </a:cubicBezTo>
                <a:cubicBezTo>
                  <a:pt x="2267" y="492"/>
                  <a:pt x="2293" y="528"/>
                  <a:pt x="2304" y="553"/>
                </a:cubicBezTo>
                <a:cubicBezTo>
                  <a:pt x="2343" y="636"/>
                  <a:pt x="2238" y="653"/>
                  <a:pt x="2240" y="725"/>
                </a:cubicBezTo>
                <a:cubicBezTo>
                  <a:pt x="2275" y="758"/>
                  <a:pt x="2315" y="787"/>
                  <a:pt x="2357" y="812"/>
                </a:cubicBezTo>
                <a:cubicBezTo>
                  <a:pt x="2391" y="833"/>
                  <a:pt x="2359" y="858"/>
                  <a:pt x="2353" y="883"/>
                </a:cubicBezTo>
                <a:cubicBezTo>
                  <a:pt x="2344" y="922"/>
                  <a:pt x="2391" y="915"/>
                  <a:pt x="2395" y="939"/>
                </a:cubicBezTo>
                <a:cubicBezTo>
                  <a:pt x="2418" y="1050"/>
                  <a:pt x="2390" y="1048"/>
                  <a:pt x="2379" y="1073"/>
                </a:cubicBezTo>
                <a:cubicBezTo>
                  <a:pt x="2373" y="1085"/>
                  <a:pt x="2373" y="1097"/>
                  <a:pt x="2392" y="1114"/>
                </a:cubicBezTo>
                <a:cubicBezTo>
                  <a:pt x="2422" y="1140"/>
                  <a:pt x="2392" y="1169"/>
                  <a:pt x="2430" y="1195"/>
                </a:cubicBezTo>
                <a:cubicBezTo>
                  <a:pt x="2518" y="1255"/>
                  <a:pt x="2488" y="1292"/>
                  <a:pt x="2441" y="1407"/>
                </a:cubicBezTo>
                <a:cubicBezTo>
                  <a:pt x="2443" y="1408"/>
                  <a:pt x="2444" y="1408"/>
                  <a:pt x="2446" y="1408"/>
                </a:cubicBezTo>
                <a:cubicBezTo>
                  <a:pt x="2389" y="1418"/>
                  <a:pt x="2406" y="1413"/>
                  <a:pt x="2363" y="1365"/>
                </a:cubicBezTo>
                <a:cubicBezTo>
                  <a:pt x="2343" y="1342"/>
                  <a:pt x="2313" y="1351"/>
                  <a:pt x="2287" y="1357"/>
                </a:cubicBezTo>
                <a:cubicBezTo>
                  <a:pt x="2297" y="1365"/>
                  <a:pt x="2307" y="1375"/>
                  <a:pt x="2317" y="1384"/>
                </a:cubicBezTo>
                <a:cubicBezTo>
                  <a:pt x="2213" y="1420"/>
                  <a:pt x="2079" y="1460"/>
                  <a:pt x="1983" y="1527"/>
                </a:cubicBezTo>
                <a:lnTo>
                  <a:pt x="1938" y="1553"/>
                </a:lnTo>
                <a:cubicBezTo>
                  <a:pt x="1873" y="1567"/>
                  <a:pt x="1771" y="1557"/>
                  <a:pt x="1761" y="1647"/>
                </a:cubicBezTo>
                <a:cubicBezTo>
                  <a:pt x="1754" y="1619"/>
                  <a:pt x="1730" y="1595"/>
                  <a:pt x="1699" y="1595"/>
                </a:cubicBezTo>
                <a:cubicBezTo>
                  <a:pt x="1707" y="1706"/>
                  <a:pt x="1875" y="1711"/>
                  <a:pt x="1785" y="1791"/>
                </a:cubicBezTo>
                <a:cubicBezTo>
                  <a:pt x="1848" y="1825"/>
                  <a:pt x="1865" y="1921"/>
                  <a:pt x="1934" y="1950"/>
                </a:cubicBezTo>
                <a:cubicBezTo>
                  <a:pt x="1977" y="1966"/>
                  <a:pt x="2023" y="2023"/>
                  <a:pt x="2064" y="2049"/>
                </a:cubicBezTo>
                <a:cubicBezTo>
                  <a:pt x="2093" y="2066"/>
                  <a:pt x="2141" y="2089"/>
                  <a:pt x="2155" y="2102"/>
                </a:cubicBezTo>
                <a:cubicBezTo>
                  <a:pt x="2140" y="2146"/>
                  <a:pt x="2180" y="2230"/>
                  <a:pt x="2113" y="2204"/>
                </a:cubicBezTo>
                <a:cubicBezTo>
                  <a:pt x="2065" y="2186"/>
                  <a:pt x="2084" y="2262"/>
                  <a:pt x="2058" y="2279"/>
                </a:cubicBezTo>
                <a:cubicBezTo>
                  <a:pt x="2028" y="2300"/>
                  <a:pt x="1880" y="2320"/>
                  <a:pt x="1904" y="2377"/>
                </a:cubicBezTo>
                <a:cubicBezTo>
                  <a:pt x="1912" y="2398"/>
                  <a:pt x="1938" y="2409"/>
                  <a:pt x="1944" y="2434"/>
                </a:cubicBezTo>
                <a:cubicBezTo>
                  <a:pt x="1948" y="2453"/>
                  <a:pt x="1926" y="2496"/>
                  <a:pt x="1963" y="2501"/>
                </a:cubicBezTo>
                <a:cubicBezTo>
                  <a:pt x="1991" y="2505"/>
                  <a:pt x="1978" y="2585"/>
                  <a:pt x="1944" y="2573"/>
                </a:cubicBezTo>
                <a:cubicBezTo>
                  <a:pt x="1904" y="2558"/>
                  <a:pt x="1911" y="2484"/>
                  <a:pt x="1845" y="2516"/>
                </a:cubicBezTo>
                <a:cubicBezTo>
                  <a:pt x="1814" y="2531"/>
                  <a:pt x="1762" y="2504"/>
                  <a:pt x="1730" y="2500"/>
                </a:cubicBezTo>
                <a:cubicBezTo>
                  <a:pt x="1733" y="2511"/>
                  <a:pt x="1734" y="2522"/>
                  <a:pt x="1735" y="2533"/>
                </a:cubicBezTo>
                <a:cubicBezTo>
                  <a:pt x="1671" y="2513"/>
                  <a:pt x="1577" y="2537"/>
                  <a:pt x="1521" y="2571"/>
                </a:cubicBezTo>
                <a:cubicBezTo>
                  <a:pt x="1506" y="2576"/>
                  <a:pt x="1463" y="2609"/>
                  <a:pt x="1443" y="2599"/>
                </a:cubicBezTo>
                <a:cubicBezTo>
                  <a:pt x="1433" y="2602"/>
                  <a:pt x="1355" y="2578"/>
                  <a:pt x="1384" y="2563"/>
                </a:cubicBezTo>
                <a:cubicBezTo>
                  <a:pt x="1349" y="2566"/>
                  <a:pt x="1285" y="2566"/>
                  <a:pt x="1257" y="2542"/>
                </a:cubicBezTo>
                <a:cubicBezTo>
                  <a:pt x="1243" y="2588"/>
                  <a:pt x="1242" y="2650"/>
                  <a:pt x="1177" y="2651"/>
                </a:cubicBezTo>
                <a:cubicBezTo>
                  <a:pt x="1224" y="2569"/>
                  <a:pt x="1044" y="2555"/>
                  <a:pt x="1012" y="2565"/>
                </a:cubicBezTo>
                <a:lnTo>
                  <a:pt x="749" y="2481"/>
                </a:lnTo>
                <a:cubicBezTo>
                  <a:pt x="701" y="2464"/>
                  <a:pt x="673" y="2532"/>
                  <a:pt x="738" y="2515"/>
                </a:cubicBezTo>
                <a:cubicBezTo>
                  <a:pt x="723" y="2554"/>
                  <a:pt x="659" y="2548"/>
                  <a:pt x="622" y="2547"/>
                </a:cubicBezTo>
                <a:cubicBezTo>
                  <a:pt x="598" y="2547"/>
                  <a:pt x="450" y="2570"/>
                  <a:pt x="479" y="2536"/>
                </a:cubicBezTo>
                <a:cubicBezTo>
                  <a:pt x="400" y="2603"/>
                  <a:pt x="442" y="2417"/>
                  <a:pt x="465" y="2333"/>
                </a:cubicBezTo>
                <a:cubicBezTo>
                  <a:pt x="518" y="2216"/>
                  <a:pt x="488" y="2191"/>
                  <a:pt x="637" y="2064"/>
                </a:cubicBezTo>
                <a:cubicBezTo>
                  <a:pt x="592" y="2057"/>
                  <a:pt x="537" y="2051"/>
                  <a:pt x="493" y="2037"/>
                </a:cubicBezTo>
                <a:cubicBezTo>
                  <a:pt x="444" y="2022"/>
                  <a:pt x="439" y="1993"/>
                  <a:pt x="386" y="2011"/>
                </a:cubicBezTo>
                <a:cubicBezTo>
                  <a:pt x="371" y="2013"/>
                  <a:pt x="351" y="2009"/>
                  <a:pt x="337" y="2013"/>
                </a:cubicBezTo>
                <a:cubicBezTo>
                  <a:pt x="299" y="2022"/>
                  <a:pt x="321" y="1986"/>
                  <a:pt x="299" y="1983"/>
                </a:cubicBezTo>
                <a:cubicBezTo>
                  <a:pt x="235" y="1974"/>
                  <a:pt x="287" y="2063"/>
                  <a:pt x="147" y="1899"/>
                </a:cubicBezTo>
                <a:cubicBezTo>
                  <a:pt x="117" y="1864"/>
                  <a:pt x="200" y="1787"/>
                  <a:pt x="117" y="1747"/>
                </a:cubicBezTo>
                <a:cubicBezTo>
                  <a:pt x="0" y="1690"/>
                  <a:pt x="21" y="1593"/>
                  <a:pt x="144" y="1594"/>
                </a:cubicBezTo>
                <a:cubicBezTo>
                  <a:pt x="130" y="1569"/>
                  <a:pt x="137" y="1524"/>
                  <a:pt x="93" y="1529"/>
                </a:cubicBezTo>
                <a:cubicBezTo>
                  <a:pt x="125" y="1487"/>
                  <a:pt x="58" y="1486"/>
                  <a:pt x="47" y="1456"/>
                </a:cubicBezTo>
                <a:cubicBezTo>
                  <a:pt x="43" y="1447"/>
                  <a:pt x="58" y="1410"/>
                  <a:pt x="39" y="1384"/>
                </a:cubicBezTo>
                <a:cubicBezTo>
                  <a:pt x="4" y="1335"/>
                  <a:pt x="77" y="1283"/>
                  <a:pt x="95" y="1247"/>
                </a:cubicBezTo>
                <a:cubicBezTo>
                  <a:pt x="116" y="1207"/>
                  <a:pt x="70" y="1118"/>
                  <a:pt x="32" y="1105"/>
                </a:cubicBezTo>
                <a:cubicBezTo>
                  <a:pt x="24" y="1090"/>
                  <a:pt x="35" y="1087"/>
                  <a:pt x="32" y="1076"/>
                </a:cubicBezTo>
                <a:cubicBezTo>
                  <a:pt x="66" y="1054"/>
                  <a:pt x="97" y="1096"/>
                  <a:pt x="80" y="1048"/>
                </a:cubicBezTo>
                <a:cubicBezTo>
                  <a:pt x="106" y="1061"/>
                  <a:pt x="298" y="1073"/>
                  <a:pt x="255" y="1024"/>
                </a:cubicBezTo>
                <a:cubicBezTo>
                  <a:pt x="211" y="973"/>
                  <a:pt x="352" y="953"/>
                  <a:pt x="311" y="885"/>
                </a:cubicBezTo>
                <a:cubicBezTo>
                  <a:pt x="297" y="862"/>
                  <a:pt x="191" y="844"/>
                  <a:pt x="248" y="806"/>
                </a:cubicBezTo>
                <a:cubicBezTo>
                  <a:pt x="285" y="782"/>
                  <a:pt x="327" y="819"/>
                  <a:pt x="340" y="768"/>
                </a:cubicBezTo>
                <a:cubicBezTo>
                  <a:pt x="349" y="729"/>
                  <a:pt x="381" y="555"/>
                  <a:pt x="427" y="577"/>
                </a:cubicBezTo>
                <a:cubicBezTo>
                  <a:pt x="405" y="565"/>
                  <a:pt x="332" y="570"/>
                  <a:pt x="331" y="540"/>
                </a:cubicBezTo>
                <a:cubicBezTo>
                  <a:pt x="331" y="503"/>
                  <a:pt x="386" y="451"/>
                  <a:pt x="419" y="444"/>
                </a:cubicBezTo>
                <a:cubicBezTo>
                  <a:pt x="447" y="439"/>
                  <a:pt x="712" y="449"/>
                  <a:pt x="614" y="515"/>
                </a:cubicBezTo>
                <a:cubicBezTo>
                  <a:pt x="632" y="528"/>
                  <a:pt x="650" y="533"/>
                  <a:pt x="672" y="527"/>
                </a:cubicBezTo>
                <a:cubicBezTo>
                  <a:pt x="648" y="500"/>
                  <a:pt x="662" y="463"/>
                  <a:pt x="701" y="482"/>
                </a:cubicBezTo>
                <a:cubicBezTo>
                  <a:pt x="735" y="498"/>
                  <a:pt x="727" y="526"/>
                  <a:pt x="730" y="556"/>
                </a:cubicBezTo>
                <a:cubicBezTo>
                  <a:pt x="734" y="538"/>
                  <a:pt x="736" y="520"/>
                  <a:pt x="743" y="502"/>
                </a:cubicBezTo>
                <a:cubicBezTo>
                  <a:pt x="743" y="479"/>
                  <a:pt x="723" y="460"/>
                  <a:pt x="726" y="436"/>
                </a:cubicBezTo>
                <a:cubicBezTo>
                  <a:pt x="733" y="375"/>
                  <a:pt x="777" y="390"/>
                  <a:pt x="822" y="394"/>
                </a:cubicBezTo>
                <a:cubicBezTo>
                  <a:pt x="860" y="398"/>
                  <a:pt x="902" y="373"/>
                  <a:pt x="938" y="394"/>
                </a:cubicBezTo>
                <a:cubicBezTo>
                  <a:pt x="993" y="427"/>
                  <a:pt x="1012" y="486"/>
                  <a:pt x="1084" y="494"/>
                </a:cubicBezTo>
                <a:cubicBezTo>
                  <a:pt x="1056" y="472"/>
                  <a:pt x="1024" y="469"/>
                  <a:pt x="1000" y="440"/>
                </a:cubicBezTo>
                <a:cubicBezTo>
                  <a:pt x="981" y="416"/>
                  <a:pt x="965" y="391"/>
                  <a:pt x="934" y="382"/>
                </a:cubicBezTo>
                <a:cubicBezTo>
                  <a:pt x="905" y="373"/>
                  <a:pt x="870" y="380"/>
                  <a:pt x="847" y="357"/>
                </a:cubicBezTo>
                <a:cubicBezTo>
                  <a:pt x="825" y="336"/>
                  <a:pt x="835" y="318"/>
                  <a:pt x="863" y="320"/>
                </a:cubicBezTo>
                <a:cubicBezTo>
                  <a:pt x="852" y="283"/>
                  <a:pt x="781" y="263"/>
                  <a:pt x="847" y="232"/>
                </a:cubicBezTo>
                <a:cubicBezTo>
                  <a:pt x="817" y="239"/>
                  <a:pt x="788" y="245"/>
                  <a:pt x="759" y="232"/>
                </a:cubicBezTo>
                <a:cubicBezTo>
                  <a:pt x="781" y="192"/>
                  <a:pt x="836" y="210"/>
                  <a:pt x="855" y="178"/>
                </a:cubicBezTo>
                <a:cubicBezTo>
                  <a:pt x="867" y="159"/>
                  <a:pt x="826" y="131"/>
                  <a:pt x="818" y="116"/>
                </a:cubicBezTo>
                <a:cubicBezTo>
                  <a:pt x="808" y="99"/>
                  <a:pt x="789" y="46"/>
                  <a:pt x="772" y="37"/>
                </a:cubicBezTo>
                <a:cubicBezTo>
                  <a:pt x="798" y="34"/>
                  <a:pt x="789" y="27"/>
                  <a:pt x="815" y="28"/>
                </a:cubicBezTo>
                <a:cubicBezTo>
                  <a:pt x="850" y="31"/>
                  <a:pt x="893" y="47"/>
                  <a:pt x="926" y="53"/>
                </a:cubicBezTo>
                <a:cubicBezTo>
                  <a:pt x="956" y="61"/>
                  <a:pt x="1195" y="74"/>
                  <a:pt x="1113" y="112"/>
                </a:cubicBezTo>
                <a:cubicBezTo>
                  <a:pt x="1164" y="110"/>
                  <a:pt x="1117" y="173"/>
                  <a:pt x="1096" y="182"/>
                </a:cubicBezTo>
                <a:cubicBezTo>
                  <a:pt x="1123" y="171"/>
                  <a:pt x="1156" y="170"/>
                  <a:pt x="1183" y="182"/>
                </a:cubicBezTo>
                <a:cubicBezTo>
                  <a:pt x="1170" y="201"/>
                  <a:pt x="1171" y="203"/>
                  <a:pt x="1175" y="224"/>
                </a:cubicBezTo>
                <a:cubicBezTo>
                  <a:pt x="1192" y="176"/>
                  <a:pt x="1245" y="196"/>
                  <a:pt x="1279" y="212"/>
                </a:cubicBezTo>
                <a:cubicBezTo>
                  <a:pt x="1333" y="236"/>
                  <a:pt x="1365" y="214"/>
                  <a:pt x="1420" y="203"/>
                </a:cubicBezTo>
                <a:cubicBezTo>
                  <a:pt x="1409" y="263"/>
                  <a:pt x="1373" y="291"/>
                  <a:pt x="1333" y="332"/>
                </a:cubicBezTo>
                <a:cubicBezTo>
                  <a:pt x="1354" y="337"/>
                  <a:pt x="1366" y="353"/>
                  <a:pt x="1375" y="374"/>
                </a:cubicBezTo>
                <a:cubicBezTo>
                  <a:pt x="1353" y="319"/>
                  <a:pt x="1487" y="346"/>
                  <a:pt x="1512" y="369"/>
                </a:cubicBezTo>
                <a:cubicBezTo>
                  <a:pt x="1522" y="340"/>
                  <a:pt x="1589" y="290"/>
                  <a:pt x="1528" y="320"/>
                </a:cubicBezTo>
                <a:cubicBezTo>
                  <a:pt x="1559" y="300"/>
                  <a:pt x="1677" y="242"/>
                  <a:pt x="1686" y="307"/>
                </a:cubicBezTo>
                <a:cubicBezTo>
                  <a:pt x="1681" y="267"/>
                  <a:pt x="1725" y="247"/>
                  <a:pt x="1749" y="228"/>
                </a:cubicBezTo>
                <a:cubicBezTo>
                  <a:pt x="1799" y="189"/>
                  <a:pt x="1809" y="168"/>
                  <a:pt x="1877" y="194"/>
                </a:cubicBezTo>
                <a:cubicBezTo>
                  <a:pt x="1842" y="188"/>
                  <a:pt x="1756" y="194"/>
                  <a:pt x="1757" y="249"/>
                </a:cubicBezTo>
                <a:cubicBezTo>
                  <a:pt x="1807" y="198"/>
                  <a:pt x="1897" y="172"/>
                  <a:pt x="1958" y="222"/>
                </a:cubicBezTo>
                <a:cubicBezTo>
                  <a:pt x="1994" y="213"/>
                  <a:pt x="1974" y="174"/>
                  <a:pt x="1961" y="152"/>
                </a:cubicBezTo>
                <a:cubicBezTo>
                  <a:pt x="1992" y="149"/>
                  <a:pt x="2022" y="160"/>
                  <a:pt x="2050" y="172"/>
                </a:cubicBezTo>
                <a:cubicBezTo>
                  <a:pt x="2036" y="136"/>
                  <a:pt x="1960" y="147"/>
                  <a:pt x="2020" y="107"/>
                </a:cubicBezTo>
                <a:cubicBezTo>
                  <a:pt x="2018" y="167"/>
                  <a:pt x="2081" y="115"/>
                  <a:pt x="2091" y="150"/>
                </a:cubicBezTo>
                <a:cubicBezTo>
                  <a:pt x="2096" y="168"/>
                  <a:pt x="2066" y="190"/>
                  <a:pt x="2087" y="203"/>
                </a:cubicBezTo>
                <a:cubicBezTo>
                  <a:pt x="2103" y="213"/>
                  <a:pt x="2115" y="214"/>
                  <a:pt x="2115" y="238"/>
                </a:cubicBezTo>
                <a:cubicBezTo>
                  <a:pt x="2085" y="233"/>
                  <a:pt x="2060" y="215"/>
                  <a:pt x="2035" y="237"/>
                </a:cubicBezTo>
                <a:cubicBezTo>
                  <a:pt x="2023" y="247"/>
                  <a:pt x="2004" y="250"/>
                  <a:pt x="1987" y="247"/>
                </a:cubicBezTo>
                <a:cubicBezTo>
                  <a:pt x="2013" y="271"/>
                  <a:pt x="2039" y="297"/>
                  <a:pt x="2056" y="307"/>
                </a:cubicBezTo>
                <a:cubicBezTo>
                  <a:pt x="2046" y="287"/>
                  <a:pt x="2083" y="286"/>
                  <a:pt x="2102" y="286"/>
                </a:cubicBezTo>
                <a:cubicBezTo>
                  <a:pt x="2138" y="286"/>
                  <a:pt x="2140" y="368"/>
                  <a:pt x="2147" y="383"/>
                </a:cubicBezTo>
                <a:cubicBezTo>
                  <a:pt x="2185" y="374"/>
                  <a:pt x="2147" y="335"/>
                  <a:pt x="2195" y="330"/>
                </a:cubicBezTo>
                <a:cubicBezTo>
                  <a:pt x="2170" y="330"/>
                  <a:pt x="2155" y="329"/>
                  <a:pt x="2136" y="321"/>
                </a:cubicBezTo>
                <a:close/>
                <a:moveTo>
                  <a:pt x="705" y="0"/>
                </a:moveTo>
                <a:cubicBezTo>
                  <a:pt x="678" y="11"/>
                  <a:pt x="675" y="50"/>
                  <a:pt x="680" y="74"/>
                </a:cubicBezTo>
                <a:cubicBezTo>
                  <a:pt x="680" y="58"/>
                  <a:pt x="695" y="44"/>
                  <a:pt x="714" y="37"/>
                </a:cubicBezTo>
                <a:cubicBezTo>
                  <a:pt x="700" y="33"/>
                  <a:pt x="694" y="20"/>
                  <a:pt x="705" y="0"/>
                </a:cubicBezTo>
                <a:close/>
                <a:moveTo>
                  <a:pt x="743" y="33"/>
                </a:moveTo>
                <a:cubicBezTo>
                  <a:pt x="734" y="33"/>
                  <a:pt x="726" y="34"/>
                  <a:pt x="718" y="37"/>
                </a:cubicBezTo>
                <a:cubicBezTo>
                  <a:pt x="733" y="41"/>
                  <a:pt x="755" y="38"/>
                  <a:pt x="768" y="37"/>
                </a:cubicBezTo>
                <a:cubicBezTo>
                  <a:pt x="760" y="34"/>
                  <a:pt x="752" y="33"/>
                  <a:pt x="743" y="33"/>
                </a:cubicBezTo>
                <a:close/>
                <a:moveTo>
                  <a:pt x="1420" y="196"/>
                </a:moveTo>
                <a:cubicBezTo>
                  <a:pt x="1438" y="198"/>
                  <a:pt x="1456" y="198"/>
                  <a:pt x="1474" y="196"/>
                </a:cubicBezTo>
                <a:cubicBezTo>
                  <a:pt x="1461" y="165"/>
                  <a:pt x="1430" y="154"/>
                  <a:pt x="1399" y="166"/>
                </a:cubicBezTo>
                <a:cubicBezTo>
                  <a:pt x="1406" y="176"/>
                  <a:pt x="1413" y="186"/>
                  <a:pt x="1420" y="19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0" name="꙱ Georgia (GE) (H)">
            <a:extLst>
              <a:ext uri="{FF2B5EF4-FFF2-40B4-BE49-F238E27FC236}">
                <a16:creationId xmlns:a16="http://schemas.microsoft.com/office/drawing/2014/main" id="{CC2BE23A-EE51-4D41-A65C-23285EF233D5}"/>
              </a:ext>
            </a:extLst>
          </p:cNvPr>
          <p:cNvSpPr>
            <a:spLocks/>
          </p:cNvSpPr>
          <p:nvPr/>
        </p:nvSpPr>
        <p:spPr bwMode="auto">
          <a:xfrm>
            <a:off x="5351970" y="1093650"/>
            <a:ext cx="172088" cy="81264"/>
          </a:xfrm>
          <a:custGeom>
            <a:avLst/>
            <a:gdLst>
              <a:gd name="T0" fmla="*/ 0 w 2086"/>
              <a:gd name="T1" fmla="*/ 159 h 977"/>
              <a:gd name="T2" fmla="*/ 392 w 2086"/>
              <a:gd name="T3" fmla="*/ 174 h 977"/>
              <a:gd name="T4" fmla="*/ 732 w 2086"/>
              <a:gd name="T5" fmla="*/ 228 h 977"/>
              <a:gd name="T6" fmla="*/ 844 w 2086"/>
              <a:gd name="T7" fmla="*/ 240 h 977"/>
              <a:gd name="T8" fmla="*/ 1106 w 2086"/>
              <a:gd name="T9" fmla="*/ 392 h 977"/>
              <a:gd name="T10" fmla="*/ 1129 w 2086"/>
              <a:gd name="T11" fmla="*/ 417 h 977"/>
              <a:gd name="T12" fmla="*/ 1408 w 2086"/>
              <a:gd name="T13" fmla="*/ 421 h 977"/>
              <a:gd name="T14" fmla="*/ 1571 w 2086"/>
              <a:gd name="T15" fmla="*/ 445 h 977"/>
              <a:gd name="T16" fmla="*/ 1689 w 2086"/>
              <a:gd name="T17" fmla="*/ 483 h 977"/>
              <a:gd name="T18" fmla="*/ 1696 w 2086"/>
              <a:gd name="T19" fmla="*/ 577 h 977"/>
              <a:gd name="T20" fmla="*/ 1903 w 2086"/>
              <a:gd name="T21" fmla="*/ 664 h 977"/>
              <a:gd name="T22" fmla="*/ 1891 w 2086"/>
              <a:gd name="T23" fmla="*/ 792 h 977"/>
              <a:gd name="T24" fmla="*/ 1925 w 2086"/>
              <a:gd name="T25" fmla="*/ 820 h 977"/>
              <a:gd name="T26" fmla="*/ 2012 w 2086"/>
              <a:gd name="T27" fmla="*/ 955 h 977"/>
              <a:gd name="T28" fmla="*/ 1909 w 2086"/>
              <a:gd name="T29" fmla="*/ 933 h 977"/>
              <a:gd name="T30" fmla="*/ 1768 w 2086"/>
              <a:gd name="T31" fmla="*/ 902 h 977"/>
              <a:gd name="T32" fmla="*/ 1578 w 2086"/>
              <a:gd name="T33" fmla="*/ 868 h 977"/>
              <a:gd name="T34" fmla="*/ 1509 w 2086"/>
              <a:gd name="T35" fmla="*/ 922 h 977"/>
              <a:gd name="T36" fmla="*/ 1357 w 2086"/>
              <a:gd name="T37" fmla="*/ 919 h 977"/>
              <a:gd name="T38" fmla="*/ 1204 w 2086"/>
              <a:gd name="T39" fmla="*/ 946 h 977"/>
              <a:gd name="T40" fmla="*/ 1091 w 2086"/>
              <a:gd name="T41" fmla="*/ 935 h 977"/>
              <a:gd name="T42" fmla="*/ 1019 w 2086"/>
              <a:gd name="T43" fmla="*/ 911 h 977"/>
              <a:gd name="T44" fmla="*/ 1002 w 2086"/>
              <a:gd name="T45" fmla="*/ 883 h 977"/>
              <a:gd name="T46" fmla="*/ 891 w 2086"/>
              <a:gd name="T47" fmla="*/ 818 h 977"/>
              <a:gd name="T48" fmla="*/ 820 w 2086"/>
              <a:gd name="T49" fmla="*/ 832 h 977"/>
              <a:gd name="T50" fmla="*/ 660 w 2086"/>
              <a:gd name="T51" fmla="*/ 822 h 977"/>
              <a:gd name="T52" fmla="*/ 618 w 2086"/>
              <a:gd name="T53" fmla="*/ 845 h 977"/>
              <a:gd name="T54" fmla="*/ 527 w 2086"/>
              <a:gd name="T55" fmla="*/ 822 h 977"/>
              <a:gd name="T56" fmla="*/ 548 w 2086"/>
              <a:gd name="T57" fmla="*/ 615 h 977"/>
              <a:gd name="T58" fmla="*/ 455 w 2086"/>
              <a:gd name="T59" fmla="*/ 410 h 977"/>
              <a:gd name="T60" fmla="*/ 318 w 2086"/>
              <a:gd name="T61" fmla="*/ 315 h 977"/>
              <a:gd name="T62" fmla="*/ 157 w 2086"/>
              <a:gd name="T63" fmla="*/ 255 h 977"/>
              <a:gd name="T64" fmla="*/ 0 w 2086"/>
              <a:gd name="T65" fmla="*/ 159 h 9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6" h="977">
                <a:moveTo>
                  <a:pt x="0" y="159"/>
                </a:moveTo>
                <a:cubicBezTo>
                  <a:pt x="1" y="0"/>
                  <a:pt x="329" y="146"/>
                  <a:pt x="392" y="174"/>
                </a:cubicBezTo>
                <a:cubicBezTo>
                  <a:pt x="631" y="278"/>
                  <a:pt x="620" y="163"/>
                  <a:pt x="732" y="228"/>
                </a:cubicBezTo>
                <a:cubicBezTo>
                  <a:pt x="750" y="238"/>
                  <a:pt x="811" y="221"/>
                  <a:pt x="844" y="240"/>
                </a:cubicBezTo>
                <a:cubicBezTo>
                  <a:pt x="908" y="276"/>
                  <a:pt x="1058" y="342"/>
                  <a:pt x="1106" y="392"/>
                </a:cubicBezTo>
                <a:cubicBezTo>
                  <a:pt x="1135" y="421"/>
                  <a:pt x="1094" y="403"/>
                  <a:pt x="1129" y="417"/>
                </a:cubicBezTo>
                <a:cubicBezTo>
                  <a:pt x="1216" y="453"/>
                  <a:pt x="1348" y="301"/>
                  <a:pt x="1408" y="421"/>
                </a:cubicBezTo>
                <a:cubicBezTo>
                  <a:pt x="1435" y="308"/>
                  <a:pt x="1521" y="428"/>
                  <a:pt x="1571" y="445"/>
                </a:cubicBezTo>
                <a:cubicBezTo>
                  <a:pt x="1605" y="456"/>
                  <a:pt x="1674" y="433"/>
                  <a:pt x="1689" y="483"/>
                </a:cubicBezTo>
                <a:cubicBezTo>
                  <a:pt x="1700" y="520"/>
                  <a:pt x="1660" y="546"/>
                  <a:pt x="1696" y="577"/>
                </a:cubicBezTo>
                <a:cubicBezTo>
                  <a:pt x="1779" y="638"/>
                  <a:pt x="1853" y="626"/>
                  <a:pt x="1903" y="664"/>
                </a:cubicBezTo>
                <a:cubicBezTo>
                  <a:pt x="1969" y="714"/>
                  <a:pt x="1857" y="746"/>
                  <a:pt x="1891" y="792"/>
                </a:cubicBezTo>
                <a:cubicBezTo>
                  <a:pt x="1898" y="800"/>
                  <a:pt x="1911" y="810"/>
                  <a:pt x="1925" y="820"/>
                </a:cubicBezTo>
                <a:cubicBezTo>
                  <a:pt x="1990" y="853"/>
                  <a:pt x="2086" y="918"/>
                  <a:pt x="2012" y="955"/>
                </a:cubicBezTo>
                <a:cubicBezTo>
                  <a:pt x="1975" y="977"/>
                  <a:pt x="1953" y="943"/>
                  <a:pt x="1909" y="933"/>
                </a:cubicBezTo>
                <a:cubicBezTo>
                  <a:pt x="1857" y="920"/>
                  <a:pt x="1817" y="944"/>
                  <a:pt x="1768" y="902"/>
                </a:cubicBezTo>
                <a:cubicBezTo>
                  <a:pt x="1664" y="829"/>
                  <a:pt x="1712" y="786"/>
                  <a:pt x="1578" y="868"/>
                </a:cubicBezTo>
                <a:lnTo>
                  <a:pt x="1509" y="922"/>
                </a:lnTo>
                <a:cubicBezTo>
                  <a:pt x="1458" y="926"/>
                  <a:pt x="1408" y="916"/>
                  <a:pt x="1357" y="919"/>
                </a:cubicBezTo>
                <a:cubicBezTo>
                  <a:pt x="1304" y="922"/>
                  <a:pt x="1259" y="946"/>
                  <a:pt x="1204" y="946"/>
                </a:cubicBezTo>
                <a:cubicBezTo>
                  <a:pt x="1151" y="946"/>
                  <a:pt x="1136" y="940"/>
                  <a:pt x="1091" y="935"/>
                </a:cubicBezTo>
                <a:cubicBezTo>
                  <a:pt x="1081" y="933"/>
                  <a:pt x="1007" y="937"/>
                  <a:pt x="1019" y="911"/>
                </a:cubicBezTo>
                <a:cubicBezTo>
                  <a:pt x="1027" y="894"/>
                  <a:pt x="1020" y="878"/>
                  <a:pt x="1002" y="883"/>
                </a:cubicBezTo>
                <a:cubicBezTo>
                  <a:pt x="995" y="878"/>
                  <a:pt x="929" y="807"/>
                  <a:pt x="891" y="818"/>
                </a:cubicBezTo>
                <a:cubicBezTo>
                  <a:pt x="917" y="759"/>
                  <a:pt x="830" y="795"/>
                  <a:pt x="820" y="832"/>
                </a:cubicBezTo>
                <a:cubicBezTo>
                  <a:pt x="811" y="869"/>
                  <a:pt x="691" y="829"/>
                  <a:pt x="660" y="822"/>
                </a:cubicBezTo>
                <a:cubicBezTo>
                  <a:pt x="633" y="818"/>
                  <a:pt x="641" y="846"/>
                  <a:pt x="618" y="845"/>
                </a:cubicBezTo>
                <a:cubicBezTo>
                  <a:pt x="579" y="845"/>
                  <a:pt x="560" y="802"/>
                  <a:pt x="527" y="822"/>
                </a:cubicBezTo>
                <a:cubicBezTo>
                  <a:pt x="517" y="800"/>
                  <a:pt x="612" y="705"/>
                  <a:pt x="548" y="615"/>
                </a:cubicBezTo>
                <a:cubicBezTo>
                  <a:pt x="504" y="553"/>
                  <a:pt x="498" y="473"/>
                  <a:pt x="455" y="410"/>
                </a:cubicBezTo>
                <a:cubicBezTo>
                  <a:pt x="420" y="358"/>
                  <a:pt x="355" y="364"/>
                  <a:pt x="318" y="315"/>
                </a:cubicBezTo>
                <a:cubicBezTo>
                  <a:pt x="282" y="268"/>
                  <a:pt x="208" y="262"/>
                  <a:pt x="157" y="255"/>
                </a:cubicBezTo>
                <a:cubicBezTo>
                  <a:pt x="86" y="244"/>
                  <a:pt x="68" y="169"/>
                  <a:pt x="0" y="15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1" name="꙱ Gambia (Republic of the Gambia) (GM) (H)">
            <a:extLst>
              <a:ext uri="{FF2B5EF4-FFF2-40B4-BE49-F238E27FC236}">
                <a16:creationId xmlns:a16="http://schemas.microsoft.com/office/drawing/2014/main" id="{1B93476C-690F-42D5-A5AB-82BE924B1AFD}"/>
              </a:ext>
            </a:extLst>
          </p:cNvPr>
          <p:cNvSpPr>
            <a:spLocks/>
          </p:cNvSpPr>
          <p:nvPr/>
        </p:nvSpPr>
        <p:spPr bwMode="auto">
          <a:xfrm>
            <a:off x="3953755" y="1974406"/>
            <a:ext cx="83654" cy="23901"/>
          </a:xfrm>
          <a:custGeom>
            <a:avLst/>
            <a:gdLst>
              <a:gd name="T0" fmla="*/ 6 w 1012"/>
              <a:gd name="T1" fmla="*/ 176 h 284"/>
              <a:gd name="T2" fmla="*/ 86 w 1012"/>
              <a:gd name="T3" fmla="*/ 197 h 284"/>
              <a:gd name="T4" fmla="*/ 211 w 1012"/>
              <a:gd name="T5" fmla="*/ 206 h 284"/>
              <a:gd name="T6" fmla="*/ 377 w 1012"/>
              <a:gd name="T7" fmla="*/ 137 h 284"/>
              <a:gd name="T8" fmla="*/ 91 w 1012"/>
              <a:gd name="T9" fmla="*/ 140 h 284"/>
              <a:gd name="T10" fmla="*/ 151 w 1012"/>
              <a:gd name="T11" fmla="*/ 94 h 284"/>
              <a:gd name="T12" fmla="*/ 417 w 1012"/>
              <a:gd name="T13" fmla="*/ 96 h 284"/>
              <a:gd name="T14" fmla="*/ 482 w 1012"/>
              <a:gd name="T15" fmla="*/ 39 h 284"/>
              <a:gd name="T16" fmla="*/ 609 w 1012"/>
              <a:gd name="T17" fmla="*/ 22 h 284"/>
              <a:gd name="T18" fmla="*/ 657 w 1012"/>
              <a:gd name="T19" fmla="*/ 75 h 284"/>
              <a:gd name="T20" fmla="*/ 717 w 1012"/>
              <a:gd name="T21" fmla="*/ 74 h 284"/>
              <a:gd name="T22" fmla="*/ 761 w 1012"/>
              <a:gd name="T23" fmla="*/ 132 h 284"/>
              <a:gd name="T24" fmla="*/ 848 w 1012"/>
              <a:gd name="T25" fmla="*/ 114 h 284"/>
              <a:gd name="T26" fmla="*/ 840 w 1012"/>
              <a:gd name="T27" fmla="*/ 220 h 284"/>
              <a:gd name="T28" fmla="*/ 529 w 1012"/>
              <a:gd name="T29" fmla="*/ 117 h 284"/>
              <a:gd name="T30" fmla="*/ 413 w 1012"/>
              <a:gd name="T31" fmla="*/ 175 h 284"/>
              <a:gd name="T32" fmla="*/ 315 w 1012"/>
              <a:gd name="T33" fmla="*/ 241 h 284"/>
              <a:gd name="T34" fmla="*/ 28 w 1012"/>
              <a:gd name="T35" fmla="*/ 284 h 284"/>
              <a:gd name="T36" fmla="*/ 6 w 1012"/>
              <a:gd name="T37" fmla="*/ 176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2" h="284">
                <a:moveTo>
                  <a:pt x="6" y="176"/>
                </a:moveTo>
                <a:cubicBezTo>
                  <a:pt x="65" y="130"/>
                  <a:pt x="56" y="133"/>
                  <a:pt x="86" y="197"/>
                </a:cubicBezTo>
                <a:cubicBezTo>
                  <a:pt x="108" y="246"/>
                  <a:pt x="166" y="184"/>
                  <a:pt x="211" y="206"/>
                </a:cubicBezTo>
                <a:cubicBezTo>
                  <a:pt x="143" y="161"/>
                  <a:pt x="364" y="145"/>
                  <a:pt x="377" y="137"/>
                </a:cubicBezTo>
                <a:cubicBezTo>
                  <a:pt x="157" y="124"/>
                  <a:pt x="142" y="234"/>
                  <a:pt x="91" y="140"/>
                </a:cubicBezTo>
                <a:cubicBezTo>
                  <a:pt x="65" y="92"/>
                  <a:pt x="118" y="91"/>
                  <a:pt x="151" y="94"/>
                </a:cubicBezTo>
                <a:cubicBezTo>
                  <a:pt x="237" y="97"/>
                  <a:pt x="326" y="94"/>
                  <a:pt x="417" y="96"/>
                </a:cubicBezTo>
                <a:cubicBezTo>
                  <a:pt x="438" y="96"/>
                  <a:pt x="430" y="25"/>
                  <a:pt x="482" y="39"/>
                </a:cubicBezTo>
                <a:cubicBezTo>
                  <a:pt x="525" y="51"/>
                  <a:pt x="566" y="0"/>
                  <a:pt x="609" y="22"/>
                </a:cubicBezTo>
                <a:cubicBezTo>
                  <a:pt x="631" y="34"/>
                  <a:pt x="636" y="62"/>
                  <a:pt x="657" y="75"/>
                </a:cubicBezTo>
                <a:cubicBezTo>
                  <a:pt x="682" y="90"/>
                  <a:pt x="699" y="63"/>
                  <a:pt x="717" y="74"/>
                </a:cubicBezTo>
                <a:cubicBezTo>
                  <a:pt x="742" y="90"/>
                  <a:pt x="736" y="119"/>
                  <a:pt x="761" y="132"/>
                </a:cubicBezTo>
                <a:cubicBezTo>
                  <a:pt x="788" y="143"/>
                  <a:pt x="823" y="122"/>
                  <a:pt x="848" y="114"/>
                </a:cubicBezTo>
                <a:cubicBezTo>
                  <a:pt x="946" y="85"/>
                  <a:pt x="1012" y="197"/>
                  <a:pt x="840" y="220"/>
                </a:cubicBezTo>
                <a:cubicBezTo>
                  <a:pt x="699" y="240"/>
                  <a:pt x="550" y="78"/>
                  <a:pt x="529" y="117"/>
                </a:cubicBezTo>
                <a:cubicBezTo>
                  <a:pt x="506" y="163"/>
                  <a:pt x="501" y="179"/>
                  <a:pt x="413" y="175"/>
                </a:cubicBezTo>
                <a:cubicBezTo>
                  <a:pt x="307" y="178"/>
                  <a:pt x="306" y="236"/>
                  <a:pt x="315" y="241"/>
                </a:cubicBezTo>
                <a:cubicBezTo>
                  <a:pt x="315" y="248"/>
                  <a:pt x="40" y="218"/>
                  <a:pt x="28" y="284"/>
                </a:cubicBezTo>
                <a:cubicBezTo>
                  <a:pt x="11" y="252"/>
                  <a:pt x="0" y="212"/>
                  <a:pt x="6" y="17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2" name="꙱ Gabon (Gabonese Republic) (GA) (H)">
            <a:extLst>
              <a:ext uri="{FF2B5EF4-FFF2-40B4-BE49-F238E27FC236}">
                <a16:creationId xmlns:a16="http://schemas.microsoft.com/office/drawing/2014/main" id="{7C8EF93F-3412-4A91-BDC3-3B18EA3DDADF}"/>
              </a:ext>
            </a:extLst>
          </p:cNvPr>
          <p:cNvSpPr>
            <a:spLocks noEditPoints="1"/>
          </p:cNvSpPr>
          <p:nvPr/>
        </p:nvSpPr>
        <p:spPr bwMode="auto">
          <a:xfrm>
            <a:off x="4613426" y="2311411"/>
            <a:ext cx="152967" cy="186429"/>
          </a:xfrm>
          <a:custGeom>
            <a:avLst/>
            <a:gdLst>
              <a:gd name="T0" fmla="*/ 16 w 1860"/>
              <a:gd name="T1" fmla="*/ 1090 h 2268"/>
              <a:gd name="T2" fmla="*/ 88 w 1860"/>
              <a:gd name="T3" fmla="*/ 1179 h 2268"/>
              <a:gd name="T4" fmla="*/ 206 w 1860"/>
              <a:gd name="T5" fmla="*/ 763 h 2268"/>
              <a:gd name="T6" fmla="*/ 337 w 1860"/>
              <a:gd name="T7" fmla="*/ 849 h 2268"/>
              <a:gd name="T8" fmla="*/ 226 w 1860"/>
              <a:gd name="T9" fmla="*/ 717 h 2268"/>
              <a:gd name="T10" fmla="*/ 277 w 1860"/>
              <a:gd name="T11" fmla="*/ 683 h 2268"/>
              <a:gd name="T12" fmla="*/ 341 w 1860"/>
              <a:gd name="T13" fmla="*/ 501 h 2268"/>
              <a:gd name="T14" fmla="*/ 817 w 1860"/>
              <a:gd name="T15" fmla="*/ 502 h 2268"/>
              <a:gd name="T16" fmla="*/ 944 w 1860"/>
              <a:gd name="T17" fmla="*/ 40 h 2268"/>
              <a:gd name="T18" fmla="*/ 1305 w 1860"/>
              <a:gd name="T19" fmla="*/ 62 h 2268"/>
              <a:gd name="T20" fmla="*/ 1413 w 1860"/>
              <a:gd name="T21" fmla="*/ 160 h 2268"/>
              <a:gd name="T22" fmla="*/ 1610 w 1860"/>
              <a:gd name="T23" fmla="*/ 364 h 2268"/>
              <a:gd name="T24" fmla="*/ 1710 w 1860"/>
              <a:gd name="T25" fmla="*/ 663 h 2268"/>
              <a:gd name="T26" fmla="*/ 1653 w 1860"/>
              <a:gd name="T27" fmla="*/ 952 h 2268"/>
              <a:gd name="T28" fmla="*/ 1802 w 1860"/>
              <a:gd name="T29" fmla="*/ 1050 h 2268"/>
              <a:gd name="T30" fmla="*/ 1783 w 1860"/>
              <a:gd name="T31" fmla="*/ 1437 h 2268"/>
              <a:gd name="T32" fmla="*/ 1730 w 1860"/>
              <a:gd name="T33" fmla="*/ 1669 h 2268"/>
              <a:gd name="T34" fmla="*/ 1587 w 1860"/>
              <a:gd name="T35" fmla="*/ 1612 h 2268"/>
              <a:gd name="T36" fmla="*/ 1347 w 1860"/>
              <a:gd name="T37" fmla="*/ 1710 h 2268"/>
              <a:gd name="T38" fmla="*/ 1053 w 1860"/>
              <a:gd name="T39" fmla="*/ 1729 h 2268"/>
              <a:gd name="T40" fmla="*/ 898 w 1860"/>
              <a:gd name="T41" fmla="*/ 1695 h 2268"/>
              <a:gd name="T42" fmla="*/ 953 w 1860"/>
              <a:gd name="T43" fmla="*/ 2010 h 2268"/>
              <a:gd name="T44" fmla="*/ 1004 w 1860"/>
              <a:gd name="T45" fmla="*/ 2123 h 2268"/>
              <a:gd name="T46" fmla="*/ 886 w 1860"/>
              <a:gd name="T47" fmla="*/ 2127 h 2268"/>
              <a:gd name="T48" fmla="*/ 583 w 1860"/>
              <a:gd name="T49" fmla="*/ 2031 h 2268"/>
              <a:gd name="T50" fmla="*/ 432 w 1860"/>
              <a:gd name="T51" fmla="*/ 1778 h 2268"/>
              <a:gd name="T52" fmla="*/ 177 w 1860"/>
              <a:gd name="T53" fmla="*/ 1535 h 2268"/>
              <a:gd name="T54" fmla="*/ 179 w 1860"/>
              <a:gd name="T55" fmla="*/ 1523 h 2268"/>
              <a:gd name="T56" fmla="*/ 93 w 1860"/>
              <a:gd name="T57" fmla="*/ 1336 h 2268"/>
              <a:gd name="T58" fmla="*/ 263 w 1860"/>
              <a:gd name="T59" fmla="*/ 1440 h 2268"/>
              <a:gd name="T60" fmla="*/ 173 w 1860"/>
              <a:gd name="T61" fmla="*/ 1416 h 2268"/>
              <a:gd name="T62" fmla="*/ 34 w 1860"/>
              <a:gd name="T63" fmla="*/ 1182 h 2268"/>
              <a:gd name="T64" fmla="*/ 88 w 1860"/>
              <a:gd name="T65" fmla="*/ 1140 h 2268"/>
              <a:gd name="T66" fmla="*/ 76 w 1860"/>
              <a:gd name="T67" fmla="*/ 1116 h 2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60" h="2268">
                <a:moveTo>
                  <a:pt x="34" y="1182"/>
                </a:moveTo>
                <a:cubicBezTo>
                  <a:pt x="15" y="1156"/>
                  <a:pt x="0" y="1122"/>
                  <a:pt x="16" y="1090"/>
                </a:cubicBezTo>
                <a:cubicBezTo>
                  <a:pt x="17" y="1114"/>
                  <a:pt x="26" y="1135"/>
                  <a:pt x="43" y="1152"/>
                </a:cubicBezTo>
                <a:cubicBezTo>
                  <a:pt x="50" y="1085"/>
                  <a:pt x="90" y="1140"/>
                  <a:pt x="88" y="1179"/>
                </a:cubicBezTo>
                <a:cubicBezTo>
                  <a:pt x="94" y="1097"/>
                  <a:pt x="178" y="1050"/>
                  <a:pt x="187" y="969"/>
                </a:cubicBezTo>
                <a:cubicBezTo>
                  <a:pt x="193" y="914"/>
                  <a:pt x="158" y="806"/>
                  <a:pt x="206" y="763"/>
                </a:cubicBezTo>
                <a:cubicBezTo>
                  <a:pt x="209" y="790"/>
                  <a:pt x="229" y="810"/>
                  <a:pt x="242" y="832"/>
                </a:cubicBezTo>
                <a:cubicBezTo>
                  <a:pt x="251" y="787"/>
                  <a:pt x="317" y="812"/>
                  <a:pt x="337" y="849"/>
                </a:cubicBezTo>
                <a:cubicBezTo>
                  <a:pt x="331" y="811"/>
                  <a:pt x="372" y="797"/>
                  <a:pt x="402" y="799"/>
                </a:cubicBezTo>
                <a:cubicBezTo>
                  <a:pt x="327" y="799"/>
                  <a:pt x="269" y="783"/>
                  <a:pt x="226" y="717"/>
                </a:cubicBezTo>
                <a:cubicBezTo>
                  <a:pt x="209" y="690"/>
                  <a:pt x="154" y="656"/>
                  <a:pt x="215" y="644"/>
                </a:cubicBezTo>
                <a:cubicBezTo>
                  <a:pt x="241" y="639"/>
                  <a:pt x="276" y="652"/>
                  <a:pt x="277" y="683"/>
                </a:cubicBezTo>
                <a:cubicBezTo>
                  <a:pt x="299" y="634"/>
                  <a:pt x="262" y="568"/>
                  <a:pt x="276" y="516"/>
                </a:cubicBezTo>
                <a:cubicBezTo>
                  <a:pt x="284" y="487"/>
                  <a:pt x="319" y="490"/>
                  <a:pt x="341" y="501"/>
                </a:cubicBezTo>
                <a:cubicBezTo>
                  <a:pt x="379" y="522"/>
                  <a:pt x="405" y="496"/>
                  <a:pt x="447" y="496"/>
                </a:cubicBezTo>
                <a:lnTo>
                  <a:pt x="817" y="502"/>
                </a:lnTo>
                <a:lnTo>
                  <a:pt x="818" y="95"/>
                </a:lnTo>
                <a:cubicBezTo>
                  <a:pt x="834" y="0"/>
                  <a:pt x="872" y="35"/>
                  <a:pt x="944" y="40"/>
                </a:cubicBezTo>
                <a:cubicBezTo>
                  <a:pt x="1005" y="42"/>
                  <a:pt x="1079" y="51"/>
                  <a:pt x="1142" y="47"/>
                </a:cubicBezTo>
                <a:cubicBezTo>
                  <a:pt x="1203" y="44"/>
                  <a:pt x="1265" y="64"/>
                  <a:pt x="1305" y="62"/>
                </a:cubicBezTo>
                <a:cubicBezTo>
                  <a:pt x="1381" y="58"/>
                  <a:pt x="1444" y="28"/>
                  <a:pt x="1436" y="87"/>
                </a:cubicBezTo>
                <a:cubicBezTo>
                  <a:pt x="1434" y="104"/>
                  <a:pt x="1427" y="127"/>
                  <a:pt x="1413" y="160"/>
                </a:cubicBezTo>
                <a:cubicBezTo>
                  <a:pt x="1372" y="255"/>
                  <a:pt x="1438" y="345"/>
                  <a:pt x="1405" y="431"/>
                </a:cubicBezTo>
                <a:cubicBezTo>
                  <a:pt x="1477" y="418"/>
                  <a:pt x="1538" y="383"/>
                  <a:pt x="1610" y="364"/>
                </a:cubicBezTo>
                <a:cubicBezTo>
                  <a:pt x="1732" y="333"/>
                  <a:pt x="1733" y="419"/>
                  <a:pt x="1767" y="480"/>
                </a:cubicBezTo>
                <a:cubicBezTo>
                  <a:pt x="1806" y="544"/>
                  <a:pt x="1838" y="637"/>
                  <a:pt x="1710" y="663"/>
                </a:cubicBezTo>
                <a:cubicBezTo>
                  <a:pt x="1641" y="679"/>
                  <a:pt x="1637" y="797"/>
                  <a:pt x="1644" y="852"/>
                </a:cubicBezTo>
                <a:cubicBezTo>
                  <a:pt x="1647" y="877"/>
                  <a:pt x="1592" y="949"/>
                  <a:pt x="1653" y="952"/>
                </a:cubicBezTo>
                <a:cubicBezTo>
                  <a:pt x="1683" y="954"/>
                  <a:pt x="1713" y="977"/>
                  <a:pt x="1710" y="999"/>
                </a:cubicBezTo>
                <a:cubicBezTo>
                  <a:pt x="1705" y="1030"/>
                  <a:pt x="1776" y="1024"/>
                  <a:pt x="1802" y="1050"/>
                </a:cubicBezTo>
                <a:cubicBezTo>
                  <a:pt x="1860" y="1108"/>
                  <a:pt x="1790" y="1181"/>
                  <a:pt x="1800" y="1243"/>
                </a:cubicBezTo>
                <a:cubicBezTo>
                  <a:pt x="1807" y="1283"/>
                  <a:pt x="1854" y="1400"/>
                  <a:pt x="1783" y="1437"/>
                </a:cubicBezTo>
                <a:cubicBezTo>
                  <a:pt x="1828" y="1467"/>
                  <a:pt x="1796" y="1545"/>
                  <a:pt x="1755" y="1562"/>
                </a:cubicBezTo>
                <a:cubicBezTo>
                  <a:pt x="1743" y="1566"/>
                  <a:pt x="1727" y="1665"/>
                  <a:pt x="1730" y="1669"/>
                </a:cubicBezTo>
                <a:cubicBezTo>
                  <a:pt x="1756" y="1699"/>
                  <a:pt x="1685" y="1773"/>
                  <a:pt x="1651" y="1770"/>
                </a:cubicBezTo>
                <a:cubicBezTo>
                  <a:pt x="1615" y="1766"/>
                  <a:pt x="1603" y="1642"/>
                  <a:pt x="1587" y="1612"/>
                </a:cubicBezTo>
                <a:cubicBezTo>
                  <a:pt x="1576" y="1650"/>
                  <a:pt x="1531" y="1729"/>
                  <a:pt x="1487" y="1735"/>
                </a:cubicBezTo>
                <a:cubicBezTo>
                  <a:pt x="1441" y="1741"/>
                  <a:pt x="1392" y="1686"/>
                  <a:pt x="1347" y="1710"/>
                </a:cubicBezTo>
                <a:cubicBezTo>
                  <a:pt x="1377" y="1594"/>
                  <a:pt x="1153" y="1410"/>
                  <a:pt x="1185" y="1604"/>
                </a:cubicBezTo>
                <a:cubicBezTo>
                  <a:pt x="1204" y="1718"/>
                  <a:pt x="1159" y="1719"/>
                  <a:pt x="1053" y="1729"/>
                </a:cubicBezTo>
                <a:cubicBezTo>
                  <a:pt x="1019" y="1732"/>
                  <a:pt x="1028" y="1704"/>
                  <a:pt x="995" y="1706"/>
                </a:cubicBezTo>
                <a:cubicBezTo>
                  <a:pt x="951" y="1710"/>
                  <a:pt x="942" y="1706"/>
                  <a:pt x="898" y="1695"/>
                </a:cubicBezTo>
                <a:cubicBezTo>
                  <a:pt x="914" y="1754"/>
                  <a:pt x="925" y="1818"/>
                  <a:pt x="886" y="1871"/>
                </a:cubicBezTo>
                <a:cubicBezTo>
                  <a:pt x="992" y="1833"/>
                  <a:pt x="942" y="1992"/>
                  <a:pt x="953" y="2010"/>
                </a:cubicBezTo>
                <a:cubicBezTo>
                  <a:pt x="971" y="2028"/>
                  <a:pt x="993" y="2028"/>
                  <a:pt x="1004" y="2045"/>
                </a:cubicBezTo>
                <a:cubicBezTo>
                  <a:pt x="1030" y="2084"/>
                  <a:pt x="1000" y="2089"/>
                  <a:pt x="1004" y="2123"/>
                </a:cubicBezTo>
                <a:cubicBezTo>
                  <a:pt x="1006" y="2150"/>
                  <a:pt x="1024" y="2187"/>
                  <a:pt x="975" y="2190"/>
                </a:cubicBezTo>
                <a:cubicBezTo>
                  <a:pt x="924" y="2193"/>
                  <a:pt x="923" y="2149"/>
                  <a:pt x="886" y="2127"/>
                </a:cubicBezTo>
                <a:cubicBezTo>
                  <a:pt x="849" y="2104"/>
                  <a:pt x="768" y="2242"/>
                  <a:pt x="759" y="2268"/>
                </a:cubicBezTo>
                <a:cubicBezTo>
                  <a:pt x="690" y="2215"/>
                  <a:pt x="631" y="2103"/>
                  <a:pt x="583" y="2031"/>
                </a:cubicBezTo>
                <a:cubicBezTo>
                  <a:pt x="514" y="1925"/>
                  <a:pt x="409" y="1840"/>
                  <a:pt x="319" y="1752"/>
                </a:cubicBezTo>
                <a:cubicBezTo>
                  <a:pt x="369" y="1721"/>
                  <a:pt x="386" y="1835"/>
                  <a:pt x="432" y="1778"/>
                </a:cubicBezTo>
                <a:cubicBezTo>
                  <a:pt x="399" y="1781"/>
                  <a:pt x="351" y="1740"/>
                  <a:pt x="314" y="1731"/>
                </a:cubicBezTo>
                <a:cubicBezTo>
                  <a:pt x="256" y="1717"/>
                  <a:pt x="214" y="1583"/>
                  <a:pt x="177" y="1535"/>
                </a:cubicBezTo>
                <a:cubicBezTo>
                  <a:pt x="214" y="1538"/>
                  <a:pt x="228" y="1580"/>
                  <a:pt x="263" y="1589"/>
                </a:cubicBezTo>
                <a:cubicBezTo>
                  <a:pt x="231" y="1537"/>
                  <a:pt x="225" y="1549"/>
                  <a:pt x="179" y="1523"/>
                </a:cubicBezTo>
                <a:cubicBezTo>
                  <a:pt x="159" y="1511"/>
                  <a:pt x="165" y="1474"/>
                  <a:pt x="160" y="1456"/>
                </a:cubicBezTo>
                <a:cubicBezTo>
                  <a:pt x="148" y="1411"/>
                  <a:pt x="116" y="1376"/>
                  <a:pt x="93" y="1336"/>
                </a:cubicBezTo>
                <a:cubicBezTo>
                  <a:pt x="122" y="1360"/>
                  <a:pt x="179" y="1412"/>
                  <a:pt x="170" y="1455"/>
                </a:cubicBezTo>
                <a:cubicBezTo>
                  <a:pt x="200" y="1445"/>
                  <a:pt x="231" y="1438"/>
                  <a:pt x="263" y="1440"/>
                </a:cubicBezTo>
                <a:cubicBezTo>
                  <a:pt x="246" y="1427"/>
                  <a:pt x="232" y="1411"/>
                  <a:pt x="221" y="1392"/>
                </a:cubicBezTo>
                <a:cubicBezTo>
                  <a:pt x="215" y="1416"/>
                  <a:pt x="197" y="1428"/>
                  <a:pt x="173" y="1416"/>
                </a:cubicBezTo>
                <a:cubicBezTo>
                  <a:pt x="177" y="1385"/>
                  <a:pt x="202" y="1357"/>
                  <a:pt x="189" y="1324"/>
                </a:cubicBezTo>
                <a:cubicBezTo>
                  <a:pt x="142" y="1460"/>
                  <a:pt x="56" y="1198"/>
                  <a:pt x="34" y="1182"/>
                </a:cubicBezTo>
                <a:close/>
                <a:moveTo>
                  <a:pt x="76" y="1116"/>
                </a:moveTo>
                <a:cubicBezTo>
                  <a:pt x="80" y="1124"/>
                  <a:pt x="84" y="1132"/>
                  <a:pt x="88" y="1140"/>
                </a:cubicBezTo>
                <a:cubicBezTo>
                  <a:pt x="99" y="1120"/>
                  <a:pt x="96" y="1102"/>
                  <a:pt x="79" y="1087"/>
                </a:cubicBezTo>
                <a:cubicBezTo>
                  <a:pt x="78" y="1097"/>
                  <a:pt x="77" y="1107"/>
                  <a:pt x="76" y="111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3" name="꙱ French Guiana (Guiana) (GF) (H)">
            <a:extLst>
              <a:ext uri="{FF2B5EF4-FFF2-40B4-BE49-F238E27FC236}">
                <a16:creationId xmlns:a16="http://schemas.microsoft.com/office/drawing/2014/main" id="{770C5C59-E718-47F5-9F94-99EF88AF16AC}"/>
              </a:ext>
            </a:extLst>
          </p:cNvPr>
          <p:cNvSpPr>
            <a:spLocks/>
          </p:cNvSpPr>
          <p:nvPr/>
        </p:nvSpPr>
        <p:spPr bwMode="auto">
          <a:xfrm>
            <a:off x="2966639" y="2206246"/>
            <a:ext cx="78874" cy="115921"/>
          </a:xfrm>
          <a:custGeom>
            <a:avLst/>
            <a:gdLst>
              <a:gd name="T0" fmla="*/ 734 w 950"/>
              <a:gd name="T1" fmla="*/ 450 h 1400"/>
              <a:gd name="T2" fmla="*/ 829 w 950"/>
              <a:gd name="T3" fmla="*/ 586 h 1400"/>
              <a:gd name="T4" fmla="*/ 872 w 950"/>
              <a:gd name="T5" fmla="*/ 494 h 1400"/>
              <a:gd name="T6" fmla="*/ 937 w 950"/>
              <a:gd name="T7" fmla="*/ 581 h 1400"/>
              <a:gd name="T8" fmla="*/ 807 w 950"/>
              <a:gd name="T9" fmla="*/ 898 h 1400"/>
              <a:gd name="T10" fmla="*/ 651 w 950"/>
              <a:gd name="T11" fmla="*/ 1201 h 1400"/>
              <a:gd name="T12" fmla="*/ 578 w 950"/>
              <a:gd name="T13" fmla="*/ 1308 h 1400"/>
              <a:gd name="T14" fmla="*/ 517 w 950"/>
              <a:gd name="T15" fmla="*/ 1353 h 1400"/>
              <a:gd name="T16" fmla="*/ 425 w 950"/>
              <a:gd name="T17" fmla="*/ 1352 h 1400"/>
              <a:gd name="T18" fmla="*/ 384 w 950"/>
              <a:gd name="T19" fmla="*/ 1321 h 1400"/>
              <a:gd name="T20" fmla="*/ 265 w 950"/>
              <a:gd name="T21" fmla="*/ 1303 h 1400"/>
              <a:gd name="T22" fmla="*/ 152 w 950"/>
              <a:gd name="T23" fmla="*/ 1369 h 1400"/>
              <a:gd name="T24" fmla="*/ 0 w 950"/>
              <a:gd name="T25" fmla="*/ 1305 h 1400"/>
              <a:gd name="T26" fmla="*/ 117 w 950"/>
              <a:gd name="T27" fmla="*/ 1171 h 1400"/>
              <a:gd name="T28" fmla="*/ 169 w 950"/>
              <a:gd name="T29" fmla="*/ 946 h 1400"/>
              <a:gd name="T30" fmla="*/ 122 w 950"/>
              <a:gd name="T31" fmla="*/ 742 h 1400"/>
              <a:gd name="T32" fmla="*/ 66 w 950"/>
              <a:gd name="T33" fmla="*/ 475 h 1400"/>
              <a:gd name="T34" fmla="*/ 209 w 950"/>
              <a:gd name="T35" fmla="*/ 173 h 1400"/>
              <a:gd name="T36" fmla="*/ 417 w 950"/>
              <a:gd name="T37" fmla="*/ 157 h 1400"/>
              <a:gd name="T38" fmla="*/ 569 w 950"/>
              <a:gd name="T39" fmla="*/ 203 h 1400"/>
              <a:gd name="T40" fmla="*/ 761 w 950"/>
              <a:gd name="T41" fmla="*/ 387 h 1400"/>
              <a:gd name="T42" fmla="*/ 734 w 950"/>
              <a:gd name="T43" fmla="*/ 450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0" h="1400">
                <a:moveTo>
                  <a:pt x="734" y="450"/>
                </a:moveTo>
                <a:cubicBezTo>
                  <a:pt x="756" y="351"/>
                  <a:pt x="925" y="520"/>
                  <a:pt x="829" y="586"/>
                </a:cubicBezTo>
                <a:cubicBezTo>
                  <a:pt x="876" y="569"/>
                  <a:pt x="848" y="525"/>
                  <a:pt x="872" y="494"/>
                </a:cubicBezTo>
                <a:cubicBezTo>
                  <a:pt x="907" y="447"/>
                  <a:pt x="934" y="557"/>
                  <a:pt x="937" y="581"/>
                </a:cubicBezTo>
                <a:cubicBezTo>
                  <a:pt x="950" y="692"/>
                  <a:pt x="865" y="810"/>
                  <a:pt x="807" y="898"/>
                </a:cubicBezTo>
                <a:cubicBezTo>
                  <a:pt x="740" y="1000"/>
                  <a:pt x="694" y="1086"/>
                  <a:pt x="651" y="1201"/>
                </a:cubicBezTo>
                <a:cubicBezTo>
                  <a:pt x="635" y="1243"/>
                  <a:pt x="614" y="1279"/>
                  <a:pt x="578" y="1308"/>
                </a:cubicBezTo>
                <a:cubicBezTo>
                  <a:pt x="563" y="1320"/>
                  <a:pt x="537" y="1348"/>
                  <a:pt x="517" y="1353"/>
                </a:cubicBezTo>
                <a:cubicBezTo>
                  <a:pt x="485" y="1362"/>
                  <a:pt x="460" y="1336"/>
                  <a:pt x="425" y="1352"/>
                </a:cubicBezTo>
                <a:cubicBezTo>
                  <a:pt x="439" y="1313"/>
                  <a:pt x="414" y="1312"/>
                  <a:pt x="384" y="1321"/>
                </a:cubicBezTo>
                <a:cubicBezTo>
                  <a:pt x="341" y="1334"/>
                  <a:pt x="305" y="1317"/>
                  <a:pt x="265" y="1303"/>
                </a:cubicBezTo>
                <a:cubicBezTo>
                  <a:pt x="244" y="1296"/>
                  <a:pt x="165" y="1354"/>
                  <a:pt x="152" y="1369"/>
                </a:cubicBezTo>
                <a:cubicBezTo>
                  <a:pt x="128" y="1400"/>
                  <a:pt x="23" y="1323"/>
                  <a:pt x="0" y="1305"/>
                </a:cubicBezTo>
                <a:cubicBezTo>
                  <a:pt x="53" y="1302"/>
                  <a:pt x="99" y="1211"/>
                  <a:pt x="117" y="1171"/>
                </a:cubicBezTo>
                <a:cubicBezTo>
                  <a:pt x="151" y="1097"/>
                  <a:pt x="118" y="1014"/>
                  <a:pt x="169" y="946"/>
                </a:cubicBezTo>
                <a:cubicBezTo>
                  <a:pt x="229" y="865"/>
                  <a:pt x="174" y="806"/>
                  <a:pt x="122" y="742"/>
                </a:cubicBezTo>
                <a:cubicBezTo>
                  <a:pt x="69" y="675"/>
                  <a:pt x="73" y="556"/>
                  <a:pt x="66" y="475"/>
                </a:cubicBezTo>
                <a:cubicBezTo>
                  <a:pt x="48" y="256"/>
                  <a:pt x="186" y="269"/>
                  <a:pt x="209" y="173"/>
                </a:cubicBezTo>
                <a:cubicBezTo>
                  <a:pt x="250" y="0"/>
                  <a:pt x="328" y="132"/>
                  <a:pt x="417" y="157"/>
                </a:cubicBezTo>
                <a:cubicBezTo>
                  <a:pt x="467" y="170"/>
                  <a:pt x="527" y="169"/>
                  <a:pt x="569" y="203"/>
                </a:cubicBezTo>
                <a:cubicBezTo>
                  <a:pt x="618" y="243"/>
                  <a:pt x="684" y="393"/>
                  <a:pt x="761" y="387"/>
                </a:cubicBezTo>
                <a:cubicBezTo>
                  <a:pt x="748" y="406"/>
                  <a:pt x="739" y="427"/>
                  <a:pt x="734" y="45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4" name="꙱ France (French Republic) (FR) (H)">
            <a:extLst>
              <a:ext uri="{FF2B5EF4-FFF2-40B4-BE49-F238E27FC236}">
                <a16:creationId xmlns:a16="http://schemas.microsoft.com/office/drawing/2014/main" id="{23C430D1-DC59-406A-BCEE-731526922704}"/>
              </a:ext>
            </a:extLst>
          </p:cNvPr>
          <p:cNvSpPr>
            <a:spLocks noEditPoints="1"/>
          </p:cNvSpPr>
          <p:nvPr/>
        </p:nvSpPr>
        <p:spPr bwMode="auto">
          <a:xfrm>
            <a:off x="4307491" y="883321"/>
            <a:ext cx="329835" cy="282033"/>
          </a:xfrm>
          <a:custGeom>
            <a:avLst/>
            <a:gdLst>
              <a:gd name="T0" fmla="*/ 457 w 3996"/>
              <a:gd name="T1" fmla="*/ 1337 h 3419"/>
              <a:gd name="T2" fmla="*/ 3882 w 3996"/>
              <a:gd name="T3" fmla="*/ 2936 h 3419"/>
              <a:gd name="T4" fmla="*/ 3866 w 3996"/>
              <a:gd name="T5" fmla="*/ 3419 h 3419"/>
              <a:gd name="T6" fmla="*/ 3756 w 3996"/>
              <a:gd name="T7" fmla="*/ 3226 h 3419"/>
              <a:gd name="T8" fmla="*/ 3700 w 3996"/>
              <a:gd name="T9" fmla="*/ 3056 h 3419"/>
              <a:gd name="T10" fmla="*/ 57 w 3996"/>
              <a:gd name="T11" fmla="*/ 993 h 3419"/>
              <a:gd name="T12" fmla="*/ 13 w 3996"/>
              <a:gd name="T13" fmla="*/ 959 h 3419"/>
              <a:gd name="T14" fmla="*/ 490 w 3996"/>
              <a:gd name="T15" fmla="*/ 788 h 3419"/>
              <a:gd name="T16" fmla="*/ 735 w 3996"/>
              <a:gd name="T17" fmla="*/ 880 h 3419"/>
              <a:gd name="T18" fmla="*/ 842 w 3996"/>
              <a:gd name="T19" fmla="*/ 875 h 3419"/>
              <a:gd name="T20" fmla="*/ 866 w 3996"/>
              <a:gd name="T21" fmla="*/ 603 h 3419"/>
              <a:gd name="T22" fmla="*/ 998 w 3996"/>
              <a:gd name="T23" fmla="*/ 505 h 3419"/>
              <a:gd name="T24" fmla="*/ 1373 w 3996"/>
              <a:gd name="T25" fmla="*/ 619 h 3419"/>
              <a:gd name="T26" fmla="*/ 1484 w 3996"/>
              <a:gd name="T27" fmla="*/ 462 h 3419"/>
              <a:gd name="T28" fmla="*/ 1838 w 3996"/>
              <a:gd name="T29" fmla="*/ 91 h 3419"/>
              <a:gd name="T30" fmla="*/ 2146 w 3996"/>
              <a:gd name="T31" fmla="*/ 145 h 3419"/>
              <a:gd name="T32" fmla="*/ 2306 w 3996"/>
              <a:gd name="T33" fmla="*/ 227 h 3419"/>
              <a:gd name="T34" fmla="*/ 2500 w 3996"/>
              <a:gd name="T35" fmla="*/ 405 h 3419"/>
              <a:gd name="T36" fmla="*/ 2859 w 3996"/>
              <a:gd name="T37" fmla="*/ 562 h 3419"/>
              <a:gd name="T38" fmla="*/ 3121 w 3996"/>
              <a:gd name="T39" fmla="*/ 591 h 3419"/>
              <a:gd name="T40" fmla="*/ 3360 w 3996"/>
              <a:gd name="T41" fmla="*/ 703 h 3419"/>
              <a:gd name="T42" fmla="*/ 3439 w 3996"/>
              <a:gd name="T43" fmla="*/ 1025 h 3419"/>
              <a:gd name="T44" fmla="*/ 3283 w 3996"/>
              <a:gd name="T45" fmla="*/ 1317 h 3419"/>
              <a:gd name="T46" fmla="*/ 3004 w 3996"/>
              <a:gd name="T47" fmla="*/ 1613 h 3419"/>
              <a:gd name="T48" fmla="*/ 3129 w 3996"/>
              <a:gd name="T49" fmla="*/ 1631 h 3419"/>
              <a:gd name="T50" fmla="*/ 3201 w 3996"/>
              <a:gd name="T51" fmla="*/ 1866 h 3419"/>
              <a:gd name="T52" fmla="*/ 3255 w 3996"/>
              <a:gd name="T53" fmla="*/ 2206 h 3419"/>
              <a:gd name="T54" fmla="*/ 3422 w 3996"/>
              <a:gd name="T55" fmla="*/ 2497 h 3419"/>
              <a:gd name="T56" fmla="*/ 3042 w 3996"/>
              <a:gd name="T57" fmla="*/ 2805 h 3419"/>
              <a:gd name="T58" fmla="*/ 2684 w 3996"/>
              <a:gd name="T59" fmla="*/ 2704 h 3419"/>
              <a:gd name="T60" fmla="*/ 2656 w 3996"/>
              <a:gd name="T61" fmla="*/ 2695 h 3419"/>
              <a:gd name="T62" fmla="*/ 2403 w 3996"/>
              <a:gd name="T63" fmla="*/ 2652 h 3419"/>
              <a:gd name="T64" fmla="*/ 2106 w 3996"/>
              <a:gd name="T65" fmla="*/ 2867 h 3419"/>
              <a:gd name="T66" fmla="*/ 2065 w 3996"/>
              <a:gd name="T67" fmla="*/ 3034 h 3419"/>
              <a:gd name="T68" fmla="*/ 1732 w 3996"/>
              <a:gd name="T69" fmla="*/ 3009 h 3419"/>
              <a:gd name="T70" fmla="*/ 1651 w 3996"/>
              <a:gd name="T71" fmla="*/ 2982 h 3419"/>
              <a:gd name="T72" fmla="*/ 1276 w 3996"/>
              <a:gd name="T73" fmla="*/ 2942 h 3419"/>
              <a:gd name="T74" fmla="*/ 858 w 3996"/>
              <a:gd name="T75" fmla="*/ 2831 h 3419"/>
              <a:gd name="T76" fmla="*/ 939 w 3996"/>
              <a:gd name="T77" fmla="*/ 2267 h 3419"/>
              <a:gd name="T78" fmla="*/ 1087 w 3996"/>
              <a:gd name="T79" fmla="*/ 2112 h 3419"/>
              <a:gd name="T80" fmla="*/ 941 w 3996"/>
              <a:gd name="T81" fmla="*/ 1884 h 3419"/>
              <a:gd name="T82" fmla="*/ 801 w 3996"/>
              <a:gd name="T83" fmla="*/ 1597 h 3419"/>
              <a:gd name="T84" fmla="*/ 727 w 3996"/>
              <a:gd name="T85" fmla="*/ 1345 h 3419"/>
              <a:gd name="T86" fmla="*/ 644 w 3996"/>
              <a:gd name="T87" fmla="*/ 1296 h 3419"/>
              <a:gd name="T88" fmla="*/ 573 w 3996"/>
              <a:gd name="T89" fmla="*/ 1234 h 3419"/>
              <a:gd name="T90" fmla="*/ 416 w 3996"/>
              <a:gd name="T91" fmla="*/ 1165 h 3419"/>
              <a:gd name="T92" fmla="*/ 950 w 3996"/>
              <a:gd name="T93" fmla="*/ 1854 h 3419"/>
              <a:gd name="T94" fmla="*/ 939 w 3996"/>
              <a:gd name="T95" fmla="*/ 1732 h 3419"/>
              <a:gd name="T96" fmla="*/ 713 w 3996"/>
              <a:gd name="T97" fmla="*/ 1471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96" h="3419">
                <a:moveTo>
                  <a:pt x="457" y="1337"/>
                </a:moveTo>
                <a:cubicBezTo>
                  <a:pt x="444" y="1324"/>
                  <a:pt x="429" y="1312"/>
                  <a:pt x="413" y="1302"/>
                </a:cubicBezTo>
                <a:cubicBezTo>
                  <a:pt x="417" y="1325"/>
                  <a:pt x="432" y="1341"/>
                  <a:pt x="457" y="1337"/>
                </a:cubicBezTo>
                <a:close/>
                <a:moveTo>
                  <a:pt x="3700" y="3056"/>
                </a:moveTo>
                <a:cubicBezTo>
                  <a:pt x="3717" y="3039"/>
                  <a:pt x="3720" y="3005"/>
                  <a:pt x="3743" y="2993"/>
                </a:cubicBezTo>
                <a:cubicBezTo>
                  <a:pt x="3788" y="2971"/>
                  <a:pt x="3839" y="2965"/>
                  <a:pt x="3882" y="2936"/>
                </a:cubicBezTo>
                <a:cubicBezTo>
                  <a:pt x="3921" y="2911"/>
                  <a:pt x="3894" y="2839"/>
                  <a:pt x="3946" y="2843"/>
                </a:cubicBezTo>
                <a:cubicBezTo>
                  <a:pt x="3952" y="2933"/>
                  <a:pt x="3996" y="3064"/>
                  <a:pt x="3974" y="3151"/>
                </a:cubicBezTo>
                <a:cubicBezTo>
                  <a:pt x="3951" y="3244"/>
                  <a:pt x="3906" y="3332"/>
                  <a:pt x="3866" y="3419"/>
                </a:cubicBezTo>
                <a:cubicBezTo>
                  <a:pt x="3850" y="3394"/>
                  <a:pt x="3705" y="3341"/>
                  <a:pt x="3782" y="3309"/>
                </a:cubicBezTo>
                <a:cubicBezTo>
                  <a:pt x="3762" y="3304"/>
                  <a:pt x="3742" y="3296"/>
                  <a:pt x="3723" y="3285"/>
                </a:cubicBezTo>
                <a:cubicBezTo>
                  <a:pt x="3744" y="3272"/>
                  <a:pt x="3758" y="3251"/>
                  <a:pt x="3756" y="3226"/>
                </a:cubicBezTo>
                <a:cubicBezTo>
                  <a:pt x="3714" y="3235"/>
                  <a:pt x="3708" y="3189"/>
                  <a:pt x="3732" y="3166"/>
                </a:cubicBezTo>
                <a:cubicBezTo>
                  <a:pt x="3697" y="3157"/>
                  <a:pt x="3675" y="3111"/>
                  <a:pt x="3723" y="3101"/>
                </a:cubicBezTo>
                <a:cubicBezTo>
                  <a:pt x="3713" y="3087"/>
                  <a:pt x="3705" y="3072"/>
                  <a:pt x="3700" y="3056"/>
                </a:cubicBezTo>
                <a:close/>
                <a:moveTo>
                  <a:pt x="21" y="1076"/>
                </a:moveTo>
                <a:cubicBezTo>
                  <a:pt x="58" y="1059"/>
                  <a:pt x="102" y="1048"/>
                  <a:pt x="143" y="1055"/>
                </a:cubicBezTo>
                <a:cubicBezTo>
                  <a:pt x="157" y="993"/>
                  <a:pt x="74" y="1036"/>
                  <a:pt x="57" y="993"/>
                </a:cubicBezTo>
                <a:cubicBezTo>
                  <a:pt x="95" y="981"/>
                  <a:pt x="140" y="989"/>
                  <a:pt x="179" y="987"/>
                </a:cubicBezTo>
                <a:cubicBezTo>
                  <a:pt x="148" y="982"/>
                  <a:pt x="106" y="993"/>
                  <a:pt x="128" y="954"/>
                </a:cubicBezTo>
                <a:cubicBezTo>
                  <a:pt x="104" y="953"/>
                  <a:pt x="23" y="999"/>
                  <a:pt x="13" y="959"/>
                </a:cubicBezTo>
                <a:cubicBezTo>
                  <a:pt x="0" y="904"/>
                  <a:pt x="83" y="871"/>
                  <a:pt x="123" y="863"/>
                </a:cubicBezTo>
                <a:cubicBezTo>
                  <a:pt x="176" y="853"/>
                  <a:pt x="226" y="849"/>
                  <a:pt x="280" y="850"/>
                </a:cubicBezTo>
                <a:cubicBezTo>
                  <a:pt x="357" y="852"/>
                  <a:pt x="406" y="778"/>
                  <a:pt x="490" y="788"/>
                </a:cubicBezTo>
                <a:cubicBezTo>
                  <a:pt x="481" y="816"/>
                  <a:pt x="583" y="911"/>
                  <a:pt x="611" y="900"/>
                </a:cubicBezTo>
                <a:cubicBezTo>
                  <a:pt x="630" y="891"/>
                  <a:pt x="649" y="880"/>
                  <a:pt x="666" y="868"/>
                </a:cubicBezTo>
                <a:cubicBezTo>
                  <a:pt x="705" y="847"/>
                  <a:pt x="702" y="874"/>
                  <a:pt x="735" y="880"/>
                </a:cubicBezTo>
                <a:cubicBezTo>
                  <a:pt x="766" y="887"/>
                  <a:pt x="791" y="861"/>
                  <a:pt x="793" y="913"/>
                </a:cubicBezTo>
                <a:cubicBezTo>
                  <a:pt x="814" y="899"/>
                  <a:pt x="783" y="882"/>
                  <a:pt x="800" y="858"/>
                </a:cubicBezTo>
                <a:cubicBezTo>
                  <a:pt x="818" y="834"/>
                  <a:pt x="827" y="871"/>
                  <a:pt x="842" y="875"/>
                </a:cubicBezTo>
                <a:cubicBezTo>
                  <a:pt x="879" y="884"/>
                  <a:pt x="925" y="874"/>
                  <a:pt x="962" y="868"/>
                </a:cubicBezTo>
                <a:cubicBezTo>
                  <a:pt x="884" y="846"/>
                  <a:pt x="913" y="736"/>
                  <a:pt x="919" y="678"/>
                </a:cubicBezTo>
                <a:cubicBezTo>
                  <a:pt x="922" y="651"/>
                  <a:pt x="880" y="623"/>
                  <a:pt x="866" y="603"/>
                </a:cubicBezTo>
                <a:cubicBezTo>
                  <a:pt x="841" y="570"/>
                  <a:pt x="864" y="519"/>
                  <a:pt x="828" y="491"/>
                </a:cubicBezTo>
                <a:cubicBezTo>
                  <a:pt x="855" y="496"/>
                  <a:pt x="880" y="509"/>
                  <a:pt x="907" y="515"/>
                </a:cubicBezTo>
                <a:cubicBezTo>
                  <a:pt x="936" y="521"/>
                  <a:pt x="972" y="492"/>
                  <a:pt x="998" y="505"/>
                </a:cubicBezTo>
                <a:cubicBezTo>
                  <a:pt x="1038" y="525"/>
                  <a:pt x="988" y="586"/>
                  <a:pt x="1043" y="617"/>
                </a:cubicBezTo>
                <a:cubicBezTo>
                  <a:pt x="1059" y="627"/>
                  <a:pt x="1088" y="610"/>
                  <a:pt x="1105" y="610"/>
                </a:cubicBezTo>
                <a:cubicBezTo>
                  <a:pt x="1199" y="609"/>
                  <a:pt x="1281" y="671"/>
                  <a:pt x="1373" y="619"/>
                </a:cubicBezTo>
                <a:cubicBezTo>
                  <a:pt x="1410" y="598"/>
                  <a:pt x="1460" y="598"/>
                  <a:pt x="1494" y="574"/>
                </a:cubicBezTo>
                <a:cubicBezTo>
                  <a:pt x="1467" y="585"/>
                  <a:pt x="1422" y="590"/>
                  <a:pt x="1396" y="576"/>
                </a:cubicBezTo>
                <a:cubicBezTo>
                  <a:pt x="1343" y="545"/>
                  <a:pt x="1464" y="471"/>
                  <a:pt x="1484" y="462"/>
                </a:cubicBezTo>
                <a:cubicBezTo>
                  <a:pt x="1548" y="434"/>
                  <a:pt x="1621" y="437"/>
                  <a:pt x="1686" y="411"/>
                </a:cubicBezTo>
                <a:cubicBezTo>
                  <a:pt x="1723" y="396"/>
                  <a:pt x="1773" y="310"/>
                  <a:pt x="1820" y="334"/>
                </a:cubicBezTo>
                <a:cubicBezTo>
                  <a:pt x="1779" y="308"/>
                  <a:pt x="1804" y="125"/>
                  <a:pt x="1838" y="91"/>
                </a:cubicBezTo>
                <a:cubicBezTo>
                  <a:pt x="1871" y="58"/>
                  <a:pt x="2033" y="0"/>
                  <a:pt x="2082" y="31"/>
                </a:cubicBezTo>
                <a:cubicBezTo>
                  <a:pt x="2108" y="42"/>
                  <a:pt x="2074" y="113"/>
                  <a:pt x="2124" y="139"/>
                </a:cubicBezTo>
                <a:cubicBezTo>
                  <a:pt x="2130" y="142"/>
                  <a:pt x="2137" y="144"/>
                  <a:pt x="2146" y="145"/>
                </a:cubicBezTo>
                <a:cubicBezTo>
                  <a:pt x="2159" y="147"/>
                  <a:pt x="2215" y="152"/>
                  <a:pt x="2229" y="156"/>
                </a:cubicBezTo>
                <a:cubicBezTo>
                  <a:pt x="2235" y="158"/>
                  <a:pt x="2240" y="159"/>
                  <a:pt x="2243" y="164"/>
                </a:cubicBezTo>
                <a:cubicBezTo>
                  <a:pt x="2268" y="199"/>
                  <a:pt x="2256" y="207"/>
                  <a:pt x="2306" y="227"/>
                </a:cubicBezTo>
                <a:cubicBezTo>
                  <a:pt x="2346" y="243"/>
                  <a:pt x="2383" y="230"/>
                  <a:pt x="2378" y="286"/>
                </a:cubicBezTo>
                <a:cubicBezTo>
                  <a:pt x="2384" y="281"/>
                  <a:pt x="2444" y="259"/>
                  <a:pt x="2496" y="292"/>
                </a:cubicBezTo>
                <a:cubicBezTo>
                  <a:pt x="2527" y="312"/>
                  <a:pt x="2508" y="377"/>
                  <a:pt x="2500" y="405"/>
                </a:cubicBezTo>
                <a:cubicBezTo>
                  <a:pt x="2680" y="435"/>
                  <a:pt x="2617" y="369"/>
                  <a:pt x="2690" y="340"/>
                </a:cubicBezTo>
                <a:cubicBezTo>
                  <a:pt x="2694" y="366"/>
                  <a:pt x="2683" y="445"/>
                  <a:pt x="2696" y="459"/>
                </a:cubicBezTo>
                <a:cubicBezTo>
                  <a:pt x="2760" y="512"/>
                  <a:pt x="2797" y="461"/>
                  <a:pt x="2859" y="562"/>
                </a:cubicBezTo>
                <a:cubicBezTo>
                  <a:pt x="2883" y="565"/>
                  <a:pt x="2909" y="567"/>
                  <a:pt x="2939" y="566"/>
                </a:cubicBezTo>
                <a:cubicBezTo>
                  <a:pt x="2972" y="577"/>
                  <a:pt x="3094" y="580"/>
                  <a:pt x="3121" y="594"/>
                </a:cubicBezTo>
                <a:lnTo>
                  <a:pt x="3121" y="591"/>
                </a:lnTo>
                <a:cubicBezTo>
                  <a:pt x="3273" y="769"/>
                  <a:pt x="3208" y="641"/>
                  <a:pt x="3273" y="675"/>
                </a:cubicBezTo>
                <a:cubicBezTo>
                  <a:pt x="3297" y="679"/>
                  <a:pt x="3272" y="714"/>
                  <a:pt x="3311" y="705"/>
                </a:cubicBezTo>
                <a:cubicBezTo>
                  <a:pt x="3325" y="700"/>
                  <a:pt x="3345" y="705"/>
                  <a:pt x="3360" y="703"/>
                </a:cubicBezTo>
                <a:cubicBezTo>
                  <a:pt x="3413" y="685"/>
                  <a:pt x="3418" y="714"/>
                  <a:pt x="3467" y="729"/>
                </a:cubicBezTo>
                <a:cubicBezTo>
                  <a:pt x="3511" y="743"/>
                  <a:pt x="3566" y="749"/>
                  <a:pt x="3611" y="756"/>
                </a:cubicBezTo>
                <a:cubicBezTo>
                  <a:pt x="3455" y="895"/>
                  <a:pt x="3500" y="893"/>
                  <a:pt x="3439" y="1025"/>
                </a:cubicBezTo>
                <a:cubicBezTo>
                  <a:pt x="3432" y="1055"/>
                  <a:pt x="3384" y="1230"/>
                  <a:pt x="3422" y="1241"/>
                </a:cubicBezTo>
                <a:cubicBezTo>
                  <a:pt x="3385" y="1262"/>
                  <a:pt x="3365" y="1319"/>
                  <a:pt x="3311" y="1270"/>
                </a:cubicBezTo>
                <a:cubicBezTo>
                  <a:pt x="3256" y="1220"/>
                  <a:pt x="3216" y="1325"/>
                  <a:pt x="3283" y="1317"/>
                </a:cubicBezTo>
                <a:cubicBezTo>
                  <a:pt x="3253" y="1346"/>
                  <a:pt x="3224" y="1395"/>
                  <a:pt x="3186" y="1417"/>
                </a:cubicBezTo>
                <a:cubicBezTo>
                  <a:pt x="3118" y="1456"/>
                  <a:pt x="3094" y="1486"/>
                  <a:pt x="3085" y="1534"/>
                </a:cubicBezTo>
                <a:cubicBezTo>
                  <a:pt x="3083" y="1546"/>
                  <a:pt x="3019" y="1575"/>
                  <a:pt x="3004" y="1613"/>
                </a:cubicBezTo>
                <a:cubicBezTo>
                  <a:pt x="2995" y="1638"/>
                  <a:pt x="3016" y="1659"/>
                  <a:pt x="3002" y="1686"/>
                </a:cubicBezTo>
                <a:cubicBezTo>
                  <a:pt x="2993" y="1701"/>
                  <a:pt x="2980" y="1723"/>
                  <a:pt x="2972" y="1738"/>
                </a:cubicBezTo>
                <a:cubicBezTo>
                  <a:pt x="3029" y="1721"/>
                  <a:pt x="3088" y="1636"/>
                  <a:pt x="3129" y="1631"/>
                </a:cubicBezTo>
                <a:cubicBezTo>
                  <a:pt x="3175" y="1625"/>
                  <a:pt x="3218" y="1640"/>
                  <a:pt x="3207" y="1694"/>
                </a:cubicBezTo>
                <a:cubicBezTo>
                  <a:pt x="3198" y="1739"/>
                  <a:pt x="3233" y="1756"/>
                  <a:pt x="3248" y="1776"/>
                </a:cubicBezTo>
                <a:cubicBezTo>
                  <a:pt x="3262" y="1794"/>
                  <a:pt x="3260" y="1817"/>
                  <a:pt x="3201" y="1866"/>
                </a:cubicBezTo>
                <a:cubicBezTo>
                  <a:pt x="3225" y="1901"/>
                  <a:pt x="3319" y="1967"/>
                  <a:pt x="3293" y="2019"/>
                </a:cubicBezTo>
                <a:cubicBezTo>
                  <a:pt x="3276" y="2053"/>
                  <a:pt x="3146" y="2101"/>
                  <a:pt x="3147" y="2107"/>
                </a:cubicBezTo>
                <a:cubicBezTo>
                  <a:pt x="3149" y="2148"/>
                  <a:pt x="3228" y="2183"/>
                  <a:pt x="3255" y="2206"/>
                </a:cubicBezTo>
                <a:cubicBezTo>
                  <a:pt x="3295" y="2240"/>
                  <a:pt x="3200" y="2300"/>
                  <a:pt x="3214" y="2345"/>
                </a:cubicBezTo>
                <a:cubicBezTo>
                  <a:pt x="3231" y="2399"/>
                  <a:pt x="3334" y="2461"/>
                  <a:pt x="3389" y="2439"/>
                </a:cubicBezTo>
                <a:cubicBezTo>
                  <a:pt x="3458" y="2411"/>
                  <a:pt x="3448" y="2451"/>
                  <a:pt x="3422" y="2497"/>
                </a:cubicBezTo>
                <a:cubicBezTo>
                  <a:pt x="3359" y="2608"/>
                  <a:pt x="3239" y="2664"/>
                  <a:pt x="3132" y="2736"/>
                </a:cubicBezTo>
                <a:cubicBezTo>
                  <a:pt x="3139" y="2746"/>
                  <a:pt x="3146" y="2756"/>
                  <a:pt x="3153" y="2766"/>
                </a:cubicBezTo>
                <a:cubicBezTo>
                  <a:pt x="3113" y="2771"/>
                  <a:pt x="3080" y="2792"/>
                  <a:pt x="3042" y="2805"/>
                </a:cubicBezTo>
                <a:cubicBezTo>
                  <a:pt x="3002" y="2819"/>
                  <a:pt x="2976" y="2797"/>
                  <a:pt x="2938" y="2800"/>
                </a:cubicBezTo>
                <a:cubicBezTo>
                  <a:pt x="2881" y="2804"/>
                  <a:pt x="2845" y="2756"/>
                  <a:pt x="2776" y="2763"/>
                </a:cubicBezTo>
                <a:cubicBezTo>
                  <a:pt x="2804" y="2691"/>
                  <a:pt x="2686" y="2746"/>
                  <a:pt x="2684" y="2704"/>
                </a:cubicBezTo>
                <a:cubicBezTo>
                  <a:pt x="2692" y="2692"/>
                  <a:pt x="2704" y="2688"/>
                  <a:pt x="2720" y="2694"/>
                </a:cubicBezTo>
                <a:cubicBezTo>
                  <a:pt x="2718" y="2671"/>
                  <a:pt x="2704" y="2658"/>
                  <a:pt x="2681" y="2659"/>
                </a:cubicBezTo>
                <a:cubicBezTo>
                  <a:pt x="2701" y="2689"/>
                  <a:pt x="2684" y="2693"/>
                  <a:pt x="2656" y="2695"/>
                </a:cubicBezTo>
                <a:cubicBezTo>
                  <a:pt x="2612" y="2697"/>
                  <a:pt x="2607" y="2694"/>
                  <a:pt x="2595" y="2641"/>
                </a:cubicBezTo>
                <a:cubicBezTo>
                  <a:pt x="2611" y="2747"/>
                  <a:pt x="2584" y="2679"/>
                  <a:pt x="2515" y="2679"/>
                </a:cubicBezTo>
                <a:cubicBezTo>
                  <a:pt x="2475" y="2679"/>
                  <a:pt x="2442" y="2654"/>
                  <a:pt x="2403" y="2652"/>
                </a:cubicBezTo>
                <a:cubicBezTo>
                  <a:pt x="2356" y="2650"/>
                  <a:pt x="2304" y="2704"/>
                  <a:pt x="2261" y="2723"/>
                </a:cubicBezTo>
                <a:cubicBezTo>
                  <a:pt x="2228" y="2738"/>
                  <a:pt x="2112" y="2781"/>
                  <a:pt x="2119" y="2826"/>
                </a:cubicBezTo>
                <a:cubicBezTo>
                  <a:pt x="2118" y="2841"/>
                  <a:pt x="2114" y="2855"/>
                  <a:pt x="2106" y="2867"/>
                </a:cubicBezTo>
                <a:cubicBezTo>
                  <a:pt x="2087" y="2884"/>
                  <a:pt x="2089" y="2899"/>
                  <a:pt x="2111" y="2911"/>
                </a:cubicBezTo>
                <a:cubicBezTo>
                  <a:pt x="2127" y="2963"/>
                  <a:pt x="2116" y="2989"/>
                  <a:pt x="2146" y="3039"/>
                </a:cubicBezTo>
                <a:cubicBezTo>
                  <a:pt x="2118" y="3047"/>
                  <a:pt x="2093" y="3033"/>
                  <a:pt x="2065" y="3034"/>
                </a:cubicBezTo>
                <a:cubicBezTo>
                  <a:pt x="2036" y="3036"/>
                  <a:pt x="2022" y="3059"/>
                  <a:pt x="1996" y="3066"/>
                </a:cubicBezTo>
                <a:cubicBezTo>
                  <a:pt x="1933" y="3083"/>
                  <a:pt x="1895" y="3018"/>
                  <a:pt x="1835" y="3062"/>
                </a:cubicBezTo>
                <a:cubicBezTo>
                  <a:pt x="1833" y="3063"/>
                  <a:pt x="1735" y="3027"/>
                  <a:pt x="1732" y="3009"/>
                </a:cubicBezTo>
                <a:cubicBezTo>
                  <a:pt x="1735" y="3006"/>
                  <a:pt x="1741" y="3000"/>
                  <a:pt x="1744" y="2997"/>
                </a:cubicBezTo>
                <a:cubicBezTo>
                  <a:pt x="1745" y="2993"/>
                  <a:pt x="1742" y="2987"/>
                  <a:pt x="1730" y="2979"/>
                </a:cubicBezTo>
                <a:cubicBezTo>
                  <a:pt x="1708" y="2965"/>
                  <a:pt x="1669" y="2958"/>
                  <a:pt x="1651" y="2982"/>
                </a:cubicBezTo>
                <a:cubicBezTo>
                  <a:pt x="1642" y="2929"/>
                  <a:pt x="1584" y="2956"/>
                  <a:pt x="1551" y="2926"/>
                </a:cubicBezTo>
                <a:cubicBezTo>
                  <a:pt x="1507" y="2891"/>
                  <a:pt x="1417" y="2869"/>
                  <a:pt x="1431" y="2953"/>
                </a:cubicBezTo>
                <a:cubicBezTo>
                  <a:pt x="1382" y="2945"/>
                  <a:pt x="1326" y="2933"/>
                  <a:pt x="1276" y="2942"/>
                </a:cubicBezTo>
                <a:cubicBezTo>
                  <a:pt x="1248" y="2947"/>
                  <a:pt x="1230" y="2955"/>
                  <a:pt x="1206" y="2934"/>
                </a:cubicBezTo>
                <a:cubicBezTo>
                  <a:pt x="1164" y="2896"/>
                  <a:pt x="1168" y="2912"/>
                  <a:pt x="1125" y="2911"/>
                </a:cubicBezTo>
                <a:cubicBezTo>
                  <a:pt x="1083" y="2910"/>
                  <a:pt x="879" y="2777"/>
                  <a:pt x="858" y="2831"/>
                </a:cubicBezTo>
                <a:cubicBezTo>
                  <a:pt x="819" y="2815"/>
                  <a:pt x="847" y="2787"/>
                  <a:pt x="849" y="2760"/>
                </a:cubicBezTo>
                <a:cubicBezTo>
                  <a:pt x="852" y="2728"/>
                  <a:pt x="759" y="2742"/>
                  <a:pt x="739" y="2718"/>
                </a:cubicBezTo>
                <a:cubicBezTo>
                  <a:pt x="910" y="2655"/>
                  <a:pt x="857" y="2338"/>
                  <a:pt x="939" y="2267"/>
                </a:cubicBezTo>
                <a:cubicBezTo>
                  <a:pt x="990" y="2224"/>
                  <a:pt x="922" y="2218"/>
                  <a:pt x="917" y="2267"/>
                </a:cubicBezTo>
                <a:cubicBezTo>
                  <a:pt x="910" y="2166"/>
                  <a:pt x="930" y="2043"/>
                  <a:pt x="974" y="1952"/>
                </a:cubicBezTo>
                <a:cubicBezTo>
                  <a:pt x="1090" y="2018"/>
                  <a:pt x="1070" y="2051"/>
                  <a:pt x="1087" y="2112"/>
                </a:cubicBezTo>
                <a:cubicBezTo>
                  <a:pt x="1096" y="2139"/>
                  <a:pt x="1123" y="2142"/>
                  <a:pt x="1122" y="2175"/>
                </a:cubicBezTo>
                <a:cubicBezTo>
                  <a:pt x="1134" y="2133"/>
                  <a:pt x="1092" y="2101"/>
                  <a:pt x="1088" y="2062"/>
                </a:cubicBezTo>
                <a:cubicBezTo>
                  <a:pt x="1076" y="1937"/>
                  <a:pt x="1005" y="1946"/>
                  <a:pt x="941" y="1884"/>
                </a:cubicBezTo>
                <a:cubicBezTo>
                  <a:pt x="911" y="1855"/>
                  <a:pt x="990" y="1869"/>
                  <a:pt x="1006" y="1884"/>
                </a:cubicBezTo>
                <a:cubicBezTo>
                  <a:pt x="969" y="1866"/>
                  <a:pt x="967" y="1707"/>
                  <a:pt x="989" y="1676"/>
                </a:cubicBezTo>
                <a:cubicBezTo>
                  <a:pt x="939" y="1710"/>
                  <a:pt x="824" y="1643"/>
                  <a:pt x="801" y="1597"/>
                </a:cubicBezTo>
                <a:cubicBezTo>
                  <a:pt x="781" y="1557"/>
                  <a:pt x="735" y="1536"/>
                  <a:pt x="726" y="1489"/>
                </a:cubicBezTo>
                <a:cubicBezTo>
                  <a:pt x="718" y="1446"/>
                  <a:pt x="797" y="1398"/>
                  <a:pt x="698" y="1394"/>
                </a:cubicBezTo>
                <a:cubicBezTo>
                  <a:pt x="709" y="1380"/>
                  <a:pt x="711" y="1355"/>
                  <a:pt x="727" y="1345"/>
                </a:cubicBezTo>
                <a:cubicBezTo>
                  <a:pt x="774" y="1328"/>
                  <a:pt x="827" y="1372"/>
                  <a:pt x="834" y="1367"/>
                </a:cubicBezTo>
                <a:cubicBezTo>
                  <a:pt x="747" y="1324"/>
                  <a:pt x="746" y="1340"/>
                  <a:pt x="681" y="1348"/>
                </a:cubicBezTo>
                <a:cubicBezTo>
                  <a:pt x="648" y="1352"/>
                  <a:pt x="583" y="1304"/>
                  <a:pt x="644" y="1296"/>
                </a:cubicBezTo>
                <a:cubicBezTo>
                  <a:pt x="627" y="1279"/>
                  <a:pt x="634" y="1268"/>
                  <a:pt x="665" y="1263"/>
                </a:cubicBezTo>
                <a:cubicBezTo>
                  <a:pt x="618" y="1252"/>
                  <a:pt x="552" y="1290"/>
                  <a:pt x="514" y="1249"/>
                </a:cubicBezTo>
                <a:cubicBezTo>
                  <a:pt x="535" y="1248"/>
                  <a:pt x="554" y="1243"/>
                  <a:pt x="573" y="1234"/>
                </a:cubicBezTo>
                <a:cubicBezTo>
                  <a:pt x="536" y="1209"/>
                  <a:pt x="467" y="1219"/>
                  <a:pt x="457" y="1269"/>
                </a:cubicBezTo>
                <a:cubicBezTo>
                  <a:pt x="457" y="1238"/>
                  <a:pt x="426" y="1214"/>
                  <a:pt x="454" y="1177"/>
                </a:cubicBezTo>
                <a:cubicBezTo>
                  <a:pt x="418" y="1218"/>
                  <a:pt x="372" y="1212"/>
                  <a:pt x="416" y="1165"/>
                </a:cubicBezTo>
                <a:cubicBezTo>
                  <a:pt x="333" y="1237"/>
                  <a:pt x="223" y="1074"/>
                  <a:pt x="140" y="1162"/>
                </a:cubicBezTo>
                <a:cubicBezTo>
                  <a:pt x="106" y="1116"/>
                  <a:pt x="79" y="1088"/>
                  <a:pt x="21" y="1076"/>
                </a:cubicBezTo>
                <a:close/>
                <a:moveTo>
                  <a:pt x="950" y="1854"/>
                </a:moveTo>
                <a:cubicBezTo>
                  <a:pt x="970" y="1825"/>
                  <a:pt x="948" y="1775"/>
                  <a:pt x="909" y="1795"/>
                </a:cubicBezTo>
                <a:cubicBezTo>
                  <a:pt x="927" y="1811"/>
                  <a:pt x="941" y="1831"/>
                  <a:pt x="950" y="1854"/>
                </a:cubicBezTo>
                <a:close/>
                <a:moveTo>
                  <a:pt x="939" y="1732"/>
                </a:moveTo>
                <a:cubicBezTo>
                  <a:pt x="928" y="1709"/>
                  <a:pt x="896" y="1714"/>
                  <a:pt x="876" y="1718"/>
                </a:cubicBezTo>
                <a:cubicBezTo>
                  <a:pt x="898" y="1718"/>
                  <a:pt x="919" y="1723"/>
                  <a:pt x="939" y="1732"/>
                </a:cubicBezTo>
                <a:close/>
                <a:moveTo>
                  <a:pt x="713" y="1471"/>
                </a:moveTo>
                <a:cubicBezTo>
                  <a:pt x="705" y="1452"/>
                  <a:pt x="705" y="1445"/>
                  <a:pt x="680" y="1450"/>
                </a:cubicBezTo>
                <a:cubicBezTo>
                  <a:pt x="691" y="1457"/>
                  <a:pt x="702" y="1464"/>
                  <a:pt x="713" y="147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5" name="꙱ Finland (Republic of Finland) (FI) (H)">
            <a:extLst>
              <a:ext uri="{FF2B5EF4-FFF2-40B4-BE49-F238E27FC236}">
                <a16:creationId xmlns:a16="http://schemas.microsoft.com/office/drawing/2014/main" id="{4A80AF44-2B7B-423F-818C-90EA6DD8A5F8}"/>
              </a:ext>
            </a:extLst>
          </p:cNvPr>
          <p:cNvSpPr>
            <a:spLocks noEditPoints="1"/>
          </p:cNvSpPr>
          <p:nvPr/>
        </p:nvSpPr>
        <p:spPr bwMode="auto">
          <a:xfrm>
            <a:off x="4842876" y="376617"/>
            <a:ext cx="239011" cy="266498"/>
          </a:xfrm>
          <a:custGeom>
            <a:avLst/>
            <a:gdLst>
              <a:gd name="T0" fmla="*/ 137 w 2897"/>
              <a:gd name="T1" fmla="*/ 285 h 3236"/>
              <a:gd name="T2" fmla="*/ 947 w 2897"/>
              <a:gd name="T3" fmla="*/ 426 h 3236"/>
              <a:gd name="T4" fmla="*/ 1216 w 2897"/>
              <a:gd name="T5" fmla="*/ 329 h 3236"/>
              <a:gd name="T6" fmla="*/ 1589 w 2897"/>
              <a:gd name="T7" fmla="*/ 27 h 3236"/>
              <a:gd name="T8" fmla="*/ 1987 w 2897"/>
              <a:gd name="T9" fmla="*/ 333 h 3236"/>
              <a:gd name="T10" fmla="*/ 2088 w 2897"/>
              <a:gd name="T11" fmla="*/ 630 h 3236"/>
              <a:gd name="T12" fmla="*/ 2396 w 2897"/>
              <a:gd name="T13" fmla="*/ 1354 h 3236"/>
              <a:gd name="T14" fmla="*/ 2360 w 2897"/>
              <a:gd name="T15" fmla="*/ 1531 h 3236"/>
              <a:gd name="T16" fmla="*/ 2556 w 2897"/>
              <a:gd name="T17" fmla="*/ 1801 h 3236"/>
              <a:gd name="T18" fmla="*/ 2859 w 2897"/>
              <a:gd name="T19" fmla="*/ 2298 h 3236"/>
              <a:gd name="T20" fmla="*/ 2065 w 2897"/>
              <a:gd name="T21" fmla="*/ 3003 h 3236"/>
              <a:gd name="T22" fmla="*/ 1740 w 2897"/>
              <a:gd name="T23" fmla="*/ 3019 h 3236"/>
              <a:gd name="T24" fmla="*/ 1606 w 2897"/>
              <a:gd name="T25" fmla="*/ 3094 h 3236"/>
              <a:gd name="T26" fmla="*/ 1254 w 2897"/>
              <a:gd name="T27" fmla="*/ 3175 h 3236"/>
              <a:gd name="T28" fmla="*/ 1010 w 2897"/>
              <a:gd name="T29" fmla="*/ 3174 h 3236"/>
              <a:gd name="T30" fmla="*/ 944 w 2897"/>
              <a:gd name="T31" fmla="*/ 3159 h 3236"/>
              <a:gd name="T32" fmla="*/ 760 w 2897"/>
              <a:gd name="T33" fmla="*/ 3049 h 3236"/>
              <a:gd name="T34" fmla="*/ 478 w 2897"/>
              <a:gd name="T35" fmla="*/ 2959 h 3236"/>
              <a:gd name="T36" fmla="*/ 405 w 2897"/>
              <a:gd name="T37" fmla="*/ 2518 h 3236"/>
              <a:gd name="T38" fmla="*/ 463 w 2897"/>
              <a:gd name="T39" fmla="*/ 2194 h 3236"/>
              <a:gd name="T40" fmla="*/ 635 w 2897"/>
              <a:gd name="T41" fmla="*/ 2069 h 3236"/>
              <a:gd name="T42" fmla="*/ 861 w 2897"/>
              <a:gd name="T43" fmla="*/ 1912 h 3236"/>
              <a:gd name="T44" fmla="*/ 1069 w 2897"/>
              <a:gd name="T45" fmla="*/ 1719 h 3236"/>
              <a:gd name="T46" fmla="*/ 1274 w 2897"/>
              <a:gd name="T47" fmla="*/ 1597 h 3236"/>
              <a:gd name="T48" fmla="*/ 1254 w 2897"/>
              <a:gd name="T49" fmla="*/ 1421 h 3236"/>
              <a:gd name="T50" fmla="*/ 852 w 2897"/>
              <a:gd name="T51" fmla="*/ 1187 h 3236"/>
              <a:gd name="T52" fmla="*/ 813 w 2897"/>
              <a:gd name="T53" fmla="*/ 817 h 3236"/>
              <a:gd name="T54" fmla="*/ 778 w 2897"/>
              <a:gd name="T55" fmla="*/ 671 h 3236"/>
              <a:gd name="T56" fmla="*/ 500 w 2897"/>
              <a:gd name="T57" fmla="*/ 520 h 3236"/>
              <a:gd name="T58" fmla="*/ 24 w 2897"/>
              <a:gd name="T59" fmla="*/ 3076 h 3236"/>
              <a:gd name="T60" fmla="*/ 686 w 2897"/>
              <a:gd name="T61" fmla="*/ 3088 h 3236"/>
              <a:gd name="T62" fmla="*/ 686 w 2897"/>
              <a:gd name="T63" fmla="*/ 3088 h 3236"/>
              <a:gd name="T64" fmla="*/ 1104 w 2897"/>
              <a:gd name="T65" fmla="*/ 1573 h 3236"/>
              <a:gd name="T66" fmla="*/ 837 w 2897"/>
              <a:gd name="T67" fmla="*/ 3174 h 3236"/>
              <a:gd name="T68" fmla="*/ 870 w 2897"/>
              <a:gd name="T69" fmla="*/ 3082 h 3236"/>
              <a:gd name="T70" fmla="*/ 716 w 2897"/>
              <a:gd name="T71" fmla="*/ 3070 h 3236"/>
              <a:gd name="T72" fmla="*/ 742 w 2897"/>
              <a:gd name="T73" fmla="*/ 1939 h 3236"/>
              <a:gd name="T74" fmla="*/ 742 w 2897"/>
              <a:gd name="T75" fmla="*/ 1939 h 3236"/>
              <a:gd name="T76" fmla="*/ 621 w 2897"/>
              <a:gd name="T77" fmla="*/ 3114 h 3236"/>
              <a:gd name="T78" fmla="*/ 639 w 2897"/>
              <a:gd name="T79" fmla="*/ 3061 h 3236"/>
              <a:gd name="T80" fmla="*/ 564 w 2897"/>
              <a:gd name="T81" fmla="*/ 2099 h 3236"/>
              <a:gd name="T82" fmla="*/ 523 w 2897"/>
              <a:gd name="T83" fmla="*/ 2096 h 3236"/>
              <a:gd name="T84" fmla="*/ 490 w 2897"/>
              <a:gd name="T85" fmla="*/ 2996 h 3236"/>
              <a:gd name="T86" fmla="*/ 330 w 2897"/>
              <a:gd name="T87" fmla="*/ 2126 h 3236"/>
              <a:gd name="T88" fmla="*/ 125 w 2897"/>
              <a:gd name="T89" fmla="*/ 3153 h 3236"/>
              <a:gd name="T90" fmla="*/ 182 w 2897"/>
              <a:gd name="T91" fmla="*/ 3106 h 3236"/>
              <a:gd name="T92" fmla="*/ 36 w 2897"/>
              <a:gd name="T93" fmla="*/ 3079 h 3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97" h="3236">
                <a:moveTo>
                  <a:pt x="45" y="329"/>
                </a:moveTo>
                <a:cubicBezTo>
                  <a:pt x="79" y="292"/>
                  <a:pt x="126" y="334"/>
                  <a:pt x="166" y="312"/>
                </a:cubicBezTo>
                <a:cubicBezTo>
                  <a:pt x="156" y="303"/>
                  <a:pt x="146" y="294"/>
                  <a:pt x="137" y="285"/>
                </a:cubicBezTo>
                <a:cubicBezTo>
                  <a:pt x="246" y="219"/>
                  <a:pt x="350" y="300"/>
                  <a:pt x="431" y="379"/>
                </a:cubicBezTo>
                <a:cubicBezTo>
                  <a:pt x="550" y="476"/>
                  <a:pt x="665" y="475"/>
                  <a:pt x="789" y="403"/>
                </a:cubicBezTo>
                <a:cubicBezTo>
                  <a:pt x="815" y="374"/>
                  <a:pt x="912" y="416"/>
                  <a:pt x="947" y="426"/>
                </a:cubicBezTo>
                <a:cubicBezTo>
                  <a:pt x="997" y="440"/>
                  <a:pt x="1001" y="468"/>
                  <a:pt x="1052" y="459"/>
                </a:cubicBezTo>
                <a:cubicBezTo>
                  <a:pt x="1094" y="449"/>
                  <a:pt x="1105" y="376"/>
                  <a:pt x="1165" y="372"/>
                </a:cubicBezTo>
                <a:cubicBezTo>
                  <a:pt x="1195" y="370"/>
                  <a:pt x="1223" y="366"/>
                  <a:pt x="1216" y="329"/>
                </a:cubicBezTo>
                <a:cubicBezTo>
                  <a:pt x="1204" y="266"/>
                  <a:pt x="1229" y="206"/>
                  <a:pt x="1244" y="145"/>
                </a:cubicBezTo>
                <a:cubicBezTo>
                  <a:pt x="1281" y="97"/>
                  <a:pt x="1351" y="46"/>
                  <a:pt x="1422" y="63"/>
                </a:cubicBezTo>
                <a:cubicBezTo>
                  <a:pt x="1488" y="78"/>
                  <a:pt x="1529" y="53"/>
                  <a:pt x="1589" y="27"/>
                </a:cubicBezTo>
                <a:cubicBezTo>
                  <a:pt x="1654" y="0"/>
                  <a:pt x="1702" y="57"/>
                  <a:pt x="1760" y="78"/>
                </a:cubicBezTo>
                <a:cubicBezTo>
                  <a:pt x="1820" y="100"/>
                  <a:pt x="1881" y="113"/>
                  <a:pt x="1942" y="128"/>
                </a:cubicBezTo>
                <a:cubicBezTo>
                  <a:pt x="2129" y="174"/>
                  <a:pt x="1883" y="267"/>
                  <a:pt x="1987" y="333"/>
                </a:cubicBezTo>
                <a:cubicBezTo>
                  <a:pt x="1939" y="359"/>
                  <a:pt x="1879" y="363"/>
                  <a:pt x="1838" y="377"/>
                </a:cubicBezTo>
                <a:cubicBezTo>
                  <a:pt x="2056" y="406"/>
                  <a:pt x="1780" y="447"/>
                  <a:pt x="1908" y="553"/>
                </a:cubicBezTo>
                <a:cubicBezTo>
                  <a:pt x="1961" y="596"/>
                  <a:pt x="2030" y="599"/>
                  <a:pt x="2088" y="630"/>
                </a:cubicBezTo>
                <a:cubicBezTo>
                  <a:pt x="2143" y="652"/>
                  <a:pt x="2195" y="687"/>
                  <a:pt x="2241" y="725"/>
                </a:cubicBezTo>
                <a:cubicBezTo>
                  <a:pt x="2359" y="810"/>
                  <a:pt x="2040" y="909"/>
                  <a:pt x="2101" y="995"/>
                </a:cubicBezTo>
                <a:cubicBezTo>
                  <a:pt x="2191" y="1121"/>
                  <a:pt x="2343" y="1197"/>
                  <a:pt x="2396" y="1354"/>
                </a:cubicBezTo>
                <a:cubicBezTo>
                  <a:pt x="2365" y="1355"/>
                  <a:pt x="2333" y="1365"/>
                  <a:pt x="2302" y="1371"/>
                </a:cubicBezTo>
                <a:cubicBezTo>
                  <a:pt x="2343" y="1382"/>
                  <a:pt x="2324" y="1445"/>
                  <a:pt x="2303" y="1474"/>
                </a:cubicBezTo>
                <a:cubicBezTo>
                  <a:pt x="2287" y="1496"/>
                  <a:pt x="2351" y="1509"/>
                  <a:pt x="2360" y="1531"/>
                </a:cubicBezTo>
                <a:cubicBezTo>
                  <a:pt x="2304" y="1543"/>
                  <a:pt x="2301" y="1587"/>
                  <a:pt x="2339" y="1620"/>
                </a:cubicBezTo>
                <a:cubicBezTo>
                  <a:pt x="2375" y="1653"/>
                  <a:pt x="2440" y="1613"/>
                  <a:pt x="2462" y="1671"/>
                </a:cubicBezTo>
                <a:cubicBezTo>
                  <a:pt x="2349" y="1722"/>
                  <a:pt x="2512" y="1778"/>
                  <a:pt x="2556" y="1801"/>
                </a:cubicBezTo>
                <a:cubicBezTo>
                  <a:pt x="2659" y="1851"/>
                  <a:pt x="2506" y="1946"/>
                  <a:pt x="2460" y="1970"/>
                </a:cubicBezTo>
                <a:cubicBezTo>
                  <a:pt x="2571" y="2023"/>
                  <a:pt x="2760" y="2118"/>
                  <a:pt x="2856" y="2197"/>
                </a:cubicBezTo>
                <a:cubicBezTo>
                  <a:pt x="2897" y="2233"/>
                  <a:pt x="2877" y="2251"/>
                  <a:pt x="2859" y="2298"/>
                </a:cubicBezTo>
                <a:cubicBezTo>
                  <a:pt x="2829" y="2378"/>
                  <a:pt x="2778" y="2412"/>
                  <a:pt x="2715" y="2461"/>
                </a:cubicBezTo>
                <a:cubicBezTo>
                  <a:pt x="2569" y="2622"/>
                  <a:pt x="2440" y="2752"/>
                  <a:pt x="2222" y="2873"/>
                </a:cubicBezTo>
                <a:cubicBezTo>
                  <a:pt x="2188" y="2894"/>
                  <a:pt x="2088" y="2968"/>
                  <a:pt x="2065" y="3003"/>
                </a:cubicBezTo>
                <a:cubicBezTo>
                  <a:pt x="2044" y="3033"/>
                  <a:pt x="2002" y="3010"/>
                  <a:pt x="1974" y="3013"/>
                </a:cubicBezTo>
                <a:cubicBezTo>
                  <a:pt x="1934" y="3016"/>
                  <a:pt x="1932" y="2981"/>
                  <a:pt x="1887" y="3002"/>
                </a:cubicBezTo>
                <a:cubicBezTo>
                  <a:pt x="1848" y="3021"/>
                  <a:pt x="1782" y="3047"/>
                  <a:pt x="1740" y="3019"/>
                </a:cubicBezTo>
                <a:cubicBezTo>
                  <a:pt x="1726" y="3071"/>
                  <a:pt x="1649" y="3045"/>
                  <a:pt x="1612" y="3022"/>
                </a:cubicBezTo>
                <a:cubicBezTo>
                  <a:pt x="1638" y="3051"/>
                  <a:pt x="1623" y="3062"/>
                  <a:pt x="1594" y="3064"/>
                </a:cubicBezTo>
                <a:cubicBezTo>
                  <a:pt x="1598" y="3074"/>
                  <a:pt x="1602" y="3084"/>
                  <a:pt x="1606" y="3094"/>
                </a:cubicBezTo>
                <a:cubicBezTo>
                  <a:pt x="1575" y="3102"/>
                  <a:pt x="1540" y="3089"/>
                  <a:pt x="1541" y="3052"/>
                </a:cubicBezTo>
                <a:cubicBezTo>
                  <a:pt x="1512" y="3102"/>
                  <a:pt x="1427" y="3102"/>
                  <a:pt x="1377" y="3112"/>
                </a:cubicBezTo>
                <a:cubicBezTo>
                  <a:pt x="1262" y="3136"/>
                  <a:pt x="1280" y="3168"/>
                  <a:pt x="1254" y="3175"/>
                </a:cubicBezTo>
                <a:cubicBezTo>
                  <a:pt x="1216" y="3185"/>
                  <a:pt x="1205" y="3151"/>
                  <a:pt x="1165" y="3161"/>
                </a:cubicBezTo>
                <a:cubicBezTo>
                  <a:pt x="1105" y="3177"/>
                  <a:pt x="1037" y="3209"/>
                  <a:pt x="974" y="3198"/>
                </a:cubicBezTo>
                <a:cubicBezTo>
                  <a:pt x="986" y="3190"/>
                  <a:pt x="998" y="3182"/>
                  <a:pt x="1010" y="3174"/>
                </a:cubicBezTo>
                <a:cubicBezTo>
                  <a:pt x="960" y="3192"/>
                  <a:pt x="925" y="3231"/>
                  <a:pt x="870" y="3236"/>
                </a:cubicBezTo>
                <a:cubicBezTo>
                  <a:pt x="889" y="3225"/>
                  <a:pt x="914" y="3214"/>
                  <a:pt x="925" y="3193"/>
                </a:cubicBezTo>
                <a:cubicBezTo>
                  <a:pt x="932" y="3177"/>
                  <a:pt x="907" y="3172"/>
                  <a:pt x="944" y="3159"/>
                </a:cubicBezTo>
                <a:cubicBezTo>
                  <a:pt x="917" y="3163"/>
                  <a:pt x="895" y="3150"/>
                  <a:pt x="873" y="3135"/>
                </a:cubicBezTo>
                <a:cubicBezTo>
                  <a:pt x="836" y="3108"/>
                  <a:pt x="873" y="3083"/>
                  <a:pt x="900" y="3058"/>
                </a:cubicBezTo>
                <a:cubicBezTo>
                  <a:pt x="875" y="3066"/>
                  <a:pt x="702" y="3123"/>
                  <a:pt x="760" y="3049"/>
                </a:cubicBezTo>
                <a:cubicBezTo>
                  <a:pt x="705" y="3038"/>
                  <a:pt x="648" y="3038"/>
                  <a:pt x="601" y="3005"/>
                </a:cubicBezTo>
                <a:cubicBezTo>
                  <a:pt x="581" y="2991"/>
                  <a:pt x="523" y="2947"/>
                  <a:pt x="535" y="3005"/>
                </a:cubicBezTo>
                <a:cubicBezTo>
                  <a:pt x="517" y="2991"/>
                  <a:pt x="471" y="2976"/>
                  <a:pt x="478" y="2959"/>
                </a:cubicBezTo>
                <a:cubicBezTo>
                  <a:pt x="489" y="2928"/>
                  <a:pt x="452" y="2851"/>
                  <a:pt x="436" y="2824"/>
                </a:cubicBezTo>
                <a:cubicBezTo>
                  <a:pt x="537" y="2825"/>
                  <a:pt x="417" y="2622"/>
                  <a:pt x="517" y="2675"/>
                </a:cubicBezTo>
                <a:cubicBezTo>
                  <a:pt x="473" y="2646"/>
                  <a:pt x="420" y="2569"/>
                  <a:pt x="405" y="2518"/>
                </a:cubicBezTo>
                <a:cubicBezTo>
                  <a:pt x="393" y="2478"/>
                  <a:pt x="424" y="2451"/>
                  <a:pt x="396" y="2407"/>
                </a:cubicBezTo>
                <a:cubicBezTo>
                  <a:pt x="377" y="2374"/>
                  <a:pt x="356" y="2329"/>
                  <a:pt x="335" y="2325"/>
                </a:cubicBezTo>
                <a:cubicBezTo>
                  <a:pt x="358" y="2297"/>
                  <a:pt x="413" y="2171"/>
                  <a:pt x="463" y="2194"/>
                </a:cubicBezTo>
                <a:cubicBezTo>
                  <a:pt x="440" y="2176"/>
                  <a:pt x="420" y="2144"/>
                  <a:pt x="436" y="2114"/>
                </a:cubicBezTo>
                <a:cubicBezTo>
                  <a:pt x="481" y="2164"/>
                  <a:pt x="587" y="2133"/>
                  <a:pt x="635" y="2105"/>
                </a:cubicBezTo>
                <a:cubicBezTo>
                  <a:pt x="622" y="2094"/>
                  <a:pt x="572" y="2024"/>
                  <a:pt x="635" y="2069"/>
                </a:cubicBezTo>
                <a:cubicBezTo>
                  <a:pt x="626" y="2059"/>
                  <a:pt x="616" y="2050"/>
                  <a:pt x="606" y="2040"/>
                </a:cubicBezTo>
                <a:cubicBezTo>
                  <a:pt x="642" y="2079"/>
                  <a:pt x="665" y="1971"/>
                  <a:pt x="737" y="2004"/>
                </a:cubicBezTo>
                <a:cubicBezTo>
                  <a:pt x="722" y="1942"/>
                  <a:pt x="820" y="1923"/>
                  <a:pt x="861" y="1912"/>
                </a:cubicBezTo>
                <a:cubicBezTo>
                  <a:pt x="858" y="1901"/>
                  <a:pt x="855" y="1890"/>
                  <a:pt x="852" y="1879"/>
                </a:cubicBezTo>
                <a:cubicBezTo>
                  <a:pt x="892" y="1878"/>
                  <a:pt x="911" y="1856"/>
                  <a:pt x="934" y="1827"/>
                </a:cubicBezTo>
                <a:cubicBezTo>
                  <a:pt x="971" y="1780"/>
                  <a:pt x="1028" y="1762"/>
                  <a:pt x="1069" y="1719"/>
                </a:cubicBezTo>
                <a:cubicBezTo>
                  <a:pt x="1095" y="1692"/>
                  <a:pt x="1107" y="1655"/>
                  <a:pt x="1138" y="1628"/>
                </a:cubicBezTo>
                <a:cubicBezTo>
                  <a:pt x="1186" y="1587"/>
                  <a:pt x="1243" y="1616"/>
                  <a:pt x="1294" y="1627"/>
                </a:cubicBezTo>
                <a:cubicBezTo>
                  <a:pt x="1287" y="1618"/>
                  <a:pt x="1280" y="1608"/>
                  <a:pt x="1274" y="1597"/>
                </a:cubicBezTo>
                <a:cubicBezTo>
                  <a:pt x="1290" y="1592"/>
                  <a:pt x="1304" y="1583"/>
                  <a:pt x="1315" y="1571"/>
                </a:cubicBezTo>
                <a:cubicBezTo>
                  <a:pt x="1299" y="1551"/>
                  <a:pt x="1252" y="1537"/>
                  <a:pt x="1257" y="1517"/>
                </a:cubicBezTo>
                <a:cubicBezTo>
                  <a:pt x="1266" y="1485"/>
                  <a:pt x="1283" y="1446"/>
                  <a:pt x="1254" y="1421"/>
                </a:cubicBezTo>
                <a:cubicBezTo>
                  <a:pt x="1209" y="1382"/>
                  <a:pt x="1078" y="1390"/>
                  <a:pt x="1069" y="1324"/>
                </a:cubicBezTo>
                <a:cubicBezTo>
                  <a:pt x="1025" y="1352"/>
                  <a:pt x="985" y="1327"/>
                  <a:pt x="956" y="1291"/>
                </a:cubicBezTo>
                <a:cubicBezTo>
                  <a:pt x="923" y="1248"/>
                  <a:pt x="890" y="1225"/>
                  <a:pt x="852" y="1187"/>
                </a:cubicBezTo>
                <a:cubicBezTo>
                  <a:pt x="791" y="1127"/>
                  <a:pt x="941" y="1037"/>
                  <a:pt x="852" y="961"/>
                </a:cubicBezTo>
                <a:cubicBezTo>
                  <a:pt x="837" y="948"/>
                  <a:pt x="782" y="908"/>
                  <a:pt x="793" y="885"/>
                </a:cubicBezTo>
                <a:cubicBezTo>
                  <a:pt x="800" y="870"/>
                  <a:pt x="846" y="829"/>
                  <a:pt x="813" y="817"/>
                </a:cubicBezTo>
                <a:cubicBezTo>
                  <a:pt x="769" y="800"/>
                  <a:pt x="751" y="818"/>
                  <a:pt x="747" y="756"/>
                </a:cubicBezTo>
                <a:cubicBezTo>
                  <a:pt x="746" y="736"/>
                  <a:pt x="747" y="716"/>
                  <a:pt x="744" y="697"/>
                </a:cubicBezTo>
                <a:cubicBezTo>
                  <a:pt x="741" y="678"/>
                  <a:pt x="780" y="681"/>
                  <a:pt x="778" y="671"/>
                </a:cubicBezTo>
                <a:cubicBezTo>
                  <a:pt x="772" y="633"/>
                  <a:pt x="690" y="614"/>
                  <a:pt x="664" y="599"/>
                </a:cubicBezTo>
                <a:cubicBezTo>
                  <a:pt x="638" y="584"/>
                  <a:pt x="636" y="553"/>
                  <a:pt x="603" y="540"/>
                </a:cubicBezTo>
                <a:cubicBezTo>
                  <a:pt x="570" y="527"/>
                  <a:pt x="534" y="527"/>
                  <a:pt x="500" y="520"/>
                </a:cubicBezTo>
                <a:cubicBezTo>
                  <a:pt x="439" y="507"/>
                  <a:pt x="374" y="478"/>
                  <a:pt x="317" y="455"/>
                </a:cubicBezTo>
                <a:cubicBezTo>
                  <a:pt x="229" y="420"/>
                  <a:pt x="139" y="340"/>
                  <a:pt x="45" y="329"/>
                </a:cubicBezTo>
                <a:close/>
                <a:moveTo>
                  <a:pt x="24" y="3076"/>
                </a:moveTo>
                <a:cubicBezTo>
                  <a:pt x="0" y="3102"/>
                  <a:pt x="0" y="3107"/>
                  <a:pt x="36" y="3114"/>
                </a:cubicBezTo>
                <a:cubicBezTo>
                  <a:pt x="35" y="3100"/>
                  <a:pt x="31" y="3087"/>
                  <a:pt x="24" y="3076"/>
                </a:cubicBezTo>
                <a:close/>
                <a:moveTo>
                  <a:pt x="686" y="3088"/>
                </a:moveTo>
                <a:cubicBezTo>
                  <a:pt x="675" y="3080"/>
                  <a:pt x="664" y="3077"/>
                  <a:pt x="650" y="3079"/>
                </a:cubicBezTo>
                <a:cubicBezTo>
                  <a:pt x="670" y="3070"/>
                  <a:pt x="699" y="3064"/>
                  <a:pt x="716" y="3082"/>
                </a:cubicBezTo>
                <a:cubicBezTo>
                  <a:pt x="706" y="3084"/>
                  <a:pt x="696" y="3086"/>
                  <a:pt x="686" y="3088"/>
                </a:cubicBezTo>
                <a:close/>
                <a:moveTo>
                  <a:pt x="1104" y="1573"/>
                </a:moveTo>
                <a:cubicBezTo>
                  <a:pt x="1162" y="1603"/>
                  <a:pt x="1158" y="1549"/>
                  <a:pt x="1200" y="1565"/>
                </a:cubicBezTo>
                <a:cubicBezTo>
                  <a:pt x="1182" y="1537"/>
                  <a:pt x="1115" y="1539"/>
                  <a:pt x="1104" y="1573"/>
                </a:cubicBezTo>
                <a:close/>
                <a:moveTo>
                  <a:pt x="837" y="3174"/>
                </a:moveTo>
                <a:cubicBezTo>
                  <a:pt x="853" y="3201"/>
                  <a:pt x="906" y="3224"/>
                  <a:pt x="909" y="3174"/>
                </a:cubicBezTo>
                <a:cubicBezTo>
                  <a:pt x="885" y="3180"/>
                  <a:pt x="861" y="3180"/>
                  <a:pt x="837" y="3174"/>
                </a:cubicBezTo>
                <a:close/>
                <a:moveTo>
                  <a:pt x="733" y="3174"/>
                </a:moveTo>
                <a:cubicBezTo>
                  <a:pt x="757" y="3171"/>
                  <a:pt x="781" y="3174"/>
                  <a:pt x="805" y="3172"/>
                </a:cubicBezTo>
                <a:cubicBezTo>
                  <a:pt x="851" y="3169"/>
                  <a:pt x="835" y="3101"/>
                  <a:pt x="870" y="3082"/>
                </a:cubicBezTo>
                <a:cubicBezTo>
                  <a:pt x="836" y="3103"/>
                  <a:pt x="782" y="3114"/>
                  <a:pt x="742" y="3105"/>
                </a:cubicBezTo>
                <a:cubicBezTo>
                  <a:pt x="811" y="3131"/>
                  <a:pt x="718" y="3121"/>
                  <a:pt x="733" y="3174"/>
                </a:cubicBezTo>
                <a:close/>
                <a:moveTo>
                  <a:pt x="716" y="3070"/>
                </a:moveTo>
                <a:cubicBezTo>
                  <a:pt x="726" y="3071"/>
                  <a:pt x="735" y="3072"/>
                  <a:pt x="745" y="3073"/>
                </a:cubicBezTo>
                <a:cubicBezTo>
                  <a:pt x="732" y="3048"/>
                  <a:pt x="731" y="3059"/>
                  <a:pt x="716" y="3070"/>
                </a:cubicBezTo>
                <a:close/>
                <a:moveTo>
                  <a:pt x="742" y="1939"/>
                </a:moveTo>
                <a:cubicBezTo>
                  <a:pt x="732" y="1940"/>
                  <a:pt x="721" y="1941"/>
                  <a:pt x="710" y="1942"/>
                </a:cubicBezTo>
                <a:cubicBezTo>
                  <a:pt x="720" y="1949"/>
                  <a:pt x="731" y="1955"/>
                  <a:pt x="742" y="1959"/>
                </a:cubicBezTo>
                <a:cubicBezTo>
                  <a:pt x="746" y="1946"/>
                  <a:pt x="756" y="1933"/>
                  <a:pt x="742" y="1939"/>
                </a:cubicBezTo>
                <a:close/>
                <a:moveTo>
                  <a:pt x="621" y="3114"/>
                </a:moveTo>
                <a:cubicBezTo>
                  <a:pt x="641" y="3123"/>
                  <a:pt x="651" y="3119"/>
                  <a:pt x="650" y="3102"/>
                </a:cubicBezTo>
                <a:cubicBezTo>
                  <a:pt x="641" y="3106"/>
                  <a:pt x="631" y="3110"/>
                  <a:pt x="621" y="3114"/>
                </a:cubicBezTo>
                <a:close/>
                <a:moveTo>
                  <a:pt x="618" y="3043"/>
                </a:moveTo>
                <a:cubicBezTo>
                  <a:pt x="608" y="3033"/>
                  <a:pt x="597" y="3024"/>
                  <a:pt x="585" y="3016"/>
                </a:cubicBezTo>
                <a:cubicBezTo>
                  <a:pt x="560" y="3057"/>
                  <a:pt x="609" y="3069"/>
                  <a:pt x="639" y="3061"/>
                </a:cubicBezTo>
                <a:cubicBezTo>
                  <a:pt x="632" y="3059"/>
                  <a:pt x="617" y="3043"/>
                  <a:pt x="618" y="3043"/>
                </a:cubicBezTo>
                <a:close/>
                <a:moveTo>
                  <a:pt x="594" y="2096"/>
                </a:moveTo>
                <a:cubicBezTo>
                  <a:pt x="584" y="2097"/>
                  <a:pt x="574" y="2098"/>
                  <a:pt x="564" y="2099"/>
                </a:cubicBezTo>
                <a:cubicBezTo>
                  <a:pt x="594" y="2126"/>
                  <a:pt x="604" y="2125"/>
                  <a:pt x="594" y="2096"/>
                </a:cubicBezTo>
                <a:close/>
                <a:moveTo>
                  <a:pt x="555" y="2084"/>
                </a:moveTo>
                <a:cubicBezTo>
                  <a:pt x="544" y="2088"/>
                  <a:pt x="534" y="2092"/>
                  <a:pt x="523" y="2096"/>
                </a:cubicBezTo>
                <a:cubicBezTo>
                  <a:pt x="536" y="2097"/>
                  <a:pt x="546" y="2093"/>
                  <a:pt x="555" y="2084"/>
                </a:cubicBezTo>
                <a:close/>
                <a:moveTo>
                  <a:pt x="458" y="2999"/>
                </a:moveTo>
                <a:cubicBezTo>
                  <a:pt x="468" y="2998"/>
                  <a:pt x="479" y="2997"/>
                  <a:pt x="490" y="2996"/>
                </a:cubicBezTo>
                <a:cubicBezTo>
                  <a:pt x="468" y="2975"/>
                  <a:pt x="457" y="2976"/>
                  <a:pt x="458" y="2999"/>
                </a:cubicBezTo>
                <a:close/>
                <a:moveTo>
                  <a:pt x="359" y="2152"/>
                </a:moveTo>
                <a:cubicBezTo>
                  <a:pt x="420" y="2145"/>
                  <a:pt x="376" y="2087"/>
                  <a:pt x="330" y="2126"/>
                </a:cubicBezTo>
                <a:cubicBezTo>
                  <a:pt x="339" y="2136"/>
                  <a:pt x="348" y="2145"/>
                  <a:pt x="359" y="2152"/>
                </a:cubicBezTo>
                <a:close/>
                <a:moveTo>
                  <a:pt x="125" y="3153"/>
                </a:moveTo>
                <a:cubicBezTo>
                  <a:pt x="235" y="3195"/>
                  <a:pt x="162" y="3119"/>
                  <a:pt x="125" y="3153"/>
                </a:cubicBezTo>
                <a:close/>
                <a:moveTo>
                  <a:pt x="95" y="3138"/>
                </a:moveTo>
                <a:cubicBezTo>
                  <a:pt x="135" y="3145"/>
                  <a:pt x="137" y="3106"/>
                  <a:pt x="119" y="3082"/>
                </a:cubicBezTo>
                <a:cubicBezTo>
                  <a:pt x="138" y="3076"/>
                  <a:pt x="161" y="3116"/>
                  <a:pt x="182" y="3106"/>
                </a:cubicBezTo>
                <a:cubicBezTo>
                  <a:pt x="225" y="3086"/>
                  <a:pt x="96" y="3042"/>
                  <a:pt x="74" y="3046"/>
                </a:cubicBezTo>
                <a:cubicBezTo>
                  <a:pt x="96" y="3064"/>
                  <a:pt x="97" y="3089"/>
                  <a:pt x="77" y="3108"/>
                </a:cubicBezTo>
                <a:cubicBezTo>
                  <a:pt x="75" y="3084"/>
                  <a:pt x="61" y="3069"/>
                  <a:pt x="36" y="3079"/>
                </a:cubicBezTo>
                <a:cubicBezTo>
                  <a:pt x="46" y="3106"/>
                  <a:pt x="55" y="3149"/>
                  <a:pt x="95" y="313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6" name="꙱ Ethiopia (Federal Democratic Republic of Ethiopia) (ET) (H)">
            <a:extLst>
              <a:ext uri="{FF2B5EF4-FFF2-40B4-BE49-F238E27FC236}">
                <a16:creationId xmlns:a16="http://schemas.microsoft.com/office/drawing/2014/main" id="{7A4B54B8-FE2C-48B0-BF2D-CE85B8042D8E}"/>
              </a:ext>
            </a:extLst>
          </p:cNvPr>
          <p:cNvSpPr>
            <a:spLocks/>
          </p:cNvSpPr>
          <p:nvPr/>
        </p:nvSpPr>
        <p:spPr bwMode="auto">
          <a:xfrm>
            <a:off x="5238439" y="1944529"/>
            <a:ext cx="391978" cy="337006"/>
          </a:xfrm>
          <a:custGeom>
            <a:avLst/>
            <a:gdLst>
              <a:gd name="T0" fmla="*/ 2619 w 4749"/>
              <a:gd name="T1" fmla="*/ 487 h 4094"/>
              <a:gd name="T2" fmla="*/ 2848 w 4749"/>
              <a:gd name="T3" fmla="*/ 744 h 4094"/>
              <a:gd name="T4" fmla="*/ 2781 w 4749"/>
              <a:gd name="T5" fmla="*/ 1258 h 4094"/>
              <a:gd name="T6" fmla="*/ 3028 w 4749"/>
              <a:gd name="T7" fmla="*/ 1356 h 4094"/>
              <a:gd name="T8" fmla="*/ 3076 w 4749"/>
              <a:gd name="T9" fmla="*/ 1488 h 4094"/>
              <a:gd name="T10" fmla="*/ 3341 w 4749"/>
              <a:gd name="T11" fmla="*/ 1967 h 4094"/>
              <a:gd name="T12" fmla="*/ 4071 w 4749"/>
              <a:gd name="T13" fmla="*/ 2314 h 4094"/>
              <a:gd name="T14" fmla="*/ 4749 w 4749"/>
              <a:gd name="T15" fmla="*/ 2455 h 4094"/>
              <a:gd name="T16" fmla="*/ 3192 w 4749"/>
              <a:gd name="T17" fmla="*/ 3728 h 4094"/>
              <a:gd name="T18" fmla="*/ 2849 w 4749"/>
              <a:gd name="T19" fmla="*/ 3894 h 4094"/>
              <a:gd name="T20" fmla="*/ 2621 w 4749"/>
              <a:gd name="T21" fmla="*/ 3890 h 4094"/>
              <a:gd name="T22" fmla="*/ 2227 w 4749"/>
              <a:gd name="T23" fmla="*/ 3939 h 4094"/>
              <a:gd name="T24" fmla="*/ 1857 w 4749"/>
              <a:gd name="T25" fmla="*/ 4022 h 4094"/>
              <a:gd name="T26" fmla="*/ 1315 w 4749"/>
              <a:gd name="T27" fmla="*/ 3753 h 4094"/>
              <a:gd name="T28" fmla="*/ 974 w 4749"/>
              <a:gd name="T29" fmla="*/ 3661 h 4094"/>
              <a:gd name="T30" fmla="*/ 982 w 4749"/>
              <a:gd name="T31" fmla="*/ 3659 h 4094"/>
              <a:gd name="T32" fmla="*/ 939 w 4749"/>
              <a:gd name="T33" fmla="*/ 3441 h 4094"/>
              <a:gd name="T34" fmla="*/ 790 w 4749"/>
              <a:gd name="T35" fmla="*/ 3398 h 4094"/>
              <a:gd name="T36" fmla="*/ 647 w 4749"/>
              <a:gd name="T37" fmla="*/ 3080 h 4094"/>
              <a:gd name="T38" fmla="*/ 472 w 4749"/>
              <a:gd name="T39" fmla="*/ 2829 h 4094"/>
              <a:gd name="T40" fmla="*/ 77 w 4749"/>
              <a:gd name="T41" fmla="*/ 2522 h 4094"/>
              <a:gd name="T42" fmla="*/ 168 w 4749"/>
              <a:gd name="T43" fmla="*/ 2296 h 4094"/>
              <a:gd name="T44" fmla="*/ 389 w 4749"/>
              <a:gd name="T45" fmla="*/ 1883 h 4094"/>
              <a:gd name="T46" fmla="*/ 441 w 4749"/>
              <a:gd name="T47" fmla="*/ 1709 h 4094"/>
              <a:gd name="T48" fmla="*/ 584 w 4749"/>
              <a:gd name="T49" fmla="*/ 1499 h 4094"/>
              <a:gd name="T50" fmla="*/ 668 w 4749"/>
              <a:gd name="T51" fmla="*/ 1210 h 4094"/>
              <a:gd name="T52" fmla="*/ 889 w 4749"/>
              <a:gd name="T53" fmla="*/ 786 h 4094"/>
              <a:gd name="T54" fmla="*/ 1056 w 4749"/>
              <a:gd name="T55" fmla="*/ 471 h 4094"/>
              <a:gd name="T56" fmla="*/ 1252 w 4749"/>
              <a:gd name="T57" fmla="*/ 214 h 4094"/>
              <a:gd name="T58" fmla="*/ 1427 w 4749"/>
              <a:gd name="T59" fmla="*/ 279 h 4094"/>
              <a:gd name="T60" fmla="*/ 1649 w 4749"/>
              <a:gd name="T61" fmla="*/ 96 h 4094"/>
              <a:gd name="T62" fmla="*/ 1880 w 4749"/>
              <a:gd name="T63" fmla="*/ 76 h 4094"/>
              <a:gd name="T64" fmla="*/ 2167 w 4749"/>
              <a:gd name="T65" fmla="*/ 156 h 4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49" h="4094">
                <a:moveTo>
                  <a:pt x="2413" y="255"/>
                </a:moveTo>
                <a:cubicBezTo>
                  <a:pt x="2511" y="296"/>
                  <a:pt x="2540" y="423"/>
                  <a:pt x="2619" y="487"/>
                </a:cubicBezTo>
                <a:cubicBezTo>
                  <a:pt x="2667" y="525"/>
                  <a:pt x="2730" y="556"/>
                  <a:pt x="2760" y="612"/>
                </a:cubicBezTo>
                <a:cubicBezTo>
                  <a:pt x="2787" y="664"/>
                  <a:pt x="2800" y="707"/>
                  <a:pt x="2848" y="744"/>
                </a:cubicBezTo>
                <a:cubicBezTo>
                  <a:pt x="2929" y="806"/>
                  <a:pt x="2964" y="853"/>
                  <a:pt x="2910" y="948"/>
                </a:cubicBezTo>
                <a:cubicBezTo>
                  <a:pt x="2847" y="1059"/>
                  <a:pt x="2761" y="1122"/>
                  <a:pt x="2781" y="1258"/>
                </a:cubicBezTo>
                <a:cubicBezTo>
                  <a:pt x="2791" y="1325"/>
                  <a:pt x="2764" y="1408"/>
                  <a:pt x="2861" y="1401"/>
                </a:cubicBezTo>
                <a:cubicBezTo>
                  <a:pt x="2917" y="1397"/>
                  <a:pt x="2973" y="1370"/>
                  <a:pt x="3028" y="1356"/>
                </a:cubicBezTo>
                <a:cubicBezTo>
                  <a:pt x="3072" y="1345"/>
                  <a:pt x="3089" y="1384"/>
                  <a:pt x="3131" y="1370"/>
                </a:cubicBezTo>
                <a:cubicBezTo>
                  <a:pt x="3130" y="1381"/>
                  <a:pt x="3092" y="1431"/>
                  <a:pt x="3076" y="1488"/>
                </a:cubicBezTo>
                <a:cubicBezTo>
                  <a:pt x="3051" y="1576"/>
                  <a:pt x="3115" y="1651"/>
                  <a:pt x="3168" y="1710"/>
                </a:cubicBezTo>
                <a:cubicBezTo>
                  <a:pt x="3264" y="1815"/>
                  <a:pt x="3288" y="1953"/>
                  <a:pt x="3341" y="1967"/>
                </a:cubicBezTo>
                <a:cubicBezTo>
                  <a:pt x="3413" y="1986"/>
                  <a:pt x="3424" y="2057"/>
                  <a:pt x="3561" y="2118"/>
                </a:cubicBezTo>
                <a:lnTo>
                  <a:pt x="4071" y="2314"/>
                </a:lnTo>
                <a:cubicBezTo>
                  <a:pt x="4187" y="2357"/>
                  <a:pt x="4302" y="2415"/>
                  <a:pt x="4423" y="2446"/>
                </a:cubicBezTo>
                <a:cubicBezTo>
                  <a:pt x="4529" y="2473"/>
                  <a:pt x="4641" y="2455"/>
                  <a:pt x="4749" y="2455"/>
                </a:cubicBezTo>
                <a:lnTo>
                  <a:pt x="3855" y="3513"/>
                </a:lnTo>
                <a:cubicBezTo>
                  <a:pt x="3734" y="3664"/>
                  <a:pt x="3511" y="3386"/>
                  <a:pt x="3192" y="3728"/>
                </a:cubicBezTo>
                <a:cubicBezTo>
                  <a:pt x="3112" y="3813"/>
                  <a:pt x="3006" y="3777"/>
                  <a:pt x="2916" y="3832"/>
                </a:cubicBezTo>
                <a:cubicBezTo>
                  <a:pt x="2891" y="3847"/>
                  <a:pt x="2869" y="3868"/>
                  <a:pt x="2849" y="3894"/>
                </a:cubicBezTo>
                <a:cubicBezTo>
                  <a:pt x="2818" y="3902"/>
                  <a:pt x="2782" y="3885"/>
                  <a:pt x="2751" y="3890"/>
                </a:cubicBezTo>
                <a:cubicBezTo>
                  <a:pt x="2708" y="3898"/>
                  <a:pt x="2662" y="3914"/>
                  <a:pt x="2621" y="3890"/>
                </a:cubicBezTo>
                <a:cubicBezTo>
                  <a:pt x="2560" y="3854"/>
                  <a:pt x="2546" y="3765"/>
                  <a:pt x="2465" y="3803"/>
                </a:cubicBezTo>
                <a:cubicBezTo>
                  <a:pt x="2385" y="3840"/>
                  <a:pt x="2280" y="3867"/>
                  <a:pt x="2227" y="3939"/>
                </a:cubicBezTo>
                <a:cubicBezTo>
                  <a:pt x="2195" y="3984"/>
                  <a:pt x="2135" y="4046"/>
                  <a:pt x="2125" y="4094"/>
                </a:cubicBezTo>
                <a:cubicBezTo>
                  <a:pt x="2056" y="4028"/>
                  <a:pt x="1936" y="4073"/>
                  <a:pt x="1857" y="4022"/>
                </a:cubicBezTo>
                <a:cubicBezTo>
                  <a:pt x="1795" y="3986"/>
                  <a:pt x="1724" y="4086"/>
                  <a:pt x="1589" y="3953"/>
                </a:cubicBezTo>
                <a:cubicBezTo>
                  <a:pt x="1514" y="3880"/>
                  <a:pt x="1411" y="3798"/>
                  <a:pt x="1315" y="3753"/>
                </a:cubicBezTo>
                <a:cubicBezTo>
                  <a:pt x="1210" y="3706"/>
                  <a:pt x="1062" y="3765"/>
                  <a:pt x="1011" y="3701"/>
                </a:cubicBezTo>
                <a:cubicBezTo>
                  <a:pt x="998" y="3685"/>
                  <a:pt x="990" y="3665"/>
                  <a:pt x="974" y="3661"/>
                </a:cubicBezTo>
                <a:lnTo>
                  <a:pt x="973" y="3659"/>
                </a:lnTo>
                <a:lnTo>
                  <a:pt x="982" y="3659"/>
                </a:lnTo>
                <a:cubicBezTo>
                  <a:pt x="956" y="3626"/>
                  <a:pt x="929" y="3601"/>
                  <a:pt x="929" y="3556"/>
                </a:cubicBezTo>
                <a:cubicBezTo>
                  <a:pt x="929" y="3505"/>
                  <a:pt x="950" y="3475"/>
                  <a:pt x="939" y="3441"/>
                </a:cubicBezTo>
                <a:cubicBezTo>
                  <a:pt x="934" y="3426"/>
                  <a:pt x="923" y="3411"/>
                  <a:pt x="901" y="3392"/>
                </a:cubicBezTo>
                <a:cubicBezTo>
                  <a:pt x="865" y="3361"/>
                  <a:pt x="824" y="3353"/>
                  <a:pt x="790" y="3398"/>
                </a:cubicBezTo>
                <a:cubicBezTo>
                  <a:pt x="767" y="3376"/>
                  <a:pt x="777" y="3343"/>
                  <a:pt x="750" y="3328"/>
                </a:cubicBezTo>
                <a:cubicBezTo>
                  <a:pt x="704" y="3302"/>
                  <a:pt x="671" y="3128"/>
                  <a:pt x="647" y="3080"/>
                </a:cubicBezTo>
                <a:cubicBezTo>
                  <a:pt x="622" y="3031"/>
                  <a:pt x="624" y="2952"/>
                  <a:pt x="575" y="2915"/>
                </a:cubicBezTo>
                <a:cubicBezTo>
                  <a:pt x="530" y="2881"/>
                  <a:pt x="507" y="2845"/>
                  <a:pt x="472" y="2829"/>
                </a:cubicBezTo>
                <a:cubicBezTo>
                  <a:pt x="427" y="2808"/>
                  <a:pt x="387" y="2642"/>
                  <a:pt x="242" y="2567"/>
                </a:cubicBezTo>
                <a:cubicBezTo>
                  <a:pt x="189" y="2540"/>
                  <a:pt x="128" y="2551"/>
                  <a:pt x="77" y="2522"/>
                </a:cubicBezTo>
                <a:cubicBezTo>
                  <a:pt x="0" y="2477"/>
                  <a:pt x="91" y="2445"/>
                  <a:pt x="99" y="2398"/>
                </a:cubicBezTo>
                <a:cubicBezTo>
                  <a:pt x="109" y="2340"/>
                  <a:pt x="98" y="2299"/>
                  <a:pt x="168" y="2296"/>
                </a:cubicBezTo>
                <a:cubicBezTo>
                  <a:pt x="214" y="2294"/>
                  <a:pt x="268" y="2313"/>
                  <a:pt x="312" y="2308"/>
                </a:cubicBezTo>
                <a:cubicBezTo>
                  <a:pt x="482" y="2290"/>
                  <a:pt x="365" y="2086"/>
                  <a:pt x="389" y="1883"/>
                </a:cubicBezTo>
                <a:cubicBezTo>
                  <a:pt x="386" y="1882"/>
                  <a:pt x="384" y="1881"/>
                  <a:pt x="381" y="1880"/>
                </a:cubicBezTo>
                <a:cubicBezTo>
                  <a:pt x="390" y="1803"/>
                  <a:pt x="417" y="1775"/>
                  <a:pt x="441" y="1709"/>
                </a:cubicBezTo>
                <a:cubicBezTo>
                  <a:pt x="470" y="1629"/>
                  <a:pt x="390" y="1567"/>
                  <a:pt x="495" y="1445"/>
                </a:cubicBezTo>
                <a:cubicBezTo>
                  <a:pt x="531" y="1403"/>
                  <a:pt x="585" y="1454"/>
                  <a:pt x="584" y="1499"/>
                </a:cubicBezTo>
                <a:cubicBezTo>
                  <a:pt x="605" y="1476"/>
                  <a:pt x="688" y="1349"/>
                  <a:pt x="646" y="1309"/>
                </a:cubicBezTo>
                <a:cubicBezTo>
                  <a:pt x="623" y="1286"/>
                  <a:pt x="661" y="1233"/>
                  <a:pt x="668" y="1210"/>
                </a:cubicBezTo>
                <a:cubicBezTo>
                  <a:pt x="681" y="1165"/>
                  <a:pt x="651" y="1108"/>
                  <a:pt x="691" y="1071"/>
                </a:cubicBezTo>
                <a:cubicBezTo>
                  <a:pt x="806" y="966"/>
                  <a:pt x="810" y="789"/>
                  <a:pt x="889" y="786"/>
                </a:cubicBezTo>
                <a:cubicBezTo>
                  <a:pt x="906" y="785"/>
                  <a:pt x="986" y="794"/>
                  <a:pt x="993" y="773"/>
                </a:cubicBezTo>
                <a:cubicBezTo>
                  <a:pt x="1035" y="659"/>
                  <a:pt x="982" y="635"/>
                  <a:pt x="1056" y="471"/>
                </a:cubicBezTo>
                <a:cubicBezTo>
                  <a:pt x="1080" y="409"/>
                  <a:pt x="1082" y="357"/>
                  <a:pt x="1088" y="291"/>
                </a:cubicBezTo>
                <a:cubicBezTo>
                  <a:pt x="1112" y="171"/>
                  <a:pt x="1162" y="215"/>
                  <a:pt x="1252" y="214"/>
                </a:cubicBezTo>
                <a:cubicBezTo>
                  <a:pt x="1287" y="214"/>
                  <a:pt x="1294" y="142"/>
                  <a:pt x="1344" y="171"/>
                </a:cubicBezTo>
                <a:cubicBezTo>
                  <a:pt x="1383" y="193"/>
                  <a:pt x="1403" y="244"/>
                  <a:pt x="1427" y="279"/>
                </a:cubicBezTo>
                <a:cubicBezTo>
                  <a:pt x="1464" y="187"/>
                  <a:pt x="1500" y="95"/>
                  <a:pt x="1525" y="0"/>
                </a:cubicBezTo>
                <a:cubicBezTo>
                  <a:pt x="1604" y="116"/>
                  <a:pt x="1619" y="41"/>
                  <a:pt x="1649" y="96"/>
                </a:cubicBezTo>
                <a:cubicBezTo>
                  <a:pt x="1679" y="157"/>
                  <a:pt x="1717" y="164"/>
                  <a:pt x="1781" y="153"/>
                </a:cubicBezTo>
                <a:cubicBezTo>
                  <a:pt x="1882" y="134"/>
                  <a:pt x="1855" y="83"/>
                  <a:pt x="1880" y="76"/>
                </a:cubicBezTo>
                <a:cubicBezTo>
                  <a:pt x="1902" y="70"/>
                  <a:pt x="1938" y="142"/>
                  <a:pt x="1941" y="160"/>
                </a:cubicBezTo>
                <a:cubicBezTo>
                  <a:pt x="2000" y="83"/>
                  <a:pt x="2102" y="171"/>
                  <a:pt x="2167" y="156"/>
                </a:cubicBezTo>
                <a:cubicBezTo>
                  <a:pt x="2245" y="134"/>
                  <a:pt x="2347" y="221"/>
                  <a:pt x="2413" y="25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" name="꙱ Eswatini (Kingdom of Eswatini) (Swaziland) (SZ)">
            <a:extLst>
              <a:ext uri="{FF2B5EF4-FFF2-40B4-BE49-F238E27FC236}">
                <a16:creationId xmlns:a16="http://schemas.microsoft.com/office/drawing/2014/main" id="{F7271FA7-F301-4724-82D5-81700222631D}"/>
              </a:ext>
            </a:extLst>
          </p:cNvPr>
          <p:cNvSpPr>
            <a:spLocks/>
          </p:cNvSpPr>
          <p:nvPr/>
        </p:nvSpPr>
        <p:spPr bwMode="auto">
          <a:xfrm>
            <a:off x="5170322" y="3143169"/>
            <a:ext cx="35852" cy="45412"/>
          </a:xfrm>
          <a:custGeom>
            <a:avLst/>
            <a:gdLst>
              <a:gd name="T0" fmla="*/ 50 w 429"/>
              <a:gd name="T1" fmla="*/ 356 h 550"/>
              <a:gd name="T2" fmla="*/ 114 w 429"/>
              <a:gd name="T3" fmla="*/ 439 h 550"/>
              <a:gd name="T4" fmla="*/ 329 w 429"/>
              <a:gd name="T5" fmla="*/ 459 h 550"/>
              <a:gd name="T6" fmla="*/ 376 w 429"/>
              <a:gd name="T7" fmla="*/ 361 h 550"/>
              <a:gd name="T8" fmla="*/ 429 w 429"/>
              <a:gd name="T9" fmla="*/ 363 h 550"/>
              <a:gd name="T10" fmla="*/ 402 w 429"/>
              <a:gd name="T11" fmla="*/ 187 h 550"/>
              <a:gd name="T12" fmla="*/ 359 w 429"/>
              <a:gd name="T13" fmla="*/ 72 h 550"/>
              <a:gd name="T14" fmla="*/ 176 w 429"/>
              <a:gd name="T15" fmla="*/ 6 h 550"/>
              <a:gd name="T16" fmla="*/ 80 w 429"/>
              <a:gd name="T17" fmla="*/ 112 h 550"/>
              <a:gd name="T18" fmla="*/ 0 w 429"/>
              <a:gd name="T19" fmla="*/ 302 h 550"/>
              <a:gd name="T20" fmla="*/ 50 w 429"/>
              <a:gd name="T21" fmla="*/ 356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50">
                <a:moveTo>
                  <a:pt x="50" y="356"/>
                </a:moveTo>
                <a:lnTo>
                  <a:pt x="114" y="439"/>
                </a:lnTo>
                <a:cubicBezTo>
                  <a:pt x="211" y="550"/>
                  <a:pt x="318" y="511"/>
                  <a:pt x="329" y="459"/>
                </a:cubicBezTo>
                <a:cubicBezTo>
                  <a:pt x="331" y="444"/>
                  <a:pt x="334" y="420"/>
                  <a:pt x="376" y="361"/>
                </a:cubicBezTo>
                <a:lnTo>
                  <a:pt x="429" y="363"/>
                </a:lnTo>
                <a:cubicBezTo>
                  <a:pt x="427" y="296"/>
                  <a:pt x="393" y="233"/>
                  <a:pt x="402" y="187"/>
                </a:cubicBezTo>
                <a:cubicBezTo>
                  <a:pt x="418" y="106"/>
                  <a:pt x="376" y="92"/>
                  <a:pt x="359" y="72"/>
                </a:cubicBezTo>
                <a:cubicBezTo>
                  <a:pt x="298" y="0"/>
                  <a:pt x="254" y="6"/>
                  <a:pt x="176" y="6"/>
                </a:cubicBezTo>
                <a:cubicBezTo>
                  <a:pt x="150" y="58"/>
                  <a:pt x="110" y="47"/>
                  <a:pt x="80" y="112"/>
                </a:cubicBezTo>
                <a:cubicBezTo>
                  <a:pt x="44" y="190"/>
                  <a:pt x="11" y="311"/>
                  <a:pt x="0" y="302"/>
                </a:cubicBezTo>
                <a:cubicBezTo>
                  <a:pt x="21" y="321"/>
                  <a:pt x="37" y="339"/>
                  <a:pt x="50" y="35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" name="꙱ Estonia (Republic of Estonia) (EE) (H)">
            <a:extLst>
              <a:ext uri="{FF2B5EF4-FFF2-40B4-BE49-F238E27FC236}">
                <a16:creationId xmlns:a16="http://schemas.microsoft.com/office/drawing/2014/main" id="{E3EFBDE8-489C-4A1D-8000-E482BB023956}"/>
              </a:ext>
            </a:extLst>
          </p:cNvPr>
          <p:cNvSpPr>
            <a:spLocks noEditPoints="1"/>
          </p:cNvSpPr>
          <p:nvPr/>
        </p:nvSpPr>
        <p:spPr bwMode="auto">
          <a:xfrm>
            <a:off x="4895459" y="649089"/>
            <a:ext cx="130261" cy="58558"/>
          </a:xfrm>
          <a:custGeom>
            <a:avLst/>
            <a:gdLst>
              <a:gd name="T0" fmla="*/ 58 w 1575"/>
              <a:gd name="T1" fmla="*/ 564 h 710"/>
              <a:gd name="T2" fmla="*/ 117 w 1575"/>
              <a:gd name="T3" fmla="*/ 478 h 710"/>
              <a:gd name="T4" fmla="*/ 233 w 1575"/>
              <a:gd name="T5" fmla="*/ 460 h 710"/>
              <a:gd name="T6" fmla="*/ 358 w 1575"/>
              <a:gd name="T7" fmla="*/ 392 h 710"/>
              <a:gd name="T8" fmla="*/ 192 w 1575"/>
              <a:gd name="T9" fmla="*/ 342 h 710"/>
              <a:gd name="T10" fmla="*/ 105 w 1575"/>
              <a:gd name="T11" fmla="*/ 364 h 710"/>
              <a:gd name="T12" fmla="*/ 4 w 1575"/>
              <a:gd name="T13" fmla="*/ 371 h 710"/>
              <a:gd name="T14" fmla="*/ 52 w 1575"/>
              <a:gd name="T15" fmla="*/ 466 h 710"/>
              <a:gd name="T16" fmla="*/ 58 w 1575"/>
              <a:gd name="T17" fmla="*/ 564 h 710"/>
              <a:gd name="T18" fmla="*/ 411 w 1575"/>
              <a:gd name="T19" fmla="*/ 348 h 710"/>
              <a:gd name="T20" fmla="*/ 500 w 1575"/>
              <a:gd name="T21" fmla="*/ 282 h 710"/>
              <a:gd name="T22" fmla="*/ 405 w 1575"/>
              <a:gd name="T23" fmla="*/ 279 h 710"/>
              <a:gd name="T24" fmla="*/ 414 w 1575"/>
              <a:gd name="T25" fmla="*/ 190 h 710"/>
              <a:gd name="T26" fmla="*/ 384 w 1575"/>
              <a:gd name="T27" fmla="*/ 208 h 710"/>
              <a:gd name="T28" fmla="*/ 397 w 1575"/>
              <a:gd name="T29" fmla="*/ 142 h 710"/>
              <a:gd name="T30" fmla="*/ 539 w 1575"/>
              <a:gd name="T31" fmla="*/ 113 h 710"/>
              <a:gd name="T32" fmla="*/ 521 w 1575"/>
              <a:gd name="T33" fmla="*/ 78 h 710"/>
              <a:gd name="T34" fmla="*/ 627 w 1575"/>
              <a:gd name="T35" fmla="*/ 51 h 710"/>
              <a:gd name="T36" fmla="*/ 708 w 1575"/>
              <a:gd name="T37" fmla="*/ 36 h 710"/>
              <a:gd name="T38" fmla="*/ 880 w 1575"/>
              <a:gd name="T39" fmla="*/ 0 h 710"/>
              <a:gd name="T40" fmla="*/ 1103 w 1575"/>
              <a:gd name="T41" fmla="*/ 21 h 710"/>
              <a:gd name="T42" fmla="*/ 1276 w 1575"/>
              <a:gd name="T43" fmla="*/ 62 h 710"/>
              <a:gd name="T44" fmla="*/ 1575 w 1575"/>
              <a:gd name="T45" fmla="*/ 87 h 710"/>
              <a:gd name="T46" fmla="*/ 1496 w 1575"/>
              <a:gd name="T47" fmla="*/ 166 h 710"/>
              <a:gd name="T48" fmla="*/ 1413 w 1575"/>
              <a:gd name="T49" fmla="*/ 283 h 710"/>
              <a:gd name="T50" fmla="*/ 1447 w 1575"/>
              <a:gd name="T51" fmla="*/ 374 h 710"/>
              <a:gd name="T52" fmla="*/ 1441 w 1575"/>
              <a:gd name="T53" fmla="*/ 457 h 710"/>
              <a:gd name="T54" fmla="*/ 1493 w 1575"/>
              <a:gd name="T55" fmla="*/ 509 h 710"/>
              <a:gd name="T56" fmla="*/ 1539 w 1575"/>
              <a:gd name="T57" fmla="*/ 573 h 710"/>
              <a:gd name="T58" fmla="*/ 1457 w 1575"/>
              <a:gd name="T59" fmla="*/ 689 h 710"/>
              <a:gd name="T60" fmla="*/ 1441 w 1575"/>
              <a:gd name="T61" fmla="*/ 686 h 710"/>
              <a:gd name="T62" fmla="*/ 1264 w 1575"/>
              <a:gd name="T63" fmla="*/ 670 h 710"/>
              <a:gd name="T64" fmla="*/ 1057 w 1575"/>
              <a:gd name="T65" fmla="*/ 588 h 710"/>
              <a:gd name="T66" fmla="*/ 989 w 1575"/>
              <a:gd name="T67" fmla="*/ 556 h 710"/>
              <a:gd name="T68" fmla="*/ 900 w 1575"/>
              <a:gd name="T69" fmla="*/ 534 h 710"/>
              <a:gd name="T70" fmla="*/ 786 w 1575"/>
              <a:gd name="T71" fmla="*/ 522 h 710"/>
              <a:gd name="T72" fmla="*/ 643 w 1575"/>
              <a:gd name="T73" fmla="*/ 576 h 710"/>
              <a:gd name="T74" fmla="*/ 674 w 1575"/>
              <a:gd name="T75" fmla="*/ 441 h 710"/>
              <a:gd name="T76" fmla="*/ 630 w 1575"/>
              <a:gd name="T77" fmla="*/ 427 h 710"/>
              <a:gd name="T78" fmla="*/ 411 w 1575"/>
              <a:gd name="T79" fmla="*/ 348 h 710"/>
              <a:gd name="T80" fmla="*/ 319 w 1575"/>
              <a:gd name="T81" fmla="*/ 190 h 710"/>
              <a:gd name="T82" fmla="*/ 319 w 1575"/>
              <a:gd name="T83" fmla="*/ 217 h 710"/>
              <a:gd name="T84" fmla="*/ 349 w 1575"/>
              <a:gd name="T85" fmla="*/ 193 h 710"/>
              <a:gd name="T86" fmla="*/ 319 w 1575"/>
              <a:gd name="T87" fmla="*/ 190 h 710"/>
              <a:gd name="T88" fmla="*/ 325 w 1575"/>
              <a:gd name="T89" fmla="*/ 351 h 710"/>
              <a:gd name="T90" fmla="*/ 375 w 1575"/>
              <a:gd name="T91" fmla="*/ 339 h 710"/>
              <a:gd name="T92" fmla="*/ 313 w 1575"/>
              <a:gd name="T93" fmla="*/ 318 h 710"/>
              <a:gd name="T94" fmla="*/ 325 w 1575"/>
              <a:gd name="T95" fmla="*/ 351 h 710"/>
              <a:gd name="T96" fmla="*/ 177 w 1575"/>
              <a:gd name="T97" fmla="*/ 178 h 710"/>
              <a:gd name="T98" fmla="*/ 31 w 1575"/>
              <a:gd name="T99" fmla="*/ 226 h 710"/>
              <a:gd name="T100" fmla="*/ 147 w 1575"/>
              <a:gd name="T101" fmla="*/ 276 h 710"/>
              <a:gd name="T102" fmla="*/ 213 w 1575"/>
              <a:gd name="T103" fmla="*/ 275 h 710"/>
              <a:gd name="T104" fmla="*/ 265 w 1575"/>
              <a:gd name="T105" fmla="*/ 232 h 710"/>
              <a:gd name="T106" fmla="*/ 177 w 1575"/>
              <a:gd name="T107" fmla="*/ 178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5" h="710">
                <a:moveTo>
                  <a:pt x="58" y="564"/>
                </a:moveTo>
                <a:cubicBezTo>
                  <a:pt x="104" y="547"/>
                  <a:pt x="92" y="509"/>
                  <a:pt x="117" y="478"/>
                </a:cubicBezTo>
                <a:cubicBezTo>
                  <a:pt x="137" y="454"/>
                  <a:pt x="203" y="454"/>
                  <a:pt x="233" y="460"/>
                </a:cubicBezTo>
                <a:cubicBezTo>
                  <a:pt x="272" y="433"/>
                  <a:pt x="319" y="379"/>
                  <a:pt x="358" y="392"/>
                </a:cubicBezTo>
                <a:cubicBezTo>
                  <a:pt x="307" y="344"/>
                  <a:pt x="259" y="337"/>
                  <a:pt x="192" y="342"/>
                </a:cubicBezTo>
                <a:cubicBezTo>
                  <a:pt x="155" y="344"/>
                  <a:pt x="135" y="337"/>
                  <a:pt x="105" y="364"/>
                </a:cubicBezTo>
                <a:cubicBezTo>
                  <a:pt x="82" y="385"/>
                  <a:pt x="32" y="368"/>
                  <a:pt x="4" y="371"/>
                </a:cubicBezTo>
                <a:cubicBezTo>
                  <a:pt x="43" y="402"/>
                  <a:pt x="0" y="433"/>
                  <a:pt x="52" y="466"/>
                </a:cubicBezTo>
                <a:cubicBezTo>
                  <a:pt x="112" y="504"/>
                  <a:pt x="22" y="528"/>
                  <a:pt x="58" y="564"/>
                </a:cubicBezTo>
                <a:close/>
                <a:moveTo>
                  <a:pt x="411" y="348"/>
                </a:moveTo>
                <a:cubicBezTo>
                  <a:pt x="389" y="287"/>
                  <a:pt x="466" y="297"/>
                  <a:pt x="500" y="282"/>
                </a:cubicBezTo>
                <a:cubicBezTo>
                  <a:pt x="475" y="276"/>
                  <a:pt x="425" y="296"/>
                  <a:pt x="405" y="279"/>
                </a:cubicBezTo>
                <a:cubicBezTo>
                  <a:pt x="370" y="250"/>
                  <a:pt x="435" y="225"/>
                  <a:pt x="414" y="190"/>
                </a:cubicBezTo>
                <a:cubicBezTo>
                  <a:pt x="404" y="196"/>
                  <a:pt x="394" y="202"/>
                  <a:pt x="384" y="208"/>
                </a:cubicBezTo>
                <a:cubicBezTo>
                  <a:pt x="391" y="189"/>
                  <a:pt x="382" y="159"/>
                  <a:pt x="397" y="142"/>
                </a:cubicBezTo>
                <a:cubicBezTo>
                  <a:pt x="431" y="103"/>
                  <a:pt x="493" y="114"/>
                  <a:pt x="539" y="113"/>
                </a:cubicBezTo>
                <a:cubicBezTo>
                  <a:pt x="531" y="102"/>
                  <a:pt x="525" y="90"/>
                  <a:pt x="521" y="78"/>
                </a:cubicBezTo>
                <a:cubicBezTo>
                  <a:pt x="565" y="102"/>
                  <a:pt x="585" y="45"/>
                  <a:pt x="627" y="51"/>
                </a:cubicBezTo>
                <a:cubicBezTo>
                  <a:pt x="649" y="55"/>
                  <a:pt x="717" y="84"/>
                  <a:pt x="708" y="36"/>
                </a:cubicBezTo>
                <a:cubicBezTo>
                  <a:pt x="734" y="37"/>
                  <a:pt x="912" y="64"/>
                  <a:pt x="880" y="0"/>
                </a:cubicBezTo>
                <a:cubicBezTo>
                  <a:pt x="946" y="22"/>
                  <a:pt x="1034" y="13"/>
                  <a:pt x="1103" y="21"/>
                </a:cubicBezTo>
                <a:cubicBezTo>
                  <a:pt x="1165" y="28"/>
                  <a:pt x="1216" y="54"/>
                  <a:pt x="1276" y="62"/>
                </a:cubicBezTo>
                <a:cubicBezTo>
                  <a:pt x="1334" y="69"/>
                  <a:pt x="1552" y="22"/>
                  <a:pt x="1575" y="87"/>
                </a:cubicBezTo>
                <a:cubicBezTo>
                  <a:pt x="1518" y="86"/>
                  <a:pt x="1509" y="119"/>
                  <a:pt x="1496" y="166"/>
                </a:cubicBezTo>
                <a:cubicBezTo>
                  <a:pt x="1481" y="219"/>
                  <a:pt x="1412" y="236"/>
                  <a:pt x="1413" y="283"/>
                </a:cubicBezTo>
                <a:cubicBezTo>
                  <a:pt x="1414" y="318"/>
                  <a:pt x="1438" y="341"/>
                  <a:pt x="1447" y="374"/>
                </a:cubicBezTo>
                <a:cubicBezTo>
                  <a:pt x="1456" y="404"/>
                  <a:pt x="1431" y="427"/>
                  <a:pt x="1441" y="457"/>
                </a:cubicBezTo>
                <a:cubicBezTo>
                  <a:pt x="1449" y="478"/>
                  <a:pt x="1478" y="494"/>
                  <a:pt x="1493" y="509"/>
                </a:cubicBezTo>
                <a:cubicBezTo>
                  <a:pt x="1515" y="531"/>
                  <a:pt x="1493" y="551"/>
                  <a:pt x="1539" y="573"/>
                </a:cubicBezTo>
                <a:cubicBezTo>
                  <a:pt x="1498" y="619"/>
                  <a:pt x="1440" y="641"/>
                  <a:pt x="1457" y="689"/>
                </a:cubicBezTo>
                <a:cubicBezTo>
                  <a:pt x="1453" y="688"/>
                  <a:pt x="1449" y="687"/>
                  <a:pt x="1441" y="686"/>
                </a:cubicBezTo>
                <a:cubicBezTo>
                  <a:pt x="1400" y="673"/>
                  <a:pt x="1313" y="645"/>
                  <a:pt x="1264" y="670"/>
                </a:cubicBezTo>
                <a:cubicBezTo>
                  <a:pt x="1185" y="710"/>
                  <a:pt x="1166" y="641"/>
                  <a:pt x="1057" y="588"/>
                </a:cubicBezTo>
                <a:lnTo>
                  <a:pt x="989" y="556"/>
                </a:lnTo>
                <a:cubicBezTo>
                  <a:pt x="963" y="542"/>
                  <a:pt x="928" y="540"/>
                  <a:pt x="900" y="534"/>
                </a:cubicBezTo>
                <a:cubicBezTo>
                  <a:pt x="864" y="523"/>
                  <a:pt x="851" y="501"/>
                  <a:pt x="786" y="522"/>
                </a:cubicBezTo>
                <a:cubicBezTo>
                  <a:pt x="711" y="548"/>
                  <a:pt x="685" y="585"/>
                  <a:pt x="643" y="576"/>
                </a:cubicBezTo>
                <a:cubicBezTo>
                  <a:pt x="647" y="546"/>
                  <a:pt x="659" y="465"/>
                  <a:pt x="674" y="441"/>
                </a:cubicBezTo>
                <a:cubicBezTo>
                  <a:pt x="693" y="411"/>
                  <a:pt x="646" y="396"/>
                  <a:pt x="630" y="427"/>
                </a:cubicBezTo>
                <a:cubicBezTo>
                  <a:pt x="582" y="521"/>
                  <a:pt x="448" y="349"/>
                  <a:pt x="411" y="348"/>
                </a:cubicBezTo>
                <a:close/>
                <a:moveTo>
                  <a:pt x="319" y="190"/>
                </a:moveTo>
                <a:cubicBezTo>
                  <a:pt x="319" y="199"/>
                  <a:pt x="319" y="208"/>
                  <a:pt x="319" y="217"/>
                </a:cubicBezTo>
                <a:cubicBezTo>
                  <a:pt x="330" y="211"/>
                  <a:pt x="340" y="203"/>
                  <a:pt x="349" y="193"/>
                </a:cubicBezTo>
                <a:cubicBezTo>
                  <a:pt x="339" y="192"/>
                  <a:pt x="329" y="191"/>
                  <a:pt x="319" y="190"/>
                </a:cubicBezTo>
                <a:close/>
                <a:moveTo>
                  <a:pt x="325" y="351"/>
                </a:moveTo>
                <a:cubicBezTo>
                  <a:pt x="345" y="361"/>
                  <a:pt x="362" y="357"/>
                  <a:pt x="375" y="339"/>
                </a:cubicBezTo>
                <a:cubicBezTo>
                  <a:pt x="362" y="317"/>
                  <a:pt x="338" y="307"/>
                  <a:pt x="313" y="318"/>
                </a:cubicBezTo>
                <a:cubicBezTo>
                  <a:pt x="317" y="329"/>
                  <a:pt x="321" y="340"/>
                  <a:pt x="325" y="351"/>
                </a:cubicBezTo>
                <a:close/>
                <a:moveTo>
                  <a:pt x="177" y="178"/>
                </a:moveTo>
                <a:cubicBezTo>
                  <a:pt x="134" y="217"/>
                  <a:pt x="85" y="220"/>
                  <a:pt x="31" y="226"/>
                </a:cubicBezTo>
                <a:cubicBezTo>
                  <a:pt x="71" y="247"/>
                  <a:pt x="125" y="225"/>
                  <a:pt x="147" y="276"/>
                </a:cubicBezTo>
                <a:cubicBezTo>
                  <a:pt x="163" y="313"/>
                  <a:pt x="196" y="307"/>
                  <a:pt x="213" y="275"/>
                </a:cubicBezTo>
                <a:cubicBezTo>
                  <a:pt x="220" y="260"/>
                  <a:pt x="277" y="265"/>
                  <a:pt x="265" y="232"/>
                </a:cubicBezTo>
                <a:cubicBezTo>
                  <a:pt x="253" y="199"/>
                  <a:pt x="196" y="204"/>
                  <a:pt x="177" y="17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" name="꙱ Eritrea (State of Eritrea) (ER) (H)">
            <a:extLst>
              <a:ext uri="{FF2B5EF4-FFF2-40B4-BE49-F238E27FC236}">
                <a16:creationId xmlns:a16="http://schemas.microsoft.com/office/drawing/2014/main" id="{09E589C1-6BE8-43E9-BCF3-A8D76AB12617}"/>
              </a:ext>
            </a:extLst>
          </p:cNvPr>
          <p:cNvSpPr>
            <a:spLocks noEditPoints="1"/>
          </p:cNvSpPr>
          <p:nvPr/>
        </p:nvSpPr>
        <p:spPr bwMode="auto">
          <a:xfrm>
            <a:off x="5326874" y="1852510"/>
            <a:ext cx="174478" cy="164918"/>
          </a:xfrm>
          <a:custGeom>
            <a:avLst/>
            <a:gdLst>
              <a:gd name="T0" fmla="*/ 0 w 2128"/>
              <a:gd name="T1" fmla="*/ 1017 h 2004"/>
              <a:gd name="T2" fmla="*/ 66 w 2128"/>
              <a:gd name="T3" fmla="*/ 842 h 2004"/>
              <a:gd name="T4" fmla="*/ 135 w 2128"/>
              <a:gd name="T5" fmla="*/ 652 h 2004"/>
              <a:gd name="T6" fmla="*/ 189 w 2128"/>
              <a:gd name="T7" fmla="*/ 341 h 2004"/>
              <a:gd name="T8" fmla="*/ 288 w 2128"/>
              <a:gd name="T9" fmla="*/ 334 h 2004"/>
              <a:gd name="T10" fmla="*/ 354 w 2128"/>
              <a:gd name="T11" fmla="*/ 227 h 2004"/>
              <a:gd name="T12" fmla="*/ 507 w 2128"/>
              <a:gd name="T13" fmla="*/ 154 h 2004"/>
              <a:gd name="T14" fmla="*/ 636 w 2128"/>
              <a:gd name="T15" fmla="*/ 0 h 2004"/>
              <a:gd name="T16" fmla="*/ 841 w 2128"/>
              <a:gd name="T17" fmla="*/ 563 h 2004"/>
              <a:gd name="T18" fmla="*/ 873 w 2128"/>
              <a:gd name="T19" fmla="*/ 704 h 2004"/>
              <a:gd name="T20" fmla="*/ 929 w 2128"/>
              <a:gd name="T21" fmla="*/ 845 h 2004"/>
              <a:gd name="T22" fmla="*/ 992 w 2128"/>
              <a:gd name="T23" fmla="*/ 924 h 2004"/>
              <a:gd name="T24" fmla="*/ 1040 w 2128"/>
              <a:gd name="T25" fmla="*/ 1045 h 2004"/>
              <a:gd name="T26" fmla="*/ 1056 w 2128"/>
              <a:gd name="T27" fmla="*/ 904 h 2004"/>
              <a:gd name="T28" fmla="*/ 1186 w 2128"/>
              <a:gd name="T29" fmla="*/ 1089 h 2004"/>
              <a:gd name="T30" fmla="*/ 1312 w 2128"/>
              <a:gd name="T31" fmla="*/ 1101 h 2004"/>
              <a:gd name="T32" fmla="*/ 1423 w 2128"/>
              <a:gd name="T33" fmla="*/ 1188 h 2004"/>
              <a:gd name="T34" fmla="*/ 1699 w 2128"/>
              <a:gd name="T35" fmla="*/ 1470 h 2004"/>
              <a:gd name="T36" fmla="*/ 1818 w 2128"/>
              <a:gd name="T37" fmla="*/ 1553 h 2004"/>
              <a:gd name="T38" fmla="*/ 1870 w 2128"/>
              <a:gd name="T39" fmla="*/ 1675 h 2004"/>
              <a:gd name="T40" fmla="*/ 1942 w 2128"/>
              <a:gd name="T41" fmla="*/ 1723 h 2004"/>
              <a:gd name="T42" fmla="*/ 2082 w 2128"/>
              <a:gd name="T43" fmla="*/ 1826 h 2004"/>
              <a:gd name="T44" fmla="*/ 2116 w 2128"/>
              <a:gd name="T45" fmla="*/ 1888 h 2004"/>
              <a:gd name="T46" fmla="*/ 2115 w 2128"/>
              <a:gd name="T47" fmla="*/ 1886 h 2004"/>
              <a:gd name="T48" fmla="*/ 2035 w 2128"/>
              <a:gd name="T49" fmla="*/ 1937 h 2004"/>
              <a:gd name="T50" fmla="*/ 1992 w 2128"/>
              <a:gd name="T51" fmla="*/ 1995 h 2004"/>
              <a:gd name="T52" fmla="*/ 1869 w 2128"/>
              <a:gd name="T53" fmla="*/ 2003 h 2004"/>
              <a:gd name="T54" fmla="*/ 1717 w 2128"/>
              <a:gd name="T55" fmla="*/ 1765 h 2004"/>
              <a:gd name="T56" fmla="*/ 1555 w 2128"/>
              <a:gd name="T57" fmla="*/ 1598 h 2004"/>
              <a:gd name="T58" fmla="*/ 1357 w 2128"/>
              <a:gd name="T59" fmla="*/ 1370 h 2004"/>
              <a:gd name="T60" fmla="*/ 1103 w 2128"/>
              <a:gd name="T61" fmla="*/ 1267 h 2004"/>
              <a:gd name="T62" fmla="*/ 877 w 2128"/>
              <a:gd name="T63" fmla="*/ 1271 h 2004"/>
              <a:gd name="T64" fmla="*/ 816 w 2128"/>
              <a:gd name="T65" fmla="*/ 1187 h 2004"/>
              <a:gd name="T66" fmla="*/ 717 w 2128"/>
              <a:gd name="T67" fmla="*/ 1264 h 2004"/>
              <a:gd name="T68" fmla="*/ 585 w 2128"/>
              <a:gd name="T69" fmla="*/ 1207 h 2004"/>
              <a:gd name="T70" fmla="*/ 461 w 2128"/>
              <a:gd name="T71" fmla="*/ 1111 h 2004"/>
              <a:gd name="T72" fmla="*/ 363 w 2128"/>
              <a:gd name="T73" fmla="*/ 1390 h 2004"/>
              <a:gd name="T74" fmla="*/ 228 w 2128"/>
              <a:gd name="T75" fmla="*/ 1293 h 2004"/>
              <a:gd name="T76" fmla="*/ 189 w 2128"/>
              <a:gd name="T77" fmla="*/ 1325 h 2004"/>
              <a:gd name="T78" fmla="*/ 29 w 2128"/>
              <a:gd name="T79" fmla="*/ 1381 h 2004"/>
              <a:gd name="T80" fmla="*/ 25 w 2128"/>
              <a:gd name="T81" fmla="*/ 1400 h 2004"/>
              <a:gd name="T82" fmla="*/ 0 w 2128"/>
              <a:gd name="T83" fmla="*/ 1017 h 2004"/>
              <a:gd name="T84" fmla="*/ 1099 w 2128"/>
              <a:gd name="T85" fmla="*/ 760 h 2004"/>
              <a:gd name="T86" fmla="*/ 1084 w 2128"/>
              <a:gd name="T87" fmla="*/ 820 h 2004"/>
              <a:gd name="T88" fmla="*/ 1236 w 2128"/>
              <a:gd name="T89" fmla="*/ 864 h 2004"/>
              <a:gd name="T90" fmla="*/ 1140 w 2128"/>
              <a:gd name="T91" fmla="*/ 816 h 2004"/>
              <a:gd name="T92" fmla="*/ 1099 w 2128"/>
              <a:gd name="T93" fmla="*/ 760 h 2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28" h="2004">
                <a:moveTo>
                  <a:pt x="0" y="1017"/>
                </a:moveTo>
                <a:cubicBezTo>
                  <a:pt x="49" y="973"/>
                  <a:pt x="48" y="901"/>
                  <a:pt x="66" y="842"/>
                </a:cubicBezTo>
                <a:cubicBezTo>
                  <a:pt x="85" y="778"/>
                  <a:pt x="112" y="715"/>
                  <a:pt x="135" y="652"/>
                </a:cubicBezTo>
                <a:cubicBezTo>
                  <a:pt x="156" y="595"/>
                  <a:pt x="96" y="354"/>
                  <a:pt x="189" y="341"/>
                </a:cubicBezTo>
                <a:cubicBezTo>
                  <a:pt x="208" y="339"/>
                  <a:pt x="277" y="353"/>
                  <a:pt x="288" y="334"/>
                </a:cubicBezTo>
                <a:cubicBezTo>
                  <a:pt x="318" y="284"/>
                  <a:pt x="295" y="246"/>
                  <a:pt x="354" y="227"/>
                </a:cubicBezTo>
                <a:cubicBezTo>
                  <a:pt x="402" y="212"/>
                  <a:pt x="457" y="174"/>
                  <a:pt x="507" y="154"/>
                </a:cubicBezTo>
                <a:cubicBezTo>
                  <a:pt x="581" y="125"/>
                  <a:pt x="583" y="49"/>
                  <a:pt x="636" y="0"/>
                </a:cubicBezTo>
                <a:cubicBezTo>
                  <a:pt x="728" y="185"/>
                  <a:pt x="796" y="362"/>
                  <a:pt x="841" y="563"/>
                </a:cubicBezTo>
                <a:cubicBezTo>
                  <a:pt x="852" y="611"/>
                  <a:pt x="851" y="658"/>
                  <a:pt x="873" y="704"/>
                </a:cubicBezTo>
                <a:cubicBezTo>
                  <a:pt x="897" y="752"/>
                  <a:pt x="919" y="791"/>
                  <a:pt x="929" y="845"/>
                </a:cubicBezTo>
                <a:cubicBezTo>
                  <a:pt x="936" y="882"/>
                  <a:pt x="982" y="885"/>
                  <a:pt x="992" y="924"/>
                </a:cubicBezTo>
                <a:cubicBezTo>
                  <a:pt x="1001" y="959"/>
                  <a:pt x="1008" y="1021"/>
                  <a:pt x="1040" y="1045"/>
                </a:cubicBezTo>
                <a:cubicBezTo>
                  <a:pt x="1080" y="1017"/>
                  <a:pt x="1015" y="911"/>
                  <a:pt x="1056" y="904"/>
                </a:cubicBezTo>
                <a:cubicBezTo>
                  <a:pt x="1141" y="890"/>
                  <a:pt x="1106" y="1053"/>
                  <a:pt x="1186" y="1089"/>
                </a:cubicBezTo>
                <a:cubicBezTo>
                  <a:pt x="1233" y="1111"/>
                  <a:pt x="1263" y="1046"/>
                  <a:pt x="1312" y="1101"/>
                </a:cubicBezTo>
                <a:cubicBezTo>
                  <a:pt x="1353" y="1146"/>
                  <a:pt x="1357" y="1179"/>
                  <a:pt x="1423" y="1188"/>
                </a:cubicBezTo>
                <a:cubicBezTo>
                  <a:pt x="1550" y="1206"/>
                  <a:pt x="1570" y="1388"/>
                  <a:pt x="1699" y="1470"/>
                </a:cubicBezTo>
                <a:cubicBezTo>
                  <a:pt x="1786" y="1525"/>
                  <a:pt x="1852" y="1637"/>
                  <a:pt x="1818" y="1553"/>
                </a:cubicBezTo>
                <a:cubicBezTo>
                  <a:pt x="1858" y="1579"/>
                  <a:pt x="1857" y="1635"/>
                  <a:pt x="1870" y="1675"/>
                </a:cubicBezTo>
                <a:cubicBezTo>
                  <a:pt x="1881" y="1709"/>
                  <a:pt x="1920" y="1700"/>
                  <a:pt x="1942" y="1723"/>
                </a:cubicBezTo>
                <a:cubicBezTo>
                  <a:pt x="1964" y="1746"/>
                  <a:pt x="2050" y="1907"/>
                  <a:pt x="2082" y="1826"/>
                </a:cubicBezTo>
                <a:cubicBezTo>
                  <a:pt x="2112" y="1854"/>
                  <a:pt x="2128" y="1868"/>
                  <a:pt x="2116" y="1888"/>
                </a:cubicBezTo>
                <a:lnTo>
                  <a:pt x="2115" y="1886"/>
                </a:lnTo>
                <a:cubicBezTo>
                  <a:pt x="2088" y="1901"/>
                  <a:pt x="2054" y="1911"/>
                  <a:pt x="2035" y="1937"/>
                </a:cubicBezTo>
                <a:cubicBezTo>
                  <a:pt x="2022" y="1954"/>
                  <a:pt x="2024" y="2004"/>
                  <a:pt x="1992" y="1995"/>
                </a:cubicBezTo>
                <a:cubicBezTo>
                  <a:pt x="1937" y="1982"/>
                  <a:pt x="1909" y="1940"/>
                  <a:pt x="1869" y="2003"/>
                </a:cubicBezTo>
                <a:cubicBezTo>
                  <a:pt x="1894" y="1892"/>
                  <a:pt x="1773" y="1889"/>
                  <a:pt x="1717" y="1765"/>
                </a:cubicBezTo>
                <a:cubicBezTo>
                  <a:pt x="1667" y="1657"/>
                  <a:pt x="1633" y="1660"/>
                  <a:pt x="1555" y="1598"/>
                </a:cubicBezTo>
                <a:cubicBezTo>
                  <a:pt x="1478" y="1536"/>
                  <a:pt x="1449" y="1414"/>
                  <a:pt x="1357" y="1370"/>
                </a:cubicBezTo>
                <a:cubicBezTo>
                  <a:pt x="1264" y="1321"/>
                  <a:pt x="1178" y="1247"/>
                  <a:pt x="1103" y="1267"/>
                </a:cubicBezTo>
                <a:cubicBezTo>
                  <a:pt x="1043" y="1283"/>
                  <a:pt x="935" y="1195"/>
                  <a:pt x="877" y="1271"/>
                </a:cubicBezTo>
                <a:cubicBezTo>
                  <a:pt x="873" y="1251"/>
                  <a:pt x="836" y="1182"/>
                  <a:pt x="816" y="1187"/>
                </a:cubicBezTo>
                <a:cubicBezTo>
                  <a:pt x="791" y="1194"/>
                  <a:pt x="818" y="1245"/>
                  <a:pt x="717" y="1264"/>
                </a:cubicBezTo>
                <a:cubicBezTo>
                  <a:pt x="655" y="1275"/>
                  <a:pt x="616" y="1269"/>
                  <a:pt x="585" y="1207"/>
                </a:cubicBezTo>
                <a:cubicBezTo>
                  <a:pt x="559" y="1156"/>
                  <a:pt x="534" y="1223"/>
                  <a:pt x="461" y="1111"/>
                </a:cubicBezTo>
                <a:cubicBezTo>
                  <a:pt x="443" y="1195"/>
                  <a:pt x="373" y="1364"/>
                  <a:pt x="363" y="1390"/>
                </a:cubicBezTo>
                <a:cubicBezTo>
                  <a:pt x="332" y="1345"/>
                  <a:pt x="283" y="1234"/>
                  <a:pt x="228" y="1293"/>
                </a:cubicBezTo>
                <a:cubicBezTo>
                  <a:pt x="215" y="1307"/>
                  <a:pt x="208" y="1325"/>
                  <a:pt x="189" y="1325"/>
                </a:cubicBezTo>
                <a:cubicBezTo>
                  <a:pt x="115" y="1329"/>
                  <a:pt x="54" y="1284"/>
                  <a:pt x="29" y="1381"/>
                </a:cubicBezTo>
                <a:lnTo>
                  <a:pt x="25" y="1400"/>
                </a:lnTo>
                <a:cubicBezTo>
                  <a:pt x="5" y="1292"/>
                  <a:pt x="0" y="1115"/>
                  <a:pt x="0" y="1017"/>
                </a:cubicBezTo>
                <a:close/>
                <a:moveTo>
                  <a:pt x="1099" y="760"/>
                </a:moveTo>
                <a:cubicBezTo>
                  <a:pt x="1102" y="784"/>
                  <a:pt x="1126" y="854"/>
                  <a:pt x="1084" y="820"/>
                </a:cubicBezTo>
                <a:cubicBezTo>
                  <a:pt x="1102" y="872"/>
                  <a:pt x="1193" y="867"/>
                  <a:pt x="1236" y="864"/>
                </a:cubicBezTo>
                <a:cubicBezTo>
                  <a:pt x="1215" y="819"/>
                  <a:pt x="1155" y="863"/>
                  <a:pt x="1140" y="816"/>
                </a:cubicBezTo>
                <a:cubicBezTo>
                  <a:pt x="1134" y="798"/>
                  <a:pt x="1133" y="740"/>
                  <a:pt x="1099" y="76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" name="꙱ Equatorial Guinea (Republic of Equatorial Guinea) (GQ) (H)">
            <a:extLst>
              <a:ext uri="{FF2B5EF4-FFF2-40B4-BE49-F238E27FC236}">
                <a16:creationId xmlns:a16="http://schemas.microsoft.com/office/drawing/2014/main" id="{25453E03-F0C4-4202-9009-F4E44077DF67}"/>
              </a:ext>
            </a:extLst>
          </p:cNvPr>
          <p:cNvSpPr>
            <a:spLocks noEditPoints="1"/>
          </p:cNvSpPr>
          <p:nvPr/>
        </p:nvSpPr>
        <p:spPr bwMode="auto">
          <a:xfrm>
            <a:off x="4602670" y="2270779"/>
            <a:ext cx="77679" cy="83654"/>
          </a:xfrm>
          <a:custGeom>
            <a:avLst/>
            <a:gdLst>
              <a:gd name="T0" fmla="*/ 409 w 944"/>
              <a:gd name="T1" fmla="*/ 794 h 1014"/>
              <a:gd name="T2" fmla="*/ 441 w 944"/>
              <a:gd name="T3" fmla="*/ 788 h 1014"/>
              <a:gd name="T4" fmla="*/ 447 w 944"/>
              <a:gd name="T5" fmla="*/ 706 h 1014"/>
              <a:gd name="T6" fmla="*/ 477 w 944"/>
              <a:gd name="T7" fmla="*/ 513 h 1014"/>
              <a:gd name="T8" fmla="*/ 606 w 944"/>
              <a:gd name="T9" fmla="*/ 589 h 1014"/>
              <a:gd name="T10" fmla="*/ 943 w 944"/>
              <a:gd name="T11" fmla="*/ 585 h 1014"/>
              <a:gd name="T12" fmla="*/ 944 w 944"/>
              <a:gd name="T13" fmla="*/ 997 h 1014"/>
              <a:gd name="T14" fmla="*/ 573 w 944"/>
              <a:gd name="T15" fmla="*/ 990 h 1014"/>
              <a:gd name="T16" fmla="*/ 468 w 944"/>
              <a:gd name="T17" fmla="*/ 996 h 1014"/>
              <a:gd name="T18" fmla="*/ 477 w 944"/>
              <a:gd name="T19" fmla="*/ 975 h 1014"/>
              <a:gd name="T20" fmla="*/ 325 w 944"/>
              <a:gd name="T21" fmla="*/ 948 h 1014"/>
              <a:gd name="T22" fmla="*/ 409 w 944"/>
              <a:gd name="T23" fmla="*/ 794 h 1014"/>
              <a:gd name="T24" fmla="*/ 115 w 944"/>
              <a:gd name="T25" fmla="*/ 218 h 1014"/>
              <a:gd name="T26" fmla="*/ 148 w 944"/>
              <a:gd name="T27" fmla="*/ 19 h 1014"/>
              <a:gd name="T28" fmla="*/ 87 w 944"/>
              <a:gd name="T29" fmla="*/ 78 h 1014"/>
              <a:gd name="T30" fmla="*/ 26 w 944"/>
              <a:gd name="T31" fmla="*/ 148 h 1014"/>
              <a:gd name="T32" fmla="*/ 115 w 944"/>
              <a:gd name="T33" fmla="*/ 218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4" h="1014">
                <a:moveTo>
                  <a:pt x="409" y="794"/>
                </a:moveTo>
                <a:cubicBezTo>
                  <a:pt x="420" y="797"/>
                  <a:pt x="431" y="795"/>
                  <a:pt x="441" y="788"/>
                </a:cubicBezTo>
                <a:cubicBezTo>
                  <a:pt x="376" y="820"/>
                  <a:pt x="435" y="724"/>
                  <a:pt x="447" y="706"/>
                </a:cubicBezTo>
                <a:cubicBezTo>
                  <a:pt x="480" y="653"/>
                  <a:pt x="453" y="576"/>
                  <a:pt x="477" y="513"/>
                </a:cubicBezTo>
                <a:cubicBezTo>
                  <a:pt x="521" y="598"/>
                  <a:pt x="549" y="577"/>
                  <a:pt x="606" y="589"/>
                </a:cubicBezTo>
                <a:lnTo>
                  <a:pt x="943" y="585"/>
                </a:lnTo>
                <a:lnTo>
                  <a:pt x="944" y="997"/>
                </a:lnTo>
                <a:lnTo>
                  <a:pt x="573" y="990"/>
                </a:lnTo>
                <a:cubicBezTo>
                  <a:pt x="537" y="992"/>
                  <a:pt x="503" y="1014"/>
                  <a:pt x="468" y="996"/>
                </a:cubicBezTo>
                <a:cubicBezTo>
                  <a:pt x="466" y="992"/>
                  <a:pt x="469" y="985"/>
                  <a:pt x="477" y="975"/>
                </a:cubicBezTo>
                <a:cubicBezTo>
                  <a:pt x="439" y="955"/>
                  <a:pt x="349" y="997"/>
                  <a:pt x="325" y="948"/>
                </a:cubicBezTo>
                <a:cubicBezTo>
                  <a:pt x="304" y="904"/>
                  <a:pt x="389" y="829"/>
                  <a:pt x="409" y="794"/>
                </a:cubicBezTo>
                <a:close/>
                <a:moveTo>
                  <a:pt x="115" y="218"/>
                </a:moveTo>
                <a:cubicBezTo>
                  <a:pt x="136" y="192"/>
                  <a:pt x="238" y="0"/>
                  <a:pt x="148" y="19"/>
                </a:cubicBezTo>
                <a:cubicBezTo>
                  <a:pt x="114" y="26"/>
                  <a:pt x="98" y="47"/>
                  <a:pt x="87" y="78"/>
                </a:cubicBezTo>
                <a:cubicBezTo>
                  <a:pt x="73" y="116"/>
                  <a:pt x="49" y="121"/>
                  <a:pt x="26" y="148"/>
                </a:cubicBezTo>
                <a:cubicBezTo>
                  <a:pt x="0" y="180"/>
                  <a:pt x="98" y="209"/>
                  <a:pt x="115" y="21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" name="꙱ El Salvador (Republic of El Salvador) (SV) (H)">
            <a:extLst>
              <a:ext uri="{FF2B5EF4-FFF2-40B4-BE49-F238E27FC236}">
                <a16:creationId xmlns:a16="http://schemas.microsoft.com/office/drawing/2014/main" id="{39D06C70-C22C-4428-B392-CBC6F327DD85}"/>
              </a:ext>
            </a:extLst>
          </p:cNvPr>
          <p:cNvSpPr>
            <a:spLocks/>
          </p:cNvSpPr>
          <p:nvPr/>
        </p:nvSpPr>
        <p:spPr bwMode="auto">
          <a:xfrm>
            <a:off x="2064371" y="1955284"/>
            <a:ext cx="66923" cy="41827"/>
          </a:xfrm>
          <a:custGeom>
            <a:avLst/>
            <a:gdLst>
              <a:gd name="T0" fmla="*/ 210 w 823"/>
              <a:gd name="T1" fmla="*/ 52 h 500"/>
              <a:gd name="T2" fmla="*/ 226 w 823"/>
              <a:gd name="T3" fmla="*/ 31 h 500"/>
              <a:gd name="T4" fmla="*/ 526 w 823"/>
              <a:gd name="T5" fmla="*/ 226 h 500"/>
              <a:gd name="T6" fmla="*/ 677 w 823"/>
              <a:gd name="T7" fmla="*/ 226 h 500"/>
              <a:gd name="T8" fmla="*/ 716 w 823"/>
              <a:gd name="T9" fmla="*/ 380 h 500"/>
              <a:gd name="T10" fmla="*/ 663 w 823"/>
              <a:gd name="T11" fmla="*/ 478 h 500"/>
              <a:gd name="T12" fmla="*/ 455 w 823"/>
              <a:gd name="T13" fmla="*/ 440 h 500"/>
              <a:gd name="T14" fmla="*/ 395 w 823"/>
              <a:gd name="T15" fmla="*/ 442 h 500"/>
              <a:gd name="T16" fmla="*/ 255 w 823"/>
              <a:gd name="T17" fmla="*/ 365 h 500"/>
              <a:gd name="T18" fmla="*/ 104 w 823"/>
              <a:gd name="T19" fmla="*/ 348 h 500"/>
              <a:gd name="T20" fmla="*/ 21 w 823"/>
              <a:gd name="T21" fmla="*/ 270 h 500"/>
              <a:gd name="T22" fmla="*/ 141 w 823"/>
              <a:gd name="T23" fmla="*/ 160 h 500"/>
              <a:gd name="T24" fmla="*/ 205 w 823"/>
              <a:gd name="T25" fmla="*/ 95 h 500"/>
              <a:gd name="T26" fmla="*/ 210 w 823"/>
              <a:gd name="T27" fmla="*/ 52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23" h="500">
                <a:moveTo>
                  <a:pt x="210" y="52"/>
                </a:moveTo>
                <a:cubicBezTo>
                  <a:pt x="212" y="42"/>
                  <a:pt x="218" y="35"/>
                  <a:pt x="226" y="31"/>
                </a:cubicBezTo>
                <a:cubicBezTo>
                  <a:pt x="293" y="0"/>
                  <a:pt x="533" y="159"/>
                  <a:pt x="526" y="226"/>
                </a:cubicBezTo>
                <a:cubicBezTo>
                  <a:pt x="569" y="226"/>
                  <a:pt x="663" y="147"/>
                  <a:pt x="677" y="226"/>
                </a:cubicBezTo>
                <a:cubicBezTo>
                  <a:pt x="823" y="149"/>
                  <a:pt x="727" y="424"/>
                  <a:pt x="716" y="380"/>
                </a:cubicBezTo>
                <a:cubicBezTo>
                  <a:pt x="685" y="422"/>
                  <a:pt x="747" y="455"/>
                  <a:pt x="663" y="478"/>
                </a:cubicBezTo>
                <a:cubicBezTo>
                  <a:pt x="583" y="500"/>
                  <a:pt x="524" y="422"/>
                  <a:pt x="455" y="440"/>
                </a:cubicBezTo>
                <a:cubicBezTo>
                  <a:pt x="532" y="461"/>
                  <a:pt x="415" y="451"/>
                  <a:pt x="395" y="442"/>
                </a:cubicBezTo>
                <a:cubicBezTo>
                  <a:pt x="347" y="420"/>
                  <a:pt x="306" y="380"/>
                  <a:pt x="255" y="365"/>
                </a:cubicBezTo>
                <a:cubicBezTo>
                  <a:pt x="206" y="350"/>
                  <a:pt x="150" y="371"/>
                  <a:pt x="104" y="348"/>
                </a:cubicBezTo>
                <a:lnTo>
                  <a:pt x="21" y="270"/>
                </a:lnTo>
                <a:cubicBezTo>
                  <a:pt x="0" y="183"/>
                  <a:pt x="109" y="177"/>
                  <a:pt x="141" y="160"/>
                </a:cubicBezTo>
                <a:cubicBezTo>
                  <a:pt x="145" y="157"/>
                  <a:pt x="171" y="110"/>
                  <a:pt x="205" y="95"/>
                </a:cubicBezTo>
                <a:cubicBezTo>
                  <a:pt x="217" y="89"/>
                  <a:pt x="207" y="65"/>
                  <a:pt x="210" y="5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" name="꙱ Egypt (Arab Republic of Egypt) (EG) (H)">
            <a:extLst>
              <a:ext uri="{FF2B5EF4-FFF2-40B4-BE49-F238E27FC236}">
                <a16:creationId xmlns:a16="http://schemas.microsoft.com/office/drawing/2014/main" id="{C015641C-89E9-4F06-97FA-EBE568198C8D}"/>
              </a:ext>
            </a:extLst>
          </p:cNvPr>
          <p:cNvSpPr>
            <a:spLocks/>
          </p:cNvSpPr>
          <p:nvPr/>
        </p:nvSpPr>
        <p:spPr bwMode="auto">
          <a:xfrm>
            <a:off x="5010184" y="1450971"/>
            <a:ext cx="290399" cy="301154"/>
          </a:xfrm>
          <a:custGeom>
            <a:avLst/>
            <a:gdLst>
              <a:gd name="T0" fmla="*/ 521 w 3522"/>
              <a:gd name="T1" fmla="*/ 46 h 3650"/>
              <a:gd name="T2" fmla="*/ 786 w 3522"/>
              <a:gd name="T3" fmla="*/ 99 h 3650"/>
              <a:gd name="T4" fmla="*/ 958 w 3522"/>
              <a:gd name="T5" fmla="*/ 164 h 3650"/>
              <a:gd name="T6" fmla="*/ 1016 w 3522"/>
              <a:gd name="T7" fmla="*/ 201 h 3650"/>
              <a:gd name="T8" fmla="*/ 1099 w 3522"/>
              <a:gd name="T9" fmla="*/ 210 h 3650"/>
              <a:gd name="T10" fmla="*/ 1634 w 3522"/>
              <a:gd name="T11" fmla="*/ 116 h 3650"/>
              <a:gd name="T12" fmla="*/ 1705 w 3522"/>
              <a:gd name="T13" fmla="*/ 149 h 3650"/>
              <a:gd name="T14" fmla="*/ 1669 w 3522"/>
              <a:gd name="T15" fmla="*/ 137 h 3650"/>
              <a:gd name="T16" fmla="*/ 1735 w 3522"/>
              <a:gd name="T17" fmla="*/ 60 h 3650"/>
              <a:gd name="T18" fmla="*/ 1883 w 3522"/>
              <a:gd name="T19" fmla="*/ 36 h 3650"/>
              <a:gd name="T20" fmla="*/ 1791 w 3522"/>
              <a:gd name="T21" fmla="*/ 98 h 3650"/>
              <a:gd name="T22" fmla="*/ 1907 w 3522"/>
              <a:gd name="T23" fmla="*/ 24 h 3650"/>
              <a:gd name="T24" fmla="*/ 2096 w 3522"/>
              <a:gd name="T25" fmla="*/ 73 h 3650"/>
              <a:gd name="T26" fmla="*/ 2195 w 3522"/>
              <a:gd name="T27" fmla="*/ 48 h 3650"/>
              <a:gd name="T28" fmla="*/ 2263 w 3522"/>
              <a:gd name="T29" fmla="*/ 118 h 3650"/>
              <a:gd name="T30" fmla="*/ 2174 w 3522"/>
              <a:gd name="T31" fmla="*/ 57 h 3650"/>
              <a:gd name="T32" fmla="*/ 2193 w 3522"/>
              <a:gd name="T33" fmla="*/ 158 h 3650"/>
              <a:gd name="T34" fmla="*/ 2257 w 3522"/>
              <a:gd name="T35" fmla="*/ 217 h 3650"/>
              <a:gd name="T36" fmla="*/ 2284 w 3522"/>
              <a:gd name="T37" fmla="*/ 131 h 3650"/>
              <a:gd name="T38" fmla="*/ 2472 w 3522"/>
              <a:gd name="T39" fmla="*/ 210 h 3650"/>
              <a:gd name="T40" fmla="*/ 2569 w 3522"/>
              <a:gd name="T41" fmla="*/ 217 h 3650"/>
              <a:gd name="T42" fmla="*/ 2887 w 3522"/>
              <a:gd name="T43" fmla="*/ 114 h 3650"/>
              <a:gd name="T44" fmla="*/ 3138 w 3522"/>
              <a:gd name="T45" fmla="*/ 776 h 3650"/>
              <a:gd name="T46" fmla="*/ 3048 w 3522"/>
              <a:gd name="T47" fmla="*/ 1101 h 3650"/>
              <a:gd name="T48" fmla="*/ 3026 w 3522"/>
              <a:gd name="T49" fmla="*/ 1250 h 3650"/>
              <a:gd name="T50" fmla="*/ 2978 w 3522"/>
              <a:gd name="T51" fmla="*/ 1399 h 3650"/>
              <a:gd name="T52" fmla="*/ 2771 w 3522"/>
              <a:gd name="T53" fmla="*/ 1218 h 3650"/>
              <a:gd name="T54" fmla="*/ 2640 w 3522"/>
              <a:gd name="T55" fmla="*/ 1049 h 3650"/>
              <a:gd name="T56" fmla="*/ 2421 w 3522"/>
              <a:gd name="T57" fmla="*/ 588 h 3650"/>
              <a:gd name="T58" fmla="*/ 2383 w 3522"/>
              <a:gd name="T59" fmla="*/ 761 h 3650"/>
              <a:gd name="T60" fmla="*/ 2498 w 3522"/>
              <a:gd name="T61" fmla="*/ 1016 h 3650"/>
              <a:gd name="T62" fmla="*/ 2655 w 3522"/>
              <a:gd name="T63" fmla="*/ 1231 h 3650"/>
              <a:gd name="T64" fmla="*/ 2736 w 3522"/>
              <a:gd name="T65" fmla="*/ 1309 h 3650"/>
              <a:gd name="T66" fmla="*/ 2738 w 3522"/>
              <a:gd name="T67" fmla="*/ 1363 h 3650"/>
              <a:gd name="T68" fmla="*/ 2779 w 3522"/>
              <a:gd name="T69" fmla="*/ 1487 h 3650"/>
              <a:gd name="T70" fmla="*/ 2869 w 3522"/>
              <a:gd name="T71" fmla="*/ 1633 h 3650"/>
              <a:gd name="T72" fmla="*/ 2914 w 3522"/>
              <a:gd name="T73" fmla="*/ 1708 h 3650"/>
              <a:gd name="T74" fmla="*/ 2901 w 3522"/>
              <a:gd name="T75" fmla="*/ 1769 h 3650"/>
              <a:gd name="T76" fmla="*/ 2951 w 3522"/>
              <a:gd name="T77" fmla="*/ 1851 h 3650"/>
              <a:gd name="T78" fmla="*/ 3275 w 3522"/>
              <a:gd name="T79" fmla="*/ 2471 h 3650"/>
              <a:gd name="T80" fmla="*/ 3389 w 3522"/>
              <a:gd name="T81" fmla="*/ 2636 h 3650"/>
              <a:gd name="T82" fmla="*/ 3522 w 3522"/>
              <a:gd name="T83" fmla="*/ 2759 h 3650"/>
              <a:gd name="T84" fmla="*/ 3430 w 3522"/>
              <a:gd name="T85" fmla="*/ 2741 h 3650"/>
              <a:gd name="T86" fmla="*/ 3463 w 3522"/>
              <a:gd name="T87" fmla="*/ 3009 h 3650"/>
              <a:gd name="T88" fmla="*/ 3472 w 3522"/>
              <a:gd name="T89" fmla="*/ 3049 h 3650"/>
              <a:gd name="T90" fmla="*/ 3335 w 3522"/>
              <a:gd name="T91" fmla="*/ 3156 h 3650"/>
              <a:gd name="T92" fmla="*/ 3126 w 3522"/>
              <a:gd name="T93" fmla="*/ 3358 h 3650"/>
              <a:gd name="T94" fmla="*/ 3018 w 3522"/>
              <a:gd name="T95" fmla="*/ 3460 h 3650"/>
              <a:gd name="T96" fmla="*/ 2701 w 3522"/>
              <a:gd name="T97" fmla="*/ 3441 h 3650"/>
              <a:gd name="T98" fmla="*/ 2210 w 3522"/>
              <a:gd name="T99" fmla="*/ 3441 h 3650"/>
              <a:gd name="T100" fmla="*/ 2179 w 3522"/>
              <a:gd name="T101" fmla="*/ 3385 h 3650"/>
              <a:gd name="T102" fmla="*/ 1998 w 3522"/>
              <a:gd name="T103" fmla="*/ 3444 h 3650"/>
              <a:gd name="T104" fmla="*/ 216 w 3522"/>
              <a:gd name="T105" fmla="*/ 3441 h 3650"/>
              <a:gd name="T106" fmla="*/ 157 w 3522"/>
              <a:gd name="T107" fmla="*/ 1207 h 3650"/>
              <a:gd name="T108" fmla="*/ 139 w 3522"/>
              <a:gd name="T109" fmla="*/ 889 h 3650"/>
              <a:gd name="T110" fmla="*/ 63 w 3522"/>
              <a:gd name="T111" fmla="*/ 588 h 3650"/>
              <a:gd name="T112" fmla="*/ 111 w 3522"/>
              <a:gd name="T113" fmla="*/ 299 h 3650"/>
              <a:gd name="T114" fmla="*/ 149 w 3522"/>
              <a:gd name="T115" fmla="*/ 0 h 3650"/>
              <a:gd name="T116" fmla="*/ 286 w 3522"/>
              <a:gd name="T117" fmla="*/ 35 h 3650"/>
              <a:gd name="T118" fmla="*/ 521 w 3522"/>
              <a:gd name="T119" fmla="*/ 46 h 3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22" h="3650">
                <a:moveTo>
                  <a:pt x="521" y="46"/>
                </a:moveTo>
                <a:cubicBezTo>
                  <a:pt x="611" y="56"/>
                  <a:pt x="698" y="76"/>
                  <a:pt x="786" y="99"/>
                </a:cubicBezTo>
                <a:cubicBezTo>
                  <a:pt x="849" y="116"/>
                  <a:pt x="804" y="180"/>
                  <a:pt x="958" y="164"/>
                </a:cubicBezTo>
                <a:cubicBezTo>
                  <a:pt x="981" y="161"/>
                  <a:pt x="991" y="196"/>
                  <a:pt x="1016" y="201"/>
                </a:cubicBezTo>
                <a:cubicBezTo>
                  <a:pt x="1044" y="207"/>
                  <a:pt x="1072" y="207"/>
                  <a:pt x="1099" y="210"/>
                </a:cubicBezTo>
                <a:cubicBezTo>
                  <a:pt x="1291" y="229"/>
                  <a:pt x="1328" y="431"/>
                  <a:pt x="1634" y="116"/>
                </a:cubicBezTo>
                <a:cubicBezTo>
                  <a:pt x="1657" y="135"/>
                  <a:pt x="1675" y="154"/>
                  <a:pt x="1705" y="149"/>
                </a:cubicBezTo>
                <a:cubicBezTo>
                  <a:pt x="1688" y="140"/>
                  <a:pt x="1692" y="135"/>
                  <a:pt x="1669" y="137"/>
                </a:cubicBezTo>
                <a:cubicBezTo>
                  <a:pt x="1699" y="122"/>
                  <a:pt x="1728" y="93"/>
                  <a:pt x="1735" y="60"/>
                </a:cubicBezTo>
                <a:cubicBezTo>
                  <a:pt x="1785" y="90"/>
                  <a:pt x="1833" y="36"/>
                  <a:pt x="1883" y="36"/>
                </a:cubicBezTo>
                <a:cubicBezTo>
                  <a:pt x="1849" y="52"/>
                  <a:pt x="1817" y="71"/>
                  <a:pt x="1791" y="98"/>
                </a:cubicBezTo>
                <a:cubicBezTo>
                  <a:pt x="1800" y="93"/>
                  <a:pt x="2005" y="31"/>
                  <a:pt x="1907" y="24"/>
                </a:cubicBezTo>
                <a:cubicBezTo>
                  <a:pt x="1979" y="0"/>
                  <a:pt x="2026" y="83"/>
                  <a:pt x="2096" y="73"/>
                </a:cubicBezTo>
                <a:cubicBezTo>
                  <a:pt x="2129" y="69"/>
                  <a:pt x="2160" y="36"/>
                  <a:pt x="2195" y="48"/>
                </a:cubicBezTo>
                <a:cubicBezTo>
                  <a:pt x="2224" y="58"/>
                  <a:pt x="2239" y="96"/>
                  <a:pt x="2263" y="118"/>
                </a:cubicBezTo>
                <a:cubicBezTo>
                  <a:pt x="2236" y="95"/>
                  <a:pt x="2209" y="59"/>
                  <a:pt x="2174" y="57"/>
                </a:cubicBezTo>
                <a:cubicBezTo>
                  <a:pt x="2186" y="88"/>
                  <a:pt x="2143" y="146"/>
                  <a:pt x="2193" y="158"/>
                </a:cubicBezTo>
                <a:cubicBezTo>
                  <a:pt x="2248" y="171"/>
                  <a:pt x="2222" y="184"/>
                  <a:pt x="2257" y="217"/>
                </a:cubicBezTo>
                <a:cubicBezTo>
                  <a:pt x="2257" y="205"/>
                  <a:pt x="2354" y="164"/>
                  <a:pt x="2284" y="131"/>
                </a:cubicBezTo>
                <a:cubicBezTo>
                  <a:pt x="2359" y="149"/>
                  <a:pt x="2384" y="218"/>
                  <a:pt x="2472" y="210"/>
                </a:cubicBezTo>
                <a:cubicBezTo>
                  <a:pt x="2500" y="207"/>
                  <a:pt x="2584" y="155"/>
                  <a:pt x="2569" y="217"/>
                </a:cubicBezTo>
                <a:cubicBezTo>
                  <a:pt x="2635" y="175"/>
                  <a:pt x="2763" y="221"/>
                  <a:pt x="2887" y="114"/>
                </a:cubicBezTo>
                <a:lnTo>
                  <a:pt x="3138" y="776"/>
                </a:lnTo>
                <a:cubicBezTo>
                  <a:pt x="3074" y="856"/>
                  <a:pt x="3089" y="1005"/>
                  <a:pt x="3048" y="1101"/>
                </a:cubicBezTo>
                <a:cubicBezTo>
                  <a:pt x="3025" y="1157"/>
                  <a:pt x="3026" y="1191"/>
                  <a:pt x="3026" y="1250"/>
                </a:cubicBezTo>
                <a:cubicBezTo>
                  <a:pt x="3027" y="1301"/>
                  <a:pt x="2963" y="1350"/>
                  <a:pt x="2978" y="1399"/>
                </a:cubicBezTo>
                <a:cubicBezTo>
                  <a:pt x="2910" y="1336"/>
                  <a:pt x="2886" y="1384"/>
                  <a:pt x="2771" y="1218"/>
                </a:cubicBezTo>
                <a:cubicBezTo>
                  <a:pt x="2733" y="1164"/>
                  <a:pt x="2625" y="1129"/>
                  <a:pt x="2640" y="1049"/>
                </a:cubicBezTo>
                <a:cubicBezTo>
                  <a:pt x="2664" y="927"/>
                  <a:pt x="2495" y="899"/>
                  <a:pt x="2421" y="588"/>
                </a:cubicBezTo>
                <a:cubicBezTo>
                  <a:pt x="2383" y="628"/>
                  <a:pt x="2344" y="715"/>
                  <a:pt x="2383" y="761"/>
                </a:cubicBezTo>
                <a:cubicBezTo>
                  <a:pt x="2449" y="839"/>
                  <a:pt x="2442" y="935"/>
                  <a:pt x="2498" y="1016"/>
                </a:cubicBezTo>
                <a:cubicBezTo>
                  <a:pt x="2546" y="1086"/>
                  <a:pt x="2595" y="1171"/>
                  <a:pt x="2655" y="1231"/>
                </a:cubicBezTo>
                <a:cubicBezTo>
                  <a:pt x="2682" y="1257"/>
                  <a:pt x="2712" y="1280"/>
                  <a:pt x="2736" y="1309"/>
                </a:cubicBezTo>
                <a:cubicBezTo>
                  <a:pt x="2749" y="1324"/>
                  <a:pt x="2801" y="1410"/>
                  <a:pt x="2738" y="1363"/>
                </a:cubicBezTo>
                <a:cubicBezTo>
                  <a:pt x="2789" y="1403"/>
                  <a:pt x="2747" y="1454"/>
                  <a:pt x="2779" y="1487"/>
                </a:cubicBezTo>
                <a:cubicBezTo>
                  <a:pt x="2823" y="1531"/>
                  <a:pt x="2846" y="1577"/>
                  <a:pt x="2869" y="1633"/>
                </a:cubicBezTo>
                <a:cubicBezTo>
                  <a:pt x="2880" y="1660"/>
                  <a:pt x="2898" y="1683"/>
                  <a:pt x="2914" y="1708"/>
                </a:cubicBezTo>
                <a:cubicBezTo>
                  <a:pt x="2926" y="1727"/>
                  <a:pt x="2902" y="1751"/>
                  <a:pt x="2901" y="1769"/>
                </a:cubicBezTo>
                <a:cubicBezTo>
                  <a:pt x="2900" y="1794"/>
                  <a:pt x="2940" y="1830"/>
                  <a:pt x="2951" y="1851"/>
                </a:cubicBezTo>
                <a:lnTo>
                  <a:pt x="3275" y="2471"/>
                </a:lnTo>
                <a:cubicBezTo>
                  <a:pt x="3305" y="2534"/>
                  <a:pt x="3351" y="2579"/>
                  <a:pt x="3389" y="2636"/>
                </a:cubicBezTo>
                <a:cubicBezTo>
                  <a:pt x="3425" y="2689"/>
                  <a:pt x="3489" y="2705"/>
                  <a:pt x="3522" y="2759"/>
                </a:cubicBezTo>
                <a:cubicBezTo>
                  <a:pt x="3490" y="2760"/>
                  <a:pt x="3459" y="2755"/>
                  <a:pt x="3430" y="2741"/>
                </a:cubicBezTo>
                <a:cubicBezTo>
                  <a:pt x="3409" y="2827"/>
                  <a:pt x="3419" y="2958"/>
                  <a:pt x="3463" y="3009"/>
                </a:cubicBezTo>
                <a:cubicBezTo>
                  <a:pt x="3473" y="3021"/>
                  <a:pt x="3475" y="3035"/>
                  <a:pt x="3472" y="3049"/>
                </a:cubicBezTo>
                <a:cubicBezTo>
                  <a:pt x="3472" y="3050"/>
                  <a:pt x="3383" y="3177"/>
                  <a:pt x="3335" y="3156"/>
                </a:cubicBezTo>
                <a:cubicBezTo>
                  <a:pt x="3223" y="3108"/>
                  <a:pt x="3289" y="3330"/>
                  <a:pt x="3126" y="3358"/>
                </a:cubicBezTo>
                <a:cubicBezTo>
                  <a:pt x="3059" y="3370"/>
                  <a:pt x="3035" y="3381"/>
                  <a:pt x="3018" y="3460"/>
                </a:cubicBezTo>
                <a:cubicBezTo>
                  <a:pt x="2979" y="3650"/>
                  <a:pt x="2791" y="3453"/>
                  <a:pt x="2701" y="3441"/>
                </a:cubicBezTo>
                <a:cubicBezTo>
                  <a:pt x="2595" y="3428"/>
                  <a:pt x="2421" y="3478"/>
                  <a:pt x="2210" y="3441"/>
                </a:cubicBezTo>
                <a:cubicBezTo>
                  <a:pt x="2244" y="3389"/>
                  <a:pt x="2218" y="3322"/>
                  <a:pt x="2179" y="3385"/>
                </a:cubicBezTo>
                <a:cubicBezTo>
                  <a:pt x="2134" y="3458"/>
                  <a:pt x="2075" y="3444"/>
                  <a:pt x="1998" y="3444"/>
                </a:cubicBezTo>
                <a:lnTo>
                  <a:pt x="216" y="3441"/>
                </a:lnTo>
                <a:lnTo>
                  <a:pt x="157" y="1207"/>
                </a:lnTo>
                <a:cubicBezTo>
                  <a:pt x="150" y="1102"/>
                  <a:pt x="153" y="993"/>
                  <a:pt x="139" y="889"/>
                </a:cubicBezTo>
                <a:cubicBezTo>
                  <a:pt x="126" y="800"/>
                  <a:pt x="103" y="668"/>
                  <a:pt x="63" y="588"/>
                </a:cubicBezTo>
                <a:cubicBezTo>
                  <a:pt x="5" y="494"/>
                  <a:pt x="126" y="396"/>
                  <a:pt x="111" y="299"/>
                </a:cubicBezTo>
                <a:cubicBezTo>
                  <a:pt x="95" y="196"/>
                  <a:pt x="0" y="123"/>
                  <a:pt x="149" y="0"/>
                </a:cubicBezTo>
                <a:cubicBezTo>
                  <a:pt x="153" y="76"/>
                  <a:pt x="241" y="49"/>
                  <a:pt x="286" y="35"/>
                </a:cubicBezTo>
                <a:cubicBezTo>
                  <a:pt x="369" y="11"/>
                  <a:pt x="438" y="38"/>
                  <a:pt x="521" y="4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" name="꙱ Ecuador (Republic of Ecuador) (EC) (H)">
            <a:extLst>
              <a:ext uri="{FF2B5EF4-FFF2-40B4-BE49-F238E27FC236}">
                <a16:creationId xmlns:a16="http://schemas.microsoft.com/office/drawing/2014/main" id="{84F23418-B7F4-4E89-B154-93A4BDB49CDB}"/>
              </a:ext>
            </a:extLst>
          </p:cNvPr>
          <p:cNvSpPr>
            <a:spLocks noEditPoints="1"/>
          </p:cNvSpPr>
          <p:nvPr/>
        </p:nvSpPr>
        <p:spPr bwMode="auto">
          <a:xfrm>
            <a:off x="2279481" y="2340092"/>
            <a:ext cx="151772" cy="188819"/>
          </a:xfrm>
          <a:custGeom>
            <a:avLst/>
            <a:gdLst>
              <a:gd name="T0" fmla="*/ 329 w 1830"/>
              <a:gd name="T1" fmla="*/ 1464 h 2286"/>
              <a:gd name="T2" fmla="*/ 249 w 1830"/>
              <a:gd name="T3" fmla="*/ 1523 h 2286"/>
              <a:gd name="T4" fmla="*/ 278 w 1830"/>
              <a:gd name="T5" fmla="*/ 1592 h 2286"/>
              <a:gd name="T6" fmla="*/ 303 w 1830"/>
              <a:gd name="T7" fmla="*/ 1535 h 2286"/>
              <a:gd name="T8" fmla="*/ 361 w 1830"/>
              <a:gd name="T9" fmla="*/ 1482 h 2286"/>
              <a:gd name="T10" fmla="*/ 329 w 1830"/>
              <a:gd name="T11" fmla="*/ 1464 h 2286"/>
              <a:gd name="T12" fmla="*/ 376 w 1830"/>
              <a:gd name="T13" fmla="*/ 1455 h 2286"/>
              <a:gd name="T14" fmla="*/ 373 w 1830"/>
              <a:gd name="T15" fmla="*/ 1396 h 2286"/>
              <a:gd name="T16" fmla="*/ 376 w 1830"/>
              <a:gd name="T17" fmla="*/ 1455 h 2286"/>
              <a:gd name="T18" fmla="*/ 26 w 1830"/>
              <a:gd name="T19" fmla="*/ 1295 h 2286"/>
              <a:gd name="T20" fmla="*/ 87 w 1830"/>
              <a:gd name="T21" fmla="*/ 1182 h 2286"/>
              <a:gd name="T22" fmla="*/ 60 w 1830"/>
              <a:gd name="T23" fmla="*/ 1099 h 2286"/>
              <a:gd name="T24" fmla="*/ 78 w 1830"/>
              <a:gd name="T25" fmla="*/ 968 h 2286"/>
              <a:gd name="T26" fmla="*/ 94 w 1830"/>
              <a:gd name="T27" fmla="*/ 839 h 2286"/>
              <a:gd name="T28" fmla="*/ 156 w 1830"/>
              <a:gd name="T29" fmla="*/ 781 h 2286"/>
              <a:gd name="T30" fmla="*/ 234 w 1830"/>
              <a:gd name="T31" fmla="*/ 737 h 2286"/>
              <a:gd name="T32" fmla="*/ 199 w 1830"/>
              <a:gd name="T33" fmla="*/ 599 h 2286"/>
              <a:gd name="T34" fmla="*/ 311 w 1830"/>
              <a:gd name="T35" fmla="*/ 395 h 2286"/>
              <a:gd name="T36" fmla="*/ 298 w 1830"/>
              <a:gd name="T37" fmla="*/ 230 h 2286"/>
              <a:gd name="T38" fmla="*/ 438 w 1830"/>
              <a:gd name="T39" fmla="*/ 211 h 2286"/>
              <a:gd name="T40" fmla="*/ 517 w 1830"/>
              <a:gd name="T41" fmla="*/ 128 h 2286"/>
              <a:gd name="T42" fmla="*/ 640 w 1830"/>
              <a:gd name="T43" fmla="*/ 113 h 2286"/>
              <a:gd name="T44" fmla="*/ 697 w 1830"/>
              <a:gd name="T45" fmla="*/ 0 h 2286"/>
              <a:gd name="T46" fmla="*/ 1032 w 1830"/>
              <a:gd name="T47" fmla="*/ 217 h 2286"/>
              <a:gd name="T48" fmla="*/ 1109 w 1830"/>
              <a:gd name="T49" fmla="*/ 275 h 2286"/>
              <a:gd name="T50" fmla="*/ 1200 w 1830"/>
              <a:gd name="T51" fmla="*/ 388 h 2286"/>
              <a:gd name="T52" fmla="*/ 1383 w 1830"/>
              <a:gd name="T53" fmla="*/ 419 h 2286"/>
              <a:gd name="T54" fmla="*/ 1463 w 1830"/>
              <a:gd name="T55" fmla="*/ 409 h 2286"/>
              <a:gd name="T56" fmla="*/ 1460 w 1830"/>
              <a:gd name="T57" fmla="*/ 376 h 2286"/>
              <a:gd name="T58" fmla="*/ 1605 w 1830"/>
              <a:gd name="T59" fmla="*/ 442 h 2286"/>
              <a:gd name="T60" fmla="*/ 1804 w 1830"/>
              <a:gd name="T61" fmla="*/ 556 h 2286"/>
              <a:gd name="T62" fmla="*/ 1697 w 1830"/>
              <a:gd name="T63" fmla="*/ 552 h 2286"/>
              <a:gd name="T64" fmla="*/ 1785 w 1830"/>
              <a:gd name="T65" fmla="*/ 671 h 2286"/>
              <a:gd name="T66" fmla="*/ 1828 w 1830"/>
              <a:gd name="T67" fmla="*/ 861 h 2286"/>
              <a:gd name="T68" fmla="*/ 1769 w 1830"/>
              <a:gd name="T69" fmla="*/ 841 h 2286"/>
              <a:gd name="T70" fmla="*/ 1387 w 1830"/>
              <a:gd name="T71" fmla="*/ 1423 h 2286"/>
              <a:gd name="T72" fmla="*/ 1062 w 1830"/>
              <a:gd name="T73" fmla="*/ 1555 h 2286"/>
              <a:gd name="T74" fmla="*/ 911 w 1830"/>
              <a:gd name="T75" fmla="*/ 1702 h 2286"/>
              <a:gd name="T76" fmla="*/ 899 w 1830"/>
              <a:gd name="T77" fmla="*/ 1764 h 2286"/>
              <a:gd name="T78" fmla="*/ 831 w 1830"/>
              <a:gd name="T79" fmla="*/ 1864 h 2286"/>
              <a:gd name="T80" fmla="*/ 771 w 1830"/>
              <a:gd name="T81" fmla="*/ 2069 h 2286"/>
              <a:gd name="T82" fmla="*/ 696 w 1830"/>
              <a:gd name="T83" fmla="*/ 2209 h 2286"/>
              <a:gd name="T84" fmla="*/ 619 w 1830"/>
              <a:gd name="T85" fmla="*/ 2284 h 2286"/>
              <a:gd name="T86" fmla="*/ 503 w 1830"/>
              <a:gd name="T87" fmla="*/ 2146 h 2286"/>
              <a:gd name="T88" fmla="*/ 394 w 1830"/>
              <a:gd name="T89" fmla="*/ 2105 h 2286"/>
              <a:gd name="T90" fmla="*/ 286 w 1830"/>
              <a:gd name="T91" fmla="*/ 2062 h 2286"/>
              <a:gd name="T92" fmla="*/ 231 w 1830"/>
              <a:gd name="T93" fmla="*/ 2025 h 2286"/>
              <a:gd name="T94" fmla="*/ 210 w 1830"/>
              <a:gd name="T95" fmla="*/ 1940 h 2286"/>
              <a:gd name="T96" fmla="*/ 283 w 1830"/>
              <a:gd name="T97" fmla="*/ 1918 h 2286"/>
              <a:gd name="T98" fmla="*/ 231 w 1830"/>
              <a:gd name="T99" fmla="*/ 1716 h 2286"/>
              <a:gd name="T100" fmla="*/ 344 w 1830"/>
              <a:gd name="T101" fmla="*/ 1652 h 2286"/>
              <a:gd name="T102" fmla="*/ 388 w 1830"/>
              <a:gd name="T103" fmla="*/ 1504 h 2286"/>
              <a:gd name="T104" fmla="*/ 388 w 1830"/>
              <a:gd name="T105" fmla="*/ 1384 h 2286"/>
              <a:gd name="T106" fmla="*/ 400 w 1830"/>
              <a:gd name="T107" fmla="*/ 1229 h 2286"/>
              <a:gd name="T108" fmla="*/ 366 w 1830"/>
              <a:gd name="T109" fmla="*/ 1390 h 2286"/>
              <a:gd name="T110" fmla="*/ 352 w 1830"/>
              <a:gd name="T111" fmla="*/ 1396 h 2286"/>
              <a:gd name="T112" fmla="*/ 329 w 1830"/>
              <a:gd name="T113" fmla="*/ 1342 h 2286"/>
              <a:gd name="T114" fmla="*/ 248 w 1830"/>
              <a:gd name="T115" fmla="*/ 1488 h 2286"/>
              <a:gd name="T116" fmla="*/ 111 w 1830"/>
              <a:gd name="T117" fmla="*/ 1373 h 2286"/>
              <a:gd name="T118" fmla="*/ 26 w 1830"/>
              <a:gd name="T119" fmla="*/ 1295 h 2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0" h="2286">
                <a:moveTo>
                  <a:pt x="329" y="1464"/>
                </a:moveTo>
                <a:cubicBezTo>
                  <a:pt x="296" y="1468"/>
                  <a:pt x="261" y="1492"/>
                  <a:pt x="249" y="1523"/>
                </a:cubicBezTo>
                <a:cubicBezTo>
                  <a:pt x="244" y="1534"/>
                  <a:pt x="255" y="1612"/>
                  <a:pt x="278" y="1592"/>
                </a:cubicBezTo>
                <a:cubicBezTo>
                  <a:pt x="287" y="1586"/>
                  <a:pt x="303" y="1545"/>
                  <a:pt x="303" y="1535"/>
                </a:cubicBezTo>
                <a:cubicBezTo>
                  <a:pt x="302" y="1518"/>
                  <a:pt x="350" y="1501"/>
                  <a:pt x="361" y="1482"/>
                </a:cubicBezTo>
                <a:cubicBezTo>
                  <a:pt x="350" y="1476"/>
                  <a:pt x="340" y="1470"/>
                  <a:pt x="329" y="1464"/>
                </a:cubicBezTo>
                <a:close/>
                <a:moveTo>
                  <a:pt x="376" y="1455"/>
                </a:moveTo>
                <a:cubicBezTo>
                  <a:pt x="387" y="1435"/>
                  <a:pt x="386" y="1415"/>
                  <a:pt x="373" y="1396"/>
                </a:cubicBezTo>
                <a:cubicBezTo>
                  <a:pt x="366" y="1416"/>
                  <a:pt x="367" y="1436"/>
                  <a:pt x="376" y="1455"/>
                </a:cubicBezTo>
                <a:close/>
                <a:moveTo>
                  <a:pt x="26" y="1295"/>
                </a:moveTo>
                <a:cubicBezTo>
                  <a:pt x="89" y="1315"/>
                  <a:pt x="91" y="1220"/>
                  <a:pt x="87" y="1182"/>
                </a:cubicBezTo>
                <a:cubicBezTo>
                  <a:pt x="84" y="1151"/>
                  <a:pt x="71" y="1128"/>
                  <a:pt x="60" y="1099"/>
                </a:cubicBezTo>
                <a:cubicBezTo>
                  <a:pt x="43" y="1051"/>
                  <a:pt x="97" y="1015"/>
                  <a:pt x="78" y="968"/>
                </a:cubicBezTo>
                <a:cubicBezTo>
                  <a:pt x="57" y="917"/>
                  <a:pt x="0" y="848"/>
                  <a:pt x="94" y="839"/>
                </a:cubicBezTo>
                <a:cubicBezTo>
                  <a:pt x="133" y="835"/>
                  <a:pt x="149" y="819"/>
                  <a:pt x="156" y="781"/>
                </a:cubicBezTo>
                <a:cubicBezTo>
                  <a:pt x="166" y="731"/>
                  <a:pt x="193" y="743"/>
                  <a:pt x="234" y="737"/>
                </a:cubicBezTo>
                <a:cubicBezTo>
                  <a:pt x="165" y="730"/>
                  <a:pt x="158" y="640"/>
                  <a:pt x="199" y="599"/>
                </a:cubicBezTo>
                <a:cubicBezTo>
                  <a:pt x="263" y="535"/>
                  <a:pt x="306" y="490"/>
                  <a:pt x="311" y="395"/>
                </a:cubicBezTo>
                <a:cubicBezTo>
                  <a:pt x="312" y="368"/>
                  <a:pt x="272" y="246"/>
                  <a:pt x="298" y="230"/>
                </a:cubicBezTo>
                <a:cubicBezTo>
                  <a:pt x="326" y="213"/>
                  <a:pt x="437" y="130"/>
                  <a:pt x="438" y="211"/>
                </a:cubicBezTo>
                <a:cubicBezTo>
                  <a:pt x="421" y="162"/>
                  <a:pt x="482" y="140"/>
                  <a:pt x="517" y="128"/>
                </a:cubicBezTo>
                <a:cubicBezTo>
                  <a:pt x="554" y="115"/>
                  <a:pt x="633" y="66"/>
                  <a:pt x="640" y="113"/>
                </a:cubicBezTo>
                <a:cubicBezTo>
                  <a:pt x="656" y="75"/>
                  <a:pt x="671" y="34"/>
                  <a:pt x="697" y="0"/>
                </a:cubicBezTo>
                <a:cubicBezTo>
                  <a:pt x="780" y="77"/>
                  <a:pt x="908" y="217"/>
                  <a:pt x="1032" y="217"/>
                </a:cubicBezTo>
                <a:cubicBezTo>
                  <a:pt x="1070" y="216"/>
                  <a:pt x="1072" y="263"/>
                  <a:pt x="1109" y="275"/>
                </a:cubicBezTo>
                <a:cubicBezTo>
                  <a:pt x="1158" y="290"/>
                  <a:pt x="1115" y="389"/>
                  <a:pt x="1200" y="388"/>
                </a:cubicBezTo>
                <a:cubicBezTo>
                  <a:pt x="1265" y="387"/>
                  <a:pt x="1315" y="418"/>
                  <a:pt x="1383" y="419"/>
                </a:cubicBezTo>
                <a:cubicBezTo>
                  <a:pt x="1405" y="420"/>
                  <a:pt x="1454" y="448"/>
                  <a:pt x="1463" y="409"/>
                </a:cubicBezTo>
                <a:cubicBezTo>
                  <a:pt x="1466" y="396"/>
                  <a:pt x="1444" y="384"/>
                  <a:pt x="1460" y="376"/>
                </a:cubicBezTo>
                <a:cubicBezTo>
                  <a:pt x="1523" y="345"/>
                  <a:pt x="1569" y="398"/>
                  <a:pt x="1605" y="442"/>
                </a:cubicBezTo>
                <a:cubicBezTo>
                  <a:pt x="1661" y="509"/>
                  <a:pt x="1736" y="510"/>
                  <a:pt x="1804" y="556"/>
                </a:cubicBezTo>
                <a:cubicBezTo>
                  <a:pt x="1768" y="564"/>
                  <a:pt x="1733" y="558"/>
                  <a:pt x="1697" y="552"/>
                </a:cubicBezTo>
                <a:cubicBezTo>
                  <a:pt x="1693" y="577"/>
                  <a:pt x="1771" y="651"/>
                  <a:pt x="1785" y="671"/>
                </a:cubicBezTo>
                <a:cubicBezTo>
                  <a:pt x="1830" y="731"/>
                  <a:pt x="1798" y="791"/>
                  <a:pt x="1828" y="861"/>
                </a:cubicBezTo>
                <a:cubicBezTo>
                  <a:pt x="1805" y="865"/>
                  <a:pt x="1785" y="858"/>
                  <a:pt x="1769" y="841"/>
                </a:cubicBezTo>
                <a:cubicBezTo>
                  <a:pt x="1725" y="1077"/>
                  <a:pt x="1587" y="1285"/>
                  <a:pt x="1387" y="1423"/>
                </a:cubicBezTo>
                <a:cubicBezTo>
                  <a:pt x="1291" y="1490"/>
                  <a:pt x="1168" y="1509"/>
                  <a:pt x="1062" y="1555"/>
                </a:cubicBezTo>
                <a:cubicBezTo>
                  <a:pt x="1007" y="1579"/>
                  <a:pt x="942" y="1649"/>
                  <a:pt x="911" y="1702"/>
                </a:cubicBezTo>
                <a:cubicBezTo>
                  <a:pt x="904" y="1727"/>
                  <a:pt x="919" y="1740"/>
                  <a:pt x="899" y="1764"/>
                </a:cubicBezTo>
                <a:cubicBezTo>
                  <a:pt x="878" y="1668"/>
                  <a:pt x="837" y="1855"/>
                  <a:pt x="831" y="1864"/>
                </a:cubicBezTo>
                <a:cubicBezTo>
                  <a:pt x="799" y="1921"/>
                  <a:pt x="767" y="2002"/>
                  <a:pt x="771" y="2069"/>
                </a:cubicBezTo>
                <a:cubicBezTo>
                  <a:pt x="775" y="2150"/>
                  <a:pt x="716" y="2147"/>
                  <a:pt x="696" y="2209"/>
                </a:cubicBezTo>
                <a:cubicBezTo>
                  <a:pt x="676" y="2274"/>
                  <a:pt x="680" y="2286"/>
                  <a:pt x="619" y="2284"/>
                </a:cubicBezTo>
                <a:cubicBezTo>
                  <a:pt x="545" y="2282"/>
                  <a:pt x="527" y="2200"/>
                  <a:pt x="503" y="2146"/>
                </a:cubicBezTo>
                <a:cubicBezTo>
                  <a:pt x="473" y="2076"/>
                  <a:pt x="440" y="2130"/>
                  <a:pt x="394" y="2105"/>
                </a:cubicBezTo>
                <a:cubicBezTo>
                  <a:pt x="362" y="2088"/>
                  <a:pt x="326" y="2021"/>
                  <a:pt x="286" y="2062"/>
                </a:cubicBezTo>
                <a:cubicBezTo>
                  <a:pt x="231" y="2117"/>
                  <a:pt x="173" y="2102"/>
                  <a:pt x="231" y="2025"/>
                </a:cubicBezTo>
                <a:cubicBezTo>
                  <a:pt x="188" y="2019"/>
                  <a:pt x="179" y="1965"/>
                  <a:pt x="210" y="1940"/>
                </a:cubicBezTo>
                <a:cubicBezTo>
                  <a:pt x="229" y="1925"/>
                  <a:pt x="262" y="1934"/>
                  <a:pt x="283" y="1918"/>
                </a:cubicBezTo>
                <a:cubicBezTo>
                  <a:pt x="315" y="1892"/>
                  <a:pt x="268" y="1732"/>
                  <a:pt x="231" y="1716"/>
                </a:cubicBezTo>
                <a:cubicBezTo>
                  <a:pt x="277" y="1692"/>
                  <a:pt x="315" y="1705"/>
                  <a:pt x="344" y="1652"/>
                </a:cubicBezTo>
                <a:cubicBezTo>
                  <a:pt x="368" y="1606"/>
                  <a:pt x="373" y="1553"/>
                  <a:pt x="388" y="1504"/>
                </a:cubicBezTo>
                <a:cubicBezTo>
                  <a:pt x="407" y="1443"/>
                  <a:pt x="408" y="1440"/>
                  <a:pt x="388" y="1384"/>
                </a:cubicBezTo>
                <a:cubicBezTo>
                  <a:pt x="369" y="1330"/>
                  <a:pt x="362" y="1277"/>
                  <a:pt x="400" y="1229"/>
                </a:cubicBezTo>
                <a:cubicBezTo>
                  <a:pt x="333" y="1262"/>
                  <a:pt x="376" y="1336"/>
                  <a:pt x="366" y="1390"/>
                </a:cubicBezTo>
                <a:cubicBezTo>
                  <a:pt x="350" y="1480"/>
                  <a:pt x="288" y="1400"/>
                  <a:pt x="352" y="1396"/>
                </a:cubicBezTo>
                <a:cubicBezTo>
                  <a:pt x="320" y="1393"/>
                  <a:pt x="317" y="1366"/>
                  <a:pt x="329" y="1342"/>
                </a:cubicBezTo>
                <a:cubicBezTo>
                  <a:pt x="307" y="1364"/>
                  <a:pt x="232" y="1455"/>
                  <a:pt x="248" y="1488"/>
                </a:cubicBezTo>
                <a:cubicBezTo>
                  <a:pt x="199" y="1454"/>
                  <a:pt x="164" y="1401"/>
                  <a:pt x="111" y="1373"/>
                </a:cubicBezTo>
                <a:cubicBezTo>
                  <a:pt x="75" y="1353"/>
                  <a:pt x="33" y="1342"/>
                  <a:pt x="26" y="129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" name="꙱ East Timor (Democratic Republic of Timor-Leste) (TL) (H)">
            <a:extLst>
              <a:ext uri="{FF2B5EF4-FFF2-40B4-BE49-F238E27FC236}">
                <a16:creationId xmlns:a16="http://schemas.microsoft.com/office/drawing/2014/main" id="{DAB9A091-7544-40F0-982E-F33CCD29A089}"/>
              </a:ext>
            </a:extLst>
          </p:cNvPr>
          <p:cNvSpPr>
            <a:spLocks noEditPoints="1"/>
          </p:cNvSpPr>
          <p:nvPr/>
        </p:nvSpPr>
        <p:spPr bwMode="auto">
          <a:xfrm>
            <a:off x="7595090" y="2626905"/>
            <a:ext cx="93214" cy="38242"/>
          </a:xfrm>
          <a:custGeom>
            <a:avLst/>
            <a:gdLst>
              <a:gd name="T0" fmla="*/ 0 w 1118"/>
              <a:gd name="T1" fmla="*/ 394 h 460"/>
              <a:gd name="T2" fmla="*/ 163 w 1118"/>
              <a:gd name="T3" fmla="*/ 322 h 460"/>
              <a:gd name="T4" fmla="*/ 128 w 1118"/>
              <a:gd name="T5" fmla="*/ 449 h 460"/>
              <a:gd name="T6" fmla="*/ 92 w 1118"/>
              <a:gd name="T7" fmla="*/ 425 h 460"/>
              <a:gd name="T8" fmla="*/ 0 w 1118"/>
              <a:gd name="T9" fmla="*/ 394 h 460"/>
              <a:gd name="T10" fmla="*/ 369 w 1118"/>
              <a:gd name="T11" fmla="*/ 323 h 460"/>
              <a:gd name="T12" fmla="*/ 465 w 1118"/>
              <a:gd name="T13" fmla="*/ 346 h 460"/>
              <a:gd name="T14" fmla="*/ 1071 w 1118"/>
              <a:gd name="T15" fmla="*/ 60 h 460"/>
              <a:gd name="T16" fmla="*/ 964 w 1118"/>
              <a:gd name="T17" fmla="*/ 20 h 460"/>
              <a:gd name="T18" fmla="*/ 413 w 1118"/>
              <a:gd name="T19" fmla="*/ 118 h 460"/>
              <a:gd name="T20" fmla="*/ 341 w 1118"/>
              <a:gd name="T21" fmla="*/ 215 h 460"/>
              <a:gd name="T22" fmla="*/ 369 w 1118"/>
              <a:gd name="T23" fmla="*/ 323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18" h="460">
                <a:moveTo>
                  <a:pt x="0" y="394"/>
                </a:moveTo>
                <a:cubicBezTo>
                  <a:pt x="54" y="353"/>
                  <a:pt x="96" y="335"/>
                  <a:pt x="163" y="322"/>
                </a:cubicBezTo>
                <a:cubicBezTo>
                  <a:pt x="149" y="329"/>
                  <a:pt x="161" y="456"/>
                  <a:pt x="128" y="449"/>
                </a:cubicBezTo>
                <a:cubicBezTo>
                  <a:pt x="103" y="443"/>
                  <a:pt x="98" y="417"/>
                  <a:pt x="92" y="425"/>
                </a:cubicBezTo>
                <a:cubicBezTo>
                  <a:pt x="67" y="460"/>
                  <a:pt x="23" y="385"/>
                  <a:pt x="0" y="394"/>
                </a:cubicBezTo>
                <a:close/>
                <a:moveTo>
                  <a:pt x="369" y="323"/>
                </a:moveTo>
                <a:cubicBezTo>
                  <a:pt x="371" y="434"/>
                  <a:pt x="397" y="388"/>
                  <a:pt x="465" y="346"/>
                </a:cubicBezTo>
                <a:cubicBezTo>
                  <a:pt x="594" y="268"/>
                  <a:pt x="953" y="213"/>
                  <a:pt x="1071" y="60"/>
                </a:cubicBezTo>
                <a:cubicBezTo>
                  <a:pt x="1118" y="0"/>
                  <a:pt x="991" y="12"/>
                  <a:pt x="964" y="20"/>
                </a:cubicBezTo>
                <a:cubicBezTo>
                  <a:pt x="781" y="74"/>
                  <a:pt x="455" y="84"/>
                  <a:pt x="413" y="118"/>
                </a:cubicBezTo>
                <a:cubicBezTo>
                  <a:pt x="385" y="140"/>
                  <a:pt x="370" y="194"/>
                  <a:pt x="341" y="215"/>
                </a:cubicBezTo>
                <a:cubicBezTo>
                  <a:pt x="410" y="249"/>
                  <a:pt x="403" y="267"/>
                  <a:pt x="369" y="32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" name="꙱ Dominican Republic (DO) (H)">
            <a:extLst>
              <a:ext uri="{FF2B5EF4-FFF2-40B4-BE49-F238E27FC236}">
                <a16:creationId xmlns:a16="http://schemas.microsoft.com/office/drawing/2014/main" id="{78E3422C-9963-44BA-9EC1-6D0D3F5D1B87}"/>
              </a:ext>
            </a:extLst>
          </p:cNvPr>
          <p:cNvSpPr>
            <a:spLocks noEditPoints="1"/>
          </p:cNvSpPr>
          <p:nvPr/>
        </p:nvSpPr>
        <p:spPr bwMode="auto">
          <a:xfrm>
            <a:off x="2547174" y="1792757"/>
            <a:ext cx="97995" cy="71703"/>
          </a:xfrm>
          <a:custGeom>
            <a:avLst/>
            <a:gdLst>
              <a:gd name="T0" fmla="*/ 48 w 1190"/>
              <a:gd name="T1" fmla="*/ 706 h 861"/>
              <a:gd name="T2" fmla="*/ 58 w 1190"/>
              <a:gd name="T3" fmla="*/ 598 h 861"/>
              <a:gd name="T4" fmla="*/ 0 w 1190"/>
              <a:gd name="T5" fmla="*/ 505 h 861"/>
              <a:gd name="T6" fmla="*/ 87 w 1190"/>
              <a:gd name="T7" fmla="*/ 398 h 861"/>
              <a:gd name="T8" fmla="*/ 120 w 1190"/>
              <a:gd name="T9" fmla="*/ 272 h 861"/>
              <a:gd name="T10" fmla="*/ 130 w 1190"/>
              <a:gd name="T11" fmla="*/ 190 h 861"/>
              <a:gd name="T12" fmla="*/ 125 w 1190"/>
              <a:gd name="T13" fmla="*/ 80 h 861"/>
              <a:gd name="T14" fmla="*/ 298 w 1190"/>
              <a:gd name="T15" fmla="*/ 56 h 861"/>
              <a:gd name="T16" fmla="*/ 421 w 1190"/>
              <a:gd name="T17" fmla="*/ 53 h 861"/>
              <a:gd name="T18" fmla="*/ 542 w 1190"/>
              <a:gd name="T19" fmla="*/ 97 h 861"/>
              <a:gd name="T20" fmla="*/ 639 w 1190"/>
              <a:gd name="T21" fmla="*/ 134 h 861"/>
              <a:gd name="T22" fmla="*/ 693 w 1190"/>
              <a:gd name="T23" fmla="*/ 175 h 861"/>
              <a:gd name="T24" fmla="*/ 909 w 1190"/>
              <a:gd name="T25" fmla="*/ 255 h 861"/>
              <a:gd name="T26" fmla="*/ 827 w 1190"/>
              <a:gd name="T27" fmla="*/ 289 h 861"/>
              <a:gd name="T28" fmla="*/ 783 w 1190"/>
              <a:gd name="T29" fmla="*/ 326 h 861"/>
              <a:gd name="T30" fmla="*/ 944 w 1190"/>
              <a:gd name="T31" fmla="*/ 365 h 861"/>
              <a:gd name="T32" fmla="*/ 1103 w 1190"/>
              <a:gd name="T33" fmla="*/ 462 h 861"/>
              <a:gd name="T34" fmla="*/ 1035 w 1190"/>
              <a:gd name="T35" fmla="*/ 614 h 861"/>
              <a:gd name="T36" fmla="*/ 969 w 1190"/>
              <a:gd name="T37" fmla="*/ 590 h 861"/>
              <a:gd name="T38" fmla="*/ 889 w 1190"/>
              <a:gd name="T39" fmla="*/ 575 h 861"/>
              <a:gd name="T40" fmla="*/ 825 w 1190"/>
              <a:gd name="T41" fmla="*/ 561 h 861"/>
              <a:gd name="T42" fmla="*/ 751 w 1190"/>
              <a:gd name="T43" fmla="*/ 568 h 861"/>
              <a:gd name="T44" fmla="*/ 537 w 1190"/>
              <a:gd name="T45" fmla="*/ 640 h 861"/>
              <a:gd name="T46" fmla="*/ 404 w 1190"/>
              <a:gd name="T47" fmla="*/ 564 h 861"/>
              <a:gd name="T48" fmla="*/ 328 w 1190"/>
              <a:gd name="T49" fmla="*/ 619 h 861"/>
              <a:gd name="T50" fmla="*/ 272 w 1190"/>
              <a:gd name="T51" fmla="*/ 634 h 861"/>
              <a:gd name="T52" fmla="*/ 140 w 1190"/>
              <a:gd name="T53" fmla="*/ 861 h 861"/>
              <a:gd name="T54" fmla="*/ 86 w 1190"/>
              <a:gd name="T55" fmla="*/ 790 h 861"/>
              <a:gd name="T56" fmla="*/ 48 w 1190"/>
              <a:gd name="T57" fmla="*/ 706 h 861"/>
              <a:gd name="T58" fmla="*/ 1042 w 1190"/>
              <a:gd name="T59" fmla="*/ 683 h 861"/>
              <a:gd name="T60" fmla="*/ 983 w 1190"/>
              <a:gd name="T61" fmla="*/ 662 h 861"/>
              <a:gd name="T62" fmla="*/ 1042 w 1190"/>
              <a:gd name="T63" fmla="*/ 68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90" h="861">
                <a:moveTo>
                  <a:pt x="48" y="706"/>
                </a:moveTo>
                <a:cubicBezTo>
                  <a:pt x="61" y="679"/>
                  <a:pt x="76" y="627"/>
                  <a:pt x="58" y="598"/>
                </a:cubicBezTo>
                <a:cubicBezTo>
                  <a:pt x="43" y="574"/>
                  <a:pt x="17" y="534"/>
                  <a:pt x="0" y="505"/>
                </a:cubicBezTo>
                <a:cubicBezTo>
                  <a:pt x="40" y="507"/>
                  <a:pt x="132" y="443"/>
                  <a:pt x="87" y="398"/>
                </a:cubicBezTo>
                <a:cubicBezTo>
                  <a:pt x="44" y="355"/>
                  <a:pt x="172" y="330"/>
                  <a:pt x="120" y="272"/>
                </a:cubicBezTo>
                <a:cubicBezTo>
                  <a:pt x="101" y="255"/>
                  <a:pt x="123" y="226"/>
                  <a:pt x="130" y="190"/>
                </a:cubicBezTo>
                <a:cubicBezTo>
                  <a:pt x="139" y="143"/>
                  <a:pt x="107" y="115"/>
                  <a:pt x="125" y="80"/>
                </a:cubicBezTo>
                <a:cubicBezTo>
                  <a:pt x="166" y="0"/>
                  <a:pt x="248" y="76"/>
                  <a:pt x="298" y="56"/>
                </a:cubicBezTo>
                <a:cubicBezTo>
                  <a:pt x="339" y="40"/>
                  <a:pt x="380" y="31"/>
                  <a:pt x="421" y="53"/>
                </a:cubicBezTo>
                <a:cubicBezTo>
                  <a:pt x="462" y="74"/>
                  <a:pt x="503" y="78"/>
                  <a:pt x="542" y="97"/>
                </a:cubicBezTo>
                <a:cubicBezTo>
                  <a:pt x="578" y="115"/>
                  <a:pt x="597" y="133"/>
                  <a:pt x="639" y="134"/>
                </a:cubicBezTo>
                <a:cubicBezTo>
                  <a:pt x="681" y="135"/>
                  <a:pt x="688" y="126"/>
                  <a:pt x="693" y="175"/>
                </a:cubicBezTo>
                <a:cubicBezTo>
                  <a:pt x="710" y="342"/>
                  <a:pt x="846" y="204"/>
                  <a:pt x="909" y="255"/>
                </a:cubicBezTo>
                <a:cubicBezTo>
                  <a:pt x="897" y="295"/>
                  <a:pt x="861" y="295"/>
                  <a:pt x="827" y="289"/>
                </a:cubicBezTo>
                <a:cubicBezTo>
                  <a:pt x="793" y="284"/>
                  <a:pt x="719" y="308"/>
                  <a:pt x="783" y="326"/>
                </a:cubicBezTo>
                <a:cubicBezTo>
                  <a:pt x="810" y="334"/>
                  <a:pt x="920" y="376"/>
                  <a:pt x="944" y="365"/>
                </a:cubicBezTo>
                <a:cubicBezTo>
                  <a:pt x="1015" y="332"/>
                  <a:pt x="1058" y="422"/>
                  <a:pt x="1103" y="462"/>
                </a:cubicBezTo>
                <a:cubicBezTo>
                  <a:pt x="1190" y="542"/>
                  <a:pt x="1052" y="581"/>
                  <a:pt x="1035" y="614"/>
                </a:cubicBezTo>
                <a:cubicBezTo>
                  <a:pt x="1006" y="670"/>
                  <a:pt x="994" y="615"/>
                  <a:pt x="969" y="590"/>
                </a:cubicBezTo>
                <a:cubicBezTo>
                  <a:pt x="945" y="566"/>
                  <a:pt x="919" y="582"/>
                  <a:pt x="889" y="575"/>
                </a:cubicBezTo>
                <a:cubicBezTo>
                  <a:pt x="868" y="568"/>
                  <a:pt x="847" y="563"/>
                  <a:pt x="825" y="561"/>
                </a:cubicBezTo>
                <a:cubicBezTo>
                  <a:pt x="800" y="561"/>
                  <a:pt x="776" y="583"/>
                  <a:pt x="751" y="568"/>
                </a:cubicBezTo>
                <a:cubicBezTo>
                  <a:pt x="645" y="502"/>
                  <a:pt x="618" y="625"/>
                  <a:pt x="537" y="640"/>
                </a:cubicBezTo>
                <a:cubicBezTo>
                  <a:pt x="357" y="673"/>
                  <a:pt x="464" y="592"/>
                  <a:pt x="404" y="564"/>
                </a:cubicBezTo>
                <a:cubicBezTo>
                  <a:pt x="389" y="598"/>
                  <a:pt x="350" y="594"/>
                  <a:pt x="328" y="619"/>
                </a:cubicBezTo>
                <a:cubicBezTo>
                  <a:pt x="309" y="640"/>
                  <a:pt x="281" y="607"/>
                  <a:pt x="272" y="634"/>
                </a:cubicBezTo>
                <a:cubicBezTo>
                  <a:pt x="241" y="725"/>
                  <a:pt x="202" y="786"/>
                  <a:pt x="140" y="861"/>
                </a:cubicBezTo>
                <a:cubicBezTo>
                  <a:pt x="127" y="833"/>
                  <a:pt x="93" y="820"/>
                  <a:pt x="86" y="790"/>
                </a:cubicBezTo>
                <a:cubicBezTo>
                  <a:pt x="80" y="760"/>
                  <a:pt x="77" y="724"/>
                  <a:pt x="48" y="706"/>
                </a:cubicBezTo>
                <a:close/>
                <a:moveTo>
                  <a:pt x="1042" y="683"/>
                </a:moveTo>
                <a:cubicBezTo>
                  <a:pt x="1021" y="680"/>
                  <a:pt x="1001" y="673"/>
                  <a:pt x="983" y="662"/>
                </a:cubicBezTo>
                <a:cubicBezTo>
                  <a:pt x="1003" y="657"/>
                  <a:pt x="1036" y="656"/>
                  <a:pt x="1042" y="68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" name="꙱ Djibouti (Republic of Djibouti) (DJ) (H)">
            <a:extLst>
              <a:ext uri="{FF2B5EF4-FFF2-40B4-BE49-F238E27FC236}">
                <a16:creationId xmlns:a16="http://schemas.microsoft.com/office/drawing/2014/main" id="{E95EF12B-395E-4258-8A2C-6DDC49E5E3DE}"/>
              </a:ext>
            </a:extLst>
          </p:cNvPr>
          <p:cNvSpPr>
            <a:spLocks/>
          </p:cNvSpPr>
          <p:nvPr/>
        </p:nvSpPr>
        <p:spPr bwMode="auto">
          <a:xfrm>
            <a:off x="5466695" y="2007867"/>
            <a:ext cx="45412" cy="52582"/>
          </a:xfrm>
          <a:custGeom>
            <a:avLst/>
            <a:gdLst>
              <a:gd name="T0" fmla="*/ 418 w 561"/>
              <a:gd name="T1" fmla="*/ 0 h 633"/>
              <a:gd name="T2" fmla="*/ 505 w 561"/>
              <a:gd name="T3" fmla="*/ 244 h 633"/>
              <a:gd name="T4" fmla="*/ 345 w 561"/>
              <a:gd name="T5" fmla="*/ 338 h 633"/>
              <a:gd name="T6" fmla="*/ 245 w 561"/>
              <a:gd name="T7" fmla="*/ 415 h 633"/>
              <a:gd name="T8" fmla="*/ 423 w 561"/>
              <a:gd name="T9" fmla="*/ 406 h 633"/>
              <a:gd name="T10" fmla="*/ 460 w 561"/>
              <a:gd name="T11" fmla="*/ 445 h 633"/>
              <a:gd name="T12" fmla="*/ 369 w 561"/>
              <a:gd name="T13" fmla="*/ 600 h 633"/>
              <a:gd name="T14" fmla="*/ 370 w 561"/>
              <a:gd name="T15" fmla="*/ 595 h 633"/>
              <a:gd name="T16" fmla="*/ 272 w 561"/>
              <a:gd name="T17" fmla="*/ 580 h 633"/>
              <a:gd name="T18" fmla="*/ 100 w 561"/>
              <a:gd name="T19" fmla="*/ 626 h 633"/>
              <a:gd name="T20" fmla="*/ 20 w 561"/>
              <a:gd name="T21" fmla="*/ 483 h 633"/>
              <a:gd name="T22" fmla="*/ 149 w 561"/>
              <a:gd name="T23" fmla="*/ 173 h 633"/>
              <a:gd name="T24" fmla="*/ 172 w 561"/>
              <a:gd name="T25" fmla="*/ 117 h 633"/>
              <a:gd name="T26" fmla="*/ 295 w 561"/>
              <a:gd name="T27" fmla="*/ 109 h 633"/>
              <a:gd name="T28" fmla="*/ 338 w 561"/>
              <a:gd name="T29" fmla="*/ 51 h 633"/>
              <a:gd name="T30" fmla="*/ 418 w 561"/>
              <a:gd name="T31" fmla="*/ 0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61" h="633">
                <a:moveTo>
                  <a:pt x="418" y="0"/>
                </a:moveTo>
                <a:cubicBezTo>
                  <a:pt x="445" y="60"/>
                  <a:pt x="561" y="173"/>
                  <a:pt x="505" y="244"/>
                </a:cubicBezTo>
                <a:cubicBezTo>
                  <a:pt x="477" y="280"/>
                  <a:pt x="387" y="321"/>
                  <a:pt x="345" y="338"/>
                </a:cubicBezTo>
                <a:cubicBezTo>
                  <a:pt x="301" y="355"/>
                  <a:pt x="295" y="407"/>
                  <a:pt x="245" y="415"/>
                </a:cubicBezTo>
                <a:cubicBezTo>
                  <a:pt x="278" y="457"/>
                  <a:pt x="376" y="388"/>
                  <a:pt x="423" y="406"/>
                </a:cubicBezTo>
                <a:cubicBezTo>
                  <a:pt x="448" y="416"/>
                  <a:pt x="458" y="429"/>
                  <a:pt x="460" y="445"/>
                </a:cubicBezTo>
                <a:cubicBezTo>
                  <a:pt x="438" y="499"/>
                  <a:pt x="401" y="549"/>
                  <a:pt x="369" y="600"/>
                </a:cubicBezTo>
                <a:cubicBezTo>
                  <a:pt x="369" y="599"/>
                  <a:pt x="370" y="597"/>
                  <a:pt x="370" y="595"/>
                </a:cubicBezTo>
                <a:cubicBezTo>
                  <a:pt x="330" y="608"/>
                  <a:pt x="313" y="573"/>
                  <a:pt x="272" y="580"/>
                </a:cubicBezTo>
                <a:cubicBezTo>
                  <a:pt x="222" y="590"/>
                  <a:pt x="162" y="622"/>
                  <a:pt x="100" y="626"/>
                </a:cubicBezTo>
                <a:cubicBezTo>
                  <a:pt x="3" y="633"/>
                  <a:pt x="30" y="550"/>
                  <a:pt x="20" y="483"/>
                </a:cubicBezTo>
                <a:cubicBezTo>
                  <a:pt x="0" y="347"/>
                  <a:pt x="86" y="284"/>
                  <a:pt x="149" y="173"/>
                </a:cubicBezTo>
                <a:cubicBezTo>
                  <a:pt x="161" y="152"/>
                  <a:pt x="168" y="134"/>
                  <a:pt x="172" y="117"/>
                </a:cubicBezTo>
                <a:cubicBezTo>
                  <a:pt x="212" y="54"/>
                  <a:pt x="235" y="93"/>
                  <a:pt x="295" y="109"/>
                </a:cubicBezTo>
                <a:cubicBezTo>
                  <a:pt x="327" y="118"/>
                  <a:pt x="325" y="68"/>
                  <a:pt x="338" y="51"/>
                </a:cubicBezTo>
                <a:cubicBezTo>
                  <a:pt x="357" y="25"/>
                  <a:pt x="391" y="15"/>
                  <a:pt x="418" y="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" name="꙱ Denmark (Kingdom of Denmark) (DK) (H)">
            <a:extLst>
              <a:ext uri="{FF2B5EF4-FFF2-40B4-BE49-F238E27FC236}">
                <a16:creationId xmlns:a16="http://schemas.microsoft.com/office/drawing/2014/main" id="{33034273-3C57-454F-8E39-6A7E6ADE4490}"/>
              </a:ext>
            </a:extLst>
          </p:cNvPr>
          <p:cNvSpPr>
            <a:spLocks noEditPoints="1"/>
          </p:cNvSpPr>
          <p:nvPr/>
        </p:nvSpPr>
        <p:spPr bwMode="auto">
          <a:xfrm>
            <a:off x="4603865" y="700476"/>
            <a:ext cx="155357" cy="88434"/>
          </a:xfrm>
          <a:custGeom>
            <a:avLst/>
            <a:gdLst>
              <a:gd name="T0" fmla="*/ 512 w 1891"/>
              <a:gd name="T1" fmla="*/ 962 h 1080"/>
              <a:gd name="T2" fmla="*/ 100 w 1891"/>
              <a:gd name="T3" fmla="*/ 356 h 1080"/>
              <a:gd name="T4" fmla="*/ 343 w 1891"/>
              <a:gd name="T5" fmla="*/ 197 h 1080"/>
              <a:gd name="T6" fmla="*/ 664 w 1891"/>
              <a:gd name="T7" fmla="*/ 0 h 1080"/>
              <a:gd name="T8" fmla="*/ 485 w 1891"/>
              <a:gd name="T9" fmla="*/ 223 h 1080"/>
              <a:gd name="T10" fmla="*/ 159 w 1891"/>
              <a:gd name="T11" fmla="*/ 276 h 1080"/>
              <a:gd name="T12" fmla="*/ 135 w 1891"/>
              <a:gd name="T13" fmla="*/ 386 h 1080"/>
              <a:gd name="T14" fmla="*/ 1824 w 1891"/>
              <a:gd name="T15" fmla="*/ 852 h 1080"/>
              <a:gd name="T16" fmla="*/ 1824 w 1891"/>
              <a:gd name="T17" fmla="*/ 852 h 1080"/>
              <a:gd name="T18" fmla="*/ 1204 w 1891"/>
              <a:gd name="T19" fmla="*/ 700 h 1080"/>
              <a:gd name="T20" fmla="*/ 1085 w 1891"/>
              <a:gd name="T21" fmla="*/ 920 h 1080"/>
              <a:gd name="T22" fmla="*/ 1175 w 1891"/>
              <a:gd name="T23" fmla="*/ 914 h 1080"/>
              <a:gd name="T24" fmla="*/ 770 w 1891"/>
              <a:gd name="T25" fmla="*/ 986 h 1080"/>
              <a:gd name="T26" fmla="*/ 1020 w 1891"/>
              <a:gd name="T27" fmla="*/ 1060 h 1080"/>
              <a:gd name="T28" fmla="*/ 1014 w 1891"/>
              <a:gd name="T29" fmla="*/ 917 h 1080"/>
              <a:gd name="T30" fmla="*/ 1129 w 1891"/>
              <a:gd name="T31" fmla="*/ 834 h 1080"/>
              <a:gd name="T32" fmla="*/ 1165 w 1891"/>
              <a:gd name="T33" fmla="*/ 696 h 1080"/>
              <a:gd name="T34" fmla="*/ 1011 w 1891"/>
              <a:gd name="T35" fmla="*/ 582 h 1080"/>
              <a:gd name="T36" fmla="*/ 1032 w 1891"/>
              <a:gd name="T37" fmla="*/ 614 h 1080"/>
              <a:gd name="T38" fmla="*/ 966 w 1891"/>
              <a:gd name="T39" fmla="*/ 609 h 1080"/>
              <a:gd name="T40" fmla="*/ 750 w 1891"/>
              <a:gd name="T41" fmla="*/ 671 h 1080"/>
              <a:gd name="T42" fmla="*/ 849 w 1891"/>
              <a:gd name="T43" fmla="*/ 848 h 1080"/>
              <a:gd name="T44" fmla="*/ 943 w 1891"/>
              <a:gd name="T45" fmla="*/ 891 h 1080"/>
              <a:gd name="T46" fmla="*/ 970 w 1891"/>
              <a:gd name="T47" fmla="*/ 929 h 1080"/>
              <a:gd name="T48" fmla="*/ 921 w 1891"/>
              <a:gd name="T49" fmla="*/ 970 h 1080"/>
              <a:gd name="T50" fmla="*/ 803 w 1891"/>
              <a:gd name="T51" fmla="*/ 977 h 1080"/>
              <a:gd name="T52" fmla="*/ 765 w 1891"/>
              <a:gd name="T53" fmla="*/ 172 h 1080"/>
              <a:gd name="T54" fmla="*/ 735 w 1891"/>
              <a:gd name="T55" fmla="*/ 163 h 1080"/>
              <a:gd name="T56" fmla="*/ 699 w 1891"/>
              <a:gd name="T57" fmla="*/ 938 h 1080"/>
              <a:gd name="T58" fmla="*/ 741 w 1891"/>
              <a:gd name="T59" fmla="*/ 885 h 1080"/>
              <a:gd name="T60" fmla="*/ 685 w 1891"/>
              <a:gd name="T61" fmla="*/ 617 h 1080"/>
              <a:gd name="T62" fmla="*/ 646 w 1891"/>
              <a:gd name="T63" fmla="*/ 647 h 1080"/>
              <a:gd name="T64" fmla="*/ 643 w 1891"/>
              <a:gd name="T65" fmla="*/ 917 h 1080"/>
              <a:gd name="T66" fmla="*/ 643 w 1891"/>
              <a:gd name="T67" fmla="*/ 917 h 1080"/>
              <a:gd name="T68" fmla="*/ 560 w 1891"/>
              <a:gd name="T69" fmla="*/ 923 h 1080"/>
              <a:gd name="T70" fmla="*/ 435 w 1891"/>
              <a:gd name="T71" fmla="*/ 745 h 1080"/>
              <a:gd name="T72" fmla="*/ 548 w 1891"/>
              <a:gd name="T73" fmla="*/ 880 h 1080"/>
              <a:gd name="T74" fmla="*/ 666 w 1891"/>
              <a:gd name="T75" fmla="*/ 760 h 1080"/>
              <a:gd name="T76" fmla="*/ 670 w 1891"/>
              <a:gd name="T77" fmla="*/ 709 h 1080"/>
              <a:gd name="T78" fmla="*/ 435 w 1891"/>
              <a:gd name="T79" fmla="*/ 745 h 1080"/>
              <a:gd name="T80" fmla="*/ 221 w 1891"/>
              <a:gd name="T81" fmla="*/ 261 h 1080"/>
              <a:gd name="T82" fmla="*/ 132 w 1891"/>
              <a:gd name="T83" fmla="*/ 332 h 1080"/>
              <a:gd name="T84" fmla="*/ 28 w 1891"/>
              <a:gd name="T85" fmla="*/ 386 h 1080"/>
              <a:gd name="T86" fmla="*/ 135 w 1891"/>
              <a:gd name="T87" fmla="*/ 389 h 1080"/>
              <a:gd name="T88" fmla="*/ 266 w 1891"/>
              <a:gd name="T89" fmla="*/ 368 h 1080"/>
              <a:gd name="T90" fmla="*/ 302 w 1891"/>
              <a:gd name="T91" fmla="*/ 353 h 1080"/>
              <a:gd name="T92" fmla="*/ 550 w 1891"/>
              <a:gd name="T93" fmla="*/ 243 h 1080"/>
              <a:gd name="T94" fmla="*/ 480 w 1891"/>
              <a:gd name="T95" fmla="*/ 365 h 1080"/>
              <a:gd name="T96" fmla="*/ 560 w 1891"/>
              <a:gd name="T97" fmla="*/ 424 h 1080"/>
              <a:gd name="T98" fmla="*/ 698 w 1891"/>
              <a:gd name="T99" fmla="*/ 518 h 1080"/>
              <a:gd name="T100" fmla="*/ 637 w 1891"/>
              <a:gd name="T101" fmla="*/ 496 h 1080"/>
              <a:gd name="T102" fmla="*/ 480 w 1891"/>
              <a:gd name="T103" fmla="*/ 629 h 1080"/>
              <a:gd name="T104" fmla="*/ 402 w 1891"/>
              <a:gd name="T105" fmla="*/ 683 h 1080"/>
              <a:gd name="T106" fmla="*/ 428 w 1891"/>
              <a:gd name="T107" fmla="*/ 808 h 1080"/>
              <a:gd name="T108" fmla="*/ 444 w 1891"/>
              <a:gd name="T109" fmla="*/ 971 h 1080"/>
              <a:gd name="T110" fmla="*/ 198 w 1891"/>
              <a:gd name="T111" fmla="*/ 945 h 1080"/>
              <a:gd name="T112" fmla="*/ 109 w 1891"/>
              <a:gd name="T113" fmla="*/ 858 h 1080"/>
              <a:gd name="T114" fmla="*/ 26 w 1891"/>
              <a:gd name="T115" fmla="*/ 695 h 1080"/>
              <a:gd name="T116" fmla="*/ 91 w 1891"/>
              <a:gd name="T117" fmla="*/ 614 h 1080"/>
              <a:gd name="T118" fmla="*/ 28 w 1891"/>
              <a:gd name="T119" fmla="*/ 386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1" h="1080">
                <a:moveTo>
                  <a:pt x="432" y="902"/>
                </a:moveTo>
                <a:cubicBezTo>
                  <a:pt x="453" y="916"/>
                  <a:pt x="472" y="989"/>
                  <a:pt x="512" y="962"/>
                </a:cubicBezTo>
                <a:cubicBezTo>
                  <a:pt x="554" y="934"/>
                  <a:pt x="461" y="885"/>
                  <a:pt x="432" y="902"/>
                </a:cubicBezTo>
                <a:close/>
                <a:moveTo>
                  <a:pt x="100" y="356"/>
                </a:moveTo>
                <a:cubicBezTo>
                  <a:pt x="39" y="318"/>
                  <a:pt x="91" y="252"/>
                  <a:pt x="130" y="223"/>
                </a:cubicBezTo>
                <a:cubicBezTo>
                  <a:pt x="186" y="182"/>
                  <a:pt x="278" y="203"/>
                  <a:pt x="343" y="197"/>
                </a:cubicBezTo>
                <a:cubicBezTo>
                  <a:pt x="400" y="191"/>
                  <a:pt x="430" y="130"/>
                  <a:pt x="463" y="91"/>
                </a:cubicBezTo>
                <a:cubicBezTo>
                  <a:pt x="500" y="47"/>
                  <a:pt x="608" y="18"/>
                  <a:pt x="664" y="0"/>
                </a:cubicBezTo>
                <a:cubicBezTo>
                  <a:pt x="597" y="59"/>
                  <a:pt x="676" y="99"/>
                  <a:pt x="641" y="167"/>
                </a:cubicBezTo>
                <a:cubicBezTo>
                  <a:pt x="602" y="243"/>
                  <a:pt x="561" y="246"/>
                  <a:pt x="485" y="223"/>
                </a:cubicBezTo>
                <a:cubicBezTo>
                  <a:pt x="448" y="211"/>
                  <a:pt x="416" y="219"/>
                  <a:pt x="379" y="229"/>
                </a:cubicBezTo>
                <a:cubicBezTo>
                  <a:pt x="348" y="237"/>
                  <a:pt x="215" y="211"/>
                  <a:pt x="159" y="276"/>
                </a:cubicBezTo>
                <a:cubicBezTo>
                  <a:pt x="144" y="295"/>
                  <a:pt x="132" y="347"/>
                  <a:pt x="100" y="350"/>
                </a:cubicBezTo>
                <a:cubicBezTo>
                  <a:pt x="129" y="349"/>
                  <a:pt x="140" y="360"/>
                  <a:pt x="135" y="386"/>
                </a:cubicBezTo>
                <a:cubicBezTo>
                  <a:pt x="123" y="377"/>
                  <a:pt x="111" y="367"/>
                  <a:pt x="100" y="356"/>
                </a:cubicBezTo>
                <a:close/>
                <a:moveTo>
                  <a:pt x="1824" y="852"/>
                </a:moveTo>
                <a:cubicBezTo>
                  <a:pt x="1785" y="820"/>
                  <a:pt x="1716" y="856"/>
                  <a:pt x="1765" y="892"/>
                </a:cubicBezTo>
                <a:cubicBezTo>
                  <a:pt x="1843" y="951"/>
                  <a:pt x="1891" y="859"/>
                  <a:pt x="1824" y="852"/>
                </a:cubicBezTo>
                <a:close/>
                <a:moveTo>
                  <a:pt x="1171" y="706"/>
                </a:moveTo>
                <a:cubicBezTo>
                  <a:pt x="1185" y="740"/>
                  <a:pt x="1196" y="738"/>
                  <a:pt x="1204" y="700"/>
                </a:cubicBezTo>
                <a:cubicBezTo>
                  <a:pt x="1193" y="702"/>
                  <a:pt x="1182" y="704"/>
                  <a:pt x="1171" y="706"/>
                </a:cubicBezTo>
                <a:close/>
                <a:moveTo>
                  <a:pt x="1085" y="920"/>
                </a:moveTo>
                <a:cubicBezTo>
                  <a:pt x="1082" y="932"/>
                  <a:pt x="1079" y="944"/>
                  <a:pt x="1076" y="956"/>
                </a:cubicBezTo>
                <a:cubicBezTo>
                  <a:pt x="1088" y="952"/>
                  <a:pt x="1185" y="932"/>
                  <a:pt x="1175" y="914"/>
                </a:cubicBezTo>
                <a:cubicBezTo>
                  <a:pt x="1164" y="895"/>
                  <a:pt x="1102" y="919"/>
                  <a:pt x="1085" y="920"/>
                </a:cubicBezTo>
                <a:close/>
                <a:moveTo>
                  <a:pt x="770" y="986"/>
                </a:moveTo>
                <a:cubicBezTo>
                  <a:pt x="809" y="1013"/>
                  <a:pt x="958" y="1080"/>
                  <a:pt x="999" y="1017"/>
                </a:cubicBezTo>
                <a:cubicBezTo>
                  <a:pt x="1007" y="1036"/>
                  <a:pt x="1015" y="1052"/>
                  <a:pt x="1020" y="1060"/>
                </a:cubicBezTo>
                <a:cubicBezTo>
                  <a:pt x="1028" y="1037"/>
                  <a:pt x="1069" y="993"/>
                  <a:pt x="1069" y="973"/>
                </a:cubicBezTo>
                <a:cubicBezTo>
                  <a:pt x="1068" y="947"/>
                  <a:pt x="1023" y="940"/>
                  <a:pt x="1014" y="917"/>
                </a:cubicBezTo>
                <a:cubicBezTo>
                  <a:pt x="1037" y="926"/>
                  <a:pt x="1059" y="926"/>
                  <a:pt x="1082" y="917"/>
                </a:cubicBezTo>
                <a:cubicBezTo>
                  <a:pt x="1047" y="868"/>
                  <a:pt x="1087" y="849"/>
                  <a:pt x="1129" y="834"/>
                </a:cubicBezTo>
                <a:cubicBezTo>
                  <a:pt x="1180" y="815"/>
                  <a:pt x="1124" y="789"/>
                  <a:pt x="1105" y="770"/>
                </a:cubicBezTo>
                <a:cubicBezTo>
                  <a:pt x="1065" y="730"/>
                  <a:pt x="1143" y="711"/>
                  <a:pt x="1165" y="696"/>
                </a:cubicBezTo>
                <a:cubicBezTo>
                  <a:pt x="1217" y="660"/>
                  <a:pt x="1145" y="604"/>
                  <a:pt x="1192" y="570"/>
                </a:cubicBezTo>
                <a:cubicBezTo>
                  <a:pt x="1135" y="513"/>
                  <a:pt x="1071" y="558"/>
                  <a:pt x="1011" y="582"/>
                </a:cubicBezTo>
                <a:cubicBezTo>
                  <a:pt x="1055" y="599"/>
                  <a:pt x="1080" y="694"/>
                  <a:pt x="1014" y="698"/>
                </a:cubicBezTo>
                <a:cubicBezTo>
                  <a:pt x="1031" y="673"/>
                  <a:pt x="1048" y="645"/>
                  <a:pt x="1032" y="614"/>
                </a:cubicBezTo>
                <a:cubicBezTo>
                  <a:pt x="1020" y="623"/>
                  <a:pt x="987" y="700"/>
                  <a:pt x="970" y="689"/>
                </a:cubicBezTo>
                <a:cubicBezTo>
                  <a:pt x="942" y="672"/>
                  <a:pt x="951" y="611"/>
                  <a:pt x="966" y="609"/>
                </a:cubicBezTo>
                <a:cubicBezTo>
                  <a:pt x="942" y="589"/>
                  <a:pt x="899" y="591"/>
                  <a:pt x="871" y="597"/>
                </a:cubicBezTo>
                <a:cubicBezTo>
                  <a:pt x="931" y="587"/>
                  <a:pt x="898" y="679"/>
                  <a:pt x="750" y="671"/>
                </a:cubicBezTo>
                <a:cubicBezTo>
                  <a:pt x="769" y="692"/>
                  <a:pt x="881" y="793"/>
                  <a:pt x="797" y="798"/>
                </a:cubicBezTo>
                <a:cubicBezTo>
                  <a:pt x="825" y="808"/>
                  <a:pt x="828" y="837"/>
                  <a:pt x="849" y="848"/>
                </a:cubicBezTo>
                <a:cubicBezTo>
                  <a:pt x="868" y="858"/>
                  <a:pt x="901" y="849"/>
                  <a:pt x="922" y="848"/>
                </a:cubicBezTo>
                <a:cubicBezTo>
                  <a:pt x="980" y="843"/>
                  <a:pt x="995" y="901"/>
                  <a:pt x="943" y="891"/>
                </a:cubicBezTo>
                <a:cubicBezTo>
                  <a:pt x="956" y="896"/>
                  <a:pt x="998" y="906"/>
                  <a:pt x="1000" y="923"/>
                </a:cubicBezTo>
                <a:cubicBezTo>
                  <a:pt x="993" y="932"/>
                  <a:pt x="982" y="934"/>
                  <a:pt x="970" y="929"/>
                </a:cubicBezTo>
                <a:cubicBezTo>
                  <a:pt x="969" y="938"/>
                  <a:pt x="974" y="955"/>
                  <a:pt x="981" y="974"/>
                </a:cubicBezTo>
                <a:cubicBezTo>
                  <a:pt x="961" y="968"/>
                  <a:pt x="934" y="969"/>
                  <a:pt x="921" y="970"/>
                </a:cubicBezTo>
                <a:cubicBezTo>
                  <a:pt x="865" y="978"/>
                  <a:pt x="838" y="906"/>
                  <a:pt x="782" y="947"/>
                </a:cubicBezTo>
                <a:cubicBezTo>
                  <a:pt x="789" y="957"/>
                  <a:pt x="796" y="967"/>
                  <a:pt x="803" y="977"/>
                </a:cubicBezTo>
                <a:cubicBezTo>
                  <a:pt x="792" y="980"/>
                  <a:pt x="781" y="983"/>
                  <a:pt x="770" y="986"/>
                </a:cubicBezTo>
                <a:close/>
                <a:moveTo>
                  <a:pt x="765" y="172"/>
                </a:moveTo>
                <a:cubicBezTo>
                  <a:pt x="781" y="167"/>
                  <a:pt x="791" y="156"/>
                  <a:pt x="794" y="139"/>
                </a:cubicBezTo>
                <a:cubicBezTo>
                  <a:pt x="771" y="139"/>
                  <a:pt x="751" y="147"/>
                  <a:pt x="735" y="163"/>
                </a:cubicBezTo>
                <a:cubicBezTo>
                  <a:pt x="745" y="166"/>
                  <a:pt x="755" y="169"/>
                  <a:pt x="765" y="172"/>
                </a:cubicBezTo>
                <a:close/>
                <a:moveTo>
                  <a:pt x="699" y="938"/>
                </a:moveTo>
                <a:cubicBezTo>
                  <a:pt x="676" y="959"/>
                  <a:pt x="676" y="988"/>
                  <a:pt x="702" y="1006"/>
                </a:cubicBezTo>
                <a:cubicBezTo>
                  <a:pt x="716" y="970"/>
                  <a:pt x="759" y="927"/>
                  <a:pt x="741" y="885"/>
                </a:cubicBezTo>
                <a:cubicBezTo>
                  <a:pt x="732" y="907"/>
                  <a:pt x="719" y="925"/>
                  <a:pt x="699" y="938"/>
                </a:cubicBezTo>
                <a:close/>
                <a:moveTo>
                  <a:pt x="685" y="617"/>
                </a:moveTo>
                <a:cubicBezTo>
                  <a:pt x="667" y="614"/>
                  <a:pt x="659" y="603"/>
                  <a:pt x="649" y="588"/>
                </a:cubicBezTo>
                <a:cubicBezTo>
                  <a:pt x="659" y="609"/>
                  <a:pt x="665" y="628"/>
                  <a:pt x="646" y="647"/>
                </a:cubicBezTo>
                <a:cubicBezTo>
                  <a:pt x="670" y="653"/>
                  <a:pt x="684" y="641"/>
                  <a:pt x="685" y="617"/>
                </a:cubicBezTo>
                <a:close/>
                <a:moveTo>
                  <a:pt x="643" y="917"/>
                </a:moveTo>
                <a:cubicBezTo>
                  <a:pt x="655" y="920"/>
                  <a:pt x="667" y="923"/>
                  <a:pt x="678" y="926"/>
                </a:cubicBezTo>
                <a:cubicBezTo>
                  <a:pt x="680" y="892"/>
                  <a:pt x="662" y="901"/>
                  <a:pt x="643" y="917"/>
                </a:cubicBezTo>
                <a:close/>
                <a:moveTo>
                  <a:pt x="619" y="977"/>
                </a:moveTo>
                <a:cubicBezTo>
                  <a:pt x="623" y="945"/>
                  <a:pt x="581" y="934"/>
                  <a:pt x="560" y="923"/>
                </a:cubicBezTo>
                <a:cubicBezTo>
                  <a:pt x="578" y="943"/>
                  <a:pt x="598" y="961"/>
                  <a:pt x="619" y="977"/>
                </a:cubicBezTo>
                <a:close/>
                <a:moveTo>
                  <a:pt x="435" y="745"/>
                </a:moveTo>
                <a:cubicBezTo>
                  <a:pt x="436" y="795"/>
                  <a:pt x="502" y="827"/>
                  <a:pt x="512" y="876"/>
                </a:cubicBezTo>
                <a:cubicBezTo>
                  <a:pt x="512" y="832"/>
                  <a:pt x="541" y="854"/>
                  <a:pt x="548" y="880"/>
                </a:cubicBezTo>
                <a:cubicBezTo>
                  <a:pt x="555" y="901"/>
                  <a:pt x="644" y="904"/>
                  <a:pt x="659" y="901"/>
                </a:cubicBezTo>
                <a:cubicBezTo>
                  <a:pt x="737" y="888"/>
                  <a:pt x="748" y="777"/>
                  <a:pt x="666" y="760"/>
                </a:cubicBezTo>
                <a:cubicBezTo>
                  <a:pt x="677" y="754"/>
                  <a:pt x="686" y="748"/>
                  <a:pt x="696" y="742"/>
                </a:cubicBezTo>
                <a:cubicBezTo>
                  <a:pt x="689" y="730"/>
                  <a:pt x="681" y="719"/>
                  <a:pt x="670" y="709"/>
                </a:cubicBezTo>
                <a:cubicBezTo>
                  <a:pt x="672" y="739"/>
                  <a:pt x="651" y="767"/>
                  <a:pt x="619" y="763"/>
                </a:cubicBezTo>
                <a:cubicBezTo>
                  <a:pt x="678" y="698"/>
                  <a:pt x="459" y="744"/>
                  <a:pt x="435" y="745"/>
                </a:cubicBezTo>
                <a:close/>
                <a:moveTo>
                  <a:pt x="162" y="356"/>
                </a:moveTo>
                <a:cubicBezTo>
                  <a:pt x="204" y="346"/>
                  <a:pt x="231" y="303"/>
                  <a:pt x="221" y="261"/>
                </a:cubicBezTo>
                <a:cubicBezTo>
                  <a:pt x="205" y="272"/>
                  <a:pt x="188" y="280"/>
                  <a:pt x="169" y="286"/>
                </a:cubicBezTo>
                <a:cubicBezTo>
                  <a:pt x="151" y="291"/>
                  <a:pt x="155" y="324"/>
                  <a:pt x="132" y="332"/>
                </a:cubicBezTo>
                <a:cubicBezTo>
                  <a:pt x="141" y="341"/>
                  <a:pt x="151" y="349"/>
                  <a:pt x="162" y="356"/>
                </a:cubicBezTo>
                <a:close/>
                <a:moveTo>
                  <a:pt x="28" y="386"/>
                </a:moveTo>
                <a:cubicBezTo>
                  <a:pt x="32" y="376"/>
                  <a:pt x="36" y="366"/>
                  <a:pt x="40" y="356"/>
                </a:cubicBezTo>
                <a:cubicBezTo>
                  <a:pt x="57" y="375"/>
                  <a:pt x="109" y="406"/>
                  <a:pt x="135" y="389"/>
                </a:cubicBezTo>
                <a:cubicBezTo>
                  <a:pt x="147" y="439"/>
                  <a:pt x="180" y="421"/>
                  <a:pt x="188" y="384"/>
                </a:cubicBezTo>
                <a:cubicBezTo>
                  <a:pt x="208" y="298"/>
                  <a:pt x="331" y="337"/>
                  <a:pt x="266" y="368"/>
                </a:cubicBezTo>
                <a:cubicBezTo>
                  <a:pt x="292" y="371"/>
                  <a:pt x="333" y="363"/>
                  <a:pt x="331" y="404"/>
                </a:cubicBezTo>
                <a:cubicBezTo>
                  <a:pt x="341" y="366"/>
                  <a:pt x="341" y="349"/>
                  <a:pt x="302" y="353"/>
                </a:cubicBezTo>
                <a:cubicBezTo>
                  <a:pt x="299" y="306"/>
                  <a:pt x="287" y="233"/>
                  <a:pt x="377" y="241"/>
                </a:cubicBezTo>
                <a:cubicBezTo>
                  <a:pt x="414" y="244"/>
                  <a:pt x="463" y="209"/>
                  <a:pt x="550" y="243"/>
                </a:cubicBezTo>
                <a:cubicBezTo>
                  <a:pt x="590" y="260"/>
                  <a:pt x="578" y="310"/>
                  <a:pt x="598" y="341"/>
                </a:cubicBezTo>
                <a:cubicBezTo>
                  <a:pt x="557" y="337"/>
                  <a:pt x="518" y="350"/>
                  <a:pt x="480" y="365"/>
                </a:cubicBezTo>
                <a:cubicBezTo>
                  <a:pt x="518" y="366"/>
                  <a:pt x="545" y="336"/>
                  <a:pt x="584" y="353"/>
                </a:cubicBezTo>
                <a:cubicBezTo>
                  <a:pt x="608" y="363"/>
                  <a:pt x="561" y="408"/>
                  <a:pt x="560" y="424"/>
                </a:cubicBezTo>
                <a:cubicBezTo>
                  <a:pt x="570" y="369"/>
                  <a:pt x="719" y="398"/>
                  <a:pt x="748" y="421"/>
                </a:cubicBezTo>
                <a:cubicBezTo>
                  <a:pt x="773" y="441"/>
                  <a:pt x="723" y="518"/>
                  <a:pt x="698" y="518"/>
                </a:cubicBezTo>
                <a:cubicBezTo>
                  <a:pt x="672" y="518"/>
                  <a:pt x="662" y="515"/>
                  <a:pt x="652" y="546"/>
                </a:cubicBezTo>
                <a:cubicBezTo>
                  <a:pt x="621" y="539"/>
                  <a:pt x="615" y="518"/>
                  <a:pt x="637" y="496"/>
                </a:cubicBezTo>
                <a:cubicBezTo>
                  <a:pt x="580" y="477"/>
                  <a:pt x="582" y="525"/>
                  <a:pt x="580" y="565"/>
                </a:cubicBezTo>
                <a:cubicBezTo>
                  <a:pt x="576" y="630"/>
                  <a:pt x="526" y="617"/>
                  <a:pt x="480" y="629"/>
                </a:cubicBezTo>
                <a:cubicBezTo>
                  <a:pt x="497" y="631"/>
                  <a:pt x="531" y="650"/>
                  <a:pt x="511" y="673"/>
                </a:cubicBezTo>
                <a:cubicBezTo>
                  <a:pt x="486" y="701"/>
                  <a:pt x="434" y="677"/>
                  <a:pt x="402" y="683"/>
                </a:cubicBezTo>
                <a:cubicBezTo>
                  <a:pt x="424" y="691"/>
                  <a:pt x="446" y="698"/>
                  <a:pt x="468" y="706"/>
                </a:cubicBezTo>
                <a:cubicBezTo>
                  <a:pt x="416" y="759"/>
                  <a:pt x="393" y="729"/>
                  <a:pt x="428" y="808"/>
                </a:cubicBezTo>
                <a:cubicBezTo>
                  <a:pt x="449" y="856"/>
                  <a:pt x="362" y="855"/>
                  <a:pt x="364" y="902"/>
                </a:cubicBezTo>
                <a:cubicBezTo>
                  <a:pt x="405" y="898"/>
                  <a:pt x="454" y="922"/>
                  <a:pt x="444" y="971"/>
                </a:cubicBezTo>
                <a:cubicBezTo>
                  <a:pt x="414" y="969"/>
                  <a:pt x="417" y="938"/>
                  <a:pt x="389" y="960"/>
                </a:cubicBezTo>
                <a:cubicBezTo>
                  <a:pt x="342" y="997"/>
                  <a:pt x="273" y="953"/>
                  <a:pt x="198" y="945"/>
                </a:cubicBezTo>
                <a:cubicBezTo>
                  <a:pt x="165" y="942"/>
                  <a:pt x="147" y="921"/>
                  <a:pt x="159" y="885"/>
                </a:cubicBezTo>
                <a:cubicBezTo>
                  <a:pt x="135" y="894"/>
                  <a:pt x="117" y="880"/>
                  <a:pt x="109" y="858"/>
                </a:cubicBezTo>
                <a:cubicBezTo>
                  <a:pt x="247" y="858"/>
                  <a:pt x="78" y="743"/>
                  <a:pt x="70" y="721"/>
                </a:cubicBezTo>
                <a:cubicBezTo>
                  <a:pt x="63" y="786"/>
                  <a:pt x="29" y="724"/>
                  <a:pt x="26" y="695"/>
                </a:cubicBezTo>
                <a:cubicBezTo>
                  <a:pt x="22" y="659"/>
                  <a:pt x="29" y="621"/>
                  <a:pt x="22" y="585"/>
                </a:cubicBezTo>
                <a:cubicBezTo>
                  <a:pt x="26" y="612"/>
                  <a:pt x="75" y="661"/>
                  <a:pt x="91" y="614"/>
                </a:cubicBezTo>
                <a:cubicBezTo>
                  <a:pt x="98" y="592"/>
                  <a:pt x="13" y="498"/>
                  <a:pt x="25" y="576"/>
                </a:cubicBezTo>
                <a:cubicBezTo>
                  <a:pt x="0" y="527"/>
                  <a:pt x="13" y="436"/>
                  <a:pt x="28" y="38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" name="꙱ Czech Republic (Czechia) (CZ) (H)">
            <a:extLst>
              <a:ext uri="{FF2B5EF4-FFF2-40B4-BE49-F238E27FC236}">
                <a16:creationId xmlns:a16="http://schemas.microsoft.com/office/drawing/2014/main" id="{0FC650BF-767E-44D8-9E56-53476C669F96}"/>
              </a:ext>
            </a:extLst>
          </p:cNvPr>
          <p:cNvSpPr>
            <a:spLocks/>
          </p:cNvSpPr>
          <p:nvPr/>
        </p:nvSpPr>
        <p:spPr bwMode="auto">
          <a:xfrm>
            <a:off x="4693494" y="885710"/>
            <a:ext cx="155357" cy="71703"/>
          </a:xfrm>
          <a:custGeom>
            <a:avLst/>
            <a:gdLst>
              <a:gd name="T0" fmla="*/ 0 w 1888"/>
              <a:gd name="T1" fmla="*/ 253 h 855"/>
              <a:gd name="T2" fmla="*/ 62 w 1888"/>
              <a:gd name="T3" fmla="*/ 306 h 855"/>
              <a:gd name="T4" fmla="*/ 247 w 1888"/>
              <a:gd name="T5" fmla="*/ 206 h 855"/>
              <a:gd name="T6" fmla="*/ 618 w 1888"/>
              <a:gd name="T7" fmla="*/ 42 h 855"/>
              <a:gd name="T8" fmla="*/ 588 w 1888"/>
              <a:gd name="T9" fmla="*/ 15 h 855"/>
              <a:gd name="T10" fmla="*/ 664 w 1888"/>
              <a:gd name="T11" fmla="*/ 23 h 855"/>
              <a:gd name="T12" fmla="*/ 747 w 1888"/>
              <a:gd name="T13" fmla="*/ 66 h 855"/>
              <a:gd name="T14" fmla="*/ 784 w 1888"/>
              <a:gd name="T15" fmla="*/ 44 h 855"/>
              <a:gd name="T16" fmla="*/ 832 w 1888"/>
              <a:gd name="T17" fmla="*/ 20 h 855"/>
              <a:gd name="T18" fmla="*/ 879 w 1888"/>
              <a:gd name="T19" fmla="*/ 68 h 855"/>
              <a:gd name="T20" fmla="*/ 1069 w 1888"/>
              <a:gd name="T21" fmla="*/ 155 h 855"/>
              <a:gd name="T22" fmla="*/ 1145 w 1888"/>
              <a:gd name="T23" fmla="*/ 136 h 855"/>
              <a:gd name="T24" fmla="*/ 1120 w 1888"/>
              <a:gd name="T25" fmla="*/ 217 h 855"/>
              <a:gd name="T26" fmla="*/ 1218 w 1888"/>
              <a:gd name="T27" fmla="*/ 303 h 855"/>
              <a:gd name="T28" fmla="*/ 1345 w 1888"/>
              <a:gd name="T29" fmla="*/ 273 h 855"/>
              <a:gd name="T30" fmla="*/ 1313 w 1888"/>
              <a:gd name="T31" fmla="*/ 211 h 855"/>
              <a:gd name="T32" fmla="*/ 1544 w 1888"/>
              <a:gd name="T33" fmla="*/ 264 h 855"/>
              <a:gd name="T34" fmla="*/ 1697 w 1888"/>
              <a:gd name="T35" fmla="*/ 374 h 855"/>
              <a:gd name="T36" fmla="*/ 1787 w 1888"/>
              <a:gd name="T37" fmla="*/ 432 h 855"/>
              <a:gd name="T38" fmla="*/ 1888 w 1888"/>
              <a:gd name="T39" fmla="*/ 542 h 855"/>
              <a:gd name="T40" fmla="*/ 1881 w 1888"/>
              <a:gd name="T41" fmla="*/ 545 h 855"/>
              <a:gd name="T42" fmla="*/ 1656 w 1888"/>
              <a:gd name="T43" fmla="*/ 681 h 855"/>
              <a:gd name="T44" fmla="*/ 1498 w 1888"/>
              <a:gd name="T45" fmla="*/ 771 h 855"/>
              <a:gd name="T46" fmla="*/ 1348 w 1888"/>
              <a:gd name="T47" fmla="*/ 840 h 855"/>
              <a:gd name="T48" fmla="*/ 1122 w 1888"/>
              <a:gd name="T49" fmla="*/ 791 h 855"/>
              <a:gd name="T50" fmla="*/ 805 w 1888"/>
              <a:gd name="T51" fmla="*/ 704 h 855"/>
              <a:gd name="T52" fmla="*/ 799 w 1888"/>
              <a:gd name="T53" fmla="*/ 787 h 855"/>
              <a:gd name="T54" fmla="*/ 725 w 1888"/>
              <a:gd name="T55" fmla="*/ 855 h 855"/>
              <a:gd name="T56" fmla="*/ 610 w 1888"/>
              <a:gd name="T57" fmla="*/ 853 h 855"/>
              <a:gd name="T58" fmla="*/ 456 w 1888"/>
              <a:gd name="T59" fmla="*/ 760 h 855"/>
              <a:gd name="T60" fmla="*/ 365 w 1888"/>
              <a:gd name="T61" fmla="*/ 707 h 855"/>
              <a:gd name="T62" fmla="*/ 238 w 1888"/>
              <a:gd name="T63" fmla="*/ 609 h 855"/>
              <a:gd name="T64" fmla="*/ 86 w 1888"/>
              <a:gd name="T65" fmla="*/ 449 h 855"/>
              <a:gd name="T66" fmla="*/ 0 w 1888"/>
              <a:gd name="T67" fmla="*/ 253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88" h="855">
                <a:moveTo>
                  <a:pt x="0" y="253"/>
                </a:moveTo>
                <a:cubicBezTo>
                  <a:pt x="31" y="253"/>
                  <a:pt x="55" y="278"/>
                  <a:pt x="62" y="306"/>
                </a:cubicBezTo>
                <a:cubicBezTo>
                  <a:pt x="73" y="199"/>
                  <a:pt x="217" y="227"/>
                  <a:pt x="247" y="206"/>
                </a:cubicBezTo>
                <a:cubicBezTo>
                  <a:pt x="393" y="109"/>
                  <a:pt x="503" y="82"/>
                  <a:pt x="618" y="42"/>
                </a:cubicBezTo>
                <a:cubicBezTo>
                  <a:pt x="608" y="33"/>
                  <a:pt x="598" y="24"/>
                  <a:pt x="588" y="15"/>
                </a:cubicBezTo>
                <a:cubicBezTo>
                  <a:pt x="614" y="9"/>
                  <a:pt x="644" y="0"/>
                  <a:pt x="664" y="23"/>
                </a:cubicBezTo>
                <a:cubicBezTo>
                  <a:pt x="708" y="70"/>
                  <a:pt x="690" y="76"/>
                  <a:pt x="747" y="66"/>
                </a:cubicBezTo>
                <a:cubicBezTo>
                  <a:pt x="766" y="69"/>
                  <a:pt x="778" y="60"/>
                  <a:pt x="784" y="44"/>
                </a:cubicBezTo>
                <a:cubicBezTo>
                  <a:pt x="790" y="10"/>
                  <a:pt x="810" y="14"/>
                  <a:pt x="832" y="20"/>
                </a:cubicBezTo>
                <a:cubicBezTo>
                  <a:pt x="867" y="29"/>
                  <a:pt x="869" y="35"/>
                  <a:pt x="879" y="68"/>
                </a:cubicBezTo>
                <a:cubicBezTo>
                  <a:pt x="908" y="146"/>
                  <a:pt x="1065" y="60"/>
                  <a:pt x="1069" y="155"/>
                </a:cubicBezTo>
                <a:cubicBezTo>
                  <a:pt x="1084" y="138"/>
                  <a:pt x="1123" y="132"/>
                  <a:pt x="1145" y="136"/>
                </a:cubicBezTo>
                <a:cubicBezTo>
                  <a:pt x="1218" y="149"/>
                  <a:pt x="1149" y="195"/>
                  <a:pt x="1120" y="217"/>
                </a:cubicBezTo>
                <a:cubicBezTo>
                  <a:pt x="1171" y="235"/>
                  <a:pt x="1189" y="262"/>
                  <a:pt x="1218" y="303"/>
                </a:cubicBezTo>
                <a:cubicBezTo>
                  <a:pt x="1255" y="354"/>
                  <a:pt x="1313" y="295"/>
                  <a:pt x="1345" y="273"/>
                </a:cubicBezTo>
                <a:cubicBezTo>
                  <a:pt x="1326" y="257"/>
                  <a:pt x="1315" y="236"/>
                  <a:pt x="1313" y="211"/>
                </a:cubicBezTo>
                <a:cubicBezTo>
                  <a:pt x="1390" y="231"/>
                  <a:pt x="1461" y="289"/>
                  <a:pt x="1544" y="264"/>
                </a:cubicBezTo>
                <a:cubicBezTo>
                  <a:pt x="1549" y="434"/>
                  <a:pt x="1584" y="321"/>
                  <a:pt x="1697" y="374"/>
                </a:cubicBezTo>
                <a:cubicBezTo>
                  <a:pt x="1748" y="397"/>
                  <a:pt x="1761" y="382"/>
                  <a:pt x="1787" y="432"/>
                </a:cubicBezTo>
                <a:cubicBezTo>
                  <a:pt x="1807" y="442"/>
                  <a:pt x="1860" y="481"/>
                  <a:pt x="1888" y="542"/>
                </a:cubicBezTo>
                <a:cubicBezTo>
                  <a:pt x="1885" y="543"/>
                  <a:pt x="1883" y="544"/>
                  <a:pt x="1881" y="545"/>
                </a:cubicBezTo>
                <a:cubicBezTo>
                  <a:pt x="1829" y="528"/>
                  <a:pt x="1666" y="597"/>
                  <a:pt x="1656" y="681"/>
                </a:cubicBezTo>
                <a:cubicBezTo>
                  <a:pt x="1652" y="709"/>
                  <a:pt x="1526" y="770"/>
                  <a:pt x="1498" y="771"/>
                </a:cubicBezTo>
                <a:cubicBezTo>
                  <a:pt x="1398" y="772"/>
                  <a:pt x="1389" y="759"/>
                  <a:pt x="1348" y="840"/>
                </a:cubicBezTo>
                <a:cubicBezTo>
                  <a:pt x="1321" y="741"/>
                  <a:pt x="1184" y="812"/>
                  <a:pt x="1122" y="791"/>
                </a:cubicBezTo>
                <a:cubicBezTo>
                  <a:pt x="1043" y="764"/>
                  <a:pt x="886" y="698"/>
                  <a:pt x="805" y="704"/>
                </a:cubicBezTo>
                <a:cubicBezTo>
                  <a:pt x="808" y="732"/>
                  <a:pt x="796" y="759"/>
                  <a:pt x="799" y="787"/>
                </a:cubicBezTo>
                <a:cubicBezTo>
                  <a:pt x="757" y="781"/>
                  <a:pt x="725" y="815"/>
                  <a:pt x="725" y="855"/>
                </a:cubicBezTo>
                <a:cubicBezTo>
                  <a:pt x="688" y="821"/>
                  <a:pt x="632" y="839"/>
                  <a:pt x="610" y="853"/>
                </a:cubicBezTo>
                <a:cubicBezTo>
                  <a:pt x="572" y="840"/>
                  <a:pt x="480" y="759"/>
                  <a:pt x="456" y="760"/>
                </a:cubicBezTo>
                <a:cubicBezTo>
                  <a:pt x="431" y="742"/>
                  <a:pt x="395" y="725"/>
                  <a:pt x="365" y="707"/>
                </a:cubicBezTo>
                <a:cubicBezTo>
                  <a:pt x="326" y="683"/>
                  <a:pt x="280" y="626"/>
                  <a:pt x="238" y="609"/>
                </a:cubicBezTo>
                <a:cubicBezTo>
                  <a:pt x="167" y="582"/>
                  <a:pt x="150" y="483"/>
                  <a:pt x="86" y="449"/>
                </a:cubicBezTo>
                <a:cubicBezTo>
                  <a:pt x="176" y="369"/>
                  <a:pt x="8" y="364"/>
                  <a:pt x="0" y="25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" name="꙱ Cyprus (Republic of Cyprus) (CY) (H)">
            <a:extLst>
              <a:ext uri="{FF2B5EF4-FFF2-40B4-BE49-F238E27FC236}">
                <a16:creationId xmlns:a16="http://schemas.microsoft.com/office/drawing/2014/main" id="{8AB32FC5-E926-4E1F-B972-D46906F08A85}"/>
              </a:ext>
            </a:extLst>
          </p:cNvPr>
          <p:cNvSpPr>
            <a:spLocks/>
          </p:cNvSpPr>
          <p:nvPr/>
        </p:nvSpPr>
        <p:spPr bwMode="auto">
          <a:xfrm>
            <a:off x="5191833" y="1332661"/>
            <a:ext cx="54973" cy="32267"/>
          </a:xfrm>
          <a:custGeom>
            <a:avLst/>
            <a:gdLst>
              <a:gd name="T0" fmla="*/ 12 w 671"/>
              <a:gd name="T1" fmla="*/ 241 h 392"/>
              <a:gd name="T2" fmla="*/ 0 w 671"/>
              <a:gd name="T3" fmla="*/ 208 h 392"/>
              <a:gd name="T4" fmla="*/ 146 w 671"/>
              <a:gd name="T5" fmla="*/ 175 h 392"/>
              <a:gd name="T6" fmla="*/ 230 w 671"/>
              <a:gd name="T7" fmla="*/ 110 h 392"/>
              <a:gd name="T8" fmla="*/ 436 w 671"/>
              <a:gd name="T9" fmla="*/ 105 h 392"/>
              <a:gd name="T10" fmla="*/ 671 w 671"/>
              <a:gd name="T11" fmla="*/ 0 h 392"/>
              <a:gd name="T12" fmla="*/ 511 w 671"/>
              <a:gd name="T13" fmla="*/ 130 h 392"/>
              <a:gd name="T14" fmla="*/ 537 w 671"/>
              <a:gd name="T15" fmla="*/ 241 h 392"/>
              <a:gd name="T16" fmla="*/ 426 w 671"/>
              <a:gd name="T17" fmla="*/ 258 h 392"/>
              <a:gd name="T18" fmla="*/ 362 w 671"/>
              <a:gd name="T19" fmla="*/ 320 h 392"/>
              <a:gd name="T20" fmla="*/ 240 w 671"/>
              <a:gd name="T21" fmla="*/ 392 h 392"/>
              <a:gd name="T22" fmla="*/ 12 w 671"/>
              <a:gd name="T23" fmla="*/ 241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71" h="392">
                <a:moveTo>
                  <a:pt x="12" y="241"/>
                </a:moveTo>
                <a:cubicBezTo>
                  <a:pt x="8" y="230"/>
                  <a:pt x="4" y="219"/>
                  <a:pt x="0" y="208"/>
                </a:cubicBezTo>
                <a:cubicBezTo>
                  <a:pt x="40" y="248"/>
                  <a:pt x="100" y="172"/>
                  <a:pt x="146" y="175"/>
                </a:cubicBezTo>
                <a:cubicBezTo>
                  <a:pt x="218" y="180"/>
                  <a:pt x="164" y="109"/>
                  <a:pt x="230" y="110"/>
                </a:cubicBezTo>
                <a:cubicBezTo>
                  <a:pt x="301" y="112"/>
                  <a:pt x="364" y="124"/>
                  <a:pt x="436" y="105"/>
                </a:cubicBezTo>
                <a:cubicBezTo>
                  <a:pt x="516" y="84"/>
                  <a:pt x="587" y="1"/>
                  <a:pt x="671" y="0"/>
                </a:cubicBezTo>
                <a:cubicBezTo>
                  <a:pt x="618" y="34"/>
                  <a:pt x="570" y="112"/>
                  <a:pt x="511" y="130"/>
                </a:cubicBezTo>
                <a:cubicBezTo>
                  <a:pt x="447" y="151"/>
                  <a:pt x="511" y="212"/>
                  <a:pt x="537" y="241"/>
                </a:cubicBezTo>
                <a:cubicBezTo>
                  <a:pt x="510" y="244"/>
                  <a:pt x="447" y="239"/>
                  <a:pt x="426" y="258"/>
                </a:cubicBezTo>
                <a:cubicBezTo>
                  <a:pt x="402" y="279"/>
                  <a:pt x="394" y="309"/>
                  <a:pt x="362" y="320"/>
                </a:cubicBezTo>
                <a:cubicBezTo>
                  <a:pt x="334" y="330"/>
                  <a:pt x="223" y="342"/>
                  <a:pt x="240" y="392"/>
                </a:cubicBezTo>
                <a:cubicBezTo>
                  <a:pt x="147" y="345"/>
                  <a:pt x="56" y="359"/>
                  <a:pt x="12" y="241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" name="꙱ Cuba (Republic of Cuba) (CU) (H)">
            <a:extLst>
              <a:ext uri="{FF2B5EF4-FFF2-40B4-BE49-F238E27FC236}">
                <a16:creationId xmlns:a16="http://schemas.microsoft.com/office/drawing/2014/main" id="{12038F3F-E1CB-47BC-925C-B68E46133D12}"/>
              </a:ext>
            </a:extLst>
          </p:cNvPr>
          <p:cNvSpPr>
            <a:spLocks noEditPoints="1"/>
          </p:cNvSpPr>
          <p:nvPr/>
        </p:nvSpPr>
        <p:spPr bwMode="auto">
          <a:xfrm>
            <a:off x="2230484" y="1695958"/>
            <a:ext cx="272473" cy="102775"/>
          </a:xfrm>
          <a:custGeom>
            <a:avLst/>
            <a:gdLst>
              <a:gd name="T0" fmla="*/ 193 w 3309"/>
              <a:gd name="T1" fmla="*/ 465 h 1243"/>
              <a:gd name="T2" fmla="*/ 492 w 3309"/>
              <a:gd name="T3" fmla="*/ 149 h 1243"/>
              <a:gd name="T4" fmla="*/ 1087 w 3309"/>
              <a:gd name="T5" fmla="*/ 57 h 1243"/>
              <a:gd name="T6" fmla="*/ 1230 w 3309"/>
              <a:gd name="T7" fmla="*/ 38 h 1243"/>
              <a:gd name="T8" fmla="*/ 1403 w 3309"/>
              <a:gd name="T9" fmla="*/ 82 h 1243"/>
              <a:gd name="T10" fmla="*/ 1636 w 3309"/>
              <a:gd name="T11" fmla="*/ 145 h 1243"/>
              <a:gd name="T12" fmla="*/ 1714 w 3309"/>
              <a:gd name="T13" fmla="*/ 273 h 1243"/>
              <a:gd name="T14" fmla="*/ 2055 w 3309"/>
              <a:gd name="T15" fmla="*/ 406 h 1243"/>
              <a:gd name="T16" fmla="*/ 2194 w 3309"/>
              <a:gd name="T17" fmla="*/ 477 h 1243"/>
              <a:gd name="T18" fmla="*/ 2331 w 3309"/>
              <a:gd name="T19" fmla="*/ 593 h 1243"/>
              <a:gd name="T20" fmla="*/ 2390 w 3309"/>
              <a:gd name="T21" fmla="*/ 614 h 1243"/>
              <a:gd name="T22" fmla="*/ 2361 w 3309"/>
              <a:gd name="T23" fmla="*/ 658 h 1243"/>
              <a:gd name="T24" fmla="*/ 2450 w 3309"/>
              <a:gd name="T25" fmla="*/ 700 h 1243"/>
              <a:gd name="T26" fmla="*/ 2500 w 3309"/>
              <a:gd name="T27" fmla="*/ 724 h 1243"/>
              <a:gd name="T28" fmla="*/ 2693 w 3309"/>
              <a:gd name="T29" fmla="*/ 783 h 1243"/>
              <a:gd name="T30" fmla="*/ 2797 w 3309"/>
              <a:gd name="T31" fmla="*/ 851 h 1243"/>
              <a:gd name="T32" fmla="*/ 2767 w 3309"/>
              <a:gd name="T33" fmla="*/ 914 h 1243"/>
              <a:gd name="T34" fmla="*/ 3215 w 3309"/>
              <a:gd name="T35" fmla="*/ 1071 h 1243"/>
              <a:gd name="T36" fmla="*/ 2929 w 3309"/>
              <a:gd name="T37" fmla="*/ 1203 h 1243"/>
              <a:gd name="T38" fmla="*/ 2847 w 3309"/>
              <a:gd name="T39" fmla="*/ 1219 h 1243"/>
              <a:gd name="T40" fmla="*/ 2126 w 3309"/>
              <a:gd name="T41" fmla="*/ 1237 h 1243"/>
              <a:gd name="T42" fmla="*/ 2324 w 3309"/>
              <a:gd name="T43" fmla="*/ 1000 h 1243"/>
              <a:gd name="T44" fmla="*/ 1972 w 3309"/>
              <a:gd name="T45" fmla="*/ 826 h 1243"/>
              <a:gd name="T46" fmla="*/ 1909 w 3309"/>
              <a:gd name="T47" fmla="*/ 608 h 1243"/>
              <a:gd name="T48" fmla="*/ 1604 w 3309"/>
              <a:gd name="T49" fmla="*/ 574 h 1243"/>
              <a:gd name="T50" fmla="*/ 1396 w 3309"/>
              <a:gd name="T51" fmla="*/ 415 h 1243"/>
              <a:gd name="T52" fmla="*/ 1164 w 3309"/>
              <a:gd name="T53" fmla="*/ 436 h 1243"/>
              <a:gd name="T54" fmla="*/ 891 w 3309"/>
              <a:gd name="T55" fmla="*/ 332 h 1243"/>
              <a:gd name="T56" fmla="*/ 1011 w 3309"/>
              <a:gd name="T57" fmla="*/ 233 h 1243"/>
              <a:gd name="T58" fmla="*/ 519 w 3309"/>
              <a:gd name="T59" fmla="*/ 369 h 1243"/>
              <a:gd name="T60" fmla="*/ 331 w 3309"/>
              <a:gd name="T61" fmla="*/ 408 h 1243"/>
              <a:gd name="T62" fmla="*/ 143 w 3309"/>
              <a:gd name="T63" fmla="*/ 545 h 1243"/>
              <a:gd name="T64" fmla="*/ 12 w 3309"/>
              <a:gd name="T65" fmla="*/ 507 h 1243"/>
              <a:gd name="T66" fmla="*/ 2171 w 3309"/>
              <a:gd name="T67" fmla="*/ 450 h 1243"/>
              <a:gd name="T68" fmla="*/ 2191 w 3309"/>
              <a:gd name="T69" fmla="*/ 430 h 1243"/>
              <a:gd name="T70" fmla="*/ 2191 w 3309"/>
              <a:gd name="T71" fmla="*/ 430 h 1243"/>
              <a:gd name="T72" fmla="*/ 2076 w 3309"/>
              <a:gd name="T73" fmla="*/ 317 h 1243"/>
              <a:gd name="T74" fmla="*/ 2034 w 3309"/>
              <a:gd name="T75" fmla="*/ 317 h 1243"/>
              <a:gd name="T76" fmla="*/ 2082 w 3309"/>
              <a:gd name="T77" fmla="*/ 305 h 1243"/>
              <a:gd name="T78" fmla="*/ 1969 w 3309"/>
              <a:gd name="T79" fmla="*/ 997 h 1243"/>
              <a:gd name="T80" fmla="*/ 1969 w 3309"/>
              <a:gd name="T81" fmla="*/ 997 h 1243"/>
              <a:gd name="T82" fmla="*/ 1473 w 3309"/>
              <a:gd name="T83" fmla="*/ 118 h 1243"/>
              <a:gd name="T84" fmla="*/ 1506 w 3309"/>
              <a:gd name="T85" fmla="*/ 124 h 1243"/>
              <a:gd name="T86" fmla="*/ 529 w 3309"/>
              <a:gd name="T87" fmla="*/ 611 h 1243"/>
              <a:gd name="T88" fmla="*/ 662 w 3309"/>
              <a:gd name="T89" fmla="*/ 495 h 1243"/>
              <a:gd name="T90" fmla="*/ 603 w 3309"/>
              <a:gd name="T91" fmla="*/ 667 h 1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09" h="1243">
                <a:moveTo>
                  <a:pt x="12" y="507"/>
                </a:moveTo>
                <a:cubicBezTo>
                  <a:pt x="69" y="486"/>
                  <a:pt x="130" y="433"/>
                  <a:pt x="193" y="465"/>
                </a:cubicBezTo>
                <a:cubicBezTo>
                  <a:pt x="214" y="418"/>
                  <a:pt x="156" y="379"/>
                  <a:pt x="197" y="333"/>
                </a:cubicBezTo>
                <a:cubicBezTo>
                  <a:pt x="326" y="189"/>
                  <a:pt x="336" y="201"/>
                  <a:pt x="492" y="149"/>
                </a:cubicBezTo>
                <a:cubicBezTo>
                  <a:pt x="540" y="134"/>
                  <a:pt x="582" y="103"/>
                  <a:pt x="634" y="104"/>
                </a:cubicBezTo>
                <a:cubicBezTo>
                  <a:pt x="750" y="106"/>
                  <a:pt x="953" y="0"/>
                  <a:pt x="1087" y="57"/>
                </a:cubicBezTo>
                <a:cubicBezTo>
                  <a:pt x="1098" y="61"/>
                  <a:pt x="1111" y="69"/>
                  <a:pt x="1111" y="82"/>
                </a:cubicBezTo>
                <a:cubicBezTo>
                  <a:pt x="1149" y="64"/>
                  <a:pt x="1192" y="58"/>
                  <a:pt x="1230" y="38"/>
                </a:cubicBezTo>
                <a:cubicBezTo>
                  <a:pt x="1177" y="67"/>
                  <a:pt x="1235" y="89"/>
                  <a:pt x="1269" y="76"/>
                </a:cubicBezTo>
                <a:cubicBezTo>
                  <a:pt x="1299" y="65"/>
                  <a:pt x="1392" y="64"/>
                  <a:pt x="1403" y="82"/>
                </a:cubicBezTo>
                <a:cubicBezTo>
                  <a:pt x="1420" y="109"/>
                  <a:pt x="1465" y="150"/>
                  <a:pt x="1501" y="139"/>
                </a:cubicBezTo>
                <a:cubicBezTo>
                  <a:pt x="1544" y="127"/>
                  <a:pt x="1600" y="176"/>
                  <a:pt x="1636" y="145"/>
                </a:cubicBezTo>
                <a:cubicBezTo>
                  <a:pt x="1628" y="155"/>
                  <a:pt x="1620" y="166"/>
                  <a:pt x="1613" y="177"/>
                </a:cubicBezTo>
                <a:cubicBezTo>
                  <a:pt x="1681" y="195"/>
                  <a:pt x="1667" y="227"/>
                  <a:pt x="1714" y="273"/>
                </a:cubicBezTo>
                <a:cubicBezTo>
                  <a:pt x="1776" y="334"/>
                  <a:pt x="1804" y="319"/>
                  <a:pt x="1885" y="327"/>
                </a:cubicBezTo>
                <a:cubicBezTo>
                  <a:pt x="1963" y="334"/>
                  <a:pt x="1993" y="369"/>
                  <a:pt x="2055" y="406"/>
                </a:cubicBezTo>
                <a:cubicBezTo>
                  <a:pt x="2078" y="420"/>
                  <a:pt x="2112" y="417"/>
                  <a:pt x="2128" y="443"/>
                </a:cubicBezTo>
                <a:cubicBezTo>
                  <a:pt x="2143" y="468"/>
                  <a:pt x="2162" y="512"/>
                  <a:pt x="2194" y="477"/>
                </a:cubicBezTo>
                <a:cubicBezTo>
                  <a:pt x="2182" y="514"/>
                  <a:pt x="2212" y="539"/>
                  <a:pt x="2245" y="542"/>
                </a:cubicBezTo>
                <a:cubicBezTo>
                  <a:pt x="2285" y="545"/>
                  <a:pt x="2297" y="580"/>
                  <a:pt x="2331" y="593"/>
                </a:cubicBezTo>
                <a:cubicBezTo>
                  <a:pt x="2317" y="565"/>
                  <a:pt x="2307" y="528"/>
                  <a:pt x="2272" y="519"/>
                </a:cubicBezTo>
                <a:cubicBezTo>
                  <a:pt x="2304" y="526"/>
                  <a:pt x="2407" y="566"/>
                  <a:pt x="2390" y="614"/>
                </a:cubicBezTo>
                <a:cubicBezTo>
                  <a:pt x="2369" y="611"/>
                  <a:pt x="2348" y="606"/>
                  <a:pt x="2328" y="599"/>
                </a:cubicBezTo>
                <a:cubicBezTo>
                  <a:pt x="2343" y="618"/>
                  <a:pt x="2348" y="639"/>
                  <a:pt x="2361" y="658"/>
                </a:cubicBezTo>
                <a:cubicBezTo>
                  <a:pt x="2406" y="580"/>
                  <a:pt x="2420" y="669"/>
                  <a:pt x="2474" y="670"/>
                </a:cubicBezTo>
                <a:cubicBezTo>
                  <a:pt x="2466" y="680"/>
                  <a:pt x="2458" y="690"/>
                  <a:pt x="2450" y="700"/>
                </a:cubicBezTo>
                <a:cubicBezTo>
                  <a:pt x="2469" y="688"/>
                  <a:pt x="2490" y="685"/>
                  <a:pt x="2512" y="691"/>
                </a:cubicBezTo>
                <a:cubicBezTo>
                  <a:pt x="2508" y="702"/>
                  <a:pt x="2504" y="713"/>
                  <a:pt x="2500" y="724"/>
                </a:cubicBezTo>
                <a:cubicBezTo>
                  <a:pt x="2523" y="728"/>
                  <a:pt x="2543" y="738"/>
                  <a:pt x="2560" y="753"/>
                </a:cubicBezTo>
                <a:cubicBezTo>
                  <a:pt x="2555" y="673"/>
                  <a:pt x="2670" y="766"/>
                  <a:pt x="2693" y="783"/>
                </a:cubicBezTo>
                <a:cubicBezTo>
                  <a:pt x="2723" y="804"/>
                  <a:pt x="2751" y="778"/>
                  <a:pt x="2783" y="775"/>
                </a:cubicBezTo>
                <a:cubicBezTo>
                  <a:pt x="2836" y="770"/>
                  <a:pt x="2855" y="844"/>
                  <a:pt x="2797" y="851"/>
                </a:cubicBezTo>
                <a:cubicBezTo>
                  <a:pt x="2808" y="857"/>
                  <a:pt x="2819" y="863"/>
                  <a:pt x="2830" y="869"/>
                </a:cubicBezTo>
                <a:cubicBezTo>
                  <a:pt x="2805" y="877"/>
                  <a:pt x="2783" y="893"/>
                  <a:pt x="2767" y="914"/>
                </a:cubicBezTo>
                <a:cubicBezTo>
                  <a:pt x="2852" y="932"/>
                  <a:pt x="2996" y="901"/>
                  <a:pt x="3063" y="959"/>
                </a:cubicBezTo>
                <a:cubicBezTo>
                  <a:pt x="3120" y="1008"/>
                  <a:pt x="3136" y="1060"/>
                  <a:pt x="3215" y="1071"/>
                </a:cubicBezTo>
                <a:cubicBezTo>
                  <a:pt x="3309" y="1084"/>
                  <a:pt x="3185" y="1150"/>
                  <a:pt x="3146" y="1154"/>
                </a:cubicBezTo>
                <a:cubicBezTo>
                  <a:pt x="3135" y="1156"/>
                  <a:pt x="2933" y="1209"/>
                  <a:pt x="2929" y="1203"/>
                </a:cubicBezTo>
                <a:cubicBezTo>
                  <a:pt x="2930" y="1192"/>
                  <a:pt x="2936" y="1184"/>
                  <a:pt x="2946" y="1178"/>
                </a:cubicBezTo>
                <a:cubicBezTo>
                  <a:pt x="2908" y="1178"/>
                  <a:pt x="2910" y="1225"/>
                  <a:pt x="2847" y="1219"/>
                </a:cubicBezTo>
                <a:cubicBezTo>
                  <a:pt x="2779" y="1213"/>
                  <a:pt x="2715" y="1188"/>
                  <a:pt x="2646" y="1185"/>
                </a:cubicBezTo>
                <a:cubicBezTo>
                  <a:pt x="2474" y="1178"/>
                  <a:pt x="2299" y="1243"/>
                  <a:pt x="2126" y="1237"/>
                </a:cubicBezTo>
                <a:cubicBezTo>
                  <a:pt x="2129" y="1146"/>
                  <a:pt x="2242" y="1124"/>
                  <a:pt x="2302" y="1079"/>
                </a:cubicBezTo>
                <a:cubicBezTo>
                  <a:pt x="2337" y="1053"/>
                  <a:pt x="2359" y="1028"/>
                  <a:pt x="2324" y="1000"/>
                </a:cubicBezTo>
                <a:cubicBezTo>
                  <a:pt x="2299" y="979"/>
                  <a:pt x="2335" y="911"/>
                  <a:pt x="2273" y="926"/>
                </a:cubicBezTo>
                <a:cubicBezTo>
                  <a:pt x="2156" y="955"/>
                  <a:pt x="2039" y="934"/>
                  <a:pt x="1972" y="826"/>
                </a:cubicBezTo>
                <a:cubicBezTo>
                  <a:pt x="1938" y="770"/>
                  <a:pt x="1962" y="681"/>
                  <a:pt x="1925" y="636"/>
                </a:cubicBezTo>
                <a:cubicBezTo>
                  <a:pt x="1909" y="618"/>
                  <a:pt x="1875" y="625"/>
                  <a:pt x="1909" y="608"/>
                </a:cubicBezTo>
                <a:cubicBezTo>
                  <a:pt x="1856" y="582"/>
                  <a:pt x="1804" y="622"/>
                  <a:pt x="1752" y="627"/>
                </a:cubicBezTo>
                <a:cubicBezTo>
                  <a:pt x="1699" y="632"/>
                  <a:pt x="1653" y="582"/>
                  <a:pt x="1604" y="574"/>
                </a:cubicBezTo>
                <a:cubicBezTo>
                  <a:pt x="1556" y="565"/>
                  <a:pt x="1527" y="573"/>
                  <a:pt x="1501" y="541"/>
                </a:cubicBezTo>
                <a:cubicBezTo>
                  <a:pt x="1459" y="491"/>
                  <a:pt x="1404" y="494"/>
                  <a:pt x="1396" y="415"/>
                </a:cubicBezTo>
                <a:cubicBezTo>
                  <a:pt x="1387" y="481"/>
                  <a:pt x="1186" y="461"/>
                  <a:pt x="1182" y="373"/>
                </a:cubicBezTo>
                <a:cubicBezTo>
                  <a:pt x="1170" y="392"/>
                  <a:pt x="1164" y="413"/>
                  <a:pt x="1164" y="436"/>
                </a:cubicBezTo>
                <a:cubicBezTo>
                  <a:pt x="1146" y="435"/>
                  <a:pt x="1132" y="427"/>
                  <a:pt x="1122" y="413"/>
                </a:cubicBezTo>
                <a:cubicBezTo>
                  <a:pt x="1082" y="365"/>
                  <a:pt x="1011" y="446"/>
                  <a:pt x="891" y="332"/>
                </a:cubicBezTo>
                <a:cubicBezTo>
                  <a:pt x="919" y="301"/>
                  <a:pt x="972" y="317"/>
                  <a:pt x="1007" y="311"/>
                </a:cubicBezTo>
                <a:cubicBezTo>
                  <a:pt x="1060" y="302"/>
                  <a:pt x="1057" y="249"/>
                  <a:pt x="1011" y="233"/>
                </a:cubicBezTo>
                <a:cubicBezTo>
                  <a:pt x="920" y="203"/>
                  <a:pt x="750" y="200"/>
                  <a:pt x="668" y="254"/>
                </a:cubicBezTo>
                <a:cubicBezTo>
                  <a:pt x="617" y="287"/>
                  <a:pt x="560" y="324"/>
                  <a:pt x="519" y="369"/>
                </a:cubicBezTo>
                <a:cubicBezTo>
                  <a:pt x="481" y="411"/>
                  <a:pt x="454" y="380"/>
                  <a:pt x="409" y="398"/>
                </a:cubicBezTo>
                <a:cubicBezTo>
                  <a:pt x="383" y="409"/>
                  <a:pt x="356" y="393"/>
                  <a:pt x="331" y="408"/>
                </a:cubicBezTo>
                <a:cubicBezTo>
                  <a:pt x="305" y="423"/>
                  <a:pt x="314" y="449"/>
                  <a:pt x="294" y="468"/>
                </a:cubicBezTo>
                <a:cubicBezTo>
                  <a:pt x="253" y="510"/>
                  <a:pt x="186" y="506"/>
                  <a:pt x="143" y="545"/>
                </a:cubicBezTo>
                <a:cubicBezTo>
                  <a:pt x="156" y="425"/>
                  <a:pt x="15" y="577"/>
                  <a:pt x="0" y="498"/>
                </a:cubicBezTo>
                <a:cubicBezTo>
                  <a:pt x="4" y="501"/>
                  <a:pt x="8" y="504"/>
                  <a:pt x="12" y="507"/>
                </a:cubicBezTo>
                <a:close/>
                <a:moveTo>
                  <a:pt x="2230" y="498"/>
                </a:moveTo>
                <a:cubicBezTo>
                  <a:pt x="2210" y="482"/>
                  <a:pt x="2190" y="466"/>
                  <a:pt x="2171" y="450"/>
                </a:cubicBezTo>
                <a:cubicBezTo>
                  <a:pt x="2213" y="412"/>
                  <a:pt x="2296" y="454"/>
                  <a:pt x="2230" y="498"/>
                </a:cubicBezTo>
                <a:close/>
                <a:moveTo>
                  <a:pt x="2191" y="430"/>
                </a:moveTo>
                <a:cubicBezTo>
                  <a:pt x="2157" y="424"/>
                  <a:pt x="2137" y="388"/>
                  <a:pt x="2159" y="358"/>
                </a:cubicBezTo>
                <a:cubicBezTo>
                  <a:pt x="2169" y="376"/>
                  <a:pt x="2203" y="406"/>
                  <a:pt x="2191" y="430"/>
                </a:cubicBezTo>
                <a:close/>
                <a:moveTo>
                  <a:pt x="2150" y="370"/>
                </a:moveTo>
                <a:cubicBezTo>
                  <a:pt x="2123" y="355"/>
                  <a:pt x="2083" y="354"/>
                  <a:pt x="2076" y="317"/>
                </a:cubicBezTo>
                <a:cubicBezTo>
                  <a:pt x="2123" y="290"/>
                  <a:pt x="2133" y="338"/>
                  <a:pt x="2150" y="370"/>
                </a:cubicBezTo>
                <a:close/>
                <a:moveTo>
                  <a:pt x="2034" y="317"/>
                </a:moveTo>
                <a:cubicBezTo>
                  <a:pt x="2014" y="309"/>
                  <a:pt x="1994" y="301"/>
                  <a:pt x="1975" y="290"/>
                </a:cubicBezTo>
                <a:cubicBezTo>
                  <a:pt x="2008" y="275"/>
                  <a:pt x="2069" y="251"/>
                  <a:pt x="2082" y="305"/>
                </a:cubicBezTo>
                <a:cubicBezTo>
                  <a:pt x="2066" y="308"/>
                  <a:pt x="2050" y="312"/>
                  <a:pt x="2034" y="317"/>
                </a:cubicBezTo>
                <a:close/>
                <a:moveTo>
                  <a:pt x="1969" y="997"/>
                </a:moveTo>
                <a:cubicBezTo>
                  <a:pt x="1957" y="987"/>
                  <a:pt x="1946" y="977"/>
                  <a:pt x="1936" y="967"/>
                </a:cubicBezTo>
                <a:cubicBezTo>
                  <a:pt x="1963" y="966"/>
                  <a:pt x="1962" y="976"/>
                  <a:pt x="1969" y="997"/>
                </a:cubicBezTo>
                <a:close/>
                <a:moveTo>
                  <a:pt x="1506" y="124"/>
                </a:moveTo>
                <a:cubicBezTo>
                  <a:pt x="1495" y="122"/>
                  <a:pt x="1484" y="120"/>
                  <a:pt x="1473" y="118"/>
                </a:cubicBezTo>
                <a:cubicBezTo>
                  <a:pt x="1483" y="111"/>
                  <a:pt x="1494" y="106"/>
                  <a:pt x="1506" y="103"/>
                </a:cubicBezTo>
                <a:cubicBezTo>
                  <a:pt x="1506" y="110"/>
                  <a:pt x="1506" y="117"/>
                  <a:pt x="1506" y="124"/>
                </a:cubicBezTo>
                <a:close/>
                <a:moveTo>
                  <a:pt x="603" y="667"/>
                </a:moveTo>
                <a:cubicBezTo>
                  <a:pt x="571" y="660"/>
                  <a:pt x="536" y="647"/>
                  <a:pt x="529" y="611"/>
                </a:cubicBezTo>
                <a:cubicBezTo>
                  <a:pt x="593" y="679"/>
                  <a:pt x="566" y="558"/>
                  <a:pt x="566" y="539"/>
                </a:cubicBezTo>
                <a:cubicBezTo>
                  <a:pt x="567" y="497"/>
                  <a:pt x="631" y="480"/>
                  <a:pt x="662" y="495"/>
                </a:cubicBezTo>
                <a:cubicBezTo>
                  <a:pt x="695" y="511"/>
                  <a:pt x="720" y="570"/>
                  <a:pt x="719" y="605"/>
                </a:cubicBezTo>
                <a:cubicBezTo>
                  <a:pt x="718" y="651"/>
                  <a:pt x="635" y="658"/>
                  <a:pt x="603" y="66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" name="꙱ Croatia (Republic of Croatia) (HR) (H)">
            <a:extLst>
              <a:ext uri="{FF2B5EF4-FFF2-40B4-BE49-F238E27FC236}">
                <a16:creationId xmlns:a16="http://schemas.microsoft.com/office/drawing/2014/main" id="{3B29938D-6474-452C-AC8D-BA2526CA0210}"/>
              </a:ext>
            </a:extLst>
          </p:cNvPr>
          <p:cNvSpPr>
            <a:spLocks noEditPoints="1"/>
          </p:cNvSpPr>
          <p:nvPr/>
        </p:nvSpPr>
        <p:spPr bwMode="auto">
          <a:xfrm>
            <a:off x="4726955" y="1013581"/>
            <a:ext cx="137432" cy="120701"/>
          </a:xfrm>
          <a:custGeom>
            <a:avLst/>
            <a:gdLst>
              <a:gd name="T0" fmla="*/ 149 w 1665"/>
              <a:gd name="T1" fmla="*/ 381 h 1455"/>
              <a:gd name="T2" fmla="*/ 459 w 1665"/>
              <a:gd name="T3" fmla="*/ 392 h 1455"/>
              <a:gd name="T4" fmla="*/ 490 w 1665"/>
              <a:gd name="T5" fmla="*/ 312 h 1455"/>
              <a:gd name="T6" fmla="*/ 707 w 1665"/>
              <a:gd name="T7" fmla="*/ 100 h 1455"/>
              <a:gd name="T8" fmla="*/ 781 w 1665"/>
              <a:gd name="T9" fmla="*/ 77 h 1455"/>
              <a:gd name="T10" fmla="*/ 865 w 1665"/>
              <a:gd name="T11" fmla="*/ 42 h 1455"/>
              <a:gd name="T12" fmla="*/ 1267 w 1665"/>
              <a:gd name="T13" fmla="*/ 292 h 1455"/>
              <a:gd name="T14" fmla="*/ 1528 w 1665"/>
              <a:gd name="T15" fmla="*/ 339 h 1455"/>
              <a:gd name="T16" fmla="*/ 1665 w 1665"/>
              <a:gd name="T17" fmla="*/ 491 h 1455"/>
              <a:gd name="T18" fmla="*/ 1565 w 1665"/>
              <a:gd name="T19" fmla="*/ 602 h 1455"/>
              <a:gd name="T20" fmla="*/ 1464 w 1665"/>
              <a:gd name="T21" fmla="*/ 548 h 1455"/>
              <a:gd name="T22" fmla="*/ 1245 w 1665"/>
              <a:gd name="T23" fmla="*/ 531 h 1455"/>
              <a:gd name="T24" fmla="*/ 843 w 1665"/>
              <a:gd name="T25" fmla="*/ 500 h 1455"/>
              <a:gd name="T26" fmla="*/ 644 w 1665"/>
              <a:gd name="T27" fmla="*/ 567 h 1455"/>
              <a:gd name="T28" fmla="*/ 754 w 1665"/>
              <a:gd name="T29" fmla="*/ 713 h 1455"/>
              <a:gd name="T30" fmla="*/ 914 w 1665"/>
              <a:gd name="T31" fmla="*/ 954 h 1455"/>
              <a:gd name="T32" fmla="*/ 1182 w 1665"/>
              <a:gd name="T33" fmla="*/ 1282 h 1455"/>
              <a:gd name="T34" fmla="*/ 769 w 1665"/>
              <a:gd name="T35" fmla="*/ 1082 h 1455"/>
              <a:gd name="T36" fmla="*/ 649 w 1665"/>
              <a:gd name="T37" fmla="*/ 995 h 1455"/>
              <a:gd name="T38" fmla="*/ 585 w 1665"/>
              <a:gd name="T39" fmla="*/ 822 h 1455"/>
              <a:gd name="T40" fmla="*/ 388 w 1665"/>
              <a:gd name="T41" fmla="*/ 539 h 1455"/>
              <a:gd name="T42" fmla="*/ 193 w 1665"/>
              <a:gd name="T43" fmla="*/ 561 h 1455"/>
              <a:gd name="T44" fmla="*/ 122 w 1665"/>
              <a:gd name="T45" fmla="*/ 641 h 1455"/>
              <a:gd name="T46" fmla="*/ 0 w 1665"/>
              <a:gd name="T47" fmla="*/ 389 h 1455"/>
              <a:gd name="T48" fmla="*/ 1232 w 1665"/>
              <a:gd name="T49" fmla="*/ 1372 h 1455"/>
              <a:gd name="T50" fmla="*/ 1232 w 1665"/>
              <a:gd name="T51" fmla="*/ 1372 h 1455"/>
              <a:gd name="T52" fmla="*/ 852 w 1665"/>
              <a:gd name="T53" fmla="*/ 1202 h 1455"/>
              <a:gd name="T54" fmla="*/ 1033 w 1665"/>
              <a:gd name="T55" fmla="*/ 1223 h 1455"/>
              <a:gd name="T56" fmla="*/ 917 w 1665"/>
              <a:gd name="T57" fmla="*/ 1291 h 1455"/>
              <a:gd name="T58" fmla="*/ 980 w 1665"/>
              <a:gd name="T59" fmla="*/ 1300 h 1455"/>
              <a:gd name="T60" fmla="*/ 849 w 1665"/>
              <a:gd name="T61" fmla="*/ 1128 h 1455"/>
              <a:gd name="T62" fmla="*/ 923 w 1665"/>
              <a:gd name="T63" fmla="*/ 1173 h 1455"/>
              <a:gd name="T64" fmla="*/ 804 w 1665"/>
              <a:gd name="T65" fmla="*/ 1134 h 1455"/>
              <a:gd name="T66" fmla="*/ 787 w 1665"/>
              <a:gd name="T67" fmla="*/ 1087 h 1455"/>
              <a:gd name="T68" fmla="*/ 787 w 1665"/>
              <a:gd name="T69" fmla="*/ 1087 h 1455"/>
              <a:gd name="T70" fmla="*/ 650 w 1665"/>
              <a:gd name="T71" fmla="*/ 1042 h 1455"/>
              <a:gd name="T72" fmla="*/ 505 w 1665"/>
              <a:gd name="T73" fmla="*/ 905 h 1455"/>
              <a:gd name="T74" fmla="*/ 505 w 1665"/>
              <a:gd name="T75" fmla="*/ 905 h 1455"/>
              <a:gd name="T76" fmla="*/ 567 w 1665"/>
              <a:gd name="T77" fmla="*/ 1003 h 1455"/>
              <a:gd name="T78" fmla="*/ 436 w 1665"/>
              <a:gd name="T79" fmla="*/ 897 h 1455"/>
              <a:gd name="T80" fmla="*/ 484 w 1665"/>
              <a:gd name="T81" fmla="*/ 935 h 1455"/>
              <a:gd name="T82" fmla="*/ 433 w 1665"/>
              <a:gd name="T83" fmla="*/ 757 h 1455"/>
              <a:gd name="T84" fmla="*/ 493 w 1665"/>
              <a:gd name="T85" fmla="*/ 784 h 1455"/>
              <a:gd name="T86" fmla="*/ 404 w 1665"/>
              <a:gd name="T87" fmla="*/ 843 h 1455"/>
              <a:gd name="T88" fmla="*/ 404 w 1665"/>
              <a:gd name="T89" fmla="*/ 843 h 1455"/>
              <a:gd name="T90" fmla="*/ 374 w 1665"/>
              <a:gd name="T91" fmla="*/ 638 h 1455"/>
              <a:gd name="T92" fmla="*/ 324 w 1665"/>
              <a:gd name="T93" fmla="*/ 561 h 1455"/>
              <a:gd name="T94" fmla="*/ 371 w 1665"/>
              <a:gd name="T95" fmla="*/ 561 h 1455"/>
              <a:gd name="T96" fmla="*/ 297 w 1665"/>
              <a:gd name="T97" fmla="*/ 745 h 1455"/>
              <a:gd name="T98" fmla="*/ 297 w 1665"/>
              <a:gd name="T99" fmla="*/ 745 h 1455"/>
              <a:gd name="T100" fmla="*/ 232 w 1665"/>
              <a:gd name="T101" fmla="*/ 499 h 1455"/>
              <a:gd name="T102" fmla="*/ 246 w 1665"/>
              <a:gd name="T103" fmla="*/ 561 h 1455"/>
              <a:gd name="T104" fmla="*/ 1237 w 1665"/>
              <a:gd name="T105" fmla="*/ 1297 h 1455"/>
              <a:gd name="T106" fmla="*/ 1440 w 1665"/>
              <a:gd name="T107" fmla="*/ 1416 h 1455"/>
              <a:gd name="T108" fmla="*/ 1449 w 1665"/>
              <a:gd name="T109" fmla="*/ 1455 h 1455"/>
              <a:gd name="T110" fmla="*/ 1167 w 1665"/>
              <a:gd name="T111" fmla="*/ 1315 h 1455"/>
              <a:gd name="T112" fmla="*/ 1226 w 1665"/>
              <a:gd name="T113" fmla="*/ 1321 h 1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5" h="1455">
                <a:moveTo>
                  <a:pt x="27" y="392"/>
                </a:moveTo>
                <a:cubicBezTo>
                  <a:pt x="149" y="420"/>
                  <a:pt x="97" y="396"/>
                  <a:pt x="149" y="381"/>
                </a:cubicBezTo>
                <a:cubicBezTo>
                  <a:pt x="159" y="379"/>
                  <a:pt x="216" y="436"/>
                  <a:pt x="303" y="326"/>
                </a:cubicBezTo>
                <a:cubicBezTo>
                  <a:pt x="357" y="378"/>
                  <a:pt x="401" y="359"/>
                  <a:pt x="459" y="392"/>
                </a:cubicBezTo>
                <a:cubicBezTo>
                  <a:pt x="535" y="434"/>
                  <a:pt x="498" y="341"/>
                  <a:pt x="531" y="332"/>
                </a:cubicBezTo>
                <a:cubicBezTo>
                  <a:pt x="517" y="329"/>
                  <a:pt x="504" y="316"/>
                  <a:pt x="490" y="312"/>
                </a:cubicBezTo>
                <a:cubicBezTo>
                  <a:pt x="607" y="227"/>
                  <a:pt x="635" y="316"/>
                  <a:pt x="593" y="156"/>
                </a:cubicBezTo>
                <a:cubicBezTo>
                  <a:pt x="585" y="135"/>
                  <a:pt x="677" y="123"/>
                  <a:pt x="707" y="100"/>
                </a:cubicBezTo>
                <a:cubicBezTo>
                  <a:pt x="714" y="95"/>
                  <a:pt x="719" y="90"/>
                  <a:pt x="720" y="82"/>
                </a:cubicBezTo>
                <a:cubicBezTo>
                  <a:pt x="724" y="53"/>
                  <a:pt x="757" y="76"/>
                  <a:pt x="781" y="77"/>
                </a:cubicBezTo>
                <a:cubicBezTo>
                  <a:pt x="713" y="0"/>
                  <a:pt x="815" y="16"/>
                  <a:pt x="862" y="41"/>
                </a:cubicBezTo>
                <a:cubicBezTo>
                  <a:pt x="863" y="41"/>
                  <a:pt x="864" y="41"/>
                  <a:pt x="865" y="42"/>
                </a:cubicBezTo>
                <a:cubicBezTo>
                  <a:pt x="889" y="59"/>
                  <a:pt x="1022" y="155"/>
                  <a:pt x="1027" y="161"/>
                </a:cubicBezTo>
                <a:cubicBezTo>
                  <a:pt x="1092" y="226"/>
                  <a:pt x="1173" y="261"/>
                  <a:pt x="1267" y="292"/>
                </a:cubicBezTo>
                <a:cubicBezTo>
                  <a:pt x="1475" y="299"/>
                  <a:pt x="1398" y="246"/>
                  <a:pt x="1489" y="230"/>
                </a:cubicBezTo>
                <a:cubicBezTo>
                  <a:pt x="1506" y="269"/>
                  <a:pt x="1525" y="312"/>
                  <a:pt x="1528" y="339"/>
                </a:cubicBezTo>
                <a:cubicBezTo>
                  <a:pt x="1533" y="366"/>
                  <a:pt x="1542" y="374"/>
                  <a:pt x="1570" y="375"/>
                </a:cubicBezTo>
                <a:cubicBezTo>
                  <a:pt x="1490" y="431"/>
                  <a:pt x="1638" y="466"/>
                  <a:pt x="1665" y="491"/>
                </a:cubicBezTo>
                <a:cubicBezTo>
                  <a:pt x="1615" y="500"/>
                  <a:pt x="1586" y="509"/>
                  <a:pt x="1573" y="513"/>
                </a:cubicBezTo>
                <a:cubicBezTo>
                  <a:pt x="1595" y="557"/>
                  <a:pt x="1579" y="580"/>
                  <a:pt x="1565" y="602"/>
                </a:cubicBezTo>
                <a:cubicBezTo>
                  <a:pt x="1548" y="615"/>
                  <a:pt x="1521" y="612"/>
                  <a:pt x="1505" y="597"/>
                </a:cubicBezTo>
                <a:cubicBezTo>
                  <a:pt x="1492" y="587"/>
                  <a:pt x="1497" y="559"/>
                  <a:pt x="1464" y="548"/>
                </a:cubicBezTo>
                <a:cubicBezTo>
                  <a:pt x="1416" y="529"/>
                  <a:pt x="1373" y="517"/>
                  <a:pt x="1323" y="528"/>
                </a:cubicBezTo>
                <a:cubicBezTo>
                  <a:pt x="1280" y="538"/>
                  <a:pt x="1292" y="497"/>
                  <a:pt x="1245" y="531"/>
                </a:cubicBezTo>
                <a:cubicBezTo>
                  <a:pt x="1213" y="553"/>
                  <a:pt x="954" y="448"/>
                  <a:pt x="947" y="493"/>
                </a:cubicBezTo>
                <a:cubicBezTo>
                  <a:pt x="917" y="487"/>
                  <a:pt x="859" y="460"/>
                  <a:pt x="843" y="500"/>
                </a:cubicBezTo>
                <a:cubicBezTo>
                  <a:pt x="799" y="612"/>
                  <a:pt x="745" y="511"/>
                  <a:pt x="689" y="489"/>
                </a:cubicBezTo>
                <a:cubicBezTo>
                  <a:pt x="631" y="466"/>
                  <a:pt x="647" y="542"/>
                  <a:pt x="644" y="567"/>
                </a:cubicBezTo>
                <a:cubicBezTo>
                  <a:pt x="644" y="598"/>
                  <a:pt x="643" y="637"/>
                  <a:pt x="655" y="646"/>
                </a:cubicBezTo>
                <a:cubicBezTo>
                  <a:pt x="690" y="670"/>
                  <a:pt x="726" y="679"/>
                  <a:pt x="754" y="713"/>
                </a:cubicBezTo>
                <a:cubicBezTo>
                  <a:pt x="791" y="759"/>
                  <a:pt x="766" y="824"/>
                  <a:pt x="805" y="864"/>
                </a:cubicBezTo>
                <a:cubicBezTo>
                  <a:pt x="838" y="899"/>
                  <a:pt x="881" y="918"/>
                  <a:pt x="914" y="954"/>
                </a:cubicBezTo>
                <a:cubicBezTo>
                  <a:pt x="981" y="1030"/>
                  <a:pt x="1028" y="1054"/>
                  <a:pt x="1099" y="1141"/>
                </a:cubicBezTo>
                <a:cubicBezTo>
                  <a:pt x="1099" y="1141"/>
                  <a:pt x="1262" y="1292"/>
                  <a:pt x="1182" y="1282"/>
                </a:cubicBezTo>
                <a:cubicBezTo>
                  <a:pt x="1170" y="1279"/>
                  <a:pt x="1153" y="1268"/>
                  <a:pt x="1133" y="1245"/>
                </a:cubicBezTo>
                <a:cubicBezTo>
                  <a:pt x="1062" y="1161"/>
                  <a:pt x="884" y="1040"/>
                  <a:pt x="769" y="1082"/>
                </a:cubicBezTo>
                <a:cubicBezTo>
                  <a:pt x="739" y="1094"/>
                  <a:pt x="723" y="1082"/>
                  <a:pt x="704" y="1057"/>
                </a:cubicBezTo>
                <a:cubicBezTo>
                  <a:pt x="680" y="1026"/>
                  <a:pt x="695" y="1017"/>
                  <a:pt x="649" y="995"/>
                </a:cubicBezTo>
                <a:cubicBezTo>
                  <a:pt x="583" y="962"/>
                  <a:pt x="492" y="887"/>
                  <a:pt x="466" y="816"/>
                </a:cubicBezTo>
                <a:cubicBezTo>
                  <a:pt x="507" y="809"/>
                  <a:pt x="544" y="815"/>
                  <a:pt x="585" y="822"/>
                </a:cubicBezTo>
                <a:cubicBezTo>
                  <a:pt x="532" y="783"/>
                  <a:pt x="466" y="754"/>
                  <a:pt x="428" y="696"/>
                </a:cubicBezTo>
                <a:cubicBezTo>
                  <a:pt x="397" y="648"/>
                  <a:pt x="418" y="586"/>
                  <a:pt x="388" y="539"/>
                </a:cubicBezTo>
                <a:cubicBezTo>
                  <a:pt x="361" y="497"/>
                  <a:pt x="301" y="457"/>
                  <a:pt x="254" y="444"/>
                </a:cubicBezTo>
                <a:cubicBezTo>
                  <a:pt x="218" y="434"/>
                  <a:pt x="186" y="535"/>
                  <a:pt x="193" y="561"/>
                </a:cubicBezTo>
                <a:cubicBezTo>
                  <a:pt x="178" y="555"/>
                  <a:pt x="172" y="559"/>
                  <a:pt x="160" y="546"/>
                </a:cubicBezTo>
                <a:cubicBezTo>
                  <a:pt x="156" y="580"/>
                  <a:pt x="148" y="617"/>
                  <a:pt x="122" y="641"/>
                </a:cubicBezTo>
                <a:cubicBezTo>
                  <a:pt x="100" y="625"/>
                  <a:pt x="32" y="541"/>
                  <a:pt x="65" y="514"/>
                </a:cubicBezTo>
                <a:cubicBezTo>
                  <a:pt x="28" y="522"/>
                  <a:pt x="9" y="419"/>
                  <a:pt x="0" y="389"/>
                </a:cubicBezTo>
                <a:cubicBezTo>
                  <a:pt x="9" y="390"/>
                  <a:pt x="18" y="391"/>
                  <a:pt x="27" y="392"/>
                </a:cubicBezTo>
                <a:close/>
                <a:moveTo>
                  <a:pt x="1232" y="1372"/>
                </a:moveTo>
                <a:cubicBezTo>
                  <a:pt x="1202" y="1361"/>
                  <a:pt x="1171" y="1357"/>
                  <a:pt x="1140" y="1351"/>
                </a:cubicBezTo>
                <a:cubicBezTo>
                  <a:pt x="1171" y="1344"/>
                  <a:pt x="1205" y="1355"/>
                  <a:pt x="1232" y="1372"/>
                </a:cubicBezTo>
                <a:close/>
                <a:moveTo>
                  <a:pt x="1033" y="1223"/>
                </a:moveTo>
                <a:cubicBezTo>
                  <a:pt x="972" y="1225"/>
                  <a:pt x="911" y="1220"/>
                  <a:pt x="852" y="1202"/>
                </a:cubicBezTo>
                <a:cubicBezTo>
                  <a:pt x="922" y="1179"/>
                  <a:pt x="993" y="1217"/>
                  <a:pt x="1063" y="1214"/>
                </a:cubicBezTo>
                <a:cubicBezTo>
                  <a:pt x="1053" y="1217"/>
                  <a:pt x="1043" y="1220"/>
                  <a:pt x="1033" y="1223"/>
                </a:cubicBezTo>
                <a:close/>
                <a:moveTo>
                  <a:pt x="980" y="1300"/>
                </a:moveTo>
                <a:cubicBezTo>
                  <a:pt x="959" y="1296"/>
                  <a:pt x="938" y="1293"/>
                  <a:pt x="917" y="1291"/>
                </a:cubicBezTo>
                <a:cubicBezTo>
                  <a:pt x="954" y="1259"/>
                  <a:pt x="1032" y="1265"/>
                  <a:pt x="1072" y="1288"/>
                </a:cubicBezTo>
                <a:cubicBezTo>
                  <a:pt x="1041" y="1298"/>
                  <a:pt x="1009" y="1282"/>
                  <a:pt x="980" y="1300"/>
                </a:cubicBezTo>
                <a:close/>
                <a:moveTo>
                  <a:pt x="923" y="1173"/>
                </a:moveTo>
                <a:cubicBezTo>
                  <a:pt x="893" y="1172"/>
                  <a:pt x="854" y="1165"/>
                  <a:pt x="849" y="1128"/>
                </a:cubicBezTo>
                <a:cubicBezTo>
                  <a:pt x="890" y="1127"/>
                  <a:pt x="932" y="1132"/>
                  <a:pt x="971" y="1146"/>
                </a:cubicBezTo>
                <a:cubicBezTo>
                  <a:pt x="958" y="1161"/>
                  <a:pt x="942" y="1170"/>
                  <a:pt x="923" y="1173"/>
                </a:cubicBezTo>
                <a:close/>
                <a:moveTo>
                  <a:pt x="834" y="1149"/>
                </a:moveTo>
                <a:cubicBezTo>
                  <a:pt x="824" y="1144"/>
                  <a:pt x="814" y="1139"/>
                  <a:pt x="804" y="1134"/>
                </a:cubicBezTo>
                <a:cubicBezTo>
                  <a:pt x="817" y="1134"/>
                  <a:pt x="827" y="1139"/>
                  <a:pt x="834" y="1149"/>
                </a:cubicBezTo>
                <a:close/>
                <a:moveTo>
                  <a:pt x="787" y="1087"/>
                </a:moveTo>
                <a:cubicBezTo>
                  <a:pt x="797" y="1086"/>
                  <a:pt x="806" y="1085"/>
                  <a:pt x="816" y="1084"/>
                </a:cubicBezTo>
                <a:cubicBezTo>
                  <a:pt x="807" y="1088"/>
                  <a:pt x="797" y="1089"/>
                  <a:pt x="787" y="1087"/>
                </a:cubicBezTo>
                <a:close/>
                <a:moveTo>
                  <a:pt x="618" y="1027"/>
                </a:moveTo>
                <a:cubicBezTo>
                  <a:pt x="628" y="1032"/>
                  <a:pt x="639" y="1037"/>
                  <a:pt x="650" y="1042"/>
                </a:cubicBezTo>
                <a:cubicBezTo>
                  <a:pt x="639" y="1038"/>
                  <a:pt x="628" y="1033"/>
                  <a:pt x="618" y="1027"/>
                </a:cubicBezTo>
                <a:close/>
                <a:moveTo>
                  <a:pt x="505" y="905"/>
                </a:moveTo>
                <a:cubicBezTo>
                  <a:pt x="495" y="899"/>
                  <a:pt x="485" y="892"/>
                  <a:pt x="475" y="885"/>
                </a:cubicBezTo>
                <a:cubicBezTo>
                  <a:pt x="490" y="885"/>
                  <a:pt x="500" y="892"/>
                  <a:pt x="505" y="905"/>
                </a:cubicBezTo>
                <a:close/>
                <a:moveTo>
                  <a:pt x="505" y="956"/>
                </a:moveTo>
                <a:cubicBezTo>
                  <a:pt x="528" y="969"/>
                  <a:pt x="548" y="985"/>
                  <a:pt x="567" y="1003"/>
                </a:cubicBezTo>
                <a:cubicBezTo>
                  <a:pt x="544" y="993"/>
                  <a:pt x="519" y="978"/>
                  <a:pt x="505" y="956"/>
                </a:cubicBezTo>
                <a:close/>
                <a:moveTo>
                  <a:pt x="436" y="897"/>
                </a:moveTo>
                <a:cubicBezTo>
                  <a:pt x="426" y="888"/>
                  <a:pt x="417" y="879"/>
                  <a:pt x="407" y="870"/>
                </a:cubicBezTo>
                <a:cubicBezTo>
                  <a:pt x="445" y="873"/>
                  <a:pt x="454" y="918"/>
                  <a:pt x="484" y="935"/>
                </a:cubicBezTo>
                <a:cubicBezTo>
                  <a:pt x="461" y="931"/>
                  <a:pt x="445" y="918"/>
                  <a:pt x="436" y="897"/>
                </a:cubicBezTo>
                <a:close/>
                <a:moveTo>
                  <a:pt x="433" y="757"/>
                </a:moveTo>
                <a:cubicBezTo>
                  <a:pt x="404" y="729"/>
                  <a:pt x="375" y="701"/>
                  <a:pt x="356" y="665"/>
                </a:cubicBezTo>
                <a:cubicBezTo>
                  <a:pt x="392" y="715"/>
                  <a:pt x="456" y="734"/>
                  <a:pt x="493" y="784"/>
                </a:cubicBezTo>
                <a:cubicBezTo>
                  <a:pt x="464" y="806"/>
                  <a:pt x="447" y="779"/>
                  <a:pt x="433" y="757"/>
                </a:cubicBezTo>
                <a:close/>
                <a:moveTo>
                  <a:pt x="404" y="843"/>
                </a:moveTo>
                <a:cubicBezTo>
                  <a:pt x="394" y="835"/>
                  <a:pt x="384" y="827"/>
                  <a:pt x="374" y="819"/>
                </a:cubicBezTo>
                <a:cubicBezTo>
                  <a:pt x="387" y="823"/>
                  <a:pt x="397" y="831"/>
                  <a:pt x="404" y="843"/>
                </a:cubicBezTo>
                <a:close/>
                <a:moveTo>
                  <a:pt x="344" y="620"/>
                </a:moveTo>
                <a:cubicBezTo>
                  <a:pt x="354" y="626"/>
                  <a:pt x="364" y="632"/>
                  <a:pt x="374" y="638"/>
                </a:cubicBezTo>
                <a:cubicBezTo>
                  <a:pt x="347" y="651"/>
                  <a:pt x="337" y="645"/>
                  <a:pt x="344" y="620"/>
                </a:cubicBezTo>
                <a:close/>
                <a:moveTo>
                  <a:pt x="324" y="561"/>
                </a:moveTo>
                <a:cubicBezTo>
                  <a:pt x="297" y="558"/>
                  <a:pt x="249" y="504"/>
                  <a:pt x="294" y="490"/>
                </a:cubicBezTo>
                <a:cubicBezTo>
                  <a:pt x="325" y="480"/>
                  <a:pt x="349" y="549"/>
                  <a:pt x="371" y="561"/>
                </a:cubicBezTo>
                <a:cubicBezTo>
                  <a:pt x="355" y="577"/>
                  <a:pt x="339" y="577"/>
                  <a:pt x="324" y="561"/>
                </a:cubicBezTo>
                <a:close/>
                <a:moveTo>
                  <a:pt x="297" y="745"/>
                </a:moveTo>
                <a:cubicBezTo>
                  <a:pt x="281" y="725"/>
                  <a:pt x="264" y="705"/>
                  <a:pt x="246" y="686"/>
                </a:cubicBezTo>
                <a:cubicBezTo>
                  <a:pt x="268" y="701"/>
                  <a:pt x="286" y="721"/>
                  <a:pt x="297" y="745"/>
                </a:cubicBezTo>
                <a:close/>
                <a:moveTo>
                  <a:pt x="246" y="561"/>
                </a:moveTo>
                <a:cubicBezTo>
                  <a:pt x="230" y="543"/>
                  <a:pt x="225" y="522"/>
                  <a:pt x="232" y="499"/>
                </a:cubicBezTo>
                <a:cubicBezTo>
                  <a:pt x="266" y="555"/>
                  <a:pt x="272" y="621"/>
                  <a:pt x="291" y="683"/>
                </a:cubicBezTo>
                <a:cubicBezTo>
                  <a:pt x="252" y="677"/>
                  <a:pt x="213" y="590"/>
                  <a:pt x="246" y="561"/>
                </a:cubicBezTo>
                <a:close/>
                <a:moveTo>
                  <a:pt x="1205" y="1302"/>
                </a:moveTo>
                <a:cubicBezTo>
                  <a:pt x="1216" y="1302"/>
                  <a:pt x="1219" y="1295"/>
                  <a:pt x="1237" y="1297"/>
                </a:cubicBezTo>
                <a:cubicBezTo>
                  <a:pt x="1262" y="1299"/>
                  <a:pt x="1269" y="1322"/>
                  <a:pt x="1284" y="1333"/>
                </a:cubicBezTo>
                <a:cubicBezTo>
                  <a:pt x="1388" y="1410"/>
                  <a:pt x="1436" y="1415"/>
                  <a:pt x="1440" y="1416"/>
                </a:cubicBezTo>
                <a:cubicBezTo>
                  <a:pt x="1436" y="1438"/>
                  <a:pt x="1441" y="1449"/>
                  <a:pt x="1450" y="1453"/>
                </a:cubicBezTo>
                <a:lnTo>
                  <a:pt x="1449" y="1455"/>
                </a:lnTo>
                <a:cubicBezTo>
                  <a:pt x="1401" y="1448"/>
                  <a:pt x="1318" y="1381"/>
                  <a:pt x="1281" y="1351"/>
                </a:cubicBezTo>
                <a:cubicBezTo>
                  <a:pt x="1248" y="1324"/>
                  <a:pt x="1205" y="1328"/>
                  <a:pt x="1167" y="1315"/>
                </a:cubicBezTo>
                <a:cubicBezTo>
                  <a:pt x="1126" y="1301"/>
                  <a:pt x="1092" y="1265"/>
                  <a:pt x="1045" y="1271"/>
                </a:cubicBezTo>
                <a:cubicBezTo>
                  <a:pt x="1093" y="1233"/>
                  <a:pt x="1187" y="1291"/>
                  <a:pt x="1226" y="1321"/>
                </a:cubicBezTo>
                <a:cubicBezTo>
                  <a:pt x="1219" y="1315"/>
                  <a:pt x="1212" y="1307"/>
                  <a:pt x="1205" y="130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" name="꙱ Costa Rica (Republic of Costa Rica) (CR) (H)">
            <a:extLst>
              <a:ext uri="{FF2B5EF4-FFF2-40B4-BE49-F238E27FC236}">
                <a16:creationId xmlns:a16="http://schemas.microsoft.com/office/drawing/2014/main" id="{D2D80F2E-ED3F-48C2-9E68-D9E90E043726}"/>
              </a:ext>
            </a:extLst>
          </p:cNvPr>
          <p:cNvSpPr>
            <a:spLocks/>
          </p:cNvSpPr>
          <p:nvPr/>
        </p:nvSpPr>
        <p:spPr bwMode="auto">
          <a:xfrm>
            <a:off x="2164756" y="2053279"/>
            <a:ext cx="86044" cy="92020"/>
          </a:xfrm>
          <a:custGeom>
            <a:avLst/>
            <a:gdLst>
              <a:gd name="T0" fmla="*/ 253 w 1036"/>
              <a:gd name="T1" fmla="*/ 53 h 1121"/>
              <a:gd name="T2" fmla="*/ 402 w 1036"/>
              <a:gd name="T3" fmla="*/ 46 h 1121"/>
              <a:gd name="T4" fmla="*/ 508 w 1036"/>
              <a:gd name="T5" fmla="*/ 80 h 1121"/>
              <a:gd name="T6" fmla="*/ 585 w 1036"/>
              <a:gd name="T7" fmla="*/ 152 h 1121"/>
              <a:gd name="T8" fmla="*/ 717 w 1036"/>
              <a:gd name="T9" fmla="*/ 106 h 1121"/>
              <a:gd name="T10" fmla="*/ 741 w 1036"/>
              <a:gd name="T11" fmla="*/ 190 h 1121"/>
              <a:gd name="T12" fmla="*/ 888 w 1036"/>
              <a:gd name="T13" fmla="*/ 430 h 1121"/>
              <a:gd name="T14" fmla="*/ 1007 w 1036"/>
              <a:gd name="T15" fmla="*/ 568 h 1121"/>
              <a:gd name="T16" fmla="*/ 994 w 1036"/>
              <a:gd name="T17" fmla="*/ 605 h 1121"/>
              <a:gd name="T18" fmla="*/ 925 w 1036"/>
              <a:gd name="T19" fmla="*/ 588 h 1121"/>
              <a:gd name="T20" fmla="*/ 917 w 1036"/>
              <a:gd name="T21" fmla="*/ 755 h 1121"/>
              <a:gd name="T22" fmla="*/ 964 w 1036"/>
              <a:gd name="T23" fmla="*/ 812 h 1121"/>
              <a:gd name="T24" fmla="*/ 916 w 1036"/>
              <a:gd name="T25" fmla="*/ 861 h 1121"/>
              <a:gd name="T26" fmla="*/ 920 w 1036"/>
              <a:gd name="T27" fmla="*/ 965 h 1121"/>
              <a:gd name="T28" fmla="*/ 887 w 1036"/>
              <a:gd name="T29" fmla="*/ 1075 h 1121"/>
              <a:gd name="T30" fmla="*/ 891 w 1036"/>
              <a:gd name="T31" fmla="*/ 1121 h 1121"/>
              <a:gd name="T32" fmla="*/ 822 w 1036"/>
              <a:gd name="T33" fmla="*/ 1017 h 1121"/>
              <a:gd name="T34" fmla="*/ 832 w 1036"/>
              <a:gd name="T35" fmla="*/ 980 h 1121"/>
              <a:gd name="T36" fmla="*/ 721 w 1036"/>
              <a:gd name="T37" fmla="*/ 887 h 1121"/>
              <a:gd name="T38" fmla="*/ 774 w 1036"/>
              <a:gd name="T39" fmla="*/ 1008 h 1121"/>
              <a:gd name="T40" fmla="*/ 694 w 1036"/>
              <a:gd name="T41" fmla="*/ 824 h 1121"/>
              <a:gd name="T42" fmla="*/ 545 w 1036"/>
              <a:gd name="T43" fmla="*/ 654 h 1121"/>
              <a:gd name="T44" fmla="*/ 452 w 1036"/>
              <a:gd name="T45" fmla="*/ 606 h 1121"/>
              <a:gd name="T46" fmla="*/ 377 w 1036"/>
              <a:gd name="T47" fmla="*/ 530 h 1121"/>
              <a:gd name="T48" fmla="*/ 193 w 1036"/>
              <a:gd name="T49" fmla="*/ 326 h 1121"/>
              <a:gd name="T50" fmla="*/ 212 w 1036"/>
              <a:gd name="T51" fmla="*/ 396 h 1121"/>
              <a:gd name="T52" fmla="*/ 284 w 1036"/>
              <a:gd name="T53" fmla="*/ 450 h 1121"/>
              <a:gd name="T54" fmla="*/ 244 w 1036"/>
              <a:gd name="T55" fmla="*/ 556 h 1121"/>
              <a:gd name="T56" fmla="*/ 127 w 1036"/>
              <a:gd name="T57" fmla="*/ 478 h 1121"/>
              <a:gd name="T58" fmla="*/ 15 w 1036"/>
              <a:gd name="T59" fmla="*/ 296 h 1121"/>
              <a:gd name="T60" fmla="*/ 83 w 1036"/>
              <a:gd name="T61" fmla="*/ 193 h 1121"/>
              <a:gd name="T62" fmla="*/ 38 w 1036"/>
              <a:gd name="T63" fmla="*/ 96 h 1121"/>
              <a:gd name="T64" fmla="*/ 117 w 1036"/>
              <a:gd name="T65" fmla="*/ 0 h 1121"/>
              <a:gd name="T66" fmla="*/ 253 w 1036"/>
              <a:gd name="T67" fmla="*/ 53 h 1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6" h="1121">
                <a:moveTo>
                  <a:pt x="253" y="53"/>
                </a:moveTo>
                <a:cubicBezTo>
                  <a:pt x="336" y="94"/>
                  <a:pt x="325" y="66"/>
                  <a:pt x="402" y="46"/>
                </a:cubicBezTo>
                <a:cubicBezTo>
                  <a:pt x="436" y="36"/>
                  <a:pt x="437" y="86"/>
                  <a:pt x="508" y="80"/>
                </a:cubicBezTo>
                <a:cubicBezTo>
                  <a:pt x="528" y="108"/>
                  <a:pt x="541" y="143"/>
                  <a:pt x="585" y="152"/>
                </a:cubicBezTo>
                <a:cubicBezTo>
                  <a:pt x="640" y="162"/>
                  <a:pt x="719" y="164"/>
                  <a:pt x="717" y="106"/>
                </a:cubicBezTo>
                <a:cubicBezTo>
                  <a:pt x="741" y="147"/>
                  <a:pt x="717" y="154"/>
                  <a:pt x="741" y="190"/>
                </a:cubicBezTo>
                <a:cubicBezTo>
                  <a:pt x="804" y="287"/>
                  <a:pt x="754" y="296"/>
                  <a:pt x="888" y="430"/>
                </a:cubicBezTo>
                <a:cubicBezTo>
                  <a:pt x="931" y="473"/>
                  <a:pt x="953" y="541"/>
                  <a:pt x="1007" y="568"/>
                </a:cubicBezTo>
                <a:cubicBezTo>
                  <a:pt x="1036" y="590"/>
                  <a:pt x="1031" y="617"/>
                  <a:pt x="994" y="605"/>
                </a:cubicBezTo>
                <a:cubicBezTo>
                  <a:pt x="969" y="596"/>
                  <a:pt x="958" y="562"/>
                  <a:pt x="925" y="588"/>
                </a:cubicBezTo>
                <a:cubicBezTo>
                  <a:pt x="945" y="629"/>
                  <a:pt x="880" y="716"/>
                  <a:pt x="917" y="755"/>
                </a:cubicBezTo>
                <a:cubicBezTo>
                  <a:pt x="927" y="766"/>
                  <a:pt x="975" y="792"/>
                  <a:pt x="964" y="812"/>
                </a:cubicBezTo>
                <a:cubicBezTo>
                  <a:pt x="953" y="831"/>
                  <a:pt x="922" y="829"/>
                  <a:pt x="916" y="861"/>
                </a:cubicBezTo>
                <a:cubicBezTo>
                  <a:pt x="910" y="891"/>
                  <a:pt x="937" y="935"/>
                  <a:pt x="920" y="965"/>
                </a:cubicBezTo>
                <a:cubicBezTo>
                  <a:pt x="897" y="1006"/>
                  <a:pt x="866" y="985"/>
                  <a:pt x="887" y="1075"/>
                </a:cubicBezTo>
                <a:cubicBezTo>
                  <a:pt x="890" y="1089"/>
                  <a:pt x="892" y="1104"/>
                  <a:pt x="891" y="1121"/>
                </a:cubicBezTo>
                <a:cubicBezTo>
                  <a:pt x="892" y="1065"/>
                  <a:pt x="846" y="1044"/>
                  <a:pt x="822" y="1017"/>
                </a:cubicBezTo>
                <a:cubicBezTo>
                  <a:pt x="826" y="1005"/>
                  <a:pt x="829" y="993"/>
                  <a:pt x="832" y="980"/>
                </a:cubicBezTo>
                <a:cubicBezTo>
                  <a:pt x="820" y="941"/>
                  <a:pt x="775" y="854"/>
                  <a:pt x="721" y="887"/>
                </a:cubicBezTo>
                <a:cubicBezTo>
                  <a:pt x="731" y="934"/>
                  <a:pt x="793" y="952"/>
                  <a:pt x="774" y="1008"/>
                </a:cubicBezTo>
                <a:cubicBezTo>
                  <a:pt x="554" y="940"/>
                  <a:pt x="689" y="886"/>
                  <a:pt x="694" y="824"/>
                </a:cubicBezTo>
                <a:cubicBezTo>
                  <a:pt x="702" y="734"/>
                  <a:pt x="604" y="699"/>
                  <a:pt x="545" y="654"/>
                </a:cubicBezTo>
                <a:cubicBezTo>
                  <a:pt x="510" y="626"/>
                  <a:pt x="501" y="607"/>
                  <a:pt x="452" y="606"/>
                </a:cubicBezTo>
                <a:cubicBezTo>
                  <a:pt x="403" y="604"/>
                  <a:pt x="375" y="581"/>
                  <a:pt x="377" y="530"/>
                </a:cubicBezTo>
                <a:cubicBezTo>
                  <a:pt x="382" y="410"/>
                  <a:pt x="239" y="410"/>
                  <a:pt x="193" y="326"/>
                </a:cubicBezTo>
                <a:cubicBezTo>
                  <a:pt x="202" y="349"/>
                  <a:pt x="204" y="373"/>
                  <a:pt x="212" y="396"/>
                </a:cubicBezTo>
                <a:cubicBezTo>
                  <a:pt x="226" y="433"/>
                  <a:pt x="258" y="428"/>
                  <a:pt x="284" y="450"/>
                </a:cubicBezTo>
                <a:cubicBezTo>
                  <a:pt x="319" y="481"/>
                  <a:pt x="277" y="543"/>
                  <a:pt x="244" y="556"/>
                </a:cubicBezTo>
                <a:cubicBezTo>
                  <a:pt x="204" y="571"/>
                  <a:pt x="171" y="487"/>
                  <a:pt x="127" y="478"/>
                </a:cubicBezTo>
                <a:cubicBezTo>
                  <a:pt x="55" y="461"/>
                  <a:pt x="0" y="371"/>
                  <a:pt x="15" y="296"/>
                </a:cubicBezTo>
                <a:cubicBezTo>
                  <a:pt x="32" y="281"/>
                  <a:pt x="80" y="215"/>
                  <a:pt x="83" y="193"/>
                </a:cubicBezTo>
                <a:cubicBezTo>
                  <a:pt x="88" y="157"/>
                  <a:pt x="8" y="114"/>
                  <a:pt x="38" y="96"/>
                </a:cubicBezTo>
                <a:cubicBezTo>
                  <a:pt x="101" y="57"/>
                  <a:pt x="91" y="2"/>
                  <a:pt x="117" y="0"/>
                </a:cubicBezTo>
                <a:cubicBezTo>
                  <a:pt x="147" y="2"/>
                  <a:pt x="172" y="12"/>
                  <a:pt x="253" y="5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" name="꙱ Republic of the Congo (Congo Republic) (West Congo) (Congo-Brazzaville) (Congo) (CG) (H)">
            <a:extLst>
              <a:ext uri="{FF2B5EF4-FFF2-40B4-BE49-F238E27FC236}">
                <a16:creationId xmlns:a16="http://schemas.microsoft.com/office/drawing/2014/main" id="{22FE57F4-8386-43B5-A383-6ED72D8B8C67}"/>
              </a:ext>
            </a:extLst>
          </p:cNvPr>
          <p:cNvSpPr>
            <a:spLocks/>
          </p:cNvSpPr>
          <p:nvPr/>
        </p:nvSpPr>
        <p:spPr bwMode="auto">
          <a:xfrm>
            <a:off x="4675568" y="2273169"/>
            <a:ext cx="194794" cy="258132"/>
          </a:xfrm>
          <a:custGeom>
            <a:avLst/>
            <a:gdLst>
              <a:gd name="T0" fmla="*/ 2357 w 2358"/>
              <a:gd name="T1" fmla="*/ 87 h 3140"/>
              <a:gd name="T2" fmla="*/ 2191 w 2358"/>
              <a:gd name="T3" fmla="*/ 567 h 3140"/>
              <a:gd name="T4" fmla="*/ 2125 w 2358"/>
              <a:gd name="T5" fmla="*/ 1016 h 3140"/>
              <a:gd name="T6" fmla="*/ 2055 w 2358"/>
              <a:gd name="T7" fmla="*/ 1560 h 3140"/>
              <a:gd name="T8" fmla="*/ 1669 w 2358"/>
              <a:gd name="T9" fmla="*/ 2065 h 3140"/>
              <a:gd name="T10" fmla="*/ 1597 w 2358"/>
              <a:gd name="T11" fmla="*/ 2389 h 3140"/>
              <a:gd name="T12" fmla="*/ 1362 w 2358"/>
              <a:gd name="T13" fmla="*/ 2837 h 3140"/>
              <a:gd name="T14" fmla="*/ 1145 w 2358"/>
              <a:gd name="T15" fmla="*/ 3060 h 3140"/>
              <a:gd name="T16" fmla="*/ 1018 w 2358"/>
              <a:gd name="T17" fmla="*/ 2953 h 3140"/>
              <a:gd name="T18" fmla="*/ 840 w 2358"/>
              <a:gd name="T19" fmla="*/ 2908 h 3140"/>
              <a:gd name="T20" fmla="*/ 715 w 2358"/>
              <a:gd name="T21" fmla="*/ 3072 h 3140"/>
              <a:gd name="T22" fmla="*/ 613 w 2358"/>
              <a:gd name="T23" fmla="*/ 2982 h 3140"/>
              <a:gd name="T24" fmla="*/ 462 w 2358"/>
              <a:gd name="T25" fmla="*/ 2956 h 3140"/>
              <a:gd name="T26" fmla="*/ 212 w 2358"/>
              <a:gd name="T27" fmla="*/ 2993 h 3140"/>
              <a:gd name="T28" fmla="*/ 127 w 2358"/>
              <a:gd name="T29" fmla="*/ 2592 h 3140"/>
              <a:gd name="T30" fmla="*/ 245 w 2358"/>
              <a:gd name="T31" fmla="*/ 2588 h 3140"/>
              <a:gd name="T32" fmla="*/ 194 w 2358"/>
              <a:gd name="T33" fmla="*/ 2475 h 3140"/>
              <a:gd name="T34" fmla="*/ 139 w 2358"/>
              <a:gd name="T35" fmla="*/ 2160 h 3140"/>
              <a:gd name="T36" fmla="*/ 294 w 2358"/>
              <a:gd name="T37" fmla="*/ 2194 h 3140"/>
              <a:gd name="T38" fmla="*/ 588 w 2358"/>
              <a:gd name="T39" fmla="*/ 2175 h 3140"/>
              <a:gd name="T40" fmla="*/ 828 w 2358"/>
              <a:gd name="T41" fmla="*/ 2077 h 3140"/>
              <a:gd name="T42" fmla="*/ 971 w 2358"/>
              <a:gd name="T43" fmla="*/ 2134 h 3140"/>
              <a:gd name="T44" fmla="*/ 1024 w 2358"/>
              <a:gd name="T45" fmla="*/ 1902 h 3140"/>
              <a:gd name="T46" fmla="*/ 1026 w 2358"/>
              <a:gd name="T47" fmla="*/ 1504 h 3140"/>
              <a:gd name="T48" fmla="*/ 894 w 2358"/>
              <a:gd name="T49" fmla="*/ 1417 h 3140"/>
              <a:gd name="T50" fmla="*/ 951 w 2358"/>
              <a:gd name="T51" fmla="*/ 1128 h 3140"/>
              <a:gd name="T52" fmla="*/ 647 w 2358"/>
              <a:gd name="T53" fmla="*/ 896 h 3140"/>
              <a:gd name="T54" fmla="*/ 677 w 2358"/>
              <a:gd name="T55" fmla="*/ 552 h 3140"/>
              <a:gd name="T56" fmla="*/ 1143 w 2358"/>
              <a:gd name="T57" fmla="*/ 572 h 3140"/>
              <a:gd name="T58" fmla="*/ 1555 w 2358"/>
              <a:gd name="T59" fmla="*/ 741 h 3140"/>
              <a:gd name="T60" fmla="*/ 1593 w 2358"/>
              <a:gd name="T61" fmla="*/ 528 h 3140"/>
              <a:gd name="T62" fmla="*/ 1740 w 2358"/>
              <a:gd name="T63" fmla="*/ 78 h 3140"/>
              <a:gd name="T64" fmla="*/ 2035 w 2358"/>
              <a:gd name="T65" fmla="*/ 27 h 3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358" h="3140">
                <a:moveTo>
                  <a:pt x="2193" y="66"/>
                </a:moveTo>
                <a:cubicBezTo>
                  <a:pt x="2256" y="56"/>
                  <a:pt x="2336" y="35"/>
                  <a:pt x="2357" y="87"/>
                </a:cubicBezTo>
                <a:cubicBezTo>
                  <a:pt x="2358" y="129"/>
                  <a:pt x="2356" y="171"/>
                  <a:pt x="2341" y="212"/>
                </a:cubicBezTo>
                <a:cubicBezTo>
                  <a:pt x="2297" y="334"/>
                  <a:pt x="2220" y="439"/>
                  <a:pt x="2191" y="567"/>
                </a:cubicBezTo>
                <a:cubicBezTo>
                  <a:pt x="2175" y="640"/>
                  <a:pt x="2200" y="720"/>
                  <a:pt x="2180" y="798"/>
                </a:cubicBezTo>
                <a:cubicBezTo>
                  <a:pt x="2159" y="897"/>
                  <a:pt x="2136" y="877"/>
                  <a:pt x="2125" y="1016"/>
                </a:cubicBezTo>
                <a:cubicBezTo>
                  <a:pt x="2117" y="1116"/>
                  <a:pt x="2106" y="1259"/>
                  <a:pt x="2082" y="1354"/>
                </a:cubicBezTo>
                <a:cubicBezTo>
                  <a:pt x="2066" y="1419"/>
                  <a:pt x="2095" y="1503"/>
                  <a:pt x="2055" y="1560"/>
                </a:cubicBezTo>
                <a:cubicBezTo>
                  <a:pt x="1941" y="1720"/>
                  <a:pt x="1911" y="1684"/>
                  <a:pt x="1828" y="1783"/>
                </a:cubicBezTo>
                <a:cubicBezTo>
                  <a:pt x="1739" y="1890"/>
                  <a:pt x="1750" y="1993"/>
                  <a:pt x="1669" y="2065"/>
                </a:cubicBezTo>
                <a:cubicBezTo>
                  <a:pt x="1631" y="2095"/>
                  <a:pt x="1586" y="2119"/>
                  <a:pt x="1593" y="2171"/>
                </a:cubicBezTo>
                <a:cubicBezTo>
                  <a:pt x="1602" y="2246"/>
                  <a:pt x="1595" y="2314"/>
                  <a:pt x="1597" y="2389"/>
                </a:cubicBezTo>
                <a:cubicBezTo>
                  <a:pt x="1600" y="2487"/>
                  <a:pt x="1580" y="2694"/>
                  <a:pt x="1471" y="2741"/>
                </a:cubicBezTo>
                <a:cubicBezTo>
                  <a:pt x="1405" y="2769"/>
                  <a:pt x="1383" y="2772"/>
                  <a:pt x="1362" y="2837"/>
                </a:cubicBezTo>
                <a:cubicBezTo>
                  <a:pt x="1357" y="2853"/>
                  <a:pt x="1280" y="2894"/>
                  <a:pt x="1263" y="2915"/>
                </a:cubicBezTo>
                <a:cubicBezTo>
                  <a:pt x="1225" y="2961"/>
                  <a:pt x="1195" y="3026"/>
                  <a:pt x="1145" y="3060"/>
                </a:cubicBezTo>
                <a:cubicBezTo>
                  <a:pt x="1111" y="3084"/>
                  <a:pt x="1059" y="3041"/>
                  <a:pt x="1033" y="3074"/>
                </a:cubicBezTo>
                <a:cubicBezTo>
                  <a:pt x="1033" y="3036"/>
                  <a:pt x="1008" y="2992"/>
                  <a:pt x="1018" y="2953"/>
                </a:cubicBezTo>
                <a:cubicBezTo>
                  <a:pt x="1026" y="2918"/>
                  <a:pt x="1078" y="2906"/>
                  <a:pt x="1022" y="2878"/>
                </a:cubicBezTo>
                <a:cubicBezTo>
                  <a:pt x="964" y="2849"/>
                  <a:pt x="888" y="2973"/>
                  <a:pt x="840" y="2908"/>
                </a:cubicBezTo>
                <a:cubicBezTo>
                  <a:pt x="810" y="2940"/>
                  <a:pt x="825" y="2988"/>
                  <a:pt x="791" y="3015"/>
                </a:cubicBezTo>
                <a:cubicBezTo>
                  <a:pt x="767" y="3035"/>
                  <a:pt x="737" y="3049"/>
                  <a:pt x="715" y="3072"/>
                </a:cubicBezTo>
                <a:cubicBezTo>
                  <a:pt x="714" y="3052"/>
                  <a:pt x="651" y="2990"/>
                  <a:pt x="632" y="2968"/>
                </a:cubicBezTo>
                <a:lnTo>
                  <a:pt x="613" y="2982"/>
                </a:lnTo>
                <a:cubicBezTo>
                  <a:pt x="588" y="2959"/>
                  <a:pt x="563" y="2900"/>
                  <a:pt x="525" y="2900"/>
                </a:cubicBezTo>
                <a:cubicBezTo>
                  <a:pt x="490" y="2900"/>
                  <a:pt x="493" y="2950"/>
                  <a:pt x="462" y="2956"/>
                </a:cubicBezTo>
                <a:cubicBezTo>
                  <a:pt x="396" y="2969"/>
                  <a:pt x="339" y="3065"/>
                  <a:pt x="289" y="3111"/>
                </a:cubicBezTo>
                <a:cubicBezTo>
                  <a:pt x="238" y="3140"/>
                  <a:pt x="221" y="3028"/>
                  <a:pt x="212" y="2993"/>
                </a:cubicBezTo>
                <a:cubicBezTo>
                  <a:pt x="185" y="2892"/>
                  <a:pt x="74" y="2803"/>
                  <a:pt x="0" y="2733"/>
                </a:cubicBezTo>
                <a:cubicBezTo>
                  <a:pt x="9" y="2705"/>
                  <a:pt x="91" y="2569"/>
                  <a:pt x="127" y="2592"/>
                </a:cubicBezTo>
                <a:cubicBezTo>
                  <a:pt x="164" y="2614"/>
                  <a:pt x="165" y="2658"/>
                  <a:pt x="216" y="2655"/>
                </a:cubicBezTo>
                <a:cubicBezTo>
                  <a:pt x="265" y="2652"/>
                  <a:pt x="247" y="2615"/>
                  <a:pt x="245" y="2588"/>
                </a:cubicBezTo>
                <a:cubicBezTo>
                  <a:pt x="241" y="2554"/>
                  <a:pt x="271" y="2549"/>
                  <a:pt x="245" y="2510"/>
                </a:cubicBezTo>
                <a:cubicBezTo>
                  <a:pt x="234" y="2493"/>
                  <a:pt x="212" y="2493"/>
                  <a:pt x="194" y="2475"/>
                </a:cubicBezTo>
                <a:cubicBezTo>
                  <a:pt x="183" y="2457"/>
                  <a:pt x="233" y="2298"/>
                  <a:pt x="127" y="2336"/>
                </a:cubicBezTo>
                <a:cubicBezTo>
                  <a:pt x="166" y="2281"/>
                  <a:pt x="155" y="2219"/>
                  <a:pt x="139" y="2160"/>
                </a:cubicBezTo>
                <a:cubicBezTo>
                  <a:pt x="178" y="2169"/>
                  <a:pt x="195" y="2174"/>
                  <a:pt x="236" y="2171"/>
                </a:cubicBezTo>
                <a:cubicBezTo>
                  <a:pt x="269" y="2169"/>
                  <a:pt x="260" y="2197"/>
                  <a:pt x="294" y="2194"/>
                </a:cubicBezTo>
                <a:cubicBezTo>
                  <a:pt x="405" y="2184"/>
                  <a:pt x="444" y="2180"/>
                  <a:pt x="426" y="2069"/>
                </a:cubicBezTo>
                <a:cubicBezTo>
                  <a:pt x="394" y="1874"/>
                  <a:pt x="618" y="2059"/>
                  <a:pt x="588" y="2175"/>
                </a:cubicBezTo>
                <a:cubicBezTo>
                  <a:pt x="634" y="2150"/>
                  <a:pt x="682" y="2205"/>
                  <a:pt x="728" y="2200"/>
                </a:cubicBezTo>
                <a:cubicBezTo>
                  <a:pt x="769" y="2195"/>
                  <a:pt x="815" y="2121"/>
                  <a:pt x="828" y="2077"/>
                </a:cubicBezTo>
                <a:cubicBezTo>
                  <a:pt x="846" y="2110"/>
                  <a:pt x="856" y="2231"/>
                  <a:pt x="892" y="2235"/>
                </a:cubicBezTo>
                <a:cubicBezTo>
                  <a:pt x="926" y="2238"/>
                  <a:pt x="997" y="2164"/>
                  <a:pt x="971" y="2134"/>
                </a:cubicBezTo>
                <a:cubicBezTo>
                  <a:pt x="967" y="2130"/>
                  <a:pt x="985" y="2031"/>
                  <a:pt x="996" y="2027"/>
                </a:cubicBezTo>
                <a:cubicBezTo>
                  <a:pt x="1037" y="2010"/>
                  <a:pt x="1069" y="1932"/>
                  <a:pt x="1024" y="1902"/>
                </a:cubicBezTo>
                <a:cubicBezTo>
                  <a:pt x="1094" y="1863"/>
                  <a:pt x="1049" y="1752"/>
                  <a:pt x="1041" y="1708"/>
                </a:cubicBezTo>
                <a:cubicBezTo>
                  <a:pt x="1032" y="1651"/>
                  <a:pt x="1111" y="1545"/>
                  <a:pt x="1026" y="1504"/>
                </a:cubicBezTo>
                <a:cubicBezTo>
                  <a:pt x="1005" y="1493"/>
                  <a:pt x="947" y="1489"/>
                  <a:pt x="951" y="1464"/>
                </a:cubicBezTo>
                <a:cubicBezTo>
                  <a:pt x="955" y="1436"/>
                  <a:pt x="916" y="1418"/>
                  <a:pt x="894" y="1417"/>
                </a:cubicBezTo>
                <a:cubicBezTo>
                  <a:pt x="833" y="1414"/>
                  <a:pt x="888" y="1342"/>
                  <a:pt x="885" y="1317"/>
                </a:cubicBezTo>
                <a:cubicBezTo>
                  <a:pt x="879" y="1268"/>
                  <a:pt x="881" y="1145"/>
                  <a:pt x="951" y="1128"/>
                </a:cubicBezTo>
                <a:cubicBezTo>
                  <a:pt x="1111" y="1091"/>
                  <a:pt x="1017" y="975"/>
                  <a:pt x="984" y="894"/>
                </a:cubicBezTo>
                <a:cubicBezTo>
                  <a:pt x="925" y="746"/>
                  <a:pt x="793" y="870"/>
                  <a:pt x="647" y="896"/>
                </a:cubicBezTo>
                <a:cubicBezTo>
                  <a:pt x="679" y="811"/>
                  <a:pt x="612" y="720"/>
                  <a:pt x="654" y="624"/>
                </a:cubicBezTo>
                <a:cubicBezTo>
                  <a:pt x="668" y="592"/>
                  <a:pt x="675" y="569"/>
                  <a:pt x="677" y="552"/>
                </a:cubicBezTo>
                <a:cubicBezTo>
                  <a:pt x="695" y="529"/>
                  <a:pt x="993" y="562"/>
                  <a:pt x="1021" y="560"/>
                </a:cubicBezTo>
                <a:cubicBezTo>
                  <a:pt x="1074" y="556"/>
                  <a:pt x="1093" y="568"/>
                  <a:pt x="1143" y="572"/>
                </a:cubicBezTo>
                <a:cubicBezTo>
                  <a:pt x="1186" y="575"/>
                  <a:pt x="1192" y="633"/>
                  <a:pt x="1249" y="617"/>
                </a:cubicBezTo>
                <a:cubicBezTo>
                  <a:pt x="1361" y="586"/>
                  <a:pt x="1479" y="666"/>
                  <a:pt x="1555" y="741"/>
                </a:cubicBezTo>
                <a:cubicBezTo>
                  <a:pt x="1592" y="690"/>
                  <a:pt x="1556" y="651"/>
                  <a:pt x="1558" y="597"/>
                </a:cubicBezTo>
                <a:cubicBezTo>
                  <a:pt x="1559" y="570"/>
                  <a:pt x="1576" y="549"/>
                  <a:pt x="1593" y="528"/>
                </a:cubicBezTo>
                <a:cubicBezTo>
                  <a:pt x="1636" y="460"/>
                  <a:pt x="1672" y="373"/>
                  <a:pt x="1684" y="318"/>
                </a:cubicBezTo>
                <a:cubicBezTo>
                  <a:pt x="1700" y="269"/>
                  <a:pt x="1674" y="98"/>
                  <a:pt x="1740" y="78"/>
                </a:cubicBezTo>
                <a:cubicBezTo>
                  <a:pt x="1785" y="53"/>
                  <a:pt x="1840" y="77"/>
                  <a:pt x="1887" y="57"/>
                </a:cubicBezTo>
                <a:cubicBezTo>
                  <a:pt x="1938" y="35"/>
                  <a:pt x="1978" y="0"/>
                  <a:pt x="2035" y="27"/>
                </a:cubicBezTo>
                <a:cubicBezTo>
                  <a:pt x="2091" y="53"/>
                  <a:pt x="2129" y="76"/>
                  <a:pt x="2193" y="6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" name="꙱ Democratic Republic of the Congo (East Congo) (Congo-Kinshasa) ( the Congo) (CD) (H)">
            <a:extLst>
              <a:ext uri="{FF2B5EF4-FFF2-40B4-BE49-F238E27FC236}">
                <a16:creationId xmlns:a16="http://schemas.microsoft.com/office/drawing/2014/main" id="{865BE96C-B7A6-4AF0-B9A9-0424173243E7}"/>
              </a:ext>
            </a:extLst>
          </p:cNvPr>
          <p:cNvSpPr>
            <a:spLocks/>
          </p:cNvSpPr>
          <p:nvPr/>
        </p:nvSpPr>
        <p:spPr bwMode="auto">
          <a:xfrm>
            <a:off x="4703054" y="2224172"/>
            <a:ext cx="499533" cy="559286"/>
          </a:xfrm>
          <a:custGeom>
            <a:avLst/>
            <a:gdLst>
              <a:gd name="T0" fmla="*/ 4920 w 6046"/>
              <a:gd name="T1" fmla="*/ 279 h 6775"/>
              <a:gd name="T2" fmla="*/ 5607 w 6046"/>
              <a:gd name="T3" fmla="*/ 422 h 6775"/>
              <a:gd name="T4" fmla="*/ 5891 w 6046"/>
              <a:gd name="T5" fmla="*/ 701 h 6775"/>
              <a:gd name="T6" fmla="*/ 6012 w 6046"/>
              <a:gd name="T7" fmla="*/ 1170 h 6775"/>
              <a:gd name="T8" fmla="*/ 5604 w 6046"/>
              <a:gd name="T9" fmla="*/ 1627 h 6775"/>
              <a:gd name="T10" fmla="*/ 5489 w 6046"/>
              <a:gd name="T11" fmla="*/ 2267 h 6775"/>
              <a:gd name="T12" fmla="*/ 5388 w 6046"/>
              <a:gd name="T13" fmla="*/ 2500 h 6775"/>
              <a:gd name="T14" fmla="*/ 5330 w 6046"/>
              <a:gd name="T15" fmla="*/ 2953 h 6775"/>
              <a:gd name="T16" fmla="*/ 5365 w 6046"/>
              <a:gd name="T17" fmla="*/ 3371 h 6775"/>
              <a:gd name="T18" fmla="*/ 5347 w 6046"/>
              <a:gd name="T19" fmla="*/ 4075 h 6775"/>
              <a:gd name="T20" fmla="*/ 5772 w 6046"/>
              <a:gd name="T21" fmla="*/ 4852 h 6775"/>
              <a:gd name="T22" fmla="*/ 5139 w 6046"/>
              <a:gd name="T23" fmla="*/ 5541 h 6775"/>
              <a:gd name="T24" fmla="*/ 5394 w 6046"/>
              <a:gd name="T25" fmla="*/ 6342 h 6775"/>
              <a:gd name="T26" fmla="*/ 5497 w 6046"/>
              <a:gd name="T27" fmla="*/ 6613 h 6775"/>
              <a:gd name="T28" fmla="*/ 5238 w 6046"/>
              <a:gd name="T29" fmla="*/ 6682 h 6775"/>
              <a:gd name="T30" fmla="*/ 4918 w 6046"/>
              <a:gd name="T31" fmla="*/ 6302 h 6775"/>
              <a:gd name="T32" fmla="*/ 4628 w 6046"/>
              <a:gd name="T33" fmla="*/ 6117 h 6775"/>
              <a:gd name="T34" fmla="*/ 4137 w 6046"/>
              <a:gd name="T35" fmla="*/ 6094 h 6775"/>
              <a:gd name="T36" fmla="*/ 3789 w 6046"/>
              <a:gd name="T37" fmla="*/ 5985 h 6775"/>
              <a:gd name="T38" fmla="*/ 3635 w 6046"/>
              <a:gd name="T39" fmla="*/ 5843 h 6775"/>
              <a:gd name="T40" fmla="*/ 3209 w 6046"/>
              <a:gd name="T41" fmla="*/ 5887 h 6775"/>
              <a:gd name="T42" fmla="*/ 3161 w 6046"/>
              <a:gd name="T43" fmla="*/ 5733 h 6775"/>
              <a:gd name="T44" fmla="*/ 3024 w 6046"/>
              <a:gd name="T45" fmla="*/ 4838 h 6775"/>
              <a:gd name="T46" fmla="*/ 2690 w 6046"/>
              <a:gd name="T47" fmla="*/ 4518 h 6775"/>
              <a:gd name="T48" fmla="*/ 2533 w 6046"/>
              <a:gd name="T49" fmla="*/ 4418 h 6775"/>
              <a:gd name="T50" fmla="*/ 2250 w 6046"/>
              <a:gd name="T51" fmla="*/ 4619 h 6775"/>
              <a:gd name="T52" fmla="*/ 1853 w 6046"/>
              <a:gd name="T53" fmla="*/ 4800 h 6775"/>
              <a:gd name="T54" fmla="*/ 1485 w 6046"/>
              <a:gd name="T55" fmla="*/ 4410 h 6775"/>
              <a:gd name="T56" fmla="*/ 1305 w 6046"/>
              <a:gd name="T57" fmla="*/ 4007 h 6775"/>
              <a:gd name="T58" fmla="*/ 277 w 6046"/>
              <a:gd name="T59" fmla="*/ 4001 h 6775"/>
              <a:gd name="T60" fmla="*/ 96 w 6046"/>
              <a:gd name="T61" fmla="*/ 3762 h 6775"/>
              <a:gd name="T62" fmla="*/ 377 w 6046"/>
              <a:gd name="T63" fmla="*/ 3660 h 6775"/>
              <a:gd name="T64" fmla="*/ 684 w 6046"/>
              <a:gd name="T65" fmla="*/ 3466 h 6775"/>
              <a:gd name="T66" fmla="*/ 807 w 6046"/>
              <a:gd name="T67" fmla="*/ 3648 h 6775"/>
              <a:gd name="T68" fmla="*/ 1133 w 6046"/>
              <a:gd name="T69" fmla="*/ 3329 h 6775"/>
              <a:gd name="T70" fmla="*/ 1366 w 6046"/>
              <a:gd name="T71" fmla="*/ 2612 h 6775"/>
              <a:gd name="T72" fmla="*/ 1744 w 6046"/>
              <a:gd name="T73" fmla="*/ 1942 h 6775"/>
              <a:gd name="T74" fmla="*/ 1853 w 6046"/>
              <a:gd name="T75" fmla="*/ 1155 h 6775"/>
              <a:gd name="T76" fmla="*/ 2024 w 6046"/>
              <a:gd name="T77" fmla="*/ 481 h 6775"/>
              <a:gd name="T78" fmla="*/ 2323 w 6046"/>
              <a:gd name="T79" fmla="*/ 85 h 6775"/>
              <a:gd name="T80" fmla="*/ 2765 w 6046"/>
              <a:gd name="T81" fmla="*/ 341 h 6775"/>
              <a:gd name="T82" fmla="*/ 3062 w 6046"/>
              <a:gd name="T83" fmla="*/ 409 h 6775"/>
              <a:gd name="T84" fmla="*/ 3559 w 6046"/>
              <a:gd name="T85" fmla="*/ 247 h 6775"/>
              <a:gd name="T86" fmla="*/ 4156 w 6046"/>
              <a:gd name="T87" fmla="*/ 16 h 6775"/>
              <a:gd name="T88" fmla="*/ 4472 w 6046"/>
              <a:gd name="T89" fmla="*/ 103 h 6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046" h="6775">
                <a:moveTo>
                  <a:pt x="4555" y="110"/>
                </a:moveTo>
                <a:cubicBezTo>
                  <a:pt x="4655" y="128"/>
                  <a:pt x="4644" y="8"/>
                  <a:pt x="4797" y="119"/>
                </a:cubicBezTo>
                <a:cubicBezTo>
                  <a:pt x="4868" y="164"/>
                  <a:pt x="4887" y="256"/>
                  <a:pt x="4920" y="279"/>
                </a:cubicBezTo>
                <a:cubicBezTo>
                  <a:pt x="4987" y="332"/>
                  <a:pt x="5071" y="419"/>
                  <a:pt x="5158" y="344"/>
                </a:cubicBezTo>
                <a:cubicBezTo>
                  <a:pt x="5301" y="220"/>
                  <a:pt x="5336" y="450"/>
                  <a:pt x="5428" y="269"/>
                </a:cubicBezTo>
                <a:cubicBezTo>
                  <a:pt x="5478" y="170"/>
                  <a:pt x="5600" y="406"/>
                  <a:pt x="5607" y="422"/>
                </a:cubicBezTo>
                <a:cubicBezTo>
                  <a:pt x="5675" y="519"/>
                  <a:pt x="5825" y="515"/>
                  <a:pt x="5781" y="626"/>
                </a:cubicBezTo>
                <a:cubicBezTo>
                  <a:pt x="5819" y="617"/>
                  <a:pt x="5866" y="617"/>
                  <a:pt x="5875" y="666"/>
                </a:cubicBezTo>
                <a:cubicBezTo>
                  <a:pt x="5878" y="688"/>
                  <a:pt x="5888" y="695"/>
                  <a:pt x="5891" y="701"/>
                </a:cubicBezTo>
                <a:cubicBezTo>
                  <a:pt x="5896" y="726"/>
                  <a:pt x="5862" y="773"/>
                  <a:pt x="5866" y="799"/>
                </a:cubicBezTo>
                <a:cubicBezTo>
                  <a:pt x="5897" y="1018"/>
                  <a:pt x="5779" y="1097"/>
                  <a:pt x="5923" y="1071"/>
                </a:cubicBezTo>
                <a:cubicBezTo>
                  <a:pt x="5953" y="1066"/>
                  <a:pt x="6046" y="1116"/>
                  <a:pt x="6012" y="1170"/>
                </a:cubicBezTo>
                <a:cubicBezTo>
                  <a:pt x="5988" y="1266"/>
                  <a:pt x="5829" y="1403"/>
                  <a:pt x="5764" y="1466"/>
                </a:cubicBezTo>
                <a:cubicBezTo>
                  <a:pt x="5739" y="1493"/>
                  <a:pt x="5687" y="1563"/>
                  <a:pt x="5656" y="1590"/>
                </a:cubicBezTo>
                <a:cubicBezTo>
                  <a:pt x="5625" y="1616"/>
                  <a:pt x="5622" y="1593"/>
                  <a:pt x="5604" y="1627"/>
                </a:cubicBezTo>
                <a:cubicBezTo>
                  <a:pt x="5582" y="1670"/>
                  <a:pt x="5609" y="1722"/>
                  <a:pt x="5582" y="1766"/>
                </a:cubicBezTo>
                <a:cubicBezTo>
                  <a:pt x="5505" y="1891"/>
                  <a:pt x="5517" y="1964"/>
                  <a:pt x="5508" y="2098"/>
                </a:cubicBezTo>
                <a:cubicBezTo>
                  <a:pt x="5503" y="2158"/>
                  <a:pt x="5495" y="2210"/>
                  <a:pt x="5489" y="2267"/>
                </a:cubicBezTo>
                <a:cubicBezTo>
                  <a:pt x="5485" y="2309"/>
                  <a:pt x="5495" y="2367"/>
                  <a:pt x="5476" y="2405"/>
                </a:cubicBezTo>
                <a:cubicBezTo>
                  <a:pt x="5470" y="2417"/>
                  <a:pt x="5466" y="2425"/>
                  <a:pt x="5455" y="2436"/>
                </a:cubicBezTo>
                <a:cubicBezTo>
                  <a:pt x="5440" y="2449"/>
                  <a:pt x="5411" y="2474"/>
                  <a:pt x="5388" y="2500"/>
                </a:cubicBezTo>
                <a:cubicBezTo>
                  <a:pt x="5340" y="2559"/>
                  <a:pt x="5344" y="2572"/>
                  <a:pt x="5342" y="2636"/>
                </a:cubicBezTo>
                <a:cubicBezTo>
                  <a:pt x="5341" y="2678"/>
                  <a:pt x="5295" y="2725"/>
                  <a:pt x="5272" y="2755"/>
                </a:cubicBezTo>
                <a:cubicBezTo>
                  <a:pt x="5222" y="2821"/>
                  <a:pt x="5292" y="2890"/>
                  <a:pt x="5330" y="2953"/>
                </a:cubicBezTo>
                <a:cubicBezTo>
                  <a:pt x="5360" y="3000"/>
                  <a:pt x="5380" y="3034"/>
                  <a:pt x="5359" y="3099"/>
                </a:cubicBezTo>
                <a:cubicBezTo>
                  <a:pt x="5280" y="3168"/>
                  <a:pt x="5376" y="3385"/>
                  <a:pt x="5301" y="3456"/>
                </a:cubicBezTo>
                <a:cubicBezTo>
                  <a:pt x="5356" y="3487"/>
                  <a:pt x="5346" y="3347"/>
                  <a:pt x="5365" y="3371"/>
                </a:cubicBezTo>
                <a:cubicBezTo>
                  <a:pt x="5383" y="3481"/>
                  <a:pt x="5314" y="3561"/>
                  <a:pt x="5314" y="3669"/>
                </a:cubicBezTo>
                <a:cubicBezTo>
                  <a:pt x="5313" y="3809"/>
                  <a:pt x="5431" y="3874"/>
                  <a:pt x="5382" y="3971"/>
                </a:cubicBezTo>
                <a:cubicBezTo>
                  <a:pt x="5353" y="4027"/>
                  <a:pt x="5323" y="4039"/>
                  <a:pt x="5347" y="4075"/>
                </a:cubicBezTo>
                <a:cubicBezTo>
                  <a:pt x="5384" y="4130"/>
                  <a:pt x="5400" y="4222"/>
                  <a:pt x="5473" y="4365"/>
                </a:cubicBezTo>
                <a:cubicBezTo>
                  <a:pt x="5522" y="4461"/>
                  <a:pt x="5662" y="4443"/>
                  <a:pt x="5671" y="4674"/>
                </a:cubicBezTo>
                <a:cubicBezTo>
                  <a:pt x="5674" y="4765"/>
                  <a:pt x="5745" y="4712"/>
                  <a:pt x="5772" y="4852"/>
                </a:cubicBezTo>
                <a:cubicBezTo>
                  <a:pt x="5610" y="4890"/>
                  <a:pt x="5408" y="4909"/>
                  <a:pt x="5240" y="4945"/>
                </a:cubicBezTo>
                <a:cubicBezTo>
                  <a:pt x="5321" y="5078"/>
                  <a:pt x="5110" y="5134"/>
                  <a:pt x="5072" y="5233"/>
                </a:cubicBezTo>
                <a:cubicBezTo>
                  <a:pt x="5189" y="5269"/>
                  <a:pt x="5146" y="5454"/>
                  <a:pt x="5139" y="5541"/>
                </a:cubicBezTo>
                <a:cubicBezTo>
                  <a:pt x="5135" y="5595"/>
                  <a:pt x="5166" y="5675"/>
                  <a:pt x="5151" y="5722"/>
                </a:cubicBezTo>
                <a:cubicBezTo>
                  <a:pt x="5044" y="6047"/>
                  <a:pt x="4993" y="6045"/>
                  <a:pt x="5249" y="6287"/>
                </a:cubicBezTo>
                <a:cubicBezTo>
                  <a:pt x="5265" y="6302"/>
                  <a:pt x="5370" y="6379"/>
                  <a:pt x="5394" y="6342"/>
                </a:cubicBezTo>
                <a:cubicBezTo>
                  <a:pt x="5410" y="6315"/>
                  <a:pt x="5399" y="6285"/>
                  <a:pt x="5436" y="6272"/>
                </a:cubicBezTo>
                <a:cubicBezTo>
                  <a:pt x="5457" y="6265"/>
                  <a:pt x="5482" y="6261"/>
                  <a:pt x="5504" y="6255"/>
                </a:cubicBezTo>
                <a:cubicBezTo>
                  <a:pt x="5504" y="6374"/>
                  <a:pt x="5500" y="6494"/>
                  <a:pt x="5497" y="6613"/>
                </a:cubicBezTo>
                <a:cubicBezTo>
                  <a:pt x="5496" y="6634"/>
                  <a:pt x="5512" y="6730"/>
                  <a:pt x="5465" y="6711"/>
                </a:cubicBezTo>
                <a:cubicBezTo>
                  <a:pt x="5434" y="6699"/>
                  <a:pt x="5442" y="6668"/>
                  <a:pt x="5460" y="6655"/>
                </a:cubicBezTo>
                <a:cubicBezTo>
                  <a:pt x="5411" y="6594"/>
                  <a:pt x="5283" y="6775"/>
                  <a:pt x="5238" y="6682"/>
                </a:cubicBezTo>
                <a:cubicBezTo>
                  <a:pt x="5200" y="6602"/>
                  <a:pt x="5192" y="6561"/>
                  <a:pt x="5130" y="6504"/>
                </a:cubicBezTo>
                <a:cubicBezTo>
                  <a:pt x="5088" y="6465"/>
                  <a:pt x="5103" y="6362"/>
                  <a:pt x="5040" y="6363"/>
                </a:cubicBezTo>
                <a:cubicBezTo>
                  <a:pt x="4987" y="6365"/>
                  <a:pt x="4962" y="6331"/>
                  <a:pt x="4918" y="6302"/>
                </a:cubicBezTo>
                <a:cubicBezTo>
                  <a:pt x="4885" y="6281"/>
                  <a:pt x="4844" y="6333"/>
                  <a:pt x="4807" y="6278"/>
                </a:cubicBezTo>
                <a:cubicBezTo>
                  <a:pt x="4783" y="6243"/>
                  <a:pt x="4787" y="6198"/>
                  <a:pt x="4755" y="6170"/>
                </a:cubicBezTo>
                <a:cubicBezTo>
                  <a:pt x="4700" y="6121"/>
                  <a:pt x="4673" y="5976"/>
                  <a:pt x="4628" y="6117"/>
                </a:cubicBezTo>
                <a:cubicBezTo>
                  <a:pt x="4591" y="6236"/>
                  <a:pt x="4505" y="6173"/>
                  <a:pt x="4406" y="6171"/>
                </a:cubicBezTo>
                <a:cubicBezTo>
                  <a:pt x="4306" y="6170"/>
                  <a:pt x="4286" y="6118"/>
                  <a:pt x="4203" y="6114"/>
                </a:cubicBezTo>
                <a:cubicBezTo>
                  <a:pt x="4188" y="6113"/>
                  <a:pt x="4159" y="6116"/>
                  <a:pt x="4137" y="6094"/>
                </a:cubicBezTo>
                <a:cubicBezTo>
                  <a:pt x="4101" y="6058"/>
                  <a:pt x="4086" y="5973"/>
                  <a:pt x="4112" y="5922"/>
                </a:cubicBezTo>
                <a:cubicBezTo>
                  <a:pt x="4042" y="5925"/>
                  <a:pt x="3951" y="5952"/>
                  <a:pt x="3911" y="5969"/>
                </a:cubicBezTo>
                <a:cubicBezTo>
                  <a:pt x="3848" y="5997"/>
                  <a:pt x="3854" y="5999"/>
                  <a:pt x="3789" y="5985"/>
                </a:cubicBezTo>
                <a:cubicBezTo>
                  <a:pt x="3808" y="5950"/>
                  <a:pt x="3834" y="5872"/>
                  <a:pt x="3779" y="5860"/>
                </a:cubicBezTo>
                <a:cubicBezTo>
                  <a:pt x="3730" y="5850"/>
                  <a:pt x="3735" y="5798"/>
                  <a:pt x="3687" y="5797"/>
                </a:cubicBezTo>
                <a:cubicBezTo>
                  <a:pt x="3685" y="5803"/>
                  <a:pt x="3675" y="5842"/>
                  <a:pt x="3635" y="5843"/>
                </a:cubicBezTo>
                <a:cubicBezTo>
                  <a:pt x="3570" y="5844"/>
                  <a:pt x="3558" y="5817"/>
                  <a:pt x="3490" y="5848"/>
                </a:cubicBezTo>
                <a:cubicBezTo>
                  <a:pt x="3452" y="5864"/>
                  <a:pt x="3414" y="5885"/>
                  <a:pt x="3379" y="5876"/>
                </a:cubicBezTo>
                <a:cubicBezTo>
                  <a:pt x="3286" y="5850"/>
                  <a:pt x="3254" y="5841"/>
                  <a:pt x="3209" y="5887"/>
                </a:cubicBezTo>
                <a:cubicBezTo>
                  <a:pt x="3189" y="5907"/>
                  <a:pt x="3165" y="5930"/>
                  <a:pt x="3138" y="5931"/>
                </a:cubicBezTo>
                <a:cubicBezTo>
                  <a:pt x="3151" y="5884"/>
                  <a:pt x="3107" y="5843"/>
                  <a:pt x="3123" y="5798"/>
                </a:cubicBezTo>
                <a:cubicBezTo>
                  <a:pt x="3132" y="5774"/>
                  <a:pt x="3156" y="5758"/>
                  <a:pt x="3161" y="5733"/>
                </a:cubicBezTo>
                <a:cubicBezTo>
                  <a:pt x="3174" y="5662"/>
                  <a:pt x="3152" y="5511"/>
                  <a:pt x="3107" y="5453"/>
                </a:cubicBezTo>
                <a:cubicBezTo>
                  <a:pt x="3053" y="5385"/>
                  <a:pt x="3009" y="5335"/>
                  <a:pt x="3013" y="5237"/>
                </a:cubicBezTo>
                <a:cubicBezTo>
                  <a:pt x="3013" y="5097"/>
                  <a:pt x="3081" y="4976"/>
                  <a:pt x="3024" y="4838"/>
                </a:cubicBezTo>
                <a:cubicBezTo>
                  <a:pt x="2980" y="4745"/>
                  <a:pt x="2984" y="4752"/>
                  <a:pt x="3020" y="4648"/>
                </a:cubicBezTo>
                <a:cubicBezTo>
                  <a:pt x="3038" y="4587"/>
                  <a:pt x="3052" y="4517"/>
                  <a:pt x="2974" y="4515"/>
                </a:cubicBezTo>
                <a:cubicBezTo>
                  <a:pt x="2879" y="4513"/>
                  <a:pt x="2785" y="4518"/>
                  <a:pt x="2690" y="4518"/>
                </a:cubicBezTo>
                <a:cubicBezTo>
                  <a:pt x="2572" y="4524"/>
                  <a:pt x="2640" y="4440"/>
                  <a:pt x="2646" y="4384"/>
                </a:cubicBezTo>
                <a:cubicBezTo>
                  <a:pt x="2618" y="4384"/>
                  <a:pt x="2587" y="4376"/>
                  <a:pt x="2561" y="4385"/>
                </a:cubicBezTo>
                <a:cubicBezTo>
                  <a:pt x="2543" y="4392"/>
                  <a:pt x="2556" y="4418"/>
                  <a:pt x="2533" y="4418"/>
                </a:cubicBezTo>
                <a:lnTo>
                  <a:pt x="2304" y="4417"/>
                </a:lnTo>
                <a:cubicBezTo>
                  <a:pt x="2319" y="4456"/>
                  <a:pt x="2285" y="4510"/>
                  <a:pt x="2293" y="4555"/>
                </a:cubicBezTo>
                <a:cubicBezTo>
                  <a:pt x="2307" y="4635"/>
                  <a:pt x="2250" y="4619"/>
                  <a:pt x="2250" y="4619"/>
                </a:cubicBezTo>
                <a:cubicBezTo>
                  <a:pt x="2268" y="4670"/>
                  <a:pt x="2237" y="4721"/>
                  <a:pt x="2247" y="4773"/>
                </a:cubicBezTo>
                <a:lnTo>
                  <a:pt x="2017" y="4748"/>
                </a:lnTo>
                <a:cubicBezTo>
                  <a:pt x="1981" y="4748"/>
                  <a:pt x="1853" y="4783"/>
                  <a:pt x="1853" y="4800"/>
                </a:cubicBezTo>
                <a:cubicBezTo>
                  <a:pt x="1659" y="4775"/>
                  <a:pt x="1685" y="4860"/>
                  <a:pt x="1580" y="4641"/>
                </a:cubicBezTo>
                <a:cubicBezTo>
                  <a:pt x="1525" y="4524"/>
                  <a:pt x="1510" y="4532"/>
                  <a:pt x="1497" y="4503"/>
                </a:cubicBezTo>
                <a:cubicBezTo>
                  <a:pt x="1484" y="4473"/>
                  <a:pt x="1498" y="4443"/>
                  <a:pt x="1485" y="4410"/>
                </a:cubicBezTo>
                <a:cubicBezTo>
                  <a:pt x="1464" y="4357"/>
                  <a:pt x="1436" y="4304"/>
                  <a:pt x="1423" y="4250"/>
                </a:cubicBezTo>
                <a:cubicBezTo>
                  <a:pt x="1415" y="4219"/>
                  <a:pt x="1430" y="4148"/>
                  <a:pt x="1414" y="4125"/>
                </a:cubicBezTo>
                <a:cubicBezTo>
                  <a:pt x="1377" y="4074"/>
                  <a:pt x="1391" y="4010"/>
                  <a:pt x="1305" y="4007"/>
                </a:cubicBezTo>
                <a:cubicBezTo>
                  <a:pt x="1212" y="4003"/>
                  <a:pt x="1117" y="4011"/>
                  <a:pt x="1025" y="4013"/>
                </a:cubicBezTo>
                <a:cubicBezTo>
                  <a:pt x="796" y="4018"/>
                  <a:pt x="567" y="3994"/>
                  <a:pt x="339" y="4010"/>
                </a:cubicBezTo>
                <a:cubicBezTo>
                  <a:pt x="318" y="4008"/>
                  <a:pt x="297" y="4005"/>
                  <a:pt x="277" y="4001"/>
                </a:cubicBezTo>
                <a:cubicBezTo>
                  <a:pt x="163" y="3979"/>
                  <a:pt x="68" y="4150"/>
                  <a:pt x="0" y="3978"/>
                </a:cubicBezTo>
                <a:cubicBezTo>
                  <a:pt x="14" y="3967"/>
                  <a:pt x="94" y="3966"/>
                  <a:pt x="100" y="3900"/>
                </a:cubicBezTo>
                <a:cubicBezTo>
                  <a:pt x="104" y="3856"/>
                  <a:pt x="113" y="3805"/>
                  <a:pt x="96" y="3762"/>
                </a:cubicBezTo>
                <a:cubicBezTo>
                  <a:pt x="84" y="3732"/>
                  <a:pt x="77" y="3732"/>
                  <a:pt x="103" y="3705"/>
                </a:cubicBezTo>
                <a:cubicBezTo>
                  <a:pt x="166" y="3643"/>
                  <a:pt x="232" y="3601"/>
                  <a:pt x="294" y="3556"/>
                </a:cubicBezTo>
                <a:cubicBezTo>
                  <a:pt x="326" y="3591"/>
                  <a:pt x="374" y="3638"/>
                  <a:pt x="377" y="3660"/>
                </a:cubicBezTo>
                <a:cubicBezTo>
                  <a:pt x="399" y="3637"/>
                  <a:pt x="428" y="3623"/>
                  <a:pt x="453" y="3603"/>
                </a:cubicBezTo>
                <a:cubicBezTo>
                  <a:pt x="487" y="3576"/>
                  <a:pt x="472" y="3527"/>
                  <a:pt x="502" y="3496"/>
                </a:cubicBezTo>
                <a:cubicBezTo>
                  <a:pt x="551" y="3561"/>
                  <a:pt x="625" y="3436"/>
                  <a:pt x="684" y="3466"/>
                </a:cubicBezTo>
                <a:cubicBezTo>
                  <a:pt x="740" y="3494"/>
                  <a:pt x="688" y="3506"/>
                  <a:pt x="680" y="3541"/>
                </a:cubicBezTo>
                <a:cubicBezTo>
                  <a:pt x="670" y="3580"/>
                  <a:pt x="695" y="3623"/>
                  <a:pt x="695" y="3663"/>
                </a:cubicBezTo>
                <a:cubicBezTo>
                  <a:pt x="720" y="3631"/>
                  <a:pt x="774" y="3671"/>
                  <a:pt x="807" y="3648"/>
                </a:cubicBezTo>
                <a:cubicBezTo>
                  <a:pt x="857" y="3614"/>
                  <a:pt x="887" y="3549"/>
                  <a:pt x="925" y="3503"/>
                </a:cubicBezTo>
                <a:cubicBezTo>
                  <a:pt x="944" y="3479"/>
                  <a:pt x="1023" y="3441"/>
                  <a:pt x="1027" y="3419"/>
                </a:cubicBezTo>
                <a:cubicBezTo>
                  <a:pt x="1038" y="3362"/>
                  <a:pt x="1086" y="3349"/>
                  <a:pt x="1133" y="3329"/>
                </a:cubicBezTo>
                <a:cubicBezTo>
                  <a:pt x="1242" y="3282"/>
                  <a:pt x="1262" y="3075"/>
                  <a:pt x="1259" y="2977"/>
                </a:cubicBezTo>
                <a:cubicBezTo>
                  <a:pt x="1257" y="2902"/>
                  <a:pt x="1264" y="2842"/>
                  <a:pt x="1255" y="2759"/>
                </a:cubicBezTo>
                <a:cubicBezTo>
                  <a:pt x="1242" y="2696"/>
                  <a:pt x="1322" y="2675"/>
                  <a:pt x="1366" y="2612"/>
                </a:cubicBezTo>
                <a:cubicBezTo>
                  <a:pt x="1438" y="2478"/>
                  <a:pt x="1431" y="2392"/>
                  <a:pt x="1577" y="2293"/>
                </a:cubicBezTo>
                <a:cubicBezTo>
                  <a:pt x="1638" y="2252"/>
                  <a:pt x="1676" y="2205"/>
                  <a:pt x="1717" y="2148"/>
                </a:cubicBezTo>
                <a:cubicBezTo>
                  <a:pt x="1757" y="2091"/>
                  <a:pt x="1728" y="2007"/>
                  <a:pt x="1744" y="1942"/>
                </a:cubicBezTo>
                <a:cubicBezTo>
                  <a:pt x="1759" y="1885"/>
                  <a:pt x="1787" y="1638"/>
                  <a:pt x="1789" y="1574"/>
                </a:cubicBezTo>
                <a:cubicBezTo>
                  <a:pt x="1792" y="1501"/>
                  <a:pt x="1834" y="1436"/>
                  <a:pt x="1846" y="1365"/>
                </a:cubicBezTo>
                <a:cubicBezTo>
                  <a:pt x="1858" y="1296"/>
                  <a:pt x="1838" y="1224"/>
                  <a:pt x="1853" y="1155"/>
                </a:cubicBezTo>
                <a:cubicBezTo>
                  <a:pt x="1882" y="1027"/>
                  <a:pt x="1959" y="922"/>
                  <a:pt x="2003" y="800"/>
                </a:cubicBezTo>
                <a:cubicBezTo>
                  <a:pt x="2029" y="729"/>
                  <a:pt x="2016" y="654"/>
                  <a:pt x="2014" y="582"/>
                </a:cubicBezTo>
                <a:cubicBezTo>
                  <a:pt x="2013" y="548"/>
                  <a:pt x="2029" y="513"/>
                  <a:pt x="2024" y="481"/>
                </a:cubicBezTo>
                <a:cubicBezTo>
                  <a:pt x="2019" y="452"/>
                  <a:pt x="2002" y="428"/>
                  <a:pt x="1994" y="400"/>
                </a:cubicBezTo>
                <a:cubicBezTo>
                  <a:pt x="1981" y="355"/>
                  <a:pt x="2059" y="356"/>
                  <a:pt x="2076" y="316"/>
                </a:cubicBezTo>
                <a:cubicBezTo>
                  <a:pt x="2119" y="219"/>
                  <a:pt x="2202" y="84"/>
                  <a:pt x="2323" y="85"/>
                </a:cubicBezTo>
                <a:cubicBezTo>
                  <a:pt x="2375" y="86"/>
                  <a:pt x="2396" y="131"/>
                  <a:pt x="2430" y="139"/>
                </a:cubicBezTo>
                <a:cubicBezTo>
                  <a:pt x="2508" y="156"/>
                  <a:pt x="2580" y="240"/>
                  <a:pt x="2610" y="312"/>
                </a:cubicBezTo>
                <a:cubicBezTo>
                  <a:pt x="2633" y="371"/>
                  <a:pt x="2718" y="327"/>
                  <a:pt x="2765" y="341"/>
                </a:cubicBezTo>
                <a:cubicBezTo>
                  <a:pt x="2791" y="349"/>
                  <a:pt x="2804" y="384"/>
                  <a:pt x="2833" y="382"/>
                </a:cubicBezTo>
                <a:cubicBezTo>
                  <a:pt x="2859" y="381"/>
                  <a:pt x="2865" y="376"/>
                  <a:pt x="2892" y="390"/>
                </a:cubicBezTo>
                <a:cubicBezTo>
                  <a:pt x="2960" y="425"/>
                  <a:pt x="2919" y="356"/>
                  <a:pt x="3062" y="409"/>
                </a:cubicBezTo>
                <a:cubicBezTo>
                  <a:pt x="3106" y="426"/>
                  <a:pt x="3167" y="458"/>
                  <a:pt x="3215" y="441"/>
                </a:cubicBezTo>
                <a:cubicBezTo>
                  <a:pt x="3302" y="410"/>
                  <a:pt x="3275" y="203"/>
                  <a:pt x="3390" y="198"/>
                </a:cubicBezTo>
                <a:cubicBezTo>
                  <a:pt x="3456" y="195"/>
                  <a:pt x="3473" y="328"/>
                  <a:pt x="3559" y="247"/>
                </a:cubicBezTo>
                <a:cubicBezTo>
                  <a:pt x="3595" y="212"/>
                  <a:pt x="3845" y="179"/>
                  <a:pt x="3830" y="97"/>
                </a:cubicBezTo>
                <a:cubicBezTo>
                  <a:pt x="3882" y="95"/>
                  <a:pt x="3899" y="166"/>
                  <a:pt x="3949" y="161"/>
                </a:cubicBezTo>
                <a:cubicBezTo>
                  <a:pt x="4220" y="134"/>
                  <a:pt x="4101" y="44"/>
                  <a:pt x="4156" y="16"/>
                </a:cubicBezTo>
                <a:cubicBezTo>
                  <a:pt x="4190" y="0"/>
                  <a:pt x="4222" y="11"/>
                  <a:pt x="4252" y="41"/>
                </a:cubicBezTo>
                <a:cubicBezTo>
                  <a:pt x="4300" y="88"/>
                  <a:pt x="4345" y="32"/>
                  <a:pt x="4398" y="58"/>
                </a:cubicBezTo>
                <a:cubicBezTo>
                  <a:pt x="4424" y="70"/>
                  <a:pt x="4446" y="90"/>
                  <a:pt x="4472" y="103"/>
                </a:cubicBezTo>
                <a:cubicBezTo>
                  <a:pt x="4502" y="119"/>
                  <a:pt x="4523" y="106"/>
                  <a:pt x="4555" y="11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" name="꙱ Colombia (Republic of Colombia) (CO) (H)">
            <a:extLst>
              <a:ext uri="{FF2B5EF4-FFF2-40B4-BE49-F238E27FC236}">
                <a16:creationId xmlns:a16="http://schemas.microsoft.com/office/drawing/2014/main" id="{863341C7-7261-494E-A1E9-954B9BBA85EF}"/>
              </a:ext>
            </a:extLst>
          </p:cNvPr>
          <p:cNvSpPr>
            <a:spLocks/>
          </p:cNvSpPr>
          <p:nvPr/>
        </p:nvSpPr>
        <p:spPr bwMode="auto">
          <a:xfrm>
            <a:off x="2330869" y="2016233"/>
            <a:ext cx="317885" cy="491168"/>
          </a:xfrm>
          <a:custGeom>
            <a:avLst/>
            <a:gdLst>
              <a:gd name="T0" fmla="*/ 1838 w 3841"/>
              <a:gd name="T1" fmla="*/ 409 h 5951"/>
              <a:gd name="T2" fmla="*/ 2333 w 3841"/>
              <a:gd name="T3" fmla="*/ 79 h 5951"/>
              <a:gd name="T4" fmla="*/ 2452 w 3841"/>
              <a:gd name="T5" fmla="*/ 26 h 5951"/>
              <a:gd name="T6" fmla="*/ 2360 w 3841"/>
              <a:gd name="T7" fmla="*/ 313 h 5951"/>
              <a:gd name="T8" fmla="*/ 2199 w 3841"/>
              <a:gd name="T9" fmla="*/ 482 h 5951"/>
              <a:gd name="T10" fmla="*/ 2003 w 3841"/>
              <a:gd name="T11" fmla="*/ 1118 h 5951"/>
              <a:gd name="T12" fmla="*/ 2118 w 3841"/>
              <a:gd name="T13" fmla="*/ 1375 h 5951"/>
              <a:gd name="T14" fmla="*/ 2182 w 3841"/>
              <a:gd name="T15" fmla="*/ 1793 h 5951"/>
              <a:gd name="T16" fmla="*/ 2395 w 3841"/>
              <a:gd name="T17" fmla="*/ 1920 h 5951"/>
              <a:gd name="T18" fmla="*/ 2680 w 3841"/>
              <a:gd name="T19" fmla="*/ 1908 h 5951"/>
              <a:gd name="T20" fmla="*/ 2877 w 3841"/>
              <a:gd name="T21" fmla="*/ 1964 h 5951"/>
              <a:gd name="T22" fmla="*/ 3311 w 3841"/>
              <a:gd name="T23" fmla="*/ 2243 h 5951"/>
              <a:gd name="T24" fmla="*/ 3575 w 3841"/>
              <a:gd name="T25" fmla="*/ 2201 h 5951"/>
              <a:gd name="T26" fmla="*/ 3631 w 3841"/>
              <a:gd name="T27" fmla="*/ 2396 h 5951"/>
              <a:gd name="T28" fmla="*/ 3552 w 3841"/>
              <a:gd name="T29" fmla="*/ 2774 h 5951"/>
              <a:gd name="T30" fmla="*/ 3707 w 3841"/>
              <a:gd name="T31" fmla="*/ 3236 h 5951"/>
              <a:gd name="T32" fmla="*/ 3738 w 3841"/>
              <a:gd name="T33" fmla="*/ 3593 h 5951"/>
              <a:gd name="T34" fmla="*/ 3760 w 3841"/>
              <a:gd name="T35" fmla="*/ 3705 h 5951"/>
              <a:gd name="T36" fmla="*/ 3802 w 3841"/>
              <a:gd name="T37" fmla="*/ 4010 h 5951"/>
              <a:gd name="T38" fmla="*/ 3649 w 3841"/>
              <a:gd name="T39" fmla="*/ 3682 h 5951"/>
              <a:gd name="T40" fmla="*/ 3406 w 3841"/>
              <a:gd name="T41" fmla="*/ 3778 h 5951"/>
              <a:gd name="T42" fmla="*/ 3061 w 3841"/>
              <a:gd name="T43" fmla="*/ 3823 h 5951"/>
              <a:gd name="T44" fmla="*/ 2894 w 3841"/>
              <a:gd name="T45" fmla="*/ 4060 h 5951"/>
              <a:gd name="T46" fmla="*/ 3079 w 3841"/>
              <a:gd name="T47" fmla="*/ 4214 h 5951"/>
              <a:gd name="T48" fmla="*/ 2824 w 3841"/>
              <a:gd name="T49" fmla="*/ 4285 h 5951"/>
              <a:gd name="T50" fmla="*/ 2974 w 3841"/>
              <a:gd name="T51" fmla="*/ 4680 h 5951"/>
              <a:gd name="T52" fmla="*/ 2993 w 3841"/>
              <a:gd name="T53" fmla="*/ 5159 h 5951"/>
              <a:gd name="T54" fmla="*/ 2791 w 3841"/>
              <a:gd name="T55" fmla="*/ 5831 h 5951"/>
              <a:gd name="T56" fmla="*/ 2806 w 3841"/>
              <a:gd name="T57" fmla="*/ 5393 h 5951"/>
              <a:gd name="T58" fmla="*/ 2610 w 3841"/>
              <a:gd name="T59" fmla="*/ 5253 h 5951"/>
              <a:gd name="T60" fmla="*/ 2327 w 3841"/>
              <a:gd name="T61" fmla="*/ 5229 h 5951"/>
              <a:gd name="T62" fmla="*/ 1885 w 3841"/>
              <a:gd name="T63" fmla="*/ 5284 h 5951"/>
              <a:gd name="T64" fmla="*/ 1756 w 3841"/>
              <a:gd name="T65" fmla="*/ 5057 h 5951"/>
              <a:gd name="T66" fmla="*/ 1617 w 3841"/>
              <a:gd name="T67" fmla="*/ 4872 h 5951"/>
              <a:gd name="T68" fmla="*/ 1461 w 3841"/>
              <a:gd name="T69" fmla="*/ 4693 h 5951"/>
              <a:gd name="T70" fmla="*/ 1196 w 3841"/>
              <a:gd name="T71" fmla="*/ 4466 h 5951"/>
              <a:gd name="T72" fmla="*/ 1178 w 3841"/>
              <a:gd name="T73" fmla="*/ 4482 h 5951"/>
              <a:gd name="T74" fmla="*/ 834 w 3841"/>
              <a:gd name="T75" fmla="*/ 4302 h 5951"/>
              <a:gd name="T76" fmla="*/ 757 w 3841"/>
              <a:gd name="T77" fmla="*/ 4345 h 5951"/>
              <a:gd name="T78" fmla="*/ 483 w 3841"/>
              <a:gd name="T79" fmla="*/ 4201 h 5951"/>
              <a:gd name="T80" fmla="*/ 78 w 3841"/>
              <a:gd name="T81" fmla="*/ 3933 h 5951"/>
              <a:gd name="T82" fmla="*/ 145 w 3841"/>
              <a:gd name="T83" fmla="*/ 3805 h 5951"/>
              <a:gd name="T84" fmla="*/ 332 w 3841"/>
              <a:gd name="T85" fmla="*/ 3537 h 5951"/>
              <a:gd name="T86" fmla="*/ 407 w 3841"/>
              <a:gd name="T87" fmla="*/ 3503 h 5951"/>
              <a:gd name="T88" fmla="*/ 538 w 3841"/>
              <a:gd name="T89" fmla="*/ 3218 h 5951"/>
              <a:gd name="T90" fmla="*/ 641 w 3841"/>
              <a:gd name="T91" fmla="*/ 3057 h 5951"/>
              <a:gd name="T92" fmla="*/ 602 w 3841"/>
              <a:gd name="T93" fmla="*/ 2991 h 5951"/>
              <a:gd name="T94" fmla="*/ 590 w 3841"/>
              <a:gd name="T95" fmla="*/ 2920 h 5951"/>
              <a:gd name="T96" fmla="*/ 562 w 3841"/>
              <a:gd name="T97" fmla="*/ 2593 h 5951"/>
              <a:gd name="T98" fmla="*/ 602 w 3841"/>
              <a:gd name="T99" fmla="*/ 2347 h 5951"/>
              <a:gd name="T100" fmla="*/ 549 w 3841"/>
              <a:gd name="T101" fmla="*/ 2046 h 5951"/>
              <a:gd name="T102" fmla="*/ 434 w 3841"/>
              <a:gd name="T103" fmla="*/ 1857 h 5951"/>
              <a:gd name="T104" fmla="*/ 495 w 3841"/>
              <a:gd name="T105" fmla="*/ 1691 h 5951"/>
              <a:gd name="T106" fmla="*/ 653 w 3841"/>
              <a:gd name="T107" fmla="*/ 1534 h 5951"/>
              <a:gd name="T108" fmla="*/ 710 w 3841"/>
              <a:gd name="T109" fmla="*/ 1481 h 5951"/>
              <a:gd name="T110" fmla="*/ 774 w 3841"/>
              <a:gd name="T111" fmla="*/ 1395 h 5951"/>
              <a:gd name="T112" fmla="*/ 1072 w 3841"/>
              <a:gd name="T113" fmla="*/ 1094 h 5951"/>
              <a:gd name="T114" fmla="*/ 1173 w 3841"/>
              <a:gd name="T115" fmla="*/ 966 h 5951"/>
              <a:gd name="T116" fmla="*/ 1223 w 3841"/>
              <a:gd name="T117" fmla="*/ 775 h 5951"/>
              <a:gd name="T118" fmla="*/ 1330 w 3841"/>
              <a:gd name="T119" fmla="*/ 612 h 5951"/>
              <a:gd name="T120" fmla="*/ 1606 w 3841"/>
              <a:gd name="T121" fmla="*/ 521 h 5951"/>
              <a:gd name="T122" fmla="*/ 1649 w 3841"/>
              <a:gd name="T123" fmla="*/ 485 h 59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41" h="5951">
                <a:moveTo>
                  <a:pt x="1649" y="485"/>
                </a:moveTo>
                <a:cubicBezTo>
                  <a:pt x="1687" y="384"/>
                  <a:pt x="1731" y="391"/>
                  <a:pt x="1838" y="409"/>
                </a:cubicBezTo>
                <a:cubicBezTo>
                  <a:pt x="1983" y="433"/>
                  <a:pt x="2029" y="339"/>
                  <a:pt x="2143" y="270"/>
                </a:cubicBezTo>
                <a:cubicBezTo>
                  <a:pt x="2206" y="233"/>
                  <a:pt x="2389" y="188"/>
                  <a:pt x="2333" y="79"/>
                </a:cubicBezTo>
                <a:cubicBezTo>
                  <a:pt x="2357" y="72"/>
                  <a:pt x="2425" y="50"/>
                  <a:pt x="2386" y="100"/>
                </a:cubicBezTo>
                <a:cubicBezTo>
                  <a:pt x="2431" y="93"/>
                  <a:pt x="2403" y="48"/>
                  <a:pt x="2452" y="26"/>
                </a:cubicBezTo>
                <a:cubicBezTo>
                  <a:pt x="2511" y="0"/>
                  <a:pt x="2562" y="0"/>
                  <a:pt x="2612" y="42"/>
                </a:cubicBezTo>
                <a:cubicBezTo>
                  <a:pt x="2784" y="185"/>
                  <a:pt x="2415" y="243"/>
                  <a:pt x="2360" y="313"/>
                </a:cubicBezTo>
                <a:cubicBezTo>
                  <a:pt x="2330" y="351"/>
                  <a:pt x="2319" y="406"/>
                  <a:pt x="2284" y="439"/>
                </a:cubicBezTo>
                <a:cubicBezTo>
                  <a:pt x="2260" y="461"/>
                  <a:pt x="2220" y="457"/>
                  <a:pt x="2199" y="482"/>
                </a:cubicBezTo>
                <a:cubicBezTo>
                  <a:pt x="1975" y="736"/>
                  <a:pt x="2117" y="891"/>
                  <a:pt x="1885" y="1165"/>
                </a:cubicBezTo>
                <a:cubicBezTo>
                  <a:pt x="1946" y="1166"/>
                  <a:pt x="1973" y="1141"/>
                  <a:pt x="2003" y="1118"/>
                </a:cubicBezTo>
                <a:cubicBezTo>
                  <a:pt x="2011" y="1138"/>
                  <a:pt x="2014" y="1159"/>
                  <a:pt x="2012" y="1180"/>
                </a:cubicBezTo>
                <a:cubicBezTo>
                  <a:pt x="2102" y="1155"/>
                  <a:pt x="2077" y="1323"/>
                  <a:pt x="2118" y="1375"/>
                </a:cubicBezTo>
                <a:cubicBezTo>
                  <a:pt x="2185" y="1457"/>
                  <a:pt x="2202" y="1506"/>
                  <a:pt x="2163" y="1608"/>
                </a:cubicBezTo>
                <a:cubicBezTo>
                  <a:pt x="2146" y="1668"/>
                  <a:pt x="2106" y="1750"/>
                  <a:pt x="2182" y="1793"/>
                </a:cubicBezTo>
                <a:cubicBezTo>
                  <a:pt x="2261" y="1823"/>
                  <a:pt x="2219" y="1917"/>
                  <a:pt x="2300" y="1936"/>
                </a:cubicBezTo>
                <a:cubicBezTo>
                  <a:pt x="2332" y="1944"/>
                  <a:pt x="2363" y="1923"/>
                  <a:pt x="2395" y="1920"/>
                </a:cubicBezTo>
                <a:cubicBezTo>
                  <a:pt x="2447" y="1914"/>
                  <a:pt x="2495" y="1949"/>
                  <a:pt x="2547" y="1944"/>
                </a:cubicBezTo>
                <a:cubicBezTo>
                  <a:pt x="2594" y="1940"/>
                  <a:pt x="2630" y="1906"/>
                  <a:pt x="2680" y="1908"/>
                </a:cubicBezTo>
                <a:cubicBezTo>
                  <a:pt x="2723" y="1908"/>
                  <a:pt x="2754" y="1949"/>
                  <a:pt x="2794" y="1958"/>
                </a:cubicBezTo>
                <a:cubicBezTo>
                  <a:pt x="2823" y="1965"/>
                  <a:pt x="2849" y="1940"/>
                  <a:pt x="2877" y="1964"/>
                </a:cubicBezTo>
                <a:cubicBezTo>
                  <a:pt x="2925" y="2003"/>
                  <a:pt x="3016" y="2201"/>
                  <a:pt x="3058" y="2232"/>
                </a:cubicBezTo>
                <a:cubicBezTo>
                  <a:pt x="3137" y="2279"/>
                  <a:pt x="3225" y="2209"/>
                  <a:pt x="3311" y="2243"/>
                </a:cubicBezTo>
                <a:cubicBezTo>
                  <a:pt x="3335" y="2253"/>
                  <a:pt x="3389" y="2229"/>
                  <a:pt x="3416" y="2228"/>
                </a:cubicBezTo>
                <a:cubicBezTo>
                  <a:pt x="3474" y="2227"/>
                  <a:pt x="3520" y="2230"/>
                  <a:pt x="3575" y="2201"/>
                </a:cubicBezTo>
                <a:cubicBezTo>
                  <a:pt x="3634" y="2162"/>
                  <a:pt x="3730" y="2234"/>
                  <a:pt x="3697" y="2297"/>
                </a:cubicBezTo>
                <a:cubicBezTo>
                  <a:pt x="3680" y="2332"/>
                  <a:pt x="3638" y="2357"/>
                  <a:pt x="3631" y="2396"/>
                </a:cubicBezTo>
                <a:cubicBezTo>
                  <a:pt x="3621" y="2444"/>
                  <a:pt x="3642" y="2469"/>
                  <a:pt x="3596" y="2500"/>
                </a:cubicBezTo>
                <a:cubicBezTo>
                  <a:pt x="3534" y="2549"/>
                  <a:pt x="3553" y="2707"/>
                  <a:pt x="3552" y="2774"/>
                </a:cubicBezTo>
                <a:cubicBezTo>
                  <a:pt x="3555" y="2860"/>
                  <a:pt x="3578" y="2939"/>
                  <a:pt x="3593" y="3024"/>
                </a:cubicBezTo>
                <a:cubicBezTo>
                  <a:pt x="3623" y="3107"/>
                  <a:pt x="3727" y="3171"/>
                  <a:pt x="3707" y="3236"/>
                </a:cubicBezTo>
                <a:cubicBezTo>
                  <a:pt x="3683" y="3320"/>
                  <a:pt x="3532" y="3347"/>
                  <a:pt x="3535" y="3443"/>
                </a:cubicBezTo>
                <a:cubicBezTo>
                  <a:pt x="3590" y="3399"/>
                  <a:pt x="3725" y="3550"/>
                  <a:pt x="3738" y="3593"/>
                </a:cubicBezTo>
                <a:cubicBezTo>
                  <a:pt x="3742" y="3602"/>
                  <a:pt x="3738" y="3622"/>
                  <a:pt x="3735" y="3634"/>
                </a:cubicBezTo>
                <a:cubicBezTo>
                  <a:pt x="3742" y="3657"/>
                  <a:pt x="3760" y="3679"/>
                  <a:pt x="3760" y="3705"/>
                </a:cubicBezTo>
                <a:cubicBezTo>
                  <a:pt x="3765" y="3763"/>
                  <a:pt x="3830" y="3923"/>
                  <a:pt x="3841" y="4002"/>
                </a:cubicBezTo>
                <a:cubicBezTo>
                  <a:pt x="3822" y="3992"/>
                  <a:pt x="3824" y="4001"/>
                  <a:pt x="3802" y="4010"/>
                </a:cubicBezTo>
                <a:cubicBezTo>
                  <a:pt x="3760" y="4025"/>
                  <a:pt x="3758" y="4004"/>
                  <a:pt x="3761" y="3979"/>
                </a:cubicBezTo>
                <a:cubicBezTo>
                  <a:pt x="3764" y="3884"/>
                  <a:pt x="3753" y="3678"/>
                  <a:pt x="3649" y="3682"/>
                </a:cubicBezTo>
                <a:cubicBezTo>
                  <a:pt x="3608" y="3684"/>
                  <a:pt x="3498" y="3894"/>
                  <a:pt x="3467" y="3778"/>
                </a:cubicBezTo>
                <a:cubicBezTo>
                  <a:pt x="3456" y="3735"/>
                  <a:pt x="3400" y="3715"/>
                  <a:pt x="3406" y="3778"/>
                </a:cubicBezTo>
                <a:cubicBezTo>
                  <a:pt x="3413" y="3848"/>
                  <a:pt x="3323" y="3823"/>
                  <a:pt x="3275" y="3823"/>
                </a:cubicBezTo>
                <a:lnTo>
                  <a:pt x="3061" y="3823"/>
                </a:lnTo>
                <a:cubicBezTo>
                  <a:pt x="3014" y="3822"/>
                  <a:pt x="2962" y="3795"/>
                  <a:pt x="2916" y="3815"/>
                </a:cubicBezTo>
                <a:cubicBezTo>
                  <a:pt x="2846" y="3846"/>
                  <a:pt x="2901" y="4002"/>
                  <a:pt x="2894" y="4060"/>
                </a:cubicBezTo>
                <a:cubicBezTo>
                  <a:pt x="2949" y="4022"/>
                  <a:pt x="3084" y="4050"/>
                  <a:pt x="3109" y="4117"/>
                </a:cubicBezTo>
                <a:cubicBezTo>
                  <a:pt x="3118" y="4138"/>
                  <a:pt x="3125" y="4217"/>
                  <a:pt x="3079" y="4214"/>
                </a:cubicBezTo>
                <a:cubicBezTo>
                  <a:pt x="3052" y="4212"/>
                  <a:pt x="3036" y="4175"/>
                  <a:pt x="3006" y="4181"/>
                </a:cubicBezTo>
                <a:cubicBezTo>
                  <a:pt x="2942" y="4192"/>
                  <a:pt x="2829" y="4210"/>
                  <a:pt x="2824" y="4285"/>
                </a:cubicBezTo>
                <a:cubicBezTo>
                  <a:pt x="2819" y="4378"/>
                  <a:pt x="2810" y="4503"/>
                  <a:pt x="2891" y="4566"/>
                </a:cubicBezTo>
                <a:cubicBezTo>
                  <a:pt x="2931" y="4596"/>
                  <a:pt x="2976" y="4622"/>
                  <a:pt x="2974" y="4680"/>
                </a:cubicBezTo>
                <a:cubicBezTo>
                  <a:pt x="2972" y="4735"/>
                  <a:pt x="3000" y="4756"/>
                  <a:pt x="3022" y="4802"/>
                </a:cubicBezTo>
                <a:cubicBezTo>
                  <a:pt x="3071" y="4908"/>
                  <a:pt x="3007" y="5052"/>
                  <a:pt x="2993" y="5159"/>
                </a:cubicBezTo>
                <a:cubicBezTo>
                  <a:pt x="2957" y="5419"/>
                  <a:pt x="2963" y="5701"/>
                  <a:pt x="2882" y="5951"/>
                </a:cubicBezTo>
                <a:cubicBezTo>
                  <a:pt x="2862" y="5904"/>
                  <a:pt x="2825" y="5869"/>
                  <a:pt x="2791" y="5831"/>
                </a:cubicBezTo>
                <a:cubicBezTo>
                  <a:pt x="2731" y="5764"/>
                  <a:pt x="2536" y="5923"/>
                  <a:pt x="2736" y="5582"/>
                </a:cubicBezTo>
                <a:cubicBezTo>
                  <a:pt x="2764" y="5534"/>
                  <a:pt x="2849" y="5439"/>
                  <a:pt x="2806" y="5393"/>
                </a:cubicBezTo>
                <a:cubicBezTo>
                  <a:pt x="2788" y="5373"/>
                  <a:pt x="2768" y="5320"/>
                  <a:pt x="2738" y="5331"/>
                </a:cubicBezTo>
                <a:cubicBezTo>
                  <a:pt x="2685" y="5350"/>
                  <a:pt x="2624" y="5264"/>
                  <a:pt x="2610" y="5253"/>
                </a:cubicBezTo>
                <a:cubicBezTo>
                  <a:pt x="2559" y="5210"/>
                  <a:pt x="2515" y="5253"/>
                  <a:pt x="2461" y="5279"/>
                </a:cubicBezTo>
                <a:cubicBezTo>
                  <a:pt x="2409" y="5305"/>
                  <a:pt x="2374" y="5237"/>
                  <a:pt x="2327" y="5229"/>
                </a:cubicBezTo>
                <a:cubicBezTo>
                  <a:pt x="2298" y="5224"/>
                  <a:pt x="2215" y="5352"/>
                  <a:pt x="2119" y="5322"/>
                </a:cubicBezTo>
                <a:cubicBezTo>
                  <a:pt x="2021" y="5293"/>
                  <a:pt x="1980" y="5358"/>
                  <a:pt x="1885" y="5284"/>
                </a:cubicBezTo>
                <a:cubicBezTo>
                  <a:pt x="1850" y="5256"/>
                  <a:pt x="1887" y="5183"/>
                  <a:pt x="1874" y="5141"/>
                </a:cubicBezTo>
                <a:cubicBezTo>
                  <a:pt x="1857" y="5083"/>
                  <a:pt x="1766" y="5114"/>
                  <a:pt x="1756" y="5057"/>
                </a:cubicBezTo>
                <a:cubicBezTo>
                  <a:pt x="1748" y="5016"/>
                  <a:pt x="1728" y="4969"/>
                  <a:pt x="1712" y="4931"/>
                </a:cubicBezTo>
                <a:cubicBezTo>
                  <a:pt x="1694" y="4891"/>
                  <a:pt x="1642" y="4908"/>
                  <a:pt x="1617" y="4872"/>
                </a:cubicBezTo>
                <a:cubicBezTo>
                  <a:pt x="1590" y="4834"/>
                  <a:pt x="1573" y="4823"/>
                  <a:pt x="1537" y="4811"/>
                </a:cubicBezTo>
                <a:cubicBezTo>
                  <a:pt x="1491" y="4796"/>
                  <a:pt x="1465" y="4734"/>
                  <a:pt x="1461" y="4693"/>
                </a:cubicBezTo>
                <a:cubicBezTo>
                  <a:pt x="1455" y="4614"/>
                  <a:pt x="1311" y="4488"/>
                  <a:pt x="1238" y="4467"/>
                </a:cubicBezTo>
                <a:cubicBezTo>
                  <a:pt x="1224" y="4463"/>
                  <a:pt x="1209" y="4446"/>
                  <a:pt x="1196" y="4466"/>
                </a:cubicBezTo>
                <a:cubicBezTo>
                  <a:pt x="1187" y="4482"/>
                  <a:pt x="1184" y="4486"/>
                  <a:pt x="1173" y="4483"/>
                </a:cubicBezTo>
                <a:cubicBezTo>
                  <a:pt x="1175" y="4482"/>
                  <a:pt x="1176" y="4482"/>
                  <a:pt x="1178" y="4482"/>
                </a:cubicBezTo>
                <a:cubicBezTo>
                  <a:pt x="1110" y="4436"/>
                  <a:pt x="1035" y="4435"/>
                  <a:pt x="979" y="4368"/>
                </a:cubicBezTo>
                <a:cubicBezTo>
                  <a:pt x="943" y="4324"/>
                  <a:pt x="897" y="4271"/>
                  <a:pt x="834" y="4302"/>
                </a:cubicBezTo>
                <a:cubicBezTo>
                  <a:pt x="819" y="4309"/>
                  <a:pt x="840" y="4318"/>
                  <a:pt x="837" y="4335"/>
                </a:cubicBezTo>
                <a:cubicBezTo>
                  <a:pt x="830" y="4374"/>
                  <a:pt x="775" y="4345"/>
                  <a:pt x="757" y="4345"/>
                </a:cubicBezTo>
                <a:cubicBezTo>
                  <a:pt x="689" y="4344"/>
                  <a:pt x="639" y="4313"/>
                  <a:pt x="574" y="4314"/>
                </a:cubicBezTo>
                <a:cubicBezTo>
                  <a:pt x="493" y="4315"/>
                  <a:pt x="528" y="4215"/>
                  <a:pt x="483" y="4201"/>
                </a:cubicBezTo>
                <a:cubicBezTo>
                  <a:pt x="446" y="4189"/>
                  <a:pt x="444" y="4142"/>
                  <a:pt x="406" y="4143"/>
                </a:cubicBezTo>
                <a:cubicBezTo>
                  <a:pt x="286" y="4143"/>
                  <a:pt x="161" y="4010"/>
                  <a:pt x="78" y="3933"/>
                </a:cubicBezTo>
                <a:cubicBezTo>
                  <a:pt x="20" y="3871"/>
                  <a:pt x="61" y="3881"/>
                  <a:pt x="0" y="3864"/>
                </a:cubicBezTo>
                <a:cubicBezTo>
                  <a:pt x="11" y="3793"/>
                  <a:pt x="87" y="3771"/>
                  <a:pt x="145" y="3805"/>
                </a:cubicBezTo>
                <a:cubicBezTo>
                  <a:pt x="176" y="3744"/>
                  <a:pt x="98" y="3687"/>
                  <a:pt x="129" y="3625"/>
                </a:cubicBezTo>
                <a:cubicBezTo>
                  <a:pt x="169" y="3546"/>
                  <a:pt x="258" y="3550"/>
                  <a:pt x="332" y="3537"/>
                </a:cubicBezTo>
                <a:cubicBezTo>
                  <a:pt x="346" y="3535"/>
                  <a:pt x="341" y="3501"/>
                  <a:pt x="360" y="3512"/>
                </a:cubicBezTo>
                <a:cubicBezTo>
                  <a:pt x="375" y="3521"/>
                  <a:pt x="407" y="3528"/>
                  <a:pt x="407" y="3503"/>
                </a:cubicBezTo>
                <a:cubicBezTo>
                  <a:pt x="407" y="3454"/>
                  <a:pt x="472" y="3392"/>
                  <a:pt x="433" y="3359"/>
                </a:cubicBezTo>
                <a:cubicBezTo>
                  <a:pt x="504" y="3357"/>
                  <a:pt x="517" y="3266"/>
                  <a:pt x="538" y="3218"/>
                </a:cubicBezTo>
                <a:cubicBezTo>
                  <a:pt x="554" y="3180"/>
                  <a:pt x="586" y="3153"/>
                  <a:pt x="620" y="3131"/>
                </a:cubicBezTo>
                <a:cubicBezTo>
                  <a:pt x="578" y="3097"/>
                  <a:pt x="628" y="3091"/>
                  <a:pt x="641" y="3057"/>
                </a:cubicBezTo>
                <a:cubicBezTo>
                  <a:pt x="612" y="3058"/>
                  <a:pt x="574" y="3082"/>
                  <a:pt x="564" y="3039"/>
                </a:cubicBezTo>
                <a:cubicBezTo>
                  <a:pt x="586" y="3033"/>
                  <a:pt x="603" y="3016"/>
                  <a:pt x="602" y="2991"/>
                </a:cubicBezTo>
                <a:cubicBezTo>
                  <a:pt x="580" y="2983"/>
                  <a:pt x="534" y="3043"/>
                  <a:pt x="529" y="2997"/>
                </a:cubicBezTo>
                <a:cubicBezTo>
                  <a:pt x="525" y="2949"/>
                  <a:pt x="552" y="2939"/>
                  <a:pt x="590" y="2920"/>
                </a:cubicBezTo>
                <a:cubicBezTo>
                  <a:pt x="531" y="2920"/>
                  <a:pt x="558" y="2841"/>
                  <a:pt x="566" y="2808"/>
                </a:cubicBezTo>
                <a:cubicBezTo>
                  <a:pt x="582" y="2744"/>
                  <a:pt x="568" y="2658"/>
                  <a:pt x="562" y="2593"/>
                </a:cubicBezTo>
                <a:cubicBezTo>
                  <a:pt x="557" y="2544"/>
                  <a:pt x="535" y="2496"/>
                  <a:pt x="532" y="2447"/>
                </a:cubicBezTo>
                <a:cubicBezTo>
                  <a:pt x="530" y="2420"/>
                  <a:pt x="616" y="2410"/>
                  <a:pt x="602" y="2347"/>
                </a:cubicBezTo>
                <a:cubicBezTo>
                  <a:pt x="593" y="2309"/>
                  <a:pt x="506" y="2222"/>
                  <a:pt x="564" y="2201"/>
                </a:cubicBezTo>
                <a:cubicBezTo>
                  <a:pt x="615" y="2181"/>
                  <a:pt x="571" y="2071"/>
                  <a:pt x="549" y="2046"/>
                </a:cubicBezTo>
                <a:cubicBezTo>
                  <a:pt x="503" y="1996"/>
                  <a:pt x="498" y="1920"/>
                  <a:pt x="449" y="1877"/>
                </a:cubicBezTo>
                <a:cubicBezTo>
                  <a:pt x="441" y="1871"/>
                  <a:pt x="436" y="1864"/>
                  <a:pt x="434" y="1857"/>
                </a:cubicBezTo>
                <a:cubicBezTo>
                  <a:pt x="432" y="1815"/>
                  <a:pt x="480" y="1792"/>
                  <a:pt x="479" y="1751"/>
                </a:cubicBezTo>
                <a:cubicBezTo>
                  <a:pt x="479" y="1731"/>
                  <a:pt x="477" y="1712"/>
                  <a:pt x="495" y="1691"/>
                </a:cubicBezTo>
                <a:cubicBezTo>
                  <a:pt x="510" y="1708"/>
                  <a:pt x="521" y="1728"/>
                  <a:pt x="528" y="1750"/>
                </a:cubicBezTo>
                <a:cubicBezTo>
                  <a:pt x="592" y="1704"/>
                  <a:pt x="680" y="1620"/>
                  <a:pt x="653" y="1534"/>
                </a:cubicBezTo>
                <a:cubicBezTo>
                  <a:pt x="627" y="1452"/>
                  <a:pt x="565" y="1428"/>
                  <a:pt x="620" y="1343"/>
                </a:cubicBezTo>
                <a:cubicBezTo>
                  <a:pt x="651" y="1383"/>
                  <a:pt x="684" y="1437"/>
                  <a:pt x="710" y="1481"/>
                </a:cubicBezTo>
                <a:cubicBezTo>
                  <a:pt x="738" y="1527"/>
                  <a:pt x="805" y="1540"/>
                  <a:pt x="745" y="1596"/>
                </a:cubicBezTo>
                <a:cubicBezTo>
                  <a:pt x="825" y="1688"/>
                  <a:pt x="786" y="1423"/>
                  <a:pt x="774" y="1395"/>
                </a:cubicBezTo>
                <a:cubicBezTo>
                  <a:pt x="758" y="1354"/>
                  <a:pt x="946" y="1260"/>
                  <a:pt x="970" y="1227"/>
                </a:cubicBezTo>
                <a:cubicBezTo>
                  <a:pt x="1000" y="1186"/>
                  <a:pt x="1022" y="1116"/>
                  <a:pt x="1072" y="1094"/>
                </a:cubicBezTo>
                <a:cubicBezTo>
                  <a:pt x="1101" y="1082"/>
                  <a:pt x="1169" y="1089"/>
                  <a:pt x="1185" y="1057"/>
                </a:cubicBezTo>
                <a:cubicBezTo>
                  <a:pt x="1208" y="1011"/>
                  <a:pt x="1163" y="994"/>
                  <a:pt x="1173" y="966"/>
                </a:cubicBezTo>
                <a:cubicBezTo>
                  <a:pt x="1189" y="916"/>
                  <a:pt x="1196" y="854"/>
                  <a:pt x="1226" y="809"/>
                </a:cubicBezTo>
                <a:cubicBezTo>
                  <a:pt x="1182" y="805"/>
                  <a:pt x="1194" y="790"/>
                  <a:pt x="1223" y="775"/>
                </a:cubicBezTo>
                <a:cubicBezTo>
                  <a:pt x="1251" y="761"/>
                  <a:pt x="1240" y="724"/>
                  <a:pt x="1239" y="701"/>
                </a:cubicBezTo>
                <a:cubicBezTo>
                  <a:pt x="1238" y="646"/>
                  <a:pt x="1330" y="631"/>
                  <a:pt x="1330" y="612"/>
                </a:cubicBezTo>
                <a:cubicBezTo>
                  <a:pt x="1330" y="583"/>
                  <a:pt x="1442" y="473"/>
                  <a:pt x="1468" y="473"/>
                </a:cubicBezTo>
                <a:cubicBezTo>
                  <a:pt x="1517" y="475"/>
                  <a:pt x="1558" y="516"/>
                  <a:pt x="1606" y="521"/>
                </a:cubicBezTo>
                <a:cubicBezTo>
                  <a:pt x="1571" y="522"/>
                  <a:pt x="1574" y="563"/>
                  <a:pt x="1537" y="563"/>
                </a:cubicBezTo>
                <a:cubicBezTo>
                  <a:pt x="1568" y="675"/>
                  <a:pt x="1634" y="526"/>
                  <a:pt x="1649" y="48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" name="꙱ China (People's Republic of China) (CN) (H)">
            <a:extLst>
              <a:ext uri="{FF2B5EF4-FFF2-40B4-BE49-F238E27FC236}">
                <a16:creationId xmlns:a16="http://schemas.microsoft.com/office/drawing/2014/main" id="{0669840B-3817-48E7-8470-A683B54E3EA8}"/>
              </a:ext>
            </a:extLst>
          </p:cNvPr>
          <p:cNvSpPr>
            <a:spLocks noEditPoints="1"/>
          </p:cNvSpPr>
          <p:nvPr/>
        </p:nvSpPr>
        <p:spPr bwMode="auto">
          <a:xfrm>
            <a:off x="6175363" y="814007"/>
            <a:ext cx="1339658" cy="1032528"/>
          </a:xfrm>
          <a:custGeom>
            <a:avLst/>
            <a:gdLst>
              <a:gd name="T0" fmla="*/ 593 w 16240"/>
              <a:gd name="T1" fmla="*/ 4629 h 12513"/>
              <a:gd name="T2" fmla="*/ 1669 w 16240"/>
              <a:gd name="T3" fmla="*/ 3654 h 12513"/>
              <a:gd name="T4" fmla="*/ 2147 w 16240"/>
              <a:gd name="T5" fmla="*/ 2292 h 12513"/>
              <a:gd name="T6" fmla="*/ 2995 w 16240"/>
              <a:gd name="T7" fmla="*/ 1701 h 12513"/>
              <a:gd name="T8" fmla="*/ 4737 w 16240"/>
              <a:gd name="T9" fmla="*/ 2981 h 12513"/>
              <a:gd name="T10" fmla="*/ 7287 w 16240"/>
              <a:gd name="T11" fmla="*/ 3800 h 12513"/>
              <a:gd name="T12" fmla="*/ 9994 w 16240"/>
              <a:gd name="T13" fmla="*/ 3866 h 12513"/>
              <a:gd name="T14" fmla="*/ 10932 w 16240"/>
              <a:gd name="T15" fmla="*/ 2860 h 12513"/>
              <a:gd name="T16" fmla="*/ 11355 w 16240"/>
              <a:gd name="T17" fmla="*/ 1947 h 12513"/>
              <a:gd name="T18" fmla="*/ 11235 w 16240"/>
              <a:gd name="T19" fmla="*/ 1057 h 12513"/>
              <a:gd name="T20" fmla="*/ 11964 w 16240"/>
              <a:gd name="T21" fmla="*/ 109 h 12513"/>
              <a:gd name="T22" fmla="*/ 13483 w 16240"/>
              <a:gd name="T23" fmla="*/ 1120 h 12513"/>
              <a:gd name="T24" fmla="*/ 15099 w 16240"/>
              <a:gd name="T25" fmla="*/ 2047 h 12513"/>
              <a:gd name="T26" fmla="*/ 16079 w 16240"/>
              <a:gd name="T27" fmla="*/ 2239 h 12513"/>
              <a:gd name="T28" fmla="*/ 15742 w 16240"/>
              <a:gd name="T29" fmla="*/ 3109 h 12513"/>
              <a:gd name="T30" fmla="*/ 15391 w 16240"/>
              <a:gd name="T31" fmla="*/ 4047 h 12513"/>
              <a:gd name="T32" fmla="*/ 14405 w 16240"/>
              <a:gd name="T33" fmla="*/ 4828 h 12513"/>
              <a:gd name="T34" fmla="*/ 13906 w 16240"/>
              <a:gd name="T35" fmla="*/ 4881 h 12513"/>
              <a:gd name="T36" fmla="*/ 12912 w 16240"/>
              <a:gd name="T37" fmla="*/ 5234 h 12513"/>
              <a:gd name="T38" fmla="*/ 14177 w 16240"/>
              <a:gd name="T39" fmla="*/ 5602 h 12513"/>
              <a:gd name="T40" fmla="*/ 14360 w 16240"/>
              <a:gd name="T41" fmla="*/ 5870 h 12513"/>
              <a:gd name="T42" fmla="*/ 13931 w 16240"/>
              <a:gd name="T43" fmla="*/ 6480 h 12513"/>
              <a:gd name="T44" fmla="*/ 14897 w 16240"/>
              <a:gd name="T45" fmla="*/ 7646 h 12513"/>
              <a:gd name="T46" fmla="*/ 14776 w 16240"/>
              <a:gd name="T47" fmla="*/ 7672 h 12513"/>
              <a:gd name="T48" fmla="*/ 14936 w 16240"/>
              <a:gd name="T49" fmla="*/ 8269 h 12513"/>
              <a:gd name="T50" fmla="*/ 15343 w 16240"/>
              <a:gd name="T51" fmla="*/ 8539 h 12513"/>
              <a:gd name="T52" fmla="*/ 15377 w 16240"/>
              <a:gd name="T53" fmla="*/ 8909 h 12513"/>
              <a:gd name="T54" fmla="*/ 15055 w 16240"/>
              <a:gd name="T55" fmla="*/ 9424 h 12513"/>
              <a:gd name="T56" fmla="*/ 14921 w 16240"/>
              <a:gd name="T57" fmla="*/ 9757 h 12513"/>
              <a:gd name="T58" fmla="*/ 14806 w 16240"/>
              <a:gd name="T59" fmla="*/ 10121 h 12513"/>
              <a:gd name="T60" fmla="*/ 14536 w 16240"/>
              <a:gd name="T61" fmla="*/ 10525 h 12513"/>
              <a:gd name="T62" fmla="*/ 13935 w 16240"/>
              <a:gd name="T63" fmla="*/ 10919 h 12513"/>
              <a:gd name="T64" fmla="*/ 13419 w 16240"/>
              <a:gd name="T65" fmla="*/ 10769 h 12513"/>
              <a:gd name="T66" fmla="*/ 13122 w 16240"/>
              <a:gd name="T67" fmla="*/ 11241 h 12513"/>
              <a:gd name="T68" fmla="*/ 12544 w 16240"/>
              <a:gd name="T69" fmla="*/ 11443 h 12513"/>
              <a:gd name="T70" fmla="*/ 12265 w 16240"/>
              <a:gd name="T71" fmla="*/ 11471 h 12513"/>
              <a:gd name="T72" fmla="*/ 11876 w 16240"/>
              <a:gd name="T73" fmla="*/ 11235 h 12513"/>
              <a:gd name="T74" fmla="*/ 11222 w 16240"/>
              <a:gd name="T75" fmla="*/ 10956 h 12513"/>
              <a:gd name="T76" fmla="*/ 10327 w 16240"/>
              <a:gd name="T77" fmla="*/ 10909 h 12513"/>
              <a:gd name="T78" fmla="*/ 9700 w 16240"/>
              <a:gd name="T79" fmla="*/ 11438 h 12513"/>
              <a:gd name="T80" fmla="*/ 9031 w 16240"/>
              <a:gd name="T81" fmla="*/ 10840 h 12513"/>
              <a:gd name="T82" fmla="*/ 8337 w 16240"/>
              <a:gd name="T83" fmla="*/ 10236 h 12513"/>
              <a:gd name="T84" fmla="*/ 8278 w 16240"/>
              <a:gd name="T85" fmla="*/ 8980 h 12513"/>
              <a:gd name="T86" fmla="*/ 7544 w 16240"/>
              <a:gd name="T87" fmla="*/ 8504 h 12513"/>
              <a:gd name="T88" fmla="*/ 6150 w 16240"/>
              <a:gd name="T89" fmla="*/ 9032 h 12513"/>
              <a:gd name="T90" fmla="*/ 5032 w 16240"/>
              <a:gd name="T91" fmla="*/ 9072 h 12513"/>
              <a:gd name="T92" fmla="*/ 4308 w 16240"/>
              <a:gd name="T93" fmla="*/ 8899 h 12513"/>
              <a:gd name="T94" fmla="*/ 3012 w 16240"/>
              <a:gd name="T95" fmla="*/ 8277 h 12513"/>
              <a:gd name="T96" fmla="*/ 1977 w 16240"/>
              <a:gd name="T97" fmla="*/ 7405 h 12513"/>
              <a:gd name="T98" fmla="*/ 1167 w 16240"/>
              <a:gd name="T99" fmla="*/ 6206 h 12513"/>
              <a:gd name="T100" fmla="*/ 538 w 16240"/>
              <a:gd name="T101" fmla="*/ 5548 h 12513"/>
              <a:gd name="T102" fmla="*/ 13306 w 16240"/>
              <a:gd name="T103" fmla="*/ 10843 h 12513"/>
              <a:gd name="T104" fmla="*/ 12891 w 16240"/>
              <a:gd name="T105" fmla="*/ 11324 h 12513"/>
              <a:gd name="T106" fmla="*/ 12428 w 16240"/>
              <a:gd name="T107" fmla="*/ 12511 h 12513"/>
              <a:gd name="T108" fmla="*/ 12202 w 16240"/>
              <a:gd name="T109" fmla="*/ 11908 h 12513"/>
              <a:gd name="T110" fmla="*/ 15052 w 16240"/>
              <a:gd name="T111" fmla="*/ 9887 h 12513"/>
              <a:gd name="T112" fmla="*/ 15340 w 16240"/>
              <a:gd name="T113" fmla="*/ 8203 h 12513"/>
              <a:gd name="T114" fmla="*/ 14283 w 16240"/>
              <a:gd name="T115" fmla="*/ 5015 h 125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40" h="12513">
                <a:moveTo>
                  <a:pt x="13921" y="4976"/>
                </a:moveTo>
                <a:cubicBezTo>
                  <a:pt x="13927" y="4952"/>
                  <a:pt x="13913" y="4944"/>
                  <a:pt x="13891" y="4950"/>
                </a:cubicBezTo>
                <a:cubicBezTo>
                  <a:pt x="13900" y="4959"/>
                  <a:pt x="13910" y="4968"/>
                  <a:pt x="13921" y="4976"/>
                </a:cubicBezTo>
                <a:close/>
                <a:moveTo>
                  <a:pt x="0" y="4943"/>
                </a:moveTo>
                <a:cubicBezTo>
                  <a:pt x="142" y="4954"/>
                  <a:pt x="7" y="4833"/>
                  <a:pt x="47" y="4754"/>
                </a:cubicBezTo>
                <a:cubicBezTo>
                  <a:pt x="72" y="4708"/>
                  <a:pt x="140" y="4736"/>
                  <a:pt x="170" y="4695"/>
                </a:cubicBezTo>
                <a:cubicBezTo>
                  <a:pt x="190" y="4667"/>
                  <a:pt x="215" y="4633"/>
                  <a:pt x="252" y="4632"/>
                </a:cubicBezTo>
                <a:cubicBezTo>
                  <a:pt x="244" y="4613"/>
                  <a:pt x="242" y="4593"/>
                  <a:pt x="246" y="4572"/>
                </a:cubicBezTo>
                <a:cubicBezTo>
                  <a:pt x="289" y="4581"/>
                  <a:pt x="326" y="4612"/>
                  <a:pt x="370" y="4586"/>
                </a:cubicBezTo>
                <a:cubicBezTo>
                  <a:pt x="388" y="4575"/>
                  <a:pt x="429" y="4513"/>
                  <a:pt x="454" y="4533"/>
                </a:cubicBezTo>
                <a:cubicBezTo>
                  <a:pt x="511" y="4579"/>
                  <a:pt x="466" y="4660"/>
                  <a:pt x="593" y="4629"/>
                </a:cubicBezTo>
                <a:cubicBezTo>
                  <a:pt x="670" y="4614"/>
                  <a:pt x="736" y="4651"/>
                  <a:pt x="756" y="4517"/>
                </a:cubicBezTo>
                <a:cubicBezTo>
                  <a:pt x="763" y="4469"/>
                  <a:pt x="762" y="4403"/>
                  <a:pt x="802" y="4387"/>
                </a:cubicBezTo>
                <a:cubicBezTo>
                  <a:pt x="835" y="4377"/>
                  <a:pt x="924" y="4400"/>
                  <a:pt x="971" y="4394"/>
                </a:cubicBezTo>
                <a:cubicBezTo>
                  <a:pt x="1013" y="4390"/>
                  <a:pt x="1053" y="4377"/>
                  <a:pt x="1095" y="4381"/>
                </a:cubicBezTo>
                <a:cubicBezTo>
                  <a:pt x="1146" y="4385"/>
                  <a:pt x="1177" y="4343"/>
                  <a:pt x="1178" y="4306"/>
                </a:cubicBezTo>
                <a:cubicBezTo>
                  <a:pt x="1177" y="4266"/>
                  <a:pt x="1191" y="4248"/>
                  <a:pt x="1236" y="4218"/>
                </a:cubicBezTo>
                <a:cubicBezTo>
                  <a:pt x="1321" y="4162"/>
                  <a:pt x="1422" y="4143"/>
                  <a:pt x="1505" y="4077"/>
                </a:cubicBezTo>
                <a:cubicBezTo>
                  <a:pt x="1537" y="4055"/>
                  <a:pt x="1594" y="4037"/>
                  <a:pt x="1635" y="4012"/>
                </a:cubicBezTo>
                <a:cubicBezTo>
                  <a:pt x="1639" y="3901"/>
                  <a:pt x="1448" y="3766"/>
                  <a:pt x="1645" y="3733"/>
                </a:cubicBezTo>
                <a:cubicBezTo>
                  <a:pt x="1629" y="3718"/>
                  <a:pt x="1602" y="3704"/>
                  <a:pt x="1582" y="3696"/>
                </a:cubicBezTo>
                <a:cubicBezTo>
                  <a:pt x="1601" y="3669"/>
                  <a:pt x="1631" y="3628"/>
                  <a:pt x="1669" y="3654"/>
                </a:cubicBezTo>
                <a:cubicBezTo>
                  <a:pt x="1706" y="3617"/>
                  <a:pt x="1638" y="3601"/>
                  <a:pt x="1624" y="3542"/>
                </a:cubicBezTo>
                <a:cubicBezTo>
                  <a:pt x="1591" y="3424"/>
                  <a:pt x="1388" y="3288"/>
                  <a:pt x="1403" y="3101"/>
                </a:cubicBezTo>
                <a:cubicBezTo>
                  <a:pt x="1410" y="3024"/>
                  <a:pt x="1214" y="3083"/>
                  <a:pt x="1229" y="3010"/>
                </a:cubicBezTo>
                <a:cubicBezTo>
                  <a:pt x="1242" y="2944"/>
                  <a:pt x="1522" y="2930"/>
                  <a:pt x="1632" y="2881"/>
                </a:cubicBezTo>
                <a:cubicBezTo>
                  <a:pt x="1664" y="2866"/>
                  <a:pt x="1731" y="2921"/>
                  <a:pt x="1765" y="2927"/>
                </a:cubicBezTo>
                <a:cubicBezTo>
                  <a:pt x="1807" y="2934"/>
                  <a:pt x="1837" y="2903"/>
                  <a:pt x="1877" y="2923"/>
                </a:cubicBezTo>
                <a:cubicBezTo>
                  <a:pt x="1901" y="2934"/>
                  <a:pt x="1942" y="2963"/>
                  <a:pt x="1948" y="2914"/>
                </a:cubicBezTo>
                <a:cubicBezTo>
                  <a:pt x="1965" y="2775"/>
                  <a:pt x="1791" y="2851"/>
                  <a:pt x="1811" y="2756"/>
                </a:cubicBezTo>
                <a:cubicBezTo>
                  <a:pt x="1837" y="2660"/>
                  <a:pt x="1824" y="2580"/>
                  <a:pt x="1817" y="2514"/>
                </a:cubicBezTo>
                <a:cubicBezTo>
                  <a:pt x="1807" y="2400"/>
                  <a:pt x="1842" y="2464"/>
                  <a:pt x="1830" y="2296"/>
                </a:cubicBezTo>
                <a:cubicBezTo>
                  <a:pt x="1817" y="2115"/>
                  <a:pt x="1956" y="2306"/>
                  <a:pt x="2147" y="2292"/>
                </a:cubicBezTo>
                <a:cubicBezTo>
                  <a:pt x="2189" y="2289"/>
                  <a:pt x="2229" y="2281"/>
                  <a:pt x="2272" y="2285"/>
                </a:cubicBezTo>
                <a:cubicBezTo>
                  <a:pt x="2317" y="2290"/>
                  <a:pt x="2324" y="2329"/>
                  <a:pt x="2360" y="2333"/>
                </a:cubicBezTo>
                <a:cubicBezTo>
                  <a:pt x="2387" y="2340"/>
                  <a:pt x="2421" y="2303"/>
                  <a:pt x="2449" y="2291"/>
                </a:cubicBezTo>
                <a:cubicBezTo>
                  <a:pt x="2505" y="2268"/>
                  <a:pt x="2573" y="2250"/>
                  <a:pt x="2534" y="2162"/>
                </a:cubicBezTo>
                <a:cubicBezTo>
                  <a:pt x="2480" y="2041"/>
                  <a:pt x="2381" y="1992"/>
                  <a:pt x="2405" y="1842"/>
                </a:cubicBezTo>
                <a:cubicBezTo>
                  <a:pt x="2413" y="1794"/>
                  <a:pt x="2448" y="1790"/>
                  <a:pt x="2487" y="1789"/>
                </a:cubicBezTo>
                <a:cubicBezTo>
                  <a:pt x="2587" y="1794"/>
                  <a:pt x="2662" y="1725"/>
                  <a:pt x="2613" y="1626"/>
                </a:cubicBezTo>
                <a:cubicBezTo>
                  <a:pt x="2568" y="1534"/>
                  <a:pt x="2696" y="1554"/>
                  <a:pt x="2742" y="1555"/>
                </a:cubicBezTo>
                <a:cubicBezTo>
                  <a:pt x="2772" y="1562"/>
                  <a:pt x="2821" y="1565"/>
                  <a:pt x="2871" y="1541"/>
                </a:cubicBezTo>
                <a:cubicBezTo>
                  <a:pt x="2948" y="1631"/>
                  <a:pt x="2877" y="1597"/>
                  <a:pt x="2889" y="1623"/>
                </a:cubicBezTo>
                <a:cubicBezTo>
                  <a:pt x="2905" y="1658"/>
                  <a:pt x="2996" y="1664"/>
                  <a:pt x="2995" y="1701"/>
                </a:cubicBezTo>
                <a:cubicBezTo>
                  <a:pt x="2992" y="1760"/>
                  <a:pt x="3031" y="1748"/>
                  <a:pt x="3084" y="1765"/>
                </a:cubicBezTo>
                <a:cubicBezTo>
                  <a:pt x="3129" y="1780"/>
                  <a:pt x="3169" y="1810"/>
                  <a:pt x="3215" y="1848"/>
                </a:cubicBezTo>
                <a:cubicBezTo>
                  <a:pt x="3429" y="2012"/>
                  <a:pt x="3443" y="1883"/>
                  <a:pt x="3546" y="1961"/>
                </a:cubicBezTo>
                <a:cubicBezTo>
                  <a:pt x="3596" y="1995"/>
                  <a:pt x="3621" y="2014"/>
                  <a:pt x="3645" y="1974"/>
                </a:cubicBezTo>
                <a:cubicBezTo>
                  <a:pt x="3675" y="1983"/>
                  <a:pt x="3791" y="2062"/>
                  <a:pt x="3805" y="2078"/>
                </a:cubicBezTo>
                <a:cubicBezTo>
                  <a:pt x="3897" y="2181"/>
                  <a:pt x="3912" y="2209"/>
                  <a:pt x="4009" y="2292"/>
                </a:cubicBezTo>
                <a:cubicBezTo>
                  <a:pt x="4047" y="2326"/>
                  <a:pt x="4079" y="2363"/>
                  <a:pt x="4114" y="2408"/>
                </a:cubicBezTo>
                <a:cubicBezTo>
                  <a:pt x="4163" y="2471"/>
                  <a:pt x="4137" y="2544"/>
                  <a:pt x="4180" y="2592"/>
                </a:cubicBezTo>
                <a:cubicBezTo>
                  <a:pt x="4226" y="2649"/>
                  <a:pt x="4130" y="2687"/>
                  <a:pt x="4163" y="2776"/>
                </a:cubicBezTo>
                <a:cubicBezTo>
                  <a:pt x="4195" y="2867"/>
                  <a:pt x="4308" y="2923"/>
                  <a:pt x="4396" y="2935"/>
                </a:cubicBezTo>
                <a:cubicBezTo>
                  <a:pt x="4508" y="2950"/>
                  <a:pt x="4624" y="2970"/>
                  <a:pt x="4737" y="2981"/>
                </a:cubicBezTo>
                <a:cubicBezTo>
                  <a:pt x="4868" y="2994"/>
                  <a:pt x="5032" y="2955"/>
                  <a:pt x="5149" y="3048"/>
                </a:cubicBezTo>
                <a:cubicBezTo>
                  <a:pt x="5187" y="3078"/>
                  <a:pt x="5231" y="3084"/>
                  <a:pt x="5272" y="3099"/>
                </a:cubicBezTo>
                <a:cubicBezTo>
                  <a:pt x="5338" y="3123"/>
                  <a:pt x="5295" y="3118"/>
                  <a:pt x="5501" y="3217"/>
                </a:cubicBezTo>
                <a:cubicBezTo>
                  <a:pt x="5555" y="3242"/>
                  <a:pt x="5681" y="3216"/>
                  <a:pt x="5687" y="3274"/>
                </a:cubicBezTo>
                <a:cubicBezTo>
                  <a:pt x="5702" y="3355"/>
                  <a:pt x="5767" y="3320"/>
                  <a:pt x="5852" y="3439"/>
                </a:cubicBezTo>
                <a:cubicBezTo>
                  <a:pt x="5915" y="3515"/>
                  <a:pt x="5983" y="3614"/>
                  <a:pt x="6065" y="3661"/>
                </a:cubicBezTo>
                <a:cubicBezTo>
                  <a:pt x="6092" y="3676"/>
                  <a:pt x="6134" y="3695"/>
                  <a:pt x="6149" y="3725"/>
                </a:cubicBezTo>
                <a:cubicBezTo>
                  <a:pt x="6193" y="3814"/>
                  <a:pt x="6238" y="3779"/>
                  <a:pt x="6352" y="3767"/>
                </a:cubicBezTo>
                <a:cubicBezTo>
                  <a:pt x="6507" y="3750"/>
                  <a:pt x="6658" y="3812"/>
                  <a:pt x="6813" y="3817"/>
                </a:cubicBezTo>
                <a:cubicBezTo>
                  <a:pt x="6901" y="3820"/>
                  <a:pt x="7010" y="3846"/>
                  <a:pt x="7097" y="3835"/>
                </a:cubicBezTo>
                <a:cubicBezTo>
                  <a:pt x="7165" y="3827"/>
                  <a:pt x="7216" y="3788"/>
                  <a:pt x="7287" y="3800"/>
                </a:cubicBezTo>
                <a:cubicBezTo>
                  <a:pt x="7348" y="3809"/>
                  <a:pt x="7410" y="3819"/>
                  <a:pt x="7471" y="3831"/>
                </a:cubicBezTo>
                <a:cubicBezTo>
                  <a:pt x="7580" y="3852"/>
                  <a:pt x="7690" y="3821"/>
                  <a:pt x="7763" y="3883"/>
                </a:cubicBezTo>
                <a:cubicBezTo>
                  <a:pt x="7803" y="3918"/>
                  <a:pt x="7828" y="3943"/>
                  <a:pt x="7881" y="3964"/>
                </a:cubicBezTo>
                <a:cubicBezTo>
                  <a:pt x="7945" y="3990"/>
                  <a:pt x="8013" y="4006"/>
                  <a:pt x="8078" y="4018"/>
                </a:cubicBezTo>
                <a:cubicBezTo>
                  <a:pt x="8224" y="4044"/>
                  <a:pt x="8373" y="4122"/>
                  <a:pt x="8523" y="4106"/>
                </a:cubicBezTo>
                <a:cubicBezTo>
                  <a:pt x="8606" y="4097"/>
                  <a:pt x="8610" y="4099"/>
                  <a:pt x="8669" y="4146"/>
                </a:cubicBezTo>
                <a:cubicBezTo>
                  <a:pt x="8699" y="4171"/>
                  <a:pt x="8739" y="4167"/>
                  <a:pt x="8775" y="4171"/>
                </a:cubicBezTo>
                <a:cubicBezTo>
                  <a:pt x="8846" y="4176"/>
                  <a:pt x="8834" y="4161"/>
                  <a:pt x="8890" y="4118"/>
                </a:cubicBezTo>
                <a:cubicBezTo>
                  <a:pt x="8938" y="4082"/>
                  <a:pt x="9008" y="4042"/>
                  <a:pt x="9069" y="4015"/>
                </a:cubicBezTo>
                <a:cubicBezTo>
                  <a:pt x="9195" y="3945"/>
                  <a:pt x="9466" y="3889"/>
                  <a:pt x="9610" y="3888"/>
                </a:cubicBezTo>
                <a:cubicBezTo>
                  <a:pt x="9700" y="3885"/>
                  <a:pt x="9918" y="3912"/>
                  <a:pt x="9994" y="3866"/>
                </a:cubicBezTo>
                <a:cubicBezTo>
                  <a:pt x="10133" y="3783"/>
                  <a:pt x="10164" y="3854"/>
                  <a:pt x="10253" y="3609"/>
                </a:cubicBezTo>
                <a:cubicBezTo>
                  <a:pt x="10269" y="3567"/>
                  <a:pt x="10323" y="3562"/>
                  <a:pt x="10351" y="3534"/>
                </a:cubicBezTo>
                <a:cubicBezTo>
                  <a:pt x="10372" y="3513"/>
                  <a:pt x="10410" y="3470"/>
                  <a:pt x="10437" y="3459"/>
                </a:cubicBezTo>
                <a:cubicBezTo>
                  <a:pt x="10558" y="3405"/>
                  <a:pt x="10219" y="3245"/>
                  <a:pt x="10203" y="3190"/>
                </a:cubicBezTo>
                <a:cubicBezTo>
                  <a:pt x="10195" y="3163"/>
                  <a:pt x="10213" y="3137"/>
                  <a:pt x="10203" y="3110"/>
                </a:cubicBezTo>
                <a:cubicBezTo>
                  <a:pt x="10190" y="3079"/>
                  <a:pt x="10175" y="3015"/>
                  <a:pt x="10224" y="2978"/>
                </a:cubicBezTo>
                <a:cubicBezTo>
                  <a:pt x="10332" y="2895"/>
                  <a:pt x="10452" y="3020"/>
                  <a:pt x="10557" y="3042"/>
                </a:cubicBezTo>
                <a:cubicBezTo>
                  <a:pt x="10587" y="3048"/>
                  <a:pt x="10619" y="3054"/>
                  <a:pt x="10651" y="3060"/>
                </a:cubicBezTo>
                <a:cubicBezTo>
                  <a:pt x="10738" y="3073"/>
                  <a:pt x="10773" y="3094"/>
                  <a:pt x="10802" y="3032"/>
                </a:cubicBezTo>
                <a:cubicBezTo>
                  <a:pt x="10820" y="3002"/>
                  <a:pt x="10848" y="3008"/>
                  <a:pt x="10871" y="2985"/>
                </a:cubicBezTo>
                <a:cubicBezTo>
                  <a:pt x="10906" y="2950"/>
                  <a:pt x="10910" y="2903"/>
                  <a:pt x="10932" y="2860"/>
                </a:cubicBezTo>
                <a:cubicBezTo>
                  <a:pt x="10959" y="2807"/>
                  <a:pt x="11111" y="2892"/>
                  <a:pt x="11216" y="2816"/>
                </a:cubicBezTo>
                <a:cubicBezTo>
                  <a:pt x="11271" y="2778"/>
                  <a:pt x="11319" y="2740"/>
                  <a:pt x="11325" y="2715"/>
                </a:cubicBezTo>
                <a:cubicBezTo>
                  <a:pt x="11334" y="2681"/>
                  <a:pt x="11251" y="2746"/>
                  <a:pt x="11297" y="2636"/>
                </a:cubicBezTo>
                <a:cubicBezTo>
                  <a:pt x="11301" y="2481"/>
                  <a:pt x="11399" y="2502"/>
                  <a:pt x="11460" y="2505"/>
                </a:cubicBezTo>
                <a:cubicBezTo>
                  <a:pt x="11512" y="2507"/>
                  <a:pt x="11509" y="2488"/>
                  <a:pt x="11520" y="2446"/>
                </a:cubicBezTo>
                <a:cubicBezTo>
                  <a:pt x="11529" y="2408"/>
                  <a:pt x="11596" y="2452"/>
                  <a:pt x="11628" y="2436"/>
                </a:cubicBezTo>
                <a:cubicBezTo>
                  <a:pt x="11673" y="2413"/>
                  <a:pt x="11708" y="2386"/>
                  <a:pt x="11761" y="2383"/>
                </a:cubicBezTo>
                <a:cubicBezTo>
                  <a:pt x="11779" y="2381"/>
                  <a:pt x="11842" y="2401"/>
                  <a:pt x="11854" y="2390"/>
                </a:cubicBezTo>
                <a:cubicBezTo>
                  <a:pt x="11901" y="2346"/>
                  <a:pt x="11944" y="2434"/>
                  <a:pt x="12104" y="2415"/>
                </a:cubicBezTo>
                <a:cubicBezTo>
                  <a:pt x="12341" y="2388"/>
                  <a:pt x="11840" y="2101"/>
                  <a:pt x="11805" y="2079"/>
                </a:cubicBezTo>
                <a:cubicBezTo>
                  <a:pt x="11711" y="2019"/>
                  <a:pt x="11461" y="1859"/>
                  <a:pt x="11355" y="1947"/>
                </a:cubicBezTo>
                <a:cubicBezTo>
                  <a:pt x="11293" y="2004"/>
                  <a:pt x="11298" y="2069"/>
                  <a:pt x="11176" y="2001"/>
                </a:cubicBezTo>
                <a:cubicBezTo>
                  <a:pt x="11107" y="1969"/>
                  <a:pt x="11041" y="1991"/>
                  <a:pt x="10970" y="1986"/>
                </a:cubicBezTo>
                <a:cubicBezTo>
                  <a:pt x="10891" y="1988"/>
                  <a:pt x="10906" y="2081"/>
                  <a:pt x="10801" y="2002"/>
                </a:cubicBezTo>
                <a:cubicBezTo>
                  <a:pt x="10769" y="1981"/>
                  <a:pt x="10732" y="1952"/>
                  <a:pt x="10711" y="1924"/>
                </a:cubicBezTo>
                <a:cubicBezTo>
                  <a:pt x="10676" y="1877"/>
                  <a:pt x="10766" y="1884"/>
                  <a:pt x="10720" y="1802"/>
                </a:cubicBezTo>
                <a:lnTo>
                  <a:pt x="10685" y="1306"/>
                </a:lnTo>
                <a:cubicBezTo>
                  <a:pt x="10782" y="1351"/>
                  <a:pt x="10889" y="1350"/>
                  <a:pt x="10982" y="1391"/>
                </a:cubicBezTo>
                <a:cubicBezTo>
                  <a:pt x="11089" y="1439"/>
                  <a:pt x="11097" y="1344"/>
                  <a:pt x="11163" y="1284"/>
                </a:cubicBezTo>
                <a:cubicBezTo>
                  <a:pt x="11208" y="1242"/>
                  <a:pt x="11324" y="1251"/>
                  <a:pt x="11336" y="1202"/>
                </a:cubicBezTo>
                <a:cubicBezTo>
                  <a:pt x="11345" y="1162"/>
                  <a:pt x="11273" y="1152"/>
                  <a:pt x="11247" y="1124"/>
                </a:cubicBezTo>
                <a:cubicBezTo>
                  <a:pt x="11232" y="1111"/>
                  <a:pt x="11233" y="1070"/>
                  <a:pt x="11235" y="1057"/>
                </a:cubicBezTo>
                <a:cubicBezTo>
                  <a:pt x="11232" y="1020"/>
                  <a:pt x="11253" y="1002"/>
                  <a:pt x="11240" y="966"/>
                </a:cubicBezTo>
                <a:cubicBezTo>
                  <a:pt x="11230" y="949"/>
                  <a:pt x="11224" y="932"/>
                  <a:pt x="11235" y="912"/>
                </a:cubicBezTo>
                <a:cubicBezTo>
                  <a:pt x="11250" y="873"/>
                  <a:pt x="11227" y="855"/>
                  <a:pt x="11228" y="814"/>
                </a:cubicBezTo>
                <a:cubicBezTo>
                  <a:pt x="11228" y="733"/>
                  <a:pt x="11189" y="665"/>
                  <a:pt x="11266" y="608"/>
                </a:cubicBezTo>
                <a:cubicBezTo>
                  <a:pt x="11351" y="544"/>
                  <a:pt x="11234" y="475"/>
                  <a:pt x="11203" y="418"/>
                </a:cubicBezTo>
                <a:cubicBezTo>
                  <a:pt x="11175" y="369"/>
                  <a:pt x="11109" y="329"/>
                  <a:pt x="11051" y="351"/>
                </a:cubicBezTo>
                <a:cubicBezTo>
                  <a:pt x="10999" y="373"/>
                  <a:pt x="10973" y="331"/>
                  <a:pt x="10942" y="296"/>
                </a:cubicBezTo>
                <a:cubicBezTo>
                  <a:pt x="11026" y="268"/>
                  <a:pt x="11001" y="134"/>
                  <a:pt x="11101" y="115"/>
                </a:cubicBezTo>
                <a:cubicBezTo>
                  <a:pt x="11219" y="92"/>
                  <a:pt x="11333" y="47"/>
                  <a:pt x="11455" y="54"/>
                </a:cubicBezTo>
                <a:cubicBezTo>
                  <a:pt x="11576" y="60"/>
                  <a:pt x="11677" y="0"/>
                  <a:pt x="11795" y="49"/>
                </a:cubicBezTo>
                <a:cubicBezTo>
                  <a:pt x="11838" y="66"/>
                  <a:pt x="11923" y="77"/>
                  <a:pt x="11964" y="109"/>
                </a:cubicBezTo>
                <a:cubicBezTo>
                  <a:pt x="12022" y="154"/>
                  <a:pt x="12101" y="151"/>
                  <a:pt x="12166" y="185"/>
                </a:cubicBezTo>
                <a:cubicBezTo>
                  <a:pt x="12147" y="97"/>
                  <a:pt x="12424" y="188"/>
                  <a:pt x="12412" y="223"/>
                </a:cubicBezTo>
                <a:cubicBezTo>
                  <a:pt x="12403" y="252"/>
                  <a:pt x="12526" y="283"/>
                  <a:pt x="12556" y="300"/>
                </a:cubicBezTo>
                <a:cubicBezTo>
                  <a:pt x="12580" y="313"/>
                  <a:pt x="12564" y="330"/>
                  <a:pt x="12585" y="342"/>
                </a:cubicBezTo>
                <a:cubicBezTo>
                  <a:pt x="12618" y="362"/>
                  <a:pt x="12645" y="379"/>
                  <a:pt x="12677" y="402"/>
                </a:cubicBezTo>
                <a:cubicBezTo>
                  <a:pt x="12739" y="446"/>
                  <a:pt x="12825" y="482"/>
                  <a:pt x="12855" y="536"/>
                </a:cubicBezTo>
                <a:cubicBezTo>
                  <a:pt x="12880" y="582"/>
                  <a:pt x="12922" y="621"/>
                  <a:pt x="12964" y="649"/>
                </a:cubicBezTo>
                <a:cubicBezTo>
                  <a:pt x="13003" y="674"/>
                  <a:pt x="13027" y="718"/>
                  <a:pt x="13086" y="738"/>
                </a:cubicBezTo>
                <a:cubicBezTo>
                  <a:pt x="13146" y="759"/>
                  <a:pt x="13175" y="836"/>
                  <a:pt x="13223" y="872"/>
                </a:cubicBezTo>
                <a:cubicBezTo>
                  <a:pt x="13277" y="912"/>
                  <a:pt x="13335" y="950"/>
                  <a:pt x="13387" y="993"/>
                </a:cubicBezTo>
                <a:cubicBezTo>
                  <a:pt x="13432" y="1029"/>
                  <a:pt x="13441" y="1082"/>
                  <a:pt x="13483" y="1120"/>
                </a:cubicBezTo>
                <a:cubicBezTo>
                  <a:pt x="13530" y="1162"/>
                  <a:pt x="13568" y="1147"/>
                  <a:pt x="13590" y="1212"/>
                </a:cubicBezTo>
                <a:cubicBezTo>
                  <a:pt x="13626" y="1318"/>
                  <a:pt x="13792" y="1410"/>
                  <a:pt x="13899" y="1390"/>
                </a:cubicBezTo>
                <a:cubicBezTo>
                  <a:pt x="13945" y="1381"/>
                  <a:pt x="14011" y="1377"/>
                  <a:pt x="14052" y="1400"/>
                </a:cubicBezTo>
                <a:cubicBezTo>
                  <a:pt x="14119" y="1437"/>
                  <a:pt x="14184" y="1444"/>
                  <a:pt x="14253" y="1473"/>
                </a:cubicBezTo>
                <a:cubicBezTo>
                  <a:pt x="14200" y="1380"/>
                  <a:pt x="14336" y="1499"/>
                  <a:pt x="14357" y="1500"/>
                </a:cubicBezTo>
                <a:cubicBezTo>
                  <a:pt x="14408" y="1502"/>
                  <a:pt x="14470" y="1576"/>
                  <a:pt x="14514" y="1601"/>
                </a:cubicBezTo>
                <a:cubicBezTo>
                  <a:pt x="14584" y="1642"/>
                  <a:pt x="14647" y="1609"/>
                  <a:pt x="14715" y="1636"/>
                </a:cubicBezTo>
                <a:cubicBezTo>
                  <a:pt x="14736" y="1645"/>
                  <a:pt x="14726" y="1695"/>
                  <a:pt x="14741" y="1714"/>
                </a:cubicBezTo>
                <a:cubicBezTo>
                  <a:pt x="14759" y="1735"/>
                  <a:pt x="14795" y="1750"/>
                  <a:pt x="14818" y="1764"/>
                </a:cubicBezTo>
                <a:cubicBezTo>
                  <a:pt x="14887" y="1803"/>
                  <a:pt x="14873" y="1846"/>
                  <a:pt x="14900" y="1907"/>
                </a:cubicBezTo>
                <a:cubicBezTo>
                  <a:pt x="14919" y="1950"/>
                  <a:pt x="15056" y="2028"/>
                  <a:pt x="15099" y="2047"/>
                </a:cubicBezTo>
                <a:cubicBezTo>
                  <a:pt x="15124" y="2058"/>
                  <a:pt x="15151" y="2031"/>
                  <a:pt x="15179" y="2031"/>
                </a:cubicBezTo>
                <a:cubicBezTo>
                  <a:pt x="15221" y="2031"/>
                  <a:pt x="15256" y="2057"/>
                  <a:pt x="15298" y="2052"/>
                </a:cubicBezTo>
                <a:cubicBezTo>
                  <a:pt x="15347" y="2046"/>
                  <a:pt x="15509" y="2053"/>
                  <a:pt x="15492" y="1997"/>
                </a:cubicBezTo>
                <a:cubicBezTo>
                  <a:pt x="15474" y="1937"/>
                  <a:pt x="15566" y="1892"/>
                  <a:pt x="15625" y="1899"/>
                </a:cubicBezTo>
                <a:cubicBezTo>
                  <a:pt x="15629" y="1899"/>
                  <a:pt x="15680" y="1921"/>
                  <a:pt x="15683" y="1906"/>
                </a:cubicBezTo>
                <a:cubicBezTo>
                  <a:pt x="15691" y="1872"/>
                  <a:pt x="15688" y="1863"/>
                  <a:pt x="15727" y="1853"/>
                </a:cubicBezTo>
                <a:cubicBezTo>
                  <a:pt x="15762" y="1843"/>
                  <a:pt x="15822" y="1797"/>
                  <a:pt x="15864" y="1806"/>
                </a:cubicBezTo>
                <a:cubicBezTo>
                  <a:pt x="15888" y="1811"/>
                  <a:pt x="15962" y="1830"/>
                  <a:pt x="15978" y="1847"/>
                </a:cubicBezTo>
                <a:cubicBezTo>
                  <a:pt x="15965" y="1983"/>
                  <a:pt x="16162" y="2006"/>
                  <a:pt x="16102" y="2112"/>
                </a:cubicBezTo>
                <a:cubicBezTo>
                  <a:pt x="16094" y="2127"/>
                  <a:pt x="16064" y="2144"/>
                  <a:pt x="16052" y="2157"/>
                </a:cubicBezTo>
                <a:cubicBezTo>
                  <a:pt x="16020" y="2189"/>
                  <a:pt x="16067" y="2213"/>
                  <a:pt x="16079" y="2239"/>
                </a:cubicBezTo>
                <a:cubicBezTo>
                  <a:pt x="16089" y="2260"/>
                  <a:pt x="16084" y="2285"/>
                  <a:pt x="16088" y="2307"/>
                </a:cubicBezTo>
                <a:cubicBezTo>
                  <a:pt x="16097" y="2348"/>
                  <a:pt x="16134" y="2383"/>
                  <a:pt x="16132" y="2426"/>
                </a:cubicBezTo>
                <a:cubicBezTo>
                  <a:pt x="16128" y="2477"/>
                  <a:pt x="16239" y="2560"/>
                  <a:pt x="16154" y="2586"/>
                </a:cubicBezTo>
                <a:cubicBezTo>
                  <a:pt x="16207" y="2625"/>
                  <a:pt x="16162" y="2640"/>
                  <a:pt x="16164" y="2686"/>
                </a:cubicBezTo>
                <a:cubicBezTo>
                  <a:pt x="16166" y="2719"/>
                  <a:pt x="16210" y="2744"/>
                  <a:pt x="16198" y="2778"/>
                </a:cubicBezTo>
                <a:cubicBezTo>
                  <a:pt x="16185" y="2815"/>
                  <a:pt x="16124" y="2788"/>
                  <a:pt x="16166" y="2877"/>
                </a:cubicBezTo>
                <a:cubicBezTo>
                  <a:pt x="16202" y="2951"/>
                  <a:pt x="16240" y="2984"/>
                  <a:pt x="16127" y="2966"/>
                </a:cubicBezTo>
                <a:cubicBezTo>
                  <a:pt x="15961" y="2941"/>
                  <a:pt x="15820" y="2871"/>
                  <a:pt x="15812" y="2886"/>
                </a:cubicBezTo>
                <a:cubicBezTo>
                  <a:pt x="15796" y="2916"/>
                  <a:pt x="15799" y="2972"/>
                  <a:pt x="15766" y="2991"/>
                </a:cubicBezTo>
                <a:cubicBezTo>
                  <a:pt x="15741" y="3006"/>
                  <a:pt x="15697" y="3012"/>
                  <a:pt x="15679" y="3033"/>
                </a:cubicBezTo>
                <a:cubicBezTo>
                  <a:pt x="15662" y="3053"/>
                  <a:pt x="15733" y="3100"/>
                  <a:pt x="15742" y="3109"/>
                </a:cubicBezTo>
                <a:cubicBezTo>
                  <a:pt x="15828" y="3198"/>
                  <a:pt x="15892" y="3303"/>
                  <a:pt x="15948" y="3413"/>
                </a:cubicBezTo>
                <a:cubicBezTo>
                  <a:pt x="15994" y="3506"/>
                  <a:pt x="16088" y="3565"/>
                  <a:pt x="16079" y="3675"/>
                </a:cubicBezTo>
                <a:cubicBezTo>
                  <a:pt x="16076" y="3722"/>
                  <a:pt x="16102" y="3751"/>
                  <a:pt x="16047" y="3743"/>
                </a:cubicBezTo>
                <a:cubicBezTo>
                  <a:pt x="16000" y="3736"/>
                  <a:pt x="15958" y="3743"/>
                  <a:pt x="15931" y="3792"/>
                </a:cubicBezTo>
                <a:cubicBezTo>
                  <a:pt x="16019" y="3812"/>
                  <a:pt x="16058" y="3892"/>
                  <a:pt x="16092" y="3932"/>
                </a:cubicBezTo>
                <a:cubicBezTo>
                  <a:pt x="16139" y="3988"/>
                  <a:pt x="15909" y="3830"/>
                  <a:pt x="15866" y="3767"/>
                </a:cubicBezTo>
                <a:cubicBezTo>
                  <a:pt x="15831" y="3714"/>
                  <a:pt x="15785" y="3699"/>
                  <a:pt x="15723" y="3703"/>
                </a:cubicBezTo>
                <a:cubicBezTo>
                  <a:pt x="15734" y="3741"/>
                  <a:pt x="15796" y="3846"/>
                  <a:pt x="15770" y="3886"/>
                </a:cubicBezTo>
                <a:cubicBezTo>
                  <a:pt x="15752" y="3915"/>
                  <a:pt x="15696" y="3885"/>
                  <a:pt x="15670" y="3907"/>
                </a:cubicBezTo>
                <a:cubicBezTo>
                  <a:pt x="15632" y="3939"/>
                  <a:pt x="15701" y="4006"/>
                  <a:pt x="15618" y="4027"/>
                </a:cubicBezTo>
                <a:cubicBezTo>
                  <a:pt x="15543" y="4046"/>
                  <a:pt x="15465" y="4028"/>
                  <a:pt x="15391" y="4047"/>
                </a:cubicBezTo>
                <a:cubicBezTo>
                  <a:pt x="15430" y="4100"/>
                  <a:pt x="15572" y="4161"/>
                  <a:pt x="15556" y="4234"/>
                </a:cubicBezTo>
                <a:cubicBezTo>
                  <a:pt x="15546" y="4276"/>
                  <a:pt x="15297" y="4249"/>
                  <a:pt x="15229" y="4208"/>
                </a:cubicBezTo>
                <a:cubicBezTo>
                  <a:pt x="15180" y="4182"/>
                  <a:pt x="15153" y="4120"/>
                  <a:pt x="15103" y="4126"/>
                </a:cubicBezTo>
                <a:cubicBezTo>
                  <a:pt x="15081" y="4129"/>
                  <a:pt x="15072" y="4159"/>
                  <a:pt x="15040" y="4160"/>
                </a:cubicBezTo>
                <a:cubicBezTo>
                  <a:pt x="15052" y="4428"/>
                  <a:pt x="14920" y="4448"/>
                  <a:pt x="14916" y="4450"/>
                </a:cubicBezTo>
                <a:cubicBezTo>
                  <a:pt x="14922" y="4485"/>
                  <a:pt x="14894" y="4485"/>
                  <a:pt x="14878" y="4507"/>
                </a:cubicBezTo>
                <a:cubicBezTo>
                  <a:pt x="14863" y="4521"/>
                  <a:pt x="14847" y="4530"/>
                  <a:pt x="14827" y="4533"/>
                </a:cubicBezTo>
                <a:cubicBezTo>
                  <a:pt x="14807" y="4544"/>
                  <a:pt x="14793" y="4587"/>
                  <a:pt x="14780" y="4588"/>
                </a:cubicBezTo>
                <a:cubicBezTo>
                  <a:pt x="14716" y="4607"/>
                  <a:pt x="14664" y="4679"/>
                  <a:pt x="14665" y="4751"/>
                </a:cubicBezTo>
                <a:cubicBezTo>
                  <a:pt x="14666" y="4837"/>
                  <a:pt x="14536" y="4839"/>
                  <a:pt x="14488" y="4789"/>
                </a:cubicBezTo>
                <a:cubicBezTo>
                  <a:pt x="14495" y="4834"/>
                  <a:pt x="14432" y="4829"/>
                  <a:pt x="14405" y="4828"/>
                </a:cubicBezTo>
                <a:cubicBezTo>
                  <a:pt x="14416" y="4861"/>
                  <a:pt x="14386" y="4867"/>
                  <a:pt x="14362" y="4871"/>
                </a:cubicBezTo>
                <a:cubicBezTo>
                  <a:pt x="14310" y="4880"/>
                  <a:pt x="14273" y="4919"/>
                  <a:pt x="14233" y="4950"/>
                </a:cubicBezTo>
                <a:cubicBezTo>
                  <a:pt x="14193" y="4980"/>
                  <a:pt x="14166" y="4993"/>
                  <a:pt x="14161" y="5047"/>
                </a:cubicBezTo>
                <a:cubicBezTo>
                  <a:pt x="14157" y="5087"/>
                  <a:pt x="14111" y="5083"/>
                  <a:pt x="14123" y="5122"/>
                </a:cubicBezTo>
                <a:cubicBezTo>
                  <a:pt x="14103" y="5108"/>
                  <a:pt x="14081" y="5102"/>
                  <a:pt x="14058" y="5104"/>
                </a:cubicBezTo>
                <a:cubicBezTo>
                  <a:pt x="14089" y="5147"/>
                  <a:pt x="13951" y="5252"/>
                  <a:pt x="13920" y="5150"/>
                </a:cubicBezTo>
                <a:cubicBezTo>
                  <a:pt x="13904" y="5097"/>
                  <a:pt x="14006" y="5098"/>
                  <a:pt x="14020" y="5083"/>
                </a:cubicBezTo>
                <a:cubicBezTo>
                  <a:pt x="14041" y="5061"/>
                  <a:pt x="14014" y="5042"/>
                  <a:pt x="14012" y="5020"/>
                </a:cubicBezTo>
                <a:cubicBezTo>
                  <a:pt x="14009" y="4992"/>
                  <a:pt x="14053" y="4978"/>
                  <a:pt x="14066" y="4959"/>
                </a:cubicBezTo>
                <a:cubicBezTo>
                  <a:pt x="13974" y="4999"/>
                  <a:pt x="13926" y="4937"/>
                  <a:pt x="13844" y="4923"/>
                </a:cubicBezTo>
                <a:cubicBezTo>
                  <a:pt x="13858" y="4902"/>
                  <a:pt x="13881" y="4886"/>
                  <a:pt x="13906" y="4881"/>
                </a:cubicBezTo>
                <a:cubicBezTo>
                  <a:pt x="13855" y="4803"/>
                  <a:pt x="13891" y="4816"/>
                  <a:pt x="13949" y="4758"/>
                </a:cubicBezTo>
                <a:cubicBezTo>
                  <a:pt x="13975" y="4732"/>
                  <a:pt x="13986" y="4653"/>
                  <a:pt x="13989" y="4617"/>
                </a:cubicBezTo>
                <a:cubicBezTo>
                  <a:pt x="14000" y="4487"/>
                  <a:pt x="13800" y="4515"/>
                  <a:pt x="13784" y="4400"/>
                </a:cubicBezTo>
                <a:cubicBezTo>
                  <a:pt x="13794" y="4476"/>
                  <a:pt x="13716" y="4443"/>
                  <a:pt x="13676" y="4429"/>
                </a:cubicBezTo>
                <a:cubicBezTo>
                  <a:pt x="13626" y="4410"/>
                  <a:pt x="13518" y="4467"/>
                  <a:pt x="13595" y="4498"/>
                </a:cubicBezTo>
                <a:cubicBezTo>
                  <a:pt x="13536" y="4510"/>
                  <a:pt x="13501" y="4600"/>
                  <a:pt x="13506" y="4655"/>
                </a:cubicBezTo>
                <a:cubicBezTo>
                  <a:pt x="13512" y="4716"/>
                  <a:pt x="13313" y="4756"/>
                  <a:pt x="13271" y="4840"/>
                </a:cubicBezTo>
                <a:cubicBezTo>
                  <a:pt x="13243" y="4895"/>
                  <a:pt x="13297" y="4922"/>
                  <a:pt x="13284" y="4964"/>
                </a:cubicBezTo>
                <a:cubicBezTo>
                  <a:pt x="13252" y="5064"/>
                  <a:pt x="13168" y="5030"/>
                  <a:pt x="13094" y="5076"/>
                </a:cubicBezTo>
                <a:cubicBezTo>
                  <a:pt x="13043" y="5107"/>
                  <a:pt x="12990" y="5025"/>
                  <a:pt x="12934" y="5036"/>
                </a:cubicBezTo>
                <a:cubicBezTo>
                  <a:pt x="12852" y="5051"/>
                  <a:pt x="12893" y="5184"/>
                  <a:pt x="12912" y="5234"/>
                </a:cubicBezTo>
                <a:cubicBezTo>
                  <a:pt x="12945" y="5322"/>
                  <a:pt x="13044" y="5355"/>
                  <a:pt x="13115" y="5404"/>
                </a:cubicBezTo>
                <a:cubicBezTo>
                  <a:pt x="13137" y="5420"/>
                  <a:pt x="13190" y="5426"/>
                  <a:pt x="13216" y="5416"/>
                </a:cubicBezTo>
                <a:cubicBezTo>
                  <a:pt x="13258" y="5399"/>
                  <a:pt x="13268" y="5460"/>
                  <a:pt x="13303" y="5466"/>
                </a:cubicBezTo>
                <a:cubicBezTo>
                  <a:pt x="13313" y="5445"/>
                  <a:pt x="13313" y="5425"/>
                  <a:pt x="13303" y="5404"/>
                </a:cubicBezTo>
                <a:cubicBezTo>
                  <a:pt x="13364" y="5404"/>
                  <a:pt x="13446" y="5464"/>
                  <a:pt x="13474" y="5517"/>
                </a:cubicBezTo>
                <a:cubicBezTo>
                  <a:pt x="13513" y="5591"/>
                  <a:pt x="13458" y="5662"/>
                  <a:pt x="13538" y="5723"/>
                </a:cubicBezTo>
                <a:cubicBezTo>
                  <a:pt x="13649" y="5808"/>
                  <a:pt x="13858" y="5762"/>
                  <a:pt x="13772" y="5686"/>
                </a:cubicBezTo>
                <a:cubicBezTo>
                  <a:pt x="13798" y="5671"/>
                  <a:pt x="13915" y="5589"/>
                  <a:pt x="13829" y="5573"/>
                </a:cubicBezTo>
                <a:cubicBezTo>
                  <a:pt x="13880" y="5577"/>
                  <a:pt x="13925" y="5539"/>
                  <a:pt x="13970" y="5525"/>
                </a:cubicBezTo>
                <a:cubicBezTo>
                  <a:pt x="14012" y="5512"/>
                  <a:pt x="14080" y="5556"/>
                  <a:pt x="14106" y="5588"/>
                </a:cubicBezTo>
                <a:cubicBezTo>
                  <a:pt x="14128" y="5615"/>
                  <a:pt x="14147" y="5611"/>
                  <a:pt x="14177" y="5602"/>
                </a:cubicBezTo>
                <a:cubicBezTo>
                  <a:pt x="14195" y="5597"/>
                  <a:pt x="14216" y="5632"/>
                  <a:pt x="14225" y="5641"/>
                </a:cubicBezTo>
                <a:cubicBezTo>
                  <a:pt x="14267" y="5683"/>
                  <a:pt x="14336" y="5622"/>
                  <a:pt x="14378" y="5665"/>
                </a:cubicBezTo>
                <a:cubicBezTo>
                  <a:pt x="14383" y="5652"/>
                  <a:pt x="14387" y="5640"/>
                  <a:pt x="14390" y="5627"/>
                </a:cubicBezTo>
                <a:cubicBezTo>
                  <a:pt x="14453" y="5671"/>
                  <a:pt x="14540" y="5638"/>
                  <a:pt x="14601" y="5683"/>
                </a:cubicBezTo>
                <a:cubicBezTo>
                  <a:pt x="14590" y="5689"/>
                  <a:pt x="14579" y="5695"/>
                  <a:pt x="14568" y="5701"/>
                </a:cubicBezTo>
                <a:cubicBezTo>
                  <a:pt x="14634" y="5754"/>
                  <a:pt x="14534" y="5769"/>
                  <a:pt x="14596" y="5813"/>
                </a:cubicBezTo>
                <a:cubicBezTo>
                  <a:pt x="14621" y="5831"/>
                  <a:pt x="14618" y="5858"/>
                  <a:pt x="14585" y="5871"/>
                </a:cubicBezTo>
                <a:cubicBezTo>
                  <a:pt x="14531" y="5892"/>
                  <a:pt x="14526" y="5843"/>
                  <a:pt x="14503" y="5811"/>
                </a:cubicBezTo>
                <a:cubicBezTo>
                  <a:pt x="14496" y="5826"/>
                  <a:pt x="14488" y="5841"/>
                  <a:pt x="14479" y="5855"/>
                </a:cubicBezTo>
                <a:cubicBezTo>
                  <a:pt x="14472" y="5810"/>
                  <a:pt x="14444" y="5823"/>
                  <a:pt x="14419" y="5846"/>
                </a:cubicBezTo>
                <a:cubicBezTo>
                  <a:pt x="14405" y="5859"/>
                  <a:pt x="14301" y="5933"/>
                  <a:pt x="14360" y="5870"/>
                </a:cubicBezTo>
                <a:cubicBezTo>
                  <a:pt x="14327" y="5892"/>
                  <a:pt x="14266" y="5949"/>
                  <a:pt x="14228" y="5956"/>
                </a:cubicBezTo>
                <a:cubicBezTo>
                  <a:pt x="14201" y="5961"/>
                  <a:pt x="14137" y="5925"/>
                  <a:pt x="14152" y="5980"/>
                </a:cubicBezTo>
                <a:cubicBezTo>
                  <a:pt x="14196" y="5941"/>
                  <a:pt x="14235" y="5999"/>
                  <a:pt x="14209" y="6039"/>
                </a:cubicBezTo>
                <a:cubicBezTo>
                  <a:pt x="14196" y="6008"/>
                  <a:pt x="14159" y="6006"/>
                  <a:pt x="14152" y="6042"/>
                </a:cubicBezTo>
                <a:cubicBezTo>
                  <a:pt x="14146" y="6073"/>
                  <a:pt x="14181" y="6091"/>
                  <a:pt x="14175" y="6123"/>
                </a:cubicBezTo>
                <a:cubicBezTo>
                  <a:pt x="14172" y="6137"/>
                  <a:pt x="14127" y="6158"/>
                  <a:pt x="14114" y="6155"/>
                </a:cubicBezTo>
                <a:cubicBezTo>
                  <a:pt x="14072" y="6145"/>
                  <a:pt x="14090" y="6096"/>
                  <a:pt x="14054" y="6078"/>
                </a:cubicBezTo>
                <a:cubicBezTo>
                  <a:pt x="14095" y="6135"/>
                  <a:pt x="14038" y="6087"/>
                  <a:pt x="14007" y="6093"/>
                </a:cubicBezTo>
                <a:cubicBezTo>
                  <a:pt x="14008" y="6131"/>
                  <a:pt x="14055" y="6186"/>
                  <a:pt x="14096" y="6185"/>
                </a:cubicBezTo>
                <a:cubicBezTo>
                  <a:pt x="14012" y="6197"/>
                  <a:pt x="14061" y="6346"/>
                  <a:pt x="13959" y="6321"/>
                </a:cubicBezTo>
                <a:cubicBezTo>
                  <a:pt x="13961" y="6361"/>
                  <a:pt x="13952" y="6446"/>
                  <a:pt x="13931" y="6480"/>
                </a:cubicBezTo>
                <a:cubicBezTo>
                  <a:pt x="13897" y="6538"/>
                  <a:pt x="13925" y="6576"/>
                  <a:pt x="13942" y="6633"/>
                </a:cubicBezTo>
                <a:cubicBezTo>
                  <a:pt x="13984" y="6592"/>
                  <a:pt x="14053" y="6650"/>
                  <a:pt x="14087" y="6675"/>
                </a:cubicBezTo>
                <a:cubicBezTo>
                  <a:pt x="14154" y="6725"/>
                  <a:pt x="14232" y="6743"/>
                  <a:pt x="14307" y="6778"/>
                </a:cubicBezTo>
                <a:cubicBezTo>
                  <a:pt x="14366" y="6804"/>
                  <a:pt x="14388" y="6893"/>
                  <a:pt x="14423" y="6942"/>
                </a:cubicBezTo>
                <a:cubicBezTo>
                  <a:pt x="14475" y="7016"/>
                  <a:pt x="14525" y="7102"/>
                  <a:pt x="14593" y="7163"/>
                </a:cubicBezTo>
                <a:cubicBezTo>
                  <a:pt x="14640" y="7205"/>
                  <a:pt x="14686" y="7268"/>
                  <a:pt x="14690" y="7331"/>
                </a:cubicBezTo>
                <a:cubicBezTo>
                  <a:pt x="14695" y="7406"/>
                  <a:pt x="14809" y="7417"/>
                  <a:pt x="14863" y="7441"/>
                </a:cubicBezTo>
                <a:cubicBezTo>
                  <a:pt x="14910" y="7462"/>
                  <a:pt x="14889" y="7490"/>
                  <a:pt x="14912" y="7527"/>
                </a:cubicBezTo>
                <a:cubicBezTo>
                  <a:pt x="14930" y="7554"/>
                  <a:pt x="14959" y="7554"/>
                  <a:pt x="14987" y="7568"/>
                </a:cubicBezTo>
                <a:cubicBezTo>
                  <a:pt x="15032" y="7591"/>
                  <a:pt x="15133" y="7641"/>
                  <a:pt x="15103" y="7708"/>
                </a:cubicBezTo>
                <a:cubicBezTo>
                  <a:pt x="15038" y="7690"/>
                  <a:pt x="14967" y="7626"/>
                  <a:pt x="14897" y="7646"/>
                </a:cubicBezTo>
                <a:cubicBezTo>
                  <a:pt x="14803" y="7673"/>
                  <a:pt x="14806" y="7605"/>
                  <a:pt x="14726" y="7576"/>
                </a:cubicBezTo>
                <a:cubicBezTo>
                  <a:pt x="14613" y="7534"/>
                  <a:pt x="14606" y="7726"/>
                  <a:pt x="14468" y="7531"/>
                </a:cubicBezTo>
                <a:cubicBezTo>
                  <a:pt x="14441" y="7493"/>
                  <a:pt x="14403" y="7495"/>
                  <a:pt x="14366" y="7473"/>
                </a:cubicBezTo>
                <a:cubicBezTo>
                  <a:pt x="14385" y="7487"/>
                  <a:pt x="14392" y="7512"/>
                  <a:pt x="14381" y="7532"/>
                </a:cubicBezTo>
                <a:cubicBezTo>
                  <a:pt x="14397" y="7514"/>
                  <a:pt x="14412" y="7514"/>
                  <a:pt x="14435" y="7530"/>
                </a:cubicBezTo>
                <a:cubicBezTo>
                  <a:pt x="14423" y="7521"/>
                  <a:pt x="14412" y="7512"/>
                  <a:pt x="14402" y="7503"/>
                </a:cubicBezTo>
                <a:cubicBezTo>
                  <a:pt x="14438" y="7489"/>
                  <a:pt x="14511" y="7584"/>
                  <a:pt x="14441" y="7553"/>
                </a:cubicBezTo>
                <a:cubicBezTo>
                  <a:pt x="14489" y="7586"/>
                  <a:pt x="14545" y="7657"/>
                  <a:pt x="14612" y="7627"/>
                </a:cubicBezTo>
                <a:cubicBezTo>
                  <a:pt x="14640" y="7614"/>
                  <a:pt x="14636" y="7588"/>
                  <a:pt x="14671" y="7590"/>
                </a:cubicBezTo>
                <a:cubicBezTo>
                  <a:pt x="14701" y="7591"/>
                  <a:pt x="14739" y="7605"/>
                  <a:pt x="14758" y="7629"/>
                </a:cubicBezTo>
                <a:cubicBezTo>
                  <a:pt x="14770" y="7644"/>
                  <a:pt x="14756" y="7662"/>
                  <a:pt x="14776" y="7672"/>
                </a:cubicBezTo>
                <a:cubicBezTo>
                  <a:pt x="14809" y="7688"/>
                  <a:pt x="14847" y="7693"/>
                  <a:pt x="14882" y="7707"/>
                </a:cubicBezTo>
                <a:cubicBezTo>
                  <a:pt x="14955" y="7735"/>
                  <a:pt x="15019" y="7802"/>
                  <a:pt x="15090" y="7839"/>
                </a:cubicBezTo>
                <a:cubicBezTo>
                  <a:pt x="15129" y="7860"/>
                  <a:pt x="15215" y="7942"/>
                  <a:pt x="15212" y="7991"/>
                </a:cubicBezTo>
                <a:cubicBezTo>
                  <a:pt x="15211" y="8014"/>
                  <a:pt x="15163" y="8006"/>
                  <a:pt x="15150" y="8007"/>
                </a:cubicBezTo>
                <a:cubicBezTo>
                  <a:pt x="15099" y="8011"/>
                  <a:pt x="15072" y="8053"/>
                  <a:pt x="15035" y="8080"/>
                </a:cubicBezTo>
                <a:cubicBezTo>
                  <a:pt x="15010" y="8099"/>
                  <a:pt x="14979" y="8109"/>
                  <a:pt x="14974" y="8141"/>
                </a:cubicBezTo>
                <a:cubicBezTo>
                  <a:pt x="14956" y="8250"/>
                  <a:pt x="14911" y="8152"/>
                  <a:pt x="14851" y="8175"/>
                </a:cubicBezTo>
                <a:cubicBezTo>
                  <a:pt x="14816" y="8188"/>
                  <a:pt x="14791" y="8219"/>
                  <a:pt x="14764" y="8242"/>
                </a:cubicBezTo>
                <a:cubicBezTo>
                  <a:pt x="14783" y="8233"/>
                  <a:pt x="14855" y="8174"/>
                  <a:pt x="14876" y="8188"/>
                </a:cubicBezTo>
                <a:cubicBezTo>
                  <a:pt x="14915" y="8216"/>
                  <a:pt x="14916" y="8291"/>
                  <a:pt x="14975" y="8290"/>
                </a:cubicBezTo>
                <a:cubicBezTo>
                  <a:pt x="14963" y="8282"/>
                  <a:pt x="14950" y="8275"/>
                  <a:pt x="14936" y="8269"/>
                </a:cubicBezTo>
                <a:cubicBezTo>
                  <a:pt x="15007" y="8279"/>
                  <a:pt x="15051" y="8196"/>
                  <a:pt x="15118" y="8215"/>
                </a:cubicBezTo>
                <a:cubicBezTo>
                  <a:pt x="15165" y="8229"/>
                  <a:pt x="15188" y="8267"/>
                  <a:pt x="15220" y="8299"/>
                </a:cubicBezTo>
                <a:cubicBezTo>
                  <a:pt x="15258" y="8338"/>
                  <a:pt x="15342" y="8346"/>
                  <a:pt x="15394" y="8358"/>
                </a:cubicBezTo>
                <a:cubicBezTo>
                  <a:pt x="15340" y="8383"/>
                  <a:pt x="15311" y="8451"/>
                  <a:pt x="15290" y="8471"/>
                </a:cubicBezTo>
                <a:cubicBezTo>
                  <a:pt x="15272" y="8485"/>
                  <a:pt x="15248" y="8477"/>
                  <a:pt x="15230" y="8494"/>
                </a:cubicBezTo>
                <a:cubicBezTo>
                  <a:pt x="15236" y="8506"/>
                  <a:pt x="15244" y="8516"/>
                  <a:pt x="15254" y="8524"/>
                </a:cubicBezTo>
                <a:cubicBezTo>
                  <a:pt x="15272" y="8498"/>
                  <a:pt x="15307" y="8462"/>
                  <a:pt x="15340" y="8491"/>
                </a:cubicBezTo>
                <a:cubicBezTo>
                  <a:pt x="15323" y="8474"/>
                  <a:pt x="15326" y="8427"/>
                  <a:pt x="15360" y="8446"/>
                </a:cubicBezTo>
                <a:cubicBezTo>
                  <a:pt x="15398" y="8466"/>
                  <a:pt x="15365" y="8498"/>
                  <a:pt x="15383" y="8529"/>
                </a:cubicBezTo>
                <a:cubicBezTo>
                  <a:pt x="15384" y="8529"/>
                  <a:pt x="15420" y="8630"/>
                  <a:pt x="15381" y="8605"/>
                </a:cubicBezTo>
                <a:cubicBezTo>
                  <a:pt x="15360" y="8591"/>
                  <a:pt x="15362" y="8555"/>
                  <a:pt x="15343" y="8539"/>
                </a:cubicBezTo>
                <a:cubicBezTo>
                  <a:pt x="15348" y="8558"/>
                  <a:pt x="15351" y="8578"/>
                  <a:pt x="15352" y="8598"/>
                </a:cubicBezTo>
                <a:cubicBezTo>
                  <a:pt x="15327" y="8605"/>
                  <a:pt x="15310" y="8589"/>
                  <a:pt x="15305" y="8566"/>
                </a:cubicBezTo>
                <a:cubicBezTo>
                  <a:pt x="15315" y="8621"/>
                  <a:pt x="15300" y="8586"/>
                  <a:pt x="15286" y="8566"/>
                </a:cubicBezTo>
                <a:cubicBezTo>
                  <a:pt x="15281" y="8590"/>
                  <a:pt x="15271" y="8611"/>
                  <a:pt x="15257" y="8631"/>
                </a:cubicBezTo>
                <a:cubicBezTo>
                  <a:pt x="15295" y="8623"/>
                  <a:pt x="15352" y="8660"/>
                  <a:pt x="15358" y="8699"/>
                </a:cubicBezTo>
                <a:cubicBezTo>
                  <a:pt x="15340" y="8681"/>
                  <a:pt x="15326" y="8683"/>
                  <a:pt x="15317" y="8705"/>
                </a:cubicBezTo>
                <a:cubicBezTo>
                  <a:pt x="15348" y="8703"/>
                  <a:pt x="15383" y="8746"/>
                  <a:pt x="15348" y="8768"/>
                </a:cubicBezTo>
                <a:cubicBezTo>
                  <a:pt x="15304" y="8795"/>
                  <a:pt x="15241" y="8742"/>
                  <a:pt x="15204" y="8726"/>
                </a:cubicBezTo>
                <a:cubicBezTo>
                  <a:pt x="15224" y="8742"/>
                  <a:pt x="15236" y="8775"/>
                  <a:pt x="15260" y="8785"/>
                </a:cubicBezTo>
                <a:cubicBezTo>
                  <a:pt x="15294" y="8799"/>
                  <a:pt x="15318" y="8771"/>
                  <a:pt x="15339" y="8813"/>
                </a:cubicBezTo>
                <a:cubicBezTo>
                  <a:pt x="15349" y="8833"/>
                  <a:pt x="15405" y="8884"/>
                  <a:pt x="15377" y="8909"/>
                </a:cubicBezTo>
                <a:cubicBezTo>
                  <a:pt x="15352" y="8932"/>
                  <a:pt x="15320" y="8930"/>
                  <a:pt x="15334" y="8975"/>
                </a:cubicBezTo>
                <a:cubicBezTo>
                  <a:pt x="15296" y="8958"/>
                  <a:pt x="15293" y="8906"/>
                  <a:pt x="15254" y="8889"/>
                </a:cubicBezTo>
                <a:cubicBezTo>
                  <a:pt x="15243" y="8909"/>
                  <a:pt x="15241" y="8913"/>
                  <a:pt x="15221" y="8922"/>
                </a:cubicBezTo>
                <a:cubicBezTo>
                  <a:pt x="15282" y="8928"/>
                  <a:pt x="15202" y="9095"/>
                  <a:pt x="15097" y="8987"/>
                </a:cubicBezTo>
                <a:cubicBezTo>
                  <a:pt x="15110" y="9030"/>
                  <a:pt x="15205" y="9022"/>
                  <a:pt x="15193" y="9072"/>
                </a:cubicBezTo>
                <a:cubicBezTo>
                  <a:pt x="15182" y="9115"/>
                  <a:pt x="15138" y="9193"/>
                  <a:pt x="15192" y="9222"/>
                </a:cubicBezTo>
                <a:cubicBezTo>
                  <a:pt x="15161" y="9236"/>
                  <a:pt x="15162" y="9255"/>
                  <a:pt x="15166" y="9284"/>
                </a:cubicBezTo>
                <a:cubicBezTo>
                  <a:pt x="15175" y="9345"/>
                  <a:pt x="15124" y="9281"/>
                  <a:pt x="15141" y="9323"/>
                </a:cubicBezTo>
                <a:cubicBezTo>
                  <a:pt x="15121" y="9305"/>
                  <a:pt x="15101" y="9287"/>
                  <a:pt x="15082" y="9269"/>
                </a:cubicBezTo>
                <a:cubicBezTo>
                  <a:pt x="15081" y="9291"/>
                  <a:pt x="15186" y="9365"/>
                  <a:pt x="15100" y="9346"/>
                </a:cubicBezTo>
                <a:cubicBezTo>
                  <a:pt x="15115" y="9382"/>
                  <a:pt x="15088" y="9414"/>
                  <a:pt x="15055" y="9424"/>
                </a:cubicBezTo>
                <a:cubicBezTo>
                  <a:pt x="15091" y="9474"/>
                  <a:pt x="15118" y="9563"/>
                  <a:pt x="15014" y="9536"/>
                </a:cubicBezTo>
                <a:cubicBezTo>
                  <a:pt x="15045" y="9523"/>
                  <a:pt x="15060" y="9491"/>
                  <a:pt x="15046" y="9459"/>
                </a:cubicBezTo>
                <a:cubicBezTo>
                  <a:pt x="15032" y="9471"/>
                  <a:pt x="15021" y="9484"/>
                  <a:pt x="15014" y="9501"/>
                </a:cubicBezTo>
                <a:cubicBezTo>
                  <a:pt x="14994" y="9486"/>
                  <a:pt x="14978" y="9465"/>
                  <a:pt x="14972" y="9441"/>
                </a:cubicBezTo>
                <a:cubicBezTo>
                  <a:pt x="14960" y="9463"/>
                  <a:pt x="14937" y="9477"/>
                  <a:pt x="14913" y="9465"/>
                </a:cubicBezTo>
                <a:cubicBezTo>
                  <a:pt x="14928" y="9482"/>
                  <a:pt x="14934" y="9502"/>
                  <a:pt x="14931" y="9525"/>
                </a:cubicBezTo>
                <a:cubicBezTo>
                  <a:pt x="14979" y="9503"/>
                  <a:pt x="15036" y="9588"/>
                  <a:pt x="14966" y="9581"/>
                </a:cubicBezTo>
                <a:cubicBezTo>
                  <a:pt x="14969" y="9618"/>
                  <a:pt x="15014" y="9637"/>
                  <a:pt x="15025" y="9593"/>
                </a:cubicBezTo>
                <a:cubicBezTo>
                  <a:pt x="15076" y="9645"/>
                  <a:pt x="15001" y="9590"/>
                  <a:pt x="14946" y="9743"/>
                </a:cubicBezTo>
                <a:cubicBezTo>
                  <a:pt x="14914" y="9713"/>
                  <a:pt x="14864" y="9700"/>
                  <a:pt x="14823" y="9688"/>
                </a:cubicBezTo>
                <a:cubicBezTo>
                  <a:pt x="14856" y="9708"/>
                  <a:pt x="14875" y="9765"/>
                  <a:pt x="14921" y="9757"/>
                </a:cubicBezTo>
                <a:cubicBezTo>
                  <a:pt x="14966" y="9749"/>
                  <a:pt x="14982" y="9702"/>
                  <a:pt x="15020" y="9759"/>
                </a:cubicBezTo>
                <a:cubicBezTo>
                  <a:pt x="14989" y="9772"/>
                  <a:pt x="15000" y="9821"/>
                  <a:pt x="14991" y="9853"/>
                </a:cubicBezTo>
                <a:cubicBezTo>
                  <a:pt x="14975" y="9905"/>
                  <a:pt x="15055" y="9907"/>
                  <a:pt x="15037" y="9961"/>
                </a:cubicBezTo>
                <a:cubicBezTo>
                  <a:pt x="15028" y="9921"/>
                  <a:pt x="15017" y="9921"/>
                  <a:pt x="15004" y="9961"/>
                </a:cubicBezTo>
                <a:cubicBezTo>
                  <a:pt x="14986" y="9932"/>
                  <a:pt x="14959" y="9908"/>
                  <a:pt x="14927" y="9896"/>
                </a:cubicBezTo>
                <a:cubicBezTo>
                  <a:pt x="14925" y="9921"/>
                  <a:pt x="14911" y="9943"/>
                  <a:pt x="14889" y="9955"/>
                </a:cubicBezTo>
                <a:cubicBezTo>
                  <a:pt x="14911" y="9967"/>
                  <a:pt x="14965" y="9974"/>
                  <a:pt x="14956" y="10011"/>
                </a:cubicBezTo>
                <a:cubicBezTo>
                  <a:pt x="14943" y="10065"/>
                  <a:pt x="14901" y="9988"/>
                  <a:pt x="14901" y="10056"/>
                </a:cubicBezTo>
                <a:cubicBezTo>
                  <a:pt x="14894" y="10025"/>
                  <a:pt x="14865" y="9972"/>
                  <a:pt x="14833" y="10017"/>
                </a:cubicBezTo>
                <a:cubicBezTo>
                  <a:pt x="14873" y="10032"/>
                  <a:pt x="14838" y="10092"/>
                  <a:pt x="14886" y="10095"/>
                </a:cubicBezTo>
                <a:cubicBezTo>
                  <a:pt x="14875" y="10127"/>
                  <a:pt x="14806" y="10178"/>
                  <a:pt x="14806" y="10121"/>
                </a:cubicBezTo>
                <a:cubicBezTo>
                  <a:pt x="14732" y="10180"/>
                  <a:pt x="14883" y="10148"/>
                  <a:pt x="14797" y="10267"/>
                </a:cubicBezTo>
                <a:cubicBezTo>
                  <a:pt x="14779" y="10250"/>
                  <a:pt x="14762" y="10232"/>
                  <a:pt x="14746" y="10213"/>
                </a:cubicBezTo>
                <a:cubicBezTo>
                  <a:pt x="14736" y="10252"/>
                  <a:pt x="14685" y="10277"/>
                  <a:pt x="14663" y="10231"/>
                </a:cubicBezTo>
                <a:cubicBezTo>
                  <a:pt x="14641" y="10264"/>
                  <a:pt x="14585" y="10243"/>
                  <a:pt x="14619" y="10290"/>
                </a:cubicBezTo>
                <a:cubicBezTo>
                  <a:pt x="14596" y="10284"/>
                  <a:pt x="14574" y="10283"/>
                  <a:pt x="14550" y="10288"/>
                </a:cubicBezTo>
                <a:cubicBezTo>
                  <a:pt x="14571" y="10310"/>
                  <a:pt x="14601" y="10319"/>
                  <a:pt x="14630" y="10308"/>
                </a:cubicBezTo>
                <a:cubicBezTo>
                  <a:pt x="14625" y="10332"/>
                  <a:pt x="14636" y="10346"/>
                  <a:pt x="14660" y="10347"/>
                </a:cubicBezTo>
                <a:cubicBezTo>
                  <a:pt x="14652" y="10369"/>
                  <a:pt x="14632" y="10369"/>
                  <a:pt x="14616" y="10382"/>
                </a:cubicBezTo>
                <a:cubicBezTo>
                  <a:pt x="14592" y="10403"/>
                  <a:pt x="14608" y="10442"/>
                  <a:pt x="14571" y="10466"/>
                </a:cubicBezTo>
                <a:cubicBezTo>
                  <a:pt x="14584" y="10437"/>
                  <a:pt x="14575" y="10426"/>
                  <a:pt x="14544" y="10433"/>
                </a:cubicBezTo>
                <a:cubicBezTo>
                  <a:pt x="14556" y="10465"/>
                  <a:pt x="14536" y="10493"/>
                  <a:pt x="14536" y="10525"/>
                </a:cubicBezTo>
                <a:cubicBezTo>
                  <a:pt x="14532" y="10465"/>
                  <a:pt x="14472" y="10528"/>
                  <a:pt x="14441" y="10528"/>
                </a:cubicBezTo>
                <a:cubicBezTo>
                  <a:pt x="14434" y="10536"/>
                  <a:pt x="14411" y="10639"/>
                  <a:pt x="14378" y="10608"/>
                </a:cubicBezTo>
                <a:cubicBezTo>
                  <a:pt x="14283" y="10515"/>
                  <a:pt x="14385" y="10701"/>
                  <a:pt x="14236" y="10679"/>
                </a:cubicBezTo>
                <a:cubicBezTo>
                  <a:pt x="14270" y="10693"/>
                  <a:pt x="14313" y="10692"/>
                  <a:pt x="14322" y="10736"/>
                </a:cubicBezTo>
                <a:cubicBezTo>
                  <a:pt x="14284" y="10689"/>
                  <a:pt x="14286" y="10762"/>
                  <a:pt x="14259" y="10733"/>
                </a:cubicBezTo>
                <a:cubicBezTo>
                  <a:pt x="14247" y="10769"/>
                  <a:pt x="14269" y="10815"/>
                  <a:pt x="14221" y="10830"/>
                </a:cubicBezTo>
                <a:cubicBezTo>
                  <a:pt x="14190" y="10839"/>
                  <a:pt x="14136" y="10851"/>
                  <a:pt x="14105" y="10834"/>
                </a:cubicBezTo>
                <a:cubicBezTo>
                  <a:pt x="14150" y="10881"/>
                  <a:pt x="13978" y="10905"/>
                  <a:pt x="14016" y="10831"/>
                </a:cubicBezTo>
                <a:cubicBezTo>
                  <a:pt x="13990" y="10860"/>
                  <a:pt x="13956" y="10848"/>
                  <a:pt x="13927" y="10834"/>
                </a:cubicBezTo>
                <a:cubicBezTo>
                  <a:pt x="13933" y="10859"/>
                  <a:pt x="14001" y="10893"/>
                  <a:pt x="13983" y="10924"/>
                </a:cubicBezTo>
                <a:cubicBezTo>
                  <a:pt x="13972" y="10943"/>
                  <a:pt x="13946" y="10927"/>
                  <a:pt x="13935" y="10919"/>
                </a:cubicBezTo>
                <a:cubicBezTo>
                  <a:pt x="13901" y="10896"/>
                  <a:pt x="13869" y="10899"/>
                  <a:pt x="13873" y="10858"/>
                </a:cubicBezTo>
                <a:cubicBezTo>
                  <a:pt x="13855" y="10883"/>
                  <a:pt x="13787" y="10924"/>
                  <a:pt x="13764" y="10908"/>
                </a:cubicBezTo>
                <a:cubicBezTo>
                  <a:pt x="13816" y="10926"/>
                  <a:pt x="13782" y="10967"/>
                  <a:pt x="13750" y="10958"/>
                </a:cubicBezTo>
                <a:cubicBezTo>
                  <a:pt x="13713" y="10948"/>
                  <a:pt x="13715" y="10903"/>
                  <a:pt x="13740" y="10881"/>
                </a:cubicBezTo>
                <a:cubicBezTo>
                  <a:pt x="13705" y="10881"/>
                  <a:pt x="13673" y="10900"/>
                  <a:pt x="13654" y="10929"/>
                </a:cubicBezTo>
                <a:cubicBezTo>
                  <a:pt x="13694" y="10936"/>
                  <a:pt x="13651" y="10977"/>
                  <a:pt x="13695" y="10988"/>
                </a:cubicBezTo>
                <a:cubicBezTo>
                  <a:pt x="13687" y="10996"/>
                  <a:pt x="13677" y="11002"/>
                  <a:pt x="13666" y="11006"/>
                </a:cubicBezTo>
                <a:cubicBezTo>
                  <a:pt x="13647" y="10942"/>
                  <a:pt x="13500" y="10948"/>
                  <a:pt x="13467" y="11000"/>
                </a:cubicBezTo>
                <a:cubicBezTo>
                  <a:pt x="13462" y="10913"/>
                  <a:pt x="13354" y="10891"/>
                  <a:pt x="13366" y="10798"/>
                </a:cubicBezTo>
                <a:cubicBezTo>
                  <a:pt x="13354" y="10857"/>
                  <a:pt x="13356" y="10822"/>
                  <a:pt x="13330" y="10801"/>
                </a:cubicBezTo>
                <a:cubicBezTo>
                  <a:pt x="13350" y="10768"/>
                  <a:pt x="13384" y="10762"/>
                  <a:pt x="13419" y="10769"/>
                </a:cubicBezTo>
                <a:cubicBezTo>
                  <a:pt x="13373" y="10737"/>
                  <a:pt x="13335" y="10801"/>
                  <a:pt x="13289" y="10780"/>
                </a:cubicBezTo>
                <a:cubicBezTo>
                  <a:pt x="13355" y="10807"/>
                  <a:pt x="13286" y="10858"/>
                  <a:pt x="13241" y="10843"/>
                </a:cubicBezTo>
                <a:cubicBezTo>
                  <a:pt x="13258" y="10849"/>
                  <a:pt x="13320" y="10873"/>
                  <a:pt x="13323" y="10893"/>
                </a:cubicBezTo>
                <a:cubicBezTo>
                  <a:pt x="13317" y="10898"/>
                  <a:pt x="13309" y="10898"/>
                  <a:pt x="13301" y="10893"/>
                </a:cubicBezTo>
                <a:cubicBezTo>
                  <a:pt x="13338" y="10918"/>
                  <a:pt x="13427" y="11037"/>
                  <a:pt x="13390" y="11089"/>
                </a:cubicBezTo>
                <a:cubicBezTo>
                  <a:pt x="13350" y="11145"/>
                  <a:pt x="13266" y="10984"/>
                  <a:pt x="13247" y="10962"/>
                </a:cubicBezTo>
                <a:cubicBezTo>
                  <a:pt x="13244" y="11015"/>
                  <a:pt x="13308" y="11062"/>
                  <a:pt x="13333" y="11104"/>
                </a:cubicBezTo>
                <a:cubicBezTo>
                  <a:pt x="13311" y="11109"/>
                  <a:pt x="13295" y="11126"/>
                  <a:pt x="13292" y="11149"/>
                </a:cubicBezTo>
                <a:cubicBezTo>
                  <a:pt x="13270" y="11138"/>
                  <a:pt x="13253" y="11117"/>
                  <a:pt x="13253" y="11092"/>
                </a:cubicBezTo>
                <a:cubicBezTo>
                  <a:pt x="13199" y="11117"/>
                  <a:pt x="13255" y="11178"/>
                  <a:pt x="13220" y="11214"/>
                </a:cubicBezTo>
                <a:cubicBezTo>
                  <a:pt x="13180" y="11161"/>
                  <a:pt x="13150" y="11204"/>
                  <a:pt x="13122" y="11241"/>
                </a:cubicBezTo>
                <a:cubicBezTo>
                  <a:pt x="13104" y="11266"/>
                  <a:pt x="13039" y="11212"/>
                  <a:pt x="13075" y="11178"/>
                </a:cubicBezTo>
                <a:cubicBezTo>
                  <a:pt x="13049" y="11188"/>
                  <a:pt x="13033" y="11176"/>
                  <a:pt x="13036" y="11149"/>
                </a:cubicBezTo>
                <a:cubicBezTo>
                  <a:pt x="13031" y="11183"/>
                  <a:pt x="13057" y="11219"/>
                  <a:pt x="13046" y="11253"/>
                </a:cubicBezTo>
                <a:cubicBezTo>
                  <a:pt x="13032" y="11297"/>
                  <a:pt x="12920" y="11218"/>
                  <a:pt x="12897" y="11211"/>
                </a:cubicBezTo>
                <a:cubicBezTo>
                  <a:pt x="12950" y="11279"/>
                  <a:pt x="12879" y="11248"/>
                  <a:pt x="12840" y="11250"/>
                </a:cubicBezTo>
                <a:cubicBezTo>
                  <a:pt x="12908" y="11276"/>
                  <a:pt x="12810" y="11377"/>
                  <a:pt x="12766" y="11315"/>
                </a:cubicBezTo>
                <a:cubicBezTo>
                  <a:pt x="12759" y="11337"/>
                  <a:pt x="12744" y="11359"/>
                  <a:pt x="12722" y="11368"/>
                </a:cubicBezTo>
                <a:cubicBezTo>
                  <a:pt x="12744" y="11323"/>
                  <a:pt x="12689" y="11351"/>
                  <a:pt x="12658" y="11358"/>
                </a:cubicBezTo>
                <a:cubicBezTo>
                  <a:pt x="12621" y="11367"/>
                  <a:pt x="12567" y="11379"/>
                  <a:pt x="12544" y="11413"/>
                </a:cubicBezTo>
                <a:cubicBezTo>
                  <a:pt x="12550" y="11396"/>
                  <a:pt x="12559" y="11380"/>
                  <a:pt x="12570" y="11365"/>
                </a:cubicBezTo>
                <a:cubicBezTo>
                  <a:pt x="12545" y="11383"/>
                  <a:pt x="12526" y="11412"/>
                  <a:pt x="12544" y="11443"/>
                </a:cubicBezTo>
                <a:cubicBezTo>
                  <a:pt x="12479" y="11462"/>
                  <a:pt x="12502" y="11416"/>
                  <a:pt x="12463" y="11386"/>
                </a:cubicBezTo>
                <a:cubicBezTo>
                  <a:pt x="12448" y="11420"/>
                  <a:pt x="12494" y="11442"/>
                  <a:pt x="12464" y="11473"/>
                </a:cubicBezTo>
                <a:cubicBezTo>
                  <a:pt x="12442" y="11494"/>
                  <a:pt x="12397" y="11516"/>
                  <a:pt x="12415" y="11555"/>
                </a:cubicBezTo>
                <a:cubicBezTo>
                  <a:pt x="12426" y="11577"/>
                  <a:pt x="12458" y="11579"/>
                  <a:pt x="12478" y="11586"/>
                </a:cubicBezTo>
                <a:cubicBezTo>
                  <a:pt x="12506" y="11595"/>
                  <a:pt x="12498" y="11659"/>
                  <a:pt x="12475" y="11591"/>
                </a:cubicBezTo>
                <a:cubicBezTo>
                  <a:pt x="12479" y="11643"/>
                  <a:pt x="12552" y="11670"/>
                  <a:pt x="12548" y="11722"/>
                </a:cubicBezTo>
                <a:cubicBezTo>
                  <a:pt x="12542" y="11809"/>
                  <a:pt x="12423" y="11767"/>
                  <a:pt x="12374" y="11790"/>
                </a:cubicBezTo>
                <a:cubicBezTo>
                  <a:pt x="12377" y="11760"/>
                  <a:pt x="12342" y="11712"/>
                  <a:pt x="12395" y="11739"/>
                </a:cubicBezTo>
                <a:cubicBezTo>
                  <a:pt x="12384" y="11689"/>
                  <a:pt x="12294" y="11699"/>
                  <a:pt x="12330" y="11630"/>
                </a:cubicBezTo>
                <a:cubicBezTo>
                  <a:pt x="12288" y="11635"/>
                  <a:pt x="12314" y="11576"/>
                  <a:pt x="12279" y="11572"/>
                </a:cubicBezTo>
                <a:cubicBezTo>
                  <a:pt x="12257" y="11569"/>
                  <a:pt x="12251" y="11486"/>
                  <a:pt x="12265" y="11471"/>
                </a:cubicBezTo>
                <a:cubicBezTo>
                  <a:pt x="12294" y="11441"/>
                  <a:pt x="12258" y="11420"/>
                  <a:pt x="12298" y="11395"/>
                </a:cubicBezTo>
                <a:cubicBezTo>
                  <a:pt x="12360" y="11358"/>
                  <a:pt x="12273" y="11336"/>
                  <a:pt x="12250" y="11315"/>
                </a:cubicBezTo>
                <a:cubicBezTo>
                  <a:pt x="12255" y="11326"/>
                  <a:pt x="12260" y="11337"/>
                  <a:pt x="12264" y="11348"/>
                </a:cubicBezTo>
                <a:cubicBezTo>
                  <a:pt x="12219" y="11357"/>
                  <a:pt x="12196" y="11289"/>
                  <a:pt x="12175" y="11262"/>
                </a:cubicBezTo>
                <a:cubicBezTo>
                  <a:pt x="12161" y="11286"/>
                  <a:pt x="12171" y="11309"/>
                  <a:pt x="12196" y="11321"/>
                </a:cubicBezTo>
                <a:cubicBezTo>
                  <a:pt x="12179" y="11340"/>
                  <a:pt x="12120" y="11391"/>
                  <a:pt x="12098" y="11351"/>
                </a:cubicBezTo>
                <a:cubicBezTo>
                  <a:pt x="12062" y="11434"/>
                  <a:pt x="12054" y="11308"/>
                  <a:pt x="12036" y="11294"/>
                </a:cubicBezTo>
                <a:cubicBezTo>
                  <a:pt x="12014" y="11278"/>
                  <a:pt x="11937" y="11312"/>
                  <a:pt x="11982" y="11250"/>
                </a:cubicBezTo>
                <a:cubicBezTo>
                  <a:pt x="11972" y="11246"/>
                  <a:pt x="11961" y="11243"/>
                  <a:pt x="11950" y="11241"/>
                </a:cubicBezTo>
                <a:cubicBezTo>
                  <a:pt x="11947" y="11262"/>
                  <a:pt x="11952" y="11282"/>
                  <a:pt x="11965" y="11300"/>
                </a:cubicBezTo>
                <a:cubicBezTo>
                  <a:pt x="11929" y="11295"/>
                  <a:pt x="11912" y="11226"/>
                  <a:pt x="11876" y="11235"/>
                </a:cubicBezTo>
                <a:cubicBezTo>
                  <a:pt x="11892" y="11214"/>
                  <a:pt x="11885" y="11194"/>
                  <a:pt x="11861" y="11184"/>
                </a:cubicBezTo>
                <a:cubicBezTo>
                  <a:pt x="11851" y="11205"/>
                  <a:pt x="11842" y="11235"/>
                  <a:pt x="11837" y="11193"/>
                </a:cubicBezTo>
                <a:cubicBezTo>
                  <a:pt x="11829" y="11237"/>
                  <a:pt x="11896" y="11264"/>
                  <a:pt x="11871" y="11309"/>
                </a:cubicBezTo>
                <a:cubicBezTo>
                  <a:pt x="11859" y="11330"/>
                  <a:pt x="11818" y="11280"/>
                  <a:pt x="11801" y="11282"/>
                </a:cubicBezTo>
                <a:cubicBezTo>
                  <a:pt x="11813" y="11308"/>
                  <a:pt x="11801" y="11332"/>
                  <a:pt x="11777" y="11345"/>
                </a:cubicBezTo>
                <a:cubicBezTo>
                  <a:pt x="11775" y="11309"/>
                  <a:pt x="11657" y="11283"/>
                  <a:pt x="11618" y="11293"/>
                </a:cubicBezTo>
                <a:cubicBezTo>
                  <a:pt x="11588" y="11301"/>
                  <a:pt x="11559" y="11330"/>
                  <a:pt x="11543" y="11288"/>
                </a:cubicBezTo>
                <a:lnTo>
                  <a:pt x="11513" y="11306"/>
                </a:lnTo>
                <a:cubicBezTo>
                  <a:pt x="11478" y="11252"/>
                  <a:pt x="11400" y="11264"/>
                  <a:pt x="11400" y="11217"/>
                </a:cubicBezTo>
                <a:cubicBezTo>
                  <a:pt x="11400" y="11183"/>
                  <a:pt x="11314" y="11155"/>
                  <a:pt x="11290" y="11175"/>
                </a:cubicBezTo>
                <a:cubicBezTo>
                  <a:pt x="11265" y="11096"/>
                  <a:pt x="11222" y="11037"/>
                  <a:pt x="11222" y="10956"/>
                </a:cubicBezTo>
                <a:cubicBezTo>
                  <a:pt x="11287" y="10979"/>
                  <a:pt x="11260" y="10883"/>
                  <a:pt x="11236" y="10859"/>
                </a:cubicBezTo>
                <a:cubicBezTo>
                  <a:pt x="11189" y="10812"/>
                  <a:pt x="11130" y="10885"/>
                  <a:pt x="11092" y="10838"/>
                </a:cubicBezTo>
                <a:cubicBezTo>
                  <a:pt x="11054" y="10792"/>
                  <a:pt x="11005" y="10840"/>
                  <a:pt x="10952" y="10815"/>
                </a:cubicBezTo>
                <a:cubicBezTo>
                  <a:pt x="10884" y="10782"/>
                  <a:pt x="10830" y="10735"/>
                  <a:pt x="10786" y="10674"/>
                </a:cubicBezTo>
                <a:lnTo>
                  <a:pt x="10786" y="10674"/>
                </a:lnTo>
                <a:lnTo>
                  <a:pt x="10786" y="10674"/>
                </a:lnTo>
                <a:cubicBezTo>
                  <a:pt x="10764" y="10726"/>
                  <a:pt x="10669" y="10736"/>
                  <a:pt x="10657" y="10772"/>
                </a:cubicBezTo>
                <a:cubicBezTo>
                  <a:pt x="10648" y="10799"/>
                  <a:pt x="10679" y="10821"/>
                  <a:pt x="10655" y="10851"/>
                </a:cubicBezTo>
                <a:cubicBezTo>
                  <a:pt x="10631" y="10881"/>
                  <a:pt x="10476" y="10952"/>
                  <a:pt x="10492" y="10870"/>
                </a:cubicBezTo>
                <a:cubicBezTo>
                  <a:pt x="10441" y="10871"/>
                  <a:pt x="10424" y="10998"/>
                  <a:pt x="10406" y="10985"/>
                </a:cubicBezTo>
                <a:cubicBezTo>
                  <a:pt x="10375" y="10966"/>
                  <a:pt x="10352" y="10935"/>
                  <a:pt x="10327" y="10909"/>
                </a:cubicBezTo>
                <a:cubicBezTo>
                  <a:pt x="10286" y="10868"/>
                  <a:pt x="10286" y="10932"/>
                  <a:pt x="10275" y="10958"/>
                </a:cubicBezTo>
                <a:cubicBezTo>
                  <a:pt x="10246" y="10926"/>
                  <a:pt x="10221" y="10863"/>
                  <a:pt x="10181" y="10930"/>
                </a:cubicBezTo>
                <a:cubicBezTo>
                  <a:pt x="10089" y="11087"/>
                  <a:pt x="10070" y="10891"/>
                  <a:pt x="9973" y="10899"/>
                </a:cubicBezTo>
                <a:cubicBezTo>
                  <a:pt x="9905" y="10906"/>
                  <a:pt x="9931" y="11038"/>
                  <a:pt x="9857" y="11019"/>
                </a:cubicBezTo>
                <a:cubicBezTo>
                  <a:pt x="9811" y="11004"/>
                  <a:pt x="9876" y="10999"/>
                  <a:pt x="9769" y="11013"/>
                </a:cubicBezTo>
                <a:cubicBezTo>
                  <a:pt x="9747" y="11013"/>
                  <a:pt x="9683" y="10944"/>
                  <a:pt x="9695" y="11086"/>
                </a:cubicBezTo>
                <a:cubicBezTo>
                  <a:pt x="9701" y="11110"/>
                  <a:pt x="9706" y="11156"/>
                  <a:pt x="9740" y="11194"/>
                </a:cubicBezTo>
                <a:cubicBezTo>
                  <a:pt x="9764" y="11221"/>
                  <a:pt x="9769" y="11252"/>
                  <a:pt x="9801" y="11299"/>
                </a:cubicBezTo>
                <a:cubicBezTo>
                  <a:pt x="9817" y="11322"/>
                  <a:pt x="9779" y="11338"/>
                  <a:pt x="9791" y="11379"/>
                </a:cubicBezTo>
                <a:cubicBezTo>
                  <a:pt x="9793" y="11384"/>
                  <a:pt x="9852" y="11467"/>
                  <a:pt x="9798" y="11463"/>
                </a:cubicBezTo>
                <a:cubicBezTo>
                  <a:pt x="9753" y="11460"/>
                  <a:pt x="9749" y="11415"/>
                  <a:pt x="9700" y="11438"/>
                </a:cubicBezTo>
                <a:cubicBezTo>
                  <a:pt x="9624" y="11475"/>
                  <a:pt x="9636" y="11349"/>
                  <a:pt x="9596" y="11319"/>
                </a:cubicBezTo>
                <a:cubicBezTo>
                  <a:pt x="9591" y="11305"/>
                  <a:pt x="9580" y="11261"/>
                  <a:pt x="9577" y="11247"/>
                </a:cubicBezTo>
                <a:cubicBezTo>
                  <a:pt x="9531" y="11284"/>
                  <a:pt x="9454" y="11375"/>
                  <a:pt x="9388" y="11352"/>
                </a:cubicBezTo>
                <a:cubicBezTo>
                  <a:pt x="9320" y="11327"/>
                  <a:pt x="9325" y="11390"/>
                  <a:pt x="9298" y="11359"/>
                </a:cubicBezTo>
                <a:cubicBezTo>
                  <a:pt x="9281" y="11339"/>
                  <a:pt x="9275" y="11300"/>
                  <a:pt x="9287" y="11282"/>
                </a:cubicBezTo>
                <a:lnTo>
                  <a:pt x="9286" y="11282"/>
                </a:lnTo>
                <a:lnTo>
                  <a:pt x="9286" y="11282"/>
                </a:lnTo>
                <a:cubicBezTo>
                  <a:pt x="9136" y="11280"/>
                  <a:pt x="9380" y="11089"/>
                  <a:pt x="8997" y="11133"/>
                </a:cubicBezTo>
                <a:cubicBezTo>
                  <a:pt x="8927" y="11141"/>
                  <a:pt x="9004" y="11028"/>
                  <a:pt x="8998" y="10983"/>
                </a:cubicBezTo>
                <a:cubicBezTo>
                  <a:pt x="8992" y="10938"/>
                  <a:pt x="8965" y="10837"/>
                  <a:pt x="9031" y="10840"/>
                </a:cubicBezTo>
                <a:lnTo>
                  <a:pt x="9031" y="10840"/>
                </a:lnTo>
                <a:lnTo>
                  <a:pt x="9033" y="10840"/>
                </a:lnTo>
                <a:cubicBezTo>
                  <a:pt x="8978" y="10710"/>
                  <a:pt x="8886" y="10816"/>
                  <a:pt x="8841" y="10735"/>
                </a:cubicBezTo>
                <a:cubicBezTo>
                  <a:pt x="8825" y="10706"/>
                  <a:pt x="8822" y="10662"/>
                  <a:pt x="8785" y="10629"/>
                </a:cubicBezTo>
                <a:cubicBezTo>
                  <a:pt x="8769" y="10615"/>
                  <a:pt x="8801" y="10589"/>
                  <a:pt x="8778" y="10564"/>
                </a:cubicBezTo>
                <a:cubicBezTo>
                  <a:pt x="8759" y="10543"/>
                  <a:pt x="8713" y="10511"/>
                  <a:pt x="8732" y="10471"/>
                </a:cubicBezTo>
                <a:cubicBezTo>
                  <a:pt x="8747" y="10445"/>
                  <a:pt x="8773" y="10434"/>
                  <a:pt x="8764" y="10394"/>
                </a:cubicBezTo>
                <a:cubicBezTo>
                  <a:pt x="8692" y="10448"/>
                  <a:pt x="8602" y="10380"/>
                  <a:pt x="8527" y="10422"/>
                </a:cubicBezTo>
                <a:cubicBezTo>
                  <a:pt x="8460" y="10468"/>
                  <a:pt x="8409" y="10509"/>
                  <a:pt x="8391" y="10498"/>
                </a:cubicBezTo>
                <a:cubicBezTo>
                  <a:pt x="8363" y="10478"/>
                  <a:pt x="8379" y="10450"/>
                  <a:pt x="8412" y="10400"/>
                </a:cubicBezTo>
                <a:cubicBezTo>
                  <a:pt x="8419" y="10383"/>
                  <a:pt x="8396" y="10335"/>
                  <a:pt x="8389" y="10320"/>
                </a:cubicBezTo>
                <a:cubicBezTo>
                  <a:pt x="8373" y="10285"/>
                  <a:pt x="8339" y="10281"/>
                  <a:pt x="8337" y="10236"/>
                </a:cubicBezTo>
                <a:cubicBezTo>
                  <a:pt x="8335" y="10195"/>
                  <a:pt x="8327" y="10158"/>
                  <a:pt x="8384" y="10154"/>
                </a:cubicBezTo>
                <a:cubicBezTo>
                  <a:pt x="8352" y="10102"/>
                  <a:pt x="8381" y="10060"/>
                  <a:pt x="8378" y="10005"/>
                </a:cubicBezTo>
                <a:cubicBezTo>
                  <a:pt x="8445" y="10066"/>
                  <a:pt x="8450" y="9912"/>
                  <a:pt x="8458" y="9884"/>
                </a:cubicBezTo>
                <a:cubicBezTo>
                  <a:pt x="8482" y="9885"/>
                  <a:pt x="8530" y="9893"/>
                  <a:pt x="8522" y="9855"/>
                </a:cubicBezTo>
                <a:cubicBezTo>
                  <a:pt x="8520" y="9844"/>
                  <a:pt x="8547" y="9792"/>
                  <a:pt x="8564" y="9796"/>
                </a:cubicBezTo>
                <a:cubicBezTo>
                  <a:pt x="8665" y="9822"/>
                  <a:pt x="8559" y="9720"/>
                  <a:pt x="8550" y="9700"/>
                </a:cubicBezTo>
                <a:cubicBezTo>
                  <a:pt x="8613" y="9724"/>
                  <a:pt x="8587" y="9643"/>
                  <a:pt x="8587" y="9614"/>
                </a:cubicBezTo>
                <a:cubicBezTo>
                  <a:pt x="8583" y="9469"/>
                  <a:pt x="8535" y="9200"/>
                  <a:pt x="8396" y="9136"/>
                </a:cubicBezTo>
                <a:cubicBezTo>
                  <a:pt x="8408" y="9159"/>
                  <a:pt x="8395" y="9178"/>
                  <a:pt x="8372" y="9186"/>
                </a:cubicBezTo>
                <a:cubicBezTo>
                  <a:pt x="8356" y="9153"/>
                  <a:pt x="8331" y="9122"/>
                  <a:pt x="8313" y="9090"/>
                </a:cubicBezTo>
                <a:cubicBezTo>
                  <a:pt x="8288" y="9047"/>
                  <a:pt x="8295" y="9009"/>
                  <a:pt x="8278" y="8980"/>
                </a:cubicBezTo>
                <a:cubicBezTo>
                  <a:pt x="8233" y="8901"/>
                  <a:pt x="8126" y="8894"/>
                  <a:pt x="8066" y="8830"/>
                </a:cubicBezTo>
                <a:cubicBezTo>
                  <a:pt x="8065" y="8858"/>
                  <a:pt x="8039" y="8898"/>
                  <a:pt x="8042" y="8926"/>
                </a:cubicBezTo>
                <a:cubicBezTo>
                  <a:pt x="8043" y="8935"/>
                  <a:pt x="8027" y="8959"/>
                  <a:pt x="8024" y="8962"/>
                </a:cubicBezTo>
                <a:cubicBezTo>
                  <a:pt x="8013" y="8925"/>
                  <a:pt x="7984" y="8889"/>
                  <a:pt x="7945" y="8901"/>
                </a:cubicBezTo>
                <a:cubicBezTo>
                  <a:pt x="7888" y="8918"/>
                  <a:pt x="7834" y="8845"/>
                  <a:pt x="7776" y="8861"/>
                </a:cubicBezTo>
                <a:cubicBezTo>
                  <a:pt x="7763" y="8865"/>
                  <a:pt x="7696" y="8909"/>
                  <a:pt x="7704" y="8871"/>
                </a:cubicBezTo>
                <a:cubicBezTo>
                  <a:pt x="7715" y="8819"/>
                  <a:pt x="7739" y="8804"/>
                  <a:pt x="7760" y="8751"/>
                </a:cubicBezTo>
                <a:cubicBezTo>
                  <a:pt x="7774" y="8716"/>
                  <a:pt x="7694" y="8688"/>
                  <a:pt x="7707" y="8643"/>
                </a:cubicBezTo>
                <a:cubicBezTo>
                  <a:pt x="7694" y="8641"/>
                  <a:pt x="7640" y="8698"/>
                  <a:pt x="7615" y="8671"/>
                </a:cubicBezTo>
                <a:cubicBezTo>
                  <a:pt x="7594" y="8648"/>
                  <a:pt x="7585" y="8652"/>
                  <a:pt x="7655" y="8592"/>
                </a:cubicBezTo>
                <a:cubicBezTo>
                  <a:pt x="7644" y="8583"/>
                  <a:pt x="7552" y="8501"/>
                  <a:pt x="7544" y="8504"/>
                </a:cubicBezTo>
                <a:cubicBezTo>
                  <a:pt x="7327" y="8590"/>
                  <a:pt x="7434" y="8649"/>
                  <a:pt x="7368" y="8652"/>
                </a:cubicBezTo>
                <a:cubicBezTo>
                  <a:pt x="7326" y="8654"/>
                  <a:pt x="7193" y="8568"/>
                  <a:pt x="7246" y="8622"/>
                </a:cubicBezTo>
                <a:cubicBezTo>
                  <a:pt x="7220" y="8606"/>
                  <a:pt x="7140" y="8546"/>
                  <a:pt x="7122" y="8557"/>
                </a:cubicBezTo>
                <a:cubicBezTo>
                  <a:pt x="7016" y="8617"/>
                  <a:pt x="7011" y="8662"/>
                  <a:pt x="6932" y="8740"/>
                </a:cubicBezTo>
                <a:cubicBezTo>
                  <a:pt x="6875" y="8796"/>
                  <a:pt x="6754" y="8742"/>
                  <a:pt x="6745" y="8841"/>
                </a:cubicBezTo>
                <a:cubicBezTo>
                  <a:pt x="6740" y="8905"/>
                  <a:pt x="6625" y="8946"/>
                  <a:pt x="6619" y="8995"/>
                </a:cubicBezTo>
                <a:cubicBezTo>
                  <a:pt x="6606" y="9090"/>
                  <a:pt x="6549" y="9088"/>
                  <a:pt x="6500" y="9095"/>
                </a:cubicBezTo>
                <a:cubicBezTo>
                  <a:pt x="6445" y="9101"/>
                  <a:pt x="6423" y="9128"/>
                  <a:pt x="6362" y="9113"/>
                </a:cubicBezTo>
                <a:cubicBezTo>
                  <a:pt x="6343" y="9108"/>
                  <a:pt x="6333" y="9110"/>
                  <a:pt x="6329" y="9116"/>
                </a:cubicBezTo>
                <a:cubicBezTo>
                  <a:pt x="6334" y="9042"/>
                  <a:pt x="6299" y="9035"/>
                  <a:pt x="6220" y="9010"/>
                </a:cubicBezTo>
                <a:cubicBezTo>
                  <a:pt x="6182" y="8998"/>
                  <a:pt x="6175" y="9009"/>
                  <a:pt x="6150" y="9032"/>
                </a:cubicBezTo>
                <a:cubicBezTo>
                  <a:pt x="6118" y="9060"/>
                  <a:pt x="6103" y="9013"/>
                  <a:pt x="6073" y="9013"/>
                </a:cubicBezTo>
                <a:cubicBezTo>
                  <a:pt x="5983" y="9013"/>
                  <a:pt x="5942" y="9010"/>
                  <a:pt x="5924" y="9004"/>
                </a:cubicBezTo>
                <a:cubicBezTo>
                  <a:pt x="5902" y="8997"/>
                  <a:pt x="5914" y="8977"/>
                  <a:pt x="5909" y="8948"/>
                </a:cubicBezTo>
                <a:cubicBezTo>
                  <a:pt x="5902" y="8922"/>
                  <a:pt x="5869" y="8918"/>
                  <a:pt x="5821" y="8918"/>
                </a:cubicBezTo>
                <a:cubicBezTo>
                  <a:pt x="5640" y="8924"/>
                  <a:pt x="5625" y="9149"/>
                  <a:pt x="5538" y="9212"/>
                </a:cubicBezTo>
                <a:cubicBezTo>
                  <a:pt x="5520" y="9225"/>
                  <a:pt x="5523" y="9250"/>
                  <a:pt x="5517" y="9269"/>
                </a:cubicBezTo>
                <a:cubicBezTo>
                  <a:pt x="5514" y="9254"/>
                  <a:pt x="5485" y="9236"/>
                  <a:pt x="5478" y="9228"/>
                </a:cubicBezTo>
                <a:cubicBezTo>
                  <a:pt x="5432" y="9171"/>
                  <a:pt x="5527" y="9038"/>
                  <a:pt x="5419" y="9006"/>
                </a:cubicBezTo>
                <a:cubicBezTo>
                  <a:pt x="5364" y="8990"/>
                  <a:pt x="5301" y="9037"/>
                  <a:pt x="5246" y="9041"/>
                </a:cubicBezTo>
                <a:cubicBezTo>
                  <a:pt x="5246" y="9052"/>
                  <a:pt x="5247" y="9062"/>
                  <a:pt x="5249" y="9072"/>
                </a:cubicBezTo>
                <a:cubicBezTo>
                  <a:pt x="5216" y="9048"/>
                  <a:pt x="5079" y="9075"/>
                  <a:pt x="5032" y="9072"/>
                </a:cubicBezTo>
                <a:cubicBezTo>
                  <a:pt x="4972" y="9069"/>
                  <a:pt x="4955" y="9075"/>
                  <a:pt x="4874" y="9022"/>
                </a:cubicBezTo>
                <a:cubicBezTo>
                  <a:pt x="4847" y="9005"/>
                  <a:pt x="4836" y="9011"/>
                  <a:pt x="4807" y="8996"/>
                </a:cubicBezTo>
                <a:cubicBezTo>
                  <a:pt x="4772" y="8979"/>
                  <a:pt x="4767" y="9008"/>
                  <a:pt x="4757" y="9028"/>
                </a:cubicBezTo>
                <a:cubicBezTo>
                  <a:pt x="4730" y="9078"/>
                  <a:pt x="4636" y="9005"/>
                  <a:pt x="4635" y="8967"/>
                </a:cubicBezTo>
                <a:lnTo>
                  <a:pt x="4634" y="8967"/>
                </a:lnTo>
                <a:lnTo>
                  <a:pt x="4634" y="8966"/>
                </a:lnTo>
                <a:cubicBezTo>
                  <a:pt x="4621" y="8977"/>
                  <a:pt x="4623" y="9099"/>
                  <a:pt x="4589" y="9032"/>
                </a:cubicBezTo>
                <a:cubicBezTo>
                  <a:pt x="4562" y="8980"/>
                  <a:pt x="4496" y="8962"/>
                  <a:pt x="4477" y="8904"/>
                </a:cubicBezTo>
                <a:lnTo>
                  <a:pt x="4477" y="8905"/>
                </a:lnTo>
                <a:lnTo>
                  <a:pt x="4477" y="8904"/>
                </a:lnTo>
                <a:cubicBezTo>
                  <a:pt x="4444" y="8945"/>
                  <a:pt x="4336" y="8922"/>
                  <a:pt x="4308" y="8899"/>
                </a:cubicBezTo>
                <a:cubicBezTo>
                  <a:pt x="4271" y="8870"/>
                  <a:pt x="4316" y="8854"/>
                  <a:pt x="4305" y="8827"/>
                </a:cubicBezTo>
                <a:cubicBezTo>
                  <a:pt x="4283" y="8777"/>
                  <a:pt x="4256" y="8815"/>
                  <a:pt x="4222" y="8815"/>
                </a:cubicBezTo>
                <a:cubicBezTo>
                  <a:pt x="4171" y="8815"/>
                  <a:pt x="4026" y="8734"/>
                  <a:pt x="4004" y="8702"/>
                </a:cubicBezTo>
                <a:cubicBezTo>
                  <a:pt x="3990" y="8679"/>
                  <a:pt x="3982" y="8627"/>
                  <a:pt x="3948" y="8601"/>
                </a:cubicBezTo>
                <a:cubicBezTo>
                  <a:pt x="3897" y="8564"/>
                  <a:pt x="3869" y="8553"/>
                  <a:pt x="3822" y="8593"/>
                </a:cubicBezTo>
                <a:cubicBezTo>
                  <a:pt x="3766" y="8623"/>
                  <a:pt x="3736" y="8554"/>
                  <a:pt x="3689" y="8499"/>
                </a:cubicBezTo>
                <a:cubicBezTo>
                  <a:pt x="3638" y="8441"/>
                  <a:pt x="3582" y="8438"/>
                  <a:pt x="3511" y="8401"/>
                </a:cubicBezTo>
                <a:cubicBezTo>
                  <a:pt x="3426" y="8356"/>
                  <a:pt x="3332" y="8279"/>
                  <a:pt x="3239" y="8204"/>
                </a:cubicBezTo>
                <a:cubicBezTo>
                  <a:pt x="3196" y="8169"/>
                  <a:pt x="3156" y="8172"/>
                  <a:pt x="3112" y="8158"/>
                </a:cubicBezTo>
                <a:cubicBezTo>
                  <a:pt x="3087" y="8150"/>
                  <a:pt x="3081" y="8203"/>
                  <a:pt x="3043" y="8189"/>
                </a:cubicBezTo>
                <a:cubicBezTo>
                  <a:pt x="3049" y="8227"/>
                  <a:pt x="3045" y="8252"/>
                  <a:pt x="3012" y="8277"/>
                </a:cubicBezTo>
                <a:cubicBezTo>
                  <a:pt x="2987" y="8297"/>
                  <a:pt x="2966" y="8247"/>
                  <a:pt x="2934" y="8240"/>
                </a:cubicBezTo>
                <a:cubicBezTo>
                  <a:pt x="2848" y="8146"/>
                  <a:pt x="2694" y="8137"/>
                  <a:pt x="2665" y="8108"/>
                </a:cubicBezTo>
                <a:cubicBezTo>
                  <a:pt x="2648" y="8090"/>
                  <a:pt x="2668" y="8061"/>
                  <a:pt x="2656" y="8045"/>
                </a:cubicBezTo>
                <a:cubicBezTo>
                  <a:pt x="2643" y="8038"/>
                  <a:pt x="2573" y="8002"/>
                  <a:pt x="2554" y="7982"/>
                </a:cubicBezTo>
                <a:cubicBezTo>
                  <a:pt x="2534" y="7970"/>
                  <a:pt x="2522" y="7969"/>
                  <a:pt x="2506" y="7971"/>
                </a:cubicBezTo>
                <a:cubicBezTo>
                  <a:pt x="2364" y="8001"/>
                  <a:pt x="2328" y="7792"/>
                  <a:pt x="2266" y="7813"/>
                </a:cubicBezTo>
                <a:cubicBezTo>
                  <a:pt x="2235" y="7828"/>
                  <a:pt x="2214" y="7859"/>
                  <a:pt x="2186" y="7846"/>
                </a:cubicBezTo>
                <a:cubicBezTo>
                  <a:pt x="2155" y="7831"/>
                  <a:pt x="2169" y="7750"/>
                  <a:pt x="2149" y="7716"/>
                </a:cubicBezTo>
                <a:cubicBezTo>
                  <a:pt x="2119" y="7669"/>
                  <a:pt x="2123" y="7647"/>
                  <a:pt x="2111" y="7606"/>
                </a:cubicBezTo>
                <a:cubicBezTo>
                  <a:pt x="2088" y="7558"/>
                  <a:pt x="2028" y="7543"/>
                  <a:pt x="2015" y="7487"/>
                </a:cubicBezTo>
                <a:cubicBezTo>
                  <a:pt x="2007" y="7458"/>
                  <a:pt x="1997" y="7428"/>
                  <a:pt x="1977" y="7405"/>
                </a:cubicBezTo>
                <a:cubicBezTo>
                  <a:pt x="2065" y="7339"/>
                  <a:pt x="2086" y="7404"/>
                  <a:pt x="2121" y="7443"/>
                </a:cubicBezTo>
                <a:cubicBezTo>
                  <a:pt x="2168" y="7486"/>
                  <a:pt x="2185" y="7458"/>
                  <a:pt x="2210" y="7429"/>
                </a:cubicBezTo>
                <a:cubicBezTo>
                  <a:pt x="2230" y="7398"/>
                  <a:pt x="2355" y="7389"/>
                  <a:pt x="2258" y="7277"/>
                </a:cubicBezTo>
                <a:cubicBezTo>
                  <a:pt x="2230" y="7251"/>
                  <a:pt x="2235" y="7182"/>
                  <a:pt x="2221" y="7177"/>
                </a:cubicBezTo>
                <a:cubicBezTo>
                  <a:pt x="2135" y="7155"/>
                  <a:pt x="2114" y="7147"/>
                  <a:pt x="2057" y="7084"/>
                </a:cubicBezTo>
                <a:cubicBezTo>
                  <a:pt x="2003" y="7030"/>
                  <a:pt x="1966" y="6903"/>
                  <a:pt x="1973" y="6843"/>
                </a:cubicBezTo>
                <a:cubicBezTo>
                  <a:pt x="1977" y="6832"/>
                  <a:pt x="2049" y="6808"/>
                  <a:pt x="2029" y="6793"/>
                </a:cubicBezTo>
                <a:cubicBezTo>
                  <a:pt x="1953" y="6738"/>
                  <a:pt x="1817" y="6683"/>
                  <a:pt x="1757" y="6626"/>
                </a:cubicBezTo>
                <a:cubicBezTo>
                  <a:pt x="1696" y="6573"/>
                  <a:pt x="1714" y="6465"/>
                  <a:pt x="1589" y="6375"/>
                </a:cubicBezTo>
                <a:cubicBezTo>
                  <a:pt x="1576" y="6365"/>
                  <a:pt x="1575" y="6356"/>
                  <a:pt x="1559" y="6360"/>
                </a:cubicBezTo>
                <a:cubicBezTo>
                  <a:pt x="1550" y="6360"/>
                  <a:pt x="1179" y="6367"/>
                  <a:pt x="1167" y="6206"/>
                </a:cubicBezTo>
                <a:cubicBezTo>
                  <a:pt x="1138" y="6213"/>
                  <a:pt x="1098" y="6259"/>
                  <a:pt x="1067" y="6231"/>
                </a:cubicBezTo>
                <a:cubicBezTo>
                  <a:pt x="1044" y="6210"/>
                  <a:pt x="980" y="6173"/>
                  <a:pt x="968" y="6145"/>
                </a:cubicBezTo>
                <a:cubicBezTo>
                  <a:pt x="947" y="6099"/>
                  <a:pt x="978" y="6020"/>
                  <a:pt x="891" y="5938"/>
                </a:cubicBezTo>
                <a:cubicBezTo>
                  <a:pt x="847" y="5898"/>
                  <a:pt x="773" y="5921"/>
                  <a:pt x="746" y="5879"/>
                </a:cubicBezTo>
                <a:cubicBezTo>
                  <a:pt x="717" y="5835"/>
                  <a:pt x="622" y="5781"/>
                  <a:pt x="585" y="5846"/>
                </a:cubicBezTo>
                <a:cubicBezTo>
                  <a:pt x="568" y="5805"/>
                  <a:pt x="534" y="5805"/>
                  <a:pt x="502" y="5803"/>
                </a:cubicBezTo>
                <a:cubicBezTo>
                  <a:pt x="422" y="5797"/>
                  <a:pt x="420" y="5718"/>
                  <a:pt x="499" y="5729"/>
                </a:cubicBezTo>
                <a:cubicBezTo>
                  <a:pt x="521" y="5732"/>
                  <a:pt x="542" y="5740"/>
                  <a:pt x="563" y="5730"/>
                </a:cubicBezTo>
                <a:cubicBezTo>
                  <a:pt x="579" y="5740"/>
                  <a:pt x="618" y="5700"/>
                  <a:pt x="600" y="5660"/>
                </a:cubicBezTo>
                <a:cubicBezTo>
                  <a:pt x="585" y="5625"/>
                  <a:pt x="551" y="5623"/>
                  <a:pt x="537" y="5599"/>
                </a:cubicBezTo>
                <a:cubicBezTo>
                  <a:pt x="531" y="5585"/>
                  <a:pt x="535" y="5572"/>
                  <a:pt x="538" y="5548"/>
                </a:cubicBezTo>
                <a:cubicBezTo>
                  <a:pt x="540" y="5526"/>
                  <a:pt x="519" y="5485"/>
                  <a:pt x="483" y="5443"/>
                </a:cubicBezTo>
                <a:cubicBezTo>
                  <a:pt x="382" y="5338"/>
                  <a:pt x="543" y="5284"/>
                  <a:pt x="308" y="5230"/>
                </a:cubicBezTo>
                <a:cubicBezTo>
                  <a:pt x="281" y="5224"/>
                  <a:pt x="267" y="5207"/>
                  <a:pt x="202" y="5242"/>
                </a:cubicBezTo>
                <a:cubicBezTo>
                  <a:pt x="169" y="5259"/>
                  <a:pt x="145" y="5268"/>
                  <a:pt x="120" y="5236"/>
                </a:cubicBezTo>
                <a:cubicBezTo>
                  <a:pt x="104" y="5216"/>
                  <a:pt x="35" y="5122"/>
                  <a:pt x="101" y="5122"/>
                </a:cubicBezTo>
                <a:cubicBezTo>
                  <a:pt x="75" y="5085"/>
                  <a:pt x="44" y="5062"/>
                  <a:pt x="22" y="5030"/>
                </a:cubicBezTo>
                <a:cubicBezTo>
                  <a:pt x="4" y="5003"/>
                  <a:pt x="10" y="4966"/>
                  <a:pt x="0" y="4943"/>
                </a:cubicBezTo>
                <a:close/>
                <a:moveTo>
                  <a:pt x="13351" y="10902"/>
                </a:moveTo>
                <a:cubicBezTo>
                  <a:pt x="13354" y="10920"/>
                  <a:pt x="13354" y="10927"/>
                  <a:pt x="13375" y="10932"/>
                </a:cubicBezTo>
                <a:cubicBezTo>
                  <a:pt x="13367" y="10922"/>
                  <a:pt x="13359" y="10912"/>
                  <a:pt x="13351" y="10902"/>
                </a:cubicBezTo>
                <a:close/>
                <a:moveTo>
                  <a:pt x="13306" y="10843"/>
                </a:moveTo>
                <a:cubicBezTo>
                  <a:pt x="13310" y="10852"/>
                  <a:pt x="13354" y="10911"/>
                  <a:pt x="13372" y="10893"/>
                </a:cubicBezTo>
                <a:cubicBezTo>
                  <a:pt x="13355" y="10872"/>
                  <a:pt x="13336" y="10846"/>
                  <a:pt x="13306" y="10843"/>
                </a:cubicBezTo>
                <a:close/>
                <a:moveTo>
                  <a:pt x="13190" y="11318"/>
                </a:moveTo>
                <a:cubicBezTo>
                  <a:pt x="13193" y="11295"/>
                  <a:pt x="13187" y="11274"/>
                  <a:pt x="13173" y="11255"/>
                </a:cubicBezTo>
                <a:cubicBezTo>
                  <a:pt x="13175" y="11277"/>
                  <a:pt x="13181" y="11298"/>
                  <a:pt x="13190" y="11318"/>
                </a:cubicBezTo>
                <a:close/>
                <a:moveTo>
                  <a:pt x="13137" y="11270"/>
                </a:moveTo>
                <a:cubicBezTo>
                  <a:pt x="13120" y="11276"/>
                  <a:pt x="13109" y="11288"/>
                  <a:pt x="13104" y="11306"/>
                </a:cubicBezTo>
                <a:cubicBezTo>
                  <a:pt x="13128" y="11307"/>
                  <a:pt x="13141" y="11294"/>
                  <a:pt x="13137" y="11270"/>
                </a:cubicBezTo>
                <a:close/>
                <a:moveTo>
                  <a:pt x="12891" y="11324"/>
                </a:moveTo>
                <a:cubicBezTo>
                  <a:pt x="12907" y="11316"/>
                  <a:pt x="12916" y="11303"/>
                  <a:pt x="12917" y="11285"/>
                </a:cubicBezTo>
                <a:cubicBezTo>
                  <a:pt x="12893" y="11289"/>
                  <a:pt x="12893" y="11303"/>
                  <a:pt x="12891" y="11324"/>
                </a:cubicBezTo>
                <a:close/>
                <a:moveTo>
                  <a:pt x="12514" y="11451"/>
                </a:moveTo>
                <a:cubicBezTo>
                  <a:pt x="12490" y="11466"/>
                  <a:pt x="12495" y="11476"/>
                  <a:pt x="12529" y="11481"/>
                </a:cubicBezTo>
                <a:cubicBezTo>
                  <a:pt x="12524" y="11471"/>
                  <a:pt x="12519" y="11461"/>
                  <a:pt x="12514" y="11451"/>
                </a:cubicBezTo>
                <a:close/>
                <a:moveTo>
                  <a:pt x="12433" y="11534"/>
                </a:moveTo>
                <a:cubicBezTo>
                  <a:pt x="12466" y="11528"/>
                  <a:pt x="12500" y="11514"/>
                  <a:pt x="12522" y="11549"/>
                </a:cubicBezTo>
                <a:cubicBezTo>
                  <a:pt x="12545" y="11487"/>
                  <a:pt x="12453" y="11487"/>
                  <a:pt x="12433" y="11534"/>
                </a:cubicBezTo>
                <a:close/>
                <a:moveTo>
                  <a:pt x="12039" y="12122"/>
                </a:moveTo>
                <a:cubicBezTo>
                  <a:pt x="12024" y="12146"/>
                  <a:pt x="12054" y="12244"/>
                  <a:pt x="12059" y="12271"/>
                </a:cubicBezTo>
                <a:cubicBezTo>
                  <a:pt x="12067" y="12315"/>
                  <a:pt x="12065" y="12381"/>
                  <a:pt x="12098" y="12416"/>
                </a:cubicBezTo>
                <a:cubicBezTo>
                  <a:pt x="12139" y="12459"/>
                  <a:pt x="12208" y="12451"/>
                  <a:pt x="12257" y="12480"/>
                </a:cubicBezTo>
                <a:cubicBezTo>
                  <a:pt x="12303" y="12508"/>
                  <a:pt x="12375" y="12513"/>
                  <a:pt x="12428" y="12511"/>
                </a:cubicBezTo>
                <a:cubicBezTo>
                  <a:pt x="12407" y="12453"/>
                  <a:pt x="12484" y="12418"/>
                  <a:pt x="12507" y="12458"/>
                </a:cubicBezTo>
                <a:cubicBezTo>
                  <a:pt x="12491" y="12431"/>
                  <a:pt x="12591" y="12350"/>
                  <a:pt x="12607" y="12335"/>
                </a:cubicBezTo>
                <a:cubicBezTo>
                  <a:pt x="12630" y="12313"/>
                  <a:pt x="12659" y="12193"/>
                  <a:pt x="12623" y="12179"/>
                </a:cubicBezTo>
                <a:cubicBezTo>
                  <a:pt x="12662" y="12158"/>
                  <a:pt x="12700" y="12057"/>
                  <a:pt x="12692" y="12015"/>
                </a:cubicBezTo>
                <a:cubicBezTo>
                  <a:pt x="12769" y="12073"/>
                  <a:pt x="12723" y="11924"/>
                  <a:pt x="12712" y="11895"/>
                </a:cubicBezTo>
                <a:cubicBezTo>
                  <a:pt x="12692" y="11847"/>
                  <a:pt x="12553" y="11796"/>
                  <a:pt x="12611" y="11905"/>
                </a:cubicBezTo>
                <a:cubicBezTo>
                  <a:pt x="12594" y="11883"/>
                  <a:pt x="12503" y="11847"/>
                  <a:pt x="12549" y="11908"/>
                </a:cubicBezTo>
                <a:cubicBezTo>
                  <a:pt x="12522" y="11830"/>
                  <a:pt x="12440" y="11879"/>
                  <a:pt x="12416" y="11914"/>
                </a:cubicBezTo>
                <a:cubicBezTo>
                  <a:pt x="12393" y="11864"/>
                  <a:pt x="12306" y="11870"/>
                  <a:pt x="12270" y="11900"/>
                </a:cubicBezTo>
                <a:cubicBezTo>
                  <a:pt x="12277" y="11911"/>
                  <a:pt x="12284" y="11921"/>
                  <a:pt x="12291" y="11932"/>
                </a:cubicBezTo>
                <a:cubicBezTo>
                  <a:pt x="12256" y="11944"/>
                  <a:pt x="12234" y="11899"/>
                  <a:pt x="12202" y="11908"/>
                </a:cubicBezTo>
                <a:cubicBezTo>
                  <a:pt x="12161" y="11921"/>
                  <a:pt x="12181" y="11975"/>
                  <a:pt x="12214" y="11983"/>
                </a:cubicBezTo>
                <a:cubicBezTo>
                  <a:pt x="12140" y="12003"/>
                  <a:pt x="12093" y="12074"/>
                  <a:pt x="12039" y="12122"/>
                </a:cubicBezTo>
                <a:close/>
                <a:moveTo>
                  <a:pt x="14642" y="10261"/>
                </a:moveTo>
                <a:cubicBezTo>
                  <a:pt x="14634" y="10285"/>
                  <a:pt x="14642" y="10300"/>
                  <a:pt x="14669" y="10296"/>
                </a:cubicBezTo>
                <a:cubicBezTo>
                  <a:pt x="14674" y="10276"/>
                  <a:pt x="14665" y="10258"/>
                  <a:pt x="14642" y="10261"/>
                </a:cubicBezTo>
                <a:close/>
                <a:moveTo>
                  <a:pt x="14865" y="9712"/>
                </a:moveTo>
                <a:cubicBezTo>
                  <a:pt x="14885" y="9722"/>
                  <a:pt x="14906" y="9731"/>
                  <a:pt x="14927" y="9738"/>
                </a:cubicBezTo>
                <a:cubicBezTo>
                  <a:pt x="14901" y="9753"/>
                  <a:pt x="14876" y="9735"/>
                  <a:pt x="14865" y="9712"/>
                </a:cubicBezTo>
                <a:close/>
                <a:moveTo>
                  <a:pt x="15052" y="9922"/>
                </a:moveTo>
                <a:cubicBezTo>
                  <a:pt x="15082" y="9976"/>
                  <a:pt x="15092" y="9901"/>
                  <a:pt x="15085" y="9878"/>
                </a:cubicBezTo>
                <a:cubicBezTo>
                  <a:pt x="15073" y="9879"/>
                  <a:pt x="15062" y="9882"/>
                  <a:pt x="15052" y="9887"/>
                </a:cubicBezTo>
                <a:cubicBezTo>
                  <a:pt x="15063" y="9896"/>
                  <a:pt x="15074" y="9905"/>
                  <a:pt x="15085" y="9913"/>
                </a:cubicBezTo>
                <a:cubicBezTo>
                  <a:pt x="15074" y="9916"/>
                  <a:pt x="15063" y="9919"/>
                  <a:pt x="15052" y="9922"/>
                </a:cubicBezTo>
                <a:close/>
                <a:moveTo>
                  <a:pt x="14461" y="10561"/>
                </a:moveTo>
                <a:cubicBezTo>
                  <a:pt x="14469" y="10568"/>
                  <a:pt x="14477" y="10575"/>
                  <a:pt x="14485" y="10581"/>
                </a:cubicBezTo>
                <a:cubicBezTo>
                  <a:pt x="14525" y="10540"/>
                  <a:pt x="14464" y="10522"/>
                  <a:pt x="14461" y="10561"/>
                </a:cubicBezTo>
                <a:close/>
                <a:moveTo>
                  <a:pt x="15417" y="8423"/>
                </a:moveTo>
                <a:cubicBezTo>
                  <a:pt x="15423" y="8399"/>
                  <a:pt x="15413" y="8396"/>
                  <a:pt x="15387" y="8414"/>
                </a:cubicBezTo>
                <a:cubicBezTo>
                  <a:pt x="15397" y="8417"/>
                  <a:pt x="15407" y="8420"/>
                  <a:pt x="15417" y="8423"/>
                </a:cubicBezTo>
                <a:close/>
                <a:moveTo>
                  <a:pt x="15340" y="8203"/>
                </a:moveTo>
                <a:cubicBezTo>
                  <a:pt x="15350" y="8218"/>
                  <a:pt x="15364" y="8224"/>
                  <a:pt x="15382" y="8221"/>
                </a:cubicBezTo>
                <a:cubicBezTo>
                  <a:pt x="15379" y="8194"/>
                  <a:pt x="15361" y="8187"/>
                  <a:pt x="15340" y="8203"/>
                </a:cubicBezTo>
                <a:close/>
                <a:moveTo>
                  <a:pt x="15349" y="8310"/>
                </a:moveTo>
                <a:cubicBezTo>
                  <a:pt x="15381" y="8306"/>
                  <a:pt x="15412" y="8326"/>
                  <a:pt x="15444" y="8310"/>
                </a:cubicBezTo>
                <a:cubicBezTo>
                  <a:pt x="15424" y="8278"/>
                  <a:pt x="15363" y="8249"/>
                  <a:pt x="15331" y="8281"/>
                </a:cubicBezTo>
                <a:cubicBezTo>
                  <a:pt x="15337" y="8291"/>
                  <a:pt x="15343" y="8300"/>
                  <a:pt x="15349" y="8310"/>
                </a:cubicBezTo>
                <a:close/>
                <a:moveTo>
                  <a:pt x="15272" y="8990"/>
                </a:moveTo>
                <a:cubicBezTo>
                  <a:pt x="15274" y="8995"/>
                  <a:pt x="15276" y="9000"/>
                  <a:pt x="15278" y="9005"/>
                </a:cubicBezTo>
                <a:cubicBezTo>
                  <a:pt x="15329" y="8990"/>
                  <a:pt x="15283" y="8926"/>
                  <a:pt x="15272" y="8990"/>
                </a:cubicBezTo>
                <a:close/>
                <a:moveTo>
                  <a:pt x="14895" y="7672"/>
                </a:moveTo>
                <a:cubicBezTo>
                  <a:pt x="14952" y="7697"/>
                  <a:pt x="15078" y="7840"/>
                  <a:pt x="15144" y="7770"/>
                </a:cubicBezTo>
                <a:cubicBezTo>
                  <a:pt x="15104" y="7737"/>
                  <a:pt x="14946" y="7621"/>
                  <a:pt x="14895" y="7672"/>
                </a:cubicBezTo>
                <a:close/>
                <a:moveTo>
                  <a:pt x="14283" y="5015"/>
                </a:moveTo>
                <a:cubicBezTo>
                  <a:pt x="14276" y="5005"/>
                  <a:pt x="14266" y="5002"/>
                  <a:pt x="14253" y="5003"/>
                </a:cubicBezTo>
                <a:cubicBezTo>
                  <a:pt x="14263" y="5007"/>
                  <a:pt x="14273" y="5011"/>
                  <a:pt x="14283" y="501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" name="꙱ Chile (Republic of Chile) (CL) (H)">
            <a:extLst>
              <a:ext uri="{FF2B5EF4-FFF2-40B4-BE49-F238E27FC236}">
                <a16:creationId xmlns:a16="http://schemas.microsoft.com/office/drawing/2014/main" id="{4C67E303-09EA-40BB-8939-8790F06FE862}"/>
              </a:ext>
            </a:extLst>
          </p:cNvPr>
          <p:cNvSpPr>
            <a:spLocks noEditPoints="1"/>
          </p:cNvSpPr>
          <p:nvPr/>
        </p:nvSpPr>
        <p:spPr bwMode="auto">
          <a:xfrm>
            <a:off x="2586611" y="2898183"/>
            <a:ext cx="402734" cy="1116181"/>
          </a:xfrm>
          <a:custGeom>
            <a:avLst/>
            <a:gdLst>
              <a:gd name="T0" fmla="*/ 4213 w 4881"/>
              <a:gd name="T1" fmla="*/ 13184 h 13528"/>
              <a:gd name="T2" fmla="*/ 3287 w 4881"/>
              <a:gd name="T3" fmla="*/ 13048 h 13528"/>
              <a:gd name="T4" fmla="*/ 3569 w 4881"/>
              <a:gd name="T5" fmla="*/ 12872 h 13528"/>
              <a:gd name="T6" fmla="*/ 2624 w 4881"/>
              <a:gd name="T7" fmla="*/ 12187 h 13528"/>
              <a:gd name="T8" fmla="*/ 2393 w 4881"/>
              <a:gd name="T9" fmla="*/ 12142 h 13528"/>
              <a:gd name="T10" fmla="*/ 2137 w 4881"/>
              <a:gd name="T11" fmla="*/ 11795 h 13528"/>
              <a:gd name="T12" fmla="*/ 1885 w 4881"/>
              <a:gd name="T13" fmla="*/ 11187 h 13528"/>
              <a:gd name="T14" fmla="*/ 1882 w 4881"/>
              <a:gd name="T15" fmla="*/ 10851 h 13528"/>
              <a:gd name="T16" fmla="*/ 1467 w 4881"/>
              <a:gd name="T17" fmla="*/ 10634 h 13528"/>
              <a:gd name="T18" fmla="*/ 1128 w 4881"/>
              <a:gd name="T19" fmla="*/ 10129 h 13528"/>
              <a:gd name="T20" fmla="*/ 1443 w 4881"/>
              <a:gd name="T21" fmla="*/ 9951 h 13528"/>
              <a:gd name="T22" fmla="*/ 1243 w 4881"/>
              <a:gd name="T23" fmla="*/ 8950 h 13528"/>
              <a:gd name="T24" fmla="*/ 385 w 4881"/>
              <a:gd name="T25" fmla="*/ 7117 h 13528"/>
              <a:gd name="T26" fmla="*/ 410 w 4881"/>
              <a:gd name="T27" fmla="*/ 5017 h 13528"/>
              <a:gd name="T28" fmla="*/ 161 w 4881"/>
              <a:gd name="T29" fmla="*/ 2103 h 13528"/>
              <a:gd name="T30" fmla="*/ 772 w 4881"/>
              <a:gd name="T31" fmla="*/ 1301 h 13528"/>
              <a:gd name="T32" fmla="*/ 785 w 4881"/>
              <a:gd name="T33" fmla="*/ 4438 h 13528"/>
              <a:gd name="T34" fmla="*/ 1092 w 4881"/>
              <a:gd name="T35" fmla="*/ 6369 h 13528"/>
              <a:gd name="T36" fmla="*/ 1419 w 4881"/>
              <a:gd name="T37" fmla="*/ 8781 h 13528"/>
              <a:gd name="T38" fmla="*/ 1995 w 4881"/>
              <a:gd name="T39" fmla="*/ 10174 h 13528"/>
              <a:gd name="T40" fmla="*/ 2417 w 4881"/>
              <a:gd name="T41" fmla="*/ 11735 h 13528"/>
              <a:gd name="T42" fmla="*/ 3049 w 4881"/>
              <a:gd name="T43" fmla="*/ 12697 h 13528"/>
              <a:gd name="T44" fmla="*/ 2920 w 4881"/>
              <a:gd name="T45" fmla="*/ 12435 h 13528"/>
              <a:gd name="T46" fmla="*/ 2577 w 4881"/>
              <a:gd name="T47" fmla="*/ 12398 h 13528"/>
              <a:gd name="T48" fmla="*/ 1443 w 4881"/>
              <a:gd name="T49" fmla="*/ 10043 h 13528"/>
              <a:gd name="T50" fmla="*/ 1333 w 4881"/>
              <a:gd name="T51" fmla="*/ 9434 h 13528"/>
              <a:gd name="T52" fmla="*/ 1271 w 4881"/>
              <a:gd name="T53" fmla="*/ 9687 h 13528"/>
              <a:gd name="T54" fmla="*/ 1202 w 4881"/>
              <a:gd name="T55" fmla="*/ 9696 h 13528"/>
              <a:gd name="T56" fmla="*/ 1146 w 4881"/>
              <a:gd name="T57" fmla="*/ 9832 h 13528"/>
              <a:gd name="T58" fmla="*/ 1149 w 4881"/>
              <a:gd name="T59" fmla="*/ 9503 h 13528"/>
              <a:gd name="T60" fmla="*/ 1087 w 4881"/>
              <a:gd name="T61" fmla="*/ 9405 h 13528"/>
              <a:gd name="T62" fmla="*/ 1054 w 4881"/>
              <a:gd name="T63" fmla="*/ 8918 h 13528"/>
              <a:gd name="T64" fmla="*/ 1013 w 4881"/>
              <a:gd name="T65" fmla="*/ 8948 h 13528"/>
              <a:gd name="T66" fmla="*/ 1036 w 4881"/>
              <a:gd name="T67" fmla="*/ 9461 h 13528"/>
              <a:gd name="T68" fmla="*/ 1404 w 4881"/>
              <a:gd name="T69" fmla="*/ 10123 h 13528"/>
              <a:gd name="T70" fmla="*/ 1758 w 4881"/>
              <a:gd name="T71" fmla="*/ 10830 h 13528"/>
              <a:gd name="T72" fmla="*/ 1553 w 4881"/>
              <a:gd name="T73" fmla="*/ 11263 h 13528"/>
              <a:gd name="T74" fmla="*/ 1592 w 4881"/>
              <a:gd name="T75" fmla="*/ 11151 h 13528"/>
              <a:gd name="T76" fmla="*/ 1677 w 4881"/>
              <a:gd name="T77" fmla="*/ 11346 h 13528"/>
              <a:gd name="T78" fmla="*/ 1446 w 4881"/>
              <a:gd name="T79" fmla="*/ 10803 h 13528"/>
              <a:gd name="T80" fmla="*/ 1360 w 4881"/>
              <a:gd name="T81" fmla="*/ 11133 h 13528"/>
              <a:gd name="T82" fmla="*/ 1354 w 4881"/>
              <a:gd name="T83" fmla="*/ 11100 h 13528"/>
              <a:gd name="T84" fmla="*/ 2268 w 4881"/>
              <a:gd name="T85" fmla="*/ 11991 h 13528"/>
              <a:gd name="T86" fmla="*/ 2067 w 4881"/>
              <a:gd name="T87" fmla="*/ 11934 h 13528"/>
              <a:gd name="T88" fmla="*/ 1903 w 4881"/>
              <a:gd name="T89" fmla="*/ 12080 h 13528"/>
              <a:gd name="T90" fmla="*/ 1838 w 4881"/>
              <a:gd name="T91" fmla="*/ 11798 h 13528"/>
              <a:gd name="T92" fmla="*/ 1633 w 4881"/>
              <a:gd name="T93" fmla="*/ 11569 h 13528"/>
              <a:gd name="T94" fmla="*/ 2622 w 4881"/>
              <a:gd name="T95" fmla="*/ 12596 h 13528"/>
              <a:gd name="T96" fmla="*/ 2337 w 4881"/>
              <a:gd name="T97" fmla="*/ 12273 h 13528"/>
              <a:gd name="T98" fmla="*/ 2236 w 4881"/>
              <a:gd name="T99" fmla="*/ 12258 h 13528"/>
              <a:gd name="T100" fmla="*/ 2108 w 4881"/>
              <a:gd name="T101" fmla="*/ 12252 h 13528"/>
              <a:gd name="T102" fmla="*/ 3931 w 4881"/>
              <a:gd name="T103" fmla="*/ 13267 h 13528"/>
              <a:gd name="T104" fmla="*/ 3931 w 4881"/>
              <a:gd name="T105" fmla="*/ 13267 h 13528"/>
              <a:gd name="T106" fmla="*/ 3794 w 4881"/>
              <a:gd name="T107" fmla="*/ 13190 h 13528"/>
              <a:gd name="T108" fmla="*/ 3316 w 4881"/>
              <a:gd name="T109" fmla="*/ 13113 h 13528"/>
              <a:gd name="T110" fmla="*/ 3248 w 4881"/>
              <a:gd name="T111" fmla="*/ 12914 h 13528"/>
              <a:gd name="T112" fmla="*/ 3120 w 4881"/>
              <a:gd name="T113" fmla="*/ 12840 h 13528"/>
              <a:gd name="T114" fmla="*/ 3008 w 4881"/>
              <a:gd name="T115" fmla="*/ 12932 h 13528"/>
              <a:gd name="T116" fmla="*/ 4732 w 4881"/>
              <a:gd name="T117" fmla="*/ 13324 h 13528"/>
              <a:gd name="T118" fmla="*/ 4513 w 4881"/>
              <a:gd name="T119" fmla="*/ 13321 h 13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81" h="13528">
                <a:moveTo>
                  <a:pt x="4115" y="13380"/>
                </a:moveTo>
                <a:cubicBezTo>
                  <a:pt x="4108" y="13370"/>
                  <a:pt x="4098" y="13364"/>
                  <a:pt x="4085" y="13362"/>
                </a:cubicBezTo>
                <a:cubicBezTo>
                  <a:pt x="4095" y="13368"/>
                  <a:pt x="4105" y="13374"/>
                  <a:pt x="4115" y="13380"/>
                </a:cubicBezTo>
                <a:close/>
                <a:moveTo>
                  <a:pt x="3488" y="12650"/>
                </a:moveTo>
                <a:cubicBezTo>
                  <a:pt x="3467" y="12622"/>
                  <a:pt x="3434" y="12563"/>
                  <a:pt x="3459" y="12528"/>
                </a:cubicBezTo>
                <a:cubicBezTo>
                  <a:pt x="3467" y="12568"/>
                  <a:pt x="3527" y="12565"/>
                  <a:pt x="3521" y="12522"/>
                </a:cubicBezTo>
                <a:cubicBezTo>
                  <a:pt x="3517" y="12499"/>
                  <a:pt x="3448" y="12476"/>
                  <a:pt x="3429" y="12469"/>
                </a:cubicBezTo>
                <a:cubicBezTo>
                  <a:pt x="3463" y="12437"/>
                  <a:pt x="3508" y="12476"/>
                  <a:pt x="3543" y="12484"/>
                </a:cubicBezTo>
                <a:cubicBezTo>
                  <a:pt x="3619" y="12501"/>
                  <a:pt x="3585" y="12411"/>
                  <a:pt x="3608" y="12378"/>
                </a:cubicBezTo>
                <a:cubicBezTo>
                  <a:pt x="3633" y="12343"/>
                  <a:pt x="3702" y="12424"/>
                  <a:pt x="3728" y="12430"/>
                </a:cubicBezTo>
                <a:cubicBezTo>
                  <a:pt x="3772" y="12441"/>
                  <a:pt x="3841" y="12370"/>
                  <a:pt x="3879" y="12437"/>
                </a:cubicBezTo>
                <a:cubicBezTo>
                  <a:pt x="3950" y="12606"/>
                  <a:pt x="4039" y="12772"/>
                  <a:pt x="4122" y="12936"/>
                </a:cubicBezTo>
                <a:cubicBezTo>
                  <a:pt x="4153" y="12998"/>
                  <a:pt x="4175" y="13070"/>
                  <a:pt x="4214" y="13128"/>
                </a:cubicBezTo>
                <a:cubicBezTo>
                  <a:pt x="4236" y="13160"/>
                  <a:pt x="4225" y="13128"/>
                  <a:pt x="4245" y="13187"/>
                </a:cubicBezTo>
                <a:cubicBezTo>
                  <a:pt x="4217" y="13170"/>
                  <a:pt x="4182" y="13166"/>
                  <a:pt x="4153" y="13149"/>
                </a:cubicBezTo>
                <a:cubicBezTo>
                  <a:pt x="4170" y="13165"/>
                  <a:pt x="4190" y="13177"/>
                  <a:pt x="4213" y="13184"/>
                </a:cubicBezTo>
                <a:cubicBezTo>
                  <a:pt x="4187" y="13212"/>
                  <a:pt x="4139" y="13212"/>
                  <a:pt x="4094" y="13204"/>
                </a:cubicBezTo>
                <a:cubicBezTo>
                  <a:pt x="4051" y="13240"/>
                  <a:pt x="3991" y="13231"/>
                  <a:pt x="3940" y="13238"/>
                </a:cubicBezTo>
                <a:cubicBezTo>
                  <a:pt x="3930" y="13229"/>
                  <a:pt x="3921" y="13219"/>
                  <a:pt x="3913" y="13208"/>
                </a:cubicBezTo>
                <a:cubicBezTo>
                  <a:pt x="3939" y="13185"/>
                  <a:pt x="3998" y="13186"/>
                  <a:pt x="4046" y="13193"/>
                </a:cubicBezTo>
                <a:cubicBezTo>
                  <a:pt x="3974" y="13171"/>
                  <a:pt x="3968" y="13131"/>
                  <a:pt x="3936" y="13140"/>
                </a:cubicBezTo>
                <a:cubicBezTo>
                  <a:pt x="3898" y="13151"/>
                  <a:pt x="3891" y="13161"/>
                  <a:pt x="3859" y="13131"/>
                </a:cubicBezTo>
                <a:cubicBezTo>
                  <a:pt x="3866" y="13144"/>
                  <a:pt x="3874" y="13156"/>
                  <a:pt x="3880" y="13169"/>
                </a:cubicBezTo>
                <a:cubicBezTo>
                  <a:pt x="3859" y="13146"/>
                  <a:pt x="3761" y="13192"/>
                  <a:pt x="3794" y="13128"/>
                </a:cubicBezTo>
                <a:cubicBezTo>
                  <a:pt x="3788" y="13159"/>
                  <a:pt x="3685" y="13176"/>
                  <a:pt x="3658" y="13163"/>
                </a:cubicBezTo>
                <a:cubicBezTo>
                  <a:pt x="3677" y="13147"/>
                  <a:pt x="3696" y="13132"/>
                  <a:pt x="3717" y="13119"/>
                </a:cubicBezTo>
                <a:cubicBezTo>
                  <a:pt x="3681" y="13098"/>
                  <a:pt x="3630" y="13141"/>
                  <a:pt x="3595" y="13149"/>
                </a:cubicBezTo>
                <a:cubicBezTo>
                  <a:pt x="3593" y="13125"/>
                  <a:pt x="3584" y="13105"/>
                  <a:pt x="3566" y="13089"/>
                </a:cubicBezTo>
                <a:cubicBezTo>
                  <a:pt x="3552" y="13164"/>
                  <a:pt x="3499" y="13077"/>
                  <a:pt x="3473" y="13062"/>
                </a:cubicBezTo>
                <a:cubicBezTo>
                  <a:pt x="3515" y="13118"/>
                  <a:pt x="3432" y="13098"/>
                  <a:pt x="3403" y="13093"/>
                </a:cubicBezTo>
                <a:cubicBezTo>
                  <a:pt x="3381" y="13089"/>
                  <a:pt x="3354" y="13114"/>
                  <a:pt x="3334" y="13107"/>
                </a:cubicBezTo>
                <a:cubicBezTo>
                  <a:pt x="3313" y="13100"/>
                  <a:pt x="3305" y="13060"/>
                  <a:pt x="3287" y="13048"/>
                </a:cubicBezTo>
                <a:cubicBezTo>
                  <a:pt x="3323" y="13045"/>
                  <a:pt x="3348" y="13074"/>
                  <a:pt x="3382" y="13080"/>
                </a:cubicBezTo>
                <a:cubicBezTo>
                  <a:pt x="3379" y="13057"/>
                  <a:pt x="3365" y="13040"/>
                  <a:pt x="3340" y="13045"/>
                </a:cubicBezTo>
                <a:cubicBezTo>
                  <a:pt x="3364" y="13036"/>
                  <a:pt x="3385" y="13041"/>
                  <a:pt x="3403" y="13060"/>
                </a:cubicBezTo>
                <a:cubicBezTo>
                  <a:pt x="3335" y="12995"/>
                  <a:pt x="3533" y="13063"/>
                  <a:pt x="3554" y="13038"/>
                </a:cubicBezTo>
                <a:cubicBezTo>
                  <a:pt x="3571" y="13016"/>
                  <a:pt x="3552" y="12981"/>
                  <a:pt x="3604" y="12995"/>
                </a:cubicBezTo>
                <a:cubicBezTo>
                  <a:pt x="3640" y="13005"/>
                  <a:pt x="3604" y="13104"/>
                  <a:pt x="3664" y="13089"/>
                </a:cubicBezTo>
                <a:cubicBezTo>
                  <a:pt x="3644" y="13076"/>
                  <a:pt x="3632" y="13054"/>
                  <a:pt x="3637" y="13030"/>
                </a:cubicBezTo>
                <a:cubicBezTo>
                  <a:pt x="3688" y="13029"/>
                  <a:pt x="3740" y="13094"/>
                  <a:pt x="3791" y="13072"/>
                </a:cubicBezTo>
                <a:cubicBezTo>
                  <a:pt x="3742" y="13044"/>
                  <a:pt x="3687" y="13029"/>
                  <a:pt x="3641" y="12994"/>
                </a:cubicBezTo>
                <a:cubicBezTo>
                  <a:pt x="3602" y="12963"/>
                  <a:pt x="3548" y="12987"/>
                  <a:pt x="3518" y="12938"/>
                </a:cubicBezTo>
                <a:cubicBezTo>
                  <a:pt x="3546" y="12942"/>
                  <a:pt x="3575" y="12948"/>
                  <a:pt x="3603" y="12956"/>
                </a:cubicBezTo>
                <a:cubicBezTo>
                  <a:pt x="3547" y="12936"/>
                  <a:pt x="3506" y="12896"/>
                  <a:pt x="3473" y="12843"/>
                </a:cubicBezTo>
                <a:cubicBezTo>
                  <a:pt x="3494" y="12833"/>
                  <a:pt x="3515" y="12832"/>
                  <a:pt x="3536" y="12840"/>
                </a:cubicBezTo>
                <a:cubicBezTo>
                  <a:pt x="3507" y="12819"/>
                  <a:pt x="3477" y="12730"/>
                  <a:pt x="3542" y="12763"/>
                </a:cubicBezTo>
                <a:cubicBezTo>
                  <a:pt x="3586" y="12785"/>
                  <a:pt x="3582" y="12853"/>
                  <a:pt x="3628" y="12875"/>
                </a:cubicBezTo>
                <a:cubicBezTo>
                  <a:pt x="3607" y="12892"/>
                  <a:pt x="3588" y="12892"/>
                  <a:pt x="3569" y="12872"/>
                </a:cubicBezTo>
                <a:cubicBezTo>
                  <a:pt x="3585" y="12906"/>
                  <a:pt x="3623" y="12928"/>
                  <a:pt x="3634" y="12964"/>
                </a:cubicBezTo>
                <a:lnTo>
                  <a:pt x="3632" y="12964"/>
                </a:lnTo>
                <a:cubicBezTo>
                  <a:pt x="3680" y="12979"/>
                  <a:pt x="3726" y="12999"/>
                  <a:pt x="3765" y="13027"/>
                </a:cubicBezTo>
                <a:cubicBezTo>
                  <a:pt x="3738" y="13011"/>
                  <a:pt x="3730" y="12974"/>
                  <a:pt x="3773" y="12981"/>
                </a:cubicBezTo>
                <a:cubicBezTo>
                  <a:pt x="3811" y="12987"/>
                  <a:pt x="3839" y="13026"/>
                  <a:pt x="3868" y="13048"/>
                </a:cubicBezTo>
                <a:cubicBezTo>
                  <a:pt x="3858" y="13025"/>
                  <a:pt x="3842" y="13007"/>
                  <a:pt x="3821" y="12994"/>
                </a:cubicBezTo>
                <a:cubicBezTo>
                  <a:pt x="3860" y="12980"/>
                  <a:pt x="3902" y="13032"/>
                  <a:pt x="3928" y="13015"/>
                </a:cubicBezTo>
                <a:cubicBezTo>
                  <a:pt x="3970" y="12987"/>
                  <a:pt x="4029" y="13053"/>
                  <a:pt x="3996" y="13095"/>
                </a:cubicBezTo>
                <a:cubicBezTo>
                  <a:pt x="4007" y="13071"/>
                  <a:pt x="4029" y="13060"/>
                  <a:pt x="4052" y="13077"/>
                </a:cubicBezTo>
                <a:cubicBezTo>
                  <a:pt x="4017" y="13040"/>
                  <a:pt x="4049" y="13038"/>
                  <a:pt x="4079" y="13042"/>
                </a:cubicBezTo>
                <a:cubicBezTo>
                  <a:pt x="3970" y="12948"/>
                  <a:pt x="3749" y="12980"/>
                  <a:pt x="3665" y="12848"/>
                </a:cubicBezTo>
                <a:cubicBezTo>
                  <a:pt x="3606" y="12754"/>
                  <a:pt x="3833" y="12774"/>
                  <a:pt x="3805" y="12689"/>
                </a:cubicBezTo>
                <a:cubicBezTo>
                  <a:pt x="3771" y="12583"/>
                  <a:pt x="3556" y="12758"/>
                  <a:pt x="3488" y="12650"/>
                </a:cubicBezTo>
                <a:close/>
                <a:moveTo>
                  <a:pt x="2654" y="12276"/>
                </a:moveTo>
                <a:lnTo>
                  <a:pt x="2654" y="12269"/>
                </a:lnTo>
                <a:cubicBezTo>
                  <a:pt x="2648" y="12269"/>
                  <a:pt x="2624" y="12212"/>
                  <a:pt x="2624" y="12187"/>
                </a:cubicBezTo>
                <a:cubicBezTo>
                  <a:pt x="2659" y="12190"/>
                  <a:pt x="2690" y="12226"/>
                  <a:pt x="2715" y="12246"/>
                </a:cubicBezTo>
                <a:cubicBezTo>
                  <a:pt x="2763" y="12284"/>
                  <a:pt x="2733" y="12318"/>
                  <a:pt x="2704" y="12356"/>
                </a:cubicBezTo>
                <a:cubicBezTo>
                  <a:pt x="2733" y="12337"/>
                  <a:pt x="2766" y="12351"/>
                  <a:pt x="2797" y="12353"/>
                </a:cubicBezTo>
                <a:cubicBezTo>
                  <a:pt x="2756" y="12333"/>
                  <a:pt x="2787" y="12284"/>
                  <a:pt x="2750" y="12262"/>
                </a:cubicBezTo>
                <a:cubicBezTo>
                  <a:pt x="2728" y="12249"/>
                  <a:pt x="2654" y="12193"/>
                  <a:pt x="2720" y="12184"/>
                </a:cubicBezTo>
                <a:cubicBezTo>
                  <a:pt x="2680" y="12152"/>
                  <a:pt x="2662" y="12102"/>
                  <a:pt x="2617" y="12076"/>
                </a:cubicBezTo>
                <a:cubicBezTo>
                  <a:pt x="2569" y="12047"/>
                  <a:pt x="2509" y="12046"/>
                  <a:pt x="2467" y="12006"/>
                </a:cubicBezTo>
                <a:cubicBezTo>
                  <a:pt x="2459" y="12015"/>
                  <a:pt x="2453" y="12025"/>
                  <a:pt x="2449" y="12036"/>
                </a:cubicBezTo>
                <a:cubicBezTo>
                  <a:pt x="2487" y="12031"/>
                  <a:pt x="2669" y="12091"/>
                  <a:pt x="2665" y="12130"/>
                </a:cubicBezTo>
                <a:cubicBezTo>
                  <a:pt x="2661" y="12172"/>
                  <a:pt x="2473" y="12075"/>
                  <a:pt x="2446" y="12077"/>
                </a:cubicBezTo>
                <a:cubicBezTo>
                  <a:pt x="2465" y="12103"/>
                  <a:pt x="2493" y="12098"/>
                  <a:pt x="2516" y="12116"/>
                </a:cubicBezTo>
                <a:cubicBezTo>
                  <a:pt x="2541" y="12135"/>
                  <a:pt x="2525" y="12172"/>
                  <a:pt x="2565" y="12172"/>
                </a:cubicBezTo>
                <a:cubicBezTo>
                  <a:pt x="2550" y="12189"/>
                  <a:pt x="2540" y="12209"/>
                  <a:pt x="2535" y="12231"/>
                </a:cubicBezTo>
                <a:cubicBezTo>
                  <a:pt x="2508" y="12190"/>
                  <a:pt x="2487" y="12141"/>
                  <a:pt x="2446" y="12110"/>
                </a:cubicBezTo>
                <a:cubicBezTo>
                  <a:pt x="2478" y="12150"/>
                  <a:pt x="2526" y="12206"/>
                  <a:pt x="2523" y="12261"/>
                </a:cubicBezTo>
                <a:cubicBezTo>
                  <a:pt x="2478" y="12221"/>
                  <a:pt x="2417" y="12204"/>
                  <a:pt x="2393" y="12142"/>
                </a:cubicBezTo>
                <a:cubicBezTo>
                  <a:pt x="2414" y="12158"/>
                  <a:pt x="2434" y="12173"/>
                  <a:pt x="2455" y="12187"/>
                </a:cubicBezTo>
                <a:cubicBezTo>
                  <a:pt x="2439" y="12159"/>
                  <a:pt x="2390" y="12140"/>
                  <a:pt x="2399" y="12101"/>
                </a:cubicBezTo>
                <a:cubicBezTo>
                  <a:pt x="2380" y="12101"/>
                  <a:pt x="2359" y="12120"/>
                  <a:pt x="2340" y="12116"/>
                </a:cubicBezTo>
                <a:cubicBezTo>
                  <a:pt x="2320" y="12111"/>
                  <a:pt x="2325" y="12083"/>
                  <a:pt x="2301" y="12079"/>
                </a:cubicBezTo>
                <a:cubicBezTo>
                  <a:pt x="2275" y="12074"/>
                  <a:pt x="2243" y="12011"/>
                  <a:pt x="2239" y="11988"/>
                </a:cubicBezTo>
                <a:cubicBezTo>
                  <a:pt x="2291" y="12001"/>
                  <a:pt x="2323" y="12046"/>
                  <a:pt x="2363" y="12077"/>
                </a:cubicBezTo>
                <a:cubicBezTo>
                  <a:pt x="2322" y="12031"/>
                  <a:pt x="2297" y="11972"/>
                  <a:pt x="2251" y="11932"/>
                </a:cubicBezTo>
                <a:cubicBezTo>
                  <a:pt x="2315" y="11990"/>
                  <a:pt x="2266" y="11917"/>
                  <a:pt x="2236" y="11911"/>
                </a:cubicBezTo>
                <a:cubicBezTo>
                  <a:pt x="2233" y="11921"/>
                  <a:pt x="2230" y="11930"/>
                  <a:pt x="2227" y="11940"/>
                </a:cubicBezTo>
                <a:cubicBezTo>
                  <a:pt x="2202" y="11934"/>
                  <a:pt x="2180" y="11922"/>
                  <a:pt x="2161" y="11905"/>
                </a:cubicBezTo>
                <a:cubicBezTo>
                  <a:pt x="2203" y="11972"/>
                  <a:pt x="2104" y="11861"/>
                  <a:pt x="2089" y="11847"/>
                </a:cubicBezTo>
                <a:cubicBezTo>
                  <a:pt x="2064" y="11826"/>
                  <a:pt x="2140" y="11817"/>
                  <a:pt x="2164" y="11819"/>
                </a:cubicBezTo>
                <a:cubicBezTo>
                  <a:pt x="2215" y="11823"/>
                  <a:pt x="2115" y="11760"/>
                  <a:pt x="2191" y="11804"/>
                </a:cubicBezTo>
                <a:cubicBezTo>
                  <a:pt x="2164" y="11781"/>
                  <a:pt x="2166" y="11735"/>
                  <a:pt x="2209" y="11735"/>
                </a:cubicBezTo>
                <a:cubicBezTo>
                  <a:pt x="2174" y="11736"/>
                  <a:pt x="2136" y="11703"/>
                  <a:pt x="2162" y="11667"/>
                </a:cubicBezTo>
                <a:cubicBezTo>
                  <a:pt x="2128" y="11697"/>
                  <a:pt x="2159" y="11760"/>
                  <a:pt x="2137" y="11795"/>
                </a:cubicBezTo>
                <a:cubicBezTo>
                  <a:pt x="2112" y="11837"/>
                  <a:pt x="2008" y="11694"/>
                  <a:pt x="1986" y="11682"/>
                </a:cubicBezTo>
                <a:cubicBezTo>
                  <a:pt x="2009" y="11690"/>
                  <a:pt x="2029" y="11701"/>
                  <a:pt x="2049" y="11715"/>
                </a:cubicBezTo>
                <a:cubicBezTo>
                  <a:pt x="1986" y="11659"/>
                  <a:pt x="2054" y="11700"/>
                  <a:pt x="2084" y="11697"/>
                </a:cubicBezTo>
                <a:cubicBezTo>
                  <a:pt x="2046" y="11663"/>
                  <a:pt x="1960" y="11666"/>
                  <a:pt x="1945" y="11617"/>
                </a:cubicBezTo>
                <a:cubicBezTo>
                  <a:pt x="1945" y="11686"/>
                  <a:pt x="1867" y="11584"/>
                  <a:pt x="1826" y="11581"/>
                </a:cubicBezTo>
                <a:cubicBezTo>
                  <a:pt x="1868" y="11498"/>
                  <a:pt x="2003" y="11627"/>
                  <a:pt x="2070" y="11617"/>
                </a:cubicBezTo>
                <a:cubicBezTo>
                  <a:pt x="2011" y="11603"/>
                  <a:pt x="1889" y="11568"/>
                  <a:pt x="1879" y="11495"/>
                </a:cubicBezTo>
                <a:cubicBezTo>
                  <a:pt x="1928" y="11492"/>
                  <a:pt x="1962" y="11543"/>
                  <a:pt x="2013" y="11525"/>
                </a:cubicBezTo>
                <a:cubicBezTo>
                  <a:pt x="1981" y="11527"/>
                  <a:pt x="1974" y="11502"/>
                  <a:pt x="1986" y="11477"/>
                </a:cubicBezTo>
                <a:cubicBezTo>
                  <a:pt x="1957" y="11548"/>
                  <a:pt x="1814" y="11439"/>
                  <a:pt x="1915" y="11421"/>
                </a:cubicBezTo>
                <a:cubicBezTo>
                  <a:pt x="1892" y="11427"/>
                  <a:pt x="1810" y="11401"/>
                  <a:pt x="1857" y="11373"/>
                </a:cubicBezTo>
                <a:cubicBezTo>
                  <a:pt x="1919" y="11337"/>
                  <a:pt x="1965" y="11404"/>
                  <a:pt x="2019" y="11421"/>
                </a:cubicBezTo>
                <a:cubicBezTo>
                  <a:pt x="1980" y="11397"/>
                  <a:pt x="1937" y="11371"/>
                  <a:pt x="1903" y="11350"/>
                </a:cubicBezTo>
                <a:cubicBezTo>
                  <a:pt x="1886" y="11339"/>
                  <a:pt x="1857" y="11336"/>
                  <a:pt x="1859" y="11308"/>
                </a:cubicBezTo>
                <a:cubicBezTo>
                  <a:pt x="1860" y="11281"/>
                  <a:pt x="1890" y="11275"/>
                  <a:pt x="1909" y="11287"/>
                </a:cubicBezTo>
                <a:cubicBezTo>
                  <a:pt x="1877" y="11272"/>
                  <a:pt x="1820" y="11153"/>
                  <a:pt x="1885" y="11187"/>
                </a:cubicBezTo>
                <a:cubicBezTo>
                  <a:pt x="1863" y="11172"/>
                  <a:pt x="1842" y="11174"/>
                  <a:pt x="1823" y="11192"/>
                </a:cubicBezTo>
                <a:cubicBezTo>
                  <a:pt x="1839" y="11207"/>
                  <a:pt x="1841" y="11327"/>
                  <a:pt x="1829" y="11347"/>
                </a:cubicBezTo>
                <a:cubicBezTo>
                  <a:pt x="1784" y="11302"/>
                  <a:pt x="1711" y="11223"/>
                  <a:pt x="1715" y="11155"/>
                </a:cubicBezTo>
                <a:cubicBezTo>
                  <a:pt x="1716" y="11139"/>
                  <a:pt x="1661" y="11111"/>
                  <a:pt x="1686" y="11091"/>
                </a:cubicBezTo>
                <a:cubicBezTo>
                  <a:pt x="1705" y="11076"/>
                  <a:pt x="1751" y="11075"/>
                  <a:pt x="1773" y="11083"/>
                </a:cubicBezTo>
                <a:cubicBezTo>
                  <a:pt x="1763" y="11076"/>
                  <a:pt x="1611" y="11059"/>
                  <a:pt x="1666" y="11008"/>
                </a:cubicBezTo>
                <a:cubicBezTo>
                  <a:pt x="1690" y="10986"/>
                  <a:pt x="1749" y="11017"/>
                  <a:pt x="1773" y="11026"/>
                </a:cubicBezTo>
                <a:cubicBezTo>
                  <a:pt x="1748" y="11013"/>
                  <a:pt x="1738" y="10988"/>
                  <a:pt x="1755" y="10964"/>
                </a:cubicBezTo>
                <a:cubicBezTo>
                  <a:pt x="1734" y="10966"/>
                  <a:pt x="1617" y="10957"/>
                  <a:pt x="1692" y="10931"/>
                </a:cubicBezTo>
                <a:cubicBezTo>
                  <a:pt x="1619" y="10964"/>
                  <a:pt x="1580" y="10829"/>
                  <a:pt x="1508" y="10851"/>
                </a:cubicBezTo>
                <a:cubicBezTo>
                  <a:pt x="1497" y="10771"/>
                  <a:pt x="1616" y="10864"/>
                  <a:pt x="1636" y="10884"/>
                </a:cubicBezTo>
                <a:cubicBezTo>
                  <a:pt x="1622" y="10863"/>
                  <a:pt x="1607" y="10843"/>
                  <a:pt x="1592" y="10824"/>
                </a:cubicBezTo>
                <a:cubicBezTo>
                  <a:pt x="1647" y="10816"/>
                  <a:pt x="1689" y="10843"/>
                  <a:pt x="1739" y="10859"/>
                </a:cubicBezTo>
                <a:cubicBezTo>
                  <a:pt x="1761" y="10866"/>
                  <a:pt x="1784" y="10859"/>
                  <a:pt x="1804" y="10873"/>
                </a:cubicBezTo>
                <a:cubicBezTo>
                  <a:pt x="1831" y="10893"/>
                  <a:pt x="1865" y="10882"/>
                  <a:pt x="1888" y="10901"/>
                </a:cubicBezTo>
                <a:cubicBezTo>
                  <a:pt x="1899" y="10883"/>
                  <a:pt x="1897" y="10866"/>
                  <a:pt x="1882" y="10851"/>
                </a:cubicBezTo>
                <a:cubicBezTo>
                  <a:pt x="1870" y="10917"/>
                  <a:pt x="1770" y="10827"/>
                  <a:pt x="1767" y="10792"/>
                </a:cubicBezTo>
                <a:cubicBezTo>
                  <a:pt x="1804" y="10821"/>
                  <a:pt x="1848" y="10812"/>
                  <a:pt x="1891" y="10824"/>
                </a:cubicBezTo>
                <a:cubicBezTo>
                  <a:pt x="1875" y="10818"/>
                  <a:pt x="1859" y="10815"/>
                  <a:pt x="1842" y="10816"/>
                </a:cubicBezTo>
                <a:cubicBezTo>
                  <a:pt x="1808" y="10812"/>
                  <a:pt x="1792" y="10777"/>
                  <a:pt x="1767" y="10759"/>
                </a:cubicBezTo>
                <a:cubicBezTo>
                  <a:pt x="1744" y="10743"/>
                  <a:pt x="1723" y="10751"/>
                  <a:pt x="1704" y="10726"/>
                </a:cubicBezTo>
                <a:cubicBezTo>
                  <a:pt x="1694" y="10706"/>
                  <a:pt x="1700" y="10682"/>
                  <a:pt x="1681" y="10664"/>
                </a:cubicBezTo>
                <a:cubicBezTo>
                  <a:pt x="1701" y="10701"/>
                  <a:pt x="1715" y="10781"/>
                  <a:pt x="1648" y="10765"/>
                </a:cubicBezTo>
                <a:cubicBezTo>
                  <a:pt x="1616" y="10758"/>
                  <a:pt x="1567" y="10758"/>
                  <a:pt x="1521" y="10752"/>
                </a:cubicBezTo>
                <a:cubicBezTo>
                  <a:pt x="1528" y="10770"/>
                  <a:pt x="1518" y="10768"/>
                  <a:pt x="1511" y="10782"/>
                </a:cubicBezTo>
                <a:lnTo>
                  <a:pt x="1520" y="10752"/>
                </a:lnTo>
                <a:cubicBezTo>
                  <a:pt x="1482" y="10748"/>
                  <a:pt x="1447" y="10739"/>
                  <a:pt x="1428" y="10720"/>
                </a:cubicBezTo>
                <a:cubicBezTo>
                  <a:pt x="1454" y="10714"/>
                  <a:pt x="1463" y="10695"/>
                  <a:pt x="1446" y="10673"/>
                </a:cubicBezTo>
                <a:cubicBezTo>
                  <a:pt x="1505" y="10657"/>
                  <a:pt x="1531" y="10727"/>
                  <a:pt x="1583" y="10738"/>
                </a:cubicBezTo>
                <a:cubicBezTo>
                  <a:pt x="1537" y="10726"/>
                  <a:pt x="1564" y="10682"/>
                  <a:pt x="1600" y="10696"/>
                </a:cubicBezTo>
                <a:cubicBezTo>
                  <a:pt x="1594" y="10642"/>
                  <a:pt x="1563" y="10695"/>
                  <a:pt x="1530" y="10677"/>
                </a:cubicBezTo>
                <a:cubicBezTo>
                  <a:pt x="1507" y="10665"/>
                  <a:pt x="1496" y="10634"/>
                  <a:pt x="1467" y="10634"/>
                </a:cubicBezTo>
                <a:cubicBezTo>
                  <a:pt x="1437" y="10634"/>
                  <a:pt x="1479" y="10495"/>
                  <a:pt x="1529" y="10575"/>
                </a:cubicBezTo>
                <a:cubicBezTo>
                  <a:pt x="1520" y="10550"/>
                  <a:pt x="1529" y="10535"/>
                  <a:pt x="1556" y="10536"/>
                </a:cubicBezTo>
                <a:cubicBezTo>
                  <a:pt x="1552" y="10521"/>
                  <a:pt x="1546" y="10508"/>
                  <a:pt x="1538" y="10495"/>
                </a:cubicBezTo>
                <a:cubicBezTo>
                  <a:pt x="1533" y="10532"/>
                  <a:pt x="1497" y="10544"/>
                  <a:pt x="1479" y="10507"/>
                </a:cubicBezTo>
                <a:cubicBezTo>
                  <a:pt x="1498" y="10500"/>
                  <a:pt x="1518" y="10495"/>
                  <a:pt x="1538" y="10492"/>
                </a:cubicBezTo>
                <a:cubicBezTo>
                  <a:pt x="1519" y="10464"/>
                  <a:pt x="1477" y="10459"/>
                  <a:pt x="1450" y="10442"/>
                </a:cubicBezTo>
                <a:cubicBezTo>
                  <a:pt x="1395" y="10405"/>
                  <a:pt x="1382" y="10387"/>
                  <a:pt x="1315" y="10423"/>
                </a:cubicBezTo>
                <a:cubicBezTo>
                  <a:pt x="1339" y="10416"/>
                  <a:pt x="1363" y="10425"/>
                  <a:pt x="1378" y="10444"/>
                </a:cubicBezTo>
                <a:cubicBezTo>
                  <a:pt x="1105" y="10377"/>
                  <a:pt x="1220" y="10356"/>
                  <a:pt x="1179" y="10284"/>
                </a:cubicBezTo>
                <a:cubicBezTo>
                  <a:pt x="1150" y="10341"/>
                  <a:pt x="1034" y="10349"/>
                  <a:pt x="1031" y="10400"/>
                </a:cubicBezTo>
                <a:cubicBezTo>
                  <a:pt x="1085" y="10313"/>
                  <a:pt x="1171" y="10531"/>
                  <a:pt x="1049" y="10435"/>
                </a:cubicBezTo>
                <a:cubicBezTo>
                  <a:pt x="969" y="10372"/>
                  <a:pt x="1039" y="10218"/>
                  <a:pt x="1137" y="10248"/>
                </a:cubicBezTo>
                <a:cubicBezTo>
                  <a:pt x="1110" y="10237"/>
                  <a:pt x="1099" y="10225"/>
                  <a:pt x="1117" y="10201"/>
                </a:cubicBezTo>
                <a:cubicBezTo>
                  <a:pt x="1166" y="10239"/>
                  <a:pt x="1141" y="10148"/>
                  <a:pt x="1191" y="10201"/>
                </a:cubicBezTo>
                <a:cubicBezTo>
                  <a:pt x="1151" y="10170"/>
                  <a:pt x="1204" y="10133"/>
                  <a:pt x="1158" y="10106"/>
                </a:cubicBezTo>
                <a:cubicBezTo>
                  <a:pt x="1185" y="10219"/>
                  <a:pt x="1043" y="10126"/>
                  <a:pt x="1128" y="10129"/>
                </a:cubicBezTo>
                <a:cubicBezTo>
                  <a:pt x="1098" y="10125"/>
                  <a:pt x="1062" y="10117"/>
                  <a:pt x="1054" y="10082"/>
                </a:cubicBezTo>
                <a:cubicBezTo>
                  <a:pt x="1094" y="10097"/>
                  <a:pt x="1131" y="10057"/>
                  <a:pt x="1174" y="10065"/>
                </a:cubicBezTo>
                <a:cubicBezTo>
                  <a:pt x="1212" y="10072"/>
                  <a:pt x="1219" y="10112"/>
                  <a:pt x="1256" y="10114"/>
                </a:cubicBezTo>
                <a:cubicBezTo>
                  <a:pt x="1203" y="10078"/>
                  <a:pt x="1260" y="10063"/>
                  <a:pt x="1290" y="10059"/>
                </a:cubicBezTo>
                <a:cubicBezTo>
                  <a:pt x="1326" y="10054"/>
                  <a:pt x="1315" y="10100"/>
                  <a:pt x="1354" y="10103"/>
                </a:cubicBezTo>
                <a:cubicBezTo>
                  <a:pt x="1333" y="10132"/>
                  <a:pt x="1379" y="10186"/>
                  <a:pt x="1366" y="10124"/>
                </a:cubicBezTo>
                <a:cubicBezTo>
                  <a:pt x="1454" y="10164"/>
                  <a:pt x="1322" y="10222"/>
                  <a:pt x="1271" y="10198"/>
                </a:cubicBezTo>
                <a:cubicBezTo>
                  <a:pt x="1305" y="10218"/>
                  <a:pt x="1415" y="10236"/>
                  <a:pt x="1455" y="10233"/>
                </a:cubicBezTo>
                <a:cubicBezTo>
                  <a:pt x="1432" y="10223"/>
                  <a:pt x="1418" y="10202"/>
                  <a:pt x="1419" y="10177"/>
                </a:cubicBezTo>
                <a:cubicBezTo>
                  <a:pt x="1445" y="10194"/>
                  <a:pt x="1476" y="10202"/>
                  <a:pt x="1488" y="10234"/>
                </a:cubicBezTo>
                <a:cubicBezTo>
                  <a:pt x="1500" y="10268"/>
                  <a:pt x="1464" y="10297"/>
                  <a:pt x="1482" y="10331"/>
                </a:cubicBezTo>
                <a:cubicBezTo>
                  <a:pt x="1540" y="10324"/>
                  <a:pt x="1558" y="10182"/>
                  <a:pt x="1547" y="10138"/>
                </a:cubicBezTo>
                <a:cubicBezTo>
                  <a:pt x="1538" y="10170"/>
                  <a:pt x="1530" y="10204"/>
                  <a:pt x="1508" y="10230"/>
                </a:cubicBezTo>
                <a:cubicBezTo>
                  <a:pt x="1513" y="10167"/>
                  <a:pt x="1426" y="10008"/>
                  <a:pt x="1550" y="10011"/>
                </a:cubicBezTo>
                <a:cubicBezTo>
                  <a:pt x="1515" y="9991"/>
                  <a:pt x="1479" y="10018"/>
                  <a:pt x="1461" y="10046"/>
                </a:cubicBezTo>
                <a:cubicBezTo>
                  <a:pt x="1455" y="10018"/>
                  <a:pt x="1435" y="9981"/>
                  <a:pt x="1443" y="9951"/>
                </a:cubicBezTo>
                <a:cubicBezTo>
                  <a:pt x="1453" y="9917"/>
                  <a:pt x="1491" y="9916"/>
                  <a:pt x="1502" y="9883"/>
                </a:cubicBezTo>
                <a:cubicBezTo>
                  <a:pt x="1525" y="9910"/>
                  <a:pt x="1557" y="9920"/>
                  <a:pt x="1587" y="9936"/>
                </a:cubicBezTo>
                <a:cubicBezTo>
                  <a:pt x="1625" y="9955"/>
                  <a:pt x="1636" y="9914"/>
                  <a:pt x="1604" y="9916"/>
                </a:cubicBezTo>
                <a:cubicBezTo>
                  <a:pt x="1578" y="9919"/>
                  <a:pt x="1562" y="9907"/>
                  <a:pt x="1542" y="9894"/>
                </a:cubicBezTo>
                <a:cubicBezTo>
                  <a:pt x="1504" y="9870"/>
                  <a:pt x="1462" y="9891"/>
                  <a:pt x="1425" y="9871"/>
                </a:cubicBezTo>
                <a:cubicBezTo>
                  <a:pt x="1490" y="9822"/>
                  <a:pt x="1335" y="9772"/>
                  <a:pt x="1457" y="9758"/>
                </a:cubicBezTo>
                <a:cubicBezTo>
                  <a:pt x="1544" y="9749"/>
                  <a:pt x="1583" y="9625"/>
                  <a:pt x="1538" y="9557"/>
                </a:cubicBezTo>
                <a:cubicBezTo>
                  <a:pt x="1507" y="9607"/>
                  <a:pt x="1319" y="9506"/>
                  <a:pt x="1323" y="9457"/>
                </a:cubicBezTo>
                <a:cubicBezTo>
                  <a:pt x="1331" y="9447"/>
                  <a:pt x="1341" y="9446"/>
                  <a:pt x="1354" y="9455"/>
                </a:cubicBezTo>
                <a:cubicBezTo>
                  <a:pt x="1300" y="9398"/>
                  <a:pt x="1410" y="9361"/>
                  <a:pt x="1375" y="9313"/>
                </a:cubicBezTo>
                <a:cubicBezTo>
                  <a:pt x="1365" y="9349"/>
                  <a:pt x="1332" y="9350"/>
                  <a:pt x="1331" y="9311"/>
                </a:cubicBezTo>
                <a:cubicBezTo>
                  <a:pt x="1329" y="9262"/>
                  <a:pt x="1297" y="9280"/>
                  <a:pt x="1275" y="9235"/>
                </a:cubicBezTo>
                <a:cubicBezTo>
                  <a:pt x="1256" y="9195"/>
                  <a:pt x="1277" y="9180"/>
                  <a:pt x="1286" y="9145"/>
                </a:cubicBezTo>
                <a:cubicBezTo>
                  <a:pt x="1291" y="9126"/>
                  <a:pt x="1251" y="9068"/>
                  <a:pt x="1310" y="9081"/>
                </a:cubicBezTo>
                <a:cubicBezTo>
                  <a:pt x="1310" y="9045"/>
                  <a:pt x="1286" y="9041"/>
                  <a:pt x="1266" y="9017"/>
                </a:cubicBezTo>
                <a:cubicBezTo>
                  <a:pt x="1250" y="8997"/>
                  <a:pt x="1256" y="8971"/>
                  <a:pt x="1243" y="8950"/>
                </a:cubicBezTo>
                <a:cubicBezTo>
                  <a:pt x="1196" y="8872"/>
                  <a:pt x="1255" y="8917"/>
                  <a:pt x="1304" y="8906"/>
                </a:cubicBezTo>
                <a:cubicBezTo>
                  <a:pt x="1257" y="8900"/>
                  <a:pt x="1209" y="8849"/>
                  <a:pt x="1197" y="8805"/>
                </a:cubicBezTo>
                <a:cubicBezTo>
                  <a:pt x="1263" y="8782"/>
                  <a:pt x="1296" y="8838"/>
                  <a:pt x="1327" y="8885"/>
                </a:cubicBezTo>
                <a:cubicBezTo>
                  <a:pt x="1321" y="8823"/>
                  <a:pt x="1277" y="8760"/>
                  <a:pt x="1247" y="8707"/>
                </a:cubicBezTo>
                <a:cubicBezTo>
                  <a:pt x="1187" y="8764"/>
                  <a:pt x="1100" y="8682"/>
                  <a:pt x="1174" y="8633"/>
                </a:cubicBezTo>
                <a:cubicBezTo>
                  <a:pt x="1221" y="8602"/>
                  <a:pt x="1285" y="8579"/>
                  <a:pt x="1224" y="8520"/>
                </a:cubicBezTo>
                <a:cubicBezTo>
                  <a:pt x="1260" y="8683"/>
                  <a:pt x="1133" y="8564"/>
                  <a:pt x="1060" y="8547"/>
                </a:cubicBezTo>
                <a:cubicBezTo>
                  <a:pt x="1005" y="8534"/>
                  <a:pt x="1043" y="8622"/>
                  <a:pt x="1012" y="8642"/>
                </a:cubicBezTo>
                <a:cubicBezTo>
                  <a:pt x="967" y="8672"/>
                  <a:pt x="795" y="8622"/>
                  <a:pt x="888" y="8580"/>
                </a:cubicBezTo>
                <a:cubicBezTo>
                  <a:pt x="725" y="8576"/>
                  <a:pt x="703" y="8321"/>
                  <a:pt x="685" y="8209"/>
                </a:cubicBezTo>
                <a:cubicBezTo>
                  <a:pt x="677" y="8159"/>
                  <a:pt x="644" y="8046"/>
                  <a:pt x="667" y="7997"/>
                </a:cubicBezTo>
                <a:cubicBezTo>
                  <a:pt x="690" y="7948"/>
                  <a:pt x="724" y="7991"/>
                  <a:pt x="714" y="7928"/>
                </a:cubicBezTo>
                <a:cubicBezTo>
                  <a:pt x="702" y="7852"/>
                  <a:pt x="761" y="7815"/>
                  <a:pt x="632" y="7626"/>
                </a:cubicBezTo>
                <a:cubicBezTo>
                  <a:pt x="584" y="7556"/>
                  <a:pt x="525" y="7492"/>
                  <a:pt x="501" y="7409"/>
                </a:cubicBezTo>
                <a:cubicBezTo>
                  <a:pt x="487" y="7357"/>
                  <a:pt x="501" y="7321"/>
                  <a:pt x="462" y="7277"/>
                </a:cubicBezTo>
                <a:cubicBezTo>
                  <a:pt x="332" y="7131"/>
                  <a:pt x="407" y="7162"/>
                  <a:pt x="385" y="7117"/>
                </a:cubicBezTo>
                <a:cubicBezTo>
                  <a:pt x="366" y="7078"/>
                  <a:pt x="345" y="7050"/>
                  <a:pt x="351" y="7003"/>
                </a:cubicBezTo>
                <a:cubicBezTo>
                  <a:pt x="385" y="7029"/>
                  <a:pt x="447" y="7045"/>
                  <a:pt x="465" y="6992"/>
                </a:cubicBezTo>
                <a:cubicBezTo>
                  <a:pt x="487" y="6926"/>
                  <a:pt x="419" y="6876"/>
                  <a:pt x="443" y="6810"/>
                </a:cubicBezTo>
                <a:cubicBezTo>
                  <a:pt x="444" y="6834"/>
                  <a:pt x="458" y="6847"/>
                  <a:pt x="481" y="6846"/>
                </a:cubicBezTo>
                <a:cubicBezTo>
                  <a:pt x="481" y="6829"/>
                  <a:pt x="477" y="6813"/>
                  <a:pt x="470" y="6798"/>
                </a:cubicBezTo>
                <a:cubicBezTo>
                  <a:pt x="463" y="6768"/>
                  <a:pt x="488" y="6735"/>
                  <a:pt x="487" y="6704"/>
                </a:cubicBezTo>
                <a:cubicBezTo>
                  <a:pt x="486" y="6641"/>
                  <a:pt x="451" y="6600"/>
                  <a:pt x="489" y="6540"/>
                </a:cubicBezTo>
                <a:cubicBezTo>
                  <a:pt x="520" y="6493"/>
                  <a:pt x="464" y="6464"/>
                  <a:pt x="487" y="6407"/>
                </a:cubicBezTo>
                <a:cubicBezTo>
                  <a:pt x="505" y="6364"/>
                  <a:pt x="538" y="6291"/>
                  <a:pt x="544" y="6246"/>
                </a:cubicBezTo>
                <a:cubicBezTo>
                  <a:pt x="558" y="6137"/>
                  <a:pt x="512" y="6021"/>
                  <a:pt x="517" y="5914"/>
                </a:cubicBezTo>
                <a:cubicBezTo>
                  <a:pt x="520" y="5854"/>
                  <a:pt x="575" y="5803"/>
                  <a:pt x="573" y="5749"/>
                </a:cubicBezTo>
                <a:cubicBezTo>
                  <a:pt x="570" y="5703"/>
                  <a:pt x="533" y="5648"/>
                  <a:pt x="516" y="5605"/>
                </a:cubicBezTo>
                <a:cubicBezTo>
                  <a:pt x="501" y="5569"/>
                  <a:pt x="524" y="5521"/>
                  <a:pt x="538" y="5488"/>
                </a:cubicBezTo>
                <a:cubicBezTo>
                  <a:pt x="553" y="5452"/>
                  <a:pt x="527" y="5394"/>
                  <a:pt x="523" y="5358"/>
                </a:cubicBezTo>
                <a:cubicBezTo>
                  <a:pt x="520" y="5333"/>
                  <a:pt x="535" y="5312"/>
                  <a:pt x="517" y="5289"/>
                </a:cubicBezTo>
                <a:cubicBezTo>
                  <a:pt x="441" y="5193"/>
                  <a:pt x="460" y="5137"/>
                  <a:pt x="410" y="5017"/>
                </a:cubicBezTo>
                <a:cubicBezTo>
                  <a:pt x="359" y="4898"/>
                  <a:pt x="303" y="4769"/>
                  <a:pt x="282" y="4640"/>
                </a:cubicBezTo>
                <a:cubicBezTo>
                  <a:pt x="270" y="4575"/>
                  <a:pt x="284" y="4569"/>
                  <a:pt x="329" y="4536"/>
                </a:cubicBezTo>
                <a:cubicBezTo>
                  <a:pt x="364" y="4510"/>
                  <a:pt x="329" y="4453"/>
                  <a:pt x="353" y="4420"/>
                </a:cubicBezTo>
                <a:cubicBezTo>
                  <a:pt x="376" y="4388"/>
                  <a:pt x="303" y="4215"/>
                  <a:pt x="277" y="4194"/>
                </a:cubicBezTo>
                <a:cubicBezTo>
                  <a:pt x="245" y="4168"/>
                  <a:pt x="204" y="4091"/>
                  <a:pt x="226" y="4049"/>
                </a:cubicBezTo>
                <a:cubicBezTo>
                  <a:pt x="258" y="3990"/>
                  <a:pt x="262" y="3937"/>
                  <a:pt x="282" y="3874"/>
                </a:cubicBezTo>
                <a:cubicBezTo>
                  <a:pt x="295" y="3834"/>
                  <a:pt x="266" y="3764"/>
                  <a:pt x="266" y="3720"/>
                </a:cubicBezTo>
                <a:cubicBezTo>
                  <a:pt x="268" y="3648"/>
                  <a:pt x="322" y="3605"/>
                  <a:pt x="294" y="3532"/>
                </a:cubicBezTo>
                <a:cubicBezTo>
                  <a:pt x="252" y="3424"/>
                  <a:pt x="310" y="3289"/>
                  <a:pt x="311" y="3173"/>
                </a:cubicBezTo>
                <a:cubicBezTo>
                  <a:pt x="311" y="3073"/>
                  <a:pt x="249" y="2990"/>
                  <a:pt x="254" y="2894"/>
                </a:cubicBezTo>
                <a:cubicBezTo>
                  <a:pt x="256" y="2839"/>
                  <a:pt x="315" y="2830"/>
                  <a:pt x="313" y="2777"/>
                </a:cubicBezTo>
                <a:cubicBezTo>
                  <a:pt x="310" y="2707"/>
                  <a:pt x="260" y="2639"/>
                  <a:pt x="245" y="2569"/>
                </a:cubicBezTo>
                <a:cubicBezTo>
                  <a:pt x="229" y="2497"/>
                  <a:pt x="241" y="2425"/>
                  <a:pt x="231" y="2353"/>
                </a:cubicBezTo>
                <a:cubicBezTo>
                  <a:pt x="226" y="2317"/>
                  <a:pt x="212" y="2293"/>
                  <a:pt x="222" y="2255"/>
                </a:cubicBezTo>
                <a:cubicBezTo>
                  <a:pt x="230" y="2224"/>
                  <a:pt x="243" y="2193"/>
                  <a:pt x="237" y="2160"/>
                </a:cubicBezTo>
                <a:cubicBezTo>
                  <a:pt x="229" y="2122"/>
                  <a:pt x="170" y="2145"/>
                  <a:pt x="161" y="2103"/>
                </a:cubicBezTo>
                <a:cubicBezTo>
                  <a:pt x="151" y="2058"/>
                  <a:pt x="166" y="2009"/>
                  <a:pt x="170" y="1965"/>
                </a:cubicBezTo>
                <a:cubicBezTo>
                  <a:pt x="240" y="2028"/>
                  <a:pt x="236" y="1823"/>
                  <a:pt x="235" y="1793"/>
                </a:cubicBezTo>
                <a:cubicBezTo>
                  <a:pt x="232" y="1619"/>
                  <a:pt x="267" y="1419"/>
                  <a:pt x="202" y="1255"/>
                </a:cubicBezTo>
                <a:cubicBezTo>
                  <a:pt x="133" y="1080"/>
                  <a:pt x="179" y="888"/>
                  <a:pt x="113" y="709"/>
                </a:cubicBezTo>
                <a:cubicBezTo>
                  <a:pt x="86" y="635"/>
                  <a:pt x="56" y="546"/>
                  <a:pt x="43" y="468"/>
                </a:cubicBezTo>
                <a:cubicBezTo>
                  <a:pt x="34" y="419"/>
                  <a:pt x="57" y="320"/>
                  <a:pt x="0" y="293"/>
                </a:cubicBezTo>
                <a:cubicBezTo>
                  <a:pt x="60" y="259"/>
                  <a:pt x="200" y="323"/>
                  <a:pt x="153" y="111"/>
                </a:cubicBezTo>
                <a:cubicBezTo>
                  <a:pt x="179" y="80"/>
                  <a:pt x="228" y="34"/>
                  <a:pt x="245" y="0"/>
                </a:cubicBezTo>
                <a:cubicBezTo>
                  <a:pt x="275" y="77"/>
                  <a:pt x="309" y="164"/>
                  <a:pt x="401" y="183"/>
                </a:cubicBezTo>
                <a:cubicBezTo>
                  <a:pt x="357" y="226"/>
                  <a:pt x="427" y="343"/>
                  <a:pt x="439" y="388"/>
                </a:cubicBezTo>
                <a:cubicBezTo>
                  <a:pt x="518" y="656"/>
                  <a:pt x="692" y="613"/>
                  <a:pt x="614" y="742"/>
                </a:cubicBezTo>
                <a:cubicBezTo>
                  <a:pt x="589" y="788"/>
                  <a:pt x="587" y="784"/>
                  <a:pt x="604" y="806"/>
                </a:cubicBezTo>
                <a:cubicBezTo>
                  <a:pt x="660" y="881"/>
                  <a:pt x="656" y="874"/>
                  <a:pt x="576" y="923"/>
                </a:cubicBezTo>
                <a:cubicBezTo>
                  <a:pt x="623" y="964"/>
                  <a:pt x="584" y="1001"/>
                  <a:pt x="601" y="1032"/>
                </a:cubicBezTo>
                <a:cubicBezTo>
                  <a:pt x="655" y="1140"/>
                  <a:pt x="690" y="1078"/>
                  <a:pt x="682" y="1111"/>
                </a:cubicBezTo>
                <a:cubicBezTo>
                  <a:pt x="652" y="1223"/>
                  <a:pt x="714" y="1209"/>
                  <a:pt x="772" y="1301"/>
                </a:cubicBezTo>
                <a:cubicBezTo>
                  <a:pt x="814" y="1366"/>
                  <a:pt x="806" y="1444"/>
                  <a:pt x="860" y="1540"/>
                </a:cubicBezTo>
                <a:cubicBezTo>
                  <a:pt x="920" y="1651"/>
                  <a:pt x="949" y="1772"/>
                  <a:pt x="994" y="1888"/>
                </a:cubicBezTo>
                <a:cubicBezTo>
                  <a:pt x="1029" y="1933"/>
                  <a:pt x="1125" y="1921"/>
                  <a:pt x="1167" y="1893"/>
                </a:cubicBezTo>
                <a:cubicBezTo>
                  <a:pt x="1167" y="1909"/>
                  <a:pt x="1210" y="1899"/>
                  <a:pt x="1218" y="1918"/>
                </a:cubicBezTo>
                <a:cubicBezTo>
                  <a:pt x="1253" y="2001"/>
                  <a:pt x="1225" y="2232"/>
                  <a:pt x="1198" y="2296"/>
                </a:cubicBezTo>
                <a:cubicBezTo>
                  <a:pt x="1144" y="2421"/>
                  <a:pt x="927" y="2369"/>
                  <a:pt x="863" y="2576"/>
                </a:cubicBezTo>
                <a:cubicBezTo>
                  <a:pt x="853" y="2608"/>
                  <a:pt x="919" y="2683"/>
                  <a:pt x="932" y="2716"/>
                </a:cubicBezTo>
                <a:cubicBezTo>
                  <a:pt x="807" y="2720"/>
                  <a:pt x="955" y="2986"/>
                  <a:pt x="972" y="3032"/>
                </a:cubicBezTo>
                <a:cubicBezTo>
                  <a:pt x="998" y="3104"/>
                  <a:pt x="914" y="3148"/>
                  <a:pt x="962" y="3222"/>
                </a:cubicBezTo>
                <a:cubicBezTo>
                  <a:pt x="1003" y="3287"/>
                  <a:pt x="1130" y="3362"/>
                  <a:pt x="1007" y="3418"/>
                </a:cubicBezTo>
                <a:cubicBezTo>
                  <a:pt x="956" y="3442"/>
                  <a:pt x="927" y="3369"/>
                  <a:pt x="891" y="3534"/>
                </a:cubicBezTo>
                <a:cubicBezTo>
                  <a:pt x="877" y="3600"/>
                  <a:pt x="877" y="3666"/>
                  <a:pt x="850" y="3729"/>
                </a:cubicBezTo>
                <a:cubicBezTo>
                  <a:pt x="808" y="3827"/>
                  <a:pt x="744" y="3879"/>
                  <a:pt x="739" y="3990"/>
                </a:cubicBezTo>
                <a:cubicBezTo>
                  <a:pt x="737" y="4030"/>
                  <a:pt x="760" y="4086"/>
                  <a:pt x="750" y="4124"/>
                </a:cubicBezTo>
                <a:cubicBezTo>
                  <a:pt x="744" y="4151"/>
                  <a:pt x="709" y="4159"/>
                  <a:pt x="704" y="4188"/>
                </a:cubicBezTo>
                <a:cubicBezTo>
                  <a:pt x="672" y="4240"/>
                  <a:pt x="766" y="4384"/>
                  <a:pt x="785" y="4438"/>
                </a:cubicBezTo>
                <a:cubicBezTo>
                  <a:pt x="799" y="4475"/>
                  <a:pt x="837" y="4648"/>
                  <a:pt x="736" y="4581"/>
                </a:cubicBezTo>
                <a:cubicBezTo>
                  <a:pt x="778" y="4633"/>
                  <a:pt x="719" y="4728"/>
                  <a:pt x="731" y="4789"/>
                </a:cubicBezTo>
                <a:cubicBezTo>
                  <a:pt x="747" y="4868"/>
                  <a:pt x="691" y="4840"/>
                  <a:pt x="694" y="4914"/>
                </a:cubicBezTo>
                <a:cubicBezTo>
                  <a:pt x="697" y="4974"/>
                  <a:pt x="717" y="5073"/>
                  <a:pt x="778" y="5104"/>
                </a:cubicBezTo>
                <a:cubicBezTo>
                  <a:pt x="803" y="5117"/>
                  <a:pt x="877" y="5208"/>
                  <a:pt x="811" y="5177"/>
                </a:cubicBezTo>
                <a:cubicBezTo>
                  <a:pt x="831" y="5248"/>
                  <a:pt x="902" y="5295"/>
                  <a:pt x="922" y="5360"/>
                </a:cubicBezTo>
                <a:cubicBezTo>
                  <a:pt x="932" y="5392"/>
                  <a:pt x="922" y="5413"/>
                  <a:pt x="953" y="5436"/>
                </a:cubicBezTo>
                <a:cubicBezTo>
                  <a:pt x="977" y="5453"/>
                  <a:pt x="1002" y="5466"/>
                  <a:pt x="997" y="5501"/>
                </a:cubicBezTo>
                <a:cubicBezTo>
                  <a:pt x="990" y="5546"/>
                  <a:pt x="981" y="5565"/>
                  <a:pt x="1013" y="5605"/>
                </a:cubicBezTo>
                <a:cubicBezTo>
                  <a:pt x="1056" y="5659"/>
                  <a:pt x="1035" y="5611"/>
                  <a:pt x="1071" y="5619"/>
                </a:cubicBezTo>
                <a:cubicBezTo>
                  <a:pt x="1126" y="5638"/>
                  <a:pt x="1101" y="5803"/>
                  <a:pt x="1121" y="5850"/>
                </a:cubicBezTo>
                <a:cubicBezTo>
                  <a:pt x="1128" y="5869"/>
                  <a:pt x="1197" y="5989"/>
                  <a:pt x="1147" y="5981"/>
                </a:cubicBezTo>
                <a:cubicBezTo>
                  <a:pt x="1096" y="5972"/>
                  <a:pt x="1084" y="6124"/>
                  <a:pt x="1088" y="6169"/>
                </a:cubicBezTo>
                <a:cubicBezTo>
                  <a:pt x="1092" y="6205"/>
                  <a:pt x="1099" y="6241"/>
                  <a:pt x="1095" y="6278"/>
                </a:cubicBezTo>
                <a:cubicBezTo>
                  <a:pt x="1091" y="6316"/>
                  <a:pt x="1055" y="6298"/>
                  <a:pt x="1051" y="6333"/>
                </a:cubicBezTo>
                <a:cubicBezTo>
                  <a:pt x="1051" y="6336"/>
                  <a:pt x="1087" y="6360"/>
                  <a:pt x="1092" y="6369"/>
                </a:cubicBezTo>
                <a:cubicBezTo>
                  <a:pt x="1114" y="6413"/>
                  <a:pt x="1231" y="6622"/>
                  <a:pt x="1151" y="6649"/>
                </a:cubicBezTo>
                <a:cubicBezTo>
                  <a:pt x="1112" y="6662"/>
                  <a:pt x="1121" y="6700"/>
                  <a:pt x="1108" y="6731"/>
                </a:cubicBezTo>
                <a:cubicBezTo>
                  <a:pt x="1096" y="6758"/>
                  <a:pt x="1077" y="6734"/>
                  <a:pt x="1057" y="6756"/>
                </a:cubicBezTo>
                <a:cubicBezTo>
                  <a:pt x="1019" y="6798"/>
                  <a:pt x="1031" y="6903"/>
                  <a:pt x="1054" y="6950"/>
                </a:cubicBezTo>
                <a:cubicBezTo>
                  <a:pt x="1076" y="6995"/>
                  <a:pt x="1123" y="7108"/>
                  <a:pt x="1115" y="7154"/>
                </a:cubicBezTo>
                <a:cubicBezTo>
                  <a:pt x="1104" y="7223"/>
                  <a:pt x="1213" y="7309"/>
                  <a:pt x="1232" y="7379"/>
                </a:cubicBezTo>
                <a:cubicBezTo>
                  <a:pt x="1247" y="7435"/>
                  <a:pt x="1355" y="7507"/>
                  <a:pt x="1305" y="7552"/>
                </a:cubicBezTo>
                <a:cubicBezTo>
                  <a:pt x="1259" y="7593"/>
                  <a:pt x="1184" y="7608"/>
                  <a:pt x="1210" y="7683"/>
                </a:cubicBezTo>
                <a:cubicBezTo>
                  <a:pt x="1226" y="7732"/>
                  <a:pt x="1208" y="7834"/>
                  <a:pt x="1244" y="7870"/>
                </a:cubicBezTo>
                <a:cubicBezTo>
                  <a:pt x="1237" y="7872"/>
                  <a:pt x="1151" y="7868"/>
                  <a:pt x="1216" y="7943"/>
                </a:cubicBezTo>
                <a:cubicBezTo>
                  <a:pt x="1246" y="7978"/>
                  <a:pt x="1276" y="8070"/>
                  <a:pt x="1212" y="8045"/>
                </a:cubicBezTo>
                <a:cubicBezTo>
                  <a:pt x="1220" y="8091"/>
                  <a:pt x="1296" y="8104"/>
                  <a:pt x="1269" y="8157"/>
                </a:cubicBezTo>
                <a:cubicBezTo>
                  <a:pt x="1239" y="8220"/>
                  <a:pt x="1250" y="8279"/>
                  <a:pt x="1286" y="8350"/>
                </a:cubicBezTo>
                <a:cubicBezTo>
                  <a:pt x="1323" y="8419"/>
                  <a:pt x="1376" y="8490"/>
                  <a:pt x="1368" y="8565"/>
                </a:cubicBezTo>
                <a:cubicBezTo>
                  <a:pt x="1362" y="8623"/>
                  <a:pt x="1432" y="8683"/>
                  <a:pt x="1464" y="8726"/>
                </a:cubicBezTo>
                <a:cubicBezTo>
                  <a:pt x="1501" y="8777"/>
                  <a:pt x="1449" y="8760"/>
                  <a:pt x="1419" y="8781"/>
                </a:cubicBezTo>
                <a:cubicBezTo>
                  <a:pt x="1371" y="8814"/>
                  <a:pt x="1422" y="8843"/>
                  <a:pt x="1434" y="8877"/>
                </a:cubicBezTo>
                <a:cubicBezTo>
                  <a:pt x="1470" y="8975"/>
                  <a:pt x="1439" y="9096"/>
                  <a:pt x="1575" y="9119"/>
                </a:cubicBezTo>
                <a:cubicBezTo>
                  <a:pt x="1608" y="9125"/>
                  <a:pt x="1654" y="9151"/>
                  <a:pt x="1617" y="9184"/>
                </a:cubicBezTo>
                <a:cubicBezTo>
                  <a:pt x="1550" y="9244"/>
                  <a:pt x="1739" y="9280"/>
                  <a:pt x="1700" y="9322"/>
                </a:cubicBezTo>
                <a:cubicBezTo>
                  <a:pt x="1661" y="9364"/>
                  <a:pt x="1764" y="9389"/>
                  <a:pt x="1748" y="9426"/>
                </a:cubicBezTo>
                <a:cubicBezTo>
                  <a:pt x="1743" y="9443"/>
                  <a:pt x="1725" y="9460"/>
                  <a:pt x="1729" y="9478"/>
                </a:cubicBezTo>
                <a:cubicBezTo>
                  <a:pt x="1738" y="9494"/>
                  <a:pt x="1748" y="9509"/>
                  <a:pt x="1758" y="9525"/>
                </a:cubicBezTo>
                <a:cubicBezTo>
                  <a:pt x="1795" y="9620"/>
                  <a:pt x="1958" y="9520"/>
                  <a:pt x="1989" y="9618"/>
                </a:cubicBezTo>
                <a:cubicBezTo>
                  <a:pt x="1981" y="9616"/>
                  <a:pt x="1980" y="9670"/>
                  <a:pt x="1978" y="9684"/>
                </a:cubicBezTo>
                <a:cubicBezTo>
                  <a:pt x="1970" y="9710"/>
                  <a:pt x="1734" y="9691"/>
                  <a:pt x="1770" y="9729"/>
                </a:cubicBezTo>
                <a:cubicBezTo>
                  <a:pt x="1798" y="9760"/>
                  <a:pt x="1837" y="9755"/>
                  <a:pt x="1873" y="9758"/>
                </a:cubicBezTo>
                <a:cubicBezTo>
                  <a:pt x="1922" y="9756"/>
                  <a:pt x="1972" y="9813"/>
                  <a:pt x="2015" y="9849"/>
                </a:cubicBezTo>
                <a:cubicBezTo>
                  <a:pt x="2047" y="9881"/>
                  <a:pt x="2041" y="9882"/>
                  <a:pt x="2024" y="9918"/>
                </a:cubicBezTo>
                <a:cubicBezTo>
                  <a:pt x="2014" y="9958"/>
                  <a:pt x="1965" y="9955"/>
                  <a:pt x="1956" y="9987"/>
                </a:cubicBezTo>
                <a:cubicBezTo>
                  <a:pt x="1948" y="10022"/>
                  <a:pt x="1989" y="10075"/>
                  <a:pt x="2016" y="10083"/>
                </a:cubicBezTo>
                <a:cubicBezTo>
                  <a:pt x="2060" y="10095"/>
                  <a:pt x="2035" y="10172"/>
                  <a:pt x="1995" y="10174"/>
                </a:cubicBezTo>
                <a:cubicBezTo>
                  <a:pt x="2001" y="10178"/>
                  <a:pt x="2131" y="10274"/>
                  <a:pt x="2126" y="10355"/>
                </a:cubicBezTo>
                <a:cubicBezTo>
                  <a:pt x="2124" y="10388"/>
                  <a:pt x="2097" y="10395"/>
                  <a:pt x="2088" y="10415"/>
                </a:cubicBezTo>
                <a:cubicBezTo>
                  <a:pt x="2078" y="10438"/>
                  <a:pt x="2101" y="10456"/>
                  <a:pt x="2100" y="10478"/>
                </a:cubicBezTo>
                <a:cubicBezTo>
                  <a:pt x="2098" y="10512"/>
                  <a:pt x="2138" y="10515"/>
                  <a:pt x="2152" y="10548"/>
                </a:cubicBezTo>
                <a:cubicBezTo>
                  <a:pt x="2073" y="10537"/>
                  <a:pt x="2052" y="10756"/>
                  <a:pt x="2089" y="10805"/>
                </a:cubicBezTo>
                <a:cubicBezTo>
                  <a:pt x="2122" y="10842"/>
                  <a:pt x="2204" y="10883"/>
                  <a:pt x="2197" y="10934"/>
                </a:cubicBezTo>
                <a:cubicBezTo>
                  <a:pt x="2193" y="10965"/>
                  <a:pt x="2118" y="10968"/>
                  <a:pt x="2146" y="11006"/>
                </a:cubicBezTo>
                <a:cubicBezTo>
                  <a:pt x="2171" y="11038"/>
                  <a:pt x="2205" y="11099"/>
                  <a:pt x="2174" y="11136"/>
                </a:cubicBezTo>
                <a:cubicBezTo>
                  <a:pt x="2157" y="11155"/>
                  <a:pt x="2126" y="11142"/>
                  <a:pt x="2111" y="11160"/>
                </a:cubicBezTo>
                <a:cubicBezTo>
                  <a:pt x="2090" y="11183"/>
                  <a:pt x="2117" y="11292"/>
                  <a:pt x="2034" y="11278"/>
                </a:cubicBezTo>
                <a:cubicBezTo>
                  <a:pt x="2038" y="11309"/>
                  <a:pt x="2029" y="11341"/>
                  <a:pt x="2040" y="11370"/>
                </a:cubicBezTo>
                <a:cubicBezTo>
                  <a:pt x="2050" y="11399"/>
                  <a:pt x="2080" y="11406"/>
                  <a:pt x="2090" y="11433"/>
                </a:cubicBezTo>
                <a:cubicBezTo>
                  <a:pt x="2097" y="11451"/>
                  <a:pt x="2089" y="11473"/>
                  <a:pt x="2099" y="11491"/>
                </a:cubicBezTo>
                <a:cubicBezTo>
                  <a:pt x="2110" y="11513"/>
                  <a:pt x="2124" y="11513"/>
                  <a:pt x="2128" y="11540"/>
                </a:cubicBezTo>
                <a:cubicBezTo>
                  <a:pt x="2136" y="11589"/>
                  <a:pt x="2234" y="11623"/>
                  <a:pt x="2259" y="11672"/>
                </a:cubicBezTo>
                <a:cubicBezTo>
                  <a:pt x="2354" y="11862"/>
                  <a:pt x="2379" y="11745"/>
                  <a:pt x="2417" y="11735"/>
                </a:cubicBezTo>
                <a:cubicBezTo>
                  <a:pt x="2446" y="11728"/>
                  <a:pt x="2471" y="11747"/>
                  <a:pt x="2500" y="11733"/>
                </a:cubicBezTo>
                <a:cubicBezTo>
                  <a:pt x="2538" y="11716"/>
                  <a:pt x="2586" y="11785"/>
                  <a:pt x="2599" y="11807"/>
                </a:cubicBezTo>
                <a:cubicBezTo>
                  <a:pt x="2624" y="11847"/>
                  <a:pt x="2589" y="11891"/>
                  <a:pt x="2634" y="11924"/>
                </a:cubicBezTo>
                <a:cubicBezTo>
                  <a:pt x="2668" y="11949"/>
                  <a:pt x="2693" y="12013"/>
                  <a:pt x="2666" y="12053"/>
                </a:cubicBezTo>
                <a:cubicBezTo>
                  <a:pt x="2752" y="12064"/>
                  <a:pt x="2808" y="12157"/>
                  <a:pt x="2874" y="12198"/>
                </a:cubicBezTo>
                <a:cubicBezTo>
                  <a:pt x="2917" y="12225"/>
                  <a:pt x="3020" y="12205"/>
                  <a:pt x="3070" y="12205"/>
                </a:cubicBezTo>
                <a:cubicBezTo>
                  <a:pt x="3273" y="12203"/>
                  <a:pt x="3434" y="12195"/>
                  <a:pt x="3642" y="12258"/>
                </a:cubicBezTo>
                <a:cubicBezTo>
                  <a:pt x="3746" y="12288"/>
                  <a:pt x="3734" y="12298"/>
                  <a:pt x="3848" y="12315"/>
                </a:cubicBezTo>
                <a:cubicBezTo>
                  <a:pt x="3788" y="12321"/>
                  <a:pt x="3731" y="12290"/>
                  <a:pt x="3673" y="12279"/>
                </a:cubicBezTo>
                <a:cubicBezTo>
                  <a:pt x="3566" y="12259"/>
                  <a:pt x="3620" y="12317"/>
                  <a:pt x="3587" y="12362"/>
                </a:cubicBezTo>
                <a:cubicBezTo>
                  <a:pt x="3557" y="12401"/>
                  <a:pt x="3498" y="12364"/>
                  <a:pt x="3464" y="12402"/>
                </a:cubicBezTo>
                <a:cubicBezTo>
                  <a:pt x="3422" y="12448"/>
                  <a:pt x="3347" y="12439"/>
                  <a:pt x="3293" y="12457"/>
                </a:cubicBezTo>
                <a:cubicBezTo>
                  <a:pt x="3329" y="12505"/>
                  <a:pt x="3331" y="12564"/>
                  <a:pt x="3344" y="12620"/>
                </a:cubicBezTo>
                <a:cubicBezTo>
                  <a:pt x="3367" y="12728"/>
                  <a:pt x="3578" y="12888"/>
                  <a:pt x="3258" y="12822"/>
                </a:cubicBezTo>
                <a:cubicBezTo>
                  <a:pt x="3184" y="12807"/>
                  <a:pt x="3014" y="12760"/>
                  <a:pt x="2985" y="12678"/>
                </a:cubicBezTo>
                <a:cubicBezTo>
                  <a:pt x="2957" y="12595"/>
                  <a:pt x="3117" y="12643"/>
                  <a:pt x="3049" y="12697"/>
                </a:cubicBezTo>
                <a:cubicBezTo>
                  <a:pt x="3088" y="12698"/>
                  <a:pt x="3076" y="12652"/>
                  <a:pt x="3090" y="12631"/>
                </a:cubicBezTo>
                <a:cubicBezTo>
                  <a:pt x="3101" y="12617"/>
                  <a:pt x="3185" y="12691"/>
                  <a:pt x="3144" y="12730"/>
                </a:cubicBezTo>
                <a:cubicBezTo>
                  <a:pt x="3209" y="12708"/>
                  <a:pt x="3091" y="12608"/>
                  <a:pt x="3213" y="12586"/>
                </a:cubicBezTo>
                <a:cubicBezTo>
                  <a:pt x="3234" y="12583"/>
                  <a:pt x="3238" y="12525"/>
                  <a:pt x="3239" y="12510"/>
                </a:cubicBezTo>
                <a:cubicBezTo>
                  <a:pt x="3239" y="12468"/>
                  <a:pt x="3168" y="12477"/>
                  <a:pt x="3144" y="12454"/>
                </a:cubicBezTo>
                <a:cubicBezTo>
                  <a:pt x="3146" y="12498"/>
                  <a:pt x="3083" y="12538"/>
                  <a:pt x="3052" y="12561"/>
                </a:cubicBezTo>
                <a:cubicBezTo>
                  <a:pt x="3000" y="12599"/>
                  <a:pt x="2954" y="12540"/>
                  <a:pt x="2904" y="12573"/>
                </a:cubicBezTo>
                <a:cubicBezTo>
                  <a:pt x="2941" y="12566"/>
                  <a:pt x="2969" y="12598"/>
                  <a:pt x="2996" y="12617"/>
                </a:cubicBezTo>
                <a:cubicBezTo>
                  <a:pt x="2974" y="12622"/>
                  <a:pt x="2953" y="12620"/>
                  <a:pt x="2933" y="12611"/>
                </a:cubicBezTo>
                <a:cubicBezTo>
                  <a:pt x="2941" y="12634"/>
                  <a:pt x="2938" y="12655"/>
                  <a:pt x="2924" y="12674"/>
                </a:cubicBezTo>
                <a:cubicBezTo>
                  <a:pt x="2962" y="12679"/>
                  <a:pt x="2991" y="12705"/>
                  <a:pt x="3017" y="12730"/>
                </a:cubicBezTo>
                <a:cubicBezTo>
                  <a:pt x="2927" y="12753"/>
                  <a:pt x="2775" y="12656"/>
                  <a:pt x="2711" y="12600"/>
                </a:cubicBezTo>
                <a:cubicBezTo>
                  <a:pt x="2755" y="12621"/>
                  <a:pt x="2817" y="12618"/>
                  <a:pt x="2865" y="12617"/>
                </a:cubicBezTo>
                <a:cubicBezTo>
                  <a:pt x="2857" y="12577"/>
                  <a:pt x="2763" y="12574"/>
                  <a:pt x="2760" y="12497"/>
                </a:cubicBezTo>
                <a:cubicBezTo>
                  <a:pt x="2758" y="12450"/>
                  <a:pt x="2839" y="12431"/>
                  <a:pt x="2824" y="12490"/>
                </a:cubicBezTo>
                <a:cubicBezTo>
                  <a:pt x="2876" y="12474"/>
                  <a:pt x="2883" y="12479"/>
                  <a:pt x="2920" y="12435"/>
                </a:cubicBezTo>
                <a:cubicBezTo>
                  <a:pt x="2957" y="12391"/>
                  <a:pt x="3054" y="12457"/>
                  <a:pt x="3105" y="12422"/>
                </a:cubicBezTo>
                <a:cubicBezTo>
                  <a:pt x="3072" y="12379"/>
                  <a:pt x="2855" y="12348"/>
                  <a:pt x="2844" y="12422"/>
                </a:cubicBezTo>
                <a:cubicBezTo>
                  <a:pt x="2815" y="12411"/>
                  <a:pt x="2794" y="12399"/>
                  <a:pt x="2841" y="12380"/>
                </a:cubicBezTo>
                <a:cubicBezTo>
                  <a:pt x="2813" y="12381"/>
                  <a:pt x="2701" y="12382"/>
                  <a:pt x="2726" y="12436"/>
                </a:cubicBezTo>
                <a:cubicBezTo>
                  <a:pt x="2745" y="12417"/>
                  <a:pt x="2766" y="12416"/>
                  <a:pt x="2788" y="12433"/>
                </a:cubicBezTo>
                <a:cubicBezTo>
                  <a:pt x="2779" y="12456"/>
                  <a:pt x="2761" y="12474"/>
                  <a:pt x="2737" y="12481"/>
                </a:cubicBezTo>
                <a:cubicBezTo>
                  <a:pt x="2753" y="12507"/>
                  <a:pt x="2800" y="12570"/>
                  <a:pt x="2740" y="12575"/>
                </a:cubicBezTo>
                <a:cubicBezTo>
                  <a:pt x="2702" y="12578"/>
                  <a:pt x="2619" y="12531"/>
                  <a:pt x="2693" y="12511"/>
                </a:cubicBezTo>
                <a:cubicBezTo>
                  <a:pt x="2656" y="12522"/>
                  <a:pt x="2628" y="12491"/>
                  <a:pt x="2601" y="12472"/>
                </a:cubicBezTo>
                <a:cubicBezTo>
                  <a:pt x="2622" y="12475"/>
                  <a:pt x="2643" y="12475"/>
                  <a:pt x="2663" y="12472"/>
                </a:cubicBezTo>
                <a:cubicBezTo>
                  <a:pt x="2652" y="12466"/>
                  <a:pt x="2641" y="12461"/>
                  <a:pt x="2630" y="12454"/>
                </a:cubicBezTo>
                <a:cubicBezTo>
                  <a:pt x="2671" y="12429"/>
                  <a:pt x="2625" y="12381"/>
                  <a:pt x="2681" y="12395"/>
                </a:cubicBezTo>
                <a:cubicBezTo>
                  <a:pt x="2637" y="12379"/>
                  <a:pt x="2637" y="12372"/>
                  <a:pt x="2681" y="12374"/>
                </a:cubicBezTo>
                <a:cubicBezTo>
                  <a:pt x="2660" y="12367"/>
                  <a:pt x="2639" y="12367"/>
                  <a:pt x="2619" y="12374"/>
                </a:cubicBezTo>
                <a:cubicBezTo>
                  <a:pt x="2641" y="12389"/>
                  <a:pt x="2646" y="12414"/>
                  <a:pt x="2630" y="12436"/>
                </a:cubicBezTo>
                <a:cubicBezTo>
                  <a:pt x="2620" y="12415"/>
                  <a:pt x="2601" y="12400"/>
                  <a:pt x="2577" y="12398"/>
                </a:cubicBezTo>
                <a:cubicBezTo>
                  <a:pt x="2578" y="12422"/>
                  <a:pt x="2564" y="12444"/>
                  <a:pt x="2542" y="12454"/>
                </a:cubicBezTo>
                <a:cubicBezTo>
                  <a:pt x="2554" y="12425"/>
                  <a:pt x="2545" y="12414"/>
                  <a:pt x="2515" y="12422"/>
                </a:cubicBezTo>
                <a:cubicBezTo>
                  <a:pt x="2582" y="12366"/>
                  <a:pt x="2420" y="12265"/>
                  <a:pt x="2408" y="12214"/>
                </a:cubicBezTo>
                <a:cubicBezTo>
                  <a:pt x="2436" y="12246"/>
                  <a:pt x="2486" y="12277"/>
                  <a:pt x="2530" y="12275"/>
                </a:cubicBezTo>
                <a:cubicBezTo>
                  <a:pt x="2550" y="12274"/>
                  <a:pt x="2629" y="12203"/>
                  <a:pt x="2607" y="12285"/>
                </a:cubicBezTo>
                <a:cubicBezTo>
                  <a:pt x="2626" y="12273"/>
                  <a:pt x="2657" y="12281"/>
                  <a:pt x="2666" y="12276"/>
                </a:cubicBezTo>
                <a:lnTo>
                  <a:pt x="2654" y="12276"/>
                </a:lnTo>
                <a:close/>
                <a:moveTo>
                  <a:pt x="2653" y="12245"/>
                </a:moveTo>
                <a:cubicBezTo>
                  <a:pt x="2659" y="12254"/>
                  <a:pt x="2664" y="12263"/>
                  <a:pt x="2668" y="12273"/>
                </a:cubicBezTo>
                <a:cubicBezTo>
                  <a:pt x="2669" y="12268"/>
                  <a:pt x="2665" y="12260"/>
                  <a:pt x="2653" y="12245"/>
                </a:cubicBezTo>
                <a:close/>
                <a:moveTo>
                  <a:pt x="1265" y="10058"/>
                </a:moveTo>
                <a:cubicBezTo>
                  <a:pt x="1262" y="10047"/>
                  <a:pt x="1259" y="10036"/>
                  <a:pt x="1256" y="10025"/>
                </a:cubicBezTo>
                <a:cubicBezTo>
                  <a:pt x="1296" y="10029"/>
                  <a:pt x="1299" y="10040"/>
                  <a:pt x="1265" y="10058"/>
                </a:cubicBezTo>
                <a:close/>
                <a:moveTo>
                  <a:pt x="1443" y="10043"/>
                </a:moveTo>
                <a:cubicBezTo>
                  <a:pt x="1445" y="10028"/>
                  <a:pt x="1427" y="9930"/>
                  <a:pt x="1402" y="9939"/>
                </a:cubicBezTo>
                <a:cubicBezTo>
                  <a:pt x="1327" y="9966"/>
                  <a:pt x="1415" y="10020"/>
                  <a:pt x="1443" y="10043"/>
                </a:cubicBezTo>
                <a:close/>
                <a:moveTo>
                  <a:pt x="1517" y="9684"/>
                </a:moveTo>
                <a:cubicBezTo>
                  <a:pt x="1510" y="9672"/>
                  <a:pt x="1502" y="9661"/>
                  <a:pt x="1493" y="9651"/>
                </a:cubicBezTo>
                <a:cubicBezTo>
                  <a:pt x="1537" y="9639"/>
                  <a:pt x="1528" y="9595"/>
                  <a:pt x="1487" y="9591"/>
                </a:cubicBezTo>
                <a:cubicBezTo>
                  <a:pt x="1473" y="9592"/>
                  <a:pt x="1461" y="9589"/>
                  <a:pt x="1449" y="9583"/>
                </a:cubicBezTo>
                <a:cubicBezTo>
                  <a:pt x="1413" y="9554"/>
                  <a:pt x="1420" y="9596"/>
                  <a:pt x="1375" y="9571"/>
                </a:cubicBezTo>
                <a:cubicBezTo>
                  <a:pt x="1365" y="9597"/>
                  <a:pt x="1381" y="9614"/>
                  <a:pt x="1404" y="9622"/>
                </a:cubicBezTo>
                <a:cubicBezTo>
                  <a:pt x="1385" y="9636"/>
                  <a:pt x="1363" y="9643"/>
                  <a:pt x="1339" y="9642"/>
                </a:cubicBezTo>
                <a:cubicBezTo>
                  <a:pt x="1347" y="9672"/>
                  <a:pt x="1369" y="9713"/>
                  <a:pt x="1407" y="9705"/>
                </a:cubicBezTo>
                <a:cubicBezTo>
                  <a:pt x="1340" y="9717"/>
                  <a:pt x="1409" y="9745"/>
                  <a:pt x="1433" y="9748"/>
                </a:cubicBezTo>
                <a:cubicBezTo>
                  <a:pt x="1470" y="9753"/>
                  <a:pt x="1498" y="9708"/>
                  <a:pt x="1517" y="9684"/>
                </a:cubicBezTo>
                <a:close/>
                <a:moveTo>
                  <a:pt x="1342" y="10031"/>
                </a:moveTo>
                <a:cubicBezTo>
                  <a:pt x="1387" y="10004"/>
                  <a:pt x="1321" y="9961"/>
                  <a:pt x="1288" y="9984"/>
                </a:cubicBezTo>
                <a:cubicBezTo>
                  <a:pt x="1299" y="10006"/>
                  <a:pt x="1319" y="10024"/>
                  <a:pt x="1342" y="10031"/>
                </a:cubicBezTo>
                <a:close/>
                <a:moveTo>
                  <a:pt x="1333" y="9434"/>
                </a:moveTo>
                <a:cubicBezTo>
                  <a:pt x="1328" y="9402"/>
                  <a:pt x="1325" y="9374"/>
                  <a:pt x="1288" y="9396"/>
                </a:cubicBezTo>
                <a:cubicBezTo>
                  <a:pt x="1293" y="9418"/>
                  <a:pt x="1310" y="9433"/>
                  <a:pt x="1333" y="9434"/>
                </a:cubicBezTo>
                <a:close/>
                <a:moveTo>
                  <a:pt x="1321" y="9930"/>
                </a:moveTo>
                <a:cubicBezTo>
                  <a:pt x="1324" y="9904"/>
                  <a:pt x="1313" y="9901"/>
                  <a:pt x="1288" y="9921"/>
                </a:cubicBezTo>
                <a:cubicBezTo>
                  <a:pt x="1299" y="9924"/>
                  <a:pt x="1310" y="9927"/>
                  <a:pt x="1321" y="9930"/>
                </a:cubicBezTo>
                <a:close/>
                <a:moveTo>
                  <a:pt x="1298" y="9720"/>
                </a:moveTo>
                <a:cubicBezTo>
                  <a:pt x="1304" y="9720"/>
                  <a:pt x="1311" y="9720"/>
                  <a:pt x="1318" y="9720"/>
                </a:cubicBezTo>
                <a:cubicBezTo>
                  <a:pt x="1318" y="9694"/>
                  <a:pt x="1305" y="9681"/>
                  <a:pt x="1280" y="9690"/>
                </a:cubicBezTo>
                <a:cubicBezTo>
                  <a:pt x="1286" y="9700"/>
                  <a:pt x="1292" y="9710"/>
                  <a:pt x="1298" y="9720"/>
                </a:cubicBezTo>
                <a:close/>
                <a:moveTo>
                  <a:pt x="1280" y="9981"/>
                </a:moveTo>
                <a:cubicBezTo>
                  <a:pt x="1296" y="9952"/>
                  <a:pt x="1331" y="9962"/>
                  <a:pt x="1354" y="9972"/>
                </a:cubicBezTo>
                <a:cubicBezTo>
                  <a:pt x="1338" y="9926"/>
                  <a:pt x="1252" y="9925"/>
                  <a:pt x="1280" y="9981"/>
                </a:cubicBezTo>
                <a:close/>
                <a:moveTo>
                  <a:pt x="1262" y="8775"/>
                </a:moveTo>
                <a:cubicBezTo>
                  <a:pt x="1268" y="8753"/>
                  <a:pt x="1258" y="8748"/>
                  <a:pt x="1232" y="8761"/>
                </a:cubicBezTo>
                <a:cubicBezTo>
                  <a:pt x="1242" y="8765"/>
                  <a:pt x="1252" y="8770"/>
                  <a:pt x="1262" y="8775"/>
                </a:cubicBezTo>
                <a:close/>
                <a:moveTo>
                  <a:pt x="1271" y="9687"/>
                </a:moveTo>
                <a:cubicBezTo>
                  <a:pt x="1284" y="9684"/>
                  <a:pt x="1297" y="9681"/>
                  <a:pt x="1309" y="9678"/>
                </a:cubicBezTo>
                <a:cubicBezTo>
                  <a:pt x="1265" y="9591"/>
                  <a:pt x="1197" y="9660"/>
                  <a:pt x="1271" y="9687"/>
                </a:cubicBezTo>
                <a:close/>
                <a:moveTo>
                  <a:pt x="1274" y="9761"/>
                </a:moveTo>
                <a:cubicBezTo>
                  <a:pt x="1292" y="9729"/>
                  <a:pt x="1258" y="9700"/>
                  <a:pt x="1226" y="9711"/>
                </a:cubicBezTo>
                <a:cubicBezTo>
                  <a:pt x="1236" y="9733"/>
                  <a:pt x="1252" y="9750"/>
                  <a:pt x="1274" y="9761"/>
                </a:cubicBezTo>
                <a:close/>
                <a:moveTo>
                  <a:pt x="1286" y="9904"/>
                </a:moveTo>
                <a:cubicBezTo>
                  <a:pt x="1304" y="9901"/>
                  <a:pt x="1323" y="9900"/>
                  <a:pt x="1342" y="9898"/>
                </a:cubicBezTo>
                <a:cubicBezTo>
                  <a:pt x="1324" y="9863"/>
                  <a:pt x="1256" y="9847"/>
                  <a:pt x="1223" y="9865"/>
                </a:cubicBezTo>
                <a:cubicBezTo>
                  <a:pt x="1241" y="9883"/>
                  <a:pt x="1262" y="9896"/>
                  <a:pt x="1286" y="9904"/>
                </a:cubicBezTo>
                <a:close/>
                <a:moveTo>
                  <a:pt x="1259" y="9776"/>
                </a:moveTo>
                <a:cubicBezTo>
                  <a:pt x="1234" y="9789"/>
                  <a:pt x="1205" y="9791"/>
                  <a:pt x="1179" y="9803"/>
                </a:cubicBezTo>
                <a:cubicBezTo>
                  <a:pt x="1186" y="9862"/>
                  <a:pt x="1303" y="9860"/>
                  <a:pt x="1345" y="9853"/>
                </a:cubicBezTo>
                <a:cubicBezTo>
                  <a:pt x="1339" y="9814"/>
                  <a:pt x="1300" y="9776"/>
                  <a:pt x="1259" y="9776"/>
                </a:cubicBezTo>
                <a:close/>
                <a:moveTo>
                  <a:pt x="1217" y="10049"/>
                </a:moveTo>
                <a:cubicBezTo>
                  <a:pt x="1258" y="10029"/>
                  <a:pt x="1270" y="9946"/>
                  <a:pt x="1211" y="9942"/>
                </a:cubicBezTo>
                <a:cubicBezTo>
                  <a:pt x="1147" y="9939"/>
                  <a:pt x="1210" y="10025"/>
                  <a:pt x="1217" y="10049"/>
                </a:cubicBezTo>
                <a:close/>
                <a:moveTo>
                  <a:pt x="1202" y="9728"/>
                </a:moveTo>
                <a:cubicBezTo>
                  <a:pt x="1206" y="9718"/>
                  <a:pt x="1206" y="9707"/>
                  <a:pt x="1202" y="9696"/>
                </a:cubicBezTo>
                <a:cubicBezTo>
                  <a:pt x="1191" y="9702"/>
                  <a:pt x="1181" y="9710"/>
                  <a:pt x="1173" y="9720"/>
                </a:cubicBezTo>
                <a:cubicBezTo>
                  <a:pt x="1183" y="9723"/>
                  <a:pt x="1192" y="9725"/>
                  <a:pt x="1202" y="9728"/>
                </a:cubicBezTo>
                <a:close/>
                <a:moveTo>
                  <a:pt x="1194" y="9589"/>
                </a:moveTo>
                <a:cubicBezTo>
                  <a:pt x="1210" y="9570"/>
                  <a:pt x="1203" y="9560"/>
                  <a:pt x="1173" y="9559"/>
                </a:cubicBezTo>
                <a:cubicBezTo>
                  <a:pt x="1180" y="9569"/>
                  <a:pt x="1187" y="9579"/>
                  <a:pt x="1194" y="9589"/>
                </a:cubicBezTo>
                <a:close/>
                <a:moveTo>
                  <a:pt x="1209" y="9473"/>
                </a:moveTo>
                <a:cubicBezTo>
                  <a:pt x="1221" y="9440"/>
                  <a:pt x="1185" y="9417"/>
                  <a:pt x="1158" y="9414"/>
                </a:cubicBezTo>
                <a:cubicBezTo>
                  <a:pt x="1172" y="9436"/>
                  <a:pt x="1189" y="9456"/>
                  <a:pt x="1209" y="9473"/>
                </a:cubicBezTo>
                <a:close/>
                <a:moveTo>
                  <a:pt x="1182" y="9915"/>
                </a:moveTo>
                <a:cubicBezTo>
                  <a:pt x="1189" y="9886"/>
                  <a:pt x="1179" y="9882"/>
                  <a:pt x="1152" y="9904"/>
                </a:cubicBezTo>
                <a:cubicBezTo>
                  <a:pt x="1162" y="9908"/>
                  <a:pt x="1172" y="9911"/>
                  <a:pt x="1182" y="9915"/>
                </a:cubicBezTo>
                <a:close/>
                <a:moveTo>
                  <a:pt x="1182" y="9544"/>
                </a:moveTo>
                <a:cubicBezTo>
                  <a:pt x="1185" y="9513"/>
                  <a:pt x="1174" y="9511"/>
                  <a:pt x="1149" y="9539"/>
                </a:cubicBezTo>
                <a:cubicBezTo>
                  <a:pt x="1160" y="9541"/>
                  <a:pt x="1171" y="9542"/>
                  <a:pt x="1182" y="9544"/>
                </a:cubicBezTo>
                <a:close/>
                <a:moveTo>
                  <a:pt x="1185" y="9883"/>
                </a:moveTo>
                <a:cubicBezTo>
                  <a:pt x="1191" y="9857"/>
                  <a:pt x="1168" y="9838"/>
                  <a:pt x="1146" y="9832"/>
                </a:cubicBezTo>
                <a:cubicBezTo>
                  <a:pt x="1146" y="9856"/>
                  <a:pt x="1162" y="9876"/>
                  <a:pt x="1185" y="9883"/>
                </a:cubicBezTo>
                <a:close/>
                <a:moveTo>
                  <a:pt x="1134" y="9776"/>
                </a:moveTo>
                <a:cubicBezTo>
                  <a:pt x="1171" y="9791"/>
                  <a:pt x="1216" y="9769"/>
                  <a:pt x="1250" y="9758"/>
                </a:cubicBezTo>
                <a:cubicBezTo>
                  <a:pt x="1212" y="9727"/>
                  <a:pt x="1158" y="9730"/>
                  <a:pt x="1134" y="9776"/>
                </a:cubicBezTo>
                <a:close/>
                <a:moveTo>
                  <a:pt x="1158" y="9497"/>
                </a:moveTo>
                <a:cubicBezTo>
                  <a:pt x="1152" y="9479"/>
                  <a:pt x="1140" y="9467"/>
                  <a:pt x="1122" y="9461"/>
                </a:cubicBezTo>
                <a:cubicBezTo>
                  <a:pt x="1121" y="9485"/>
                  <a:pt x="1134" y="9498"/>
                  <a:pt x="1158" y="9497"/>
                </a:cubicBezTo>
                <a:close/>
                <a:moveTo>
                  <a:pt x="1158" y="9621"/>
                </a:moveTo>
                <a:cubicBezTo>
                  <a:pt x="1162" y="9613"/>
                  <a:pt x="1166" y="9604"/>
                  <a:pt x="1170" y="9595"/>
                </a:cubicBezTo>
                <a:cubicBezTo>
                  <a:pt x="1149" y="9588"/>
                  <a:pt x="1129" y="9583"/>
                  <a:pt x="1107" y="9580"/>
                </a:cubicBezTo>
                <a:cubicBezTo>
                  <a:pt x="1116" y="9601"/>
                  <a:pt x="1135" y="9617"/>
                  <a:pt x="1158" y="9621"/>
                </a:cubicBezTo>
                <a:close/>
                <a:moveTo>
                  <a:pt x="1134" y="9420"/>
                </a:moveTo>
                <a:cubicBezTo>
                  <a:pt x="1127" y="9411"/>
                  <a:pt x="1117" y="9408"/>
                  <a:pt x="1105" y="9411"/>
                </a:cubicBezTo>
                <a:cubicBezTo>
                  <a:pt x="1114" y="9414"/>
                  <a:pt x="1124" y="9417"/>
                  <a:pt x="1134" y="9420"/>
                </a:cubicBezTo>
                <a:close/>
                <a:moveTo>
                  <a:pt x="1137" y="9542"/>
                </a:moveTo>
                <a:cubicBezTo>
                  <a:pt x="1139" y="9528"/>
                  <a:pt x="1143" y="9515"/>
                  <a:pt x="1149" y="9503"/>
                </a:cubicBezTo>
                <a:cubicBezTo>
                  <a:pt x="1128" y="9494"/>
                  <a:pt x="1106" y="9492"/>
                  <a:pt x="1084" y="9497"/>
                </a:cubicBezTo>
                <a:cubicBezTo>
                  <a:pt x="1096" y="9518"/>
                  <a:pt x="1114" y="9533"/>
                  <a:pt x="1137" y="9542"/>
                </a:cubicBezTo>
                <a:close/>
                <a:moveTo>
                  <a:pt x="1134" y="9711"/>
                </a:moveTo>
                <a:cubicBezTo>
                  <a:pt x="1166" y="9698"/>
                  <a:pt x="1190" y="9667"/>
                  <a:pt x="1226" y="9666"/>
                </a:cubicBezTo>
                <a:cubicBezTo>
                  <a:pt x="1197" y="9639"/>
                  <a:pt x="1148" y="9627"/>
                  <a:pt x="1110" y="9639"/>
                </a:cubicBezTo>
                <a:cubicBezTo>
                  <a:pt x="1045" y="9659"/>
                  <a:pt x="1092" y="9699"/>
                  <a:pt x="1134" y="9711"/>
                </a:cubicBezTo>
                <a:close/>
                <a:moveTo>
                  <a:pt x="1125" y="9072"/>
                </a:moveTo>
                <a:cubicBezTo>
                  <a:pt x="1108" y="9057"/>
                  <a:pt x="1089" y="9051"/>
                  <a:pt x="1066" y="9055"/>
                </a:cubicBezTo>
                <a:cubicBezTo>
                  <a:pt x="1086" y="9060"/>
                  <a:pt x="1105" y="9066"/>
                  <a:pt x="1125" y="9072"/>
                </a:cubicBezTo>
                <a:close/>
                <a:moveTo>
                  <a:pt x="1078" y="8674"/>
                </a:moveTo>
                <a:cubicBezTo>
                  <a:pt x="1079" y="8657"/>
                  <a:pt x="1071" y="8647"/>
                  <a:pt x="1054" y="8642"/>
                </a:cubicBezTo>
                <a:cubicBezTo>
                  <a:pt x="1062" y="8653"/>
                  <a:pt x="1070" y="8663"/>
                  <a:pt x="1078" y="8674"/>
                </a:cubicBezTo>
                <a:close/>
                <a:moveTo>
                  <a:pt x="1107" y="9728"/>
                </a:moveTo>
                <a:cubicBezTo>
                  <a:pt x="1114" y="9696"/>
                  <a:pt x="1076" y="9682"/>
                  <a:pt x="1051" y="9684"/>
                </a:cubicBezTo>
                <a:cubicBezTo>
                  <a:pt x="1065" y="9705"/>
                  <a:pt x="1084" y="9720"/>
                  <a:pt x="1107" y="9728"/>
                </a:cubicBezTo>
                <a:close/>
                <a:moveTo>
                  <a:pt x="1087" y="9405"/>
                </a:moveTo>
                <a:cubicBezTo>
                  <a:pt x="1084" y="9383"/>
                  <a:pt x="1094" y="9362"/>
                  <a:pt x="1119" y="9360"/>
                </a:cubicBezTo>
                <a:cubicBezTo>
                  <a:pt x="1086" y="9371"/>
                  <a:pt x="1050" y="9353"/>
                  <a:pt x="1024" y="9384"/>
                </a:cubicBezTo>
                <a:cubicBezTo>
                  <a:pt x="1047" y="9386"/>
                  <a:pt x="1068" y="9393"/>
                  <a:pt x="1087" y="9405"/>
                </a:cubicBezTo>
                <a:close/>
                <a:moveTo>
                  <a:pt x="1051" y="9532"/>
                </a:moveTo>
                <a:cubicBezTo>
                  <a:pt x="1043" y="9525"/>
                  <a:pt x="1033" y="9523"/>
                  <a:pt x="1021" y="9527"/>
                </a:cubicBezTo>
                <a:cubicBezTo>
                  <a:pt x="1031" y="9529"/>
                  <a:pt x="1041" y="9530"/>
                  <a:pt x="1051" y="9532"/>
                </a:cubicBezTo>
                <a:close/>
                <a:moveTo>
                  <a:pt x="1057" y="9619"/>
                </a:moveTo>
                <a:cubicBezTo>
                  <a:pt x="1071" y="9604"/>
                  <a:pt x="1075" y="9587"/>
                  <a:pt x="1069" y="9568"/>
                </a:cubicBezTo>
                <a:cubicBezTo>
                  <a:pt x="1051" y="9588"/>
                  <a:pt x="1031" y="9593"/>
                  <a:pt x="1006" y="9583"/>
                </a:cubicBezTo>
                <a:cubicBezTo>
                  <a:pt x="1015" y="9604"/>
                  <a:pt x="1033" y="9620"/>
                  <a:pt x="1057" y="9619"/>
                </a:cubicBezTo>
                <a:close/>
                <a:moveTo>
                  <a:pt x="1060" y="9672"/>
                </a:moveTo>
                <a:cubicBezTo>
                  <a:pt x="1047" y="9642"/>
                  <a:pt x="1017" y="9644"/>
                  <a:pt x="997" y="9666"/>
                </a:cubicBezTo>
                <a:cubicBezTo>
                  <a:pt x="1018" y="9668"/>
                  <a:pt x="1039" y="9670"/>
                  <a:pt x="1060" y="9672"/>
                </a:cubicBezTo>
                <a:close/>
                <a:moveTo>
                  <a:pt x="1054" y="8918"/>
                </a:moveTo>
                <a:cubicBezTo>
                  <a:pt x="1047" y="8890"/>
                  <a:pt x="1020" y="8873"/>
                  <a:pt x="992" y="8882"/>
                </a:cubicBezTo>
                <a:cubicBezTo>
                  <a:pt x="1015" y="8890"/>
                  <a:pt x="1036" y="8902"/>
                  <a:pt x="1054" y="8918"/>
                </a:cubicBezTo>
                <a:close/>
                <a:moveTo>
                  <a:pt x="1013" y="8948"/>
                </a:moveTo>
                <a:cubicBezTo>
                  <a:pt x="1018" y="8923"/>
                  <a:pt x="1009" y="8921"/>
                  <a:pt x="986" y="8942"/>
                </a:cubicBezTo>
                <a:cubicBezTo>
                  <a:pt x="966" y="8920"/>
                  <a:pt x="961" y="8903"/>
                  <a:pt x="997" y="8903"/>
                </a:cubicBezTo>
                <a:cubicBezTo>
                  <a:pt x="930" y="8863"/>
                  <a:pt x="1000" y="8840"/>
                  <a:pt x="1033" y="8814"/>
                </a:cubicBezTo>
                <a:cubicBezTo>
                  <a:pt x="990" y="8771"/>
                  <a:pt x="949" y="8721"/>
                  <a:pt x="929" y="8663"/>
                </a:cubicBezTo>
                <a:cubicBezTo>
                  <a:pt x="900" y="8640"/>
                  <a:pt x="893" y="8657"/>
                  <a:pt x="878" y="8680"/>
                </a:cubicBezTo>
                <a:cubicBezTo>
                  <a:pt x="860" y="8708"/>
                  <a:pt x="801" y="8648"/>
                  <a:pt x="778" y="8648"/>
                </a:cubicBezTo>
                <a:cubicBezTo>
                  <a:pt x="829" y="8700"/>
                  <a:pt x="783" y="8771"/>
                  <a:pt x="809" y="8814"/>
                </a:cubicBezTo>
                <a:cubicBezTo>
                  <a:pt x="854" y="8885"/>
                  <a:pt x="847" y="8991"/>
                  <a:pt x="882" y="9063"/>
                </a:cubicBezTo>
                <a:cubicBezTo>
                  <a:pt x="903" y="9106"/>
                  <a:pt x="814" y="9156"/>
                  <a:pt x="962" y="9196"/>
                </a:cubicBezTo>
                <a:cubicBezTo>
                  <a:pt x="989" y="9203"/>
                  <a:pt x="1016" y="9211"/>
                  <a:pt x="1043" y="9215"/>
                </a:cubicBezTo>
                <a:cubicBezTo>
                  <a:pt x="1099" y="9222"/>
                  <a:pt x="1052" y="9140"/>
                  <a:pt x="1048" y="9123"/>
                </a:cubicBezTo>
                <a:cubicBezTo>
                  <a:pt x="1134" y="9113"/>
                  <a:pt x="1048" y="9053"/>
                  <a:pt x="1021" y="9028"/>
                </a:cubicBezTo>
                <a:cubicBezTo>
                  <a:pt x="1041" y="9031"/>
                  <a:pt x="1061" y="9031"/>
                  <a:pt x="1081" y="9028"/>
                </a:cubicBezTo>
                <a:cubicBezTo>
                  <a:pt x="1075" y="9016"/>
                  <a:pt x="1019" y="8977"/>
                  <a:pt x="989" y="8945"/>
                </a:cubicBezTo>
                <a:lnTo>
                  <a:pt x="1013" y="8948"/>
                </a:lnTo>
                <a:close/>
                <a:moveTo>
                  <a:pt x="968" y="9666"/>
                </a:moveTo>
                <a:cubicBezTo>
                  <a:pt x="965" y="9648"/>
                  <a:pt x="965" y="9642"/>
                  <a:pt x="944" y="9636"/>
                </a:cubicBezTo>
                <a:cubicBezTo>
                  <a:pt x="952" y="9646"/>
                  <a:pt x="960" y="9656"/>
                  <a:pt x="968" y="9666"/>
                </a:cubicBezTo>
                <a:close/>
                <a:moveTo>
                  <a:pt x="917" y="9752"/>
                </a:moveTo>
                <a:cubicBezTo>
                  <a:pt x="927" y="9728"/>
                  <a:pt x="913" y="9714"/>
                  <a:pt x="888" y="9723"/>
                </a:cubicBezTo>
                <a:cubicBezTo>
                  <a:pt x="897" y="9733"/>
                  <a:pt x="907" y="9743"/>
                  <a:pt x="917" y="9752"/>
                </a:cubicBezTo>
                <a:close/>
                <a:moveTo>
                  <a:pt x="819" y="9301"/>
                </a:moveTo>
                <a:cubicBezTo>
                  <a:pt x="830" y="9294"/>
                  <a:pt x="840" y="9286"/>
                  <a:pt x="849" y="9277"/>
                </a:cubicBezTo>
                <a:cubicBezTo>
                  <a:pt x="830" y="9264"/>
                  <a:pt x="810" y="9264"/>
                  <a:pt x="790" y="9277"/>
                </a:cubicBezTo>
                <a:cubicBezTo>
                  <a:pt x="800" y="9285"/>
                  <a:pt x="809" y="9293"/>
                  <a:pt x="819" y="9301"/>
                </a:cubicBezTo>
                <a:close/>
                <a:moveTo>
                  <a:pt x="1164" y="9580"/>
                </a:moveTo>
                <a:cubicBezTo>
                  <a:pt x="1182" y="9553"/>
                  <a:pt x="1146" y="9551"/>
                  <a:pt x="1131" y="9565"/>
                </a:cubicBezTo>
                <a:cubicBezTo>
                  <a:pt x="1142" y="9570"/>
                  <a:pt x="1153" y="9575"/>
                  <a:pt x="1164" y="9580"/>
                </a:cubicBezTo>
                <a:close/>
                <a:moveTo>
                  <a:pt x="1036" y="9461"/>
                </a:moveTo>
                <a:cubicBezTo>
                  <a:pt x="1021" y="9455"/>
                  <a:pt x="1024" y="9445"/>
                  <a:pt x="1004" y="9455"/>
                </a:cubicBezTo>
                <a:cubicBezTo>
                  <a:pt x="1014" y="9457"/>
                  <a:pt x="1025" y="9459"/>
                  <a:pt x="1036" y="9461"/>
                </a:cubicBezTo>
                <a:close/>
                <a:moveTo>
                  <a:pt x="1470" y="10138"/>
                </a:moveTo>
                <a:cubicBezTo>
                  <a:pt x="1462" y="10119"/>
                  <a:pt x="1448" y="10108"/>
                  <a:pt x="1428" y="10103"/>
                </a:cubicBezTo>
                <a:cubicBezTo>
                  <a:pt x="1431" y="10126"/>
                  <a:pt x="1446" y="10139"/>
                  <a:pt x="1470" y="10138"/>
                </a:cubicBezTo>
                <a:close/>
                <a:moveTo>
                  <a:pt x="1472" y="10200"/>
                </a:moveTo>
                <a:cubicBezTo>
                  <a:pt x="1486" y="10157"/>
                  <a:pt x="1448" y="10119"/>
                  <a:pt x="1410" y="10156"/>
                </a:cubicBezTo>
                <a:cubicBezTo>
                  <a:pt x="1434" y="10166"/>
                  <a:pt x="1455" y="10181"/>
                  <a:pt x="1472" y="10200"/>
                </a:cubicBezTo>
                <a:close/>
                <a:moveTo>
                  <a:pt x="1419" y="10533"/>
                </a:moveTo>
                <a:cubicBezTo>
                  <a:pt x="1434" y="10525"/>
                  <a:pt x="1441" y="10512"/>
                  <a:pt x="1440" y="10494"/>
                </a:cubicBezTo>
                <a:cubicBezTo>
                  <a:pt x="1406" y="10491"/>
                  <a:pt x="1399" y="10504"/>
                  <a:pt x="1419" y="10533"/>
                </a:cubicBezTo>
                <a:close/>
                <a:moveTo>
                  <a:pt x="1434" y="9832"/>
                </a:moveTo>
                <a:cubicBezTo>
                  <a:pt x="1428" y="9820"/>
                  <a:pt x="1419" y="9810"/>
                  <a:pt x="1407" y="9802"/>
                </a:cubicBezTo>
                <a:cubicBezTo>
                  <a:pt x="1416" y="9812"/>
                  <a:pt x="1425" y="9822"/>
                  <a:pt x="1434" y="9832"/>
                </a:cubicBezTo>
                <a:close/>
                <a:moveTo>
                  <a:pt x="1413" y="10046"/>
                </a:moveTo>
                <a:cubicBezTo>
                  <a:pt x="1410" y="10031"/>
                  <a:pt x="1401" y="10020"/>
                  <a:pt x="1387" y="10013"/>
                </a:cubicBezTo>
                <a:cubicBezTo>
                  <a:pt x="1396" y="10024"/>
                  <a:pt x="1404" y="10035"/>
                  <a:pt x="1413" y="10046"/>
                </a:cubicBezTo>
                <a:close/>
                <a:moveTo>
                  <a:pt x="1404" y="10123"/>
                </a:moveTo>
                <a:cubicBezTo>
                  <a:pt x="1413" y="10105"/>
                  <a:pt x="1427" y="10092"/>
                  <a:pt x="1446" y="10085"/>
                </a:cubicBezTo>
                <a:cubicBezTo>
                  <a:pt x="1415" y="10048"/>
                  <a:pt x="1366" y="10091"/>
                  <a:pt x="1404" y="10123"/>
                </a:cubicBezTo>
                <a:close/>
                <a:moveTo>
                  <a:pt x="1360" y="10099"/>
                </a:moveTo>
                <a:cubicBezTo>
                  <a:pt x="1365" y="10073"/>
                  <a:pt x="1367" y="10031"/>
                  <a:pt x="1327" y="10037"/>
                </a:cubicBezTo>
                <a:cubicBezTo>
                  <a:pt x="1332" y="10061"/>
                  <a:pt x="1343" y="10082"/>
                  <a:pt x="1360" y="10099"/>
                </a:cubicBezTo>
                <a:close/>
                <a:moveTo>
                  <a:pt x="1143" y="10034"/>
                </a:moveTo>
                <a:cubicBezTo>
                  <a:pt x="1153" y="10036"/>
                  <a:pt x="1163" y="10038"/>
                  <a:pt x="1173" y="10040"/>
                </a:cubicBezTo>
                <a:cubicBezTo>
                  <a:pt x="1174" y="10020"/>
                  <a:pt x="1172" y="10000"/>
                  <a:pt x="1167" y="9981"/>
                </a:cubicBezTo>
                <a:cubicBezTo>
                  <a:pt x="1140" y="9988"/>
                  <a:pt x="1128" y="10009"/>
                  <a:pt x="1143" y="10034"/>
                </a:cubicBezTo>
                <a:close/>
                <a:moveTo>
                  <a:pt x="1808" y="11385"/>
                </a:moveTo>
                <a:cubicBezTo>
                  <a:pt x="1817" y="11378"/>
                  <a:pt x="1826" y="11371"/>
                  <a:pt x="1835" y="11364"/>
                </a:cubicBezTo>
                <a:cubicBezTo>
                  <a:pt x="1820" y="11344"/>
                  <a:pt x="1799" y="11329"/>
                  <a:pt x="1775" y="11323"/>
                </a:cubicBezTo>
                <a:cubicBezTo>
                  <a:pt x="1784" y="11345"/>
                  <a:pt x="1795" y="11365"/>
                  <a:pt x="1808" y="11385"/>
                </a:cubicBezTo>
                <a:close/>
                <a:moveTo>
                  <a:pt x="1758" y="10830"/>
                </a:moveTo>
                <a:cubicBezTo>
                  <a:pt x="1755" y="10813"/>
                  <a:pt x="1746" y="10804"/>
                  <a:pt x="1728" y="10803"/>
                </a:cubicBezTo>
                <a:cubicBezTo>
                  <a:pt x="1738" y="10812"/>
                  <a:pt x="1748" y="10821"/>
                  <a:pt x="1758" y="10830"/>
                </a:cubicBezTo>
                <a:close/>
                <a:moveTo>
                  <a:pt x="1734" y="10996"/>
                </a:moveTo>
                <a:cubicBezTo>
                  <a:pt x="1722" y="10974"/>
                  <a:pt x="1698" y="10958"/>
                  <a:pt x="1672" y="10964"/>
                </a:cubicBezTo>
                <a:cubicBezTo>
                  <a:pt x="1691" y="10977"/>
                  <a:pt x="1712" y="10987"/>
                  <a:pt x="1734" y="10996"/>
                </a:cubicBezTo>
                <a:close/>
                <a:moveTo>
                  <a:pt x="1672" y="10987"/>
                </a:moveTo>
                <a:cubicBezTo>
                  <a:pt x="1679" y="10958"/>
                  <a:pt x="1635" y="10943"/>
                  <a:pt x="1618" y="10931"/>
                </a:cubicBezTo>
                <a:cubicBezTo>
                  <a:pt x="1600" y="10969"/>
                  <a:pt x="1648" y="10975"/>
                  <a:pt x="1672" y="10987"/>
                </a:cubicBezTo>
                <a:close/>
                <a:moveTo>
                  <a:pt x="1585" y="10818"/>
                </a:moveTo>
                <a:cubicBezTo>
                  <a:pt x="1621" y="10807"/>
                  <a:pt x="1662" y="10816"/>
                  <a:pt x="1689" y="10786"/>
                </a:cubicBezTo>
                <a:cubicBezTo>
                  <a:pt x="1640" y="10760"/>
                  <a:pt x="1590" y="10780"/>
                  <a:pt x="1538" y="10774"/>
                </a:cubicBezTo>
                <a:cubicBezTo>
                  <a:pt x="1542" y="10798"/>
                  <a:pt x="1561" y="10815"/>
                  <a:pt x="1585" y="10818"/>
                </a:cubicBezTo>
                <a:close/>
                <a:moveTo>
                  <a:pt x="1582" y="10943"/>
                </a:moveTo>
                <a:cubicBezTo>
                  <a:pt x="1627" y="10911"/>
                  <a:pt x="1570" y="10879"/>
                  <a:pt x="1538" y="10880"/>
                </a:cubicBezTo>
                <a:cubicBezTo>
                  <a:pt x="1553" y="10901"/>
                  <a:pt x="1568" y="10922"/>
                  <a:pt x="1582" y="10943"/>
                </a:cubicBezTo>
                <a:close/>
                <a:moveTo>
                  <a:pt x="1553" y="11263"/>
                </a:moveTo>
                <a:cubicBezTo>
                  <a:pt x="1546" y="11254"/>
                  <a:pt x="1536" y="11250"/>
                  <a:pt x="1523" y="11251"/>
                </a:cubicBezTo>
                <a:cubicBezTo>
                  <a:pt x="1533" y="11255"/>
                  <a:pt x="1543" y="11259"/>
                  <a:pt x="1553" y="11263"/>
                </a:cubicBezTo>
                <a:close/>
                <a:moveTo>
                  <a:pt x="1609" y="11269"/>
                </a:moveTo>
                <a:cubicBezTo>
                  <a:pt x="1622" y="11218"/>
                  <a:pt x="1536" y="11148"/>
                  <a:pt x="1517" y="11203"/>
                </a:cubicBezTo>
                <a:cubicBezTo>
                  <a:pt x="1509" y="11225"/>
                  <a:pt x="1596" y="11257"/>
                  <a:pt x="1609" y="11269"/>
                </a:cubicBezTo>
                <a:close/>
                <a:moveTo>
                  <a:pt x="1511" y="11082"/>
                </a:moveTo>
                <a:cubicBezTo>
                  <a:pt x="1544" y="11064"/>
                  <a:pt x="1530" y="11049"/>
                  <a:pt x="1496" y="11053"/>
                </a:cubicBezTo>
                <a:cubicBezTo>
                  <a:pt x="1501" y="11063"/>
                  <a:pt x="1506" y="11072"/>
                  <a:pt x="1511" y="11082"/>
                </a:cubicBezTo>
                <a:close/>
                <a:moveTo>
                  <a:pt x="1746" y="11519"/>
                </a:moveTo>
                <a:cubicBezTo>
                  <a:pt x="1773" y="11531"/>
                  <a:pt x="1811" y="11533"/>
                  <a:pt x="1835" y="11519"/>
                </a:cubicBezTo>
                <a:cubicBezTo>
                  <a:pt x="1827" y="11509"/>
                  <a:pt x="1820" y="11500"/>
                  <a:pt x="1811" y="11492"/>
                </a:cubicBezTo>
                <a:cubicBezTo>
                  <a:pt x="1865" y="11530"/>
                  <a:pt x="1843" y="11437"/>
                  <a:pt x="1799" y="11430"/>
                </a:cubicBezTo>
                <a:cubicBezTo>
                  <a:pt x="1880" y="11445"/>
                  <a:pt x="1776" y="11343"/>
                  <a:pt x="1778" y="11424"/>
                </a:cubicBezTo>
                <a:cubicBezTo>
                  <a:pt x="1771" y="11354"/>
                  <a:pt x="1768" y="11254"/>
                  <a:pt x="1711" y="11203"/>
                </a:cubicBezTo>
                <a:cubicBezTo>
                  <a:pt x="1690" y="11184"/>
                  <a:pt x="1703" y="11153"/>
                  <a:pt x="1672" y="11144"/>
                </a:cubicBezTo>
                <a:cubicBezTo>
                  <a:pt x="1651" y="11137"/>
                  <a:pt x="1627" y="11027"/>
                  <a:pt x="1627" y="11106"/>
                </a:cubicBezTo>
                <a:cubicBezTo>
                  <a:pt x="1595" y="10979"/>
                  <a:pt x="1478" y="11150"/>
                  <a:pt x="1565" y="11121"/>
                </a:cubicBezTo>
                <a:cubicBezTo>
                  <a:pt x="1500" y="11147"/>
                  <a:pt x="1561" y="11181"/>
                  <a:pt x="1592" y="11151"/>
                </a:cubicBezTo>
                <a:cubicBezTo>
                  <a:pt x="1570" y="11178"/>
                  <a:pt x="1624" y="11263"/>
                  <a:pt x="1630" y="11293"/>
                </a:cubicBezTo>
                <a:cubicBezTo>
                  <a:pt x="1613" y="11277"/>
                  <a:pt x="1593" y="11264"/>
                  <a:pt x="1571" y="11254"/>
                </a:cubicBezTo>
                <a:cubicBezTo>
                  <a:pt x="1612" y="11338"/>
                  <a:pt x="1498" y="11218"/>
                  <a:pt x="1571" y="11305"/>
                </a:cubicBezTo>
                <a:cubicBezTo>
                  <a:pt x="1554" y="11287"/>
                  <a:pt x="1535" y="11273"/>
                  <a:pt x="1511" y="11278"/>
                </a:cubicBezTo>
                <a:cubicBezTo>
                  <a:pt x="1533" y="11296"/>
                  <a:pt x="1552" y="11316"/>
                  <a:pt x="1571" y="11338"/>
                </a:cubicBezTo>
                <a:cubicBezTo>
                  <a:pt x="1538" y="11318"/>
                  <a:pt x="1516" y="11286"/>
                  <a:pt x="1482" y="11269"/>
                </a:cubicBezTo>
                <a:cubicBezTo>
                  <a:pt x="1476" y="11325"/>
                  <a:pt x="1535" y="11334"/>
                  <a:pt x="1561" y="11372"/>
                </a:cubicBezTo>
                <a:cubicBezTo>
                  <a:pt x="1573" y="11389"/>
                  <a:pt x="1587" y="11409"/>
                  <a:pt x="1604" y="11427"/>
                </a:cubicBezTo>
                <a:cubicBezTo>
                  <a:pt x="1575" y="11404"/>
                  <a:pt x="1536" y="11392"/>
                  <a:pt x="1499" y="11388"/>
                </a:cubicBezTo>
                <a:cubicBezTo>
                  <a:pt x="1507" y="11420"/>
                  <a:pt x="1538" y="11464"/>
                  <a:pt x="1573" y="11430"/>
                </a:cubicBezTo>
                <a:cubicBezTo>
                  <a:pt x="1577" y="11472"/>
                  <a:pt x="1625" y="11461"/>
                  <a:pt x="1648" y="11486"/>
                </a:cubicBezTo>
                <a:cubicBezTo>
                  <a:pt x="1642" y="11472"/>
                  <a:pt x="1635" y="11459"/>
                  <a:pt x="1626" y="11448"/>
                </a:cubicBezTo>
                <a:cubicBezTo>
                  <a:pt x="1645" y="11464"/>
                  <a:pt x="1666" y="11476"/>
                  <a:pt x="1689" y="11477"/>
                </a:cubicBezTo>
                <a:cubicBezTo>
                  <a:pt x="1692" y="11437"/>
                  <a:pt x="1648" y="11422"/>
                  <a:pt x="1645" y="11385"/>
                </a:cubicBezTo>
                <a:cubicBezTo>
                  <a:pt x="1641" y="11348"/>
                  <a:pt x="1681" y="11346"/>
                  <a:pt x="1684" y="11311"/>
                </a:cubicBezTo>
                <a:cubicBezTo>
                  <a:pt x="1718" y="11315"/>
                  <a:pt x="1729" y="11357"/>
                  <a:pt x="1677" y="11346"/>
                </a:cubicBezTo>
                <a:cubicBezTo>
                  <a:pt x="1677" y="11371"/>
                  <a:pt x="1693" y="11388"/>
                  <a:pt x="1716" y="11394"/>
                </a:cubicBezTo>
                <a:cubicBezTo>
                  <a:pt x="1705" y="11400"/>
                  <a:pt x="1694" y="11406"/>
                  <a:pt x="1684" y="11412"/>
                </a:cubicBezTo>
                <a:cubicBezTo>
                  <a:pt x="1693" y="11435"/>
                  <a:pt x="1725" y="11439"/>
                  <a:pt x="1744" y="11450"/>
                </a:cubicBezTo>
                <a:cubicBezTo>
                  <a:pt x="1785" y="11476"/>
                  <a:pt x="1712" y="11505"/>
                  <a:pt x="1778" y="11492"/>
                </a:cubicBezTo>
                <a:cubicBezTo>
                  <a:pt x="1768" y="11501"/>
                  <a:pt x="1757" y="11510"/>
                  <a:pt x="1746" y="11519"/>
                </a:cubicBezTo>
                <a:close/>
                <a:moveTo>
                  <a:pt x="1609" y="11064"/>
                </a:moveTo>
                <a:cubicBezTo>
                  <a:pt x="1664" y="11052"/>
                  <a:pt x="1508" y="10898"/>
                  <a:pt x="1488" y="10875"/>
                </a:cubicBezTo>
                <a:cubicBezTo>
                  <a:pt x="1491" y="10895"/>
                  <a:pt x="1495" y="10916"/>
                  <a:pt x="1499" y="10937"/>
                </a:cubicBezTo>
                <a:cubicBezTo>
                  <a:pt x="1508" y="10960"/>
                  <a:pt x="1531" y="10972"/>
                  <a:pt x="1538" y="10996"/>
                </a:cubicBezTo>
                <a:cubicBezTo>
                  <a:pt x="1515" y="10942"/>
                  <a:pt x="1452" y="10974"/>
                  <a:pt x="1483" y="11024"/>
                </a:cubicBezTo>
                <a:cubicBezTo>
                  <a:pt x="1506" y="11061"/>
                  <a:pt x="1574" y="11048"/>
                  <a:pt x="1609" y="11064"/>
                </a:cubicBezTo>
                <a:close/>
                <a:moveTo>
                  <a:pt x="1493" y="11115"/>
                </a:moveTo>
                <a:cubicBezTo>
                  <a:pt x="1494" y="11094"/>
                  <a:pt x="1485" y="11080"/>
                  <a:pt x="1467" y="11070"/>
                </a:cubicBezTo>
                <a:cubicBezTo>
                  <a:pt x="1454" y="11095"/>
                  <a:pt x="1469" y="11111"/>
                  <a:pt x="1493" y="11115"/>
                </a:cubicBezTo>
                <a:close/>
                <a:moveTo>
                  <a:pt x="1470" y="10836"/>
                </a:moveTo>
                <a:cubicBezTo>
                  <a:pt x="1462" y="10824"/>
                  <a:pt x="1455" y="10814"/>
                  <a:pt x="1446" y="10803"/>
                </a:cubicBezTo>
                <a:cubicBezTo>
                  <a:pt x="1454" y="10814"/>
                  <a:pt x="1462" y="10825"/>
                  <a:pt x="1470" y="10836"/>
                </a:cubicBezTo>
                <a:close/>
                <a:moveTo>
                  <a:pt x="1496" y="11171"/>
                </a:moveTo>
                <a:cubicBezTo>
                  <a:pt x="1507" y="11167"/>
                  <a:pt x="1518" y="11162"/>
                  <a:pt x="1529" y="11157"/>
                </a:cubicBezTo>
                <a:cubicBezTo>
                  <a:pt x="1512" y="11125"/>
                  <a:pt x="1479" y="11107"/>
                  <a:pt x="1443" y="11109"/>
                </a:cubicBezTo>
                <a:cubicBezTo>
                  <a:pt x="1462" y="11129"/>
                  <a:pt x="1479" y="11150"/>
                  <a:pt x="1496" y="11171"/>
                </a:cubicBezTo>
                <a:close/>
                <a:moveTo>
                  <a:pt x="1455" y="11266"/>
                </a:moveTo>
                <a:cubicBezTo>
                  <a:pt x="1446" y="11227"/>
                  <a:pt x="1518" y="11196"/>
                  <a:pt x="1446" y="11174"/>
                </a:cubicBezTo>
                <a:cubicBezTo>
                  <a:pt x="1451" y="11214"/>
                  <a:pt x="1377" y="11254"/>
                  <a:pt x="1455" y="11266"/>
                </a:cubicBezTo>
                <a:close/>
                <a:moveTo>
                  <a:pt x="1416" y="11204"/>
                </a:moveTo>
                <a:cubicBezTo>
                  <a:pt x="1421" y="11184"/>
                  <a:pt x="1411" y="11180"/>
                  <a:pt x="1387" y="11192"/>
                </a:cubicBezTo>
                <a:cubicBezTo>
                  <a:pt x="1397" y="11196"/>
                  <a:pt x="1406" y="11200"/>
                  <a:pt x="1416" y="11204"/>
                </a:cubicBezTo>
                <a:close/>
                <a:moveTo>
                  <a:pt x="1437" y="10868"/>
                </a:moveTo>
                <a:cubicBezTo>
                  <a:pt x="1427" y="10843"/>
                  <a:pt x="1398" y="10839"/>
                  <a:pt x="1375" y="10842"/>
                </a:cubicBezTo>
                <a:cubicBezTo>
                  <a:pt x="1397" y="10847"/>
                  <a:pt x="1418" y="10856"/>
                  <a:pt x="1437" y="10868"/>
                </a:cubicBezTo>
                <a:close/>
                <a:moveTo>
                  <a:pt x="1496" y="11201"/>
                </a:moveTo>
                <a:cubicBezTo>
                  <a:pt x="1493" y="11151"/>
                  <a:pt x="1400" y="11106"/>
                  <a:pt x="1360" y="11133"/>
                </a:cubicBezTo>
                <a:cubicBezTo>
                  <a:pt x="1371" y="11194"/>
                  <a:pt x="1468" y="11149"/>
                  <a:pt x="1496" y="11201"/>
                </a:cubicBezTo>
                <a:close/>
                <a:moveTo>
                  <a:pt x="1461" y="10979"/>
                </a:moveTo>
                <a:cubicBezTo>
                  <a:pt x="1554" y="10909"/>
                  <a:pt x="1417" y="10856"/>
                  <a:pt x="1354" y="10866"/>
                </a:cubicBezTo>
                <a:cubicBezTo>
                  <a:pt x="1382" y="10910"/>
                  <a:pt x="1419" y="10948"/>
                  <a:pt x="1461" y="10979"/>
                </a:cubicBezTo>
                <a:close/>
                <a:moveTo>
                  <a:pt x="1440" y="10848"/>
                </a:moveTo>
                <a:cubicBezTo>
                  <a:pt x="1450" y="10815"/>
                  <a:pt x="1437" y="10779"/>
                  <a:pt x="1407" y="10762"/>
                </a:cubicBezTo>
                <a:cubicBezTo>
                  <a:pt x="1394" y="10781"/>
                  <a:pt x="1394" y="10801"/>
                  <a:pt x="1407" y="10821"/>
                </a:cubicBezTo>
                <a:cubicBezTo>
                  <a:pt x="1386" y="10802"/>
                  <a:pt x="1334" y="10793"/>
                  <a:pt x="1345" y="10839"/>
                </a:cubicBezTo>
                <a:cubicBezTo>
                  <a:pt x="1376" y="10808"/>
                  <a:pt x="1407" y="10842"/>
                  <a:pt x="1440" y="10848"/>
                </a:cubicBezTo>
                <a:close/>
                <a:moveTo>
                  <a:pt x="1366" y="10750"/>
                </a:moveTo>
                <a:cubicBezTo>
                  <a:pt x="1378" y="10720"/>
                  <a:pt x="1368" y="10712"/>
                  <a:pt x="1336" y="10726"/>
                </a:cubicBezTo>
                <a:cubicBezTo>
                  <a:pt x="1346" y="10734"/>
                  <a:pt x="1356" y="10742"/>
                  <a:pt x="1366" y="10750"/>
                </a:cubicBezTo>
                <a:close/>
                <a:moveTo>
                  <a:pt x="1354" y="11100"/>
                </a:moveTo>
                <a:cubicBezTo>
                  <a:pt x="1380" y="11094"/>
                  <a:pt x="1403" y="11077"/>
                  <a:pt x="1422" y="11058"/>
                </a:cubicBezTo>
                <a:cubicBezTo>
                  <a:pt x="1387" y="11047"/>
                  <a:pt x="1363" y="11086"/>
                  <a:pt x="1327" y="11070"/>
                </a:cubicBezTo>
                <a:cubicBezTo>
                  <a:pt x="1335" y="11081"/>
                  <a:pt x="1344" y="11091"/>
                  <a:pt x="1354" y="11100"/>
                </a:cubicBezTo>
                <a:close/>
                <a:moveTo>
                  <a:pt x="1339" y="11064"/>
                </a:moveTo>
                <a:cubicBezTo>
                  <a:pt x="1380" y="11073"/>
                  <a:pt x="1406" y="11042"/>
                  <a:pt x="1384" y="11005"/>
                </a:cubicBezTo>
                <a:cubicBezTo>
                  <a:pt x="1357" y="10959"/>
                  <a:pt x="1331" y="10992"/>
                  <a:pt x="1294" y="11002"/>
                </a:cubicBezTo>
                <a:cubicBezTo>
                  <a:pt x="1302" y="11038"/>
                  <a:pt x="1339" y="11041"/>
                  <a:pt x="1368" y="11049"/>
                </a:cubicBezTo>
                <a:cubicBezTo>
                  <a:pt x="1359" y="11054"/>
                  <a:pt x="1349" y="11059"/>
                  <a:pt x="1339" y="11064"/>
                </a:cubicBezTo>
                <a:close/>
                <a:moveTo>
                  <a:pt x="1324" y="10767"/>
                </a:moveTo>
                <a:cubicBezTo>
                  <a:pt x="1334" y="10748"/>
                  <a:pt x="1330" y="10733"/>
                  <a:pt x="1312" y="10720"/>
                </a:cubicBezTo>
                <a:cubicBezTo>
                  <a:pt x="1303" y="10728"/>
                  <a:pt x="1296" y="10738"/>
                  <a:pt x="1291" y="10750"/>
                </a:cubicBezTo>
                <a:cubicBezTo>
                  <a:pt x="1302" y="10756"/>
                  <a:pt x="1313" y="10761"/>
                  <a:pt x="1324" y="10767"/>
                </a:cubicBezTo>
                <a:close/>
                <a:moveTo>
                  <a:pt x="1452" y="11067"/>
                </a:moveTo>
                <a:cubicBezTo>
                  <a:pt x="1505" y="11012"/>
                  <a:pt x="1320" y="10818"/>
                  <a:pt x="1250" y="10856"/>
                </a:cubicBezTo>
                <a:cubicBezTo>
                  <a:pt x="1262" y="10874"/>
                  <a:pt x="1307" y="10895"/>
                  <a:pt x="1310" y="10915"/>
                </a:cubicBezTo>
                <a:cubicBezTo>
                  <a:pt x="1316" y="10949"/>
                  <a:pt x="1358" y="10943"/>
                  <a:pt x="1306" y="10964"/>
                </a:cubicBezTo>
                <a:cubicBezTo>
                  <a:pt x="1334" y="10975"/>
                  <a:pt x="1366" y="10941"/>
                  <a:pt x="1379" y="10973"/>
                </a:cubicBezTo>
                <a:cubicBezTo>
                  <a:pt x="1391" y="11003"/>
                  <a:pt x="1422" y="11052"/>
                  <a:pt x="1452" y="11067"/>
                </a:cubicBezTo>
                <a:close/>
                <a:moveTo>
                  <a:pt x="2268" y="11991"/>
                </a:moveTo>
                <a:cubicBezTo>
                  <a:pt x="2269" y="11967"/>
                  <a:pt x="2256" y="11953"/>
                  <a:pt x="2233" y="11952"/>
                </a:cubicBezTo>
                <a:cubicBezTo>
                  <a:pt x="2232" y="11976"/>
                  <a:pt x="2245" y="11990"/>
                  <a:pt x="2268" y="11991"/>
                </a:cubicBezTo>
                <a:close/>
                <a:moveTo>
                  <a:pt x="2191" y="11991"/>
                </a:moveTo>
                <a:cubicBezTo>
                  <a:pt x="2200" y="11985"/>
                  <a:pt x="2209" y="11979"/>
                  <a:pt x="2218" y="11973"/>
                </a:cubicBezTo>
                <a:cubicBezTo>
                  <a:pt x="2207" y="11946"/>
                  <a:pt x="2185" y="11939"/>
                  <a:pt x="2164" y="11961"/>
                </a:cubicBezTo>
                <a:cubicBezTo>
                  <a:pt x="2172" y="11972"/>
                  <a:pt x="2181" y="11982"/>
                  <a:pt x="2191" y="11991"/>
                </a:cubicBezTo>
                <a:close/>
                <a:moveTo>
                  <a:pt x="2188" y="12018"/>
                </a:moveTo>
                <a:cubicBezTo>
                  <a:pt x="2186" y="11988"/>
                  <a:pt x="2162" y="11966"/>
                  <a:pt x="2132" y="11973"/>
                </a:cubicBezTo>
                <a:cubicBezTo>
                  <a:pt x="2145" y="11993"/>
                  <a:pt x="2165" y="12010"/>
                  <a:pt x="2188" y="12018"/>
                </a:cubicBezTo>
                <a:close/>
                <a:moveTo>
                  <a:pt x="2108" y="11937"/>
                </a:moveTo>
                <a:cubicBezTo>
                  <a:pt x="2115" y="11935"/>
                  <a:pt x="2122" y="11933"/>
                  <a:pt x="2129" y="11931"/>
                </a:cubicBezTo>
                <a:cubicBezTo>
                  <a:pt x="2104" y="11901"/>
                  <a:pt x="2082" y="11868"/>
                  <a:pt x="2048" y="11845"/>
                </a:cubicBezTo>
                <a:cubicBezTo>
                  <a:pt x="2067" y="11877"/>
                  <a:pt x="2086" y="11908"/>
                  <a:pt x="2108" y="11937"/>
                </a:cubicBezTo>
                <a:close/>
                <a:moveTo>
                  <a:pt x="2067" y="11934"/>
                </a:moveTo>
                <a:cubicBezTo>
                  <a:pt x="2072" y="11901"/>
                  <a:pt x="2030" y="11899"/>
                  <a:pt x="2019" y="11872"/>
                </a:cubicBezTo>
                <a:cubicBezTo>
                  <a:pt x="1990" y="11909"/>
                  <a:pt x="2042" y="11923"/>
                  <a:pt x="2067" y="11934"/>
                </a:cubicBezTo>
                <a:close/>
                <a:moveTo>
                  <a:pt x="1962" y="12026"/>
                </a:moveTo>
                <a:cubicBezTo>
                  <a:pt x="1997" y="12017"/>
                  <a:pt x="2015" y="11980"/>
                  <a:pt x="2025" y="12018"/>
                </a:cubicBezTo>
                <a:cubicBezTo>
                  <a:pt x="2023" y="12005"/>
                  <a:pt x="2023" y="11992"/>
                  <a:pt x="2025" y="11979"/>
                </a:cubicBezTo>
                <a:cubicBezTo>
                  <a:pt x="2036" y="11985"/>
                  <a:pt x="2047" y="11992"/>
                  <a:pt x="2058" y="11999"/>
                </a:cubicBezTo>
                <a:cubicBezTo>
                  <a:pt x="2028" y="11951"/>
                  <a:pt x="1990" y="11896"/>
                  <a:pt x="1945" y="11976"/>
                </a:cubicBezTo>
                <a:cubicBezTo>
                  <a:pt x="1970" y="11984"/>
                  <a:pt x="1979" y="12004"/>
                  <a:pt x="1962" y="12026"/>
                </a:cubicBezTo>
                <a:close/>
                <a:moveTo>
                  <a:pt x="2067" y="11809"/>
                </a:moveTo>
                <a:cubicBezTo>
                  <a:pt x="2068" y="11774"/>
                  <a:pt x="2017" y="11756"/>
                  <a:pt x="1992" y="11744"/>
                </a:cubicBezTo>
                <a:cubicBezTo>
                  <a:pt x="2048" y="11744"/>
                  <a:pt x="2007" y="11734"/>
                  <a:pt x="1986" y="11712"/>
                </a:cubicBezTo>
                <a:cubicBezTo>
                  <a:pt x="1963" y="11687"/>
                  <a:pt x="1940" y="11674"/>
                  <a:pt x="1906" y="11691"/>
                </a:cubicBezTo>
                <a:cubicBezTo>
                  <a:pt x="1932" y="11706"/>
                  <a:pt x="1940" y="11731"/>
                  <a:pt x="1956" y="11754"/>
                </a:cubicBezTo>
                <a:cubicBezTo>
                  <a:pt x="1985" y="11791"/>
                  <a:pt x="2030" y="11787"/>
                  <a:pt x="2067" y="11809"/>
                </a:cubicBezTo>
                <a:close/>
                <a:moveTo>
                  <a:pt x="1903" y="12080"/>
                </a:moveTo>
                <a:cubicBezTo>
                  <a:pt x="1947" y="12068"/>
                  <a:pt x="1925" y="12006"/>
                  <a:pt x="1930" y="11976"/>
                </a:cubicBezTo>
                <a:cubicBezTo>
                  <a:pt x="1907" y="11993"/>
                  <a:pt x="1887" y="11983"/>
                  <a:pt x="1879" y="11958"/>
                </a:cubicBezTo>
                <a:cubicBezTo>
                  <a:pt x="1881" y="11995"/>
                  <a:pt x="1877" y="12050"/>
                  <a:pt x="1903" y="12080"/>
                </a:cubicBezTo>
                <a:close/>
                <a:moveTo>
                  <a:pt x="1971" y="11902"/>
                </a:moveTo>
                <a:cubicBezTo>
                  <a:pt x="1989" y="11874"/>
                  <a:pt x="2022" y="11854"/>
                  <a:pt x="2055" y="11872"/>
                </a:cubicBezTo>
                <a:cubicBezTo>
                  <a:pt x="2004" y="11838"/>
                  <a:pt x="1999" y="11766"/>
                  <a:pt x="1924" y="11777"/>
                </a:cubicBezTo>
                <a:cubicBezTo>
                  <a:pt x="1941" y="11796"/>
                  <a:pt x="1957" y="11817"/>
                  <a:pt x="1971" y="11839"/>
                </a:cubicBezTo>
                <a:cubicBezTo>
                  <a:pt x="1940" y="11833"/>
                  <a:pt x="1909" y="11826"/>
                  <a:pt x="1876" y="11825"/>
                </a:cubicBezTo>
                <a:cubicBezTo>
                  <a:pt x="1879" y="11859"/>
                  <a:pt x="1940" y="11897"/>
                  <a:pt x="1968" y="11869"/>
                </a:cubicBezTo>
                <a:cubicBezTo>
                  <a:pt x="1969" y="11880"/>
                  <a:pt x="1970" y="11891"/>
                  <a:pt x="1971" y="11902"/>
                </a:cubicBezTo>
                <a:close/>
                <a:moveTo>
                  <a:pt x="1942" y="11825"/>
                </a:moveTo>
                <a:cubicBezTo>
                  <a:pt x="1943" y="11801"/>
                  <a:pt x="1876" y="11732"/>
                  <a:pt x="1853" y="11753"/>
                </a:cubicBezTo>
                <a:cubicBezTo>
                  <a:pt x="1809" y="11794"/>
                  <a:pt x="1916" y="11824"/>
                  <a:pt x="1942" y="11825"/>
                </a:cubicBezTo>
                <a:close/>
                <a:moveTo>
                  <a:pt x="1859" y="11691"/>
                </a:moveTo>
                <a:cubicBezTo>
                  <a:pt x="1872" y="11679"/>
                  <a:pt x="1880" y="11664"/>
                  <a:pt x="1882" y="11647"/>
                </a:cubicBezTo>
                <a:cubicBezTo>
                  <a:pt x="1856" y="11650"/>
                  <a:pt x="1844" y="11667"/>
                  <a:pt x="1859" y="11691"/>
                </a:cubicBezTo>
                <a:close/>
                <a:moveTo>
                  <a:pt x="1838" y="11798"/>
                </a:moveTo>
                <a:cubicBezTo>
                  <a:pt x="1842" y="11771"/>
                  <a:pt x="1833" y="11740"/>
                  <a:pt x="1799" y="11744"/>
                </a:cubicBezTo>
                <a:cubicBezTo>
                  <a:pt x="1802" y="11768"/>
                  <a:pt x="1817" y="11787"/>
                  <a:pt x="1838" y="11798"/>
                </a:cubicBezTo>
                <a:close/>
                <a:moveTo>
                  <a:pt x="1778" y="11655"/>
                </a:moveTo>
                <a:cubicBezTo>
                  <a:pt x="1770" y="11647"/>
                  <a:pt x="1760" y="11646"/>
                  <a:pt x="1749" y="11652"/>
                </a:cubicBezTo>
                <a:cubicBezTo>
                  <a:pt x="1759" y="11653"/>
                  <a:pt x="1768" y="11654"/>
                  <a:pt x="1778" y="11655"/>
                </a:cubicBezTo>
                <a:close/>
                <a:moveTo>
                  <a:pt x="1755" y="11792"/>
                </a:moveTo>
                <a:cubicBezTo>
                  <a:pt x="1764" y="11762"/>
                  <a:pt x="1739" y="11737"/>
                  <a:pt x="1725" y="11715"/>
                </a:cubicBezTo>
                <a:cubicBezTo>
                  <a:pt x="1748" y="11726"/>
                  <a:pt x="1767" y="11718"/>
                  <a:pt x="1769" y="11691"/>
                </a:cubicBezTo>
                <a:cubicBezTo>
                  <a:pt x="1736" y="11699"/>
                  <a:pt x="1708" y="11672"/>
                  <a:pt x="1677" y="11697"/>
                </a:cubicBezTo>
                <a:cubicBezTo>
                  <a:pt x="1706" y="11707"/>
                  <a:pt x="1710" y="11728"/>
                  <a:pt x="1686" y="11747"/>
                </a:cubicBezTo>
                <a:cubicBezTo>
                  <a:pt x="1724" y="11746"/>
                  <a:pt x="1717" y="11792"/>
                  <a:pt x="1755" y="11792"/>
                </a:cubicBezTo>
                <a:close/>
                <a:moveTo>
                  <a:pt x="1746" y="11623"/>
                </a:moveTo>
                <a:cubicBezTo>
                  <a:pt x="1756" y="11600"/>
                  <a:pt x="1771" y="11581"/>
                  <a:pt x="1790" y="11566"/>
                </a:cubicBezTo>
                <a:cubicBezTo>
                  <a:pt x="1756" y="11588"/>
                  <a:pt x="1725" y="11586"/>
                  <a:pt x="1734" y="11543"/>
                </a:cubicBezTo>
                <a:cubicBezTo>
                  <a:pt x="1718" y="11550"/>
                  <a:pt x="1705" y="11548"/>
                  <a:pt x="1694" y="11536"/>
                </a:cubicBezTo>
                <a:cubicBezTo>
                  <a:pt x="1669" y="11516"/>
                  <a:pt x="1639" y="11539"/>
                  <a:pt x="1612" y="11536"/>
                </a:cubicBezTo>
                <a:cubicBezTo>
                  <a:pt x="1634" y="11555"/>
                  <a:pt x="1713" y="11565"/>
                  <a:pt x="1707" y="11605"/>
                </a:cubicBezTo>
                <a:cubicBezTo>
                  <a:pt x="1667" y="11614"/>
                  <a:pt x="1673" y="11562"/>
                  <a:pt x="1633" y="11569"/>
                </a:cubicBezTo>
                <a:cubicBezTo>
                  <a:pt x="1640" y="11687"/>
                  <a:pt x="1735" y="11595"/>
                  <a:pt x="1695" y="11667"/>
                </a:cubicBezTo>
                <a:cubicBezTo>
                  <a:pt x="1719" y="11662"/>
                  <a:pt x="1738" y="11645"/>
                  <a:pt x="1746" y="11623"/>
                </a:cubicBezTo>
                <a:close/>
                <a:moveTo>
                  <a:pt x="2565" y="12222"/>
                </a:moveTo>
                <a:cubicBezTo>
                  <a:pt x="2589" y="12214"/>
                  <a:pt x="2604" y="12194"/>
                  <a:pt x="2592" y="12169"/>
                </a:cubicBezTo>
                <a:cubicBezTo>
                  <a:pt x="2570" y="12178"/>
                  <a:pt x="2556" y="12198"/>
                  <a:pt x="2565" y="12222"/>
                </a:cubicBezTo>
                <a:close/>
                <a:moveTo>
                  <a:pt x="2642" y="12531"/>
                </a:moveTo>
                <a:cubicBezTo>
                  <a:pt x="2634" y="12490"/>
                  <a:pt x="2577" y="12495"/>
                  <a:pt x="2550" y="12510"/>
                </a:cubicBezTo>
                <a:cubicBezTo>
                  <a:pt x="2583" y="12499"/>
                  <a:pt x="2616" y="12510"/>
                  <a:pt x="2642" y="12531"/>
                </a:cubicBezTo>
                <a:close/>
                <a:moveTo>
                  <a:pt x="2549" y="12587"/>
                </a:moveTo>
                <a:cubicBezTo>
                  <a:pt x="2555" y="12596"/>
                  <a:pt x="2565" y="12603"/>
                  <a:pt x="2577" y="12605"/>
                </a:cubicBezTo>
                <a:lnTo>
                  <a:pt x="2551" y="12587"/>
                </a:lnTo>
                <a:cubicBezTo>
                  <a:pt x="2563" y="12589"/>
                  <a:pt x="2576" y="12591"/>
                  <a:pt x="2588" y="12596"/>
                </a:cubicBezTo>
                <a:cubicBezTo>
                  <a:pt x="2621" y="12610"/>
                  <a:pt x="2654" y="12668"/>
                  <a:pt x="2696" y="12653"/>
                </a:cubicBezTo>
                <a:cubicBezTo>
                  <a:pt x="2722" y="12660"/>
                  <a:pt x="2749" y="12661"/>
                  <a:pt x="2776" y="12656"/>
                </a:cubicBezTo>
                <a:cubicBezTo>
                  <a:pt x="2730" y="12644"/>
                  <a:pt x="2697" y="12606"/>
                  <a:pt x="2651" y="12593"/>
                </a:cubicBezTo>
                <a:cubicBezTo>
                  <a:pt x="2744" y="12684"/>
                  <a:pt x="2524" y="12504"/>
                  <a:pt x="2622" y="12596"/>
                </a:cubicBezTo>
                <a:cubicBezTo>
                  <a:pt x="2557" y="12548"/>
                  <a:pt x="2492" y="12546"/>
                  <a:pt x="2419" y="12527"/>
                </a:cubicBezTo>
                <a:cubicBezTo>
                  <a:pt x="2362" y="12513"/>
                  <a:pt x="2314" y="12450"/>
                  <a:pt x="2250" y="12466"/>
                </a:cubicBezTo>
                <a:cubicBezTo>
                  <a:pt x="2328" y="12501"/>
                  <a:pt x="2382" y="12550"/>
                  <a:pt x="2463" y="12575"/>
                </a:cubicBezTo>
                <a:cubicBezTo>
                  <a:pt x="2491" y="12584"/>
                  <a:pt x="2520" y="12583"/>
                  <a:pt x="2549" y="12587"/>
                </a:cubicBezTo>
                <a:close/>
                <a:moveTo>
                  <a:pt x="2467" y="12454"/>
                </a:moveTo>
                <a:cubicBezTo>
                  <a:pt x="2509" y="12431"/>
                  <a:pt x="2491" y="12342"/>
                  <a:pt x="2438" y="12352"/>
                </a:cubicBezTo>
                <a:cubicBezTo>
                  <a:pt x="2396" y="12359"/>
                  <a:pt x="2467" y="12437"/>
                  <a:pt x="2467" y="12454"/>
                </a:cubicBezTo>
                <a:close/>
                <a:moveTo>
                  <a:pt x="2393" y="12276"/>
                </a:moveTo>
                <a:cubicBezTo>
                  <a:pt x="2398" y="12254"/>
                  <a:pt x="2387" y="12250"/>
                  <a:pt x="2360" y="12264"/>
                </a:cubicBezTo>
                <a:cubicBezTo>
                  <a:pt x="2371" y="12268"/>
                  <a:pt x="2382" y="12272"/>
                  <a:pt x="2393" y="12276"/>
                </a:cubicBezTo>
                <a:close/>
                <a:moveTo>
                  <a:pt x="2372" y="12207"/>
                </a:moveTo>
                <a:cubicBezTo>
                  <a:pt x="2393" y="12191"/>
                  <a:pt x="2386" y="12181"/>
                  <a:pt x="2351" y="12178"/>
                </a:cubicBezTo>
                <a:cubicBezTo>
                  <a:pt x="2358" y="12188"/>
                  <a:pt x="2365" y="12197"/>
                  <a:pt x="2372" y="12207"/>
                </a:cubicBezTo>
                <a:close/>
                <a:moveTo>
                  <a:pt x="2429" y="12338"/>
                </a:moveTo>
                <a:cubicBezTo>
                  <a:pt x="2435" y="12336"/>
                  <a:pt x="2442" y="12334"/>
                  <a:pt x="2449" y="12332"/>
                </a:cubicBezTo>
                <a:cubicBezTo>
                  <a:pt x="2430" y="12292"/>
                  <a:pt x="2381" y="12269"/>
                  <a:pt x="2337" y="12273"/>
                </a:cubicBezTo>
                <a:cubicBezTo>
                  <a:pt x="2367" y="12296"/>
                  <a:pt x="2403" y="12310"/>
                  <a:pt x="2429" y="12338"/>
                </a:cubicBezTo>
                <a:close/>
                <a:moveTo>
                  <a:pt x="2340" y="12172"/>
                </a:moveTo>
                <a:cubicBezTo>
                  <a:pt x="2326" y="12160"/>
                  <a:pt x="2337" y="12149"/>
                  <a:pt x="2310" y="12157"/>
                </a:cubicBezTo>
                <a:cubicBezTo>
                  <a:pt x="2320" y="12162"/>
                  <a:pt x="2330" y="12167"/>
                  <a:pt x="2340" y="12172"/>
                </a:cubicBezTo>
                <a:close/>
                <a:moveTo>
                  <a:pt x="2432" y="12282"/>
                </a:moveTo>
                <a:cubicBezTo>
                  <a:pt x="2420" y="12223"/>
                  <a:pt x="2333" y="12185"/>
                  <a:pt x="2280" y="12181"/>
                </a:cubicBezTo>
                <a:cubicBezTo>
                  <a:pt x="2313" y="12234"/>
                  <a:pt x="2386" y="12242"/>
                  <a:pt x="2432" y="12282"/>
                </a:cubicBezTo>
                <a:close/>
                <a:moveTo>
                  <a:pt x="2342" y="12142"/>
                </a:moveTo>
                <a:cubicBezTo>
                  <a:pt x="2340" y="12113"/>
                  <a:pt x="2303" y="12104"/>
                  <a:pt x="2280" y="12100"/>
                </a:cubicBezTo>
                <a:cubicBezTo>
                  <a:pt x="2300" y="12116"/>
                  <a:pt x="2320" y="12130"/>
                  <a:pt x="2342" y="12142"/>
                </a:cubicBezTo>
                <a:close/>
                <a:moveTo>
                  <a:pt x="2301" y="12252"/>
                </a:moveTo>
                <a:cubicBezTo>
                  <a:pt x="2291" y="12235"/>
                  <a:pt x="2290" y="12230"/>
                  <a:pt x="2268" y="12237"/>
                </a:cubicBezTo>
                <a:cubicBezTo>
                  <a:pt x="2279" y="12242"/>
                  <a:pt x="2290" y="12247"/>
                  <a:pt x="2301" y="12252"/>
                </a:cubicBezTo>
                <a:close/>
                <a:moveTo>
                  <a:pt x="2349" y="12338"/>
                </a:moveTo>
                <a:cubicBezTo>
                  <a:pt x="2366" y="12335"/>
                  <a:pt x="2378" y="12326"/>
                  <a:pt x="2387" y="12311"/>
                </a:cubicBezTo>
                <a:cubicBezTo>
                  <a:pt x="2352" y="12291"/>
                  <a:pt x="2278" y="12212"/>
                  <a:pt x="2236" y="12258"/>
                </a:cubicBezTo>
                <a:cubicBezTo>
                  <a:pt x="2272" y="12247"/>
                  <a:pt x="2301" y="12275"/>
                  <a:pt x="2330" y="12291"/>
                </a:cubicBezTo>
                <a:cubicBezTo>
                  <a:pt x="2258" y="12270"/>
                  <a:pt x="2329" y="12330"/>
                  <a:pt x="2349" y="12338"/>
                </a:cubicBezTo>
                <a:close/>
                <a:moveTo>
                  <a:pt x="2277" y="12136"/>
                </a:moveTo>
                <a:cubicBezTo>
                  <a:pt x="2284" y="12131"/>
                  <a:pt x="2291" y="12126"/>
                  <a:pt x="2298" y="12122"/>
                </a:cubicBezTo>
                <a:cubicBezTo>
                  <a:pt x="2265" y="12103"/>
                  <a:pt x="2247" y="12068"/>
                  <a:pt x="2215" y="12050"/>
                </a:cubicBezTo>
                <a:cubicBezTo>
                  <a:pt x="2229" y="12100"/>
                  <a:pt x="2225" y="12115"/>
                  <a:pt x="2277" y="12136"/>
                </a:cubicBezTo>
                <a:close/>
                <a:moveTo>
                  <a:pt x="2265" y="12190"/>
                </a:moveTo>
                <a:cubicBezTo>
                  <a:pt x="2266" y="12149"/>
                  <a:pt x="2174" y="12110"/>
                  <a:pt x="2140" y="12112"/>
                </a:cubicBezTo>
                <a:cubicBezTo>
                  <a:pt x="2178" y="12146"/>
                  <a:pt x="2220" y="12169"/>
                  <a:pt x="2265" y="12190"/>
                </a:cubicBezTo>
                <a:close/>
                <a:moveTo>
                  <a:pt x="2135" y="12228"/>
                </a:moveTo>
                <a:cubicBezTo>
                  <a:pt x="2155" y="12224"/>
                  <a:pt x="2171" y="12213"/>
                  <a:pt x="2182" y="12196"/>
                </a:cubicBezTo>
                <a:cubicBezTo>
                  <a:pt x="2156" y="12189"/>
                  <a:pt x="2138" y="12203"/>
                  <a:pt x="2135" y="12228"/>
                </a:cubicBezTo>
                <a:close/>
                <a:moveTo>
                  <a:pt x="2173" y="12315"/>
                </a:moveTo>
                <a:cubicBezTo>
                  <a:pt x="2206" y="12275"/>
                  <a:pt x="2129" y="12285"/>
                  <a:pt x="2111" y="12282"/>
                </a:cubicBezTo>
                <a:cubicBezTo>
                  <a:pt x="2132" y="12292"/>
                  <a:pt x="2153" y="12303"/>
                  <a:pt x="2173" y="12315"/>
                </a:cubicBezTo>
                <a:close/>
                <a:moveTo>
                  <a:pt x="2108" y="12252"/>
                </a:moveTo>
                <a:cubicBezTo>
                  <a:pt x="2127" y="12229"/>
                  <a:pt x="2139" y="12145"/>
                  <a:pt x="2087" y="12160"/>
                </a:cubicBezTo>
                <a:cubicBezTo>
                  <a:pt x="2086" y="12192"/>
                  <a:pt x="2104" y="12220"/>
                  <a:pt x="2108" y="12252"/>
                </a:cubicBezTo>
                <a:close/>
                <a:moveTo>
                  <a:pt x="2078" y="12246"/>
                </a:moveTo>
                <a:cubicBezTo>
                  <a:pt x="2096" y="12207"/>
                  <a:pt x="2089" y="12089"/>
                  <a:pt x="2025" y="12098"/>
                </a:cubicBezTo>
                <a:cubicBezTo>
                  <a:pt x="2034" y="12118"/>
                  <a:pt x="2045" y="12138"/>
                  <a:pt x="2057" y="12157"/>
                </a:cubicBezTo>
                <a:cubicBezTo>
                  <a:pt x="2003" y="12146"/>
                  <a:pt x="2050" y="12226"/>
                  <a:pt x="2078" y="12246"/>
                </a:cubicBezTo>
                <a:close/>
                <a:moveTo>
                  <a:pt x="2001" y="12169"/>
                </a:moveTo>
                <a:cubicBezTo>
                  <a:pt x="2036" y="12158"/>
                  <a:pt x="2008" y="12119"/>
                  <a:pt x="1989" y="12110"/>
                </a:cubicBezTo>
                <a:cubicBezTo>
                  <a:pt x="1984" y="12131"/>
                  <a:pt x="1988" y="12151"/>
                  <a:pt x="2001" y="12169"/>
                </a:cubicBezTo>
                <a:close/>
                <a:moveTo>
                  <a:pt x="4056" y="13362"/>
                </a:moveTo>
                <a:cubicBezTo>
                  <a:pt x="4049" y="13344"/>
                  <a:pt x="4049" y="13337"/>
                  <a:pt x="4026" y="13342"/>
                </a:cubicBezTo>
                <a:cubicBezTo>
                  <a:pt x="4036" y="13349"/>
                  <a:pt x="4046" y="13355"/>
                  <a:pt x="4056" y="13362"/>
                </a:cubicBezTo>
                <a:close/>
                <a:moveTo>
                  <a:pt x="3963" y="13327"/>
                </a:moveTo>
                <a:cubicBezTo>
                  <a:pt x="3935" y="13331"/>
                  <a:pt x="3939" y="13339"/>
                  <a:pt x="3975" y="13350"/>
                </a:cubicBezTo>
                <a:cubicBezTo>
                  <a:pt x="3971" y="13342"/>
                  <a:pt x="3967" y="13335"/>
                  <a:pt x="3963" y="13327"/>
                </a:cubicBezTo>
                <a:close/>
                <a:moveTo>
                  <a:pt x="3931" y="13267"/>
                </a:moveTo>
                <a:cubicBezTo>
                  <a:pt x="3945" y="13296"/>
                  <a:pt x="4024" y="13306"/>
                  <a:pt x="4050" y="13300"/>
                </a:cubicBezTo>
                <a:cubicBezTo>
                  <a:pt x="4022" y="13355"/>
                  <a:pt x="4161" y="13391"/>
                  <a:pt x="4195" y="13371"/>
                </a:cubicBezTo>
                <a:cubicBezTo>
                  <a:pt x="4175" y="13356"/>
                  <a:pt x="4154" y="13341"/>
                  <a:pt x="4132" y="13327"/>
                </a:cubicBezTo>
                <a:cubicBezTo>
                  <a:pt x="4053" y="13274"/>
                  <a:pt x="4190" y="13301"/>
                  <a:pt x="4100" y="13273"/>
                </a:cubicBezTo>
                <a:cubicBezTo>
                  <a:pt x="4136" y="13260"/>
                  <a:pt x="4184" y="13307"/>
                  <a:pt x="4225" y="13310"/>
                </a:cubicBezTo>
                <a:cubicBezTo>
                  <a:pt x="4264" y="13313"/>
                  <a:pt x="4292" y="13358"/>
                  <a:pt x="4275" y="13380"/>
                </a:cubicBezTo>
                <a:cubicBezTo>
                  <a:pt x="4308" y="13359"/>
                  <a:pt x="4400" y="13383"/>
                  <a:pt x="4436" y="13392"/>
                </a:cubicBezTo>
                <a:cubicBezTo>
                  <a:pt x="4479" y="13403"/>
                  <a:pt x="4487" y="13456"/>
                  <a:pt x="4539" y="13443"/>
                </a:cubicBezTo>
                <a:cubicBezTo>
                  <a:pt x="4506" y="13404"/>
                  <a:pt x="4479" y="13371"/>
                  <a:pt x="4430" y="13353"/>
                </a:cubicBezTo>
                <a:cubicBezTo>
                  <a:pt x="4392" y="13340"/>
                  <a:pt x="4332" y="13347"/>
                  <a:pt x="4305" y="13312"/>
                </a:cubicBezTo>
                <a:cubicBezTo>
                  <a:pt x="4337" y="13340"/>
                  <a:pt x="4390" y="13328"/>
                  <a:pt x="4427" y="13318"/>
                </a:cubicBezTo>
                <a:cubicBezTo>
                  <a:pt x="4352" y="13266"/>
                  <a:pt x="4241" y="13310"/>
                  <a:pt x="4177" y="13238"/>
                </a:cubicBezTo>
                <a:cubicBezTo>
                  <a:pt x="4236" y="13260"/>
                  <a:pt x="4255" y="13252"/>
                  <a:pt x="4313" y="13253"/>
                </a:cubicBezTo>
                <a:cubicBezTo>
                  <a:pt x="4358" y="13254"/>
                  <a:pt x="4356" y="13165"/>
                  <a:pt x="4164" y="13224"/>
                </a:cubicBezTo>
                <a:cubicBezTo>
                  <a:pt x="4139" y="13231"/>
                  <a:pt x="4002" y="13209"/>
                  <a:pt x="4047" y="13270"/>
                </a:cubicBezTo>
                <a:cubicBezTo>
                  <a:pt x="4027" y="13220"/>
                  <a:pt x="3960" y="13238"/>
                  <a:pt x="3931" y="13267"/>
                </a:cubicBezTo>
                <a:close/>
                <a:moveTo>
                  <a:pt x="3937" y="13306"/>
                </a:moveTo>
                <a:cubicBezTo>
                  <a:pt x="3930" y="13295"/>
                  <a:pt x="3920" y="13288"/>
                  <a:pt x="3907" y="13285"/>
                </a:cubicBezTo>
                <a:cubicBezTo>
                  <a:pt x="3917" y="13292"/>
                  <a:pt x="3927" y="13299"/>
                  <a:pt x="3937" y="13306"/>
                </a:cubicBezTo>
                <a:close/>
                <a:moveTo>
                  <a:pt x="3895" y="13196"/>
                </a:moveTo>
                <a:cubicBezTo>
                  <a:pt x="3887" y="13206"/>
                  <a:pt x="3879" y="13216"/>
                  <a:pt x="3871" y="13226"/>
                </a:cubicBezTo>
                <a:cubicBezTo>
                  <a:pt x="3897" y="13223"/>
                  <a:pt x="3894" y="13217"/>
                  <a:pt x="3895" y="13196"/>
                </a:cubicBezTo>
                <a:close/>
                <a:moveTo>
                  <a:pt x="3759" y="13169"/>
                </a:moveTo>
                <a:cubicBezTo>
                  <a:pt x="3735" y="13165"/>
                  <a:pt x="3714" y="13171"/>
                  <a:pt x="3696" y="13187"/>
                </a:cubicBezTo>
                <a:cubicBezTo>
                  <a:pt x="3720" y="13193"/>
                  <a:pt x="3741" y="13187"/>
                  <a:pt x="3759" y="13169"/>
                </a:cubicBezTo>
                <a:close/>
                <a:moveTo>
                  <a:pt x="3705" y="12979"/>
                </a:moveTo>
                <a:cubicBezTo>
                  <a:pt x="3711" y="12941"/>
                  <a:pt x="3665" y="12949"/>
                  <a:pt x="3646" y="12961"/>
                </a:cubicBezTo>
                <a:cubicBezTo>
                  <a:pt x="3666" y="12968"/>
                  <a:pt x="3685" y="12973"/>
                  <a:pt x="3705" y="12979"/>
                </a:cubicBezTo>
                <a:close/>
                <a:moveTo>
                  <a:pt x="3806" y="13294"/>
                </a:moveTo>
                <a:cubicBezTo>
                  <a:pt x="3816" y="13267"/>
                  <a:pt x="3824" y="13244"/>
                  <a:pt x="3857" y="13264"/>
                </a:cubicBezTo>
                <a:cubicBezTo>
                  <a:pt x="3841" y="13222"/>
                  <a:pt x="3775" y="13232"/>
                  <a:pt x="3741" y="13226"/>
                </a:cubicBezTo>
                <a:cubicBezTo>
                  <a:pt x="3765" y="13227"/>
                  <a:pt x="3786" y="13213"/>
                  <a:pt x="3794" y="13190"/>
                </a:cubicBezTo>
                <a:cubicBezTo>
                  <a:pt x="3768" y="13188"/>
                  <a:pt x="3749" y="13217"/>
                  <a:pt x="3724" y="13212"/>
                </a:cubicBezTo>
                <a:cubicBezTo>
                  <a:pt x="3695" y="13207"/>
                  <a:pt x="3666" y="13198"/>
                  <a:pt x="3637" y="13208"/>
                </a:cubicBezTo>
                <a:cubicBezTo>
                  <a:pt x="3665" y="13278"/>
                  <a:pt x="3773" y="13221"/>
                  <a:pt x="3806" y="13294"/>
                </a:cubicBezTo>
                <a:close/>
                <a:moveTo>
                  <a:pt x="3666" y="12938"/>
                </a:moveTo>
                <a:cubicBezTo>
                  <a:pt x="3675" y="12902"/>
                  <a:pt x="3665" y="12898"/>
                  <a:pt x="3637" y="12926"/>
                </a:cubicBezTo>
                <a:cubicBezTo>
                  <a:pt x="3647" y="12930"/>
                  <a:pt x="3657" y="12934"/>
                  <a:pt x="3666" y="12938"/>
                </a:cubicBezTo>
                <a:close/>
                <a:moveTo>
                  <a:pt x="3622" y="13208"/>
                </a:moveTo>
                <a:cubicBezTo>
                  <a:pt x="3625" y="13200"/>
                  <a:pt x="3628" y="13192"/>
                  <a:pt x="3631" y="13184"/>
                </a:cubicBezTo>
                <a:cubicBezTo>
                  <a:pt x="3590" y="13189"/>
                  <a:pt x="3554" y="13164"/>
                  <a:pt x="3512" y="13175"/>
                </a:cubicBezTo>
                <a:cubicBezTo>
                  <a:pt x="3516" y="13187"/>
                  <a:pt x="3522" y="13196"/>
                  <a:pt x="3530" y="13205"/>
                </a:cubicBezTo>
                <a:cubicBezTo>
                  <a:pt x="3555" y="13171"/>
                  <a:pt x="3596" y="13183"/>
                  <a:pt x="3622" y="13208"/>
                </a:cubicBezTo>
                <a:close/>
                <a:moveTo>
                  <a:pt x="3388" y="12967"/>
                </a:moveTo>
                <a:cubicBezTo>
                  <a:pt x="3390" y="12986"/>
                  <a:pt x="3390" y="12992"/>
                  <a:pt x="3411" y="12997"/>
                </a:cubicBezTo>
                <a:cubicBezTo>
                  <a:pt x="3403" y="12987"/>
                  <a:pt x="3396" y="12977"/>
                  <a:pt x="3388" y="12967"/>
                </a:cubicBezTo>
                <a:close/>
                <a:moveTo>
                  <a:pt x="3343" y="13142"/>
                </a:moveTo>
                <a:cubicBezTo>
                  <a:pt x="3340" y="13122"/>
                  <a:pt x="3343" y="13113"/>
                  <a:pt x="3316" y="13113"/>
                </a:cubicBezTo>
                <a:cubicBezTo>
                  <a:pt x="3325" y="13123"/>
                  <a:pt x="3334" y="13133"/>
                  <a:pt x="3343" y="13142"/>
                </a:cubicBezTo>
                <a:close/>
                <a:moveTo>
                  <a:pt x="3396" y="12890"/>
                </a:moveTo>
                <a:cubicBezTo>
                  <a:pt x="3366" y="12876"/>
                  <a:pt x="3322" y="12871"/>
                  <a:pt x="3290" y="12879"/>
                </a:cubicBezTo>
                <a:cubicBezTo>
                  <a:pt x="3297" y="12884"/>
                  <a:pt x="3382" y="13042"/>
                  <a:pt x="3382" y="12926"/>
                </a:cubicBezTo>
                <a:cubicBezTo>
                  <a:pt x="3381" y="12996"/>
                  <a:pt x="3461" y="12929"/>
                  <a:pt x="3447" y="12997"/>
                </a:cubicBezTo>
                <a:cubicBezTo>
                  <a:pt x="3470" y="12992"/>
                  <a:pt x="3492" y="12984"/>
                  <a:pt x="3512" y="12973"/>
                </a:cubicBezTo>
                <a:cubicBezTo>
                  <a:pt x="3497" y="12952"/>
                  <a:pt x="3425" y="12865"/>
                  <a:pt x="3441" y="12947"/>
                </a:cubicBezTo>
                <a:cubicBezTo>
                  <a:pt x="3418" y="12936"/>
                  <a:pt x="3401" y="12915"/>
                  <a:pt x="3396" y="12890"/>
                </a:cubicBezTo>
                <a:close/>
                <a:moveTo>
                  <a:pt x="3242" y="13036"/>
                </a:moveTo>
                <a:cubicBezTo>
                  <a:pt x="3254" y="13005"/>
                  <a:pt x="3244" y="12998"/>
                  <a:pt x="3212" y="13015"/>
                </a:cubicBezTo>
                <a:cubicBezTo>
                  <a:pt x="3222" y="13022"/>
                  <a:pt x="3232" y="13029"/>
                  <a:pt x="3242" y="13036"/>
                </a:cubicBezTo>
                <a:close/>
                <a:moveTo>
                  <a:pt x="3281" y="12867"/>
                </a:moveTo>
                <a:cubicBezTo>
                  <a:pt x="3254" y="12858"/>
                  <a:pt x="3236" y="12883"/>
                  <a:pt x="3222" y="12854"/>
                </a:cubicBezTo>
                <a:cubicBezTo>
                  <a:pt x="3211" y="12829"/>
                  <a:pt x="3157" y="12880"/>
                  <a:pt x="3138" y="12881"/>
                </a:cubicBezTo>
                <a:cubicBezTo>
                  <a:pt x="3153" y="12931"/>
                  <a:pt x="3284" y="12934"/>
                  <a:pt x="3266" y="12997"/>
                </a:cubicBezTo>
                <a:cubicBezTo>
                  <a:pt x="3347" y="12999"/>
                  <a:pt x="3268" y="12938"/>
                  <a:pt x="3248" y="12914"/>
                </a:cubicBezTo>
                <a:cubicBezTo>
                  <a:pt x="3264" y="12933"/>
                  <a:pt x="3284" y="12938"/>
                  <a:pt x="3307" y="12929"/>
                </a:cubicBezTo>
                <a:cubicBezTo>
                  <a:pt x="3292" y="12911"/>
                  <a:pt x="3283" y="12890"/>
                  <a:pt x="3281" y="12867"/>
                </a:cubicBezTo>
                <a:close/>
                <a:moveTo>
                  <a:pt x="3156" y="13033"/>
                </a:moveTo>
                <a:cubicBezTo>
                  <a:pt x="3164" y="13014"/>
                  <a:pt x="3163" y="13004"/>
                  <a:pt x="3189" y="13009"/>
                </a:cubicBezTo>
                <a:cubicBezTo>
                  <a:pt x="3168" y="12992"/>
                  <a:pt x="3147" y="12992"/>
                  <a:pt x="3126" y="13009"/>
                </a:cubicBezTo>
                <a:cubicBezTo>
                  <a:pt x="3135" y="13018"/>
                  <a:pt x="3145" y="13026"/>
                  <a:pt x="3156" y="13033"/>
                </a:cubicBezTo>
                <a:close/>
                <a:moveTo>
                  <a:pt x="3138" y="12911"/>
                </a:moveTo>
                <a:cubicBezTo>
                  <a:pt x="3132" y="12912"/>
                  <a:pt x="3126" y="12913"/>
                  <a:pt x="3120" y="12914"/>
                </a:cubicBezTo>
                <a:cubicBezTo>
                  <a:pt x="3138" y="12937"/>
                  <a:pt x="3131" y="12953"/>
                  <a:pt x="3102" y="12956"/>
                </a:cubicBezTo>
                <a:cubicBezTo>
                  <a:pt x="3144" y="12999"/>
                  <a:pt x="3201" y="12930"/>
                  <a:pt x="3138" y="12911"/>
                </a:cubicBezTo>
                <a:close/>
                <a:moveTo>
                  <a:pt x="2889" y="12932"/>
                </a:moveTo>
                <a:cubicBezTo>
                  <a:pt x="2890" y="12894"/>
                  <a:pt x="2849" y="12892"/>
                  <a:pt x="2827" y="12911"/>
                </a:cubicBezTo>
                <a:cubicBezTo>
                  <a:pt x="2851" y="12905"/>
                  <a:pt x="2872" y="12912"/>
                  <a:pt x="2889" y="12932"/>
                </a:cubicBezTo>
                <a:close/>
                <a:moveTo>
                  <a:pt x="3008" y="12932"/>
                </a:moveTo>
                <a:cubicBezTo>
                  <a:pt x="3039" y="12910"/>
                  <a:pt x="3077" y="12891"/>
                  <a:pt x="3114" y="12884"/>
                </a:cubicBezTo>
                <a:cubicBezTo>
                  <a:pt x="3082" y="12873"/>
                  <a:pt x="3077" y="12820"/>
                  <a:pt x="3120" y="12840"/>
                </a:cubicBezTo>
                <a:cubicBezTo>
                  <a:pt x="3109" y="12778"/>
                  <a:pt x="3046" y="12808"/>
                  <a:pt x="3022" y="12771"/>
                </a:cubicBezTo>
                <a:cubicBezTo>
                  <a:pt x="3004" y="12743"/>
                  <a:pt x="2952" y="12716"/>
                  <a:pt x="2957" y="12768"/>
                </a:cubicBezTo>
                <a:cubicBezTo>
                  <a:pt x="2944" y="12743"/>
                  <a:pt x="2898" y="12699"/>
                  <a:pt x="2895" y="12757"/>
                </a:cubicBezTo>
                <a:cubicBezTo>
                  <a:pt x="2878" y="12733"/>
                  <a:pt x="2824" y="12660"/>
                  <a:pt x="2788" y="12688"/>
                </a:cubicBezTo>
                <a:cubicBezTo>
                  <a:pt x="2793" y="12699"/>
                  <a:pt x="2799" y="12708"/>
                  <a:pt x="2806" y="12718"/>
                </a:cubicBezTo>
                <a:cubicBezTo>
                  <a:pt x="2785" y="12715"/>
                  <a:pt x="2764" y="12715"/>
                  <a:pt x="2743" y="12718"/>
                </a:cubicBezTo>
                <a:cubicBezTo>
                  <a:pt x="2784" y="12739"/>
                  <a:pt x="2819" y="12765"/>
                  <a:pt x="2865" y="12774"/>
                </a:cubicBezTo>
                <a:cubicBezTo>
                  <a:pt x="2819" y="12777"/>
                  <a:pt x="2744" y="12711"/>
                  <a:pt x="2714" y="12771"/>
                </a:cubicBezTo>
                <a:cubicBezTo>
                  <a:pt x="2738" y="12765"/>
                  <a:pt x="2753" y="12775"/>
                  <a:pt x="2752" y="12801"/>
                </a:cubicBezTo>
                <a:cubicBezTo>
                  <a:pt x="2829" y="12767"/>
                  <a:pt x="2807" y="12817"/>
                  <a:pt x="2837" y="12862"/>
                </a:cubicBezTo>
                <a:cubicBezTo>
                  <a:pt x="2853" y="12886"/>
                  <a:pt x="2883" y="12895"/>
                  <a:pt x="2898" y="12867"/>
                </a:cubicBezTo>
                <a:cubicBezTo>
                  <a:pt x="2919" y="12828"/>
                  <a:pt x="2965" y="12826"/>
                  <a:pt x="3005" y="12843"/>
                </a:cubicBezTo>
                <a:cubicBezTo>
                  <a:pt x="2995" y="12852"/>
                  <a:pt x="2985" y="12862"/>
                  <a:pt x="2975" y="12872"/>
                </a:cubicBezTo>
                <a:cubicBezTo>
                  <a:pt x="2986" y="12881"/>
                  <a:pt x="2997" y="12889"/>
                  <a:pt x="3008" y="12896"/>
                </a:cubicBezTo>
                <a:cubicBezTo>
                  <a:pt x="2988" y="12905"/>
                  <a:pt x="2967" y="12912"/>
                  <a:pt x="2945" y="12917"/>
                </a:cubicBezTo>
                <a:cubicBezTo>
                  <a:pt x="2967" y="12917"/>
                  <a:pt x="2988" y="12921"/>
                  <a:pt x="3008" y="12932"/>
                </a:cubicBezTo>
                <a:close/>
                <a:moveTo>
                  <a:pt x="2716" y="12679"/>
                </a:moveTo>
                <a:cubicBezTo>
                  <a:pt x="2701" y="12681"/>
                  <a:pt x="2687" y="12683"/>
                  <a:pt x="2672" y="12686"/>
                </a:cubicBezTo>
                <a:cubicBezTo>
                  <a:pt x="2680" y="12696"/>
                  <a:pt x="2688" y="12705"/>
                  <a:pt x="2696" y="12715"/>
                </a:cubicBezTo>
                <a:cubicBezTo>
                  <a:pt x="2675" y="12709"/>
                  <a:pt x="2655" y="12704"/>
                  <a:pt x="2634" y="12700"/>
                </a:cubicBezTo>
                <a:cubicBezTo>
                  <a:pt x="2660" y="12710"/>
                  <a:pt x="2756" y="12743"/>
                  <a:pt x="2716" y="12679"/>
                </a:cubicBezTo>
                <a:close/>
                <a:moveTo>
                  <a:pt x="2639" y="12748"/>
                </a:moveTo>
                <a:cubicBezTo>
                  <a:pt x="2646" y="12738"/>
                  <a:pt x="2653" y="12728"/>
                  <a:pt x="2660" y="12718"/>
                </a:cubicBezTo>
                <a:cubicBezTo>
                  <a:pt x="2624" y="12708"/>
                  <a:pt x="2617" y="12718"/>
                  <a:pt x="2639" y="12748"/>
                </a:cubicBezTo>
                <a:close/>
                <a:moveTo>
                  <a:pt x="2523" y="12632"/>
                </a:moveTo>
                <a:cubicBezTo>
                  <a:pt x="2501" y="12632"/>
                  <a:pt x="2492" y="12627"/>
                  <a:pt x="2491" y="12656"/>
                </a:cubicBezTo>
                <a:cubicBezTo>
                  <a:pt x="2502" y="12649"/>
                  <a:pt x="2513" y="12641"/>
                  <a:pt x="2523" y="12632"/>
                </a:cubicBezTo>
                <a:close/>
                <a:moveTo>
                  <a:pt x="4857" y="13321"/>
                </a:moveTo>
                <a:cubicBezTo>
                  <a:pt x="4881" y="13298"/>
                  <a:pt x="4862" y="13278"/>
                  <a:pt x="4833" y="13291"/>
                </a:cubicBezTo>
                <a:cubicBezTo>
                  <a:pt x="4840" y="13302"/>
                  <a:pt x="4848" y="13312"/>
                  <a:pt x="4857" y="13321"/>
                </a:cubicBezTo>
                <a:close/>
                <a:moveTo>
                  <a:pt x="4771" y="13303"/>
                </a:moveTo>
                <a:cubicBezTo>
                  <a:pt x="4755" y="13304"/>
                  <a:pt x="4742" y="13311"/>
                  <a:pt x="4732" y="13324"/>
                </a:cubicBezTo>
                <a:cubicBezTo>
                  <a:pt x="4751" y="13335"/>
                  <a:pt x="4771" y="13337"/>
                  <a:pt x="4792" y="13333"/>
                </a:cubicBezTo>
                <a:cubicBezTo>
                  <a:pt x="4785" y="13323"/>
                  <a:pt x="4778" y="13313"/>
                  <a:pt x="4771" y="13303"/>
                </a:cubicBezTo>
                <a:close/>
                <a:moveTo>
                  <a:pt x="4694" y="13223"/>
                </a:moveTo>
                <a:cubicBezTo>
                  <a:pt x="4697" y="13249"/>
                  <a:pt x="4737" y="13246"/>
                  <a:pt x="4753" y="13246"/>
                </a:cubicBezTo>
                <a:cubicBezTo>
                  <a:pt x="4735" y="13235"/>
                  <a:pt x="4715" y="13227"/>
                  <a:pt x="4694" y="13223"/>
                </a:cubicBezTo>
                <a:close/>
                <a:moveTo>
                  <a:pt x="4744" y="13490"/>
                </a:moveTo>
                <a:cubicBezTo>
                  <a:pt x="4737" y="13468"/>
                  <a:pt x="4723" y="13451"/>
                  <a:pt x="4703" y="13439"/>
                </a:cubicBezTo>
                <a:cubicBezTo>
                  <a:pt x="4694" y="13449"/>
                  <a:pt x="4687" y="13460"/>
                  <a:pt x="4682" y="13472"/>
                </a:cubicBezTo>
                <a:cubicBezTo>
                  <a:pt x="4703" y="13478"/>
                  <a:pt x="4724" y="13484"/>
                  <a:pt x="4744" y="13490"/>
                </a:cubicBezTo>
                <a:close/>
                <a:moveTo>
                  <a:pt x="4614" y="13434"/>
                </a:moveTo>
                <a:cubicBezTo>
                  <a:pt x="4621" y="13425"/>
                  <a:pt x="4627" y="13416"/>
                  <a:pt x="4634" y="13407"/>
                </a:cubicBezTo>
                <a:cubicBezTo>
                  <a:pt x="4601" y="13394"/>
                  <a:pt x="4594" y="13403"/>
                  <a:pt x="4614" y="13434"/>
                </a:cubicBezTo>
                <a:close/>
                <a:moveTo>
                  <a:pt x="4700" y="13270"/>
                </a:moveTo>
                <a:cubicBezTo>
                  <a:pt x="4653" y="13208"/>
                  <a:pt x="4403" y="13153"/>
                  <a:pt x="4349" y="13235"/>
                </a:cubicBezTo>
                <a:cubicBezTo>
                  <a:pt x="4395" y="13212"/>
                  <a:pt x="4404" y="13273"/>
                  <a:pt x="4428" y="13295"/>
                </a:cubicBezTo>
                <a:cubicBezTo>
                  <a:pt x="4450" y="13314"/>
                  <a:pt x="4584" y="13313"/>
                  <a:pt x="4513" y="13321"/>
                </a:cubicBezTo>
                <a:cubicBezTo>
                  <a:pt x="4621" y="13334"/>
                  <a:pt x="4567" y="13308"/>
                  <a:pt x="4579" y="13297"/>
                </a:cubicBezTo>
                <a:cubicBezTo>
                  <a:pt x="4604" y="13277"/>
                  <a:pt x="4627" y="13331"/>
                  <a:pt x="4641" y="13338"/>
                </a:cubicBezTo>
                <a:cubicBezTo>
                  <a:pt x="4679" y="13356"/>
                  <a:pt x="4712" y="13303"/>
                  <a:pt x="4700" y="13270"/>
                </a:cubicBezTo>
                <a:close/>
                <a:moveTo>
                  <a:pt x="4786" y="13526"/>
                </a:moveTo>
                <a:cubicBezTo>
                  <a:pt x="4791" y="13505"/>
                  <a:pt x="4781" y="13501"/>
                  <a:pt x="4756" y="13514"/>
                </a:cubicBezTo>
                <a:cubicBezTo>
                  <a:pt x="4766" y="13518"/>
                  <a:pt x="4776" y="13522"/>
                  <a:pt x="4786" y="13526"/>
                </a:cubicBezTo>
                <a:close/>
                <a:moveTo>
                  <a:pt x="4691" y="13528"/>
                </a:moveTo>
                <a:cubicBezTo>
                  <a:pt x="4692" y="13521"/>
                  <a:pt x="4693" y="13513"/>
                  <a:pt x="4694" y="13505"/>
                </a:cubicBezTo>
                <a:cubicBezTo>
                  <a:pt x="4672" y="13500"/>
                  <a:pt x="4651" y="13502"/>
                  <a:pt x="4631" y="13514"/>
                </a:cubicBezTo>
                <a:cubicBezTo>
                  <a:pt x="4653" y="13511"/>
                  <a:pt x="4673" y="13516"/>
                  <a:pt x="4691" y="1352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" name="꙱ Chad (Republic of Chad) (TD) (H)">
            <a:extLst>
              <a:ext uri="{FF2B5EF4-FFF2-40B4-BE49-F238E27FC236}">
                <a16:creationId xmlns:a16="http://schemas.microsoft.com/office/drawing/2014/main" id="{C4CDD285-F2CF-4E8D-92D1-3D2A3F560DB8}"/>
              </a:ext>
            </a:extLst>
          </p:cNvPr>
          <p:cNvSpPr>
            <a:spLocks/>
          </p:cNvSpPr>
          <p:nvPr/>
        </p:nvSpPr>
        <p:spPr bwMode="auto">
          <a:xfrm>
            <a:off x="4735321" y="1693568"/>
            <a:ext cx="270083" cy="467267"/>
          </a:xfrm>
          <a:custGeom>
            <a:avLst/>
            <a:gdLst>
              <a:gd name="T0" fmla="*/ 3255 w 3282"/>
              <a:gd name="T1" fmla="*/ 1390 h 5664"/>
              <a:gd name="T2" fmla="*/ 3282 w 3282"/>
              <a:gd name="T3" fmla="*/ 2749 h 5664"/>
              <a:gd name="T4" fmla="*/ 3126 w 3282"/>
              <a:gd name="T5" fmla="*/ 2740 h 5664"/>
              <a:gd name="T6" fmla="*/ 3001 w 3282"/>
              <a:gd name="T7" fmla="*/ 2759 h 5664"/>
              <a:gd name="T8" fmla="*/ 2944 w 3282"/>
              <a:gd name="T9" fmla="*/ 2962 h 5664"/>
              <a:gd name="T10" fmla="*/ 2813 w 3282"/>
              <a:gd name="T11" fmla="*/ 3134 h 5664"/>
              <a:gd name="T12" fmla="*/ 2842 w 3282"/>
              <a:gd name="T13" fmla="*/ 3298 h 5664"/>
              <a:gd name="T14" fmla="*/ 2745 w 3282"/>
              <a:gd name="T15" fmla="*/ 3550 h 5664"/>
              <a:gd name="T16" fmla="*/ 2695 w 3282"/>
              <a:gd name="T17" fmla="*/ 3656 h 5664"/>
              <a:gd name="T18" fmla="*/ 2619 w 3282"/>
              <a:gd name="T19" fmla="*/ 3782 h 5664"/>
              <a:gd name="T20" fmla="*/ 2804 w 3282"/>
              <a:gd name="T21" fmla="*/ 3828 h 5664"/>
              <a:gd name="T22" fmla="*/ 2802 w 3282"/>
              <a:gd name="T23" fmla="*/ 3921 h 5664"/>
              <a:gd name="T24" fmla="*/ 2824 w 3282"/>
              <a:gd name="T25" fmla="*/ 4055 h 5664"/>
              <a:gd name="T26" fmla="*/ 2857 w 3282"/>
              <a:gd name="T27" fmla="*/ 4040 h 5664"/>
              <a:gd name="T28" fmla="*/ 2911 w 3282"/>
              <a:gd name="T29" fmla="*/ 4255 h 5664"/>
              <a:gd name="T30" fmla="*/ 2971 w 3282"/>
              <a:gd name="T31" fmla="*/ 4300 h 5664"/>
              <a:gd name="T32" fmla="*/ 2959 w 3282"/>
              <a:gd name="T33" fmla="*/ 4461 h 5664"/>
              <a:gd name="T34" fmla="*/ 2762 w 3282"/>
              <a:gd name="T35" fmla="*/ 4462 h 5664"/>
              <a:gd name="T36" fmla="*/ 2661 w 3282"/>
              <a:gd name="T37" fmla="*/ 4524 h 5664"/>
              <a:gd name="T38" fmla="*/ 2588 w 3282"/>
              <a:gd name="T39" fmla="*/ 4634 h 5664"/>
              <a:gd name="T40" fmla="*/ 2416 w 3282"/>
              <a:gd name="T41" fmla="*/ 4846 h 5664"/>
              <a:gd name="T42" fmla="*/ 2335 w 3282"/>
              <a:gd name="T43" fmla="*/ 4958 h 5664"/>
              <a:gd name="T44" fmla="*/ 1931 w 3282"/>
              <a:gd name="T45" fmla="*/ 5132 h 5664"/>
              <a:gd name="T46" fmla="*/ 1709 w 3282"/>
              <a:gd name="T47" fmla="*/ 5191 h 5664"/>
              <a:gd name="T48" fmla="*/ 1763 w 3282"/>
              <a:gd name="T49" fmla="*/ 5301 h 5664"/>
              <a:gd name="T50" fmla="*/ 1652 w 3282"/>
              <a:gd name="T51" fmla="*/ 5439 h 5664"/>
              <a:gd name="T52" fmla="*/ 1462 w 3282"/>
              <a:gd name="T53" fmla="*/ 5488 h 5664"/>
              <a:gd name="T54" fmla="*/ 1185 w 3282"/>
              <a:gd name="T55" fmla="*/ 5565 h 5664"/>
              <a:gd name="T56" fmla="*/ 1061 w 3282"/>
              <a:gd name="T57" fmla="*/ 5658 h 5664"/>
              <a:gd name="T58" fmla="*/ 981 w 3282"/>
              <a:gd name="T59" fmla="*/ 5540 h 5664"/>
              <a:gd name="T60" fmla="*/ 901 w 3282"/>
              <a:gd name="T61" fmla="*/ 5619 h 5664"/>
              <a:gd name="T62" fmla="*/ 780 w 3282"/>
              <a:gd name="T63" fmla="*/ 5643 h 5664"/>
              <a:gd name="T64" fmla="*/ 650 w 3282"/>
              <a:gd name="T65" fmla="*/ 5664 h 5664"/>
              <a:gd name="T66" fmla="*/ 658 w 3282"/>
              <a:gd name="T67" fmla="*/ 5587 h 5664"/>
              <a:gd name="T68" fmla="*/ 489 w 3282"/>
              <a:gd name="T69" fmla="*/ 5253 h 5664"/>
              <a:gd name="T70" fmla="*/ 248 w 3282"/>
              <a:gd name="T71" fmla="*/ 5013 h 5664"/>
              <a:gd name="T72" fmla="*/ 222 w 3282"/>
              <a:gd name="T73" fmla="*/ 4820 h 5664"/>
              <a:gd name="T74" fmla="*/ 454 w 3282"/>
              <a:gd name="T75" fmla="*/ 4800 h 5664"/>
              <a:gd name="T76" fmla="*/ 548 w 3282"/>
              <a:gd name="T77" fmla="*/ 4788 h 5664"/>
              <a:gd name="T78" fmla="*/ 702 w 3282"/>
              <a:gd name="T79" fmla="*/ 4785 h 5664"/>
              <a:gd name="T80" fmla="*/ 499 w 3282"/>
              <a:gd name="T81" fmla="*/ 4425 h 5664"/>
              <a:gd name="T82" fmla="*/ 494 w 3282"/>
              <a:gd name="T83" fmla="*/ 4031 h 5664"/>
              <a:gd name="T84" fmla="*/ 459 w 3282"/>
              <a:gd name="T85" fmla="*/ 3987 h 5664"/>
              <a:gd name="T86" fmla="*/ 404 w 3282"/>
              <a:gd name="T87" fmla="*/ 3827 h 5664"/>
              <a:gd name="T88" fmla="*/ 194 w 3282"/>
              <a:gd name="T89" fmla="*/ 3681 h 5664"/>
              <a:gd name="T90" fmla="*/ 196 w 3282"/>
              <a:gd name="T91" fmla="*/ 3685 h 5664"/>
              <a:gd name="T92" fmla="*/ 51 w 3282"/>
              <a:gd name="T93" fmla="*/ 3468 h 5664"/>
              <a:gd name="T94" fmla="*/ 21 w 3282"/>
              <a:gd name="T95" fmla="*/ 3358 h 5664"/>
              <a:gd name="T96" fmla="*/ 2 w 3282"/>
              <a:gd name="T97" fmla="*/ 3207 h 5664"/>
              <a:gd name="T98" fmla="*/ 23 w 3282"/>
              <a:gd name="T99" fmla="*/ 3183 h 5664"/>
              <a:gd name="T100" fmla="*/ 89 w 3282"/>
              <a:gd name="T101" fmla="*/ 3100 h 5664"/>
              <a:gd name="T102" fmla="*/ 134 w 3282"/>
              <a:gd name="T103" fmla="*/ 2971 h 5664"/>
              <a:gd name="T104" fmla="*/ 609 w 3282"/>
              <a:gd name="T105" fmla="*/ 2316 h 5664"/>
              <a:gd name="T106" fmla="*/ 643 w 3282"/>
              <a:gd name="T107" fmla="*/ 1973 h 5664"/>
              <a:gd name="T108" fmla="*/ 667 w 3282"/>
              <a:gd name="T109" fmla="*/ 1488 h 5664"/>
              <a:gd name="T110" fmla="*/ 756 w 3282"/>
              <a:gd name="T111" fmla="*/ 1103 h 5664"/>
              <a:gd name="T112" fmla="*/ 643 w 3282"/>
              <a:gd name="T113" fmla="*/ 937 h 5664"/>
              <a:gd name="T114" fmla="*/ 648 w 3282"/>
              <a:gd name="T115" fmla="*/ 868 h 5664"/>
              <a:gd name="T116" fmla="*/ 535 w 3282"/>
              <a:gd name="T117" fmla="*/ 683 h 5664"/>
              <a:gd name="T118" fmla="*/ 520 w 3282"/>
              <a:gd name="T119" fmla="*/ 565 h 5664"/>
              <a:gd name="T120" fmla="*/ 456 w 3282"/>
              <a:gd name="T121" fmla="*/ 162 h 5664"/>
              <a:gd name="T122" fmla="*/ 798 w 3282"/>
              <a:gd name="T123" fmla="*/ 0 h 5664"/>
              <a:gd name="T124" fmla="*/ 3255 w 3282"/>
              <a:gd name="T125" fmla="*/ 1390 h 5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82" h="5664">
                <a:moveTo>
                  <a:pt x="3255" y="1390"/>
                </a:moveTo>
                <a:lnTo>
                  <a:pt x="3282" y="2749"/>
                </a:lnTo>
                <a:cubicBezTo>
                  <a:pt x="3231" y="2733"/>
                  <a:pt x="3177" y="2713"/>
                  <a:pt x="3126" y="2740"/>
                </a:cubicBezTo>
                <a:cubicBezTo>
                  <a:pt x="3087" y="2761"/>
                  <a:pt x="3042" y="2738"/>
                  <a:pt x="3001" y="2759"/>
                </a:cubicBezTo>
                <a:cubicBezTo>
                  <a:pt x="2902" y="2808"/>
                  <a:pt x="3007" y="2883"/>
                  <a:pt x="2944" y="2962"/>
                </a:cubicBezTo>
                <a:cubicBezTo>
                  <a:pt x="2894" y="3026"/>
                  <a:pt x="2885" y="3095"/>
                  <a:pt x="2813" y="3134"/>
                </a:cubicBezTo>
                <a:cubicBezTo>
                  <a:pt x="2768" y="3157"/>
                  <a:pt x="2812" y="3267"/>
                  <a:pt x="2842" y="3298"/>
                </a:cubicBezTo>
                <a:cubicBezTo>
                  <a:pt x="2738" y="3381"/>
                  <a:pt x="2671" y="3409"/>
                  <a:pt x="2745" y="3550"/>
                </a:cubicBezTo>
                <a:cubicBezTo>
                  <a:pt x="2774" y="3603"/>
                  <a:pt x="2738" y="3626"/>
                  <a:pt x="2695" y="3656"/>
                </a:cubicBezTo>
                <a:cubicBezTo>
                  <a:pt x="2648" y="3689"/>
                  <a:pt x="2639" y="3734"/>
                  <a:pt x="2619" y="3782"/>
                </a:cubicBezTo>
                <a:cubicBezTo>
                  <a:pt x="2660" y="3891"/>
                  <a:pt x="2736" y="3788"/>
                  <a:pt x="2804" y="3828"/>
                </a:cubicBezTo>
                <a:cubicBezTo>
                  <a:pt x="2844" y="3851"/>
                  <a:pt x="2784" y="3890"/>
                  <a:pt x="2802" y="3921"/>
                </a:cubicBezTo>
                <a:cubicBezTo>
                  <a:pt x="2825" y="3960"/>
                  <a:pt x="2837" y="4011"/>
                  <a:pt x="2824" y="4055"/>
                </a:cubicBezTo>
                <a:cubicBezTo>
                  <a:pt x="2824" y="4055"/>
                  <a:pt x="2854" y="4042"/>
                  <a:pt x="2857" y="4040"/>
                </a:cubicBezTo>
                <a:cubicBezTo>
                  <a:pt x="2900" y="4110"/>
                  <a:pt x="2781" y="4178"/>
                  <a:pt x="2911" y="4255"/>
                </a:cubicBezTo>
                <a:cubicBezTo>
                  <a:pt x="2935" y="4268"/>
                  <a:pt x="2959" y="4280"/>
                  <a:pt x="2971" y="4300"/>
                </a:cubicBezTo>
                <a:cubicBezTo>
                  <a:pt x="3004" y="4356"/>
                  <a:pt x="2934" y="4407"/>
                  <a:pt x="2959" y="4461"/>
                </a:cubicBezTo>
                <a:cubicBezTo>
                  <a:pt x="2959" y="4462"/>
                  <a:pt x="2879" y="4368"/>
                  <a:pt x="2762" y="4462"/>
                </a:cubicBezTo>
                <a:cubicBezTo>
                  <a:pt x="2728" y="4486"/>
                  <a:pt x="2697" y="4515"/>
                  <a:pt x="2661" y="4524"/>
                </a:cubicBezTo>
                <a:cubicBezTo>
                  <a:pt x="2603" y="4538"/>
                  <a:pt x="2565" y="4586"/>
                  <a:pt x="2588" y="4634"/>
                </a:cubicBezTo>
                <a:cubicBezTo>
                  <a:pt x="2613" y="4686"/>
                  <a:pt x="2464" y="4784"/>
                  <a:pt x="2416" y="4846"/>
                </a:cubicBezTo>
                <a:cubicBezTo>
                  <a:pt x="2388" y="4881"/>
                  <a:pt x="2364" y="4922"/>
                  <a:pt x="2335" y="4958"/>
                </a:cubicBezTo>
                <a:cubicBezTo>
                  <a:pt x="2240" y="5075"/>
                  <a:pt x="2079" y="5135"/>
                  <a:pt x="1931" y="5132"/>
                </a:cubicBezTo>
                <a:cubicBezTo>
                  <a:pt x="1892" y="5131"/>
                  <a:pt x="1704" y="5131"/>
                  <a:pt x="1709" y="5191"/>
                </a:cubicBezTo>
                <a:cubicBezTo>
                  <a:pt x="1713" y="5245"/>
                  <a:pt x="1824" y="5205"/>
                  <a:pt x="1763" y="5301"/>
                </a:cubicBezTo>
                <a:cubicBezTo>
                  <a:pt x="1732" y="5347"/>
                  <a:pt x="1671" y="5403"/>
                  <a:pt x="1652" y="5439"/>
                </a:cubicBezTo>
                <a:cubicBezTo>
                  <a:pt x="1615" y="5509"/>
                  <a:pt x="1541" y="5488"/>
                  <a:pt x="1462" y="5488"/>
                </a:cubicBezTo>
                <a:cubicBezTo>
                  <a:pt x="1317" y="5489"/>
                  <a:pt x="1308" y="5493"/>
                  <a:pt x="1185" y="5565"/>
                </a:cubicBezTo>
                <a:cubicBezTo>
                  <a:pt x="1148" y="5588"/>
                  <a:pt x="1100" y="5627"/>
                  <a:pt x="1061" y="5658"/>
                </a:cubicBezTo>
                <a:cubicBezTo>
                  <a:pt x="1033" y="5618"/>
                  <a:pt x="994" y="5589"/>
                  <a:pt x="981" y="5540"/>
                </a:cubicBezTo>
                <a:cubicBezTo>
                  <a:pt x="937" y="5555"/>
                  <a:pt x="941" y="5606"/>
                  <a:pt x="901" y="5619"/>
                </a:cubicBezTo>
                <a:cubicBezTo>
                  <a:pt x="858" y="5633"/>
                  <a:pt x="818" y="5638"/>
                  <a:pt x="780" y="5643"/>
                </a:cubicBezTo>
                <a:cubicBezTo>
                  <a:pt x="736" y="5648"/>
                  <a:pt x="694" y="5652"/>
                  <a:pt x="650" y="5664"/>
                </a:cubicBezTo>
                <a:cubicBezTo>
                  <a:pt x="667" y="5643"/>
                  <a:pt x="677" y="5617"/>
                  <a:pt x="658" y="5587"/>
                </a:cubicBezTo>
                <a:cubicBezTo>
                  <a:pt x="589" y="5473"/>
                  <a:pt x="619" y="5377"/>
                  <a:pt x="489" y="5253"/>
                </a:cubicBezTo>
                <a:cubicBezTo>
                  <a:pt x="406" y="5174"/>
                  <a:pt x="323" y="5100"/>
                  <a:pt x="248" y="5013"/>
                </a:cubicBezTo>
                <a:cubicBezTo>
                  <a:pt x="173" y="4927"/>
                  <a:pt x="166" y="4911"/>
                  <a:pt x="222" y="4820"/>
                </a:cubicBezTo>
                <a:cubicBezTo>
                  <a:pt x="268" y="4744"/>
                  <a:pt x="364" y="4803"/>
                  <a:pt x="454" y="4800"/>
                </a:cubicBezTo>
                <a:cubicBezTo>
                  <a:pt x="489" y="4798"/>
                  <a:pt x="515" y="4791"/>
                  <a:pt x="548" y="4788"/>
                </a:cubicBezTo>
                <a:cubicBezTo>
                  <a:pt x="589" y="4808"/>
                  <a:pt x="652" y="4828"/>
                  <a:pt x="702" y="4785"/>
                </a:cubicBezTo>
                <a:cubicBezTo>
                  <a:pt x="576" y="4716"/>
                  <a:pt x="514" y="4562"/>
                  <a:pt x="499" y="4425"/>
                </a:cubicBezTo>
                <a:cubicBezTo>
                  <a:pt x="488" y="4325"/>
                  <a:pt x="573" y="4106"/>
                  <a:pt x="494" y="4031"/>
                </a:cubicBezTo>
                <a:cubicBezTo>
                  <a:pt x="455" y="3994"/>
                  <a:pt x="462" y="4025"/>
                  <a:pt x="459" y="3987"/>
                </a:cubicBezTo>
                <a:cubicBezTo>
                  <a:pt x="456" y="3949"/>
                  <a:pt x="451" y="3840"/>
                  <a:pt x="404" y="3827"/>
                </a:cubicBezTo>
                <a:cubicBezTo>
                  <a:pt x="268" y="3789"/>
                  <a:pt x="415" y="3681"/>
                  <a:pt x="194" y="3681"/>
                </a:cubicBezTo>
                <a:cubicBezTo>
                  <a:pt x="195" y="3682"/>
                  <a:pt x="195" y="3683"/>
                  <a:pt x="196" y="3685"/>
                </a:cubicBezTo>
                <a:cubicBezTo>
                  <a:pt x="161" y="3662"/>
                  <a:pt x="71" y="3510"/>
                  <a:pt x="51" y="3468"/>
                </a:cubicBezTo>
                <a:cubicBezTo>
                  <a:pt x="34" y="3431"/>
                  <a:pt x="27" y="3397"/>
                  <a:pt x="21" y="3358"/>
                </a:cubicBezTo>
                <a:cubicBezTo>
                  <a:pt x="10" y="3277"/>
                  <a:pt x="0" y="3217"/>
                  <a:pt x="2" y="3207"/>
                </a:cubicBezTo>
                <a:cubicBezTo>
                  <a:pt x="3" y="3193"/>
                  <a:pt x="16" y="3186"/>
                  <a:pt x="23" y="3183"/>
                </a:cubicBezTo>
                <a:cubicBezTo>
                  <a:pt x="79" y="3160"/>
                  <a:pt x="62" y="3117"/>
                  <a:pt x="89" y="3100"/>
                </a:cubicBezTo>
                <a:cubicBezTo>
                  <a:pt x="113" y="3083"/>
                  <a:pt x="119" y="3003"/>
                  <a:pt x="134" y="2971"/>
                </a:cubicBezTo>
                <a:cubicBezTo>
                  <a:pt x="231" y="2727"/>
                  <a:pt x="544" y="2471"/>
                  <a:pt x="609" y="2316"/>
                </a:cubicBezTo>
                <a:cubicBezTo>
                  <a:pt x="642" y="2237"/>
                  <a:pt x="635" y="2084"/>
                  <a:pt x="643" y="1973"/>
                </a:cubicBezTo>
                <a:cubicBezTo>
                  <a:pt x="649" y="1773"/>
                  <a:pt x="658" y="1650"/>
                  <a:pt x="667" y="1488"/>
                </a:cubicBezTo>
                <a:cubicBezTo>
                  <a:pt x="681" y="1173"/>
                  <a:pt x="753" y="1171"/>
                  <a:pt x="756" y="1103"/>
                </a:cubicBezTo>
                <a:cubicBezTo>
                  <a:pt x="757" y="1023"/>
                  <a:pt x="654" y="976"/>
                  <a:pt x="643" y="937"/>
                </a:cubicBezTo>
                <a:cubicBezTo>
                  <a:pt x="636" y="913"/>
                  <a:pt x="657" y="892"/>
                  <a:pt x="648" y="868"/>
                </a:cubicBezTo>
                <a:cubicBezTo>
                  <a:pt x="592" y="763"/>
                  <a:pt x="561" y="735"/>
                  <a:pt x="535" y="683"/>
                </a:cubicBezTo>
                <a:cubicBezTo>
                  <a:pt x="523" y="656"/>
                  <a:pt x="517" y="637"/>
                  <a:pt x="520" y="565"/>
                </a:cubicBezTo>
                <a:cubicBezTo>
                  <a:pt x="517" y="459"/>
                  <a:pt x="473" y="250"/>
                  <a:pt x="456" y="162"/>
                </a:cubicBezTo>
                <a:lnTo>
                  <a:pt x="798" y="0"/>
                </a:lnTo>
                <a:lnTo>
                  <a:pt x="3255" y="1390"/>
                </a:ln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" name="꙱ Central African Republic (CF) (H)">
            <a:extLst>
              <a:ext uri="{FF2B5EF4-FFF2-40B4-BE49-F238E27FC236}">
                <a16:creationId xmlns:a16="http://schemas.microsoft.com/office/drawing/2014/main" id="{29CA1E4E-0C25-4FCE-BB6F-1FAF6F5B9BD8}"/>
              </a:ext>
            </a:extLst>
          </p:cNvPr>
          <p:cNvSpPr>
            <a:spLocks/>
          </p:cNvSpPr>
          <p:nvPr/>
        </p:nvSpPr>
        <p:spPr bwMode="auto">
          <a:xfrm>
            <a:off x="4756832" y="2058059"/>
            <a:ext cx="341786" cy="258132"/>
          </a:xfrm>
          <a:custGeom>
            <a:avLst/>
            <a:gdLst>
              <a:gd name="T0" fmla="*/ 2888 w 4152"/>
              <a:gd name="T1" fmla="*/ 734 h 3132"/>
              <a:gd name="T2" fmla="*/ 2900 w 4152"/>
              <a:gd name="T3" fmla="*/ 814 h 3132"/>
              <a:gd name="T4" fmla="*/ 3186 w 4152"/>
              <a:gd name="T5" fmla="*/ 994 h 3132"/>
              <a:gd name="T6" fmla="*/ 3427 w 4152"/>
              <a:gd name="T7" fmla="*/ 1122 h 3132"/>
              <a:gd name="T8" fmla="*/ 3537 w 4152"/>
              <a:gd name="T9" fmla="*/ 1335 h 3132"/>
              <a:gd name="T10" fmla="*/ 3728 w 4152"/>
              <a:gd name="T11" fmla="*/ 1500 h 3132"/>
              <a:gd name="T12" fmla="*/ 3838 w 4152"/>
              <a:gd name="T13" fmla="*/ 1692 h 3132"/>
              <a:gd name="T14" fmla="*/ 4091 w 4152"/>
              <a:gd name="T15" fmla="*/ 1989 h 3132"/>
              <a:gd name="T16" fmla="*/ 3910 w 4152"/>
              <a:gd name="T17" fmla="*/ 2127 h 3132"/>
              <a:gd name="T18" fmla="*/ 3753 w 4152"/>
              <a:gd name="T19" fmla="*/ 2075 h 3132"/>
              <a:gd name="T20" fmla="*/ 3493 w 4152"/>
              <a:gd name="T21" fmla="*/ 2069 h 3132"/>
              <a:gd name="T22" fmla="*/ 3185 w 4152"/>
              <a:gd name="T23" fmla="*/ 2114 h 3132"/>
              <a:gd name="T24" fmla="*/ 2745 w 4152"/>
              <a:gd name="T25" fmla="*/ 2215 h 3132"/>
              <a:gd name="T26" fmla="*/ 2337 w 4152"/>
              <a:gd name="T27" fmla="*/ 2406 h 3132"/>
              <a:gd name="T28" fmla="*/ 2188 w 4152"/>
              <a:gd name="T29" fmla="*/ 2399 h 3132"/>
              <a:gd name="T30" fmla="*/ 1965 w 4152"/>
              <a:gd name="T31" fmla="*/ 2329 h 3132"/>
              <a:gd name="T32" fmla="*/ 1524 w 4152"/>
              <a:gd name="T33" fmla="*/ 2182 h 3132"/>
              <a:gd name="T34" fmla="*/ 1349 w 4152"/>
              <a:gd name="T35" fmla="*/ 2417 h 3132"/>
              <a:gd name="T36" fmla="*/ 1369 w 4152"/>
              <a:gd name="T37" fmla="*/ 2599 h 3132"/>
              <a:gd name="T38" fmla="*/ 1210 w 4152"/>
              <a:gd name="T39" fmla="*/ 2671 h 3132"/>
              <a:gd name="T40" fmla="*/ 878 w 4152"/>
              <a:gd name="T41" fmla="*/ 2669 h 3132"/>
              <a:gd name="T42" fmla="*/ 702 w 4152"/>
              <a:gd name="T43" fmla="*/ 2922 h 3132"/>
              <a:gd name="T44" fmla="*/ 581 w 4152"/>
              <a:gd name="T45" fmla="*/ 2946 h 3132"/>
              <a:gd name="T46" fmla="*/ 293 w 4152"/>
              <a:gd name="T47" fmla="*/ 2491 h 3132"/>
              <a:gd name="T48" fmla="*/ 168 w 4152"/>
              <a:gd name="T49" fmla="*/ 2299 h 3132"/>
              <a:gd name="T50" fmla="*/ 93 w 4152"/>
              <a:gd name="T51" fmla="*/ 2044 h 3132"/>
              <a:gd name="T52" fmla="*/ 74 w 4152"/>
              <a:gd name="T53" fmla="*/ 1805 h 3132"/>
              <a:gd name="T54" fmla="*/ 390 w 4152"/>
              <a:gd name="T55" fmla="*/ 1250 h 3132"/>
              <a:gd name="T56" fmla="*/ 641 w 4152"/>
              <a:gd name="T57" fmla="*/ 1205 h 3132"/>
              <a:gd name="T58" fmla="*/ 801 w 4152"/>
              <a:gd name="T59" fmla="*/ 1244 h 3132"/>
              <a:gd name="T60" fmla="*/ 1202 w 4152"/>
              <a:gd name="T61" fmla="*/ 1074 h 3132"/>
              <a:gd name="T62" fmla="*/ 1521 w 4152"/>
              <a:gd name="T63" fmla="*/ 838 h 3132"/>
              <a:gd name="T64" fmla="*/ 1671 w 4152"/>
              <a:gd name="T65" fmla="*/ 718 h 3132"/>
              <a:gd name="T66" fmla="*/ 2221 w 4152"/>
              <a:gd name="T67" fmla="*/ 366 h 3132"/>
              <a:gd name="T68" fmla="*/ 2401 w 4152"/>
              <a:gd name="T69" fmla="*/ 110 h 3132"/>
              <a:gd name="T70" fmla="*/ 2699 w 4152"/>
              <a:gd name="T71" fmla="*/ 47 h 3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152" h="3132">
                <a:moveTo>
                  <a:pt x="2961" y="549"/>
                </a:moveTo>
                <a:cubicBezTo>
                  <a:pt x="2956" y="664"/>
                  <a:pt x="2877" y="671"/>
                  <a:pt x="2888" y="734"/>
                </a:cubicBezTo>
                <a:lnTo>
                  <a:pt x="2921" y="722"/>
                </a:lnTo>
                <a:cubicBezTo>
                  <a:pt x="2929" y="755"/>
                  <a:pt x="2911" y="784"/>
                  <a:pt x="2900" y="814"/>
                </a:cubicBezTo>
                <a:cubicBezTo>
                  <a:pt x="2966" y="826"/>
                  <a:pt x="3044" y="809"/>
                  <a:pt x="3105" y="842"/>
                </a:cubicBezTo>
                <a:cubicBezTo>
                  <a:pt x="3175" y="879"/>
                  <a:pt x="3055" y="966"/>
                  <a:pt x="3186" y="994"/>
                </a:cubicBezTo>
                <a:cubicBezTo>
                  <a:pt x="3227" y="1004"/>
                  <a:pt x="3285" y="996"/>
                  <a:pt x="3320" y="1023"/>
                </a:cubicBezTo>
                <a:cubicBezTo>
                  <a:pt x="3362" y="1054"/>
                  <a:pt x="3382" y="1089"/>
                  <a:pt x="3427" y="1122"/>
                </a:cubicBezTo>
                <a:cubicBezTo>
                  <a:pt x="3497" y="1173"/>
                  <a:pt x="3443" y="1213"/>
                  <a:pt x="3442" y="1239"/>
                </a:cubicBezTo>
                <a:cubicBezTo>
                  <a:pt x="3441" y="1283"/>
                  <a:pt x="3503" y="1315"/>
                  <a:pt x="3537" y="1335"/>
                </a:cubicBezTo>
                <a:cubicBezTo>
                  <a:pt x="3573" y="1356"/>
                  <a:pt x="3613" y="1380"/>
                  <a:pt x="3650" y="1399"/>
                </a:cubicBezTo>
                <a:cubicBezTo>
                  <a:pt x="3723" y="1437"/>
                  <a:pt x="3701" y="1457"/>
                  <a:pt x="3728" y="1500"/>
                </a:cubicBezTo>
                <a:cubicBezTo>
                  <a:pt x="3747" y="1530"/>
                  <a:pt x="3829" y="1545"/>
                  <a:pt x="3806" y="1590"/>
                </a:cubicBezTo>
                <a:cubicBezTo>
                  <a:pt x="3778" y="1652"/>
                  <a:pt x="3801" y="1658"/>
                  <a:pt x="3838" y="1692"/>
                </a:cubicBezTo>
                <a:cubicBezTo>
                  <a:pt x="3871" y="1723"/>
                  <a:pt x="3833" y="1751"/>
                  <a:pt x="3891" y="1788"/>
                </a:cubicBezTo>
                <a:cubicBezTo>
                  <a:pt x="3985" y="1850"/>
                  <a:pt x="4111" y="1854"/>
                  <a:pt x="4091" y="1989"/>
                </a:cubicBezTo>
                <a:cubicBezTo>
                  <a:pt x="4088" y="2050"/>
                  <a:pt x="4130" y="2088"/>
                  <a:pt x="4152" y="2136"/>
                </a:cubicBezTo>
                <a:cubicBezTo>
                  <a:pt x="3997" y="2028"/>
                  <a:pt x="4010" y="2145"/>
                  <a:pt x="3910" y="2127"/>
                </a:cubicBezTo>
                <a:cubicBezTo>
                  <a:pt x="3880" y="2123"/>
                  <a:pt x="3857" y="2136"/>
                  <a:pt x="3827" y="2120"/>
                </a:cubicBezTo>
                <a:cubicBezTo>
                  <a:pt x="3802" y="2107"/>
                  <a:pt x="3776" y="2086"/>
                  <a:pt x="3753" y="2075"/>
                </a:cubicBezTo>
                <a:cubicBezTo>
                  <a:pt x="3700" y="2049"/>
                  <a:pt x="3655" y="2105"/>
                  <a:pt x="3607" y="2058"/>
                </a:cubicBezTo>
                <a:cubicBezTo>
                  <a:pt x="3556" y="2007"/>
                  <a:pt x="3491" y="2022"/>
                  <a:pt x="3493" y="2069"/>
                </a:cubicBezTo>
                <a:cubicBezTo>
                  <a:pt x="3503" y="2162"/>
                  <a:pt x="3369" y="2171"/>
                  <a:pt x="3304" y="2178"/>
                </a:cubicBezTo>
                <a:cubicBezTo>
                  <a:pt x="3254" y="2183"/>
                  <a:pt x="3237" y="2112"/>
                  <a:pt x="3185" y="2114"/>
                </a:cubicBezTo>
                <a:cubicBezTo>
                  <a:pt x="3200" y="2196"/>
                  <a:pt x="2950" y="2229"/>
                  <a:pt x="2914" y="2264"/>
                </a:cubicBezTo>
                <a:cubicBezTo>
                  <a:pt x="2828" y="2345"/>
                  <a:pt x="2810" y="2212"/>
                  <a:pt x="2745" y="2215"/>
                </a:cubicBezTo>
                <a:cubicBezTo>
                  <a:pt x="2621" y="2222"/>
                  <a:pt x="2665" y="2461"/>
                  <a:pt x="2545" y="2462"/>
                </a:cubicBezTo>
                <a:cubicBezTo>
                  <a:pt x="2480" y="2465"/>
                  <a:pt x="2405" y="2411"/>
                  <a:pt x="2337" y="2406"/>
                </a:cubicBezTo>
                <a:cubicBezTo>
                  <a:pt x="2291" y="2402"/>
                  <a:pt x="2293" y="2433"/>
                  <a:pt x="2247" y="2407"/>
                </a:cubicBezTo>
                <a:cubicBezTo>
                  <a:pt x="2220" y="2393"/>
                  <a:pt x="2214" y="2398"/>
                  <a:pt x="2188" y="2399"/>
                </a:cubicBezTo>
                <a:cubicBezTo>
                  <a:pt x="2158" y="2401"/>
                  <a:pt x="2147" y="2366"/>
                  <a:pt x="2120" y="2358"/>
                </a:cubicBezTo>
                <a:cubicBezTo>
                  <a:pt x="2073" y="2344"/>
                  <a:pt x="1988" y="2388"/>
                  <a:pt x="1965" y="2329"/>
                </a:cubicBezTo>
                <a:cubicBezTo>
                  <a:pt x="1935" y="2257"/>
                  <a:pt x="1863" y="2173"/>
                  <a:pt x="1785" y="2156"/>
                </a:cubicBezTo>
                <a:cubicBezTo>
                  <a:pt x="1746" y="2154"/>
                  <a:pt x="1674" y="2028"/>
                  <a:pt x="1524" y="2182"/>
                </a:cubicBezTo>
                <a:cubicBezTo>
                  <a:pt x="1475" y="2241"/>
                  <a:pt x="1460" y="2275"/>
                  <a:pt x="1429" y="2336"/>
                </a:cubicBezTo>
                <a:cubicBezTo>
                  <a:pt x="1409" y="2373"/>
                  <a:pt x="1336" y="2374"/>
                  <a:pt x="1349" y="2417"/>
                </a:cubicBezTo>
                <a:cubicBezTo>
                  <a:pt x="1357" y="2445"/>
                  <a:pt x="1374" y="2469"/>
                  <a:pt x="1379" y="2498"/>
                </a:cubicBezTo>
                <a:cubicBezTo>
                  <a:pt x="1384" y="2530"/>
                  <a:pt x="1368" y="2565"/>
                  <a:pt x="1369" y="2599"/>
                </a:cubicBezTo>
                <a:cubicBezTo>
                  <a:pt x="1370" y="2629"/>
                  <a:pt x="1373" y="2661"/>
                  <a:pt x="1374" y="2692"/>
                </a:cubicBezTo>
                <a:cubicBezTo>
                  <a:pt x="1353" y="2640"/>
                  <a:pt x="1273" y="2661"/>
                  <a:pt x="1210" y="2671"/>
                </a:cubicBezTo>
                <a:cubicBezTo>
                  <a:pt x="1146" y="2682"/>
                  <a:pt x="1106" y="2657"/>
                  <a:pt x="1052" y="2632"/>
                </a:cubicBezTo>
                <a:cubicBezTo>
                  <a:pt x="982" y="2599"/>
                  <a:pt x="938" y="2660"/>
                  <a:pt x="878" y="2669"/>
                </a:cubicBezTo>
                <a:cubicBezTo>
                  <a:pt x="816" y="2679"/>
                  <a:pt x="777" y="2660"/>
                  <a:pt x="743" y="2694"/>
                </a:cubicBezTo>
                <a:cubicBezTo>
                  <a:pt x="698" y="2722"/>
                  <a:pt x="716" y="2877"/>
                  <a:pt x="702" y="2922"/>
                </a:cubicBezTo>
                <a:cubicBezTo>
                  <a:pt x="692" y="2965"/>
                  <a:pt x="666" y="3043"/>
                  <a:pt x="611" y="3132"/>
                </a:cubicBezTo>
                <a:lnTo>
                  <a:pt x="581" y="2946"/>
                </a:lnTo>
                <a:cubicBezTo>
                  <a:pt x="575" y="2829"/>
                  <a:pt x="519" y="2842"/>
                  <a:pt x="440" y="2779"/>
                </a:cubicBezTo>
                <a:cubicBezTo>
                  <a:pt x="422" y="2765"/>
                  <a:pt x="191" y="2494"/>
                  <a:pt x="293" y="2491"/>
                </a:cubicBezTo>
                <a:cubicBezTo>
                  <a:pt x="264" y="2471"/>
                  <a:pt x="246" y="2421"/>
                  <a:pt x="238" y="2387"/>
                </a:cubicBezTo>
                <a:cubicBezTo>
                  <a:pt x="226" y="2340"/>
                  <a:pt x="193" y="2329"/>
                  <a:pt x="168" y="2299"/>
                </a:cubicBezTo>
                <a:cubicBezTo>
                  <a:pt x="128" y="2250"/>
                  <a:pt x="142" y="2157"/>
                  <a:pt x="133" y="2096"/>
                </a:cubicBezTo>
                <a:cubicBezTo>
                  <a:pt x="132" y="2091"/>
                  <a:pt x="98" y="2045"/>
                  <a:pt x="93" y="2044"/>
                </a:cubicBezTo>
                <a:cubicBezTo>
                  <a:pt x="111" y="2016"/>
                  <a:pt x="113" y="1987"/>
                  <a:pt x="116" y="1954"/>
                </a:cubicBezTo>
                <a:cubicBezTo>
                  <a:pt x="124" y="1882"/>
                  <a:pt x="128" y="1827"/>
                  <a:pt x="74" y="1805"/>
                </a:cubicBezTo>
                <a:cubicBezTo>
                  <a:pt x="0" y="1776"/>
                  <a:pt x="129" y="1724"/>
                  <a:pt x="154" y="1671"/>
                </a:cubicBezTo>
                <a:cubicBezTo>
                  <a:pt x="200" y="1575"/>
                  <a:pt x="325" y="1279"/>
                  <a:pt x="390" y="1250"/>
                </a:cubicBezTo>
                <a:cubicBezTo>
                  <a:pt x="428" y="1238"/>
                  <a:pt x="467" y="1235"/>
                  <a:pt x="520" y="1229"/>
                </a:cubicBezTo>
                <a:cubicBezTo>
                  <a:pt x="573" y="1223"/>
                  <a:pt x="596" y="1218"/>
                  <a:pt x="641" y="1205"/>
                </a:cubicBezTo>
                <a:cubicBezTo>
                  <a:pt x="684" y="1190"/>
                  <a:pt x="674" y="1142"/>
                  <a:pt x="721" y="1126"/>
                </a:cubicBezTo>
                <a:cubicBezTo>
                  <a:pt x="734" y="1175"/>
                  <a:pt x="773" y="1204"/>
                  <a:pt x="801" y="1244"/>
                </a:cubicBezTo>
                <a:cubicBezTo>
                  <a:pt x="837" y="1215"/>
                  <a:pt x="901" y="1165"/>
                  <a:pt x="925" y="1151"/>
                </a:cubicBezTo>
                <a:cubicBezTo>
                  <a:pt x="1008" y="1094"/>
                  <a:pt x="1065" y="1067"/>
                  <a:pt x="1202" y="1074"/>
                </a:cubicBezTo>
                <a:cubicBezTo>
                  <a:pt x="1279" y="1074"/>
                  <a:pt x="1355" y="1096"/>
                  <a:pt x="1392" y="1025"/>
                </a:cubicBezTo>
                <a:cubicBezTo>
                  <a:pt x="1419" y="975"/>
                  <a:pt x="1527" y="886"/>
                  <a:pt x="1521" y="838"/>
                </a:cubicBezTo>
                <a:cubicBezTo>
                  <a:pt x="1518" y="808"/>
                  <a:pt x="1452" y="816"/>
                  <a:pt x="1449" y="777"/>
                </a:cubicBezTo>
                <a:cubicBezTo>
                  <a:pt x="1444" y="719"/>
                  <a:pt x="1624" y="717"/>
                  <a:pt x="1671" y="718"/>
                </a:cubicBezTo>
                <a:cubicBezTo>
                  <a:pt x="1818" y="721"/>
                  <a:pt x="1979" y="663"/>
                  <a:pt x="2075" y="544"/>
                </a:cubicBezTo>
                <a:cubicBezTo>
                  <a:pt x="2125" y="482"/>
                  <a:pt x="2156" y="414"/>
                  <a:pt x="2221" y="366"/>
                </a:cubicBezTo>
                <a:cubicBezTo>
                  <a:pt x="2253" y="340"/>
                  <a:pt x="2346" y="258"/>
                  <a:pt x="2328" y="220"/>
                </a:cubicBezTo>
                <a:cubicBezTo>
                  <a:pt x="2305" y="172"/>
                  <a:pt x="2343" y="124"/>
                  <a:pt x="2401" y="110"/>
                </a:cubicBezTo>
                <a:cubicBezTo>
                  <a:pt x="2466" y="94"/>
                  <a:pt x="2515" y="13"/>
                  <a:pt x="2594" y="7"/>
                </a:cubicBezTo>
                <a:cubicBezTo>
                  <a:pt x="2640" y="0"/>
                  <a:pt x="2681" y="27"/>
                  <a:pt x="2699" y="47"/>
                </a:cubicBezTo>
                <a:cubicBezTo>
                  <a:pt x="2793" y="212"/>
                  <a:pt x="2962" y="217"/>
                  <a:pt x="2961" y="54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" name="꙱ Canada (CA) (H)">
            <a:extLst>
              <a:ext uri="{FF2B5EF4-FFF2-40B4-BE49-F238E27FC236}">
                <a16:creationId xmlns:a16="http://schemas.microsoft.com/office/drawing/2014/main" id="{1CC3F921-567B-439C-AC43-D3F6126A972E}"/>
              </a:ext>
            </a:extLst>
          </p:cNvPr>
          <p:cNvSpPr>
            <a:spLocks noEditPoints="1"/>
          </p:cNvSpPr>
          <p:nvPr/>
        </p:nvSpPr>
        <p:spPr bwMode="auto">
          <a:xfrm>
            <a:off x="1501500" y="93388"/>
            <a:ext cx="2039961" cy="1055234"/>
          </a:xfrm>
          <a:custGeom>
            <a:avLst/>
            <a:gdLst>
              <a:gd name="T0" fmla="*/ 48 w 24720"/>
              <a:gd name="T1" fmla="*/ 8817 h 12782"/>
              <a:gd name="T2" fmla="*/ 1164 w 24720"/>
              <a:gd name="T3" fmla="*/ 9204 h 12782"/>
              <a:gd name="T4" fmla="*/ 9251 w 24720"/>
              <a:gd name="T5" fmla="*/ 10391 h 12782"/>
              <a:gd name="T6" fmla="*/ 11563 w 24720"/>
              <a:gd name="T7" fmla="*/ 12570 h 12782"/>
              <a:gd name="T8" fmla="*/ 17436 w 24720"/>
              <a:gd name="T9" fmla="*/ 11585 h 12782"/>
              <a:gd name="T10" fmla="*/ 17186 w 24720"/>
              <a:gd name="T11" fmla="*/ 11244 h 12782"/>
              <a:gd name="T12" fmla="*/ 20337 w 24720"/>
              <a:gd name="T13" fmla="*/ 9137 h 12782"/>
              <a:gd name="T14" fmla="*/ 19634 w 24720"/>
              <a:gd name="T15" fmla="*/ 8177 h 12782"/>
              <a:gd name="T16" fmla="*/ 19472 w 24720"/>
              <a:gd name="T17" fmla="*/ 6760 h 12782"/>
              <a:gd name="T18" fmla="*/ 18013 w 24720"/>
              <a:gd name="T19" fmla="*/ 6261 h 12782"/>
              <a:gd name="T20" fmla="*/ 14073 w 24720"/>
              <a:gd name="T21" fmla="*/ 9378 h 12782"/>
              <a:gd name="T22" fmla="*/ 12723 w 24720"/>
              <a:gd name="T23" fmla="*/ 5900 h 12782"/>
              <a:gd name="T24" fmla="*/ 15952 w 24720"/>
              <a:gd name="T25" fmla="*/ 4449 h 12782"/>
              <a:gd name="T26" fmla="*/ 15208 w 24720"/>
              <a:gd name="T27" fmla="*/ 3838 h 12782"/>
              <a:gd name="T28" fmla="*/ 14890 w 24720"/>
              <a:gd name="T29" fmla="*/ 2868 h 12782"/>
              <a:gd name="T30" fmla="*/ 13521 w 24720"/>
              <a:gd name="T31" fmla="*/ 3988 h 12782"/>
              <a:gd name="T32" fmla="*/ 10495 w 24720"/>
              <a:gd name="T33" fmla="*/ 4212 h 12782"/>
              <a:gd name="T34" fmla="*/ 6172 w 24720"/>
              <a:gd name="T35" fmla="*/ 3473 h 12782"/>
              <a:gd name="T36" fmla="*/ 1264 w 24720"/>
              <a:gd name="T37" fmla="*/ 8256 h 12782"/>
              <a:gd name="T38" fmla="*/ 921 w 24720"/>
              <a:gd name="T39" fmla="*/ 9257 h 12782"/>
              <a:gd name="T40" fmla="*/ 19230 w 24720"/>
              <a:gd name="T41" fmla="*/ 10346 h 12782"/>
              <a:gd name="T42" fmla="*/ 20450 w 24720"/>
              <a:gd name="T43" fmla="*/ 10595 h 12782"/>
              <a:gd name="T44" fmla="*/ 20587 w 24720"/>
              <a:gd name="T45" fmla="*/ 8782 h 12782"/>
              <a:gd name="T46" fmla="*/ 19631 w 24720"/>
              <a:gd name="T47" fmla="*/ 7410 h 12782"/>
              <a:gd name="T48" fmla="*/ 19135 w 24720"/>
              <a:gd name="T49" fmla="*/ 5653 h 12782"/>
              <a:gd name="T50" fmla="*/ 17609 w 24720"/>
              <a:gd name="T51" fmla="*/ 4919 h 12782"/>
              <a:gd name="T52" fmla="*/ 18102 w 24720"/>
              <a:gd name="T53" fmla="*/ 3341 h 12782"/>
              <a:gd name="T54" fmla="*/ 16849 w 24720"/>
              <a:gd name="T55" fmla="*/ 3200 h 12782"/>
              <a:gd name="T56" fmla="*/ 19524 w 24720"/>
              <a:gd name="T57" fmla="*/ 2888 h 12782"/>
              <a:gd name="T58" fmla="*/ 20034 w 24720"/>
              <a:gd name="T59" fmla="*/ 3531 h 12782"/>
              <a:gd name="T60" fmla="*/ 20718 w 24720"/>
              <a:gd name="T61" fmla="*/ 4168 h 12782"/>
              <a:gd name="T62" fmla="*/ 20394 w 24720"/>
              <a:gd name="T63" fmla="*/ 4878 h 12782"/>
              <a:gd name="T64" fmla="*/ 19892 w 24720"/>
              <a:gd name="T65" fmla="*/ 5240 h 12782"/>
              <a:gd name="T66" fmla="*/ 9252 w 24720"/>
              <a:gd name="T67" fmla="*/ 3471 h 12782"/>
              <a:gd name="T68" fmla="*/ 12025 w 24720"/>
              <a:gd name="T69" fmla="*/ 2719 h 12782"/>
              <a:gd name="T70" fmla="*/ 7345 w 24720"/>
              <a:gd name="T71" fmla="*/ 4557 h 12782"/>
              <a:gd name="T72" fmla="*/ 8591 w 24720"/>
              <a:gd name="T73" fmla="*/ 5746 h 12782"/>
              <a:gd name="T74" fmla="*/ 9219 w 24720"/>
              <a:gd name="T75" fmla="*/ 9507 h 12782"/>
              <a:gd name="T76" fmla="*/ 16808 w 24720"/>
              <a:gd name="T77" fmla="*/ 3969 h 12782"/>
              <a:gd name="T78" fmla="*/ 14887 w 24720"/>
              <a:gd name="T79" fmla="*/ 2544 h 12782"/>
              <a:gd name="T80" fmla="*/ 14694 w 24720"/>
              <a:gd name="T81" fmla="*/ 2601 h 12782"/>
              <a:gd name="T82" fmla="*/ 13759 w 24720"/>
              <a:gd name="T83" fmla="*/ 3876 h 12782"/>
              <a:gd name="T84" fmla="*/ 17817 w 24720"/>
              <a:gd name="T85" fmla="*/ 5160 h 12782"/>
              <a:gd name="T86" fmla="*/ 20020 w 24720"/>
              <a:gd name="T87" fmla="*/ 4584 h 12782"/>
              <a:gd name="T88" fmla="*/ 18444 w 24720"/>
              <a:gd name="T89" fmla="*/ 2752 h 12782"/>
              <a:gd name="T90" fmla="*/ 17771 w 24720"/>
              <a:gd name="T91" fmla="*/ 3732 h 12782"/>
              <a:gd name="T92" fmla="*/ 18788 w 24720"/>
              <a:gd name="T93" fmla="*/ 1573 h 12782"/>
              <a:gd name="T94" fmla="*/ 21799 w 24720"/>
              <a:gd name="T95" fmla="*/ 754 h 12782"/>
              <a:gd name="T96" fmla="*/ 21932 w 24720"/>
              <a:gd name="T97" fmla="*/ 127 h 12782"/>
              <a:gd name="T98" fmla="*/ 20038 w 24720"/>
              <a:gd name="T99" fmla="*/ 585 h 12782"/>
              <a:gd name="T100" fmla="*/ 18893 w 24720"/>
              <a:gd name="T101" fmla="*/ 1202 h 12782"/>
              <a:gd name="T102" fmla="*/ 16766 w 24720"/>
              <a:gd name="T103" fmla="*/ 2145 h 12782"/>
              <a:gd name="T104" fmla="*/ 16238 w 24720"/>
              <a:gd name="T105" fmla="*/ 1591 h 12782"/>
              <a:gd name="T106" fmla="*/ 15112 w 24720"/>
              <a:gd name="T107" fmla="*/ 1680 h 12782"/>
              <a:gd name="T108" fmla="*/ 15368 w 24720"/>
              <a:gd name="T109" fmla="*/ 1562 h 12782"/>
              <a:gd name="T110" fmla="*/ 14387 w 24720"/>
              <a:gd name="T111" fmla="*/ 1593 h 12782"/>
              <a:gd name="T112" fmla="*/ 11585 w 24720"/>
              <a:gd name="T113" fmla="*/ 2120 h 12782"/>
              <a:gd name="T114" fmla="*/ 11354 w 24720"/>
              <a:gd name="T115" fmla="*/ 1627 h 12782"/>
              <a:gd name="T116" fmla="*/ 14100 w 24720"/>
              <a:gd name="T117" fmla="*/ 1122 h 12782"/>
              <a:gd name="T118" fmla="*/ 18871 w 24720"/>
              <a:gd name="T119" fmla="*/ 831 h 12782"/>
              <a:gd name="T120" fmla="*/ 15433 w 24720"/>
              <a:gd name="T121" fmla="*/ 6641 h 12782"/>
              <a:gd name="T122" fmla="*/ 1485 w 24720"/>
              <a:gd name="T123" fmla="*/ 10156 h 12782"/>
              <a:gd name="T124" fmla="*/ 604 w 24720"/>
              <a:gd name="T125" fmla="*/ 10177 h 12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720" h="12782">
                <a:moveTo>
                  <a:pt x="1141" y="8345"/>
                </a:moveTo>
                <a:cubicBezTo>
                  <a:pt x="1116" y="8343"/>
                  <a:pt x="1094" y="8351"/>
                  <a:pt x="1076" y="8369"/>
                </a:cubicBezTo>
                <a:cubicBezTo>
                  <a:pt x="1099" y="8364"/>
                  <a:pt x="1120" y="8356"/>
                  <a:pt x="1141" y="8345"/>
                </a:cubicBezTo>
                <a:close/>
                <a:moveTo>
                  <a:pt x="11182" y="10373"/>
                </a:moveTo>
                <a:cubicBezTo>
                  <a:pt x="11157" y="10368"/>
                  <a:pt x="11155" y="10377"/>
                  <a:pt x="11176" y="10403"/>
                </a:cubicBezTo>
                <a:cubicBezTo>
                  <a:pt x="11178" y="10393"/>
                  <a:pt x="11180" y="10383"/>
                  <a:pt x="11182" y="10373"/>
                </a:cubicBezTo>
                <a:close/>
                <a:moveTo>
                  <a:pt x="11158" y="10373"/>
                </a:moveTo>
                <a:cubicBezTo>
                  <a:pt x="11132" y="10355"/>
                  <a:pt x="11050" y="10361"/>
                  <a:pt x="11069" y="10409"/>
                </a:cubicBezTo>
                <a:cubicBezTo>
                  <a:pt x="11101" y="10396"/>
                  <a:pt x="11139" y="10411"/>
                  <a:pt x="11158" y="10373"/>
                </a:cubicBezTo>
                <a:close/>
                <a:moveTo>
                  <a:pt x="12247" y="11528"/>
                </a:moveTo>
                <a:cubicBezTo>
                  <a:pt x="12293" y="11502"/>
                  <a:pt x="12333" y="11467"/>
                  <a:pt x="12366" y="11427"/>
                </a:cubicBezTo>
                <a:cubicBezTo>
                  <a:pt x="12319" y="11437"/>
                  <a:pt x="12339" y="11422"/>
                  <a:pt x="12360" y="11400"/>
                </a:cubicBezTo>
                <a:cubicBezTo>
                  <a:pt x="12337" y="11409"/>
                  <a:pt x="12318" y="11424"/>
                  <a:pt x="12304" y="11445"/>
                </a:cubicBezTo>
                <a:cubicBezTo>
                  <a:pt x="12327" y="11372"/>
                  <a:pt x="12251" y="11356"/>
                  <a:pt x="12218" y="11415"/>
                </a:cubicBezTo>
                <a:cubicBezTo>
                  <a:pt x="12212" y="11330"/>
                  <a:pt x="12134" y="11398"/>
                  <a:pt x="12097" y="11416"/>
                </a:cubicBezTo>
                <a:cubicBezTo>
                  <a:pt x="12049" y="11441"/>
                  <a:pt x="11960" y="11312"/>
                  <a:pt x="11921" y="11403"/>
                </a:cubicBezTo>
                <a:cubicBezTo>
                  <a:pt x="11997" y="11403"/>
                  <a:pt x="12052" y="11463"/>
                  <a:pt x="12123" y="11471"/>
                </a:cubicBezTo>
                <a:cubicBezTo>
                  <a:pt x="12153" y="11474"/>
                  <a:pt x="12169" y="11508"/>
                  <a:pt x="12197" y="11510"/>
                </a:cubicBezTo>
                <a:cubicBezTo>
                  <a:pt x="12230" y="11513"/>
                  <a:pt x="12258" y="11481"/>
                  <a:pt x="12286" y="11469"/>
                </a:cubicBezTo>
                <a:cubicBezTo>
                  <a:pt x="12272" y="11489"/>
                  <a:pt x="12251" y="11504"/>
                  <a:pt x="12227" y="11507"/>
                </a:cubicBezTo>
                <a:cubicBezTo>
                  <a:pt x="12234" y="11514"/>
                  <a:pt x="12241" y="11521"/>
                  <a:pt x="12247" y="11528"/>
                </a:cubicBezTo>
                <a:close/>
                <a:moveTo>
                  <a:pt x="11906" y="11365"/>
                </a:moveTo>
                <a:cubicBezTo>
                  <a:pt x="11881" y="11365"/>
                  <a:pt x="11860" y="11380"/>
                  <a:pt x="11847" y="11400"/>
                </a:cubicBezTo>
                <a:cubicBezTo>
                  <a:pt x="11874" y="11415"/>
                  <a:pt x="11920" y="11405"/>
                  <a:pt x="11906" y="11365"/>
                </a:cubicBezTo>
                <a:close/>
                <a:moveTo>
                  <a:pt x="11767" y="11326"/>
                </a:moveTo>
                <a:cubicBezTo>
                  <a:pt x="11783" y="11322"/>
                  <a:pt x="11839" y="11280"/>
                  <a:pt x="11805" y="11262"/>
                </a:cubicBezTo>
                <a:cubicBezTo>
                  <a:pt x="11758" y="11237"/>
                  <a:pt x="11708" y="11308"/>
                  <a:pt x="11767" y="11326"/>
                </a:cubicBezTo>
                <a:close/>
                <a:moveTo>
                  <a:pt x="11544" y="10732"/>
                </a:moveTo>
                <a:cubicBezTo>
                  <a:pt x="11518" y="10727"/>
                  <a:pt x="11496" y="10742"/>
                  <a:pt x="11482" y="10762"/>
                </a:cubicBezTo>
                <a:cubicBezTo>
                  <a:pt x="11506" y="10764"/>
                  <a:pt x="11529" y="10751"/>
                  <a:pt x="11544" y="10732"/>
                </a:cubicBezTo>
                <a:close/>
                <a:moveTo>
                  <a:pt x="99" y="8889"/>
                </a:moveTo>
                <a:cubicBezTo>
                  <a:pt x="124" y="8892"/>
                  <a:pt x="269" y="8836"/>
                  <a:pt x="250" y="8898"/>
                </a:cubicBezTo>
                <a:cubicBezTo>
                  <a:pt x="237" y="8941"/>
                  <a:pt x="208" y="8911"/>
                  <a:pt x="176" y="8921"/>
                </a:cubicBezTo>
                <a:cubicBezTo>
                  <a:pt x="142" y="8933"/>
                  <a:pt x="138" y="8977"/>
                  <a:pt x="99" y="8984"/>
                </a:cubicBezTo>
                <a:cubicBezTo>
                  <a:pt x="159" y="8976"/>
                  <a:pt x="117" y="9045"/>
                  <a:pt x="104" y="9066"/>
                </a:cubicBezTo>
                <a:cubicBezTo>
                  <a:pt x="86" y="9096"/>
                  <a:pt x="106" y="9200"/>
                  <a:pt x="158" y="9180"/>
                </a:cubicBezTo>
                <a:cubicBezTo>
                  <a:pt x="152" y="9227"/>
                  <a:pt x="65" y="9263"/>
                  <a:pt x="102" y="9206"/>
                </a:cubicBezTo>
                <a:cubicBezTo>
                  <a:pt x="92" y="9214"/>
                  <a:pt x="83" y="9221"/>
                  <a:pt x="72" y="9227"/>
                </a:cubicBezTo>
                <a:cubicBezTo>
                  <a:pt x="56" y="9196"/>
                  <a:pt x="76" y="9157"/>
                  <a:pt x="59" y="9127"/>
                </a:cubicBezTo>
                <a:cubicBezTo>
                  <a:pt x="40" y="9097"/>
                  <a:pt x="12" y="9041"/>
                  <a:pt x="51" y="9013"/>
                </a:cubicBezTo>
                <a:cubicBezTo>
                  <a:pt x="0" y="9040"/>
                  <a:pt x="16" y="9001"/>
                  <a:pt x="33" y="8978"/>
                </a:cubicBezTo>
                <a:cubicBezTo>
                  <a:pt x="47" y="8959"/>
                  <a:pt x="79" y="8954"/>
                  <a:pt x="99" y="8942"/>
                </a:cubicBezTo>
                <a:cubicBezTo>
                  <a:pt x="70" y="8927"/>
                  <a:pt x="38" y="8931"/>
                  <a:pt x="7" y="8927"/>
                </a:cubicBezTo>
                <a:cubicBezTo>
                  <a:pt x="28" y="8892"/>
                  <a:pt x="66" y="8901"/>
                  <a:pt x="99" y="8889"/>
                </a:cubicBezTo>
                <a:close/>
                <a:moveTo>
                  <a:pt x="75" y="8737"/>
                </a:moveTo>
                <a:cubicBezTo>
                  <a:pt x="101" y="8610"/>
                  <a:pt x="177" y="8538"/>
                  <a:pt x="307" y="8559"/>
                </a:cubicBezTo>
                <a:cubicBezTo>
                  <a:pt x="297" y="8581"/>
                  <a:pt x="277" y="8599"/>
                  <a:pt x="262" y="8613"/>
                </a:cubicBezTo>
                <a:cubicBezTo>
                  <a:pt x="287" y="8598"/>
                  <a:pt x="417" y="8546"/>
                  <a:pt x="382" y="8610"/>
                </a:cubicBezTo>
                <a:cubicBezTo>
                  <a:pt x="344" y="8682"/>
                  <a:pt x="239" y="8683"/>
                  <a:pt x="176" y="8719"/>
                </a:cubicBezTo>
                <a:cubicBezTo>
                  <a:pt x="197" y="8720"/>
                  <a:pt x="218" y="8716"/>
                  <a:pt x="238" y="8713"/>
                </a:cubicBezTo>
                <a:cubicBezTo>
                  <a:pt x="215" y="8722"/>
                  <a:pt x="194" y="8732"/>
                  <a:pt x="176" y="8749"/>
                </a:cubicBezTo>
                <a:cubicBezTo>
                  <a:pt x="256" y="8714"/>
                  <a:pt x="317" y="8686"/>
                  <a:pt x="382" y="8627"/>
                </a:cubicBezTo>
                <a:cubicBezTo>
                  <a:pt x="433" y="8581"/>
                  <a:pt x="508" y="8588"/>
                  <a:pt x="565" y="8553"/>
                </a:cubicBezTo>
                <a:cubicBezTo>
                  <a:pt x="497" y="8638"/>
                  <a:pt x="387" y="8673"/>
                  <a:pt x="315" y="8754"/>
                </a:cubicBezTo>
                <a:cubicBezTo>
                  <a:pt x="241" y="8836"/>
                  <a:pt x="156" y="8869"/>
                  <a:pt x="51" y="8895"/>
                </a:cubicBezTo>
                <a:cubicBezTo>
                  <a:pt x="56" y="8870"/>
                  <a:pt x="44" y="8854"/>
                  <a:pt x="19" y="8853"/>
                </a:cubicBezTo>
                <a:cubicBezTo>
                  <a:pt x="36" y="8850"/>
                  <a:pt x="121" y="8826"/>
                  <a:pt x="48" y="8817"/>
                </a:cubicBezTo>
                <a:cubicBezTo>
                  <a:pt x="69" y="8818"/>
                  <a:pt x="90" y="8817"/>
                  <a:pt x="111" y="8814"/>
                </a:cubicBezTo>
                <a:cubicBezTo>
                  <a:pt x="96" y="8782"/>
                  <a:pt x="51" y="8778"/>
                  <a:pt x="46" y="8740"/>
                </a:cubicBezTo>
                <a:cubicBezTo>
                  <a:pt x="55" y="8739"/>
                  <a:pt x="65" y="8738"/>
                  <a:pt x="75" y="8737"/>
                </a:cubicBezTo>
                <a:close/>
                <a:moveTo>
                  <a:pt x="862" y="8880"/>
                </a:moveTo>
                <a:cubicBezTo>
                  <a:pt x="842" y="8894"/>
                  <a:pt x="828" y="8915"/>
                  <a:pt x="823" y="8939"/>
                </a:cubicBezTo>
                <a:cubicBezTo>
                  <a:pt x="865" y="8954"/>
                  <a:pt x="857" y="8903"/>
                  <a:pt x="862" y="8880"/>
                </a:cubicBezTo>
                <a:close/>
                <a:moveTo>
                  <a:pt x="811" y="8773"/>
                </a:moveTo>
                <a:cubicBezTo>
                  <a:pt x="826" y="8770"/>
                  <a:pt x="839" y="8764"/>
                  <a:pt x="850" y="8755"/>
                </a:cubicBezTo>
                <a:cubicBezTo>
                  <a:pt x="836" y="8759"/>
                  <a:pt x="823" y="8765"/>
                  <a:pt x="811" y="8773"/>
                </a:cubicBezTo>
                <a:close/>
                <a:moveTo>
                  <a:pt x="817" y="9004"/>
                </a:moveTo>
                <a:cubicBezTo>
                  <a:pt x="765" y="9009"/>
                  <a:pt x="764" y="9093"/>
                  <a:pt x="791" y="9123"/>
                </a:cubicBezTo>
                <a:cubicBezTo>
                  <a:pt x="835" y="9094"/>
                  <a:pt x="840" y="9050"/>
                  <a:pt x="817" y="9004"/>
                </a:cubicBezTo>
                <a:close/>
                <a:moveTo>
                  <a:pt x="829" y="8672"/>
                </a:moveTo>
                <a:cubicBezTo>
                  <a:pt x="699" y="8713"/>
                  <a:pt x="806" y="8806"/>
                  <a:pt x="829" y="8672"/>
                </a:cubicBezTo>
                <a:close/>
                <a:moveTo>
                  <a:pt x="895" y="8580"/>
                </a:moveTo>
                <a:cubicBezTo>
                  <a:pt x="858" y="8563"/>
                  <a:pt x="755" y="8601"/>
                  <a:pt x="758" y="8648"/>
                </a:cubicBezTo>
                <a:cubicBezTo>
                  <a:pt x="776" y="8588"/>
                  <a:pt x="778" y="8645"/>
                  <a:pt x="804" y="8633"/>
                </a:cubicBezTo>
                <a:cubicBezTo>
                  <a:pt x="823" y="8626"/>
                  <a:pt x="836" y="8611"/>
                  <a:pt x="859" y="8616"/>
                </a:cubicBezTo>
                <a:cubicBezTo>
                  <a:pt x="835" y="8620"/>
                  <a:pt x="815" y="8632"/>
                  <a:pt x="800" y="8651"/>
                </a:cubicBezTo>
                <a:cubicBezTo>
                  <a:pt x="836" y="8658"/>
                  <a:pt x="906" y="8626"/>
                  <a:pt x="895" y="8580"/>
                </a:cubicBezTo>
                <a:close/>
                <a:moveTo>
                  <a:pt x="728" y="8868"/>
                </a:moveTo>
                <a:cubicBezTo>
                  <a:pt x="728" y="8875"/>
                  <a:pt x="728" y="8882"/>
                  <a:pt x="728" y="8889"/>
                </a:cubicBezTo>
                <a:cubicBezTo>
                  <a:pt x="770" y="8880"/>
                  <a:pt x="815" y="8873"/>
                  <a:pt x="811" y="8816"/>
                </a:cubicBezTo>
                <a:cubicBezTo>
                  <a:pt x="807" y="8780"/>
                  <a:pt x="754" y="8719"/>
                  <a:pt x="712" y="8727"/>
                </a:cubicBezTo>
                <a:cubicBezTo>
                  <a:pt x="669" y="8736"/>
                  <a:pt x="739" y="8845"/>
                  <a:pt x="728" y="8868"/>
                </a:cubicBezTo>
                <a:close/>
                <a:moveTo>
                  <a:pt x="140" y="8960"/>
                </a:moveTo>
                <a:cubicBezTo>
                  <a:pt x="166" y="9002"/>
                  <a:pt x="209" y="8974"/>
                  <a:pt x="227" y="8942"/>
                </a:cubicBezTo>
                <a:cubicBezTo>
                  <a:pt x="196" y="8935"/>
                  <a:pt x="158" y="8924"/>
                  <a:pt x="140" y="8960"/>
                </a:cubicBezTo>
                <a:close/>
                <a:moveTo>
                  <a:pt x="170" y="9002"/>
                </a:moveTo>
                <a:cubicBezTo>
                  <a:pt x="160" y="9003"/>
                  <a:pt x="150" y="9004"/>
                  <a:pt x="140" y="9007"/>
                </a:cubicBezTo>
                <a:cubicBezTo>
                  <a:pt x="150" y="9006"/>
                  <a:pt x="160" y="9003"/>
                  <a:pt x="170" y="9002"/>
                </a:cubicBezTo>
                <a:close/>
                <a:moveTo>
                  <a:pt x="191" y="9034"/>
                </a:moveTo>
                <a:cubicBezTo>
                  <a:pt x="172" y="9039"/>
                  <a:pt x="154" y="9047"/>
                  <a:pt x="138" y="9058"/>
                </a:cubicBezTo>
                <a:cubicBezTo>
                  <a:pt x="162" y="9070"/>
                  <a:pt x="183" y="9059"/>
                  <a:pt x="191" y="9034"/>
                </a:cubicBezTo>
                <a:close/>
                <a:moveTo>
                  <a:pt x="126" y="9233"/>
                </a:moveTo>
                <a:cubicBezTo>
                  <a:pt x="103" y="9240"/>
                  <a:pt x="92" y="9257"/>
                  <a:pt x="96" y="9281"/>
                </a:cubicBezTo>
                <a:cubicBezTo>
                  <a:pt x="119" y="9274"/>
                  <a:pt x="131" y="9257"/>
                  <a:pt x="126" y="9233"/>
                </a:cubicBezTo>
                <a:close/>
                <a:moveTo>
                  <a:pt x="874" y="9123"/>
                </a:moveTo>
                <a:cubicBezTo>
                  <a:pt x="846" y="9084"/>
                  <a:pt x="934" y="9072"/>
                  <a:pt x="954" y="9064"/>
                </a:cubicBezTo>
                <a:cubicBezTo>
                  <a:pt x="936" y="9092"/>
                  <a:pt x="918" y="9151"/>
                  <a:pt x="874" y="9123"/>
                </a:cubicBezTo>
                <a:close/>
                <a:moveTo>
                  <a:pt x="874" y="9129"/>
                </a:moveTo>
                <a:cubicBezTo>
                  <a:pt x="862" y="9152"/>
                  <a:pt x="843" y="9171"/>
                  <a:pt x="820" y="9183"/>
                </a:cubicBezTo>
                <a:cubicBezTo>
                  <a:pt x="815" y="9156"/>
                  <a:pt x="840" y="9104"/>
                  <a:pt x="874" y="9129"/>
                </a:cubicBezTo>
                <a:close/>
                <a:moveTo>
                  <a:pt x="1004" y="9186"/>
                </a:moveTo>
                <a:cubicBezTo>
                  <a:pt x="978" y="9176"/>
                  <a:pt x="952" y="9190"/>
                  <a:pt x="963" y="9221"/>
                </a:cubicBezTo>
                <a:cubicBezTo>
                  <a:pt x="987" y="9224"/>
                  <a:pt x="1004" y="9210"/>
                  <a:pt x="1004" y="9186"/>
                </a:cubicBezTo>
                <a:close/>
                <a:moveTo>
                  <a:pt x="962" y="9172"/>
                </a:moveTo>
                <a:cubicBezTo>
                  <a:pt x="958" y="9176"/>
                  <a:pt x="954" y="9180"/>
                  <a:pt x="951" y="9186"/>
                </a:cubicBezTo>
                <a:cubicBezTo>
                  <a:pt x="991" y="9180"/>
                  <a:pt x="984" y="9160"/>
                  <a:pt x="1019" y="9137"/>
                </a:cubicBezTo>
                <a:cubicBezTo>
                  <a:pt x="1012" y="9146"/>
                  <a:pt x="1007" y="9156"/>
                  <a:pt x="1006" y="9171"/>
                </a:cubicBezTo>
                <a:cubicBezTo>
                  <a:pt x="1018" y="9168"/>
                  <a:pt x="1031" y="9161"/>
                  <a:pt x="1040" y="9154"/>
                </a:cubicBezTo>
                <a:cubicBezTo>
                  <a:pt x="1023" y="9173"/>
                  <a:pt x="1010" y="9194"/>
                  <a:pt x="1011" y="9212"/>
                </a:cubicBezTo>
                <a:cubicBezTo>
                  <a:pt x="1072" y="9172"/>
                  <a:pt x="1176" y="9149"/>
                  <a:pt x="1264" y="9112"/>
                </a:cubicBezTo>
                <a:cubicBezTo>
                  <a:pt x="1255" y="9127"/>
                  <a:pt x="1250" y="9151"/>
                  <a:pt x="1260" y="9162"/>
                </a:cubicBezTo>
                <a:cubicBezTo>
                  <a:pt x="1266" y="9169"/>
                  <a:pt x="1292" y="9167"/>
                  <a:pt x="1314" y="9162"/>
                </a:cubicBezTo>
                <a:cubicBezTo>
                  <a:pt x="1259" y="9183"/>
                  <a:pt x="1303" y="9227"/>
                  <a:pt x="1272" y="9270"/>
                </a:cubicBezTo>
                <a:cubicBezTo>
                  <a:pt x="1266" y="9237"/>
                  <a:pt x="1285" y="9129"/>
                  <a:pt x="1164" y="9204"/>
                </a:cubicBezTo>
                <a:cubicBezTo>
                  <a:pt x="1102" y="9243"/>
                  <a:pt x="1058" y="9234"/>
                  <a:pt x="990" y="9295"/>
                </a:cubicBezTo>
                <a:cubicBezTo>
                  <a:pt x="968" y="9315"/>
                  <a:pt x="937" y="9305"/>
                  <a:pt x="915" y="9324"/>
                </a:cubicBezTo>
                <a:cubicBezTo>
                  <a:pt x="877" y="9359"/>
                  <a:pt x="832" y="9415"/>
                  <a:pt x="840" y="9470"/>
                </a:cubicBezTo>
                <a:cubicBezTo>
                  <a:pt x="939" y="9443"/>
                  <a:pt x="934" y="9366"/>
                  <a:pt x="1027" y="9353"/>
                </a:cubicBezTo>
                <a:cubicBezTo>
                  <a:pt x="1005" y="9360"/>
                  <a:pt x="987" y="9374"/>
                  <a:pt x="977" y="9395"/>
                </a:cubicBezTo>
                <a:cubicBezTo>
                  <a:pt x="1045" y="9351"/>
                  <a:pt x="1169" y="9450"/>
                  <a:pt x="1214" y="9358"/>
                </a:cubicBezTo>
                <a:cubicBezTo>
                  <a:pt x="1202" y="9430"/>
                  <a:pt x="1088" y="9402"/>
                  <a:pt x="1040" y="9399"/>
                </a:cubicBezTo>
                <a:cubicBezTo>
                  <a:pt x="952" y="9395"/>
                  <a:pt x="871" y="9464"/>
                  <a:pt x="807" y="9516"/>
                </a:cubicBezTo>
                <a:cubicBezTo>
                  <a:pt x="858" y="9507"/>
                  <a:pt x="909" y="9522"/>
                  <a:pt x="961" y="9511"/>
                </a:cubicBezTo>
                <a:cubicBezTo>
                  <a:pt x="951" y="9519"/>
                  <a:pt x="692" y="9542"/>
                  <a:pt x="761" y="9586"/>
                </a:cubicBezTo>
                <a:cubicBezTo>
                  <a:pt x="769" y="9591"/>
                  <a:pt x="776" y="9596"/>
                  <a:pt x="786" y="9599"/>
                </a:cubicBezTo>
                <a:cubicBezTo>
                  <a:pt x="672" y="9658"/>
                  <a:pt x="955" y="9683"/>
                  <a:pt x="840" y="9653"/>
                </a:cubicBezTo>
                <a:cubicBezTo>
                  <a:pt x="917" y="9671"/>
                  <a:pt x="998" y="9679"/>
                  <a:pt x="1052" y="9611"/>
                </a:cubicBezTo>
                <a:cubicBezTo>
                  <a:pt x="1038" y="9636"/>
                  <a:pt x="1043" y="9649"/>
                  <a:pt x="1056" y="9653"/>
                </a:cubicBezTo>
                <a:cubicBezTo>
                  <a:pt x="1030" y="9653"/>
                  <a:pt x="1005" y="9657"/>
                  <a:pt x="998" y="9686"/>
                </a:cubicBezTo>
                <a:cubicBezTo>
                  <a:pt x="1016" y="9679"/>
                  <a:pt x="1074" y="9656"/>
                  <a:pt x="1090" y="9673"/>
                </a:cubicBezTo>
                <a:cubicBezTo>
                  <a:pt x="1119" y="9705"/>
                  <a:pt x="1052" y="9727"/>
                  <a:pt x="1035" y="9740"/>
                </a:cubicBezTo>
                <a:cubicBezTo>
                  <a:pt x="1153" y="9716"/>
                  <a:pt x="1230" y="9707"/>
                  <a:pt x="1310" y="9607"/>
                </a:cubicBezTo>
                <a:cubicBezTo>
                  <a:pt x="1277" y="9730"/>
                  <a:pt x="1106" y="9745"/>
                  <a:pt x="1006" y="9752"/>
                </a:cubicBezTo>
                <a:cubicBezTo>
                  <a:pt x="1022" y="9776"/>
                  <a:pt x="1056" y="9756"/>
                  <a:pt x="1077" y="9761"/>
                </a:cubicBezTo>
                <a:cubicBezTo>
                  <a:pt x="1043" y="9767"/>
                  <a:pt x="1008" y="9767"/>
                  <a:pt x="986" y="9798"/>
                </a:cubicBezTo>
                <a:cubicBezTo>
                  <a:pt x="1024" y="9795"/>
                  <a:pt x="1117" y="9777"/>
                  <a:pt x="1119" y="9819"/>
                </a:cubicBezTo>
                <a:cubicBezTo>
                  <a:pt x="1153" y="9794"/>
                  <a:pt x="1195" y="9730"/>
                  <a:pt x="1243" y="9736"/>
                </a:cubicBezTo>
                <a:cubicBezTo>
                  <a:pt x="1204" y="9742"/>
                  <a:pt x="1184" y="9781"/>
                  <a:pt x="1164" y="9811"/>
                </a:cubicBezTo>
                <a:cubicBezTo>
                  <a:pt x="1176" y="9809"/>
                  <a:pt x="1188" y="9810"/>
                  <a:pt x="1199" y="9813"/>
                </a:cubicBezTo>
                <a:cubicBezTo>
                  <a:pt x="1178" y="9818"/>
                  <a:pt x="1159" y="9827"/>
                  <a:pt x="1141" y="9839"/>
                </a:cubicBezTo>
                <a:cubicBezTo>
                  <a:pt x="1164" y="9849"/>
                  <a:pt x="1197" y="9842"/>
                  <a:pt x="1203" y="9814"/>
                </a:cubicBezTo>
                <a:cubicBezTo>
                  <a:pt x="1287" y="9834"/>
                  <a:pt x="1268" y="9814"/>
                  <a:pt x="1360" y="9761"/>
                </a:cubicBezTo>
                <a:cubicBezTo>
                  <a:pt x="1395" y="9740"/>
                  <a:pt x="1396" y="9719"/>
                  <a:pt x="1418" y="9690"/>
                </a:cubicBezTo>
                <a:cubicBezTo>
                  <a:pt x="1432" y="9671"/>
                  <a:pt x="1454" y="9663"/>
                  <a:pt x="1472" y="9649"/>
                </a:cubicBezTo>
                <a:cubicBezTo>
                  <a:pt x="1483" y="9665"/>
                  <a:pt x="1381" y="9769"/>
                  <a:pt x="1356" y="9782"/>
                </a:cubicBezTo>
                <a:cubicBezTo>
                  <a:pt x="1321" y="9798"/>
                  <a:pt x="1282" y="9809"/>
                  <a:pt x="1272" y="9852"/>
                </a:cubicBezTo>
                <a:cubicBezTo>
                  <a:pt x="1277" y="9850"/>
                  <a:pt x="1287" y="9842"/>
                  <a:pt x="1301" y="9827"/>
                </a:cubicBezTo>
                <a:cubicBezTo>
                  <a:pt x="1259" y="9887"/>
                  <a:pt x="1341" y="9852"/>
                  <a:pt x="1360" y="9840"/>
                </a:cubicBezTo>
                <a:cubicBezTo>
                  <a:pt x="1393" y="9817"/>
                  <a:pt x="1433" y="9816"/>
                  <a:pt x="1472" y="9811"/>
                </a:cubicBezTo>
                <a:cubicBezTo>
                  <a:pt x="1453" y="9818"/>
                  <a:pt x="1335" y="9835"/>
                  <a:pt x="1347" y="9869"/>
                </a:cubicBezTo>
                <a:cubicBezTo>
                  <a:pt x="1356" y="9894"/>
                  <a:pt x="1285" y="9972"/>
                  <a:pt x="1260" y="9977"/>
                </a:cubicBezTo>
                <a:cubicBezTo>
                  <a:pt x="1236" y="9982"/>
                  <a:pt x="1273" y="10090"/>
                  <a:pt x="1385" y="10035"/>
                </a:cubicBezTo>
                <a:cubicBezTo>
                  <a:pt x="1411" y="10022"/>
                  <a:pt x="1440" y="9966"/>
                  <a:pt x="1434" y="10031"/>
                </a:cubicBezTo>
                <a:cubicBezTo>
                  <a:pt x="1439" y="10006"/>
                  <a:pt x="1447" y="9968"/>
                  <a:pt x="1476" y="9960"/>
                </a:cubicBezTo>
                <a:cubicBezTo>
                  <a:pt x="1505" y="9952"/>
                  <a:pt x="1549" y="9932"/>
                  <a:pt x="1513" y="9898"/>
                </a:cubicBezTo>
                <a:cubicBezTo>
                  <a:pt x="1594" y="9921"/>
                  <a:pt x="1472" y="9962"/>
                  <a:pt x="1468" y="9989"/>
                </a:cubicBezTo>
                <a:cubicBezTo>
                  <a:pt x="1462" y="10025"/>
                  <a:pt x="1412" y="10047"/>
                  <a:pt x="1443" y="10085"/>
                </a:cubicBezTo>
                <a:cubicBezTo>
                  <a:pt x="1450" y="10094"/>
                  <a:pt x="1463" y="10093"/>
                  <a:pt x="1476" y="10089"/>
                </a:cubicBezTo>
                <a:cubicBezTo>
                  <a:pt x="1445" y="10101"/>
                  <a:pt x="1413" y="10112"/>
                  <a:pt x="1393" y="10143"/>
                </a:cubicBezTo>
                <a:cubicBezTo>
                  <a:pt x="1431" y="10054"/>
                  <a:pt x="1341" y="10083"/>
                  <a:pt x="1360" y="10131"/>
                </a:cubicBezTo>
                <a:cubicBezTo>
                  <a:pt x="1376" y="10173"/>
                  <a:pt x="1431" y="10194"/>
                  <a:pt x="1464" y="10160"/>
                </a:cubicBezTo>
                <a:cubicBezTo>
                  <a:pt x="1500" y="10121"/>
                  <a:pt x="1556" y="10112"/>
                  <a:pt x="1601" y="10085"/>
                </a:cubicBezTo>
                <a:cubicBezTo>
                  <a:pt x="1533" y="10135"/>
                  <a:pt x="1494" y="10228"/>
                  <a:pt x="1576" y="10205"/>
                </a:cubicBezTo>
                <a:cubicBezTo>
                  <a:pt x="1530" y="10223"/>
                  <a:pt x="1475" y="10230"/>
                  <a:pt x="1480" y="10280"/>
                </a:cubicBezTo>
                <a:cubicBezTo>
                  <a:pt x="1491" y="10277"/>
                  <a:pt x="1503" y="10272"/>
                  <a:pt x="1513" y="10268"/>
                </a:cubicBezTo>
                <a:cubicBezTo>
                  <a:pt x="1492" y="10281"/>
                  <a:pt x="1471" y="10296"/>
                  <a:pt x="1459" y="10318"/>
                </a:cubicBezTo>
                <a:cubicBezTo>
                  <a:pt x="1491" y="10318"/>
                  <a:pt x="1536" y="10297"/>
                  <a:pt x="1559" y="10343"/>
                </a:cubicBezTo>
                <a:lnTo>
                  <a:pt x="9202" y="10334"/>
                </a:lnTo>
                <a:lnTo>
                  <a:pt x="9215" y="10176"/>
                </a:lnTo>
                <a:cubicBezTo>
                  <a:pt x="9240" y="10149"/>
                  <a:pt x="9301" y="10196"/>
                  <a:pt x="9290" y="10251"/>
                </a:cubicBezTo>
                <a:cubicBezTo>
                  <a:pt x="9281" y="10293"/>
                  <a:pt x="9240" y="10369"/>
                  <a:pt x="9251" y="10391"/>
                </a:cubicBezTo>
                <a:cubicBezTo>
                  <a:pt x="9270" y="10445"/>
                  <a:pt x="9458" y="10411"/>
                  <a:pt x="9435" y="10476"/>
                </a:cubicBezTo>
                <a:cubicBezTo>
                  <a:pt x="9506" y="10498"/>
                  <a:pt x="9556" y="10439"/>
                  <a:pt x="9622" y="10438"/>
                </a:cubicBezTo>
                <a:cubicBezTo>
                  <a:pt x="9672" y="10437"/>
                  <a:pt x="9716" y="10469"/>
                  <a:pt x="9763" y="10480"/>
                </a:cubicBezTo>
                <a:cubicBezTo>
                  <a:pt x="9748" y="10504"/>
                  <a:pt x="9762" y="10520"/>
                  <a:pt x="9788" y="10521"/>
                </a:cubicBezTo>
                <a:cubicBezTo>
                  <a:pt x="9768" y="10544"/>
                  <a:pt x="9790" y="10599"/>
                  <a:pt x="9809" y="10571"/>
                </a:cubicBezTo>
                <a:cubicBezTo>
                  <a:pt x="9856" y="10503"/>
                  <a:pt x="9883" y="10595"/>
                  <a:pt x="9946" y="10600"/>
                </a:cubicBezTo>
                <a:cubicBezTo>
                  <a:pt x="9941" y="10614"/>
                  <a:pt x="9942" y="10632"/>
                  <a:pt x="9959" y="10638"/>
                </a:cubicBezTo>
                <a:cubicBezTo>
                  <a:pt x="10039" y="10665"/>
                  <a:pt x="10126" y="10584"/>
                  <a:pt x="10204" y="10584"/>
                </a:cubicBezTo>
                <a:cubicBezTo>
                  <a:pt x="10172" y="10641"/>
                  <a:pt x="10272" y="10632"/>
                  <a:pt x="10300" y="10629"/>
                </a:cubicBezTo>
                <a:cubicBezTo>
                  <a:pt x="10367" y="10624"/>
                  <a:pt x="10404" y="10666"/>
                  <a:pt x="10470" y="10663"/>
                </a:cubicBezTo>
                <a:cubicBezTo>
                  <a:pt x="10622" y="10654"/>
                  <a:pt x="10673" y="10464"/>
                  <a:pt x="10827" y="10476"/>
                </a:cubicBezTo>
                <a:cubicBezTo>
                  <a:pt x="10794" y="10497"/>
                  <a:pt x="10777" y="10533"/>
                  <a:pt x="10744" y="10555"/>
                </a:cubicBezTo>
                <a:cubicBezTo>
                  <a:pt x="10835" y="10535"/>
                  <a:pt x="10860" y="10439"/>
                  <a:pt x="10931" y="10392"/>
                </a:cubicBezTo>
                <a:cubicBezTo>
                  <a:pt x="10988" y="10356"/>
                  <a:pt x="11000" y="10409"/>
                  <a:pt x="10952" y="10438"/>
                </a:cubicBezTo>
                <a:cubicBezTo>
                  <a:pt x="10921" y="10457"/>
                  <a:pt x="10880" y="10475"/>
                  <a:pt x="10869" y="10513"/>
                </a:cubicBezTo>
                <a:cubicBezTo>
                  <a:pt x="10900" y="10502"/>
                  <a:pt x="10915" y="10469"/>
                  <a:pt x="10948" y="10463"/>
                </a:cubicBezTo>
                <a:cubicBezTo>
                  <a:pt x="11115" y="10433"/>
                  <a:pt x="10996" y="10299"/>
                  <a:pt x="11106" y="10318"/>
                </a:cubicBezTo>
                <a:cubicBezTo>
                  <a:pt x="11140" y="10324"/>
                  <a:pt x="11241" y="10364"/>
                  <a:pt x="11264" y="10388"/>
                </a:cubicBezTo>
                <a:cubicBezTo>
                  <a:pt x="11278" y="10404"/>
                  <a:pt x="11321" y="10391"/>
                  <a:pt x="11339" y="10388"/>
                </a:cubicBezTo>
                <a:cubicBezTo>
                  <a:pt x="11369" y="10384"/>
                  <a:pt x="11385" y="10396"/>
                  <a:pt x="11413" y="10401"/>
                </a:cubicBezTo>
                <a:cubicBezTo>
                  <a:pt x="11484" y="10412"/>
                  <a:pt x="11541" y="10389"/>
                  <a:pt x="11530" y="10492"/>
                </a:cubicBezTo>
                <a:cubicBezTo>
                  <a:pt x="11524" y="10541"/>
                  <a:pt x="11489" y="10621"/>
                  <a:pt x="11530" y="10663"/>
                </a:cubicBezTo>
                <a:cubicBezTo>
                  <a:pt x="11595" y="10730"/>
                  <a:pt x="11725" y="10663"/>
                  <a:pt x="11804" y="10675"/>
                </a:cubicBezTo>
                <a:cubicBezTo>
                  <a:pt x="11782" y="10715"/>
                  <a:pt x="11684" y="10785"/>
                  <a:pt x="11725" y="10833"/>
                </a:cubicBezTo>
                <a:cubicBezTo>
                  <a:pt x="11760" y="10875"/>
                  <a:pt x="11785" y="10887"/>
                  <a:pt x="11746" y="10937"/>
                </a:cubicBezTo>
                <a:cubicBezTo>
                  <a:pt x="11733" y="10953"/>
                  <a:pt x="11657" y="11002"/>
                  <a:pt x="11692" y="11020"/>
                </a:cubicBezTo>
                <a:cubicBezTo>
                  <a:pt x="11710" y="11029"/>
                  <a:pt x="11763" y="11037"/>
                  <a:pt x="11758" y="11066"/>
                </a:cubicBezTo>
                <a:cubicBezTo>
                  <a:pt x="11709" y="11056"/>
                  <a:pt x="11657" y="11149"/>
                  <a:pt x="11713" y="11099"/>
                </a:cubicBezTo>
                <a:cubicBezTo>
                  <a:pt x="11702" y="11133"/>
                  <a:pt x="11665" y="11144"/>
                  <a:pt x="11654" y="11178"/>
                </a:cubicBezTo>
                <a:cubicBezTo>
                  <a:pt x="11689" y="11187"/>
                  <a:pt x="11836" y="11165"/>
                  <a:pt x="11750" y="11232"/>
                </a:cubicBezTo>
                <a:cubicBezTo>
                  <a:pt x="11791" y="11262"/>
                  <a:pt x="11844" y="11244"/>
                  <a:pt x="11887" y="11265"/>
                </a:cubicBezTo>
                <a:cubicBezTo>
                  <a:pt x="12014" y="11329"/>
                  <a:pt x="12146" y="11276"/>
                  <a:pt x="12257" y="11303"/>
                </a:cubicBezTo>
                <a:cubicBezTo>
                  <a:pt x="12293" y="11311"/>
                  <a:pt x="12397" y="11305"/>
                  <a:pt x="12353" y="11353"/>
                </a:cubicBezTo>
                <a:cubicBezTo>
                  <a:pt x="12372" y="11339"/>
                  <a:pt x="12393" y="11330"/>
                  <a:pt x="12415" y="11323"/>
                </a:cubicBezTo>
                <a:cubicBezTo>
                  <a:pt x="12404" y="11332"/>
                  <a:pt x="12392" y="11339"/>
                  <a:pt x="12382" y="11348"/>
                </a:cubicBezTo>
                <a:cubicBezTo>
                  <a:pt x="12454" y="11334"/>
                  <a:pt x="12390" y="11371"/>
                  <a:pt x="12373" y="11377"/>
                </a:cubicBezTo>
                <a:cubicBezTo>
                  <a:pt x="12421" y="11351"/>
                  <a:pt x="12481" y="11397"/>
                  <a:pt x="12523" y="11357"/>
                </a:cubicBezTo>
                <a:cubicBezTo>
                  <a:pt x="12486" y="11408"/>
                  <a:pt x="12552" y="11371"/>
                  <a:pt x="12585" y="11382"/>
                </a:cubicBezTo>
                <a:cubicBezTo>
                  <a:pt x="12605" y="11388"/>
                  <a:pt x="12624" y="11401"/>
                  <a:pt x="12627" y="11423"/>
                </a:cubicBezTo>
                <a:cubicBezTo>
                  <a:pt x="12630" y="11452"/>
                  <a:pt x="12617" y="11526"/>
                  <a:pt x="12669" y="11494"/>
                </a:cubicBezTo>
                <a:cubicBezTo>
                  <a:pt x="12669" y="11517"/>
                  <a:pt x="12635" y="11577"/>
                  <a:pt x="12673" y="11589"/>
                </a:cubicBezTo>
                <a:cubicBezTo>
                  <a:pt x="12691" y="11596"/>
                  <a:pt x="12717" y="11583"/>
                  <a:pt x="12727" y="11569"/>
                </a:cubicBezTo>
                <a:cubicBezTo>
                  <a:pt x="12738" y="11598"/>
                  <a:pt x="12694" y="11607"/>
                  <a:pt x="12702" y="11627"/>
                </a:cubicBezTo>
                <a:cubicBezTo>
                  <a:pt x="12712" y="11653"/>
                  <a:pt x="12719" y="11670"/>
                  <a:pt x="12681" y="11664"/>
                </a:cubicBezTo>
                <a:cubicBezTo>
                  <a:pt x="12696" y="11701"/>
                  <a:pt x="12726" y="11730"/>
                  <a:pt x="12727" y="11772"/>
                </a:cubicBezTo>
                <a:cubicBezTo>
                  <a:pt x="12738" y="11767"/>
                  <a:pt x="12749" y="11762"/>
                  <a:pt x="12760" y="11756"/>
                </a:cubicBezTo>
                <a:cubicBezTo>
                  <a:pt x="12732" y="11827"/>
                  <a:pt x="12657" y="11730"/>
                  <a:pt x="12639" y="11781"/>
                </a:cubicBezTo>
                <a:cubicBezTo>
                  <a:pt x="12623" y="11826"/>
                  <a:pt x="12640" y="11880"/>
                  <a:pt x="12577" y="11893"/>
                </a:cubicBezTo>
                <a:cubicBezTo>
                  <a:pt x="12496" y="11909"/>
                  <a:pt x="12456" y="11764"/>
                  <a:pt x="12373" y="11847"/>
                </a:cubicBezTo>
                <a:cubicBezTo>
                  <a:pt x="12383" y="11826"/>
                  <a:pt x="12396" y="11805"/>
                  <a:pt x="12407" y="11785"/>
                </a:cubicBezTo>
                <a:cubicBezTo>
                  <a:pt x="12385" y="11777"/>
                  <a:pt x="12362" y="11779"/>
                  <a:pt x="12344" y="11793"/>
                </a:cubicBezTo>
                <a:cubicBezTo>
                  <a:pt x="12366" y="11779"/>
                  <a:pt x="12382" y="11761"/>
                  <a:pt x="12394" y="11739"/>
                </a:cubicBezTo>
                <a:cubicBezTo>
                  <a:pt x="12325" y="11758"/>
                  <a:pt x="12357" y="11690"/>
                  <a:pt x="12349" y="11664"/>
                </a:cubicBezTo>
                <a:cubicBezTo>
                  <a:pt x="12337" y="11629"/>
                  <a:pt x="12279" y="11622"/>
                  <a:pt x="12249" y="11619"/>
                </a:cubicBezTo>
                <a:cubicBezTo>
                  <a:pt x="12337" y="11710"/>
                  <a:pt x="12283" y="11842"/>
                  <a:pt x="12195" y="11909"/>
                </a:cubicBezTo>
                <a:cubicBezTo>
                  <a:pt x="11920" y="12119"/>
                  <a:pt x="12080" y="12275"/>
                  <a:pt x="11738" y="12400"/>
                </a:cubicBezTo>
                <a:cubicBezTo>
                  <a:pt x="11658" y="12429"/>
                  <a:pt x="11645" y="12564"/>
                  <a:pt x="11563" y="12570"/>
                </a:cubicBezTo>
                <a:cubicBezTo>
                  <a:pt x="11682" y="12676"/>
                  <a:pt x="11509" y="12641"/>
                  <a:pt x="11438" y="12649"/>
                </a:cubicBezTo>
                <a:cubicBezTo>
                  <a:pt x="11392" y="12655"/>
                  <a:pt x="11331" y="12733"/>
                  <a:pt x="11393" y="12761"/>
                </a:cubicBezTo>
                <a:cubicBezTo>
                  <a:pt x="11433" y="12780"/>
                  <a:pt x="11486" y="12731"/>
                  <a:pt x="11513" y="12782"/>
                </a:cubicBezTo>
                <a:cubicBezTo>
                  <a:pt x="11559" y="12725"/>
                  <a:pt x="11636" y="12681"/>
                  <a:pt x="11708" y="12674"/>
                </a:cubicBezTo>
                <a:cubicBezTo>
                  <a:pt x="11773" y="12668"/>
                  <a:pt x="11819" y="12606"/>
                  <a:pt x="11871" y="12574"/>
                </a:cubicBezTo>
                <a:cubicBezTo>
                  <a:pt x="12008" y="12489"/>
                  <a:pt x="12165" y="12593"/>
                  <a:pt x="12311" y="12570"/>
                </a:cubicBezTo>
                <a:cubicBezTo>
                  <a:pt x="12279" y="12567"/>
                  <a:pt x="12246" y="12564"/>
                  <a:pt x="12215" y="12554"/>
                </a:cubicBezTo>
                <a:cubicBezTo>
                  <a:pt x="12284" y="12492"/>
                  <a:pt x="12368" y="12475"/>
                  <a:pt x="12457" y="12462"/>
                </a:cubicBezTo>
                <a:cubicBezTo>
                  <a:pt x="12533" y="12451"/>
                  <a:pt x="12615" y="12478"/>
                  <a:pt x="12688" y="12444"/>
                </a:cubicBezTo>
                <a:cubicBezTo>
                  <a:pt x="12645" y="12423"/>
                  <a:pt x="12678" y="12369"/>
                  <a:pt x="12699" y="12317"/>
                </a:cubicBezTo>
                <a:cubicBezTo>
                  <a:pt x="12649" y="12324"/>
                  <a:pt x="12431" y="12379"/>
                  <a:pt x="12540" y="12271"/>
                </a:cubicBezTo>
                <a:cubicBezTo>
                  <a:pt x="12741" y="12071"/>
                  <a:pt x="12915" y="12105"/>
                  <a:pt x="13159" y="12059"/>
                </a:cubicBezTo>
                <a:cubicBezTo>
                  <a:pt x="13189" y="12053"/>
                  <a:pt x="13342" y="12067"/>
                  <a:pt x="13321" y="12113"/>
                </a:cubicBezTo>
                <a:cubicBezTo>
                  <a:pt x="13352" y="12101"/>
                  <a:pt x="13384" y="12093"/>
                  <a:pt x="13417" y="12088"/>
                </a:cubicBezTo>
                <a:cubicBezTo>
                  <a:pt x="13341" y="12088"/>
                  <a:pt x="13427" y="12040"/>
                  <a:pt x="13446" y="12026"/>
                </a:cubicBezTo>
                <a:cubicBezTo>
                  <a:pt x="13425" y="12032"/>
                  <a:pt x="13404" y="12041"/>
                  <a:pt x="13383" y="12047"/>
                </a:cubicBezTo>
                <a:cubicBezTo>
                  <a:pt x="13403" y="11991"/>
                  <a:pt x="13268" y="12021"/>
                  <a:pt x="13246" y="12026"/>
                </a:cubicBezTo>
                <a:cubicBezTo>
                  <a:pt x="13282" y="12015"/>
                  <a:pt x="13317" y="12003"/>
                  <a:pt x="13354" y="11997"/>
                </a:cubicBezTo>
                <a:cubicBezTo>
                  <a:pt x="13374" y="11994"/>
                  <a:pt x="13477" y="11987"/>
                  <a:pt x="13400" y="12022"/>
                </a:cubicBezTo>
                <a:cubicBezTo>
                  <a:pt x="13445" y="12028"/>
                  <a:pt x="13479" y="11994"/>
                  <a:pt x="13521" y="11984"/>
                </a:cubicBezTo>
                <a:cubicBezTo>
                  <a:pt x="13560" y="11975"/>
                  <a:pt x="13600" y="11972"/>
                  <a:pt x="13637" y="11955"/>
                </a:cubicBezTo>
                <a:cubicBezTo>
                  <a:pt x="13716" y="11919"/>
                  <a:pt x="13792" y="11889"/>
                  <a:pt x="13865" y="11843"/>
                </a:cubicBezTo>
                <a:cubicBezTo>
                  <a:pt x="13940" y="11796"/>
                  <a:pt x="14099" y="11725"/>
                  <a:pt x="14186" y="11706"/>
                </a:cubicBezTo>
                <a:lnTo>
                  <a:pt x="15062" y="11714"/>
                </a:lnTo>
                <a:cubicBezTo>
                  <a:pt x="15136" y="11714"/>
                  <a:pt x="15100" y="11720"/>
                  <a:pt x="15141" y="11652"/>
                </a:cubicBezTo>
                <a:cubicBezTo>
                  <a:pt x="15174" y="11599"/>
                  <a:pt x="15233" y="11619"/>
                  <a:pt x="15283" y="11589"/>
                </a:cubicBezTo>
                <a:cubicBezTo>
                  <a:pt x="15288" y="11599"/>
                  <a:pt x="15290" y="11609"/>
                  <a:pt x="15295" y="11619"/>
                </a:cubicBezTo>
                <a:cubicBezTo>
                  <a:pt x="15302" y="11615"/>
                  <a:pt x="15336" y="11595"/>
                  <a:pt x="15337" y="11585"/>
                </a:cubicBezTo>
                <a:cubicBezTo>
                  <a:pt x="15339" y="11555"/>
                  <a:pt x="15358" y="11582"/>
                  <a:pt x="15370" y="11565"/>
                </a:cubicBezTo>
                <a:cubicBezTo>
                  <a:pt x="15398" y="11524"/>
                  <a:pt x="15407" y="11501"/>
                  <a:pt x="15453" y="11473"/>
                </a:cubicBezTo>
                <a:cubicBezTo>
                  <a:pt x="15526" y="11430"/>
                  <a:pt x="15552" y="11395"/>
                  <a:pt x="15586" y="11319"/>
                </a:cubicBezTo>
                <a:cubicBezTo>
                  <a:pt x="15609" y="11270"/>
                  <a:pt x="15653" y="11256"/>
                  <a:pt x="15690" y="11220"/>
                </a:cubicBezTo>
                <a:cubicBezTo>
                  <a:pt x="15737" y="11174"/>
                  <a:pt x="15764" y="11108"/>
                  <a:pt x="15815" y="11062"/>
                </a:cubicBezTo>
                <a:cubicBezTo>
                  <a:pt x="15860" y="11020"/>
                  <a:pt x="15905" y="10985"/>
                  <a:pt x="15956" y="10941"/>
                </a:cubicBezTo>
                <a:cubicBezTo>
                  <a:pt x="15971" y="10928"/>
                  <a:pt x="16075" y="10823"/>
                  <a:pt x="16093" y="10854"/>
                </a:cubicBezTo>
                <a:cubicBezTo>
                  <a:pt x="16106" y="10877"/>
                  <a:pt x="16093" y="10909"/>
                  <a:pt x="16114" y="10933"/>
                </a:cubicBezTo>
                <a:cubicBezTo>
                  <a:pt x="16157" y="10980"/>
                  <a:pt x="16292" y="10869"/>
                  <a:pt x="16351" y="10908"/>
                </a:cubicBezTo>
                <a:cubicBezTo>
                  <a:pt x="16537" y="11032"/>
                  <a:pt x="16153" y="11407"/>
                  <a:pt x="16268" y="11481"/>
                </a:cubicBezTo>
                <a:cubicBezTo>
                  <a:pt x="16301" y="11503"/>
                  <a:pt x="16326" y="11500"/>
                  <a:pt x="16301" y="11535"/>
                </a:cubicBezTo>
                <a:cubicBezTo>
                  <a:pt x="16279" y="11567"/>
                  <a:pt x="16251" y="11623"/>
                  <a:pt x="16289" y="11660"/>
                </a:cubicBezTo>
                <a:cubicBezTo>
                  <a:pt x="16320" y="11640"/>
                  <a:pt x="16360" y="11612"/>
                  <a:pt x="16355" y="11664"/>
                </a:cubicBezTo>
                <a:cubicBezTo>
                  <a:pt x="16403" y="11633"/>
                  <a:pt x="16389" y="11685"/>
                  <a:pt x="16426" y="11693"/>
                </a:cubicBezTo>
                <a:cubicBezTo>
                  <a:pt x="16465" y="11703"/>
                  <a:pt x="16501" y="11647"/>
                  <a:pt x="16538" y="11668"/>
                </a:cubicBezTo>
                <a:cubicBezTo>
                  <a:pt x="16557" y="11680"/>
                  <a:pt x="16596" y="11638"/>
                  <a:pt x="16621" y="11635"/>
                </a:cubicBezTo>
                <a:cubicBezTo>
                  <a:pt x="16653" y="11631"/>
                  <a:pt x="16656" y="11617"/>
                  <a:pt x="16633" y="11594"/>
                </a:cubicBezTo>
                <a:cubicBezTo>
                  <a:pt x="16661" y="11585"/>
                  <a:pt x="16686" y="11566"/>
                  <a:pt x="16708" y="11548"/>
                </a:cubicBezTo>
                <a:cubicBezTo>
                  <a:pt x="16698" y="11572"/>
                  <a:pt x="16682" y="11593"/>
                  <a:pt x="16663" y="11610"/>
                </a:cubicBezTo>
                <a:cubicBezTo>
                  <a:pt x="16714" y="11675"/>
                  <a:pt x="16857" y="11573"/>
                  <a:pt x="16908" y="11548"/>
                </a:cubicBezTo>
                <a:cubicBezTo>
                  <a:pt x="16952" y="11526"/>
                  <a:pt x="17040" y="11520"/>
                  <a:pt x="17074" y="11490"/>
                </a:cubicBezTo>
                <a:cubicBezTo>
                  <a:pt x="17136" y="11434"/>
                  <a:pt x="17143" y="11424"/>
                  <a:pt x="17149" y="11348"/>
                </a:cubicBezTo>
                <a:cubicBezTo>
                  <a:pt x="17153" y="11381"/>
                  <a:pt x="17166" y="11414"/>
                  <a:pt x="17178" y="11444"/>
                </a:cubicBezTo>
                <a:cubicBezTo>
                  <a:pt x="17194" y="11427"/>
                  <a:pt x="17217" y="11418"/>
                  <a:pt x="17240" y="11419"/>
                </a:cubicBezTo>
                <a:cubicBezTo>
                  <a:pt x="17176" y="11448"/>
                  <a:pt x="17123" y="11499"/>
                  <a:pt x="17062" y="11531"/>
                </a:cubicBezTo>
                <a:cubicBezTo>
                  <a:pt x="17047" y="11539"/>
                  <a:pt x="17014" y="11551"/>
                  <a:pt x="17008" y="11569"/>
                </a:cubicBezTo>
                <a:cubicBezTo>
                  <a:pt x="16997" y="11596"/>
                  <a:pt x="17022" y="11614"/>
                  <a:pt x="17045" y="11594"/>
                </a:cubicBezTo>
                <a:cubicBezTo>
                  <a:pt x="17090" y="11553"/>
                  <a:pt x="17169" y="11568"/>
                  <a:pt x="17224" y="11573"/>
                </a:cubicBezTo>
                <a:cubicBezTo>
                  <a:pt x="17294" y="11579"/>
                  <a:pt x="17366" y="11569"/>
                  <a:pt x="17436" y="11585"/>
                </a:cubicBezTo>
                <a:cubicBezTo>
                  <a:pt x="17372" y="11626"/>
                  <a:pt x="17147" y="11583"/>
                  <a:pt x="17178" y="11714"/>
                </a:cubicBezTo>
                <a:cubicBezTo>
                  <a:pt x="17155" y="11714"/>
                  <a:pt x="17169" y="11639"/>
                  <a:pt x="17120" y="11677"/>
                </a:cubicBezTo>
                <a:cubicBezTo>
                  <a:pt x="17135" y="11658"/>
                  <a:pt x="17137" y="11637"/>
                  <a:pt x="17128" y="11614"/>
                </a:cubicBezTo>
                <a:cubicBezTo>
                  <a:pt x="16993" y="11694"/>
                  <a:pt x="16799" y="11688"/>
                  <a:pt x="16696" y="11818"/>
                </a:cubicBezTo>
                <a:cubicBezTo>
                  <a:pt x="16716" y="11812"/>
                  <a:pt x="16738" y="11807"/>
                  <a:pt x="16758" y="11801"/>
                </a:cubicBezTo>
                <a:cubicBezTo>
                  <a:pt x="16723" y="11816"/>
                  <a:pt x="16670" y="11877"/>
                  <a:pt x="16658" y="11822"/>
                </a:cubicBezTo>
                <a:cubicBezTo>
                  <a:pt x="16607" y="11856"/>
                  <a:pt x="16550" y="11879"/>
                  <a:pt x="16509" y="11926"/>
                </a:cubicBezTo>
                <a:cubicBezTo>
                  <a:pt x="16548" y="11904"/>
                  <a:pt x="16583" y="11854"/>
                  <a:pt x="16633" y="11864"/>
                </a:cubicBezTo>
                <a:cubicBezTo>
                  <a:pt x="16562" y="11917"/>
                  <a:pt x="16386" y="12063"/>
                  <a:pt x="16471" y="12171"/>
                </a:cubicBezTo>
                <a:cubicBezTo>
                  <a:pt x="16489" y="12160"/>
                  <a:pt x="16503" y="12146"/>
                  <a:pt x="16517" y="12130"/>
                </a:cubicBezTo>
                <a:cubicBezTo>
                  <a:pt x="16524" y="12144"/>
                  <a:pt x="16525" y="12216"/>
                  <a:pt x="16538" y="12221"/>
                </a:cubicBezTo>
                <a:cubicBezTo>
                  <a:pt x="16564" y="12231"/>
                  <a:pt x="16596" y="12209"/>
                  <a:pt x="16600" y="12250"/>
                </a:cubicBezTo>
                <a:cubicBezTo>
                  <a:pt x="16611" y="12204"/>
                  <a:pt x="16664" y="12210"/>
                  <a:pt x="16663" y="12155"/>
                </a:cubicBezTo>
                <a:cubicBezTo>
                  <a:pt x="16672" y="12161"/>
                  <a:pt x="16682" y="12166"/>
                  <a:pt x="16692" y="12171"/>
                </a:cubicBezTo>
                <a:cubicBezTo>
                  <a:pt x="16698" y="12161"/>
                  <a:pt x="16703" y="12149"/>
                  <a:pt x="16708" y="12138"/>
                </a:cubicBezTo>
                <a:cubicBezTo>
                  <a:pt x="16726" y="12223"/>
                  <a:pt x="16821" y="12105"/>
                  <a:pt x="16845" y="12084"/>
                </a:cubicBezTo>
                <a:cubicBezTo>
                  <a:pt x="16884" y="12052"/>
                  <a:pt x="17007" y="11998"/>
                  <a:pt x="17008" y="11947"/>
                </a:cubicBezTo>
                <a:cubicBezTo>
                  <a:pt x="17018" y="11951"/>
                  <a:pt x="17030" y="11955"/>
                  <a:pt x="17041" y="11959"/>
                </a:cubicBezTo>
                <a:cubicBezTo>
                  <a:pt x="17045" y="11921"/>
                  <a:pt x="17123" y="11821"/>
                  <a:pt x="17116" y="11897"/>
                </a:cubicBezTo>
                <a:cubicBezTo>
                  <a:pt x="17145" y="11894"/>
                  <a:pt x="17138" y="11885"/>
                  <a:pt x="17136" y="11864"/>
                </a:cubicBezTo>
                <a:cubicBezTo>
                  <a:pt x="17134" y="11839"/>
                  <a:pt x="17183" y="11827"/>
                  <a:pt x="17199" y="11822"/>
                </a:cubicBezTo>
                <a:cubicBezTo>
                  <a:pt x="17136" y="11878"/>
                  <a:pt x="17320" y="11957"/>
                  <a:pt x="17282" y="11818"/>
                </a:cubicBezTo>
                <a:cubicBezTo>
                  <a:pt x="17313" y="11885"/>
                  <a:pt x="17410" y="11815"/>
                  <a:pt x="17456" y="11814"/>
                </a:cubicBezTo>
                <a:cubicBezTo>
                  <a:pt x="17602" y="11810"/>
                  <a:pt x="17756" y="11670"/>
                  <a:pt x="17930" y="11652"/>
                </a:cubicBezTo>
                <a:cubicBezTo>
                  <a:pt x="17974" y="11647"/>
                  <a:pt x="18074" y="11650"/>
                  <a:pt x="18088" y="11594"/>
                </a:cubicBezTo>
                <a:cubicBezTo>
                  <a:pt x="18053" y="11583"/>
                  <a:pt x="18016" y="11607"/>
                  <a:pt x="17993" y="11569"/>
                </a:cubicBezTo>
                <a:cubicBezTo>
                  <a:pt x="18038" y="11570"/>
                  <a:pt x="18045" y="11530"/>
                  <a:pt x="18031" y="11501"/>
                </a:cubicBezTo>
                <a:cubicBezTo>
                  <a:pt x="18083" y="11512"/>
                  <a:pt x="18153" y="11503"/>
                  <a:pt x="18207" y="11505"/>
                </a:cubicBezTo>
                <a:cubicBezTo>
                  <a:pt x="18369" y="11510"/>
                  <a:pt x="18408" y="11379"/>
                  <a:pt x="18506" y="11386"/>
                </a:cubicBezTo>
                <a:cubicBezTo>
                  <a:pt x="18496" y="11378"/>
                  <a:pt x="18486" y="11370"/>
                  <a:pt x="18476" y="11362"/>
                </a:cubicBezTo>
                <a:cubicBezTo>
                  <a:pt x="18498" y="11349"/>
                  <a:pt x="18515" y="11329"/>
                  <a:pt x="18524" y="11305"/>
                </a:cubicBezTo>
                <a:cubicBezTo>
                  <a:pt x="18483" y="11317"/>
                  <a:pt x="18452" y="11241"/>
                  <a:pt x="18426" y="11305"/>
                </a:cubicBezTo>
                <a:cubicBezTo>
                  <a:pt x="18460" y="11214"/>
                  <a:pt x="18332" y="11300"/>
                  <a:pt x="18307" y="11320"/>
                </a:cubicBezTo>
                <a:cubicBezTo>
                  <a:pt x="18340" y="11314"/>
                  <a:pt x="18363" y="11288"/>
                  <a:pt x="18396" y="11282"/>
                </a:cubicBezTo>
                <a:cubicBezTo>
                  <a:pt x="18343" y="11317"/>
                  <a:pt x="18286" y="11345"/>
                  <a:pt x="18233" y="11380"/>
                </a:cubicBezTo>
                <a:cubicBezTo>
                  <a:pt x="18261" y="11409"/>
                  <a:pt x="18293" y="11385"/>
                  <a:pt x="18322" y="11374"/>
                </a:cubicBezTo>
                <a:cubicBezTo>
                  <a:pt x="18293" y="11399"/>
                  <a:pt x="18220" y="11471"/>
                  <a:pt x="18185" y="11481"/>
                </a:cubicBezTo>
                <a:cubicBezTo>
                  <a:pt x="18190" y="11433"/>
                  <a:pt x="18158" y="11445"/>
                  <a:pt x="18126" y="11466"/>
                </a:cubicBezTo>
                <a:cubicBezTo>
                  <a:pt x="18124" y="11403"/>
                  <a:pt x="18223" y="11395"/>
                  <a:pt x="18251" y="11350"/>
                </a:cubicBezTo>
                <a:cubicBezTo>
                  <a:pt x="18216" y="11347"/>
                  <a:pt x="18186" y="11375"/>
                  <a:pt x="18159" y="11386"/>
                </a:cubicBezTo>
                <a:cubicBezTo>
                  <a:pt x="18196" y="11355"/>
                  <a:pt x="18236" y="11345"/>
                  <a:pt x="18280" y="11329"/>
                </a:cubicBezTo>
                <a:cubicBezTo>
                  <a:pt x="18317" y="11316"/>
                  <a:pt x="18341" y="11282"/>
                  <a:pt x="18375" y="11264"/>
                </a:cubicBezTo>
                <a:cubicBezTo>
                  <a:pt x="18351" y="11262"/>
                  <a:pt x="18328" y="11276"/>
                  <a:pt x="18313" y="11291"/>
                </a:cubicBezTo>
                <a:cubicBezTo>
                  <a:pt x="18365" y="11214"/>
                  <a:pt x="18439" y="11155"/>
                  <a:pt x="18476" y="11074"/>
                </a:cubicBezTo>
                <a:cubicBezTo>
                  <a:pt x="18409" y="11065"/>
                  <a:pt x="18451" y="10958"/>
                  <a:pt x="18371" y="11048"/>
                </a:cubicBezTo>
                <a:cubicBezTo>
                  <a:pt x="18319" y="11105"/>
                  <a:pt x="18251" y="11158"/>
                  <a:pt x="18197" y="11214"/>
                </a:cubicBezTo>
                <a:cubicBezTo>
                  <a:pt x="18125" y="11287"/>
                  <a:pt x="17955" y="11368"/>
                  <a:pt x="18025" y="11491"/>
                </a:cubicBezTo>
                <a:cubicBezTo>
                  <a:pt x="17983" y="11438"/>
                  <a:pt x="17956" y="11521"/>
                  <a:pt x="17922" y="11490"/>
                </a:cubicBezTo>
                <a:cubicBezTo>
                  <a:pt x="17901" y="11470"/>
                  <a:pt x="17897" y="11435"/>
                  <a:pt x="17884" y="11411"/>
                </a:cubicBezTo>
                <a:cubicBezTo>
                  <a:pt x="17823" y="11461"/>
                  <a:pt x="17719" y="11498"/>
                  <a:pt x="17639" y="11494"/>
                </a:cubicBezTo>
                <a:cubicBezTo>
                  <a:pt x="17649" y="11476"/>
                  <a:pt x="17665" y="11464"/>
                  <a:pt x="17685" y="11461"/>
                </a:cubicBezTo>
                <a:cubicBezTo>
                  <a:pt x="17644" y="11434"/>
                  <a:pt x="17597" y="11446"/>
                  <a:pt x="17552" y="11444"/>
                </a:cubicBezTo>
                <a:cubicBezTo>
                  <a:pt x="17516" y="11443"/>
                  <a:pt x="17497" y="11416"/>
                  <a:pt x="17465" y="11411"/>
                </a:cubicBezTo>
                <a:cubicBezTo>
                  <a:pt x="17401" y="11400"/>
                  <a:pt x="17369" y="11403"/>
                  <a:pt x="17315" y="11348"/>
                </a:cubicBezTo>
                <a:cubicBezTo>
                  <a:pt x="17349" y="11341"/>
                  <a:pt x="17385" y="11342"/>
                  <a:pt x="17411" y="11315"/>
                </a:cubicBezTo>
                <a:cubicBezTo>
                  <a:pt x="17361" y="11293"/>
                  <a:pt x="17306" y="11287"/>
                  <a:pt x="17253" y="11282"/>
                </a:cubicBezTo>
                <a:cubicBezTo>
                  <a:pt x="17182" y="11275"/>
                  <a:pt x="17246" y="11230"/>
                  <a:pt x="17186" y="11244"/>
                </a:cubicBezTo>
                <a:cubicBezTo>
                  <a:pt x="17248" y="11219"/>
                  <a:pt x="17196" y="11090"/>
                  <a:pt x="17211" y="11037"/>
                </a:cubicBezTo>
                <a:cubicBezTo>
                  <a:pt x="17214" y="11026"/>
                  <a:pt x="17267" y="10980"/>
                  <a:pt x="17211" y="10978"/>
                </a:cubicBezTo>
                <a:cubicBezTo>
                  <a:pt x="17169" y="10978"/>
                  <a:pt x="17137" y="10996"/>
                  <a:pt x="17095" y="10983"/>
                </a:cubicBezTo>
                <a:cubicBezTo>
                  <a:pt x="17225" y="10936"/>
                  <a:pt x="17267" y="10825"/>
                  <a:pt x="17373" y="10754"/>
                </a:cubicBezTo>
                <a:cubicBezTo>
                  <a:pt x="17302" y="10786"/>
                  <a:pt x="17389" y="10695"/>
                  <a:pt x="17244" y="10733"/>
                </a:cubicBezTo>
                <a:cubicBezTo>
                  <a:pt x="17193" y="10747"/>
                  <a:pt x="17140" y="10767"/>
                  <a:pt x="17095" y="10796"/>
                </a:cubicBezTo>
                <a:cubicBezTo>
                  <a:pt x="17092" y="10701"/>
                  <a:pt x="17077" y="10702"/>
                  <a:pt x="16991" y="10671"/>
                </a:cubicBezTo>
                <a:cubicBezTo>
                  <a:pt x="16960" y="10660"/>
                  <a:pt x="16938" y="10646"/>
                  <a:pt x="16904" y="10650"/>
                </a:cubicBezTo>
                <a:cubicBezTo>
                  <a:pt x="16871" y="10654"/>
                  <a:pt x="16847" y="10675"/>
                  <a:pt x="16812" y="10663"/>
                </a:cubicBezTo>
                <a:cubicBezTo>
                  <a:pt x="16865" y="10656"/>
                  <a:pt x="16903" y="10619"/>
                  <a:pt x="16958" y="10621"/>
                </a:cubicBezTo>
                <a:cubicBezTo>
                  <a:pt x="16998" y="10622"/>
                  <a:pt x="17047" y="10605"/>
                  <a:pt x="17082" y="10609"/>
                </a:cubicBezTo>
                <a:cubicBezTo>
                  <a:pt x="17151" y="10616"/>
                  <a:pt x="17205" y="10687"/>
                  <a:pt x="17278" y="10650"/>
                </a:cubicBezTo>
                <a:cubicBezTo>
                  <a:pt x="17376" y="10601"/>
                  <a:pt x="17460" y="10549"/>
                  <a:pt x="17564" y="10513"/>
                </a:cubicBezTo>
                <a:cubicBezTo>
                  <a:pt x="17627" y="10492"/>
                  <a:pt x="17649" y="10403"/>
                  <a:pt x="17581" y="10392"/>
                </a:cubicBezTo>
                <a:cubicBezTo>
                  <a:pt x="17628" y="10383"/>
                  <a:pt x="17532" y="10367"/>
                  <a:pt x="17602" y="10372"/>
                </a:cubicBezTo>
                <a:cubicBezTo>
                  <a:pt x="17620" y="10375"/>
                  <a:pt x="17639" y="10378"/>
                  <a:pt x="17656" y="10384"/>
                </a:cubicBezTo>
                <a:cubicBezTo>
                  <a:pt x="17694" y="10297"/>
                  <a:pt x="17493" y="10238"/>
                  <a:pt x="17440" y="10230"/>
                </a:cubicBezTo>
                <a:cubicBezTo>
                  <a:pt x="17236" y="10200"/>
                  <a:pt x="17047" y="10275"/>
                  <a:pt x="16866" y="10338"/>
                </a:cubicBezTo>
                <a:cubicBezTo>
                  <a:pt x="16772" y="10372"/>
                  <a:pt x="16677" y="10374"/>
                  <a:pt x="16584" y="10413"/>
                </a:cubicBezTo>
                <a:cubicBezTo>
                  <a:pt x="15992" y="10663"/>
                  <a:pt x="16100" y="10712"/>
                  <a:pt x="15707" y="10970"/>
                </a:cubicBezTo>
                <a:cubicBezTo>
                  <a:pt x="15610" y="11034"/>
                  <a:pt x="15498" y="11060"/>
                  <a:pt x="15391" y="11099"/>
                </a:cubicBezTo>
                <a:cubicBezTo>
                  <a:pt x="15452" y="11062"/>
                  <a:pt x="15515" y="11028"/>
                  <a:pt x="15574" y="10987"/>
                </a:cubicBezTo>
                <a:cubicBezTo>
                  <a:pt x="15623" y="10952"/>
                  <a:pt x="15677" y="10876"/>
                  <a:pt x="15732" y="10854"/>
                </a:cubicBezTo>
                <a:cubicBezTo>
                  <a:pt x="15851" y="10806"/>
                  <a:pt x="15948" y="10731"/>
                  <a:pt x="16023" y="10621"/>
                </a:cubicBezTo>
                <a:cubicBezTo>
                  <a:pt x="16009" y="10618"/>
                  <a:pt x="16002" y="10610"/>
                  <a:pt x="15993" y="10600"/>
                </a:cubicBezTo>
                <a:cubicBezTo>
                  <a:pt x="16048" y="10633"/>
                  <a:pt x="16040" y="10621"/>
                  <a:pt x="16131" y="10559"/>
                </a:cubicBezTo>
                <a:cubicBezTo>
                  <a:pt x="16214" y="10501"/>
                  <a:pt x="16268" y="10414"/>
                  <a:pt x="16363" y="10372"/>
                </a:cubicBezTo>
                <a:cubicBezTo>
                  <a:pt x="16409" y="10351"/>
                  <a:pt x="16532" y="10308"/>
                  <a:pt x="16538" y="10247"/>
                </a:cubicBezTo>
                <a:cubicBezTo>
                  <a:pt x="16544" y="10261"/>
                  <a:pt x="16538" y="10276"/>
                  <a:pt x="16525" y="10297"/>
                </a:cubicBezTo>
                <a:cubicBezTo>
                  <a:pt x="16548" y="10289"/>
                  <a:pt x="16566" y="10279"/>
                  <a:pt x="16588" y="10280"/>
                </a:cubicBezTo>
                <a:cubicBezTo>
                  <a:pt x="16548" y="10224"/>
                  <a:pt x="16719" y="10213"/>
                  <a:pt x="16758" y="10210"/>
                </a:cubicBezTo>
                <a:cubicBezTo>
                  <a:pt x="16819" y="10204"/>
                  <a:pt x="16868" y="10188"/>
                  <a:pt x="16908" y="10139"/>
                </a:cubicBezTo>
                <a:cubicBezTo>
                  <a:pt x="16961" y="10073"/>
                  <a:pt x="17115" y="9874"/>
                  <a:pt x="17219" y="9927"/>
                </a:cubicBezTo>
                <a:cubicBezTo>
                  <a:pt x="17185" y="9857"/>
                  <a:pt x="17292" y="9907"/>
                  <a:pt x="17315" y="9898"/>
                </a:cubicBezTo>
                <a:cubicBezTo>
                  <a:pt x="17385" y="9869"/>
                  <a:pt x="17452" y="9871"/>
                  <a:pt x="17527" y="9865"/>
                </a:cubicBezTo>
                <a:cubicBezTo>
                  <a:pt x="17642" y="9854"/>
                  <a:pt x="17784" y="9904"/>
                  <a:pt x="17897" y="9873"/>
                </a:cubicBezTo>
                <a:cubicBezTo>
                  <a:pt x="17965" y="9854"/>
                  <a:pt x="18023" y="9912"/>
                  <a:pt x="18088" y="9890"/>
                </a:cubicBezTo>
                <a:cubicBezTo>
                  <a:pt x="18225" y="9842"/>
                  <a:pt x="18334" y="9883"/>
                  <a:pt x="18462" y="9890"/>
                </a:cubicBezTo>
                <a:cubicBezTo>
                  <a:pt x="18508" y="9892"/>
                  <a:pt x="18458" y="9946"/>
                  <a:pt x="18558" y="9906"/>
                </a:cubicBezTo>
                <a:cubicBezTo>
                  <a:pt x="18540" y="9918"/>
                  <a:pt x="18524" y="9927"/>
                  <a:pt x="18504" y="9935"/>
                </a:cubicBezTo>
                <a:cubicBezTo>
                  <a:pt x="18605" y="9925"/>
                  <a:pt x="18686" y="9894"/>
                  <a:pt x="18790" y="9898"/>
                </a:cubicBezTo>
                <a:cubicBezTo>
                  <a:pt x="18831" y="9899"/>
                  <a:pt x="18867" y="9884"/>
                  <a:pt x="18907" y="9890"/>
                </a:cubicBezTo>
                <a:cubicBezTo>
                  <a:pt x="19051" y="9909"/>
                  <a:pt x="19023" y="9834"/>
                  <a:pt x="19090" y="9819"/>
                </a:cubicBezTo>
                <a:cubicBezTo>
                  <a:pt x="19110" y="9815"/>
                  <a:pt x="19138" y="9817"/>
                  <a:pt x="19152" y="9798"/>
                </a:cubicBezTo>
                <a:cubicBezTo>
                  <a:pt x="19199" y="9737"/>
                  <a:pt x="19282" y="9722"/>
                  <a:pt x="19339" y="9673"/>
                </a:cubicBezTo>
                <a:cubicBezTo>
                  <a:pt x="19334" y="9728"/>
                  <a:pt x="19358" y="9695"/>
                  <a:pt x="19368" y="9669"/>
                </a:cubicBezTo>
                <a:cubicBezTo>
                  <a:pt x="19387" y="9622"/>
                  <a:pt x="19362" y="9635"/>
                  <a:pt x="19410" y="9619"/>
                </a:cubicBezTo>
                <a:cubicBezTo>
                  <a:pt x="19438" y="9610"/>
                  <a:pt x="19471" y="9588"/>
                  <a:pt x="19497" y="9574"/>
                </a:cubicBezTo>
                <a:cubicBezTo>
                  <a:pt x="19517" y="9563"/>
                  <a:pt x="19485" y="9550"/>
                  <a:pt x="19497" y="9540"/>
                </a:cubicBezTo>
                <a:cubicBezTo>
                  <a:pt x="19541" y="9507"/>
                  <a:pt x="19609" y="9540"/>
                  <a:pt x="19659" y="9528"/>
                </a:cubicBezTo>
                <a:cubicBezTo>
                  <a:pt x="19717" y="9514"/>
                  <a:pt x="19767" y="9479"/>
                  <a:pt x="19825" y="9466"/>
                </a:cubicBezTo>
                <a:cubicBezTo>
                  <a:pt x="19885" y="9452"/>
                  <a:pt x="19936" y="9493"/>
                  <a:pt x="19996" y="9474"/>
                </a:cubicBezTo>
                <a:cubicBezTo>
                  <a:pt x="20059" y="9454"/>
                  <a:pt x="20107" y="9405"/>
                  <a:pt x="20166" y="9378"/>
                </a:cubicBezTo>
                <a:cubicBezTo>
                  <a:pt x="20229" y="9350"/>
                  <a:pt x="20290" y="9329"/>
                  <a:pt x="20345" y="9287"/>
                </a:cubicBezTo>
                <a:cubicBezTo>
                  <a:pt x="20367" y="9270"/>
                  <a:pt x="20391" y="9249"/>
                  <a:pt x="20420" y="9245"/>
                </a:cubicBezTo>
                <a:cubicBezTo>
                  <a:pt x="20408" y="9223"/>
                  <a:pt x="20411" y="9205"/>
                  <a:pt x="20428" y="9187"/>
                </a:cubicBezTo>
                <a:cubicBezTo>
                  <a:pt x="20395" y="9174"/>
                  <a:pt x="20367" y="9155"/>
                  <a:pt x="20337" y="9137"/>
                </a:cubicBezTo>
                <a:cubicBezTo>
                  <a:pt x="20377" y="9154"/>
                  <a:pt x="20422" y="9145"/>
                  <a:pt x="20461" y="9162"/>
                </a:cubicBezTo>
                <a:cubicBezTo>
                  <a:pt x="20476" y="9092"/>
                  <a:pt x="20309" y="9094"/>
                  <a:pt x="20270" y="9083"/>
                </a:cubicBezTo>
                <a:cubicBezTo>
                  <a:pt x="20316" y="9079"/>
                  <a:pt x="20405" y="9109"/>
                  <a:pt x="20395" y="9063"/>
                </a:cubicBezTo>
                <a:cubicBezTo>
                  <a:pt x="20424" y="9069"/>
                  <a:pt x="20462" y="9099"/>
                  <a:pt x="20470" y="9050"/>
                </a:cubicBezTo>
                <a:cubicBezTo>
                  <a:pt x="20439" y="9053"/>
                  <a:pt x="20405" y="9049"/>
                  <a:pt x="20399" y="9013"/>
                </a:cubicBezTo>
                <a:cubicBezTo>
                  <a:pt x="20493" y="9018"/>
                  <a:pt x="20510" y="8967"/>
                  <a:pt x="20420" y="8930"/>
                </a:cubicBezTo>
                <a:cubicBezTo>
                  <a:pt x="20466" y="8928"/>
                  <a:pt x="20519" y="8932"/>
                  <a:pt x="20544" y="8884"/>
                </a:cubicBezTo>
                <a:cubicBezTo>
                  <a:pt x="20561" y="8852"/>
                  <a:pt x="20549" y="8799"/>
                  <a:pt x="20503" y="8813"/>
                </a:cubicBezTo>
                <a:cubicBezTo>
                  <a:pt x="20522" y="8775"/>
                  <a:pt x="20456" y="8760"/>
                  <a:pt x="20515" y="8743"/>
                </a:cubicBezTo>
                <a:cubicBezTo>
                  <a:pt x="20469" y="8748"/>
                  <a:pt x="20403" y="8739"/>
                  <a:pt x="20366" y="8709"/>
                </a:cubicBezTo>
                <a:cubicBezTo>
                  <a:pt x="20391" y="8718"/>
                  <a:pt x="20410" y="8704"/>
                  <a:pt x="20420" y="8680"/>
                </a:cubicBezTo>
                <a:cubicBezTo>
                  <a:pt x="20382" y="8716"/>
                  <a:pt x="20332" y="8677"/>
                  <a:pt x="20291" y="8701"/>
                </a:cubicBezTo>
                <a:cubicBezTo>
                  <a:pt x="20254" y="8723"/>
                  <a:pt x="20228" y="8775"/>
                  <a:pt x="20179" y="8772"/>
                </a:cubicBezTo>
                <a:cubicBezTo>
                  <a:pt x="20203" y="8729"/>
                  <a:pt x="20163" y="8737"/>
                  <a:pt x="20133" y="8738"/>
                </a:cubicBezTo>
                <a:cubicBezTo>
                  <a:pt x="20181" y="8707"/>
                  <a:pt x="20238" y="8694"/>
                  <a:pt x="20287" y="8664"/>
                </a:cubicBezTo>
                <a:cubicBezTo>
                  <a:pt x="20250" y="8637"/>
                  <a:pt x="20272" y="8563"/>
                  <a:pt x="20241" y="8547"/>
                </a:cubicBezTo>
                <a:cubicBezTo>
                  <a:pt x="20215" y="8534"/>
                  <a:pt x="20181" y="8544"/>
                  <a:pt x="20154" y="8539"/>
                </a:cubicBezTo>
                <a:cubicBezTo>
                  <a:pt x="20114" y="8532"/>
                  <a:pt x="19997" y="8494"/>
                  <a:pt x="19992" y="8564"/>
                </a:cubicBezTo>
                <a:cubicBezTo>
                  <a:pt x="20033" y="8561"/>
                  <a:pt x="20072" y="8553"/>
                  <a:pt x="20112" y="8568"/>
                </a:cubicBezTo>
                <a:cubicBezTo>
                  <a:pt x="20074" y="8586"/>
                  <a:pt x="20031" y="8576"/>
                  <a:pt x="19992" y="8585"/>
                </a:cubicBezTo>
                <a:cubicBezTo>
                  <a:pt x="19948" y="8594"/>
                  <a:pt x="19905" y="8607"/>
                  <a:pt x="19863" y="8622"/>
                </a:cubicBezTo>
                <a:cubicBezTo>
                  <a:pt x="19816" y="8638"/>
                  <a:pt x="19748" y="8713"/>
                  <a:pt x="19705" y="8709"/>
                </a:cubicBezTo>
                <a:cubicBezTo>
                  <a:pt x="19666" y="8706"/>
                  <a:pt x="19638" y="8738"/>
                  <a:pt x="19605" y="8751"/>
                </a:cubicBezTo>
                <a:cubicBezTo>
                  <a:pt x="19571" y="8764"/>
                  <a:pt x="19519" y="8752"/>
                  <a:pt x="19493" y="8784"/>
                </a:cubicBezTo>
                <a:cubicBezTo>
                  <a:pt x="19461" y="8824"/>
                  <a:pt x="19369" y="8867"/>
                  <a:pt x="19318" y="8851"/>
                </a:cubicBezTo>
                <a:cubicBezTo>
                  <a:pt x="19339" y="8847"/>
                  <a:pt x="19360" y="8840"/>
                  <a:pt x="19381" y="8834"/>
                </a:cubicBezTo>
                <a:cubicBezTo>
                  <a:pt x="19297" y="8827"/>
                  <a:pt x="19417" y="8787"/>
                  <a:pt x="19439" y="8788"/>
                </a:cubicBezTo>
                <a:cubicBezTo>
                  <a:pt x="19399" y="8691"/>
                  <a:pt x="19225" y="8741"/>
                  <a:pt x="19281" y="8659"/>
                </a:cubicBezTo>
                <a:cubicBezTo>
                  <a:pt x="19292" y="8679"/>
                  <a:pt x="19408" y="8751"/>
                  <a:pt x="19426" y="8747"/>
                </a:cubicBezTo>
                <a:cubicBezTo>
                  <a:pt x="19489" y="8731"/>
                  <a:pt x="19512" y="8659"/>
                  <a:pt x="19593" y="8664"/>
                </a:cubicBezTo>
                <a:cubicBezTo>
                  <a:pt x="19708" y="8670"/>
                  <a:pt x="19905" y="8601"/>
                  <a:pt x="19996" y="8531"/>
                </a:cubicBezTo>
                <a:cubicBezTo>
                  <a:pt x="19959" y="8540"/>
                  <a:pt x="19664" y="8639"/>
                  <a:pt x="19659" y="8585"/>
                </a:cubicBezTo>
                <a:cubicBezTo>
                  <a:pt x="19777" y="8603"/>
                  <a:pt x="19887" y="8542"/>
                  <a:pt x="20000" y="8522"/>
                </a:cubicBezTo>
                <a:cubicBezTo>
                  <a:pt x="20045" y="8514"/>
                  <a:pt x="20077" y="8478"/>
                  <a:pt x="20125" y="8472"/>
                </a:cubicBezTo>
                <a:cubicBezTo>
                  <a:pt x="20178" y="8465"/>
                  <a:pt x="20231" y="8477"/>
                  <a:pt x="20278" y="8443"/>
                </a:cubicBezTo>
                <a:cubicBezTo>
                  <a:pt x="20259" y="8443"/>
                  <a:pt x="20240" y="8445"/>
                  <a:pt x="20220" y="8447"/>
                </a:cubicBezTo>
                <a:cubicBezTo>
                  <a:pt x="20257" y="8430"/>
                  <a:pt x="20306" y="8450"/>
                  <a:pt x="20324" y="8402"/>
                </a:cubicBezTo>
                <a:cubicBezTo>
                  <a:pt x="20296" y="8368"/>
                  <a:pt x="20244" y="8387"/>
                  <a:pt x="20212" y="8360"/>
                </a:cubicBezTo>
                <a:cubicBezTo>
                  <a:pt x="20204" y="8354"/>
                  <a:pt x="20185" y="8348"/>
                  <a:pt x="20163" y="8344"/>
                </a:cubicBezTo>
                <a:cubicBezTo>
                  <a:pt x="20184" y="8346"/>
                  <a:pt x="20208" y="8331"/>
                  <a:pt x="20228" y="8322"/>
                </a:cubicBezTo>
                <a:cubicBezTo>
                  <a:pt x="20187" y="8333"/>
                  <a:pt x="20184" y="8324"/>
                  <a:pt x="20219" y="8295"/>
                </a:cubicBezTo>
                <a:cubicBezTo>
                  <a:pt x="20188" y="8297"/>
                  <a:pt x="20158" y="8308"/>
                  <a:pt x="20133" y="8325"/>
                </a:cubicBezTo>
                <a:cubicBezTo>
                  <a:pt x="20140" y="8334"/>
                  <a:pt x="20148" y="8340"/>
                  <a:pt x="20156" y="8342"/>
                </a:cubicBezTo>
                <a:cubicBezTo>
                  <a:pt x="20123" y="8336"/>
                  <a:pt x="20086" y="8332"/>
                  <a:pt x="20071" y="8331"/>
                </a:cubicBezTo>
                <a:cubicBezTo>
                  <a:pt x="20036" y="8329"/>
                  <a:pt x="19986" y="8288"/>
                  <a:pt x="19942" y="8294"/>
                </a:cubicBezTo>
                <a:cubicBezTo>
                  <a:pt x="20002" y="8278"/>
                  <a:pt x="19940" y="8256"/>
                  <a:pt x="19975" y="8223"/>
                </a:cubicBezTo>
                <a:cubicBezTo>
                  <a:pt x="19931" y="8225"/>
                  <a:pt x="19898" y="8261"/>
                  <a:pt x="19854" y="8265"/>
                </a:cubicBezTo>
                <a:cubicBezTo>
                  <a:pt x="19889" y="8250"/>
                  <a:pt x="19921" y="8225"/>
                  <a:pt x="19942" y="8194"/>
                </a:cubicBezTo>
                <a:cubicBezTo>
                  <a:pt x="19846" y="8187"/>
                  <a:pt x="19767" y="8357"/>
                  <a:pt x="19676" y="8343"/>
                </a:cubicBezTo>
                <a:cubicBezTo>
                  <a:pt x="19718" y="8324"/>
                  <a:pt x="19744" y="8282"/>
                  <a:pt x="19788" y="8265"/>
                </a:cubicBezTo>
                <a:cubicBezTo>
                  <a:pt x="19817" y="8253"/>
                  <a:pt x="19870" y="8233"/>
                  <a:pt x="19854" y="8190"/>
                </a:cubicBezTo>
                <a:cubicBezTo>
                  <a:pt x="19828" y="8214"/>
                  <a:pt x="19764" y="8243"/>
                  <a:pt x="19734" y="8211"/>
                </a:cubicBezTo>
                <a:cubicBezTo>
                  <a:pt x="19766" y="8217"/>
                  <a:pt x="19802" y="8194"/>
                  <a:pt x="19788" y="8156"/>
                </a:cubicBezTo>
                <a:cubicBezTo>
                  <a:pt x="19732" y="8193"/>
                  <a:pt x="19676" y="8225"/>
                  <a:pt x="19618" y="8256"/>
                </a:cubicBezTo>
                <a:cubicBezTo>
                  <a:pt x="19643" y="8228"/>
                  <a:pt x="19684" y="8217"/>
                  <a:pt x="19701" y="8181"/>
                </a:cubicBezTo>
                <a:cubicBezTo>
                  <a:pt x="19637" y="8164"/>
                  <a:pt x="19558" y="8232"/>
                  <a:pt x="19510" y="8265"/>
                </a:cubicBezTo>
                <a:cubicBezTo>
                  <a:pt x="19540" y="8224"/>
                  <a:pt x="19593" y="8205"/>
                  <a:pt x="19634" y="8177"/>
                </a:cubicBezTo>
                <a:cubicBezTo>
                  <a:pt x="19613" y="8183"/>
                  <a:pt x="19592" y="8192"/>
                  <a:pt x="19572" y="8202"/>
                </a:cubicBezTo>
                <a:cubicBezTo>
                  <a:pt x="19602" y="8164"/>
                  <a:pt x="19695" y="8154"/>
                  <a:pt x="19701" y="8098"/>
                </a:cubicBezTo>
                <a:cubicBezTo>
                  <a:pt x="19679" y="8104"/>
                  <a:pt x="19662" y="8114"/>
                  <a:pt x="19638" y="8123"/>
                </a:cubicBezTo>
                <a:cubicBezTo>
                  <a:pt x="19670" y="8103"/>
                  <a:pt x="19676" y="8079"/>
                  <a:pt x="19667" y="8048"/>
                </a:cubicBezTo>
                <a:cubicBezTo>
                  <a:pt x="19664" y="8037"/>
                  <a:pt x="19708" y="8016"/>
                  <a:pt x="19709" y="7999"/>
                </a:cubicBezTo>
                <a:cubicBezTo>
                  <a:pt x="19671" y="7989"/>
                  <a:pt x="19651" y="8035"/>
                  <a:pt x="19622" y="8048"/>
                </a:cubicBezTo>
                <a:cubicBezTo>
                  <a:pt x="19640" y="8032"/>
                  <a:pt x="19651" y="8011"/>
                  <a:pt x="19651" y="7986"/>
                </a:cubicBezTo>
                <a:cubicBezTo>
                  <a:pt x="19632" y="8008"/>
                  <a:pt x="19601" y="8023"/>
                  <a:pt x="19572" y="8015"/>
                </a:cubicBezTo>
                <a:cubicBezTo>
                  <a:pt x="19600" y="8017"/>
                  <a:pt x="19617" y="7975"/>
                  <a:pt x="19593" y="7978"/>
                </a:cubicBezTo>
                <a:cubicBezTo>
                  <a:pt x="19574" y="7980"/>
                  <a:pt x="19528" y="7977"/>
                  <a:pt x="19514" y="7965"/>
                </a:cubicBezTo>
                <a:cubicBezTo>
                  <a:pt x="19523" y="7956"/>
                  <a:pt x="19532" y="7949"/>
                  <a:pt x="19543" y="7940"/>
                </a:cubicBezTo>
                <a:cubicBezTo>
                  <a:pt x="19523" y="7945"/>
                  <a:pt x="19438" y="7938"/>
                  <a:pt x="19514" y="7907"/>
                </a:cubicBezTo>
                <a:cubicBezTo>
                  <a:pt x="19437" y="7932"/>
                  <a:pt x="19509" y="7868"/>
                  <a:pt x="19522" y="7853"/>
                </a:cubicBezTo>
                <a:cubicBezTo>
                  <a:pt x="19473" y="7868"/>
                  <a:pt x="19398" y="7870"/>
                  <a:pt x="19360" y="7828"/>
                </a:cubicBezTo>
                <a:cubicBezTo>
                  <a:pt x="19370" y="7828"/>
                  <a:pt x="19508" y="7843"/>
                  <a:pt x="19422" y="7828"/>
                </a:cubicBezTo>
                <a:cubicBezTo>
                  <a:pt x="19513" y="7835"/>
                  <a:pt x="19370" y="7781"/>
                  <a:pt x="19360" y="7774"/>
                </a:cubicBezTo>
                <a:cubicBezTo>
                  <a:pt x="19397" y="7750"/>
                  <a:pt x="19460" y="7782"/>
                  <a:pt x="19485" y="7737"/>
                </a:cubicBezTo>
                <a:cubicBezTo>
                  <a:pt x="19445" y="7725"/>
                  <a:pt x="19400" y="7732"/>
                  <a:pt x="19360" y="7724"/>
                </a:cubicBezTo>
                <a:cubicBezTo>
                  <a:pt x="19383" y="7725"/>
                  <a:pt x="19408" y="7722"/>
                  <a:pt x="19431" y="7720"/>
                </a:cubicBezTo>
                <a:cubicBezTo>
                  <a:pt x="19389" y="7710"/>
                  <a:pt x="19336" y="7690"/>
                  <a:pt x="19314" y="7649"/>
                </a:cubicBezTo>
                <a:cubicBezTo>
                  <a:pt x="19356" y="7651"/>
                  <a:pt x="19397" y="7649"/>
                  <a:pt x="19439" y="7654"/>
                </a:cubicBezTo>
                <a:cubicBezTo>
                  <a:pt x="19406" y="7659"/>
                  <a:pt x="19371" y="7647"/>
                  <a:pt x="19347" y="7679"/>
                </a:cubicBezTo>
                <a:cubicBezTo>
                  <a:pt x="19371" y="7690"/>
                  <a:pt x="19527" y="7745"/>
                  <a:pt x="19493" y="7674"/>
                </a:cubicBezTo>
                <a:cubicBezTo>
                  <a:pt x="19482" y="7680"/>
                  <a:pt x="19473" y="7687"/>
                  <a:pt x="19464" y="7695"/>
                </a:cubicBezTo>
                <a:cubicBezTo>
                  <a:pt x="19485" y="7656"/>
                  <a:pt x="19593" y="7596"/>
                  <a:pt x="19638" y="7608"/>
                </a:cubicBezTo>
                <a:cubicBezTo>
                  <a:pt x="19673" y="7617"/>
                  <a:pt x="19645" y="7554"/>
                  <a:pt x="19638" y="7546"/>
                </a:cubicBezTo>
                <a:cubicBezTo>
                  <a:pt x="19616" y="7515"/>
                  <a:pt x="19570" y="7539"/>
                  <a:pt x="19543" y="7512"/>
                </a:cubicBezTo>
                <a:cubicBezTo>
                  <a:pt x="19660" y="7464"/>
                  <a:pt x="19465" y="7453"/>
                  <a:pt x="19447" y="7433"/>
                </a:cubicBezTo>
                <a:cubicBezTo>
                  <a:pt x="19474" y="7450"/>
                  <a:pt x="19589" y="7410"/>
                  <a:pt x="19605" y="7383"/>
                </a:cubicBezTo>
                <a:cubicBezTo>
                  <a:pt x="19619" y="7360"/>
                  <a:pt x="19585" y="7350"/>
                  <a:pt x="19593" y="7329"/>
                </a:cubicBezTo>
                <a:cubicBezTo>
                  <a:pt x="19599" y="7310"/>
                  <a:pt x="19620" y="7294"/>
                  <a:pt x="19609" y="7271"/>
                </a:cubicBezTo>
                <a:cubicBezTo>
                  <a:pt x="19579" y="7290"/>
                  <a:pt x="19547" y="7272"/>
                  <a:pt x="19522" y="7309"/>
                </a:cubicBezTo>
                <a:cubicBezTo>
                  <a:pt x="19555" y="7261"/>
                  <a:pt x="19500" y="7271"/>
                  <a:pt x="19472" y="7275"/>
                </a:cubicBezTo>
                <a:cubicBezTo>
                  <a:pt x="19502" y="7261"/>
                  <a:pt x="19536" y="7261"/>
                  <a:pt x="19568" y="7255"/>
                </a:cubicBezTo>
                <a:cubicBezTo>
                  <a:pt x="19571" y="7222"/>
                  <a:pt x="19562" y="7215"/>
                  <a:pt x="19534" y="7234"/>
                </a:cubicBezTo>
                <a:cubicBezTo>
                  <a:pt x="19543" y="7224"/>
                  <a:pt x="19547" y="7215"/>
                  <a:pt x="19555" y="7205"/>
                </a:cubicBezTo>
                <a:cubicBezTo>
                  <a:pt x="19519" y="7206"/>
                  <a:pt x="19467" y="7202"/>
                  <a:pt x="19435" y="7221"/>
                </a:cubicBezTo>
                <a:cubicBezTo>
                  <a:pt x="19405" y="7239"/>
                  <a:pt x="19356" y="7275"/>
                  <a:pt x="19318" y="7263"/>
                </a:cubicBezTo>
                <a:cubicBezTo>
                  <a:pt x="19350" y="7237"/>
                  <a:pt x="19392" y="7227"/>
                  <a:pt x="19431" y="7217"/>
                </a:cubicBezTo>
                <a:cubicBezTo>
                  <a:pt x="19449" y="7213"/>
                  <a:pt x="19563" y="7188"/>
                  <a:pt x="19485" y="7171"/>
                </a:cubicBezTo>
                <a:cubicBezTo>
                  <a:pt x="19542" y="7180"/>
                  <a:pt x="19540" y="7137"/>
                  <a:pt x="19568" y="7101"/>
                </a:cubicBezTo>
                <a:cubicBezTo>
                  <a:pt x="19517" y="7104"/>
                  <a:pt x="19462" y="7106"/>
                  <a:pt x="19418" y="7134"/>
                </a:cubicBezTo>
                <a:cubicBezTo>
                  <a:pt x="19502" y="7079"/>
                  <a:pt x="19337" y="7143"/>
                  <a:pt x="19322" y="7142"/>
                </a:cubicBezTo>
                <a:cubicBezTo>
                  <a:pt x="19343" y="7139"/>
                  <a:pt x="19417" y="7098"/>
                  <a:pt x="19347" y="7105"/>
                </a:cubicBezTo>
                <a:cubicBezTo>
                  <a:pt x="19385" y="7095"/>
                  <a:pt x="19532" y="7091"/>
                  <a:pt x="19534" y="7034"/>
                </a:cubicBezTo>
                <a:cubicBezTo>
                  <a:pt x="19536" y="7009"/>
                  <a:pt x="19570" y="6988"/>
                  <a:pt x="19530" y="6976"/>
                </a:cubicBezTo>
                <a:cubicBezTo>
                  <a:pt x="19506" y="6969"/>
                  <a:pt x="19481" y="6987"/>
                  <a:pt x="19455" y="6980"/>
                </a:cubicBezTo>
                <a:cubicBezTo>
                  <a:pt x="19484" y="6979"/>
                  <a:pt x="19545" y="6915"/>
                  <a:pt x="19476" y="6951"/>
                </a:cubicBezTo>
                <a:cubicBezTo>
                  <a:pt x="19494" y="6933"/>
                  <a:pt x="19514" y="6917"/>
                  <a:pt x="19539" y="6910"/>
                </a:cubicBezTo>
                <a:cubicBezTo>
                  <a:pt x="19480" y="6904"/>
                  <a:pt x="19377" y="6897"/>
                  <a:pt x="19331" y="6943"/>
                </a:cubicBezTo>
                <a:cubicBezTo>
                  <a:pt x="19327" y="6932"/>
                  <a:pt x="19327" y="6921"/>
                  <a:pt x="19327" y="6910"/>
                </a:cubicBezTo>
                <a:cubicBezTo>
                  <a:pt x="19402" y="6906"/>
                  <a:pt x="19457" y="6906"/>
                  <a:pt x="19505" y="6839"/>
                </a:cubicBezTo>
                <a:cubicBezTo>
                  <a:pt x="19487" y="6853"/>
                  <a:pt x="19466" y="6860"/>
                  <a:pt x="19443" y="6860"/>
                </a:cubicBezTo>
                <a:cubicBezTo>
                  <a:pt x="19467" y="6857"/>
                  <a:pt x="19480" y="6842"/>
                  <a:pt x="19480" y="6818"/>
                </a:cubicBezTo>
                <a:cubicBezTo>
                  <a:pt x="19456" y="6819"/>
                  <a:pt x="19435" y="6826"/>
                  <a:pt x="19418" y="6843"/>
                </a:cubicBezTo>
                <a:cubicBezTo>
                  <a:pt x="19432" y="6811"/>
                  <a:pt x="19409" y="6801"/>
                  <a:pt x="19381" y="6797"/>
                </a:cubicBezTo>
                <a:cubicBezTo>
                  <a:pt x="19415" y="6794"/>
                  <a:pt x="19451" y="6794"/>
                  <a:pt x="19472" y="6760"/>
                </a:cubicBezTo>
                <a:cubicBezTo>
                  <a:pt x="19451" y="6743"/>
                  <a:pt x="19431" y="6743"/>
                  <a:pt x="19410" y="6760"/>
                </a:cubicBezTo>
                <a:cubicBezTo>
                  <a:pt x="19438" y="6724"/>
                  <a:pt x="19434" y="6717"/>
                  <a:pt x="19397" y="6739"/>
                </a:cubicBezTo>
                <a:cubicBezTo>
                  <a:pt x="19407" y="6730"/>
                  <a:pt x="19414" y="6720"/>
                  <a:pt x="19422" y="6710"/>
                </a:cubicBezTo>
                <a:cubicBezTo>
                  <a:pt x="19404" y="6713"/>
                  <a:pt x="19396" y="6705"/>
                  <a:pt x="19394" y="6693"/>
                </a:cubicBezTo>
                <a:cubicBezTo>
                  <a:pt x="19421" y="6698"/>
                  <a:pt x="19467" y="6692"/>
                  <a:pt x="19447" y="6653"/>
                </a:cubicBezTo>
                <a:cubicBezTo>
                  <a:pt x="19425" y="6658"/>
                  <a:pt x="19407" y="6670"/>
                  <a:pt x="19394" y="6687"/>
                </a:cubicBezTo>
                <a:cubicBezTo>
                  <a:pt x="19395" y="6656"/>
                  <a:pt x="19427" y="6605"/>
                  <a:pt x="19447" y="6602"/>
                </a:cubicBezTo>
                <a:cubicBezTo>
                  <a:pt x="19408" y="6599"/>
                  <a:pt x="19381" y="6633"/>
                  <a:pt x="19343" y="6635"/>
                </a:cubicBezTo>
                <a:cubicBezTo>
                  <a:pt x="19360" y="6611"/>
                  <a:pt x="19366" y="6594"/>
                  <a:pt x="19393" y="6577"/>
                </a:cubicBezTo>
                <a:cubicBezTo>
                  <a:pt x="19357" y="6590"/>
                  <a:pt x="19320" y="6600"/>
                  <a:pt x="19281" y="6602"/>
                </a:cubicBezTo>
                <a:cubicBezTo>
                  <a:pt x="19306" y="6595"/>
                  <a:pt x="19454" y="6533"/>
                  <a:pt x="19377" y="6548"/>
                </a:cubicBezTo>
                <a:cubicBezTo>
                  <a:pt x="19452" y="6514"/>
                  <a:pt x="19362" y="6516"/>
                  <a:pt x="19343" y="6523"/>
                </a:cubicBezTo>
                <a:cubicBezTo>
                  <a:pt x="19363" y="6515"/>
                  <a:pt x="19384" y="6510"/>
                  <a:pt x="19406" y="6506"/>
                </a:cubicBezTo>
                <a:cubicBezTo>
                  <a:pt x="19342" y="6455"/>
                  <a:pt x="19279" y="6552"/>
                  <a:pt x="19235" y="6585"/>
                </a:cubicBezTo>
                <a:cubicBezTo>
                  <a:pt x="19213" y="6603"/>
                  <a:pt x="19137" y="6656"/>
                  <a:pt x="19173" y="6677"/>
                </a:cubicBezTo>
                <a:cubicBezTo>
                  <a:pt x="19123" y="6668"/>
                  <a:pt x="19060" y="6648"/>
                  <a:pt x="19044" y="6718"/>
                </a:cubicBezTo>
                <a:cubicBezTo>
                  <a:pt x="19034" y="6760"/>
                  <a:pt x="19102" y="6770"/>
                  <a:pt x="19111" y="6806"/>
                </a:cubicBezTo>
                <a:cubicBezTo>
                  <a:pt x="19077" y="6780"/>
                  <a:pt x="19041" y="6784"/>
                  <a:pt x="19002" y="6772"/>
                </a:cubicBezTo>
                <a:cubicBezTo>
                  <a:pt x="19020" y="6797"/>
                  <a:pt x="19011" y="6847"/>
                  <a:pt x="18973" y="6818"/>
                </a:cubicBezTo>
                <a:cubicBezTo>
                  <a:pt x="18982" y="6857"/>
                  <a:pt x="18937" y="6875"/>
                  <a:pt x="18911" y="6847"/>
                </a:cubicBezTo>
                <a:cubicBezTo>
                  <a:pt x="18870" y="6903"/>
                  <a:pt x="18944" y="6900"/>
                  <a:pt x="18973" y="6922"/>
                </a:cubicBezTo>
                <a:cubicBezTo>
                  <a:pt x="18893" y="6897"/>
                  <a:pt x="18738" y="6976"/>
                  <a:pt x="18828" y="6984"/>
                </a:cubicBezTo>
                <a:cubicBezTo>
                  <a:pt x="18808" y="6991"/>
                  <a:pt x="18768" y="6977"/>
                  <a:pt x="18753" y="6993"/>
                </a:cubicBezTo>
                <a:cubicBezTo>
                  <a:pt x="18724" y="7023"/>
                  <a:pt x="18773" y="7029"/>
                  <a:pt x="18766" y="7055"/>
                </a:cubicBezTo>
                <a:cubicBezTo>
                  <a:pt x="18756" y="7091"/>
                  <a:pt x="18700" y="7142"/>
                  <a:pt x="18666" y="7155"/>
                </a:cubicBezTo>
                <a:cubicBezTo>
                  <a:pt x="18686" y="7115"/>
                  <a:pt x="18784" y="7002"/>
                  <a:pt x="18670" y="6989"/>
                </a:cubicBezTo>
                <a:cubicBezTo>
                  <a:pt x="18626" y="6984"/>
                  <a:pt x="18591" y="7054"/>
                  <a:pt x="18566" y="7080"/>
                </a:cubicBezTo>
                <a:cubicBezTo>
                  <a:pt x="18540" y="7107"/>
                  <a:pt x="18517" y="7092"/>
                  <a:pt x="18483" y="7101"/>
                </a:cubicBezTo>
                <a:cubicBezTo>
                  <a:pt x="18442" y="7112"/>
                  <a:pt x="18402" y="7135"/>
                  <a:pt x="18362" y="7151"/>
                </a:cubicBezTo>
                <a:cubicBezTo>
                  <a:pt x="18277" y="7184"/>
                  <a:pt x="18231" y="7218"/>
                  <a:pt x="18171" y="7288"/>
                </a:cubicBezTo>
                <a:cubicBezTo>
                  <a:pt x="18193" y="7231"/>
                  <a:pt x="18270" y="7182"/>
                  <a:pt x="18246" y="7113"/>
                </a:cubicBezTo>
                <a:cubicBezTo>
                  <a:pt x="18206" y="7155"/>
                  <a:pt x="18170" y="7216"/>
                  <a:pt x="18109" y="7226"/>
                </a:cubicBezTo>
                <a:cubicBezTo>
                  <a:pt x="18146" y="7196"/>
                  <a:pt x="18210" y="7169"/>
                  <a:pt x="18221" y="7117"/>
                </a:cubicBezTo>
                <a:cubicBezTo>
                  <a:pt x="18243" y="7015"/>
                  <a:pt x="18105" y="7165"/>
                  <a:pt x="18084" y="7187"/>
                </a:cubicBezTo>
                <a:cubicBezTo>
                  <a:pt x="17976" y="7297"/>
                  <a:pt x="17889" y="7269"/>
                  <a:pt x="17718" y="7338"/>
                </a:cubicBezTo>
                <a:cubicBezTo>
                  <a:pt x="17843" y="7255"/>
                  <a:pt x="18118" y="7267"/>
                  <a:pt x="18138" y="7068"/>
                </a:cubicBezTo>
                <a:cubicBezTo>
                  <a:pt x="18149" y="6952"/>
                  <a:pt x="18099" y="6960"/>
                  <a:pt x="17993" y="6964"/>
                </a:cubicBezTo>
                <a:cubicBezTo>
                  <a:pt x="17902" y="6967"/>
                  <a:pt x="17837" y="7052"/>
                  <a:pt x="17747" y="7059"/>
                </a:cubicBezTo>
                <a:cubicBezTo>
                  <a:pt x="17756" y="7049"/>
                  <a:pt x="17767" y="7036"/>
                  <a:pt x="17776" y="7026"/>
                </a:cubicBezTo>
                <a:cubicBezTo>
                  <a:pt x="17745" y="7037"/>
                  <a:pt x="17719" y="7009"/>
                  <a:pt x="17689" y="7005"/>
                </a:cubicBezTo>
                <a:cubicBezTo>
                  <a:pt x="17740" y="7010"/>
                  <a:pt x="17831" y="6993"/>
                  <a:pt x="17822" y="6922"/>
                </a:cubicBezTo>
                <a:cubicBezTo>
                  <a:pt x="17865" y="6933"/>
                  <a:pt x="17840" y="6972"/>
                  <a:pt x="17847" y="7001"/>
                </a:cubicBezTo>
                <a:cubicBezTo>
                  <a:pt x="17875" y="6983"/>
                  <a:pt x="18003" y="6897"/>
                  <a:pt x="17934" y="6881"/>
                </a:cubicBezTo>
                <a:cubicBezTo>
                  <a:pt x="17960" y="6861"/>
                  <a:pt x="17990" y="6849"/>
                  <a:pt x="18022" y="6860"/>
                </a:cubicBezTo>
                <a:cubicBezTo>
                  <a:pt x="18033" y="6800"/>
                  <a:pt x="17957" y="6828"/>
                  <a:pt x="17926" y="6818"/>
                </a:cubicBezTo>
                <a:cubicBezTo>
                  <a:pt x="17953" y="6809"/>
                  <a:pt x="17947" y="6794"/>
                  <a:pt x="17951" y="6772"/>
                </a:cubicBezTo>
                <a:cubicBezTo>
                  <a:pt x="17955" y="6753"/>
                  <a:pt x="17988" y="6748"/>
                  <a:pt x="18001" y="6739"/>
                </a:cubicBezTo>
                <a:cubicBezTo>
                  <a:pt x="18013" y="6732"/>
                  <a:pt x="18037" y="6652"/>
                  <a:pt x="18034" y="6635"/>
                </a:cubicBezTo>
                <a:cubicBezTo>
                  <a:pt x="18029" y="6605"/>
                  <a:pt x="17930" y="6610"/>
                  <a:pt x="17909" y="6610"/>
                </a:cubicBezTo>
                <a:cubicBezTo>
                  <a:pt x="17842" y="6611"/>
                  <a:pt x="17792" y="6597"/>
                  <a:pt x="17727" y="6585"/>
                </a:cubicBezTo>
                <a:cubicBezTo>
                  <a:pt x="17778" y="6575"/>
                  <a:pt x="17829" y="6603"/>
                  <a:pt x="17880" y="6602"/>
                </a:cubicBezTo>
                <a:cubicBezTo>
                  <a:pt x="17910" y="6602"/>
                  <a:pt x="18041" y="6610"/>
                  <a:pt x="18022" y="6590"/>
                </a:cubicBezTo>
                <a:cubicBezTo>
                  <a:pt x="18134" y="6602"/>
                  <a:pt x="18107" y="6413"/>
                  <a:pt x="18204" y="6369"/>
                </a:cubicBezTo>
                <a:cubicBezTo>
                  <a:pt x="18234" y="6356"/>
                  <a:pt x="18275" y="6356"/>
                  <a:pt x="18292" y="6324"/>
                </a:cubicBezTo>
                <a:cubicBezTo>
                  <a:pt x="18307" y="6293"/>
                  <a:pt x="18282" y="6233"/>
                  <a:pt x="18246" y="6282"/>
                </a:cubicBezTo>
                <a:cubicBezTo>
                  <a:pt x="18218" y="6320"/>
                  <a:pt x="18163" y="6348"/>
                  <a:pt x="18109" y="6319"/>
                </a:cubicBezTo>
                <a:cubicBezTo>
                  <a:pt x="18214" y="6249"/>
                  <a:pt x="18024" y="6267"/>
                  <a:pt x="18013" y="6261"/>
                </a:cubicBezTo>
                <a:cubicBezTo>
                  <a:pt x="17896" y="6198"/>
                  <a:pt x="17847" y="6269"/>
                  <a:pt x="17847" y="6207"/>
                </a:cubicBezTo>
                <a:cubicBezTo>
                  <a:pt x="17808" y="6235"/>
                  <a:pt x="17791" y="6188"/>
                  <a:pt x="17789" y="6157"/>
                </a:cubicBezTo>
                <a:cubicBezTo>
                  <a:pt x="17812" y="6163"/>
                  <a:pt x="17832" y="6159"/>
                  <a:pt x="17851" y="6145"/>
                </a:cubicBezTo>
                <a:cubicBezTo>
                  <a:pt x="17830" y="6147"/>
                  <a:pt x="17809" y="6144"/>
                  <a:pt x="17789" y="6137"/>
                </a:cubicBezTo>
                <a:cubicBezTo>
                  <a:pt x="17822" y="6116"/>
                  <a:pt x="17856" y="6107"/>
                  <a:pt x="17893" y="6095"/>
                </a:cubicBezTo>
                <a:cubicBezTo>
                  <a:pt x="17872" y="6025"/>
                  <a:pt x="17817" y="6068"/>
                  <a:pt x="17768" y="6078"/>
                </a:cubicBezTo>
                <a:cubicBezTo>
                  <a:pt x="17794" y="6065"/>
                  <a:pt x="17808" y="6030"/>
                  <a:pt x="17768" y="6029"/>
                </a:cubicBezTo>
                <a:cubicBezTo>
                  <a:pt x="17776" y="6019"/>
                  <a:pt x="17781" y="6009"/>
                  <a:pt x="17789" y="5999"/>
                </a:cubicBezTo>
                <a:cubicBezTo>
                  <a:pt x="17716" y="5992"/>
                  <a:pt x="17707" y="5985"/>
                  <a:pt x="17639" y="6008"/>
                </a:cubicBezTo>
                <a:cubicBezTo>
                  <a:pt x="17671" y="5990"/>
                  <a:pt x="17731" y="5961"/>
                  <a:pt x="17727" y="5916"/>
                </a:cubicBezTo>
                <a:cubicBezTo>
                  <a:pt x="17664" y="5944"/>
                  <a:pt x="17659" y="5866"/>
                  <a:pt x="17614" y="5850"/>
                </a:cubicBezTo>
                <a:cubicBezTo>
                  <a:pt x="17544" y="5824"/>
                  <a:pt x="17518" y="5805"/>
                  <a:pt x="17444" y="5833"/>
                </a:cubicBezTo>
                <a:cubicBezTo>
                  <a:pt x="17411" y="5846"/>
                  <a:pt x="17199" y="5876"/>
                  <a:pt x="17240" y="5925"/>
                </a:cubicBezTo>
                <a:cubicBezTo>
                  <a:pt x="17152" y="5842"/>
                  <a:pt x="17059" y="5860"/>
                  <a:pt x="16958" y="5904"/>
                </a:cubicBezTo>
                <a:cubicBezTo>
                  <a:pt x="16976" y="5883"/>
                  <a:pt x="17003" y="5880"/>
                  <a:pt x="17024" y="5862"/>
                </a:cubicBezTo>
                <a:cubicBezTo>
                  <a:pt x="16928" y="5864"/>
                  <a:pt x="16841" y="5807"/>
                  <a:pt x="16750" y="5783"/>
                </a:cubicBezTo>
                <a:cubicBezTo>
                  <a:pt x="16654" y="5758"/>
                  <a:pt x="16603" y="5793"/>
                  <a:pt x="16517" y="5825"/>
                </a:cubicBezTo>
                <a:cubicBezTo>
                  <a:pt x="16440" y="5854"/>
                  <a:pt x="16395" y="5877"/>
                  <a:pt x="16355" y="5954"/>
                </a:cubicBezTo>
                <a:cubicBezTo>
                  <a:pt x="16325" y="6012"/>
                  <a:pt x="16355" y="6077"/>
                  <a:pt x="16417" y="6103"/>
                </a:cubicBezTo>
                <a:cubicBezTo>
                  <a:pt x="16381" y="6087"/>
                  <a:pt x="16311" y="6176"/>
                  <a:pt x="16289" y="6207"/>
                </a:cubicBezTo>
                <a:cubicBezTo>
                  <a:pt x="16243" y="6270"/>
                  <a:pt x="16138" y="6266"/>
                  <a:pt x="16106" y="6344"/>
                </a:cubicBezTo>
                <a:cubicBezTo>
                  <a:pt x="16125" y="6340"/>
                  <a:pt x="16144" y="6337"/>
                  <a:pt x="16164" y="6336"/>
                </a:cubicBezTo>
                <a:cubicBezTo>
                  <a:pt x="16094" y="6367"/>
                  <a:pt x="16213" y="6341"/>
                  <a:pt x="16230" y="6340"/>
                </a:cubicBezTo>
                <a:cubicBezTo>
                  <a:pt x="16202" y="6364"/>
                  <a:pt x="16166" y="6377"/>
                  <a:pt x="16147" y="6411"/>
                </a:cubicBezTo>
                <a:cubicBezTo>
                  <a:pt x="16166" y="6420"/>
                  <a:pt x="16185" y="6425"/>
                  <a:pt x="16205" y="6428"/>
                </a:cubicBezTo>
                <a:cubicBezTo>
                  <a:pt x="16180" y="6439"/>
                  <a:pt x="16130" y="6443"/>
                  <a:pt x="16114" y="6469"/>
                </a:cubicBezTo>
                <a:cubicBezTo>
                  <a:pt x="16100" y="6491"/>
                  <a:pt x="16170" y="6538"/>
                  <a:pt x="16093" y="6590"/>
                </a:cubicBezTo>
                <a:cubicBezTo>
                  <a:pt x="16116" y="6581"/>
                  <a:pt x="16137" y="6586"/>
                  <a:pt x="16156" y="6602"/>
                </a:cubicBezTo>
                <a:cubicBezTo>
                  <a:pt x="16125" y="6614"/>
                  <a:pt x="16108" y="6674"/>
                  <a:pt x="16077" y="6677"/>
                </a:cubicBezTo>
                <a:cubicBezTo>
                  <a:pt x="16047" y="6680"/>
                  <a:pt x="16014" y="6685"/>
                  <a:pt x="16018" y="6723"/>
                </a:cubicBezTo>
                <a:cubicBezTo>
                  <a:pt x="15999" y="6714"/>
                  <a:pt x="15980" y="6707"/>
                  <a:pt x="15960" y="6702"/>
                </a:cubicBezTo>
                <a:cubicBezTo>
                  <a:pt x="15964" y="6738"/>
                  <a:pt x="15835" y="6803"/>
                  <a:pt x="15906" y="6806"/>
                </a:cubicBezTo>
                <a:cubicBezTo>
                  <a:pt x="15805" y="6827"/>
                  <a:pt x="15748" y="6916"/>
                  <a:pt x="15657" y="6947"/>
                </a:cubicBezTo>
                <a:cubicBezTo>
                  <a:pt x="15576" y="6975"/>
                  <a:pt x="15599" y="6999"/>
                  <a:pt x="15549" y="7059"/>
                </a:cubicBezTo>
                <a:cubicBezTo>
                  <a:pt x="15578" y="7056"/>
                  <a:pt x="15616" y="7103"/>
                  <a:pt x="15628" y="7126"/>
                </a:cubicBezTo>
                <a:cubicBezTo>
                  <a:pt x="15656" y="7182"/>
                  <a:pt x="15790" y="7175"/>
                  <a:pt x="15781" y="7392"/>
                </a:cubicBezTo>
                <a:cubicBezTo>
                  <a:pt x="15774" y="7587"/>
                  <a:pt x="15649" y="7781"/>
                  <a:pt x="15503" y="7903"/>
                </a:cubicBezTo>
                <a:cubicBezTo>
                  <a:pt x="15300" y="8073"/>
                  <a:pt x="14910" y="8258"/>
                  <a:pt x="14643" y="8319"/>
                </a:cubicBezTo>
                <a:cubicBezTo>
                  <a:pt x="14576" y="8334"/>
                  <a:pt x="14481" y="8330"/>
                  <a:pt x="14435" y="8389"/>
                </a:cubicBezTo>
                <a:cubicBezTo>
                  <a:pt x="14475" y="8400"/>
                  <a:pt x="14455" y="8434"/>
                  <a:pt x="14443" y="8460"/>
                </a:cubicBezTo>
                <a:cubicBezTo>
                  <a:pt x="14423" y="8504"/>
                  <a:pt x="14478" y="8522"/>
                  <a:pt x="14431" y="8535"/>
                </a:cubicBezTo>
                <a:cubicBezTo>
                  <a:pt x="14451" y="8543"/>
                  <a:pt x="14472" y="8552"/>
                  <a:pt x="14493" y="8560"/>
                </a:cubicBezTo>
                <a:cubicBezTo>
                  <a:pt x="14444" y="8570"/>
                  <a:pt x="14466" y="8586"/>
                  <a:pt x="14493" y="8601"/>
                </a:cubicBezTo>
                <a:cubicBezTo>
                  <a:pt x="14464" y="8613"/>
                  <a:pt x="14437" y="8659"/>
                  <a:pt x="14485" y="8668"/>
                </a:cubicBezTo>
                <a:cubicBezTo>
                  <a:pt x="14448" y="8654"/>
                  <a:pt x="14435" y="8698"/>
                  <a:pt x="14402" y="8701"/>
                </a:cubicBezTo>
                <a:cubicBezTo>
                  <a:pt x="14452" y="8706"/>
                  <a:pt x="14425" y="8729"/>
                  <a:pt x="14402" y="8743"/>
                </a:cubicBezTo>
                <a:cubicBezTo>
                  <a:pt x="14483" y="8728"/>
                  <a:pt x="14368" y="8776"/>
                  <a:pt x="14377" y="8805"/>
                </a:cubicBezTo>
                <a:cubicBezTo>
                  <a:pt x="14389" y="8846"/>
                  <a:pt x="14340" y="8904"/>
                  <a:pt x="14319" y="8938"/>
                </a:cubicBezTo>
                <a:cubicBezTo>
                  <a:pt x="14328" y="8943"/>
                  <a:pt x="14338" y="8945"/>
                  <a:pt x="14348" y="8950"/>
                </a:cubicBezTo>
                <a:cubicBezTo>
                  <a:pt x="14318" y="8968"/>
                  <a:pt x="14332" y="8985"/>
                  <a:pt x="14360" y="8988"/>
                </a:cubicBezTo>
                <a:cubicBezTo>
                  <a:pt x="14352" y="9011"/>
                  <a:pt x="14331" y="9025"/>
                  <a:pt x="14306" y="9021"/>
                </a:cubicBezTo>
                <a:cubicBezTo>
                  <a:pt x="14316" y="9046"/>
                  <a:pt x="14321" y="9073"/>
                  <a:pt x="14302" y="9096"/>
                </a:cubicBezTo>
                <a:cubicBezTo>
                  <a:pt x="14335" y="9091"/>
                  <a:pt x="14335" y="9123"/>
                  <a:pt x="14327" y="9146"/>
                </a:cubicBezTo>
                <a:cubicBezTo>
                  <a:pt x="14316" y="9175"/>
                  <a:pt x="14278" y="9189"/>
                  <a:pt x="14314" y="9200"/>
                </a:cubicBezTo>
                <a:cubicBezTo>
                  <a:pt x="14256" y="9208"/>
                  <a:pt x="14221" y="9273"/>
                  <a:pt x="14169" y="9295"/>
                </a:cubicBezTo>
                <a:cubicBezTo>
                  <a:pt x="14150" y="9304"/>
                  <a:pt x="14133" y="9301"/>
                  <a:pt x="14140" y="9324"/>
                </a:cubicBezTo>
                <a:cubicBezTo>
                  <a:pt x="14146" y="9345"/>
                  <a:pt x="14085" y="9370"/>
                  <a:pt x="14073" y="9378"/>
                </a:cubicBezTo>
                <a:cubicBezTo>
                  <a:pt x="14110" y="9414"/>
                  <a:pt x="14062" y="9455"/>
                  <a:pt x="14111" y="9457"/>
                </a:cubicBezTo>
                <a:cubicBezTo>
                  <a:pt x="14074" y="9456"/>
                  <a:pt x="13997" y="9529"/>
                  <a:pt x="14015" y="9570"/>
                </a:cubicBezTo>
                <a:cubicBezTo>
                  <a:pt x="13992" y="9562"/>
                  <a:pt x="14010" y="9506"/>
                  <a:pt x="14011" y="9486"/>
                </a:cubicBezTo>
                <a:cubicBezTo>
                  <a:pt x="14014" y="9431"/>
                  <a:pt x="13939" y="9452"/>
                  <a:pt x="13982" y="9407"/>
                </a:cubicBezTo>
                <a:cubicBezTo>
                  <a:pt x="13910" y="9397"/>
                  <a:pt x="13836" y="9480"/>
                  <a:pt x="13799" y="9532"/>
                </a:cubicBezTo>
                <a:cubicBezTo>
                  <a:pt x="13748" y="9603"/>
                  <a:pt x="13831" y="9645"/>
                  <a:pt x="13803" y="9719"/>
                </a:cubicBezTo>
                <a:cubicBezTo>
                  <a:pt x="13809" y="9629"/>
                  <a:pt x="13725" y="9506"/>
                  <a:pt x="13624" y="9520"/>
                </a:cubicBezTo>
                <a:cubicBezTo>
                  <a:pt x="13547" y="9530"/>
                  <a:pt x="13480" y="9622"/>
                  <a:pt x="13400" y="9615"/>
                </a:cubicBezTo>
                <a:cubicBezTo>
                  <a:pt x="13501" y="9554"/>
                  <a:pt x="13669" y="9518"/>
                  <a:pt x="13633" y="9370"/>
                </a:cubicBezTo>
                <a:cubicBezTo>
                  <a:pt x="13616" y="9302"/>
                  <a:pt x="13561" y="9287"/>
                  <a:pt x="13516" y="9245"/>
                </a:cubicBezTo>
                <a:cubicBezTo>
                  <a:pt x="13468" y="9201"/>
                  <a:pt x="13448" y="9197"/>
                  <a:pt x="13379" y="9220"/>
                </a:cubicBezTo>
                <a:cubicBezTo>
                  <a:pt x="13436" y="9157"/>
                  <a:pt x="13565" y="9221"/>
                  <a:pt x="13475" y="9050"/>
                </a:cubicBezTo>
                <a:cubicBezTo>
                  <a:pt x="13454" y="9011"/>
                  <a:pt x="13436" y="8990"/>
                  <a:pt x="13412" y="8954"/>
                </a:cubicBezTo>
                <a:cubicBezTo>
                  <a:pt x="13445" y="8907"/>
                  <a:pt x="13497" y="8874"/>
                  <a:pt x="13529" y="8826"/>
                </a:cubicBezTo>
                <a:cubicBezTo>
                  <a:pt x="13560" y="8779"/>
                  <a:pt x="13572" y="8730"/>
                  <a:pt x="13608" y="8684"/>
                </a:cubicBezTo>
                <a:cubicBezTo>
                  <a:pt x="13654" y="8626"/>
                  <a:pt x="13609" y="8571"/>
                  <a:pt x="13637" y="8514"/>
                </a:cubicBezTo>
                <a:cubicBezTo>
                  <a:pt x="13668" y="8451"/>
                  <a:pt x="13736" y="8407"/>
                  <a:pt x="13782" y="8356"/>
                </a:cubicBezTo>
                <a:cubicBezTo>
                  <a:pt x="13815" y="8320"/>
                  <a:pt x="13819" y="8264"/>
                  <a:pt x="13853" y="8231"/>
                </a:cubicBezTo>
                <a:cubicBezTo>
                  <a:pt x="13820" y="8246"/>
                  <a:pt x="13806" y="8214"/>
                  <a:pt x="13778" y="8206"/>
                </a:cubicBezTo>
                <a:cubicBezTo>
                  <a:pt x="13754" y="8200"/>
                  <a:pt x="13694" y="8211"/>
                  <a:pt x="13674" y="8227"/>
                </a:cubicBezTo>
                <a:cubicBezTo>
                  <a:pt x="13685" y="8218"/>
                  <a:pt x="13694" y="8209"/>
                  <a:pt x="13703" y="8198"/>
                </a:cubicBezTo>
                <a:cubicBezTo>
                  <a:pt x="13674" y="8179"/>
                  <a:pt x="13617" y="8192"/>
                  <a:pt x="13583" y="8186"/>
                </a:cubicBezTo>
                <a:cubicBezTo>
                  <a:pt x="13556" y="8180"/>
                  <a:pt x="13500" y="8142"/>
                  <a:pt x="13529" y="8198"/>
                </a:cubicBezTo>
                <a:cubicBezTo>
                  <a:pt x="13474" y="8184"/>
                  <a:pt x="13482" y="8152"/>
                  <a:pt x="13417" y="8169"/>
                </a:cubicBezTo>
                <a:cubicBezTo>
                  <a:pt x="13379" y="8179"/>
                  <a:pt x="13312" y="8179"/>
                  <a:pt x="13271" y="8181"/>
                </a:cubicBezTo>
                <a:cubicBezTo>
                  <a:pt x="13217" y="8185"/>
                  <a:pt x="13176" y="8160"/>
                  <a:pt x="13122" y="8186"/>
                </a:cubicBezTo>
                <a:cubicBezTo>
                  <a:pt x="13076" y="8207"/>
                  <a:pt x="13040" y="8243"/>
                  <a:pt x="12997" y="8269"/>
                </a:cubicBezTo>
                <a:cubicBezTo>
                  <a:pt x="13034" y="8217"/>
                  <a:pt x="13109" y="8198"/>
                  <a:pt x="13138" y="8140"/>
                </a:cubicBezTo>
                <a:cubicBezTo>
                  <a:pt x="13093" y="8133"/>
                  <a:pt x="13080" y="8092"/>
                  <a:pt x="13055" y="8061"/>
                </a:cubicBezTo>
                <a:cubicBezTo>
                  <a:pt x="13022" y="8020"/>
                  <a:pt x="12960" y="8017"/>
                  <a:pt x="12914" y="8003"/>
                </a:cubicBezTo>
                <a:cubicBezTo>
                  <a:pt x="12859" y="7985"/>
                  <a:pt x="12690" y="7896"/>
                  <a:pt x="12639" y="7928"/>
                </a:cubicBezTo>
                <a:cubicBezTo>
                  <a:pt x="12707" y="7842"/>
                  <a:pt x="12602" y="7771"/>
                  <a:pt x="12548" y="7716"/>
                </a:cubicBezTo>
                <a:cubicBezTo>
                  <a:pt x="12515" y="7683"/>
                  <a:pt x="12509" y="7654"/>
                  <a:pt x="12461" y="7641"/>
                </a:cubicBezTo>
                <a:cubicBezTo>
                  <a:pt x="12419" y="7630"/>
                  <a:pt x="12374" y="7623"/>
                  <a:pt x="12332" y="7612"/>
                </a:cubicBezTo>
                <a:cubicBezTo>
                  <a:pt x="12195" y="7576"/>
                  <a:pt x="12110" y="7495"/>
                  <a:pt x="11958" y="7521"/>
                </a:cubicBezTo>
                <a:cubicBezTo>
                  <a:pt x="11832" y="7542"/>
                  <a:pt x="11715" y="7602"/>
                  <a:pt x="11588" y="7616"/>
                </a:cubicBezTo>
                <a:cubicBezTo>
                  <a:pt x="11622" y="7608"/>
                  <a:pt x="11654" y="7592"/>
                  <a:pt x="11684" y="7575"/>
                </a:cubicBezTo>
                <a:cubicBezTo>
                  <a:pt x="11609" y="7570"/>
                  <a:pt x="11550" y="7630"/>
                  <a:pt x="11476" y="7624"/>
                </a:cubicBezTo>
                <a:cubicBezTo>
                  <a:pt x="11792" y="7542"/>
                  <a:pt x="11683" y="7293"/>
                  <a:pt x="11812" y="7063"/>
                </a:cubicBezTo>
                <a:cubicBezTo>
                  <a:pt x="11853" y="6991"/>
                  <a:pt x="11780" y="7036"/>
                  <a:pt x="11742" y="7014"/>
                </a:cubicBezTo>
                <a:cubicBezTo>
                  <a:pt x="11699" y="6989"/>
                  <a:pt x="11592" y="6999"/>
                  <a:pt x="11551" y="7030"/>
                </a:cubicBezTo>
                <a:cubicBezTo>
                  <a:pt x="11554" y="7025"/>
                  <a:pt x="11559" y="7019"/>
                  <a:pt x="11563" y="7014"/>
                </a:cubicBezTo>
                <a:cubicBezTo>
                  <a:pt x="11522" y="7040"/>
                  <a:pt x="11511" y="6962"/>
                  <a:pt x="11476" y="6976"/>
                </a:cubicBezTo>
                <a:cubicBezTo>
                  <a:pt x="11488" y="6964"/>
                  <a:pt x="11497" y="6947"/>
                  <a:pt x="11505" y="6930"/>
                </a:cubicBezTo>
                <a:cubicBezTo>
                  <a:pt x="11486" y="6923"/>
                  <a:pt x="11470" y="6918"/>
                  <a:pt x="11451" y="6914"/>
                </a:cubicBezTo>
                <a:cubicBezTo>
                  <a:pt x="11469" y="6907"/>
                  <a:pt x="11504" y="6911"/>
                  <a:pt x="11517" y="6893"/>
                </a:cubicBezTo>
                <a:cubicBezTo>
                  <a:pt x="11536" y="6866"/>
                  <a:pt x="11559" y="6843"/>
                  <a:pt x="11588" y="6827"/>
                </a:cubicBezTo>
                <a:cubicBezTo>
                  <a:pt x="11632" y="6802"/>
                  <a:pt x="11632" y="6728"/>
                  <a:pt x="11667" y="6694"/>
                </a:cubicBezTo>
                <a:cubicBezTo>
                  <a:pt x="11693" y="6667"/>
                  <a:pt x="11903" y="6486"/>
                  <a:pt x="11862" y="6444"/>
                </a:cubicBezTo>
                <a:cubicBezTo>
                  <a:pt x="11891" y="6456"/>
                  <a:pt x="11900" y="6449"/>
                  <a:pt x="11887" y="6428"/>
                </a:cubicBezTo>
                <a:cubicBezTo>
                  <a:pt x="11983" y="6462"/>
                  <a:pt x="12088" y="6285"/>
                  <a:pt x="12174" y="6261"/>
                </a:cubicBezTo>
                <a:cubicBezTo>
                  <a:pt x="12185" y="6258"/>
                  <a:pt x="12242" y="6203"/>
                  <a:pt x="12240" y="6199"/>
                </a:cubicBezTo>
                <a:cubicBezTo>
                  <a:pt x="12226" y="6157"/>
                  <a:pt x="12276" y="6186"/>
                  <a:pt x="12299" y="6178"/>
                </a:cubicBezTo>
                <a:cubicBezTo>
                  <a:pt x="12253" y="6081"/>
                  <a:pt x="12528" y="6086"/>
                  <a:pt x="12548" y="6016"/>
                </a:cubicBezTo>
                <a:cubicBezTo>
                  <a:pt x="12524" y="6013"/>
                  <a:pt x="12513" y="5998"/>
                  <a:pt x="12519" y="5975"/>
                </a:cubicBezTo>
                <a:cubicBezTo>
                  <a:pt x="12558" y="5979"/>
                  <a:pt x="12616" y="6012"/>
                  <a:pt x="12614" y="5945"/>
                </a:cubicBezTo>
                <a:cubicBezTo>
                  <a:pt x="12674" y="5985"/>
                  <a:pt x="12686" y="5912"/>
                  <a:pt x="12723" y="5900"/>
                </a:cubicBezTo>
                <a:cubicBezTo>
                  <a:pt x="12759" y="5888"/>
                  <a:pt x="12802" y="5869"/>
                  <a:pt x="12739" y="5850"/>
                </a:cubicBezTo>
                <a:cubicBezTo>
                  <a:pt x="12770" y="5851"/>
                  <a:pt x="12820" y="5849"/>
                  <a:pt x="12822" y="5891"/>
                </a:cubicBezTo>
                <a:cubicBezTo>
                  <a:pt x="12835" y="5884"/>
                  <a:pt x="12847" y="5874"/>
                  <a:pt x="12856" y="5862"/>
                </a:cubicBezTo>
                <a:cubicBezTo>
                  <a:pt x="12845" y="5856"/>
                  <a:pt x="12833" y="5851"/>
                  <a:pt x="12822" y="5846"/>
                </a:cubicBezTo>
                <a:cubicBezTo>
                  <a:pt x="12858" y="5842"/>
                  <a:pt x="12932" y="5765"/>
                  <a:pt x="12951" y="5779"/>
                </a:cubicBezTo>
                <a:cubicBezTo>
                  <a:pt x="12983" y="5803"/>
                  <a:pt x="13007" y="5748"/>
                  <a:pt x="13043" y="5779"/>
                </a:cubicBezTo>
                <a:cubicBezTo>
                  <a:pt x="13059" y="5794"/>
                  <a:pt x="13095" y="5771"/>
                  <a:pt x="13109" y="5763"/>
                </a:cubicBezTo>
                <a:cubicBezTo>
                  <a:pt x="13084" y="5746"/>
                  <a:pt x="12955" y="5700"/>
                  <a:pt x="13068" y="5688"/>
                </a:cubicBezTo>
                <a:cubicBezTo>
                  <a:pt x="13135" y="5681"/>
                  <a:pt x="13182" y="5687"/>
                  <a:pt x="13250" y="5696"/>
                </a:cubicBezTo>
                <a:cubicBezTo>
                  <a:pt x="13297" y="5702"/>
                  <a:pt x="13333" y="5678"/>
                  <a:pt x="13375" y="5663"/>
                </a:cubicBezTo>
                <a:cubicBezTo>
                  <a:pt x="13414" y="5649"/>
                  <a:pt x="13451" y="5664"/>
                  <a:pt x="13487" y="5638"/>
                </a:cubicBezTo>
                <a:cubicBezTo>
                  <a:pt x="13638" y="5531"/>
                  <a:pt x="13486" y="5509"/>
                  <a:pt x="13570" y="5509"/>
                </a:cubicBezTo>
                <a:cubicBezTo>
                  <a:pt x="13541" y="5479"/>
                  <a:pt x="13498" y="5498"/>
                  <a:pt x="13466" y="5476"/>
                </a:cubicBezTo>
                <a:cubicBezTo>
                  <a:pt x="13412" y="5438"/>
                  <a:pt x="13464" y="5376"/>
                  <a:pt x="13284" y="5434"/>
                </a:cubicBezTo>
                <a:cubicBezTo>
                  <a:pt x="13294" y="5430"/>
                  <a:pt x="13304" y="5421"/>
                  <a:pt x="13313" y="5413"/>
                </a:cubicBezTo>
                <a:cubicBezTo>
                  <a:pt x="13244" y="5387"/>
                  <a:pt x="13135" y="5377"/>
                  <a:pt x="13080" y="5326"/>
                </a:cubicBezTo>
                <a:cubicBezTo>
                  <a:pt x="13077" y="5402"/>
                  <a:pt x="12966" y="5348"/>
                  <a:pt x="12997" y="5318"/>
                </a:cubicBezTo>
                <a:cubicBezTo>
                  <a:pt x="13026" y="5289"/>
                  <a:pt x="13070" y="5327"/>
                  <a:pt x="13055" y="5256"/>
                </a:cubicBezTo>
                <a:cubicBezTo>
                  <a:pt x="13115" y="5409"/>
                  <a:pt x="13343" y="5375"/>
                  <a:pt x="13433" y="5401"/>
                </a:cubicBezTo>
                <a:cubicBezTo>
                  <a:pt x="13465" y="5410"/>
                  <a:pt x="13695" y="5498"/>
                  <a:pt x="13683" y="5413"/>
                </a:cubicBezTo>
                <a:cubicBezTo>
                  <a:pt x="13714" y="5417"/>
                  <a:pt x="13745" y="5440"/>
                  <a:pt x="13778" y="5434"/>
                </a:cubicBezTo>
                <a:cubicBezTo>
                  <a:pt x="13806" y="5430"/>
                  <a:pt x="13824" y="5403"/>
                  <a:pt x="13849" y="5393"/>
                </a:cubicBezTo>
                <a:cubicBezTo>
                  <a:pt x="13883" y="5378"/>
                  <a:pt x="13881" y="5287"/>
                  <a:pt x="13944" y="5339"/>
                </a:cubicBezTo>
                <a:cubicBezTo>
                  <a:pt x="13958" y="5319"/>
                  <a:pt x="13958" y="5300"/>
                  <a:pt x="13944" y="5280"/>
                </a:cubicBezTo>
                <a:cubicBezTo>
                  <a:pt x="13962" y="5269"/>
                  <a:pt x="13982" y="5270"/>
                  <a:pt x="13998" y="5264"/>
                </a:cubicBezTo>
                <a:cubicBezTo>
                  <a:pt x="13994" y="5269"/>
                  <a:pt x="13990" y="5275"/>
                  <a:pt x="13986" y="5280"/>
                </a:cubicBezTo>
                <a:cubicBezTo>
                  <a:pt x="14007" y="5291"/>
                  <a:pt x="14027" y="5310"/>
                  <a:pt x="14028" y="5334"/>
                </a:cubicBezTo>
                <a:cubicBezTo>
                  <a:pt x="14030" y="5278"/>
                  <a:pt x="14102" y="5321"/>
                  <a:pt x="14127" y="5330"/>
                </a:cubicBezTo>
                <a:cubicBezTo>
                  <a:pt x="14124" y="5311"/>
                  <a:pt x="14124" y="5292"/>
                  <a:pt x="14127" y="5272"/>
                </a:cubicBezTo>
                <a:cubicBezTo>
                  <a:pt x="14151" y="5407"/>
                  <a:pt x="14431" y="5258"/>
                  <a:pt x="14489" y="5222"/>
                </a:cubicBezTo>
                <a:cubicBezTo>
                  <a:pt x="14559" y="5178"/>
                  <a:pt x="14641" y="5104"/>
                  <a:pt x="14722" y="5085"/>
                </a:cubicBezTo>
                <a:cubicBezTo>
                  <a:pt x="14812" y="5064"/>
                  <a:pt x="15087" y="4903"/>
                  <a:pt x="14767" y="4915"/>
                </a:cubicBezTo>
                <a:cubicBezTo>
                  <a:pt x="14676" y="4918"/>
                  <a:pt x="14592" y="4906"/>
                  <a:pt x="14501" y="4898"/>
                </a:cubicBezTo>
                <a:cubicBezTo>
                  <a:pt x="14485" y="4897"/>
                  <a:pt x="14446" y="4841"/>
                  <a:pt x="14439" y="4827"/>
                </a:cubicBezTo>
                <a:cubicBezTo>
                  <a:pt x="14412" y="4774"/>
                  <a:pt x="14378" y="4752"/>
                  <a:pt x="14319" y="4740"/>
                </a:cubicBezTo>
                <a:cubicBezTo>
                  <a:pt x="14269" y="4731"/>
                  <a:pt x="14207" y="4708"/>
                  <a:pt x="14156" y="4715"/>
                </a:cubicBezTo>
                <a:cubicBezTo>
                  <a:pt x="14109" y="4722"/>
                  <a:pt x="14150" y="4753"/>
                  <a:pt x="14073" y="4724"/>
                </a:cubicBezTo>
                <a:cubicBezTo>
                  <a:pt x="14123" y="4663"/>
                  <a:pt x="14257" y="4727"/>
                  <a:pt x="14323" y="4719"/>
                </a:cubicBezTo>
                <a:cubicBezTo>
                  <a:pt x="14235" y="4737"/>
                  <a:pt x="14425" y="4751"/>
                  <a:pt x="14452" y="4732"/>
                </a:cubicBezTo>
                <a:cubicBezTo>
                  <a:pt x="14439" y="4721"/>
                  <a:pt x="14425" y="4714"/>
                  <a:pt x="14410" y="4707"/>
                </a:cubicBezTo>
                <a:cubicBezTo>
                  <a:pt x="14517" y="4704"/>
                  <a:pt x="14597" y="4792"/>
                  <a:pt x="14705" y="4802"/>
                </a:cubicBezTo>
                <a:cubicBezTo>
                  <a:pt x="14674" y="4802"/>
                  <a:pt x="14644" y="4806"/>
                  <a:pt x="14614" y="4802"/>
                </a:cubicBezTo>
                <a:cubicBezTo>
                  <a:pt x="14679" y="4835"/>
                  <a:pt x="14704" y="4901"/>
                  <a:pt x="14784" y="4898"/>
                </a:cubicBezTo>
                <a:cubicBezTo>
                  <a:pt x="14867" y="4895"/>
                  <a:pt x="14928" y="4892"/>
                  <a:pt x="15000" y="4848"/>
                </a:cubicBezTo>
                <a:cubicBezTo>
                  <a:pt x="15071" y="4805"/>
                  <a:pt x="15154" y="4793"/>
                  <a:pt x="15220" y="4740"/>
                </a:cubicBezTo>
                <a:cubicBezTo>
                  <a:pt x="15279" y="4694"/>
                  <a:pt x="15359" y="4687"/>
                  <a:pt x="15420" y="4645"/>
                </a:cubicBezTo>
                <a:cubicBezTo>
                  <a:pt x="15393" y="4592"/>
                  <a:pt x="15301" y="4621"/>
                  <a:pt x="15287" y="4561"/>
                </a:cubicBezTo>
                <a:cubicBezTo>
                  <a:pt x="15311" y="4560"/>
                  <a:pt x="15323" y="4548"/>
                  <a:pt x="15320" y="4524"/>
                </a:cubicBezTo>
                <a:cubicBezTo>
                  <a:pt x="15372" y="4541"/>
                  <a:pt x="15505" y="4541"/>
                  <a:pt x="15557" y="4524"/>
                </a:cubicBezTo>
                <a:cubicBezTo>
                  <a:pt x="15653" y="4492"/>
                  <a:pt x="15630" y="4529"/>
                  <a:pt x="15611" y="4603"/>
                </a:cubicBezTo>
                <a:cubicBezTo>
                  <a:pt x="15675" y="4594"/>
                  <a:pt x="15732" y="4626"/>
                  <a:pt x="15794" y="4636"/>
                </a:cubicBezTo>
                <a:cubicBezTo>
                  <a:pt x="15781" y="4611"/>
                  <a:pt x="15781" y="4568"/>
                  <a:pt x="15823" y="4574"/>
                </a:cubicBezTo>
                <a:cubicBezTo>
                  <a:pt x="15823" y="4623"/>
                  <a:pt x="15828" y="4591"/>
                  <a:pt x="15865" y="4607"/>
                </a:cubicBezTo>
                <a:cubicBezTo>
                  <a:pt x="15884" y="4616"/>
                  <a:pt x="15909" y="4633"/>
                  <a:pt x="15931" y="4628"/>
                </a:cubicBezTo>
                <a:cubicBezTo>
                  <a:pt x="15990" y="4615"/>
                  <a:pt x="15964" y="4533"/>
                  <a:pt x="15935" y="4507"/>
                </a:cubicBezTo>
                <a:cubicBezTo>
                  <a:pt x="15945" y="4501"/>
                  <a:pt x="15954" y="4496"/>
                  <a:pt x="15964" y="4491"/>
                </a:cubicBezTo>
                <a:cubicBezTo>
                  <a:pt x="15920" y="4489"/>
                  <a:pt x="15930" y="4469"/>
                  <a:pt x="15952" y="4449"/>
                </a:cubicBezTo>
                <a:cubicBezTo>
                  <a:pt x="15931" y="4446"/>
                  <a:pt x="15910" y="4443"/>
                  <a:pt x="15890" y="4437"/>
                </a:cubicBezTo>
                <a:cubicBezTo>
                  <a:pt x="15993" y="4449"/>
                  <a:pt x="15819" y="4407"/>
                  <a:pt x="15923" y="4412"/>
                </a:cubicBezTo>
                <a:cubicBezTo>
                  <a:pt x="15871" y="4374"/>
                  <a:pt x="15823" y="4432"/>
                  <a:pt x="15769" y="4424"/>
                </a:cubicBezTo>
                <a:cubicBezTo>
                  <a:pt x="15811" y="4388"/>
                  <a:pt x="15870" y="4379"/>
                  <a:pt x="15923" y="4387"/>
                </a:cubicBezTo>
                <a:cubicBezTo>
                  <a:pt x="15842" y="4371"/>
                  <a:pt x="15975" y="4384"/>
                  <a:pt x="15989" y="4387"/>
                </a:cubicBezTo>
                <a:cubicBezTo>
                  <a:pt x="15973" y="4388"/>
                  <a:pt x="15955" y="4388"/>
                  <a:pt x="15939" y="4387"/>
                </a:cubicBezTo>
                <a:cubicBezTo>
                  <a:pt x="15963" y="4391"/>
                  <a:pt x="15984" y="4409"/>
                  <a:pt x="15989" y="4433"/>
                </a:cubicBezTo>
                <a:cubicBezTo>
                  <a:pt x="15924" y="4420"/>
                  <a:pt x="15954" y="4523"/>
                  <a:pt x="16072" y="4420"/>
                </a:cubicBezTo>
                <a:cubicBezTo>
                  <a:pt x="16063" y="4431"/>
                  <a:pt x="15996" y="4508"/>
                  <a:pt x="15993" y="4503"/>
                </a:cubicBezTo>
                <a:cubicBezTo>
                  <a:pt x="16007" y="4532"/>
                  <a:pt x="16070" y="4544"/>
                  <a:pt x="16023" y="4582"/>
                </a:cubicBezTo>
                <a:cubicBezTo>
                  <a:pt x="16137" y="4586"/>
                  <a:pt x="16287" y="4520"/>
                  <a:pt x="16388" y="4474"/>
                </a:cubicBezTo>
                <a:cubicBezTo>
                  <a:pt x="16431" y="4455"/>
                  <a:pt x="16453" y="4462"/>
                  <a:pt x="16496" y="4433"/>
                </a:cubicBezTo>
                <a:cubicBezTo>
                  <a:pt x="16541" y="4401"/>
                  <a:pt x="16572" y="4380"/>
                  <a:pt x="16629" y="4379"/>
                </a:cubicBezTo>
                <a:cubicBezTo>
                  <a:pt x="16697" y="4377"/>
                  <a:pt x="16868" y="4278"/>
                  <a:pt x="16820" y="4192"/>
                </a:cubicBezTo>
                <a:cubicBezTo>
                  <a:pt x="16785" y="4126"/>
                  <a:pt x="16710" y="4080"/>
                  <a:pt x="16816" y="4034"/>
                </a:cubicBezTo>
                <a:cubicBezTo>
                  <a:pt x="16795" y="4038"/>
                  <a:pt x="16774" y="4038"/>
                  <a:pt x="16754" y="4029"/>
                </a:cubicBezTo>
                <a:cubicBezTo>
                  <a:pt x="16780" y="4015"/>
                  <a:pt x="16800" y="3999"/>
                  <a:pt x="16754" y="3988"/>
                </a:cubicBezTo>
                <a:cubicBezTo>
                  <a:pt x="16807" y="3979"/>
                  <a:pt x="16780" y="3962"/>
                  <a:pt x="16754" y="3950"/>
                </a:cubicBezTo>
                <a:cubicBezTo>
                  <a:pt x="16766" y="3943"/>
                  <a:pt x="16869" y="3915"/>
                  <a:pt x="16879" y="3921"/>
                </a:cubicBezTo>
                <a:cubicBezTo>
                  <a:pt x="16921" y="3949"/>
                  <a:pt x="16903" y="3932"/>
                  <a:pt x="16958" y="3917"/>
                </a:cubicBezTo>
                <a:cubicBezTo>
                  <a:pt x="17027" y="3898"/>
                  <a:pt x="17127" y="3909"/>
                  <a:pt x="17145" y="3817"/>
                </a:cubicBezTo>
                <a:cubicBezTo>
                  <a:pt x="17091" y="3811"/>
                  <a:pt x="17045" y="3798"/>
                  <a:pt x="16991" y="3809"/>
                </a:cubicBezTo>
                <a:cubicBezTo>
                  <a:pt x="17047" y="3792"/>
                  <a:pt x="17213" y="3789"/>
                  <a:pt x="17228" y="3714"/>
                </a:cubicBezTo>
                <a:cubicBezTo>
                  <a:pt x="17192" y="3716"/>
                  <a:pt x="17159" y="3692"/>
                  <a:pt x="17124" y="3689"/>
                </a:cubicBezTo>
                <a:cubicBezTo>
                  <a:pt x="17094" y="3686"/>
                  <a:pt x="17071" y="3702"/>
                  <a:pt x="17041" y="3701"/>
                </a:cubicBezTo>
                <a:cubicBezTo>
                  <a:pt x="17117" y="3679"/>
                  <a:pt x="16998" y="3643"/>
                  <a:pt x="17078" y="3651"/>
                </a:cubicBezTo>
                <a:cubicBezTo>
                  <a:pt x="17018" y="3625"/>
                  <a:pt x="16950" y="3623"/>
                  <a:pt x="16887" y="3610"/>
                </a:cubicBezTo>
                <a:cubicBezTo>
                  <a:pt x="16929" y="3607"/>
                  <a:pt x="16989" y="3628"/>
                  <a:pt x="17028" y="3610"/>
                </a:cubicBezTo>
                <a:cubicBezTo>
                  <a:pt x="17049" y="3600"/>
                  <a:pt x="17066" y="3584"/>
                  <a:pt x="17086" y="3581"/>
                </a:cubicBezTo>
                <a:cubicBezTo>
                  <a:pt x="16996" y="3561"/>
                  <a:pt x="16907" y="3560"/>
                  <a:pt x="16818" y="3544"/>
                </a:cubicBezTo>
                <a:cubicBezTo>
                  <a:pt x="16833" y="3541"/>
                  <a:pt x="16849" y="3539"/>
                  <a:pt x="16864" y="3536"/>
                </a:cubicBezTo>
                <a:cubicBezTo>
                  <a:pt x="16847" y="3521"/>
                  <a:pt x="16822" y="3529"/>
                  <a:pt x="16807" y="3543"/>
                </a:cubicBezTo>
                <a:cubicBezTo>
                  <a:pt x="16775" y="3537"/>
                  <a:pt x="16744" y="3529"/>
                  <a:pt x="16712" y="3518"/>
                </a:cubicBezTo>
                <a:cubicBezTo>
                  <a:pt x="16658" y="3500"/>
                  <a:pt x="16596" y="3527"/>
                  <a:pt x="16542" y="3535"/>
                </a:cubicBezTo>
                <a:cubicBezTo>
                  <a:pt x="16505" y="3540"/>
                  <a:pt x="16473" y="3521"/>
                  <a:pt x="16438" y="3522"/>
                </a:cubicBezTo>
                <a:cubicBezTo>
                  <a:pt x="16457" y="3531"/>
                  <a:pt x="16368" y="3553"/>
                  <a:pt x="16397" y="3601"/>
                </a:cubicBezTo>
                <a:cubicBezTo>
                  <a:pt x="16371" y="3602"/>
                  <a:pt x="16306" y="3659"/>
                  <a:pt x="16372" y="3630"/>
                </a:cubicBezTo>
                <a:cubicBezTo>
                  <a:pt x="16347" y="3634"/>
                  <a:pt x="16334" y="3651"/>
                  <a:pt x="16347" y="3676"/>
                </a:cubicBezTo>
                <a:cubicBezTo>
                  <a:pt x="16336" y="3675"/>
                  <a:pt x="16324" y="3673"/>
                  <a:pt x="16313" y="3672"/>
                </a:cubicBezTo>
                <a:cubicBezTo>
                  <a:pt x="16307" y="3711"/>
                  <a:pt x="16345" y="3726"/>
                  <a:pt x="16376" y="3718"/>
                </a:cubicBezTo>
                <a:cubicBezTo>
                  <a:pt x="16322" y="3740"/>
                  <a:pt x="16398" y="3742"/>
                  <a:pt x="16434" y="3763"/>
                </a:cubicBezTo>
                <a:cubicBezTo>
                  <a:pt x="16421" y="3763"/>
                  <a:pt x="16292" y="3755"/>
                  <a:pt x="16376" y="3784"/>
                </a:cubicBezTo>
                <a:cubicBezTo>
                  <a:pt x="16358" y="3791"/>
                  <a:pt x="16316" y="3771"/>
                  <a:pt x="16305" y="3793"/>
                </a:cubicBezTo>
                <a:cubicBezTo>
                  <a:pt x="16296" y="3810"/>
                  <a:pt x="16299" y="3818"/>
                  <a:pt x="16272" y="3809"/>
                </a:cubicBezTo>
                <a:cubicBezTo>
                  <a:pt x="16288" y="3828"/>
                  <a:pt x="16307" y="3835"/>
                  <a:pt x="16330" y="3826"/>
                </a:cubicBezTo>
                <a:cubicBezTo>
                  <a:pt x="16251" y="3906"/>
                  <a:pt x="16134" y="3794"/>
                  <a:pt x="16064" y="3909"/>
                </a:cubicBezTo>
                <a:cubicBezTo>
                  <a:pt x="15995" y="4021"/>
                  <a:pt x="15861" y="4069"/>
                  <a:pt x="15748" y="4121"/>
                </a:cubicBezTo>
                <a:cubicBezTo>
                  <a:pt x="15716" y="4136"/>
                  <a:pt x="15578" y="4286"/>
                  <a:pt x="15557" y="4270"/>
                </a:cubicBezTo>
                <a:cubicBezTo>
                  <a:pt x="15504" y="4232"/>
                  <a:pt x="15469" y="4295"/>
                  <a:pt x="15424" y="4312"/>
                </a:cubicBezTo>
                <a:cubicBezTo>
                  <a:pt x="15396" y="4322"/>
                  <a:pt x="15331" y="4357"/>
                  <a:pt x="15308" y="4337"/>
                </a:cubicBezTo>
                <a:cubicBezTo>
                  <a:pt x="15396" y="4286"/>
                  <a:pt x="15308" y="4225"/>
                  <a:pt x="15291" y="4162"/>
                </a:cubicBezTo>
                <a:cubicBezTo>
                  <a:pt x="15269" y="4083"/>
                  <a:pt x="15379" y="3994"/>
                  <a:pt x="15441" y="3967"/>
                </a:cubicBezTo>
                <a:cubicBezTo>
                  <a:pt x="15433" y="3977"/>
                  <a:pt x="15426" y="3986"/>
                  <a:pt x="15420" y="3996"/>
                </a:cubicBezTo>
                <a:cubicBezTo>
                  <a:pt x="15514" y="4018"/>
                  <a:pt x="15555" y="3939"/>
                  <a:pt x="15590" y="3867"/>
                </a:cubicBezTo>
                <a:cubicBezTo>
                  <a:pt x="15618" y="3812"/>
                  <a:pt x="15527" y="3735"/>
                  <a:pt x="15486" y="3705"/>
                </a:cubicBezTo>
                <a:cubicBezTo>
                  <a:pt x="15424" y="3660"/>
                  <a:pt x="15339" y="3743"/>
                  <a:pt x="15283" y="3763"/>
                </a:cubicBezTo>
                <a:cubicBezTo>
                  <a:pt x="15246" y="3777"/>
                  <a:pt x="15230" y="3810"/>
                  <a:pt x="15208" y="3838"/>
                </a:cubicBezTo>
                <a:cubicBezTo>
                  <a:pt x="15180" y="3873"/>
                  <a:pt x="15139" y="3861"/>
                  <a:pt x="15108" y="3888"/>
                </a:cubicBezTo>
                <a:cubicBezTo>
                  <a:pt x="15134" y="3924"/>
                  <a:pt x="15078" y="3940"/>
                  <a:pt x="15046" y="3959"/>
                </a:cubicBezTo>
                <a:cubicBezTo>
                  <a:pt x="15016" y="3976"/>
                  <a:pt x="14978" y="4004"/>
                  <a:pt x="14942" y="4005"/>
                </a:cubicBezTo>
                <a:cubicBezTo>
                  <a:pt x="14958" y="3982"/>
                  <a:pt x="14964" y="3966"/>
                  <a:pt x="14921" y="3971"/>
                </a:cubicBezTo>
                <a:cubicBezTo>
                  <a:pt x="14961" y="3962"/>
                  <a:pt x="14961" y="3961"/>
                  <a:pt x="14921" y="3950"/>
                </a:cubicBezTo>
                <a:cubicBezTo>
                  <a:pt x="14939" y="3937"/>
                  <a:pt x="14955" y="3921"/>
                  <a:pt x="14971" y="3905"/>
                </a:cubicBezTo>
                <a:cubicBezTo>
                  <a:pt x="14993" y="3884"/>
                  <a:pt x="15078" y="3828"/>
                  <a:pt x="15013" y="3834"/>
                </a:cubicBezTo>
                <a:cubicBezTo>
                  <a:pt x="15101" y="3815"/>
                  <a:pt x="15020" y="3709"/>
                  <a:pt x="14983" y="3684"/>
                </a:cubicBezTo>
                <a:cubicBezTo>
                  <a:pt x="15005" y="3684"/>
                  <a:pt x="15026" y="3680"/>
                  <a:pt x="15046" y="3672"/>
                </a:cubicBezTo>
                <a:cubicBezTo>
                  <a:pt x="14994" y="3717"/>
                  <a:pt x="15102" y="3678"/>
                  <a:pt x="15116" y="3668"/>
                </a:cubicBezTo>
                <a:cubicBezTo>
                  <a:pt x="15150" y="3644"/>
                  <a:pt x="15205" y="3629"/>
                  <a:pt x="15245" y="3637"/>
                </a:cubicBezTo>
                <a:cubicBezTo>
                  <a:pt x="15187" y="3592"/>
                  <a:pt x="15065" y="3618"/>
                  <a:pt x="14996" y="3614"/>
                </a:cubicBezTo>
                <a:cubicBezTo>
                  <a:pt x="15028" y="3609"/>
                  <a:pt x="15058" y="3598"/>
                  <a:pt x="15087" y="3585"/>
                </a:cubicBezTo>
                <a:cubicBezTo>
                  <a:pt x="15024" y="3539"/>
                  <a:pt x="14966" y="3633"/>
                  <a:pt x="14900" y="3618"/>
                </a:cubicBezTo>
                <a:cubicBezTo>
                  <a:pt x="14870" y="3611"/>
                  <a:pt x="14866" y="3583"/>
                  <a:pt x="14838" y="3572"/>
                </a:cubicBezTo>
                <a:cubicBezTo>
                  <a:pt x="14806" y="3560"/>
                  <a:pt x="14775" y="3575"/>
                  <a:pt x="14742" y="3572"/>
                </a:cubicBezTo>
                <a:cubicBezTo>
                  <a:pt x="14763" y="3565"/>
                  <a:pt x="14783" y="3560"/>
                  <a:pt x="14805" y="3560"/>
                </a:cubicBezTo>
                <a:cubicBezTo>
                  <a:pt x="14784" y="3557"/>
                  <a:pt x="14763" y="3557"/>
                  <a:pt x="14742" y="3560"/>
                </a:cubicBezTo>
                <a:cubicBezTo>
                  <a:pt x="14833" y="3532"/>
                  <a:pt x="14918" y="3486"/>
                  <a:pt x="15013" y="3473"/>
                </a:cubicBezTo>
                <a:cubicBezTo>
                  <a:pt x="14988" y="3439"/>
                  <a:pt x="14946" y="3443"/>
                  <a:pt x="14913" y="3460"/>
                </a:cubicBezTo>
                <a:cubicBezTo>
                  <a:pt x="14981" y="3393"/>
                  <a:pt x="15079" y="3435"/>
                  <a:pt x="15162" y="3427"/>
                </a:cubicBezTo>
                <a:cubicBezTo>
                  <a:pt x="15147" y="3404"/>
                  <a:pt x="15149" y="3386"/>
                  <a:pt x="15171" y="3369"/>
                </a:cubicBezTo>
                <a:cubicBezTo>
                  <a:pt x="15137" y="3358"/>
                  <a:pt x="15113" y="3387"/>
                  <a:pt x="15079" y="3381"/>
                </a:cubicBezTo>
                <a:cubicBezTo>
                  <a:pt x="15114" y="3374"/>
                  <a:pt x="15131" y="3326"/>
                  <a:pt x="15083" y="3327"/>
                </a:cubicBezTo>
                <a:cubicBezTo>
                  <a:pt x="15134" y="3305"/>
                  <a:pt x="15095" y="3264"/>
                  <a:pt x="15054" y="3269"/>
                </a:cubicBezTo>
                <a:cubicBezTo>
                  <a:pt x="15060" y="3259"/>
                  <a:pt x="15065" y="3250"/>
                  <a:pt x="15071" y="3240"/>
                </a:cubicBezTo>
                <a:cubicBezTo>
                  <a:pt x="15055" y="3234"/>
                  <a:pt x="15041" y="3230"/>
                  <a:pt x="15025" y="3227"/>
                </a:cubicBezTo>
                <a:cubicBezTo>
                  <a:pt x="15077" y="3224"/>
                  <a:pt x="15129" y="3157"/>
                  <a:pt x="15150" y="3115"/>
                </a:cubicBezTo>
                <a:cubicBezTo>
                  <a:pt x="15179" y="3056"/>
                  <a:pt x="15134" y="3021"/>
                  <a:pt x="15087" y="2995"/>
                </a:cubicBezTo>
                <a:cubicBezTo>
                  <a:pt x="15098" y="2984"/>
                  <a:pt x="15105" y="2975"/>
                  <a:pt x="15116" y="2965"/>
                </a:cubicBezTo>
                <a:cubicBezTo>
                  <a:pt x="15057" y="2950"/>
                  <a:pt x="15015" y="2953"/>
                  <a:pt x="14959" y="2978"/>
                </a:cubicBezTo>
                <a:cubicBezTo>
                  <a:pt x="14979" y="2962"/>
                  <a:pt x="15006" y="2940"/>
                  <a:pt x="14950" y="2949"/>
                </a:cubicBezTo>
                <a:cubicBezTo>
                  <a:pt x="14970" y="2934"/>
                  <a:pt x="14991" y="2922"/>
                  <a:pt x="15013" y="2911"/>
                </a:cubicBezTo>
                <a:cubicBezTo>
                  <a:pt x="15005" y="2902"/>
                  <a:pt x="14995" y="2894"/>
                  <a:pt x="14983" y="2889"/>
                </a:cubicBezTo>
                <a:lnTo>
                  <a:pt x="15104" y="2884"/>
                </a:lnTo>
                <a:cubicBezTo>
                  <a:pt x="15121" y="2881"/>
                  <a:pt x="15180" y="2853"/>
                  <a:pt x="15116" y="2877"/>
                </a:cubicBezTo>
                <a:cubicBezTo>
                  <a:pt x="15192" y="2834"/>
                  <a:pt x="15271" y="2807"/>
                  <a:pt x="15351" y="2771"/>
                </a:cubicBezTo>
                <a:cubicBezTo>
                  <a:pt x="15448" y="2727"/>
                  <a:pt x="15365" y="2668"/>
                  <a:pt x="15297" y="2672"/>
                </a:cubicBezTo>
                <a:cubicBezTo>
                  <a:pt x="15443" y="2616"/>
                  <a:pt x="15582" y="2681"/>
                  <a:pt x="15728" y="2682"/>
                </a:cubicBezTo>
                <a:cubicBezTo>
                  <a:pt x="15813" y="2682"/>
                  <a:pt x="15907" y="2619"/>
                  <a:pt x="15983" y="2577"/>
                </a:cubicBezTo>
                <a:cubicBezTo>
                  <a:pt x="16006" y="2564"/>
                  <a:pt x="16096" y="2544"/>
                  <a:pt x="16030" y="2529"/>
                </a:cubicBezTo>
                <a:cubicBezTo>
                  <a:pt x="16116" y="2526"/>
                  <a:pt x="16187" y="2437"/>
                  <a:pt x="16265" y="2437"/>
                </a:cubicBezTo>
                <a:cubicBezTo>
                  <a:pt x="16351" y="2437"/>
                  <a:pt x="16422" y="2331"/>
                  <a:pt x="16508" y="2348"/>
                </a:cubicBezTo>
                <a:cubicBezTo>
                  <a:pt x="16427" y="2300"/>
                  <a:pt x="16293" y="2286"/>
                  <a:pt x="16202" y="2308"/>
                </a:cubicBezTo>
                <a:cubicBezTo>
                  <a:pt x="16183" y="2312"/>
                  <a:pt x="16100" y="2346"/>
                  <a:pt x="16089" y="2317"/>
                </a:cubicBezTo>
                <a:cubicBezTo>
                  <a:pt x="16072" y="2269"/>
                  <a:pt x="16047" y="2289"/>
                  <a:pt x="16001" y="2275"/>
                </a:cubicBezTo>
                <a:cubicBezTo>
                  <a:pt x="15958" y="2262"/>
                  <a:pt x="15905" y="2251"/>
                  <a:pt x="15861" y="2261"/>
                </a:cubicBezTo>
                <a:cubicBezTo>
                  <a:pt x="15735" y="2290"/>
                  <a:pt x="15505" y="2254"/>
                  <a:pt x="15424" y="2333"/>
                </a:cubicBezTo>
                <a:cubicBezTo>
                  <a:pt x="15436" y="2339"/>
                  <a:pt x="15448" y="2345"/>
                  <a:pt x="15460" y="2351"/>
                </a:cubicBezTo>
                <a:cubicBezTo>
                  <a:pt x="15438" y="2372"/>
                  <a:pt x="15444" y="2392"/>
                  <a:pt x="15472" y="2402"/>
                </a:cubicBezTo>
                <a:cubicBezTo>
                  <a:pt x="15441" y="2418"/>
                  <a:pt x="15412" y="2404"/>
                  <a:pt x="15387" y="2384"/>
                </a:cubicBezTo>
                <a:cubicBezTo>
                  <a:pt x="15360" y="2362"/>
                  <a:pt x="15319" y="2382"/>
                  <a:pt x="15292" y="2393"/>
                </a:cubicBezTo>
                <a:cubicBezTo>
                  <a:pt x="15213" y="2425"/>
                  <a:pt x="15192" y="2516"/>
                  <a:pt x="15127" y="2561"/>
                </a:cubicBezTo>
                <a:cubicBezTo>
                  <a:pt x="15099" y="2580"/>
                  <a:pt x="14974" y="2635"/>
                  <a:pt x="15008" y="2685"/>
                </a:cubicBezTo>
                <a:cubicBezTo>
                  <a:pt x="15049" y="2746"/>
                  <a:pt x="14961" y="2793"/>
                  <a:pt x="14923" y="2841"/>
                </a:cubicBezTo>
                <a:cubicBezTo>
                  <a:pt x="14953" y="2842"/>
                  <a:pt x="14984" y="2837"/>
                  <a:pt x="15015" y="2838"/>
                </a:cubicBezTo>
                <a:cubicBezTo>
                  <a:pt x="14972" y="2842"/>
                  <a:pt x="14922" y="2842"/>
                  <a:pt x="14890" y="2868"/>
                </a:cubicBezTo>
                <a:cubicBezTo>
                  <a:pt x="14898" y="2874"/>
                  <a:pt x="14909" y="2879"/>
                  <a:pt x="14921" y="2882"/>
                </a:cubicBezTo>
                <a:lnTo>
                  <a:pt x="14826" y="2911"/>
                </a:lnTo>
                <a:cubicBezTo>
                  <a:pt x="14860" y="2934"/>
                  <a:pt x="14917" y="2936"/>
                  <a:pt x="14954" y="2920"/>
                </a:cubicBezTo>
                <a:cubicBezTo>
                  <a:pt x="14917" y="2941"/>
                  <a:pt x="14875" y="2936"/>
                  <a:pt x="14834" y="2941"/>
                </a:cubicBezTo>
                <a:cubicBezTo>
                  <a:pt x="14801" y="2944"/>
                  <a:pt x="14781" y="2963"/>
                  <a:pt x="14751" y="2974"/>
                </a:cubicBezTo>
                <a:cubicBezTo>
                  <a:pt x="14696" y="2993"/>
                  <a:pt x="14631" y="2978"/>
                  <a:pt x="14580" y="3011"/>
                </a:cubicBezTo>
                <a:cubicBezTo>
                  <a:pt x="14609" y="3033"/>
                  <a:pt x="14642" y="3033"/>
                  <a:pt x="14676" y="3028"/>
                </a:cubicBezTo>
                <a:cubicBezTo>
                  <a:pt x="14640" y="3035"/>
                  <a:pt x="14604" y="3097"/>
                  <a:pt x="14568" y="3090"/>
                </a:cubicBezTo>
                <a:cubicBezTo>
                  <a:pt x="14532" y="3083"/>
                  <a:pt x="14535" y="3049"/>
                  <a:pt x="14489" y="3057"/>
                </a:cubicBezTo>
                <a:cubicBezTo>
                  <a:pt x="14426" y="3067"/>
                  <a:pt x="14386" y="3093"/>
                  <a:pt x="14339" y="3132"/>
                </a:cubicBezTo>
                <a:cubicBezTo>
                  <a:pt x="14305" y="3161"/>
                  <a:pt x="14212" y="3196"/>
                  <a:pt x="14210" y="3244"/>
                </a:cubicBezTo>
                <a:cubicBezTo>
                  <a:pt x="14209" y="3301"/>
                  <a:pt x="14303" y="3269"/>
                  <a:pt x="14331" y="3261"/>
                </a:cubicBezTo>
                <a:cubicBezTo>
                  <a:pt x="14311" y="3272"/>
                  <a:pt x="14290" y="3279"/>
                  <a:pt x="14269" y="3285"/>
                </a:cubicBezTo>
                <a:cubicBezTo>
                  <a:pt x="14279" y="3293"/>
                  <a:pt x="14291" y="3300"/>
                  <a:pt x="14302" y="3306"/>
                </a:cubicBezTo>
                <a:cubicBezTo>
                  <a:pt x="14136" y="3289"/>
                  <a:pt x="13944" y="3464"/>
                  <a:pt x="14061" y="3481"/>
                </a:cubicBezTo>
                <a:cubicBezTo>
                  <a:pt x="14051" y="3490"/>
                  <a:pt x="14042" y="3501"/>
                  <a:pt x="14032" y="3510"/>
                </a:cubicBezTo>
                <a:cubicBezTo>
                  <a:pt x="14054" y="3539"/>
                  <a:pt x="14087" y="3535"/>
                  <a:pt x="14119" y="3535"/>
                </a:cubicBezTo>
                <a:cubicBezTo>
                  <a:pt x="14139" y="3535"/>
                  <a:pt x="14149" y="3566"/>
                  <a:pt x="14169" y="3572"/>
                </a:cubicBezTo>
                <a:cubicBezTo>
                  <a:pt x="14216" y="3586"/>
                  <a:pt x="14268" y="3617"/>
                  <a:pt x="14306" y="3568"/>
                </a:cubicBezTo>
                <a:cubicBezTo>
                  <a:pt x="14327" y="3595"/>
                  <a:pt x="14335" y="3633"/>
                  <a:pt x="14373" y="3639"/>
                </a:cubicBezTo>
                <a:cubicBezTo>
                  <a:pt x="14426" y="3647"/>
                  <a:pt x="14466" y="3616"/>
                  <a:pt x="14518" y="3614"/>
                </a:cubicBezTo>
                <a:cubicBezTo>
                  <a:pt x="14519" y="3639"/>
                  <a:pt x="14504" y="3655"/>
                  <a:pt x="14481" y="3660"/>
                </a:cubicBezTo>
                <a:cubicBezTo>
                  <a:pt x="14496" y="3661"/>
                  <a:pt x="14511" y="3661"/>
                  <a:pt x="14526" y="3660"/>
                </a:cubicBezTo>
                <a:cubicBezTo>
                  <a:pt x="14478" y="3685"/>
                  <a:pt x="14426" y="3696"/>
                  <a:pt x="14377" y="3718"/>
                </a:cubicBezTo>
                <a:cubicBezTo>
                  <a:pt x="14395" y="3674"/>
                  <a:pt x="14454" y="3660"/>
                  <a:pt x="14493" y="3647"/>
                </a:cubicBezTo>
                <a:cubicBezTo>
                  <a:pt x="14438" y="3639"/>
                  <a:pt x="14308" y="3648"/>
                  <a:pt x="14277" y="3705"/>
                </a:cubicBezTo>
                <a:cubicBezTo>
                  <a:pt x="14289" y="3713"/>
                  <a:pt x="14298" y="3720"/>
                  <a:pt x="14310" y="3726"/>
                </a:cubicBezTo>
                <a:cubicBezTo>
                  <a:pt x="14265" y="3735"/>
                  <a:pt x="14218" y="3776"/>
                  <a:pt x="14173" y="3776"/>
                </a:cubicBezTo>
                <a:cubicBezTo>
                  <a:pt x="14156" y="3776"/>
                  <a:pt x="14077" y="3827"/>
                  <a:pt x="14094" y="3838"/>
                </a:cubicBezTo>
                <a:cubicBezTo>
                  <a:pt x="14150" y="3874"/>
                  <a:pt x="14250" y="3824"/>
                  <a:pt x="14298" y="3805"/>
                </a:cubicBezTo>
                <a:cubicBezTo>
                  <a:pt x="14277" y="3812"/>
                  <a:pt x="14256" y="3816"/>
                  <a:pt x="14235" y="3822"/>
                </a:cubicBezTo>
                <a:cubicBezTo>
                  <a:pt x="14250" y="3803"/>
                  <a:pt x="14325" y="3734"/>
                  <a:pt x="14348" y="3768"/>
                </a:cubicBezTo>
                <a:cubicBezTo>
                  <a:pt x="14379" y="3815"/>
                  <a:pt x="14273" y="3859"/>
                  <a:pt x="14248" y="3880"/>
                </a:cubicBezTo>
                <a:cubicBezTo>
                  <a:pt x="14267" y="3888"/>
                  <a:pt x="14283" y="3885"/>
                  <a:pt x="14310" y="3884"/>
                </a:cubicBezTo>
                <a:cubicBezTo>
                  <a:pt x="14200" y="3904"/>
                  <a:pt x="14104" y="3959"/>
                  <a:pt x="14003" y="4005"/>
                </a:cubicBezTo>
                <a:cubicBezTo>
                  <a:pt x="13903" y="4049"/>
                  <a:pt x="13826" y="4056"/>
                  <a:pt x="13720" y="4063"/>
                </a:cubicBezTo>
                <a:cubicBezTo>
                  <a:pt x="13690" y="4065"/>
                  <a:pt x="13557" y="4130"/>
                  <a:pt x="13554" y="4162"/>
                </a:cubicBezTo>
                <a:cubicBezTo>
                  <a:pt x="13549" y="4203"/>
                  <a:pt x="13590" y="4200"/>
                  <a:pt x="13554" y="4233"/>
                </a:cubicBezTo>
                <a:cubicBezTo>
                  <a:pt x="13534" y="4251"/>
                  <a:pt x="13521" y="4272"/>
                  <a:pt x="13541" y="4295"/>
                </a:cubicBezTo>
                <a:cubicBezTo>
                  <a:pt x="13465" y="4308"/>
                  <a:pt x="13450" y="4404"/>
                  <a:pt x="13371" y="4408"/>
                </a:cubicBezTo>
                <a:cubicBezTo>
                  <a:pt x="13341" y="4412"/>
                  <a:pt x="13236" y="4378"/>
                  <a:pt x="13234" y="4416"/>
                </a:cubicBezTo>
                <a:cubicBezTo>
                  <a:pt x="13232" y="4441"/>
                  <a:pt x="13254" y="4466"/>
                  <a:pt x="13279" y="4462"/>
                </a:cubicBezTo>
                <a:cubicBezTo>
                  <a:pt x="13257" y="4483"/>
                  <a:pt x="13228" y="4499"/>
                  <a:pt x="13200" y="4512"/>
                </a:cubicBezTo>
                <a:cubicBezTo>
                  <a:pt x="13270" y="4477"/>
                  <a:pt x="13201" y="4415"/>
                  <a:pt x="13180" y="4374"/>
                </a:cubicBezTo>
                <a:cubicBezTo>
                  <a:pt x="13215" y="4344"/>
                  <a:pt x="13243" y="4403"/>
                  <a:pt x="13279" y="4379"/>
                </a:cubicBezTo>
                <a:cubicBezTo>
                  <a:pt x="13275" y="4410"/>
                  <a:pt x="13376" y="4395"/>
                  <a:pt x="13383" y="4395"/>
                </a:cubicBezTo>
                <a:cubicBezTo>
                  <a:pt x="13427" y="4395"/>
                  <a:pt x="13434" y="4358"/>
                  <a:pt x="13454" y="4325"/>
                </a:cubicBezTo>
                <a:cubicBezTo>
                  <a:pt x="13423" y="4316"/>
                  <a:pt x="13391" y="4318"/>
                  <a:pt x="13363" y="4333"/>
                </a:cubicBezTo>
                <a:cubicBezTo>
                  <a:pt x="13391" y="4312"/>
                  <a:pt x="13425" y="4299"/>
                  <a:pt x="13458" y="4287"/>
                </a:cubicBezTo>
                <a:cubicBezTo>
                  <a:pt x="13415" y="4245"/>
                  <a:pt x="13346" y="4306"/>
                  <a:pt x="13300" y="4312"/>
                </a:cubicBezTo>
                <a:cubicBezTo>
                  <a:pt x="13300" y="4272"/>
                  <a:pt x="13345" y="4268"/>
                  <a:pt x="13371" y="4250"/>
                </a:cubicBezTo>
                <a:cubicBezTo>
                  <a:pt x="13346" y="4254"/>
                  <a:pt x="13326" y="4247"/>
                  <a:pt x="13309" y="4229"/>
                </a:cubicBezTo>
                <a:cubicBezTo>
                  <a:pt x="13364" y="4188"/>
                  <a:pt x="13404" y="4181"/>
                  <a:pt x="13454" y="4133"/>
                </a:cubicBezTo>
                <a:cubicBezTo>
                  <a:pt x="13508" y="4083"/>
                  <a:pt x="13570" y="4016"/>
                  <a:pt x="13641" y="3992"/>
                </a:cubicBezTo>
                <a:cubicBezTo>
                  <a:pt x="13591" y="4001"/>
                  <a:pt x="13529" y="4010"/>
                  <a:pt x="13483" y="4034"/>
                </a:cubicBezTo>
                <a:cubicBezTo>
                  <a:pt x="13456" y="4047"/>
                  <a:pt x="13428" y="4069"/>
                  <a:pt x="13396" y="4067"/>
                </a:cubicBezTo>
                <a:cubicBezTo>
                  <a:pt x="13430" y="4030"/>
                  <a:pt x="13483" y="4021"/>
                  <a:pt x="13521" y="3988"/>
                </a:cubicBezTo>
                <a:cubicBezTo>
                  <a:pt x="13469" y="3994"/>
                  <a:pt x="13423" y="4013"/>
                  <a:pt x="13371" y="3996"/>
                </a:cubicBezTo>
                <a:cubicBezTo>
                  <a:pt x="13440" y="3988"/>
                  <a:pt x="13366" y="3914"/>
                  <a:pt x="13263" y="3909"/>
                </a:cubicBezTo>
                <a:cubicBezTo>
                  <a:pt x="13231" y="3907"/>
                  <a:pt x="13208" y="3969"/>
                  <a:pt x="13167" y="3975"/>
                </a:cubicBezTo>
                <a:cubicBezTo>
                  <a:pt x="13122" y="3982"/>
                  <a:pt x="13074" y="3965"/>
                  <a:pt x="13030" y="3959"/>
                </a:cubicBezTo>
                <a:cubicBezTo>
                  <a:pt x="13022" y="3997"/>
                  <a:pt x="13076" y="4023"/>
                  <a:pt x="13026" y="4050"/>
                </a:cubicBezTo>
                <a:cubicBezTo>
                  <a:pt x="13045" y="3987"/>
                  <a:pt x="12990" y="4031"/>
                  <a:pt x="12997" y="4063"/>
                </a:cubicBezTo>
                <a:cubicBezTo>
                  <a:pt x="13002" y="4083"/>
                  <a:pt x="13013" y="4104"/>
                  <a:pt x="13009" y="4125"/>
                </a:cubicBezTo>
                <a:cubicBezTo>
                  <a:pt x="13051" y="4094"/>
                  <a:pt x="13145" y="4056"/>
                  <a:pt x="13192" y="4088"/>
                </a:cubicBezTo>
                <a:cubicBezTo>
                  <a:pt x="13255" y="4129"/>
                  <a:pt x="13190" y="4143"/>
                  <a:pt x="13209" y="4167"/>
                </a:cubicBezTo>
                <a:cubicBezTo>
                  <a:pt x="13134" y="4170"/>
                  <a:pt x="13033" y="4229"/>
                  <a:pt x="13001" y="4125"/>
                </a:cubicBezTo>
                <a:cubicBezTo>
                  <a:pt x="12967" y="4013"/>
                  <a:pt x="12873" y="4077"/>
                  <a:pt x="12939" y="4138"/>
                </a:cubicBezTo>
                <a:cubicBezTo>
                  <a:pt x="12876" y="4136"/>
                  <a:pt x="12811" y="4179"/>
                  <a:pt x="12752" y="4167"/>
                </a:cubicBezTo>
                <a:cubicBezTo>
                  <a:pt x="12700" y="4155"/>
                  <a:pt x="12651" y="4132"/>
                  <a:pt x="12598" y="4125"/>
                </a:cubicBezTo>
                <a:cubicBezTo>
                  <a:pt x="12472" y="4109"/>
                  <a:pt x="12363" y="4150"/>
                  <a:pt x="12240" y="4154"/>
                </a:cubicBezTo>
                <a:cubicBezTo>
                  <a:pt x="12185" y="4156"/>
                  <a:pt x="12097" y="4138"/>
                  <a:pt x="12045" y="4154"/>
                </a:cubicBezTo>
                <a:cubicBezTo>
                  <a:pt x="12006" y="4167"/>
                  <a:pt x="11993" y="4137"/>
                  <a:pt x="11954" y="4133"/>
                </a:cubicBezTo>
                <a:cubicBezTo>
                  <a:pt x="11921" y="4131"/>
                  <a:pt x="11828" y="4078"/>
                  <a:pt x="11875" y="4042"/>
                </a:cubicBezTo>
                <a:cubicBezTo>
                  <a:pt x="11878" y="4044"/>
                  <a:pt x="11489" y="4090"/>
                  <a:pt x="11625" y="4000"/>
                </a:cubicBezTo>
                <a:cubicBezTo>
                  <a:pt x="11604" y="3996"/>
                  <a:pt x="11584" y="3998"/>
                  <a:pt x="11563" y="4005"/>
                </a:cubicBezTo>
                <a:cubicBezTo>
                  <a:pt x="11573" y="3996"/>
                  <a:pt x="11582" y="3989"/>
                  <a:pt x="11592" y="3980"/>
                </a:cubicBezTo>
                <a:cubicBezTo>
                  <a:pt x="11527" y="3979"/>
                  <a:pt x="11528" y="3995"/>
                  <a:pt x="11467" y="3950"/>
                </a:cubicBezTo>
                <a:cubicBezTo>
                  <a:pt x="11505" y="3915"/>
                  <a:pt x="11517" y="3948"/>
                  <a:pt x="11534" y="3892"/>
                </a:cubicBezTo>
                <a:cubicBezTo>
                  <a:pt x="11543" y="3860"/>
                  <a:pt x="11570" y="3827"/>
                  <a:pt x="11530" y="3805"/>
                </a:cubicBezTo>
                <a:cubicBezTo>
                  <a:pt x="11461" y="3767"/>
                  <a:pt x="11341" y="3807"/>
                  <a:pt x="11272" y="3826"/>
                </a:cubicBezTo>
                <a:cubicBezTo>
                  <a:pt x="11066" y="3882"/>
                  <a:pt x="10854" y="3866"/>
                  <a:pt x="10669" y="3988"/>
                </a:cubicBezTo>
                <a:cubicBezTo>
                  <a:pt x="10690" y="3998"/>
                  <a:pt x="10711" y="3998"/>
                  <a:pt x="10732" y="3988"/>
                </a:cubicBezTo>
                <a:cubicBezTo>
                  <a:pt x="10705" y="4020"/>
                  <a:pt x="10710" y="4022"/>
                  <a:pt x="10748" y="4005"/>
                </a:cubicBezTo>
                <a:cubicBezTo>
                  <a:pt x="10670" y="4047"/>
                  <a:pt x="10792" y="4029"/>
                  <a:pt x="10811" y="4025"/>
                </a:cubicBezTo>
                <a:cubicBezTo>
                  <a:pt x="10841" y="4020"/>
                  <a:pt x="10872" y="4011"/>
                  <a:pt x="10902" y="4021"/>
                </a:cubicBezTo>
                <a:cubicBezTo>
                  <a:pt x="10892" y="4012"/>
                  <a:pt x="10882" y="4003"/>
                  <a:pt x="10873" y="3992"/>
                </a:cubicBezTo>
                <a:cubicBezTo>
                  <a:pt x="10928" y="3938"/>
                  <a:pt x="10982" y="4009"/>
                  <a:pt x="11039" y="3988"/>
                </a:cubicBezTo>
                <a:cubicBezTo>
                  <a:pt x="11069" y="3977"/>
                  <a:pt x="11110" y="3958"/>
                  <a:pt x="11143" y="3963"/>
                </a:cubicBezTo>
                <a:cubicBezTo>
                  <a:pt x="11159" y="3965"/>
                  <a:pt x="11202" y="3980"/>
                  <a:pt x="11214" y="3959"/>
                </a:cubicBezTo>
                <a:cubicBezTo>
                  <a:pt x="11254" y="3888"/>
                  <a:pt x="11424" y="3902"/>
                  <a:pt x="11501" y="3880"/>
                </a:cubicBezTo>
                <a:cubicBezTo>
                  <a:pt x="11439" y="3909"/>
                  <a:pt x="11425" y="3949"/>
                  <a:pt x="11351" y="3955"/>
                </a:cubicBezTo>
                <a:cubicBezTo>
                  <a:pt x="11289" y="3959"/>
                  <a:pt x="11207" y="3967"/>
                  <a:pt x="11156" y="4005"/>
                </a:cubicBezTo>
                <a:cubicBezTo>
                  <a:pt x="11103" y="4043"/>
                  <a:pt x="11044" y="4024"/>
                  <a:pt x="10985" y="4042"/>
                </a:cubicBezTo>
                <a:cubicBezTo>
                  <a:pt x="10928" y="4059"/>
                  <a:pt x="10865" y="4065"/>
                  <a:pt x="10807" y="4075"/>
                </a:cubicBezTo>
                <a:cubicBezTo>
                  <a:pt x="10877" y="4054"/>
                  <a:pt x="10811" y="4054"/>
                  <a:pt x="10802" y="4067"/>
                </a:cubicBezTo>
                <a:cubicBezTo>
                  <a:pt x="10787" y="4090"/>
                  <a:pt x="10795" y="4100"/>
                  <a:pt x="10827" y="4092"/>
                </a:cubicBezTo>
                <a:cubicBezTo>
                  <a:pt x="10786" y="4121"/>
                  <a:pt x="10710" y="4103"/>
                  <a:pt x="10686" y="4158"/>
                </a:cubicBezTo>
                <a:cubicBezTo>
                  <a:pt x="10668" y="4201"/>
                  <a:pt x="10710" y="4215"/>
                  <a:pt x="10665" y="4258"/>
                </a:cubicBezTo>
                <a:cubicBezTo>
                  <a:pt x="10633" y="4289"/>
                  <a:pt x="10672" y="4333"/>
                  <a:pt x="10649" y="4349"/>
                </a:cubicBezTo>
                <a:cubicBezTo>
                  <a:pt x="10621" y="4368"/>
                  <a:pt x="10631" y="4392"/>
                  <a:pt x="10620" y="4420"/>
                </a:cubicBezTo>
                <a:cubicBezTo>
                  <a:pt x="10586" y="4342"/>
                  <a:pt x="10538" y="4488"/>
                  <a:pt x="10516" y="4408"/>
                </a:cubicBezTo>
                <a:cubicBezTo>
                  <a:pt x="10540" y="4406"/>
                  <a:pt x="10563" y="4394"/>
                  <a:pt x="10578" y="4374"/>
                </a:cubicBezTo>
                <a:cubicBezTo>
                  <a:pt x="10560" y="4383"/>
                  <a:pt x="10525" y="4370"/>
                  <a:pt x="10511" y="4387"/>
                </a:cubicBezTo>
                <a:cubicBezTo>
                  <a:pt x="10498" y="4404"/>
                  <a:pt x="10485" y="4438"/>
                  <a:pt x="10462" y="4445"/>
                </a:cubicBezTo>
                <a:cubicBezTo>
                  <a:pt x="10418" y="4458"/>
                  <a:pt x="10453" y="4548"/>
                  <a:pt x="10462" y="4574"/>
                </a:cubicBezTo>
                <a:cubicBezTo>
                  <a:pt x="10422" y="4560"/>
                  <a:pt x="10419" y="4490"/>
                  <a:pt x="10420" y="4458"/>
                </a:cubicBezTo>
                <a:cubicBezTo>
                  <a:pt x="10410" y="4465"/>
                  <a:pt x="10401" y="4474"/>
                  <a:pt x="10391" y="4482"/>
                </a:cubicBezTo>
                <a:cubicBezTo>
                  <a:pt x="10414" y="4452"/>
                  <a:pt x="10383" y="4437"/>
                  <a:pt x="10358" y="4428"/>
                </a:cubicBezTo>
                <a:cubicBezTo>
                  <a:pt x="10383" y="4433"/>
                  <a:pt x="10406" y="4416"/>
                  <a:pt x="10412" y="4391"/>
                </a:cubicBezTo>
                <a:cubicBezTo>
                  <a:pt x="10385" y="4389"/>
                  <a:pt x="10334" y="4373"/>
                  <a:pt x="10362" y="4337"/>
                </a:cubicBezTo>
                <a:cubicBezTo>
                  <a:pt x="10396" y="4372"/>
                  <a:pt x="10486" y="4388"/>
                  <a:pt x="10520" y="4345"/>
                </a:cubicBezTo>
                <a:cubicBezTo>
                  <a:pt x="10560" y="4295"/>
                  <a:pt x="10507" y="4220"/>
                  <a:pt x="10453" y="4270"/>
                </a:cubicBezTo>
                <a:cubicBezTo>
                  <a:pt x="10467" y="4251"/>
                  <a:pt x="10481" y="4232"/>
                  <a:pt x="10495" y="4212"/>
                </a:cubicBezTo>
                <a:cubicBezTo>
                  <a:pt x="10456" y="4184"/>
                  <a:pt x="10406" y="4257"/>
                  <a:pt x="10374" y="4270"/>
                </a:cubicBezTo>
                <a:cubicBezTo>
                  <a:pt x="10346" y="4228"/>
                  <a:pt x="10420" y="4200"/>
                  <a:pt x="10424" y="4158"/>
                </a:cubicBezTo>
                <a:cubicBezTo>
                  <a:pt x="10382" y="4155"/>
                  <a:pt x="10340" y="4152"/>
                  <a:pt x="10300" y="4167"/>
                </a:cubicBezTo>
                <a:cubicBezTo>
                  <a:pt x="10312" y="4140"/>
                  <a:pt x="10292" y="4100"/>
                  <a:pt x="10258" y="4117"/>
                </a:cubicBezTo>
                <a:cubicBezTo>
                  <a:pt x="10275" y="4108"/>
                  <a:pt x="10287" y="4096"/>
                  <a:pt x="10295" y="4079"/>
                </a:cubicBezTo>
                <a:cubicBezTo>
                  <a:pt x="10266" y="4066"/>
                  <a:pt x="10172" y="4097"/>
                  <a:pt x="10142" y="4104"/>
                </a:cubicBezTo>
                <a:cubicBezTo>
                  <a:pt x="10081" y="4118"/>
                  <a:pt x="10012" y="4120"/>
                  <a:pt x="9955" y="4146"/>
                </a:cubicBezTo>
                <a:cubicBezTo>
                  <a:pt x="10033" y="4096"/>
                  <a:pt x="9885" y="4152"/>
                  <a:pt x="9859" y="4154"/>
                </a:cubicBezTo>
                <a:cubicBezTo>
                  <a:pt x="9820" y="4157"/>
                  <a:pt x="9805" y="4147"/>
                  <a:pt x="9772" y="4167"/>
                </a:cubicBezTo>
                <a:cubicBezTo>
                  <a:pt x="9756" y="4176"/>
                  <a:pt x="9693" y="4153"/>
                  <a:pt x="9672" y="4154"/>
                </a:cubicBezTo>
                <a:cubicBezTo>
                  <a:pt x="9629" y="4156"/>
                  <a:pt x="9586" y="4166"/>
                  <a:pt x="9543" y="4171"/>
                </a:cubicBezTo>
                <a:cubicBezTo>
                  <a:pt x="9263" y="4203"/>
                  <a:pt x="9093" y="4102"/>
                  <a:pt x="8990" y="4108"/>
                </a:cubicBezTo>
                <a:cubicBezTo>
                  <a:pt x="9024" y="4084"/>
                  <a:pt x="9076" y="4097"/>
                  <a:pt x="9111" y="4075"/>
                </a:cubicBezTo>
                <a:cubicBezTo>
                  <a:pt x="9161" y="4043"/>
                  <a:pt x="9140" y="4032"/>
                  <a:pt x="9206" y="4029"/>
                </a:cubicBezTo>
                <a:cubicBezTo>
                  <a:pt x="9269" y="4027"/>
                  <a:pt x="9309" y="3986"/>
                  <a:pt x="9377" y="3996"/>
                </a:cubicBezTo>
                <a:cubicBezTo>
                  <a:pt x="9422" y="4003"/>
                  <a:pt x="9467" y="3991"/>
                  <a:pt x="9502" y="3959"/>
                </a:cubicBezTo>
                <a:cubicBezTo>
                  <a:pt x="9545" y="3918"/>
                  <a:pt x="9463" y="3829"/>
                  <a:pt x="9418" y="3822"/>
                </a:cubicBezTo>
                <a:cubicBezTo>
                  <a:pt x="9367" y="3813"/>
                  <a:pt x="9318" y="3754"/>
                  <a:pt x="9260" y="3776"/>
                </a:cubicBezTo>
                <a:cubicBezTo>
                  <a:pt x="9224" y="3790"/>
                  <a:pt x="9190" y="3773"/>
                  <a:pt x="9152" y="3784"/>
                </a:cubicBezTo>
                <a:cubicBezTo>
                  <a:pt x="9158" y="3794"/>
                  <a:pt x="9164" y="3803"/>
                  <a:pt x="9169" y="3813"/>
                </a:cubicBezTo>
                <a:cubicBezTo>
                  <a:pt x="9127" y="3845"/>
                  <a:pt x="8976" y="3805"/>
                  <a:pt x="8932" y="3797"/>
                </a:cubicBezTo>
                <a:cubicBezTo>
                  <a:pt x="8871" y="3786"/>
                  <a:pt x="8798" y="3782"/>
                  <a:pt x="8745" y="3747"/>
                </a:cubicBezTo>
                <a:cubicBezTo>
                  <a:pt x="8557" y="3622"/>
                  <a:pt x="8520" y="3727"/>
                  <a:pt x="8375" y="3610"/>
                </a:cubicBezTo>
                <a:cubicBezTo>
                  <a:pt x="8307" y="3554"/>
                  <a:pt x="8246" y="3537"/>
                  <a:pt x="8159" y="3535"/>
                </a:cubicBezTo>
                <a:cubicBezTo>
                  <a:pt x="8077" y="3533"/>
                  <a:pt x="8004" y="3508"/>
                  <a:pt x="7922" y="3531"/>
                </a:cubicBezTo>
                <a:cubicBezTo>
                  <a:pt x="7815" y="3561"/>
                  <a:pt x="7658" y="3714"/>
                  <a:pt x="7440" y="3660"/>
                </a:cubicBezTo>
                <a:cubicBezTo>
                  <a:pt x="7485" y="3609"/>
                  <a:pt x="7567" y="3585"/>
                  <a:pt x="7631" y="3572"/>
                </a:cubicBezTo>
                <a:cubicBezTo>
                  <a:pt x="7611" y="3562"/>
                  <a:pt x="7588" y="3556"/>
                  <a:pt x="7565" y="3556"/>
                </a:cubicBezTo>
                <a:cubicBezTo>
                  <a:pt x="7595" y="3519"/>
                  <a:pt x="7642" y="3482"/>
                  <a:pt x="7681" y="3460"/>
                </a:cubicBezTo>
                <a:cubicBezTo>
                  <a:pt x="7612" y="3489"/>
                  <a:pt x="7529" y="3420"/>
                  <a:pt x="7469" y="3493"/>
                </a:cubicBezTo>
                <a:cubicBezTo>
                  <a:pt x="7535" y="3463"/>
                  <a:pt x="7566" y="3480"/>
                  <a:pt x="7619" y="3473"/>
                </a:cubicBezTo>
                <a:cubicBezTo>
                  <a:pt x="7563" y="3492"/>
                  <a:pt x="7438" y="3494"/>
                  <a:pt x="7399" y="3543"/>
                </a:cubicBezTo>
                <a:cubicBezTo>
                  <a:pt x="7422" y="3540"/>
                  <a:pt x="7445" y="3543"/>
                  <a:pt x="7465" y="3556"/>
                </a:cubicBezTo>
                <a:cubicBezTo>
                  <a:pt x="7423" y="3535"/>
                  <a:pt x="7338" y="3554"/>
                  <a:pt x="7307" y="3589"/>
                </a:cubicBezTo>
                <a:cubicBezTo>
                  <a:pt x="7392" y="3606"/>
                  <a:pt x="7219" y="3633"/>
                  <a:pt x="7199" y="3643"/>
                </a:cubicBezTo>
                <a:cubicBezTo>
                  <a:pt x="7231" y="3636"/>
                  <a:pt x="7265" y="3627"/>
                  <a:pt x="7295" y="3647"/>
                </a:cubicBezTo>
                <a:cubicBezTo>
                  <a:pt x="7227" y="3666"/>
                  <a:pt x="7132" y="3686"/>
                  <a:pt x="7087" y="3614"/>
                </a:cubicBezTo>
                <a:cubicBezTo>
                  <a:pt x="7044" y="3544"/>
                  <a:pt x="7113" y="3507"/>
                  <a:pt x="7133" y="3448"/>
                </a:cubicBezTo>
                <a:cubicBezTo>
                  <a:pt x="7148" y="3399"/>
                  <a:pt x="7130" y="3330"/>
                  <a:pt x="7079" y="3310"/>
                </a:cubicBezTo>
                <a:cubicBezTo>
                  <a:pt x="7035" y="3293"/>
                  <a:pt x="6933" y="3365"/>
                  <a:pt x="7004" y="3364"/>
                </a:cubicBezTo>
                <a:cubicBezTo>
                  <a:pt x="6994" y="3372"/>
                  <a:pt x="6985" y="3381"/>
                  <a:pt x="6975" y="3389"/>
                </a:cubicBezTo>
                <a:cubicBezTo>
                  <a:pt x="6996" y="3392"/>
                  <a:pt x="7017" y="3395"/>
                  <a:pt x="7037" y="3402"/>
                </a:cubicBezTo>
                <a:cubicBezTo>
                  <a:pt x="6973" y="3418"/>
                  <a:pt x="6906" y="3405"/>
                  <a:pt x="6846" y="3435"/>
                </a:cubicBezTo>
                <a:cubicBezTo>
                  <a:pt x="6783" y="3466"/>
                  <a:pt x="6556" y="3602"/>
                  <a:pt x="6505" y="3547"/>
                </a:cubicBezTo>
                <a:cubicBezTo>
                  <a:pt x="6535" y="3503"/>
                  <a:pt x="6596" y="3515"/>
                  <a:pt x="6634" y="3481"/>
                </a:cubicBezTo>
                <a:cubicBezTo>
                  <a:pt x="6498" y="3542"/>
                  <a:pt x="6345" y="3523"/>
                  <a:pt x="6206" y="3568"/>
                </a:cubicBezTo>
                <a:cubicBezTo>
                  <a:pt x="6091" y="3606"/>
                  <a:pt x="5983" y="3700"/>
                  <a:pt x="5865" y="3722"/>
                </a:cubicBezTo>
                <a:cubicBezTo>
                  <a:pt x="5878" y="3714"/>
                  <a:pt x="6009" y="3640"/>
                  <a:pt x="5927" y="3668"/>
                </a:cubicBezTo>
                <a:cubicBezTo>
                  <a:pt x="5951" y="3659"/>
                  <a:pt x="5972" y="3644"/>
                  <a:pt x="5990" y="3626"/>
                </a:cubicBezTo>
                <a:cubicBezTo>
                  <a:pt x="5970" y="3638"/>
                  <a:pt x="5949" y="3652"/>
                  <a:pt x="5927" y="3660"/>
                </a:cubicBezTo>
                <a:cubicBezTo>
                  <a:pt x="5961" y="3646"/>
                  <a:pt x="5983" y="3595"/>
                  <a:pt x="6015" y="3589"/>
                </a:cubicBezTo>
                <a:cubicBezTo>
                  <a:pt x="6035" y="3585"/>
                  <a:pt x="6057" y="3589"/>
                  <a:pt x="6077" y="3581"/>
                </a:cubicBezTo>
                <a:cubicBezTo>
                  <a:pt x="6270" y="3493"/>
                  <a:pt x="6491" y="3535"/>
                  <a:pt x="6584" y="3427"/>
                </a:cubicBezTo>
                <a:cubicBezTo>
                  <a:pt x="6528" y="3431"/>
                  <a:pt x="6558" y="3406"/>
                  <a:pt x="6580" y="3389"/>
                </a:cubicBezTo>
                <a:cubicBezTo>
                  <a:pt x="6536" y="3412"/>
                  <a:pt x="6481" y="3444"/>
                  <a:pt x="6430" y="3439"/>
                </a:cubicBezTo>
                <a:cubicBezTo>
                  <a:pt x="6405" y="3437"/>
                  <a:pt x="6295" y="3441"/>
                  <a:pt x="6364" y="3418"/>
                </a:cubicBezTo>
                <a:cubicBezTo>
                  <a:pt x="6301" y="3440"/>
                  <a:pt x="6235" y="3449"/>
                  <a:pt x="6172" y="3473"/>
                </a:cubicBezTo>
                <a:cubicBezTo>
                  <a:pt x="6137" y="3486"/>
                  <a:pt x="6065" y="3543"/>
                  <a:pt x="6077" y="3485"/>
                </a:cubicBezTo>
                <a:cubicBezTo>
                  <a:pt x="6022" y="3519"/>
                  <a:pt x="5863" y="3562"/>
                  <a:pt x="5803" y="3560"/>
                </a:cubicBezTo>
                <a:cubicBezTo>
                  <a:pt x="5794" y="3560"/>
                  <a:pt x="5773" y="3557"/>
                  <a:pt x="5765" y="3553"/>
                </a:cubicBezTo>
                <a:cubicBezTo>
                  <a:pt x="5724" y="3561"/>
                  <a:pt x="5657" y="3574"/>
                  <a:pt x="5728" y="3576"/>
                </a:cubicBezTo>
                <a:cubicBezTo>
                  <a:pt x="5672" y="3587"/>
                  <a:pt x="5624" y="3562"/>
                  <a:pt x="5570" y="3593"/>
                </a:cubicBezTo>
                <a:cubicBezTo>
                  <a:pt x="5527" y="3618"/>
                  <a:pt x="5495" y="3641"/>
                  <a:pt x="5445" y="3651"/>
                </a:cubicBezTo>
                <a:cubicBezTo>
                  <a:pt x="5327" y="3676"/>
                  <a:pt x="5102" y="3696"/>
                  <a:pt x="5005" y="3759"/>
                </a:cubicBezTo>
                <a:cubicBezTo>
                  <a:pt x="4972" y="3781"/>
                  <a:pt x="4978" y="3820"/>
                  <a:pt x="4963" y="3851"/>
                </a:cubicBezTo>
                <a:cubicBezTo>
                  <a:pt x="4926" y="3926"/>
                  <a:pt x="4901" y="3829"/>
                  <a:pt x="4905" y="3797"/>
                </a:cubicBezTo>
                <a:cubicBezTo>
                  <a:pt x="4894" y="3798"/>
                  <a:pt x="4881" y="3797"/>
                  <a:pt x="4868" y="3796"/>
                </a:cubicBezTo>
                <a:cubicBezTo>
                  <a:pt x="4984" y="3746"/>
                  <a:pt x="4883" y="3838"/>
                  <a:pt x="4950" y="3862"/>
                </a:cubicBezTo>
                <a:cubicBezTo>
                  <a:pt x="4872" y="3727"/>
                  <a:pt x="5328" y="3661"/>
                  <a:pt x="5386" y="3598"/>
                </a:cubicBezTo>
                <a:cubicBezTo>
                  <a:pt x="5364" y="3604"/>
                  <a:pt x="5337" y="3622"/>
                  <a:pt x="5313" y="3613"/>
                </a:cubicBezTo>
                <a:cubicBezTo>
                  <a:pt x="5281" y="3597"/>
                  <a:pt x="5285" y="3586"/>
                  <a:pt x="5324" y="3580"/>
                </a:cubicBezTo>
                <a:cubicBezTo>
                  <a:pt x="5263" y="3538"/>
                  <a:pt x="5206" y="3634"/>
                  <a:pt x="5151" y="3635"/>
                </a:cubicBezTo>
                <a:cubicBezTo>
                  <a:pt x="5101" y="3636"/>
                  <a:pt x="5040" y="3617"/>
                  <a:pt x="4994" y="3645"/>
                </a:cubicBezTo>
                <a:cubicBezTo>
                  <a:pt x="4967" y="3662"/>
                  <a:pt x="4958" y="3702"/>
                  <a:pt x="4922" y="3685"/>
                </a:cubicBezTo>
                <a:cubicBezTo>
                  <a:pt x="4892" y="3670"/>
                  <a:pt x="4890" y="3667"/>
                  <a:pt x="4864" y="3685"/>
                </a:cubicBezTo>
                <a:cubicBezTo>
                  <a:pt x="4842" y="3701"/>
                  <a:pt x="4821" y="3655"/>
                  <a:pt x="4801" y="3694"/>
                </a:cubicBezTo>
                <a:cubicBezTo>
                  <a:pt x="4789" y="3717"/>
                  <a:pt x="4818" y="3732"/>
                  <a:pt x="4834" y="3735"/>
                </a:cubicBezTo>
                <a:cubicBezTo>
                  <a:pt x="4802" y="3743"/>
                  <a:pt x="4790" y="3698"/>
                  <a:pt x="4760" y="3703"/>
                </a:cubicBezTo>
                <a:cubicBezTo>
                  <a:pt x="4710" y="3710"/>
                  <a:pt x="4714" y="3762"/>
                  <a:pt x="4778" y="3764"/>
                </a:cubicBezTo>
                <a:cubicBezTo>
                  <a:pt x="4756" y="3770"/>
                  <a:pt x="4672" y="3755"/>
                  <a:pt x="4662" y="3782"/>
                </a:cubicBezTo>
                <a:cubicBezTo>
                  <a:pt x="4689" y="3816"/>
                  <a:pt x="4735" y="3790"/>
                  <a:pt x="4766" y="3782"/>
                </a:cubicBezTo>
                <a:cubicBezTo>
                  <a:pt x="4786" y="3776"/>
                  <a:pt x="4802" y="3785"/>
                  <a:pt x="4818" y="3792"/>
                </a:cubicBezTo>
                <a:cubicBezTo>
                  <a:pt x="4779" y="3790"/>
                  <a:pt x="4741" y="3791"/>
                  <a:pt x="4714" y="3813"/>
                </a:cubicBezTo>
                <a:cubicBezTo>
                  <a:pt x="4784" y="3814"/>
                  <a:pt x="4699" y="3829"/>
                  <a:pt x="4726" y="3872"/>
                </a:cubicBezTo>
                <a:cubicBezTo>
                  <a:pt x="4683" y="3878"/>
                  <a:pt x="4652" y="3836"/>
                  <a:pt x="4618" y="3817"/>
                </a:cubicBezTo>
                <a:cubicBezTo>
                  <a:pt x="4563" y="3789"/>
                  <a:pt x="4494" y="3813"/>
                  <a:pt x="4435" y="3805"/>
                </a:cubicBezTo>
                <a:cubicBezTo>
                  <a:pt x="4396" y="3800"/>
                  <a:pt x="4194" y="3752"/>
                  <a:pt x="4219" y="3684"/>
                </a:cubicBezTo>
                <a:cubicBezTo>
                  <a:pt x="4184" y="3722"/>
                  <a:pt x="4144" y="3668"/>
                  <a:pt x="4140" y="3630"/>
                </a:cubicBezTo>
                <a:cubicBezTo>
                  <a:pt x="4136" y="3589"/>
                  <a:pt x="3781" y="3572"/>
                  <a:pt x="3770" y="3576"/>
                </a:cubicBezTo>
                <a:lnTo>
                  <a:pt x="233" y="6511"/>
                </a:lnTo>
                <a:cubicBezTo>
                  <a:pt x="314" y="6548"/>
                  <a:pt x="354" y="6502"/>
                  <a:pt x="425" y="6540"/>
                </a:cubicBezTo>
                <a:cubicBezTo>
                  <a:pt x="463" y="6546"/>
                  <a:pt x="611" y="6470"/>
                  <a:pt x="711" y="6494"/>
                </a:cubicBezTo>
                <a:cubicBezTo>
                  <a:pt x="676" y="6521"/>
                  <a:pt x="622" y="6540"/>
                  <a:pt x="599" y="6577"/>
                </a:cubicBezTo>
                <a:cubicBezTo>
                  <a:pt x="575" y="6616"/>
                  <a:pt x="641" y="6622"/>
                  <a:pt x="637" y="6664"/>
                </a:cubicBezTo>
                <a:cubicBezTo>
                  <a:pt x="631" y="6721"/>
                  <a:pt x="659" y="6775"/>
                  <a:pt x="678" y="6827"/>
                </a:cubicBezTo>
                <a:cubicBezTo>
                  <a:pt x="696" y="6876"/>
                  <a:pt x="651" y="6921"/>
                  <a:pt x="628" y="6960"/>
                </a:cubicBezTo>
                <a:lnTo>
                  <a:pt x="965" y="6860"/>
                </a:lnTo>
                <a:cubicBezTo>
                  <a:pt x="1015" y="6835"/>
                  <a:pt x="1038" y="6785"/>
                  <a:pt x="1098" y="6781"/>
                </a:cubicBezTo>
                <a:cubicBezTo>
                  <a:pt x="1150" y="6777"/>
                  <a:pt x="1130" y="6735"/>
                  <a:pt x="1168" y="6727"/>
                </a:cubicBezTo>
                <a:cubicBezTo>
                  <a:pt x="1208" y="6719"/>
                  <a:pt x="1241" y="6730"/>
                  <a:pt x="1318" y="6698"/>
                </a:cubicBezTo>
                <a:cubicBezTo>
                  <a:pt x="1343" y="6687"/>
                  <a:pt x="1388" y="6663"/>
                  <a:pt x="1414" y="6681"/>
                </a:cubicBezTo>
                <a:cubicBezTo>
                  <a:pt x="1501" y="6742"/>
                  <a:pt x="1394" y="6765"/>
                  <a:pt x="1389" y="6818"/>
                </a:cubicBezTo>
                <a:cubicBezTo>
                  <a:pt x="1386" y="6854"/>
                  <a:pt x="1456" y="6867"/>
                  <a:pt x="1439" y="6905"/>
                </a:cubicBezTo>
                <a:cubicBezTo>
                  <a:pt x="1424" y="6938"/>
                  <a:pt x="1405" y="6962"/>
                  <a:pt x="1426" y="6989"/>
                </a:cubicBezTo>
                <a:cubicBezTo>
                  <a:pt x="1454" y="7023"/>
                  <a:pt x="1484" y="7072"/>
                  <a:pt x="1455" y="7134"/>
                </a:cubicBezTo>
                <a:cubicBezTo>
                  <a:pt x="1437" y="7174"/>
                  <a:pt x="1410" y="7369"/>
                  <a:pt x="1405" y="7421"/>
                </a:cubicBezTo>
                <a:cubicBezTo>
                  <a:pt x="1402" y="7458"/>
                  <a:pt x="1399" y="7496"/>
                  <a:pt x="1372" y="7525"/>
                </a:cubicBezTo>
                <a:cubicBezTo>
                  <a:pt x="1351" y="7546"/>
                  <a:pt x="1321" y="7575"/>
                  <a:pt x="1368" y="7591"/>
                </a:cubicBezTo>
                <a:cubicBezTo>
                  <a:pt x="1317" y="7614"/>
                  <a:pt x="1316" y="7682"/>
                  <a:pt x="1306" y="7728"/>
                </a:cubicBezTo>
                <a:cubicBezTo>
                  <a:pt x="1344" y="7723"/>
                  <a:pt x="1488" y="7795"/>
                  <a:pt x="1493" y="7832"/>
                </a:cubicBezTo>
                <a:cubicBezTo>
                  <a:pt x="1497" y="7866"/>
                  <a:pt x="1526" y="7852"/>
                  <a:pt x="1526" y="7878"/>
                </a:cubicBezTo>
                <a:cubicBezTo>
                  <a:pt x="1526" y="7902"/>
                  <a:pt x="1577" y="7900"/>
                  <a:pt x="1588" y="7899"/>
                </a:cubicBezTo>
                <a:cubicBezTo>
                  <a:pt x="1555" y="7984"/>
                  <a:pt x="1463" y="7989"/>
                  <a:pt x="1414" y="8086"/>
                </a:cubicBezTo>
                <a:cubicBezTo>
                  <a:pt x="1335" y="8241"/>
                  <a:pt x="1260" y="8187"/>
                  <a:pt x="1264" y="8256"/>
                </a:cubicBezTo>
                <a:cubicBezTo>
                  <a:pt x="1279" y="8244"/>
                  <a:pt x="1297" y="8233"/>
                  <a:pt x="1314" y="8223"/>
                </a:cubicBezTo>
                <a:cubicBezTo>
                  <a:pt x="1299" y="8237"/>
                  <a:pt x="1284" y="8253"/>
                  <a:pt x="1277" y="8265"/>
                </a:cubicBezTo>
                <a:cubicBezTo>
                  <a:pt x="1307" y="8259"/>
                  <a:pt x="1337" y="8265"/>
                  <a:pt x="1368" y="8260"/>
                </a:cubicBezTo>
                <a:cubicBezTo>
                  <a:pt x="1308" y="8292"/>
                  <a:pt x="1253" y="8274"/>
                  <a:pt x="1193" y="8319"/>
                </a:cubicBezTo>
                <a:cubicBezTo>
                  <a:pt x="1161" y="8343"/>
                  <a:pt x="1105" y="8388"/>
                  <a:pt x="1181" y="8393"/>
                </a:cubicBezTo>
                <a:cubicBezTo>
                  <a:pt x="1137" y="8404"/>
                  <a:pt x="1120" y="8356"/>
                  <a:pt x="1073" y="8377"/>
                </a:cubicBezTo>
                <a:cubicBezTo>
                  <a:pt x="1038" y="8392"/>
                  <a:pt x="1082" y="8454"/>
                  <a:pt x="1119" y="8427"/>
                </a:cubicBezTo>
                <a:cubicBezTo>
                  <a:pt x="1099" y="8448"/>
                  <a:pt x="1062" y="8463"/>
                  <a:pt x="1056" y="8497"/>
                </a:cubicBezTo>
                <a:cubicBezTo>
                  <a:pt x="1043" y="8463"/>
                  <a:pt x="1054" y="8424"/>
                  <a:pt x="1040" y="8389"/>
                </a:cubicBezTo>
                <a:cubicBezTo>
                  <a:pt x="1014" y="8409"/>
                  <a:pt x="922" y="8496"/>
                  <a:pt x="994" y="8489"/>
                </a:cubicBezTo>
                <a:cubicBezTo>
                  <a:pt x="980" y="8503"/>
                  <a:pt x="968" y="8515"/>
                  <a:pt x="957" y="8531"/>
                </a:cubicBezTo>
                <a:cubicBezTo>
                  <a:pt x="974" y="8545"/>
                  <a:pt x="1023" y="8545"/>
                  <a:pt x="1073" y="8539"/>
                </a:cubicBezTo>
                <a:cubicBezTo>
                  <a:pt x="1043" y="8547"/>
                  <a:pt x="1024" y="8567"/>
                  <a:pt x="1023" y="8614"/>
                </a:cubicBezTo>
                <a:cubicBezTo>
                  <a:pt x="1013" y="8517"/>
                  <a:pt x="909" y="8562"/>
                  <a:pt x="928" y="8697"/>
                </a:cubicBezTo>
                <a:cubicBezTo>
                  <a:pt x="922" y="8676"/>
                  <a:pt x="913" y="8656"/>
                  <a:pt x="903" y="8644"/>
                </a:cubicBezTo>
                <a:cubicBezTo>
                  <a:pt x="852" y="8583"/>
                  <a:pt x="847" y="8739"/>
                  <a:pt x="835" y="8746"/>
                </a:cubicBezTo>
                <a:cubicBezTo>
                  <a:pt x="845" y="8741"/>
                  <a:pt x="855" y="8736"/>
                  <a:pt x="865" y="8731"/>
                </a:cubicBezTo>
                <a:cubicBezTo>
                  <a:pt x="842" y="8830"/>
                  <a:pt x="839" y="8904"/>
                  <a:pt x="936" y="8803"/>
                </a:cubicBezTo>
                <a:cubicBezTo>
                  <a:pt x="927" y="8794"/>
                  <a:pt x="917" y="8786"/>
                  <a:pt x="906" y="8779"/>
                </a:cubicBezTo>
                <a:cubicBezTo>
                  <a:pt x="930" y="8779"/>
                  <a:pt x="937" y="8756"/>
                  <a:pt x="934" y="8729"/>
                </a:cubicBezTo>
                <a:cubicBezTo>
                  <a:pt x="943" y="8762"/>
                  <a:pt x="955" y="8793"/>
                  <a:pt x="969" y="8813"/>
                </a:cubicBezTo>
                <a:cubicBezTo>
                  <a:pt x="1020" y="8779"/>
                  <a:pt x="1054" y="8728"/>
                  <a:pt x="1110" y="8701"/>
                </a:cubicBezTo>
                <a:cubicBezTo>
                  <a:pt x="1141" y="8687"/>
                  <a:pt x="1185" y="8675"/>
                  <a:pt x="1202" y="8643"/>
                </a:cubicBezTo>
                <a:cubicBezTo>
                  <a:pt x="1173" y="8710"/>
                  <a:pt x="1297" y="8620"/>
                  <a:pt x="1318" y="8601"/>
                </a:cubicBezTo>
                <a:cubicBezTo>
                  <a:pt x="1312" y="8636"/>
                  <a:pt x="1246" y="8631"/>
                  <a:pt x="1318" y="8659"/>
                </a:cubicBezTo>
                <a:cubicBezTo>
                  <a:pt x="1237" y="8649"/>
                  <a:pt x="1135" y="8707"/>
                  <a:pt x="1173" y="8772"/>
                </a:cubicBezTo>
                <a:cubicBezTo>
                  <a:pt x="1187" y="8796"/>
                  <a:pt x="1256" y="8779"/>
                  <a:pt x="1289" y="8788"/>
                </a:cubicBezTo>
                <a:cubicBezTo>
                  <a:pt x="1248" y="8787"/>
                  <a:pt x="1202" y="8788"/>
                  <a:pt x="1173" y="8821"/>
                </a:cubicBezTo>
                <a:cubicBezTo>
                  <a:pt x="1111" y="8688"/>
                  <a:pt x="1102" y="8784"/>
                  <a:pt x="1098" y="8788"/>
                </a:cubicBezTo>
                <a:cubicBezTo>
                  <a:pt x="1087" y="8800"/>
                  <a:pt x="1070" y="8840"/>
                  <a:pt x="1067" y="8861"/>
                </a:cubicBezTo>
                <a:cubicBezTo>
                  <a:pt x="1025" y="8807"/>
                  <a:pt x="900" y="8919"/>
                  <a:pt x="871" y="8954"/>
                </a:cubicBezTo>
                <a:cubicBezTo>
                  <a:pt x="896" y="8969"/>
                  <a:pt x="971" y="8934"/>
                  <a:pt x="963" y="8901"/>
                </a:cubicBezTo>
                <a:cubicBezTo>
                  <a:pt x="971" y="8910"/>
                  <a:pt x="978" y="8921"/>
                  <a:pt x="984" y="8933"/>
                </a:cubicBezTo>
                <a:cubicBezTo>
                  <a:pt x="937" y="8943"/>
                  <a:pt x="812" y="8997"/>
                  <a:pt x="856" y="9058"/>
                </a:cubicBezTo>
                <a:cubicBezTo>
                  <a:pt x="925" y="9058"/>
                  <a:pt x="952" y="8973"/>
                  <a:pt x="1013" y="8954"/>
                </a:cubicBezTo>
                <a:cubicBezTo>
                  <a:pt x="979" y="8993"/>
                  <a:pt x="931" y="9018"/>
                  <a:pt x="901" y="9061"/>
                </a:cubicBezTo>
                <a:cubicBezTo>
                  <a:pt x="934" y="9080"/>
                  <a:pt x="995" y="9034"/>
                  <a:pt x="1036" y="8983"/>
                </a:cubicBezTo>
                <a:cubicBezTo>
                  <a:pt x="1047" y="9039"/>
                  <a:pt x="1114" y="8989"/>
                  <a:pt x="1144" y="8979"/>
                </a:cubicBezTo>
                <a:cubicBezTo>
                  <a:pt x="1093" y="9007"/>
                  <a:pt x="1063" y="9057"/>
                  <a:pt x="1015" y="9087"/>
                </a:cubicBezTo>
                <a:cubicBezTo>
                  <a:pt x="1001" y="9096"/>
                  <a:pt x="984" y="9109"/>
                  <a:pt x="967" y="9123"/>
                </a:cubicBezTo>
                <a:cubicBezTo>
                  <a:pt x="998" y="9092"/>
                  <a:pt x="1020" y="9051"/>
                  <a:pt x="1037" y="9013"/>
                </a:cubicBezTo>
                <a:cubicBezTo>
                  <a:pt x="987" y="9024"/>
                  <a:pt x="933" y="9106"/>
                  <a:pt x="924" y="9153"/>
                </a:cubicBezTo>
                <a:cubicBezTo>
                  <a:pt x="932" y="9149"/>
                  <a:pt x="940" y="9145"/>
                  <a:pt x="947" y="9140"/>
                </a:cubicBezTo>
                <a:cubicBezTo>
                  <a:pt x="927" y="9157"/>
                  <a:pt x="908" y="9174"/>
                  <a:pt x="894" y="9187"/>
                </a:cubicBezTo>
                <a:cubicBezTo>
                  <a:pt x="918" y="9188"/>
                  <a:pt x="940" y="9182"/>
                  <a:pt x="962" y="9172"/>
                </a:cubicBezTo>
                <a:close/>
                <a:moveTo>
                  <a:pt x="951" y="8806"/>
                </a:moveTo>
                <a:cubicBezTo>
                  <a:pt x="942" y="8813"/>
                  <a:pt x="938" y="8823"/>
                  <a:pt x="939" y="8835"/>
                </a:cubicBezTo>
                <a:cubicBezTo>
                  <a:pt x="943" y="8825"/>
                  <a:pt x="947" y="8815"/>
                  <a:pt x="951" y="8806"/>
                </a:cubicBezTo>
                <a:close/>
                <a:moveTo>
                  <a:pt x="930" y="9708"/>
                </a:moveTo>
                <a:cubicBezTo>
                  <a:pt x="930" y="9713"/>
                  <a:pt x="930" y="9718"/>
                  <a:pt x="930" y="9723"/>
                </a:cubicBezTo>
                <a:cubicBezTo>
                  <a:pt x="942" y="9719"/>
                  <a:pt x="953" y="9713"/>
                  <a:pt x="963" y="9705"/>
                </a:cubicBezTo>
                <a:cubicBezTo>
                  <a:pt x="952" y="9706"/>
                  <a:pt x="941" y="9707"/>
                  <a:pt x="930" y="9708"/>
                </a:cubicBezTo>
                <a:close/>
                <a:moveTo>
                  <a:pt x="1061" y="9687"/>
                </a:moveTo>
                <a:cubicBezTo>
                  <a:pt x="1013" y="9687"/>
                  <a:pt x="956" y="9706"/>
                  <a:pt x="927" y="9747"/>
                </a:cubicBezTo>
                <a:cubicBezTo>
                  <a:pt x="975" y="9754"/>
                  <a:pt x="1049" y="9746"/>
                  <a:pt x="1061" y="9687"/>
                </a:cubicBezTo>
                <a:close/>
                <a:moveTo>
                  <a:pt x="951" y="9227"/>
                </a:moveTo>
                <a:cubicBezTo>
                  <a:pt x="939" y="9235"/>
                  <a:pt x="929" y="9245"/>
                  <a:pt x="921" y="9257"/>
                </a:cubicBezTo>
                <a:cubicBezTo>
                  <a:pt x="945" y="9262"/>
                  <a:pt x="967" y="9250"/>
                  <a:pt x="981" y="9230"/>
                </a:cubicBezTo>
                <a:cubicBezTo>
                  <a:pt x="971" y="9229"/>
                  <a:pt x="961" y="9228"/>
                  <a:pt x="951" y="9227"/>
                </a:cubicBezTo>
                <a:close/>
                <a:moveTo>
                  <a:pt x="945" y="8577"/>
                </a:moveTo>
                <a:cubicBezTo>
                  <a:pt x="930" y="8582"/>
                  <a:pt x="919" y="8592"/>
                  <a:pt x="912" y="8607"/>
                </a:cubicBezTo>
                <a:cubicBezTo>
                  <a:pt x="923" y="8597"/>
                  <a:pt x="934" y="8587"/>
                  <a:pt x="945" y="8577"/>
                </a:cubicBezTo>
                <a:close/>
                <a:moveTo>
                  <a:pt x="993" y="9765"/>
                </a:moveTo>
                <a:cubicBezTo>
                  <a:pt x="961" y="9769"/>
                  <a:pt x="931" y="9779"/>
                  <a:pt x="901" y="9788"/>
                </a:cubicBezTo>
                <a:cubicBezTo>
                  <a:pt x="935" y="9793"/>
                  <a:pt x="969" y="9795"/>
                  <a:pt x="993" y="9765"/>
                </a:cubicBezTo>
                <a:close/>
                <a:moveTo>
                  <a:pt x="966" y="8832"/>
                </a:moveTo>
                <a:cubicBezTo>
                  <a:pt x="937" y="8841"/>
                  <a:pt x="885" y="8872"/>
                  <a:pt x="903" y="8909"/>
                </a:cubicBezTo>
                <a:cubicBezTo>
                  <a:pt x="934" y="8895"/>
                  <a:pt x="965" y="8869"/>
                  <a:pt x="966" y="8832"/>
                </a:cubicBezTo>
                <a:close/>
                <a:moveTo>
                  <a:pt x="897" y="9705"/>
                </a:moveTo>
                <a:cubicBezTo>
                  <a:pt x="921" y="9703"/>
                  <a:pt x="942" y="9694"/>
                  <a:pt x="960" y="9678"/>
                </a:cubicBezTo>
                <a:cubicBezTo>
                  <a:pt x="936" y="9681"/>
                  <a:pt x="915" y="9690"/>
                  <a:pt x="897" y="9705"/>
                </a:cubicBezTo>
                <a:close/>
                <a:moveTo>
                  <a:pt x="924" y="9221"/>
                </a:moveTo>
                <a:cubicBezTo>
                  <a:pt x="894" y="9218"/>
                  <a:pt x="862" y="9238"/>
                  <a:pt x="871" y="9272"/>
                </a:cubicBezTo>
                <a:cubicBezTo>
                  <a:pt x="893" y="9259"/>
                  <a:pt x="911" y="9242"/>
                  <a:pt x="924" y="9221"/>
                </a:cubicBezTo>
                <a:close/>
                <a:moveTo>
                  <a:pt x="865" y="9239"/>
                </a:moveTo>
                <a:cubicBezTo>
                  <a:pt x="879" y="9230"/>
                  <a:pt x="892" y="9219"/>
                  <a:pt x="903" y="9206"/>
                </a:cubicBezTo>
                <a:cubicBezTo>
                  <a:pt x="880" y="9203"/>
                  <a:pt x="866" y="9215"/>
                  <a:pt x="865" y="9239"/>
                </a:cubicBezTo>
                <a:close/>
                <a:moveTo>
                  <a:pt x="939" y="9269"/>
                </a:moveTo>
                <a:cubicBezTo>
                  <a:pt x="870" y="9239"/>
                  <a:pt x="847" y="9317"/>
                  <a:pt x="823" y="9364"/>
                </a:cubicBezTo>
                <a:cubicBezTo>
                  <a:pt x="873" y="9358"/>
                  <a:pt x="908" y="9301"/>
                  <a:pt x="939" y="9269"/>
                </a:cubicBezTo>
                <a:close/>
                <a:moveTo>
                  <a:pt x="826" y="9759"/>
                </a:moveTo>
                <a:cubicBezTo>
                  <a:pt x="827" y="9737"/>
                  <a:pt x="816" y="9735"/>
                  <a:pt x="794" y="9753"/>
                </a:cubicBezTo>
                <a:cubicBezTo>
                  <a:pt x="805" y="9755"/>
                  <a:pt x="815" y="9757"/>
                  <a:pt x="826" y="9759"/>
                </a:cubicBezTo>
                <a:close/>
                <a:moveTo>
                  <a:pt x="832" y="9382"/>
                </a:moveTo>
                <a:cubicBezTo>
                  <a:pt x="770" y="9386"/>
                  <a:pt x="754" y="9483"/>
                  <a:pt x="776" y="9477"/>
                </a:cubicBezTo>
                <a:cubicBezTo>
                  <a:pt x="803" y="9469"/>
                  <a:pt x="827" y="9406"/>
                  <a:pt x="832" y="9382"/>
                </a:cubicBezTo>
                <a:close/>
                <a:moveTo>
                  <a:pt x="755" y="10237"/>
                </a:moveTo>
                <a:cubicBezTo>
                  <a:pt x="751" y="10246"/>
                  <a:pt x="750" y="10256"/>
                  <a:pt x="752" y="10266"/>
                </a:cubicBezTo>
                <a:cubicBezTo>
                  <a:pt x="753" y="10256"/>
                  <a:pt x="754" y="10246"/>
                  <a:pt x="755" y="10237"/>
                </a:cubicBezTo>
                <a:close/>
                <a:moveTo>
                  <a:pt x="722" y="10180"/>
                </a:moveTo>
                <a:cubicBezTo>
                  <a:pt x="697" y="10181"/>
                  <a:pt x="680" y="10195"/>
                  <a:pt x="684" y="10222"/>
                </a:cubicBezTo>
                <a:cubicBezTo>
                  <a:pt x="708" y="10221"/>
                  <a:pt x="723" y="10204"/>
                  <a:pt x="722" y="10180"/>
                </a:cubicBezTo>
                <a:close/>
                <a:moveTo>
                  <a:pt x="669" y="10011"/>
                </a:moveTo>
                <a:cubicBezTo>
                  <a:pt x="636" y="10013"/>
                  <a:pt x="566" y="10078"/>
                  <a:pt x="599" y="10102"/>
                </a:cubicBezTo>
                <a:cubicBezTo>
                  <a:pt x="644" y="10135"/>
                  <a:pt x="689" y="10047"/>
                  <a:pt x="669" y="10011"/>
                </a:cubicBezTo>
                <a:close/>
                <a:moveTo>
                  <a:pt x="20551" y="10061"/>
                </a:moveTo>
                <a:cubicBezTo>
                  <a:pt x="20557" y="10071"/>
                  <a:pt x="20563" y="10081"/>
                  <a:pt x="20569" y="10091"/>
                </a:cubicBezTo>
                <a:cubicBezTo>
                  <a:pt x="20537" y="10096"/>
                  <a:pt x="20508" y="10109"/>
                  <a:pt x="20477" y="10118"/>
                </a:cubicBezTo>
                <a:cubicBezTo>
                  <a:pt x="20472" y="10080"/>
                  <a:pt x="20519" y="10055"/>
                  <a:pt x="20551" y="10061"/>
                </a:cubicBezTo>
                <a:close/>
                <a:moveTo>
                  <a:pt x="20415" y="10097"/>
                </a:moveTo>
                <a:cubicBezTo>
                  <a:pt x="20394" y="10124"/>
                  <a:pt x="20318" y="10173"/>
                  <a:pt x="20311" y="10118"/>
                </a:cubicBezTo>
                <a:cubicBezTo>
                  <a:pt x="20344" y="10101"/>
                  <a:pt x="20382" y="10115"/>
                  <a:pt x="20415" y="10097"/>
                </a:cubicBezTo>
                <a:close/>
                <a:moveTo>
                  <a:pt x="20305" y="9699"/>
                </a:moveTo>
                <a:cubicBezTo>
                  <a:pt x="20294" y="9708"/>
                  <a:pt x="20283" y="9717"/>
                  <a:pt x="20272" y="9726"/>
                </a:cubicBezTo>
                <a:cubicBezTo>
                  <a:pt x="20276" y="9708"/>
                  <a:pt x="20287" y="9699"/>
                  <a:pt x="20305" y="9699"/>
                </a:cubicBezTo>
                <a:close/>
                <a:moveTo>
                  <a:pt x="19097" y="10792"/>
                </a:moveTo>
                <a:cubicBezTo>
                  <a:pt x="19025" y="10789"/>
                  <a:pt x="18777" y="10869"/>
                  <a:pt x="18871" y="10705"/>
                </a:cubicBezTo>
                <a:cubicBezTo>
                  <a:pt x="18899" y="10656"/>
                  <a:pt x="18967" y="10629"/>
                  <a:pt x="19014" y="10605"/>
                </a:cubicBezTo>
                <a:cubicBezTo>
                  <a:pt x="19089" y="10567"/>
                  <a:pt x="19155" y="10512"/>
                  <a:pt x="19236" y="10486"/>
                </a:cubicBezTo>
                <a:cubicBezTo>
                  <a:pt x="19155" y="10499"/>
                  <a:pt x="19081" y="10464"/>
                  <a:pt x="18999" y="10495"/>
                </a:cubicBezTo>
                <a:cubicBezTo>
                  <a:pt x="19003" y="10439"/>
                  <a:pt x="19094" y="10422"/>
                  <a:pt x="19132" y="10400"/>
                </a:cubicBezTo>
                <a:cubicBezTo>
                  <a:pt x="19109" y="10414"/>
                  <a:pt x="19089" y="10432"/>
                  <a:pt x="19073" y="10453"/>
                </a:cubicBezTo>
                <a:cubicBezTo>
                  <a:pt x="19103" y="10440"/>
                  <a:pt x="19128" y="10479"/>
                  <a:pt x="19146" y="10448"/>
                </a:cubicBezTo>
                <a:cubicBezTo>
                  <a:pt x="19167" y="10413"/>
                  <a:pt x="19203" y="10377"/>
                  <a:pt x="19230" y="10346"/>
                </a:cubicBezTo>
                <a:cubicBezTo>
                  <a:pt x="19342" y="10218"/>
                  <a:pt x="19353" y="10357"/>
                  <a:pt x="19411" y="10323"/>
                </a:cubicBezTo>
                <a:cubicBezTo>
                  <a:pt x="19349" y="10330"/>
                  <a:pt x="19353" y="10272"/>
                  <a:pt x="19423" y="10272"/>
                </a:cubicBezTo>
                <a:cubicBezTo>
                  <a:pt x="19366" y="10261"/>
                  <a:pt x="19400" y="10253"/>
                  <a:pt x="19423" y="10242"/>
                </a:cubicBezTo>
                <a:cubicBezTo>
                  <a:pt x="19265" y="10260"/>
                  <a:pt x="19478" y="10057"/>
                  <a:pt x="19468" y="10159"/>
                </a:cubicBezTo>
                <a:cubicBezTo>
                  <a:pt x="19513" y="10154"/>
                  <a:pt x="19476" y="10096"/>
                  <a:pt x="19502" y="10056"/>
                </a:cubicBezTo>
                <a:cubicBezTo>
                  <a:pt x="19531" y="10010"/>
                  <a:pt x="19578" y="9980"/>
                  <a:pt x="19613" y="9940"/>
                </a:cubicBezTo>
                <a:cubicBezTo>
                  <a:pt x="19651" y="9897"/>
                  <a:pt x="19734" y="9735"/>
                  <a:pt x="19809" y="9764"/>
                </a:cubicBezTo>
                <a:cubicBezTo>
                  <a:pt x="19800" y="9754"/>
                  <a:pt x="19791" y="9743"/>
                  <a:pt x="19782" y="9732"/>
                </a:cubicBezTo>
                <a:cubicBezTo>
                  <a:pt x="19818" y="9716"/>
                  <a:pt x="19860" y="9709"/>
                  <a:pt x="19891" y="9683"/>
                </a:cubicBezTo>
                <a:cubicBezTo>
                  <a:pt x="19932" y="9648"/>
                  <a:pt x="19957" y="9591"/>
                  <a:pt x="19996" y="9552"/>
                </a:cubicBezTo>
                <a:cubicBezTo>
                  <a:pt x="20082" y="9468"/>
                  <a:pt x="20202" y="9476"/>
                  <a:pt x="20296" y="9411"/>
                </a:cubicBezTo>
                <a:cubicBezTo>
                  <a:pt x="20292" y="9435"/>
                  <a:pt x="20307" y="9452"/>
                  <a:pt x="20329" y="9459"/>
                </a:cubicBezTo>
                <a:cubicBezTo>
                  <a:pt x="20333" y="9394"/>
                  <a:pt x="20438" y="9429"/>
                  <a:pt x="20382" y="9477"/>
                </a:cubicBezTo>
                <a:cubicBezTo>
                  <a:pt x="20312" y="9537"/>
                  <a:pt x="20228" y="9463"/>
                  <a:pt x="20210" y="9560"/>
                </a:cubicBezTo>
                <a:cubicBezTo>
                  <a:pt x="20319" y="9551"/>
                  <a:pt x="20303" y="9554"/>
                  <a:pt x="20225" y="9635"/>
                </a:cubicBezTo>
                <a:cubicBezTo>
                  <a:pt x="20202" y="9658"/>
                  <a:pt x="20146" y="9735"/>
                  <a:pt x="20136" y="9675"/>
                </a:cubicBezTo>
                <a:cubicBezTo>
                  <a:pt x="20105" y="9700"/>
                  <a:pt x="20108" y="9745"/>
                  <a:pt x="20071" y="9774"/>
                </a:cubicBezTo>
                <a:lnTo>
                  <a:pt x="19848" y="10002"/>
                </a:lnTo>
                <a:cubicBezTo>
                  <a:pt x="19833" y="10020"/>
                  <a:pt x="19802" y="10026"/>
                  <a:pt x="19791" y="10047"/>
                </a:cubicBezTo>
                <a:cubicBezTo>
                  <a:pt x="19777" y="10072"/>
                  <a:pt x="19814" y="10081"/>
                  <a:pt x="19785" y="10109"/>
                </a:cubicBezTo>
                <a:cubicBezTo>
                  <a:pt x="19866" y="10048"/>
                  <a:pt x="19942" y="9981"/>
                  <a:pt x="20026" y="9925"/>
                </a:cubicBezTo>
                <a:cubicBezTo>
                  <a:pt x="20035" y="9947"/>
                  <a:pt x="20042" y="9949"/>
                  <a:pt x="20026" y="9969"/>
                </a:cubicBezTo>
                <a:cubicBezTo>
                  <a:pt x="20084" y="9974"/>
                  <a:pt x="20145" y="9995"/>
                  <a:pt x="20198" y="9966"/>
                </a:cubicBezTo>
                <a:cubicBezTo>
                  <a:pt x="20191" y="10026"/>
                  <a:pt x="20017" y="10078"/>
                  <a:pt x="19970" y="10100"/>
                </a:cubicBezTo>
                <a:cubicBezTo>
                  <a:pt x="20000" y="10092"/>
                  <a:pt x="20029" y="10071"/>
                  <a:pt x="20062" y="10079"/>
                </a:cubicBezTo>
                <a:cubicBezTo>
                  <a:pt x="20035" y="10092"/>
                  <a:pt x="20035" y="10118"/>
                  <a:pt x="20014" y="10136"/>
                </a:cubicBezTo>
                <a:cubicBezTo>
                  <a:pt x="19995" y="10151"/>
                  <a:pt x="19970" y="10151"/>
                  <a:pt x="19952" y="10168"/>
                </a:cubicBezTo>
                <a:cubicBezTo>
                  <a:pt x="19979" y="10159"/>
                  <a:pt x="20004" y="10144"/>
                  <a:pt x="20032" y="10139"/>
                </a:cubicBezTo>
                <a:cubicBezTo>
                  <a:pt x="20061" y="10133"/>
                  <a:pt x="20079" y="10163"/>
                  <a:pt x="20109" y="10153"/>
                </a:cubicBezTo>
                <a:cubicBezTo>
                  <a:pt x="20106" y="10166"/>
                  <a:pt x="20104" y="10179"/>
                  <a:pt x="20100" y="10192"/>
                </a:cubicBezTo>
                <a:cubicBezTo>
                  <a:pt x="20115" y="10171"/>
                  <a:pt x="20135" y="10153"/>
                  <a:pt x="20160" y="10144"/>
                </a:cubicBezTo>
                <a:cubicBezTo>
                  <a:pt x="20159" y="10165"/>
                  <a:pt x="20160" y="10186"/>
                  <a:pt x="20163" y="10207"/>
                </a:cubicBezTo>
                <a:cubicBezTo>
                  <a:pt x="20198" y="10190"/>
                  <a:pt x="20191" y="10145"/>
                  <a:pt x="20225" y="10127"/>
                </a:cubicBezTo>
                <a:cubicBezTo>
                  <a:pt x="20245" y="10182"/>
                  <a:pt x="20141" y="10268"/>
                  <a:pt x="20109" y="10302"/>
                </a:cubicBezTo>
                <a:cubicBezTo>
                  <a:pt x="20131" y="10294"/>
                  <a:pt x="20153" y="10286"/>
                  <a:pt x="20175" y="10275"/>
                </a:cubicBezTo>
                <a:cubicBezTo>
                  <a:pt x="20170" y="10265"/>
                  <a:pt x="20173" y="10256"/>
                  <a:pt x="20168" y="10246"/>
                </a:cubicBezTo>
                <a:cubicBezTo>
                  <a:pt x="20200" y="10231"/>
                  <a:pt x="20286" y="10239"/>
                  <a:pt x="20287" y="10189"/>
                </a:cubicBezTo>
                <a:cubicBezTo>
                  <a:pt x="20293" y="10253"/>
                  <a:pt x="20376" y="10151"/>
                  <a:pt x="20412" y="10133"/>
                </a:cubicBezTo>
                <a:cubicBezTo>
                  <a:pt x="20416" y="10166"/>
                  <a:pt x="20399" y="10197"/>
                  <a:pt x="20382" y="10225"/>
                </a:cubicBezTo>
                <a:cubicBezTo>
                  <a:pt x="20408" y="10212"/>
                  <a:pt x="20419" y="10177"/>
                  <a:pt x="20446" y="10170"/>
                </a:cubicBezTo>
                <a:cubicBezTo>
                  <a:pt x="20469" y="10165"/>
                  <a:pt x="20495" y="10171"/>
                  <a:pt x="20517" y="10160"/>
                </a:cubicBezTo>
                <a:cubicBezTo>
                  <a:pt x="20574" y="10131"/>
                  <a:pt x="20619" y="10214"/>
                  <a:pt x="20667" y="10228"/>
                </a:cubicBezTo>
                <a:cubicBezTo>
                  <a:pt x="20612" y="10273"/>
                  <a:pt x="20493" y="10372"/>
                  <a:pt x="20421" y="10382"/>
                </a:cubicBezTo>
                <a:cubicBezTo>
                  <a:pt x="20452" y="10388"/>
                  <a:pt x="20481" y="10374"/>
                  <a:pt x="20513" y="10376"/>
                </a:cubicBezTo>
                <a:cubicBezTo>
                  <a:pt x="20503" y="10398"/>
                  <a:pt x="20484" y="10412"/>
                  <a:pt x="20459" y="10403"/>
                </a:cubicBezTo>
                <a:cubicBezTo>
                  <a:pt x="20458" y="10418"/>
                  <a:pt x="20459" y="10433"/>
                  <a:pt x="20462" y="10447"/>
                </a:cubicBezTo>
                <a:cubicBezTo>
                  <a:pt x="20486" y="10443"/>
                  <a:pt x="20503" y="10427"/>
                  <a:pt x="20504" y="10403"/>
                </a:cubicBezTo>
                <a:cubicBezTo>
                  <a:pt x="20510" y="10427"/>
                  <a:pt x="20529" y="10438"/>
                  <a:pt x="20551" y="10424"/>
                </a:cubicBezTo>
                <a:cubicBezTo>
                  <a:pt x="20523" y="10443"/>
                  <a:pt x="20492" y="10464"/>
                  <a:pt x="20456" y="10462"/>
                </a:cubicBezTo>
                <a:cubicBezTo>
                  <a:pt x="20528" y="10469"/>
                  <a:pt x="20391" y="10509"/>
                  <a:pt x="20376" y="10539"/>
                </a:cubicBezTo>
                <a:cubicBezTo>
                  <a:pt x="20395" y="10529"/>
                  <a:pt x="20506" y="10465"/>
                  <a:pt x="20448" y="10530"/>
                </a:cubicBezTo>
                <a:cubicBezTo>
                  <a:pt x="20468" y="10517"/>
                  <a:pt x="20488" y="10502"/>
                  <a:pt x="20507" y="10486"/>
                </a:cubicBezTo>
                <a:cubicBezTo>
                  <a:pt x="20475" y="10549"/>
                  <a:pt x="20566" y="10496"/>
                  <a:pt x="20582" y="10479"/>
                </a:cubicBezTo>
                <a:cubicBezTo>
                  <a:pt x="20618" y="10440"/>
                  <a:pt x="20606" y="10455"/>
                  <a:pt x="20631" y="10476"/>
                </a:cubicBezTo>
                <a:cubicBezTo>
                  <a:pt x="20660" y="10500"/>
                  <a:pt x="20680" y="10405"/>
                  <a:pt x="20706" y="10454"/>
                </a:cubicBezTo>
                <a:cubicBezTo>
                  <a:pt x="20737" y="10511"/>
                  <a:pt x="20594" y="10534"/>
                  <a:pt x="20536" y="10580"/>
                </a:cubicBezTo>
                <a:cubicBezTo>
                  <a:pt x="20506" y="10603"/>
                  <a:pt x="20485" y="10609"/>
                  <a:pt x="20450" y="10595"/>
                </a:cubicBezTo>
                <a:cubicBezTo>
                  <a:pt x="20396" y="10572"/>
                  <a:pt x="20400" y="10649"/>
                  <a:pt x="20468" y="10637"/>
                </a:cubicBezTo>
                <a:cubicBezTo>
                  <a:pt x="20450" y="10653"/>
                  <a:pt x="20429" y="10659"/>
                  <a:pt x="20406" y="10655"/>
                </a:cubicBezTo>
                <a:cubicBezTo>
                  <a:pt x="20427" y="10662"/>
                  <a:pt x="20448" y="10661"/>
                  <a:pt x="20468" y="10652"/>
                </a:cubicBezTo>
                <a:cubicBezTo>
                  <a:pt x="20462" y="10688"/>
                  <a:pt x="20411" y="10734"/>
                  <a:pt x="20388" y="10717"/>
                </a:cubicBezTo>
                <a:cubicBezTo>
                  <a:pt x="20384" y="10748"/>
                  <a:pt x="20366" y="10792"/>
                  <a:pt x="20418" y="10774"/>
                </a:cubicBezTo>
                <a:cubicBezTo>
                  <a:pt x="20407" y="10787"/>
                  <a:pt x="20400" y="10842"/>
                  <a:pt x="20435" y="10829"/>
                </a:cubicBezTo>
                <a:cubicBezTo>
                  <a:pt x="20449" y="10824"/>
                  <a:pt x="20489" y="10749"/>
                  <a:pt x="20501" y="10733"/>
                </a:cubicBezTo>
                <a:cubicBezTo>
                  <a:pt x="20537" y="10689"/>
                  <a:pt x="20641" y="10598"/>
                  <a:pt x="20703" y="10625"/>
                </a:cubicBezTo>
                <a:cubicBezTo>
                  <a:pt x="20648" y="10646"/>
                  <a:pt x="20614" y="10706"/>
                  <a:pt x="20576" y="10747"/>
                </a:cubicBezTo>
                <a:cubicBezTo>
                  <a:pt x="20563" y="10761"/>
                  <a:pt x="20544" y="10777"/>
                  <a:pt x="20537" y="10795"/>
                </a:cubicBezTo>
                <a:cubicBezTo>
                  <a:pt x="20528" y="10816"/>
                  <a:pt x="20544" y="10835"/>
                  <a:pt x="20531" y="10857"/>
                </a:cubicBezTo>
                <a:cubicBezTo>
                  <a:pt x="20612" y="10858"/>
                  <a:pt x="20626" y="10760"/>
                  <a:pt x="20697" y="10747"/>
                </a:cubicBezTo>
                <a:cubicBezTo>
                  <a:pt x="20685" y="10786"/>
                  <a:pt x="20691" y="10830"/>
                  <a:pt x="20670" y="10866"/>
                </a:cubicBezTo>
                <a:cubicBezTo>
                  <a:pt x="20634" y="10923"/>
                  <a:pt x="20594" y="10979"/>
                  <a:pt x="20558" y="11037"/>
                </a:cubicBezTo>
                <a:cubicBezTo>
                  <a:pt x="20548" y="11054"/>
                  <a:pt x="20477" y="11160"/>
                  <a:pt x="20448" y="11132"/>
                </a:cubicBezTo>
                <a:cubicBezTo>
                  <a:pt x="20413" y="11098"/>
                  <a:pt x="20375" y="11128"/>
                  <a:pt x="20335" y="11148"/>
                </a:cubicBezTo>
                <a:cubicBezTo>
                  <a:pt x="20310" y="11112"/>
                  <a:pt x="20345" y="11081"/>
                  <a:pt x="20370" y="11056"/>
                </a:cubicBezTo>
                <a:cubicBezTo>
                  <a:pt x="20300" y="11111"/>
                  <a:pt x="20365" y="11037"/>
                  <a:pt x="20388" y="11026"/>
                </a:cubicBezTo>
                <a:cubicBezTo>
                  <a:pt x="20320" y="11022"/>
                  <a:pt x="20389" y="10986"/>
                  <a:pt x="20406" y="10958"/>
                </a:cubicBezTo>
                <a:cubicBezTo>
                  <a:pt x="20330" y="10981"/>
                  <a:pt x="20272" y="11096"/>
                  <a:pt x="20183" y="11074"/>
                </a:cubicBezTo>
                <a:cubicBezTo>
                  <a:pt x="20215" y="10953"/>
                  <a:pt x="20357" y="10923"/>
                  <a:pt x="20351" y="10802"/>
                </a:cubicBezTo>
                <a:cubicBezTo>
                  <a:pt x="20339" y="10574"/>
                  <a:pt x="20246" y="10817"/>
                  <a:pt x="20133" y="10890"/>
                </a:cubicBezTo>
                <a:cubicBezTo>
                  <a:pt x="20149" y="10868"/>
                  <a:pt x="20167" y="10847"/>
                  <a:pt x="20186" y="10827"/>
                </a:cubicBezTo>
                <a:cubicBezTo>
                  <a:pt x="20110" y="10888"/>
                  <a:pt x="20047" y="10871"/>
                  <a:pt x="19985" y="10952"/>
                </a:cubicBezTo>
                <a:cubicBezTo>
                  <a:pt x="19923" y="11031"/>
                  <a:pt x="19861" y="11055"/>
                  <a:pt x="19766" y="11057"/>
                </a:cubicBezTo>
                <a:cubicBezTo>
                  <a:pt x="19739" y="11058"/>
                  <a:pt x="19677" y="11050"/>
                  <a:pt x="19715" y="11009"/>
                </a:cubicBezTo>
                <a:cubicBezTo>
                  <a:pt x="19752" y="10968"/>
                  <a:pt x="19813" y="10981"/>
                  <a:pt x="19859" y="10955"/>
                </a:cubicBezTo>
                <a:cubicBezTo>
                  <a:pt x="19911" y="10927"/>
                  <a:pt x="19932" y="10893"/>
                  <a:pt x="19975" y="10858"/>
                </a:cubicBezTo>
                <a:cubicBezTo>
                  <a:pt x="20002" y="10836"/>
                  <a:pt x="20037" y="10842"/>
                  <a:pt x="20067" y="10827"/>
                </a:cubicBezTo>
                <a:cubicBezTo>
                  <a:pt x="20091" y="10816"/>
                  <a:pt x="20102" y="10792"/>
                  <a:pt x="20127" y="10783"/>
                </a:cubicBezTo>
                <a:cubicBezTo>
                  <a:pt x="20095" y="10787"/>
                  <a:pt x="20067" y="10804"/>
                  <a:pt x="20035" y="10804"/>
                </a:cubicBezTo>
                <a:cubicBezTo>
                  <a:pt x="20046" y="10780"/>
                  <a:pt x="20062" y="10761"/>
                  <a:pt x="20082" y="10744"/>
                </a:cubicBezTo>
                <a:cubicBezTo>
                  <a:pt x="20014" y="10786"/>
                  <a:pt x="20013" y="10793"/>
                  <a:pt x="19928" y="10783"/>
                </a:cubicBezTo>
                <a:cubicBezTo>
                  <a:pt x="19945" y="10841"/>
                  <a:pt x="19890" y="10840"/>
                  <a:pt x="19860" y="10872"/>
                </a:cubicBezTo>
                <a:cubicBezTo>
                  <a:pt x="19860" y="10822"/>
                  <a:pt x="19837" y="10849"/>
                  <a:pt x="19797" y="10851"/>
                </a:cubicBezTo>
                <a:cubicBezTo>
                  <a:pt x="19804" y="10841"/>
                  <a:pt x="19811" y="10831"/>
                  <a:pt x="19818" y="10821"/>
                </a:cubicBezTo>
                <a:cubicBezTo>
                  <a:pt x="19785" y="10822"/>
                  <a:pt x="19756" y="10838"/>
                  <a:pt x="19726" y="10848"/>
                </a:cubicBezTo>
                <a:cubicBezTo>
                  <a:pt x="19755" y="10809"/>
                  <a:pt x="19813" y="10805"/>
                  <a:pt x="19854" y="10786"/>
                </a:cubicBezTo>
                <a:cubicBezTo>
                  <a:pt x="19786" y="10812"/>
                  <a:pt x="19860" y="10723"/>
                  <a:pt x="19860" y="10703"/>
                </a:cubicBezTo>
                <a:cubicBezTo>
                  <a:pt x="19842" y="10740"/>
                  <a:pt x="19800" y="10740"/>
                  <a:pt x="19771" y="10762"/>
                </a:cubicBezTo>
                <a:cubicBezTo>
                  <a:pt x="19765" y="10752"/>
                  <a:pt x="19760" y="10742"/>
                  <a:pt x="19756" y="10732"/>
                </a:cubicBezTo>
                <a:cubicBezTo>
                  <a:pt x="19746" y="10751"/>
                  <a:pt x="19672" y="10832"/>
                  <a:pt x="19696" y="10765"/>
                </a:cubicBezTo>
                <a:cubicBezTo>
                  <a:pt x="19669" y="10819"/>
                  <a:pt x="19594" y="10804"/>
                  <a:pt x="19559" y="10818"/>
                </a:cubicBezTo>
                <a:cubicBezTo>
                  <a:pt x="19527" y="10831"/>
                  <a:pt x="19493" y="10819"/>
                  <a:pt x="19463" y="10811"/>
                </a:cubicBezTo>
                <a:cubicBezTo>
                  <a:pt x="19435" y="10804"/>
                  <a:pt x="19388" y="10823"/>
                  <a:pt x="19406" y="10789"/>
                </a:cubicBezTo>
                <a:cubicBezTo>
                  <a:pt x="19357" y="10796"/>
                  <a:pt x="19305" y="10806"/>
                  <a:pt x="19256" y="10789"/>
                </a:cubicBezTo>
                <a:cubicBezTo>
                  <a:pt x="19219" y="10775"/>
                  <a:pt x="19095" y="10807"/>
                  <a:pt x="19147" y="10756"/>
                </a:cubicBezTo>
                <a:cubicBezTo>
                  <a:pt x="19129" y="10766"/>
                  <a:pt x="19112" y="10778"/>
                  <a:pt x="19097" y="10792"/>
                </a:cubicBezTo>
                <a:close/>
                <a:moveTo>
                  <a:pt x="17986" y="10026"/>
                </a:moveTo>
                <a:cubicBezTo>
                  <a:pt x="18119" y="10038"/>
                  <a:pt x="18195" y="10131"/>
                  <a:pt x="18308" y="10180"/>
                </a:cubicBezTo>
                <a:cubicBezTo>
                  <a:pt x="18414" y="10227"/>
                  <a:pt x="18398" y="10302"/>
                  <a:pt x="18284" y="10290"/>
                </a:cubicBezTo>
                <a:cubicBezTo>
                  <a:pt x="17872" y="10248"/>
                  <a:pt x="17934" y="10145"/>
                  <a:pt x="17843" y="10082"/>
                </a:cubicBezTo>
                <a:cubicBezTo>
                  <a:pt x="17804" y="10055"/>
                  <a:pt x="17756" y="10027"/>
                  <a:pt x="17710" y="10017"/>
                </a:cubicBezTo>
                <a:cubicBezTo>
                  <a:pt x="17801" y="9966"/>
                  <a:pt x="17892" y="10022"/>
                  <a:pt x="17986" y="10026"/>
                </a:cubicBezTo>
                <a:close/>
                <a:moveTo>
                  <a:pt x="20557" y="8776"/>
                </a:moveTo>
                <a:cubicBezTo>
                  <a:pt x="20547" y="8781"/>
                  <a:pt x="20537" y="8786"/>
                  <a:pt x="20528" y="8791"/>
                </a:cubicBezTo>
                <a:cubicBezTo>
                  <a:pt x="20550" y="8806"/>
                  <a:pt x="20570" y="8803"/>
                  <a:pt x="20587" y="8782"/>
                </a:cubicBezTo>
                <a:cubicBezTo>
                  <a:pt x="20577" y="8780"/>
                  <a:pt x="20567" y="8778"/>
                  <a:pt x="20557" y="8776"/>
                </a:cubicBezTo>
                <a:close/>
                <a:moveTo>
                  <a:pt x="20344" y="8408"/>
                </a:moveTo>
                <a:cubicBezTo>
                  <a:pt x="20334" y="8413"/>
                  <a:pt x="20324" y="8418"/>
                  <a:pt x="20314" y="8423"/>
                </a:cubicBezTo>
                <a:cubicBezTo>
                  <a:pt x="20340" y="8435"/>
                  <a:pt x="20350" y="8430"/>
                  <a:pt x="20344" y="8408"/>
                </a:cubicBezTo>
                <a:close/>
                <a:moveTo>
                  <a:pt x="20513" y="10599"/>
                </a:moveTo>
                <a:cubicBezTo>
                  <a:pt x="20515" y="10655"/>
                  <a:pt x="20438" y="10634"/>
                  <a:pt x="20415" y="10608"/>
                </a:cubicBezTo>
                <a:cubicBezTo>
                  <a:pt x="20449" y="10595"/>
                  <a:pt x="20481" y="10622"/>
                  <a:pt x="20513" y="10599"/>
                </a:cubicBezTo>
                <a:close/>
                <a:moveTo>
                  <a:pt x="20293" y="10789"/>
                </a:moveTo>
                <a:cubicBezTo>
                  <a:pt x="20271" y="10819"/>
                  <a:pt x="20255" y="10855"/>
                  <a:pt x="20222" y="10875"/>
                </a:cubicBezTo>
                <a:cubicBezTo>
                  <a:pt x="20241" y="10843"/>
                  <a:pt x="20257" y="10804"/>
                  <a:pt x="20293" y="10789"/>
                </a:cubicBezTo>
                <a:close/>
                <a:moveTo>
                  <a:pt x="18209" y="12098"/>
                </a:moveTo>
                <a:cubicBezTo>
                  <a:pt x="18199" y="12094"/>
                  <a:pt x="18189" y="12090"/>
                  <a:pt x="18179" y="12086"/>
                </a:cubicBezTo>
                <a:cubicBezTo>
                  <a:pt x="18210" y="12091"/>
                  <a:pt x="18242" y="12088"/>
                  <a:pt x="18271" y="12077"/>
                </a:cubicBezTo>
                <a:cubicBezTo>
                  <a:pt x="18253" y="12092"/>
                  <a:pt x="18232" y="12099"/>
                  <a:pt x="18209" y="12098"/>
                </a:cubicBezTo>
                <a:close/>
                <a:moveTo>
                  <a:pt x="18150" y="11519"/>
                </a:moveTo>
                <a:cubicBezTo>
                  <a:pt x="18130" y="11548"/>
                  <a:pt x="18110" y="11552"/>
                  <a:pt x="18099" y="11516"/>
                </a:cubicBezTo>
                <a:cubicBezTo>
                  <a:pt x="18117" y="11509"/>
                  <a:pt x="18133" y="11510"/>
                  <a:pt x="18150" y="11519"/>
                </a:cubicBezTo>
                <a:close/>
                <a:moveTo>
                  <a:pt x="18072" y="10905"/>
                </a:moveTo>
                <a:cubicBezTo>
                  <a:pt x="18095" y="10842"/>
                  <a:pt x="18213" y="10790"/>
                  <a:pt x="18274" y="10789"/>
                </a:cubicBezTo>
                <a:cubicBezTo>
                  <a:pt x="18252" y="10818"/>
                  <a:pt x="18222" y="10803"/>
                  <a:pt x="18193" y="10818"/>
                </a:cubicBezTo>
                <a:cubicBezTo>
                  <a:pt x="18167" y="10831"/>
                  <a:pt x="18145" y="10851"/>
                  <a:pt x="18120" y="10866"/>
                </a:cubicBezTo>
                <a:cubicBezTo>
                  <a:pt x="18143" y="10855"/>
                  <a:pt x="18167" y="10843"/>
                  <a:pt x="18185" y="10826"/>
                </a:cubicBezTo>
                <a:cubicBezTo>
                  <a:pt x="18160" y="10865"/>
                  <a:pt x="18109" y="10872"/>
                  <a:pt x="18078" y="10905"/>
                </a:cubicBezTo>
                <a:cubicBezTo>
                  <a:pt x="18089" y="10912"/>
                  <a:pt x="18100" y="10919"/>
                  <a:pt x="18111" y="10925"/>
                </a:cubicBezTo>
                <a:cubicBezTo>
                  <a:pt x="18091" y="10933"/>
                  <a:pt x="18070" y="10936"/>
                  <a:pt x="18048" y="10934"/>
                </a:cubicBezTo>
                <a:cubicBezTo>
                  <a:pt x="18057" y="10924"/>
                  <a:pt x="18065" y="10914"/>
                  <a:pt x="18072" y="10905"/>
                </a:cubicBezTo>
                <a:close/>
                <a:moveTo>
                  <a:pt x="17455" y="11270"/>
                </a:moveTo>
                <a:cubicBezTo>
                  <a:pt x="17455" y="11250"/>
                  <a:pt x="17444" y="11241"/>
                  <a:pt x="17458" y="11222"/>
                </a:cubicBezTo>
                <a:cubicBezTo>
                  <a:pt x="17368" y="11208"/>
                  <a:pt x="17373" y="11218"/>
                  <a:pt x="17399" y="11139"/>
                </a:cubicBezTo>
                <a:cubicBezTo>
                  <a:pt x="17367" y="11154"/>
                  <a:pt x="17334" y="11143"/>
                  <a:pt x="17306" y="11127"/>
                </a:cubicBezTo>
                <a:cubicBezTo>
                  <a:pt x="17338" y="11061"/>
                  <a:pt x="17418" y="11031"/>
                  <a:pt x="17476" y="10994"/>
                </a:cubicBezTo>
                <a:cubicBezTo>
                  <a:pt x="17461" y="11022"/>
                  <a:pt x="17447" y="11052"/>
                  <a:pt x="17430" y="11080"/>
                </a:cubicBezTo>
                <a:cubicBezTo>
                  <a:pt x="17408" y="11115"/>
                  <a:pt x="17489" y="11158"/>
                  <a:pt x="17416" y="11193"/>
                </a:cubicBezTo>
                <a:cubicBezTo>
                  <a:pt x="17458" y="11211"/>
                  <a:pt x="17480" y="11161"/>
                  <a:pt x="17517" y="11167"/>
                </a:cubicBezTo>
                <a:cubicBezTo>
                  <a:pt x="17522" y="11168"/>
                  <a:pt x="17583" y="11189"/>
                  <a:pt x="17587" y="11193"/>
                </a:cubicBezTo>
                <a:cubicBezTo>
                  <a:pt x="17675" y="11263"/>
                  <a:pt x="17859" y="11179"/>
                  <a:pt x="17966" y="11201"/>
                </a:cubicBezTo>
                <a:cubicBezTo>
                  <a:pt x="17936" y="11222"/>
                  <a:pt x="17901" y="11237"/>
                  <a:pt x="17865" y="11237"/>
                </a:cubicBezTo>
                <a:cubicBezTo>
                  <a:pt x="17822" y="11237"/>
                  <a:pt x="17789" y="11284"/>
                  <a:pt x="17752" y="11299"/>
                </a:cubicBezTo>
                <a:cubicBezTo>
                  <a:pt x="17830" y="11299"/>
                  <a:pt x="17746" y="11368"/>
                  <a:pt x="17716" y="11374"/>
                </a:cubicBezTo>
                <a:cubicBezTo>
                  <a:pt x="17670" y="11382"/>
                  <a:pt x="17663" y="11330"/>
                  <a:pt x="17627" y="11338"/>
                </a:cubicBezTo>
                <a:cubicBezTo>
                  <a:pt x="17645" y="11334"/>
                  <a:pt x="17664" y="11320"/>
                  <a:pt x="17655" y="11299"/>
                </a:cubicBezTo>
                <a:cubicBezTo>
                  <a:pt x="17641" y="11265"/>
                  <a:pt x="17604" y="11296"/>
                  <a:pt x="17645" y="11255"/>
                </a:cubicBezTo>
                <a:cubicBezTo>
                  <a:pt x="17575" y="11307"/>
                  <a:pt x="17538" y="11319"/>
                  <a:pt x="17455" y="11270"/>
                </a:cubicBezTo>
                <a:close/>
                <a:moveTo>
                  <a:pt x="19699" y="7339"/>
                </a:moveTo>
                <a:cubicBezTo>
                  <a:pt x="19700" y="7294"/>
                  <a:pt x="19649" y="7330"/>
                  <a:pt x="19637" y="7345"/>
                </a:cubicBezTo>
                <a:cubicBezTo>
                  <a:pt x="19659" y="7360"/>
                  <a:pt x="19680" y="7358"/>
                  <a:pt x="19699" y="7339"/>
                </a:cubicBezTo>
                <a:close/>
                <a:moveTo>
                  <a:pt x="19610" y="7446"/>
                </a:moveTo>
                <a:cubicBezTo>
                  <a:pt x="19629" y="7441"/>
                  <a:pt x="19646" y="7432"/>
                  <a:pt x="19661" y="7419"/>
                </a:cubicBezTo>
                <a:cubicBezTo>
                  <a:pt x="19639" y="7419"/>
                  <a:pt x="19622" y="7428"/>
                  <a:pt x="19610" y="7446"/>
                </a:cubicBezTo>
                <a:close/>
                <a:moveTo>
                  <a:pt x="19607" y="7449"/>
                </a:moveTo>
                <a:cubicBezTo>
                  <a:pt x="19611" y="7458"/>
                  <a:pt x="19619" y="7458"/>
                  <a:pt x="19631" y="7449"/>
                </a:cubicBezTo>
                <a:cubicBezTo>
                  <a:pt x="19623" y="7449"/>
                  <a:pt x="19615" y="7449"/>
                  <a:pt x="19607" y="7449"/>
                </a:cubicBezTo>
                <a:close/>
                <a:moveTo>
                  <a:pt x="19658" y="7306"/>
                </a:moveTo>
                <a:cubicBezTo>
                  <a:pt x="19633" y="7292"/>
                  <a:pt x="19609" y="7305"/>
                  <a:pt x="19595" y="7327"/>
                </a:cubicBezTo>
                <a:cubicBezTo>
                  <a:pt x="19620" y="7338"/>
                  <a:pt x="19643" y="7327"/>
                  <a:pt x="19658" y="7306"/>
                </a:cubicBezTo>
                <a:close/>
                <a:moveTo>
                  <a:pt x="19578" y="7443"/>
                </a:moveTo>
                <a:cubicBezTo>
                  <a:pt x="19600" y="7439"/>
                  <a:pt x="19617" y="7428"/>
                  <a:pt x="19631" y="7410"/>
                </a:cubicBezTo>
                <a:cubicBezTo>
                  <a:pt x="19606" y="7401"/>
                  <a:pt x="19559" y="7402"/>
                  <a:pt x="19578" y="7443"/>
                </a:cubicBezTo>
                <a:close/>
                <a:moveTo>
                  <a:pt x="19587" y="7870"/>
                </a:moveTo>
                <a:cubicBezTo>
                  <a:pt x="19564" y="7878"/>
                  <a:pt x="19548" y="7897"/>
                  <a:pt x="19545" y="7921"/>
                </a:cubicBezTo>
                <a:cubicBezTo>
                  <a:pt x="19579" y="7936"/>
                  <a:pt x="19625" y="7902"/>
                  <a:pt x="19587" y="7870"/>
                </a:cubicBezTo>
                <a:close/>
                <a:moveTo>
                  <a:pt x="19637" y="7624"/>
                </a:moveTo>
                <a:cubicBezTo>
                  <a:pt x="19603" y="7595"/>
                  <a:pt x="19558" y="7635"/>
                  <a:pt x="19549" y="7668"/>
                </a:cubicBezTo>
                <a:cubicBezTo>
                  <a:pt x="19521" y="7765"/>
                  <a:pt x="19661" y="7679"/>
                  <a:pt x="19578" y="7663"/>
                </a:cubicBezTo>
                <a:cubicBezTo>
                  <a:pt x="19602" y="7659"/>
                  <a:pt x="19623" y="7644"/>
                  <a:pt x="19637" y="7624"/>
                </a:cubicBezTo>
                <a:close/>
                <a:moveTo>
                  <a:pt x="19527" y="7743"/>
                </a:moveTo>
                <a:cubicBezTo>
                  <a:pt x="19516" y="7750"/>
                  <a:pt x="19505" y="7757"/>
                  <a:pt x="19495" y="7763"/>
                </a:cubicBezTo>
                <a:cubicBezTo>
                  <a:pt x="19523" y="7787"/>
                  <a:pt x="19557" y="7776"/>
                  <a:pt x="19589" y="7781"/>
                </a:cubicBezTo>
                <a:cubicBezTo>
                  <a:pt x="19575" y="7760"/>
                  <a:pt x="19553" y="7745"/>
                  <a:pt x="19527" y="7743"/>
                </a:cubicBezTo>
                <a:close/>
                <a:moveTo>
                  <a:pt x="19503" y="7796"/>
                </a:moveTo>
                <a:cubicBezTo>
                  <a:pt x="19483" y="7794"/>
                  <a:pt x="19462" y="7792"/>
                  <a:pt x="19441" y="7790"/>
                </a:cubicBezTo>
                <a:cubicBezTo>
                  <a:pt x="19465" y="7817"/>
                  <a:pt x="19507" y="7835"/>
                  <a:pt x="19533" y="7799"/>
                </a:cubicBezTo>
                <a:cubicBezTo>
                  <a:pt x="19523" y="7798"/>
                  <a:pt x="19513" y="7797"/>
                  <a:pt x="19503" y="7796"/>
                </a:cubicBezTo>
                <a:close/>
                <a:moveTo>
                  <a:pt x="19998" y="5360"/>
                </a:moveTo>
                <a:cubicBezTo>
                  <a:pt x="20027" y="5338"/>
                  <a:pt x="20026" y="5343"/>
                  <a:pt x="20045" y="5349"/>
                </a:cubicBezTo>
                <a:cubicBezTo>
                  <a:pt x="20045" y="5350"/>
                  <a:pt x="20077" y="5350"/>
                  <a:pt x="20043" y="5375"/>
                </a:cubicBezTo>
                <a:cubicBezTo>
                  <a:pt x="20038" y="5379"/>
                  <a:pt x="20032" y="5383"/>
                  <a:pt x="20023" y="5385"/>
                </a:cubicBezTo>
                <a:cubicBezTo>
                  <a:pt x="20033" y="5396"/>
                  <a:pt x="20044" y="5406"/>
                  <a:pt x="20056" y="5415"/>
                </a:cubicBezTo>
                <a:lnTo>
                  <a:pt x="20056" y="5415"/>
                </a:lnTo>
                <a:lnTo>
                  <a:pt x="20056" y="5415"/>
                </a:lnTo>
                <a:cubicBezTo>
                  <a:pt x="19991" y="5405"/>
                  <a:pt x="19973" y="5348"/>
                  <a:pt x="19952" y="5391"/>
                </a:cubicBezTo>
                <a:cubicBezTo>
                  <a:pt x="19974" y="5393"/>
                  <a:pt x="19995" y="5400"/>
                  <a:pt x="20014" y="5412"/>
                </a:cubicBezTo>
                <a:cubicBezTo>
                  <a:pt x="19983" y="5437"/>
                  <a:pt x="20000" y="5517"/>
                  <a:pt x="19943" y="5507"/>
                </a:cubicBezTo>
                <a:cubicBezTo>
                  <a:pt x="19959" y="5539"/>
                  <a:pt x="19929" y="5569"/>
                  <a:pt x="19907" y="5536"/>
                </a:cubicBezTo>
                <a:cubicBezTo>
                  <a:pt x="19888" y="5508"/>
                  <a:pt x="19938" y="5456"/>
                  <a:pt x="19860" y="5388"/>
                </a:cubicBezTo>
                <a:cubicBezTo>
                  <a:pt x="19873" y="5407"/>
                  <a:pt x="19883" y="5428"/>
                  <a:pt x="19889" y="5451"/>
                </a:cubicBezTo>
                <a:cubicBezTo>
                  <a:pt x="19851" y="5452"/>
                  <a:pt x="19857" y="5497"/>
                  <a:pt x="19824" y="5507"/>
                </a:cubicBezTo>
                <a:cubicBezTo>
                  <a:pt x="19835" y="5513"/>
                  <a:pt x="19846" y="5519"/>
                  <a:pt x="19857" y="5525"/>
                </a:cubicBezTo>
                <a:cubicBezTo>
                  <a:pt x="19843" y="5544"/>
                  <a:pt x="19821" y="5557"/>
                  <a:pt x="19797" y="5552"/>
                </a:cubicBezTo>
                <a:cubicBezTo>
                  <a:pt x="19796" y="5577"/>
                  <a:pt x="19810" y="5586"/>
                  <a:pt x="19833" y="5575"/>
                </a:cubicBezTo>
                <a:cubicBezTo>
                  <a:pt x="19828" y="5608"/>
                  <a:pt x="19854" y="5671"/>
                  <a:pt x="19803" y="5679"/>
                </a:cubicBezTo>
                <a:cubicBezTo>
                  <a:pt x="19765" y="5685"/>
                  <a:pt x="19748" y="5633"/>
                  <a:pt x="19708" y="5638"/>
                </a:cubicBezTo>
                <a:cubicBezTo>
                  <a:pt x="19705" y="5667"/>
                  <a:pt x="19743" y="5742"/>
                  <a:pt x="19710" y="5765"/>
                </a:cubicBezTo>
                <a:cubicBezTo>
                  <a:pt x="19717" y="5765"/>
                  <a:pt x="19725" y="5765"/>
                  <a:pt x="19732" y="5765"/>
                </a:cubicBezTo>
                <a:cubicBezTo>
                  <a:pt x="19715" y="5784"/>
                  <a:pt x="19694" y="5790"/>
                  <a:pt x="19670" y="5783"/>
                </a:cubicBezTo>
                <a:cubicBezTo>
                  <a:pt x="19675" y="5779"/>
                  <a:pt x="19680" y="5776"/>
                  <a:pt x="19686" y="5773"/>
                </a:cubicBezTo>
                <a:cubicBezTo>
                  <a:pt x="19596" y="5785"/>
                  <a:pt x="19691" y="5677"/>
                  <a:pt x="19685" y="5658"/>
                </a:cubicBezTo>
                <a:cubicBezTo>
                  <a:pt x="19650" y="5705"/>
                  <a:pt x="19562" y="5690"/>
                  <a:pt x="19604" y="5623"/>
                </a:cubicBezTo>
                <a:cubicBezTo>
                  <a:pt x="19590" y="5644"/>
                  <a:pt x="19567" y="5655"/>
                  <a:pt x="19542" y="5650"/>
                </a:cubicBezTo>
                <a:cubicBezTo>
                  <a:pt x="19553" y="5642"/>
                  <a:pt x="19564" y="5637"/>
                  <a:pt x="19575" y="5626"/>
                </a:cubicBezTo>
                <a:cubicBezTo>
                  <a:pt x="19542" y="5654"/>
                  <a:pt x="19504" y="5624"/>
                  <a:pt x="19486" y="5596"/>
                </a:cubicBezTo>
                <a:cubicBezTo>
                  <a:pt x="19492" y="5616"/>
                  <a:pt x="19492" y="5636"/>
                  <a:pt x="19486" y="5655"/>
                </a:cubicBezTo>
                <a:cubicBezTo>
                  <a:pt x="19423" y="5617"/>
                  <a:pt x="19456" y="5595"/>
                  <a:pt x="19420" y="5546"/>
                </a:cubicBezTo>
                <a:cubicBezTo>
                  <a:pt x="19446" y="5607"/>
                  <a:pt x="19359" y="5589"/>
                  <a:pt x="19396" y="5638"/>
                </a:cubicBezTo>
                <a:cubicBezTo>
                  <a:pt x="19352" y="5620"/>
                  <a:pt x="19383" y="5585"/>
                  <a:pt x="19379" y="5552"/>
                </a:cubicBezTo>
                <a:cubicBezTo>
                  <a:pt x="19369" y="5561"/>
                  <a:pt x="19359" y="5571"/>
                  <a:pt x="19349" y="5581"/>
                </a:cubicBezTo>
                <a:cubicBezTo>
                  <a:pt x="19347" y="5559"/>
                  <a:pt x="19349" y="5537"/>
                  <a:pt x="19355" y="5516"/>
                </a:cubicBezTo>
                <a:cubicBezTo>
                  <a:pt x="19311" y="5616"/>
                  <a:pt x="19225" y="5430"/>
                  <a:pt x="19210" y="5394"/>
                </a:cubicBezTo>
                <a:cubicBezTo>
                  <a:pt x="19219" y="5432"/>
                  <a:pt x="19208" y="5479"/>
                  <a:pt x="19198" y="5516"/>
                </a:cubicBezTo>
                <a:cubicBezTo>
                  <a:pt x="19168" y="5504"/>
                  <a:pt x="19109" y="5455"/>
                  <a:pt x="19114" y="5418"/>
                </a:cubicBezTo>
                <a:cubicBezTo>
                  <a:pt x="19097" y="5431"/>
                  <a:pt x="18950" y="5354"/>
                  <a:pt x="18971" y="5440"/>
                </a:cubicBezTo>
                <a:cubicBezTo>
                  <a:pt x="18995" y="5536"/>
                  <a:pt x="19055" y="5600"/>
                  <a:pt x="19153" y="5614"/>
                </a:cubicBezTo>
                <a:cubicBezTo>
                  <a:pt x="19129" y="5612"/>
                  <a:pt x="19108" y="5627"/>
                  <a:pt x="19100" y="5650"/>
                </a:cubicBezTo>
                <a:cubicBezTo>
                  <a:pt x="19106" y="5638"/>
                  <a:pt x="19202" y="5610"/>
                  <a:pt x="19135" y="5653"/>
                </a:cubicBezTo>
                <a:cubicBezTo>
                  <a:pt x="19196" y="5617"/>
                  <a:pt x="19180" y="5705"/>
                  <a:pt x="19227" y="5703"/>
                </a:cubicBezTo>
                <a:cubicBezTo>
                  <a:pt x="19224" y="5713"/>
                  <a:pt x="19221" y="5723"/>
                  <a:pt x="19218" y="5733"/>
                </a:cubicBezTo>
                <a:cubicBezTo>
                  <a:pt x="19242" y="5738"/>
                  <a:pt x="19295" y="5741"/>
                  <a:pt x="19310" y="5762"/>
                </a:cubicBezTo>
                <a:cubicBezTo>
                  <a:pt x="19328" y="5787"/>
                  <a:pt x="19303" y="5800"/>
                  <a:pt x="19311" y="5823"/>
                </a:cubicBezTo>
                <a:cubicBezTo>
                  <a:pt x="19338" y="5837"/>
                  <a:pt x="19333" y="5845"/>
                  <a:pt x="19295" y="5848"/>
                </a:cubicBezTo>
                <a:cubicBezTo>
                  <a:pt x="19316" y="5849"/>
                  <a:pt x="19337" y="5848"/>
                  <a:pt x="19358" y="5851"/>
                </a:cubicBezTo>
                <a:cubicBezTo>
                  <a:pt x="19345" y="5876"/>
                  <a:pt x="19360" y="5893"/>
                  <a:pt x="19385" y="5899"/>
                </a:cubicBezTo>
                <a:cubicBezTo>
                  <a:pt x="19373" y="5921"/>
                  <a:pt x="19351" y="5935"/>
                  <a:pt x="19325" y="5932"/>
                </a:cubicBezTo>
                <a:cubicBezTo>
                  <a:pt x="19329" y="5952"/>
                  <a:pt x="19334" y="5971"/>
                  <a:pt x="19340" y="5991"/>
                </a:cubicBezTo>
                <a:cubicBezTo>
                  <a:pt x="19256" y="6009"/>
                  <a:pt x="19177" y="5973"/>
                  <a:pt x="19101" y="5940"/>
                </a:cubicBezTo>
                <a:cubicBezTo>
                  <a:pt x="18929" y="5864"/>
                  <a:pt x="18806" y="5920"/>
                  <a:pt x="18656" y="5810"/>
                </a:cubicBezTo>
                <a:cubicBezTo>
                  <a:pt x="18611" y="5777"/>
                  <a:pt x="18579" y="5716"/>
                  <a:pt x="18660" y="5712"/>
                </a:cubicBezTo>
                <a:cubicBezTo>
                  <a:pt x="18590" y="5703"/>
                  <a:pt x="18510" y="5733"/>
                  <a:pt x="18442" y="5706"/>
                </a:cubicBezTo>
                <a:cubicBezTo>
                  <a:pt x="18386" y="5684"/>
                  <a:pt x="18340" y="5636"/>
                  <a:pt x="18277" y="5632"/>
                </a:cubicBezTo>
                <a:cubicBezTo>
                  <a:pt x="18313" y="5628"/>
                  <a:pt x="18347" y="5612"/>
                  <a:pt x="18366" y="5581"/>
                </a:cubicBezTo>
                <a:cubicBezTo>
                  <a:pt x="18323" y="5621"/>
                  <a:pt x="18241" y="5637"/>
                  <a:pt x="18201" y="5583"/>
                </a:cubicBezTo>
                <a:cubicBezTo>
                  <a:pt x="18173" y="5543"/>
                  <a:pt x="18191" y="5500"/>
                  <a:pt x="18129" y="5492"/>
                </a:cubicBezTo>
                <a:cubicBezTo>
                  <a:pt x="18214" y="5503"/>
                  <a:pt x="18306" y="5500"/>
                  <a:pt x="18375" y="5442"/>
                </a:cubicBezTo>
                <a:cubicBezTo>
                  <a:pt x="18336" y="5425"/>
                  <a:pt x="18264" y="5427"/>
                  <a:pt x="18251" y="5376"/>
                </a:cubicBezTo>
                <a:cubicBezTo>
                  <a:pt x="18225" y="5389"/>
                  <a:pt x="18203" y="5395"/>
                  <a:pt x="18251" y="5400"/>
                </a:cubicBezTo>
                <a:cubicBezTo>
                  <a:pt x="18210" y="5417"/>
                  <a:pt x="18165" y="5401"/>
                  <a:pt x="18126" y="5421"/>
                </a:cubicBezTo>
                <a:cubicBezTo>
                  <a:pt x="18149" y="5391"/>
                  <a:pt x="18179" y="5365"/>
                  <a:pt x="18215" y="5350"/>
                </a:cubicBezTo>
                <a:cubicBezTo>
                  <a:pt x="18179" y="5356"/>
                  <a:pt x="18124" y="5393"/>
                  <a:pt x="18093" y="5356"/>
                </a:cubicBezTo>
                <a:cubicBezTo>
                  <a:pt x="18113" y="5339"/>
                  <a:pt x="18122" y="5319"/>
                  <a:pt x="18120" y="5293"/>
                </a:cubicBezTo>
                <a:cubicBezTo>
                  <a:pt x="18110" y="5303"/>
                  <a:pt x="18100" y="5311"/>
                  <a:pt x="18090" y="5320"/>
                </a:cubicBezTo>
                <a:cubicBezTo>
                  <a:pt x="18086" y="5313"/>
                  <a:pt x="18085" y="5249"/>
                  <a:pt x="18070" y="5253"/>
                </a:cubicBezTo>
                <a:cubicBezTo>
                  <a:pt x="18064" y="5257"/>
                  <a:pt x="18058" y="5259"/>
                  <a:pt x="18052" y="5259"/>
                </a:cubicBezTo>
                <a:cubicBezTo>
                  <a:pt x="18037" y="5247"/>
                  <a:pt x="18008" y="5191"/>
                  <a:pt x="18026" y="5174"/>
                </a:cubicBezTo>
                <a:cubicBezTo>
                  <a:pt x="18051" y="5152"/>
                  <a:pt x="18085" y="5145"/>
                  <a:pt x="18111" y="5124"/>
                </a:cubicBezTo>
                <a:cubicBezTo>
                  <a:pt x="18072" y="5110"/>
                  <a:pt x="18059" y="5158"/>
                  <a:pt x="18022" y="5157"/>
                </a:cubicBezTo>
                <a:cubicBezTo>
                  <a:pt x="18039" y="5135"/>
                  <a:pt x="18029" y="5116"/>
                  <a:pt x="18004" y="5109"/>
                </a:cubicBezTo>
                <a:cubicBezTo>
                  <a:pt x="17999" y="5149"/>
                  <a:pt x="17955" y="5155"/>
                  <a:pt x="17930" y="5130"/>
                </a:cubicBezTo>
                <a:cubicBezTo>
                  <a:pt x="17935" y="5167"/>
                  <a:pt x="17870" y="5208"/>
                  <a:pt x="17838" y="5201"/>
                </a:cubicBezTo>
                <a:cubicBezTo>
                  <a:pt x="17865" y="5188"/>
                  <a:pt x="17866" y="5139"/>
                  <a:pt x="17903" y="5148"/>
                </a:cubicBezTo>
                <a:cubicBezTo>
                  <a:pt x="17843" y="5132"/>
                  <a:pt x="17910" y="5125"/>
                  <a:pt x="17912" y="5085"/>
                </a:cubicBezTo>
                <a:cubicBezTo>
                  <a:pt x="17893" y="5107"/>
                  <a:pt x="17828" y="5137"/>
                  <a:pt x="17801" y="5115"/>
                </a:cubicBezTo>
                <a:cubicBezTo>
                  <a:pt x="17756" y="5080"/>
                  <a:pt x="17821" y="5056"/>
                  <a:pt x="17844" y="5035"/>
                </a:cubicBezTo>
                <a:cubicBezTo>
                  <a:pt x="17799" y="5040"/>
                  <a:pt x="17765" y="5071"/>
                  <a:pt x="17719" y="5071"/>
                </a:cubicBezTo>
                <a:cubicBezTo>
                  <a:pt x="17759" y="5110"/>
                  <a:pt x="17790" y="5124"/>
                  <a:pt x="17744" y="5176"/>
                </a:cubicBezTo>
                <a:cubicBezTo>
                  <a:pt x="17712" y="5211"/>
                  <a:pt x="17648" y="5187"/>
                  <a:pt x="17612" y="5174"/>
                </a:cubicBezTo>
                <a:cubicBezTo>
                  <a:pt x="17598" y="5168"/>
                  <a:pt x="17413" y="5098"/>
                  <a:pt x="17472" y="5177"/>
                </a:cubicBezTo>
                <a:cubicBezTo>
                  <a:pt x="17440" y="5158"/>
                  <a:pt x="17430" y="5165"/>
                  <a:pt x="17443" y="5198"/>
                </a:cubicBezTo>
                <a:cubicBezTo>
                  <a:pt x="17383" y="5192"/>
                  <a:pt x="17348" y="5222"/>
                  <a:pt x="17299" y="5227"/>
                </a:cubicBezTo>
                <a:cubicBezTo>
                  <a:pt x="17269" y="5229"/>
                  <a:pt x="17231" y="5207"/>
                  <a:pt x="17202" y="5222"/>
                </a:cubicBezTo>
                <a:cubicBezTo>
                  <a:pt x="17183" y="5232"/>
                  <a:pt x="17197" y="5264"/>
                  <a:pt x="17166" y="5252"/>
                </a:cubicBezTo>
                <a:cubicBezTo>
                  <a:pt x="17107" y="5229"/>
                  <a:pt x="16940" y="5257"/>
                  <a:pt x="16918" y="5152"/>
                </a:cubicBezTo>
                <a:cubicBezTo>
                  <a:pt x="16910" y="5117"/>
                  <a:pt x="16963" y="5095"/>
                  <a:pt x="16903" y="5094"/>
                </a:cubicBezTo>
                <a:cubicBezTo>
                  <a:pt x="16976" y="5082"/>
                  <a:pt x="16953" y="5002"/>
                  <a:pt x="17122" y="4972"/>
                </a:cubicBezTo>
                <a:cubicBezTo>
                  <a:pt x="17154" y="4967"/>
                  <a:pt x="17198" y="4968"/>
                  <a:pt x="17219" y="4940"/>
                </a:cubicBezTo>
                <a:cubicBezTo>
                  <a:pt x="17235" y="4921"/>
                  <a:pt x="17247" y="4878"/>
                  <a:pt x="17280" y="4890"/>
                </a:cubicBezTo>
                <a:cubicBezTo>
                  <a:pt x="17259" y="4832"/>
                  <a:pt x="17512" y="4898"/>
                  <a:pt x="17540" y="4907"/>
                </a:cubicBezTo>
                <a:cubicBezTo>
                  <a:pt x="17569" y="4919"/>
                  <a:pt x="17661" y="4941"/>
                  <a:pt x="17666" y="4993"/>
                </a:cubicBezTo>
                <a:cubicBezTo>
                  <a:pt x="17669" y="5026"/>
                  <a:pt x="17608" y="5003"/>
                  <a:pt x="17601" y="5028"/>
                </a:cubicBezTo>
                <a:cubicBezTo>
                  <a:pt x="17593" y="5055"/>
                  <a:pt x="17596" y="5088"/>
                  <a:pt x="17633" y="5082"/>
                </a:cubicBezTo>
                <a:cubicBezTo>
                  <a:pt x="17631" y="5061"/>
                  <a:pt x="17637" y="5055"/>
                  <a:pt x="17618" y="5041"/>
                </a:cubicBezTo>
                <a:cubicBezTo>
                  <a:pt x="17645" y="5011"/>
                  <a:pt x="17690" y="5022"/>
                  <a:pt x="17713" y="4987"/>
                </a:cubicBezTo>
                <a:cubicBezTo>
                  <a:pt x="17679" y="5012"/>
                  <a:pt x="17646" y="4943"/>
                  <a:pt x="17609" y="4919"/>
                </a:cubicBezTo>
                <a:cubicBezTo>
                  <a:pt x="17649" y="4892"/>
                  <a:pt x="17701" y="4917"/>
                  <a:pt x="17745" y="4921"/>
                </a:cubicBezTo>
                <a:cubicBezTo>
                  <a:pt x="17794" y="4924"/>
                  <a:pt x="17793" y="4884"/>
                  <a:pt x="17828" y="4884"/>
                </a:cubicBezTo>
                <a:cubicBezTo>
                  <a:pt x="17848" y="4884"/>
                  <a:pt x="17930" y="4901"/>
                  <a:pt x="17944" y="4895"/>
                </a:cubicBezTo>
                <a:cubicBezTo>
                  <a:pt x="17990" y="4877"/>
                  <a:pt x="18036" y="4858"/>
                  <a:pt x="18084" y="4844"/>
                </a:cubicBezTo>
                <a:cubicBezTo>
                  <a:pt x="18135" y="4828"/>
                  <a:pt x="18267" y="4889"/>
                  <a:pt x="18227" y="4775"/>
                </a:cubicBezTo>
                <a:cubicBezTo>
                  <a:pt x="18211" y="4731"/>
                  <a:pt x="18145" y="4712"/>
                  <a:pt x="18136" y="4667"/>
                </a:cubicBezTo>
                <a:cubicBezTo>
                  <a:pt x="18121" y="4588"/>
                  <a:pt x="18584" y="4470"/>
                  <a:pt x="18656" y="4473"/>
                </a:cubicBezTo>
                <a:cubicBezTo>
                  <a:pt x="18748" y="4476"/>
                  <a:pt x="18837" y="4482"/>
                  <a:pt x="18924" y="4513"/>
                </a:cubicBezTo>
                <a:cubicBezTo>
                  <a:pt x="18958" y="4525"/>
                  <a:pt x="18956" y="4560"/>
                  <a:pt x="18946" y="4589"/>
                </a:cubicBezTo>
                <a:cubicBezTo>
                  <a:pt x="18932" y="4631"/>
                  <a:pt x="18865" y="4650"/>
                  <a:pt x="18919" y="4661"/>
                </a:cubicBezTo>
                <a:cubicBezTo>
                  <a:pt x="18897" y="4682"/>
                  <a:pt x="18864" y="4679"/>
                  <a:pt x="18844" y="4703"/>
                </a:cubicBezTo>
                <a:cubicBezTo>
                  <a:pt x="18915" y="4704"/>
                  <a:pt x="18971" y="4644"/>
                  <a:pt x="19032" y="4619"/>
                </a:cubicBezTo>
                <a:cubicBezTo>
                  <a:pt x="19087" y="4597"/>
                  <a:pt x="19121" y="4634"/>
                  <a:pt x="19174" y="4622"/>
                </a:cubicBezTo>
                <a:cubicBezTo>
                  <a:pt x="19223" y="4610"/>
                  <a:pt x="19278" y="4636"/>
                  <a:pt x="19318" y="4619"/>
                </a:cubicBezTo>
                <a:cubicBezTo>
                  <a:pt x="19356" y="4603"/>
                  <a:pt x="19393" y="4578"/>
                  <a:pt x="19432" y="4569"/>
                </a:cubicBezTo>
                <a:cubicBezTo>
                  <a:pt x="19409" y="4561"/>
                  <a:pt x="19388" y="4575"/>
                  <a:pt x="19364" y="4566"/>
                </a:cubicBezTo>
                <a:cubicBezTo>
                  <a:pt x="19383" y="4565"/>
                  <a:pt x="19402" y="4562"/>
                  <a:pt x="19420" y="4557"/>
                </a:cubicBezTo>
                <a:cubicBezTo>
                  <a:pt x="19395" y="4531"/>
                  <a:pt x="19364" y="4567"/>
                  <a:pt x="19334" y="4554"/>
                </a:cubicBezTo>
                <a:cubicBezTo>
                  <a:pt x="19365" y="4536"/>
                  <a:pt x="19401" y="4535"/>
                  <a:pt x="19432" y="4521"/>
                </a:cubicBezTo>
                <a:cubicBezTo>
                  <a:pt x="19412" y="4529"/>
                  <a:pt x="19391" y="4533"/>
                  <a:pt x="19370" y="4533"/>
                </a:cubicBezTo>
                <a:cubicBezTo>
                  <a:pt x="19447" y="4512"/>
                  <a:pt x="19244" y="4463"/>
                  <a:pt x="19213" y="4458"/>
                </a:cubicBezTo>
                <a:cubicBezTo>
                  <a:pt x="19179" y="4452"/>
                  <a:pt x="19178" y="4444"/>
                  <a:pt x="19185" y="4420"/>
                </a:cubicBezTo>
                <a:cubicBezTo>
                  <a:pt x="19194" y="4392"/>
                  <a:pt x="19116" y="4404"/>
                  <a:pt x="19192" y="4388"/>
                </a:cubicBezTo>
                <a:cubicBezTo>
                  <a:pt x="19075" y="4352"/>
                  <a:pt x="19072" y="4408"/>
                  <a:pt x="18992" y="4472"/>
                </a:cubicBezTo>
                <a:cubicBezTo>
                  <a:pt x="18923" y="4527"/>
                  <a:pt x="18822" y="4475"/>
                  <a:pt x="18746" y="4467"/>
                </a:cubicBezTo>
                <a:cubicBezTo>
                  <a:pt x="18712" y="4463"/>
                  <a:pt x="18589" y="4464"/>
                  <a:pt x="18661" y="4408"/>
                </a:cubicBezTo>
                <a:cubicBezTo>
                  <a:pt x="18698" y="4379"/>
                  <a:pt x="18736" y="4366"/>
                  <a:pt x="18781" y="4357"/>
                </a:cubicBezTo>
                <a:cubicBezTo>
                  <a:pt x="18831" y="4347"/>
                  <a:pt x="18861" y="4316"/>
                  <a:pt x="18907" y="4299"/>
                </a:cubicBezTo>
                <a:cubicBezTo>
                  <a:pt x="18856" y="4244"/>
                  <a:pt x="18951" y="4128"/>
                  <a:pt x="18877" y="4097"/>
                </a:cubicBezTo>
                <a:cubicBezTo>
                  <a:pt x="18907" y="4074"/>
                  <a:pt x="18907" y="4034"/>
                  <a:pt x="18928" y="4005"/>
                </a:cubicBezTo>
                <a:cubicBezTo>
                  <a:pt x="18893" y="4016"/>
                  <a:pt x="18870" y="3979"/>
                  <a:pt x="18835" y="3990"/>
                </a:cubicBezTo>
                <a:cubicBezTo>
                  <a:pt x="18856" y="3983"/>
                  <a:pt x="18876" y="3973"/>
                  <a:pt x="18895" y="3960"/>
                </a:cubicBezTo>
                <a:cubicBezTo>
                  <a:pt x="18863" y="3978"/>
                  <a:pt x="18826" y="3979"/>
                  <a:pt x="18794" y="3993"/>
                </a:cubicBezTo>
                <a:cubicBezTo>
                  <a:pt x="18801" y="3961"/>
                  <a:pt x="18740" y="3986"/>
                  <a:pt x="18782" y="3933"/>
                </a:cubicBezTo>
                <a:cubicBezTo>
                  <a:pt x="18795" y="3917"/>
                  <a:pt x="18839" y="3874"/>
                  <a:pt x="18856" y="3874"/>
                </a:cubicBezTo>
                <a:cubicBezTo>
                  <a:pt x="18827" y="3857"/>
                  <a:pt x="18794" y="3854"/>
                  <a:pt x="18761" y="3859"/>
                </a:cubicBezTo>
                <a:cubicBezTo>
                  <a:pt x="18819" y="3900"/>
                  <a:pt x="18747" y="3929"/>
                  <a:pt x="18708" y="3913"/>
                </a:cubicBezTo>
                <a:cubicBezTo>
                  <a:pt x="18675" y="3902"/>
                  <a:pt x="18628" y="3860"/>
                  <a:pt x="18678" y="3818"/>
                </a:cubicBezTo>
                <a:cubicBezTo>
                  <a:pt x="18654" y="3834"/>
                  <a:pt x="18636" y="3838"/>
                  <a:pt x="18616" y="3827"/>
                </a:cubicBezTo>
                <a:cubicBezTo>
                  <a:pt x="18640" y="3821"/>
                  <a:pt x="18661" y="3809"/>
                  <a:pt x="18678" y="3791"/>
                </a:cubicBezTo>
                <a:cubicBezTo>
                  <a:pt x="18667" y="3792"/>
                  <a:pt x="18567" y="3809"/>
                  <a:pt x="18646" y="3788"/>
                </a:cubicBezTo>
                <a:cubicBezTo>
                  <a:pt x="18570" y="3800"/>
                  <a:pt x="18700" y="3769"/>
                  <a:pt x="18711" y="3756"/>
                </a:cubicBezTo>
                <a:cubicBezTo>
                  <a:pt x="18656" y="3734"/>
                  <a:pt x="18637" y="3799"/>
                  <a:pt x="18589" y="3800"/>
                </a:cubicBezTo>
                <a:cubicBezTo>
                  <a:pt x="18553" y="3801"/>
                  <a:pt x="18545" y="3745"/>
                  <a:pt x="18507" y="3779"/>
                </a:cubicBezTo>
                <a:cubicBezTo>
                  <a:pt x="18442" y="3838"/>
                  <a:pt x="18282" y="3882"/>
                  <a:pt x="18194" y="3865"/>
                </a:cubicBezTo>
                <a:cubicBezTo>
                  <a:pt x="18201" y="3844"/>
                  <a:pt x="18241" y="3832"/>
                  <a:pt x="18241" y="3817"/>
                </a:cubicBezTo>
                <a:cubicBezTo>
                  <a:pt x="18220" y="3698"/>
                  <a:pt x="18526" y="3811"/>
                  <a:pt x="18541" y="3716"/>
                </a:cubicBezTo>
                <a:cubicBezTo>
                  <a:pt x="18549" y="3665"/>
                  <a:pt x="18373" y="3626"/>
                  <a:pt x="18395" y="3605"/>
                </a:cubicBezTo>
                <a:cubicBezTo>
                  <a:pt x="18425" y="3577"/>
                  <a:pt x="18480" y="3587"/>
                  <a:pt x="18515" y="3572"/>
                </a:cubicBezTo>
                <a:cubicBezTo>
                  <a:pt x="18455" y="3568"/>
                  <a:pt x="18342" y="3630"/>
                  <a:pt x="18295" y="3569"/>
                </a:cubicBezTo>
                <a:cubicBezTo>
                  <a:pt x="18331" y="3564"/>
                  <a:pt x="18391" y="3577"/>
                  <a:pt x="18399" y="3527"/>
                </a:cubicBezTo>
                <a:cubicBezTo>
                  <a:pt x="18368" y="3507"/>
                  <a:pt x="18342" y="3536"/>
                  <a:pt x="18310" y="3519"/>
                </a:cubicBezTo>
                <a:cubicBezTo>
                  <a:pt x="18340" y="3505"/>
                  <a:pt x="18368" y="3498"/>
                  <a:pt x="18399" y="3488"/>
                </a:cubicBezTo>
                <a:cubicBezTo>
                  <a:pt x="18338" y="3489"/>
                  <a:pt x="18272" y="3552"/>
                  <a:pt x="18212" y="3533"/>
                </a:cubicBezTo>
                <a:cubicBezTo>
                  <a:pt x="18226" y="3508"/>
                  <a:pt x="18332" y="3386"/>
                  <a:pt x="18242" y="3394"/>
                </a:cubicBezTo>
                <a:cubicBezTo>
                  <a:pt x="18214" y="3397"/>
                  <a:pt x="18130" y="3421"/>
                  <a:pt x="18150" y="3364"/>
                </a:cubicBezTo>
                <a:cubicBezTo>
                  <a:pt x="18108" y="3383"/>
                  <a:pt x="18131" y="3338"/>
                  <a:pt x="18102" y="3341"/>
                </a:cubicBezTo>
                <a:cubicBezTo>
                  <a:pt x="18078" y="3343"/>
                  <a:pt x="18069" y="3335"/>
                  <a:pt x="18070" y="3310"/>
                </a:cubicBezTo>
                <a:cubicBezTo>
                  <a:pt x="18093" y="3306"/>
                  <a:pt x="18114" y="3299"/>
                  <a:pt x="18135" y="3287"/>
                </a:cubicBezTo>
                <a:cubicBezTo>
                  <a:pt x="18101" y="3257"/>
                  <a:pt x="18046" y="3319"/>
                  <a:pt x="18024" y="3338"/>
                </a:cubicBezTo>
                <a:cubicBezTo>
                  <a:pt x="17992" y="3368"/>
                  <a:pt x="18026" y="3292"/>
                  <a:pt x="17921" y="3355"/>
                </a:cubicBezTo>
                <a:cubicBezTo>
                  <a:pt x="17942" y="3356"/>
                  <a:pt x="18044" y="3368"/>
                  <a:pt x="18048" y="3393"/>
                </a:cubicBezTo>
                <a:cubicBezTo>
                  <a:pt x="18057" y="3437"/>
                  <a:pt x="18027" y="3490"/>
                  <a:pt x="17984" y="3501"/>
                </a:cubicBezTo>
                <a:cubicBezTo>
                  <a:pt x="17948" y="3510"/>
                  <a:pt x="17744" y="3544"/>
                  <a:pt x="17746" y="3476"/>
                </a:cubicBezTo>
                <a:cubicBezTo>
                  <a:pt x="17653" y="3545"/>
                  <a:pt x="17468" y="3373"/>
                  <a:pt x="17369" y="3453"/>
                </a:cubicBezTo>
                <a:cubicBezTo>
                  <a:pt x="17389" y="3473"/>
                  <a:pt x="17403" y="3462"/>
                  <a:pt x="17428" y="3466"/>
                </a:cubicBezTo>
                <a:cubicBezTo>
                  <a:pt x="17455" y="3471"/>
                  <a:pt x="17460" y="3496"/>
                  <a:pt x="17479" y="3513"/>
                </a:cubicBezTo>
                <a:cubicBezTo>
                  <a:pt x="17509" y="3541"/>
                  <a:pt x="17447" y="3554"/>
                  <a:pt x="17429" y="3540"/>
                </a:cubicBezTo>
                <a:cubicBezTo>
                  <a:pt x="17338" y="3470"/>
                  <a:pt x="17243" y="3416"/>
                  <a:pt x="17128" y="3390"/>
                </a:cubicBezTo>
                <a:cubicBezTo>
                  <a:pt x="17166" y="3417"/>
                  <a:pt x="17214" y="3420"/>
                  <a:pt x="17251" y="3448"/>
                </a:cubicBezTo>
                <a:cubicBezTo>
                  <a:pt x="17273" y="3465"/>
                  <a:pt x="17293" y="3486"/>
                  <a:pt x="17321" y="3491"/>
                </a:cubicBezTo>
                <a:cubicBezTo>
                  <a:pt x="17172" y="3570"/>
                  <a:pt x="17182" y="3520"/>
                  <a:pt x="17132" y="3504"/>
                </a:cubicBezTo>
                <a:cubicBezTo>
                  <a:pt x="16993" y="3460"/>
                  <a:pt x="17026" y="3470"/>
                  <a:pt x="16870" y="3480"/>
                </a:cubicBezTo>
                <a:cubicBezTo>
                  <a:pt x="16816" y="3484"/>
                  <a:pt x="16714" y="3500"/>
                  <a:pt x="16669" y="3459"/>
                </a:cubicBezTo>
                <a:cubicBezTo>
                  <a:pt x="16642" y="3432"/>
                  <a:pt x="16615" y="3453"/>
                  <a:pt x="16568" y="3448"/>
                </a:cubicBezTo>
                <a:cubicBezTo>
                  <a:pt x="16527" y="3442"/>
                  <a:pt x="16482" y="3432"/>
                  <a:pt x="16443" y="3453"/>
                </a:cubicBezTo>
                <a:cubicBezTo>
                  <a:pt x="16475" y="3446"/>
                  <a:pt x="16510" y="3453"/>
                  <a:pt x="16538" y="3471"/>
                </a:cubicBezTo>
                <a:cubicBezTo>
                  <a:pt x="16480" y="3479"/>
                  <a:pt x="16351" y="3483"/>
                  <a:pt x="16322" y="3414"/>
                </a:cubicBezTo>
                <a:cubicBezTo>
                  <a:pt x="16305" y="3373"/>
                  <a:pt x="16395" y="3341"/>
                  <a:pt x="16419" y="3328"/>
                </a:cubicBezTo>
                <a:cubicBezTo>
                  <a:pt x="16378" y="3342"/>
                  <a:pt x="16309" y="3389"/>
                  <a:pt x="16264" y="3364"/>
                </a:cubicBezTo>
                <a:cubicBezTo>
                  <a:pt x="16323" y="3357"/>
                  <a:pt x="16245" y="3329"/>
                  <a:pt x="16202" y="3355"/>
                </a:cubicBezTo>
                <a:cubicBezTo>
                  <a:pt x="16212" y="3363"/>
                  <a:pt x="16222" y="3371"/>
                  <a:pt x="16232" y="3379"/>
                </a:cubicBezTo>
                <a:cubicBezTo>
                  <a:pt x="16171" y="3397"/>
                  <a:pt x="16109" y="3367"/>
                  <a:pt x="16048" y="3381"/>
                </a:cubicBezTo>
                <a:cubicBezTo>
                  <a:pt x="16120" y="3396"/>
                  <a:pt x="15979" y="3379"/>
                  <a:pt x="15953" y="3370"/>
                </a:cubicBezTo>
                <a:cubicBezTo>
                  <a:pt x="15973" y="3373"/>
                  <a:pt x="15994" y="3373"/>
                  <a:pt x="16015" y="3370"/>
                </a:cubicBezTo>
                <a:cubicBezTo>
                  <a:pt x="15984" y="3351"/>
                  <a:pt x="15854" y="3351"/>
                  <a:pt x="15859" y="3298"/>
                </a:cubicBezTo>
                <a:cubicBezTo>
                  <a:pt x="15862" y="3270"/>
                  <a:pt x="15824" y="3249"/>
                  <a:pt x="15831" y="3221"/>
                </a:cubicBezTo>
                <a:cubicBezTo>
                  <a:pt x="15836" y="3201"/>
                  <a:pt x="15880" y="3187"/>
                  <a:pt x="15896" y="3180"/>
                </a:cubicBezTo>
                <a:cubicBezTo>
                  <a:pt x="15888" y="3169"/>
                  <a:pt x="15879" y="3159"/>
                  <a:pt x="15870" y="3150"/>
                </a:cubicBezTo>
                <a:cubicBezTo>
                  <a:pt x="15950" y="3136"/>
                  <a:pt x="16046" y="3170"/>
                  <a:pt x="16122" y="3191"/>
                </a:cubicBezTo>
                <a:cubicBezTo>
                  <a:pt x="16215" y="3218"/>
                  <a:pt x="16308" y="3171"/>
                  <a:pt x="16401" y="3174"/>
                </a:cubicBezTo>
                <a:cubicBezTo>
                  <a:pt x="16373" y="3172"/>
                  <a:pt x="16246" y="3148"/>
                  <a:pt x="16297" y="3099"/>
                </a:cubicBezTo>
                <a:cubicBezTo>
                  <a:pt x="16279" y="3097"/>
                  <a:pt x="15833" y="3114"/>
                  <a:pt x="15866" y="3043"/>
                </a:cubicBezTo>
                <a:cubicBezTo>
                  <a:pt x="15913" y="2995"/>
                  <a:pt x="15949" y="2974"/>
                  <a:pt x="15982" y="2921"/>
                </a:cubicBezTo>
                <a:cubicBezTo>
                  <a:pt x="16016" y="2867"/>
                  <a:pt x="16085" y="2867"/>
                  <a:pt x="16134" y="2832"/>
                </a:cubicBezTo>
                <a:cubicBezTo>
                  <a:pt x="16054" y="2832"/>
                  <a:pt x="16163" y="2765"/>
                  <a:pt x="16188" y="2754"/>
                </a:cubicBezTo>
                <a:cubicBezTo>
                  <a:pt x="16234" y="2731"/>
                  <a:pt x="16274" y="2697"/>
                  <a:pt x="16319" y="2672"/>
                </a:cubicBezTo>
                <a:cubicBezTo>
                  <a:pt x="16359" y="2648"/>
                  <a:pt x="16387" y="2681"/>
                  <a:pt x="16417" y="2635"/>
                </a:cubicBezTo>
                <a:cubicBezTo>
                  <a:pt x="16449" y="2585"/>
                  <a:pt x="16501" y="2558"/>
                  <a:pt x="16556" y="2538"/>
                </a:cubicBezTo>
                <a:cubicBezTo>
                  <a:pt x="16714" y="2480"/>
                  <a:pt x="16870" y="2406"/>
                  <a:pt x="17039" y="2383"/>
                </a:cubicBezTo>
                <a:cubicBezTo>
                  <a:pt x="17207" y="2360"/>
                  <a:pt x="17367" y="2360"/>
                  <a:pt x="17535" y="2360"/>
                </a:cubicBezTo>
                <a:cubicBezTo>
                  <a:pt x="17575" y="2360"/>
                  <a:pt x="17646" y="2389"/>
                  <a:pt x="17568" y="2410"/>
                </a:cubicBezTo>
                <a:cubicBezTo>
                  <a:pt x="17319" y="2477"/>
                  <a:pt x="17337" y="2468"/>
                  <a:pt x="17108" y="2584"/>
                </a:cubicBezTo>
                <a:cubicBezTo>
                  <a:pt x="17059" y="2609"/>
                  <a:pt x="16990" y="2625"/>
                  <a:pt x="16951" y="2667"/>
                </a:cubicBezTo>
                <a:cubicBezTo>
                  <a:pt x="16913" y="2707"/>
                  <a:pt x="16993" y="2727"/>
                  <a:pt x="16958" y="2762"/>
                </a:cubicBezTo>
                <a:cubicBezTo>
                  <a:pt x="16926" y="2794"/>
                  <a:pt x="16879" y="2799"/>
                  <a:pt x="16848" y="2834"/>
                </a:cubicBezTo>
                <a:cubicBezTo>
                  <a:pt x="16730" y="2965"/>
                  <a:pt x="16995" y="3039"/>
                  <a:pt x="16975" y="3077"/>
                </a:cubicBezTo>
                <a:cubicBezTo>
                  <a:pt x="16967" y="3092"/>
                  <a:pt x="16891" y="3096"/>
                  <a:pt x="16875" y="3101"/>
                </a:cubicBezTo>
                <a:cubicBezTo>
                  <a:pt x="16824" y="3117"/>
                  <a:pt x="16787" y="3111"/>
                  <a:pt x="16736" y="3114"/>
                </a:cubicBezTo>
                <a:cubicBezTo>
                  <a:pt x="16685" y="3116"/>
                  <a:pt x="16641" y="3146"/>
                  <a:pt x="16591" y="3155"/>
                </a:cubicBezTo>
                <a:cubicBezTo>
                  <a:pt x="16550" y="3162"/>
                  <a:pt x="16505" y="3160"/>
                  <a:pt x="16469" y="3182"/>
                </a:cubicBezTo>
                <a:cubicBezTo>
                  <a:pt x="16557" y="3188"/>
                  <a:pt x="16841" y="3062"/>
                  <a:pt x="16912" y="3144"/>
                </a:cubicBezTo>
                <a:cubicBezTo>
                  <a:pt x="16892" y="3146"/>
                  <a:pt x="16872" y="3148"/>
                  <a:pt x="16852" y="3150"/>
                </a:cubicBezTo>
                <a:cubicBezTo>
                  <a:pt x="16879" y="3164"/>
                  <a:pt x="16868" y="3186"/>
                  <a:pt x="16849" y="3200"/>
                </a:cubicBezTo>
                <a:cubicBezTo>
                  <a:pt x="16891" y="3204"/>
                  <a:pt x="16964" y="3132"/>
                  <a:pt x="16988" y="3102"/>
                </a:cubicBezTo>
                <a:cubicBezTo>
                  <a:pt x="17027" y="3053"/>
                  <a:pt x="17088" y="3049"/>
                  <a:pt x="17093" y="2978"/>
                </a:cubicBezTo>
                <a:cubicBezTo>
                  <a:pt x="17049" y="3001"/>
                  <a:pt x="16968" y="2991"/>
                  <a:pt x="16941" y="2945"/>
                </a:cubicBezTo>
                <a:cubicBezTo>
                  <a:pt x="16968" y="2954"/>
                  <a:pt x="17011" y="2937"/>
                  <a:pt x="16909" y="2880"/>
                </a:cubicBezTo>
                <a:cubicBezTo>
                  <a:pt x="17102" y="2869"/>
                  <a:pt x="17024" y="2798"/>
                  <a:pt x="17143" y="2810"/>
                </a:cubicBezTo>
                <a:cubicBezTo>
                  <a:pt x="17195" y="2816"/>
                  <a:pt x="17286" y="2833"/>
                  <a:pt x="17291" y="2900"/>
                </a:cubicBezTo>
                <a:cubicBezTo>
                  <a:pt x="17351" y="2833"/>
                  <a:pt x="17145" y="2803"/>
                  <a:pt x="17330" y="2779"/>
                </a:cubicBezTo>
                <a:cubicBezTo>
                  <a:pt x="17311" y="2778"/>
                  <a:pt x="17216" y="2775"/>
                  <a:pt x="17298" y="2752"/>
                </a:cubicBezTo>
                <a:cubicBezTo>
                  <a:pt x="17251" y="2760"/>
                  <a:pt x="17195" y="2790"/>
                  <a:pt x="17153" y="2752"/>
                </a:cubicBezTo>
                <a:cubicBezTo>
                  <a:pt x="17131" y="2731"/>
                  <a:pt x="17144" y="2715"/>
                  <a:pt x="17173" y="2716"/>
                </a:cubicBezTo>
                <a:cubicBezTo>
                  <a:pt x="17092" y="2691"/>
                  <a:pt x="17263" y="2603"/>
                  <a:pt x="17306" y="2604"/>
                </a:cubicBezTo>
                <a:cubicBezTo>
                  <a:pt x="17390" y="2606"/>
                  <a:pt x="17463" y="2666"/>
                  <a:pt x="17550" y="2660"/>
                </a:cubicBezTo>
                <a:cubicBezTo>
                  <a:pt x="17473" y="2655"/>
                  <a:pt x="17373" y="2607"/>
                  <a:pt x="17301" y="2580"/>
                </a:cubicBezTo>
                <a:cubicBezTo>
                  <a:pt x="17327" y="2550"/>
                  <a:pt x="17417" y="2555"/>
                  <a:pt x="17452" y="2567"/>
                </a:cubicBezTo>
                <a:cubicBezTo>
                  <a:pt x="17519" y="2590"/>
                  <a:pt x="17604" y="2580"/>
                  <a:pt x="17675" y="2589"/>
                </a:cubicBezTo>
                <a:cubicBezTo>
                  <a:pt x="17600" y="2543"/>
                  <a:pt x="17501" y="2582"/>
                  <a:pt x="17431" y="2523"/>
                </a:cubicBezTo>
                <a:cubicBezTo>
                  <a:pt x="17454" y="2502"/>
                  <a:pt x="17511" y="2475"/>
                  <a:pt x="17540" y="2498"/>
                </a:cubicBezTo>
                <a:cubicBezTo>
                  <a:pt x="17574" y="2527"/>
                  <a:pt x="17573" y="2488"/>
                  <a:pt x="17595" y="2479"/>
                </a:cubicBezTo>
                <a:cubicBezTo>
                  <a:pt x="17650" y="2455"/>
                  <a:pt x="17743" y="2442"/>
                  <a:pt x="17787" y="2494"/>
                </a:cubicBezTo>
                <a:cubicBezTo>
                  <a:pt x="17802" y="2471"/>
                  <a:pt x="17791" y="2452"/>
                  <a:pt x="17766" y="2446"/>
                </a:cubicBezTo>
                <a:cubicBezTo>
                  <a:pt x="17844" y="2432"/>
                  <a:pt x="17919" y="2410"/>
                  <a:pt x="17997" y="2398"/>
                </a:cubicBezTo>
                <a:cubicBezTo>
                  <a:pt x="18067" y="2386"/>
                  <a:pt x="18136" y="2394"/>
                  <a:pt x="18207" y="2387"/>
                </a:cubicBezTo>
                <a:cubicBezTo>
                  <a:pt x="18334" y="2374"/>
                  <a:pt x="18391" y="2415"/>
                  <a:pt x="18301" y="2523"/>
                </a:cubicBezTo>
                <a:cubicBezTo>
                  <a:pt x="18334" y="2535"/>
                  <a:pt x="18372" y="2535"/>
                  <a:pt x="18393" y="2568"/>
                </a:cubicBezTo>
                <a:cubicBezTo>
                  <a:pt x="18359" y="2596"/>
                  <a:pt x="18302" y="2631"/>
                  <a:pt x="18360" y="2672"/>
                </a:cubicBezTo>
                <a:cubicBezTo>
                  <a:pt x="18237" y="2701"/>
                  <a:pt x="18130" y="2772"/>
                  <a:pt x="18010" y="2811"/>
                </a:cubicBezTo>
                <a:cubicBezTo>
                  <a:pt x="18080" y="2804"/>
                  <a:pt x="18181" y="2718"/>
                  <a:pt x="18233" y="2755"/>
                </a:cubicBezTo>
                <a:cubicBezTo>
                  <a:pt x="18217" y="2771"/>
                  <a:pt x="18034" y="2835"/>
                  <a:pt x="18126" y="2859"/>
                </a:cubicBezTo>
                <a:cubicBezTo>
                  <a:pt x="18085" y="2867"/>
                  <a:pt x="18043" y="2850"/>
                  <a:pt x="18004" y="2871"/>
                </a:cubicBezTo>
                <a:cubicBezTo>
                  <a:pt x="18015" y="2878"/>
                  <a:pt x="18026" y="2886"/>
                  <a:pt x="18037" y="2894"/>
                </a:cubicBezTo>
                <a:cubicBezTo>
                  <a:pt x="18026" y="2902"/>
                  <a:pt x="18016" y="2909"/>
                  <a:pt x="18004" y="2915"/>
                </a:cubicBezTo>
                <a:cubicBezTo>
                  <a:pt x="18074" y="2904"/>
                  <a:pt x="18143" y="2886"/>
                  <a:pt x="18193" y="2835"/>
                </a:cubicBezTo>
                <a:cubicBezTo>
                  <a:pt x="18266" y="2761"/>
                  <a:pt x="18262" y="2852"/>
                  <a:pt x="18319" y="2838"/>
                </a:cubicBezTo>
                <a:cubicBezTo>
                  <a:pt x="18219" y="2810"/>
                  <a:pt x="18377" y="2751"/>
                  <a:pt x="18408" y="2740"/>
                </a:cubicBezTo>
                <a:cubicBezTo>
                  <a:pt x="18387" y="2765"/>
                  <a:pt x="18379" y="2797"/>
                  <a:pt x="18345" y="2823"/>
                </a:cubicBezTo>
                <a:cubicBezTo>
                  <a:pt x="18396" y="2793"/>
                  <a:pt x="18479" y="2747"/>
                  <a:pt x="18530" y="2802"/>
                </a:cubicBezTo>
                <a:cubicBezTo>
                  <a:pt x="18498" y="2845"/>
                  <a:pt x="18446" y="2862"/>
                  <a:pt x="18408" y="2897"/>
                </a:cubicBezTo>
                <a:cubicBezTo>
                  <a:pt x="18440" y="2886"/>
                  <a:pt x="18471" y="2905"/>
                  <a:pt x="18503" y="2897"/>
                </a:cubicBezTo>
                <a:cubicBezTo>
                  <a:pt x="18492" y="2892"/>
                  <a:pt x="18481" y="2886"/>
                  <a:pt x="18470" y="2880"/>
                </a:cubicBezTo>
                <a:cubicBezTo>
                  <a:pt x="18596" y="2770"/>
                  <a:pt x="18545" y="2951"/>
                  <a:pt x="18625" y="2945"/>
                </a:cubicBezTo>
                <a:cubicBezTo>
                  <a:pt x="18596" y="2939"/>
                  <a:pt x="18586" y="2919"/>
                  <a:pt x="18604" y="2894"/>
                </a:cubicBezTo>
                <a:cubicBezTo>
                  <a:pt x="18637" y="2900"/>
                  <a:pt x="18644" y="2944"/>
                  <a:pt x="18681" y="2936"/>
                </a:cubicBezTo>
                <a:cubicBezTo>
                  <a:pt x="18663" y="2928"/>
                  <a:pt x="18558" y="2837"/>
                  <a:pt x="18562" y="2819"/>
                </a:cubicBezTo>
                <a:cubicBezTo>
                  <a:pt x="18571" y="2782"/>
                  <a:pt x="18642" y="2781"/>
                  <a:pt x="18622" y="2835"/>
                </a:cubicBezTo>
                <a:cubicBezTo>
                  <a:pt x="18644" y="2771"/>
                  <a:pt x="18758" y="2792"/>
                  <a:pt x="18797" y="2826"/>
                </a:cubicBezTo>
                <a:cubicBezTo>
                  <a:pt x="18784" y="2835"/>
                  <a:pt x="18776" y="2845"/>
                  <a:pt x="18770" y="2856"/>
                </a:cubicBezTo>
                <a:cubicBezTo>
                  <a:pt x="18803" y="2818"/>
                  <a:pt x="18868" y="2825"/>
                  <a:pt x="18909" y="2838"/>
                </a:cubicBezTo>
                <a:cubicBezTo>
                  <a:pt x="18864" y="2802"/>
                  <a:pt x="18708" y="2805"/>
                  <a:pt x="18669" y="2766"/>
                </a:cubicBezTo>
                <a:cubicBezTo>
                  <a:pt x="18646" y="2742"/>
                  <a:pt x="18749" y="2709"/>
                  <a:pt x="18765" y="2704"/>
                </a:cubicBezTo>
                <a:cubicBezTo>
                  <a:pt x="18836" y="2680"/>
                  <a:pt x="18913" y="2666"/>
                  <a:pt x="18988" y="2666"/>
                </a:cubicBezTo>
                <a:cubicBezTo>
                  <a:pt x="19030" y="2666"/>
                  <a:pt x="19247" y="2689"/>
                  <a:pt x="19213" y="2746"/>
                </a:cubicBezTo>
                <a:cubicBezTo>
                  <a:pt x="19271" y="2666"/>
                  <a:pt x="19465" y="2750"/>
                  <a:pt x="19378" y="2818"/>
                </a:cubicBezTo>
                <a:cubicBezTo>
                  <a:pt x="19290" y="2886"/>
                  <a:pt x="19250" y="2786"/>
                  <a:pt x="19005" y="2915"/>
                </a:cubicBezTo>
                <a:cubicBezTo>
                  <a:pt x="19100" y="2893"/>
                  <a:pt x="19188" y="2825"/>
                  <a:pt x="19290" y="2859"/>
                </a:cubicBezTo>
                <a:cubicBezTo>
                  <a:pt x="19253" y="2889"/>
                  <a:pt x="19201" y="2887"/>
                  <a:pt x="19162" y="2912"/>
                </a:cubicBezTo>
                <a:cubicBezTo>
                  <a:pt x="19122" y="2938"/>
                  <a:pt x="19085" y="2969"/>
                  <a:pt x="19034" y="2968"/>
                </a:cubicBezTo>
                <a:cubicBezTo>
                  <a:pt x="19138" y="2980"/>
                  <a:pt x="19436" y="2736"/>
                  <a:pt x="19524" y="2888"/>
                </a:cubicBezTo>
                <a:cubicBezTo>
                  <a:pt x="19469" y="2911"/>
                  <a:pt x="19444" y="2931"/>
                  <a:pt x="19382" y="2943"/>
                </a:cubicBezTo>
                <a:cubicBezTo>
                  <a:pt x="19311" y="2955"/>
                  <a:pt x="19239" y="2965"/>
                  <a:pt x="19168" y="2977"/>
                </a:cubicBezTo>
                <a:cubicBezTo>
                  <a:pt x="19200" y="2974"/>
                  <a:pt x="19233" y="2967"/>
                  <a:pt x="19263" y="2983"/>
                </a:cubicBezTo>
                <a:cubicBezTo>
                  <a:pt x="19190" y="2996"/>
                  <a:pt x="19175" y="3011"/>
                  <a:pt x="19132" y="3022"/>
                </a:cubicBezTo>
                <a:cubicBezTo>
                  <a:pt x="19187" y="3016"/>
                  <a:pt x="19262" y="2966"/>
                  <a:pt x="19316" y="2992"/>
                </a:cubicBezTo>
                <a:cubicBezTo>
                  <a:pt x="19276" y="3017"/>
                  <a:pt x="19226" y="3009"/>
                  <a:pt x="19186" y="3034"/>
                </a:cubicBezTo>
                <a:cubicBezTo>
                  <a:pt x="19220" y="3018"/>
                  <a:pt x="19261" y="3055"/>
                  <a:pt x="19228" y="3070"/>
                </a:cubicBezTo>
                <a:cubicBezTo>
                  <a:pt x="19201" y="3084"/>
                  <a:pt x="19173" y="3097"/>
                  <a:pt x="19147" y="3114"/>
                </a:cubicBezTo>
                <a:cubicBezTo>
                  <a:pt x="19181" y="3101"/>
                  <a:pt x="19234" y="3088"/>
                  <a:pt x="19257" y="3058"/>
                </a:cubicBezTo>
                <a:cubicBezTo>
                  <a:pt x="19273" y="3037"/>
                  <a:pt x="19280" y="3018"/>
                  <a:pt x="19303" y="3005"/>
                </a:cubicBezTo>
                <a:cubicBezTo>
                  <a:pt x="19337" y="2985"/>
                  <a:pt x="19408" y="2951"/>
                  <a:pt x="19447" y="2977"/>
                </a:cubicBezTo>
                <a:cubicBezTo>
                  <a:pt x="19424" y="2981"/>
                  <a:pt x="19411" y="2996"/>
                  <a:pt x="19411" y="3019"/>
                </a:cubicBezTo>
                <a:cubicBezTo>
                  <a:pt x="19439" y="2972"/>
                  <a:pt x="19515" y="2929"/>
                  <a:pt x="19565" y="2969"/>
                </a:cubicBezTo>
                <a:cubicBezTo>
                  <a:pt x="19488" y="2986"/>
                  <a:pt x="19422" y="3032"/>
                  <a:pt x="19346" y="3055"/>
                </a:cubicBezTo>
                <a:cubicBezTo>
                  <a:pt x="19367" y="3049"/>
                  <a:pt x="19389" y="3047"/>
                  <a:pt x="19411" y="3049"/>
                </a:cubicBezTo>
                <a:cubicBezTo>
                  <a:pt x="19380" y="3074"/>
                  <a:pt x="19348" y="3098"/>
                  <a:pt x="19316" y="3117"/>
                </a:cubicBezTo>
                <a:cubicBezTo>
                  <a:pt x="19374" y="3097"/>
                  <a:pt x="19475" y="2973"/>
                  <a:pt x="19542" y="3016"/>
                </a:cubicBezTo>
                <a:cubicBezTo>
                  <a:pt x="19524" y="3026"/>
                  <a:pt x="19451" y="3088"/>
                  <a:pt x="19524" y="3067"/>
                </a:cubicBezTo>
                <a:cubicBezTo>
                  <a:pt x="19474" y="3094"/>
                  <a:pt x="19428" y="3146"/>
                  <a:pt x="19370" y="3156"/>
                </a:cubicBezTo>
                <a:cubicBezTo>
                  <a:pt x="19454" y="3161"/>
                  <a:pt x="19501" y="3028"/>
                  <a:pt x="19589" y="3099"/>
                </a:cubicBezTo>
                <a:cubicBezTo>
                  <a:pt x="19539" y="3096"/>
                  <a:pt x="19508" y="3150"/>
                  <a:pt x="19462" y="3162"/>
                </a:cubicBezTo>
                <a:cubicBezTo>
                  <a:pt x="19583" y="3136"/>
                  <a:pt x="19665" y="3027"/>
                  <a:pt x="19784" y="3001"/>
                </a:cubicBezTo>
                <a:cubicBezTo>
                  <a:pt x="19827" y="2991"/>
                  <a:pt x="20038" y="2995"/>
                  <a:pt x="20010" y="3082"/>
                </a:cubicBezTo>
                <a:cubicBezTo>
                  <a:pt x="19993" y="3134"/>
                  <a:pt x="19895" y="3157"/>
                  <a:pt x="19848" y="3148"/>
                </a:cubicBezTo>
                <a:cubicBezTo>
                  <a:pt x="19763" y="3133"/>
                  <a:pt x="19658" y="3210"/>
                  <a:pt x="19575" y="3227"/>
                </a:cubicBezTo>
                <a:cubicBezTo>
                  <a:pt x="19607" y="3229"/>
                  <a:pt x="19639" y="3215"/>
                  <a:pt x="19670" y="3233"/>
                </a:cubicBezTo>
                <a:cubicBezTo>
                  <a:pt x="19626" y="3249"/>
                  <a:pt x="19591" y="3284"/>
                  <a:pt x="19542" y="3283"/>
                </a:cubicBezTo>
                <a:cubicBezTo>
                  <a:pt x="19600" y="3286"/>
                  <a:pt x="19660" y="3245"/>
                  <a:pt x="19719" y="3236"/>
                </a:cubicBezTo>
                <a:cubicBezTo>
                  <a:pt x="19746" y="3232"/>
                  <a:pt x="19775" y="3227"/>
                  <a:pt x="19803" y="3222"/>
                </a:cubicBezTo>
                <a:cubicBezTo>
                  <a:pt x="19757" y="3230"/>
                  <a:pt x="19706" y="3226"/>
                  <a:pt x="19696" y="3200"/>
                </a:cubicBezTo>
                <a:cubicBezTo>
                  <a:pt x="19745" y="3205"/>
                  <a:pt x="19774" y="3150"/>
                  <a:pt x="19824" y="3159"/>
                </a:cubicBezTo>
                <a:cubicBezTo>
                  <a:pt x="19845" y="3162"/>
                  <a:pt x="19866" y="3166"/>
                  <a:pt x="19886" y="3171"/>
                </a:cubicBezTo>
                <a:cubicBezTo>
                  <a:pt x="19884" y="3194"/>
                  <a:pt x="19849" y="3212"/>
                  <a:pt x="19809" y="3220"/>
                </a:cubicBezTo>
                <a:cubicBezTo>
                  <a:pt x="19838" y="3215"/>
                  <a:pt x="19867" y="3208"/>
                  <a:pt x="19895" y="3202"/>
                </a:cubicBezTo>
                <a:cubicBezTo>
                  <a:pt x="19906" y="3199"/>
                  <a:pt x="20120" y="3099"/>
                  <a:pt x="20085" y="3174"/>
                </a:cubicBezTo>
                <a:cubicBezTo>
                  <a:pt x="20061" y="3225"/>
                  <a:pt x="19960" y="3251"/>
                  <a:pt x="19911" y="3268"/>
                </a:cubicBezTo>
                <a:cubicBezTo>
                  <a:pt x="19865" y="3284"/>
                  <a:pt x="19844" y="3295"/>
                  <a:pt x="19793" y="3290"/>
                </a:cubicBezTo>
                <a:cubicBezTo>
                  <a:pt x="19737" y="3285"/>
                  <a:pt x="19695" y="3337"/>
                  <a:pt x="19643" y="3349"/>
                </a:cubicBezTo>
                <a:cubicBezTo>
                  <a:pt x="19669" y="3359"/>
                  <a:pt x="19690" y="3372"/>
                  <a:pt x="19643" y="3384"/>
                </a:cubicBezTo>
                <a:cubicBezTo>
                  <a:pt x="19718" y="3371"/>
                  <a:pt x="19762" y="3271"/>
                  <a:pt x="19845" y="3319"/>
                </a:cubicBezTo>
                <a:cubicBezTo>
                  <a:pt x="19780" y="3362"/>
                  <a:pt x="19726" y="3418"/>
                  <a:pt x="19661" y="3458"/>
                </a:cubicBezTo>
                <a:cubicBezTo>
                  <a:pt x="19771" y="3410"/>
                  <a:pt x="19846" y="3310"/>
                  <a:pt x="19961" y="3268"/>
                </a:cubicBezTo>
                <a:cubicBezTo>
                  <a:pt x="20021" y="3246"/>
                  <a:pt x="20152" y="3188"/>
                  <a:pt x="20213" y="3230"/>
                </a:cubicBezTo>
                <a:cubicBezTo>
                  <a:pt x="20159" y="3260"/>
                  <a:pt x="20022" y="3256"/>
                  <a:pt x="20002" y="3328"/>
                </a:cubicBezTo>
                <a:cubicBezTo>
                  <a:pt x="20054" y="3331"/>
                  <a:pt x="19995" y="3283"/>
                  <a:pt x="20094" y="3288"/>
                </a:cubicBezTo>
                <a:cubicBezTo>
                  <a:pt x="20152" y="3284"/>
                  <a:pt x="20199" y="3253"/>
                  <a:pt x="20254" y="3242"/>
                </a:cubicBezTo>
                <a:cubicBezTo>
                  <a:pt x="20308" y="3230"/>
                  <a:pt x="20428" y="3269"/>
                  <a:pt x="20476" y="3303"/>
                </a:cubicBezTo>
                <a:cubicBezTo>
                  <a:pt x="20512" y="3328"/>
                  <a:pt x="20445" y="3334"/>
                  <a:pt x="20430" y="3332"/>
                </a:cubicBezTo>
                <a:cubicBezTo>
                  <a:pt x="20394" y="3327"/>
                  <a:pt x="20348" y="3376"/>
                  <a:pt x="20306" y="3380"/>
                </a:cubicBezTo>
                <a:cubicBezTo>
                  <a:pt x="20193" y="3392"/>
                  <a:pt x="20068" y="3409"/>
                  <a:pt x="19972" y="3464"/>
                </a:cubicBezTo>
                <a:cubicBezTo>
                  <a:pt x="19997" y="3451"/>
                  <a:pt x="20016" y="3452"/>
                  <a:pt x="20035" y="3470"/>
                </a:cubicBezTo>
                <a:cubicBezTo>
                  <a:pt x="19975" y="3483"/>
                  <a:pt x="19915" y="3492"/>
                  <a:pt x="19859" y="3518"/>
                </a:cubicBezTo>
                <a:cubicBezTo>
                  <a:pt x="19906" y="3515"/>
                  <a:pt x="19951" y="3483"/>
                  <a:pt x="20006" y="3483"/>
                </a:cubicBezTo>
                <a:cubicBezTo>
                  <a:pt x="20043" y="3483"/>
                  <a:pt x="20057" y="3444"/>
                  <a:pt x="20089" y="3433"/>
                </a:cubicBezTo>
                <a:cubicBezTo>
                  <a:pt x="20150" y="3413"/>
                  <a:pt x="20262" y="3381"/>
                  <a:pt x="20317" y="3432"/>
                </a:cubicBezTo>
                <a:cubicBezTo>
                  <a:pt x="20202" y="3531"/>
                  <a:pt x="20012" y="3472"/>
                  <a:pt x="19913" y="3583"/>
                </a:cubicBezTo>
                <a:cubicBezTo>
                  <a:pt x="19950" y="3561"/>
                  <a:pt x="19988" y="3528"/>
                  <a:pt x="20034" y="3531"/>
                </a:cubicBezTo>
                <a:cubicBezTo>
                  <a:pt x="20065" y="3533"/>
                  <a:pt x="20090" y="3537"/>
                  <a:pt x="20120" y="3523"/>
                </a:cubicBezTo>
                <a:cubicBezTo>
                  <a:pt x="20184" y="3492"/>
                  <a:pt x="20251" y="3506"/>
                  <a:pt x="20314" y="3477"/>
                </a:cubicBezTo>
                <a:cubicBezTo>
                  <a:pt x="20375" y="3448"/>
                  <a:pt x="20444" y="3365"/>
                  <a:pt x="20520" y="3388"/>
                </a:cubicBezTo>
                <a:cubicBezTo>
                  <a:pt x="20564" y="3401"/>
                  <a:pt x="20604" y="3468"/>
                  <a:pt x="20606" y="3513"/>
                </a:cubicBezTo>
                <a:cubicBezTo>
                  <a:pt x="20610" y="3574"/>
                  <a:pt x="20399" y="3538"/>
                  <a:pt x="20361" y="3552"/>
                </a:cubicBezTo>
                <a:cubicBezTo>
                  <a:pt x="20283" y="3582"/>
                  <a:pt x="20202" y="3591"/>
                  <a:pt x="20119" y="3602"/>
                </a:cubicBezTo>
                <a:cubicBezTo>
                  <a:pt x="20047" y="3612"/>
                  <a:pt x="19961" y="3588"/>
                  <a:pt x="19892" y="3616"/>
                </a:cubicBezTo>
                <a:cubicBezTo>
                  <a:pt x="19968" y="3608"/>
                  <a:pt x="20044" y="3623"/>
                  <a:pt x="20119" y="3607"/>
                </a:cubicBezTo>
                <a:cubicBezTo>
                  <a:pt x="20177" y="3594"/>
                  <a:pt x="20224" y="3592"/>
                  <a:pt x="20281" y="3610"/>
                </a:cubicBezTo>
                <a:cubicBezTo>
                  <a:pt x="20369" y="3639"/>
                  <a:pt x="20520" y="3593"/>
                  <a:pt x="20582" y="3675"/>
                </a:cubicBezTo>
                <a:cubicBezTo>
                  <a:pt x="20637" y="3747"/>
                  <a:pt x="20487" y="3716"/>
                  <a:pt x="20469" y="3717"/>
                </a:cubicBezTo>
                <a:cubicBezTo>
                  <a:pt x="20411" y="3721"/>
                  <a:pt x="20369" y="3726"/>
                  <a:pt x="20314" y="3703"/>
                </a:cubicBezTo>
                <a:cubicBezTo>
                  <a:pt x="20238" y="3671"/>
                  <a:pt x="20112" y="3635"/>
                  <a:pt x="20035" y="3684"/>
                </a:cubicBezTo>
                <a:cubicBezTo>
                  <a:pt x="20093" y="3664"/>
                  <a:pt x="20210" y="3658"/>
                  <a:pt x="20255" y="3711"/>
                </a:cubicBezTo>
                <a:cubicBezTo>
                  <a:pt x="20201" y="3706"/>
                  <a:pt x="20147" y="3694"/>
                  <a:pt x="20094" y="3708"/>
                </a:cubicBezTo>
                <a:cubicBezTo>
                  <a:pt x="20111" y="3709"/>
                  <a:pt x="20128" y="3712"/>
                  <a:pt x="20145" y="3717"/>
                </a:cubicBezTo>
                <a:cubicBezTo>
                  <a:pt x="20094" y="3721"/>
                  <a:pt x="20056" y="3732"/>
                  <a:pt x="20017" y="3744"/>
                </a:cubicBezTo>
                <a:cubicBezTo>
                  <a:pt x="20051" y="3743"/>
                  <a:pt x="20053" y="3741"/>
                  <a:pt x="20029" y="3770"/>
                </a:cubicBezTo>
                <a:cubicBezTo>
                  <a:pt x="20096" y="3698"/>
                  <a:pt x="20240" y="3706"/>
                  <a:pt x="20311" y="3767"/>
                </a:cubicBezTo>
                <a:cubicBezTo>
                  <a:pt x="20250" y="3775"/>
                  <a:pt x="20182" y="3755"/>
                  <a:pt x="20124" y="3779"/>
                </a:cubicBezTo>
                <a:cubicBezTo>
                  <a:pt x="20159" y="3772"/>
                  <a:pt x="20194" y="3783"/>
                  <a:pt x="20216" y="3812"/>
                </a:cubicBezTo>
                <a:cubicBezTo>
                  <a:pt x="20185" y="3814"/>
                  <a:pt x="20157" y="3799"/>
                  <a:pt x="20127" y="3806"/>
                </a:cubicBezTo>
                <a:cubicBezTo>
                  <a:pt x="20158" y="3814"/>
                  <a:pt x="20190" y="3822"/>
                  <a:pt x="20219" y="3838"/>
                </a:cubicBezTo>
                <a:cubicBezTo>
                  <a:pt x="20192" y="3834"/>
                  <a:pt x="20165" y="3833"/>
                  <a:pt x="20138" y="3833"/>
                </a:cubicBezTo>
                <a:cubicBezTo>
                  <a:pt x="20169" y="3839"/>
                  <a:pt x="20200" y="3845"/>
                  <a:pt x="20231" y="3851"/>
                </a:cubicBezTo>
                <a:cubicBezTo>
                  <a:pt x="20205" y="3864"/>
                  <a:pt x="20135" y="3857"/>
                  <a:pt x="20109" y="3834"/>
                </a:cubicBezTo>
                <a:cubicBezTo>
                  <a:pt x="20092" y="3834"/>
                  <a:pt x="20076" y="3833"/>
                  <a:pt x="20059" y="3832"/>
                </a:cubicBezTo>
                <a:cubicBezTo>
                  <a:pt x="20008" y="3827"/>
                  <a:pt x="19956" y="3805"/>
                  <a:pt x="19904" y="3815"/>
                </a:cubicBezTo>
                <a:cubicBezTo>
                  <a:pt x="19946" y="3822"/>
                  <a:pt x="19947" y="3826"/>
                  <a:pt x="19907" y="3827"/>
                </a:cubicBezTo>
                <a:cubicBezTo>
                  <a:pt x="19941" y="3828"/>
                  <a:pt x="19990" y="3849"/>
                  <a:pt x="20029" y="3850"/>
                </a:cubicBezTo>
                <a:cubicBezTo>
                  <a:pt x="20072" y="3852"/>
                  <a:pt x="20118" y="3847"/>
                  <a:pt x="20156" y="3871"/>
                </a:cubicBezTo>
                <a:cubicBezTo>
                  <a:pt x="20096" y="3874"/>
                  <a:pt x="20020" y="3859"/>
                  <a:pt x="19966" y="3895"/>
                </a:cubicBezTo>
                <a:cubicBezTo>
                  <a:pt x="19981" y="3887"/>
                  <a:pt x="20075" y="3889"/>
                  <a:pt x="19999" y="3904"/>
                </a:cubicBezTo>
                <a:cubicBezTo>
                  <a:pt x="20055" y="3900"/>
                  <a:pt x="20104" y="3902"/>
                  <a:pt x="20156" y="3922"/>
                </a:cubicBezTo>
                <a:cubicBezTo>
                  <a:pt x="20147" y="3933"/>
                  <a:pt x="20138" y="3944"/>
                  <a:pt x="20127" y="3954"/>
                </a:cubicBezTo>
                <a:cubicBezTo>
                  <a:pt x="20165" y="3929"/>
                  <a:pt x="20199" y="3892"/>
                  <a:pt x="20249" y="3919"/>
                </a:cubicBezTo>
                <a:cubicBezTo>
                  <a:pt x="20224" y="3917"/>
                  <a:pt x="20210" y="3933"/>
                  <a:pt x="20210" y="3957"/>
                </a:cubicBezTo>
                <a:cubicBezTo>
                  <a:pt x="20232" y="3907"/>
                  <a:pt x="20254" y="3933"/>
                  <a:pt x="20290" y="3945"/>
                </a:cubicBezTo>
                <a:cubicBezTo>
                  <a:pt x="20332" y="3960"/>
                  <a:pt x="20378" y="3925"/>
                  <a:pt x="20424" y="3945"/>
                </a:cubicBezTo>
                <a:cubicBezTo>
                  <a:pt x="20332" y="3964"/>
                  <a:pt x="20234" y="3941"/>
                  <a:pt x="20148" y="3981"/>
                </a:cubicBezTo>
                <a:cubicBezTo>
                  <a:pt x="20171" y="3978"/>
                  <a:pt x="20250" y="3947"/>
                  <a:pt x="20180" y="3999"/>
                </a:cubicBezTo>
                <a:cubicBezTo>
                  <a:pt x="20216" y="3976"/>
                  <a:pt x="20269" y="3954"/>
                  <a:pt x="20305" y="3981"/>
                </a:cubicBezTo>
                <a:cubicBezTo>
                  <a:pt x="20259" y="3986"/>
                  <a:pt x="20227" y="4037"/>
                  <a:pt x="20180" y="4031"/>
                </a:cubicBezTo>
                <a:cubicBezTo>
                  <a:pt x="20215" y="4038"/>
                  <a:pt x="20240" y="4012"/>
                  <a:pt x="20267" y="3998"/>
                </a:cubicBezTo>
                <a:cubicBezTo>
                  <a:pt x="20300" y="3979"/>
                  <a:pt x="20334" y="3996"/>
                  <a:pt x="20368" y="4002"/>
                </a:cubicBezTo>
                <a:cubicBezTo>
                  <a:pt x="20346" y="4018"/>
                  <a:pt x="20325" y="4036"/>
                  <a:pt x="20305" y="4055"/>
                </a:cubicBezTo>
                <a:cubicBezTo>
                  <a:pt x="20324" y="4045"/>
                  <a:pt x="20384" y="4008"/>
                  <a:pt x="20356" y="4067"/>
                </a:cubicBezTo>
                <a:cubicBezTo>
                  <a:pt x="20376" y="4033"/>
                  <a:pt x="20414" y="4020"/>
                  <a:pt x="20445" y="4043"/>
                </a:cubicBezTo>
                <a:cubicBezTo>
                  <a:pt x="20391" y="4048"/>
                  <a:pt x="20417" y="4062"/>
                  <a:pt x="20441" y="4073"/>
                </a:cubicBezTo>
                <a:cubicBezTo>
                  <a:pt x="20399" y="4091"/>
                  <a:pt x="20368" y="4119"/>
                  <a:pt x="20320" y="4118"/>
                </a:cubicBezTo>
                <a:cubicBezTo>
                  <a:pt x="20373" y="4133"/>
                  <a:pt x="20519" y="4073"/>
                  <a:pt x="20549" y="4026"/>
                </a:cubicBezTo>
                <a:cubicBezTo>
                  <a:pt x="20545" y="4079"/>
                  <a:pt x="20446" y="4122"/>
                  <a:pt x="20430" y="4183"/>
                </a:cubicBezTo>
                <a:cubicBezTo>
                  <a:pt x="20460" y="4153"/>
                  <a:pt x="20557" y="4035"/>
                  <a:pt x="20602" y="4103"/>
                </a:cubicBezTo>
                <a:cubicBezTo>
                  <a:pt x="20571" y="4119"/>
                  <a:pt x="20546" y="4158"/>
                  <a:pt x="20581" y="4186"/>
                </a:cubicBezTo>
                <a:cubicBezTo>
                  <a:pt x="20579" y="4115"/>
                  <a:pt x="20734" y="4013"/>
                  <a:pt x="20768" y="4088"/>
                </a:cubicBezTo>
                <a:cubicBezTo>
                  <a:pt x="20719" y="4090"/>
                  <a:pt x="20644" y="4138"/>
                  <a:pt x="20623" y="4183"/>
                </a:cubicBezTo>
                <a:cubicBezTo>
                  <a:pt x="20649" y="4157"/>
                  <a:pt x="20718" y="4107"/>
                  <a:pt x="20718" y="4168"/>
                </a:cubicBezTo>
                <a:cubicBezTo>
                  <a:pt x="20737" y="4141"/>
                  <a:pt x="20816" y="4097"/>
                  <a:pt x="20812" y="4162"/>
                </a:cubicBezTo>
                <a:cubicBezTo>
                  <a:pt x="20791" y="4163"/>
                  <a:pt x="20770" y="4168"/>
                  <a:pt x="20750" y="4177"/>
                </a:cubicBezTo>
                <a:cubicBezTo>
                  <a:pt x="20782" y="4172"/>
                  <a:pt x="20813" y="4164"/>
                  <a:pt x="20845" y="4162"/>
                </a:cubicBezTo>
                <a:cubicBezTo>
                  <a:pt x="20832" y="4193"/>
                  <a:pt x="20837" y="4195"/>
                  <a:pt x="20869" y="4195"/>
                </a:cubicBezTo>
                <a:cubicBezTo>
                  <a:pt x="20855" y="4229"/>
                  <a:pt x="20817" y="4235"/>
                  <a:pt x="20786" y="4242"/>
                </a:cubicBezTo>
                <a:cubicBezTo>
                  <a:pt x="20850" y="4234"/>
                  <a:pt x="20879" y="4287"/>
                  <a:pt x="20803" y="4292"/>
                </a:cubicBezTo>
                <a:cubicBezTo>
                  <a:pt x="20757" y="4295"/>
                  <a:pt x="20711" y="4271"/>
                  <a:pt x="20664" y="4278"/>
                </a:cubicBezTo>
                <a:cubicBezTo>
                  <a:pt x="20696" y="4280"/>
                  <a:pt x="20721" y="4279"/>
                  <a:pt x="20750" y="4293"/>
                </a:cubicBezTo>
                <a:cubicBezTo>
                  <a:pt x="20705" y="4303"/>
                  <a:pt x="20667" y="4298"/>
                  <a:pt x="20629" y="4322"/>
                </a:cubicBezTo>
                <a:cubicBezTo>
                  <a:pt x="20681" y="4306"/>
                  <a:pt x="20762" y="4287"/>
                  <a:pt x="20816" y="4301"/>
                </a:cubicBezTo>
                <a:cubicBezTo>
                  <a:pt x="20746" y="4319"/>
                  <a:pt x="20644" y="4304"/>
                  <a:pt x="20611" y="4379"/>
                </a:cubicBezTo>
                <a:cubicBezTo>
                  <a:pt x="20686" y="4353"/>
                  <a:pt x="20853" y="4256"/>
                  <a:pt x="20928" y="4321"/>
                </a:cubicBezTo>
                <a:cubicBezTo>
                  <a:pt x="20900" y="4342"/>
                  <a:pt x="20871" y="4358"/>
                  <a:pt x="20839" y="4373"/>
                </a:cubicBezTo>
                <a:cubicBezTo>
                  <a:pt x="20891" y="4359"/>
                  <a:pt x="21006" y="4252"/>
                  <a:pt x="21059" y="4296"/>
                </a:cubicBezTo>
                <a:cubicBezTo>
                  <a:pt x="21043" y="4320"/>
                  <a:pt x="21018" y="4329"/>
                  <a:pt x="20991" y="4337"/>
                </a:cubicBezTo>
                <a:cubicBezTo>
                  <a:pt x="20962" y="4345"/>
                  <a:pt x="20958" y="4373"/>
                  <a:pt x="20936" y="4391"/>
                </a:cubicBezTo>
                <a:cubicBezTo>
                  <a:pt x="20905" y="4415"/>
                  <a:pt x="20823" y="4435"/>
                  <a:pt x="20783" y="4438"/>
                </a:cubicBezTo>
                <a:cubicBezTo>
                  <a:pt x="20814" y="4443"/>
                  <a:pt x="20906" y="4415"/>
                  <a:pt x="20857" y="4468"/>
                </a:cubicBezTo>
                <a:cubicBezTo>
                  <a:pt x="20911" y="4426"/>
                  <a:pt x="20959" y="4386"/>
                  <a:pt x="21032" y="4391"/>
                </a:cubicBezTo>
                <a:cubicBezTo>
                  <a:pt x="21024" y="4430"/>
                  <a:pt x="20994" y="4459"/>
                  <a:pt x="20964" y="4483"/>
                </a:cubicBezTo>
                <a:cubicBezTo>
                  <a:pt x="21014" y="4483"/>
                  <a:pt x="21027" y="4414"/>
                  <a:pt x="21071" y="4400"/>
                </a:cubicBezTo>
                <a:cubicBezTo>
                  <a:pt x="21099" y="4392"/>
                  <a:pt x="21109" y="4447"/>
                  <a:pt x="21118" y="4462"/>
                </a:cubicBezTo>
                <a:cubicBezTo>
                  <a:pt x="21112" y="4414"/>
                  <a:pt x="21147" y="4410"/>
                  <a:pt x="21177" y="4385"/>
                </a:cubicBezTo>
                <a:cubicBezTo>
                  <a:pt x="21201" y="4365"/>
                  <a:pt x="21242" y="4375"/>
                  <a:pt x="21214" y="4412"/>
                </a:cubicBezTo>
                <a:cubicBezTo>
                  <a:pt x="21232" y="4390"/>
                  <a:pt x="21258" y="4389"/>
                  <a:pt x="21276" y="4412"/>
                </a:cubicBezTo>
                <a:cubicBezTo>
                  <a:pt x="21254" y="4409"/>
                  <a:pt x="21234" y="4412"/>
                  <a:pt x="21214" y="4420"/>
                </a:cubicBezTo>
                <a:cubicBezTo>
                  <a:pt x="21232" y="4415"/>
                  <a:pt x="21359" y="4414"/>
                  <a:pt x="21273" y="4435"/>
                </a:cubicBezTo>
                <a:cubicBezTo>
                  <a:pt x="21325" y="4430"/>
                  <a:pt x="21362" y="4501"/>
                  <a:pt x="21302" y="4519"/>
                </a:cubicBezTo>
                <a:cubicBezTo>
                  <a:pt x="21267" y="4529"/>
                  <a:pt x="21247" y="4510"/>
                  <a:pt x="21220" y="4492"/>
                </a:cubicBezTo>
                <a:cubicBezTo>
                  <a:pt x="21189" y="4472"/>
                  <a:pt x="21161" y="4487"/>
                  <a:pt x="21130" y="4501"/>
                </a:cubicBezTo>
                <a:cubicBezTo>
                  <a:pt x="21174" y="4491"/>
                  <a:pt x="21229" y="4489"/>
                  <a:pt x="21237" y="4545"/>
                </a:cubicBezTo>
                <a:cubicBezTo>
                  <a:pt x="21206" y="4548"/>
                  <a:pt x="21173" y="4547"/>
                  <a:pt x="21145" y="4566"/>
                </a:cubicBezTo>
                <a:cubicBezTo>
                  <a:pt x="21177" y="4557"/>
                  <a:pt x="21209" y="4561"/>
                  <a:pt x="21237" y="4578"/>
                </a:cubicBezTo>
                <a:cubicBezTo>
                  <a:pt x="21188" y="4582"/>
                  <a:pt x="21138" y="4614"/>
                  <a:pt x="21090" y="4592"/>
                </a:cubicBezTo>
                <a:cubicBezTo>
                  <a:pt x="21053" y="4575"/>
                  <a:pt x="21027" y="4544"/>
                  <a:pt x="20985" y="4569"/>
                </a:cubicBezTo>
                <a:cubicBezTo>
                  <a:pt x="21010" y="4559"/>
                  <a:pt x="21026" y="4575"/>
                  <a:pt x="21029" y="4599"/>
                </a:cubicBezTo>
                <a:cubicBezTo>
                  <a:pt x="20991" y="4612"/>
                  <a:pt x="20933" y="4633"/>
                  <a:pt x="20905" y="4590"/>
                </a:cubicBezTo>
                <a:cubicBezTo>
                  <a:pt x="20907" y="4660"/>
                  <a:pt x="21041" y="4604"/>
                  <a:pt x="21044" y="4685"/>
                </a:cubicBezTo>
                <a:cubicBezTo>
                  <a:pt x="20983" y="4676"/>
                  <a:pt x="20904" y="4712"/>
                  <a:pt x="20857" y="4655"/>
                </a:cubicBezTo>
                <a:cubicBezTo>
                  <a:pt x="20856" y="4688"/>
                  <a:pt x="20922" y="4688"/>
                  <a:pt x="20941" y="4703"/>
                </a:cubicBezTo>
                <a:cubicBezTo>
                  <a:pt x="20992" y="4741"/>
                  <a:pt x="20855" y="4747"/>
                  <a:pt x="20836" y="4741"/>
                </a:cubicBezTo>
                <a:cubicBezTo>
                  <a:pt x="20856" y="4772"/>
                  <a:pt x="20840" y="4780"/>
                  <a:pt x="20812" y="4780"/>
                </a:cubicBezTo>
                <a:cubicBezTo>
                  <a:pt x="20823" y="4787"/>
                  <a:pt x="20834" y="4794"/>
                  <a:pt x="20845" y="4801"/>
                </a:cubicBezTo>
                <a:cubicBezTo>
                  <a:pt x="20821" y="4808"/>
                  <a:pt x="20771" y="4814"/>
                  <a:pt x="20786" y="4771"/>
                </a:cubicBezTo>
                <a:cubicBezTo>
                  <a:pt x="20779" y="4874"/>
                  <a:pt x="20694" y="4758"/>
                  <a:pt x="20670" y="4726"/>
                </a:cubicBezTo>
                <a:cubicBezTo>
                  <a:pt x="20696" y="4787"/>
                  <a:pt x="20634" y="4782"/>
                  <a:pt x="20596" y="4798"/>
                </a:cubicBezTo>
                <a:cubicBezTo>
                  <a:pt x="20619" y="4799"/>
                  <a:pt x="20639" y="4808"/>
                  <a:pt x="20655" y="4824"/>
                </a:cubicBezTo>
                <a:cubicBezTo>
                  <a:pt x="20636" y="4835"/>
                  <a:pt x="20615" y="4839"/>
                  <a:pt x="20593" y="4836"/>
                </a:cubicBezTo>
                <a:cubicBezTo>
                  <a:pt x="20602" y="4847"/>
                  <a:pt x="20611" y="4858"/>
                  <a:pt x="20620" y="4869"/>
                </a:cubicBezTo>
                <a:cubicBezTo>
                  <a:pt x="20537" y="4857"/>
                  <a:pt x="20651" y="4889"/>
                  <a:pt x="20567" y="4965"/>
                </a:cubicBezTo>
                <a:cubicBezTo>
                  <a:pt x="20540" y="4991"/>
                  <a:pt x="20503" y="5008"/>
                  <a:pt x="20480" y="5038"/>
                </a:cubicBezTo>
                <a:cubicBezTo>
                  <a:pt x="20477" y="5014"/>
                  <a:pt x="20459" y="4999"/>
                  <a:pt x="20435" y="4996"/>
                </a:cubicBezTo>
                <a:cubicBezTo>
                  <a:pt x="20506" y="4979"/>
                  <a:pt x="20408" y="4996"/>
                  <a:pt x="20459" y="4946"/>
                </a:cubicBezTo>
                <a:cubicBezTo>
                  <a:pt x="20407" y="4990"/>
                  <a:pt x="20391" y="4957"/>
                  <a:pt x="20367" y="4985"/>
                </a:cubicBezTo>
                <a:cubicBezTo>
                  <a:pt x="20364" y="4960"/>
                  <a:pt x="20381" y="4948"/>
                  <a:pt x="20403" y="4940"/>
                </a:cubicBezTo>
                <a:cubicBezTo>
                  <a:pt x="20381" y="4946"/>
                  <a:pt x="20360" y="4943"/>
                  <a:pt x="20341" y="4931"/>
                </a:cubicBezTo>
                <a:cubicBezTo>
                  <a:pt x="20356" y="4912"/>
                  <a:pt x="20375" y="4898"/>
                  <a:pt x="20394" y="4878"/>
                </a:cubicBezTo>
                <a:cubicBezTo>
                  <a:pt x="20363" y="4897"/>
                  <a:pt x="20325" y="4946"/>
                  <a:pt x="20294" y="4954"/>
                </a:cubicBezTo>
                <a:cubicBezTo>
                  <a:pt x="20223" y="4973"/>
                  <a:pt x="20298" y="4911"/>
                  <a:pt x="20240" y="4904"/>
                </a:cubicBezTo>
                <a:cubicBezTo>
                  <a:pt x="20273" y="4879"/>
                  <a:pt x="20319" y="4863"/>
                  <a:pt x="20361" y="4863"/>
                </a:cubicBezTo>
                <a:cubicBezTo>
                  <a:pt x="20337" y="4854"/>
                  <a:pt x="20215" y="4894"/>
                  <a:pt x="20204" y="4870"/>
                </a:cubicBezTo>
                <a:cubicBezTo>
                  <a:pt x="20199" y="4860"/>
                  <a:pt x="20314" y="4805"/>
                  <a:pt x="20326" y="4794"/>
                </a:cubicBezTo>
                <a:cubicBezTo>
                  <a:pt x="20286" y="4813"/>
                  <a:pt x="20240" y="4855"/>
                  <a:pt x="20204" y="4803"/>
                </a:cubicBezTo>
                <a:cubicBezTo>
                  <a:pt x="20248" y="4810"/>
                  <a:pt x="20287" y="4779"/>
                  <a:pt x="20329" y="4774"/>
                </a:cubicBezTo>
                <a:cubicBezTo>
                  <a:pt x="20276" y="4770"/>
                  <a:pt x="20228" y="4802"/>
                  <a:pt x="20174" y="4789"/>
                </a:cubicBezTo>
                <a:cubicBezTo>
                  <a:pt x="20195" y="4698"/>
                  <a:pt x="20330" y="4688"/>
                  <a:pt x="20403" y="4697"/>
                </a:cubicBezTo>
                <a:cubicBezTo>
                  <a:pt x="20398" y="4620"/>
                  <a:pt x="20519" y="4609"/>
                  <a:pt x="20560" y="4581"/>
                </a:cubicBezTo>
                <a:cubicBezTo>
                  <a:pt x="20489" y="4584"/>
                  <a:pt x="20442" y="4637"/>
                  <a:pt x="20379" y="4661"/>
                </a:cubicBezTo>
                <a:cubicBezTo>
                  <a:pt x="20295" y="4692"/>
                  <a:pt x="20211" y="4684"/>
                  <a:pt x="20127" y="4705"/>
                </a:cubicBezTo>
                <a:cubicBezTo>
                  <a:pt x="20129" y="4667"/>
                  <a:pt x="20293" y="4609"/>
                  <a:pt x="20305" y="4569"/>
                </a:cubicBezTo>
                <a:cubicBezTo>
                  <a:pt x="20266" y="4601"/>
                  <a:pt x="20221" y="4633"/>
                  <a:pt x="20172" y="4649"/>
                </a:cubicBezTo>
                <a:cubicBezTo>
                  <a:pt x="20133" y="4662"/>
                  <a:pt x="20053" y="4623"/>
                  <a:pt x="20121" y="4604"/>
                </a:cubicBezTo>
                <a:cubicBezTo>
                  <a:pt x="20090" y="4611"/>
                  <a:pt x="20062" y="4630"/>
                  <a:pt x="20029" y="4622"/>
                </a:cubicBezTo>
                <a:cubicBezTo>
                  <a:pt x="20045" y="4605"/>
                  <a:pt x="20058" y="4585"/>
                  <a:pt x="20067" y="4563"/>
                </a:cubicBezTo>
                <a:cubicBezTo>
                  <a:pt x="20018" y="4592"/>
                  <a:pt x="19984" y="4519"/>
                  <a:pt x="20044" y="4507"/>
                </a:cubicBezTo>
                <a:cubicBezTo>
                  <a:pt x="20022" y="4505"/>
                  <a:pt x="20001" y="4500"/>
                  <a:pt x="19981" y="4492"/>
                </a:cubicBezTo>
                <a:cubicBezTo>
                  <a:pt x="19994" y="4555"/>
                  <a:pt x="19880" y="4495"/>
                  <a:pt x="19833" y="4518"/>
                </a:cubicBezTo>
                <a:cubicBezTo>
                  <a:pt x="19867" y="4521"/>
                  <a:pt x="19903" y="4520"/>
                  <a:pt x="19922" y="4554"/>
                </a:cubicBezTo>
                <a:cubicBezTo>
                  <a:pt x="19902" y="4562"/>
                  <a:pt x="19881" y="4566"/>
                  <a:pt x="19859" y="4566"/>
                </a:cubicBezTo>
                <a:cubicBezTo>
                  <a:pt x="19870" y="4576"/>
                  <a:pt x="19879" y="4586"/>
                  <a:pt x="19889" y="4596"/>
                </a:cubicBezTo>
                <a:cubicBezTo>
                  <a:pt x="19833" y="4625"/>
                  <a:pt x="19810" y="4542"/>
                  <a:pt x="19753" y="4554"/>
                </a:cubicBezTo>
                <a:cubicBezTo>
                  <a:pt x="19764" y="4583"/>
                  <a:pt x="19749" y="4613"/>
                  <a:pt x="19776" y="4633"/>
                </a:cubicBezTo>
                <a:cubicBezTo>
                  <a:pt x="19800" y="4650"/>
                  <a:pt x="19859" y="4680"/>
                  <a:pt x="19806" y="4704"/>
                </a:cubicBezTo>
                <a:cubicBezTo>
                  <a:pt x="19772" y="4719"/>
                  <a:pt x="19689" y="4730"/>
                  <a:pt x="19652" y="4727"/>
                </a:cubicBezTo>
                <a:cubicBezTo>
                  <a:pt x="19611" y="4723"/>
                  <a:pt x="19635" y="4671"/>
                  <a:pt x="19658" y="4661"/>
                </a:cubicBezTo>
                <a:cubicBezTo>
                  <a:pt x="19583" y="4644"/>
                  <a:pt x="19555" y="4620"/>
                  <a:pt x="19473" y="4631"/>
                </a:cubicBezTo>
                <a:cubicBezTo>
                  <a:pt x="19507" y="4641"/>
                  <a:pt x="19544" y="4625"/>
                  <a:pt x="19576" y="4641"/>
                </a:cubicBezTo>
                <a:cubicBezTo>
                  <a:pt x="19590" y="4651"/>
                  <a:pt x="19607" y="4657"/>
                  <a:pt x="19625" y="4658"/>
                </a:cubicBezTo>
                <a:cubicBezTo>
                  <a:pt x="19630" y="4701"/>
                  <a:pt x="19583" y="4706"/>
                  <a:pt x="19563" y="4676"/>
                </a:cubicBezTo>
                <a:cubicBezTo>
                  <a:pt x="19588" y="4702"/>
                  <a:pt x="19582" y="4716"/>
                  <a:pt x="19545" y="4717"/>
                </a:cubicBezTo>
                <a:cubicBezTo>
                  <a:pt x="19580" y="4712"/>
                  <a:pt x="19588" y="4724"/>
                  <a:pt x="19569" y="4753"/>
                </a:cubicBezTo>
                <a:cubicBezTo>
                  <a:pt x="19590" y="4751"/>
                  <a:pt x="19611" y="4753"/>
                  <a:pt x="19631" y="4759"/>
                </a:cubicBezTo>
                <a:cubicBezTo>
                  <a:pt x="19602" y="4789"/>
                  <a:pt x="19572" y="4816"/>
                  <a:pt x="19539" y="4842"/>
                </a:cubicBezTo>
                <a:cubicBezTo>
                  <a:pt x="19584" y="4817"/>
                  <a:pt x="19680" y="4758"/>
                  <a:pt x="19723" y="4815"/>
                </a:cubicBezTo>
                <a:cubicBezTo>
                  <a:pt x="19700" y="4820"/>
                  <a:pt x="19685" y="4839"/>
                  <a:pt x="19685" y="4863"/>
                </a:cubicBezTo>
                <a:cubicBezTo>
                  <a:pt x="19705" y="4858"/>
                  <a:pt x="19726" y="4856"/>
                  <a:pt x="19747" y="4857"/>
                </a:cubicBezTo>
                <a:cubicBezTo>
                  <a:pt x="19730" y="4901"/>
                  <a:pt x="19679" y="4880"/>
                  <a:pt x="19646" y="4898"/>
                </a:cubicBezTo>
                <a:cubicBezTo>
                  <a:pt x="19708" y="4875"/>
                  <a:pt x="19686" y="4933"/>
                  <a:pt x="19729" y="4937"/>
                </a:cubicBezTo>
                <a:cubicBezTo>
                  <a:pt x="19717" y="4959"/>
                  <a:pt x="19697" y="4975"/>
                  <a:pt x="19673" y="4982"/>
                </a:cubicBezTo>
                <a:cubicBezTo>
                  <a:pt x="19708" y="4989"/>
                  <a:pt x="19731" y="4957"/>
                  <a:pt x="19765" y="4955"/>
                </a:cubicBezTo>
                <a:cubicBezTo>
                  <a:pt x="19750" y="4975"/>
                  <a:pt x="19730" y="4986"/>
                  <a:pt x="19705" y="4987"/>
                </a:cubicBezTo>
                <a:cubicBezTo>
                  <a:pt x="19758" y="4998"/>
                  <a:pt x="19717" y="5010"/>
                  <a:pt x="19717" y="5053"/>
                </a:cubicBezTo>
                <a:cubicBezTo>
                  <a:pt x="19735" y="5031"/>
                  <a:pt x="19755" y="5011"/>
                  <a:pt x="19777" y="4993"/>
                </a:cubicBezTo>
                <a:cubicBezTo>
                  <a:pt x="19783" y="5028"/>
                  <a:pt x="19818" y="5046"/>
                  <a:pt x="19851" y="5041"/>
                </a:cubicBezTo>
                <a:cubicBezTo>
                  <a:pt x="19835" y="5060"/>
                  <a:pt x="19820" y="5080"/>
                  <a:pt x="19806" y="5100"/>
                </a:cubicBezTo>
                <a:cubicBezTo>
                  <a:pt x="19827" y="5084"/>
                  <a:pt x="19846" y="5064"/>
                  <a:pt x="19874" y="5062"/>
                </a:cubicBezTo>
                <a:cubicBezTo>
                  <a:pt x="19868" y="5072"/>
                  <a:pt x="19862" y="5083"/>
                  <a:pt x="19857" y="5094"/>
                </a:cubicBezTo>
                <a:cubicBezTo>
                  <a:pt x="19893" y="5100"/>
                  <a:pt x="19896" y="5045"/>
                  <a:pt x="19927" y="5044"/>
                </a:cubicBezTo>
                <a:cubicBezTo>
                  <a:pt x="19997" y="5040"/>
                  <a:pt x="19885" y="5094"/>
                  <a:pt x="19958" y="5094"/>
                </a:cubicBezTo>
                <a:cubicBezTo>
                  <a:pt x="19937" y="5119"/>
                  <a:pt x="19892" y="5124"/>
                  <a:pt x="19889" y="5163"/>
                </a:cubicBezTo>
                <a:cubicBezTo>
                  <a:pt x="19921" y="5159"/>
                  <a:pt x="20019" y="5127"/>
                  <a:pt x="19952" y="5177"/>
                </a:cubicBezTo>
                <a:cubicBezTo>
                  <a:pt x="19976" y="5160"/>
                  <a:pt x="20007" y="5163"/>
                  <a:pt x="20035" y="5157"/>
                </a:cubicBezTo>
                <a:cubicBezTo>
                  <a:pt x="20019" y="5186"/>
                  <a:pt x="19992" y="5206"/>
                  <a:pt x="19962" y="5221"/>
                </a:cubicBezTo>
                <a:cubicBezTo>
                  <a:pt x="19933" y="5236"/>
                  <a:pt x="19917" y="5206"/>
                  <a:pt x="19892" y="5240"/>
                </a:cubicBezTo>
                <a:cubicBezTo>
                  <a:pt x="19921" y="5237"/>
                  <a:pt x="19961" y="5248"/>
                  <a:pt x="19907" y="5269"/>
                </a:cubicBezTo>
                <a:cubicBezTo>
                  <a:pt x="19932" y="5264"/>
                  <a:pt x="19976" y="5296"/>
                  <a:pt x="19934" y="5311"/>
                </a:cubicBezTo>
                <a:cubicBezTo>
                  <a:pt x="19966" y="5310"/>
                  <a:pt x="20001" y="5310"/>
                  <a:pt x="20029" y="5329"/>
                </a:cubicBezTo>
                <a:cubicBezTo>
                  <a:pt x="20005" y="5336"/>
                  <a:pt x="19979" y="5346"/>
                  <a:pt x="19963" y="5367"/>
                </a:cubicBezTo>
                <a:cubicBezTo>
                  <a:pt x="19968" y="5369"/>
                  <a:pt x="19982" y="5365"/>
                  <a:pt x="19998" y="5360"/>
                </a:cubicBezTo>
                <a:close/>
                <a:moveTo>
                  <a:pt x="10618" y="4320"/>
                </a:moveTo>
                <a:cubicBezTo>
                  <a:pt x="10628" y="4327"/>
                  <a:pt x="10638" y="4336"/>
                  <a:pt x="10647" y="4346"/>
                </a:cubicBezTo>
                <a:cubicBezTo>
                  <a:pt x="10625" y="4361"/>
                  <a:pt x="10607" y="4351"/>
                  <a:pt x="10603" y="4325"/>
                </a:cubicBezTo>
                <a:cubicBezTo>
                  <a:pt x="10608" y="4324"/>
                  <a:pt x="10613" y="4322"/>
                  <a:pt x="10618" y="4320"/>
                </a:cubicBezTo>
                <a:close/>
                <a:moveTo>
                  <a:pt x="10739" y="4091"/>
                </a:moveTo>
                <a:cubicBezTo>
                  <a:pt x="10720" y="4075"/>
                  <a:pt x="10689" y="4099"/>
                  <a:pt x="10677" y="4112"/>
                </a:cubicBezTo>
                <a:cubicBezTo>
                  <a:pt x="10701" y="4116"/>
                  <a:pt x="10722" y="4109"/>
                  <a:pt x="10739" y="4091"/>
                </a:cubicBezTo>
                <a:close/>
                <a:moveTo>
                  <a:pt x="10653" y="4106"/>
                </a:moveTo>
                <a:cubicBezTo>
                  <a:pt x="10637" y="4088"/>
                  <a:pt x="10605" y="4100"/>
                  <a:pt x="10588" y="4109"/>
                </a:cubicBezTo>
                <a:cubicBezTo>
                  <a:pt x="10610" y="4106"/>
                  <a:pt x="10631" y="4105"/>
                  <a:pt x="10653" y="4106"/>
                </a:cubicBezTo>
                <a:close/>
                <a:moveTo>
                  <a:pt x="10662" y="4183"/>
                </a:moveTo>
                <a:cubicBezTo>
                  <a:pt x="10624" y="4164"/>
                  <a:pt x="10606" y="4219"/>
                  <a:pt x="10582" y="4236"/>
                </a:cubicBezTo>
                <a:cubicBezTo>
                  <a:pt x="10606" y="4211"/>
                  <a:pt x="10651" y="4222"/>
                  <a:pt x="10662" y="4183"/>
                </a:cubicBezTo>
                <a:close/>
                <a:moveTo>
                  <a:pt x="10629" y="4239"/>
                </a:moveTo>
                <a:cubicBezTo>
                  <a:pt x="10607" y="4226"/>
                  <a:pt x="10577" y="4258"/>
                  <a:pt x="10567" y="4272"/>
                </a:cubicBezTo>
                <a:cubicBezTo>
                  <a:pt x="10592" y="4270"/>
                  <a:pt x="10613" y="4259"/>
                  <a:pt x="10629" y="4239"/>
                </a:cubicBezTo>
                <a:close/>
                <a:moveTo>
                  <a:pt x="10588" y="4207"/>
                </a:moveTo>
                <a:cubicBezTo>
                  <a:pt x="10575" y="4221"/>
                  <a:pt x="10559" y="4232"/>
                  <a:pt x="10540" y="4239"/>
                </a:cubicBezTo>
                <a:cubicBezTo>
                  <a:pt x="10565" y="4244"/>
                  <a:pt x="10583" y="4231"/>
                  <a:pt x="10588" y="4207"/>
                </a:cubicBezTo>
                <a:close/>
                <a:moveTo>
                  <a:pt x="10555" y="4216"/>
                </a:moveTo>
                <a:cubicBezTo>
                  <a:pt x="10542" y="4217"/>
                  <a:pt x="10531" y="4223"/>
                  <a:pt x="10523" y="4234"/>
                </a:cubicBezTo>
                <a:cubicBezTo>
                  <a:pt x="10533" y="4228"/>
                  <a:pt x="10544" y="4222"/>
                  <a:pt x="10555" y="4216"/>
                </a:cubicBezTo>
                <a:close/>
                <a:moveTo>
                  <a:pt x="10537" y="4082"/>
                </a:moveTo>
                <a:cubicBezTo>
                  <a:pt x="10520" y="4084"/>
                  <a:pt x="10506" y="4091"/>
                  <a:pt x="10493" y="4103"/>
                </a:cubicBezTo>
                <a:cubicBezTo>
                  <a:pt x="10515" y="4117"/>
                  <a:pt x="10533" y="4107"/>
                  <a:pt x="10537" y="4082"/>
                </a:cubicBezTo>
                <a:close/>
                <a:moveTo>
                  <a:pt x="10505" y="4385"/>
                </a:moveTo>
                <a:cubicBezTo>
                  <a:pt x="10481" y="4385"/>
                  <a:pt x="10457" y="4408"/>
                  <a:pt x="10442" y="4424"/>
                </a:cubicBezTo>
                <a:cubicBezTo>
                  <a:pt x="10466" y="4415"/>
                  <a:pt x="10487" y="4402"/>
                  <a:pt x="10505" y="4385"/>
                </a:cubicBezTo>
                <a:close/>
                <a:moveTo>
                  <a:pt x="10460" y="4046"/>
                </a:moveTo>
                <a:cubicBezTo>
                  <a:pt x="10449" y="4053"/>
                  <a:pt x="10438" y="4061"/>
                  <a:pt x="10428" y="4070"/>
                </a:cubicBezTo>
                <a:cubicBezTo>
                  <a:pt x="10459" y="4087"/>
                  <a:pt x="10470" y="4079"/>
                  <a:pt x="10460" y="4046"/>
                </a:cubicBezTo>
                <a:close/>
                <a:moveTo>
                  <a:pt x="10442" y="4373"/>
                </a:moveTo>
                <a:cubicBezTo>
                  <a:pt x="10437" y="4383"/>
                  <a:pt x="10431" y="4393"/>
                  <a:pt x="10425" y="4403"/>
                </a:cubicBezTo>
                <a:cubicBezTo>
                  <a:pt x="10458" y="4406"/>
                  <a:pt x="10464" y="4396"/>
                  <a:pt x="10442" y="4373"/>
                </a:cubicBezTo>
                <a:close/>
                <a:moveTo>
                  <a:pt x="10472" y="4002"/>
                </a:moveTo>
                <a:cubicBezTo>
                  <a:pt x="10443" y="4005"/>
                  <a:pt x="10408" y="4016"/>
                  <a:pt x="10383" y="4032"/>
                </a:cubicBezTo>
                <a:cubicBezTo>
                  <a:pt x="10415" y="4028"/>
                  <a:pt x="10441" y="4009"/>
                  <a:pt x="10472" y="4002"/>
                </a:cubicBezTo>
                <a:close/>
                <a:moveTo>
                  <a:pt x="10327" y="4049"/>
                </a:moveTo>
                <a:cubicBezTo>
                  <a:pt x="10342" y="4047"/>
                  <a:pt x="10356" y="4041"/>
                  <a:pt x="10368" y="4032"/>
                </a:cubicBezTo>
                <a:cubicBezTo>
                  <a:pt x="10334" y="4042"/>
                  <a:pt x="10298" y="4047"/>
                  <a:pt x="10264" y="4061"/>
                </a:cubicBezTo>
                <a:cubicBezTo>
                  <a:pt x="10286" y="4061"/>
                  <a:pt x="10307" y="4057"/>
                  <a:pt x="10327" y="4049"/>
                </a:cubicBezTo>
                <a:close/>
                <a:moveTo>
                  <a:pt x="10285" y="3928"/>
                </a:moveTo>
                <a:cubicBezTo>
                  <a:pt x="10286" y="3921"/>
                  <a:pt x="10287" y="3914"/>
                  <a:pt x="10288" y="3907"/>
                </a:cubicBezTo>
                <a:cubicBezTo>
                  <a:pt x="10264" y="3909"/>
                  <a:pt x="10244" y="3918"/>
                  <a:pt x="10226" y="3934"/>
                </a:cubicBezTo>
                <a:cubicBezTo>
                  <a:pt x="10246" y="3932"/>
                  <a:pt x="10265" y="3930"/>
                  <a:pt x="10285" y="3928"/>
                </a:cubicBezTo>
                <a:close/>
                <a:moveTo>
                  <a:pt x="10095" y="4091"/>
                </a:moveTo>
                <a:cubicBezTo>
                  <a:pt x="10064" y="4097"/>
                  <a:pt x="10032" y="4108"/>
                  <a:pt x="10003" y="4121"/>
                </a:cubicBezTo>
                <a:cubicBezTo>
                  <a:pt x="10035" y="4114"/>
                  <a:pt x="10068" y="4110"/>
                  <a:pt x="10095" y="4091"/>
                </a:cubicBezTo>
                <a:close/>
                <a:moveTo>
                  <a:pt x="10042" y="3987"/>
                </a:moveTo>
                <a:cubicBezTo>
                  <a:pt x="10023" y="3973"/>
                  <a:pt x="9991" y="3995"/>
                  <a:pt x="9979" y="4008"/>
                </a:cubicBezTo>
                <a:cubicBezTo>
                  <a:pt x="9998" y="3996"/>
                  <a:pt x="10019" y="3989"/>
                  <a:pt x="10042" y="3987"/>
                </a:cubicBezTo>
                <a:close/>
                <a:moveTo>
                  <a:pt x="9252" y="3471"/>
                </a:moveTo>
                <a:cubicBezTo>
                  <a:pt x="9230" y="3505"/>
                  <a:pt x="9201" y="3561"/>
                  <a:pt x="9261" y="3574"/>
                </a:cubicBezTo>
                <a:cubicBezTo>
                  <a:pt x="9186" y="3600"/>
                  <a:pt x="9274" y="3609"/>
                  <a:pt x="9293" y="3601"/>
                </a:cubicBezTo>
                <a:cubicBezTo>
                  <a:pt x="9192" y="3651"/>
                  <a:pt x="9440" y="3697"/>
                  <a:pt x="9459" y="3698"/>
                </a:cubicBezTo>
                <a:cubicBezTo>
                  <a:pt x="9591" y="3704"/>
                  <a:pt x="9717" y="3687"/>
                  <a:pt x="9849" y="3711"/>
                </a:cubicBezTo>
                <a:cubicBezTo>
                  <a:pt x="9804" y="3732"/>
                  <a:pt x="9715" y="3823"/>
                  <a:pt x="9715" y="3872"/>
                </a:cubicBezTo>
                <a:cubicBezTo>
                  <a:pt x="9715" y="3905"/>
                  <a:pt x="9775" y="3901"/>
                  <a:pt x="9712" y="3922"/>
                </a:cubicBezTo>
                <a:cubicBezTo>
                  <a:pt x="9781" y="3962"/>
                  <a:pt x="9866" y="3916"/>
                  <a:pt x="9939" y="3916"/>
                </a:cubicBezTo>
                <a:cubicBezTo>
                  <a:pt x="9952" y="3916"/>
                  <a:pt x="10268" y="3933"/>
                  <a:pt x="10157" y="3901"/>
                </a:cubicBezTo>
                <a:cubicBezTo>
                  <a:pt x="10200" y="3896"/>
                  <a:pt x="10242" y="3891"/>
                  <a:pt x="10285" y="3889"/>
                </a:cubicBezTo>
                <a:cubicBezTo>
                  <a:pt x="10204" y="3912"/>
                  <a:pt x="10330" y="3903"/>
                  <a:pt x="10352" y="3903"/>
                </a:cubicBezTo>
                <a:cubicBezTo>
                  <a:pt x="10412" y="3901"/>
                  <a:pt x="10467" y="3883"/>
                  <a:pt x="10528" y="3885"/>
                </a:cubicBezTo>
                <a:cubicBezTo>
                  <a:pt x="10602" y="3887"/>
                  <a:pt x="10690" y="3867"/>
                  <a:pt x="10763" y="3853"/>
                </a:cubicBezTo>
                <a:cubicBezTo>
                  <a:pt x="10842" y="3836"/>
                  <a:pt x="10911" y="3786"/>
                  <a:pt x="10995" y="3788"/>
                </a:cubicBezTo>
                <a:cubicBezTo>
                  <a:pt x="11330" y="3797"/>
                  <a:pt x="11394" y="3626"/>
                  <a:pt x="11556" y="3629"/>
                </a:cubicBezTo>
                <a:cubicBezTo>
                  <a:pt x="11623" y="3631"/>
                  <a:pt x="11518" y="3701"/>
                  <a:pt x="11502" y="3708"/>
                </a:cubicBezTo>
                <a:cubicBezTo>
                  <a:pt x="11539" y="3741"/>
                  <a:pt x="11592" y="3720"/>
                  <a:pt x="11636" y="3720"/>
                </a:cubicBezTo>
                <a:cubicBezTo>
                  <a:pt x="11688" y="3720"/>
                  <a:pt x="11730" y="3765"/>
                  <a:pt x="11784" y="3741"/>
                </a:cubicBezTo>
                <a:cubicBezTo>
                  <a:pt x="11764" y="3779"/>
                  <a:pt x="11725" y="3769"/>
                  <a:pt x="11692" y="3785"/>
                </a:cubicBezTo>
                <a:cubicBezTo>
                  <a:pt x="11763" y="3842"/>
                  <a:pt x="11825" y="3785"/>
                  <a:pt x="11898" y="3788"/>
                </a:cubicBezTo>
                <a:cubicBezTo>
                  <a:pt x="11931" y="3790"/>
                  <a:pt x="12001" y="3850"/>
                  <a:pt x="12103" y="3820"/>
                </a:cubicBezTo>
                <a:cubicBezTo>
                  <a:pt x="12140" y="3809"/>
                  <a:pt x="12183" y="3834"/>
                  <a:pt x="12224" y="3824"/>
                </a:cubicBezTo>
                <a:cubicBezTo>
                  <a:pt x="12266" y="3814"/>
                  <a:pt x="12304" y="3795"/>
                  <a:pt x="12346" y="3785"/>
                </a:cubicBezTo>
                <a:cubicBezTo>
                  <a:pt x="12418" y="3768"/>
                  <a:pt x="12514" y="3789"/>
                  <a:pt x="12553" y="3708"/>
                </a:cubicBezTo>
                <a:cubicBezTo>
                  <a:pt x="12533" y="3695"/>
                  <a:pt x="12515" y="3698"/>
                  <a:pt x="12491" y="3714"/>
                </a:cubicBezTo>
                <a:cubicBezTo>
                  <a:pt x="12521" y="3690"/>
                  <a:pt x="12548" y="3660"/>
                  <a:pt x="12586" y="3649"/>
                </a:cubicBezTo>
                <a:cubicBezTo>
                  <a:pt x="12511" y="3557"/>
                  <a:pt x="12282" y="3688"/>
                  <a:pt x="12212" y="3738"/>
                </a:cubicBezTo>
                <a:cubicBezTo>
                  <a:pt x="12252" y="3686"/>
                  <a:pt x="12322" y="3672"/>
                  <a:pt x="12363" y="3622"/>
                </a:cubicBezTo>
                <a:cubicBezTo>
                  <a:pt x="12305" y="3663"/>
                  <a:pt x="12358" y="3601"/>
                  <a:pt x="12304" y="3592"/>
                </a:cubicBezTo>
                <a:cubicBezTo>
                  <a:pt x="12320" y="3531"/>
                  <a:pt x="12376" y="3584"/>
                  <a:pt x="12407" y="3599"/>
                </a:cubicBezTo>
                <a:cubicBezTo>
                  <a:pt x="12462" y="3625"/>
                  <a:pt x="12506" y="3585"/>
                  <a:pt x="12545" y="3554"/>
                </a:cubicBezTo>
                <a:cubicBezTo>
                  <a:pt x="12566" y="3537"/>
                  <a:pt x="12637" y="3497"/>
                  <a:pt x="12667" y="3508"/>
                </a:cubicBezTo>
                <a:cubicBezTo>
                  <a:pt x="12689" y="3517"/>
                  <a:pt x="12695" y="3544"/>
                  <a:pt x="12723" y="3552"/>
                </a:cubicBezTo>
                <a:cubicBezTo>
                  <a:pt x="12766" y="3564"/>
                  <a:pt x="12806" y="3520"/>
                  <a:pt x="12838" y="3500"/>
                </a:cubicBezTo>
                <a:cubicBezTo>
                  <a:pt x="12787" y="3543"/>
                  <a:pt x="12821" y="3574"/>
                  <a:pt x="12873" y="3568"/>
                </a:cubicBezTo>
                <a:cubicBezTo>
                  <a:pt x="12940" y="3560"/>
                  <a:pt x="12974" y="3492"/>
                  <a:pt x="13005" y="3441"/>
                </a:cubicBezTo>
                <a:cubicBezTo>
                  <a:pt x="12912" y="3386"/>
                  <a:pt x="12920" y="3449"/>
                  <a:pt x="12880" y="3426"/>
                </a:cubicBezTo>
                <a:cubicBezTo>
                  <a:pt x="12890" y="3416"/>
                  <a:pt x="12900" y="3406"/>
                  <a:pt x="12910" y="3396"/>
                </a:cubicBezTo>
                <a:cubicBezTo>
                  <a:pt x="12884" y="3374"/>
                  <a:pt x="12856" y="3403"/>
                  <a:pt x="12838" y="3384"/>
                </a:cubicBezTo>
                <a:cubicBezTo>
                  <a:pt x="12812" y="3357"/>
                  <a:pt x="12757" y="3333"/>
                  <a:pt x="12723" y="3322"/>
                </a:cubicBezTo>
                <a:cubicBezTo>
                  <a:pt x="12764" y="3267"/>
                  <a:pt x="12682" y="3285"/>
                  <a:pt x="12660" y="3295"/>
                </a:cubicBezTo>
                <a:cubicBezTo>
                  <a:pt x="12597" y="3323"/>
                  <a:pt x="12588" y="3251"/>
                  <a:pt x="12536" y="3251"/>
                </a:cubicBezTo>
                <a:cubicBezTo>
                  <a:pt x="12555" y="3197"/>
                  <a:pt x="12477" y="3160"/>
                  <a:pt x="12522" y="3131"/>
                </a:cubicBezTo>
                <a:cubicBezTo>
                  <a:pt x="12566" y="3103"/>
                  <a:pt x="12669" y="3078"/>
                  <a:pt x="12693" y="3036"/>
                </a:cubicBezTo>
                <a:cubicBezTo>
                  <a:pt x="12720" y="2989"/>
                  <a:pt x="12693" y="2937"/>
                  <a:pt x="12715" y="2895"/>
                </a:cubicBezTo>
                <a:cubicBezTo>
                  <a:pt x="12749" y="2831"/>
                  <a:pt x="12814" y="2769"/>
                  <a:pt x="12845" y="2700"/>
                </a:cubicBezTo>
                <a:cubicBezTo>
                  <a:pt x="12853" y="2681"/>
                  <a:pt x="12876" y="2672"/>
                  <a:pt x="12878" y="2657"/>
                </a:cubicBezTo>
                <a:cubicBezTo>
                  <a:pt x="12887" y="2572"/>
                  <a:pt x="12854" y="2607"/>
                  <a:pt x="12806" y="2569"/>
                </a:cubicBezTo>
                <a:cubicBezTo>
                  <a:pt x="12734" y="2511"/>
                  <a:pt x="12723" y="2515"/>
                  <a:pt x="12642" y="2531"/>
                </a:cubicBezTo>
                <a:cubicBezTo>
                  <a:pt x="12580" y="2543"/>
                  <a:pt x="12520" y="2456"/>
                  <a:pt x="12452" y="2508"/>
                </a:cubicBezTo>
                <a:cubicBezTo>
                  <a:pt x="12459" y="2519"/>
                  <a:pt x="12466" y="2528"/>
                  <a:pt x="12473" y="2538"/>
                </a:cubicBezTo>
                <a:cubicBezTo>
                  <a:pt x="12368" y="2538"/>
                  <a:pt x="12291" y="2638"/>
                  <a:pt x="12243" y="2725"/>
                </a:cubicBezTo>
                <a:cubicBezTo>
                  <a:pt x="12218" y="2769"/>
                  <a:pt x="12097" y="2856"/>
                  <a:pt x="12167" y="2918"/>
                </a:cubicBezTo>
                <a:cubicBezTo>
                  <a:pt x="12082" y="2901"/>
                  <a:pt x="11974" y="3044"/>
                  <a:pt x="11897" y="2969"/>
                </a:cubicBezTo>
                <a:cubicBezTo>
                  <a:pt x="11918" y="2937"/>
                  <a:pt x="11948" y="2912"/>
                  <a:pt x="11983" y="2897"/>
                </a:cubicBezTo>
                <a:cubicBezTo>
                  <a:pt x="11971" y="2901"/>
                  <a:pt x="11959" y="2900"/>
                  <a:pt x="11948" y="2894"/>
                </a:cubicBezTo>
                <a:cubicBezTo>
                  <a:pt x="11930" y="2867"/>
                  <a:pt x="12074" y="2742"/>
                  <a:pt x="12090" y="2728"/>
                </a:cubicBezTo>
                <a:cubicBezTo>
                  <a:pt x="12073" y="2710"/>
                  <a:pt x="12049" y="2709"/>
                  <a:pt x="12025" y="2719"/>
                </a:cubicBezTo>
                <a:cubicBezTo>
                  <a:pt x="12124" y="2663"/>
                  <a:pt x="11950" y="2666"/>
                  <a:pt x="11989" y="2615"/>
                </a:cubicBezTo>
                <a:cubicBezTo>
                  <a:pt x="11921" y="2638"/>
                  <a:pt x="11850" y="2548"/>
                  <a:pt x="11784" y="2603"/>
                </a:cubicBezTo>
                <a:cubicBezTo>
                  <a:pt x="11739" y="2640"/>
                  <a:pt x="11870" y="2673"/>
                  <a:pt x="11891" y="2672"/>
                </a:cubicBezTo>
                <a:cubicBezTo>
                  <a:pt x="11858" y="2705"/>
                  <a:pt x="11813" y="2664"/>
                  <a:pt x="11776" y="2686"/>
                </a:cubicBezTo>
                <a:cubicBezTo>
                  <a:pt x="11832" y="2684"/>
                  <a:pt x="11816" y="2765"/>
                  <a:pt x="11749" y="2719"/>
                </a:cubicBezTo>
                <a:cubicBezTo>
                  <a:pt x="11800" y="2771"/>
                  <a:pt x="11642" y="2716"/>
                  <a:pt x="11609" y="2728"/>
                </a:cubicBezTo>
                <a:cubicBezTo>
                  <a:pt x="11579" y="2739"/>
                  <a:pt x="11551" y="2755"/>
                  <a:pt x="11522" y="2768"/>
                </a:cubicBezTo>
                <a:cubicBezTo>
                  <a:pt x="11497" y="2778"/>
                  <a:pt x="11399" y="2782"/>
                  <a:pt x="11479" y="2758"/>
                </a:cubicBezTo>
                <a:cubicBezTo>
                  <a:pt x="11418" y="2742"/>
                  <a:pt x="11338" y="2788"/>
                  <a:pt x="11292" y="2823"/>
                </a:cubicBezTo>
                <a:cubicBezTo>
                  <a:pt x="11308" y="2806"/>
                  <a:pt x="11320" y="2795"/>
                  <a:pt x="11340" y="2789"/>
                </a:cubicBezTo>
                <a:cubicBezTo>
                  <a:pt x="11280" y="2804"/>
                  <a:pt x="11399" y="2749"/>
                  <a:pt x="11420" y="2744"/>
                </a:cubicBezTo>
                <a:cubicBezTo>
                  <a:pt x="11475" y="2731"/>
                  <a:pt x="11538" y="2721"/>
                  <a:pt x="11580" y="2678"/>
                </a:cubicBezTo>
                <a:cubicBezTo>
                  <a:pt x="11524" y="2670"/>
                  <a:pt x="11327" y="2512"/>
                  <a:pt x="11075" y="2663"/>
                </a:cubicBezTo>
                <a:cubicBezTo>
                  <a:pt x="11150" y="2678"/>
                  <a:pt x="11033" y="2697"/>
                  <a:pt x="11013" y="2704"/>
                </a:cubicBezTo>
                <a:cubicBezTo>
                  <a:pt x="11093" y="2672"/>
                  <a:pt x="10951" y="2701"/>
                  <a:pt x="10936" y="2705"/>
                </a:cubicBezTo>
                <a:cubicBezTo>
                  <a:pt x="10889" y="2715"/>
                  <a:pt x="10841" y="2728"/>
                  <a:pt x="10793" y="2722"/>
                </a:cubicBezTo>
                <a:cubicBezTo>
                  <a:pt x="10841" y="2657"/>
                  <a:pt x="11010" y="2693"/>
                  <a:pt x="11131" y="2553"/>
                </a:cubicBezTo>
                <a:cubicBezTo>
                  <a:pt x="11204" y="2468"/>
                  <a:pt x="10918" y="2509"/>
                  <a:pt x="10893" y="2514"/>
                </a:cubicBezTo>
                <a:cubicBezTo>
                  <a:pt x="10748" y="2541"/>
                  <a:pt x="10604" y="2573"/>
                  <a:pt x="10458" y="2595"/>
                </a:cubicBezTo>
                <a:cubicBezTo>
                  <a:pt x="10361" y="2609"/>
                  <a:pt x="10280" y="2636"/>
                  <a:pt x="10185" y="2663"/>
                </a:cubicBezTo>
                <a:cubicBezTo>
                  <a:pt x="10077" y="2693"/>
                  <a:pt x="9963" y="2707"/>
                  <a:pt x="9861" y="2758"/>
                </a:cubicBezTo>
                <a:cubicBezTo>
                  <a:pt x="9874" y="2777"/>
                  <a:pt x="9896" y="2790"/>
                  <a:pt x="9920" y="2787"/>
                </a:cubicBezTo>
                <a:cubicBezTo>
                  <a:pt x="9865" y="2874"/>
                  <a:pt x="9461" y="2841"/>
                  <a:pt x="9478" y="2998"/>
                </a:cubicBezTo>
                <a:cubicBezTo>
                  <a:pt x="9541" y="2976"/>
                  <a:pt x="9576" y="2998"/>
                  <a:pt x="9635" y="2998"/>
                </a:cubicBezTo>
                <a:cubicBezTo>
                  <a:pt x="9678" y="2999"/>
                  <a:pt x="9720" y="2983"/>
                  <a:pt x="9763" y="2977"/>
                </a:cubicBezTo>
                <a:cubicBezTo>
                  <a:pt x="9742" y="2985"/>
                  <a:pt x="9721" y="2992"/>
                  <a:pt x="9700" y="2998"/>
                </a:cubicBezTo>
                <a:cubicBezTo>
                  <a:pt x="9775" y="2998"/>
                  <a:pt x="9687" y="3018"/>
                  <a:pt x="9673" y="3020"/>
                </a:cubicBezTo>
                <a:cubicBezTo>
                  <a:pt x="9641" y="3025"/>
                  <a:pt x="9606" y="3024"/>
                  <a:pt x="9576" y="3037"/>
                </a:cubicBezTo>
                <a:cubicBezTo>
                  <a:pt x="9617" y="3102"/>
                  <a:pt x="9746" y="3045"/>
                  <a:pt x="9825" y="3052"/>
                </a:cubicBezTo>
                <a:cubicBezTo>
                  <a:pt x="9899" y="3058"/>
                  <a:pt x="9981" y="3034"/>
                  <a:pt x="10055" y="3027"/>
                </a:cubicBezTo>
                <a:cubicBezTo>
                  <a:pt x="10134" y="3019"/>
                  <a:pt x="10220" y="3040"/>
                  <a:pt x="10297" y="3022"/>
                </a:cubicBezTo>
                <a:cubicBezTo>
                  <a:pt x="10219" y="3060"/>
                  <a:pt x="10127" y="3034"/>
                  <a:pt x="10045" y="3049"/>
                </a:cubicBezTo>
                <a:cubicBezTo>
                  <a:pt x="10064" y="3060"/>
                  <a:pt x="10085" y="3063"/>
                  <a:pt x="10107" y="3058"/>
                </a:cubicBezTo>
                <a:cubicBezTo>
                  <a:pt x="10024" y="3100"/>
                  <a:pt x="9902" y="3083"/>
                  <a:pt x="9810" y="3105"/>
                </a:cubicBezTo>
                <a:cubicBezTo>
                  <a:pt x="9714" y="3127"/>
                  <a:pt x="9473" y="3114"/>
                  <a:pt x="9383" y="3188"/>
                </a:cubicBezTo>
                <a:cubicBezTo>
                  <a:pt x="9348" y="3216"/>
                  <a:pt x="9420" y="3289"/>
                  <a:pt x="9450" y="3288"/>
                </a:cubicBezTo>
                <a:cubicBezTo>
                  <a:pt x="9560" y="3281"/>
                  <a:pt x="9679" y="3286"/>
                  <a:pt x="9789" y="3294"/>
                </a:cubicBezTo>
                <a:cubicBezTo>
                  <a:pt x="10017" y="3309"/>
                  <a:pt x="10137" y="3230"/>
                  <a:pt x="10451" y="3301"/>
                </a:cubicBezTo>
                <a:cubicBezTo>
                  <a:pt x="10484" y="3309"/>
                  <a:pt x="10581" y="3298"/>
                  <a:pt x="10603" y="3326"/>
                </a:cubicBezTo>
                <a:cubicBezTo>
                  <a:pt x="10627" y="3356"/>
                  <a:pt x="10629" y="3374"/>
                  <a:pt x="10689" y="3363"/>
                </a:cubicBezTo>
                <a:cubicBezTo>
                  <a:pt x="10658" y="3404"/>
                  <a:pt x="10604" y="3392"/>
                  <a:pt x="10560" y="3388"/>
                </a:cubicBezTo>
                <a:cubicBezTo>
                  <a:pt x="10506" y="3384"/>
                  <a:pt x="10456" y="3410"/>
                  <a:pt x="10401" y="3408"/>
                </a:cubicBezTo>
                <a:cubicBezTo>
                  <a:pt x="10280" y="3404"/>
                  <a:pt x="10158" y="3378"/>
                  <a:pt x="10036" y="3377"/>
                </a:cubicBezTo>
                <a:cubicBezTo>
                  <a:pt x="9897" y="3377"/>
                  <a:pt x="9749" y="3394"/>
                  <a:pt x="9611" y="3411"/>
                </a:cubicBezTo>
                <a:cubicBezTo>
                  <a:pt x="9491" y="3426"/>
                  <a:pt x="9364" y="3420"/>
                  <a:pt x="9252" y="3471"/>
                </a:cubicBezTo>
                <a:close/>
                <a:moveTo>
                  <a:pt x="1074" y="8875"/>
                </a:moveTo>
                <a:cubicBezTo>
                  <a:pt x="1078" y="8873"/>
                  <a:pt x="1083" y="8870"/>
                  <a:pt x="1090" y="8863"/>
                </a:cubicBezTo>
                <a:cubicBezTo>
                  <a:pt x="1114" y="8892"/>
                  <a:pt x="1094" y="8909"/>
                  <a:pt x="1071" y="8927"/>
                </a:cubicBezTo>
                <a:lnTo>
                  <a:pt x="1074" y="8875"/>
                </a:lnTo>
                <a:close/>
                <a:moveTo>
                  <a:pt x="5765" y="3550"/>
                </a:moveTo>
                <a:cubicBezTo>
                  <a:pt x="5775" y="3548"/>
                  <a:pt x="5791" y="3543"/>
                  <a:pt x="5794" y="3543"/>
                </a:cubicBezTo>
                <a:cubicBezTo>
                  <a:pt x="5759" y="3545"/>
                  <a:pt x="5757" y="3546"/>
                  <a:pt x="5765" y="3550"/>
                </a:cubicBezTo>
                <a:close/>
                <a:moveTo>
                  <a:pt x="7656" y="4374"/>
                </a:moveTo>
                <a:cubicBezTo>
                  <a:pt x="7694" y="4367"/>
                  <a:pt x="7730" y="4397"/>
                  <a:pt x="7781" y="4383"/>
                </a:cubicBezTo>
                <a:cubicBezTo>
                  <a:pt x="7706" y="4407"/>
                  <a:pt x="7822" y="4401"/>
                  <a:pt x="7843" y="4412"/>
                </a:cubicBezTo>
                <a:cubicBezTo>
                  <a:pt x="7771" y="4457"/>
                  <a:pt x="7677" y="4450"/>
                  <a:pt x="7598" y="4478"/>
                </a:cubicBezTo>
                <a:cubicBezTo>
                  <a:pt x="7523" y="4506"/>
                  <a:pt x="7423" y="4543"/>
                  <a:pt x="7345" y="4557"/>
                </a:cubicBezTo>
                <a:cubicBezTo>
                  <a:pt x="7366" y="4583"/>
                  <a:pt x="7430" y="4585"/>
                  <a:pt x="7502" y="4574"/>
                </a:cubicBezTo>
                <a:cubicBezTo>
                  <a:pt x="7420" y="4591"/>
                  <a:pt x="7514" y="4595"/>
                  <a:pt x="7532" y="4591"/>
                </a:cubicBezTo>
                <a:cubicBezTo>
                  <a:pt x="7624" y="4569"/>
                  <a:pt x="7606" y="4624"/>
                  <a:pt x="7876" y="4553"/>
                </a:cubicBezTo>
                <a:cubicBezTo>
                  <a:pt x="7873" y="4547"/>
                  <a:pt x="7936" y="4516"/>
                  <a:pt x="7947" y="4512"/>
                </a:cubicBezTo>
                <a:cubicBezTo>
                  <a:pt x="7994" y="4495"/>
                  <a:pt x="8044" y="4485"/>
                  <a:pt x="8093" y="4478"/>
                </a:cubicBezTo>
                <a:cubicBezTo>
                  <a:pt x="8050" y="4488"/>
                  <a:pt x="8052" y="4495"/>
                  <a:pt x="8093" y="4495"/>
                </a:cubicBezTo>
                <a:cubicBezTo>
                  <a:pt x="8049" y="4504"/>
                  <a:pt x="8008" y="4527"/>
                  <a:pt x="7968" y="4545"/>
                </a:cubicBezTo>
                <a:cubicBezTo>
                  <a:pt x="8000" y="4561"/>
                  <a:pt x="8031" y="4541"/>
                  <a:pt x="8064" y="4545"/>
                </a:cubicBezTo>
                <a:cubicBezTo>
                  <a:pt x="8005" y="4558"/>
                  <a:pt x="7986" y="4598"/>
                  <a:pt x="7939" y="4624"/>
                </a:cubicBezTo>
                <a:cubicBezTo>
                  <a:pt x="7916" y="4636"/>
                  <a:pt x="7771" y="4652"/>
                  <a:pt x="7847" y="4674"/>
                </a:cubicBezTo>
                <a:cubicBezTo>
                  <a:pt x="7799" y="4687"/>
                  <a:pt x="7740" y="4722"/>
                  <a:pt x="7694" y="4728"/>
                </a:cubicBezTo>
                <a:cubicBezTo>
                  <a:pt x="7721" y="4757"/>
                  <a:pt x="7758" y="4743"/>
                  <a:pt x="7789" y="4732"/>
                </a:cubicBezTo>
                <a:cubicBezTo>
                  <a:pt x="7769" y="4741"/>
                  <a:pt x="7748" y="4748"/>
                  <a:pt x="7727" y="4753"/>
                </a:cubicBezTo>
                <a:cubicBezTo>
                  <a:pt x="7830" y="4768"/>
                  <a:pt x="7567" y="4814"/>
                  <a:pt x="7532" y="4802"/>
                </a:cubicBezTo>
                <a:cubicBezTo>
                  <a:pt x="7499" y="4792"/>
                  <a:pt x="7480" y="4753"/>
                  <a:pt x="7444" y="4753"/>
                </a:cubicBezTo>
                <a:cubicBezTo>
                  <a:pt x="7412" y="4752"/>
                  <a:pt x="7382" y="4756"/>
                  <a:pt x="7349" y="4753"/>
                </a:cubicBezTo>
                <a:cubicBezTo>
                  <a:pt x="7333" y="4751"/>
                  <a:pt x="7239" y="4766"/>
                  <a:pt x="7315" y="4773"/>
                </a:cubicBezTo>
                <a:cubicBezTo>
                  <a:pt x="7276" y="4793"/>
                  <a:pt x="7230" y="4803"/>
                  <a:pt x="7187" y="4811"/>
                </a:cubicBezTo>
                <a:cubicBezTo>
                  <a:pt x="7154" y="4837"/>
                  <a:pt x="7207" y="4859"/>
                  <a:pt x="7228" y="4857"/>
                </a:cubicBezTo>
                <a:cubicBezTo>
                  <a:pt x="7227" y="4898"/>
                  <a:pt x="7173" y="4896"/>
                  <a:pt x="7145" y="4898"/>
                </a:cubicBezTo>
                <a:cubicBezTo>
                  <a:pt x="7090" y="4902"/>
                  <a:pt x="7038" y="4929"/>
                  <a:pt x="6987" y="4948"/>
                </a:cubicBezTo>
                <a:cubicBezTo>
                  <a:pt x="6919" y="4973"/>
                  <a:pt x="6849" y="4995"/>
                  <a:pt x="6779" y="5014"/>
                </a:cubicBezTo>
                <a:cubicBezTo>
                  <a:pt x="6738" y="5026"/>
                  <a:pt x="6651" y="5075"/>
                  <a:pt x="6609" y="5060"/>
                </a:cubicBezTo>
                <a:cubicBezTo>
                  <a:pt x="6570" y="5046"/>
                  <a:pt x="6652" y="5011"/>
                  <a:pt x="6659" y="5010"/>
                </a:cubicBezTo>
                <a:cubicBezTo>
                  <a:pt x="6710" y="5002"/>
                  <a:pt x="6755" y="4979"/>
                  <a:pt x="6804" y="4965"/>
                </a:cubicBezTo>
                <a:cubicBezTo>
                  <a:pt x="6898" y="4936"/>
                  <a:pt x="7026" y="4913"/>
                  <a:pt x="7083" y="4823"/>
                </a:cubicBezTo>
                <a:cubicBezTo>
                  <a:pt x="6896" y="4791"/>
                  <a:pt x="6769" y="4894"/>
                  <a:pt x="6617" y="4977"/>
                </a:cubicBezTo>
                <a:cubicBezTo>
                  <a:pt x="6514" y="5033"/>
                  <a:pt x="6300" y="5010"/>
                  <a:pt x="6202" y="4956"/>
                </a:cubicBezTo>
                <a:cubicBezTo>
                  <a:pt x="6255" y="4926"/>
                  <a:pt x="6322" y="4935"/>
                  <a:pt x="6380" y="4919"/>
                </a:cubicBezTo>
                <a:cubicBezTo>
                  <a:pt x="6484" y="4890"/>
                  <a:pt x="6365" y="4847"/>
                  <a:pt x="6571" y="4815"/>
                </a:cubicBezTo>
                <a:cubicBezTo>
                  <a:pt x="6631" y="4806"/>
                  <a:pt x="6679" y="4780"/>
                  <a:pt x="6734" y="4757"/>
                </a:cubicBezTo>
                <a:cubicBezTo>
                  <a:pt x="6722" y="4720"/>
                  <a:pt x="6683" y="4719"/>
                  <a:pt x="6655" y="4703"/>
                </a:cubicBezTo>
                <a:cubicBezTo>
                  <a:pt x="6777" y="4674"/>
                  <a:pt x="6915" y="4753"/>
                  <a:pt x="7029" y="4678"/>
                </a:cubicBezTo>
                <a:cubicBezTo>
                  <a:pt x="6994" y="4663"/>
                  <a:pt x="6981" y="4625"/>
                  <a:pt x="6946" y="4611"/>
                </a:cubicBezTo>
                <a:cubicBezTo>
                  <a:pt x="6907" y="4596"/>
                  <a:pt x="6865" y="4611"/>
                  <a:pt x="6825" y="4611"/>
                </a:cubicBezTo>
                <a:cubicBezTo>
                  <a:pt x="6727" y="4612"/>
                  <a:pt x="6686" y="4620"/>
                  <a:pt x="6605" y="4674"/>
                </a:cubicBezTo>
                <a:cubicBezTo>
                  <a:pt x="6616" y="4609"/>
                  <a:pt x="6421" y="4666"/>
                  <a:pt x="6389" y="4640"/>
                </a:cubicBezTo>
                <a:cubicBezTo>
                  <a:pt x="6367" y="4623"/>
                  <a:pt x="6297" y="4632"/>
                  <a:pt x="6276" y="4649"/>
                </a:cubicBezTo>
                <a:cubicBezTo>
                  <a:pt x="6258" y="4663"/>
                  <a:pt x="6244" y="4684"/>
                  <a:pt x="6222" y="4694"/>
                </a:cubicBezTo>
                <a:cubicBezTo>
                  <a:pt x="6193" y="4709"/>
                  <a:pt x="6185" y="4666"/>
                  <a:pt x="6160" y="4707"/>
                </a:cubicBezTo>
                <a:cubicBezTo>
                  <a:pt x="6104" y="4657"/>
                  <a:pt x="6196" y="4601"/>
                  <a:pt x="6243" y="4603"/>
                </a:cubicBezTo>
                <a:cubicBezTo>
                  <a:pt x="6314" y="4606"/>
                  <a:pt x="6408" y="4609"/>
                  <a:pt x="6476" y="4591"/>
                </a:cubicBezTo>
                <a:cubicBezTo>
                  <a:pt x="6614" y="4553"/>
                  <a:pt x="6748" y="4536"/>
                  <a:pt x="6883" y="4524"/>
                </a:cubicBezTo>
                <a:cubicBezTo>
                  <a:pt x="6934" y="4519"/>
                  <a:pt x="6983" y="4495"/>
                  <a:pt x="7037" y="4491"/>
                </a:cubicBezTo>
                <a:cubicBezTo>
                  <a:pt x="7117" y="4485"/>
                  <a:pt x="7189" y="4459"/>
                  <a:pt x="7266" y="4437"/>
                </a:cubicBezTo>
                <a:cubicBezTo>
                  <a:pt x="7357" y="4410"/>
                  <a:pt x="7453" y="4404"/>
                  <a:pt x="7548" y="4395"/>
                </a:cubicBezTo>
                <a:cubicBezTo>
                  <a:pt x="7584" y="4392"/>
                  <a:pt x="7620" y="4380"/>
                  <a:pt x="7656" y="4374"/>
                </a:cubicBezTo>
                <a:close/>
                <a:moveTo>
                  <a:pt x="8658" y="5667"/>
                </a:moveTo>
                <a:cubicBezTo>
                  <a:pt x="8765" y="5662"/>
                  <a:pt x="8888" y="5676"/>
                  <a:pt x="8974" y="5713"/>
                </a:cubicBezTo>
                <a:cubicBezTo>
                  <a:pt x="8953" y="5720"/>
                  <a:pt x="8932" y="5729"/>
                  <a:pt x="8911" y="5738"/>
                </a:cubicBezTo>
                <a:cubicBezTo>
                  <a:pt x="8932" y="5731"/>
                  <a:pt x="8952" y="5726"/>
                  <a:pt x="8974" y="5725"/>
                </a:cubicBezTo>
                <a:cubicBezTo>
                  <a:pt x="8930" y="5755"/>
                  <a:pt x="8873" y="5772"/>
                  <a:pt x="8820" y="5779"/>
                </a:cubicBezTo>
                <a:cubicBezTo>
                  <a:pt x="8841" y="5770"/>
                  <a:pt x="8864" y="5760"/>
                  <a:pt x="8882" y="5746"/>
                </a:cubicBezTo>
                <a:cubicBezTo>
                  <a:pt x="8661" y="5652"/>
                  <a:pt x="8369" y="5712"/>
                  <a:pt x="8180" y="5850"/>
                </a:cubicBezTo>
                <a:cubicBezTo>
                  <a:pt x="8271" y="5806"/>
                  <a:pt x="8377" y="5758"/>
                  <a:pt x="8479" y="5754"/>
                </a:cubicBezTo>
                <a:cubicBezTo>
                  <a:pt x="8558" y="5751"/>
                  <a:pt x="8662" y="5687"/>
                  <a:pt x="8737" y="5733"/>
                </a:cubicBezTo>
                <a:cubicBezTo>
                  <a:pt x="8696" y="5730"/>
                  <a:pt x="8623" y="5709"/>
                  <a:pt x="8591" y="5746"/>
                </a:cubicBezTo>
                <a:cubicBezTo>
                  <a:pt x="8642" y="5745"/>
                  <a:pt x="8697" y="5740"/>
                  <a:pt x="8745" y="5758"/>
                </a:cubicBezTo>
                <a:cubicBezTo>
                  <a:pt x="8652" y="5799"/>
                  <a:pt x="8548" y="5788"/>
                  <a:pt x="8450" y="5800"/>
                </a:cubicBezTo>
                <a:cubicBezTo>
                  <a:pt x="8481" y="5818"/>
                  <a:pt x="8514" y="5802"/>
                  <a:pt x="8546" y="5800"/>
                </a:cubicBezTo>
                <a:cubicBezTo>
                  <a:pt x="8513" y="5804"/>
                  <a:pt x="8480" y="5814"/>
                  <a:pt x="8450" y="5829"/>
                </a:cubicBezTo>
                <a:cubicBezTo>
                  <a:pt x="8520" y="5808"/>
                  <a:pt x="8590" y="5804"/>
                  <a:pt x="8662" y="5796"/>
                </a:cubicBezTo>
                <a:cubicBezTo>
                  <a:pt x="8605" y="5825"/>
                  <a:pt x="8543" y="5825"/>
                  <a:pt x="8483" y="5846"/>
                </a:cubicBezTo>
                <a:cubicBezTo>
                  <a:pt x="8504" y="5842"/>
                  <a:pt x="8525" y="5842"/>
                  <a:pt x="8546" y="5846"/>
                </a:cubicBezTo>
                <a:cubicBezTo>
                  <a:pt x="8485" y="5861"/>
                  <a:pt x="8424" y="5839"/>
                  <a:pt x="8363" y="5846"/>
                </a:cubicBezTo>
                <a:cubicBezTo>
                  <a:pt x="8339" y="5848"/>
                  <a:pt x="8189" y="5898"/>
                  <a:pt x="8263" y="5883"/>
                </a:cubicBezTo>
                <a:cubicBezTo>
                  <a:pt x="8202" y="5908"/>
                  <a:pt x="8137" y="5920"/>
                  <a:pt x="8080" y="5954"/>
                </a:cubicBezTo>
                <a:cubicBezTo>
                  <a:pt x="8101" y="5949"/>
                  <a:pt x="8122" y="5947"/>
                  <a:pt x="8142" y="5945"/>
                </a:cubicBezTo>
                <a:cubicBezTo>
                  <a:pt x="8017" y="6008"/>
                  <a:pt x="7887" y="6071"/>
                  <a:pt x="7756" y="6120"/>
                </a:cubicBezTo>
                <a:cubicBezTo>
                  <a:pt x="7648" y="6161"/>
                  <a:pt x="7556" y="6144"/>
                  <a:pt x="7448" y="6166"/>
                </a:cubicBezTo>
                <a:cubicBezTo>
                  <a:pt x="7382" y="6179"/>
                  <a:pt x="7359" y="6202"/>
                  <a:pt x="7320" y="6253"/>
                </a:cubicBezTo>
                <a:cubicBezTo>
                  <a:pt x="7282" y="6302"/>
                  <a:pt x="7206" y="6281"/>
                  <a:pt x="7153" y="6286"/>
                </a:cubicBezTo>
                <a:cubicBezTo>
                  <a:pt x="7033" y="6297"/>
                  <a:pt x="6855" y="6383"/>
                  <a:pt x="6738" y="6336"/>
                </a:cubicBezTo>
                <a:cubicBezTo>
                  <a:pt x="6656" y="6344"/>
                  <a:pt x="6601" y="6286"/>
                  <a:pt x="6526" y="6282"/>
                </a:cubicBezTo>
                <a:cubicBezTo>
                  <a:pt x="6496" y="6281"/>
                  <a:pt x="6457" y="6292"/>
                  <a:pt x="6430" y="6274"/>
                </a:cubicBezTo>
                <a:cubicBezTo>
                  <a:pt x="6399" y="6252"/>
                  <a:pt x="6417" y="6204"/>
                  <a:pt x="6372" y="6195"/>
                </a:cubicBezTo>
                <a:cubicBezTo>
                  <a:pt x="6414" y="6192"/>
                  <a:pt x="6436" y="6248"/>
                  <a:pt x="6476" y="6240"/>
                </a:cubicBezTo>
                <a:cubicBezTo>
                  <a:pt x="6511" y="6234"/>
                  <a:pt x="6552" y="6238"/>
                  <a:pt x="6584" y="6220"/>
                </a:cubicBezTo>
                <a:cubicBezTo>
                  <a:pt x="6625" y="6197"/>
                  <a:pt x="6627" y="6180"/>
                  <a:pt x="6680" y="6195"/>
                </a:cubicBezTo>
                <a:cubicBezTo>
                  <a:pt x="6731" y="6209"/>
                  <a:pt x="6775" y="6217"/>
                  <a:pt x="6825" y="6195"/>
                </a:cubicBezTo>
                <a:cubicBezTo>
                  <a:pt x="6820" y="6185"/>
                  <a:pt x="6818" y="6171"/>
                  <a:pt x="6813" y="6162"/>
                </a:cubicBezTo>
                <a:cubicBezTo>
                  <a:pt x="6847" y="6148"/>
                  <a:pt x="6886" y="6161"/>
                  <a:pt x="6916" y="6137"/>
                </a:cubicBezTo>
                <a:cubicBezTo>
                  <a:pt x="6945" y="6113"/>
                  <a:pt x="6962" y="6092"/>
                  <a:pt x="6995" y="6074"/>
                </a:cubicBezTo>
                <a:cubicBezTo>
                  <a:pt x="7063" y="6037"/>
                  <a:pt x="7116" y="6062"/>
                  <a:pt x="7187" y="6045"/>
                </a:cubicBezTo>
                <a:cubicBezTo>
                  <a:pt x="7229" y="6035"/>
                  <a:pt x="7327" y="6026"/>
                  <a:pt x="7286" y="5970"/>
                </a:cubicBezTo>
                <a:cubicBezTo>
                  <a:pt x="7265" y="5941"/>
                  <a:pt x="7305" y="5879"/>
                  <a:pt x="7249" y="5887"/>
                </a:cubicBezTo>
                <a:cubicBezTo>
                  <a:pt x="7283" y="5877"/>
                  <a:pt x="7302" y="5842"/>
                  <a:pt x="7307" y="5808"/>
                </a:cubicBezTo>
                <a:cubicBezTo>
                  <a:pt x="7248" y="5834"/>
                  <a:pt x="7168" y="5716"/>
                  <a:pt x="7249" y="5721"/>
                </a:cubicBezTo>
                <a:cubicBezTo>
                  <a:pt x="7287" y="5723"/>
                  <a:pt x="7259" y="5746"/>
                  <a:pt x="7282" y="5758"/>
                </a:cubicBezTo>
                <a:cubicBezTo>
                  <a:pt x="7321" y="5779"/>
                  <a:pt x="7364" y="5785"/>
                  <a:pt x="7403" y="5812"/>
                </a:cubicBezTo>
                <a:cubicBezTo>
                  <a:pt x="7473" y="5863"/>
                  <a:pt x="7486" y="5829"/>
                  <a:pt x="7561" y="5837"/>
                </a:cubicBezTo>
                <a:cubicBezTo>
                  <a:pt x="7553" y="5847"/>
                  <a:pt x="7546" y="5856"/>
                  <a:pt x="7540" y="5866"/>
                </a:cubicBezTo>
                <a:cubicBezTo>
                  <a:pt x="7592" y="5876"/>
                  <a:pt x="7575" y="5959"/>
                  <a:pt x="7623" y="5958"/>
                </a:cubicBezTo>
                <a:cubicBezTo>
                  <a:pt x="7677" y="5956"/>
                  <a:pt x="7721" y="5968"/>
                  <a:pt x="7777" y="5958"/>
                </a:cubicBezTo>
                <a:cubicBezTo>
                  <a:pt x="7911" y="5933"/>
                  <a:pt x="8023" y="5919"/>
                  <a:pt x="8147" y="5854"/>
                </a:cubicBezTo>
                <a:cubicBezTo>
                  <a:pt x="8279" y="5785"/>
                  <a:pt x="8409" y="5704"/>
                  <a:pt x="8558" y="5675"/>
                </a:cubicBezTo>
                <a:cubicBezTo>
                  <a:pt x="8588" y="5669"/>
                  <a:pt x="8622" y="5669"/>
                  <a:pt x="8658" y="5667"/>
                </a:cubicBezTo>
                <a:close/>
                <a:moveTo>
                  <a:pt x="1513" y="8053"/>
                </a:moveTo>
                <a:cubicBezTo>
                  <a:pt x="1496" y="8074"/>
                  <a:pt x="1482" y="8107"/>
                  <a:pt x="1526" y="8115"/>
                </a:cubicBezTo>
                <a:cubicBezTo>
                  <a:pt x="1500" y="8122"/>
                  <a:pt x="1469" y="8123"/>
                  <a:pt x="1434" y="8140"/>
                </a:cubicBezTo>
                <a:cubicBezTo>
                  <a:pt x="1462" y="8112"/>
                  <a:pt x="1487" y="8081"/>
                  <a:pt x="1513" y="8053"/>
                </a:cubicBezTo>
                <a:close/>
                <a:moveTo>
                  <a:pt x="9211" y="8643"/>
                </a:moveTo>
                <a:cubicBezTo>
                  <a:pt x="9247" y="8641"/>
                  <a:pt x="9298" y="8637"/>
                  <a:pt x="9331" y="8655"/>
                </a:cubicBezTo>
                <a:cubicBezTo>
                  <a:pt x="9358" y="8669"/>
                  <a:pt x="9403" y="8717"/>
                  <a:pt x="9435" y="8688"/>
                </a:cubicBezTo>
                <a:cubicBezTo>
                  <a:pt x="9425" y="8714"/>
                  <a:pt x="9405" y="8942"/>
                  <a:pt x="9398" y="8942"/>
                </a:cubicBezTo>
                <a:cubicBezTo>
                  <a:pt x="9385" y="8942"/>
                  <a:pt x="9293" y="9235"/>
                  <a:pt x="9298" y="9266"/>
                </a:cubicBezTo>
                <a:cubicBezTo>
                  <a:pt x="9303" y="9299"/>
                  <a:pt x="9315" y="9355"/>
                  <a:pt x="9285" y="9370"/>
                </a:cubicBezTo>
                <a:cubicBezTo>
                  <a:pt x="9251" y="9387"/>
                  <a:pt x="9301" y="9511"/>
                  <a:pt x="9294" y="9536"/>
                </a:cubicBezTo>
                <a:cubicBezTo>
                  <a:pt x="9276" y="9597"/>
                  <a:pt x="9130" y="9678"/>
                  <a:pt x="9165" y="9757"/>
                </a:cubicBezTo>
                <a:cubicBezTo>
                  <a:pt x="9142" y="9761"/>
                  <a:pt x="9121" y="9733"/>
                  <a:pt x="9103" y="9740"/>
                </a:cubicBezTo>
                <a:cubicBezTo>
                  <a:pt x="9078" y="9749"/>
                  <a:pt x="9068" y="9782"/>
                  <a:pt x="9057" y="9802"/>
                </a:cubicBezTo>
                <a:cubicBezTo>
                  <a:pt x="9034" y="9841"/>
                  <a:pt x="8967" y="9861"/>
                  <a:pt x="8970" y="9798"/>
                </a:cubicBezTo>
                <a:cubicBezTo>
                  <a:pt x="8972" y="9733"/>
                  <a:pt x="9055" y="9638"/>
                  <a:pt x="9103" y="9599"/>
                </a:cubicBezTo>
                <a:cubicBezTo>
                  <a:pt x="9139" y="9569"/>
                  <a:pt x="9199" y="9554"/>
                  <a:pt x="9219" y="9507"/>
                </a:cubicBezTo>
                <a:cubicBezTo>
                  <a:pt x="9171" y="9503"/>
                  <a:pt x="9143" y="9552"/>
                  <a:pt x="9098" y="9561"/>
                </a:cubicBezTo>
                <a:cubicBezTo>
                  <a:pt x="9123" y="9517"/>
                  <a:pt x="9281" y="9455"/>
                  <a:pt x="9244" y="9391"/>
                </a:cubicBezTo>
                <a:cubicBezTo>
                  <a:pt x="9215" y="9342"/>
                  <a:pt x="9126" y="9471"/>
                  <a:pt x="9090" y="9453"/>
                </a:cubicBezTo>
                <a:cubicBezTo>
                  <a:pt x="9105" y="9383"/>
                  <a:pt x="9206" y="9352"/>
                  <a:pt x="9165" y="9270"/>
                </a:cubicBezTo>
                <a:cubicBezTo>
                  <a:pt x="9147" y="9282"/>
                  <a:pt x="9124" y="9287"/>
                  <a:pt x="9103" y="9287"/>
                </a:cubicBezTo>
                <a:cubicBezTo>
                  <a:pt x="9124" y="9280"/>
                  <a:pt x="9140" y="9260"/>
                  <a:pt x="9144" y="9237"/>
                </a:cubicBezTo>
                <a:cubicBezTo>
                  <a:pt x="9092" y="9217"/>
                  <a:pt x="9065" y="9296"/>
                  <a:pt x="9028" y="9316"/>
                </a:cubicBezTo>
                <a:cubicBezTo>
                  <a:pt x="8968" y="9348"/>
                  <a:pt x="8998" y="9202"/>
                  <a:pt x="8990" y="9183"/>
                </a:cubicBezTo>
                <a:cubicBezTo>
                  <a:pt x="8980" y="9172"/>
                  <a:pt x="8973" y="9160"/>
                  <a:pt x="8970" y="9146"/>
                </a:cubicBezTo>
                <a:cubicBezTo>
                  <a:pt x="9006" y="9116"/>
                  <a:pt x="8948" y="9083"/>
                  <a:pt x="8945" y="9025"/>
                </a:cubicBezTo>
                <a:cubicBezTo>
                  <a:pt x="8939" y="8941"/>
                  <a:pt x="9053" y="8966"/>
                  <a:pt x="9094" y="8925"/>
                </a:cubicBezTo>
                <a:cubicBezTo>
                  <a:pt x="9037" y="8916"/>
                  <a:pt x="8976" y="8926"/>
                  <a:pt x="8932" y="8880"/>
                </a:cubicBezTo>
                <a:cubicBezTo>
                  <a:pt x="9000" y="8818"/>
                  <a:pt x="9116" y="8649"/>
                  <a:pt x="9211" y="8643"/>
                </a:cubicBezTo>
                <a:close/>
                <a:moveTo>
                  <a:pt x="1293" y="8788"/>
                </a:moveTo>
                <a:cubicBezTo>
                  <a:pt x="1310" y="8795"/>
                  <a:pt x="1315" y="8813"/>
                  <a:pt x="1289" y="8851"/>
                </a:cubicBezTo>
                <a:cubicBezTo>
                  <a:pt x="1275" y="8829"/>
                  <a:pt x="1277" y="8808"/>
                  <a:pt x="1293" y="8788"/>
                </a:cubicBezTo>
                <a:close/>
                <a:moveTo>
                  <a:pt x="1418" y="8988"/>
                </a:moveTo>
                <a:cubicBezTo>
                  <a:pt x="1421" y="9034"/>
                  <a:pt x="1386" y="9054"/>
                  <a:pt x="1347" y="9071"/>
                </a:cubicBezTo>
                <a:cubicBezTo>
                  <a:pt x="1379" y="9049"/>
                  <a:pt x="1404" y="9023"/>
                  <a:pt x="1418" y="8988"/>
                </a:cubicBezTo>
                <a:close/>
                <a:moveTo>
                  <a:pt x="1044" y="9574"/>
                </a:moveTo>
                <a:cubicBezTo>
                  <a:pt x="987" y="9603"/>
                  <a:pt x="903" y="9618"/>
                  <a:pt x="836" y="9607"/>
                </a:cubicBezTo>
                <a:cubicBezTo>
                  <a:pt x="907" y="9609"/>
                  <a:pt x="994" y="9585"/>
                  <a:pt x="1044" y="9574"/>
                </a:cubicBezTo>
                <a:close/>
                <a:moveTo>
                  <a:pt x="15732" y="10505"/>
                </a:moveTo>
                <a:cubicBezTo>
                  <a:pt x="15803" y="10498"/>
                  <a:pt x="15884" y="10543"/>
                  <a:pt x="15944" y="10571"/>
                </a:cubicBezTo>
                <a:cubicBezTo>
                  <a:pt x="15875" y="10555"/>
                  <a:pt x="15817" y="10513"/>
                  <a:pt x="15744" y="10555"/>
                </a:cubicBezTo>
                <a:cubicBezTo>
                  <a:pt x="15753" y="10544"/>
                  <a:pt x="15758" y="10533"/>
                  <a:pt x="15765" y="10521"/>
                </a:cubicBezTo>
                <a:cubicBezTo>
                  <a:pt x="15745" y="10511"/>
                  <a:pt x="15724" y="10507"/>
                  <a:pt x="15702" y="10509"/>
                </a:cubicBezTo>
                <a:cubicBezTo>
                  <a:pt x="15712" y="10505"/>
                  <a:pt x="15721" y="10506"/>
                  <a:pt x="15732" y="10505"/>
                </a:cubicBezTo>
                <a:close/>
                <a:moveTo>
                  <a:pt x="4980" y="3598"/>
                </a:moveTo>
                <a:cubicBezTo>
                  <a:pt x="5002" y="3595"/>
                  <a:pt x="5023" y="3587"/>
                  <a:pt x="5042" y="3574"/>
                </a:cubicBezTo>
                <a:cubicBezTo>
                  <a:pt x="5019" y="3577"/>
                  <a:pt x="4998" y="3585"/>
                  <a:pt x="4980" y="3598"/>
                </a:cubicBezTo>
                <a:close/>
                <a:moveTo>
                  <a:pt x="4938" y="3678"/>
                </a:moveTo>
                <a:cubicBezTo>
                  <a:pt x="4947" y="3648"/>
                  <a:pt x="4936" y="3641"/>
                  <a:pt x="4906" y="3658"/>
                </a:cubicBezTo>
                <a:cubicBezTo>
                  <a:pt x="4916" y="3664"/>
                  <a:pt x="4927" y="3671"/>
                  <a:pt x="4938" y="3678"/>
                </a:cubicBezTo>
                <a:close/>
                <a:moveTo>
                  <a:pt x="4929" y="3637"/>
                </a:moveTo>
                <a:cubicBezTo>
                  <a:pt x="4935" y="3613"/>
                  <a:pt x="4924" y="3608"/>
                  <a:pt x="4897" y="3622"/>
                </a:cubicBezTo>
                <a:cubicBezTo>
                  <a:pt x="4907" y="3627"/>
                  <a:pt x="4918" y="3632"/>
                  <a:pt x="4929" y="3637"/>
                </a:cubicBezTo>
                <a:close/>
                <a:moveTo>
                  <a:pt x="4151" y="3613"/>
                </a:moveTo>
                <a:cubicBezTo>
                  <a:pt x="4174" y="3604"/>
                  <a:pt x="4196" y="3593"/>
                  <a:pt x="4217" y="3580"/>
                </a:cubicBezTo>
                <a:cubicBezTo>
                  <a:pt x="4184" y="3579"/>
                  <a:pt x="4151" y="3584"/>
                  <a:pt x="4122" y="3601"/>
                </a:cubicBezTo>
                <a:cubicBezTo>
                  <a:pt x="4132" y="3605"/>
                  <a:pt x="4142" y="3609"/>
                  <a:pt x="4151" y="3613"/>
                </a:cubicBezTo>
                <a:close/>
                <a:moveTo>
                  <a:pt x="17461" y="5207"/>
                </a:moveTo>
                <a:cubicBezTo>
                  <a:pt x="17469" y="5216"/>
                  <a:pt x="17479" y="5219"/>
                  <a:pt x="17491" y="5216"/>
                </a:cubicBezTo>
                <a:cubicBezTo>
                  <a:pt x="17481" y="5213"/>
                  <a:pt x="17471" y="5210"/>
                  <a:pt x="17461" y="5207"/>
                </a:cubicBezTo>
                <a:close/>
                <a:moveTo>
                  <a:pt x="17407" y="5718"/>
                </a:moveTo>
                <a:cubicBezTo>
                  <a:pt x="17398" y="5726"/>
                  <a:pt x="17389" y="5734"/>
                  <a:pt x="17381" y="5742"/>
                </a:cubicBezTo>
                <a:cubicBezTo>
                  <a:pt x="17419" y="5754"/>
                  <a:pt x="17469" y="5778"/>
                  <a:pt x="17503" y="5742"/>
                </a:cubicBezTo>
                <a:cubicBezTo>
                  <a:pt x="17470" y="5732"/>
                  <a:pt x="17435" y="5745"/>
                  <a:pt x="17407" y="5718"/>
                </a:cubicBezTo>
                <a:close/>
                <a:moveTo>
                  <a:pt x="17028" y="5480"/>
                </a:moveTo>
                <a:cubicBezTo>
                  <a:pt x="17059" y="5417"/>
                  <a:pt x="16911" y="5408"/>
                  <a:pt x="16879" y="5427"/>
                </a:cubicBezTo>
                <a:cubicBezTo>
                  <a:pt x="16895" y="5499"/>
                  <a:pt x="16984" y="5528"/>
                  <a:pt x="17045" y="5492"/>
                </a:cubicBezTo>
                <a:cubicBezTo>
                  <a:pt x="17039" y="5488"/>
                  <a:pt x="17033" y="5484"/>
                  <a:pt x="17028" y="5480"/>
                </a:cubicBezTo>
                <a:close/>
                <a:moveTo>
                  <a:pt x="16912" y="5317"/>
                </a:moveTo>
                <a:cubicBezTo>
                  <a:pt x="16889" y="5295"/>
                  <a:pt x="16842" y="5313"/>
                  <a:pt x="16820" y="5326"/>
                </a:cubicBezTo>
                <a:cubicBezTo>
                  <a:pt x="16851" y="5339"/>
                  <a:pt x="16884" y="5339"/>
                  <a:pt x="16912" y="5317"/>
                </a:cubicBezTo>
                <a:close/>
                <a:moveTo>
                  <a:pt x="16870" y="3972"/>
                </a:moveTo>
                <a:cubicBezTo>
                  <a:pt x="16854" y="3954"/>
                  <a:pt x="16826" y="3957"/>
                  <a:pt x="16808" y="3969"/>
                </a:cubicBezTo>
                <a:cubicBezTo>
                  <a:pt x="16828" y="3975"/>
                  <a:pt x="16849" y="3976"/>
                  <a:pt x="16870" y="3972"/>
                </a:cubicBezTo>
                <a:close/>
                <a:moveTo>
                  <a:pt x="16659" y="5477"/>
                </a:moveTo>
                <a:cubicBezTo>
                  <a:pt x="16627" y="5478"/>
                  <a:pt x="16597" y="5492"/>
                  <a:pt x="16564" y="5492"/>
                </a:cubicBezTo>
                <a:cubicBezTo>
                  <a:pt x="16569" y="5581"/>
                  <a:pt x="16658" y="5624"/>
                  <a:pt x="16734" y="5581"/>
                </a:cubicBezTo>
                <a:cubicBezTo>
                  <a:pt x="16853" y="5514"/>
                  <a:pt x="16712" y="5490"/>
                  <a:pt x="16659" y="5477"/>
                </a:cubicBezTo>
                <a:close/>
                <a:moveTo>
                  <a:pt x="16561" y="5765"/>
                </a:moveTo>
                <a:cubicBezTo>
                  <a:pt x="16556" y="5791"/>
                  <a:pt x="16566" y="5792"/>
                  <a:pt x="16591" y="5768"/>
                </a:cubicBezTo>
                <a:cubicBezTo>
                  <a:pt x="16581" y="5767"/>
                  <a:pt x="16571" y="5766"/>
                  <a:pt x="16561" y="5765"/>
                </a:cubicBezTo>
                <a:close/>
                <a:moveTo>
                  <a:pt x="16508" y="5765"/>
                </a:moveTo>
                <a:cubicBezTo>
                  <a:pt x="16503" y="5789"/>
                  <a:pt x="16513" y="5789"/>
                  <a:pt x="16538" y="5765"/>
                </a:cubicBezTo>
                <a:cubicBezTo>
                  <a:pt x="16528" y="5765"/>
                  <a:pt x="16518" y="5765"/>
                  <a:pt x="16508" y="5765"/>
                </a:cubicBezTo>
                <a:close/>
                <a:moveTo>
                  <a:pt x="16155" y="4611"/>
                </a:moveTo>
                <a:cubicBezTo>
                  <a:pt x="16138" y="4615"/>
                  <a:pt x="16104" y="4597"/>
                  <a:pt x="16095" y="4584"/>
                </a:cubicBezTo>
                <a:cubicBezTo>
                  <a:pt x="16079" y="4626"/>
                  <a:pt x="16131" y="4635"/>
                  <a:pt x="16155" y="4611"/>
                </a:cubicBezTo>
                <a:close/>
                <a:moveTo>
                  <a:pt x="15959" y="4741"/>
                </a:moveTo>
                <a:cubicBezTo>
                  <a:pt x="15945" y="4732"/>
                  <a:pt x="15939" y="4737"/>
                  <a:pt x="15926" y="4750"/>
                </a:cubicBezTo>
                <a:cubicBezTo>
                  <a:pt x="15937" y="4747"/>
                  <a:pt x="15948" y="4744"/>
                  <a:pt x="15959" y="4741"/>
                </a:cubicBezTo>
                <a:close/>
                <a:moveTo>
                  <a:pt x="15864" y="4685"/>
                </a:moveTo>
                <a:cubicBezTo>
                  <a:pt x="15846" y="4670"/>
                  <a:pt x="15748" y="4621"/>
                  <a:pt x="15750" y="4678"/>
                </a:cubicBezTo>
                <a:cubicBezTo>
                  <a:pt x="15750" y="4692"/>
                  <a:pt x="15771" y="4694"/>
                  <a:pt x="15780" y="4699"/>
                </a:cubicBezTo>
                <a:cubicBezTo>
                  <a:pt x="15800" y="4709"/>
                  <a:pt x="15770" y="4755"/>
                  <a:pt x="15765" y="4768"/>
                </a:cubicBezTo>
                <a:cubicBezTo>
                  <a:pt x="15796" y="4768"/>
                  <a:pt x="15827" y="4768"/>
                  <a:pt x="15858" y="4768"/>
                </a:cubicBezTo>
                <a:cubicBezTo>
                  <a:pt x="15847" y="4776"/>
                  <a:pt x="15836" y="4784"/>
                  <a:pt x="15825" y="4792"/>
                </a:cubicBezTo>
                <a:cubicBezTo>
                  <a:pt x="15859" y="4795"/>
                  <a:pt x="15924" y="4824"/>
                  <a:pt x="15938" y="4774"/>
                </a:cubicBezTo>
                <a:cubicBezTo>
                  <a:pt x="15905" y="4777"/>
                  <a:pt x="15874" y="4763"/>
                  <a:pt x="15846" y="4747"/>
                </a:cubicBezTo>
                <a:cubicBezTo>
                  <a:pt x="15881" y="4743"/>
                  <a:pt x="15910" y="4700"/>
                  <a:pt x="15864" y="4685"/>
                </a:cubicBezTo>
                <a:close/>
                <a:moveTo>
                  <a:pt x="15804" y="4026"/>
                </a:moveTo>
                <a:cubicBezTo>
                  <a:pt x="15843" y="3965"/>
                  <a:pt x="15725" y="3977"/>
                  <a:pt x="15646" y="4080"/>
                </a:cubicBezTo>
                <a:cubicBezTo>
                  <a:pt x="15630" y="4101"/>
                  <a:pt x="15598" y="4153"/>
                  <a:pt x="15654" y="4152"/>
                </a:cubicBezTo>
                <a:cubicBezTo>
                  <a:pt x="15729" y="4151"/>
                  <a:pt x="15764" y="4076"/>
                  <a:pt x="15804" y="4026"/>
                </a:cubicBezTo>
                <a:close/>
                <a:moveTo>
                  <a:pt x="15629" y="4691"/>
                </a:moveTo>
                <a:cubicBezTo>
                  <a:pt x="15565" y="4668"/>
                  <a:pt x="15502" y="4746"/>
                  <a:pt x="15555" y="4798"/>
                </a:cubicBezTo>
                <a:cubicBezTo>
                  <a:pt x="15623" y="4864"/>
                  <a:pt x="15624" y="4729"/>
                  <a:pt x="15629" y="4691"/>
                </a:cubicBezTo>
                <a:close/>
                <a:moveTo>
                  <a:pt x="15264" y="3646"/>
                </a:moveTo>
                <a:cubicBezTo>
                  <a:pt x="15246" y="3623"/>
                  <a:pt x="15184" y="3661"/>
                  <a:pt x="15169" y="3672"/>
                </a:cubicBezTo>
                <a:cubicBezTo>
                  <a:pt x="15202" y="3716"/>
                  <a:pt x="15238" y="3668"/>
                  <a:pt x="15264" y="3646"/>
                </a:cubicBezTo>
                <a:close/>
                <a:moveTo>
                  <a:pt x="15128" y="3853"/>
                </a:moveTo>
                <a:cubicBezTo>
                  <a:pt x="15152" y="3863"/>
                  <a:pt x="15174" y="3850"/>
                  <a:pt x="15184" y="3827"/>
                </a:cubicBezTo>
                <a:cubicBezTo>
                  <a:pt x="15160" y="3821"/>
                  <a:pt x="15139" y="3832"/>
                  <a:pt x="15128" y="3853"/>
                </a:cubicBezTo>
                <a:close/>
                <a:moveTo>
                  <a:pt x="15142" y="3583"/>
                </a:moveTo>
                <a:cubicBezTo>
                  <a:pt x="15131" y="3585"/>
                  <a:pt x="15120" y="3587"/>
                  <a:pt x="15109" y="3589"/>
                </a:cubicBezTo>
                <a:cubicBezTo>
                  <a:pt x="15122" y="3593"/>
                  <a:pt x="15133" y="3591"/>
                  <a:pt x="15142" y="3583"/>
                </a:cubicBezTo>
                <a:close/>
                <a:moveTo>
                  <a:pt x="15118" y="3711"/>
                </a:moveTo>
                <a:cubicBezTo>
                  <a:pt x="15184" y="3705"/>
                  <a:pt x="15147" y="3632"/>
                  <a:pt x="15094" y="3687"/>
                </a:cubicBezTo>
                <a:cubicBezTo>
                  <a:pt x="15130" y="3671"/>
                  <a:pt x="15138" y="3679"/>
                  <a:pt x="15118" y="3711"/>
                </a:cubicBezTo>
                <a:close/>
                <a:moveTo>
                  <a:pt x="15041" y="3554"/>
                </a:moveTo>
                <a:cubicBezTo>
                  <a:pt x="15064" y="3548"/>
                  <a:pt x="15082" y="3530"/>
                  <a:pt x="15092" y="3509"/>
                </a:cubicBezTo>
                <a:cubicBezTo>
                  <a:pt x="15067" y="3512"/>
                  <a:pt x="15048" y="3530"/>
                  <a:pt x="15041" y="3554"/>
                </a:cubicBezTo>
                <a:close/>
                <a:moveTo>
                  <a:pt x="15029" y="5807"/>
                </a:moveTo>
                <a:cubicBezTo>
                  <a:pt x="15010" y="5840"/>
                  <a:pt x="15052" y="5868"/>
                  <a:pt x="15017" y="5896"/>
                </a:cubicBezTo>
                <a:cubicBezTo>
                  <a:pt x="15069" y="5910"/>
                  <a:pt x="15112" y="5855"/>
                  <a:pt x="15158" y="5893"/>
                </a:cubicBezTo>
                <a:cubicBezTo>
                  <a:pt x="15190" y="5920"/>
                  <a:pt x="15270" y="5863"/>
                  <a:pt x="15298" y="5848"/>
                </a:cubicBezTo>
                <a:cubicBezTo>
                  <a:pt x="15412" y="5786"/>
                  <a:pt x="15522" y="5748"/>
                  <a:pt x="15626" y="5670"/>
                </a:cubicBezTo>
                <a:cubicBezTo>
                  <a:pt x="15532" y="5599"/>
                  <a:pt x="15422" y="5692"/>
                  <a:pt x="15320" y="5683"/>
                </a:cubicBezTo>
                <a:cubicBezTo>
                  <a:pt x="15265" y="5678"/>
                  <a:pt x="15241" y="5665"/>
                  <a:pt x="15193" y="5710"/>
                </a:cubicBezTo>
                <a:cubicBezTo>
                  <a:pt x="15141" y="5757"/>
                  <a:pt x="15089" y="5774"/>
                  <a:pt x="15029" y="5807"/>
                </a:cubicBezTo>
                <a:close/>
                <a:moveTo>
                  <a:pt x="14887" y="2544"/>
                </a:moveTo>
                <a:cubicBezTo>
                  <a:pt x="14861" y="2539"/>
                  <a:pt x="14744" y="2565"/>
                  <a:pt x="14758" y="2606"/>
                </a:cubicBezTo>
                <a:cubicBezTo>
                  <a:pt x="14777" y="2658"/>
                  <a:pt x="14917" y="2592"/>
                  <a:pt x="14887" y="2544"/>
                </a:cubicBezTo>
                <a:close/>
                <a:moveTo>
                  <a:pt x="14812" y="2627"/>
                </a:moveTo>
                <a:cubicBezTo>
                  <a:pt x="14779" y="2633"/>
                  <a:pt x="14742" y="2635"/>
                  <a:pt x="14727" y="2672"/>
                </a:cubicBezTo>
                <a:cubicBezTo>
                  <a:pt x="14762" y="2675"/>
                  <a:pt x="14797" y="2662"/>
                  <a:pt x="14812" y="2627"/>
                </a:cubicBezTo>
                <a:close/>
                <a:moveTo>
                  <a:pt x="14899" y="5391"/>
                </a:moveTo>
                <a:cubicBezTo>
                  <a:pt x="14910" y="5456"/>
                  <a:pt x="14808" y="5504"/>
                  <a:pt x="14798" y="5564"/>
                </a:cubicBezTo>
                <a:cubicBezTo>
                  <a:pt x="14784" y="5645"/>
                  <a:pt x="15030" y="5553"/>
                  <a:pt x="15054" y="5541"/>
                </a:cubicBezTo>
                <a:cubicBezTo>
                  <a:pt x="15159" y="5488"/>
                  <a:pt x="15251" y="5424"/>
                  <a:pt x="15366" y="5390"/>
                </a:cubicBezTo>
                <a:cubicBezTo>
                  <a:pt x="15429" y="5371"/>
                  <a:pt x="15425" y="5331"/>
                  <a:pt x="15479" y="5300"/>
                </a:cubicBezTo>
                <a:cubicBezTo>
                  <a:pt x="15528" y="5271"/>
                  <a:pt x="15583" y="5283"/>
                  <a:pt x="15632" y="5258"/>
                </a:cubicBezTo>
                <a:cubicBezTo>
                  <a:pt x="15636" y="5282"/>
                  <a:pt x="15621" y="5299"/>
                  <a:pt x="15599" y="5305"/>
                </a:cubicBezTo>
                <a:cubicBezTo>
                  <a:pt x="15631" y="5331"/>
                  <a:pt x="15681" y="5325"/>
                  <a:pt x="15717" y="5342"/>
                </a:cubicBezTo>
                <a:cubicBezTo>
                  <a:pt x="15776" y="5370"/>
                  <a:pt x="15551" y="5406"/>
                  <a:pt x="15721" y="5418"/>
                </a:cubicBezTo>
                <a:cubicBezTo>
                  <a:pt x="15776" y="5421"/>
                  <a:pt x="15805" y="5430"/>
                  <a:pt x="15855" y="5453"/>
                </a:cubicBezTo>
                <a:cubicBezTo>
                  <a:pt x="15987" y="5515"/>
                  <a:pt x="16094" y="5430"/>
                  <a:pt x="16226" y="5397"/>
                </a:cubicBezTo>
                <a:cubicBezTo>
                  <a:pt x="16218" y="5360"/>
                  <a:pt x="16179" y="5357"/>
                  <a:pt x="16149" y="5353"/>
                </a:cubicBezTo>
                <a:cubicBezTo>
                  <a:pt x="16173" y="5357"/>
                  <a:pt x="16193" y="5344"/>
                  <a:pt x="16199" y="5320"/>
                </a:cubicBezTo>
                <a:cubicBezTo>
                  <a:pt x="16171" y="5321"/>
                  <a:pt x="16170" y="5300"/>
                  <a:pt x="16148" y="5291"/>
                </a:cubicBezTo>
                <a:cubicBezTo>
                  <a:pt x="16125" y="5281"/>
                  <a:pt x="16104" y="5306"/>
                  <a:pt x="16081" y="5306"/>
                </a:cubicBezTo>
                <a:cubicBezTo>
                  <a:pt x="16009" y="5306"/>
                  <a:pt x="15943" y="5316"/>
                  <a:pt x="15870" y="5320"/>
                </a:cubicBezTo>
                <a:cubicBezTo>
                  <a:pt x="15903" y="5264"/>
                  <a:pt x="15988" y="5309"/>
                  <a:pt x="15978" y="5234"/>
                </a:cubicBezTo>
                <a:cubicBezTo>
                  <a:pt x="15974" y="5199"/>
                  <a:pt x="16076" y="5165"/>
                  <a:pt x="15955" y="5089"/>
                </a:cubicBezTo>
                <a:cubicBezTo>
                  <a:pt x="15931" y="5073"/>
                  <a:pt x="15891" y="5090"/>
                  <a:pt x="15875" y="5071"/>
                </a:cubicBezTo>
                <a:cubicBezTo>
                  <a:pt x="15850" y="5041"/>
                  <a:pt x="15829" y="5039"/>
                  <a:pt x="15795" y="5020"/>
                </a:cubicBezTo>
                <a:cubicBezTo>
                  <a:pt x="15766" y="5003"/>
                  <a:pt x="15785" y="4963"/>
                  <a:pt x="15765" y="4953"/>
                </a:cubicBezTo>
                <a:cubicBezTo>
                  <a:pt x="15732" y="4936"/>
                  <a:pt x="15664" y="4939"/>
                  <a:pt x="15626" y="4934"/>
                </a:cubicBezTo>
                <a:cubicBezTo>
                  <a:pt x="15643" y="4906"/>
                  <a:pt x="15605" y="4862"/>
                  <a:pt x="15579" y="4857"/>
                </a:cubicBezTo>
                <a:cubicBezTo>
                  <a:pt x="15545" y="4850"/>
                  <a:pt x="15485" y="4924"/>
                  <a:pt x="15448" y="4934"/>
                </a:cubicBezTo>
                <a:cubicBezTo>
                  <a:pt x="15426" y="4897"/>
                  <a:pt x="15484" y="4871"/>
                  <a:pt x="15430" y="4848"/>
                </a:cubicBezTo>
                <a:cubicBezTo>
                  <a:pt x="15447" y="4832"/>
                  <a:pt x="15477" y="4833"/>
                  <a:pt x="15492" y="4815"/>
                </a:cubicBezTo>
                <a:cubicBezTo>
                  <a:pt x="15507" y="4798"/>
                  <a:pt x="15498" y="4771"/>
                  <a:pt x="15513" y="4753"/>
                </a:cubicBezTo>
                <a:cubicBezTo>
                  <a:pt x="15492" y="4740"/>
                  <a:pt x="15472" y="4740"/>
                  <a:pt x="15451" y="4753"/>
                </a:cubicBezTo>
                <a:cubicBezTo>
                  <a:pt x="15500" y="4693"/>
                  <a:pt x="15390" y="4725"/>
                  <a:pt x="15367" y="4735"/>
                </a:cubicBezTo>
                <a:cubicBezTo>
                  <a:pt x="15253" y="4789"/>
                  <a:pt x="15097" y="4978"/>
                  <a:pt x="15004" y="5071"/>
                </a:cubicBezTo>
                <a:cubicBezTo>
                  <a:pt x="14967" y="5108"/>
                  <a:pt x="14920" y="5135"/>
                  <a:pt x="14891" y="5180"/>
                </a:cubicBezTo>
                <a:cubicBezTo>
                  <a:pt x="14866" y="5219"/>
                  <a:pt x="14885" y="5280"/>
                  <a:pt x="14833" y="5296"/>
                </a:cubicBezTo>
                <a:cubicBezTo>
                  <a:pt x="14718" y="5332"/>
                  <a:pt x="14588" y="5338"/>
                  <a:pt x="14501" y="5433"/>
                </a:cubicBezTo>
                <a:cubicBezTo>
                  <a:pt x="14543" y="5486"/>
                  <a:pt x="14612" y="5442"/>
                  <a:pt x="14661" y="5428"/>
                </a:cubicBezTo>
                <a:cubicBezTo>
                  <a:pt x="14741" y="5407"/>
                  <a:pt x="14822" y="5434"/>
                  <a:pt x="14899" y="5391"/>
                </a:cubicBezTo>
                <a:close/>
                <a:moveTo>
                  <a:pt x="13509" y="2779"/>
                </a:moveTo>
                <a:cubicBezTo>
                  <a:pt x="13530" y="2796"/>
                  <a:pt x="13690" y="2782"/>
                  <a:pt x="13652" y="2832"/>
                </a:cubicBezTo>
                <a:cubicBezTo>
                  <a:pt x="13726" y="2800"/>
                  <a:pt x="13713" y="2866"/>
                  <a:pt x="13746" y="2907"/>
                </a:cubicBezTo>
                <a:cubicBezTo>
                  <a:pt x="13797" y="2970"/>
                  <a:pt x="13815" y="2989"/>
                  <a:pt x="13780" y="3070"/>
                </a:cubicBezTo>
                <a:cubicBezTo>
                  <a:pt x="13892" y="3097"/>
                  <a:pt x="13979" y="3082"/>
                  <a:pt x="14088" y="3025"/>
                </a:cubicBezTo>
                <a:cubicBezTo>
                  <a:pt x="14026" y="2966"/>
                  <a:pt x="14116" y="2936"/>
                  <a:pt x="14159" y="2912"/>
                </a:cubicBezTo>
                <a:cubicBezTo>
                  <a:pt x="14138" y="2928"/>
                  <a:pt x="14116" y="2944"/>
                  <a:pt x="14094" y="2960"/>
                </a:cubicBezTo>
                <a:cubicBezTo>
                  <a:pt x="14164" y="3055"/>
                  <a:pt x="14395" y="2946"/>
                  <a:pt x="14444" y="2942"/>
                </a:cubicBezTo>
                <a:cubicBezTo>
                  <a:pt x="14461" y="2940"/>
                  <a:pt x="14593" y="2922"/>
                  <a:pt x="14507" y="2912"/>
                </a:cubicBezTo>
                <a:cubicBezTo>
                  <a:pt x="14525" y="2898"/>
                  <a:pt x="14546" y="2892"/>
                  <a:pt x="14569" y="2895"/>
                </a:cubicBezTo>
                <a:cubicBezTo>
                  <a:pt x="14558" y="2888"/>
                  <a:pt x="14547" y="2881"/>
                  <a:pt x="14537" y="2874"/>
                </a:cubicBezTo>
                <a:cubicBezTo>
                  <a:pt x="14560" y="2867"/>
                  <a:pt x="14593" y="2870"/>
                  <a:pt x="14612" y="2852"/>
                </a:cubicBezTo>
                <a:cubicBezTo>
                  <a:pt x="14638" y="2829"/>
                  <a:pt x="14641" y="2794"/>
                  <a:pt x="14599" y="2791"/>
                </a:cubicBezTo>
                <a:cubicBezTo>
                  <a:pt x="14690" y="2797"/>
                  <a:pt x="14770" y="2756"/>
                  <a:pt x="14798" y="2666"/>
                </a:cubicBezTo>
                <a:cubicBezTo>
                  <a:pt x="14748" y="2692"/>
                  <a:pt x="14689" y="2687"/>
                  <a:pt x="14638" y="2708"/>
                </a:cubicBezTo>
                <a:cubicBezTo>
                  <a:pt x="14665" y="2693"/>
                  <a:pt x="14705" y="2644"/>
                  <a:pt x="14649" y="2636"/>
                </a:cubicBezTo>
                <a:cubicBezTo>
                  <a:pt x="14674" y="2640"/>
                  <a:pt x="14693" y="2627"/>
                  <a:pt x="14694" y="2601"/>
                </a:cubicBezTo>
                <a:cubicBezTo>
                  <a:pt x="14605" y="2573"/>
                  <a:pt x="14523" y="2597"/>
                  <a:pt x="14438" y="2627"/>
                </a:cubicBezTo>
                <a:cubicBezTo>
                  <a:pt x="14452" y="2571"/>
                  <a:pt x="14552" y="2560"/>
                  <a:pt x="14597" y="2549"/>
                </a:cubicBezTo>
                <a:cubicBezTo>
                  <a:pt x="14686" y="2527"/>
                  <a:pt x="14772" y="2501"/>
                  <a:pt x="14863" y="2485"/>
                </a:cubicBezTo>
                <a:cubicBezTo>
                  <a:pt x="14852" y="2444"/>
                  <a:pt x="14813" y="2458"/>
                  <a:pt x="14783" y="2464"/>
                </a:cubicBezTo>
                <a:cubicBezTo>
                  <a:pt x="14834" y="2402"/>
                  <a:pt x="14944" y="2454"/>
                  <a:pt x="15000" y="2401"/>
                </a:cubicBezTo>
                <a:cubicBezTo>
                  <a:pt x="15039" y="2363"/>
                  <a:pt x="14896" y="2341"/>
                  <a:pt x="14872" y="2351"/>
                </a:cubicBezTo>
                <a:cubicBezTo>
                  <a:pt x="14919" y="2334"/>
                  <a:pt x="14909" y="2333"/>
                  <a:pt x="14886" y="2336"/>
                </a:cubicBezTo>
                <a:cubicBezTo>
                  <a:pt x="14922" y="2325"/>
                  <a:pt x="14957" y="2308"/>
                  <a:pt x="14982" y="2283"/>
                </a:cubicBezTo>
                <a:cubicBezTo>
                  <a:pt x="14914" y="2263"/>
                  <a:pt x="14849" y="2301"/>
                  <a:pt x="14782" y="2301"/>
                </a:cubicBezTo>
                <a:cubicBezTo>
                  <a:pt x="14707" y="2301"/>
                  <a:pt x="14635" y="2324"/>
                  <a:pt x="14560" y="2330"/>
                </a:cubicBezTo>
                <a:cubicBezTo>
                  <a:pt x="14578" y="2346"/>
                  <a:pt x="14599" y="2354"/>
                  <a:pt x="14622" y="2354"/>
                </a:cubicBezTo>
                <a:cubicBezTo>
                  <a:pt x="14536" y="2357"/>
                  <a:pt x="14636" y="2364"/>
                  <a:pt x="14652" y="2365"/>
                </a:cubicBezTo>
                <a:lnTo>
                  <a:pt x="14791" y="2356"/>
                </a:lnTo>
                <a:cubicBezTo>
                  <a:pt x="14672" y="2384"/>
                  <a:pt x="14591" y="2356"/>
                  <a:pt x="14519" y="2399"/>
                </a:cubicBezTo>
                <a:cubicBezTo>
                  <a:pt x="14516" y="2304"/>
                  <a:pt x="14387" y="2325"/>
                  <a:pt x="14338" y="2348"/>
                </a:cubicBezTo>
                <a:cubicBezTo>
                  <a:pt x="14367" y="2361"/>
                  <a:pt x="14398" y="2356"/>
                  <a:pt x="14427" y="2345"/>
                </a:cubicBezTo>
                <a:cubicBezTo>
                  <a:pt x="14355" y="2394"/>
                  <a:pt x="14270" y="2307"/>
                  <a:pt x="14121" y="2387"/>
                </a:cubicBezTo>
                <a:cubicBezTo>
                  <a:pt x="14144" y="2398"/>
                  <a:pt x="14165" y="2411"/>
                  <a:pt x="14186" y="2426"/>
                </a:cubicBezTo>
                <a:cubicBezTo>
                  <a:pt x="14160" y="2462"/>
                  <a:pt x="14118" y="2437"/>
                  <a:pt x="14086" y="2427"/>
                </a:cubicBezTo>
                <a:cubicBezTo>
                  <a:pt x="14035" y="2412"/>
                  <a:pt x="13983" y="2444"/>
                  <a:pt x="13934" y="2455"/>
                </a:cubicBezTo>
                <a:cubicBezTo>
                  <a:pt x="14065" y="2555"/>
                  <a:pt x="14103" y="2498"/>
                  <a:pt x="14156" y="2493"/>
                </a:cubicBezTo>
                <a:cubicBezTo>
                  <a:pt x="14186" y="2490"/>
                  <a:pt x="14191" y="2538"/>
                  <a:pt x="14231" y="2532"/>
                </a:cubicBezTo>
                <a:cubicBezTo>
                  <a:pt x="14173" y="2562"/>
                  <a:pt x="14179" y="2479"/>
                  <a:pt x="14062" y="2544"/>
                </a:cubicBezTo>
                <a:cubicBezTo>
                  <a:pt x="14150" y="2549"/>
                  <a:pt x="14073" y="2637"/>
                  <a:pt x="14017" y="2630"/>
                </a:cubicBezTo>
                <a:cubicBezTo>
                  <a:pt x="14041" y="2626"/>
                  <a:pt x="14060" y="2607"/>
                  <a:pt x="14064" y="2583"/>
                </a:cubicBezTo>
                <a:cubicBezTo>
                  <a:pt x="13989" y="2590"/>
                  <a:pt x="14028" y="2634"/>
                  <a:pt x="13978" y="2658"/>
                </a:cubicBezTo>
                <a:cubicBezTo>
                  <a:pt x="13924" y="2684"/>
                  <a:pt x="13802" y="2690"/>
                  <a:pt x="13744" y="2675"/>
                </a:cubicBezTo>
                <a:cubicBezTo>
                  <a:pt x="13779" y="2663"/>
                  <a:pt x="13751" y="2646"/>
                  <a:pt x="13740" y="2604"/>
                </a:cubicBezTo>
                <a:cubicBezTo>
                  <a:pt x="13720" y="2536"/>
                  <a:pt x="13593" y="2586"/>
                  <a:pt x="13554" y="2604"/>
                </a:cubicBezTo>
                <a:cubicBezTo>
                  <a:pt x="13523" y="2617"/>
                  <a:pt x="13438" y="2642"/>
                  <a:pt x="13441" y="2687"/>
                </a:cubicBezTo>
                <a:cubicBezTo>
                  <a:pt x="13445" y="2740"/>
                  <a:pt x="13534" y="2717"/>
                  <a:pt x="13542" y="2770"/>
                </a:cubicBezTo>
                <a:cubicBezTo>
                  <a:pt x="13531" y="2773"/>
                  <a:pt x="13520" y="2776"/>
                  <a:pt x="13509" y="2779"/>
                </a:cubicBezTo>
                <a:close/>
                <a:moveTo>
                  <a:pt x="12761" y="2461"/>
                </a:moveTo>
                <a:cubicBezTo>
                  <a:pt x="12807" y="2454"/>
                  <a:pt x="12852" y="2485"/>
                  <a:pt x="12886" y="2512"/>
                </a:cubicBezTo>
                <a:cubicBezTo>
                  <a:pt x="12877" y="2522"/>
                  <a:pt x="12868" y="2532"/>
                  <a:pt x="12859" y="2541"/>
                </a:cubicBezTo>
                <a:cubicBezTo>
                  <a:pt x="12918" y="2535"/>
                  <a:pt x="12878" y="2622"/>
                  <a:pt x="12918" y="2629"/>
                </a:cubicBezTo>
                <a:cubicBezTo>
                  <a:pt x="12975" y="2639"/>
                  <a:pt x="13032" y="2586"/>
                  <a:pt x="13079" y="2563"/>
                </a:cubicBezTo>
                <a:cubicBezTo>
                  <a:pt x="13110" y="2549"/>
                  <a:pt x="13377" y="2467"/>
                  <a:pt x="13297" y="2408"/>
                </a:cubicBezTo>
                <a:cubicBezTo>
                  <a:pt x="13197" y="2333"/>
                  <a:pt x="12844" y="2364"/>
                  <a:pt x="12761" y="2461"/>
                </a:cubicBezTo>
                <a:close/>
                <a:moveTo>
                  <a:pt x="12654" y="2431"/>
                </a:moveTo>
                <a:cubicBezTo>
                  <a:pt x="12637" y="2402"/>
                  <a:pt x="12604" y="2423"/>
                  <a:pt x="12589" y="2440"/>
                </a:cubicBezTo>
                <a:cubicBezTo>
                  <a:pt x="12611" y="2439"/>
                  <a:pt x="12633" y="2436"/>
                  <a:pt x="12654" y="2431"/>
                </a:cubicBezTo>
                <a:close/>
                <a:moveTo>
                  <a:pt x="14100" y="3601"/>
                </a:moveTo>
                <a:cubicBezTo>
                  <a:pt x="14061" y="3565"/>
                  <a:pt x="13938" y="3595"/>
                  <a:pt x="13955" y="3660"/>
                </a:cubicBezTo>
                <a:cubicBezTo>
                  <a:pt x="13987" y="3649"/>
                  <a:pt x="14003" y="3598"/>
                  <a:pt x="14043" y="3613"/>
                </a:cubicBezTo>
                <a:cubicBezTo>
                  <a:pt x="14027" y="3632"/>
                  <a:pt x="14013" y="3652"/>
                  <a:pt x="14002" y="3675"/>
                </a:cubicBezTo>
                <a:cubicBezTo>
                  <a:pt x="14042" y="3665"/>
                  <a:pt x="14100" y="3654"/>
                  <a:pt x="14100" y="3601"/>
                </a:cubicBezTo>
                <a:close/>
                <a:moveTo>
                  <a:pt x="13946" y="3607"/>
                </a:moveTo>
                <a:cubicBezTo>
                  <a:pt x="13904" y="3611"/>
                  <a:pt x="13859" y="3603"/>
                  <a:pt x="13818" y="3598"/>
                </a:cubicBezTo>
                <a:cubicBezTo>
                  <a:pt x="13842" y="3665"/>
                  <a:pt x="13912" y="3670"/>
                  <a:pt x="13946" y="3607"/>
                </a:cubicBezTo>
                <a:close/>
                <a:moveTo>
                  <a:pt x="13295" y="3275"/>
                </a:moveTo>
                <a:cubicBezTo>
                  <a:pt x="13266" y="3271"/>
                  <a:pt x="13234" y="3281"/>
                  <a:pt x="13227" y="3313"/>
                </a:cubicBezTo>
                <a:cubicBezTo>
                  <a:pt x="13247" y="3323"/>
                  <a:pt x="13268" y="3327"/>
                  <a:pt x="13290" y="3328"/>
                </a:cubicBezTo>
                <a:cubicBezTo>
                  <a:pt x="13285" y="3301"/>
                  <a:pt x="13299" y="3288"/>
                  <a:pt x="13325" y="3295"/>
                </a:cubicBezTo>
                <a:cubicBezTo>
                  <a:pt x="13315" y="3288"/>
                  <a:pt x="13305" y="3281"/>
                  <a:pt x="13295" y="3275"/>
                </a:cubicBezTo>
                <a:close/>
                <a:moveTo>
                  <a:pt x="13548" y="3940"/>
                </a:moveTo>
                <a:cubicBezTo>
                  <a:pt x="13619" y="3923"/>
                  <a:pt x="13694" y="3911"/>
                  <a:pt x="13759" y="3876"/>
                </a:cubicBezTo>
                <a:cubicBezTo>
                  <a:pt x="13822" y="3842"/>
                  <a:pt x="13899" y="3862"/>
                  <a:pt x="13958" y="3818"/>
                </a:cubicBezTo>
                <a:cubicBezTo>
                  <a:pt x="13918" y="3784"/>
                  <a:pt x="13874" y="3841"/>
                  <a:pt x="13833" y="3809"/>
                </a:cubicBezTo>
                <a:cubicBezTo>
                  <a:pt x="13854" y="3783"/>
                  <a:pt x="13854" y="3748"/>
                  <a:pt x="13871" y="3720"/>
                </a:cubicBezTo>
                <a:cubicBezTo>
                  <a:pt x="13845" y="3711"/>
                  <a:pt x="13821" y="3725"/>
                  <a:pt x="13809" y="3750"/>
                </a:cubicBezTo>
                <a:cubicBezTo>
                  <a:pt x="13821" y="3701"/>
                  <a:pt x="13879" y="3687"/>
                  <a:pt x="13821" y="3643"/>
                </a:cubicBezTo>
                <a:cubicBezTo>
                  <a:pt x="13802" y="3628"/>
                  <a:pt x="13778" y="3623"/>
                  <a:pt x="13758" y="3609"/>
                </a:cubicBezTo>
                <a:cubicBezTo>
                  <a:pt x="13730" y="3589"/>
                  <a:pt x="13737" y="3543"/>
                  <a:pt x="13696" y="3577"/>
                </a:cubicBezTo>
                <a:cubicBezTo>
                  <a:pt x="13769" y="3465"/>
                  <a:pt x="13370" y="3529"/>
                  <a:pt x="13474" y="3622"/>
                </a:cubicBezTo>
                <a:cubicBezTo>
                  <a:pt x="13436" y="3590"/>
                  <a:pt x="13312" y="3619"/>
                  <a:pt x="13373" y="3669"/>
                </a:cubicBezTo>
                <a:cubicBezTo>
                  <a:pt x="13272" y="3712"/>
                  <a:pt x="13127" y="3691"/>
                  <a:pt x="13038" y="3748"/>
                </a:cubicBezTo>
                <a:cubicBezTo>
                  <a:pt x="13012" y="3764"/>
                  <a:pt x="13013" y="3817"/>
                  <a:pt x="13050" y="3814"/>
                </a:cubicBezTo>
                <a:cubicBezTo>
                  <a:pt x="13083" y="3811"/>
                  <a:pt x="13119" y="3785"/>
                  <a:pt x="13153" y="3791"/>
                </a:cubicBezTo>
                <a:cubicBezTo>
                  <a:pt x="13143" y="3799"/>
                  <a:pt x="13133" y="3807"/>
                  <a:pt x="13123" y="3815"/>
                </a:cubicBezTo>
                <a:cubicBezTo>
                  <a:pt x="13168" y="3845"/>
                  <a:pt x="13202" y="3846"/>
                  <a:pt x="13248" y="3818"/>
                </a:cubicBezTo>
                <a:cubicBezTo>
                  <a:pt x="13190" y="3872"/>
                  <a:pt x="13322" y="3861"/>
                  <a:pt x="13335" y="3886"/>
                </a:cubicBezTo>
                <a:cubicBezTo>
                  <a:pt x="13359" y="3929"/>
                  <a:pt x="13498" y="3915"/>
                  <a:pt x="13548" y="3940"/>
                </a:cubicBezTo>
                <a:close/>
                <a:moveTo>
                  <a:pt x="12892" y="3788"/>
                </a:moveTo>
                <a:cubicBezTo>
                  <a:pt x="12913" y="3775"/>
                  <a:pt x="12936" y="3732"/>
                  <a:pt x="12891" y="3741"/>
                </a:cubicBezTo>
                <a:cubicBezTo>
                  <a:pt x="12862" y="3747"/>
                  <a:pt x="12853" y="3790"/>
                  <a:pt x="12892" y="3788"/>
                </a:cubicBezTo>
                <a:close/>
                <a:moveTo>
                  <a:pt x="12815" y="3619"/>
                </a:moveTo>
                <a:cubicBezTo>
                  <a:pt x="12798" y="3574"/>
                  <a:pt x="12748" y="3614"/>
                  <a:pt x="12752" y="3649"/>
                </a:cubicBezTo>
                <a:cubicBezTo>
                  <a:pt x="12777" y="3648"/>
                  <a:pt x="12798" y="3638"/>
                  <a:pt x="12815" y="3619"/>
                </a:cubicBezTo>
                <a:close/>
                <a:moveTo>
                  <a:pt x="12832" y="3773"/>
                </a:moveTo>
                <a:cubicBezTo>
                  <a:pt x="12799" y="3736"/>
                  <a:pt x="12725" y="3798"/>
                  <a:pt x="12722" y="3836"/>
                </a:cubicBezTo>
                <a:cubicBezTo>
                  <a:pt x="12721" y="3853"/>
                  <a:pt x="12876" y="3843"/>
                  <a:pt x="12832" y="3773"/>
                </a:cubicBezTo>
                <a:close/>
                <a:moveTo>
                  <a:pt x="12619" y="3711"/>
                </a:moveTo>
                <a:cubicBezTo>
                  <a:pt x="12596" y="3720"/>
                  <a:pt x="12574" y="3731"/>
                  <a:pt x="12553" y="3744"/>
                </a:cubicBezTo>
                <a:cubicBezTo>
                  <a:pt x="12579" y="3743"/>
                  <a:pt x="12602" y="3730"/>
                  <a:pt x="12619" y="3711"/>
                </a:cubicBezTo>
                <a:close/>
                <a:moveTo>
                  <a:pt x="12452" y="3842"/>
                </a:moveTo>
                <a:cubicBezTo>
                  <a:pt x="12409" y="3807"/>
                  <a:pt x="12331" y="3843"/>
                  <a:pt x="12301" y="3880"/>
                </a:cubicBezTo>
                <a:cubicBezTo>
                  <a:pt x="12354" y="3894"/>
                  <a:pt x="12422" y="3897"/>
                  <a:pt x="12452" y="3842"/>
                </a:cubicBezTo>
                <a:close/>
                <a:moveTo>
                  <a:pt x="11707" y="3901"/>
                </a:moveTo>
                <a:cubicBezTo>
                  <a:pt x="11674" y="3894"/>
                  <a:pt x="11636" y="3893"/>
                  <a:pt x="11609" y="3919"/>
                </a:cubicBezTo>
                <a:cubicBezTo>
                  <a:pt x="11642" y="3956"/>
                  <a:pt x="11695" y="3965"/>
                  <a:pt x="11734" y="3931"/>
                </a:cubicBezTo>
                <a:cubicBezTo>
                  <a:pt x="11726" y="3920"/>
                  <a:pt x="11717" y="3910"/>
                  <a:pt x="11707" y="3901"/>
                </a:cubicBezTo>
                <a:close/>
                <a:moveTo>
                  <a:pt x="19604" y="6089"/>
                </a:moveTo>
                <a:cubicBezTo>
                  <a:pt x="19573" y="6052"/>
                  <a:pt x="19446" y="6037"/>
                  <a:pt x="19412" y="6084"/>
                </a:cubicBezTo>
                <a:cubicBezTo>
                  <a:pt x="19400" y="6099"/>
                  <a:pt x="19482" y="6139"/>
                  <a:pt x="19495" y="6145"/>
                </a:cubicBezTo>
                <a:cubicBezTo>
                  <a:pt x="19553" y="6170"/>
                  <a:pt x="19570" y="6129"/>
                  <a:pt x="19604" y="6089"/>
                </a:cubicBezTo>
                <a:close/>
                <a:moveTo>
                  <a:pt x="18598" y="6422"/>
                </a:moveTo>
                <a:cubicBezTo>
                  <a:pt x="18539" y="6400"/>
                  <a:pt x="18450" y="6481"/>
                  <a:pt x="18432" y="6531"/>
                </a:cubicBezTo>
                <a:cubicBezTo>
                  <a:pt x="18470" y="6531"/>
                  <a:pt x="18656" y="6486"/>
                  <a:pt x="18598" y="6422"/>
                </a:cubicBezTo>
                <a:close/>
                <a:moveTo>
                  <a:pt x="18265" y="5650"/>
                </a:moveTo>
                <a:cubicBezTo>
                  <a:pt x="18272" y="5660"/>
                  <a:pt x="18282" y="5664"/>
                  <a:pt x="18295" y="5662"/>
                </a:cubicBezTo>
                <a:cubicBezTo>
                  <a:pt x="18285" y="5658"/>
                  <a:pt x="18275" y="5654"/>
                  <a:pt x="18265" y="5650"/>
                </a:cubicBezTo>
                <a:close/>
                <a:moveTo>
                  <a:pt x="18259" y="5662"/>
                </a:moveTo>
                <a:cubicBezTo>
                  <a:pt x="18270" y="5667"/>
                  <a:pt x="18281" y="5669"/>
                  <a:pt x="18292" y="5668"/>
                </a:cubicBezTo>
                <a:cubicBezTo>
                  <a:pt x="18281" y="5666"/>
                  <a:pt x="18270" y="5664"/>
                  <a:pt x="18259" y="5662"/>
                </a:cubicBezTo>
                <a:close/>
                <a:moveTo>
                  <a:pt x="18369" y="5706"/>
                </a:moveTo>
                <a:cubicBezTo>
                  <a:pt x="18340" y="5686"/>
                  <a:pt x="18276" y="5666"/>
                  <a:pt x="18248" y="5700"/>
                </a:cubicBezTo>
                <a:cubicBezTo>
                  <a:pt x="18272" y="5697"/>
                  <a:pt x="18294" y="5703"/>
                  <a:pt x="18313" y="5718"/>
                </a:cubicBezTo>
                <a:cubicBezTo>
                  <a:pt x="18256" y="5704"/>
                  <a:pt x="18289" y="5798"/>
                  <a:pt x="18355" y="5786"/>
                </a:cubicBezTo>
                <a:cubicBezTo>
                  <a:pt x="18406" y="5777"/>
                  <a:pt x="18434" y="5724"/>
                  <a:pt x="18369" y="5706"/>
                </a:cubicBezTo>
                <a:close/>
                <a:moveTo>
                  <a:pt x="18022" y="5142"/>
                </a:moveTo>
                <a:cubicBezTo>
                  <a:pt x="17984" y="5136"/>
                  <a:pt x="17985" y="5183"/>
                  <a:pt x="17954" y="5192"/>
                </a:cubicBezTo>
                <a:cubicBezTo>
                  <a:pt x="17988" y="5193"/>
                  <a:pt x="18001" y="5162"/>
                  <a:pt x="18022" y="5142"/>
                </a:cubicBezTo>
                <a:close/>
                <a:moveTo>
                  <a:pt x="17817" y="5160"/>
                </a:moveTo>
                <a:cubicBezTo>
                  <a:pt x="17806" y="5164"/>
                  <a:pt x="17795" y="5168"/>
                  <a:pt x="17784" y="5172"/>
                </a:cubicBezTo>
                <a:cubicBezTo>
                  <a:pt x="17795" y="5177"/>
                  <a:pt x="17806" y="5181"/>
                  <a:pt x="17817" y="5184"/>
                </a:cubicBezTo>
                <a:cubicBezTo>
                  <a:pt x="17817" y="5176"/>
                  <a:pt x="17817" y="5168"/>
                  <a:pt x="17817" y="5160"/>
                </a:cubicBezTo>
                <a:close/>
                <a:moveTo>
                  <a:pt x="21169" y="4314"/>
                </a:moveTo>
                <a:cubicBezTo>
                  <a:pt x="21158" y="4313"/>
                  <a:pt x="21147" y="4315"/>
                  <a:pt x="21136" y="4320"/>
                </a:cubicBezTo>
                <a:cubicBezTo>
                  <a:pt x="21147" y="4318"/>
                  <a:pt x="21158" y="4316"/>
                  <a:pt x="21169" y="4314"/>
                </a:cubicBezTo>
                <a:close/>
                <a:moveTo>
                  <a:pt x="21041" y="4361"/>
                </a:moveTo>
                <a:cubicBezTo>
                  <a:pt x="21082" y="4381"/>
                  <a:pt x="21137" y="4349"/>
                  <a:pt x="21166" y="4323"/>
                </a:cubicBezTo>
                <a:cubicBezTo>
                  <a:pt x="21122" y="4321"/>
                  <a:pt x="21080" y="4344"/>
                  <a:pt x="21041" y="4361"/>
                </a:cubicBezTo>
                <a:close/>
                <a:moveTo>
                  <a:pt x="21050" y="4605"/>
                </a:moveTo>
                <a:cubicBezTo>
                  <a:pt x="21038" y="4609"/>
                  <a:pt x="21027" y="4615"/>
                  <a:pt x="21017" y="4622"/>
                </a:cubicBezTo>
                <a:cubicBezTo>
                  <a:pt x="21028" y="4616"/>
                  <a:pt x="21039" y="4611"/>
                  <a:pt x="21050" y="4605"/>
                </a:cubicBezTo>
                <a:close/>
                <a:moveTo>
                  <a:pt x="21024" y="4364"/>
                </a:moveTo>
                <a:cubicBezTo>
                  <a:pt x="21014" y="4361"/>
                  <a:pt x="21004" y="4358"/>
                  <a:pt x="20994" y="4355"/>
                </a:cubicBezTo>
                <a:cubicBezTo>
                  <a:pt x="21005" y="4365"/>
                  <a:pt x="21013" y="4376"/>
                  <a:pt x="21024" y="4364"/>
                </a:cubicBezTo>
                <a:close/>
                <a:moveTo>
                  <a:pt x="20979" y="4346"/>
                </a:moveTo>
                <a:cubicBezTo>
                  <a:pt x="20989" y="4349"/>
                  <a:pt x="20999" y="4349"/>
                  <a:pt x="21009" y="4346"/>
                </a:cubicBezTo>
                <a:cubicBezTo>
                  <a:pt x="20999" y="4346"/>
                  <a:pt x="20989" y="4346"/>
                  <a:pt x="20979" y="4346"/>
                </a:cubicBezTo>
                <a:close/>
                <a:moveTo>
                  <a:pt x="20943" y="4774"/>
                </a:moveTo>
                <a:cubicBezTo>
                  <a:pt x="20924" y="4773"/>
                  <a:pt x="20906" y="4774"/>
                  <a:pt x="20887" y="4777"/>
                </a:cubicBezTo>
                <a:cubicBezTo>
                  <a:pt x="20899" y="4809"/>
                  <a:pt x="20950" y="4822"/>
                  <a:pt x="20943" y="4774"/>
                </a:cubicBezTo>
                <a:close/>
                <a:moveTo>
                  <a:pt x="20949" y="4299"/>
                </a:moveTo>
                <a:cubicBezTo>
                  <a:pt x="20958" y="4296"/>
                  <a:pt x="20967" y="4293"/>
                  <a:pt x="20976" y="4290"/>
                </a:cubicBezTo>
                <a:cubicBezTo>
                  <a:pt x="20944" y="4279"/>
                  <a:pt x="20908" y="4267"/>
                  <a:pt x="20881" y="4296"/>
                </a:cubicBezTo>
                <a:cubicBezTo>
                  <a:pt x="20904" y="4295"/>
                  <a:pt x="20927" y="4296"/>
                  <a:pt x="20949" y="4299"/>
                </a:cubicBezTo>
                <a:close/>
                <a:moveTo>
                  <a:pt x="20908" y="4186"/>
                </a:moveTo>
                <a:cubicBezTo>
                  <a:pt x="20889" y="4195"/>
                  <a:pt x="20874" y="4208"/>
                  <a:pt x="20863" y="4225"/>
                </a:cubicBezTo>
                <a:cubicBezTo>
                  <a:pt x="20885" y="4227"/>
                  <a:pt x="20905" y="4224"/>
                  <a:pt x="20925" y="4216"/>
                </a:cubicBezTo>
                <a:cubicBezTo>
                  <a:pt x="20920" y="4206"/>
                  <a:pt x="20914" y="4196"/>
                  <a:pt x="20908" y="4186"/>
                </a:cubicBezTo>
                <a:close/>
                <a:moveTo>
                  <a:pt x="20614" y="4023"/>
                </a:moveTo>
                <a:cubicBezTo>
                  <a:pt x="20604" y="4048"/>
                  <a:pt x="20614" y="4050"/>
                  <a:pt x="20643" y="4029"/>
                </a:cubicBezTo>
                <a:cubicBezTo>
                  <a:pt x="20634" y="4027"/>
                  <a:pt x="20624" y="4025"/>
                  <a:pt x="20614" y="4023"/>
                </a:cubicBezTo>
                <a:close/>
                <a:moveTo>
                  <a:pt x="20453" y="4029"/>
                </a:moveTo>
                <a:cubicBezTo>
                  <a:pt x="20465" y="4021"/>
                  <a:pt x="20474" y="4012"/>
                  <a:pt x="20480" y="3999"/>
                </a:cubicBezTo>
                <a:cubicBezTo>
                  <a:pt x="20450" y="4001"/>
                  <a:pt x="20419" y="4007"/>
                  <a:pt x="20391" y="4020"/>
                </a:cubicBezTo>
                <a:cubicBezTo>
                  <a:pt x="20412" y="4021"/>
                  <a:pt x="20433" y="4024"/>
                  <a:pt x="20453" y="4029"/>
                </a:cubicBezTo>
                <a:close/>
                <a:moveTo>
                  <a:pt x="20344" y="3981"/>
                </a:moveTo>
                <a:cubicBezTo>
                  <a:pt x="20353" y="3986"/>
                  <a:pt x="20363" y="3988"/>
                  <a:pt x="20373" y="3987"/>
                </a:cubicBezTo>
                <a:cubicBezTo>
                  <a:pt x="20363" y="3985"/>
                  <a:pt x="20354" y="3983"/>
                  <a:pt x="20344" y="3981"/>
                </a:cubicBezTo>
                <a:close/>
                <a:moveTo>
                  <a:pt x="20168" y="3883"/>
                </a:moveTo>
                <a:cubicBezTo>
                  <a:pt x="20178" y="3891"/>
                  <a:pt x="20189" y="3893"/>
                  <a:pt x="20201" y="3889"/>
                </a:cubicBezTo>
                <a:cubicBezTo>
                  <a:pt x="20190" y="3887"/>
                  <a:pt x="20179" y="3885"/>
                  <a:pt x="20168" y="3883"/>
                </a:cubicBezTo>
                <a:close/>
                <a:moveTo>
                  <a:pt x="20145" y="5400"/>
                </a:moveTo>
                <a:cubicBezTo>
                  <a:pt x="20135" y="5400"/>
                  <a:pt x="20125" y="5400"/>
                  <a:pt x="20115" y="5400"/>
                </a:cubicBezTo>
                <a:cubicBezTo>
                  <a:pt x="20139" y="5417"/>
                  <a:pt x="20138" y="5404"/>
                  <a:pt x="20145" y="5400"/>
                </a:cubicBezTo>
                <a:close/>
                <a:moveTo>
                  <a:pt x="20067" y="5187"/>
                </a:moveTo>
                <a:cubicBezTo>
                  <a:pt x="20046" y="5186"/>
                  <a:pt x="20044" y="5197"/>
                  <a:pt x="20062" y="5219"/>
                </a:cubicBezTo>
                <a:cubicBezTo>
                  <a:pt x="20064" y="5208"/>
                  <a:pt x="20065" y="5197"/>
                  <a:pt x="20067" y="5187"/>
                </a:cubicBezTo>
                <a:close/>
                <a:moveTo>
                  <a:pt x="20062" y="5433"/>
                </a:moveTo>
                <a:cubicBezTo>
                  <a:pt x="20005" y="5415"/>
                  <a:pt x="20003" y="5503"/>
                  <a:pt x="20023" y="5534"/>
                </a:cubicBezTo>
                <a:cubicBezTo>
                  <a:pt x="20065" y="5528"/>
                  <a:pt x="20049" y="5460"/>
                  <a:pt x="20062" y="5433"/>
                </a:cubicBezTo>
                <a:close/>
                <a:moveTo>
                  <a:pt x="20032" y="5204"/>
                </a:moveTo>
                <a:cubicBezTo>
                  <a:pt x="20008" y="5203"/>
                  <a:pt x="19994" y="5217"/>
                  <a:pt x="19993" y="5240"/>
                </a:cubicBezTo>
                <a:cubicBezTo>
                  <a:pt x="20022" y="5250"/>
                  <a:pt x="20034" y="5230"/>
                  <a:pt x="20032" y="5204"/>
                </a:cubicBezTo>
                <a:close/>
                <a:moveTo>
                  <a:pt x="19990" y="4569"/>
                </a:moveTo>
                <a:cubicBezTo>
                  <a:pt x="19980" y="4568"/>
                  <a:pt x="19970" y="4567"/>
                  <a:pt x="19961" y="4566"/>
                </a:cubicBezTo>
                <a:cubicBezTo>
                  <a:pt x="19976" y="4587"/>
                  <a:pt x="19996" y="4593"/>
                  <a:pt x="20020" y="4584"/>
                </a:cubicBezTo>
                <a:cubicBezTo>
                  <a:pt x="20010" y="4579"/>
                  <a:pt x="20000" y="4574"/>
                  <a:pt x="19990" y="4569"/>
                </a:cubicBezTo>
                <a:close/>
                <a:moveTo>
                  <a:pt x="20032" y="5097"/>
                </a:moveTo>
                <a:cubicBezTo>
                  <a:pt x="20004" y="5063"/>
                  <a:pt x="19925" y="5131"/>
                  <a:pt x="19910" y="5154"/>
                </a:cubicBezTo>
                <a:cubicBezTo>
                  <a:pt x="19951" y="5143"/>
                  <a:pt x="20006" y="5136"/>
                  <a:pt x="20032" y="5097"/>
                </a:cubicBezTo>
                <a:close/>
                <a:moveTo>
                  <a:pt x="19893" y="5460"/>
                </a:moveTo>
                <a:cubicBezTo>
                  <a:pt x="19885" y="5460"/>
                  <a:pt x="19877" y="5460"/>
                  <a:pt x="19869" y="5460"/>
                </a:cubicBezTo>
                <a:cubicBezTo>
                  <a:pt x="19876" y="5471"/>
                  <a:pt x="19885" y="5481"/>
                  <a:pt x="19895" y="5489"/>
                </a:cubicBezTo>
                <a:cubicBezTo>
                  <a:pt x="19894" y="5479"/>
                  <a:pt x="19893" y="5470"/>
                  <a:pt x="19893" y="5460"/>
                </a:cubicBezTo>
                <a:close/>
                <a:moveTo>
                  <a:pt x="19842" y="5786"/>
                </a:moveTo>
                <a:cubicBezTo>
                  <a:pt x="19787" y="5757"/>
                  <a:pt x="19734" y="5787"/>
                  <a:pt x="19690" y="5822"/>
                </a:cubicBezTo>
                <a:cubicBezTo>
                  <a:pt x="19755" y="5841"/>
                  <a:pt x="19785" y="5807"/>
                  <a:pt x="19842" y="5786"/>
                </a:cubicBezTo>
                <a:close/>
                <a:moveTo>
                  <a:pt x="19729" y="4771"/>
                </a:moveTo>
                <a:cubicBezTo>
                  <a:pt x="19708" y="4769"/>
                  <a:pt x="19689" y="4773"/>
                  <a:pt x="19670" y="4783"/>
                </a:cubicBezTo>
                <a:cubicBezTo>
                  <a:pt x="19690" y="4782"/>
                  <a:pt x="19710" y="4778"/>
                  <a:pt x="19729" y="4771"/>
                </a:cubicBezTo>
                <a:close/>
                <a:moveTo>
                  <a:pt x="19566" y="5979"/>
                </a:moveTo>
                <a:cubicBezTo>
                  <a:pt x="19500" y="5955"/>
                  <a:pt x="19517" y="6040"/>
                  <a:pt x="19578" y="6042"/>
                </a:cubicBezTo>
                <a:cubicBezTo>
                  <a:pt x="19576" y="6020"/>
                  <a:pt x="19572" y="5999"/>
                  <a:pt x="19566" y="5979"/>
                </a:cubicBezTo>
                <a:close/>
                <a:moveTo>
                  <a:pt x="19411" y="6502"/>
                </a:moveTo>
                <a:cubicBezTo>
                  <a:pt x="19484" y="6482"/>
                  <a:pt x="19381" y="6449"/>
                  <a:pt x="19352" y="6454"/>
                </a:cubicBezTo>
                <a:cubicBezTo>
                  <a:pt x="19356" y="6487"/>
                  <a:pt x="19388" y="6489"/>
                  <a:pt x="19411" y="6502"/>
                </a:cubicBezTo>
                <a:close/>
                <a:moveTo>
                  <a:pt x="19388" y="6012"/>
                </a:moveTo>
                <a:cubicBezTo>
                  <a:pt x="19364" y="6005"/>
                  <a:pt x="19343" y="6010"/>
                  <a:pt x="19325" y="6027"/>
                </a:cubicBezTo>
                <a:cubicBezTo>
                  <a:pt x="19349" y="6035"/>
                  <a:pt x="19370" y="6031"/>
                  <a:pt x="19388" y="6012"/>
                </a:cubicBezTo>
                <a:close/>
                <a:moveTo>
                  <a:pt x="19206" y="4462"/>
                </a:moveTo>
                <a:cubicBezTo>
                  <a:pt x="19197" y="4470"/>
                  <a:pt x="19187" y="4478"/>
                  <a:pt x="19177" y="4486"/>
                </a:cubicBezTo>
                <a:cubicBezTo>
                  <a:pt x="19206" y="4502"/>
                  <a:pt x="19216" y="4494"/>
                  <a:pt x="19206" y="4462"/>
                </a:cubicBezTo>
                <a:close/>
                <a:moveTo>
                  <a:pt x="20489" y="3595"/>
                </a:moveTo>
                <a:cubicBezTo>
                  <a:pt x="20465" y="3596"/>
                  <a:pt x="20443" y="3604"/>
                  <a:pt x="20424" y="3619"/>
                </a:cubicBezTo>
                <a:cubicBezTo>
                  <a:pt x="20448" y="3617"/>
                  <a:pt x="20469" y="3609"/>
                  <a:pt x="20489" y="3595"/>
                </a:cubicBezTo>
                <a:close/>
                <a:moveTo>
                  <a:pt x="20415" y="3560"/>
                </a:moveTo>
                <a:cubicBezTo>
                  <a:pt x="20390" y="3587"/>
                  <a:pt x="20339" y="3579"/>
                  <a:pt x="20308" y="3598"/>
                </a:cubicBezTo>
                <a:cubicBezTo>
                  <a:pt x="20350" y="3620"/>
                  <a:pt x="20403" y="3612"/>
                  <a:pt x="20415" y="3560"/>
                </a:cubicBezTo>
                <a:close/>
                <a:moveTo>
                  <a:pt x="20011" y="3132"/>
                </a:moveTo>
                <a:cubicBezTo>
                  <a:pt x="19987" y="3132"/>
                  <a:pt x="19966" y="3140"/>
                  <a:pt x="19949" y="3156"/>
                </a:cubicBezTo>
                <a:cubicBezTo>
                  <a:pt x="19972" y="3154"/>
                  <a:pt x="19993" y="3146"/>
                  <a:pt x="20011" y="3132"/>
                </a:cubicBezTo>
                <a:close/>
                <a:moveTo>
                  <a:pt x="19708" y="2987"/>
                </a:moveTo>
                <a:cubicBezTo>
                  <a:pt x="19698" y="2995"/>
                  <a:pt x="19688" y="3003"/>
                  <a:pt x="19679" y="3013"/>
                </a:cubicBezTo>
                <a:cubicBezTo>
                  <a:pt x="19707" y="3023"/>
                  <a:pt x="19747" y="3022"/>
                  <a:pt x="19744" y="2981"/>
                </a:cubicBezTo>
                <a:cubicBezTo>
                  <a:pt x="19732" y="2983"/>
                  <a:pt x="19720" y="2985"/>
                  <a:pt x="19708" y="2987"/>
                </a:cubicBezTo>
                <a:close/>
                <a:moveTo>
                  <a:pt x="19658" y="2972"/>
                </a:moveTo>
                <a:cubicBezTo>
                  <a:pt x="19632" y="2974"/>
                  <a:pt x="19610" y="2989"/>
                  <a:pt x="19595" y="3010"/>
                </a:cubicBezTo>
                <a:cubicBezTo>
                  <a:pt x="19615" y="2996"/>
                  <a:pt x="19636" y="2983"/>
                  <a:pt x="19658" y="2972"/>
                </a:cubicBezTo>
                <a:close/>
                <a:moveTo>
                  <a:pt x="19595" y="3088"/>
                </a:moveTo>
                <a:cubicBezTo>
                  <a:pt x="19632" y="3086"/>
                  <a:pt x="19645" y="3042"/>
                  <a:pt x="19673" y="3025"/>
                </a:cubicBezTo>
                <a:cubicBezTo>
                  <a:pt x="19653" y="3032"/>
                  <a:pt x="19634" y="3037"/>
                  <a:pt x="19613" y="3040"/>
                </a:cubicBezTo>
                <a:cubicBezTo>
                  <a:pt x="19623" y="3030"/>
                  <a:pt x="19633" y="3020"/>
                  <a:pt x="19643" y="3010"/>
                </a:cubicBezTo>
                <a:cubicBezTo>
                  <a:pt x="19612" y="3012"/>
                  <a:pt x="19528" y="3074"/>
                  <a:pt x="19595" y="3088"/>
                </a:cubicBezTo>
                <a:close/>
                <a:moveTo>
                  <a:pt x="19447" y="2823"/>
                </a:moveTo>
                <a:cubicBezTo>
                  <a:pt x="19435" y="2824"/>
                  <a:pt x="19424" y="2828"/>
                  <a:pt x="19414" y="2835"/>
                </a:cubicBezTo>
                <a:cubicBezTo>
                  <a:pt x="19425" y="2831"/>
                  <a:pt x="19436" y="2827"/>
                  <a:pt x="19447" y="2823"/>
                </a:cubicBezTo>
                <a:close/>
                <a:moveTo>
                  <a:pt x="19379" y="2960"/>
                </a:moveTo>
                <a:cubicBezTo>
                  <a:pt x="19389" y="2966"/>
                  <a:pt x="19400" y="2966"/>
                  <a:pt x="19411" y="2960"/>
                </a:cubicBezTo>
                <a:cubicBezTo>
                  <a:pt x="19400" y="2960"/>
                  <a:pt x="19390" y="2960"/>
                  <a:pt x="19379" y="2960"/>
                </a:cubicBezTo>
                <a:close/>
                <a:moveTo>
                  <a:pt x="18574" y="2758"/>
                </a:moveTo>
                <a:cubicBezTo>
                  <a:pt x="18562" y="2764"/>
                  <a:pt x="18552" y="2773"/>
                  <a:pt x="18545" y="2785"/>
                </a:cubicBezTo>
                <a:cubicBezTo>
                  <a:pt x="18554" y="2776"/>
                  <a:pt x="18564" y="2767"/>
                  <a:pt x="18574" y="2758"/>
                </a:cubicBezTo>
                <a:close/>
                <a:moveTo>
                  <a:pt x="18444" y="2752"/>
                </a:moveTo>
                <a:cubicBezTo>
                  <a:pt x="18430" y="2757"/>
                  <a:pt x="18422" y="2767"/>
                  <a:pt x="18420" y="2782"/>
                </a:cubicBezTo>
                <a:cubicBezTo>
                  <a:pt x="18428" y="2772"/>
                  <a:pt x="18436" y="2762"/>
                  <a:pt x="18444" y="2752"/>
                </a:cubicBezTo>
                <a:close/>
                <a:moveTo>
                  <a:pt x="18452" y="2633"/>
                </a:moveTo>
                <a:cubicBezTo>
                  <a:pt x="18522" y="2655"/>
                  <a:pt x="18546" y="2674"/>
                  <a:pt x="18625" y="2662"/>
                </a:cubicBezTo>
                <a:cubicBezTo>
                  <a:pt x="18709" y="2649"/>
                  <a:pt x="18792" y="2630"/>
                  <a:pt x="18877" y="2627"/>
                </a:cubicBezTo>
                <a:cubicBezTo>
                  <a:pt x="18995" y="2623"/>
                  <a:pt x="19209" y="2701"/>
                  <a:pt x="19314" y="2624"/>
                </a:cubicBezTo>
                <a:cubicBezTo>
                  <a:pt x="19279" y="2619"/>
                  <a:pt x="19275" y="2608"/>
                  <a:pt x="19300" y="2592"/>
                </a:cubicBezTo>
                <a:cubicBezTo>
                  <a:pt x="19309" y="2571"/>
                  <a:pt x="19274" y="2566"/>
                  <a:pt x="19275" y="2546"/>
                </a:cubicBezTo>
                <a:cubicBezTo>
                  <a:pt x="19276" y="2513"/>
                  <a:pt x="19226" y="2477"/>
                  <a:pt x="19202" y="2456"/>
                </a:cubicBezTo>
                <a:cubicBezTo>
                  <a:pt x="19105" y="2370"/>
                  <a:pt x="18879" y="2434"/>
                  <a:pt x="18703" y="2407"/>
                </a:cubicBezTo>
                <a:cubicBezTo>
                  <a:pt x="18658" y="2400"/>
                  <a:pt x="18616" y="2373"/>
                  <a:pt x="18571" y="2374"/>
                </a:cubicBezTo>
                <a:cubicBezTo>
                  <a:pt x="18545" y="2374"/>
                  <a:pt x="18461" y="2400"/>
                  <a:pt x="18455" y="2429"/>
                </a:cubicBezTo>
                <a:cubicBezTo>
                  <a:pt x="18446" y="2468"/>
                  <a:pt x="18413" y="2458"/>
                  <a:pt x="18390" y="2488"/>
                </a:cubicBezTo>
                <a:cubicBezTo>
                  <a:pt x="18412" y="2527"/>
                  <a:pt x="18460" y="2497"/>
                  <a:pt x="18482" y="2526"/>
                </a:cubicBezTo>
                <a:cubicBezTo>
                  <a:pt x="18500" y="2551"/>
                  <a:pt x="18457" y="2608"/>
                  <a:pt x="18452" y="2633"/>
                </a:cubicBezTo>
                <a:close/>
                <a:moveTo>
                  <a:pt x="16594" y="2313"/>
                </a:moveTo>
                <a:cubicBezTo>
                  <a:pt x="16602" y="2306"/>
                  <a:pt x="16610" y="2299"/>
                  <a:pt x="16618" y="2292"/>
                </a:cubicBezTo>
                <a:cubicBezTo>
                  <a:pt x="16599" y="2294"/>
                  <a:pt x="16581" y="2300"/>
                  <a:pt x="16564" y="2310"/>
                </a:cubicBezTo>
                <a:cubicBezTo>
                  <a:pt x="16574" y="2311"/>
                  <a:pt x="16584" y="2312"/>
                  <a:pt x="16594" y="2313"/>
                </a:cubicBezTo>
                <a:close/>
                <a:moveTo>
                  <a:pt x="18669" y="3934"/>
                </a:moveTo>
                <a:cubicBezTo>
                  <a:pt x="18642" y="3950"/>
                  <a:pt x="18646" y="3978"/>
                  <a:pt x="18669" y="3996"/>
                </a:cubicBezTo>
                <a:cubicBezTo>
                  <a:pt x="18697" y="3977"/>
                  <a:pt x="18698" y="3952"/>
                  <a:pt x="18669" y="3934"/>
                </a:cubicBezTo>
                <a:close/>
                <a:moveTo>
                  <a:pt x="18616" y="3868"/>
                </a:moveTo>
                <a:cubicBezTo>
                  <a:pt x="18600" y="3876"/>
                  <a:pt x="18589" y="3887"/>
                  <a:pt x="18583" y="3904"/>
                </a:cubicBezTo>
                <a:cubicBezTo>
                  <a:pt x="18604" y="3905"/>
                  <a:pt x="18625" y="3903"/>
                  <a:pt x="18646" y="3898"/>
                </a:cubicBezTo>
                <a:cubicBezTo>
                  <a:pt x="18637" y="3887"/>
                  <a:pt x="18627" y="3877"/>
                  <a:pt x="18616" y="3868"/>
                </a:cubicBezTo>
                <a:close/>
                <a:moveTo>
                  <a:pt x="18726" y="4073"/>
                </a:moveTo>
                <a:cubicBezTo>
                  <a:pt x="18690" y="4082"/>
                  <a:pt x="18582" y="4068"/>
                  <a:pt x="18613" y="4026"/>
                </a:cubicBezTo>
                <a:cubicBezTo>
                  <a:pt x="18594" y="4033"/>
                  <a:pt x="18576" y="4041"/>
                  <a:pt x="18559" y="4051"/>
                </a:cubicBezTo>
                <a:cubicBezTo>
                  <a:pt x="18536" y="4063"/>
                  <a:pt x="18512" y="4040"/>
                  <a:pt x="18488" y="4052"/>
                </a:cubicBezTo>
                <a:cubicBezTo>
                  <a:pt x="18428" y="4084"/>
                  <a:pt x="18476" y="4137"/>
                  <a:pt x="18524" y="4144"/>
                </a:cubicBezTo>
                <a:cubicBezTo>
                  <a:pt x="18611" y="4158"/>
                  <a:pt x="18729" y="4167"/>
                  <a:pt x="18773" y="4079"/>
                </a:cubicBezTo>
                <a:cubicBezTo>
                  <a:pt x="18758" y="4072"/>
                  <a:pt x="18742" y="4070"/>
                  <a:pt x="18726" y="4073"/>
                </a:cubicBezTo>
                <a:close/>
                <a:moveTo>
                  <a:pt x="18488" y="3972"/>
                </a:moveTo>
                <a:cubicBezTo>
                  <a:pt x="18540" y="3984"/>
                  <a:pt x="18604" y="3880"/>
                  <a:pt x="18542" y="3863"/>
                </a:cubicBezTo>
                <a:cubicBezTo>
                  <a:pt x="18515" y="3856"/>
                  <a:pt x="18473" y="3866"/>
                  <a:pt x="18456" y="3889"/>
                </a:cubicBezTo>
                <a:cubicBezTo>
                  <a:pt x="18424" y="3931"/>
                  <a:pt x="18468" y="3940"/>
                  <a:pt x="18488" y="3972"/>
                </a:cubicBezTo>
                <a:close/>
                <a:moveTo>
                  <a:pt x="18253" y="3637"/>
                </a:moveTo>
                <a:cubicBezTo>
                  <a:pt x="18197" y="3635"/>
                  <a:pt x="18130" y="3741"/>
                  <a:pt x="18173" y="3733"/>
                </a:cubicBezTo>
                <a:cubicBezTo>
                  <a:pt x="18214" y="3726"/>
                  <a:pt x="18320" y="3707"/>
                  <a:pt x="18319" y="3649"/>
                </a:cubicBezTo>
                <a:cubicBezTo>
                  <a:pt x="18295" y="3654"/>
                  <a:pt x="18274" y="3651"/>
                  <a:pt x="18253" y="3637"/>
                </a:cubicBezTo>
                <a:close/>
                <a:moveTo>
                  <a:pt x="18090" y="3548"/>
                </a:moveTo>
                <a:cubicBezTo>
                  <a:pt x="18009" y="3550"/>
                  <a:pt x="17944" y="3603"/>
                  <a:pt x="17868" y="3622"/>
                </a:cubicBezTo>
                <a:cubicBezTo>
                  <a:pt x="17899" y="3628"/>
                  <a:pt x="18132" y="3598"/>
                  <a:pt x="18090" y="3548"/>
                </a:cubicBezTo>
                <a:close/>
                <a:moveTo>
                  <a:pt x="17778" y="4251"/>
                </a:moveTo>
                <a:cubicBezTo>
                  <a:pt x="17725" y="4341"/>
                  <a:pt x="18068" y="4300"/>
                  <a:pt x="18097" y="4294"/>
                </a:cubicBezTo>
                <a:cubicBezTo>
                  <a:pt x="18379" y="4229"/>
                  <a:pt x="18307" y="4155"/>
                  <a:pt x="18371" y="4088"/>
                </a:cubicBezTo>
                <a:cubicBezTo>
                  <a:pt x="18390" y="4068"/>
                  <a:pt x="18442" y="4055"/>
                  <a:pt x="18435" y="4019"/>
                </a:cubicBezTo>
                <a:cubicBezTo>
                  <a:pt x="18421" y="3945"/>
                  <a:pt x="18177" y="3982"/>
                  <a:pt x="18130" y="3988"/>
                </a:cubicBezTo>
                <a:cubicBezTo>
                  <a:pt x="18057" y="3998"/>
                  <a:pt x="17729" y="4146"/>
                  <a:pt x="17778" y="4251"/>
                </a:cubicBezTo>
                <a:close/>
                <a:moveTo>
                  <a:pt x="17636" y="3940"/>
                </a:moveTo>
                <a:cubicBezTo>
                  <a:pt x="17677" y="3940"/>
                  <a:pt x="17698" y="3900"/>
                  <a:pt x="17731" y="3883"/>
                </a:cubicBezTo>
                <a:cubicBezTo>
                  <a:pt x="17710" y="3874"/>
                  <a:pt x="17688" y="3873"/>
                  <a:pt x="17666" y="3880"/>
                </a:cubicBezTo>
                <a:cubicBezTo>
                  <a:pt x="17735" y="3907"/>
                  <a:pt x="17633" y="3915"/>
                  <a:pt x="17607" y="3931"/>
                </a:cubicBezTo>
                <a:cubicBezTo>
                  <a:pt x="17616" y="3934"/>
                  <a:pt x="17626" y="3937"/>
                  <a:pt x="17636" y="3940"/>
                </a:cubicBezTo>
                <a:close/>
                <a:moveTo>
                  <a:pt x="17936" y="3655"/>
                </a:moveTo>
                <a:cubicBezTo>
                  <a:pt x="17871" y="3653"/>
                  <a:pt x="17827" y="3709"/>
                  <a:pt x="17771" y="3732"/>
                </a:cubicBezTo>
                <a:cubicBezTo>
                  <a:pt x="17711" y="3756"/>
                  <a:pt x="17636" y="3752"/>
                  <a:pt x="17603" y="3818"/>
                </a:cubicBezTo>
                <a:cubicBezTo>
                  <a:pt x="17668" y="3834"/>
                  <a:pt x="17742" y="3796"/>
                  <a:pt x="17796" y="3764"/>
                </a:cubicBezTo>
                <a:cubicBezTo>
                  <a:pt x="17852" y="3732"/>
                  <a:pt x="17936" y="3720"/>
                  <a:pt x="17971" y="3660"/>
                </a:cubicBezTo>
                <a:cubicBezTo>
                  <a:pt x="17960" y="3659"/>
                  <a:pt x="17948" y="3657"/>
                  <a:pt x="17936" y="3655"/>
                </a:cubicBezTo>
                <a:close/>
                <a:moveTo>
                  <a:pt x="17544" y="3969"/>
                </a:moveTo>
                <a:cubicBezTo>
                  <a:pt x="17516" y="3974"/>
                  <a:pt x="17497" y="3996"/>
                  <a:pt x="17517" y="4023"/>
                </a:cubicBezTo>
                <a:cubicBezTo>
                  <a:pt x="17536" y="4015"/>
                  <a:pt x="17554" y="4008"/>
                  <a:pt x="17573" y="4002"/>
                </a:cubicBezTo>
                <a:cubicBezTo>
                  <a:pt x="17604" y="3992"/>
                  <a:pt x="17557" y="3966"/>
                  <a:pt x="17544" y="3969"/>
                </a:cubicBezTo>
                <a:close/>
                <a:moveTo>
                  <a:pt x="17607" y="3622"/>
                </a:moveTo>
                <a:cubicBezTo>
                  <a:pt x="17649" y="3577"/>
                  <a:pt x="17806" y="3605"/>
                  <a:pt x="17808" y="3533"/>
                </a:cubicBezTo>
                <a:cubicBezTo>
                  <a:pt x="17772" y="3527"/>
                  <a:pt x="17738" y="3538"/>
                  <a:pt x="17703" y="3547"/>
                </a:cubicBezTo>
                <a:cubicBezTo>
                  <a:pt x="17652" y="3559"/>
                  <a:pt x="17633" y="3539"/>
                  <a:pt x="17588" y="3534"/>
                </a:cubicBezTo>
                <a:cubicBezTo>
                  <a:pt x="17556" y="3531"/>
                  <a:pt x="17583" y="3560"/>
                  <a:pt x="17562" y="3563"/>
                </a:cubicBezTo>
                <a:cubicBezTo>
                  <a:pt x="17527" y="3567"/>
                  <a:pt x="17504" y="3537"/>
                  <a:pt x="17470" y="3563"/>
                </a:cubicBezTo>
                <a:cubicBezTo>
                  <a:pt x="17531" y="3585"/>
                  <a:pt x="17563" y="3582"/>
                  <a:pt x="17607" y="3622"/>
                </a:cubicBezTo>
                <a:close/>
                <a:moveTo>
                  <a:pt x="17099" y="3509"/>
                </a:moveTo>
                <a:cubicBezTo>
                  <a:pt x="17095" y="3534"/>
                  <a:pt x="17106" y="3539"/>
                  <a:pt x="17132" y="3524"/>
                </a:cubicBezTo>
                <a:cubicBezTo>
                  <a:pt x="17120" y="3519"/>
                  <a:pt x="17109" y="3514"/>
                  <a:pt x="17099" y="3509"/>
                </a:cubicBezTo>
                <a:close/>
                <a:moveTo>
                  <a:pt x="17048" y="3530"/>
                </a:moveTo>
                <a:cubicBezTo>
                  <a:pt x="17062" y="3552"/>
                  <a:pt x="17085" y="3562"/>
                  <a:pt x="17108" y="3545"/>
                </a:cubicBezTo>
                <a:cubicBezTo>
                  <a:pt x="17089" y="3535"/>
                  <a:pt x="17069" y="3530"/>
                  <a:pt x="17048" y="3530"/>
                </a:cubicBezTo>
                <a:close/>
                <a:moveTo>
                  <a:pt x="16107" y="3471"/>
                </a:moveTo>
                <a:cubicBezTo>
                  <a:pt x="16140" y="3468"/>
                  <a:pt x="16175" y="3479"/>
                  <a:pt x="16209" y="3480"/>
                </a:cubicBezTo>
                <a:cubicBezTo>
                  <a:pt x="16222" y="3481"/>
                  <a:pt x="16293" y="3465"/>
                  <a:pt x="16253" y="3447"/>
                </a:cubicBezTo>
                <a:cubicBezTo>
                  <a:pt x="16225" y="3435"/>
                  <a:pt x="16089" y="3403"/>
                  <a:pt x="16107" y="3471"/>
                </a:cubicBezTo>
                <a:close/>
                <a:moveTo>
                  <a:pt x="20308" y="1259"/>
                </a:moveTo>
                <a:cubicBezTo>
                  <a:pt x="20283" y="1258"/>
                  <a:pt x="20261" y="1266"/>
                  <a:pt x="20243" y="1282"/>
                </a:cubicBezTo>
                <a:cubicBezTo>
                  <a:pt x="20267" y="1281"/>
                  <a:pt x="20288" y="1273"/>
                  <a:pt x="20308" y="1259"/>
                </a:cubicBezTo>
                <a:close/>
                <a:moveTo>
                  <a:pt x="19560" y="1725"/>
                </a:moveTo>
                <a:cubicBezTo>
                  <a:pt x="19490" y="1711"/>
                  <a:pt x="19377" y="1755"/>
                  <a:pt x="19328" y="1805"/>
                </a:cubicBezTo>
                <a:cubicBezTo>
                  <a:pt x="19358" y="1818"/>
                  <a:pt x="19371" y="1795"/>
                  <a:pt x="19399" y="1792"/>
                </a:cubicBezTo>
                <a:cubicBezTo>
                  <a:pt x="19429" y="1790"/>
                  <a:pt x="19458" y="1804"/>
                  <a:pt x="19488" y="1793"/>
                </a:cubicBezTo>
                <a:cubicBezTo>
                  <a:pt x="19481" y="1783"/>
                  <a:pt x="19473" y="1773"/>
                  <a:pt x="19465" y="1763"/>
                </a:cubicBezTo>
                <a:cubicBezTo>
                  <a:pt x="19498" y="1752"/>
                  <a:pt x="19533" y="1749"/>
                  <a:pt x="19560" y="1725"/>
                </a:cubicBezTo>
                <a:close/>
                <a:moveTo>
                  <a:pt x="19052" y="1707"/>
                </a:moveTo>
                <a:cubicBezTo>
                  <a:pt x="19063" y="1713"/>
                  <a:pt x="19074" y="1712"/>
                  <a:pt x="19085" y="1704"/>
                </a:cubicBezTo>
                <a:cubicBezTo>
                  <a:pt x="19074" y="1705"/>
                  <a:pt x="19063" y="1706"/>
                  <a:pt x="19052" y="1707"/>
                </a:cubicBezTo>
                <a:close/>
                <a:moveTo>
                  <a:pt x="18681" y="1333"/>
                </a:moveTo>
                <a:cubicBezTo>
                  <a:pt x="18658" y="1334"/>
                  <a:pt x="18635" y="1338"/>
                  <a:pt x="18613" y="1345"/>
                </a:cubicBezTo>
                <a:cubicBezTo>
                  <a:pt x="18660" y="1336"/>
                  <a:pt x="18698" y="1371"/>
                  <a:pt x="18746" y="1351"/>
                </a:cubicBezTo>
                <a:cubicBezTo>
                  <a:pt x="18727" y="1335"/>
                  <a:pt x="18706" y="1329"/>
                  <a:pt x="18681" y="1333"/>
                </a:cubicBezTo>
                <a:close/>
                <a:moveTo>
                  <a:pt x="17663" y="1594"/>
                </a:moveTo>
                <a:cubicBezTo>
                  <a:pt x="17652" y="1619"/>
                  <a:pt x="17632" y="1638"/>
                  <a:pt x="17606" y="1648"/>
                </a:cubicBezTo>
                <a:cubicBezTo>
                  <a:pt x="17632" y="1634"/>
                  <a:pt x="17662" y="1636"/>
                  <a:pt x="17667" y="1606"/>
                </a:cubicBezTo>
                <a:cubicBezTo>
                  <a:pt x="17672" y="1572"/>
                  <a:pt x="17736" y="1550"/>
                  <a:pt x="17764" y="1547"/>
                </a:cubicBezTo>
                <a:cubicBezTo>
                  <a:pt x="17715" y="1566"/>
                  <a:pt x="17712" y="1629"/>
                  <a:pt x="17666" y="1651"/>
                </a:cubicBezTo>
                <a:cubicBezTo>
                  <a:pt x="17710" y="1653"/>
                  <a:pt x="17768" y="1668"/>
                  <a:pt x="17811" y="1662"/>
                </a:cubicBezTo>
                <a:cubicBezTo>
                  <a:pt x="17852" y="1656"/>
                  <a:pt x="17865" y="1600"/>
                  <a:pt x="17909" y="1603"/>
                </a:cubicBezTo>
                <a:cubicBezTo>
                  <a:pt x="17893" y="1668"/>
                  <a:pt x="17984" y="1657"/>
                  <a:pt x="18020" y="1648"/>
                </a:cubicBezTo>
                <a:cubicBezTo>
                  <a:pt x="18066" y="1637"/>
                  <a:pt x="18126" y="1574"/>
                  <a:pt x="18155" y="1615"/>
                </a:cubicBezTo>
                <a:cubicBezTo>
                  <a:pt x="18129" y="1618"/>
                  <a:pt x="18104" y="1634"/>
                  <a:pt x="18087" y="1654"/>
                </a:cubicBezTo>
                <a:cubicBezTo>
                  <a:pt x="18215" y="1668"/>
                  <a:pt x="18348" y="1700"/>
                  <a:pt x="18476" y="1668"/>
                </a:cubicBezTo>
                <a:cubicBezTo>
                  <a:pt x="18445" y="1660"/>
                  <a:pt x="18416" y="1645"/>
                  <a:pt x="18384" y="1642"/>
                </a:cubicBezTo>
                <a:cubicBezTo>
                  <a:pt x="18393" y="1620"/>
                  <a:pt x="18412" y="1605"/>
                  <a:pt x="18435" y="1600"/>
                </a:cubicBezTo>
                <a:cubicBezTo>
                  <a:pt x="18441" y="1708"/>
                  <a:pt x="18578" y="1585"/>
                  <a:pt x="18602" y="1584"/>
                </a:cubicBezTo>
                <a:cubicBezTo>
                  <a:pt x="18645" y="1584"/>
                  <a:pt x="18621" y="1642"/>
                  <a:pt x="18670" y="1642"/>
                </a:cubicBezTo>
                <a:cubicBezTo>
                  <a:pt x="18715" y="1643"/>
                  <a:pt x="18794" y="1639"/>
                  <a:pt x="18788" y="1573"/>
                </a:cubicBezTo>
                <a:cubicBezTo>
                  <a:pt x="18816" y="1591"/>
                  <a:pt x="18817" y="1616"/>
                  <a:pt x="18791" y="1636"/>
                </a:cubicBezTo>
                <a:cubicBezTo>
                  <a:pt x="18849" y="1665"/>
                  <a:pt x="18970" y="1667"/>
                  <a:pt x="18999" y="1594"/>
                </a:cubicBezTo>
                <a:cubicBezTo>
                  <a:pt x="18959" y="1593"/>
                  <a:pt x="18966" y="1576"/>
                  <a:pt x="18984" y="1556"/>
                </a:cubicBezTo>
                <a:cubicBezTo>
                  <a:pt x="19002" y="1608"/>
                  <a:pt x="19070" y="1577"/>
                  <a:pt x="19109" y="1579"/>
                </a:cubicBezTo>
                <a:cubicBezTo>
                  <a:pt x="19081" y="1584"/>
                  <a:pt x="19035" y="1580"/>
                  <a:pt x="19034" y="1621"/>
                </a:cubicBezTo>
                <a:cubicBezTo>
                  <a:pt x="19078" y="1631"/>
                  <a:pt x="19226" y="1588"/>
                  <a:pt x="19239" y="1654"/>
                </a:cubicBezTo>
                <a:cubicBezTo>
                  <a:pt x="19192" y="1668"/>
                  <a:pt x="19156" y="1703"/>
                  <a:pt x="19112" y="1722"/>
                </a:cubicBezTo>
                <a:cubicBezTo>
                  <a:pt x="19234" y="1696"/>
                  <a:pt x="19372" y="1681"/>
                  <a:pt x="19497" y="1675"/>
                </a:cubicBezTo>
                <a:cubicBezTo>
                  <a:pt x="19540" y="1673"/>
                  <a:pt x="19695" y="1573"/>
                  <a:pt x="19725" y="1620"/>
                </a:cubicBezTo>
                <a:cubicBezTo>
                  <a:pt x="19756" y="1669"/>
                  <a:pt x="19970" y="1566"/>
                  <a:pt x="19991" y="1528"/>
                </a:cubicBezTo>
                <a:cubicBezTo>
                  <a:pt x="20034" y="1451"/>
                  <a:pt x="19774" y="1534"/>
                  <a:pt x="19759" y="1526"/>
                </a:cubicBezTo>
                <a:cubicBezTo>
                  <a:pt x="19770" y="1519"/>
                  <a:pt x="19780" y="1512"/>
                  <a:pt x="19792" y="1505"/>
                </a:cubicBezTo>
                <a:cubicBezTo>
                  <a:pt x="19760" y="1505"/>
                  <a:pt x="19727" y="1507"/>
                  <a:pt x="19696" y="1499"/>
                </a:cubicBezTo>
                <a:cubicBezTo>
                  <a:pt x="19742" y="1487"/>
                  <a:pt x="19788" y="1474"/>
                  <a:pt x="19824" y="1443"/>
                </a:cubicBezTo>
                <a:cubicBezTo>
                  <a:pt x="19732" y="1381"/>
                  <a:pt x="19638" y="1468"/>
                  <a:pt x="19542" y="1458"/>
                </a:cubicBezTo>
                <a:cubicBezTo>
                  <a:pt x="19564" y="1450"/>
                  <a:pt x="19586" y="1441"/>
                  <a:pt x="19607" y="1431"/>
                </a:cubicBezTo>
                <a:cubicBezTo>
                  <a:pt x="19544" y="1425"/>
                  <a:pt x="19481" y="1412"/>
                  <a:pt x="19418" y="1416"/>
                </a:cubicBezTo>
                <a:cubicBezTo>
                  <a:pt x="19333" y="1421"/>
                  <a:pt x="19301" y="1434"/>
                  <a:pt x="19221" y="1407"/>
                </a:cubicBezTo>
                <a:cubicBezTo>
                  <a:pt x="19287" y="1395"/>
                  <a:pt x="19360" y="1427"/>
                  <a:pt x="19420" y="1389"/>
                </a:cubicBezTo>
                <a:cubicBezTo>
                  <a:pt x="19396" y="1393"/>
                  <a:pt x="19375" y="1387"/>
                  <a:pt x="19358" y="1369"/>
                </a:cubicBezTo>
                <a:cubicBezTo>
                  <a:pt x="19379" y="1356"/>
                  <a:pt x="19393" y="1334"/>
                  <a:pt x="19388" y="1309"/>
                </a:cubicBezTo>
                <a:cubicBezTo>
                  <a:pt x="19462" y="1347"/>
                  <a:pt x="19467" y="1451"/>
                  <a:pt x="19794" y="1402"/>
                </a:cubicBezTo>
                <a:cubicBezTo>
                  <a:pt x="19818" y="1398"/>
                  <a:pt x="20001" y="1380"/>
                  <a:pt x="19916" y="1404"/>
                </a:cubicBezTo>
                <a:cubicBezTo>
                  <a:pt x="19968" y="1401"/>
                  <a:pt x="20021" y="1395"/>
                  <a:pt x="20072" y="1382"/>
                </a:cubicBezTo>
                <a:cubicBezTo>
                  <a:pt x="20102" y="1374"/>
                  <a:pt x="20253" y="1321"/>
                  <a:pt x="20180" y="1306"/>
                </a:cubicBezTo>
                <a:cubicBezTo>
                  <a:pt x="20227" y="1300"/>
                  <a:pt x="20213" y="1250"/>
                  <a:pt x="20175" y="1244"/>
                </a:cubicBezTo>
                <a:cubicBezTo>
                  <a:pt x="20330" y="1228"/>
                  <a:pt x="20415" y="1254"/>
                  <a:pt x="20489" y="1248"/>
                </a:cubicBezTo>
                <a:cubicBezTo>
                  <a:pt x="20538" y="1243"/>
                  <a:pt x="20587" y="1213"/>
                  <a:pt x="20637" y="1222"/>
                </a:cubicBezTo>
                <a:cubicBezTo>
                  <a:pt x="20689" y="1231"/>
                  <a:pt x="20744" y="1233"/>
                  <a:pt x="20783" y="1190"/>
                </a:cubicBezTo>
                <a:cubicBezTo>
                  <a:pt x="20722" y="1193"/>
                  <a:pt x="20633" y="1205"/>
                  <a:pt x="20581" y="1164"/>
                </a:cubicBezTo>
                <a:cubicBezTo>
                  <a:pt x="20673" y="1170"/>
                  <a:pt x="20895" y="1203"/>
                  <a:pt x="20967" y="1125"/>
                </a:cubicBezTo>
                <a:cubicBezTo>
                  <a:pt x="20884" y="1096"/>
                  <a:pt x="20794" y="1108"/>
                  <a:pt x="20709" y="1086"/>
                </a:cubicBezTo>
                <a:cubicBezTo>
                  <a:pt x="20799" y="1079"/>
                  <a:pt x="21038" y="1104"/>
                  <a:pt x="21089" y="1069"/>
                </a:cubicBezTo>
                <a:cubicBezTo>
                  <a:pt x="21117" y="1050"/>
                  <a:pt x="21134" y="1013"/>
                  <a:pt x="21172" y="1009"/>
                </a:cubicBezTo>
                <a:cubicBezTo>
                  <a:pt x="21075" y="975"/>
                  <a:pt x="20967" y="991"/>
                  <a:pt x="20866" y="994"/>
                </a:cubicBezTo>
                <a:cubicBezTo>
                  <a:pt x="20911" y="983"/>
                  <a:pt x="20960" y="993"/>
                  <a:pt x="21003" y="971"/>
                </a:cubicBezTo>
                <a:cubicBezTo>
                  <a:pt x="20825" y="928"/>
                  <a:pt x="20656" y="1002"/>
                  <a:pt x="20480" y="1009"/>
                </a:cubicBezTo>
                <a:cubicBezTo>
                  <a:pt x="20531" y="988"/>
                  <a:pt x="20585" y="977"/>
                  <a:pt x="20638" y="962"/>
                </a:cubicBezTo>
                <a:cubicBezTo>
                  <a:pt x="20576" y="951"/>
                  <a:pt x="20503" y="958"/>
                  <a:pt x="20436" y="947"/>
                </a:cubicBezTo>
                <a:cubicBezTo>
                  <a:pt x="20540" y="950"/>
                  <a:pt x="20643" y="953"/>
                  <a:pt x="20747" y="952"/>
                </a:cubicBezTo>
                <a:cubicBezTo>
                  <a:pt x="20824" y="951"/>
                  <a:pt x="20915" y="969"/>
                  <a:pt x="20988" y="938"/>
                </a:cubicBezTo>
                <a:cubicBezTo>
                  <a:pt x="20859" y="910"/>
                  <a:pt x="20726" y="933"/>
                  <a:pt x="20596" y="917"/>
                </a:cubicBezTo>
                <a:cubicBezTo>
                  <a:pt x="20723" y="922"/>
                  <a:pt x="20860" y="902"/>
                  <a:pt x="20985" y="915"/>
                </a:cubicBezTo>
                <a:cubicBezTo>
                  <a:pt x="21086" y="926"/>
                  <a:pt x="21203" y="1002"/>
                  <a:pt x="21306" y="947"/>
                </a:cubicBezTo>
                <a:cubicBezTo>
                  <a:pt x="21296" y="937"/>
                  <a:pt x="21286" y="927"/>
                  <a:pt x="21276" y="917"/>
                </a:cubicBezTo>
                <a:cubicBezTo>
                  <a:pt x="21298" y="916"/>
                  <a:pt x="21320" y="913"/>
                  <a:pt x="21341" y="908"/>
                </a:cubicBezTo>
                <a:cubicBezTo>
                  <a:pt x="21145" y="893"/>
                  <a:pt x="20947" y="886"/>
                  <a:pt x="20750" y="902"/>
                </a:cubicBezTo>
                <a:cubicBezTo>
                  <a:pt x="20836" y="889"/>
                  <a:pt x="20704" y="883"/>
                  <a:pt x="20685" y="873"/>
                </a:cubicBezTo>
                <a:cubicBezTo>
                  <a:pt x="20728" y="878"/>
                  <a:pt x="20775" y="881"/>
                  <a:pt x="20819" y="882"/>
                </a:cubicBezTo>
                <a:cubicBezTo>
                  <a:pt x="20851" y="882"/>
                  <a:pt x="20844" y="842"/>
                  <a:pt x="20862" y="845"/>
                </a:cubicBezTo>
                <a:cubicBezTo>
                  <a:pt x="20902" y="852"/>
                  <a:pt x="20965" y="909"/>
                  <a:pt x="21095" y="873"/>
                </a:cubicBezTo>
                <a:cubicBezTo>
                  <a:pt x="21059" y="853"/>
                  <a:pt x="21022" y="866"/>
                  <a:pt x="20899" y="831"/>
                </a:cubicBezTo>
                <a:cubicBezTo>
                  <a:pt x="21044" y="849"/>
                  <a:pt x="21195" y="880"/>
                  <a:pt x="21340" y="856"/>
                </a:cubicBezTo>
                <a:cubicBezTo>
                  <a:pt x="21432" y="841"/>
                  <a:pt x="21526" y="835"/>
                  <a:pt x="21611" y="838"/>
                </a:cubicBezTo>
                <a:cubicBezTo>
                  <a:pt x="21659" y="840"/>
                  <a:pt x="21775" y="802"/>
                  <a:pt x="21673" y="775"/>
                </a:cubicBezTo>
                <a:cubicBezTo>
                  <a:pt x="21605" y="757"/>
                  <a:pt x="21532" y="763"/>
                  <a:pt x="21463" y="763"/>
                </a:cubicBezTo>
                <a:cubicBezTo>
                  <a:pt x="21568" y="703"/>
                  <a:pt x="21687" y="772"/>
                  <a:pt x="21799" y="754"/>
                </a:cubicBezTo>
                <a:cubicBezTo>
                  <a:pt x="21794" y="765"/>
                  <a:pt x="21790" y="776"/>
                  <a:pt x="21787" y="787"/>
                </a:cubicBezTo>
                <a:cubicBezTo>
                  <a:pt x="21923" y="822"/>
                  <a:pt x="22075" y="786"/>
                  <a:pt x="22208" y="751"/>
                </a:cubicBezTo>
                <a:cubicBezTo>
                  <a:pt x="22187" y="737"/>
                  <a:pt x="22164" y="733"/>
                  <a:pt x="22140" y="739"/>
                </a:cubicBezTo>
                <a:cubicBezTo>
                  <a:pt x="22202" y="711"/>
                  <a:pt x="22281" y="741"/>
                  <a:pt x="22339" y="700"/>
                </a:cubicBezTo>
                <a:cubicBezTo>
                  <a:pt x="22304" y="667"/>
                  <a:pt x="22240" y="684"/>
                  <a:pt x="22199" y="690"/>
                </a:cubicBezTo>
                <a:cubicBezTo>
                  <a:pt x="22131" y="701"/>
                  <a:pt x="22060" y="698"/>
                  <a:pt x="21991" y="698"/>
                </a:cubicBezTo>
                <a:cubicBezTo>
                  <a:pt x="22025" y="689"/>
                  <a:pt x="22059" y="689"/>
                  <a:pt x="22093" y="686"/>
                </a:cubicBezTo>
                <a:cubicBezTo>
                  <a:pt x="22072" y="678"/>
                  <a:pt x="22051" y="671"/>
                  <a:pt x="22030" y="665"/>
                </a:cubicBezTo>
                <a:cubicBezTo>
                  <a:pt x="22106" y="674"/>
                  <a:pt x="22180" y="680"/>
                  <a:pt x="22256" y="671"/>
                </a:cubicBezTo>
                <a:cubicBezTo>
                  <a:pt x="22329" y="662"/>
                  <a:pt x="22415" y="692"/>
                  <a:pt x="22484" y="656"/>
                </a:cubicBezTo>
                <a:cubicBezTo>
                  <a:pt x="22440" y="644"/>
                  <a:pt x="22473" y="597"/>
                  <a:pt x="22428" y="588"/>
                </a:cubicBezTo>
                <a:cubicBezTo>
                  <a:pt x="22509" y="573"/>
                  <a:pt x="22486" y="666"/>
                  <a:pt x="22666" y="613"/>
                </a:cubicBezTo>
                <a:cubicBezTo>
                  <a:pt x="22797" y="575"/>
                  <a:pt x="22923" y="542"/>
                  <a:pt x="23058" y="519"/>
                </a:cubicBezTo>
                <a:cubicBezTo>
                  <a:pt x="23198" y="496"/>
                  <a:pt x="23336" y="461"/>
                  <a:pt x="23476" y="438"/>
                </a:cubicBezTo>
                <a:cubicBezTo>
                  <a:pt x="23605" y="416"/>
                  <a:pt x="23741" y="425"/>
                  <a:pt x="23865" y="377"/>
                </a:cubicBezTo>
                <a:cubicBezTo>
                  <a:pt x="23814" y="337"/>
                  <a:pt x="23726" y="355"/>
                  <a:pt x="23669" y="364"/>
                </a:cubicBezTo>
                <a:cubicBezTo>
                  <a:pt x="23572" y="378"/>
                  <a:pt x="23476" y="382"/>
                  <a:pt x="23379" y="389"/>
                </a:cubicBezTo>
                <a:cubicBezTo>
                  <a:pt x="23158" y="405"/>
                  <a:pt x="22940" y="447"/>
                  <a:pt x="22719" y="457"/>
                </a:cubicBezTo>
                <a:cubicBezTo>
                  <a:pt x="22740" y="453"/>
                  <a:pt x="22760" y="449"/>
                  <a:pt x="22781" y="445"/>
                </a:cubicBezTo>
                <a:cubicBezTo>
                  <a:pt x="22757" y="443"/>
                  <a:pt x="22734" y="442"/>
                  <a:pt x="22710" y="442"/>
                </a:cubicBezTo>
                <a:cubicBezTo>
                  <a:pt x="22965" y="424"/>
                  <a:pt x="23219" y="390"/>
                  <a:pt x="23473" y="365"/>
                </a:cubicBezTo>
                <a:cubicBezTo>
                  <a:pt x="23339" y="320"/>
                  <a:pt x="23198" y="397"/>
                  <a:pt x="23063" y="359"/>
                </a:cubicBezTo>
                <a:cubicBezTo>
                  <a:pt x="23087" y="359"/>
                  <a:pt x="23111" y="359"/>
                  <a:pt x="23135" y="359"/>
                </a:cubicBezTo>
                <a:cubicBezTo>
                  <a:pt x="23098" y="333"/>
                  <a:pt x="23050" y="326"/>
                  <a:pt x="23007" y="320"/>
                </a:cubicBezTo>
                <a:cubicBezTo>
                  <a:pt x="23051" y="315"/>
                  <a:pt x="23093" y="336"/>
                  <a:pt x="23135" y="347"/>
                </a:cubicBezTo>
                <a:cubicBezTo>
                  <a:pt x="23196" y="363"/>
                  <a:pt x="23258" y="350"/>
                  <a:pt x="23320" y="346"/>
                </a:cubicBezTo>
                <a:cubicBezTo>
                  <a:pt x="23458" y="335"/>
                  <a:pt x="23599" y="336"/>
                  <a:pt x="23737" y="329"/>
                </a:cubicBezTo>
                <a:cubicBezTo>
                  <a:pt x="23706" y="326"/>
                  <a:pt x="23674" y="326"/>
                  <a:pt x="23642" y="326"/>
                </a:cubicBezTo>
                <a:cubicBezTo>
                  <a:pt x="23908" y="308"/>
                  <a:pt x="24171" y="300"/>
                  <a:pt x="24435" y="252"/>
                </a:cubicBezTo>
                <a:cubicBezTo>
                  <a:pt x="24468" y="246"/>
                  <a:pt x="24720" y="214"/>
                  <a:pt x="24700" y="181"/>
                </a:cubicBezTo>
                <a:cubicBezTo>
                  <a:pt x="24670" y="130"/>
                  <a:pt x="24558" y="149"/>
                  <a:pt x="24506" y="154"/>
                </a:cubicBezTo>
                <a:cubicBezTo>
                  <a:pt x="24640" y="129"/>
                  <a:pt x="24354" y="164"/>
                  <a:pt x="24307" y="163"/>
                </a:cubicBezTo>
                <a:cubicBezTo>
                  <a:pt x="24340" y="163"/>
                  <a:pt x="24372" y="152"/>
                  <a:pt x="24402" y="139"/>
                </a:cubicBezTo>
                <a:cubicBezTo>
                  <a:pt x="24367" y="134"/>
                  <a:pt x="24340" y="108"/>
                  <a:pt x="24304" y="104"/>
                </a:cubicBezTo>
                <a:cubicBezTo>
                  <a:pt x="24326" y="102"/>
                  <a:pt x="24348" y="100"/>
                  <a:pt x="24370" y="98"/>
                </a:cubicBezTo>
                <a:cubicBezTo>
                  <a:pt x="24318" y="51"/>
                  <a:pt x="24243" y="91"/>
                  <a:pt x="24183" y="92"/>
                </a:cubicBezTo>
                <a:cubicBezTo>
                  <a:pt x="24147" y="93"/>
                  <a:pt x="24117" y="64"/>
                  <a:pt x="24081" y="71"/>
                </a:cubicBezTo>
                <a:cubicBezTo>
                  <a:pt x="24045" y="78"/>
                  <a:pt x="24020" y="93"/>
                  <a:pt x="23981" y="92"/>
                </a:cubicBezTo>
                <a:cubicBezTo>
                  <a:pt x="23772" y="86"/>
                  <a:pt x="23555" y="110"/>
                  <a:pt x="23360" y="125"/>
                </a:cubicBezTo>
                <a:cubicBezTo>
                  <a:pt x="23492" y="92"/>
                  <a:pt x="23653" y="115"/>
                  <a:pt x="23850" y="65"/>
                </a:cubicBezTo>
                <a:cubicBezTo>
                  <a:pt x="23770" y="49"/>
                  <a:pt x="23686" y="47"/>
                  <a:pt x="23604" y="52"/>
                </a:cubicBezTo>
                <a:cubicBezTo>
                  <a:pt x="23494" y="58"/>
                  <a:pt x="23383" y="34"/>
                  <a:pt x="23274" y="47"/>
                </a:cubicBezTo>
                <a:cubicBezTo>
                  <a:pt x="23316" y="38"/>
                  <a:pt x="23313" y="35"/>
                  <a:pt x="23265" y="39"/>
                </a:cubicBezTo>
                <a:cubicBezTo>
                  <a:pt x="23185" y="41"/>
                  <a:pt x="23130" y="0"/>
                  <a:pt x="22912" y="44"/>
                </a:cubicBezTo>
                <a:cubicBezTo>
                  <a:pt x="22943" y="50"/>
                  <a:pt x="22973" y="60"/>
                  <a:pt x="23004" y="68"/>
                </a:cubicBezTo>
                <a:cubicBezTo>
                  <a:pt x="22960" y="70"/>
                  <a:pt x="22913" y="70"/>
                  <a:pt x="22873" y="50"/>
                </a:cubicBezTo>
                <a:cubicBezTo>
                  <a:pt x="22884" y="43"/>
                  <a:pt x="22895" y="36"/>
                  <a:pt x="22906" y="30"/>
                </a:cubicBezTo>
                <a:cubicBezTo>
                  <a:pt x="22764" y="14"/>
                  <a:pt x="22620" y="34"/>
                  <a:pt x="22481" y="62"/>
                </a:cubicBezTo>
                <a:cubicBezTo>
                  <a:pt x="22537" y="65"/>
                  <a:pt x="22586" y="96"/>
                  <a:pt x="22642" y="101"/>
                </a:cubicBezTo>
                <a:cubicBezTo>
                  <a:pt x="22534" y="154"/>
                  <a:pt x="22403" y="20"/>
                  <a:pt x="22243" y="39"/>
                </a:cubicBezTo>
                <a:cubicBezTo>
                  <a:pt x="22161" y="48"/>
                  <a:pt x="22081" y="40"/>
                  <a:pt x="21999" y="40"/>
                </a:cubicBezTo>
                <a:cubicBezTo>
                  <a:pt x="21938" y="40"/>
                  <a:pt x="21846" y="16"/>
                  <a:pt x="21792" y="56"/>
                </a:cubicBezTo>
                <a:cubicBezTo>
                  <a:pt x="21859" y="70"/>
                  <a:pt x="21923" y="92"/>
                  <a:pt x="21992" y="92"/>
                </a:cubicBezTo>
                <a:cubicBezTo>
                  <a:pt x="21969" y="93"/>
                  <a:pt x="21947" y="98"/>
                  <a:pt x="21926" y="107"/>
                </a:cubicBezTo>
                <a:cubicBezTo>
                  <a:pt x="21970" y="113"/>
                  <a:pt x="22013" y="124"/>
                  <a:pt x="22057" y="127"/>
                </a:cubicBezTo>
                <a:cubicBezTo>
                  <a:pt x="21994" y="133"/>
                  <a:pt x="21931" y="163"/>
                  <a:pt x="21867" y="151"/>
                </a:cubicBezTo>
                <a:cubicBezTo>
                  <a:pt x="21891" y="149"/>
                  <a:pt x="21913" y="142"/>
                  <a:pt x="21932" y="127"/>
                </a:cubicBezTo>
                <a:cubicBezTo>
                  <a:pt x="21878" y="116"/>
                  <a:pt x="21846" y="101"/>
                  <a:pt x="21795" y="79"/>
                </a:cubicBezTo>
                <a:cubicBezTo>
                  <a:pt x="21738" y="54"/>
                  <a:pt x="21648" y="98"/>
                  <a:pt x="21603" y="71"/>
                </a:cubicBezTo>
                <a:cubicBezTo>
                  <a:pt x="21625" y="68"/>
                  <a:pt x="21647" y="63"/>
                  <a:pt x="21668" y="56"/>
                </a:cubicBezTo>
                <a:cubicBezTo>
                  <a:pt x="21611" y="42"/>
                  <a:pt x="21533" y="85"/>
                  <a:pt x="21480" y="62"/>
                </a:cubicBezTo>
                <a:cubicBezTo>
                  <a:pt x="21408" y="30"/>
                  <a:pt x="21298" y="65"/>
                  <a:pt x="21223" y="68"/>
                </a:cubicBezTo>
                <a:cubicBezTo>
                  <a:pt x="21253" y="85"/>
                  <a:pt x="21288" y="79"/>
                  <a:pt x="21321" y="83"/>
                </a:cubicBezTo>
                <a:cubicBezTo>
                  <a:pt x="21195" y="113"/>
                  <a:pt x="21518" y="113"/>
                  <a:pt x="21522" y="113"/>
                </a:cubicBezTo>
                <a:cubicBezTo>
                  <a:pt x="21478" y="118"/>
                  <a:pt x="21432" y="117"/>
                  <a:pt x="21388" y="113"/>
                </a:cubicBezTo>
                <a:cubicBezTo>
                  <a:pt x="21343" y="109"/>
                  <a:pt x="21288" y="124"/>
                  <a:pt x="21247" y="115"/>
                </a:cubicBezTo>
                <a:cubicBezTo>
                  <a:pt x="21167" y="99"/>
                  <a:pt x="21075" y="53"/>
                  <a:pt x="20994" y="98"/>
                </a:cubicBezTo>
                <a:cubicBezTo>
                  <a:pt x="21029" y="100"/>
                  <a:pt x="21061" y="118"/>
                  <a:pt x="21086" y="142"/>
                </a:cubicBezTo>
                <a:cubicBezTo>
                  <a:pt x="21002" y="142"/>
                  <a:pt x="20867" y="67"/>
                  <a:pt x="20795" y="136"/>
                </a:cubicBezTo>
                <a:cubicBezTo>
                  <a:pt x="20829" y="142"/>
                  <a:pt x="20862" y="150"/>
                  <a:pt x="20896" y="151"/>
                </a:cubicBezTo>
                <a:cubicBezTo>
                  <a:pt x="20819" y="154"/>
                  <a:pt x="20726" y="125"/>
                  <a:pt x="20661" y="181"/>
                </a:cubicBezTo>
                <a:cubicBezTo>
                  <a:pt x="20821" y="230"/>
                  <a:pt x="21004" y="208"/>
                  <a:pt x="21151" y="297"/>
                </a:cubicBezTo>
                <a:cubicBezTo>
                  <a:pt x="21107" y="301"/>
                  <a:pt x="21069" y="277"/>
                  <a:pt x="21028" y="265"/>
                </a:cubicBezTo>
                <a:cubicBezTo>
                  <a:pt x="20973" y="249"/>
                  <a:pt x="20909" y="249"/>
                  <a:pt x="20851" y="240"/>
                </a:cubicBezTo>
                <a:cubicBezTo>
                  <a:pt x="20784" y="230"/>
                  <a:pt x="20618" y="162"/>
                  <a:pt x="20560" y="214"/>
                </a:cubicBezTo>
                <a:cubicBezTo>
                  <a:pt x="20593" y="250"/>
                  <a:pt x="20647" y="235"/>
                  <a:pt x="20688" y="249"/>
                </a:cubicBezTo>
                <a:cubicBezTo>
                  <a:pt x="20615" y="238"/>
                  <a:pt x="20555" y="241"/>
                  <a:pt x="20492" y="240"/>
                </a:cubicBezTo>
                <a:cubicBezTo>
                  <a:pt x="20502" y="234"/>
                  <a:pt x="20512" y="227"/>
                  <a:pt x="20522" y="219"/>
                </a:cubicBezTo>
                <a:cubicBezTo>
                  <a:pt x="20459" y="148"/>
                  <a:pt x="20346" y="185"/>
                  <a:pt x="20264" y="166"/>
                </a:cubicBezTo>
                <a:cubicBezTo>
                  <a:pt x="20364" y="157"/>
                  <a:pt x="20203" y="135"/>
                  <a:pt x="20062" y="166"/>
                </a:cubicBezTo>
                <a:cubicBezTo>
                  <a:pt x="20086" y="164"/>
                  <a:pt x="20109" y="177"/>
                  <a:pt x="20124" y="196"/>
                </a:cubicBezTo>
                <a:cubicBezTo>
                  <a:pt x="20046" y="200"/>
                  <a:pt x="19891" y="164"/>
                  <a:pt x="19830" y="228"/>
                </a:cubicBezTo>
                <a:cubicBezTo>
                  <a:pt x="19928" y="239"/>
                  <a:pt x="20043" y="214"/>
                  <a:pt x="20133" y="261"/>
                </a:cubicBezTo>
                <a:cubicBezTo>
                  <a:pt x="20105" y="296"/>
                  <a:pt x="19938" y="229"/>
                  <a:pt x="19993" y="288"/>
                </a:cubicBezTo>
                <a:cubicBezTo>
                  <a:pt x="19940" y="265"/>
                  <a:pt x="19890" y="242"/>
                  <a:pt x="19830" y="246"/>
                </a:cubicBezTo>
                <a:cubicBezTo>
                  <a:pt x="19803" y="248"/>
                  <a:pt x="19661" y="258"/>
                  <a:pt x="19732" y="282"/>
                </a:cubicBezTo>
                <a:cubicBezTo>
                  <a:pt x="19700" y="281"/>
                  <a:pt x="19689" y="251"/>
                  <a:pt x="19662" y="241"/>
                </a:cubicBezTo>
                <a:cubicBezTo>
                  <a:pt x="19618" y="225"/>
                  <a:pt x="19307" y="253"/>
                  <a:pt x="19251" y="279"/>
                </a:cubicBezTo>
                <a:cubicBezTo>
                  <a:pt x="19341" y="279"/>
                  <a:pt x="19220" y="285"/>
                  <a:pt x="19199" y="282"/>
                </a:cubicBezTo>
                <a:cubicBezTo>
                  <a:pt x="19050" y="255"/>
                  <a:pt x="18810" y="328"/>
                  <a:pt x="18672" y="338"/>
                </a:cubicBezTo>
                <a:cubicBezTo>
                  <a:pt x="18749" y="343"/>
                  <a:pt x="18798" y="353"/>
                  <a:pt x="18877" y="338"/>
                </a:cubicBezTo>
                <a:cubicBezTo>
                  <a:pt x="18958" y="323"/>
                  <a:pt x="19039" y="343"/>
                  <a:pt x="19120" y="341"/>
                </a:cubicBezTo>
                <a:cubicBezTo>
                  <a:pt x="19029" y="353"/>
                  <a:pt x="18924" y="337"/>
                  <a:pt x="18842" y="386"/>
                </a:cubicBezTo>
                <a:cubicBezTo>
                  <a:pt x="18962" y="448"/>
                  <a:pt x="19148" y="304"/>
                  <a:pt x="19503" y="368"/>
                </a:cubicBezTo>
                <a:cubicBezTo>
                  <a:pt x="19324" y="351"/>
                  <a:pt x="19133" y="354"/>
                  <a:pt x="18960" y="409"/>
                </a:cubicBezTo>
                <a:cubicBezTo>
                  <a:pt x="19013" y="414"/>
                  <a:pt x="19066" y="416"/>
                  <a:pt x="19118" y="424"/>
                </a:cubicBezTo>
                <a:cubicBezTo>
                  <a:pt x="19024" y="419"/>
                  <a:pt x="18923" y="411"/>
                  <a:pt x="18833" y="442"/>
                </a:cubicBezTo>
                <a:cubicBezTo>
                  <a:pt x="18859" y="498"/>
                  <a:pt x="18953" y="483"/>
                  <a:pt x="19001" y="477"/>
                </a:cubicBezTo>
                <a:cubicBezTo>
                  <a:pt x="19215" y="453"/>
                  <a:pt x="19405" y="479"/>
                  <a:pt x="19664" y="432"/>
                </a:cubicBezTo>
                <a:cubicBezTo>
                  <a:pt x="19751" y="416"/>
                  <a:pt x="19853" y="390"/>
                  <a:pt x="19940" y="415"/>
                </a:cubicBezTo>
                <a:cubicBezTo>
                  <a:pt x="19786" y="451"/>
                  <a:pt x="19603" y="478"/>
                  <a:pt x="19445" y="478"/>
                </a:cubicBezTo>
                <a:cubicBezTo>
                  <a:pt x="19272" y="478"/>
                  <a:pt x="19093" y="453"/>
                  <a:pt x="18925" y="501"/>
                </a:cubicBezTo>
                <a:cubicBezTo>
                  <a:pt x="19121" y="628"/>
                  <a:pt x="19357" y="535"/>
                  <a:pt x="19559" y="488"/>
                </a:cubicBezTo>
                <a:cubicBezTo>
                  <a:pt x="19692" y="457"/>
                  <a:pt x="19829" y="470"/>
                  <a:pt x="19964" y="458"/>
                </a:cubicBezTo>
                <a:cubicBezTo>
                  <a:pt x="20086" y="447"/>
                  <a:pt x="20220" y="413"/>
                  <a:pt x="20341" y="445"/>
                </a:cubicBezTo>
                <a:cubicBezTo>
                  <a:pt x="20168" y="434"/>
                  <a:pt x="19994" y="466"/>
                  <a:pt x="19822" y="474"/>
                </a:cubicBezTo>
                <a:cubicBezTo>
                  <a:pt x="19732" y="478"/>
                  <a:pt x="19649" y="495"/>
                  <a:pt x="19562" y="510"/>
                </a:cubicBezTo>
                <a:cubicBezTo>
                  <a:pt x="19501" y="520"/>
                  <a:pt x="19420" y="526"/>
                  <a:pt x="19376" y="576"/>
                </a:cubicBezTo>
                <a:cubicBezTo>
                  <a:pt x="19443" y="589"/>
                  <a:pt x="19654" y="543"/>
                  <a:pt x="19533" y="588"/>
                </a:cubicBezTo>
                <a:cubicBezTo>
                  <a:pt x="19650" y="584"/>
                  <a:pt x="19784" y="614"/>
                  <a:pt x="19898" y="581"/>
                </a:cubicBezTo>
                <a:cubicBezTo>
                  <a:pt x="19936" y="571"/>
                  <a:pt x="19982" y="500"/>
                  <a:pt x="20112" y="522"/>
                </a:cubicBezTo>
                <a:cubicBezTo>
                  <a:pt x="20081" y="529"/>
                  <a:pt x="20048" y="531"/>
                  <a:pt x="20020" y="549"/>
                </a:cubicBezTo>
                <a:cubicBezTo>
                  <a:pt x="20138" y="552"/>
                  <a:pt x="20263" y="484"/>
                  <a:pt x="20379" y="522"/>
                </a:cubicBezTo>
                <a:cubicBezTo>
                  <a:pt x="20278" y="540"/>
                  <a:pt x="20118" y="507"/>
                  <a:pt x="20038" y="585"/>
                </a:cubicBezTo>
                <a:cubicBezTo>
                  <a:pt x="20197" y="585"/>
                  <a:pt x="20355" y="570"/>
                  <a:pt x="20513" y="555"/>
                </a:cubicBezTo>
                <a:cubicBezTo>
                  <a:pt x="20677" y="539"/>
                  <a:pt x="20818" y="495"/>
                  <a:pt x="20976" y="457"/>
                </a:cubicBezTo>
                <a:cubicBezTo>
                  <a:pt x="20962" y="451"/>
                  <a:pt x="20949" y="445"/>
                  <a:pt x="20935" y="439"/>
                </a:cubicBezTo>
                <a:cubicBezTo>
                  <a:pt x="21043" y="473"/>
                  <a:pt x="21159" y="424"/>
                  <a:pt x="21264" y="404"/>
                </a:cubicBezTo>
                <a:cubicBezTo>
                  <a:pt x="21247" y="403"/>
                  <a:pt x="21231" y="403"/>
                  <a:pt x="21214" y="404"/>
                </a:cubicBezTo>
                <a:cubicBezTo>
                  <a:pt x="21294" y="396"/>
                  <a:pt x="21376" y="372"/>
                  <a:pt x="21457" y="386"/>
                </a:cubicBezTo>
                <a:cubicBezTo>
                  <a:pt x="21370" y="400"/>
                  <a:pt x="21282" y="405"/>
                  <a:pt x="21196" y="421"/>
                </a:cubicBezTo>
                <a:cubicBezTo>
                  <a:pt x="21333" y="413"/>
                  <a:pt x="21111" y="444"/>
                  <a:pt x="21094" y="447"/>
                </a:cubicBezTo>
                <a:cubicBezTo>
                  <a:pt x="21048" y="455"/>
                  <a:pt x="20973" y="466"/>
                  <a:pt x="20950" y="513"/>
                </a:cubicBezTo>
                <a:cubicBezTo>
                  <a:pt x="21082" y="503"/>
                  <a:pt x="21224" y="475"/>
                  <a:pt x="21353" y="516"/>
                </a:cubicBezTo>
                <a:cubicBezTo>
                  <a:pt x="21134" y="516"/>
                  <a:pt x="20907" y="509"/>
                  <a:pt x="20694" y="570"/>
                </a:cubicBezTo>
                <a:cubicBezTo>
                  <a:pt x="20808" y="587"/>
                  <a:pt x="20922" y="566"/>
                  <a:pt x="21036" y="576"/>
                </a:cubicBezTo>
                <a:cubicBezTo>
                  <a:pt x="20854" y="598"/>
                  <a:pt x="20671" y="588"/>
                  <a:pt x="20489" y="603"/>
                </a:cubicBezTo>
                <a:cubicBezTo>
                  <a:pt x="20323" y="617"/>
                  <a:pt x="20122" y="586"/>
                  <a:pt x="19964" y="641"/>
                </a:cubicBezTo>
                <a:cubicBezTo>
                  <a:pt x="20041" y="691"/>
                  <a:pt x="20104" y="699"/>
                  <a:pt x="20186" y="730"/>
                </a:cubicBezTo>
                <a:cubicBezTo>
                  <a:pt x="20150" y="723"/>
                  <a:pt x="20123" y="756"/>
                  <a:pt x="20094" y="772"/>
                </a:cubicBezTo>
                <a:cubicBezTo>
                  <a:pt x="20196" y="825"/>
                  <a:pt x="20333" y="801"/>
                  <a:pt x="20442" y="786"/>
                </a:cubicBezTo>
                <a:cubicBezTo>
                  <a:pt x="20370" y="808"/>
                  <a:pt x="20293" y="818"/>
                  <a:pt x="20219" y="819"/>
                </a:cubicBezTo>
                <a:cubicBezTo>
                  <a:pt x="20185" y="820"/>
                  <a:pt x="20154" y="805"/>
                  <a:pt x="20121" y="804"/>
                </a:cubicBezTo>
                <a:cubicBezTo>
                  <a:pt x="20090" y="803"/>
                  <a:pt x="20058" y="815"/>
                  <a:pt x="20026" y="807"/>
                </a:cubicBezTo>
                <a:cubicBezTo>
                  <a:pt x="20083" y="787"/>
                  <a:pt x="20022" y="770"/>
                  <a:pt x="19997" y="746"/>
                </a:cubicBezTo>
                <a:cubicBezTo>
                  <a:pt x="19962" y="712"/>
                  <a:pt x="19909" y="693"/>
                  <a:pt x="19865" y="672"/>
                </a:cubicBezTo>
                <a:cubicBezTo>
                  <a:pt x="19758" y="619"/>
                  <a:pt x="19644" y="656"/>
                  <a:pt x="19531" y="646"/>
                </a:cubicBezTo>
                <a:cubicBezTo>
                  <a:pt x="19435" y="638"/>
                  <a:pt x="19318" y="610"/>
                  <a:pt x="19238" y="681"/>
                </a:cubicBezTo>
                <a:cubicBezTo>
                  <a:pt x="19202" y="710"/>
                  <a:pt x="19385" y="711"/>
                  <a:pt x="19409" y="736"/>
                </a:cubicBezTo>
                <a:cubicBezTo>
                  <a:pt x="19351" y="716"/>
                  <a:pt x="19182" y="684"/>
                  <a:pt x="19165" y="775"/>
                </a:cubicBezTo>
                <a:cubicBezTo>
                  <a:pt x="19212" y="777"/>
                  <a:pt x="19279" y="768"/>
                  <a:pt x="19322" y="792"/>
                </a:cubicBezTo>
                <a:cubicBezTo>
                  <a:pt x="19352" y="809"/>
                  <a:pt x="19371" y="853"/>
                  <a:pt x="19409" y="855"/>
                </a:cubicBezTo>
                <a:cubicBezTo>
                  <a:pt x="19402" y="877"/>
                  <a:pt x="19392" y="898"/>
                  <a:pt x="19379" y="917"/>
                </a:cubicBezTo>
                <a:cubicBezTo>
                  <a:pt x="19425" y="910"/>
                  <a:pt x="19459" y="952"/>
                  <a:pt x="19503" y="956"/>
                </a:cubicBezTo>
                <a:cubicBezTo>
                  <a:pt x="19418" y="970"/>
                  <a:pt x="19327" y="888"/>
                  <a:pt x="19251" y="959"/>
                </a:cubicBezTo>
                <a:cubicBezTo>
                  <a:pt x="19356" y="973"/>
                  <a:pt x="19463" y="973"/>
                  <a:pt x="19569" y="982"/>
                </a:cubicBezTo>
                <a:cubicBezTo>
                  <a:pt x="19620" y="986"/>
                  <a:pt x="19671" y="996"/>
                  <a:pt x="19723" y="987"/>
                </a:cubicBezTo>
                <a:cubicBezTo>
                  <a:pt x="19776" y="977"/>
                  <a:pt x="19828" y="949"/>
                  <a:pt x="19884" y="959"/>
                </a:cubicBezTo>
                <a:cubicBezTo>
                  <a:pt x="19823" y="964"/>
                  <a:pt x="19781" y="1005"/>
                  <a:pt x="19714" y="1006"/>
                </a:cubicBezTo>
                <a:cubicBezTo>
                  <a:pt x="19641" y="1006"/>
                  <a:pt x="19545" y="982"/>
                  <a:pt x="19477" y="1015"/>
                </a:cubicBezTo>
                <a:cubicBezTo>
                  <a:pt x="19529" y="1029"/>
                  <a:pt x="19585" y="1019"/>
                  <a:pt x="19637" y="1036"/>
                </a:cubicBezTo>
                <a:cubicBezTo>
                  <a:pt x="19614" y="1030"/>
                  <a:pt x="19592" y="1034"/>
                  <a:pt x="19572" y="1048"/>
                </a:cubicBezTo>
                <a:cubicBezTo>
                  <a:pt x="19582" y="1056"/>
                  <a:pt x="19592" y="1064"/>
                  <a:pt x="19602" y="1072"/>
                </a:cubicBezTo>
                <a:cubicBezTo>
                  <a:pt x="19555" y="1086"/>
                  <a:pt x="19450" y="1027"/>
                  <a:pt x="19403" y="1012"/>
                </a:cubicBezTo>
                <a:cubicBezTo>
                  <a:pt x="19301" y="980"/>
                  <a:pt x="19160" y="987"/>
                  <a:pt x="19051" y="991"/>
                </a:cubicBezTo>
                <a:cubicBezTo>
                  <a:pt x="19088" y="984"/>
                  <a:pt x="19122" y="972"/>
                  <a:pt x="19147" y="953"/>
                </a:cubicBezTo>
                <a:cubicBezTo>
                  <a:pt x="18976" y="933"/>
                  <a:pt x="18962" y="979"/>
                  <a:pt x="18853" y="992"/>
                </a:cubicBezTo>
                <a:cubicBezTo>
                  <a:pt x="18872" y="995"/>
                  <a:pt x="18895" y="997"/>
                  <a:pt x="18918" y="998"/>
                </a:cubicBezTo>
                <a:cubicBezTo>
                  <a:pt x="18851" y="1004"/>
                  <a:pt x="18781" y="1017"/>
                  <a:pt x="18716" y="1037"/>
                </a:cubicBezTo>
                <a:cubicBezTo>
                  <a:pt x="18699" y="1043"/>
                  <a:pt x="18581" y="1075"/>
                  <a:pt x="18664" y="1080"/>
                </a:cubicBezTo>
                <a:cubicBezTo>
                  <a:pt x="18623" y="1079"/>
                  <a:pt x="18581" y="1083"/>
                  <a:pt x="18541" y="1093"/>
                </a:cubicBezTo>
                <a:cubicBezTo>
                  <a:pt x="18512" y="1100"/>
                  <a:pt x="18409" y="1162"/>
                  <a:pt x="18494" y="1173"/>
                </a:cubicBezTo>
                <a:cubicBezTo>
                  <a:pt x="18461" y="1172"/>
                  <a:pt x="18426" y="1172"/>
                  <a:pt x="18396" y="1190"/>
                </a:cubicBezTo>
                <a:cubicBezTo>
                  <a:pt x="18539" y="1205"/>
                  <a:pt x="18682" y="1173"/>
                  <a:pt x="18815" y="1125"/>
                </a:cubicBezTo>
                <a:cubicBezTo>
                  <a:pt x="18763" y="1153"/>
                  <a:pt x="18696" y="1163"/>
                  <a:pt x="18654" y="1208"/>
                </a:cubicBezTo>
                <a:cubicBezTo>
                  <a:pt x="18733" y="1201"/>
                  <a:pt x="18814" y="1197"/>
                  <a:pt x="18889" y="1170"/>
                </a:cubicBezTo>
                <a:cubicBezTo>
                  <a:pt x="18964" y="1142"/>
                  <a:pt x="19030" y="1086"/>
                  <a:pt x="19112" y="1078"/>
                </a:cubicBezTo>
                <a:cubicBezTo>
                  <a:pt x="19090" y="1086"/>
                  <a:pt x="18980" y="1134"/>
                  <a:pt x="19055" y="1134"/>
                </a:cubicBezTo>
                <a:cubicBezTo>
                  <a:pt x="19020" y="1140"/>
                  <a:pt x="18986" y="1135"/>
                  <a:pt x="18961" y="1165"/>
                </a:cubicBezTo>
                <a:cubicBezTo>
                  <a:pt x="19015" y="1159"/>
                  <a:pt x="19063" y="1184"/>
                  <a:pt x="19117" y="1179"/>
                </a:cubicBezTo>
                <a:cubicBezTo>
                  <a:pt x="19050" y="1191"/>
                  <a:pt x="18942" y="1131"/>
                  <a:pt x="18893" y="1202"/>
                </a:cubicBezTo>
                <a:cubicBezTo>
                  <a:pt x="18942" y="1203"/>
                  <a:pt x="18983" y="1198"/>
                  <a:pt x="19028" y="1205"/>
                </a:cubicBezTo>
                <a:cubicBezTo>
                  <a:pt x="18929" y="1202"/>
                  <a:pt x="18800" y="1199"/>
                  <a:pt x="18708" y="1244"/>
                </a:cubicBezTo>
                <a:cubicBezTo>
                  <a:pt x="18789" y="1255"/>
                  <a:pt x="18856" y="1217"/>
                  <a:pt x="18966" y="1253"/>
                </a:cubicBezTo>
                <a:cubicBezTo>
                  <a:pt x="18904" y="1241"/>
                  <a:pt x="18795" y="1229"/>
                  <a:pt x="18741" y="1277"/>
                </a:cubicBezTo>
                <a:cubicBezTo>
                  <a:pt x="18761" y="1271"/>
                  <a:pt x="18782" y="1270"/>
                  <a:pt x="18803" y="1274"/>
                </a:cubicBezTo>
                <a:cubicBezTo>
                  <a:pt x="18766" y="1273"/>
                  <a:pt x="18731" y="1290"/>
                  <a:pt x="18705" y="1315"/>
                </a:cubicBezTo>
                <a:cubicBezTo>
                  <a:pt x="18759" y="1327"/>
                  <a:pt x="18812" y="1317"/>
                  <a:pt x="18865" y="1306"/>
                </a:cubicBezTo>
                <a:cubicBezTo>
                  <a:pt x="18831" y="1314"/>
                  <a:pt x="18798" y="1327"/>
                  <a:pt x="18770" y="1348"/>
                </a:cubicBezTo>
                <a:cubicBezTo>
                  <a:pt x="18885" y="1366"/>
                  <a:pt x="18996" y="1340"/>
                  <a:pt x="19105" y="1310"/>
                </a:cubicBezTo>
                <a:cubicBezTo>
                  <a:pt x="19203" y="1283"/>
                  <a:pt x="19320" y="1191"/>
                  <a:pt x="19423" y="1208"/>
                </a:cubicBezTo>
                <a:cubicBezTo>
                  <a:pt x="19330" y="1230"/>
                  <a:pt x="19250" y="1283"/>
                  <a:pt x="19159" y="1313"/>
                </a:cubicBezTo>
                <a:cubicBezTo>
                  <a:pt x="19089" y="1336"/>
                  <a:pt x="18868" y="1362"/>
                  <a:pt x="18972" y="1395"/>
                </a:cubicBezTo>
                <a:cubicBezTo>
                  <a:pt x="18903" y="1389"/>
                  <a:pt x="18822" y="1362"/>
                  <a:pt x="18762" y="1405"/>
                </a:cubicBezTo>
                <a:cubicBezTo>
                  <a:pt x="18721" y="1434"/>
                  <a:pt x="18575" y="1371"/>
                  <a:pt x="18521" y="1374"/>
                </a:cubicBezTo>
                <a:cubicBezTo>
                  <a:pt x="18637" y="1309"/>
                  <a:pt x="18504" y="1269"/>
                  <a:pt x="18437" y="1258"/>
                </a:cubicBezTo>
                <a:cubicBezTo>
                  <a:pt x="18333" y="1241"/>
                  <a:pt x="18188" y="1241"/>
                  <a:pt x="18108" y="1321"/>
                </a:cubicBezTo>
                <a:cubicBezTo>
                  <a:pt x="18151" y="1327"/>
                  <a:pt x="18161" y="1373"/>
                  <a:pt x="18120" y="1392"/>
                </a:cubicBezTo>
                <a:cubicBezTo>
                  <a:pt x="18174" y="1407"/>
                  <a:pt x="18229" y="1379"/>
                  <a:pt x="18283" y="1395"/>
                </a:cubicBezTo>
                <a:cubicBezTo>
                  <a:pt x="18262" y="1396"/>
                  <a:pt x="18241" y="1398"/>
                  <a:pt x="18220" y="1401"/>
                </a:cubicBezTo>
                <a:cubicBezTo>
                  <a:pt x="18121" y="1422"/>
                  <a:pt x="18299" y="1402"/>
                  <a:pt x="18186" y="1434"/>
                </a:cubicBezTo>
                <a:cubicBezTo>
                  <a:pt x="18207" y="1436"/>
                  <a:pt x="18229" y="1438"/>
                  <a:pt x="18251" y="1440"/>
                </a:cubicBezTo>
                <a:cubicBezTo>
                  <a:pt x="18221" y="1459"/>
                  <a:pt x="18190" y="1440"/>
                  <a:pt x="18159" y="1440"/>
                </a:cubicBezTo>
                <a:cubicBezTo>
                  <a:pt x="18123" y="1440"/>
                  <a:pt x="18091" y="1459"/>
                  <a:pt x="18055" y="1461"/>
                </a:cubicBezTo>
                <a:cubicBezTo>
                  <a:pt x="17972" y="1464"/>
                  <a:pt x="17892" y="1463"/>
                  <a:pt x="17811" y="1479"/>
                </a:cubicBezTo>
                <a:cubicBezTo>
                  <a:pt x="17750" y="1490"/>
                  <a:pt x="17659" y="1492"/>
                  <a:pt x="17603" y="1517"/>
                </a:cubicBezTo>
                <a:cubicBezTo>
                  <a:pt x="17579" y="1528"/>
                  <a:pt x="17584" y="1544"/>
                  <a:pt x="17565" y="1559"/>
                </a:cubicBezTo>
                <a:cubicBezTo>
                  <a:pt x="17536" y="1581"/>
                  <a:pt x="17495" y="1581"/>
                  <a:pt x="17470" y="1609"/>
                </a:cubicBezTo>
                <a:cubicBezTo>
                  <a:pt x="17500" y="1601"/>
                  <a:pt x="17514" y="1640"/>
                  <a:pt x="17542" y="1645"/>
                </a:cubicBezTo>
                <a:cubicBezTo>
                  <a:pt x="17589" y="1655"/>
                  <a:pt x="17620" y="1604"/>
                  <a:pt x="17663" y="1594"/>
                </a:cubicBezTo>
                <a:close/>
                <a:moveTo>
                  <a:pt x="17595" y="1431"/>
                </a:moveTo>
                <a:cubicBezTo>
                  <a:pt x="17623" y="1423"/>
                  <a:pt x="17733" y="1412"/>
                  <a:pt x="17714" y="1361"/>
                </a:cubicBezTo>
                <a:cubicBezTo>
                  <a:pt x="17690" y="1298"/>
                  <a:pt x="17539" y="1290"/>
                  <a:pt x="17436" y="1364"/>
                </a:cubicBezTo>
                <a:cubicBezTo>
                  <a:pt x="17361" y="1418"/>
                  <a:pt x="17569" y="1430"/>
                  <a:pt x="17595" y="1431"/>
                </a:cubicBezTo>
                <a:close/>
                <a:moveTo>
                  <a:pt x="17387" y="1419"/>
                </a:moveTo>
                <a:cubicBezTo>
                  <a:pt x="17364" y="1419"/>
                  <a:pt x="17344" y="1427"/>
                  <a:pt x="17327" y="1443"/>
                </a:cubicBezTo>
                <a:cubicBezTo>
                  <a:pt x="17363" y="1450"/>
                  <a:pt x="17399" y="1458"/>
                  <a:pt x="17419" y="1419"/>
                </a:cubicBezTo>
                <a:cubicBezTo>
                  <a:pt x="17408" y="1419"/>
                  <a:pt x="17398" y="1419"/>
                  <a:pt x="17387" y="1419"/>
                </a:cubicBezTo>
                <a:close/>
                <a:moveTo>
                  <a:pt x="17354" y="1630"/>
                </a:moveTo>
                <a:cubicBezTo>
                  <a:pt x="17406" y="1608"/>
                  <a:pt x="17460" y="1590"/>
                  <a:pt x="17505" y="1556"/>
                </a:cubicBezTo>
                <a:cubicBezTo>
                  <a:pt x="17454" y="1488"/>
                  <a:pt x="17253" y="1547"/>
                  <a:pt x="17354" y="1630"/>
                </a:cubicBezTo>
                <a:close/>
                <a:moveTo>
                  <a:pt x="17108" y="1300"/>
                </a:moveTo>
                <a:cubicBezTo>
                  <a:pt x="17064" y="1280"/>
                  <a:pt x="17016" y="1285"/>
                  <a:pt x="16969" y="1287"/>
                </a:cubicBezTo>
                <a:cubicBezTo>
                  <a:pt x="16900" y="1291"/>
                  <a:pt x="16830" y="1278"/>
                  <a:pt x="16760" y="1282"/>
                </a:cubicBezTo>
                <a:cubicBezTo>
                  <a:pt x="16652" y="1289"/>
                  <a:pt x="16528" y="1262"/>
                  <a:pt x="16434" y="1330"/>
                </a:cubicBezTo>
                <a:cubicBezTo>
                  <a:pt x="16470" y="1412"/>
                  <a:pt x="16666" y="1364"/>
                  <a:pt x="16732" y="1360"/>
                </a:cubicBezTo>
                <a:cubicBezTo>
                  <a:pt x="16868" y="1354"/>
                  <a:pt x="16986" y="1394"/>
                  <a:pt x="17108" y="1300"/>
                </a:cubicBezTo>
                <a:close/>
                <a:moveTo>
                  <a:pt x="16475" y="1686"/>
                </a:moveTo>
                <a:cubicBezTo>
                  <a:pt x="16524" y="1702"/>
                  <a:pt x="16621" y="1627"/>
                  <a:pt x="16667" y="1660"/>
                </a:cubicBezTo>
                <a:cubicBezTo>
                  <a:pt x="16706" y="1687"/>
                  <a:pt x="16636" y="1782"/>
                  <a:pt x="16716" y="1787"/>
                </a:cubicBezTo>
                <a:cubicBezTo>
                  <a:pt x="16666" y="1815"/>
                  <a:pt x="16672" y="1867"/>
                  <a:pt x="16606" y="1880"/>
                </a:cubicBezTo>
                <a:cubicBezTo>
                  <a:pt x="16547" y="1891"/>
                  <a:pt x="16468" y="1921"/>
                  <a:pt x="16442" y="1980"/>
                </a:cubicBezTo>
                <a:cubicBezTo>
                  <a:pt x="16463" y="1988"/>
                  <a:pt x="16483" y="1991"/>
                  <a:pt x="16505" y="1989"/>
                </a:cubicBezTo>
                <a:cubicBezTo>
                  <a:pt x="16459" y="2020"/>
                  <a:pt x="16357" y="2073"/>
                  <a:pt x="16450" y="2113"/>
                </a:cubicBezTo>
                <a:cubicBezTo>
                  <a:pt x="16530" y="2146"/>
                  <a:pt x="16598" y="2097"/>
                  <a:pt x="16680" y="2063"/>
                </a:cubicBezTo>
                <a:cubicBezTo>
                  <a:pt x="16663" y="2082"/>
                  <a:pt x="16640" y="2096"/>
                  <a:pt x="16615" y="2099"/>
                </a:cubicBezTo>
                <a:cubicBezTo>
                  <a:pt x="16662" y="2095"/>
                  <a:pt x="16623" y="2125"/>
                  <a:pt x="16647" y="2135"/>
                </a:cubicBezTo>
                <a:cubicBezTo>
                  <a:pt x="16684" y="2149"/>
                  <a:pt x="16727" y="2134"/>
                  <a:pt x="16766" y="2145"/>
                </a:cubicBezTo>
                <a:cubicBezTo>
                  <a:pt x="16885" y="2180"/>
                  <a:pt x="16952" y="2116"/>
                  <a:pt x="17057" y="2087"/>
                </a:cubicBezTo>
                <a:cubicBezTo>
                  <a:pt x="17050" y="2098"/>
                  <a:pt x="17043" y="2109"/>
                  <a:pt x="17036" y="2120"/>
                </a:cubicBezTo>
                <a:cubicBezTo>
                  <a:pt x="17087" y="2112"/>
                  <a:pt x="17139" y="2040"/>
                  <a:pt x="17188" y="2093"/>
                </a:cubicBezTo>
                <a:cubicBezTo>
                  <a:pt x="17144" y="2090"/>
                  <a:pt x="17090" y="2130"/>
                  <a:pt x="17063" y="2161"/>
                </a:cubicBezTo>
                <a:cubicBezTo>
                  <a:pt x="17119" y="2193"/>
                  <a:pt x="17255" y="2182"/>
                  <a:pt x="17313" y="2161"/>
                </a:cubicBezTo>
                <a:cubicBezTo>
                  <a:pt x="17335" y="2153"/>
                  <a:pt x="17461" y="2217"/>
                  <a:pt x="17452" y="2149"/>
                </a:cubicBezTo>
                <a:cubicBezTo>
                  <a:pt x="17492" y="2181"/>
                  <a:pt x="17544" y="2175"/>
                  <a:pt x="17580" y="2140"/>
                </a:cubicBezTo>
                <a:cubicBezTo>
                  <a:pt x="17567" y="2202"/>
                  <a:pt x="17707" y="2182"/>
                  <a:pt x="17734" y="2137"/>
                </a:cubicBezTo>
                <a:cubicBezTo>
                  <a:pt x="17720" y="2216"/>
                  <a:pt x="17842" y="2132"/>
                  <a:pt x="17865" y="2117"/>
                </a:cubicBezTo>
                <a:cubicBezTo>
                  <a:pt x="17855" y="2127"/>
                  <a:pt x="17846" y="2138"/>
                  <a:pt x="17838" y="2149"/>
                </a:cubicBezTo>
                <a:cubicBezTo>
                  <a:pt x="17906" y="2192"/>
                  <a:pt x="18054" y="2168"/>
                  <a:pt x="18129" y="2150"/>
                </a:cubicBezTo>
                <a:cubicBezTo>
                  <a:pt x="18184" y="2136"/>
                  <a:pt x="18246" y="2042"/>
                  <a:pt x="18292" y="2078"/>
                </a:cubicBezTo>
                <a:cubicBezTo>
                  <a:pt x="18218" y="2187"/>
                  <a:pt x="18449" y="2182"/>
                  <a:pt x="18514" y="2176"/>
                </a:cubicBezTo>
                <a:cubicBezTo>
                  <a:pt x="18584" y="2169"/>
                  <a:pt x="18649" y="2144"/>
                  <a:pt x="18720" y="2150"/>
                </a:cubicBezTo>
                <a:cubicBezTo>
                  <a:pt x="18798" y="2157"/>
                  <a:pt x="18861" y="2135"/>
                  <a:pt x="18924" y="2093"/>
                </a:cubicBezTo>
                <a:cubicBezTo>
                  <a:pt x="18917" y="2082"/>
                  <a:pt x="18909" y="2071"/>
                  <a:pt x="18901" y="2060"/>
                </a:cubicBezTo>
                <a:cubicBezTo>
                  <a:pt x="18967" y="2009"/>
                  <a:pt x="18945" y="2126"/>
                  <a:pt x="19129" y="2057"/>
                </a:cubicBezTo>
                <a:cubicBezTo>
                  <a:pt x="19112" y="1983"/>
                  <a:pt x="18997" y="2042"/>
                  <a:pt x="18951" y="2043"/>
                </a:cubicBezTo>
                <a:cubicBezTo>
                  <a:pt x="18970" y="1956"/>
                  <a:pt x="19176" y="1996"/>
                  <a:pt x="19227" y="1927"/>
                </a:cubicBezTo>
                <a:cubicBezTo>
                  <a:pt x="19196" y="1881"/>
                  <a:pt x="19133" y="1898"/>
                  <a:pt x="19088" y="1903"/>
                </a:cubicBezTo>
                <a:cubicBezTo>
                  <a:pt x="19113" y="1895"/>
                  <a:pt x="19142" y="1893"/>
                  <a:pt x="19165" y="1879"/>
                </a:cubicBezTo>
                <a:cubicBezTo>
                  <a:pt x="19110" y="1821"/>
                  <a:pt x="19013" y="1866"/>
                  <a:pt x="18945" y="1850"/>
                </a:cubicBezTo>
                <a:cubicBezTo>
                  <a:pt x="18955" y="1843"/>
                  <a:pt x="18965" y="1836"/>
                  <a:pt x="18975" y="1829"/>
                </a:cubicBezTo>
                <a:cubicBezTo>
                  <a:pt x="18849" y="1726"/>
                  <a:pt x="18639" y="1851"/>
                  <a:pt x="18500" y="1817"/>
                </a:cubicBezTo>
                <a:cubicBezTo>
                  <a:pt x="18398" y="1792"/>
                  <a:pt x="18300" y="1837"/>
                  <a:pt x="18198" y="1847"/>
                </a:cubicBezTo>
                <a:cubicBezTo>
                  <a:pt x="18099" y="1858"/>
                  <a:pt x="17985" y="1862"/>
                  <a:pt x="17888" y="1885"/>
                </a:cubicBezTo>
                <a:cubicBezTo>
                  <a:pt x="17907" y="1903"/>
                  <a:pt x="17930" y="1915"/>
                  <a:pt x="17957" y="1915"/>
                </a:cubicBezTo>
                <a:cubicBezTo>
                  <a:pt x="17885" y="1927"/>
                  <a:pt x="17812" y="1927"/>
                  <a:pt x="17740" y="1930"/>
                </a:cubicBezTo>
                <a:cubicBezTo>
                  <a:pt x="17821" y="1923"/>
                  <a:pt x="17700" y="1876"/>
                  <a:pt x="17678" y="1869"/>
                </a:cubicBezTo>
                <a:cubicBezTo>
                  <a:pt x="17634" y="1854"/>
                  <a:pt x="17583" y="1871"/>
                  <a:pt x="17553" y="1906"/>
                </a:cubicBezTo>
                <a:cubicBezTo>
                  <a:pt x="17591" y="1841"/>
                  <a:pt x="17434" y="1895"/>
                  <a:pt x="17404" y="1897"/>
                </a:cubicBezTo>
                <a:cubicBezTo>
                  <a:pt x="17463" y="1886"/>
                  <a:pt x="17406" y="1858"/>
                  <a:pt x="17380" y="1848"/>
                </a:cubicBezTo>
                <a:cubicBezTo>
                  <a:pt x="17326" y="1828"/>
                  <a:pt x="17323" y="1884"/>
                  <a:pt x="17296" y="1898"/>
                </a:cubicBezTo>
                <a:cubicBezTo>
                  <a:pt x="17263" y="1914"/>
                  <a:pt x="17261" y="1900"/>
                  <a:pt x="17246" y="1877"/>
                </a:cubicBezTo>
                <a:cubicBezTo>
                  <a:pt x="17226" y="1845"/>
                  <a:pt x="17165" y="1878"/>
                  <a:pt x="17137" y="1879"/>
                </a:cubicBezTo>
                <a:cubicBezTo>
                  <a:pt x="17234" y="1858"/>
                  <a:pt x="17060" y="1881"/>
                  <a:pt x="17165" y="1859"/>
                </a:cubicBezTo>
                <a:cubicBezTo>
                  <a:pt x="17209" y="1850"/>
                  <a:pt x="17256" y="1857"/>
                  <a:pt x="17295" y="1829"/>
                </a:cubicBezTo>
                <a:cubicBezTo>
                  <a:pt x="17281" y="1793"/>
                  <a:pt x="17240" y="1785"/>
                  <a:pt x="17211" y="1808"/>
                </a:cubicBezTo>
                <a:cubicBezTo>
                  <a:pt x="17262" y="1759"/>
                  <a:pt x="17185" y="1761"/>
                  <a:pt x="17152" y="1764"/>
                </a:cubicBezTo>
                <a:cubicBezTo>
                  <a:pt x="17085" y="1772"/>
                  <a:pt x="16979" y="1756"/>
                  <a:pt x="16927" y="1799"/>
                </a:cubicBezTo>
                <a:cubicBezTo>
                  <a:pt x="16996" y="1734"/>
                  <a:pt x="17097" y="1761"/>
                  <a:pt x="17182" y="1740"/>
                </a:cubicBezTo>
                <a:cubicBezTo>
                  <a:pt x="17138" y="1730"/>
                  <a:pt x="17095" y="1738"/>
                  <a:pt x="17051" y="1740"/>
                </a:cubicBezTo>
                <a:cubicBezTo>
                  <a:pt x="17131" y="1722"/>
                  <a:pt x="16977" y="1717"/>
                  <a:pt x="16959" y="1716"/>
                </a:cubicBezTo>
                <a:cubicBezTo>
                  <a:pt x="17002" y="1713"/>
                  <a:pt x="17003" y="1704"/>
                  <a:pt x="16962" y="1689"/>
                </a:cubicBezTo>
                <a:cubicBezTo>
                  <a:pt x="17036" y="1677"/>
                  <a:pt x="17139" y="1716"/>
                  <a:pt x="17214" y="1722"/>
                </a:cubicBezTo>
                <a:cubicBezTo>
                  <a:pt x="17103" y="1700"/>
                  <a:pt x="17347" y="1727"/>
                  <a:pt x="17422" y="1698"/>
                </a:cubicBezTo>
                <a:cubicBezTo>
                  <a:pt x="17370" y="1611"/>
                  <a:pt x="17149" y="1634"/>
                  <a:pt x="17063" y="1633"/>
                </a:cubicBezTo>
                <a:cubicBezTo>
                  <a:pt x="17117" y="1598"/>
                  <a:pt x="17142" y="1632"/>
                  <a:pt x="17253" y="1630"/>
                </a:cubicBezTo>
                <a:cubicBezTo>
                  <a:pt x="17213" y="1532"/>
                  <a:pt x="17063" y="1570"/>
                  <a:pt x="16986" y="1583"/>
                </a:cubicBezTo>
                <a:cubicBezTo>
                  <a:pt x="16922" y="1593"/>
                  <a:pt x="16860" y="1583"/>
                  <a:pt x="16796" y="1585"/>
                </a:cubicBezTo>
                <a:cubicBezTo>
                  <a:pt x="16726" y="1587"/>
                  <a:pt x="16662" y="1622"/>
                  <a:pt x="16597" y="1642"/>
                </a:cubicBezTo>
                <a:cubicBezTo>
                  <a:pt x="16644" y="1615"/>
                  <a:pt x="16701" y="1606"/>
                  <a:pt x="16747" y="1575"/>
                </a:cubicBezTo>
                <a:cubicBezTo>
                  <a:pt x="16830" y="1521"/>
                  <a:pt x="16616" y="1513"/>
                  <a:pt x="16594" y="1509"/>
                </a:cubicBezTo>
                <a:cubicBezTo>
                  <a:pt x="16466" y="1483"/>
                  <a:pt x="16234" y="1442"/>
                  <a:pt x="16104" y="1505"/>
                </a:cubicBezTo>
                <a:cubicBezTo>
                  <a:pt x="16107" y="1528"/>
                  <a:pt x="16122" y="1536"/>
                  <a:pt x="16146" y="1538"/>
                </a:cubicBezTo>
                <a:cubicBezTo>
                  <a:pt x="16121" y="1538"/>
                  <a:pt x="16029" y="1540"/>
                  <a:pt x="16012" y="1556"/>
                </a:cubicBezTo>
                <a:cubicBezTo>
                  <a:pt x="16076" y="1587"/>
                  <a:pt x="16167" y="1617"/>
                  <a:pt x="16238" y="1591"/>
                </a:cubicBezTo>
                <a:cubicBezTo>
                  <a:pt x="16197" y="1615"/>
                  <a:pt x="16152" y="1613"/>
                  <a:pt x="16107" y="1618"/>
                </a:cubicBezTo>
                <a:cubicBezTo>
                  <a:pt x="16110" y="1676"/>
                  <a:pt x="16269" y="1661"/>
                  <a:pt x="16306" y="1665"/>
                </a:cubicBezTo>
                <a:cubicBezTo>
                  <a:pt x="16262" y="1663"/>
                  <a:pt x="16219" y="1679"/>
                  <a:pt x="16175" y="1677"/>
                </a:cubicBezTo>
                <a:cubicBezTo>
                  <a:pt x="16218" y="1707"/>
                  <a:pt x="16264" y="1678"/>
                  <a:pt x="16309" y="1674"/>
                </a:cubicBezTo>
                <a:cubicBezTo>
                  <a:pt x="16365" y="1670"/>
                  <a:pt x="16419" y="1690"/>
                  <a:pt x="16475" y="1686"/>
                </a:cubicBezTo>
                <a:close/>
                <a:moveTo>
                  <a:pt x="15813" y="1864"/>
                </a:moveTo>
                <a:cubicBezTo>
                  <a:pt x="15767" y="1856"/>
                  <a:pt x="15545" y="1853"/>
                  <a:pt x="15555" y="1933"/>
                </a:cubicBezTo>
                <a:cubicBezTo>
                  <a:pt x="15601" y="1923"/>
                  <a:pt x="15656" y="1877"/>
                  <a:pt x="15703" y="1882"/>
                </a:cubicBezTo>
                <a:cubicBezTo>
                  <a:pt x="15737" y="1886"/>
                  <a:pt x="15802" y="1917"/>
                  <a:pt x="15813" y="1864"/>
                </a:cubicBezTo>
                <a:close/>
                <a:moveTo>
                  <a:pt x="15588" y="2129"/>
                </a:moveTo>
                <a:cubicBezTo>
                  <a:pt x="15564" y="2131"/>
                  <a:pt x="15543" y="2140"/>
                  <a:pt x="15525" y="2155"/>
                </a:cubicBezTo>
                <a:cubicBezTo>
                  <a:pt x="15556" y="2165"/>
                  <a:pt x="15588" y="2173"/>
                  <a:pt x="15620" y="2167"/>
                </a:cubicBezTo>
                <a:cubicBezTo>
                  <a:pt x="15623" y="2144"/>
                  <a:pt x="15611" y="2130"/>
                  <a:pt x="15588" y="2129"/>
                </a:cubicBezTo>
                <a:close/>
                <a:moveTo>
                  <a:pt x="16066" y="1855"/>
                </a:moveTo>
                <a:cubicBezTo>
                  <a:pt x="15947" y="1865"/>
                  <a:pt x="15835" y="1896"/>
                  <a:pt x="15721" y="1918"/>
                </a:cubicBezTo>
                <a:cubicBezTo>
                  <a:pt x="15742" y="1920"/>
                  <a:pt x="15763" y="1922"/>
                  <a:pt x="15784" y="1924"/>
                </a:cubicBezTo>
                <a:cubicBezTo>
                  <a:pt x="15752" y="1933"/>
                  <a:pt x="15720" y="1939"/>
                  <a:pt x="15688" y="1945"/>
                </a:cubicBezTo>
                <a:cubicBezTo>
                  <a:pt x="15785" y="1954"/>
                  <a:pt x="15571" y="1955"/>
                  <a:pt x="15504" y="2025"/>
                </a:cubicBezTo>
                <a:cubicBezTo>
                  <a:pt x="15536" y="2025"/>
                  <a:pt x="15564" y="2054"/>
                  <a:pt x="15593" y="2028"/>
                </a:cubicBezTo>
                <a:cubicBezTo>
                  <a:pt x="15551" y="2068"/>
                  <a:pt x="15677" y="2095"/>
                  <a:pt x="15697" y="2100"/>
                </a:cubicBezTo>
                <a:cubicBezTo>
                  <a:pt x="15789" y="2123"/>
                  <a:pt x="15869" y="2134"/>
                  <a:pt x="15965" y="2130"/>
                </a:cubicBezTo>
                <a:cubicBezTo>
                  <a:pt x="16137" y="2122"/>
                  <a:pt x="16336" y="1880"/>
                  <a:pt x="16066" y="1855"/>
                </a:cubicBezTo>
                <a:close/>
                <a:moveTo>
                  <a:pt x="15210" y="2135"/>
                </a:moveTo>
                <a:cubicBezTo>
                  <a:pt x="15164" y="2137"/>
                  <a:pt x="15122" y="2156"/>
                  <a:pt x="15083" y="2179"/>
                </a:cubicBezTo>
                <a:cubicBezTo>
                  <a:pt x="15125" y="2183"/>
                  <a:pt x="15184" y="2172"/>
                  <a:pt x="15210" y="2135"/>
                </a:cubicBezTo>
                <a:close/>
                <a:moveTo>
                  <a:pt x="14857" y="2215"/>
                </a:moveTo>
                <a:cubicBezTo>
                  <a:pt x="14835" y="2212"/>
                  <a:pt x="14814" y="2216"/>
                  <a:pt x="14795" y="2227"/>
                </a:cubicBezTo>
                <a:cubicBezTo>
                  <a:pt x="14817" y="2229"/>
                  <a:pt x="14838" y="2225"/>
                  <a:pt x="14857" y="2215"/>
                </a:cubicBezTo>
                <a:close/>
                <a:moveTo>
                  <a:pt x="14890" y="1873"/>
                </a:moveTo>
                <a:cubicBezTo>
                  <a:pt x="14901" y="1868"/>
                  <a:pt x="14912" y="1863"/>
                  <a:pt x="14923" y="1858"/>
                </a:cubicBezTo>
                <a:cubicBezTo>
                  <a:pt x="14867" y="1865"/>
                  <a:pt x="14811" y="1864"/>
                  <a:pt x="14756" y="1876"/>
                </a:cubicBezTo>
                <a:cubicBezTo>
                  <a:pt x="14801" y="1878"/>
                  <a:pt x="14845" y="1866"/>
                  <a:pt x="14890" y="1873"/>
                </a:cubicBezTo>
                <a:close/>
                <a:moveTo>
                  <a:pt x="14768" y="2034"/>
                </a:moveTo>
                <a:cubicBezTo>
                  <a:pt x="14835" y="2031"/>
                  <a:pt x="14894" y="2023"/>
                  <a:pt x="14955" y="1995"/>
                </a:cubicBezTo>
                <a:cubicBezTo>
                  <a:pt x="14871" y="2035"/>
                  <a:pt x="14988" y="2028"/>
                  <a:pt x="15012" y="2017"/>
                </a:cubicBezTo>
                <a:cubicBezTo>
                  <a:pt x="15033" y="2007"/>
                  <a:pt x="15068" y="2029"/>
                  <a:pt x="15092" y="2027"/>
                </a:cubicBezTo>
                <a:cubicBezTo>
                  <a:pt x="15123" y="2024"/>
                  <a:pt x="15169" y="2015"/>
                  <a:pt x="15200" y="2020"/>
                </a:cubicBezTo>
                <a:cubicBezTo>
                  <a:pt x="15217" y="2023"/>
                  <a:pt x="15241" y="1978"/>
                  <a:pt x="15258" y="1968"/>
                </a:cubicBezTo>
                <a:cubicBezTo>
                  <a:pt x="15255" y="2013"/>
                  <a:pt x="15306" y="1998"/>
                  <a:pt x="15332" y="1992"/>
                </a:cubicBezTo>
                <a:cubicBezTo>
                  <a:pt x="15329" y="1968"/>
                  <a:pt x="15311" y="1951"/>
                  <a:pt x="15287" y="1947"/>
                </a:cubicBezTo>
                <a:cubicBezTo>
                  <a:pt x="15315" y="1929"/>
                  <a:pt x="15347" y="1909"/>
                  <a:pt x="15383" y="1915"/>
                </a:cubicBezTo>
                <a:cubicBezTo>
                  <a:pt x="15298" y="1899"/>
                  <a:pt x="15431" y="1887"/>
                  <a:pt x="15445" y="1873"/>
                </a:cubicBezTo>
                <a:cubicBezTo>
                  <a:pt x="15452" y="1935"/>
                  <a:pt x="15527" y="1861"/>
                  <a:pt x="15549" y="1849"/>
                </a:cubicBezTo>
                <a:cubicBezTo>
                  <a:pt x="15527" y="1842"/>
                  <a:pt x="15505" y="1835"/>
                  <a:pt x="15483" y="1829"/>
                </a:cubicBezTo>
                <a:cubicBezTo>
                  <a:pt x="15514" y="1813"/>
                  <a:pt x="15553" y="1812"/>
                  <a:pt x="15579" y="1787"/>
                </a:cubicBezTo>
                <a:cubicBezTo>
                  <a:pt x="15646" y="1723"/>
                  <a:pt x="15663" y="1744"/>
                  <a:pt x="15688" y="1716"/>
                </a:cubicBezTo>
                <a:cubicBezTo>
                  <a:pt x="15712" y="1689"/>
                  <a:pt x="15697" y="1653"/>
                  <a:pt x="15742" y="1645"/>
                </a:cubicBezTo>
                <a:cubicBezTo>
                  <a:pt x="15723" y="1613"/>
                  <a:pt x="15690" y="1604"/>
                  <a:pt x="15656" y="1603"/>
                </a:cubicBezTo>
                <a:cubicBezTo>
                  <a:pt x="15730" y="1595"/>
                  <a:pt x="15614" y="1569"/>
                  <a:pt x="15588" y="1573"/>
                </a:cubicBezTo>
                <a:cubicBezTo>
                  <a:pt x="15608" y="1582"/>
                  <a:pt x="15624" y="1585"/>
                  <a:pt x="15645" y="1581"/>
                </a:cubicBezTo>
                <a:cubicBezTo>
                  <a:pt x="15618" y="1595"/>
                  <a:pt x="15535" y="1578"/>
                  <a:pt x="15521" y="1602"/>
                </a:cubicBezTo>
                <a:cubicBezTo>
                  <a:pt x="15502" y="1633"/>
                  <a:pt x="15474" y="1626"/>
                  <a:pt x="15445" y="1648"/>
                </a:cubicBezTo>
                <a:cubicBezTo>
                  <a:pt x="15470" y="1619"/>
                  <a:pt x="15465" y="1609"/>
                  <a:pt x="15430" y="1617"/>
                </a:cubicBezTo>
                <a:cubicBezTo>
                  <a:pt x="15376" y="1617"/>
                  <a:pt x="15408" y="1565"/>
                  <a:pt x="15173" y="1601"/>
                </a:cubicBezTo>
                <a:cubicBezTo>
                  <a:pt x="15156" y="1604"/>
                  <a:pt x="15077" y="1614"/>
                  <a:pt x="15098" y="1648"/>
                </a:cubicBezTo>
                <a:cubicBezTo>
                  <a:pt x="15117" y="1679"/>
                  <a:pt x="15193" y="1651"/>
                  <a:pt x="15222" y="1671"/>
                </a:cubicBezTo>
                <a:cubicBezTo>
                  <a:pt x="15192" y="1687"/>
                  <a:pt x="15145" y="1683"/>
                  <a:pt x="15112" y="1680"/>
                </a:cubicBezTo>
                <a:cubicBezTo>
                  <a:pt x="15140" y="1713"/>
                  <a:pt x="15212" y="1717"/>
                  <a:pt x="15252" y="1716"/>
                </a:cubicBezTo>
                <a:cubicBezTo>
                  <a:pt x="15206" y="1738"/>
                  <a:pt x="15142" y="1691"/>
                  <a:pt x="15118" y="1754"/>
                </a:cubicBezTo>
                <a:cubicBezTo>
                  <a:pt x="15139" y="1770"/>
                  <a:pt x="15166" y="1773"/>
                  <a:pt x="15190" y="1766"/>
                </a:cubicBezTo>
                <a:cubicBezTo>
                  <a:pt x="15146" y="1779"/>
                  <a:pt x="15102" y="1784"/>
                  <a:pt x="15056" y="1781"/>
                </a:cubicBezTo>
                <a:cubicBezTo>
                  <a:pt x="15093" y="1732"/>
                  <a:pt x="14986" y="1741"/>
                  <a:pt x="15065" y="1725"/>
                </a:cubicBezTo>
                <a:cubicBezTo>
                  <a:pt x="15044" y="1727"/>
                  <a:pt x="15023" y="1729"/>
                  <a:pt x="15002" y="1731"/>
                </a:cubicBezTo>
                <a:cubicBezTo>
                  <a:pt x="15026" y="1699"/>
                  <a:pt x="15008" y="1691"/>
                  <a:pt x="14979" y="1692"/>
                </a:cubicBezTo>
                <a:cubicBezTo>
                  <a:pt x="15039" y="1638"/>
                  <a:pt x="14893" y="1595"/>
                  <a:pt x="14747" y="1692"/>
                </a:cubicBezTo>
                <a:cubicBezTo>
                  <a:pt x="14802" y="1699"/>
                  <a:pt x="14856" y="1694"/>
                  <a:pt x="14911" y="1689"/>
                </a:cubicBezTo>
                <a:cubicBezTo>
                  <a:pt x="14901" y="1692"/>
                  <a:pt x="14725" y="1717"/>
                  <a:pt x="14754" y="1749"/>
                </a:cubicBezTo>
                <a:cubicBezTo>
                  <a:pt x="14765" y="1762"/>
                  <a:pt x="14804" y="1757"/>
                  <a:pt x="14819" y="1757"/>
                </a:cubicBezTo>
                <a:cubicBezTo>
                  <a:pt x="14798" y="1763"/>
                  <a:pt x="14777" y="1769"/>
                  <a:pt x="14756" y="1775"/>
                </a:cubicBezTo>
                <a:cubicBezTo>
                  <a:pt x="14764" y="1813"/>
                  <a:pt x="14805" y="1819"/>
                  <a:pt x="14836" y="1808"/>
                </a:cubicBezTo>
                <a:cubicBezTo>
                  <a:pt x="14738" y="1844"/>
                  <a:pt x="14655" y="1761"/>
                  <a:pt x="14548" y="1808"/>
                </a:cubicBezTo>
                <a:cubicBezTo>
                  <a:pt x="14621" y="1822"/>
                  <a:pt x="14509" y="1832"/>
                  <a:pt x="14487" y="1835"/>
                </a:cubicBezTo>
                <a:cubicBezTo>
                  <a:pt x="14456" y="1838"/>
                  <a:pt x="14381" y="1841"/>
                  <a:pt x="14385" y="1888"/>
                </a:cubicBezTo>
                <a:cubicBezTo>
                  <a:pt x="14513" y="1897"/>
                  <a:pt x="14642" y="1878"/>
                  <a:pt x="14770" y="1865"/>
                </a:cubicBezTo>
                <a:cubicBezTo>
                  <a:pt x="14921" y="1849"/>
                  <a:pt x="15074" y="1854"/>
                  <a:pt x="15225" y="1835"/>
                </a:cubicBezTo>
                <a:cubicBezTo>
                  <a:pt x="15183" y="1850"/>
                  <a:pt x="15138" y="1847"/>
                  <a:pt x="15095" y="1850"/>
                </a:cubicBezTo>
                <a:cubicBezTo>
                  <a:pt x="15072" y="1851"/>
                  <a:pt x="14909" y="1881"/>
                  <a:pt x="14990" y="1879"/>
                </a:cubicBezTo>
                <a:cubicBezTo>
                  <a:pt x="14956" y="1882"/>
                  <a:pt x="14921" y="1885"/>
                  <a:pt x="14887" y="1888"/>
                </a:cubicBezTo>
                <a:cubicBezTo>
                  <a:pt x="14905" y="1890"/>
                  <a:pt x="14924" y="1891"/>
                  <a:pt x="14943" y="1891"/>
                </a:cubicBezTo>
                <a:cubicBezTo>
                  <a:pt x="14919" y="1896"/>
                  <a:pt x="14896" y="1894"/>
                  <a:pt x="14869" y="1900"/>
                </a:cubicBezTo>
                <a:cubicBezTo>
                  <a:pt x="14951" y="1897"/>
                  <a:pt x="14797" y="1910"/>
                  <a:pt x="14774" y="1909"/>
                </a:cubicBezTo>
                <a:cubicBezTo>
                  <a:pt x="14856" y="1927"/>
                  <a:pt x="14760" y="1931"/>
                  <a:pt x="14744" y="1930"/>
                </a:cubicBezTo>
                <a:cubicBezTo>
                  <a:pt x="14765" y="1945"/>
                  <a:pt x="14787" y="1950"/>
                  <a:pt x="14812" y="1944"/>
                </a:cubicBezTo>
                <a:cubicBezTo>
                  <a:pt x="14734" y="1966"/>
                  <a:pt x="14837" y="1958"/>
                  <a:pt x="14854" y="1962"/>
                </a:cubicBezTo>
                <a:cubicBezTo>
                  <a:pt x="14819" y="1970"/>
                  <a:pt x="14754" y="1947"/>
                  <a:pt x="14727" y="1979"/>
                </a:cubicBezTo>
                <a:cubicBezTo>
                  <a:pt x="14705" y="2005"/>
                  <a:pt x="14747" y="2032"/>
                  <a:pt x="14768" y="2034"/>
                </a:cubicBezTo>
                <a:close/>
                <a:moveTo>
                  <a:pt x="16383" y="1280"/>
                </a:moveTo>
                <a:cubicBezTo>
                  <a:pt x="16415" y="1275"/>
                  <a:pt x="16445" y="1264"/>
                  <a:pt x="16478" y="1265"/>
                </a:cubicBezTo>
                <a:cubicBezTo>
                  <a:pt x="16385" y="1262"/>
                  <a:pt x="16497" y="1254"/>
                  <a:pt x="16510" y="1253"/>
                </a:cubicBezTo>
                <a:cubicBezTo>
                  <a:pt x="16635" y="1244"/>
                  <a:pt x="16784" y="1265"/>
                  <a:pt x="16894" y="1199"/>
                </a:cubicBezTo>
                <a:cubicBezTo>
                  <a:pt x="16884" y="1177"/>
                  <a:pt x="16863" y="1161"/>
                  <a:pt x="16838" y="1167"/>
                </a:cubicBezTo>
                <a:cubicBezTo>
                  <a:pt x="16889" y="1151"/>
                  <a:pt x="16944" y="1149"/>
                  <a:pt x="16995" y="1131"/>
                </a:cubicBezTo>
                <a:cubicBezTo>
                  <a:pt x="16933" y="1067"/>
                  <a:pt x="16848" y="1117"/>
                  <a:pt x="16775" y="1087"/>
                </a:cubicBezTo>
                <a:cubicBezTo>
                  <a:pt x="16860" y="1065"/>
                  <a:pt x="16642" y="1010"/>
                  <a:pt x="16549" y="1014"/>
                </a:cubicBezTo>
                <a:cubicBezTo>
                  <a:pt x="16522" y="1015"/>
                  <a:pt x="16357" y="1026"/>
                  <a:pt x="16419" y="1084"/>
                </a:cubicBezTo>
                <a:cubicBezTo>
                  <a:pt x="16387" y="1089"/>
                  <a:pt x="16352" y="1077"/>
                  <a:pt x="16324" y="1098"/>
                </a:cubicBezTo>
                <a:cubicBezTo>
                  <a:pt x="16335" y="1105"/>
                  <a:pt x="16346" y="1112"/>
                  <a:pt x="16356" y="1119"/>
                </a:cubicBezTo>
                <a:cubicBezTo>
                  <a:pt x="16288" y="1154"/>
                  <a:pt x="16400" y="1145"/>
                  <a:pt x="16327" y="1164"/>
                </a:cubicBezTo>
                <a:cubicBezTo>
                  <a:pt x="16381" y="1168"/>
                  <a:pt x="16437" y="1168"/>
                  <a:pt x="16490" y="1185"/>
                </a:cubicBezTo>
                <a:cubicBezTo>
                  <a:pt x="16443" y="1238"/>
                  <a:pt x="16357" y="1183"/>
                  <a:pt x="16300" y="1211"/>
                </a:cubicBezTo>
                <a:cubicBezTo>
                  <a:pt x="16331" y="1221"/>
                  <a:pt x="16359" y="1240"/>
                  <a:pt x="16392" y="1244"/>
                </a:cubicBezTo>
                <a:cubicBezTo>
                  <a:pt x="16356" y="1250"/>
                  <a:pt x="16353" y="1262"/>
                  <a:pt x="16383" y="1280"/>
                </a:cubicBezTo>
                <a:close/>
                <a:moveTo>
                  <a:pt x="16235" y="1719"/>
                </a:moveTo>
                <a:cubicBezTo>
                  <a:pt x="16211" y="1722"/>
                  <a:pt x="16190" y="1730"/>
                  <a:pt x="16170" y="1743"/>
                </a:cubicBezTo>
                <a:cubicBezTo>
                  <a:pt x="16194" y="1744"/>
                  <a:pt x="16216" y="1736"/>
                  <a:pt x="16235" y="1719"/>
                </a:cubicBezTo>
                <a:close/>
                <a:moveTo>
                  <a:pt x="16259" y="1763"/>
                </a:moveTo>
                <a:cubicBezTo>
                  <a:pt x="16220" y="1761"/>
                  <a:pt x="16159" y="1759"/>
                  <a:pt x="16140" y="1802"/>
                </a:cubicBezTo>
                <a:cubicBezTo>
                  <a:pt x="16188" y="1865"/>
                  <a:pt x="16233" y="1799"/>
                  <a:pt x="16259" y="1763"/>
                </a:cubicBezTo>
                <a:close/>
                <a:moveTo>
                  <a:pt x="16045" y="1478"/>
                </a:moveTo>
                <a:cubicBezTo>
                  <a:pt x="16024" y="1479"/>
                  <a:pt x="16004" y="1483"/>
                  <a:pt x="15985" y="1490"/>
                </a:cubicBezTo>
                <a:cubicBezTo>
                  <a:pt x="15993" y="1493"/>
                  <a:pt x="16058" y="1506"/>
                  <a:pt x="16045" y="1478"/>
                </a:cubicBezTo>
                <a:close/>
                <a:moveTo>
                  <a:pt x="15368" y="1562"/>
                </a:moveTo>
                <a:cubicBezTo>
                  <a:pt x="15404" y="1560"/>
                  <a:pt x="15441" y="1587"/>
                  <a:pt x="15475" y="1564"/>
                </a:cubicBezTo>
                <a:cubicBezTo>
                  <a:pt x="15444" y="1551"/>
                  <a:pt x="15399" y="1547"/>
                  <a:pt x="15368" y="1562"/>
                </a:cubicBezTo>
                <a:close/>
                <a:moveTo>
                  <a:pt x="15448" y="1253"/>
                </a:moveTo>
                <a:cubicBezTo>
                  <a:pt x="15398" y="1246"/>
                  <a:pt x="15255" y="1222"/>
                  <a:pt x="15240" y="1294"/>
                </a:cubicBezTo>
                <a:cubicBezTo>
                  <a:pt x="15328" y="1327"/>
                  <a:pt x="15435" y="1309"/>
                  <a:pt x="15525" y="1294"/>
                </a:cubicBezTo>
                <a:cubicBezTo>
                  <a:pt x="15516" y="1257"/>
                  <a:pt x="15478" y="1258"/>
                  <a:pt x="15448" y="1253"/>
                </a:cubicBezTo>
                <a:close/>
                <a:moveTo>
                  <a:pt x="15306" y="1562"/>
                </a:moveTo>
                <a:cubicBezTo>
                  <a:pt x="15312" y="1550"/>
                  <a:pt x="15052" y="1557"/>
                  <a:pt x="14994" y="1606"/>
                </a:cubicBezTo>
                <a:cubicBezTo>
                  <a:pt x="15099" y="1610"/>
                  <a:pt x="15202" y="1579"/>
                  <a:pt x="15306" y="1562"/>
                </a:cubicBezTo>
                <a:close/>
                <a:moveTo>
                  <a:pt x="14991" y="1095"/>
                </a:moveTo>
                <a:cubicBezTo>
                  <a:pt x="14966" y="1213"/>
                  <a:pt x="15361" y="1119"/>
                  <a:pt x="15418" y="1128"/>
                </a:cubicBezTo>
                <a:cubicBezTo>
                  <a:pt x="15327" y="1144"/>
                  <a:pt x="15523" y="1153"/>
                  <a:pt x="15546" y="1155"/>
                </a:cubicBezTo>
                <a:cubicBezTo>
                  <a:pt x="15588" y="1158"/>
                  <a:pt x="15680" y="1154"/>
                  <a:pt x="15700" y="1202"/>
                </a:cubicBezTo>
                <a:cubicBezTo>
                  <a:pt x="15656" y="1209"/>
                  <a:pt x="15657" y="1235"/>
                  <a:pt x="15691" y="1256"/>
                </a:cubicBezTo>
                <a:cubicBezTo>
                  <a:pt x="15756" y="1295"/>
                  <a:pt x="15950" y="1274"/>
                  <a:pt x="16009" y="1235"/>
                </a:cubicBezTo>
                <a:cubicBezTo>
                  <a:pt x="16044" y="1212"/>
                  <a:pt x="16054" y="1137"/>
                  <a:pt x="15991" y="1149"/>
                </a:cubicBezTo>
                <a:cubicBezTo>
                  <a:pt x="16019" y="1106"/>
                  <a:pt x="16072" y="1095"/>
                  <a:pt x="16116" y="1078"/>
                </a:cubicBezTo>
                <a:cubicBezTo>
                  <a:pt x="16097" y="1062"/>
                  <a:pt x="16075" y="1057"/>
                  <a:pt x="16051" y="1063"/>
                </a:cubicBezTo>
                <a:cubicBezTo>
                  <a:pt x="16087" y="1053"/>
                  <a:pt x="16103" y="1031"/>
                  <a:pt x="16059" y="1018"/>
                </a:cubicBezTo>
                <a:cubicBezTo>
                  <a:pt x="16008" y="1002"/>
                  <a:pt x="15951" y="1039"/>
                  <a:pt x="15902" y="1015"/>
                </a:cubicBezTo>
                <a:cubicBezTo>
                  <a:pt x="15921" y="1000"/>
                  <a:pt x="15941" y="990"/>
                  <a:pt x="15965" y="986"/>
                </a:cubicBezTo>
                <a:cubicBezTo>
                  <a:pt x="15854" y="965"/>
                  <a:pt x="15895" y="906"/>
                  <a:pt x="15632" y="997"/>
                </a:cubicBezTo>
                <a:cubicBezTo>
                  <a:pt x="15654" y="964"/>
                  <a:pt x="15695" y="969"/>
                  <a:pt x="15684" y="922"/>
                </a:cubicBezTo>
                <a:cubicBezTo>
                  <a:pt x="15671" y="868"/>
                  <a:pt x="15576" y="881"/>
                  <a:pt x="15532" y="879"/>
                </a:cubicBezTo>
                <a:cubicBezTo>
                  <a:pt x="15398" y="869"/>
                  <a:pt x="15242" y="867"/>
                  <a:pt x="15121" y="935"/>
                </a:cubicBezTo>
                <a:cubicBezTo>
                  <a:pt x="15158" y="972"/>
                  <a:pt x="15205" y="948"/>
                  <a:pt x="15249" y="956"/>
                </a:cubicBezTo>
                <a:cubicBezTo>
                  <a:pt x="15213" y="989"/>
                  <a:pt x="15164" y="993"/>
                  <a:pt x="15121" y="1012"/>
                </a:cubicBezTo>
                <a:cubicBezTo>
                  <a:pt x="15209" y="1029"/>
                  <a:pt x="15286" y="953"/>
                  <a:pt x="15374" y="971"/>
                </a:cubicBezTo>
                <a:cubicBezTo>
                  <a:pt x="15354" y="1005"/>
                  <a:pt x="15314" y="1010"/>
                  <a:pt x="15279" y="1015"/>
                </a:cubicBezTo>
                <a:cubicBezTo>
                  <a:pt x="15301" y="1041"/>
                  <a:pt x="15393" y="1028"/>
                  <a:pt x="15421" y="1018"/>
                </a:cubicBezTo>
                <a:cubicBezTo>
                  <a:pt x="15374" y="1055"/>
                  <a:pt x="15315" y="1043"/>
                  <a:pt x="15261" y="1057"/>
                </a:cubicBezTo>
                <a:cubicBezTo>
                  <a:pt x="15292" y="1065"/>
                  <a:pt x="15324" y="1063"/>
                  <a:pt x="15356" y="1063"/>
                </a:cubicBezTo>
                <a:cubicBezTo>
                  <a:pt x="15283" y="1142"/>
                  <a:pt x="15160" y="1036"/>
                  <a:pt x="14991" y="1095"/>
                </a:cubicBezTo>
                <a:close/>
                <a:moveTo>
                  <a:pt x="14688" y="1443"/>
                </a:moveTo>
                <a:cubicBezTo>
                  <a:pt x="14662" y="1438"/>
                  <a:pt x="14635" y="1447"/>
                  <a:pt x="14617" y="1467"/>
                </a:cubicBezTo>
                <a:cubicBezTo>
                  <a:pt x="14643" y="1467"/>
                  <a:pt x="14667" y="1459"/>
                  <a:pt x="14688" y="1443"/>
                </a:cubicBezTo>
                <a:close/>
                <a:moveTo>
                  <a:pt x="14518" y="1458"/>
                </a:moveTo>
                <a:cubicBezTo>
                  <a:pt x="14557" y="1449"/>
                  <a:pt x="14621" y="1459"/>
                  <a:pt x="14648" y="1422"/>
                </a:cubicBezTo>
                <a:cubicBezTo>
                  <a:pt x="14673" y="1387"/>
                  <a:pt x="14619" y="1373"/>
                  <a:pt x="14596" y="1380"/>
                </a:cubicBezTo>
                <a:cubicBezTo>
                  <a:pt x="14686" y="1344"/>
                  <a:pt x="14585" y="1277"/>
                  <a:pt x="14530" y="1281"/>
                </a:cubicBezTo>
                <a:cubicBezTo>
                  <a:pt x="14505" y="1283"/>
                  <a:pt x="14465" y="1337"/>
                  <a:pt x="14463" y="1358"/>
                </a:cubicBezTo>
                <a:cubicBezTo>
                  <a:pt x="14461" y="1377"/>
                  <a:pt x="14434" y="1403"/>
                  <a:pt x="14446" y="1421"/>
                </a:cubicBezTo>
                <a:cubicBezTo>
                  <a:pt x="14460" y="1443"/>
                  <a:pt x="14498" y="1443"/>
                  <a:pt x="14518" y="1458"/>
                </a:cubicBezTo>
                <a:close/>
                <a:moveTo>
                  <a:pt x="14676" y="1772"/>
                </a:moveTo>
                <a:cubicBezTo>
                  <a:pt x="14662" y="1761"/>
                  <a:pt x="14646" y="1754"/>
                  <a:pt x="14628" y="1751"/>
                </a:cubicBezTo>
                <a:cubicBezTo>
                  <a:pt x="14635" y="1747"/>
                  <a:pt x="14642" y="1742"/>
                  <a:pt x="14649" y="1737"/>
                </a:cubicBezTo>
                <a:cubicBezTo>
                  <a:pt x="14637" y="1733"/>
                  <a:pt x="14625" y="1730"/>
                  <a:pt x="14612" y="1729"/>
                </a:cubicBezTo>
                <a:cubicBezTo>
                  <a:pt x="14634" y="1717"/>
                  <a:pt x="14651" y="1700"/>
                  <a:pt x="14661" y="1677"/>
                </a:cubicBezTo>
                <a:cubicBezTo>
                  <a:pt x="14592" y="1658"/>
                  <a:pt x="14517" y="1678"/>
                  <a:pt x="14448" y="1685"/>
                </a:cubicBezTo>
                <a:cubicBezTo>
                  <a:pt x="14373" y="1692"/>
                  <a:pt x="14285" y="1680"/>
                  <a:pt x="14225" y="1734"/>
                </a:cubicBezTo>
                <a:cubicBezTo>
                  <a:pt x="14262" y="1738"/>
                  <a:pt x="14321" y="1748"/>
                  <a:pt x="14384" y="1754"/>
                </a:cubicBezTo>
                <a:cubicBezTo>
                  <a:pt x="14342" y="1757"/>
                  <a:pt x="14301" y="1762"/>
                  <a:pt x="14266" y="1784"/>
                </a:cubicBezTo>
                <a:cubicBezTo>
                  <a:pt x="14309" y="1784"/>
                  <a:pt x="14360" y="1788"/>
                  <a:pt x="14412" y="1789"/>
                </a:cubicBezTo>
                <a:cubicBezTo>
                  <a:pt x="14377" y="1802"/>
                  <a:pt x="14346" y="1814"/>
                  <a:pt x="14323" y="1823"/>
                </a:cubicBezTo>
                <a:cubicBezTo>
                  <a:pt x="14443" y="1838"/>
                  <a:pt x="14559" y="1796"/>
                  <a:pt x="14676" y="1772"/>
                </a:cubicBezTo>
                <a:close/>
                <a:moveTo>
                  <a:pt x="14317" y="1668"/>
                </a:moveTo>
                <a:cubicBezTo>
                  <a:pt x="14427" y="1668"/>
                  <a:pt x="14540" y="1682"/>
                  <a:pt x="14643" y="1636"/>
                </a:cubicBezTo>
                <a:cubicBezTo>
                  <a:pt x="14615" y="1614"/>
                  <a:pt x="14526" y="1589"/>
                  <a:pt x="14492" y="1597"/>
                </a:cubicBezTo>
                <a:cubicBezTo>
                  <a:pt x="14579" y="1571"/>
                  <a:pt x="14412" y="1585"/>
                  <a:pt x="14387" y="1593"/>
                </a:cubicBezTo>
                <a:cubicBezTo>
                  <a:pt x="14338" y="1608"/>
                  <a:pt x="14357" y="1650"/>
                  <a:pt x="14317" y="1668"/>
                </a:cubicBezTo>
                <a:close/>
                <a:moveTo>
                  <a:pt x="14373" y="1790"/>
                </a:moveTo>
                <a:cubicBezTo>
                  <a:pt x="14340" y="1785"/>
                  <a:pt x="14308" y="1791"/>
                  <a:pt x="14275" y="1790"/>
                </a:cubicBezTo>
                <a:cubicBezTo>
                  <a:pt x="14305" y="1809"/>
                  <a:pt x="14342" y="1797"/>
                  <a:pt x="14373" y="1790"/>
                </a:cubicBezTo>
                <a:close/>
                <a:moveTo>
                  <a:pt x="13987" y="2010"/>
                </a:moveTo>
                <a:cubicBezTo>
                  <a:pt x="14025" y="2000"/>
                  <a:pt x="14123" y="1931"/>
                  <a:pt x="14035" y="1914"/>
                </a:cubicBezTo>
                <a:cubicBezTo>
                  <a:pt x="13945" y="1897"/>
                  <a:pt x="13879" y="1964"/>
                  <a:pt x="13797" y="1983"/>
                </a:cubicBezTo>
                <a:cubicBezTo>
                  <a:pt x="13820" y="2056"/>
                  <a:pt x="13936" y="2017"/>
                  <a:pt x="13987" y="2010"/>
                </a:cubicBezTo>
                <a:close/>
                <a:moveTo>
                  <a:pt x="13768" y="1244"/>
                </a:moveTo>
                <a:cubicBezTo>
                  <a:pt x="13812" y="1241"/>
                  <a:pt x="13857" y="1233"/>
                  <a:pt x="13898" y="1214"/>
                </a:cubicBezTo>
                <a:cubicBezTo>
                  <a:pt x="13848" y="1173"/>
                  <a:pt x="13764" y="1192"/>
                  <a:pt x="13706" y="1198"/>
                </a:cubicBezTo>
                <a:cubicBezTo>
                  <a:pt x="13618" y="1206"/>
                  <a:pt x="13529" y="1213"/>
                  <a:pt x="13441" y="1217"/>
                </a:cubicBezTo>
                <a:cubicBezTo>
                  <a:pt x="13374" y="1221"/>
                  <a:pt x="12960" y="1212"/>
                  <a:pt x="12985" y="1354"/>
                </a:cubicBezTo>
                <a:cubicBezTo>
                  <a:pt x="12986" y="1359"/>
                  <a:pt x="13077" y="1400"/>
                  <a:pt x="13089" y="1402"/>
                </a:cubicBezTo>
                <a:cubicBezTo>
                  <a:pt x="13139" y="1411"/>
                  <a:pt x="13194" y="1394"/>
                  <a:pt x="13244" y="1386"/>
                </a:cubicBezTo>
                <a:cubicBezTo>
                  <a:pt x="13380" y="1364"/>
                  <a:pt x="13549" y="1403"/>
                  <a:pt x="13661" y="1300"/>
                </a:cubicBezTo>
                <a:cubicBezTo>
                  <a:pt x="13633" y="1275"/>
                  <a:pt x="13596" y="1286"/>
                  <a:pt x="13563" y="1285"/>
                </a:cubicBezTo>
                <a:cubicBezTo>
                  <a:pt x="13599" y="1224"/>
                  <a:pt x="13710" y="1253"/>
                  <a:pt x="13768" y="1244"/>
                </a:cubicBezTo>
                <a:close/>
                <a:moveTo>
                  <a:pt x="12642" y="1790"/>
                </a:moveTo>
                <a:cubicBezTo>
                  <a:pt x="12625" y="1786"/>
                  <a:pt x="12599" y="1793"/>
                  <a:pt x="12581" y="1799"/>
                </a:cubicBezTo>
                <a:cubicBezTo>
                  <a:pt x="12552" y="1798"/>
                  <a:pt x="12522" y="1800"/>
                  <a:pt x="12494" y="1808"/>
                </a:cubicBezTo>
                <a:cubicBezTo>
                  <a:pt x="12534" y="1785"/>
                  <a:pt x="12581" y="1791"/>
                  <a:pt x="12625" y="1781"/>
                </a:cubicBezTo>
                <a:cubicBezTo>
                  <a:pt x="12530" y="1671"/>
                  <a:pt x="12406" y="1687"/>
                  <a:pt x="12265" y="1704"/>
                </a:cubicBezTo>
                <a:cubicBezTo>
                  <a:pt x="12275" y="1681"/>
                  <a:pt x="12293" y="1663"/>
                  <a:pt x="12316" y="1654"/>
                </a:cubicBezTo>
                <a:cubicBezTo>
                  <a:pt x="12275" y="1557"/>
                  <a:pt x="11965" y="1633"/>
                  <a:pt x="11903" y="1677"/>
                </a:cubicBezTo>
                <a:cubicBezTo>
                  <a:pt x="11949" y="1711"/>
                  <a:pt x="12047" y="1716"/>
                  <a:pt x="12102" y="1710"/>
                </a:cubicBezTo>
                <a:cubicBezTo>
                  <a:pt x="12025" y="1732"/>
                  <a:pt x="11936" y="1714"/>
                  <a:pt x="11858" y="1705"/>
                </a:cubicBezTo>
                <a:cubicBezTo>
                  <a:pt x="11747" y="1693"/>
                  <a:pt x="11687" y="1747"/>
                  <a:pt x="11589" y="1775"/>
                </a:cubicBezTo>
                <a:cubicBezTo>
                  <a:pt x="11632" y="1806"/>
                  <a:pt x="11693" y="1795"/>
                  <a:pt x="11741" y="1788"/>
                </a:cubicBezTo>
                <a:cubicBezTo>
                  <a:pt x="11818" y="1778"/>
                  <a:pt x="11895" y="1788"/>
                  <a:pt x="11971" y="1781"/>
                </a:cubicBezTo>
                <a:cubicBezTo>
                  <a:pt x="11884" y="1823"/>
                  <a:pt x="11777" y="1799"/>
                  <a:pt x="11684" y="1807"/>
                </a:cubicBezTo>
                <a:cubicBezTo>
                  <a:pt x="11572" y="1817"/>
                  <a:pt x="11461" y="1823"/>
                  <a:pt x="11354" y="1861"/>
                </a:cubicBezTo>
                <a:cubicBezTo>
                  <a:pt x="11407" y="1889"/>
                  <a:pt x="11482" y="1885"/>
                  <a:pt x="11539" y="1879"/>
                </a:cubicBezTo>
                <a:cubicBezTo>
                  <a:pt x="11638" y="1869"/>
                  <a:pt x="11744" y="1857"/>
                  <a:pt x="11841" y="1838"/>
                </a:cubicBezTo>
                <a:cubicBezTo>
                  <a:pt x="11605" y="1902"/>
                  <a:pt x="11360" y="1879"/>
                  <a:pt x="11128" y="1956"/>
                </a:cubicBezTo>
                <a:cubicBezTo>
                  <a:pt x="11187" y="2025"/>
                  <a:pt x="11309" y="1990"/>
                  <a:pt x="11384" y="1974"/>
                </a:cubicBezTo>
                <a:cubicBezTo>
                  <a:pt x="11373" y="1982"/>
                  <a:pt x="11362" y="1990"/>
                  <a:pt x="11351" y="1998"/>
                </a:cubicBezTo>
                <a:lnTo>
                  <a:pt x="11413" y="1995"/>
                </a:lnTo>
                <a:cubicBezTo>
                  <a:pt x="11395" y="2005"/>
                  <a:pt x="11375" y="2010"/>
                  <a:pt x="11354" y="2010"/>
                </a:cubicBezTo>
                <a:cubicBezTo>
                  <a:pt x="11383" y="2026"/>
                  <a:pt x="11478" y="2059"/>
                  <a:pt x="11492" y="2007"/>
                </a:cubicBezTo>
                <a:cubicBezTo>
                  <a:pt x="11497" y="1987"/>
                  <a:pt x="11573" y="1998"/>
                  <a:pt x="11597" y="1986"/>
                </a:cubicBezTo>
                <a:cubicBezTo>
                  <a:pt x="11586" y="1994"/>
                  <a:pt x="11575" y="2003"/>
                  <a:pt x="11565" y="2013"/>
                </a:cubicBezTo>
                <a:cubicBezTo>
                  <a:pt x="11623" y="2093"/>
                  <a:pt x="11885" y="1942"/>
                  <a:pt x="11776" y="1956"/>
                </a:cubicBezTo>
                <a:cubicBezTo>
                  <a:pt x="11800" y="1936"/>
                  <a:pt x="11806" y="1949"/>
                  <a:pt x="11827" y="1960"/>
                </a:cubicBezTo>
                <a:cubicBezTo>
                  <a:pt x="11857" y="1977"/>
                  <a:pt x="11907" y="1940"/>
                  <a:pt x="11933" y="1930"/>
                </a:cubicBezTo>
                <a:cubicBezTo>
                  <a:pt x="11956" y="1920"/>
                  <a:pt x="11951" y="1883"/>
                  <a:pt x="11980" y="1911"/>
                </a:cubicBezTo>
                <a:cubicBezTo>
                  <a:pt x="12007" y="1937"/>
                  <a:pt x="12060" y="1912"/>
                  <a:pt x="12093" y="1915"/>
                </a:cubicBezTo>
                <a:cubicBezTo>
                  <a:pt x="12054" y="1921"/>
                  <a:pt x="12015" y="1928"/>
                  <a:pt x="11977" y="1941"/>
                </a:cubicBezTo>
                <a:cubicBezTo>
                  <a:pt x="11956" y="1948"/>
                  <a:pt x="11861" y="1963"/>
                  <a:pt x="11933" y="1977"/>
                </a:cubicBezTo>
                <a:cubicBezTo>
                  <a:pt x="11910" y="1983"/>
                  <a:pt x="11888" y="1988"/>
                  <a:pt x="11865" y="1992"/>
                </a:cubicBezTo>
                <a:cubicBezTo>
                  <a:pt x="11906" y="2034"/>
                  <a:pt x="11976" y="2006"/>
                  <a:pt x="12026" y="2001"/>
                </a:cubicBezTo>
                <a:cubicBezTo>
                  <a:pt x="12078" y="1995"/>
                  <a:pt x="12174" y="1941"/>
                  <a:pt x="12221" y="1965"/>
                </a:cubicBezTo>
                <a:cubicBezTo>
                  <a:pt x="12210" y="1972"/>
                  <a:pt x="12199" y="1979"/>
                  <a:pt x="12188" y="1986"/>
                </a:cubicBezTo>
                <a:cubicBezTo>
                  <a:pt x="12303" y="2035"/>
                  <a:pt x="12419" y="1939"/>
                  <a:pt x="12536" y="1959"/>
                </a:cubicBezTo>
                <a:cubicBezTo>
                  <a:pt x="12387" y="2030"/>
                  <a:pt x="12223" y="2022"/>
                  <a:pt x="12063" y="2034"/>
                </a:cubicBezTo>
                <a:cubicBezTo>
                  <a:pt x="11980" y="2039"/>
                  <a:pt x="11901" y="2075"/>
                  <a:pt x="11817" y="2075"/>
                </a:cubicBezTo>
                <a:cubicBezTo>
                  <a:pt x="11738" y="2075"/>
                  <a:pt x="11660" y="2096"/>
                  <a:pt x="11585" y="2120"/>
                </a:cubicBezTo>
                <a:cubicBezTo>
                  <a:pt x="11679" y="2299"/>
                  <a:pt x="12087" y="2164"/>
                  <a:pt x="12226" y="2146"/>
                </a:cubicBezTo>
                <a:cubicBezTo>
                  <a:pt x="12353" y="2129"/>
                  <a:pt x="12461" y="2076"/>
                  <a:pt x="12592" y="2072"/>
                </a:cubicBezTo>
                <a:cubicBezTo>
                  <a:pt x="12707" y="2069"/>
                  <a:pt x="12831" y="1998"/>
                  <a:pt x="12942" y="2013"/>
                </a:cubicBezTo>
                <a:cubicBezTo>
                  <a:pt x="12868" y="2048"/>
                  <a:pt x="12981" y="2044"/>
                  <a:pt x="13007" y="2046"/>
                </a:cubicBezTo>
                <a:cubicBezTo>
                  <a:pt x="13061" y="2050"/>
                  <a:pt x="13119" y="2043"/>
                  <a:pt x="13159" y="2004"/>
                </a:cubicBezTo>
                <a:cubicBezTo>
                  <a:pt x="13150" y="2013"/>
                  <a:pt x="13142" y="2023"/>
                  <a:pt x="13135" y="2034"/>
                </a:cubicBezTo>
                <a:cubicBezTo>
                  <a:pt x="13215" y="2092"/>
                  <a:pt x="13369" y="2034"/>
                  <a:pt x="13458" y="2021"/>
                </a:cubicBezTo>
                <a:cubicBezTo>
                  <a:pt x="13565" y="2004"/>
                  <a:pt x="13668" y="1952"/>
                  <a:pt x="13762" y="1900"/>
                </a:cubicBezTo>
                <a:cubicBezTo>
                  <a:pt x="13790" y="1884"/>
                  <a:pt x="13930" y="1817"/>
                  <a:pt x="13914" y="1773"/>
                </a:cubicBezTo>
                <a:cubicBezTo>
                  <a:pt x="13901" y="1738"/>
                  <a:pt x="13798" y="1740"/>
                  <a:pt x="13770" y="1741"/>
                </a:cubicBezTo>
                <a:cubicBezTo>
                  <a:pt x="13741" y="1742"/>
                  <a:pt x="13565" y="1794"/>
                  <a:pt x="13652" y="1808"/>
                </a:cubicBezTo>
                <a:cubicBezTo>
                  <a:pt x="13618" y="1807"/>
                  <a:pt x="13587" y="1822"/>
                  <a:pt x="13560" y="1841"/>
                </a:cubicBezTo>
                <a:cubicBezTo>
                  <a:pt x="13565" y="1818"/>
                  <a:pt x="13581" y="1798"/>
                  <a:pt x="13602" y="1787"/>
                </a:cubicBezTo>
                <a:cubicBezTo>
                  <a:pt x="13525" y="1769"/>
                  <a:pt x="13453" y="1798"/>
                  <a:pt x="13379" y="1814"/>
                </a:cubicBezTo>
                <a:cubicBezTo>
                  <a:pt x="13411" y="1779"/>
                  <a:pt x="13461" y="1775"/>
                  <a:pt x="13503" y="1763"/>
                </a:cubicBezTo>
                <a:cubicBezTo>
                  <a:pt x="13472" y="1725"/>
                  <a:pt x="13412" y="1743"/>
                  <a:pt x="13370" y="1743"/>
                </a:cubicBezTo>
                <a:cubicBezTo>
                  <a:pt x="13411" y="1713"/>
                  <a:pt x="13452" y="1714"/>
                  <a:pt x="13496" y="1694"/>
                </a:cubicBezTo>
                <a:cubicBezTo>
                  <a:pt x="13528" y="1680"/>
                  <a:pt x="13541" y="1641"/>
                  <a:pt x="13491" y="1645"/>
                </a:cubicBezTo>
                <a:cubicBezTo>
                  <a:pt x="13520" y="1632"/>
                  <a:pt x="13608" y="1579"/>
                  <a:pt x="13604" y="1541"/>
                </a:cubicBezTo>
                <a:cubicBezTo>
                  <a:pt x="13474" y="1510"/>
                  <a:pt x="13345" y="1599"/>
                  <a:pt x="13221" y="1627"/>
                </a:cubicBezTo>
                <a:cubicBezTo>
                  <a:pt x="13177" y="1637"/>
                  <a:pt x="13117" y="1623"/>
                  <a:pt x="13082" y="1659"/>
                </a:cubicBezTo>
                <a:cubicBezTo>
                  <a:pt x="13100" y="1711"/>
                  <a:pt x="13171" y="1694"/>
                  <a:pt x="13206" y="1725"/>
                </a:cubicBezTo>
                <a:cubicBezTo>
                  <a:pt x="13167" y="1739"/>
                  <a:pt x="13129" y="1755"/>
                  <a:pt x="13090" y="1767"/>
                </a:cubicBezTo>
                <a:cubicBezTo>
                  <a:pt x="13054" y="1778"/>
                  <a:pt x="13010" y="1766"/>
                  <a:pt x="12978" y="1790"/>
                </a:cubicBezTo>
                <a:cubicBezTo>
                  <a:pt x="13033" y="1799"/>
                  <a:pt x="13092" y="1801"/>
                  <a:pt x="13135" y="1841"/>
                </a:cubicBezTo>
                <a:cubicBezTo>
                  <a:pt x="13081" y="1910"/>
                  <a:pt x="12989" y="1889"/>
                  <a:pt x="12913" y="1883"/>
                </a:cubicBezTo>
                <a:cubicBezTo>
                  <a:pt x="12805" y="1876"/>
                  <a:pt x="12699" y="1891"/>
                  <a:pt x="12592" y="1885"/>
                </a:cubicBezTo>
                <a:cubicBezTo>
                  <a:pt x="12587" y="1854"/>
                  <a:pt x="12635" y="1803"/>
                  <a:pt x="12654" y="1805"/>
                </a:cubicBezTo>
                <a:cubicBezTo>
                  <a:pt x="12632" y="1802"/>
                  <a:pt x="12608" y="1800"/>
                  <a:pt x="12585" y="1799"/>
                </a:cubicBezTo>
                <a:cubicBezTo>
                  <a:pt x="12604" y="1797"/>
                  <a:pt x="12623" y="1795"/>
                  <a:pt x="12642" y="1790"/>
                </a:cubicBezTo>
                <a:close/>
                <a:moveTo>
                  <a:pt x="12452" y="1567"/>
                </a:moveTo>
                <a:cubicBezTo>
                  <a:pt x="12509" y="1562"/>
                  <a:pt x="12566" y="1566"/>
                  <a:pt x="12616" y="1532"/>
                </a:cubicBezTo>
                <a:cubicBezTo>
                  <a:pt x="12545" y="1484"/>
                  <a:pt x="12389" y="1507"/>
                  <a:pt x="12322" y="1553"/>
                </a:cubicBezTo>
                <a:cubicBezTo>
                  <a:pt x="12365" y="1557"/>
                  <a:pt x="12410" y="1557"/>
                  <a:pt x="12452" y="1567"/>
                </a:cubicBezTo>
                <a:close/>
                <a:moveTo>
                  <a:pt x="11476" y="1725"/>
                </a:moveTo>
                <a:cubicBezTo>
                  <a:pt x="11376" y="1720"/>
                  <a:pt x="11278" y="1763"/>
                  <a:pt x="11181" y="1781"/>
                </a:cubicBezTo>
                <a:cubicBezTo>
                  <a:pt x="11097" y="1796"/>
                  <a:pt x="10979" y="1807"/>
                  <a:pt x="10914" y="1870"/>
                </a:cubicBezTo>
                <a:cubicBezTo>
                  <a:pt x="10977" y="1871"/>
                  <a:pt x="11022" y="1895"/>
                  <a:pt x="11086" y="1878"/>
                </a:cubicBezTo>
                <a:cubicBezTo>
                  <a:pt x="11138" y="1864"/>
                  <a:pt x="11188" y="1845"/>
                  <a:pt x="11240" y="1832"/>
                </a:cubicBezTo>
                <a:cubicBezTo>
                  <a:pt x="11315" y="1812"/>
                  <a:pt x="11427" y="1793"/>
                  <a:pt x="11476" y="1725"/>
                </a:cubicBezTo>
                <a:close/>
                <a:moveTo>
                  <a:pt x="10716" y="1778"/>
                </a:moveTo>
                <a:cubicBezTo>
                  <a:pt x="10677" y="1766"/>
                  <a:pt x="10615" y="1808"/>
                  <a:pt x="10588" y="1832"/>
                </a:cubicBezTo>
                <a:cubicBezTo>
                  <a:pt x="10633" y="1820"/>
                  <a:pt x="10679" y="1808"/>
                  <a:pt x="10716" y="1778"/>
                </a:cubicBezTo>
                <a:close/>
                <a:moveTo>
                  <a:pt x="10350" y="1778"/>
                </a:moveTo>
                <a:cubicBezTo>
                  <a:pt x="10360" y="1781"/>
                  <a:pt x="10370" y="1781"/>
                  <a:pt x="10380" y="1778"/>
                </a:cubicBezTo>
                <a:cubicBezTo>
                  <a:pt x="10370" y="1778"/>
                  <a:pt x="10360" y="1778"/>
                  <a:pt x="10350" y="1778"/>
                </a:cubicBezTo>
                <a:close/>
                <a:moveTo>
                  <a:pt x="10368" y="1740"/>
                </a:moveTo>
                <a:cubicBezTo>
                  <a:pt x="10359" y="1744"/>
                  <a:pt x="10350" y="1748"/>
                  <a:pt x="10341" y="1752"/>
                </a:cubicBezTo>
                <a:cubicBezTo>
                  <a:pt x="10362" y="1751"/>
                  <a:pt x="10382" y="1747"/>
                  <a:pt x="10401" y="1740"/>
                </a:cubicBezTo>
                <a:cubicBezTo>
                  <a:pt x="10390" y="1740"/>
                  <a:pt x="10379" y="1740"/>
                  <a:pt x="10368" y="1740"/>
                </a:cubicBezTo>
                <a:close/>
                <a:moveTo>
                  <a:pt x="10870" y="1799"/>
                </a:moveTo>
                <a:cubicBezTo>
                  <a:pt x="10898" y="1794"/>
                  <a:pt x="11027" y="1784"/>
                  <a:pt x="11035" y="1750"/>
                </a:cubicBezTo>
                <a:cubicBezTo>
                  <a:pt x="11042" y="1722"/>
                  <a:pt x="11136" y="1665"/>
                  <a:pt x="11167" y="1665"/>
                </a:cubicBezTo>
                <a:cubicBezTo>
                  <a:pt x="11162" y="1689"/>
                  <a:pt x="11152" y="1709"/>
                  <a:pt x="11137" y="1728"/>
                </a:cubicBezTo>
                <a:cubicBezTo>
                  <a:pt x="11180" y="1731"/>
                  <a:pt x="11221" y="1719"/>
                  <a:pt x="11254" y="1692"/>
                </a:cubicBezTo>
                <a:cubicBezTo>
                  <a:pt x="11292" y="1662"/>
                  <a:pt x="11347" y="1677"/>
                  <a:pt x="11387" y="1648"/>
                </a:cubicBezTo>
                <a:cubicBezTo>
                  <a:pt x="11376" y="1641"/>
                  <a:pt x="11365" y="1634"/>
                  <a:pt x="11354" y="1627"/>
                </a:cubicBezTo>
                <a:cubicBezTo>
                  <a:pt x="11418" y="1595"/>
                  <a:pt x="11484" y="1623"/>
                  <a:pt x="11547" y="1579"/>
                </a:cubicBezTo>
                <a:cubicBezTo>
                  <a:pt x="11599" y="1542"/>
                  <a:pt x="11646" y="1565"/>
                  <a:pt x="11698" y="1538"/>
                </a:cubicBezTo>
                <a:cubicBezTo>
                  <a:pt x="11653" y="1593"/>
                  <a:pt x="11571" y="1623"/>
                  <a:pt x="11505" y="1645"/>
                </a:cubicBezTo>
                <a:cubicBezTo>
                  <a:pt x="11635" y="1738"/>
                  <a:pt x="11727" y="1607"/>
                  <a:pt x="11857" y="1602"/>
                </a:cubicBezTo>
                <a:cubicBezTo>
                  <a:pt x="11907" y="1600"/>
                  <a:pt x="11959" y="1602"/>
                  <a:pt x="12009" y="1592"/>
                </a:cubicBezTo>
                <a:cubicBezTo>
                  <a:pt x="12041" y="1586"/>
                  <a:pt x="12135" y="1543"/>
                  <a:pt x="12063" y="1517"/>
                </a:cubicBezTo>
                <a:cubicBezTo>
                  <a:pt x="12103" y="1492"/>
                  <a:pt x="12152" y="1519"/>
                  <a:pt x="12194" y="1508"/>
                </a:cubicBezTo>
                <a:cubicBezTo>
                  <a:pt x="12172" y="1498"/>
                  <a:pt x="12155" y="1479"/>
                  <a:pt x="12150" y="1455"/>
                </a:cubicBezTo>
                <a:cubicBezTo>
                  <a:pt x="12235" y="1428"/>
                  <a:pt x="12327" y="1439"/>
                  <a:pt x="12411" y="1407"/>
                </a:cubicBezTo>
                <a:cubicBezTo>
                  <a:pt x="12384" y="1293"/>
                  <a:pt x="12203" y="1372"/>
                  <a:pt x="12141" y="1363"/>
                </a:cubicBezTo>
                <a:cubicBezTo>
                  <a:pt x="12152" y="1369"/>
                  <a:pt x="12163" y="1376"/>
                  <a:pt x="12173" y="1383"/>
                </a:cubicBezTo>
                <a:cubicBezTo>
                  <a:pt x="12152" y="1403"/>
                  <a:pt x="12040" y="1409"/>
                  <a:pt x="12012" y="1405"/>
                </a:cubicBezTo>
                <a:cubicBezTo>
                  <a:pt x="11645" y="1356"/>
                  <a:pt x="11578" y="1460"/>
                  <a:pt x="11281" y="1510"/>
                </a:cubicBezTo>
                <a:cubicBezTo>
                  <a:pt x="11129" y="1536"/>
                  <a:pt x="10985" y="1585"/>
                  <a:pt x="10837" y="1626"/>
                </a:cubicBezTo>
                <a:cubicBezTo>
                  <a:pt x="10758" y="1647"/>
                  <a:pt x="10676" y="1637"/>
                  <a:pt x="10596" y="1648"/>
                </a:cubicBezTo>
                <a:cubicBezTo>
                  <a:pt x="10504" y="1661"/>
                  <a:pt x="10421" y="1708"/>
                  <a:pt x="10333" y="1734"/>
                </a:cubicBezTo>
                <a:cubicBezTo>
                  <a:pt x="10377" y="1730"/>
                  <a:pt x="10419" y="1714"/>
                  <a:pt x="10463" y="1710"/>
                </a:cubicBezTo>
                <a:cubicBezTo>
                  <a:pt x="10424" y="1722"/>
                  <a:pt x="10424" y="1726"/>
                  <a:pt x="10463" y="1722"/>
                </a:cubicBezTo>
                <a:cubicBezTo>
                  <a:pt x="10432" y="1737"/>
                  <a:pt x="10398" y="1748"/>
                  <a:pt x="10365" y="1760"/>
                </a:cubicBezTo>
                <a:cubicBezTo>
                  <a:pt x="10429" y="1807"/>
                  <a:pt x="10523" y="1737"/>
                  <a:pt x="10594" y="1752"/>
                </a:cubicBezTo>
                <a:cubicBezTo>
                  <a:pt x="10639" y="1761"/>
                  <a:pt x="10665" y="1778"/>
                  <a:pt x="10719" y="1758"/>
                </a:cubicBezTo>
                <a:cubicBezTo>
                  <a:pt x="10762" y="1741"/>
                  <a:pt x="10792" y="1698"/>
                  <a:pt x="10843" y="1710"/>
                </a:cubicBezTo>
                <a:cubicBezTo>
                  <a:pt x="10833" y="1719"/>
                  <a:pt x="10823" y="1728"/>
                  <a:pt x="10814" y="1737"/>
                </a:cubicBezTo>
                <a:cubicBezTo>
                  <a:pt x="10823" y="1743"/>
                  <a:pt x="10833" y="1749"/>
                  <a:pt x="10843" y="1755"/>
                </a:cubicBezTo>
                <a:cubicBezTo>
                  <a:pt x="10823" y="1767"/>
                  <a:pt x="10802" y="1779"/>
                  <a:pt x="10781" y="1790"/>
                </a:cubicBezTo>
                <a:cubicBezTo>
                  <a:pt x="10811" y="1805"/>
                  <a:pt x="10842" y="1778"/>
                  <a:pt x="10870" y="1799"/>
                </a:cubicBezTo>
                <a:close/>
                <a:moveTo>
                  <a:pt x="8424" y="2740"/>
                </a:moveTo>
                <a:cubicBezTo>
                  <a:pt x="8370" y="2764"/>
                  <a:pt x="8318" y="2807"/>
                  <a:pt x="8258" y="2812"/>
                </a:cubicBezTo>
                <a:cubicBezTo>
                  <a:pt x="8189" y="2818"/>
                  <a:pt x="8149" y="2891"/>
                  <a:pt x="8079" y="2895"/>
                </a:cubicBezTo>
                <a:cubicBezTo>
                  <a:pt x="8142" y="2905"/>
                  <a:pt x="8206" y="2881"/>
                  <a:pt x="8269" y="2897"/>
                </a:cubicBezTo>
                <a:cubicBezTo>
                  <a:pt x="8187" y="2910"/>
                  <a:pt x="8298" y="2938"/>
                  <a:pt x="8318" y="2945"/>
                </a:cubicBezTo>
                <a:cubicBezTo>
                  <a:pt x="8348" y="2954"/>
                  <a:pt x="8396" y="2973"/>
                  <a:pt x="8388" y="3014"/>
                </a:cubicBezTo>
                <a:cubicBezTo>
                  <a:pt x="8380" y="3052"/>
                  <a:pt x="8305" y="3131"/>
                  <a:pt x="8381" y="3147"/>
                </a:cubicBezTo>
                <a:cubicBezTo>
                  <a:pt x="8492" y="3171"/>
                  <a:pt x="8654" y="3095"/>
                  <a:pt x="8756" y="3058"/>
                </a:cubicBezTo>
                <a:cubicBezTo>
                  <a:pt x="8866" y="3018"/>
                  <a:pt x="9022" y="3111"/>
                  <a:pt x="9226" y="2946"/>
                </a:cubicBezTo>
                <a:cubicBezTo>
                  <a:pt x="9386" y="2816"/>
                  <a:pt x="9581" y="2824"/>
                  <a:pt x="9757" y="2731"/>
                </a:cubicBezTo>
                <a:cubicBezTo>
                  <a:pt x="9843" y="2685"/>
                  <a:pt x="9945" y="2692"/>
                  <a:pt x="10033" y="2652"/>
                </a:cubicBezTo>
                <a:cubicBezTo>
                  <a:pt x="10118" y="2613"/>
                  <a:pt x="10215" y="2605"/>
                  <a:pt x="10306" y="2589"/>
                </a:cubicBezTo>
                <a:cubicBezTo>
                  <a:pt x="10413" y="2570"/>
                  <a:pt x="10518" y="2544"/>
                  <a:pt x="10624" y="2525"/>
                </a:cubicBezTo>
                <a:cubicBezTo>
                  <a:pt x="10708" y="2509"/>
                  <a:pt x="10798" y="2507"/>
                  <a:pt x="10879" y="2479"/>
                </a:cubicBezTo>
                <a:cubicBezTo>
                  <a:pt x="11067" y="2415"/>
                  <a:pt x="10937" y="2401"/>
                  <a:pt x="10912" y="2375"/>
                </a:cubicBezTo>
                <a:cubicBezTo>
                  <a:pt x="10854" y="2313"/>
                  <a:pt x="10852" y="2210"/>
                  <a:pt x="10601" y="2235"/>
                </a:cubicBezTo>
                <a:cubicBezTo>
                  <a:pt x="10504" y="2245"/>
                  <a:pt x="10417" y="2302"/>
                  <a:pt x="10324" y="2310"/>
                </a:cubicBezTo>
                <a:cubicBezTo>
                  <a:pt x="10351" y="2290"/>
                  <a:pt x="10392" y="2287"/>
                  <a:pt x="10404" y="2250"/>
                </a:cubicBezTo>
                <a:cubicBezTo>
                  <a:pt x="10339" y="2253"/>
                  <a:pt x="10259" y="2254"/>
                  <a:pt x="10211" y="2304"/>
                </a:cubicBezTo>
                <a:cubicBezTo>
                  <a:pt x="10231" y="2263"/>
                  <a:pt x="10289" y="2258"/>
                  <a:pt x="10327" y="2244"/>
                </a:cubicBezTo>
                <a:cubicBezTo>
                  <a:pt x="10230" y="2251"/>
                  <a:pt x="10174" y="2206"/>
                  <a:pt x="10090" y="2171"/>
                </a:cubicBezTo>
                <a:cubicBezTo>
                  <a:pt x="9981" y="2126"/>
                  <a:pt x="9827" y="2181"/>
                  <a:pt x="9713" y="2182"/>
                </a:cubicBezTo>
                <a:cubicBezTo>
                  <a:pt x="9589" y="2184"/>
                  <a:pt x="9449" y="2179"/>
                  <a:pt x="9328" y="2207"/>
                </a:cubicBezTo>
                <a:cubicBezTo>
                  <a:pt x="9280" y="2218"/>
                  <a:pt x="9137" y="2341"/>
                  <a:pt x="9237" y="2378"/>
                </a:cubicBezTo>
                <a:cubicBezTo>
                  <a:pt x="9081" y="2468"/>
                  <a:pt x="8872" y="2466"/>
                  <a:pt x="8729" y="2583"/>
                </a:cubicBezTo>
                <a:cubicBezTo>
                  <a:pt x="8801" y="2578"/>
                  <a:pt x="8733" y="2624"/>
                  <a:pt x="8706" y="2626"/>
                </a:cubicBezTo>
                <a:cubicBezTo>
                  <a:pt x="8674" y="2629"/>
                  <a:pt x="8638" y="2620"/>
                  <a:pt x="8607" y="2630"/>
                </a:cubicBezTo>
                <a:cubicBezTo>
                  <a:pt x="8578" y="2638"/>
                  <a:pt x="8571" y="2684"/>
                  <a:pt x="8542" y="2701"/>
                </a:cubicBezTo>
                <a:cubicBezTo>
                  <a:pt x="8506" y="2723"/>
                  <a:pt x="8464" y="2730"/>
                  <a:pt x="8424" y="2740"/>
                </a:cubicBezTo>
                <a:close/>
                <a:moveTo>
                  <a:pt x="13928" y="1140"/>
                </a:moveTo>
                <a:cubicBezTo>
                  <a:pt x="13981" y="1152"/>
                  <a:pt x="14052" y="1150"/>
                  <a:pt x="14100" y="1122"/>
                </a:cubicBezTo>
                <a:cubicBezTo>
                  <a:pt x="14201" y="1063"/>
                  <a:pt x="13992" y="1026"/>
                  <a:pt x="13946" y="1030"/>
                </a:cubicBezTo>
                <a:cubicBezTo>
                  <a:pt x="13843" y="1039"/>
                  <a:pt x="13744" y="1072"/>
                  <a:pt x="13641" y="1082"/>
                </a:cubicBezTo>
                <a:cubicBezTo>
                  <a:pt x="13523" y="1094"/>
                  <a:pt x="13400" y="1091"/>
                  <a:pt x="13286" y="1131"/>
                </a:cubicBezTo>
                <a:cubicBezTo>
                  <a:pt x="13322" y="1163"/>
                  <a:pt x="13383" y="1142"/>
                  <a:pt x="13424" y="1135"/>
                </a:cubicBezTo>
                <a:cubicBezTo>
                  <a:pt x="13489" y="1123"/>
                  <a:pt x="13544" y="1154"/>
                  <a:pt x="13607" y="1155"/>
                </a:cubicBezTo>
                <a:cubicBezTo>
                  <a:pt x="13661" y="1155"/>
                  <a:pt x="13704" y="1109"/>
                  <a:pt x="13757" y="1141"/>
                </a:cubicBezTo>
                <a:cubicBezTo>
                  <a:pt x="13806" y="1171"/>
                  <a:pt x="13876" y="1146"/>
                  <a:pt x="13928" y="1140"/>
                </a:cubicBezTo>
                <a:close/>
                <a:moveTo>
                  <a:pt x="18390" y="1107"/>
                </a:moveTo>
                <a:cubicBezTo>
                  <a:pt x="18350" y="1107"/>
                  <a:pt x="18292" y="1130"/>
                  <a:pt x="18265" y="1161"/>
                </a:cubicBezTo>
                <a:cubicBezTo>
                  <a:pt x="18311" y="1154"/>
                  <a:pt x="18350" y="1128"/>
                  <a:pt x="18390" y="1107"/>
                </a:cubicBezTo>
                <a:close/>
                <a:moveTo>
                  <a:pt x="17764" y="552"/>
                </a:moveTo>
                <a:cubicBezTo>
                  <a:pt x="17700" y="544"/>
                  <a:pt x="17629" y="544"/>
                  <a:pt x="17565" y="552"/>
                </a:cubicBezTo>
                <a:cubicBezTo>
                  <a:pt x="17602" y="566"/>
                  <a:pt x="17752" y="582"/>
                  <a:pt x="17764" y="552"/>
                </a:cubicBezTo>
                <a:close/>
                <a:moveTo>
                  <a:pt x="17229" y="712"/>
                </a:moveTo>
                <a:cubicBezTo>
                  <a:pt x="17249" y="723"/>
                  <a:pt x="17269" y="730"/>
                  <a:pt x="17291" y="733"/>
                </a:cubicBezTo>
                <a:cubicBezTo>
                  <a:pt x="17259" y="737"/>
                  <a:pt x="17226" y="735"/>
                  <a:pt x="17194" y="739"/>
                </a:cubicBezTo>
                <a:cubicBezTo>
                  <a:pt x="17280" y="733"/>
                  <a:pt x="17136" y="796"/>
                  <a:pt x="17318" y="801"/>
                </a:cubicBezTo>
                <a:cubicBezTo>
                  <a:pt x="17413" y="804"/>
                  <a:pt x="17513" y="792"/>
                  <a:pt x="17603" y="766"/>
                </a:cubicBezTo>
                <a:cubicBezTo>
                  <a:pt x="17499" y="871"/>
                  <a:pt x="17325" y="774"/>
                  <a:pt x="17206" y="843"/>
                </a:cubicBezTo>
                <a:cubicBezTo>
                  <a:pt x="17222" y="865"/>
                  <a:pt x="17249" y="875"/>
                  <a:pt x="17274" y="861"/>
                </a:cubicBezTo>
                <a:cubicBezTo>
                  <a:pt x="17264" y="870"/>
                  <a:pt x="17255" y="880"/>
                  <a:pt x="17247" y="891"/>
                </a:cubicBezTo>
                <a:cubicBezTo>
                  <a:pt x="17323" y="915"/>
                  <a:pt x="17466" y="878"/>
                  <a:pt x="17544" y="864"/>
                </a:cubicBezTo>
                <a:cubicBezTo>
                  <a:pt x="17511" y="874"/>
                  <a:pt x="17476" y="876"/>
                  <a:pt x="17446" y="894"/>
                </a:cubicBezTo>
                <a:cubicBezTo>
                  <a:pt x="17520" y="915"/>
                  <a:pt x="17604" y="882"/>
                  <a:pt x="17672" y="855"/>
                </a:cubicBezTo>
                <a:cubicBezTo>
                  <a:pt x="17628" y="876"/>
                  <a:pt x="17628" y="882"/>
                  <a:pt x="17670" y="873"/>
                </a:cubicBezTo>
                <a:cubicBezTo>
                  <a:pt x="17703" y="871"/>
                  <a:pt x="17710" y="846"/>
                  <a:pt x="17734" y="843"/>
                </a:cubicBezTo>
                <a:cubicBezTo>
                  <a:pt x="17755" y="841"/>
                  <a:pt x="17769" y="861"/>
                  <a:pt x="17799" y="857"/>
                </a:cubicBezTo>
                <a:cubicBezTo>
                  <a:pt x="17831" y="852"/>
                  <a:pt x="17862" y="848"/>
                  <a:pt x="17894" y="852"/>
                </a:cubicBezTo>
                <a:cubicBezTo>
                  <a:pt x="17865" y="859"/>
                  <a:pt x="17834" y="859"/>
                  <a:pt x="17805" y="870"/>
                </a:cubicBezTo>
                <a:cubicBezTo>
                  <a:pt x="17893" y="878"/>
                  <a:pt x="17982" y="877"/>
                  <a:pt x="18070" y="867"/>
                </a:cubicBezTo>
                <a:cubicBezTo>
                  <a:pt x="17966" y="903"/>
                  <a:pt x="17851" y="856"/>
                  <a:pt x="17749" y="897"/>
                </a:cubicBezTo>
                <a:cubicBezTo>
                  <a:pt x="17815" y="926"/>
                  <a:pt x="17888" y="901"/>
                  <a:pt x="17957" y="906"/>
                </a:cubicBezTo>
                <a:cubicBezTo>
                  <a:pt x="18033" y="913"/>
                  <a:pt x="18110" y="909"/>
                  <a:pt x="18185" y="900"/>
                </a:cubicBezTo>
                <a:cubicBezTo>
                  <a:pt x="18119" y="921"/>
                  <a:pt x="18047" y="914"/>
                  <a:pt x="17978" y="917"/>
                </a:cubicBezTo>
                <a:cubicBezTo>
                  <a:pt x="17903" y="921"/>
                  <a:pt x="17829" y="934"/>
                  <a:pt x="17754" y="927"/>
                </a:cubicBezTo>
                <a:cubicBezTo>
                  <a:pt x="17610" y="914"/>
                  <a:pt x="17469" y="937"/>
                  <a:pt x="17327" y="968"/>
                </a:cubicBezTo>
                <a:cubicBezTo>
                  <a:pt x="17357" y="1023"/>
                  <a:pt x="17432" y="1004"/>
                  <a:pt x="17482" y="1021"/>
                </a:cubicBezTo>
                <a:cubicBezTo>
                  <a:pt x="17439" y="1041"/>
                  <a:pt x="17392" y="1017"/>
                  <a:pt x="17348" y="1024"/>
                </a:cubicBezTo>
                <a:cubicBezTo>
                  <a:pt x="17402" y="1062"/>
                  <a:pt x="17410" y="1071"/>
                  <a:pt x="17478" y="1062"/>
                </a:cubicBezTo>
                <a:cubicBezTo>
                  <a:pt x="17553" y="1052"/>
                  <a:pt x="17627" y="1080"/>
                  <a:pt x="17701" y="1078"/>
                </a:cubicBezTo>
                <a:cubicBezTo>
                  <a:pt x="17606" y="1101"/>
                  <a:pt x="17505" y="1070"/>
                  <a:pt x="17410" y="1099"/>
                </a:cubicBezTo>
                <a:cubicBezTo>
                  <a:pt x="17448" y="1163"/>
                  <a:pt x="17674" y="1190"/>
                  <a:pt x="17743" y="1193"/>
                </a:cubicBezTo>
                <a:cubicBezTo>
                  <a:pt x="17771" y="1194"/>
                  <a:pt x="17917" y="1156"/>
                  <a:pt x="17832" y="1149"/>
                </a:cubicBezTo>
                <a:cubicBezTo>
                  <a:pt x="17897" y="1125"/>
                  <a:pt x="17952" y="1150"/>
                  <a:pt x="18007" y="1185"/>
                </a:cubicBezTo>
                <a:cubicBezTo>
                  <a:pt x="18032" y="1147"/>
                  <a:pt x="17990" y="1070"/>
                  <a:pt x="18055" y="1066"/>
                </a:cubicBezTo>
                <a:cubicBezTo>
                  <a:pt x="18029" y="1201"/>
                  <a:pt x="18180" y="1185"/>
                  <a:pt x="18248" y="1134"/>
                </a:cubicBezTo>
                <a:cubicBezTo>
                  <a:pt x="18268" y="1119"/>
                  <a:pt x="18288" y="1060"/>
                  <a:pt x="18321" y="1074"/>
                </a:cubicBezTo>
                <a:cubicBezTo>
                  <a:pt x="18377" y="1097"/>
                  <a:pt x="18410" y="1104"/>
                  <a:pt x="18467" y="1075"/>
                </a:cubicBezTo>
                <a:cubicBezTo>
                  <a:pt x="18456" y="1067"/>
                  <a:pt x="18445" y="1059"/>
                  <a:pt x="18434" y="1051"/>
                </a:cubicBezTo>
                <a:cubicBezTo>
                  <a:pt x="18498" y="991"/>
                  <a:pt x="18574" y="963"/>
                  <a:pt x="18657" y="944"/>
                </a:cubicBezTo>
                <a:cubicBezTo>
                  <a:pt x="18607" y="973"/>
                  <a:pt x="18537" y="982"/>
                  <a:pt x="18509" y="1039"/>
                </a:cubicBezTo>
                <a:cubicBezTo>
                  <a:pt x="18586" y="1108"/>
                  <a:pt x="18747" y="950"/>
                  <a:pt x="18827" y="969"/>
                </a:cubicBezTo>
                <a:cubicBezTo>
                  <a:pt x="18878" y="981"/>
                  <a:pt x="18971" y="935"/>
                  <a:pt x="19028" y="931"/>
                </a:cubicBezTo>
                <a:cubicBezTo>
                  <a:pt x="19115" y="926"/>
                  <a:pt x="19204" y="916"/>
                  <a:pt x="19290" y="897"/>
                </a:cubicBezTo>
                <a:cubicBezTo>
                  <a:pt x="19243" y="790"/>
                  <a:pt x="19217" y="821"/>
                  <a:pt x="19129" y="852"/>
                </a:cubicBezTo>
                <a:cubicBezTo>
                  <a:pt x="19140" y="843"/>
                  <a:pt x="19150" y="833"/>
                  <a:pt x="19159" y="822"/>
                </a:cubicBezTo>
                <a:cubicBezTo>
                  <a:pt x="19073" y="750"/>
                  <a:pt x="18965" y="856"/>
                  <a:pt x="18871" y="831"/>
                </a:cubicBezTo>
                <a:cubicBezTo>
                  <a:pt x="18942" y="790"/>
                  <a:pt x="19025" y="779"/>
                  <a:pt x="19094" y="733"/>
                </a:cubicBezTo>
                <a:cubicBezTo>
                  <a:pt x="19051" y="741"/>
                  <a:pt x="19009" y="752"/>
                  <a:pt x="18966" y="754"/>
                </a:cubicBezTo>
                <a:cubicBezTo>
                  <a:pt x="19008" y="747"/>
                  <a:pt x="19048" y="728"/>
                  <a:pt x="19091" y="727"/>
                </a:cubicBezTo>
                <a:cubicBezTo>
                  <a:pt x="19071" y="679"/>
                  <a:pt x="19000" y="693"/>
                  <a:pt x="18960" y="698"/>
                </a:cubicBezTo>
                <a:cubicBezTo>
                  <a:pt x="18974" y="685"/>
                  <a:pt x="19122" y="662"/>
                  <a:pt x="19080" y="620"/>
                </a:cubicBezTo>
                <a:cubicBezTo>
                  <a:pt x="19041" y="580"/>
                  <a:pt x="18921" y="607"/>
                  <a:pt x="18886" y="638"/>
                </a:cubicBezTo>
                <a:cubicBezTo>
                  <a:pt x="18897" y="646"/>
                  <a:pt x="18908" y="654"/>
                  <a:pt x="18919" y="662"/>
                </a:cubicBezTo>
                <a:cubicBezTo>
                  <a:pt x="18864" y="688"/>
                  <a:pt x="18807" y="696"/>
                  <a:pt x="18764" y="644"/>
                </a:cubicBezTo>
                <a:cubicBezTo>
                  <a:pt x="18776" y="642"/>
                  <a:pt x="18882" y="621"/>
                  <a:pt x="18803" y="621"/>
                </a:cubicBezTo>
                <a:cubicBezTo>
                  <a:pt x="18899" y="602"/>
                  <a:pt x="18705" y="591"/>
                  <a:pt x="18702" y="588"/>
                </a:cubicBezTo>
                <a:cubicBezTo>
                  <a:pt x="18679" y="564"/>
                  <a:pt x="18600" y="573"/>
                  <a:pt x="18571" y="579"/>
                </a:cubicBezTo>
                <a:cubicBezTo>
                  <a:pt x="18637" y="566"/>
                  <a:pt x="18590" y="556"/>
                  <a:pt x="18571" y="529"/>
                </a:cubicBezTo>
                <a:cubicBezTo>
                  <a:pt x="18553" y="504"/>
                  <a:pt x="18537" y="471"/>
                  <a:pt x="18503" y="463"/>
                </a:cubicBezTo>
                <a:cubicBezTo>
                  <a:pt x="18619" y="440"/>
                  <a:pt x="18240" y="350"/>
                  <a:pt x="18105" y="413"/>
                </a:cubicBezTo>
                <a:cubicBezTo>
                  <a:pt x="18157" y="464"/>
                  <a:pt x="18242" y="416"/>
                  <a:pt x="18304" y="439"/>
                </a:cubicBezTo>
                <a:cubicBezTo>
                  <a:pt x="18229" y="482"/>
                  <a:pt x="18127" y="465"/>
                  <a:pt x="18046" y="454"/>
                </a:cubicBezTo>
                <a:cubicBezTo>
                  <a:pt x="18065" y="464"/>
                  <a:pt x="18086" y="469"/>
                  <a:pt x="18108" y="469"/>
                </a:cubicBezTo>
                <a:cubicBezTo>
                  <a:pt x="18076" y="465"/>
                  <a:pt x="18046" y="477"/>
                  <a:pt x="18015" y="481"/>
                </a:cubicBezTo>
                <a:cubicBezTo>
                  <a:pt x="17981" y="486"/>
                  <a:pt x="17959" y="470"/>
                  <a:pt x="17927" y="466"/>
                </a:cubicBezTo>
                <a:cubicBezTo>
                  <a:pt x="17897" y="462"/>
                  <a:pt x="17742" y="491"/>
                  <a:pt x="17811" y="505"/>
                </a:cubicBezTo>
                <a:cubicBezTo>
                  <a:pt x="17791" y="510"/>
                  <a:pt x="17770" y="512"/>
                  <a:pt x="17749" y="514"/>
                </a:cubicBezTo>
                <a:cubicBezTo>
                  <a:pt x="17778" y="529"/>
                  <a:pt x="17812" y="527"/>
                  <a:pt x="17844" y="523"/>
                </a:cubicBezTo>
                <a:cubicBezTo>
                  <a:pt x="17756" y="535"/>
                  <a:pt x="17941" y="539"/>
                  <a:pt x="17957" y="543"/>
                </a:cubicBezTo>
                <a:cubicBezTo>
                  <a:pt x="17924" y="552"/>
                  <a:pt x="17891" y="549"/>
                  <a:pt x="17858" y="549"/>
                </a:cubicBezTo>
                <a:cubicBezTo>
                  <a:pt x="17886" y="574"/>
                  <a:pt x="17923" y="572"/>
                  <a:pt x="17957" y="579"/>
                </a:cubicBezTo>
                <a:cubicBezTo>
                  <a:pt x="17878" y="588"/>
                  <a:pt x="17801" y="564"/>
                  <a:pt x="17723" y="571"/>
                </a:cubicBezTo>
                <a:cubicBezTo>
                  <a:pt x="17655" y="577"/>
                  <a:pt x="17569" y="600"/>
                  <a:pt x="17503" y="597"/>
                </a:cubicBezTo>
                <a:cubicBezTo>
                  <a:pt x="17525" y="599"/>
                  <a:pt x="17546" y="607"/>
                  <a:pt x="17565" y="621"/>
                </a:cubicBezTo>
                <a:cubicBezTo>
                  <a:pt x="17490" y="632"/>
                  <a:pt x="17414" y="629"/>
                  <a:pt x="17339" y="629"/>
                </a:cubicBezTo>
                <a:cubicBezTo>
                  <a:pt x="17379" y="633"/>
                  <a:pt x="17379" y="637"/>
                  <a:pt x="17339" y="644"/>
                </a:cubicBezTo>
                <a:cubicBezTo>
                  <a:pt x="17414" y="654"/>
                  <a:pt x="17489" y="668"/>
                  <a:pt x="17565" y="656"/>
                </a:cubicBezTo>
                <a:cubicBezTo>
                  <a:pt x="17545" y="661"/>
                  <a:pt x="17526" y="664"/>
                  <a:pt x="17506" y="665"/>
                </a:cubicBezTo>
                <a:cubicBezTo>
                  <a:pt x="17563" y="714"/>
                  <a:pt x="17703" y="664"/>
                  <a:pt x="17773" y="668"/>
                </a:cubicBezTo>
                <a:cubicBezTo>
                  <a:pt x="17729" y="679"/>
                  <a:pt x="17683" y="678"/>
                  <a:pt x="17639" y="686"/>
                </a:cubicBezTo>
                <a:cubicBezTo>
                  <a:pt x="17648" y="695"/>
                  <a:pt x="17657" y="704"/>
                  <a:pt x="17666" y="713"/>
                </a:cubicBezTo>
                <a:cubicBezTo>
                  <a:pt x="17530" y="726"/>
                  <a:pt x="17377" y="651"/>
                  <a:pt x="17247" y="683"/>
                </a:cubicBezTo>
                <a:cubicBezTo>
                  <a:pt x="17315" y="703"/>
                  <a:pt x="17255" y="704"/>
                  <a:pt x="17229" y="712"/>
                </a:cubicBezTo>
                <a:close/>
                <a:moveTo>
                  <a:pt x="17033" y="1152"/>
                </a:moveTo>
                <a:cubicBezTo>
                  <a:pt x="17018" y="1151"/>
                  <a:pt x="17004" y="1155"/>
                  <a:pt x="16992" y="1164"/>
                </a:cubicBezTo>
                <a:cubicBezTo>
                  <a:pt x="17000" y="1171"/>
                  <a:pt x="17010" y="1177"/>
                  <a:pt x="17021" y="1182"/>
                </a:cubicBezTo>
                <a:cubicBezTo>
                  <a:pt x="17025" y="1172"/>
                  <a:pt x="17029" y="1162"/>
                  <a:pt x="17033" y="1152"/>
                </a:cubicBezTo>
                <a:close/>
                <a:moveTo>
                  <a:pt x="16505" y="739"/>
                </a:moveTo>
                <a:cubicBezTo>
                  <a:pt x="16536" y="744"/>
                  <a:pt x="16588" y="728"/>
                  <a:pt x="16616" y="743"/>
                </a:cubicBezTo>
                <a:cubicBezTo>
                  <a:pt x="16650" y="763"/>
                  <a:pt x="16617" y="778"/>
                  <a:pt x="16673" y="780"/>
                </a:cubicBezTo>
                <a:cubicBezTo>
                  <a:pt x="16710" y="782"/>
                  <a:pt x="16795" y="748"/>
                  <a:pt x="16810" y="710"/>
                </a:cubicBezTo>
                <a:cubicBezTo>
                  <a:pt x="16820" y="685"/>
                  <a:pt x="16615" y="639"/>
                  <a:pt x="16505" y="739"/>
                </a:cubicBezTo>
                <a:close/>
                <a:moveTo>
                  <a:pt x="14664" y="7861"/>
                </a:moveTo>
                <a:cubicBezTo>
                  <a:pt x="14734" y="7842"/>
                  <a:pt x="14799" y="7809"/>
                  <a:pt x="14848" y="7755"/>
                </a:cubicBezTo>
                <a:cubicBezTo>
                  <a:pt x="14817" y="7781"/>
                  <a:pt x="14653" y="7818"/>
                  <a:pt x="14664" y="7861"/>
                </a:cubicBezTo>
                <a:close/>
                <a:moveTo>
                  <a:pt x="14997" y="7419"/>
                </a:moveTo>
                <a:cubicBezTo>
                  <a:pt x="15015" y="7413"/>
                  <a:pt x="15021" y="7413"/>
                  <a:pt x="15020" y="7389"/>
                </a:cubicBezTo>
                <a:cubicBezTo>
                  <a:pt x="15012" y="7399"/>
                  <a:pt x="15005" y="7409"/>
                  <a:pt x="14997" y="7419"/>
                </a:cubicBezTo>
                <a:close/>
                <a:moveTo>
                  <a:pt x="16074" y="6341"/>
                </a:moveTo>
                <a:cubicBezTo>
                  <a:pt x="16033" y="6334"/>
                  <a:pt x="15986" y="6345"/>
                  <a:pt x="15950" y="6365"/>
                </a:cubicBezTo>
                <a:cubicBezTo>
                  <a:pt x="15991" y="6373"/>
                  <a:pt x="16039" y="6364"/>
                  <a:pt x="16074" y="6341"/>
                </a:cubicBezTo>
                <a:close/>
                <a:moveTo>
                  <a:pt x="15412" y="6677"/>
                </a:moveTo>
                <a:cubicBezTo>
                  <a:pt x="15421" y="6666"/>
                  <a:pt x="15428" y="6654"/>
                  <a:pt x="15433" y="6641"/>
                </a:cubicBezTo>
                <a:cubicBezTo>
                  <a:pt x="15408" y="6644"/>
                  <a:pt x="15388" y="6662"/>
                  <a:pt x="15380" y="6686"/>
                </a:cubicBezTo>
                <a:cubicBezTo>
                  <a:pt x="15391" y="6683"/>
                  <a:pt x="15402" y="6680"/>
                  <a:pt x="15412" y="6677"/>
                </a:cubicBezTo>
                <a:close/>
                <a:moveTo>
                  <a:pt x="16404" y="11780"/>
                </a:moveTo>
                <a:cubicBezTo>
                  <a:pt x="16405" y="11805"/>
                  <a:pt x="16388" y="11822"/>
                  <a:pt x="16365" y="11828"/>
                </a:cubicBezTo>
                <a:cubicBezTo>
                  <a:pt x="16365" y="11806"/>
                  <a:pt x="16380" y="11782"/>
                  <a:pt x="16404" y="11780"/>
                </a:cubicBezTo>
                <a:close/>
                <a:moveTo>
                  <a:pt x="17464" y="10658"/>
                </a:moveTo>
                <a:cubicBezTo>
                  <a:pt x="17458" y="10669"/>
                  <a:pt x="17452" y="10680"/>
                  <a:pt x="17446" y="10691"/>
                </a:cubicBezTo>
                <a:cubicBezTo>
                  <a:pt x="17443" y="10669"/>
                  <a:pt x="17453" y="10671"/>
                  <a:pt x="17464" y="10658"/>
                </a:cubicBezTo>
                <a:close/>
                <a:moveTo>
                  <a:pt x="17452" y="10691"/>
                </a:moveTo>
                <a:cubicBezTo>
                  <a:pt x="17441" y="10714"/>
                  <a:pt x="17423" y="10734"/>
                  <a:pt x="17402" y="10747"/>
                </a:cubicBezTo>
                <a:cubicBezTo>
                  <a:pt x="17367" y="10710"/>
                  <a:pt x="17427" y="10698"/>
                  <a:pt x="17452" y="10691"/>
                </a:cubicBezTo>
                <a:close/>
                <a:moveTo>
                  <a:pt x="15056" y="7790"/>
                </a:moveTo>
                <a:cubicBezTo>
                  <a:pt x="15020" y="7768"/>
                  <a:pt x="14949" y="7866"/>
                  <a:pt x="14931" y="7888"/>
                </a:cubicBezTo>
                <a:cubicBezTo>
                  <a:pt x="14991" y="7880"/>
                  <a:pt x="15032" y="7844"/>
                  <a:pt x="15056" y="7790"/>
                </a:cubicBezTo>
                <a:close/>
                <a:moveTo>
                  <a:pt x="14872" y="7615"/>
                </a:moveTo>
                <a:cubicBezTo>
                  <a:pt x="14857" y="7618"/>
                  <a:pt x="14844" y="7625"/>
                  <a:pt x="14834" y="7636"/>
                </a:cubicBezTo>
                <a:cubicBezTo>
                  <a:pt x="14863" y="7653"/>
                  <a:pt x="14866" y="7647"/>
                  <a:pt x="14872" y="7615"/>
                </a:cubicBezTo>
                <a:close/>
                <a:moveTo>
                  <a:pt x="14896" y="7906"/>
                </a:moveTo>
                <a:cubicBezTo>
                  <a:pt x="14875" y="7940"/>
                  <a:pt x="14842" y="7963"/>
                  <a:pt x="14819" y="7995"/>
                </a:cubicBezTo>
                <a:cubicBezTo>
                  <a:pt x="14851" y="7972"/>
                  <a:pt x="14880" y="7943"/>
                  <a:pt x="14896" y="7906"/>
                </a:cubicBezTo>
                <a:close/>
                <a:moveTo>
                  <a:pt x="14839" y="7642"/>
                </a:moveTo>
                <a:cubicBezTo>
                  <a:pt x="14819" y="7647"/>
                  <a:pt x="14810" y="7646"/>
                  <a:pt x="14812" y="7671"/>
                </a:cubicBezTo>
                <a:cubicBezTo>
                  <a:pt x="14821" y="7662"/>
                  <a:pt x="14830" y="7652"/>
                  <a:pt x="14839" y="7642"/>
                </a:cubicBezTo>
                <a:close/>
                <a:moveTo>
                  <a:pt x="14605" y="7962"/>
                </a:moveTo>
                <a:cubicBezTo>
                  <a:pt x="14651" y="7997"/>
                  <a:pt x="14725" y="7914"/>
                  <a:pt x="14759" y="7891"/>
                </a:cubicBezTo>
                <a:cubicBezTo>
                  <a:pt x="14743" y="7940"/>
                  <a:pt x="14688" y="7958"/>
                  <a:pt x="14652" y="7989"/>
                </a:cubicBezTo>
                <a:cubicBezTo>
                  <a:pt x="14678" y="7971"/>
                  <a:pt x="14709" y="7974"/>
                  <a:pt x="14738" y="7965"/>
                </a:cubicBezTo>
                <a:cubicBezTo>
                  <a:pt x="14786" y="7951"/>
                  <a:pt x="14830" y="7899"/>
                  <a:pt x="14866" y="7867"/>
                </a:cubicBezTo>
                <a:cubicBezTo>
                  <a:pt x="14870" y="7908"/>
                  <a:pt x="14826" y="7929"/>
                  <a:pt x="14804" y="7956"/>
                </a:cubicBezTo>
                <a:cubicBezTo>
                  <a:pt x="14858" y="7918"/>
                  <a:pt x="14894" y="7857"/>
                  <a:pt x="14943" y="7811"/>
                </a:cubicBezTo>
                <a:cubicBezTo>
                  <a:pt x="14932" y="7866"/>
                  <a:pt x="14852" y="7925"/>
                  <a:pt x="14819" y="7959"/>
                </a:cubicBezTo>
                <a:cubicBezTo>
                  <a:pt x="14872" y="7923"/>
                  <a:pt x="14906" y="7879"/>
                  <a:pt x="14957" y="7838"/>
                </a:cubicBezTo>
                <a:cubicBezTo>
                  <a:pt x="14994" y="7814"/>
                  <a:pt x="14963" y="7777"/>
                  <a:pt x="14960" y="7744"/>
                </a:cubicBezTo>
                <a:cubicBezTo>
                  <a:pt x="14959" y="7735"/>
                  <a:pt x="14783" y="7870"/>
                  <a:pt x="14765" y="7879"/>
                </a:cubicBezTo>
                <a:cubicBezTo>
                  <a:pt x="14808" y="7848"/>
                  <a:pt x="14850" y="7808"/>
                  <a:pt x="14875" y="7761"/>
                </a:cubicBezTo>
                <a:cubicBezTo>
                  <a:pt x="14794" y="7840"/>
                  <a:pt x="14677" y="7877"/>
                  <a:pt x="14605" y="7962"/>
                </a:cubicBezTo>
                <a:close/>
                <a:moveTo>
                  <a:pt x="14088" y="8853"/>
                </a:moveTo>
                <a:cubicBezTo>
                  <a:pt x="14116" y="8857"/>
                  <a:pt x="14122" y="8846"/>
                  <a:pt x="14106" y="8817"/>
                </a:cubicBezTo>
                <a:cubicBezTo>
                  <a:pt x="14082" y="8820"/>
                  <a:pt x="14085" y="8834"/>
                  <a:pt x="14088" y="8853"/>
                </a:cubicBezTo>
                <a:close/>
                <a:moveTo>
                  <a:pt x="14106" y="8886"/>
                </a:moveTo>
                <a:cubicBezTo>
                  <a:pt x="14091" y="8890"/>
                  <a:pt x="14081" y="8900"/>
                  <a:pt x="14076" y="8915"/>
                </a:cubicBezTo>
                <a:cubicBezTo>
                  <a:pt x="14086" y="8906"/>
                  <a:pt x="14096" y="8896"/>
                  <a:pt x="14106" y="8886"/>
                </a:cubicBezTo>
                <a:close/>
                <a:moveTo>
                  <a:pt x="14059" y="9251"/>
                </a:moveTo>
                <a:cubicBezTo>
                  <a:pt x="14026" y="9247"/>
                  <a:pt x="13939" y="9269"/>
                  <a:pt x="13940" y="9313"/>
                </a:cubicBezTo>
                <a:cubicBezTo>
                  <a:pt x="13985" y="9295"/>
                  <a:pt x="14030" y="9297"/>
                  <a:pt x="14059" y="9251"/>
                </a:cubicBezTo>
                <a:close/>
                <a:moveTo>
                  <a:pt x="13782" y="8880"/>
                </a:moveTo>
                <a:cubicBezTo>
                  <a:pt x="13635" y="8828"/>
                  <a:pt x="13416" y="8920"/>
                  <a:pt x="13555" y="8970"/>
                </a:cubicBezTo>
                <a:cubicBezTo>
                  <a:pt x="13617" y="8992"/>
                  <a:pt x="13717" y="9047"/>
                  <a:pt x="13784" y="9030"/>
                </a:cubicBezTo>
                <a:cubicBezTo>
                  <a:pt x="13847" y="9014"/>
                  <a:pt x="13797" y="8914"/>
                  <a:pt x="13782" y="8880"/>
                </a:cubicBezTo>
                <a:close/>
                <a:moveTo>
                  <a:pt x="12619" y="6012"/>
                </a:moveTo>
                <a:cubicBezTo>
                  <a:pt x="12634" y="6009"/>
                  <a:pt x="12648" y="6002"/>
                  <a:pt x="12660" y="5991"/>
                </a:cubicBezTo>
                <a:cubicBezTo>
                  <a:pt x="12638" y="5977"/>
                  <a:pt x="12619" y="5984"/>
                  <a:pt x="12619" y="6012"/>
                </a:cubicBezTo>
                <a:close/>
                <a:moveTo>
                  <a:pt x="18016" y="6891"/>
                </a:moveTo>
                <a:cubicBezTo>
                  <a:pt x="17973" y="6862"/>
                  <a:pt x="17967" y="6932"/>
                  <a:pt x="17942" y="6950"/>
                </a:cubicBezTo>
                <a:cubicBezTo>
                  <a:pt x="17979" y="6957"/>
                  <a:pt x="18008" y="6923"/>
                  <a:pt x="18016" y="6891"/>
                </a:cubicBezTo>
                <a:close/>
                <a:moveTo>
                  <a:pt x="1518" y="10142"/>
                </a:moveTo>
                <a:cubicBezTo>
                  <a:pt x="1501" y="10136"/>
                  <a:pt x="1497" y="10140"/>
                  <a:pt x="1485" y="10156"/>
                </a:cubicBezTo>
                <a:cubicBezTo>
                  <a:pt x="1496" y="10151"/>
                  <a:pt x="1507" y="10147"/>
                  <a:pt x="1518" y="10142"/>
                </a:cubicBezTo>
                <a:close/>
                <a:moveTo>
                  <a:pt x="1497" y="10177"/>
                </a:moveTo>
                <a:cubicBezTo>
                  <a:pt x="1487" y="10182"/>
                  <a:pt x="1475" y="10192"/>
                  <a:pt x="1468" y="10201"/>
                </a:cubicBezTo>
                <a:cubicBezTo>
                  <a:pt x="1477" y="10193"/>
                  <a:pt x="1487" y="10185"/>
                  <a:pt x="1497" y="10177"/>
                </a:cubicBezTo>
                <a:close/>
                <a:moveTo>
                  <a:pt x="1393" y="10050"/>
                </a:moveTo>
                <a:cubicBezTo>
                  <a:pt x="1365" y="10048"/>
                  <a:pt x="1340" y="10064"/>
                  <a:pt x="1331" y="10091"/>
                </a:cubicBezTo>
                <a:cubicBezTo>
                  <a:pt x="1351" y="10076"/>
                  <a:pt x="1371" y="10062"/>
                  <a:pt x="1393" y="10050"/>
                </a:cubicBezTo>
                <a:close/>
                <a:moveTo>
                  <a:pt x="1322" y="10320"/>
                </a:moveTo>
                <a:cubicBezTo>
                  <a:pt x="1329" y="10341"/>
                  <a:pt x="1346" y="10356"/>
                  <a:pt x="1370" y="10355"/>
                </a:cubicBezTo>
                <a:cubicBezTo>
                  <a:pt x="1353" y="10344"/>
                  <a:pt x="1337" y="10333"/>
                  <a:pt x="1322" y="10320"/>
                </a:cubicBezTo>
                <a:close/>
                <a:moveTo>
                  <a:pt x="1340" y="9868"/>
                </a:moveTo>
                <a:cubicBezTo>
                  <a:pt x="1325" y="9873"/>
                  <a:pt x="1313" y="9882"/>
                  <a:pt x="1304" y="9895"/>
                </a:cubicBezTo>
                <a:cubicBezTo>
                  <a:pt x="1328" y="9904"/>
                  <a:pt x="1341" y="9893"/>
                  <a:pt x="1340" y="9868"/>
                </a:cubicBezTo>
                <a:close/>
                <a:moveTo>
                  <a:pt x="1310" y="10340"/>
                </a:moveTo>
                <a:cubicBezTo>
                  <a:pt x="1287" y="10359"/>
                  <a:pt x="1288" y="10388"/>
                  <a:pt x="1289" y="10415"/>
                </a:cubicBezTo>
                <a:cubicBezTo>
                  <a:pt x="1332" y="10411"/>
                  <a:pt x="1334" y="10367"/>
                  <a:pt x="1310" y="10340"/>
                </a:cubicBezTo>
                <a:close/>
                <a:moveTo>
                  <a:pt x="1289" y="9868"/>
                </a:moveTo>
                <a:cubicBezTo>
                  <a:pt x="1263" y="9878"/>
                  <a:pt x="1251" y="9904"/>
                  <a:pt x="1269" y="9928"/>
                </a:cubicBezTo>
                <a:cubicBezTo>
                  <a:pt x="1283" y="9911"/>
                  <a:pt x="1290" y="9891"/>
                  <a:pt x="1289" y="9868"/>
                </a:cubicBezTo>
                <a:close/>
                <a:moveTo>
                  <a:pt x="1242" y="10139"/>
                </a:moveTo>
                <a:cubicBezTo>
                  <a:pt x="1235" y="10166"/>
                  <a:pt x="1245" y="10169"/>
                  <a:pt x="1272" y="10147"/>
                </a:cubicBezTo>
                <a:cubicBezTo>
                  <a:pt x="1262" y="10145"/>
                  <a:pt x="1252" y="10142"/>
                  <a:pt x="1242" y="10139"/>
                </a:cubicBezTo>
                <a:close/>
                <a:moveTo>
                  <a:pt x="1298" y="10145"/>
                </a:moveTo>
                <a:cubicBezTo>
                  <a:pt x="1295" y="10092"/>
                  <a:pt x="1268" y="10069"/>
                  <a:pt x="1227" y="10041"/>
                </a:cubicBezTo>
                <a:cubicBezTo>
                  <a:pt x="1206" y="10086"/>
                  <a:pt x="1269" y="10124"/>
                  <a:pt x="1298" y="10145"/>
                </a:cubicBezTo>
                <a:close/>
                <a:moveTo>
                  <a:pt x="1242" y="9901"/>
                </a:moveTo>
                <a:cubicBezTo>
                  <a:pt x="1219" y="9910"/>
                  <a:pt x="1203" y="9929"/>
                  <a:pt x="1209" y="9955"/>
                </a:cubicBezTo>
                <a:cubicBezTo>
                  <a:pt x="1229" y="9944"/>
                  <a:pt x="1244" y="9925"/>
                  <a:pt x="1242" y="9901"/>
                </a:cubicBezTo>
                <a:close/>
                <a:moveTo>
                  <a:pt x="1224" y="9821"/>
                </a:moveTo>
                <a:cubicBezTo>
                  <a:pt x="1209" y="9841"/>
                  <a:pt x="1189" y="9852"/>
                  <a:pt x="1165" y="9854"/>
                </a:cubicBezTo>
                <a:cubicBezTo>
                  <a:pt x="1207" y="9852"/>
                  <a:pt x="1214" y="9897"/>
                  <a:pt x="1183" y="9919"/>
                </a:cubicBezTo>
                <a:cubicBezTo>
                  <a:pt x="1218" y="9908"/>
                  <a:pt x="1259" y="9855"/>
                  <a:pt x="1224" y="9821"/>
                </a:cubicBezTo>
                <a:close/>
                <a:moveTo>
                  <a:pt x="1135" y="9969"/>
                </a:moveTo>
                <a:cubicBezTo>
                  <a:pt x="1159" y="9958"/>
                  <a:pt x="1201" y="9895"/>
                  <a:pt x="1188" y="9868"/>
                </a:cubicBezTo>
                <a:cubicBezTo>
                  <a:pt x="1131" y="9878"/>
                  <a:pt x="1158" y="9933"/>
                  <a:pt x="1135" y="9969"/>
                </a:cubicBezTo>
                <a:close/>
                <a:moveTo>
                  <a:pt x="1132" y="10112"/>
                </a:moveTo>
                <a:cubicBezTo>
                  <a:pt x="1126" y="10123"/>
                  <a:pt x="1127" y="10134"/>
                  <a:pt x="1135" y="10145"/>
                </a:cubicBezTo>
                <a:cubicBezTo>
                  <a:pt x="1134" y="10134"/>
                  <a:pt x="1133" y="10123"/>
                  <a:pt x="1132" y="10112"/>
                </a:cubicBezTo>
                <a:close/>
                <a:moveTo>
                  <a:pt x="1111" y="9839"/>
                </a:moveTo>
                <a:cubicBezTo>
                  <a:pt x="1122" y="9833"/>
                  <a:pt x="1133" y="9827"/>
                  <a:pt x="1144" y="9821"/>
                </a:cubicBezTo>
                <a:cubicBezTo>
                  <a:pt x="1124" y="9827"/>
                  <a:pt x="1103" y="9832"/>
                  <a:pt x="1082" y="9836"/>
                </a:cubicBezTo>
                <a:cubicBezTo>
                  <a:pt x="1027" y="9819"/>
                  <a:pt x="951" y="9806"/>
                  <a:pt x="936" y="9805"/>
                </a:cubicBezTo>
                <a:cubicBezTo>
                  <a:pt x="704" y="9797"/>
                  <a:pt x="697" y="9640"/>
                  <a:pt x="530" y="9681"/>
                </a:cubicBezTo>
                <a:cubicBezTo>
                  <a:pt x="487" y="9692"/>
                  <a:pt x="392" y="9760"/>
                  <a:pt x="466" y="9802"/>
                </a:cubicBezTo>
                <a:cubicBezTo>
                  <a:pt x="517" y="9832"/>
                  <a:pt x="672" y="9771"/>
                  <a:pt x="589" y="9762"/>
                </a:cubicBezTo>
                <a:cubicBezTo>
                  <a:pt x="620" y="9759"/>
                  <a:pt x="650" y="9773"/>
                  <a:pt x="681" y="9771"/>
                </a:cubicBezTo>
                <a:cubicBezTo>
                  <a:pt x="647" y="9773"/>
                  <a:pt x="618" y="9801"/>
                  <a:pt x="610" y="9833"/>
                </a:cubicBezTo>
                <a:cubicBezTo>
                  <a:pt x="620" y="9740"/>
                  <a:pt x="398" y="9885"/>
                  <a:pt x="506" y="9860"/>
                </a:cubicBezTo>
                <a:cubicBezTo>
                  <a:pt x="491" y="9895"/>
                  <a:pt x="456" y="9911"/>
                  <a:pt x="429" y="9934"/>
                </a:cubicBezTo>
                <a:cubicBezTo>
                  <a:pt x="462" y="9944"/>
                  <a:pt x="557" y="9890"/>
                  <a:pt x="553" y="9961"/>
                </a:cubicBezTo>
                <a:cubicBezTo>
                  <a:pt x="580" y="9938"/>
                  <a:pt x="615" y="9942"/>
                  <a:pt x="645" y="9931"/>
                </a:cubicBezTo>
                <a:cubicBezTo>
                  <a:pt x="611" y="9945"/>
                  <a:pt x="581" y="9968"/>
                  <a:pt x="562" y="9999"/>
                </a:cubicBezTo>
                <a:cubicBezTo>
                  <a:pt x="590" y="10028"/>
                  <a:pt x="631" y="10020"/>
                  <a:pt x="648" y="9984"/>
                </a:cubicBezTo>
                <a:cubicBezTo>
                  <a:pt x="620" y="10041"/>
                  <a:pt x="669" y="9989"/>
                  <a:pt x="702" y="10008"/>
                </a:cubicBezTo>
                <a:cubicBezTo>
                  <a:pt x="691" y="10028"/>
                  <a:pt x="682" y="10049"/>
                  <a:pt x="675" y="10070"/>
                </a:cubicBezTo>
                <a:cubicBezTo>
                  <a:pt x="712" y="10059"/>
                  <a:pt x="749" y="10089"/>
                  <a:pt x="797" y="10079"/>
                </a:cubicBezTo>
                <a:cubicBezTo>
                  <a:pt x="717" y="10121"/>
                  <a:pt x="663" y="10096"/>
                  <a:pt x="604" y="10177"/>
                </a:cubicBezTo>
                <a:cubicBezTo>
                  <a:pt x="655" y="10174"/>
                  <a:pt x="708" y="10181"/>
                  <a:pt x="758" y="10162"/>
                </a:cubicBezTo>
                <a:cubicBezTo>
                  <a:pt x="749" y="10173"/>
                  <a:pt x="740" y="10184"/>
                  <a:pt x="731" y="10195"/>
                </a:cubicBezTo>
                <a:cubicBezTo>
                  <a:pt x="755" y="10196"/>
                  <a:pt x="775" y="10187"/>
                  <a:pt x="791" y="10168"/>
                </a:cubicBezTo>
                <a:cubicBezTo>
                  <a:pt x="776" y="10191"/>
                  <a:pt x="755" y="10205"/>
                  <a:pt x="731" y="10216"/>
                </a:cubicBezTo>
                <a:cubicBezTo>
                  <a:pt x="754" y="10225"/>
                  <a:pt x="773" y="10221"/>
                  <a:pt x="791" y="10204"/>
                </a:cubicBezTo>
                <a:cubicBezTo>
                  <a:pt x="782" y="10228"/>
                  <a:pt x="791" y="10244"/>
                  <a:pt x="817" y="10243"/>
                </a:cubicBezTo>
                <a:cubicBezTo>
                  <a:pt x="791" y="10263"/>
                  <a:pt x="759" y="10289"/>
                  <a:pt x="722" y="10278"/>
                </a:cubicBezTo>
                <a:cubicBezTo>
                  <a:pt x="784" y="10352"/>
                  <a:pt x="783" y="10323"/>
                  <a:pt x="868" y="10308"/>
                </a:cubicBezTo>
                <a:cubicBezTo>
                  <a:pt x="782" y="10340"/>
                  <a:pt x="916" y="10326"/>
                  <a:pt x="937" y="10322"/>
                </a:cubicBezTo>
                <a:cubicBezTo>
                  <a:pt x="981" y="10313"/>
                  <a:pt x="1024" y="10275"/>
                  <a:pt x="1043" y="10234"/>
                </a:cubicBezTo>
                <a:cubicBezTo>
                  <a:pt x="1029" y="10310"/>
                  <a:pt x="933" y="10323"/>
                  <a:pt x="880" y="10361"/>
                </a:cubicBezTo>
                <a:cubicBezTo>
                  <a:pt x="843" y="10388"/>
                  <a:pt x="834" y="10391"/>
                  <a:pt x="868" y="10424"/>
                </a:cubicBezTo>
                <a:cubicBezTo>
                  <a:pt x="883" y="10439"/>
                  <a:pt x="950" y="10488"/>
                  <a:pt x="972" y="10476"/>
                </a:cubicBezTo>
                <a:cubicBezTo>
                  <a:pt x="992" y="10464"/>
                  <a:pt x="1105" y="10560"/>
                  <a:pt x="1162" y="10545"/>
                </a:cubicBezTo>
                <a:cubicBezTo>
                  <a:pt x="1189" y="10538"/>
                  <a:pt x="1228" y="10530"/>
                  <a:pt x="1254" y="10521"/>
                </a:cubicBezTo>
                <a:cubicBezTo>
                  <a:pt x="1285" y="10509"/>
                  <a:pt x="1280" y="10460"/>
                  <a:pt x="1292" y="10436"/>
                </a:cubicBezTo>
                <a:cubicBezTo>
                  <a:pt x="1269" y="10442"/>
                  <a:pt x="1249" y="10455"/>
                  <a:pt x="1233" y="10474"/>
                </a:cubicBezTo>
                <a:cubicBezTo>
                  <a:pt x="1258" y="10434"/>
                  <a:pt x="1296" y="10366"/>
                  <a:pt x="1257" y="10323"/>
                </a:cubicBezTo>
                <a:cubicBezTo>
                  <a:pt x="1336" y="10299"/>
                  <a:pt x="1254" y="10233"/>
                  <a:pt x="1219" y="10211"/>
                </a:cubicBezTo>
                <a:cubicBezTo>
                  <a:pt x="1167" y="10179"/>
                  <a:pt x="1077" y="10173"/>
                  <a:pt x="1130" y="10091"/>
                </a:cubicBezTo>
                <a:cubicBezTo>
                  <a:pt x="1150" y="10060"/>
                  <a:pt x="1127" y="10020"/>
                  <a:pt x="1124" y="9986"/>
                </a:cubicBezTo>
                <a:cubicBezTo>
                  <a:pt x="1117" y="9903"/>
                  <a:pt x="1194" y="9870"/>
                  <a:pt x="1083" y="9836"/>
                </a:cubicBezTo>
                <a:lnTo>
                  <a:pt x="1111" y="9839"/>
                </a:lnTo>
                <a:close/>
                <a:moveTo>
                  <a:pt x="1099" y="9004"/>
                </a:moveTo>
                <a:cubicBezTo>
                  <a:pt x="1086" y="9010"/>
                  <a:pt x="1071" y="9014"/>
                  <a:pt x="1057" y="9017"/>
                </a:cubicBezTo>
                <a:cubicBezTo>
                  <a:pt x="1033" y="9025"/>
                  <a:pt x="1024" y="9062"/>
                  <a:pt x="1007" y="9079"/>
                </a:cubicBezTo>
                <a:cubicBezTo>
                  <a:pt x="1040" y="9056"/>
                  <a:pt x="1071" y="9032"/>
                  <a:pt x="1099" y="9004"/>
                </a:cubicBezTo>
                <a:close/>
                <a:moveTo>
                  <a:pt x="1091" y="8764"/>
                </a:moveTo>
                <a:cubicBezTo>
                  <a:pt x="1054" y="8780"/>
                  <a:pt x="1015" y="8802"/>
                  <a:pt x="993" y="8835"/>
                </a:cubicBezTo>
                <a:cubicBezTo>
                  <a:pt x="1039" y="8816"/>
                  <a:pt x="1068" y="8814"/>
                  <a:pt x="1091" y="8764"/>
                </a:cubicBezTo>
                <a:close/>
                <a:moveTo>
                  <a:pt x="1064" y="9230"/>
                </a:moveTo>
                <a:cubicBezTo>
                  <a:pt x="1120" y="9207"/>
                  <a:pt x="1205" y="9204"/>
                  <a:pt x="1236" y="9141"/>
                </a:cubicBezTo>
                <a:cubicBezTo>
                  <a:pt x="1122" y="9142"/>
                  <a:pt x="1008" y="9217"/>
                  <a:pt x="930" y="9295"/>
                </a:cubicBezTo>
                <a:cubicBezTo>
                  <a:pt x="987" y="9301"/>
                  <a:pt x="1016" y="9250"/>
                  <a:pt x="1064" y="9230"/>
                </a:cubicBezTo>
                <a:close/>
                <a:moveTo>
                  <a:pt x="954" y="8393"/>
                </a:moveTo>
                <a:cubicBezTo>
                  <a:pt x="912" y="8380"/>
                  <a:pt x="882" y="8414"/>
                  <a:pt x="859" y="8443"/>
                </a:cubicBezTo>
                <a:cubicBezTo>
                  <a:pt x="893" y="8433"/>
                  <a:pt x="926" y="8416"/>
                  <a:pt x="954" y="839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" name="꙱ Cameroon (Republic of Cameroon) (CM) (H)">
            <a:extLst>
              <a:ext uri="{FF2B5EF4-FFF2-40B4-BE49-F238E27FC236}">
                <a16:creationId xmlns:a16="http://schemas.microsoft.com/office/drawing/2014/main" id="{FA26CFD5-0F79-4389-B264-20E2641B23CD}"/>
              </a:ext>
            </a:extLst>
          </p:cNvPr>
          <p:cNvSpPr>
            <a:spLocks/>
          </p:cNvSpPr>
          <p:nvPr/>
        </p:nvSpPr>
        <p:spPr bwMode="auto">
          <a:xfrm>
            <a:off x="4605060" y="1997112"/>
            <a:ext cx="203160" cy="337006"/>
          </a:xfrm>
          <a:custGeom>
            <a:avLst/>
            <a:gdLst>
              <a:gd name="T0" fmla="*/ 2079 w 2466"/>
              <a:gd name="T1" fmla="*/ 744 h 4079"/>
              <a:gd name="T2" fmla="*/ 2128 w 2466"/>
              <a:gd name="T3" fmla="*/ 1107 h 4079"/>
              <a:gd name="T4" fmla="*/ 1802 w 2466"/>
              <a:gd name="T5" fmla="*/ 1139 h 4079"/>
              <a:gd name="T6" fmla="*/ 2143 w 2466"/>
              <a:gd name="T7" fmla="*/ 1663 h 4079"/>
              <a:gd name="T8" fmla="*/ 2230 w 2466"/>
              <a:gd name="T9" fmla="*/ 1983 h 4079"/>
              <a:gd name="T10" fmla="*/ 1914 w 2466"/>
              <a:gd name="T11" fmla="*/ 2538 h 4079"/>
              <a:gd name="T12" fmla="*/ 1933 w 2466"/>
              <a:gd name="T13" fmla="*/ 2777 h 4079"/>
              <a:gd name="T14" fmla="*/ 2008 w 2466"/>
              <a:gd name="T15" fmla="*/ 3032 h 4079"/>
              <a:gd name="T16" fmla="*/ 2133 w 2466"/>
              <a:gd name="T17" fmla="*/ 3224 h 4079"/>
              <a:gd name="T18" fmla="*/ 2421 w 2466"/>
              <a:gd name="T19" fmla="*/ 3679 h 4079"/>
              <a:gd name="T20" fmla="*/ 2412 w 2466"/>
              <a:gd name="T21" fmla="*/ 4079 h 4079"/>
              <a:gd name="T22" fmla="*/ 2000 w 2466"/>
              <a:gd name="T23" fmla="*/ 3910 h 4079"/>
              <a:gd name="T24" fmla="*/ 1534 w 2466"/>
              <a:gd name="T25" fmla="*/ 3890 h 4079"/>
              <a:gd name="T26" fmla="*/ 1240 w 2466"/>
              <a:gd name="T27" fmla="*/ 3850 h 4079"/>
              <a:gd name="T28" fmla="*/ 916 w 2466"/>
              <a:gd name="T29" fmla="*/ 3894 h 4079"/>
              <a:gd name="T30" fmla="*/ 450 w 2466"/>
              <a:gd name="T31" fmla="*/ 3822 h 4079"/>
              <a:gd name="T32" fmla="*/ 456 w 2466"/>
              <a:gd name="T33" fmla="*/ 3482 h 4079"/>
              <a:gd name="T34" fmla="*/ 375 w 2466"/>
              <a:gd name="T35" fmla="*/ 3316 h 4079"/>
              <a:gd name="T36" fmla="*/ 402 w 2466"/>
              <a:gd name="T37" fmla="*/ 3200 h 4079"/>
              <a:gd name="T38" fmla="*/ 325 w 2466"/>
              <a:gd name="T39" fmla="*/ 3230 h 4079"/>
              <a:gd name="T40" fmla="*/ 287 w 2466"/>
              <a:gd name="T41" fmla="*/ 3230 h 4079"/>
              <a:gd name="T42" fmla="*/ 135 w 2466"/>
              <a:gd name="T43" fmla="*/ 3013 h 4079"/>
              <a:gd name="T44" fmla="*/ 85 w 2466"/>
              <a:gd name="T45" fmla="*/ 3064 h 4079"/>
              <a:gd name="T46" fmla="*/ 120 w 2466"/>
              <a:gd name="T47" fmla="*/ 2820 h 4079"/>
              <a:gd name="T48" fmla="*/ 188 w 2466"/>
              <a:gd name="T49" fmla="*/ 2554 h 4079"/>
              <a:gd name="T50" fmla="*/ 418 w 2466"/>
              <a:gd name="T51" fmla="*/ 2319 h 4079"/>
              <a:gd name="T52" fmla="*/ 636 w 2466"/>
              <a:gd name="T53" fmla="*/ 2218 h 4079"/>
              <a:gd name="T54" fmla="*/ 810 w 2466"/>
              <a:gd name="T55" fmla="*/ 2249 h 4079"/>
              <a:gd name="T56" fmla="*/ 917 w 2466"/>
              <a:gd name="T57" fmla="*/ 2380 h 4079"/>
              <a:gd name="T58" fmla="*/ 1060 w 2466"/>
              <a:gd name="T59" fmla="*/ 2156 h 4079"/>
              <a:gd name="T60" fmla="*/ 1196 w 2466"/>
              <a:gd name="T61" fmla="*/ 1805 h 4079"/>
              <a:gd name="T62" fmla="*/ 1257 w 2466"/>
              <a:gd name="T63" fmla="*/ 1597 h 4079"/>
              <a:gd name="T64" fmla="*/ 1391 w 2466"/>
              <a:gd name="T65" fmla="*/ 1330 h 4079"/>
              <a:gd name="T66" fmla="*/ 1586 w 2466"/>
              <a:gd name="T67" fmla="*/ 1044 h 4079"/>
              <a:gd name="T68" fmla="*/ 1957 w 2466"/>
              <a:gd name="T69" fmla="*/ 543 h 4079"/>
              <a:gd name="T70" fmla="*/ 1959 w 2466"/>
              <a:gd name="T71" fmla="*/ 341 h 4079"/>
              <a:gd name="T72" fmla="*/ 1791 w 2466"/>
              <a:gd name="T73" fmla="*/ 161 h 4079"/>
              <a:gd name="T74" fmla="*/ 1984 w 2466"/>
              <a:gd name="T75" fmla="*/ 146 h 4079"/>
              <a:gd name="T76" fmla="*/ 2074 w 2466"/>
              <a:gd name="T77" fmla="*/ 350 h 40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66" h="4079">
                <a:moveTo>
                  <a:pt x="2074" y="350"/>
                </a:moveTo>
                <a:cubicBezTo>
                  <a:pt x="2153" y="425"/>
                  <a:pt x="2068" y="646"/>
                  <a:pt x="2079" y="744"/>
                </a:cubicBezTo>
                <a:cubicBezTo>
                  <a:pt x="2094" y="880"/>
                  <a:pt x="2159" y="1036"/>
                  <a:pt x="2282" y="1104"/>
                </a:cubicBezTo>
                <a:cubicBezTo>
                  <a:pt x="2232" y="1147"/>
                  <a:pt x="2169" y="1127"/>
                  <a:pt x="2128" y="1107"/>
                </a:cubicBezTo>
                <a:cubicBezTo>
                  <a:pt x="2087" y="1111"/>
                  <a:pt x="2078" y="1117"/>
                  <a:pt x="2034" y="1119"/>
                </a:cubicBezTo>
                <a:cubicBezTo>
                  <a:pt x="1942" y="1122"/>
                  <a:pt x="1849" y="1063"/>
                  <a:pt x="1802" y="1139"/>
                </a:cubicBezTo>
                <a:cubicBezTo>
                  <a:pt x="1746" y="1230"/>
                  <a:pt x="1753" y="1246"/>
                  <a:pt x="1828" y="1332"/>
                </a:cubicBezTo>
                <a:cubicBezTo>
                  <a:pt x="1917" y="1434"/>
                  <a:pt x="2104" y="1591"/>
                  <a:pt x="2143" y="1663"/>
                </a:cubicBezTo>
                <a:cubicBezTo>
                  <a:pt x="2176" y="1724"/>
                  <a:pt x="2203" y="1847"/>
                  <a:pt x="2238" y="1906"/>
                </a:cubicBezTo>
                <a:cubicBezTo>
                  <a:pt x="2257" y="1938"/>
                  <a:pt x="2246" y="1965"/>
                  <a:pt x="2230" y="1983"/>
                </a:cubicBezTo>
                <a:cubicBezTo>
                  <a:pt x="2167" y="2015"/>
                  <a:pt x="2028" y="2333"/>
                  <a:pt x="1994" y="2404"/>
                </a:cubicBezTo>
                <a:cubicBezTo>
                  <a:pt x="1969" y="2457"/>
                  <a:pt x="1840" y="2509"/>
                  <a:pt x="1914" y="2538"/>
                </a:cubicBezTo>
                <a:cubicBezTo>
                  <a:pt x="1968" y="2560"/>
                  <a:pt x="1964" y="2615"/>
                  <a:pt x="1956" y="2687"/>
                </a:cubicBezTo>
                <a:cubicBezTo>
                  <a:pt x="1953" y="2720"/>
                  <a:pt x="1951" y="2749"/>
                  <a:pt x="1933" y="2777"/>
                </a:cubicBezTo>
                <a:cubicBezTo>
                  <a:pt x="1939" y="2780"/>
                  <a:pt x="1972" y="2825"/>
                  <a:pt x="1973" y="2829"/>
                </a:cubicBezTo>
                <a:cubicBezTo>
                  <a:pt x="1982" y="2890"/>
                  <a:pt x="1968" y="2983"/>
                  <a:pt x="2008" y="3032"/>
                </a:cubicBezTo>
                <a:cubicBezTo>
                  <a:pt x="2033" y="3062"/>
                  <a:pt x="2066" y="3073"/>
                  <a:pt x="2078" y="3120"/>
                </a:cubicBezTo>
                <a:cubicBezTo>
                  <a:pt x="2086" y="3155"/>
                  <a:pt x="2103" y="3201"/>
                  <a:pt x="2133" y="3224"/>
                </a:cubicBezTo>
                <a:cubicBezTo>
                  <a:pt x="2032" y="3227"/>
                  <a:pt x="2260" y="3497"/>
                  <a:pt x="2280" y="3512"/>
                </a:cubicBezTo>
                <a:cubicBezTo>
                  <a:pt x="2359" y="3575"/>
                  <a:pt x="2415" y="3560"/>
                  <a:pt x="2421" y="3679"/>
                </a:cubicBezTo>
                <a:cubicBezTo>
                  <a:pt x="2431" y="3741"/>
                  <a:pt x="2441" y="3805"/>
                  <a:pt x="2451" y="3865"/>
                </a:cubicBezTo>
                <a:cubicBezTo>
                  <a:pt x="2367" y="3967"/>
                  <a:pt x="2466" y="4002"/>
                  <a:pt x="2412" y="4079"/>
                </a:cubicBezTo>
                <a:cubicBezTo>
                  <a:pt x="2336" y="4004"/>
                  <a:pt x="2217" y="3925"/>
                  <a:pt x="2106" y="3955"/>
                </a:cubicBezTo>
                <a:cubicBezTo>
                  <a:pt x="2048" y="3971"/>
                  <a:pt x="2044" y="3914"/>
                  <a:pt x="2000" y="3910"/>
                </a:cubicBezTo>
                <a:cubicBezTo>
                  <a:pt x="1927" y="3905"/>
                  <a:pt x="1976" y="3899"/>
                  <a:pt x="1865" y="3898"/>
                </a:cubicBezTo>
                <a:cubicBezTo>
                  <a:pt x="1830" y="3897"/>
                  <a:pt x="1545" y="3869"/>
                  <a:pt x="1534" y="3890"/>
                </a:cubicBezTo>
                <a:cubicBezTo>
                  <a:pt x="1541" y="3832"/>
                  <a:pt x="1478" y="3861"/>
                  <a:pt x="1403" y="3865"/>
                </a:cubicBezTo>
                <a:cubicBezTo>
                  <a:pt x="1363" y="3867"/>
                  <a:pt x="1301" y="3847"/>
                  <a:pt x="1240" y="3850"/>
                </a:cubicBezTo>
                <a:cubicBezTo>
                  <a:pt x="1177" y="3854"/>
                  <a:pt x="1103" y="3845"/>
                  <a:pt x="1042" y="3843"/>
                </a:cubicBezTo>
                <a:cubicBezTo>
                  <a:pt x="974" y="3840"/>
                  <a:pt x="934" y="3801"/>
                  <a:pt x="916" y="3894"/>
                </a:cubicBezTo>
                <a:lnTo>
                  <a:pt x="579" y="3898"/>
                </a:lnTo>
                <a:cubicBezTo>
                  <a:pt x="522" y="3886"/>
                  <a:pt x="494" y="3907"/>
                  <a:pt x="450" y="3822"/>
                </a:cubicBezTo>
                <a:lnTo>
                  <a:pt x="449" y="3824"/>
                </a:lnTo>
                <a:cubicBezTo>
                  <a:pt x="419" y="3720"/>
                  <a:pt x="517" y="3592"/>
                  <a:pt x="456" y="3482"/>
                </a:cubicBezTo>
                <a:cubicBezTo>
                  <a:pt x="439" y="3452"/>
                  <a:pt x="382" y="3401"/>
                  <a:pt x="430" y="3377"/>
                </a:cubicBezTo>
                <a:cubicBezTo>
                  <a:pt x="391" y="3387"/>
                  <a:pt x="335" y="3355"/>
                  <a:pt x="375" y="3316"/>
                </a:cubicBezTo>
                <a:cubicBezTo>
                  <a:pt x="397" y="3293"/>
                  <a:pt x="448" y="3253"/>
                  <a:pt x="381" y="3251"/>
                </a:cubicBezTo>
                <a:cubicBezTo>
                  <a:pt x="394" y="3237"/>
                  <a:pt x="401" y="3220"/>
                  <a:pt x="402" y="3200"/>
                </a:cubicBezTo>
                <a:cubicBezTo>
                  <a:pt x="381" y="3251"/>
                  <a:pt x="359" y="3211"/>
                  <a:pt x="325" y="3212"/>
                </a:cubicBezTo>
                <a:cubicBezTo>
                  <a:pt x="338" y="3229"/>
                  <a:pt x="346" y="3241"/>
                  <a:pt x="325" y="3230"/>
                </a:cubicBezTo>
                <a:cubicBezTo>
                  <a:pt x="326" y="3246"/>
                  <a:pt x="324" y="3262"/>
                  <a:pt x="319" y="3278"/>
                </a:cubicBezTo>
                <a:cubicBezTo>
                  <a:pt x="292" y="3277"/>
                  <a:pt x="279" y="3255"/>
                  <a:pt x="287" y="3230"/>
                </a:cubicBezTo>
                <a:cubicBezTo>
                  <a:pt x="263" y="3273"/>
                  <a:pt x="196" y="3219"/>
                  <a:pt x="187" y="3188"/>
                </a:cubicBezTo>
                <a:cubicBezTo>
                  <a:pt x="173" y="3138"/>
                  <a:pt x="170" y="3052"/>
                  <a:pt x="135" y="3013"/>
                </a:cubicBezTo>
                <a:cubicBezTo>
                  <a:pt x="94" y="3064"/>
                  <a:pt x="102" y="3004"/>
                  <a:pt x="76" y="3004"/>
                </a:cubicBezTo>
                <a:cubicBezTo>
                  <a:pt x="80" y="3024"/>
                  <a:pt x="83" y="3044"/>
                  <a:pt x="85" y="3064"/>
                </a:cubicBezTo>
                <a:cubicBezTo>
                  <a:pt x="0" y="3074"/>
                  <a:pt x="46" y="2995"/>
                  <a:pt x="55" y="2951"/>
                </a:cubicBezTo>
                <a:cubicBezTo>
                  <a:pt x="94" y="2918"/>
                  <a:pt x="118" y="2869"/>
                  <a:pt x="120" y="2820"/>
                </a:cubicBezTo>
                <a:cubicBezTo>
                  <a:pt x="121" y="2773"/>
                  <a:pt x="182" y="2684"/>
                  <a:pt x="165" y="2653"/>
                </a:cubicBezTo>
                <a:cubicBezTo>
                  <a:pt x="147" y="2620"/>
                  <a:pt x="140" y="2607"/>
                  <a:pt x="188" y="2554"/>
                </a:cubicBezTo>
                <a:cubicBezTo>
                  <a:pt x="235" y="2500"/>
                  <a:pt x="282" y="2446"/>
                  <a:pt x="335" y="2397"/>
                </a:cubicBezTo>
                <a:cubicBezTo>
                  <a:pt x="365" y="2369"/>
                  <a:pt x="403" y="2358"/>
                  <a:pt x="418" y="2319"/>
                </a:cubicBezTo>
                <a:cubicBezTo>
                  <a:pt x="432" y="2285"/>
                  <a:pt x="484" y="2197"/>
                  <a:pt x="521" y="2186"/>
                </a:cubicBezTo>
                <a:cubicBezTo>
                  <a:pt x="562" y="2175"/>
                  <a:pt x="586" y="2229"/>
                  <a:pt x="636" y="2218"/>
                </a:cubicBezTo>
                <a:cubicBezTo>
                  <a:pt x="676" y="2209"/>
                  <a:pt x="678" y="2154"/>
                  <a:pt x="687" y="2123"/>
                </a:cubicBezTo>
                <a:cubicBezTo>
                  <a:pt x="695" y="2154"/>
                  <a:pt x="780" y="2241"/>
                  <a:pt x="810" y="2249"/>
                </a:cubicBezTo>
                <a:cubicBezTo>
                  <a:pt x="840" y="2257"/>
                  <a:pt x="849" y="2300"/>
                  <a:pt x="837" y="2332"/>
                </a:cubicBezTo>
                <a:cubicBezTo>
                  <a:pt x="828" y="2356"/>
                  <a:pt x="871" y="2391"/>
                  <a:pt x="917" y="2380"/>
                </a:cubicBezTo>
                <a:cubicBezTo>
                  <a:pt x="931" y="2356"/>
                  <a:pt x="1008" y="2285"/>
                  <a:pt x="989" y="2242"/>
                </a:cubicBezTo>
                <a:cubicBezTo>
                  <a:pt x="976" y="2212"/>
                  <a:pt x="1038" y="2173"/>
                  <a:pt x="1060" y="2156"/>
                </a:cubicBezTo>
                <a:cubicBezTo>
                  <a:pt x="1095" y="2127"/>
                  <a:pt x="1060" y="2083"/>
                  <a:pt x="1079" y="2045"/>
                </a:cubicBezTo>
                <a:cubicBezTo>
                  <a:pt x="1117" y="1969"/>
                  <a:pt x="1170" y="1900"/>
                  <a:pt x="1196" y="1805"/>
                </a:cubicBezTo>
                <a:cubicBezTo>
                  <a:pt x="1207" y="1765"/>
                  <a:pt x="1193" y="1723"/>
                  <a:pt x="1204" y="1685"/>
                </a:cubicBezTo>
                <a:cubicBezTo>
                  <a:pt x="1213" y="1656"/>
                  <a:pt x="1260" y="1646"/>
                  <a:pt x="1257" y="1597"/>
                </a:cubicBezTo>
                <a:cubicBezTo>
                  <a:pt x="1243" y="1593"/>
                  <a:pt x="1361" y="1609"/>
                  <a:pt x="1385" y="1493"/>
                </a:cubicBezTo>
                <a:cubicBezTo>
                  <a:pt x="1390" y="1467"/>
                  <a:pt x="1435" y="1339"/>
                  <a:pt x="1391" y="1330"/>
                </a:cubicBezTo>
                <a:cubicBezTo>
                  <a:pt x="1537" y="1256"/>
                  <a:pt x="1528" y="1247"/>
                  <a:pt x="1528" y="1107"/>
                </a:cubicBezTo>
                <a:cubicBezTo>
                  <a:pt x="1528" y="1067"/>
                  <a:pt x="1568" y="1071"/>
                  <a:pt x="1586" y="1044"/>
                </a:cubicBezTo>
                <a:cubicBezTo>
                  <a:pt x="1613" y="1002"/>
                  <a:pt x="1646" y="685"/>
                  <a:pt x="1742" y="646"/>
                </a:cubicBezTo>
                <a:cubicBezTo>
                  <a:pt x="1770" y="635"/>
                  <a:pt x="1935" y="636"/>
                  <a:pt x="1957" y="543"/>
                </a:cubicBezTo>
                <a:cubicBezTo>
                  <a:pt x="1961" y="512"/>
                  <a:pt x="1944" y="519"/>
                  <a:pt x="1940" y="482"/>
                </a:cubicBezTo>
                <a:cubicBezTo>
                  <a:pt x="1943" y="460"/>
                  <a:pt x="1947" y="421"/>
                  <a:pt x="1959" y="341"/>
                </a:cubicBezTo>
                <a:cubicBezTo>
                  <a:pt x="1966" y="293"/>
                  <a:pt x="1883" y="253"/>
                  <a:pt x="1855" y="262"/>
                </a:cubicBezTo>
                <a:cubicBezTo>
                  <a:pt x="1828" y="270"/>
                  <a:pt x="1802" y="222"/>
                  <a:pt x="1791" y="161"/>
                </a:cubicBezTo>
                <a:cubicBezTo>
                  <a:pt x="1783" y="64"/>
                  <a:pt x="1788" y="28"/>
                  <a:pt x="1774" y="0"/>
                </a:cubicBezTo>
                <a:cubicBezTo>
                  <a:pt x="1995" y="0"/>
                  <a:pt x="1848" y="108"/>
                  <a:pt x="1984" y="146"/>
                </a:cubicBezTo>
                <a:cubicBezTo>
                  <a:pt x="2031" y="159"/>
                  <a:pt x="2036" y="268"/>
                  <a:pt x="2039" y="306"/>
                </a:cubicBezTo>
                <a:cubicBezTo>
                  <a:pt x="2042" y="344"/>
                  <a:pt x="2035" y="313"/>
                  <a:pt x="2074" y="35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" name="꙱ Cambodia (Kampuchea) (Kingdom of Cambodia) (KH) (H)">
            <a:extLst>
              <a:ext uri="{FF2B5EF4-FFF2-40B4-BE49-F238E27FC236}">
                <a16:creationId xmlns:a16="http://schemas.microsoft.com/office/drawing/2014/main" id="{B9472F4D-F6A4-46FB-A070-B180968011A0}"/>
              </a:ext>
            </a:extLst>
          </p:cNvPr>
          <p:cNvSpPr>
            <a:spLocks noEditPoints="1"/>
          </p:cNvSpPr>
          <p:nvPr/>
        </p:nvSpPr>
        <p:spPr bwMode="auto">
          <a:xfrm>
            <a:off x="7027438" y="1949310"/>
            <a:ext cx="141017" cy="138626"/>
          </a:xfrm>
          <a:custGeom>
            <a:avLst/>
            <a:gdLst>
              <a:gd name="T0" fmla="*/ 12 w 1718"/>
              <a:gd name="T1" fmla="*/ 501 h 1673"/>
              <a:gd name="T2" fmla="*/ 0 w 1718"/>
              <a:gd name="T3" fmla="*/ 409 h 1673"/>
              <a:gd name="T4" fmla="*/ 170 w 1718"/>
              <a:gd name="T5" fmla="*/ 199 h 1673"/>
              <a:gd name="T6" fmla="*/ 434 w 1718"/>
              <a:gd name="T7" fmla="*/ 109 h 1673"/>
              <a:gd name="T8" fmla="*/ 543 w 1718"/>
              <a:gd name="T9" fmla="*/ 108 h 1673"/>
              <a:gd name="T10" fmla="*/ 711 w 1718"/>
              <a:gd name="T11" fmla="*/ 101 h 1673"/>
              <a:gd name="T12" fmla="*/ 876 w 1718"/>
              <a:gd name="T13" fmla="*/ 131 h 1673"/>
              <a:gd name="T14" fmla="*/ 1073 w 1718"/>
              <a:gd name="T15" fmla="*/ 247 h 1673"/>
              <a:gd name="T16" fmla="*/ 1172 w 1718"/>
              <a:gd name="T17" fmla="*/ 228 h 1673"/>
              <a:gd name="T18" fmla="*/ 1138 w 1718"/>
              <a:gd name="T19" fmla="*/ 120 h 1673"/>
              <a:gd name="T20" fmla="*/ 1181 w 1718"/>
              <a:gd name="T21" fmla="*/ 103 h 1673"/>
              <a:gd name="T22" fmla="*/ 1236 w 1718"/>
              <a:gd name="T23" fmla="*/ 81 h 1673"/>
              <a:gd name="T24" fmla="*/ 1267 w 1718"/>
              <a:gd name="T25" fmla="*/ 47 h 1673"/>
              <a:gd name="T26" fmla="*/ 1341 w 1718"/>
              <a:gd name="T27" fmla="*/ 97 h 1673"/>
              <a:gd name="T28" fmla="*/ 1588 w 1718"/>
              <a:gd name="T29" fmla="*/ 0 h 1673"/>
              <a:gd name="T30" fmla="*/ 1547 w 1718"/>
              <a:gd name="T31" fmla="*/ 184 h 1673"/>
              <a:gd name="T32" fmla="*/ 1597 w 1718"/>
              <a:gd name="T33" fmla="*/ 302 h 1673"/>
              <a:gd name="T34" fmla="*/ 1622 w 1718"/>
              <a:gd name="T35" fmla="*/ 381 h 1673"/>
              <a:gd name="T36" fmla="*/ 1639 w 1718"/>
              <a:gd name="T37" fmla="*/ 567 h 1673"/>
              <a:gd name="T38" fmla="*/ 1662 w 1718"/>
              <a:gd name="T39" fmla="*/ 837 h 1673"/>
              <a:gd name="T40" fmla="*/ 1579 w 1718"/>
              <a:gd name="T41" fmla="*/ 861 h 1673"/>
              <a:gd name="T42" fmla="*/ 1403 w 1718"/>
              <a:gd name="T43" fmla="*/ 978 h 1673"/>
              <a:gd name="T44" fmla="*/ 1330 w 1718"/>
              <a:gd name="T45" fmla="*/ 979 h 1673"/>
              <a:gd name="T46" fmla="*/ 1350 w 1718"/>
              <a:gd name="T47" fmla="*/ 1086 h 1673"/>
              <a:gd name="T48" fmla="*/ 1202 w 1718"/>
              <a:gd name="T49" fmla="*/ 1060 h 1673"/>
              <a:gd name="T50" fmla="*/ 1173 w 1718"/>
              <a:gd name="T51" fmla="*/ 1189 h 1673"/>
              <a:gd name="T52" fmla="*/ 1294 w 1718"/>
              <a:gd name="T53" fmla="*/ 1332 h 1673"/>
              <a:gd name="T54" fmla="*/ 1288 w 1718"/>
              <a:gd name="T55" fmla="*/ 1398 h 1673"/>
              <a:gd name="T56" fmla="*/ 1184 w 1718"/>
              <a:gd name="T57" fmla="*/ 1352 h 1673"/>
              <a:gd name="T58" fmla="*/ 1140 w 1718"/>
              <a:gd name="T59" fmla="*/ 1322 h 1673"/>
              <a:gd name="T60" fmla="*/ 944 w 1718"/>
              <a:gd name="T61" fmla="*/ 1338 h 1673"/>
              <a:gd name="T62" fmla="*/ 810 w 1718"/>
              <a:gd name="T63" fmla="*/ 1486 h 1673"/>
              <a:gd name="T64" fmla="*/ 709 w 1718"/>
              <a:gd name="T65" fmla="*/ 1510 h 1673"/>
              <a:gd name="T66" fmla="*/ 564 w 1718"/>
              <a:gd name="T67" fmla="*/ 1439 h 1673"/>
              <a:gd name="T68" fmla="*/ 482 w 1718"/>
              <a:gd name="T69" fmla="*/ 1484 h 1673"/>
              <a:gd name="T70" fmla="*/ 503 w 1718"/>
              <a:gd name="T71" fmla="*/ 1412 h 1673"/>
              <a:gd name="T72" fmla="*/ 470 w 1718"/>
              <a:gd name="T73" fmla="*/ 1279 h 1673"/>
              <a:gd name="T74" fmla="*/ 409 w 1718"/>
              <a:gd name="T75" fmla="*/ 1365 h 1673"/>
              <a:gd name="T76" fmla="*/ 335 w 1718"/>
              <a:gd name="T77" fmla="*/ 1363 h 1673"/>
              <a:gd name="T78" fmla="*/ 309 w 1718"/>
              <a:gd name="T79" fmla="*/ 1244 h 1673"/>
              <a:gd name="T80" fmla="*/ 298 w 1718"/>
              <a:gd name="T81" fmla="*/ 1147 h 1673"/>
              <a:gd name="T82" fmla="*/ 284 w 1718"/>
              <a:gd name="T83" fmla="*/ 1071 h 1673"/>
              <a:gd name="T84" fmla="*/ 240 w 1718"/>
              <a:gd name="T85" fmla="*/ 1095 h 1673"/>
              <a:gd name="T86" fmla="*/ 187 w 1718"/>
              <a:gd name="T87" fmla="*/ 955 h 1673"/>
              <a:gd name="T88" fmla="*/ 162 w 1718"/>
              <a:gd name="T89" fmla="*/ 794 h 1673"/>
              <a:gd name="T90" fmla="*/ 12 w 1718"/>
              <a:gd name="T91" fmla="*/ 501 h 1673"/>
              <a:gd name="T92" fmla="*/ 620 w 1718"/>
              <a:gd name="T93" fmla="*/ 1522 h 1673"/>
              <a:gd name="T94" fmla="*/ 566 w 1718"/>
              <a:gd name="T95" fmla="*/ 1552 h 1673"/>
              <a:gd name="T96" fmla="*/ 641 w 1718"/>
              <a:gd name="T97" fmla="*/ 1673 h 1673"/>
              <a:gd name="T98" fmla="*/ 620 w 1718"/>
              <a:gd name="T99" fmla="*/ 1522 h 1673"/>
              <a:gd name="T100" fmla="*/ 380 w 1718"/>
              <a:gd name="T101" fmla="*/ 1439 h 1673"/>
              <a:gd name="T102" fmla="*/ 353 w 1718"/>
              <a:gd name="T103" fmla="*/ 1409 h 1673"/>
              <a:gd name="T104" fmla="*/ 380 w 1718"/>
              <a:gd name="T105" fmla="*/ 1439 h 1673"/>
              <a:gd name="T106" fmla="*/ 284 w 1718"/>
              <a:gd name="T107" fmla="*/ 1178 h 1673"/>
              <a:gd name="T108" fmla="*/ 267 w 1718"/>
              <a:gd name="T109" fmla="*/ 1178 h 1673"/>
              <a:gd name="T110" fmla="*/ 291 w 1718"/>
              <a:gd name="T111" fmla="*/ 1210 h 1673"/>
              <a:gd name="T112" fmla="*/ 284 w 1718"/>
              <a:gd name="T113" fmla="*/ 1178 h 1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18" h="1673">
                <a:moveTo>
                  <a:pt x="12" y="501"/>
                </a:moveTo>
                <a:cubicBezTo>
                  <a:pt x="12" y="470"/>
                  <a:pt x="10" y="438"/>
                  <a:pt x="0" y="409"/>
                </a:cubicBezTo>
                <a:cubicBezTo>
                  <a:pt x="98" y="412"/>
                  <a:pt x="140" y="271"/>
                  <a:pt x="170" y="199"/>
                </a:cubicBezTo>
                <a:cubicBezTo>
                  <a:pt x="203" y="121"/>
                  <a:pt x="368" y="62"/>
                  <a:pt x="434" y="109"/>
                </a:cubicBezTo>
                <a:cubicBezTo>
                  <a:pt x="463" y="130"/>
                  <a:pt x="497" y="118"/>
                  <a:pt x="543" y="108"/>
                </a:cubicBezTo>
                <a:cubicBezTo>
                  <a:pt x="594" y="96"/>
                  <a:pt x="576" y="126"/>
                  <a:pt x="711" y="101"/>
                </a:cubicBezTo>
                <a:cubicBezTo>
                  <a:pt x="839" y="76"/>
                  <a:pt x="787" y="213"/>
                  <a:pt x="876" y="131"/>
                </a:cubicBezTo>
                <a:cubicBezTo>
                  <a:pt x="882" y="255"/>
                  <a:pt x="1024" y="164"/>
                  <a:pt x="1073" y="247"/>
                </a:cubicBezTo>
                <a:cubicBezTo>
                  <a:pt x="1097" y="287"/>
                  <a:pt x="1180" y="289"/>
                  <a:pt x="1172" y="228"/>
                </a:cubicBezTo>
                <a:cubicBezTo>
                  <a:pt x="1168" y="194"/>
                  <a:pt x="1093" y="152"/>
                  <a:pt x="1138" y="120"/>
                </a:cubicBezTo>
                <a:cubicBezTo>
                  <a:pt x="1157" y="106"/>
                  <a:pt x="1175" y="134"/>
                  <a:pt x="1181" y="103"/>
                </a:cubicBezTo>
                <a:cubicBezTo>
                  <a:pt x="1185" y="77"/>
                  <a:pt x="1217" y="82"/>
                  <a:pt x="1236" y="81"/>
                </a:cubicBezTo>
                <a:cubicBezTo>
                  <a:pt x="1250" y="73"/>
                  <a:pt x="1250" y="49"/>
                  <a:pt x="1267" y="47"/>
                </a:cubicBezTo>
                <a:cubicBezTo>
                  <a:pt x="1294" y="45"/>
                  <a:pt x="1322" y="83"/>
                  <a:pt x="1341" y="97"/>
                </a:cubicBezTo>
                <a:cubicBezTo>
                  <a:pt x="1426" y="159"/>
                  <a:pt x="1544" y="69"/>
                  <a:pt x="1588" y="0"/>
                </a:cubicBezTo>
                <a:cubicBezTo>
                  <a:pt x="1592" y="83"/>
                  <a:pt x="1542" y="109"/>
                  <a:pt x="1547" y="184"/>
                </a:cubicBezTo>
                <a:cubicBezTo>
                  <a:pt x="1552" y="248"/>
                  <a:pt x="1588" y="237"/>
                  <a:pt x="1597" y="302"/>
                </a:cubicBezTo>
                <a:cubicBezTo>
                  <a:pt x="1605" y="355"/>
                  <a:pt x="1593" y="329"/>
                  <a:pt x="1622" y="381"/>
                </a:cubicBezTo>
                <a:cubicBezTo>
                  <a:pt x="1673" y="474"/>
                  <a:pt x="1650" y="464"/>
                  <a:pt x="1639" y="567"/>
                </a:cubicBezTo>
                <a:cubicBezTo>
                  <a:pt x="1632" y="636"/>
                  <a:pt x="1718" y="783"/>
                  <a:pt x="1662" y="837"/>
                </a:cubicBezTo>
                <a:cubicBezTo>
                  <a:pt x="1641" y="857"/>
                  <a:pt x="1605" y="854"/>
                  <a:pt x="1579" y="861"/>
                </a:cubicBezTo>
                <a:cubicBezTo>
                  <a:pt x="1542" y="872"/>
                  <a:pt x="1462" y="970"/>
                  <a:pt x="1403" y="978"/>
                </a:cubicBezTo>
                <a:cubicBezTo>
                  <a:pt x="1394" y="979"/>
                  <a:pt x="1366" y="979"/>
                  <a:pt x="1330" y="979"/>
                </a:cubicBezTo>
                <a:cubicBezTo>
                  <a:pt x="1356" y="1013"/>
                  <a:pt x="1331" y="1045"/>
                  <a:pt x="1350" y="1086"/>
                </a:cubicBezTo>
                <a:cubicBezTo>
                  <a:pt x="1317" y="1079"/>
                  <a:pt x="1228" y="1019"/>
                  <a:pt x="1202" y="1060"/>
                </a:cubicBezTo>
                <a:cubicBezTo>
                  <a:pt x="1171" y="1109"/>
                  <a:pt x="1132" y="1079"/>
                  <a:pt x="1173" y="1189"/>
                </a:cubicBezTo>
                <a:cubicBezTo>
                  <a:pt x="1218" y="1310"/>
                  <a:pt x="1284" y="1258"/>
                  <a:pt x="1294" y="1332"/>
                </a:cubicBezTo>
                <a:cubicBezTo>
                  <a:pt x="1255" y="1338"/>
                  <a:pt x="1289" y="1365"/>
                  <a:pt x="1288" y="1398"/>
                </a:cubicBezTo>
                <a:cubicBezTo>
                  <a:pt x="1252" y="1386"/>
                  <a:pt x="1208" y="1389"/>
                  <a:pt x="1184" y="1352"/>
                </a:cubicBezTo>
                <a:cubicBezTo>
                  <a:pt x="1175" y="1336"/>
                  <a:pt x="1161" y="1318"/>
                  <a:pt x="1140" y="1322"/>
                </a:cubicBezTo>
                <a:cubicBezTo>
                  <a:pt x="1079" y="1334"/>
                  <a:pt x="1000" y="1392"/>
                  <a:pt x="944" y="1338"/>
                </a:cubicBezTo>
                <a:cubicBezTo>
                  <a:pt x="892" y="1391"/>
                  <a:pt x="985" y="1468"/>
                  <a:pt x="810" y="1486"/>
                </a:cubicBezTo>
                <a:cubicBezTo>
                  <a:pt x="763" y="1490"/>
                  <a:pt x="758" y="1531"/>
                  <a:pt x="709" y="1510"/>
                </a:cubicBezTo>
                <a:cubicBezTo>
                  <a:pt x="668" y="1493"/>
                  <a:pt x="584" y="1481"/>
                  <a:pt x="564" y="1439"/>
                </a:cubicBezTo>
                <a:cubicBezTo>
                  <a:pt x="575" y="1483"/>
                  <a:pt x="514" y="1513"/>
                  <a:pt x="482" y="1484"/>
                </a:cubicBezTo>
                <a:cubicBezTo>
                  <a:pt x="440" y="1446"/>
                  <a:pt x="478" y="1438"/>
                  <a:pt x="503" y="1412"/>
                </a:cubicBezTo>
                <a:cubicBezTo>
                  <a:pt x="532" y="1382"/>
                  <a:pt x="497" y="1300"/>
                  <a:pt x="470" y="1279"/>
                </a:cubicBezTo>
                <a:cubicBezTo>
                  <a:pt x="423" y="1241"/>
                  <a:pt x="417" y="1340"/>
                  <a:pt x="409" y="1365"/>
                </a:cubicBezTo>
                <a:cubicBezTo>
                  <a:pt x="380" y="1340"/>
                  <a:pt x="362" y="1376"/>
                  <a:pt x="335" y="1363"/>
                </a:cubicBezTo>
                <a:cubicBezTo>
                  <a:pt x="294" y="1343"/>
                  <a:pt x="319" y="1278"/>
                  <a:pt x="309" y="1244"/>
                </a:cubicBezTo>
                <a:cubicBezTo>
                  <a:pt x="300" y="1214"/>
                  <a:pt x="330" y="1170"/>
                  <a:pt x="298" y="1147"/>
                </a:cubicBezTo>
                <a:cubicBezTo>
                  <a:pt x="276" y="1132"/>
                  <a:pt x="229" y="1078"/>
                  <a:pt x="284" y="1071"/>
                </a:cubicBezTo>
                <a:cubicBezTo>
                  <a:pt x="261" y="1058"/>
                  <a:pt x="245" y="1070"/>
                  <a:pt x="240" y="1095"/>
                </a:cubicBezTo>
                <a:cubicBezTo>
                  <a:pt x="247" y="1044"/>
                  <a:pt x="204" y="999"/>
                  <a:pt x="187" y="955"/>
                </a:cubicBezTo>
                <a:cubicBezTo>
                  <a:pt x="167" y="906"/>
                  <a:pt x="193" y="837"/>
                  <a:pt x="162" y="794"/>
                </a:cubicBezTo>
                <a:cubicBezTo>
                  <a:pt x="97" y="700"/>
                  <a:pt x="49" y="611"/>
                  <a:pt x="12" y="501"/>
                </a:cubicBezTo>
                <a:close/>
                <a:moveTo>
                  <a:pt x="620" y="1522"/>
                </a:moveTo>
                <a:cubicBezTo>
                  <a:pt x="607" y="1541"/>
                  <a:pt x="589" y="1551"/>
                  <a:pt x="566" y="1552"/>
                </a:cubicBezTo>
                <a:cubicBezTo>
                  <a:pt x="607" y="1583"/>
                  <a:pt x="611" y="1636"/>
                  <a:pt x="641" y="1673"/>
                </a:cubicBezTo>
                <a:cubicBezTo>
                  <a:pt x="626" y="1623"/>
                  <a:pt x="669" y="1563"/>
                  <a:pt x="620" y="1522"/>
                </a:cubicBezTo>
                <a:close/>
                <a:moveTo>
                  <a:pt x="380" y="1439"/>
                </a:moveTo>
                <a:cubicBezTo>
                  <a:pt x="394" y="1414"/>
                  <a:pt x="385" y="1404"/>
                  <a:pt x="353" y="1409"/>
                </a:cubicBezTo>
                <a:cubicBezTo>
                  <a:pt x="361" y="1420"/>
                  <a:pt x="370" y="1430"/>
                  <a:pt x="380" y="1439"/>
                </a:cubicBezTo>
                <a:close/>
                <a:moveTo>
                  <a:pt x="284" y="1178"/>
                </a:moveTo>
                <a:cubicBezTo>
                  <a:pt x="279" y="1178"/>
                  <a:pt x="273" y="1178"/>
                  <a:pt x="267" y="1178"/>
                </a:cubicBezTo>
                <a:cubicBezTo>
                  <a:pt x="273" y="1190"/>
                  <a:pt x="281" y="1201"/>
                  <a:pt x="291" y="1210"/>
                </a:cubicBezTo>
                <a:cubicBezTo>
                  <a:pt x="289" y="1199"/>
                  <a:pt x="287" y="1189"/>
                  <a:pt x="284" y="117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3" name="꙱ Burundi (Republic of Burundi) (BI) (H)">
            <a:extLst>
              <a:ext uri="{FF2B5EF4-FFF2-40B4-BE49-F238E27FC236}">
                <a16:creationId xmlns:a16="http://schemas.microsoft.com/office/drawing/2014/main" id="{0698F2BD-46E3-4F4B-B050-70625BB68AE3}"/>
              </a:ext>
            </a:extLst>
          </p:cNvPr>
          <p:cNvSpPr>
            <a:spLocks/>
          </p:cNvSpPr>
          <p:nvPr/>
        </p:nvSpPr>
        <p:spPr bwMode="auto">
          <a:xfrm>
            <a:off x="5140445" y="2447647"/>
            <a:ext cx="48998" cy="65728"/>
          </a:xfrm>
          <a:custGeom>
            <a:avLst/>
            <a:gdLst>
              <a:gd name="T0" fmla="*/ 0 w 596"/>
              <a:gd name="T1" fmla="*/ 186 h 788"/>
              <a:gd name="T2" fmla="*/ 119 w 596"/>
              <a:gd name="T3" fmla="*/ 197 h 788"/>
              <a:gd name="T4" fmla="*/ 296 w 596"/>
              <a:gd name="T5" fmla="*/ 29 h 788"/>
              <a:gd name="T6" fmla="*/ 520 w 596"/>
              <a:gd name="T7" fmla="*/ 60 h 788"/>
              <a:gd name="T8" fmla="*/ 478 w 596"/>
              <a:gd name="T9" fmla="*/ 88 h 788"/>
              <a:gd name="T10" fmla="*/ 474 w 596"/>
              <a:gd name="T11" fmla="*/ 151 h 788"/>
              <a:gd name="T12" fmla="*/ 575 w 596"/>
              <a:gd name="T13" fmla="*/ 267 h 788"/>
              <a:gd name="T14" fmla="*/ 560 w 596"/>
              <a:gd name="T15" fmla="*/ 373 h 788"/>
              <a:gd name="T16" fmla="*/ 496 w 596"/>
              <a:gd name="T17" fmla="*/ 442 h 788"/>
              <a:gd name="T18" fmla="*/ 440 w 596"/>
              <a:gd name="T19" fmla="*/ 512 h 788"/>
              <a:gd name="T20" fmla="*/ 450 w 596"/>
              <a:gd name="T21" fmla="*/ 575 h 788"/>
              <a:gd name="T22" fmla="*/ 258 w 596"/>
              <a:gd name="T23" fmla="*/ 773 h 788"/>
              <a:gd name="T24" fmla="*/ 187 w 596"/>
              <a:gd name="T25" fmla="*/ 788 h 788"/>
              <a:gd name="T26" fmla="*/ 100 w 596"/>
              <a:gd name="T27" fmla="*/ 573 h 788"/>
              <a:gd name="T28" fmla="*/ 65 w 596"/>
              <a:gd name="T29" fmla="*/ 386 h 788"/>
              <a:gd name="T30" fmla="*/ 73 w 596"/>
              <a:gd name="T31" fmla="*/ 328 h 788"/>
              <a:gd name="T32" fmla="*/ 0 w 596"/>
              <a:gd name="T33" fmla="*/ 186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96" h="788">
                <a:moveTo>
                  <a:pt x="0" y="186"/>
                </a:moveTo>
                <a:cubicBezTo>
                  <a:pt x="26" y="75"/>
                  <a:pt x="92" y="155"/>
                  <a:pt x="119" y="197"/>
                </a:cubicBezTo>
                <a:cubicBezTo>
                  <a:pt x="267" y="215"/>
                  <a:pt x="280" y="157"/>
                  <a:pt x="296" y="29"/>
                </a:cubicBezTo>
                <a:cubicBezTo>
                  <a:pt x="372" y="94"/>
                  <a:pt x="348" y="0"/>
                  <a:pt x="520" y="60"/>
                </a:cubicBezTo>
                <a:cubicBezTo>
                  <a:pt x="504" y="65"/>
                  <a:pt x="489" y="71"/>
                  <a:pt x="478" y="88"/>
                </a:cubicBezTo>
                <a:cubicBezTo>
                  <a:pt x="459" y="118"/>
                  <a:pt x="423" y="156"/>
                  <a:pt x="474" y="151"/>
                </a:cubicBezTo>
                <a:cubicBezTo>
                  <a:pt x="419" y="262"/>
                  <a:pt x="502" y="285"/>
                  <a:pt x="575" y="267"/>
                </a:cubicBezTo>
                <a:cubicBezTo>
                  <a:pt x="545" y="304"/>
                  <a:pt x="596" y="339"/>
                  <a:pt x="560" y="373"/>
                </a:cubicBezTo>
                <a:cubicBezTo>
                  <a:pt x="544" y="389"/>
                  <a:pt x="489" y="419"/>
                  <a:pt x="496" y="442"/>
                </a:cubicBezTo>
                <a:cubicBezTo>
                  <a:pt x="508" y="483"/>
                  <a:pt x="401" y="446"/>
                  <a:pt x="440" y="512"/>
                </a:cubicBezTo>
                <a:cubicBezTo>
                  <a:pt x="454" y="536"/>
                  <a:pt x="470" y="552"/>
                  <a:pt x="450" y="575"/>
                </a:cubicBezTo>
                <a:cubicBezTo>
                  <a:pt x="428" y="602"/>
                  <a:pt x="278" y="772"/>
                  <a:pt x="258" y="773"/>
                </a:cubicBezTo>
                <a:cubicBezTo>
                  <a:pt x="237" y="783"/>
                  <a:pt x="210" y="786"/>
                  <a:pt x="187" y="788"/>
                </a:cubicBezTo>
                <a:cubicBezTo>
                  <a:pt x="176" y="751"/>
                  <a:pt x="112" y="617"/>
                  <a:pt x="100" y="573"/>
                </a:cubicBezTo>
                <a:cubicBezTo>
                  <a:pt x="82" y="509"/>
                  <a:pt x="107" y="442"/>
                  <a:pt x="65" y="386"/>
                </a:cubicBezTo>
                <a:cubicBezTo>
                  <a:pt x="73" y="361"/>
                  <a:pt x="74" y="341"/>
                  <a:pt x="73" y="328"/>
                </a:cubicBezTo>
                <a:cubicBezTo>
                  <a:pt x="69" y="271"/>
                  <a:pt x="14" y="214"/>
                  <a:pt x="0" y="18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4" name="꙱ Burkina Faso (BF) (H)">
            <a:extLst>
              <a:ext uri="{FF2B5EF4-FFF2-40B4-BE49-F238E27FC236}">
                <a16:creationId xmlns:a16="http://schemas.microsoft.com/office/drawing/2014/main" id="{73DBA00E-C57D-4940-AA7F-327D05788316}"/>
              </a:ext>
            </a:extLst>
          </p:cNvPr>
          <p:cNvSpPr>
            <a:spLocks/>
          </p:cNvSpPr>
          <p:nvPr/>
        </p:nvSpPr>
        <p:spPr bwMode="auto">
          <a:xfrm>
            <a:off x="4244153" y="1933773"/>
            <a:ext cx="205550" cy="172088"/>
          </a:xfrm>
          <a:custGeom>
            <a:avLst/>
            <a:gdLst>
              <a:gd name="T0" fmla="*/ 1698 w 2497"/>
              <a:gd name="T1" fmla="*/ 66 h 2085"/>
              <a:gd name="T2" fmla="*/ 1822 w 2497"/>
              <a:gd name="T3" fmla="*/ 116 h 2085"/>
              <a:gd name="T4" fmla="*/ 1820 w 2497"/>
              <a:gd name="T5" fmla="*/ 292 h 2085"/>
              <a:gd name="T6" fmla="*/ 1874 w 2497"/>
              <a:gd name="T7" fmla="*/ 433 h 2085"/>
              <a:gd name="T8" fmla="*/ 1939 w 2497"/>
              <a:gd name="T9" fmla="*/ 544 h 2085"/>
              <a:gd name="T10" fmla="*/ 2147 w 2497"/>
              <a:gd name="T11" fmla="*/ 675 h 2085"/>
              <a:gd name="T12" fmla="*/ 2064 w 2497"/>
              <a:gd name="T13" fmla="*/ 669 h 2085"/>
              <a:gd name="T14" fmla="*/ 2273 w 2497"/>
              <a:gd name="T15" fmla="*/ 939 h 2085"/>
              <a:gd name="T16" fmla="*/ 2437 w 2497"/>
              <a:gd name="T17" fmla="*/ 963 h 2085"/>
              <a:gd name="T18" fmla="*/ 2450 w 2497"/>
              <a:gd name="T19" fmla="*/ 999 h 2085"/>
              <a:gd name="T20" fmla="*/ 2415 w 2497"/>
              <a:gd name="T21" fmla="*/ 1083 h 2085"/>
              <a:gd name="T22" fmla="*/ 2497 w 2497"/>
              <a:gd name="T23" fmla="*/ 1182 h 2085"/>
              <a:gd name="T24" fmla="*/ 2451 w 2497"/>
              <a:gd name="T25" fmla="*/ 1284 h 2085"/>
              <a:gd name="T26" fmla="*/ 2234 w 2497"/>
              <a:gd name="T27" fmla="*/ 1366 h 2085"/>
              <a:gd name="T28" fmla="*/ 2033 w 2497"/>
              <a:gd name="T29" fmla="*/ 1504 h 2085"/>
              <a:gd name="T30" fmla="*/ 1872 w 2497"/>
              <a:gd name="T31" fmla="*/ 1513 h 2085"/>
              <a:gd name="T32" fmla="*/ 1690 w 2497"/>
              <a:gd name="T33" fmla="*/ 1465 h 2085"/>
              <a:gd name="T34" fmla="*/ 1696 w 2497"/>
              <a:gd name="T35" fmla="*/ 1470 h 2085"/>
              <a:gd name="T36" fmla="*/ 1519 w 2497"/>
              <a:gd name="T37" fmla="*/ 1524 h 2085"/>
              <a:gd name="T38" fmla="*/ 849 w 2497"/>
              <a:gd name="T39" fmla="*/ 1512 h 2085"/>
              <a:gd name="T40" fmla="*/ 821 w 2497"/>
              <a:gd name="T41" fmla="*/ 1612 h 2085"/>
              <a:gd name="T42" fmla="*/ 842 w 2497"/>
              <a:gd name="T43" fmla="*/ 1717 h 2085"/>
              <a:gd name="T44" fmla="*/ 869 w 2497"/>
              <a:gd name="T45" fmla="*/ 1934 h 2085"/>
              <a:gd name="T46" fmla="*/ 870 w 2497"/>
              <a:gd name="T47" fmla="*/ 2085 h 2085"/>
              <a:gd name="T48" fmla="*/ 734 w 2497"/>
              <a:gd name="T49" fmla="*/ 1898 h 2085"/>
              <a:gd name="T50" fmla="*/ 513 w 2497"/>
              <a:gd name="T51" fmla="*/ 1915 h 2085"/>
              <a:gd name="T52" fmla="*/ 380 w 2497"/>
              <a:gd name="T53" fmla="*/ 2014 h 2085"/>
              <a:gd name="T54" fmla="*/ 175 w 2497"/>
              <a:gd name="T55" fmla="*/ 1885 h 2085"/>
              <a:gd name="T56" fmla="*/ 0 w 2497"/>
              <a:gd name="T57" fmla="*/ 1703 h 2085"/>
              <a:gd name="T58" fmla="*/ 32 w 2497"/>
              <a:gd name="T59" fmla="*/ 1530 h 2085"/>
              <a:gd name="T60" fmla="*/ 83 w 2497"/>
              <a:gd name="T61" fmla="*/ 1453 h 2085"/>
              <a:gd name="T62" fmla="*/ 97 w 2497"/>
              <a:gd name="T63" fmla="*/ 1300 h 2085"/>
              <a:gd name="T64" fmla="*/ 48 w 2497"/>
              <a:gd name="T65" fmla="*/ 1218 h 2085"/>
              <a:gd name="T66" fmla="*/ 130 w 2497"/>
              <a:gd name="T67" fmla="*/ 1177 h 2085"/>
              <a:gd name="T68" fmla="*/ 278 w 2497"/>
              <a:gd name="T69" fmla="*/ 1146 h 2085"/>
              <a:gd name="T70" fmla="*/ 349 w 2497"/>
              <a:gd name="T71" fmla="*/ 929 h 2085"/>
              <a:gd name="T72" fmla="*/ 389 w 2497"/>
              <a:gd name="T73" fmla="*/ 888 h 2085"/>
              <a:gd name="T74" fmla="*/ 424 w 2497"/>
              <a:gd name="T75" fmla="*/ 817 h 2085"/>
              <a:gd name="T76" fmla="*/ 413 w 2497"/>
              <a:gd name="T77" fmla="*/ 746 h 2085"/>
              <a:gd name="T78" fmla="*/ 505 w 2497"/>
              <a:gd name="T79" fmla="*/ 622 h 2085"/>
              <a:gd name="T80" fmla="*/ 668 w 2497"/>
              <a:gd name="T81" fmla="*/ 740 h 2085"/>
              <a:gd name="T82" fmla="*/ 731 w 2497"/>
              <a:gd name="T83" fmla="*/ 699 h 2085"/>
              <a:gd name="T84" fmla="*/ 725 w 2497"/>
              <a:gd name="T85" fmla="*/ 550 h 2085"/>
              <a:gd name="T86" fmla="*/ 823 w 2497"/>
              <a:gd name="T87" fmla="*/ 577 h 2085"/>
              <a:gd name="T88" fmla="*/ 979 w 2497"/>
              <a:gd name="T89" fmla="*/ 349 h 2085"/>
              <a:gd name="T90" fmla="*/ 1119 w 2497"/>
              <a:gd name="T91" fmla="*/ 332 h 2085"/>
              <a:gd name="T92" fmla="*/ 1223 w 2497"/>
              <a:gd name="T93" fmla="*/ 265 h 2085"/>
              <a:gd name="T94" fmla="*/ 1360 w 2497"/>
              <a:gd name="T95" fmla="*/ 179 h 2085"/>
              <a:gd name="T96" fmla="*/ 1617 w 2497"/>
              <a:gd name="T97" fmla="*/ 77 h 2085"/>
              <a:gd name="T98" fmla="*/ 1698 w 2497"/>
              <a:gd name="T99" fmla="*/ 66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97" h="2085">
                <a:moveTo>
                  <a:pt x="1698" y="66"/>
                </a:moveTo>
                <a:cubicBezTo>
                  <a:pt x="1741" y="73"/>
                  <a:pt x="1784" y="91"/>
                  <a:pt x="1822" y="116"/>
                </a:cubicBezTo>
                <a:cubicBezTo>
                  <a:pt x="1812" y="172"/>
                  <a:pt x="1787" y="252"/>
                  <a:pt x="1820" y="292"/>
                </a:cubicBezTo>
                <a:cubicBezTo>
                  <a:pt x="1869" y="325"/>
                  <a:pt x="1857" y="363"/>
                  <a:pt x="1874" y="433"/>
                </a:cubicBezTo>
                <a:cubicBezTo>
                  <a:pt x="1883" y="464"/>
                  <a:pt x="1953" y="516"/>
                  <a:pt x="1939" y="544"/>
                </a:cubicBezTo>
                <a:cubicBezTo>
                  <a:pt x="1945" y="532"/>
                  <a:pt x="2132" y="663"/>
                  <a:pt x="2147" y="675"/>
                </a:cubicBezTo>
                <a:cubicBezTo>
                  <a:pt x="2100" y="698"/>
                  <a:pt x="2071" y="674"/>
                  <a:pt x="2064" y="669"/>
                </a:cubicBezTo>
                <a:cubicBezTo>
                  <a:pt x="2019" y="770"/>
                  <a:pt x="2176" y="922"/>
                  <a:pt x="2273" y="939"/>
                </a:cubicBezTo>
                <a:cubicBezTo>
                  <a:pt x="2328" y="949"/>
                  <a:pt x="2392" y="824"/>
                  <a:pt x="2437" y="963"/>
                </a:cubicBezTo>
                <a:cubicBezTo>
                  <a:pt x="2441" y="975"/>
                  <a:pt x="2444" y="988"/>
                  <a:pt x="2450" y="999"/>
                </a:cubicBezTo>
                <a:cubicBezTo>
                  <a:pt x="2398" y="1016"/>
                  <a:pt x="2380" y="1036"/>
                  <a:pt x="2415" y="1083"/>
                </a:cubicBezTo>
                <a:cubicBezTo>
                  <a:pt x="2433" y="1108"/>
                  <a:pt x="2485" y="1202"/>
                  <a:pt x="2497" y="1182"/>
                </a:cubicBezTo>
                <a:cubicBezTo>
                  <a:pt x="2491" y="1218"/>
                  <a:pt x="2468" y="1255"/>
                  <a:pt x="2451" y="1284"/>
                </a:cubicBezTo>
                <a:cubicBezTo>
                  <a:pt x="2419" y="1341"/>
                  <a:pt x="2251" y="1383"/>
                  <a:pt x="2234" y="1366"/>
                </a:cubicBezTo>
                <a:cubicBezTo>
                  <a:pt x="2170" y="1300"/>
                  <a:pt x="2107" y="1467"/>
                  <a:pt x="2033" y="1504"/>
                </a:cubicBezTo>
                <a:cubicBezTo>
                  <a:pt x="2011" y="1514"/>
                  <a:pt x="1927" y="1537"/>
                  <a:pt x="1872" y="1513"/>
                </a:cubicBezTo>
                <a:cubicBezTo>
                  <a:pt x="1811" y="1493"/>
                  <a:pt x="1751" y="1481"/>
                  <a:pt x="1690" y="1465"/>
                </a:cubicBezTo>
                <a:cubicBezTo>
                  <a:pt x="1692" y="1467"/>
                  <a:pt x="1694" y="1468"/>
                  <a:pt x="1696" y="1470"/>
                </a:cubicBezTo>
                <a:cubicBezTo>
                  <a:pt x="1603" y="1457"/>
                  <a:pt x="1571" y="1578"/>
                  <a:pt x="1519" y="1524"/>
                </a:cubicBezTo>
                <a:cubicBezTo>
                  <a:pt x="1490" y="1495"/>
                  <a:pt x="984" y="1525"/>
                  <a:pt x="849" y="1512"/>
                </a:cubicBezTo>
                <a:cubicBezTo>
                  <a:pt x="858" y="1551"/>
                  <a:pt x="836" y="1587"/>
                  <a:pt x="821" y="1612"/>
                </a:cubicBezTo>
                <a:cubicBezTo>
                  <a:pt x="801" y="1646"/>
                  <a:pt x="836" y="1684"/>
                  <a:pt x="842" y="1717"/>
                </a:cubicBezTo>
                <a:cubicBezTo>
                  <a:pt x="854" y="1779"/>
                  <a:pt x="884" y="1866"/>
                  <a:pt x="869" y="1934"/>
                </a:cubicBezTo>
                <a:cubicBezTo>
                  <a:pt x="851" y="2019"/>
                  <a:pt x="902" y="2059"/>
                  <a:pt x="870" y="2085"/>
                </a:cubicBezTo>
                <a:cubicBezTo>
                  <a:pt x="803" y="2021"/>
                  <a:pt x="783" y="1957"/>
                  <a:pt x="734" y="1898"/>
                </a:cubicBezTo>
                <a:cubicBezTo>
                  <a:pt x="704" y="1941"/>
                  <a:pt x="592" y="1890"/>
                  <a:pt x="513" y="1915"/>
                </a:cubicBezTo>
                <a:cubicBezTo>
                  <a:pt x="459" y="1932"/>
                  <a:pt x="381" y="1952"/>
                  <a:pt x="380" y="2014"/>
                </a:cubicBezTo>
                <a:cubicBezTo>
                  <a:pt x="311" y="2000"/>
                  <a:pt x="183" y="1924"/>
                  <a:pt x="175" y="1885"/>
                </a:cubicBezTo>
                <a:cubicBezTo>
                  <a:pt x="134" y="1670"/>
                  <a:pt x="25" y="1816"/>
                  <a:pt x="0" y="1703"/>
                </a:cubicBezTo>
                <a:cubicBezTo>
                  <a:pt x="28" y="1648"/>
                  <a:pt x="42" y="1592"/>
                  <a:pt x="32" y="1530"/>
                </a:cubicBezTo>
                <a:cubicBezTo>
                  <a:pt x="18" y="1463"/>
                  <a:pt x="58" y="1503"/>
                  <a:pt x="83" y="1453"/>
                </a:cubicBezTo>
                <a:cubicBezTo>
                  <a:pt x="99" y="1422"/>
                  <a:pt x="134" y="1328"/>
                  <a:pt x="97" y="1300"/>
                </a:cubicBezTo>
                <a:cubicBezTo>
                  <a:pt x="73" y="1281"/>
                  <a:pt x="121" y="1238"/>
                  <a:pt x="48" y="1218"/>
                </a:cubicBezTo>
                <a:cubicBezTo>
                  <a:pt x="82" y="1220"/>
                  <a:pt x="104" y="1193"/>
                  <a:pt x="130" y="1177"/>
                </a:cubicBezTo>
                <a:cubicBezTo>
                  <a:pt x="173" y="1151"/>
                  <a:pt x="234" y="1173"/>
                  <a:pt x="278" y="1146"/>
                </a:cubicBezTo>
                <a:cubicBezTo>
                  <a:pt x="331" y="1113"/>
                  <a:pt x="396" y="985"/>
                  <a:pt x="349" y="929"/>
                </a:cubicBezTo>
                <a:cubicBezTo>
                  <a:pt x="326" y="902"/>
                  <a:pt x="359" y="884"/>
                  <a:pt x="389" y="888"/>
                </a:cubicBezTo>
                <a:cubicBezTo>
                  <a:pt x="434" y="893"/>
                  <a:pt x="430" y="852"/>
                  <a:pt x="424" y="817"/>
                </a:cubicBezTo>
                <a:cubicBezTo>
                  <a:pt x="419" y="794"/>
                  <a:pt x="373" y="759"/>
                  <a:pt x="413" y="746"/>
                </a:cubicBezTo>
                <a:cubicBezTo>
                  <a:pt x="444" y="735"/>
                  <a:pt x="486" y="648"/>
                  <a:pt x="505" y="622"/>
                </a:cubicBezTo>
                <a:cubicBezTo>
                  <a:pt x="503" y="674"/>
                  <a:pt x="626" y="736"/>
                  <a:pt x="668" y="740"/>
                </a:cubicBezTo>
                <a:cubicBezTo>
                  <a:pt x="658" y="691"/>
                  <a:pt x="691" y="697"/>
                  <a:pt x="731" y="699"/>
                </a:cubicBezTo>
                <a:cubicBezTo>
                  <a:pt x="725" y="653"/>
                  <a:pt x="748" y="592"/>
                  <a:pt x="725" y="550"/>
                </a:cubicBezTo>
                <a:cubicBezTo>
                  <a:pt x="758" y="557"/>
                  <a:pt x="793" y="559"/>
                  <a:pt x="823" y="577"/>
                </a:cubicBezTo>
                <a:cubicBezTo>
                  <a:pt x="868" y="509"/>
                  <a:pt x="862" y="361"/>
                  <a:pt x="979" y="349"/>
                </a:cubicBezTo>
                <a:cubicBezTo>
                  <a:pt x="1037" y="343"/>
                  <a:pt x="1108" y="434"/>
                  <a:pt x="1119" y="332"/>
                </a:cubicBezTo>
                <a:cubicBezTo>
                  <a:pt x="1126" y="278"/>
                  <a:pt x="1186" y="285"/>
                  <a:pt x="1223" y="265"/>
                </a:cubicBezTo>
                <a:cubicBezTo>
                  <a:pt x="1271" y="239"/>
                  <a:pt x="1309" y="203"/>
                  <a:pt x="1360" y="179"/>
                </a:cubicBezTo>
                <a:cubicBezTo>
                  <a:pt x="1421" y="150"/>
                  <a:pt x="1532" y="0"/>
                  <a:pt x="1617" y="77"/>
                </a:cubicBezTo>
                <a:cubicBezTo>
                  <a:pt x="1632" y="90"/>
                  <a:pt x="1668" y="57"/>
                  <a:pt x="1698" y="6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5" name="꙱ Bulgaria (Republic of Bulgaria) (BG) (H)">
            <a:extLst>
              <a:ext uri="{FF2B5EF4-FFF2-40B4-BE49-F238E27FC236}">
                <a16:creationId xmlns:a16="http://schemas.microsoft.com/office/drawing/2014/main" id="{07B67DF7-FE5B-4F78-8E90-9A1CA2133634}"/>
              </a:ext>
            </a:extLst>
          </p:cNvPr>
          <p:cNvSpPr>
            <a:spLocks/>
          </p:cNvSpPr>
          <p:nvPr/>
        </p:nvSpPr>
        <p:spPr bwMode="auto">
          <a:xfrm>
            <a:off x="4936091" y="1082895"/>
            <a:ext cx="148187" cy="86044"/>
          </a:xfrm>
          <a:custGeom>
            <a:avLst/>
            <a:gdLst>
              <a:gd name="T0" fmla="*/ 77 w 1795"/>
              <a:gd name="T1" fmla="*/ 0 h 1045"/>
              <a:gd name="T2" fmla="*/ 168 w 1795"/>
              <a:gd name="T3" fmla="*/ 43 h 1045"/>
              <a:gd name="T4" fmla="*/ 145 w 1795"/>
              <a:gd name="T5" fmla="*/ 129 h 1045"/>
              <a:gd name="T6" fmla="*/ 351 w 1795"/>
              <a:gd name="T7" fmla="*/ 140 h 1045"/>
              <a:gd name="T8" fmla="*/ 567 w 1795"/>
              <a:gd name="T9" fmla="*/ 178 h 1045"/>
              <a:gd name="T10" fmla="*/ 757 w 1795"/>
              <a:gd name="T11" fmla="*/ 178 h 1045"/>
              <a:gd name="T12" fmla="*/ 976 w 1795"/>
              <a:gd name="T13" fmla="*/ 163 h 1045"/>
              <a:gd name="T14" fmla="*/ 1166 w 1795"/>
              <a:gd name="T15" fmla="*/ 61 h 1045"/>
              <a:gd name="T16" fmla="*/ 1394 w 1795"/>
              <a:gd name="T17" fmla="*/ 44 h 1045"/>
              <a:gd name="T18" fmla="*/ 1560 w 1795"/>
              <a:gd name="T19" fmla="*/ 79 h 1045"/>
              <a:gd name="T20" fmla="*/ 1671 w 1795"/>
              <a:gd name="T21" fmla="*/ 158 h 1045"/>
              <a:gd name="T22" fmla="*/ 1773 w 1795"/>
              <a:gd name="T23" fmla="*/ 194 h 1045"/>
              <a:gd name="T24" fmla="*/ 1599 w 1795"/>
              <a:gd name="T25" fmla="*/ 382 h 1045"/>
              <a:gd name="T26" fmla="*/ 1573 w 1795"/>
              <a:gd name="T27" fmla="*/ 532 h 1045"/>
              <a:gd name="T28" fmla="*/ 1484 w 1795"/>
              <a:gd name="T29" fmla="*/ 615 h 1045"/>
              <a:gd name="T30" fmla="*/ 1632 w 1795"/>
              <a:gd name="T31" fmla="*/ 746 h 1045"/>
              <a:gd name="T32" fmla="*/ 1638 w 1795"/>
              <a:gd name="T33" fmla="*/ 792 h 1045"/>
              <a:gd name="T34" fmla="*/ 1488 w 1795"/>
              <a:gd name="T35" fmla="*/ 778 h 1045"/>
              <a:gd name="T36" fmla="*/ 1362 w 1795"/>
              <a:gd name="T37" fmla="*/ 769 h 1045"/>
              <a:gd name="T38" fmla="*/ 1244 w 1795"/>
              <a:gd name="T39" fmla="*/ 814 h 1045"/>
              <a:gd name="T40" fmla="*/ 1201 w 1795"/>
              <a:gd name="T41" fmla="*/ 888 h 1045"/>
              <a:gd name="T42" fmla="*/ 1116 w 1795"/>
              <a:gd name="T43" fmla="*/ 907 h 1045"/>
              <a:gd name="T44" fmla="*/ 1132 w 1795"/>
              <a:gd name="T45" fmla="*/ 1009 h 1045"/>
              <a:gd name="T46" fmla="*/ 1011 w 1795"/>
              <a:gd name="T47" fmla="*/ 1021 h 1045"/>
              <a:gd name="T48" fmla="*/ 892 w 1795"/>
              <a:gd name="T49" fmla="*/ 1037 h 1045"/>
              <a:gd name="T50" fmla="*/ 807 w 1795"/>
              <a:gd name="T51" fmla="*/ 1004 h 1045"/>
              <a:gd name="T52" fmla="*/ 744 w 1795"/>
              <a:gd name="T53" fmla="*/ 1007 h 1045"/>
              <a:gd name="T54" fmla="*/ 563 w 1795"/>
              <a:gd name="T55" fmla="*/ 945 h 1045"/>
              <a:gd name="T56" fmla="*/ 437 w 1795"/>
              <a:gd name="T57" fmla="*/ 1012 h 1045"/>
              <a:gd name="T58" fmla="*/ 292 w 1795"/>
              <a:gd name="T59" fmla="*/ 1031 h 1045"/>
              <a:gd name="T60" fmla="*/ 204 w 1795"/>
              <a:gd name="T61" fmla="*/ 1016 h 1045"/>
              <a:gd name="T62" fmla="*/ 203 w 1795"/>
              <a:gd name="T63" fmla="*/ 918 h 1045"/>
              <a:gd name="T64" fmla="*/ 188 w 1795"/>
              <a:gd name="T65" fmla="*/ 836 h 1045"/>
              <a:gd name="T66" fmla="*/ 57 w 1795"/>
              <a:gd name="T67" fmla="*/ 701 h 1045"/>
              <a:gd name="T68" fmla="*/ 20 w 1795"/>
              <a:gd name="T69" fmla="*/ 657 h 1045"/>
              <a:gd name="T70" fmla="*/ 54 w 1795"/>
              <a:gd name="T71" fmla="*/ 490 h 1045"/>
              <a:gd name="T72" fmla="*/ 195 w 1795"/>
              <a:gd name="T73" fmla="*/ 363 h 1045"/>
              <a:gd name="T74" fmla="*/ 5 w 1795"/>
              <a:gd name="T75" fmla="*/ 155 h 1045"/>
              <a:gd name="T76" fmla="*/ 77 w 1795"/>
              <a:gd name="T77" fmla="*/ 0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95" h="1045">
                <a:moveTo>
                  <a:pt x="77" y="0"/>
                </a:moveTo>
                <a:cubicBezTo>
                  <a:pt x="91" y="4"/>
                  <a:pt x="156" y="18"/>
                  <a:pt x="168" y="43"/>
                </a:cubicBezTo>
                <a:cubicBezTo>
                  <a:pt x="181" y="72"/>
                  <a:pt x="128" y="100"/>
                  <a:pt x="145" y="129"/>
                </a:cubicBezTo>
                <a:cubicBezTo>
                  <a:pt x="170" y="172"/>
                  <a:pt x="308" y="131"/>
                  <a:pt x="351" y="140"/>
                </a:cubicBezTo>
                <a:cubicBezTo>
                  <a:pt x="420" y="154"/>
                  <a:pt x="497" y="204"/>
                  <a:pt x="567" y="178"/>
                </a:cubicBezTo>
                <a:cubicBezTo>
                  <a:pt x="624" y="158"/>
                  <a:pt x="716" y="173"/>
                  <a:pt x="757" y="178"/>
                </a:cubicBezTo>
                <a:cubicBezTo>
                  <a:pt x="842" y="183"/>
                  <a:pt x="890" y="223"/>
                  <a:pt x="976" y="163"/>
                </a:cubicBezTo>
                <a:cubicBezTo>
                  <a:pt x="1040" y="114"/>
                  <a:pt x="1085" y="75"/>
                  <a:pt x="1166" y="61"/>
                </a:cubicBezTo>
                <a:cubicBezTo>
                  <a:pt x="1241" y="48"/>
                  <a:pt x="1321" y="6"/>
                  <a:pt x="1394" y="44"/>
                </a:cubicBezTo>
                <a:cubicBezTo>
                  <a:pt x="1441" y="69"/>
                  <a:pt x="1507" y="88"/>
                  <a:pt x="1560" y="79"/>
                </a:cubicBezTo>
                <a:cubicBezTo>
                  <a:pt x="1571" y="78"/>
                  <a:pt x="1645" y="148"/>
                  <a:pt x="1671" y="158"/>
                </a:cubicBezTo>
                <a:cubicBezTo>
                  <a:pt x="1705" y="172"/>
                  <a:pt x="1767" y="144"/>
                  <a:pt x="1773" y="194"/>
                </a:cubicBezTo>
                <a:cubicBezTo>
                  <a:pt x="1795" y="380"/>
                  <a:pt x="1696" y="184"/>
                  <a:pt x="1599" y="382"/>
                </a:cubicBezTo>
                <a:cubicBezTo>
                  <a:pt x="1576" y="429"/>
                  <a:pt x="1601" y="481"/>
                  <a:pt x="1573" y="532"/>
                </a:cubicBezTo>
                <a:cubicBezTo>
                  <a:pt x="1515" y="637"/>
                  <a:pt x="1508" y="570"/>
                  <a:pt x="1484" y="615"/>
                </a:cubicBezTo>
                <a:cubicBezTo>
                  <a:pt x="1565" y="633"/>
                  <a:pt x="1580" y="692"/>
                  <a:pt x="1632" y="746"/>
                </a:cubicBezTo>
                <a:cubicBezTo>
                  <a:pt x="1654" y="768"/>
                  <a:pt x="1652" y="783"/>
                  <a:pt x="1638" y="792"/>
                </a:cubicBezTo>
                <a:cubicBezTo>
                  <a:pt x="1571" y="773"/>
                  <a:pt x="1534" y="831"/>
                  <a:pt x="1488" y="778"/>
                </a:cubicBezTo>
                <a:cubicBezTo>
                  <a:pt x="1445" y="737"/>
                  <a:pt x="1416" y="751"/>
                  <a:pt x="1362" y="769"/>
                </a:cubicBezTo>
                <a:cubicBezTo>
                  <a:pt x="1345" y="775"/>
                  <a:pt x="1242" y="804"/>
                  <a:pt x="1244" y="814"/>
                </a:cubicBezTo>
                <a:cubicBezTo>
                  <a:pt x="1249" y="850"/>
                  <a:pt x="1157" y="861"/>
                  <a:pt x="1201" y="888"/>
                </a:cubicBezTo>
                <a:cubicBezTo>
                  <a:pt x="1161" y="876"/>
                  <a:pt x="1101" y="866"/>
                  <a:pt x="1116" y="907"/>
                </a:cubicBezTo>
                <a:cubicBezTo>
                  <a:pt x="1128" y="939"/>
                  <a:pt x="1172" y="978"/>
                  <a:pt x="1132" y="1009"/>
                </a:cubicBezTo>
                <a:cubicBezTo>
                  <a:pt x="1099" y="1034"/>
                  <a:pt x="1048" y="1023"/>
                  <a:pt x="1011" y="1021"/>
                </a:cubicBezTo>
                <a:cubicBezTo>
                  <a:pt x="971" y="1019"/>
                  <a:pt x="933" y="1045"/>
                  <a:pt x="892" y="1037"/>
                </a:cubicBezTo>
                <a:cubicBezTo>
                  <a:pt x="861" y="1031"/>
                  <a:pt x="835" y="1009"/>
                  <a:pt x="807" y="1004"/>
                </a:cubicBezTo>
                <a:cubicBezTo>
                  <a:pt x="779" y="997"/>
                  <a:pt x="767" y="1010"/>
                  <a:pt x="744" y="1007"/>
                </a:cubicBezTo>
                <a:cubicBezTo>
                  <a:pt x="677" y="996"/>
                  <a:pt x="720" y="895"/>
                  <a:pt x="563" y="945"/>
                </a:cubicBezTo>
                <a:cubicBezTo>
                  <a:pt x="521" y="958"/>
                  <a:pt x="480" y="1008"/>
                  <a:pt x="437" y="1012"/>
                </a:cubicBezTo>
                <a:cubicBezTo>
                  <a:pt x="362" y="1019"/>
                  <a:pt x="341" y="1000"/>
                  <a:pt x="292" y="1031"/>
                </a:cubicBezTo>
                <a:cubicBezTo>
                  <a:pt x="270" y="1042"/>
                  <a:pt x="227" y="1023"/>
                  <a:pt x="204" y="1016"/>
                </a:cubicBezTo>
                <a:cubicBezTo>
                  <a:pt x="222" y="981"/>
                  <a:pt x="207" y="957"/>
                  <a:pt x="203" y="918"/>
                </a:cubicBezTo>
                <a:cubicBezTo>
                  <a:pt x="200" y="892"/>
                  <a:pt x="210" y="874"/>
                  <a:pt x="188" y="836"/>
                </a:cubicBezTo>
                <a:cubicBezTo>
                  <a:pt x="156" y="777"/>
                  <a:pt x="100" y="756"/>
                  <a:pt x="57" y="701"/>
                </a:cubicBezTo>
                <a:lnTo>
                  <a:pt x="20" y="657"/>
                </a:lnTo>
                <a:cubicBezTo>
                  <a:pt x="156" y="616"/>
                  <a:pt x="16" y="584"/>
                  <a:pt x="54" y="490"/>
                </a:cubicBezTo>
                <a:cubicBezTo>
                  <a:pt x="74" y="441"/>
                  <a:pt x="122" y="529"/>
                  <a:pt x="195" y="363"/>
                </a:cubicBezTo>
                <a:cubicBezTo>
                  <a:pt x="116" y="337"/>
                  <a:pt x="16" y="231"/>
                  <a:pt x="5" y="155"/>
                </a:cubicBezTo>
                <a:cubicBezTo>
                  <a:pt x="0" y="106"/>
                  <a:pt x="47" y="37"/>
                  <a:pt x="77" y="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6" name="꙱ Brunei (Nation of Brunei, the Abode of Peace) (BN) (H)">
            <a:extLst>
              <a:ext uri="{FF2B5EF4-FFF2-40B4-BE49-F238E27FC236}">
                <a16:creationId xmlns:a16="http://schemas.microsoft.com/office/drawing/2014/main" id="{B8922FC6-FCCC-456D-94A1-3A53711DAE7B}"/>
              </a:ext>
            </a:extLst>
          </p:cNvPr>
          <p:cNvSpPr>
            <a:spLocks noEditPoints="1"/>
          </p:cNvSpPr>
          <p:nvPr/>
        </p:nvSpPr>
        <p:spPr bwMode="auto">
          <a:xfrm>
            <a:off x="7348908" y="2233733"/>
            <a:ext cx="32267" cy="33462"/>
          </a:xfrm>
          <a:custGeom>
            <a:avLst/>
            <a:gdLst>
              <a:gd name="T0" fmla="*/ 289 w 386"/>
              <a:gd name="T1" fmla="*/ 115 h 408"/>
              <a:gd name="T2" fmla="*/ 324 w 386"/>
              <a:gd name="T3" fmla="*/ 52 h 408"/>
              <a:gd name="T4" fmla="*/ 381 w 386"/>
              <a:gd name="T5" fmla="*/ 257 h 408"/>
              <a:gd name="T6" fmla="*/ 289 w 386"/>
              <a:gd name="T7" fmla="*/ 115 h 408"/>
              <a:gd name="T8" fmla="*/ 0 w 386"/>
              <a:gd name="T9" fmla="*/ 165 h 408"/>
              <a:gd name="T10" fmla="*/ 262 w 386"/>
              <a:gd name="T11" fmla="*/ 17 h 408"/>
              <a:gd name="T12" fmla="*/ 284 w 386"/>
              <a:gd name="T13" fmla="*/ 52 h 408"/>
              <a:gd name="T14" fmla="*/ 222 w 386"/>
              <a:gd name="T15" fmla="*/ 179 h 408"/>
              <a:gd name="T16" fmla="*/ 180 w 386"/>
              <a:gd name="T17" fmla="*/ 359 h 408"/>
              <a:gd name="T18" fmla="*/ 75 w 386"/>
              <a:gd name="T19" fmla="*/ 269 h 408"/>
              <a:gd name="T20" fmla="*/ 0 w 386"/>
              <a:gd name="T21" fmla="*/ 165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6" h="408">
                <a:moveTo>
                  <a:pt x="289" y="115"/>
                </a:moveTo>
                <a:cubicBezTo>
                  <a:pt x="280" y="60"/>
                  <a:pt x="309" y="97"/>
                  <a:pt x="324" y="52"/>
                </a:cubicBezTo>
                <a:cubicBezTo>
                  <a:pt x="367" y="108"/>
                  <a:pt x="386" y="188"/>
                  <a:pt x="381" y="257"/>
                </a:cubicBezTo>
                <a:cubicBezTo>
                  <a:pt x="309" y="244"/>
                  <a:pt x="292" y="177"/>
                  <a:pt x="289" y="115"/>
                </a:cubicBezTo>
                <a:close/>
                <a:moveTo>
                  <a:pt x="0" y="165"/>
                </a:moveTo>
                <a:cubicBezTo>
                  <a:pt x="120" y="162"/>
                  <a:pt x="161" y="56"/>
                  <a:pt x="262" y="17"/>
                </a:cubicBezTo>
                <a:cubicBezTo>
                  <a:pt x="306" y="0"/>
                  <a:pt x="287" y="49"/>
                  <a:pt x="284" y="52"/>
                </a:cubicBezTo>
                <a:cubicBezTo>
                  <a:pt x="240" y="122"/>
                  <a:pt x="212" y="86"/>
                  <a:pt x="222" y="179"/>
                </a:cubicBezTo>
                <a:cubicBezTo>
                  <a:pt x="223" y="184"/>
                  <a:pt x="251" y="408"/>
                  <a:pt x="180" y="359"/>
                </a:cubicBezTo>
                <a:cubicBezTo>
                  <a:pt x="153" y="340"/>
                  <a:pt x="93" y="298"/>
                  <a:pt x="75" y="269"/>
                </a:cubicBezTo>
                <a:cubicBezTo>
                  <a:pt x="48" y="227"/>
                  <a:pt x="61" y="178"/>
                  <a:pt x="0" y="16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7" name="꙱ Brazil (Federative Republic of Brazil) (BR) (H)">
            <a:extLst>
              <a:ext uri="{FF2B5EF4-FFF2-40B4-BE49-F238E27FC236}">
                <a16:creationId xmlns:a16="http://schemas.microsoft.com/office/drawing/2014/main" id="{58749A5F-CC29-4249-88A8-D800DE3CCA56}"/>
              </a:ext>
            </a:extLst>
          </p:cNvPr>
          <p:cNvSpPr>
            <a:spLocks noEditPoints="1"/>
          </p:cNvSpPr>
          <p:nvPr/>
        </p:nvSpPr>
        <p:spPr bwMode="auto">
          <a:xfrm>
            <a:off x="2467105" y="2225367"/>
            <a:ext cx="1019383" cy="1159203"/>
          </a:xfrm>
          <a:custGeom>
            <a:avLst/>
            <a:gdLst>
              <a:gd name="T0" fmla="*/ 949 w 12356"/>
              <a:gd name="T1" fmla="*/ 3427 h 14051"/>
              <a:gd name="T2" fmla="*/ 1172 w 12356"/>
              <a:gd name="T3" fmla="*/ 1755 h 14051"/>
              <a:gd name="T4" fmla="*/ 1815 w 12356"/>
              <a:gd name="T5" fmla="*/ 1248 h 14051"/>
              <a:gd name="T6" fmla="*/ 2602 w 12356"/>
              <a:gd name="T7" fmla="*/ 1678 h 14051"/>
              <a:gd name="T8" fmla="*/ 3121 w 12356"/>
              <a:gd name="T9" fmla="*/ 1038 h 14051"/>
              <a:gd name="T10" fmla="*/ 3419 w 12356"/>
              <a:gd name="T11" fmla="*/ 616 h 14051"/>
              <a:gd name="T12" fmla="*/ 4144 w 12356"/>
              <a:gd name="T13" fmla="*/ 43 h 14051"/>
              <a:gd name="T14" fmla="*/ 4366 w 12356"/>
              <a:gd name="T15" fmla="*/ 838 h 14051"/>
              <a:gd name="T16" fmla="*/ 4820 w 12356"/>
              <a:gd name="T17" fmla="*/ 1396 h 14051"/>
              <a:gd name="T18" fmla="*/ 5609 w 12356"/>
              <a:gd name="T19" fmla="*/ 1055 h 14051"/>
              <a:gd name="T20" fmla="*/ 6626 w 12356"/>
              <a:gd name="T21" fmla="*/ 1082 h 14051"/>
              <a:gd name="T22" fmla="*/ 7330 w 12356"/>
              <a:gd name="T23" fmla="*/ 1217 h 14051"/>
              <a:gd name="T24" fmla="*/ 6957 w 12356"/>
              <a:gd name="T25" fmla="*/ 2267 h 14051"/>
              <a:gd name="T26" fmla="*/ 7346 w 12356"/>
              <a:gd name="T27" fmla="*/ 2281 h 14051"/>
              <a:gd name="T28" fmla="*/ 7967 w 12356"/>
              <a:gd name="T29" fmla="*/ 2147 h 14051"/>
              <a:gd name="T30" fmla="*/ 7251 w 12356"/>
              <a:gd name="T31" fmla="*/ 2432 h 14051"/>
              <a:gd name="T32" fmla="*/ 7769 w 12356"/>
              <a:gd name="T33" fmla="*/ 2579 h 14051"/>
              <a:gd name="T34" fmla="*/ 8019 w 12356"/>
              <a:gd name="T35" fmla="*/ 2367 h 14051"/>
              <a:gd name="T36" fmla="*/ 8456 w 12356"/>
              <a:gd name="T37" fmla="*/ 2216 h 14051"/>
              <a:gd name="T38" fmla="*/ 8816 w 12356"/>
              <a:gd name="T39" fmla="*/ 2367 h 14051"/>
              <a:gd name="T40" fmla="*/ 9083 w 12356"/>
              <a:gd name="T41" fmla="*/ 2477 h 14051"/>
              <a:gd name="T42" fmla="*/ 9265 w 12356"/>
              <a:gd name="T43" fmla="*/ 2703 h 14051"/>
              <a:gd name="T44" fmla="*/ 9433 w 12356"/>
              <a:gd name="T45" fmla="*/ 2848 h 14051"/>
              <a:gd name="T46" fmla="*/ 11047 w 12356"/>
              <a:gd name="T47" fmla="*/ 3194 h 14051"/>
              <a:gd name="T48" fmla="*/ 12217 w 12356"/>
              <a:gd name="T49" fmla="*/ 4133 h 14051"/>
              <a:gd name="T50" fmla="*/ 12031 w 12356"/>
              <a:gd name="T51" fmla="*/ 5336 h 14051"/>
              <a:gd name="T52" fmla="*/ 11570 w 12356"/>
              <a:gd name="T53" fmla="*/ 5927 h 14051"/>
              <a:gd name="T54" fmla="*/ 11075 w 12356"/>
              <a:gd name="T55" fmla="*/ 6720 h 14051"/>
              <a:gd name="T56" fmla="*/ 10941 w 12356"/>
              <a:gd name="T57" fmla="*/ 8936 h 14051"/>
              <a:gd name="T58" fmla="*/ 10075 w 12356"/>
              <a:gd name="T59" fmla="*/ 10104 h 14051"/>
              <a:gd name="T60" fmla="*/ 9489 w 12356"/>
              <a:gd name="T61" fmla="*/ 10263 h 14051"/>
              <a:gd name="T62" fmla="*/ 8623 w 12356"/>
              <a:gd name="T63" fmla="*/ 10855 h 14051"/>
              <a:gd name="T64" fmla="*/ 8486 w 12356"/>
              <a:gd name="T65" fmla="*/ 11146 h 14051"/>
              <a:gd name="T66" fmla="*/ 8507 w 12356"/>
              <a:gd name="T67" fmla="*/ 12025 h 14051"/>
              <a:gd name="T68" fmla="*/ 8081 w 12356"/>
              <a:gd name="T69" fmla="*/ 12827 h 14051"/>
              <a:gd name="T70" fmla="*/ 7886 w 12356"/>
              <a:gd name="T71" fmla="*/ 12926 h 14051"/>
              <a:gd name="T72" fmla="*/ 7417 w 12356"/>
              <a:gd name="T73" fmla="*/ 13688 h 14051"/>
              <a:gd name="T74" fmla="*/ 6371 w 12356"/>
              <a:gd name="T75" fmla="*/ 12787 h 14051"/>
              <a:gd name="T76" fmla="*/ 6537 w 12356"/>
              <a:gd name="T77" fmla="*/ 11855 h 14051"/>
              <a:gd name="T78" fmla="*/ 6617 w 12356"/>
              <a:gd name="T79" fmla="*/ 11057 h 14051"/>
              <a:gd name="T80" fmla="*/ 5905 w 12356"/>
              <a:gd name="T81" fmla="*/ 9806 h 14051"/>
              <a:gd name="T82" fmla="*/ 5394 w 12356"/>
              <a:gd name="T83" fmla="*/ 9030 h 14051"/>
              <a:gd name="T84" fmla="*/ 4519 w 12356"/>
              <a:gd name="T85" fmla="*/ 7490 h 14051"/>
              <a:gd name="T86" fmla="*/ 3519 w 12356"/>
              <a:gd name="T87" fmla="*/ 6417 h 14051"/>
              <a:gd name="T88" fmla="*/ 2802 w 12356"/>
              <a:gd name="T89" fmla="*/ 5796 h 14051"/>
              <a:gd name="T90" fmla="*/ 1805 w 12356"/>
              <a:gd name="T91" fmla="*/ 5854 h 14051"/>
              <a:gd name="T92" fmla="*/ 934 w 12356"/>
              <a:gd name="T93" fmla="*/ 5449 h 14051"/>
              <a:gd name="T94" fmla="*/ 20 w 12356"/>
              <a:gd name="T95" fmla="*/ 4572 h 14051"/>
              <a:gd name="T96" fmla="*/ 8593 w 12356"/>
              <a:gd name="T97" fmla="*/ 11683 h 14051"/>
              <a:gd name="T98" fmla="*/ 9211 w 12356"/>
              <a:gd name="T99" fmla="*/ 3003 h 14051"/>
              <a:gd name="T100" fmla="*/ 9074 w 12356"/>
              <a:gd name="T101" fmla="*/ 2409 h 14051"/>
              <a:gd name="T102" fmla="*/ 7569 w 12356"/>
              <a:gd name="T103" fmla="*/ 1907 h 14051"/>
              <a:gd name="T104" fmla="*/ 7430 w 12356"/>
              <a:gd name="T105" fmla="*/ 1820 h 14051"/>
              <a:gd name="T106" fmla="*/ 7414 w 12356"/>
              <a:gd name="T107" fmla="*/ 1785 h 14051"/>
              <a:gd name="T108" fmla="*/ 7272 w 12356"/>
              <a:gd name="T109" fmla="*/ 1895 h 14051"/>
              <a:gd name="T110" fmla="*/ 7297 w 12356"/>
              <a:gd name="T111" fmla="*/ 1948 h 14051"/>
              <a:gd name="T112" fmla="*/ 7138 w 12356"/>
              <a:gd name="T113" fmla="*/ 2251 h 14051"/>
              <a:gd name="T114" fmla="*/ 7116 w 12356"/>
              <a:gd name="T115" fmla="*/ 2230 h 14051"/>
              <a:gd name="T116" fmla="*/ 7058 w 12356"/>
              <a:gd name="T117" fmla="*/ 2082 h 14051"/>
              <a:gd name="T118" fmla="*/ 6806 w 12356"/>
              <a:gd name="T119" fmla="*/ 2495 h 140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356" h="14051">
                <a:moveTo>
                  <a:pt x="20" y="4572"/>
                </a:moveTo>
                <a:cubicBezTo>
                  <a:pt x="29" y="4543"/>
                  <a:pt x="68" y="4523"/>
                  <a:pt x="96" y="4511"/>
                </a:cubicBezTo>
                <a:cubicBezTo>
                  <a:pt x="0" y="4319"/>
                  <a:pt x="226" y="4287"/>
                  <a:pt x="258" y="4220"/>
                </a:cubicBezTo>
                <a:cubicBezTo>
                  <a:pt x="283" y="4141"/>
                  <a:pt x="195" y="4101"/>
                  <a:pt x="259" y="4005"/>
                </a:cubicBezTo>
                <a:cubicBezTo>
                  <a:pt x="303" y="3934"/>
                  <a:pt x="305" y="3938"/>
                  <a:pt x="306" y="3849"/>
                </a:cubicBezTo>
                <a:cubicBezTo>
                  <a:pt x="306" y="3721"/>
                  <a:pt x="372" y="3735"/>
                  <a:pt x="448" y="3667"/>
                </a:cubicBezTo>
                <a:cubicBezTo>
                  <a:pt x="483" y="3635"/>
                  <a:pt x="466" y="3614"/>
                  <a:pt x="518" y="3598"/>
                </a:cubicBezTo>
                <a:cubicBezTo>
                  <a:pt x="568" y="3583"/>
                  <a:pt x="592" y="3527"/>
                  <a:pt x="642" y="3514"/>
                </a:cubicBezTo>
                <a:cubicBezTo>
                  <a:pt x="738" y="3489"/>
                  <a:pt x="883" y="3511"/>
                  <a:pt x="949" y="3427"/>
                </a:cubicBezTo>
                <a:cubicBezTo>
                  <a:pt x="1007" y="3353"/>
                  <a:pt x="1109" y="3393"/>
                  <a:pt x="1156" y="3457"/>
                </a:cubicBezTo>
                <a:cubicBezTo>
                  <a:pt x="1164" y="3447"/>
                  <a:pt x="1172" y="3437"/>
                  <a:pt x="1180" y="3427"/>
                </a:cubicBezTo>
                <a:cubicBezTo>
                  <a:pt x="1204" y="3466"/>
                  <a:pt x="1217" y="3445"/>
                  <a:pt x="1228" y="3416"/>
                </a:cubicBezTo>
                <a:lnTo>
                  <a:pt x="1230" y="3421"/>
                </a:lnTo>
                <a:cubicBezTo>
                  <a:pt x="1311" y="3171"/>
                  <a:pt x="1305" y="2889"/>
                  <a:pt x="1341" y="2629"/>
                </a:cubicBezTo>
                <a:cubicBezTo>
                  <a:pt x="1355" y="2522"/>
                  <a:pt x="1419" y="2378"/>
                  <a:pt x="1370" y="2272"/>
                </a:cubicBezTo>
                <a:cubicBezTo>
                  <a:pt x="1348" y="2226"/>
                  <a:pt x="1320" y="2205"/>
                  <a:pt x="1322" y="2150"/>
                </a:cubicBezTo>
                <a:cubicBezTo>
                  <a:pt x="1325" y="2078"/>
                  <a:pt x="1248" y="2057"/>
                  <a:pt x="1208" y="2005"/>
                </a:cubicBezTo>
                <a:cubicBezTo>
                  <a:pt x="1161" y="1940"/>
                  <a:pt x="1167" y="1833"/>
                  <a:pt x="1172" y="1755"/>
                </a:cubicBezTo>
                <a:cubicBezTo>
                  <a:pt x="1177" y="1680"/>
                  <a:pt x="1290" y="1662"/>
                  <a:pt x="1354" y="1651"/>
                </a:cubicBezTo>
                <a:cubicBezTo>
                  <a:pt x="1384" y="1645"/>
                  <a:pt x="1400" y="1682"/>
                  <a:pt x="1427" y="1684"/>
                </a:cubicBezTo>
                <a:cubicBezTo>
                  <a:pt x="1471" y="1688"/>
                  <a:pt x="1466" y="1610"/>
                  <a:pt x="1457" y="1587"/>
                </a:cubicBezTo>
                <a:cubicBezTo>
                  <a:pt x="1428" y="1517"/>
                  <a:pt x="1298" y="1494"/>
                  <a:pt x="1242" y="1530"/>
                </a:cubicBezTo>
                <a:cubicBezTo>
                  <a:pt x="1249" y="1472"/>
                  <a:pt x="1194" y="1316"/>
                  <a:pt x="1264" y="1285"/>
                </a:cubicBezTo>
                <a:cubicBezTo>
                  <a:pt x="1310" y="1265"/>
                  <a:pt x="1362" y="1293"/>
                  <a:pt x="1409" y="1293"/>
                </a:cubicBezTo>
                <a:cubicBezTo>
                  <a:pt x="1487" y="1293"/>
                  <a:pt x="1585" y="1292"/>
                  <a:pt x="1644" y="1294"/>
                </a:cubicBezTo>
                <a:cubicBezTo>
                  <a:pt x="1693" y="1298"/>
                  <a:pt x="1760" y="1310"/>
                  <a:pt x="1754" y="1248"/>
                </a:cubicBezTo>
                <a:cubicBezTo>
                  <a:pt x="1748" y="1185"/>
                  <a:pt x="1804" y="1205"/>
                  <a:pt x="1815" y="1248"/>
                </a:cubicBezTo>
                <a:cubicBezTo>
                  <a:pt x="1844" y="1356"/>
                  <a:pt x="1942" y="1181"/>
                  <a:pt x="1988" y="1155"/>
                </a:cubicBezTo>
                <a:lnTo>
                  <a:pt x="1997" y="1152"/>
                </a:lnTo>
                <a:cubicBezTo>
                  <a:pt x="2129" y="1143"/>
                  <a:pt x="2108" y="1466"/>
                  <a:pt x="2109" y="1471"/>
                </a:cubicBezTo>
                <a:cubicBezTo>
                  <a:pt x="2117" y="1504"/>
                  <a:pt x="2164" y="1469"/>
                  <a:pt x="2176" y="1467"/>
                </a:cubicBezTo>
                <a:cubicBezTo>
                  <a:pt x="2222" y="1466"/>
                  <a:pt x="2311" y="1711"/>
                  <a:pt x="2486" y="1593"/>
                </a:cubicBezTo>
                <a:cubicBezTo>
                  <a:pt x="2507" y="1577"/>
                  <a:pt x="2587" y="1524"/>
                  <a:pt x="2601" y="1579"/>
                </a:cubicBezTo>
                <a:cubicBezTo>
                  <a:pt x="2609" y="1611"/>
                  <a:pt x="2577" y="1649"/>
                  <a:pt x="2602" y="1678"/>
                </a:cubicBezTo>
                <a:lnTo>
                  <a:pt x="2602" y="1678"/>
                </a:lnTo>
                <a:lnTo>
                  <a:pt x="2602" y="1678"/>
                </a:lnTo>
                <a:cubicBezTo>
                  <a:pt x="2672" y="1656"/>
                  <a:pt x="2701" y="1490"/>
                  <a:pt x="2833" y="1465"/>
                </a:cubicBezTo>
                <a:cubicBezTo>
                  <a:pt x="2861" y="1459"/>
                  <a:pt x="2980" y="1336"/>
                  <a:pt x="2979" y="1417"/>
                </a:cubicBezTo>
                <a:lnTo>
                  <a:pt x="2979" y="1417"/>
                </a:lnTo>
                <a:lnTo>
                  <a:pt x="2979" y="1417"/>
                </a:lnTo>
                <a:cubicBezTo>
                  <a:pt x="2998" y="1386"/>
                  <a:pt x="3026" y="1362"/>
                  <a:pt x="3047" y="1333"/>
                </a:cubicBezTo>
                <a:cubicBezTo>
                  <a:pt x="3071" y="1299"/>
                  <a:pt x="3067" y="1274"/>
                  <a:pt x="3082" y="1240"/>
                </a:cubicBezTo>
                <a:cubicBezTo>
                  <a:pt x="3090" y="1220"/>
                  <a:pt x="3180" y="1184"/>
                  <a:pt x="3216" y="1165"/>
                </a:cubicBezTo>
                <a:cubicBezTo>
                  <a:pt x="3247" y="1150"/>
                  <a:pt x="3276" y="1137"/>
                  <a:pt x="3288" y="1071"/>
                </a:cubicBezTo>
                <a:cubicBezTo>
                  <a:pt x="3296" y="1022"/>
                  <a:pt x="3163" y="1048"/>
                  <a:pt x="3121" y="1038"/>
                </a:cubicBezTo>
                <a:cubicBezTo>
                  <a:pt x="3077" y="1022"/>
                  <a:pt x="3088" y="970"/>
                  <a:pt x="3092" y="934"/>
                </a:cubicBezTo>
                <a:cubicBezTo>
                  <a:pt x="3102" y="865"/>
                  <a:pt x="3036" y="881"/>
                  <a:pt x="3033" y="706"/>
                </a:cubicBezTo>
                <a:cubicBezTo>
                  <a:pt x="3032" y="642"/>
                  <a:pt x="3013" y="613"/>
                  <a:pt x="2985" y="583"/>
                </a:cubicBezTo>
                <a:cubicBezTo>
                  <a:pt x="2947" y="544"/>
                  <a:pt x="2823" y="427"/>
                  <a:pt x="2872" y="378"/>
                </a:cubicBezTo>
                <a:cubicBezTo>
                  <a:pt x="2911" y="395"/>
                  <a:pt x="2914" y="442"/>
                  <a:pt x="2964" y="432"/>
                </a:cubicBezTo>
                <a:cubicBezTo>
                  <a:pt x="3004" y="423"/>
                  <a:pt x="3063" y="428"/>
                  <a:pt x="3078" y="474"/>
                </a:cubicBezTo>
                <a:cubicBezTo>
                  <a:pt x="3091" y="515"/>
                  <a:pt x="3091" y="515"/>
                  <a:pt x="3133" y="512"/>
                </a:cubicBezTo>
                <a:cubicBezTo>
                  <a:pt x="3153" y="514"/>
                  <a:pt x="3266" y="528"/>
                  <a:pt x="3276" y="519"/>
                </a:cubicBezTo>
                <a:cubicBezTo>
                  <a:pt x="3352" y="473"/>
                  <a:pt x="3362" y="564"/>
                  <a:pt x="3419" y="616"/>
                </a:cubicBezTo>
                <a:cubicBezTo>
                  <a:pt x="3466" y="659"/>
                  <a:pt x="3511" y="615"/>
                  <a:pt x="3495" y="561"/>
                </a:cubicBezTo>
                <a:cubicBezTo>
                  <a:pt x="3485" y="524"/>
                  <a:pt x="3485" y="475"/>
                  <a:pt x="3531" y="466"/>
                </a:cubicBezTo>
                <a:cubicBezTo>
                  <a:pt x="3569" y="458"/>
                  <a:pt x="3603" y="413"/>
                  <a:pt x="3639" y="431"/>
                </a:cubicBezTo>
                <a:cubicBezTo>
                  <a:pt x="3693" y="458"/>
                  <a:pt x="3753" y="427"/>
                  <a:pt x="3801" y="404"/>
                </a:cubicBezTo>
                <a:cubicBezTo>
                  <a:pt x="3826" y="392"/>
                  <a:pt x="3891" y="391"/>
                  <a:pt x="3892" y="355"/>
                </a:cubicBezTo>
                <a:cubicBezTo>
                  <a:pt x="3893" y="324"/>
                  <a:pt x="3947" y="331"/>
                  <a:pt x="3965" y="301"/>
                </a:cubicBezTo>
                <a:cubicBezTo>
                  <a:pt x="3969" y="294"/>
                  <a:pt x="4033" y="310"/>
                  <a:pt x="4052" y="296"/>
                </a:cubicBezTo>
                <a:cubicBezTo>
                  <a:pt x="4087" y="271"/>
                  <a:pt x="4107" y="228"/>
                  <a:pt x="4142" y="203"/>
                </a:cubicBezTo>
                <a:cubicBezTo>
                  <a:pt x="4207" y="156"/>
                  <a:pt x="4182" y="96"/>
                  <a:pt x="4144" y="43"/>
                </a:cubicBezTo>
                <a:cubicBezTo>
                  <a:pt x="4210" y="74"/>
                  <a:pt x="4290" y="0"/>
                  <a:pt x="4343" y="47"/>
                </a:cubicBezTo>
                <a:cubicBezTo>
                  <a:pt x="4377" y="78"/>
                  <a:pt x="4383" y="128"/>
                  <a:pt x="4375" y="172"/>
                </a:cubicBezTo>
                <a:cubicBezTo>
                  <a:pt x="4371" y="196"/>
                  <a:pt x="4328" y="259"/>
                  <a:pt x="4336" y="284"/>
                </a:cubicBezTo>
                <a:cubicBezTo>
                  <a:pt x="4340" y="308"/>
                  <a:pt x="4413" y="313"/>
                  <a:pt x="4433" y="322"/>
                </a:cubicBezTo>
                <a:cubicBezTo>
                  <a:pt x="4467" y="336"/>
                  <a:pt x="4451" y="364"/>
                  <a:pt x="4451" y="393"/>
                </a:cubicBezTo>
                <a:cubicBezTo>
                  <a:pt x="4451" y="423"/>
                  <a:pt x="4487" y="458"/>
                  <a:pt x="4501" y="483"/>
                </a:cubicBezTo>
                <a:cubicBezTo>
                  <a:pt x="4518" y="515"/>
                  <a:pt x="4479" y="561"/>
                  <a:pt x="4461" y="588"/>
                </a:cubicBezTo>
                <a:cubicBezTo>
                  <a:pt x="4439" y="620"/>
                  <a:pt x="4418" y="627"/>
                  <a:pt x="4418" y="676"/>
                </a:cubicBezTo>
                <a:cubicBezTo>
                  <a:pt x="4418" y="733"/>
                  <a:pt x="4377" y="784"/>
                  <a:pt x="4366" y="838"/>
                </a:cubicBezTo>
                <a:cubicBezTo>
                  <a:pt x="4350" y="909"/>
                  <a:pt x="4348" y="1023"/>
                  <a:pt x="4398" y="1083"/>
                </a:cubicBezTo>
                <a:cubicBezTo>
                  <a:pt x="4427" y="1119"/>
                  <a:pt x="4440" y="1138"/>
                  <a:pt x="4432" y="1188"/>
                </a:cubicBezTo>
                <a:cubicBezTo>
                  <a:pt x="4426" y="1217"/>
                  <a:pt x="4423" y="1254"/>
                  <a:pt x="4463" y="1251"/>
                </a:cubicBezTo>
                <a:cubicBezTo>
                  <a:pt x="4459" y="1261"/>
                  <a:pt x="4455" y="1271"/>
                  <a:pt x="4451" y="1281"/>
                </a:cubicBezTo>
                <a:cubicBezTo>
                  <a:pt x="4496" y="1286"/>
                  <a:pt x="4555" y="1351"/>
                  <a:pt x="4570" y="1391"/>
                </a:cubicBezTo>
                <a:cubicBezTo>
                  <a:pt x="4579" y="1416"/>
                  <a:pt x="4629" y="1435"/>
                  <a:pt x="4653" y="1435"/>
                </a:cubicBezTo>
                <a:cubicBezTo>
                  <a:pt x="4681" y="1435"/>
                  <a:pt x="4672" y="1461"/>
                  <a:pt x="4692" y="1468"/>
                </a:cubicBezTo>
                <a:cubicBezTo>
                  <a:pt x="4725" y="1479"/>
                  <a:pt x="4808" y="1466"/>
                  <a:pt x="4825" y="1434"/>
                </a:cubicBezTo>
                <a:cubicBezTo>
                  <a:pt x="4824" y="1421"/>
                  <a:pt x="4822" y="1409"/>
                  <a:pt x="4820" y="1396"/>
                </a:cubicBezTo>
                <a:cubicBezTo>
                  <a:pt x="4829" y="1390"/>
                  <a:pt x="4839" y="1386"/>
                  <a:pt x="4849" y="1384"/>
                </a:cubicBezTo>
                <a:cubicBezTo>
                  <a:pt x="4863" y="1371"/>
                  <a:pt x="4876" y="1354"/>
                  <a:pt x="4898" y="1353"/>
                </a:cubicBezTo>
                <a:cubicBezTo>
                  <a:pt x="4968" y="1352"/>
                  <a:pt x="4970" y="1323"/>
                  <a:pt x="5030" y="1302"/>
                </a:cubicBezTo>
                <a:cubicBezTo>
                  <a:pt x="5062" y="1291"/>
                  <a:pt x="5096" y="1303"/>
                  <a:pt x="5123" y="1276"/>
                </a:cubicBezTo>
                <a:cubicBezTo>
                  <a:pt x="5137" y="1261"/>
                  <a:pt x="5147" y="1243"/>
                  <a:pt x="5163" y="1229"/>
                </a:cubicBezTo>
                <a:cubicBezTo>
                  <a:pt x="5261" y="1149"/>
                  <a:pt x="5359" y="1280"/>
                  <a:pt x="5461" y="1215"/>
                </a:cubicBezTo>
                <a:cubicBezTo>
                  <a:pt x="5460" y="1213"/>
                  <a:pt x="5457" y="1209"/>
                  <a:pt x="5455" y="1207"/>
                </a:cubicBezTo>
                <a:cubicBezTo>
                  <a:pt x="5488" y="1219"/>
                  <a:pt x="5654" y="1293"/>
                  <a:pt x="5638" y="1191"/>
                </a:cubicBezTo>
                <a:cubicBezTo>
                  <a:pt x="5626" y="1118"/>
                  <a:pt x="5567" y="1121"/>
                  <a:pt x="5609" y="1055"/>
                </a:cubicBezTo>
                <a:cubicBezTo>
                  <a:pt x="5629" y="1025"/>
                  <a:pt x="5626" y="1006"/>
                  <a:pt x="5669" y="1030"/>
                </a:cubicBezTo>
                <a:cubicBezTo>
                  <a:pt x="5764" y="1082"/>
                  <a:pt x="5893" y="943"/>
                  <a:pt x="5948" y="1012"/>
                </a:cubicBezTo>
                <a:cubicBezTo>
                  <a:pt x="6002" y="1064"/>
                  <a:pt x="6041" y="1073"/>
                  <a:pt x="6048" y="1079"/>
                </a:cubicBezTo>
                <a:cubicBezTo>
                  <a:pt x="6071" y="1093"/>
                  <a:pt x="6175" y="1173"/>
                  <a:pt x="6200" y="1143"/>
                </a:cubicBezTo>
                <a:cubicBezTo>
                  <a:pt x="6213" y="1128"/>
                  <a:pt x="6292" y="1070"/>
                  <a:pt x="6313" y="1077"/>
                </a:cubicBezTo>
                <a:cubicBezTo>
                  <a:pt x="6353" y="1091"/>
                  <a:pt x="6389" y="1108"/>
                  <a:pt x="6432" y="1095"/>
                </a:cubicBezTo>
                <a:cubicBezTo>
                  <a:pt x="6468" y="1084"/>
                  <a:pt x="6486" y="1091"/>
                  <a:pt x="6473" y="1126"/>
                </a:cubicBezTo>
                <a:cubicBezTo>
                  <a:pt x="6508" y="1110"/>
                  <a:pt x="6533" y="1136"/>
                  <a:pt x="6565" y="1127"/>
                </a:cubicBezTo>
                <a:cubicBezTo>
                  <a:pt x="6585" y="1122"/>
                  <a:pt x="6611" y="1094"/>
                  <a:pt x="6626" y="1082"/>
                </a:cubicBezTo>
                <a:cubicBezTo>
                  <a:pt x="6690" y="1031"/>
                  <a:pt x="6719" y="903"/>
                  <a:pt x="6767" y="821"/>
                </a:cubicBezTo>
                <a:cubicBezTo>
                  <a:pt x="6846" y="655"/>
                  <a:pt x="7028" y="473"/>
                  <a:pt x="6977" y="319"/>
                </a:cubicBezTo>
                <a:cubicBezTo>
                  <a:pt x="6996" y="354"/>
                  <a:pt x="7036" y="461"/>
                  <a:pt x="7058" y="485"/>
                </a:cubicBezTo>
                <a:cubicBezTo>
                  <a:pt x="7045" y="446"/>
                  <a:pt x="7012" y="399"/>
                  <a:pt x="7046" y="360"/>
                </a:cubicBezTo>
                <a:cubicBezTo>
                  <a:pt x="7136" y="416"/>
                  <a:pt x="7148" y="506"/>
                  <a:pt x="7138" y="604"/>
                </a:cubicBezTo>
                <a:cubicBezTo>
                  <a:pt x="7143" y="575"/>
                  <a:pt x="7146" y="544"/>
                  <a:pt x="7171" y="524"/>
                </a:cubicBezTo>
                <a:cubicBezTo>
                  <a:pt x="7167" y="653"/>
                  <a:pt x="7181" y="788"/>
                  <a:pt x="7226" y="909"/>
                </a:cubicBezTo>
                <a:cubicBezTo>
                  <a:pt x="7245" y="959"/>
                  <a:pt x="7322" y="1110"/>
                  <a:pt x="7266" y="1156"/>
                </a:cubicBezTo>
                <a:cubicBezTo>
                  <a:pt x="7309" y="1142"/>
                  <a:pt x="7316" y="1188"/>
                  <a:pt x="7330" y="1217"/>
                </a:cubicBezTo>
                <a:cubicBezTo>
                  <a:pt x="7356" y="1272"/>
                  <a:pt x="7419" y="1250"/>
                  <a:pt x="7465" y="1269"/>
                </a:cubicBezTo>
                <a:cubicBezTo>
                  <a:pt x="7570" y="1312"/>
                  <a:pt x="7549" y="1436"/>
                  <a:pt x="7459" y="1477"/>
                </a:cubicBezTo>
                <a:cubicBezTo>
                  <a:pt x="7482" y="1470"/>
                  <a:pt x="7509" y="1474"/>
                  <a:pt x="7527" y="1491"/>
                </a:cubicBezTo>
                <a:cubicBezTo>
                  <a:pt x="7487" y="1531"/>
                  <a:pt x="7418" y="1567"/>
                  <a:pt x="7402" y="1625"/>
                </a:cubicBezTo>
                <a:cubicBezTo>
                  <a:pt x="7393" y="1655"/>
                  <a:pt x="7359" y="1669"/>
                  <a:pt x="7343" y="1693"/>
                </a:cubicBezTo>
                <a:cubicBezTo>
                  <a:pt x="7319" y="1730"/>
                  <a:pt x="7308" y="1771"/>
                  <a:pt x="7278" y="1806"/>
                </a:cubicBezTo>
                <a:cubicBezTo>
                  <a:pt x="7238" y="1852"/>
                  <a:pt x="7186" y="1886"/>
                  <a:pt x="7141" y="1927"/>
                </a:cubicBezTo>
                <a:cubicBezTo>
                  <a:pt x="7086" y="1977"/>
                  <a:pt x="7057" y="2045"/>
                  <a:pt x="7010" y="2103"/>
                </a:cubicBezTo>
                <a:cubicBezTo>
                  <a:pt x="6966" y="2157"/>
                  <a:pt x="6950" y="2198"/>
                  <a:pt x="6957" y="2267"/>
                </a:cubicBezTo>
                <a:cubicBezTo>
                  <a:pt x="6960" y="2306"/>
                  <a:pt x="6889" y="2312"/>
                  <a:pt x="6886" y="2365"/>
                </a:cubicBezTo>
                <a:cubicBezTo>
                  <a:pt x="6883" y="2437"/>
                  <a:pt x="6830" y="2398"/>
                  <a:pt x="6794" y="2397"/>
                </a:cubicBezTo>
                <a:cubicBezTo>
                  <a:pt x="6760" y="2396"/>
                  <a:pt x="6655" y="2448"/>
                  <a:pt x="6643" y="2480"/>
                </a:cubicBezTo>
                <a:cubicBezTo>
                  <a:pt x="6672" y="2473"/>
                  <a:pt x="6832" y="2443"/>
                  <a:pt x="6788" y="2516"/>
                </a:cubicBezTo>
                <a:cubicBezTo>
                  <a:pt x="6818" y="2483"/>
                  <a:pt x="6865" y="2486"/>
                  <a:pt x="6902" y="2464"/>
                </a:cubicBezTo>
                <a:cubicBezTo>
                  <a:pt x="6945" y="2439"/>
                  <a:pt x="6978" y="2411"/>
                  <a:pt x="7024" y="2391"/>
                </a:cubicBezTo>
                <a:cubicBezTo>
                  <a:pt x="7084" y="2366"/>
                  <a:pt x="7173" y="2291"/>
                  <a:pt x="7207" y="2234"/>
                </a:cubicBezTo>
                <a:cubicBezTo>
                  <a:pt x="7237" y="2251"/>
                  <a:pt x="7244" y="2279"/>
                  <a:pt x="7245" y="2311"/>
                </a:cubicBezTo>
                <a:cubicBezTo>
                  <a:pt x="7314" y="2302"/>
                  <a:pt x="7306" y="2349"/>
                  <a:pt x="7346" y="2281"/>
                </a:cubicBezTo>
                <a:cubicBezTo>
                  <a:pt x="7320" y="2274"/>
                  <a:pt x="7270" y="2320"/>
                  <a:pt x="7253" y="2285"/>
                </a:cubicBezTo>
                <a:cubicBezTo>
                  <a:pt x="7237" y="2253"/>
                  <a:pt x="7261" y="2231"/>
                  <a:pt x="7263" y="2201"/>
                </a:cubicBezTo>
                <a:cubicBezTo>
                  <a:pt x="7264" y="2175"/>
                  <a:pt x="7244" y="2163"/>
                  <a:pt x="7254" y="2136"/>
                </a:cubicBezTo>
                <a:cubicBezTo>
                  <a:pt x="7278" y="2142"/>
                  <a:pt x="7302" y="2148"/>
                  <a:pt x="7326" y="2153"/>
                </a:cubicBezTo>
                <a:cubicBezTo>
                  <a:pt x="7260" y="2134"/>
                  <a:pt x="7262" y="2057"/>
                  <a:pt x="7291" y="2008"/>
                </a:cubicBezTo>
                <a:cubicBezTo>
                  <a:pt x="7360" y="1891"/>
                  <a:pt x="7496" y="1988"/>
                  <a:pt x="7652" y="1995"/>
                </a:cubicBezTo>
                <a:cubicBezTo>
                  <a:pt x="7703" y="1997"/>
                  <a:pt x="7668" y="1983"/>
                  <a:pt x="7700" y="1969"/>
                </a:cubicBezTo>
                <a:cubicBezTo>
                  <a:pt x="7772" y="1938"/>
                  <a:pt x="7869" y="1986"/>
                  <a:pt x="7945" y="1990"/>
                </a:cubicBezTo>
                <a:cubicBezTo>
                  <a:pt x="8043" y="1996"/>
                  <a:pt x="7978" y="2091"/>
                  <a:pt x="7967" y="2147"/>
                </a:cubicBezTo>
                <a:cubicBezTo>
                  <a:pt x="7955" y="2207"/>
                  <a:pt x="7944" y="2258"/>
                  <a:pt x="7910" y="2309"/>
                </a:cubicBezTo>
                <a:cubicBezTo>
                  <a:pt x="7874" y="2362"/>
                  <a:pt x="7876" y="2427"/>
                  <a:pt x="7814" y="2459"/>
                </a:cubicBezTo>
                <a:cubicBezTo>
                  <a:pt x="7780" y="2477"/>
                  <a:pt x="7675" y="2521"/>
                  <a:pt x="7658" y="2459"/>
                </a:cubicBezTo>
                <a:cubicBezTo>
                  <a:pt x="7658" y="2497"/>
                  <a:pt x="7628" y="2526"/>
                  <a:pt x="7599" y="2545"/>
                </a:cubicBezTo>
                <a:cubicBezTo>
                  <a:pt x="7591" y="2535"/>
                  <a:pt x="7584" y="2524"/>
                  <a:pt x="7578" y="2513"/>
                </a:cubicBezTo>
                <a:cubicBezTo>
                  <a:pt x="7587" y="2564"/>
                  <a:pt x="7547" y="2542"/>
                  <a:pt x="7519" y="2534"/>
                </a:cubicBezTo>
                <a:cubicBezTo>
                  <a:pt x="7480" y="2522"/>
                  <a:pt x="7427" y="2547"/>
                  <a:pt x="7385" y="2543"/>
                </a:cubicBezTo>
                <a:cubicBezTo>
                  <a:pt x="7433" y="2569"/>
                  <a:pt x="7340" y="2562"/>
                  <a:pt x="7318" y="2540"/>
                </a:cubicBezTo>
                <a:cubicBezTo>
                  <a:pt x="7288" y="2509"/>
                  <a:pt x="7273" y="2468"/>
                  <a:pt x="7251" y="2432"/>
                </a:cubicBezTo>
                <a:cubicBezTo>
                  <a:pt x="7253" y="2396"/>
                  <a:pt x="7258" y="2353"/>
                  <a:pt x="7245" y="2318"/>
                </a:cubicBezTo>
                <a:cubicBezTo>
                  <a:pt x="7245" y="2366"/>
                  <a:pt x="7231" y="2422"/>
                  <a:pt x="7261" y="2459"/>
                </a:cubicBezTo>
                <a:cubicBezTo>
                  <a:pt x="7281" y="2484"/>
                  <a:pt x="7262" y="2551"/>
                  <a:pt x="7295" y="2561"/>
                </a:cubicBezTo>
                <a:cubicBezTo>
                  <a:pt x="7324" y="2569"/>
                  <a:pt x="7372" y="2553"/>
                  <a:pt x="7355" y="2602"/>
                </a:cubicBezTo>
                <a:cubicBezTo>
                  <a:pt x="7421" y="2615"/>
                  <a:pt x="7539" y="2495"/>
                  <a:pt x="7551" y="2632"/>
                </a:cubicBezTo>
                <a:cubicBezTo>
                  <a:pt x="7541" y="2563"/>
                  <a:pt x="7635" y="2595"/>
                  <a:pt x="7652" y="2554"/>
                </a:cubicBezTo>
                <a:cubicBezTo>
                  <a:pt x="7664" y="2522"/>
                  <a:pt x="7699" y="2534"/>
                  <a:pt x="7726" y="2528"/>
                </a:cubicBezTo>
                <a:cubicBezTo>
                  <a:pt x="7691" y="2638"/>
                  <a:pt x="7658" y="2710"/>
                  <a:pt x="7664" y="2825"/>
                </a:cubicBezTo>
                <a:cubicBezTo>
                  <a:pt x="7714" y="2760"/>
                  <a:pt x="7684" y="2618"/>
                  <a:pt x="7769" y="2579"/>
                </a:cubicBezTo>
                <a:cubicBezTo>
                  <a:pt x="7793" y="2567"/>
                  <a:pt x="7809" y="2559"/>
                  <a:pt x="7821" y="2549"/>
                </a:cubicBezTo>
                <a:cubicBezTo>
                  <a:pt x="7786" y="2523"/>
                  <a:pt x="7806" y="2484"/>
                  <a:pt x="7842" y="2471"/>
                </a:cubicBezTo>
                <a:cubicBezTo>
                  <a:pt x="7840" y="2496"/>
                  <a:pt x="7835" y="2521"/>
                  <a:pt x="7826" y="2545"/>
                </a:cubicBezTo>
                <a:cubicBezTo>
                  <a:pt x="7840" y="2533"/>
                  <a:pt x="7851" y="2517"/>
                  <a:pt x="7867" y="2490"/>
                </a:cubicBezTo>
                <a:cubicBezTo>
                  <a:pt x="7922" y="2400"/>
                  <a:pt x="7937" y="2467"/>
                  <a:pt x="7993" y="2501"/>
                </a:cubicBezTo>
                <a:cubicBezTo>
                  <a:pt x="7992" y="2482"/>
                  <a:pt x="7987" y="2464"/>
                  <a:pt x="7979" y="2447"/>
                </a:cubicBezTo>
                <a:cubicBezTo>
                  <a:pt x="8010" y="2445"/>
                  <a:pt x="8040" y="2438"/>
                  <a:pt x="8071" y="2433"/>
                </a:cubicBezTo>
                <a:cubicBezTo>
                  <a:pt x="8039" y="2417"/>
                  <a:pt x="8004" y="2430"/>
                  <a:pt x="7972" y="2435"/>
                </a:cubicBezTo>
                <a:cubicBezTo>
                  <a:pt x="7964" y="2392"/>
                  <a:pt x="7995" y="2390"/>
                  <a:pt x="8019" y="2367"/>
                </a:cubicBezTo>
                <a:cubicBezTo>
                  <a:pt x="8056" y="2332"/>
                  <a:pt x="8016" y="2253"/>
                  <a:pt x="8062" y="2209"/>
                </a:cubicBezTo>
                <a:cubicBezTo>
                  <a:pt x="8115" y="2156"/>
                  <a:pt x="8100" y="2200"/>
                  <a:pt x="8136" y="2186"/>
                </a:cubicBezTo>
                <a:cubicBezTo>
                  <a:pt x="8161" y="2177"/>
                  <a:pt x="8213" y="2114"/>
                  <a:pt x="8219" y="2177"/>
                </a:cubicBezTo>
                <a:cubicBezTo>
                  <a:pt x="8268" y="2129"/>
                  <a:pt x="8271" y="2196"/>
                  <a:pt x="8317" y="2180"/>
                </a:cubicBezTo>
                <a:cubicBezTo>
                  <a:pt x="8297" y="2163"/>
                  <a:pt x="8292" y="2138"/>
                  <a:pt x="8305" y="2115"/>
                </a:cubicBezTo>
                <a:cubicBezTo>
                  <a:pt x="8333" y="2123"/>
                  <a:pt x="8400" y="2140"/>
                  <a:pt x="8385" y="2183"/>
                </a:cubicBezTo>
                <a:cubicBezTo>
                  <a:pt x="8395" y="2178"/>
                  <a:pt x="8405" y="2173"/>
                  <a:pt x="8415" y="2168"/>
                </a:cubicBezTo>
                <a:cubicBezTo>
                  <a:pt x="8419" y="2179"/>
                  <a:pt x="8423" y="2190"/>
                  <a:pt x="8427" y="2201"/>
                </a:cubicBezTo>
                <a:cubicBezTo>
                  <a:pt x="8452" y="2181"/>
                  <a:pt x="8456" y="2181"/>
                  <a:pt x="8456" y="2216"/>
                </a:cubicBezTo>
                <a:cubicBezTo>
                  <a:pt x="8480" y="2208"/>
                  <a:pt x="8493" y="2187"/>
                  <a:pt x="8498" y="2162"/>
                </a:cubicBezTo>
                <a:cubicBezTo>
                  <a:pt x="8491" y="2203"/>
                  <a:pt x="8531" y="2207"/>
                  <a:pt x="8522" y="2246"/>
                </a:cubicBezTo>
                <a:cubicBezTo>
                  <a:pt x="8528" y="2223"/>
                  <a:pt x="8541" y="2206"/>
                  <a:pt x="8566" y="2216"/>
                </a:cubicBezTo>
                <a:cubicBezTo>
                  <a:pt x="8566" y="2241"/>
                  <a:pt x="8548" y="2257"/>
                  <a:pt x="8524" y="2266"/>
                </a:cubicBezTo>
                <a:cubicBezTo>
                  <a:pt x="8570" y="2248"/>
                  <a:pt x="8605" y="2302"/>
                  <a:pt x="8646" y="2264"/>
                </a:cubicBezTo>
                <a:cubicBezTo>
                  <a:pt x="8641" y="2319"/>
                  <a:pt x="8682" y="2286"/>
                  <a:pt x="8694" y="2257"/>
                </a:cubicBezTo>
                <a:cubicBezTo>
                  <a:pt x="8677" y="2325"/>
                  <a:pt x="8734" y="2297"/>
                  <a:pt x="8729" y="2341"/>
                </a:cubicBezTo>
                <a:cubicBezTo>
                  <a:pt x="8745" y="2334"/>
                  <a:pt x="8757" y="2324"/>
                  <a:pt x="8765" y="2308"/>
                </a:cubicBezTo>
                <a:cubicBezTo>
                  <a:pt x="8760" y="2346"/>
                  <a:pt x="8808" y="2332"/>
                  <a:pt x="8816" y="2367"/>
                </a:cubicBezTo>
                <a:cubicBezTo>
                  <a:pt x="8826" y="2358"/>
                  <a:pt x="8836" y="2348"/>
                  <a:pt x="8845" y="2338"/>
                </a:cubicBezTo>
                <a:cubicBezTo>
                  <a:pt x="8847" y="2360"/>
                  <a:pt x="8855" y="2380"/>
                  <a:pt x="8869" y="2397"/>
                </a:cubicBezTo>
                <a:cubicBezTo>
                  <a:pt x="8879" y="2389"/>
                  <a:pt x="8889" y="2381"/>
                  <a:pt x="8898" y="2373"/>
                </a:cubicBezTo>
                <a:cubicBezTo>
                  <a:pt x="8904" y="2403"/>
                  <a:pt x="8915" y="2417"/>
                  <a:pt x="8943" y="2388"/>
                </a:cubicBezTo>
                <a:cubicBezTo>
                  <a:pt x="8921" y="2404"/>
                  <a:pt x="8916" y="2428"/>
                  <a:pt x="8931" y="2450"/>
                </a:cubicBezTo>
                <a:cubicBezTo>
                  <a:pt x="8938" y="2427"/>
                  <a:pt x="8955" y="2410"/>
                  <a:pt x="8979" y="2406"/>
                </a:cubicBezTo>
                <a:cubicBezTo>
                  <a:pt x="8945" y="2436"/>
                  <a:pt x="8957" y="2500"/>
                  <a:pt x="8988" y="2528"/>
                </a:cubicBezTo>
                <a:cubicBezTo>
                  <a:pt x="9001" y="2503"/>
                  <a:pt x="8985" y="2460"/>
                  <a:pt x="9019" y="2447"/>
                </a:cubicBezTo>
                <a:cubicBezTo>
                  <a:pt x="9081" y="2423"/>
                  <a:pt x="9053" y="2468"/>
                  <a:pt x="9083" y="2477"/>
                </a:cubicBezTo>
                <a:cubicBezTo>
                  <a:pt x="9081" y="2452"/>
                  <a:pt x="9096" y="2433"/>
                  <a:pt x="9118" y="2424"/>
                </a:cubicBezTo>
                <a:cubicBezTo>
                  <a:pt x="9108" y="2443"/>
                  <a:pt x="9103" y="2464"/>
                  <a:pt x="9103" y="2486"/>
                </a:cubicBezTo>
                <a:cubicBezTo>
                  <a:pt x="9174" y="2444"/>
                  <a:pt x="9094" y="2570"/>
                  <a:pt x="9169" y="2525"/>
                </a:cubicBezTo>
                <a:cubicBezTo>
                  <a:pt x="9159" y="2534"/>
                  <a:pt x="9149" y="2544"/>
                  <a:pt x="9139" y="2554"/>
                </a:cubicBezTo>
                <a:cubicBezTo>
                  <a:pt x="9163" y="2563"/>
                  <a:pt x="9185" y="2551"/>
                  <a:pt x="9199" y="2531"/>
                </a:cubicBezTo>
                <a:cubicBezTo>
                  <a:pt x="9178" y="2575"/>
                  <a:pt x="9250" y="2551"/>
                  <a:pt x="9219" y="2610"/>
                </a:cubicBezTo>
                <a:cubicBezTo>
                  <a:pt x="9191" y="2662"/>
                  <a:pt x="9204" y="2706"/>
                  <a:pt x="9136" y="2727"/>
                </a:cubicBezTo>
                <a:cubicBezTo>
                  <a:pt x="9161" y="2711"/>
                  <a:pt x="9180" y="2725"/>
                  <a:pt x="9187" y="2750"/>
                </a:cubicBezTo>
                <a:cubicBezTo>
                  <a:pt x="9188" y="2712"/>
                  <a:pt x="9230" y="2654"/>
                  <a:pt x="9265" y="2703"/>
                </a:cubicBezTo>
                <a:cubicBezTo>
                  <a:pt x="9302" y="2756"/>
                  <a:pt x="9237" y="2772"/>
                  <a:pt x="9216" y="2812"/>
                </a:cubicBezTo>
                <a:cubicBezTo>
                  <a:pt x="9199" y="2845"/>
                  <a:pt x="9168" y="2949"/>
                  <a:pt x="9180" y="2985"/>
                </a:cubicBezTo>
                <a:cubicBezTo>
                  <a:pt x="9193" y="3025"/>
                  <a:pt x="9129" y="3059"/>
                  <a:pt x="9157" y="3089"/>
                </a:cubicBezTo>
                <a:cubicBezTo>
                  <a:pt x="9161" y="3032"/>
                  <a:pt x="9228" y="3015"/>
                  <a:pt x="9252" y="2970"/>
                </a:cubicBezTo>
                <a:cubicBezTo>
                  <a:pt x="9276" y="2925"/>
                  <a:pt x="9260" y="2850"/>
                  <a:pt x="9286" y="2814"/>
                </a:cubicBezTo>
                <a:cubicBezTo>
                  <a:pt x="9299" y="2795"/>
                  <a:pt x="9359" y="2752"/>
                  <a:pt x="9378" y="2784"/>
                </a:cubicBezTo>
                <a:cubicBezTo>
                  <a:pt x="9410" y="2838"/>
                  <a:pt x="9309" y="2866"/>
                  <a:pt x="9303" y="2911"/>
                </a:cubicBezTo>
                <a:cubicBezTo>
                  <a:pt x="9332" y="2892"/>
                  <a:pt x="9342" y="2899"/>
                  <a:pt x="9332" y="2932"/>
                </a:cubicBezTo>
                <a:cubicBezTo>
                  <a:pt x="9367" y="2915"/>
                  <a:pt x="9416" y="2779"/>
                  <a:pt x="9433" y="2848"/>
                </a:cubicBezTo>
                <a:cubicBezTo>
                  <a:pt x="9436" y="2801"/>
                  <a:pt x="9528" y="2775"/>
                  <a:pt x="9564" y="2795"/>
                </a:cubicBezTo>
                <a:cubicBezTo>
                  <a:pt x="9560" y="2701"/>
                  <a:pt x="9754" y="2805"/>
                  <a:pt x="9788" y="2825"/>
                </a:cubicBezTo>
                <a:cubicBezTo>
                  <a:pt x="9813" y="2839"/>
                  <a:pt x="9947" y="2894"/>
                  <a:pt x="9950" y="2920"/>
                </a:cubicBezTo>
                <a:cubicBezTo>
                  <a:pt x="9979" y="2901"/>
                  <a:pt x="10057" y="2949"/>
                  <a:pt x="10042" y="2887"/>
                </a:cubicBezTo>
                <a:cubicBezTo>
                  <a:pt x="10081" y="2896"/>
                  <a:pt x="10107" y="2925"/>
                  <a:pt x="10143" y="2940"/>
                </a:cubicBezTo>
                <a:cubicBezTo>
                  <a:pt x="10183" y="2958"/>
                  <a:pt x="10227" y="2955"/>
                  <a:pt x="10261" y="2988"/>
                </a:cubicBezTo>
                <a:cubicBezTo>
                  <a:pt x="10261" y="2931"/>
                  <a:pt x="10296" y="2937"/>
                  <a:pt x="10340" y="2935"/>
                </a:cubicBezTo>
                <a:cubicBezTo>
                  <a:pt x="10429" y="2932"/>
                  <a:pt x="10508" y="2897"/>
                  <a:pt x="10598" y="2916"/>
                </a:cubicBezTo>
                <a:cubicBezTo>
                  <a:pt x="10764" y="2951"/>
                  <a:pt x="10918" y="3093"/>
                  <a:pt x="11047" y="3194"/>
                </a:cubicBezTo>
                <a:cubicBezTo>
                  <a:pt x="11090" y="3228"/>
                  <a:pt x="11139" y="3234"/>
                  <a:pt x="11175" y="3276"/>
                </a:cubicBezTo>
                <a:cubicBezTo>
                  <a:pt x="11209" y="3317"/>
                  <a:pt x="11236" y="3363"/>
                  <a:pt x="11268" y="3404"/>
                </a:cubicBezTo>
                <a:cubicBezTo>
                  <a:pt x="11305" y="3452"/>
                  <a:pt x="11353" y="3473"/>
                  <a:pt x="11387" y="3519"/>
                </a:cubicBezTo>
                <a:cubicBezTo>
                  <a:pt x="11423" y="3568"/>
                  <a:pt x="11488" y="3574"/>
                  <a:pt x="11528" y="3625"/>
                </a:cubicBezTo>
                <a:cubicBezTo>
                  <a:pt x="11567" y="3676"/>
                  <a:pt x="11625" y="3656"/>
                  <a:pt x="11670" y="3700"/>
                </a:cubicBezTo>
                <a:cubicBezTo>
                  <a:pt x="11722" y="3751"/>
                  <a:pt x="11814" y="3730"/>
                  <a:pt x="11878" y="3722"/>
                </a:cubicBezTo>
                <a:cubicBezTo>
                  <a:pt x="12025" y="3704"/>
                  <a:pt x="12133" y="3759"/>
                  <a:pt x="12176" y="3905"/>
                </a:cubicBezTo>
                <a:cubicBezTo>
                  <a:pt x="12193" y="3962"/>
                  <a:pt x="12218" y="4018"/>
                  <a:pt x="12219" y="4078"/>
                </a:cubicBezTo>
                <a:cubicBezTo>
                  <a:pt x="12219" y="4096"/>
                  <a:pt x="12204" y="4126"/>
                  <a:pt x="12217" y="4133"/>
                </a:cubicBezTo>
                <a:cubicBezTo>
                  <a:pt x="12256" y="4152"/>
                  <a:pt x="12325" y="4375"/>
                  <a:pt x="12286" y="4451"/>
                </a:cubicBezTo>
                <a:cubicBezTo>
                  <a:pt x="12296" y="4437"/>
                  <a:pt x="12305" y="4422"/>
                  <a:pt x="12313" y="4407"/>
                </a:cubicBezTo>
                <a:cubicBezTo>
                  <a:pt x="12306" y="4474"/>
                  <a:pt x="12356" y="4556"/>
                  <a:pt x="12286" y="4606"/>
                </a:cubicBezTo>
                <a:cubicBezTo>
                  <a:pt x="12297" y="4608"/>
                  <a:pt x="12308" y="4611"/>
                  <a:pt x="12319" y="4615"/>
                </a:cubicBezTo>
                <a:cubicBezTo>
                  <a:pt x="12291" y="4671"/>
                  <a:pt x="12335" y="4738"/>
                  <a:pt x="12301" y="4789"/>
                </a:cubicBezTo>
                <a:cubicBezTo>
                  <a:pt x="12266" y="4841"/>
                  <a:pt x="12292" y="4912"/>
                  <a:pt x="12265" y="4967"/>
                </a:cubicBezTo>
                <a:cubicBezTo>
                  <a:pt x="12233" y="5031"/>
                  <a:pt x="12222" y="5103"/>
                  <a:pt x="12192" y="5167"/>
                </a:cubicBezTo>
                <a:cubicBezTo>
                  <a:pt x="12159" y="5239"/>
                  <a:pt x="12088" y="5286"/>
                  <a:pt x="12061" y="5360"/>
                </a:cubicBezTo>
                <a:cubicBezTo>
                  <a:pt x="12050" y="5352"/>
                  <a:pt x="12041" y="5345"/>
                  <a:pt x="12031" y="5336"/>
                </a:cubicBezTo>
                <a:cubicBezTo>
                  <a:pt x="12033" y="5366"/>
                  <a:pt x="12024" y="5404"/>
                  <a:pt x="11995" y="5354"/>
                </a:cubicBezTo>
                <a:cubicBezTo>
                  <a:pt x="12000" y="5373"/>
                  <a:pt x="12012" y="5383"/>
                  <a:pt x="12031" y="5384"/>
                </a:cubicBezTo>
                <a:cubicBezTo>
                  <a:pt x="11876" y="5690"/>
                  <a:pt x="11826" y="5645"/>
                  <a:pt x="11753" y="5709"/>
                </a:cubicBezTo>
                <a:cubicBezTo>
                  <a:pt x="11722" y="5737"/>
                  <a:pt x="11697" y="5773"/>
                  <a:pt x="11660" y="5793"/>
                </a:cubicBezTo>
                <a:cubicBezTo>
                  <a:pt x="11666" y="5768"/>
                  <a:pt x="11650" y="5750"/>
                  <a:pt x="11627" y="5743"/>
                </a:cubicBezTo>
                <a:cubicBezTo>
                  <a:pt x="11624" y="5771"/>
                  <a:pt x="11659" y="5779"/>
                  <a:pt x="11654" y="5805"/>
                </a:cubicBezTo>
                <a:cubicBezTo>
                  <a:pt x="11647" y="5838"/>
                  <a:pt x="11619" y="5883"/>
                  <a:pt x="11586" y="5841"/>
                </a:cubicBezTo>
                <a:cubicBezTo>
                  <a:pt x="11602" y="5862"/>
                  <a:pt x="11640" y="5883"/>
                  <a:pt x="11617" y="5915"/>
                </a:cubicBezTo>
                <a:cubicBezTo>
                  <a:pt x="11604" y="5934"/>
                  <a:pt x="11548" y="5995"/>
                  <a:pt x="11570" y="5927"/>
                </a:cubicBezTo>
                <a:cubicBezTo>
                  <a:pt x="11552" y="5956"/>
                  <a:pt x="11556" y="5994"/>
                  <a:pt x="11529" y="6019"/>
                </a:cubicBezTo>
                <a:cubicBezTo>
                  <a:pt x="11541" y="6015"/>
                  <a:pt x="11553" y="6011"/>
                  <a:pt x="11565" y="6007"/>
                </a:cubicBezTo>
                <a:cubicBezTo>
                  <a:pt x="11499" y="6100"/>
                  <a:pt x="11396" y="6570"/>
                  <a:pt x="11226" y="6542"/>
                </a:cubicBezTo>
                <a:cubicBezTo>
                  <a:pt x="11257" y="6471"/>
                  <a:pt x="11185" y="6457"/>
                  <a:pt x="11164" y="6402"/>
                </a:cubicBezTo>
                <a:cubicBezTo>
                  <a:pt x="11163" y="6434"/>
                  <a:pt x="11127" y="6525"/>
                  <a:pt x="11099" y="6455"/>
                </a:cubicBezTo>
                <a:cubicBezTo>
                  <a:pt x="11107" y="6484"/>
                  <a:pt x="11152" y="6496"/>
                  <a:pt x="11151" y="6527"/>
                </a:cubicBezTo>
                <a:cubicBezTo>
                  <a:pt x="11148" y="6582"/>
                  <a:pt x="11079" y="6621"/>
                  <a:pt x="11099" y="6681"/>
                </a:cubicBezTo>
                <a:cubicBezTo>
                  <a:pt x="11051" y="6649"/>
                  <a:pt x="11061" y="6731"/>
                  <a:pt x="11060" y="6764"/>
                </a:cubicBezTo>
                <a:cubicBezTo>
                  <a:pt x="11063" y="6749"/>
                  <a:pt x="11068" y="6734"/>
                  <a:pt x="11075" y="6720"/>
                </a:cubicBezTo>
                <a:cubicBezTo>
                  <a:pt x="11091" y="6761"/>
                  <a:pt x="11091" y="6798"/>
                  <a:pt x="11090" y="6841"/>
                </a:cubicBezTo>
                <a:cubicBezTo>
                  <a:pt x="11078" y="6832"/>
                  <a:pt x="11067" y="6822"/>
                  <a:pt x="11057" y="6812"/>
                </a:cubicBezTo>
                <a:cubicBezTo>
                  <a:pt x="11083" y="6834"/>
                  <a:pt x="11106" y="6904"/>
                  <a:pt x="11096" y="6937"/>
                </a:cubicBezTo>
                <a:cubicBezTo>
                  <a:pt x="11104" y="6916"/>
                  <a:pt x="11112" y="6895"/>
                  <a:pt x="11119" y="6874"/>
                </a:cubicBezTo>
                <a:cubicBezTo>
                  <a:pt x="11123" y="6999"/>
                  <a:pt x="11084" y="7112"/>
                  <a:pt x="11102" y="7239"/>
                </a:cubicBezTo>
                <a:cubicBezTo>
                  <a:pt x="11117" y="7348"/>
                  <a:pt x="11164" y="7461"/>
                  <a:pt x="11170" y="7570"/>
                </a:cubicBezTo>
                <a:cubicBezTo>
                  <a:pt x="11179" y="7762"/>
                  <a:pt x="11059" y="7942"/>
                  <a:pt x="11112" y="8139"/>
                </a:cubicBezTo>
                <a:cubicBezTo>
                  <a:pt x="11142" y="8249"/>
                  <a:pt x="11072" y="8263"/>
                  <a:pt x="11025" y="8345"/>
                </a:cubicBezTo>
                <a:cubicBezTo>
                  <a:pt x="10881" y="8598"/>
                  <a:pt x="11086" y="8872"/>
                  <a:pt x="10941" y="8936"/>
                </a:cubicBezTo>
                <a:cubicBezTo>
                  <a:pt x="10855" y="8974"/>
                  <a:pt x="10924" y="9140"/>
                  <a:pt x="10823" y="9154"/>
                </a:cubicBezTo>
                <a:cubicBezTo>
                  <a:pt x="10894" y="9218"/>
                  <a:pt x="10773" y="9298"/>
                  <a:pt x="10732" y="9337"/>
                </a:cubicBezTo>
                <a:cubicBezTo>
                  <a:pt x="10696" y="9370"/>
                  <a:pt x="10706" y="9396"/>
                  <a:pt x="10694" y="9441"/>
                </a:cubicBezTo>
                <a:cubicBezTo>
                  <a:pt x="10676" y="9507"/>
                  <a:pt x="10645" y="9567"/>
                  <a:pt x="10656" y="9638"/>
                </a:cubicBezTo>
                <a:cubicBezTo>
                  <a:pt x="10662" y="9675"/>
                  <a:pt x="10688" y="9732"/>
                  <a:pt x="10661" y="9766"/>
                </a:cubicBezTo>
                <a:cubicBezTo>
                  <a:pt x="10598" y="9842"/>
                  <a:pt x="10453" y="9815"/>
                  <a:pt x="10392" y="9962"/>
                </a:cubicBezTo>
                <a:cubicBezTo>
                  <a:pt x="10381" y="9989"/>
                  <a:pt x="10394" y="10014"/>
                  <a:pt x="10402" y="10040"/>
                </a:cubicBezTo>
                <a:cubicBezTo>
                  <a:pt x="10410" y="10067"/>
                  <a:pt x="10376" y="10080"/>
                  <a:pt x="10389" y="10110"/>
                </a:cubicBezTo>
                <a:cubicBezTo>
                  <a:pt x="10323" y="10037"/>
                  <a:pt x="10126" y="10134"/>
                  <a:pt x="10075" y="10104"/>
                </a:cubicBezTo>
                <a:cubicBezTo>
                  <a:pt x="10032" y="10079"/>
                  <a:pt x="10062" y="10038"/>
                  <a:pt x="10060" y="10000"/>
                </a:cubicBezTo>
                <a:cubicBezTo>
                  <a:pt x="9964" y="10012"/>
                  <a:pt x="10043" y="10051"/>
                  <a:pt x="10030" y="10099"/>
                </a:cubicBezTo>
                <a:cubicBezTo>
                  <a:pt x="10017" y="10147"/>
                  <a:pt x="9826" y="10128"/>
                  <a:pt x="9783" y="10152"/>
                </a:cubicBezTo>
                <a:cubicBezTo>
                  <a:pt x="9813" y="10121"/>
                  <a:pt x="9863" y="10135"/>
                  <a:pt x="9899" y="10122"/>
                </a:cubicBezTo>
                <a:cubicBezTo>
                  <a:pt x="9860" y="10087"/>
                  <a:pt x="9816" y="10068"/>
                  <a:pt x="9768" y="10098"/>
                </a:cubicBezTo>
                <a:cubicBezTo>
                  <a:pt x="9725" y="10124"/>
                  <a:pt x="9706" y="10103"/>
                  <a:pt x="9661" y="10108"/>
                </a:cubicBezTo>
                <a:cubicBezTo>
                  <a:pt x="9629" y="10112"/>
                  <a:pt x="9575" y="10115"/>
                  <a:pt x="9564" y="10154"/>
                </a:cubicBezTo>
                <a:cubicBezTo>
                  <a:pt x="9554" y="10189"/>
                  <a:pt x="9609" y="10205"/>
                  <a:pt x="9629" y="10220"/>
                </a:cubicBezTo>
                <a:cubicBezTo>
                  <a:pt x="9582" y="10258"/>
                  <a:pt x="9520" y="10218"/>
                  <a:pt x="9489" y="10263"/>
                </a:cubicBezTo>
                <a:cubicBezTo>
                  <a:pt x="9463" y="10302"/>
                  <a:pt x="9420" y="10307"/>
                  <a:pt x="9384" y="10332"/>
                </a:cubicBezTo>
                <a:cubicBezTo>
                  <a:pt x="9352" y="10355"/>
                  <a:pt x="9391" y="10389"/>
                  <a:pt x="9359" y="10410"/>
                </a:cubicBezTo>
                <a:cubicBezTo>
                  <a:pt x="9314" y="10440"/>
                  <a:pt x="9238" y="10357"/>
                  <a:pt x="9175" y="10410"/>
                </a:cubicBezTo>
                <a:cubicBezTo>
                  <a:pt x="9168" y="10416"/>
                  <a:pt x="9124" y="10497"/>
                  <a:pt x="9108" y="10477"/>
                </a:cubicBezTo>
                <a:cubicBezTo>
                  <a:pt x="9095" y="10459"/>
                  <a:pt x="9105" y="10434"/>
                  <a:pt x="9071" y="10440"/>
                </a:cubicBezTo>
                <a:cubicBezTo>
                  <a:pt x="9089" y="10494"/>
                  <a:pt x="9019" y="10500"/>
                  <a:pt x="8980" y="10526"/>
                </a:cubicBezTo>
                <a:cubicBezTo>
                  <a:pt x="8933" y="10558"/>
                  <a:pt x="8911" y="10603"/>
                  <a:pt x="8873" y="10644"/>
                </a:cubicBezTo>
                <a:cubicBezTo>
                  <a:pt x="8832" y="10688"/>
                  <a:pt x="8769" y="10700"/>
                  <a:pt x="8725" y="10740"/>
                </a:cubicBezTo>
                <a:cubicBezTo>
                  <a:pt x="8687" y="10775"/>
                  <a:pt x="8666" y="10826"/>
                  <a:pt x="8623" y="10855"/>
                </a:cubicBezTo>
                <a:cubicBezTo>
                  <a:pt x="8632" y="10861"/>
                  <a:pt x="8642" y="10867"/>
                  <a:pt x="8652" y="10873"/>
                </a:cubicBezTo>
                <a:cubicBezTo>
                  <a:pt x="8619" y="10908"/>
                  <a:pt x="8586" y="10948"/>
                  <a:pt x="8566" y="10992"/>
                </a:cubicBezTo>
                <a:cubicBezTo>
                  <a:pt x="8563" y="10970"/>
                  <a:pt x="8569" y="10950"/>
                  <a:pt x="8584" y="10933"/>
                </a:cubicBezTo>
                <a:cubicBezTo>
                  <a:pt x="8553" y="10946"/>
                  <a:pt x="8521" y="10937"/>
                  <a:pt x="8492" y="10924"/>
                </a:cubicBezTo>
                <a:cubicBezTo>
                  <a:pt x="8505" y="10985"/>
                  <a:pt x="8471" y="11021"/>
                  <a:pt x="8412" y="10971"/>
                </a:cubicBezTo>
                <a:cubicBezTo>
                  <a:pt x="8411" y="11006"/>
                  <a:pt x="8495" y="11043"/>
                  <a:pt x="8527" y="11039"/>
                </a:cubicBezTo>
                <a:cubicBezTo>
                  <a:pt x="8505" y="11060"/>
                  <a:pt x="8497" y="11088"/>
                  <a:pt x="8492" y="11117"/>
                </a:cubicBezTo>
                <a:cubicBezTo>
                  <a:pt x="8487" y="11139"/>
                  <a:pt x="8441" y="11132"/>
                  <a:pt x="8427" y="11143"/>
                </a:cubicBezTo>
                <a:cubicBezTo>
                  <a:pt x="8447" y="11143"/>
                  <a:pt x="8466" y="11144"/>
                  <a:pt x="8486" y="11146"/>
                </a:cubicBezTo>
                <a:cubicBezTo>
                  <a:pt x="8477" y="11174"/>
                  <a:pt x="8489" y="11203"/>
                  <a:pt x="8481" y="11231"/>
                </a:cubicBezTo>
                <a:cubicBezTo>
                  <a:pt x="8471" y="11264"/>
                  <a:pt x="8436" y="11270"/>
                  <a:pt x="8427" y="11232"/>
                </a:cubicBezTo>
                <a:cubicBezTo>
                  <a:pt x="8438" y="11257"/>
                  <a:pt x="8433" y="11290"/>
                  <a:pt x="8460" y="11301"/>
                </a:cubicBezTo>
                <a:cubicBezTo>
                  <a:pt x="8495" y="11316"/>
                  <a:pt x="8474" y="11391"/>
                  <a:pt x="8483" y="11420"/>
                </a:cubicBezTo>
                <a:cubicBezTo>
                  <a:pt x="8496" y="11465"/>
                  <a:pt x="8553" y="11532"/>
                  <a:pt x="8527" y="11589"/>
                </a:cubicBezTo>
                <a:cubicBezTo>
                  <a:pt x="8571" y="11578"/>
                  <a:pt x="8566" y="11630"/>
                  <a:pt x="8531" y="11636"/>
                </a:cubicBezTo>
                <a:cubicBezTo>
                  <a:pt x="8570" y="11666"/>
                  <a:pt x="8539" y="11793"/>
                  <a:pt x="8571" y="11845"/>
                </a:cubicBezTo>
                <a:cubicBezTo>
                  <a:pt x="8600" y="11894"/>
                  <a:pt x="8548" y="12017"/>
                  <a:pt x="8545" y="12067"/>
                </a:cubicBezTo>
                <a:cubicBezTo>
                  <a:pt x="8530" y="12055"/>
                  <a:pt x="8517" y="12041"/>
                  <a:pt x="8507" y="12025"/>
                </a:cubicBezTo>
                <a:cubicBezTo>
                  <a:pt x="8517" y="12050"/>
                  <a:pt x="8516" y="12081"/>
                  <a:pt x="8548" y="12090"/>
                </a:cubicBezTo>
                <a:cubicBezTo>
                  <a:pt x="8483" y="12183"/>
                  <a:pt x="8420" y="12151"/>
                  <a:pt x="8316" y="12346"/>
                </a:cubicBezTo>
                <a:cubicBezTo>
                  <a:pt x="8182" y="12596"/>
                  <a:pt x="8262" y="12745"/>
                  <a:pt x="8019" y="13104"/>
                </a:cubicBezTo>
                <a:cubicBezTo>
                  <a:pt x="7947" y="13210"/>
                  <a:pt x="7843" y="13285"/>
                  <a:pt x="7759" y="13382"/>
                </a:cubicBezTo>
                <a:cubicBezTo>
                  <a:pt x="7774" y="13344"/>
                  <a:pt x="7752" y="13297"/>
                  <a:pt x="7744" y="13260"/>
                </a:cubicBezTo>
                <a:cubicBezTo>
                  <a:pt x="7875" y="13296"/>
                  <a:pt x="7864" y="13188"/>
                  <a:pt x="7928" y="13152"/>
                </a:cubicBezTo>
                <a:cubicBezTo>
                  <a:pt x="7971" y="13128"/>
                  <a:pt x="7979" y="13108"/>
                  <a:pt x="7978" y="13058"/>
                </a:cubicBezTo>
                <a:cubicBezTo>
                  <a:pt x="7978" y="13026"/>
                  <a:pt x="7984" y="12970"/>
                  <a:pt x="8023" y="13017"/>
                </a:cubicBezTo>
                <a:cubicBezTo>
                  <a:pt x="7996" y="12930"/>
                  <a:pt x="8097" y="12938"/>
                  <a:pt x="8081" y="12827"/>
                </a:cubicBezTo>
                <a:cubicBezTo>
                  <a:pt x="8077" y="12802"/>
                  <a:pt x="8051" y="12719"/>
                  <a:pt x="8106" y="12770"/>
                </a:cubicBezTo>
                <a:cubicBezTo>
                  <a:pt x="8107" y="12757"/>
                  <a:pt x="8090" y="12677"/>
                  <a:pt x="8069" y="12685"/>
                </a:cubicBezTo>
                <a:cubicBezTo>
                  <a:pt x="8056" y="12689"/>
                  <a:pt x="7985" y="12743"/>
                  <a:pt x="7984" y="12758"/>
                </a:cubicBezTo>
                <a:cubicBezTo>
                  <a:pt x="7965" y="12736"/>
                  <a:pt x="7953" y="12710"/>
                  <a:pt x="7924" y="12699"/>
                </a:cubicBezTo>
                <a:cubicBezTo>
                  <a:pt x="7890" y="12687"/>
                  <a:pt x="7897" y="12638"/>
                  <a:pt x="7865" y="12622"/>
                </a:cubicBezTo>
                <a:cubicBezTo>
                  <a:pt x="7863" y="12703"/>
                  <a:pt x="7901" y="12700"/>
                  <a:pt x="7933" y="12758"/>
                </a:cubicBezTo>
                <a:cubicBezTo>
                  <a:pt x="7865" y="12775"/>
                  <a:pt x="7915" y="12854"/>
                  <a:pt x="7910" y="12898"/>
                </a:cubicBezTo>
                <a:cubicBezTo>
                  <a:pt x="7905" y="12876"/>
                  <a:pt x="7896" y="12856"/>
                  <a:pt x="7883" y="12838"/>
                </a:cubicBezTo>
                <a:cubicBezTo>
                  <a:pt x="7873" y="12867"/>
                  <a:pt x="7900" y="12903"/>
                  <a:pt x="7886" y="12926"/>
                </a:cubicBezTo>
                <a:cubicBezTo>
                  <a:pt x="7880" y="12937"/>
                  <a:pt x="7858" y="12935"/>
                  <a:pt x="7861" y="12951"/>
                </a:cubicBezTo>
                <a:cubicBezTo>
                  <a:pt x="7874" y="13018"/>
                  <a:pt x="7816" y="13054"/>
                  <a:pt x="7768" y="13082"/>
                </a:cubicBezTo>
                <a:cubicBezTo>
                  <a:pt x="7730" y="13103"/>
                  <a:pt x="7746" y="13151"/>
                  <a:pt x="7735" y="13186"/>
                </a:cubicBezTo>
                <a:cubicBezTo>
                  <a:pt x="7726" y="13216"/>
                  <a:pt x="7651" y="13289"/>
                  <a:pt x="7723" y="13296"/>
                </a:cubicBezTo>
                <a:cubicBezTo>
                  <a:pt x="7684" y="13320"/>
                  <a:pt x="7712" y="13372"/>
                  <a:pt x="7750" y="13343"/>
                </a:cubicBezTo>
                <a:cubicBezTo>
                  <a:pt x="7756" y="13381"/>
                  <a:pt x="7728" y="13416"/>
                  <a:pt x="7713" y="13448"/>
                </a:cubicBezTo>
                <a:cubicBezTo>
                  <a:pt x="7688" y="13500"/>
                  <a:pt x="7690" y="13563"/>
                  <a:pt x="7682" y="13619"/>
                </a:cubicBezTo>
                <a:cubicBezTo>
                  <a:pt x="7666" y="13730"/>
                  <a:pt x="7598" y="13796"/>
                  <a:pt x="7541" y="13886"/>
                </a:cubicBezTo>
                <a:cubicBezTo>
                  <a:pt x="7436" y="14051"/>
                  <a:pt x="7371" y="13760"/>
                  <a:pt x="7417" y="13688"/>
                </a:cubicBezTo>
                <a:cubicBezTo>
                  <a:pt x="7471" y="13604"/>
                  <a:pt x="7519" y="13577"/>
                  <a:pt x="7402" y="13522"/>
                </a:cubicBezTo>
                <a:cubicBezTo>
                  <a:pt x="7317" y="13475"/>
                  <a:pt x="7294" y="13396"/>
                  <a:pt x="7222" y="13334"/>
                </a:cubicBezTo>
                <a:cubicBezTo>
                  <a:pt x="7181" y="13299"/>
                  <a:pt x="7127" y="13294"/>
                  <a:pt x="7084" y="13265"/>
                </a:cubicBezTo>
                <a:cubicBezTo>
                  <a:pt x="7052" y="13245"/>
                  <a:pt x="7025" y="13207"/>
                  <a:pt x="6999" y="13181"/>
                </a:cubicBezTo>
                <a:cubicBezTo>
                  <a:pt x="6961" y="13142"/>
                  <a:pt x="6919" y="13142"/>
                  <a:pt x="6876" y="13115"/>
                </a:cubicBezTo>
                <a:cubicBezTo>
                  <a:pt x="6843" y="13095"/>
                  <a:pt x="6837" y="13064"/>
                  <a:pt x="6797" y="13078"/>
                </a:cubicBezTo>
                <a:cubicBezTo>
                  <a:pt x="6755" y="13093"/>
                  <a:pt x="6653" y="12929"/>
                  <a:pt x="6601" y="12916"/>
                </a:cubicBezTo>
                <a:cubicBezTo>
                  <a:pt x="6625" y="12959"/>
                  <a:pt x="6544" y="13002"/>
                  <a:pt x="6515" y="12993"/>
                </a:cubicBezTo>
                <a:cubicBezTo>
                  <a:pt x="6460" y="12969"/>
                  <a:pt x="6564" y="12911"/>
                  <a:pt x="6371" y="12787"/>
                </a:cubicBezTo>
                <a:cubicBezTo>
                  <a:pt x="6279" y="12728"/>
                  <a:pt x="6178" y="12576"/>
                  <a:pt x="6112" y="12674"/>
                </a:cubicBezTo>
                <a:cubicBezTo>
                  <a:pt x="6076" y="12726"/>
                  <a:pt x="5998" y="12729"/>
                  <a:pt x="5957" y="12678"/>
                </a:cubicBezTo>
                <a:cubicBezTo>
                  <a:pt x="6055" y="12648"/>
                  <a:pt x="6002" y="12558"/>
                  <a:pt x="6072" y="12530"/>
                </a:cubicBezTo>
                <a:cubicBezTo>
                  <a:pt x="6171" y="12490"/>
                  <a:pt x="6185" y="12334"/>
                  <a:pt x="6239" y="12258"/>
                </a:cubicBezTo>
                <a:cubicBezTo>
                  <a:pt x="6269" y="12215"/>
                  <a:pt x="6372" y="12001"/>
                  <a:pt x="6427" y="12042"/>
                </a:cubicBezTo>
                <a:cubicBezTo>
                  <a:pt x="6429" y="12043"/>
                  <a:pt x="6430" y="12044"/>
                  <a:pt x="6431" y="12046"/>
                </a:cubicBezTo>
                <a:cubicBezTo>
                  <a:pt x="6443" y="12022"/>
                  <a:pt x="6434" y="12001"/>
                  <a:pt x="6408" y="11992"/>
                </a:cubicBezTo>
                <a:cubicBezTo>
                  <a:pt x="6432" y="11963"/>
                  <a:pt x="6467" y="11943"/>
                  <a:pt x="6494" y="11917"/>
                </a:cubicBezTo>
                <a:cubicBezTo>
                  <a:pt x="6512" y="11899"/>
                  <a:pt x="6516" y="11869"/>
                  <a:pt x="6537" y="11855"/>
                </a:cubicBezTo>
                <a:cubicBezTo>
                  <a:pt x="6574" y="11831"/>
                  <a:pt x="6634" y="11827"/>
                  <a:pt x="6639" y="11772"/>
                </a:cubicBezTo>
                <a:cubicBezTo>
                  <a:pt x="6642" y="11736"/>
                  <a:pt x="6730" y="11706"/>
                  <a:pt x="6757" y="11695"/>
                </a:cubicBezTo>
                <a:cubicBezTo>
                  <a:pt x="6845" y="11659"/>
                  <a:pt x="6885" y="11585"/>
                  <a:pt x="6933" y="11603"/>
                </a:cubicBezTo>
                <a:lnTo>
                  <a:pt x="6933" y="11603"/>
                </a:lnTo>
                <a:lnTo>
                  <a:pt x="6934" y="11603"/>
                </a:lnTo>
                <a:cubicBezTo>
                  <a:pt x="6958" y="11447"/>
                  <a:pt x="6943" y="11531"/>
                  <a:pt x="6939" y="11398"/>
                </a:cubicBezTo>
                <a:cubicBezTo>
                  <a:pt x="6937" y="11304"/>
                  <a:pt x="6898" y="11066"/>
                  <a:pt x="6798" y="11031"/>
                </a:cubicBezTo>
                <a:cubicBezTo>
                  <a:pt x="6760" y="11017"/>
                  <a:pt x="6690" y="11013"/>
                  <a:pt x="6681" y="11066"/>
                </a:cubicBezTo>
                <a:cubicBezTo>
                  <a:pt x="6669" y="11059"/>
                  <a:pt x="6618" y="11025"/>
                  <a:pt x="6617" y="11057"/>
                </a:cubicBezTo>
                <a:cubicBezTo>
                  <a:pt x="6610" y="11021"/>
                  <a:pt x="6601" y="10966"/>
                  <a:pt x="6627" y="10844"/>
                </a:cubicBezTo>
                <a:cubicBezTo>
                  <a:pt x="6634" y="10799"/>
                  <a:pt x="6661" y="10716"/>
                  <a:pt x="6651" y="10669"/>
                </a:cubicBezTo>
                <a:cubicBezTo>
                  <a:pt x="6637" y="10629"/>
                  <a:pt x="6676" y="10601"/>
                  <a:pt x="6653" y="10553"/>
                </a:cubicBezTo>
                <a:cubicBezTo>
                  <a:pt x="6641" y="10529"/>
                  <a:pt x="6643" y="10507"/>
                  <a:pt x="6666" y="10490"/>
                </a:cubicBezTo>
                <a:cubicBezTo>
                  <a:pt x="6629" y="10465"/>
                  <a:pt x="6590" y="10403"/>
                  <a:pt x="6538" y="10413"/>
                </a:cubicBezTo>
                <a:cubicBezTo>
                  <a:pt x="6446" y="10431"/>
                  <a:pt x="6293" y="10613"/>
                  <a:pt x="6252" y="10251"/>
                </a:cubicBezTo>
                <a:cubicBezTo>
                  <a:pt x="6244" y="10183"/>
                  <a:pt x="6184" y="10148"/>
                  <a:pt x="6175" y="10080"/>
                </a:cubicBezTo>
                <a:cubicBezTo>
                  <a:pt x="6169" y="10027"/>
                  <a:pt x="6137" y="9989"/>
                  <a:pt x="6129" y="9944"/>
                </a:cubicBezTo>
                <a:cubicBezTo>
                  <a:pt x="6113" y="9848"/>
                  <a:pt x="6112" y="9933"/>
                  <a:pt x="5905" y="9806"/>
                </a:cubicBezTo>
                <a:cubicBezTo>
                  <a:pt x="5864" y="9782"/>
                  <a:pt x="5866" y="9878"/>
                  <a:pt x="5823" y="9880"/>
                </a:cubicBezTo>
                <a:cubicBezTo>
                  <a:pt x="5777" y="9883"/>
                  <a:pt x="5721" y="9863"/>
                  <a:pt x="5674" y="9862"/>
                </a:cubicBezTo>
                <a:cubicBezTo>
                  <a:pt x="5642" y="9862"/>
                  <a:pt x="5423" y="9798"/>
                  <a:pt x="5421" y="9777"/>
                </a:cubicBezTo>
                <a:cubicBezTo>
                  <a:pt x="5417" y="9741"/>
                  <a:pt x="5436" y="9698"/>
                  <a:pt x="5448" y="9663"/>
                </a:cubicBezTo>
                <a:cubicBezTo>
                  <a:pt x="5457" y="9634"/>
                  <a:pt x="5437" y="9607"/>
                  <a:pt x="5434" y="9580"/>
                </a:cubicBezTo>
                <a:cubicBezTo>
                  <a:pt x="5433" y="9562"/>
                  <a:pt x="5464" y="9439"/>
                  <a:pt x="5449" y="9389"/>
                </a:cubicBezTo>
                <a:cubicBezTo>
                  <a:pt x="5439" y="9356"/>
                  <a:pt x="5380" y="9340"/>
                  <a:pt x="5416" y="9297"/>
                </a:cubicBezTo>
                <a:cubicBezTo>
                  <a:pt x="5370" y="9283"/>
                  <a:pt x="5334" y="9170"/>
                  <a:pt x="5320" y="9099"/>
                </a:cubicBezTo>
                <a:cubicBezTo>
                  <a:pt x="5350" y="9079"/>
                  <a:pt x="5400" y="9059"/>
                  <a:pt x="5394" y="9030"/>
                </a:cubicBezTo>
                <a:cubicBezTo>
                  <a:pt x="5390" y="8990"/>
                  <a:pt x="5276" y="8989"/>
                  <a:pt x="5346" y="8830"/>
                </a:cubicBezTo>
                <a:cubicBezTo>
                  <a:pt x="5369" y="8771"/>
                  <a:pt x="5417" y="8714"/>
                  <a:pt x="5395" y="8649"/>
                </a:cubicBezTo>
                <a:cubicBezTo>
                  <a:pt x="5358" y="8543"/>
                  <a:pt x="5523" y="8519"/>
                  <a:pt x="5326" y="8163"/>
                </a:cubicBezTo>
                <a:cubicBezTo>
                  <a:pt x="5312" y="8136"/>
                  <a:pt x="5295" y="8153"/>
                  <a:pt x="5265" y="8148"/>
                </a:cubicBezTo>
                <a:cubicBezTo>
                  <a:pt x="5164" y="8129"/>
                  <a:pt x="5084" y="7954"/>
                  <a:pt x="5093" y="7858"/>
                </a:cubicBezTo>
                <a:cubicBezTo>
                  <a:pt x="5096" y="7810"/>
                  <a:pt x="5127" y="7778"/>
                  <a:pt x="5125" y="7726"/>
                </a:cubicBezTo>
                <a:cubicBezTo>
                  <a:pt x="5044" y="7752"/>
                  <a:pt x="4864" y="7739"/>
                  <a:pt x="4769" y="7724"/>
                </a:cubicBezTo>
                <a:cubicBezTo>
                  <a:pt x="4713" y="7719"/>
                  <a:pt x="4605" y="7737"/>
                  <a:pt x="4560" y="7691"/>
                </a:cubicBezTo>
                <a:cubicBezTo>
                  <a:pt x="4520" y="7644"/>
                  <a:pt x="4528" y="7549"/>
                  <a:pt x="4519" y="7490"/>
                </a:cubicBezTo>
                <a:cubicBezTo>
                  <a:pt x="4507" y="7412"/>
                  <a:pt x="4413" y="7369"/>
                  <a:pt x="4410" y="7296"/>
                </a:cubicBezTo>
                <a:cubicBezTo>
                  <a:pt x="4436" y="7293"/>
                  <a:pt x="4461" y="7292"/>
                  <a:pt x="4487" y="7293"/>
                </a:cubicBezTo>
                <a:cubicBezTo>
                  <a:pt x="4467" y="7192"/>
                  <a:pt x="4451" y="7109"/>
                  <a:pt x="4409" y="7015"/>
                </a:cubicBezTo>
                <a:cubicBezTo>
                  <a:pt x="4372" y="6931"/>
                  <a:pt x="4439" y="6873"/>
                  <a:pt x="4334" y="6814"/>
                </a:cubicBezTo>
                <a:cubicBezTo>
                  <a:pt x="4270" y="6778"/>
                  <a:pt x="4192" y="6716"/>
                  <a:pt x="4116" y="6728"/>
                </a:cubicBezTo>
                <a:cubicBezTo>
                  <a:pt x="3852" y="6768"/>
                  <a:pt x="3927" y="6666"/>
                  <a:pt x="3834" y="6605"/>
                </a:cubicBezTo>
                <a:cubicBezTo>
                  <a:pt x="3823" y="6597"/>
                  <a:pt x="3810" y="6592"/>
                  <a:pt x="3795" y="6591"/>
                </a:cubicBezTo>
                <a:cubicBezTo>
                  <a:pt x="3739" y="6588"/>
                  <a:pt x="3697" y="6542"/>
                  <a:pt x="3639" y="6536"/>
                </a:cubicBezTo>
                <a:cubicBezTo>
                  <a:pt x="3572" y="6528"/>
                  <a:pt x="3571" y="6432"/>
                  <a:pt x="3519" y="6417"/>
                </a:cubicBezTo>
                <a:cubicBezTo>
                  <a:pt x="3502" y="6412"/>
                  <a:pt x="3494" y="6427"/>
                  <a:pt x="3481" y="6435"/>
                </a:cubicBezTo>
                <a:cubicBezTo>
                  <a:pt x="3439" y="6463"/>
                  <a:pt x="3379" y="6322"/>
                  <a:pt x="3298" y="6367"/>
                </a:cubicBezTo>
                <a:cubicBezTo>
                  <a:pt x="3267" y="6397"/>
                  <a:pt x="3142" y="6362"/>
                  <a:pt x="3114" y="6327"/>
                </a:cubicBezTo>
                <a:cubicBezTo>
                  <a:pt x="3104" y="6319"/>
                  <a:pt x="3090" y="6281"/>
                  <a:pt x="3085" y="6278"/>
                </a:cubicBezTo>
                <a:cubicBezTo>
                  <a:pt x="2968" y="6183"/>
                  <a:pt x="2956" y="6211"/>
                  <a:pt x="2930" y="6191"/>
                </a:cubicBezTo>
                <a:cubicBezTo>
                  <a:pt x="2904" y="6175"/>
                  <a:pt x="2922" y="6134"/>
                  <a:pt x="2887" y="6110"/>
                </a:cubicBezTo>
                <a:cubicBezTo>
                  <a:pt x="2859" y="6086"/>
                  <a:pt x="2862" y="6088"/>
                  <a:pt x="2851" y="6050"/>
                </a:cubicBezTo>
                <a:cubicBezTo>
                  <a:pt x="2834" y="5995"/>
                  <a:pt x="2761" y="5953"/>
                  <a:pt x="2780" y="5878"/>
                </a:cubicBezTo>
                <a:cubicBezTo>
                  <a:pt x="2786" y="5854"/>
                  <a:pt x="2814" y="5822"/>
                  <a:pt x="2802" y="5796"/>
                </a:cubicBezTo>
                <a:cubicBezTo>
                  <a:pt x="2792" y="5772"/>
                  <a:pt x="2769" y="5756"/>
                  <a:pt x="2760" y="5728"/>
                </a:cubicBezTo>
                <a:cubicBezTo>
                  <a:pt x="2720" y="5606"/>
                  <a:pt x="2868" y="5461"/>
                  <a:pt x="2732" y="5363"/>
                </a:cubicBezTo>
                <a:cubicBezTo>
                  <a:pt x="2680" y="5420"/>
                  <a:pt x="2684" y="5408"/>
                  <a:pt x="2606" y="5398"/>
                </a:cubicBezTo>
                <a:cubicBezTo>
                  <a:pt x="2527" y="5387"/>
                  <a:pt x="2444" y="5422"/>
                  <a:pt x="2369" y="5444"/>
                </a:cubicBezTo>
                <a:cubicBezTo>
                  <a:pt x="2307" y="5462"/>
                  <a:pt x="2281" y="5535"/>
                  <a:pt x="2231" y="5571"/>
                </a:cubicBezTo>
                <a:cubicBezTo>
                  <a:pt x="2178" y="5610"/>
                  <a:pt x="2091" y="5609"/>
                  <a:pt x="2058" y="5687"/>
                </a:cubicBezTo>
                <a:cubicBezTo>
                  <a:pt x="2029" y="5756"/>
                  <a:pt x="1974" y="5685"/>
                  <a:pt x="1922" y="5730"/>
                </a:cubicBezTo>
                <a:cubicBezTo>
                  <a:pt x="1895" y="5752"/>
                  <a:pt x="1889" y="5792"/>
                  <a:pt x="1871" y="5820"/>
                </a:cubicBezTo>
                <a:cubicBezTo>
                  <a:pt x="1859" y="5839"/>
                  <a:pt x="1823" y="5846"/>
                  <a:pt x="1805" y="5854"/>
                </a:cubicBezTo>
                <a:cubicBezTo>
                  <a:pt x="1786" y="5863"/>
                  <a:pt x="1733" y="5900"/>
                  <a:pt x="1724" y="5862"/>
                </a:cubicBezTo>
                <a:cubicBezTo>
                  <a:pt x="1719" y="5841"/>
                  <a:pt x="1737" y="5835"/>
                  <a:pt x="1701" y="5832"/>
                </a:cubicBezTo>
                <a:lnTo>
                  <a:pt x="1465" y="5814"/>
                </a:lnTo>
                <a:cubicBezTo>
                  <a:pt x="1329" y="5782"/>
                  <a:pt x="1318" y="5845"/>
                  <a:pt x="1242" y="5853"/>
                </a:cubicBezTo>
                <a:cubicBezTo>
                  <a:pt x="1194" y="5858"/>
                  <a:pt x="1170" y="5791"/>
                  <a:pt x="1132" y="5823"/>
                </a:cubicBezTo>
                <a:cubicBezTo>
                  <a:pt x="1118" y="5708"/>
                  <a:pt x="1114" y="5588"/>
                  <a:pt x="1108" y="5471"/>
                </a:cubicBezTo>
                <a:cubicBezTo>
                  <a:pt x="1104" y="5430"/>
                  <a:pt x="1144" y="5388"/>
                  <a:pt x="1121" y="5348"/>
                </a:cubicBezTo>
                <a:cubicBezTo>
                  <a:pt x="1099" y="5311"/>
                  <a:pt x="1127" y="5310"/>
                  <a:pt x="1136" y="5274"/>
                </a:cubicBezTo>
                <a:cubicBezTo>
                  <a:pt x="1056" y="5277"/>
                  <a:pt x="996" y="5407"/>
                  <a:pt x="934" y="5449"/>
                </a:cubicBezTo>
                <a:cubicBezTo>
                  <a:pt x="847" y="5509"/>
                  <a:pt x="722" y="5489"/>
                  <a:pt x="622" y="5475"/>
                </a:cubicBezTo>
                <a:cubicBezTo>
                  <a:pt x="641" y="5412"/>
                  <a:pt x="589" y="5322"/>
                  <a:pt x="530" y="5295"/>
                </a:cubicBezTo>
                <a:cubicBezTo>
                  <a:pt x="458" y="5262"/>
                  <a:pt x="364" y="5290"/>
                  <a:pt x="295" y="5253"/>
                </a:cubicBezTo>
                <a:cubicBezTo>
                  <a:pt x="329" y="5209"/>
                  <a:pt x="376" y="5171"/>
                  <a:pt x="352" y="5109"/>
                </a:cubicBezTo>
                <a:cubicBezTo>
                  <a:pt x="331" y="5058"/>
                  <a:pt x="273" y="5035"/>
                  <a:pt x="245" y="4992"/>
                </a:cubicBezTo>
                <a:cubicBezTo>
                  <a:pt x="228" y="4966"/>
                  <a:pt x="230" y="4935"/>
                  <a:pt x="205" y="4915"/>
                </a:cubicBezTo>
                <a:cubicBezTo>
                  <a:pt x="185" y="4898"/>
                  <a:pt x="165" y="4889"/>
                  <a:pt x="160" y="4861"/>
                </a:cubicBezTo>
                <a:cubicBezTo>
                  <a:pt x="152" y="4812"/>
                  <a:pt x="123" y="4763"/>
                  <a:pt x="82" y="4736"/>
                </a:cubicBezTo>
                <a:cubicBezTo>
                  <a:pt x="155" y="4691"/>
                  <a:pt x="0" y="4636"/>
                  <a:pt x="20" y="4572"/>
                </a:cubicBezTo>
                <a:close/>
                <a:moveTo>
                  <a:pt x="9689" y="10193"/>
                </a:moveTo>
                <a:cubicBezTo>
                  <a:pt x="9713" y="10190"/>
                  <a:pt x="9734" y="10175"/>
                  <a:pt x="9748" y="10154"/>
                </a:cubicBezTo>
                <a:cubicBezTo>
                  <a:pt x="9719" y="10134"/>
                  <a:pt x="9675" y="10154"/>
                  <a:pt x="9689" y="10193"/>
                </a:cubicBezTo>
                <a:close/>
                <a:moveTo>
                  <a:pt x="9430" y="10460"/>
                </a:moveTo>
                <a:cubicBezTo>
                  <a:pt x="9434" y="10433"/>
                  <a:pt x="9412" y="10414"/>
                  <a:pt x="9424" y="10386"/>
                </a:cubicBezTo>
                <a:cubicBezTo>
                  <a:pt x="9387" y="10378"/>
                  <a:pt x="9374" y="10417"/>
                  <a:pt x="9368" y="10445"/>
                </a:cubicBezTo>
                <a:cubicBezTo>
                  <a:pt x="9390" y="10443"/>
                  <a:pt x="9411" y="10448"/>
                  <a:pt x="9430" y="10460"/>
                </a:cubicBezTo>
                <a:close/>
                <a:moveTo>
                  <a:pt x="8575" y="11835"/>
                </a:moveTo>
                <a:cubicBezTo>
                  <a:pt x="8602" y="11798"/>
                  <a:pt x="8626" y="11724"/>
                  <a:pt x="8593" y="11683"/>
                </a:cubicBezTo>
                <a:cubicBezTo>
                  <a:pt x="8550" y="11709"/>
                  <a:pt x="8571" y="11796"/>
                  <a:pt x="8575" y="11835"/>
                </a:cubicBezTo>
                <a:close/>
                <a:moveTo>
                  <a:pt x="8474" y="11309"/>
                </a:moveTo>
                <a:cubicBezTo>
                  <a:pt x="8483" y="11318"/>
                  <a:pt x="8492" y="11327"/>
                  <a:pt x="8501" y="11336"/>
                </a:cubicBezTo>
                <a:cubicBezTo>
                  <a:pt x="8512" y="11307"/>
                  <a:pt x="8523" y="11276"/>
                  <a:pt x="8498" y="11250"/>
                </a:cubicBezTo>
                <a:cubicBezTo>
                  <a:pt x="8481" y="11266"/>
                  <a:pt x="8474" y="11286"/>
                  <a:pt x="8474" y="11309"/>
                </a:cubicBezTo>
                <a:close/>
                <a:moveTo>
                  <a:pt x="9487" y="2747"/>
                </a:moveTo>
                <a:cubicBezTo>
                  <a:pt x="9496" y="2737"/>
                  <a:pt x="9505" y="2727"/>
                  <a:pt x="9513" y="2717"/>
                </a:cubicBezTo>
                <a:cubicBezTo>
                  <a:pt x="9482" y="2715"/>
                  <a:pt x="9473" y="2724"/>
                  <a:pt x="9487" y="2747"/>
                </a:cubicBezTo>
                <a:close/>
                <a:moveTo>
                  <a:pt x="9211" y="3003"/>
                </a:moveTo>
                <a:cubicBezTo>
                  <a:pt x="9230" y="2964"/>
                  <a:pt x="9245" y="2925"/>
                  <a:pt x="9243" y="2881"/>
                </a:cubicBezTo>
                <a:cubicBezTo>
                  <a:pt x="9196" y="2901"/>
                  <a:pt x="9213" y="2964"/>
                  <a:pt x="9211" y="3003"/>
                </a:cubicBezTo>
                <a:close/>
                <a:moveTo>
                  <a:pt x="9145" y="2504"/>
                </a:moveTo>
                <a:cubicBezTo>
                  <a:pt x="9156" y="2500"/>
                  <a:pt x="9167" y="2496"/>
                  <a:pt x="9178" y="2492"/>
                </a:cubicBezTo>
                <a:cubicBezTo>
                  <a:pt x="9149" y="2473"/>
                  <a:pt x="9139" y="2477"/>
                  <a:pt x="9145" y="2504"/>
                </a:cubicBezTo>
                <a:close/>
                <a:moveTo>
                  <a:pt x="9074" y="2409"/>
                </a:moveTo>
                <a:cubicBezTo>
                  <a:pt x="9097" y="2401"/>
                  <a:pt x="9110" y="2382"/>
                  <a:pt x="9098" y="2358"/>
                </a:cubicBezTo>
                <a:cubicBezTo>
                  <a:pt x="9086" y="2392"/>
                  <a:pt x="9078" y="2399"/>
                  <a:pt x="9074" y="2379"/>
                </a:cubicBezTo>
                <a:cubicBezTo>
                  <a:pt x="9074" y="2389"/>
                  <a:pt x="9074" y="2399"/>
                  <a:pt x="9074" y="2409"/>
                </a:cubicBezTo>
                <a:close/>
                <a:moveTo>
                  <a:pt x="8593" y="2272"/>
                </a:moveTo>
                <a:cubicBezTo>
                  <a:pt x="8609" y="2268"/>
                  <a:pt x="8617" y="2257"/>
                  <a:pt x="8617" y="2239"/>
                </a:cubicBezTo>
                <a:cubicBezTo>
                  <a:pt x="8585" y="2233"/>
                  <a:pt x="8577" y="2243"/>
                  <a:pt x="8593" y="2272"/>
                </a:cubicBezTo>
                <a:close/>
                <a:moveTo>
                  <a:pt x="8219" y="2153"/>
                </a:moveTo>
                <a:cubicBezTo>
                  <a:pt x="8250" y="2168"/>
                  <a:pt x="8220" y="2122"/>
                  <a:pt x="8219" y="2121"/>
                </a:cubicBezTo>
                <a:cubicBezTo>
                  <a:pt x="8219" y="2132"/>
                  <a:pt x="8219" y="2142"/>
                  <a:pt x="8219" y="2153"/>
                </a:cubicBezTo>
                <a:close/>
                <a:moveTo>
                  <a:pt x="7982" y="2323"/>
                </a:moveTo>
                <a:cubicBezTo>
                  <a:pt x="8062" y="2401"/>
                  <a:pt x="7999" y="2227"/>
                  <a:pt x="7982" y="2323"/>
                </a:cubicBezTo>
                <a:close/>
                <a:moveTo>
                  <a:pt x="7569" y="1907"/>
                </a:moveTo>
                <a:cubicBezTo>
                  <a:pt x="7526" y="1972"/>
                  <a:pt x="7631" y="1960"/>
                  <a:pt x="7664" y="1949"/>
                </a:cubicBezTo>
                <a:cubicBezTo>
                  <a:pt x="7723" y="1929"/>
                  <a:pt x="7619" y="1857"/>
                  <a:pt x="7569" y="1907"/>
                </a:cubicBezTo>
                <a:close/>
                <a:moveTo>
                  <a:pt x="7488" y="1577"/>
                </a:moveTo>
                <a:cubicBezTo>
                  <a:pt x="7507" y="1566"/>
                  <a:pt x="7510" y="1551"/>
                  <a:pt x="7498" y="1533"/>
                </a:cubicBezTo>
                <a:cubicBezTo>
                  <a:pt x="7480" y="1545"/>
                  <a:pt x="7477" y="1559"/>
                  <a:pt x="7488" y="1577"/>
                </a:cubicBezTo>
                <a:close/>
                <a:moveTo>
                  <a:pt x="7418" y="1643"/>
                </a:moveTo>
                <a:cubicBezTo>
                  <a:pt x="7447" y="1642"/>
                  <a:pt x="7484" y="1633"/>
                  <a:pt x="7480" y="1595"/>
                </a:cubicBezTo>
                <a:cubicBezTo>
                  <a:pt x="7448" y="1586"/>
                  <a:pt x="7407" y="1604"/>
                  <a:pt x="7418" y="1643"/>
                </a:cubicBezTo>
                <a:close/>
                <a:moveTo>
                  <a:pt x="7430" y="1820"/>
                </a:moveTo>
                <a:cubicBezTo>
                  <a:pt x="7444" y="1813"/>
                  <a:pt x="7455" y="1803"/>
                  <a:pt x="7465" y="1791"/>
                </a:cubicBezTo>
                <a:cubicBezTo>
                  <a:pt x="7441" y="1788"/>
                  <a:pt x="7424" y="1803"/>
                  <a:pt x="7418" y="1824"/>
                </a:cubicBezTo>
                <a:cubicBezTo>
                  <a:pt x="7396" y="1832"/>
                  <a:pt x="7377" y="1843"/>
                  <a:pt x="7372" y="1863"/>
                </a:cubicBezTo>
                <a:cubicBezTo>
                  <a:pt x="7362" y="1899"/>
                  <a:pt x="7451" y="1905"/>
                  <a:pt x="7471" y="1907"/>
                </a:cubicBezTo>
                <a:cubicBezTo>
                  <a:pt x="7499" y="1965"/>
                  <a:pt x="7556" y="1873"/>
                  <a:pt x="7580" y="1848"/>
                </a:cubicBezTo>
                <a:cubicBezTo>
                  <a:pt x="7662" y="1764"/>
                  <a:pt x="7469" y="1810"/>
                  <a:pt x="7430" y="1820"/>
                </a:cubicBezTo>
                <a:close/>
                <a:moveTo>
                  <a:pt x="7414" y="1785"/>
                </a:moveTo>
                <a:cubicBezTo>
                  <a:pt x="7431" y="1772"/>
                  <a:pt x="7511" y="1711"/>
                  <a:pt x="7481" y="1685"/>
                </a:cubicBezTo>
                <a:cubicBezTo>
                  <a:pt x="7432" y="1644"/>
                  <a:pt x="7378" y="1748"/>
                  <a:pt x="7414" y="1785"/>
                </a:cubicBezTo>
                <a:close/>
                <a:moveTo>
                  <a:pt x="7355" y="1848"/>
                </a:moveTo>
                <a:cubicBezTo>
                  <a:pt x="7385" y="1803"/>
                  <a:pt x="7408" y="1751"/>
                  <a:pt x="7367" y="1705"/>
                </a:cubicBezTo>
                <a:cubicBezTo>
                  <a:pt x="7348" y="1741"/>
                  <a:pt x="7313" y="1836"/>
                  <a:pt x="7355" y="1848"/>
                </a:cubicBezTo>
                <a:close/>
                <a:moveTo>
                  <a:pt x="7316" y="1907"/>
                </a:moveTo>
                <a:cubicBezTo>
                  <a:pt x="7356" y="1936"/>
                  <a:pt x="7356" y="1894"/>
                  <a:pt x="7343" y="1868"/>
                </a:cubicBezTo>
                <a:cubicBezTo>
                  <a:pt x="7313" y="1808"/>
                  <a:pt x="7281" y="1872"/>
                  <a:pt x="7316" y="1907"/>
                </a:cubicBezTo>
                <a:close/>
                <a:moveTo>
                  <a:pt x="7210" y="1907"/>
                </a:moveTo>
                <a:cubicBezTo>
                  <a:pt x="7211" y="1913"/>
                  <a:pt x="7212" y="1919"/>
                  <a:pt x="7213" y="1925"/>
                </a:cubicBezTo>
                <a:cubicBezTo>
                  <a:pt x="7236" y="1922"/>
                  <a:pt x="7256" y="1912"/>
                  <a:pt x="7272" y="1895"/>
                </a:cubicBezTo>
                <a:cubicBezTo>
                  <a:pt x="7250" y="1879"/>
                  <a:pt x="7225" y="1886"/>
                  <a:pt x="7210" y="1907"/>
                </a:cubicBezTo>
                <a:close/>
                <a:moveTo>
                  <a:pt x="7201" y="2210"/>
                </a:moveTo>
                <a:cubicBezTo>
                  <a:pt x="7216" y="2201"/>
                  <a:pt x="7227" y="2188"/>
                  <a:pt x="7233" y="2171"/>
                </a:cubicBezTo>
                <a:cubicBezTo>
                  <a:pt x="7208" y="2171"/>
                  <a:pt x="7195" y="2184"/>
                  <a:pt x="7201" y="2210"/>
                </a:cubicBezTo>
                <a:close/>
                <a:moveTo>
                  <a:pt x="7186" y="2115"/>
                </a:moveTo>
                <a:cubicBezTo>
                  <a:pt x="7211" y="2102"/>
                  <a:pt x="7264" y="2083"/>
                  <a:pt x="7245" y="2044"/>
                </a:cubicBezTo>
                <a:cubicBezTo>
                  <a:pt x="7207" y="2047"/>
                  <a:pt x="7202" y="2089"/>
                  <a:pt x="7186" y="2115"/>
                </a:cubicBezTo>
                <a:close/>
                <a:moveTo>
                  <a:pt x="7225" y="2011"/>
                </a:moveTo>
                <a:cubicBezTo>
                  <a:pt x="7246" y="1987"/>
                  <a:pt x="7275" y="1972"/>
                  <a:pt x="7297" y="1948"/>
                </a:cubicBezTo>
                <a:cubicBezTo>
                  <a:pt x="7324" y="1918"/>
                  <a:pt x="7278" y="1907"/>
                  <a:pt x="7257" y="1917"/>
                </a:cubicBezTo>
                <a:cubicBezTo>
                  <a:pt x="7215" y="1936"/>
                  <a:pt x="7133" y="1993"/>
                  <a:pt x="7225" y="2011"/>
                </a:cubicBezTo>
                <a:close/>
                <a:moveTo>
                  <a:pt x="7159" y="2106"/>
                </a:moveTo>
                <a:cubicBezTo>
                  <a:pt x="7183" y="2099"/>
                  <a:pt x="7202" y="2079"/>
                  <a:pt x="7192" y="2053"/>
                </a:cubicBezTo>
                <a:cubicBezTo>
                  <a:pt x="7170" y="2062"/>
                  <a:pt x="7156" y="2082"/>
                  <a:pt x="7159" y="2106"/>
                </a:cubicBezTo>
                <a:close/>
                <a:moveTo>
                  <a:pt x="7138" y="2251"/>
                </a:moveTo>
                <a:cubicBezTo>
                  <a:pt x="7165" y="2221"/>
                  <a:pt x="7183" y="2183"/>
                  <a:pt x="7215" y="2158"/>
                </a:cubicBezTo>
                <a:cubicBezTo>
                  <a:pt x="7233" y="2144"/>
                  <a:pt x="7243" y="2106"/>
                  <a:pt x="7207" y="2119"/>
                </a:cubicBezTo>
                <a:cubicBezTo>
                  <a:pt x="7168" y="2133"/>
                  <a:pt x="7135" y="2213"/>
                  <a:pt x="7138" y="2251"/>
                </a:cubicBezTo>
                <a:close/>
                <a:moveTo>
                  <a:pt x="7144" y="2103"/>
                </a:moveTo>
                <a:cubicBezTo>
                  <a:pt x="7157" y="2074"/>
                  <a:pt x="7163" y="2041"/>
                  <a:pt x="7198" y="2029"/>
                </a:cubicBezTo>
                <a:cubicBezTo>
                  <a:pt x="7152" y="1983"/>
                  <a:pt x="7133" y="2071"/>
                  <a:pt x="7144" y="2103"/>
                </a:cubicBezTo>
                <a:close/>
                <a:moveTo>
                  <a:pt x="7189" y="2219"/>
                </a:moveTo>
                <a:cubicBezTo>
                  <a:pt x="7155" y="2230"/>
                  <a:pt x="7130" y="2261"/>
                  <a:pt x="7123" y="2296"/>
                </a:cubicBezTo>
                <a:cubicBezTo>
                  <a:pt x="7165" y="2286"/>
                  <a:pt x="7174" y="2240"/>
                  <a:pt x="7207" y="2219"/>
                </a:cubicBezTo>
                <a:cubicBezTo>
                  <a:pt x="7201" y="2219"/>
                  <a:pt x="7195" y="2219"/>
                  <a:pt x="7189" y="2219"/>
                </a:cubicBezTo>
                <a:close/>
                <a:moveTo>
                  <a:pt x="7061" y="2343"/>
                </a:moveTo>
                <a:cubicBezTo>
                  <a:pt x="7103" y="2329"/>
                  <a:pt x="7136" y="2272"/>
                  <a:pt x="7116" y="2230"/>
                </a:cubicBezTo>
                <a:cubicBezTo>
                  <a:pt x="7135" y="2192"/>
                  <a:pt x="7143" y="2156"/>
                  <a:pt x="7129" y="2129"/>
                </a:cubicBezTo>
                <a:cubicBezTo>
                  <a:pt x="7081" y="2034"/>
                  <a:pt x="6989" y="2162"/>
                  <a:pt x="6977" y="2212"/>
                </a:cubicBezTo>
                <a:cubicBezTo>
                  <a:pt x="6968" y="2249"/>
                  <a:pt x="6984" y="2288"/>
                  <a:pt x="6947" y="2313"/>
                </a:cubicBezTo>
                <a:cubicBezTo>
                  <a:pt x="6907" y="2339"/>
                  <a:pt x="6877" y="2384"/>
                  <a:pt x="6898" y="2435"/>
                </a:cubicBezTo>
                <a:cubicBezTo>
                  <a:pt x="6952" y="2422"/>
                  <a:pt x="7055" y="2333"/>
                  <a:pt x="7106" y="2248"/>
                </a:cubicBezTo>
                <a:cubicBezTo>
                  <a:pt x="7093" y="2281"/>
                  <a:pt x="7061" y="2305"/>
                  <a:pt x="7061" y="2343"/>
                </a:cubicBezTo>
                <a:close/>
                <a:moveTo>
                  <a:pt x="7058" y="2082"/>
                </a:moveTo>
                <a:cubicBezTo>
                  <a:pt x="7089" y="2062"/>
                  <a:pt x="7172" y="2006"/>
                  <a:pt x="7133" y="1960"/>
                </a:cubicBezTo>
                <a:cubicBezTo>
                  <a:pt x="7090" y="1983"/>
                  <a:pt x="7073" y="2040"/>
                  <a:pt x="7058" y="2082"/>
                </a:cubicBezTo>
                <a:close/>
                <a:moveTo>
                  <a:pt x="7373" y="1239"/>
                </a:moveTo>
                <a:cubicBezTo>
                  <a:pt x="7419" y="1216"/>
                  <a:pt x="7395" y="1177"/>
                  <a:pt x="7373" y="1147"/>
                </a:cubicBezTo>
                <a:cubicBezTo>
                  <a:pt x="7328" y="1168"/>
                  <a:pt x="7352" y="1211"/>
                  <a:pt x="7373" y="1239"/>
                </a:cubicBezTo>
                <a:close/>
                <a:moveTo>
                  <a:pt x="7346" y="1153"/>
                </a:moveTo>
                <a:cubicBezTo>
                  <a:pt x="7353" y="1143"/>
                  <a:pt x="7360" y="1133"/>
                  <a:pt x="7367" y="1123"/>
                </a:cubicBezTo>
                <a:cubicBezTo>
                  <a:pt x="7334" y="1114"/>
                  <a:pt x="7327" y="1124"/>
                  <a:pt x="7346" y="1153"/>
                </a:cubicBezTo>
                <a:close/>
                <a:moveTo>
                  <a:pt x="6806" y="2495"/>
                </a:moveTo>
                <a:cubicBezTo>
                  <a:pt x="6830" y="2468"/>
                  <a:pt x="6869" y="2474"/>
                  <a:pt x="6895" y="2450"/>
                </a:cubicBezTo>
                <a:cubicBezTo>
                  <a:pt x="6867" y="2405"/>
                  <a:pt x="6788" y="2447"/>
                  <a:pt x="6806" y="2495"/>
                </a:cubicBezTo>
                <a:close/>
                <a:moveTo>
                  <a:pt x="6735" y="2453"/>
                </a:moveTo>
                <a:cubicBezTo>
                  <a:pt x="6764" y="2448"/>
                  <a:pt x="6790" y="2430"/>
                  <a:pt x="6812" y="2409"/>
                </a:cubicBezTo>
                <a:cubicBezTo>
                  <a:pt x="6779" y="2404"/>
                  <a:pt x="6743" y="2419"/>
                  <a:pt x="6735" y="2453"/>
                </a:cubicBezTo>
                <a:close/>
                <a:moveTo>
                  <a:pt x="11108" y="6749"/>
                </a:moveTo>
                <a:cubicBezTo>
                  <a:pt x="11152" y="6633"/>
                  <a:pt x="11031" y="6728"/>
                  <a:pt x="11108" y="6749"/>
                </a:cubicBezTo>
                <a:close/>
                <a:moveTo>
                  <a:pt x="11149" y="6595"/>
                </a:moveTo>
                <a:cubicBezTo>
                  <a:pt x="11172" y="6573"/>
                  <a:pt x="11227" y="6538"/>
                  <a:pt x="11182" y="6506"/>
                </a:cubicBezTo>
                <a:cubicBezTo>
                  <a:pt x="11189" y="6543"/>
                  <a:pt x="11147" y="6560"/>
                  <a:pt x="11149" y="659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8" name="꙱ Botswana (Republic of Botswana) (BW) (H)">
            <a:extLst>
              <a:ext uri="{FF2B5EF4-FFF2-40B4-BE49-F238E27FC236}">
                <a16:creationId xmlns:a16="http://schemas.microsoft.com/office/drawing/2014/main" id="{A2C09728-83ED-42F8-9019-FA7B6FB74CB2}"/>
              </a:ext>
            </a:extLst>
          </p:cNvPr>
          <p:cNvSpPr>
            <a:spLocks/>
          </p:cNvSpPr>
          <p:nvPr/>
        </p:nvSpPr>
        <p:spPr bwMode="auto">
          <a:xfrm>
            <a:off x="4900239" y="2904158"/>
            <a:ext cx="237816" cy="270082"/>
          </a:xfrm>
          <a:custGeom>
            <a:avLst/>
            <a:gdLst>
              <a:gd name="T0" fmla="*/ 1845 w 2889"/>
              <a:gd name="T1" fmla="*/ 392 h 3268"/>
              <a:gd name="T2" fmla="*/ 2101 w 2889"/>
              <a:gd name="T3" fmla="*/ 769 h 3268"/>
              <a:gd name="T4" fmla="*/ 2268 w 2889"/>
              <a:gd name="T5" fmla="*/ 982 h 3268"/>
              <a:gd name="T6" fmla="*/ 2400 w 2889"/>
              <a:gd name="T7" fmla="*/ 1100 h 3268"/>
              <a:gd name="T8" fmla="*/ 2416 w 2889"/>
              <a:gd name="T9" fmla="*/ 1217 h 3268"/>
              <a:gd name="T10" fmla="*/ 2507 w 2889"/>
              <a:gd name="T11" fmla="*/ 1373 h 3268"/>
              <a:gd name="T12" fmla="*/ 2768 w 2889"/>
              <a:gd name="T13" fmla="*/ 1428 h 3268"/>
              <a:gd name="T14" fmla="*/ 2799 w 2889"/>
              <a:gd name="T15" fmla="*/ 1521 h 3268"/>
              <a:gd name="T16" fmla="*/ 2889 w 2889"/>
              <a:gd name="T17" fmla="*/ 1581 h 3268"/>
              <a:gd name="T18" fmla="*/ 2755 w 2889"/>
              <a:gd name="T19" fmla="*/ 1675 h 3268"/>
              <a:gd name="T20" fmla="*/ 2529 w 2889"/>
              <a:gd name="T21" fmla="*/ 1766 h 3268"/>
              <a:gd name="T22" fmla="*/ 2314 w 2889"/>
              <a:gd name="T23" fmla="*/ 2007 h 3268"/>
              <a:gd name="T24" fmla="*/ 2125 w 2889"/>
              <a:gd name="T25" fmla="*/ 2231 h 3268"/>
              <a:gd name="T26" fmla="*/ 1993 w 2889"/>
              <a:gd name="T27" fmla="*/ 2427 h 3268"/>
              <a:gd name="T28" fmla="*/ 1822 w 2889"/>
              <a:gd name="T29" fmla="*/ 2498 h 3268"/>
              <a:gd name="T30" fmla="*/ 1793 w 2889"/>
              <a:gd name="T31" fmla="*/ 2570 h 3268"/>
              <a:gd name="T32" fmla="*/ 1732 w 2889"/>
              <a:gd name="T33" fmla="*/ 2744 h 3268"/>
              <a:gd name="T34" fmla="*/ 1569 w 2889"/>
              <a:gd name="T35" fmla="*/ 2853 h 3268"/>
              <a:gd name="T36" fmla="*/ 1395 w 2889"/>
              <a:gd name="T37" fmla="*/ 2881 h 3268"/>
              <a:gd name="T38" fmla="*/ 1221 w 2889"/>
              <a:gd name="T39" fmla="*/ 2824 h 3268"/>
              <a:gd name="T40" fmla="*/ 1107 w 2889"/>
              <a:gd name="T41" fmla="*/ 2752 h 3268"/>
              <a:gd name="T42" fmla="*/ 881 w 2889"/>
              <a:gd name="T43" fmla="*/ 2734 h 3268"/>
              <a:gd name="T44" fmla="*/ 701 w 2889"/>
              <a:gd name="T45" fmla="*/ 3052 h 3268"/>
              <a:gd name="T46" fmla="*/ 609 w 2889"/>
              <a:gd name="T47" fmla="*/ 3162 h 3268"/>
              <a:gd name="T48" fmla="*/ 520 w 2889"/>
              <a:gd name="T49" fmla="*/ 3222 h 3268"/>
              <a:gd name="T50" fmla="*/ 430 w 2889"/>
              <a:gd name="T51" fmla="*/ 3263 h 3268"/>
              <a:gd name="T52" fmla="*/ 187 w 2889"/>
              <a:gd name="T53" fmla="*/ 3268 h 3268"/>
              <a:gd name="T54" fmla="*/ 216 w 2889"/>
              <a:gd name="T55" fmla="*/ 2868 h 3268"/>
              <a:gd name="T56" fmla="*/ 129 w 2889"/>
              <a:gd name="T57" fmla="*/ 2647 h 3268"/>
              <a:gd name="T58" fmla="*/ 0 w 2889"/>
              <a:gd name="T59" fmla="*/ 2517 h 3268"/>
              <a:gd name="T60" fmla="*/ 26 w 2889"/>
              <a:gd name="T61" fmla="*/ 1517 h 3268"/>
              <a:gd name="T62" fmla="*/ 307 w 2889"/>
              <a:gd name="T63" fmla="*/ 1517 h 3268"/>
              <a:gd name="T64" fmla="*/ 347 w 2889"/>
              <a:gd name="T65" fmla="*/ 204 h 3268"/>
              <a:gd name="T66" fmla="*/ 841 w 2889"/>
              <a:gd name="T67" fmla="*/ 118 h 3268"/>
              <a:gd name="T68" fmla="*/ 1044 w 2889"/>
              <a:gd name="T69" fmla="*/ 103 h 3268"/>
              <a:gd name="T70" fmla="*/ 1146 w 2889"/>
              <a:gd name="T71" fmla="*/ 267 h 3268"/>
              <a:gd name="T72" fmla="*/ 1381 w 2889"/>
              <a:gd name="T73" fmla="*/ 74 h 3268"/>
              <a:gd name="T74" fmla="*/ 1438 w 2889"/>
              <a:gd name="T75" fmla="*/ 97 h 3268"/>
              <a:gd name="T76" fmla="*/ 1519 w 2889"/>
              <a:gd name="T77" fmla="*/ 41 h 3268"/>
              <a:gd name="T78" fmla="*/ 1650 w 2889"/>
              <a:gd name="T79" fmla="*/ 9 h 3268"/>
              <a:gd name="T80" fmla="*/ 1845 w 2889"/>
              <a:gd name="T81" fmla="*/ 392 h 3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89" h="3268">
                <a:moveTo>
                  <a:pt x="1845" y="392"/>
                </a:moveTo>
                <a:cubicBezTo>
                  <a:pt x="1898" y="552"/>
                  <a:pt x="1935" y="684"/>
                  <a:pt x="2101" y="769"/>
                </a:cubicBezTo>
                <a:cubicBezTo>
                  <a:pt x="2207" y="824"/>
                  <a:pt x="2305" y="813"/>
                  <a:pt x="2268" y="982"/>
                </a:cubicBezTo>
                <a:cubicBezTo>
                  <a:pt x="2365" y="959"/>
                  <a:pt x="2442" y="971"/>
                  <a:pt x="2400" y="1100"/>
                </a:cubicBezTo>
                <a:cubicBezTo>
                  <a:pt x="2385" y="1144"/>
                  <a:pt x="2390" y="1178"/>
                  <a:pt x="2416" y="1217"/>
                </a:cubicBezTo>
                <a:cubicBezTo>
                  <a:pt x="2443" y="1259"/>
                  <a:pt x="2462" y="1359"/>
                  <a:pt x="2507" y="1373"/>
                </a:cubicBezTo>
                <a:cubicBezTo>
                  <a:pt x="2596" y="1400"/>
                  <a:pt x="2673" y="1396"/>
                  <a:pt x="2768" y="1428"/>
                </a:cubicBezTo>
                <a:cubicBezTo>
                  <a:pt x="2839" y="1452"/>
                  <a:pt x="2777" y="1485"/>
                  <a:pt x="2799" y="1521"/>
                </a:cubicBezTo>
                <a:cubicBezTo>
                  <a:pt x="2816" y="1549"/>
                  <a:pt x="2879" y="1540"/>
                  <a:pt x="2889" y="1581"/>
                </a:cubicBezTo>
                <a:cubicBezTo>
                  <a:pt x="2778" y="1594"/>
                  <a:pt x="2796" y="1618"/>
                  <a:pt x="2755" y="1675"/>
                </a:cubicBezTo>
                <a:cubicBezTo>
                  <a:pt x="2709" y="1739"/>
                  <a:pt x="2584" y="1707"/>
                  <a:pt x="2529" y="1766"/>
                </a:cubicBezTo>
                <a:cubicBezTo>
                  <a:pt x="2462" y="1839"/>
                  <a:pt x="2446" y="1914"/>
                  <a:pt x="2314" y="2007"/>
                </a:cubicBezTo>
                <a:cubicBezTo>
                  <a:pt x="2235" y="2062"/>
                  <a:pt x="2141" y="2066"/>
                  <a:pt x="2125" y="2231"/>
                </a:cubicBezTo>
                <a:cubicBezTo>
                  <a:pt x="2115" y="2326"/>
                  <a:pt x="2060" y="2347"/>
                  <a:pt x="1993" y="2427"/>
                </a:cubicBezTo>
                <a:cubicBezTo>
                  <a:pt x="1953" y="2474"/>
                  <a:pt x="1888" y="2487"/>
                  <a:pt x="1822" y="2498"/>
                </a:cubicBezTo>
                <a:cubicBezTo>
                  <a:pt x="1774" y="2506"/>
                  <a:pt x="1803" y="2524"/>
                  <a:pt x="1793" y="2570"/>
                </a:cubicBezTo>
                <a:cubicBezTo>
                  <a:pt x="1781" y="2631"/>
                  <a:pt x="1752" y="2686"/>
                  <a:pt x="1732" y="2744"/>
                </a:cubicBezTo>
                <a:cubicBezTo>
                  <a:pt x="1703" y="2831"/>
                  <a:pt x="1657" y="2861"/>
                  <a:pt x="1569" y="2853"/>
                </a:cubicBezTo>
                <a:cubicBezTo>
                  <a:pt x="1489" y="2846"/>
                  <a:pt x="1498" y="2904"/>
                  <a:pt x="1395" y="2881"/>
                </a:cubicBezTo>
                <a:cubicBezTo>
                  <a:pt x="1354" y="2872"/>
                  <a:pt x="1256" y="2826"/>
                  <a:pt x="1221" y="2824"/>
                </a:cubicBezTo>
                <a:cubicBezTo>
                  <a:pt x="1170" y="2821"/>
                  <a:pt x="1136" y="2789"/>
                  <a:pt x="1107" y="2752"/>
                </a:cubicBezTo>
                <a:cubicBezTo>
                  <a:pt x="1063" y="2697"/>
                  <a:pt x="962" y="2654"/>
                  <a:pt x="881" y="2734"/>
                </a:cubicBezTo>
                <a:cubicBezTo>
                  <a:pt x="784" y="2831"/>
                  <a:pt x="896" y="2919"/>
                  <a:pt x="701" y="3052"/>
                </a:cubicBezTo>
                <a:cubicBezTo>
                  <a:pt x="658" y="3081"/>
                  <a:pt x="646" y="3129"/>
                  <a:pt x="609" y="3162"/>
                </a:cubicBezTo>
                <a:cubicBezTo>
                  <a:pt x="572" y="3197"/>
                  <a:pt x="509" y="3165"/>
                  <a:pt x="520" y="3222"/>
                </a:cubicBezTo>
                <a:cubicBezTo>
                  <a:pt x="508" y="3255"/>
                  <a:pt x="458" y="3264"/>
                  <a:pt x="430" y="3263"/>
                </a:cubicBezTo>
                <a:cubicBezTo>
                  <a:pt x="341" y="3259"/>
                  <a:pt x="256" y="3211"/>
                  <a:pt x="187" y="3268"/>
                </a:cubicBezTo>
                <a:cubicBezTo>
                  <a:pt x="111" y="3083"/>
                  <a:pt x="282" y="3081"/>
                  <a:pt x="216" y="2868"/>
                </a:cubicBezTo>
                <a:cubicBezTo>
                  <a:pt x="190" y="2794"/>
                  <a:pt x="165" y="2714"/>
                  <a:pt x="129" y="2647"/>
                </a:cubicBezTo>
                <a:cubicBezTo>
                  <a:pt x="83" y="2571"/>
                  <a:pt x="31" y="2559"/>
                  <a:pt x="0" y="2517"/>
                </a:cubicBezTo>
                <a:lnTo>
                  <a:pt x="26" y="1517"/>
                </a:lnTo>
                <a:lnTo>
                  <a:pt x="307" y="1517"/>
                </a:lnTo>
                <a:lnTo>
                  <a:pt x="347" y="204"/>
                </a:lnTo>
                <a:cubicBezTo>
                  <a:pt x="536" y="174"/>
                  <a:pt x="607" y="182"/>
                  <a:pt x="841" y="118"/>
                </a:cubicBezTo>
                <a:cubicBezTo>
                  <a:pt x="905" y="101"/>
                  <a:pt x="1002" y="81"/>
                  <a:pt x="1044" y="103"/>
                </a:cubicBezTo>
                <a:cubicBezTo>
                  <a:pt x="1102" y="130"/>
                  <a:pt x="1116" y="210"/>
                  <a:pt x="1146" y="267"/>
                </a:cubicBezTo>
                <a:cubicBezTo>
                  <a:pt x="1225" y="204"/>
                  <a:pt x="1307" y="80"/>
                  <a:pt x="1381" y="74"/>
                </a:cubicBezTo>
                <a:cubicBezTo>
                  <a:pt x="1415" y="71"/>
                  <a:pt x="1417" y="93"/>
                  <a:pt x="1438" y="97"/>
                </a:cubicBezTo>
                <a:cubicBezTo>
                  <a:pt x="1471" y="101"/>
                  <a:pt x="1489" y="57"/>
                  <a:pt x="1519" y="41"/>
                </a:cubicBezTo>
                <a:cubicBezTo>
                  <a:pt x="1562" y="17"/>
                  <a:pt x="1619" y="0"/>
                  <a:pt x="1650" y="9"/>
                </a:cubicBezTo>
                <a:cubicBezTo>
                  <a:pt x="1652" y="82"/>
                  <a:pt x="1662" y="89"/>
                  <a:pt x="1845" y="39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9" name="꙱ Bosnia and Herzegovina (BA) (H)">
            <a:extLst>
              <a:ext uri="{FF2B5EF4-FFF2-40B4-BE49-F238E27FC236}">
                <a16:creationId xmlns:a16="http://schemas.microsoft.com/office/drawing/2014/main" id="{28FB4B7E-DA25-4905-890F-F3077DFD7F90}"/>
              </a:ext>
            </a:extLst>
          </p:cNvPr>
          <p:cNvSpPr>
            <a:spLocks/>
          </p:cNvSpPr>
          <p:nvPr/>
        </p:nvSpPr>
        <p:spPr bwMode="auto">
          <a:xfrm>
            <a:off x="4779538" y="1049433"/>
            <a:ext cx="96800" cy="81264"/>
          </a:xfrm>
          <a:custGeom>
            <a:avLst/>
            <a:gdLst>
              <a:gd name="T0" fmla="*/ 6 w 1165"/>
              <a:gd name="T1" fmla="*/ 96 h 978"/>
              <a:gd name="T2" fmla="*/ 121 w 1165"/>
              <a:gd name="T3" fmla="*/ 99 h 978"/>
              <a:gd name="T4" fmla="*/ 205 w 1165"/>
              <a:gd name="T5" fmla="*/ 62 h 978"/>
              <a:gd name="T6" fmla="*/ 309 w 1165"/>
              <a:gd name="T7" fmla="*/ 55 h 978"/>
              <a:gd name="T8" fmla="*/ 607 w 1165"/>
              <a:gd name="T9" fmla="*/ 93 h 978"/>
              <a:gd name="T10" fmla="*/ 685 w 1165"/>
              <a:gd name="T11" fmla="*/ 90 h 978"/>
              <a:gd name="T12" fmla="*/ 830 w 1165"/>
              <a:gd name="T13" fmla="*/ 111 h 978"/>
              <a:gd name="T14" fmla="*/ 897 w 1165"/>
              <a:gd name="T15" fmla="*/ 169 h 978"/>
              <a:gd name="T16" fmla="*/ 1001 w 1165"/>
              <a:gd name="T17" fmla="*/ 151 h 978"/>
              <a:gd name="T18" fmla="*/ 990 w 1165"/>
              <a:gd name="T19" fmla="*/ 263 h 978"/>
              <a:gd name="T20" fmla="*/ 1059 w 1165"/>
              <a:gd name="T21" fmla="*/ 421 h 978"/>
              <a:gd name="T22" fmla="*/ 1012 w 1165"/>
              <a:gd name="T23" fmla="*/ 484 h 978"/>
              <a:gd name="T24" fmla="*/ 1085 w 1165"/>
              <a:gd name="T25" fmla="*/ 603 h 978"/>
              <a:gd name="T26" fmla="*/ 921 w 1165"/>
              <a:gd name="T27" fmla="*/ 643 h 978"/>
              <a:gd name="T28" fmla="*/ 944 w 1165"/>
              <a:gd name="T29" fmla="*/ 735 h 978"/>
              <a:gd name="T30" fmla="*/ 846 w 1165"/>
              <a:gd name="T31" fmla="*/ 818 h 978"/>
              <a:gd name="T32" fmla="*/ 802 w 1165"/>
              <a:gd name="T33" fmla="*/ 978 h 978"/>
              <a:gd name="T34" fmla="*/ 646 w 1165"/>
              <a:gd name="T35" fmla="*/ 895 h 978"/>
              <a:gd name="T36" fmla="*/ 599 w 1165"/>
              <a:gd name="T37" fmla="*/ 859 h 978"/>
              <a:gd name="T38" fmla="*/ 567 w 1165"/>
              <a:gd name="T39" fmla="*/ 864 h 978"/>
              <a:gd name="T40" fmla="*/ 544 w 1165"/>
              <a:gd name="T41" fmla="*/ 844 h 978"/>
              <a:gd name="T42" fmla="*/ 461 w 1165"/>
              <a:gd name="T43" fmla="*/ 703 h 978"/>
              <a:gd name="T44" fmla="*/ 276 w 1165"/>
              <a:gd name="T45" fmla="*/ 516 h 978"/>
              <a:gd name="T46" fmla="*/ 167 w 1165"/>
              <a:gd name="T47" fmla="*/ 426 h 978"/>
              <a:gd name="T48" fmla="*/ 116 w 1165"/>
              <a:gd name="T49" fmla="*/ 275 h 978"/>
              <a:gd name="T50" fmla="*/ 17 w 1165"/>
              <a:gd name="T51" fmla="*/ 208 h 978"/>
              <a:gd name="T52" fmla="*/ 6 w 1165"/>
              <a:gd name="T53" fmla="*/ 96 h 9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5" h="978">
                <a:moveTo>
                  <a:pt x="6" y="96"/>
                </a:moveTo>
                <a:cubicBezTo>
                  <a:pt x="3" y="0"/>
                  <a:pt x="83" y="68"/>
                  <a:pt x="121" y="99"/>
                </a:cubicBezTo>
                <a:cubicBezTo>
                  <a:pt x="161" y="131"/>
                  <a:pt x="189" y="104"/>
                  <a:pt x="205" y="62"/>
                </a:cubicBezTo>
                <a:cubicBezTo>
                  <a:pt x="220" y="22"/>
                  <a:pt x="282" y="49"/>
                  <a:pt x="309" y="55"/>
                </a:cubicBezTo>
                <a:cubicBezTo>
                  <a:pt x="315" y="10"/>
                  <a:pt x="576" y="115"/>
                  <a:pt x="607" y="93"/>
                </a:cubicBezTo>
                <a:cubicBezTo>
                  <a:pt x="654" y="59"/>
                  <a:pt x="642" y="100"/>
                  <a:pt x="685" y="90"/>
                </a:cubicBezTo>
                <a:cubicBezTo>
                  <a:pt x="736" y="79"/>
                  <a:pt x="781" y="92"/>
                  <a:pt x="830" y="111"/>
                </a:cubicBezTo>
                <a:cubicBezTo>
                  <a:pt x="870" y="128"/>
                  <a:pt x="845" y="167"/>
                  <a:pt x="897" y="169"/>
                </a:cubicBezTo>
                <a:cubicBezTo>
                  <a:pt x="929" y="171"/>
                  <a:pt x="973" y="136"/>
                  <a:pt x="1001" y="151"/>
                </a:cubicBezTo>
                <a:cubicBezTo>
                  <a:pt x="1048" y="173"/>
                  <a:pt x="1009" y="237"/>
                  <a:pt x="990" y="263"/>
                </a:cubicBezTo>
                <a:cubicBezTo>
                  <a:pt x="925" y="350"/>
                  <a:pt x="1003" y="373"/>
                  <a:pt x="1059" y="421"/>
                </a:cubicBezTo>
                <a:cubicBezTo>
                  <a:pt x="1165" y="501"/>
                  <a:pt x="1027" y="462"/>
                  <a:pt x="1012" y="484"/>
                </a:cubicBezTo>
                <a:cubicBezTo>
                  <a:pt x="1010" y="487"/>
                  <a:pt x="1085" y="580"/>
                  <a:pt x="1085" y="603"/>
                </a:cubicBezTo>
                <a:cubicBezTo>
                  <a:pt x="1085" y="623"/>
                  <a:pt x="944" y="650"/>
                  <a:pt x="921" y="643"/>
                </a:cubicBezTo>
                <a:cubicBezTo>
                  <a:pt x="921" y="690"/>
                  <a:pt x="961" y="693"/>
                  <a:pt x="944" y="735"/>
                </a:cubicBezTo>
                <a:cubicBezTo>
                  <a:pt x="921" y="659"/>
                  <a:pt x="812" y="755"/>
                  <a:pt x="846" y="818"/>
                </a:cubicBezTo>
                <a:cubicBezTo>
                  <a:pt x="726" y="792"/>
                  <a:pt x="879" y="967"/>
                  <a:pt x="802" y="978"/>
                </a:cubicBezTo>
                <a:cubicBezTo>
                  <a:pt x="744" y="969"/>
                  <a:pt x="656" y="903"/>
                  <a:pt x="646" y="895"/>
                </a:cubicBezTo>
                <a:cubicBezTo>
                  <a:pt x="627" y="880"/>
                  <a:pt x="625" y="862"/>
                  <a:pt x="599" y="859"/>
                </a:cubicBezTo>
                <a:cubicBezTo>
                  <a:pt x="584" y="857"/>
                  <a:pt x="576" y="864"/>
                  <a:pt x="567" y="864"/>
                </a:cubicBezTo>
                <a:cubicBezTo>
                  <a:pt x="561" y="863"/>
                  <a:pt x="554" y="859"/>
                  <a:pt x="544" y="844"/>
                </a:cubicBezTo>
                <a:cubicBezTo>
                  <a:pt x="620" y="851"/>
                  <a:pt x="474" y="720"/>
                  <a:pt x="461" y="703"/>
                </a:cubicBezTo>
                <a:cubicBezTo>
                  <a:pt x="391" y="617"/>
                  <a:pt x="339" y="588"/>
                  <a:pt x="276" y="516"/>
                </a:cubicBezTo>
                <a:cubicBezTo>
                  <a:pt x="243" y="480"/>
                  <a:pt x="200" y="461"/>
                  <a:pt x="167" y="426"/>
                </a:cubicBezTo>
                <a:cubicBezTo>
                  <a:pt x="128" y="386"/>
                  <a:pt x="153" y="321"/>
                  <a:pt x="116" y="275"/>
                </a:cubicBezTo>
                <a:cubicBezTo>
                  <a:pt x="88" y="241"/>
                  <a:pt x="52" y="232"/>
                  <a:pt x="17" y="208"/>
                </a:cubicBezTo>
                <a:cubicBezTo>
                  <a:pt x="0" y="196"/>
                  <a:pt x="9" y="123"/>
                  <a:pt x="6" y="9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0" name="꙱ Bolivia (Plurinational State of Bolivia) (BO) (H)">
            <a:extLst>
              <a:ext uri="{FF2B5EF4-FFF2-40B4-BE49-F238E27FC236}">
                <a16:creationId xmlns:a16="http://schemas.microsoft.com/office/drawing/2014/main" id="{E9D0F725-0B33-4599-B645-67944B55F188}"/>
              </a:ext>
            </a:extLst>
          </p:cNvPr>
          <p:cNvSpPr>
            <a:spLocks noEditPoints="1"/>
          </p:cNvSpPr>
          <p:nvPr/>
        </p:nvSpPr>
        <p:spPr bwMode="auto">
          <a:xfrm>
            <a:off x="2589001" y="2667537"/>
            <a:ext cx="328641" cy="389588"/>
          </a:xfrm>
          <a:custGeom>
            <a:avLst/>
            <a:gdLst>
              <a:gd name="T0" fmla="*/ 236 w 3983"/>
              <a:gd name="T1" fmla="*/ 469 h 4720"/>
              <a:gd name="T2" fmla="*/ 340 w 3983"/>
              <a:gd name="T3" fmla="*/ 491 h 4720"/>
              <a:gd name="T4" fmla="*/ 457 w 3983"/>
              <a:gd name="T5" fmla="*/ 367 h 4720"/>
              <a:gd name="T6" fmla="*/ 766 w 3983"/>
              <a:gd name="T7" fmla="*/ 208 h 4720"/>
              <a:gd name="T8" fmla="*/ 1141 w 3983"/>
              <a:gd name="T9" fmla="*/ 35 h 4720"/>
              <a:gd name="T10" fmla="*/ 1295 w 3983"/>
              <a:gd name="T11" fmla="*/ 365 h 4720"/>
              <a:gd name="T12" fmla="*/ 1315 w 3983"/>
              <a:gd name="T13" fmla="*/ 515 h 4720"/>
              <a:gd name="T14" fmla="*/ 1429 w 3983"/>
              <a:gd name="T15" fmla="*/ 753 h 4720"/>
              <a:gd name="T16" fmla="*/ 1535 w 3983"/>
              <a:gd name="T17" fmla="*/ 854 h 4720"/>
              <a:gd name="T18" fmla="*/ 1722 w 3983"/>
              <a:gd name="T19" fmla="*/ 1000 h 4720"/>
              <a:gd name="T20" fmla="*/ 1986 w 3983"/>
              <a:gd name="T21" fmla="*/ 1069 h 4720"/>
              <a:gd name="T22" fmla="*/ 2174 w 3983"/>
              <a:gd name="T23" fmla="*/ 1173 h 4720"/>
              <a:gd name="T24" fmla="*/ 2488 w 3983"/>
              <a:gd name="T25" fmla="*/ 1367 h 4720"/>
              <a:gd name="T26" fmla="*/ 2869 w 3983"/>
              <a:gd name="T27" fmla="*/ 1451 h 4720"/>
              <a:gd name="T28" fmla="*/ 3022 w 3983"/>
              <a:gd name="T29" fmla="*/ 1930 h 4720"/>
              <a:gd name="T30" fmla="*/ 3054 w 3983"/>
              <a:gd name="T31" fmla="*/ 2127 h 4720"/>
              <a:gd name="T32" fmla="*/ 3305 w 3983"/>
              <a:gd name="T33" fmla="*/ 2361 h 4720"/>
              <a:gd name="T34" fmla="*/ 3650 w 3983"/>
              <a:gd name="T35" fmla="*/ 2621 h 4720"/>
              <a:gd name="T36" fmla="*/ 3867 w 3983"/>
              <a:gd name="T37" fmla="*/ 2810 h 4720"/>
              <a:gd name="T38" fmla="*/ 3930 w 3983"/>
              <a:gd name="T39" fmla="*/ 3286 h 4720"/>
              <a:gd name="T40" fmla="*/ 3848 w 3983"/>
              <a:gd name="T41" fmla="*/ 3741 h 4720"/>
              <a:gd name="T42" fmla="*/ 2856 w 3983"/>
              <a:gd name="T43" fmla="*/ 3531 h 4720"/>
              <a:gd name="T44" fmla="*/ 2600 w 3983"/>
              <a:gd name="T45" fmla="*/ 3880 h 4720"/>
              <a:gd name="T46" fmla="*/ 2547 w 3983"/>
              <a:gd name="T47" fmla="*/ 4487 h 4720"/>
              <a:gd name="T48" fmla="*/ 2212 w 3983"/>
              <a:gd name="T49" fmla="*/ 4401 h 4720"/>
              <a:gd name="T50" fmla="*/ 2054 w 3983"/>
              <a:gd name="T51" fmla="*/ 4706 h 4720"/>
              <a:gd name="T52" fmla="*/ 1569 w 3983"/>
              <a:gd name="T53" fmla="*/ 4423 h 4720"/>
              <a:gd name="T54" fmla="*/ 1325 w 3983"/>
              <a:gd name="T55" fmla="*/ 4467 h 4720"/>
              <a:gd name="T56" fmla="*/ 1069 w 3983"/>
              <a:gd name="T57" fmla="*/ 4715 h 4720"/>
              <a:gd name="T58" fmla="*/ 839 w 3983"/>
              <a:gd name="T59" fmla="*/ 4337 h 4720"/>
              <a:gd name="T60" fmla="*/ 660 w 3983"/>
              <a:gd name="T61" fmla="*/ 3992 h 4720"/>
              <a:gd name="T62" fmla="*/ 580 w 3983"/>
              <a:gd name="T63" fmla="*/ 3829 h 4720"/>
              <a:gd name="T64" fmla="*/ 574 w 3983"/>
              <a:gd name="T65" fmla="*/ 3591 h 4720"/>
              <a:gd name="T66" fmla="*/ 418 w 3983"/>
              <a:gd name="T67" fmla="*/ 3185 h 4720"/>
              <a:gd name="T68" fmla="*/ 224 w 3983"/>
              <a:gd name="T69" fmla="*/ 2797 h 4720"/>
              <a:gd name="T70" fmla="*/ 174 w 3983"/>
              <a:gd name="T71" fmla="*/ 2698 h 4720"/>
              <a:gd name="T72" fmla="*/ 335 w 3983"/>
              <a:gd name="T73" fmla="*/ 2495 h 4720"/>
              <a:gd name="T74" fmla="*/ 366 w 3983"/>
              <a:gd name="T75" fmla="*/ 2403 h 4720"/>
              <a:gd name="T76" fmla="*/ 374 w 3983"/>
              <a:gd name="T77" fmla="*/ 2232 h 4720"/>
              <a:gd name="T78" fmla="*/ 220 w 3983"/>
              <a:gd name="T79" fmla="*/ 2048 h 4720"/>
              <a:gd name="T80" fmla="*/ 191 w 3983"/>
              <a:gd name="T81" fmla="*/ 1825 h 4720"/>
              <a:gd name="T82" fmla="*/ 303 w 3983"/>
              <a:gd name="T83" fmla="*/ 1587 h 4720"/>
              <a:gd name="T84" fmla="*/ 245 w 3983"/>
              <a:gd name="T85" fmla="*/ 1254 h 4720"/>
              <a:gd name="T86" fmla="*/ 310 w 3983"/>
              <a:gd name="T87" fmla="*/ 994 h 4720"/>
              <a:gd name="T88" fmla="*/ 0 w 3983"/>
              <a:gd name="T89" fmla="*/ 451 h 4720"/>
              <a:gd name="T90" fmla="*/ 311 w 3983"/>
              <a:gd name="T91" fmla="*/ 2280 h 4720"/>
              <a:gd name="T92" fmla="*/ 294 w 3983"/>
              <a:gd name="T93" fmla="*/ 2320 h 4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83" h="4720">
                <a:moveTo>
                  <a:pt x="0" y="451"/>
                </a:moveTo>
                <a:cubicBezTo>
                  <a:pt x="79" y="456"/>
                  <a:pt x="158" y="463"/>
                  <a:pt x="236" y="469"/>
                </a:cubicBezTo>
                <a:cubicBezTo>
                  <a:pt x="272" y="472"/>
                  <a:pt x="254" y="478"/>
                  <a:pt x="259" y="499"/>
                </a:cubicBezTo>
                <a:cubicBezTo>
                  <a:pt x="269" y="538"/>
                  <a:pt x="325" y="498"/>
                  <a:pt x="340" y="491"/>
                </a:cubicBezTo>
                <a:cubicBezTo>
                  <a:pt x="358" y="483"/>
                  <a:pt x="394" y="476"/>
                  <a:pt x="406" y="457"/>
                </a:cubicBezTo>
                <a:cubicBezTo>
                  <a:pt x="424" y="429"/>
                  <a:pt x="430" y="389"/>
                  <a:pt x="457" y="367"/>
                </a:cubicBezTo>
                <a:cubicBezTo>
                  <a:pt x="516" y="318"/>
                  <a:pt x="564" y="397"/>
                  <a:pt x="596" y="318"/>
                </a:cubicBezTo>
                <a:cubicBezTo>
                  <a:pt x="624" y="249"/>
                  <a:pt x="712" y="246"/>
                  <a:pt x="766" y="208"/>
                </a:cubicBezTo>
                <a:cubicBezTo>
                  <a:pt x="816" y="172"/>
                  <a:pt x="842" y="99"/>
                  <a:pt x="904" y="81"/>
                </a:cubicBezTo>
                <a:cubicBezTo>
                  <a:pt x="979" y="59"/>
                  <a:pt x="1062" y="24"/>
                  <a:pt x="1141" y="35"/>
                </a:cubicBezTo>
                <a:cubicBezTo>
                  <a:pt x="1229" y="47"/>
                  <a:pt x="1211" y="54"/>
                  <a:pt x="1267" y="0"/>
                </a:cubicBezTo>
                <a:cubicBezTo>
                  <a:pt x="1400" y="92"/>
                  <a:pt x="1259" y="248"/>
                  <a:pt x="1295" y="365"/>
                </a:cubicBezTo>
                <a:cubicBezTo>
                  <a:pt x="1304" y="393"/>
                  <a:pt x="1327" y="409"/>
                  <a:pt x="1337" y="434"/>
                </a:cubicBezTo>
                <a:cubicBezTo>
                  <a:pt x="1348" y="461"/>
                  <a:pt x="1321" y="490"/>
                  <a:pt x="1315" y="515"/>
                </a:cubicBezTo>
                <a:cubicBezTo>
                  <a:pt x="1296" y="591"/>
                  <a:pt x="1369" y="631"/>
                  <a:pt x="1386" y="687"/>
                </a:cubicBezTo>
                <a:cubicBezTo>
                  <a:pt x="1398" y="728"/>
                  <a:pt x="1394" y="723"/>
                  <a:pt x="1429" y="753"/>
                </a:cubicBezTo>
                <a:cubicBezTo>
                  <a:pt x="1450" y="771"/>
                  <a:pt x="1445" y="817"/>
                  <a:pt x="1465" y="828"/>
                </a:cubicBezTo>
                <a:cubicBezTo>
                  <a:pt x="1492" y="844"/>
                  <a:pt x="1504" y="833"/>
                  <a:pt x="1535" y="854"/>
                </a:cubicBezTo>
                <a:cubicBezTo>
                  <a:pt x="1567" y="875"/>
                  <a:pt x="1591" y="889"/>
                  <a:pt x="1620" y="915"/>
                </a:cubicBezTo>
                <a:cubicBezTo>
                  <a:pt x="1641" y="931"/>
                  <a:pt x="1626" y="978"/>
                  <a:pt x="1722" y="1000"/>
                </a:cubicBezTo>
                <a:cubicBezTo>
                  <a:pt x="1762" y="1010"/>
                  <a:pt x="1794" y="1026"/>
                  <a:pt x="1833" y="1004"/>
                </a:cubicBezTo>
                <a:cubicBezTo>
                  <a:pt x="1895" y="970"/>
                  <a:pt x="1935" y="1036"/>
                  <a:pt x="1986" y="1069"/>
                </a:cubicBezTo>
                <a:cubicBezTo>
                  <a:pt x="2021" y="1091"/>
                  <a:pt x="2027" y="1046"/>
                  <a:pt x="2054" y="1054"/>
                </a:cubicBezTo>
                <a:cubicBezTo>
                  <a:pt x="2106" y="1069"/>
                  <a:pt x="2107" y="1165"/>
                  <a:pt x="2174" y="1173"/>
                </a:cubicBezTo>
                <a:cubicBezTo>
                  <a:pt x="2232" y="1179"/>
                  <a:pt x="2273" y="1225"/>
                  <a:pt x="2330" y="1228"/>
                </a:cubicBezTo>
                <a:cubicBezTo>
                  <a:pt x="2419" y="1237"/>
                  <a:pt x="2420" y="1348"/>
                  <a:pt x="2488" y="1367"/>
                </a:cubicBezTo>
                <a:cubicBezTo>
                  <a:pt x="2543" y="1381"/>
                  <a:pt x="2595" y="1372"/>
                  <a:pt x="2651" y="1365"/>
                </a:cubicBezTo>
                <a:cubicBezTo>
                  <a:pt x="2727" y="1353"/>
                  <a:pt x="2805" y="1415"/>
                  <a:pt x="2869" y="1451"/>
                </a:cubicBezTo>
                <a:cubicBezTo>
                  <a:pt x="2973" y="1510"/>
                  <a:pt x="2907" y="1566"/>
                  <a:pt x="2944" y="1652"/>
                </a:cubicBezTo>
                <a:cubicBezTo>
                  <a:pt x="2986" y="1746"/>
                  <a:pt x="3002" y="1829"/>
                  <a:pt x="3022" y="1930"/>
                </a:cubicBezTo>
                <a:cubicBezTo>
                  <a:pt x="2996" y="1929"/>
                  <a:pt x="2971" y="1930"/>
                  <a:pt x="2945" y="1933"/>
                </a:cubicBezTo>
                <a:cubicBezTo>
                  <a:pt x="2948" y="2006"/>
                  <a:pt x="3042" y="2048"/>
                  <a:pt x="3054" y="2127"/>
                </a:cubicBezTo>
                <a:cubicBezTo>
                  <a:pt x="3063" y="2186"/>
                  <a:pt x="3057" y="2254"/>
                  <a:pt x="3083" y="2309"/>
                </a:cubicBezTo>
                <a:cubicBezTo>
                  <a:pt x="3115" y="2378"/>
                  <a:pt x="3242" y="2355"/>
                  <a:pt x="3305" y="2361"/>
                </a:cubicBezTo>
                <a:cubicBezTo>
                  <a:pt x="3422" y="2373"/>
                  <a:pt x="3544" y="2390"/>
                  <a:pt x="3660" y="2363"/>
                </a:cubicBezTo>
                <a:cubicBezTo>
                  <a:pt x="3664" y="2478"/>
                  <a:pt x="3593" y="2436"/>
                  <a:pt x="3650" y="2621"/>
                </a:cubicBezTo>
                <a:cubicBezTo>
                  <a:pt x="3673" y="2684"/>
                  <a:pt x="3735" y="2774"/>
                  <a:pt x="3800" y="2785"/>
                </a:cubicBezTo>
                <a:cubicBezTo>
                  <a:pt x="3833" y="2790"/>
                  <a:pt x="3851" y="2770"/>
                  <a:pt x="3867" y="2810"/>
                </a:cubicBezTo>
                <a:cubicBezTo>
                  <a:pt x="3890" y="2852"/>
                  <a:pt x="3983" y="3019"/>
                  <a:pt x="3961" y="3118"/>
                </a:cubicBezTo>
                <a:cubicBezTo>
                  <a:pt x="3954" y="3168"/>
                  <a:pt x="3913" y="3240"/>
                  <a:pt x="3930" y="3286"/>
                </a:cubicBezTo>
                <a:cubicBezTo>
                  <a:pt x="3973" y="3402"/>
                  <a:pt x="3765" y="3530"/>
                  <a:pt x="3915" y="3645"/>
                </a:cubicBezTo>
                <a:cubicBezTo>
                  <a:pt x="3963" y="3688"/>
                  <a:pt x="3883" y="3715"/>
                  <a:pt x="3848" y="3741"/>
                </a:cubicBezTo>
                <a:cubicBezTo>
                  <a:pt x="3888" y="3607"/>
                  <a:pt x="3629" y="3467"/>
                  <a:pt x="3490" y="3437"/>
                </a:cubicBezTo>
                <a:cubicBezTo>
                  <a:pt x="3278" y="3392"/>
                  <a:pt x="3057" y="3510"/>
                  <a:pt x="2856" y="3531"/>
                </a:cubicBezTo>
                <a:cubicBezTo>
                  <a:pt x="2757" y="3541"/>
                  <a:pt x="2708" y="3551"/>
                  <a:pt x="2692" y="3657"/>
                </a:cubicBezTo>
                <a:cubicBezTo>
                  <a:pt x="2679" y="3746"/>
                  <a:pt x="2615" y="3794"/>
                  <a:pt x="2600" y="3880"/>
                </a:cubicBezTo>
                <a:cubicBezTo>
                  <a:pt x="2587" y="3961"/>
                  <a:pt x="2622" y="4040"/>
                  <a:pt x="2605" y="4123"/>
                </a:cubicBezTo>
                <a:cubicBezTo>
                  <a:pt x="2582" y="4241"/>
                  <a:pt x="2576" y="4370"/>
                  <a:pt x="2547" y="4487"/>
                </a:cubicBezTo>
                <a:cubicBezTo>
                  <a:pt x="2457" y="4429"/>
                  <a:pt x="2495" y="4390"/>
                  <a:pt x="2413" y="4394"/>
                </a:cubicBezTo>
                <a:cubicBezTo>
                  <a:pt x="2349" y="4396"/>
                  <a:pt x="2272" y="4381"/>
                  <a:pt x="2212" y="4401"/>
                </a:cubicBezTo>
                <a:cubicBezTo>
                  <a:pt x="2141" y="4425"/>
                  <a:pt x="2145" y="4370"/>
                  <a:pt x="2107" y="4466"/>
                </a:cubicBezTo>
                <a:cubicBezTo>
                  <a:pt x="2075" y="4548"/>
                  <a:pt x="2063" y="4619"/>
                  <a:pt x="2054" y="4706"/>
                </a:cubicBezTo>
                <a:cubicBezTo>
                  <a:pt x="1964" y="4580"/>
                  <a:pt x="1979" y="4459"/>
                  <a:pt x="1806" y="4431"/>
                </a:cubicBezTo>
                <a:cubicBezTo>
                  <a:pt x="1735" y="4420"/>
                  <a:pt x="1632" y="4453"/>
                  <a:pt x="1569" y="4423"/>
                </a:cubicBezTo>
                <a:cubicBezTo>
                  <a:pt x="1514" y="4396"/>
                  <a:pt x="1482" y="4329"/>
                  <a:pt x="1419" y="4317"/>
                </a:cubicBezTo>
                <a:cubicBezTo>
                  <a:pt x="1410" y="4406"/>
                  <a:pt x="1415" y="4434"/>
                  <a:pt x="1325" y="4467"/>
                </a:cubicBezTo>
                <a:cubicBezTo>
                  <a:pt x="1280" y="4483"/>
                  <a:pt x="1231" y="4569"/>
                  <a:pt x="1206" y="4612"/>
                </a:cubicBezTo>
                <a:cubicBezTo>
                  <a:pt x="1169" y="4676"/>
                  <a:pt x="1155" y="4703"/>
                  <a:pt x="1069" y="4715"/>
                </a:cubicBezTo>
                <a:cubicBezTo>
                  <a:pt x="1037" y="4720"/>
                  <a:pt x="987" y="4709"/>
                  <a:pt x="973" y="4685"/>
                </a:cubicBezTo>
                <a:cubicBezTo>
                  <a:pt x="917" y="4541"/>
                  <a:pt x="901" y="4454"/>
                  <a:pt x="839" y="4337"/>
                </a:cubicBezTo>
                <a:cubicBezTo>
                  <a:pt x="785" y="4241"/>
                  <a:pt x="793" y="4163"/>
                  <a:pt x="751" y="4098"/>
                </a:cubicBezTo>
                <a:cubicBezTo>
                  <a:pt x="727" y="4060"/>
                  <a:pt x="682" y="4029"/>
                  <a:pt x="660" y="3992"/>
                </a:cubicBezTo>
                <a:cubicBezTo>
                  <a:pt x="636" y="3944"/>
                  <a:pt x="676" y="3895"/>
                  <a:pt x="657" y="3897"/>
                </a:cubicBezTo>
                <a:cubicBezTo>
                  <a:pt x="621" y="3902"/>
                  <a:pt x="597" y="3862"/>
                  <a:pt x="580" y="3829"/>
                </a:cubicBezTo>
                <a:cubicBezTo>
                  <a:pt x="561" y="3792"/>
                  <a:pt x="603" y="3765"/>
                  <a:pt x="555" y="3720"/>
                </a:cubicBezTo>
                <a:cubicBezTo>
                  <a:pt x="643" y="3666"/>
                  <a:pt x="634" y="3675"/>
                  <a:pt x="574" y="3591"/>
                </a:cubicBezTo>
                <a:cubicBezTo>
                  <a:pt x="562" y="3581"/>
                  <a:pt x="600" y="3527"/>
                  <a:pt x="605" y="3516"/>
                </a:cubicBezTo>
                <a:cubicBezTo>
                  <a:pt x="646" y="3409"/>
                  <a:pt x="484" y="3433"/>
                  <a:pt x="418" y="3185"/>
                </a:cubicBezTo>
                <a:cubicBezTo>
                  <a:pt x="406" y="3140"/>
                  <a:pt x="336" y="3023"/>
                  <a:pt x="380" y="2981"/>
                </a:cubicBezTo>
                <a:cubicBezTo>
                  <a:pt x="287" y="2962"/>
                  <a:pt x="252" y="2868"/>
                  <a:pt x="224" y="2797"/>
                </a:cubicBezTo>
                <a:cubicBezTo>
                  <a:pt x="237" y="2780"/>
                  <a:pt x="221" y="2780"/>
                  <a:pt x="213" y="2740"/>
                </a:cubicBezTo>
                <a:cubicBezTo>
                  <a:pt x="207" y="2712"/>
                  <a:pt x="165" y="2723"/>
                  <a:pt x="174" y="2698"/>
                </a:cubicBezTo>
                <a:cubicBezTo>
                  <a:pt x="186" y="2670"/>
                  <a:pt x="213" y="2661"/>
                  <a:pt x="234" y="2641"/>
                </a:cubicBezTo>
                <a:cubicBezTo>
                  <a:pt x="273" y="2602"/>
                  <a:pt x="302" y="2538"/>
                  <a:pt x="335" y="2495"/>
                </a:cubicBezTo>
                <a:cubicBezTo>
                  <a:pt x="351" y="2474"/>
                  <a:pt x="337" y="2473"/>
                  <a:pt x="348" y="2449"/>
                </a:cubicBezTo>
                <a:cubicBezTo>
                  <a:pt x="406" y="2475"/>
                  <a:pt x="396" y="2439"/>
                  <a:pt x="366" y="2403"/>
                </a:cubicBezTo>
                <a:cubicBezTo>
                  <a:pt x="384" y="2415"/>
                  <a:pt x="449" y="2341"/>
                  <a:pt x="451" y="2359"/>
                </a:cubicBezTo>
                <a:cubicBezTo>
                  <a:pt x="447" y="2282"/>
                  <a:pt x="327" y="2410"/>
                  <a:pt x="374" y="2232"/>
                </a:cubicBezTo>
                <a:cubicBezTo>
                  <a:pt x="299" y="2219"/>
                  <a:pt x="362" y="2200"/>
                  <a:pt x="199" y="2094"/>
                </a:cubicBezTo>
                <a:cubicBezTo>
                  <a:pt x="200" y="2089"/>
                  <a:pt x="216" y="2055"/>
                  <a:pt x="220" y="2048"/>
                </a:cubicBezTo>
                <a:cubicBezTo>
                  <a:pt x="265" y="1967"/>
                  <a:pt x="243" y="1964"/>
                  <a:pt x="198" y="1900"/>
                </a:cubicBezTo>
                <a:cubicBezTo>
                  <a:pt x="181" y="1875"/>
                  <a:pt x="181" y="1853"/>
                  <a:pt x="191" y="1825"/>
                </a:cubicBezTo>
                <a:cubicBezTo>
                  <a:pt x="208" y="1779"/>
                  <a:pt x="229" y="1720"/>
                  <a:pt x="265" y="1687"/>
                </a:cubicBezTo>
                <a:cubicBezTo>
                  <a:pt x="268" y="1685"/>
                  <a:pt x="303" y="1590"/>
                  <a:pt x="303" y="1587"/>
                </a:cubicBezTo>
                <a:cubicBezTo>
                  <a:pt x="301" y="1547"/>
                  <a:pt x="254" y="1498"/>
                  <a:pt x="253" y="1459"/>
                </a:cubicBezTo>
                <a:cubicBezTo>
                  <a:pt x="251" y="1402"/>
                  <a:pt x="262" y="1304"/>
                  <a:pt x="245" y="1254"/>
                </a:cubicBezTo>
                <a:cubicBezTo>
                  <a:pt x="226" y="1196"/>
                  <a:pt x="234" y="1123"/>
                  <a:pt x="286" y="1084"/>
                </a:cubicBezTo>
                <a:cubicBezTo>
                  <a:pt x="325" y="1054"/>
                  <a:pt x="325" y="1027"/>
                  <a:pt x="310" y="994"/>
                </a:cubicBezTo>
                <a:cubicBezTo>
                  <a:pt x="241" y="851"/>
                  <a:pt x="57" y="582"/>
                  <a:pt x="30" y="491"/>
                </a:cubicBezTo>
                <a:cubicBezTo>
                  <a:pt x="23" y="469"/>
                  <a:pt x="13" y="458"/>
                  <a:pt x="0" y="451"/>
                </a:cubicBezTo>
                <a:close/>
                <a:moveTo>
                  <a:pt x="293" y="2324"/>
                </a:moveTo>
                <a:cubicBezTo>
                  <a:pt x="275" y="2319"/>
                  <a:pt x="303" y="2285"/>
                  <a:pt x="311" y="2280"/>
                </a:cubicBezTo>
                <a:cubicBezTo>
                  <a:pt x="324" y="2293"/>
                  <a:pt x="348" y="2322"/>
                  <a:pt x="337" y="2331"/>
                </a:cubicBezTo>
                <a:cubicBezTo>
                  <a:pt x="329" y="2325"/>
                  <a:pt x="299" y="2321"/>
                  <a:pt x="294" y="2320"/>
                </a:cubicBezTo>
                <a:cubicBezTo>
                  <a:pt x="294" y="2322"/>
                  <a:pt x="293" y="2323"/>
                  <a:pt x="293" y="2324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1" name="꙱ Bhutan (Kingdom of Bhutan) (BT) (H)">
            <a:extLst>
              <a:ext uri="{FF2B5EF4-FFF2-40B4-BE49-F238E27FC236}">
                <a16:creationId xmlns:a16="http://schemas.microsoft.com/office/drawing/2014/main" id="{F4CA61E1-12CA-4A26-BE76-BC1EE5E0FE36}"/>
              </a:ext>
            </a:extLst>
          </p:cNvPr>
          <p:cNvSpPr>
            <a:spLocks/>
          </p:cNvSpPr>
          <p:nvPr/>
        </p:nvSpPr>
        <p:spPr bwMode="auto">
          <a:xfrm>
            <a:off x="6627094" y="1548966"/>
            <a:ext cx="89630" cy="47802"/>
          </a:xfrm>
          <a:custGeom>
            <a:avLst/>
            <a:gdLst>
              <a:gd name="T0" fmla="*/ 351 w 1093"/>
              <a:gd name="T1" fmla="*/ 3 h 577"/>
              <a:gd name="T2" fmla="*/ 439 w 1093"/>
              <a:gd name="T3" fmla="*/ 33 h 577"/>
              <a:gd name="T4" fmla="*/ 454 w 1093"/>
              <a:gd name="T5" fmla="*/ 89 h 577"/>
              <a:gd name="T6" fmla="*/ 603 w 1093"/>
              <a:gd name="T7" fmla="*/ 98 h 577"/>
              <a:gd name="T8" fmla="*/ 680 w 1093"/>
              <a:gd name="T9" fmla="*/ 117 h 577"/>
              <a:gd name="T10" fmla="*/ 750 w 1093"/>
              <a:gd name="T11" fmla="*/ 95 h 577"/>
              <a:gd name="T12" fmla="*/ 859 w 1093"/>
              <a:gd name="T13" fmla="*/ 179 h 577"/>
              <a:gd name="T14" fmla="*/ 859 w 1093"/>
              <a:gd name="T15" fmla="*/ 201 h 577"/>
              <a:gd name="T16" fmla="*/ 871 w 1093"/>
              <a:gd name="T17" fmla="*/ 275 h 577"/>
              <a:gd name="T18" fmla="*/ 916 w 1093"/>
              <a:gd name="T19" fmla="*/ 307 h 577"/>
              <a:gd name="T20" fmla="*/ 1010 w 1093"/>
              <a:gd name="T21" fmla="*/ 400 h 577"/>
              <a:gd name="T22" fmla="*/ 1012 w 1093"/>
              <a:gd name="T23" fmla="*/ 520 h 577"/>
              <a:gd name="T24" fmla="*/ 876 w 1093"/>
              <a:gd name="T25" fmla="*/ 519 h 577"/>
              <a:gd name="T26" fmla="*/ 796 w 1093"/>
              <a:gd name="T27" fmla="*/ 540 h 577"/>
              <a:gd name="T28" fmla="*/ 540 w 1093"/>
              <a:gd name="T29" fmla="*/ 508 h 577"/>
              <a:gd name="T30" fmla="*/ 443 w 1093"/>
              <a:gd name="T31" fmla="*/ 552 h 577"/>
              <a:gd name="T32" fmla="*/ 368 w 1093"/>
              <a:gd name="T33" fmla="*/ 571 h 577"/>
              <a:gd name="T34" fmla="*/ 223 w 1093"/>
              <a:gd name="T35" fmla="*/ 520 h 577"/>
              <a:gd name="T36" fmla="*/ 29 w 1093"/>
              <a:gd name="T37" fmla="*/ 427 h 577"/>
              <a:gd name="T38" fmla="*/ 47 w 1093"/>
              <a:gd name="T39" fmla="*/ 354 h 577"/>
              <a:gd name="T40" fmla="*/ 68 w 1093"/>
              <a:gd name="T41" fmla="*/ 297 h 577"/>
              <a:gd name="T42" fmla="*/ 351 w 1093"/>
              <a:gd name="T43" fmla="*/ 3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93" h="577">
                <a:moveTo>
                  <a:pt x="351" y="3"/>
                </a:moveTo>
                <a:cubicBezTo>
                  <a:pt x="415" y="3"/>
                  <a:pt x="434" y="13"/>
                  <a:pt x="439" y="33"/>
                </a:cubicBezTo>
                <a:cubicBezTo>
                  <a:pt x="445" y="54"/>
                  <a:pt x="432" y="82"/>
                  <a:pt x="454" y="89"/>
                </a:cubicBezTo>
                <a:cubicBezTo>
                  <a:pt x="492" y="99"/>
                  <a:pt x="555" y="98"/>
                  <a:pt x="603" y="98"/>
                </a:cubicBezTo>
                <a:cubicBezTo>
                  <a:pt x="633" y="99"/>
                  <a:pt x="648" y="145"/>
                  <a:pt x="680" y="117"/>
                </a:cubicBezTo>
                <a:cubicBezTo>
                  <a:pt x="705" y="94"/>
                  <a:pt x="712" y="83"/>
                  <a:pt x="750" y="95"/>
                </a:cubicBezTo>
                <a:cubicBezTo>
                  <a:pt x="798" y="109"/>
                  <a:pt x="859" y="120"/>
                  <a:pt x="859" y="179"/>
                </a:cubicBezTo>
                <a:cubicBezTo>
                  <a:pt x="859" y="189"/>
                  <a:pt x="859" y="192"/>
                  <a:pt x="859" y="201"/>
                </a:cubicBezTo>
                <a:cubicBezTo>
                  <a:pt x="855" y="222"/>
                  <a:pt x="864" y="244"/>
                  <a:pt x="871" y="275"/>
                </a:cubicBezTo>
                <a:cubicBezTo>
                  <a:pt x="879" y="292"/>
                  <a:pt x="892" y="303"/>
                  <a:pt x="916" y="307"/>
                </a:cubicBezTo>
                <a:cubicBezTo>
                  <a:pt x="974" y="314"/>
                  <a:pt x="1026" y="309"/>
                  <a:pt x="1010" y="400"/>
                </a:cubicBezTo>
                <a:cubicBezTo>
                  <a:pt x="1000" y="461"/>
                  <a:pt x="1093" y="512"/>
                  <a:pt x="1012" y="520"/>
                </a:cubicBezTo>
                <a:cubicBezTo>
                  <a:pt x="979" y="522"/>
                  <a:pt x="899" y="547"/>
                  <a:pt x="876" y="519"/>
                </a:cubicBezTo>
                <a:cubicBezTo>
                  <a:pt x="862" y="502"/>
                  <a:pt x="822" y="539"/>
                  <a:pt x="796" y="540"/>
                </a:cubicBezTo>
                <a:cubicBezTo>
                  <a:pt x="711" y="544"/>
                  <a:pt x="615" y="561"/>
                  <a:pt x="540" y="508"/>
                </a:cubicBezTo>
                <a:cubicBezTo>
                  <a:pt x="510" y="487"/>
                  <a:pt x="464" y="537"/>
                  <a:pt x="443" y="552"/>
                </a:cubicBezTo>
                <a:cubicBezTo>
                  <a:pt x="423" y="565"/>
                  <a:pt x="391" y="569"/>
                  <a:pt x="368" y="571"/>
                </a:cubicBezTo>
                <a:cubicBezTo>
                  <a:pt x="313" y="577"/>
                  <a:pt x="278" y="528"/>
                  <a:pt x="223" y="520"/>
                </a:cubicBezTo>
                <a:cubicBezTo>
                  <a:pt x="140" y="510"/>
                  <a:pt x="76" y="512"/>
                  <a:pt x="29" y="427"/>
                </a:cubicBezTo>
                <a:cubicBezTo>
                  <a:pt x="0" y="375"/>
                  <a:pt x="52" y="381"/>
                  <a:pt x="47" y="354"/>
                </a:cubicBezTo>
                <a:cubicBezTo>
                  <a:pt x="53" y="335"/>
                  <a:pt x="50" y="310"/>
                  <a:pt x="68" y="297"/>
                </a:cubicBezTo>
                <a:cubicBezTo>
                  <a:pt x="142" y="243"/>
                  <a:pt x="178" y="0"/>
                  <a:pt x="351" y="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2" name="꙱ Benin (Republic of Benin) (BJ) (H)">
            <a:extLst>
              <a:ext uri="{FF2B5EF4-FFF2-40B4-BE49-F238E27FC236}">
                <a16:creationId xmlns:a16="http://schemas.microsoft.com/office/drawing/2014/main" id="{4A87E6E9-082E-44E6-9891-EA0FAE2A573D}"/>
              </a:ext>
            </a:extLst>
          </p:cNvPr>
          <p:cNvSpPr>
            <a:spLocks/>
          </p:cNvSpPr>
          <p:nvPr/>
        </p:nvSpPr>
        <p:spPr bwMode="auto">
          <a:xfrm>
            <a:off x="4397120" y="2016233"/>
            <a:ext cx="93214" cy="182844"/>
          </a:xfrm>
          <a:custGeom>
            <a:avLst/>
            <a:gdLst>
              <a:gd name="T0" fmla="*/ 691 w 1127"/>
              <a:gd name="T1" fmla="*/ 50 h 2214"/>
              <a:gd name="T2" fmla="*/ 768 w 1127"/>
              <a:gd name="T3" fmla="*/ 12 h 2214"/>
              <a:gd name="T4" fmla="*/ 1015 w 1127"/>
              <a:gd name="T5" fmla="*/ 260 h 2214"/>
              <a:gd name="T6" fmla="*/ 984 w 1127"/>
              <a:gd name="T7" fmla="*/ 351 h 2214"/>
              <a:gd name="T8" fmla="*/ 1052 w 1127"/>
              <a:gd name="T9" fmla="*/ 485 h 2214"/>
              <a:gd name="T10" fmla="*/ 1066 w 1127"/>
              <a:gd name="T11" fmla="*/ 581 h 2214"/>
              <a:gd name="T12" fmla="*/ 1053 w 1127"/>
              <a:gd name="T13" fmla="*/ 719 h 2214"/>
              <a:gd name="T14" fmla="*/ 959 w 1127"/>
              <a:gd name="T15" fmla="*/ 922 h 2214"/>
              <a:gd name="T16" fmla="*/ 897 w 1127"/>
              <a:gd name="T17" fmla="*/ 1025 h 2214"/>
              <a:gd name="T18" fmla="*/ 850 w 1127"/>
              <a:gd name="T19" fmla="*/ 1182 h 2214"/>
              <a:gd name="T20" fmla="*/ 759 w 1127"/>
              <a:gd name="T21" fmla="*/ 1214 h 2214"/>
              <a:gd name="T22" fmla="*/ 733 w 1127"/>
              <a:gd name="T23" fmla="*/ 1316 h 2214"/>
              <a:gd name="T24" fmla="*/ 718 w 1127"/>
              <a:gd name="T25" fmla="*/ 1618 h 2214"/>
              <a:gd name="T26" fmla="*/ 743 w 1127"/>
              <a:gd name="T27" fmla="*/ 1910 h 2214"/>
              <a:gd name="T28" fmla="*/ 751 w 1127"/>
              <a:gd name="T29" fmla="*/ 2036 h 2214"/>
              <a:gd name="T30" fmla="*/ 727 w 1127"/>
              <a:gd name="T31" fmla="*/ 2164 h 2214"/>
              <a:gd name="T32" fmla="*/ 386 w 1127"/>
              <a:gd name="T33" fmla="*/ 2214 h 2214"/>
              <a:gd name="T34" fmla="*/ 439 w 1127"/>
              <a:gd name="T35" fmla="*/ 2193 h 2214"/>
              <a:gd name="T36" fmla="*/ 399 w 1127"/>
              <a:gd name="T37" fmla="*/ 2100 h 2214"/>
              <a:gd name="T38" fmla="*/ 361 w 1127"/>
              <a:gd name="T39" fmla="*/ 1940 h 2214"/>
              <a:gd name="T40" fmla="*/ 397 w 1127"/>
              <a:gd name="T41" fmla="*/ 1843 h 2214"/>
              <a:gd name="T42" fmla="*/ 395 w 1127"/>
              <a:gd name="T43" fmla="*/ 1367 h 2214"/>
              <a:gd name="T44" fmla="*/ 341 w 1127"/>
              <a:gd name="T45" fmla="*/ 1133 h 2214"/>
              <a:gd name="T46" fmla="*/ 306 w 1127"/>
              <a:gd name="T47" fmla="*/ 909 h 2214"/>
              <a:gd name="T48" fmla="*/ 180 w 1127"/>
              <a:gd name="T49" fmla="*/ 499 h 2214"/>
              <a:gd name="T50" fmla="*/ 221 w 1127"/>
              <a:gd name="T51" fmla="*/ 465 h 2214"/>
              <a:gd name="T52" fmla="*/ 381 w 1127"/>
              <a:gd name="T53" fmla="*/ 361 h 2214"/>
              <a:gd name="T54" fmla="*/ 598 w 1127"/>
              <a:gd name="T55" fmla="*/ 279 h 2214"/>
              <a:gd name="T56" fmla="*/ 642 w 1127"/>
              <a:gd name="T57" fmla="*/ 124 h 2214"/>
              <a:gd name="T58" fmla="*/ 636 w 1127"/>
              <a:gd name="T59" fmla="*/ 70 h 2214"/>
              <a:gd name="T60" fmla="*/ 691 w 1127"/>
              <a:gd name="T61" fmla="*/ 50 h 2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27" h="2214">
                <a:moveTo>
                  <a:pt x="691" y="50"/>
                </a:moveTo>
                <a:cubicBezTo>
                  <a:pt x="761" y="42"/>
                  <a:pt x="734" y="18"/>
                  <a:pt x="768" y="12"/>
                </a:cubicBezTo>
                <a:cubicBezTo>
                  <a:pt x="825" y="0"/>
                  <a:pt x="967" y="237"/>
                  <a:pt x="1015" y="260"/>
                </a:cubicBezTo>
                <a:cubicBezTo>
                  <a:pt x="1008" y="281"/>
                  <a:pt x="992" y="305"/>
                  <a:pt x="984" y="351"/>
                </a:cubicBezTo>
                <a:cubicBezTo>
                  <a:pt x="974" y="393"/>
                  <a:pt x="1039" y="436"/>
                  <a:pt x="1052" y="485"/>
                </a:cubicBezTo>
                <a:cubicBezTo>
                  <a:pt x="1061" y="518"/>
                  <a:pt x="1050" y="544"/>
                  <a:pt x="1066" y="581"/>
                </a:cubicBezTo>
                <a:cubicBezTo>
                  <a:pt x="1082" y="624"/>
                  <a:pt x="1119" y="706"/>
                  <a:pt x="1053" y="719"/>
                </a:cubicBezTo>
                <a:cubicBezTo>
                  <a:pt x="947" y="741"/>
                  <a:pt x="1127" y="823"/>
                  <a:pt x="959" y="922"/>
                </a:cubicBezTo>
                <a:cubicBezTo>
                  <a:pt x="924" y="942"/>
                  <a:pt x="924" y="995"/>
                  <a:pt x="897" y="1025"/>
                </a:cubicBezTo>
                <a:cubicBezTo>
                  <a:pt x="853" y="1075"/>
                  <a:pt x="892" y="1133"/>
                  <a:pt x="850" y="1182"/>
                </a:cubicBezTo>
                <a:cubicBezTo>
                  <a:pt x="822" y="1212"/>
                  <a:pt x="777" y="1183"/>
                  <a:pt x="759" y="1214"/>
                </a:cubicBezTo>
                <a:cubicBezTo>
                  <a:pt x="750" y="1232"/>
                  <a:pt x="740" y="1264"/>
                  <a:pt x="733" y="1316"/>
                </a:cubicBezTo>
                <a:cubicBezTo>
                  <a:pt x="724" y="1405"/>
                  <a:pt x="748" y="1518"/>
                  <a:pt x="718" y="1618"/>
                </a:cubicBezTo>
                <a:cubicBezTo>
                  <a:pt x="765" y="1688"/>
                  <a:pt x="761" y="1841"/>
                  <a:pt x="743" y="1910"/>
                </a:cubicBezTo>
                <a:cubicBezTo>
                  <a:pt x="732" y="1957"/>
                  <a:pt x="752" y="1990"/>
                  <a:pt x="751" y="2036"/>
                </a:cubicBezTo>
                <a:cubicBezTo>
                  <a:pt x="750" y="2080"/>
                  <a:pt x="725" y="2119"/>
                  <a:pt x="727" y="2164"/>
                </a:cubicBezTo>
                <a:cubicBezTo>
                  <a:pt x="629" y="2166"/>
                  <a:pt x="491" y="2200"/>
                  <a:pt x="386" y="2214"/>
                </a:cubicBezTo>
                <a:cubicBezTo>
                  <a:pt x="401" y="2201"/>
                  <a:pt x="419" y="2194"/>
                  <a:pt x="439" y="2193"/>
                </a:cubicBezTo>
                <a:cubicBezTo>
                  <a:pt x="437" y="2161"/>
                  <a:pt x="414" y="2127"/>
                  <a:pt x="399" y="2100"/>
                </a:cubicBezTo>
                <a:cubicBezTo>
                  <a:pt x="374" y="2058"/>
                  <a:pt x="368" y="1988"/>
                  <a:pt x="361" y="1940"/>
                </a:cubicBezTo>
                <a:cubicBezTo>
                  <a:pt x="367" y="1940"/>
                  <a:pt x="401" y="1930"/>
                  <a:pt x="397" y="1843"/>
                </a:cubicBezTo>
                <a:cubicBezTo>
                  <a:pt x="389" y="1686"/>
                  <a:pt x="395" y="1526"/>
                  <a:pt x="395" y="1367"/>
                </a:cubicBezTo>
                <a:cubicBezTo>
                  <a:pt x="394" y="1278"/>
                  <a:pt x="391" y="1209"/>
                  <a:pt x="341" y="1133"/>
                </a:cubicBezTo>
                <a:cubicBezTo>
                  <a:pt x="293" y="1061"/>
                  <a:pt x="309" y="989"/>
                  <a:pt x="306" y="909"/>
                </a:cubicBezTo>
                <a:cubicBezTo>
                  <a:pt x="301" y="807"/>
                  <a:pt x="0" y="767"/>
                  <a:pt x="180" y="499"/>
                </a:cubicBezTo>
                <a:cubicBezTo>
                  <a:pt x="198" y="488"/>
                  <a:pt x="201" y="486"/>
                  <a:pt x="221" y="465"/>
                </a:cubicBezTo>
                <a:cubicBezTo>
                  <a:pt x="262" y="423"/>
                  <a:pt x="326" y="303"/>
                  <a:pt x="381" y="361"/>
                </a:cubicBezTo>
                <a:cubicBezTo>
                  <a:pt x="398" y="378"/>
                  <a:pt x="566" y="336"/>
                  <a:pt x="598" y="279"/>
                </a:cubicBezTo>
                <a:cubicBezTo>
                  <a:pt x="630" y="224"/>
                  <a:pt x="656" y="183"/>
                  <a:pt x="642" y="124"/>
                </a:cubicBezTo>
                <a:cubicBezTo>
                  <a:pt x="636" y="97"/>
                  <a:pt x="632" y="75"/>
                  <a:pt x="636" y="70"/>
                </a:cubicBezTo>
                <a:cubicBezTo>
                  <a:pt x="643" y="58"/>
                  <a:pt x="656" y="53"/>
                  <a:pt x="691" y="5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3" name="꙱ Belize (BZ) (H)">
            <a:extLst>
              <a:ext uri="{FF2B5EF4-FFF2-40B4-BE49-F238E27FC236}">
                <a16:creationId xmlns:a16="http://schemas.microsoft.com/office/drawing/2014/main" id="{50D1E464-5501-4AFC-9F33-40DB98DD2982}"/>
              </a:ext>
            </a:extLst>
          </p:cNvPr>
          <p:cNvSpPr>
            <a:spLocks noEditPoints="1"/>
          </p:cNvSpPr>
          <p:nvPr/>
        </p:nvSpPr>
        <p:spPr bwMode="auto">
          <a:xfrm>
            <a:off x="2095442" y="1836974"/>
            <a:ext cx="43022" cy="77679"/>
          </a:xfrm>
          <a:custGeom>
            <a:avLst/>
            <a:gdLst>
              <a:gd name="T0" fmla="*/ 478 w 517"/>
              <a:gd name="T1" fmla="*/ 408 h 944"/>
              <a:gd name="T2" fmla="*/ 507 w 517"/>
              <a:gd name="T3" fmla="*/ 358 h 944"/>
              <a:gd name="T4" fmla="*/ 478 w 517"/>
              <a:gd name="T5" fmla="*/ 408 h 944"/>
              <a:gd name="T6" fmla="*/ 0 w 517"/>
              <a:gd name="T7" fmla="*/ 942 h 944"/>
              <a:gd name="T8" fmla="*/ 83 w 517"/>
              <a:gd name="T9" fmla="*/ 432 h 944"/>
              <a:gd name="T10" fmla="*/ 115 w 517"/>
              <a:gd name="T11" fmla="*/ 254 h 944"/>
              <a:gd name="T12" fmla="*/ 210 w 517"/>
              <a:gd name="T13" fmla="*/ 233 h 944"/>
              <a:gd name="T14" fmla="*/ 359 w 517"/>
              <a:gd name="T15" fmla="*/ 28 h 944"/>
              <a:gd name="T16" fmla="*/ 418 w 517"/>
              <a:gd name="T17" fmla="*/ 0 h 944"/>
              <a:gd name="T18" fmla="*/ 383 w 517"/>
              <a:gd name="T19" fmla="*/ 79 h 944"/>
              <a:gd name="T20" fmla="*/ 386 w 517"/>
              <a:gd name="T21" fmla="*/ 312 h 944"/>
              <a:gd name="T22" fmla="*/ 353 w 517"/>
              <a:gd name="T23" fmla="*/ 486 h 944"/>
              <a:gd name="T24" fmla="*/ 348 w 517"/>
              <a:gd name="T25" fmla="*/ 596 h 944"/>
              <a:gd name="T26" fmla="*/ 299 w 517"/>
              <a:gd name="T27" fmla="*/ 714 h 944"/>
              <a:gd name="T28" fmla="*/ 269 w 517"/>
              <a:gd name="T29" fmla="*/ 748 h 944"/>
              <a:gd name="T30" fmla="*/ 99 w 517"/>
              <a:gd name="T31" fmla="*/ 944 h 944"/>
              <a:gd name="T32" fmla="*/ 0 w 517"/>
              <a:gd name="T33" fmla="*/ 94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17" h="944">
                <a:moveTo>
                  <a:pt x="478" y="408"/>
                </a:moveTo>
                <a:cubicBezTo>
                  <a:pt x="501" y="401"/>
                  <a:pt x="517" y="383"/>
                  <a:pt x="507" y="358"/>
                </a:cubicBezTo>
                <a:cubicBezTo>
                  <a:pt x="497" y="374"/>
                  <a:pt x="487" y="391"/>
                  <a:pt x="478" y="408"/>
                </a:cubicBezTo>
                <a:close/>
                <a:moveTo>
                  <a:pt x="0" y="942"/>
                </a:moveTo>
                <a:cubicBezTo>
                  <a:pt x="26" y="770"/>
                  <a:pt x="68" y="607"/>
                  <a:pt x="83" y="432"/>
                </a:cubicBezTo>
                <a:cubicBezTo>
                  <a:pt x="86" y="403"/>
                  <a:pt x="89" y="323"/>
                  <a:pt x="115" y="254"/>
                </a:cubicBezTo>
                <a:cubicBezTo>
                  <a:pt x="134" y="206"/>
                  <a:pt x="164" y="182"/>
                  <a:pt x="210" y="233"/>
                </a:cubicBezTo>
                <a:cubicBezTo>
                  <a:pt x="235" y="186"/>
                  <a:pt x="305" y="44"/>
                  <a:pt x="359" y="28"/>
                </a:cubicBezTo>
                <a:cubicBezTo>
                  <a:pt x="378" y="17"/>
                  <a:pt x="398" y="14"/>
                  <a:pt x="418" y="0"/>
                </a:cubicBezTo>
                <a:cubicBezTo>
                  <a:pt x="400" y="17"/>
                  <a:pt x="382" y="54"/>
                  <a:pt x="383" y="79"/>
                </a:cubicBezTo>
                <a:cubicBezTo>
                  <a:pt x="514" y="12"/>
                  <a:pt x="399" y="268"/>
                  <a:pt x="386" y="312"/>
                </a:cubicBezTo>
                <a:cubicBezTo>
                  <a:pt x="371" y="364"/>
                  <a:pt x="362" y="430"/>
                  <a:pt x="353" y="486"/>
                </a:cubicBezTo>
                <a:cubicBezTo>
                  <a:pt x="346" y="526"/>
                  <a:pt x="361" y="555"/>
                  <a:pt x="348" y="596"/>
                </a:cubicBezTo>
                <a:cubicBezTo>
                  <a:pt x="334" y="636"/>
                  <a:pt x="313" y="674"/>
                  <a:pt x="299" y="714"/>
                </a:cubicBezTo>
                <a:cubicBezTo>
                  <a:pt x="322" y="632"/>
                  <a:pt x="279" y="736"/>
                  <a:pt x="269" y="748"/>
                </a:cubicBezTo>
                <a:cubicBezTo>
                  <a:pt x="236" y="791"/>
                  <a:pt x="103" y="844"/>
                  <a:pt x="99" y="944"/>
                </a:cubicBezTo>
                <a:cubicBezTo>
                  <a:pt x="64" y="939"/>
                  <a:pt x="34" y="939"/>
                  <a:pt x="0" y="942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4" name="꙱ Belgium (Kingdom of Belgium) (BE) (H)">
            <a:extLst>
              <a:ext uri="{FF2B5EF4-FFF2-40B4-BE49-F238E27FC236}">
                <a16:creationId xmlns:a16="http://schemas.microsoft.com/office/drawing/2014/main" id="{FD06A36C-D7AB-4D7B-90A6-2FA55D11CEF2}"/>
              </a:ext>
            </a:extLst>
          </p:cNvPr>
          <p:cNvSpPr>
            <a:spLocks/>
          </p:cNvSpPr>
          <p:nvPr/>
        </p:nvSpPr>
        <p:spPr bwMode="auto">
          <a:xfrm>
            <a:off x="4478384" y="873760"/>
            <a:ext cx="86044" cy="56168"/>
          </a:xfrm>
          <a:custGeom>
            <a:avLst/>
            <a:gdLst>
              <a:gd name="T0" fmla="*/ 3 w 1048"/>
              <a:gd name="T1" fmla="*/ 138 h 678"/>
              <a:gd name="T2" fmla="*/ 245 w 1048"/>
              <a:gd name="T3" fmla="*/ 39 h 678"/>
              <a:gd name="T4" fmla="*/ 329 w 1048"/>
              <a:gd name="T5" fmla="*/ 78 h 678"/>
              <a:gd name="T6" fmla="*/ 396 w 1048"/>
              <a:gd name="T7" fmla="*/ 86 h 678"/>
              <a:gd name="T8" fmla="*/ 470 w 1048"/>
              <a:gd name="T9" fmla="*/ 50 h 678"/>
              <a:gd name="T10" fmla="*/ 482 w 1048"/>
              <a:gd name="T11" fmla="*/ 60 h 678"/>
              <a:gd name="T12" fmla="*/ 474 w 1048"/>
              <a:gd name="T13" fmla="*/ 35 h 678"/>
              <a:gd name="T14" fmla="*/ 531 w 1048"/>
              <a:gd name="T15" fmla="*/ 3 h 678"/>
              <a:gd name="T16" fmla="*/ 604 w 1048"/>
              <a:gd name="T17" fmla="*/ 0 h 678"/>
              <a:gd name="T18" fmla="*/ 691 w 1048"/>
              <a:gd name="T19" fmla="*/ 0 h 678"/>
              <a:gd name="T20" fmla="*/ 908 w 1048"/>
              <a:gd name="T21" fmla="*/ 112 h 678"/>
              <a:gd name="T22" fmla="*/ 951 w 1048"/>
              <a:gd name="T23" fmla="*/ 249 h 678"/>
              <a:gd name="T24" fmla="*/ 997 w 1048"/>
              <a:gd name="T25" fmla="*/ 332 h 678"/>
              <a:gd name="T26" fmla="*/ 1048 w 1048"/>
              <a:gd name="T27" fmla="*/ 397 h 678"/>
              <a:gd name="T28" fmla="*/ 944 w 1048"/>
              <a:gd name="T29" fmla="*/ 457 h 678"/>
              <a:gd name="T30" fmla="*/ 872 w 1048"/>
              <a:gd name="T31" fmla="*/ 572 h 678"/>
              <a:gd name="T32" fmla="*/ 869 w 1048"/>
              <a:gd name="T33" fmla="*/ 677 h 678"/>
              <a:gd name="T34" fmla="*/ 789 w 1048"/>
              <a:gd name="T35" fmla="*/ 673 h 678"/>
              <a:gd name="T36" fmla="*/ 626 w 1048"/>
              <a:gd name="T37" fmla="*/ 570 h 678"/>
              <a:gd name="T38" fmla="*/ 620 w 1048"/>
              <a:gd name="T39" fmla="*/ 451 h 678"/>
              <a:gd name="T40" fmla="*/ 430 w 1048"/>
              <a:gd name="T41" fmla="*/ 516 h 678"/>
              <a:gd name="T42" fmla="*/ 426 w 1048"/>
              <a:gd name="T43" fmla="*/ 403 h 678"/>
              <a:gd name="T44" fmla="*/ 308 w 1048"/>
              <a:gd name="T45" fmla="*/ 397 h 678"/>
              <a:gd name="T46" fmla="*/ 236 w 1048"/>
              <a:gd name="T47" fmla="*/ 338 h 678"/>
              <a:gd name="T48" fmla="*/ 173 w 1048"/>
              <a:gd name="T49" fmla="*/ 275 h 678"/>
              <a:gd name="T50" fmla="*/ 54 w 1048"/>
              <a:gd name="T51" fmla="*/ 250 h 678"/>
              <a:gd name="T52" fmla="*/ 3 w 1048"/>
              <a:gd name="T53" fmla="*/ 138 h 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8" h="678">
                <a:moveTo>
                  <a:pt x="3" y="138"/>
                </a:moveTo>
                <a:cubicBezTo>
                  <a:pt x="76" y="99"/>
                  <a:pt x="165" y="61"/>
                  <a:pt x="245" y="39"/>
                </a:cubicBezTo>
                <a:cubicBezTo>
                  <a:pt x="207" y="80"/>
                  <a:pt x="298" y="70"/>
                  <a:pt x="329" y="78"/>
                </a:cubicBezTo>
                <a:cubicBezTo>
                  <a:pt x="355" y="84"/>
                  <a:pt x="367" y="94"/>
                  <a:pt x="396" y="86"/>
                </a:cubicBezTo>
                <a:cubicBezTo>
                  <a:pt x="422" y="79"/>
                  <a:pt x="451" y="47"/>
                  <a:pt x="470" y="50"/>
                </a:cubicBezTo>
                <a:cubicBezTo>
                  <a:pt x="475" y="51"/>
                  <a:pt x="479" y="54"/>
                  <a:pt x="482" y="60"/>
                </a:cubicBezTo>
                <a:cubicBezTo>
                  <a:pt x="479" y="52"/>
                  <a:pt x="476" y="43"/>
                  <a:pt x="474" y="35"/>
                </a:cubicBezTo>
                <a:cubicBezTo>
                  <a:pt x="501" y="40"/>
                  <a:pt x="535" y="40"/>
                  <a:pt x="531" y="3"/>
                </a:cubicBezTo>
                <a:cubicBezTo>
                  <a:pt x="553" y="19"/>
                  <a:pt x="586" y="29"/>
                  <a:pt x="604" y="0"/>
                </a:cubicBezTo>
                <a:cubicBezTo>
                  <a:pt x="618" y="35"/>
                  <a:pt x="671" y="24"/>
                  <a:pt x="691" y="0"/>
                </a:cubicBezTo>
                <a:cubicBezTo>
                  <a:pt x="711" y="84"/>
                  <a:pt x="836" y="83"/>
                  <a:pt x="908" y="112"/>
                </a:cubicBezTo>
                <a:cubicBezTo>
                  <a:pt x="809" y="228"/>
                  <a:pt x="892" y="261"/>
                  <a:pt x="951" y="249"/>
                </a:cubicBezTo>
                <a:cubicBezTo>
                  <a:pt x="947" y="287"/>
                  <a:pt x="1038" y="290"/>
                  <a:pt x="997" y="332"/>
                </a:cubicBezTo>
                <a:cubicBezTo>
                  <a:pt x="1039" y="326"/>
                  <a:pt x="1035" y="371"/>
                  <a:pt x="1048" y="397"/>
                </a:cubicBezTo>
                <a:cubicBezTo>
                  <a:pt x="983" y="396"/>
                  <a:pt x="946" y="423"/>
                  <a:pt x="944" y="457"/>
                </a:cubicBezTo>
                <a:cubicBezTo>
                  <a:pt x="887" y="468"/>
                  <a:pt x="861" y="550"/>
                  <a:pt x="872" y="572"/>
                </a:cubicBezTo>
                <a:cubicBezTo>
                  <a:pt x="888" y="611"/>
                  <a:pt x="922" y="641"/>
                  <a:pt x="869" y="677"/>
                </a:cubicBezTo>
                <a:cubicBezTo>
                  <a:pt x="847" y="678"/>
                  <a:pt x="811" y="676"/>
                  <a:pt x="789" y="673"/>
                </a:cubicBezTo>
                <a:cubicBezTo>
                  <a:pt x="726" y="571"/>
                  <a:pt x="665" y="618"/>
                  <a:pt x="626" y="570"/>
                </a:cubicBezTo>
                <a:cubicBezTo>
                  <a:pt x="613" y="556"/>
                  <a:pt x="623" y="474"/>
                  <a:pt x="620" y="451"/>
                </a:cubicBezTo>
                <a:cubicBezTo>
                  <a:pt x="546" y="480"/>
                  <a:pt x="611" y="546"/>
                  <a:pt x="430" y="516"/>
                </a:cubicBezTo>
                <a:cubicBezTo>
                  <a:pt x="439" y="480"/>
                  <a:pt x="456" y="423"/>
                  <a:pt x="426" y="403"/>
                </a:cubicBezTo>
                <a:cubicBezTo>
                  <a:pt x="390" y="380"/>
                  <a:pt x="337" y="381"/>
                  <a:pt x="308" y="397"/>
                </a:cubicBezTo>
                <a:cubicBezTo>
                  <a:pt x="313" y="342"/>
                  <a:pt x="276" y="355"/>
                  <a:pt x="236" y="338"/>
                </a:cubicBezTo>
                <a:cubicBezTo>
                  <a:pt x="188" y="319"/>
                  <a:pt x="200" y="316"/>
                  <a:pt x="173" y="275"/>
                </a:cubicBezTo>
                <a:cubicBezTo>
                  <a:pt x="164" y="259"/>
                  <a:pt x="75" y="263"/>
                  <a:pt x="54" y="250"/>
                </a:cubicBezTo>
                <a:cubicBezTo>
                  <a:pt x="0" y="221"/>
                  <a:pt x="45" y="152"/>
                  <a:pt x="3" y="13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5" name="꙱ Belarus (Republic of Belarus) (BY) (H)">
            <a:extLst>
              <a:ext uri="{FF2B5EF4-FFF2-40B4-BE49-F238E27FC236}">
                <a16:creationId xmlns:a16="http://schemas.microsoft.com/office/drawing/2014/main" id="{1E101747-BDB0-4246-AFFF-662277FE3285}"/>
              </a:ext>
            </a:extLst>
          </p:cNvPr>
          <p:cNvSpPr>
            <a:spLocks/>
          </p:cNvSpPr>
          <p:nvPr/>
        </p:nvSpPr>
        <p:spPr bwMode="auto">
          <a:xfrm>
            <a:off x="4939675" y="743499"/>
            <a:ext cx="209135" cy="139822"/>
          </a:xfrm>
          <a:custGeom>
            <a:avLst/>
            <a:gdLst>
              <a:gd name="T0" fmla="*/ 1242 w 2541"/>
              <a:gd name="T1" fmla="*/ 23 h 1691"/>
              <a:gd name="T2" fmla="*/ 1511 w 2541"/>
              <a:gd name="T3" fmla="*/ 72 h 1691"/>
              <a:gd name="T4" fmla="*/ 1520 w 2541"/>
              <a:gd name="T5" fmla="*/ 134 h 1691"/>
              <a:gd name="T6" fmla="*/ 1651 w 2541"/>
              <a:gd name="T7" fmla="*/ 113 h 1691"/>
              <a:gd name="T8" fmla="*/ 1853 w 2541"/>
              <a:gd name="T9" fmla="*/ 151 h 1691"/>
              <a:gd name="T10" fmla="*/ 1929 w 2541"/>
              <a:gd name="T11" fmla="*/ 218 h 1691"/>
              <a:gd name="T12" fmla="*/ 1953 w 2541"/>
              <a:gd name="T13" fmla="*/ 333 h 1691"/>
              <a:gd name="T14" fmla="*/ 1947 w 2541"/>
              <a:gd name="T15" fmla="*/ 400 h 1691"/>
              <a:gd name="T16" fmla="*/ 2001 w 2541"/>
              <a:gd name="T17" fmla="*/ 504 h 1691"/>
              <a:gd name="T18" fmla="*/ 2165 w 2541"/>
              <a:gd name="T19" fmla="*/ 677 h 1691"/>
              <a:gd name="T20" fmla="*/ 2244 w 2541"/>
              <a:gd name="T21" fmla="*/ 723 h 1691"/>
              <a:gd name="T22" fmla="*/ 2304 w 2541"/>
              <a:gd name="T23" fmla="*/ 790 h 1691"/>
              <a:gd name="T24" fmla="*/ 2369 w 2541"/>
              <a:gd name="T25" fmla="*/ 801 h 1691"/>
              <a:gd name="T26" fmla="*/ 2424 w 2541"/>
              <a:gd name="T27" fmla="*/ 857 h 1691"/>
              <a:gd name="T28" fmla="*/ 2500 w 2541"/>
              <a:gd name="T29" fmla="*/ 911 h 1691"/>
              <a:gd name="T30" fmla="*/ 2459 w 2541"/>
              <a:gd name="T31" fmla="*/ 982 h 1691"/>
              <a:gd name="T32" fmla="*/ 2365 w 2541"/>
              <a:gd name="T33" fmla="*/ 1030 h 1691"/>
              <a:gd name="T34" fmla="*/ 2211 w 2541"/>
              <a:gd name="T35" fmla="*/ 1000 h 1691"/>
              <a:gd name="T36" fmla="*/ 2209 w 2541"/>
              <a:gd name="T37" fmla="*/ 1119 h 1691"/>
              <a:gd name="T38" fmla="*/ 2241 w 2541"/>
              <a:gd name="T39" fmla="*/ 1224 h 1691"/>
              <a:gd name="T40" fmla="*/ 2324 w 2541"/>
              <a:gd name="T41" fmla="*/ 1371 h 1691"/>
              <a:gd name="T42" fmla="*/ 2169 w 2541"/>
              <a:gd name="T43" fmla="*/ 1391 h 1691"/>
              <a:gd name="T44" fmla="*/ 2013 w 2541"/>
              <a:gd name="T45" fmla="*/ 1498 h 1691"/>
              <a:gd name="T46" fmla="*/ 2030 w 2541"/>
              <a:gd name="T47" fmla="*/ 1622 h 1691"/>
              <a:gd name="T48" fmla="*/ 1937 w 2541"/>
              <a:gd name="T49" fmla="*/ 1611 h 1691"/>
              <a:gd name="T50" fmla="*/ 1780 w 2541"/>
              <a:gd name="T51" fmla="*/ 1588 h 1691"/>
              <a:gd name="T52" fmla="*/ 1617 w 2541"/>
              <a:gd name="T53" fmla="*/ 1547 h 1691"/>
              <a:gd name="T54" fmla="*/ 1523 w 2541"/>
              <a:gd name="T55" fmla="*/ 1610 h 1691"/>
              <a:gd name="T56" fmla="*/ 1478 w 2541"/>
              <a:gd name="T57" fmla="*/ 1556 h 1691"/>
              <a:gd name="T58" fmla="*/ 1411 w 2541"/>
              <a:gd name="T59" fmla="*/ 1559 h 1691"/>
              <a:gd name="T60" fmla="*/ 1327 w 2541"/>
              <a:gd name="T61" fmla="*/ 1545 h 1691"/>
              <a:gd name="T62" fmla="*/ 1262 w 2541"/>
              <a:gd name="T63" fmla="*/ 1571 h 1691"/>
              <a:gd name="T64" fmla="*/ 1191 w 2541"/>
              <a:gd name="T65" fmla="*/ 1538 h 1691"/>
              <a:gd name="T66" fmla="*/ 1104 w 2541"/>
              <a:gd name="T67" fmla="*/ 1529 h 1691"/>
              <a:gd name="T68" fmla="*/ 906 w 2541"/>
              <a:gd name="T69" fmla="*/ 1472 h 1691"/>
              <a:gd name="T70" fmla="*/ 675 w 2541"/>
              <a:gd name="T71" fmla="*/ 1434 h 1691"/>
              <a:gd name="T72" fmla="*/ 414 w 2541"/>
              <a:gd name="T73" fmla="*/ 1443 h 1691"/>
              <a:gd name="T74" fmla="*/ 267 w 2541"/>
              <a:gd name="T75" fmla="*/ 1531 h 1691"/>
              <a:gd name="T76" fmla="*/ 171 w 2541"/>
              <a:gd name="T77" fmla="*/ 1529 h 1691"/>
              <a:gd name="T78" fmla="*/ 123 w 2541"/>
              <a:gd name="T79" fmla="*/ 1575 h 1691"/>
              <a:gd name="T80" fmla="*/ 126 w 2541"/>
              <a:gd name="T81" fmla="*/ 1422 h 1691"/>
              <a:gd name="T82" fmla="*/ 0 w 2541"/>
              <a:gd name="T83" fmla="*/ 1311 h 1691"/>
              <a:gd name="T84" fmla="*/ 111 w 2541"/>
              <a:gd name="T85" fmla="*/ 1205 h 1691"/>
              <a:gd name="T86" fmla="*/ 177 w 2541"/>
              <a:gd name="T87" fmla="*/ 1091 h 1691"/>
              <a:gd name="T88" fmla="*/ 32 w 2541"/>
              <a:gd name="T89" fmla="*/ 741 h 1691"/>
              <a:gd name="T90" fmla="*/ 177 w 2541"/>
              <a:gd name="T91" fmla="*/ 755 h 1691"/>
              <a:gd name="T92" fmla="*/ 328 w 2541"/>
              <a:gd name="T93" fmla="*/ 739 h 1691"/>
              <a:gd name="T94" fmla="*/ 389 w 2541"/>
              <a:gd name="T95" fmla="*/ 685 h 1691"/>
              <a:gd name="T96" fmla="*/ 450 w 2541"/>
              <a:gd name="T97" fmla="*/ 675 h 1691"/>
              <a:gd name="T98" fmla="*/ 489 w 2541"/>
              <a:gd name="T99" fmla="*/ 642 h 1691"/>
              <a:gd name="T100" fmla="*/ 564 w 2541"/>
              <a:gd name="T101" fmla="*/ 677 h 1691"/>
              <a:gd name="T102" fmla="*/ 620 w 2541"/>
              <a:gd name="T103" fmla="*/ 664 h 1691"/>
              <a:gd name="T104" fmla="*/ 558 w 2541"/>
              <a:gd name="T105" fmla="*/ 606 h 1691"/>
              <a:gd name="T106" fmla="*/ 668 w 2541"/>
              <a:gd name="T107" fmla="*/ 404 h 1691"/>
              <a:gd name="T108" fmla="*/ 775 w 2541"/>
              <a:gd name="T109" fmla="*/ 339 h 1691"/>
              <a:gd name="T110" fmla="*/ 855 w 2541"/>
              <a:gd name="T111" fmla="*/ 288 h 1691"/>
              <a:gd name="T112" fmla="*/ 764 w 2541"/>
              <a:gd name="T113" fmla="*/ 209 h 1691"/>
              <a:gd name="T114" fmla="*/ 788 w 2541"/>
              <a:gd name="T115" fmla="*/ 155 h 1691"/>
              <a:gd name="T116" fmla="*/ 991 w 2541"/>
              <a:gd name="T117" fmla="*/ 115 h 1691"/>
              <a:gd name="T118" fmla="*/ 1134 w 2541"/>
              <a:gd name="T119" fmla="*/ 14 h 1691"/>
              <a:gd name="T120" fmla="*/ 1242 w 2541"/>
              <a:gd name="T121" fmla="*/ 23 h 1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1" h="1691">
                <a:moveTo>
                  <a:pt x="1242" y="23"/>
                </a:moveTo>
                <a:cubicBezTo>
                  <a:pt x="1309" y="17"/>
                  <a:pt x="1496" y="26"/>
                  <a:pt x="1511" y="72"/>
                </a:cubicBezTo>
                <a:cubicBezTo>
                  <a:pt x="1527" y="87"/>
                  <a:pt x="1502" y="117"/>
                  <a:pt x="1520" y="134"/>
                </a:cubicBezTo>
                <a:cubicBezTo>
                  <a:pt x="1543" y="158"/>
                  <a:pt x="1626" y="125"/>
                  <a:pt x="1651" y="113"/>
                </a:cubicBezTo>
                <a:cubicBezTo>
                  <a:pt x="1739" y="71"/>
                  <a:pt x="1774" y="95"/>
                  <a:pt x="1853" y="151"/>
                </a:cubicBezTo>
                <a:cubicBezTo>
                  <a:pt x="1874" y="166"/>
                  <a:pt x="1931" y="172"/>
                  <a:pt x="1929" y="218"/>
                </a:cubicBezTo>
                <a:cubicBezTo>
                  <a:pt x="1927" y="272"/>
                  <a:pt x="1927" y="284"/>
                  <a:pt x="1953" y="333"/>
                </a:cubicBezTo>
                <a:cubicBezTo>
                  <a:pt x="1971" y="366"/>
                  <a:pt x="1980" y="376"/>
                  <a:pt x="1947" y="400"/>
                </a:cubicBezTo>
                <a:cubicBezTo>
                  <a:pt x="1903" y="432"/>
                  <a:pt x="1975" y="478"/>
                  <a:pt x="2001" y="504"/>
                </a:cubicBezTo>
                <a:cubicBezTo>
                  <a:pt x="2058" y="559"/>
                  <a:pt x="2076" y="646"/>
                  <a:pt x="2165" y="677"/>
                </a:cubicBezTo>
                <a:cubicBezTo>
                  <a:pt x="2191" y="686"/>
                  <a:pt x="2233" y="694"/>
                  <a:pt x="2244" y="723"/>
                </a:cubicBezTo>
                <a:cubicBezTo>
                  <a:pt x="2263" y="770"/>
                  <a:pt x="2189" y="815"/>
                  <a:pt x="2304" y="790"/>
                </a:cubicBezTo>
                <a:cubicBezTo>
                  <a:pt x="2324" y="786"/>
                  <a:pt x="2348" y="799"/>
                  <a:pt x="2369" y="801"/>
                </a:cubicBezTo>
                <a:cubicBezTo>
                  <a:pt x="2438" y="810"/>
                  <a:pt x="2396" y="826"/>
                  <a:pt x="2424" y="857"/>
                </a:cubicBezTo>
                <a:cubicBezTo>
                  <a:pt x="2438" y="874"/>
                  <a:pt x="2481" y="885"/>
                  <a:pt x="2500" y="911"/>
                </a:cubicBezTo>
                <a:cubicBezTo>
                  <a:pt x="2541" y="965"/>
                  <a:pt x="2477" y="970"/>
                  <a:pt x="2459" y="982"/>
                </a:cubicBezTo>
                <a:cubicBezTo>
                  <a:pt x="2426" y="1003"/>
                  <a:pt x="2416" y="1018"/>
                  <a:pt x="2365" y="1030"/>
                </a:cubicBezTo>
                <a:cubicBezTo>
                  <a:pt x="2302" y="1046"/>
                  <a:pt x="2266" y="989"/>
                  <a:pt x="2211" y="1000"/>
                </a:cubicBezTo>
                <a:cubicBezTo>
                  <a:pt x="2073" y="1029"/>
                  <a:pt x="2161" y="1082"/>
                  <a:pt x="2209" y="1119"/>
                </a:cubicBezTo>
                <a:cubicBezTo>
                  <a:pt x="2240" y="1142"/>
                  <a:pt x="2233" y="1190"/>
                  <a:pt x="2241" y="1224"/>
                </a:cubicBezTo>
                <a:cubicBezTo>
                  <a:pt x="2255" y="1278"/>
                  <a:pt x="2295" y="1324"/>
                  <a:pt x="2324" y="1371"/>
                </a:cubicBezTo>
                <a:cubicBezTo>
                  <a:pt x="2258" y="1371"/>
                  <a:pt x="2287" y="1354"/>
                  <a:pt x="2169" y="1391"/>
                </a:cubicBezTo>
                <a:cubicBezTo>
                  <a:pt x="2121" y="1363"/>
                  <a:pt x="2039" y="1413"/>
                  <a:pt x="2013" y="1498"/>
                </a:cubicBezTo>
                <a:cubicBezTo>
                  <a:pt x="2001" y="1535"/>
                  <a:pt x="2028" y="1563"/>
                  <a:pt x="2030" y="1622"/>
                </a:cubicBezTo>
                <a:cubicBezTo>
                  <a:pt x="2032" y="1691"/>
                  <a:pt x="1952" y="1632"/>
                  <a:pt x="1937" y="1611"/>
                </a:cubicBezTo>
                <a:cubicBezTo>
                  <a:pt x="1889" y="1553"/>
                  <a:pt x="1839" y="1621"/>
                  <a:pt x="1780" y="1588"/>
                </a:cubicBezTo>
                <a:cubicBezTo>
                  <a:pt x="1644" y="1662"/>
                  <a:pt x="1681" y="1571"/>
                  <a:pt x="1617" y="1547"/>
                </a:cubicBezTo>
                <a:cubicBezTo>
                  <a:pt x="1575" y="1531"/>
                  <a:pt x="1518" y="1566"/>
                  <a:pt x="1523" y="1610"/>
                </a:cubicBezTo>
                <a:cubicBezTo>
                  <a:pt x="1500" y="1599"/>
                  <a:pt x="1499" y="1565"/>
                  <a:pt x="1478" y="1556"/>
                </a:cubicBezTo>
                <a:cubicBezTo>
                  <a:pt x="1457" y="1547"/>
                  <a:pt x="1429" y="1572"/>
                  <a:pt x="1411" y="1559"/>
                </a:cubicBezTo>
                <a:cubicBezTo>
                  <a:pt x="1384" y="1540"/>
                  <a:pt x="1358" y="1541"/>
                  <a:pt x="1327" y="1545"/>
                </a:cubicBezTo>
                <a:cubicBezTo>
                  <a:pt x="1286" y="1549"/>
                  <a:pt x="1267" y="1521"/>
                  <a:pt x="1262" y="1571"/>
                </a:cubicBezTo>
                <a:cubicBezTo>
                  <a:pt x="1236" y="1564"/>
                  <a:pt x="1217" y="1541"/>
                  <a:pt x="1191" y="1538"/>
                </a:cubicBezTo>
                <a:cubicBezTo>
                  <a:pt x="1161" y="1535"/>
                  <a:pt x="1128" y="1561"/>
                  <a:pt x="1104" y="1529"/>
                </a:cubicBezTo>
                <a:cubicBezTo>
                  <a:pt x="1054" y="1459"/>
                  <a:pt x="978" y="1487"/>
                  <a:pt x="906" y="1472"/>
                </a:cubicBezTo>
                <a:cubicBezTo>
                  <a:pt x="834" y="1457"/>
                  <a:pt x="749" y="1421"/>
                  <a:pt x="675" y="1434"/>
                </a:cubicBezTo>
                <a:cubicBezTo>
                  <a:pt x="577" y="1437"/>
                  <a:pt x="497" y="1442"/>
                  <a:pt x="414" y="1443"/>
                </a:cubicBezTo>
                <a:cubicBezTo>
                  <a:pt x="325" y="1443"/>
                  <a:pt x="328" y="1482"/>
                  <a:pt x="267" y="1531"/>
                </a:cubicBezTo>
                <a:cubicBezTo>
                  <a:pt x="234" y="1557"/>
                  <a:pt x="205" y="1536"/>
                  <a:pt x="171" y="1529"/>
                </a:cubicBezTo>
                <a:cubicBezTo>
                  <a:pt x="124" y="1520"/>
                  <a:pt x="133" y="1548"/>
                  <a:pt x="123" y="1575"/>
                </a:cubicBezTo>
                <a:cubicBezTo>
                  <a:pt x="91" y="1622"/>
                  <a:pt x="125" y="1436"/>
                  <a:pt x="126" y="1422"/>
                </a:cubicBezTo>
                <a:cubicBezTo>
                  <a:pt x="128" y="1320"/>
                  <a:pt x="13" y="1380"/>
                  <a:pt x="0" y="1311"/>
                </a:cubicBezTo>
                <a:cubicBezTo>
                  <a:pt x="19" y="1260"/>
                  <a:pt x="51" y="1216"/>
                  <a:pt x="111" y="1205"/>
                </a:cubicBezTo>
                <a:cubicBezTo>
                  <a:pt x="170" y="1194"/>
                  <a:pt x="183" y="1145"/>
                  <a:pt x="177" y="1091"/>
                </a:cubicBezTo>
                <a:cubicBezTo>
                  <a:pt x="161" y="962"/>
                  <a:pt x="51" y="867"/>
                  <a:pt x="32" y="741"/>
                </a:cubicBezTo>
                <a:cubicBezTo>
                  <a:pt x="51" y="755"/>
                  <a:pt x="107" y="755"/>
                  <a:pt x="177" y="755"/>
                </a:cubicBezTo>
                <a:cubicBezTo>
                  <a:pt x="241" y="756"/>
                  <a:pt x="271" y="756"/>
                  <a:pt x="328" y="739"/>
                </a:cubicBezTo>
                <a:cubicBezTo>
                  <a:pt x="375" y="722"/>
                  <a:pt x="352" y="716"/>
                  <a:pt x="389" y="685"/>
                </a:cubicBezTo>
                <a:cubicBezTo>
                  <a:pt x="407" y="669"/>
                  <a:pt x="430" y="684"/>
                  <a:pt x="450" y="675"/>
                </a:cubicBezTo>
                <a:cubicBezTo>
                  <a:pt x="465" y="667"/>
                  <a:pt x="472" y="650"/>
                  <a:pt x="489" y="642"/>
                </a:cubicBezTo>
                <a:cubicBezTo>
                  <a:pt x="519" y="627"/>
                  <a:pt x="583" y="623"/>
                  <a:pt x="564" y="677"/>
                </a:cubicBezTo>
                <a:cubicBezTo>
                  <a:pt x="581" y="683"/>
                  <a:pt x="609" y="681"/>
                  <a:pt x="620" y="664"/>
                </a:cubicBezTo>
                <a:cubicBezTo>
                  <a:pt x="644" y="627"/>
                  <a:pt x="577" y="614"/>
                  <a:pt x="558" y="606"/>
                </a:cubicBezTo>
                <a:cubicBezTo>
                  <a:pt x="626" y="532"/>
                  <a:pt x="573" y="454"/>
                  <a:pt x="668" y="404"/>
                </a:cubicBezTo>
                <a:cubicBezTo>
                  <a:pt x="712" y="380"/>
                  <a:pt x="716" y="332"/>
                  <a:pt x="775" y="339"/>
                </a:cubicBezTo>
                <a:cubicBezTo>
                  <a:pt x="838" y="344"/>
                  <a:pt x="807" y="312"/>
                  <a:pt x="855" y="288"/>
                </a:cubicBezTo>
                <a:cubicBezTo>
                  <a:pt x="804" y="275"/>
                  <a:pt x="749" y="255"/>
                  <a:pt x="764" y="209"/>
                </a:cubicBezTo>
                <a:cubicBezTo>
                  <a:pt x="767" y="196"/>
                  <a:pt x="783" y="174"/>
                  <a:pt x="788" y="155"/>
                </a:cubicBezTo>
                <a:cubicBezTo>
                  <a:pt x="843" y="124"/>
                  <a:pt x="918" y="93"/>
                  <a:pt x="991" y="115"/>
                </a:cubicBezTo>
                <a:cubicBezTo>
                  <a:pt x="1064" y="136"/>
                  <a:pt x="1066" y="38"/>
                  <a:pt x="1134" y="14"/>
                </a:cubicBezTo>
                <a:cubicBezTo>
                  <a:pt x="1169" y="0"/>
                  <a:pt x="1224" y="38"/>
                  <a:pt x="1242" y="2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6" name="꙱ Bangladesh (People's Republic of Bangladesh) (BD) (H)">
            <a:extLst>
              <a:ext uri="{FF2B5EF4-FFF2-40B4-BE49-F238E27FC236}">
                <a16:creationId xmlns:a16="http://schemas.microsoft.com/office/drawing/2014/main" id="{12972FA6-BB0D-493C-AAAC-E79A7D1D8429}"/>
              </a:ext>
            </a:extLst>
          </p:cNvPr>
          <p:cNvSpPr>
            <a:spLocks noEditPoints="1"/>
          </p:cNvSpPr>
          <p:nvPr/>
        </p:nvSpPr>
        <p:spPr bwMode="auto">
          <a:xfrm>
            <a:off x="6612754" y="1599158"/>
            <a:ext cx="139822" cy="170893"/>
          </a:xfrm>
          <a:custGeom>
            <a:avLst/>
            <a:gdLst>
              <a:gd name="T0" fmla="*/ 892 w 1682"/>
              <a:gd name="T1" fmla="*/ 1151 h 2071"/>
              <a:gd name="T2" fmla="*/ 918 w 1682"/>
              <a:gd name="T3" fmla="*/ 1154 h 2071"/>
              <a:gd name="T4" fmla="*/ 178 w 1682"/>
              <a:gd name="T5" fmla="*/ 50 h 2071"/>
              <a:gd name="T6" fmla="*/ 313 w 1682"/>
              <a:gd name="T7" fmla="*/ 130 h 2071"/>
              <a:gd name="T8" fmla="*/ 359 w 1682"/>
              <a:gd name="T9" fmla="*/ 154 h 2071"/>
              <a:gd name="T10" fmla="*/ 494 w 1682"/>
              <a:gd name="T11" fmla="*/ 154 h 2071"/>
              <a:gd name="T12" fmla="*/ 899 w 1682"/>
              <a:gd name="T13" fmla="*/ 510 h 2071"/>
              <a:gd name="T14" fmla="*/ 1426 w 1682"/>
              <a:gd name="T15" fmla="*/ 580 h 2071"/>
              <a:gd name="T16" fmla="*/ 1307 w 1682"/>
              <a:gd name="T17" fmla="*/ 864 h 2071"/>
              <a:gd name="T18" fmla="*/ 1150 w 1682"/>
              <a:gd name="T19" fmla="*/ 890 h 2071"/>
              <a:gd name="T20" fmla="*/ 1192 w 1682"/>
              <a:gd name="T21" fmla="*/ 1253 h 2071"/>
              <a:gd name="T22" fmla="*/ 1285 w 1682"/>
              <a:gd name="T23" fmla="*/ 1297 h 2071"/>
              <a:gd name="T24" fmla="*/ 1342 w 1682"/>
              <a:gd name="T25" fmla="*/ 1044 h 2071"/>
              <a:gd name="T26" fmla="*/ 1624 w 1682"/>
              <a:gd name="T27" fmla="*/ 1653 h 2071"/>
              <a:gd name="T28" fmla="*/ 1682 w 1682"/>
              <a:gd name="T29" fmla="*/ 1891 h 2071"/>
              <a:gd name="T30" fmla="*/ 1591 w 1682"/>
              <a:gd name="T31" fmla="*/ 2071 h 2071"/>
              <a:gd name="T32" fmla="*/ 1397 w 1682"/>
              <a:gd name="T33" fmla="*/ 1490 h 2071"/>
              <a:gd name="T34" fmla="*/ 1242 w 1682"/>
              <a:gd name="T35" fmla="*/ 1318 h 2071"/>
              <a:gd name="T36" fmla="*/ 1106 w 1682"/>
              <a:gd name="T37" fmla="*/ 1401 h 2071"/>
              <a:gd name="T38" fmla="*/ 987 w 1682"/>
              <a:gd name="T39" fmla="*/ 1285 h 2071"/>
              <a:gd name="T40" fmla="*/ 948 w 1682"/>
              <a:gd name="T41" fmla="*/ 1142 h 2071"/>
              <a:gd name="T42" fmla="*/ 939 w 1682"/>
              <a:gd name="T43" fmla="*/ 1104 h 2071"/>
              <a:gd name="T44" fmla="*/ 898 w 1682"/>
              <a:gd name="T45" fmla="*/ 1077 h 2071"/>
              <a:gd name="T46" fmla="*/ 832 w 1682"/>
              <a:gd name="T47" fmla="*/ 1125 h 2071"/>
              <a:gd name="T48" fmla="*/ 904 w 1682"/>
              <a:gd name="T49" fmla="*/ 1371 h 2071"/>
              <a:gd name="T50" fmla="*/ 963 w 1682"/>
              <a:gd name="T51" fmla="*/ 1436 h 2071"/>
              <a:gd name="T52" fmla="*/ 933 w 1682"/>
              <a:gd name="T53" fmla="*/ 1540 h 2071"/>
              <a:gd name="T54" fmla="*/ 868 w 1682"/>
              <a:gd name="T55" fmla="*/ 1665 h 2071"/>
              <a:gd name="T56" fmla="*/ 892 w 1682"/>
              <a:gd name="T57" fmla="*/ 1573 h 2071"/>
              <a:gd name="T58" fmla="*/ 844 w 1682"/>
              <a:gd name="T59" fmla="*/ 1585 h 2071"/>
              <a:gd name="T60" fmla="*/ 803 w 1682"/>
              <a:gd name="T61" fmla="*/ 1469 h 2071"/>
              <a:gd name="T62" fmla="*/ 781 w 1682"/>
              <a:gd name="T63" fmla="*/ 1673 h 2071"/>
              <a:gd name="T64" fmla="*/ 717 w 1682"/>
              <a:gd name="T65" fmla="*/ 1724 h 2071"/>
              <a:gd name="T66" fmla="*/ 684 w 1682"/>
              <a:gd name="T67" fmla="*/ 1641 h 2071"/>
              <a:gd name="T68" fmla="*/ 651 w 1682"/>
              <a:gd name="T69" fmla="*/ 1745 h 2071"/>
              <a:gd name="T70" fmla="*/ 598 w 1682"/>
              <a:gd name="T71" fmla="*/ 1769 h 2071"/>
              <a:gd name="T72" fmla="*/ 512 w 1682"/>
              <a:gd name="T73" fmla="*/ 1506 h 2071"/>
              <a:gd name="T74" fmla="*/ 449 w 1682"/>
              <a:gd name="T75" fmla="*/ 1276 h 2071"/>
              <a:gd name="T76" fmla="*/ 384 w 1682"/>
              <a:gd name="T77" fmla="*/ 1185 h 2071"/>
              <a:gd name="T78" fmla="*/ 322 w 1682"/>
              <a:gd name="T79" fmla="*/ 1049 h 2071"/>
              <a:gd name="T80" fmla="*/ 299 w 1682"/>
              <a:gd name="T81" fmla="*/ 813 h 2071"/>
              <a:gd name="T82" fmla="*/ 132 w 1682"/>
              <a:gd name="T83" fmla="*/ 588 h 2071"/>
              <a:gd name="T84" fmla="*/ 253 w 1682"/>
              <a:gd name="T85" fmla="*/ 504 h 2071"/>
              <a:gd name="T86" fmla="*/ 300 w 1682"/>
              <a:gd name="T87" fmla="*/ 412 h 2071"/>
              <a:gd name="T88" fmla="*/ 112 w 1682"/>
              <a:gd name="T89" fmla="*/ 294 h 2071"/>
              <a:gd name="T90" fmla="*/ 88 w 1682"/>
              <a:gd name="T91" fmla="*/ 39 h 2071"/>
              <a:gd name="T92" fmla="*/ 1432 w 1682"/>
              <a:gd name="T93" fmla="*/ 1828 h 2071"/>
              <a:gd name="T94" fmla="*/ 1432 w 1682"/>
              <a:gd name="T95" fmla="*/ 1828 h 2071"/>
              <a:gd name="T96" fmla="*/ 1405 w 1682"/>
              <a:gd name="T97" fmla="*/ 1733 h 2071"/>
              <a:gd name="T98" fmla="*/ 1278 w 1682"/>
              <a:gd name="T99" fmla="*/ 1517 h 2071"/>
              <a:gd name="T100" fmla="*/ 1278 w 1682"/>
              <a:gd name="T101" fmla="*/ 1517 h 2071"/>
              <a:gd name="T102" fmla="*/ 1132 w 1682"/>
              <a:gd name="T103" fmla="*/ 1457 h 2071"/>
              <a:gd name="T104" fmla="*/ 1005 w 1682"/>
              <a:gd name="T105" fmla="*/ 1493 h 2071"/>
              <a:gd name="T106" fmla="*/ 1005 w 1682"/>
              <a:gd name="T107" fmla="*/ 1493 h 2071"/>
              <a:gd name="T108" fmla="*/ 987 w 1682"/>
              <a:gd name="T109" fmla="*/ 1644 h 2071"/>
              <a:gd name="T110" fmla="*/ 978 w 1682"/>
              <a:gd name="T111" fmla="*/ 1623 h 2071"/>
              <a:gd name="T112" fmla="*/ 1019 w 1682"/>
              <a:gd name="T113" fmla="*/ 1562 h 2071"/>
              <a:gd name="T114" fmla="*/ 1029 w 1682"/>
              <a:gd name="T115" fmla="*/ 1638 h 2071"/>
              <a:gd name="T116" fmla="*/ 1003 w 1682"/>
              <a:gd name="T117" fmla="*/ 1381 h 2071"/>
              <a:gd name="T118" fmla="*/ 930 w 1682"/>
              <a:gd name="T119" fmla="*/ 1350 h 2071"/>
              <a:gd name="T120" fmla="*/ 993 w 1682"/>
              <a:gd name="T121" fmla="*/ 1356 h 2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82" h="2071">
                <a:moveTo>
                  <a:pt x="918" y="1154"/>
                </a:moveTo>
                <a:cubicBezTo>
                  <a:pt x="910" y="1153"/>
                  <a:pt x="901" y="1152"/>
                  <a:pt x="892" y="1151"/>
                </a:cubicBezTo>
                <a:cubicBezTo>
                  <a:pt x="908" y="1164"/>
                  <a:pt x="926" y="1171"/>
                  <a:pt x="945" y="1175"/>
                </a:cubicBezTo>
                <a:cubicBezTo>
                  <a:pt x="936" y="1168"/>
                  <a:pt x="927" y="1161"/>
                  <a:pt x="918" y="1154"/>
                </a:cubicBezTo>
                <a:close/>
                <a:moveTo>
                  <a:pt x="96" y="0"/>
                </a:moveTo>
                <a:cubicBezTo>
                  <a:pt x="121" y="17"/>
                  <a:pt x="154" y="31"/>
                  <a:pt x="178" y="50"/>
                </a:cubicBezTo>
                <a:cubicBezTo>
                  <a:pt x="195" y="64"/>
                  <a:pt x="199" y="92"/>
                  <a:pt x="217" y="103"/>
                </a:cubicBezTo>
                <a:cubicBezTo>
                  <a:pt x="256" y="124"/>
                  <a:pt x="287" y="122"/>
                  <a:pt x="313" y="130"/>
                </a:cubicBezTo>
                <a:cubicBezTo>
                  <a:pt x="304" y="105"/>
                  <a:pt x="290" y="86"/>
                  <a:pt x="271" y="68"/>
                </a:cubicBezTo>
                <a:cubicBezTo>
                  <a:pt x="327" y="58"/>
                  <a:pt x="334" y="120"/>
                  <a:pt x="359" y="154"/>
                </a:cubicBezTo>
                <a:cubicBezTo>
                  <a:pt x="388" y="195"/>
                  <a:pt x="450" y="205"/>
                  <a:pt x="491" y="228"/>
                </a:cubicBezTo>
                <a:cubicBezTo>
                  <a:pt x="508" y="185"/>
                  <a:pt x="502" y="172"/>
                  <a:pt x="494" y="154"/>
                </a:cubicBezTo>
                <a:cubicBezTo>
                  <a:pt x="583" y="147"/>
                  <a:pt x="610" y="334"/>
                  <a:pt x="605" y="390"/>
                </a:cubicBezTo>
                <a:cubicBezTo>
                  <a:pt x="592" y="522"/>
                  <a:pt x="799" y="502"/>
                  <a:pt x="899" y="510"/>
                </a:cubicBezTo>
                <a:cubicBezTo>
                  <a:pt x="959" y="514"/>
                  <a:pt x="1029" y="507"/>
                  <a:pt x="1101" y="503"/>
                </a:cubicBezTo>
                <a:cubicBezTo>
                  <a:pt x="1223" y="497"/>
                  <a:pt x="1348" y="500"/>
                  <a:pt x="1426" y="580"/>
                </a:cubicBezTo>
                <a:cubicBezTo>
                  <a:pt x="1464" y="624"/>
                  <a:pt x="1385" y="615"/>
                  <a:pt x="1378" y="614"/>
                </a:cubicBezTo>
                <a:cubicBezTo>
                  <a:pt x="1427" y="706"/>
                  <a:pt x="1316" y="786"/>
                  <a:pt x="1307" y="864"/>
                </a:cubicBezTo>
                <a:cubicBezTo>
                  <a:pt x="1278" y="839"/>
                  <a:pt x="1249" y="886"/>
                  <a:pt x="1230" y="855"/>
                </a:cubicBezTo>
                <a:cubicBezTo>
                  <a:pt x="1238" y="911"/>
                  <a:pt x="1156" y="891"/>
                  <a:pt x="1150" y="890"/>
                </a:cubicBezTo>
                <a:cubicBezTo>
                  <a:pt x="1167" y="946"/>
                  <a:pt x="1097" y="1008"/>
                  <a:pt x="1109" y="1071"/>
                </a:cubicBezTo>
                <a:cubicBezTo>
                  <a:pt x="1118" y="1118"/>
                  <a:pt x="1181" y="1224"/>
                  <a:pt x="1192" y="1253"/>
                </a:cubicBezTo>
                <a:cubicBezTo>
                  <a:pt x="1197" y="1233"/>
                  <a:pt x="1198" y="1213"/>
                  <a:pt x="1194" y="1193"/>
                </a:cubicBezTo>
                <a:cubicBezTo>
                  <a:pt x="1222" y="1214"/>
                  <a:pt x="1243" y="1282"/>
                  <a:pt x="1285" y="1297"/>
                </a:cubicBezTo>
                <a:cubicBezTo>
                  <a:pt x="1347" y="1317"/>
                  <a:pt x="1334" y="1230"/>
                  <a:pt x="1327" y="1196"/>
                </a:cubicBezTo>
                <a:cubicBezTo>
                  <a:pt x="1310" y="1112"/>
                  <a:pt x="1373" y="1100"/>
                  <a:pt x="1342" y="1044"/>
                </a:cubicBezTo>
                <a:cubicBezTo>
                  <a:pt x="1376" y="1064"/>
                  <a:pt x="1438" y="994"/>
                  <a:pt x="1448" y="1045"/>
                </a:cubicBezTo>
                <a:cubicBezTo>
                  <a:pt x="1509" y="1246"/>
                  <a:pt x="1574" y="1449"/>
                  <a:pt x="1624" y="1653"/>
                </a:cubicBezTo>
                <a:lnTo>
                  <a:pt x="1625" y="1652"/>
                </a:lnTo>
                <a:cubicBezTo>
                  <a:pt x="1639" y="1732"/>
                  <a:pt x="1650" y="1815"/>
                  <a:pt x="1682" y="1891"/>
                </a:cubicBezTo>
                <a:cubicBezTo>
                  <a:pt x="1629" y="1884"/>
                  <a:pt x="1523" y="1760"/>
                  <a:pt x="1539" y="1929"/>
                </a:cubicBezTo>
                <a:cubicBezTo>
                  <a:pt x="1551" y="1966"/>
                  <a:pt x="1566" y="2013"/>
                  <a:pt x="1591" y="2071"/>
                </a:cubicBezTo>
                <a:cubicBezTo>
                  <a:pt x="1503" y="1955"/>
                  <a:pt x="1494" y="1984"/>
                  <a:pt x="1468" y="1787"/>
                </a:cubicBezTo>
                <a:cubicBezTo>
                  <a:pt x="1455" y="1691"/>
                  <a:pt x="1323" y="1589"/>
                  <a:pt x="1397" y="1490"/>
                </a:cubicBezTo>
                <a:cubicBezTo>
                  <a:pt x="1378" y="1505"/>
                  <a:pt x="1366" y="1534"/>
                  <a:pt x="1367" y="1558"/>
                </a:cubicBezTo>
                <a:cubicBezTo>
                  <a:pt x="1340" y="1477"/>
                  <a:pt x="1235" y="1410"/>
                  <a:pt x="1242" y="1318"/>
                </a:cubicBezTo>
                <a:cubicBezTo>
                  <a:pt x="1238" y="1371"/>
                  <a:pt x="1154" y="1381"/>
                  <a:pt x="1168" y="1428"/>
                </a:cubicBezTo>
                <a:cubicBezTo>
                  <a:pt x="1142" y="1436"/>
                  <a:pt x="1118" y="1424"/>
                  <a:pt x="1106" y="1401"/>
                </a:cubicBezTo>
                <a:cubicBezTo>
                  <a:pt x="1112" y="1412"/>
                  <a:pt x="1113" y="1422"/>
                  <a:pt x="1107" y="1432"/>
                </a:cubicBezTo>
                <a:cubicBezTo>
                  <a:pt x="1065" y="1456"/>
                  <a:pt x="999" y="1302"/>
                  <a:pt x="987" y="1285"/>
                </a:cubicBezTo>
                <a:cubicBezTo>
                  <a:pt x="975" y="1265"/>
                  <a:pt x="971" y="1245"/>
                  <a:pt x="974" y="1222"/>
                </a:cubicBezTo>
                <a:cubicBezTo>
                  <a:pt x="975" y="1185"/>
                  <a:pt x="958" y="1174"/>
                  <a:pt x="948" y="1142"/>
                </a:cubicBezTo>
                <a:cubicBezTo>
                  <a:pt x="940" y="1118"/>
                  <a:pt x="983" y="1108"/>
                  <a:pt x="966" y="1086"/>
                </a:cubicBezTo>
                <a:cubicBezTo>
                  <a:pt x="961" y="1109"/>
                  <a:pt x="978" y="1099"/>
                  <a:pt x="939" y="1104"/>
                </a:cubicBezTo>
                <a:cubicBezTo>
                  <a:pt x="941" y="1093"/>
                  <a:pt x="943" y="1082"/>
                  <a:pt x="945" y="1071"/>
                </a:cubicBezTo>
                <a:cubicBezTo>
                  <a:pt x="931" y="1083"/>
                  <a:pt x="915" y="1085"/>
                  <a:pt x="898" y="1077"/>
                </a:cubicBezTo>
                <a:cubicBezTo>
                  <a:pt x="911" y="1087"/>
                  <a:pt x="963" y="1153"/>
                  <a:pt x="914" y="1147"/>
                </a:cubicBezTo>
                <a:cubicBezTo>
                  <a:pt x="890" y="1144"/>
                  <a:pt x="847" y="1129"/>
                  <a:pt x="832" y="1125"/>
                </a:cubicBezTo>
                <a:cubicBezTo>
                  <a:pt x="862" y="1143"/>
                  <a:pt x="1034" y="1214"/>
                  <a:pt x="916" y="1267"/>
                </a:cubicBezTo>
                <a:cubicBezTo>
                  <a:pt x="946" y="1304"/>
                  <a:pt x="929" y="1338"/>
                  <a:pt x="904" y="1371"/>
                </a:cubicBezTo>
                <a:cubicBezTo>
                  <a:pt x="959" y="1372"/>
                  <a:pt x="942" y="1427"/>
                  <a:pt x="939" y="1466"/>
                </a:cubicBezTo>
                <a:cubicBezTo>
                  <a:pt x="947" y="1456"/>
                  <a:pt x="955" y="1446"/>
                  <a:pt x="963" y="1436"/>
                </a:cubicBezTo>
                <a:cubicBezTo>
                  <a:pt x="1009" y="1478"/>
                  <a:pt x="1018" y="1585"/>
                  <a:pt x="942" y="1600"/>
                </a:cubicBezTo>
                <a:cubicBezTo>
                  <a:pt x="947" y="1579"/>
                  <a:pt x="944" y="1559"/>
                  <a:pt x="933" y="1540"/>
                </a:cubicBezTo>
                <a:cubicBezTo>
                  <a:pt x="940" y="1589"/>
                  <a:pt x="926" y="1630"/>
                  <a:pt x="917" y="1677"/>
                </a:cubicBezTo>
                <a:cubicBezTo>
                  <a:pt x="907" y="1733"/>
                  <a:pt x="841" y="1710"/>
                  <a:pt x="868" y="1665"/>
                </a:cubicBezTo>
                <a:cubicBezTo>
                  <a:pt x="859" y="1674"/>
                  <a:pt x="851" y="1683"/>
                  <a:pt x="841" y="1692"/>
                </a:cubicBezTo>
                <a:cubicBezTo>
                  <a:pt x="826" y="1639"/>
                  <a:pt x="886" y="1620"/>
                  <a:pt x="892" y="1573"/>
                </a:cubicBezTo>
                <a:cubicBezTo>
                  <a:pt x="875" y="1600"/>
                  <a:pt x="850" y="1621"/>
                  <a:pt x="826" y="1641"/>
                </a:cubicBezTo>
                <a:cubicBezTo>
                  <a:pt x="829" y="1621"/>
                  <a:pt x="835" y="1603"/>
                  <a:pt x="844" y="1585"/>
                </a:cubicBezTo>
                <a:cubicBezTo>
                  <a:pt x="832" y="1604"/>
                  <a:pt x="819" y="1623"/>
                  <a:pt x="806" y="1641"/>
                </a:cubicBezTo>
                <a:cubicBezTo>
                  <a:pt x="787" y="1581"/>
                  <a:pt x="779" y="1530"/>
                  <a:pt x="803" y="1469"/>
                </a:cubicBezTo>
                <a:cubicBezTo>
                  <a:pt x="738" y="1496"/>
                  <a:pt x="795" y="1556"/>
                  <a:pt x="772" y="1601"/>
                </a:cubicBezTo>
                <a:cubicBezTo>
                  <a:pt x="755" y="1633"/>
                  <a:pt x="795" y="1635"/>
                  <a:pt x="781" y="1673"/>
                </a:cubicBezTo>
                <a:cubicBezTo>
                  <a:pt x="768" y="1708"/>
                  <a:pt x="734" y="1689"/>
                  <a:pt x="720" y="1668"/>
                </a:cubicBezTo>
                <a:cubicBezTo>
                  <a:pt x="717" y="1687"/>
                  <a:pt x="716" y="1706"/>
                  <a:pt x="717" y="1724"/>
                </a:cubicBezTo>
                <a:cubicBezTo>
                  <a:pt x="670" y="1725"/>
                  <a:pt x="693" y="1551"/>
                  <a:pt x="693" y="1523"/>
                </a:cubicBezTo>
                <a:cubicBezTo>
                  <a:pt x="677" y="1562"/>
                  <a:pt x="688" y="1597"/>
                  <a:pt x="684" y="1641"/>
                </a:cubicBezTo>
                <a:cubicBezTo>
                  <a:pt x="669" y="1608"/>
                  <a:pt x="656" y="1574"/>
                  <a:pt x="651" y="1537"/>
                </a:cubicBezTo>
                <a:cubicBezTo>
                  <a:pt x="652" y="1597"/>
                  <a:pt x="711" y="1685"/>
                  <a:pt x="651" y="1745"/>
                </a:cubicBezTo>
                <a:cubicBezTo>
                  <a:pt x="634" y="1716"/>
                  <a:pt x="649" y="1681"/>
                  <a:pt x="628" y="1653"/>
                </a:cubicBezTo>
                <a:cubicBezTo>
                  <a:pt x="640" y="1683"/>
                  <a:pt x="620" y="1747"/>
                  <a:pt x="598" y="1769"/>
                </a:cubicBezTo>
                <a:cubicBezTo>
                  <a:pt x="601" y="1719"/>
                  <a:pt x="553" y="1678"/>
                  <a:pt x="538" y="1626"/>
                </a:cubicBezTo>
                <a:cubicBezTo>
                  <a:pt x="541" y="1586"/>
                  <a:pt x="526" y="1544"/>
                  <a:pt x="512" y="1506"/>
                </a:cubicBezTo>
                <a:cubicBezTo>
                  <a:pt x="493" y="1459"/>
                  <a:pt x="478" y="1429"/>
                  <a:pt x="470" y="1377"/>
                </a:cubicBezTo>
                <a:cubicBezTo>
                  <a:pt x="465" y="1339"/>
                  <a:pt x="453" y="1314"/>
                  <a:pt x="449" y="1276"/>
                </a:cubicBezTo>
                <a:cubicBezTo>
                  <a:pt x="446" y="1257"/>
                  <a:pt x="464" y="1207"/>
                  <a:pt x="432" y="1197"/>
                </a:cubicBezTo>
                <a:cubicBezTo>
                  <a:pt x="427" y="1196"/>
                  <a:pt x="387" y="1197"/>
                  <a:pt x="384" y="1185"/>
                </a:cubicBezTo>
                <a:cubicBezTo>
                  <a:pt x="375" y="1155"/>
                  <a:pt x="394" y="1118"/>
                  <a:pt x="381" y="1103"/>
                </a:cubicBezTo>
                <a:cubicBezTo>
                  <a:pt x="368" y="1087"/>
                  <a:pt x="369" y="1095"/>
                  <a:pt x="322" y="1049"/>
                </a:cubicBezTo>
                <a:cubicBezTo>
                  <a:pt x="268" y="998"/>
                  <a:pt x="358" y="966"/>
                  <a:pt x="348" y="934"/>
                </a:cubicBezTo>
                <a:cubicBezTo>
                  <a:pt x="337" y="901"/>
                  <a:pt x="373" y="875"/>
                  <a:pt x="299" y="813"/>
                </a:cubicBezTo>
                <a:cubicBezTo>
                  <a:pt x="251" y="773"/>
                  <a:pt x="172" y="784"/>
                  <a:pt x="123" y="728"/>
                </a:cubicBezTo>
                <a:cubicBezTo>
                  <a:pt x="71" y="677"/>
                  <a:pt x="126" y="641"/>
                  <a:pt x="132" y="588"/>
                </a:cubicBezTo>
                <a:cubicBezTo>
                  <a:pt x="164" y="658"/>
                  <a:pt x="199" y="581"/>
                  <a:pt x="203" y="544"/>
                </a:cubicBezTo>
                <a:cubicBezTo>
                  <a:pt x="207" y="510"/>
                  <a:pt x="216" y="507"/>
                  <a:pt x="253" y="504"/>
                </a:cubicBezTo>
                <a:cubicBezTo>
                  <a:pt x="281" y="501"/>
                  <a:pt x="323" y="497"/>
                  <a:pt x="348" y="510"/>
                </a:cubicBezTo>
                <a:cubicBezTo>
                  <a:pt x="391" y="489"/>
                  <a:pt x="320" y="463"/>
                  <a:pt x="300" y="412"/>
                </a:cubicBezTo>
                <a:cubicBezTo>
                  <a:pt x="295" y="372"/>
                  <a:pt x="241" y="405"/>
                  <a:pt x="213" y="386"/>
                </a:cubicBezTo>
                <a:cubicBezTo>
                  <a:pt x="174" y="361"/>
                  <a:pt x="157" y="311"/>
                  <a:pt x="112" y="294"/>
                </a:cubicBezTo>
                <a:cubicBezTo>
                  <a:pt x="0" y="250"/>
                  <a:pt x="56" y="116"/>
                  <a:pt x="152" y="80"/>
                </a:cubicBezTo>
                <a:cubicBezTo>
                  <a:pt x="144" y="52"/>
                  <a:pt x="115" y="40"/>
                  <a:pt x="88" y="39"/>
                </a:cubicBezTo>
                <a:lnTo>
                  <a:pt x="96" y="0"/>
                </a:lnTo>
                <a:close/>
                <a:moveTo>
                  <a:pt x="1432" y="1828"/>
                </a:moveTo>
                <a:cubicBezTo>
                  <a:pt x="1482" y="1810"/>
                  <a:pt x="1445" y="1748"/>
                  <a:pt x="1411" y="1736"/>
                </a:cubicBezTo>
                <a:cubicBezTo>
                  <a:pt x="1418" y="1767"/>
                  <a:pt x="1422" y="1799"/>
                  <a:pt x="1432" y="1828"/>
                </a:cubicBezTo>
                <a:close/>
                <a:moveTo>
                  <a:pt x="1408" y="1671"/>
                </a:moveTo>
                <a:cubicBezTo>
                  <a:pt x="1401" y="1691"/>
                  <a:pt x="1400" y="1712"/>
                  <a:pt x="1405" y="1733"/>
                </a:cubicBezTo>
                <a:cubicBezTo>
                  <a:pt x="1411" y="1713"/>
                  <a:pt x="1412" y="1692"/>
                  <a:pt x="1408" y="1671"/>
                </a:cubicBezTo>
                <a:close/>
                <a:moveTo>
                  <a:pt x="1278" y="1517"/>
                </a:moveTo>
                <a:cubicBezTo>
                  <a:pt x="1307" y="1486"/>
                  <a:pt x="1260" y="1442"/>
                  <a:pt x="1239" y="1425"/>
                </a:cubicBezTo>
                <a:cubicBezTo>
                  <a:pt x="1230" y="1461"/>
                  <a:pt x="1249" y="1495"/>
                  <a:pt x="1278" y="1517"/>
                </a:cubicBezTo>
                <a:close/>
                <a:moveTo>
                  <a:pt x="1138" y="1612"/>
                </a:moveTo>
                <a:cubicBezTo>
                  <a:pt x="1208" y="1576"/>
                  <a:pt x="1162" y="1503"/>
                  <a:pt x="1132" y="1457"/>
                </a:cubicBezTo>
                <a:cubicBezTo>
                  <a:pt x="1145" y="1507"/>
                  <a:pt x="1144" y="1561"/>
                  <a:pt x="1138" y="1612"/>
                </a:cubicBezTo>
                <a:close/>
                <a:moveTo>
                  <a:pt x="1005" y="1493"/>
                </a:moveTo>
                <a:cubicBezTo>
                  <a:pt x="1003" y="1506"/>
                  <a:pt x="1005" y="1519"/>
                  <a:pt x="1011" y="1531"/>
                </a:cubicBezTo>
                <a:cubicBezTo>
                  <a:pt x="1013" y="1518"/>
                  <a:pt x="1011" y="1505"/>
                  <a:pt x="1005" y="1493"/>
                </a:cubicBezTo>
                <a:close/>
                <a:moveTo>
                  <a:pt x="978" y="1623"/>
                </a:moveTo>
                <a:cubicBezTo>
                  <a:pt x="986" y="1635"/>
                  <a:pt x="999" y="1607"/>
                  <a:pt x="987" y="1644"/>
                </a:cubicBezTo>
                <a:cubicBezTo>
                  <a:pt x="1000" y="1628"/>
                  <a:pt x="1003" y="1610"/>
                  <a:pt x="996" y="1591"/>
                </a:cubicBezTo>
                <a:cubicBezTo>
                  <a:pt x="990" y="1602"/>
                  <a:pt x="984" y="1613"/>
                  <a:pt x="978" y="1623"/>
                </a:cubicBezTo>
                <a:close/>
                <a:moveTo>
                  <a:pt x="966" y="1410"/>
                </a:moveTo>
                <a:cubicBezTo>
                  <a:pt x="985" y="1457"/>
                  <a:pt x="1034" y="1469"/>
                  <a:pt x="1019" y="1562"/>
                </a:cubicBezTo>
                <a:cubicBezTo>
                  <a:pt x="1017" y="1579"/>
                  <a:pt x="987" y="1667"/>
                  <a:pt x="1031" y="1606"/>
                </a:cubicBezTo>
                <a:cubicBezTo>
                  <a:pt x="1024" y="1618"/>
                  <a:pt x="1022" y="1628"/>
                  <a:pt x="1029" y="1638"/>
                </a:cubicBezTo>
                <a:cubicBezTo>
                  <a:pt x="1076" y="1659"/>
                  <a:pt x="1081" y="1506"/>
                  <a:pt x="1076" y="1487"/>
                </a:cubicBezTo>
                <a:cubicBezTo>
                  <a:pt x="1065" y="1449"/>
                  <a:pt x="1004" y="1415"/>
                  <a:pt x="1003" y="1381"/>
                </a:cubicBezTo>
                <a:cubicBezTo>
                  <a:pt x="1002" y="1348"/>
                  <a:pt x="959" y="1376"/>
                  <a:pt x="966" y="1410"/>
                </a:cubicBezTo>
                <a:close/>
                <a:moveTo>
                  <a:pt x="930" y="1350"/>
                </a:moveTo>
                <a:cubicBezTo>
                  <a:pt x="931" y="1369"/>
                  <a:pt x="939" y="1384"/>
                  <a:pt x="954" y="1395"/>
                </a:cubicBezTo>
                <a:cubicBezTo>
                  <a:pt x="950" y="1372"/>
                  <a:pt x="992" y="1353"/>
                  <a:pt x="993" y="1356"/>
                </a:cubicBezTo>
                <a:cubicBezTo>
                  <a:pt x="988" y="1316"/>
                  <a:pt x="949" y="1330"/>
                  <a:pt x="930" y="135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7" name="꙱ Bahamas (Commonwealth of the Bahamas) (BS) (H)">
            <a:extLst>
              <a:ext uri="{FF2B5EF4-FFF2-40B4-BE49-F238E27FC236}">
                <a16:creationId xmlns:a16="http://schemas.microsoft.com/office/drawing/2014/main" id="{BC1C3A1C-B44D-43DC-A2A7-DDE4739D2C83}"/>
              </a:ext>
            </a:extLst>
          </p:cNvPr>
          <p:cNvSpPr>
            <a:spLocks noEditPoints="1"/>
          </p:cNvSpPr>
          <p:nvPr/>
        </p:nvSpPr>
        <p:spPr bwMode="auto">
          <a:xfrm>
            <a:off x="2406157" y="1586013"/>
            <a:ext cx="136236" cy="185234"/>
          </a:xfrm>
          <a:custGeom>
            <a:avLst/>
            <a:gdLst>
              <a:gd name="T0" fmla="*/ 1535 w 1656"/>
              <a:gd name="T1" fmla="*/ 1645 h 2235"/>
              <a:gd name="T2" fmla="*/ 1520 w 1656"/>
              <a:gd name="T3" fmla="*/ 2001 h 2235"/>
              <a:gd name="T4" fmla="*/ 1520 w 1656"/>
              <a:gd name="T5" fmla="*/ 2001 h 2235"/>
              <a:gd name="T6" fmla="*/ 1380 w 1656"/>
              <a:gd name="T7" fmla="*/ 2085 h 2235"/>
              <a:gd name="T8" fmla="*/ 1523 w 1656"/>
              <a:gd name="T9" fmla="*/ 2040 h 2235"/>
              <a:gd name="T10" fmla="*/ 1253 w 1656"/>
              <a:gd name="T11" fmla="*/ 1565 h 2235"/>
              <a:gd name="T12" fmla="*/ 1253 w 1656"/>
              <a:gd name="T13" fmla="*/ 1565 h 2235"/>
              <a:gd name="T14" fmla="*/ 1220 w 1656"/>
              <a:gd name="T15" fmla="*/ 1051 h 2235"/>
              <a:gd name="T16" fmla="*/ 1188 w 1656"/>
              <a:gd name="T17" fmla="*/ 1057 h 2235"/>
              <a:gd name="T18" fmla="*/ 1315 w 1656"/>
              <a:gd name="T19" fmla="*/ 1615 h 2235"/>
              <a:gd name="T20" fmla="*/ 1185 w 1656"/>
              <a:gd name="T21" fmla="*/ 1725 h 2235"/>
              <a:gd name="T22" fmla="*/ 1048 w 1656"/>
              <a:gd name="T23" fmla="*/ 1206 h 2235"/>
              <a:gd name="T24" fmla="*/ 929 w 1656"/>
              <a:gd name="T25" fmla="*/ 1203 h 2235"/>
              <a:gd name="T26" fmla="*/ 1021 w 1656"/>
              <a:gd name="T27" fmla="*/ 1476 h 2235"/>
              <a:gd name="T28" fmla="*/ 929 w 1656"/>
              <a:gd name="T29" fmla="*/ 1203 h 2235"/>
              <a:gd name="T30" fmla="*/ 914 w 1656"/>
              <a:gd name="T31" fmla="*/ 976 h 2235"/>
              <a:gd name="T32" fmla="*/ 906 w 1656"/>
              <a:gd name="T33" fmla="*/ 1042 h 2235"/>
              <a:gd name="T34" fmla="*/ 787 w 1656"/>
              <a:gd name="T35" fmla="*/ 1274 h 2235"/>
              <a:gd name="T36" fmla="*/ 632 w 1656"/>
              <a:gd name="T37" fmla="*/ 582 h 2235"/>
              <a:gd name="T38" fmla="*/ 736 w 1656"/>
              <a:gd name="T39" fmla="*/ 659 h 2235"/>
              <a:gd name="T40" fmla="*/ 745 w 1656"/>
              <a:gd name="T41" fmla="*/ 697 h 2235"/>
              <a:gd name="T42" fmla="*/ 469 w 1656"/>
              <a:gd name="T43" fmla="*/ 416 h 2235"/>
              <a:gd name="T44" fmla="*/ 518 w 1656"/>
              <a:gd name="T45" fmla="*/ 202 h 2235"/>
              <a:gd name="T46" fmla="*/ 318 w 1656"/>
              <a:gd name="T47" fmla="*/ 54 h 2235"/>
              <a:gd name="T48" fmla="*/ 522 w 1656"/>
              <a:gd name="T49" fmla="*/ 278 h 2235"/>
              <a:gd name="T50" fmla="*/ 336 w 1656"/>
              <a:gd name="T51" fmla="*/ 733 h 2235"/>
              <a:gd name="T52" fmla="*/ 336 w 1656"/>
              <a:gd name="T53" fmla="*/ 733 h 2235"/>
              <a:gd name="T54" fmla="*/ 175 w 1656"/>
              <a:gd name="T55" fmla="*/ 1176 h 2235"/>
              <a:gd name="T56" fmla="*/ 146 w 1656"/>
              <a:gd name="T57" fmla="*/ 1048 h 2235"/>
              <a:gd name="T58" fmla="*/ 205 w 1656"/>
              <a:gd name="T59" fmla="*/ 1069 h 2235"/>
              <a:gd name="T60" fmla="*/ 208 w 1656"/>
              <a:gd name="T61" fmla="*/ 1185 h 2235"/>
              <a:gd name="T62" fmla="*/ 0 w 1656"/>
              <a:gd name="T63" fmla="*/ 146 h 2235"/>
              <a:gd name="T64" fmla="*/ 315 w 1656"/>
              <a:gd name="T65" fmla="*/ 95 h 2235"/>
              <a:gd name="T66" fmla="*/ 143 w 1656"/>
              <a:gd name="T67" fmla="*/ 1033 h 2235"/>
              <a:gd name="T68" fmla="*/ 143 w 1656"/>
              <a:gd name="T69" fmla="*/ 1033 h 2235"/>
              <a:gd name="T70" fmla="*/ 190 w 1656"/>
              <a:gd name="T71" fmla="*/ 719 h 2235"/>
              <a:gd name="T72" fmla="*/ 104 w 1656"/>
              <a:gd name="T73" fmla="*/ 915 h 2235"/>
              <a:gd name="T74" fmla="*/ 71 w 1656"/>
              <a:gd name="T75" fmla="*/ 882 h 2235"/>
              <a:gd name="T76" fmla="*/ 122 w 1656"/>
              <a:gd name="T77" fmla="*/ 656 h 2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56" h="2235">
                <a:moveTo>
                  <a:pt x="1636" y="1698"/>
                </a:moveTo>
                <a:cubicBezTo>
                  <a:pt x="1614" y="1661"/>
                  <a:pt x="1537" y="1690"/>
                  <a:pt x="1535" y="1645"/>
                </a:cubicBezTo>
                <a:cubicBezTo>
                  <a:pt x="1557" y="1642"/>
                  <a:pt x="1656" y="1658"/>
                  <a:pt x="1636" y="1698"/>
                </a:cubicBezTo>
                <a:close/>
                <a:moveTo>
                  <a:pt x="1520" y="2001"/>
                </a:moveTo>
                <a:cubicBezTo>
                  <a:pt x="1514" y="1976"/>
                  <a:pt x="1523" y="1962"/>
                  <a:pt x="1550" y="1969"/>
                </a:cubicBezTo>
                <a:cubicBezTo>
                  <a:pt x="1541" y="1980"/>
                  <a:pt x="1531" y="1991"/>
                  <a:pt x="1520" y="2001"/>
                </a:cubicBezTo>
                <a:close/>
                <a:moveTo>
                  <a:pt x="1303" y="2185"/>
                </a:moveTo>
                <a:cubicBezTo>
                  <a:pt x="1276" y="2139"/>
                  <a:pt x="1343" y="2095"/>
                  <a:pt x="1380" y="2085"/>
                </a:cubicBezTo>
                <a:cubicBezTo>
                  <a:pt x="1406" y="2078"/>
                  <a:pt x="1412" y="2095"/>
                  <a:pt x="1434" y="2099"/>
                </a:cubicBezTo>
                <a:cubicBezTo>
                  <a:pt x="1471" y="2107"/>
                  <a:pt x="1499" y="2058"/>
                  <a:pt x="1523" y="2040"/>
                </a:cubicBezTo>
                <a:cubicBezTo>
                  <a:pt x="1488" y="2235"/>
                  <a:pt x="1390" y="2151"/>
                  <a:pt x="1303" y="2185"/>
                </a:cubicBezTo>
                <a:close/>
                <a:moveTo>
                  <a:pt x="1253" y="1565"/>
                </a:moveTo>
                <a:cubicBezTo>
                  <a:pt x="1222" y="1560"/>
                  <a:pt x="1185" y="1536"/>
                  <a:pt x="1194" y="1499"/>
                </a:cubicBezTo>
                <a:cubicBezTo>
                  <a:pt x="1218" y="1513"/>
                  <a:pt x="1259" y="1528"/>
                  <a:pt x="1253" y="1565"/>
                </a:cubicBezTo>
                <a:close/>
                <a:moveTo>
                  <a:pt x="1188" y="1057"/>
                </a:moveTo>
                <a:cubicBezTo>
                  <a:pt x="1198" y="1055"/>
                  <a:pt x="1209" y="1053"/>
                  <a:pt x="1220" y="1051"/>
                </a:cubicBezTo>
                <a:cubicBezTo>
                  <a:pt x="1215" y="1075"/>
                  <a:pt x="1198" y="1095"/>
                  <a:pt x="1176" y="1105"/>
                </a:cubicBezTo>
                <a:cubicBezTo>
                  <a:pt x="1183" y="1089"/>
                  <a:pt x="1187" y="1074"/>
                  <a:pt x="1188" y="1057"/>
                </a:cubicBezTo>
                <a:close/>
                <a:moveTo>
                  <a:pt x="1185" y="1725"/>
                </a:moveTo>
                <a:cubicBezTo>
                  <a:pt x="1230" y="1691"/>
                  <a:pt x="1265" y="1643"/>
                  <a:pt x="1315" y="1615"/>
                </a:cubicBezTo>
                <a:cubicBezTo>
                  <a:pt x="1254" y="1580"/>
                  <a:pt x="1305" y="1536"/>
                  <a:pt x="1324" y="1568"/>
                </a:cubicBezTo>
                <a:cubicBezTo>
                  <a:pt x="1367" y="1642"/>
                  <a:pt x="1227" y="1698"/>
                  <a:pt x="1185" y="1725"/>
                </a:cubicBezTo>
                <a:close/>
                <a:moveTo>
                  <a:pt x="1078" y="1214"/>
                </a:moveTo>
                <a:cubicBezTo>
                  <a:pt x="1068" y="1211"/>
                  <a:pt x="1058" y="1209"/>
                  <a:pt x="1048" y="1206"/>
                </a:cubicBezTo>
                <a:cubicBezTo>
                  <a:pt x="1076" y="1178"/>
                  <a:pt x="1085" y="1180"/>
                  <a:pt x="1078" y="1214"/>
                </a:cubicBezTo>
                <a:close/>
                <a:moveTo>
                  <a:pt x="929" y="1203"/>
                </a:moveTo>
                <a:cubicBezTo>
                  <a:pt x="969" y="1258"/>
                  <a:pt x="956" y="1318"/>
                  <a:pt x="978" y="1375"/>
                </a:cubicBezTo>
                <a:cubicBezTo>
                  <a:pt x="992" y="1412"/>
                  <a:pt x="1061" y="1429"/>
                  <a:pt x="1021" y="1476"/>
                </a:cubicBezTo>
                <a:cubicBezTo>
                  <a:pt x="1015" y="1421"/>
                  <a:pt x="955" y="1418"/>
                  <a:pt x="935" y="1372"/>
                </a:cubicBezTo>
                <a:cubicBezTo>
                  <a:pt x="1003" y="1426"/>
                  <a:pt x="922" y="1237"/>
                  <a:pt x="929" y="1203"/>
                </a:cubicBezTo>
                <a:close/>
                <a:moveTo>
                  <a:pt x="906" y="1042"/>
                </a:moveTo>
                <a:cubicBezTo>
                  <a:pt x="892" y="1007"/>
                  <a:pt x="943" y="1010"/>
                  <a:pt x="914" y="976"/>
                </a:cubicBezTo>
                <a:cubicBezTo>
                  <a:pt x="889" y="949"/>
                  <a:pt x="869" y="883"/>
                  <a:pt x="870" y="846"/>
                </a:cubicBezTo>
                <a:cubicBezTo>
                  <a:pt x="885" y="882"/>
                  <a:pt x="992" y="1031"/>
                  <a:pt x="906" y="1042"/>
                </a:cubicBezTo>
                <a:close/>
                <a:moveTo>
                  <a:pt x="710" y="1200"/>
                </a:moveTo>
                <a:cubicBezTo>
                  <a:pt x="751" y="1205"/>
                  <a:pt x="761" y="1250"/>
                  <a:pt x="787" y="1274"/>
                </a:cubicBezTo>
                <a:cubicBezTo>
                  <a:pt x="758" y="1258"/>
                  <a:pt x="715" y="1237"/>
                  <a:pt x="710" y="1200"/>
                </a:cubicBezTo>
                <a:close/>
                <a:moveTo>
                  <a:pt x="632" y="582"/>
                </a:moveTo>
                <a:cubicBezTo>
                  <a:pt x="608" y="581"/>
                  <a:pt x="593" y="564"/>
                  <a:pt x="591" y="540"/>
                </a:cubicBezTo>
                <a:cubicBezTo>
                  <a:pt x="639" y="577"/>
                  <a:pt x="705" y="605"/>
                  <a:pt x="736" y="659"/>
                </a:cubicBezTo>
                <a:cubicBezTo>
                  <a:pt x="773" y="723"/>
                  <a:pt x="709" y="778"/>
                  <a:pt x="719" y="843"/>
                </a:cubicBezTo>
                <a:cubicBezTo>
                  <a:pt x="675" y="808"/>
                  <a:pt x="741" y="737"/>
                  <a:pt x="745" y="697"/>
                </a:cubicBezTo>
                <a:cubicBezTo>
                  <a:pt x="749" y="643"/>
                  <a:pt x="662" y="615"/>
                  <a:pt x="632" y="582"/>
                </a:cubicBezTo>
                <a:close/>
                <a:moveTo>
                  <a:pt x="469" y="416"/>
                </a:moveTo>
                <a:cubicBezTo>
                  <a:pt x="462" y="393"/>
                  <a:pt x="445" y="375"/>
                  <a:pt x="422" y="368"/>
                </a:cubicBezTo>
                <a:cubicBezTo>
                  <a:pt x="472" y="328"/>
                  <a:pt x="502" y="263"/>
                  <a:pt x="518" y="202"/>
                </a:cubicBezTo>
                <a:cubicBezTo>
                  <a:pt x="532" y="148"/>
                  <a:pt x="513" y="180"/>
                  <a:pt x="485" y="147"/>
                </a:cubicBezTo>
                <a:cubicBezTo>
                  <a:pt x="439" y="93"/>
                  <a:pt x="411" y="20"/>
                  <a:pt x="318" y="54"/>
                </a:cubicBezTo>
                <a:cubicBezTo>
                  <a:pt x="409" y="0"/>
                  <a:pt x="480" y="96"/>
                  <a:pt x="529" y="158"/>
                </a:cubicBezTo>
                <a:cubicBezTo>
                  <a:pt x="564" y="203"/>
                  <a:pt x="559" y="236"/>
                  <a:pt x="522" y="278"/>
                </a:cubicBezTo>
                <a:cubicBezTo>
                  <a:pt x="487" y="317"/>
                  <a:pt x="496" y="373"/>
                  <a:pt x="469" y="416"/>
                </a:cubicBezTo>
                <a:close/>
                <a:moveTo>
                  <a:pt x="336" y="733"/>
                </a:moveTo>
                <a:cubicBezTo>
                  <a:pt x="333" y="691"/>
                  <a:pt x="378" y="699"/>
                  <a:pt x="404" y="710"/>
                </a:cubicBezTo>
                <a:cubicBezTo>
                  <a:pt x="382" y="721"/>
                  <a:pt x="359" y="728"/>
                  <a:pt x="336" y="733"/>
                </a:cubicBezTo>
                <a:close/>
                <a:moveTo>
                  <a:pt x="208" y="1185"/>
                </a:moveTo>
                <a:cubicBezTo>
                  <a:pt x="197" y="1182"/>
                  <a:pt x="186" y="1179"/>
                  <a:pt x="175" y="1176"/>
                </a:cubicBezTo>
                <a:cubicBezTo>
                  <a:pt x="200" y="1175"/>
                  <a:pt x="221" y="1165"/>
                  <a:pt x="238" y="1146"/>
                </a:cubicBezTo>
                <a:cubicBezTo>
                  <a:pt x="167" y="1196"/>
                  <a:pt x="176" y="1068"/>
                  <a:pt x="146" y="1048"/>
                </a:cubicBezTo>
                <a:cubicBezTo>
                  <a:pt x="176" y="1026"/>
                  <a:pt x="198" y="993"/>
                  <a:pt x="235" y="980"/>
                </a:cubicBezTo>
                <a:cubicBezTo>
                  <a:pt x="234" y="1014"/>
                  <a:pt x="193" y="1033"/>
                  <a:pt x="205" y="1069"/>
                </a:cubicBezTo>
                <a:cubicBezTo>
                  <a:pt x="224" y="1053"/>
                  <a:pt x="237" y="1033"/>
                  <a:pt x="244" y="1010"/>
                </a:cubicBezTo>
                <a:cubicBezTo>
                  <a:pt x="293" y="1057"/>
                  <a:pt x="264" y="1155"/>
                  <a:pt x="208" y="1185"/>
                </a:cubicBezTo>
                <a:close/>
                <a:moveTo>
                  <a:pt x="54" y="196"/>
                </a:moveTo>
                <a:cubicBezTo>
                  <a:pt x="30" y="186"/>
                  <a:pt x="11" y="168"/>
                  <a:pt x="0" y="146"/>
                </a:cubicBezTo>
                <a:cubicBezTo>
                  <a:pt x="44" y="194"/>
                  <a:pt x="68" y="140"/>
                  <a:pt x="105" y="117"/>
                </a:cubicBezTo>
                <a:cubicBezTo>
                  <a:pt x="160" y="84"/>
                  <a:pt x="246" y="140"/>
                  <a:pt x="315" y="95"/>
                </a:cubicBezTo>
                <a:cubicBezTo>
                  <a:pt x="324" y="150"/>
                  <a:pt x="91" y="182"/>
                  <a:pt x="54" y="196"/>
                </a:cubicBezTo>
                <a:close/>
                <a:moveTo>
                  <a:pt x="143" y="1033"/>
                </a:moveTo>
                <a:cubicBezTo>
                  <a:pt x="133" y="1011"/>
                  <a:pt x="143" y="1004"/>
                  <a:pt x="172" y="1013"/>
                </a:cubicBezTo>
                <a:cubicBezTo>
                  <a:pt x="162" y="1019"/>
                  <a:pt x="152" y="1026"/>
                  <a:pt x="143" y="1033"/>
                </a:cubicBezTo>
                <a:close/>
                <a:moveTo>
                  <a:pt x="122" y="656"/>
                </a:moveTo>
                <a:cubicBezTo>
                  <a:pt x="160" y="690"/>
                  <a:pt x="187" y="652"/>
                  <a:pt x="190" y="719"/>
                </a:cubicBezTo>
                <a:cubicBezTo>
                  <a:pt x="192" y="768"/>
                  <a:pt x="242" y="811"/>
                  <a:pt x="233" y="861"/>
                </a:cubicBezTo>
                <a:cubicBezTo>
                  <a:pt x="222" y="922"/>
                  <a:pt x="88" y="1022"/>
                  <a:pt x="104" y="915"/>
                </a:cubicBezTo>
                <a:cubicBezTo>
                  <a:pt x="67" y="926"/>
                  <a:pt x="35" y="899"/>
                  <a:pt x="18" y="870"/>
                </a:cubicBezTo>
                <a:cubicBezTo>
                  <a:pt x="40" y="846"/>
                  <a:pt x="62" y="851"/>
                  <a:pt x="71" y="882"/>
                </a:cubicBezTo>
                <a:cubicBezTo>
                  <a:pt x="100" y="848"/>
                  <a:pt x="56" y="828"/>
                  <a:pt x="85" y="797"/>
                </a:cubicBezTo>
                <a:cubicBezTo>
                  <a:pt x="124" y="754"/>
                  <a:pt x="118" y="710"/>
                  <a:pt x="122" y="65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8" name="꙱ Azerbaijan (Republic of Azerbaijan) (AZ) (H)">
            <a:extLst>
              <a:ext uri="{FF2B5EF4-FFF2-40B4-BE49-F238E27FC236}">
                <a16:creationId xmlns:a16="http://schemas.microsoft.com/office/drawing/2014/main" id="{3F59FDA0-8A94-429C-9402-0DA851B9ADC2}"/>
              </a:ext>
            </a:extLst>
          </p:cNvPr>
          <p:cNvSpPr>
            <a:spLocks noEditPoints="1"/>
          </p:cNvSpPr>
          <p:nvPr/>
        </p:nvSpPr>
        <p:spPr bwMode="auto">
          <a:xfrm>
            <a:off x="5478646" y="1147428"/>
            <a:ext cx="133846" cy="103970"/>
          </a:xfrm>
          <a:custGeom>
            <a:avLst/>
            <a:gdLst>
              <a:gd name="T0" fmla="*/ 0 w 1615"/>
              <a:gd name="T1" fmla="*/ 234 h 1259"/>
              <a:gd name="T2" fmla="*/ 29 w 1615"/>
              <a:gd name="T3" fmla="*/ 212 h 1259"/>
              <a:gd name="T4" fmla="*/ 219 w 1615"/>
              <a:gd name="T5" fmla="*/ 246 h 1259"/>
              <a:gd name="T6" fmla="*/ 360 w 1615"/>
              <a:gd name="T7" fmla="*/ 277 h 1259"/>
              <a:gd name="T8" fmla="*/ 463 w 1615"/>
              <a:gd name="T9" fmla="*/ 299 h 1259"/>
              <a:gd name="T10" fmla="*/ 376 w 1615"/>
              <a:gd name="T11" fmla="*/ 164 h 1259"/>
              <a:gd name="T12" fmla="*/ 342 w 1615"/>
              <a:gd name="T13" fmla="*/ 136 h 1259"/>
              <a:gd name="T14" fmla="*/ 354 w 1615"/>
              <a:gd name="T15" fmla="*/ 8 h 1259"/>
              <a:gd name="T16" fmla="*/ 541 w 1615"/>
              <a:gd name="T17" fmla="*/ 106 h 1259"/>
              <a:gd name="T18" fmla="*/ 628 w 1615"/>
              <a:gd name="T19" fmla="*/ 166 h 1259"/>
              <a:gd name="T20" fmla="*/ 695 w 1615"/>
              <a:gd name="T21" fmla="*/ 249 h 1259"/>
              <a:gd name="T22" fmla="*/ 870 w 1615"/>
              <a:gd name="T23" fmla="*/ 195 h 1259"/>
              <a:gd name="T24" fmla="*/ 982 w 1615"/>
              <a:gd name="T25" fmla="*/ 42 h 1259"/>
              <a:gd name="T26" fmla="*/ 1147 w 1615"/>
              <a:gd name="T27" fmla="*/ 190 h 1259"/>
              <a:gd name="T28" fmla="*/ 1301 w 1615"/>
              <a:gd name="T29" fmla="*/ 401 h 1259"/>
              <a:gd name="T30" fmla="*/ 1330 w 1615"/>
              <a:gd name="T31" fmla="*/ 413 h 1259"/>
              <a:gd name="T32" fmla="*/ 1333 w 1615"/>
              <a:gd name="T33" fmla="*/ 445 h 1259"/>
              <a:gd name="T34" fmla="*/ 1435 w 1615"/>
              <a:gd name="T35" fmla="*/ 495 h 1259"/>
              <a:gd name="T36" fmla="*/ 1615 w 1615"/>
              <a:gd name="T37" fmla="*/ 617 h 1259"/>
              <a:gd name="T38" fmla="*/ 1365 w 1615"/>
              <a:gd name="T39" fmla="*/ 914 h 1259"/>
              <a:gd name="T40" fmla="*/ 1335 w 1615"/>
              <a:gd name="T41" fmla="*/ 986 h 1259"/>
              <a:gd name="T42" fmla="*/ 1301 w 1615"/>
              <a:gd name="T43" fmla="*/ 1048 h 1259"/>
              <a:gd name="T44" fmla="*/ 1260 w 1615"/>
              <a:gd name="T45" fmla="*/ 1028 h 1259"/>
              <a:gd name="T46" fmla="*/ 1270 w 1615"/>
              <a:gd name="T47" fmla="*/ 1259 h 1259"/>
              <a:gd name="T48" fmla="*/ 1196 w 1615"/>
              <a:gd name="T49" fmla="*/ 1249 h 1259"/>
              <a:gd name="T50" fmla="*/ 1105 w 1615"/>
              <a:gd name="T51" fmla="*/ 1183 h 1259"/>
              <a:gd name="T52" fmla="*/ 1053 w 1615"/>
              <a:gd name="T53" fmla="*/ 1061 h 1259"/>
              <a:gd name="T54" fmla="*/ 1075 w 1615"/>
              <a:gd name="T55" fmla="*/ 914 h 1259"/>
              <a:gd name="T56" fmla="*/ 786 w 1615"/>
              <a:gd name="T57" fmla="*/ 900 h 1259"/>
              <a:gd name="T58" fmla="*/ 704 w 1615"/>
              <a:gd name="T59" fmla="*/ 961 h 1259"/>
              <a:gd name="T60" fmla="*/ 568 w 1615"/>
              <a:gd name="T61" fmla="*/ 1084 h 1259"/>
              <a:gd name="T62" fmla="*/ 573 w 1615"/>
              <a:gd name="T63" fmla="*/ 968 h 1259"/>
              <a:gd name="T64" fmla="*/ 506 w 1615"/>
              <a:gd name="T65" fmla="*/ 893 h 1259"/>
              <a:gd name="T66" fmla="*/ 518 w 1615"/>
              <a:gd name="T67" fmla="*/ 858 h 1259"/>
              <a:gd name="T68" fmla="*/ 458 w 1615"/>
              <a:gd name="T69" fmla="*/ 837 h 1259"/>
              <a:gd name="T70" fmla="*/ 238 w 1615"/>
              <a:gd name="T71" fmla="*/ 698 h 1259"/>
              <a:gd name="T72" fmla="*/ 342 w 1615"/>
              <a:gd name="T73" fmla="*/ 643 h 1259"/>
              <a:gd name="T74" fmla="*/ 272 w 1615"/>
              <a:gd name="T75" fmla="*/ 581 h 1259"/>
              <a:gd name="T76" fmla="*/ 196 w 1615"/>
              <a:gd name="T77" fmla="*/ 416 h 1259"/>
              <a:gd name="T78" fmla="*/ 30 w 1615"/>
              <a:gd name="T79" fmla="*/ 300 h 1259"/>
              <a:gd name="T80" fmla="*/ 0 w 1615"/>
              <a:gd name="T81" fmla="*/ 234 h 1259"/>
              <a:gd name="T82" fmla="*/ 14 w 1615"/>
              <a:gd name="T83" fmla="*/ 800 h 1259"/>
              <a:gd name="T84" fmla="*/ 137 w 1615"/>
              <a:gd name="T85" fmla="*/ 846 h 1259"/>
              <a:gd name="T86" fmla="*/ 236 w 1615"/>
              <a:gd name="T87" fmla="*/ 862 h 1259"/>
              <a:gd name="T88" fmla="*/ 328 w 1615"/>
              <a:gd name="T89" fmla="*/ 864 h 1259"/>
              <a:gd name="T90" fmla="*/ 380 w 1615"/>
              <a:gd name="T91" fmla="*/ 950 h 1259"/>
              <a:gd name="T92" fmla="*/ 461 w 1615"/>
              <a:gd name="T93" fmla="*/ 1097 h 1259"/>
              <a:gd name="T94" fmla="*/ 371 w 1615"/>
              <a:gd name="T95" fmla="*/ 1089 h 1259"/>
              <a:gd name="T96" fmla="*/ 190 w 1615"/>
              <a:gd name="T97" fmla="*/ 985 h 1259"/>
              <a:gd name="T98" fmla="*/ 30 w 1615"/>
              <a:gd name="T99" fmla="*/ 832 h 1259"/>
              <a:gd name="T100" fmla="*/ 14 w 1615"/>
              <a:gd name="T101" fmla="*/ 800 h 1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5" h="1259">
                <a:moveTo>
                  <a:pt x="0" y="234"/>
                </a:moveTo>
                <a:cubicBezTo>
                  <a:pt x="13" y="224"/>
                  <a:pt x="18" y="221"/>
                  <a:pt x="29" y="212"/>
                </a:cubicBezTo>
                <a:cubicBezTo>
                  <a:pt x="163" y="122"/>
                  <a:pt x="132" y="186"/>
                  <a:pt x="219" y="246"/>
                </a:cubicBezTo>
                <a:cubicBezTo>
                  <a:pt x="273" y="289"/>
                  <a:pt x="306" y="263"/>
                  <a:pt x="360" y="277"/>
                </a:cubicBezTo>
                <a:cubicBezTo>
                  <a:pt x="405" y="289"/>
                  <a:pt x="423" y="319"/>
                  <a:pt x="463" y="299"/>
                </a:cubicBezTo>
                <a:cubicBezTo>
                  <a:pt x="551" y="255"/>
                  <a:pt x="392" y="173"/>
                  <a:pt x="376" y="164"/>
                </a:cubicBezTo>
                <a:cubicBezTo>
                  <a:pt x="357" y="150"/>
                  <a:pt x="351" y="146"/>
                  <a:pt x="342" y="136"/>
                </a:cubicBezTo>
                <a:cubicBezTo>
                  <a:pt x="306" y="90"/>
                  <a:pt x="420" y="60"/>
                  <a:pt x="354" y="8"/>
                </a:cubicBezTo>
                <a:cubicBezTo>
                  <a:pt x="380" y="0"/>
                  <a:pt x="506" y="59"/>
                  <a:pt x="541" y="106"/>
                </a:cubicBezTo>
                <a:cubicBezTo>
                  <a:pt x="574" y="141"/>
                  <a:pt x="615" y="141"/>
                  <a:pt x="628" y="166"/>
                </a:cubicBezTo>
                <a:cubicBezTo>
                  <a:pt x="644" y="188"/>
                  <a:pt x="647" y="231"/>
                  <a:pt x="695" y="249"/>
                </a:cubicBezTo>
                <a:cubicBezTo>
                  <a:pt x="826" y="295"/>
                  <a:pt x="832" y="267"/>
                  <a:pt x="870" y="195"/>
                </a:cubicBezTo>
                <a:cubicBezTo>
                  <a:pt x="902" y="155"/>
                  <a:pt x="1003" y="88"/>
                  <a:pt x="982" y="42"/>
                </a:cubicBezTo>
                <a:cubicBezTo>
                  <a:pt x="1046" y="63"/>
                  <a:pt x="1112" y="137"/>
                  <a:pt x="1147" y="190"/>
                </a:cubicBezTo>
                <a:cubicBezTo>
                  <a:pt x="1197" y="266"/>
                  <a:pt x="1238" y="334"/>
                  <a:pt x="1301" y="401"/>
                </a:cubicBezTo>
                <a:cubicBezTo>
                  <a:pt x="1311" y="405"/>
                  <a:pt x="1321" y="408"/>
                  <a:pt x="1330" y="413"/>
                </a:cubicBezTo>
                <a:cubicBezTo>
                  <a:pt x="1331" y="424"/>
                  <a:pt x="1332" y="434"/>
                  <a:pt x="1333" y="445"/>
                </a:cubicBezTo>
                <a:cubicBezTo>
                  <a:pt x="1362" y="477"/>
                  <a:pt x="1392" y="492"/>
                  <a:pt x="1435" y="495"/>
                </a:cubicBezTo>
                <a:cubicBezTo>
                  <a:pt x="1529" y="503"/>
                  <a:pt x="1578" y="531"/>
                  <a:pt x="1615" y="617"/>
                </a:cubicBezTo>
                <a:cubicBezTo>
                  <a:pt x="1545" y="520"/>
                  <a:pt x="1278" y="533"/>
                  <a:pt x="1365" y="914"/>
                </a:cubicBezTo>
                <a:cubicBezTo>
                  <a:pt x="1370" y="936"/>
                  <a:pt x="1337" y="960"/>
                  <a:pt x="1335" y="986"/>
                </a:cubicBezTo>
                <a:cubicBezTo>
                  <a:pt x="1331" y="1027"/>
                  <a:pt x="1349" y="1058"/>
                  <a:pt x="1301" y="1048"/>
                </a:cubicBezTo>
                <a:cubicBezTo>
                  <a:pt x="1351" y="1000"/>
                  <a:pt x="1249" y="974"/>
                  <a:pt x="1260" y="1028"/>
                </a:cubicBezTo>
                <a:cubicBezTo>
                  <a:pt x="1274" y="1104"/>
                  <a:pt x="1243" y="1179"/>
                  <a:pt x="1270" y="1259"/>
                </a:cubicBezTo>
                <a:cubicBezTo>
                  <a:pt x="1229" y="1255"/>
                  <a:pt x="1209" y="1253"/>
                  <a:pt x="1196" y="1249"/>
                </a:cubicBezTo>
                <a:cubicBezTo>
                  <a:pt x="1171" y="1240"/>
                  <a:pt x="1174" y="1225"/>
                  <a:pt x="1105" y="1183"/>
                </a:cubicBezTo>
                <a:cubicBezTo>
                  <a:pt x="1044" y="1144"/>
                  <a:pt x="948" y="1085"/>
                  <a:pt x="1053" y="1061"/>
                </a:cubicBezTo>
                <a:cubicBezTo>
                  <a:pt x="1113" y="1047"/>
                  <a:pt x="967" y="955"/>
                  <a:pt x="1075" y="914"/>
                </a:cubicBezTo>
                <a:cubicBezTo>
                  <a:pt x="924" y="725"/>
                  <a:pt x="865" y="833"/>
                  <a:pt x="786" y="900"/>
                </a:cubicBezTo>
                <a:cubicBezTo>
                  <a:pt x="761" y="922"/>
                  <a:pt x="716" y="929"/>
                  <a:pt x="704" y="961"/>
                </a:cubicBezTo>
                <a:cubicBezTo>
                  <a:pt x="695" y="985"/>
                  <a:pt x="611" y="1063"/>
                  <a:pt x="568" y="1084"/>
                </a:cubicBezTo>
                <a:cubicBezTo>
                  <a:pt x="549" y="1060"/>
                  <a:pt x="521" y="974"/>
                  <a:pt x="573" y="968"/>
                </a:cubicBezTo>
                <a:cubicBezTo>
                  <a:pt x="559" y="951"/>
                  <a:pt x="495" y="921"/>
                  <a:pt x="506" y="893"/>
                </a:cubicBezTo>
                <a:cubicBezTo>
                  <a:pt x="511" y="880"/>
                  <a:pt x="538" y="873"/>
                  <a:pt x="518" y="858"/>
                </a:cubicBezTo>
                <a:cubicBezTo>
                  <a:pt x="502" y="846"/>
                  <a:pt x="475" y="833"/>
                  <a:pt x="458" y="837"/>
                </a:cubicBezTo>
                <a:cubicBezTo>
                  <a:pt x="395" y="852"/>
                  <a:pt x="311" y="741"/>
                  <a:pt x="238" y="698"/>
                </a:cubicBezTo>
                <a:cubicBezTo>
                  <a:pt x="269" y="683"/>
                  <a:pt x="333" y="693"/>
                  <a:pt x="342" y="643"/>
                </a:cubicBezTo>
                <a:cubicBezTo>
                  <a:pt x="349" y="605"/>
                  <a:pt x="300" y="595"/>
                  <a:pt x="272" y="581"/>
                </a:cubicBezTo>
                <a:cubicBezTo>
                  <a:pt x="223" y="557"/>
                  <a:pt x="83" y="451"/>
                  <a:pt x="196" y="416"/>
                </a:cubicBezTo>
                <a:cubicBezTo>
                  <a:pt x="169" y="342"/>
                  <a:pt x="85" y="341"/>
                  <a:pt x="30" y="300"/>
                </a:cubicBezTo>
                <a:cubicBezTo>
                  <a:pt x="112" y="313"/>
                  <a:pt x="7" y="252"/>
                  <a:pt x="0" y="234"/>
                </a:cubicBezTo>
                <a:close/>
                <a:moveTo>
                  <a:pt x="14" y="800"/>
                </a:moveTo>
                <a:cubicBezTo>
                  <a:pt x="62" y="790"/>
                  <a:pt x="143" y="768"/>
                  <a:pt x="137" y="846"/>
                </a:cubicBezTo>
                <a:cubicBezTo>
                  <a:pt x="172" y="825"/>
                  <a:pt x="197" y="874"/>
                  <a:pt x="236" y="862"/>
                </a:cubicBezTo>
                <a:cubicBezTo>
                  <a:pt x="256" y="856"/>
                  <a:pt x="312" y="842"/>
                  <a:pt x="328" y="864"/>
                </a:cubicBezTo>
                <a:cubicBezTo>
                  <a:pt x="359" y="910"/>
                  <a:pt x="333" y="918"/>
                  <a:pt x="380" y="950"/>
                </a:cubicBezTo>
                <a:cubicBezTo>
                  <a:pt x="438" y="987"/>
                  <a:pt x="431" y="1066"/>
                  <a:pt x="461" y="1097"/>
                </a:cubicBezTo>
                <a:cubicBezTo>
                  <a:pt x="425" y="1096"/>
                  <a:pt x="395" y="1092"/>
                  <a:pt x="371" y="1089"/>
                </a:cubicBezTo>
                <a:cubicBezTo>
                  <a:pt x="288" y="1075"/>
                  <a:pt x="261" y="1053"/>
                  <a:pt x="190" y="985"/>
                </a:cubicBezTo>
                <a:cubicBezTo>
                  <a:pt x="138" y="943"/>
                  <a:pt x="54" y="859"/>
                  <a:pt x="30" y="832"/>
                </a:cubicBezTo>
                <a:cubicBezTo>
                  <a:pt x="24" y="822"/>
                  <a:pt x="19" y="811"/>
                  <a:pt x="14" y="800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69" name="꙱ Austria (Republic of Austria) (AT) (H)">
            <a:extLst>
              <a:ext uri="{FF2B5EF4-FFF2-40B4-BE49-F238E27FC236}">
                <a16:creationId xmlns:a16="http://schemas.microsoft.com/office/drawing/2014/main" id="{5E99B922-2236-45CE-9477-92144E11EA92}"/>
              </a:ext>
            </a:extLst>
          </p:cNvPr>
          <p:cNvSpPr>
            <a:spLocks/>
          </p:cNvSpPr>
          <p:nvPr/>
        </p:nvSpPr>
        <p:spPr bwMode="auto">
          <a:xfrm>
            <a:off x="4634937" y="944268"/>
            <a:ext cx="175674" cy="75289"/>
          </a:xfrm>
          <a:custGeom>
            <a:avLst/>
            <a:gdLst>
              <a:gd name="T0" fmla="*/ 9 w 2127"/>
              <a:gd name="T1" fmla="*/ 529 h 924"/>
              <a:gd name="T2" fmla="*/ 178 w 2127"/>
              <a:gd name="T3" fmla="*/ 611 h 924"/>
              <a:gd name="T4" fmla="*/ 258 w 2127"/>
              <a:gd name="T5" fmla="*/ 502 h 924"/>
              <a:gd name="T6" fmla="*/ 385 w 2127"/>
              <a:gd name="T7" fmla="*/ 523 h 924"/>
              <a:gd name="T8" fmla="*/ 444 w 2127"/>
              <a:gd name="T9" fmla="*/ 559 h 924"/>
              <a:gd name="T10" fmla="*/ 522 w 2127"/>
              <a:gd name="T11" fmla="*/ 531 h 924"/>
              <a:gd name="T12" fmla="*/ 736 w 2127"/>
              <a:gd name="T13" fmla="*/ 493 h 924"/>
              <a:gd name="T14" fmla="*/ 731 w 2127"/>
              <a:gd name="T15" fmla="*/ 460 h 924"/>
              <a:gd name="T16" fmla="*/ 846 w 2127"/>
              <a:gd name="T17" fmla="*/ 476 h 924"/>
              <a:gd name="T18" fmla="*/ 945 w 2127"/>
              <a:gd name="T19" fmla="*/ 533 h 924"/>
              <a:gd name="T20" fmla="*/ 964 w 2127"/>
              <a:gd name="T21" fmla="*/ 461 h 924"/>
              <a:gd name="T22" fmla="*/ 945 w 2127"/>
              <a:gd name="T23" fmla="*/ 394 h 924"/>
              <a:gd name="T24" fmla="*/ 906 w 2127"/>
              <a:gd name="T25" fmla="*/ 338 h 924"/>
              <a:gd name="T26" fmla="*/ 1059 w 2127"/>
              <a:gd name="T27" fmla="*/ 239 h 924"/>
              <a:gd name="T28" fmla="*/ 1114 w 2127"/>
              <a:gd name="T29" fmla="*/ 164 h 924"/>
              <a:gd name="T30" fmla="*/ 1156 w 2127"/>
              <a:gd name="T31" fmla="*/ 62 h 924"/>
              <a:gd name="T32" fmla="*/ 1310 w 2127"/>
              <a:gd name="T33" fmla="*/ 155 h 924"/>
              <a:gd name="T34" fmla="*/ 1425 w 2127"/>
              <a:gd name="T35" fmla="*/ 157 h 924"/>
              <a:gd name="T36" fmla="*/ 1499 w 2127"/>
              <a:gd name="T37" fmla="*/ 89 h 924"/>
              <a:gd name="T38" fmla="*/ 1505 w 2127"/>
              <a:gd name="T39" fmla="*/ 6 h 924"/>
              <a:gd name="T40" fmla="*/ 1698 w 2127"/>
              <a:gd name="T41" fmla="*/ 48 h 924"/>
              <a:gd name="T42" fmla="*/ 1881 w 2127"/>
              <a:gd name="T43" fmla="*/ 95 h 924"/>
              <a:gd name="T44" fmla="*/ 2048 w 2127"/>
              <a:gd name="T45" fmla="*/ 142 h 924"/>
              <a:gd name="T46" fmla="*/ 2060 w 2127"/>
              <a:gd name="T47" fmla="*/ 227 h 924"/>
              <a:gd name="T48" fmla="*/ 2127 w 2127"/>
              <a:gd name="T49" fmla="*/ 354 h 924"/>
              <a:gd name="T50" fmla="*/ 2068 w 2127"/>
              <a:gd name="T51" fmla="*/ 456 h 924"/>
              <a:gd name="T52" fmla="*/ 1956 w 2127"/>
              <a:gd name="T53" fmla="*/ 453 h 924"/>
              <a:gd name="T54" fmla="*/ 1990 w 2127"/>
              <a:gd name="T55" fmla="*/ 510 h 924"/>
              <a:gd name="T56" fmla="*/ 1964 w 2127"/>
              <a:gd name="T57" fmla="*/ 544 h 924"/>
              <a:gd name="T58" fmla="*/ 1941 w 2127"/>
              <a:gd name="T59" fmla="*/ 706 h 924"/>
              <a:gd name="T60" fmla="*/ 1835 w 2127"/>
              <a:gd name="T61" fmla="*/ 751 h 924"/>
              <a:gd name="T62" fmla="*/ 1817 w 2127"/>
              <a:gd name="T63" fmla="*/ 825 h 924"/>
              <a:gd name="T64" fmla="*/ 1668 w 2127"/>
              <a:gd name="T65" fmla="*/ 836 h 924"/>
              <a:gd name="T66" fmla="*/ 1536 w 2127"/>
              <a:gd name="T67" fmla="*/ 831 h 924"/>
              <a:gd name="T68" fmla="*/ 1404 w 2127"/>
              <a:gd name="T69" fmla="*/ 918 h 924"/>
              <a:gd name="T70" fmla="*/ 1190 w 2127"/>
              <a:gd name="T71" fmla="*/ 868 h 924"/>
              <a:gd name="T72" fmla="*/ 1141 w 2127"/>
              <a:gd name="T73" fmla="*/ 869 h 924"/>
              <a:gd name="T74" fmla="*/ 859 w 2127"/>
              <a:gd name="T75" fmla="*/ 834 h 924"/>
              <a:gd name="T76" fmla="*/ 751 w 2127"/>
              <a:gd name="T77" fmla="*/ 680 h 924"/>
              <a:gd name="T78" fmla="*/ 697 w 2127"/>
              <a:gd name="T79" fmla="*/ 686 h 924"/>
              <a:gd name="T80" fmla="*/ 476 w 2127"/>
              <a:gd name="T81" fmla="*/ 723 h 924"/>
              <a:gd name="T82" fmla="*/ 263 w 2127"/>
              <a:gd name="T83" fmla="*/ 749 h 924"/>
              <a:gd name="T84" fmla="*/ 143 w 2127"/>
              <a:gd name="T85" fmla="*/ 755 h 924"/>
              <a:gd name="T86" fmla="*/ 8 w 2127"/>
              <a:gd name="T87" fmla="*/ 683 h 924"/>
              <a:gd name="T88" fmla="*/ 0 w 2127"/>
              <a:gd name="T89" fmla="*/ 611 h 924"/>
              <a:gd name="T90" fmla="*/ 9 w 2127"/>
              <a:gd name="T91" fmla="*/ 529 h 9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7" h="924">
                <a:moveTo>
                  <a:pt x="9" y="529"/>
                </a:moveTo>
                <a:cubicBezTo>
                  <a:pt x="4" y="513"/>
                  <a:pt x="231" y="520"/>
                  <a:pt x="178" y="611"/>
                </a:cubicBezTo>
                <a:cubicBezTo>
                  <a:pt x="242" y="610"/>
                  <a:pt x="244" y="549"/>
                  <a:pt x="258" y="502"/>
                </a:cubicBezTo>
                <a:cubicBezTo>
                  <a:pt x="286" y="526"/>
                  <a:pt x="350" y="526"/>
                  <a:pt x="385" y="523"/>
                </a:cubicBezTo>
                <a:cubicBezTo>
                  <a:pt x="357" y="537"/>
                  <a:pt x="434" y="562"/>
                  <a:pt x="444" y="559"/>
                </a:cubicBezTo>
                <a:cubicBezTo>
                  <a:pt x="464" y="568"/>
                  <a:pt x="494" y="541"/>
                  <a:pt x="522" y="531"/>
                </a:cubicBezTo>
                <a:cubicBezTo>
                  <a:pt x="578" y="497"/>
                  <a:pt x="672" y="473"/>
                  <a:pt x="736" y="493"/>
                </a:cubicBezTo>
                <a:cubicBezTo>
                  <a:pt x="735" y="482"/>
                  <a:pt x="734" y="471"/>
                  <a:pt x="731" y="460"/>
                </a:cubicBezTo>
                <a:cubicBezTo>
                  <a:pt x="763" y="464"/>
                  <a:pt x="815" y="491"/>
                  <a:pt x="846" y="476"/>
                </a:cubicBezTo>
                <a:cubicBezTo>
                  <a:pt x="912" y="444"/>
                  <a:pt x="905" y="518"/>
                  <a:pt x="945" y="533"/>
                </a:cubicBezTo>
                <a:cubicBezTo>
                  <a:pt x="979" y="545"/>
                  <a:pt x="992" y="465"/>
                  <a:pt x="964" y="461"/>
                </a:cubicBezTo>
                <a:cubicBezTo>
                  <a:pt x="927" y="456"/>
                  <a:pt x="949" y="413"/>
                  <a:pt x="945" y="394"/>
                </a:cubicBezTo>
                <a:cubicBezTo>
                  <a:pt x="939" y="369"/>
                  <a:pt x="916" y="361"/>
                  <a:pt x="906" y="338"/>
                </a:cubicBezTo>
                <a:cubicBezTo>
                  <a:pt x="879" y="280"/>
                  <a:pt x="1029" y="260"/>
                  <a:pt x="1059" y="239"/>
                </a:cubicBezTo>
                <a:cubicBezTo>
                  <a:pt x="1085" y="222"/>
                  <a:pt x="1065" y="145"/>
                  <a:pt x="1114" y="164"/>
                </a:cubicBezTo>
                <a:cubicBezTo>
                  <a:pt x="1179" y="189"/>
                  <a:pt x="1139" y="113"/>
                  <a:pt x="1156" y="62"/>
                </a:cubicBezTo>
                <a:cubicBezTo>
                  <a:pt x="1186" y="62"/>
                  <a:pt x="1247" y="125"/>
                  <a:pt x="1310" y="155"/>
                </a:cubicBezTo>
                <a:cubicBezTo>
                  <a:pt x="1359" y="127"/>
                  <a:pt x="1402" y="136"/>
                  <a:pt x="1425" y="157"/>
                </a:cubicBezTo>
                <a:cubicBezTo>
                  <a:pt x="1425" y="107"/>
                  <a:pt x="1463" y="84"/>
                  <a:pt x="1499" y="89"/>
                </a:cubicBezTo>
                <a:cubicBezTo>
                  <a:pt x="1496" y="56"/>
                  <a:pt x="1508" y="41"/>
                  <a:pt x="1505" y="6"/>
                </a:cubicBezTo>
                <a:cubicBezTo>
                  <a:pt x="1566" y="0"/>
                  <a:pt x="1640" y="29"/>
                  <a:pt x="1698" y="48"/>
                </a:cubicBezTo>
                <a:cubicBezTo>
                  <a:pt x="1717" y="37"/>
                  <a:pt x="1811" y="111"/>
                  <a:pt x="1881" y="95"/>
                </a:cubicBezTo>
                <a:cubicBezTo>
                  <a:pt x="1930" y="83"/>
                  <a:pt x="2054" y="76"/>
                  <a:pt x="2048" y="142"/>
                </a:cubicBezTo>
                <a:cubicBezTo>
                  <a:pt x="2055" y="177"/>
                  <a:pt x="2048" y="189"/>
                  <a:pt x="2060" y="227"/>
                </a:cubicBezTo>
                <a:cubicBezTo>
                  <a:pt x="2071" y="256"/>
                  <a:pt x="2034" y="284"/>
                  <a:pt x="2127" y="354"/>
                </a:cubicBezTo>
                <a:cubicBezTo>
                  <a:pt x="2108" y="373"/>
                  <a:pt x="2083" y="431"/>
                  <a:pt x="2068" y="456"/>
                </a:cubicBezTo>
                <a:cubicBezTo>
                  <a:pt x="2038" y="506"/>
                  <a:pt x="1996" y="438"/>
                  <a:pt x="1956" y="453"/>
                </a:cubicBezTo>
                <a:cubicBezTo>
                  <a:pt x="1903" y="472"/>
                  <a:pt x="2000" y="484"/>
                  <a:pt x="1990" y="510"/>
                </a:cubicBezTo>
                <a:cubicBezTo>
                  <a:pt x="1990" y="519"/>
                  <a:pt x="1983" y="530"/>
                  <a:pt x="1964" y="544"/>
                </a:cubicBezTo>
                <a:cubicBezTo>
                  <a:pt x="1909" y="584"/>
                  <a:pt x="1920" y="651"/>
                  <a:pt x="1941" y="706"/>
                </a:cubicBezTo>
                <a:cubicBezTo>
                  <a:pt x="1898" y="697"/>
                  <a:pt x="1862" y="721"/>
                  <a:pt x="1835" y="751"/>
                </a:cubicBezTo>
                <a:cubicBezTo>
                  <a:pt x="1809" y="763"/>
                  <a:pt x="1798" y="795"/>
                  <a:pt x="1817" y="825"/>
                </a:cubicBezTo>
                <a:cubicBezTo>
                  <a:pt x="1744" y="782"/>
                  <a:pt x="1704" y="835"/>
                  <a:pt x="1668" y="836"/>
                </a:cubicBezTo>
                <a:cubicBezTo>
                  <a:pt x="1630" y="840"/>
                  <a:pt x="1586" y="817"/>
                  <a:pt x="1536" y="831"/>
                </a:cubicBezTo>
                <a:cubicBezTo>
                  <a:pt x="1453" y="861"/>
                  <a:pt x="1434" y="915"/>
                  <a:pt x="1404" y="918"/>
                </a:cubicBezTo>
                <a:cubicBezTo>
                  <a:pt x="1357" y="924"/>
                  <a:pt x="1216" y="874"/>
                  <a:pt x="1190" y="868"/>
                </a:cubicBezTo>
                <a:cubicBezTo>
                  <a:pt x="1164" y="862"/>
                  <a:pt x="1150" y="862"/>
                  <a:pt x="1141" y="869"/>
                </a:cubicBezTo>
                <a:cubicBezTo>
                  <a:pt x="1047" y="862"/>
                  <a:pt x="959" y="866"/>
                  <a:pt x="859" y="834"/>
                </a:cubicBezTo>
                <a:cubicBezTo>
                  <a:pt x="821" y="823"/>
                  <a:pt x="679" y="723"/>
                  <a:pt x="751" y="680"/>
                </a:cubicBezTo>
                <a:cubicBezTo>
                  <a:pt x="734" y="676"/>
                  <a:pt x="717" y="679"/>
                  <a:pt x="697" y="686"/>
                </a:cubicBezTo>
                <a:cubicBezTo>
                  <a:pt x="602" y="717"/>
                  <a:pt x="533" y="707"/>
                  <a:pt x="476" y="723"/>
                </a:cubicBezTo>
                <a:cubicBezTo>
                  <a:pt x="474" y="724"/>
                  <a:pt x="393" y="837"/>
                  <a:pt x="263" y="749"/>
                </a:cubicBezTo>
                <a:cubicBezTo>
                  <a:pt x="231" y="660"/>
                  <a:pt x="205" y="775"/>
                  <a:pt x="143" y="755"/>
                </a:cubicBezTo>
                <a:cubicBezTo>
                  <a:pt x="99" y="741"/>
                  <a:pt x="66" y="683"/>
                  <a:pt x="8" y="683"/>
                </a:cubicBezTo>
                <a:cubicBezTo>
                  <a:pt x="26" y="672"/>
                  <a:pt x="15" y="634"/>
                  <a:pt x="0" y="611"/>
                </a:cubicBezTo>
                <a:cubicBezTo>
                  <a:pt x="26" y="564"/>
                  <a:pt x="23" y="575"/>
                  <a:pt x="9" y="52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0" name="꙱ Australia (Commonwealth of Australia) (AU) (H)">
            <a:extLst>
              <a:ext uri="{FF2B5EF4-FFF2-40B4-BE49-F238E27FC236}">
                <a16:creationId xmlns:a16="http://schemas.microsoft.com/office/drawing/2014/main" id="{26D6C83C-4655-439A-A2B4-0735DFB58E39}"/>
              </a:ext>
            </a:extLst>
          </p:cNvPr>
          <p:cNvSpPr>
            <a:spLocks noEditPoints="1"/>
          </p:cNvSpPr>
          <p:nvPr/>
        </p:nvSpPr>
        <p:spPr bwMode="auto">
          <a:xfrm>
            <a:off x="7224622" y="2679488"/>
            <a:ext cx="1037309" cy="990701"/>
          </a:xfrm>
          <a:custGeom>
            <a:avLst/>
            <a:gdLst>
              <a:gd name="T0" fmla="*/ 10205 w 12572"/>
              <a:gd name="T1" fmla="*/ 3 h 12019"/>
              <a:gd name="T2" fmla="*/ 168 w 12572"/>
              <a:gd name="T3" fmla="*/ 8411 h 12019"/>
              <a:gd name="T4" fmla="*/ 508 w 12572"/>
              <a:gd name="T5" fmla="*/ 6679 h 12019"/>
              <a:gd name="T6" fmla="*/ 370 w 12572"/>
              <a:gd name="T7" fmla="*/ 5879 h 12019"/>
              <a:gd name="T8" fmla="*/ 610 w 12572"/>
              <a:gd name="T9" fmla="*/ 5564 h 12019"/>
              <a:gd name="T10" fmla="*/ 821 w 12572"/>
              <a:gd name="T11" fmla="*/ 4430 h 12019"/>
              <a:gd name="T12" fmla="*/ 2528 w 12572"/>
              <a:gd name="T13" fmla="*/ 3534 h 12019"/>
              <a:gd name="T14" fmla="*/ 3815 w 12572"/>
              <a:gd name="T15" fmla="*/ 2391 h 12019"/>
              <a:gd name="T16" fmla="*/ 4066 w 12572"/>
              <a:gd name="T17" fmla="*/ 2280 h 12019"/>
              <a:gd name="T18" fmla="*/ 4487 w 12572"/>
              <a:gd name="T19" fmla="*/ 2262 h 12019"/>
              <a:gd name="T20" fmla="*/ 4581 w 12572"/>
              <a:gd name="T21" fmla="*/ 1895 h 12019"/>
              <a:gd name="T22" fmla="*/ 4740 w 12572"/>
              <a:gd name="T23" fmla="*/ 1598 h 12019"/>
              <a:gd name="T24" fmla="*/ 4982 w 12572"/>
              <a:gd name="T25" fmla="*/ 1424 h 12019"/>
              <a:gd name="T26" fmla="*/ 5372 w 12572"/>
              <a:gd name="T27" fmla="*/ 1382 h 12019"/>
              <a:gd name="T28" fmla="*/ 5696 w 12572"/>
              <a:gd name="T29" fmla="*/ 1767 h 12019"/>
              <a:gd name="T30" fmla="*/ 6018 w 12572"/>
              <a:gd name="T31" fmla="*/ 1512 h 12019"/>
              <a:gd name="T32" fmla="*/ 6420 w 12572"/>
              <a:gd name="T33" fmla="*/ 916 h 12019"/>
              <a:gd name="T34" fmla="*/ 7150 w 12572"/>
              <a:gd name="T35" fmla="*/ 737 h 12019"/>
              <a:gd name="T36" fmla="*/ 7177 w 12572"/>
              <a:gd name="T37" fmla="*/ 514 h 12019"/>
              <a:gd name="T38" fmla="*/ 7970 w 12572"/>
              <a:gd name="T39" fmla="*/ 772 h 12019"/>
              <a:gd name="T40" fmla="*/ 8377 w 12572"/>
              <a:gd name="T41" fmla="*/ 645 h 12019"/>
              <a:gd name="T42" fmla="*/ 8199 w 12572"/>
              <a:gd name="T43" fmla="*/ 1128 h 12019"/>
              <a:gd name="T44" fmla="*/ 8219 w 12572"/>
              <a:gd name="T45" fmla="*/ 2088 h 12019"/>
              <a:gd name="T46" fmla="*/ 9430 w 12572"/>
              <a:gd name="T47" fmla="*/ 2603 h 12019"/>
              <a:gd name="T48" fmla="*/ 10001 w 12572"/>
              <a:gd name="T49" fmla="*/ 995 h 12019"/>
              <a:gd name="T50" fmla="*/ 10202 w 12572"/>
              <a:gd name="T51" fmla="*/ 290 h 12019"/>
              <a:gd name="T52" fmla="*/ 10461 w 12572"/>
              <a:gd name="T53" fmla="*/ 674 h 12019"/>
              <a:gd name="T54" fmla="*/ 10969 w 12572"/>
              <a:gd name="T55" fmla="*/ 1734 h 12019"/>
              <a:gd name="T56" fmla="*/ 11013 w 12572"/>
              <a:gd name="T57" fmla="*/ 2985 h 12019"/>
              <a:gd name="T58" fmla="*/ 11519 w 12572"/>
              <a:gd name="T59" fmla="*/ 3523 h 12019"/>
              <a:gd name="T60" fmla="*/ 11797 w 12572"/>
              <a:gd name="T61" fmla="*/ 4088 h 12019"/>
              <a:gd name="T62" fmla="*/ 12057 w 12572"/>
              <a:gd name="T63" fmla="*/ 4740 h 12019"/>
              <a:gd name="T64" fmla="*/ 12524 w 12572"/>
              <a:gd name="T65" fmla="*/ 5475 h 12019"/>
              <a:gd name="T66" fmla="*/ 12384 w 12572"/>
              <a:gd name="T67" fmla="*/ 6420 h 12019"/>
              <a:gd name="T68" fmla="*/ 11445 w 12572"/>
              <a:gd name="T69" fmla="*/ 8007 h 12019"/>
              <a:gd name="T70" fmla="*/ 10839 w 12572"/>
              <a:gd name="T71" fmla="*/ 8545 h 12019"/>
              <a:gd name="T72" fmla="*/ 10205 w 12572"/>
              <a:gd name="T73" fmla="*/ 9245 h 12019"/>
              <a:gd name="T74" fmla="*/ 8540 w 12572"/>
              <a:gd name="T75" fmla="*/ 10285 h 12019"/>
              <a:gd name="T76" fmla="*/ 8294 w 12572"/>
              <a:gd name="T77" fmla="*/ 10101 h 12019"/>
              <a:gd name="T78" fmla="*/ 7670 w 12572"/>
              <a:gd name="T79" fmla="*/ 10209 h 12019"/>
              <a:gd name="T80" fmla="*/ 7053 w 12572"/>
              <a:gd name="T81" fmla="*/ 9462 h 12019"/>
              <a:gd name="T82" fmla="*/ 6990 w 12572"/>
              <a:gd name="T83" fmla="*/ 9076 h 12019"/>
              <a:gd name="T84" fmla="*/ 6583 w 12572"/>
              <a:gd name="T85" fmla="*/ 8936 h 12019"/>
              <a:gd name="T86" fmla="*/ 7060 w 12572"/>
              <a:gd name="T87" fmla="*/ 8151 h 12019"/>
              <a:gd name="T88" fmla="*/ 6153 w 12572"/>
              <a:gd name="T89" fmla="*/ 8827 h 12019"/>
              <a:gd name="T90" fmla="*/ 6043 w 12572"/>
              <a:gd name="T91" fmla="*/ 8367 h 12019"/>
              <a:gd name="T92" fmla="*/ 5889 w 12572"/>
              <a:gd name="T93" fmla="*/ 8007 h 12019"/>
              <a:gd name="T94" fmla="*/ 4967 w 12572"/>
              <a:gd name="T95" fmla="*/ 7670 h 12019"/>
              <a:gd name="T96" fmla="*/ 2262 w 12572"/>
              <a:gd name="T97" fmla="*/ 8506 h 12019"/>
              <a:gd name="T98" fmla="*/ 776 w 12572"/>
              <a:gd name="T99" fmla="*/ 8901 h 12019"/>
              <a:gd name="T100" fmla="*/ 8806 w 12572"/>
              <a:gd name="T101" fmla="*/ 10762 h 12019"/>
              <a:gd name="T102" fmla="*/ 7625 w 12572"/>
              <a:gd name="T103" fmla="*/ 10668 h 12019"/>
              <a:gd name="T104" fmla="*/ 8206 w 12572"/>
              <a:gd name="T105" fmla="*/ 11635 h 12019"/>
              <a:gd name="T106" fmla="*/ 8464 w 12572"/>
              <a:gd name="T107" fmla="*/ 11019 h 12019"/>
              <a:gd name="T108" fmla="*/ 7593 w 12572"/>
              <a:gd name="T109" fmla="*/ 11430 h 12019"/>
              <a:gd name="T110" fmla="*/ 7796 w 12572"/>
              <a:gd name="T111" fmla="*/ 11879 h 12019"/>
              <a:gd name="T112" fmla="*/ 6539 w 12572"/>
              <a:gd name="T113" fmla="*/ 9156 h 12019"/>
              <a:gd name="T114" fmla="*/ 8751 w 12572"/>
              <a:gd name="T115" fmla="*/ 10878 h 12019"/>
              <a:gd name="T116" fmla="*/ 6786 w 12572"/>
              <a:gd name="T117" fmla="*/ 522 h 12019"/>
              <a:gd name="T118" fmla="*/ 6386 w 12572"/>
              <a:gd name="T119" fmla="*/ 535 h 12019"/>
              <a:gd name="T120" fmla="*/ 8258 w 12572"/>
              <a:gd name="T121" fmla="*/ 573 h 12019"/>
              <a:gd name="T122" fmla="*/ 7150 w 12572"/>
              <a:gd name="T123" fmla="*/ 330 h 120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72" h="12019">
                <a:moveTo>
                  <a:pt x="11037" y="3002"/>
                </a:moveTo>
                <a:cubicBezTo>
                  <a:pt x="11076" y="2978"/>
                  <a:pt x="11043" y="2940"/>
                  <a:pt x="11034" y="2910"/>
                </a:cubicBezTo>
                <a:cubicBezTo>
                  <a:pt x="10999" y="2936"/>
                  <a:pt x="11016" y="2973"/>
                  <a:pt x="11037" y="3002"/>
                </a:cubicBezTo>
                <a:close/>
                <a:moveTo>
                  <a:pt x="10226" y="66"/>
                </a:moveTo>
                <a:cubicBezTo>
                  <a:pt x="10235" y="52"/>
                  <a:pt x="10239" y="37"/>
                  <a:pt x="10238" y="21"/>
                </a:cubicBezTo>
                <a:cubicBezTo>
                  <a:pt x="10207" y="27"/>
                  <a:pt x="10204" y="44"/>
                  <a:pt x="10226" y="66"/>
                </a:cubicBezTo>
                <a:close/>
                <a:moveTo>
                  <a:pt x="10185" y="39"/>
                </a:moveTo>
                <a:cubicBezTo>
                  <a:pt x="10196" y="30"/>
                  <a:pt x="10203" y="18"/>
                  <a:pt x="10205" y="3"/>
                </a:cubicBezTo>
                <a:cubicBezTo>
                  <a:pt x="10172" y="0"/>
                  <a:pt x="10166" y="12"/>
                  <a:pt x="10185" y="39"/>
                </a:cubicBezTo>
                <a:close/>
                <a:moveTo>
                  <a:pt x="10176" y="247"/>
                </a:moveTo>
                <a:cubicBezTo>
                  <a:pt x="10202" y="233"/>
                  <a:pt x="10210" y="208"/>
                  <a:pt x="10185" y="187"/>
                </a:cubicBezTo>
                <a:cubicBezTo>
                  <a:pt x="10160" y="202"/>
                  <a:pt x="10154" y="226"/>
                  <a:pt x="10176" y="247"/>
                </a:cubicBezTo>
                <a:close/>
                <a:moveTo>
                  <a:pt x="7124" y="585"/>
                </a:moveTo>
                <a:cubicBezTo>
                  <a:pt x="7120" y="575"/>
                  <a:pt x="7116" y="565"/>
                  <a:pt x="7112" y="556"/>
                </a:cubicBezTo>
                <a:cubicBezTo>
                  <a:pt x="7147" y="559"/>
                  <a:pt x="7148" y="563"/>
                  <a:pt x="7124" y="585"/>
                </a:cubicBezTo>
                <a:close/>
                <a:moveTo>
                  <a:pt x="168" y="8411"/>
                </a:moveTo>
                <a:cubicBezTo>
                  <a:pt x="248" y="8411"/>
                  <a:pt x="331" y="8323"/>
                  <a:pt x="363" y="8257"/>
                </a:cubicBezTo>
                <a:cubicBezTo>
                  <a:pt x="401" y="8181"/>
                  <a:pt x="356" y="8069"/>
                  <a:pt x="435" y="8013"/>
                </a:cubicBezTo>
                <a:cubicBezTo>
                  <a:pt x="416" y="8028"/>
                  <a:pt x="406" y="8052"/>
                  <a:pt x="411" y="8076"/>
                </a:cubicBezTo>
                <a:cubicBezTo>
                  <a:pt x="412" y="8051"/>
                  <a:pt x="426" y="8040"/>
                  <a:pt x="450" y="8046"/>
                </a:cubicBezTo>
                <a:cubicBezTo>
                  <a:pt x="430" y="7980"/>
                  <a:pt x="481" y="7921"/>
                  <a:pt x="503" y="7867"/>
                </a:cubicBezTo>
                <a:cubicBezTo>
                  <a:pt x="592" y="7637"/>
                  <a:pt x="425" y="7378"/>
                  <a:pt x="479" y="7183"/>
                </a:cubicBezTo>
                <a:cubicBezTo>
                  <a:pt x="508" y="7075"/>
                  <a:pt x="560" y="6925"/>
                  <a:pt x="542" y="6814"/>
                </a:cubicBezTo>
                <a:cubicBezTo>
                  <a:pt x="535" y="6767"/>
                  <a:pt x="510" y="6726"/>
                  <a:pt x="508" y="6679"/>
                </a:cubicBezTo>
                <a:cubicBezTo>
                  <a:pt x="507" y="6630"/>
                  <a:pt x="508" y="6587"/>
                  <a:pt x="489" y="6540"/>
                </a:cubicBezTo>
                <a:cubicBezTo>
                  <a:pt x="471" y="6495"/>
                  <a:pt x="430" y="6455"/>
                  <a:pt x="427" y="6406"/>
                </a:cubicBezTo>
                <a:cubicBezTo>
                  <a:pt x="424" y="6330"/>
                  <a:pt x="520" y="6164"/>
                  <a:pt x="365" y="5924"/>
                </a:cubicBezTo>
                <a:cubicBezTo>
                  <a:pt x="241" y="5733"/>
                  <a:pt x="332" y="5775"/>
                  <a:pt x="325" y="5698"/>
                </a:cubicBezTo>
                <a:cubicBezTo>
                  <a:pt x="335" y="5727"/>
                  <a:pt x="325" y="5757"/>
                  <a:pt x="319" y="5787"/>
                </a:cubicBezTo>
                <a:cubicBezTo>
                  <a:pt x="342" y="5762"/>
                  <a:pt x="351" y="5728"/>
                  <a:pt x="352" y="5695"/>
                </a:cubicBezTo>
                <a:cubicBezTo>
                  <a:pt x="346" y="5736"/>
                  <a:pt x="371" y="5775"/>
                  <a:pt x="364" y="5816"/>
                </a:cubicBezTo>
                <a:cubicBezTo>
                  <a:pt x="378" y="5735"/>
                  <a:pt x="373" y="5862"/>
                  <a:pt x="370" y="5879"/>
                </a:cubicBezTo>
                <a:cubicBezTo>
                  <a:pt x="411" y="5811"/>
                  <a:pt x="389" y="5881"/>
                  <a:pt x="393" y="5908"/>
                </a:cubicBezTo>
                <a:cubicBezTo>
                  <a:pt x="472" y="5866"/>
                  <a:pt x="508" y="5828"/>
                  <a:pt x="443" y="5752"/>
                </a:cubicBezTo>
                <a:cubicBezTo>
                  <a:pt x="398" y="5700"/>
                  <a:pt x="365" y="5573"/>
                  <a:pt x="423" y="5519"/>
                </a:cubicBezTo>
                <a:cubicBezTo>
                  <a:pt x="450" y="5543"/>
                  <a:pt x="468" y="5584"/>
                  <a:pt x="477" y="5618"/>
                </a:cubicBezTo>
                <a:cubicBezTo>
                  <a:pt x="488" y="5665"/>
                  <a:pt x="447" y="5697"/>
                  <a:pt x="450" y="5742"/>
                </a:cubicBezTo>
                <a:cubicBezTo>
                  <a:pt x="487" y="5744"/>
                  <a:pt x="507" y="5709"/>
                  <a:pt x="512" y="5677"/>
                </a:cubicBezTo>
                <a:cubicBezTo>
                  <a:pt x="518" y="5724"/>
                  <a:pt x="503" y="5777"/>
                  <a:pt x="528" y="5821"/>
                </a:cubicBezTo>
                <a:cubicBezTo>
                  <a:pt x="560" y="5873"/>
                  <a:pt x="676" y="5689"/>
                  <a:pt x="610" y="5564"/>
                </a:cubicBezTo>
                <a:cubicBezTo>
                  <a:pt x="574" y="5497"/>
                  <a:pt x="577" y="5419"/>
                  <a:pt x="532" y="5357"/>
                </a:cubicBezTo>
                <a:cubicBezTo>
                  <a:pt x="515" y="5334"/>
                  <a:pt x="524" y="5314"/>
                  <a:pt x="524" y="5288"/>
                </a:cubicBezTo>
                <a:cubicBezTo>
                  <a:pt x="524" y="5176"/>
                  <a:pt x="412" y="5100"/>
                  <a:pt x="577" y="4863"/>
                </a:cubicBezTo>
                <a:cubicBezTo>
                  <a:pt x="770" y="4588"/>
                  <a:pt x="672" y="4570"/>
                  <a:pt x="672" y="4492"/>
                </a:cubicBezTo>
                <a:cubicBezTo>
                  <a:pt x="672" y="4445"/>
                  <a:pt x="713" y="4407"/>
                  <a:pt x="733" y="4366"/>
                </a:cubicBezTo>
                <a:cubicBezTo>
                  <a:pt x="762" y="4307"/>
                  <a:pt x="788" y="4206"/>
                  <a:pt x="860" y="4183"/>
                </a:cubicBezTo>
                <a:cubicBezTo>
                  <a:pt x="868" y="4220"/>
                  <a:pt x="851" y="4253"/>
                  <a:pt x="838" y="4286"/>
                </a:cubicBezTo>
                <a:cubicBezTo>
                  <a:pt x="821" y="4332"/>
                  <a:pt x="832" y="4383"/>
                  <a:pt x="821" y="4430"/>
                </a:cubicBezTo>
                <a:cubicBezTo>
                  <a:pt x="1001" y="4368"/>
                  <a:pt x="874" y="4220"/>
                  <a:pt x="1181" y="4122"/>
                </a:cubicBezTo>
                <a:cubicBezTo>
                  <a:pt x="1304" y="4083"/>
                  <a:pt x="1391" y="3999"/>
                  <a:pt x="1488" y="3919"/>
                </a:cubicBezTo>
                <a:cubicBezTo>
                  <a:pt x="1514" y="3899"/>
                  <a:pt x="1544" y="3845"/>
                  <a:pt x="1576" y="3841"/>
                </a:cubicBezTo>
                <a:cubicBezTo>
                  <a:pt x="1648" y="3831"/>
                  <a:pt x="1705" y="3803"/>
                  <a:pt x="1753" y="3747"/>
                </a:cubicBezTo>
                <a:cubicBezTo>
                  <a:pt x="1740" y="3828"/>
                  <a:pt x="1828" y="3756"/>
                  <a:pt x="1861" y="3761"/>
                </a:cubicBezTo>
                <a:cubicBezTo>
                  <a:pt x="1897" y="3766"/>
                  <a:pt x="1925" y="3843"/>
                  <a:pt x="2067" y="3759"/>
                </a:cubicBezTo>
                <a:cubicBezTo>
                  <a:pt x="2151" y="3710"/>
                  <a:pt x="2191" y="3654"/>
                  <a:pt x="2293" y="3654"/>
                </a:cubicBezTo>
                <a:cubicBezTo>
                  <a:pt x="2486" y="3655"/>
                  <a:pt x="2427" y="3534"/>
                  <a:pt x="2528" y="3534"/>
                </a:cubicBezTo>
                <a:cubicBezTo>
                  <a:pt x="2619" y="3534"/>
                  <a:pt x="2675" y="3549"/>
                  <a:pt x="2765" y="3525"/>
                </a:cubicBezTo>
                <a:cubicBezTo>
                  <a:pt x="2870" y="3498"/>
                  <a:pt x="2965" y="3473"/>
                  <a:pt x="3060" y="3422"/>
                </a:cubicBezTo>
                <a:cubicBezTo>
                  <a:pt x="3137" y="3380"/>
                  <a:pt x="3422" y="3208"/>
                  <a:pt x="3365" y="3079"/>
                </a:cubicBezTo>
                <a:cubicBezTo>
                  <a:pt x="3398" y="3082"/>
                  <a:pt x="3407" y="3066"/>
                  <a:pt x="3415" y="3039"/>
                </a:cubicBezTo>
                <a:cubicBezTo>
                  <a:pt x="3440" y="2954"/>
                  <a:pt x="3688" y="2908"/>
                  <a:pt x="3612" y="2816"/>
                </a:cubicBezTo>
                <a:cubicBezTo>
                  <a:pt x="3567" y="2762"/>
                  <a:pt x="3595" y="2611"/>
                  <a:pt x="3624" y="2556"/>
                </a:cubicBezTo>
                <a:cubicBezTo>
                  <a:pt x="3641" y="2524"/>
                  <a:pt x="3721" y="2405"/>
                  <a:pt x="3766" y="2459"/>
                </a:cubicBezTo>
                <a:cubicBezTo>
                  <a:pt x="3738" y="2403"/>
                  <a:pt x="3779" y="2410"/>
                  <a:pt x="3815" y="2391"/>
                </a:cubicBezTo>
                <a:cubicBezTo>
                  <a:pt x="3859" y="2368"/>
                  <a:pt x="3860" y="2282"/>
                  <a:pt x="3920" y="2254"/>
                </a:cubicBezTo>
                <a:cubicBezTo>
                  <a:pt x="3945" y="2287"/>
                  <a:pt x="3867" y="2363"/>
                  <a:pt x="3947" y="2360"/>
                </a:cubicBezTo>
                <a:cubicBezTo>
                  <a:pt x="3891" y="2439"/>
                  <a:pt x="4046" y="2594"/>
                  <a:pt x="4036" y="2678"/>
                </a:cubicBezTo>
                <a:cubicBezTo>
                  <a:pt x="4082" y="2619"/>
                  <a:pt x="4043" y="2523"/>
                  <a:pt x="4081" y="2464"/>
                </a:cubicBezTo>
                <a:cubicBezTo>
                  <a:pt x="4115" y="2481"/>
                  <a:pt x="4128" y="2518"/>
                  <a:pt x="4152" y="2545"/>
                </a:cubicBezTo>
                <a:cubicBezTo>
                  <a:pt x="4148" y="2493"/>
                  <a:pt x="4140" y="2455"/>
                  <a:pt x="4190" y="2423"/>
                </a:cubicBezTo>
                <a:cubicBezTo>
                  <a:pt x="4150" y="2436"/>
                  <a:pt x="4067" y="2357"/>
                  <a:pt x="4101" y="2319"/>
                </a:cubicBezTo>
                <a:cubicBezTo>
                  <a:pt x="4078" y="2318"/>
                  <a:pt x="4065" y="2304"/>
                  <a:pt x="4066" y="2280"/>
                </a:cubicBezTo>
                <a:cubicBezTo>
                  <a:pt x="4109" y="2315"/>
                  <a:pt x="4081" y="2272"/>
                  <a:pt x="4120" y="2265"/>
                </a:cubicBezTo>
                <a:cubicBezTo>
                  <a:pt x="4167" y="2256"/>
                  <a:pt x="4117" y="2204"/>
                  <a:pt x="4108" y="2185"/>
                </a:cubicBezTo>
                <a:cubicBezTo>
                  <a:pt x="4148" y="2159"/>
                  <a:pt x="4224" y="2190"/>
                  <a:pt x="4161" y="2203"/>
                </a:cubicBezTo>
                <a:cubicBezTo>
                  <a:pt x="4184" y="2212"/>
                  <a:pt x="4200" y="2231"/>
                  <a:pt x="4188" y="2257"/>
                </a:cubicBezTo>
                <a:cubicBezTo>
                  <a:pt x="4215" y="2249"/>
                  <a:pt x="4219" y="2210"/>
                  <a:pt x="4247" y="2208"/>
                </a:cubicBezTo>
                <a:cubicBezTo>
                  <a:pt x="4283" y="2204"/>
                  <a:pt x="4284" y="2229"/>
                  <a:pt x="4306" y="2247"/>
                </a:cubicBezTo>
                <a:cubicBezTo>
                  <a:pt x="4335" y="2270"/>
                  <a:pt x="4351" y="2229"/>
                  <a:pt x="4381" y="2246"/>
                </a:cubicBezTo>
                <a:cubicBezTo>
                  <a:pt x="4415" y="2266"/>
                  <a:pt x="4453" y="2241"/>
                  <a:pt x="4487" y="2262"/>
                </a:cubicBezTo>
                <a:cubicBezTo>
                  <a:pt x="4459" y="2227"/>
                  <a:pt x="4432" y="2245"/>
                  <a:pt x="4395" y="2233"/>
                </a:cubicBezTo>
                <a:cubicBezTo>
                  <a:pt x="4344" y="2215"/>
                  <a:pt x="4382" y="2178"/>
                  <a:pt x="4386" y="2141"/>
                </a:cubicBezTo>
                <a:cubicBezTo>
                  <a:pt x="4393" y="2151"/>
                  <a:pt x="4400" y="2161"/>
                  <a:pt x="4407" y="2170"/>
                </a:cubicBezTo>
                <a:cubicBezTo>
                  <a:pt x="4450" y="2141"/>
                  <a:pt x="4431" y="2077"/>
                  <a:pt x="4481" y="2055"/>
                </a:cubicBezTo>
                <a:cubicBezTo>
                  <a:pt x="4456" y="2045"/>
                  <a:pt x="4438" y="2061"/>
                  <a:pt x="4431" y="2085"/>
                </a:cubicBezTo>
                <a:cubicBezTo>
                  <a:pt x="4394" y="2046"/>
                  <a:pt x="4368" y="1965"/>
                  <a:pt x="4430" y="1936"/>
                </a:cubicBezTo>
                <a:cubicBezTo>
                  <a:pt x="4458" y="1923"/>
                  <a:pt x="4545" y="1896"/>
                  <a:pt x="4499" y="1853"/>
                </a:cubicBezTo>
                <a:cubicBezTo>
                  <a:pt x="4532" y="1854"/>
                  <a:pt x="4556" y="1878"/>
                  <a:pt x="4581" y="1895"/>
                </a:cubicBezTo>
                <a:cubicBezTo>
                  <a:pt x="4612" y="1927"/>
                  <a:pt x="4571" y="1924"/>
                  <a:pt x="4651" y="1942"/>
                </a:cubicBezTo>
                <a:cubicBezTo>
                  <a:pt x="4605" y="1915"/>
                  <a:pt x="4639" y="1862"/>
                  <a:pt x="4571" y="1862"/>
                </a:cubicBezTo>
                <a:cubicBezTo>
                  <a:pt x="4583" y="1840"/>
                  <a:pt x="4601" y="1825"/>
                  <a:pt x="4624" y="1817"/>
                </a:cubicBezTo>
                <a:cubicBezTo>
                  <a:pt x="4601" y="1822"/>
                  <a:pt x="4581" y="1831"/>
                  <a:pt x="4564" y="1847"/>
                </a:cubicBezTo>
                <a:cubicBezTo>
                  <a:pt x="4562" y="1807"/>
                  <a:pt x="4659" y="1730"/>
                  <a:pt x="4653" y="1796"/>
                </a:cubicBezTo>
                <a:cubicBezTo>
                  <a:pt x="4657" y="1729"/>
                  <a:pt x="4703" y="1814"/>
                  <a:pt x="4745" y="1806"/>
                </a:cubicBezTo>
                <a:cubicBezTo>
                  <a:pt x="4730" y="1778"/>
                  <a:pt x="4694" y="1748"/>
                  <a:pt x="4719" y="1714"/>
                </a:cubicBezTo>
                <a:cubicBezTo>
                  <a:pt x="4629" y="1709"/>
                  <a:pt x="4735" y="1629"/>
                  <a:pt x="4740" y="1598"/>
                </a:cubicBezTo>
                <a:cubicBezTo>
                  <a:pt x="4774" y="1634"/>
                  <a:pt x="4786" y="1572"/>
                  <a:pt x="4823" y="1595"/>
                </a:cubicBezTo>
                <a:cubicBezTo>
                  <a:pt x="4833" y="1561"/>
                  <a:pt x="4830" y="1525"/>
                  <a:pt x="4834" y="1491"/>
                </a:cubicBezTo>
                <a:cubicBezTo>
                  <a:pt x="4879" y="1500"/>
                  <a:pt x="4861" y="1581"/>
                  <a:pt x="4834" y="1618"/>
                </a:cubicBezTo>
                <a:cubicBezTo>
                  <a:pt x="4890" y="1555"/>
                  <a:pt x="4866" y="1551"/>
                  <a:pt x="4915" y="1625"/>
                </a:cubicBezTo>
                <a:cubicBezTo>
                  <a:pt x="4916" y="1592"/>
                  <a:pt x="4951" y="1593"/>
                  <a:pt x="4956" y="1565"/>
                </a:cubicBezTo>
                <a:cubicBezTo>
                  <a:pt x="4960" y="1548"/>
                  <a:pt x="4973" y="1502"/>
                  <a:pt x="4980" y="1488"/>
                </a:cubicBezTo>
                <a:cubicBezTo>
                  <a:pt x="4991" y="1464"/>
                  <a:pt x="5034" y="1465"/>
                  <a:pt x="5010" y="1430"/>
                </a:cubicBezTo>
                <a:cubicBezTo>
                  <a:pt x="5002" y="1423"/>
                  <a:pt x="4992" y="1421"/>
                  <a:pt x="4982" y="1424"/>
                </a:cubicBezTo>
                <a:cubicBezTo>
                  <a:pt x="4971" y="1425"/>
                  <a:pt x="4941" y="1367"/>
                  <a:pt x="4998" y="1411"/>
                </a:cubicBezTo>
                <a:cubicBezTo>
                  <a:pt x="4985" y="1374"/>
                  <a:pt x="5050" y="1347"/>
                  <a:pt x="5010" y="1405"/>
                </a:cubicBezTo>
                <a:cubicBezTo>
                  <a:pt x="5075" y="1345"/>
                  <a:pt x="4994" y="1483"/>
                  <a:pt x="5072" y="1464"/>
                </a:cubicBezTo>
                <a:cubicBezTo>
                  <a:pt x="5056" y="1428"/>
                  <a:pt x="5091" y="1396"/>
                  <a:pt x="5126" y="1396"/>
                </a:cubicBezTo>
                <a:cubicBezTo>
                  <a:pt x="5106" y="1422"/>
                  <a:pt x="5127" y="1447"/>
                  <a:pt x="5143" y="1467"/>
                </a:cubicBezTo>
                <a:cubicBezTo>
                  <a:pt x="5172" y="1435"/>
                  <a:pt x="5230" y="1422"/>
                  <a:pt x="5247" y="1381"/>
                </a:cubicBezTo>
                <a:cubicBezTo>
                  <a:pt x="5261" y="1348"/>
                  <a:pt x="5208" y="1333"/>
                  <a:pt x="5268" y="1308"/>
                </a:cubicBezTo>
                <a:cubicBezTo>
                  <a:pt x="5302" y="1294"/>
                  <a:pt x="5318" y="1380"/>
                  <a:pt x="5372" y="1382"/>
                </a:cubicBezTo>
                <a:cubicBezTo>
                  <a:pt x="5417" y="1383"/>
                  <a:pt x="5423" y="1406"/>
                  <a:pt x="5454" y="1439"/>
                </a:cubicBezTo>
                <a:cubicBezTo>
                  <a:pt x="5495" y="1482"/>
                  <a:pt x="5517" y="1537"/>
                  <a:pt x="5556" y="1580"/>
                </a:cubicBezTo>
                <a:cubicBezTo>
                  <a:pt x="5654" y="1686"/>
                  <a:pt x="5603" y="1675"/>
                  <a:pt x="5576" y="1801"/>
                </a:cubicBezTo>
                <a:cubicBezTo>
                  <a:pt x="5565" y="1841"/>
                  <a:pt x="5569" y="1900"/>
                  <a:pt x="5536" y="1930"/>
                </a:cubicBezTo>
                <a:cubicBezTo>
                  <a:pt x="5568" y="1910"/>
                  <a:pt x="5565" y="1872"/>
                  <a:pt x="5574" y="1847"/>
                </a:cubicBezTo>
                <a:cubicBezTo>
                  <a:pt x="5610" y="1821"/>
                  <a:pt x="5620" y="1877"/>
                  <a:pt x="5625" y="1900"/>
                </a:cubicBezTo>
                <a:cubicBezTo>
                  <a:pt x="5642" y="1859"/>
                  <a:pt x="5590" y="1819"/>
                  <a:pt x="5610" y="1779"/>
                </a:cubicBezTo>
                <a:cubicBezTo>
                  <a:pt x="5633" y="1729"/>
                  <a:pt x="5659" y="1782"/>
                  <a:pt x="5696" y="1767"/>
                </a:cubicBezTo>
                <a:cubicBezTo>
                  <a:pt x="5661" y="1624"/>
                  <a:pt x="5943" y="1674"/>
                  <a:pt x="5912" y="1814"/>
                </a:cubicBezTo>
                <a:cubicBezTo>
                  <a:pt x="5960" y="1796"/>
                  <a:pt x="5941" y="1740"/>
                  <a:pt x="5942" y="1702"/>
                </a:cubicBezTo>
                <a:cubicBezTo>
                  <a:pt x="6008" y="1707"/>
                  <a:pt x="6030" y="1839"/>
                  <a:pt x="6085" y="1826"/>
                </a:cubicBezTo>
                <a:cubicBezTo>
                  <a:pt x="6072" y="1795"/>
                  <a:pt x="6039" y="1737"/>
                  <a:pt x="6078" y="1709"/>
                </a:cubicBezTo>
                <a:cubicBezTo>
                  <a:pt x="6105" y="1690"/>
                  <a:pt x="6141" y="1706"/>
                  <a:pt x="6168" y="1681"/>
                </a:cubicBezTo>
                <a:cubicBezTo>
                  <a:pt x="6116" y="1688"/>
                  <a:pt x="6084" y="1672"/>
                  <a:pt x="6067" y="1621"/>
                </a:cubicBezTo>
                <a:cubicBezTo>
                  <a:pt x="6090" y="1620"/>
                  <a:pt x="6111" y="1612"/>
                  <a:pt x="6129" y="1598"/>
                </a:cubicBezTo>
                <a:cubicBezTo>
                  <a:pt x="6083" y="1612"/>
                  <a:pt x="5980" y="1575"/>
                  <a:pt x="6018" y="1512"/>
                </a:cubicBezTo>
                <a:cubicBezTo>
                  <a:pt x="6033" y="1487"/>
                  <a:pt x="6041" y="1448"/>
                  <a:pt x="6064" y="1428"/>
                </a:cubicBezTo>
                <a:cubicBezTo>
                  <a:pt x="6084" y="1411"/>
                  <a:pt x="6130" y="1423"/>
                  <a:pt x="6141" y="1393"/>
                </a:cubicBezTo>
                <a:cubicBezTo>
                  <a:pt x="6159" y="1345"/>
                  <a:pt x="6167" y="1285"/>
                  <a:pt x="6192" y="1240"/>
                </a:cubicBezTo>
                <a:cubicBezTo>
                  <a:pt x="6214" y="1198"/>
                  <a:pt x="6232" y="1245"/>
                  <a:pt x="6261" y="1221"/>
                </a:cubicBezTo>
                <a:cubicBezTo>
                  <a:pt x="6280" y="1206"/>
                  <a:pt x="6328" y="1151"/>
                  <a:pt x="6355" y="1167"/>
                </a:cubicBezTo>
                <a:cubicBezTo>
                  <a:pt x="6330" y="1142"/>
                  <a:pt x="6300" y="1095"/>
                  <a:pt x="6307" y="1057"/>
                </a:cubicBezTo>
                <a:cubicBezTo>
                  <a:pt x="6319" y="994"/>
                  <a:pt x="6345" y="1044"/>
                  <a:pt x="6373" y="999"/>
                </a:cubicBezTo>
                <a:cubicBezTo>
                  <a:pt x="6392" y="968"/>
                  <a:pt x="6384" y="938"/>
                  <a:pt x="6420" y="916"/>
                </a:cubicBezTo>
                <a:cubicBezTo>
                  <a:pt x="6446" y="901"/>
                  <a:pt x="6464" y="945"/>
                  <a:pt x="6494" y="938"/>
                </a:cubicBezTo>
                <a:cubicBezTo>
                  <a:pt x="6462" y="925"/>
                  <a:pt x="6452" y="836"/>
                  <a:pt x="6489" y="823"/>
                </a:cubicBezTo>
                <a:cubicBezTo>
                  <a:pt x="6527" y="809"/>
                  <a:pt x="6554" y="900"/>
                  <a:pt x="6590" y="909"/>
                </a:cubicBezTo>
                <a:cubicBezTo>
                  <a:pt x="6552" y="881"/>
                  <a:pt x="6546" y="778"/>
                  <a:pt x="6616" y="811"/>
                </a:cubicBezTo>
                <a:cubicBezTo>
                  <a:pt x="6625" y="786"/>
                  <a:pt x="6606" y="755"/>
                  <a:pt x="6638" y="743"/>
                </a:cubicBezTo>
                <a:cubicBezTo>
                  <a:pt x="6670" y="730"/>
                  <a:pt x="6682" y="777"/>
                  <a:pt x="6702" y="728"/>
                </a:cubicBezTo>
                <a:cubicBezTo>
                  <a:pt x="6751" y="842"/>
                  <a:pt x="7050" y="724"/>
                  <a:pt x="7055" y="793"/>
                </a:cubicBezTo>
                <a:cubicBezTo>
                  <a:pt x="7055" y="744"/>
                  <a:pt x="7107" y="708"/>
                  <a:pt x="7150" y="737"/>
                </a:cubicBezTo>
                <a:cubicBezTo>
                  <a:pt x="7104" y="688"/>
                  <a:pt x="7157" y="614"/>
                  <a:pt x="7145" y="559"/>
                </a:cubicBezTo>
                <a:cubicBezTo>
                  <a:pt x="7125" y="474"/>
                  <a:pt x="7044" y="486"/>
                  <a:pt x="6981" y="514"/>
                </a:cubicBezTo>
                <a:cubicBezTo>
                  <a:pt x="6983" y="474"/>
                  <a:pt x="6932" y="456"/>
                  <a:pt x="6910" y="437"/>
                </a:cubicBezTo>
                <a:cubicBezTo>
                  <a:pt x="6895" y="425"/>
                  <a:pt x="6959" y="385"/>
                  <a:pt x="6964" y="374"/>
                </a:cubicBezTo>
                <a:cubicBezTo>
                  <a:pt x="6993" y="397"/>
                  <a:pt x="6999" y="433"/>
                  <a:pt x="7008" y="467"/>
                </a:cubicBezTo>
                <a:cubicBezTo>
                  <a:pt x="7027" y="439"/>
                  <a:pt x="7030" y="404"/>
                  <a:pt x="7014" y="374"/>
                </a:cubicBezTo>
                <a:cubicBezTo>
                  <a:pt x="7031" y="409"/>
                  <a:pt x="7054" y="412"/>
                  <a:pt x="7073" y="377"/>
                </a:cubicBezTo>
                <a:cubicBezTo>
                  <a:pt x="7084" y="422"/>
                  <a:pt x="7152" y="473"/>
                  <a:pt x="7177" y="514"/>
                </a:cubicBezTo>
                <a:cubicBezTo>
                  <a:pt x="7196" y="490"/>
                  <a:pt x="7253" y="487"/>
                  <a:pt x="7237" y="446"/>
                </a:cubicBezTo>
                <a:cubicBezTo>
                  <a:pt x="7274" y="472"/>
                  <a:pt x="7290" y="587"/>
                  <a:pt x="7335" y="586"/>
                </a:cubicBezTo>
                <a:cubicBezTo>
                  <a:pt x="7374" y="586"/>
                  <a:pt x="7428" y="581"/>
                  <a:pt x="7424" y="627"/>
                </a:cubicBezTo>
                <a:cubicBezTo>
                  <a:pt x="7468" y="628"/>
                  <a:pt x="7500" y="573"/>
                  <a:pt x="7545" y="588"/>
                </a:cubicBezTo>
                <a:cubicBezTo>
                  <a:pt x="7468" y="646"/>
                  <a:pt x="7641" y="633"/>
                  <a:pt x="7617" y="713"/>
                </a:cubicBezTo>
                <a:cubicBezTo>
                  <a:pt x="7646" y="659"/>
                  <a:pt x="7653" y="698"/>
                  <a:pt x="7693" y="705"/>
                </a:cubicBezTo>
                <a:cubicBezTo>
                  <a:pt x="7739" y="714"/>
                  <a:pt x="7764" y="678"/>
                  <a:pt x="7807" y="671"/>
                </a:cubicBezTo>
                <a:cubicBezTo>
                  <a:pt x="7817" y="766"/>
                  <a:pt x="7908" y="752"/>
                  <a:pt x="7970" y="772"/>
                </a:cubicBezTo>
                <a:cubicBezTo>
                  <a:pt x="7923" y="697"/>
                  <a:pt x="8128" y="734"/>
                  <a:pt x="8062" y="671"/>
                </a:cubicBezTo>
                <a:cubicBezTo>
                  <a:pt x="8100" y="662"/>
                  <a:pt x="8160" y="652"/>
                  <a:pt x="8160" y="600"/>
                </a:cubicBezTo>
                <a:cubicBezTo>
                  <a:pt x="8187" y="638"/>
                  <a:pt x="8135" y="664"/>
                  <a:pt x="8109" y="680"/>
                </a:cubicBezTo>
                <a:cubicBezTo>
                  <a:pt x="8198" y="680"/>
                  <a:pt x="8043" y="718"/>
                  <a:pt x="8092" y="796"/>
                </a:cubicBezTo>
                <a:cubicBezTo>
                  <a:pt x="8112" y="767"/>
                  <a:pt x="8139" y="734"/>
                  <a:pt x="8178" y="733"/>
                </a:cubicBezTo>
                <a:cubicBezTo>
                  <a:pt x="8138" y="775"/>
                  <a:pt x="8187" y="752"/>
                  <a:pt x="8186" y="799"/>
                </a:cubicBezTo>
                <a:cubicBezTo>
                  <a:pt x="8183" y="875"/>
                  <a:pt x="8259" y="845"/>
                  <a:pt x="8293" y="772"/>
                </a:cubicBezTo>
                <a:cubicBezTo>
                  <a:pt x="8187" y="770"/>
                  <a:pt x="8357" y="664"/>
                  <a:pt x="8377" y="645"/>
                </a:cubicBezTo>
                <a:cubicBezTo>
                  <a:pt x="8339" y="682"/>
                  <a:pt x="8366" y="767"/>
                  <a:pt x="8409" y="781"/>
                </a:cubicBezTo>
                <a:cubicBezTo>
                  <a:pt x="8378" y="724"/>
                  <a:pt x="8494" y="728"/>
                  <a:pt x="8449" y="823"/>
                </a:cubicBezTo>
                <a:cubicBezTo>
                  <a:pt x="8422" y="881"/>
                  <a:pt x="8366" y="962"/>
                  <a:pt x="8305" y="986"/>
                </a:cubicBezTo>
                <a:cubicBezTo>
                  <a:pt x="8324" y="1004"/>
                  <a:pt x="8339" y="1025"/>
                  <a:pt x="8350" y="1048"/>
                </a:cubicBezTo>
                <a:cubicBezTo>
                  <a:pt x="8339" y="1041"/>
                  <a:pt x="8329" y="1034"/>
                  <a:pt x="8317" y="1027"/>
                </a:cubicBezTo>
                <a:cubicBezTo>
                  <a:pt x="8307" y="1073"/>
                  <a:pt x="8303" y="1115"/>
                  <a:pt x="8255" y="1137"/>
                </a:cubicBezTo>
                <a:cubicBezTo>
                  <a:pt x="8254" y="1118"/>
                  <a:pt x="8255" y="1098"/>
                  <a:pt x="8258" y="1078"/>
                </a:cubicBezTo>
                <a:cubicBezTo>
                  <a:pt x="8235" y="1092"/>
                  <a:pt x="8216" y="1109"/>
                  <a:pt x="8199" y="1128"/>
                </a:cubicBezTo>
                <a:cubicBezTo>
                  <a:pt x="8195" y="1057"/>
                  <a:pt x="8151" y="1126"/>
                  <a:pt x="8151" y="1152"/>
                </a:cubicBezTo>
                <a:cubicBezTo>
                  <a:pt x="8142" y="1088"/>
                  <a:pt x="8076" y="1165"/>
                  <a:pt x="8116" y="1203"/>
                </a:cubicBezTo>
                <a:cubicBezTo>
                  <a:pt x="8027" y="1186"/>
                  <a:pt x="8090" y="1355"/>
                  <a:pt x="8139" y="1274"/>
                </a:cubicBezTo>
                <a:cubicBezTo>
                  <a:pt x="8091" y="1374"/>
                  <a:pt x="7994" y="1556"/>
                  <a:pt x="7911" y="1633"/>
                </a:cubicBezTo>
                <a:cubicBezTo>
                  <a:pt x="7874" y="1667"/>
                  <a:pt x="7854" y="1654"/>
                  <a:pt x="7885" y="1714"/>
                </a:cubicBezTo>
                <a:cubicBezTo>
                  <a:pt x="7926" y="1795"/>
                  <a:pt x="8021" y="1824"/>
                  <a:pt x="8074" y="1894"/>
                </a:cubicBezTo>
                <a:cubicBezTo>
                  <a:pt x="8106" y="1935"/>
                  <a:pt x="8126" y="1973"/>
                  <a:pt x="8171" y="2001"/>
                </a:cubicBezTo>
                <a:cubicBezTo>
                  <a:pt x="8202" y="2021"/>
                  <a:pt x="8233" y="2046"/>
                  <a:pt x="8219" y="2088"/>
                </a:cubicBezTo>
                <a:cubicBezTo>
                  <a:pt x="8253" y="2074"/>
                  <a:pt x="8288" y="2102"/>
                  <a:pt x="8312" y="2064"/>
                </a:cubicBezTo>
                <a:cubicBezTo>
                  <a:pt x="8344" y="2115"/>
                  <a:pt x="8400" y="2139"/>
                  <a:pt x="8451" y="2167"/>
                </a:cubicBezTo>
                <a:cubicBezTo>
                  <a:pt x="8516" y="2203"/>
                  <a:pt x="8546" y="2254"/>
                  <a:pt x="8591" y="2310"/>
                </a:cubicBezTo>
                <a:cubicBezTo>
                  <a:pt x="8668" y="2408"/>
                  <a:pt x="8780" y="2373"/>
                  <a:pt x="8875" y="2441"/>
                </a:cubicBezTo>
                <a:cubicBezTo>
                  <a:pt x="8926" y="2478"/>
                  <a:pt x="8888" y="2552"/>
                  <a:pt x="8933" y="2589"/>
                </a:cubicBezTo>
                <a:cubicBezTo>
                  <a:pt x="8959" y="2609"/>
                  <a:pt x="8992" y="2608"/>
                  <a:pt x="9016" y="2632"/>
                </a:cubicBezTo>
                <a:cubicBezTo>
                  <a:pt x="9041" y="2657"/>
                  <a:pt x="9071" y="2674"/>
                  <a:pt x="9099" y="2694"/>
                </a:cubicBezTo>
                <a:cubicBezTo>
                  <a:pt x="9187" y="2757"/>
                  <a:pt x="9378" y="2697"/>
                  <a:pt x="9430" y="2603"/>
                </a:cubicBezTo>
                <a:cubicBezTo>
                  <a:pt x="9505" y="2467"/>
                  <a:pt x="9601" y="2333"/>
                  <a:pt x="9656" y="2188"/>
                </a:cubicBezTo>
                <a:cubicBezTo>
                  <a:pt x="9687" y="2104"/>
                  <a:pt x="9711" y="2018"/>
                  <a:pt x="9742" y="1935"/>
                </a:cubicBezTo>
                <a:cubicBezTo>
                  <a:pt x="9775" y="1845"/>
                  <a:pt x="9813" y="1778"/>
                  <a:pt x="9807" y="1680"/>
                </a:cubicBezTo>
                <a:cubicBezTo>
                  <a:pt x="9802" y="1603"/>
                  <a:pt x="9807" y="1557"/>
                  <a:pt x="9834" y="1488"/>
                </a:cubicBezTo>
                <a:cubicBezTo>
                  <a:pt x="9862" y="1417"/>
                  <a:pt x="9798" y="1355"/>
                  <a:pt x="9835" y="1278"/>
                </a:cubicBezTo>
                <a:cubicBezTo>
                  <a:pt x="9865" y="1216"/>
                  <a:pt x="9926" y="1166"/>
                  <a:pt x="9907" y="1092"/>
                </a:cubicBezTo>
                <a:cubicBezTo>
                  <a:pt x="9885" y="1007"/>
                  <a:pt x="9957" y="1003"/>
                  <a:pt x="9974" y="933"/>
                </a:cubicBezTo>
                <a:cubicBezTo>
                  <a:pt x="9992" y="950"/>
                  <a:pt x="10001" y="970"/>
                  <a:pt x="10001" y="995"/>
                </a:cubicBezTo>
                <a:cubicBezTo>
                  <a:pt x="10000" y="971"/>
                  <a:pt x="10015" y="953"/>
                  <a:pt x="10036" y="945"/>
                </a:cubicBezTo>
                <a:cubicBezTo>
                  <a:pt x="10024" y="943"/>
                  <a:pt x="9962" y="875"/>
                  <a:pt x="9956" y="861"/>
                </a:cubicBezTo>
                <a:cubicBezTo>
                  <a:pt x="9946" y="870"/>
                  <a:pt x="9936" y="879"/>
                  <a:pt x="9927" y="888"/>
                </a:cubicBezTo>
                <a:cubicBezTo>
                  <a:pt x="9919" y="851"/>
                  <a:pt x="9954" y="770"/>
                  <a:pt x="9998" y="769"/>
                </a:cubicBezTo>
                <a:cubicBezTo>
                  <a:pt x="9981" y="737"/>
                  <a:pt x="10001" y="705"/>
                  <a:pt x="10022" y="680"/>
                </a:cubicBezTo>
                <a:cubicBezTo>
                  <a:pt x="10028" y="703"/>
                  <a:pt x="10045" y="715"/>
                  <a:pt x="10069" y="710"/>
                </a:cubicBezTo>
                <a:cubicBezTo>
                  <a:pt x="10065" y="585"/>
                  <a:pt x="10140" y="492"/>
                  <a:pt x="10155" y="371"/>
                </a:cubicBezTo>
                <a:cubicBezTo>
                  <a:pt x="10160" y="333"/>
                  <a:pt x="10160" y="307"/>
                  <a:pt x="10202" y="290"/>
                </a:cubicBezTo>
                <a:cubicBezTo>
                  <a:pt x="10242" y="273"/>
                  <a:pt x="10261" y="203"/>
                  <a:pt x="10312" y="238"/>
                </a:cubicBezTo>
                <a:cubicBezTo>
                  <a:pt x="10297" y="257"/>
                  <a:pt x="10285" y="278"/>
                  <a:pt x="10274" y="300"/>
                </a:cubicBezTo>
                <a:cubicBezTo>
                  <a:pt x="10284" y="293"/>
                  <a:pt x="10295" y="288"/>
                  <a:pt x="10306" y="282"/>
                </a:cubicBezTo>
                <a:cubicBezTo>
                  <a:pt x="10319" y="320"/>
                  <a:pt x="10356" y="338"/>
                  <a:pt x="10349" y="381"/>
                </a:cubicBezTo>
                <a:cubicBezTo>
                  <a:pt x="10346" y="398"/>
                  <a:pt x="10348" y="415"/>
                  <a:pt x="10355" y="432"/>
                </a:cubicBezTo>
                <a:cubicBezTo>
                  <a:pt x="10367" y="470"/>
                  <a:pt x="10348" y="470"/>
                  <a:pt x="10348" y="505"/>
                </a:cubicBezTo>
                <a:cubicBezTo>
                  <a:pt x="10348" y="541"/>
                  <a:pt x="10340" y="579"/>
                  <a:pt x="10347" y="616"/>
                </a:cubicBezTo>
                <a:cubicBezTo>
                  <a:pt x="10355" y="663"/>
                  <a:pt x="10428" y="658"/>
                  <a:pt x="10461" y="674"/>
                </a:cubicBezTo>
                <a:cubicBezTo>
                  <a:pt x="10402" y="718"/>
                  <a:pt x="10383" y="764"/>
                  <a:pt x="10429" y="816"/>
                </a:cubicBezTo>
                <a:cubicBezTo>
                  <a:pt x="10479" y="871"/>
                  <a:pt x="10471" y="917"/>
                  <a:pt x="10455" y="986"/>
                </a:cubicBezTo>
                <a:cubicBezTo>
                  <a:pt x="10521" y="973"/>
                  <a:pt x="10488" y="1252"/>
                  <a:pt x="10474" y="1286"/>
                </a:cubicBezTo>
                <a:cubicBezTo>
                  <a:pt x="10457" y="1326"/>
                  <a:pt x="10481" y="1357"/>
                  <a:pt x="10494" y="1395"/>
                </a:cubicBezTo>
                <a:cubicBezTo>
                  <a:pt x="10509" y="1439"/>
                  <a:pt x="10486" y="1486"/>
                  <a:pt x="10506" y="1529"/>
                </a:cubicBezTo>
                <a:cubicBezTo>
                  <a:pt x="10541" y="1606"/>
                  <a:pt x="10638" y="1558"/>
                  <a:pt x="10648" y="1491"/>
                </a:cubicBezTo>
                <a:cubicBezTo>
                  <a:pt x="10708" y="1565"/>
                  <a:pt x="10736" y="1394"/>
                  <a:pt x="10764" y="1556"/>
                </a:cubicBezTo>
                <a:cubicBezTo>
                  <a:pt x="10770" y="1591"/>
                  <a:pt x="10934" y="1731"/>
                  <a:pt x="10969" y="1734"/>
                </a:cubicBezTo>
                <a:cubicBezTo>
                  <a:pt x="10949" y="1765"/>
                  <a:pt x="10893" y="1825"/>
                  <a:pt x="10954" y="1847"/>
                </a:cubicBezTo>
                <a:cubicBezTo>
                  <a:pt x="10872" y="1946"/>
                  <a:pt x="10971" y="2054"/>
                  <a:pt x="10933" y="2161"/>
                </a:cubicBezTo>
                <a:cubicBezTo>
                  <a:pt x="10909" y="2228"/>
                  <a:pt x="10896" y="2261"/>
                  <a:pt x="10930" y="2322"/>
                </a:cubicBezTo>
                <a:cubicBezTo>
                  <a:pt x="10948" y="2353"/>
                  <a:pt x="11000" y="2411"/>
                  <a:pt x="10977" y="2450"/>
                </a:cubicBezTo>
                <a:cubicBezTo>
                  <a:pt x="10995" y="2434"/>
                  <a:pt x="11016" y="2425"/>
                  <a:pt x="11040" y="2423"/>
                </a:cubicBezTo>
                <a:cubicBezTo>
                  <a:pt x="10993" y="2608"/>
                  <a:pt x="11061" y="2550"/>
                  <a:pt x="11035" y="2726"/>
                </a:cubicBezTo>
                <a:cubicBezTo>
                  <a:pt x="11027" y="2781"/>
                  <a:pt x="10998" y="2816"/>
                  <a:pt x="10977" y="2865"/>
                </a:cubicBezTo>
                <a:cubicBezTo>
                  <a:pt x="10950" y="2924"/>
                  <a:pt x="11017" y="2938"/>
                  <a:pt x="11013" y="2985"/>
                </a:cubicBezTo>
                <a:cubicBezTo>
                  <a:pt x="11009" y="3022"/>
                  <a:pt x="11062" y="2994"/>
                  <a:pt x="11045" y="3041"/>
                </a:cubicBezTo>
                <a:cubicBezTo>
                  <a:pt x="11031" y="3083"/>
                  <a:pt x="10987" y="3116"/>
                  <a:pt x="11012" y="3163"/>
                </a:cubicBezTo>
                <a:cubicBezTo>
                  <a:pt x="11028" y="3191"/>
                  <a:pt x="11077" y="3250"/>
                  <a:pt x="11114" y="3247"/>
                </a:cubicBezTo>
                <a:cubicBezTo>
                  <a:pt x="11147" y="3243"/>
                  <a:pt x="11177" y="3327"/>
                  <a:pt x="11212" y="3260"/>
                </a:cubicBezTo>
                <a:cubicBezTo>
                  <a:pt x="11208" y="3338"/>
                  <a:pt x="11335" y="3351"/>
                  <a:pt x="11322" y="3299"/>
                </a:cubicBezTo>
                <a:cubicBezTo>
                  <a:pt x="11342" y="3343"/>
                  <a:pt x="11330" y="3463"/>
                  <a:pt x="11387" y="3480"/>
                </a:cubicBezTo>
                <a:cubicBezTo>
                  <a:pt x="11388" y="3457"/>
                  <a:pt x="11402" y="3443"/>
                  <a:pt x="11426" y="3441"/>
                </a:cubicBezTo>
                <a:cubicBezTo>
                  <a:pt x="11408" y="3503"/>
                  <a:pt x="11476" y="3507"/>
                  <a:pt x="11519" y="3523"/>
                </a:cubicBezTo>
                <a:cubicBezTo>
                  <a:pt x="11554" y="3536"/>
                  <a:pt x="11513" y="3613"/>
                  <a:pt x="11581" y="3592"/>
                </a:cubicBezTo>
                <a:cubicBezTo>
                  <a:pt x="11596" y="3588"/>
                  <a:pt x="11585" y="3562"/>
                  <a:pt x="11599" y="3556"/>
                </a:cubicBezTo>
                <a:cubicBezTo>
                  <a:pt x="11629" y="3543"/>
                  <a:pt x="11625" y="3591"/>
                  <a:pt x="11629" y="3603"/>
                </a:cubicBezTo>
                <a:cubicBezTo>
                  <a:pt x="11635" y="3630"/>
                  <a:pt x="11666" y="3615"/>
                  <a:pt x="11679" y="3640"/>
                </a:cubicBezTo>
                <a:cubicBezTo>
                  <a:pt x="11693" y="3668"/>
                  <a:pt x="11691" y="3701"/>
                  <a:pt x="11705" y="3729"/>
                </a:cubicBezTo>
                <a:cubicBezTo>
                  <a:pt x="11689" y="3698"/>
                  <a:pt x="11648" y="3693"/>
                  <a:pt x="11633" y="3727"/>
                </a:cubicBezTo>
                <a:cubicBezTo>
                  <a:pt x="11614" y="3771"/>
                  <a:pt x="11672" y="3819"/>
                  <a:pt x="11642" y="3860"/>
                </a:cubicBezTo>
                <a:cubicBezTo>
                  <a:pt x="11803" y="3802"/>
                  <a:pt x="11686" y="4090"/>
                  <a:pt x="11797" y="4088"/>
                </a:cubicBezTo>
                <a:cubicBezTo>
                  <a:pt x="11759" y="4132"/>
                  <a:pt x="11760" y="4203"/>
                  <a:pt x="11765" y="4258"/>
                </a:cubicBezTo>
                <a:cubicBezTo>
                  <a:pt x="11770" y="4303"/>
                  <a:pt x="11814" y="4383"/>
                  <a:pt x="11779" y="4424"/>
                </a:cubicBezTo>
                <a:cubicBezTo>
                  <a:pt x="11837" y="4400"/>
                  <a:pt x="11845" y="4418"/>
                  <a:pt x="11871" y="4468"/>
                </a:cubicBezTo>
                <a:cubicBezTo>
                  <a:pt x="11898" y="4416"/>
                  <a:pt x="11866" y="4357"/>
                  <a:pt x="11907" y="4308"/>
                </a:cubicBezTo>
                <a:cubicBezTo>
                  <a:pt x="11955" y="4351"/>
                  <a:pt x="11979" y="4417"/>
                  <a:pt x="12037" y="4451"/>
                </a:cubicBezTo>
                <a:cubicBezTo>
                  <a:pt x="12046" y="4434"/>
                  <a:pt x="12039" y="4401"/>
                  <a:pt x="12052" y="4388"/>
                </a:cubicBezTo>
                <a:cubicBezTo>
                  <a:pt x="12116" y="4328"/>
                  <a:pt x="12114" y="4493"/>
                  <a:pt x="12074" y="4609"/>
                </a:cubicBezTo>
                <a:cubicBezTo>
                  <a:pt x="12059" y="4652"/>
                  <a:pt x="12071" y="4696"/>
                  <a:pt x="12057" y="4740"/>
                </a:cubicBezTo>
                <a:cubicBezTo>
                  <a:pt x="12029" y="4829"/>
                  <a:pt x="12090" y="4772"/>
                  <a:pt x="12117" y="4828"/>
                </a:cubicBezTo>
                <a:cubicBezTo>
                  <a:pt x="12109" y="4806"/>
                  <a:pt x="12112" y="4786"/>
                  <a:pt x="12126" y="4768"/>
                </a:cubicBezTo>
                <a:cubicBezTo>
                  <a:pt x="12192" y="4789"/>
                  <a:pt x="12188" y="4947"/>
                  <a:pt x="12123" y="4840"/>
                </a:cubicBezTo>
                <a:cubicBezTo>
                  <a:pt x="12130" y="4887"/>
                  <a:pt x="12266" y="5044"/>
                  <a:pt x="12266" y="4961"/>
                </a:cubicBezTo>
                <a:cubicBezTo>
                  <a:pt x="12333" y="5016"/>
                  <a:pt x="12317" y="5095"/>
                  <a:pt x="12352" y="5166"/>
                </a:cubicBezTo>
                <a:cubicBezTo>
                  <a:pt x="12369" y="5200"/>
                  <a:pt x="12405" y="5207"/>
                  <a:pt x="12426" y="5235"/>
                </a:cubicBezTo>
                <a:cubicBezTo>
                  <a:pt x="12452" y="5267"/>
                  <a:pt x="12435" y="5307"/>
                  <a:pt x="12440" y="5345"/>
                </a:cubicBezTo>
                <a:cubicBezTo>
                  <a:pt x="12453" y="5427"/>
                  <a:pt x="12534" y="5396"/>
                  <a:pt x="12524" y="5475"/>
                </a:cubicBezTo>
                <a:cubicBezTo>
                  <a:pt x="12521" y="5505"/>
                  <a:pt x="12492" y="5526"/>
                  <a:pt x="12486" y="5555"/>
                </a:cubicBezTo>
                <a:cubicBezTo>
                  <a:pt x="12477" y="5595"/>
                  <a:pt x="12516" y="5618"/>
                  <a:pt x="12498" y="5665"/>
                </a:cubicBezTo>
                <a:cubicBezTo>
                  <a:pt x="12507" y="5655"/>
                  <a:pt x="12517" y="5645"/>
                  <a:pt x="12527" y="5635"/>
                </a:cubicBezTo>
                <a:cubicBezTo>
                  <a:pt x="12572" y="5672"/>
                  <a:pt x="12501" y="5723"/>
                  <a:pt x="12489" y="5757"/>
                </a:cubicBezTo>
                <a:cubicBezTo>
                  <a:pt x="12466" y="5818"/>
                  <a:pt x="12447" y="5893"/>
                  <a:pt x="12436" y="5957"/>
                </a:cubicBezTo>
                <a:cubicBezTo>
                  <a:pt x="12428" y="6006"/>
                  <a:pt x="12441" y="6050"/>
                  <a:pt x="12399" y="6083"/>
                </a:cubicBezTo>
                <a:cubicBezTo>
                  <a:pt x="12354" y="6118"/>
                  <a:pt x="12358" y="6153"/>
                  <a:pt x="12389" y="6197"/>
                </a:cubicBezTo>
                <a:cubicBezTo>
                  <a:pt x="12429" y="6253"/>
                  <a:pt x="12383" y="6393"/>
                  <a:pt x="12384" y="6420"/>
                </a:cubicBezTo>
                <a:cubicBezTo>
                  <a:pt x="12385" y="6447"/>
                  <a:pt x="12406" y="6464"/>
                  <a:pt x="12400" y="6493"/>
                </a:cubicBezTo>
                <a:cubicBezTo>
                  <a:pt x="12367" y="6636"/>
                  <a:pt x="12301" y="6727"/>
                  <a:pt x="12219" y="6844"/>
                </a:cubicBezTo>
                <a:cubicBezTo>
                  <a:pt x="12131" y="6970"/>
                  <a:pt x="12082" y="7115"/>
                  <a:pt x="11985" y="7238"/>
                </a:cubicBezTo>
                <a:cubicBezTo>
                  <a:pt x="11903" y="7342"/>
                  <a:pt x="11898" y="7466"/>
                  <a:pt x="11818" y="7569"/>
                </a:cubicBezTo>
                <a:cubicBezTo>
                  <a:pt x="11779" y="7619"/>
                  <a:pt x="11746" y="7674"/>
                  <a:pt x="11705" y="7722"/>
                </a:cubicBezTo>
                <a:cubicBezTo>
                  <a:pt x="11664" y="7770"/>
                  <a:pt x="11600" y="7795"/>
                  <a:pt x="11567" y="7850"/>
                </a:cubicBezTo>
                <a:cubicBezTo>
                  <a:pt x="11547" y="7885"/>
                  <a:pt x="11537" y="7950"/>
                  <a:pt x="11509" y="7978"/>
                </a:cubicBezTo>
                <a:cubicBezTo>
                  <a:pt x="11492" y="7995"/>
                  <a:pt x="11464" y="7993"/>
                  <a:pt x="11445" y="8007"/>
                </a:cubicBezTo>
                <a:cubicBezTo>
                  <a:pt x="11410" y="8032"/>
                  <a:pt x="11375" y="8069"/>
                  <a:pt x="11331" y="8076"/>
                </a:cubicBezTo>
                <a:cubicBezTo>
                  <a:pt x="11407" y="8083"/>
                  <a:pt x="11283" y="8113"/>
                  <a:pt x="11263" y="8119"/>
                </a:cubicBezTo>
                <a:cubicBezTo>
                  <a:pt x="11211" y="8135"/>
                  <a:pt x="11163" y="8184"/>
                  <a:pt x="11129" y="8225"/>
                </a:cubicBezTo>
                <a:cubicBezTo>
                  <a:pt x="11105" y="8255"/>
                  <a:pt x="11065" y="8267"/>
                  <a:pt x="11040" y="8296"/>
                </a:cubicBezTo>
                <a:cubicBezTo>
                  <a:pt x="11005" y="8337"/>
                  <a:pt x="11013" y="8380"/>
                  <a:pt x="10942" y="8373"/>
                </a:cubicBezTo>
                <a:cubicBezTo>
                  <a:pt x="10937" y="8399"/>
                  <a:pt x="10944" y="8408"/>
                  <a:pt x="10962" y="8399"/>
                </a:cubicBezTo>
                <a:cubicBezTo>
                  <a:pt x="10940" y="8431"/>
                  <a:pt x="10923" y="8468"/>
                  <a:pt x="10901" y="8499"/>
                </a:cubicBezTo>
                <a:cubicBezTo>
                  <a:pt x="10883" y="8524"/>
                  <a:pt x="10857" y="8516"/>
                  <a:pt x="10839" y="8545"/>
                </a:cubicBezTo>
                <a:cubicBezTo>
                  <a:pt x="10803" y="8606"/>
                  <a:pt x="10732" y="8625"/>
                  <a:pt x="10700" y="8690"/>
                </a:cubicBezTo>
                <a:cubicBezTo>
                  <a:pt x="10683" y="8723"/>
                  <a:pt x="10689" y="8712"/>
                  <a:pt x="10662" y="8717"/>
                </a:cubicBezTo>
                <a:cubicBezTo>
                  <a:pt x="10662" y="8718"/>
                  <a:pt x="10645" y="8775"/>
                  <a:pt x="10636" y="8785"/>
                </a:cubicBezTo>
                <a:cubicBezTo>
                  <a:pt x="10621" y="8801"/>
                  <a:pt x="10533" y="8879"/>
                  <a:pt x="10583" y="8898"/>
                </a:cubicBezTo>
                <a:cubicBezTo>
                  <a:pt x="10568" y="8921"/>
                  <a:pt x="10549" y="8948"/>
                  <a:pt x="10544" y="8898"/>
                </a:cubicBezTo>
                <a:cubicBezTo>
                  <a:pt x="10523" y="8917"/>
                  <a:pt x="10532" y="8956"/>
                  <a:pt x="10500" y="8961"/>
                </a:cubicBezTo>
                <a:cubicBezTo>
                  <a:pt x="10460" y="8967"/>
                  <a:pt x="10440" y="8978"/>
                  <a:pt x="10413" y="9010"/>
                </a:cubicBezTo>
                <a:cubicBezTo>
                  <a:pt x="10344" y="9088"/>
                  <a:pt x="10269" y="9163"/>
                  <a:pt x="10205" y="9245"/>
                </a:cubicBezTo>
                <a:cubicBezTo>
                  <a:pt x="10156" y="9311"/>
                  <a:pt x="9986" y="9615"/>
                  <a:pt x="9921" y="9643"/>
                </a:cubicBezTo>
                <a:cubicBezTo>
                  <a:pt x="9975" y="9655"/>
                  <a:pt x="9901" y="9759"/>
                  <a:pt x="9874" y="9784"/>
                </a:cubicBezTo>
                <a:cubicBezTo>
                  <a:pt x="9851" y="9806"/>
                  <a:pt x="9826" y="9787"/>
                  <a:pt x="9804" y="9799"/>
                </a:cubicBezTo>
                <a:cubicBezTo>
                  <a:pt x="9735" y="9835"/>
                  <a:pt x="9700" y="9879"/>
                  <a:pt x="9613" y="9890"/>
                </a:cubicBezTo>
                <a:cubicBezTo>
                  <a:pt x="9520" y="9901"/>
                  <a:pt x="9427" y="9892"/>
                  <a:pt x="9334" y="9901"/>
                </a:cubicBezTo>
                <a:cubicBezTo>
                  <a:pt x="9146" y="9919"/>
                  <a:pt x="8989" y="10033"/>
                  <a:pt x="8839" y="10137"/>
                </a:cubicBezTo>
                <a:cubicBezTo>
                  <a:pt x="8770" y="10184"/>
                  <a:pt x="8698" y="10208"/>
                  <a:pt x="8615" y="10215"/>
                </a:cubicBezTo>
                <a:cubicBezTo>
                  <a:pt x="8533" y="10221"/>
                  <a:pt x="8555" y="10206"/>
                  <a:pt x="8540" y="10285"/>
                </a:cubicBezTo>
                <a:cubicBezTo>
                  <a:pt x="8558" y="10269"/>
                  <a:pt x="8579" y="10258"/>
                  <a:pt x="8602" y="10252"/>
                </a:cubicBezTo>
                <a:cubicBezTo>
                  <a:pt x="8592" y="10292"/>
                  <a:pt x="8555" y="10347"/>
                  <a:pt x="8516" y="10365"/>
                </a:cubicBezTo>
                <a:cubicBezTo>
                  <a:pt x="8514" y="10338"/>
                  <a:pt x="8525" y="10296"/>
                  <a:pt x="8506" y="10273"/>
                </a:cubicBezTo>
                <a:cubicBezTo>
                  <a:pt x="8478" y="10238"/>
                  <a:pt x="8461" y="10277"/>
                  <a:pt x="8427" y="10279"/>
                </a:cubicBezTo>
                <a:cubicBezTo>
                  <a:pt x="8435" y="10249"/>
                  <a:pt x="8432" y="10217"/>
                  <a:pt x="8436" y="10186"/>
                </a:cubicBezTo>
                <a:cubicBezTo>
                  <a:pt x="8398" y="10195"/>
                  <a:pt x="8371" y="10216"/>
                  <a:pt x="8364" y="10166"/>
                </a:cubicBezTo>
                <a:cubicBezTo>
                  <a:pt x="8357" y="10111"/>
                  <a:pt x="8404" y="10110"/>
                  <a:pt x="8422" y="10065"/>
                </a:cubicBezTo>
                <a:cubicBezTo>
                  <a:pt x="8447" y="10001"/>
                  <a:pt x="8301" y="10094"/>
                  <a:pt x="8294" y="10101"/>
                </a:cubicBezTo>
                <a:cubicBezTo>
                  <a:pt x="8234" y="10152"/>
                  <a:pt x="8210" y="10132"/>
                  <a:pt x="8178" y="10074"/>
                </a:cubicBezTo>
                <a:cubicBezTo>
                  <a:pt x="8218" y="10118"/>
                  <a:pt x="8268" y="10068"/>
                  <a:pt x="8300" y="10041"/>
                </a:cubicBezTo>
                <a:cubicBezTo>
                  <a:pt x="8351" y="9997"/>
                  <a:pt x="8327" y="9969"/>
                  <a:pt x="8329" y="9911"/>
                </a:cubicBezTo>
                <a:cubicBezTo>
                  <a:pt x="8251" y="9924"/>
                  <a:pt x="8182" y="9978"/>
                  <a:pt x="8116" y="10017"/>
                </a:cubicBezTo>
                <a:cubicBezTo>
                  <a:pt x="8146" y="10027"/>
                  <a:pt x="8177" y="10011"/>
                  <a:pt x="8205" y="10032"/>
                </a:cubicBezTo>
                <a:cubicBezTo>
                  <a:pt x="8168" y="10085"/>
                  <a:pt x="8080" y="10035"/>
                  <a:pt x="7917" y="10164"/>
                </a:cubicBezTo>
                <a:cubicBezTo>
                  <a:pt x="7870" y="10201"/>
                  <a:pt x="7820" y="10220"/>
                  <a:pt x="7768" y="10247"/>
                </a:cubicBezTo>
                <a:cubicBezTo>
                  <a:pt x="7724" y="10269"/>
                  <a:pt x="7716" y="10232"/>
                  <a:pt x="7670" y="10209"/>
                </a:cubicBezTo>
                <a:cubicBezTo>
                  <a:pt x="7591" y="10169"/>
                  <a:pt x="7541" y="10083"/>
                  <a:pt x="7448" y="10096"/>
                </a:cubicBezTo>
                <a:cubicBezTo>
                  <a:pt x="7396" y="10103"/>
                  <a:pt x="7373" y="10044"/>
                  <a:pt x="7320" y="10054"/>
                </a:cubicBezTo>
                <a:cubicBezTo>
                  <a:pt x="7290" y="10060"/>
                  <a:pt x="7283" y="10081"/>
                  <a:pt x="7258" y="10093"/>
                </a:cubicBezTo>
                <a:cubicBezTo>
                  <a:pt x="7240" y="10102"/>
                  <a:pt x="7215" y="10091"/>
                  <a:pt x="7195" y="10094"/>
                </a:cubicBezTo>
                <a:cubicBezTo>
                  <a:pt x="7275" y="10003"/>
                  <a:pt x="7039" y="9979"/>
                  <a:pt x="7011" y="9939"/>
                </a:cubicBezTo>
                <a:cubicBezTo>
                  <a:pt x="6983" y="9899"/>
                  <a:pt x="6968" y="9846"/>
                  <a:pt x="6968" y="9797"/>
                </a:cubicBezTo>
                <a:cubicBezTo>
                  <a:pt x="6968" y="9766"/>
                  <a:pt x="6922" y="9747"/>
                  <a:pt x="6929" y="9692"/>
                </a:cubicBezTo>
                <a:cubicBezTo>
                  <a:pt x="6943" y="9595"/>
                  <a:pt x="7032" y="9550"/>
                  <a:pt x="7053" y="9462"/>
                </a:cubicBezTo>
                <a:cubicBezTo>
                  <a:pt x="7086" y="9322"/>
                  <a:pt x="7035" y="9203"/>
                  <a:pt x="6949" y="9094"/>
                </a:cubicBezTo>
                <a:cubicBezTo>
                  <a:pt x="7023" y="9144"/>
                  <a:pt x="7062" y="9236"/>
                  <a:pt x="7067" y="9323"/>
                </a:cubicBezTo>
                <a:cubicBezTo>
                  <a:pt x="7081" y="9264"/>
                  <a:pt x="7061" y="9214"/>
                  <a:pt x="7028" y="9165"/>
                </a:cubicBezTo>
                <a:cubicBezTo>
                  <a:pt x="7005" y="9134"/>
                  <a:pt x="6961" y="9071"/>
                  <a:pt x="7035" y="9076"/>
                </a:cubicBezTo>
                <a:cubicBezTo>
                  <a:pt x="7033" y="9097"/>
                  <a:pt x="7031" y="9118"/>
                  <a:pt x="7029" y="9139"/>
                </a:cubicBezTo>
                <a:cubicBezTo>
                  <a:pt x="7065" y="9132"/>
                  <a:pt x="7059" y="9112"/>
                  <a:pt x="7062" y="9083"/>
                </a:cubicBezTo>
                <a:cubicBezTo>
                  <a:pt x="7065" y="9049"/>
                  <a:pt x="7123" y="9057"/>
                  <a:pt x="7106" y="9023"/>
                </a:cubicBezTo>
                <a:cubicBezTo>
                  <a:pt x="7087" y="8984"/>
                  <a:pt x="6960" y="9030"/>
                  <a:pt x="6990" y="9076"/>
                </a:cubicBezTo>
                <a:cubicBezTo>
                  <a:pt x="6975" y="9072"/>
                  <a:pt x="6876" y="9061"/>
                  <a:pt x="6961" y="9088"/>
                </a:cubicBezTo>
                <a:cubicBezTo>
                  <a:pt x="6890" y="9081"/>
                  <a:pt x="6757" y="9176"/>
                  <a:pt x="6696" y="9112"/>
                </a:cubicBezTo>
                <a:cubicBezTo>
                  <a:pt x="6765" y="9016"/>
                  <a:pt x="6819" y="9085"/>
                  <a:pt x="6908" y="8909"/>
                </a:cubicBezTo>
                <a:cubicBezTo>
                  <a:pt x="6960" y="8806"/>
                  <a:pt x="6953" y="8693"/>
                  <a:pt x="6928" y="8580"/>
                </a:cubicBezTo>
                <a:cubicBezTo>
                  <a:pt x="6901" y="8597"/>
                  <a:pt x="6900" y="8627"/>
                  <a:pt x="6879" y="8647"/>
                </a:cubicBezTo>
                <a:cubicBezTo>
                  <a:pt x="6856" y="8671"/>
                  <a:pt x="6829" y="8691"/>
                  <a:pt x="6809" y="8717"/>
                </a:cubicBezTo>
                <a:cubicBezTo>
                  <a:pt x="6769" y="8772"/>
                  <a:pt x="6734" y="8833"/>
                  <a:pt x="6698" y="8891"/>
                </a:cubicBezTo>
                <a:cubicBezTo>
                  <a:pt x="6659" y="8954"/>
                  <a:pt x="6651" y="8943"/>
                  <a:pt x="6583" y="8936"/>
                </a:cubicBezTo>
                <a:cubicBezTo>
                  <a:pt x="6519" y="8930"/>
                  <a:pt x="6452" y="8996"/>
                  <a:pt x="6382" y="8993"/>
                </a:cubicBezTo>
                <a:cubicBezTo>
                  <a:pt x="6393" y="8954"/>
                  <a:pt x="6435" y="8910"/>
                  <a:pt x="6465" y="8883"/>
                </a:cubicBezTo>
                <a:cubicBezTo>
                  <a:pt x="6515" y="8839"/>
                  <a:pt x="6580" y="8897"/>
                  <a:pt x="6629" y="8851"/>
                </a:cubicBezTo>
                <a:cubicBezTo>
                  <a:pt x="6714" y="8770"/>
                  <a:pt x="6709" y="8628"/>
                  <a:pt x="6789" y="8538"/>
                </a:cubicBezTo>
                <a:cubicBezTo>
                  <a:pt x="6833" y="8489"/>
                  <a:pt x="6859" y="8455"/>
                  <a:pt x="6917" y="8422"/>
                </a:cubicBezTo>
                <a:cubicBezTo>
                  <a:pt x="6986" y="8383"/>
                  <a:pt x="6960" y="8335"/>
                  <a:pt x="6982" y="8273"/>
                </a:cubicBezTo>
                <a:cubicBezTo>
                  <a:pt x="6994" y="8238"/>
                  <a:pt x="7033" y="8232"/>
                  <a:pt x="7059" y="8213"/>
                </a:cubicBezTo>
                <a:cubicBezTo>
                  <a:pt x="7068" y="8206"/>
                  <a:pt x="7060" y="8159"/>
                  <a:pt x="7060" y="8151"/>
                </a:cubicBezTo>
                <a:cubicBezTo>
                  <a:pt x="7059" y="8131"/>
                  <a:pt x="7093" y="8035"/>
                  <a:pt x="7061" y="8021"/>
                </a:cubicBezTo>
                <a:cubicBezTo>
                  <a:pt x="7048" y="8015"/>
                  <a:pt x="7030" y="8112"/>
                  <a:pt x="7025" y="8122"/>
                </a:cubicBezTo>
                <a:cubicBezTo>
                  <a:pt x="6999" y="8172"/>
                  <a:pt x="6922" y="8205"/>
                  <a:pt x="6883" y="8247"/>
                </a:cubicBezTo>
                <a:cubicBezTo>
                  <a:pt x="6856" y="8277"/>
                  <a:pt x="6744" y="8419"/>
                  <a:pt x="6711" y="8429"/>
                </a:cubicBezTo>
                <a:cubicBezTo>
                  <a:pt x="6690" y="8436"/>
                  <a:pt x="6670" y="8417"/>
                  <a:pt x="6649" y="8423"/>
                </a:cubicBezTo>
                <a:cubicBezTo>
                  <a:pt x="6610" y="8435"/>
                  <a:pt x="6568" y="8484"/>
                  <a:pt x="6524" y="8500"/>
                </a:cubicBezTo>
                <a:cubicBezTo>
                  <a:pt x="6395" y="8547"/>
                  <a:pt x="6299" y="8727"/>
                  <a:pt x="6263" y="8720"/>
                </a:cubicBezTo>
                <a:cubicBezTo>
                  <a:pt x="6200" y="8707"/>
                  <a:pt x="6189" y="8799"/>
                  <a:pt x="6153" y="8827"/>
                </a:cubicBezTo>
                <a:cubicBezTo>
                  <a:pt x="6174" y="8818"/>
                  <a:pt x="6194" y="8810"/>
                  <a:pt x="6216" y="8803"/>
                </a:cubicBezTo>
                <a:cubicBezTo>
                  <a:pt x="6190" y="8830"/>
                  <a:pt x="6186" y="8869"/>
                  <a:pt x="6159" y="8895"/>
                </a:cubicBezTo>
                <a:cubicBezTo>
                  <a:pt x="6139" y="8834"/>
                  <a:pt x="6083" y="8874"/>
                  <a:pt x="6059" y="8826"/>
                </a:cubicBezTo>
                <a:cubicBezTo>
                  <a:pt x="6042" y="8791"/>
                  <a:pt x="6023" y="8715"/>
                  <a:pt x="5969" y="8747"/>
                </a:cubicBezTo>
                <a:cubicBezTo>
                  <a:pt x="5983" y="8723"/>
                  <a:pt x="6001" y="8703"/>
                  <a:pt x="6023" y="8687"/>
                </a:cubicBezTo>
                <a:cubicBezTo>
                  <a:pt x="6015" y="8726"/>
                  <a:pt x="6064" y="8759"/>
                  <a:pt x="6072" y="8706"/>
                </a:cubicBezTo>
                <a:cubicBezTo>
                  <a:pt x="6081" y="8645"/>
                  <a:pt x="6097" y="8584"/>
                  <a:pt x="6097" y="8522"/>
                </a:cubicBezTo>
                <a:cubicBezTo>
                  <a:pt x="6097" y="8464"/>
                  <a:pt x="6018" y="8427"/>
                  <a:pt x="6043" y="8367"/>
                </a:cubicBezTo>
                <a:cubicBezTo>
                  <a:pt x="6053" y="8343"/>
                  <a:pt x="6069" y="8318"/>
                  <a:pt x="6056" y="8292"/>
                </a:cubicBezTo>
                <a:cubicBezTo>
                  <a:pt x="6045" y="8271"/>
                  <a:pt x="6032" y="8259"/>
                  <a:pt x="6049" y="8236"/>
                </a:cubicBezTo>
                <a:cubicBezTo>
                  <a:pt x="6020" y="8260"/>
                  <a:pt x="6000" y="8231"/>
                  <a:pt x="5968" y="8239"/>
                </a:cubicBezTo>
                <a:cubicBezTo>
                  <a:pt x="5923" y="8251"/>
                  <a:pt x="5942" y="8219"/>
                  <a:pt x="5934" y="8200"/>
                </a:cubicBezTo>
                <a:cubicBezTo>
                  <a:pt x="5929" y="8190"/>
                  <a:pt x="5906" y="8139"/>
                  <a:pt x="5913" y="8130"/>
                </a:cubicBezTo>
                <a:cubicBezTo>
                  <a:pt x="5922" y="8119"/>
                  <a:pt x="5981" y="8032"/>
                  <a:pt x="5963" y="8105"/>
                </a:cubicBezTo>
                <a:cubicBezTo>
                  <a:pt x="5991" y="8085"/>
                  <a:pt x="6020" y="8040"/>
                  <a:pt x="5996" y="8006"/>
                </a:cubicBezTo>
                <a:cubicBezTo>
                  <a:pt x="5968" y="7966"/>
                  <a:pt x="5923" y="8000"/>
                  <a:pt x="5889" y="8007"/>
                </a:cubicBezTo>
                <a:cubicBezTo>
                  <a:pt x="5895" y="7987"/>
                  <a:pt x="5927" y="7960"/>
                  <a:pt x="5925" y="7938"/>
                </a:cubicBezTo>
                <a:cubicBezTo>
                  <a:pt x="5922" y="7910"/>
                  <a:pt x="5891" y="7895"/>
                  <a:pt x="5889" y="7865"/>
                </a:cubicBezTo>
                <a:cubicBezTo>
                  <a:pt x="5887" y="7850"/>
                  <a:pt x="5790" y="7892"/>
                  <a:pt x="5787" y="7892"/>
                </a:cubicBezTo>
                <a:cubicBezTo>
                  <a:pt x="5726" y="7885"/>
                  <a:pt x="5678" y="7832"/>
                  <a:pt x="5624" y="7808"/>
                </a:cubicBezTo>
                <a:cubicBezTo>
                  <a:pt x="5564" y="7781"/>
                  <a:pt x="5559" y="7846"/>
                  <a:pt x="5513" y="7838"/>
                </a:cubicBezTo>
                <a:cubicBezTo>
                  <a:pt x="5395" y="7817"/>
                  <a:pt x="5346" y="7654"/>
                  <a:pt x="5221" y="7640"/>
                </a:cubicBezTo>
                <a:cubicBezTo>
                  <a:pt x="5179" y="7636"/>
                  <a:pt x="5147" y="7660"/>
                  <a:pt x="5110" y="7674"/>
                </a:cubicBezTo>
                <a:cubicBezTo>
                  <a:pt x="5065" y="7690"/>
                  <a:pt x="5013" y="7670"/>
                  <a:pt x="4967" y="7670"/>
                </a:cubicBezTo>
                <a:cubicBezTo>
                  <a:pt x="4850" y="7669"/>
                  <a:pt x="4713" y="7674"/>
                  <a:pt x="4598" y="7699"/>
                </a:cubicBezTo>
                <a:cubicBezTo>
                  <a:pt x="4240" y="7777"/>
                  <a:pt x="4141" y="7960"/>
                  <a:pt x="3684" y="7917"/>
                </a:cubicBezTo>
                <a:cubicBezTo>
                  <a:pt x="3489" y="7900"/>
                  <a:pt x="3322" y="8083"/>
                  <a:pt x="3096" y="8143"/>
                </a:cubicBezTo>
                <a:cubicBezTo>
                  <a:pt x="2993" y="8171"/>
                  <a:pt x="2925" y="8177"/>
                  <a:pt x="2860" y="8269"/>
                </a:cubicBezTo>
                <a:cubicBezTo>
                  <a:pt x="2809" y="8339"/>
                  <a:pt x="2759" y="8406"/>
                  <a:pt x="2690" y="8459"/>
                </a:cubicBezTo>
                <a:cubicBezTo>
                  <a:pt x="2677" y="8468"/>
                  <a:pt x="2622" y="8517"/>
                  <a:pt x="2605" y="8509"/>
                </a:cubicBezTo>
                <a:cubicBezTo>
                  <a:pt x="2560" y="8487"/>
                  <a:pt x="2536" y="8531"/>
                  <a:pt x="2489" y="8539"/>
                </a:cubicBezTo>
                <a:cubicBezTo>
                  <a:pt x="2518" y="8466"/>
                  <a:pt x="2295" y="8493"/>
                  <a:pt x="2262" y="8506"/>
                </a:cubicBezTo>
                <a:cubicBezTo>
                  <a:pt x="2209" y="8527"/>
                  <a:pt x="2200" y="8561"/>
                  <a:pt x="2177" y="8487"/>
                </a:cubicBezTo>
                <a:cubicBezTo>
                  <a:pt x="2176" y="8485"/>
                  <a:pt x="2028" y="8476"/>
                  <a:pt x="2009" y="8473"/>
                </a:cubicBezTo>
                <a:cubicBezTo>
                  <a:pt x="1927" y="8463"/>
                  <a:pt x="1831" y="8487"/>
                  <a:pt x="1751" y="8502"/>
                </a:cubicBezTo>
                <a:cubicBezTo>
                  <a:pt x="1689" y="8514"/>
                  <a:pt x="1321" y="8509"/>
                  <a:pt x="1352" y="8676"/>
                </a:cubicBezTo>
                <a:cubicBezTo>
                  <a:pt x="1335" y="8667"/>
                  <a:pt x="1281" y="8699"/>
                  <a:pt x="1262" y="8711"/>
                </a:cubicBezTo>
                <a:cubicBezTo>
                  <a:pt x="1234" y="8727"/>
                  <a:pt x="1207" y="8690"/>
                  <a:pt x="1176" y="8695"/>
                </a:cubicBezTo>
                <a:cubicBezTo>
                  <a:pt x="1122" y="8703"/>
                  <a:pt x="1137" y="8743"/>
                  <a:pt x="1028" y="8785"/>
                </a:cubicBezTo>
                <a:cubicBezTo>
                  <a:pt x="965" y="8808"/>
                  <a:pt x="935" y="8907"/>
                  <a:pt x="776" y="8901"/>
                </a:cubicBezTo>
                <a:cubicBezTo>
                  <a:pt x="849" y="8933"/>
                  <a:pt x="694" y="8919"/>
                  <a:pt x="666" y="8916"/>
                </a:cubicBezTo>
                <a:cubicBezTo>
                  <a:pt x="567" y="8906"/>
                  <a:pt x="469" y="8912"/>
                  <a:pt x="370" y="8892"/>
                </a:cubicBezTo>
                <a:cubicBezTo>
                  <a:pt x="374" y="8882"/>
                  <a:pt x="377" y="8872"/>
                  <a:pt x="381" y="8862"/>
                </a:cubicBezTo>
                <a:cubicBezTo>
                  <a:pt x="295" y="8877"/>
                  <a:pt x="255" y="8803"/>
                  <a:pt x="219" y="8745"/>
                </a:cubicBezTo>
                <a:cubicBezTo>
                  <a:pt x="190" y="8697"/>
                  <a:pt x="112" y="8600"/>
                  <a:pt x="52" y="8664"/>
                </a:cubicBezTo>
                <a:cubicBezTo>
                  <a:pt x="0" y="8608"/>
                  <a:pt x="66" y="8349"/>
                  <a:pt x="168" y="8411"/>
                </a:cubicBezTo>
                <a:close/>
                <a:moveTo>
                  <a:pt x="8792" y="10668"/>
                </a:moveTo>
                <a:cubicBezTo>
                  <a:pt x="8790" y="10686"/>
                  <a:pt x="8771" y="10761"/>
                  <a:pt x="8806" y="10762"/>
                </a:cubicBezTo>
                <a:cubicBezTo>
                  <a:pt x="8876" y="10764"/>
                  <a:pt x="8876" y="10691"/>
                  <a:pt x="8914" y="10656"/>
                </a:cubicBezTo>
                <a:cubicBezTo>
                  <a:pt x="8873" y="10649"/>
                  <a:pt x="8872" y="10602"/>
                  <a:pt x="8846" y="10578"/>
                </a:cubicBezTo>
                <a:cubicBezTo>
                  <a:pt x="8812" y="10598"/>
                  <a:pt x="8806" y="10635"/>
                  <a:pt x="8792" y="10668"/>
                </a:cubicBezTo>
                <a:close/>
                <a:moveTo>
                  <a:pt x="7625" y="10668"/>
                </a:moveTo>
                <a:cubicBezTo>
                  <a:pt x="7617" y="10682"/>
                  <a:pt x="7609" y="10697"/>
                  <a:pt x="7602" y="10712"/>
                </a:cubicBezTo>
                <a:cubicBezTo>
                  <a:pt x="7670" y="10708"/>
                  <a:pt x="7749" y="10617"/>
                  <a:pt x="7749" y="10548"/>
                </a:cubicBezTo>
                <a:cubicBezTo>
                  <a:pt x="7749" y="10490"/>
                  <a:pt x="7700" y="10552"/>
                  <a:pt x="7692" y="10558"/>
                </a:cubicBezTo>
                <a:cubicBezTo>
                  <a:pt x="7662" y="10582"/>
                  <a:pt x="7623" y="10626"/>
                  <a:pt x="7625" y="10668"/>
                </a:cubicBezTo>
                <a:close/>
                <a:moveTo>
                  <a:pt x="8023" y="11650"/>
                </a:moveTo>
                <a:cubicBezTo>
                  <a:pt x="8025" y="11683"/>
                  <a:pt x="8047" y="11719"/>
                  <a:pt x="8005" y="11736"/>
                </a:cubicBezTo>
                <a:cubicBezTo>
                  <a:pt x="8057" y="11749"/>
                  <a:pt x="8044" y="11686"/>
                  <a:pt x="8082" y="11675"/>
                </a:cubicBezTo>
                <a:cubicBezTo>
                  <a:pt x="8131" y="11660"/>
                  <a:pt x="8158" y="11730"/>
                  <a:pt x="8106" y="11748"/>
                </a:cubicBezTo>
                <a:cubicBezTo>
                  <a:pt x="8119" y="11682"/>
                  <a:pt x="8059" y="11737"/>
                  <a:pt x="8063" y="11770"/>
                </a:cubicBezTo>
                <a:cubicBezTo>
                  <a:pt x="8067" y="11808"/>
                  <a:pt x="8099" y="11802"/>
                  <a:pt x="8116" y="11775"/>
                </a:cubicBezTo>
                <a:cubicBezTo>
                  <a:pt x="8101" y="11858"/>
                  <a:pt x="8187" y="11714"/>
                  <a:pt x="8198" y="11695"/>
                </a:cubicBezTo>
                <a:cubicBezTo>
                  <a:pt x="8145" y="11689"/>
                  <a:pt x="8183" y="11663"/>
                  <a:pt x="8206" y="11635"/>
                </a:cubicBezTo>
                <a:cubicBezTo>
                  <a:pt x="8235" y="11601"/>
                  <a:pt x="8269" y="11572"/>
                  <a:pt x="8298" y="11539"/>
                </a:cubicBezTo>
                <a:cubicBezTo>
                  <a:pt x="8323" y="11512"/>
                  <a:pt x="8337" y="11478"/>
                  <a:pt x="8366" y="11454"/>
                </a:cubicBezTo>
                <a:cubicBezTo>
                  <a:pt x="8391" y="11434"/>
                  <a:pt x="8436" y="11412"/>
                  <a:pt x="8442" y="11377"/>
                </a:cubicBezTo>
                <a:cubicBezTo>
                  <a:pt x="8457" y="11408"/>
                  <a:pt x="8448" y="11444"/>
                  <a:pt x="8427" y="11469"/>
                </a:cubicBezTo>
                <a:cubicBezTo>
                  <a:pt x="8472" y="11452"/>
                  <a:pt x="8481" y="11398"/>
                  <a:pt x="8498" y="11359"/>
                </a:cubicBezTo>
                <a:cubicBezTo>
                  <a:pt x="8563" y="11211"/>
                  <a:pt x="8771" y="11034"/>
                  <a:pt x="8678" y="10950"/>
                </a:cubicBezTo>
                <a:cubicBezTo>
                  <a:pt x="8640" y="10916"/>
                  <a:pt x="8628" y="10988"/>
                  <a:pt x="8588" y="10981"/>
                </a:cubicBezTo>
                <a:cubicBezTo>
                  <a:pt x="8534" y="10970"/>
                  <a:pt x="8509" y="10995"/>
                  <a:pt x="8464" y="11019"/>
                </a:cubicBezTo>
                <a:cubicBezTo>
                  <a:pt x="8443" y="11029"/>
                  <a:pt x="8213" y="10994"/>
                  <a:pt x="8276" y="11080"/>
                </a:cubicBezTo>
                <a:cubicBezTo>
                  <a:pt x="8243" y="11091"/>
                  <a:pt x="8233" y="11081"/>
                  <a:pt x="8246" y="11050"/>
                </a:cubicBezTo>
                <a:cubicBezTo>
                  <a:pt x="8169" y="11046"/>
                  <a:pt x="8096" y="11112"/>
                  <a:pt x="8023" y="11054"/>
                </a:cubicBezTo>
                <a:cubicBezTo>
                  <a:pt x="7998" y="11033"/>
                  <a:pt x="7868" y="10971"/>
                  <a:pt x="7884" y="10938"/>
                </a:cubicBezTo>
                <a:cubicBezTo>
                  <a:pt x="7839" y="10958"/>
                  <a:pt x="7755" y="10957"/>
                  <a:pt x="7738" y="10899"/>
                </a:cubicBezTo>
                <a:cubicBezTo>
                  <a:pt x="7656" y="10982"/>
                  <a:pt x="7630" y="11066"/>
                  <a:pt x="7594" y="11172"/>
                </a:cubicBezTo>
                <a:cubicBezTo>
                  <a:pt x="7565" y="11256"/>
                  <a:pt x="7648" y="11386"/>
                  <a:pt x="7560" y="11448"/>
                </a:cubicBezTo>
                <a:cubicBezTo>
                  <a:pt x="7571" y="11441"/>
                  <a:pt x="7581" y="11436"/>
                  <a:pt x="7593" y="11430"/>
                </a:cubicBezTo>
                <a:cubicBezTo>
                  <a:pt x="7590" y="11473"/>
                  <a:pt x="7616" y="11524"/>
                  <a:pt x="7569" y="11552"/>
                </a:cubicBezTo>
                <a:cubicBezTo>
                  <a:pt x="7579" y="11521"/>
                  <a:pt x="7571" y="11488"/>
                  <a:pt x="7551" y="11463"/>
                </a:cubicBezTo>
                <a:cubicBezTo>
                  <a:pt x="7449" y="11564"/>
                  <a:pt x="7505" y="11707"/>
                  <a:pt x="7498" y="11825"/>
                </a:cubicBezTo>
                <a:cubicBezTo>
                  <a:pt x="7529" y="11807"/>
                  <a:pt x="7558" y="11838"/>
                  <a:pt x="7590" y="11828"/>
                </a:cubicBezTo>
                <a:cubicBezTo>
                  <a:pt x="7607" y="11873"/>
                  <a:pt x="7553" y="11884"/>
                  <a:pt x="7530" y="11852"/>
                </a:cubicBezTo>
                <a:cubicBezTo>
                  <a:pt x="7519" y="11873"/>
                  <a:pt x="7508" y="11893"/>
                  <a:pt x="7498" y="11914"/>
                </a:cubicBezTo>
                <a:cubicBezTo>
                  <a:pt x="7541" y="11906"/>
                  <a:pt x="7618" y="11938"/>
                  <a:pt x="7652" y="11903"/>
                </a:cubicBezTo>
                <a:cubicBezTo>
                  <a:pt x="7657" y="12019"/>
                  <a:pt x="7772" y="11898"/>
                  <a:pt x="7796" y="11879"/>
                </a:cubicBezTo>
                <a:cubicBezTo>
                  <a:pt x="7832" y="11849"/>
                  <a:pt x="7839" y="11835"/>
                  <a:pt x="7848" y="11795"/>
                </a:cubicBezTo>
                <a:cubicBezTo>
                  <a:pt x="7855" y="11764"/>
                  <a:pt x="7891" y="11791"/>
                  <a:pt x="7881" y="11819"/>
                </a:cubicBezTo>
                <a:cubicBezTo>
                  <a:pt x="7940" y="11826"/>
                  <a:pt x="8023" y="11701"/>
                  <a:pt x="8023" y="11650"/>
                </a:cubicBezTo>
                <a:close/>
                <a:moveTo>
                  <a:pt x="6432" y="9272"/>
                </a:moveTo>
                <a:cubicBezTo>
                  <a:pt x="6464" y="9264"/>
                  <a:pt x="6487" y="9240"/>
                  <a:pt x="6513" y="9222"/>
                </a:cubicBezTo>
                <a:cubicBezTo>
                  <a:pt x="6555" y="9192"/>
                  <a:pt x="6577" y="9212"/>
                  <a:pt x="6621" y="9209"/>
                </a:cubicBezTo>
                <a:cubicBezTo>
                  <a:pt x="6692" y="9204"/>
                  <a:pt x="6655" y="9123"/>
                  <a:pt x="6619" y="9170"/>
                </a:cubicBezTo>
                <a:cubicBezTo>
                  <a:pt x="6598" y="9187"/>
                  <a:pt x="6561" y="9156"/>
                  <a:pt x="6539" y="9156"/>
                </a:cubicBezTo>
                <a:cubicBezTo>
                  <a:pt x="6616" y="9083"/>
                  <a:pt x="6299" y="9142"/>
                  <a:pt x="6285" y="9147"/>
                </a:cubicBezTo>
                <a:cubicBezTo>
                  <a:pt x="6254" y="9155"/>
                  <a:pt x="6165" y="9205"/>
                  <a:pt x="6213" y="9248"/>
                </a:cubicBezTo>
                <a:cubicBezTo>
                  <a:pt x="6275" y="9305"/>
                  <a:pt x="6372" y="9204"/>
                  <a:pt x="6432" y="9272"/>
                </a:cubicBezTo>
                <a:close/>
                <a:moveTo>
                  <a:pt x="8816" y="10846"/>
                </a:moveTo>
                <a:cubicBezTo>
                  <a:pt x="8833" y="10843"/>
                  <a:pt x="8885" y="10797"/>
                  <a:pt x="8851" y="10784"/>
                </a:cubicBezTo>
                <a:cubicBezTo>
                  <a:pt x="8821" y="10772"/>
                  <a:pt x="8743" y="10788"/>
                  <a:pt x="8753" y="10831"/>
                </a:cubicBezTo>
                <a:cubicBezTo>
                  <a:pt x="8778" y="10821"/>
                  <a:pt x="8799" y="10826"/>
                  <a:pt x="8816" y="10846"/>
                </a:cubicBezTo>
                <a:close/>
                <a:moveTo>
                  <a:pt x="8751" y="10878"/>
                </a:moveTo>
                <a:cubicBezTo>
                  <a:pt x="8766" y="10870"/>
                  <a:pt x="8778" y="10858"/>
                  <a:pt x="8786" y="10843"/>
                </a:cubicBezTo>
                <a:cubicBezTo>
                  <a:pt x="8763" y="10842"/>
                  <a:pt x="8750" y="10855"/>
                  <a:pt x="8751" y="10878"/>
                </a:cubicBezTo>
                <a:close/>
                <a:moveTo>
                  <a:pt x="6720" y="467"/>
                </a:moveTo>
                <a:cubicBezTo>
                  <a:pt x="6711" y="427"/>
                  <a:pt x="6666" y="426"/>
                  <a:pt x="6657" y="467"/>
                </a:cubicBezTo>
                <a:cubicBezTo>
                  <a:pt x="6627" y="426"/>
                  <a:pt x="6582" y="468"/>
                  <a:pt x="6544" y="457"/>
                </a:cubicBezTo>
                <a:cubicBezTo>
                  <a:pt x="6527" y="452"/>
                  <a:pt x="6477" y="390"/>
                  <a:pt x="6465" y="427"/>
                </a:cubicBezTo>
                <a:cubicBezTo>
                  <a:pt x="6442" y="497"/>
                  <a:pt x="6532" y="670"/>
                  <a:pt x="6620" y="650"/>
                </a:cubicBezTo>
                <a:cubicBezTo>
                  <a:pt x="6670" y="639"/>
                  <a:pt x="6770" y="574"/>
                  <a:pt x="6786" y="522"/>
                </a:cubicBezTo>
                <a:cubicBezTo>
                  <a:pt x="6793" y="499"/>
                  <a:pt x="6833" y="430"/>
                  <a:pt x="6773" y="419"/>
                </a:cubicBezTo>
                <a:cubicBezTo>
                  <a:pt x="6732" y="411"/>
                  <a:pt x="6693" y="414"/>
                  <a:pt x="6720" y="467"/>
                </a:cubicBezTo>
                <a:close/>
                <a:moveTo>
                  <a:pt x="6471" y="627"/>
                </a:moveTo>
                <a:cubicBezTo>
                  <a:pt x="6486" y="624"/>
                  <a:pt x="6501" y="619"/>
                  <a:pt x="6515" y="612"/>
                </a:cubicBezTo>
                <a:cubicBezTo>
                  <a:pt x="6507" y="581"/>
                  <a:pt x="6468" y="577"/>
                  <a:pt x="6468" y="543"/>
                </a:cubicBezTo>
                <a:cubicBezTo>
                  <a:pt x="6462" y="530"/>
                  <a:pt x="6455" y="517"/>
                  <a:pt x="6447" y="505"/>
                </a:cubicBezTo>
                <a:cubicBezTo>
                  <a:pt x="6449" y="484"/>
                  <a:pt x="6448" y="463"/>
                  <a:pt x="6444" y="443"/>
                </a:cubicBezTo>
                <a:cubicBezTo>
                  <a:pt x="6398" y="460"/>
                  <a:pt x="6390" y="490"/>
                  <a:pt x="6386" y="535"/>
                </a:cubicBezTo>
                <a:cubicBezTo>
                  <a:pt x="6383" y="568"/>
                  <a:pt x="6331" y="589"/>
                  <a:pt x="6349" y="624"/>
                </a:cubicBezTo>
                <a:cubicBezTo>
                  <a:pt x="6393" y="613"/>
                  <a:pt x="6428" y="609"/>
                  <a:pt x="6471" y="627"/>
                </a:cubicBezTo>
                <a:close/>
                <a:moveTo>
                  <a:pt x="8367" y="490"/>
                </a:moveTo>
                <a:cubicBezTo>
                  <a:pt x="8418" y="461"/>
                  <a:pt x="8457" y="400"/>
                  <a:pt x="8460" y="342"/>
                </a:cubicBezTo>
                <a:cubicBezTo>
                  <a:pt x="8450" y="400"/>
                  <a:pt x="8397" y="442"/>
                  <a:pt x="8367" y="490"/>
                </a:cubicBezTo>
                <a:close/>
                <a:moveTo>
                  <a:pt x="8258" y="573"/>
                </a:moveTo>
                <a:cubicBezTo>
                  <a:pt x="8291" y="561"/>
                  <a:pt x="8322" y="542"/>
                  <a:pt x="8341" y="511"/>
                </a:cubicBezTo>
                <a:cubicBezTo>
                  <a:pt x="8318" y="540"/>
                  <a:pt x="8275" y="538"/>
                  <a:pt x="8258" y="573"/>
                </a:cubicBezTo>
                <a:close/>
                <a:moveTo>
                  <a:pt x="8246" y="716"/>
                </a:moveTo>
                <a:cubicBezTo>
                  <a:pt x="8257" y="702"/>
                  <a:pt x="8269" y="690"/>
                  <a:pt x="8282" y="677"/>
                </a:cubicBezTo>
                <a:cubicBezTo>
                  <a:pt x="8258" y="678"/>
                  <a:pt x="8245" y="692"/>
                  <a:pt x="8246" y="716"/>
                </a:cubicBezTo>
                <a:close/>
                <a:moveTo>
                  <a:pt x="7385" y="567"/>
                </a:moveTo>
                <a:cubicBezTo>
                  <a:pt x="7391" y="561"/>
                  <a:pt x="7397" y="555"/>
                  <a:pt x="7403" y="549"/>
                </a:cubicBezTo>
                <a:cubicBezTo>
                  <a:pt x="7386" y="537"/>
                  <a:pt x="7380" y="543"/>
                  <a:pt x="7385" y="567"/>
                </a:cubicBezTo>
                <a:close/>
                <a:moveTo>
                  <a:pt x="7150" y="452"/>
                </a:moveTo>
                <a:cubicBezTo>
                  <a:pt x="7170" y="412"/>
                  <a:pt x="7164" y="370"/>
                  <a:pt x="7150" y="330"/>
                </a:cubicBezTo>
                <a:cubicBezTo>
                  <a:pt x="7118" y="373"/>
                  <a:pt x="7137" y="406"/>
                  <a:pt x="7150" y="452"/>
                </a:cubicBezTo>
                <a:close/>
                <a:moveTo>
                  <a:pt x="11731" y="3658"/>
                </a:moveTo>
                <a:cubicBezTo>
                  <a:pt x="11759" y="3647"/>
                  <a:pt x="11757" y="3617"/>
                  <a:pt x="11743" y="3595"/>
                </a:cubicBezTo>
                <a:cubicBezTo>
                  <a:pt x="11739" y="3616"/>
                  <a:pt x="11735" y="3637"/>
                  <a:pt x="11731" y="365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1" name="꙱ Armenia (Republic of Armenia) (AM) (H)">
            <a:extLst>
              <a:ext uri="{FF2B5EF4-FFF2-40B4-BE49-F238E27FC236}">
                <a16:creationId xmlns:a16="http://schemas.microsoft.com/office/drawing/2014/main" id="{0283C58C-12B8-4440-8690-0990241C5938}"/>
              </a:ext>
            </a:extLst>
          </p:cNvPr>
          <p:cNvSpPr>
            <a:spLocks/>
          </p:cNvSpPr>
          <p:nvPr/>
        </p:nvSpPr>
        <p:spPr bwMode="auto">
          <a:xfrm>
            <a:off x="5441599" y="1167743"/>
            <a:ext cx="84849" cy="70509"/>
          </a:xfrm>
          <a:custGeom>
            <a:avLst/>
            <a:gdLst>
              <a:gd name="T0" fmla="*/ 0 w 1031"/>
              <a:gd name="T1" fmla="*/ 46 h 865"/>
              <a:gd name="T2" fmla="*/ 184 w 1031"/>
              <a:gd name="T3" fmla="*/ 46 h 865"/>
              <a:gd name="T4" fmla="*/ 418 w 1031"/>
              <a:gd name="T5" fmla="*/ 33 h 865"/>
              <a:gd name="T6" fmla="*/ 457 w 1031"/>
              <a:gd name="T7" fmla="*/ 0 h 865"/>
              <a:gd name="T8" fmla="*/ 488 w 1031"/>
              <a:gd name="T9" fmla="*/ 67 h 865"/>
              <a:gd name="T10" fmla="*/ 654 w 1031"/>
              <a:gd name="T11" fmla="*/ 183 h 865"/>
              <a:gd name="T12" fmla="*/ 713 w 1031"/>
              <a:gd name="T13" fmla="*/ 338 h 865"/>
              <a:gd name="T14" fmla="*/ 797 w 1031"/>
              <a:gd name="T15" fmla="*/ 420 h 865"/>
              <a:gd name="T16" fmla="*/ 696 w 1031"/>
              <a:gd name="T17" fmla="*/ 465 h 865"/>
              <a:gd name="T18" fmla="*/ 916 w 1031"/>
              <a:gd name="T19" fmla="*/ 604 h 865"/>
              <a:gd name="T20" fmla="*/ 975 w 1031"/>
              <a:gd name="T21" fmla="*/ 647 h 865"/>
              <a:gd name="T22" fmla="*/ 1031 w 1031"/>
              <a:gd name="T23" fmla="*/ 735 h 865"/>
              <a:gd name="T24" fmla="*/ 1026 w 1031"/>
              <a:gd name="T25" fmla="*/ 851 h 865"/>
              <a:gd name="T26" fmla="*/ 919 w 1031"/>
              <a:gd name="T27" fmla="*/ 864 h 865"/>
              <a:gd name="T28" fmla="*/ 838 w 1031"/>
              <a:gd name="T29" fmla="*/ 717 h 865"/>
              <a:gd name="T30" fmla="*/ 786 w 1031"/>
              <a:gd name="T31" fmla="*/ 631 h 865"/>
              <a:gd name="T32" fmla="*/ 694 w 1031"/>
              <a:gd name="T33" fmla="*/ 629 h 865"/>
              <a:gd name="T34" fmla="*/ 595 w 1031"/>
              <a:gd name="T35" fmla="*/ 613 h 865"/>
              <a:gd name="T36" fmla="*/ 472 w 1031"/>
              <a:gd name="T37" fmla="*/ 567 h 865"/>
              <a:gd name="T38" fmla="*/ 304 w 1031"/>
              <a:gd name="T39" fmla="*/ 451 h 865"/>
              <a:gd name="T40" fmla="*/ 123 w 1031"/>
              <a:gd name="T41" fmla="*/ 420 h 865"/>
              <a:gd name="T42" fmla="*/ 122 w 1031"/>
              <a:gd name="T43" fmla="*/ 351 h 865"/>
              <a:gd name="T44" fmla="*/ 117 w 1031"/>
              <a:gd name="T45" fmla="*/ 265 h 865"/>
              <a:gd name="T46" fmla="*/ 44 w 1031"/>
              <a:gd name="T47" fmla="*/ 139 h 865"/>
              <a:gd name="T48" fmla="*/ 0 w 1031"/>
              <a:gd name="T49" fmla="*/ 46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1" h="865">
                <a:moveTo>
                  <a:pt x="0" y="46"/>
                </a:moveTo>
                <a:cubicBezTo>
                  <a:pt x="26" y="44"/>
                  <a:pt x="84" y="70"/>
                  <a:pt x="184" y="46"/>
                </a:cubicBezTo>
                <a:cubicBezTo>
                  <a:pt x="315" y="11"/>
                  <a:pt x="294" y="37"/>
                  <a:pt x="418" y="33"/>
                </a:cubicBezTo>
                <a:cubicBezTo>
                  <a:pt x="413" y="27"/>
                  <a:pt x="441" y="14"/>
                  <a:pt x="457" y="0"/>
                </a:cubicBezTo>
                <a:cubicBezTo>
                  <a:pt x="473" y="22"/>
                  <a:pt x="568" y="80"/>
                  <a:pt x="488" y="67"/>
                </a:cubicBezTo>
                <a:cubicBezTo>
                  <a:pt x="523" y="96"/>
                  <a:pt x="635" y="113"/>
                  <a:pt x="654" y="183"/>
                </a:cubicBezTo>
                <a:cubicBezTo>
                  <a:pt x="549" y="216"/>
                  <a:pt x="666" y="310"/>
                  <a:pt x="713" y="338"/>
                </a:cubicBezTo>
                <a:cubicBezTo>
                  <a:pt x="752" y="362"/>
                  <a:pt x="818" y="370"/>
                  <a:pt x="797" y="420"/>
                </a:cubicBezTo>
                <a:cubicBezTo>
                  <a:pt x="783" y="457"/>
                  <a:pt x="731" y="451"/>
                  <a:pt x="696" y="465"/>
                </a:cubicBezTo>
                <a:cubicBezTo>
                  <a:pt x="752" y="487"/>
                  <a:pt x="847" y="619"/>
                  <a:pt x="916" y="604"/>
                </a:cubicBezTo>
                <a:cubicBezTo>
                  <a:pt x="930" y="598"/>
                  <a:pt x="1007" y="625"/>
                  <a:pt x="975" y="647"/>
                </a:cubicBezTo>
                <a:cubicBezTo>
                  <a:pt x="933" y="682"/>
                  <a:pt x="1014" y="712"/>
                  <a:pt x="1031" y="735"/>
                </a:cubicBezTo>
                <a:cubicBezTo>
                  <a:pt x="980" y="743"/>
                  <a:pt x="1006" y="825"/>
                  <a:pt x="1026" y="851"/>
                </a:cubicBezTo>
                <a:cubicBezTo>
                  <a:pt x="998" y="862"/>
                  <a:pt x="959" y="865"/>
                  <a:pt x="919" y="864"/>
                </a:cubicBezTo>
                <a:cubicBezTo>
                  <a:pt x="879" y="816"/>
                  <a:pt x="897" y="759"/>
                  <a:pt x="838" y="717"/>
                </a:cubicBezTo>
                <a:cubicBezTo>
                  <a:pt x="789" y="683"/>
                  <a:pt x="817" y="677"/>
                  <a:pt x="786" y="631"/>
                </a:cubicBezTo>
                <a:cubicBezTo>
                  <a:pt x="770" y="609"/>
                  <a:pt x="714" y="623"/>
                  <a:pt x="694" y="629"/>
                </a:cubicBezTo>
                <a:cubicBezTo>
                  <a:pt x="655" y="641"/>
                  <a:pt x="631" y="592"/>
                  <a:pt x="595" y="613"/>
                </a:cubicBezTo>
                <a:cubicBezTo>
                  <a:pt x="599" y="535"/>
                  <a:pt x="520" y="557"/>
                  <a:pt x="472" y="567"/>
                </a:cubicBezTo>
                <a:cubicBezTo>
                  <a:pt x="458" y="547"/>
                  <a:pt x="376" y="450"/>
                  <a:pt x="304" y="451"/>
                </a:cubicBezTo>
                <a:cubicBezTo>
                  <a:pt x="238" y="453"/>
                  <a:pt x="181" y="452"/>
                  <a:pt x="123" y="420"/>
                </a:cubicBezTo>
                <a:cubicBezTo>
                  <a:pt x="146" y="404"/>
                  <a:pt x="132" y="373"/>
                  <a:pt x="122" y="351"/>
                </a:cubicBezTo>
                <a:cubicBezTo>
                  <a:pt x="103" y="311"/>
                  <a:pt x="102" y="296"/>
                  <a:pt x="117" y="265"/>
                </a:cubicBezTo>
                <a:cubicBezTo>
                  <a:pt x="143" y="228"/>
                  <a:pt x="95" y="179"/>
                  <a:pt x="44" y="139"/>
                </a:cubicBezTo>
                <a:cubicBezTo>
                  <a:pt x="13" y="115"/>
                  <a:pt x="15" y="69"/>
                  <a:pt x="0" y="4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2" name="꙱ Argentina (Argentine Republic) (AR) (H)">
            <a:extLst>
              <a:ext uri="{FF2B5EF4-FFF2-40B4-BE49-F238E27FC236}">
                <a16:creationId xmlns:a16="http://schemas.microsoft.com/office/drawing/2014/main" id="{2F2E88D8-ED77-4A54-B984-F8889859FEE6}"/>
              </a:ext>
            </a:extLst>
          </p:cNvPr>
          <p:cNvSpPr>
            <a:spLocks noEditPoints="1"/>
          </p:cNvSpPr>
          <p:nvPr/>
        </p:nvSpPr>
        <p:spPr bwMode="auto">
          <a:xfrm>
            <a:off x="2642778" y="3023664"/>
            <a:ext cx="399149" cy="966800"/>
          </a:xfrm>
          <a:custGeom>
            <a:avLst/>
            <a:gdLst>
              <a:gd name="T0" fmla="*/ 4622 w 4842"/>
              <a:gd name="T1" fmla="*/ 11673 h 11719"/>
              <a:gd name="T2" fmla="*/ 3202 w 4842"/>
              <a:gd name="T3" fmla="*/ 10904 h 11719"/>
              <a:gd name="T4" fmla="*/ 3676 w 4842"/>
              <a:gd name="T5" fmla="*/ 11313 h 11719"/>
              <a:gd name="T6" fmla="*/ 4318 w 4842"/>
              <a:gd name="T7" fmla="*/ 11674 h 11719"/>
              <a:gd name="T8" fmla="*/ 3542 w 4842"/>
              <a:gd name="T9" fmla="*/ 11608 h 11719"/>
              <a:gd name="T10" fmla="*/ 78 w 4842"/>
              <a:gd name="T11" fmla="*/ 2604 h 11719"/>
              <a:gd name="T12" fmla="*/ 335 w 4842"/>
              <a:gd name="T13" fmla="*/ 1898 h 11719"/>
              <a:gd name="T14" fmla="*/ 191 w 4842"/>
              <a:gd name="T15" fmla="*/ 1056 h 11719"/>
              <a:gd name="T16" fmla="*/ 674 w 4842"/>
              <a:gd name="T17" fmla="*/ 150 h 11719"/>
              <a:gd name="T18" fmla="*/ 1403 w 4842"/>
              <a:gd name="T19" fmla="*/ 389 h 11719"/>
              <a:gd name="T20" fmla="*/ 1896 w 4842"/>
              <a:gd name="T21" fmla="*/ 170 h 11719"/>
              <a:gd name="T22" fmla="*/ 2872 w 4842"/>
              <a:gd name="T23" fmla="*/ 866 h 11719"/>
              <a:gd name="T24" fmla="*/ 3562 w 4842"/>
              <a:gd name="T25" fmla="*/ 1267 h 11719"/>
              <a:gd name="T26" fmla="*/ 3351 w 4842"/>
              <a:gd name="T27" fmla="*/ 1948 h 11719"/>
              <a:gd name="T28" fmla="*/ 3990 w 4842"/>
              <a:gd name="T29" fmla="*/ 2027 h 11719"/>
              <a:gd name="T30" fmla="*/ 4230 w 4842"/>
              <a:gd name="T31" fmla="*/ 2008 h 11719"/>
              <a:gd name="T32" fmla="*/ 4515 w 4842"/>
              <a:gd name="T33" fmla="*/ 1469 h 11719"/>
              <a:gd name="T34" fmla="*/ 4818 w 4842"/>
              <a:gd name="T35" fmla="*/ 1923 h 11719"/>
              <a:gd name="T36" fmla="*/ 4378 w 4842"/>
              <a:gd name="T37" fmla="*/ 2237 h 11719"/>
              <a:gd name="T38" fmla="*/ 3956 w 4842"/>
              <a:gd name="T39" fmla="*/ 2850 h 11719"/>
              <a:gd name="T40" fmla="*/ 3807 w 4842"/>
              <a:gd name="T41" fmla="*/ 3443 h 11719"/>
              <a:gd name="T42" fmla="*/ 3819 w 4842"/>
              <a:gd name="T43" fmla="*/ 4064 h 11719"/>
              <a:gd name="T44" fmla="*/ 4353 w 4842"/>
              <a:gd name="T45" fmla="*/ 4948 h 11719"/>
              <a:gd name="T46" fmla="*/ 4416 w 4842"/>
              <a:gd name="T47" fmla="*/ 5891 h 11719"/>
              <a:gd name="T48" fmla="*/ 3183 w 4842"/>
              <a:gd name="T49" fmla="*/ 6117 h 11719"/>
              <a:gd name="T50" fmla="*/ 3271 w 4842"/>
              <a:gd name="T51" fmla="*/ 6433 h 11719"/>
              <a:gd name="T52" fmla="*/ 3389 w 4842"/>
              <a:gd name="T53" fmla="*/ 6721 h 11719"/>
              <a:gd name="T54" fmla="*/ 2687 w 4842"/>
              <a:gd name="T55" fmla="*/ 7071 h 11719"/>
              <a:gd name="T56" fmla="*/ 2953 w 4842"/>
              <a:gd name="T57" fmla="*/ 7282 h 11719"/>
              <a:gd name="T58" fmla="*/ 3096 w 4842"/>
              <a:gd name="T59" fmla="*/ 7511 h 11719"/>
              <a:gd name="T60" fmla="*/ 2961 w 4842"/>
              <a:gd name="T61" fmla="*/ 7609 h 11719"/>
              <a:gd name="T62" fmla="*/ 2949 w 4842"/>
              <a:gd name="T63" fmla="*/ 8045 h 11719"/>
              <a:gd name="T64" fmla="*/ 2698 w 4842"/>
              <a:gd name="T65" fmla="*/ 8330 h 11719"/>
              <a:gd name="T66" fmla="*/ 3140 w 4842"/>
              <a:gd name="T67" fmla="*/ 8998 h 11719"/>
              <a:gd name="T68" fmla="*/ 3247 w 4842"/>
              <a:gd name="T69" fmla="*/ 9337 h 11719"/>
              <a:gd name="T70" fmla="*/ 2956 w 4842"/>
              <a:gd name="T71" fmla="*/ 9752 h 11719"/>
              <a:gd name="T72" fmla="*/ 2680 w 4842"/>
              <a:gd name="T73" fmla="*/ 10005 h 11719"/>
              <a:gd name="T74" fmla="*/ 2906 w 4842"/>
              <a:gd name="T75" fmla="*/ 10502 h 11719"/>
              <a:gd name="T76" fmla="*/ 3209 w 4842"/>
              <a:gd name="T77" fmla="*/ 10818 h 11719"/>
              <a:gd name="T78" fmla="*/ 2202 w 4842"/>
              <a:gd name="T79" fmla="*/ 10678 h 11719"/>
              <a:gd name="T80" fmla="*/ 1828 w 4842"/>
              <a:gd name="T81" fmla="*/ 10213 h 11719"/>
              <a:gd name="T82" fmla="*/ 1427 w 4842"/>
              <a:gd name="T83" fmla="*/ 9971 h 11719"/>
              <a:gd name="T84" fmla="*/ 1439 w 4842"/>
              <a:gd name="T85" fmla="*/ 9640 h 11719"/>
              <a:gd name="T86" fmla="*/ 1455 w 4842"/>
              <a:gd name="T87" fmla="*/ 9320 h 11719"/>
              <a:gd name="T88" fmla="*/ 1416 w 4842"/>
              <a:gd name="T89" fmla="*/ 8895 h 11719"/>
              <a:gd name="T90" fmla="*/ 1294 w 4842"/>
              <a:gd name="T91" fmla="*/ 8450 h 11719"/>
              <a:gd name="T92" fmla="*/ 1098 w 4842"/>
              <a:gd name="T93" fmla="*/ 8209 h 11719"/>
              <a:gd name="T94" fmla="*/ 1057 w 4842"/>
              <a:gd name="T95" fmla="*/ 7958 h 11719"/>
              <a:gd name="T96" fmla="*/ 903 w 4842"/>
              <a:gd name="T97" fmla="*/ 7599 h 11719"/>
              <a:gd name="T98" fmla="*/ 696 w 4842"/>
              <a:gd name="T99" fmla="*/ 7045 h 11719"/>
              <a:gd name="T100" fmla="*/ 572 w 4842"/>
              <a:gd name="T101" fmla="*/ 6350 h 11719"/>
              <a:gd name="T102" fmla="*/ 443 w 4842"/>
              <a:gd name="T103" fmla="*/ 5634 h 11719"/>
              <a:gd name="T104" fmla="*/ 458 w 4842"/>
              <a:gd name="T105" fmla="*/ 5143 h 11719"/>
              <a:gd name="T106" fmla="*/ 423 w 4842"/>
              <a:gd name="T107" fmla="*/ 4758 h 11719"/>
              <a:gd name="T108" fmla="*/ 398 w 4842"/>
              <a:gd name="T109" fmla="*/ 4098 h 11719"/>
              <a:gd name="T110" fmla="*/ 250 w 4842"/>
              <a:gd name="T111" fmla="*/ 3840 h 11719"/>
              <a:gd name="T112" fmla="*/ 59 w 4842"/>
              <a:gd name="T113" fmla="*/ 3269 h 11719"/>
              <a:gd name="T114" fmla="*/ 3330 w 4842"/>
              <a:gd name="T115" fmla="*/ 6225 h 117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42" h="11719">
                <a:moveTo>
                  <a:pt x="3279" y="6163"/>
                </a:moveTo>
                <a:cubicBezTo>
                  <a:pt x="3284" y="6142"/>
                  <a:pt x="3274" y="6139"/>
                  <a:pt x="3250" y="6154"/>
                </a:cubicBezTo>
                <a:cubicBezTo>
                  <a:pt x="3260" y="6157"/>
                  <a:pt x="3270" y="6160"/>
                  <a:pt x="3279" y="6163"/>
                </a:cubicBezTo>
                <a:close/>
                <a:moveTo>
                  <a:pt x="4622" y="11673"/>
                </a:moveTo>
                <a:cubicBezTo>
                  <a:pt x="4662" y="11623"/>
                  <a:pt x="4750" y="11637"/>
                  <a:pt x="4805" y="11617"/>
                </a:cubicBezTo>
                <a:cubicBezTo>
                  <a:pt x="4731" y="11598"/>
                  <a:pt x="4661" y="11623"/>
                  <a:pt x="4592" y="11649"/>
                </a:cubicBezTo>
                <a:cubicBezTo>
                  <a:pt x="4601" y="11658"/>
                  <a:pt x="4611" y="11666"/>
                  <a:pt x="4622" y="11673"/>
                </a:cubicBezTo>
                <a:close/>
                <a:moveTo>
                  <a:pt x="3202" y="10904"/>
                </a:moveTo>
                <a:cubicBezTo>
                  <a:pt x="3262" y="10958"/>
                  <a:pt x="3338" y="10996"/>
                  <a:pt x="3384" y="11065"/>
                </a:cubicBezTo>
                <a:cubicBezTo>
                  <a:pt x="3342" y="10988"/>
                  <a:pt x="3247" y="11121"/>
                  <a:pt x="3405" y="11123"/>
                </a:cubicBezTo>
                <a:cubicBezTo>
                  <a:pt x="3464" y="11123"/>
                  <a:pt x="3481" y="11189"/>
                  <a:pt x="3519" y="11223"/>
                </a:cubicBezTo>
                <a:cubicBezTo>
                  <a:pt x="3565" y="11264"/>
                  <a:pt x="3633" y="11274"/>
                  <a:pt x="3676" y="11313"/>
                </a:cubicBezTo>
                <a:cubicBezTo>
                  <a:pt x="3791" y="11415"/>
                  <a:pt x="3957" y="11463"/>
                  <a:pt x="4096" y="11526"/>
                </a:cubicBezTo>
                <a:cubicBezTo>
                  <a:pt x="4305" y="11621"/>
                  <a:pt x="4313" y="11577"/>
                  <a:pt x="4424" y="11582"/>
                </a:cubicBezTo>
                <a:cubicBezTo>
                  <a:pt x="4473" y="11584"/>
                  <a:pt x="4462" y="11635"/>
                  <a:pt x="4449" y="11676"/>
                </a:cubicBezTo>
                <a:cubicBezTo>
                  <a:pt x="4410" y="11655"/>
                  <a:pt x="4364" y="11692"/>
                  <a:pt x="4318" y="11674"/>
                </a:cubicBezTo>
                <a:cubicBezTo>
                  <a:pt x="4267" y="11655"/>
                  <a:pt x="4198" y="11719"/>
                  <a:pt x="4135" y="11706"/>
                </a:cubicBezTo>
                <a:cubicBezTo>
                  <a:pt x="4064" y="11691"/>
                  <a:pt x="4002" y="11673"/>
                  <a:pt x="3928" y="11671"/>
                </a:cubicBezTo>
                <a:cubicBezTo>
                  <a:pt x="3846" y="11669"/>
                  <a:pt x="3741" y="11673"/>
                  <a:pt x="3664" y="11640"/>
                </a:cubicBezTo>
                <a:cubicBezTo>
                  <a:pt x="3614" y="11620"/>
                  <a:pt x="3585" y="11671"/>
                  <a:pt x="3542" y="11608"/>
                </a:cubicBezTo>
                <a:cubicBezTo>
                  <a:pt x="3503" y="11550"/>
                  <a:pt x="3481" y="11478"/>
                  <a:pt x="3450" y="11416"/>
                </a:cubicBezTo>
                <a:cubicBezTo>
                  <a:pt x="3365" y="11248"/>
                  <a:pt x="3274" y="11078"/>
                  <a:pt x="3202" y="10904"/>
                </a:cubicBezTo>
                <a:close/>
                <a:moveTo>
                  <a:pt x="32" y="2668"/>
                </a:moveTo>
                <a:cubicBezTo>
                  <a:pt x="37" y="2639"/>
                  <a:pt x="72" y="2631"/>
                  <a:pt x="78" y="2604"/>
                </a:cubicBezTo>
                <a:cubicBezTo>
                  <a:pt x="88" y="2566"/>
                  <a:pt x="65" y="2510"/>
                  <a:pt x="67" y="2470"/>
                </a:cubicBezTo>
                <a:cubicBezTo>
                  <a:pt x="72" y="2355"/>
                  <a:pt x="136" y="2307"/>
                  <a:pt x="178" y="2209"/>
                </a:cubicBezTo>
                <a:cubicBezTo>
                  <a:pt x="215" y="2124"/>
                  <a:pt x="207" y="1986"/>
                  <a:pt x="253" y="1917"/>
                </a:cubicBezTo>
                <a:cubicBezTo>
                  <a:pt x="271" y="1889"/>
                  <a:pt x="306" y="1912"/>
                  <a:pt x="335" y="1898"/>
                </a:cubicBezTo>
                <a:cubicBezTo>
                  <a:pt x="458" y="1842"/>
                  <a:pt x="331" y="1767"/>
                  <a:pt x="290" y="1702"/>
                </a:cubicBezTo>
                <a:cubicBezTo>
                  <a:pt x="243" y="1629"/>
                  <a:pt x="326" y="1583"/>
                  <a:pt x="300" y="1512"/>
                </a:cubicBezTo>
                <a:cubicBezTo>
                  <a:pt x="281" y="1461"/>
                  <a:pt x="135" y="1200"/>
                  <a:pt x="260" y="1196"/>
                </a:cubicBezTo>
                <a:cubicBezTo>
                  <a:pt x="248" y="1164"/>
                  <a:pt x="181" y="1088"/>
                  <a:pt x="191" y="1056"/>
                </a:cubicBezTo>
                <a:cubicBezTo>
                  <a:pt x="255" y="849"/>
                  <a:pt x="472" y="901"/>
                  <a:pt x="526" y="776"/>
                </a:cubicBezTo>
                <a:cubicBezTo>
                  <a:pt x="556" y="707"/>
                  <a:pt x="578" y="474"/>
                  <a:pt x="546" y="398"/>
                </a:cubicBezTo>
                <a:cubicBezTo>
                  <a:pt x="538" y="379"/>
                  <a:pt x="496" y="390"/>
                  <a:pt x="495" y="373"/>
                </a:cubicBezTo>
                <a:cubicBezTo>
                  <a:pt x="549" y="336"/>
                  <a:pt x="601" y="176"/>
                  <a:pt x="674" y="150"/>
                </a:cubicBezTo>
                <a:cubicBezTo>
                  <a:pt x="764" y="117"/>
                  <a:pt x="759" y="89"/>
                  <a:pt x="768" y="0"/>
                </a:cubicBezTo>
                <a:cubicBezTo>
                  <a:pt x="831" y="12"/>
                  <a:pt x="862" y="79"/>
                  <a:pt x="918" y="106"/>
                </a:cubicBezTo>
                <a:cubicBezTo>
                  <a:pt x="982" y="136"/>
                  <a:pt x="1084" y="102"/>
                  <a:pt x="1155" y="114"/>
                </a:cubicBezTo>
                <a:cubicBezTo>
                  <a:pt x="1327" y="141"/>
                  <a:pt x="1314" y="263"/>
                  <a:pt x="1403" y="389"/>
                </a:cubicBezTo>
                <a:cubicBezTo>
                  <a:pt x="1412" y="304"/>
                  <a:pt x="1425" y="227"/>
                  <a:pt x="1456" y="149"/>
                </a:cubicBezTo>
                <a:cubicBezTo>
                  <a:pt x="1494" y="53"/>
                  <a:pt x="1490" y="108"/>
                  <a:pt x="1561" y="84"/>
                </a:cubicBezTo>
                <a:cubicBezTo>
                  <a:pt x="1620" y="64"/>
                  <a:pt x="1697" y="79"/>
                  <a:pt x="1762" y="77"/>
                </a:cubicBezTo>
                <a:cubicBezTo>
                  <a:pt x="1844" y="73"/>
                  <a:pt x="1806" y="112"/>
                  <a:pt x="1896" y="170"/>
                </a:cubicBezTo>
                <a:cubicBezTo>
                  <a:pt x="1963" y="245"/>
                  <a:pt x="2019" y="242"/>
                  <a:pt x="2045" y="320"/>
                </a:cubicBezTo>
                <a:cubicBezTo>
                  <a:pt x="2114" y="469"/>
                  <a:pt x="2380" y="626"/>
                  <a:pt x="2437" y="694"/>
                </a:cubicBezTo>
                <a:cubicBezTo>
                  <a:pt x="2474" y="724"/>
                  <a:pt x="2513" y="737"/>
                  <a:pt x="2623" y="779"/>
                </a:cubicBezTo>
                <a:cubicBezTo>
                  <a:pt x="2715" y="816"/>
                  <a:pt x="2790" y="801"/>
                  <a:pt x="2872" y="866"/>
                </a:cubicBezTo>
                <a:cubicBezTo>
                  <a:pt x="2934" y="915"/>
                  <a:pt x="3128" y="1061"/>
                  <a:pt x="3206" y="1076"/>
                </a:cubicBezTo>
                <a:cubicBezTo>
                  <a:pt x="3241" y="1082"/>
                  <a:pt x="3276" y="1091"/>
                  <a:pt x="3304" y="1114"/>
                </a:cubicBezTo>
                <a:cubicBezTo>
                  <a:pt x="3371" y="1162"/>
                  <a:pt x="3420" y="1147"/>
                  <a:pt x="3484" y="1193"/>
                </a:cubicBezTo>
                <a:cubicBezTo>
                  <a:pt x="3515" y="1217"/>
                  <a:pt x="3541" y="1234"/>
                  <a:pt x="3562" y="1267"/>
                </a:cubicBezTo>
                <a:cubicBezTo>
                  <a:pt x="3580" y="1294"/>
                  <a:pt x="3580" y="1327"/>
                  <a:pt x="3558" y="1365"/>
                </a:cubicBezTo>
                <a:cubicBezTo>
                  <a:pt x="3525" y="1438"/>
                  <a:pt x="3535" y="1522"/>
                  <a:pt x="3489" y="1536"/>
                </a:cubicBezTo>
                <a:cubicBezTo>
                  <a:pt x="3393" y="1588"/>
                  <a:pt x="3498" y="1758"/>
                  <a:pt x="3395" y="1825"/>
                </a:cubicBezTo>
                <a:cubicBezTo>
                  <a:pt x="3384" y="1833"/>
                  <a:pt x="3348" y="1937"/>
                  <a:pt x="3351" y="1948"/>
                </a:cubicBezTo>
                <a:cubicBezTo>
                  <a:pt x="3368" y="2006"/>
                  <a:pt x="3397" y="1972"/>
                  <a:pt x="3445" y="1967"/>
                </a:cubicBezTo>
                <a:cubicBezTo>
                  <a:pt x="3590" y="1952"/>
                  <a:pt x="3752" y="2039"/>
                  <a:pt x="3832" y="2036"/>
                </a:cubicBezTo>
                <a:cubicBezTo>
                  <a:pt x="3864" y="2035"/>
                  <a:pt x="3893" y="1993"/>
                  <a:pt x="3916" y="2023"/>
                </a:cubicBezTo>
                <a:cubicBezTo>
                  <a:pt x="3949" y="2065"/>
                  <a:pt x="3956" y="2034"/>
                  <a:pt x="3990" y="2027"/>
                </a:cubicBezTo>
                <a:cubicBezTo>
                  <a:pt x="4016" y="2022"/>
                  <a:pt x="4046" y="2063"/>
                  <a:pt x="4069" y="2072"/>
                </a:cubicBezTo>
                <a:lnTo>
                  <a:pt x="4069" y="2072"/>
                </a:lnTo>
                <a:lnTo>
                  <a:pt x="4070" y="2072"/>
                </a:lnTo>
                <a:cubicBezTo>
                  <a:pt x="4112" y="1981"/>
                  <a:pt x="4158" y="1945"/>
                  <a:pt x="4230" y="2008"/>
                </a:cubicBezTo>
                <a:cubicBezTo>
                  <a:pt x="4269" y="2041"/>
                  <a:pt x="4316" y="1933"/>
                  <a:pt x="4308" y="1907"/>
                </a:cubicBezTo>
                <a:cubicBezTo>
                  <a:pt x="4292" y="1856"/>
                  <a:pt x="4436" y="1843"/>
                  <a:pt x="4428" y="1823"/>
                </a:cubicBezTo>
                <a:cubicBezTo>
                  <a:pt x="4421" y="1809"/>
                  <a:pt x="4458" y="1754"/>
                  <a:pt x="4479" y="1738"/>
                </a:cubicBezTo>
                <a:cubicBezTo>
                  <a:pt x="4576" y="1704"/>
                  <a:pt x="4528" y="1567"/>
                  <a:pt x="4515" y="1469"/>
                </a:cubicBezTo>
                <a:cubicBezTo>
                  <a:pt x="4504" y="1387"/>
                  <a:pt x="4473" y="1328"/>
                  <a:pt x="4565" y="1386"/>
                </a:cubicBezTo>
                <a:cubicBezTo>
                  <a:pt x="4574" y="1332"/>
                  <a:pt x="4645" y="1338"/>
                  <a:pt x="4682" y="1351"/>
                </a:cubicBezTo>
                <a:cubicBezTo>
                  <a:pt x="4782" y="1386"/>
                  <a:pt x="4821" y="1624"/>
                  <a:pt x="4823" y="1718"/>
                </a:cubicBezTo>
                <a:cubicBezTo>
                  <a:pt x="4827" y="1851"/>
                  <a:pt x="4842" y="1767"/>
                  <a:pt x="4818" y="1923"/>
                </a:cubicBezTo>
                <a:cubicBezTo>
                  <a:pt x="4769" y="1904"/>
                  <a:pt x="4724" y="1981"/>
                  <a:pt x="4641" y="2015"/>
                </a:cubicBezTo>
                <a:cubicBezTo>
                  <a:pt x="4614" y="2026"/>
                  <a:pt x="4526" y="2056"/>
                  <a:pt x="4523" y="2092"/>
                </a:cubicBezTo>
                <a:cubicBezTo>
                  <a:pt x="4518" y="2147"/>
                  <a:pt x="4458" y="2151"/>
                  <a:pt x="4421" y="2175"/>
                </a:cubicBezTo>
                <a:cubicBezTo>
                  <a:pt x="4400" y="2189"/>
                  <a:pt x="4396" y="2219"/>
                  <a:pt x="4378" y="2237"/>
                </a:cubicBezTo>
                <a:cubicBezTo>
                  <a:pt x="4351" y="2263"/>
                  <a:pt x="4316" y="2283"/>
                  <a:pt x="4292" y="2312"/>
                </a:cubicBezTo>
                <a:cubicBezTo>
                  <a:pt x="4317" y="2321"/>
                  <a:pt x="4328" y="2342"/>
                  <a:pt x="4315" y="2366"/>
                </a:cubicBezTo>
                <a:cubicBezTo>
                  <a:pt x="4261" y="2310"/>
                  <a:pt x="4153" y="2534"/>
                  <a:pt x="4123" y="2578"/>
                </a:cubicBezTo>
                <a:cubicBezTo>
                  <a:pt x="4069" y="2654"/>
                  <a:pt x="4055" y="2810"/>
                  <a:pt x="3956" y="2850"/>
                </a:cubicBezTo>
                <a:cubicBezTo>
                  <a:pt x="3889" y="2875"/>
                  <a:pt x="3937" y="2972"/>
                  <a:pt x="3841" y="2998"/>
                </a:cubicBezTo>
                <a:cubicBezTo>
                  <a:pt x="3862" y="3050"/>
                  <a:pt x="3810" y="3087"/>
                  <a:pt x="3785" y="3123"/>
                </a:cubicBezTo>
                <a:cubicBezTo>
                  <a:pt x="3796" y="3172"/>
                  <a:pt x="3864" y="3223"/>
                  <a:pt x="3812" y="3260"/>
                </a:cubicBezTo>
                <a:cubicBezTo>
                  <a:pt x="3803" y="3266"/>
                  <a:pt x="3828" y="3390"/>
                  <a:pt x="3807" y="3443"/>
                </a:cubicBezTo>
                <a:cubicBezTo>
                  <a:pt x="3791" y="3484"/>
                  <a:pt x="3853" y="3529"/>
                  <a:pt x="3802" y="3589"/>
                </a:cubicBezTo>
                <a:cubicBezTo>
                  <a:pt x="3772" y="3623"/>
                  <a:pt x="3845" y="3741"/>
                  <a:pt x="3831" y="3787"/>
                </a:cubicBezTo>
                <a:cubicBezTo>
                  <a:pt x="3810" y="3854"/>
                  <a:pt x="3839" y="3908"/>
                  <a:pt x="3875" y="3967"/>
                </a:cubicBezTo>
                <a:cubicBezTo>
                  <a:pt x="3923" y="4047"/>
                  <a:pt x="3815" y="4018"/>
                  <a:pt x="3819" y="4064"/>
                </a:cubicBezTo>
                <a:cubicBezTo>
                  <a:pt x="3825" y="4125"/>
                  <a:pt x="3789" y="4187"/>
                  <a:pt x="3817" y="4248"/>
                </a:cubicBezTo>
                <a:cubicBezTo>
                  <a:pt x="3833" y="4282"/>
                  <a:pt x="3962" y="4467"/>
                  <a:pt x="3858" y="4462"/>
                </a:cubicBezTo>
                <a:cubicBezTo>
                  <a:pt x="3951" y="4537"/>
                  <a:pt x="3839" y="4537"/>
                  <a:pt x="4154" y="4683"/>
                </a:cubicBezTo>
                <a:cubicBezTo>
                  <a:pt x="4261" y="4732"/>
                  <a:pt x="4411" y="4816"/>
                  <a:pt x="4353" y="4948"/>
                </a:cubicBezTo>
                <a:cubicBezTo>
                  <a:pt x="4311" y="5043"/>
                  <a:pt x="4437" y="5234"/>
                  <a:pt x="4550" y="5187"/>
                </a:cubicBezTo>
                <a:cubicBezTo>
                  <a:pt x="4595" y="5168"/>
                  <a:pt x="4615" y="5303"/>
                  <a:pt x="4624" y="5327"/>
                </a:cubicBezTo>
                <a:cubicBezTo>
                  <a:pt x="4674" y="5455"/>
                  <a:pt x="4479" y="5656"/>
                  <a:pt x="4476" y="5755"/>
                </a:cubicBezTo>
                <a:cubicBezTo>
                  <a:pt x="4474" y="5824"/>
                  <a:pt x="4481" y="5845"/>
                  <a:pt x="4416" y="5891"/>
                </a:cubicBezTo>
                <a:cubicBezTo>
                  <a:pt x="4300" y="5974"/>
                  <a:pt x="4166" y="6017"/>
                  <a:pt x="4027" y="6045"/>
                </a:cubicBezTo>
                <a:cubicBezTo>
                  <a:pt x="3765" y="6098"/>
                  <a:pt x="3613" y="6156"/>
                  <a:pt x="3339" y="6131"/>
                </a:cubicBezTo>
                <a:cubicBezTo>
                  <a:pt x="3264" y="6124"/>
                  <a:pt x="3214" y="6077"/>
                  <a:pt x="3143" y="6068"/>
                </a:cubicBezTo>
                <a:cubicBezTo>
                  <a:pt x="3153" y="6087"/>
                  <a:pt x="3166" y="6104"/>
                  <a:pt x="3183" y="6117"/>
                </a:cubicBezTo>
                <a:cubicBezTo>
                  <a:pt x="3201" y="6134"/>
                  <a:pt x="3181" y="6171"/>
                  <a:pt x="3191" y="6191"/>
                </a:cubicBezTo>
                <a:cubicBezTo>
                  <a:pt x="3197" y="6203"/>
                  <a:pt x="3332" y="6303"/>
                  <a:pt x="3247" y="6270"/>
                </a:cubicBezTo>
                <a:cubicBezTo>
                  <a:pt x="3286" y="6299"/>
                  <a:pt x="3305" y="6319"/>
                  <a:pt x="3314" y="6368"/>
                </a:cubicBezTo>
                <a:cubicBezTo>
                  <a:pt x="3320" y="6404"/>
                  <a:pt x="3325" y="6462"/>
                  <a:pt x="3271" y="6433"/>
                </a:cubicBezTo>
                <a:cubicBezTo>
                  <a:pt x="3279" y="6469"/>
                  <a:pt x="3289" y="6505"/>
                  <a:pt x="3288" y="6543"/>
                </a:cubicBezTo>
                <a:cubicBezTo>
                  <a:pt x="3287" y="6572"/>
                  <a:pt x="3256" y="6599"/>
                  <a:pt x="3278" y="6625"/>
                </a:cubicBezTo>
                <a:cubicBezTo>
                  <a:pt x="3294" y="6645"/>
                  <a:pt x="3317" y="6658"/>
                  <a:pt x="3336" y="6675"/>
                </a:cubicBezTo>
                <a:cubicBezTo>
                  <a:pt x="3364" y="6701"/>
                  <a:pt x="3350" y="6742"/>
                  <a:pt x="3389" y="6721"/>
                </a:cubicBezTo>
                <a:cubicBezTo>
                  <a:pt x="3365" y="6867"/>
                  <a:pt x="3217" y="6889"/>
                  <a:pt x="3094" y="6900"/>
                </a:cubicBezTo>
                <a:cubicBezTo>
                  <a:pt x="2931" y="6915"/>
                  <a:pt x="2798" y="6805"/>
                  <a:pt x="2638" y="6780"/>
                </a:cubicBezTo>
                <a:cubicBezTo>
                  <a:pt x="2727" y="6763"/>
                  <a:pt x="2573" y="6704"/>
                  <a:pt x="2568" y="6835"/>
                </a:cubicBezTo>
                <a:cubicBezTo>
                  <a:pt x="2564" y="6922"/>
                  <a:pt x="2671" y="6985"/>
                  <a:pt x="2687" y="7071"/>
                </a:cubicBezTo>
                <a:cubicBezTo>
                  <a:pt x="2700" y="7141"/>
                  <a:pt x="2702" y="7227"/>
                  <a:pt x="2779" y="7257"/>
                </a:cubicBezTo>
                <a:cubicBezTo>
                  <a:pt x="2819" y="7272"/>
                  <a:pt x="2927" y="7280"/>
                  <a:pt x="2897" y="7347"/>
                </a:cubicBezTo>
                <a:cubicBezTo>
                  <a:pt x="2913" y="7351"/>
                  <a:pt x="3066" y="7368"/>
                  <a:pt x="3055" y="7329"/>
                </a:cubicBezTo>
                <a:cubicBezTo>
                  <a:pt x="3047" y="7297"/>
                  <a:pt x="2977" y="7295"/>
                  <a:pt x="2953" y="7282"/>
                </a:cubicBezTo>
                <a:cubicBezTo>
                  <a:pt x="3004" y="7290"/>
                  <a:pt x="3031" y="7238"/>
                  <a:pt x="3078" y="7235"/>
                </a:cubicBezTo>
                <a:cubicBezTo>
                  <a:pt x="3126" y="7232"/>
                  <a:pt x="3176" y="7299"/>
                  <a:pt x="3185" y="7342"/>
                </a:cubicBezTo>
                <a:cubicBezTo>
                  <a:pt x="3192" y="7381"/>
                  <a:pt x="3242" y="7438"/>
                  <a:pt x="3214" y="7478"/>
                </a:cubicBezTo>
                <a:cubicBezTo>
                  <a:pt x="3195" y="7506"/>
                  <a:pt x="3126" y="7514"/>
                  <a:pt x="3096" y="7511"/>
                </a:cubicBezTo>
                <a:cubicBezTo>
                  <a:pt x="3046" y="7505"/>
                  <a:pt x="3054" y="7448"/>
                  <a:pt x="3030" y="7423"/>
                </a:cubicBezTo>
                <a:cubicBezTo>
                  <a:pt x="2989" y="7383"/>
                  <a:pt x="2933" y="7367"/>
                  <a:pt x="2884" y="7400"/>
                </a:cubicBezTo>
                <a:cubicBezTo>
                  <a:pt x="2752" y="7488"/>
                  <a:pt x="2969" y="7560"/>
                  <a:pt x="3045" y="7540"/>
                </a:cubicBezTo>
                <a:cubicBezTo>
                  <a:pt x="3039" y="7582"/>
                  <a:pt x="2995" y="7595"/>
                  <a:pt x="2961" y="7609"/>
                </a:cubicBezTo>
                <a:cubicBezTo>
                  <a:pt x="2896" y="7636"/>
                  <a:pt x="2898" y="7666"/>
                  <a:pt x="2873" y="7724"/>
                </a:cubicBezTo>
                <a:cubicBezTo>
                  <a:pt x="2847" y="7785"/>
                  <a:pt x="2842" y="7806"/>
                  <a:pt x="2884" y="7863"/>
                </a:cubicBezTo>
                <a:cubicBezTo>
                  <a:pt x="2951" y="7954"/>
                  <a:pt x="2902" y="7953"/>
                  <a:pt x="2921" y="7985"/>
                </a:cubicBezTo>
                <a:cubicBezTo>
                  <a:pt x="2938" y="8001"/>
                  <a:pt x="2948" y="8021"/>
                  <a:pt x="2949" y="8045"/>
                </a:cubicBezTo>
                <a:cubicBezTo>
                  <a:pt x="2947" y="8056"/>
                  <a:pt x="2952" y="8097"/>
                  <a:pt x="2936" y="8101"/>
                </a:cubicBezTo>
                <a:cubicBezTo>
                  <a:pt x="2913" y="8107"/>
                  <a:pt x="2881" y="8117"/>
                  <a:pt x="2877" y="8146"/>
                </a:cubicBezTo>
                <a:cubicBezTo>
                  <a:pt x="2872" y="8195"/>
                  <a:pt x="2946" y="8203"/>
                  <a:pt x="2938" y="8241"/>
                </a:cubicBezTo>
                <a:cubicBezTo>
                  <a:pt x="2930" y="8283"/>
                  <a:pt x="2634" y="8223"/>
                  <a:pt x="2698" y="8330"/>
                </a:cubicBezTo>
                <a:cubicBezTo>
                  <a:pt x="2570" y="8303"/>
                  <a:pt x="2536" y="8456"/>
                  <a:pt x="2519" y="8549"/>
                </a:cubicBezTo>
                <a:cubicBezTo>
                  <a:pt x="2489" y="8705"/>
                  <a:pt x="2591" y="8767"/>
                  <a:pt x="2709" y="8846"/>
                </a:cubicBezTo>
                <a:cubicBezTo>
                  <a:pt x="2766" y="8885"/>
                  <a:pt x="2816" y="8936"/>
                  <a:pt x="2880" y="8965"/>
                </a:cubicBezTo>
                <a:cubicBezTo>
                  <a:pt x="2963" y="9001"/>
                  <a:pt x="3062" y="8952"/>
                  <a:pt x="3140" y="8998"/>
                </a:cubicBezTo>
                <a:cubicBezTo>
                  <a:pt x="3249" y="9063"/>
                  <a:pt x="3265" y="9278"/>
                  <a:pt x="3096" y="9257"/>
                </a:cubicBezTo>
                <a:cubicBezTo>
                  <a:pt x="3127" y="9269"/>
                  <a:pt x="3149" y="9241"/>
                  <a:pt x="3179" y="9239"/>
                </a:cubicBezTo>
                <a:cubicBezTo>
                  <a:pt x="3224" y="9235"/>
                  <a:pt x="3241" y="9266"/>
                  <a:pt x="3268" y="9295"/>
                </a:cubicBezTo>
                <a:cubicBezTo>
                  <a:pt x="3242" y="9298"/>
                  <a:pt x="3234" y="9314"/>
                  <a:pt x="3247" y="9337"/>
                </a:cubicBezTo>
                <a:cubicBezTo>
                  <a:pt x="3190" y="9325"/>
                  <a:pt x="3003" y="9553"/>
                  <a:pt x="2969" y="9609"/>
                </a:cubicBezTo>
                <a:cubicBezTo>
                  <a:pt x="2949" y="9641"/>
                  <a:pt x="2930" y="9660"/>
                  <a:pt x="2932" y="9700"/>
                </a:cubicBezTo>
                <a:cubicBezTo>
                  <a:pt x="2933" y="9732"/>
                  <a:pt x="2936" y="9762"/>
                  <a:pt x="2908" y="9785"/>
                </a:cubicBezTo>
                <a:cubicBezTo>
                  <a:pt x="2933" y="9789"/>
                  <a:pt x="2952" y="9776"/>
                  <a:pt x="2956" y="9752"/>
                </a:cubicBezTo>
                <a:cubicBezTo>
                  <a:pt x="2959" y="9840"/>
                  <a:pt x="3056" y="9994"/>
                  <a:pt x="2924" y="10036"/>
                </a:cubicBezTo>
                <a:cubicBezTo>
                  <a:pt x="2827" y="10067"/>
                  <a:pt x="2796" y="9919"/>
                  <a:pt x="2713" y="9904"/>
                </a:cubicBezTo>
                <a:cubicBezTo>
                  <a:pt x="2734" y="9912"/>
                  <a:pt x="2791" y="9955"/>
                  <a:pt x="2772" y="9984"/>
                </a:cubicBezTo>
                <a:cubicBezTo>
                  <a:pt x="2758" y="10005"/>
                  <a:pt x="2701" y="9987"/>
                  <a:pt x="2680" y="10005"/>
                </a:cubicBezTo>
                <a:cubicBezTo>
                  <a:pt x="2763" y="9979"/>
                  <a:pt x="2796" y="10025"/>
                  <a:pt x="2867" y="10040"/>
                </a:cubicBezTo>
                <a:cubicBezTo>
                  <a:pt x="2858" y="10095"/>
                  <a:pt x="2772" y="10092"/>
                  <a:pt x="2752" y="10153"/>
                </a:cubicBezTo>
                <a:cubicBezTo>
                  <a:pt x="2726" y="10234"/>
                  <a:pt x="2783" y="10287"/>
                  <a:pt x="2736" y="10370"/>
                </a:cubicBezTo>
                <a:cubicBezTo>
                  <a:pt x="2797" y="10295"/>
                  <a:pt x="2884" y="10459"/>
                  <a:pt x="2906" y="10502"/>
                </a:cubicBezTo>
                <a:cubicBezTo>
                  <a:pt x="2939" y="10568"/>
                  <a:pt x="2803" y="10529"/>
                  <a:pt x="2769" y="10557"/>
                </a:cubicBezTo>
                <a:cubicBezTo>
                  <a:pt x="2804" y="10545"/>
                  <a:pt x="2888" y="10579"/>
                  <a:pt x="2903" y="10570"/>
                </a:cubicBezTo>
                <a:cubicBezTo>
                  <a:pt x="2951" y="10541"/>
                  <a:pt x="2989" y="10607"/>
                  <a:pt x="3026" y="10636"/>
                </a:cubicBezTo>
                <a:cubicBezTo>
                  <a:pt x="3098" y="10693"/>
                  <a:pt x="3175" y="10735"/>
                  <a:pt x="3209" y="10818"/>
                </a:cubicBezTo>
                <a:cubicBezTo>
                  <a:pt x="3190" y="10789"/>
                  <a:pt x="3158" y="10795"/>
                  <a:pt x="3122" y="10785"/>
                </a:cubicBezTo>
                <a:cubicBezTo>
                  <a:pt x="3036" y="10776"/>
                  <a:pt x="2926" y="10685"/>
                  <a:pt x="2573" y="10685"/>
                </a:cubicBezTo>
                <a:cubicBezTo>
                  <a:pt x="2515" y="10685"/>
                  <a:pt x="2456" y="10685"/>
                  <a:pt x="2398" y="10685"/>
                </a:cubicBezTo>
                <a:cubicBezTo>
                  <a:pt x="2348" y="10685"/>
                  <a:pt x="2245" y="10705"/>
                  <a:pt x="2202" y="10678"/>
                </a:cubicBezTo>
                <a:cubicBezTo>
                  <a:pt x="2136" y="10637"/>
                  <a:pt x="2080" y="10544"/>
                  <a:pt x="1994" y="10533"/>
                </a:cubicBezTo>
                <a:cubicBezTo>
                  <a:pt x="2021" y="10493"/>
                  <a:pt x="1996" y="10429"/>
                  <a:pt x="1962" y="10404"/>
                </a:cubicBezTo>
                <a:cubicBezTo>
                  <a:pt x="1917" y="10371"/>
                  <a:pt x="1952" y="10327"/>
                  <a:pt x="1927" y="10287"/>
                </a:cubicBezTo>
                <a:cubicBezTo>
                  <a:pt x="1912" y="10262"/>
                  <a:pt x="1865" y="10196"/>
                  <a:pt x="1828" y="10213"/>
                </a:cubicBezTo>
                <a:cubicBezTo>
                  <a:pt x="1799" y="10227"/>
                  <a:pt x="1774" y="10208"/>
                  <a:pt x="1745" y="10215"/>
                </a:cubicBezTo>
                <a:cubicBezTo>
                  <a:pt x="1707" y="10225"/>
                  <a:pt x="1682" y="10342"/>
                  <a:pt x="1587" y="10152"/>
                </a:cubicBezTo>
                <a:cubicBezTo>
                  <a:pt x="1562" y="10103"/>
                  <a:pt x="1464" y="10069"/>
                  <a:pt x="1456" y="10020"/>
                </a:cubicBezTo>
                <a:cubicBezTo>
                  <a:pt x="1452" y="9993"/>
                  <a:pt x="1438" y="9993"/>
                  <a:pt x="1427" y="9971"/>
                </a:cubicBezTo>
                <a:cubicBezTo>
                  <a:pt x="1417" y="9953"/>
                  <a:pt x="1425" y="9931"/>
                  <a:pt x="1418" y="9913"/>
                </a:cubicBezTo>
                <a:cubicBezTo>
                  <a:pt x="1408" y="9886"/>
                  <a:pt x="1376" y="9877"/>
                  <a:pt x="1368" y="9850"/>
                </a:cubicBezTo>
                <a:cubicBezTo>
                  <a:pt x="1357" y="9821"/>
                  <a:pt x="1366" y="9789"/>
                  <a:pt x="1362" y="9758"/>
                </a:cubicBezTo>
                <a:cubicBezTo>
                  <a:pt x="1445" y="9772"/>
                  <a:pt x="1418" y="9663"/>
                  <a:pt x="1439" y="9640"/>
                </a:cubicBezTo>
                <a:cubicBezTo>
                  <a:pt x="1454" y="9622"/>
                  <a:pt x="1485" y="9635"/>
                  <a:pt x="1502" y="9616"/>
                </a:cubicBezTo>
                <a:cubicBezTo>
                  <a:pt x="1533" y="9579"/>
                  <a:pt x="1499" y="9518"/>
                  <a:pt x="1474" y="9486"/>
                </a:cubicBezTo>
                <a:cubicBezTo>
                  <a:pt x="1446" y="9448"/>
                  <a:pt x="1521" y="9445"/>
                  <a:pt x="1525" y="9414"/>
                </a:cubicBezTo>
                <a:cubicBezTo>
                  <a:pt x="1530" y="9380"/>
                  <a:pt x="1479" y="9337"/>
                  <a:pt x="1455" y="9320"/>
                </a:cubicBezTo>
                <a:cubicBezTo>
                  <a:pt x="1406" y="9285"/>
                  <a:pt x="1398" y="9262"/>
                  <a:pt x="1399" y="9203"/>
                </a:cubicBezTo>
                <a:cubicBezTo>
                  <a:pt x="1399" y="9162"/>
                  <a:pt x="1409" y="9017"/>
                  <a:pt x="1480" y="9028"/>
                </a:cubicBezTo>
                <a:cubicBezTo>
                  <a:pt x="1466" y="8995"/>
                  <a:pt x="1426" y="8992"/>
                  <a:pt x="1428" y="8958"/>
                </a:cubicBezTo>
                <a:cubicBezTo>
                  <a:pt x="1429" y="8936"/>
                  <a:pt x="1406" y="8918"/>
                  <a:pt x="1416" y="8895"/>
                </a:cubicBezTo>
                <a:cubicBezTo>
                  <a:pt x="1423" y="8879"/>
                  <a:pt x="1440" y="8871"/>
                  <a:pt x="1448" y="8855"/>
                </a:cubicBezTo>
                <a:cubicBezTo>
                  <a:pt x="1481" y="8789"/>
                  <a:pt x="1369" y="8687"/>
                  <a:pt x="1323" y="8654"/>
                </a:cubicBezTo>
                <a:cubicBezTo>
                  <a:pt x="1363" y="8652"/>
                  <a:pt x="1388" y="8575"/>
                  <a:pt x="1344" y="8563"/>
                </a:cubicBezTo>
                <a:cubicBezTo>
                  <a:pt x="1312" y="8554"/>
                  <a:pt x="1261" y="8481"/>
                  <a:pt x="1294" y="8450"/>
                </a:cubicBezTo>
                <a:cubicBezTo>
                  <a:pt x="1323" y="8423"/>
                  <a:pt x="1332" y="8441"/>
                  <a:pt x="1352" y="8398"/>
                </a:cubicBezTo>
                <a:cubicBezTo>
                  <a:pt x="1369" y="8362"/>
                  <a:pt x="1375" y="8361"/>
                  <a:pt x="1343" y="8329"/>
                </a:cubicBezTo>
                <a:cubicBezTo>
                  <a:pt x="1324" y="8312"/>
                  <a:pt x="1283" y="8276"/>
                  <a:pt x="1250" y="8253"/>
                </a:cubicBezTo>
                <a:cubicBezTo>
                  <a:pt x="1204" y="8221"/>
                  <a:pt x="1140" y="8255"/>
                  <a:pt x="1098" y="8209"/>
                </a:cubicBezTo>
                <a:cubicBezTo>
                  <a:pt x="1063" y="8171"/>
                  <a:pt x="1293" y="8189"/>
                  <a:pt x="1306" y="8164"/>
                </a:cubicBezTo>
                <a:cubicBezTo>
                  <a:pt x="1308" y="8150"/>
                  <a:pt x="1309" y="8096"/>
                  <a:pt x="1317" y="8098"/>
                </a:cubicBezTo>
                <a:cubicBezTo>
                  <a:pt x="1282" y="8000"/>
                  <a:pt x="1123" y="8101"/>
                  <a:pt x="1086" y="8005"/>
                </a:cubicBezTo>
                <a:cubicBezTo>
                  <a:pt x="1076" y="7989"/>
                  <a:pt x="1066" y="7974"/>
                  <a:pt x="1057" y="7958"/>
                </a:cubicBezTo>
                <a:cubicBezTo>
                  <a:pt x="1051" y="7932"/>
                  <a:pt x="1090" y="7909"/>
                  <a:pt x="1073" y="7885"/>
                </a:cubicBezTo>
                <a:cubicBezTo>
                  <a:pt x="1051" y="7854"/>
                  <a:pt x="997" y="7836"/>
                  <a:pt x="1028" y="7802"/>
                </a:cubicBezTo>
                <a:cubicBezTo>
                  <a:pt x="1066" y="7759"/>
                  <a:pt x="877" y="7725"/>
                  <a:pt x="945" y="7664"/>
                </a:cubicBezTo>
                <a:cubicBezTo>
                  <a:pt x="982" y="7631"/>
                  <a:pt x="936" y="7605"/>
                  <a:pt x="903" y="7599"/>
                </a:cubicBezTo>
                <a:cubicBezTo>
                  <a:pt x="767" y="7576"/>
                  <a:pt x="798" y="7455"/>
                  <a:pt x="762" y="7357"/>
                </a:cubicBezTo>
                <a:cubicBezTo>
                  <a:pt x="750" y="7323"/>
                  <a:pt x="699" y="7294"/>
                  <a:pt x="747" y="7261"/>
                </a:cubicBezTo>
                <a:cubicBezTo>
                  <a:pt x="777" y="7240"/>
                  <a:pt x="829" y="7257"/>
                  <a:pt x="792" y="7206"/>
                </a:cubicBezTo>
                <a:cubicBezTo>
                  <a:pt x="760" y="7163"/>
                  <a:pt x="690" y="7103"/>
                  <a:pt x="696" y="7045"/>
                </a:cubicBezTo>
                <a:cubicBezTo>
                  <a:pt x="709" y="6916"/>
                  <a:pt x="522" y="6785"/>
                  <a:pt x="597" y="6637"/>
                </a:cubicBezTo>
                <a:cubicBezTo>
                  <a:pt x="624" y="6584"/>
                  <a:pt x="548" y="6571"/>
                  <a:pt x="540" y="6525"/>
                </a:cubicBezTo>
                <a:cubicBezTo>
                  <a:pt x="610" y="6549"/>
                  <a:pt x="565" y="6447"/>
                  <a:pt x="544" y="6423"/>
                </a:cubicBezTo>
                <a:cubicBezTo>
                  <a:pt x="503" y="6376"/>
                  <a:pt x="515" y="6352"/>
                  <a:pt x="572" y="6350"/>
                </a:cubicBezTo>
                <a:cubicBezTo>
                  <a:pt x="536" y="6315"/>
                  <a:pt x="555" y="6212"/>
                  <a:pt x="538" y="6163"/>
                </a:cubicBezTo>
                <a:cubicBezTo>
                  <a:pt x="512" y="6088"/>
                  <a:pt x="587" y="6073"/>
                  <a:pt x="633" y="6032"/>
                </a:cubicBezTo>
                <a:cubicBezTo>
                  <a:pt x="683" y="5987"/>
                  <a:pt x="575" y="5915"/>
                  <a:pt x="560" y="5859"/>
                </a:cubicBezTo>
                <a:cubicBezTo>
                  <a:pt x="541" y="5789"/>
                  <a:pt x="432" y="5703"/>
                  <a:pt x="443" y="5634"/>
                </a:cubicBezTo>
                <a:cubicBezTo>
                  <a:pt x="451" y="5588"/>
                  <a:pt x="404" y="5475"/>
                  <a:pt x="382" y="5430"/>
                </a:cubicBezTo>
                <a:cubicBezTo>
                  <a:pt x="359" y="5383"/>
                  <a:pt x="347" y="5278"/>
                  <a:pt x="385" y="5236"/>
                </a:cubicBezTo>
                <a:cubicBezTo>
                  <a:pt x="405" y="5214"/>
                  <a:pt x="424" y="5238"/>
                  <a:pt x="436" y="5211"/>
                </a:cubicBezTo>
                <a:cubicBezTo>
                  <a:pt x="445" y="5190"/>
                  <a:pt x="443" y="5161"/>
                  <a:pt x="458" y="5143"/>
                </a:cubicBezTo>
                <a:cubicBezTo>
                  <a:pt x="479" y="5121"/>
                  <a:pt x="548" y="5133"/>
                  <a:pt x="473" y="4958"/>
                </a:cubicBezTo>
                <a:cubicBezTo>
                  <a:pt x="457" y="4921"/>
                  <a:pt x="438" y="4885"/>
                  <a:pt x="420" y="4849"/>
                </a:cubicBezTo>
                <a:cubicBezTo>
                  <a:pt x="415" y="4840"/>
                  <a:pt x="379" y="4816"/>
                  <a:pt x="379" y="4813"/>
                </a:cubicBezTo>
                <a:cubicBezTo>
                  <a:pt x="379" y="4780"/>
                  <a:pt x="419" y="4794"/>
                  <a:pt x="423" y="4758"/>
                </a:cubicBezTo>
                <a:cubicBezTo>
                  <a:pt x="427" y="4721"/>
                  <a:pt x="420" y="4685"/>
                  <a:pt x="416" y="4649"/>
                </a:cubicBezTo>
                <a:cubicBezTo>
                  <a:pt x="413" y="4614"/>
                  <a:pt x="422" y="4451"/>
                  <a:pt x="475" y="4461"/>
                </a:cubicBezTo>
                <a:cubicBezTo>
                  <a:pt x="526" y="4470"/>
                  <a:pt x="453" y="4341"/>
                  <a:pt x="449" y="4330"/>
                </a:cubicBezTo>
                <a:cubicBezTo>
                  <a:pt x="429" y="4282"/>
                  <a:pt x="455" y="4117"/>
                  <a:pt x="398" y="4098"/>
                </a:cubicBezTo>
                <a:cubicBezTo>
                  <a:pt x="366" y="4088"/>
                  <a:pt x="385" y="4140"/>
                  <a:pt x="341" y="4085"/>
                </a:cubicBezTo>
                <a:cubicBezTo>
                  <a:pt x="309" y="4045"/>
                  <a:pt x="318" y="4026"/>
                  <a:pt x="325" y="3981"/>
                </a:cubicBezTo>
                <a:cubicBezTo>
                  <a:pt x="330" y="3946"/>
                  <a:pt x="305" y="3933"/>
                  <a:pt x="281" y="3916"/>
                </a:cubicBezTo>
                <a:cubicBezTo>
                  <a:pt x="250" y="3893"/>
                  <a:pt x="260" y="3872"/>
                  <a:pt x="250" y="3840"/>
                </a:cubicBezTo>
                <a:cubicBezTo>
                  <a:pt x="229" y="3771"/>
                  <a:pt x="159" y="3728"/>
                  <a:pt x="139" y="3657"/>
                </a:cubicBezTo>
                <a:cubicBezTo>
                  <a:pt x="205" y="3688"/>
                  <a:pt x="131" y="3597"/>
                  <a:pt x="106" y="3584"/>
                </a:cubicBezTo>
                <a:cubicBezTo>
                  <a:pt x="45" y="3553"/>
                  <a:pt x="25" y="3454"/>
                  <a:pt x="22" y="3394"/>
                </a:cubicBezTo>
                <a:cubicBezTo>
                  <a:pt x="19" y="3320"/>
                  <a:pt x="75" y="3348"/>
                  <a:pt x="59" y="3269"/>
                </a:cubicBezTo>
                <a:cubicBezTo>
                  <a:pt x="47" y="3212"/>
                  <a:pt x="106" y="3107"/>
                  <a:pt x="64" y="3061"/>
                </a:cubicBezTo>
                <a:cubicBezTo>
                  <a:pt x="165" y="3128"/>
                  <a:pt x="127" y="2955"/>
                  <a:pt x="113" y="2918"/>
                </a:cubicBezTo>
                <a:cubicBezTo>
                  <a:pt x="94" y="2864"/>
                  <a:pt x="0" y="2720"/>
                  <a:pt x="32" y="2668"/>
                </a:cubicBezTo>
                <a:close/>
                <a:moveTo>
                  <a:pt x="3330" y="6225"/>
                </a:moveTo>
                <a:cubicBezTo>
                  <a:pt x="3333" y="6190"/>
                  <a:pt x="3297" y="6173"/>
                  <a:pt x="3268" y="6189"/>
                </a:cubicBezTo>
                <a:cubicBezTo>
                  <a:pt x="3287" y="6205"/>
                  <a:pt x="3307" y="6217"/>
                  <a:pt x="3330" y="6225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3" name="꙱ Angola (Republic of Angola) (AO) (H)">
            <a:extLst>
              <a:ext uri="{FF2B5EF4-FFF2-40B4-BE49-F238E27FC236}">
                <a16:creationId xmlns:a16="http://schemas.microsoft.com/office/drawing/2014/main" id="{8BEF4A27-C96C-4CCB-8CE3-4D40F5E042AB}"/>
              </a:ext>
            </a:extLst>
          </p:cNvPr>
          <p:cNvSpPr>
            <a:spLocks noEditPoints="1"/>
          </p:cNvSpPr>
          <p:nvPr/>
        </p:nvSpPr>
        <p:spPr bwMode="auto">
          <a:xfrm>
            <a:off x="4689909" y="2512180"/>
            <a:ext cx="321470" cy="400344"/>
          </a:xfrm>
          <a:custGeom>
            <a:avLst/>
            <a:gdLst>
              <a:gd name="T0" fmla="*/ 23 w 3896"/>
              <a:gd name="T1" fmla="*/ 4150 h 4862"/>
              <a:gd name="T2" fmla="*/ 94 w 3896"/>
              <a:gd name="T3" fmla="*/ 3911 h 4862"/>
              <a:gd name="T4" fmla="*/ 180 w 3896"/>
              <a:gd name="T5" fmla="*/ 3604 h 4862"/>
              <a:gd name="T6" fmla="*/ 264 w 3896"/>
              <a:gd name="T7" fmla="*/ 3214 h 4862"/>
              <a:gd name="T8" fmla="*/ 585 w 3896"/>
              <a:gd name="T9" fmla="*/ 2806 h 4862"/>
              <a:gd name="T10" fmla="*/ 565 w 3896"/>
              <a:gd name="T11" fmla="*/ 2128 h 4862"/>
              <a:gd name="T12" fmla="*/ 460 w 3896"/>
              <a:gd name="T13" fmla="*/ 1871 h 4862"/>
              <a:gd name="T14" fmla="*/ 444 w 3896"/>
              <a:gd name="T15" fmla="*/ 1600 h 4862"/>
              <a:gd name="T16" fmla="*/ 524 w 3896"/>
              <a:gd name="T17" fmla="*/ 1528 h 4862"/>
              <a:gd name="T18" fmla="*/ 379 w 3896"/>
              <a:gd name="T19" fmla="*/ 1058 h 4862"/>
              <a:gd name="T20" fmla="*/ 257 w 3896"/>
              <a:gd name="T21" fmla="*/ 798 h 4862"/>
              <a:gd name="T22" fmla="*/ 448 w 3896"/>
              <a:gd name="T23" fmla="*/ 526 h 4862"/>
              <a:gd name="T24" fmla="*/ 1461 w 3896"/>
              <a:gd name="T25" fmla="*/ 519 h 4862"/>
              <a:gd name="T26" fmla="*/ 1579 w 3896"/>
              <a:gd name="T27" fmla="*/ 762 h 4862"/>
              <a:gd name="T28" fmla="*/ 1667 w 3896"/>
              <a:gd name="T29" fmla="*/ 1036 h 4862"/>
              <a:gd name="T30" fmla="*/ 2009 w 3896"/>
              <a:gd name="T31" fmla="*/ 1312 h 4862"/>
              <a:gd name="T32" fmla="*/ 2403 w 3896"/>
              <a:gd name="T33" fmla="*/ 1285 h 4862"/>
              <a:gd name="T34" fmla="*/ 2449 w 3896"/>
              <a:gd name="T35" fmla="*/ 1067 h 4862"/>
              <a:gd name="T36" fmla="*/ 2689 w 3896"/>
              <a:gd name="T37" fmla="*/ 930 h 4862"/>
              <a:gd name="T38" fmla="*/ 2802 w 3896"/>
              <a:gd name="T39" fmla="*/ 896 h 4862"/>
              <a:gd name="T40" fmla="*/ 3130 w 3896"/>
              <a:gd name="T41" fmla="*/ 1027 h 4862"/>
              <a:gd name="T42" fmla="*/ 3198 w 3896"/>
              <a:gd name="T43" fmla="*/ 1402 h 4862"/>
              <a:gd name="T44" fmla="*/ 3263 w 3896"/>
              <a:gd name="T45" fmla="*/ 1965 h 4862"/>
              <a:gd name="T46" fmla="*/ 3279 w 3896"/>
              <a:gd name="T47" fmla="*/ 2310 h 4862"/>
              <a:gd name="T48" fmla="*/ 3399 w 3896"/>
              <a:gd name="T49" fmla="*/ 2373 h 4862"/>
              <a:gd name="T50" fmla="*/ 3707 w 3896"/>
              <a:gd name="T51" fmla="*/ 2345 h 4862"/>
              <a:gd name="T52" fmla="*/ 3834 w 3896"/>
              <a:gd name="T53" fmla="*/ 2706 h 4862"/>
              <a:gd name="T54" fmla="*/ 3840 w 3896"/>
              <a:gd name="T55" fmla="*/ 3051 h 4862"/>
              <a:gd name="T56" fmla="*/ 3204 w 3896"/>
              <a:gd name="T57" fmla="*/ 3255 h 4862"/>
              <a:gd name="T58" fmla="*/ 3267 w 3896"/>
              <a:gd name="T59" fmla="*/ 4341 h 4862"/>
              <a:gd name="T60" fmla="*/ 3639 w 3896"/>
              <a:gd name="T61" fmla="*/ 4715 h 4862"/>
              <a:gd name="T62" fmla="*/ 3110 w 3896"/>
              <a:gd name="T63" fmla="*/ 4830 h 4862"/>
              <a:gd name="T64" fmla="*/ 2744 w 3896"/>
              <a:gd name="T65" fmla="*/ 4838 h 4862"/>
              <a:gd name="T66" fmla="*/ 1981 w 3896"/>
              <a:gd name="T67" fmla="*/ 4630 h 4862"/>
              <a:gd name="T68" fmla="*/ 631 w 3896"/>
              <a:gd name="T69" fmla="*/ 4586 h 4862"/>
              <a:gd name="T70" fmla="*/ 130 w 3896"/>
              <a:gd name="T71" fmla="*/ 4549 h 4862"/>
              <a:gd name="T72" fmla="*/ 97 w 3896"/>
              <a:gd name="T73" fmla="*/ 219 h 4862"/>
              <a:gd name="T74" fmla="*/ 343 w 3896"/>
              <a:gd name="T75" fmla="*/ 0 h 4862"/>
              <a:gd name="T76" fmla="*/ 259 w 3896"/>
              <a:gd name="T77" fmla="*/ 217 h 4862"/>
              <a:gd name="T78" fmla="*/ 256 w 3896"/>
              <a:gd name="T79" fmla="*/ 412 h 4862"/>
              <a:gd name="T80" fmla="*/ 146 w 3896"/>
              <a:gd name="T81" fmla="*/ 341 h 4862"/>
              <a:gd name="T82" fmla="*/ 97 w 3896"/>
              <a:gd name="T83" fmla="*/ 219 h 4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896" h="4862">
                <a:moveTo>
                  <a:pt x="5" y="4586"/>
                </a:moveTo>
                <a:cubicBezTo>
                  <a:pt x="0" y="4442"/>
                  <a:pt x="39" y="4296"/>
                  <a:pt x="23" y="4150"/>
                </a:cubicBezTo>
                <a:cubicBezTo>
                  <a:pt x="21" y="4128"/>
                  <a:pt x="4" y="4106"/>
                  <a:pt x="13" y="4083"/>
                </a:cubicBezTo>
                <a:cubicBezTo>
                  <a:pt x="42" y="4013"/>
                  <a:pt x="73" y="4070"/>
                  <a:pt x="94" y="3911"/>
                </a:cubicBezTo>
                <a:cubicBezTo>
                  <a:pt x="97" y="3885"/>
                  <a:pt x="132" y="3853"/>
                  <a:pt x="123" y="3831"/>
                </a:cubicBezTo>
                <a:cubicBezTo>
                  <a:pt x="105" y="3784"/>
                  <a:pt x="169" y="3657"/>
                  <a:pt x="180" y="3604"/>
                </a:cubicBezTo>
                <a:cubicBezTo>
                  <a:pt x="194" y="3528"/>
                  <a:pt x="178" y="3446"/>
                  <a:pt x="221" y="3379"/>
                </a:cubicBezTo>
                <a:cubicBezTo>
                  <a:pt x="249" y="3335"/>
                  <a:pt x="231" y="3242"/>
                  <a:pt x="264" y="3214"/>
                </a:cubicBezTo>
                <a:cubicBezTo>
                  <a:pt x="458" y="3043"/>
                  <a:pt x="352" y="2933"/>
                  <a:pt x="479" y="2921"/>
                </a:cubicBezTo>
                <a:cubicBezTo>
                  <a:pt x="546" y="2915"/>
                  <a:pt x="552" y="2864"/>
                  <a:pt x="585" y="2806"/>
                </a:cubicBezTo>
                <a:cubicBezTo>
                  <a:pt x="663" y="2670"/>
                  <a:pt x="685" y="2458"/>
                  <a:pt x="649" y="2306"/>
                </a:cubicBezTo>
                <a:cubicBezTo>
                  <a:pt x="632" y="2237"/>
                  <a:pt x="605" y="2187"/>
                  <a:pt x="565" y="2128"/>
                </a:cubicBezTo>
                <a:cubicBezTo>
                  <a:pt x="524" y="2066"/>
                  <a:pt x="523" y="2018"/>
                  <a:pt x="501" y="1954"/>
                </a:cubicBezTo>
                <a:cubicBezTo>
                  <a:pt x="490" y="1925"/>
                  <a:pt x="464" y="1903"/>
                  <a:pt x="460" y="1871"/>
                </a:cubicBezTo>
                <a:cubicBezTo>
                  <a:pt x="455" y="1833"/>
                  <a:pt x="461" y="1797"/>
                  <a:pt x="444" y="1761"/>
                </a:cubicBezTo>
                <a:cubicBezTo>
                  <a:pt x="419" y="1708"/>
                  <a:pt x="369" y="1638"/>
                  <a:pt x="444" y="1600"/>
                </a:cubicBezTo>
                <a:cubicBezTo>
                  <a:pt x="424" y="1614"/>
                  <a:pt x="409" y="1637"/>
                  <a:pt x="411" y="1662"/>
                </a:cubicBezTo>
                <a:cubicBezTo>
                  <a:pt x="486" y="1523"/>
                  <a:pt x="519" y="1576"/>
                  <a:pt x="524" y="1528"/>
                </a:cubicBezTo>
                <a:cubicBezTo>
                  <a:pt x="533" y="1448"/>
                  <a:pt x="517" y="1374"/>
                  <a:pt x="478" y="1304"/>
                </a:cubicBezTo>
                <a:cubicBezTo>
                  <a:pt x="435" y="1225"/>
                  <a:pt x="412" y="1142"/>
                  <a:pt x="379" y="1058"/>
                </a:cubicBezTo>
                <a:cubicBezTo>
                  <a:pt x="364" y="1021"/>
                  <a:pt x="365" y="980"/>
                  <a:pt x="354" y="942"/>
                </a:cubicBezTo>
                <a:cubicBezTo>
                  <a:pt x="338" y="886"/>
                  <a:pt x="286" y="847"/>
                  <a:pt x="257" y="798"/>
                </a:cubicBezTo>
                <a:cubicBezTo>
                  <a:pt x="124" y="573"/>
                  <a:pt x="222" y="594"/>
                  <a:pt x="324" y="580"/>
                </a:cubicBezTo>
                <a:cubicBezTo>
                  <a:pt x="372" y="574"/>
                  <a:pt x="395" y="531"/>
                  <a:pt x="448" y="526"/>
                </a:cubicBezTo>
                <a:cubicBezTo>
                  <a:pt x="691" y="503"/>
                  <a:pt x="936" y="530"/>
                  <a:pt x="1181" y="525"/>
                </a:cubicBezTo>
                <a:cubicBezTo>
                  <a:pt x="1273" y="523"/>
                  <a:pt x="1368" y="515"/>
                  <a:pt x="1461" y="519"/>
                </a:cubicBezTo>
                <a:cubicBezTo>
                  <a:pt x="1548" y="522"/>
                  <a:pt x="1529" y="581"/>
                  <a:pt x="1570" y="637"/>
                </a:cubicBezTo>
                <a:cubicBezTo>
                  <a:pt x="1586" y="660"/>
                  <a:pt x="1571" y="731"/>
                  <a:pt x="1579" y="762"/>
                </a:cubicBezTo>
                <a:cubicBezTo>
                  <a:pt x="1593" y="818"/>
                  <a:pt x="1620" y="869"/>
                  <a:pt x="1641" y="922"/>
                </a:cubicBezTo>
                <a:cubicBezTo>
                  <a:pt x="1657" y="963"/>
                  <a:pt x="1632" y="999"/>
                  <a:pt x="1667" y="1036"/>
                </a:cubicBezTo>
                <a:cubicBezTo>
                  <a:pt x="1739" y="1106"/>
                  <a:pt x="1774" y="1309"/>
                  <a:pt x="1862" y="1308"/>
                </a:cubicBezTo>
                <a:cubicBezTo>
                  <a:pt x="1890" y="1308"/>
                  <a:pt x="1948" y="1302"/>
                  <a:pt x="2009" y="1312"/>
                </a:cubicBezTo>
                <a:cubicBezTo>
                  <a:pt x="2002" y="1296"/>
                  <a:pt x="2146" y="1257"/>
                  <a:pt x="2173" y="1260"/>
                </a:cubicBezTo>
                <a:cubicBezTo>
                  <a:pt x="2248" y="1267"/>
                  <a:pt x="2316" y="1275"/>
                  <a:pt x="2403" y="1285"/>
                </a:cubicBezTo>
                <a:cubicBezTo>
                  <a:pt x="2393" y="1233"/>
                  <a:pt x="2424" y="1182"/>
                  <a:pt x="2406" y="1131"/>
                </a:cubicBezTo>
                <a:cubicBezTo>
                  <a:pt x="2450" y="1140"/>
                  <a:pt x="2454" y="1098"/>
                  <a:pt x="2449" y="1067"/>
                </a:cubicBezTo>
                <a:cubicBezTo>
                  <a:pt x="2441" y="1022"/>
                  <a:pt x="2475" y="968"/>
                  <a:pt x="2460" y="929"/>
                </a:cubicBezTo>
                <a:cubicBezTo>
                  <a:pt x="2536" y="929"/>
                  <a:pt x="2613" y="930"/>
                  <a:pt x="2689" y="930"/>
                </a:cubicBezTo>
                <a:cubicBezTo>
                  <a:pt x="2712" y="930"/>
                  <a:pt x="2698" y="903"/>
                  <a:pt x="2717" y="897"/>
                </a:cubicBezTo>
                <a:cubicBezTo>
                  <a:pt x="2744" y="888"/>
                  <a:pt x="2774" y="896"/>
                  <a:pt x="2802" y="896"/>
                </a:cubicBezTo>
                <a:cubicBezTo>
                  <a:pt x="2786" y="985"/>
                  <a:pt x="2739" y="1031"/>
                  <a:pt x="2846" y="1030"/>
                </a:cubicBezTo>
                <a:cubicBezTo>
                  <a:pt x="2941" y="1029"/>
                  <a:pt x="3036" y="1025"/>
                  <a:pt x="3130" y="1027"/>
                </a:cubicBezTo>
                <a:cubicBezTo>
                  <a:pt x="3249" y="1030"/>
                  <a:pt x="3155" y="1190"/>
                  <a:pt x="3150" y="1252"/>
                </a:cubicBezTo>
                <a:cubicBezTo>
                  <a:pt x="3146" y="1302"/>
                  <a:pt x="3189" y="1352"/>
                  <a:pt x="3198" y="1402"/>
                </a:cubicBezTo>
                <a:cubicBezTo>
                  <a:pt x="3217" y="1507"/>
                  <a:pt x="3178" y="1624"/>
                  <a:pt x="3170" y="1729"/>
                </a:cubicBezTo>
                <a:cubicBezTo>
                  <a:pt x="3161" y="1839"/>
                  <a:pt x="3200" y="1883"/>
                  <a:pt x="3263" y="1965"/>
                </a:cubicBezTo>
                <a:cubicBezTo>
                  <a:pt x="3308" y="2023"/>
                  <a:pt x="3330" y="2174"/>
                  <a:pt x="3317" y="2245"/>
                </a:cubicBezTo>
                <a:cubicBezTo>
                  <a:pt x="3312" y="2270"/>
                  <a:pt x="3288" y="2286"/>
                  <a:pt x="3279" y="2310"/>
                </a:cubicBezTo>
                <a:cubicBezTo>
                  <a:pt x="3263" y="2355"/>
                  <a:pt x="3308" y="2397"/>
                  <a:pt x="3294" y="2443"/>
                </a:cubicBezTo>
                <a:cubicBezTo>
                  <a:pt x="3341" y="2439"/>
                  <a:pt x="3364" y="2388"/>
                  <a:pt x="3399" y="2373"/>
                </a:cubicBezTo>
                <a:cubicBezTo>
                  <a:pt x="3431" y="2355"/>
                  <a:pt x="3506" y="2380"/>
                  <a:pt x="3535" y="2388"/>
                </a:cubicBezTo>
                <a:cubicBezTo>
                  <a:pt x="3597" y="2400"/>
                  <a:pt x="3649" y="2342"/>
                  <a:pt x="3707" y="2345"/>
                </a:cubicBezTo>
                <a:cubicBezTo>
                  <a:pt x="3761" y="2347"/>
                  <a:pt x="3821" y="2381"/>
                  <a:pt x="3843" y="2309"/>
                </a:cubicBezTo>
                <a:cubicBezTo>
                  <a:pt x="3896" y="2395"/>
                  <a:pt x="3840" y="2613"/>
                  <a:pt x="3834" y="2706"/>
                </a:cubicBezTo>
                <a:cubicBezTo>
                  <a:pt x="3830" y="2774"/>
                  <a:pt x="3866" y="2828"/>
                  <a:pt x="3839" y="2896"/>
                </a:cubicBezTo>
                <a:cubicBezTo>
                  <a:pt x="3815" y="2958"/>
                  <a:pt x="3795" y="3001"/>
                  <a:pt x="3840" y="3051"/>
                </a:cubicBezTo>
                <a:cubicBezTo>
                  <a:pt x="3646" y="3115"/>
                  <a:pt x="3318" y="3049"/>
                  <a:pt x="3242" y="3066"/>
                </a:cubicBezTo>
                <a:cubicBezTo>
                  <a:pt x="3188" y="3078"/>
                  <a:pt x="3203" y="3194"/>
                  <a:pt x="3204" y="3255"/>
                </a:cubicBezTo>
                <a:cubicBezTo>
                  <a:pt x="3209" y="3387"/>
                  <a:pt x="3197" y="4157"/>
                  <a:pt x="3202" y="4211"/>
                </a:cubicBezTo>
                <a:cubicBezTo>
                  <a:pt x="3211" y="4262"/>
                  <a:pt x="3228" y="4304"/>
                  <a:pt x="3267" y="4341"/>
                </a:cubicBezTo>
                <a:cubicBezTo>
                  <a:pt x="3311" y="4383"/>
                  <a:pt x="3343" y="4421"/>
                  <a:pt x="3385" y="4467"/>
                </a:cubicBezTo>
                <a:cubicBezTo>
                  <a:pt x="3460" y="4551"/>
                  <a:pt x="3532" y="4674"/>
                  <a:pt x="3639" y="4715"/>
                </a:cubicBezTo>
                <a:lnTo>
                  <a:pt x="3641" y="4717"/>
                </a:lnTo>
                <a:lnTo>
                  <a:pt x="3110" y="4830"/>
                </a:lnTo>
                <a:cubicBezTo>
                  <a:pt x="2970" y="4862"/>
                  <a:pt x="2943" y="4792"/>
                  <a:pt x="2871" y="4835"/>
                </a:cubicBezTo>
                <a:cubicBezTo>
                  <a:pt x="2831" y="4860"/>
                  <a:pt x="2790" y="4854"/>
                  <a:pt x="2744" y="4838"/>
                </a:cubicBezTo>
                <a:cubicBezTo>
                  <a:pt x="2567" y="4775"/>
                  <a:pt x="2256" y="4807"/>
                  <a:pt x="2183" y="4757"/>
                </a:cubicBezTo>
                <a:cubicBezTo>
                  <a:pt x="2090" y="4693"/>
                  <a:pt x="2157" y="4618"/>
                  <a:pt x="1981" y="4630"/>
                </a:cubicBezTo>
                <a:cubicBezTo>
                  <a:pt x="1673" y="4649"/>
                  <a:pt x="1194" y="4635"/>
                  <a:pt x="859" y="4635"/>
                </a:cubicBezTo>
                <a:cubicBezTo>
                  <a:pt x="748" y="4635"/>
                  <a:pt x="702" y="4642"/>
                  <a:pt x="631" y="4586"/>
                </a:cubicBezTo>
                <a:cubicBezTo>
                  <a:pt x="540" y="4512"/>
                  <a:pt x="498" y="4430"/>
                  <a:pt x="355" y="4524"/>
                </a:cubicBezTo>
                <a:cubicBezTo>
                  <a:pt x="202" y="4623"/>
                  <a:pt x="227" y="4567"/>
                  <a:pt x="130" y="4549"/>
                </a:cubicBezTo>
                <a:cubicBezTo>
                  <a:pt x="84" y="4541"/>
                  <a:pt x="49" y="4578"/>
                  <a:pt x="5" y="4586"/>
                </a:cubicBezTo>
                <a:close/>
                <a:moveTo>
                  <a:pt x="97" y="219"/>
                </a:moveTo>
                <a:cubicBezTo>
                  <a:pt x="150" y="177"/>
                  <a:pt x="210" y="70"/>
                  <a:pt x="280" y="56"/>
                </a:cubicBezTo>
                <a:cubicBezTo>
                  <a:pt x="311" y="50"/>
                  <a:pt x="308" y="0"/>
                  <a:pt x="343" y="0"/>
                </a:cubicBezTo>
                <a:cubicBezTo>
                  <a:pt x="382" y="0"/>
                  <a:pt x="406" y="61"/>
                  <a:pt x="432" y="83"/>
                </a:cubicBezTo>
                <a:cubicBezTo>
                  <a:pt x="370" y="125"/>
                  <a:pt x="313" y="163"/>
                  <a:pt x="259" y="217"/>
                </a:cubicBezTo>
                <a:cubicBezTo>
                  <a:pt x="233" y="244"/>
                  <a:pt x="240" y="244"/>
                  <a:pt x="252" y="274"/>
                </a:cubicBezTo>
                <a:cubicBezTo>
                  <a:pt x="269" y="317"/>
                  <a:pt x="260" y="368"/>
                  <a:pt x="256" y="412"/>
                </a:cubicBezTo>
                <a:cubicBezTo>
                  <a:pt x="251" y="472"/>
                  <a:pt x="138" y="521"/>
                  <a:pt x="137" y="442"/>
                </a:cubicBezTo>
                <a:cubicBezTo>
                  <a:pt x="137" y="399"/>
                  <a:pt x="160" y="389"/>
                  <a:pt x="146" y="341"/>
                </a:cubicBezTo>
                <a:cubicBezTo>
                  <a:pt x="137" y="305"/>
                  <a:pt x="83" y="246"/>
                  <a:pt x="126" y="213"/>
                </a:cubicBezTo>
                <a:cubicBezTo>
                  <a:pt x="117" y="215"/>
                  <a:pt x="107" y="217"/>
                  <a:pt x="97" y="219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4" name="꙱ Andorra (Principality of Andorra) (AD) (H)">
            <a:extLst>
              <a:ext uri="{FF2B5EF4-FFF2-40B4-BE49-F238E27FC236}">
                <a16:creationId xmlns:a16="http://schemas.microsoft.com/office/drawing/2014/main" id="{C7E6D9D2-DB30-4D98-ACA3-407D1F8B49DB}"/>
              </a:ext>
            </a:extLst>
          </p:cNvPr>
          <p:cNvSpPr>
            <a:spLocks/>
          </p:cNvSpPr>
          <p:nvPr/>
        </p:nvSpPr>
        <p:spPr bwMode="auto">
          <a:xfrm>
            <a:off x="4443728" y="1125917"/>
            <a:ext cx="8366" cy="8366"/>
          </a:xfrm>
          <a:custGeom>
            <a:avLst/>
            <a:gdLst>
              <a:gd name="T0" fmla="*/ 0 w 98"/>
              <a:gd name="T1" fmla="*/ 37 h 94"/>
              <a:gd name="T2" fmla="*/ 93 w 98"/>
              <a:gd name="T3" fmla="*/ 52 h 94"/>
              <a:gd name="T4" fmla="*/ 81 w 98"/>
              <a:gd name="T5" fmla="*/ 64 h 94"/>
              <a:gd name="T6" fmla="*/ 9 w 98"/>
              <a:gd name="T7" fmla="*/ 94 h 94"/>
              <a:gd name="T8" fmla="*/ 0 w 98"/>
              <a:gd name="T9" fmla="*/ 3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8" h="94">
                <a:moveTo>
                  <a:pt x="0" y="37"/>
                </a:moveTo>
                <a:cubicBezTo>
                  <a:pt x="28" y="0"/>
                  <a:pt x="98" y="37"/>
                  <a:pt x="93" y="52"/>
                </a:cubicBezTo>
                <a:cubicBezTo>
                  <a:pt x="89" y="56"/>
                  <a:pt x="85" y="60"/>
                  <a:pt x="81" y="64"/>
                </a:cubicBezTo>
                <a:cubicBezTo>
                  <a:pt x="68" y="78"/>
                  <a:pt x="27" y="94"/>
                  <a:pt x="9" y="94"/>
                </a:cubicBezTo>
                <a:cubicBezTo>
                  <a:pt x="7" y="75"/>
                  <a:pt x="5" y="57"/>
                  <a:pt x="0" y="3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5" name="꙱ Algeria (People's Democratic Republic of Algeria) (DZ) (H)">
            <a:extLst>
              <a:ext uri="{FF2B5EF4-FFF2-40B4-BE49-F238E27FC236}">
                <a16:creationId xmlns:a16="http://schemas.microsoft.com/office/drawing/2014/main" id="{F9A9B154-E22A-4C4F-B78B-A7FF53FC04AC}"/>
              </a:ext>
            </a:extLst>
          </p:cNvPr>
          <p:cNvSpPr>
            <a:spLocks/>
          </p:cNvSpPr>
          <p:nvPr/>
        </p:nvSpPr>
        <p:spPr bwMode="auto">
          <a:xfrm>
            <a:off x="4176035" y="1288444"/>
            <a:ext cx="518654" cy="535385"/>
          </a:xfrm>
          <a:custGeom>
            <a:avLst/>
            <a:gdLst>
              <a:gd name="T0" fmla="*/ 4262 w 6290"/>
              <a:gd name="T1" fmla="*/ 160 h 6484"/>
              <a:gd name="T2" fmla="*/ 4588 w 6290"/>
              <a:gd name="T3" fmla="*/ 73 h 6484"/>
              <a:gd name="T4" fmla="*/ 4873 w 6290"/>
              <a:gd name="T5" fmla="*/ 71 h 6484"/>
              <a:gd name="T6" fmla="*/ 5044 w 6290"/>
              <a:gd name="T7" fmla="*/ 68 h 6484"/>
              <a:gd name="T8" fmla="*/ 5294 w 6290"/>
              <a:gd name="T9" fmla="*/ 78 h 6484"/>
              <a:gd name="T10" fmla="*/ 5157 w 6290"/>
              <a:gd name="T11" fmla="*/ 237 h 6484"/>
              <a:gd name="T12" fmla="*/ 5203 w 6290"/>
              <a:gd name="T13" fmla="*/ 587 h 6484"/>
              <a:gd name="T14" fmla="*/ 5017 w 6290"/>
              <a:gd name="T15" fmla="*/ 1038 h 6484"/>
              <a:gd name="T16" fmla="*/ 4987 w 6290"/>
              <a:gd name="T17" fmla="*/ 1291 h 6484"/>
              <a:gd name="T18" fmla="*/ 5282 w 6290"/>
              <a:gd name="T19" fmla="*/ 1717 h 6484"/>
              <a:gd name="T20" fmla="*/ 5551 w 6290"/>
              <a:gd name="T21" fmla="*/ 2467 h 6484"/>
              <a:gd name="T22" fmla="*/ 5648 w 6290"/>
              <a:gd name="T23" fmla="*/ 3230 h 6484"/>
              <a:gd name="T24" fmla="*/ 5524 w 6290"/>
              <a:gd name="T25" fmla="*/ 3868 h 6484"/>
              <a:gd name="T26" fmla="*/ 5704 w 6290"/>
              <a:gd name="T27" fmla="*/ 4337 h 6484"/>
              <a:gd name="T28" fmla="*/ 5898 w 6290"/>
              <a:gd name="T29" fmla="*/ 4497 h 6484"/>
              <a:gd name="T30" fmla="*/ 6290 w 6290"/>
              <a:gd name="T31" fmla="*/ 4838 h 6484"/>
              <a:gd name="T32" fmla="*/ 5544 w 6290"/>
              <a:gd name="T33" fmla="*/ 5364 h 6484"/>
              <a:gd name="T34" fmla="*/ 4634 w 6290"/>
              <a:gd name="T35" fmla="*/ 6083 h 6484"/>
              <a:gd name="T36" fmla="*/ 3909 w 6290"/>
              <a:gd name="T37" fmla="*/ 6423 h 6484"/>
              <a:gd name="T38" fmla="*/ 3593 w 6290"/>
              <a:gd name="T39" fmla="*/ 6350 h 6484"/>
              <a:gd name="T40" fmla="*/ 3383 w 6290"/>
              <a:gd name="T41" fmla="*/ 6114 h 6484"/>
              <a:gd name="T42" fmla="*/ 3254 w 6290"/>
              <a:gd name="T43" fmla="*/ 6039 h 6484"/>
              <a:gd name="T44" fmla="*/ 3085 w 6290"/>
              <a:gd name="T45" fmla="*/ 5902 h 6484"/>
              <a:gd name="T46" fmla="*/ 2784 w 6290"/>
              <a:gd name="T47" fmla="*/ 5601 h 6484"/>
              <a:gd name="T48" fmla="*/ 437 w 6290"/>
              <a:gd name="T49" fmla="*/ 3818 h 6484"/>
              <a:gd name="T50" fmla="*/ 3 w 6290"/>
              <a:gd name="T51" fmla="*/ 3522 h 6484"/>
              <a:gd name="T52" fmla="*/ 7 w 6290"/>
              <a:gd name="T53" fmla="*/ 3369 h 6484"/>
              <a:gd name="T54" fmla="*/ 138 w 6290"/>
              <a:gd name="T55" fmla="*/ 2932 h 6484"/>
              <a:gd name="T56" fmla="*/ 343 w 6290"/>
              <a:gd name="T57" fmla="*/ 2778 h 6484"/>
              <a:gd name="T58" fmla="*/ 690 w 6290"/>
              <a:gd name="T59" fmla="*/ 2664 h 6484"/>
              <a:gd name="T60" fmla="*/ 1211 w 6290"/>
              <a:gd name="T61" fmla="*/ 2362 h 6484"/>
              <a:gd name="T62" fmla="*/ 1451 w 6290"/>
              <a:gd name="T63" fmla="*/ 2243 h 6484"/>
              <a:gd name="T64" fmla="*/ 1558 w 6290"/>
              <a:gd name="T65" fmla="*/ 2051 h 6484"/>
              <a:gd name="T66" fmla="*/ 1795 w 6290"/>
              <a:gd name="T67" fmla="*/ 1848 h 6484"/>
              <a:gd name="T68" fmla="*/ 2356 w 6290"/>
              <a:gd name="T69" fmla="*/ 1629 h 6484"/>
              <a:gd name="T70" fmla="*/ 2242 w 6290"/>
              <a:gd name="T71" fmla="*/ 1463 h 6484"/>
              <a:gd name="T72" fmla="*/ 2198 w 6290"/>
              <a:gd name="T73" fmla="*/ 1205 h 6484"/>
              <a:gd name="T74" fmla="*/ 2215 w 6290"/>
              <a:gd name="T75" fmla="*/ 952 h 6484"/>
              <a:gd name="T76" fmla="*/ 2050 w 6290"/>
              <a:gd name="T77" fmla="*/ 736 h 6484"/>
              <a:gd name="T78" fmla="*/ 2359 w 6290"/>
              <a:gd name="T79" fmla="*/ 611 h 6484"/>
              <a:gd name="T80" fmla="*/ 2512 w 6290"/>
              <a:gd name="T81" fmla="*/ 504 h 6484"/>
              <a:gd name="T82" fmla="*/ 2758 w 6290"/>
              <a:gd name="T83" fmla="*/ 436 h 6484"/>
              <a:gd name="T84" fmla="*/ 3475 w 6290"/>
              <a:gd name="T85" fmla="*/ 194 h 6484"/>
              <a:gd name="T86" fmla="*/ 3689 w 6290"/>
              <a:gd name="T87" fmla="*/ 132 h 6484"/>
              <a:gd name="T88" fmla="*/ 4099 w 6290"/>
              <a:gd name="T89" fmla="*/ 98 h 6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290" h="6484">
                <a:moveTo>
                  <a:pt x="4099" y="98"/>
                </a:moveTo>
                <a:cubicBezTo>
                  <a:pt x="4180" y="96"/>
                  <a:pt x="4200" y="113"/>
                  <a:pt x="4262" y="160"/>
                </a:cubicBezTo>
                <a:cubicBezTo>
                  <a:pt x="4341" y="219"/>
                  <a:pt x="4368" y="131"/>
                  <a:pt x="4437" y="123"/>
                </a:cubicBezTo>
                <a:cubicBezTo>
                  <a:pt x="4459" y="120"/>
                  <a:pt x="4596" y="114"/>
                  <a:pt x="4588" y="73"/>
                </a:cubicBezTo>
                <a:cubicBezTo>
                  <a:pt x="4575" y="0"/>
                  <a:pt x="4674" y="45"/>
                  <a:pt x="4698" y="61"/>
                </a:cubicBezTo>
                <a:cubicBezTo>
                  <a:pt x="4748" y="95"/>
                  <a:pt x="4822" y="111"/>
                  <a:pt x="4873" y="71"/>
                </a:cubicBezTo>
                <a:cubicBezTo>
                  <a:pt x="4901" y="48"/>
                  <a:pt x="4883" y="19"/>
                  <a:pt x="4936" y="33"/>
                </a:cubicBezTo>
                <a:cubicBezTo>
                  <a:pt x="4973" y="42"/>
                  <a:pt x="5003" y="70"/>
                  <a:pt x="5044" y="68"/>
                </a:cubicBezTo>
                <a:cubicBezTo>
                  <a:pt x="5009" y="125"/>
                  <a:pt x="5095" y="105"/>
                  <a:pt x="5123" y="98"/>
                </a:cubicBezTo>
                <a:cubicBezTo>
                  <a:pt x="5177" y="84"/>
                  <a:pt x="5242" y="95"/>
                  <a:pt x="5294" y="78"/>
                </a:cubicBezTo>
                <a:cubicBezTo>
                  <a:pt x="5280" y="93"/>
                  <a:pt x="5287" y="115"/>
                  <a:pt x="5276" y="128"/>
                </a:cubicBezTo>
                <a:cubicBezTo>
                  <a:pt x="5246" y="181"/>
                  <a:pt x="5201" y="189"/>
                  <a:pt x="5157" y="237"/>
                </a:cubicBezTo>
                <a:cubicBezTo>
                  <a:pt x="5255" y="255"/>
                  <a:pt x="5187" y="378"/>
                  <a:pt x="5179" y="434"/>
                </a:cubicBezTo>
                <a:cubicBezTo>
                  <a:pt x="5171" y="487"/>
                  <a:pt x="5205" y="535"/>
                  <a:pt x="5203" y="587"/>
                </a:cubicBezTo>
                <a:cubicBezTo>
                  <a:pt x="5198" y="684"/>
                  <a:pt x="5209" y="869"/>
                  <a:pt x="5104" y="949"/>
                </a:cubicBezTo>
                <a:cubicBezTo>
                  <a:pt x="5059" y="982"/>
                  <a:pt x="5073" y="996"/>
                  <a:pt x="5017" y="1038"/>
                </a:cubicBezTo>
                <a:cubicBezTo>
                  <a:pt x="4991" y="1061"/>
                  <a:pt x="4965" y="1067"/>
                  <a:pt x="4952" y="1106"/>
                </a:cubicBezTo>
                <a:cubicBezTo>
                  <a:pt x="4928" y="1167"/>
                  <a:pt x="4949" y="1231"/>
                  <a:pt x="4987" y="1291"/>
                </a:cubicBezTo>
                <a:cubicBezTo>
                  <a:pt x="5024" y="1352"/>
                  <a:pt x="4967" y="1374"/>
                  <a:pt x="5087" y="1444"/>
                </a:cubicBezTo>
                <a:cubicBezTo>
                  <a:pt x="5226" y="1526"/>
                  <a:pt x="5134" y="1635"/>
                  <a:pt x="5282" y="1717"/>
                </a:cubicBezTo>
                <a:cubicBezTo>
                  <a:pt x="5411" y="1788"/>
                  <a:pt x="5427" y="1876"/>
                  <a:pt x="5457" y="2029"/>
                </a:cubicBezTo>
                <a:cubicBezTo>
                  <a:pt x="5486" y="2176"/>
                  <a:pt x="5529" y="2319"/>
                  <a:pt x="5551" y="2467"/>
                </a:cubicBezTo>
                <a:cubicBezTo>
                  <a:pt x="5433" y="2531"/>
                  <a:pt x="5536" y="2519"/>
                  <a:pt x="5615" y="2744"/>
                </a:cubicBezTo>
                <a:cubicBezTo>
                  <a:pt x="5701" y="2989"/>
                  <a:pt x="5606" y="3094"/>
                  <a:pt x="5648" y="3230"/>
                </a:cubicBezTo>
                <a:cubicBezTo>
                  <a:pt x="5707" y="3423"/>
                  <a:pt x="5575" y="3384"/>
                  <a:pt x="5649" y="3651"/>
                </a:cubicBezTo>
                <a:cubicBezTo>
                  <a:pt x="5693" y="3809"/>
                  <a:pt x="5591" y="3772"/>
                  <a:pt x="5524" y="3868"/>
                </a:cubicBezTo>
                <a:cubicBezTo>
                  <a:pt x="5466" y="3952"/>
                  <a:pt x="5600" y="4063"/>
                  <a:pt x="5641" y="4126"/>
                </a:cubicBezTo>
                <a:cubicBezTo>
                  <a:pt x="5693" y="4207"/>
                  <a:pt x="5703" y="4242"/>
                  <a:pt x="5704" y="4337"/>
                </a:cubicBezTo>
                <a:cubicBezTo>
                  <a:pt x="5705" y="4382"/>
                  <a:pt x="5756" y="4466"/>
                  <a:pt x="5788" y="4501"/>
                </a:cubicBezTo>
                <a:cubicBezTo>
                  <a:pt x="5822" y="4538"/>
                  <a:pt x="5861" y="4505"/>
                  <a:pt x="5898" y="4497"/>
                </a:cubicBezTo>
                <a:cubicBezTo>
                  <a:pt x="5942" y="4488"/>
                  <a:pt x="5984" y="4526"/>
                  <a:pt x="6023" y="4541"/>
                </a:cubicBezTo>
                <a:cubicBezTo>
                  <a:pt x="6275" y="4635"/>
                  <a:pt x="6214" y="4738"/>
                  <a:pt x="6290" y="4838"/>
                </a:cubicBezTo>
                <a:cubicBezTo>
                  <a:pt x="6261" y="4843"/>
                  <a:pt x="6256" y="4898"/>
                  <a:pt x="6229" y="4914"/>
                </a:cubicBezTo>
                <a:lnTo>
                  <a:pt x="5544" y="5364"/>
                </a:lnTo>
                <a:cubicBezTo>
                  <a:pt x="5348" y="5492"/>
                  <a:pt x="5153" y="5624"/>
                  <a:pt x="4972" y="5765"/>
                </a:cubicBezTo>
                <a:cubicBezTo>
                  <a:pt x="4850" y="5860"/>
                  <a:pt x="4744" y="5975"/>
                  <a:pt x="4634" y="6083"/>
                </a:cubicBezTo>
                <a:cubicBezTo>
                  <a:pt x="4544" y="6169"/>
                  <a:pt x="4450" y="6307"/>
                  <a:pt x="4329" y="6336"/>
                </a:cubicBezTo>
                <a:cubicBezTo>
                  <a:pt x="4186" y="6369"/>
                  <a:pt x="4056" y="6381"/>
                  <a:pt x="3909" y="6423"/>
                </a:cubicBezTo>
                <a:cubicBezTo>
                  <a:pt x="3818" y="6435"/>
                  <a:pt x="3713" y="6484"/>
                  <a:pt x="3621" y="6470"/>
                </a:cubicBezTo>
                <a:cubicBezTo>
                  <a:pt x="3534" y="6458"/>
                  <a:pt x="3567" y="6406"/>
                  <a:pt x="3593" y="6350"/>
                </a:cubicBezTo>
                <a:cubicBezTo>
                  <a:pt x="3610" y="6310"/>
                  <a:pt x="3622" y="6196"/>
                  <a:pt x="3581" y="6172"/>
                </a:cubicBezTo>
                <a:cubicBezTo>
                  <a:pt x="3525" y="6139"/>
                  <a:pt x="3443" y="6133"/>
                  <a:pt x="3383" y="6114"/>
                </a:cubicBezTo>
                <a:cubicBezTo>
                  <a:pt x="3344" y="6102"/>
                  <a:pt x="3329" y="6057"/>
                  <a:pt x="3295" y="6040"/>
                </a:cubicBezTo>
                <a:cubicBezTo>
                  <a:pt x="3279" y="6028"/>
                  <a:pt x="3269" y="6027"/>
                  <a:pt x="3254" y="6039"/>
                </a:cubicBezTo>
                <a:cubicBezTo>
                  <a:pt x="3206" y="6044"/>
                  <a:pt x="3160" y="6023"/>
                  <a:pt x="3132" y="5984"/>
                </a:cubicBezTo>
                <a:cubicBezTo>
                  <a:pt x="3116" y="5956"/>
                  <a:pt x="3115" y="5923"/>
                  <a:pt x="3085" y="5902"/>
                </a:cubicBezTo>
                <a:cubicBezTo>
                  <a:pt x="3028" y="5865"/>
                  <a:pt x="2951" y="5882"/>
                  <a:pt x="2959" y="5791"/>
                </a:cubicBezTo>
                <a:cubicBezTo>
                  <a:pt x="2968" y="5694"/>
                  <a:pt x="2848" y="5648"/>
                  <a:pt x="2784" y="5601"/>
                </a:cubicBezTo>
                <a:cubicBezTo>
                  <a:pt x="2628" y="5484"/>
                  <a:pt x="1203" y="4353"/>
                  <a:pt x="1154" y="4337"/>
                </a:cubicBezTo>
                <a:cubicBezTo>
                  <a:pt x="918" y="4160"/>
                  <a:pt x="680" y="3986"/>
                  <a:pt x="437" y="3818"/>
                </a:cubicBezTo>
                <a:cubicBezTo>
                  <a:pt x="293" y="3718"/>
                  <a:pt x="148" y="3619"/>
                  <a:pt x="3" y="3521"/>
                </a:cubicBezTo>
                <a:lnTo>
                  <a:pt x="3" y="3522"/>
                </a:lnTo>
                <a:lnTo>
                  <a:pt x="0" y="3520"/>
                </a:lnTo>
                <a:lnTo>
                  <a:pt x="7" y="3369"/>
                </a:lnTo>
                <a:cubicBezTo>
                  <a:pt x="17" y="3280"/>
                  <a:pt x="26" y="3181"/>
                  <a:pt x="20" y="3091"/>
                </a:cubicBezTo>
                <a:cubicBezTo>
                  <a:pt x="13" y="2991"/>
                  <a:pt x="72" y="2986"/>
                  <a:pt x="138" y="2932"/>
                </a:cubicBezTo>
                <a:cubicBezTo>
                  <a:pt x="173" y="2904"/>
                  <a:pt x="214" y="2887"/>
                  <a:pt x="248" y="2859"/>
                </a:cubicBezTo>
                <a:cubicBezTo>
                  <a:pt x="279" y="2833"/>
                  <a:pt x="304" y="2793"/>
                  <a:pt x="343" y="2778"/>
                </a:cubicBezTo>
                <a:cubicBezTo>
                  <a:pt x="377" y="2764"/>
                  <a:pt x="410" y="2770"/>
                  <a:pt x="437" y="2741"/>
                </a:cubicBezTo>
                <a:cubicBezTo>
                  <a:pt x="556" y="2613"/>
                  <a:pt x="654" y="2773"/>
                  <a:pt x="690" y="2664"/>
                </a:cubicBezTo>
                <a:cubicBezTo>
                  <a:pt x="715" y="2593"/>
                  <a:pt x="779" y="2618"/>
                  <a:pt x="838" y="2616"/>
                </a:cubicBezTo>
                <a:cubicBezTo>
                  <a:pt x="1122" y="2604"/>
                  <a:pt x="1094" y="2428"/>
                  <a:pt x="1211" y="2362"/>
                </a:cubicBezTo>
                <a:cubicBezTo>
                  <a:pt x="1245" y="2343"/>
                  <a:pt x="1285" y="2345"/>
                  <a:pt x="1321" y="2332"/>
                </a:cubicBezTo>
                <a:cubicBezTo>
                  <a:pt x="1368" y="2316"/>
                  <a:pt x="1412" y="2272"/>
                  <a:pt x="1451" y="2243"/>
                </a:cubicBezTo>
                <a:cubicBezTo>
                  <a:pt x="1490" y="2215"/>
                  <a:pt x="1551" y="2228"/>
                  <a:pt x="1586" y="2193"/>
                </a:cubicBezTo>
                <a:cubicBezTo>
                  <a:pt x="1618" y="2162"/>
                  <a:pt x="1488" y="2116"/>
                  <a:pt x="1558" y="2051"/>
                </a:cubicBezTo>
                <a:cubicBezTo>
                  <a:pt x="1476" y="2029"/>
                  <a:pt x="1549" y="1940"/>
                  <a:pt x="1611" y="1946"/>
                </a:cubicBezTo>
                <a:cubicBezTo>
                  <a:pt x="1692" y="1952"/>
                  <a:pt x="1767" y="1924"/>
                  <a:pt x="1795" y="1848"/>
                </a:cubicBezTo>
                <a:cubicBezTo>
                  <a:pt x="1850" y="1702"/>
                  <a:pt x="2215" y="1831"/>
                  <a:pt x="2330" y="1804"/>
                </a:cubicBezTo>
                <a:cubicBezTo>
                  <a:pt x="2226" y="1765"/>
                  <a:pt x="2420" y="1681"/>
                  <a:pt x="2356" y="1629"/>
                </a:cubicBezTo>
                <a:cubicBezTo>
                  <a:pt x="2321" y="1602"/>
                  <a:pt x="2283" y="1586"/>
                  <a:pt x="2260" y="1545"/>
                </a:cubicBezTo>
                <a:cubicBezTo>
                  <a:pt x="2244" y="1518"/>
                  <a:pt x="2258" y="1492"/>
                  <a:pt x="2242" y="1463"/>
                </a:cubicBezTo>
                <a:cubicBezTo>
                  <a:pt x="2211" y="1405"/>
                  <a:pt x="2203" y="1381"/>
                  <a:pt x="2219" y="1316"/>
                </a:cubicBezTo>
                <a:cubicBezTo>
                  <a:pt x="2229" y="1272"/>
                  <a:pt x="2202" y="1246"/>
                  <a:pt x="2198" y="1205"/>
                </a:cubicBezTo>
                <a:cubicBezTo>
                  <a:pt x="2192" y="1154"/>
                  <a:pt x="2207" y="1108"/>
                  <a:pt x="2200" y="1055"/>
                </a:cubicBezTo>
                <a:cubicBezTo>
                  <a:pt x="2185" y="989"/>
                  <a:pt x="2198" y="966"/>
                  <a:pt x="2215" y="952"/>
                </a:cubicBezTo>
                <a:cubicBezTo>
                  <a:pt x="2157" y="928"/>
                  <a:pt x="2198" y="890"/>
                  <a:pt x="2179" y="848"/>
                </a:cubicBezTo>
                <a:cubicBezTo>
                  <a:pt x="2162" y="810"/>
                  <a:pt x="2102" y="801"/>
                  <a:pt x="2050" y="736"/>
                </a:cubicBezTo>
                <a:cubicBezTo>
                  <a:pt x="2149" y="736"/>
                  <a:pt x="2194" y="712"/>
                  <a:pt x="2278" y="669"/>
                </a:cubicBezTo>
                <a:cubicBezTo>
                  <a:pt x="2314" y="650"/>
                  <a:pt x="2337" y="650"/>
                  <a:pt x="2359" y="611"/>
                </a:cubicBezTo>
                <a:cubicBezTo>
                  <a:pt x="2379" y="577"/>
                  <a:pt x="2394" y="549"/>
                  <a:pt x="2430" y="529"/>
                </a:cubicBezTo>
                <a:cubicBezTo>
                  <a:pt x="2450" y="518"/>
                  <a:pt x="2490" y="487"/>
                  <a:pt x="2512" y="504"/>
                </a:cubicBezTo>
                <a:cubicBezTo>
                  <a:pt x="2540" y="526"/>
                  <a:pt x="2575" y="487"/>
                  <a:pt x="2594" y="470"/>
                </a:cubicBezTo>
                <a:cubicBezTo>
                  <a:pt x="2642" y="426"/>
                  <a:pt x="2709" y="537"/>
                  <a:pt x="2758" y="436"/>
                </a:cubicBezTo>
                <a:cubicBezTo>
                  <a:pt x="2824" y="299"/>
                  <a:pt x="3053" y="240"/>
                  <a:pt x="3187" y="225"/>
                </a:cubicBezTo>
                <a:cubicBezTo>
                  <a:pt x="3282" y="214"/>
                  <a:pt x="3379" y="188"/>
                  <a:pt x="3475" y="194"/>
                </a:cubicBezTo>
                <a:cubicBezTo>
                  <a:pt x="3546" y="199"/>
                  <a:pt x="3596" y="108"/>
                  <a:pt x="3658" y="143"/>
                </a:cubicBezTo>
                <a:cubicBezTo>
                  <a:pt x="3685" y="158"/>
                  <a:pt x="3679" y="149"/>
                  <a:pt x="3689" y="132"/>
                </a:cubicBezTo>
                <a:cubicBezTo>
                  <a:pt x="3691" y="129"/>
                  <a:pt x="3799" y="130"/>
                  <a:pt x="3815" y="124"/>
                </a:cubicBezTo>
                <a:cubicBezTo>
                  <a:pt x="3908" y="87"/>
                  <a:pt x="4001" y="101"/>
                  <a:pt x="4099" y="98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6" name="꙱ Albania (Republic of Albania) (AL) (H)">
            <a:extLst>
              <a:ext uri="{FF2B5EF4-FFF2-40B4-BE49-F238E27FC236}">
                <a16:creationId xmlns:a16="http://schemas.microsoft.com/office/drawing/2014/main" id="{B6F1680F-095E-4C99-AC14-1938890928CC}"/>
              </a:ext>
            </a:extLst>
          </p:cNvPr>
          <p:cNvSpPr>
            <a:spLocks/>
          </p:cNvSpPr>
          <p:nvPr/>
        </p:nvSpPr>
        <p:spPr bwMode="auto">
          <a:xfrm>
            <a:off x="4866777" y="1124721"/>
            <a:ext cx="45412" cy="90824"/>
          </a:xfrm>
          <a:custGeom>
            <a:avLst/>
            <a:gdLst>
              <a:gd name="T0" fmla="*/ 381 w 549"/>
              <a:gd name="T1" fmla="*/ 336 h 1108"/>
              <a:gd name="T2" fmla="*/ 344 w 549"/>
              <a:gd name="T3" fmla="*/ 436 h 1108"/>
              <a:gd name="T4" fmla="*/ 367 w 549"/>
              <a:gd name="T5" fmla="*/ 513 h 1108"/>
              <a:gd name="T6" fmla="*/ 396 w 549"/>
              <a:gd name="T7" fmla="*/ 589 h 1108"/>
              <a:gd name="T8" fmla="*/ 462 w 549"/>
              <a:gd name="T9" fmla="*/ 654 h 1108"/>
              <a:gd name="T10" fmla="*/ 500 w 549"/>
              <a:gd name="T11" fmla="*/ 669 h 1108"/>
              <a:gd name="T12" fmla="*/ 516 w 549"/>
              <a:gd name="T13" fmla="*/ 789 h 1108"/>
              <a:gd name="T14" fmla="*/ 444 w 549"/>
              <a:gd name="T15" fmla="*/ 877 h 1108"/>
              <a:gd name="T16" fmla="*/ 371 w 549"/>
              <a:gd name="T17" fmla="*/ 963 h 1108"/>
              <a:gd name="T18" fmla="*/ 355 w 549"/>
              <a:gd name="T19" fmla="*/ 1051 h 1108"/>
              <a:gd name="T20" fmla="*/ 316 w 549"/>
              <a:gd name="T21" fmla="*/ 1094 h 1108"/>
              <a:gd name="T22" fmla="*/ 251 w 549"/>
              <a:gd name="T23" fmla="*/ 1096 h 1108"/>
              <a:gd name="T24" fmla="*/ 225 w 549"/>
              <a:gd name="T25" fmla="*/ 1045 h 1108"/>
              <a:gd name="T26" fmla="*/ 22 w 549"/>
              <a:gd name="T27" fmla="*/ 834 h 1108"/>
              <a:gd name="T28" fmla="*/ 64 w 549"/>
              <a:gd name="T29" fmla="*/ 867 h 1108"/>
              <a:gd name="T30" fmla="*/ 66 w 549"/>
              <a:gd name="T31" fmla="*/ 798 h 1108"/>
              <a:gd name="T32" fmla="*/ 22 w 549"/>
              <a:gd name="T33" fmla="*/ 754 h 1108"/>
              <a:gd name="T34" fmla="*/ 40 w 549"/>
              <a:gd name="T35" fmla="*/ 662 h 1108"/>
              <a:gd name="T36" fmla="*/ 70 w 549"/>
              <a:gd name="T37" fmla="*/ 537 h 1108"/>
              <a:gd name="T38" fmla="*/ 52 w 549"/>
              <a:gd name="T39" fmla="*/ 479 h 1108"/>
              <a:gd name="T40" fmla="*/ 22 w 549"/>
              <a:gd name="T41" fmla="*/ 326 h 1108"/>
              <a:gd name="T42" fmla="*/ 43 w 549"/>
              <a:gd name="T43" fmla="*/ 117 h 1108"/>
              <a:gd name="T44" fmla="*/ 131 w 549"/>
              <a:gd name="T45" fmla="*/ 84 h 1108"/>
              <a:gd name="T46" fmla="*/ 216 w 549"/>
              <a:gd name="T47" fmla="*/ 74 h 1108"/>
              <a:gd name="T48" fmla="*/ 252 w 549"/>
              <a:gd name="T49" fmla="*/ 107 h 1108"/>
              <a:gd name="T50" fmla="*/ 275 w 549"/>
              <a:gd name="T51" fmla="*/ 152 h 1108"/>
              <a:gd name="T52" fmla="*/ 381 w 549"/>
              <a:gd name="T53" fmla="*/ 336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49" h="1108">
                <a:moveTo>
                  <a:pt x="381" y="336"/>
                </a:moveTo>
                <a:cubicBezTo>
                  <a:pt x="336" y="360"/>
                  <a:pt x="392" y="412"/>
                  <a:pt x="344" y="436"/>
                </a:cubicBezTo>
                <a:cubicBezTo>
                  <a:pt x="348" y="468"/>
                  <a:pt x="381" y="473"/>
                  <a:pt x="367" y="513"/>
                </a:cubicBezTo>
                <a:cubicBezTo>
                  <a:pt x="361" y="542"/>
                  <a:pt x="377" y="574"/>
                  <a:pt x="396" y="589"/>
                </a:cubicBezTo>
                <a:cubicBezTo>
                  <a:pt x="436" y="625"/>
                  <a:pt x="420" y="658"/>
                  <a:pt x="462" y="654"/>
                </a:cubicBezTo>
                <a:cubicBezTo>
                  <a:pt x="485" y="651"/>
                  <a:pt x="491" y="656"/>
                  <a:pt x="500" y="669"/>
                </a:cubicBezTo>
                <a:cubicBezTo>
                  <a:pt x="499" y="707"/>
                  <a:pt x="549" y="752"/>
                  <a:pt x="516" y="789"/>
                </a:cubicBezTo>
                <a:cubicBezTo>
                  <a:pt x="485" y="824"/>
                  <a:pt x="462" y="824"/>
                  <a:pt x="444" y="877"/>
                </a:cubicBezTo>
                <a:cubicBezTo>
                  <a:pt x="432" y="916"/>
                  <a:pt x="407" y="943"/>
                  <a:pt x="371" y="963"/>
                </a:cubicBezTo>
                <a:cubicBezTo>
                  <a:pt x="312" y="995"/>
                  <a:pt x="333" y="999"/>
                  <a:pt x="355" y="1051"/>
                </a:cubicBezTo>
                <a:cubicBezTo>
                  <a:pt x="289" y="1043"/>
                  <a:pt x="359" y="1074"/>
                  <a:pt x="316" y="1094"/>
                </a:cubicBezTo>
                <a:cubicBezTo>
                  <a:pt x="287" y="1108"/>
                  <a:pt x="260" y="1098"/>
                  <a:pt x="251" y="1096"/>
                </a:cubicBezTo>
                <a:cubicBezTo>
                  <a:pt x="235" y="1087"/>
                  <a:pt x="229" y="1068"/>
                  <a:pt x="225" y="1045"/>
                </a:cubicBezTo>
                <a:cubicBezTo>
                  <a:pt x="210" y="947"/>
                  <a:pt x="79" y="911"/>
                  <a:pt x="22" y="834"/>
                </a:cubicBezTo>
                <a:cubicBezTo>
                  <a:pt x="42" y="837"/>
                  <a:pt x="56" y="848"/>
                  <a:pt x="64" y="867"/>
                </a:cubicBezTo>
                <a:cubicBezTo>
                  <a:pt x="93" y="832"/>
                  <a:pt x="36" y="811"/>
                  <a:pt x="66" y="798"/>
                </a:cubicBezTo>
                <a:cubicBezTo>
                  <a:pt x="48" y="787"/>
                  <a:pt x="33" y="772"/>
                  <a:pt x="22" y="754"/>
                </a:cubicBezTo>
                <a:cubicBezTo>
                  <a:pt x="38" y="727"/>
                  <a:pt x="52" y="694"/>
                  <a:pt x="40" y="662"/>
                </a:cubicBezTo>
                <a:cubicBezTo>
                  <a:pt x="84" y="669"/>
                  <a:pt x="61" y="569"/>
                  <a:pt x="70" y="537"/>
                </a:cubicBezTo>
                <a:cubicBezTo>
                  <a:pt x="77" y="512"/>
                  <a:pt x="38" y="511"/>
                  <a:pt x="52" y="479"/>
                </a:cubicBezTo>
                <a:cubicBezTo>
                  <a:pt x="73" y="432"/>
                  <a:pt x="114" y="304"/>
                  <a:pt x="22" y="326"/>
                </a:cubicBezTo>
                <a:cubicBezTo>
                  <a:pt x="0" y="260"/>
                  <a:pt x="1" y="172"/>
                  <a:pt x="43" y="117"/>
                </a:cubicBezTo>
                <a:cubicBezTo>
                  <a:pt x="76" y="71"/>
                  <a:pt x="83" y="0"/>
                  <a:pt x="131" y="84"/>
                </a:cubicBezTo>
                <a:cubicBezTo>
                  <a:pt x="153" y="122"/>
                  <a:pt x="182" y="72"/>
                  <a:pt x="216" y="74"/>
                </a:cubicBezTo>
                <a:cubicBezTo>
                  <a:pt x="229" y="74"/>
                  <a:pt x="239" y="81"/>
                  <a:pt x="252" y="107"/>
                </a:cubicBezTo>
                <a:cubicBezTo>
                  <a:pt x="261" y="125"/>
                  <a:pt x="260" y="134"/>
                  <a:pt x="275" y="152"/>
                </a:cubicBezTo>
                <a:cubicBezTo>
                  <a:pt x="303" y="179"/>
                  <a:pt x="392" y="152"/>
                  <a:pt x="381" y="336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7" name="꙱ Alaska, United States of America (US) (H)">
            <a:extLst>
              <a:ext uri="{FF2B5EF4-FFF2-40B4-BE49-F238E27FC236}">
                <a16:creationId xmlns:a16="http://schemas.microsoft.com/office/drawing/2014/main" id="{58F677A8-CA8A-4DA6-9A05-D42C66191329}"/>
              </a:ext>
            </a:extLst>
          </p:cNvPr>
          <p:cNvSpPr>
            <a:spLocks noEditPoints="1"/>
          </p:cNvSpPr>
          <p:nvPr/>
        </p:nvSpPr>
        <p:spPr bwMode="auto">
          <a:xfrm>
            <a:off x="269397" y="345545"/>
            <a:ext cx="1544012" cy="532995"/>
          </a:xfrm>
          <a:custGeom>
            <a:avLst/>
            <a:gdLst>
              <a:gd name="T0" fmla="*/ 7637 w 18716"/>
              <a:gd name="T1" fmla="*/ 5140 h 6462"/>
              <a:gd name="T2" fmla="*/ 9956 w 18716"/>
              <a:gd name="T3" fmla="*/ 4293 h 6462"/>
              <a:gd name="T4" fmla="*/ 9902 w 18716"/>
              <a:gd name="T5" fmla="*/ 4071 h 6462"/>
              <a:gd name="T6" fmla="*/ 9808 w 18716"/>
              <a:gd name="T7" fmla="*/ 3482 h 6462"/>
              <a:gd name="T8" fmla="*/ 9558 w 18716"/>
              <a:gd name="T9" fmla="*/ 3355 h 6462"/>
              <a:gd name="T10" fmla="*/ 9389 w 18716"/>
              <a:gd name="T11" fmla="*/ 3052 h 6462"/>
              <a:gd name="T12" fmla="*/ 11601 w 18716"/>
              <a:gd name="T13" fmla="*/ 2348 h 6462"/>
              <a:gd name="T14" fmla="*/ 10838 w 18716"/>
              <a:gd name="T15" fmla="*/ 1858 h 6462"/>
              <a:gd name="T16" fmla="*/ 11892 w 18716"/>
              <a:gd name="T17" fmla="*/ 1573 h 6462"/>
              <a:gd name="T18" fmla="*/ 12833 w 18716"/>
              <a:gd name="T19" fmla="*/ 1432 h 6462"/>
              <a:gd name="T20" fmla="*/ 13854 w 18716"/>
              <a:gd name="T21" fmla="*/ 463 h 6462"/>
              <a:gd name="T22" fmla="*/ 16056 w 18716"/>
              <a:gd name="T23" fmla="*/ 87 h 6462"/>
              <a:gd name="T24" fmla="*/ 17436 w 18716"/>
              <a:gd name="T25" fmla="*/ 329 h 6462"/>
              <a:gd name="T26" fmla="*/ 15606 w 18716"/>
              <a:gd name="T27" fmla="*/ 3858 h 6462"/>
              <a:gd name="T28" fmla="*/ 16439 w 18716"/>
              <a:gd name="T29" fmla="*/ 4777 h 6462"/>
              <a:gd name="T30" fmla="*/ 15985 w 18716"/>
              <a:gd name="T31" fmla="*/ 4928 h 6462"/>
              <a:gd name="T32" fmla="*/ 16063 w 18716"/>
              <a:gd name="T33" fmla="*/ 4483 h 6462"/>
              <a:gd name="T34" fmla="*/ 16102 w 18716"/>
              <a:gd name="T35" fmla="*/ 4001 h 6462"/>
              <a:gd name="T36" fmla="*/ 15743 w 18716"/>
              <a:gd name="T37" fmla="*/ 3928 h 6462"/>
              <a:gd name="T38" fmla="*/ 15391 w 18716"/>
              <a:gd name="T39" fmla="*/ 3568 h 6462"/>
              <a:gd name="T40" fmla="*/ 14068 w 18716"/>
              <a:gd name="T41" fmla="*/ 3325 h 6462"/>
              <a:gd name="T42" fmla="*/ 13843 w 18716"/>
              <a:gd name="T43" fmla="*/ 3135 h 6462"/>
              <a:gd name="T44" fmla="*/ 13002 w 18716"/>
              <a:gd name="T45" fmla="*/ 3557 h 6462"/>
              <a:gd name="T46" fmla="*/ 12164 w 18716"/>
              <a:gd name="T47" fmla="*/ 3794 h 6462"/>
              <a:gd name="T48" fmla="*/ 13169 w 18716"/>
              <a:gd name="T49" fmla="*/ 3105 h 6462"/>
              <a:gd name="T50" fmla="*/ 11507 w 18716"/>
              <a:gd name="T51" fmla="*/ 3866 h 6462"/>
              <a:gd name="T52" fmla="*/ 9849 w 18716"/>
              <a:gd name="T53" fmla="*/ 4562 h 6462"/>
              <a:gd name="T54" fmla="*/ 8600 w 18716"/>
              <a:gd name="T55" fmla="*/ 5020 h 6462"/>
              <a:gd name="T56" fmla="*/ 7614 w 18716"/>
              <a:gd name="T57" fmla="*/ 5207 h 6462"/>
              <a:gd name="T58" fmla="*/ 15342 w 18716"/>
              <a:gd name="T59" fmla="*/ 5130 h 6462"/>
              <a:gd name="T60" fmla="*/ 12501 w 18716"/>
              <a:gd name="T61" fmla="*/ 3393 h 6462"/>
              <a:gd name="T62" fmla="*/ 11266 w 18716"/>
              <a:gd name="T63" fmla="*/ 4192 h 6462"/>
              <a:gd name="T64" fmla="*/ 8445 w 18716"/>
              <a:gd name="T65" fmla="*/ 5228 h 6462"/>
              <a:gd name="T66" fmla="*/ 9603 w 18716"/>
              <a:gd name="T67" fmla="*/ 4697 h 6462"/>
              <a:gd name="T68" fmla="*/ 11087 w 18716"/>
              <a:gd name="T69" fmla="*/ 2405 h 6462"/>
              <a:gd name="T70" fmla="*/ 15475 w 18716"/>
              <a:gd name="T71" fmla="*/ 5127 h 6462"/>
              <a:gd name="T72" fmla="*/ 15532 w 18716"/>
              <a:gd name="T73" fmla="*/ 5145 h 6462"/>
              <a:gd name="T74" fmla="*/ 3204 w 18716"/>
              <a:gd name="T75" fmla="*/ 4504 h 6462"/>
              <a:gd name="T76" fmla="*/ 2645 w 18716"/>
              <a:gd name="T77" fmla="*/ 6445 h 6462"/>
              <a:gd name="T78" fmla="*/ 3602 w 18716"/>
              <a:gd name="T79" fmla="*/ 6285 h 6462"/>
              <a:gd name="T80" fmla="*/ 4504 w 18716"/>
              <a:gd name="T81" fmla="*/ 6145 h 6462"/>
              <a:gd name="T82" fmla="*/ 1909 w 18716"/>
              <a:gd name="T83" fmla="*/ 6235 h 6462"/>
              <a:gd name="T84" fmla="*/ 15903 w 18716"/>
              <a:gd name="T85" fmla="*/ 5130 h 6462"/>
              <a:gd name="T86" fmla="*/ 15891 w 18716"/>
              <a:gd name="T87" fmla="*/ 5100 h 6462"/>
              <a:gd name="T88" fmla="*/ 15607 w 18716"/>
              <a:gd name="T89" fmla="*/ 4947 h 6462"/>
              <a:gd name="T90" fmla="*/ 15832 w 18716"/>
              <a:gd name="T91" fmla="*/ 4590 h 6462"/>
              <a:gd name="T92" fmla="*/ 15636 w 18716"/>
              <a:gd name="T93" fmla="*/ 5213 h 6462"/>
              <a:gd name="T94" fmla="*/ 15621 w 18716"/>
              <a:gd name="T95" fmla="*/ 4942 h 6462"/>
              <a:gd name="T96" fmla="*/ 15885 w 18716"/>
              <a:gd name="T97" fmla="*/ 4358 h 6462"/>
              <a:gd name="T98" fmla="*/ 15389 w 18716"/>
              <a:gd name="T99" fmla="*/ 4676 h 6462"/>
              <a:gd name="T100" fmla="*/ 15481 w 18716"/>
              <a:gd name="T101" fmla="*/ 4245 h 6462"/>
              <a:gd name="T102" fmla="*/ 15568 w 18716"/>
              <a:gd name="T103" fmla="*/ 4177 h 6462"/>
              <a:gd name="T104" fmla="*/ 13458 w 18716"/>
              <a:gd name="T105" fmla="*/ 3542 h 6462"/>
              <a:gd name="T106" fmla="*/ 13228 w 18716"/>
              <a:gd name="T107" fmla="*/ 3542 h 6462"/>
              <a:gd name="T108" fmla="*/ 11548 w 18716"/>
              <a:gd name="T109" fmla="*/ 4121 h 6462"/>
              <a:gd name="T110" fmla="*/ 10523 w 18716"/>
              <a:gd name="T111" fmla="*/ 4608 h 6462"/>
              <a:gd name="T112" fmla="*/ 11010 w 18716"/>
              <a:gd name="T113" fmla="*/ 4311 h 6462"/>
              <a:gd name="T114" fmla="*/ 10645 w 18716"/>
              <a:gd name="T115" fmla="*/ 4539 h 6462"/>
              <a:gd name="T116" fmla="*/ 8344 w 18716"/>
              <a:gd name="T117" fmla="*/ 5186 h 6462"/>
              <a:gd name="T118" fmla="*/ 6881 w 18716"/>
              <a:gd name="T119" fmla="*/ 5341 h 6462"/>
              <a:gd name="T120" fmla="*/ 5687 w 18716"/>
              <a:gd name="T121" fmla="*/ 5718 h 6462"/>
              <a:gd name="T122" fmla="*/ 6186 w 18716"/>
              <a:gd name="T123" fmla="*/ 5647 h 6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716" h="6462">
                <a:moveTo>
                  <a:pt x="9131" y="2529"/>
                </a:moveTo>
                <a:cubicBezTo>
                  <a:pt x="9195" y="2484"/>
                  <a:pt x="9246" y="2424"/>
                  <a:pt x="9327" y="2440"/>
                </a:cubicBezTo>
                <a:cubicBezTo>
                  <a:pt x="9354" y="2446"/>
                  <a:pt x="9372" y="2472"/>
                  <a:pt x="9398" y="2481"/>
                </a:cubicBezTo>
                <a:cubicBezTo>
                  <a:pt x="9428" y="2492"/>
                  <a:pt x="9461" y="2468"/>
                  <a:pt x="9496" y="2482"/>
                </a:cubicBezTo>
                <a:cubicBezTo>
                  <a:pt x="9432" y="2560"/>
                  <a:pt x="9327" y="2504"/>
                  <a:pt x="9248" y="2540"/>
                </a:cubicBezTo>
                <a:cubicBezTo>
                  <a:pt x="9208" y="2559"/>
                  <a:pt x="9171" y="2585"/>
                  <a:pt x="9128" y="2598"/>
                </a:cubicBezTo>
                <a:cubicBezTo>
                  <a:pt x="9146" y="2581"/>
                  <a:pt x="9155" y="2560"/>
                  <a:pt x="9155" y="2535"/>
                </a:cubicBezTo>
                <a:cubicBezTo>
                  <a:pt x="9147" y="2546"/>
                  <a:pt x="9139" y="2557"/>
                  <a:pt x="9131" y="2568"/>
                </a:cubicBezTo>
                <a:cubicBezTo>
                  <a:pt x="9134" y="2555"/>
                  <a:pt x="9134" y="2542"/>
                  <a:pt x="9131" y="2529"/>
                </a:cubicBezTo>
                <a:close/>
                <a:moveTo>
                  <a:pt x="7614" y="5207"/>
                </a:moveTo>
                <a:cubicBezTo>
                  <a:pt x="7595" y="5222"/>
                  <a:pt x="7575" y="5230"/>
                  <a:pt x="7551" y="5231"/>
                </a:cubicBezTo>
                <a:cubicBezTo>
                  <a:pt x="7574" y="5194"/>
                  <a:pt x="7510" y="5155"/>
                  <a:pt x="7506" y="5197"/>
                </a:cubicBezTo>
                <a:cubicBezTo>
                  <a:pt x="7501" y="5246"/>
                  <a:pt x="7423" y="5265"/>
                  <a:pt x="7379" y="5270"/>
                </a:cubicBezTo>
                <a:cubicBezTo>
                  <a:pt x="7444" y="5197"/>
                  <a:pt x="7536" y="5156"/>
                  <a:pt x="7620" y="5127"/>
                </a:cubicBezTo>
                <a:cubicBezTo>
                  <a:pt x="7547" y="5157"/>
                  <a:pt x="7619" y="5149"/>
                  <a:pt x="7637" y="5140"/>
                </a:cubicBezTo>
                <a:cubicBezTo>
                  <a:pt x="7665" y="5125"/>
                  <a:pt x="7684" y="5111"/>
                  <a:pt x="7717" y="5103"/>
                </a:cubicBezTo>
                <a:cubicBezTo>
                  <a:pt x="7824" y="5079"/>
                  <a:pt x="7963" y="4947"/>
                  <a:pt x="8359" y="4878"/>
                </a:cubicBezTo>
                <a:cubicBezTo>
                  <a:pt x="8284" y="4897"/>
                  <a:pt x="8433" y="4883"/>
                  <a:pt x="8454" y="4878"/>
                </a:cubicBezTo>
                <a:cubicBezTo>
                  <a:pt x="8410" y="4905"/>
                  <a:pt x="8391" y="4916"/>
                  <a:pt x="8380" y="4970"/>
                </a:cubicBezTo>
                <a:cubicBezTo>
                  <a:pt x="8418" y="4979"/>
                  <a:pt x="8512" y="4845"/>
                  <a:pt x="8528" y="4949"/>
                </a:cubicBezTo>
                <a:cubicBezTo>
                  <a:pt x="8539" y="4945"/>
                  <a:pt x="8549" y="4939"/>
                  <a:pt x="8558" y="4931"/>
                </a:cubicBezTo>
                <a:cubicBezTo>
                  <a:pt x="8455" y="4847"/>
                  <a:pt x="8991" y="4688"/>
                  <a:pt x="9023" y="4679"/>
                </a:cubicBezTo>
                <a:cubicBezTo>
                  <a:pt x="9095" y="4656"/>
                  <a:pt x="9165" y="4628"/>
                  <a:pt x="9237" y="4605"/>
                </a:cubicBezTo>
                <a:cubicBezTo>
                  <a:pt x="9272" y="4594"/>
                  <a:pt x="9293" y="4606"/>
                  <a:pt x="9327" y="4609"/>
                </a:cubicBezTo>
                <a:cubicBezTo>
                  <a:pt x="9369" y="4612"/>
                  <a:pt x="9390" y="4571"/>
                  <a:pt x="9416" y="4545"/>
                </a:cubicBezTo>
                <a:cubicBezTo>
                  <a:pt x="9468" y="4494"/>
                  <a:pt x="9557" y="4472"/>
                  <a:pt x="9622" y="4442"/>
                </a:cubicBezTo>
                <a:cubicBezTo>
                  <a:pt x="9705" y="4405"/>
                  <a:pt x="9791" y="4365"/>
                  <a:pt x="9882" y="4352"/>
                </a:cubicBezTo>
                <a:cubicBezTo>
                  <a:pt x="9834" y="4413"/>
                  <a:pt x="9942" y="4376"/>
                  <a:pt x="9959" y="4358"/>
                </a:cubicBezTo>
                <a:cubicBezTo>
                  <a:pt x="9939" y="4372"/>
                  <a:pt x="9916" y="4378"/>
                  <a:pt x="9891" y="4376"/>
                </a:cubicBezTo>
                <a:cubicBezTo>
                  <a:pt x="9926" y="4360"/>
                  <a:pt x="9931" y="4318"/>
                  <a:pt x="9956" y="4293"/>
                </a:cubicBezTo>
                <a:cubicBezTo>
                  <a:pt x="9985" y="4264"/>
                  <a:pt x="10024" y="4249"/>
                  <a:pt x="10056" y="4224"/>
                </a:cubicBezTo>
                <a:cubicBezTo>
                  <a:pt x="10103" y="4186"/>
                  <a:pt x="10202" y="4101"/>
                  <a:pt x="10265" y="4153"/>
                </a:cubicBezTo>
                <a:cubicBezTo>
                  <a:pt x="10250" y="4132"/>
                  <a:pt x="10228" y="4128"/>
                  <a:pt x="10203" y="4133"/>
                </a:cubicBezTo>
                <a:cubicBezTo>
                  <a:pt x="10208" y="4052"/>
                  <a:pt x="10349" y="4019"/>
                  <a:pt x="10409" y="3999"/>
                </a:cubicBezTo>
                <a:cubicBezTo>
                  <a:pt x="10533" y="3959"/>
                  <a:pt x="10626" y="3880"/>
                  <a:pt x="10743" y="3827"/>
                </a:cubicBezTo>
                <a:cubicBezTo>
                  <a:pt x="10678" y="3845"/>
                  <a:pt x="10625" y="3890"/>
                  <a:pt x="10562" y="3911"/>
                </a:cubicBezTo>
                <a:cubicBezTo>
                  <a:pt x="10510" y="3929"/>
                  <a:pt x="10455" y="3938"/>
                  <a:pt x="10402" y="3956"/>
                </a:cubicBezTo>
                <a:cubicBezTo>
                  <a:pt x="10348" y="3973"/>
                  <a:pt x="10207" y="4037"/>
                  <a:pt x="10155" y="3990"/>
                </a:cubicBezTo>
                <a:cubicBezTo>
                  <a:pt x="10177" y="3977"/>
                  <a:pt x="10182" y="3960"/>
                  <a:pt x="10175" y="3936"/>
                </a:cubicBezTo>
                <a:cubicBezTo>
                  <a:pt x="10169" y="3914"/>
                  <a:pt x="10353" y="3818"/>
                  <a:pt x="10324" y="3904"/>
                </a:cubicBezTo>
                <a:cubicBezTo>
                  <a:pt x="10341" y="3903"/>
                  <a:pt x="10350" y="3894"/>
                  <a:pt x="10354" y="3877"/>
                </a:cubicBezTo>
                <a:cubicBezTo>
                  <a:pt x="10329" y="3872"/>
                  <a:pt x="10302" y="3850"/>
                  <a:pt x="10307" y="3821"/>
                </a:cubicBezTo>
                <a:cubicBezTo>
                  <a:pt x="10280" y="3879"/>
                  <a:pt x="10078" y="3962"/>
                  <a:pt x="10161" y="3889"/>
                </a:cubicBezTo>
                <a:cubicBezTo>
                  <a:pt x="10118" y="3925"/>
                  <a:pt x="10039" y="3956"/>
                  <a:pt x="10013" y="4004"/>
                </a:cubicBezTo>
                <a:cubicBezTo>
                  <a:pt x="9996" y="4038"/>
                  <a:pt x="9947" y="4089"/>
                  <a:pt x="9902" y="4071"/>
                </a:cubicBezTo>
                <a:cubicBezTo>
                  <a:pt x="9859" y="4054"/>
                  <a:pt x="9963" y="3934"/>
                  <a:pt x="9891" y="3934"/>
                </a:cubicBezTo>
                <a:cubicBezTo>
                  <a:pt x="9902" y="3927"/>
                  <a:pt x="9913" y="3920"/>
                  <a:pt x="9924" y="3913"/>
                </a:cubicBezTo>
                <a:cubicBezTo>
                  <a:pt x="9879" y="3894"/>
                  <a:pt x="9835" y="3942"/>
                  <a:pt x="9796" y="3954"/>
                </a:cubicBezTo>
                <a:cubicBezTo>
                  <a:pt x="9803" y="3943"/>
                  <a:pt x="9810" y="3931"/>
                  <a:pt x="9817" y="3919"/>
                </a:cubicBezTo>
                <a:cubicBezTo>
                  <a:pt x="9793" y="3928"/>
                  <a:pt x="9774" y="3914"/>
                  <a:pt x="9766" y="3892"/>
                </a:cubicBezTo>
                <a:cubicBezTo>
                  <a:pt x="9777" y="3887"/>
                  <a:pt x="9788" y="3882"/>
                  <a:pt x="9799" y="3877"/>
                </a:cubicBezTo>
                <a:cubicBezTo>
                  <a:pt x="9730" y="3834"/>
                  <a:pt x="9553" y="3936"/>
                  <a:pt x="9477" y="3944"/>
                </a:cubicBezTo>
                <a:cubicBezTo>
                  <a:pt x="9423" y="3949"/>
                  <a:pt x="9381" y="3988"/>
                  <a:pt x="9328" y="4001"/>
                </a:cubicBezTo>
                <a:cubicBezTo>
                  <a:pt x="9308" y="4005"/>
                  <a:pt x="9289" y="4010"/>
                  <a:pt x="9270" y="4017"/>
                </a:cubicBezTo>
                <a:cubicBezTo>
                  <a:pt x="9244" y="4026"/>
                  <a:pt x="9224" y="3993"/>
                  <a:pt x="9196" y="4002"/>
                </a:cubicBezTo>
                <a:cubicBezTo>
                  <a:pt x="9242" y="3962"/>
                  <a:pt x="9330" y="3989"/>
                  <a:pt x="9365" y="3935"/>
                </a:cubicBezTo>
                <a:cubicBezTo>
                  <a:pt x="9413" y="3860"/>
                  <a:pt x="9432" y="3874"/>
                  <a:pt x="9511" y="3842"/>
                </a:cubicBezTo>
                <a:cubicBezTo>
                  <a:pt x="9480" y="3838"/>
                  <a:pt x="9449" y="3836"/>
                  <a:pt x="9419" y="3848"/>
                </a:cubicBezTo>
                <a:cubicBezTo>
                  <a:pt x="9447" y="3753"/>
                  <a:pt x="9563" y="3760"/>
                  <a:pt x="9630" y="3714"/>
                </a:cubicBezTo>
                <a:cubicBezTo>
                  <a:pt x="9673" y="3685"/>
                  <a:pt x="9657" y="3573"/>
                  <a:pt x="9808" y="3482"/>
                </a:cubicBezTo>
                <a:cubicBezTo>
                  <a:pt x="9786" y="3482"/>
                  <a:pt x="9766" y="3488"/>
                  <a:pt x="9748" y="3500"/>
                </a:cubicBezTo>
                <a:cubicBezTo>
                  <a:pt x="9834" y="3397"/>
                  <a:pt x="9967" y="3371"/>
                  <a:pt x="10084" y="3319"/>
                </a:cubicBezTo>
                <a:cubicBezTo>
                  <a:pt x="10054" y="3325"/>
                  <a:pt x="10016" y="3356"/>
                  <a:pt x="10028" y="3310"/>
                </a:cubicBezTo>
                <a:cubicBezTo>
                  <a:pt x="10007" y="3342"/>
                  <a:pt x="9710" y="3458"/>
                  <a:pt x="9716" y="3472"/>
                </a:cubicBezTo>
                <a:cubicBezTo>
                  <a:pt x="9760" y="3583"/>
                  <a:pt x="9224" y="3616"/>
                  <a:pt x="9167" y="3604"/>
                </a:cubicBezTo>
                <a:cubicBezTo>
                  <a:pt x="9173" y="3567"/>
                  <a:pt x="9208" y="3564"/>
                  <a:pt x="9235" y="3548"/>
                </a:cubicBezTo>
                <a:cubicBezTo>
                  <a:pt x="9191" y="3535"/>
                  <a:pt x="9202" y="3457"/>
                  <a:pt x="9238" y="3441"/>
                </a:cubicBezTo>
                <a:cubicBezTo>
                  <a:pt x="9170" y="3482"/>
                  <a:pt x="9129" y="3416"/>
                  <a:pt x="9217" y="3387"/>
                </a:cubicBezTo>
                <a:cubicBezTo>
                  <a:pt x="9196" y="3381"/>
                  <a:pt x="9175" y="3381"/>
                  <a:pt x="9155" y="3387"/>
                </a:cubicBezTo>
                <a:cubicBezTo>
                  <a:pt x="9200" y="3324"/>
                  <a:pt x="9330" y="3332"/>
                  <a:pt x="9382" y="3275"/>
                </a:cubicBezTo>
                <a:cubicBezTo>
                  <a:pt x="9408" y="3246"/>
                  <a:pt x="9434" y="3266"/>
                  <a:pt x="9466" y="3254"/>
                </a:cubicBezTo>
                <a:cubicBezTo>
                  <a:pt x="9417" y="3304"/>
                  <a:pt x="9479" y="3272"/>
                  <a:pt x="9504" y="3302"/>
                </a:cubicBezTo>
                <a:cubicBezTo>
                  <a:pt x="9521" y="3322"/>
                  <a:pt x="9405" y="3358"/>
                  <a:pt x="9389" y="3364"/>
                </a:cubicBezTo>
                <a:cubicBezTo>
                  <a:pt x="9464" y="3353"/>
                  <a:pt x="9528" y="3306"/>
                  <a:pt x="9603" y="3295"/>
                </a:cubicBezTo>
                <a:cubicBezTo>
                  <a:pt x="9596" y="3320"/>
                  <a:pt x="9580" y="3341"/>
                  <a:pt x="9558" y="3355"/>
                </a:cubicBezTo>
                <a:cubicBezTo>
                  <a:pt x="9595" y="3362"/>
                  <a:pt x="9666" y="3345"/>
                  <a:pt x="9694" y="3318"/>
                </a:cubicBezTo>
                <a:cubicBezTo>
                  <a:pt x="9720" y="3290"/>
                  <a:pt x="9686" y="3270"/>
                  <a:pt x="9659" y="3275"/>
                </a:cubicBezTo>
                <a:cubicBezTo>
                  <a:pt x="9689" y="3264"/>
                  <a:pt x="9722" y="3265"/>
                  <a:pt x="9751" y="3254"/>
                </a:cubicBezTo>
                <a:cubicBezTo>
                  <a:pt x="9712" y="3253"/>
                  <a:pt x="9712" y="3245"/>
                  <a:pt x="9751" y="3230"/>
                </a:cubicBezTo>
                <a:cubicBezTo>
                  <a:pt x="9681" y="3231"/>
                  <a:pt x="9619" y="3279"/>
                  <a:pt x="9547" y="3266"/>
                </a:cubicBezTo>
                <a:cubicBezTo>
                  <a:pt x="9498" y="3257"/>
                  <a:pt x="9428" y="3222"/>
                  <a:pt x="9380" y="3254"/>
                </a:cubicBezTo>
                <a:cubicBezTo>
                  <a:pt x="9391" y="3208"/>
                  <a:pt x="9483" y="3194"/>
                  <a:pt x="9520" y="3191"/>
                </a:cubicBezTo>
                <a:cubicBezTo>
                  <a:pt x="9497" y="3182"/>
                  <a:pt x="9477" y="3181"/>
                  <a:pt x="9459" y="3198"/>
                </a:cubicBezTo>
                <a:cubicBezTo>
                  <a:pt x="9461" y="3175"/>
                  <a:pt x="9479" y="3166"/>
                  <a:pt x="9499" y="3156"/>
                </a:cubicBezTo>
                <a:cubicBezTo>
                  <a:pt x="9479" y="3162"/>
                  <a:pt x="9460" y="3171"/>
                  <a:pt x="9440" y="3174"/>
                </a:cubicBezTo>
                <a:cubicBezTo>
                  <a:pt x="9451" y="3136"/>
                  <a:pt x="9504" y="3126"/>
                  <a:pt x="9532" y="3105"/>
                </a:cubicBezTo>
                <a:cubicBezTo>
                  <a:pt x="9461" y="3114"/>
                  <a:pt x="9417" y="3211"/>
                  <a:pt x="9342" y="3197"/>
                </a:cubicBezTo>
                <a:cubicBezTo>
                  <a:pt x="9337" y="3161"/>
                  <a:pt x="9386" y="3154"/>
                  <a:pt x="9360" y="3123"/>
                </a:cubicBezTo>
                <a:cubicBezTo>
                  <a:pt x="9338" y="3097"/>
                  <a:pt x="9436" y="3071"/>
                  <a:pt x="9449" y="3064"/>
                </a:cubicBezTo>
                <a:cubicBezTo>
                  <a:pt x="9431" y="3047"/>
                  <a:pt x="9411" y="3043"/>
                  <a:pt x="9389" y="3052"/>
                </a:cubicBezTo>
                <a:cubicBezTo>
                  <a:pt x="9406" y="2985"/>
                  <a:pt x="9479" y="3010"/>
                  <a:pt x="9529" y="3001"/>
                </a:cubicBezTo>
                <a:cubicBezTo>
                  <a:pt x="9461" y="3005"/>
                  <a:pt x="9539" y="2952"/>
                  <a:pt x="9580" y="2954"/>
                </a:cubicBezTo>
                <a:cubicBezTo>
                  <a:pt x="9640" y="2958"/>
                  <a:pt x="9717" y="2871"/>
                  <a:pt x="9774" y="2846"/>
                </a:cubicBezTo>
                <a:cubicBezTo>
                  <a:pt x="9823" y="2825"/>
                  <a:pt x="10047" y="2721"/>
                  <a:pt x="10095" y="2731"/>
                </a:cubicBezTo>
                <a:cubicBezTo>
                  <a:pt x="10135" y="2739"/>
                  <a:pt x="10106" y="2772"/>
                  <a:pt x="10084" y="2779"/>
                </a:cubicBezTo>
                <a:cubicBezTo>
                  <a:pt x="10107" y="2774"/>
                  <a:pt x="10128" y="2766"/>
                  <a:pt x="10149" y="2755"/>
                </a:cubicBezTo>
                <a:cubicBezTo>
                  <a:pt x="10067" y="2741"/>
                  <a:pt x="10274" y="2670"/>
                  <a:pt x="10301" y="2660"/>
                </a:cubicBezTo>
                <a:cubicBezTo>
                  <a:pt x="10256" y="2672"/>
                  <a:pt x="10214" y="2692"/>
                  <a:pt x="10170" y="2705"/>
                </a:cubicBezTo>
                <a:cubicBezTo>
                  <a:pt x="10219" y="2634"/>
                  <a:pt x="10364" y="2547"/>
                  <a:pt x="10452" y="2577"/>
                </a:cubicBezTo>
                <a:cubicBezTo>
                  <a:pt x="10403" y="2523"/>
                  <a:pt x="10603" y="2474"/>
                  <a:pt x="10674" y="2520"/>
                </a:cubicBezTo>
                <a:cubicBezTo>
                  <a:pt x="10716" y="2546"/>
                  <a:pt x="10582" y="2574"/>
                  <a:pt x="10568" y="2586"/>
                </a:cubicBezTo>
                <a:cubicBezTo>
                  <a:pt x="10673" y="2548"/>
                  <a:pt x="10786" y="2569"/>
                  <a:pt x="10888" y="2522"/>
                </a:cubicBezTo>
                <a:cubicBezTo>
                  <a:pt x="10987" y="2478"/>
                  <a:pt x="11089" y="2437"/>
                  <a:pt x="11194" y="2411"/>
                </a:cubicBezTo>
                <a:cubicBezTo>
                  <a:pt x="11183" y="2420"/>
                  <a:pt x="11172" y="2430"/>
                  <a:pt x="11162" y="2440"/>
                </a:cubicBezTo>
                <a:cubicBezTo>
                  <a:pt x="11317" y="2446"/>
                  <a:pt x="11464" y="2426"/>
                  <a:pt x="11601" y="2348"/>
                </a:cubicBezTo>
                <a:cubicBezTo>
                  <a:pt x="11714" y="2285"/>
                  <a:pt x="11876" y="2098"/>
                  <a:pt x="11740" y="2132"/>
                </a:cubicBezTo>
                <a:cubicBezTo>
                  <a:pt x="11769" y="2119"/>
                  <a:pt x="12133" y="2060"/>
                  <a:pt x="12043" y="1977"/>
                </a:cubicBezTo>
                <a:cubicBezTo>
                  <a:pt x="12059" y="1973"/>
                  <a:pt x="12075" y="1969"/>
                  <a:pt x="12091" y="1965"/>
                </a:cubicBezTo>
                <a:cubicBezTo>
                  <a:pt x="12036" y="1969"/>
                  <a:pt x="11988" y="1995"/>
                  <a:pt x="11936" y="2013"/>
                </a:cubicBezTo>
                <a:cubicBezTo>
                  <a:pt x="11885" y="2031"/>
                  <a:pt x="11829" y="2004"/>
                  <a:pt x="11779" y="2031"/>
                </a:cubicBezTo>
                <a:cubicBezTo>
                  <a:pt x="11863" y="2014"/>
                  <a:pt x="11747" y="2046"/>
                  <a:pt x="11740" y="2048"/>
                </a:cubicBezTo>
                <a:cubicBezTo>
                  <a:pt x="11703" y="2057"/>
                  <a:pt x="11665" y="2063"/>
                  <a:pt x="11627" y="2070"/>
                </a:cubicBezTo>
                <a:cubicBezTo>
                  <a:pt x="11549" y="2086"/>
                  <a:pt x="11485" y="2135"/>
                  <a:pt x="11408" y="2152"/>
                </a:cubicBezTo>
                <a:cubicBezTo>
                  <a:pt x="11447" y="2109"/>
                  <a:pt x="11460" y="2042"/>
                  <a:pt x="11378" y="2072"/>
                </a:cubicBezTo>
                <a:cubicBezTo>
                  <a:pt x="11389" y="2081"/>
                  <a:pt x="11400" y="2090"/>
                  <a:pt x="11411" y="2099"/>
                </a:cubicBezTo>
                <a:cubicBezTo>
                  <a:pt x="11377" y="2113"/>
                  <a:pt x="11362" y="2143"/>
                  <a:pt x="11338" y="2113"/>
                </a:cubicBezTo>
                <a:cubicBezTo>
                  <a:pt x="11258" y="2016"/>
                  <a:pt x="10997" y="2132"/>
                  <a:pt x="10825" y="2101"/>
                </a:cubicBezTo>
                <a:cubicBezTo>
                  <a:pt x="10807" y="2098"/>
                  <a:pt x="10644" y="2072"/>
                  <a:pt x="10683" y="2034"/>
                </a:cubicBezTo>
                <a:cubicBezTo>
                  <a:pt x="10702" y="2015"/>
                  <a:pt x="10764" y="2009"/>
                  <a:pt x="10753" y="1974"/>
                </a:cubicBezTo>
                <a:cubicBezTo>
                  <a:pt x="10734" y="1917"/>
                  <a:pt x="10785" y="1867"/>
                  <a:pt x="10838" y="1858"/>
                </a:cubicBezTo>
                <a:cubicBezTo>
                  <a:pt x="10816" y="1867"/>
                  <a:pt x="10799" y="1881"/>
                  <a:pt x="10779" y="1894"/>
                </a:cubicBezTo>
                <a:cubicBezTo>
                  <a:pt x="10814" y="1927"/>
                  <a:pt x="10859" y="1901"/>
                  <a:pt x="10893" y="1881"/>
                </a:cubicBezTo>
                <a:cubicBezTo>
                  <a:pt x="10930" y="1859"/>
                  <a:pt x="10970" y="1869"/>
                  <a:pt x="11010" y="1873"/>
                </a:cubicBezTo>
                <a:cubicBezTo>
                  <a:pt x="10961" y="1809"/>
                  <a:pt x="10846" y="1824"/>
                  <a:pt x="10775" y="1818"/>
                </a:cubicBezTo>
                <a:cubicBezTo>
                  <a:pt x="10751" y="1815"/>
                  <a:pt x="10719" y="1777"/>
                  <a:pt x="10709" y="1757"/>
                </a:cubicBezTo>
                <a:cubicBezTo>
                  <a:pt x="10691" y="1722"/>
                  <a:pt x="10800" y="1710"/>
                  <a:pt x="10820" y="1707"/>
                </a:cubicBezTo>
                <a:cubicBezTo>
                  <a:pt x="10789" y="1719"/>
                  <a:pt x="10757" y="1728"/>
                  <a:pt x="10725" y="1737"/>
                </a:cubicBezTo>
                <a:cubicBezTo>
                  <a:pt x="10801" y="1754"/>
                  <a:pt x="10869" y="1705"/>
                  <a:pt x="10939" y="1686"/>
                </a:cubicBezTo>
                <a:cubicBezTo>
                  <a:pt x="11002" y="1668"/>
                  <a:pt x="11071" y="1683"/>
                  <a:pt x="11127" y="1644"/>
                </a:cubicBezTo>
                <a:cubicBezTo>
                  <a:pt x="11249" y="1559"/>
                  <a:pt x="11412" y="1616"/>
                  <a:pt x="11545" y="1588"/>
                </a:cubicBezTo>
                <a:cubicBezTo>
                  <a:pt x="11533" y="1582"/>
                  <a:pt x="11523" y="1575"/>
                  <a:pt x="11512" y="1568"/>
                </a:cubicBezTo>
                <a:cubicBezTo>
                  <a:pt x="11572" y="1499"/>
                  <a:pt x="11688" y="1506"/>
                  <a:pt x="11770" y="1499"/>
                </a:cubicBezTo>
                <a:cubicBezTo>
                  <a:pt x="11902" y="1488"/>
                  <a:pt x="12027" y="1427"/>
                  <a:pt x="12162" y="1449"/>
                </a:cubicBezTo>
                <a:cubicBezTo>
                  <a:pt x="12129" y="1444"/>
                  <a:pt x="12077" y="1488"/>
                  <a:pt x="12052" y="1505"/>
                </a:cubicBezTo>
                <a:cubicBezTo>
                  <a:pt x="12000" y="1539"/>
                  <a:pt x="11950" y="1554"/>
                  <a:pt x="11892" y="1573"/>
                </a:cubicBezTo>
                <a:cubicBezTo>
                  <a:pt x="11952" y="1557"/>
                  <a:pt x="11878" y="1617"/>
                  <a:pt x="11996" y="1608"/>
                </a:cubicBezTo>
                <a:cubicBezTo>
                  <a:pt x="12032" y="1605"/>
                  <a:pt x="12068" y="1605"/>
                  <a:pt x="12104" y="1605"/>
                </a:cubicBezTo>
                <a:cubicBezTo>
                  <a:pt x="12128" y="1605"/>
                  <a:pt x="12230" y="1590"/>
                  <a:pt x="12153" y="1633"/>
                </a:cubicBezTo>
                <a:cubicBezTo>
                  <a:pt x="12232" y="1591"/>
                  <a:pt x="12324" y="1645"/>
                  <a:pt x="12406" y="1612"/>
                </a:cubicBezTo>
                <a:cubicBezTo>
                  <a:pt x="12441" y="1612"/>
                  <a:pt x="12538" y="1512"/>
                  <a:pt x="12610" y="1565"/>
                </a:cubicBezTo>
                <a:cubicBezTo>
                  <a:pt x="12600" y="1575"/>
                  <a:pt x="12589" y="1585"/>
                  <a:pt x="12578" y="1594"/>
                </a:cubicBezTo>
                <a:cubicBezTo>
                  <a:pt x="12611" y="1583"/>
                  <a:pt x="12648" y="1573"/>
                  <a:pt x="12664" y="1538"/>
                </a:cubicBezTo>
                <a:cubicBezTo>
                  <a:pt x="12611" y="1493"/>
                  <a:pt x="12536" y="1509"/>
                  <a:pt x="12477" y="1532"/>
                </a:cubicBezTo>
                <a:cubicBezTo>
                  <a:pt x="12506" y="1509"/>
                  <a:pt x="12575" y="1493"/>
                  <a:pt x="12571" y="1446"/>
                </a:cubicBezTo>
                <a:cubicBezTo>
                  <a:pt x="12567" y="1407"/>
                  <a:pt x="12519" y="1415"/>
                  <a:pt x="12546" y="1376"/>
                </a:cubicBezTo>
                <a:cubicBezTo>
                  <a:pt x="12596" y="1307"/>
                  <a:pt x="12682" y="1382"/>
                  <a:pt x="12616" y="1418"/>
                </a:cubicBezTo>
                <a:cubicBezTo>
                  <a:pt x="12479" y="1493"/>
                  <a:pt x="12720" y="1482"/>
                  <a:pt x="12725" y="1481"/>
                </a:cubicBezTo>
                <a:cubicBezTo>
                  <a:pt x="12787" y="1543"/>
                  <a:pt x="12948" y="1530"/>
                  <a:pt x="12985" y="1440"/>
                </a:cubicBezTo>
                <a:cubicBezTo>
                  <a:pt x="12963" y="1443"/>
                  <a:pt x="12941" y="1447"/>
                  <a:pt x="12919" y="1452"/>
                </a:cubicBezTo>
                <a:cubicBezTo>
                  <a:pt x="12888" y="1450"/>
                  <a:pt x="12864" y="1427"/>
                  <a:pt x="12833" y="1432"/>
                </a:cubicBezTo>
                <a:cubicBezTo>
                  <a:pt x="12783" y="1441"/>
                  <a:pt x="12729" y="1485"/>
                  <a:pt x="12677" y="1465"/>
                </a:cubicBezTo>
                <a:cubicBezTo>
                  <a:pt x="12591" y="1432"/>
                  <a:pt x="12792" y="1335"/>
                  <a:pt x="12833" y="1339"/>
                </a:cubicBezTo>
                <a:cubicBezTo>
                  <a:pt x="12817" y="1274"/>
                  <a:pt x="12717" y="1345"/>
                  <a:pt x="12717" y="1303"/>
                </a:cubicBezTo>
                <a:cubicBezTo>
                  <a:pt x="12699" y="1320"/>
                  <a:pt x="12677" y="1328"/>
                  <a:pt x="12652" y="1327"/>
                </a:cubicBezTo>
                <a:cubicBezTo>
                  <a:pt x="12680" y="1305"/>
                  <a:pt x="12713" y="1293"/>
                  <a:pt x="12744" y="1277"/>
                </a:cubicBezTo>
                <a:cubicBezTo>
                  <a:pt x="12667" y="1268"/>
                  <a:pt x="12698" y="1356"/>
                  <a:pt x="12473" y="1306"/>
                </a:cubicBezTo>
                <a:cubicBezTo>
                  <a:pt x="12375" y="1284"/>
                  <a:pt x="12458" y="1254"/>
                  <a:pt x="12491" y="1207"/>
                </a:cubicBezTo>
                <a:cubicBezTo>
                  <a:pt x="12535" y="1144"/>
                  <a:pt x="12502" y="1039"/>
                  <a:pt x="12425" y="1005"/>
                </a:cubicBezTo>
                <a:cubicBezTo>
                  <a:pt x="12400" y="994"/>
                  <a:pt x="12356" y="1000"/>
                  <a:pt x="12348" y="967"/>
                </a:cubicBezTo>
                <a:cubicBezTo>
                  <a:pt x="12337" y="916"/>
                  <a:pt x="12308" y="918"/>
                  <a:pt x="12263" y="914"/>
                </a:cubicBezTo>
                <a:cubicBezTo>
                  <a:pt x="12370" y="904"/>
                  <a:pt x="12462" y="853"/>
                  <a:pt x="12554" y="803"/>
                </a:cubicBezTo>
                <a:cubicBezTo>
                  <a:pt x="12658" y="746"/>
                  <a:pt x="12744" y="761"/>
                  <a:pt x="12860" y="753"/>
                </a:cubicBezTo>
                <a:cubicBezTo>
                  <a:pt x="13115" y="734"/>
                  <a:pt x="13335" y="675"/>
                  <a:pt x="13575" y="588"/>
                </a:cubicBezTo>
                <a:cubicBezTo>
                  <a:pt x="13555" y="598"/>
                  <a:pt x="13534" y="608"/>
                  <a:pt x="13513" y="617"/>
                </a:cubicBezTo>
                <a:cubicBezTo>
                  <a:pt x="13631" y="595"/>
                  <a:pt x="13736" y="499"/>
                  <a:pt x="13854" y="463"/>
                </a:cubicBezTo>
                <a:cubicBezTo>
                  <a:pt x="13997" y="420"/>
                  <a:pt x="14133" y="338"/>
                  <a:pt x="14282" y="321"/>
                </a:cubicBezTo>
                <a:cubicBezTo>
                  <a:pt x="14257" y="334"/>
                  <a:pt x="14256" y="356"/>
                  <a:pt x="14226" y="362"/>
                </a:cubicBezTo>
                <a:cubicBezTo>
                  <a:pt x="14330" y="344"/>
                  <a:pt x="14438" y="339"/>
                  <a:pt x="14540" y="309"/>
                </a:cubicBezTo>
                <a:cubicBezTo>
                  <a:pt x="14634" y="281"/>
                  <a:pt x="14731" y="237"/>
                  <a:pt x="14831" y="240"/>
                </a:cubicBezTo>
                <a:cubicBezTo>
                  <a:pt x="14805" y="262"/>
                  <a:pt x="14771" y="273"/>
                  <a:pt x="14736" y="276"/>
                </a:cubicBezTo>
                <a:cubicBezTo>
                  <a:pt x="14826" y="274"/>
                  <a:pt x="14718" y="304"/>
                  <a:pt x="14698" y="312"/>
                </a:cubicBezTo>
                <a:cubicBezTo>
                  <a:pt x="14731" y="300"/>
                  <a:pt x="14735" y="310"/>
                  <a:pt x="14709" y="341"/>
                </a:cubicBezTo>
                <a:cubicBezTo>
                  <a:pt x="14886" y="219"/>
                  <a:pt x="14859" y="287"/>
                  <a:pt x="14956" y="261"/>
                </a:cubicBezTo>
                <a:cubicBezTo>
                  <a:pt x="14925" y="261"/>
                  <a:pt x="14895" y="255"/>
                  <a:pt x="14865" y="263"/>
                </a:cubicBezTo>
                <a:cubicBezTo>
                  <a:pt x="14877" y="228"/>
                  <a:pt x="14846" y="223"/>
                  <a:pt x="14819" y="234"/>
                </a:cubicBezTo>
                <a:cubicBezTo>
                  <a:pt x="14916" y="195"/>
                  <a:pt x="15021" y="184"/>
                  <a:pt x="15122" y="160"/>
                </a:cubicBezTo>
                <a:cubicBezTo>
                  <a:pt x="15101" y="171"/>
                  <a:pt x="15080" y="179"/>
                  <a:pt x="15057" y="184"/>
                </a:cubicBezTo>
                <a:cubicBezTo>
                  <a:pt x="15308" y="246"/>
                  <a:pt x="15760" y="63"/>
                  <a:pt x="16001" y="0"/>
                </a:cubicBezTo>
                <a:cubicBezTo>
                  <a:pt x="15977" y="7"/>
                  <a:pt x="15955" y="18"/>
                  <a:pt x="15936" y="33"/>
                </a:cubicBezTo>
                <a:cubicBezTo>
                  <a:pt x="15952" y="39"/>
                  <a:pt x="16087" y="52"/>
                  <a:pt x="16056" y="87"/>
                </a:cubicBezTo>
                <a:cubicBezTo>
                  <a:pt x="16012" y="137"/>
                  <a:pt x="15905" y="143"/>
                  <a:pt x="15844" y="142"/>
                </a:cubicBezTo>
                <a:cubicBezTo>
                  <a:pt x="15854" y="166"/>
                  <a:pt x="15835" y="184"/>
                  <a:pt x="15814" y="190"/>
                </a:cubicBezTo>
                <a:cubicBezTo>
                  <a:pt x="15876" y="173"/>
                  <a:pt x="15940" y="158"/>
                  <a:pt x="16001" y="136"/>
                </a:cubicBezTo>
                <a:cubicBezTo>
                  <a:pt x="16039" y="123"/>
                  <a:pt x="16261" y="31"/>
                  <a:pt x="16158" y="104"/>
                </a:cubicBezTo>
                <a:cubicBezTo>
                  <a:pt x="16224" y="59"/>
                  <a:pt x="16295" y="136"/>
                  <a:pt x="16134" y="154"/>
                </a:cubicBezTo>
                <a:cubicBezTo>
                  <a:pt x="16224" y="239"/>
                  <a:pt x="16383" y="89"/>
                  <a:pt x="16669" y="160"/>
                </a:cubicBezTo>
                <a:cubicBezTo>
                  <a:pt x="16637" y="196"/>
                  <a:pt x="16585" y="205"/>
                  <a:pt x="16544" y="226"/>
                </a:cubicBezTo>
                <a:cubicBezTo>
                  <a:pt x="16563" y="235"/>
                  <a:pt x="16583" y="240"/>
                  <a:pt x="16604" y="240"/>
                </a:cubicBezTo>
                <a:cubicBezTo>
                  <a:pt x="16561" y="245"/>
                  <a:pt x="16518" y="239"/>
                  <a:pt x="16476" y="249"/>
                </a:cubicBezTo>
                <a:cubicBezTo>
                  <a:pt x="16539" y="257"/>
                  <a:pt x="16603" y="249"/>
                  <a:pt x="16666" y="249"/>
                </a:cubicBezTo>
                <a:cubicBezTo>
                  <a:pt x="16644" y="257"/>
                  <a:pt x="16622" y="265"/>
                  <a:pt x="16601" y="273"/>
                </a:cubicBezTo>
                <a:cubicBezTo>
                  <a:pt x="16690" y="318"/>
                  <a:pt x="16786" y="279"/>
                  <a:pt x="16879" y="270"/>
                </a:cubicBezTo>
                <a:cubicBezTo>
                  <a:pt x="16898" y="268"/>
                  <a:pt x="16985" y="249"/>
                  <a:pt x="16927" y="285"/>
                </a:cubicBezTo>
                <a:cubicBezTo>
                  <a:pt x="17021" y="285"/>
                  <a:pt x="17230" y="236"/>
                  <a:pt x="17310" y="301"/>
                </a:cubicBezTo>
                <a:cubicBezTo>
                  <a:pt x="17346" y="331"/>
                  <a:pt x="17398" y="307"/>
                  <a:pt x="17436" y="329"/>
                </a:cubicBezTo>
                <a:cubicBezTo>
                  <a:pt x="17528" y="383"/>
                  <a:pt x="17626" y="352"/>
                  <a:pt x="17728" y="365"/>
                </a:cubicBezTo>
                <a:cubicBezTo>
                  <a:pt x="17759" y="369"/>
                  <a:pt x="17831" y="350"/>
                  <a:pt x="17842" y="387"/>
                </a:cubicBezTo>
                <a:cubicBezTo>
                  <a:pt x="17847" y="403"/>
                  <a:pt x="17937" y="390"/>
                  <a:pt x="17886" y="416"/>
                </a:cubicBezTo>
                <a:cubicBezTo>
                  <a:pt x="17936" y="414"/>
                  <a:pt x="18094" y="419"/>
                  <a:pt x="18138" y="407"/>
                </a:cubicBezTo>
                <a:cubicBezTo>
                  <a:pt x="18183" y="388"/>
                  <a:pt x="18193" y="387"/>
                  <a:pt x="18165" y="416"/>
                </a:cubicBezTo>
                <a:cubicBezTo>
                  <a:pt x="18240" y="349"/>
                  <a:pt x="18383" y="377"/>
                  <a:pt x="18456" y="397"/>
                </a:cubicBezTo>
                <a:cubicBezTo>
                  <a:pt x="18505" y="411"/>
                  <a:pt x="18518" y="461"/>
                  <a:pt x="18568" y="472"/>
                </a:cubicBezTo>
                <a:cubicBezTo>
                  <a:pt x="18606" y="481"/>
                  <a:pt x="18604" y="485"/>
                  <a:pt x="18625" y="512"/>
                </a:cubicBezTo>
                <a:cubicBezTo>
                  <a:pt x="18649" y="544"/>
                  <a:pt x="18686" y="503"/>
                  <a:pt x="18716" y="522"/>
                </a:cubicBezTo>
                <a:lnTo>
                  <a:pt x="15179" y="3456"/>
                </a:lnTo>
                <a:cubicBezTo>
                  <a:pt x="15260" y="3493"/>
                  <a:pt x="15300" y="3447"/>
                  <a:pt x="15371" y="3485"/>
                </a:cubicBezTo>
                <a:cubicBezTo>
                  <a:pt x="15406" y="3491"/>
                  <a:pt x="15549" y="3414"/>
                  <a:pt x="15657" y="3439"/>
                </a:cubicBezTo>
                <a:cubicBezTo>
                  <a:pt x="15622" y="3465"/>
                  <a:pt x="15569" y="3484"/>
                  <a:pt x="15545" y="3522"/>
                </a:cubicBezTo>
                <a:cubicBezTo>
                  <a:pt x="15521" y="3561"/>
                  <a:pt x="15587" y="3567"/>
                  <a:pt x="15583" y="3609"/>
                </a:cubicBezTo>
                <a:cubicBezTo>
                  <a:pt x="15572" y="3719"/>
                  <a:pt x="15671" y="3762"/>
                  <a:pt x="15606" y="3858"/>
                </a:cubicBezTo>
                <a:cubicBezTo>
                  <a:pt x="15595" y="3874"/>
                  <a:pt x="15583" y="3890"/>
                  <a:pt x="15574" y="3905"/>
                </a:cubicBezTo>
                <a:lnTo>
                  <a:pt x="15911" y="3805"/>
                </a:lnTo>
                <a:cubicBezTo>
                  <a:pt x="15961" y="3780"/>
                  <a:pt x="15984" y="3730"/>
                  <a:pt x="16044" y="3726"/>
                </a:cubicBezTo>
                <a:cubicBezTo>
                  <a:pt x="16096" y="3722"/>
                  <a:pt x="16076" y="3680"/>
                  <a:pt x="16114" y="3672"/>
                </a:cubicBezTo>
                <a:cubicBezTo>
                  <a:pt x="16199" y="3654"/>
                  <a:pt x="16136" y="3689"/>
                  <a:pt x="16298" y="3628"/>
                </a:cubicBezTo>
                <a:cubicBezTo>
                  <a:pt x="16316" y="3621"/>
                  <a:pt x="16342" y="3614"/>
                  <a:pt x="16360" y="3626"/>
                </a:cubicBezTo>
                <a:cubicBezTo>
                  <a:pt x="16447" y="3687"/>
                  <a:pt x="16340" y="3710"/>
                  <a:pt x="16335" y="3763"/>
                </a:cubicBezTo>
                <a:cubicBezTo>
                  <a:pt x="16332" y="3799"/>
                  <a:pt x="16402" y="3812"/>
                  <a:pt x="16385" y="3850"/>
                </a:cubicBezTo>
                <a:cubicBezTo>
                  <a:pt x="16370" y="3883"/>
                  <a:pt x="16351" y="3907"/>
                  <a:pt x="16372" y="3934"/>
                </a:cubicBezTo>
                <a:cubicBezTo>
                  <a:pt x="16409" y="3979"/>
                  <a:pt x="16426" y="4025"/>
                  <a:pt x="16401" y="4079"/>
                </a:cubicBezTo>
                <a:lnTo>
                  <a:pt x="16355" y="4332"/>
                </a:lnTo>
                <a:cubicBezTo>
                  <a:pt x="16351" y="4379"/>
                  <a:pt x="16349" y="4437"/>
                  <a:pt x="16318" y="4470"/>
                </a:cubicBezTo>
                <a:cubicBezTo>
                  <a:pt x="16297" y="4491"/>
                  <a:pt x="16267" y="4520"/>
                  <a:pt x="16314" y="4536"/>
                </a:cubicBezTo>
                <a:cubicBezTo>
                  <a:pt x="16263" y="4559"/>
                  <a:pt x="16262" y="4627"/>
                  <a:pt x="16252" y="4673"/>
                </a:cubicBezTo>
                <a:cubicBezTo>
                  <a:pt x="16290" y="4668"/>
                  <a:pt x="16434" y="4740"/>
                  <a:pt x="16439" y="4777"/>
                </a:cubicBezTo>
                <a:cubicBezTo>
                  <a:pt x="16443" y="4811"/>
                  <a:pt x="16472" y="4797"/>
                  <a:pt x="16472" y="4823"/>
                </a:cubicBezTo>
                <a:cubicBezTo>
                  <a:pt x="16472" y="4847"/>
                  <a:pt x="16523" y="4845"/>
                  <a:pt x="16534" y="4844"/>
                </a:cubicBezTo>
                <a:cubicBezTo>
                  <a:pt x="16517" y="4890"/>
                  <a:pt x="16464" y="4913"/>
                  <a:pt x="16424" y="4939"/>
                </a:cubicBezTo>
                <a:cubicBezTo>
                  <a:pt x="16316" y="5008"/>
                  <a:pt x="16421" y="5098"/>
                  <a:pt x="15959" y="5290"/>
                </a:cubicBezTo>
                <a:cubicBezTo>
                  <a:pt x="15974" y="5269"/>
                  <a:pt x="15990" y="5248"/>
                  <a:pt x="16007" y="5228"/>
                </a:cubicBezTo>
                <a:cubicBezTo>
                  <a:pt x="15981" y="5254"/>
                  <a:pt x="15951" y="5278"/>
                  <a:pt x="15915" y="5287"/>
                </a:cubicBezTo>
                <a:cubicBezTo>
                  <a:pt x="15935" y="5189"/>
                  <a:pt x="16109" y="5148"/>
                  <a:pt x="16188" y="5103"/>
                </a:cubicBezTo>
                <a:cubicBezTo>
                  <a:pt x="16166" y="5111"/>
                  <a:pt x="15976" y="5202"/>
                  <a:pt x="15989" y="5148"/>
                </a:cubicBezTo>
                <a:cubicBezTo>
                  <a:pt x="15997" y="5111"/>
                  <a:pt x="16121" y="5108"/>
                  <a:pt x="16146" y="5109"/>
                </a:cubicBezTo>
                <a:cubicBezTo>
                  <a:pt x="16126" y="5107"/>
                  <a:pt x="16105" y="5106"/>
                  <a:pt x="16084" y="5106"/>
                </a:cubicBezTo>
                <a:cubicBezTo>
                  <a:pt x="16120" y="5060"/>
                  <a:pt x="16201" y="5001"/>
                  <a:pt x="16205" y="4938"/>
                </a:cubicBezTo>
                <a:cubicBezTo>
                  <a:pt x="16211" y="4866"/>
                  <a:pt x="16243" y="4876"/>
                  <a:pt x="16295" y="4836"/>
                </a:cubicBezTo>
                <a:cubicBezTo>
                  <a:pt x="16227" y="4859"/>
                  <a:pt x="16161" y="4899"/>
                  <a:pt x="16087" y="4899"/>
                </a:cubicBezTo>
                <a:cubicBezTo>
                  <a:pt x="16105" y="4891"/>
                  <a:pt x="16124" y="4884"/>
                  <a:pt x="16143" y="4878"/>
                </a:cubicBezTo>
                <a:cubicBezTo>
                  <a:pt x="16124" y="4885"/>
                  <a:pt x="15980" y="4905"/>
                  <a:pt x="15985" y="4928"/>
                </a:cubicBezTo>
                <a:cubicBezTo>
                  <a:pt x="15991" y="4963"/>
                  <a:pt x="15969" y="4955"/>
                  <a:pt x="15947" y="4975"/>
                </a:cubicBezTo>
                <a:cubicBezTo>
                  <a:pt x="15912" y="5008"/>
                  <a:pt x="15913" y="4974"/>
                  <a:pt x="15884" y="5012"/>
                </a:cubicBezTo>
                <a:cubicBezTo>
                  <a:pt x="15860" y="5045"/>
                  <a:pt x="15740" y="5035"/>
                  <a:pt x="15938" y="4919"/>
                </a:cubicBezTo>
                <a:cubicBezTo>
                  <a:pt x="15980" y="4895"/>
                  <a:pt x="16018" y="4868"/>
                  <a:pt x="16050" y="4832"/>
                </a:cubicBezTo>
                <a:cubicBezTo>
                  <a:pt x="16082" y="4797"/>
                  <a:pt x="16139" y="4816"/>
                  <a:pt x="16179" y="4809"/>
                </a:cubicBezTo>
                <a:cubicBezTo>
                  <a:pt x="16145" y="4800"/>
                  <a:pt x="16105" y="4807"/>
                  <a:pt x="16099" y="4762"/>
                </a:cubicBezTo>
                <a:cubicBezTo>
                  <a:pt x="16096" y="4791"/>
                  <a:pt x="16043" y="4844"/>
                  <a:pt x="16012" y="4823"/>
                </a:cubicBezTo>
                <a:cubicBezTo>
                  <a:pt x="15969" y="4793"/>
                  <a:pt x="16044" y="4729"/>
                  <a:pt x="16066" y="4712"/>
                </a:cubicBezTo>
                <a:cubicBezTo>
                  <a:pt x="16062" y="4733"/>
                  <a:pt x="16070" y="4749"/>
                  <a:pt x="16093" y="4750"/>
                </a:cubicBezTo>
                <a:cubicBezTo>
                  <a:pt x="16079" y="4725"/>
                  <a:pt x="16081" y="4701"/>
                  <a:pt x="16099" y="4679"/>
                </a:cubicBezTo>
                <a:cubicBezTo>
                  <a:pt x="16088" y="4674"/>
                  <a:pt x="16077" y="4670"/>
                  <a:pt x="16066" y="4667"/>
                </a:cubicBezTo>
                <a:cubicBezTo>
                  <a:pt x="16102" y="4654"/>
                  <a:pt x="16118" y="4615"/>
                  <a:pt x="16155" y="4605"/>
                </a:cubicBezTo>
                <a:cubicBezTo>
                  <a:pt x="16127" y="4615"/>
                  <a:pt x="16100" y="4624"/>
                  <a:pt x="16083" y="4592"/>
                </a:cubicBezTo>
                <a:cubicBezTo>
                  <a:pt x="16059" y="4550"/>
                  <a:pt x="16118" y="4555"/>
                  <a:pt x="16128" y="4522"/>
                </a:cubicBezTo>
                <a:cubicBezTo>
                  <a:pt x="16098" y="4543"/>
                  <a:pt x="16058" y="4520"/>
                  <a:pt x="16063" y="4483"/>
                </a:cubicBezTo>
                <a:cubicBezTo>
                  <a:pt x="16025" y="4525"/>
                  <a:pt x="15979" y="4479"/>
                  <a:pt x="16034" y="4449"/>
                </a:cubicBezTo>
                <a:cubicBezTo>
                  <a:pt x="16073" y="4428"/>
                  <a:pt x="16123" y="4440"/>
                  <a:pt x="16164" y="4426"/>
                </a:cubicBezTo>
                <a:cubicBezTo>
                  <a:pt x="16136" y="4427"/>
                  <a:pt x="16106" y="4434"/>
                  <a:pt x="16072" y="4429"/>
                </a:cubicBezTo>
                <a:cubicBezTo>
                  <a:pt x="16122" y="4412"/>
                  <a:pt x="16084" y="4361"/>
                  <a:pt x="16152" y="4349"/>
                </a:cubicBezTo>
                <a:cubicBezTo>
                  <a:pt x="16120" y="4353"/>
                  <a:pt x="16106" y="4321"/>
                  <a:pt x="16139" y="4308"/>
                </a:cubicBezTo>
                <a:cubicBezTo>
                  <a:pt x="16164" y="4298"/>
                  <a:pt x="16196" y="4340"/>
                  <a:pt x="16209" y="4355"/>
                </a:cubicBezTo>
                <a:cubicBezTo>
                  <a:pt x="16221" y="4321"/>
                  <a:pt x="16172" y="4307"/>
                  <a:pt x="16182" y="4277"/>
                </a:cubicBezTo>
                <a:cubicBezTo>
                  <a:pt x="16202" y="4228"/>
                  <a:pt x="16274" y="4241"/>
                  <a:pt x="16313" y="4254"/>
                </a:cubicBezTo>
                <a:cubicBezTo>
                  <a:pt x="16258" y="4219"/>
                  <a:pt x="16206" y="4240"/>
                  <a:pt x="16158" y="4275"/>
                </a:cubicBezTo>
                <a:cubicBezTo>
                  <a:pt x="16136" y="4238"/>
                  <a:pt x="16222" y="4181"/>
                  <a:pt x="16253" y="4165"/>
                </a:cubicBezTo>
                <a:cubicBezTo>
                  <a:pt x="16232" y="4171"/>
                  <a:pt x="16163" y="4227"/>
                  <a:pt x="16154" y="4201"/>
                </a:cubicBezTo>
                <a:cubicBezTo>
                  <a:pt x="16134" y="4142"/>
                  <a:pt x="16304" y="4051"/>
                  <a:pt x="16366" y="4035"/>
                </a:cubicBezTo>
                <a:cubicBezTo>
                  <a:pt x="16307" y="4029"/>
                  <a:pt x="16245" y="4073"/>
                  <a:pt x="16203" y="4111"/>
                </a:cubicBezTo>
                <a:cubicBezTo>
                  <a:pt x="16146" y="4163"/>
                  <a:pt x="16127" y="4089"/>
                  <a:pt x="16069" y="4082"/>
                </a:cubicBezTo>
                <a:cubicBezTo>
                  <a:pt x="16094" y="4061"/>
                  <a:pt x="16094" y="4030"/>
                  <a:pt x="16102" y="4001"/>
                </a:cubicBezTo>
                <a:cubicBezTo>
                  <a:pt x="16110" y="3975"/>
                  <a:pt x="16146" y="3963"/>
                  <a:pt x="16161" y="3943"/>
                </a:cubicBezTo>
                <a:cubicBezTo>
                  <a:pt x="16088" y="4004"/>
                  <a:pt x="16171" y="3815"/>
                  <a:pt x="16292" y="3726"/>
                </a:cubicBezTo>
                <a:cubicBezTo>
                  <a:pt x="16267" y="3739"/>
                  <a:pt x="16248" y="3760"/>
                  <a:pt x="16222" y="3771"/>
                </a:cubicBezTo>
                <a:cubicBezTo>
                  <a:pt x="16179" y="3789"/>
                  <a:pt x="16210" y="3800"/>
                  <a:pt x="16179" y="3836"/>
                </a:cubicBezTo>
                <a:cubicBezTo>
                  <a:pt x="16167" y="3774"/>
                  <a:pt x="16125" y="3861"/>
                  <a:pt x="16107" y="3890"/>
                </a:cubicBezTo>
                <a:cubicBezTo>
                  <a:pt x="16083" y="3927"/>
                  <a:pt x="16035" y="3974"/>
                  <a:pt x="16022" y="4016"/>
                </a:cubicBezTo>
                <a:cubicBezTo>
                  <a:pt x="15981" y="4152"/>
                  <a:pt x="15832" y="4166"/>
                  <a:pt x="15909" y="4064"/>
                </a:cubicBezTo>
                <a:cubicBezTo>
                  <a:pt x="15881" y="4096"/>
                  <a:pt x="15820" y="4077"/>
                  <a:pt x="15784" y="4079"/>
                </a:cubicBezTo>
                <a:cubicBezTo>
                  <a:pt x="15843" y="4007"/>
                  <a:pt x="15884" y="3933"/>
                  <a:pt x="15977" y="3916"/>
                </a:cubicBezTo>
                <a:cubicBezTo>
                  <a:pt x="15955" y="3901"/>
                  <a:pt x="15929" y="3905"/>
                  <a:pt x="15912" y="3925"/>
                </a:cubicBezTo>
                <a:cubicBezTo>
                  <a:pt x="15960" y="3845"/>
                  <a:pt x="15844" y="3954"/>
                  <a:pt x="15828" y="3958"/>
                </a:cubicBezTo>
                <a:cubicBezTo>
                  <a:pt x="15778" y="3972"/>
                  <a:pt x="15809" y="3895"/>
                  <a:pt x="15793" y="3874"/>
                </a:cubicBezTo>
                <a:cubicBezTo>
                  <a:pt x="15784" y="3919"/>
                  <a:pt x="15741" y="3900"/>
                  <a:pt x="15731" y="3868"/>
                </a:cubicBezTo>
                <a:cubicBezTo>
                  <a:pt x="15714" y="3911"/>
                  <a:pt x="15653" y="3915"/>
                  <a:pt x="15618" y="3934"/>
                </a:cubicBezTo>
                <a:cubicBezTo>
                  <a:pt x="15661" y="3917"/>
                  <a:pt x="15699" y="3929"/>
                  <a:pt x="15743" y="3928"/>
                </a:cubicBezTo>
                <a:cubicBezTo>
                  <a:pt x="15732" y="3951"/>
                  <a:pt x="15716" y="4016"/>
                  <a:pt x="15766" y="3969"/>
                </a:cubicBezTo>
                <a:cubicBezTo>
                  <a:pt x="15757" y="3985"/>
                  <a:pt x="15728" y="3999"/>
                  <a:pt x="15704" y="4005"/>
                </a:cubicBezTo>
                <a:cubicBezTo>
                  <a:pt x="15732" y="4003"/>
                  <a:pt x="15773" y="3979"/>
                  <a:pt x="15781" y="4023"/>
                </a:cubicBezTo>
                <a:cubicBezTo>
                  <a:pt x="15716" y="4029"/>
                  <a:pt x="15819" y="4078"/>
                  <a:pt x="15662" y="4106"/>
                </a:cubicBezTo>
                <a:cubicBezTo>
                  <a:pt x="15707" y="4053"/>
                  <a:pt x="15635" y="4073"/>
                  <a:pt x="15615" y="4085"/>
                </a:cubicBezTo>
                <a:cubicBezTo>
                  <a:pt x="15687" y="4078"/>
                  <a:pt x="15609" y="4095"/>
                  <a:pt x="15594" y="4095"/>
                </a:cubicBezTo>
                <a:cubicBezTo>
                  <a:pt x="15565" y="4093"/>
                  <a:pt x="15561" y="4135"/>
                  <a:pt x="15526" y="4136"/>
                </a:cubicBezTo>
                <a:cubicBezTo>
                  <a:pt x="15562" y="4089"/>
                  <a:pt x="15365" y="4040"/>
                  <a:pt x="15458" y="3996"/>
                </a:cubicBezTo>
                <a:cubicBezTo>
                  <a:pt x="15413" y="4009"/>
                  <a:pt x="15410" y="3961"/>
                  <a:pt x="15418" y="3931"/>
                </a:cubicBezTo>
                <a:cubicBezTo>
                  <a:pt x="15430" y="3883"/>
                  <a:pt x="15410" y="3850"/>
                  <a:pt x="15357" y="3842"/>
                </a:cubicBezTo>
                <a:cubicBezTo>
                  <a:pt x="15372" y="3830"/>
                  <a:pt x="15389" y="3822"/>
                  <a:pt x="15407" y="3818"/>
                </a:cubicBezTo>
                <a:cubicBezTo>
                  <a:pt x="15359" y="3812"/>
                  <a:pt x="15273" y="3826"/>
                  <a:pt x="15277" y="3753"/>
                </a:cubicBezTo>
                <a:cubicBezTo>
                  <a:pt x="15241" y="3780"/>
                  <a:pt x="15223" y="3728"/>
                  <a:pt x="15196" y="3714"/>
                </a:cubicBezTo>
                <a:cubicBezTo>
                  <a:pt x="15227" y="3681"/>
                  <a:pt x="15276" y="3677"/>
                  <a:pt x="15308" y="3646"/>
                </a:cubicBezTo>
                <a:cubicBezTo>
                  <a:pt x="15337" y="3619"/>
                  <a:pt x="15352" y="3584"/>
                  <a:pt x="15391" y="3568"/>
                </a:cubicBezTo>
                <a:cubicBezTo>
                  <a:pt x="15488" y="3528"/>
                  <a:pt x="15358" y="3657"/>
                  <a:pt x="15354" y="3675"/>
                </a:cubicBezTo>
                <a:cubicBezTo>
                  <a:pt x="15388" y="3632"/>
                  <a:pt x="15450" y="3573"/>
                  <a:pt x="15508" y="3613"/>
                </a:cubicBezTo>
                <a:cubicBezTo>
                  <a:pt x="15480" y="3596"/>
                  <a:pt x="15452" y="3537"/>
                  <a:pt x="15413" y="3549"/>
                </a:cubicBezTo>
                <a:cubicBezTo>
                  <a:pt x="15362" y="3563"/>
                  <a:pt x="15315" y="3596"/>
                  <a:pt x="15262" y="3611"/>
                </a:cubicBezTo>
                <a:cubicBezTo>
                  <a:pt x="15139" y="3646"/>
                  <a:pt x="15031" y="3655"/>
                  <a:pt x="14914" y="3592"/>
                </a:cubicBezTo>
                <a:cubicBezTo>
                  <a:pt x="14945" y="3571"/>
                  <a:pt x="14993" y="3563"/>
                  <a:pt x="14997" y="3518"/>
                </a:cubicBezTo>
                <a:cubicBezTo>
                  <a:pt x="14951" y="3514"/>
                  <a:pt x="14922" y="3564"/>
                  <a:pt x="14869" y="3554"/>
                </a:cubicBezTo>
                <a:cubicBezTo>
                  <a:pt x="14799" y="3541"/>
                  <a:pt x="14729" y="3526"/>
                  <a:pt x="14659" y="3514"/>
                </a:cubicBezTo>
                <a:cubicBezTo>
                  <a:pt x="14534" y="3491"/>
                  <a:pt x="14404" y="3589"/>
                  <a:pt x="14282" y="3539"/>
                </a:cubicBezTo>
                <a:cubicBezTo>
                  <a:pt x="14360" y="3531"/>
                  <a:pt x="14215" y="3448"/>
                  <a:pt x="14184" y="3453"/>
                </a:cubicBezTo>
                <a:cubicBezTo>
                  <a:pt x="14240" y="3380"/>
                  <a:pt x="14339" y="3372"/>
                  <a:pt x="14407" y="3316"/>
                </a:cubicBezTo>
                <a:cubicBezTo>
                  <a:pt x="14291" y="3334"/>
                  <a:pt x="14139" y="3450"/>
                  <a:pt x="14088" y="3432"/>
                </a:cubicBezTo>
                <a:cubicBezTo>
                  <a:pt x="14060" y="3422"/>
                  <a:pt x="14043" y="3388"/>
                  <a:pt x="14009" y="3399"/>
                </a:cubicBezTo>
                <a:cubicBezTo>
                  <a:pt x="14045" y="3369"/>
                  <a:pt x="14091" y="3352"/>
                  <a:pt x="14133" y="3334"/>
                </a:cubicBezTo>
                <a:cubicBezTo>
                  <a:pt x="14117" y="3337"/>
                  <a:pt x="13985" y="3361"/>
                  <a:pt x="14068" y="3325"/>
                </a:cubicBezTo>
                <a:cubicBezTo>
                  <a:pt x="14036" y="3331"/>
                  <a:pt x="14005" y="3337"/>
                  <a:pt x="13973" y="3343"/>
                </a:cubicBezTo>
                <a:cubicBezTo>
                  <a:pt x="14000" y="3322"/>
                  <a:pt x="14034" y="3317"/>
                  <a:pt x="14065" y="3307"/>
                </a:cubicBezTo>
                <a:cubicBezTo>
                  <a:pt x="14013" y="3304"/>
                  <a:pt x="13963" y="3330"/>
                  <a:pt x="13911" y="3319"/>
                </a:cubicBezTo>
                <a:cubicBezTo>
                  <a:pt x="13956" y="3290"/>
                  <a:pt x="14030" y="3269"/>
                  <a:pt x="14083" y="3277"/>
                </a:cubicBezTo>
                <a:cubicBezTo>
                  <a:pt x="14049" y="3255"/>
                  <a:pt x="13990" y="3291"/>
                  <a:pt x="13965" y="3273"/>
                </a:cubicBezTo>
                <a:cubicBezTo>
                  <a:pt x="13926" y="3241"/>
                  <a:pt x="14098" y="3192"/>
                  <a:pt x="14133" y="3197"/>
                </a:cubicBezTo>
                <a:cubicBezTo>
                  <a:pt x="14092" y="3158"/>
                  <a:pt x="14017" y="3194"/>
                  <a:pt x="13976" y="3214"/>
                </a:cubicBezTo>
                <a:cubicBezTo>
                  <a:pt x="13922" y="3241"/>
                  <a:pt x="13852" y="3236"/>
                  <a:pt x="13792" y="3257"/>
                </a:cubicBezTo>
                <a:cubicBezTo>
                  <a:pt x="13801" y="3247"/>
                  <a:pt x="13810" y="3237"/>
                  <a:pt x="13819" y="3227"/>
                </a:cubicBezTo>
                <a:cubicBezTo>
                  <a:pt x="13797" y="3234"/>
                  <a:pt x="13776" y="3243"/>
                  <a:pt x="13756" y="3254"/>
                </a:cubicBezTo>
                <a:cubicBezTo>
                  <a:pt x="13788" y="3222"/>
                  <a:pt x="13820" y="3203"/>
                  <a:pt x="13848" y="3174"/>
                </a:cubicBezTo>
                <a:cubicBezTo>
                  <a:pt x="13797" y="3200"/>
                  <a:pt x="13754" y="3265"/>
                  <a:pt x="13694" y="3272"/>
                </a:cubicBezTo>
                <a:cubicBezTo>
                  <a:pt x="13704" y="3262"/>
                  <a:pt x="13714" y="3252"/>
                  <a:pt x="13724" y="3242"/>
                </a:cubicBezTo>
                <a:cubicBezTo>
                  <a:pt x="13698" y="3244"/>
                  <a:pt x="13676" y="3259"/>
                  <a:pt x="13661" y="3280"/>
                </a:cubicBezTo>
                <a:cubicBezTo>
                  <a:pt x="13607" y="3228"/>
                  <a:pt x="13816" y="3156"/>
                  <a:pt x="13843" y="3135"/>
                </a:cubicBezTo>
                <a:cubicBezTo>
                  <a:pt x="13790" y="3151"/>
                  <a:pt x="13741" y="3176"/>
                  <a:pt x="13694" y="3202"/>
                </a:cubicBezTo>
                <a:cubicBezTo>
                  <a:pt x="13650" y="3225"/>
                  <a:pt x="13601" y="3182"/>
                  <a:pt x="13561" y="3224"/>
                </a:cubicBezTo>
                <a:cubicBezTo>
                  <a:pt x="13593" y="3219"/>
                  <a:pt x="13610" y="3214"/>
                  <a:pt x="13643" y="3210"/>
                </a:cubicBezTo>
                <a:cubicBezTo>
                  <a:pt x="13575" y="3269"/>
                  <a:pt x="13509" y="3253"/>
                  <a:pt x="13436" y="3286"/>
                </a:cubicBezTo>
                <a:cubicBezTo>
                  <a:pt x="13517" y="3280"/>
                  <a:pt x="13394" y="3312"/>
                  <a:pt x="13376" y="3325"/>
                </a:cubicBezTo>
                <a:cubicBezTo>
                  <a:pt x="13410" y="3323"/>
                  <a:pt x="13438" y="3301"/>
                  <a:pt x="13471" y="3298"/>
                </a:cubicBezTo>
                <a:cubicBezTo>
                  <a:pt x="13463" y="3308"/>
                  <a:pt x="13454" y="3318"/>
                  <a:pt x="13445" y="3328"/>
                </a:cubicBezTo>
                <a:cubicBezTo>
                  <a:pt x="13466" y="3323"/>
                  <a:pt x="13487" y="3315"/>
                  <a:pt x="13507" y="3304"/>
                </a:cubicBezTo>
                <a:cubicBezTo>
                  <a:pt x="13469" y="3380"/>
                  <a:pt x="13367" y="3366"/>
                  <a:pt x="13299" y="3393"/>
                </a:cubicBezTo>
                <a:cubicBezTo>
                  <a:pt x="13365" y="3382"/>
                  <a:pt x="13420" y="3374"/>
                  <a:pt x="13483" y="3358"/>
                </a:cubicBezTo>
                <a:cubicBezTo>
                  <a:pt x="13510" y="3430"/>
                  <a:pt x="13300" y="3441"/>
                  <a:pt x="13270" y="3479"/>
                </a:cubicBezTo>
                <a:cubicBezTo>
                  <a:pt x="13291" y="3479"/>
                  <a:pt x="13310" y="3474"/>
                  <a:pt x="13329" y="3465"/>
                </a:cubicBezTo>
                <a:cubicBezTo>
                  <a:pt x="13316" y="3477"/>
                  <a:pt x="13266" y="3520"/>
                  <a:pt x="13329" y="3482"/>
                </a:cubicBezTo>
                <a:cubicBezTo>
                  <a:pt x="13255" y="3542"/>
                  <a:pt x="13176" y="3543"/>
                  <a:pt x="13126" y="3566"/>
                </a:cubicBezTo>
                <a:cubicBezTo>
                  <a:pt x="13082" y="3586"/>
                  <a:pt x="13046" y="3559"/>
                  <a:pt x="13002" y="3557"/>
                </a:cubicBezTo>
                <a:cubicBezTo>
                  <a:pt x="13016" y="3548"/>
                  <a:pt x="13029" y="3541"/>
                  <a:pt x="13044" y="3536"/>
                </a:cubicBezTo>
                <a:cubicBezTo>
                  <a:pt x="12998" y="3537"/>
                  <a:pt x="12961" y="3563"/>
                  <a:pt x="12925" y="3589"/>
                </a:cubicBezTo>
                <a:cubicBezTo>
                  <a:pt x="12947" y="3567"/>
                  <a:pt x="12966" y="3542"/>
                  <a:pt x="12985" y="3518"/>
                </a:cubicBezTo>
                <a:cubicBezTo>
                  <a:pt x="12945" y="3521"/>
                  <a:pt x="12809" y="3593"/>
                  <a:pt x="12806" y="3637"/>
                </a:cubicBezTo>
                <a:cubicBezTo>
                  <a:pt x="12800" y="3612"/>
                  <a:pt x="12814" y="3595"/>
                  <a:pt x="12836" y="3583"/>
                </a:cubicBezTo>
                <a:cubicBezTo>
                  <a:pt x="12815" y="3588"/>
                  <a:pt x="12790" y="3584"/>
                  <a:pt x="12771" y="3595"/>
                </a:cubicBezTo>
                <a:cubicBezTo>
                  <a:pt x="12748" y="3609"/>
                  <a:pt x="12746" y="3643"/>
                  <a:pt x="12723" y="3658"/>
                </a:cubicBezTo>
                <a:cubicBezTo>
                  <a:pt x="12728" y="3599"/>
                  <a:pt x="12681" y="3639"/>
                  <a:pt x="12657" y="3655"/>
                </a:cubicBezTo>
                <a:cubicBezTo>
                  <a:pt x="12612" y="3685"/>
                  <a:pt x="12543" y="3707"/>
                  <a:pt x="12492" y="3723"/>
                </a:cubicBezTo>
                <a:cubicBezTo>
                  <a:pt x="12527" y="3691"/>
                  <a:pt x="12572" y="3672"/>
                  <a:pt x="12613" y="3649"/>
                </a:cubicBezTo>
                <a:cubicBezTo>
                  <a:pt x="12556" y="3665"/>
                  <a:pt x="12511" y="3705"/>
                  <a:pt x="12456" y="3726"/>
                </a:cubicBezTo>
                <a:cubicBezTo>
                  <a:pt x="12465" y="3715"/>
                  <a:pt x="12474" y="3704"/>
                  <a:pt x="12483" y="3693"/>
                </a:cubicBezTo>
                <a:cubicBezTo>
                  <a:pt x="12433" y="3688"/>
                  <a:pt x="12395" y="3743"/>
                  <a:pt x="12350" y="3755"/>
                </a:cubicBezTo>
                <a:cubicBezTo>
                  <a:pt x="12280" y="3774"/>
                  <a:pt x="12275" y="3791"/>
                  <a:pt x="12204" y="3773"/>
                </a:cubicBezTo>
                <a:cubicBezTo>
                  <a:pt x="12232" y="3824"/>
                  <a:pt x="12189" y="3800"/>
                  <a:pt x="12164" y="3794"/>
                </a:cubicBezTo>
                <a:cubicBezTo>
                  <a:pt x="12131" y="3786"/>
                  <a:pt x="12092" y="3810"/>
                  <a:pt x="12061" y="3819"/>
                </a:cubicBezTo>
                <a:cubicBezTo>
                  <a:pt x="12037" y="3825"/>
                  <a:pt x="12009" y="3802"/>
                  <a:pt x="12020" y="3776"/>
                </a:cubicBezTo>
                <a:cubicBezTo>
                  <a:pt x="12026" y="3762"/>
                  <a:pt x="12059" y="3757"/>
                  <a:pt x="12071" y="3753"/>
                </a:cubicBezTo>
                <a:cubicBezTo>
                  <a:pt x="12190" y="3716"/>
                  <a:pt x="12309" y="3665"/>
                  <a:pt x="12429" y="3631"/>
                </a:cubicBezTo>
                <a:cubicBezTo>
                  <a:pt x="12368" y="3615"/>
                  <a:pt x="12290" y="3701"/>
                  <a:pt x="12234" y="3653"/>
                </a:cubicBezTo>
                <a:cubicBezTo>
                  <a:pt x="12187" y="3612"/>
                  <a:pt x="12447" y="3504"/>
                  <a:pt x="12487" y="3485"/>
                </a:cubicBezTo>
                <a:cubicBezTo>
                  <a:pt x="12538" y="3462"/>
                  <a:pt x="12589" y="3436"/>
                  <a:pt x="12634" y="3402"/>
                </a:cubicBezTo>
                <a:cubicBezTo>
                  <a:pt x="12663" y="3381"/>
                  <a:pt x="12677" y="3325"/>
                  <a:pt x="12713" y="3314"/>
                </a:cubicBezTo>
                <a:cubicBezTo>
                  <a:pt x="12833" y="3278"/>
                  <a:pt x="12958" y="3245"/>
                  <a:pt x="13080" y="3212"/>
                </a:cubicBezTo>
                <a:cubicBezTo>
                  <a:pt x="13078" y="3265"/>
                  <a:pt x="13128" y="3251"/>
                  <a:pt x="13161" y="3242"/>
                </a:cubicBezTo>
                <a:cubicBezTo>
                  <a:pt x="13220" y="3226"/>
                  <a:pt x="13303" y="3249"/>
                  <a:pt x="13359" y="3269"/>
                </a:cubicBezTo>
                <a:cubicBezTo>
                  <a:pt x="13316" y="3219"/>
                  <a:pt x="13150" y="3202"/>
                  <a:pt x="13281" y="3136"/>
                </a:cubicBezTo>
                <a:cubicBezTo>
                  <a:pt x="13357" y="3098"/>
                  <a:pt x="13445" y="3082"/>
                  <a:pt x="13528" y="3070"/>
                </a:cubicBezTo>
                <a:cubicBezTo>
                  <a:pt x="13449" y="3035"/>
                  <a:pt x="13367" y="3098"/>
                  <a:pt x="13297" y="3124"/>
                </a:cubicBezTo>
                <a:cubicBezTo>
                  <a:pt x="13271" y="3134"/>
                  <a:pt x="13139" y="3176"/>
                  <a:pt x="13169" y="3105"/>
                </a:cubicBezTo>
                <a:cubicBezTo>
                  <a:pt x="13132" y="3142"/>
                  <a:pt x="13072" y="3151"/>
                  <a:pt x="13023" y="3155"/>
                </a:cubicBezTo>
                <a:cubicBezTo>
                  <a:pt x="12965" y="3160"/>
                  <a:pt x="12921" y="3204"/>
                  <a:pt x="12866" y="3216"/>
                </a:cubicBezTo>
                <a:cubicBezTo>
                  <a:pt x="12806" y="3230"/>
                  <a:pt x="12753" y="3228"/>
                  <a:pt x="12701" y="3263"/>
                </a:cubicBezTo>
                <a:cubicBezTo>
                  <a:pt x="12562" y="3356"/>
                  <a:pt x="12504" y="3304"/>
                  <a:pt x="12373" y="3413"/>
                </a:cubicBezTo>
                <a:cubicBezTo>
                  <a:pt x="12336" y="3444"/>
                  <a:pt x="12282" y="3456"/>
                  <a:pt x="12237" y="3470"/>
                </a:cubicBezTo>
                <a:cubicBezTo>
                  <a:pt x="12190" y="3485"/>
                  <a:pt x="12163" y="3435"/>
                  <a:pt x="12124" y="3453"/>
                </a:cubicBezTo>
                <a:cubicBezTo>
                  <a:pt x="12185" y="3442"/>
                  <a:pt x="12173" y="3523"/>
                  <a:pt x="12133" y="3543"/>
                </a:cubicBezTo>
                <a:cubicBezTo>
                  <a:pt x="12058" y="3581"/>
                  <a:pt x="11981" y="3575"/>
                  <a:pt x="11904" y="3601"/>
                </a:cubicBezTo>
                <a:cubicBezTo>
                  <a:pt x="11968" y="3597"/>
                  <a:pt x="11921" y="3643"/>
                  <a:pt x="11896" y="3650"/>
                </a:cubicBezTo>
                <a:cubicBezTo>
                  <a:pt x="11863" y="3658"/>
                  <a:pt x="11824" y="3649"/>
                  <a:pt x="11794" y="3666"/>
                </a:cubicBezTo>
                <a:cubicBezTo>
                  <a:pt x="11880" y="3614"/>
                  <a:pt x="11775" y="3659"/>
                  <a:pt x="11760" y="3667"/>
                </a:cubicBezTo>
                <a:cubicBezTo>
                  <a:pt x="11727" y="3682"/>
                  <a:pt x="11676" y="3683"/>
                  <a:pt x="11648" y="3700"/>
                </a:cubicBezTo>
                <a:cubicBezTo>
                  <a:pt x="11616" y="3721"/>
                  <a:pt x="11668" y="3737"/>
                  <a:pt x="11509" y="3756"/>
                </a:cubicBezTo>
                <a:cubicBezTo>
                  <a:pt x="11616" y="3756"/>
                  <a:pt x="11406" y="3774"/>
                  <a:pt x="11361" y="3859"/>
                </a:cubicBezTo>
                <a:cubicBezTo>
                  <a:pt x="11405" y="3856"/>
                  <a:pt x="11467" y="3841"/>
                  <a:pt x="11507" y="3866"/>
                </a:cubicBezTo>
                <a:cubicBezTo>
                  <a:pt x="11578" y="3912"/>
                  <a:pt x="11438" y="3963"/>
                  <a:pt x="11413" y="3972"/>
                </a:cubicBezTo>
                <a:cubicBezTo>
                  <a:pt x="11352" y="3993"/>
                  <a:pt x="11283" y="3993"/>
                  <a:pt x="11230" y="4028"/>
                </a:cubicBezTo>
                <a:cubicBezTo>
                  <a:pt x="11202" y="4047"/>
                  <a:pt x="11173" y="4042"/>
                  <a:pt x="11147" y="4066"/>
                </a:cubicBezTo>
                <a:cubicBezTo>
                  <a:pt x="11109" y="4101"/>
                  <a:pt x="11058" y="4089"/>
                  <a:pt x="11019" y="4121"/>
                </a:cubicBezTo>
                <a:cubicBezTo>
                  <a:pt x="11039" y="4111"/>
                  <a:pt x="11060" y="4105"/>
                  <a:pt x="11082" y="4103"/>
                </a:cubicBezTo>
                <a:cubicBezTo>
                  <a:pt x="11049" y="4121"/>
                  <a:pt x="10953" y="4214"/>
                  <a:pt x="10960" y="4147"/>
                </a:cubicBezTo>
                <a:cubicBezTo>
                  <a:pt x="10930" y="4188"/>
                  <a:pt x="10842" y="4189"/>
                  <a:pt x="10795" y="4196"/>
                </a:cubicBezTo>
                <a:cubicBezTo>
                  <a:pt x="10744" y="4204"/>
                  <a:pt x="10712" y="4226"/>
                  <a:pt x="10666" y="4248"/>
                </a:cubicBezTo>
                <a:cubicBezTo>
                  <a:pt x="10615" y="4272"/>
                  <a:pt x="10559" y="4269"/>
                  <a:pt x="10509" y="4289"/>
                </a:cubicBezTo>
                <a:cubicBezTo>
                  <a:pt x="10448" y="4313"/>
                  <a:pt x="10393" y="4358"/>
                  <a:pt x="10328" y="4358"/>
                </a:cubicBezTo>
                <a:cubicBezTo>
                  <a:pt x="10292" y="4358"/>
                  <a:pt x="10278" y="4397"/>
                  <a:pt x="10249" y="4385"/>
                </a:cubicBezTo>
                <a:cubicBezTo>
                  <a:pt x="10210" y="4370"/>
                  <a:pt x="10121" y="4428"/>
                  <a:pt x="10084" y="4438"/>
                </a:cubicBezTo>
                <a:cubicBezTo>
                  <a:pt x="10149" y="4429"/>
                  <a:pt x="10086" y="4474"/>
                  <a:pt x="10065" y="4490"/>
                </a:cubicBezTo>
                <a:cubicBezTo>
                  <a:pt x="10032" y="4513"/>
                  <a:pt x="9984" y="4513"/>
                  <a:pt x="9949" y="4537"/>
                </a:cubicBezTo>
                <a:cubicBezTo>
                  <a:pt x="9920" y="4557"/>
                  <a:pt x="9882" y="4558"/>
                  <a:pt x="9849" y="4562"/>
                </a:cubicBezTo>
                <a:cubicBezTo>
                  <a:pt x="9797" y="4568"/>
                  <a:pt x="9775" y="4596"/>
                  <a:pt x="9731" y="4610"/>
                </a:cubicBezTo>
                <a:cubicBezTo>
                  <a:pt x="9710" y="4617"/>
                  <a:pt x="9710" y="4582"/>
                  <a:pt x="9690" y="4590"/>
                </a:cubicBezTo>
                <a:cubicBezTo>
                  <a:pt x="9668" y="4599"/>
                  <a:pt x="9611" y="4613"/>
                  <a:pt x="9604" y="4640"/>
                </a:cubicBezTo>
                <a:cubicBezTo>
                  <a:pt x="9595" y="4672"/>
                  <a:pt x="9558" y="4674"/>
                  <a:pt x="9531" y="4667"/>
                </a:cubicBezTo>
                <a:cubicBezTo>
                  <a:pt x="9482" y="4654"/>
                  <a:pt x="9456" y="4667"/>
                  <a:pt x="9407" y="4682"/>
                </a:cubicBezTo>
                <a:cubicBezTo>
                  <a:pt x="9488" y="4690"/>
                  <a:pt x="9368" y="4714"/>
                  <a:pt x="9345" y="4714"/>
                </a:cubicBezTo>
                <a:cubicBezTo>
                  <a:pt x="9276" y="4715"/>
                  <a:pt x="9207" y="4748"/>
                  <a:pt x="9149" y="4783"/>
                </a:cubicBezTo>
                <a:cubicBezTo>
                  <a:pt x="9180" y="4779"/>
                  <a:pt x="9208" y="4754"/>
                  <a:pt x="9241" y="4768"/>
                </a:cubicBezTo>
                <a:cubicBezTo>
                  <a:pt x="9214" y="4788"/>
                  <a:pt x="9202" y="4796"/>
                  <a:pt x="9244" y="4801"/>
                </a:cubicBezTo>
                <a:cubicBezTo>
                  <a:pt x="9215" y="4818"/>
                  <a:pt x="9181" y="4816"/>
                  <a:pt x="9152" y="4830"/>
                </a:cubicBezTo>
                <a:cubicBezTo>
                  <a:pt x="9127" y="4842"/>
                  <a:pt x="9110" y="4875"/>
                  <a:pt x="9081" y="4878"/>
                </a:cubicBezTo>
                <a:cubicBezTo>
                  <a:pt x="9091" y="4844"/>
                  <a:pt x="9123" y="4825"/>
                  <a:pt x="9155" y="4815"/>
                </a:cubicBezTo>
                <a:cubicBezTo>
                  <a:pt x="9092" y="4779"/>
                  <a:pt x="9097" y="4893"/>
                  <a:pt x="8910" y="4908"/>
                </a:cubicBezTo>
                <a:cubicBezTo>
                  <a:pt x="8853" y="4912"/>
                  <a:pt x="8804" y="4908"/>
                  <a:pt x="8752" y="4937"/>
                </a:cubicBezTo>
                <a:cubicBezTo>
                  <a:pt x="8703" y="4965"/>
                  <a:pt x="8662" y="5023"/>
                  <a:pt x="8600" y="5020"/>
                </a:cubicBezTo>
                <a:cubicBezTo>
                  <a:pt x="8635" y="5003"/>
                  <a:pt x="8667" y="4979"/>
                  <a:pt x="8695" y="4952"/>
                </a:cubicBezTo>
                <a:cubicBezTo>
                  <a:pt x="8646" y="4900"/>
                  <a:pt x="8565" y="4985"/>
                  <a:pt x="8473" y="4990"/>
                </a:cubicBezTo>
                <a:cubicBezTo>
                  <a:pt x="8439" y="4991"/>
                  <a:pt x="8394" y="5031"/>
                  <a:pt x="8365" y="5047"/>
                </a:cubicBezTo>
                <a:cubicBezTo>
                  <a:pt x="8403" y="4986"/>
                  <a:pt x="8346" y="5033"/>
                  <a:pt x="8331" y="5044"/>
                </a:cubicBezTo>
                <a:cubicBezTo>
                  <a:pt x="8309" y="5061"/>
                  <a:pt x="8285" y="5059"/>
                  <a:pt x="8261" y="5048"/>
                </a:cubicBezTo>
                <a:cubicBezTo>
                  <a:pt x="8249" y="5042"/>
                  <a:pt x="8193" y="5068"/>
                  <a:pt x="8184" y="5071"/>
                </a:cubicBezTo>
                <a:cubicBezTo>
                  <a:pt x="8146" y="5082"/>
                  <a:pt x="8101" y="5076"/>
                  <a:pt x="8065" y="5089"/>
                </a:cubicBezTo>
                <a:cubicBezTo>
                  <a:pt x="8112" y="5043"/>
                  <a:pt x="8155" y="5029"/>
                  <a:pt x="8220" y="5032"/>
                </a:cubicBezTo>
                <a:cubicBezTo>
                  <a:pt x="8151" y="4944"/>
                  <a:pt x="8029" y="5061"/>
                  <a:pt x="7967" y="5099"/>
                </a:cubicBezTo>
                <a:cubicBezTo>
                  <a:pt x="7940" y="5116"/>
                  <a:pt x="7909" y="5117"/>
                  <a:pt x="7881" y="5130"/>
                </a:cubicBezTo>
                <a:cubicBezTo>
                  <a:pt x="7856" y="5142"/>
                  <a:pt x="7844" y="5169"/>
                  <a:pt x="7819" y="5181"/>
                </a:cubicBezTo>
                <a:cubicBezTo>
                  <a:pt x="7794" y="5192"/>
                  <a:pt x="7802" y="5142"/>
                  <a:pt x="7774" y="5181"/>
                </a:cubicBezTo>
                <a:cubicBezTo>
                  <a:pt x="7758" y="5204"/>
                  <a:pt x="7721" y="5207"/>
                  <a:pt x="7697" y="5198"/>
                </a:cubicBezTo>
                <a:cubicBezTo>
                  <a:pt x="7736" y="5186"/>
                  <a:pt x="7730" y="5149"/>
                  <a:pt x="7742" y="5118"/>
                </a:cubicBezTo>
                <a:cubicBezTo>
                  <a:pt x="7679" y="5107"/>
                  <a:pt x="7678" y="5224"/>
                  <a:pt x="7614" y="5207"/>
                </a:cubicBezTo>
                <a:close/>
                <a:moveTo>
                  <a:pt x="751" y="6110"/>
                </a:moveTo>
                <a:cubicBezTo>
                  <a:pt x="734" y="6056"/>
                  <a:pt x="697" y="6054"/>
                  <a:pt x="659" y="6092"/>
                </a:cubicBezTo>
                <a:cubicBezTo>
                  <a:pt x="691" y="6096"/>
                  <a:pt x="724" y="6090"/>
                  <a:pt x="751" y="6110"/>
                </a:cubicBezTo>
                <a:close/>
                <a:moveTo>
                  <a:pt x="2218" y="6264"/>
                </a:moveTo>
                <a:cubicBezTo>
                  <a:pt x="2224" y="6238"/>
                  <a:pt x="2215" y="6234"/>
                  <a:pt x="2188" y="6252"/>
                </a:cubicBezTo>
                <a:cubicBezTo>
                  <a:pt x="2198" y="6256"/>
                  <a:pt x="2208" y="6260"/>
                  <a:pt x="2218" y="6264"/>
                </a:cubicBezTo>
                <a:close/>
                <a:moveTo>
                  <a:pt x="2530" y="6273"/>
                </a:moveTo>
                <a:cubicBezTo>
                  <a:pt x="2548" y="6235"/>
                  <a:pt x="2493" y="6229"/>
                  <a:pt x="2471" y="6223"/>
                </a:cubicBezTo>
                <a:cubicBezTo>
                  <a:pt x="2450" y="6262"/>
                  <a:pt x="2503" y="6271"/>
                  <a:pt x="2530" y="6273"/>
                </a:cubicBezTo>
                <a:close/>
                <a:moveTo>
                  <a:pt x="3699" y="6306"/>
                </a:moveTo>
                <a:cubicBezTo>
                  <a:pt x="3690" y="6283"/>
                  <a:pt x="3699" y="6279"/>
                  <a:pt x="3726" y="6294"/>
                </a:cubicBezTo>
                <a:cubicBezTo>
                  <a:pt x="3706" y="6277"/>
                  <a:pt x="3686" y="6277"/>
                  <a:pt x="3667" y="6294"/>
                </a:cubicBezTo>
                <a:cubicBezTo>
                  <a:pt x="3678" y="6298"/>
                  <a:pt x="3688" y="6302"/>
                  <a:pt x="3699" y="6306"/>
                </a:cubicBezTo>
                <a:close/>
                <a:moveTo>
                  <a:pt x="15434" y="5074"/>
                </a:moveTo>
                <a:cubicBezTo>
                  <a:pt x="15393" y="5063"/>
                  <a:pt x="15357" y="5096"/>
                  <a:pt x="15342" y="5130"/>
                </a:cubicBezTo>
                <a:cubicBezTo>
                  <a:pt x="15370" y="5107"/>
                  <a:pt x="15404" y="5093"/>
                  <a:pt x="15434" y="5074"/>
                </a:cubicBezTo>
                <a:close/>
                <a:moveTo>
                  <a:pt x="15461" y="5035"/>
                </a:moveTo>
                <a:cubicBezTo>
                  <a:pt x="15447" y="5041"/>
                  <a:pt x="15437" y="5051"/>
                  <a:pt x="15431" y="5065"/>
                </a:cubicBezTo>
                <a:cubicBezTo>
                  <a:pt x="15441" y="5055"/>
                  <a:pt x="15451" y="5045"/>
                  <a:pt x="15461" y="5035"/>
                </a:cubicBezTo>
                <a:close/>
                <a:moveTo>
                  <a:pt x="6673" y="5507"/>
                </a:moveTo>
                <a:cubicBezTo>
                  <a:pt x="6651" y="5504"/>
                  <a:pt x="6631" y="5509"/>
                  <a:pt x="6613" y="5522"/>
                </a:cubicBezTo>
                <a:cubicBezTo>
                  <a:pt x="6635" y="5525"/>
                  <a:pt x="6655" y="5520"/>
                  <a:pt x="6673" y="5507"/>
                </a:cubicBezTo>
                <a:close/>
                <a:moveTo>
                  <a:pt x="7400" y="5382"/>
                </a:moveTo>
                <a:cubicBezTo>
                  <a:pt x="7379" y="5386"/>
                  <a:pt x="7372" y="5388"/>
                  <a:pt x="7370" y="5412"/>
                </a:cubicBezTo>
                <a:cubicBezTo>
                  <a:pt x="7394" y="5418"/>
                  <a:pt x="7414" y="5412"/>
                  <a:pt x="7430" y="5394"/>
                </a:cubicBezTo>
                <a:cubicBezTo>
                  <a:pt x="7420" y="5390"/>
                  <a:pt x="7410" y="5386"/>
                  <a:pt x="7400" y="5382"/>
                </a:cubicBezTo>
                <a:close/>
                <a:moveTo>
                  <a:pt x="12397" y="3753"/>
                </a:moveTo>
                <a:cubicBezTo>
                  <a:pt x="12377" y="3746"/>
                  <a:pt x="12350" y="3763"/>
                  <a:pt x="12334" y="3773"/>
                </a:cubicBezTo>
                <a:cubicBezTo>
                  <a:pt x="12357" y="3773"/>
                  <a:pt x="12378" y="3766"/>
                  <a:pt x="12397" y="3753"/>
                </a:cubicBezTo>
                <a:close/>
                <a:moveTo>
                  <a:pt x="12501" y="3393"/>
                </a:moveTo>
                <a:cubicBezTo>
                  <a:pt x="12477" y="3381"/>
                  <a:pt x="12427" y="3425"/>
                  <a:pt x="12409" y="3435"/>
                </a:cubicBezTo>
                <a:cubicBezTo>
                  <a:pt x="12440" y="3423"/>
                  <a:pt x="12471" y="3409"/>
                  <a:pt x="12501" y="3393"/>
                </a:cubicBezTo>
                <a:close/>
                <a:moveTo>
                  <a:pt x="13540" y="3301"/>
                </a:moveTo>
                <a:cubicBezTo>
                  <a:pt x="13523" y="3310"/>
                  <a:pt x="13515" y="3312"/>
                  <a:pt x="13516" y="3334"/>
                </a:cubicBezTo>
                <a:cubicBezTo>
                  <a:pt x="13524" y="3323"/>
                  <a:pt x="13532" y="3312"/>
                  <a:pt x="13540" y="3301"/>
                </a:cubicBezTo>
                <a:close/>
                <a:moveTo>
                  <a:pt x="14228" y="3548"/>
                </a:moveTo>
                <a:cubicBezTo>
                  <a:pt x="14183" y="3564"/>
                  <a:pt x="14133" y="3575"/>
                  <a:pt x="14095" y="3607"/>
                </a:cubicBezTo>
                <a:cubicBezTo>
                  <a:pt x="14142" y="3581"/>
                  <a:pt x="14194" y="3569"/>
                  <a:pt x="14243" y="3548"/>
                </a:cubicBezTo>
                <a:cubicBezTo>
                  <a:pt x="14238" y="3548"/>
                  <a:pt x="14233" y="3548"/>
                  <a:pt x="14228" y="3548"/>
                </a:cubicBezTo>
                <a:close/>
                <a:moveTo>
                  <a:pt x="10461" y="4670"/>
                </a:moveTo>
                <a:cubicBezTo>
                  <a:pt x="10426" y="4668"/>
                  <a:pt x="10391" y="4673"/>
                  <a:pt x="10369" y="4703"/>
                </a:cubicBezTo>
                <a:cubicBezTo>
                  <a:pt x="10403" y="4711"/>
                  <a:pt x="10438" y="4694"/>
                  <a:pt x="10461" y="4670"/>
                </a:cubicBezTo>
                <a:close/>
                <a:moveTo>
                  <a:pt x="11248" y="4162"/>
                </a:moveTo>
                <a:cubicBezTo>
                  <a:pt x="11229" y="4166"/>
                  <a:pt x="11214" y="4176"/>
                  <a:pt x="11203" y="4192"/>
                </a:cubicBezTo>
                <a:cubicBezTo>
                  <a:pt x="11224" y="4198"/>
                  <a:pt x="11245" y="4198"/>
                  <a:pt x="11266" y="4192"/>
                </a:cubicBezTo>
                <a:cubicBezTo>
                  <a:pt x="11260" y="4182"/>
                  <a:pt x="11254" y="4172"/>
                  <a:pt x="11248" y="4162"/>
                </a:cubicBezTo>
                <a:close/>
                <a:moveTo>
                  <a:pt x="11393" y="4228"/>
                </a:moveTo>
                <a:cubicBezTo>
                  <a:pt x="11378" y="4222"/>
                  <a:pt x="11381" y="4217"/>
                  <a:pt x="11364" y="4234"/>
                </a:cubicBezTo>
                <a:cubicBezTo>
                  <a:pt x="11373" y="4231"/>
                  <a:pt x="11383" y="4230"/>
                  <a:pt x="11393" y="4228"/>
                </a:cubicBezTo>
                <a:close/>
                <a:moveTo>
                  <a:pt x="11607" y="4005"/>
                </a:moveTo>
                <a:cubicBezTo>
                  <a:pt x="11595" y="4008"/>
                  <a:pt x="11584" y="4013"/>
                  <a:pt x="11574" y="4020"/>
                </a:cubicBezTo>
                <a:cubicBezTo>
                  <a:pt x="11585" y="4015"/>
                  <a:pt x="11596" y="4010"/>
                  <a:pt x="11607" y="4005"/>
                </a:cubicBezTo>
                <a:close/>
                <a:moveTo>
                  <a:pt x="11663" y="4127"/>
                </a:moveTo>
                <a:cubicBezTo>
                  <a:pt x="11650" y="4130"/>
                  <a:pt x="11640" y="4137"/>
                  <a:pt x="11631" y="4147"/>
                </a:cubicBezTo>
                <a:cubicBezTo>
                  <a:pt x="11642" y="4140"/>
                  <a:pt x="11652" y="4134"/>
                  <a:pt x="11663" y="4127"/>
                </a:cubicBezTo>
                <a:close/>
                <a:moveTo>
                  <a:pt x="8537" y="5130"/>
                </a:moveTo>
                <a:cubicBezTo>
                  <a:pt x="8496" y="5132"/>
                  <a:pt x="8476" y="5176"/>
                  <a:pt x="8442" y="5192"/>
                </a:cubicBezTo>
                <a:cubicBezTo>
                  <a:pt x="8482" y="5190"/>
                  <a:pt x="8510" y="5155"/>
                  <a:pt x="8537" y="5130"/>
                </a:cubicBezTo>
                <a:close/>
                <a:moveTo>
                  <a:pt x="8505" y="5189"/>
                </a:moveTo>
                <a:cubicBezTo>
                  <a:pt x="8484" y="5201"/>
                  <a:pt x="8464" y="5214"/>
                  <a:pt x="8445" y="5228"/>
                </a:cubicBezTo>
                <a:cubicBezTo>
                  <a:pt x="8469" y="5225"/>
                  <a:pt x="8491" y="5210"/>
                  <a:pt x="8505" y="5189"/>
                </a:cubicBezTo>
                <a:close/>
                <a:moveTo>
                  <a:pt x="8475" y="3548"/>
                </a:moveTo>
                <a:cubicBezTo>
                  <a:pt x="8484" y="3545"/>
                  <a:pt x="8609" y="3604"/>
                  <a:pt x="8620" y="3628"/>
                </a:cubicBezTo>
                <a:cubicBezTo>
                  <a:pt x="8632" y="3571"/>
                  <a:pt x="8764" y="3586"/>
                  <a:pt x="8804" y="3582"/>
                </a:cubicBezTo>
                <a:cubicBezTo>
                  <a:pt x="8856" y="3577"/>
                  <a:pt x="8933" y="3481"/>
                  <a:pt x="8953" y="3438"/>
                </a:cubicBezTo>
                <a:cubicBezTo>
                  <a:pt x="8937" y="3442"/>
                  <a:pt x="8923" y="3439"/>
                  <a:pt x="8911" y="3430"/>
                </a:cubicBezTo>
                <a:cubicBezTo>
                  <a:pt x="8881" y="3413"/>
                  <a:pt x="8845" y="3431"/>
                  <a:pt x="8813" y="3427"/>
                </a:cubicBezTo>
                <a:cubicBezTo>
                  <a:pt x="8769" y="3423"/>
                  <a:pt x="8705" y="3442"/>
                  <a:pt x="8667" y="3466"/>
                </a:cubicBezTo>
                <a:cubicBezTo>
                  <a:pt x="8629" y="3491"/>
                  <a:pt x="8434" y="3443"/>
                  <a:pt x="8475" y="3548"/>
                </a:cubicBezTo>
                <a:close/>
                <a:moveTo>
                  <a:pt x="9443" y="3990"/>
                </a:moveTo>
                <a:cubicBezTo>
                  <a:pt x="9433" y="4001"/>
                  <a:pt x="9423" y="4012"/>
                  <a:pt x="9413" y="4023"/>
                </a:cubicBezTo>
                <a:cubicBezTo>
                  <a:pt x="9482" y="4032"/>
                  <a:pt x="9549" y="3975"/>
                  <a:pt x="9603" y="3940"/>
                </a:cubicBezTo>
                <a:cubicBezTo>
                  <a:pt x="9551" y="3960"/>
                  <a:pt x="9493" y="3963"/>
                  <a:pt x="9443" y="3990"/>
                </a:cubicBezTo>
                <a:close/>
                <a:moveTo>
                  <a:pt x="9633" y="4679"/>
                </a:moveTo>
                <a:cubicBezTo>
                  <a:pt x="9623" y="4685"/>
                  <a:pt x="9613" y="4691"/>
                  <a:pt x="9603" y="4697"/>
                </a:cubicBezTo>
                <a:cubicBezTo>
                  <a:pt x="9627" y="4700"/>
                  <a:pt x="9647" y="4695"/>
                  <a:pt x="9665" y="4679"/>
                </a:cubicBezTo>
                <a:cubicBezTo>
                  <a:pt x="9654" y="4679"/>
                  <a:pt x="9644" y="4679"/>
                  <a:pt x="9633" y="4679"/>
                </a:cubicBezTo>
                <a:close/>
                <a:moveTo>
                  <a:pt x="9823" y="4901"/>
                </a:moveTo>
                <a:cubicBezTo>
                  <a:pt x="9795" y="4902"/>
                  <a:pt x="9771" y="4922"/>
                  <a:pt x="9763" y="4949"/>
                </a:cubicBezTo>
                <a:cubicBezTo>
                  <a:pt x="9785" y="4935"/>
                  <a:pt x="9805" y="4919"/>
                  <a:pt x="9823" y="4901"/>
                </a:cubicBezTo>
                <a:close/>
                <a:moveTo>
                  <a:pt x="10369" y="4676"/>
                </a:moveTo>
                <a:cubicBezTo>
                  <a:pt x="10317" y="4662"/>
                  <a:pt x="10245" y="4699"/>
                  <a:pt x="10215" y="4741"/>
                </a:cubicBezTo>
                <a:cubicBezTo>
                  <a:pt x="10265" y="4717"/>
                  <a:pt x="10323" y="4709"/>
                  <a:pt x="10369" y="4676"/>
                </a:cubicBezTo>
                <a:close/>
                <a:moveTo>
                  <a:pt x="10497" y="4688"/>
                </a:moveTo>
                <a:cubicBezTo>
                  <a:pt x="10473" y="4685"/>
                  <a:pt x="10453" y="4691"/>
                  <a:pt x="10434" y="4706"/>
                </a:cubicBezTo>
                <a:cubicBezTo>
                  <a:pt x="10457" y="4705"/>
                  <a:pt x="10477" y="4699"/>
                  <a:pt x="10497" y="4688"/>
                </a:cubicBezTo>
                <a:close/>
                <a:moveTo>
                  <a:pt x="11135" y="4219"/>
                </a:moveTo>
                <a:cubicBezTo>
                  <a:pt x="11026" y="4224"/>
                  <a:pt x="11207" y="4298"/>
                  <a:pt x="11135" y="4219"/>
                </a:cubicBezTo>
                <a:close/>
                <a:moveTo>
                  <a:pt x="11182" y="2393"/>
                </a:moveTo>
                <a:cubicBezTo>
                  <a:pt x="11178" y="2352"/>
                  <a:pt x="11101" y="2391"/>
                  <a:pt x="11087" y="2405"/>
                </a:cubicBezTo>
                <a:cubicBezTo>
                  <a:pt x="11119" y="2410"/>
                  <a:pt x="11153" y="2408"/>
                  <a:pt x="11182" y="2393"/>
                </a:cubicBezTo>
                <a:close/>
                <a:moveTo>
                  <a:pt x="10434" y="1624"/>
                </a:moveTo>
                <a:cubicBezTo>
                  <a:pt x="10575" y="1526"/>
                  <a:pt x="10500" y="1667"/>
                  <a:pt x="10434" y="1624"/>
                </a:cubicBezTo>
                <a:close/>
                <a:moveTo>
                  <a:pt x="15725" y="4406"/>
                </a:moveTo>
                <a:cubicBezTo>
                  <a:pt x="15712" y="4397"/>
                  <a:pt x="15699" y="4397"/>
                  <a:pt x="15686" y="4406"/>
                </a:cubicBezTo>
                <a:cubicBezTo>
                  <a:pt x="15689" y="4417"/>
                  <a:pt x="15694" y="4426"/>
                  <a:pt x="15701" y="4435"/>
                </a:cubicBezTo>
                <a:cubicBezTo>
                  <a:pt x="15710" y="4426"/>
                  <a:pt x="15718" y="4416"/>
                  <a:pt x="15725" y="4406"/>
                </a:cubicBezTo>
                <a:close/>
                <a:moveTo>
                  <a:pt x="15419" y="4907"/>
                </a:moveTo>
                <a:cubicBezTo>
                  <a:pt x="15408" y="4876"/>
                  <a:pt x="15352" y="4907"/>
                  <a:pt x="15354" y="4934"/>
                </a:cubicBezTo>
                <a:cubicBezTo>
                  <a:pt x="15375" y="4924"/>
                  <a:pt x="15397" y="4915"/>
                  <a:pt x="15419" y="4907"/>
                </a:cubicBezTo>
                <a:close/>
                <a:moveTo>
                  <a:pt x="15395" y="5062"/>
                </a:moveTo>
                <a:cubicBezTo>
                  <a:pt x="15408" y="5052"/>
                  <a:pt x="15419" y="5040"/>
                  <a:pt x="15428" y="5026"/>
                </a:cubicBezTo>
                <a:cubicBezTo>
                  <a:pt x="15407" y="5035"/>
                  <a:pt x="15386" y="5045"/>
                  <a:pt x="15366" y="5056"/>
                </a:cubicBezTo>
                <a:cubicBezTo>
                  <a:pt x="15375" y="5058"/>
                  <a:pt x="15385" y="5060"/>
                  <a:pt x="15395" y="5062"/>
                </a:cubicBezTo>
                <a:close/>
                <a:moveTo>
                  <a:pt x="15475" y="5127"/>
                </a:moveTo>
                <a:cubicBezTo>
                  <a:pt x="15419" y="5132"/>
                  <a:pt x="15306" y="5305"/>
                  <a:pt x="15397" y="5320"/>
                </a:cubicBezTo>
                <a:cubicBezTo>
                  <a:pt x="15430" y="5325"/>
                  <a:pt x="15432" y="5259"/>
                  <a:pt x="15428" y="5240"/>
                </a:cubicBezTo>
                <a:cubicBezTo>
                  <a:pt x="15423" y="5216"/>
                  <a:pt x="15457" y="5148"/>
                  <a:pt x="15475" y="5127"/>
                </a:cubicBezTo>
                <a:close/>
                <a:moveTo>
                  <a:pt x="15452" y="5097"/>
                </a:moveTo>
                <a:cubicBezTo>
                  <a:pt x="15421" y="5099"/>
                  <a:pt x="15392" y="5114"/>
                  <a:pt x="15377" y="5142"/>
                </a:cubicBezTo>
                <a:cubicBezTo>
                  <a:pt x="15410" y="5147"/>
                  <a:pt x="15448" y="5136"/>
                  <a:pt x="15452" y="5097"/>
                </a:cubicBezTo>
                <a:close/>
                <a:moveTo>
                  <a:pt x="15493" y="5246"/>
                </a:moveTo>
                <a:cubicBezTo>
                  <a:pt x="15462" y="5213"/>
                  <a:pt x="15440" y="5265"/>
                  <a:pt x="15449" y="5290"/>
                </a:cubicBezTo>
                <a:cubicBezTo>
                  <a:pt x="15452" y="5267"/>
                  <a:pt x="15470" y="5250"/>
                  <a:pt x="15493" y="5246"/>
                </a:cubicBezTo>
                <a:close/>
                <a:moveTo>
                  <a:pt x="15458" y="4916"/>
                </a:moveTo>
                <a:cubicBezTo>
                  <a:pt x="15475" y="4922"/>
                  <a:pt x="15488" y="4916"/>
                  <a:pt x="15496" y="4898"/>
                </a:cubicBezTo>
                <a:cubicBezTo>
                  <a:pt x="15481" y="4899"/>
                  <a:pt x="15468" y="4905"/>
                  <a:pt x="15458" y="4916"/>
                </a:cubicBezTo>
                <a:close/>
                <a:moveTo>
                  <a:pt x="15532" y="5145"/>
                </a:moveTo>
                <a:cubicBezTo>
                  <a:pt x="15517" y="5167"/>
                  <a:pt x="15499" y="5189"/>
                  <a:pt x="15475" y="5201"/>
                </a:cubicBezTo>
                <a:cubicBezTo>
                  <a:pt x="15511" y="5213"/>
                  <a:pt x="15544" y="5181"/>
                  <a:pt x="15532" y="5145"/>
                </a:cubicBezTo>
                <a:close/>
                <a:moveTo>
                  <a:pt x="15588" y="4943"/>
                </a:moveTo>
                <a:cubicBezTo>
                  <a:pt x="15563" y="4947"/>
                  <a:pt x="15468" y="4917"/>
                  <a:pt x="15505" y="4976"/>
                </a:cubicBezTo>
                <a:cubicBezTo>
                  <a:pt x="15527" y="4946"/>
                  <a:pt x="15558" y="4955"/>
                  <a:pt x="15588" y="4943"/>
                </a:cubicBezTo>
                <a:close/>
                <a:moveTo>
                  <a:pt x="15885" y="5213"/>
                </a:moveTo>
                <a:cubicBezTo>
                  <a:pt x="15857" y="5219"/>
                  <a:pt x="15828" y="5221"/>
                  <a:pt x="15805" y="5240"/>
                </a:cubicBezTo>
                <a:cubicBezTo>
                  <a:pt x="15836" y="5260"/>
                  <a:pt x="15872" y="5247"/>
                  <a:pt x="15885" y="5213"/>
                </a:cubicBezTo>
                <a:close/>
                <a:moveTo>
                  <a:pt x="339" y="2446"/>
                </a:moveTo>
                <a:cubicBezTo>
                  <a:pt x="247" y="2439"/>
                  <a:pt x="237" y="2483"/>
                  <a:pt x="171" y="2462"/>
                </a:cubicBezTo>
                <a:cubicBezTo>
                  <a:pt x="91" y="2438"/>
                  <a:pt x="65" y="2381"/>
                  <a:pt x="0" y="2342"/>
                </a:cubicBezTo>
                <a:cubicBezTo>
                  <a:pt x="65" y="2360"/>
                  <a:pt x="127" y="2383"/>
                  <a:pt x="194" y="2388"/>
                </a:cubicBezTo>
                <a:cubicBezTo>
                  <a:pt x="258" y="2393"/>
                  <a:pt x="298" y="2361"/>
                  <a:pt x="358" y="2360"/>
                </a:cubicBezTo>
                <a:cubicBezTo>
                  <a:pt x="485" y="2358"/>
                  <a:pt x="592" y="2467"/>
                  <a:pt x="689" y="2535"/>
                </a:cubicBezTo>
                <a:cubicBezTo>
                  <a:pt x="607" y="2492"/>
                  <a:pt x="393" y="2407"/>
                  <a:pt x="300" y="2440"/>
                </a:cubicBezTo>
                <a:cubicBezTo>
                  <a:pt x="313" y="2442"/>
                  <a:pt x="326" y="2444"/>
                  <a:pt x="339" y="2446"/>
                </a:cubicBezTo>
                <a:close/>
                <a:moveTo>
                  <a:pt x="3204" y="4504"/>
                </a:moveTo>
                <a:cubicBezTo>
                  <a:pt x="3216" y="4464"/>
                  <a:pt x="3164" y="4466"/>
                  <a:pt x="3144" y="4483"/>
                </a:cubicBezTo>
                <a:cubicBezTo>
                  <a:pt x="3165" y="4488"/>
                  <a:pt x="3184" y="4495"/>
                  <a:pt x="3204" y="4504"/>
                </a:cubicBezTo>
                <a:close/>
                <a:moveTo>
                  <a:pt x="422" y="5973"/>
                </a:moveTo>
                <a:cubicBezTo>
                  <a:pt x="433" y="5919"/>
                  <a:pt x="494" y="5955"/>
                  <a:pt x="529" y="5947"/>
                </a:cubicBezTo>
                <a:cubicBezTo>
                  <a:pt x="452" y="5937"/>
                  <a:pt x="317" y="5822"/>
                  <a:pt x="253" y="5914"/>
                </a:cubicBezTo>
                <a:cubicBezTo>
                  <a:pt x="279" y="5910"/>
                  <a:pt x="317" y="5915"/>
                  <a:pt x="342" y="5926"/>
                </a:cubicBezTo>
                <a:cubicBezTo>
                  <a:pt x="351" y="5932"/>
                  <a:pt x="356" y="5941"/>
                  <a:pt x="357" y="5952"/>
                </a:cubicBezTo>
                <a:cubicBezTo>
                  <a:pt x="365" y="5964"/>
                  <a:pt x="408" y="5965"/>
                  <a:pt x="422" y="5973"/>
                </a:cubicBezTo>
                <a:close/>
                <a:moveTo>
                  <a:pt x="2224" y="6309"/>
                </a:moveTo>
                <a:cubicBezTo>
                  <a:pt x="2206" y="6297"/>
                  <a:pt x="2186" y="6291"/>
                  <a:pt x="2165" y="6291"/>
                </a:cubicBezTo>
                <a:cubicBezTo>
                  <a:pt x="2184" y="6297"/>
                  <a:pt x="2204" y="6303"/>
                  <a:pt x="2224" y="6309"/>
                </a:cubicBezTo>
                <a:close/>
                <a:moveTo>
                  <a:pt x="2408" y="6359"/>
                </a:moveTo>
                <a:cubicBezTo>
                  <a:pt x="2389" y="6359"/>
                  <a:pt x="2370" y="6359"/>
                  <a:pt x="2352" y="6359"/>
                </a:cubicBezTo>
                <a:cubicBezTo>
                  <a:pt x="2397" y="6383"/>
                  <a:pt x="2450" y="6389"/>
                  <a:pt x="2497" y="6407"/>
                </a:cubicBezTo>
                <a:cubicBezTo>
                  <a:pt x="2544" y="6424"/>
                  <a:pt x="2593" y="6462"/>
                  <a:pt x="2645" y="6445"/>
                </a:cubicBezTo>
                <a:cubicBezTo>
                  <a:pt x="2569" y="6410"/>
                  <a:pt x="2487" y="6386"/>
                  <a:pt x="2408" y="6359"/>
                </a:cubicBezTo>
                <a:close/>
                <a:moveTo>
                  <a:pt x="3284" y="6368"/>
                </a:moveTo>
                <a:cubicBezTo>
                  <a:pt x="3275" y="6332"/>
                  <a:pt x="3225" y="6297"/>
                  <a:pt x="3278" y="6285"/>
                </a:cubicBezTo>
                <a:cubicBezTo>
                  <a:pt x="3235" y="6286"/>
                  <a:pt x="3154" y="6232"/>
                  <a:pt x="3123" y="6282"/>
                </a:cubicBezTo>
                <a:cubicBezTo>
                  <a:pt x="3201" y="6299"/>
                  <a:pt x="3220" y="6299"/>
                  <a:pt x="3220" y="6337"/>
                </a:cubicBezTo>
                <a:cubicBezTo>
                  <a:pt x="3223" y="6350"/>
                  <a:pt x="3273" y="6359"/>
                  <a:pt x="3284" y="6368"/>
                </a:cubicBezTo>
                <a:close/>
                <a:moveTo>
                  <a:pt x="3337" y="6347"/>
                </a:moveTo>
                <a:cubicBezTo>
                  <a:pt x="3366" y="6302"/>
                  <a:pt x="3411" y="6352"/>
                  <a:pt x="3444" y="6318"/>
                </a:cubicBezTo>
                <a:cubicBezTo>
                  <a:pt x="3421" y="6300"/>
                  <a:pt x="3408" y="6248"/>
                  <a:pt x="3370" y="6261"/>
                </a:cubicBezTo>
                <a:cubicBezTo>
                  <a:pt x="3379" y="6272"/>
                  <a:pt x="3388" y="6283"/>
                  <a:pt x="3397" y="6294"/>
                </a:cubicBezTo>
                <a:cubicBezTo>
                  <a:pt x="3367" y="6308"/>
                  <a:pt x="3339" y="6331"/>
                  <a:pt x="3305" y="6332"/>
                </a:cubicBezTo>
                <a:cubicBezTo>
                  <a:pt x="3316" y="6337"/>
                  <a:pt x="3326" y="6342"/>
                  <a:pt x="3337" y="6347"/>
                </a:cubicBezTo>
                <a:close/>
                <a:moveTo>
                  <a:pt x="3602" y="6285"/>
                </a:moveTo>
                <a:cubicBezTo>
                  <a:pt x="3631" y="6268"/>
                  <a:pt x="3666" y="6290"/>
                  <a:pt x="3664" y="6324"/>
                </a:cubicBezTo>
                <a:cubicBezTo>
                  <a:pt x="3640" y="6315"/>
                  <a:pt x="3624" y="6299"/>
                  <a:pt x="3602" y="6285"/>
                </a:cubicBezTo>
                <a:close/>
                <a:moveTo>
                  <a:pt x="4326" y="6223"/>
                </a:moveTo>
                <a:cubicBezTo>
                  <a:pt x="4363" y="6207"/>
                  <a:pt x="4406" y="6209"/>
                  <a:pt x="4444" y="6199"/>
                </a:cubicBezTo>
                <a:cubicBezTo>
                  <a:pt x="4343" y="6189"/>
                  <a:pt x="4241" y="6182"/>
                  <a:pt x="4139" y="6187"/>
                </a:cubicBezTo>
                <a:cubicBezTo>
                  <a:pt x="4166" y="6193"/>
                  <a:pt x="4190" y="6209"/>
                  <a:pt x="4219" y="6212"/>
                </a:cubicBezTo>
                <a:cubicBezTo>
                  <a:pt x="4255" y="6216"/>
                  <a:pt x="4292" y="6204"/>
                  <a:pt x="4326" y="6223"/>
                </a:cubicBezTo>
                <a:close/>
                <a:moveTo>
                  <a:pt x="3999" y="6184"/>
                </a:moveTo>
                <a:cubicBezTo>
                  <a:pt x="3995" y="6213"/>
                  <a:pt x="3871" y="6212"/>
                  <a:pt x="3848" y="6226"/>
                </a:cubicBezTo>
                <a:cubicBezTo>
                  <a:pt x="3944" y="6226"/>
                  <a:pt x="4034" y="6187"/>
                  <a:pt x="4127" y="6187"/>
                </a:cubicBezTo>
                <a:cubicBezTo>
                  <a:pt x="4104" y="6177"/>
                  <a:pt x="4083" y="6164"/>
                  <a:pt x="4065" y="6148"/>
                </a:cubicBezTo>
                <a:cubicBezTo>
                  <a:pt x="4146" y="6140"/>
                  <a:pt x="3975" y="6044"/>
                  <a:pt x="3978" y="6131"/>
                </a:cubicBezTo>
                <a:cubicBezTo>
                  <a:pt x="4021" y="6120"/>
                  <a:pt x="4049" y="6165"/>
                  <a:pt x="3999" y="6184"/>
                </a:cubicBezTo>
                <a:close/>
                <a:moveTo>
                  <a:pt x="4504" y="6145"/>
                </a:moveTo>
                <a:cubicBezTo>
                  <a:pt x="4514" y="6134"/>
                  <a:pt x="4519" y="6122"/>
                  <a:pt x="4519" y="6107"/>
                </a:cubicBezTo>
                <a:cubicBezTo>
                  <a:pt x="4497" y="6099"/>
                  <a:pt x="4476" y="6101"/>
                  <a:pt x="4456" y="6113"/>
                </a:cubicBezTo>
                <a:cubicBezTo>
                  <a:pt x="4463" y="6135"/>
                  <a:pt x="4480" y="6149"/>
                  <a:pt x="4504" y="6145"/>
                </a:cubicBezTo>
                <a:close/>
                <a:moveTo>
                  <a:pt x="4863" y="6047"/>
                </a:moveTo>
                <a:cubicBezTo>
                  <a:pt x="4866" y="6032"/>
                  <a:pt x="4873" y="6020"/>
                  <a:pt x="4884" y="6009"/>
                </a:cubicBezTo>
                <a:cubicBezTo>
                  <a:pt x="4865" y="5995"/>
                  <a:pt x="4844" y="5992"/>
                  <a:pt x="4822" y="6000"/>
                </a:cubicBezTo>
                <a:cubicBezTo>
                  <a:pt x="4823" y="6024"/>
                  <a:pt x="4840" y="6042"/>
                  <a:pt x="4863" y="6047"/>
                </a:cubicBezTo>
                <a:close/>
                <a:moveTo>
                  <a:pt x="3548" y="6371"/>
                </a:moveTo>
                <a:cubicBezTo>
                  <a:pt x="3511" y="6357"/>
                  <a:pt x="3519" y="6309"/>
                  <a:pt x="3479" y="6297"/>
                </a:cubicBezTo>
                <a:cubicBezTo>
                  <a:pt x="3500" y="6302"/>
                  <a:pt x="3521" y="6304"/>
                  <a:pt x="3542" y="6303"/>
                </a:cubicBezTo>
                <a:cubicBezTo>
                  <a:pt x="3505" y="6295"/>
                  <a:pt x="3457" y="6223"/>
                  <a:pt x="3513" y="6240"/>
                </a:cubicBezTo>
                <a:cubicBezTo>
                  <a:pt x="3539" y="6248"/>
                  <a:pt x="3617" y="6291"/>
                  <a:pt x="3631" y="6315"/>
                </a:cubicBezTo>
                <a:cubicBezTo>
                  <a:pt x="3600" y="6326"/>
                  <a:pt x="3587" y="6380"/>
                  <a:pt x="3551" y="6344"/>
                </a:cubicBezTo>
                <a:cubicBezTo>
                  <a:pt x="3550" y="6353"/>
                  <a:pt x="3549" y="6362"/>
                  <a:pt x="3548" y="6371"/>
                </a:cubicBezTo>
                <a:close/>
                <a:moveTo>
                  <a:pt x="1915" y="6291"/>
                </a:moveTo>
                <a:cubicBezTo>
                  <a:pt x="1912" y="6265"/>
                  <a:pt x="1926" y="6247"/>
                  <a:pt x="1954" y="6249"/>
                </a:cubicBezTo>
                <a:cubicBezTo>
                  <a:pt x="1904" y="6231"/>
                  <a:pt x="1951" y="6194"/>
                  <a:pt x="1894" y="6205"/>
                </a:cubicBezTo>
                <a:cubicBezTo>
                  <a:pt x="1900" y="6215"/>
                  <a:pt x="1904" y="6225"/>
                  <a:pt x="1909" y="6235"/>
                </a:cubicBezTo>
                <a:cubicBezTo>
                  <a:pt x="1862" y="6236"/>
                  <a:pt x="1886" y="6282"/>
                  <a:pt x="1915" y="6291"/>
                </a:cubicBezTo>
                <a:close/>
                <a:moveTo>
                  <a:pt x="1354" y="3450"/>
                </a:moveTo>
                <a:cubicBezTo>
                  <a:pt x="1322" y="3414"/>
                  <a:pt x="1263" y="3425"/>
                  <a:pt x="1222" y="3413"/>
                </a:cubicBezTo>
                <a:cubicBezTo>
                  <a:pt x="1177" y="3399"/>
                  <a:pt x="1121" y="3365"/>
                  <a:pt x="1072" y="3378"/>
                </a:cubicBezTo>
                <a:cubicBezTo>
                  <a:pt x="1157" y="3430"/>
                  <a:pt x="1272" y="3405"/>
                  <a:pt x="1354" y="3450"/>
                </a:cubicBezTo>
                <a:close/>
                <a:moveTo>
                  <a:pt x="16034" y="5276"/>
                </a:moveTo>
                <a:cubicBezTo>
                  <a:pt x="16017" y="5281"/>
                  <a:pt x="16008" y="5291"/>
                  <a:pt x="16004" y="5308"/>
                </a:cubicBezTo>
                <a:cubicBezTo>
                  <a:pt x="16014" y="5298"/>
                  <a:pt x="16024" y="5287"/>
                  <a:pt x="16034" y="5276"/>
                </a:cubicBezTo>
                <a:close/>
                <a:moveTo>
                  <a:pt x="16176" y="5204"/>
                </a:moveTo>
                <a:cubicBezTo>
                  <a:pt x="16131" y="5216"/>
                  <a:pt x="16079" y="5240"/>
                  <a:pt x="16054" y="5281"/>
                </a:cubicBezTo>
                <a:cubicBezTo>
                  <a:pt x="16099" y="5267"/>
                  <a:pt x="16146" y="5242"/>
                  <a:pt x="16176" y="5204"/>
                </a:cubicBezTo>
                <a:close/>
                <a:moveTo>
                  <a:pt x="15864" y="5071"/>
                </a:moveTo>
                <a:cubicBezTo>
                  <a:pt x="15837" y="5086"/>
                  <a:pt x="15800" y="5114"/>
                  <a:pt x="15817" y="5151"/>
                </a:cubicBezTo>
                <a:cubicBezTo>
                  <a:pt x="15842" y="5135"/>
                  <a:pt x="15892" y="5108"/>
                  <a:pt x="15864" y="5071"/>
                </a:cubicBezTo>
                <a:close/>
                <a:moveTo>
                  <a:pt x="15903" y="5130"/>
                </a:moveTo>
                <a:cubicBezTo>
                  <a:pt x="15871" y="5104"/>
                  <a:pt x="15825" y="5180"/>
                  <a:pt x="15817" y="5201"/>
                </a:cubicBezTo>
                <a:cubicBezTo>
                  <a:pt x="15859" y="5220"/>
                  <a:pt x="15912" y="5175"/>
                  <a:pt x="15903" y="5130"/>
                </a:cubicBezTo>
                <a:close/>
                <a:moveTo>
                  <a:pt x="15891" y="5100"/>
                </a:moveTo>
                <a:cubicBezTo>
                  <a:pt x="15934" y="5103"/>
                  <a:pt x="15957" y="5064"/>
                  <a:pt x="15983" y="5038"/>
                </a:cubicBezTo>
                <a:cubicBezTo>
                  <a:pt x="15969" y="5060"/>
                  <a:pt x="15952" y="5080"/>
                  <a:pt x="15933" y="5097"/>
                </a:cubicBezTo>
                <a:cubicBezTo>
                  <a:pt x="15977" y="5074"/>
                  <a:pt x="16019" y="5052"/>
                  <a:pt x="16042" y="5005"/>
                </a:cubicBezTo>
                <a:cubicBezTo>
                  <a:pt x="16033" y="5064"/>
                  <a:pt x="15969" y="5098"/>
                  <a:pt x="15918" y="5112"/>
                </a:cubicBezTo>
                <a:cubicBezTo>
                  <a:pt x="15953" y="5127"/>
                  <a:pt x="15988" y="5102"/>
                  <a:pt x="16010" y="5077"/>
                </a:cubicBezTo>
                <a:cubicBezTo>
                  <a:pt x="15999" y="5099"/>
                  <a:pt x="15980" y="5117"/>
                  <a:pt x="15956" y="5124"/>
                </a:cubicBezTo>
                <a:cubicBezTo>
                  <a:pt x="16033" y="5166"/>
                  <a:pt x="16236" y="4966"/>
                  <a:pt x="16178" y="4904"/>
                </a:cubicBezTo>
                <a:cubicBezTo>
                  <a:pt x="16146" y="4872"/>
                  <a:pt x="16081" y="4931"/>
                  <a:pt x="16034" y="4928"/>
                </a:cubicBezTo>
                <a:cubicBezTo>
                  <a:pt x="16116" y="4938"/>
                  <a:pt x="16019" y="4955"/>
                  <a:pt x="16004" y="4958"/>
                </a:cubicBezTo>
                <a:cubicBezTo>
                  <a:pt x="16080" y="4964"/>
                  <a:pt x="16001" y="4975"/>
                  <a:pt x="15983" y="4982"/>
                </a:cubicBezTo>
                <a:cubicBezTo>
                  <a:pt x="15964" y="4989"/>
                  <a:pt x="15976" y="5013"/>
                  <a:pt x="15957" y="5020"/>
                </a:cubicBezTo>
                <a:cubicBezTo>
                  <a:pt x="15927" y="5031"/>
                  <a:pt x="15857" y="5057"/>
                  <a:pt x="15891" y="5100"/>
                </a:cubicBezTo>
                <a:close/>
                <a:moveTo>
                  <a:pt x="15965" y="4720"/>
                </a:moveTo>
                <a:cubicBezTo>
                  <a:pt x="15934" y="4728"/>
                  <a:pt x="15814" y="4718"/>
                  <a:pt x="15840" y="4783"/>
                </a:cubicBezTo>
                <a:cubicBezTo>
                  <a:pt x="15858" y="4829"/>
                  <a:pt x="15955" y="4744"/>
                  <a:pt x="15965" y="4720"/>
                </a:cubicBezTo>
                <a:close/>
                <a:moveTo>
                  <a:pt x="16007" y="4762"/>
                </a:moveTo>
                <a:cubicBezTo>
                  <a:pt x="15977" y="4750"/>
                  <a:pt x="15890" y="4793"/>
                  <a:pt x="15880" y="4823"/>
                </a:cubicBezTo>
                <a:cubicBezTo>
                  <a:pt x="15871" y="4847"/>
                  <a:pt x="15910" y="4871"/>
                  <a:pt x="15903" y="4901"/>
                </a:cubicBezTo>
                <a:cubicBezTo>
                  <a:pt x="15949" y="4893"/>
                  <a:pt x="15964" y="4838"/>
                  <a:pt x="16010" y="4830"/>
                </a:cubicBezTo>
                <a:cubicBezTo>
                  <a:pt x="15997" y="4807"/>
                  <a:pt x="15976" y="4800"/>
                  <a:pt x="15947" y="4803"/>
                </a:cubicBezTo>
                <a:cubicBezTo>
                  <a:pt x="15971" y="4798"/>
                  <a:pt x="15994" y="4783"/>
                  <a:pt x="16007" y="4762"/>
                </a:cubicBezTo>
                <a:close/>
                <a:moveTo>
                  <a:pt x="16045" y="4611"/>
                </a:moveTo>
                <a:cubicBezTo>
                  <a:pt x="16033" y="4605"/>
                  <a:pt x="15930" y="4674"/>
                  <a:pt x="15947" y="4708"/>
                </a:cubicBezTo>
                <a:cubicBezTo>
                  <a:pt x="15968" y="4692"/>
                  <a:pt x="15993" y="4704"/>
                  <a:pt x="16013" y="4691"/>
                </a:cubicBezTo>
                <a:cubicBezTo>
                  <a:pt x="16048" y="4668"/>
                  <a:pt x="16039" y="4647"/>
                  <a:pt x="16045" y="4611"/>
                </a:cubicBezTo>
                <a:close/>
                <a:moveTo>
                  <a:pt x="15635" y="4919"/>
                </a:moveTo>
                <a:cubicBezTo>
                  <a:pt x="15625" y="4929"/>
                  <a:pt x="15618" y="4938"/>
                  <a:pt x="15607" y="4947"/>
                </a:cubicBezTo>
                <a:cubicBezTo>
                  <a:pt x="15600" y="4916"/>
                  <a:pt x="15607" y="4906"/>
                  <a:pt x="15635" y="4919"/>
                </a:cubicBezTo>
                <a:close/>
                <a:moveTo>
                  <a:pt x="15446" y="4872"/>
                </a:moveTo>
                <a:cubicBezTo>
                  <a:pt x="15467" y="4863"/>
                  <a:pt x="15479" y="4847"/>
                  <a:pt x="15485" y="4826"/>
                </a:cubicBezTo>
                <a:cubicBezTo>
                  <a:pt x="15491" y="4806"/>
                  <a:pt x="15534" y="4802"/>
                  <a:pt x="15547" y="4786"/>
                </a:cubicBezTo>
                <a:cubicBezTo>
                  <a:pt x="15499" y="4852"/>
                  <a:pt x="15570" y="4788"/>
                  <a:pt x="15582" y="4780"/>
                </a:cubicBezTo>
                <a:cubicBezTo>
                  <a:pt x="15604" y="4765"/>
                  <a:pt x="15627" y="4759"/>
                  <a:pt x="15648" y="4741"/>
                </a:cubicBezTo>
                <a:cubicBezTo>
                  <a:pt x="15669" y="4722"/>
                  <a:pt x="15673" y="4693"/>
                  <a:pt x="15693" y="4674"/>
                </a:cubicBezTo>
                <a:cubicBezTo>
                  <a:pt x="15714" y="4661"/>
                  <a:pt x="15722" y="4687"/>
                  <a:pt x="15747" y="4672"/>
                </a:cubicBezTo>
                <a:cubicBezTo>
                  <a:pt x="15733" y="4690"/>
                  <a:pt x="15725" y="4710"/>
                  <a:pt x="15731" y="4729"/>
                </a:cubicBezTo>
                <a:cubicBezTo>
                  <a:pt x="15760" y="4726"/>
                  <a:pt x="15795" y="4719"/>
                  <a:pt x="15823" y="4714"/>
                </a:cubicBezTo>
                <a:cubicBezTo>
                  <a:pt x="15846" y="4711"/>
                  <a:pt x="15959" y="4671"/>
                  <a:pt x="15882" y="4664"/>
                </a:cubicBezTo>
                <a:cubicBezTo>
                  <a:pt x="15905" y="4654"/>
                  <a:pt x="15921" y="4633"/>
                  <a:pt x="15915" y="4608"/>
                </a:cubicBezTo>
                <a:cubicBezTo>
                  <a:pt x="15957" y="4733"/>
                  <a:pt x="16060" y="4564"/>
                  <a:pt x="16013" y="4539"/>
                </a:cubicBezTo>
                <a:cubicBezTo>
                  <a:pt x="15978" y="4521"/>
                  <a:pt x="15755" y="4496"/>
                  <a:pt x="15829" y="4578"/>
                </a:cubicBezTo>
                <a:cubicBezTo>
                  <a:pt x="15778" y="4573"/>
                  <a:pt x="15794" y="4621"/>
                  <a:pt x="15832" y="4590"/>
                </a:cubicBezTo>
                <a:cubicBezTo>
                  <a:pt x="15819" y="4605"/>
                  <a:pt x="15794" y="4623"/>
                  <a:pt x="15772" y="4644"/>
                </a:cubicBezTo>
                <a:cubicBezTo>
                  <a:pt x="15775" y="4639"/>
                  <a:pt x="15778" y="4633"/>
                  <a:pt x="15781" y="4628"/>
                </a:cubicBezTo>
                <a:cubicBezTo>
                  <a:pt x="15746" y="4626"/>
                  <a:pt x="15719" y="4651"/>
                  <a:pt x="15686" y="4658"/>
                </a:cubicBezTo>
                <a:cubicBezTo>
                  <a:pt x="15725" y="4640"/>
                  <a:pt x="15791" y="4598"/>
                  <a:pt x="15728" y="4560"/>
                </a:cubicBezTo>
                <a:cubicBezTo>
                  <a:pt x="15736" y="4630"/>
                  <a:pt x="15694" y="4541"/>
                  <a:pt x="15671" y="4605"/>
                </a:cubicBezTo>
                <a:cubicBezTo>
                  <a:pt x="15659" y="4566"/>
                  <a:pt x="15619" y="4623"/>
                  <a:pt x="15606" y="4643"/>
                </a:cubicBezTo>
                <a:cubicBezTo>
                  <a:pt x="15680" y="4630"/>
                  <a:pt x="15603" y="4681"/>
                  <a:pt x="15582" y="4685"/>
                </a:cubicBezTo>
                <a:cubicBezTo>
                  <a:pt x="15690" y="4720"/>
                  <a:pt x="15454" y="4782"/>
                  <a:pt x="15541" y="4765"/>
                </a:cubicBezTo>
                <a:cubicBezTo>
                  <a:pt x="15497" y="4783"/>
                  <a:pt x="15449" y="4821"/>
                  <a:pt x="15446" y="4872"/>
                </a:cubicBezTo>
                <a:close/>
                <a:moveTo>
                  <a:pt x="15570" y="5195"/>
                </a:moveTo>
                <a:cubicBezTo>
                  <a:pt x="15560" y="5201"/>
                  <a:pt x="15551" y="5207"/>
                  <a:pt x="15541" y="5213"/>
                </a:cubicBezTo>
                <a:cubicBezTo>
                  <a:pt x="15630" y="5209"/>
                  <a:pt x="15479" y="5287"/>
                  <a:pt x="15564" y="5270"/>
                </a:cubicBezTo>
                <a:cubicBezTo>
                  <a:pt x="15553" y="5277"/>
                  <a:pt x="15542" y="5285"/>
                  <a:pt x="15532" y="5293"/>
                </a:cubicBezTo>
                <a:cubicBezTo>
                  <a:pt x="15585" y="5354"/>
                  <a:pt x="15671" y="5243"/>
                  <a:pt x="15698" y="5204"/>
                </a:cubicBezTo>
                <a:cubicBezTo>
                  <a:pt x="15677" y="5209"/>
                  <a:pt x="15657" y="5212"/>
                  <a:pt x="15636" y="5213"/>
                </a:cubicBezTo>
                <a:cubicBezTo>
                  <a:pt x="15680" y="5194"/>
                  <a:pt x="15721" y="5168"/>
                  <a:pt x="15760" y="5139"/>
                </a:cubicBezTo>
                <a:cubicBezTo>
                  <a:pt x="15739" y="5143"/>
                  <a:pt x="15719" y="5142"/>
                  <a:pt x="15698" y="5136"/>
                </a:cubicBezTo>
                <a:cubicBezTo>
                  <a:pt x="15722" y="5133"/>
                  <a:pt x="15742" y="5118"/>
                  <a:pt x="15754" y="5097"/>
                </a:cubicBezTo>
                <a:cubicBezTo>
                  <a:pt x="15737" y="5081"/>
                  <a:pt x="15716" y="5074"/>
                  <a:pt x="15692" y="5077"/>
                </a:cubicBezTo>
                <a:cubicBezTo>
                  <a:pt x="15713" y="5070"/>
                  <a:pt x="15735" y="5065"/>
                  <a:pt x="15757" y="5062"/>
                </a:cubicBezTo>
                <a:cubicBezTo>
                  <a:pt x="15729" y="5031"/>
                  <a:pt x="15691" y="5049"/>
                  <a:pt x="15659" y="5062"/>
                </a:cubicBezTo>
                <a:cubicBezTo>
                  <a:pt x="15701" y="5040"/>
                  <a:pt x="15750" y="5003"/>
                  <a:pt x="15784" y="5059"/>
                </a:cubicBezTo>
                <a:cubicBezTo>
                  <a:pt x="15799" y="5029"/>
                  <a:pt x="15817" y="4949"/>
                  <a:pt x="15820" y="4916"/>
                </a:cubicBezTo>
                <a:cubicBezTo>
                  <a:pt x="15822" y="4879"/>
                  <a:pt x="15776" y="4865"/>
                  <a:pt x="15748" y="4857"/>
                </a:cubicBezTo>
                <a:cubicBezTo>
                  <a:pt x="15771" y="4833"/>
                  <a:pt x="15811" y="4804"/>
                  <a:pt x="15799" y="4765"/>
                </a:cubicBezTo>
                <a:cubicBezTo>
                  <a:pt x="15743" y="4774"/>
                  <a:pt x="15694" y="4758"/>
                  <a:pt x="15648" y="4801"/>
                </a:cubicBezTo>
                <a:cubicBezTo>
                  <a:pt x="15666" y="4816"/>
                  <a:pt x="15687" y="4821"/>
                  <a:pt x="15710" y="4815"/>
                </a:cubicBezTo>
                <a:cubicBezTo>
                  <a:pt x="15690" y="4856"/>
                  <a:pt x="15543" y="4825"/>
                  <a:pt x="15523" y="4907"/>
                </a:cubicBezTo>
                <a:cubicBezTo>
                  <a:pt x="15575" y="4880"/>
                  <a:pt x="15655" y="4891"/>
                  <a:pt x="15695" y="4842"/>
                </a:cubicBezTo>
                <a:cubicBezTo>
                  <a:pt x="15673" y="4889"/>
                  <a:pt x="15641" y="4911"/>
                  <a:pt x="15621" y="4942"/>
                </a:cubicBezTo>
                <a:cubicBezTo>
                  <a:pt x="15632" y="4933"/>
                  <a:pt x="15633" y="4930"/>
                  <a:pt x="15643" y="4921"/>
                </a:cubicBezTo>
                <a:cubicBezTo>
                  <a:pt x="15624" y="4966"/>
                  <a:pt x="15529" y="4954"/>
                  <a:pt x="15538" y="5014"/>
                </a:cubicBezTo>
                <a:cubicBezTo>
                  <a:pt x="15570" y="5014"/>
                  <a:pt x="15598" y="4998"/>
                  <a:pt x="15630" y="4993"/>
                </a:cubicBezTo>
                <a:cubicBezTo>
                  <a:pt x="15591" y="5017"/>
                  <a:pt x="15546" y="5040"/>
                  <a:pt x="15576" y="5091"/>
                </a:cubicBezTo>
                <a:cubicBezTo>
                  <a:pt x="15532" y="5096"/>
                  <a:pt x="15482" y="5065"/>
                  <a:pt x="15454" y="5115"/>
                </a:cubicBezTo>
                <a:cubicBezTo>
                  <a:pt x="15475" y="5121"/>
                  <a:pt x="15496" y="5122"/>
                  <a:pt x="15517" y="5118"/>
                </a:cubicBezTo>
                <a:cubicBezTo>
                  <a:pt x="15442" y="5145"/>
                  <a:pt x="15533" y="5134"/>
                  <a:pt x="15550" y="5118"/>
                </a:cubicBezTo>
                <a:cubicBezTo>
                  <a:pt x="15525" y="5157"/>
                  <a:pt x="15582" y="5171"/>
                  <a:pt x="15591" y="5127"/>
                </a:cubicBezTo>
                <a:cubicBezTo>
                  <a:pt x="15590" y="5151"/>
                  <a:pt x="15574" y="5169"/>
                  <a:pt x="15552" y="5181"/>
                </a:cubicBezTo>
                <a:cubicBezTo>
                  <a:pt x="15590" y="5164"/>
                  <a:pt x="15595" y="5168"/>
                  <a:pt x="15570" y="5195"/>
                </a:cubicBezTo>
                <a:close/>
                <a:moveTo>
                  <a:pt x="15630" y="4884"/>
                </a:moveTo>
                <a:cubicBezTo>
                  <a:pt x="15619" y="4884"/>
                  <a:pt x="15609" y="4887"/>
                  <a:pt x="15600" y="4893"/>
                </a:cubicBezTo>
                <a:cubicBezTo>
                  <a:pt x="15610" y="4890"/>
                  <a:pt x="15620" y="4887"/>
                  <a:pt x="15630" y="4884"/>
                </a:cubicBezTo>
                <a:close/>
                <a:moveTo>
                  <a:pt x="15823" y="4370"/>
                </a:moveTo>
                <a:cubicBezTo>
                  <a:pt x="15844" y="4366"/>
                  <a:pt x="15864" y="4362"/>
                  <a:pt x="15885" y="4358"/>
                </a:cubicBezTo>
                <a:cubicBezTo>
                  <a:pt x="15861" y="4366"/>
                  <a:pt x="15764" y="4404"/>
                  <a:pt x="15844" y="4412"/>
                </a:cubicBezTo>
                <a:cubicBezTo>
                  <a:pt x="15770" y="4431"/>
                  <a:pt x="15720" y="4474"/>
                  <a:pt x="15665" y="4524"/>
                </a:cubicBezTo>
                <a:cubicBezTo>
                  <a:pt x="15713" y="4536"/>
                  <a:pt x="15776" y="4500"/>
                  <a:pt x="15817" y="4480"/>
                </a:cubicBezTo>
                <a:cubicBezTo>
                  <a:pt x="15841" y="4468"/>
                  <a:pt x="15853" y="4439"/>
                  <a:pt x="15879" y="4429"/>
                </a:cubicBezTo>
                <a:cubicBezTo>
                  <a:pt x="15911" y="4417"/>
                  <a:pt x="15940" y="4432"/>
                  <a:pt x="15968" y="4406"/>
                </a:cubicBezTo>
                <a:cubicBezTo>
                  <a:pt x="15959" y="4398"/>
                  <a:pt x="15949" y="4391"/>
                  <a:pt x="15939" y="4385"/>
                </a:cubicBezTo>
                <a:cubicBezTo>
                  <a:pt x="16028" y="4393"/>
                  <a:pt x="16010" y="4278"/>
                  <a:pt x="16034" y="4236"/>
                </a:cubicBezTo>
                <a:cubicBezTo>
                  <a:pt x="16046" y="4215"/>
                  <a:pt x="16072" y="4213"/>
                  <a:pt x="16081" y="4189"/>
                </a:cubicBezTo>
                <a:cubicBezTo>
                  <a:pt x="16098" y="4244"/>
                  <a:pt x="16032" y="4286"/>
                  <a:pt x="16042" y="4340"/>
                </a:cubicBezTo>
                <a:cubicBezTo>
                  <a:pt x="16069" y="4290"/>
                  <a:pt x="16103" y="4194"/>
                  <a:pt x="16143" y="4156"/>
                </a:cubicBezTo>
                <a:cubicBezTo>
                  <a:pt x="16103" y="4157"/>
                  <a:pt x="16062" y="4147"/>
                  <a:pt x="16022" y="4153"/>
                </a:cubicBezTo>
                <a:cubicBezTo>
                  <a:pt x="16026" y="4134"/>
                  <a:pt x="16030" y="4114"/>
                  <a:pt x="16034" y="4094"/>
                </a:cubicBezTo>
                <a:cubicBezTo>
                  <a:pt x="16000" y="4090"/>
                  <a:pt x="15935" y="4185"/>
                  <a:pt x="16004" y="4147"/>
                </a:cubicBezTo>
                <a:cubicBezTo>
                  <a:pt x="15936" y="4216"/>
                  <a:pt x="15866" y="4283"/>
                  <a:pt x="15823" y="4370"/>
                </a:cubicBezTo>
                <a:close/>
                <a:moveTo>
                  <a:pt x="15389" y="4676"/>
                </a:moveTo>
                <a:cubicBezTo>
                  <a:pt x="15418" y="4663"/>
                  <a:pt x="15446" y="4627"/>
                  <a:pt x="15481" y="4643"/>
                </a:cubicBezTo>
                <a:cubicBezTo>
                  <a:pt x="15407" y="4682"/>
                  <a:pt x="15357" y="4722"/>
                  <a:pt x="15360" y="4812"/>
                </a:cubicBezTo>
                <a:cubicBezTo>
                  <a:pt x="15438" y="4783"/>
                  <a:pt x="15554" y="4636"/>
                  <a:pt x="15605" y="4560"/>
                </a:cubicBezTo>
                <a:cubicBezTo>
                  <a:pt x="15635" y="4515"/>
                  <a:pt x="15644" y="4452"/>
                  <a:pt x="15680" y="4412"/>
                </a:cubicBezTo>
                <a:cubicBezTo>
                  <a:pt x="15654" y="4393"/>
                  <a:pt x="15620" y="4372"/>
                  <a:pt x="15588" y="4394"/>
                </a:cubicBezTo>
                <a:cubicBezTo>
                  <a:pt x="15661" y="4374"/>
                  <a:pt x="15569" y="4375"/>
                  <a:pt x="15540" y="4394"/>
                </a:cubicBezTo>
                <a:cubicBezTo>
                  <a:pt x="15521" y="4406"/>
                  <a:pt x="15465" y="4456"/>
                  <a:pt x="15520" y="4459"/>
                </a:cubicBezTo>
                <a:cubicBezTo>
                  <a:pt x="15504" y="4472"/>
                  <a:pt x="15463" y="4500"/>
                  <a:pt x="15523" y="4480"/>
                </a:cubicBezTo>
                <a:cubicBezTo>
                  <a:pt x="15480" y="4495"/>
                  <a:pt x="15465" y="4580"/>
                  <a:pt x="15401" y="4590"/>
                </a:cubicBezTo>
                <a:cubicBezTo>
                  <a:pt x="15484" y="4601"/>
                  <a:pt x="15359" y="4655"/>
                  <a:pt x="15440" y="4628"/>
                </a:cubicBezTo>
                <a:cubicBezTo>
                  <a:pt x="15419" y="4640"/>
                  <a:pt x="15402" y="4656"/>
                  <a:pt x="15389" y="4676"/>
                </a:cubicBezTo>
                <a:close/>
                <a:moveTo>
                  <a:pt x="15469" y="4432"/>
                </a:moveTo>
                <a:cubicBezTo>
                  <a:pt x="15432" y="4433"/>
                  <a:pt x="15347" y="4512"/>
                  <a:pt x="15330" y="4545"/>
                </a:cubicBezTo>
                <a:cubicBezTo>
                  <a:pt x="15372" y="4543"/>
                  <a:pt x="15500" y="4494"/>
                  <a:pt x="15469" y="4432"/>
                </a:cubicBezTo>
                <a:close/>
                <a:moveTo>
                  <a:pt x="15481" y="4245"/>
                </a:moveTo>
                <a:cubicBezTo>
                  <a:pt x="15463" y="4279"/>
                  <a:pt x="15488" y="4309"/>
                  <a:pt x="15502" y="4337"/>
                </a:cubicBezTo>
                <a:cubicBezTo>
                  <a:pt x="15449" y="4337"/>
                  <a:pt x="15487" y="4357"/>
                  <a:pt x="15487" y="4397"/>
                </a:cubicBezTo>
                <a:cubicBezTo>
                  <a:pt x="15460" y="4340"/>
                  <a:pt x="15450" y="4419"/>
                  <a:pt x="15514" y="4404"/>
                </a:cubicBezTo>
                <a:cubicBezTo>
                  <a:pt x="15549" y="4396"/>
                  <a:pt x="15626" y="4313"/>
                  <a:pt x="15550" y="4325"/>
                </a:cubicBezTo>
                <a:cubicBezTo>
                  <a:pt x="15574" y="4325"/>
                  <a:pt x="15589" y="4312"/>
                  <a:pt x="15588" y="4287"/>
                </a:cubicBezTo>
                <a:cubicBezTo>
                  <a:pt x="15652" y="4315"/>
                  <a:pt x="15702" y="4494"/>
                  <a:pt x="15808" y="4302"/>
                </a:cubicBezTo>
                <a:cubicBezTo>
                  <a:pt x="15782" y="4284"/>
                  <a:pt x="15758" y="4300"/>
                  <a:pt x="15731" y="4297"/>
                </a:cubicBezTo>
                <a:cubicBezTo>
                  <a:pt x="15704" y="4295"/>
                  <a:pt x="15696" y="4249"/>
                  <a:pt x="15674" y="4236"/>
                </a:cubicBezTo>
                <a:cubicBezTo>
                  <a:pt x="15733" y="4231"/>
                  <a:pt x="15763" y="4297"/>
                  <a:pt x="15826" y="4272"/>
                </a:cubicBezTo>
                <a:cubicBezTo>
                  <a:pt x="15819" y="4262"/>
                  <a:pt x="15812" y="4252"/>
                  <a:pt x="15805" y="4242"/>
                </a:cubicBezTo>
                <a:cubicBezTo>
                  <a:pt x="15830" y="4248"/>
                  <a:pt x="15925" y="4224"/>
                  <a:pt x="15877" y="4187"/>
                </a:cubicBezTo>
                <a:cubicBezTo>
                  <a:pt x="15813" y="4139"/>
                  <a:pt x="15751" y="4208"/>
                  <a:pt x="15692" y="4224"/>
                </a:cubicBezTo>
                <a:cubicBezTo>
                  <a:pt x="15715" y="4178"/>
                  <a:pt x="15781" y="4193"/>
                  <a:pt x="15802" y="4144"/>
                </a:cubicBezTo>
                <a:cubicBezTo>
                  <a:pt x="15756" y="4123"/>
                  <a:pt x="15649" y="4122"/>
                  <a:pt x="15618" y="4171"/>
                </a:cubicBezTo>
                <a:cubicBezTo>
                  <a:pt x="15629" y="4116"/>
                  <a:pt x="15593" y="4158"/>
                  <a:pt x="15568" y="4177"/>
                </a:cubicBezTo>
                <a:cubicBezTo>
                  <a:pt x="15543" y="4196"/>
                  <a:pt x="15553" y="4229"/>
                  <a:pt x="15562" y="4254"/>
                </a:cubicBezTo>
                <a:cubicBezTo>
                  <a:pt x="15555" y="4231"/>
                  <a:pt x="15535" y="4217"/>
                  <a:pt x="15511" y="4221"/>
                </a:cubicBezTo>
                <a:cubicBezTo>
                  <a:pt x="15524" y="4209"/>
                  <a:pt x="15532" y="4194"/>
                  <a:pt x="15535" y="4177"/>
                </a:cubicBezTo>
                <a:cubicBezTo>
                  <a:pt x="15503" y="4188"/>
                  <a:pt x="15455" y="4217"/>
                  <a:pt x="15461" y="4257"/>
                </a:cubicBezTo>
                <a:cubicBezTo>
                  <a:pt x="15467" y="4253"/>
                  <a:pt x="15474" y="4249"/>
                  <a:pt x="15481" y="4245"/>
                </a:cubicBezTo>
                <a:close/>
                <a:moveTo>
                  <a:pt x="16102" y="4099"/>
                </a:moveTo>
                <a:cubicBezTo>
                  <a:pt x="16113" y="4106"/>
                  <a:pt x="16129" y="4114"/>
                  <a:pt x="16132" y="4127"/>
                </a:cubicBezTo>
                <a:cubicBezTo>
                  <a:pt x="16067" y="4153"/>
                  <a:pt x="16046" y="4086"/>
                  <a:pt x="16102" y="4099"/>
                </a:cubicBezTo>
                <a:close/>
                <a:moveTo>
                  <a:pt x="13917" y="3420"/>
                </a:moveTo>
                <a:cubicBezTo>
                  <a:pt x="13879" y="3363"/>
                  <a:pt x="13702" y="3435"/>
                  <a:pt x="13792" y="3435"/>
                </a:cubicBezTo>
                <a:cubicBezTo>
                  <a:pt x="13768" y="3439"/>
                  <a:pt x="13748" y="3451"/>
                  <a:pt x="13733" y="3471"/>
                </a:cubicBezTo>
                <a:cubicBezTo>
                  <a:pt x="13791" y="3445"/>
                  <a:pt x="13854" y="3431"/>
                  <a:pt x="13917" y="3420"/>
                </a:cubicBezTo>
                <a:close/>
                <a:moveTo>
                  <a:pt x="13368" y="3548"/>
                </a:moveTo>
                <a:cubicBezTo>
                  <a:pt x="13337" y="3577"/>
                  <a:pt x="13293" y="3585"/>
                  <a:pt x="13264" y="3616"/>
                </a:cubicBezTo>
                <a:cubicBezTo>
                  <a:pt x="13332" y="3606"/>
                  <a:pt x="13403" y="3586"/>
                  <a:pt x="13458" y="3542"/>
                </a:cubicBezTo>
                <a:cubicBezTo>
                  <a:pt x="13515" y="3496"/>
                  <a:pt x="13602" y="3508"/>
                  <a:pt x="13653" y="3453"/>
                </a:cubicBezTo>
                <a:cubicBezTo>
                  <a:pt x="13605" y="3462"/>
                  <a:pt x="13625" y="3447"/>
                  <a:pt x="13647" y="3426"/>
                </a:cubicBezTo>
                <a:cubicBezTo>
                  <a:pt x="13560" y="3478"/>
                  <a:pt x="13469" y="3533"/>
                  <a:pt x="13368" y="3548"/>
                </a:cubicBezTo>
                <a:close/>
                <a:moveTo>
                  <a:pt x="13543" y="3411"/>
                </a:moveTo>
                <a:cubicBezTo>
                  <a:pt x="13545" y="3403"/>
                  <a:pt x="13547" y="3395"/>
                  <a:pt x="13549" y="3387"/>
                </a:cubicBezTo>
                <a:cubicBezTo>
                  <a:pt x="13510" y="3393"/>
                  <a:pt x="13420" y="3447"/>
                  <a:pt x="13418" y="3491"/>
                </a:cubicBezTo>
                <a:cubicBezTo>
                  <a:pt x="13448" y="3460"/>
                  <a:pt x="13497" y="3415"/>
                  <a:pt x="13543" y="3411"/>
                </a:cubicBezTo>
                <a:close/>
                <a:moveTo>
                  <a:pt x="13635" y="3248"/>
                </a:moveTo>
                <a:cubicBezTo>
                  <a:pt x="13608" y="3255"/>
                  <a:pt x="13585" y="3272"/>
                  <a:pt x="13566" y="3292"/>
                </a:cubicBezTo>
                <a:cubicBezTo>
                  <a:pt x="13595" y="3288"/>
                  <a:pt x="13633" y="3285"/>
                  <a:pt x="13635" y="3248"/>
                </a:cubicBezTo>
                <a:close/>
                <a:moveTo>
                  <a:pt x="13255" y="3548"/>
                </a:moveTo>
                <a:cubicBezTo>
                  <a:pt x="13285" y="3530"/>
                  <a:pt x="13316" y="3514"/>
                  <a:pt x="13350" y="3503"/>
                </a:cubicBezTo>
                <a:cubicBezTo>
                  <a:pt x="13325" y="3530"/>
                  <a:pt x="13288" y="3539"/>
                  <a:pt x="13255" y="3548"/>
                </a:cubicBezTo>
                <a:close/>
                <a:moveTo>
                  <a:pt x="13290" y="3527"/>
                </a:moveTo>
                <a:cubicBezTo>
                  <a:pt x="13271" y="3537"/>
                  <a:pt x="13250" y="3542"/>
                  <a:pt x="13228" y="3542"/>
                </a:cubicBezTo>
                <a:cubicBezTo>
                  <a:pt x="13264" y="3537"/>
                  <a:pt x="13286" y="3504"/>
                  <a:pt x="13323" y="3503"/>
                </a:cubicBezTo>
                <a:cubicBezTo>
                  <a:pt x="13312" y="3511"/>
                  <a:pt x="13301" y="3519"/>
                  <a:pt x="13290" y="3527"/>
                </a:cubicBezTo>
                <a:close/>
                <a:moveTo>
                  <a:pt x="11699" y="3744"/>
                </a:moveTo>
                <a:cubicBezTo>
                  <a:pt x="11676" y="3746"/>
                  <a:pt x="11655" y="3754"/>
                  <a:pt x="11637" y="3767"/>
                </a:cubicBezTo>
                <a:cubicBezTo>
                  <a:pt x="11662" y="3771"/>
                  <a:pt x="11682" y="3763"/>
                  <a:pt x="11699" y="3744"/>
                </a:cubicBezTo>
                <a:close/>
                <a:moveTo>
                  <a:pt x="11836" y="3895"/>
                </a:moveTo>
                <a:cubicBezTo>
                  <a:pt x="11815" y="3884"/>
                  <a:pt x="11789" y="3892"/>
                  <a:pt x="11773" y="3907"/>
                </a:cubicBezTo>
                <a:cubicBezTo>
                  <a:pt x="11795" y="3906"/>
                  <a:pt x="11815" y="3902"/>
                  <a:pt x="11836" y="3895"/>
                </a:cubicBezTo>
                <a:close/>
                <a:moveTo>
                  <a:pt x="11654" y="4011"/>
                </a:moveTo>
                <a:cubicBezTo>
                  <a:pt x="11622" y="3991"/>
                  <a:pt x="11577" y="4021"/>
                  <a:pt x="11562" y="4049"/>
                </a:cubicBezTo>
                <a:cubicBezTo>
                  <a:pt x="11596" y="4045"/>
                  <a:pt x="11629" y="4033"/>
                  <a:pt x="11654" y="4011"/>
                </a:cubicBezTo>
                <a:close/>
                <a:moveTo>
                  <a:pt x="11298" y="4210"/>
                </a:moveTo>
                <a:cubicBezTo>
                  <a:pt x="11357" y="4203"/>
                  <a:pt x="11404" y="4164"/>
                  <a:pt x="11456" y="4138"/>
                </a:cubicBezTo>
                <a:cubicBezTo>
                  <a:pt x="11444" y="4147"/>
                  <a:pt x="11433" y="4156"/>
                  <a:pt x="11423" y="4165"/>
                </a:cubicBezTo>
                <a:cubicBezTo>
                  <a:pt x="11470" y="4158"/>
                  <a:pt x="11508" y="4150"/>
                  <a:pt x="11548" y="4121"/>
                </a:cubicBezTo>
                <a:cubicBezTo>
                  <a:pt x="11524" y="4193"/>
                  <a:pt x="11619" y="4127"/>
                  <a:pt x="11637" y="4109"/>
                </a:cubicBezTo>
                <a:cubicBezTo>
                  <a:pt x="11612" y="4105"/>
                  <a:pt x="11591" y="4112"/>
                  <a:pt x="11574" y="4130"/>
                </a:cubicBezTo>
                <a:cubicBezTo>
                  <a:pt x="11591" y="4111"/>
                  <a:pt x="11611" y="4097"/>
                  <a:pt x="11634" y="4088"/>
                </a:cubicBezTo>
                <a:cubicBezTo>
                  <a:pt x="11600" y="4096"/>
                  <a:pt x="11569" y="4068"/>
                  <a:pt x="11542" y="4100"/>
                </a:cubicBezTo>
                <a:cubicBezTo>
                  <a:pt x="11554" y="4046"/>
                  <a:pt x="11454" y="4057"/>
                  <a:pt x="11443" y="4095"/>
                </a:cubicBezTo>
                <a:cubicBezTo>
                  <a:pt x="11430" y="4139"/>
                  <a:pt x="11332" y="4076"/>
                  <a:pt x="11349" y="4144"/>
                </a:cubicBezTo>
                <a:cubicBezTo>
                  <a:pt x="11300" y="4140"/>
                  <a:pt x="11233" y="4162"/>
                  <a:pt x="11298" y="4210"/>
                </a:cubicBezTo>
                <a:close/>
                <a:moveTo>
                  <a:pt x="10966" y="4495"/>
                </a:moveTo>
                <a:cubicBezTo>
                  <a:pt x="10935" y="4474"/>
                  <a:pt x="10811" y="4499"/>
                  <a:pt x="10811" y="4542"/>
                </a:cubicBezTo>
                <a:cubicBezTo>
                  <a:pt x="10863" y="4526"/>
                  <a:pt x="10913" y="4506"/>
                  <a:pt x="10966" y="4495"/>
                </a:cubicBezTo>
                <a:close/>
                <a:moveTo>
                  <a:pt x="8365" y="5091"/>
                </a:moveTo>
                <a:cubicBezTo>
                  <a:pt x="8345" y="5085"/>
                  <a:pt x="8317" y="5101"/>
                  <a:pt x="8303" y="5112"/>
                </a:cubicBezTo>
                <a:cubicBezTo>
                  <a:pt x="8327" y="5127"/>
                  <a:pt x="8352" y="5114"/>
                  <a:pt x="8365" y="5091"/>
                </a:cubicBezTo>
                <a:close/>
                <a:moveTo>
                  <a:pt x="10615" y="4569"/>
                </a:moveTo>
                <a:cubicBezTo>
                  <a:pt x="10584" y="4580"/>
                  <a:pt x="10553" y="4592"/>
                  <a:pt x="10523" y="4608"/>
                </a:cubicBezTo>
                <a:cubicBezTo>
                  <a:pt x="10578" y="4643"/>
                  <a:pt x="10694" y="4575"/>
                  <a:pt x="10740" y="4545"/>
                </a:cubicBezTo>
                <a:cubicBezTo>
                  <a:pt x="10729" y="4538"/>
                  <a:pt x="10718" y="4531"/>
                  <a:pt x="10707" y="4524"/>
                </a:cubicBezTo>
                <a:cubicBezTo>
                  <a:pt x="10793" y="4510"/>
                  <a:pt x="10893" y="4489"/>
                  <a:pt x="10975" y="4462"/>
                </a:cubicBezTo>
                <a:cubicBezTo>
                  <a:pt x="10972" y="4451"/>
                  <a:pt x="10969" y="4440"/>
                  <a:pt x="10966" y="4429"/>
                </a:cubicBezTo>
                <a:cubicBezTo>
                  <a:pt x="10998" y="4429"/>
                  <a:pt x="11096" y="4460"/>
                  <a:pt x="11117" y="4425"/>
                </a:cubicBezTo>
                <a:cubicBezTo>
                  <a:pt x="11139" y="4390"/>
                  <a:pt x="11075" y="4385"/>
                  <a:pt x="11058" y="4391"/>
                </a:cubicBezTo>
                <a:cubicBezTo>
                  <a:pt x="11118" y="4367"/>
                  <a:pt x="11165" y="4410"/>
                  <a:pt x="11217" y="4397"/>
                </a:cubicBezTo>
                <a:cubicBezTo>
                  <a:pt x="11261" y="4386"/>
                  <a:pt x="11298" y="4355"/>
                  <a:pt x="11337" y="4334"/>
                </a:cubicBezTo>
                <a:cubicBezTo>
                  <a:pt x="11317" y="4328"/>
                  <a:pt x="11297" y="4328"/>
                  <a:pt x="11277" y="4334"/>
                </a:cubicBezTo>
                <a:cubicBezTo>
                  <a:pt x="11283" y="4309"/>
                  <a:pt x="11394" y="4251"/>
                  <a:pt x="11336" y="4236"/>
                </a:cubicBezTo>
                <a:cubicBezTo>
                  <a:pt x="11305" y="4227"/>
                  <a:pt x="11221" y="4267"/>
                  <a:pt x="11203" y="4293"/>
                </a:cubicBezTo>
                <a:cubicBezTo>
                  <a:pt x="11213" y="4272"/>
                  <a:pt x="11231" y="4255"/>
                  <a:pt x="11254" y="4248"/>
                </a:cubicBezTo>
                <a:cubicBezTo>
                  <a:pt x="11233" y="4234"/>
                  <a:pt x="11213" y="4220"/>
                  <a:pt x="11191" y="4207"/>
                </a:cubicBezTo>
                <a:cubicBezTo>
                  <a:pt x="11202" y="4299"/>
                  <a:pt x="11052" y="4244"/>
                  <a:pt x="11073" y="4302"/>
                </a:cubicBezTo>
                <a:cubicBezTo>
                  <a:pt x="11051" y="4283"/>
                  <a:pt x="11035" y="4289"/>
                  <a:pt x="11010" y="4311"/>
                </a:cubicBezTo>
                <a:cubicBezTo>
                  <a:pt x="11034" y="4281"/>
                  <a:pt x="11042" y="4272"/>
                  <a:pt x="11052" y="4248"/>
                </a:cubicBezTo>
                <a:cubicBezTo>
                  <a:pt x="11007" y="4240"/>
                  <a:pt x="10967" y="4260"/>
                  <a:pt x="10933" y="4287"/>
                </a:cubicBezTo>
                <a:cubicBezTo>
                  <a:pt x="10943" y="4296"/>
                  <a:pt x="10953" y="4305"/>
                  <a:pt x="10963" y="4314"/>
                </a:cubicBezTo>
                <a:cubicBezTo>
                  <a:pt x="10942" y="4320"/>
                  <a:pt x="10921" y="4325"/>
                  <a:pt x="10900" y="4328"/>
                </a:cubicBezTo>
                <a:cubicBezTo>
                  <a:pt x="10905" y="4339"/>
                  <a:pt x="10910" y="4350"/>
                  <a:pt x="10915" y="4361"/>
                </a:cubicBezTo>
                <a:cubicBezTo>
                  <a:pt x="10872" y="4330"/>
                  <a:pt x="10824" y="4406"/>
                  <a:pt x="10823" y="4441"/>
                </a:cubicBezTo>
                <a:cubicBezTo>
                  <a:pt x="10799" y="4407"/>
                  <a:pt x="10860" y="4353"/>
                  <a:pt x="10838" y="4333"/>
                </a:cubicBezTo>
                <a:cubicBezTo>
                  <a:pt x="10796" y="4294"/>
                  <a:pt x="10683" y="4359"/>
                  <a:pt x="10645" y="4377"/>
                </a:cubicBezTo>
                <a:cubicBezTo>
                  <a:pt x="10573" y="4412"/>
                  <a:pt x="10573" y="4442"/>
                  <a:pt x="10532" y="4500"/>
                </a:cubicBezTo>
                <a:cubicBezTo>
                  <a:pt x="10458" y="4602"/>
                  <a:pt x="10601" y="4532"/>
                  <a:pt x="10642" y="4504"/>
                </a:cubicBezTo>
                <a:cubicBezTo>
                  <a:pt x="10609" y="4497"/>
                  <a:pt x="10578" y="4510"/>
                  <a:pt x="10550" y="4524"/>
                </a:cubicBezTo>
                <a:cubicBezTo>
                  <a:pt x="10578" y="4486"/>
                  <a:pt x="10631" y="4484"/>
                  <a:pt x="10672" y="4501"/>
                </a:cubicBezTo>
                <a:cubicBezTo>
                  <a:pt x="10651" y="4511"/>
                  <a:pt x="10630" y="4522"/>
                  <a:pt x="10609" y="4533"/>
                </a:cubicBezTo>
                <a:cubicBezTo>
                  <a:pt x="10655" y="4529"/>
                  <a:pt x="10694" y="4503"/>
                  <a:pt x="10737" y="4489"/>
                </a:cubicBezTo>
                <a:cubicBezTo>
                  <a:pt x="10709" y="4511"/>
                  <a:pt x="10672" y="4515"/>
                  <a:pt x="10645" y="4539"/>
                </a:cubicBezTo>
                <a:cubicBezTo>
                  <a:pt x="10724" y="4524"/>
                  <a:pt x="10628" y="4567"/>
                  <a:pt x="10615" y="4569"/>
                </a:cubicBezTo>
                <a:close/>
                <a:moveTo>
                  <a:pt x="8442" y="5062"/>
                </a:moveTo>
                <a:cubicBezTo>
                  <a:pt x="8424" y="5048"/>
                  <a:pt x="8395" y="5063"/>
                  <a:pt x="8383" y="5077"/>
                </a:cubicBezTo>
                <a:cubicBezTo>
                  <a:pt x="8403" y="5073"/>
                  <a:pt x="8423" y="5068"/>
                  <a:pt x="8442" y="5062"/>
                </a:cubicBezTo>
                <a:close/>
                <a:moveTo>
                  <a:pt x="7721" y="5219"/>
                </a:moveTo>
                <a:cubicBezTo>
                  <a:pt x="7695" y="5217"/>
                  <a:pt x="7639" y="5219"/>
                  <a:pt x="7658" y="5261"/>
                </a:cubicBezTo>
                <a:cubicBezTo>
                  <a:pt x="7682" y="5251"/>
                  <a:pt x="7703" y="5237"/>
                  <a:pt x="7721" y="5219"/>
                </a:cubicBezTo>
                <a:close/>
                <a:moveTo>
                  <a:pt x="7920" y="5160"/>
                </a:moveTo>
                <a:cubicBezTo>
                  <a:pt x="7903" y="5151"/>
                  <a:pt x="7887" y="5153"/>
                  <a:pt x="7872" y="5166"/>
                </a:cubicBezTo>
                <a:cubicBezTo>
                  <a:pt x="7906" y="5147"/>
                  <a:pt x="7912" y="5154"/>
                  <a:pt x="7890" y="5187"/>
                </a:cubicBezTo>
                <a:cubicBezTo>
                  <a:pt x="7900" y="5178"/>
                  <a:pt x="7910" y="5169"/>
                  <a:pt x="7920" y="5160"/>
                </a:cubicBezTo>
                <a:close/>
                <a:moveTo>
                  <a:pt x="8344" y="5186"/>
                </a:moveTo>
                <a:cubicBezTo>
                  <a:pt x="8390" y="5180"/>
                  <a:pt x="8418" y="5146"/>
                  <a:pt x="8448" y="5115"/>
                </a:cubicBezTo>
                <a:cubicBezTo>
                  <a:pt x="8406" y="5155"/>
                  <a:pt x="8372" y="5118"/>
                  <a:pt x="8222" y="5252"/>
                </a:cubicBezTo>
                <a:cubicBezTo>
                  <a:pt x="8259" y="5223"/>
                  <a:pt x="8306" y="5213"/>
                  <a:pt x="8344" y="5186"/>
                </a:cubicBezTo>
                <a:close/>
                <a:moveTo>
                  <a:pt x="8288" y="5074"/>
                </a:moveTo>
                <a:cubicBezTo>
                  <a:pt x="8237" y="5075"/>
                  <a:pt x="8193" y="5113"/>
                  <a:pt x="8172" y="5157"/>
                </a:cubicBezTo>
                <a:cubicBezTo>
                  <a:pt x="8191" y="5153"/>
                  <a:pt x="8214" y="5164"/>
                  <a:pt x="8231" y="5156"/>
                </a:cubicBezTo>
                <a:cubicBezTo>
                  <a:pt x="8262" y="5142"/>
                  <a:pt x="8296" y="5101"/>
                  <a:pt x="8317" y="5077"/>
                </a:cubicBezTo>
                <a:cubicBezTo>
                  <a:pt x="8300" y="5094"/>
                  <a:pt x="8279" y="5102"/>
                  <a:pt x="8255" y="5100"/>
                </a:cubicBezTo>
                <a:cubicBezTo>
                  <a:pt x="8265" y="5091"/>
                  <a:pt x="8276" y="5082"/>
                  <a:pt x="8288" y="5074"/>
                </a:cubicBezTo>
                <a:close/>
                <a:moveTo>
                  <a:pt x="6881" y="5341"/>
                </a:moveTo>
                <a:cubicBezTo>
                  <a:pt x="6824" y="5366"/>
                  <a:pt x="6829" y="5411"/>
                  <a:pt x="6893" y="5410"/>
                </a:cubicBezTo>
                <a:cubicBezTo>
                  <a:pt x="6961" y="5409"/>
                  <a:pt x="7012" y="5355"/>
                  <a:pt x="7076" y="5341"/>
                </a:cubicBezTo>
                <a:cubicBezTo>
                  <a:pt x="7142" y="5327"/>
                  <a:pt x="7216" y="5352"/>
                  <a:pt x="7278" y="5322"/>
                </a:cubicBezTo>
                <a:cubicBezTo>
                  <a:pt x="7287" y="5317"/>
                  <a:pt x="7319" y="5294"/>
                  <a:pt x="7331" y="5301"/>
                </a:cubicBezTo>
                <a:cubicBezTo>
                  <a:pt x="7355" y="5314"/>
                  <a:pt x="7392" y="5338"/>
                  <a:pt x="7400" y="5293"/>
                </a:cubicBezTo>
                <a:cubicBezTo>
                  <a:pt x="7331" y="5303"/>
                  <a:pt x="7396" y="5228"/>
                  <a:pt x="7397" y="5201"/>
                </a:cubicBezTo>
                <a:cubicBezTo>
                  <a:pt x="7309" y="5181"/>
                  <a:pt x="7229" y="5247"/>
                  <a:pt x="7145" y="5234"/>
                </a:cubicBezTo>
                <a:cubicBezTo>
                  <a:pt x="7056" y="5220"/>
                  <a:pt x="6964" y="5321"/>
                  <a:pt x="6881" y="5341"/>
                </a:cubicBezTo>
                <a:close/>
                <a:moveTo>
                  <a:pt x="6512" y="5510"/>
                </a:moveTo>
                <a:cubicBezTo>
                  <a:pt x="6541" y="5492"/>
                  <a:pt x="6564" y="5467"/>
                  <a:pt x="6593" y="5448"/>
                </a:cubicBezTo>
                <a:cubicBezTo>
                  <a:pt x="6555" y="5448"/>
                  <a:pt x="6524" y="5476"/>
                  <a:pt x="6512" y="5510"/>
                </a:cubicBezTo>
                <a:close/>
                <a:moveTo>
                  <a:pt x="6557" y="5534"/>
                </a:moveTo>
                <a:cubicBezTo>
                  <a:pt x="6563" y="5510"/>
                  <a:pt x="6553" y="5507"/>
                  <a:pt x="6527" y="5525"/>
                </a:cubicBezTo>
                <a:cubicBezTo>
                  <a:pt x="6537" y="5528"/>
                  <a:pt x="6547" y="5531"/>
                  <a:pt x="6557" y="5534"/>
                </a:cubicBezTo>
                <a:close/>
                <a:moveTo>
                  <a:pt x="6394" y="5537"/>
                </a:moveTo>
                <a:cubicBezTo>
                  <a:pt x="6425" y="5521"/>
                  <a:pt x="6462" y="5524"/>
                  <a:pt x="6492" y="5504"/>
                </a:cubicBezTo>
                <a:cubicBezTo>
                  <a:pt x="6415" y="5512"/>
                  <a:pt x="6514" y="5470"/>
                  <a:pt x="6445" y="5475"/>
                </a:cubicBezTo>
                <a:cubicBezTo>
                  <a:pt x="6411" y="5478"/>
                  <a:pt x="6371" y="5498"/>
                  <a:pt x="6361" y="5534"/>
                </a:cubicBezTo>
                <a:cubicBezTo>
                  <a:pt x="6372" y="5535"/>
                  <a:pt x="6383" y="5536"/>
                  <a:pt x="6394" y="5537"/>
                </a:cubicBezTo>
                <a:close/>
                <a:moveTo>
                  <a:pt x="5687" y="5718"/>
                </a:moveTo>
                <a:cubicBezTo>
                  <a:pt x="5641" y="5640"/>
                  <a:pt x="5481" y="5767"/>
                  <a:pt x="5439" y="5789"/>
                </a:cubicBezTo>
                <a:cubicBezTo>
                  <a:pt x="5329" y="5846"/>
                  <a:pt x="5209" y="5892"/>
                  <a:pt x="5096" y="5947"/>
                </a:cubicBezTo>
                <a:cubicBezTo>
                  <a:pt x="5293" y="5870"/>
                  <a:pt x="5501" y="5821"/>
                  <a:pt x="5687" y="5718"/>
                </a:cubicBezTo>
                <a:close/>
                <a:moveTo>
                  <a:pt x="5631" y="5801"/>
                </a:moveTo>
                <a:cubicBezTo>
                  <a:pt x="5725" y="5812"/>
                  <a:pt x="5830" y="5751"/>
                  <a:pt x="5922" y="5733"/>
                </a:cubicBezTo>
                <a:cubicBezTo>
                  <a:pt x="5973" y="5724"/>
                  <a:pt x="6134" y="5686"/>
                  <a:pt x="6156" y="5632"/>
                </a:cubicBezTo>
                <a:cubicBezTo>
                  <a:pt x="6136" y="5639"/>
                  <a:pt x="6115" y="5644"/>
                  <a:pt x="6094" y="5647"/>
                </a:cubicBezTo>
                <a:cubicBezTo>
                  <a:pt x="6130" y="5624"/>
                  <a:pt x="6261" y="5610"/>
                  <a:pt x="6254" y="5549"/>
                </a:cubicBezTo>
                <a:cubicBezTo>
                  <a:pt x="6214" y="5571"/>
                  <a:pt x="6172" y="5588"/>
                  <a:pt x="6129" y="5605"/>
                </a:cubicBezTo>
                <a:cubicBezTo>
                  <a:pt x="6148" y="5586"/>
                  <a:pt x="6165" y="5565"/>
                  <a:pt x="6180" y="5543"/>
                </a:cubicBezTo>
                <a:cubicBezTo>
                  <a:pt x="6126" y="5544"/>
                  <a:pt x="5902" y="5616"/>
                  <a:pt x="6058" y="5644"/>
                </a:cubicBezTo>
                <a:cubicBezTo>
                  <a:pt x="6033" y="5656"/>
                  <a:pt x="6007" y="5646"/>
                  <a:pt x="5981" y="5648"/>
                </a:cubicBezTo>
                <a:cubicBezTo>
                  <a:pt x="5951" y="5651"/>
                  <a:pt x="5936" y="5679"/>
                  <a:pt x="5904" y="5676"/>
                </a:cubicBezTo>
                <a:cubicBezTo>
                  <a:pt x="5929" y="5730"/>
                  <a:pt x="5631" y="5772"/>
                  <a:pt x="5601" y="5786"/>
                </a:cubicBezTo>
                <a:cubicBezTo>
                  <a:pt x="5611" y="5791"/>
                  <a:pt x="5621" y="5796"/>
                  <a:pt x="5631" y="5801"/>
                </a:cubicBezTo>
                <a:close/>
                <a:moveTo>
                  <a:pt x="6186" y="5647"/>
                </a:moveTo>
                <a:cubicBezTo>
                  <a:pt x="6212" y="5636"/>
                  <a:pt x="6239" y="5623"/>
                  <a:pt x="6260" y="5602"/>
                </a:cubicBezTo>
                <a:cubicBezTo>
                  <a:pt x="6231" y="5612"/>
                  <a:pt x="6194" y="5610"/>
                  <a:pt x="6186" y="5647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8" name="꙱ Afghanistan (Islamic Republic of Afghanistan) (AF) (H)">
            <a:extLst>
              <a:ext uri="{FF2B5EF4-FFF2-40B4-BE49-F238E27FC236}">
                <a16:creationId xmlns:a16="http://schemas.microsoft.com/office/drawing/2014/main" id="{46D9AC1A-9586-4EBC-96C3-B6217C1AECA3}"/>
              </a:ext>
            </a:extLst>
          </p:cNvPr>
          <p:cNvSpPr>
            <a:spLocks/>
          </p:cNvSpPr>
          <p:nvPr/>
        </p:nvSpPr>
        <p:spPr bwMode="auto">
          <a:xfrm>
            <a:off x="5887361" y="1251400"/>
            <a:ext cx="334616" cy="266498"/>
          </a:xfrm>
          <a:custGeom>
            <a:avLst/>
            <a:gdLst>
              <a:gd name="T0" fmla="*/ 1697 w 4047"/>
              <a:gd name="T1" fmla="*/ 382 h 3230"/>
              <a:gd name="T2" fmla="*/ 1975 w 4047"/>
              <a:gd name="T3" fmla="*/ 473 h 3230"/>
              <a:gd name="T4" fmla="*/ 2222 w 4047"/>
              <a:gd name="T5" fmla="*/ 419 h 3230"/>
              <a:gd name="T6" fmla="*/ 2316 w 4047"/>
              <a:gd name="T7" fmla="*/ 422 h 3230"/>
              <a:gd name="T8" fmla="*/ 2431 w 4047"/>
              <a:gd name="T9" fmla="*/ 322 h 3230"/>
              <a:gd name="T10" fmla="*/ 2645 w 4047"/>
              <a:gd name="T11" fmla="*/ 257 h 3230"/>
              <a:gd name="T12" fmla="*/ 2796 w 4047"/>
              <a:gd name="T13" fmla="*/ 0 h 3230"/>
              <a:gd name="T14" fmla="*/ 2917 w 4047"/>
              <a:gd name="T15" fmla="*/ 183 h 3230"/>
              <a:gd name="T16" fmla="*/ 3267 w 4047"/>
              <a:gd name="T17" fmla="*/ 546 h 3230"/>
              <a:gd name="T18" fmla="*/ 3515 w 4047"/>
              <a:gd name="T19" fmla="*/ 372 h 3230"/>
              <a:gd name="T20" fmla="*/ 3858 w 4047"/>
              <a:gd name="T21" fmla="*/ 370 h 3230"/>
              <a:gd name="T22" fmla="*/ 4047 w 4047"/>
              <a:gd name="T23" fmla="*/ 427 h 3230"/>
              <a:gd name="T24" fmla="*/ 3986 w 4047"/>
              <a:gd name="T25" fmla="*/ 500 h 3230"/>
              <a:gd name="T26" fmla="*/ 3726 w 4047"/>
              <a:gd name="T27" fmla="*/ 546 h 3230"/>
              <a:gd name="T28" fmla="*/ 3298 w 4047"/>
              <a:gd name="T29" fmla="*/ 617 h 3230"/>
              <a:gd name="T30" fmla="*/ 3122 w 4047"/>
              <a:gd name="T31" fmla="*/ 743 h 3230"/>
              <a:gd name="T32" fmla="*/ 3116 w 4047"/>
              <a:gd name="T33" fmla="*/ 902 h 3230"/>
              <a:gd name="T34" fmla="*/ 3251 w 4047"/>
              <a:gd name="T35" fmla="*/ 1164 h 3230"/>
              <a:gd name="T36" fmla="*/ 3128 w 4047"/>
              <a:gd name="T37" fmla="*/ 1377 h 3230"/>
              <a:gd name="T38" fmla="*/ 3075 w 4047"/>
              <a:gd name="T39" fmla="*/ 1597 h 3230"/>
              <a:gd name="T40" fmla="*/ 2931 w 4047"/>
              <a:gd name="T41" fmla="*/ 1727 h 3230"/>
              <a:gd name="T42" fmla="*/ 2770 w 4047"/>
              <a:gd name="T43" fmla="*/ 1917 h 3230"/>
              <a:gd name="T44" fmla="*/ 2754 w 4047"/>
              <a:gd name="T45" fmla="*/ 2227 h 3230"/>
              <a:gd name="T46" fmla="*/ 2543 w 4047"/>
              <a:gd name="T47" fmla="*/ 2360 h 3230"/>
              <a:gd name="T48" fmla="*/ 2278 w 4047"/>
              <a:gd name="T49" fmla="*/ 2467 h 3230"/>
              <a:gd name="T50" fmla="*/ 2106 w 4047"/>
              <a:gd name="T51" fmla="*/ 2542 h 3230"/>
              <a:gd name="T52" fmla="*/ 1947 w 4047"/>
              <a:gd name="T53" fmla="*/ 2747 h 3230"/>
              <a:gd name="T54" fmla="*/ 1962 w 4047"/>
              <a:gd name="T55" fmla="*/ 2970 h 3230"/>
              <a:gd name="T56" fmla="*/ 1744 w 4047"/>
              <a:gd name="T57" fmla="*/ 3135 h 3230"/>
              <a:gd name="T58" fmla="*/ 1424 w 4047"/>
              <a:gd name="T59" fmla="*/ 3173 h 3230"/>
              <a:gd name="T60" fmla="*/ 1114 w 4047"/>
              <a:gd name="T61" fmla="*/ 3187 h 3230"/>
              <a:gd name="T62" fmla="*/ 340 w 4047"/>
              <a:gd name="T63" fmla="*/ 3058 h 3230"/>
              <a:gd name="T64" fmla="*/ 566 w 4047"/>
              <a:gd name="T65" fmla="*/ 2594 h 3230"/>
              <a:gd name="T66" fmla="*/ 157 w 4047"/>
              <a:gd name="T67" fmla="*/ 2085 h 3230"/>
              <a:gd name="T68" fmla="*/ 5 w 4047"/>
              <a:gd name="T69" fmla="*/ 1558 h 3230"/>
              <a:gd name="T70" fmla="*/ 49 w 4047"/>
              <a:gd name="T71" fmla="*/ 1386 h 3230"/>
              <a:gd name="T72" fmla="*/ 116 w 4047"/>
              <a:gd name="T73" fmla="*/ 1123 h 3230"/>
              <a:gd name="T74" fmla="*/ 232 w 4047"/>
              <a:gd name="T75" fmla="*/ 1046 h 3230"/>
              <a:gd name="T76" fmla="*/ 473 w 4047"/>
              <a:gd name="T77" fmla="*/ 1172 h 3230"/>
              <a:gd name="T78" fmla="*/ 696 w 4047"/>
              <a:gd name="T79" fmla="*/ 1011 h 3230"/>
              <a:gd name="T80" fmla="*/ 669 w 4047"/>
              <a:gd name="T81" fmla="*/ 917 h 3230"/>
              <a:gd name="T82" fmla="*/ 1117 w 4047"/>
              <a:gd name="T83" fmla="*/ 445 h 3230"/>
              <a:gd name="T84" fmla="*/ 1387 w 4047"/>
              <a:gd name="T85" fmla="*/ 333 h 3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47" h="3230">
                <a:moveTo>
                  <a:pt x="1586" y="383"/>
                </a:moveTo>
                <a:cubicBezTo>
                  <a:pt x="1598" y="381"/>
                  <a:pt x="1665" y="374"/>
                  <a:pt x="1697" y="382"/>
                </a:cubicBezTo>
                <a:cubicBezTo>
                  <a:pt x="1789" y="401"/>
                  <a:pt x="1756" y="449"/>
                  <a:pt x="1835" y="439"/>
                </a:cubicBezTo>
                <a:cubicBezTo>
                  <a:pt x="1898" y="431"/>
                  <a:pt x="1931" y="415"/>
                  <a:pt x="1975" y="473"/>
                </a:cubicBezTo>
                <a:cubicBezTo>
                  <a:pt x="2053" y="575"/>
                  <a:pt x="2047" y="498"/>
                  <a:pt x="2103" y="510"/>
                </a:cubicBezTo>
                <a:cubicBezTo>
                  <a:pt x="2098" y="464"/>
                  <a:pt x="2171" y="451"/>
                  <a:pt x="2222" y="419"/>
                </a:cubicBezTo>
                <a:cubicBezTo>
                  <a:pt x="2231" y="414"/>
                  <a:pt x="2247" y="456"/>
                  <a:pt x="2277" y="398"/>
                </a:cubicBezTo>
                <a:cubicBezTo>
                  <a:pt x="2283" y="387"/>
                  <a:pt x="2310" y="407"/>
                  <a:pt x="2316" y="422"/>
                </a:cubicBezTo>
                <a:cubicBezTo>
                  <a:pt x="2327" y="448"/>
                  <a:pt x="2433" y="540"/>
                  <a:pt x="2428" y="416"/>
                </a:cubicBezTo>
                <a:cubicBezTo>
                  <a:pt x="2426" y="386"/>
                  <a:pt x="2387" y="355"/>
                  <a:pt x="2431" y="322"/>
                </a:cubicBezTo>
                <a:cubicBezTo>
                  <a:pt x="2460" y="298"/>
                  <a:pt x="2514" y="300"/>
                  <a:pt x="2565" y="315"/>
                </a:cubicBezTo>
                <a:cubicBezTo>
                  <a:pt x="2606" y="327"/>
                  <a:pt x="2677" y="322"/>
                  <a:pt x="2645" y="257"/>
                </a:cubicBezTo>
                <a:cubicBezTo>
                  <a:pt x="2633" y="235"/>
                  <a:pt x="2586" y="206"/>
                  <a:pt x="2613" y="177"/>
                </a:cubicBezTo>
                <a:cubicBezTo>
                  <a:pt x="2665" y="119"/>
                  <a:pt x="2673" y="3"/>
                  <a:pt x="2796" y="0"/>
                </a:cubicBezTo>
                <a:cubicBezTo>
                  <a:pt x="2824" y="0"/>
                  <a:pt x="2898" y="43"/>
                  <a:pt x="2908" y="80"/>
                </a:cubicBezTo>
                <a:cubicBezTo>
                  <a:pt x="2914" y="103"/>
                  <a:pt x="2899" y="166"/>
                  <a:pt x="2917" y="183"/>
                </a:cubicBezTo>
                <a:cubicBezTo>
                  <a:pt x="2961" y="223"/>
                  <a:pt x="3022" y="132"/>
                  <a:pt x="3017" y="243"/>
                </a:cubicBezTo>
                <a:cubicBezTo>
                  <a:pt x="3010" y="408"/>
                  <a:pt x="3027" y="780"/>
                  <a:pt x="3267" y="546"/>
                </a:cubicBezTo>
                <a:cubicBezTo>
                  <a:pt x="3303" y="501"/>
                  <a:pt x="3395" y="538"/>
                  <a:pt x="3418" y="484"/>
                </a:cubicBezTo>
                <a:cubicBezTo>
                  <a:pt x="3440" y="431"/>
                  <a:pt x="3473" y="406"/>
                  <a:pt x="3515" y="372"/>
                </a:cubicBezTo>
                <a:cubicBezTo>
                  <a:pt x="3561" y="335"/>
                  <a:pt x="3757" y="338"/>
                  <a:pt x="3680" y="424"/>
                </a:cubicBezTo>
                <a:cubicBezTo>
                  <a:pt x="3733" y="446"/>
                  <a:pt x="3815" y="401"/>
                  <a:pt x="3858" y="370"/>
                </a:cubicBezTo>
                <a:cubicBezTo>
                  <a:pt x="3882" y="352"/>
                  <a:pt x="3970" y="383"/>
                  <a:pt x="3994" y="390"/>
                </a:cubicBezTo>
                <a:cubicBezTo>
                  <a:pt x="4008" y="394"/>
                  <a:pt x="4035" y="420"/>
                  <a:pt x="4047" y="427"/>
                </a:cubicBezTo>
                <a:cubicBezTo>
                  <a:pt x="4026" y="437"/>
                  <a:pt x="4005" y="429"/>
                  <a:pt x="3984" y="426"/>
                </a:cubicBezTo>
                <a:cubicBezTo>
                  <a:pt x="3907" y="415"/>
                  <a:pt x="3904" y="493"/>
                  <a:pt x="3986" y="500"/>
                </a:cubicBezTo>
                <a:cubicBezTo>
                  <a:pt x="3930" y="507"/>
                  <a:pt x="3890" y="533"/>
                  <a:pt x="3859" y="556"/>
                </a:cubicBezTo>
                <a:cubicBezTo>
                  <a:pt x="3807" y="602"/>
                  <a:pt x="3775" y="537"/>
                  <a:pt x="3726" y="546"/>
                </a:cubicBezTo>
                <a:cubicBezTo>
                  <a:pt x="3624" y="568"/>
                  <a:pt x="3519" y="556"/>
                  <a:pt x="3425" y="572"/>
                </a:cubicBezTo>
                <a:cubicBezTo>
                  <a:pt x="3380" y="579"/>
                  <a:pt x="3342" y="605"/>
                  <a:pt x="3298" y="617"/>
                </a:cubicBezTo>
                <a:cubicBezTo>
                  <a:pt x="3248" y="631"/>
                  <a:pt x="3238" y="695"/>
                  <a:pt x="3206" y="712"/>
                </a:cubicBezTo>
                <a:cubicBezTo>
                  <a:pt x="3171" y="731"/>
                  <a:pt x="3159" y="691"/>
                  <a:pt x="3122" y="743"/>
                </a:cubicBezTo>
                <a:cubicBezTo>
                  <a:pt x="3104" y="769"/>
                  <a:pt x="3068" y="805"/>
                  <a:pt x="3059" y="834"/>
                </a:cubicBezTo>
                <a:cubicBezTo>
                  <a:pt x="3050" y="866"/>
                  <a:pt x="3096" y="887"/>
                  <a:pt x="3116" y="902"/>
                </a:cubicBezTo>
                <a:cubicBezTo>
                  <a:pt x="3161" y="956"/>
                  <a:pt x="3208" y="1004"/>
                  <a:pt x="3231" y="1085"/>
                </a:cubicBezTo>
                <a:cubicBezTo>
                  <a:pt x="3188" y="1136"/>
                  <a:pt x="3252" y="1133"/>
                  <a:pt x="3251" y="1164"/>
                </a:cubicBezTo>
                <a:cubicBezTo>
                  <a:pt x="3225" y="1184"/>
                  <a:pt x="3230" y="1204"/>
                  <a:pt x="3219" y="1233"/>
                </a:cubicBezTo>
                <a:cubicBezTo>
                  <a:pt x="3192" y="1302"/>
                  <a:pt x="3105" y="1317"/>
                  <a:pt x="3128" y="1377"/>
                </a:cubicBezTo>
                <a:cubicBezTo>
                  <a:pt x="3051" y="1381"/>
                  <a:pt x="3141" y="1439"/>
                  <a:pt x="3157" y="1455"/>
                </a:cubicBezTo>
                <a:cubicBezTo>
                  <a:pt x="3219" y="1519"/>
                  <a:pt x="3121" y="1587"/>
                  <a:pt x="3075" y="1597"/>
                </a:cubicBezTo>
                <a:cubicBezTo>
                  <a:pt x="2970" y="1620"/>
                  <a:pt x="2857" y="1550"/>
                  <a:pt x="2825" y="1583"/>
                </a:cubicBezTo>
                <a:cubicBezTo>
                  <a:pt x="2779" y="1629"/>
                  <a:pt x="2918" y="1671"/>
                  <a:pt x="2931" y="1727"/>
                </a:cubicBezTo>
                <a:cubicBezTo>
                  <a:pt x="2937" y="1756"/>
                  <a:pt x="2985" y="1804"/>
                  <a:pt x="2971" y="1833"/>
                </a:cubicBezTo>
                <a:cubicBezTo>
                  <a:pt x="2915" y="1927"/>
                  <a:pt x="2798" y="1887"/>
                  <a:pt x="2770" y="1917"/>
                </a:cubicBezTo>
                <a:cubicBezTo>
                  <a:pt x="2746" y="1941"/>
                  <a:pt x="2806" y="2035"/>
                  <a:pt x="2743" y="2108"/>
                </a:cubicBezTo>
                <a:cubicBezTo>
                  <a:pt x="2712" y="2142"/>
                  <a:pt x="2744" y="2189"/>
                  <a:pt x="2754" y="2227"/>
                </a:cubicBezTo>
                <a:cubicBezTo>
                  <a:pt x="2773" y="2297"/>
                  <a:pt x="2762" y="2386"/>
                  <a:pt x="2689" y="2424"/>
                </a:cubicBezTo>
                <a:cubicBezTo>
                  <a:pt x="2614" y="2463"/>
                  <a:pt x="2646" y="2378"/>
                  <a:pt x="2543" y="2360"/>
                </a:cubicBezTo>
                <a:cubicBezTo>
                  <a:pt x="2532" y="2358"/>
                  <a:pt x="2551" y="2366"/>
                  <a:pt x="2534" y="2387"/>
                </a:cubicBezTo>
                <a:cubicBezTo>
                  <a:pt x="2369" y="2326"/>
                  <a:pt x="2466" y="2443"/>
                  <a:pt x="2278" y="2467"/>
                </a:cubicBezTo>
                <a:cubicBezTo>
                  <a:pt x="2288" y="2504"/>
                  <a:pt x="2329" y="2504"/>
                  <a:pt x="2353" y="2529"/>
                </a:cubicBezTo>
                <a:cubicBezTo>
                  <a:pt x="2182" y="2620"/>
                  <a:pt x="2138" y="2545"/>
                  <a:pt x="2106" y="2542"/>
                </a:cubicBezTo>
                <a:cubicBezTo>
                  <a:pt x="2057" y="2544"/>
                  <a:pt x="2039" y="2630"/>
                  <a:pt x="2001" y="2655"/>
                </a:cubicBezTo>
                <a:cubicBezTo>
                  <a:pt x="1962" y="2689"/>
                  <a:pt x="1953" y="2682"/>
                  <a:pt x="1947" y="2747"/>
                </a:cubicBezTo>
                <a:cubicBezTo>
                  <a:pt x="1944" y="2806"/>
                  <a:pt x="1967" y="2852"/>
                  <a:pt x="1972" y="2910"/>
                </a:cubicBezTo>
                <a:cubicBezTo>
                  <a:pt x="1967" y="2932"/>
                  <a:pt x="1967" y="2947"/>
                  <a:pt x="1962" y="2970"/>
                </a:cubicBezTo>
                <a:cubicBezTo>
                  <a:pt x="1965" y="2992"/>
                  <a:pt x="1984" y="3004"/>
                  <a:pt x="1992" y="3022"/>
                </a:cubicBezTo>
                <a:cubicBezTo>
                  <a:pt x="2020" y="3085"/>
                  <a:pt x="1775" y="3128"/>
                  <a:pt x="1744" y="3135"/>
                </a:cubicBezTo>
                <a:cubicBezTo>
                  <a:pt x="1691" y="3147"/>
                  <a:pt x="1652" y="3171"/>
                  <a:pt x="1597" y="3169"/>
                </a:cubicBezTo>
                <a:cubicBezTo>
                  <a:pt x="1542" y="3166"/>
                  <a:pt x="1475" y="3146"/>
                  <a:pt x="1424" y="3173"/>
                </a:cubicBezTo>
                <a:cubicBezTo>
                  <a:pt x="1375" y="3200"/>
                  <a:pt x="1343" y="3228"/>
                  <a:pt x="1285" y="3212"/>
                </a:cubicBezTo>
                <a:cubicBezTo>
                  <a:pt x="1232" y="3197"/>
                  <a:pt x="1169" y="3179"/>
                  <a:pt x="1114" y="3187"/>
                </a:cubicBezTo>
                <a:cubicBezTo>
                  <a:pt x="990" y="3204"/>
                  <a:pt x="849" y="3230"/>
                  <a:pt x="726" y="3194"/>
                </a:cubicBezTo>
                <a:cubicBezTo>
                  <a:pt x="581" y="3151"/>
                  <a:pt x="488" y="3091"/>
                  <a:pt x="340" y="3058"/>
                </a:cubicBezTo>
                <a:cubicBezTo>
                  <a:pt x="403" y="2985"/>
                  <a:pt x="448" y="2900"/>
                  <a:pt x="502" y="2821"/>
                </a:cubicBezTo>
                <a:cubicBezTo>
                  <a:pt x="548" y="2754"/>
                  <a:pt x="594" y="2679"/>
                  <a:pt x="566" y="2594"/>
                </a:cubicBezTo>
                <a:cubicBezTo>
                  <a:pt x="515" y="2437"/>
                  <a:pt x="274" y="2561"/>
                  <a:pt x="236" y="2390"/>
                </a:cubicBezTo>
                <a:cubicBezTo>
                  <a:pt x="212" y="2281"/>
                  <a:pt x="207" y="2187"/>
                  <a:pt x="157" y="2085"/>
                </a:cubicBezTo>
                <a:cubicBezTo>
                  <a:pt x="114" y="1996"/>
                  <a:pt x="59" y="1911"/>
                  <a:pt x="120" y="1820"/>
                </a:cubicBezTo>
                <a:cubicBezTo>
                  <a:pt x="225" y="1663"/>
                  <a:pt x="17" y="1858"/>
                  <a:pt x="5" y="1558"/>
                </a:cubicBezTo>
                <a:cubicBezTo>
                  <a:pt x="0" y="1512"/>
                  <a:pt x="22" y="1491"/>
                  <a:pt x="52" y="1472"/>
                </a:cubicBezTo>
                <a:cubicBezTo>
                  <a:pt x="99" y="1442"/>
                  <a:pt x="74" y="1422"/>
                  <a:pt x="49" y="1386"/>
                </a:cubicBezTo>
                <a:cubicBezTo>
                  <a:pt x="128" y="1377"/>
                  <a:pt x="143" y="1276"/>
                  <a:pt x="128" y="1217"/>
                </a:cubicBezTo>
                <a:cubicBezTo>
                  <a:pt x="131" y="1187"/>
                  <a:pt x="92" y="1169"/>
                  <a:pt x="116" y="1123"/>
                </a:cubicBezTo>
                <a:cubicBezTo>
                  <a:pt x="131" y="1071"/>
                  <a:pt x="130" y="1029"/>
                  <a:pt x="145" y="1010"/>
                </a:cubicBezTo>
                <a:cubicBezTo>
                  <a:pt x="157" y="1004"/>
                  <a:pt x="181" y="1009"/>
                  <a:pt x="232" y="1046"/>
                </a:cubicBezTo>
                <a:cubicBezTo>
                  <a:pt x="258" y="1064"/>
                  <a:pt x="276" y="1083"/>
                  <a:pt x="308" y="1074"/>
                </a:cubicBezTo>
                <a:cubicBezTo>
                  <a:pt x="388" y="1059"/>
                  <a:pt x="447" y="1094"/>
                  <a:pt x="473" y="1172"/>
                </a:cubicBezTo>
                <a:cubicBezTo>
                  <a:pt x="507" y="1114"/>
                  <a:pt x="604" y="1150"/>
                  <a:pt x="648" y="1087"/>
                </a:cubicBezTo>
                <a:cubicBezTo>
                  <a:pt x="674" y="1069"/>
                  <a:pt x="701" y="1045"/>
                  <a:pt x="696" y="1011"/>
                </a:cubicBezTo>
                <a:cubicBezTo>
                  <a:pt x="697" y="998"/>
                  <a:pt x="698" y="987"/>
                  <a:pt x="717" y="976"/>
                </a:cubicBezTo>
                <a:cubicBezTo>
                  <a:pt x="716" y="977"/>
                  <a:pt x="682" y="953"/>
                  <a:pt x="669" y="917"/>
                </a:cubicBezTo>
                <a:cubicBezTo>
                  <a:pt x="791" y="934"/>
                  <a:pt x="913" y="859"/>
                  <a:pt x="1012" y="797"/>
                </a:cubicBezTo>
                <a:cubicBezTo>
                  <a:pt x="1141" y="716"/>
                  <a:pt x="1016" y="503"/>
                  <a:pt x="1117" y="445"/>
                </a:cubicBezTo>
                <a:cubicBezTo>
                  <a:pt x="1179" y="410"/>
                  <a:pt x="1308" y="477"/>
                  <a:pt x="1304" y="379"/>
                </a:cubicBezTo>
                <a:cubicBezTo>
                  <a:pt x="1301" y="317"/>
                  <a:pt x="1338" y="308"/>
                  <a:pt x="1387" y="333"/>
                </a:cubicBezTo>
                <a:cubicBezTo>
                  <a:pt x="1421" y="356"/>
                  <a:pt x="1473" y="418"/>
                  <a:pt x="1586" y="383"/>
                </a:cubicBezTo>
                <a:close/>
              </a:path>
            </a:pathLst>
          </a:custGeom>
          <a:solidFill>
            <a:srgbClr val="FF9999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9" name="33">
            <a:extLst>
              <a:ext uri="{FF2B5EF4-FFF2-40B4-BE49-F238E27FC236}">
                <a16:creationId xmlns:a16="http://schemas.microsoft.com/office/drawing/2014/main" id="{D7328D23-8966-4653-A0DC-E8B79E1BBB14}"/>
              </a:ext>
            </a:extLst>
          </p:cNvPr>
          <p:cNvSpPr txBox="1"/>
          <p:nvPr/>
        </p:nvSpPr>
        <p:spPr>
          <a:xfrm>
            <a:off x="9022335" y="279066"/>
            <a:ext cx="3059623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FF9966"/>
                </a:solidFill>
                <a:latin typeface="Tactic Round Med It" panose="00000600000000000000" pitchFamily="50" charset="0"/>
              </a:rPr>
              <a:t>Countries minimum</a:t>
            </a:r>
          </a:p>
          <a:p>
            <a:endParaRPr lang="en-US" sz="16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  <a:p>
            <a: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  <a:t>Used when you need the minimum number of countries </a:t>
            </a:r>
            <a:b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</a:br>
            <a: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  <a:t>(only for High detail)</a:t>
            </a:r>
          </a:p>
        </p:txBody>
      </p: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33DCCEB6-4F2C-48D6-9297-CE72DB4E8DFB}"/>
              </a:ext>
            </a:extLst>
          </p:cNvPr>
          <p:cNvGrpSpPr/>
          <p:nvPr/>
        </p:nvGrpSpPr>
        <p:grpSpPr>
          <a:xfrm>
            <a:off x="1426896" y="4850652"/>
            <a:ext cx="219612" cy="216437"/>
            <a:chOff x="19574093" y="15548290"/>
            <a:chExt cx="431025" cy="431025"/>
          </a:xfrm>
        </p:grpSpPr>
        <p:sp>
          <p:nvSpPr>
            <p:cNvPr id="181" name="Rectangle: Rounded Corners 180">
              <a:extLst>
                <a:ext uri="{FF2B5EF4-FFF2-40B4-BE49-F238E27FC236}">
                  <a16:creationId xmlns:a16="http://schemas.microsoft.com/office/drawing/2014/main" id="{36E2A926-4CA4-4206-9CBB-D280D0B8954E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9EA238A9-424D-47B6-A40D-FBD8363DE765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183" name="TextBox 182">
            <a:extLst>
              <a:ext uri="{FF2B5EF4-FFF2-40B4-BE49-F238E27FC236}">
                <a16:creationId xmlns:a16="http://schemas.microsoft.com/office/drawing/2014/main" id="{FA06DBF5-E52C-43BF-BEA3-2595C6776D6E}"/>
              </a:ext>
            </a:extLst>
          </p:cNvPr>
          <p:cNvSpPr txBox="1"/>
          <p:nvPr/>
        </p:nvSpPr>
        <p:spPr>
          <a:xfrm>
            <a:off x="46638" y="1001630"/>
            <a:ext cx="9380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Lakes</a:t>
            </a:r>
          </a:p>
        </p:txBody>
      </p:sp>
      <p:sp>
        <p:nvSpPr>
          <p:cNvPr id="184" name="Oval 183">
            <a:extLst>
              <a:ext uri="{FF2B5EF4-FFF2-40B4-BE49-F238E27FC236}">
                <a16:creationId xmlns:a16="http://schemas.microsoft.com/office/drawing/2014/main" id="{B4C80974-9F83-439A-B050-855DDF8A02AA}"/>
              </a:ext>
            </a:extLst>
          </p:cNvPr>
          <p:cNvSpPr/>
          <p:nvPr/>
        </p:nvSpPr>
        <p:spPr>
          <a:xfrm>
            <a:off x="2071401" y="655417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85" name="Straight Arrow Connector 184">
            <a:extLst>
              <a:ext uri="{FF2B5EF4-FFF2-40B4-BE49-F238E27FC236}">
                <a16:creationId xmlns:a16="http://schemas.microsoft.com/office/drawing/2014/main" id="{10531805-8BE5-411E-8D14-F136241B324F}"/>
              </a:ext>
            </a:extLst>
          </p:cNvPr>
          <p:cNvCxnSpPr>
            <a:cxnSpLocks/>
          </p:cNvCxnSpPr>
          <p:nvPr/>
        </p:nvCxnSpPr>
        <p:spPr>
          <a:xfrm flipV="1">
            <a:off x="938463" y="1038678"/>
            <a:ext cx="1042112" cy="188543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Oval 185">
            <a:extLst>
              <a:ext uri="{FF2B5EF4-FFF2-40B4-BE49-F238E27FC236}">
                <a16:creationId xmlns:a16="http://schemas.microsoft.com/office/drawing/2014/main" id="{D7A0071E-29D6-4D30-9BC7-7FD567CDBE2A}"/>
              </a:ext>
            </a:extLst>
          </p:cNvPr>
          <p:cNvSpPr/>
          <p:nvPr/>
        </p:nvSpPr>
        <p:spPr>
          <a:xfrm>
            <a:off x="2734089" y="4137945"/>
            <a:ext cx="5304366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6A31D650-3ED6-4332-BB4F-7E16BAED89D6}"/>
              </a:ext>
            </a:extLst>
          </p:cNvPr>
          <p:cNvSpPr txBox="1"/>
          <p:nvPr/>
        </p:nvSpPr>
        <p:spPr>
          <a:xfrm>
            <a:off x="46638" y="4213697"/>
            <a:ext cx="20858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w/o Antarctica</a:t>
            </a:r>
          </a:p>
        </p:txBody>
      </p:sp>
      <p:cxnSp>
        <p:nvCxnSpPr>
          <p:cNvPr id="188" name="Straight Arrow Connector 187">
            <a:extLst>
              <a:ext uri="{FF2B5EF4-FFF2-40B4-BE49-F238E27FC236}">
                <a16:creationId xmlns:a16="http://schemas.microsoft.com/office/drawing/2014/main" id="{1A08B4C2-5E83-464D-857A-F016074DDA93}"/>
              </a:ext>
            </a:extLst>
          </p:cNvPr>
          <p:cNvCxnSpPr>
            <a:cxnSpLocks/>
          </p:cNvCxnSpPr>
          <p:nvPr/>
        </p:nvCxnSpPr>
        <p:spPr>
          <a:xfrm flipV="1">
            <a:off x="2105526" y="4385511"/>
            <a:ext cx="505327" cy="30078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440092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9000">
        <p159:morph option="byChar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9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3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3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3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7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3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7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3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4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7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8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1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3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7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5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9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3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4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7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1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5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9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3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1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5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9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3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1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2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5" dur="2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2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9" dur="2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2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3" dur="2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4" dur="2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2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2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5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6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9" dur="2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2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3" dur="2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2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2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2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1" dur="2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2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5" dur="2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2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9" dur="2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2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3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1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2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5" dur="2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2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9" dur="2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2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3" dur="2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4" dur="2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7" dur="2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2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1" dur="2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2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5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9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3" dur="2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2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7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8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1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5" dur="2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2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9" dur="2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0" dur="2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3" dur="2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2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7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1" dur="2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2" dur="2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5" dur="2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2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9" dur="2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2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3" dur="2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4" dur="2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7" dur="2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2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1" dur="2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2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5" dur="2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2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9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3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4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7" dur="2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8" dur="2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1" dur="2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2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5" dur="2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6" dur="2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9" dur="2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0" dur="2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3" dur="2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2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7" dur="2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8" dur="2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1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2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5" dur="2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2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9" dur="2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0" dur="2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3" dur="2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2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7" dur="2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2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1" dur="2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2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5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9" dur="2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2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3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4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7" dur="2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2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1" dur="2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2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5" dur="2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6" dur="2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9" dur="2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2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3" dur="2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2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7" dur="2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1" dur="2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2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5" dur="2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2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9" dur="2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0" dur="2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3" dur="2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2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7" dur="2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2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1" dur="2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2" dur="2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5" dur="2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2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9" dur="2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2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3" dur="2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4" dur="2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7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1" dur="2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2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5" dur="2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6" dur="2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9" dur="2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2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3" dur="2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2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7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8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1" dur="2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2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5" dur="2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2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9" dur="2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0" dur="2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3" dur="2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2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7" dur="2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2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1" dur="2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2" dur="2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5" dur="2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2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9" dur="2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2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3" dur="20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4" dur="20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7" dur="2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2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1" dur="2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2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5" dur="2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6" dur="2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9" dur="2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2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3" dur="2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2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7" dur="2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8" dur="2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1" dur="2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2" dur="2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5" dur="2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2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7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9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0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1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3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4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5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7" dur="2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2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1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2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3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5" dur="2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6" dur="2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7" fill="hold">
                            <p:stCondLst>
                              <p:cond delay="2000"/>
                            </p:stCondLst>
                            <p:childTnLst>
                              <p:par>
                                <p:cTn id="70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10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1" fill="hold">
                            <p:stCondLst>
                              <p:cond delay="2500"/>
                            </p:stCondLst>
                            <p:childTnLst>
                              <p:par>
                                <p:cTn id="71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4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7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9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1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2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4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5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7" fill="hold">
                            <p:stCondLst>
                              <p:cond delay="5000"/>
                            </p:stCondLst>
                            <p:childTnLst>
                              <p:par>
                                <p:cTn id="72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30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1" fill="hold">
                            <p:stCondLst>
                              <p:cond delay="5500"/>
                            </p:stCondLst>
                            <p:childTnLst>
                              <p:par>
                                <p:cTn id="73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4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5" fill="hold">
                            <p:stCondLst>
                              <p:cond delay="6000"/>
                            </p:stCondLst>
                            <p:childTnLst>
                              <p:par>
                                <p:cTn id="7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8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9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0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2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3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5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6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8" fill="hold">
                            <p:stCondLst>
                              <p:cond delay="8500"/>
                            </p:stCondLst>
                            <p:childTnLst>
                              <p:par>
                                <p:cTn id="749" presetID="23" presetClass="exit" presetSubtype="32" fill="hold" grpId="1" nodeType="after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0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4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8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2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6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0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4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8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2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6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90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1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9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9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0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06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10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20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14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5" dur="2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18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9" dur="20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2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26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7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0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1" dur="2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4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20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8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9" dur="20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42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3" dur="2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46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2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0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1" dur="2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4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5" dur="2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8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2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2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3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6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7" dur="2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0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20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4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8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9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2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20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6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7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0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1" dur="20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4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20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8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9" dur="20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2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3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6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20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0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1" dur="20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4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5" dur="20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8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2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3" dur="20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6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7" dur="20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0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4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5" dur="20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8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9" dur="20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2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6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7" dur="20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0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1" dur="20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4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8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9" dur="20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2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3" dur="200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6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7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0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1" dur="20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4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5" dur="20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8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9" dur="2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2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3" dur="20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6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20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0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1" dur="2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4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5" dur="20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8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9" dur="20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2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3" dur="20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6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7" dur="20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0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1" dur="20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4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20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8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9" dur="20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2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3" dur="20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6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7" dur="2000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0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1" dur="2000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4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5" dur="2000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8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9" dur="200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2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20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6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7" dur="2000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0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1" dur="2000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4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5" dur="20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8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9" dur="2000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2" dur="2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3" dur="2000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6" dur="2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7" dur="20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0" dur="2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1" dur="2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4" dur="2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5" dur="20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8" dur="2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9" dur="2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2" dur="2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3" dur="20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6" dur="2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7" dur="20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0" dur="2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1" dur="20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4" dur="2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5" dur="20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8" dur="2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9" dur="20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2" dur="2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3" dur="200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6" dur="2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7" dur="20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0" dur="2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1" dur="2000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4" dur="2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5" dur="20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8" dur="2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9" dur="20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2" dur="2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3" dur="20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6" dur="2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7" dur="20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0" dur="2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1" dur="200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4" dur="2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5" dur="20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8" dur="2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9" dur="20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2" dur="2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3" dur="2000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6" dur="2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7" dur="2000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0" dur="2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1" dur="2000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4" dur="2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5" dur="2000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8" dur="2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9" dur="2000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2" dur="2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3" dur="20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6" dur="2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7" dur="2000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0" dur="2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1" dur="20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4" dur="2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5" dur="20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8" dur="2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9" dur="20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2" dur="2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3" dur="2000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6" dur="2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7" dur="20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0" dur="2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1" dur="2000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4" dur="2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5" dur="2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8" dur="2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9" dur="20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2" dur="2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3" dur="2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6" dur="2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7" dur="2000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0" dur="2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1" dur="20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4" dur="2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5" dur="20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8" dur="2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9" dur="200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2" dur="2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3" dur="20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6" dur="20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7" dur="200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0" dur="2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1" dur="2000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4" dur="2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5" dur="20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8" dur="20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9" dur="20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2" dur="2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3" dur="20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6" dur="2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7" dur="2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0" dur="20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1" dur="20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4" dur="2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5" dur="20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8" dur="2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9" dur="20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2" dur="2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3" dur="20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6" dur="2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7" dur="20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0" dur="2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1" dur="20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4" dur="2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5" dur="20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8" dur="20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9" dur="20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2" dur="20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3" dur="20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6" dur="2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7" dur="20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0" dur="20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1" dur="20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4" dur="20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5" dur="20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8" dur="20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9" dur="20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2" dur="20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3" dur="2000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6" dur="20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7" dur="2000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0" dur="20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1" dur="2000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4" dur="20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5" dur="2000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8" dur="20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9" dur="2000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2" dur="20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3" dur="20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6" dur="20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7" dur="2000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0" dur="20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1" dur="2000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4" dur="20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5" dur="2000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8" dur="20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9" dur="20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2" dur="20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3" dur="2000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6" dur="20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7" dur="20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0" dur="20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1" dur="2000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4" dur="20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5" dur="20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8" dur="20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9" dur="2000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2" dur="20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3" dur="20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6" dur="20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7" dur="20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0" dur="20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1" dur="20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4" dur="20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5" dur="20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8" dur="20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9" dur="20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2" dur="20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3" dur="20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6" dur="20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7" dur="20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0" dur="20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1" dur="20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4" dur="20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5" dur="20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8" dur="20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9" dur="20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2" dur="20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3" dur="20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6" dur="20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7" dur="20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0" dur="20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1" dur="20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4" dur="20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5" dur="20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8" dur="20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9" dur="20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2" dur="20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3" dur="20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5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6" dur="20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7" dur="20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9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0" dur="20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1" dur="20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3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4" dur="20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5" dur="20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7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8" dur="20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9" dur="20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1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2" dur="20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3" dur="20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5" fill="hold">
                            <p:stCondLst>
                              <p:cond delay="15500"/>
                            </p:stCondLst>
                            <p:childTnLst>
                              <p:par>
                                <p:cTn id="1446" presetID="10" presetClass="exit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6" grpId="0" animBg="1"/>
      <p:bldP spid="6" grpId="1" animBg="1"/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/>
      <p:bldP spid="183" grpId="0"/>
      <p:bldP spid="183" grpId="1"/>
      <p:bldP spid="184" grpId="0" animBg="1"/>
      <p:bldP spid="184" grpId="1" animBg="1"/>
      <p:bldP spid="186" grpId="0" animBg="1"/>
      <p:bldP spid="186" grpId="1" animBg="1"/>
      <p:bldP spid="187" grpId="0"/>
      <p:bldP spid="187" grpId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798" t="31353" r="36" b="59703"/>
          <a:stretch/>
        </p:blipFill>
        <p:spPr>
          <a:xfrm>
            <a:off x="-2" y="4759959"/>
            <a:ext cx="12192001" cy="2098042"/>
          </a:xfrm>
          <a:prstGeom prst="rect">
            <a:avLst/>
          </a:prstGeom>
        </p:spPr>
      </p:pic>
      <p:sp>
        <p:nvSpPr>
          <p:cNvPr id="1275" name="꙱ Zimbabwe (Republic of Zimbabwe) (ZW) (H)">
            <a:extLst>
              <a:ext uri="{FF2B5EF4-FFF2-40B4-BE49-F238E27FC236}">
                <a16:creationId xmlns:a16="http://schemas.microsoft.com/office/drawing/2014/main" id="{2DC72AEB-629D-4A6B-A254-D783EFA30603}"/>
              </a:ext>
            </a:extLst>
          </p:cNvPr>
          <p:cNvSpPr>
            <a:spLocks/>
          </p:cNvSpPr>
          <p:nvPr/>
        </p:nvSpPr>
        <p:spPr bwMode="auto">
          <a:xfrm>
            <a:off x="5034872" y="2843504"/>
            <a:ext cx="201571" cy="201727"/>
          </a:xfrm>
          <a:custGeom>
            <a:avLst/>
            <a:gdLst>
              <a:gd name="T0" fmla="*/ 0 w 2449"/>
              <a:gd name="T1" fmla="*/ 768 h 2443"/>
              <a:gd name="T2" fmla="*/ 136 w 2449"/>
              <a:gd name="T3" fmla="*/ 789 h 2443"/>
              <a:gd name="T4" fmla="*/ 219 w 2449"/>
              <a:gd name="T5" fmla="*/ 848 h 2443"/>
              <a:gd name="T6" fmla="*/ 320 w 2449"/>
              <a:gd name="T7" fmla="*/ 819 h 2443"/>
              <a:gd name="T8" fmla="*/ 439 w 2449"/>
              <a:gd name="T9" fmla="*/ 864 h 2443"/>
              <a:gd name="T10" fmla="*/ 621 w 2449"/>
              <a:gd name="T11" fmla="*/ 760 h 2443"/>
              <a:gd name="T12" fmla="*/ 790 w 2449"/>
              <a:gd name="T13" fmla="*/ 523 h 2443"/>
              <a:gd name="T14" fmla="*/ 1016 w 2449"/>
              <a:gd name="T15" fmla="*/ 370 h 2443"/>
              <a:gd name="T16" fmla="*/ 1142 w 2449"/>
              <a:gd name="T17" fmla="*/ 200 h 2443"/>
              <a:gd name="T18" fmla="*/ 1449 w 2449"/>
              <a:gd name="T19" fmla="*/ 6 h 2443"/>
              <a:gd name="T20" fmla="*/ 1634 w 2449"/>
              <a:gd name="T21" fmla="*/ 9 h 2443"/>
              <a:gd name="T22" fmla="*/ 1841 w 2449"/>
              <a:gd name="T23" fmla="*/ 146 h 2443"/>
              <a:gd name="T24" fmla="*/ 2159 w 2449"/>
              <a:gd name="T25" fmla="*/ 297 h 2443"/>
              <a:gd name="T26" fmla="*/ 2338 w 2449"/>
              <a:gd name="T27" fmla="*/ 360 h 2443"/>
              <a:gd name="T28" fmla="*/ 2427 w 2449"/>
              <a:gd name="T29" fmla="*/ 391 h 2443"/>
              <a:gd name="T30" fmla="*/ 2400 w 2449"/>
              <a:gd name="T31" fmla="*/ 507 h 2443"/>
              <a:gd name="T32" fmla="*/ 2418 w 2449"/>
              <a:gd name="T33" fmla="*/ 567 h 2443"/>
              <a:gd name="T34" fmla="*/ 2427 w 2449"/>
              <a:gd name="T35" fmla="*/ 743 h 2443"/>
              <a:gd name="T36" fmla="*/ 2408 w 2449"/>
              <a:gd name="T37" fmla="*/ 843 h 2443"/>
              <a:gd name="T38" fmla="*/ 2421 w 2449"/>
              <a:gd name="T39" fmla="*/ 1009 h 2443"/>
              <a:gd name="T40" fmla="*/ 2391 w 2449"/>
              <a:gd name="T41" fmla="*/ 1085 h 2443"/>
              <a:gd name="T42" fmla="*/ 2317 w 2449"/>
              <a:gd name="T43" fmla="*/ 1181 h 2443"/>
              <a:gd name="T44" fmla="*/ 2363 w 2449"/>
              <a:gd name="T45" fmla="*/ 1256 h 2443"/>
              <a:gd name="T46" fmla="*/ 2359 w 2449"/>
              <a:gd name="T47" fmla="*/ 1454 h 2443"/>
              <a:gd name="T48" fmla="*/ 2388 w 2449"/>
              <a:gd name="T49" fmla="*/ 1442 h 2443"/>
              <a:gd name="T50" fmla="*/ 2352 w 2449"/>
              <a:gd name="T51" fmla="*/ 1634 h 2443"/>
              <a:gd name="T52" fmla="*/ 2248 w 2449"/>
              <a:gd name="T53" fmla="*/ 1773 h 2443"/>
              <a:gd name="T54" fmla="*/ 2234 w 2449"/>
              <a:gd name="T55" fmla="*/ 1887 h 2443"/>
              <a:gd name="T56" fmla="*/ 2219 w 2449"/>
              <a:gd name="T57" fmla="*/ 2044 h 2443"/>
              <a:gd name="T58" fmla="*/ 1846 w 2449"/>
              <a:gd name="T59" fmla="*/ 2424 h 2443"/>
              <a:gd name="T60" fmla="*/ 1836 w 2449"/>
              <a:gd name="T61" fmla="*/ 2443 h 2443"/>
              <a:gd name="T62" fmla="*/ 1589 w 2449"/>
              <a:gd name="T63" fmla="*/ 2400 h 2443"/>
              <a:gd name="T64" fmla="*/ 1240 w 2449"/>
              <a:gd name="T65" fmla="*/ 2338 h 2443"/>
              <a:gd name="T66" fmla="*/ 1238 w 2449"/>
              <a:gd name="T67" fmla="*/ 2337 h 2443"/>
              <a:gd name="T68" fmla="*/ 1150 w 2449"/>
              <a:gd name="T69" fmla="*/ 2281 h 2443"/>
              <a:gd name="T70" fmla="*/ 1119 w 2449"/>
              <a:gd name="T71" fmla="*/ 2187 h 2443"/>
              <a:gd name="T72" fmla="*/ 858 w 2449"/>
              <a:gd name="T73" fmla="*/ 2132 h 2443"/>
              <a:gd name="T74" fmla="*/ 766 w 2449"/>
              <a:gd name="T75" fmla="*/ 1976 h 2443"/>
              <a:gd name="T76" fmla="*/ 750 w 2449"/>
              <a:gd name="T77" fmla="*/ 1859 h 2443"/>
              <a:gd name="T78" fmla="*/ 619 w 2449"/>
              <a:gd name="T79" fmla="*/ 1742 h 2443"/>
              <a:gd name="T80" fmla="*/ 451 w 2449"/>
              <a:gd name="T81" fmla="*/ 1528 h 2443"/>
              <a:gd name="T82" fmla="*/ 195 w 2449"/>
              <a:gd name="T83" fmla="*/ 1151 h 2443"/>
              <a:gd name="T84" fmla="*/ 0 w 2449"/>
              <a:gd name="T85" fmla="*/ 768 h 24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49" h="2443">
                <a:moveTo>
                  <a:pt x="0" y="768"/>
                </a:moveTo>
                <a:cubicBezTo>
                  <a:pt x="32" y="805"/>
                  <a:pt x="87" y="795"/>
                  <a:pt x="136" y="789"/>
                </a:cubicBezTo>
                <a:cubicBezTo>
                  <a:pt x="196" y="780"/>
                  <a:pt x="184" y="831"/>
                  <a:pt x="219" y="848"/>
                </a:cubicBezTo>
                <a:cubicBezTo>
                  <a:pt x="252" y="861"/>
                  <a:pt x="294" y="824"/>
                  <a:pt x="320" y="819"/>
                </a:cubicBezTo>
                <a:cubicBezTo>
                  <a:pt x="351" y="811"/>
                  <a:pt x="393" y="846"/>
                  <a:pt x="439" y="864"/>
                </a:cubicBezTo>
                <a:cubicBezTo>
                  <a:pt x="524" y="901"/>
                  <a:pt x="572" y="823"/>
                  <a:pt x="621" y="760"/>
                </a:cubicBezTo>
                <a:cubicBezTo>
                  <a:pt x="684" y="676"/>
                  <a:pt x="745" y="598"/>
                  <a:pt x="790" y="523"/>
                </a:cubicBezTo>
                <a:cubicBezTo>
                  <a:pt x="825" y="463"/>
                  <a:pt x="950" y="398"/>
                  <a:pt x="1016" y="370"/>
                </a:cubicBezTo>
                <a:cubicBezTo>
                  <a:pt x="1118" y="328"/>
                  <a:pt x="1136" y="316"/>
                  <a:pt x="1142" y="200"/>
                </a:cubicBezTo>
                <a:cubicBezTo>
                  <a:pt x="1147" y="103"/>
                  <a:pt x="1362" y="10"/>
                  <a:pt x="1449" y="6"/>
                </a:cubicBezTo>
                <a:cubicBezTo>
                  <a:pt x="1536" y="0"/>
                  <a:pt x="1571" y="25"/>
                  <a:pt x="1634" y="9"/>
                </a:cubicBezTo>
                <a:cubicBezTo>
                  <a:pt x="1628" y="191"/>
                  <a:pt x="1695" y="116"/>
                  <a:pt x="1841" y="146"/>
                </a:cubicBezTo>
                <a:cubicBezTo>
                  <a:pt x="1934" y="163"/>
                  <a:pt x="2077" y="249"/>
                  <a:pt x="2159" y="297"/>
                </a:cubicBezTo>
                <a:cubicBezTo>
                  <a:pt x="2191" y="316"/>
                  <a:pt x="2316" y="319"/>
                  <a:pt x="2338" y="360"/>
                </a:cubicBezTo>
                <a:cubicBezTo>
                  <a:pt x="2361" y="403"/>
                  <a:pt x="2384" y="403"/>
                  <a:pt x="2427" y="391"/>
                </a:cubicBezTo>
                <a:cubicBezTo>
                  <a:pt x="2422" y="422"/>
                  <a:pt x="2391" y="476"/>
                  <a:pt x="2400" y="507"/>
                </a:cubicBezTo>
                <a:cubicBezTo>
                  <a:pt x="2406" y="529"/>
                  <a:pt x="2418" y="545"/>
                  <a:pt x="2418" y="567"/>
                </a:cubicBezTo>
                <a:cubicBezTo>
                  <a:pt x="2416" y="636"/>
                  <a:pt x="2411" y="679"/>
                  <a:pt x="2427" y="743"/>
                </a:cubicBezTo>
                <a:cubicBezTo>
                  <a:pt x="2435" y="775"/>
                  <a:pt x="2414" y="811"/>
                  <a:pt x="2408" y="843"/>
                </a:cubicBezTo>
                <a:cubicBezTo>
                  <a:pt x="2397" y="905"/>
                  <a:pt x="2449" y="978"/>
                  <a:pt x="2421" y="1009"/>
                </a:cubicBezTo>
                <a:cubicBezTo>
                  <a:pt x="2408" y="1024"/>
                  <a:pt x="2385" y="1027"/>
                  <a:pt x="2391" y="1085"/>
                </a:cubicBezTo>
                <a:cubicBezTo>
                  <a:pt x="2397" y="1134"/>
                  <a:pt x="2327" y="1140"/>
                  <a:pt x="2317" y="1181"/>
                </a:cubicBezTo>
                <a:cubicBezTo>
                  <a:pt x="2304" y="1235"/>
                  <a:pt x="2353" y="1223"/>
                  <a:pt x="2363" y="1256"/>
                </a:cubicBezTo>
                <a:cubicBezTo>
                  <a:pt x="2390" y="1331"/>
                  <a:pt x="2282" y="1296"/>
                  <a:pt x="2359" y="1454"/>
                </a:cubicBezTo>
                <a:cubicBezTo>
                  <a:pt x="2368" y="1450"/>
                  <a:pt x="2378" y="1446"/>
                  <a:pt x="2388" y="1442"/>
                </a:cubicBezTo>
                <a:cubicBezTo>
                  <a:pt x="2385" y="1510"/>
                  <a:pt x="2407" y="1533"/>
                  <a:pt x="2352" y="1634"/>
                </a:cubicBezTo>
                <a:cubicBezTo>
                  <a:pt x="2321" y="1693"/>
                  <a:pt x="2305" y="1739"/>
                  <a:pt x="2248" y="1773"/>
                </a:cubicBezTo>
                <a:cubicBezTo>
                  <a:pt x="2206" y="1798"/>
                  <a:pt x="2243" y="1850"/>
                  <a:pt x="2234" y="1887"/>
                </a:cubicBezTo>
                <a:cubicBezTo>
                  <a:pt x="2219" y="1948"/>
                  <a:pt x="2172" y="1984"/>
                  <a:pt x="2219" y="2044"/>
                </a:cubicBezTo>
                <a:cubicBezTo>
                  <a:pt x="2156" y="2014"/>
                  <a:pt x="1906" y="2382"/>
                  <a:pt x="1846" y="2424"/>
                </a:cubicBezTo>
                <a:cubicBezTo>
                  <a:pt x="1839" y="2434"/>
                  <a:pt x="1836" y="2439"/>
                  <a:pt x="1836" y="2443"/>
                </a:cubicBezTo>
                <a:cubicBezTo>
                  <a:pt x="1769" y="2292"/>
                  <a:pt x="1607" y="2401"/>
                  <a:pt x="1589" y="2400"/>
                </a:cubicBezTo>
                <a:cubicBezTo>
                  <a:pt x="1458" y="2397"/>
                  <a:pt x="1369" y="2310"/>
                  <a:pt x="1240" y="2338"/>
                </a:cubicBezTo>
                <a:lnTo>
                  <a:pt x="1238" y="2337"/>
                </a:lnTo>
                <a:cubicBezTo>
                  <a:pt x="1226" y="2300"/>
                  <a:pt x="1166" y="2308"/>
                  <a:pt x="1150" y="2281"/>
                </a:cubicBezTo>
                <a:cubicBezTo>
                  <a:pt x="1128" y="2245"/>
                  <a:pt x="1189" y="2212"/>
                  <a:pt x="1119" y="2187"/>
                </a:cubicBezTo>
                <a:cubicBezTo>
                  <a:pt x="1024" y="2155"/>
                  <a:pt x="947" y="2160"/>
                  <a:pt x="858" y="2132"/>
                </a:cubicBezTo>
                <a:cubicBezTo>
                  <a:pt x="813" y="2118"/>
                  <a:pt x="794" y="2018"/>
                  <a:pt x="766" y="1976"/>
                </a:cubicBezTo>
                <a:cubicBezTo>
                  <a:pt x="742" y="1940"/>
                  <a:pt x="737" y="1901"/>
                  <a:pt x="750" y="1859"/>
                </a:cubicBezTo>
                <a:cubicBezTo>
                  <a:pt x="792" y="1730"/>
                  <a:pt x="716" y="1719"/>
                  <a:pt x="619" y="1742"/>
                </a:cubicBezTo>
                <a:cubicBezTo>
                  <a:pt x="651" y="1571"/>
                  <a:pt x="569" y="1589"/>
                  <a:pt x="451" y="1528"/>
                </a:cubicBezTo>
                <a:cubicBezTo>
                  <a:pt x="286" y="1443"/>
                  <a:pt x="249" y="1312"/>
                  <a:pt x="195" y="1151"/>
                </a:cubicBezTo>
                <a:cubicBezTo>
                  <a:pt x="46" y="897"/>
                  <a:pt x="0" y="854"/>
                  <a:pt x="0" y="76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6" name="꙱ Zambia (Republic of Zambia) (ZM) (H)">
            <a:extLst>
              <a:ext uri="{FF2B5EF4-FFF2-40B4-BE49-F238E27FC236}">
                <a16:creationId xmlns:a16="http://schemas.microsoft.com/office/drawing/2014/main" id="{E893E211-5F51-4146-81D5-AB5EC2D8A411}"/>
              </a:ext>
            </a:extLst>
          </p:cNvPr>
          <p:cNvSpPr>
            <a:spLocks/>
          </p:cNvSpPr>
          <p:nvPr/>
        </p:nvSpPr>
        <p:spPr bwMode="auto">
          <a:xfrm>
            <a:off x="4952951" y="2625596"/>
            <a:ext cx="305051" cy="292342"/>
          </a:xfrm>
          <a:custGeom>
            <a:avLst/>
            <a:gdLst>
              <a:gd name="T0" fmla="*/ 2729 w 3700"/>
              <a:gd name="T1" fmla="*/ 14 h 3546"/>
              <a:gd name="T2" fmla="*/ 2787 w 3700"/>
              <a:gd name="T3" fmla="*/ 13 h 3546"/>
              <a:gd name="T4" fmla="*/ 2883 w 3700"/>
              <a:gd name="T5" fmla="*/ 165 h 3546"/>
              <a:gd name="T6" fmla="*/ 3058 w 3700"/>
              <a:gd name="T7" fmla="*/ 243 h 3546"/>
              <a:gd name="T8" fmla="*/ 3179 w 3700"/>
              <a:gd name="T9" fmla="*/ 300 h 3546"/>
              <a:gd name="T10" fmla="*/ 3478 w 3700"/>
              <a:gd name="T11" fmla="*/ 479 h 3546"/>
              <a:gd name="T12" fmla="*/ 3587 w 3700"/>
              <a:gd name="T13" fmla="*/ 646 h 3546"/>
              <a:gd name="T14" fmla="*/ 3683 w 3700"/>
              <a:gd name="T15" fmla="*/ 826 h 3546"/>
              <a:gd name="T16" fmla="*/ 3585 w 3700"/>
              <a:gd name="T17" fmla="*/ 1034 h 3546"/>
              <a:gd name="T18" fmla="*/ 3632 w 3700"/>
              <a:gd name="T19" fmla="*/ 1495 h 3546"/>
              <a:gd name="T20" fmla="*/ 3456 w 3700"/>
              <a:gd name="T21" fmla="*/ 1775 h 3546"/>
              <a:gd name="T22" fmla="*/ 3490 w 3700"/>
              <a:gd name="T23" fmla="*/ 2084 h 3546"/>
              <a:gd name="T24" fmla="*/ 2628 w 3700"/>
              <a:gd name="T25" fmla="*/ 2657 h 3546"/>
              <a:gd name="T26" fmla="*/ 2136 w 3700"/>
              <a:gd name="T27" fmla="*/ 2848 h 3546"/>
              <a:gd name="T28" fmla="*/ 1756 w 3700"/>
              <a:gd name="T29" fmla="*/ 3214 h 3546"/>
              <a:gd name="T30" fmla="*/ 1390 w 3700"/>
              <a:gd name="T31" fmla="*/ 3492 h 3546"/>
              <a:gd name="T32" fmla="*/ 1154 w 3700"/>
              <a:gd name="T33" fmla="*/ 3437 h 3546"/>
              <a:gd name="T34" fmla="*/ 818 w 3700"/>
              <a:gd name="T35" fmla="*/ 3333 h 3546"/>
              <a:gd name="T36" fmla="*/ 449 w 3700"/>
              <a:gd name="T37" fmla="*/ 3365 h 3546"/>
              <a:gd name="T38" fmla="*/ 75 w 3700"/>
              <a:gd name="T39" fmla="*/ 2989 h 3546"/>
              <a:gd name="T40" fmla="*/ 9 w 3700"/>
              <a:gd name="T41" fmla="*/ 1835 h 3546"/>
              <a:gd name="T42" fmla="*/ 648 w 3700"/>
              <a:gd name="T43" fmla="*/ 1700 h 3546"/>
              <a:gd name="T44" fmla="*/ 641 w 3700"/>
              <a:gd name="T45" fmla="*/ 1355 h 3546"/>
              <a:gd name="T46" fmla="*/ 743 w 3700"/>
              <a:gd name="T47" fmla="*/ 1020 h 3546"/>
              <a:gd name="T48" fmla="*/ 875 w 3700"/>
              <a:gd name="T49" fmla="*/ 1130 h 3546"/>
              <a:gd name="T50" fmla="*/ 1101 w 3700"/>
              <a:gd name="T51" fmla="*/ 1255 h 3546"/>
              <a:gd name="T52" fmla="*/ 1369 w 3700"/>
              <a:gd name="T53" fmla="*/ 1332 h 3546"/>
              <a:gd name="T54" fmla="*/ 1719 w 3700"/>
              <a:gd name="T55" fmla="*/ 1330 h 3546"/>
              <a:gd name="T56" fmla="*/ 1882 w 3700"/>
              <a:gd name="T57" fmla="*/ 1463 h 3546"/>
              <a:gd name="T58" fmla="*/ 2094 w 3700"/>
              <a:gd name="T59" fmla="*/ 1665 h 3546"/>
              <a:gd name="T60" fmla="*/ 2424 w 3700"/>
              <a:gd name="T61" fmla="*/ 1816 h 3546"/>
              <a:gd name="T62" fmla="*/ 2461 w 3700"/>
              <a:gd name="T63" fmla="*/ 1774 h 3546"/>
              <a:gd name="T64" fmla="*/ 2401 w 3700"/>
              <a:gd name="T65" fmla="*/ 1432 h 3546"/>
              <a:gd name="T66" fmla="*/ 2176 w 3700"/>
              <a:gd name="T67" fmla="*/ 1415 h 3546"/>
              <a:gd name="T68" fmla="*/ 2114 w 3700"/>
              <a:gd name="T69" fmla="*/ 883 h 3546"/>
              <a:gd name="T70" fmla="*/ 2036 w 3700"/>
              <a:gd name="T71" fmla="*/ 394 h 3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00" h="3546">
                <a:moveTo>
                  <a:pt x="2204" y="106"/>
                </a:moveTo>
                <a:cubicBezTo>
                  <a:pt x="2377" y="69"/>
                  <a:pt x="2532" y="58"/>
                  <a:pt x="2729" y="14"/>
                </a:cubicBezTo>
                <a:lnTo>
                  <a:pt x="2783" y="0"/>
                </a:lnTo>
                <a:cubicBezTo>
                  <a:pt x="2784" y="5"/>
                  <a:pt x="2785" y="9"/>
                  <a:pt x="2787" y="13"/>
                </a:cubicBezTo>
                <a:cubicBezTo>
                  <a:pt x="2802" y="53"/>
                  <a:pt x="2817" y="95"/>
                  <a:pt x="2844" y="129"/>
                </a:cubicBezTo>
                <a:cubicBezTo>
                  <a:pt x="2856" y="145"/>
                  <a:pt x="2860" y="151"/>
                  <a:pt x="2883" y="165"/>
                </a:cubicBezTo>
                <a:cubicBezTo>
                  <a:pt x="2896" y="163"/>
                  <a:pt x="2906" y="155"/>
                  <a:pt x="2917" y="150"/>
                </a:cubicBezTo>
                <a:cubicBezTo>
                  <a:pt x="3001" y="151"/>
                  <a:pt x="3023" y="181"/>
                  <a:pt x="3058" y="243"/>
                </a:cubicBezTo>
                <a:cubicBezTo>
                  <a:pt x="3073" y="270"/>
                  <a:pt x="3090" y="259"/>
                  <a:pt x="3114" y="251"/>
                </a:cubicBezTo>
                <a:cubicBezTo>
                  <a:pt x="3144" y="240"/>
                  <a:pt x="3154" y="290"/>
                  <a:pt x="3179" y="300"/>
                </a:cubicBezTo>
                <a:cubicBezTo>
                  <a:pt x="3229" y="321"/>
                  <a:pt x="3321" y="314"/>
                  <a:pt x="3337" y="373"/>
                </a:cubicBezTo>
                <a:cubicBezTo>
                  <a:pt x="3344" y="398"/>
                  <a:pt x="3510" y="383"/>
                  <a:pt x="3478" y="479"/>
                </a:cubicBezTo>
                <a:cubicBezTo>
                  <a:pt x="3462" y="529"/>
                  <a:pt x="3576" y="510"/>
                  <a:pt x="3596" y="584"/>
                </a:cubicBezTo>
                <a:cubicBezTo>
                  <a:pt x="3603" y="609"/>
                  <a:pt x="3583" y="623"/>
                  <a:pt x="3587" y="646"/>
                </a:cubicBezTo>
                <a:cubicBezTo>
                  <a:pt x="3593" y="682"/>
                  <a:pt x="3620" y="695"/>
                  <a:pt x="3645" y="716"/>
                </a:cubicBezTo>
                <a:cubicBezTo>
                  <a:pt x="3666" y="735"/>
                  <a:pt x="3674" y="800"/>
                  <a:pt x="3683" y="826"/>
                </a:cubicBezTo>
                <a:cubicBezTo>
                  <a:pt x="3700" y="876"/>
                  <a:pt x="3642" y="924"/>
                  <a:pt x="3594" y="938"/>
                </a:cubicBezTo>
                <a:cubicBezTo>
                  <a:pt x="3542" y="954"/>
                  <a:pt x="3572" y="994"/>
                  <a:pt x="3585" y="1034"/>
                </a:cubicBezTo>
                <a:cubicBezTo>
                  <a:pt x="3605" y="1097"/>
                  <a:pt x="3568" y="1130"/>
                  <a:pt x="3566" y="1191"/>
                </a:cubicBezTo>
                <a:cubicBezTo>
                  <a:pt x="3563" y="1277"/>
                  <a:pt x="3523" y="1462"/>
                  <a:pt x="3632" y="1495"/>
                </a:cubicBezTo>
                <a:cubicBezTo>
                  <a:pt x="3588" y="1543"/>
                  <a:pt x="3452" y="1565"/>
                  <a:pt x="3453" y="1644"/>
                </a:cubicBezTo>
                <a:cubicBezTo>
                  <a:pt x="3454" y="1696"/>
                  <a:pt x="3467" y="1716"/>
                  <a:pt x="3456" y="1775"/>
                </a:cubicBezTo>
                <a:cubicBezTo>
                  <a:pt x="3441" y="1865"/>
                  <a:pt x="3386" y="1910"/>
                  <a:pt x="3365" y="1970"/>
                </a:cubicBezTo>
                <a:cubicBezTo>
                  <a:pt x="3348" y="2041"/>
                  <a:pt x="3480" y="2066"/>
                  <a:pt x="3490" y="2084"/>
                </a:cubicBezTo>
                <a:cubicBezTo>
                  <a:pt x="3363" y="2148"/>
                  <a:pt x="2753" y="2360"/>
                  <a:pt x="2575" y="2430"/>
                </a:cubicBezTo>
                <a:cubicBezTo>
                  <a:pt x="2562" y="2503"/>
                  <a:pt x="2638" y="2575"/>
                  <a:pt x="2628" y="2657"/>
                </a:cubicBezTo>
                <a:cubicBezTo>
                  <a:pt x="2527" y="2682"/>
                  <a:pt x="2512" y="2611"/>
                  <a:pt x="2285" y="2703"/>
                </a:cubicBezTo>
                <a:cubicBezTo>
                  <a:pt x="2226" y="2730"/>
                  <a:pt x="2139" y="2788"/>
                  <a:pt x="2136" y="2848"/>
                </a:cubicBezTo>
                <a:cubicBezTo>
                  <a:pt x="2136" y="3022"/>
                  <a:pt x="2036" y="2990"/>
                  <a:pt x="1895" y="3077"/>
                </a:cubicBezTo>
                <a:cubicBezTo>
                  <a:pt x="1818" y="3126"/>
                  <a:pt x="1801" y="3141"/>
                  <a:pt x="1756" y="3214"/>
                </a:cubicBezTo>
                <a:cubicBezTo>
                  <a:pt x="1716" y="3276"/>
                  <a:pt x="1666" y="3340"/>
                  <a:pt x="1615" y="3408"/>
                </a:cubicBezTo>
                <a:cubicBezTo>
                  <a:pt x="1521" y="3535"/>
                  <a:pt x="1493" y="3546"/>
                  <a:pt x="1390" y="3492"/>
                </a:cubicBezTo>
                <a:cubicBezTo>
                  <a:pt x="1328" y="3459"/>
                  <a:pt x="1322" y="3460"/>
                  <a:pt x="1278" y="3483"/>
                </a:cubicBezTo>
                <a:cubicBezTo>
                  <a:pt x="1181" y="3532"/>
                  <a:pt x="1205" y="3456"/>
                  <a:pt x="1154" y="3437"/>
                </a:cubicBezTo>
                <a:cubicBezTo>
                  <a:pt x="1133" y="3430"/>
                  <a:pt x="1035" y="3467"/>
                  <a:pt x="994" y="3416"/>
                </a:cubicBezTo>
                <a:cubicBezTo>
                  <a:pt x="933" y="3375"/>
                  <a:pt x="905" y="3293"/>
                  <a:pt x="818" y="3333"/>
                </a:cubicBezTo>
                <a:cubicBezTo>
                  <a:pt x="774" y="3355"/>
                  <a:pt x="760" y="3292"/>
                  <a:pt x="641" y="3325"/>
                </a:cubicBezTo>
                <a:lnTo>
                  <a:pt x="449" y="3365"/>
                </a:lnTo>
                <a:cubicBezTo>
                  <a:pt x="342" y="3324"/>
                  <a:pt x="268" y="3200"/>
                  <a:pt x="193" y="3115"/>
                </a:cubicBezTo>
                <a:cubicBezTo>
                  <a:pt x="151" y="3069"/>
                  <a:pt x="119" y="3032"/>
                  <a:pt x="75" y="2989"/>
                </a:cubicBezTo>
                <a:cubicBezTo>
                  <a:pt x="32" y="2949"/>
                  <a:pt x="18" y="2909"/>
                  <a:pt x="7" y="2849"/>
                </a:cubicBezTo>
                <a:cubicBezTo>
                  <a:pt x="10" y="2586"/>
                  <a:pt x="9" y="2282"/>
                  <a:pt x="9" y="1835"/>
                </a:cubicBezTo>
                <a:cubicBezTo>
                  <a:pt x="10" y="1813"/>
                  <a:pt x="0" y="1725"/>
                  <a:pt x="50" y="1714"/>
                </a:cubicBezTo>
                <a:cubicBezTo>
                  <a:pt x="125" y="1698"/>
                  <a:pt x="454" y="1764"/>
                  <a:pt x="648" y="1700"/>
                </a:cubicBezTo>
                <a:cubicBezTo>
                  <a:pt x="601" y="1648"/>
                  <a:pt x="625" y="1601"/>
                  <a:pt x="647" y="1545"/>
                </a:cubicBezTo>
                <a:cubicBezTo>
                  <a:pt x="674" y="1476"/>
                  <a:pt x="638" y="1423"/>
                  <a:pt x="641" y="1355"/>
                </a:cubicBezTo>
                <a:cubicBezTo>
                  <a:pt x="648" y="1228"/>
                  <a:pt x="702" y="1083"/>
                  <a:pt x="651" y="958"/>
                </a:cubicBezTo>
                <a:cubicBezTo>
                  <a:pt x="698" y="959"/>
                  <a:pt x="694" y="1010"/>
                  <a:pt x="743" y="1020"/>
                </a:cubicBezTo>
                <a:cubicBezTo>
                  <a:pt x="797" y="1031"/>
                  <a:pt x="773" y="1112"/>
                  <a:pt x="752" y="1145"/>
                </a:cubicBezTo>
                <a:cubicBezTo>
                  <a:pt x="818" y="1159"/>
                  <a:pt x="811" y="1158"/>
                  <a:pt x="875" y="1130"/>
                </a:cubicBezTo>
                <a:cubicBezTo>
                  <a:pt x="937" y="1103"/>
                  <a:pt x="1009" y="1086"/>
                  <a:pt x="1076" y="1082"/>
                </a:cubicBezTo>
                <a:cubicBezTo>
                  <a:pt x="1052" y="1130"/>
                  <a:pt x="1063" y="1217"/>
                  <a:pt x="1101" y="1255"/>
                </a:cubicBezTo>
                <a:cubicBezTo>
                  <a:pt x="1131" y="1284"/>
                  <a:pt x="1179" y="1266"/>
                  <a:pt x="1216" y="1283"/>
                </a:cubicBezTo>
                <a:cubicBezTo>
                  <a:pt x="1270" y="1307"/>
                  <a:pt x="1308" y="1331"/>
                  <a:pt x="1369" y="1332"/>
                </a:cubicBezTo>
                <a:cubicBezTo>
                  <a:pt x="1468" y="1333"/>
                  <a:pt x="1559" y="1398"/>
                  <a:pt x="1593" y="1273"/>
                </a:cubicBezTo>
                <a:cubicBezTo>
                  <a:pt x="1631" y="1137"/>
                  <a:pt x="1672" y="1289"/>
                  <a:pt x="1719" y="1330"/>
                </a:cubicBezTo>
                <a:cubicBezTo>
                  <a:pt x="1751" y="1358"/>
                  <a:pt x="1747" y="1404"/>
                  <a:pt x="1770" y="1438"/>
                </a:cubicBezTo>
                <a:cubicBezTo>
                  <a:pt x="1808" y="1493"/>
                  <a:pt x="1849" y="1441"/>
                  <a:pt x="1882" y="1463"/>
                </a:cubicBezTo>
                <a:cubicBezTo>
                  <a:pt x="1931" y="1495"/>
                  <a:pt x="1950" y="1525"/>
                  <a:pt x="2004" y="1524"/>
                </a:cubicBezTo>
                <a:cubicBezTo>
                  <a:pt x="2067" y="1523"/>
                  <a:pt x="2052" y="1626"/>
                  <a:pt x="2094" y="1665"/>
                </a:cubicBezTo>
                <a:cubicBezTo>
                  <a:pt x="2155" y="1722"/>
                  <a:pt x="2167" y="1770"/>
                  <a:pt x="2202" y="1843"/>
                </a:cubicBezTo>
                <a:cubicBezTo>
                  <a:pt x="2246" y="1935"/>
                  <a:pt x="2374" y="1755"/>
                  <a:pt x="2424" y="1816"/>
                </a:cubicBezTo>
                <a:cubicBezTo>
                  <a:pt x="2403" y="1833"/>
                  <a:pt x="2402" y="1861"/>
                  <a:pt x="2429" y="1872"/>
                </a:cubicBezTo>
                <a:cubicBezTo>
                  <a:pt x="2476" y="1891"/>
                  <a:pt x="2460" y="1794"/>
                  <a:pt x="2461" y="1774"/>
                </a:cubicBezTo>
                <a:cubicBezTo>
                  <a:pt x="2464" y="1654"/>
                  <a:pt x="2468" y="1535"/>
                  <a:pt x="2468" y="1415"/>
                </a:cubicBezTo>
                <a:cubicBezTo>
                  <a:pt x="2446" y="1423"/>
                  <a:pt x="2423" y="1425"/>
                  <a:pt x="2401" y="1432"/>
                </a:cubicBezTo>
                <a:cubicBezTo>
                  <a:pt x="2363" y="1444"/>
                  <a:pt x="2374" y="1476"/>
                  <a:pt x="2358" y="1502"/>
                </a:cubicBezTo>
                <a:cubicBezTo>
                  <a:pt x="2329" y="1547"/>
                  <a:pt x="2204" y="1445"/>
                  <a:pt x="2176" y="1415"/>
                </a:cubicBezTo>
                <a:cubicBezTo>
                  <a:pt x="2089" y="1324"/>
                  <a:pt x="1990" y="1250"/>
                  <a:pt x="2041" y="1100"/>
                </a:cubicBezTo>
                <a:cubicBezTo>
                  <a:pt x="2068" y="1019"/>
                  <a:pt x="2092" y="952"/>
                  <a:pt x="2114" y="883"/>
                </a:cubicBezTo>
                <a:cubicBezTo>
                  <a:pt x="2130" y="835"/>
                  <a:pt x="2099" y="756"/>
                  <a:pt x="2103" y="702"/>
                </a:cubicBezTo>
                <a:cubicBezTo>
                  <a:pt x="2110" y="614"/>
                  <a:pt x="2153" y="430"/>
                  <a:pt x="2036" y="394"/>
                </a:cubicBezTo>
                <a:cubicBezTo>
                  <a:pt x="2074" y="294"/>
                  <a:pt x="2284" y="239"/>
                  <a:pt x="2204" y="10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7" name="꙱ Yemen (Republic of Yemen) (YE) (H)">
            <a:extLst>
              <a:ext uri="{FF2B5EF4-FFF2-40B4-BE49-F238E27FC236}">
                <a16:creationId xmlns:a16="http://schemas.microsoft.com/office/drawing/2014/main" id="{8F494CF9-832E-47B2-8CE9-EFB617270917}"/>
              </a:ext>
            </a:extLst>
          </p:cNvPr>
          <p:cNvSpPr>
            <a:spLocks noEditPoints="1"/>
          </p:cNvSpPr>
          <p:nvPr/>
        </p:nvSpPr>
        <p:spPr bwMode="auto">
          <a:xfrm>
            <a:off x="5483286" y="1821927"/>
            <a:ext cx="309363" cy="204963"/>
          </a:xfrm>
          <a:custGeom>
            <a:avLst/>
            <a:gdLst>
              <a:gd name="T0" fmla="*/ 3275 w 3759"/>
              <a:gd name="T1" fmla="*/ 856 h 2475"/>
              <a:gd name="T2" fmla="*/ 3133 w 3759"/>
              <a:gd name="T3" fmla="*/ 635 h 2475"/>
              <a:gd name="T4" fmla="*/ 2984 w 3759"/>
              <a:gd name="T5" fmla="*/ 268 h 2475"/>
              <a:gd name="T6" fmla="*/ 2868 w 3759"/>
              <a:gd name="T7" fmla="*/ 0 h 2475"/>
              <a:gd name="T8" fmla="*/ 1990 w 3759"/>
              <a:gd name="T9" fmla="*/ 160 h 2475"/>
              <a:gd name="T10" fmla="*/ 1572 w 3759"/>
              <a:gd name="T11" fmla="*/ 485 h 2475"/>
              <a:gd name="T12" fmla="*/ 1374 w 3759"/>
              <a:gd name="T13" fmla="*/ 743 h 2475"/>
              <a:gd name="T14" fmla="*/ 1222 w 3759"/>
              <a:gd name="T15" fmla="*/ 624 h 2475"/>
              <a:gd name="T16" fmla="*/ 768 w 3759"/>
              <a:gd name="T17" fmla="*/ 571 h 2475"/>
              <a:gd name="T18" fmla="*/ 364 w 3759"/>
              <a:gd name="T19" fmla="*/ 620 h 2475"/>
              <a:gd name="T20" fmla="*/ 260 w 3759"/>
              <a:gd name="T21" fmla="*/ 564 h 2475"/>
              <a:gd name="T22" fmla="*/ 150 w 3759"/>
              <a:gd name="T23" fmla="*/ 752 h 2475"/>
              <a:gd name="T24" fmla="*/ 116 w 3759"/>
              <a:gd name="T25" fmla="*/ 918 h 2475"/>
              <a:gd name="T26" fmla="*/ 74 w 3759"/>
              <a:gd name="T27" fmla="*/ 954 h 2475"/>
              <a:gd name="T28" fmla="*/ 63 w 3759"/>
              <a:gd name="T29" fmla="*/ 1033 h 2475"/>
              <a:gd name="T30" fmla="*/ 38 w 3759"/>
              <a:gd name="T31" fmla="*/ 1196 h 2475"/>
              <a:gd name="T32" fmla="*/ 70 w 3759"/>
              <a:gd name="T33" fmla="*/ 1362 h 2475"/>
              <a:gd name="T34" fmla="*/ 9 w 3759"/>
              <a:gd name="T35" fmla="*/ 1374 h 2475"/>
              <a:gd name="T36" fmla="*/ 69 w 3759"/>
              <a:gd name="T37" fmla="*/ 1403 h 2475"/>
              <a:gd name="T38" fmla="*/ 178 w 3759"/>
              <a:gd name="T39" fmla="*/ 1801 h 2475"/>
              <a:gd name="T40" fmla="*/ 232 w 3759"/>
              <a:gd name="T41" fmla="*/ 1900 h 2475"/>
              <a:gd name="T42" fmla="*/ 232 w 3759"/>
              <a:gd name="T43" fmla="*/ 2032 h 2475"/>
              <a:gd name="T44" fmla="*/ 307 w 3759"/>
              <a:gd name="T45" fmla="*/ 2278 h 2475"/>
              <a:gd name="T46" fmla="*/ 409 w 3759"/>
              <a:gd name="T47" fmla="*/ 2274 h 2475"/>
              <a:gd name="T48" fmla="*/ 523 w 3759"/>
              <a:gd name="T49" fmla="*/ 2295 h 2475"/>
              <a:gd name="T50" fmla="*/ 754 w 3759"/>
              <a:gd name="T51" fmla="*/ 2263 h 2475"/>
              <a:gd name="T52" fmla="*/ 787 w 3759"/>
              <a:gd name="T53" fmla="*/ 2248 h 2475"/>
              <a:gd name="T54" fmla="*/ 825 w 3759"/>
              <a:gd name="T55" fmla="*/ 2190 h 2475"/>
              <a:gd name="T56" fmla="*/ 906 w 3759"/>
              <a:gd name="T57" fmla="*/ 2139 h 2475"/>
              <a:gd name="T58" fmla="*/ 1058 w 3759"/>
              <a:gd name="T59" fmla="*/ 2027 h 2475"/>
              <a:gd name="T60" fmla="*/ 1299 w 3759"/>
              <a:gd name="T61" fmla="*/ 2013 h 2475"/>
              <a:gd name="T62" fmla="*/ 1473 w 3759"/>
              <a:gd name="T63" fmla="*/ 1950 h 2475"/>
              <a:gd name="T64" fmla="*/ 1640 w 3759"/>
              <a:gd name="T65" fmla="*/ 1835 h 2475"/>
              <a:gd name="T66" fmla="*/ 1706 w 3759"/>
              <a:gd name="T67" fmla="*/ 1795 h 2475"/>
              <a:gd name="T68" fmla="*/ 1839 w 3759"/>
              <a:gd name="T69" fmla="*/ 1802 h 2475"/>
              <a:gd name="T70" fmla="*/ 2157 w 3759"/>
              <a:gd name="T71" fmla="*/ 1557 h 2475"/>
              <a:gd name="T72" fmla="*/ 2342 w 3759"/>
              <a:gd name="T73" fmla="*/ 1507 h 2475"/>
              <a:gd name="T74" fmla="*/ 2573 w 3759"/>
              <a:gd name="T75" fmla="*/ 1418 h 2475"/>
              <a:gd name="T76" fmla="*/ 2741 w 3759"/>
              <a:gd name="T77" fmla="*/ 1375 h 2475"/>
              <a:gd name="T78" fmla="*/ 2861 w 3759"/>
              <a:gd name="T79" fmla="*/ 1288 h 2475"/>
              <a:gd name="T80" fmla="*/ 2993 w 3759"/>
              <a:gd name="T81" fmla="*/ 1219 h 2475"/>
              <a:gd name="T82" fmla="*/ 2987 w 3759"/>
              <a:gd name="T83" fmla="*/ 1043 h 2475"/>
              <a:gd name="T84" fmla="*/ 3275 w 3759"/>
              <a:gd name="T85" fmla="*/ 856 h 2475"/>
              <a:gd name="T86" fmla="*/ 81 w 3759"/>
              <a:gd name="T87" fmla="*/ 1846 h 2475"/>
              <a:gd name="T88" fmla="*/ 84 w 3759"/>
              <a:gd name="T89" fmla="*/ 1804 h 2475"/>
              <a:gd name="T90" fmla="*/ 81 w 3759"/>
              <a:gd name="T91" fmla="*/ 1846 h 2475"/>
              <a:gd name="T92" fmla="*/ 3533 w 3759"/>
              <a:gd name="T93" fmla="*/ 2416 h 2475"/>
              <a:gd name="T94" fmla="*/ 3759 w 3759"/>
              <a:gd name="T95" fmla="*/ 2329 h 2475"/>
              <a:gd name="T96" fmla="*/ 3539 w 3759"/>
              <a:gd name="T97" fmla="*/ 2297 h 2475"/>
              <a:gd name="T98" fmla="*/ 3459 w 3759"/>
              <a:gd name="T99" fmla="*/ 2275 h 2475"/>
              <a:gd name="T100" fmla="*/ 3426 w 3759"/>
              <a:gd name="T101" fmla="*/ 2365 h 2475"/>
              <a:gd name="T102" fmla="*/ 3533 w 3759"/>
              <a:gd name="T103" fmla="*/ 2416 h 2475"/>
              <a:gd name="T104" fmla="*/ 3094 w 3759"/>
              <a:gd name="T105" fmla="*/ 2475 h 2475"/>
              <a:gd name="T106" fmla="*/ 3035 w 3759"/>
              <a:gd name="T107" fmla="*/ 2457 h 2475"/>
              <a:gd name="T108" fmla="*/ 3094 w 3759"/>
              <a:gd name="T109" fmla="*/ 2475 h 2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59" h="2475">
                <a:moveTo>
                  <a:pt x="3275" y="856"/>
                </a:moveTo>
                <a:cubicBezTo>
                  <a:pt x="3175" y="852"/>
                  <a:pt x="3232" y="647"/>
                  <a:pt x="3133" y="635"/>
                </a:cubicBezTo>
                <a:cubicBezTo>
                  <a:pt x="3177" y="564"/>
                  <a:pt x="3012" y="345"/>
                  <a:pt x="2984" y="268"/>
                </a:cubicBezTo>
                <a:lnTo>
                  <a:pt x="2868" y="0"/>
                </a:lnTo>
                <a:cubicBezTo>
                  <a:pt x="2574" y="58"/>
                  <a:pt x="2279" y="121"/>
                  <a:pt x="1990" y="160"/>
                </a:cubicBezTo>
                <a:cubicBezTo>
                  <a:pt x="1749" y="235"/>
                  <a:pt x="1627" y="355"/>
                  <a:pt x="1572" y="485"/>
                </a:cubicBezTo>
                <a:cubicBezTo>
                  <a:pt x="1522" y="560"/>
                  <a:pt x="1495" y="750"/>
                  <a:pt x="1374" y="743"/>
                </a:cubicBezTo>
                <a:cubicBezTo>
                  <a:pt x="1292" y="738"/>
                  <a:pt x="1324" y="647"/>
                  <a:pt x="1222" y="624"/>
                </a:cubicBezTo>
                <a:cubicBezTo>
                  <a:pt x="859" y="655"/>
                  <a:pt x="886" y="571"/>
                  <a:pt x="768" y="571"/>
                </a:cubicBezTo>
                <a:cubicBezTo>
                  <a:pt x="635" y="571"/>
                  <a:pt x="466" y="623"/>
                  <a:pt x="364" y="620"/>
                </a:cubicBezTo>
                <a:cubicBezTo>
                  <a:pt x="321" y="617"/>
                  <a:pt x="304" y="569"/>
                  <a:pt x="260" y="564"/>
                </a:cubicBezTo>
                <a:cubicBezTo>
                  <a:pt x="175" y="553"/>
                  <a:pt x="136" y="670"/>
                  <a:pt x="150" y="752"/>
                </a:cubicBezTo>
                <a:cubicBezTo>
                  <a:pt x="161" y="821"/>
                  <a:pt x="224" y="768"/>
                  <a:pt x="116" y="918"/>
                </a:cubicBezTo>
                <a:cubicBezTo>
                  <a:pt x="105" y="933"/>
                  <a:pt x="91" y="946"/>
                  <a:pt x="74" y="954"/>
                </a:cubicBezTo>
                <a:cubicBezTo>
                  <a:pt x="35" y="974"/>
                  <a:pt x="55" y="989"/>
                  <a:pt x="63" y="1033"/>
                </a:cubicBezTo>
                <a:cubicBezTo>
                  <a:pt x="76" y="1101"/>
                  <a:pt x="50" y="1133"/>
                  <a:pt x="38" y="1196"/>
                </a:cubicBezTo>
                <a:cubicBezTo>
                  <a:pt x="27" y="1254"/>
                  <a:pt x="75" y="1304"/>
                  <a:pt x="70" y="1362"/>
                </a:cubicBezTo>
                <a:cubicBezTo>
                  <a:pt x="59" y="1352"/>
                  <a:pt x="0" y="1351"/>
                  <a:pt x="9" y="1374"/>
                </a:cubicBezTo>
                <a:cubicBezTo>
                  <a:pt x="7" y="1369"/>
                  <a:pt x="69" y="1404"/>
                  <a:pt x="69" y="1403"/>
                </a:cubicBezTo>
                <a:cubicBezTo>
                  <a:pt x="152" y="1493"/>
                  <a:pt x="135" y="1668"/>
                  <a:pt x="178" y="1801"/>
                </a:cubicBezTo>
                <a:cubicBezTo>
                  <a:pt x="190" y="1837"/>
                  <a:pt x="219" y="1864"/>
                  <a:pt x="232" y="1900"/>
                </a:cubicBezTo>
                <a:cubicBezTo>
                  <a:pt x="249" y="1942"/>
                  <a:pt x="233" y="1988"/>
                  <a:pt x="232" y="2032"/>
                </a:cubicBezTo>
                <a:cubicBezTo>
                  <a:pt x="231" y="2118"/>
                  <a:pt x="335" y="2190"/>
                  <a:pt x="307" y="2278"/>
                </a:cubicBezTo>
                <a:cubicBezTo>
                  <a:pt x="345" y="2280"/>
                  <a:pt x="370" y="2259"/>
                  <a:pt x="409" y="2274"/>
                </a:cubicBezTo>
                <a:cubicBezTo>
                  <a:pt x="450" y="2291"/>
                  <a:pt x="478" y="2304"/>
                  <a:pt x="523" y="2295"/>
                </a:cubicBezTo>
                <a:cubicBezTo>
                  <a:pt x="616" y="2277"/>
                  <a:pt x="657" y="2212"/>
                  <a:pt x="754" y="2263"/>
                </a:cubicBezTo>
                <a:cubicBezTo>
                  <a:pt x="749" y="2236"/>
                  <a:pt x="777" y="2210"/>
                  <a:pt x="787" y="2248"/>
                </a:cubicBezTo>
                <a:cubicBezTo>
                  <a:pt x="803" y="2230"/>
                  <a:pt x="812" y="2210"/>
                  <a:pt x="825" y="2190"/>
                </a:cubicBezTo>
                <a:cubicBezTo>
                  <a:pt x="845" y="2159"/>
                  <a:pt x="879" y="2160"/>
                  <a:pt x="906" y="2139"/>
                </a:cubicBezTo>
                <a:cubicBezTo>
                  <a:pt x="967" y="2093"/>
                  <a:pt x="974" y="2047"/>
                  <a:pt x="1058" y="2027"/>
                </a:cubicBezTo>
                <a:cubicBezTo>
                  <a:pt x="1136" y="2009"/>
                  <a:pt x="1219" y="2006"/>
                  <a:pt x="1299" y="2013"/>
                </a:cubicBezTo>
                <a:cubicBezTo>
                  <a:pt x="1347" y="2017"/>
                  <a:pt x="1426" y="1963"/>
                  <a:pt x="1473" y="1950"/>
                </a:cubicBezTo>
                <a:cubicBezTo>
                  <a:pt x="1543" y="1930"/>
                  <a:pt x="1578" y="1869"/>
                  <a:pt x="1640" y="1835"/>
                </a:cubicBezTo>
                <a:cubicBezTo>
                  <a:pt x="1659" y="1824"/>
                  <a:pt x="1686" y="1801"/>
                  <a:pt x="1706" y="1795"/>
                </a:cubicBezTo>
                <a:cubicBezTo>
                  <a:pt x="1753" y="1788"/>
                  <a:pt x="1740" y="1825"/>
                  <a:pt x="1839" y="1802"/>
                </a:cubicBezTo>
                <a:cubicBezTo>
                  <a:pt x="1989" y="1778"/>
                  <a:pt x="2023" y="1623"/>
                  <a:pt x="2157" y="1557"/>
                </a:cubicBezTo>
                <a:cubicBezTo>
                  <a:pt x="2220" y="1527"/>
                  <a:pt x="2275" y="1519"/>
                  <a:pt x="2342" y="1507"/>
                </a:cubicBezTo>
                <a:cubicBezTo>
                  <a:pt x="2424" y="1493"/>
                  <a:pt x="2492" y="1438"/>
                  <a:pt x="2573" y="1418"/>
                </a:cubicBezTo>
                <a:cubicBezTo>
                  <a:pt x="2629" y="1405"/>
                  <a:pt x="2686" y="1394"/>
                  <a:pt x="2741" y="1375"/>
                </a:cubicBezTo>
                <a:cubicBezTo>
                  <a:pt x="2795" y="1355"/>
                  <a:pt x="2815" y="1312"/>
                  <a:pt x="2861" y="1288"/>
                </a:cubicBezTo>
                <a:cubicBezTo>
                  <a:pt x="2899" y="1268"/>
                  <a:pt x="2982" y="1271"/>
                  <a:pt x="2993" y="1219"/>
                </a:cubicBezTo>
                <a:cubicBezTo>
                  <a:pt x="3007" y="1159"/>
                  <a:pt x="2965" y="1104"/>
                  <a:pt x="2987" y="1043"/>
                </a:cubicBezTo>
                <a:cubicBezTo>
                  <a:pt x="3031" y="918"/>
                  <a:pt x="3183" y="923"/>
                  <a:pt x="3275" y="856"/>
                </a:cubicBezTo>
                <a:close/>
                <a:moveTo>
                  <a:pt x="81" y="1846"/>
                </a:moveTo>
                <a:cubicBezTo>
                  <a:pt x="85" y="1832"/>
                  <a:pt x="86" y="1818"/>
                  <a:pt x="84" y="1804"/>
                </a:cubicBezTo>
                <a:cubicBezTo>
                  <a:pt x="38" y="1811"/>
                  <a:pt x="57" y="1829"/>
                  <a:pt x="81" y="1846"/>
                </a:cubicBezTo>
                <a:close/>
                <a:moveTo>
                  <a:pt x="3533" y="2416"/>
                </a:moveTo>
                <a:cubicBezTo>
                  <a:pt x="3603" y="2400"/>
                  <a:pt x="3723" y="2407"/>
                  <a:pt x="3759" y="2329"/>
                </a:cubicBezTo>
                <a:cubicBezTo>
                  <a:pt x="3584" y="2225"/>
                  <a:pt x="3613" y="2304"/>
                  <a:pt x="3539" y="2297"/>
                </a:cubicBezTo>
                <a:cubicBezTo>
                  <a:pt x="3511" y="2294"/>
                  <a:pt x="3488" y="2270"/>
                  <a:pt x="3459" y="2275"/>
                </a:cubicBezTo>
                <a:cubicBezTo>
                  <a:pt x="3428" y="2281"/>
                  <a:pt x="3400" y="2342"/>
                  <a:pt x="3426" y="2365"/>
                </a:cubicBezTo>
                <a:cubicBezTo>
                  <a:pt x="3453" y="2389"/>
                  <a:pt x="3497" y="2410"/>
                  <a:pt x="3533" y="2416"/>
                </a:cubicBezTo>
                <a:close/>
                <a:moveTo>
                  <a:pt x="3094" y="2475"/>
                </a:moveTo>
                <a:cubicBezTo>
                  <a:pt x="3092" y="2443"/>
                  <a:pt x="3053" y="2454"/>
                  <a:pt x="3035" y="2457"/>
                </a:cubicBezTo>
                <a:cubicBezTo>
                  <a:pt x="3055" y="2463"/>
                  <a:pt x="3074" y="2469"/>
                  <a:pt x="3094" y="247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8" name="꙱ Western Sahara (EH) (H)">
            <a:extLst>
              <a:ext uri="{FF2B5EF4-FFF2-40B4-BE49-F238E27FC236}">
                <a16:creationId xmlns:a16="http://schemas.microsoft.com/office/drawing/2014/main" id="{B6442028-11EF-4D98-8B3B-6C1EBF5A62B6}"/>
              </a:ext>
            </a:extLst>
          </p:cNvPr>
          <p:cNvSpPr>
            <a:spLocks/>
          </p:cNvSpPr>
          <p:nvPr/>
        </p:nvSpPr>
        <p:spPr bwMode="auto">
          <a:xfrm>
            <a:off x="3951565" y="1568421"/>
            <a:ext cx="224207" cy="203884"/>
          </a:xfrm>
          <a:custGeom>
            <a:avLst/>
            <a:gdLst>
              <a:gd name="T0" fmla="*/ 1349 w 2726"/>
              <a:gd name="T1" fmla="*/ 11 h 2472"/>
              <a:gd name="T2" fmla="*/ 2726 w 2726"/>
              <a:gd name="T3" fmla="*/ 0 h 2472"/>
              <a:gd name="T4" fmla="*/ 2722 w 2726"/>
              <a:gd name="T5" fmla="*/ 146 h 2472"/>
              <a:gd name="T6" fmla="*/ 2721 w 2726"/>
              <a:gd name="T7" fmla="*/ 145 h 2472"/>
              <a:gd name="T8" fmla="*/ 2707 w 2726"/>
              <a:gd name="T9" fmla="*/ 602 h 2472"/>
              <a:gd name="T10" fmla="*/ 1682 w 2726"/>
              <a:gd name="T11" fmla="*/ 614 h 2472"/>
              <a:gd name="T12" fmla="*/ 1635 w 2726"/>
              <a:gd name="T13" fmla="*/ 1514 h 2472"/>
              <a:gd name="T14" fmla="*/ 1296 w 2726"/>
              <a:gd name="T15" fmla="*/ 1826 h 2472"/>
              <a:gd name="T16" fmla="*/ 1285 w 2726"/>
              <a:gd name="T17" fmla="*/ 2266 h 2472"/>
              <a:gd name="T18" fmla="*/ 135 w 2726"/>
              <a:gd name="T19" fmla="*/ 2267 h 2472"/>
              <a:gd name="T20" fmla="*/ 49 w 2726"/>
              <a:gd name="T21" fmla="*/ 2472 h 2472"/>
              <a:gd name="T22" fmla="*/ 87 w 2726"/>
              <a:gd name="T23" fmla="*/ 2151 h 2472"/>
              <a:gd name="T24" fmla="*/ 282 w 2726"/>
              <a:gd name="T25" fmla="*/ 1834 h 2472"/>
              <a:gd name="T26" fmla="*/ 335 w 2726"/>
              <a:gd name="T27" fmla="*/ 1705 h 2472"/>
              <a:gd name="T28" fmla="*/ 363 w 2726"/>
              <a:gd name="T29" fmla="*/ 1617 h 2472"/>
              <a:gd name="T30" fmla="*/ 476 w 2726"/>
              <a:gd name="T31" fmla="*/ 1374 h 2472"/>
              <a:gd name="T32" fmla="*/ 423 w 2726"/>
              <a:gd name="T33" fmla="*/ 1430 h 2472"/>
              <a:gd name="T34" fmla="*/ 689 w 2726"/>
              <a:gd name="T35" fmla="*/ 1148 h 2472"/>
              <a:gd name="T36" fmla="*/ 835 w 2726"/>
              <a:gd name="T37" fmla="*/ 770 h 2472"/>
              <a:gd name="T38" fmla="*/ 1028 w 2726"/>
              <a:gd name="T39" fmla="*/ 462 h 2472"/>
              <a:gd name="T40" fmla="*/ 1272 w 2726"/>
              <a:gd name="T41" fmla="*/ 196 h 2472"/>
              <a:gd name="T42" fmla="*/ 1349 w 2726"/>
              <a:gd name="T43" fmla="*/ 11 h 2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726" h="2472">
                <a:moveTo>
                  <a:pt x="1349" y="11"/>
                </a:moveTo>
                <a:lnTo>
                  <a:pt x="2726" y="0"/>
                </a:lnTo>
                <a:lnTo>
                  <a:pt x="2722" y="146"/>
                </a:lnTo>
                <a:lnTo>
                  <a:pt x="2721" y="145"/>
                </a:lnTo>
                <a:lnTo>
                  <a:pt x="2707" y="602"/>
                </a:lnTo>
                <a:lnTo>
                  <a:pt x="1682" y="614"/>
                </a:lnTo>
                <a:lnTo>
                  <a:pt x="1635" y="1514"/>
                </a:lnTo>
                <a:cubicBezTo>
                  <a:pt x="1523" y="1578"/>
                  <a:pt x="1285" y="1582"/>
                  <a:pt x="1296" y="1826"/>
                </a:cubicBezTo>
                <a:cubicBezTo>
                  <a:pt x="1299" y="1914"/>
                  <a:pt x="1348" y="2253"/>
                  <a:pt x="1285" y="2266"/>
                </a:cubicBezTo>
                <a:lnTo>
                  <a:pt x="135" y="2267"/>
                </a:lnTo>
                <a:cubicBezTo>
                  <a:pt x="55" y="2269"/>
                  <a:pt x="40" y="2408"/>
                  <a:pt x="49" y="2472"/>
                </a:cubicBezTo>
                <a:cubicBezTo>
                  <a:pt x="0" y="2386"/>
                  <a:pt x="73" y="2240"/>
                  <a:pt x="87" y="2151"/>
                </a:cubicBezTo>
                <a:cubicBezTo>
                  <a:pt x="133" y="1879"/>
                  <a:pt x="247" y="1952"/>
                  <a:pt x="282" y="1834"/>
                </a:cubicBezTo>
                <a:cubicBezTo>
                  <a:pt x="295" y="1793"/>
                  <a:pt x="294" y="1730"/>
                  <a:pt x="335" y="1705"/>
                </a:cubicBezTo>
                <a:cubicBezTo>
                  <a:pt x="358" y="1691"/>
                  <a:pt x="344" y="1644"/>
                  <a:pt x="363" y="1617"/>
                </a:cubicBezTo>
                <a:cubicBezTo>
                  <a:pt x="392" y="1575"/>
                  <a:pt x="509" y="1429"/>
                  <a:pt x="476" y="1374"/>
                </a:cubicBezTo>
                <a:cubicBezTo>
                  <a:pt x="454" y="1388"/>
                  <a:pt x="436" y="1407"/>
                  <a:pt x="423" y="1430"/>
                </a:cubicBezTo>
                <a:cubicBezTo>
                  <a:pt x="474" y="1317"/>
                  <a:pt x="604" y="1235"/>
                  <a:pt x="689" y="1148"/>
                </a:cubicBezTo>
                <a:cubicBezTo>
                  <a:pt x="802" y="1032"/>
                  <a:pt x="780" y="912"/>
                  <a:pt x="835" y="770"/>
                </a:cubicBezTo>
                <a:cubicBezTo>
                  <a:pt x="881" y="654"/>
                  <a:pt x="916" y="526"/>
                  <a:pt x="1028" y="462"/>
                </a:cubicBezTo>
                <a:cubicBezTo>
                  <a:pt x="1153" y="391"/>
                  <a:pt x="1220" y="333"/>
                  <a:pt x="1272" y="196"/>
                </a:cubicBezTo>
                <a:cubicBezTo>
                  <a:pt x="1299" y="125"/>
                  <a:pt x="1345" y="30"/>
                  <a:pt x="1349" y="1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9" name="꙱ Vietnam (Socialist Republic of Vietnam) (VN) (H)">
            <a:extLst>
              <a:ext uri="{FF2B5EF4-FFF2-40B4-BE49-F238E27FC236}">
                <a16:creationId xmlns:a16="http://schemas.microsoft.com/office/drawing/2014/main" id="{55C58CD3-37FF-490C-81CF-C1AA229D981F}"/>
              </a:ext>
            </a:extLst>
          </p:cNvPr>
          <p:cNvSpPr>
            <a:spLocks noEditPoints="1"/>
          </p:cNvSpPr>
          <p:nvPr/>
        </p:nvSpPr>
        <p:spPr bwMode="auto">
          <a:xfrm>
            <a:off x="6986981" y="1695714"/>
            <a:ext cx="225285" cy="439052"/>
          </a:xfrm>
          <a:custGeom>
            <a:avLst/>
            <a:gdLst>
              <a:gd name="T0" fmla="*/ 324 w 2730"/>
              <a:gd name="T1" fmla="*/ 257 h 5317"/>
              <a:gd name="T2" fmla="*/ 549 w 2730"/>
              <a:gd name="T3" fmla="*/ 311 h 5317"/>
              <a:gd name="T4" fmla="*/ 800 w 2730"/>
              <a:gd name="T5" fmla="*/ 98 h 5317"/>
              <a:gd name="T6" fmla="*/ 1234 w 2730"/>
              <a:gd name="T7" fmla="*/ 165 h 5317"/>
              <a:gd name="T8" fmla="*/ 1433 w 2730"/>
              <a:gd name="T9" fmla="*/ 502 h 5317"/>
              <a:gd name="T10" fmla="*/ 1685 w 2730"/>
              <a:gd name="T11" fmla="*/ 615 h 5317"/>
              <a:gd name="T12" fmla="*/ 1910 w 2730"/>
              <a:gd name="T13" fmla="*/ 682 h 5317"/>
              <a:gd name="T14" fmla="*/ 1680 w 2730"/>
              <a:gd name="T15" fmla="*/ 832 h 5317"/>
              <a:gd name="T16" fmla="*/ 1466 w 2730"/>
              <a:gd name="T17" fmla="*/ 843 h 5317"/>
              <a:gd name="T18" fmla="*/ 1466 w 2730"/>
              <a:gd name="T19" fmla="*/ 971 h 5317"/>
              <a:gd name="T20" fmla="*/ 1353 w 2730"/>
              <a:gd name="T21" fmla="*/ 1196 h 5317"/>
              <a:gd name="T22" fmla="*/ 1311 w 2730"/>
              <a:gd name="T23" fmla="*/ 1683 h 5317"/>
              <a:gd name="T24" fmla="*/ 1584 w 2730"/>
              <a:gd name="T25" fmla="*/ 2025 h 5317"/>
              <a:gd name="T26" fmla="*/ 1831 w 2730"/>
              <a:gd name="T27" fmla="*/ 2325 h 5317"/>
              <a:gd name="T28" fmla="*/ 2078 w 2730"/>
              <a:gd name="T29" fmla="*/ 2529 h 5317"/>
              <a:gd name="T30" fmla="*/ 2407 w 2730"/>
              <a:gd name="T31" fmla="*/ 2874 h 5317"/>
              <a:gd name="T32" fmla="*/ 2521 w 2730"/>
              <a:gd name="T33" fmla="*/ 3088 h 5317"/>
              <a:gd name="T34" fmla="*/ 2612 w 2730"/>
              <a:gd name="T35" fmla="*/ 3480 h 5317"/>
              <a:gd name="T36" fmla="*/ 2712 w 2730"/>
              <a:gd name="T37" fmla="*/ 3848 h 5317"/>
              <a:gd name="T38" fmla="*/ 2632 w 2730"/>
              <a:gd name="T39" fmla="*/ 3904 h 5317"/>
              <a:gd name="T40" fmla="*/ 2647 w 2730"/>
              <a:gd name="T41" fmla="*/ 4121 h 5317"/>
              <a:gd name="T42" fmla="*/ 2568 w 2730"/>
              <a:gd name="T43" fmla="*/ 4307 h 5317"/>
              <a:gd name="T44" fmla="*/ 2361 w 2730"/>
              <a:gd name="T45" fmla="*/ 4446 h 5317"/>
              <a:gd name="T46" fmla="*/ 2098 w 2730"/>
              <a:gd name="T47" fmla="*/ 4634 h 5317"/>
              <a:gd name="T48" fmla="*/ 1986 w 2730"/>
              <a:gd name="T49" fmla="*/ 4557 h 5317"/>
              <a:gd name="T50" fmla="*/ 1887 w 2730"/>
              <a:gd name="T51" fmla="*/ 4602 h 5317"/>
              <a:gd name="T52" fmla="*/ 1965 w 2730"/>
              <a:gd name="T53" fmla="*/ 4733 h 5317"/>
              <a:gd name="T54" fmla="*/ 1923 w 2730"/>
              <a:gd name="T55" fmla="*/ 4836 h 5317"/>
              <a:gd name="T56" fmla="*/ 1665 w 2730"/>
              <a:gd name="T57" fmla="*/ 4771 h 5317"/>
              <a:gd name="T58" fmla="*/ 1524 w 2730"/>
              <a:gd name="T59" fmla="*/ 5212 h 5317"/>
              <a:gd name="T60" fmla="*/ 1412 w 2730"/>
              <a:gd name="T61" fmla="*/ 5196 h 5317"/>
              <a:gd name="T62" fmla="*/ 1445 w 2730"/>
              <a:gd name="T63" fmla="*/ 4824 h 5317"/>
              <a:gd name="T64" fmla="*/ 1275 w 2730"/>
              <a:gd name="T65" fmla="*/ 4580 h 5317"/>
              <a:gd name="T66" fmla="*/ 1650 w 2730"/>
              <a:gd name="T67" fmla="*/ 4446 h 5317"/>
              <a:gd name="T68" fmla="*/ 1621 w 2730"/>
              <a:gd name="T69" fmla="*/ 4221 h 5317"/>
              <a:gd name="T70" fmla="*/ 1795 w 2730"/>
              <a:gd name="T71" fmla="*/ 4073 h 5317"/>
              <a:gd name="T72" fmla="*/ 2127 w 2730"/>
              <a:gd name="T73" fmla="*/ 3931 h 5317"/>
              <a:gd name="T74" fmla="*/ 2056 w 2730"/>
              <a:gd name="T75" fmla="*/ 3370 h 5317"/>
              <a:gd name="T76" fmla="*/ 2043 w 2730"/>
              <a:gd name="T77" fmla="*/ 3032 h 5317"/>
              <a:gd name="T78" fmla="*/ 1974 w 2730"/>
              <a:gd name="T79" fmla="*/ 2622 h 5317"/>
              <a:gd name="T80" fmla="*/ 1709 w 2730"/>
              <a:gd name="T81" fmla="*/ 2470 h 5317"/>
              <a:gd name="T82" fmla="*/ 1335 w 2730"/>
              <a:gd name="T83" fmla="*/ 1987 h 5317"/>
              <a:gd name="T84" fmla="*/ 1134 w 2730"/>
              <a:gd name="T85" fmla="*/ 1700 h 5317"/>
              <a:gd name="T86" fmla="*/ 730 w 2730"/>
              <a:gd name="T87" fmla="*/ 1422 h 5317"/>
              <a:gd name="T88" fmla="*/ 949 w 2730"/>
              <a:gd name="T89" fmla="*/ 1250 h 5317"/>
              <a:gd name="T90" fmla="*/ 894 w 2730"/>
              <a:gd name="T91" fmla="*/ 1095 h 5317"/>
              <a:gd name="T92" fmla="*/ 781 w 2730"/>
              <a:gd name="T93" fmla="*/ 915 h 5317"/>
              <a:gd name="T94" fmla="*/ 465 w 2730"/>
              <a:gd name="T95" fmla="*/ 916 h 5317"/>
              <a:gd name="T96" fmla="*/ 240 w 2730"/>
              <a:gd name="T97" fmla="*/ 549 h 5317"/>
              <a:gd name="T98" fmla="*/ 0 w 2730"/>
              <a:gd name="T99" fmla="*/ 345 h 5317"/>
              <a:gd name="T100" fmla="*/ 1748 w 2730"/>
              <a:gd name="T101" fmla="*/ 837 h 5317"/>
              <a:gd name="T102" fmla="*/ 1706 w 2730"/>
              <a:gd name="T103" fmla="*/ 751 h 5317"/>
              <a:gd name="T104" fmla="*/ 1558 w 2730"/>
              <a:gd name="T105" fmla="*/ 908 h 5317"/>
              <a:gd name="T106" fmla="*/ 1531 w 2730"/>
              <a:gd name="T107" fmla="*/ 905 h 5317"/>
              <a:gd name="T108" fmla="*/ 1756 w 2730"/>
              <a:gd name="T109" fmla="*/ 4866 h 5317"/>
              <a:gd name="T110" fmla="*/ 2683 w 2730"/>
              <a:gd name="T111" fmla="*/ 3833 h 5317"/>
              <a:gd name="T112" fmla="*/ 1997 w 2730"/>
              <a:gd name="T113" fmla="*/ 4590 h 5317"/>
              <a:gd name="T114" fmla="*/ 1947 w 2730"/>
              <a:gd name="T115" fmla="*/ 4536 h 5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30" h="5317">
                <a:moveTo>
                  <a:pt x="0" y="345"/>
                </a:moveTo>
                <a:cubicBezTo>
                  <a:pt x="71" y="364"/>
                  <a:pt x="50" y="229"/>
                  <a:pt x="115" y="226"/>
                </a:cubicBezTo>
                <a:cubicBezTo>
                  <a:pt x="216" y="217"/>
                  <a:pt x="228" y="412"/>
                  <a:pt x="324" y="257"/>
                </a:cubicBezTo>
                <a:cubicBezTo>
                  <a:pt x="363" y="189"/>
                  <a:pt x="387" y="250"/>
                  <a:pt x="418" y="285"/>
                </a:cubicBezTo>
                <a:cubicBezTo>
                  <a:pt x="429" y="259"/>
                  <a:pt x="429" y="195"/>
                  <a:pt x="470" y="236"/>
                </a:cubicBezTo>
                <a:cubicBezTo>
                  <a:pt x="495" y="261"/>
                  <a:pt x="518" y="292"/>
                  <a:pt x="549" y="311"/>
                </a:cubicBezTo>
                <a:cubicBezTo>
                  <a:pt x="568" y="323"/>
                  <a:pt x="581" y="198"/>
                  <a:pt x="635" y="196"/>
                </a:cubicBezTo>
                <a:cubicBezTo>
                  <a:pt x="620" y="279"/>
                  <a:pt x="776" y="205"/>
                  <a:pt x="798" y="177"/>
                </a:cubicBezTo>
                <a:cubicBezTo>
                  <a:pt x="822" y="147"/>
                  <a:pt x="791" y="125"/>
                  <a:pt x="800" y="98"/>
                </a:cubicBezTo>
                <a:cubicBezTo>
                  <a:pt x="812" y="63"/>
                  <a:pt x="907" y="52"/>
                  <a:pt x="928" y="0"/>
                </a:cubicBezTo>
                <a:cubicBezTo>
                  <a:pt x="972" y="61"/>
                  <a:pt x="1028" y="109"/>
                  <a:pt x="1095" y="141"/>
                </a:cubicBezTo>
                <a:cubicBezTo>
                  <a:pt x="1148" y="167"/>
                  <a:pt x="1196" y="118"/>
                  <a:pt x="1234" y="165"/>
                </a:cubicBezTo>
                <a:cubicBezTo>
                  <a:pt x="1273" y="211"/>
                  <a:pt x="1332" y="138"/>
                  <a:pt x="1378" y="185"/>
                </a:cubicBezTo>
                <a:cubicBezTo>
                  <a:pt x="1402" y="209"/>
                  <a:pt x="1431" y="305"/>
                  <a:pt x="1365" y="282"/>
                </a:cubicBezTo>
                <a:cubicBezTo>
                  <a:pt x="1365" y="364"/>
                  <a:pt x="1408" y="423"/>
                  <a:pt x="1433" y="502"/>
                </a:cubicBezTo>
                <a:cubicBezTo>
                  <a:pt x="1457" y="481"/>
                  <a:pt x="1543" y="509"/>
                  <a:pt x="1543" y="543"/>
                </a:cubicBezTo>
                <a:cubicBezTo>
                  <a:pt x="1547" y="593"/>
                  <a:pt x="1620" y="576"/>
                  <a:pt x="1656" y="632"/>
                </a:cubicBezTo>
                <a:cubicBezTo>
                  <a:pt x="1666" y="626"/>
                  <a:pt x="1676" y="620"/>
                  <a:pt x="1685" y="615"/>
                </a:cubicBezTo>
                <a:cubicBezTo>
                  <a:pt x="1703" y="655"/>
                  <a:pt x="1726" y="628"/>
                  <a:pt x="1761" y="619"/>
                </a:cubicBezTo>
                <a:cubicBezTo>
                  <a:pt x="1808" y="607"/>
                  <a:pt x="1924" y="642"/>
                  <a:pt x="1920" y="671"/>
                </a:cubicBezTo>
                <a:cubicBezTo>
                  <a:pt x="1919" y="675"/>
                  <a:pt x="1916" y="678"/>
                  <a:pt x="1910" y="682"/>
                </a:cubicBezTo>
                <a:cubicBezTo>
                  <a:pt x="1875" y="713"/>
                  <a:pt x="1832" y="646"/>
                  <a:pt x="1795" y="676"/>
                </a:cubicBezTo>
                <a:cubicBezTo>
                  <a:pt x="1762" y="703"/>
                  <a:pt x="1752" y="743"/>
                  <a:pt x="1707" y="750"/>
                </a:cubicBezTo>
                <a:cubicBezTo>
                  <a:pt x="1659" y="757"/>
                  <a:pt x="1697" y="800"/>
                  <a:pt x="1680" y="832"/>
                </a:cubicBezTo>
                <a:cubicBezTo>
                  <a:pt x="1662" y="863"/>
                  <a:pt x="1566" y="892"/>
                  <a:pt x="1615" y="837"/>
                </a:cubicBezTo>
                <a:cubicBezTo>
                  <a:pt x="1583" y="830"/>
                  <a:pt x="1542" y="877"/>
                  <a:pt x="1540" y="894"/>
                </a:cubicBezTo>
                <a:cubicBezTo>
                  <a:pt x="1514" y="879"/>
                  <a:pt x="1504" y="830"/>
                  <a:pt x="1466" y="843"/>
                </a:cubicBezTo>
                <a:cubicBezTo>
                  <a:pt x="1478" y="856"/>
                  <a:pt x="1491" y="866"/>
                  <a:pt x="1507" y="873"/>
                </a:cubicBezTo>
                <a:cubicBezTo>
                  <a:pt x="1481" y="903"/>
                  <a:pt x="1501" y="919"/>
                  <a:pt x="1521" y="951"/>
                </a:cubicBezTo>
                <a:cubicBezTo>
                  <a:pt x="1537" y="978"/>
                  <a:pt x="1477" y="978"/>
                  <a:pt x="1466" y="971"/>
                </a:cubicBezTo>
                <a:cubicBezTo>
                  <a:pt x="1480" y="999"/>
                  <a:pt x="1487" y="1077"/>
                  <a:pt x="1457" y="1098"/>
                </a:cubicBezTo>
                <a:cubicBezTo>
                  <a:pt x="1461" y="1100"/>
                  <a:pt x="1465" y="1100"/>
                  <a:pt x="1469" y="1098"/>
                </a:cubicBezTo>
                <a:cubicBezTo>
                  <a:pt x="1466" y="1121"/>
                  <a:pt x="1373" y="1222"/>
                  <a:pt x="1353" y="1196"/>
                </a:cubicBezTo>
                <a:cubicBezTo>
                  <a:pt x="1303" y="1221"/>
                  <a:pt x="1287" y="1296"/>
                  <a:pt x="1282" y="1346"/>
                </a:cubicBezTo>
                <a:cubicBezTo>
                  <a:pt x="1275" y="1415"/>
                  <a:pt x="1304" y="1461"/>
                  <a:pt x="1269" y="1526"/>
                </a:cubicBezTo>
                <a:cubicBezTo>
                  <a:pt x="1229" y="1599"/>
                  <a:pt x="1307" y="1616"/>
                  <a:pt x="1311" y="1683"/>
                </a:cubicBezTo>
                <a:cubicBezTo>
                  <a:pt x="1329" y="1637"/>
                  <a:pt x="1340" y="1707"/>
                  <a:pt x="1359" y="1732"/>
                </a:cubicBezTo>
                <a:cubicBezTo>
                  <a:pt x="1414" y="1805"/>
                  <a:pt x="1478" y="1828"/>
                  <a:pt x="1546" y="1892"/>
                </a:cubicBezTo>
                <a:cubicBezTo>
                  <a:pt x="1588" y="1931"/>
                  <a:pt x="1570" y="1974"/>
                  <a:pt x="1584" y="2025"/>
                </a:cubicBezTo>
                <a:cubicBezTo>
                  <a:pt x="1566" y="2010"/>
                  <a:pt x="1545" y="2003"/>
                  <a:pt x="1522" y="2001"/>
                </a:cubicBezTo>
                <a:cubicBezTo>
                  <a:pt x="1596" y="2014"/>
                  <a:pt x="1631" y="2106"/>
                  <a:pt x="1689" y="2152"/>
                </a:cubicBezTo>
                <a:cubicBezTo>
                  <a:pt x="1731" y="2186"/>
                  <a:pt x="1866" y="2252"/>
                  <a:pt x="1831" y="2325"/>
                </a:cubicBezTo>
                <a:cubicBezTo>
                  <a:pt x="1876" y="2298"/>
                  <a:pt x="1948" y="2389"/>
                  <a:pt x="1974" y="2417"/>
                </a:cubicBezTo>
                <a:cubicBezTo>
                  <a:pt x="1961" y="2411"/>
                  <a:pt x="1948" y="2406"/>
                  <a:pt x="1935" y="2402"/>
                </a:cubicBezTo>
                <a:cubicBezTo>
                  <a:pt x="1990" y="2436"/>
                  <a:pt x="2041" y="2474"/>
                  <a:pt x="2078" y="2529"/>
                </a:cubicBezTo>
                <a:cubicBezTo>
                  <a:pt x="2127" y="2470"/>
                  <a:pt x="2227" y="2603"/>
                  <a:pt x="2199" y="2633"/>
                </a:cubicBezTo>
                <a:cubicBezTo>
                  <a:pt x="2225" y="2615"/>
                  <a:pt x="2185" y="2558"/>
                  <a:pt x="2238" y="2586"/>
                </a:cubicBezTo>
                <a:cubicBezTo>
                  <a:pt x="2158" y="2654"/>
                  <a:pt x="2402" y="2813"/>
                  <a:pt x="2407" y="2874"/>
                </a:cubicBezTo>
                <a:cubicBezTo>
                  <a:pt x="2427" y="2822"/>
                  <a:pt x="2437" y="2865"/>
                  <a:pt x="2453" y="2889"/>
                </a:cubicBezTo>
                <a:cubicBezTo>
                  <a:pt x="2478" y="2926"/>
                  <a:pt x="2439" y="2911"/>
                  <a:pt x="2446" y="2939"/>
                </a:cubicBezTo>
                <a:cubicBezTo>
                  <a:pt x="2458" y="2992"/>
                  <a:pt x="2500" y="3039"/>
                  <a:pt x="2521" y="3088"/>
                </a:cubicBezTo>
                <a:cubicBezTo>
                  <a:pt x="2550" y="3154"/>
                  <a:pt x="2564" y="3226"/>
                  <a:pt x="2594" y="3293"/>
                </a:cubicBezTo>
                <a:cubicBezTo>
                  <a:pt x="2647" y="3411"/>
                  <a:pt x="2629" y="3461"/>
                  <a:pt x="2612" y="3393"/>
                </a:cubicBezTo>
                <a:cubicBezTo>
                  <a:pt x="2611" y="3434"/>
                  <a:pt x="2658" y="3550"/>
                  <a:pt x="2612" y="3480"/>
                </a:cubicBezTo>
                <a:cubicBezTo>
                  <a:pt x="2622" y="3503"/>
                  <a:pt x="2637" y="3524"/>
                  <a:pt x="2656" y="3542"/>
                </a:cubicBezTo>
                <a:cubicBezTo>
                  <a:pt x="2601" y="3549"/>
                  <a:pt x="2646" y="3577"/>
                  <a:pt x="2654" y="3608"/>
                </a:cubicBezTo>
                <a:cubicBezTo>
                  <a:pt x="2683" y="3712"/>
                  <a:pt x="2730" y="3720"/>
                  <a:pt x="2712" y="3848"/>
                </a:cubicBezTo>
                <a:cubicBezTo>
                  <a:pt x="2696" y="3831"/>
                  <a:pt x="2684" y="3811"/>
                  <a:pt x="2677" y="3788"/>
                </a:cubicBezTo>
                <a:cubicBezTo>
                  <a:pt x="2621" y="3821"/>
                  <a:pt x="2674" y="3889"/>
                  <a:pt x="2692" y="3928"/>
                </a:cubicBezTo>
                <a:cubicBezTo>
                  <a:pt x="2673" y="3917"/>
                  <a:pt x="2653" y="3909"/>
                  <a:pt x="2632" y="3904"/>
                </a:cubicBezTo>
                <a:cubicBezTo>
                  <a:pt x="2659" y="3928"/>
                  <a:pt x="2686" y="4055"/>
                  <a:pt x="2671" y="4091"/>
                </a:cubicBezTo>
                <a:cubicBezTo>
                  <a:pt x="2671" y="4070"/>
                  <a:pt x="2665" y="4050"/>
                  <a:pt x="2653" y="4032"/>
                </a:cubicBezTo>
                <a:cubicBezTo>
                  <a:pt x="2672" y="4061"/>
                  <a:pt x="2656" y="4092"/>
                  <a:pt x="2647" y="4121"/>
                </a:cubicBezTo>
                <a:cubicBezTo>
                  <a:pt x="2681" y="4120"/>
                  <a:pt x="2683" y="4144"/>
                  <a:pt x="2674" y="4170"/>
                </a:cubicBezTo>
                <a:cubicBezTo>
                  <a:pt x="2664" y="4197"/>
                  <a:pt x="2625" y="4210"/>
                  <a:pt x="2622" y="4219"/>
                </a:cubicBezTo>
                <a:cubicBezTo>
                  <a:pt x="2607" y="4275"/>
                  <a:pt x="2628" y="4276"/>
                  <a:pt x="2568" y="4307"/>
                </a:cubicBezTo>
                <a:cubicBezTo>
                  <a:pt x="2551" y="4322"/>
                  <a:pt x="2533" y="4335"/>
                  <a:pt x="2514" y="4347"/>
                </a:cubicBezTo>
                <a:cubicBezTo>
                  <a:pt x="2487" y="4358"/>
                  <a:pt x="2479" y="4396"/>
                  <a:pt x="2459" y="4402"/>
                </a:cubicBezTo>
                <a:cubicBezTo>
                  <a:pt x="2425" y="4412"/>
                  <a:pt x="2391" y="4427"/>
                  <a:pt x="2361" y="4446"/>
                </a:cubicBezTo>
                <a:cubicBezTo>
                  <a:pt x="2348" y="4455"/>
                  <a:pt x="2327" y="4521"/>
                  <a:pt x="2316" y="4518"/>
                </a:cubicBezTo>
                <a:cubicBezTo>
                  <a:pt x="2286" y="4508"/>
                  <a:pt x="2236" y="4545"/>
                  <a:pt x="2213" y="4562"/>
                </a:cubicBezTo>
                <a:cubicBezTo>
                  <a:pt x="2182" y="4585"/>
                  <a:pt x="2121" y="4606"/>
                  <a:pt x="2098" y="4634"/>
                </a:cubicBezTo>
                <a:cubicBezTo>
                  <a:pt x="2077" y="4594"/>
                  <a:pt x="2022" y="4595"/>
                  <a:pt x="2018" y="4542"/>
                </a:cubicBezTo>
                <a:cubicBezTo>
                  <a:pt x="2014" y="4563"/>
                  <a:pt x="2010" y="4584"/>
                  <a:pt x="2006" y="4605"/>
                </a:cubicBezTo>
                <a:cubicBezTo>
                  <a:pt x="2001" y="4588"/>
                  <a:pt x="1995" y="4572"/>
                  <a:pt x="1986" y="4557"/>
                </a:cubicBezTo>
                <a:cubicBezTo>
                  <a:pt x="2001" y="4592"/>
                  <a:pt x="1996" y="4590"/>
                  <a:pt x="1970" y="4551"/>
                </a:cubicBezTo>
                <a:cubicBezTo>
                  <a:pt x="2004" y="4551"/>
                  <a:pt x="1937" y="4530"/>
                  <a:pt x="1938" y="4531"/>
                </a:cubicBezTo>
                <a:cubicBezTo>
                  <a:pt x="1948" y="4567"/>
                  <a:pt x="1933" y="4613"/>
                  <a:pt x="1887" y="4602"/>
                </a:cubicBezTo>
                <a:cubicBezTo>
                  <a:pt x="1898" y="4635"/>
                  <a:pt x="1946" y="4585"/>
                  <a:pt x="1957" y="4632"/>
                </a:cubicBezTo>
                <a:cubicBezTo>
                  <a:pt x="1971" y="4691"/>
                  <a:pt x="1864" y="4662"/>
                  <a:pt x="1843" y="4661"/>
                </a:cubicBezTo>
                <a:cubicBezTo>
                  <a:pt x="1880" y="4691"/>
                  <a:pt x="1941" y="4685"/>
                  <a:pt x="1965" y="4733"/>
                </a:cubicBezTo>
                <a:cubicBezTo>
                  <a:pt x="1929" y="4738"/>
                  <a:pt x="1929" y="4791"/>
                  <a:pt x="1888" y="4762"/>
                </a:cubicBezTo>
                <a:cubicBezTo>
                  <a:pt x="1861" y="4743"/>
                  <a:pt x="1840" y="4689"/>
                  <a:pt x="1804" y="4685"/>
                </a:cubicBezTo>
                <a:cubicBezTo>
                  <a:pt x="1827" y="4712"/>
                  <a:pt x="1942" y="4807"/>
                  <a:pt x="1923" y="4836"/>
                </a:cubicBezTo>
                <a:cubicBezTo>
                  <a:pt x="1850" y="4807"/>
                  <a:pt x="1811" y="4734"/>
                  <a:pt x="1751" y="4688"/>
                </a:cubicBezTo>
                <a:cubicBezTo>
                  <a:pt x="1764" y="4736"/>
                  <a:pt x="1981" y="4882"/>
                  <a:pt x="1884" y="4935"/>
                </a:cubicBezTo>
                <a:cubicBezTo>
                  <a:pt x="1821" y="4969"/>
                  <a:pt x="1708" y="4797"/>
                  <a:pt x="1665" y="4771"/>
                </a:cubicBezTo>
                <a:cubicBezTo>
                  <a:pt x="1694" y="4820"/>
                  <a:pt x="1811" y="4911"/>
                  <a:pt x="1794" y="4973"/>
                </a:cubicBezTo>
                <a:cubicBezTo>
                  <a:pt x="1778" y="5026"/>
                  <a:pt x="1687" y="5041"/>
                  <a:pt x="1644" y="5063"/>
                </a:cubicBezTo>
                <a:cubicBezTo>
                  <a:pt x="1571" y="5099"/>
                  <a:pt x="1569" y="5153"/>
                  <a:pt x="1524" y="5212"/>
                </a:cubicBezTo>
                <a:cubicBezTo>
                  <a:pt x="1494" y="5251"/>
                  <a:pt x="1415" y="5317"/>
                  <a:pt x="1365" y="5270"/>
                </a:cubicBezTo>
                <a:cubicBezTo>
                  <a:pt x="1380" y="5250"/>
                  <a:pt x="1400" y="5239"/>
                  <a:pt x="1424" y="5234"/>
                </a:cubicBezTo>
                <a:cubicBezTo>
                  <a:pt x="1419" y="5222"/>
                  <a:pt x="1415" y="5209"/>
                  <a:pt x="1412" y="5196"/>
                </a:cubicBezTo>
                <a:cubicBezTo>
                  <a:pt x="1400" y="5201"/>
                  <a:pt x="1387" y="5206"/>
                  <a:pt x="1374" y="5210"/>
                </a:cubicBezTo>
                <a:cubicBezTo>
                  <a:pt x="1376" y="5105"/>
                  <a:pt x="1341" y="4977"/>
                  <a:pt x="1374" y="4876"/>
                </a:cubicBezTo>
                <a:cubicBezTo>
                  <a:pt x="1382" y="4853"/>
                  <a:pt x="1434" y="4752"/>
                  <a:pt x="1445" y="4824"/>
                </a:cubicBezTo>
                <a:cubicBezTo>
                  <a:pt x="1445" y="4708"/>
                  <a:pt x="1223" y="4725"/>
                  <a:pt x="1243" y="4626"/>
                </a:cubicBezTo>
                <a:cubicBezTo>
                  <a:pt x="1239" y="4643"/>
                  <a:pt x="1214" y="4630"/>
                  <a:pt x="1203" y="4611"/>
                </a:cubicBezTo>
                <a:cubicBezTo>
                  <a:pt x="1228" y="4609"/>
                  <a:pt x="1240" y="4583"/>
                  <a:pt x="1275" y="4580"/>
                </a:cubicBezTo>
                <a:cubicBezTo>
                  <a:pt x="1446" y="4563"/>
                  <a:pt x="1360" y="4482"/>
                  <a:pt x="1410" y="4433"/>
                </a:cubicBezTo>
                <a:cubicBezTo>
                  <a:pt x="1466" y="4487"/>
                  <a:pt x="1545" y="4428"/>
                  <a:pt x="1606" y="4416"/>
                </a:cubicBezTo>
                <a:cubicBezTo>
                  <a:pt x="1627" y="4412"/>
                  <a:pt x="1641" y="4430"/>
                  <a:pt x="1650" y="4446"/>
                </a:cubicBezTo>
                <a:cubicBezTo>
                  <a:pt x="1673" y="4484"/>
                  <a:pt x="1717" y="4480"/>
                  <a:pt x="1754" y="4492"/>
                </a:cubicBezTo>
                <a:cubicBezTo>
                  <a:pt x="1755" y="4460"/>
                  <a:pt x="1720" y="4432"/>
                  <a:pt x="1760" y="4427"/>
                </a:cubicBezTo>
                <a:cubicBezTo>
                  <a:pt x="1750" y="4348"/>
                  <a:pt x="1653" y="4412"/>
                  <a:pt x="1621" y="4221"/>
                </a:cubicBezTo>
                <a:cubicBezTo>
                  <a:pt x="1614" y="4186"/>
                  <a:pt x="1650" y="4182"/>
                  <a:pt x="1668" y="4155"/>
                </a:cubicBezTo>
                <a:cubicBezTo>
                  <a:pt x="1694" y="4114"/>
                  <a:pt x="1782" y="4174"/>
                  <a:pt x="1816" y="4180"/>
                </a:cubicBezTo>
                <a:cubicBezTo>
                  <a:pt x="1797" y="4146"/>
                  <a:pt x="1821" y="4105"/>
                  <a:pt x="1795" y="4073"/>
                </a:cubicBezTo>
                <a:cubicBezTo>
                  <a:pt x="1907" y="4070"/>
                  <a:pt x="1866" y="4083"/>
                  <a:pt x="1974" y="4008"/>
                </a:cubicBezTo>
                <a:cubicBezTo>
                  <a:pt x="1998" y="3988"/>
                  <a:pt x="2027" y="3960"/>
                  <a:pt x="2045" y="3956"/>
                </a:cubicBezTo>
                <a:cubicBezTo>
                  <a:pt x="2071" y="3948"/>
                  <a:pt x="2106" y="3951"/>
                  <a:pt x="2127" y="3931"/>
                </a:cubicBezTo>
                <a:cubicBezTo>
                  <a:pt x="2184" y="3878"/>
                  <a:pt x="2097" y="3730"/>
                  <a:pt x="2105" y="3662"/>
                </a:cubicBezTo>
                <a:cubicBezTo>
                  <a:pt x="2118" y="3536"/>
                  <a:pt x="2140" y="3571"/>
                  <a:pt x="2074" y="3452"/>
                </a:cubicBezTo>
                <a:cubicBezTo>
                  <a:pt x="2056" y="3422"/>
                  <a:pt x="2068" y="3399"/>
                  <a:pt x="2056" y="3370"/>
                </a:cubicBezTo>
                <a:cubicBezTo>
                  <a:pt x="2041" y="3330"/>
                  <a:pt x="2017" y="3333"/>
                  <a:pt x="2013" y="3279"/>
                </a:cubicBezTo>
                <a:cubicBezTo>
                  <a:pt x="2008" y="3213"/>
                  <a:pt x="2049" y="3175"/>
                  <a:pt x="2053" y="3117"/>
                </a:cubicBezTo>
                <a:cubicBezTo>
                  <a:pt x="2054" y="3103"/>
                  <a:pt x="2051" y="3038"/>
                  <a:pt x="2043" y="3032"/>
                </a:cubicBezTo>
                <a:cubicBezTo>
                  <a:pt x="1993" y="2991"/>
                  <a:pt x="2045" y="2993"/>
                  <a:pt x="2063" y="2950"/>
                </a:cubicBezTo>
                <a:cubicBezTo>
                  <a:pt x="2113" y="2834"/>
                  <a:pt x="1883" y="2770"/>
                  <a:pt x="1888" y="2710"/>
                </a:cubicBezTo>
                <a:cubicBezTo>
                  <a:pt x="1888" y="2675"/>
                  <a:pt x="1958" y="2656"/>
                  <a:pt x="1974" y="2622"/>
                </a:cubicBezTo>
                <a:cubicBezTo>
                  <a:pt x="1932" y="2606"/>
                  <a:pt x="1878" y="2574"/>
                  <a:pt x="1852" y="2537"/>
                </a:cubicBezTo>
                <a:cubicBezTo>
                  <a:pt x="1832" y="2510"/>
                  <a:pt x="1813" y="2533"/>
                  <a:pt x="1792" y="2495"/>
                </a:cubicBezTo>
                <a:cubicBezTo>
                  <a:pt x="1762" y="2445"/>
                  <a:pt x="1746" y="2492"/>
                  <a:pt x="1709" y="2470"/>
                </a:cubicBezTo>
                <a:cubicBezTo>
                  <a:pt x="1644" y="2432"/>
                  <a:pt x="1678" y="2295"/>
                  <a:pt x="1554" y="2188"/>
                </a:cubicBezTo>
                <a:cubicBezTo>
                  <a:pt x="1537" y="2173"/>
                  <a:pt x="1498" y="2163"/>
                  <a:pt x="1474" y="2138"/>
                </a:cubicBezTo>
                <a:cubicBezTo>
                  <a:pt x="1428" y="2090"/>
                  <a:pt x="1373" y="2041"/>
                  <a:pt x="1335" y="1987"/>
                </a:cubicBezTo>
                <a:cubicBezTo>
                  <a:pt x="1307" y="1950"/>
                  <a:pt x="1269" y="1828"/>
                  <a:pt x="1228" y="1862"/>
                </a:cubicBezTo>
                <a:cubicBezTo>
                  <a:pt x="1210" y="1834"/>
                  <a:pt x="1176" y="1824"/>
                  <a:pt x="1159" y="1795"/>
                </a:cubicBezTo>
                <a:cubicBezTo>
                  <a:pt x="1146" y="1774"/>
                  <a:pt x="1110" y="1724"/>
                  <a:pt x="1134" y="1700"/>
                </a:cubicBezTo>
                <a:cubicBezTo>
                  <a:pt x="1164" y="1671"/>
                  <a:pt x="1024" y="1642"/>
                  <a:pt x="1015" y="1640"/>
                </a:cubicBezTo>
                <a:cubicBezTo>
                  <a:pt x="921" y="1618"/>
                  <a:pt x="858" y="1511"/>
                  <a:pt x="769" y="1487"/>
                </a:cubicBezTo>
                <a:cubicBezTo>
                  <a:pt x="744" y="1480"/>
                  <a:pt x="675" y="1448"/>
                  <a:pt x="730" y="1422"/>
                </a:cubicBezTo>
                <a:cubicBezTo>
                  <a:pt x="809" y="1385"/>
                  <a:pt x="710" y="1363"/>
                  <a:pt x="724" y="1321"/>
                </a:cubicBezTo>
                <a:cubicBezTo>
                  <a:pt x="731" y="1299"/>
                  <a:pt x="835" y="1330"/>
                  <a:pt x="849" y="1333"/>
                </a:cubicBezTo>
                <a:cubicBezTo>
                  <a:pt x="890" y="1340"/>
                  <a:pt x="1010" y="1267"/>
                  <a:pt x="949" y="1250"/>
                </a:cubicBezTo>
                <a:cubicBezTo>
                  <a:pt x="975" y="1229"/>
                  <a:pt x="1002" y="1206"/>
                  <a:pt x="1003" y="1191"/>
                </a:cubicBezTo>
                <a:cubicBezTo>
                  <a:pt x="1003" y="1155"/>
                  <a:pt x="963" y="1122"/>
                  <a:pt x="927" y="1127"/>
                </a:cubicBezTo>
                <a:cubicBezTo>
                  <a:pt x="904" y="1130"/>
                  <a:pt x="901" y="1114"/>
                  <a:pt x="894" y="1095"/>
                </a:cubicBezTo>
                <a:cubicBezTo>
                  <a:pt x="879" y="1051"/>
                  <a:pt x="833" y="1062"/>
                  <a:pt x="798" y="1048"/>
                </a:cubicBezTo>
                <a:cubicBezTo>
                  <a:pt x="806" y="1017"/>
                  <a:pt x="852" y="1023"/>
                  <a:pt x="854" y="997"/>
                </a:cubicBezTo>
                <a:cubicBezTo>
                  <a:pt x="859" y="953"/>
                  <a:pt x="810" y="936"/>
                  <a:pt x="781" y="915"/>
                </a:cubicBezTo>
                <a:cubicBezTo>
                  <a:pt x="747" y="891"/>
                  <a:pt x="724" y="861"/>
                  <a:pt x="676" y="869"/>
                </a:cubicBezTo>
                <a:cubicBezTo>
                  <a:pt x="601" y="883"/>
                  <a:pt x="618" y="923"/>
                  <a:pt x="584" y="968"/>
                </a:cubicBezTo>
                <a:cubicBezTo>
                  <a:pt x="551" y="948"/>
                  <a:pt x="502" y="909"/>
                  <a:pt x="465" y="916"/>
                </a:cubicBezTo>
                <a:cubicBezTo>
                  <a:pt x="424" y="924"/>
                  <a:pt x="346" y="850"/>
                  <a:pt x="326" y="820"/>
                </a:cubicBezTo>
                <a:cubicBezTo>
                  <a:pt x="303" y="785"/>
                  <a:pt x="282" y="704"/>
                  <a:pt x="294" y="663"/>
                </a:cubicBezTo>
                <a:cubicBezTo>
                  <a:pt x="314" y="590"/>
                  <a:pt x="253" y="595"/>
                  <a:pt x="240" y="549"/>
                </a:cubicBezTo>
                <a:cubicBezTo>
                  <a:pt x="245" y="576"/>
                  <a:pt x="245" y="593"/>
                  <a:pt x="228" y="612"/>
                </a:cubicBezTo>
                <a:cubicBezTo>
                  <a:pt x="189" y="600"/>
                  <a:pt x="180" y="531"/>
                  <a:pt x="146" y="504"/>
                </a:cubicBezTo>
                <a:cubicBezTo>
                  <a:pt x="101" y="468"/>
                  <a:pt x="23" y="402"/>
                  <a:pt x="0" y="345"/>
                </a:cubicBezTo>
                <a:close/>
                <a:moveTo>
                  <a:pt x="1748" y="837"/>
                </a:moveTo>
                <a:cubicBezTo>
                  <a:pt x="1733" y="851"/>
                  <a:pt x="1721" y="866"/>
                  <a:pt x="1712" y="885"/>
                </a:cubicBezTo>
                <a:cubicBezTo>
                  <a:pt x="1734" y="878"/>
                  <a:pt x="1749" y="861"/>
                  <a:pt x="1748" y="837"/>
                </a:cubicBezTo>
                <a:close/>
                <a:moveTo>
                  <a:pt x="1706" y="751"/>
                </a:moveTo>
                <a:cubicBezTo>
                  <a:pt x="1698" y="777"/>
                  <a:pt x="1693" y="804"/>
                  <a:pt x="1692" y="831"/>
                </a:cubicBezTo>
                <a:cubicBezTo>
                  <a:pt x="1723" y="813"/>
                  <a:pt x="1757" y="772"/>
                  <a:pt x="1706" y="751"/>
                </a:cubicBezTo>
                <a:close/>
                <a:moveTo>
                  <a:pt x="1558" y="908"/>
                </a:moveTo>
                <a:cubicBezTo>
                  <a:pt x="1571" y="927"/>
                  <a:pt x="1588" y="941"/>
                  <a:pt x="1608" y="950"/>
                </a:cubicBezTo>
                <a:cubicBezTo>
                  <a:pt x="1633" y="912"/>
                  <a:pt x="1585" y="902"/>
                  <a:pt x="1558" y="908"/>
                </a:cubicBezTo>
                <a:close/>
                <a:moveTo>
                  <a:pt x="1531" y="905"/>
                </a:moveTo>
                <a:cubicBezTo>
                  <a:pt x="1535" y="891"/>
                  <a:pt x="1529" y="881"/>
                  <a:pt x="1514" y="876"/>
                </a:cubicBezTo>
                <a:cubicBezTo>
                  <a:pt x="1519" y="886"/>
                  <a:pt x="1525" y="896"/>
                  <a:pt x="1531" y="905"/>
                </a:cubicBezTo>
                <a:close/>
                <a:moveTo>
                  <a:pt x="1756" y="4866"/>
                </a:moveTo>
                <a:cubicBezTo>
                  <a:pt x="1756" y="4873"/>
                  <a:pt x="1791" y="4929"/>
                  <a:pt x="1819" y="4937"/>
                </a:cubicBezTo>
                <a:cubicBezTo>
                  <a:pt x="1795" y="4915"/>
                  <a:pt x="1772" y="4894"/>
                  <a:pt x="1756" y="4866"/>
                </a:cubicBezTo>
                <a:close/>
                <a:moveTo>
                  <a:pt x="2683" y="3833"/>
                </a:moveTo>
                <a:cubicBezTo>
                  <a:pt x="2688" y="3847"/>
                  <a:pt x="2698" y="3856"/>
                  <a:pt x="2713" y="3859"/>
                </a:cubicBezTo>
                <a:cubicBezTo>
                  <a:pt x="2703" y="3851"/>
                  <a:pt x="2693" y="3842"/>
                  <a:pt x="2683" y="3833"/>
                </a:cubicBezTo>
                <a:close/>
                <a:moveTo>
                  <a:pt x="1997" y="4590"/>
                </a:moveTo>
                <a:cubicBezTo>
                  <a:pt x="1995" y="4600"/>
                  <a:pt x="1995" y="4610"/>
                  <a:pt x="1997" y="4620"/>
                </a:cubicBezTo>
                <a:cubicBezTo>
                  <a:pt x="1997" y="4610"/>
                  <a:pt x="1997" y="4600"/>
                  <a:pt x="1997" y="4590"/>
                </a:cubicBezTo>
                <a:close/>
                <a:moveTo>
                  <a:pt x="1947" y="4536"/>
                </a:moveTo>
                <a:cubicBezTo>
                  <a:pt x="1954" y="4569"/>
                  <a:pt x="1931" y="4602"/>
                  <a:pt x="1965" y="4625"/>
                </a:cubicBezTo>
                <a:cubicBezTo>
                  <a:pt x="1980" y="4594"/>
                  <a:pt x="1969" y="4561"/>
                  <a:pt x="1947" y="453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0" name="꙱ Venezuela (Bolivarian Republic of Venezuela) (VE) (H)">
            <a:extLst>
              <a:ext uri="{FF2B5EF4-FFF2-40B4-BE49-F238E27FC236}">
                <a16:creationId xmlns:a16="http://schemas.microsoft.com/office/drawing/2014/main" id="{CF1AFBB1-0E10-4E4F-BD9B-1C224ADDB28F}"/>
              </a:ext>
            </a:extLst>
          </p:cNvPr>
          <p:cNvSpPr>
            <a:spLocks noEditPoints="1"/>
          </p:cNvSpPr>
          <p:nvPr/>
        </p:nvSpPr>
        <p:spPr bwMode="auto">
          <a:xfrm>
            <a:off x="2486675" y="2021496"/>
            <a:ext cx="349245" cy="345200"/>
          </a:xfrm>
          <a:custGeom>
            <a:avLst/>
            <a:gdLst>
              <a:gd name="T0" fmla="*/ 406 w 4238"/>
              <a:gd name="T1" fmla="*/ 390 h 4189"/>
              <a:gd name="T2" fmla="*/ 519 w 4238"/>
              <a:gd name="T3" fmla="*/ 270 h 4189"/>
              <a:gd name="T4" fmla="*/ 440 w 4238"/>
              <a:gd name="T5" fmla="*/ 957 h 4189"/>
              <a:gd name="T6" fmla="*/ 737 w 4238"/>
              <a:gd name="T7" fmla="*/ 981 h 4189"/>
              <a:gd name="T8" fmla="*/ 697 w 4238"/>
              <a:gd name="T9" fmla="*/ 478 h 4189"/>
              <a:gd name="T10" fmla="*/ 1092 w 4238"/>
              <a:gd name="T11" fmla="*/ 311 h 4189"/>
              <a:gd name="T12" fmla="*/ 1163 w 4238"/>
              <a:gd name="T13" fmla="*/ 237 h 4189"/>
              <a:gd name="T14" fmla="*/ 1191 w 4238"/>
              <a:gd name="T15" fmla="*/ 239 h 4189"/>
              <a:gd name="T16" fmla="*/ 1681 w 4238"/>
              <a:gd name="T17" fmla="*/ 660 h 4189"/>
              <a:gd name="T18" fmla="*/ 2591 w 4238"/>
              <a:gd name="T19" fmla="*/ 804 h 4189"/>
              <a:gd name="T20" fmla="*/ 3057 w 4238"/>
              <a:gd name="T21" fmla="*/ 662 h 4189"/>
              <a:gd name="T22" fmla="*/ 3028 w 4238"/>
              <a:gd name="T23" fmla="*/ 582 h 4189"/>
              <a:gd name="T24" fmla="*/ 3496 w 4238"/>
              <a:gd name="T25" fmla="*/ 629 h 4189"/>
              <a:gd name="T26" fmla="*/ 3286 w 4238"/>
              <a:gd name="T27" fmla="*/ 712 h 4189"/>
              <a:gd name="T28" fmla="*/ 3396 w 4238"/>
              <a:gd name="T29" fmla="*/ 751 h 4189"/>
              <a:gd name="T30" fmla="*/ 3503 w 4238"/>
              <a:gd name="T31" fmla="*/ 843 h 4189"/>
              <a:gd name="T32" fmla="*/ 3574 w 4238"/>
              <a:gd name="T33" fmla="*/ 879 h 4189"/>
              <a:gd name="T34" fmla="*/ 3645 w 4238"/>
              <a:gd name="T35" fmla="*/ 911 h 4189"/>
              <a:gd name="T36" fmla="*/ 3900 w 4238"/>
              <a:gd name="T37" fmla="*/ 995 h 4189"/>
              <a:gd name="T38" fmla="*/ 3874 w 4238"/>
              <a:gd name="T39" fmla="*/ 1186 h 4189"/>
              <a:gd name="T40" fmla="*/ 3821 w 4238"/>
              <a:gd name="T41" fmla="*/ 1292 h 4189"/>
              <a:gd name="T42" fmla="*/ 3706 w 4238"/>
              <a:gd name="T43" fmla="*/ 1350 h 4189"/>
              <a:gd name="T44" fmla="*/ 3782 w 4238"/>
              <a:gd name="T45" fmla="*/ 1401 h 4189"/>
              <a:gd name="T46" fmla="*/ 4062 w 4238"/>
              <a:gd name="T47" fmla="*/ 1331 h 4189"/>
              <a:gd name="T48" fmla="*/ 4062 w 4238"/>
              <a:gd name="T49" fmla="*/ 1586 h 4189"/>
              <a:gd name="T50" fmla="*/ 4030 w 4238"/>
              <a:gd name="T51" fmla="*/ 1843 h 4189"/>
              <a:gd name="T52" fmla="*/ 3906 w 4238"/>
              <a:gd name="T53" fmla="*/ 1974 h 4189"/>
              <a:gd name="T54" fmla="*/ 3717 w 4238"/>
              <a:gd name="T55" fmla="*/ 2277 h 4189"/>
              <a:gd name="T56" fmla="*/ 3819 w 4238"/>
              <a:gd name="T57" fmla="*/ 2786 h 4189"/>
              <a:gd name="T58" fmla="*/ 3568 w 4238"/>
              <a:gd name="T59" fmla="*/ 2893 h 4189"/>
              <a:gd name="T60" fmla="*/ 3262 w 4238"/>
              <a:gd name="T61" fmla="*/ 3050 h 4189"/>
              <a:gd name="T62" fmla="*/ 3012 w 4238"/>
              <a:gd name="T63" fmla="*/ 3012 h 4189"/>
              <a:gd name="T64" fmla="*/ 2731 w 4238"/>
              <a:gd name="T65" fmla="*/ 2921 h 4189"/>
              <a:gd name="T66" fmla="*/ 2800 w 4238"/>
              <a:gd name="T67" fmla="*/ 3195 h 4189"/>
              <a:gd name="T68" fmla="*/ 3054 w 4238"/>
              <a:gd name="T69" fmla="*/ 3561 h 4189"/>
              <a:gd name="T70" fmla="*/ 2814 w 4238"/>
              <a:gd name="T71" fmla="*/ 3822 h 4189"/>
              <a:gd name="T72" fmla="*/ 2368 w 4238"/>
              <a:gd name="T73" fmla="*/ 4168 h 4189"/>
              <a:gd name="T74" fmla="*/ 1956 w 4238"/>
              <a:gd name="T75" fmla="*/ 3962 h 4189"/>
              <a:gd name="T76" fmla="*/ 1850 w 4238"/>
              <a:gd name="T77" fmla="*/ 3594 h 4189"/>
              <a:gd name="T78" fmla="*/ 1650 w 4238"/>
              <a:gd name="T79" fmla="*/ 3402 h 4189"/>
              <a:gd name="T80" fmla="*/ 1668 w 4238"/>
              <a:gd name="T81" fmla="*/ 2564 h 4189"/>
              <a:gd name="T82" fmla="*/ 1801 w 4238"/>
              <a:gd name="T83" fmla="*/ 2274 h 4189"/>
              <a:gd name="T84" fmla="*/ 1531 w 4238"/>
              <a:gd name="T85" fmla="*/ 2188 h 4189"/>
              <a:gd name="T86" fmla="*/ 1023 w 4238"/>
              <a:gd name="T87" fmla="*/ 1961 h 4189"/>
              <a:gd name="T88" fmla="*/ 662 w 4238"/>
              <a:gd name="T89" fmla="*/ 1904 h 4189"/>
              <a:gd name="T90" fmla="*/ 340 w 4238"/>
              <a:gd name="T91" fmla="*/ 1792 h 4189"/>
              <a:gd name="T92" fmla="*/ 127 w 4238"/>
              <a:gd name="T93" fmla="*/ 1140 h 4189"/>
              <a:gd name="T94" fmla="*/ 126 w 4238"/>
              <a:gd name="T95" fmla="*/ 910 h 4189"/>
              <a:gd name="T96" fmla="*/ 3351 w 4238"/>
              <a:gd name="T97" fmla="*/ 659 h 4189"/>
              <a:gd name="T98" fmla="*/ 2945 w 4238"/>
              <a:gd name="T99" fmla="*/ 475 h 4189"/>
              <a:gd name="T100" fmla="*/ 2573 w 4238"/>
              <a:gd name="T101" fmla="*/ 516 h 4189"/>
              <a:gd name="T102" fmla="*/ 2573 w 4238"/>
              <a:gd name="T103" fmla="*/ 516 h 4189"/>
              <a:gd name="T104" fmla="*/ 3933 w 4238"/>
              <a:gd name="T105" fmla="*/ 1146 h 4189"/>
              <a:gd name="T106" fmla="*/ 3921 w 4238"/>
              <a:gd name="T107" fmla="*/ 1149 h 4189"/>
              <a:gd name="T108" fmla="*/ 3927 w 4238"/>
              <a:gd name="T109" fmla="*/ 1196 h 4189"/>
              <a:gd name="T110" fmla="*/ 3931 w 4238"/>
              <a:gd name="T111" fmla="*/ 1312 h 4189"/>
              <a:gd name="T112" fmla="*/ 3829 w 4238"/>
              <a:gd name="T113" fmla="*/ 1303 h 4189"/>
              <a:gd name="T114" fmla="*/ 3832 w 4238"/>
              <a:gd name="T115" fmla="*/ 1365 h 4189"/>
              <a:gd name="T116" fmla="*/ 3832 w 4238"/>
              <a:gd name="T117" fmla="*/ 1365 h 4189"/>
              <a:gd name="T118" fmla="*/ 3823 w 4238"/>
              <a:gd name="T119" fmla="*/ 1297 h 4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238" h="4189">
                <a:moveTo>
                  <a:pt x="126" y="910"/>
                </a:moveTo>
                <a:cubicBezTo>
                  <a:pt x="170" y="791"/>
                  <a:pt x="152" y="621"/>
                  <a:pt x="313" y="441"/>
                </a:cubicBezTo>
                <a:cubicBezTo>
                  <a:pt x="339" y="413"/>
                  <a:pt x="379" y="423"/>
                  <a:pt x="406" y="390"/>
                </a:cubicBezTo>
                <a:cubicBezTo>
                  <a:pt x="463" y="318"/>
                  <a:pt x="430" y="280"/>
                  <a:pt x="535" y="233"/>
                </a:cubicBezTo>
                <a:cubicBezTo>
                  <a:pt x="591" y="206"/>
                  <a:pt x="647" y="186"/>
                  <a:pt x="702" y="155"/>
                </a:cubicBezTo>
                <a:cubicBezTo>
                  <a:pt x="666" y="243"/>
                  <a:pt x="571" y="207"/>
                  <a:pt x="519" y="270"/>
                </a:cubicBezTo>
                <a:cubicBezTo>
                  <a:pt x="475" y="323"/>
                  <a:pt x="522" y="437"/>
                  <a:pt x="578" y="460"/>
                </a:cubicBezTo>
                <a:cubicBezTo>
                  <a:pt x="527" y="457"/>
                  <a:pt x="577" y="571"/>
                  <a:pt x="582" y="592"/>
                </a:cubicBezTo>
                <a:cubicBezTo>
                  <a:pt x="613" y="730"/>
                  <a:pt x="357" y="792"/>
                  <a:pt x="440" y="957"/>
                </a:cubicBezTo>
                <a:cubicBezTo>
                  <a:pt x="454" y="985"/>
                  <a:pt x="458" y="1019"/>
                  <a:pt x="484" y="1039"/>
                </a:cubicBezTo>
                <a:cubicBezTo>
                  <a:pt x="514" y="1061"/>
                  <a:pt x="518" y="1051"/>
                  <a:pt x="513" y="1090"/>
                </a:cubicBezTo>
                <a:cubicBezTo>
                  <a:pt x="495" y="1233"/>
                  <a:pt x="713" y="1186"/>
                  <a:pt x="737" y="981"/>
                </a:cubicBezTo>
                <a:cubicBezTo>
                  <a:pt x="753" y="842"/>
                  <a:pt x="652" y="784"/>
                  <a:pt x="607" y="647"/>
                </a:cubicBezTo>
                <a:cubicBezTo>
                  <a:pt x="597" y="615"/>
                  <a:pt x="624" y="572"/>
                  <a:pt x="599" y="546"/>
                </a:cubicBezTo>
                <a:cubicBezTo>
                  <a:pt x="636" y="550"/>
                  <a:pt x="669" y="494"/>
                  <a:pt x="697" y="478"/>
                </a:cubicBezTo>
                <a:cubicBezTo>
                  <a:pt x="749" y="448"/>
                  <a:pt x="798" y="408"/>
                  <a:pt x="859" y="397"/>
                </a:cubicBezTo>
                <a:cubicBezTo>
                  <a:pt x="912" y="388"/>
                  <a:pt x="954" y="381"/>
                  <a:pt x="1000" y="353"/>
                </a:cubicBezTo>
                <a:cubicBezTo>
                  <a:pt x="1017" y="343"/>
                  <a:pt x="1069" y="301"/>
                  <a:pt x="1092" y="311"/>
                </a:cubicBezTo>
                <a:cubicBezTo>
                  <a:pt x="1089" y="295"/>
                  <a:pt x="1081" y="281"/>
                  <a:pt x="1068" y="270"/>
                </a:cubicBezTo>
                <a:cubicBezTo>
                  <a:pt x="1091" y="279"/>
                  <a:pt x="1160" y="337"/>
                  <a:pt x="1184" y="310"/>
                </a:cubicBezTo>
                <a:cubicBezTo>
                  <a:pt x="1200" y="291"/>
                  <a:pt x="1183" y="245"/>
                  <a:pt x="1163" y="237"/>
                </a:cubicBezTo>
                <a:cubicBezTo>
                  <a:pt x="1127" y="222"/>
                  <a:pt x="1080" y="256"/>
                  <a:pt x="1044" y="258"/>
                </a:cubicBezTo>
                <a:cubicBezTo>
                  <a:pt x="1051" y="217"/>
                  <a:pt x="1017" y="0"/>
                  <a:pt x="1138" y="50"/>
                </a:cubicBezTo>
                <a:cubicBezTo>
                  <a:pt x="1193" y="73"/>
                  <a:pt x="1182" y="192"/>
                  <a:pt x="1191" y="239"/>
                </a:cubicBezTo>
                <a:cubicBezTo>
                  <a:pt x="1210" y="343"/>
                  <a:pt x="1321" y="274"/>
                  <a:pt x="1395" y="300"/>
                </a:cubicBezTo>
                <a:cubicBezTo>
                  <a:pt x="1478" y="329"/>
                  <a:pt x="1582" y="351"/>
                  <a:pt x="1618" y="448"/>
                </a:cubicBezTo>
                <a:cubicBezTo>
                  <a:pt x="1640" y="507"/>
                  <a:pt x="1582" y="639"/>
                  <a:pt x="1681" y="660"/>
                </a:cubicBezTo>
                <a:cubicBezTo>
                  <a:pt x="1882" y="702"/>
                  <a:pt x="2211" y="505"/>
                  <a:pt x="2324" y="669"/>
                </a:cubicBezTo>
                <a:cubicBezTo>
                  <a:pt x="2379" y="750"/>
                  <a:pt x="2444" y="757"/>
                  <a:pt x="2531" y="780"/>
                </a:cubicBezTo>
                <a:cubicBezTo>
                  <a:pt x="2527" y="779"/>
                  <a:pt x="2646" y="804"/>
                  <a:pt x="2591" y="804"/>
                </a:cubicBezTo>
                <a:cubicBezTo>
                  <a:pt x="2685" y="855"/>
                  <a:pt x="2729" y="745"/>
                  <a:pt x="2803" y="739"/>
                </a:cubicBezTo>
                <a:cubicBezTo>
                  <a:pt x="2848" y="734"/>
                  <a:pt x="2858" y="688"/>
                  <a:pt x="2895" y="670"/>
                </a:cubicBezTo>
                <a:cubicBezTo>
                  <a:pt x="2946" y="646"/>
                  <a:pt x="3005" y="692"/>
                  <a:pt x="3057" y="662"/>
                </a:cubicBezTo>
                <a:cubicBezTo>
                  <a:pt x="3012" y="614"/>
                  <a:pt x="2906" y="665"/>
                  <a:pt x="2876" y="605"/>
                </a:cubicBezTo>
                <a:cubicBezTo>
                  <a:pt x="2902" y="605"/>
                  <a:pt x="2928" y="605"/>
                  <a:pt x="2954" y="605"/>
                </a:cubicBezTo>
                <a:cubicBezTo>
                  <a:pt x="2990" y="605"/>
                  <a:pt x="3001" y="583"/>
                  <a:pt x="3028" y="582"/>
                </a:cubicBezTo>
                <a:cubicBezTo>
                  <a:pt x="3056" y="586"/>
                  <a:pt x="3052" y="615"/>
                  <a:pt x="3176" y="594"/>
                </a:cubicBezTo>
                <a:cubicBezTo>
                  <a:pt x="3330" y="568"/>
                  <a:pt x="3488" y="597"/>
                  <a:pt x="3639" y="567"/>
                </a:cubicBezTo>
                <a:cubicBezTo>
                  <a:pt x="3616" y="615"/>
                  <a:pt x="3540" y="606"/>
                  <a:pt x="3496" y="629"/>
                </a:cubicBezTo>
                <a:cubicBezTo>
                  <a:pt x="3428" y="665"/>
                  <a:pt x="3347" y="607"/>
                  <a:pt x="3283" y="662"/>
                </a:cubicBezTo>
                <a:cubicBezTo>
                  <a:pt x="3306" y="644"/>
                  <a:pt x="3325" y="644"/>
                  <a:pt x="3333" y="674"/>
                </a:cubicBezTo>
                <a:cubicBezTo>
                  <a:pt x="3308" y="671"/>
                  <a:pt x="3290" y="687"/>
                  <a:pt x="3286" y="712"/>
                </a:cubicBezTo>
                <a:cubicBezTo>
                  <a:pt x="3342" y="679"/>
                  <a:pt x="3385" y="713"/>
                  <a:pt x="3384" y="779"/>
                </a:cubicBezTo>
                <a:cubicBezTo>
                  <a:pt x="3383" y="831"/>
                  <a:pt x="3295" y="796"/>
                  <a:pt x="3268" y="795"/>
                </a:cubicBezTo>
                <a:cubicBezTo>
                  <a:pt x="3288" y="869"/>
                  <a:pt x="3409" y="817"/>
                  <a:pt x="3396" y="751"/>
                </a:cubicBezTo>
                <a:cubicBezTo>
                  <a:pt x="3429" y="755"/>
                  <a:pt x="3442" y="793"/>
                  <a:pt x="3445" y="821"/>
                </a:cubicBezTo>
                <a:cubicBezTo>
                  <a:pt x="3449" y="858"/>
                  <a:pt x="3483" y="900"/>
                  <a:pt x="3479" y="935"/>
                </a:cubicBezTo>
                <a:cubicBezTo>
                  <a:pt x="3502" y="910"/>
                  <a:pt x="3514" y="876"/>
                  <a:pt x="3503" y="843"/>
                </a:cubicBezTo>
                <a:cubicBezTo>
                  <a:pt x="3533" y="872"/>
                  <a:pt x="3537" y="928"/>
                  <a:pt x="3511" y="962"/>
                </a:cubicBezTo>
                <a:cubicBezTo>
                  <a:pt x="3543" y="939"/>
                  <a:pt x="3530" y="895"/>
                  <a:pt x="3526" y="864"/>
                </a:cubicBezTo>
                <a:cubicBezTo>
                  <a:pt x="3542" y="867"/>
                  <a:pt x="3558" y="872"/>
                  <a:pt x="3574" y="879"/>
                </a:cubicBezTo>
                <a:cubicBezTo>
                  <a:pt x="3571" y="875"/>
                  <a:pt x="3473" y="823"/>
                  <a:pt x="3530" y="830"/>
                </a:cubicBezTo>
                <a:cubicBezTo>
                  <a:pt x="3585" y="837"/>
                  <a:pt x="3656" y="895"/>
                  <a:pt x="3627" y="956"/>
                </a:cubicBezTo>
                <a:cubicBezTo>
                  <a:pt x="3640" y="932"/>
                  <a:pt x="3659" y="934"/>
                  <a:pt x="3645" y="911"/>
                </a:cubicBezTo>
                <a:cubicBezTo>
                  <a:pt x="3667" y="900"/>
                  <a:pt x="3690" y="898"/>
                  <a:pt x="3713" y="905"/>
                </a:cubicBezTo>
                <a:cubicBezTo>
                  <a:pt x="3663" y="849"/>
                  <a:pt x="3745" y="900"/>
                  <a:pt x="3763" y="929"/>
                </a:cubicBezTo>
                <a:cubicBezTo>
                  <a:pt x="3797" y="984"/>
                  <a:pt x="3856" y="962"/>
                  <a:pt x="3900" y="995"/>
                </a:cubicBezTo>
                <a:cubicBezTo>
                  <a:pt x="4016" y="1086"/>
                  <a:pt x="3879" y="1086"/>
                  <a:pt x="3850" y="1169"/>
                </a:cubicBezTo>
                <a:cubicBezTo>
                  <a:pt x="3859" y="1159"/>
                  <a:pt x="3869" y="1149"/>
                  <a:pt x="3880" y="1140"/>
                </a:cubicBezTo>
                <a:cubicBezTo>
                  <a:pt x="3882" y="1153"/>
                  <a:pt x="3880" y="1169"/>
                  <a:pt x="3874" y="1186"/>
                </a:cubicBezTo>
                <a:cubicBezTo>
                  <a:pt x="3889" y="1173"/>
                  <a:pt x="3907" y="1165"/>
                  <a:pt x="3927" y="1163"/>
                </a:cubicBezTo>
                <a:cubicBezTo>
                  <a:pt x="3903" y="1175"/>
                  <a:pt x="3884" y="1194"/>
                  <a:pt x="3865" y="1211"/>
                </a:cubicBezTo>
                <a:cubicBezTo>
                  <a:pt x="3851" y="1242"/>
                  <a:pt x="3832" y="1273"/>
                  <a:pt x="3821" y="1292"/>
                </a:cubicBezTo>
                <a:cubicBezTo>
                  <a:pt x="3809" y="1314"/>
                  <a:pt x="3813" y="1333"/>
                  <a:pt x="3784" y="1333"/>
                </a:cubicBezTo>
                <a:cubicBezTo>
                  <a:pt x="3759" y="1333"/>
                  <a:pt x="3682" y="1310"/>
                  <a:pt x="3666" y="1333"/>
                </a:cubicBezTo>
                <a:cubicBezTo>
                  <a:pt x="3678" y="1339"/>
                  <a:pt x="3692" y="1344"/>
                  <a:pt x="3706" y="1350"/>
                </a:cubicBezTo>
                <a:cubicBezTo>
                  <a:pt x="3734" y="1335"/>
                  <a:pt x="3792" y="1329"/>
                  <a:pt x="3794" y="1374"/>
                </a:cubicBezTo>
                <a:cubicBezTo>
                  <a:pt x="3775" y="1370"/>
                  <a:pt x="3756" y="1367"/>
                  <a:pt x="3737" y="1362"/>
                </a:cubicBezTo>
                <a:cubicBezTo>
                  <a:pt x="3756" y="1371"/>
                  <a:pt x="3773" y="1383"/>
                  <a:pt x="3782" y="1401"/>
                </a:cubicBezTo>
                <a:cubicBezTo>
                  <a:pt x="3805" y="1370"/>
                  <a:pt x="3839" y="1349"/>
                  <a:pt x="3844" y="1398"/>
                </a:cubicBezTo>
                <a:cubicBezTo>
                  <a:pt x="3878" y="1361"/>
                  <a:pt x="3904" y="1343"/>
                  <a:pt x="3954" y="1333"/>
                </a:cubicBezTo>
                <a:cubicBezTo>
                  <a:pt x="4001" y="1323"/>
                  <a:pt x="4019" y="1373"/>
                  <a:pt x="4062" y="1331"/>
                </a:cubicBezTo>
                <a:cubicBezTo>
                  <a:pt x="4132" y="1264"/>
                  <a:pt x="4235" y="1408"/>
                  <a:pt x="4238" y="1437"/>
                </a:cubicBezTo>
                <a:cubicBezTo>
                  <a:pt x="4238" y="1449"/>
                  <a:pt x="4229" y="1460"/>
                  <a:pt x="4203" y="1473"/>
                </a:cubicBezTo>
                <a:cubicBezTo>
                  <a:pt x="4151" y="1498"/>
                  <a:pt x="4119" y="1557"/>
                  <a:pt x="4062" y="1586"/>
                </a:cubicBezTo>
                <a:cubicBezTo>
                  <a:pt x="4019" y="1608"/>
                  <a:pt x="4025" y="1606"/>
                  <a:pt x="3995" y="1643"/>
                </a:cubicBezTo>
                <a:cubicBezTo>
                  <a:pt x="3915" y="1745"/>
                  <a:pt x="3976" y="1720"/>
                  <a:pt x="3979" y="1810"/>
                </a:cubicBezTo>
                <a:cubicBezTo>
                  <a:pt x="3981" y="1839"/>
                  <a:pt x="3987" y="1859"/>
                  <a:pt x="4030" y="1843"/>
                </a:cubicBezTo>
                <a:cubicBezTo>
                  <a:pt x="4060" y="1833"/>
                  <a:pt x="4079" y="1868"/>
                  <a:pt x="4067" y="1891"/>
                </a:cubicBezTo>
                <a:cubicBezTo>
                  <a:pt x="4052" y="1918"/>
                  <a:pt x="3999" y="1932"/>
                  <a:pt x="3971" y="1951"/>
                </a:cubicBezTo>
                <a:cubicBezTo>
                  <a:pt x="3941" y="1972"/>
                  <a:pt x="3942" y="1998"/>
                  <a:pt x="3906" y="1974"/>
                </a:cubicBezTo>
                <a:cubicBezTo>
                  <a:pt x="3878" y="1956"/>
                  <a:pt x="3858" y="1992"/>
                  <a:pt x="3848" y="1997"/>
                </a:cubicBezTo>
                <a:cubicBezTo>
                  <a:pt x="3810" y="2018"/>
                  <a:pt x="3783" y="2036"/>
                  <a:pt x="3788" y="2098"/>
                </a:cubicBezTo>
                <a:cubicBezTo>
                  <a:pt x="3797" y="2189"/>
                  <a:pt x="3747" y="2218"/>
                  <a:pt x="3717" y="2277"/>
                </a:cubicBezTo>
                <a:cubicBezTo>
                  <a:pt x="3750" y="2349"/>
                  <a:pt x="3837" y="2496"/>
                  <a:pt x="3911" y="2532"/>
                </a:cubicBezTo>
                <a:cubicBezTo>
                  <a:pt x="3955" y="2591"/>
                  <a:pt x="3970" y="2648"/>
                  <a:pt x="3909" y="2692"/>
                </a:cubicBezTo>
                <a:cubicBezTo>
                  <a:pt x="3876" y="2717"/>
                  <a:pt x="3852" y="2762"/>
                  <a:pt x="3819" y="2786"/>
                </a:cubicBezTo>
                <a:cubicBezTo>
                  <a:pt x="3800" y="2799"/>
                  <a:pt x="3736" y="2784"/>
                  <a:pt x="3732" y="2790"/>
                </a:cubicBezTo>
                <a:cubicBezTo>
                  <a:pt x="3714" y="2820"/>
                  <a:pt x="3660" y="2813"/>
                  <a:pt x="3659" y="2844"/>
                </a:cubicBezTo>
                <a:cubicBezTo>
                  <a:pt x="3658" y="2881"/>
                  <a:pt x="3593" y="2881"/>
                  <a:pt x="3568" y="2893"/>
                </a:cubicBezTo>
                <a:cubicBezTo>
                  <a:pt x="3519" y="2917"/>
                  <a:pt x="3460" y="2947"/>
                  <a:pt x="3406" y="2920"/>
                </a:cubicBezTo>
                <a:cubicBezTo>
                  <a:pt x="3370" y="2902"/>
                  <a:pt x="3336" y="2948"/>
                  <a:pt x="3298" y="2955"/>
                </a:cubicBezTo>
                <a:cubicBezTo>
                  <a:pt x="3252" y="2964"/>
                  <a:pt x="3251" y="3013"/>
                  <a:pt x="3262" y="3050"/>
                </a:cubicBezTo>
                <a:cubicBezTo>
                  <a:pt x="3278" y="3105"/>
                  <a:pt x="3232" y="3147"/>
                  <a:pt x="3186" y="3106"/>
                </a:cubicBezTo>
                <a:cubicBezTo>
                  <a:pt x="3155" y="3077"/>
                  <a:pt x="3140" y="3040"/>
                  <a:pt x="3111" y="3010"/>
                </a:cubicBezTo>
                <a:cubicBezTo>
                  <a:pt x="3069" y="2976"/>
                  <a:pt x="3069" y="3016"/>
                  <a:pt x="3012" y="3012"/>
                </a:cubicBezTo>
                <a:cubicBezTo>
                  <a:pt x="2964" y="3008"/>
                  <a:pt x="2946" y="3007"/>
                  <a:pt x="2894" y="3002"/>
                </a:cubicBezTo>
                <a:cubicBezTo>
                  <a:pt x="2863" y="3004"/>
                  <a:pt x="2860" y="3012"/>
                  <a:pt x="2845" y="2963"/>
                </a:cubicBezTo>
                <a:cubicBezTo>
                  <a:pt x="2830" y="2917"/>
                  <a:pt x="2771" y="2913"/>
                  <a:pt x="2731" y="2921"/>
                </a:cubicBezTo>
                <a:cubicBezTo>
                  <a:pt x="2678" y="2932"/>
                  <a:pt x="2680" y="2886"/>
                  <a:pt x="2639" y="2868"/>
                </a:cubicBezTo>
                <a:cubicBezTo>
                  <a:pt x="2605" y="2902"/>
                  <a:pt x="2668" y="2979"/>
                  <a:pt x="2689" y="3005"/>
                </a:cubicBezTo>
                <a:cubicBezTo>
                  <a:pt x="2749" y="3078"/>
                  <a:pt x="2798" y="3091"/>
                  <a:pt x="2800" y="3195"/>
                </a:cubicBezTo>
                <a:cubicBezTo>
                  <a:pt x="2803" y="3370"/>
                  <a:pt x="2868" y="3354"/>
                  <a:pt x="2859" y="3423"/>
                </a:cubicBezTo>
                <a:cubicBezTo>
                  <a:pt x="2855" y="3482"/>
                  <a:pt x="2837" y="3533"/>
                  <a:pt x="2938" y="3530"/>
                </a:cubicBezTo>
                <a:cubicBezTo>
                  <a:pt x="2965" y="3530"/>
                  <a:pt x="3067" y="3522"/>
                  <a:pt x="3054" y="3561"/>
                </a:cubicBezTo>
                <a:cubicBezTo>
                  <a:pt x="3045" y="3629"/>
                  <a:pt x="3008" y="3641"/>
                  <a:pt x="2977" y="3657"/>
                </a:cubicBezTo>
                <a:cubicBezTo>
                  <a:pt x="2939" y="3676"/>
                  <a:pt x="2874" y="3700"/>
                  <a:pt x="2849" y="3729"/>
                </a:cubicBezTo>
                <a:cubicBezTo>
                  <a:pt x="2834" y="3764"/>
                  <a:pt x="2837" y="3789"/>
                  <a:pt x="2814" y="3822"/>
                </a:cubicBezTo>
                <a:cubicBezTo>
                  <a:pt x="2793" y="3852"/>
                  <a:pt x="2765" y="3875"/>
                  <a:pt x="2746" y="3907"/>
                </a:cubicBezTo>
                <a:cubicBezTo>
                  <a:pt x="2747" y="3827"/>
                  <a:pt x="2623" y="3950"/>
                  <a:pt x="2600" y="3954"/>
                </a:cubicBezTo>
                <a:cubicBezTo>
                  <a:pt x="2467" y="3980"/>
                  <a:pt x="2440" y="4145"/>
                  <a:pt x="2368" y="4168"/>
                </a:cubicBezTo>
                <a:cubicBezTo>
                  <a:pt x="2344" y="4138"/>
                  <a:pt x="2375" y="4101"/>
                  <a:pt x="2368" y="4068"/>
                </a:cubicBezTo>
                <a:cubicBezTo>
                  <a:pt x="2354" y="4014"/>
                  <a:pt x="2274" y="4067"/>
                  <a:pt x="2253" y="4082"/>
                </a:cubicBezTo>
                <a:cubicBezTo>
                  <a:pt x="2098" y="4189"/>
                  <a:pt x="2016" y="4012"/>
                  <a:pt x="1956" y="3962"/>
                </a:cubicBezTo>
                <a:lnTo>
                  <a:pt x="1914" y="3810"/>
                </a:lnTo>
                <a:cubicBezTo>
                  <a:pt x="1901" y="3763"/>
                  <a:pt x="1875" y="3712"/>
                  <a:pt x="1875" y="3665"/>
                </a:cubicBezTo>
                <a:cubicBezTo>
                  <a:pt x="1875" y="3641"/>
                  <a:pt x="1856" y="3615"/>
                  <a:pt x="1850" y="3594"/>
                </a:cubicBezTo>
                <a:cubicBezTo>
                  <a:pt x="1849" y="3577"/>
                  <a:pt x="1858" y="3570"/>
                  <a:pt x="1853" y="3552"/>
                </a:cubicBezTo>
                <a:cubicBezTo>
                  <a:pt x="1848" y="3537"/>
                  <a:pt x="1832" y="3513"/>
                  <a:pt x="1788" y="3467"/>
                </a:cubicBezTo>
                <a:cubicBezTo>
                  <a:pt x="1763" y="3441"/>
                  <a:pt x="1691" y="3372"/>
                  <a:pt x="1650" y="3402"/>
                </a:cubicBezTo>
                <a:cubicBezTo>
                  <a:pt x="1647" y="3301"/>
                  <a:pt x="1825" y="3266"/>
                  <a:pt x="1824" y="3179"/>
                </a:cubicBezTo>
                <a:cubicBezTo>
                  <a:pt x="1823" y="3126"/>
                  <a:pt x="1728" y="3046"/>
                  <a:pt x="1708" y="2983"/>
                </a:cubicBezTo>
                <a:cubicBezTo>
                  <a:pt x="1674" y="2845"/>
                  <a:pt x="1655" y="2710"/>
                  <a:pt x="1668" y="2564"/>
                </a:cubicBezTo>
                <a:cubicBezTo>
                  <a:pt x="1676" y="2474"/>
                  <a:pt x="1711" y="2461"/>
                  <a:pt x="1727" y="2444"/>
                </a:cubicBezTo>
                <a:cubicBezTo>
                  <a:pt x="1749" y="2423"/>
                  <a:pt x="1737" y="2382"/>
                  <a:pt x="1745" y="2355"/>
                </a:cubicBezTo>
                <a:cubicBezTo>
                  <a:pt x="1751" y="2324"/>
                  <a:pt x="1782" y="2298"/>
                  <a:pt x="1801" y="2274"/>
                </a:cubicBezTo>
                <a:cubicBezTo>
                  <a:pt x="1840" y="2229"/>
                  <a:pt x="1810" y="2173"/>
                  <a:pt x="1752" y="2155"/>
                </a:cubicBezTo>
                <a:cubicBezTo>
                  <a:pt x="1711" y="2141"/>
                  <a:pt x="1702" y="2157"/>
                  <a:pt x="1669" y="2171"/>
                </a:cubicBezTo>
                <a:cubicBezTo>
                  <a:pt x="1621" y="2190"/>
                  <a:pt x="1580" y="2187"/>
                  <a:pt x="1531" y="2188"/>
                </a:cubicBezTo>
                <a:cubicBezTo>
                  <a:pt x="1501" y="2188"/>
                  <a:pt x="1453" y="2212"/>
                  <a:pt x="1426" y="2203"/>
                </a:cubicBezTo>
                <a:cubicBezTo>
                  <a:pt x="1342" y="2171"/>
                  <a:pt x="1247" y="2238"/>
                  <a:pt x="1172" y="2192"/>
                </a:cubicBezTo>
                <a:cubicBezTo>
                  <a:pt x="1148" y="2181"/>
                  <a:pt x="1054" y="2005"/>
                  <a:pt x="1023" y="1961"/>
                </a:cubicBezTo>
                <a:cubicBezTo>
                  <a:pt x="965" y="1877"/>
                  <a:pt x="955" y="1933"/>
                  <a:pt x="901" y="1916"/>
                </a:cubicBezTo>
                <a:cubicBezTo>
                  <a:pt x="864" y="1903"/>
                  <a:pt x="836" y="1868"/>
                  <a:pt x="795" y="1867"/>
                </a:cubicBezTo>
                <a:cubicBezTo>
                  <a:pt x="745" y="1865"/>
                  <a:pt x="710" y="1899"/>
                  <a:pt x="662" y="1904"/>
                </a:cubicBezTo>
                <a:cubicBezTo>
                  <a:pt x="610" y="1908"/>
                  <a:pt x="562" y="1873"/>
                  <a:pt x="510" y="1879"/>
                </a:cubicBezTo>
                <a:cubicBezTo>
                  <a:pt x="475" y="1883"/>
                  <a:pt x="448" y="1904"/>
                  <a:pt x="413" y="1895"/>
                </a:cubicBezTo>
                <a:cubicBezTo>
                  <a:pt x="357" y="1882"/>
                  <a:pt x="363" y="1833"/>
                  <a:pt x="340" y="1792"/>
                </a:cubicBezTo>
                <a:cubicBezTo>
                  <a:pt x="313" y="1733"/>
                  <a:pt x="203" y="1767"/>
                  <a:pt x="277" y="1567"/>
                </a:cubicBezTo>
                <a:cubicBezTo>
                  <a:pt x="336" y="1412"/>
                  <a:pt x="248" y="1375"/>
                  <a:pt x="223" y="1318"/>
                </a:cubicBezTo>
                <a:cubicBezTo>
                  <a:pt x="196" y="1257"/>
                  <a:pt x="210" y="1117"/>
                  <a:pt x="127" y="1140"/>
                </a:cubicBezTo>
                <a:cubicBezTo>
                  <a:pt x="129" y="1118"/>
                  <a:pt x="126" y="1098"/>
                  <a:pt x="118" y="1077"/>
                </a:cubicBezTo>
                <a:cubicBezTo>
                  <a:pt x="103" y="1087"/>
                  <a:pt x="71" y="1127"/>
                  <a:pt x="0" y="1125"/>
                </a:cubicBezTo>
                <a:cubicBezTo>
                  <a:pt x="54" y="1061"/>
                  <a:pt x="97" y="990"/>
                  <a:pt x="126" y="910"/>
                </a:cubicBezTo>
                <a:close/>
                <a:moveTo>
                  <a:pt x="3351" y="659"/>
                </a:moveTo>
                <a:cubicBezTo>
                  <a:pt x="3367" y="678"/>
                  <a:pt x="3380" y="698"/>
                  <a:pt x="3390" y="721"/>
                </a:cubicBezTo>
                <a:cubicBezTo>
                  <a:pt x="3371" y="708"/>
                  <a:pt x="3351" y="683"/>
                  <a:pt x="3351" y="659"/>
                </a:cubicBezTo>
                <a:close/>
                <a:moveTo>
                  <a:pt x="2957" y="525"/>
                </a:moveTo>
                <a:cubicBezTo>
                  <a:pt x="2949" y="503"/>
                  <a:pt x="2809" y="472"/>
                  <a:pt x="2881" y="449"/>
                </a:cubicBezTo>
                <a:cubicBezTo>
                  <a:pt x="2920" y="437"/>
                  <a:pt x="2922" y="478"/>
                  <a:pt x="2945" y="475"/>
                </a:cubicBezTo>
                <a:cubicBezTo>
                  <a:pt x="2982" y="470"/>
                  <a:pt x="2988" y="425"/>
                  <a:pt x="3022" y="412"/>
                </a:cubicBezTo>
                <a:cubicBezTo>
                  <a:pt x="3042" y="492"/>
                  <a:pt x="3033" y="484"/>
                  <a:pt x="2957" y="525"/>
                </a:cubicBezTo>
                <a:close/>
                <a:moveTo>
                  <a:pt x="2573" y="516"/>
                </a:moveTo>
                <a:cubicBezTo>
                  <a:pt x="2564" y="513"/>
                  <a:pt x="2554" y="510"/>
                  <a:pt x="2544" y="507"/>
                </a:cubicBezTo>
                <a:cubicBezTo>
                  <a:pt x="2552" y="498"/>
                  <a:pt x="2562" y="490"/>
                  <a:pt x="2573" y="484"/>
                </a:cubicBezTo>
                <a:cubicBezTo>
                  <a:pt x="2587" y="497"/>
                  <a:pt x="2587" y="507"/>
                  <a:pt x="2573" y="516"/>
                </a:cubicBezTo>
                <a:close/>
                <a:moveTo>
                  <a:pt x="3933" y="1146"/>
                </a:moveTo>
                <a:cubicBezTo>
                  <a:pt x="3938" y="1132"/>
                  <a:pt x="3948" y="1124"/>
                  <a:pt x="3963" y="1122"/>
                </a:cubicBezTo>
                <a:cubicBezTo>
                  <a:pt x="3953" y="1130"/>
                  <a:pt x="3943" y="1138"/>
                  <a:pt x="3933" y="1146"/>
                </a:cubicBezTo>
                <a:close/>
                <a:moveTo>
                  <a:pt x="3921" y="1149"/>
                </a:moveTo>
                <a:cubicBezTo>
                  <a:pt x="3891" y="1139"/>
                  <a:pt x="3894" y="1129"/>
                  <a:pt x="3931" y="1119"/>
                </a:cubicBezTo>
                <a:cubicBezTo>
                  <a:pt x="3927" y="1129"/>
                  <a:pt x="3924" y="1139"/>
                  <a:pt x="3921" y="1149"/>
                </a:cubicBezTo>
                <a:close/>
                <a:moveTo>
                  <a:pt x="3907" y="1226"/>
                </a:moveTo>
                <a:cubicBezTo>
                  <a:pt x="3897" y="1226"/>
                  <a:pt x="3887" y="1226"/>
                  <a:pt x="3877" y="1226"/>
                </a:cubicBezTo>
                <a:cubicBezTo>
                  <a:pt x="3885" y="1204"/>
                  <a:pt x="3903" y="1190"/>
                  <a:pt x="3927" y="1196"/>
                </a:cubicBezTo>
                <a:cubicBezTo>
                  <a:pt x="3920" y="1206"/>
                  <a:pt x="3913" y="1216"/>
                  <a:pt x="3907" y="1226"/>
                </a:cubicBezTo>
                <a:close/>
                <a:moveTo>
                  <a:pt x="3898" y="1324"/>
                </a:moveTo>
                <a:cubicBezTo>
                  <a:pt x="3893" y="1302"/>
                  <a:pt x="3904" y="1298"/>
                  <a:pt x="3931" y="1312"/>
                </a:cubicBezTo>
                <a:cubicBezTo>
                  <a:pt x="3920" y="1316"/>
                  <a:pt x="3908" y="1320"/>
                  <a:pt x="3898" y="1324"/>
                </a:cubicBezTo>
                <a:close/>
                <a:moveTo>
                  <a:pt x="3859" y="1315"/>
                </a:moveTo>
                <a:cubicBezTo>
                  <a:pt x="3849" y="1311"/>
                  <a:pt x="3839" y="1307"/>
                  <a:pt x="3829" y="1303"/>
                </a:cubicBezTo>
                <a:cubicBezTo>
                  <a:pt x="3848" y="1291"/>
                  <a:pt x="3868" y="1289"/>
                  <a:pt x="3889" y="1297"/>
                </a:cubicBezTo>
                <a:cubicBezTo>
                  <a:pt x="3879" y="1303"/>
                  <a:pt x="3869" y="1309"/>
                  <a:pt x="3859" y="1315"/>
                </a:cubicBezTo>
                <a:close/>
                <a:moveTo>
                  <a:pt x="3832" y="1365"/>
                </a:moveTo>
                <a:cubicBezTo>
                  <a:pt x="3824" y="1356"/>
                  <a:pt x="3816" y="1347"/>
                  <a:pt x="3808" y="1339"/>
                </a:cubicBezTo>
                <a:cubicBezTo>
                  <a:pt x="3830" y="1337"/>
                  <a:pt x="3851" y="1333"/>
                  <a:pt x="3871" y="1327"/>
                </a:cubicBezTo>
                <a:cubicBezTo>
                  <a:pt x="3870" y="1350"/>
                  <a:pt x="3856" y="1364"/>
                  <a:pt x="3832" y="1365"/>
                </a:cubicBezTo>
                <a:close/>
                <a:moveTo>
                  <a:pt x="3823" y="1297"/>
                </a:moveTo>
                <a:cubicBezTo>
                  <a:pt x="3841" y="1270"/>
                  <a:pt x="3870" y="1236"/>
                  <a:pt x="3907" y="1252"/>
                </a:cubicBezTo>
                <a:cubicBezTo>
                  <a:pt x="3894" y="1293"/>
                  <a:pt x="3855" y="1285"/>
                  <a:pt x="3823" y="129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1" name="꙱ Vanuatu (Republic of Vanuatu) (H)">
            <a:extLst>
              <a:ext uri="{FF2B5EF4-FFF2-40B4-BE49-F238E27FC236}">
                <a16:creationId xmlns:a16="http://schemas.microsoft.com/office/drawing/2014/main" id="{E351DDA0-6FC7-48A9-89B3-8F5568F92656}"/>
              </a:ext>
            </a:extLst>
          </p:cNvPr>
          <p:cNvSpPr>
            <a:spLocks noEditPoints="1"/>
          </p:cNvSpPr>
          <p:nvPr/>
        </p:nvSpPr>
        <p:spPr bwMode="auto">
          <a:xfrm>
            <a:off x="8671768" y="2787409"/>
            <a:ext cx="53896" cy="193097"/>
          </a:xfrm>
          <a:custGeom>
            <a:avLst/>
            <a:gdLst>
              <a:gd name="T0" fmla="*/ 354 w 642"/>
              <a:gd name="T1" fmla="*/ 220 h 2334"/>
              <a:gd name="T2" fmla="*/ 344 w 642"/>
              <a:gd name="T3" fmla="*/ 169 h 2334"/>
              <a:gd name="T4" fmla="*/ 354 w 642"/>
              <a:gd name="T5" fmla="*/ 220 h 2334"/>
              <a:gd name="T6" fmla="*/ 615 w 642"/>
              <a:gd name="T7" fmla="*/ 2334 h 2334"/>
              <a:gd name="T8" fmla="*/ 642 w 642"/>
              <a:gd name="T9" fmla="*/ 2304 h 2334"/>
              <a:gd name="T10" fmla="*/ 615 w 642"/>
              <a:gd name="T11" fmla="*/ 2334 h 2334"/>
              <a:gd name="T12" fmla="*/ 547 w 642"/>
              <a:gd name="T13" fmla="*/ 2123 h 2334"/>
              <a:gd name="T14" fmla="*/ 547 w 642"/>
              <a:gd name="T15" fmla="*/ 2001 h 2334"/>
              <a:gd name="T16" fmla="*/ 547 w 642"/>
              <a:gd name="T17" fmla="*/ 2123 h 2334"/>
              <a:gd name="T18" fmla="*/ 553 w 642"/>
              <a:gd name="T19" fmla="*/ 1888 h 2334"/>
              <a:gd name="T20" fmla="*/ 477 w 642"/>
              <a:gd name="T21" fmla="*/ 1834 h 2334"/>
              <a:gd name="T22" fmla="*/ 553 w 642"/>
              <a:gd name="T23" fmla="*/ 1888 h 2334"/>
              <a:gd name="T24" fmla="*/ 476 w 642"/>
              <a:gd name="T25" fmla="*/ 603 h 2334"/>
              <a:gd name="T26" fmla="*/ 494 w 642"/>
              <a:gd name="T27" fmla="*/ 449 h 2334"/>
              <a:gd name="T28" fmla="*/ 476 w 642"/>
              <a:gd name="T29" fmla="*/ 603 h 2334"/>
              <a:gd name="T30" fmla="*/ 458 w 642"/>
              <a:gd name="T31" fmla="*/ 816 h 2334"/>
              <a:gd name="T32" fmla="*/ 476 w 642"/>
              <a:gd name="T33" fmla="*/ 633 h 2334"/>
              <a:gd name="T34" fmla="*/ 458 w 642"/>
              <a:gd name="T35" fmla="*/ 816 h 2334"/>
              <a:gd name="T36" fmla="*/ 479 w 642"/>
              <a:gd name="T37" fmla="*/ 1120 h 2334"/>
              <a:gd name="T38" fmla="*/ 393 w 642"/>
              <a:gd name="T39" fmla="*/ 1042 h 2334"/>
              <a:gd name="T40" fmla="*/ 479 w 642"/>
              <a:gd name="T41" fmla="*/ 1120 h 2334"/>
              <a:gd name="T42" fmla="*/ 413 w 642"/>
              <a:gd name="T43" fmla="*/ 947 h 2334"/>
              <a:gd name="T44" fmla="*/ 473 w 642"/>
              <a:gd name="T45" fmla="*/ 927 h 2334"/>
              <a:gd name="T46" fmla="*/ 446 w 642"/>
              <a:gd name="T47" fmla="*/ 867 h 2334"/>
              <a:gd name="T48" fmla="*/ 354 w 642"/>
              <a:gd name="T49" fmla="*/ 894 h 2334"/>
              <a:gd name="T50" fmla="*/ 413 w 642"/>
              <a:gd name="T51" fmla="*/ 947 h 2334"/>
              <a:gd name="T52" fmla="*/ 381 w 642"/>
              <a:gd name="T53" fmla="*/ 635 h 2334"/>
              <a:gd name="T54" fmla="*/ 437 w 642"/>
              <a:gd name="T55" fmla="*/ 561 h 2334"/>
              <a:gd name="T56" fmla="*/ 381 w 642"/>
              <a:gd name="T57" fmla="*/ 635 h 2334"/>
              <a:gd name="T58" fmla="*/ 375 w 642"/>
              <a:gd name="T59" fmla="*/ 1470 h 2334"/>
              <a:gd name="T60" fmla="*/ 413 w 642"/>
              <a:gd name="T61" fmla="*/ 1369 h 2334"/>
              <a:gd name="T62" fmla="*/ 313 w 642"/>
              <a:gd name="T63" fmla="*/ 1437 h 2334"/>
              <a:gd name="T64" fmla="*/ 375 w 642"/>
              <a:gd name="T65" fmla="*/ 1470 h 2334"/>
              <a:gd name="T66" fmla="*/ 158 w 642"/>
              <a:gd name="T67" fmla="*/ 731 h 2334"/>
              <a:gd name="T68" fmla="*/ 161 w 642"/>
              <a:gd name="T69" fmla="*/ 686 h 2334"/>
              <a:gd name="T70" fmla="*/ 128 w 642"/>
              <a:gd name="T71" fmla="*/ 713 h 2334"/>
              <a:gd name="T72" fmla="*/ 158 w 642"/>
              <a:gd name="T73" fmla="*/ 731 h 2334"/>
              <a:gd name="T74" fmla="*/ 194 w 642"/>
              <a:gd name="T75" fmla="*/ 1031 h 2334"/>
              <a:gd name="T76" fmla="*/ 304 w 642"/>
              <a:gd name="T77" fmla="*/ 949 h 2334"/>
              <a:gd name="T78" fmla="*/ 214 w 642"/>
              <a:gd name="T79" fmla="*/ 841 h 2334"/>
              <a:gd name="T80" fmla="*/ 170 w 642"/>
              <a:gd name="T81" fmla="*/ 861 h 2334"/>
              <a:gd name="T82" fmla="*/ 194 w 642"/>
              <a:gd name="T83" fmla="*/ 1031 h 2334"/>
              <a:gd name="T84" fmla="*/ 176 w 642"/>
              <a:gd name="T85" fmla="*/ 505 h 2334"/>
              <a:gd name="T86" fmla="*/ 170 w 642"/>
              <a:gd name="T87" fmla="*/ 437 h 2334"/>
              <a:gd name="T88" fmla="*/ 78 w 642"/>
              <a:gd name="T89" fmla="*/ 454 h 2334"/>
              <a:gd name="T90" fmla="*/ 12 w 642"/>
              <a:gd name="T91" fmla="*/ 404 h 2334"/>
              <a:gd name="T92" fmla="*/ 18 w 642"/>
              <a:gd name="T93" fmla="*/ 557 h 2334"/>
              <a:gd name="T94" fmla="*/ 31 w 642"/>
              <a:gd name="T95" fmla="*/ 686 h 2334"/>
              <a:gd name="T96" fmla="*/ 176 w 642"/>
              <a:gd name="T97" fmla="*/ 505 h 2334"/>
              <a:gd name="T98" fmla="*/ 360 w 642"/>
              <a:gd name="T99" fmla="*/ 86 h 2334"/>
              <a:gd name="T100" fmla="*/ 378 w 642"/>
              <a:gd name="T101" fmla="*/ 0 h 2334"/>
              <a:gd name="T102" fmla="*/ 360 w 642"/>
              <a:gd name="T103" fmla="*/ 86 h 2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42" h="2334">
                <a:moveTo>
                  <a:pt x="354" y="220"/>
                </a:moveTo>
                <a:cubicBezTo>
                  <a:pt x="391" y="200"/>
                  <a:pt x="393" y="134"/>
                  <a:pt x="344" y="169"/>
                </a:cubicBezTo>
                <a:cubicBezTo>
                  <a:pt x="321" y="185"/>
                  <a:pt x="313" y="230"/>
                  <a:pt x="354" y="220"/>
                </a:cubicBezTo>
                <a:close/>
                <a:moveTo>
                  <a:pt x="615" y="2334"/>
                </a:moveTo>
                <a:cubicBezTo>
                  <a:pt x="625" y="2325"/>
                  <a:pt x="634" y="2315"/>
                  <a:pt x="642" y="2304"/>
                </a:cubicBezTo>
                <a:cubicBezTo>
                  <a:pt x="616" y="2287"/>
                  <a:pt x="578" y="2315"/>
                  <a:pt x="615" y="2334"/>
                </a:cubicBezTo>
                <a:close/>
                <a:moveTo>
                  <a:pt x="547" y="2123"/>
                </a:moveTo>
                <a:cubicBezTo>
                  <a:pt x="586" y="2082"/>
                  <a:pt x="529" y="2045"/>
                  <a:pt x="547" y="2001"/>
                </a:cubicBezTo>
                <a:cubicBezTo>
                  <a:pt x="474" y="2009"/>
                  <a:pt x="499" y="2099"/>
                  <a:pt x="547" y="2123"/>
                </a:cubicBezTo>
                <a:close/>
                <a:moveTo>
                  <a:pt x="553" y="1888"/>
                </a:moveTo>
                <a:cubicBezTo>
                  <a:pt x="604" y="1857"/>
                  <a:pt x="517" y="1638"/>
                  <a:pt x="477" y="1834"/>
                </a:cubicBezTo>
                <a:cubicBezTo>
                  <a:pt x="470" y="1865"/>
                  <a:pt x="535" y="1875"/>
                  <a:pt x="553" y="1888"/>
                </a:cubicBezTo>
                <a:close/>
                <a:moveTo>
                  <a:pt x="476" y="603"/>
                </a:moveTo>
                <a:cubicBezTo>
                  <a:pt x="517" y="567"/>
                  <a:pt x="517" y="494"/>
                  <a:pt x="494" y="449"/>
                </a:cubicBezTo>
                <a:cubicBezTo>
                  <a:pt x="490" y="500"/>
                  <a:pt x="477" y="551"/>
                  <a:pt x="476" y="603"/>
                </a:cubicBezTo>
                <a:close/>
                <a:moveTo>
                  <a:pt x="458" y="816"/>
                </a:moveTo>
                <a:cubicBezTo>
                  <a:pt x="500" y="784"/>
                  <a:pt x="502" y="674"/>
                  <a:pt x="476" y="633"/>
                </a:cubicBezTo>
                <a:cubicBezTo>
                  <a:pt x="461" y="694"/>
                  <a:pt x="450" y="753"/>
                  <a:pt x="458" y="816"/>
                </a:cubicBezTo>
                <a:close/>
                <a:moveTo>
                  <a:pt x="479" y="1120"/>
                </a:moveTo>
                <a:cubicBezTo>
                  <a:pt x="481" y="1089"/>
                  <a:pt x="414" y="1055"/>
                  <a:pt x="393" y="1042"/>
                </a:cubicBezTo>
                <a:cubicBezTo>
                  <a:pt x="346" y="1123"/>
                  <a:pt x="444" y="1086"/>
                  <a:pt x="479" y="1120"/>
                </a:cubicBezTo>
                <a:close/>
                <a:moveTo>
                  <a:pt x="413" y="947"/>
                </a:moveTo>
                <a:cubicBezTo>
                  <a:pt x="435" y="945"/>
                  <a:pt x="455" y="938"/>
                  <a:pt x="473" y="927"/>
                </a:cubicBezTo>
                <a:cubicBezTo>
                  <a:pt x="454" y="913"/>
                  <a:pt x="441" y="891"/>
                  <a:pt x="446" y="867"/>
                </a:cubicBezTo>
                <a:cubicBezTo>
                  <a:pt x="413" y="866"/>
                  <a:pt x="387" y="891"/>
                  <a:pt x="354" y="894"/>
                </a:cubicBezTo>
                <a:cubicBezTo>
                  <a:pt x="359" y="925"/>
                  <a:pt x="389" y="936"/>
                  <a:pt x="413" y="947"/>
                </a:cubicBezTo>
                <a:close/>
                <a:moveTo>
                  <a:pt x="381" y="635"/>
                </a:moveTo>
                <a:cubicBezTo>
                  <a:pt x="403" y="614"/>
                  <a:pt x="423" y="589"/>
                  <a:pt x="437" y="561"/>
                </a:cubicBezTo>
                <a:cubicBezTo>
                  <a:pt x="328" y="579"/>
                  <a:pt x="336" y="642"/>
                  <a:pt x="381" y="635"/>
                </a:cubicBezTo>
                <a:close/>
                <a:moveTo>
                  <a:pt x="375" y="1470"/>
                </a:moveTo>
                <a:cubicBezTo>
                  <a:pt x="427" y="1476"/>
                  <a:pt x="456" y="1401"/>
                  <a:pt x="413" y="1369"/>
                </a:cubicBezTo>
                <a:cubicBezTo>
                  <a:pt x="383" y="1347"/>
                  <a:pt x="322" y="1413"/>
                  <a:pt x="313" y="1437"/>
                </a:cubicBezTo>
                <a:cubicBezTo>
                  <a:pt x="367" y="1399"/>
                  <a:pt x="316" y="1459"/>
                  <a:pt x="375" y="1470"/>
                </a:cubicBezTo>
                <a:close/>
                <a:moveTo>
                  <a:pt x="158" y="731"/>
                </a:moveTo>
                <a:cubicBezTo>
                  <a:pt x="171" y="717"/>
                  <a:pt x="171" y="702"/>
                  <a:pt x="161" y="686"/>
                </a:cubicBezTo>
                <a:cubicBezTo>
                  <a:pt x="148" y="693"/>
                  <a:pt x="138" y="702"/>
                  <a:pt x="128" y="713"/>
                </a:cubicBezTo>
                <a:cubicBezTo>
                  <a:pt x="138" y="719"/>
                  <a:pt x="148" y="725"/>
                  <a:pt x="158" y="731"/>
                </a:cubicBezTo>
                <a:close/>
                <a:moveTo>
                  <a:pt x="194" y="1031"/>
                </a:moveTo>
                <a:cubicBezTo>
                  <a:pt x="221" y="1013"/>
                  <a:pt x="334" y="1005"/>
                  <a:pt x="304" y="949"/>
                </a:cubicBezTo>
                <a:cubicBezTo>
                  <a:pt x="282" y="907"/>
                  <a:pt x="236" y="885"/>
                  <a:pt x="214" y="841"/>
                </a:cubicBezTo>
                <a:cubicBezTo>
                  <a:pt x="128" y="675"/>
                  <a:pt x="110" y="913"/>
                  <a:pt x="170" y="861"/>
                </a:cubicBezTo>
                <a:cubicBezTo>
                  <a:pt x="206" y="911"/>
                  <a:pt x="160" y="979"/>
                  <a:pt x="194" y="1031"/>
                </a:cubicBezTo>
                <a:close/>
                <a:moveTo>
                  <a:pt x="176" y="505"/>
                </a:moveTo>
                <a:cubicBezTo>
                  <a:pt x="163" y="483"/>
                  <a:pt x="161" y="460"/>
                  <a:pt x="170" y="437"/>
                </a:cubicBezTo>
                <a:cubicBezTo>
                  <a:pt x="121" y="456"/>
                  <a:pt x="83" y="580"/>
                  <a:pt x="78" y="454"/>
                </a:cubicBezTo>
                <a:cubicBezTo>
                  <a:pt x="76" y="406"/>
                  <a:pt x="18" y="289"/>
                  <a:pt x="12" y="404"/>
                </a:cubicBezTo>
                <a:cubicBezTo>
                  <a:pt x="9" y="457"/>
                  <a:pt x="37" y="506"/>
                  <a:pt x="18" y="557"/>
                </a:cubicBezTo>
                <a:cubicBezTo>
                  <a:pt x="0" y="607"/>
                  <a:pt x="30" y="637"/>
                  <a:pt x="31" y="686"/>
                </a:cubicBezTo>
                <a:cubicBezTo>
                  <a:pt x="135" y="686"/>
                  <a:pt x="221" y="613"/>
                  <a:pt x="176" y="505"/>
                </a:cubicBezTo>
                <a:close/>
                <a:moveTo>
                  <a:pt x="360" y="86"/>
                </a:moveTo>
                <a:cubicBezTo>
                  <a:pt x="396" y="69"/>
                  <a:pt x="405" y="30"/>
                  <a:pt x="378" y="0"/>
                </a:cubicBezTo>
                <a:cubicBezTo>
                  <a:pt x="337" y="18"/>
                  <a:pt x="349" y="53"/>
                  <a:pt x="360" y="8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2" name="꙱ Uzbekistan (Republic of Uzbekistan) (H)">
            <a:extLst>
              <a:ext uri="{FF2B5EF4-FFF2-40B4-BE49-F238E27FC236}">
                <a16:creationId xmlns:a16="http://schemas.microsoft.com/office/drawing/2014/main" id="{E2DE44A1-F7CC-4DBC-B621-53BD326BEEAE}"/>
              </a:ext>
            </a:extLst>
          </p:cNvPr>
          <p:cNvSpPr>
            <a:spLocks/>
          </p:cNvSpPr>
          <p:nvPr/>
        </p:nvSpPr>
        <p:spPr bwMode="auto">
          <a:xfrm>
            <a:off x="5716117" y="1044148"/>
            <a:ext cx="436557" cy="247034"/>
          </a:xfrm>
          <a:custGeom>
            <a:avLst/>
            <a:gdLst>
              <a:gd name="T0" fmla="*/ 959 w 5287"/>
              <a:gd name="T1" fmla="*/ 137 h 2988"/>
              <a:gd name="T2" fmla="*/ 1480 w 5287"/>
              <a:gd name="T3" fmla="*/ 413 h 2988"/>
              <a:gd name="T4" fmla="*/ 1924 w 5287"/>
              <a:gd name="T5" fmla="*/ 720 h 2988"/>
              <a:gd name="T6" fmla="*/ 2514 w 5287"/>
              <a:gd name="T7" fmla="*/ 703 h 2988"/>
              <a:gd name="T8" fmla="*/ 2710 w 5287"/>
              <a:gd name="T9" fmla="*/ 691 h 2988"/>
              <a:gd name="T10" fmla="*/ 3055 w 5287"/>
              <a:gd name="T11" fmla="*/ 911 h 2988"/>
              <a:gd name="T12" fmla="*/ 3275 w 5287"/>
              <a:gd name="T13" fmla="*/ 1319 h 2988"/>
              <a:gd name="T14" fmla="*/ 3711 w 5287"/>
              <a:gd name="T15" fmla="*/ 1539 h 2988"/>
              <a:gd name="T16" fmla="*/ 3990 w 5287"/>
              <a:gd name="T17" fmla="*/ 1747 h 2988"/>
              <a:gd name="T18" fmla="*/ 4048 w 5287"/>
              <a:gd name="T19" fmla="*/ 1539 h 2988"/>
              <a:gd name="T20" fmla="*/ 4293 w 5287"/>
              <a:gd name="T21" fmla="*/ 1318 h 2988"/>
              <a:gd name="T22" fmla="*/ 4435 w 5287"/>
              <a:gd name="T23" fmla="*/ 1223 h 2988"/>
              <a:gd name="T24" fmla="*/ 4603 w 5287"/>
              <a:gd name="T25" fmla="*/ 1181 h 2988"/>
              <a:gd name="T26" fmla="*/ 4463 w 5287"/>
              <a:gd name="T27" fmla="*/ 1456 h 2988"/>
              <a:gd name="T28" fmla="*/ 4739 w 5287"/>
              <a:gd name="T29" fmla="*/ 1561 h 2988"/>
              <a:gd name="T30" fmla="*/ 4772 w 5287"/>
              <a:gd name="T31" fmla="*/ 1410 h 2988"/>
              <a:gd name="T32" fmla="*/ 4983 w 5287"/>
              <a:gd name="T33" fmla="*/ 1606 h 2988"/>
              <a:gd name="T34" fmla="*/ 5256 w 5287"/>
              <a:gd name="T35" fmla="*/ 1665 h 2988"/>
              <a:gd name="T36" fmla="*/ 5086 w 5287"/>
              <a:gd name="T37" fmla="*/ 1748 h 2988"/>
              <a:gd name="T38" fmla="*/ 5006 w 5287"/>
              <a:gd name="T39" fmla="*/ 1873 h 2988"/>
              <a:gd name="T40" fmla="*/ 4870 w 5287"/>
              <a:gd name="T41" fmla="*/ 1888 h 2988"/>
              <a:gd name="T42" fmla="*/ 4702 w 5287"/>
              <a:gd name="T43" fmla="*/ 1878 h 2988"/>
              <a:gd name="T44" fmla="*/ 4552 w 5287"/>
              <a:gd name="T45" fmla="*/ 1834 h 2988"/>
              <a:gd name="T46" fmla="*/ 4478 w 5287"/>
              <a:gd name="T47" fmla="*/ 1594 h 2988"/>
              <a:gd name="T48" fmla="*/ 4196 w 5287"/>
              <a:gd name="T49" fmla="*/ 1688 h 2988"/>
              <a:gd name="T50" fmla="*/ 4219 w 5287"/>
              <a:gd name="T51" fmla="*/ 1886 h 2988"/>
              <a:gd name="T52" fmla="*/ 4125 w 5287"/>
              <a:gd name="T53" fmla="*/ 1935 h 2988"/>
              <a:gd name="T54" fmla="*/ 4103 w 5287"/>
              <a:gd name="T55" fmla="*/ 1975 h 2988"/>
              <a:gd name="T56" fmla="*/ 4065 w 5287"/>
              <a:gd name="T57" fmla="*/ 2049 h 2988"/>
              <a:gd name="T58" fmla="*/ 3730 w 5287"/>
              <a:gd name="T59" fmla="*/ 2214 h 2988"/>
              <a:gd name="T60" fmla="*/ 3932 w 5287"/>
              <a:gd name="T61" fmla="*/ 2320 h 2988"/>
              <a:gd name="T62" fmla="*/ 4026 w 5287"/>
              <a:gd name="T63" fmla="*/ 2805 h 2988"/>
              <a:gd name="T64" fmla="*/ 3956 w 5287"/>
              <a:gd name="T65" fmla="*/ 2946 h 2988"/>
              <a:gd name="T66" fmla="*/ 3654 w 5287"/>
              <a:gd name="T67" fmla="*/ 2897 h 2988"/>
              <a:gd name="T68" fmla="*/ 3595 w 5287"/>
              <a:gd name="T69" fmla="*/ 2661 h 2988"/>
              <a:gd name="T70" fmla="*/ 3306 w 5287"/>
              <a:gd name="T71" fmla="*/ 2580 h 2988"/>
              <a:gd name="T72" fmla="*/ 2945 w 5287"/>
              <a:gd name="T73" fmla="*/ 2372 h 2988"/>
              <a:gd name="T74" fmla="*/ 2587 w 5287"/>
              <a:gd name="T75" fmla="*/ 2175 h 2988"/>
              <a:gd name="T76" fmla="*/ 2044 w 5287"/>
              <a:gd name="T77" fmla="*/ 1642 h 2988"/>
              <a:gd name="T78" fmla="*/ 1818 w 5287"/>
              <a:gd name="T79" fmla="*/ 1545 h 2988"/>
              <a:gd name="T80" fmla="*/ 1508 w 5287"/>
              <a:gd name="T81" fmla="*/ 1496 h 2988"/>
              <a:gd name="T82" fmla="*/ 1456 w 5287"/>
              <a:gd name="T83" fmla="*/ 1327 h 2988"/>
              <a:gd name="T84" fmla="*/ 1139 w 5287"/>
              <a:gd name="T85" fmla="*/ 1117 h 2988"/>
              <a:gd name="T86" fmla="*/ 921 w 5287"/>
              <a:gd name="T87" fmla="*/ 997 h 2988"/>
              <a:gd name="T88" fmla="*/ 930 w 5287"/>
              <a:gd name="T89" fmla="*/ 1149 h 2988"/>
              <a:gd name="T90" fmla="*/ 594 w 5287"/>
              <a:gd name="T91" fmla="*/ 1217 h 2988"/>
              <a:gd name="T92" fmla="*/ 596 w 5287"/>
              <a:gd name="T93" fmla="*/ 1503 h 2988"/>
              <a:gd name="T94" fmla="*/ 283 w 5287"/>
              <a:gd name="T95" fmla="*/ 1501 h 2988"/>
              <a:gd name="T96" fmla="*/ 681 w 5287"/>
              <a:gd name="T97" fmla="*/ 0 h 2988"/>
              <a:gd name="T98" fmla="*/ 749 w 5287"/>
              <a:gd name="T99" fmla="*/ 21 h 29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287" h="2988">
                <a:moveTo>
                  <a:pt x="749" y="21"/>
                </a:moveTo>
                <a:cubicBezTo>
                  <a:pt x="818" y="60"/>
                  <a:pt x="889" y="98"/>
                  <a:pt x="959" y="137"/>
                </a:cubicBezTo>
                <a:lnTo>
                  <a:pt x="1343" y="317"/>
                </a:lnTo>
                <a:cubicBezTo>
                  <a:pt x="1384" y="332"/>
                  <a:pt x="1429" y="368"/>
                  <a:pt x="1480" y="413"/>
                </a:cubicBezTo>
                <a:cubicBezTo>
                  <a:pt x="1557" y="481"/>
                  <a:pt x="1639" y="567"/>
                  <a:pt x="1687" y="612"/>
                </a:cubicBezTo>
                <a:cubicBezTo>
                  <a:pt x="1746" y="667"/>
                  <a:pt x="1810" y="750"/>
                  <a:pt x="1924" y="720"/>
                </a:cubicBezTo>
                <a:cubicBezTo>
                  <a:pt x="1991" y="703"/>
                  <a:pt x="2046" y="681"/>
                  <a:pt x="2116" y="683"/>
                </a:cubicBezTo>
                <a:cubicBezTo>
                  <a:pt x="2242" y="685"/>
                  <a:pt x="2365" y="726"/>
                  <a:pt x="2514" y="703"/>
                </a:cubicBezTo>
                <a:cubicBezTo>
                  <a:pt x="2556" y="694"/>
                  <a:pt x="2581" y="660"/>
                  <a:pt x="2613" y="650"/>
                </a:cubicBezTo>
                <a:cubicBezTo>
                  <a:pt x="2636" y="642"/>
                  <a:pt x="2663" y="649"/>
                  <a:pt x="2710" y="691"/>
                </a:cubicBezTo>
                <a:cubicBezTo>
                  <a:pt x="2749" y="755"/>
                  <a:pt x="2802" y="749"/>
                  <a:pt x="2884" y="837"/>
                </a:cubicBezTo>
                <a:cubicBezTo>
                  <a:pt x="2950" y="907"/>
                  <a:pt x="2957" y="937"/>
                  <a:pt x="3055" y="911"/>
                </a:cubicBezTo>
                <a:cubicBezTo>
                  <a:pt x="3067" y="1002"/>
                  <a:pt x="3055" y="1183"/>
                  <a:pt x="3137" y="1243"/>
                </a:cubicBezTo>
                <a:cubicBezTo>
                  <a:pt x="3192" y="1281"/>
                  <a:pt x="3241" y="1230"/>
                  <a:pt x="3275" y="1319"/>
                </a:cubicBezTo>
                <a:cubicBezTo>
                  <a:pt x="3291" y="1360"/>
                  <a:pt x="3344" y="1493"/>
                  <a:pt x="3372" y="1528"/>
                </a:cubicBezTo>
                <a:cubicBezTo>
                  <a:pt x="3441" y="1610"/>
                  <a:pt x="3621" y="1535"/>
                  <a:pt x="3711" y="1539"/>
                </a:cubicBezTo>
                <a:cubicBezTo>
                  <a:pt x="3770" y="1541"/>
                  <a:pt x="3817" y="1595"/>
                  <a:pt x="3807" y="1647"/>
                </a:cubicBezTo>
                <a:cubicBezTo>
                  <a:pt x="3789" y="1735"/>
                  <a:pt x="3935" y="1732"/>
                  <a:pt x="3990" y="1747"/>
                </a:cubicBezTo>
                <a:cubicBezTo>
                  <a:pt x="3985" y="1702"/>
                  <a:pt x="3935" y="1676"/>
                  <a:pt x="3961" y="1634"/>
                </a:cubicBezTo>
                <a:cubicBezTo>
                  <a:pt x="3980" y="1604"/>
                  <a:pt x="4008" y="1558"/>
                  <a:pt x="4048" y="1539"/>
                </a:cubicBezTo>
                <a:cubicBezTo>
                  <a:pt x="4072" y="1528"/>
                  <a:pt x="4037" y="1484"/>
                  <a:pt x="4065" y="1460"/>
                </a:cubicBezTo>
                <a:cubicBezTo>
                  <a:pt x="4177" y="1360"/>
                  <a:pt x="4243" y="1370"/>
                  <a:pt x="4293" y="1318"/>
                </a:cubicBezTo>
                <a:cubicBezTo>
                  <a:pt x="4318" y="1294"/>
                  <a:pt x="4346" y="1222"/>
                  <a:pt x="4373" y="1223"/>
                </a:cubicBezTo>
                <a:cubicBezTo>
                  <a:pt x="4392" y="1221"/>
                  <a:pt x="4412" y="1236"/>
                  <a:pt x="4435" y="1223"/>
                </a:cubicBezTo>
                <a:cubicBezTo>
                  <a:pt x="4477" y="1197"/>
                  <a:pt x="4497" y="1158"/>
                  <a:pt x="4543" y="1160"/>
                </a:cubicBezTo>
                <a:cubicBezTo>
                  <a:pt x="4547" y="1161"/>
                  <a:pt x="4577" y="1167"/>
                  <a:pt x="4603" y="1181"/>
                </a:cubicBezTo>
                <a:cubicBezTo>
                  <a:pt x="4527" y="1252"/>
                  <a:pt x="4370" y="1322"/>
                  <a:pt x="4353" y="1422"/>
                </a:cubicBezTo>
                <a:cubicBezTo>
                  <a:pt x="4385" y="1421"/>
                  <a:pt x="4430" y="1466"/>
                  <a:pt x="4463" y="1456"/>
                </a:cubicBezTo>
                <a:cubicBezTo>
                  <a:pt x="4506" y="1443"/>
                  <a:pt x="4525" y="1448"/>
                  <a:pt x="4543" y="1491"/>
                </a:cubicBezTo>
                <a:cubicBezTo>
                  <a:pt x="4576" y="1573"/>
                  <a:pt x="4687" y="1512"/>
                  <a:pt x="4739" y="1561"/>
                </a:cubicBezTo>
                <a:cubicBezTo>
                  <a:pt x="4747" y="1544"/>
                  <a:pt x="4747" y="1528"/>
                  <a:pt x="4739" y="1511"/>
                </a:cubicBezTo>
                <a:cubicBezTo>
                  <a:pt x="4796" y="1508"/>
                  <a:pt x="4781" y="1452"/>
                  <a:pt x="4772" y="1410"/>
                </a:cubicBezTo>
                <a:cubicBezTo>
                  <a:pt x="4795" y="1452"/>
                  <a:pt x="4851" y="1489"/>
                  <a:pt x="4894" y="1527"/>
                </a:cubicBezTo>
                <a:cubicBezTo>
                  <a:pt x="4936" y="1563"/>
                  <a:pt x="4981" y="1533"/>
                  <a:pt x="4983" y="1606"/>
                </a:cubicBezTo>
                <a:cubicBezTo>
                  <a:pt x="5056" y="1562"/>
                  <a:pt x="5096" y="1652"/>
                  <a:pt x="5164" y="1650"/>
                </a:cubicBezTo>
                <a:cubicBezTo>
                  <a:pt x="5184" y="1650"/>
                  <a:pt x="5240" y="1655"/>
                  <a:pt x="5256" y="1665"/>
                </a:cubicBezTo>
                <a:cubicBezTo>
                  <a:pt x="5287" y="1684"/>
                  <a:pt x="5205" y="1710"/>
                  <a:pt x="5198" y="1724"/>
                </a:cubicBezTo>
                <a:cubicBezTo>
                  <a:pt x="5172" y="1782"/>
                  <a:pt x="5136" y="1769"/>
                  <a:pt x="5086" y="1748"/>
                </a:cubicBezTo>
                <a:cubicBezTo>
                  <a:pt x="5083" y="1775"/>
                  <a:pt x="5096" y="1794"/>
                  <a:pt x="5107" y="1817"/>
                </a:cubicBezTo>
                <a:cubicBezTo>
                  <a:pt x="5087" y="1815"/>
                  <a:pt x="4918" y="1826"/>
                  <a:pt x="5006" y="1873"/>
                </a:cubicBezTo>
                <a:cubicBezTo>
                  <a:pt x="4975" y="1873"/>
                  <a:pt x="4930" y="1911"/>
                  <a:pt x="4916" y="1889"/>
                </a:cubicBezTo>
                <a:cubicBezTo>
                  <a:pt x="4892" y="1850"/>
                  <a:pt x="4896" y="1897"/>
                  <a:pt x="4870" y="1888"/>
                </a:cubicBezTo>
                <a:cubicBezTo>
                  <a:pt x="4859" y="1883"/>
                  <a:pt x="4854" y="1874"/>
                  <a:pt x="4821" y="1858"/>
                </a:cubicBezTo>
                <a:cubicBezTo>
                  <a:pt x="4769" y="1838"/>
                  <a:pt x="4736" y="1857"/>
                  <a:pt x="4702" y="1878"/>
                </a:cubicBezTo>
                <a:cubicBezTo>
                  <a:pt x="4673" y="1880"/>
                  <a:pt x="4641" y="1895"/>
                  <a:pt x="4612" y="1888"/>
                </a:cubicBezTo>
                <a:cubicBezTo>
                  <a:pt x="4586" y="1881"/>
                  <a:pt x="4573" y="1848"/>
                  <a:pt x="4552" y="1834"/>
                </a:cubicBezTo>
                <a:cubicBezTo>
                  <a:pt x="4438" y="1763"/>
                  <a:pt x="4645" y="1768"/>
                  <a:pt x="4584" y="1698"/>
                </a:cubicBezTo>
                <a:cubicBezTo>
                  <a:pt x="4568" y="1681"/>
                  <a:pt x="4489" y="1603"/>
                  <a:pt x="4478" y="1594"/>
                </a:cubicBezTo>
                <a:cubicBezTo>
                  <a:pt x="4440" y="1658"/>
                  <a:pt x="4367" y="1706"/>
                  <a:pt x="4319" y="1719"/>
                </a:cubicBezTo>
                <a:cubicBezTo>
                  <a:pt x="4283" y="1729"/>
                  <a:pt x="4244" y="1667"/>
                  <a:pt x="4196" y="1688"/>
                </a:cubicBezTo>
                <a:cubicBezTo>
                  <a:pt x="4150" y="1709"/>
                  <a:pt x="4180" y="1784"/>
                  <a:pt x="4198" y="1813"/>
                </a:cubicBezTo>
                <a:cubicBezTo>
                  <a:pt x="4219" y="1846"/>
                  <a:pt x="4189" y="1862"/>
                  <a:pt x="4219" y="1886"/>
                </a:cubicBezTo>
                <a:cubicBezTo>
                  <a:pt x="4156" y="1912"/>
                  <a:pt x="4072" y="1846"/>
                  <a:pt x="4018" y="1904"/>
                </a:cubicBezTo>
                <a:cubicBezTo>
                  <a:pt x="4050" y="1938"/>
                  <a:pt x="4104" y="1891"/>
                  <a:pt x="4125" y="1935"/>
                </a:cubicBezTo>
                <a:cubicBezTo>
                  <a:pt x="4111" y="1933"/>
                  <a:pt x="4097" y="1932"/>
                  <a:pt x="4083" y="1932"/>
                </a:cubicBezTo>
                <a:cubicBezTo>
                  <a:pt x="4086" y="1946"/>
                  <a:pt x="4089" y="1959"/>
                  <a:pt x="4103" y="1975"/>
                </a:cubicBezTo>
                <a:cubicBezTo>
                  <a:pt x="4092" y="1966"/>
                  <a:pt x="4105" y="1986"/>
                  <a:pt x="4090" y="1997"/>
                </a:cubicBezTo>
                <a:cubicBezTo>
                  <a:pt x="4068" y="2016"/>
                  <a:pt x="4056" y="1989"/>
                  <a:pt x="4065" y="2049"/>
                </a:cubicBezTo>
                <a:cubicBezTo>
                  <a:pt x="4086" y="2172"/>
                  <a:pt x="3902" y="2102"/>
                  <a:pt x="3816" y="2096"/>
                </a:cubicBezTo>
                <a:cubicBezTo>
                  <a:pt x="3730" y="2091"/>
                  <a:pt x="3755" y="2165"/>
                  <a:pt x="3730" y="2214"/>
                </a:cubicBezTo>
                <a:cubicBezTo>
                  <a:pt x="3756" y="2264"/>
                  <a:pt x="3817" y="2240"/>
                  <a:pt x="3838" y="2289"/>
                </a:cubicBezTo>
                <a:cubicBezTo>
                  <a:pt x="3855" y="2326"/>
                  <a:pt x="3899" y="2319"/>
                  <a:pt x="3932" y="2320"/>
                </a:cubicBezTo>
                <a:cubicBezTo>
                  <a:pt x="4050" y="2322"/>
                  <a:pt x="3970" y="2494"/>
                  <a:pt x="4056" y="2554"/>
                </a:cubicBezTo>
                <a:cubicBezTo>
                  <a:pt x="4166" y="2632"/>
                  <a:pt x="4078" y="2716"/>
                  <a:pt x="4026" y="2805"/>
                </a:cubicBezTo>
                <a:cubicBezTo>
                  <a:pt x="3997" y="2855"/>
                  <a:pt x="4013" y="2936"/>
                  <a:pt x="4042" y="2988"/>
                </a:cubicBezTo>
                <a:cubicBezTo>
                  <a:pt x="4005" y="2942"/>
                  <a:pt x="3982" y="2945"/>
                  <a:pt x="3956" y="2946"/>
                </a:cubicBezTo>
                <a:cubicBezTo>
                  <a:pt x="3917" y="2949"/>
                  <a:pt x="3865" y="2972"/>
                  <a:pt x="3834" y="2933"/>
                </a:cubicBezTo>
                <a:cubicBezTo>
                  <a:pt x="3789" y="2885"/>
                  <a:pt x="3716" y="2890"/>
                  <a:pt x="3654" y="2897"/>
                </a:cubicBezTo>
                <a:cubicBezTo>
                  <a:pt x="3614" y="2863"/>
                  <a:pt x="3626" y="2821"/>
                  <a:pt x="3614" y="2788"/>
                </a:cubicBezTo>
                <a:cubicBezTo>
                  <a:pt x="3600" y="2749"/>
                  <a:pt x="3660" y="2678"/>
                  <a:pt x="3595" y="2661"/>
                </a:cubicBezTo>
                <a:cubicBezTo>
                  <a:pt x="3554" y="2649"/>
                  <a:pt x="3522" y="2644"/>
                  <a:pt x="3485" y="2620"/>
                </a:cubicBezTo>
                <a:cubicBezTo>
                  <a:pt x="3421" y="2579"/>
                  <a:pt x="3375" y="2593"/>
                  <a:pt x="3306" y="2580"/>
                </a:cubicBezTo>
                <a:cubicBezTo>
                  <a:pt x="3234" y="2567"/>
                  <a:pt x="3176" y="2507"/>
                  <a:pt x="3117" y="2469"/>
                </a:cubicBezTo>
                <a:cubicBezTo>
                  <a:pt x="3060" y="2433"/>
                  <a:pt x="2999" y="2414"/>
                  <a:pt x="2945" y="2372"/>
                </a:cubicBezTo>
                <a:cubicBezTo>
                  <a:pt x="2894" y="2333"/>
                  <a:pt x="2832" y="2338"/>
                  <a:pt x="2782" y="2303"/>
                </a:cubicBezTo>
                <a:cubicBezTo>
                  <a:pt x="2718" y="2258"/>
                  <a:pt x="2651" y="2219"/>
                  <a:pt x="2587" y="2175"/>
                </a:cubicBezTo>
                <a:cubicBezTo>
                  <a:pt x="2488" y="2107"/>
                  <a:pt x="2279" y="2036"/>
                  <a:pt x="2229" y="1921"/>
                </a:cubicBezTo>
                <a:cubicBezTo>
                  <a:pt x="2181" y="1812"/>
                  <a:pt x="2097" y="1750"/>
                  <a:pt x="2044" y="1642"/>
                </a:cubicBezTo>
                <a:cubicBezTo>
                  <a:pt x="2015" y="1584"/>
                  <a:pt x="1979" y="1546"/>
                  <a:pt x="1919" y="1520"/>
                </a:cubicBezTo>
                <a:cubicBezTo>
                  <a:pt x="1804" y="1470"/>
                  <a:pt x="1864" y="1540"/>
                  <a:pt x="1818" y="1545"/>
                </a:cubicBezTo>
                <a:cubicBezTo>
                  <a:pt x="1758" y="1550"/>
                  <a:pt x="1713" y="1514"/>
                  <a:pt x="1626" y="1520"/>
                </a:cubicBezTo>
                <a:cubicBezTo>
                  <a:pt x="1579" y="1525"/>
                  <a:pt x="1558" y="1517"/>
                  <a:pt x="1508" y="1496"/>
                </a:cubicBezTo>
                <a:cubicBezTo>
                  <a:pt x="1431" y="1467"/>
                  <a:pt x="1450" y="1438"/>
                  <a:pt x="1452" y="1413"/>
                </a:cubicBezTo>
                <a:cubicBezTo>
                  <a:pt x="1469" y="1374"/>
                  <a:pt x="1392" y="1316"/>
                  <a:pt x="1456" y="1327"/>
                </a:cubicBezTo>
                <a:cubicBezTo>
                  <a:pt x="1437" y="1277"/>
                  <a:pt x="1377" y="1292"/>
                  <a:pt x="1374" y="1230"/>
                </a:cubicBezTo>
                <a:cubicBezTo>
                  <a:pt x="1366" y="1083"/>
                  <a:pt x="1162" y="1192"/>
                  <a:pt x="1139" y="1117"/>
                </a:cubicBezTo>
                <a:cubicBezTo>
                  <a:pt x="1121" y="1059"/>
                  <a:pt x="1061" y="1077"/>
                  <a:pt x="1019" y="1050"/>
                </a:cubicBezTo>
                <a:cubicBezTo>
                  <a:pt x="999" y="1037"/>
                  <a:pt x="949" y="975"/>
                  <a:pt x="921" y="997"/>
                </a:cubicBezTo>
                <a:cubicBezTo>
                  <a:pt x="853" y="1052"/>
                  <a:pt x="854" y="1023"/>
                  <a:pt x="818" y="1028"/>
                </a:cubicBezTo>
                <a:cubicBezTo>
                  <a:pt x="786" y="1034"/>
                  <a:pt x="926" y="1127"/>
                  <a:pt x="930" y="1149"/>
                </a:cubicBezTo>
                <a:cubicBezTo>
                  <a:pt x="884" y="1138"/>
                  <a:pt x="770" y="1020"/>
                  <a:pt x="766" y="1114"/>
                </a:cubicBezTo>
                <a:cubicBezTo>
                  <a:pt x="760" y="1241"/>
                  <a:pt x="645" y="1156"/>
                  <a:pt x="594" y="1217"/>
                </a:cubicBezTo>
                <a:cubicBezTo>
                  <a:pt x="525" y="1301"/>
                  <a:pt x="522" y="1312"/>
                  <a:pt x="562" y="1410"/>
                </a:cubicBezTo>
                <a:cubicBezTo>
                  <a:pt x="580" y="1441"/>
                  <a:pt x="618" y="1480"/>
                  <a:pt x="596" y="1503"/>
                </a:cubicBezTo>
                <a:cubicBezTo>
                  <a:pt x="580" y="1523"/>
                  <a:pt x="494" y="1508"/>
                  <a:pt x="472" y="1507"/>
                </a:cubicBezTo>
                <a:cubicBezTo>
                  <a:pt x="431" y="1506"/>
                  <a:pt x="327" y="1503"/>
                  <a:pt x="283" y="1501"/>
                </a:cubicBezTo>
                <a:lnTo>
                  <a:pt x="0" y="198"/>
                </a:lnTo>
                <a:cubicBezTo>
                  <a:pt x="181" y="142"/>
                  <a:pt x="506" y="54"/>
                  <a:pt x="681" y="0"/>
                </a:cubicBezTo>
                <a:cubicBezTo>
                  <a:pt x="684" y="0"/>
                  <a:pt x="687" y="0"/>
                  <a:pt x="688" y="2"/>
                </a:cubicBezTo>
                <a:lnTo>
                  <a:pt x="749" y="21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3" name="꙱ Uruguay (Oriental Republic of Uruguay) (UY) (H)">
            <a:extLst>
              <a:ext uri="{FF2B5EF4-FFF2-40B4-BE49-F238E27FC236}">
                <a16:creationId xmlns:a16="http://schemas.microsoft.com/office/drawing/2014/main" id="{F61A27E7-9821-4192-AE39-7D67C5607343}"/>
              </a:ext>
            </a:extLst>
          </p:cNvPr>
          <p:cNvSpPr>
            <a:spLocks/>
          </p:cNvSpPr>
          <p:nvPr/>
        </p:nvSpPr>
        <p:spPr bwMode="auto">
          <a:xfrm>
            <a:off x="2953413" y="3269611"/>
            <a:ext cx="133662" cy="145632"/>
          </a:xfrm>
          <a:custGeom>
            <a:avLst/>
            <a:gdLst>
              <a:gd name="T0" fmla="*/ 64 w 1627"/>
              <a:gd name="T1" fmla="*/ 45 h 1771"/>
              <a:gd name="T2" fmla="*/ 191 w 1627"/>
              <a:gd name="T3" fmla="*/ 68 h 1771"/>
              <a:gd name="T4" fmla="*/ 256 w 1627"/>
              <a:gd name="T5" fmla="*/ 10 h 1771"/>
              <a:gd name="T6" fmla="*/ 428 w 1627"/>
              <a:gd name="T7" fmla="*/ 115 h 1771"/>
              <a:gd name="T8" fmla="*/ 604 w 1627"/>
              <a:gd name="T9" fmla="*/ 303 h 1771"/>
              <a:gd name="T10" fmla="*/ 642 w 1627"/>
              <a:gd name="T11" fmla="*/ 360 h 1771"/>
              <a:gd name="T12" fmla="*/ 709 w 1627"/>
              <a:gd name="T13" fmla="*/ 283 h 1771"/>
              <a:gd name="T14" fmla="*/ 905 w 1627"/>
              <a:gd name="T15" fmla="*/ 446 h 1771"/>
              <a:gd name="T16" fmla="*/ 984 w 1627"/>
              <a:gd name="T17" fmla="*/ 483 h 1771"/>
              <a:gd name="T18" fmla="*/ 1107 w 1627"/>
              <a:gd name="T19" fmla="*/ 548 h 1771"/>
              <a:gd name="T20" fmla="*/ 1191 w 1627"/>
              <a:gd name="T21" fmla="*/ 633 h 1771"/>
              <a:gd name="T22" fmla="*/ 1329 w 1627"/>
              <a:gd name="T23" fmla="*/ 701 h 1771"/>
              <a:gd name="T24" fmla="*/ 1520 w 1627"/>
              <a:gd name="T25" fmla="*/ 894 h 1771"/>
              <a:gd name="T26" fmla="*/ 1525 w 1627"/>
              <a:gd name="T27" fmla="*/ 1055 h 1771"/>
              <a:gd name="T28" fmla="*/ 1571 w 1627"/>
              <a:gd name="T29" fmla="*/ 1298 h 1771"/>
              <a:gd name="T30" fmla="*/ 1523 w 1627"/>
              <a:gd name="T31" fmla="*/ 1501 h 1771"/>
              <a:gd name="T32" fmla="*/ 1374 w 1627"/>
              <a:gd name="T33" fmla="*/ 1628 h 1771"/>
              <a:gd name="T34" fmla="*/ 1309 w 1627"/>
              <a:gd name="T35" fmla="*/ 1700 h 1771"/>
              <a:gd name="T36" fmla="*/ 1131 w 1627"/>
              <a:gd name="T37" fmla="*/ 1715 h 1771"/>
              <a:gd name="T38" fmla="*/ 938 w 1627"/>
              <a:gd name="T39" fmla="*/ 1701 h 1771"/>
              <a:gd name="T40" fmla="*/ 780 w 1627"/>
              <a:gd name="T41" fmla="*/ 1690 h 1771"/>
              <a:gd name="T42" fmla="*/ 613 w 1627"/>
              <a:gd name="T43" fmla="*/ 1643 h 1771"/>
              <a:gd name="T44" fmla="*/ 430 w 1627"/>
              <a:gd name="T45" fmla="*/ 1563 h 1771"/>
              <a:gd name="T46" fmla="*/ 287 w 1627"/>
              <a:gd name="T47" fmla="*/ 1543 h 1771"/>
              <a:gd name="T48" fmla="*/ 103 w 1627"/>
              <a:gd name="T49" fmla="*/ 1370 h 1771"/>
              <a:gd name="T50" fmla="*/ 94 w 1627"/>
              <a:gd name="T51" fmla="*/ 1091 h 1771"/>
              <a:gd name="T52" fmla="*/ 91 w 1627"/>
              <a:gd name="T53" fmla="*/ 947 h 1771"/>
              <a:gd name="T54" fmla="*/ 62 w 1627"/>
              <a:gd name="T55" fmla="*/ 861 h 1771"/>
              <a:gd name="T56" fmla="*/ 63 w 1627"/>
              <a:gd name="T57" fmla="*/ 782 h 1771"/>
              <a:gd name="T58" fmla="*/ 25 w 1627"/>
              <a:gd name="T59" fmla="*/ 636 h 1771"/>
              <a:gd name="T60" fmla="*/ 33 w 1627"/>
              <a:gd name="T61" fmla="*/ 487 h 1771"/>
              <a:gd name="T62" fmla="*/ 35 w 1627"/>
              <a:gd name="T63" fmla="*/ 308 h 1771"/>
              <a:gd name="T64" fmla="*/ 8 w 1627"/>
              <a:gd name="T65" fmla="*/ 170 h 1771"/>
              <a:gd name="T66" fmla="*/ 64 w 1627"/>
              <a:gd name="T67" fmla="*/ 45 h 17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7" h="1771">
                <a:moveTo>
                  <a:pt x="64" y="45"/>
                </a:moveTo>
                <a:cubicBezTo>
                  <a:pt x="94" y="80"/>
                  <a:pt x="143" y="95"/>
                  <a:pt x="191" y="68"/>
                </a:cubicBezTo>
                <a:cubicBezTo>
                  <a:pt x="226" y="45"/>
                  <a:pt x="227" y="14"/>
                  <a:pt x="256" y="10"/>
                </a:cubicBezTo>
                <a:cubicBezTo>
                  <a:pt x="320" y="0"/>
                  <a:pt x="385" y="78"/>
                  <a:pt x="428" y="115"/>
                </a:cubicBezTo>
                <a:cubicBezTo>
                  <a:pt x="485" y="164"/>
                  <a:pt x="598" y="214"/>
                  <a:pt x="604" y="303"/>
                </a:cubicBezTo>
                <a:cubicBezTo>
                  <a:pt x="605" y="329"/>
                  <a:pt x="599" y="367"/>
                  <a:pt x="642" y="360"/>
                </a:cubicBezTo>
                <a:cubicBezTo>
                  <a:pt x="673" y="353"/>
                  <a:pt x="728" y="324"/>
                  <a:pt x="709" y="283"/>
                </a:cubicBezTo>
                <a:cubicBezTo>
                  <a:pt x="761" y="297"/>
                  <a:pt x="862" y="461"/>
                  <a:pt x="905" y="446"/>
                </a:cubicBezTo>
                <a:cubicBezTo>
                  <a:pt x="944" y="431"/>
                  <a:pt x="952" y="463"/>
                  <a:pt x="984" y="483"/>
                </a:cubicBezTo>
                <a:cubicBezTo>
                  <a:pt x="1027" y="509"/>
                  <a:pt x="1069" y="509"/>
                  <a:pt x="1107" y="548"/>
                </a:cubicBezTo>
                <a:cubicBezTo>
                  <a:pt x="1135" y="576"/>
                  <a:pt x="1158" y="611"/>
                  <a:pt x="1191" y="633"/>
                </a:cubicBezTo>
                <a:cubicBezTo>
                  <a:pt x="1235" y="662"/>
                  <a:pt x="1289" y="666"/>
                  <a:pt x="1329" y="701"/>
                </a:cubicBezTo>
                <a:cubicBezTo>
                  <a:pt x="1404" y="766"/>
                  <a:pt x="1427" y="848"/>
                  <a:pt x="1520" y="894"/>
                </a:cubicBezTo>
                <a:cubicBezTo>
                  <a:pt x="1627" y="947"/>
                  <a:pt x="1574" y="976"/>
                  <a:pt x="1525" y="1055"/>
                </a:cubicBezTo>
                <a:cubicBezTo>
                  <a:pt x="1491" y="1112"/>
                  <a:pt x="1515" y="1261"/>
                  <a:pt x="1571" y="1298"/>
                </a:cubicBezTo>
                <a:cubicBezTo>
                  <a:pt x="1607" y="1321"/>
                  <a:pt x="1547" y="1460"/>
                  <a:pt x="1523" y="1501"/>
                </a:cubicBezTo>
                <a:cubicBezTo>
                  <a:pt x="1502" y="1536"/>
                  <a:pt x="1434" y="1682"/>
                  <a:pt x="1374" y="1628"/>
                </a:cubicBezTo>
                <a:cubicBezTo>
                  <a:pt x="1405" y="1668"/>
                  <a:pt x="1335" y="1690"/>
                  <a:pt x="1309" y="1700"/>
                </a:cubicBezTo>
                <a:cubicBezTo>
                  <a:pt x="1235" y="1730"/>
                  <a:pt x="1211" y="1732"/>
                  <a:pt x="1131" y="1715"/>
                </a:cubicBezTo>
                <a:cubicBezTo>
                  <a:pt x="1068" y="1702"/>
                  <a:pt x="1000" y="1670"/>
                  <a:pt x="938" y="1701"/>
                </a:cubicBezTo>
                <a:cubicBezTo>
                  <a:pt x="800" y="1771"/>
                  <a:pt x="830" y="1717"/>
                  <a:pt x="780" y="1690"/>
                </a:cubicBezTo>
                <a:cubicBezTo>
                  <a:pt x="728" y="1663"/>
                  <a:pt x="663" y="1673"/>
                  <a:pt x="613" y="1643"/>
                </a:cubicBezTo>
                <a:cubicBezTo>
                  <a:pt x="545" y="1601"/>
                  <a:pt x="518" y="1558"/>
                  <a:pt x="430" y="1563"/>
                </a:cubicBezTo>
                <a:cubicBezTo>
                  <a:pt x="374" y="1566"/>
                  <a:pt x="329" y="1589"/>
                  <a:pt x="287" y="1543"/>
                </a:cubicBezTo>
                <a:cubicBezTo>
                  <a:pt x="232" y="1482"/>
                  <a:pt x="148" y="1441"/>
                  <a:pt x="103" y="1370"/>
                </a:cubicBezTo>
                <a:cubicBezTo>
                  <a:pt x="72" y="1321"/>
                  <a:pt x="23" y="1110"/>
                  <a:pt x="94" y="1091"/>
                </a:cubicBezTo>
                <a:cubicBezTo>
                  <a:pt x="167" y="1070"/>
                  <a:pt x="112" y="986"/>
                  <a:pt x="91" y="947"/>
                </a:cubicBezTo>
                <a:cubicBezTo>
                  <a:pt x="76" y="920"/>
                  <a:pt x="74" y="890"/>
                  <a:pt x="62" y="861"/>
                </a:cubicBezTo>
                <a:cubicBezTo>
                  <a:pt x="59" y="842"/>
                  <a:pt x="75" y="816"/>
                  <a:pt x="63" y="782"/>
                </a:cubicBezTo>
                <a:cubicBezTo>
                  <a:pt x="53" y="753"/>
                  <a:pt x="0" y="666"/>
                  <a:pt x="25" y="636"/>
                </a:cubicBezTo>
                <a:cubicBezTo>
                  <a:pt x="82" y="571"/>
                  <a:pt x="9" y="531"/>
                  <a:pt x="33" y="487"/>
                </a:cubicBezTo>
                <a:cubicBezTo>
                  <a:pt x="50" y="456"/>
                  <a:pt x="28" y="313"/>
                  <a:pt x="35" y="308"/>
                </a:cubicBezTo>
                <a:cubicBezTo>
                  <a:pt x="87" y="271"/>
                  <a:pt x="20" y="219"/>
                  <a:pt x="8" y="170"/>
                </a:cubicBezTo>
                <a:cubicBezTo>
                  <a:pt x="35" y="133"/>
                  <a:pt x="85" y="99"/>
                  <a:pt x="64" y="4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4" name="꙱ United States of America (US) (H)">
            <a:extLst>
              <a:ext uri="{FF2B5EF4-FFF2-40B4-BE49-F238E27FC236}">
                <a16:creationId xmlns:a16="http://schemas.microsoft.com/office/drawing/2014/main" id="{D2B2A808-2805-4777-8D5D-568D18ED495E}"/>
              </a:ext>
            </a:extLst>
          </p:cNvPr>
          <p:cNvSpPr>
            <a:spLocks noEditPoints="1"/>
          </p:cNvSpPr>
          <p:nvPr/>
        </p:nvSpPr>
        <p:spPr bwMode="auto">
          <a:xfrm>
            <a:off x="1424925" y="931958"/>
            <a:ext cx="1441177" cy="716290"/>
          </a:xfrm>
          <a:custGeom>
            <a:avLst/>
            <a:gdLst>
              <a:gd name="T0" fmla="*/ 12560 w 17467"/>
              <a:gd name="T1" fmla="*/ 1038 h 8676"/>
              <a:gd name="T2" fmla="*/ 12812 w 17467"/>
              <a:gd name="T3" fmla="*/ 2015 h 8676"/>
              <a:gd name="T4" fmla="*/ 12438 w 17467"/>
              <a:gd name="T5" fmla="*/ 2735 h 8676"/>
              <a:gd name="T6" fmla="*/ 14262 w 17467"/>
              <a:gd name="T7" fmla="*/ 2045 h 8676"/>
              <a:gd name="T8" fmla="*/ 16301 w 17467"/>
              <a:gd name="T9" fmla="*/ 1415 h 8676"/>
              <a:gd name="T10" fmla="*/ 17232 w 17467"/>
              <a:gd name="T11" fmla="*/ 1386 h 8676"/>
              <a:gd name="T12" fmla="*/ 16812 w 17467"/>
              <a:gd name="T13" fmla="*/ 1738 h 8676"/>
              <a:gd name="T14" fmla="*/ 16346 w 17467"/>
              <a:gd name="T15" fmla="*/ 1925 h 8676"/>
              <a:gd name="T16" fmla="*/ 15900 w 17467"/>
              <a:gd name="T17" fmla="*/ 2701 h 8676"/>
              <a:gd name="T18" fmla="*/ 15286 w 17467"/>
              <a:gd name="T19" fmla="*/ 2842 h 8676"/>
              <a:gd name="T20" fmla="*/ 14263 w 17467"/>
              <a:gd name="T21" fmla="*/ 3618 h 8676"/>
              <a:gd name="T22" fmla="*/ 13821 w 17467"/>
              <a:gd name="T23" fmla="*/ 4238 h 8676"/>
              <a:gd name="T24" fmla="*/ 13879 w 17467"/>
              <a:gd name="T25" fmla="*/ 3831 h 8676"/>
              <a:gd name="T26" fmla="*/ 14025 w 17467"/>
              <a:gd name="T27" fmla="*/ 3477 h 8676"/>
              <a:gd name="T28" fmla="*/ 13709 w 17467"/>
              <a:gd name="T29" fmla="*/ 3905 h 8676"/>
              <a:gd name="T30" fmla="*/ 13710 w 17467"/>
              <a:gd name="T31" fmla="*/ 4050 h 8676"/>
              <a:gd name="T32" fmla="*/ 13543 w 17467"/>
              <a:gd name="T33" fmla="*/ 4442 h 8676"/>
              <a:gd name="T34" fmla="*/ 13639 w 17467"/>
              <a:gd name="T35" fmla="*/ 4650 h 8676"/>
              <a:gd name="T36" fmla="*/ 13576 w 17467"/>
              <a:gd name="T37" fmla="*/ 4777 h 8676"/>
              <a:gd name="T38" fmla="*/ 13344 w 17467"/>
              <a:gd name="T39" fmla="*/ 5024 h 8676"/>
              <a:gd name="T40" fmla="*/ 12960 w 17467"/>
              <a:gd name="T41" fmla="*/ 5305 h 8676"/>
              <a:gd name="T42" fmla="*/ 12006 w 17467"/>
              <a:gd name="T43" fmla="*/ 5971 h 8676"/>
              <a:gd name="T44" fmla="*/ 11590 w 17467"/>
              <a:gd name="T45" fmla="*/ 6262 h 8676"/>
              <a:gd name="T46" fmla="*/ 11422 w 17467"/>
              <a:gd name="T47" fmla="*/ 6729 h 8676"/>
              <a:gd name="T48" fmla="*/ 11510 w 17467"/>
              <a:gd name="T49" fmla="*/ 7889 h 8676"/>
              <a:gd name="T50" fmla="*/ 11042 w 17467"/>
              <a:gd name="T51" fmla="*/ 8354 h 8676"/>
              <a:gd name="T52" fmla="*/ 10901 w 17467"/>
              <a:gd name="T53" fmla="*/ 7625 h 8676"/>
              <a:gd name="T54" fmla="*/ 10319 w 17467"/>
              <a:gd name="T55" fmla="*/ 6957 h 8676"/>
              <a:gd name="T56" fmla="*/ 9889 w 17467"/>
              <a:gd name="T57" fmla="*/ 6740 h 8676"/>
              <a:gd name="T58" fmla="*/ 9455 w 17467"/>
              <a:gd name="T59" fmla="*/ 6625 h 8676"/>
              <a:gd name="T60" fmla="*/ 8839 w 17467"/>
              <a:gd name="T61" fmla="*/ 6898 h 8676"/>
              <a:gd name="T62" fmla="*/ 8880 w 17467"/>
              <a:gd name="T63" fmla="*/ 7162 h 8676"/>
              <a:gd name="T64" fmla="*/ 8368 w 17467"/>
              <a:gd name="T65" fmla="*/ 7037 h 8676"/>
              <a:gd name="T66" fmla="*/ 7591 w 17467"/>
              <a:gd name="T67" fmla="*/ 6999 h 8676"/>
              <a:gd name="T68" fmla="*/ 6914 w 17467"/>
              <a:gd name="T69" fmla="*/ 7358 h 8676"/>
              <a:gd name="T70" fmla="*/ 6480 w 17467"/>
              <a:gd name="T71" fmla="*/ 7560 h 8676"/>
              <a:gd name="T72" fmla="*/ 6232 w 17467"/>
              <a:gd name="T73" fmla="*/ 8321 h 8676"/>
              <a:gd name="T74" fmla="*/ 5300 w 17467"/>
              <a:gd name="T75" fmla="*/ 6974 h 8676"/>
              <a:gd name="T76" fmla="*/ 3411 w 17467"/>
              <a:gd name="T77" fmla="*/ 6249 h 8676"/>
              <a:gd name="T78" fmla="*/ 932 w 17467"/>
              <a:gd name="T79" fmla="*/ 5779 h 8676"/>
              <a:gd name="T80" fmla="*/ 145 w 17467"/>
              <a:gd name="T81" fmla="*/ 4776 h 8676"/>
              <a:gd name="T82" fmla="*/ 41 w 17467"/>
              <a:gd name="T83" fmla="*/ 4036 h 8676"/>
              <a:gd name="T84" fmla="*/ 460 w 17467"/>
              <a:gd name="T85" fmla="*/ 2546 h 8676"/>
              <a:gd name="T86" fmla="*/ 1353 w 17467"/>
              <a:gd name="T87" fmla="*/ 1384 h 8676"/>
              <a:gd name="T88" fmla="*/ 1644 w 17467"/>
              <a:gd name="T89" fmla="*/ 841 h 8676"/>
              <a:gd name="T90" fmla="*/ 2000 w 17467"/>
              <a:gd name="T91" fmla="*/ 716 h 8676"/>
              <a:gd name="T92" fmla="*/ 1962 w 17467"/>
              <a:gd name="T93" fmla="*/ 805 h 8676"/>
              <a:gd name="T94" fmla="*/ 2485 w 17467"/>
              <a:gd name="T95" fmla="*/ 185 h 8676"/>
              <a:gd name="T96" fmla="*/ 10740 w 17467"/>
              <a:gd name="T97" fmla="*/ 422 h 8676"/>
              <a:gd name="T98" fmla="*/ 16868 w 17467"/>
              <a:gd name="T99" fmla="*/ 1759 h 8676"/>
              <a:gd name="T100" fmla="*/ 13609 w 17467"/>
              <a:gd name="T101" fmla="*/ 5021 h 8676"/>
              <a:gd name="T102" fmla="*/ 10866 w 17467"/>
              <a:gd name="T103" fmla="*/ 8058 h 8676"/>
              <a:gd name="T104" fmla="*/ 8131 w 17467"/>
              <a:gd name="T105" fmla="*/ 7040 h 8676"/>
              <a:gd name="T106" fmla="*/ 2437 w 17467"/>
              <a:gd name="T107" fmla="*/ 289 h 8676"/>
              <a:gd name="T108" fmla="*/ 2291 w 17467"/>
              <a:gd name="T109" fmla="*/ 304 h 8676"/>
              <a:gd name="T110" fmla="*/ 406 w 17467"/>
              <a:gd name="T111" fmla="*/ 5437 h 8676"/>
              <a:gd name="T112" fmla="*/ 2346 w 17467"/>
              <a:gd name="T113" fmla="*/ 413 h 8676"/>
              <a:gd name="T114" fmla="*/ 2173 w 17467"/>
              <a:gd name="T115" fmla="*/ 737 h 8676"/>
              <a:gd name="T116" fmla="*/ 14902 w 17467"/>
              <a:gd name="T117" fmla="*/ 2995 h 8676"/>
              <a:gd name="T118" fmla="*/ 9028 w 17467"/>
              <a:gd name="T119" fmla="*/ 6844 h 8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467" h="8676">
                <a:moveTo>
                  <a:pt x="15954" y="2884"/>
                </a:moveTo>
                <a:cubicBezTo>
                  <a:pt x="15932" y="2886"/>
                  <a:pt x="15911" y="2882"/>
                  <a:pt x="15892" y="2872"/>
                </a:cubicBezTo>
                <a:cubicBezTo>
                  <a:pt x="15919" y="2867"/>
                  <a:pt x="15962" y="2870"/>
                  <a:pt x="15960" y="2830"/>
                </a:cubicBezTo>
                <a:cubicBezTo>
                  <a:pt x="15968" y="2849"/>
                  <a:pt x="15966" y="2867"/>
                  <a:pt x="15954" y="2884"/>
                </a:cubicBezTo>
                <a:close/>
                <a:moveTo>
                  <a:pt x="11387" y="523"/>
                </a:moveTo>
                <a:lnTo>
                  <a:pt x="11516" y="527"/>
                </a:lnTo>
                <a:lnTo>
                  <a:pt x="11719" y="437"/>
                </a:lnTo>
                <a:lnTo>
                  <a:pt x="11769" y="430"/>
                </a:lnTo>
                <a:lnTo>
                  <a:pt x="12579" y="884"/>
                </a:lnTo>
                <a:lnTo>
                  <a:pt x="12560" y="1038"/>
                </a:lnTo>
                <a:lnTo>
                  <a:pt x="12652" y="1039"/>
                </a:lnTo>
                <a:lnTo>
                  <a:pt x="12694" y="1049"/>
                </a:lnTo>
                <a:lnTo>
                  <a:pt x="12661" y="1098"/>
                </a:lnTo>
                <a:lnTo>
                  <a:pt x="12664" y="1147"/>
                </a:lnTo>
                <a:lnTo>
                  <a:pt x="12688" y="1189"/>
                </a:lnTo>
                <a:lnTo>
                  <a:pt x="12772" y="1157"/>
                </a:lnTo>
                <a:lnTo>
                  <a:pt x="12809" y="1195"/>
                </a:lnTo>
                <a:lnTo>
                  <a:pt x="12755" y="1257"/>
                </a:lnTo>
                <a:lnTo>
                  <a:pt x="12984" y="1404"/>
                </a:lnTo>
                <a:lnTo>
                  <a:pt x="12812" y="2015"/>
                </a:lnTo>
                <a:lnTo>
                  <a:pt x="12620" y="2288"/>
                </a:lnTo>
                <a:cubicBezTo>
                  <a:pt x="12581" y="2335"/>
                  <a:pt x="12567" y="2389"/>
                  <a:pt x="12524" y="2412"/>
                </a:cubicBezTo>
                <a:cubicBezTo>
                  <a:pt x="12514" y="2418"/>
                  <a:pt x="12502" y="2421"/>
                  <a:pt x="12494" y="2421"/>
                </a:cubicBezTo>
                <a:cubicBezTo>
                  <a:pt x="12529" y="2385"/>
                  <a:pt x="12481" y="2365"/>
                  <a:pt x="12457" y="2395"/>
                </a:cubicBezTo>
                <a:cubicBezTo>
                  <a:pt x="12406" y="2458"/>
                  <a:pt x="12431" y="2480"/>
                  <a:pt x="12360" y="2502"/>
                </a:cubicBezTo>
                <a:cubicBezTo>
                  <a:pt x="12336" y="2509"/>
                  <a:pt x="12315" y="2533"/>
                  <a:pt x="12293" y="2559"/>
                </a:cubicBezTo>
                <a:lnTo>
                  <a:pt x="12293" y="2559"/>
                </a:lnTo>
                <a:lnTo>
                  <a:pt x="12277" y="2667"/>
                </a:lnTo>
                <a:lnTo>
                  <a:pt x="12374" y="2739"/>
                </a:lnTo>
                <a:lnTo>
                  <a:pt x="12438" y="2735"/>
                </a:lnTo>
                <a:lnTo>
                  <a:pt x="12917" y="2526"/>
                </a:lnTo>
                <a:lnTo>
                  <a:pt x="13274" y="2451"/>
                </a:lnTo>
                <a:lnTo>
                  <a:pt x="13632" y="2295"/>
                </a:lnTo>
                <a:cubicBezTo>
                  <a:pt x="13628" y="2295"/>
                  <a:pt x="13624" y="2295"/>
                  <a:pt x="13618" y="2294"/>
                </a:cubicBezTo>
                <a:cubicBezTo>
                  <a:pt x="13572" y="2279"/>
                  <a:pt x="13615" y="2200"/>
                  <a:pt x="13628" y="2169"/>
                </a:cubicBezTo>
                <a:cubicBezTo>
                  <a:pt x="13629" y="2169"/>
                  <a:pt x="13629" y="2168"/>
                  <a:pt x="13629" y="2167"/>
                </a:cubicBezTo>
                <a:lnTo>
                  <a:pt x="13629" y="2167"/>
                </a:lnTo>
                <a:lnTo>
                  <a:pt x="13607" y="2091"/>
                </a:lnTo>
                <a:lnTo>
                  <a:pt x="13735" y="2051"/>
                </a:lnTo>
                <a:lnTo>
                  <a:pt x="14262" y="2045"/>
                </a:lnTo>
                <a:lnTo>
                  <a:pt x="14337" y="2040"/>
                </a:lnTo>
                <a:lnTo>
                  <a:pt x="14542" y="1827"/>
                </a:lnTo>
                <a:lnTo>
                  <a:pt x="14599" y="1802"/>
                </a:lnTo>
                <a:cubicBezTo>
                  <a:pt x="14787" y="1697"/>
                  <a:pt x="14951" y="1596"/>
                  <a:pt x="15116" y="1556"/>
                </a:cubicBezTo>
                <a:lnTo>
                  <a:pt x="15993" y="1565"/>
                </a:lnTo>
                <a:cubicBezTo>
                  <a:pt x="16067" y="1565"/>
                  <a:pt x="16030" y="1570"/>
                  <a:pt x="16072" y="1502"/>
                </a:cubicBezTo>
                <a:cubicBezTo>
                  <a:pt x="16105" y="1450"/>
                  <a:pt x="16163" y="1470"/>
                  <a:pt x="16214" y="1440"/>
                </a:cubicBezTo>
                <a:cubicBezTo>
                  <a:pt x="16219" y="1450"/>
                  <a:pt x="16221" y="1459"/>
                  <a:pt x="16226" y="1469"/>
                </a:cubicBezTo>
                <a:cubicBezTo>
                  <a:pt x="16233" y="1466"/>
                  <a:pt x="16267" y="1445"/>
                  <a:pt x="16268" y="1436"/>
                </a:cubicBezTo>
                <a:cubicBezTo>
                  <a:pt x="16269" y="1405"/>
                  <a:pt x="16290" y="1432"/>
                  <a:pt x="16301" y="1415"/>
                </a:cubicBezTo>
                <a:cubicBezTo>
                  <a:pt x="16343" y="1350"/>
                  <a:pt x="16345" y="1347"/>
                  <a:pt x="16392" y="1319"/>
                </a:cubicBezTo>
                <a:cubicBezTo>
                  <a:pt x="16459" y="1277"/>
                  <a:pt x="16485" y="1241"/>
                  <a:pt x="16517" y="1170"/>
                </a:cubicBezTo>
                <a:cubicBezTo>
                  <a:pt x="16539" y="1120"/>
                  <a:pt x="16583" y="1106"/>
                  <a:pt x="16621" y="1070"/>
                </a:cubicBezTo>
                <a:cubicBezTo>
                  <a:pt x="16668" y="1024"/>
                  <a:pt x="16694" y="958"/>
                  <a:pt x="16745" y="912"/>
                </a:cubicBezTo>
                <a:cubicBezTo>
                  <a:pt x="16791" y="871"/>
                  <a:pt x="16840" y="832"/>
                  <a:pt x="16887" y="792"/>
                </a:cubicBezTo>
                <a:cubicBezTo>
                  <a:pt x="16903" y="777"/>
                  <a:pt x="17006" y="673"/>
                  <a:pt x="17024" y="704"/>
                </a:cubicBezTo>
                <a:cubicBezTo>
                  <a:pt x="17037" y="727"/>
                  <a:pt x="17023" y="760"/>
                  <a:pt x="17045" y="783"/>
                </a:cubicBezTo>
                <a:cubicBezTo>
                  <a:pt x="17088" y="831"/>
                  <a:pt x="17223" y="719"/>
                  <a:pt x="17282" y="758"/>
                </a:cubicBezTo>
                <a:cubicBezTo>
                  <a:pt x="17467" y="882"/>
                  <a:pt x="17084" y="1259"/>
                  <a:pt x="17200" y="1333"/>
                </a:cubicBezTo>
                <a:cubicBezTo>
                  <a:pt x="17225" y="1349"/>
                  <a:pt x="17259" y="1350"/>
                  <a:pt x="17232" y="1386"/>
                </a:cubicBezTo>
                <a:cubicBezTo>
                  <a:pt x="17210" y="1417"/>
                  <a:pt x="17182" y="1474"/>
                  <a:pt x="17219" y="1511"/>
                </a:cubicBezTo>
                <a:cubicBezTo>
                  <a:pt x="17231" y="1503"/>
                  <a:pt x="17264" y="1474"/>
                  <a:pt x="17277" y="1527"/>
                </a:cubicBezTo>
                <a:cubicBezTo>
                  <a:pt x="17286" y="1565"/>
                  <a:pt x="17248" y="1576"/>
                  <a:pt x="17243" y="1610"/>
                </a:cubicBezTo>
                <a:cubicBezTo>
                  <a:pt x="17293" y="1576"/>
                  <a:pt x="17300" y="1646"/>
                  <a:pt x="17185" y="1669"/>
                </a:cubicBezTo>
                <a:cubicBezTo>
                  <a:pt x="17153" y="1675"/>
                  <a:pt x="17125" y="1680"/>
                  <a:pt x="17097" y="1699"/>
                </a:cubicBezTo>
                <a:cubicBezTo>
                  <a:pt x="17076" y="1712"/>
                  <a:pt x="17002" y="1767"/>
                  <a:pt x="17029" y="1699"/>
                </a:cubicBezTo>
                <a:cubicBezTo>
                  <a:pt x="17002" y="1708"/>
                  <a:pt x="16983" y="1741"/>
                  <a:pt x="16952" y="1741"/>
                </a:cubicBezTo>
                <a:cubicBezTo>
                  <a:pt x="16929" y="1741"/>
                  <a:pt x="16934" y="1784"/>
                  <a:pt x="16907" y="1791"/>
                </a:cubicBezTo>
                <a:cubicBezTo>
                  <a:pt x="16907" y="1773"/>
                  <a:pt x="16908" y="1724"/>
                  <a:pt x="16876" y="1732"/>
                </a:cubicBezTo>
                <a:cubicBezTo>
                  <a:pt x="16839" y="1740"/>
                  <a:pt x="16818" y="1795"/>
                  <a:pt x="16812" y="1738"/>
                </a:cubicBezTo>
                <a:cubicBezTo>
                  <a:pt x="16810" y="1801"/>
                  <a:pt x="16768" y="1702"/>
                  <a:pt x="16762" y="1827"/>
                </a:cubicBezTo>
                <a:cubicBezTo>
                  <a:pt x="16714" y="1796"/>
                  <a:pt x="16720" y="1757"/>
                  <a:pt x="16729" y="1708"/>
                </a:cubicBezTo>
                <a:cubicBezTo>
                  <a:pt x="16718" y="1742"/>
                  <a:pt x="16678" y="1747"/>
                  <a:pt x="16655" y="1770"/>
                </a:cubicBezTo>
                <a:cubicBezTo>
                  <a:pt x="16629" y="1797"/>
                  <a:pt x="16617" y="1834"/>
                  <a:pt x="16592" y="1862"/>
                </a:cubicBezTo>
                <a:cubicBezTo>
                  <a:pt x="16535" y="1928"/>
                  <a:pt x="16483" y="1894"/>
                  <a:pt x="16429" y="1966"/>
                </a:cubicBezTo>
                <a:cubicBezTo>
                  <a:pt x="16423" y="1947"/>
                  <a:pt x="16418" y="1943"/>
                  <a:pt x="16426" y="1922"/>
                </a:cubicBezTo>
                <a:cubicBezTo>
                  <a:pt x="16416" y="1931"/>
                  <a:pt x="16406" y="1940"/>
                  <a:pt x="16397" y="1948"/>
                </a:cubicBezTo>
                <a:cubicBezTo>
                  <a:pt x="16416" y="1872"/>
                  <a:pt x="16359" y="1955"/>
                  <a:pt x="16355" y="1975"/>
                </a:cubicBezTo>
                <a:cubicBezTo>
                  <a:pt x="16357" y="1942"/>
                  <a:pt x="16362" y="1909"/>
                  <a:pt x="16388" y="1886"/>
                </a:cubicBezTo>
                <a:cubicBezTo>
                  <a:pt x="16370" y="1894"/>
                  <a:pt x="16356" y="1907"/>
                  <a:pt x="16346" y="1925"/>
                </a:cubicBezTo>
                <a:cubicBezTo>
                  <a:pt x="16377" y="1917"/>
                  <a:pt x="16335" y="2001"/>
                  <a:pt x="16319" y="2014"/>
                </a:cubicBezTo>
                <a:cubicBezTo>
                  <a:pt x="16318" y="2001"/>
                  <a:pt x="16316" y="1988"/>
                  <a:pt x="16314" y="1975"/>
                </a:cubicBezTo>
                <a:cubicBezTo>
                  <a:pt x="16299" y="1987"/>
                  <a:pt x="16255" y="2033"/>
                  <a:pt x="16305" y="1969"/>
                </a:cubicBezTo>
                <a:cubicBezTo>
                  <a:pt x="16250" y="2026"/>
                  <a:pt x="16283" y="1976"/>
                  <a:pt x="16293" y="1957"/>
                </a:cubicBezTo>
                <a:cubicBezTo>
                  <a:pt x="16260" y="1978"/>
                  <a:pt x="16193" y="1999"/>
                  <a:pt x="16190" y="2044"/>
                </a:cubicBezTo>
                <a:cubicBezTo>
                  <a:pt x="16189" y="2058"/>
                  <a:pt x="16123" y="2115"/>
                  <a:pt x="16109" y="2124"/>
                </a:cubicBezTo>
                <a:cubicBezTo>
                  <a:pt x="16052" y="2158"/>
                  <a:pt x="15849" y="2331"/>
                  <a:pt x="15940" y="2400"/>
                </a:cubicBezTo>
                <a:cubicBezTo>
                  <a:pt x="15911" y="2416"/>
                  <a:pt x="15797" y="2459"/>
                  <a:pt x="15802" y="2503"/>
                </a:cubicBezTo>
                <a:cubicBezTo>
                  <a:pt x="15804" y="2524"/>
                  <a:pt x="15852" y="2532"/>
                  <a:pt x="15863" y="2550"/>
                </a:cubicBezTo>
                <a:cubicBezTo>
                  <a:pt x="15892" y="2597"/>
                  <a:pt x="15849" y="2655"/>
                  <a:pt x="15900" y="2701"/>
                </a:cubicBezTo>
                <a:cubicBezTo>
                  <a:pt x="15944" y="2741"/>
                  <a:pt x="16030" y="2702"/>
                  <a:pt x="16040" y="2646"/>
                </a:cubicBezTo>
                <a:cubicBezTo>
                  <a:pt x="16004" y="2646"/>
                  <a:pt x="16034" y="2610"/>
                  <a:pt x="15999" y="2587"/>
                </a:cubicBezTo>
                <a:cubicBezTo>
                  <a:pt x="16062" y="2584"/>
                  <a:pt x="16052" y="2676"/>
                  <a:pt x="16032" y="2711"/>
                </a:cubicBezTo>
                <a:cubicBezTo>
                  <a:pt x="16008" y="2753"/>
                  <a:pt x="15851" y="2779"/>
                  <a:pt x="15806" y="2774"/>
                </a:cubicBezTo>
                <a:cubicBezTo>
                  <a:pt x="15815" y="2753"/>
                  <a:pt x="15825" y="2732"/>
                  <a:pt x="15836" y="2711"/>
                </a:cubicBezTo>
                <a:cubicBezTo>
                  <a:pt x="15774" y="2744"/>
                  <a:pt x="15708" y="2790"/>
                  <a:pt x="15639" y="2795"/>
                </a:cubicBezTo>
                <a:cubicBezTo>
                  <a:pt x="15652" y="2763"/>
                  <a:pt x="15660" y="2728"/>
                  <a:pt x="15687" y="2705"/>
                </a:cubicBezTo>
                <a:cubicBezTo>
                  <a:pt x="15658" y="2720"/>
                  <a:pt x="15625" y="2760"/>
                  <a:pt x="15619" y="2705"/>
                </a:cubicBezTo>
                <a:cubicBezTo>
                  <a:pt x="15564" y="2773"/>
                  <a:pt x="15561" y="2835"/>
                  <a:pt x="15463" y="2850"/>
                </a:cubicBezTo>
                <a:cubicBezTo>
                  <a:pt x="15444" y="2853"/>
                  <a:pt x="15284" y="2879"/>
                  <a:pt x="15286" y="2842"/>
                </a:cubicBezTo>
                <a:cubicBezTo>
                  <a:pt x="15284" y="2907"/>
                  <a:pt x="15171" y="2857"/>
                  <a:pt x="15055" y="2903"/>
                </a:cubicBezTo>
                <a:cubicBezTo>
                  <a:pt x="14944" y="2948"/>
                  <a:pt x="14843" y="2981"/>
                  <a:pt x="14748" y="3052"/>
                </a:cubicBezTo>
                <a:cubicBezTo>
                  <a:pt x="14794" y="2994"/>
                  <a:pt x="14830" y="2942"/>
                  <a:pt x="14820" y="2863"/>
                </a:cubicBezTo>
                <a:cubicBezTo>
                  <a:pt x="14806" y="2950"/>
                  <a:pt x="14743" y="3068"/>
                  <a:pt x="14708" y="3082"/>
                </a:cubicBezTo>
                <a:cubicBezTo>
                  <a:pt x="14629" y="3105"/>
                  <a:pt x="14623" y="3166"/>
                  <a:pt x="14707" y="3175"/>
                </a:cubicBezTo>
                <a:cubicBezTo>
                  <a:pt x="14692" y="3252"/>
                  <a:pt x="14641" y="3320"/>
                  <a:pt x="14600" y="3385"/>
                </a:cubicBezTo>
                <a:cubicBezTo>
                  <a:pt x="14610" y="3366"/>
                  <a:pt x="14620" y="3346"/>
                  <a:pt x="14630" y="3326"/>
                </a:cubicBezTo>
                <a:cubicBezTo>
                  <a:pt x="14564" y="3324"/>
                  <a:pt x="14547" y="3506"/>
                  <a:pt x="14473" y="3499"/>
                </a:cubicBezTo>
                <a:cubicBezTo>
                  <a:pt x="14435" y="3496"/>
                  <a:pt x="14352" y="3697"/>
                  <a:pt x="14235" y="3703"/>
                </a:cubicBezTo>
                <a:cubicBezTo>
                  <a:pt x="14243" y="3684"/>
                  <a:pt x="14291" y="3637"/>
                  <a:pt x="14263" y="3618"/>
                </a:cubicBezTo>
                <a:cubicBezTo>
                  <a:pt x="14216" y="3587"/>
                  <a:pt x="14185" y="3585"/>
                  <a:pt x="14152" y="3531"/>
                </a:cubicBezTo>
                <a:cubicBezTo>
                  <a:pt x="14093" y="3435"/>
                  <a:pt x="14247" y="3404"/>
                  <a:pt x="14295" y="3362"/>
                </a:cubicBezTo>
                <a:cubicBezTo>
                  <a:pt x="14222" y="3392"/>
                  <a:pt x="14095" y="3439"/>
                  <a:pt x="14132" y="3542"/>
                </a:cubicBezTo>
                <a:cubicBezTo>
                  <a:pt x="14153" y="3602"/>
                  <a:pt x="14130" y="3662"/>
                  <a:pt x="14156" y="3725"/>
                </a:cubicBezTo>
                <a:cubicBezTo>
                  <a:pt x="14176" y="3775"/>
                  <a:pt x="14165" y="3812"/>
                  <a:pt x="14131" y="3831"/>
                </a:cubicBezTo>
                <a:cubicBezTo>
                  <a:pt x="14176" y="3840"/>
                  <a:pt x="14155" y="3882"/>
                  <a:pt x="14137" y="3905"/>
                </a:cubicBezTo>
                <a:cubicBezTo>
                  <a:pt x="14168" y="3837"/>
                  <a:pt x="14130" y="3899"/>
                  <a:pt x="14124" y="3913"/>
                </a:cubicBezTo>
                <a:cubicBezTo>
                  <a:pt x="14115" y="3937"/>
                  <a:pt x="14080" y="3954"/>
                  <a:pt x="14062" y="3970"/>
                </a:cubicBezTo>
                <a:cubicBezTo>
                  <a:pt x="14014" y="4014"/>
                  <a:pt x="13981" y="4062"/>
                  <a:pt x="13941" y="4113"/>
                </a:cubicBezTo>
                <a:cubicBezTo>
                  <a:pt x="13906" y="4159"/>
                  <a:pt x="13856" y="4193"/>
                  <a:pt x="13821" y="4238"/>
                </a:cubicBezTo>
                <a:cubicBezTo>
                  <a:pt x="13801" y="4264"/>
                  <a:pt x="13778" y="4337"/>
                  <a:pt x="13736" y="4335"/>
                </a:cubicBezTo>
                <a:cubicBezTo>
                  <a:pt x="13722" y="4269"/>
                  <a:pt x="13783" y="4199"/>
                  <a:pt x="13823" y="4154"/>
                </a:cubicBezTo>
                <a:cubicBezTo>
                  <a:pt x="13843" y="4131"/>
                  <a:pt x="13895" y="4056"/>
                  <a:pt x="13921" y="4050"/>
                </a:cubicBezTo>
                <a:cubicBezTo>
                  <a:pt x="13896" y="4041"/>
                  <a:pt x="13873" y="4044"/>
                  <a:pt x="13852" y="4059"/>
                </a:cubicBezTo>
                <a:cubicBezTo>
                  <a:pt x="13860" y="4031"/>
                  <a:pt x="13937" y="3973"/>
                  <a:pt x="13861" y="3973"/>
                </a:cubicBezTo>
                <a:cubicBezTo>
                  <a:pt x="13875" y="3954"/>
                  <a:pt x="13886" y="3933"/>
                  <a:pt x="13894" y="3911"/>
                </a:cubicBezTo>
                <a:cubicBezTo>
                  <a:pt x="13864" y="3960"/>
                  <a:pt x="13846" y="3887"/>
                  <a:pt x="13837" y="3955"/>
                </a:cubicBezTo>
                <a:cubicBezTo>
                  <a:pt x="13832" y="3939"/>
                  <a:pt x="13787" y="3911"/>
                  <a:pt x="13792" y="3894"/>
                </a:cubicBezTo>
                <a:cubicBezTo>
                  <a:pt x="13801" y="3865"/>
                  <a:pt x="13844" y="3850"/>
                  <a:pt x="13820" y="3816"/>
                </a:cubicBezTo>
                <a:cubicBezTo>
                  <a:pt x="13841" y="3816"/>
                  <a:pt x="13860" y="3821"/>
                  <a:pt x="13879" y="3831"/>
                </a:cubicBezTo>
                <a:cubicBezTo>
                  <a:pt x="13873" y="3806"/>
                  <a:pt x="13844" y="3754"/>
                  <a:pt x="13811" y="3774"/>
                </a:cubicBezTo>
                <a:cubicBezTo>
                  <a:pt x="13825" y="3732"/>
                  <a:pt x="13848" y="3760"/>
                  <a:pt x="13875" y="3744"/>
                </a:cubicBezTo>
                <a:cubicBezTo>
                  <a:pt x="13921" y="3716"/>
                  <a:pt x="13849" y="3697"/>
                  <a:pt x="13822" y="3718"/>
                </a:cubicBezTo>
                <a:cubicBezTo>
                  <a:pt x="13837" y="3669"/>
                  <a:pt x="13904" y="3687"/>
                  <a:pt x="13914" y="3632"/>
                </a:cubicBezTo>
                <a:cubicBezTo>
                  <a:pt x="13905" y="3640"/>
                  <a:pt x="13895" y="3648"/>
                  <a:pt x="13885" y="3656"/>
                </a:cubicBezTo>
                <a:cubicBezTo>
                  <a:pt x="13860" y="3575"/>
                  <a:pt x="13978" y="3552"/>
                  <a:pt x="14033" y="3546"/>
                </a:cubicBezTo>
                <a:cubicBezTo>
                  <a:pt x="14023" y="3538"/>
                  <a:pt x="14013" y="3530"/>
                  <a:pt x="14004" y="3522"/>
                </a:cubicBezTo>
                <a:cubicBezTo>
                  <a:pt x="14026" y="3511"/>
                  <a:pt x="14045" y="3495"/>
                  <a:pt x="14060" y="3474"/>
                </a:cubicBezTo>
                <a:cubicBezTo>
                  <a:pt x="14040" y="3487"/>
                  <a:pt x="14019" y="3499"/>
                  <a:pt x="13998" y="3510"/>
                </a:cubicBezTo>
                <a:cubicBezTo>
                  <a:pt x="14007" y="3500"/>
                  <a:pt x="14016" y="3489"/>
                  <a:pt x="14025" y="3477"/>
                </a:cubicBezTo>
                <a:cubicBezTo>
                  <a:pt x="13994" y="3474"/>
                  <a:pt x="13979" y="3491"/>
                  <a:pt x="13964" y="3515"/>
                </a:cubicBezTo>
                <a:cubicBezTo>
                  <a:pt x="13953" y="3531"/>
                  <a:pt x="13895" y="3580"/>
                  <a:pt x="13932" y="3519"/>
                </a:cubicBezTo>
                <a:cubicBezTo>
                  <a:pt x="13916" y="3531"/>
                  <a:pt x="13904" y="3547"/>
                  <a:pt x="13897" y="3566"/>
                </a:cubicBezTo>
                <a:cubicBezTo>
                  <a:pt x="13885" y="3510"/>
                  <a:pt x="13830" y="3576"/>
                  <a:pt x="13834" y="3602"/>
                </a:cubicBezTo>
                <a:cubicBezTo>
                  <a:pt x="13823" y="3597"/>
                  <a:pt x="13813" y="3592"/>
                  <a:pt x="13802" y="3587"/>
                </a:cubicBezTo>
                <a:cubicBezTo>
                  <a:pt x="13806" y="3610"/>
                  <a:pt x="13816" y="3630"/>
                  <a:pt x="13831" y="3647"/>
                </a:cubicBezTo>
                <a:cubicBezTo>
                  <a:pt x="13794" y="3650"/>
                  <a:pt x="13798" y="3656"/>
                  <a:pt x="13822" y="3679"/>
                </a:cubicBezTo>
                <a:cubicBezTo>
                  <a:pt x="13738" y="3627"/>
                  <a:pt x="13761" y="3891"/>
                  <a:pt x="13739" y="3917"/>
                </a:cubicBezTo>
                <a:cubicBezTo>
                  <a:pt x="13695" y="3887"/>
                  <a:pt x="13687" y="3843"/>
                  <a:pt x="13704" y="3795"/>
                </a:cubicBezTo>
                <a:cubicBezTo>
                  <a:pt x="13690" y="3835"/>
                  <a:pt x="13679" y="3870"/>
                  <a:pt x="13709" y="3905"/>
                </a:cubicBezTo>
                <a:cubicBezTo>
                  <a:pt x="13732" y="3933"/>
                  <a:pt x="13762" y="3975"/>
                  <a:pt x="13724" y="4006"/>
                </a:cubicBezTo>
                <a:cubicBezTo>
                  <a:pt x="13713" y="3960"/>
                  <a:pt x="13605" y="3959"/>
                  <a:pt x="13623" y="3905"/>
                </a:cubicBezTo>
                <a:cubicBezTo>
                  <a:pt x="13608" y="3902"/>
                  <a:pt x="13604" y="3912"/>
                  <a:pt x="13612" y="3935"/>
                </a:cubicBezTo>
                <a:cubicBezTo>
                  <a:pt x="13591" y="3923"/>
                  <a:pt x="13575" y="3904"/>
                  <a:pt x="13567" y="3881"/>
                </a:cubicBezTo>
                <a:cubicBezTo>
                  <a:pt x="13519" y="3924"/>
                  <a:pt x="13496" y="3869"/>
                  <a:pt x="13538" y="3830"/>
                </a:cubicBezTo>
                <a:cubicBezTo>
                  <a:pt x="13569" y="3800"/>
                  <a:pt x="13643" y="3770"/>
                  <a:pt x="13618" y="3715"/>
                </a:cubicBezTo>
                <a:cubicBezTo>
                  <a:pt x="13620" y="3772"/>
                  <a:pt x="13453" y="3876"/>
                  <a:pt x="13489" y="3907"/>
                </a:cubicBezTo>
                <a:cubicBezTo>
                  <a:pt x="13511" y="3927"/>
                  <a:pt x="13546" y="3902"/>
                  <a:pt x="13563" y="3931"/>
                </a:cubicBezTo>
                <a:cubicBezTo>
                  <a:pt x="13593" y="3981"/>
                  <a:pt x="13602" y="3967"/>
                  <a:pt x="13655" y="3981"/>
                </a:cubicBezTo>
                <a:cubicBezTo>
                  <a:pt x="13676" y="3987"/>
                  <a:pt x="13691" y="4034"/>
                  <a:pt x="13710" y="4050"/>
                </a:cubicBezTo>
                <a:cubicBezTo>
                  <a:pt x="13742" y="4076"/>
                  <a:pt x="13737" y="4091"/>
                  <a:pt x="13709" y="4122"/>
                </a:cubicBezTo>
                <a:cubicBezTo>
                  <a:pt x="13633" y="4206"/>
                  <a:pt x="13586" y="4078"/>
                  <a:pt x="13558" y="4018"/>
                </a:cubicBezTo>
                <a:cubicBezTo>
                  <a:pt x="13555" y="4073"/>
                  <a:pt x="13600" y="4157"/>
                  <a:pt x="13647" y="4184"/>
                </a:cubicBezTo>
                <a:cubicBezTo>
                  <a:pt x="13706" y="4217"/>
                  <a:pt x="13693" y="4267"/>
                  <a:pt x="13620" y="4255"/>
                </a:cubicBezTo>
                <a:cubicBezTo>
                  <a:pt x="13625" y="4266"/>
                  <a:pt x="13629" y="4277"/>
                  <a:pt x="13632" y="4288"/>
                </a:cubicBezTo>
                <a:cubicBezTo>
                  <a:pt x="13587" y="4315"/>
                  <a:pt x="13564" y="4245"/>
                  <a:pt x="13540" y="4226"/>
                </a:cubicBezTo>
                <a:cubicBezTo>
                  <a:pt x="13564" y="4286"/>
                  <a:pt x="13691" y="4366"/>
                  <a:pt x="13582" y="4404"/>
                </a:cubicBezTo>
                <a:cubicBezTo>
                  <a:pt x="13545" y="4297"/>
                  <a:pt x="13476" y="4306"/>
                  <a:pt x="13380" y="4270"/>
                </a:cubicBezTo>
                <a:cubicBezTo>
                  <a:pt x="13390" y="4290"/>
                  <a:pt x="13455" y="4295"/>
                  <a:pt x="13479" y="4313"/>
                </a:cubicBezTo>
                <a:cubicBezTo>
                  <a:pt x="13513" y="4337"/>
                  <a:pt x="13584" y="4397"/>
                  <a:pt x="13543" y="4442"/>
                </a:cubicBezTo>
                <a:cubicBezTo>
                  <a:pt x="13562" y="4422"/>
                  <a:pt x="13586" y="4424"/>
                  <a:pt x="13603" y="4445"/>
                </a:cubicBezTo>
                <a:cubicBezTo>
                  <a:pt x="13598" y="4397"/>
                  <a:pt x="13648" y="4413"/>
                  <a:pt x="13675" y="4421"/>
                </a:cubicBezTo>
                <a:cubicBezTo>
                  <a:pt x="13710" y="4431"/>
                  <a:pt x="13702" y="4459"/>
                  <a:pt x="13702" y="4492"/>
                </a:cubicBezTo>
                <a:cubicBezTo>
                  <a:pt x="13702" y="4536"/>
                  <a:pt x="13697" y="4579"/>
                  <a:pt x="13693" y="4623"/>
                </a:cubicBezTo>
                <a:cubicBezTo>
                  <a:pt x="13689" y="4680"/>
                  <a:pt x="13721" y="4741"/>
                  <a:pt x="13704" y="4796"/>
                </a:cubicBezTo>
                <a:cubicBezTo>
                  <a:pt x="13701" y="4748"/>
                  <a:pt x="13699" y="4698"/>
                  <a:pt x="13685" y="4652"/>
                </a:cubicBezTo>
                <a:cubicBezTo>
                  <a:pt x="13672" y="4607"/>
                  <a:pt x="13708" y="4560"/>
                  <a:pt x="13674" y="4520"/>
                </a:cubicBezTo>
                <a:cubicBezTo>
                  <a:pt x="13672" y="4535"/>
                  <a:pt x="13665" y="4567"/>
                  <a:pt x="13647" y="4537"/>
                </a:cubicBezTo>
                <a:cubicBezTo>
                  <a:pt x="13646" y="4595"/>
                  <a:pt x="13685" y="4656"/>
                  <a:pt x="13656" y="4712"/>
                </a:cubicBezTo>
                <a:cubicBezTo>
                  <a:pt x="13659" y="4689"/>
                  <a:pt x="13653" y="4668"/>
                  <a:pt x="13639" y="4650"/>
                </a:cubicBezTo>
                <a:cubicBezTo>
                  <a:pt x="13627" y="4682"/>
                  <a:pt x="13603" y="4686"/>
                  <a:pt x="13582" y="4659"/>
                </a:cubicBezTo>
                <a:cubicBezTo>
                  <a:pt x="13588" y="4670"/>
                  <a:pt x="13593" y="4680"/>
                  <a:pt x="13597" y="4692"/>
                </a:cubicBezTo>
                <a:cubicBezTo>
                  <a:pt x="13574" y="4706"/>
                  <a:pt x="13553" y="4703"/>
                  <a:pt x="13534" y="4683"/>
                </a:cubicBezTo>
                <a:cubicBezTo>
                  <a:pt x="13564" y="4743"/>
                  <a:pt x="13504" y="4697"/>
                  <a:pt x="13484" y="4686"/>
                </a:cubicBezTo>
                <a:cubicBezTo>
                  <a:pt x="13492" y="4695"/>
                  <a:pt x="13500" y="4705"/>
                  <a:pt x="13508" y="4715"/>
                </a:cubicBezTo>
                <a:cubicBezTo>
                  <a:pt x="13478" y="4723"/>
                  <a:pt x="13454" y="4756"/>
                  <a:pt x="13422" y="4736"/>
                </a:cubicBezTo>
                <a:cubicBezTo>
                  <a:pt x="13387" y="4716"/>
                  <a:pt x="13403" y="4669"/>
                  <a:pt x="13422" y="4644"/>
                </a:cubicBezTo>
                <a:cubicBezTo>
                  <a:pt x="13406" y="4658"/>
                  <a:pt x="13365" y="4754"/>
                  <a:pt x="13391" y="4770"/>
                </a:cubicBezTo>
                <a:cubicBezTo>
                  <a:pt x="13414" y="4784"/>
                  <a:pt x="13445" y="4752"/>
                  <a:pt x="13469" y="4760"/>
                </a:cubicBezTo>
                <a:cubicBezTo>
                  <a:pt x="13488" y="4767"/>
                  <a:pt x="13580" y="4735"/>
                  <a:pt x="13576" y="4777"/>
                </a:cubicBezTo>
                <a:cubicBezTo>
                  <a:pt x="13573" y="4806"/>
                  <a:pt x="13557" y="4848"/>
                  <a:pt x="13537" y="4870"/>
                </a:cubicBezTo>
                <a:cubicBezTo>
                  <a:pt x="13564" y="4861"/>
                  <a:pt x="13574" y="4839"/>
                  <a:pt x="13581" y="4814"/>
                </a:cubicBezTo>
                <a:cubicBezTo>
                  <a:pt x="13590" y="4781"/>
                  <a:pt x="13627" y="4790"/>
                  <a:pt x="13647" y="4769"/>
                </a:cubicBezTo>
                <a:cubicBezTo>
                  <a:pt x="13669" y="4815"/>
                  <a:pt x="13627" y="4847"/>
                  <a:pt x="13620" y="4891"/>
                </a:cubicBezTo>
                <a:cubicBezTo>
                  <a:pt x="13579" y="4861"/>
                  <a:pt x="13551" y="4930"/>
                  <a:pt x="13529" y="4953"/>
                </a:cubicBezTo>
                <a:cubicBezTo>
                  <a:pt x="13488" y="4995"/>
                  <a:pt x="13413" y="4971"/>
                  <a:pt x="13371" y="4944"/>
                </a:cubicBezTo>
                <a:cubicBezTo>
                  <a:pt x="13377" y="4934"/>
                  <a:pt x="13384" y="4924"/>
                  <a:pt x="13392" y="4914"/>
                </a:cubicBezTo>
                <a:cubicBezTo>
                  <a:pt x="13369" y="4920"/>
                  <a:pt x="13353" y="4937"/>
                  <a:pt x="13359" y="4962"/>
                </a:cubicBezTo>
                <a:cubicBezTo>
                  <a:pt x="13320" y="4943"/>
                  <a:pt x="13273" y="4948"/>
                  <a:pt x="13238" y="4920"/>
                </a:cubicBezTo>
                <a:cubicBezTo>
                  <a:pt x="13259" y="4943"/>
                  <a:pt x="13405" y="5000"/>
                  <a:pt x="13344" y="5024"/>
                </a:cubicBezTo>
                <a:cubicBezTo>
                  <a:pt x="13320" y="5033"/>
                  <a:pt x="13335" y="5063"/>
                  <a:pt x="13314" y="5078"/>
                </a:cubicBezTo>
                <a:cubicBezTo>
                  <a:pt x="13266" y="5112"/>
                  <a:pt x="13240" y="5108"/>
                  <a:pt x="13193" y="5072"/>
                </a:cubicBezTo>
                <a:cubicBezTo>
                  <a:pt x="13204" y="5187"/>
                  <a:pt x="13379" y="5062"/>
                  <a:pt x="13359" y="5122"/>
                </a:cubicBezTo>
                <a:cubicBezTo>
                  <a:pt x="13373" y="5115"/>
                  <a:pt x="13386" y="5109"/>
                  <a:pt x="13401" y="5104"/>
                </a:cubicBezTo>
                <a:cubicBezTo>
                  <a:pt x="13385" y="5131"/>
                  <a:pt x="13357" y="5164"/>
                  <a:pt x="13330" y="5179"/>
                </a:cubicBezTo>
                <a:cubicBezTo>
                  <a:pt x="13314" y="5187"/>
                  <a:pt x="13224" y="5180"/>
                  <a:pt x="13246" y="5202"/>
                </a:cubicBezTo>
                <a:cubicBezTo>
                  <a:pt x="13199" y="5195"/>
                  <a:pt x="13135" y="5187"/>
                  <a:pt x="13100" y="5219"/>
                </a:cubicBezTo>
                <a:cubicBezTo>
                  <a:pt x="13076" y="5240"/>
                  <a:pt x="13026" y="5277"/>
                  <a:pt x="13042" y="5214"/>
                </a:cubicBezTo>
                <a:cubicBezTo>
                  <a:pt x="13026" y="5228"/>
                  <a:pt x="13027" y="5252"/>
                  <a:pt x="13022" y="5270"/>
                </a:cubicBezTo>
                <a:cubicBezTo>
                  <a:pt x="13017" y="5289"/>
                  <a:pt x="12976" y="5296"/>
                  <a:pt x="12960" y="5305"/>
                </a:cubicBezTo>
                <a:cubicBezTo>
                  <a:pt x="12893" y="5342"/>
                  <a:pt x="12855" y="5406"/>
                  <a:pt x="12816" y="5470"/>
                </a:cubicBezTo>
                <a:cubicBezTo>
                  <a:pt x="12821" y="5450"/>
                  <a:pt x="12823" y="5430"/>
                  <a:pt x="12822" y="5410"/>
                </a:cubicBezTo>
                <a:cubicBezTo>
                  <a:pt x="12795" y="5525"/>
                  <a:pt x="12688" y="5488"/>
                  <a:pt x="12594" y="5516"/>
                </a:cubicBezTo>
                <a:cubicBezTo>
                  <a:pt x="12488" y="5548"/>
                  <a:pt x="12420" y="5644"/>
                  <a:pt x="12356" y="5728"/>
                </a:cubicBezTo>
                <a:cubicBezTo>
                  <a:pt x="12342" y="5709"/>
                  <a:pt x="12351" y="5686"/>
                  <a:pt x="12368" y="5668"/>
                </a:cubicBezTo>
                <a:cubicBezTo>
                  <a:pt x="12328" y="5689"/>
                  <a:pt x="12360" y="5753"/>
                  <a:pt x="12320" y="5761"/>
                </a:cubicBezTo>
                <a:cubicBezTo>
                  <a:pt x="12299" y="5765"/>
                  <a:pt x="12308" y="5779"/>
                  <a:pt x="12294" y="5792"/>
                </a:cubicBezTo>
                <a:cubicBezTo>
                  <a:pt x="12269" y="5814"/>
                  <a:pt x="12262" y="5791"/>
                  <a:pt x="12240" y="5805"/>
                </a:cubicBezTo>
                <a:cubicBezTo>
                  <a:pt x="12216" y="5820"/>
                  <a:pt x="12109" y="5951"/>
                  <a:pt x="12095" y="5870"/>
                </a:cubicBezTo>
                <a:cubicBezTo>
                  <a:pt x="12108" y="5937"/>
                  <a:pt x="12052" y="5946"/>
                  <a:pt x="12006" y="5971"/>
                </a:cubicBezTo>
                <a:cubicBezTo>
                  <a:pt x="11978" y="5986"/>
                  <a:pt x="11955" y="6000"/>
                  <a:pt x="11921" y="5994"/>
                </a:cubicBezTo>
                <a:cubicBezTo>
                  <a:pt x="11906" y="5991"/>
                  <a:pt x="11817" y="5994"/>
                  <a:pt x="11893" y="6007"/>
                </a:cubicBezTo>
                <a:cubicBezTo>
                  <a:pt x="11803" y="6025"/>
                  <a:pt x="11957" y="6014"/>
                  <a:pt x="11863" y="6051"/>
                </a:cubicBezTo>
                <a:cubicBezTo>
                  <a:pt x="11935" y="6044"/>
                  <a:pt x="11821" y="6105"/>
                  <a:pt x="11827" y="6034"/>
                </a:cubicBezTo>
                <a:cubicBezTo>
                  <a:pt x="11817" y="6114"/>
                  <a:pt x="11795" y="6022"/>
                  <a:pt x="11792" y="6004"/>
                </a:cubicBezTo>
                <a:cubicBezTo>
                  <a:pt x="11793" y="6030"/>
                  <a:pt x="11802" y="6056"/>
                  <a:pt x="11803" y="6082"/>
                </a:cubicBezTo>
                <a:cubicBezTo>
                  <a:pt x="11803" y="6115"/>
                  <a:pt x="11736" y="6167"/>
                  <a:pt x="11774" y="6105"/>
                </a:cubicBezTo>
                <a:cubicBezTo>
                  <a:pt x="11724" y="6174"/>
                  <a:pt x="11722" y="6201"/>
                  <a:pt x="11637" y="6227"/>
                </a:cubicBezTo>
                <a:cubicBezTo>
                  <a:pt x="11641" y="6236"/>
                  <a:pt x="11645" y="6246"/>
                  <a:pt x="11649" y="6256"/>
                </a:cubicBezTo>
                <a:cubicBezTo>
                  <a:pt x="11630" y="6268"/>
                  <a:pt x="11611" y="6270"/>
                  <a:pt x="11590" y="6262"/>
                </a:cubicBezTo>
                <a:cubicBezTo>
                  <a:pt x="11589" y="6273"/>
                  <a:pt x="11590" y="6284"/>
                  <a:pt x="11593" y="6295"/>
                </a:cubicBezTo>
                <a:cubicBezTo>
                  <a:pt x="11604" y="6291"/>
                  <a:pt x="11615" y="6287"/>
                  <a:pt x="11625" y="6283"/>
                </a:cubicBezTo>
                <a:cubicBezTo>
                  <a:pt x="11618" y="6320"/>
                  <a:pt x="11582" y="6335"/>
                  <a:pt x="11548" y="6334"/>
                </a:cubicBezTo>
                <a:cubicBezTo>
                  <a:pt x="11585" y="6354"/>
                  <a:pt x="11567" y="6409"/>
                  <a:pt x="11539" y="6381"/>
                </a:cubicBezTo>
                <a:cubicBezTo>
                  <a:pt x="11549" y="6430"/>
                  <a:pt x="11523" y="6411"/>
                  <a:pt x="11486" y="6402"/>
                </a:cubicBezTo>
                <a:cubicBezTo>
                  <a:pt x="11509" y="6409"/>
                  <a:pt x="11526" y="6423"/>
                  <a:pt x="11539" y="6443"/>
                </a:cubicBezTo>
                <a:cubicBezTo>
                  <a:pt x="11512" y="6470"/>
                  <a:pt x="11477" y="6467"/>
                  <a:pt x="11462" y="6509"/>
                </a:cubicBezTo>
                <a:cubicBezTo>
                  <a:pt x="11452" y="6538"/>
                  <a:pt x="11404" y="6613"/>
                  <a:pt x="11428" y="6642"/>
                </a:cubicBezTo>
                <a:cubicBezTo>
                  <a:pt x="11439" y="6652"/>
                  <a:pt x="11438" y="6662"/>
                  <a:pt x="11426" y="6670"/>
                </a:cubicBezTo>
                <a:cubicBezTo>
                  <a:pt x="11397" y="6690"/>
                  <a:pt x="11417" y="6696"/>
                  <a:pt x="11422" y="6729"/>
                </a:cubicBezTo>
                <a:cubicBezTo>
                  <a:pt x="11443" y="6858"/>
                  <a:pt x="11362" y="6965"/>
                  <a:pt x="11498" y="7337"/>
                </a:cubicBezTo>
                <a:cubicBezTo>
                  <a:pt x="11521" y="7401"/>
                  <a:pt x="11517" y="7415"/>
                  <a:pt x="11498" y="7475"/>
                </a:cubicBezTo>
                <a:cubicBezTo>
                  <a:pt x="11481" y="7535"/>
                  <a:pt x="11501" y="7589"/>
                  <a:pt x="11507" y="7649"/>
                </a:cubicBezTo>
                <a:cubicBezTo>
                  <a:pt x="11482" y="7588"/>
                  <a:pt x="11471" y="7522"/>
                  <a:pt x="11498" y="7460"/>
                </a:cubicBezTo>
                <a:cubicBezTo>
                  <a:pt x="11527" y="7388"/>
                  <a:pt x="11456" y="7405"/>
                  <a:pt x="11453" y="7346"/>
                </a:cubicBezTo>
                <a:cubicBezTo>
                  <a:pt x="11453" y="7478"/>
                  <a:pt x="11471" y="7573"/>
                  <a:pt x="11507" y="7698"/>
                </a:cubicBezTo>
                <a:cubicBezTo>
                  <a:pt x="11506" y="7685"/>
                  <a:pt x="11506" y="7671"/>
                  <a:pt x="11507" y="7658"/>
                </a:cubicBezTo>
                <a:cubicBezTo>
                  <a:pt x="11525" y="7726"/>
                  <a:pt x="11537" y="7800"/>
                  <a:pt x="11534" y="7871"/>
                </a:cubicBezTo>
                <a:cubicBezTo>
                  <a:pt x="11532" y="7861"/>
                  <a:pt x="11530" y="7851"/>
                  <a:pt x="11528" y="7840"/>
                </a:cubicBezTo>
                <a:cubicBezTo>
                  <a:pt x="11526" y="7859"/>
                  <a:pt x="11520" y="7876"/>
                  <a:pt x="11510" y="7889"/>
                </a:cubicBezTo>
                <a:cubicBezTo>
                  <a:pt x="11621" y="7874"/>
                  <a:pt x="11458" y="8440"/>
                  <a:pt x="11351" y="8568"/>
                </a:cubicBezTo>
                <a:cubicBezTo>
                  <a:pt x="11360" y="8561"/>
                  <a:pt x="11370" y="8556"/>
                  <a:pt x="11382" y="8554"/>
                </a:cubicBezTo>
                <a:cubicBezTo>
                  <a:pt x="11349" y="8598"/>
                  <a:pt x="11312" y="8638"/>
                  <a:pt x="11272" y="8676"/>
                </a:cubicBezTo>
                <a:cubicBezTo>
                  <a:pt x="11295" y="8656"/>
                  <a:pt x="11311" y="8616"/>
                  <a:pt x="11333" y="8588"/>
                </a:cubicBezTo>
                <a:cubicBezTo>
                  <a:pt x="11280" y="8635"/>
                  <a:pt x="11305" y="8550"/>
                  <a:pt x="11269" y="8600"/>
                </a:cubicBezTo>
                <a:cubicBezTo>
                  <a:pt x="11248" y="8630"/>
                  <a:pt x="11215" y="8600"/>
                  <a:pt x="11186" y="8611"/>
                </a:cubicBezTo>
                <a:cubicBezTo>
                  <a:pt x="11138" y="8628"/>
                  <a:pt x="11066" y="8605"/>
                  <a:pt x="11118" y="8548"/>
                </a:cubicBezTo>
                <a:cubicBezTo>
                  <a:pt x="11127" y="8570"/>
                  <a:pt x="11146" y="8586"/>
                  <a:pt x="11168" y="8593"/>
                </a:cubicBezTo>
                <a:cubicBezTo>
                  <a:pt x="11181" y="8560"/>
                  <a:pt x="11125" y="8527"/>
                  <a:pt x="11112" y="8503"/>
                </a:cubicBezTo>
                <a:cubicBezTo>
                  <a:pt x="11083" y="8450"/>
                  <a:pt x="11105" y="8391"/>
                  <a:pt x="11042" y="8354"/>
                </a:cubicBezTo>
                <a:cubicBezTo>
                  <a:pt x="11005" y="8332"/>
                  <a:pt x="10968" y="8329"/>
                  <a:pt x="10963" y="8278"/>
                </a:cubicBezTo>
                <a:cubicBezTo>
                  <a:pt x="10959" y="8228"/>
                  <a:pt x="10991" y="8158"/>
                  <a:pt x="10931" y="8130"/>
                </a:cubicBezTo>
                <a:cubicBezTo>
                  <a:pt x="10957" y="8122"/>
                  <a:pt x="10974" y="8102"/>
                  <a:pt x="10991" y="8081"/>
                </a:cubicBezTo>
                <a:cubicBezTo>
                  <a:pt x="10978" y="8094"/>
                  <a:pt x="10966" y="8108"/>
                  <a:pt x="10952" y="8118"/>
                </a:cubicBezTo>
                <a:cubicBezTo>
                  <a:pt x="10954" y="8112"/>
                  <a:pt x="10957" y="8107"/>
                  <a:pt x="10960" y="8102"/>
                </a:cubicBezTo>
                <a:cubicBezTo>
                  <a:pt x="10881" y="8170"/>
                  <a:pt x="10947" y="7975"/>
                  <a:pt x="10951" y="7969"/>
                </a:cubicBezTo>
                <a:cubicBezTo>
                  <a:pt x="10931" y="7983"/>
                  <a:pt x="10911" y="7982"/>
                  <a:pt x="10892" y="7966"/>
                </a:cubicBezTo>
                <a:cubicBezTo>
                  <a:pt x="10935" y="8015"/>
                  <a:pt x="10867" y="8026"/>
                  <a:pt x="10845" y="7966"/>
                </a:cubicBezTo>
                <a:cubicBezTo>
                  <a:pt x="10824" y="7912"/>
                  <a:pt x="10848" y="7818"/>
                  <a:pt x="10791" y="7782"/>
                </a:cubicBezTo>
                <a:cubicBezTo>
                  <a:pt x="10838" y="7779"/>
                  <a:pt x="10928" y="7672"/>
                  <a:pt x="10901" y="7625"/>
                </a:cubicBezTo>
                <a:cubicBezTo>
                  <a:pt x="10891" y="7632"/>
                  <a:pt x="10881" y="7639"/>
                  <a:pt x="10871" y="7646"/>
                </a:cubicBezTo>
                <a:cubicBezTo>
                  <a:pt x="10874" y="7620"/>
                  <a:pt x="10858" y="7600"/>
                  <a:pt x="10836" y="7589"/>
                </a:cubicBezTo>
                <a:cubicBezTo>
                  <a:pt x="10790" y="7657"/>
                  <a:pt x="10898" y="7609"/>
                  <a:pt x="10812" y="7711"/>
                </a:cubicBezTo>
                <a:cubicBezTo>
                  <a:pt x="10798" y="7689"/>
                  <a:pt x="10786" y="7660"/>
                  <a:pt x="10791" y="7711"/>
                </a:cubicBezTo>
                <a:cubicBezTo>
                  <a:pt x="10742" y="7552"/>
                  <a:pt x="10942" y="7446"/>
                  <a:pt x="10903" y="7247"/>
                </a:cubicBezTo>
                <a:cubicBezTo>
                  <a:pt x="10889" y="7178"/>
                  <a:pt x="10862" y="7200"/>
                  <a:pt x="10819" y="7159"/>
                </a:cubicBezTo>
                <a:cubicBezTo>
                  <a:pt x="10721" y="7066"/>
                  <a:pt x="10728" y="6893"/>
                  <a:pt x="10607" y="6853"/>
                </a:cubicBezTo>
                <a:cubicBezTo>
                  <a:pt x="10551" y="6835"/>
                  <a:pt x="10515" y="6891"/>
                  <a:pt x="10462" y="6886"/>
                </a:cubicBezTo>
                <a:cubicBezTo>
                  <a:pt x="10471" y="6931"/>
                  <a:pt x="10429" y="6920"/>
                  <a:pt x="10392" y="6944"/>
                </a:cubicBezTo>
                <a:cubicBezTo>
                  <a:pt x="10377" y="6953"/>
                  <a:pt x="10311" y="6996"/>
                  <a:pt x="10319" y="6957"/>
                </a:cubicBezTo>
                <a:cubicBezTo>
                  <a:pt x="10277" y="6989"/>
                  <a:pt x="10222" y="6999"/>
                  <a:pt x="10171" y="6999"/>
                </a:cubicBezTo>
                <a:cubicBezTo>
                  <a:pt x="10147" y="6988"/>
                  <a:pt x="10159" y="6951"/>
                  <a:pt x="10168" y="6936"/>
                </a:cubicBezTo>
                <a:cubicBezTo>
                  <a:pt x="10161" y="6957"/>
                  <a:pt x="10162" y="6977"/>
                  <a:pt x="10171" y="6997"/>
                </a:cubicBezTo>
                <a:cubicBezTo>
                  <a:pt x="10201" y="6957"/>
                  <a:pt x="10176" y="6906"/>
                  <a:pt x="10135" y="6886"/>
                </a:cubicBezTo>
                <a:cubicBezTo>
                  <a:pt x="10155" y="6888"/>
                  <a:pt x="10152" y="6877"/>
                  <a:pt x="10126" y="6853"/>
                </a:cubicBezTo>
                <a:cubicBezTo>
                  <a:pt x="10166" y="6884"/>
                  <a:pt x="10179" y="6845"/>
                  <a:pt x="10140" y="6841"/>
                </a:cubicBezTo>
                <a:cubicBezTo>
                  <a:pt x="10080" y="6835"/>
                  <a:pt x="10122" y="6793"/>
                  <a:pt x="10156" y="6785"/>
                </a:cubicBezTo>
                <a:cubicBezTo>
                  <a:pt x="10127" y="6786"/>
                  <a:pt x="10098" y="6787"/>
                  <a:pt x="10070" y="6788"/>
                </a:cubicBezTo>
                <a:cubicBezTo>
                  <a:pt x="10078" y="6798"/>
                  <a:pt x="10086" y="6808"/>
                  <a:pt x="10093" y="6818"/>
                </a:cubicBezTo>
                <a:cubicBezTo>
                  <a:pt x="10035" y="6832"/>
                  <a:pt x="9939" y="6765"/>
                  <a:pt x="9889" y="6740"/>
                </a:cubicBezTo>
                <a:cubicBezTo>
                  <a:pt x="10047" y="6765"/>
                  <a:pt x="9987" y="6714"/>
                  <a:pt x="9933" y="6702"/>
                </a:cubicBezTo>
                <a:cubicBezTo>
                  <a:pt x="9877" y="6691"/>
                  <a:pt x="9897" y="6755"/>
                  <a:pt x="9690" y="6749"/>
                </a:cubicBezTo>
                <a:cubicBezTo>
                  <a:pt x="9717" y="6746"/>
                  <a:pt x="9743" y="6738"/>
                  <a:pt x="9767" y="6726"/>
                </a:cubicBezTo>
                <a:cubicBezTo>
                  <a:pt x="9742" y="6717"/>
                  <a:pt x="9732" y="6697"/>
                  <a:pt x="9749" y="6675"/>
                </a:cubicBezTo>
                <a:cubicBezTo>
                  <a:pt x="9734" y="6692"/>
                  <a:pt x="9720" y="6710"/>
                  <a:pt x="9707" y="6728"/>
                </a:cubicBezTo>
                <a:cubicBezTo>
                  <a:pt x="9726" y="6646"/>
                  <a:pt x="9675" y="6724"/>
                  <a:pt x="9658" y="6742"/>
                </a:cubicBezTo>
                <a:cubicBezTo>
                  <a:pt x="9634" y="6768"/>
                  <a:pt x="9604" y="6781"/>
                  <a:pt x="9568" y="6779"/>
                </a:cubicBezTo>
                <a:cubicBezTo>
                  <a:pt x="9590" y="6773"/>
                  <a:pt x="9646" y="6746"/>
                  <a:pt x="9612" y="6717"/>
                </a:cubicBezTo>
                <a:cubicBezTo>
                  <a:pt x="9588" y="6784"/>
                  <a:pt x="9497" y="6820"/>
                  <a:pt x="9431" y="6794"/>
                </a:cubicBezTo>
                <a:cubicBezTo>
                  <a:pt x="9498" y="6812"/>
                  <a:pt x="9466" y="6657"/>
                  <a:pt x="9455" y="6625"/>
                </a:cubicBezTo>
                <a:cubicBezTo>
                  <a:pt x="9368" y="6812"/>
                  <a:pt x="9379" y="6720"/>
                  <a:pt x="9316" y="6755"/>
                </a:cubicBezTo>
                <a:cubicBezTo>
                  <a:pt x="9303" y="6762"/>
                  <a:pt x="9238" y="6764"/>
                  <a:pt x="9244" y="6754"/>
                </a:cubicBezTo>
                <a:cubicBezTo>
                  <a:pt x="9219" y="6791"/>
                  <a:pt x="9189" y="6729"/>
                  <a:pt x="9161" y="6740"/>
                </a:cubicBezTo>
                <a:cubicBezTo>
                  <a:pt x="9174" y="6745"/>
                  <a:pt x="9081" y="6765"/>
                  <a:pt x="9061" y="6767"/>
                </a:cubicBezTo>
                <a:cubicBezTo>
                  <a:pt x="9012" y="6773"/>
                  <a:pt x="9005" y="6801"/>
                  <a:pt x="8958" y="6817"/>
                </a:cubicBezTo>
                <a:cubicBezTo>
                  <a:pt x="8872" y="6846"/>
                  <a:pt x="8845" y="6748"/>
                  <a:pt x="8769" y="6750"/>
                </a:cubicBezTo>
                <a:cubicBezTo>
                  <a:pt x="8742" y="6750"/>
                  <a:pt x="8651" y="6827"/>
                  <a:pt x="8696" y="6852"/>
                </a:cubicBezTo>
                <a:cubicBezTo>
                  <a:pt x="8726" y="6869"/>
                  <a:pt x="8778" y="6866"/>
                  <a:pt x="8809" y="6854"/>
                </a:cubicBezTo>
                <a:cubicBezTo>
                  <a:pt x="8834" y="6844"/>
                  <a:pt x="8889" y="6850"/>
                  <a:pt x="8906" y="6835"/>
                </a:cubicBezTo>
                <a:cubicBezTo>
                  <a:pt x="8895" y="6849"/>
                  <a:pt x="8831" y="6876"/>
                  <a:pt x="8839" y="6898"/>
                </a:cubicBezTo>
                <a:cubicBezTo>
                  <a:pt x="8859" y="6952"/>
                  <a:pt x="8882" y="6921"/>
                  <a:pt x="8907" y="6894"/>
                </a:cubicBezTo>
                <a:cubicBezTo>
                  <a:pt x="8940" y="6859"/>
                  <a:pt x="8987" y="6904"/>
                  <a:pt x="8964" y="6944"/>
                </a:cubicBezTo>
                <a:cubicBezTo>
                  <a:pt x="8943" y="6978"/>
                  <a:pt x="8876" y="6950"/>
                  <a:pt x="8888" y="7008"/>
                </a:cubicBezTo>
                <a:cubicBezTo>
                  <a:pt x="8848" y="6993"/>
                  <a:pt x="8843" y="7021"/>
                  <a:pt x="8853" y="7052"/>
                </a:cubicBezTo>
                <a:cubicBezTo>
                  <a:pt x="8869" y="7103"/>
                  <a:pt x="8906" y="7107"/>
                  <a:pt x="8952" y="7121"/>
                </a:cubicBezTo>
                <a:cubicBezTo>
                  <a:pt x="8974" y="7127"/>
                  <a:pt x="8983" y="7159"/>
                  <a:pt x="9000" y="7177"/>
                </a:cubicBezTo>
                <a:cubicBezTo>
                  <a:pt x="9016" y="7194"/>
                  <a:pt x="8958" y="7225"/>
                  <a:pt x="8959" y="7248"/>
                </a:cubicBezTo>
                <a:cubicBezTo>
                  <a:pt x="8928" y="7201"/>
                  <a:pt x="8895" y="7247"/>
                  <a:pt x="8867" y="7269"/>
                </a:cubicBezTo>
                <a:cubicBezTo>
                  <a:pt x="8884" y="7246"/>
                  <a:pt x="8901" y="7223"/>
                  <a:pt x="8912" y="7198"/>
                </a:cubicBezTo>
                <a:cubicBezTo>
                  <a:pt x="8884" y="7194"/>
                  <a:pt x="8892" y="7179"/>
                  <a:pt x="8880" y="7162"/>
                </a:cubicBezTo>
                <a:cubicBezTo>
                  <a:pt x="8873" y="7151"/>
                  <a:pt x="8803" y="7127"/>
                  <a:pt x="8790" y="7126"/>
                </a:cubicBezTo>
                <a:cubicBezTo>
                  <a:pt x="8814" y="7088"/>
                  <a:pt x="8700" y="7032"/>
                  <a:pt x="8686" y="7044"/>
                </a:cubicBezTo>
                <a:cubicBezTo>
                  <a:pt x="8678" y="7051"/>
                  <a:pt x="8708" y="7096"/>
                  <a:pt x="8705" y="7111"/>
                </a:cubicBezTo>
                <a:cubicBezTo>
                  <a:pt x="8697" y="7157"/>
                  <a:pt x="8682" y="7198"/>
                  <a:pt x="8633" y="7209"/>
                </a:cubicBezTo>
                <a:cubicBezTo>
                  <a:pt x="8631" y="7167"/>
                  <a:pt x="8638" y="7154"/>
                  <a:pt x="8591" y="7144"/>
                </a:cubicBezTo>
                <a:cubicBezTo>
                  <a:pt x="8516" y="7129"/>
                  <a:pt x="8549" y="7186"/>
                  <a:pt x="8495" y="7197"/>
                </a:cubicBezTo>
                <a:cubicBezTo>
                  <a:pt x="8447" y="7207"/>
                  <a:pt x="8398" y="7180"/>
                  <a:pt x="8372" y="7140"/>
                </a:cubicBezTo>
                <a:cubicBezTo>
                  <a:pt x="8371" y="7145"/>
                  <a:pt x="8369" y="7151"/>
                  <a:pt x="8366" y="7159"/>
                </a:cubicBezTo>
                <a:cubicBezTo>
                  <a:pt x="8303" y="7166"/>
                  <a:pt x="8343" y="7125"/>
                  <a:pt x="8363" y="7124"/>
                </a:cubicBezTo>
                <a:cubicBezTo>
                  <a:pt x="8352" y="7097"/>
                  <a:pt x="8351" y="7066"/>
                  <a:pt x="8368" y="7037"/>
                </a:cubicBezTo>
                <a:cubicBezTo>
                  <a:pt x="8340" y="7091"/>
                  <a:pt x="8244" y="7032"/>
                  <a:pt x="8262" y="6978"/>
                </a:cubicBezTo>
                <a:cubicBezTo>
                  <a:pt x="8231" y="6973"/>
                  <a:pt x="8175" y="6999"/>
                  <a:pt x="8214" y="6948"/>
                </a:cubicBezTo>
                <a:cubicBezTo>
                  <a:pt x="8177" y="6949"/>
                  <a:pt x="8087" y="6984"/>
                  <a:pt x="8125" y="7034"/>
                </a:cubicBezTo>
                <a:cubicBezTo>
                  <a:pt x="8069" y="7025"/>
                  <a:pt x="8020" y="7053"/>
                  <a:pt x="7959" y="7038"/>
                </a:cubicBezTo>
                <a:cubicBezTo>
                  <a:pt x="7888" y="7019"/>
                  <a:pt x="7831" y="6977"/>
                  <a:pt x="7761" y="6955"/>
                </a:cubicBezTo>
                <a:cubicBezTo>
                  <a:pt x="7793" y="6927"/>
                  <a:pt x="7804" y="6899"/>
                  <a:pt x="7787" y="6856"/>
                </a:cubicBezTo>
                <a:cubicBezTo>
                  <a:pt x="7775" y="6887"/>
                  <a:pt x="7768" y="6964"/>
                  <a:pt x="7729" y="6973"/>
                </a:cubicBezTo>
                <a:cubicBezTo>
                  <a:pt x="7692" y="6981"/>
                  <a:pt x="7623" y="6990"/>
                  <a:pt x="7588" y="6972"/>
                </a:cubicBezTo>
                <a:cubicBezTo>
                  <a:pt x="7606" y="6945"/>
                  <a:pt x="7641" y="6926"/>
                  <a:pt x="7638" y="6889"/>
                </a:cubicBezTo>
                <a:cubicBezTo>
                  <a:pt x="7597" y="6910"/>
                  <a:pt x="7558" y="6952"/>
                  <a:pt x="7591" y="6999"/>
                </a:cubicBezTo>
                <a:cubicBezTo>
                  <a:pt x="7481" y="7013"/>
                  <a:pt x="7369" y="7049"/>
                  <a:pt x="7279" y="7115"/>
                </a:cubicBezTo>
                <a:cubicBezTo>
                  <a:pt x="7305" y="7080"/>
                  <a:pt x="7349" y="7058"/>
                  <a:pt x="7389" y="7043"/>
                </a:cubicBezTo>
                <a:cubicBezTo>
                  <a:pt x="7357" y="7037"/>
                  <a:pt x="7326" y="7046"/>
                  <a:pt x="7297" y="7055"/>
                </a:cubicBezTo>
                <a:cubicBezTo>
                  <a:pt x="7317" y="7029"/>
                  <a:pt x="7340" y="6998"/>
                  <a:pt x="7329" y="6963"/>
                </a:cubicBezTo>
                <a:cubicBezTo>
                  <a:pt x="7303" y="6969"/>
                  <a:pt x="7299" y="6994"/>
                  <a:pt x="7276" y="7005"/>
                </a:cubicBezTo>
                <a:cubicBezTo>
                  <a:pt x="7254" y="7015"/>
                  <a:pt x="7252" y="6974"/>
                  <a:pt x="7231" y="6999"/>
                </a:cubicBezTo>
                <a:cubicBezTo>
                  <a:pt x="7213" y="7020"/>
                  <a:pt x="7235" y="7100"/>
                  <a:pt x="7264" y="7109"/>
                </a:cubicBezTo>
                <a:cubicBezTo>
                  <a:pt x="7213" y="7159"/>
                  <a:pt x="7155" y="7193"/>
                  <a:pt x="7106" y="7246"/>
                </a:cubicBezTo>
                <a:cubicBezTo>
                  <a:pt x="7039" y="7320"/>
                  <a:pt x="6913" y="7306"/>
                  <a:pt x="6854" y="7376"/>
                </a:cubicBezTo>
                <a:cubicBezTo>
                  <a:pt x="6874" y="7370"/>
                  <a:pt x="6894" y="7364"/>
                  <a:pt x="6914" y="7358"/>
                </a:cubicBezTo>
                <a:cubicBezTo>
                  <a:pt x="6865" y="7385"/>
                  <a:pt x="6815" y="7409"/>
                  <a:pt x="6762" y="7426"/>
                </a:cubicBezTo>
                <a:cubicBezTo>
                  <a:pt x="6786" y="7404"/>
                  <a:pt x="6818" y="7394"/>
                  <a:pt x="6839" y="7370"/>
                </a:cubicBezTo>
                <a:cubicBezTo>
                  <a:pt x="6819" y="7375"/>
                  <a:pt x="6799" y="7382"/>
                  <a:pt x="6780" y="7391"/>
                </a:cubicBezTo>
                <a:cubicBezTo>
                  <a:pt x="6826" y="7362"/>
                  <a:pt x="6725" y="7370"/>
                  <a:pt x="6715" y="7337"/>
                </a:cubicBezTo>
                <a:cubicBezTo>
                  <a:pt x="6720" y="7358"/>
                  <a:pt x="6715" y="7375"/>
                  <a:pt x="6700" y="7391"/>
                </a:cubicBezTo>
                <a:cubicBezTo>
                  <a:pt x="6710" y="7302"/>
                  <a:pt x="6591" y="7442"/>
                  <a:pt x="6700" y="7438"/>
                </a:cubicBezTo>
                <a:cubicBezTo>
                  <a:pt x="6663" y="7473"/>
                  <a:pt x="6607" y="7488"/>
                  <a:pt x="6581" y="7432"/>
                </a:cubicBezTo>
                <a:cubicBezTo>
                  <a:pt x="6585" y="7481"/>
                  <a:pt x="6500" y="7589"/>
                  <a:pt x="6513" y="7524"/>
                </a:cubicBezTo>
                <a:cubicBezTo>
                  <a:pt x="6491" y="7571"/>
                  <a:pt x="6436" y="7523"/>
                  <a:pt x="6418" y="7578"/>
                </a:cubicBezTo>
                <a:cubicBezTo>
                  <a:pt x="6442" y="7584"/>
                  <a:pt x="6463" y="7579"/>
                  <a:pt x="6480" y="7560"/>
                </a:cubicBezTo>
                <a:cubicBezTo>
                  <a:pt x="6468" y="7652"/>
                  <a:pt x="6378" y="7635"/>
                  <a:pt x="6311" y="7655"/>
                </a:cubicBezTo>
                <a:cubicBezTo>
                  <a:pt x="6323" y="7656"/>
                  <a:pt x="6335" y="7657"/>
                  <a:pt x="6347" y="7658"/>
                </a:cubicBezTo>
                <a:cubicBezTo>
                  <a:pt x="6337" y="7680"/>
                  <a:pt x="6354" y="7695"/>
                  <a:pt x="6361" y="7713"/>
                </a:cubicBezTo>
                <a:cubicBezTo>
                  <a:pt x="6369" y="7736"/>
                  <a:pt x="6324" y="7786"/>
                  <a:pt x="6313" y="7804"/>
                </a:cubicBezTo>
                <a:cubicBezTo>
                  <a:pt x="6285" y="7850"/>
                  <a:pt x="6227" y="7853"/>
                  <a:pt x="6195" y="7800"/>
                </a:cubicBezTo>
                <a:cubicBezTo>
                  <a:pt x="6206" y="7824"/>
                  <a:pt x="6207" y="7843"/>
                  <a:pt x="6192" y="7863"/>
                </a:cubicBezTo>
                <a:cubicBezTo>
                  <a:pt x="6222" y="7870"/>
                  <a:pt x="6253" y="7876"/>
                  <a:pt x="6281" y="7860"/>
                </a:cubicBezTo>
                <a:cubicBezTo>
                  <a:pt x="6273" y="7892"/>
                  <a:pt x="6256" y="7946"/>
                  <a:pt x="6224" y="7963"/>
                </a:cubicBezTo>
                <a:cubicBezTo>
                  <a:pt x="6196" y="7976"/>
                  <a:pt x="6222" y="8046"/>
                  <a:pt x="6222" y="8067"/>
                </a:cubicBezTo>
                <a:cubicBezTo>
                  <a:pt x="6222" y="8133"/>
                  <a:pt x="6181" y="8267"/>
                  <a:pt x="6232" y="8321"/>
                </a:cubicBezTo>
                <a:cubicBezTo>
                  <a:pt x="6199" y="8347"/>
                  <a:pt x="6171" y="8383"/>
                  <a:pt x="6138" y="8342"/>
                </a:cubicBezTo>
                <a:cubicBezTo>
                  <a:pt x="6087" y="8279"/>
                  <a:pt x="6030" y="8290"/>
                  <a:pt x="5956" y="8288"/>
                </a:cubicBezTo>
                <a:cubicBezTo>
                  <a:pt x="5911" y="8287"/>
                  <a:pt x="5831" y="8189"/>
                  <a:pt x="5770" y="8183"/>
                </a:cubicBezTo>
                <a:cubicBezTo>
                  <a:pt x="5754" y="8175"/>
                  <a:pt x="5717" y="8170"/>
                  <a:pt x="5700" y="8098"/>
                </a:cubicBezTo>
                <a:cubicBezTo>
                  <a:pt x="5691" y="8010"/>
                  <a:pt x="5665" y="7998"/>
                  <a:pt x="5654" y="7948"/>
                </a:cubicBezTo>
                <a:cubicBezTo>
                  <a:pt x="5640" y="7873"/>
                  <a:pt x="5695" y="7806"/>
                  <a:pt x="5663" y="7752"/>
                </a:cubicBezTo>
                <a:cubicBezTo>
                  <a:pt x="5639" y="7711"/>
                  <a:pt x="5636" y="7776"/>
                  <a:pt x="5581" y="7622"/>
                </a:cubicBezTo>
                <a:cubicBezTo>
                  <a:pt x="5557" y="7555"/>
                  <a:pt x="5510" y="7511"/>
                  <a:pt x="5506" y="7438"/>
                </a:cubicBezTo>
                <a:cubicBezTo>
                  <a:pt x="5498" y="7327"/>
                  <a:pt x="5465" y="7153"/>
                  <a:pt x="5373" y="7063"/>
                </a:cubicBezTo>
                <a:cubicBezTo>
                  <a:pt x="5318" y="7008"/>
                  <a:pt x="5387" y="6997"/>
                  <a:pt x="5300" y="6974"/>
                </a:cubicBezTo>
                <a:lnTo>
                  <a:pt x="5039" y="6944"/>
                </a:lnTo>
                <a:cubicBezTo>
                  <a:pt x="5007" y="6959"/>
                  <a:pt x="4950" y="6966"/>
                  <a:pt x="4924" y="6987"/>
                </a:cubicBezTo>
                <a:cubicBezTo>
                  <a:pt x="4828" y="7061"/>
                  <a:pt x="4832" y="7165"/>
                  <a:pt x="4716" y="7237"/>
                </a:cubicBezTo>
                <a:cubicBezTo>
                  <a:pt x="4669" y="7266"/>
                  <a:pt x="4610" y="7211"/>
                  <a:pt x="4572" y="7186"/>
                </a:cubicBezTo>
                <a:cubicBezTo>
                  <a:pt x="4463" y="7112"/>
                  <a:pt x="4325" y="7043"/>
                  <a:pt x="4345" y="6887"/>
                </a:cubicBezTo>
                <a:cubicBezTo>
                  <a:pt x="4354" y="6816"/>
                  <a:pt x="4357" y="6754"/>
                  <a:pt x="4341" y="6683"/>
                </a:cubicBezTo>
                <a:cubicBezTo>
                  <a:pt x="4291" y="6570"/>
                  <a:pt x="4244" y="6661"/>
                  <a:pt x="4143" y="6447"/>
                </a:cubicBezTo>
                <a:cubicBezTo>
                  <a:pt x="4118" y="6399"/>
                  <a:pt x="4058" y="6388"/>
                  <a:pt x="4044" y="6339"/>
                </a:cubicBezTo>
                <a:cubicBezTo>
                  <a:pt x="4027" y="6281"/>
                  <a:pt x="4018" y="6249"/>
                  <a:pt x="3945" y="6248"/>
                </a:cubicBezTo>
                <a:lnTo>
                  <a:pt x="3411" y="6249"/>
                </a:lnTo>
                <a:lnTo>
                  <a:pt x="3408" y="6407"/>
                </a:lnTo>
                <a:lnTo>
                  <a:pt x="2575" y="6403"/>
                </a:lnTo>
                <a:lnTo>
                  <a:pt x="1600" y="5992"/>
                </a:lnTo>
                <a:cubicBezTo>
                  <a:pt x="1611" y="5962"/>
                  <a:pt x="1637" y="5943"/>
                  <a:pt x="1656" y="5918"/>
                </a:cubicBezTo>
                <a:lnTo>
                  <a:pt x="1656" y="5918"/>
                </a:lnTo>
                <a:lnTo>
                  <a:pt x="1656" y="5918"/>
                </a:lnTo>
                <a:cubicBezTo>
                  <a:pt x="1407" y="5926"/>
                  <a:pt x="1159" y="5959"/>
                  <a:pt x="911" y="5983"/>
                </a:cubicBezTo>
                <a:lnTo>
                  <a:pt x="912" y="5985"/>
                </a:lnTo>
                <a:lnTo>
                  <a:pt x="909" y="5985"/>
                </a:lnTo>
                <a:cubicBezTo>
                  <a:pt x="906" y="5916"/>
                  <a:pt x="931" y="5848"/>
                  <a:pt x="932" y="5779"/>
                </a:cubicBezTo>
                <a:cubicBezTo>
                  <a:pt x="933" y="5695"/>
                  <a:pt x="874" y="5663"/>
                  <a:pt x="827" y="5603"/>
                </a:cubicBezTo>
                <a:cubicBezTo>
                  <a:pt x="778" y="5542"/>
                  <a:pt x="778" y="5577"/>
                  <a:pt x="720" y="5556"/>
                </a:cubicBezTo>
                <a:cubicBezTo>
                  <a:pt x="680" y="5541"/>
                  <a:pt x="766" y="5436"/>
                  <a:pt x="650" y="5440"/>
                </a:cubicBezTo>
                <a:cubicBezTo>
                  <a:pt x="580" y="5443"/>
                  <a:pt x="552" y="5422"/>
                  <a:pt x="516" y="5364"/>
                </a:cubicBezTo>
                <a:cubicBezTo>
                  <a:pt x="477" y="5302"/>
                  <a:pt x="397" y="5313"/>
                  <a:pt x="335" y="5299"/>
                </a:cubicBezTo>
                <a:cubicBezTo>
                  <a:pt x="294" y="5291"/>
                  <a:pt x="165" y="5316"/>
                  <a:pt x="181" y="5233"/>
                </a:cubicBezTo>
                <a:cubicBezTo>
                  <a:pt x="191" y="5182"/>
                  <a:pt x="246" y="5134"/>
                  <a:pt x="249" y="5081"/>
                </a:cubicBezTo>
                <a:cubicBezTo>
                  <a:pt x="251" y="5030"/>
                  <a:pt x="185" y="5039"/>
                  <a:pt x="219" y="4982"/>
                </a:cubicBezTo>
                <a:cubicBezTo>
                  <a:pt x="241" y="4946"/>
                  <a:pt x="195" y="4903"/>
                  <a:pt x="169" y="4875"/>
                </a:cubicBezTo>
                <a:cubicBezTo>
                  <a:pt x="144" y="4848"/>
                  <a:pt x="146" y="4812"/>
                  <a:pt x="145" y="4776"/>
                </a:cubicBezTo>
                <a:cubicBezTo>
                  <a:pt x="142" y="4723"/>
                  <a:pt x="70" y="4670"/>
                  <a:pt x="85" y="4622"/>
                </a:cubicBezTo>
                <a:cubicBezTo>
                  <a:pt x="107" y="4547"/>
                  <a:pt x="117" y="4547"/>
                  <a:pt x="169" y="4496"/>
                </a:cubicBezTo>
                <a:cubicBezTo>
                  <a:pt x="230" y="4436"/>
                  <a:pt x="176" y="4422"/>
                  <a:pt x="127" y="4388"/>
                </a:cubicBezTo>
                <a:cubicBezTo>
                  <a:pt x="55" y="4337"/>
                  <a:pt x="117" y="4290"/>
                  <a:pt x="104" y="4227"/>
                </a:cubicBezTo>
                <a:cubicBezTo>
                  <a:pt x="96" y="4190"/>
                  <a:pt x="138" y="4106"/>
                  <a:pt x="180" y="4104"/>
                </a:cubicBezTo>
                <a:cubicBezTo>
                  <a:pt x="181" y="4124"/>
                  <a:pt x="159" y="4144"/>
                  <a:pt x="163" y="4163"/>
                </a:cubicBezTo>
                <a:cubicBezTo>
                  <a:pt x="167" y="4188"/>
                  <a:pt x="198" y="4208"/>
                  <a:pt x="213" y="4226"/>
                </a:cubicBezTo>
                <a:cubicBezTo>
                  <a:pt x="238" y="4145"/>
                  <a:pt x="190" y="4055"/>
                  <a:pt x="287" y="4012"/>
                </a:cubicBezTo>
                <a:cubicBezTo>
                  <a:pt x="199" y="3918"/>
                  <a:pt x="211" y="4097"/>
                  <a:pt x="156" y="4086"/>
                </a:cubicBezTo>
                <a:cubicBezTo>
                  <a:pt x="121" y="4078"/>
                  <a:pt x="83" y="3984"/>
                  <a:pt x="41" y="4036"/>
                </a:cubicBezTo>
                <a:cubicBezTo>
                  <a:pt x="59" y="4008"/>
                  <a:pt x="88" y="3937"/>
                  <a:pt x="109" y="4003"/>
                </a:cubicBezTo>
                <a:cubicBezTo>
                  <a:pt x="107" y="3976"/>
                  <a:pt x="105" y="3947"/>
                  <a:pt x="86" y="3926"/>
                </a:cubicBezTo>
                <a:cubicBezTo>
                  <a:pt x="112" y="3845"/>
                  <a:pt x="0" y="3776"/>
                  <a:pt x="20" y="3685"/>
                </a:cubicBezTo>
                <a:cubicBezTo>
                  <a:pt x="43" y="3583"/>
                  <a:pt x="131" y="3490"/>
                  <a:pt x="136" y="3386"/>
                </a:cubicBezTo>
                <a:cubicBezTo>
                  <a:pt x="138" y="3345"/>
                  <a:pt x="69" y="3255"/>
                  <a:pt x="83" y="3226"/>
                </a:cubicBezTo>
                <a:cubicBezTo>
                  <a:pt x="124" y="3145"/>
                  <a:pt x="170" y="3074"/>
                  <a:pt x="258" y="3035"/>
                </a:cubicBezTo>
                <a:cubicBezTo>
                  <a:pt x="167" y="3073"/>
                  <a:pt x="291" y="3012"/>
                  <a:pt x="305" y="2940"/>
                </a:cubicBezTo>
                <a:cubicBezTo>
                  <a:pt x="316" y="2884"/>
                  <a:pt x="385" y="2847"/>
                  <a:pt x="409" y="2796"/>
                </a:cubicBezTo>
                <a:cubicBezTo>
                  <a:pt x="428" y="2756"/>
                  <a:pt x="409" y="2698"/>
                  <a:pt x="434" y="2668"/>
                </a:cubicBezTo>
                <a:cubicBezTo>
                  <a:pt x="476" y="2618"/>
                  <a:pt x="451" y="2603"/>
                  <a:pt x="460" y="2546"/>
                </a:cubicBezTo>
                <a:cubicBezTo>
                  <a:pt x="467" y="2506"/>
                  <a:pt x="498" y="2475"/>
                  <a:pt x="521" y="2443"/>
                </a:cubicBezTo>
                <a:cubicBezTo>
                  <a:pt x="572" y="2374"/>
                  <a:pt x="506" y="2357"/>
                  <a:pt x="651" y="2208"/>
                </a:cubicBezTo>
                <a:cubicBezTo>
                  <a:pt x="665" y="2193"/>
                  <a:pt x="741" y="2111"/>
                  <a:pt x="724" y="2159"/>
                </a:cubicBezTo>
                <a:cubicBezTo>
                  <a:pt x="734" y="2136"/>
                  <a:pt x="749" y="2138"/>
                  <a:pt x="770" y="2132"/>
                </a:cubicBezTo>
                <a:cubicBezTo>
                  <a:pt x="783" y="2128"/>
                  <a:pt x="814" y="2072"/>
                  <a:pt x="757" y="2121"/>
                </a:cubicBezTo>
                <a:cubicBezTo>
                  <a:pt x="788" y="2080"/>
                  <a:pt x="827" y="2021"/>
                  <a:pt x="884" y="2011"/>
                </a:cubicBezTo>
                <a:cubicBezTo>
                  <a:pt x="824" y="2016"/>
                  <a:pt x="881" y="1973"/>
                  <a:pt x="897" y="1951"/>
                </a:cubicBezTo>
                <a:cubicBezTo>
                  <a:pt x="920" y="1918"/>
                  <a:pt x="946" y="1888"/>
                  <a:pt x="971" y="1857"/>
                </a:cubicBezTo>
                <a:cubicBezTo>
                  <a:pt x="1009" y="1810"/>
                  <a:pt x="1034" y="1752"/>
                  <a:pt x="1079" y="1712"/>
                </a:cubicBezTo>
                <a:cubicBezTo>
                  <a:pt x="1217" y="1589"/>
                  <a:pt x="1284" y="1373"/>
                  <a:pt x="1353" y="1384"/>
                </a:cubicBezTo>
                <a:cubicBezTo>
                  <a:pt x="1338" y="1338"/>
                  <a:pt x="1392" y="1277"/>
                  <a:pt x="1419" y="1246"/>
                </a:cubicBezTo>
                <a:cubicBezTo>
                  <a:pt x="1455" y="1206"/>
                  <a:pt x="1467" y="1144"/>
                  <a:pt x="1526" y="1141"/>
                </a:cubicBezTo>
                <a:cubicBezTo>
                  <a:pt x="1571" y="1138"/>
                  <a:pt x="1659" y="1177"/>
                  <a:pt x="1695" y="1147"/>
                </a:cubicBezTo>
                <a:cubicBezTo>
                  <a:pt x="1671" y="1157"/>
                  <a:pt x="1640" y="1130"/>
                  <a:pt x="1621" y="1120"/>
                </a:cubicBezTo>
                <a:cubicBezTo>
                  <a:pt x="1547" y="1083"/>
                  <a:pt x="1445" y="1187"/>
                  <a:pt x="1546" y="1007"/>
                </a:cubicBezTo>
                <a:cubicBezTo>
                  <a:pt x="1538" y="1029"/>
                  <a:pt x="1529" y="1049"/>
                  <a:pt x="1520" y="1070"/>
                </a:cubicBezTo>
                <a:cubicBezTo>
                  <a:pt x="1570" y="1059"/>
                  <a:pt x="1591" y="944"/>
                  <a:pt x="1650" y="972"/>
                </a:cubicBezTo>
                <a:cubicBezTo>
                  <a:pt x="1631" y="956"/>
                  <a:pt x="1609" y="950"/>
                  <a:pt x="1585" y="954"/>
                </a:cubicBezTo>
                <a:cubicBezTo>
                  <a:pt x="1594" y="886"/>
                  <a:pt x="1653" y="887"/>
                  <a:pt x="1707" y="871"/>
                </a:cubicBezTo>
                <a:cubicBezTo>
                  <a:pt x="1682" y="872"/>
                  <a:pt x="1659" y="860"/>
                  <a:pt x="1644" y="841"/>
                </a:cubicBezTo>
                <a:cubicBezTo>
                  <a:pt x="1635" y="850"/>
                  <a:pt x="1627" y="860"/>
                  <a:pt x="1620" y="871"/>
                </a:cubicBezTo>
                <a:cubicBezTo>
                  <a:pt x="1651" y="774"/>
                  <a:pt x="1723" y="675"/>
                  <a:pt x="1716" y="571"/>
                </a:cubicBezTo>
                <a:cubicBezTo>
                  <a:pt x="1712" y="522"/>
                  <a:pt x="1772" y="366"/>
                  <a:pt x="1822" y="379"/>
                </a:cubicBezTo>
                <a:cubicBezTo>
                  <a:pt x="1902" y="399"/>
                  <a:pt x="1958" y="445"/>
                  <a:pt x="2042" y="459"/>
                </a:cubicBezTo>
                <a:cubicBezTo>
                  <a:pt x="2093" y="468"/>
                  <a:pt x="2223" y="455"/>
                  <a:pt x="2223" y="506"/>
                </a:cubicBezTo>
                <a:cubicBezTo>
                  <a:pt x="2229" y="482"/>
                  <a:pt x="2247" y="466"/>
                  <a:pt x="2271" y="461"/>
                </a:cubicBezTo>
                <a:cubicBezTo>
                  <a:pt x="2257" y="484"/>
                  <a:pt x="2267" y="513"/>
                  <a:pt x="2260" y="538"/>
                </a:cubicBezTo>
                <a:cubicBezTo>
                  <a:pt x="2252" y="565"/>
                  <a:pt x="2182" y="599"/>
                  <a:pt x="2158" y="618"/>
                </a:cubicBezTo>
                <a:cubicBezTo>
                  <a:pt x="2224" y="550"/>
                  <a:pt x="2131" y="614"/>
                  <a:pt x="2118" y="623"/>
                </a:cubicBezTo>
                <a:cubicBezTo>
                  <a:pt x="2077" y="651"/>
                  <a:pt x="2040" y="685"/>
                  <a:pt x="2000" y="716"/>
                </a:cubicBezTo>
                <a:cubicBezTo>
                  <a:pt x="2030" y="742"/>
                  <a:pt x="2063" y="719"/>
                  <a:pt x="2090" y="704"/>
                </a:cubicBezTo>
                <a:cubicBezTo>
                  <a:pt x="2069" y="710"/>
                  <a:pt x="2058" y="709"/>
                  <a:pt x="2038" y="717"/>
                </a:cubicBezTo>
                <a:cubicBezTo>
                  <a:pt x="2038" y="672"/>
                  <a:pt x="2084" y="654"/>
                  <a:pt x="2119" y="640"/>
                </a:cubicBezTo>
                <a:cubicBezTo>
                  <a:pt x="2179" y="617"/>
                  <a:pt x="2219" y="577"/>
                  <a:pt x="2274" y="544"/>
                </a:cubicBezTo>
                <a:cubicBezTo>
                  <a:pt x="2291" y="591"/>
                  <a:pt x="2174" y="622"/>
                  <a:pt x="2158" y="672"/>
                </a:cubicBezTo>
                <a:cubicBezTo>
                  <a:pt x="2216" y="640"/>
                  <a:pt x="2158" y="752"/>
                  <a:pt x="2107" y="758"/>
                </a:cubicBezTo>
                <a:cubicBezTo>
                  <a:pt x="2116" y="748"/>
                  <a:pt x="2125" y="738"/>
                  <a:pt x="2134" y="728"/>
                </a:cubicBezTo>
                <a:cubicBezTo>
                  <a:pt x="2095" y="733"/>
                  <a:pt x="2074" y="771"/>
                  <a:pt x="2051" y="797"/>
                </a:cubicBezTo>
                <a:cubicBezTo>
                  <a:pt x="2049" y="772"/>
                  <a:pt x="2063" y="750"/>
                  <a:pt x="2084" y="737"/>
                </a:cubicBezTo>
                <a:cubicBezTo>
                  <a:pt x="2039" y="752"/>
                  <a:pt x="2009" y="795"/>
                  <a:pt x="1962" y="805"/>
                </a:cubicBezTo>
                <a:cubicBezTo>
                  <a:pt x="2001" y="800"/>
                  <a:pt x="1998" y="801"/>
                  <a:pt x="1962" y="826"/>
                </a:cubicBezTo>
                <a:cubicBezTo>
                  <a:pt x="1996" y="806"/>
                  <a:pt x="1998" y="807"/>
                  <a:pt x="1986" y="841"/>
                </a:cubicBezTo>
                <a:cubicBezTo>
                  <a:pt x="1998" y="810"/>
                  <a:pt x="2025" y="792"/>
                  <a:pt x="2057" y="810"/>
                </a:cubicBezTo>
                <a:cubicBezTo>
                  <a:pt x="2078" y="821"/>
                  <a:pt x="2119" y="780"/>
                  <a:pt x="2134" y="770"/>
                </a:cubicBezTo>
                <a:cubicBezTo>
                  <a:pt x="2187" y="735"/>
                  <a:pt x="2261" y="713"/>
                  <a:pt x="2269" y="633"/>
                </a:cubicBezTo>
                <a:cubicBezTo>
                  <a:pt x="2275" y="575"/>
                  <a:pt x="2397" y="540"/>
                  <a:pt x="2384" y="496"/>
                </a:cubicBezTo>
                <a:cubicBezTo>
                  <a:pt x="2373" y="459"/>
                  <a:pt x="2414" y="428"/>
                  <a:pt x="2401" y="387"/>
                </a:cubicBezTo>
                <a:cubicBezTo>
                  <a:pt x="2392" y="356"/>
                  <a:pt x="2352" y="395"/>
                  <a:pt x="2375" y="342"/>
                </a:cubicBezTo>
                <a:cubicBezTo>
                  <a:pt x="2444" y="378"/>
                  <a:pt x="2455" y="292"/>
                  <a:pt x="2490" y="256"/>
                </a:cubicBezTo>
                <a:cubicBezTo>
                  <a:pt x="2451" y="262"/>
                  <a:pt x="2468" y="213"/>
                  <a:pt x="2485" y="185"/>
                </a:cubicBezTo>
                <a:cubicBezTo>
                  <a:pt x="2487" y="188"/>
                  <a:pt x="2488" y="190"/>
                  <a:pt x="2490" y="193"/>
                </a:cubicBezTo>
                <a:lnTo>
                  <a:pt x="10133" y="185"/>
                </a:lnTo>
                <a:lnTo>
                  <a:pt x="10146" y="27"/>
                </a:lnTo>
                <a:cubicBezTo>
                  <a:pt x="10168" y="0"/>
                  <a:pt x="10236" y="45"/>
                  <a:pt x="10219" y="108"/>
                </a:cubicBezTo>
                <a:cubicBezTo>
                  <a:pt x="10189" y="227"/>
                  <a:pt x="10128" y="258"/>
                  <a:pt x="10273" y="277"/>
                </a:cubicBezTo>
                <a:cubicBezTo>
                  <a:pt x="10302" y="281"/>
                  <a:pt x="10384" y="286"/>
                  <a:pt x="10366" y="326"/>
                </a:cubicBezTo>
                <a:cubicBezTo>
                  <a:pt x="10435" y="349"/>
                  <a:pt x="10483" y="284"/>
                  <a:pt x="10564" y="289"/>
                </a:cubicBezTo>
                <a:cubicBezTo>
                  <a:pt x="10611" y="293"/>
                  <a:pt x="10650" y="320"/>
                  <a:pt x="10694" y="330"/>
                </a:cubicBezTo>
                <a:cubicBezTo>
                  <a:pt x="10679" y="354"/>
                  <a:pt x="10693" y="370"/>
                  <a:pt x="10719" y="372"/>
                </a:cubicBezTo>
                <a:cubicBezTo>
                  <a:pt x="10700" y="393"/>
                  <a:pt x="10720" y="449"/>
                  <a:pt x="10740" y="422"/>
                </a:cubicBezTo>
                <a:cubicBezTo>
                  <a:pt x="10782" y="356"/>
                  <a:pt x="10806" y="434"/>
                  <a:pt x="10877" y="451"/>
                </a:cubicBezTo>
                <a:cubicBezTo>
                  <a:pt x="10873" y="463"/>
                  <a:pt x="10873" y="480"/>
                  <a:pt x="10885" y="486"/>
                </a:cubicBezTo>
                <a:cubicBezTo>
                  <a:pt x="10967" y="517"/>
                  <a:pt x="11054" y="435"/>
                  <a:pt x="11135" y="434"/>
                </a:cubicBezTo>
                <a:cubicBezTo>
                  <a:pt x="11104" y="492"/>
                  <a:pt x="11203" y="482"/>
                  <a:pt x="11230" y="480"/>
                </a:cubicBezTo>
                <a:cubicBezTo>
                  <a:pt x="11317" y="473"/>
                  <a:pt x="11323" y="527"/>
                  <a:pt x="11437" y="507"/>
                </a:cubicBezTo>
                <a:cubicBezTo>
                  <a:pt x="11421" y="512"/>
                  <a:pt x="11404" y="518"/>
                  <a:pt x="11387" y="523"/>
                </a:cubicBezTo>
                <a:close/>
                <a:moveTo>
                  <a:pt x="2241" y="615"/>
                </a:moveTo>
                <a:cubicBezTo>
                  <a:pt x="2228" y="621"/>
                  <a:pt x="2222" y="631"/>
                  <a:pt x="2223" y="645"/>
                </a:cubicBezTo>
                <a:cubicBezTo>
                  <a:pt x="2229" y="635"/>
                  <a:pt x="2235" y="625"/>
                  <a:pt x="2241" y="615"/>
                </a:cubicBezTo>
                <a:close/>
                <a:moveTo>
                  <a:pt x="16868" y="1759"/>
                </a:moveTo>
                <a:cubicBezTo>
                  <a:pt x="16893" y="1797"/>
                  <a:pt x="16835" y="1811"/>
                  <a:pt x="16815" y="1830"/>
                </a:cubicBezTo>
                <a:cubicBezTo>
                  <a:pt x="16788" y="1797"/>
                  <a:pt x="16832" y="1747"/>
                  <a:pt x="16868" y="1759"/>
                </a:cubicBezTo>
                <a:close/>
                <a:moveTo>
                  <a:pt x="16682" y="1782"/>
                </a:moveTo>
                <a:cubicBezTo>
                  <a:pt x="16675" y="1792"/>
                  <a:pt x="16668" y="1802"/>
                  <a:pt x="16661" y="1812"/>
                </a:cubicBezTo>
                <a:cubicBezTo>
                  <a:pt x="16661" y="1797"/>
                  <a:pt x="16668" y="1787"/>
                  <a:pt x="16682" y="1782"/>
                </a:cubicBezTo>
                <a:close/>
                <a:moveTo>
                  <a:pt x="15651" y="2747"/>
                </a:moveTo>
                <a:cubicBezTo>
                  <a:pt x="15646" y="2773"/>
                  <a:pt x="15629" y="2796"/>
                  <a:pt x="15607" y="2809"/>
                </a:cubicBezTo>
                <a:cubicBezTo>
                  <a:pt x="15610" y="2785"/>
                  <a:pt x="15623" y="2752"/>
                  <a:pt x="15651" y="2747"/>
                </a:cubicBezTo>
                <a:close/>
                <a:moveTo>
                  <a:pt x="13656" y="5018"/>
                </a:moveTo>
                <a:cubicBezTo>
                  <a:pt x="13641" y="5021"/>
                  <a:pt x="13625" y="5022"/>
                  <a:pt x="13609" y="5021"/>
                </a:cubicBezTo>
                <a:cubicBezTo>
                  <a:pt x="13688" y="4997"/>
                  <a:pt x="13710" y="4906"/>
                  <a:pt x="13722" y="4834"/>
                </a:cubicBezTo>
                <a:cubicBezTo>
                  <a:pt x="13715" y="4899"/>
                  <a:pt x="13699" y="4968"/>
                  <a:pt x="13656" y="5018"/>
                </a:cubicBezTo>
                <a:close/>
                <a:moveTo>
                  <a:pt x="10901" y="8136"/>
                </a:moveTo>
                <a:cubicBezTo>
                  <a:pt x="10900" y="8115"/>
                  <a:pt x="10897" y="8094"/>
                  <a:pt x="10892" y="8073"/>
                </a:cubicBezTo>
                <a:cubicBezTo>
                  <a:pt x="10907" y="8093"/>
                  <a:pt x="10910" y="8113"/>
                  <a:pt x="10901" y="8136"/>
                </a:cubicBezTo>
                <a:close/>
                <a:moveTo>
                  <a:pt x="10877" y="8130"/>
                </a:moveTo>
                <a:cubicBezTo>
                  <a:pt x="10887" y="8138"/>
                  <a:pt x="10897" y="8146"/>
                  <a:pt x="10907" y="8153"/>
                </a:cubicBezTo>
                <a:cubicBezTo>
                  <a:pt x="10894" y="8155"/>
                  <a:pt x="10862" y="8130"/>
                  <a:pt x="10877" y="8130"/>
                </a:cubicBezTo>
                <a:close/>
                <a:moveTo>
                  <a:pt x="10871" y="8029"/>
                </a:moveTo>
                <a:cubicBezTo>
                  <a:pt x="10869" y="8039"/>
                  <a:pt x="10868" y="8049"/>
                  <a:pt x="10866" y="8058"/>
                </a:cubicBezTo>
                <a:cubicBezTo>
                  <a:pt x="10867" y="8048"/>
                  <a:pt x="10869" y="8038"/>
                  <a:pt x="10871" y="8029"/>
                </a:cubicBezTo>
                <a:close/>
                <a:moveTo>
                  <a:pt x="11474" y="7485"/>
                </a:moveTo>
                <a:cubicBezTo>
                  <a:pt x="11473" y="7495"/>
                  <a:pt x="11472" y="7505"/>
                  <a:pt x="11471" y="7515"/>
                </a:cubicBezTo>
                <a:cubicBezTo>
                  <a:pt x="11462" y="7476"/>
                  <a:pt x="11455" y="7431"/>
                  <a:pt x="11483" y="7396"/>
                </a:cubicBezTo>
                <a:cubicBezTo>
                  <a:pt x="11504" y="7426"/>
                  <a:pt x="11482" y="7457"/>
                  <a:pt x="11474" y="7485"/>
                </a:cubicBezTo>
                <a:close/>
                <a:moveTo>
                  <a:pt x="10239" y="7019"/>
                </a:moveTo>
                <a:cubicBezTo>
                  <a:pt x="10277" y="7036"/>
                  <a:pt x="10330" y="6998"/>
                  <a:pt x="10361" y="6981"/>
                </a:cubicBezTo>
                <a:cubicBezTo>
                  <a:pt x="10335" y="7003"/>
                  <a:pt x="10274" y="7043"/>
                  <a:pt x="10239" y="7019"/>
                </a:cubicBezTo>
                <a:close/>
                <a:moveTo>
                  <a:pt x="8223" y="7043"/>
                </a:moveTo>
                <a:cubicBezTo>
                  <a:pt x="8205" y="7006"/>
                  <a:pt x="8156" y="7021"/>
                  <a:pt x="8131" y="7040"/>
                </a:cubicBezTo>
                <a:cubicBezTo>
                  <a:pt x="8160" y="7060"/>
                  <a:pt x="8199" y="7083"/>
                  <a:pt x="8223" y="7043"/>
                </a:cubicBezTo>
                <a:close/>
                <a:moveTo>
                  <a:pt x="7244" y="7138"/>
                </a:moveTo>
                <a:cubicBezTo>
                  <a:pt x="7218" y="7162"/>
                  <a:pt x="7185" y="7178"/>
                  <a:pt x="7160" y="7203"/>
                </a:cubicBezTo>
                <a:cubicBezTo>
                  <a:pt x="7201" y="7179"/>
                  <a:pt x="7245" y="7157"/>
                  <a:pt x="7279" y="7123"/>
                </a:cubicBezTo>
                <a:cubicBezTo>
                  <a:pt x="7267" y="7128"/>
                  <a:pt x="7255" y="7133"/>
                  <a:pt x="7244" y="7138"/>
                </a:cubicBezTo>
                <a:close/>
                <a:moveTo>
                  <a:pt x="11468" y="6550"/>
                </a:moveTo>
                <a:cubicBezTo>
                  <a:pt x="11460" y="6572"/>
                  <a:pt x="11449" y="6593"/>
                  <a:pt x="11436" y="6613"/>
                </a:cubicBezTo>
                <a:cubicBezTo>
                  <a:pt x="11438" y="6587"/>
                  <a:pt x="11449" y="6567"/>
                  <a:pt x="11468" y="6550"/>
                </a:cubicBezTo>
                <a:close/>
                <a:moveTo>
                  <a:pt x="2434" y="259"/>
                </a:moveTo>
                <a:cubicBezTo>
                  <a:pt x="2432" y="269"/>
                  <a:pt x="2433" y="279"/>
                  <a:pt x="2437" y="289"/>
                </a:cubicBezTo>
                <a:cubicBezTo>
                  <a:pt x="2436" y="279"/>
                  <a:pt x="2435" y="269"/>
                  <a:pt x="2434" y="259"/>
                </a:cubicBezTo>
                <a:close/>
                <a:moveTo>
                  <a:pt x="2345" y="322"/>
                </a:moveTo>
                <a:cubicBezTo>
                  <a:pt x="2334" y="330"/>
                  <a:pt x="2327" y="340"/>
                  <a:pt x="2324" y="354"/>
                </a:cubicBezTo>
                <a:cubicBezTo>
                  <a:pt x="2331" y="343"/>
                  <a:pt x="2338" y="332"/>
                  <a:pt x="2345" y="322"/>
                </a:cubicBezTo>
                <a:close/>
                <a:moveTo>
                  <a:pt x="2375" y="268"/>
                </a:moveTo>
                <a:cubicBezTo>
                  <a:pt x="2352" y="276"/>
                  <a:pt x="2334" y="289"/>
                  <a:pt x="2318" y="307"/>
                </a:cubicBezTo>
                <a:cubicBezTo>
                  <a:pt x="2344" y="313"/>
                  <a:pt x="2395" y="308"/>
                  <a:pt x="2375" y="268"/>
                </a:cubicBezTo>
                <a:close/>
                <a:moveTo>
                  <a:pt x="2291" y="304"/>
                </a:moveTo>
                <a:cubicBezTo>
                  <a:pt x="2260" y="309"/>
                  <a:pt x="2251" y="334"/>
                  <a:pt x="2274" y="357"/>
                </a:cubicBezTo>
                <a:cubicBezTo>
                  <a:pt x="2298" y="347"/>
                  <a:pt x="2309" y="327"/>
                  <a:pt x="2291" y="304"/>
                </a:cubicBezTo>
                <a:close/>
                <a:moveTo>
                  <a:pt x="6564" y="7533"/>
                </a:moveTo>
                <a:cubicBezTo>
                  <a:pt x="6564" y="7540"/>
                  <a:pt x="6564" y="7547"/>
                  <a:pt x="6564" y="7554"/>
                </a:cubicBezTo>
                <a:cubicBezTo>
                  <a:pt x="6604" y="7524"/>
                  <a:pt x="6651" y="7505"/>
                  <a:pt x="6685" y="7468"/>
                </a:cubicBezTo>
                <a:cubicBezTo>
                  <a:pt x="6644" y="7488"/>
                  <a:pt x="6605" y="7514"/>
                  <a:pt x="6564" y="7533"/>
                </a:cubicBezTo>
                <a:close/>
                <a:moveTo>
                  <a:pt x="555" y="5820"/>
                </a:moveTo>
                <a:cubicBezTo>
                  <a:pt x="550" y="5820"/>
                  <a:pt x="545" y="5820"/>
                  <a:pt x="540" y="5820"/>
                </a:cubicBezTo>
                <a:cubicBezTo>
                  <a:pt x="542" y="5844"/>
                  <a:pt x="552" y="5864"/>
                  <a:pt x="570" y="5879"/>
                </a:cubicBezTo>
                <a:cubicBezTo>
                  <a:pt x="572" y="5858"/>
                  <a:pt x="567" y="5838"/>
                  <a:pt x="555" y="5820"/>
                </a:cubicBezTo>
                <a:close/>
                <a:moveTo>
                  <a:pt x="314" y="5431"/>
                </a:moveTo>
                <a:cubicBezTo>
                  <a:pt x="277" y="5488"/>
                  <a:pt x="386" y="5459"/>
                  <a:pt x="406" y="5437"/>
                </a:cubicBezTo>
                <a:cubicBezTo>
                  <a:pt x="376" y="5458"/>
                  <a:pt x="345" y="5435"/>
                  <a:pt x="314" y="5431"/>
                </a:cubicBezTo>
                <a:close/>
                <a:moveTo>
                  <a:pt x="255" y="5479"/>
                </a:moveTo>
                <a:cubicBezTo>
                  <a:pt x="256" y="5467"/>
                  <a:pt x="257" y="5455"/>
                  <a:pt x="258" y="5443"/>
                </a:cubicBezTo>
                <a:cubicBezTo>
                  <a:pt x="238" y="5446"/>
                  <a:pt x="218" y="5451"/>
                  <a:pt x="198" y="5458"/>
                </a:cubicBezTo>
                <a:cubicBezTo>
                  <a:pt x="209" y="5483"/>
                  <a:pt x="230" y="5497"/>
                  <a:pt x="255" y="5479"/>
                </a:cubicBezTo>
                <a:close/>
                <a:moveTo>
                  <a:pt x="2395" y="434"/>
                </a:moveTo>
                <a:cubicBezTo>
                  <a:pt x="2359" y="412"/>
                  <a:pt x="2342" y="459"/>
                  <a:pt x="2369" y="482"/>
                </a:cubicBezTo>
                <a:cubicBezTo>
                  <a:pt x="2356" y="457"/>
                  <a:pt x="2371" y="440"/>
                  <a:pt x="2395" y="434"/>
                </a:cubicBezTo>
                <a:close/>
                <a:moveTo>
                  <a:pt x="2375" y="378"/>
                </a:moveTo>
                <a:cubicBezTo>
                  <a:pt x="2400" y="408"/>
                  <a:pt x="2364" y="401"/>
                  <a:pt x="2346" y="413"/>
                </a:cubicBezTo>
                <a:cubicBezTo>
                  <a:pt x="2317" y="434"/>
                  <a:pt x="2339" y="465"/>
                  <a:pt x="2318" y="491"/>
                </a:cubicBezTo>
                <a:cubicBezTo>
                  <a:pt x="2362" y="489"/>
                  <a:pt x="2355" y="536"/>
                  <a:pt x="2318" y="541"/>
                </a:cubicBezTo>
                <a:cubicBezTo>
                  <a:pt x="2274" y="476"/>
                  <a:pt x="2314" y="412"/>
                  <a:pt x="2375" y="378"/>
                </a:cubicBezTo>
                <a:close/>
                <a:moveTo>
                  <a:pt x="6362" y="7762"/>
                </a:moveTo>
                <a:cubicBezTo>
                  <a:pt x="6387" y="7735"/>
                  <a:pt x="6409" y="7705"/>
                  <a:pt x="6427" y="7672"/>
                </a:cubicBezTo>
                <a:cubicBezTo>
                  <a:pt x="6386" y="7724"/>
                  <a:pt x="6310" y="7788"/>
                  <a:pt x="6308" y="7854"/>
                </a:cubicBezTo>
                <a:cubicBezTo>
                  <a:pt x="6323" y="7821"/>
                  <a:pt x="6342" y="7791"/>
                  <a:pt x="6362" y="7762"/>
                </a:cubicBezTo>
                <a:close/>
                <a:moveTo>
                  <a:pt x="2202" y="725"/>
                </a:moveTo>
                <a:cubicBezTo>
                  <a:pt x="2201" y="710"/>
                  <a:pt x="2204" y="695"/>
                  <a:pt x="2211" y="681"/>
                </a:cubicBezTo>
                <a:cubicBezTo>
                  <a:pt x="2191" y="693"/>
                  <a:pt x="2176" y="713"/>
                  <a:pt x="2173" y="737"/>
                </a:cubicBezTo>
                <a:cubicBezTo>
                  <a:pt x="2183" y="733"/>
                  <a:pt x="2192" y="729"/>
                  <a:pt x="2202" y="725"/>
                </a:cubicBezTo>
                <a:close/>
                <a:moveTo>
                  <a:pt x="608" y="5639"/>
                </a:moveTo>
                <a:cubicBezTo>
                  <a:pt x="631" y="5658"/>
                  <a:pt x="636" y="5713"/>
                  <a:pt x="676" y="5692"/>
                </a:cubicBezTo>
                <a:cubicBezTo>
                  <a:pt x="672" y="5655"/>
                  <a:pt x="637" y="5650"/>
                  <a:pt x="608" y="5639"/>
                </a:cubicBezTo>
                <a:close/>
                <a:moveTo>
                  <a:pt x="14897" y="3089"/>
                </a:moveTo>
                <a:cubicBezTo>
                  <a:pt x="14887" y="3091"/>
                  <a:pt x="14752" y="3101"/>
                  <a:pt x="14838" y="3109"/>
                </a:cubicBezTo>
                <a:cubicBezTo>
                  <a:pt x="14806" y="3117"/>
                  <a:pt x="14773" y="3115"/>
                  <a:pt x="14743" y="3124"/>
                </a:cubicBezTo>
                <a:cubicBezTo>
                  <a:pt x="14814" y="3096"/>
                  <a:pt x="14735" y="3112"/>
                  <a:pt x="14713" y="3103"/>
                </a:cubicBezTo>
                <a:cubicBezTo>
                  <a:pt x="14749" y="3054"/>
                  <a:pt x="14767" y="3048"/>
                  <a:pt x="14823" y="3033"/>
                </a:cubicBezTo>
                <a:cubicBezTo>
                  <a:pt x="14855" y="3025"/>
                  <a:pt x="14867" y="2996"/>
                  <a:pt x="14902" y="2995"/>
                </a:cubicBezTo>
                <a:cubicBezTo>
                  <a:pt x="14930" y="2994"/>
                  <a:pt x="14956" y="3004"/>
                  <a:pt x="14983" y="3002"/>
                </a:cubicBezTo>
                <a:cubicBezTo>
                  <a:pt x="15025" y="3000"/>
                  <a:pt x="15070" y="2984"/>
                  <a:pt x="15114" y="2981"/>
                </a:cubicBezTo>
                <a:cubicBezTo>
                  <a:pt x="15183" y="2977"/>
                  <a:pt x="15228" y="2929"/>
                  <a:pt x="15292" y="2913"/>
                </a:cubicBezTo>
                <a:cubicBezTo>
                  <a:pt x="15249" y="2937"/>
                  <a:pt x="15208" y="2965"/>
                  <a:pt x="15168" y="2994"/>
                </a:cubicBezTo>
                <a:cubicBezTo>
                  <a:pt x="15205" y="3015"/>
                  <a:pt x="15221" y="2977"/>
                  <a:pt x="15249" y="2962"/>
                </a:cubicBezTo>
                <a:cubicBezTo>
                  <a:pt x="15286" y="2944"/>
                  <a:pt x="15343" y="2958"/>
                  <a:pt x="15384" y="2943"/>
                </a:cubicBezTo>
                <a:cubicBezTo>
                  <a:pt x="15254" y="3056"/>
                  <a:pt x="15057" y="3053"/>
                  <a:pt x="14897" y="3089"/>
                </a:cubicBezTo>
                <a:close/>
                <a:moveTo>
                  <a:pt x="9028" y="6844"/>
                </a:moveTo>
                <a:cubicBezTo>
                  <a:pt x="9018" y="6850"/>
                  <a:pt x="9008" y="6856"/>
                  <a:pt x="8998" y="6862"/>
                </a:cubicBezTo>
                <a:cubicBezTo>
                  <a:pt x="9027" y="6884"/>
                  <a:pt x="9037" y="6878"/>
                  <a:pt x="9028" y="6844"/>
                </a:cubicBezTo>
                <a:close/>
                <a:moveTo>
                  <a:pt x="14704" y="3097"/>
                </a:moveTo>
                <a:cubicBezTo>
                  <a:pt x="14693" y="3119"/>
                  <a:pt x="14675" y="3136"/>
                  <a:pt x="14651" y="3141"/>
                </a:cubicBezTo>
                <a:cubicBezTo>
                  <a:pt x="14660" y="3118"/>
                  <a:pt x="14677" y="3097"/>
                  <a:pt x="14704" y="3097"/>
                </a:cubicBezTo>
                <a:close/>
                <a:moveTo>
                  <a:pt x="15820" y="2807"/>
                </a:moveTo>
                <a:cubicBezTo>
                  <a:pt x="15838" y="2857"/>
                  <a:pt x="15758" y="2849"/>
                  <a:pt x="15732" y="2848"/>
                </a:cubicBezTo>
                <a:cubicBezTo>
                  <a:pt x="15762" y="2836"/>
                  <a:pt x="15785" y="2804"/>
                  <a:pt x="15820" y="2807"/>
                </a:cubicBezTo>
                <a:close/>
                <a:moveTo>
                  <a:pt x="16735" y="1815"/>
                </a:moveTo>
                <a:cubicBezTo>
                  <a:pt x="16736" y="1839"/>
                  <a:pt x="16723" y="1852"/>
                  <a:pt x="16699" y="1851"/>
                </a:cubicBezTo>
                <a:cubicBezTo>
                  <a:pt x="16704" y="1831"/>
                  <a:pt x="16716" y="1819"/>
                  <a:pt x="16735" y="181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5" name="꙱ United Kingdom (United Kingdom of Great Britain and Northern Ireland) (GB) (H)">
            <a:extLst>
              <a:ext uri="{FF2B5EF4-FFF2-40B4-BE49-F238E27FC236}">
                <a16:creationId xmlns:a16="http://schemas.microsoft.com/office/drawing/2014/main" id="{F63F4C01-8CC9-4AF6-88D1-E431CB7AF34D}"/>
              </a:ext>
            </a:extLst>
          </p:cNvPr>
          <p:cNvSpPr>
            <a:spLocks noEditPoints="1"/>
          </p:cNvSpPr>
          <p:nvPr/>
        </p:nvSpPr>
        <p:spPr bwMode="auto">
          <a:xfrm>
            <a:off x="4249070" y="614806"/>
            <a:ext cx="220974" cy="303129"/>
          </a:xfrm>
          <a:custGeom>
            <a:avLst/>
            <a:gdLst>
              <a:gd name="T0" fmla="*/ 339 w 2677"/>
              <a:gd name="T1" fmla="*/ 1886 h 3664"/>
              <a:gd name="T2" fmla="*/ 693 w 2677"/>
              <a:gd name="T3" fmla="*/ 2069 h 3664"/>
              <a:gd name="T4" fmla="*/ 622 w 2677"/>
              <a:gd name="T5" fmla="*/ 2213 h 3664"/>
              <a:gd name="T6" fmla="*/ 0 w 2677"/>
              <a:gd name="T7" fmla="*/ 2145 h 3664"/>
              <a:gd name="T8" fmla="*/ 2075 w 2677"/>
              <a:gd name="T9" fmla="*/ 108 h 3664"/>
              <a:gd name="T10" fmla="*/ 2013 w 2677"/>
              <a:gd name="T11" fmla="*/ 132 h 3664"/>
              <a:gd name="T12" fmla="*/ 2022 w 2677"/>
              <a:gd name="T13" fmla="*/ 170 h 3664"/>
              <a:gd name="T14" fmla="*/ 1963 w 2677"/>
              <a:gd name="T15" fmla="*/ 170 h 3664"/>
              <a:gd name="T16" fmla="*/ 1636 w 2677"/>
              <a:gd name="T17" fmla="*/ 524 h 3664"/>
              <a:gd name="T18" fmla="*/ 1500 w 2677"/>
              <a:gd name="T19" fmla="*/ 708 h 3664"/>
              <a:gd name="T20" fmla="*/ 1469 w 2677"/>
              <a:gd name="T21" fmla="*/ 588 h 3664"/>
              <a:gd name="T22" fmla="*/ 817 w 2677"/>
              <a:gd name="T23" fmla="*/ 1806 h 3664"/>
              <a:gd name="T24" fmla="*/ 656 w 2677"/>
              <a:gd name="T25" fmla="*/ 1174 h 3664"/>
              <a:gd name="T26" fmla="*/ 570 w 2677"/>
              <a:gd name="T27" fmla="*/ 1521 h 3664"/>
              <a:gd name="T28" fmla="*/ 829 w 2677"/>
              <a:gd name="T29" fmla="*/ 1432 h 3664"/>
              <a:gd name="T30" fmla="*/ 744 w 2677"/>
              <a:gd name="T31" fmla="*/ 1556 h 3664"/>
              <a:gd name="T32" fmla="*/ 771 w 2677"/>
              <a:gd name="T33" fmla="*/ 1665 h 3664"/>
              <a:gd name="T34" fmla="*/ 838 w 2677"/>
              <a:gd name="T35" fmla="*/ 1646 h 3664"/>
              <a:gd name="T36" fmla="*/ 909 w 2677"/>
              <a:gd name="T37" fmla="*/ 1653 h 3664"/>
              <a:gd name="T38" fmla="*/ 942 w 2677"/>
              <a:gd name="T39" fmla="*/ 2024 h 3664"/>
              <a:gd name="T40" fmla="*/ 1221 w 2677"/>
              <a:gd name="T41" fmla="*/ 2065 h 3664"/>
              <a:gd name="T42" fmla="*/ 1360 w 2677"/>
              <a:gd name="T43" fmla="*/ 2308 h 3664"/>
              <a:gd name="T44" fmla="*/ 919 w 2677"/>
              <a:gd name="T45" fmla="*/ 2496 h 3664"/>
              <a:gd name="T46" fmla="*/ 1052 w 2677"/>
              <a:gd name="T47" fmla="*/ 2786 h 3664"/>
              <a:gd name="T48" fmla="*/ 713 w 2677"/>
              <a:gd name="T49" fmla="*/ 3080 h 3664"/>
              <a:gd name="T50" fmla="*/ 1135 w 2677"/>
              <a:gd name="T51" fmla="*/ 3175 h 3664"/>
              <a:gd name="T52" fmla="*/ 964 w 2677"/>
              <a:gd name="T53" fmla="*/ 3245 h 3664"/>
              <a:gd name="T54" fmla="*/ 510 w 2677"/>
              <a:gd name="T55" fmla="*/ 3610 h 3664"/>
              <a:gd name="T56" fmla="*/ 1035 w 2677"/>
              <a:gd name="T57" fmla="*/ 3579 h 3664"/>
              <a:gd name="T58" fmla="*/ 1701 w 2677"/>
              <a:gd name="T59" fmla="*/ 3350 h 3664"/>
              <a:gd name="T60" fmla="*/ 2359 w 2677"/>
              <a:gd name="T61" fmla="*/ 3300 h 3664"/>
              <a:gd name="T62" fmla="*/ 2294 w 2677"/>
              <a:gd name="T63" fmla="*/ 3136 h 3664"/>
              <a:gd name="T64" fmla="*/ 2414 w 2677"/>
              <a:gd name="T65" fmla="*/ 2964 h 3664"/>
              <a:gd name="T66" fmla="*/ 2184 w 2677"/>
              <a:gd name="T67" fmla="*/ 2487 h 3664"/>
              <a:gd name="T68" fmla="*/ 1761 w 2677"/>
              <a:gd name="T69" fmla="*/ 1827 h 3664"/>
              <a:gd name="T70" fmla="*/ 1458 w 2677"/>
              <a:gd name="T71" fmla="*/ 1548 h 3664"/>
              <a:gd name="T72" fmla="*/ 1754 w 2677"/>
              <a:gd name="T73" fmla="*/ 1097 h 3664"/>
              <a:gd name="T74" fmla="*/ 1090 w 2677"/>
              <a:gd name="T75" fmla="*/ 1079 h 3664"/>
              <a:gd name="T76" fmla="*/ 1440 w 2677"/>
              <a:gd name="T77" fmla="*/ 735 h 3664"/>
              <a:gd name="T78" fmla="*/ 924 w 2677"/>
              <a:gd name="T79" fmla="*/ 841 h 3664"/>
              <a:gd name="T80" fmla="*/ 775 w 2677"/>
              <a:gd name="T81" fmla="*/ 1106 h 3664"/>
              <a:gd name="T82" fmla="*/ 811 w 2677"/>
              <a:gd name="T83" fmla="*/ 1245 h 3664"/>
              <a:gd name="T84" fmla="*/ 740 w 2677"/>
              <a:gd name="T85" fmla="*/ 1388 h 3664"/>
              <a:gd name="T86" fmla="*/ 624 w 2677"/>
              <a:gd name="T87" fmla="*/ 1495 h 3664"/>
              <a:gd name="T88" fmla="*/ 573 w 2677"/>
              <a:gd name="T89" fmla="*/ 1302 h 3664"/>
              <a:gd name="T90" fmla="*/ 487 w 2677"/>
              <a:gd name="T91" fmla="*/ 1129 h 3664"/>
              <a:gd name="T92" fmla="*/ 535 w 2677"/>
              <a:gd name="T93" fmla="*/ 1759 h 3664"/>
              <a:gd name="T94" fmla="*/ 469 w 2677"/>
              <a:gd name="T95" fmla="*/ 1426 h 3664"/>
              <a:gd name="T96" fmla="*/ 624 w 2677"/>
              <a:gd name="T97" fmla="*/ 859 h 3664"/>
              <a:gd name="T98" fmla="*/ 410 w 2677"/>
              <a:gd name="T99" fmla="*/ 907 h 3664"/>
              <a:gd name="T100" fmla="*/ 404 w 2677"/>
              <a:gd name="T101" fmla="*/ 1468 h 3664"/>
              <a:gd name="T102" fmla="*/ 342 w 2677"/>
              <a:gd name="T103" fmla="*/ 1147 h 3664"/>
              <a:gd name="T104" fmla="*/ 342 w 2677"/>
              <a:gd name="T105" fmla="*/ 1248 h 3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77" h="3664">
                <a:moveTo>
                  <a:pt x="0" y="2145"/>
                </a:moveTo>
                <a:cubicBezTo>
                  <a:pt x="26" y="2105"/>
                  <a:pt x="82" y="2105"/>
                  <a:pt x="119" y="2082"/>
                </a:cubicBezTo>
                <a:cubicBezTo>
                  <a:pt x="106" y="2072"/>
                  <a:pt x="93" y="2061"/>
                  <a:pt x="80" y="2050"/>
                </a:cubicBezTo>
                <a:cubicBezTo>
                  <a:pt x="157" y="2073"/>
                  <a:pt x="186" y="1988"/>
                  <a:pt x="223" y="1947"/>
                </a:cubicBezTo>
                <a:cubicBezTo>
                  <a:pt x="257" y="1907"/>
                  <a:pt x="329" y="1959"/>
                  <a:pt x="339" y="1886"/>
                </a:cubicBezTo>
                <a:cubicBezTo>
                  <a:pt x="406" y="1917"/>
                  <a:pt x="490" y="1840"/>
                  <a:pt x="557" y="1886"/>
                </a:cubicBezTo>
                <a:cubicBezTo>
                  <a:pt x="585" y="1905"/>
                  <a:pt x="601" y="1949"/>
                  <a:pt x="614" y="1977"/>
                </a:cubicBezTo>
                <a:cubicBezTo>
                  <a:pt x="611" y="1972"/>
                  <a:pt x="664" y="2033"/>
                  <a:pt x="662" y="2022"/>
                </a:cubicBezTo>
                <a:cubicBezTo>
                  <a:pt x="664" y="2034"/>
                  <a:pt x="605" y="2062"/>
                  <a:pt x="597" y="2070"/>
                </a:cubicBezTo>
                <a:cubicBezTo>
                  <a:pt x="618" y="2068"/>
                  <a:pt x="679" y="2042"/>
                  <a:pt x="693" y="2069"/>
                </a:cubicBezTo>
                <a:cubicBezTo>
                  <a:pt x="707" y="2097"/>
                  <a:pt x="733" y="2153"/>
                  <a:pt x="686" y="2165"/>
                </a:cubicBezTo>
                <a:cubicBezTo>
                  <a:pt x="694" y="2136"/>
                  <a:pt x="683" y="2097"/>
                  <a:pt x="645" y="2106"/>
                </a:cubicBezTo>
                <a:cubicBezTo>
                  <a:pt x="668" y="2120"/>
                  <a:pt x="665" y="2144"/>
                  <a:pt x="650" y="2162"/>
                </a:cubicBezTo>
                <a:cubicBezTo>
                  <a:pt x="662" y="2156"/>
                  <a:pt x="673" y="2157"/>
                  <a:pt x="681" y="2165"/>
                </a:cubicBezTo>
                <a:cubicBezTo>
                  <a:pt x="684" y="2185"/>
                  <a:pt x="638" y="2212"/>
                  <a:pt x="622" y="2213"/>
                </a:cubicBezTo>
                <a:cubicBezTo>
                  <a:pt x="582" y="2218"/>
                  <a:pt x="582" y="2285"/>
                  <a:pt x="533" y="2271"/>
                </a:cubicBezTo>
                <a:cubicBezTo>
                  <a:pt x="492" y="2258"/>
                  <a:pt x="484" y="2245"/>
                  <a:pt x="449" y="2269"/>
                </a:cubicBezTo>
                <a:cubicBezTo>
                  <a:pt x="419" y="2288"/>
                  <a:pt x="370" y="2268"/>
                  <a:pt x="383" y="2228"/>
                </a:cubicBezTo>
                <a:cubicBezTo>
                  <a:pt x="367" y="2229"/>
                  <a:pt x="253" y="2102"/>
                  <a:pt x="246" y="2183"/>
                </a:cubicBezTo>
                <a:cubicBezTo>
                  <a:pt x="232" y="2327"/>
                  <a:pt x="56" y="2191"/>
                  <a:pt x="0" y="2145"/>
                </a:cubicBezTo>
                <a:close/>
                <a:moveTo>
                  <a:pt x="1722" y="3457"/>
                </a:moveTo>
                <a:cubicBezTo>
                  <a:pt x="1748" y="3455"/>
                  <a:pt x="1770" y="3439"/>
                  <a:pt x="1785" y="3418"/>
                </a:cubicBezTo>
                <a:cubicBezTo>
                  <a:pt x="1736" y="3391"/>
                  <a:pt x="1709" y="3400"/>
                  <a:pt x="1663" y="3427"/>
                </a:cubicBezTo>
                <a:cubicBezTo>
                  <a:pt x="1684" y="3434"/>
                  <a:pt x="1704" y="3444"/>
                  <a:pt x="1722" y="3457"/>
                </a:cubicBezTo>
                <a:close/>
                <a:moveTo>
                  <a:pt x="2075" y="108"/>
                </a:moveTo>
                <a:cubicBezTo>
                  <a:pt x="2085" y="104"/>
                  <a:pt x="2095" y="100"/>
                  <a:pt x="2105" y="96"/>
                </a:cubicBezTo>
                <a:cubicBezTo>
                  <a:pt x="2076" y="80"/>
                  <a:pt x="2066" y="84"/>
                  <a:pt x="2075" y="108"/>
                </a:cubicBezTo>
                <a:close/>
                <a:moveTo>
                  <a:pt x="2087" y="72"/>
                </a:moveTo>
                <a:cubicBezTo>
                  <a:pt x="2131" y="0"/>
                  <a:pt x="2003" y="61"/>
                  <a:pt x="2087" y="72"/>
                </a:cubicBezTo>
                <a:close/>
                <a:moveTo>
                  <a:pt x="2013" y="132"/>
                </a:moveTo>
                <a:cubicBezTo>
                  <a:pt x="2035" y="115"/>
                  <a:pt x="2067" y="65"/>
                  <a:pt x="2016" y="64"/>
                </a:cubicBezTo>
                <a:cubicBezTo>
                  <a:pt x="2019" y="86"/>
                  <a:pt x="1999" y="111"/>
                  <a:pt x="2013" y="132"/>
                </a:cubicBezTo>
                <a:close/>
                <a:moveTo>
                  <a:pt x="1945" y="289"/>
                </a:moveTo>
                <a:cubicBezTo>
                  <a:pt x="1940" y="300"/>
                  <a:pt x="1935" y="311"/>
                  <a:pt x="1930" y="322"/>
                </a:cubicBezTo>
                <a:cubicBezTo>
                  <a:pt x="1995" y="322"/>
                  <a:pt x="1998" y="211"/>
                  <a:pt x="2022" y="170"/>
                </a:cubicBezTo>
                <a:cubicBezTo>
                  <a:pt x="1997" y="168"/>
                  <a:pt x="1984" y="154"/>
                  <a:pt x="1990" y="129"/>
                </a:cubicBezTo>
                <a:cubicBezTo>
                  <a:pt x="1980" y="136"/>
                  <a:pt x="1970" y="143"/>
                  <a:pt x="1960" y="150"/>
                </a:cubicBezTo>
                <a:cubicBezTo>
                  <a:pt x="1958" y="129"/>
                  <a:pt x="1961" y="109"/>
                  <a:pt x="1971" y="90"/>
                </a:cubicBezTo>
                <a:cubicBezTo>
                  <a:pt x="1934" y="85"/>
                  <a:pt x="1941" y="132"/>
                  <a:pt x="1903" y="123"/>
                </a:cubicBezTo>
                <a:cubicBezTo>
                  <a:pt x="1920" y="143"/>
                  <a:pt x="1940" y="159"/>
                  <a:pt x="1963" y="170"/>
                </a:cubicBezTo>
                <a:cubicBezTo>
                  <a:pt x="1935" y="186"/>
                  <a:pt x="1903" y="193"/>
                  <a:pt x="1871" y="191"/>
                </a:cubicBezTo>
                <a:cubicBezTo>
                  <a:pt x="1881" y="244"/>
                  <a:pt x="1885" y="205"/>
                  <a:pt x="1925" y="218"/>
                </a:cubicBezTo>
                <a:cubicBezTo>
                  <a:pt x="1957" y="229"/>
                  <a:pt x="1974" y="263"/>
                  <a:pt x="1945" y="289"/>
                </a:cubicBezTo>
                <a:close/>
                <a:moveTo>
                  <a:pt x="1580" y="559"/>
                </a:moveTo>
                <a:cubicBezTo>
                  <a:pt x="1597" y="545"/>
                  <a:pt x="1616" y="533"/>
                  <a:pt x="1636" y="524"/>
                </a:cubicBezTo>
                <a:cubicBezTo>
                  <a:pt x="1610" y="520"/>
                  <a:pt x="1589" y="535"/>
                  <a:pt x="1580" y="559"/>
                </a:cubicBezTo>
                <a:close/>
                <a:moveTo>
                  <a:pt x="1532" y="544"/>
                </a:moveTo>
                <a:cubicBezTo>
                  <a:pt x="1537" y="524"/>
                  <a:pt x="1529" y="510"/>
                  <a:pt x="1508" y="503"/>
                </a:cubicBezTo>
                <a:cubicBezTo>
                  <a:pt x="1498" y="526"/>
                  <a:pt x="1507" y="541"/>
                  <a:pt x="1532" y="544"/>
                </a:cubicBezTo>
                <a:close/>
                <a:moveTo>
                  <a:pt x="1500" y="708"/>
                </a:moveTo>
                <a:cubicBezTo>
                  <a:pt x="1510" y="698"/>
                  <a:pt x="1515" y="686"/>
                  <a:pt x="1515" y="672"/>
                </a:cubicBezTo>
                <a:cubicBezTo>
                  <a:pt x="1483" y="670"/>
                  <a:pt x="1478" y="682"/>
                  <a:pt x="1500" y="708"/>
                </a:cubicBezTo>
                <a:close/>
                <a:moveTo>
                  <a:pt x="1428" y="628"/>
                </a:moveTo>
                <a:cubicBezTo>
                  <a:pt x="1459" y="656"/>
                  <a:pt x="1542" y="670"/>
                  <a:pt x="1568" y="628"/>
                </a:cubicBezTo>
                <a:cubicBezTo>
                  <a:pt x="1536" y="625"/>
                  <a:pt x="1481" y="628"/>
                  <a:pt x="1469" y="588"/>
                </a:cubicBezTo>
                <a:cubicBezTo>
                  <a:pt x="1460" y="556"/>
                  <a:pt x="1379" y="587"/>
                  <a:pt x="1428" y="628"/>
                </a:cubicBezTo>
                <a:close/>
                <a:moveTo>
                  <a:pt x="1428" y="693"/>
                </a:moveTo>
                <a:cubicBezTo>
                  <a:pt x="1434" y="669"/>
                  <a:pt x="1427" y="645"/>
                  <a:pt x="1399" y="642"/>
                </a:cubicBezTo>
                <a:cubicBezTo>
                  <a:pt x="1393" y="667"/>
                  <a:pt x="1406" y="685"/>
                  <a:pt x="1428" y="693"/>
                </a:cubicBezTo>
                <a:close/>
                <a:moveTo>
                  <a:pt x="817" y="1806"/>
                </a:moveTo>
                <a:cubicBezTo>
                  <a:pt x="856" y="1790"/>
                  <a:pt x="844" y="1705"/>
                  <a:pt x="799" y="1708"/>
                </a:cubicBezTo>
                <a:cubicBezTo>
                  <a:pt x="746" y="1712"/>
                  <a:pt x="771" y="1809"/>
                  <a:pt x="817" y="1806"/>
                </a:cubicBezTo>
                <a:close/>
                <a:moveTo>
                  <a:pt x="656" y="1174"/>
                </a:moveTo>
                <a:cubicBezTo>
                  <a:pt x="666" y="1154"/>
                  <a:pt x="671" y="1133"/>
                  <a:pt x="674" y="1111"/>
                </a:cubicBezTo>
                <a:cubicBezTo>
                  <a:pt x="656" y="1129"/>
                  <a:pt x="650" y="1150"/>
                  <a:pt x="656" y="1174"/>
                </a:cubicBezTo>
                <a:close/>
                <a:moveTo>
                  <a:pt x="621" y="1685"/>
                </a:moveTo>
                <a:cubicBezTo>
                  <a:pt x="646" y="1646"/>
                  <a:pt x="690" y="1614"/>
                  <a:pt x="698" y="1566"/>
                </a:cubicBezTo>
                <a:cubicBezTo>
                  <a:pt x="659" y="1589"/>
                  <a:pt x="637" y="1636"/>
                  <a:pt x="594" y="1655"/>
                </a:cubicBezTo>
                <a:cubicBezTo>
                  <a:pt x="602" y="1666"/>
                  <a:pt x="611" y="1676"/>
                  <a:pt x="621" y="1685"/>
                </a:cubicBezTo>
                <a:close/>
                <a:moveTo>
                  <a:pt x="570" y="1521"/>
                </a:moveTo>
                <a:cubicBezTo>
                  <a:pt x="623" y="1518"/>
                  <a:pt x="671" y="1496"/>
                  <a:pt x="722" y="1486"/>
                </a:cubicBezTo>
                <a:cubicBezTo>
                  <a:pt x="719" y="1471"/>
                  <a:pt x="709" y="1456"/>
                  <a:pt x="695" y="1444"/>
                </a:cubicBezTo>
                <a:cubicBezTo>
                  <a:pt x="752" y="1448"/>
                  <a:pt x="843" y="1363"/>
                  <a:pt x="879" y="1343"/>
                </a:cubicBezTo>
                <a:cubicBezTo>
                  <a:pt x="860" y="1364"/>
                  <a:pt x="848" y="1395"/>
                  <a:pt x="897" y="1379"/>
                </a:cubicBezTo>
                <a:cubicBezTo>
                  <a:pt x="878" y="1390"/>
                  <a:pt x="750" y="1442"/>
                  <a:pt x="829" y="1432"/>
                </a:cubicBezTo>
                <a:cubicBezTo>
                  <a:pt x="819" y="1442"/>
                  <a:pt x="809" y="1452"/>
                  <a:pt x="799" y="1462"/>
                </a:cubicBezTo>
                <a:cubicBezTo>
                  <a:pt x="820" y="1463"/>
                  <a:pt x="841" y="1461"/>
                  <a:pt x="862" y="1456"/>
                </a:cubicBezTo>
                <a:cubicBezTo>
                  <a:pt x="849" y="1463"/>
                  <a:pt x="793" y="1465"/>
                  <a:pt x="790" y="1469"/>
                </a:cubicBezTo>
                <a:cubicBezTo>
                  <a:pt x="780" y="1482"/>
                  <a:pt x="764" y="1493"/>
                  <a:pt x="751" y="1501"/>
                </a:cubicBezTo>
                <a:cubicBezTo>
                  <a:pt x="735" y="1511"/>
                  <a:pt x="747" y="1540"/>
                  <a:pt x="744" y="1556"/>
                </a:cubicBezTo>
                <a:cubicBezTo>
                  <a:pt x="742" y="1573"/>
                  <a:pt x="650" y="1682"/>
                  <a:pt x="731" y="1604"/>
                </a:cubicBezTo>
                <a:cubicBezTo>
                  <a:pt x="700" y="1635"/>
                  <a:pt x="691" y="1717"/>
                  <a:pt x="751" y="1679"/>
                </a:cubicBezTo>
                <a:cubicBezTo>
                  <a:pt x="700" y="1719"/>
                  <a:pt x="696" y="1769"/>
                  <a:pt x="660" y="1813"/>
                </a:cubicBezTo>
                <a:cubicBezTo>
                  <a:pt x="635" y="1845"/>
                  <a:pt x="713" y="1868"/>
                  <a:pt x="721" y="1805"/>
                </a:cubicBezTo>
                <a:cubicBezTo>
                  <a:pt x="727" y="1760"/>
                  <a:pt x="786" y="1708"/>
                  <a:pt x="771" y="1665"/>
                </a:cubicBezTo>
                <a:cubicBezTo>
                  <a:pt x="750" y="1604"/>
                  <a:pt x="841" y="1567"/>
                  <a:pt x="879" y="1545"/>
                </a:cubicBezTo>
                <a:cubicBezTo>
                  <a:pt x="854" y="1567"/>
                  <a:pt x="787" y="1601"/>
                  <a:pt x="794" y="1643"/>
                </a:cubicBezTo>
                <a:cubicBezTo>
                  <a:pt x="799" y="1663"/>
                  <a:pt x="811" y="1668"/>
                  <a:pt x="829" y="1658"/>
                </a:cubicBezTo>
                <a:cubicBezTo>
                  <a:pt x="839" y="1677"/>
                  <a:pt x="852" y="1694"/>
                  <a:pt x="867" y="1708"/>
                </a:cubicBezTo>
                <a:cubicBezTo>
                  <a:pt x="874" y="1683"/>
                  <a:pt x="860" y="1658"/>
                  <a:pt x="838" y="1646"/>
                </a:cubicBezTo>
                <a:cubicBezTo>
                  <a:pt x="861" y="1614"/>
                  <a:pt x="874" y="1635"/>
                  <a:pt x="879" y="1661"/>
                </a:cubicBezTo>
                <a:cubicBezTo>
                  <a:pt x="921" y="1624"/>
                  <a:pt x="892" y="1553"/>
                  <a:pt x="942" y="1563"/>
                </a:cubicBezTo>
                <a:cubicBezTo>
                  <a:pt x="921" y="1580"/>
                  <a:pt x="918" y="1600"/>
                  <a:pt x="933" y="1622"/>
                </a:cubicBezTo>
                <a:cubicBezTo>
                  <a:pt x="927" y="1566"/>
                  <a:pt x="961" y="1625"/>
                  <a:pt x="995" y="1640"/>
                </a:cubicBezTo>
                <a:cubicBezTo>
                  <a:pt x="972" y="1639"/>
                  <a:pt x="919" y="1619"/>
                  <a:pt x="909" y="1653"/>
                </a:cubicBezTo>
                <a:cubicBezTo>
                  <a:pt x="890" y="1718"/>
                  <a:pt x="934" y="1717"/>
                  <a:pt x="954" y="1763"/>
                </a:cubicBezTo>
                <a:cubicBezTo>
                  <a:pt x="989" y="1842"/>
                  <a:pt x="812" y="1888"/>
                  <a:pt x="847" y="1981"/>
                </a:cubicBezTo>
                <a:cubicBezTo>
                  <a:pt x="843" y="1975"/>
                  <a:pt x="804" y="1939"/>
                  <a:pt x="798" y="1959"/>
                </a:cubicBezTo>
                <a:cubicBezTo>
                  <a:pt x="788" y="1998"/>
                  <a:pt x="852" y="2052"/>
                  <a:pt x="874" y="2076"/>
                </a:cubicBezTo>
                <a:cubicBezTo>
                  <a:pt x="850" y="2008"/>
                  <a:pt x="878" y="1995"/>
                  <a:pt x="942" y="2024"/>
                </a:cubicBezTo>
                <a:cubicBezTo>
                  <a:pt x="994" y="2048"/>
                  <a:pt x="1004" y="2046"/>
                  <a:pt x="1007" y="1981"/>
                </a:cubicBezTo>
                <a:cubicBezTo>
                  <a:pt x="1068" y="2042"/>
                  <a:pt x="1107" y="2018"/>
                  <a:pt x="1176" y="1998"/>
                </a:cubicBezTo>
                <a:cubicBezTo>
                  <a:pt x="1198" y="1992"/>
                  <a:pt x="1231" y="1985"/>
                  <a:pt x="1227" y="1955"/>
                </a:cubicBezTo>
                <a:cubicBezTo>
                  <a:pt x="1274" y="1961"/>
                  <a:pt x="1322" y="1957"/>
                  <a:pt x="1369" y="1961"/>
                </a:cubicBezTo>
                <a:cubicBezTo>
                  <a:pt x="1316" y="1996"/>
                  <a:pt x="1252" y="2001"/>
                  <a:pt x="1221" y="2065"/>
                </a:cubicBezTo>
                <a:cubicBezTo>
                  <a:pt x="1201" y="2105"/>
                  <a:pt x="1238" y="2240"/>
                  <a:pt x="1298" y="2207"/>
                </a:cubicBezTo>
                <a:cubicBezTo>
                  <a:pt x="1289" y="2229"/>
                  <a:pt x="1293" y="2249"/>
                  <a:pt x="1310" y="2266"/>
                </a:cubicBezTo>
                <a:cubicBezTo>
                  <a:pt x="1322" y="2250"/>
                  <a:pt x="1333" y="2232"/>
                  <a:pt x="1342" y="2213"/>
                </a:cubicBezTo>
                <a:cubicBezTo>
                  <a:pt x="1351" y="2250"/>
                  <a:pt x="1382" y="2232"/>
                  <a:pt x="1402" y="2219"/>
                </a:cubicBezTo>
                <a:cubicBezTo>
                  <a:pt x="1382" y="2245"/>
                  <a:pt x="1383" y="2279"/>
                  <a:pt x="1360" y="2308"/>
                </a:cubicBezTo>
                <a:cubicBezTo>
                  <a:pt x="1347" y="2325"/>
                  <a:pt x="1295" y="2393"/>
                  <a:pt x="1366" y="2382"/>
                </a:cubicBezTo>
                <a:cubicBezTo>
                  <a:pt x="1294" y="2416"/>
                  <a:pt x="1317" y="2533"/>
                  <a:pt x="1405" y="2513"/>
                </a:cubicBezTo>
                <a:cubicBezTo>
                  <a:pt x="1365" y="2542"/>
                  <a:pt x="1243" y="2430"/>
                  <a:pt x="1304" y="2552"/>
                </a:cubicBezTo>
                <a:cubicBezTo>
                  <a:pt x="1222" y="2481"/>
                  <a:pt x="1105" y="2554"/>
                  <a:pt x="1016" y="2552"/>
                </a:cubicBezTo>
                <a:cubicBezTo>
                  <a:pt x="1049" y="2511"/>
                  <a:pt x="945" y="2473"/>
                  <a:pt x="919" y="2496"/>
                </a:cubicBezTo>
                <a:cubicBezTo>
                  <a:pt x="866" y="2540"/>
                  <a:pt x="952" y="2603"/>
                  <a:pt x="1004" y="2557"/>
                </a:cubicBezTo>
                <a:cubicBezTo>
                  <a:pt x="955" y="2612"/>
                  <a:pt x="887" y="2644"/>
                  <a:pt x="841" y="2700"/>
                </a:cubicBezTo>
                <a:cubicBezTo>
                  <a:pt x="901" y="2705"/>
                  <a:pt x="956" y="2637"/>
                  <a:pt x="1016" y="2667"/>
                </a:cubicBezTo>
                <a:cubicBezTo>
                  <a:pt x="1001" y="2692"/>
                  <a:pt x="1014" y="2716"/>
                  <a:pt x="1037" y="2730"/>
                </a:cubicBezTo>
                <a:cubicBezTo>
                  <a:pt x="1001" y="2746"/>
                  <a:pt x="1011" y="2792"/>
                  <a:pt x="1052" y="2786"/>
                </a:cubicBezTo>
                <a:cubicBezTo>
                  <a:pt x="990" y="2795"/>
                  <a:pt x="1049" y="2860"/>
                  <a:pt x="911" y="2911"/>
                </a:cubicBezTo>
                <a:cubicBezTo>
                  <a:pt x="840" y="2938"/>
                  <a:pt x="736" y="2956"/>
                  <a:pt x="689" y="3015"/>
                </a:cubicBezTo>
                <a:cubicBezTo>
                  <a:pt x="715" y="3025"/>
                  <a:pt x="724" y="3046"/>
                  <a:pt x="704" y="3068"/>
                </a:cubicBezTo>
                <a:cubicBezTo>
                  <a:pt x="736" y="3075"/>
                  <a:pt x="768" y="3071"/>
                  <a:pt x="790" y="3044"/>
                </a:cubicBezTo>
                <a:cubicBezTo>
                  <a:pt x="775" y="3073"/>
                  <a:pt x="744" y="3082"/>
                  <a:pt x="713" y="3080"/>
                </a:cubicBezTo>
                <a:cubicBezTo>
                  <a:pt x="753" y="3131"/>
                  <a:pt x="877" y="3073"/>
                  <a:pt x="918" y="3044"/>
                </a:cubicBezTo>
                <a:cubicBezTo>
                  <a:pt x="916" y="3087"/>
                  <a:pt x="966" y="3089"/>
                  <a:pt x="995" y="3080"/>
                </a:cubicBezTo>
                <a:cubicBezTo>
                  <a:pt x="983" y="3098"/>
                  <a:pt x="966" y="3103"/>
                  <a:pt x="944" y="3095"/>
                </a:cubicBezTo>
                <a:cubicBezTo>
                  <a:pt x="953" y="3146"/>
                  <a:pt x="991" y="3121"/>
                  <a:pt x="1022" y="3107"/>
                </a:cubicBezTo>
                <a:cubicBezTo>
                  <a:pt x="1069" y="3085"/>
                  <a:pt x="1094" y="3157"/>
                  <a:pt x="1135" y="3175"/>
                </a:cubicBezTo>
                <a:cubicBezTo>
                  <a:pt x="1210" y="3208"/>
                  <a:pt x="1223" y="3140"/>
                  <a:pt x="1284" y="3131"/>
                </a:cubicBezTo>
                <a:cubicBezTo>
                  <a:pt x="1351" y="3122"/>
                  <a:pt x="1396" y="3087"/>
                  <a:pt x="1449" y="3047"/>
                </a:cubicBezTo>
                <a:cubicBezTo>
                  <a:pt x="1398" y="3108"/>
                  <a:pt x="1327" y="3151"/>
                  <a:pt x="1271" y="3208"/>
                </a:cubicBezTo>
                <a:cubicBezTo>
                  <a:pt x="1257" y="3223"/>
                  <a:pt x="1278" y="3240"/>
                  <a:pt x="1247" y="3244"/>
                </a:cubicBezTo>
                <a:cubicBezTo>
                  <a:pt x="1119" y="3261"/>
                  <a:pt x="1036" y="3201"/>
                  <a:pt x="964" y="3245"/>
                </a:cubicBezTo>
                <a:cubicBezTo>
                  <a:pt x="935" y="3262"/>
                  <a:pt x="934" y="3296"/>
                  <a:pt x="905" y="3313"/>
                </a:cubicBezTo>
                <a:cubicBezTo>
                  <a:pt x="865" y="3337"/>
                  <a:pt x="857" y="3278"/>
                  <a:pt x="843" y="3348"/>
                </a:cubicBezTo>
                <a:cubicBezTo>
                  <a:pt x="838" y="3376"/>
                  <a:pt x="768" y="3483"/>
                  <a:pt x="732" y="3475"/>
                </a:cubicBezTo>
                <a:cubicBezTo>
                  <a:pt x="710" y="3470"/>
                  <a:pt x="704" y="3471"/>
                  <a:pt x="696" y="3496"/>
                </a:cubicBezTo>
                <a:cubicBezTo>
                  <a:pt x="676" y="3554"/>
                  <a:pt x="569" y="3562"/>
                  <a:pt x="510" y="3610"/>
                </a:cubicBezTo>
                <a:cubicBezTo>
                  <a:pt x="500" y="3618"/>
                  <a:pt x="512" y="3645"/>
                  <a:pt x="523" y="3643"/>
                </a:cubicBezTo>
                <a:cubicBezTo>
                  <a:pt x="560" y="3635"/>
                  <a:pt x="605" y="3602"/>
                  <a:pt x="624" y="3656"/>
                </a:cubicBezTo>
                <a:cubicBezTo>
                  <a:pt x="660" y="3664"/>
                  <a:pt x="712" y="3593"/>
                  <a:pt x="740" y="3571"/>
                </a:cubicBezTo>
                <a:cubicBezTo>
                  <a:pt x="791" y="3530"/>
                  <a:pt x="892" y="3564"/>
                  <a:pt x="927" y="3501"/>
                </a:cubicBezTo>
                <a:cubicBezTo>
                  <a:pt x="927" y="3540"/>
                  <a:pt x="1003" y="3577"/>
                  <a:pt x="1035" y="3579"/>
                </a:cubicBezTo>
                <a:cubicBezTo>
                  <a:pt x="1094" y="3584"/>
                  <a:pt x="1132" y="3468"/>
                  <a:pt x="1131" y="3424"/>
                </a:cubicBezTo>
                <a:cubicBezTo>
                  <a:pt x="1167" y="3490"/>
                  <a:pt x="1268" y="3329"/>
                  <a:pt x="1411" y="3466"/>
                </a:cubicBezTo>
                <a:cubicBezTo>
                  <a:pt x="1415" y="3427"/>
                  <a:pt x="1454" y="3439"/>
                  <a:pt x="1479" y="3444"/>
                </a:cubicBezTo>
                <a:cubicBezTo>
                  <a:pt x="1507" y="3449"/>
                  <a:pt x="1587" y="3424"/>
                  <a:pt x="1512" y="3409"/>
                </a:cubicBezTo>
                <a:cubicBezTo>
                  <a:pt x="1546" y="3409"/>
                  <a:pt x="1762" y="3408"/>
                  <a:pt x="1701" y="3350"/>
                </a:cubicBezTo>
                <a:cubicBezTo>
                  <a:pt x="1746" y="3396"/>
                  <a:pt x="1842" y="3339"/>
                  <a:pt x="1841" y="3387"/>
                </a:cubicBezTo>
                <a:cubicBezTo>
                  <a:pt x="1843" y="3404"/>
                  <a:pt x="1913" y="3385"/>
                  <a:pt x="1912" y="3385"/>
                </a:cubicBezTo>
                <a:cubicBezTo>
                  <a:pt x="1976" y="3377"/>
                  <a:pt x="2036" y="3374"/>
                  <a:pt x="2098" y="3392"/>
                </a:cubicBezTo>
                <a:cubicBezTo>
                  <a:pt x="2149" y="3408"/>
                  <a:pt x="2223" y="3368"/>
                  <a:pt x="2274" y="3354"/>
                </a:cubicBezTo>
                <a:cubicBezTo>
                  <a:pt x="2319" y="3343"/>
                  <a:pt x="2329" y="3328"/>
                  <a:pt x="2359" y="3300"/>
                </a:cubicBezTo>
                <a:cubicBezTo>
                  <a:pt x="2391" y="3270"/>
                  <a:pt x="2454" y="3277"/>
                  <a:pt x="2474" y="3232"/>
                </a:cubicBezTo>
                <a:cubicBezTo>
                  <a:pt x="2495" y="3182"/>
                  <a:pt x="2263" y="3175"/>
                  <a:pt x="2239" y="3172"/>
                </a:cubicBezTo>
                <a:cubicBezTo>
                  <a:pt x="2255" y="3168"/>
                  <a:pt x="2271" y="3162"/>
                  <a:pt x="2287" y="3154"/>
                </a:cubicBezTo>
                <a:cubicBezTo>
                  <a:pt x="2257" y="3147"/>
                  <a:pt x="2225" y="3140"/>
                  <a:pt x="2197" y="3160"/>
                </a:cubicBezTo>
                <a:cubicBezTo>
                  <a:pt x="2224" y="3132"/>
                  <a:pt x="2261" y="3143"/>
                  <a:pt x="2294" y="3136"/>
                </a:cubicBezTo>
                <a:cubicBezTo>
                  <a:pt x="2351" y="3125"/>
                  <a:pt x="2349" y="3068"/>
                  <a:pt x="2292" y="3062"/>
                </a:cubicBezTo>
                <a:cubicBezTo>
                  <a:pt x="2314" y="3067"/>
                  <a:pt x="2328" y="3048"/>
                  <a:pt x="2345" y="3040"/>
                </a:cubicBezTo>
                <a:cubicBezTo>
                  <a:pt x="2380" y="3023"/>
                  <a:pt x="2406" y="3057"/>
                  <a:pt x="2444" y="3023"/>
                </a:cubicBezTo>
                <a:cubicBezTo>
                  <a:pt x="2434" y="3003"/>
                  <a:pt x="2418" y="2991"/>
                  <a:pt x="2396" y="2988"/>
                </a:cubicBezTo>
                <a:cubicBezTo>
                  <a:pt x="2420" y="2983"/>
                  <a:pt x="2477" y="2987"/>
                  <a:pt x="2414" y="2964"/>
                </a:cubicBezTo>
                <a:cubicBezTo>
                  <a:pt x="2501" y="2990"/>
                  <a:pt x="2513" y="2934"/>
                  <a:pt x="2550" y="2872"/>
                </a:cubicBezTo>
                <a:cubicBezTo>
                  <a:pt x="2677" y="2660"/>
                  <a:pt x="2334" y="2593"/>
                  <a:pt x="2267" y="2651"/>
                </a:cubicBezTo>
                <a:cubicBezTo>
                  <a:pt x="2249" y="2667"/>
                  <a:pt x="2242" y="2701"/>
                  <a:pt x="2218" y="2709"/>
                </a:cubicBezTo>
                <a:cubicBezTo>
                  <a:pt x="2181" y="2721"/>
                  <a:pt x="2159" y="2662"/>
                  <a:pt x="2120" y="2670"/>
                </a:cubicBezTo>
                <a:cubicBezTo>
                  <a:pt x="2168" y="2597"/>
                  <a:pt x="2268" y="2593"/>
                  <a:pt x="2184" y="2487"/>
                </a:cubicBezTo>
                <a:cubicBezTo>
                  <a:pt x="2115" y="2398"/>
                  <a:pt x="2040" y="2404"/>
                  <a:pt x="1942" y="2391"/>
                </a:cubicBezTo>
                <a:cubicBezTo>
                  <a:pt x="2007" y="2363"/>
                  <a:pt x="2122" y="2387"/>
                  <a:pt x="2174" y="2430"/>
                </a:cubicBezTo>
                <a:cubicBezTo>
                  <a:pt x="2162" y="2388"/>
                  <a:pt x="2029" y="2275"/>
                  <a:pt x="2123" y="2249"/>
                </a:cubicBezTo>
                <a:cubicBezTo>
                  <a:pt x="2062" y="2233"/>
                  <a:pt x="2051" y="2172"/>
                  <a:pt x="2010" y="2133"/>
                </a:cubicBezTo>
                <a:cubicBezTo>
                  <a:pt x="1915" y="2041"/>
                  <a:pt x="1791" y="2204"/>
                  <a:pt x="1761" y="1827"/>
                </a:cubicBezTo>
                <a:cubicBezTo>
                  <a:pt x="1752" y="1724"/>
                  <a:pt x="1624" y="1636"/>
                  <a:pt x="1526" y="1618"/>
                </a:cubicBezTo>
                <a:cubicBezTo>
                  <a:pt x="1500" y="1613"/>
                  <a:pt x="1478" y="1577"/>
                  <a:pt x="1450" y="1602"/>
                </a:cubicBezTo>
                <a:cubicBezTo>
                  <a:pt x="1432" y="1619"/>
                  <a:pt x="1416" y="1626"/>
                  <a:pt x="1391" y="1626"/>
                </a:cubicBezTo>
                <a:cubicBezTo>
                  <a:pt x="1327" y="1625"/>
                  <a:pt x="1239" y="1629"/>
                  <a:pt x="1191" y="1578"/>
                </a:cubicBezTo>
                <a:cubicBezTo>
                  <a:pt x="1290" y="1651"/>
                  <a:pt x="1358" y="1548"/>
                  <a:pt x="1458" y="1548"/>
                </a:cubicBezTo>
                <a:cubicBezTo>
                  <a:pt x="1515" y="1548"/>
                  <a:pt x="1495" y="1504"/>
                  <a:pt x="1465" y="1480"/>
                </a:cubicBezTo>
                <a:cubicBezTo>
                  <a:pt x="1429" y="1454"/>
                  <a:pt x="1383" y="1503"/>
                  <a:pt x="1333" y="1494"/>
                </a:cubicBezTo>
                <a:cubicBezTo>
                  <a:pt x="1450" y="1472"/>
                  <a:pt x="1546" y="1417"/>
                  <a:pt x="1621" y="1324"/>
                </a:cubicBezTo>
                <a:cubicBezTo>
                  <a:pt x="1655" y="1282"/>
                  <a:pt x="1665" y="1233"/>
                  <a:pt x="1694" y="1190"/>
                </a:cubicBezTo>
                <a:cubicBezTo>
                  <a:pt x="1714" y="1161"/>
                  <a:pt x="1769" y="1141"/>
                  <a:pt x="1754" y="1097"/>
                </a:cubicBezTo>
                <a:cubicBezTo>
                  <a:pt x="1726" y="1018"/>
                  <a:pt x="1569" y="1048"/>
                  <a:pt x="1504" y="1056"/>
                </a:cubicBezTo>
                <a:cubicBezTo>
                  <a:pt x="1436" y="1063"/>
                  <a:pt x="1371" y="1036"/>
                  <a:pt x="1305" y="1056"/>
                </a:cubicBezTo>
                <a:cubicBezTo>
                  <a:pt x="1250" y="1073"/>
                  <a:pt x="1187" y="1107"/>
                  <a:pt x="1132" y="1117"/>
                </a:cubicBezTo>
                <a:cubicBezTo>
                  <a:pt x="1140" y="1089"/>
                  <a:pt x="1173" y="1087"/>
                  <a:pt x="1182" y="1058"/>
                </a:cubicBezTo>
                <a:cubicBezTo>
                  <a:pt x="1149" y="1055"/>
                  <a:pt x="1120" y="1070"/>
                  <a:pt x="1090" y="1079"/>
                </a:cubicBezTo>
                <a:cubicBezTo>
                  <a:pt x="1126" y="1042"/>
                  <a:pt x="1216" y="1068"/>
                  <a:pt x="1233" y="1011"/>
                </a:cubicBezTo>
                <a:cubicBezTo>
                  <a:pt x="1190" y="1001"/>
                  <a:pt x="1139" y="1010"/>
                  <a:pt x="1102" y="981"/>
                </a:cubicBezTo>
                <a:cubicBezTo>
                  <a:pt x="1172" y="1008"/>
                  <a:pt x="1159" y="990"/>
                  <a:pt x="1205" y="959"/>
                </a:cubicBezTo>
                <a:cubicBezTo>
                  <a:pt x="1243" y="934"/>
                  <a:pt x="1289" y="923"/>
                  <a:pt x="1327" y="898"/>
                </a:cubicBezTo>
                <a:cubicBezTo>
                  <a:pt x="1343" y="888"/>
                  <a:pt x="1545" y="757"/>
                  <a:pt x="1440" y="735"/>
                </a:cubicBezTo>
                <a:cubicBezTo>
                  <a:pt x="1351" y="718"/>
                  <a:pt x="1133" y="811"/>
                  <a:pt x="1099" y="768"/>
                </a:cubicBezTo>
                <a:cubicBezTo>
                  <a:pt x="1090" y="756"/>
                  <a:pt x="1048" y="787"/>
                  <a:pt x="1034" y="794"/>
                </a:cubicBezTo>
                <a:cubicBezTo>
                  <a:pt x="1065" y="742"/>
                  <a:pt x="1037" y="778"/>
                  <a:pt x="1015" y="764"/>
                </a:cubicBezTo>
                <a:cubicBezTo>
                  <a:pt x="1006" y="758"/>
                  <a:pt x="990" y="738"/>
                  <a:pt x="977" y="741"/>
                </a:cubicBezTo>
                <a:cubicBezTo>
                  <a:pt x="951" y="747"/>
                  <a:pt x="961" y="823"/>
                  <a:pt x="924" y="841"/>
                </a:cubicBezTo>
                <a:cubicBezTo>
                  <a:pt x="935" y="848"/>
                  <a:pt x="959" y="856"/>
                  <a:pt x="959" y="868"/>
                </a:cubicBezTo>
                <a:cubicBezTo>
                  <a:pt x="869" y="827"/>
                  <a:pt x="897" y="925"/>
                  <a:pt x="852" y="939"/>
                </a:cubicBezTo>
                <a:cubicBezTo>
                  <a:pt x="875" y="949"/>
                  <a:pt x="894" y="967"/>
                  <a:pt x="903" y="990"/>
                </a:cubicBezTo>
                <a:cubicBezTo>
                  <a:pt x="874" y="1001"/>
                  <a:pt x="770" y="963"/>
                  <a:pt x="778" y="1022"/>
                </a:cubicBezTo>
                <a:cubicBezTo>
                  <a:pt x="769" y="967"/>
                  <a:pt x="702" y="1061"/>
                  <a:pt x="775" y="1106"/>
                </a:cubicBezTo>
                <a:cubicBezTo>
                  <a:pt x="756" y="1103"/>
                  <a:pt x="736" y="1102"/>
                  <a:pt x="716" y="1103"/>
                </a:cubicBezTo>
                <a:cubicBezTo>
                  <a:pt x="711" y="1160"/>
                  <a:pt x="759" y="1160"/>
                  <a:pt x="802" y="1156"/>
                </a:cubicBezTo>
                <a:cubicBezTo>
                  <a:pt x="780" y="1163"/>
                  <a:pt x="760" y="1174"/>
                  <a:pt x="743" y="1189"/>
                </a:cubicBezTo>
                <a:cubicBezTo>
                  <a:pt x="769" y="1179"/>
                  <a:pt x="798" y="1184"/>
                  <a:pt x="814" y="1210"/>
                </a:cubicBezTo>
                <a:cubicBezTo>
                  <a:pt x="775" y="1165"/>
                  <a:pt x="723" y="1251"/>
                  <a:pt x="811" y="1245"/>
                </a:cubicBezTo>
                <a:cubicBezTo>
                  <a:pt x="802" y="1251"/>
                  <a:pt x="675" y="1239"/>
                  <a:pt x="758" y="1290"/>
                </a:cubicBezTo>
                <a:cubicBezTo>
                  <a:pt x="703" y="1270"/>
                  <a:pt x="666" y="1325"/>
                  <a:pt x="725" y="1334"/>
                </a:cubicBezTo>
                <a:cubicBezTo>
                  <a:pt x="701" y="1331"/>
                  <a:pt x="687" y="1343"/>
                  <a:pt x="686" y="1367"/>
                </a:cubicBezTo>
                <a:cubicBezTo>
                  <a:pt x="654" y="1352"/>
                  <a:pt x="613" y="1355"/>
                  <a:pt x="585" y="1379"/>
                </a:cubicBezTo>
                <a:cubicBezTo>
                  <a:pt x="632" y="1390"/>
                  <a:pt x="698" y="1358"/>
                  <a:pt x="740" y="1388"/>
                </a:cubicBezTo>
                <a:cubicBezTo>
                  <a:pt x="706" y="1372"/>
                  <a:pt x="684" y="1412"/>
                  <a:pt x="650" y="1397"/>
                </a:cubicBezTo>
                <a:cubicBezTo>
                  <a:pt x="653" y="1406"/>
                  <a:pt x="656" y="1414"/>
                  <a:pt x="659" y="1421"/>
                </a:cubicBezTo>
                <a:cubicBezTo>
                  <a:pt x="622" y="1404"/>
                  <a:pt x="578" y="1402"/>
                  <a:pt x="558" y="1435"/>
                </a:cubicBezTo>
                <a:cubicBezTo>
                  <a:pt x="582" y="1437"/>
                  <a:pt x="602" y="1447"/>
                  <a:pt x="618" y="1465"/>
                </a:cubicBezTo>
                <a:cubicBezTo>
                  <a:pt x="597" y="1481"/>
                  <a:pt x="569" y="1504"/>
                  <a:pt x="624" y="1495"/>
                </a:cubicBezTo>
                <a:cubicBezTo>
                  <a:pt x="605" y="1500"/>
                  <a:pt x="585" y="1506"/>
                  <a:pt x="570" y="1521"/>
                </a:cubicBezTo>
                <a:close/>
                <a:moveTo>
                  <a:pt x="573" y="1302"/>
                </a:moveTo>
                <a:cubicBezTo>
                  <a:pt x="579" y="1299"/>
                  <a:pt x="585" y="1296"/>
                  <a:pt x="591" y="1293"/>
                </a:cubicBezTo>
                <a:cubicBezTo>
                  <a:pt x="583" y="1264"/>
                  <a:pt x="564" y="1260"/>
                  <a:pt x="543" y="1281"/>
                </a:cubicBezTo>
                <a:cubicBezTo>
                  <a:pt x="553" y="1288"/>
                  <a:pt x="563" y="1295"/>
                  <a:pt x="573" y="1302"/>
                </a:cubicBezTo>
                <a:close/>
                <a:moveTo>
                  <a:pt x="656" y="1275"/>
                </a:moveTo>
                <a:cubicBezTo>
                  <a:pt x="691" y="1265"/>
                  <a:pt x="745" y="1235"/>
                  <a:pt x="739" y="1192"/>
                </a:cubicBezTo>
                <a:cubicBezTo>
                  <a:pt x="609" y="1238"/>
                  <a:pt x="665" y="1080"/>
                  <a:pt x="594" y="1055"/>
                </a:cubicBezTo>
                <a:cubicBezTo>
                  <a:pt x="587" y="1074"/>
                  <a:pt x="583" y="1094"/>
                  <a:pt x="582" y="1114"/>
                </a:cubicBezTo>
                <a:cubicBezTo>
                  <a:pt x="523" y="1101"/>
                  <a:pt x="531" y="1138"/>
                  <a:pt x="487" y="1129"/>
                </a:cubicBezTo>
                <a:cubicBezTo>
                  <a:pt x="480" y="1189"/>
                  <a:pt x="552" y="1152"/>
                  <a:pt x="579" y="1180"/>
                </a:cubicBezTo>
                <a:cubicBezTo>
                  <a:pt x="512" y="1185"/>
                  <a:pt x="581" y="1227"/>
                  <a:pt x="607" y="1227"/>
                </a:cubicBezTo>
                <a:cubicBezTo>
                  <a:pt x="635" y="1226"/>
                  <a:pt x="667" y="1212"/>
                  <a:pt x="695" y="1224"/>
                </a:cubicBezTo>
                <a:cubicBezTo>
                  <a:pt x="670" y="1230"/>
                  <a:pt x="655" y="1249"/>
                  <a:pt x="656" y="1275"/>
                </a:cubicBezTo>
                <a:close/>
                <a:moveTo>
                  <a:pt x="535" y="1759"/>
                </a:moveTo>
                <a:cubicBezTo>
                  <a:pt x="584" y="1737"/>
                  <a:pt x="626" y="1689"/>
                  <a:pt x="559" y="1652"/>
                </a:cubicBezTo>
                <a:cubicBezTo>
                  <a:pt x="516" y="1628"/>
                  <a:pt x="493" y="1700"/>
                  <a:pt x="478" y="1726"/>
                </a:cubicBezTo>
                <a:cubicBezTo>
                  <a:pt x="498" y="1714"/>
                  <a:pt x="519" y="1704"/>
                  <a:pt x="541" y="1696"/>
                </a:cubicBezTo>
                <a:cubicBezTo>
                  <a:pt x="545" y="1718"/>
                  <a:pt x="543" y="1739"/>
                  <a:pt x="535" y="1759"/>
                </a:cubicBezTo>
                <a:close/>
                <a:moveTo>
                  <a:pt x="469" y="1426"/>
                </a:moveTo>
                <a:cubicBezTo>
                  <a:pt x="492" y="1419"/>
                  <a:pt x="510" y="1405"/>
                  <a:pt x="523" y="1385"/>
                </a:cubicBezTo>
                <a:cubicBezTo>
                  <a:pt x="500" y="1391"/>
                  <a:pt x="480" y="1406"/>
                  <a:pt x="469" y="1426"/>
                </a:cubicBezTo>
                <a:close/>
                <a:moveTo>
                  <a:pt x="514" y="954"/>
                </a:moveTo>
                <a:cubicBezTo>
                  <a:pt x="563" y="1021"/>
                  <a:pt x="630" y="903"/>
                  <a:pt x="562" y="916"/>
                </a:cubicBezTo>
                <a:cubicBezTo>
                  <a:pt x="591" y="898"/>
                  <a:pt x="687" y="871"/>
                  <a:pt x="624" y="859"/>
                </a:cubicBezTo>
                <a:cubicBezTo>
                  <a:pt x="679" y="834"/>
                  <a:pt x="669" y="761"/>
                  <a:pt x="610" y="801"/>
                </a:cubicBezTo>
                <a:cubicBezTo>
                  <a:pt x="582" y="821"/>
                  <a:pt x="548" y="825"/>
                  <a:pt x="518" y="843"/>
                </a:cubicBezTo>
                <a:cubicBezTo>
                  <a:pt x="486" y="862"/>
                  <a:pt x="514" y="896"/>
                  <a:pt x="473" y="910"/>
                </a:cubicBezTo>
                <a:cubicBezTo>
                  <a:pt x="472" y="899"/>
                  <a:pt x="471" y="888"/>
                  <a:pt x="469" y="877"/>
                </a:cubicBezTo>
                <a:cubicBezTo>
                  <a:pt x="447" y="881"/>
                  <a:pt x="427" y="891"/>
                  <a:pt x="410" y="907"/>
                </a:cubicBezTo>
                <a:cubicBezTo>
                  <a:pt x="435" y="925"/>
                  <a:pt x="450" y="944"/>
                  <a:pt x="407" y="954"/>
                </a:cubicBezTo>
                <a:cubicBezTo>
                  <a:pt x="429" y="959"/>
                  <a:pt x="449" y="968"/>
                  <a:pt x="466" y="981"/>
                </a:cubicBezTo>
                <a:cubicBezTo>
                  <a:pt x="446" y="990"/>
                  <a:pt x="426" y="1001"/>
                  <a:pt x="407" y="1014"/>
                </a:cubicBezTo>
                <a:cubicBezTo>
                  <a:pt x="440" y="1068"/>
                  <a:pt x="506" y="990"/>
                  <a:pt x="514" y="954"/>
                </a:cubicBezTo>
                <a:close/>
                <a:moveTo>
                  <a:pt x="404" y="1468"/>
                </a:moveTo>
                <a:cubicBezTo>
                  <a:pt x="418" y="1456"/>
                  <a:pt x="432" y="1446"/>
                  <a:pt x="449" y="1438"/>
                </a:cubicBezTo>
                <a:cubicBezTo>
                  <a:pt x="425" y="1433"/>
                  <a:pt x="409" y="1444"/>
                  <a:pt x="404" y="1468"/>
                </a:cubicBezTo>
                <a:close/>
                <a:moveTo>
                  <a:pt x="342" y="1147"/>
                </a:moveTo>
                <a:cubicBezTo>
                  <a:pt x="350" y="1115"/>
                  <a:pt x="340" y="1110"/>
                  <a:pt x="312" y="1132"/>
                </a:cubicBezTo>
                <a:cubicBezTo>
                  <a:pt x="322" y="1137"/>
                  <a:pt x="332" y="1142"/>
                  <a:pt x="342" y="1147"/>
                </a:cubicBezTo>
                <a:close/>
                <a:moveTo>
                  <a:pt x="357" y="1115"/>
                </a:moveTo>
                <a:cubicBezTo>
                  <a:pt x="357" y="1105"/>
                  <a:pt x="412" y="1069"/>
                  <a:pt x="387" y="1062"/>
                </a:cubicBezTo>
                <a:cubicBezTo>
                  <a:pt x="360" y="1054"/>
                  <a:pt x="295" y="1048"/>
                  <a:pt x="297" y="1094"/>
                </a:cubicBezTo>
                <a:cubicBezTo>
                  <a:pt x="320" y="1093"/>
                  <a:pt x="340" y="1100"/>
                  <a:pt x="357" y="1115"/>
                </a:cubicBezTo>
                <a:close/>
                <a:moveTo>
                  <a:pt x="342" y="1248"/>
                </a:moveTo>
                <a:cubicBezTo>
                  <a:pt x="303" y="1234"/>
                  <a:pt x="326" y="1194"/>
                  <a:pt x="360" y="1183"/>
                </a:cubicBezTo>
                <a:cubicBezTo>
                  <a:pt x="309" y="1085"/>
                  <a:pt x="259" y="1267"/>
                  <a:pt x="342" y="124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6" name="꙱ United Arab Emirates (AE) (H)">
            <a:extLst>
              <a:ext uri="{FF2B5EF4-FFF2-40B4-BE49-F238E27FC236}">
                <a16:creationId xmlns:a16="http://schemas.microsoft.com/office/drawing/2014/main" id="{CB134EF2-E297-4715-8D19-49938ECA6EAE}"/>
              </a:ext>
            </a:extLst>
          </p:cNvPr>
          <p:cNvSpPr>
            <a:spLocks noEditPoints="1"/>
          </p:cNvSpPr>
          <p:nvPr/>
        </p:nvSpPr>
        <p:spPr bwMode="auto">
          <a:xfrm>
            <a:off x="5697792" y="1615886"/>
            <a:ext cx="121805" cy="102482"/>
          </a:xfrm>
          <a:custGeom>
            <a:avLst/>
            <a:gdLst>
              <a:gd name="T0" fmla="*/ 686 w 1482"/>
              <a:gd name="T1" fmla="*/ 692 h 1230"/>
              <a:gd name="T2" fmla="*/ 733 w 1482"/>
              <a:gd name="T3" fmla="*/ 668 h 1230"/>
              <a:gd name="T4" fmla="*/ 656 w 1482"/>
              <a:gd name="T5" fmla="*/ 683 h 1230"/>
              <a:gd name="T6" fmla="*/ 686 w 1482"/>
              <a:gd name="T7" fmla="*/ 692 h 1230"/>
              <a:gd name="T8" fmla="*/ 0 w 1482"/>
              <a:gd name="T9" fmla="*/ 638 h 1230"/>
              <a:gd name="T10" fmla="*/ 24 w 1482"/>
              <a:gd name="T11" fmla="*/ 662 h 1230"/>
              <a:gd name="T12" fmla="*/ 53 w 1482"/>
              <a:gd name="T13" fmla="*/ 635 h 1230"/>
              <a:gd name="T14" fmla="*/ 176 w 1482"/>
              <a:gd name="T15" fmla="*/ 748 h 1230"/>
              <a:gd name="T16" fmla="*/ 318 w 1482"/>
              <a:gd name="T17" fmla="*/ 665 h 1230"/>
              <a:gd name="T18" fmla="*/ 408 w 1482"/>
              <a:gd name="T19" fmla="*/ 690 h 1230"/>
              <a:gd name="T20" fmla="*/ 523 w 1482"/>
              <a:gd name="T21" fmla="*/ 694 h 1230"/>
              <a:gd name="T22" fmla="*/ 802 w 1482"/>
              <a:gd name="T23" fmla="*/ 677 h 1230"/>
              <a:gd name="T24" fmla="*/ 772 w 1482"/>
              <a:gd name="T25" fmla="*/ 635 h 1230"/>
              <a:gd name="T26" fmla="*/ 825 w 1482"/>
              <a:gd name="T27" fmla="*/ 659 h 1230"/>
              <a:gd name="T28" fmla="*/ 1027 w 1482"/>
              <a:gd name="T29" fmla="*/ 394 h 1230"/>
              <a:gd name="T30" fmla="*/ 1192 w 1482"/>
              <a:gd name="T31" fmla="*/ 176 h 1230"/>
              <a:gd name="T32" fmla="*/ 1330 w 1482"/>
              <a:gd name="T33" fmla="*/ 0 h 1230"/>
              <a:gd name="T34" fmla="*/ 1392 w 1482"/>
              <a:gd name="T35" fmla="*/ 158 h 1230"/>
              <a:gd name="T36" fmla="*/ 1437 w 1482"/>
              <a:gd name="T37" fmla="*/ 211 h 1230"/>
              <a:gd name="T38" fmla="*/ 1451 w 1482"/>
              <a:gd name="T39" fmla="*/ 405 h 1230"/>
              <a:gd name="T40" fmla="*/ 1360 w 1482"/>
              <a:gd name="T41" fmla="*/ 443 h 1230"/>
              <a:gd name="T42" fmla="*/ 1308 w 1482"/>
              <a:gd name="T43" fmla="*/ 404 h 1230"/>
              <a:gd name="T44" fmla="*/ 1313 w 1482"/>
              <a:gd name="T45" fmla="*/ 637 h 1230"/>
              <a:gd name="T46" fmla="*/ 1360 w 1482"/>
              <a:gd name="T47" fmla="*/ 720 h 1230"/>
              <a:gd name="T48" fmla="*/ 1214 w 1482"/>
              <a:gd name="T49" fmla="*/ 763 h 1230"/>
              <a:gd name="T50" fmla="*/ 1165 w 1482"/>
              <a:gd name="T51" fmla="*/ 1114 h 1230"/>
              <a:gd name="T52" fmla="*/ 1157 w 1482"/>
              <a:gd name="T53" fmla="*/ 1183 h 1230"/>
              <a:gd name="T54" fmla="*/ 1054 w 1482"/>
              <a:gd name="T55" fmla="*/ 1217 h 1230"/>
              <a:gd name="T56" fmla="*/ 508 w 1482"/>
              <a:gd name="T57" fmla="*/ 1136 h 1230"/>
              <a:gd name="T58" fmla="*/ 312 w 1482"/>
              <a:gd name="T59" fmla="*/ 1080 h 1230"/>
              <a:gd name="T60" fmla="*/ 67 w 1482"/>
              <a:gd name="T61" fmla="*/ 770 h 1230"/>
              <a:gd name="T62" fmla="*/ 0 w 1482"/>
              <a:gd name="T63" fmla="*/ 638 h 1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2" h="1230">
                <a:moveTo>
                  <a:pt x="686" y="692"/>
                </a:moveTo>
                <a:cubicBezTo>
                  <a:pt x="707" y="693"/>
                  <a:pt x="722" y="685"/>
                  <a:pt x="733" y="668"/>
                </a:cubicBezTo>
                <a:cubicBezTo>
                  <a:pt x="707" y="646"/>
                  <a:pt x="672" y="651"/>
                  <a:pt x="656" y="683"/>
                </a:cubicBezTo>
                <a:cubicBezTo>
                  <a:pt x="666" y="686"/>
                  <a:pt x="676" y="689"/>
                  <a:pt x="686" y="692"/>
                </a:cubicBezTo>
                <a:close/>
                <a:moveTo>
                  <a:pt x="0" y="638"/>
                </a:moveTo>
                <a:cubicBezTo>
                  <a:pt x="21" y="625"/>
                  <a:pt x="28" y="633"/>
                  <a:pt x="24" y="662"/>
                </a:cubicBezTo>
                <a:cubicBezTo>
                  <a:pt x="33" y="653"/>
                  <a:pt x="43" y="644"/>
                  <a:pt x="53" y="635"/>
                </a:cubicBezTo>
                <a:cubicBezTo>
                  <a:pt x="90" y="689"/>
                  <a:pt x="16" y="758"/>
                  <a:pt x="176" y="748"/>
                </a:cubicBezTo>
                <a:cubicBezTo>
                  <a:pt x="297" y="741"/>
                  <a:pt x="284" y="673"/>
                  <a:pt x="318" y="665"/>
                </a:cubicBezTo>
                <a:cubicBezTo>
                  <a:pt x="337" y="661"/>
                  <a:pt x="385" y="690"/>
                  <a:pt x="408" y="690"/>
                </a:cubicBezTo>
                <a:cubicBezTo>
                  <a:pt x="446" y="691"/>
                  <a:pt x="485" y="695"/>
                  <a:pt x="523" y="694"/>
                </a:cubicBezTo>
                <a:cubicBezTo>
                  <a:pt x="628" y="690"/>
                  <a:pt x="700" y="738"/>
                  <a:pt x="802" y="677"/>
                </a:cubicBezTo>
                <a:cubicBezTo>
                  <a:pt x="793" y="663"/>
                  <a:pt x="783" y="649"/>
                  <a:pt x="772" y="635"/>
                </a:cubicBezTo>
                <a:cubicBezTo>
                  <a:pt x="805" y="623"/>
                  <a:pt x="800" y="662"/>
                  <a:pt x="825" y="659"/>
                </a:cubicBezTo>
                <a:cubicBezTo>
                  <a:pt x="916" y="649"/>
                  <a:pt x="917" y="486"/>
                  <a:pt x="1027" y="394"/>
                </a:cubicBezTo>
                <a:cubicBezTo>
                  <a:pt x="1097" y="336"/>
                  <a:pt x="1126" y="230"/>
                  <a:pt x="1192" y="176"/>
                </a:cubicBezTo>
                <a:cubicBezTo>
                  <a:pt x="1265" y="115"/>
                  <a:pt x="1309" y="99"/>
                  <a:pt x="1330" y="0"/>
                </a:cubicBezTo>
                <a:cubicBezTo>
                  <a:pt x="1408" y="4"/>
                  <a:pt x="1317" y="153"/>
                  <a:pt x="1392" y="158"/>
                </a:cubicBezTo>
                <a:cubicBezTo>
                  <a:pt x="1411" y="167"/>
                  <a:pt x="1432" y="175"/>
                  <a:pt x="1437" y="211"/>
                </a:cubicBezTo>
                <a:cubicBezTo>
                  <a:pt x="1444" y="273"/>
                  <a:pt x="1482" y="351"/>
                  <a:pt x="1451" y="405"/>
                </a:cubicBezTo>
                <a:cubicBezTo>
                  <a:pt x="1407" y="440"/>
                  <a:pt x="1341" y="514"/>
                  <a:pt x="1360" y="443"/>
                </a:cubicBezTo>
                <a:cubicBezTo>
                  <a:pt x="1365" y="421"/>
                  <a:pt x="1328" y="374"/>
                  <a:pt x="1308" y="404"/>
                </a:cubicBezTo>
                <a:cubicBezTo>
                  <a:pt x="1271" y="460"/>
                  <a:pt x="1287" y="571"/>
                  <a:pt x="1313" y="637"/>
                </a:cubicBezTo>
                <a:cubicBezTo>
                  <a:pt x="1334" y="693"/>
                  <a:pt x="1393" y="675"/>
                  <a:pt x="1360" y="720"/>
                </a:cubicBezTo>
                <a:cubicBezTo>
                  <a:pt x="1330" y="761"/>
                  <a:pt x="1250" y="720"/>
                  <a:pt x="1214" y="763"/>
                </a:cubicBezTo>
                <a:cubicBezTo>
                  <a:pt x="1280" y="800"/>
                  <a:pt x="1185" y="1013"/>
                  <a:pt x="1165" y="1114"/>
                </a:cubicBezTo>
                <a:cubicBezTo>
                  <a:pt x="1159" y="1141"/>
                  <a:pt x="1156" y="1164"/>
                  <a:pt x="1157" y="1183"/>
                </a:cubicBezTo>
                <a:cubicBezTo>
                  <a:pt x="1145" y="1222"/>
                  <a:pt x="1108" y="1230"/>
                  <a:pt x="1054" y="1217"/>
                </a:cubicBezTo>
                <a:cubicBezTo>
                  <a:pt x="877" y="1176"/>
                  <a:pt x="689" y="1159"/>
                  <a:pt x="508" y="1136"/>
                </a:cubicBezTo>
                <a:cubicBezTo>
                  <a:pt x="440" y="1128"/>
                  <a:pt x="358" y="1141"/>
                  <a:pt x="312" y="1080"/>
                </a:cubicBezTo>
                <a:lnTo>
                  <a:pt x="67" y="770"/>
                </a:lnTo>
                <a:cubicBezTo>
                  <a:pt x="33" y="727"/>
                  <a:pt x="30" y="686"/>
                  <a:pt x="0" y="63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7" name="꙱ Ukraine (UA) (H)">
            <a:extLst>
              <a:ext uri="{FF2B5EF4-FFF2-40B4-BE49-F238E27FC236}">
                <a16:creationId xmlns:a16="http://schemas.microsoft.com/office/drawing/2014/main" id="{3233B8E2-8869-404C-8073-AC2C3B25B288}"/>
              </a:ext>
            </a:extLst>
          </p:cNvPr>
          <p:cNvSpPr>
            <a:spLocks/>
          </p:cNvSpPr>
          <p:nvPr/>
        </p:nvSpPr>
        <p:spPr bwMode="auto">
          <a:xfrm>
            <a:off x="4921691" y="848894"/>
            <a:ext cx="409609" cy="235168"/>
          </a:xfrm>
          <a:custGeom>
            <a:avLst/>
            <a:gdLst>
              <a:gd name="T0" fmla="*/ 2135 w 4962"/>
              <a:gd name="T1" fmla="*/ 339 h 2844"/>
              <a:gd name="T2" fmla="*/ 2367 w 4962"/>
              <a:gd name="T3" fmla="*/ 119 h 2844"/>
              <a:gd name="T4" fmla="*/ 2877 w 4962"/>
              <a:gd name="T5" fmla="*/ 14 h 2844"/>
              <a:gd name="T6" fmla="*/ 3244 w 4962"/>
              <a:gd name="T7" fmla="*/ 217 h 2844"/>
              <a:gd name="T8" fmla="*/ 3388 w 4962"/>
              <a:gd name="T9" fmla="*/ 410 h 2844"/>
              <a:gd name="T10" fmla="*/ 3722 w 4962"/>
              <a:gd name="T11" fmla="*/ 669 h 2844"/>
              <a:gd name="T12" fmla="*/ 4313 w 4962"/>
              <a:gd name="T13" fmla="*/ 855 h 2844"/>
              <a:gd name="T14" fmla="*/ 4746 w 4962"/>
              <a:gd name="T15" fmla="*/ 928 h 2844"/>
              <a:gd name="T16" fmla="*/ 4835 w 4962"/>
              <a:gd name="T17" fmla="*/ 1186 h 2844"/>
              <a:gd name="T18" fmla="*/ 4902 w 4962"/>
              <a:gd name="T19" fmla="*/ 1402 h 2844"/>
              <a:gd name="T20" fmla="*/ 4737 w 4962"/>
              <a:gd name="T21" fmla="*/ 1569 h 2844"/>
              <a:gd name="T22" fmla="*/ 4528 w 4962"/>
              <a:gd name="T23" fmla="*/ 1759 h 2844"/>
              <a:gd name="T24" fmla="*/ 4253 w 4962"/>
              <a:gd name="T25" fmla="*/ 1891 h 2844"/>
              <a:gd name="T26" fmla="*/ 3872 w 4962"/>
              <a:gd name="T27" fmla="*/ 1991 h 2844"/>
              <a:gd name="T28" fmla="*/ 3620 w 4962"/>
              <a:gd name="T29" fmla="*/ 2137 h 2844"/>
              <a:gd name="T30" fmla="*/ 3563 w 4962"/>
              <a:gd name="T31" fmla="*/ 2150 h 2844"/>
              <a:gd name="T32" fmla="*/ 3501 w 4962"/>
              <a:gd name="T33" fmla="*/ 2158 h 2844"/>
              <a:gd name="T34" fmla="*/ 3284 w 4962"/>
              <a:gd name="T35" fmla="*/ 2135 h 2844"/>
              <a:gd name="T36" fmla="*/ 3543 w 4962"/>
              <a:gd name="T37" fmla="*/ 2227 h 2844"/>
              <a:gd name="T38" fmla="*/ 3687 w 4962"/>
              <a:gd name="T39" fmla="*/ 2347 h 2844"/>
              <a:gd name="T40" fmla="*/ 3912 w 4962"/>
              <a:gd name="T41" fmla="*/ 2403 h 2844"/>
              <a:gd name="T42" fmla="*/ 4024 w 4962"/>
              <a:gd name="T43" fmla="*/ 2560 h 2844"/>
              <a:gd name="T44" fmla="*/ 3714 w 4962"/>
              <a:gd name="T45" fmla="*/ 2628 h 2844"/>
              <a:gd name="T46" fmla="*/ 3245 w 4962"/>
              <a:gd name="T47" fmla="*/ 2505 h 2844"/>
              <a:gd name="T48" fmla="*/ 3106 w 4962"/>
              <a:gd name="T49" fmla="*/ 2329 h 2844"/>
              <a:gd name="T50" fmla="*/ 3182 w 4962"/>
              <a:gd name="T51" fmla="*/ 2172 h 2844"/>
              <a:gd name="T52" fmla="*/ 2665 w 4962"/>
              <a:gd name="T53" fmla="*/ 2014 h 2844"/>
              <a:gd name="T54" fmla="*/ 2768 w 4962"/>
              <a:gd name="T55" fmla="*/ 1971 h 2844"/>
              <a:gd name="T56" fmla="*/ 2630 w 4962"/>
              <a:gd name="T57" fmla="*/ 1991 h 2844"/>
              <a:gd name="T58" fmla="*/ 2279 w 4962"/>
              <a:gd name="T59" fmla="*/ 2088 h 2844"/>
              <a:gd name="T60" fmla="*/ 2294 w 4962"/>
              <a:gd name="T61" fmla="*/ 2258 h 2844"/>
              <a:gd name="T62" fmla="*/ 2169 w 4962"/>
              <a:gd name="T63" fmla="*/ 2388 h 2844"/>
              <a:gd name="T64" fmla="*/ 1773 w 4962"/>
              <a:gd name="T65" fmla="*/ 2400 h 2844"/>
              <a:gd name="T66" fmla="*/ 1956 w 4962"/>
              <a:gd name="T67" fmla="*/ 2128 h 2844"/>
              <a:gd name="T68" fmla="*/ 2269 w 4962"/>
              <a:gd name="T69" fmla="*/ 2066 h 2844"/>
              <a:gd name="T70" fmla="*/ 2082 w 4962"/>
              <a:gd name="T71" fmla="*/ 1758 h 2844"/>
              <a:gd name="T72" fmla="*/ 1861 w 4962"/>
              <a:gd name="T73" fmla="*/ 1509 h 2844"/>
              <a:gd name="T74" fmla="*/ 1523 w 4962"/>
              <a:gd name="T75" fmla="*/ 1350 h 2844"/>
              <a:gd name="T76" fmla="*/ 1064 w 4962"/>
              <a:gd name="T77" fmla="*/ 1525 h 2844"/>
              <a:gd name="T78" fmla="*/ 527 w 4962"/>
              <a:gd name="T79" fmla="*/ 1532 h 2844"/>
              <a:gd name="T80" fmla="*/ 174 w 4962"/>
              <a:gd name="T81" fmla="*/ 1477 h 2844"/>
              <a:gd name="T82" fmla="*/ 80 w 4962"/>
              <a:gd name="T83" fmla="*/ 1193 h 2844"/>
              <a:gd name="T84" fmla="*/ 156 w 4962"/>
              <a:gd name="T85" fmla="*/ 1115 h 2844"/>
              <a:gd name="T86" fmla="*/ 430 w 4962"/>
              <a:gd name="T87" fmla="*/ 673 h 2844"/>
              <a:gd name="T88" fmla="*/ 318 w 4962"/>
              <a:gd name="T89" fmla="*/ 305 h 2844"/>
              <a:gd name="T90" fmla="*/ 612 w 4962"/>
              <a:gd name="T91" fmla="*/ 171 h 2844"/>
              <a:gd name="T92" fmla="*/ 1302 w 4962"/>
              <a:gd name="T93" fmla="*/ 256 h 2844"/>
              <a:gd name="T94" fmla="*/ 1525 w 4962"/>
              <a:gd name="T95" fmla="*/ 272 h 2844"/>
              <a:gd name="T96" fmla="*/ 1721 w 4962"/>
              <a:gd name="T97" fmla="*/ 337 h 28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962" h="2844">
                <a:moveTo>
                  <a:pt x="1776" y="272"/>
                </a:moveTo>
                <a:cubicBezTo>
                  <a:pt x="1893" y="255"/>
                  <a:pt x="1817" y="404"/>
                  <a:pt x="1978" y="315"/>
                </a:cubicBezTo>
                <a:cubicBezTo>
                  <a:pt x="2037" y="349"/>
                  <a:pt x="2087" y="280"/>
                  <a:pt x="2135" y="339"/>
                </a:cubicBezTo>
                <a:cubicBezTo>
                  <a:pt x="2145" y="351"/>
                  <a:pt x="2250" y="443"/>
                  <a:pt x="2221" y="314"/>
                </a:cubicBezTo>
                <a:cubicBezTo>
                  <a:pt x="2213" y="277"/>
                  <a:pt x="2202" y="254"/>
                  <a:pt x="2211" y="225"/>
                </a:cubicBezTo>
                <a:cubicBezTo>
                  <a:pt x="2227" y="165"/>
                  <a:pt x="2302" y="83"/>
                  <a:pt x="2367" y="119"/>
                </a:cubicBezTo>
                <a:cubicBezTo>
                  <a:pt x="2484" y="82"/>
                  <a:pt x="2457" y="99"/>
                  <a:pt x="2522" y="99"/>
                </a:cubicBezTo>
                <a:cubicBezTo>
                  <a:pt x="2561" y="103"/>
                  <a:pt x="2643" y="147"/>
                  <a:pt x="2657" y="19"/>
                </a:cubicBezTo>
                <a:cubicBezTo>
                  <a:pt x="2810" y="41"/>
                  <a:pt x="2775" y="47"/>
                  <a:pt x="2877" y="14"/>
                </a:cubicBezTo>
                <a:cubicBezTo>
                  <a:pt x="2925" y="10"/>
                  <a:pt x="2975" y="47"/>
                  <a:pt x="3027" y="17"/>
                </a:cubicBezTo>
                <a:cubicBezTo>
                  <a:pt x="3056" y="0"/>
                  <a:pt x="3109" y="58"/>
                  <a:pt x="3121" y="87"/>
                </a:cubicBezTo>
                <a:cubicBezTo>
                  <a:pt x="3165" y="189"/>
                  <a:pt x="3216" y="160"/>
                  <a:pt x="3244" y="217"/>
                </a:cubicBezTo>
                <a:cubicBezTo>
                  <a:pt x="3231" y="226"/>
                  <a:pt x="3159" y="239"/>
                  <a:pt x="3161" y="254"/>
                </a:cubicBezTo>
                <a:cubicBezTo>
                  <a:pt x="3165" y="274"/>
                  <a:pt x="3248" y="361"/>
                  <a:pt x="3206" y="385"/>
                </a:cubicBezTo>
                <a:cubicBezTo>
                  <a:pt x="3243" y="398"/>
                  <a:pt x="3342" y="434"/>
                  <a:pt x="3388" y="410"/>
                </a:cubicBezTo>
                <a:cubicBezTo>
                  <a:pt x="3440" y="381"/>
                  <a:pt x="3471" y="465"/>
                  <a:pt x="3526" y="462"/>
                </a:cubicBezTo>
                <a:cubicBezTo>
                  <a:pt x="3528" y="477"/>
                  <a:pt x="3501" y="485"/>
                  <a:pt x="3601" y="671"/>
                </a:cubicBezTo>
                <a:cubicBezTo>
                  <a:pt x="3645" y="718"/>
                  <a:pt x="3687" y="672"/>
                  <a:pt x="3722" y="669"/>
                </a:cubicBezTo>
                <a:cubicBezTo>
                  <a:pt x="3779" y="664"/>
                  <a:pt x="3835" y="724"/>
                  <a:pt x="3901" y="745"/>
                </a:cubicBezTo>
                <a:cubicBezTo>
                  <a:pt x="3971" y="755"/>
                  <a:pt x="4114" y="574"/>
                  <a:pt x="4191" y="740"/>
                </a:cubicBezTo>
                <a:cubicBezTo>
                  <a:pt x="4216" y="795"/>
                  <a:pt x="4296" y="806"/>
                  <a:pt x="4313" y="855"/>
                </a:cubicBezTo>
                <a:cubicBezTo>
                  <a:pt x="4382" y="816"/>
                  <a:pt x="4350" y="788"/>
                  <a:pt x="4434" y="832"/>
                </a:cubicBezTo>
                <a:cubicBezTo>
                  <a:pt x="4478" y="855"/>
                  <a:pt x="4594" y="904"/>
                  <a:pt x="4630" y="861"/>
                </a:cubicBezTo>
                <a:cubicBezTo>
                  <a:pt x="4662" y="923"/>
                  <a:pt x="4711" y="886"/>
                  <a:pt x="4746" y="928"/>
                </a:cubicBezTo>
                <a:cubicBezTo>
                  <a:pt x="4814" y="1009"/>
                  <a:pt x="4872" y="955"/>
                  <a:pt x="4912" y="957"/>
                </a:cubicBezTo>
                <a:cubicBezTo>
                  <a:pt x="4870" y="996"/>
                  <a:pt x="4962" y="1084"/>
                  <a:pt x="4888" y="1138"/>
                </a:cubicBezTo>
                <a:cubicBezTo>
                  <a:pt x="4868" y="1153"/>
                  <a:pt x="4817" y="1146"/>
                  <a:pt x="4835" y="1186"/>
                </a:cubicBezTo>
                <a:cubicBezTo>
                  <a:pt x="4860" y="1237"/>
                  <a:pt x="4914" y="1175"/>
                  <a:pt x="4915" y="1239"/>
                </a:cubicBezTo>
                <a:cubicBezTo>
                  <a:pt x="4880" y="1229"/>
                  <a:pt x="4821" y="1261"/>
                  <a:pt x="4841" y="1306"/>
                </a:cubicBezTo>
                <a:cubicBezTo>
                  <a:pt x="4848" y="1321"/>
                  <a:pt x="4960" y="1359"/>
                  <a:pt x="4902" y="1402"/>
                </a:cubicBezTo>
                <a:cubicBezTo>
                  <a:pt x="4914" y="1412"/>
                  <a:pt x="4928" y="1415"/>
                  <a:pt x="4943" y="1411"/>
                </a:cubicBezTo>
                <a:cubicBezTo>
                  <a:pt x="4951" y="1435"/>
                  <a:pt x="4922" y="1531"/>
                  <a:pt x="4911" y="1549"/>
                </a:cubicBezTo>
                <a:cubicBezTo>
                  <a:pt x="4877" y="1605"/>
                  <a:pt x="4792" y="1558"/>
                  <a:pt x="4737" y="1569"/>
                </a:cubicBezTo>
                <a:cubicBezTo>
                  <a:pt x="4706" y="1575"/>
                  <a:pt x="4678" y="1554"/>
                  <a:pt x="4647" y="1571"/>
                </a:cubicBezTo>
                <a:cubicBezTo>
                  <a:pt x="4619" y="1587"/>
                  <a:pt x="4617" y="1625"/>
                  <a:pt x="4577" y="1639"/>
                </a:cubicBezTo>
                <a:cubicBezTo>
                  <a:pt x="4455" y="1710"/>
                  <a:pt x="4506" y="1761"/>
                  <a:pt x="4528" y="1759"/>
                </a:cubicBezTo>
                <a:cubicBezTo>
                  <a:pt x="4506" y="1779"/>
                  <a:pt x="4527" y="1815"/>
                  <a:pt x="4500" y="1831"/>
                </a:cubicBezTo>
                <a:cubicBezTo>
                  <a:pt x="4466" y="1850"/>
                  <a:pt x="4380" y="1830"/>
                  <a:pt x="4340" y="1838"/>
                </a:cubicBezTo>
                <a:cubicBezTo>
                  <a:pt x="4300" y="1845"/>
                  <a:pt x="4295" y="1888"/>
                  <a:pt x="4253" y="1891"/>
                </a:cubicBezTo>
                <a:cubicBezTo>
                  <a:pt x="4205" y="1895"/>
                  <a:pt x="4147" y="1920"/>
                  <a:pt x="4135" y="1973"/>
                </a:cubicBezTo>
                <a:cubicBezTo>
                  <a:pt x="4112" y="1935"/>
                  <a:pt x="4061" y="1938"/>
                  <a:pt x="4027" y="1957"/>
                </a:cubicBezTo>
                <a:cubicBezTo>
                  <a:pt x="3971" y="1989"/>
                  <a:pt x="3932" y="1973"/>
                  <a:pt x="3872" y="1991"/>
                </a:cubicBezTo>
                <a:cubicBezTo>
                  <a:pt x="3772" y="2021"/>
                  <a:pt x="3757" y="2161"/>
                  <a:pt x="3657" y="2186"/>
                </a:cubicBezTo>
                <a:cubicBezTo>
                  <a:pt x="3661" y="2169"/>
                  <a:pt x="3801" y="2062"/>
                  <a:pt x="3690" y="2047"/>
                </a:cubicBezTo>
                <a:cubicBezTo>
                  <a:pt x="3728" y="2103"/>
                  <a:pt x="3653" y="2114"/>
                  <a:pt x="3620" y="2137"/>
                </a:cubicBezTo>
                <a:cubicBezTo>
                  <a:pt x="3608" y="2145"/>
                  <a:pt x="3641" y="2249"/>
                  <a:pt x="3639" y="2259"/>
                </a:cubicBezTo>
                <a:cubicBezTo>
                  <a:pt x="3631" y="2230"/>
                  <a:pt x="3580" y="2190"/>
                  <a:pt x="3577" y="2202"/>
                </a:cubicBezTo>
                <a:cubicBezTo>
                  <a:pt x="3573" y="2193"/>
                  <a:pt x="3615" y="2171"/>
                  <a:pt x="3563" y="2150"/>
                </a:cubicBezTo>
                <a:cubicBezTo>
                  <a:pt x="3524" y="2318"/>
                  <a:pt x="3468" y="2141"/>
                  <a:pt x="3526" y="2184"/>
                </a:cubicBezTo>
                <a:cubicBezTo>
                  <a:pt x="3532" y="2154"/>
                  <a:pt x="3534" y="2113"/>
                  <a:pt x="3529" y="2151"/>
                </a:cubicBezTo>
                <a:cubicBezTo>
                  <a:pt x="3531" y="2155"/>
                  <a:pt x="3514" y="2159"/>
                  <a:pt x="3501" y="2158"/>
                </a:cubicBezTo>
                <a:cubicBezTo>
                  <a:pt x="3485" y="2155"/>
                  <a:pt x="3473" y="2130"/>
                  <a:pt x="3467" y="2176"/>
                </a:cubicBezTo>
                <a:cubicBezTo>
                  <a:pt x="3463" y="2168"/>
                  <a:pt x="3416" y="2111"/>
                  <a:pt x="3416" y="2115"/>
                </a:cubicBezTo>
                <a:cubicBezTo>
                  <a:pt x="3419" y="2144"/>
                  <a:pt x="3446" y="2164"/>
                  <a:pt x="3284" y="2135"/>
                </a:cubicBezTo>
                <a:cubicBezTo>
                  <a:pt x="3293" y="2152"/>
                  <a:pt x="3331" y="2182"/>
                  <a:pt x="3371" y="2207"/>
                </a:cubicBezTo>
                <a:cubicBezTo>
                  <a:pt x="3374" y="2189"/>
                  <a:pt x="3394" y="2172"/>
                  <a:pt x="3419" y="2229"/>
                </a:cubicBezTo>
                <a:cubicBezTo>
                  <a:pt x="3409" y="2135"/>
                  <a:pt x="3540" y="2283"/>
                  <a:pt x="3543" y="2227"/>
                </a:cubicBezTo>
                <a:cubicBezTo>
                  <a:pt x="3546" y="2231"/>
                  <a:pt x="3564" y="2259"/>
                  <a:pt x="3526" y="2292"/>
                </a:cubicBezTo>
                <a:lnTo>
                  <a:pt x="3581" y="2258"/>
                </a:lnTo>
                <a:cubicBezTo>
                  <a:pt x="3563" y="2289"/>
                  <a:pt x="3682" y="2341"/>
                  <a:pt x="3687" y="2347"/>
                </a:cubicBezTo>
                <a:cubicBezTo>
                  <a:pt x="3741" y="2415"/>
                  <a:pt x="3650" y="2430"/>
                  <a:pt x="3795" y="2471"/>
                </a:cubicBezTo>
                <a:cubicBezTo>
                  <a:pt x="3790" y="2443"/>
                  <a:pt x="3663" y="2316"/>
                  <a:pt x="3688" y="2340"/>
                </a:cubicBezTo>
                <a:cubicBezTo>
                  <a:pt x="3728" y="2377"/>
                  <a:pt x="3880" y="2515"/>
                  <a:pt x="3912" y="2403"/>
                </a:cubicBezTo>
                <a:cubicBezTo>
                  <a:pt x="3979" y="2481"/>
                  <a:pt x="4016" y="2331"/>
                  <a:pt x="4150" y="2442"/>
                </a:cubicBezTo>
                <a:cubicBezTo>
                  <a:pt x="4102" y="2448"/>
                  <a:pt x="4103" y="2471"/>
                  <a:pt x="4104" y="2510"/>
                </a:cubicBezTo>
                <a:cubicBezTo>
                  <a:pt x="4105" y="2558"/>
                  <a:pt x="4061" y="2556"/>
                  <a:pt x="4024" y="2560"/>
                </a:cubicBezTo>
                <a:cubicBezTo>
                  <a:pt x="3918" y="2572"/>
                  <a:pt x="3899" y="2501"/>
                  <a:pt x="3847" y="2522"/>
                </a:cubicBezTo>
                <a:cubicBezTo>
                  <a:pt x="3820" y="2532"/>
                  <a:pt x="3835" y="2560"/>
                  <a:pt x="3818" y="2567"/>
                </a:cubicBezTo>
                <a:cubicBezTo>
                  <a:pt x="3779" y="2582"/>
                  <a:pt x="3756" y="2622"/>
                  <a:pt x="3714" y="2628"/>
                </a:cubicBezTo>
                <a:cubicBezTo>
                  <a:pt x="3657" y="2636"/>
                  <a:pt x="3607" y="2630"/>
                  <a:pt x="3562" y="2675"/>
                </a:cubicBezTo>
                <a:cubicBezTo>
                  <a:pt x="3486" y="2751"/>
                  <a:pt x="3345" y="2844"/>
                  <a:pt x="3262" y="2706"/>
                </a:cubicBezTo>
                <a:cubicBezTo>
                  <a:pt x="3322" y="2719"/>
                  <a:pt x="3336" y="2519"/>
                  <a:pt x="3245" y="2505"/>
                </a:cubicBezTo>
                <a:cubicBezTo>
                  <a:pt x="3194" y="2498"/>
                  <a:pt x="3167" y="2479"/>
                  <a:pt x="3124" y="2454"/>
                </a:cubicBezTo>
                <a:cubicBezTo>
                  <a:pt x="3084" y="2430"/>
                  <a:pt x="3047" y="2447"/>
                  <a:pt x="3005" y="2441"/>
                </a:cubicBezTo>
                <a:cubicBezTo>
                  <a:pt x="2940" y="2433"/>
                  <a:pt x="3084" y="2338"/>
                  <a:pt x="3106" y="2329"/>
                </a:cubicBezTo>
                <a:cubicBezTo>
                  <a:pt x="3150" y="2311"/>
                  <a:pt x="3301" y="2287"/>
                  <a:pt x="3315" y="2234"/>
                </a:cubicBezTo>
                <a:cubicBezTo>
                  <a:pt x="3278" y="2235"/>
                  <a:pt x="3271" y="2198"/>
                  <a:pt x="3271" y="2169"/>
                </a:cubicBezTo>
                <a:cubicBezTo>
                  <a:pt x="3227" y="2193"/>
                  <a:pt x="3238" y="2199"/>
                  <a:pt x="3182" y="2172"/>
                </a:cubicBezTo>
                <a:cubicBezTo>
                  <a:pt x="3116" y="2139"/>
                  <a:pt x="2988" y="2210"/>
                  <a:pt x="2886" y="2153"/>
                </a:cubicBezTo>
                <a:cubicBezTo>
                  <a:pt x="2843" y="2130"/>
                  <a:pt x="2795" y="2091"/>
                  <a:pt x="2742" y="2106"/>
                </a:cubicBezTo>
                <a:cubicBezTo>
                  <a:pt x="2897" y="2045"/>
                  <a:pt x="2703" y="2068"/>
                  <a:pt x="2665" y="2014"/>
                </a:cubicBezTo>
                <a:cubicBezTo>
                  <a:pt x="2762" y="2062"/>
                  <a:pt x="2892" y="2048"/>
                  <a:pt x="2974" y="1987"/>
                </a:cubicBezTo>
                <a:cubicBezTo>
                  <a:pt x="2707" y="2063"/>
                  <a:pt x="2810" y="1906"/>
                  <a:pt x="2745" y="1845"/>
                </a:cubicBezTo>
                <a:cubicBezTo>
                  <a:pt x="2777" y="1886"/>
                  <a:pt x="2767" y="1925"/>
                  <a:pt x="2768" y="1971"/>
                </a:cubicBezTo>
                <a:cubicBezTo>
                  <a:pt x="2768" y="2006"/>
                  <a:pt x="2687" y="1984"/>
                  <a:pt x="2668" y="1996"/>
                </a:cubicBezTo>
                <a:cubicBezTo>
                  <a:pt x="2657" y="1976"/>
                  <a:pt x="2658" y="1956"/>
                  <a:pt x="2671" y="1937"/>
                </a:cubicBezTo>
                <a:cubicBezTo>
                  <a:pt x="2647" y="1942"/>
                  <a:pt x="2642" y="1974"/>
                  <a:pt x="2630" y="1991"/>
                </a:cubicBezTo>
                <a:cubicBezTo>
                  <a:pt x="2614" y="2015"/>
                  <a:pt x="2565" y="1993"/>
                  <a:pt x="2540" y="1997"/>
                </a:cubicBezTo>
                <a:cubicBezTo>
                  <a:pt x="2432" y="2015"/>
                  <a:pt x="2449" y="2118"/>
                  <a:pt x="2386" y="2183"/>
                </a:cubicBezTo>
                <a:cubicBezTo>
                  <a:pt x="2380" y="2152"/>
                  <a:pt x="2321" y="2058"/>
                  <a:pt x="2279" y="2088"/>
                </a:cubicBezTo>
                <a:cubicBezTo>
                  <a:pt x="2295" y="2132"/>
                  <a:pt x="2362" y="2136"/>
                  <a:pt x="2375" y="2180"/>
                </a:cubicBezTo>
                <a:cubicBezTo>
                  <a:pt x="2391" y="2231"/>
                  <a:pt x="2245" y="2327"/>
                  <a:pt x="2208" y="2347"/>
                </a:cubicBezTo>
                <a:cubicBezTo>
                  <a:pt x="2242" y="2324"/>
                  <a:pt x="2284" y="2301"/>
                  <a:pt x="2294" y="2258"/>
                </a:cubicBezTo>
                <a:cubicBezTo>
                  <a:pt x="2255" y="2261"/>
                  <a:pt x="2183" y="2391"/>
                  <a:pt x="2175" y="2299"/>
                </a:cubicBezTo>
                <a:cubicBezTo>
                  <a:pt x="2156" y="2320"/>
                  <a:pt x="2130" y="2386"/>
                  <a:pt x="2190" y="2359"/>
                </a:cubicBezTo>
                <a:cubicBezTo>
                  <a:pt x="2182" y="2368"/>
                  <a:pt x="2176" y="2378"/>
                  <a:pt x="2169" y="2388"/>
                </a:cubicBezTo>
                <a:cubicBezTo>
                  <a:pt x="2210" y="2394"/>
                  <a:pt x="2233" y="2470"/>
                  <a:pt x="2191" y="2488"/>
                </a:cubicBezTo>
                <a:cubicBezTo>
                  <a:pt x="2165" y="2305"/>
                  <a:pt x="1950" y="2489"/>
                  <a:pt x="1890" y="2478"/>
                </a:cubicBezTo>
                <a:cubicBezTo>
                  <a:pt x="1884" y="2476"/>
                  <a:pt x="1810" y="2424"/>
                  <a:pt x="1773" y="2400"/>
                </a:cubicBezTo>
                <a:cubicBezTo>
                  <a:pt x="1779" y="2367"/>
                  <a:pt x="1840" y="2391"/>
                  <a:pt x="1857" y="2344"/>
                </a:cubicBezTo>
                <a:cubicBezTo>
                  <a:pt x="1891" y="2249"/>
                  <a:pt x="1883" y="2297"/>
                  <a:pt x="1936" y="2218"/>
                </a:cubicBezTo>
                <a:cubicBezTo>
                  <a:pt x="1949" y="2193"/>
                  <a:pt x="1959" y="2166"/>
                  <a:pt x="1956" y="2128"/>
                </a:cubicBezTo>
                <a:cubicBezTo>
                  <a:pt x="1947" y="2070"/>
                  <a:pt x="1942" y="2046"/>
                  <a:pt x="2015" y="2023"/>
                </a:cubicBezTo>
                <a:cubicBezTo>
                  <a:pt x="2021" y="2041"/>
                  <a:pt x="2028" y="2059"/>
                  <a:pt x="2036" y="2077"/>
                </a:cubicBezTo>
                <a:cubicBezTo>
                  <a:pt x="2080" y="1985"/>
                  <a:pt x="2202" y="2136"/>
                  <a:pt x="2269" y="2066"/>
                </a:cubicBezTo>
                <a:cubicBezTo>
                  <a:pt x="2240" y="2057"/>
                  <a:pt x="2229" y="2031"/>
                  <a:pt x="2201" y="2020"/>
                </a:cubicBezTo>
                <a:cubicBezTo>
                  <a:pt x="2282" y="1983"/>
                  <a:pt x="2126" y="1818"/>
                  <a:pt x="2060" y="1871"/>
                </a:cubicBezTo>
                <a:cubicBezTo>
                  <a:pt x="2062" y="1857"/>
                  <a:pt x="2116" y="1803"/>
                  <a:pt x="2082" y="1758"/>
                </a:cubicBezTo>
                <a:cubicBezTo>
                  <a:pt x="2073" y="1748"/>
                  <a:pt x="2068" y="1757"/>
                  <a:pt x="2058" y="1767"/>
                </a:cubicBezTo>
                <a:cubicBezTo>
                  <a:pt x="2044" y="1785"/>
                  <a:pt x="1987" y="1614"/>
                  <a:pt x="1952" y="1560"/>
                </a:cubicBezTo>
                <a:cubicBezTo>
                  <a:pt x="1897" y="1477"/>
                  <a:pt x="1921" y="1578"/>
                  <a:pt x="1861" y="1509"/>
                </a:cubicBezTo>
                <a:cubicBezTo>
                  <a:pt x="1836" y="1481"/>
                  <a:pt x="1772" y="1434"/>
                  <a:pt x="1759" y="1494"/>
                </a:cubicBezTo>
                <a:cubicBezTo>
                  <a:pt x="1750" y="1441"/>
                  <a:pt x="1715" y="1506"/>
                  <a:pt x="1705" y="1455"/>
                </a:cubicBezTo>
                <a:cubicBezTo>
                  <a:pt x="1644" y="1483"/>
                  <a:pt x="1575" y="1366"/>
                  <a:pt x="1523" y="1350"/>
                </a:cubicBezTo>
                <a:cubicBezTo>
                  <a:pt x="1479" y="1337"/>
                  <a:pt x="1454" y="1412"/>
                  <a:pt x="1329" y="1380"/>
                </a:cubicBezTo>
                <a:cubicBezTo>
                  <a:pt x="1273" y="1372"/>
                  <a:pt x="1310" y="1426"/>
                  <a:pt x="1249" y="1428"/>
                </a:cubicBezTo>
                <a:cubicBezTo>
                  <a:pt x="1099" y="1428"/>
                  <a:pt x="1195" y="1527"/>
                  <a:pt x="1064" y="1525"/>
                </a:cubicBezTo>
                <a:cubicBezTo>
                  <a:pt x="985" y="1528"/>
                  <a:pt x="923" y="1516"/>
                  <a:pt x="873" y="1558"/>
                </a:cubicBezTo>
                <a:cubicBezTo>
                  <a:pt x="810" y="1615"/>
                  <a:pt x="795" y="1628"/>
                  <a:pt x="692" y="1545"/>
                </a:cubicBezTo>
                <a:cubicBezTo>
                  <a:pt x="645" y="1514"/>
                  <a:pt x="579" y="1537"/>
                  <a:pt x="527" y="1532"/>
                </a:cubicBezTo>
                <a:cubicBezTo>
                  <a:pt x="484" y="1527"/>
                  <a:pt x="440" y="1518"/>
                  <a:pt x="397" y="1513"/>
                </a:cubicBezTo>
                <a:cubicBezTo>
                  <a:pt x="325" y="1503"/>
                  <a:pt x="287" y="1451"/>
                  <a:pt x="214" y="1538"/>
                </a:cubicBezTo>
                <a:cubicBezTo>
                  <a:pt x="220" y="1526"/>
                  <a:pt x="236" y="1499"/>
                  <a:pt x="174" y="1477"/>
                </a:cubicBezTo>
                <a:cubicBezTo>
                  <a:pt x="104" y="1453"/>
                  <a:pt x="70" y="1380"/>
                  <a:pt x="5" y="1376"/>
                </a:cubicBezTo>
                <a:cubicBezTo>
                  <a:pt x="5" y="1369"/>
                  <a:pt x="0" y="1357"/>
                  <a:pt x="1" y="1349"/>
                </a:cubicBezTo>
                <a:cubicBezTo>
                  <a:pt x="8" y="1301"/>
                  <a:pt x="61" y="1248"/>
                  <a:pt x="80" y="1193"/>
                </a:cubicBezTo>
                <a:cubicBezTo>
                  <a:pt x="95" y="1149"/>
                  <a:pt x="102" y="1135"/>
                  <a:pt x="98" y="1131"/>
                </a:cubicBezTo>
                <a:cubicBezTo>
                  <a:pt x="134" y="1136"/>
                  <a:pt x="165" y="1148"/>
                  <a:pt x="189" y="1165"/>
                </a:cubicBezTo>
                <a:cubicBezTo>
                  <a:pt x="193" y="1131"/>
                  <a:pt x="165" y="1140"/>
                  <a:pt x="156" y="1115"/>
                </a:cubicBezTo>
                <a:cubicBezTo>
                  <a:pt x="144" y="1083"/>
                  <a:pt x="148" y="1049"/>
                  <a:pt x="136" y="1017"/>
                </a:cubicBezTo>
                <a:cubicBezTo>
                  <a:pt x="107" y="941"/>
                  <a:pt x="199" y="877"/>
                  <a:pt x="242" y="828"/>
                </a:cubicBezTo>
                <a:cubicBezTo>
                  <a:pt x="292" y="771"/>
                  <a:pt x="357" y="700"/>
                  <a:pt x="430" y="673"/>
                </a:cubicBezTo>
                <a:cubicBezTo>
                  <a:pt x="508" y="644"/>
                  <a:pt x="483" y="590"/>
                  <a:pt x="438" y="551"/>
                </a:cubicBezTo>
                <a:cubicBezTo>
                  <a:pt x="448" y="547"/>
                  <a:pt x="488" y="528"/>
                  <a:pt x="489" y="527"/>
                </a:cubicBezTo>
                <a:cubicBezTo>
                  <a:pt x="372" y="473"/>
                  <a:pt x="354" y="369"/>
                  <a:pt x="318" y="305"/>
                </a:cubicBezTo>
                <a:cubicBezTo>
                  <a:pt x="328" y="281"/>
                  <a:pt x="325" y="251"/>
                  <a:pt x="354" y="255"/>
                </a:cubicBezTo>
                <a:cubicBezTo>
                  <a:pt x="388" y="256"/>
                  <a:pt x="427" y="289"/>
                  <a:pt x="465" y="258"/>
                </a:cubicBezTo>
                <a:cubicBezTo>
                  <a:pt x="526" y="209"/>
                  <a:pt x="522" y="171"/>
                  <a:pt x="612" y="171"/>
                </a:cubicBezTo>
                <a:cubicBezTo>
                  <a:pt x="695" y="169"/>
                  <a:pt x="775" y="165"/>
                  <a:pt x="873" y="161"/>
                </a:cubicBezTo>
                <a:cubicBezTo>
                  <a:pt x="947" y="148"/>
                  <a:pt x="1031" y="184"/>
                  <a:pt x="1104" y="199"/>
                </a:cubicBezTo>
                <a:cubicBezTo>
                  <a:pt x="1176" y="214"/>
                  <a:pt x="1251" y="186"/>
                  <a:pt x="1302" y="256"/>
                </a:cubicBezTo>
                <a:cubicBezTo>
                  <a:pt x="1326" y="289"/>
                  <a:pt x="1359" y="263"/>
                  <a:pt x="1389" y="266"/>
                </a:cubicBezTo>
                <a:cubicBezTo>
                  <a:pt x="1412" y="267"/>
                  <a:pt x="1437" y="293"/>
                  <a:pt x="1459" y="298"/>
                </a:cubicBezTo>
                <a:cubicBezTo>
                  <a:pt x="1465" y="250"/>
                  <a:pt x="1481" y="276"/>
                  <a:pt x="1525" y="272"/>
                </a:cubicBezTo>
                <a:cubicBezTo>
                  <a:pt x="1555" y="269"/>
                  <a:pt x="1582" y="267"/>
                  <a:pt x="1608" y="286"/>
                </a:cubicBezTo>
                <a:cubicBezTo>
                  <a:pt x="1627" y="300"/>
                  <a:pt x="1655" y="275"/>
                  <a:pt x="1676" y="284"/>
                </a:cubicBezTo>
                <a:cubicBezTo>
                  <a:pt x="1697" y="292"/>
                  <a:pt x="1698" y="327"/>
                  <a:pt x="1721" y="337"/>
                </a:cubicBezTo>
                <a:cubicBezTo>
                  <a:pt x="1717" y="305"/>
                  <a:pt x="1747" y="279"/>
                  <a:pt x="1776" y="2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8" name="꙱ Uganda (Republic of Uganda) (UG) (H)">
            <a:extLst>
              <a:ext uri="{FF2B5EF4-FFF2-40B4-BE49-F238E27FC236}">
                <a16:creationId xmlns:a16="http://schemas.microsoft.com/office/drawing/2014/main" id="{52B65422-7397-411B-A1B6-16ED048CF457}"/>
              </a:ext>
            </a:extLst>
          </p:cNvPr>
          <p:cNvSpPr>
            <a:spLocks/>
          </p:cNvSpPr>
          <p:nvPr/>
        </p:nvSpPr>
        <p:spPr bwMode="auto">
          <a:xfrm>
            <a:off x="5152365" y="2259900"/>
            <a:ext cx="144441" cy="167207"/>
          </a:xfrm>
          <a:custGeom>
            <a:avLst/>
            <a:gdLst>
              <a:gd name="T0" fmla="*/ 1554 w 1752"/>
              <a:gd name="T1" fmla="*/ 227 h 2027"/>
              <a:gd name="T2" fmla="*/ 1549 w 1752"/>
              <a:gd name="T3" fmla="*/ 330 h 2027"/>
              <a:gd name="T4" fmla="*/ 1593 w 1752"/>
              <a:gd name="T5" fmla="*/ 443 h 2027"/>
              <a:gd name="T6" fmla="*/ 1696 w 1752"/>
              <a:gd name="T7" fmla="*/ 634 h 2027"/>
              <a:gd name="T8" fmla="*/ 1747 w 1752"/>
              <a:gd name="T9" fmla="*/ 763 h 2027"/>
              <a:gd name="T10" fmla="*/ 1723 w 1752"/>
              <a:gd name="T11" fmla="*/ 915 h 2027"/>
              <a:gd name="T12" fmla="*/ 1658 w 1752"/>
              <a:gd name="T13" fmla="*/ 1029 h 2027"/>
              <a:gd name="T14" fmla="*/ 1561 w 1752"/>
              <a:gd name="T15" fmla="*/ 1151 h 2027"/>
              <a:gd name="T16" fmla="*/ 1474 w 1752"/>
              <a:gd name="T17" fmla="*/ 1292 h 2027"/>
              <a:gd name="T18" fmla="*/ 1401 w 1752"/>
              <a:gd name="T19" fmla="*/ 1435 h 2027"/>
              <a:gd name="T20" fmla="*/ 1401 w 1752"/>
              <a:gd name="T21" fmla="*/ 1437 h 2027"/>
              <a:gd name="T22" fmla="*/ 1400 w 1752"/>
              <a:gd name="T23" fmla="*/ 1437 h 2027"/>
              <a:gd name="T24" fmla="*/ 1384 w 1752"/>
              <a:gd name="T25" fmla="*/ 1476 h 2027"/>
              <a:gd name="T26" fmla="*/ 1403 w 1752"/>
              <a:gd name="T27" fmla="*/ 1535 h 2027"/>
              <a:gd name="T28" fmla="*/ 1390 w 1752"/>
              <a:gd name="T29" fmla="*/ 1609 h 2027"/>
              <a:gd name="T30" fmla="*/ 1396 w 1752"/>
              <a:gd name="T31" fmla="*/ 1863 h 2027"/>
              <a:gd name="T32" fmla="*/ 728 w 1752"/>
              <a:gd name="T33" fmla="*/ 1867 h 2027"/>
              <a:gd name="T34" fmla="*/ 725 w 1752"/>
              <a:gd name="T35" fmla="*/ 1865 h 2027"/>
              <a:gd name="T36" fmla="*/ 725 w 1752"/>
              <a:gd name="T37" fmla="*/ 1867 h 2027"/>
              <a:gd name="T38" fmla="*/ 307 w 1752"/>
              <a:gd name="T39" fmla="*/ 1884 h 2027"/>
              <a:gd name="T40" fmla="*/ 158 w 1752"/>
              <a:gd name="T41" fmla="*/ 2013 h 2027"/>
              <a:gd name="T42" fmla="*/ 128 w 1752"/>
              <a:gd name="T43" fmla="*/ 2019 h 2027"/>
              <a:gd name="T44" fmla="*/ 0 w 1752"/>
              <a:gd name="T45" fmla="*/ 2025 h 2027"/>
              <a:gd name="T46" fmla="*/ 34 w 1752"/>
              <a:gd name="T47" fmla="*/ 1855 h 2027"/>
              <a:gd name="T48" fmla="*/ 58 w 1752"/>
              <a:gd name="T49" fmla="*/ 1571 h 2027"/>
              <a:gd name="T50" fmla="*/ 127 w 1752"/>
              <a:gd name="T51" fmla="*/ 1354 h 2027"/>
              <a:gd name="T52" fmla="*/ 140 w 1752"/>
              <a:gd name="T53" fmla="*/ 1285 h 2027"/>
              <a:gd name="T54" fmla="*/ 201 w 1752"/>
              <a:gd name="T55" fmla="*/ 1178 h 2027"/>
              <a:gd name="T56" fmla="*/ 309 w 1752"/>
              <a:gd name="T57" fmla="*/ 1055 h 2027"/>
              <a:gd name="T58" fmla="*/ 557 w 1752"/>
              <a:gd name="T59" fmla="*/ 759 h 2027"/>
              <a:gd name="T60" fmla="*/ 468 w 1752"/>
              <a:gd name="T61" fmla="*/ 660 h 2027"/>
              <a:gd name="T62" fmla="*/ 411 w 1752"/>
              <a:gd name="T63" fmla="*/ 387 h 2027"/>
              <a:gd name="T64" fmla="*/ 435 w 1752"/>
              <a:gd name="T65" fmla="*/ 290 h 2027"/>
              <a:gd name="T66" fmla="*/ 475 w 1752"/>
              <a:gd name="T67" fmla="*/ 184 h 2027"/>
              <a:gd name="T68" fmla="*/ 636 w 1752"/>
              <a:gd name="T69" fmla="*/ 198 h 2027"/>
              <a:gd name="T70" fmla="*/ 739 w 1752"/>
              <a:gd name="T71" fmla="*/ 173 h 2027"/>
              <a:gd name="T72" fmla="*/ 839 w 1752"/>
              <a:gd name="T73" fmla="*/ 253 h 2027"/>
              <a:gd name="T74" fmla="*/ 939 w 1752"/>
              <a:gd name="T75" fmla="*/ 171 h 2027"/>
              <a:gd name="T76" fmla="*/ 1101 w 1752"/>
              <a:gd name="T77" fmla="*/ 129 h 2027"/>
              <a:gd name="T78" fmla="*/ 1269 w 1752"/>
              <a:gd name="T79" fmla="*/ 146 h 2027"/>
              <a:gd name="T80" fmla="*/ 1403 w 1752"/>
              <a:gd name="T81" fmla="*/ 0 h 2027"/>
              <a:gd name="T82" fmla="*/ 1438 w 1752"/>
              <a:gd name="T83" fmla="*/ 122 h 2027"/>
              <a:gd name="T84" fmla="*/ 1500 w 1752"/>
              <a:gd name="T85" fmla="*/ 170 h 2027"/>
              <a:gd name="T86" fmla="*/ 1554 w 1752"/>
              <a:gd name="T87" fmla="*/ 227 h 20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52" h="2027">
                <a:moveTo>
                  <a:pt x="1554" y="227"/>
                </a:moveTo>
                <a:cubicBezTo>
                  <a:pt x="1544" y="262"/>
                  <a:pt x="1516" y="255"/>
                  <a:pt x="1549" y="330"/>
                </a:cubicBezTo>
                <a:cubicBezTo>
                  <a:pt x="1562" y="368"/>
                  <a:pt x="1585" y="402"/>
                  <a:pt x="1593" y="443"/>
                </a:cubicBezTo>
                <a:cubicBezTo>
                  <a:pt x="1603" y="493"/>
                  <a:pt x="1674" y="518"/>
                  <a:pt x="1696" y="634"/>
                </a:cubicBezTo>
                <a:cubicBezTo>
                  <a:pt x="1706" y="685"/>
                  <a:pt x="1752" y="717"/>
                  <a:pt x="1747" y="763"/>
                </a:cubicBezTo>
                <a:cubicBezTo>
                  <a:pt x="1742" y="814"/>
                  <a:pt x="1738" y="864"/>
                  <a:pt x="1723" y="915"/>
                </a:cubicBezTo>
                <a:cubicBezTo>
                  <a:pt x="1711" y="957"/>
                  <a:pt x="1655" y="981"/>
                  <a:pt x="1658" y="1029"/>
                </a:cubicBezTo>
                <a:cubicBezTo>
                  <a:pt x="1663" y="1109"/>
                  <a:pt x="1624" y="1043"/>
                  <a:pt x="1561" y="1151"/>
                </a:cubicBezTo>
                <a:cubicBezTo>
                  <a:pt x="1530" y="1204"/>
                  <a:pt x="1507" y="1256"/>
                  <a:pt x="1474" y="1292"/>
                </a:cubicBezTo>
                <a:cubicBezTo>
                  <a:pt x="1413" y="1348"/>
                  <a:pt x="1434" y="1375"/>
                  <a:pt x="1401" y="1435"/>
                </a:cubicBezTo>
                <a:lnTo>
                  <a:pt x="1401" y="1437"/>
                </a:lnTo>
                <a:lnTo>
                  <a:pt x="1400" y="1437"/>
                </a:lnTo>
                <a:lnTo>
                  <a:pt x="1384" y="1476"/>
                </a:lnTo>
                <a:lnTo>
                  <a:pt x="1403" y="1535"/>
                </a:lnTo>
                <a:lnTo>
                  <a:pt x="1390" y="1609"/>
                </a:lnTo>
                <a:lnTo>
                  <a:pt x="1396" y="1863"/>
                </a:lnTo>
                <a:lnTo>
                  <a:pt x="728" y="1867"/>
                </a:lnTo>
                <a:lnTo>
                  <a:pt x="725" y="1865"/>
                </a:lnTo>
                <a:lnTo>
                  <a:pt x="725" y="1867"/>
                </a:lnTo>
                <a:cubicBezTo>
                  <a:pt x="663" y="1864"/>
                  <a:pt x="351" y="1835"/>
                  <a:pt x="307" y="1884"/>
                </a:cubicBezTo>
                <a:cubicBezTo>
                  <a:pt x="258" y="1867"/>
                  <a:pt x="199" y="1978"/>
                  <a:pt x="158" y="2013"/>
                </a:cubicBezTo>
                <a:cubicBezTo>
                  <a:pt x="146" y="2023"/>
                  <a:pt x="136" y="2027"/>
                  <a:pt x="128" y="2019"/>
                </a:cubicBezTo>
                <a:cubicBezTo>
                  <a:pt x="89" y="1984"/>
                  <a:pt x="136" y="1949"/>
                  <a:pt x="0" y="2025"/>
                </a:cubicBezTo>
                <a:cubicBezTo>
                  <a:pt x="47" y="1974"/>
                  <a:pt x="28" y="1913"/>
                  <a:pt x="34" y="1855"/>
                </a:cubicBezTo>
                <a:lnTo>
                  <a:pt x="58" y="1571"/>
                </a:lnTo>
                <a:cubicBezTo>
                  <a:pt x="64" y="1442"/>
                  <a:pt x="121" y="1363"/>
                  <a:pt x="127" y="1354"/>
                </a:cubicBezTo>
                <a:cubicBezTo>
                  <a:pt x="139" y="1333"/>
                  <a:pt x="141" y="1314"/>
                  <a:pt x="140" y="1285"/>
                </a:cubicBezTo>
                <a:cubicBezTo>
                  <a:pt x="135" y="1184"/>
                  <a:pt x="174" y="1200"/>
                  <a:pt x="201" y="1178"/>
                </a:cubicBezTo>
                <a:cubicBezTo>
                  <a:pt x="232" y="1152"/>
                  <a:pt x="283" y="1081"/>
                  <a:pt x="309" y="1055"/>
                </a:cubicBezTo>
                <a:cubicBezTo>
                  <a:pt x="350" y="1012"/>
                  <a:pt x="534" y="855"/>
                  <a:pt x="557" y="759"/>
                </a:cubicBezTo>
                <a:cubicBezTo>
                  <a:pt x="591" y="693"/>
                  <a:pt x="485" y="657"/>
                  <a:pt x="468" y="660"/>
                </a:cubicBezTo>
                <a:cubicBezTo>
                  <a:pt x="325" y="686"/>
                  <a:pt x="441" y="607"/>
                  <a:pt x="411" y="387"/>
                </a:cubicBezTo>
                <a:cubicBezTo>
                  <a:pt x="407" y="361"/>
                  <a:pt x="441" y="315"/>
                  <a:pt x="435" y="290"/>
                </a:cubicBezTo>
                <a:cubicBezTo>
                  <a:pt x="428" y="272"/>
                  <a:pt x="390" y="251"/>
                  <a:pt x="475" y="184"/>
                </a:cubicBezTo>
                <a:cubicBezTo>
                  <a:pt x="564" y="108"/>
                  <a:pt x="596" y="216"/>
                  <a:pt x="636" y="198"/>
                </a:cubicBezTo>
                <a:cubicBezTo>
                  <a:pt x="665" y="185"/>
                  <a:pt x="708" y="132"/>
                  <a:pt x="739" y="173"/>
                </a:cubicBezTo>
                <a:cubicBezTo>
                  <a:pt x="772" y="216"/>
                  <a:pt x="781" y="232"/>
                  <a:pt x="839" y="253"/>
                </a:cubicBezTo>
                <a:cubicBezTo>
                  <a:pt x="806" y="199"/>
                  <a:pt x="897" y="176"/>
                  <a:pt x="939" y="171"/>
                </a:cubicBezTo>
                <a:cubicBezTo>
                  <a:pt x="984" y="165"/>
                  <a:pt x="1050" y="123"/>
                  <a:pt x="1101" y="129"/>
                </a:cubicBezTo>
                <a:cubicBezTo>
                  <a:pt x="1171" y="137"/>
                  <a:pt x="1192" y="197"/>
                  <a:pt x="1269" y="146"/>
                </a:cubicBezTo>
                <a:cubicBezTo>
                  <a:pt x="1323" y="107"/>
                  <a:pt x="1361" y="51"/>
                  <a:pt x="1403" y="0"/>
                </a:cubicBezTo>
                <a:cubicBezTo>
                  <a:pt x="1423" y="49"/>
                  <a:pt x="1450" y="95"/>
                  <a:pt x="1438" y="122"/>
                </a:cubicBezTo>
                <a:cubicBezTo>
                  <a:pt x="1490" y="118"/>
                  <a:pt x="1454" y="148"/>
                  <a:pt x="1500" y="170"/>
                </a:cubicBezTo>
                <a:cubicBezTo>
                  <a:pt x="1531" y="181"/>
                  <a:pt x="1562" y="192"/>
                  <a:pt x="1554" y="22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9" name="꙱ Turkmenistan (TM) (H)">
            <a:extLst>
              <a:ext uri="{FF2B5EF4-FFF2-40B4-BE49-F238E27FC236}">
                <a16:creationId xmlns:a16="http://schemas.microsoft.com/office/drawing/2014/main" id="{82330ED9-22D6-46D1-81B7-6E953BCDF09A}"/>
              </a:ext>
            </a:extLst>
          </p:cNvPr>
          <p:cNvSpPr>
            <a:spLocks/>
          </p:cNvSpPr>
          <p:nvPr/>
        </p:nvSpPr>
        <p:spPr bwMode="auto">
          <a:xfrm>
            <a:off x="5652519" y="1125054"/>
            <a:ext cx="365415" cy="224380"/>
          </a:xfrm>
          <a:custGeom>
            <a:avLst/>
            <a:gdLst>
              <a:gd name="T0" fmla="*/ 1 w 4428"/>
              <a:gd name="T1" fmla="*/ 368 h 2712"/>
              <a:gd name="T2" fmla="*/ 583 w 4428"/>
              <a:gd name="T3" fmla="*/ 227 h 2712"/>
              <a:gd name="T4" fmla="*/ 1057 w 4428"/>
              <a:gd name="T5" fmla="*/ 526 h 2712"/>
              <a:gd name="T6" fmla="*/ 1336 w 4428"/>
              <a:gd name="T7" fmla="*/ 435 h 2712"/>
              <a:gd name="T8" fmla="*/ 1540 w 4428"/>
              <a:gd name="T9" fmla="*/ 139 h 2712"/>
              <a:gd name="T10" fmla="*/ 1592 w 4428"/>
              <a:gd name="T11" fmla="*/ 53 h 2712"/>
              <a:gd name="T12" fmla="*/ 1793 w 4428"/>
              <a:gd name="T13" fmla="*/ 75 h 2712"/>
              <a:gd name="T14" fmla="*/ 2148 w 4428"/>
              <a:gd name="T15" fmla="*/ 255 h 2712"/>
              <a:gd name="T16" fmla="*/ 2226 w 4428"/>
              <a:gd name="T17" fmla="*/ 438 h 2712"/>
              <a:gd name="T18" fmla="*/ 2400 w 4428"/>
              <a:gd name="T19" fmla="*/ 545 h 2712"/>
              <a:gd name="T20" fmla="*/ 2693 w 4428"/>
              <a:gd name="T21" fmla="*/ 545 h 2712"/>
              <a:gd name="T22" fmla="*/ 3003 w 4428"/>
              <a:gd name="T23" fmla="*/ 946 h 2712"/>
              <a:gd name="T24" fmla="*/ 3556 w 4428"/>
              <a:gd name="T25" fmla="*/ 1328 h 2712"/>
              <a:gd name="T26" fmla="*/ 3900 w 4428"/>
              <a:gd name="T27" fmla="*/ 1501 h 2712"/>
              <a:gd name="T28" fmla="*/ 4259 w 4428"/>
              <a:gd name="T29" fmla="*/ 1645 h 2712"/>
              <a:gd name="T30" fmla="*/ 4388 w 4428"/>
              <a:gd name="T31" fmla="*/ 1813 h 2712"/>
              <a:gd name="T32" fmla="*/ 4213 w 4428"/>
              <a:gd name="T33" fmla="*/ 1865 h 2712"/>
              <a:gd name="T34" fmla="*/ 3957 w 4428"/>
              <a:gd name="T35" fmla="*/ 1985 h 2712"/>
              <a:gd name="T36" fmla="*/ 3509 w 4428"/>
              <a:gd name="T37" fmla="*/ 2457 h 2712"/>
              <a:gd name="T38" fmla="*/ 3487 w 4428"/>
              <a:gd name="T39" fmla="*/ 2626 h 2712"/>
              <a:gd name="T40" fmla="*/ 3210 w 4428"/>
              <a:gd name="T41" fmla="*/ 2612 h 2712"/>
              <a:gd name="T42" fmla="*/ 2985 w 4428"/>
              <a:gd name="T43" fmla="*/ 2550 h 2712"/>
              <a:gd name="T44" fmla="*/ 2928 w 4428"/>
              <a:gd name="T45" fmla="*/ 2383 h 2712"/>
              <a:gd name="T46" fmla="*/ 2659 w 4428"/>
              <a:gd name="T47" fmla="*/ 2175 h 2712"/>
              <a:gd name="T48" fmla="*/ 2342 w 4428"/>
              <a:gd name="T49" fmla="*/ 1955 h 2712"/>
              <a:gd name="T50" fmla="*/ 2015 w 4428"/>
              <a:gd name="T51" fmla="*/ 1820 h 2712"/>
              <a:gd name="T52" fmla="*/ 1670 w 4428"/>
              <a:gd name="T53" fmla="*/ 1681 h 2712"/>
              <a:gd name="T54" fmla="*/ 1366 w 4428"/>
              <a:gd name="T55" fmla="*/ 1667 h 2712"/>
              <a:gd name="T56" fmla="*/ 871 w 4428"/>
              <a:gd name="T57" fmla="*/ 1912 h 2712"/>
              <a:gd name="T58" fmla="*/ 650 w 4428"/>
              <a:gd name="T59" fmla="*/ 1778 h 2712"/>
              <a:gd name="T60" fmla="*/ 604 w 4428"/>
              <a:gd name="T61" fmla="*/ 1360 h 2712"/>
              <a:gd name="T62" fmla="*/ 470 w 4428"/>
              <a:gd name="T63" fmla="*/ 1243 h 2712"/>
              <a:gd name="T64" fmla="*/ 389 w 4428"/>
              <a:gd name="T65" fmla="*/ 1094 h 2712"/>
              <a:gd name="T66" fmla="*/ 449 w 4428"/>
              <a:gd name="T67" fmla="*/ 1103 h 2712"/>
              <a:gd name="T68" fmla="*/ 241 w 4428"/>
              <a:gd name="T69" fmla="*/ 975 h 2712"/>
              <a:gd name="T70" fmla="*/ 187 w 4428"/>
              <a:gd name="T71" fmla="*/ 635 h 2712"/>
              <a:gd name="T72" fmla="*/ 154 w 4428"/>
              <a:gd name="T73" fmla="*/ 568 h 2712"/>
              <a:gd name="T74" fmla="*/ 272 w 4428"/>
              <a:gd name="T75" fmla="*/ 663 h 2712"/>
              <a:gd name="T76" fmla="*/ 362 w 4428"/>
              <a:gd name="T77" fmla="*/ 632 h 2712"/>
              <a:gd name="T78" fmla="*/ 507 w 4428"/>
              <a:gd name="T79" fmla="*/ 698 h 2712"/>
              <a:gd name="T80" fmla="*/ 607 w 4428"/>
              <a:gd name="T81" fmla="*/ 712 h 2712"/>
              <a:gd name="T82" fmla="*/ 611 w 4428"/>
              <a:gd name="T83" fmla="*/ 699 h 2712"/>
              <a:gd name="T84" fmla="*/ 610 w 4428"/>
              <a:gd name="T85" fmla="*/ 661 h 2712"/>
              <a:gd name="T86" fmla="*/ 687 w 4428"/>
              <a:gd name="T87" fmla="*/ 581 h 2712"/>
              <a:gd name="T88" fmla="*/ 333 w 4428"/>
              <a:gd name="T89" fmla="*/ 198 h 2712"/>
              <a:gd name="T90" fmla="*/ 77 w 4428"/>
              <a:gd name="T91" fmla="*/ 364 h 2712"/>
              <a:gd name="T92" fmla="*/ 144 w 4428"/>
              <a:gd name="T93" fmla="*/ 562 h 2712"/>
              <a:gd name="T94" fmla="*/ 0 w 4428"/>
              <a:gd name="T95" fmla="*/ 370 h 2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28" h="2712">
                <a:moveTo>
                  <a:pt x="0" y="370"/>
                </a:moveTo>
                <a:lnTo>
                  <a:pt x="1" y="368"/>
                </a:lnTo>
                <a:lnTo>
                  <a:pt x="1" y="369"/>
                </a:lnTo>
                <a:cubicBezTo>
                  <a:pt x="149" y="154"/>
                  <a:pt x="362" y="125"/>
                  <a:pt x="583" y="227"/>
                </a:cubicBezTo>
                <a:cubicBezTo>
                  <a:pt x="761" y="310"/>
                  <a:pt x="780" y="505"/>
                  <a:pt x="956" y="523"/>
                </a:cubicBezTo>
                <a:lnTo>
                  <a:pt x="1057" y="526"/>
                </a:lnTo>
                <a:lnTo>
                  <a:pt x="1354" y="536"/>
                </a:lnTo>
                <a:cubicBezTo>
                  <a:pt x="1408" y="524"/>
                  <a:pt x="1346" y="456"/>
                  <a:pt x="1336" y="435"/>
                </a:cubicBezTo>
                <a:cubicBezTo>
                  <a:pt x="1296" y="337"/>
                  <a:pt x="1299" y="326"/>
                  <a:pt x="1368" y="242"/>
                </a:cubicBezTo>
                <a:cubicBezTo>
                  <a:pt x="1419" y="181"/>
                  <a:pt x="1534" y="266"/>
                  <a:pt x="1540" y="139"/>
                </a:cubicBezTo>
                <a:cubicBezTo>
                  <a:pt x="1544" y="45"/>
                  <a:pt x="1659" y="163"/>
                  <a:pt x="1704" y="174"/>
                </a:cubicBezTo>
                <a:cubicBezTo>
                  <a:pt x="1702" y="156"/>
                  <a:pt x="1559" y="59"/>
                  <a:pt x="1592" y="53"/>
                </a:cubicBezTo>
                <a:cubicBezTo>
                  <a:pt x="1629" y="48"/>
                  <a:pt x="1625" y="77"/>
                  <a:pt x="1695" y="22"/>
                </a:cubicBezTo>
                <a:cubicBezTo>
                  <a:pt x="1723" y="0"/>
                  <a:pt x="1773" y="62"/>
                  <a:pt x="1793" y="75"/>
                </a:cubicBezTo>
                <a:cubicBezTo>
                  <a:pt x="1835" y="102"/>
                  <a:pt x="1895" y="84"/>
                  <a:pt x="1913" y="142"/>
                </a:cubicBezTo>
                <a:cubicBezTo>
                  <a:pt x="1935" y="216"/>
                  <a:pt x="2140" y="108"/>
                  <a:pt x="2148" y="255"/>
                </a:cubicBezTo>
                <a:cubicBezTo>
                  <a:pt x="2152" y="317"/>
                  <a:pt x="2211" y="301"/>
                  <a:pt x="2230" y="352"/>
                </a:cubicBezTo>
                <a:cubicBezTo>
                  <a:pt x="2168" y="344"/>
                  <a:pt x="2242" y="398"/>
                  <a:pt x="2226" y="438"/>
                </a:cubicBezTo>
                <a:cubicBezTo>
                  <a:pt x="2222" y="477"/>
                  <a:pt x="2214" y="492"/>
                  <a:pt x="2282" y="521"/>
                </a:cubicBezTo>
                <a:cubicBezTo>
                  <a:pt x="2318" y="535"/>
                  <a:pt x="2358" y="551"/>
                  <a:pt x="2400" y="545"/>
                </a:cubicBezTo>
                <a:cubicBezTo>
                  <a:pt x="2486" y="532"/>
                  <a:pt x="2532" y="575"/>
                  <a:pt x="2592" y="570"/>
                </a:cubicBezTo>
                <a:cubicBezTo>
                  <a:pt x="2638" y="565"/>
                  <a:pt x="2578" y="495"/>
                  <a:pt x="2693" y="545"/>
                </a:cubicBezTo>
                <a:cubicBezTo>
                  <a:pt x="2753" y="571"/>
                  <a:pt x="2789" y="609"/>
                  <a:pt x="2818" y="667"/>
                </a:cubicBezTo>
                <a:cubicBezTo>
                  <a:pt x="2871" y="774"/>
                  <a:pt x="2955" y="838"/>
                  <a:pt x="3003" y="946"/>
                </a:cubicBezTo>
                <a:cubicBezTo>
                  <a:pt x="3054" y="1062"/>
                  <a:pt x="3264" y="1133"/>
                  <a:pt x="3361" y="1200"/>
                </a:cubicBezTo>
                <a:cubicBezTo>
                  <a:pt x="3425" y="1244"/>
                  <a:pt x="3492" y="1283"/>
                  <a:pt x="3556" y="1328"/>
                </a:cubicBezTo>
                <a:cubicBezTo>
                  <a:pt x="3606" y="1363"/>
                  <a:pt x="3668" y="1358"/>
                  <a:pt x="3719" y="1397"/>
                </a:cubicBezTo>
                <a:cubicBezTo>
                  <a:pt x="3769" y="1435"/>
                  <a:pt x="3840" y="1460"/>
                  <a:pt x="3900" y="1501"/>
                </a:cubicBezTo>
                <a:cubicBezTo>
                  <a:pt x="3957" y="1539"/>
                  <a:pt x="4012" y="1593"/>
                  <a:pt x="4080" y="1605"/>
                </a:cubicBezTo>
                <a:cubicBezTo>
                  <a:pt x="4149" y="1618"/>
                  <a:pt x="4195" y="1604"/>
                  <a:pt x="4259" y="1645"/>
                </a:cubicBezTo>
                <a:cubicBezTo>
                  <a:pt x="4339" y="1697"/>
                  <a:pt x="4415" y="1664"/>
                  <a:pt x="4397" y="1742"/>
                </a:cubicBezTo>
                <a:cubicBezTo>
                  <a:pt x="4393" y="1765"/>
                  <a:pt x="4381" y="1794"/>
                  <a:pt x="4388" y="1813"/>
                </a:cubicBezTo>
                <a:cubicBezTo>
                  <a:pt x="4400" y="1846"/>
                  <a:pt x="4388" y="1887"/>
                  <a:pt x="4428" y="1922"/>
                </a:cubicBezTo>
                <a:cubicBezTo>
                  <a:pt x="4298" y="1963"/>
                  <a:pt x="4247" y="1876"/>
                  <a:pt x="4213" y="1865"/>
                </a:cubicBezTo>
                <a:cubicBezTo>
                  <a:pt x="4139" y="1841"/>
                  <a:pt x="4143" y="1903"/>
                  <a:pt x="4144" y="1918"/>
                </a:cubicBezTo>
                <a:cubicBezTo>
                  <a:pt x="4148" y="2016"/>
                  <a:pt x="4019" y="1949"/>
                  <a:pt x="3957" y="1985"/>
                </a:cubicBezTo>
                <a:cubicBezTo>
                  <a:pt x="3857" y="2042"/>
                  <a:pt x="3980" y="2256"/>
                  <a:pt x="3852" y="2337"/>
                </a:cubicBezTo>
                <a:cubicBezTo>
                  <a:pt x="3756" y="2397"/>
                  <a:pt x="3633" y="2474"/>
                  <a:pt x="3509" y="2457"/>
                </a:cubicBezTo>
                <a:cubicBezTo>
                  <a:pt x="3518" y="2481"/>
                  <a:pt x="3536" y="2501"/>
                  <a:pt x="3557" y="2516"/>
                </a:cubicBezTo>
                <a:cubicBezTo>
                  <a:pt x="3509" y="2543"/>
                  <a:pt x="3572" y="2570"/>
                  <a:pt x="3487" y="2626"/>
                </a:cubicBezTo>
                <a:cubicBezTo>
                  <a:pt x="3443" y="2689"/>
                  <a:pt x="3345" y="2653"/>
                  <a:pt x="3313" y="2712"/>
                </a:cubicBezTo>
                <a:cubicBezTo>
                  <a:pt x="3297" y="2663"/>
                  <a:pt x="3263" y="2621"/>
                  <a:pt x="3210" y="2612"/>
                </a:cubicBezTo>
                <a:cubicBezTo>
                  <a:pt x="3123" y="2604"/>
                  <a:pt x="3147" y="2632"/>
                  <a:pt x="3101" y="2606"/>
                </a:cubicBezTo>
                <a:cubicBezTo>
                  <a:pt x="3082" y="2595"/>
                  <a:pt x="3014" y="2536"/>
                  <a:pt x="2985" y="2550"/>
                </a:cubicBezTo>
                <a:cubicBezTo>
                  <a:pt x="2976" y="2528"/>
                  <a:pt x="2958" y="2482"/>
                  <a:pt x="2944" y="2445"/>
                </a:cubicBezTo>
                <a:cubicBezTo>
                  <a:pt x="2916" y="2399"/>
                  <a:pt x="2923" y="2409"/>
                  <a:pt x="2928" y="2383"/>
                </a:cubicBezTo>
                <a:cubicBezTo>
                  <a:pt x="2931" y="2322"/>
                  <a:pt x="2901" y="2260"/>
                  <a:pt x="2893" y="2215"/>
                </a:cubicBezTo>
                <a:cubicBezTo>
                  <a:pt x="2878" y="2124"/>
                  <a:pt x="2742" y="2195"/>
                  <a:pt x="2659" y="2175"/>
                </a:cubicBezTo>
                <a:cubicBezTo>
                  <a:pt x="2601" y="2160"/>
                  <a:pt x="2570" y="2081"/>
                  <a:pt x="2526" y="2046"/>
                </a:cubicBezTo>
                <a:cubicBezTo>
                  <a:pt x="2472" y="2004"/>
                  <a:pt x="2385" y="2015"/>
                  <a:pt x="2342" y="1955"/>
                </a:cubicBezTo>
                <a:cubicBezTo>
                  <a:pt x="2301" y="1899"/>
                  <a:pt x="2283" y="1866"/>
                  <a:pt x="2214" y="1839"/>
                </a:cubicBezTo>
                <a:cubicBezTo>
                  <a:pt x="2144" y="1812"/>
                  <a:pt x="2088" y="1825"/>
                  <a:pt x="2015" y="1820"/>
                </a:cubicBezTo>
                <a:cubicBezTo>
                  <a:pt x="1952" y="1817"/>
                  <a:pt x="1913" y="1765"/>
                  <a:pt x="1856" y="1747"/>
                </a:cubicBezTo>
                <a:cubicBezTo>
                  <a:pt x="1802" y="1730"/>
                  <a:pt x="1697" y="1739"/>
                  <a:pt x="1670" y="1681"/>
                </a:cubicBezTo>
                <a:cubicBezTo>
                  <a:pt x="1647" y="1631"/>
                  <a:pt x="1625" y="1607"/>
                  <a:pt x="1571" y="1619"/>
                </a:cubicBezTo>
                <a:cubicBezTo>
                  <a:pt x="1546" y="1625"/>
                  <a:pt x="1313" y="1572"/>
                  <a:pt x="1366" y="1667"/>
                </a:cubicBezTo>
                <a:cubicBezTo>
                  <a:pt x="1237" y="1707"/>
                  <a:pt x="1195" y="1554"/>
                  <a:pt x="952" y="1790"/>
                </a:cubicBezTo>
                <a:cubicBezTo>
                  <a:pt x="912" y="1828"/>
                  <a:pt x="987" y="1872"/>
                  <a:pt x="871" y="1912"/>
                </a:cubicBezTo>
                <a:cubicBezTo>
                  <a:pt x="826" y="1927"/>
                  <a:pt x="756" y="1951"/>
                  <a:pt x="696" y="1919"/>
                </a:cubicBezTo>
                <a:cubicBezTo>
                  <a:pt x="680" y="1881"/>
                  <a:pt x="660" y="1816"/>
                  <a:pt x="650" y="1778"/>
                </a:cubicBezTo>
                <a:cubicBezTo>
                  <a:pt x="629" y="1695"/>
                  <a:pt x="635" y="1609"/>
                  <a:pt x="615" y="1525"/>
                </a:cubicBezTo>
                <a:cubicBezTo>
                  <a:pt x="603" y="1474"/>
                  <a:pt x="646" y="1399"/>
                  <a:pt x="604" y="1360"/>
                </a:cubicBezTo>
                <a:cubicBezTo>
                  <a:pt x="582" y="1339"/>
                  <a:pt x="533" y="1325"/>
                  <a:pt x="531" y="1290"/>
                </a:cubicBezTo>
                <a:cubicBezTo>
                  <a:pt x="527" y="1329"/>
                  <a:pt x="494" y="1265"/>
                  <a:pt x="470" y="1243"/>
                </a:cubicBezTo>
                <a:cubicBezTo>
                  <a:pt x="442" y="1219"/>
                  <a:pt x="389" y="1182"/>
                  <a:pt x="371" y="1236"/>
                </a:cubicBezTo>
                <a:cubicBezTo>
                  <a:pt x="335" y="1193"/>
                  <a:pt x="340" y="1126"/>
                  <a:pt x="389" y="1094"/>
                </a:cubicBezTo>
                <a:cubicBezTo>
                  <a:pt x="332" y="1149"/>
                  <a:pt x="446" y="1137"/>
                  <a:pt x="484" y="1140"/>
                </a:cubicBezTo>
                <a:cubicBezTo>
                  <a:pt x="464" y="1133"/>
                  <a:pt x="454" y="1101"/>
                  <a:pt x="449" y="1103"/>
                </a:cubicBezTo>
                <a:cubicBezTo>
                  <a:pt x="417" y="1115"/>
                  <a:pt x="425" y="1055"/>
                  <a:pt x="424" y="1037"/>
                </a:cubicBezTo>
                <a:cubicBezTo>
                  <a:pt x="421" y="950"/>
                  <a:pt x="294" y="1003"/>
                  <a:pt x="241" y="975"/>
                </a:cubicBezTo>
                <a:cubicBezTo>
                  <a:pt x="280" y="1040"/>
                  <a:pt x="180" y="997"/>
                  <a:pt x="174" y="895"/>
                </a:cubicBezTo>
                <a:cubicBezTo>
                  <a:pt x="170" y="836"/>
                  <a:pt x="200" y="668"/>
                  <a:pt x="187" y="635"/>
                </a:cubicBezTo>
                <a:cubicBezTo>
                  <a:pt x="182" y="620"/>
                  <a:pt x="136" y="572"/>
                  <a:pt x="155" y="578"/>
                </a:cubicBezTo>
                <a:cubicBezTo>
                  <a:pt x="159" y="580"/>
                  <a:pt x="151" y="565"/>
                  <a:pt x="154" y="568"/>
                </a:cubicBezTo>
                <a:cubicBezTo>
                  <a:pt x="169" y="572"/>
                  <a:pt x="188" y="646"/>
                  <a:pt x="228" y="648"/>
                </a:cubicBezTo>
                <a:cubicBezTo>
                  <a:pt x="191" y="649"/>
                  <a:pt x="228" y="707"/>
                  <a:pt x="272" y="663"/>
                </a:cubicBezTo>
                <a:cubicBezTo>
                  <a:pt x="265" y="682"/>
                  <a:pt x="274" y="704"/>
                  <a:pt x="305" y="655"/>
                </a:cubicBezTo>
                <a:cubicBezTo>
                  <a:pt x="313" y="691"/>
                  <a:pt x="358" y="724"/>
                  <a:pt x="362" y="632"/>
                </a:cubicBezTo>
                <a:cubicBezTo>
                  <a:pt x="381" y="638"/>
                  <a:pt x="402" y="729"/>
                  <a:pt x="424" y="735"/>
                </a:cubicBezTo>
                <a:cubicBezTo>
                  <a:pt x="444" y="740"/>
                  <a:pt x="529" y="712"/>
                  <a:pt x="507" y="698"/>
                </a:cubicBezTo>
                <a:cubicBezTo>
                  <a:pt x="520" y="701"/>
                  <a:pt x="556" y="690"/>
                  <a:pt x="560" y="691"/>
                </a:cubicBezTo>
                <a:cubicBezTo>
                  <a:pt x="567" y="693"/>
                  <a:pt x="530" y="726"/>
                  <a:pt x="607" y="712"/>
                </a:cubicBezTo>
                <a:cubicBezTo>
                  <a:pt x="614" y="716"/>
                  <a:pt x="605" y="705"/>
                  <a:pt x="600" y="707"/>
                </a:cubicBezTo>
                <a:cubicBezTo>
                  <a:pt x="599" y="705"/>
                  <a:pt x="605" y="704"/>
                  <a:pt x="611" y="699"/>
                </a:cubicBezTo>
                <a:cubicBezTo>
                  <a:pt x="566" y="698"/>
                  <a:pt x="586" y="684"/>
                  <a:pt x="550" y="641"/>
                </a:cubicBezTo>
                <a:cubicBezTo>
                  <a:pt x="564" y="612"/>
                  <a:pt x="623" y="631"/>
                  <a:pt x="610" y="661"/>
                </a:cubicBezTo>
                <a:cubicBezTo>
                  <a:pt x="673" y="679"/>
                  <a:pt x="712" y="613"/>
                  <a:pt x="662" y="574"/>
                </a:cubicBezTo>
                <a:lnTo>
                  <a:pt x="687" y="581"/>
                </a:lnTo>
                <a:cubicBezTo>
                  <a:pt x="667" y="510"/>
                  <a:pt x="459" y="461"/>
                  <a:pt x="446" y="408"/>
                </a:cubicBezTo>
                <a:cubicBezTo>
                  <a:pt x="439" y="379"/>
                  <a:pt x="371" y="211"/>
                  <a:pt x="333" y="198"/>
                </a:cubicBezTo>
                <a:cubicBezTo>
                  <a:pt x="212" y="157"/>
                  <a:pt x="99" y="273"/>
                  <a:pt x="72" y="291"/>
                </a:cubicBezTo>
                <a:cubicBezTo>
                  <a:pt x="58" y="300"/>
                  <a:pt x="63" y="365"/>
                  <a:pt x="77" y="364"/>
                </a:cubicBezTo>
                <a:cubicBezTo>
                  <a:pt x="99" y="308"/>
                  <a:pt x="111" y="402"/>
                  <a:pt x="107" y="443"/>
                </a:cubicBezTo>
                <a:cubicBezTo>
                  <a:pt x="106" y="454"/>
                  <a:pt x="165" y="580"/>
                  <a:pt x="144" y="562"/>
                </a:cubicBezTo>
                <a:cubicBezTo>
                  <a:pt x="132" y="527"/>
                  <a:pt x="109" y="496"/>
                  <a:pt x="82" y="471"/>
                </a:cubicBezTo>
                <a:cubicBezTo>
                  <a:pt x="47" y="440"/>
                  <a:pt x="43" y="395"/>
                  <a:pt x="0" y="37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0" name="꙱ Turkey (Republic of Turkey) (TR) (H)">
            <a:extLst>
              <a:ext uri="{FF2B5EF4-FFF2-40B4-BE49-F238E27FC236}">
                <a16:creationId xmlns:a16="http://schemas.microsoft.com/office/drawing/2014/main" id="{60D96DC1-BE44-4B76-A532-C7E8C6BB1629}"/>
              </a:ext>
            </a:extLst>
          </p:cNvPr>
          <p:cNvSpPr>
            <a:spLocks noEditPoints="1"/>
          </p:cNvSpPr>
          <p:nvPr/>
        </p:nvSpPr>
        <p:spPr bwMode="auto">
          <a:xfrm>
            <a:off x="5027327" y="1144472"/>
            <a:ext cx="462427" cy="184467"/>
          </a:xfrm>
          <a:custGeom>
            <a:avLst/>
            <a:gdLst>
              <a:gd name="T0" fmla="*/ 129 w 5607"/>
              <a:gd name="T1" fmla="*/ 282 h 2240"/>
              <a:gd name="T2" fmla="*/ 120 w 5607"/>
              <a:gd name="T3" fmla="*/ 81 h 2240"/>
              <a:gd name="T4" fmla="*/ 534 w 5607"/>
              <a:gd name="T5" fmla="*/ 70 h 2240"/>
              <a:gd name="T6" fmla="*/ 817 w 5607"/>
              <a:gd name="T7" fmla="*/ 412 h 2240"/>
              <a:gd name="T8" fmla="*/ 451 w 5607"/>
              <a:gd name="T9" fmla="*/ 404 h 2240"/>
              <a:gd name="T10" fmla="*/ 69 w 5607"/>
              <a:gd name="T11" fmla="*/ 736 h 2240"/>
              <a:gd name="T12" fmla="*/ 0 w 5607"/>
              <a:gd name="T13" fmla="*/ 496 h 2240"/>
              <a:gd name="T14" fmla="*/ 202 w 5607"/>
              <a:gd name="T15" fmla="*/ 620 h 2240"/>
              <a:gd name="T16" fmla="*/ 484 w 5607"/>
              <a:gd name="T17" fmla="*/ 585 h 2240"/>
              <a:gd name="T18" fmla="*/ 682 w 5607"/>
              <a:gd name="T19" fmla="*/ 619 h 2240"/>
              <a:gd name="T20" fmla="*/ 1102 w 5607"/>
              <a:gd name="T21" fmla="*/ 499 h 2240"/>
              <a:gd name="T22" fmla="*/ 1175 w 5607"/>
              <a:gd name="T23" fmla="*/ 350 h 2240"/>
              <a:gd name="T24" fmla="*/ 1658 w 5607"/>
              <a:gd name="T25" fmla="*/ 227 h 2240"/>
              <a:gd name="T26" fmla="*/ 2471 w 5607"/>
              <a:gd name="T27" fmla="*/ 68 h 2240"/>
              <a:gd name="T28" fmla="*/ 2754 w 5607"/>
              <a:gd name="T29" fmla="*/ 169 h 2240"/>
              <a:gd name="T30" fmla="*/ 3005 w 5607"/>
              <a:gd name="T31" fmla="*/ 307 h 2240"/>
              <a:gd name="T32" fmla="*/ 3399 w 5607"/>
              <a:gd name="T33" fmla="*/ 387 h 2240"/>
              <a:gd name="T34" fmla="*/ 4153 w 5607"/>
              <a:gd name="T35" fmla="*/ 400 h 2240"/>
              <a:gd name="T36" fmla="*/ 4571 w 5607"/>
              <a:gd name="T37" fmla="*/ 225 h 2240"/>
              <a:gd name="T38" fmla="*/ 4912 w 5607"/>
              <a:gd name="T39" fmla="*/ 286 h 2240"/>
              <a:gd name="T40" fmla="*/ 5046 w 5607"/>
              <a:gd name="T41" fmla="*/ 431 h 2240"/>
              <a:gd name="T42" fmla="*/ 5310 w 5607"/>
              <a:gd name="T43" fmla="*/ 743 h 2240"/>
              <a:gd name="T44" fmla="*/ 5383 w 5607"/>
              <a:gd name="T45" fmla="*/ 880 h 2240"/>
              <a:gd name="T46" fmla="*/ 5366 w 5607"/>
              <a:gd name="T47" fmla="*/ 1170 h 2240"/>
              <a:gd name="T48" fmla="*/ 5484 w 5607"/>
              <a:gd name="T49" fmla="*/ 1540 h 2240"/>
              <a:gd name="T50" fmla="*/ 5596 w 5607"/>
              <a:gd name="T51" fmla="*/ 1765 h 2240"/>
              <a:gd name="T52" fmla="*/ 5187 w 5607"/>
              <a:gd name="T53" fmla="*/ 1714 h 2240"/>
              <a:gd name="T54" fmla="*/ 4886 w 5607"/>
              <a:gd name="T55" fmla="*/ 1772 h 2240"/>
              <a:gd name="T56" fmla="*/ 4025 w 5607"/>
              <a:gd name="T57" fmla="*/ 1929 h 2240"/>
              <a:gd name="T58" fmla="*/ 3232 w 5607"/>
              <a:gd name="T59" fmla="*/ 1888 h 2240"/>
              <a:gd name="T60" fmla="*/ 3159 w 5607"/>
              <a:gd name="T61" fmla="*/ 2096 h 2240"/>
              <a:gd name="T62" fmla="*/ 3032 w 5607"/>
              <a:gd name="T63" fmla="*/ 2203 h 2240"/>
              <a:gd name="T64" fmla="*/ 3000 w 5607"/>
              <a:gd name="T65" fmla="*/ 1865 h 2240"/>
              <a:gd name="T66" fmla="*/ 2690 w 5607"/>
              <a:gd name="T67" fmla="*/ 1904 h 2240"/>
              <a:gd name="T68" fmla="*/ 2343 w 5607"/>
              <a:gd name="T69" fmla="*/ 2121 h 2240"/>
              <a:gd name="T70" fmla="*/ 1837 w 5607"/>
              <a:gd name="T71" fmla="*/ 1982 h 2240"/>
              <a:gd name="T72" fmla="*/ 1401 w 5607"/>
              <a:gd name="T73" fmla="*/ 2088 h 2240"/>
              <a:gd name="T74" fmla="*/ 974 w 5607"/>
              <a:gd name="T75" fmla="*/ 1986 h 2240"/>
              <a:gd name="T76" fmla="*/ 680 w 5607"/>
              <a:gd name="T77" fmla="*/ 1977 h 2240"/>
              <a:gd name="T78" fmla="*/ 487 w 5607"/>
              <a:gd name="T79" fmla="*/ 1936 h 2240"/>
              <a:gd name="T80" fmla="*/ 737 w 5607"/>
              <a:gd name="T81" fmla="*/ 1820 h 2240"/>
              <a:gd name="T82" fmla="*/ 517 w 5607"/>
              <a:gd name="T83" fmla="*/ 1722 h 2240"/>
              <a:gd name="T84" fmla="*/ 414 w 5607"/>
              <a:gd name="T85" fmla="*/ 1489 h 2240"/>
              <a:gd name="T86" fmla="*/ 128 w 5607"/>
              <a:gd name="T87" fmla="*/ 1354 h 2240"/>
              <a:gd name="T88" fmla="*/ 244 w 5607"/>
              <a:gd name="T89" fmla="*/ 1357 h 2240"/>
              <a:gd name="T90" fmla="*/ 333 w 5607"/>
              <a:gd name="T91" fmla="*/ 1164 h 2240"/>
              <a:gd name="T92" fmla="*/ 288 w 5607"/>
              <a:gd name="T93" fmla="*/ 926 h 2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607" h="2240">
                <a:moveTo>
                  <a:pt x="0" y="496"/>
                </a:moveTo>
                <a:cubicBezTo>
                  <a:pt x="31" y="481"/>
                  <a:pt x="74" y="439"/>
                  <a:pt x="83" y="406"/>
                </a:cubicBezTo>
                <a:cubicBezTo>
                  <a:pt x="97" y="353"/>
                  <a:pt x="57" y="314"/>
                  <a:pt x="129" y="282"/>
                </a:cubicBezTo>
                <a:cubicBezTo>
                  <a:pt x="149" y="273"/>
                  <a:pt x="156" y="267"/>
                  <a:pt x="155" y="259"/>
                </a:cubicBezTo>
                <a:cubicBezTo>
                  <a:pt x="130" y="196"/>
                  <a:pt x="110" y="169"/>
                  <a:pt x="77" y="154"/>
                </a:cubicBezTo>
                <a:cubicBezTo>
                  <a:pt x="32" y="128"/>
                  <a:pt x="125" y="116"/>
                  <a:pt x="120" y="81"/>
                </a:cubicBezTo>
                <a:cubicBezTo>
                  <a:pt x="118" y="70"/>
                  <a:pt x="221" y="41"/>
                  <a:pt x="238" y="36"/>
                </a:cubicBezTo>
                <a:cubicBezTo>
                  <a:pt x="292" y="18"/>
                  <a:pt x="324" y="0"/>
                  <a:pt x="364" y="44"/>
                </a:cubicBezTo>
                <a:cubicBezTo>
                  <a:pt x="415" y="103"/>
                  <a:pt x="475" y="21"/>
                  <a:pt x="534" y="70"/>
                </a:cubicBezTo>
                <a:cubicBezTo>
                  <a:pt x="564" y="95"/>
                  <a:pt x="519" y="103"/>
                  <a:pt x="540" y="131"/>
                </a:cubicBezTo>
                <a:cubicBezTo>
                  <a:pt x="620" y="233"/>
                  <a:pt x="712" y="278"/>
                  <a:pt x="839" y="315"/>
                </a:cubicBezTo>
                <a:cubicBezTo>
                  <a:pt x="887" y="330"/>
                  <a:pt x="847" y="401"/>
                  <a:pt x="817" y="412"/>
                </a:cubicBezTo>
                <a:cubicBezTo>
                  <a:pt x="759" y="434"/>
                  <a:pt x="675" y="378"/>
                  <a:pt x="616" y="374"/>
                </a:cubicBezTo>
                <a:cubicBezTo>
                  <a:pt x="587" y="373"/>
                  <a:pt x="570" y="393"/>
                  <a:pt x="546" y="405"/>
                </a:cubicBezTo>
                <a:cubicBezTo>
                  <a:pt x="516" y="420"/>
                  <a:pt x="485" y="394"/>
                  <a:pt x="451" y="404"/>
                </a:cubicBezTo>
                <a:cubicBezTo>
                  <a:pt x="410" y="416"/>
                  <a:pt x="394" y="461"/>
                  <a:pt x="365" y="491"/>
                </a:cubicBezTo>
                <a:cubicBezTo>
                  <a:pt x="320" y="541"/>
                  <a:pt x="258" y="555"/>
                  <a:pt x="205" y="594"/>
                </a:cubicBezTo>
                <a:cubicBezTo>
                  <a:pt x="160" y="626"/>
                  <a:pt x="117" y="718"/>
                  <a:pt x="69" y="736"/>
                </a:cubicBezTo>
                <a:cubicBezTo>
                  <a:pt x="54" y="678"/>
                  <a:pt x="78" y="618"/>
                  <a:pt x="135" y="598"/>
                </a:cubicBezTo>
                <a:cubicBezTo>
                  <a:pt x="146" y="594"/>
                  <a:pt x="255" y="561"/>
                  <a:pt x="219" y="532"/>
                </a:cubicBezTo>
                <a:cubicBezTo>
                  <a:pt x="160" y="484"/>
                  <a:pt x="29" y="613"/>
                  <a:pt x="0" y="496"/>
                </a:cubicBezTo>
                <a:close/>
                <a:moveTo>
                  <a:pt x="39" y="944"/>
                </a:moveTo>
                <a:cubicBezTo>
                  <a:pt x="43" y="913"/>
                  <a:pt x="47" y="761"/>
                  <a:pt x="70" y="753"/>
                </a:cubicBezTo>
                <a:cubicBezTo>
                  <a:pt x="126" y="731"/>
                  <a:pt x="144" y="650"/>
                  <a:pt x="202" y="620"/>
                </a:cubicBezTo>
                <a:cubicBezTo>
                  <a:pt x="233" y="605"/>
                  <a:pt x="273" y="632"/>
                  <a:pt x="302" y="612"/>
                </a:cubicBezTo>
                <a:cubicBezTo>
                  <a:pt x="338" y="587"/>
                  <a:pt x="354" y="606"/>
                  <a:pt x="385" y="625"/>
                </a:cubicBezTo>
                <a:cubicBezTo>
                  <a:pt x="431" y="652"/>
                  <a:pt x="577" y="641"/>
                  <a:pt x="484" y="585"/>
                </a:cubicBezTo>
                <a:cubicBezTo>
                  <a:pt x="514" y="573"/>
                  <a:pt x="546" y="574"/>
                  <a:pt x="576" y="582"/>
                </a:cubicBezTo>
                <a:cubicBezTo>
                  <a:pt x="561" y="587"/>
                  <a:pt x="554" y="597"/>
                  <a:pt x="554" y="611"/>
                </a:cubicBezTo>
                <a:cubicBezTo>
                  <a:pt x="572" y="635"/>
                  <a:pt x="660" y="621"/>
                  <a:pt x="682" y="619"/>
                </a:cubicBezTo>
                <a:cubicBezTo>
                  <a:pt x="751" y="612"/>
                  <a:pt x="851" y="653"/>
                  <a:pt x="909" y="603"/>
                </a:cubicBezTo>
                <a:cubicBezTo>
                  <a:pt x="881" y="576"/>
                  <a:pt x="846" y="599"/>
                  <a:pt x="817" y="576"/>
                </a:cubicBezTo>
                <a:cubicBezTo>
                  <a:pt x="854" y="481"/>
                  <a:pt x="1025" y="517"/>
                  <a:pt x="1102" y="499"/>
                </a:cubicBezTo>
                <a:cubicBezTo>
                  <a:pt x="1035" y="466"/>
                  <a:pt x="940" y="494"/>
                  <a:pt x="884" y="436"/>
                </a:cubicBezTo>
                <a:cubicBezTo>
                  <a:pt x="822" y="372"/>
                  <a:pt x="885" y="319"/>
                  <a:pt x="952" y="325"/>
                </a:cubicBezTo>
                <a:cubicBezTo>
                  <a:pt x="1026" y="332"/>
                  <a:pt x="1099" y="366"/>
                  <a:pt x="1175" y="350"/>
                </a:cubicBezTo>
                <a:cubicBezTo>
                  <a:pt x="1275" y="328"/>
                  <a:pt x="1356" y="383"/>
                  <a:pt x="1458" y="373"/>
                </a:cubicBezTo>
                <a:cubicBezTo>
                  <a:pt x="1505" y="368"/>
                  <a:pt x="1512" y="344"/>
                  <a:pt x="1530" y="307"/>
                </a:cubicBezTo>
                <a:cubicBezTo>
                  <a:pt x="1549" y="266"/>
                  <a:pt x="1621" y="248"/>
                  <a:pt x="1658" y="227"/>
                </a:cubicBezTo>
                <a:cubicBezTo>
                  <a:pt x="1764" y="165"/>
                  <a:pt x="1848" y="110"/>
                  <a:pt x="1968" y="78"/>
                </a:cubicBezTo>
                <a:cubicBezTo>
                  <a:pt x="2092" y="44"/>
                  <a:pt x="2188" y="62"/>
                  <a:pt x="2315" y="62"/>
                </a:cubicBezTo>
                <a:cubicBezTo>
                  <a:pt x="2366" y="62"/>
                  <a:pt x="2420" y="83"/>
                  <a:pt x="2471" y="68"/>
                </a:cubicBezTo>
                <a:cubicBezTo>
                  <a:pt x="2494" y="61"/>
                  <a:pt x="2502" y="33"/>
                  <a:pt x="2524" y="27"/>
                </a:cubicBezTo>
                <a:cubicBezTo>
                  <a:pt x="2547" y="20"/>
                  <a:pt x="2567" y="34"/>
                  <a:pt x="2589" y="36"/>
                </a:cubicBezTo>
                <a:cubicBezTo>
                  <a:pt x="2542" y="93"/>
                  <a:pt x="2646" y="183"/>
                  <a:pt x="2754" y="169"/>
                </a:cubicBezTo>
                <a:cubicBezTo>
                  <a:pt x="2790" y="164"/>
                  <a:pt x="2821" y="124"/>
                  <a:pt x="2821" y="175"/>
                </a:cubicBezTo>
                <a:cubicBezTo>
                  <a:pt x="2829" y="99"/>
                  <a:pt x="2878" y="192"/>
                  <a:pt x="2886" y="214"/>
                </a:cubicBezTo>
                <a:cubicBezTo>
                  <a:pt x="2895" y="243"/>
                  <a:pt x="2974" y="340"/>
                  <a:pt x="3005" y="307"/>
                </a:cubicBezTo>
                <a:cubicBezTo>
                  <a:pt x="3046" y="263"/>
                  <a:pt x="3090" y="273"/>
                  <a:pt x="3134" y="308"/>
                </a:cubicBezTo>
                <a:cubicBezTo>
                  <a:pt x="3187" y="351"/>
                  <a:pt x="3253" y="359"/>
                  <a:pt x="3313" y="389"/>
                </a:cubicBezTo>
                <a:cubicBezTo>
                  <a:pt x="3347" y="406"/>
                  <a:pt x="3353" y="336"/>
                  <a:pt x="3399" y="387"/>
                </a:cubicBezTo>
                <a:cubicBezTo>
                  <a:pt x="3437" y="428"/>
                  <a:pt x="3509" y="427"/>
                  <a:pt x="3560" y="432"/>
                </a:cubicBezTo>
                <a:cubicBezTo>
                  <a:pt x="3646" y="441"/>
                  <a:pt x="3788" y="340"/>
                  <a:pt x="3927" y="390"/>
                </a:cubicBezTo>
                <a:cubicBezTo>
                  <a:pt x="4009" y="419"/>
                  <a:pt x="4069" y="439"/>
                  <a:pt x="4153" y="400"/>
                </a:cubicBezTo>
                <a:cubicBezTo>
                  <a:pt x="4254" y="353"/>
                  <a:pt x="4346" y="299"/>
                  <a:pt x="4433" y="229"/>
                </a:cubicBezTo>
                <a:cubicBezTo>
                  <a:pt x="4468" y="201"/>
                  <a:pt x="4489" y="248"/>
                  <a:pt x="4529" y="249"/>
                </a:cubicBezTo>
                <a:cubicBezTo>
                  <a:pt x="4550" y="249"/>
                  <a:pt x="4546" y="220"/>
                  <a:pt x="4571" y="225"/>
                </a:cubicBezTo>
                <a:cubicBezTo>
                  <a:pt x="4623" y="236"/>
                  <a:pt x="4719" y="267"/>
                  <a:pt x="4731" y="235"/>
                </a:cubicBezTo>
                <a:cubicBezTo>
                  <a:pt x="4741" y="198"/>
                  <a:pt x="4828" y="163"/>
                  <a:pt x="4802" y="222"/>
                </a:cubicBezTo>
                <a:cubicBezTo>
                  <a:pt x="4837" y="212"/>
                  <a:pt x="4887" y="263"/>
                  <a:pt x="4912" y="286"/>
                </a:cubicBezTo>
                <a:cubicBezTo>
                  <a:pt x="4928" y="282"/>
                  <a:pt x="4938" y="294"/>
                  <a:pt x="4930" y="314"/>
                </a:cubicBezTo>
                <a:cubicBezTo>
                  <a:pt x="4918" y="340"/>
                  <a:pt x="4994" y="336"/>
                  <a:pt x="5002" y="338"/>
                </a:cubicBezTo>
                <a:cubicBezTo>
                  <a:pt x="5014" y="356"/>
                  <a:pt x="5028" y="417"/>
                  <a:pt x="5046" y="431"/>
                </a:cubicBezTo>
                <a:cubicBezTo>
                  <a:pt x="5102" y="477"/>
                  <a:pt x="5148" y="522"/>
                  <a:pt x="5116" y="568"/>
                </a:cubicBezTo>
                <a:cubicBezTo>
                  <a:pt x="5084" y="614"/>
                  <a:pt x="5170" y="682"/>
                  <a:pt x="5125" y="713"/>
                </a:cubicBezTo>
                <a:cubicBezTo>
                  <a:pt x="5197" y="749"/>
                  <a:pt x="5234" y="741"/>
                  <a:pt x="5310" y="743"/>
                </a:cubicBezTo>
                <a:cubicBezTo>
                  <a:pt x="5365" y="746"/>
                  <a:pt x="5438" y="807"/>
                  <a:pt x="5474" y="860"/>
                </a:cubicBezTo>
                <a:cubicBezTo>
                  <a:pt x="5477" y="868"/>
                  <a:pt x="5486" y="884"/>
                  <a:pt x="5490" y="891"/>
                </a:cubicBezTo>
                <a:cubicBezTo>
                  <a:pt x="5466" y="864"/>
                  <a:pt x="5382" y="807"/>
                  <a:pt x="5383" y="880"/>
                </a:cubicBezTo>
                <a:cubicBezTo>
                  <a:pt x="5385" y="1013"/>
                  <a:pt x="5351" y="947"/>
                  <a:pt x="5273" y="977"/>
                </a:cubicBezTo>
                <a:cubicBezTo>
                  <a:pt x="5297" y="1016"/>
                  <a:pt x="5318" y="1054"/>
                  <a:pt x="5337" y="1093"/>
                </a:cubicBezTo>
                <a:cubicBezTo>
                  <a:pt x="5352" y="1122"/>
                  <a:pt x="5346" y="1147"/>
                  <a:pt x="5366" y="1170"/>
                </a:cubicBezTo>
                <a:cubicBezTo>
                  <a:pt x="5405" y="1210"/>
                  <a:pt x="5365" y="1322"/>
                  <a:pt x="5454" y="1351"/>
                </a:cubicBezTo>
                <a:cubicBezTo>
                  <a:pt x="5422" y="1381"/>
                  <a:pt x="5402" y="1439"/>
                  <a:pt x="5398" y="1482"/>
                </a:cubicBezTo>
                <a:cubicBezTo>
                  <a:pt x="5396" y="1510"/>
                  <a:pt x="5466" y="1532"/>
                  <a:pt x="5484" y="1540"/>
                </a:cubicBezTo>
                <a:cubicBezTo>
                  <a:pt x="5519" y="1554"/>
                  <a:pt x="5504" y="1626"/>
                  <a:pt x="5534" y="1668"/>
                </a:cubicBezTo>
                <a:cubicBezTo>
                  <a:pt x="5565" y="1711"/>
                  <a:pt x="5607" y="1686"/>
                  <a:pt x="5592" y="1749"/>
                </a:cubicBezTo>
                <a:lnTo>
                  <a:pt x="5596" y="1765"/>
                </a:lnTo>
                <a:cubicBezTo>
                  <a:pt x="5543" y="1725"/>
                  <a:pt x="5507" y="1818"/>
                  <a:pt x="5464" y="1823"/>
                </a:cubicBezTo>
                <a:cubicBezTo>
                  <a:pt x="5410" y="1829"/>
                  <a:pt x="5478" y="1685"/>
                  <a:pt x="5364" y="1714"/>
                </a:cubicBezTo>
                <a:cubicBezTo>
                  <a:pt x="5309" y="1728"/>
                  <a:pt x="5327" y="1769"/>
                  <a:pt x="5187" y="1714"/>
                </a:cubicBezTo>
                <a:cubicBezTo>
                  <a:pt x="5152" y="1701"/>
                  <a:pt x="4996" y="1675"/>
                  <a:pt x="4981" y="1703"/>
                </a:cubicBezTo>
                <a:cubicBezTo>
                  <a:pt x="4969" y="1723"/>
                  <a:pt x="4946" y="1791"/>
                  <a:pt x="4886" y="1774"/>
                </a:cubicBezTo>
                <a:cubicBezTo>
                  <a:pt x="4886" y="1773"/>
                  <a:pt x="4886" y="1772"/>
                  <a:pt x="4886" y="1772"/>
                </a:cubicBezTo>
                <a:cubicBezTo>
                  <a:pt x="4869" y="1661"/>
                  <a:pt x="4786" y="1745"/>
                  <a:pt x="4728" y="1768"/>
                </a:cubicBezTo>
                <a:cubicBezTo>
                  <a:pt x="4609" y="1816"/>
                  <a:pt x="4480" y="1750"/>
                  <a:pt x="4361" y="1798"/>
                </a:cubicBezTo>
                <a:cubicBezTo>
                  <a:pt x="4245" y="1844"/>
                  <a:pt x="4153" y="1918"/>
                  <a:pt x="4025" y="1929"/>
                </a:cubicBezTo>
                <a:cubicBezTo>
                  <a:pt x="3758" y="1952"/>
                  <a:pt x="3829" y="1876"/>
                  <a:pt x="3720" y="1860"/>
                </a:cubicBezTo>
                <a:cubicBezTo>
                  <a:pt x="3627" y="1847"/>
                  <a:pt x="3600" y="1920"/>
                  <a:pt x="3399" y="1951"/>
                </a:cubicBezTo>
                <a:cubicBezTo>
                  <a:pt x="3329" y="1962"/>
                  <a:pt x="3328" y="1864"/>
                  <a:pt x="3232" y="1888"/>
                </a:cubicBezTo>
                <a:cubicBezTo>
                  <a:pt x="3202" y="1896"/>
                  <a:pt x="3201" y="1955"/>
                  <a:pt x="3203" y="1976"/>
                </a:cubicBezTo>
                <a:cubicBezTo>
                  <a:pt x="3210" y="2033"/>
                  <a:pt x="3225" y="2045"/>
                  <a:pt x="3248" y="2093"/>
                </a:cubicBezTo>
                <a:cubicBezTo>
                  <a:pt x="3219" y="2095"/>
                  <a:pt x="3188" y="2103"/>
                  <a:pt x="3159" y="2096"/>
                </a:cubicBezTo>
                <a:cubicBezTo>
                  <a:pt x="3153" y="2128"/>
                  <a:pt x="3176" y="2173"/>
                  <a:pt x="3142" y="2193"/>
                </a:cubicBezTo>
                <a:cubicBezTo>
                  <a:pt x="3119" y="2207"/>
                  <a:pt x="3105" y="2236"/>
                  <a:pt x="3101" y="2240"/>
                </a:cubicBezTo>
                <a:lnTo>
                  <a:pt x="3032" y="2203"/>
                </a:lnTo>
                <a:cubicBezTo>
                  <a:pt x="3057" y="2170"/>
                  <a:pt x="3022" y="2126"/>
                  <a:pt x="3002" y="2101"/>
                </a:cubicBezTo>
                <a:cubicBezTo>
                  <a:pt x="2928" y="2010"/>
                  <a:pt x="3151" y="1992"/>
                  <a:pt x="3070" y="1883"/>
                </a:cubicBezTo>
                <a:cubicBezTo>
                  <a:pt x="3055" y="1862"/>
                  <a:pt x="3023" y="1836"/>
                  <a:pt x="3000" y="1865"/>
                </a:cubicBezTo>
                <a:cubicBezTo>
                  <a:pt x="2970" y="1904"/>
                  <a:pt x="2939" y="1898"/>
                  <a:pt x="2901" y="1927"/>
                </a:cubicBezTo>
                <a:cubicBezTo>
                  <a:pt x="2964" y="1920"/>
                  <a:pt x="2899" y="1984"/>
                  <a:pt x="2852" y="1975"/>
                </a:cubicBezTo>
                <a:cubicBezTo>
                  <a:pt x="2794" y="1965"/>
                  <a:pt x="2742" y="1930"/>
                  <a:pt x="2690" y="1904"/>
                </a:cubicBezTo>
                <a:cubicBezTo>
                  <a:pt x="2566" y="1842"/>
                  <a:pt x="2502" y="2025"/>
                  <a:pt x="2444" y="2099"/>
                </a:cubicBezTo>
                <a:cubicBezTo>
                  <a:pt x="2435" y="2089"/>
                  <a:pt x="2426" y="2079"/>
                  <a:pt x="2417" y="2069"/>
                </a:cubicBezTo>
                <a:cubicBezTo>
                  <a:pt x="2394" y="2093"/>
                  <a:pt x="2380" y="2134"/>
                  <a:pt x="2343" y="2121"/>
                </a:cubicBezTo>
                <a:cubicBezTo>
                  <a:pt x="2312" y="2109"/>
                  <a:pt x="2223" y="2131"/>
                  <a:pt x="2193" y="2146"/>
                </a:cubicBezTo>
                <a:cubicBezTo>
                  <a:pt x="2139" y="2172"/>
                  <a:pt x="2076" y="2168"/>
                  <a:pt x="2023" y="2145"/>
                </a:cubicBezTo>
                <a:cubicBezTo>
                  <a:pt x="1943" y="2110"/>
                  <a:pt x="1914" y="2020"/>
                  <a:pt x="1837" y="1982"/>
                </a:cubicBezTo>
                <a:cubicBezTo>
                  <a:pt x="1752" y="1941"/>
                  <a:pt x="1667" y="1894"/>
                  <a:pt x="1574" y="1877"/>
                </a:cubicBezTo>
                <a:cubicBezTo>
                  <a:pt x="1525" y="1869"/>
                  <a:pt x="1425" y="1849"/>
                  <a:pt x="1425" y="1927"/>
                </a:cubicBezTo>
                <a:cubicBezTo>
                  <a:pt x="1425" y="1971"/>
                  <a:pt x="1433" y="2053"/>
                  <a:pt x="1401" y="2088"/>
                </a:cubicBezTo>
                <a:cubicBezTo>
                  <a:pt x="1383" y="2108"/>
                  <a:pt x="1359" y="2072"/>
                  <a:pt x="1343" y="2069"/>
                </a:cubicBezTo>
                <a:cubicBezTo>
                  <a:pt x="1271" y="2060"/>
                  <a:pt x="1235" y="2192"/>
                  <a:pt x="1048" y="2072"/>
                </a:cubicBezTo>
                <a:cubicBezTo>
                  <a:pt x="1018" y="2052"/>
                  <a:pt x="1016" y="1988"/>
                  <a:pt x="974" y="1986"/>
                </a:cubicBezTo>
                <a:cubicBezTo>
                  <a:pt x="1007" y="1940"/>
                  <a:pt x="931" y="1890"/>
                  <a:pt x="921" y="1950"/>
                </a:cubicBezTo>
                <a:cubicBezTo>
                  <a:pt x="889" y="1923"/>
                  <a:pt x="809" y="1912"/>
                  <a:pt x="799" y="1864"/>
                </a:cubicBezTo>
                <a:cubicBezTo>
                  <a:pt x="791" y="1899"/>
                  <a:pt x="708" y="1956"/>
                  <a:pt x="680" y="1977"/>
                </a:cubicBezTo>
                <a:cubicBezTo>
                  <a:pt x="690" y="1956"/>
                  <a:pt x="683" y="1944"/>
                  <a:pt x="659" y="1939"/>
                </a:cubicBezTo>
                <a:cubicBezTo>
                  <a:pt x="683" y="1934"/>
                  <a:pt x="698" y="1915"/>
                  <a:pt x="698" y="1891"/>
                </a:cubicBezTo>
                <a:cubicBezTo>
                  <a:pt x="668" y="1916"/>
                  <a:pt x="526" y="1947"/>
                  <a:pt x="487" y="1936"/>
                </a:cubicBezTo>
                <a:cubicBezTo>
                  <a:pt x="518" y="1898"/>
                  <a:pt x="576" y="1896"/>
                  <a:pt x="620" y="1897"/>
                </a:cubicBezTo>
                <a:cubicBezTo>
                  <a:pt x="665" y="1898"/>
                  <a:pt x="660" y="1910"/>
                  <a:pt x="679" y="1875"/>
                </a:cubicBezTo>
                <a:cubicBezTo>
                  <a:pt x="692" y="1851"/>
                  <a:pt x="719" y="1840"/>
                  <a:pt x="737" y="1820"/>
                </a:cubicBezTo>
                <a:cubicBezTo>
                  <a:pt x="682" y="1795"/>
                  <a:pt x="494" y="1792"/>
                  <a:pt x="449" y="1838"/>
                </a:cubicBezTo>
                <a:cubicBezTo>
                  <a:pt x="381" y="1758"/>
                  <a:pt x="510" y="1800"/>
                  <a:pt x="520" y="1779"/>
                </a:cubicBezTo>
                <a:cubicBezTo>
                  <a:pt x="528" y="1762"/>
                  <a:pt x="527" y="1738"/>
                  <a:pt x="517" y="1722"/>
                </a:cubicBezTo>
                <a:cubicBezTo>
                  <a:pt x="494" y="1684"/>
                  <a:pt x="469" y="1737"/>
                  <a:pt x="481" y="1677"/>
                </a:cubicBezTo>
                <a:cubicBezTo>
                  <a:pt x="416" y="1761"/>
                  <a:pt x="421" y="1589"/>
                  <a:pt x="360" y="1591"/>
                </a:cubicBezTo>
                <a:cubicBezTo>
                  <a:pt x="402" y="1568"/>
                  <a:pt x="450" y="1546"/>
                  <a:pt x="414" y="1489"/>
                </a:cubicBezTo>
                <a:cubicBezTo>
                  <a:pt x="388" y="1447"/>
                  <a:pt x="313" y="1469"/>
                  <a:pt x="295" y="1438"/>
                </a:cubicBezTo>
                <a:cubicBezTo>
                  <a:pt x="277" y="1406"/>
                  <a:pt x="258" y="1362"/>
                  <a:pt x="230" y="1417"/>
                </a:cubicBezTo>
                <a:cubicBezTo>
                  <a:pt x="218" y="1442"/>
                  <a:pt x="130" y="1376"/>
                  <a:pt x="128" y="1354"/>
                </a:cubicBezTo>
                <a:cubicBezTo>
                  <a:pt x="217" y="1375"/>
                  <a:pt x="140" y="1281"/>
                  <a:pt x="143" y="1245"/>
                </a:cubicBezTo>
                <a:cubicBezTo>
                  <a:pt x="146" y="1214"/>
                  <a:pt x="193" y="1236"/>
                  <a:pt x="202" y="1251"/>
                </a:cubicBezTo>
                <a:cubicBezTo>
                  <a:pt x="221" y="1282"/>
                  <a:pt x="215" y="1332"/>
                  <a:pt x="244" y="1357"/>
                </a:cubicBezTo>
                <a:cubicBezTo>
                  <a:pt x="238" y="1291"/>
                  <a:pt x="340" y="1373"/>
                  <a:pt x="368" y="1306"/>
                </a:cubicBezTo>
                <a:cubicBezTo>
                  <a:pt x="309" y="1299"/>
                  <a:pt x="285" y="1270"/>
                  <a:pt x="250" y="1226"/>
                </a:cubicBezTo>
                <a:cubicBezTo>
                  <a:pt x="281" y="1209"/>
                  <a:pt x="296" y="1172"/>
                  <a:pt x="333" y="1164"/>
                </a:cubicBezTo>
                <a:cubicBezTo>
                  <a:pt x="317" y="1116"/>
                  <a:pt x="267" y="1165"/>
                  <a:pt x="272" y="1111"/>
                </a:cubicBezTo>
                <a:cubicBezTo>
                  <a:pt x="276" y="1057"/>
                  <a:pt x="247" y="1050"/>
                  <a:pt x="208" y="1015"/>
                </a:cubicBezTo>
                <a:cubicBezTo>
                  <a:pt x="234" y="985"/>
                  <a:pt x="265" y="958"/>
                  <a:pt x="288" y="926"/>
                </a:cubicBezTo>
                <a:cubicBezTo>
                  <a:pt x="204" y="883"/>
                  <a:pt x="124" y="972"/>
                  <a:pt x="39" y="944"/>
                </a:cubicBezTo>
                <a:close/>
                <a:moveTo>
                  <a:pt x="5599" y="1767"/>
                </a:move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1" name="꙱ Tunisia (Republic of Tunisia) (TN) (H)">
            <a:extLst>
              <a:ext uri="{FF2B5EF4-FFF2-40B4-BE49-F238E27FC236}">
                <a16:creationId xmlns:a16="http://schemas.microsoft.com/office/drawing/2014/main" id="{F0376FFB-3AF2-4A6B-8F0F-235B67D07A99}"/>
              </a:ext>
            </a:extLst>
          </p:cNvPr>
          <p:cNvSpPr>
            <a:spLocks noEditPoints="1"/>
          </p:cNvSpPr>
          <p:nvPr/>
        </p:nvSpPr>
        <p:spPr bwMode="auto">
          <a:xfrm>
            <a:off x="4582147" y="1283631"/>
            <a:ext cx="102403" cy="209278"/>
          </a:xfrm>
          <a:custGeom>
            <a:avLst/>
            <a:gdLst>
              <a:gd name="T0" fmla="*/ 24 w 1238"/>
              <a:gd name="T1" fmla="*/ 1177 h 2538"/>
              <a:gd name="T2" fmla="*/ 88 w 1238"/>
              <a:gd name="T3" fmla="*/ 1109 h 2538"/>
              <a:gd name="T4" fmla="*/ 176 w 1238"/>
              <a:gd name="T5" fmla="*/ 1019 h 2538"/>
              <a:gd name="T6" fmla="*/ 274 w 1238"/>
              <a:gd name="T7" fmla="*/ 657 h 2538"/>
              <a:gd name="T8" fmla="*/ 251 w 1238"/>
              <a:gd name="T9" fmla="*/ 504 h 2538"/>
              <a:gd name="T10" fmla="*/ 229 w 1238"/>
              <a:gd name="T11" fmla="*/ 307 h 2538"/>
              <a:gd name="T12" fmla="*/ 348 w 1238"/>
              <a:gd name="T13" fmla="*/ 198 h 2538"/>
              <a:gd name="T14" fmla="*/ 376 w 1238"/>
              <a:gd name="T15" fmla="*/ 143 h 2538"/>
              <a:gd name="T16" fmla="*/ 440 w 1238"/>
              <a:gd name="T17" fmla="*/ 121 h 2538"/>
              <a:gd name="T18" fmla="*/ 599 w 1238"/>
              <a:gd name="T19" fmla="*/ 32 h 2538"/>
              <a:gd name="T20" fmla="*/ 702 w 1238"/>
              <a:gd name="T21" fmla="*/ 13 h 2538"/>
              <a:gd name="T22" fmla="*/ 707 w 1238"/>
              <a:gd name="T23" fmla="*/ 75 h 2538"/>
              <a:gd name="T24" fmla="*/ 727 w 1238"/>
              <a:gd name="T25" fmla="*/ 34 h 2538"/>
              <a:gd name="T26" fmla="*/ 825 w 1238"/>
              <a:gd name="T27" fmla="*/ 90 h 2538"/>
              <a:gd name="T28" fmla="*/ 835 w 1238"/>
              <a:gd name="T29" fmla="*/ 138 h 2538"/>
              <a:gd name="T30" fmla="*/ 840 w 1238"/>
              <a:gd name="T31" fmla="*/ 203 h 2538"/>
              <a:gd name="T32" fmla="*/ 892 w 1238"/>
              <a:gd name="T33" fmla="*/ 220 h 2538"/>
              <a:gd name="T34" fmla="*/ 1051 w 1238"/>
              <a:gd name="T35" fmla="*/ 112 h 2538"/>
              <a:gd name="T36" fmla="*/ 1068 w 1238"/>
              <a:gd name="T37" fmla="*/ 208 h 2538"/>
              <a:gd name="T38" fmla="*/ 901 w 1238"/>
              <a:gd name="T39" fmla="*/ 415 h 2538"/>
              <a:gd name="T40" fmla="*/ 983 w 1238"/>
              <a:gd name="T41" fmla="*/ 569 h 2538"/>
              <a:gd name="T42" fmla="*/ 1077 w 1238"/>
              <a:gd name="T43" fmla="*/ 703 h 2538"/>
              <a:gd name="T44" fmla="*/ 935 w 1238"/>
              <a:gd name="T45" fmla="*/ 1002 h 2538"/>
              <a:gd name="T46" fmla="*/ 803 w 1238"/>
              <a:gd name="T47" fmla="*/ 1240 h 2538"/>
              <a:gd name="T48" fmla="*/ 962 w 1238"/>
              <a:gd name="T49" fmla="*/ 1310 h 2538"/>
              <a:gd name="T50" fmla="*/ 986 w 1238"/>
              <a:gd name="T51" fmla="*/ 1375 h 2538"/>
              <a:gd name="T52" fmla="*/ 1072 w 1238"/>
              <a:gd name="T53" fmla="*/ 1331 h 2538"/>
              <a:gd name="T54" fmla="*/ 1093 w 1238"/>
              <a:gd name="T55" fmla="*/ 1394 h 2538"/>
              <a:gd name="T56" fmla="*/ 1105 w 1238"/>
              <a:gd name="T57" fmla="*/ 1459 h 2538"/>
              <a:gd name="T58" fmla="*/ 1220 w 1238"/>
              <a:gd name="T59" fmla="*/ 1492 h 2538"/>
              <a:gd name="T60" fmla="*/ 1207 w 1238"/>
              <a:gd name="T61" fmla="*/ 1658 h 2538"/>
              <a:gd name="T62" fmla="*/ 1231 w 1238"/>
              <a:gd name="T63" fmla="*/ 1734 h 2538"/>
              <a:gd name="T64" fmla="*/ 933 w 1238"/>
              <a:gd name="T65" fmla="*/ 1970 h 2538"/>
              <a:gd name="T66" fmla="*/ 808 w 1238"/>
              <a:gd name="T67" fmla="*/ 2091 h 2538"/>
              <a:gd name="T68" fmla="*/ 840 w 1238"/>
              <a:gd name="T69" fmla="*/ 2268 h 2538"/>
              <a:gd name="T70" fmla="*/ 716 w 1238"/>
              <a:gd name="T71" fmla="*/ 2490 h 2538"/>
              <a:gd name="T72" fmla="*/ 623 w 1238"/>
              <a:gd name="T73" fmla="*/ 2538 h 2538"/>
              <a:gd name="T74" fmla="*/ 529 w 1238"/>
              <a:gd name="T75" fmla="*/ 2100 h 2538"/>
              <a:gd name="T76" fmla="*/ 354 w 1238"/>
              <a:gd name="T77" fmla="*/ 1787 h 2538"/>
              <a:gd name="T78" fmla="*/ 159 w 1238"/>
              <a:gd name="T79" fmla="*/ 1515 h 2538"/>
              <a:gd name="T80" fmla="*/ 58 w 1238"/>
              <a:gd name="T81" fmla="*/ 1362 h 2538"/>
              <a:gd name="T82" fmla="*/ 24 w 1238"/>
              <a:gd name="T83" fmla="*/ 1177 h 2538"/>
              <a:gd name="T84" fmla="*/ 1024 w 1238"/>
              <a:gd name="T85" fmla="*/ 1325 h 2538"/>
              <a:gd name="T86" fmla="*/ 983 w 1238"/>
              <a:gd name="T87" fmla="*/ 1299 h 2538"/>
              <a:gd name="T88" fmla="*/ 1022 w 1238"/>
              <a:gd name="T89" fmla="*/ 1237 h 2538"/>
              <a:gd name="T90" fmla="*/ 1024 w 1238"/>
              <a:gd name="T91" fmla="*/ 1325 h 2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8" h="2538">
                <a:moveTo>
                  <a:pt x="24" y="1177"/>
                </a:moveTo>
                <a:cubicBezTo>
                  <a:pt x="31" y="1142"/>
                  <a:pt x="70" y="1126"/>
                  <a:pt x="88" y="1109"/>
                </a:cubicBezTo>
                <a:cubicBezTo>
                  <a:pt x="125" y="1075"/>
                  <a:pt x="132" y="1052"/>
                  <a:pt x="176" y="1019"/>
                </a:cubicBezTo>
                <a:cubicBezTo>
                  <a:pt x="280" y="940"/>
                  <a:pt x="269" y="755"/>
                  <a:pt x="274" y="657"/>
                </a:cubicBezTo>
                <a:cubicBezTo>
                  <a:pt x="277" y="604"/>
                  <a:pt x="244" y="558"/>
                  <a:pt x="251" y="504"/>
                </a:cubicBezTo>
                <a:cubicBezTo>
                  <a:pt x="259" y="443"/>
                  <a:pt x="326" y="328"/>
                  <a:pt x="229" y="307"/>
                </a:cubicBezTo>
                <a:cubicBezTo>
                  <a:pt x="264" y="267"/>
                  <a:pt x="321" y="246"/>
                  <a:pt x="348" y="198"/>
                </a:cubicBezTo>
                <a:cubicBezTo>
                  <a:pt x="358" y="180"/>
                  <a:pt x="351" y="150"/>
                  <a:pt x="376" y="143"/>
                </a:cubicBezTo>
                <a:cubicBezTo>
                  <a:pt x="402" y="135"/>
                  <a:pt x="419" y="143"/>
                  <a:pt x="440" y="121"/>
                </a:cubicBezTo>
                <a:cubicBezTo>
                  <a:pt x="486" y="72"/>
                  <a:pt x="534" y="50"/>
                  <a:pt x="599" y="32"/>
                </a:cubicBezTo>
                <a:cubicBezTo>
                  <a:pt x="629" y="23"/>
                  <a:pt x="670" y="0"/>
                  <a:pt x="702" y="13"/>
                </a:cubicBezTo>
                <a:cubicBezTo>
                  <a:pt x="740" y="28"/>
                  <a:pt x="702" y="47"/>
                  <a:pt x="707" y="75"/>
                </a:cubicBezTo>
                <a:cubicBezTo>
                  <a:pt x="738" y="75"/>
                  <a:pt x="746" y="60"/>
                  <a:pt x="727" y="34"/>
                </a:cubicBezTo>
                <a:cubicBezTo>
                  <a:pt x="785" y="46"/>
                  <a:pt x="802" y="38"/>
                  <a:pt x="825" y="90"/>
                </a:cubicBezTo>
                <a:cubicBezTo>
                  <a:pt x="836" y="113"/>
                  <a:pt x="804" y="116"/>
                  <a:pt x="835" y="138"/>
                </a:cubicBezTo>
                <a:cubicBezTo>
                  <a:pt x="859" y="155"/>
                  <a:pt x="863" y="184"/>
                  <a:pt x="840" y="203"/>
                </a:cubicBezTo>
                <a:cubicBezTo>
                  <a:pt x="842" y="201"/>
                  <a:pt x="867" y="230"/>
                  <a:pt x="892" y="220"/>
                </a:cubicBezTo>
                <a:cubicBezTo>
                  <a:pt x="953" y="195"/>
                  <a:pt x="1026" y="100"/>
                  <a:pt x="1051" y="112"/>
                </a:cubicBezTo>
                <a:cubicBezTo>
                  <a:pt x="1093" y="131"/>
                  <a:pt x="1088" y="173"/>
                  <a:pt x="1068" y="208"/>
                </a:cubicBezTo>
                <a:cubicBezTo>
                  <a:pt x="1032" y="275"/>
                  <a:pt x="905" y="339"/>
                  <a:pt x="901" y="415"/>
                </a:cubicBezTo>
                <a:cubicBezTo>
                  <a:pt x="898" y="472"/>
                  <a:pt x="932" y="541"/>
                  <a:pt x="983" y="569"/>
                </a:cubicBezTo>
                <a:cubicBezTo>
                  <a:pt x="1061" y="611"/>
                  <a:pt x="1059" y="613"/>
                  <a:pt x="1077" y="703"/>
                </a:cubicBezTo>
                <a:cubicBezTo>
                  <a:pt x="1101" y="816"/>
                  <a:pt x="1022" y="933"/>
                  <a:pt x="935" y="1002"/>
                </a:cubicBezTo>
                <a:cubicBezTo>
                  <a:pt x="849" y="1070"/>
                  <a:pt x="717" y="1108"/>
                  <a:pt x="803" y="1240"/>
                </a:cubicBezTo>
                <a:cubicBezTo>
                  <a:pt x="875" y="1353"/>
                  <a:pt x="929" y="1305"/>
                  <a:pt x="962" y="1310"/>
                </a:cubicBezTo>
                <a:cubicBezTo>
                  <a:pt x="972" y="1311"/>
                  <a:pt x="979" y="1364"/>
                  <a:pt x="986" y="1375"/>
                </a:cubicBezTo>
                <a:cubicBezTo>
                  <a:pt x="1002" y="1403"/>
                  <a:pt x="1047" y="1322"/>
                  <a:pt x="1072" y="1331"/>
                </a:cubicBezTo>
                <a:cubicBezTo>
                  <a:pt x="1105" y="1343"/>
                  <a:pt x="1083" y="1371"/>
                  <a:pt x="1093" y="1394"/>
                </a:cubicBezTo>
                <a:cubicBezTo>
                  <a:pt x="1107" y="1425"/>
                  <a:pt x="1155" y="1454"/>
                  <a:pt x="1105" y="1459"/>
                </a:cubicBezTo>
                <a:cubicBezTo>
                  <a:pt x="1129" y="1485"/>
                  <a:pt x="1198" y="1461"/>
                  <a:pt x="1220" y="1492"/>
                </a:cubicBezTo>
                <a:lnTo>
                  <a:pt x="1207" y="1658"/>
                </a:lnTo>
                <a:cubicBezTo>
                  <a:pt x="1204" y="1685"/>
                  <a:pt x="1231" y="1712"/>
                  <a:pt x="1231" y="1734"/>
                </a:cubicBezTo>
                <a:cubicBezTo>
                  <a:pt x="1238" y="1820"/>
                  <a:pt x="971" y="1825"/>
                  <a:pt x="933" y="1970"/>
                </a:cubicBezTo>
                <a:cubicBezTo>
                  <a:pt x="916" y="2029"/>
                  <a:pt x="816" y="2008"/>
                  <a:pt x="808" y="2091"/>
                </a:cubicBezTo>
                <a:cubicBezTo>
                  <a:pt x="802" y="2151"/>
                  <a:pt x="829" y="2210"/>
                  <a:pt x="840" y="2268"/>
                </a:cubicBezTo>
                <a:cubicBezTo>
                  <a:pt x="854" y="2345"/>
                  <a:pt x="773" y="2453"/>
                  <a:pt x="716" y="2490"/>
                </a:cubicBezTo>
                <a:cubicBezTo>
                  <a:pt x="691" y="2507"/>
                  <a:pt x="657" y="2522"/>
                  <a:pt x="623" y="2538"/>
                </a:cubicBezTo>
                <a:cubicBezTo>
                  <a:pt x="600" y="2389"/>
                  <a:pt x="558" y="2246"/>
                  <a:pt x="529" y="2100"/>
                </a:cubicBezTo>
                <a:cubicBezTo>
                  <a:pt x="498" y="1947"/>
                  <a:pt x="483" y="1859"/>
                  <a:pt x="354" y="1787"/>
                </a:cubicBezTo>
                <a:cubicBezTo>
                  <a:pt x="206" y="1705"/>
                  <a:pt x="297" y="1596"/>
                  <a:pt x="159" y="1515"/>
                </a:cubicBezTo>
                <a:cubicBezTo>
                  <a:pt x="38" y="1444"/>
                  <a:pt x="96" y="1422"/>
                  <a:pt x="58" y="1362"/>
                </a:cubicBezTo>
                <a:cubicBezTo>
                  <a:pt x="21" y="1301"/>
                  <a:pt x="0" y="1237"/>
                  <a:pt x="24" y="1177"/>
                </a:cubicBezTo>
                <a:close/>
                <a:moveTo>
                  <a:pt x="1024" y="1325"/>
                </a:moveTo>
                <a:cubicBezTo>
                  <a:pt x="1019" y="1286"/>
                  <a:pt x="992" y="1318"/>
                  <a:pt x="983" y="1299"/>
                </a:cubicBezTo>
                <a:cubicBezTo>
                  <a:pt x="961" y="1251"/>
                  <a:pt x="983" y="1236"/>
                  <a:pt x="1022" y="1237"/>
                </a:cubicBezTo>
                <a:cubicBezTo>
                  <a:pt x="1110" y="1238"/>
                  <a:pt x="1055" y="1290"/>
                  <a:pt x="1024" y="132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2" name="꙱ Togo (Togolese Republic) (TG) (H)">
            <a:extLst>
              <a:ext uri="{FF2B5EF4-FFF2-40B4-BE49-F238E27FC236}">
                <a16:creationId xmlns:a16="http://schemas.microsoft.com/office/drawing/2014/main" id="{7D6AF55F-61CB-40F4-ABFB-05B8D6C6DCB7}"/>
              </a:ext>
            </a:extLst>
          </p:cNvPr>
          <p:cNvSpPr>
            <a:spLocks/>
          </p:cNvSpPr>
          <p:nvPr/>
        </p:nvSpPr>
        <p:spPr bwMode="auto">
          <a:xfrm>
            <a:off x="4382732" y="2056016"/>
            <a:ext cx="49584" cy="147789"/>
          </a:xfrm>
          <a:custGeom>
            <a:avLst/>
            <a:gdLst>
              <a:gd name="T0" fmla="*/ 0 w 602"/>
              <a:gd name="T1" fmla="*/ 0 h 1796"/>
              <a:gd name="T2" fmla="*/ 181 w 602"/>
              <a:gd name="T3" fmla="*/ 48 h 1796"/>
              <a:gd name="T4" fmla="*/ 343 w 602"/>
              <a:gd name="T5" fmla="*/ 39 h 1796"/>
              <a:gd name="T6" fmla="*/ 469 w 602"/>
              <a:gd name="T7" fmla="*/ 449 h 1796"/>
              <a:gd name="T8" fmla="*/ 503 w 602"/>
              <a:gd name="T9" fmla="*/ 673 h 1796"/>
              <a:gd name="T10" fmla="*/ 558 w 602"/>
              <a:gd name="T11" fmla="*/ 908 h 1796"/>
              <a:gd name="T12" fmla="*/ 559 w 602"/>
              <a:gd name="T13" fmla="*/ 1384 h 1796"/>
              <a:gd name="T14" fmla="*/ 524 w 602"/>
              <a:gd name="T15" fmla="*/ 1481 h 1796"/>
              <a:gd name="T16" fmla="*/ 602 w 602"/>
              <a:gd name="T17" fmla="*/ 1734 h 1796"/>
              <a:gd name="T18" fmla="*/ 412 w 602"/>
              <a:gd name="T19" fmla="*/ 1796 h 1796"/>
              <a:gd name="T20" fmla="*/ 211 w 602"/>
              <a:gd name="T21" fmla="*/ 1593 h 1796"/>
              <a:gd name="T22" fmla="*/ 244 w 602"/>
              <a:gd name="T23" fmla="*/ 1388 h 1796"/>
              <a:gd name="T24" fmla="*/ 200 w 602"/>
              <a:gd name="T25" fmla="*/ 1292 h 1796"/>
              <a:gd name="T26" fmla="*/ 235 w 602"/>
              <a:gd name="T27" fmla="*/ 1148 h 1796"/>
              <a:gd name="T28" fmla="*/ 261 w 602"/>
              <a:gd name="T29" fmla="*/ 993 h 1796"/>
              <a:gd name="T30" fmla="*/ 159 w 602"/>
              <a:gd name="T31" fmla="*/ 849 h 1796"/>
              <a:gd name="T32" fmla="*/ 203 w 602"/>
              <a:gd name="T33" fmla="*/ 700 h 1796"/>
              <a:gd name="T34" fmla="*/ 205 w 602"/>
              <a:gd name="T35" fmla="*/ 611 h 1796"/>
              <a:gd name="T36" fmla="*/ 112 w 602"/>
              <a:gd name="T37" fmla="*/ 609 h 1796"/>
              <a:gd name="T38" fmla="*/ 157 w 602"/>
              <a:gd name="T39" fmla="*/ 558 h 1796"/>
              <a:gd name="T40" fmla="*/ 165 w 602"/>
              <a:gd name="T41" fmla="*/ 384 h 1796"/>
              <a:gd name="T42" fmla="*/ 115 w 602"/>
              <a:gd name="T43" fmla="*/ 265 h 1796"/>
              <a:gd name="T44" fmla="*/ 29 w 602"/>
              <a:gd name="T45" fmla="*/ 125 h 1796"/>
              <a:gd name="T46" fmla="*/ 52 w 602"/>
              <a:gd name="T47" fmla="*/ 29 h 1796"/>
              <a:gd name="T48" fmla="*/ 0 w 602"/>
              <a:gd name="T49" fmla="*/ 0 h 1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2" h="1796">
                <a:moveTo>
                  <a:pt x="0" y="0"/>
                </a:moveTo>
                <a:cubicBezTo>
                  <a:pt x="61" y="16"/>
                  <a:pt x="123" y="22"/>
                  <a:pt x="181" y="48"/>
                </a:cubicBezTo>
                <a:cubicBezTo>
                  <a:pt x="228" y="69"/>
                  <a:pt x="307" y="55"/>
                  <a:pt x="343" y="39"/>
                </a:cubicBezTo>
                <a:cubicBezTo>
                  <a:pt x="168" y="300"/>
                  <a:pt x="469" y="355"/>
                  <a:pt x="469" y="449"/>
                </a:cubicBezTo>
                <a:cubicBezTo>
                  <a:pt x="471" y="528"/>
                  <a:pt x="459" y="605"/>
                  <a:pt x="503" y="673"/>
                </a:cubicBezTo>
                <a:cubicBezTo>
                  <a:pt x="553" y="750"/>
                  <a:pt x="557" y="818"/>
                  <a:pt x="558" y="908"/>
                </a:cubicBezTo>
                <a:cubicBezTo>
                  <a:pt x="558" y="1066"/>
                  <a:pt x="551" y="1227"/>
                  <a:pt x="559" y="1384"/>
                </a:cubicBezTo>
                <a:cubicBezTo>
                  <a:pt x="565" y="1478"/>
                  <a:pt x="524" y="1481"/>
                  <a:pt x="524" y="1481"/>
                </a:cubicBezTo>
                <a:cubicBezTo>
                  <a:pt x="549" y="1682"/>
                  <a:pt x="596" y="1661"/>
                  <a:pt x="602" y="1734"/>
                </a:cubicBezTo>
                <a:cubicBezTo>
                  <a:pt x="551" y="1734"/>
                  <a:pt x="458" y="1776"/>
                  <a:pt x="412" y="1796"/>
                </a:cubicBezTo>
                <a:cubicBezTo>
                  <a:pt x="403" y="1743"/>
                  <a:pt x="265" y="1712"/>
                  <a:pt x="211" y="1593"/>
                </a:cubicBezTo>
                <a:cubicBezTo>
                  <a:pt x="173" y="1523"/>
                  <a:pt x="245" y="1455"/>
                  <a:pt x="244" y="1388"/>
                </a:cubicBezTo>
                <a:cubicBezTo>
                  <a:pt x="242" y="1341"/>
                  <a:pt x="190" y="1336"/>
                  <a:pt x="200" y="1292"/>
                </a:cubicBezTo>
                <a:cubicBezTo>
                  <a:pt x="211" y="1238"/>
                  <a:pt x="242" y="1207"/>
                  <a:pt x="235" y="1148"/>
                </a:cubicBezTo>
                <a:cubicBezTo>
                  <a:pt x="216" y="994"/>
                  <a:pt x="275" y="1037"/>
                  <a:pt x="261" y="993"/>
                </a:cubicBezTo>
                <a:cubicBezTo>
                  <a:pt x="243" y="932"/>
                  <a:pt x="181" y="905"/>
                  <a:pt x="159" y="849"/>
                </a:cubicBezTo>
                <a:cubicBezTo>
                  <a:pt x="229" y="843"/>
                  <a:pt x="183" y="745"/>
                  <a:pt x="203" y="700"/>
                </a:cubicBezTo>
                <a:cubicBezTo>
                  <a:pt x="215" y="676"/>
                  <a:pt x="217" y="635"/>
                  <a:pt x="205" y="611"/>
                </a:cubicBezTo>
                <a:cubicBezTo>
                  <a:pt x="181" y="563"/>
                  <a:pt x="147" y="615"/>
                  <a:pt x="112" y="609"/>
                </a:cubicBezTo>
                <a:cubicBezTo>
                  <a:pt x="131" y="583"/>
                  <a:pt x="113" y="552"/>
                  <a:pt x="157" y="558"/>
                </a:cubicBezTo>
                <a:cubicBezTo>
                  <a:pt x="147" y="509"/>
                  <a:pt x="182" y="425"/>
                  <a:pt x="165" y="384"/>
                </a:cubicBezTo>
                <a:cubicBezTo>
                  <a:pt x="137" y="314"/>
                  <a:pt x="187" y="306"/>
                  <a:pt x="115" y="265"/>
                </a:cubicBezTo>
                <a:cubicBezTo>
                  <a:pt x="77" y="243"/>
                  <a:pt x="24" y="170"/>
                  <a:pt x="29" y="125"/>
                </a:cubicBezTo>
                <a:cubicBezTo>
                  <a:pt x="32" y="89"/>
                  <a:pt x="65" y="67"/>
                  <a:pt x="52" y="29"/>
                </a:cubicBezTo>
                <a:cubicBezTo>
                  <a:pt x="46" y="14"/>
                  <a:pt x="11" y="13"/>
                  <a:pt x="0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3" name="꙱ Thailand (Kingdom of Thailand) (TH) (H)">
            <a:extLst>
              <a:ext uri="{FF2B5EF4-FFF2-40B4-BE49-F238E27FC236}">
                <a16:creationId xmlns:a16="http://schemas.microsoft.com/office/drawing/2014/main" id="{B6492377-6F56-48C4-8936-8A54685AF326}"/>
              </a:ext>
            </a:extLst>
          </p:cNvPr>
          <p:cNvSpPr>
            <a:spLocks noEditPoints="1"/>
          </p:cNvSpPr>
          <p:nvPr/>
        </p:nvSpPr>
        <p:spPr bwMode="auto">
          <a:xfrm>
            <a:off x="6880268" y="1778777"/>
            <a:ext cx="226363" cy="440130"/>
          </a:xfrm>
          <a:custGeom>
            <a:avLst/>
            <a:gdLst>
              <a:gd name="T0" fmla="*/ 98 w 2742"/>
              <a:gd name="T1" fmla="*/ 556 h 5339"/>
              <a:gd name="T2" fmla="*/ 172 w 2742"/>
              <a:gd name="T3" fmla="*/ 285 h 5339"/>
              <a:gd name="T4" fmla="*/ 482 w 2742"/>
              <a:gd name="T5" fmla="*/ 161 h 5339"/>
              <a:gd name="T6" fmla="*/ 766 w 2742"/>
              <a:gd name="T7" fmla="*/ 104 h 5339"/>
              <a:gd name="T8" fmla="*/ 986 w 2742"/>
              <a:gd name="T9" fmla="*/ 373 h 5339"/>
              <a:gd name="T10" fmla="*/ 1187 w 2742"/>
              <a:gd name="T11" fmla="*/ 502 h 5339"/>
              <a:gd name="T12" fmla="*/ 1164 w 2742"/>
              <a:gd name="T13" fmla="*/ 737 h 5339"/>
              <a:gd name="T14" fmla="*/ 1246 w 2742"/>
              <a:gd name="T15" fmla="*/ 1086 h 5339"/>
              <a:gd name="T16" fmla="*/ 1629 w 2742"/>
              <a:gd name="T17" fmla="*/ 922 h 5339"/>
              <a:gd name="T18" fmla="*/ 1849 w 2742"/>
              <a:gd name="T19" fmla="*/ 814 h 5339"/>
              <a:gd name="T20" fmla="*/ 2624 w 2742"/>
              <a:gd name="T21" fmla="*/ 1627 h 5339"/>
              <a:gd name="T22" fmla="*/ 2701 w 2742"/>
              <a:gd name="T23" fmla="*/ 1865 h 5339"/>
              <a:gd name="T24" fmla="*/ 2707 w 2742"/>
              <a:gd name="T25" fmla="*/ 2114 h 5339"/>
              <a:gd name="T26" fmla="*/ 2543 w 2742"/>
              <a:gd name="T27" fmla="*/ 2206 h 5339"/>
              <a:gd name="T28" fmla="*/ 2186 w 2742"/>
              <a:gd name="T29" fmla="*/ 2198 h 5339"/>
              <a:gd name="T30" fmla="*/ 1763 w 2742"/>
              <a:gd name="T31" fmla="*/ 2589 h 5339"/>
              <a:gd name="T32" fmla="*/ 1992 w 2742"/>
              <a:gd name="T33" fmla="*/ 3182 h 5339"/>
              <a:gd name="T34" fmla="*/ 1867 w 2742"/>
              <a:gd name="T35" fmla="*/ 3035 h 5339"/>
              <a:gd name="T36" fmla="*/ 1662 w 2742"/>
              <a:gd name="T37" fmla="*/ 2839 h 5339"/>
              <a:gd name="T38" fmla="*/ 1364 w 2742"/>
              <a:gd name="T39" fmla="*/ 2814 h 5339"/>
              <a:gd name="T40" fmla="*/ 1333 w 2742"/>
              <a:gd name="T41" fmla="*/ 2521 h 5339"/>
              <a:gd name="T42" fmla="*/ 1040 w 2742"/>
              <a:gd name="T43" fmla="*/ 2787 h 5339"/>
              <a:gd name="T44" fmla="*/ 1000 w 2742"/>
              <a:gd name="T45" fmla="*/ 3157 h 5339"/>
              <a:gd name="T46" fmla="*/ 880 w 2742"/>
              <a:gd name="T47" fmla="*/ 3907 h 5339"/>
              <a:gd name="T48" fmla="*/ 1121 w 2742"/>
              <a:gd name="T49" fmla="*/ 4112 h 5339"/>
              <a:gd name="T50" fmla="*/ 1342 w 2742"/>
              <a:gd name="T51" fmla="*/ 4757 h 5339"/>
              <a:gd name="T52" fmla="*/ 1391 w 2742"/>
              <a:gd name="T53" fmla="*/ 4796 h 5339"/>
              <a:gd name="T54" fmla="*/ 1780 w 2742"/>
              <a:gd name="T55" fmla="*/ 5047 h 5339"/>
              <a:gd name="T56" fmla="*/ 1773 w 2742"/>
              <a:gd name="T57" fmla="*/ 5281 h 5339"/>
              <a:gd name="T58" fmla="*/ 1552 w 2742"/>
              <a:gd name="T59" fmla="*/ 5177 h 5339"/>
              <a:gd name="T60" fmla="*/ 1284 w 2742"/>
              <a:gd name="T61" fmla="*/ 4967 h 5339"/>
              <a:gd name="T62" fmla="*/ 1024 w 2742"/>
              <a:gd name="T63" fmla="*/ 4700 h 5339"/>
              <a:gd name="T64" fmla="*/ 868 w 2742"/>
              <a:gd name="T65" fmla="*/ 4569 h 5339"/>
              <a:gd name="T66" fmla="*/ 671 w 2742"/>
              <a:gd name="T67" fmla="*/ 4427 h 5339"/>
              <a:gd name="T68" fmla="*/ 743 w 2742"/>
              <a:gd name="T69" fmla="*/ 3569 h 5339"/>
              <a:gd name="T70" fmla="*/ 888 w 2742"/>
              <a:gd name="T71" fmla="*/ 2933 h 5339"/>
              <a:gd name="T72" fmla="*/ 463 w 2742"/>
              <a:gd name="T73" fmla="*/ 1892 h 5339"/>
              <a:gd name="T74" fmla="*/ 567 w 2742"/>
              <a:gd name="T75" fmla="*/ 1567 h 5339"/>
              <a:gd name="T76" fmla="*/ 436 w 2742"/>
              <a:gd name="T77" fmla="*/ 1316 h 5339"/>
              <a:gd name="T78" fmla="*/ 139 w 2742"/>
              <a:gd name="T79" fmla="*/ 908 h 5339"/>
              <a:gd name="T80" fmla="*/ 629 w 2742"/>
              <a:gd name="T81" fmla="*/ 4415 h 5339"/>
              <a:gd name="T82" fmla="*/ 1879 w 2742"/>
              <a:gd name="T83" fmla="*/ 3141 h 5339"/>
              <a:gd name="T84" fmla="*/ 1787 w 2742"/>
              <a:gd name="T85" fmla="*/ 3052 h 5339"/>
              <a:gd name="T86" fmla="*/ 1787 w 2742"/>
              <a:gd name="T87" fmla="*/ 3052 h 5339"/>
              <a:gd name="T88" fmla="*/ 1128 w 2742"/>
              <a:gd name="T89" fmla="*/ 3842 h 5339"/>
              <a:gd name="T90" fmla="*/ 1134 w 2742"/>
              <a:gd name="T91" fmla="*/ 3919 h 5339"/>
              <a:gd name="T92" fmla="*/ 1083 w 2742"/>
              <a:gd name="T93" fmla="*/ 4944 h 5339"/>
              <a:gd name="T94" fmla="*/ 893 w 2742"/>
              <a:gd name="T95" fmla="*/ 4673 h 5339"/>
              <a:gd name="T96" fmla="*/ 703 w 2742"/>
              <a:gd name="T97" fmla="*/ 4442 h 5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742" h="5339">
                <a:moveTo>
                  <a:pt x="0" y="704"/>
                </a:moveTo>
                <a:cubicBezTo>
                  <a:pt x="18" y="739"/>
                  <a:pt x="94" y="738"/>
                  <a:pt x="120" y="712"/>
                </a:cubicBezTo>
                <a:cubicBezTo>
                  <a:pt x="150" y="681"/>
                  <a:pt x="90" y="596"/>
                  <a:pt x="98" y="556"/>
                </a:cubicBezTo>
                <a:cubicBezTo>
                  <a:pt x="102" y="533"/>
                  <a:pt x="120" y="517"/>
                  <a:pt x="121" y="493"/>
                </a:cubicBezTo>
                <a:cubicBezTo>
                  <a:pt x="123" y="456"/>
                  <a:pt x="93" y="432"/>
                  <a:pt x="103" y="393"/>
                </a:cubicBezTo>
                <a:cubicBezTo>
                  <a:pt x="109" y="367"/>
                  <a:pt x="155" y="282"/>
                  <a:pt x="172" y="285"/>
                </a:cubicBezTo>
                <a:cubicBezTo>
                  <a:pt x="371" y="346"/>
                  <a:pt x="343" y="269"/>
                  <a:pt x="396" y="272"/>
                </a:cubicBezTo>
                <a:cubicBezTo>
                  <a:pt x="421" y="273"/>
                  <a:pt x="431" y="297"/>
                  <a:pt x="451" y="265"/>
                </a:cubicBezTo>
                <a:cubicBezTo>
                  <a:pt x="472" y="233"/>
                  <a:pt x="434" y="173"/>
                  <a:pt x="482" y="161"/>
                </a:cubicBezTo>
                <a:cubicBezTo>
                  <a:pt x="517" y="150"/>
                  <a:pt x="650" y="179"/>
                  <a:pt x="579" y="87"/>
                </a:cubicBezTo>
                <a:cubicBezTo>
                  <a:pt x="609" y="84"/>
                  <a:pt x="760" y="13"/>
                  <a:pt x="760" y="75"/>
                </a:cubicBezTo>
                <a:lnTo>
                  <a:pt x="766" y="104"/>
                </a:lnTo>
                <a:cubicBezTo>
                  <a:pt x="832" y="87"/>
                  <a:pt x="791" y="0"/>
                  <a:pt x="911" y="153"/>
                </a:cubicBezTo>
                <a:cubicBezTo>
                  <a:pt x="948" y="200"/>
                  <a:pt x="851" y="258"/>
                  <a:pt x="904" y="331"/>
                </a:cubicBezTo>
                <a:cubicBezTo>
                  <a:pt x="924" y="360"/>
                  <a:pt x="948" y="381"/>
                  <a:pt x="986" y="373"/>
                </a:cubicBezTo>
                <a:cubicBezTo>
                  <a:pt x="1010" y="369"/>
                  <a:pt x="1013" y="394"/>
                  <a:pt x="1026" y="365"/>
                </a:cubicBezTo>
                <a:cubicBezTo>
                  <a:pt x="1034" y="353"/>
                  <a:pt x="1045" y="347"/>
                  <a:pt x="1060" y="347"/>
                </a:cubicBezTo>
                <a:cubicBezTo>
                  <a:pt x="1188" y="311"/>
                  <a:pt x="1147" y="427"/>
                  <a:pt x="1187" y="502"/>
                </a:cubicBezTo>
                <a:cubicBezTo>
                  <a:pt x="1215" y="556"/>
                  <a:pt x="1189" y="589"/>
                  <a:pt x="1193" y="645"/>
                </a:cubicBezTo>
                <a:cubicBezTo>
                  <a:pt x="1195" y="670"/>
                  <a:pt x="1207" y="671"/>
                  <a:pt x="1192" y="696"/>
                </a:cubicBezTo>
                <a:cubicBezTo>
                  <a:pt x="1180" y="709"/>
                  <a:pt x="1171" y="722"/>
                  <a:pt x="1164" y="737"/>
                </a:cubicBezTo>
                <a:cubicBezTo>
                  <a:pt x="1153" y="771"/>
                  <a:pt x="1229" y="836"/>
                  <a:pt x="1176" y="966"/>
                </a:cubicBezTo>
                <a:cubicBezTo>
                  <a:pt x="1164" y="995"/>
                  <a:pt x="1143" y="1046"/>
                  <a:pt x="1169" y="1073"/>
                </a:cubicBezTo>
                <a:cubicBezTo>
                  <a:pt x="1193" y="1098"/>
                  <a:pt x="1224" y="1112"/>
                  <a:pt x="1246" y="1086"/>
                </a:cubicBezTo>
                <a:cubicBezTo>
                  <a:pt x="1320" y="1004"/>
                  <a:pt x="1384" y="981"/>
                  <a:pt x="1395" y="891"/>
                </a:cubicBezTo>
                <a:cubicBezTo>
                  <a:pt x="1449" y="931"/>
                  <a:pt x="1458" y="816"/>
                  <a:pt x="1502" y="844"/>
                </a:cubicBezTo>
                <a:cubicBezTo>
                  <a:pt x="1541" y="869"/>
                  <a:pt x="1563" y="914"/>
                  <a:pt x="1629" y="922"/>
                </a:cubicBezTo>
                <a:cubicBezTo>
                  <a:pt x="1645" y="924"/>
                  <a:pt x="1666" y="980"/>
                  <a:pt x="1709" y="947"/>
                </a:cubicBezTo>
                <a:cubicBezTo>
                  <a:pt x="1732" y="928"/>
                  <a:pt x="1767" y="916"/>
                  <a:pt x="1776" y="916"/>
                </a:cubicBezTo>
                <a:cubicBezTo>
                  <a:pt x="1809" y="914"/>
                  <a:pt x="1813" y="821"/>
                  <a:pt x="1849" y="814"/>
                </a:cubicBezTo>
                <a:cubicBezTo>
                  <a:pt x="1785" y="735"/>
                  <a:pt x="1987" y="784"/>
                  <a:pt x="2015" y="790"/>
                </a:cubicBezTo>
                <a:cubicBezTo>
                  <a:pt x="2143" y="817"/>
                  <a:pt x="2178" y="987"/>
                  <a:pt x="2288" y="1053"/>
                </a:cubicBezTo>
                <a:cubicBezTo>
                  <a:pt x="2483" y="1168"/>
                  <a:pt x="2195" y="1459"/>
                  <a:pt x="2624" y="1627"/>
                </a:cubicBezTo>
                <a:cubicBezTo>
                  <a:pt x="2555" y="1675"/>
                  <a:pt x="2665" y="1708"/>
                  <a:pt x="2691" y="1735"/>
                </a:cubicBezTo>
                <a:cubicBezTo>
                  <a:pt x="2742" y="1786"/>
                  <a:pt x="2664" y="1830"/>
                  <a:pt x="2670" y="1863"/>
                </a:cubicBezTo>
                <a:cubicBezTo>
                  <a:pt x="2679" y="1870"/>
                  <a:pt x="2690" y="1871"/>
                  <a:pt x="2701" y="1865"/>
                </a:cubicBezTo>
                <a:cubicBezTo>
                  <a:pt x="2692" y="1886"/>
                  <a:pt x="2673" y="1908"/>
                  <a:pt x="2672" y="1932"/>
                </a:cubicBezTo>
                <a:cubicBezTo>
                  <a:pt x="2670" y="1964"/>
                  <a:pt x="2696" y="1973"/>
                  <a:pt x="2704" y="1989"/>
                </a:cubicBezTo>
                <a:cubicBezTo>
                  <a:pt x="2719" y="2021"/>
                  <a:pt x="2703" y="2073"/>
                  <a:pt x="2707" y="2114"/>
                </a:cubicBezTo>
                <a:cubicBezTo>
                  <a:pt x="2713" y="2170"/>
                  <a:pt x="2651" y="2187"/>
                  <a:pt x="2627" y="2222"/>
                </a:cubicBezTo>
                <a:lnTo>
                  <a:pt x="2627" y="2219"/>
                </a:lnTo>
                <a:cubicBezTo>
                  <a:pt x="2569" y="2274"/>
                  <a:pt x="2571" y="2233"/>
                  <a:pt x="2543" y="2206"/>
                </a:cubicBezTo>
                <a:cubicBezTo>
                  <a:pt x="2517" y="2178"/>
                  <a:pt x="2471" y="2188"/>
                  <a:pt x="2438" y="2194"/>
                </a:cubicBezTo>
                <a:cubicBezTo>
                  <a:pt x="2332" y="2212"/>
                  <a:pt x="2342" y="2185"/>
                  <a:pt x="2294" y="2196"/>
                </a:cubicBezTo>
                <a:cubicBezTo>
                  <a:pt x="2261" y="2204"/>
                  <a:pt x="2217" y="2220"/>
                  <a:pt x="2186" y="2198"/>
                </a:cubicBezTo>
                <a:cubicBezTo>
                  <a:pt x="2120" y="2151"/>
                  <a:pt x="1955" y="2210"/>
                  <a:pt x="1922" y="2288"/>
                </a:cubicBezTo>
                <a:cubicBezTo>
                  <a:pt x="1890" y="2364"/>
                  <a:pt x="1850" y="2500"/>
                  <a:pt x="1751" y="2497"/>
                </a:cubicBezTo>
                <a:cubicBezTo>
                  <a:pt x="1764" y="2525"/>
                  <a:pt x="1764" y="2580"/>
                  <a:pt x="1763" y="2589"/>
                </a:cubicBezTo>
                <a:cubicBezTo>
                  <a:pt x="1799" y="2695"/>
                  <a:pt x="1850" y="2789"/>
                  <a:pt x="1914" y="2882"/>
                </a:cubicBezTo>
                <a:cubicBezTo>
                  <a:pt x="1944" y="2926"/>
                  <a:pt x="1919" y="2994"/>
                  <a:pt x="1938" y="3044"/>
                </a:cubicBezTo>
                <a:cubicBezTo>
                  <a:pt x="1955" y="3086"/>
                  <a:pt x="1998" y="3132"/>
                  <a:pt x="1992" y="3182"/>
                </a:cubicBezTo>
                <a:cubicBezTo>
                  <a:pt x="1990" y="3146"/>
                  <a:pt x="1961" y="3127"/>
                  <a:pt x="1945" y="3098"/>
                </a:cubicBezTo>
                <a:cubicBezTo>
                  <a:pt x="1921" y="3054"/>
                  <a:pt x="1924" y="2999"/>
                  <a:pt x="1864" y="2981"/>
                </a:cubicBezTo>
                <a:cubicBezTo>
                  <a:pt x="1866" y="2999"/>
                  <a:pt x="1867" y="3017"/>
                  <a:pt x="1867" y="3035"/>
                </a:cubicBezTo>
                <a:cubicBezTo>
                  <a:pt x="1851" y="2995"/>
                  <a:pt x="1718" y="2977"/>
                  <a:pt x="1796" y="2925"/>
                </a:cubicBezTo>
                <a:cubicBezTo>
                  <a:pt x="1774" y="2938"/>
                  <a:pt x="1759" y="2924"/>
                  <a:pt x="1751" y="2904"/>
                </a:cubicBezTo>
                <a:cubicBezTo>
                  <a:pt x="1751" y="2968"/>
                  <a:pt x="1676" y="2869"/>
                  <a:pt x="1662" y="2839"/>
                </a:cubicBezTo>
                <a:cubicBezTo>
                  <a:pt x="1662" y="2895"/>
                  <a:pt x="1620" y="2781"/>
                  <a:pt x="1567" y="2805"/>
                </a:cubicBezTo>
                <a:cubicBezTo>
                  <a:pt x="1541" y="2817"/>
                  <a:pt x="1515" y="2839"/>
                  <a:pt x="1484" y="2833"/>
                </a:cubicBezTo>
                <a:cubicBezTo>
                  <a:pt x="1446" y="2825"/>
                  <a:pt x="1403" y="2804"/>
                  <a:pt x="1364" y="2814"/>
                </a:cubicBezTo>
                <a:cubicBezTo>
                  <a:pt x="1287" y="2833"/>
                  <a:pt x="1330" y="2754"/>
                  <a:pt x="1325" y="2707"/>
                </a:cubicBezTo>
                <a:cubicBezTo>
                  <a:pt x="1322" y="2679"/>
                  <a:pt x="1321" y="2651"/>
                  <a:pt x="1318" y="2624"/>
                </a:cubicBezTo>
                <a:cubicBezTo>
                  <a:pt x="1312" y="2586"/>
                  <a:pt x="1340" y="2556"/>
                  <a:pt x="1333" y="2521"/>
                </a:cubicBezTo>
                <a:cubicBezTo>
                  <a:pt x="1301" y="2547"/>
                  <a:pt x="1214" y="2523"/>
                  <a:pt x="1202" y="2482"/>
                </a:cubicBezTo>
                <a:cubicBezTo>
                  <a:pt x="1216" y="2564"/>
                  <a:pt x="969" y="2492"/>
                  <a:pt x="1040" y="2618"/>
                </a:cubicBezTo>
                <a:cubicBezTo>
                  <a:pt x="1075" y="2681"/>
                  <a:pt x="1053" y="2721"/>
                  <a:pt x="1040" y="2787"/>
                </a:cubicBezTo>
                <a:cubicBezTo>
                  <a:pt x="1027" y="2857"/>
                  <a:pt x="1079" y="2923"/>
                  <a:pt x="1066" y="2993"/>
                </a:cubicBezTo>
                <a:cubicBezTo>
                  <a:pt x="1061" y="3021"/>
                  <a:pt x="1040" y="3042"/>
                  <a:pt x="1026" y="3065"/>
                </a:cubicBezTo>
                <a:cubicBezTo>
                  <a:pt x="1009" y="3094"/>
                  <a:pt x="1020" y="3129"/>
                  <a:pt x="1000" y="3157"/>
                </a:cubicBezTo>
                <a:cubicBezTo>
                  <a:pt x="946" y="3235"/>
                  <a:pt x="954" y="3403"/>
                  <a:pt x="884" y="3557"/>
                </a:cubicBezTo>
                <a:cubicBezTo>
                  <a:pt x="872" y="3582"/>
                  <a:pt x="896" y="3650"/>
                  <a:pt x="849" y="3643"/>
                </a:cubicBezTo>
                <a:cubicBezTo>
                  <a:pt x="903" y="3708"/>
                  <a:pt x="846" y="3828"/>
                  <a:pt x="880" y="3907"/>
                </a:cubicBezTo>
                <a:cubicBezTo>
                  <a:pt x="896" y="3944"/>
                  <a:pt x="920" y="3969"/>
                  <a:pt x="901" y="4007"/>
                </a:cubicBezTo>
                <a:cubicBezTo>
                  <a:pt x="880" y="4050"/>
                  <a:pt x="958" y="4059"/>
                  <a:pt x="981" y="4047"/>
                </a:cubicBezTo>
                <a:cubicBezTo>
                  <a:pt x="1060" y="4005"/>
                  <a:pt x="1109" y="4005"/>
                  <a:pt x="1121" y="4112"/>
                </a:cubicBezTo>
                <a:cubicBezTo>
                  <a:pt x="1125" y="4148"/>
                  <a:pt x="1175" y="4402"/>
                  <a:pt x="1226" y="4320"/>
                </a:cubicBezTo>
                <a:cubicBezTo>
                  <a:pt x="1258" y="4393"/>
                  <a:pt x="1263" y="4473"/>
                  <a:pt x="1287" y="4548"/>
                </a:cubicBezTo>
                <a:cubicBezTo>
                  <a:pt x="1308" y="4615"/>
                  <a:pt x="1341" y="4685"/>
                  <a:pt x="1342" y="4757"/>
                </a:cubicBezTo>
                <a:cubicBezTo>
                  <a:pt x="1293" y="4748"/>
                  <a:pt x="1283" y="4531"/>
                  <a:pt x="1230" y="4569"/>
                </a:cubicBezTo>
                <a:cubicBezTo>
                  <a:pt x="1192" y="4596"/>
                  <a:pt x="1249" y="4680"/>
                  <a:pt x="1264" y="4702"/>
                </a:cubicBezTo>
                <a:cubicBezTo>
                  <a:pt x="1332" y="4799"/>
                  <a:pt x="1367" y="4774"/>
                  <a:pt x="1391" y="4796"/>
                </a:cubicBezTo>
                <a:cubicBezTo>
                  <a:pt x="1434" y="4837"/>
                  <a:pt x="1442" y="4879"/>
                  <a:pt x="1513" y="4881"/>
                </a:cubicBezTo>
                <a:cubicBezTo>
                  <a:pt x="1565" y="4883"/>
                  <a:pt x="1624" y="4862"/>
                  <a:pt x="1670" y="4897"/>
                </a:cubicBezTo>
                <a:cubicBezTo>
                  <a:pt x="1720" y="4936"/>
                  <a:pt x="1731" y="5006"/>
                  <a:pt x="1780" y="5047"/>
                </a:cubicBezTo>
                <a:cubicBezTo>
                  <a:pt x="1803" y="5067"/>
                  <a:pt x="1823" y="5082"/>
                  <a:pt x="1835" y="5099"/>
                </a:cubicBezTo>
                <a:lnTo>
                  <a:pt x="1833" y="5098"/>
                </a:lnTo>
                <a:cubicBezTo>
                  <a:pt x="1875" y="5134"/>
                  <a:pt x="1804" y="5269"/>
                  <a:pt x="1773" y="5281"/>
                </a:cubicBezTo>
                <a:cubicBezTo>
                  <a:pt x="1736" y="5295"/>
                  <a:pt x="1735" y="5221"/>
                  <a:pt x="1685" y="5227"/>
                </a:cubicBezTo>
                <a:cubicBezTo>
                  <a:pt x="1636" y="5233"/>
                  <a:pt x="1620" y="5300"/>
                  <a:pt x="1587" y="5308"/>
                </a:cubicBezTo>
                <a:cubicBezTo>
                  <a:pt x="1477" y="5339"/>
                  <a:pt x="1542" y="5212"/>
                  <a:pt x="1552" y="5177"/>
                </a:cubicBezTo>
                <a:cubicBezTo>
                  <a:pt x="1565" y="5116"/>
                  <a:pt x="1490" y="5117"/>
                  <a:pt x="1469" y="5089"/>
                </a:cubicBezTo>
                <a:cubicBezTo>
                  <a:pt x="1454" y="5070"/>
                  <a:pt x="1448" y="5032"/>
                  <a:pt x="1421" y="5024"/>
                </a:cubicBezTo>
                <a:cubicBezTo>
                  <a:pt x="1363" y="5008"/>
                  <a:pt x="1328" y="5024"/>
                  <a:pt x="1284" y="4967"/>
                </a:cubicBezTo>
                <a:cubicBezTo>
                  <a:pt x="1237" y="4907"/>
                  <a:pt x="1253" y="5008"/>
                  <a:pt x="1232" y="5041"/>
                </a:cubicBezTo>
                <a:cubicBezTo>
                  <a:pt x="1227" y="4957"/>
                  <a:pt x="1017" y="4878"/>
                  <a:pt x="1101" y="4789"/>
                </a:cubicBezTo>
                <a:cubicBezTo>
                  <a:pt x="1030" y="4832"/>
                  <a:pt x="1059" y="4721"/>
                  <a:pt x="1024" y="4700"/>
                </a:cubicBezTo>
                <a:cubicBezTo>
                  <a:pt x="1028" y="4743"/>
                  <a:pt x="991" y="4734"/>
                  <a:pt x="976" y="4708"/>
                </a:cubicBezTo>
                <a:cubicBezTo>
                  <a:pt x="955" y="4674"/>
                  <a:pt x="960" y="4622"/>
                  <a:pt x="930" y="4594"/>
                </a:cubicBezTo>
                <a:cubicBezTo>
                  <a:pt x="911" y="4575"/>
                  <a:pt x="872" y="4600"/>
                  <a:pt x="868" y="4569"/>
                </a:cubicBezTo>
                <a:cubicBezTo>
                  <a:pt x="862" y="4522"/>
                  <a:pt x="863" y="4481"/>
                  <a:pt x="795" y="4468"/>
                </a:cubicBezTo>
                <a:cubicBezTo>
                  <a:pt x="765" y="4462"/>
                  <a:pt x="774" y="4336"/>
                  <a:pt x="707" y="4353"/>
                </a:cubicBezTo>
                <a:cubicBezTo>
                  <a:pt x="667" y="4363"/>
                  <a:pt x="683" y="4399"/>
                  <a:pt x="671" y="4427"/>
                </a:cubicBezTo>
                <a:cubicBezTo>
                  <a:pt x="571" y="4407"/>
                  <a:pt x="591" y="4258"/>
                  <a:pt x="603" y="4186"/>
                </a:cubicBezTo>
                <a:cubicBezTo>
                  <a:pt x="625" y="4042"/>
                  <a:pt x="656" y="3896"/>
                  <a:pt x="687" y="3753"/>
                </a:cubicBezTo>
                <a:cubicBezTo>
                  <a:pt x="698" y="3697"/>
                  <a:pt x="744" y="3623"/>
                  <a:pt x="743" y="3569"/>
                </a:cubicBezTo>
                <a:cubicBezTo>
                  <a:pt x="743" y="3505"/>
                  <a:pt x="768" y="3501"/>
                  <a:pt x="792" y="3444"/>
                </a:cubicBezTo>
                <a:cubicBezTo>
                  <a:pt x="823" y="3372"/>
                  <a:pt x="1012" y="3179"/>
                  <a:pt x="948" y="3100"/>
                </a:cubicBezTo>
                <a:cubicBezTo>
                  <a:pt x="921" y="3066"/>
                  <a:pt x="898" y="2974"/>
                  <a:pt x="888" y="2933"/>
                </a:cubicBezTo>
                <a:cubicBezTo>
                  <a:pt x="868" y="2849"/>
                  <a:pt x="754" y="2717"/>
                  <a:pt x="767" y="2645"/>
                </a:cubicBezTo>
                <a:cubicBezTo>
                  <a:pt x="830" y="2293"/>
                  <a:pt x="436" y="2196"/>
                  <a:pt x="407" y="1960"/>
                </a:cubicBezTo>
                <a:cubicBezTo>
                  <a:pt x="403" y="1926"/>
                  <a:pt x="413" y="1847"/>
                  <a:pt x="463" y="1892"/>
                </a:cubicBezTo>
                <a:cubicBezTo>
                  <a:pt x="452" y="1850"/>
                  <a:pt x="502" y="1859"/>
                  <a:pt x="512" y="1829"/>
                </a:cubicBezTo>
                <a:cubicBezTo>
                  <a:pt x="526" y="1787"/>
                  <a:pt x="500" y="1690"/>
                  <a:pt x="493" y="1645"/>
                </a:cubicBezTo>
                <a:cubicBezTo>
                  <a:pt x="483" y="1571"/>
                  <a:pt x="541" y="1609"/>
                  <a:pt x="567" y="1567"/>
                </a:cubicBezTo>
                <a:cubicBezTo>
                  <a:pt x="584" y="1541"/>
                  <a:pt x="585" y="1483"/>
                  <a:pt x="558" y="1461"/>
                </a:cubicBezTo>
                <a:cubicBezTo>
                  <a:pt x="551" y="1485"/>
                  <a:pt x="539" y="1505"/>
                  <a:pt x="522" y="1524"/>
                </a:cubicBezTo>
                <a:cubicBezTo>
                  <a:pt x="472" y="1462"/>
                  <a:pt x="458" y="1389"/>
                  <a:pt x="436" y="1316"/>
                </a:cubicBezTo>
                <a:cubicBezTo>
                  <a:pt x="423" y="1269"/>
                  <a:pt x="354" y="1222"/>
                  <a:pt x="321" y="1186"/>
                </a:cubicBezTo>
                <a:cubicBezTo>
                  <a:pt x="270" y="1131"/>
                  <a:pt x="204" y="1071"/>
                  <a:pt x="162" y="1010"/>
                </a:cubicBezTo>
                <a:cubicBezTo>
                  <a:pt x="139" y="976"/>
                  <a:pt x="150" y="944"/>
                  <a:pt x="139" y="908"/>
                </a:cubicBezTo>
                <a:cubicBezTo>
                  <a:pt x="129" y="875"/>
                  <a:pt x="94" y="849"/>
                  <a:pt x="101" y="811"/>
                </a:cubicBezTo>
                <a:cubicBezTo>
                  <a:pt x="39" y="829"/>
                  <a:pt x="12" y="748"/>
                  <a:pt x="0" y="704"/>
                </a:cubicBezTo>
                <a:close/>
                <a:moveTo>
                  <a:pt x="629" y="4415"/>
                </a:moveTo>
                <a:cubicBezTo>
                  <a:pt x="614" y="4465"/>
                  <a:pt x="623" y="4519"/>
                  <a:pt x="641" y="4567"/>
                </a:cubicBezTo>
                <a:cubicBezTo>
                  <a:pt x="685" y="4531"/>
                  <a:pt x="680" y="4443"/>
                  <a:pt x="629" y="4415"/>
                </a:cubicBezTo>
                <a:close/>
                <a:moveTo>
                  <a:pt x="1879" y="3141"/>
                </a:moveTo>
                <a:cubicBezTo>
                  <a:pt x="1870" y="3165"/>
                  <a:pt x="1875" y="3184"/>
                  <a:pt x="1894" y="3201"/>
                </a:cubicBezTo>
                <a:cubicBezTo>
                  <a:pt x="1900" y="3178"/>
                  <a:pt x="1895" y="3159"/>
                  <a:pt x="1879" y="3141"/>
                </a:cubicBezTo>
                <a:close/>
                <a:moveTo>
                  <a:pt x="1787" y="3052"/>
                </a:moveTo>
                <a:cubicBezTo>
                  <a:pt x="1797" y="3053"/>
                  <a:pt x="1807" y="3054"/>
                  <a:pt x="1816" y="3055"/>
                </a:cubicBezTo>
                <a:cubicBezTo>
                  <a:pt x="1817" y="3031"/>
                  <a:pt x="1802" y="3012"/>
                  <a:pt x="1781" y="3002"/>
                </a:cubicBezTo>
                <a:cubicBezTo>
                  <a:pt x="1781" y="3019"/>
                  <a:pt x="1783" y="3036"/>
                  <a:pt x="1787" y="3052"/>
                </a:cubicBezTo>
                <a:close/>
                <a:moveTo>
                  <a:pt x="1128" y="3842"/>
                </a:moveTo>
                <a:cubicBezTo>
                  <a:pt x="1119" y="3863"/>
                  <a:pt x="1136" y="3872"/>
                  <a:pt x="1155" y="3872"/>
                </a:cubicBezTo>
                <a:cubicBezTo>
                  <a:pt x="1147" y="3861"/>
                  <a:pt x="1138" y="3851"/>
                  <a:pt x="1128" y="3842"/>
                </a:cubicBezTo>
                <a:close/>
                <a:moveTo>
                  <a:pt x="1134" y="3919"/>
                </a:moveTo>
                <a:cubicBezTo>
                  <a:pt x="1114" y="3938"/>
                  <a:pt x="1115" y="3956"/>
                  <a:pt x="1137" y="3973"/>
                </a:cubicBezTo>
                <a:cubicBezTo>
                  <a:pt x="1157" y="3954"/>
                  <a:pt x="1156" y="3936"/>
                  <a:pt x="1134" y="3919"/>
                </a:cubicBezTo>
                <a:close/>
                <a:moveTo>
                  <a:pt x="1083" y="4944"/>
                </a:moveTo>
                <a:cubicBezTo>
                  <a:pt x="1062" y="4965"/>
                  <a:pt x="1060" y="4996"/>
                  <a:pt x="1095" y="5003"/>
                </a:cubicBezTo>
                <a:cubicBezTo>
                  <a:pt x="1092" y="4983"/>
                  <a:pt x="1088" y="4963"/>
                  <a:pt x="1083" y="4944"/>
                </a:cubicBezTo>
                <a:close/>
                <a:moveTo>
                  <a:pt x="893" y="4673"/>
                </a:moveTo>
                <a:cubicBezTo>
                  <a:pt x="890" y="4650"/>
                  <a:pt x="880" y="4629"/>
                  <a:pt x="864" y="4611"/>
                </a:cubicBezTo>
                <a:cubicBezTo>
                  <a:pt x="866" y="4635"/>
                  <a:pt x="876" y="4656"/>
                  <a:pt x="893" y="4673"/>
                </a:cubicBezTo>
                <a:close/>
                <a:moveTo>
                  <a:pt x="703" y="4442"/>
                </a:moveTo>
                <a:cubicBezTo>
                  <a:pt x="712" y="4463"/>
                  <a:pt x="723" y="4483"/>
                  <a:pt x="730" y="4504"/>
                </a:cubicBezTo>
                <a:cubicBezTo>
                  <a:pt x="732" y="4479"/>
                  <a:pt x="723" y="4458"/>
                  <a:pt x="703" y="444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4" name="꙱ Tanzania (United Republic of Tanzania) (TZ) (H)">
            <a:extLst>
              <a:ext uri="{FF2B5EF4-FFF2-40B4-BE49-F238E27FC236}">
                <a16:creationId xmlns:a16="http://schemas.microsoft.com/office/drawing/2014/main" id="{BBD171F7-CD45-48B4-A959-E3CF61A7E09D}"/>
              </a:ext>
            </a:extLst>
          </p:cNvPr>
          <p:cNvSpPr>
            <a:spLocks noEditPoints="1"/>
          </p:cNvSpPr>
          <p:nvPr/>
        </p:nvSpPr>
        <p:spPr bwMode="auto">
          <a:xfrm>
            <a:off x="5146976" y="2412004"/>
            <a:ext cx="287804" cy="319310"/>
          </a:xfrm>
          <a:custGeom>
            <a:avLst/>
            <a:gdLst>
              <a:gd name="T0" fmla="*/ 214 w 3490"/>
              <a:gd name="T1" fmla="*/ 1183 h 3868"/>
              <a:gd name="T2" fmla="*/ 332 w 3490"/>
              <a:gd name="T3" fmla="*/ 944 h 3868"/>
              <a:gd name="T4" fmla="*/ 459 w 3490"/>
              <a:gd name="T5" fmla="*/ 835 h 3868"/>
              <a:gd name="T6" fmla="*/ 373 w 3490"/>
              <a:gd name="T7" fmla="*/ 613 h 3868"/>
              <a:gd name="T8" fmla="*/ 467 w 3490"/>
              <a:gd name="T9" fmla="*/ 488 h 3868"/>
              <a:gd name="T10" fmla="*/ 388 w 3490"/>
              <a:gd name="T11" fmla="*/ 31 h 3868"/>
              <a:gd name="T12" fmla="*/ 1456 w 3490"/>
              <a:gd name="T13" fmla="*/ 23 h 3868"/>
              <a:gd name="T14" fmla="*/ 1492 w 3490"/>
              <a:gd name="T15" fmla="*/ 38 h 3868"/>
              <a:gd name="T16" fmla="*/ 2637 w 3490"/>
              <a:gd name="T17" fmla="*/ 813 h 3868"/>
              <a:gd name="T18" fmla="*/ 2659 w 3490"/>
              <a:gd name="T19" fmla="*/ 967 h 3868"/>
              <a:gd name="T20" fmla="*/ 2964 w 3490"/>
              <a:gd name="T21" fmla="*/ 1804 h 3868"/>
              <a:gd name="T22" fmla="*/ 3116 w 3490"/>
              <a:gd name="T23" fmla="*/ 2112 h 3868"/>
              <a:gd name="T24" fmla="*/ 3102 w 3490"/>
              <a:gd name="T25" fmla="*/ 2459 h 3868"/>
              <a:gd name="T26" fmla="*/ 3114 w 3490"/>
              <a:gd name="T27" fmla="*/ 2707 h 3868"/>
              <a:gd name="T28" fmla="*/ 3185 w 3490"/>
              <a:gd name="T29" fmla="*/ 2924 h 3868"/>
              <a:gd name="T30" fmla="*/ 3240 w 3490"/>
              <a:gd name="T31" fmla="*/ 3101 h 3868"/>
              <a:gd name="T32" fmla="*/ 3232 w 3490"/>
              <a:gd name="T33" fmla="*/ 3234 h 3868"/>
              <a:gd name="T34" fmla="*/ 3435 w 3490"/>
              <a:gd name="T35" fmla="*/ 3425 h 3868"/>
              <a:gd name="T36" fmla="*/ 3214 w 3490"/>
              <a:gd name="T37" fmla="*/ 3566 h 3868"/>
              <a:gd name="T38" fmla="*/ 2902 w 3490"/>
              <a:gd name="T39" fmla="*/ 3699 h 3868"/>
              <a:gd name="T40" fmla="*/ 2527 w 3490"/>
              <a:gd name="T41" fmla="*/ 3840 h 3868"/>
              <a:gd name="T42" fmla="*/ 2255 w 3490"/>
              <a:gd name="T43" fmla="*/ 3848 h 3868"/>
              <a:gd name="T44" fmla="*/ 1967 w 3490"/>
              <a:gd name="T45" fmla="*/ 3768 h 3868"/>
              <a:gd name="T46" fmla="*/ 1726 w 3490"/>
              <a:gd name="T47" fmla="*/ 3796 h 3868"/>
              <a:gd name="T48" fmla="*/ 1625 w 3490"/>
              <a:gd name="T49" fmla="*/ 3478 h 3868"/>
              <a:gd name="T50" fmla="*/ 1415 w 3490"/>
              <a:gd name="T51" fmla="*/ 3129 h 3868"/>
              <a:gd name="T52" fmla="*/ 1223 w 3490"/>
              <a:gd name="T53" fmla="*/ 3050 h 3868"/>
              <a:gd name="T54" fmla="*/ 978 w 3490"/>
              <a:gd name="T55" fmla="*/ 2961 h 3868"/>
              <a:gd name="T56" fmla="*/ 755 w 3490"/>
              <a:gd name="T57" fmla="*/ 2839 h 3868"/>
              <a:gd name="T58" fmla="*/ 559 w 3490"/>
              <a:gd name="T59" fmla="*/ 2738 h 3868"/>
              <a:gd name="T60" fmla="*/ 558 w 3490"/>
              <a:gd name="T61" fmla="*/ 2738 h 3868"/>
              <a:gd name="T62" fmla="*/ 485 w 3490"/>
              <a:gd name="T63" fmla="*/ 2717 h 3868"/>
              <a:gd name="T64" fmla="*/ 396 w 3490"/>
              <a:gd name="T65" fmla="*/ 2488 h 3868"/>
              <a:gd name="T66" fmla="*/ 326 w 3490"/>
              <a:gd name="T67" fmla="*/ 2340 h 3868"/>
              <a:gd name="T68" fmla="*/ 225 w 3490"/>
              <a:gd name="T69" fmla="*/ 2098 h 3868"/>
              <a:gd name="T70" fmla="*/ 59 w 3490"/>
              <a:gd name="T71" fmla="*/ 1916 h 3868"/>
              <a:gd name="T72" fmla="*/ 72 w 3490"/>
              <a:gd name="T73" fmla="*/ 1669 h 3868"/>
              <a:gd name="T74" fmla="*/ 7 w 3490"/>
              <a:gd name="T75" fmla="*/ 1427 h 3868"/>
              <a:gd name="T76" fmla="*/ 28 w 3490"/>
              <a:gd name="T77" fmla="*/ 1253 h 3868"/>
              <a:gd name="T78" fmla="*/ 3093 w 3490"/>
              <a:gd name="T79" fmla="*/ 1815 h 3868"/>
              <a:gd name="T80" fmla="*/ 3161 w 3490"/>
              <a:gd name="T81" fmla="*/ 1877 h 3868"/>
              <a:gd name="T82" fmla="*/ 3093 w 3490"/>
              <a:gd name="T83" fmla="*/ 1815 h 3868"/>
              <a:gd name="T84" fmla="*/ 3241 w 3490"/>
              <a:gd name="T85" fmla="*/ 1524 h 3868"/>
              <a:gd name="T86" fmla="*/ 3290 w 3490"/>
              <a:gd name="T87" fmla="*/ 1577 h 3868"/>
              <a:gd name="T88" fmla="*/ 3247 w 3490"/>
              <a:gd name="T89" fmla="*/ 1450 h 3868"/>
              <a:gd name="T90" fmla="*/ 3292 w 3490"/>
              <a:gd name="T91" fmla="*/ 2418 h 38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0" h="3868">
                <a:moveTo>
                  <a:pt x="89" y="1249"/>
                </a:moveTo>
                <a:cubicBezTo>
                  <a:pt x="156" y="1242"/>
                  <a:pt x="169" y="1235"/>
                  <a:pt x="214" y="1183"/>
                </a:cubicBezTo>
                <a:cubicBezTo>
                  <a:pt x="252" y="1140"/>
                  <a:pt x="313" y="1081"/>
                  <a:pt x="350" y="1035"/>
                </a:cubicBezTo>
                <a:cubicBezTo>
                  <a:pt x="378" y="1001"/>
                  <a:pt x="320" y="969"/>
                  <a:pt x="332" y="944"/>
                </a:cubicBezTo>
                <a:cubicBezTo>
                  <a:pt x="346" y="914"/>
                  <a:pt x="405" y="938"/>
                  <a:pt x="395" y="903"/>
                </a:cubicBezTo>
                <a:cubicBezTo>
                  <a:pt x="388" y="880"/>
                  <a:pt x="446" y="847"/>
                  <a:pt x="459" y="835"/>
                </a:cubicBezTo>
                <a:cubicBezTo>
                  <a:pt x="494" y="801"/>
                  <a:pt x="443" y="761"/>
                  <a:pt x="474" y="728"/>
                </a:cubicBezTo>
                <a:cubicBezTo>
                  <a:pt x="379" y="755"/>
                  <a:pt x="320" y="698"/>
                  <a:pt x="373" y="613"/>
                </a:cubicBezTo>
                <a:cubicBezTo>
                  <a:pt x="322" y="618"/>
                  <a:pt x="358" y="580"/>
                  <a:pt x="377" y="550"/>
                </a:cubicBezTo>
                <a:cubicBezTo>
                  <a:pt x="401" y="512"/>
                  <a:pt x="447" y="527"/>
                  <a:pt x="467" y="488"/>
                </a:cubicBezTo>
                <a:cubicBezTo>
                  <a:pt x="505" y="416"/>
                  <a:pt x="447" y="286"/>
                  <a:pt x="415" y="216"/>
                </a:cubicBezTo>
                <a:cubicBezTo>
                  <a:pt x="388" y="166"/>
                  <a:pt x="314" y="55"/>
                  <a:pt x="388" y="31"/>
                </a:cubicBezTo>
                <a:cubicBezTo>
                  <a:pt x="479" y="0"/>
                  <a:pt x="683" y="22"/>
                  <a:pt x="786" y="27"/>
                </a:cubicBezTo>
                <a:lnTo>
                  <a:pt x="1456" y="23"/>
                </a:lnTo>
                <a:lnTo>
                  <a:pt x="1491" y="39"/>
                </a:lnTo>
                <a:lnTo>
                  <a:pt x="1492" y="38"/>
                </a:lnTo>
                <a:lnTo>
                  <a:pt x="2434" y="629"/>
                </a:lnTo>
                <a:cubicBezTo>
                  <a:pt x="2513" y="679"/>
                  <a:pt x="2613" y="716"/>
                  <a:pt x="2637" y="813"/>
                </a:cubicBezTo>
                <a:cubicBezTo>
                  <a:pt x="2647" y="854"/>
                  <a:pt x="2614" y="853"/>
                  <a:pt x="2605" y="889"/>
                </a:cubicBezTo>
                <a:cubicBezTo>
                  <a:pt x="2599" y="915"/>
                  <a:pt x="2644" y="945"/>
                  <a:pt x="2659" y="967"/>
                </a:cubicBezTo>
                <a:cubicBezTo>
                  <a:pt x="2727" y="1066"/>
                  <a:pt x="3113" y="1292"/>
                  <a:pt x="3103" y="1365"/>
                </a:cubicBezTo>
                <a:cubicBezTo>
                  <a:pt x="3075" y="1575"/>
                  <a:pt x="2972" y="1691"/>
                  <a:pt x="2964" y="1804"/>
                </a:cubicBezTo>
                <a:cubicBezTo>
                  <a:pt x="2963" y="1832"/>
                  <a:pt x="2989" y="1858"/>
                  <a:pt x="2984" y="1883"/>
                </a:cubicBezTo>
                <a:cubicBezTo>
                  <a:pt x="2965" y="1990"/>
                  <a:pt x="3138" y="1998"/>
                  <a:pt x="3116" y="2112"/>
                </a:cubicBezTo>
                <a:cubicBezTo>
                  <a:pt x="3210" y="2082"/>
                  <a:pt x="3197" y="2193"/>
                  <a:pt x="3162" y="2237"/>
                </a:cubicBezTo>
                <a:cubicBezTo>
                  <a:pt x="3107" y="2308"/>
                  <a:pt x="3139" y="2391"/>
                  <a:pt x="3102" y="2459"/>
                </a:cubicBezTo>
                <a:cubicBezTo>
                  <a:pt x="3166" y="2400"/>
                  <a:pt x="3162" y="2522"/>
                  <a:pt x="3147" y="2554"/>
                </a:cubicBezTo>
                <a:cubicBezTo>
                  <a:pt x="3125" y="2600"/>
                  <a:pt x="3107" y="2655"/>
                  <a:pt x="3114" y="2707"/>
                </a:cubicBezTo>
                <a:cubicBezTo>
                  <a:pt x="3120" y="2754"/>
                  <a:pt x="3190" y="2835"/>
                  <a:pt x="3137" y="2845"/>
                </a:cubicBezTo>
                <a:cubicBezTo>
                  <a:pt x="3177" y="2853"/>
                  <a:pt x="3154" y="2927"/>
                  <a:pt x="3185" y="2924"/>
                </a:cubicBezTo>
                <a:cubicBezTo>
                  <a:pt x="3235" y="2919"/>
                  <a:pt x="3209" y="2974"/>
                  <a:pt x="3198" y="2999"/>
                </a:cubicBezTo>
                <a:cubicBezTo>
                  <a:pt x="3178" y="3043"/>
                  <a:pt x="3231" y="3060"/>
                  <a:pt x="3240" y="3101"/>
                </a:cubicBezTo>
                <a:cubicBezTo>
                  <a:pt x="3245" y="3123"/>
                  <a:pt x="3227" y="3137"/>
                  <a:pt x="3240" y="3160"/>
                </a:cubicBezTo>
                <a:cubicBezTo>
                  <a:pt x="3256" y="3190"/>
                  <a:pt x="3263" y="3208"/>
                  <a:pt x="3232" y="3234"/>
                </a:cubicBezTo>
                <a:cubicBezTo>
                  <a:pt x="3284" y="3224"/>
                  <a:pt x="3305" y="3269"/>
                  <a:pt x="3315" y="3311"/>
                </a:cubicBezTo>
                <a:cubicBezTo>
                  <a:pt x="3311" y="3237"/>
                  <a:pt x="3490" y="3343"/>
                  <a:pt x="3435" y="3425"/>
                </a:cubicBezTo>
                <a:cubicBezTo>
                  <a:pt x="3426" y="3427"/>
                  <a:pt x="3417" y="3432"/>
                  <a:pt x="3407" y="3440"/>
                </a:cubicBezTo>
                <a:cubicBezTo>
                  <a:pt x="3346" y="3487"/>
                  <a:pt x="3286" y="3533"/>
                  <a:pt x="3214" y="3566"/>
                </a:cubicBezTo>
                <a:cubicBezTo>
                  <a:pt x="3182" y="3580"/>
                  <a:pt x="3098" y="3657"/>
                  <a:pt x="3063" y="3650"/>
                </a:cubicBezTo>
                <a:cubicBezTo>
                  <a:pt x="2995" y="3636"/>
                  <a:pt x="2954" y="3662"/>
                  <a:pt x="2902" y="3699"/>
                </a:cubicBezTo>
                <a:cubicBezTo>
                  <a:pt x="2840" y="3742"/>
                  <a:pt x="2824" y="3743"/>
                  <a:pt x="2758" y="3701"/>
                </a:cubicBezTo>
                <a:cubicBezTo>
                  <a:pt x="2644" y="3629"/>
                  <a:pt x="2642" y="3788"/>
                  <a:pt x="2527" y="3840"/>
                </a:cubicBezTo>
                <a:cubicBezTo>
                  <a:pt x="2466" y="3868"/>
                  <a:pt x="2430" y="3857"/>
                  <a:pt x="2388" y="3816"/>
                </a:cubicBezTo>
                <a:cubicBezTo>
                  <a:pt x="2332" y="3759"/>
                  <a:pt x="2305" y="3836"/>
                  <a:pt x="2255" y="3848"/>
                </a:cubicBezTo>
                <a:cubicBezTo>
                  <a:pt x="2224" y="3856"/>
                  <a:pt x="2140" y="3850"/>
                  <a:pt x="2114" y="3835"/>
                </a:cubicBezTo>
                <a:cubicBezTo>
                  <a:pt x="2066" y="3806"/>
                  <a:pt x="2048" y="3718"/>
                  <a:pt x="1967" y="3768"/>
                </a:cubicBezTo>
                <a:cubicBezTo>
                  <a:pt x="1950" y="3778"/>
                  <a:pt x="1933" y="3790"/>
                  <a:pt x="1916" y="3795"/>
                </a:cubicBezTo>
                <a:cubicBezTo>
                  <a:pt x="1860" y="3811"/>
                  <a:pt x="1783" y="3807"/>
                  <a:pt x="1726" y="3796"/>
                </a:cubicBezTo>
                <a:cubicBezTo>
                  <a:pt x="1720" y="3790"/>
                  <a:pt x="1716" y="3757"/>
                  <a:pt x="1708" y="3745"/>
                </a:cubicBezTo>
                <a:cubicBezTo>
                  <a:pt x="1583" y="3559"/>
                  <a:pt x="1649" y="3598"/>
                  <a:pt x="1625" y="3478"/>
                </a:cubicBezTo>
                <a:cubicBezTo>
                  <a:pt x="1603" y="3366"/>
                  <a:pt x="1649" y="3206"/>
                  <a:pt x="1479" y="3074"/>
                </a:cubicBezTo>
                <a:cubicBezTo>
                  <a:pt x="1422" y="3030"/>
                  <a:pt x="1410" y="3114"/>
                  <a:pt x="1415" y="3129"/>
                </a:cubicBezTo>
                <a:cubicBezTo>
                  <a:pt x="1389" y="3082"/>
                  <a:pt x="1300" y="3102"/>
                  <a:pt x="1271" y="3086"/>
                </a:cubicBezTo>
                <a:cubicBezTo>
                  <a:pt x="1255" y="3075"/>
                  <a:pt x="1256" y="3054"/>
                  <a:pt x="1223" y="3050"/>
                </a:cubicBezTo>
                <a:cubicBezTo>
                  <a:pt x="1144" y="3040"/>
                  <a:pt x="1110" y="3002"/>
                  <a:pt x="1037" y="2979"/>
                </a:cubicBezTo>
                <a:cubicBezTo>
                  <a:pt x="1014" y="2972"/>
                  <a:pt x="983" y="2979"/>
                  <a:pt x="978" y="2961"/>
                </a:cubicBezTo>
                <a:cubicBezTo>
                  <a:pt x="962" y="2902"/>
                  <a:pt x="870" y="2909"/>
                  <a:pt x="820" y="2888"/>
                </a:cubicBezTo>
                <a:cubicBezTo>
                  <a:pt x="795" y="2878"/>
                  <a:pt x="785" y="2828"/>
                  <a:pt x="755" y="2839"/>
                </a:cubicBezTo>
                <a:cubicBezTo>
                  <a:pt x="669" y="2870"/>
                  <a:pt x="717" y="2795"/>
                  <a:pt x="630" y="2752"/>
                </a:cubicBezTo>
                <a:lnTo>
                  <a:pt x="559" y="2738"/>
                </a:lnTo>
                <a:lnTo>
                  <a:pt x="559" y="2738"/>
                </a:lnTo>
                <a:lnTo>
                  <a:pt x="558" y="2738"/>
                </a:lnTo>
                <a:cubicBezTo>
                  <a:pt x="547" y="2743"/>
                  <a:pt x="537" y="2751"/>
                  <a:pt x="524" y="2753"/>
                </a:cubicBezTo>
                <a:cubicBezTo>
                  <a:pt x="501" y="2739"/>
                  <a:pt x="497" y="2733"/>
                  <a:pt x="485" y="2717"/>
                </a:cubicBezTo>
                <a:cubicBezTo>
                  <a:pt x="458" y="2683"/>
                  <a:pt x="443" y="2641"/>
                  <a:pt x="428" y="2601"/>
                </a:cubicBezTo>
                <a:cubicBezTo>
                  <a:pt x="414" y="2565"/>
                  <a:pt x="413" y="2523"/>
                  <a:pt x="396" y="2488"/>
                </a:cubicBezTo>
                <a:cubicBezTo>
                  <a:pt x="385" y="2465"/>
                  <a:pt x="356" y="2454"/>
                  <a:pt x="344" y="2430"/>
                </a:cubicBezTo>
                <a:cubicBezTo>
                  <a:pt x="331" y="2403"/>
                  <a:pt x="333" y="2370"/>
                  <a:pt x="326" y="2340"/>
                </a:cubicBezTo>
                <a:cubicBezTo>
                  <a:pt x="313" y="2289"/>
                  <a:pt x="304" y="2237"/>
                  <a:pt x="284" y="2188"/>
                </a:cubicBezTo>
                <a:cubicBezTo>
                  <a:pt x="270" y="2155"/>
                  <a:pt x="251" y="2123"/>
                  <a:pt x="225" y="2098"/>
                </a:cubicBezTo>
                <a:cubicBezTo>
                  <a:pt x="194" y="2067"/>
                  <a:pt x="147" y="2054"/>
                  <a:pt x="117" y="2021"/>
                </a:cubicBezTo>
                <a:cubicBezTo>
                  <a:pt x="90" y="1992"/>
                  <a:pt x="70" y="1954"/>
                  <a:pt x="59" y="1916"/>
                </a:cubicBezTo>
                <a:cubicBezTo>
                  <a:pt x="48" y="1877"/>
                  <a:pt x="51" y="1836"/>
                  <a:pt x="53" y="1796"/>
                </a:cubicBezTo>
                <a:cubicBezTo>
                  <a:pt x="56" y="1754"/>
                  <a:pt x="71" y="1712"/>
                  <a:pt x="72" y="1669"/>
                </a:cubicBezTo>
                <a:cubicBezTo>
                  <a:pt x="73" y="1636"/>
                  <a:pt x="67" y="1602"/>
                  <a:pt x="59" y="1569"/>
                </a:cubicBezTo>
                <a:cubicBezTo>
                  <a:pt x="46" y="1520"/>
                  <a:pt x="17" y="1477"/>
                  <a:pt x="7" y="1427"/>
                </a:cubicBezTo>
                <a:cubicBezTo>
                  <a:pt x="0" y="1391"/>
                  <a:pt x="5" y="1353"/>
                  <a:pt x="10" y="1316"/>
                </a:cubicBezTo>
                <a:cubicBezTo>
                  <a:pt x="12" y="1294"/>
                  <a:pt x="20" y="1269"/>
                  <a:pt x="28" y="1253"/>
                </a:cubicBezTo>
                <a:cubicBezTo>
                  <a:pt x="48" y="1251"/>
                  <a:pt x="69" y="1251"/>
                  <a:pt x="89" y="1249"/>
                </a:cubicBezTo>
                <a:close/>
                <a:moveTo>
                  <a:pt x="3093" y="1815"/>
                </a:moveTo>
                <a:cubicBezTo>
                  <a:pt x="3105" y="1889"/>
                  <a:pt x="3115" y="1916"/>
                  <a:pt x="3174" y="1967"/>
                </a:cubicBezTo>
                <a:cubicBezTo>
                  <a:pt x="3215" y="2002"/>
                  <a:pt x="3226" y="1823"/>
                  <a:pt x="3161" y="1877"/>
                </a:cubicBezTo>
                <a:cubicBezTo>
                  <a:pt x="3172" y="1832"/>
                  <a:pt x="3158" y="1757"/>
                  <a:pt x="3134" y="1717"/>
                </a:cubicBezTo>
                <a:cubicBezTo>
                  <a:pt x="3124" y="1749"/>
                  <a:pt x="3083" y="1778"/>
                  <a:pt x="3093" y="1815"/>
                </a:cubicBezTo>
                <a:close/>
                <a:moveTo>
                  <a:pt x="3247" y="1450"/>
                </a:moveTo>
                <a:cubicBezTo>
                  <a:pt x="3252" y="1488"/>
                  <a:pt x="3285" y="1519"/>
                  <a:pt x="3241" y="1524"/>
                </a:cubicBezTo>
                <a:cubicBezTo>
                  <a:pt x="3251" y="1530"/>
                  <a:pt x="3261" y="1537"/>
                  <a:pt x="3271" y="1545"/>
                </a:cubicBezTo>
                <a:cubicBezTo>
                  <a:pt x="3210" y="1580"/>
                  <a:pt x="3265" y="1633"/>
                  <a:pt x="3290" y="1577"/>
                </a:cubicBezTo>
                <a:cubicBezTo>
                  <a:pt x="3321" y="1510"/>
                  <a:pt x="3312" y="1445"/>
                  <a:pt x="3250" y="1420"/>
                </a:cubicBezTo>
                <a:cubicBezTo>
                  <a:pt x="3249" y="1430"/>
                  <a:pt x="3248" y="1440"/>
                  <a:pt x="3247" y="1450"/>
                </a:cubicBezTo>
                <a:close/>
                <a:moveTo>
                  <a:pt x="3227" y="2519"/>
                </a:moveTo>
                <a:cubicBezTo>
                  <a:pt x="3258" y="2490"/>
                  <a:pt x="3311" y="2471"/>
                  <a:pt x="3292" y="2418"/>
                </a:cubicBezTo>
                <a:cubicBezTo>
                  <a:pt x="3274" y="2461"/>
                  <a:pt x="3219" y="2463"/>
                  <a:pt x="3227" y="251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5" name="꙱ Tajikistan (Republic of Tajikistan) (TJ) (H)">
            <a:extLst>
              <a:ext uri="{FF2B5EF4-FFF2-40B4-BE49-F238E27FC236}">
                <a16:creationId xmlns:a16="http://schemas.microsoft.com/office/drawing/2014/main" id="{1FEE4605-DD5A-4028-AC56-EA4D26782F63}"/>
              </a:ext>
            </a:extLst>
          </p:cNvPr>
          <p:cNvSpPr>
            <a:spLocks/>
          </p:cNvSpPr>
          <p:nvPr/>
        </p:nvSpPr>
        <p:spPr bwMode="auto">
          <a:xfrm>
            <a:off x="6023323" y="1175756"/>
            <a:ext cx="201571" cy="141317"/>
          </a:xfrm>
          <a:custGeom>
            <a:avLst/>
            <a:gdLst>
              <a:gd name="T0" fmla="*/ 591 w 2437"/>
              <a:gd name="T1" fmla="*/ 125 h 1706"/>
              <a:gd name="T2" fmla="*/ 855 w 2437"/>
              <a:gd name="T3" fmla="*/ 102 h 1706"/>
              <a:gd name="T4" fmla="*/ 824 w 2437"/>
              <a:gd name="T5" fmla="*/ 240 h 1706"/>
              <a:gd name="T6" fmla="*/ 974 w 2437"/>
              <a:gd name="T7" fmla="*/ 284 h 1706"/>
              <a:gd name="T8" fmla="*/ 563 w 2437"/>
              <a:gd name="T9" fmla="*/ 398 h 1706"/>
              <a:gd name="T10" fmla="*/ 714 w 2437"/>
              <a:gd name="T11" fmla="*/ 519 h 1706"/>
              <a:gd name="T12" fmla="*/ 815 w 2437"/>
              <a:gd name="T13" fmla="*/ 534 h 1706"/>
              <a:gd name="T14" fmla="*/ 1174 w 2437"/>
              <a:gd name="T15" fmla="*/ 509 h 1706"/>
              <a:gd name="T16" fmla="*/ 1255 w 2437"/>
              <a:gd name="T17" fmla="*/ 558 h 1706"/>
              <a:gd name="T18" fmla="*/ 1436 w 2437"/>
              <a:gd name="T19" fmla="*/ 653 h 1706"/>
              <a:gd name="T20" fmla="*/ 1821 w 2437"/>
              <a:gd name="T21" fmla="*/ 560 h 1706"/>
              <a:gd name="T22" fmla="*/ 1923 w 2437"/>
              <a:gd name="T23" fmla="*/ 739 h 1706"/>
              <a:gd name="T24" fmla="*/ 2024 w 2437"/>
              <a:gd name="T25" fmla="*/ 859 h 1706"/>
              <a:gd name="T26" fmla="*/ 2304 w 2437"/>
              <a:gd name="T27" fmla="*/ 1061 h 1706"/>
              <a:gd name="T28" fmla="*/ 2422 w 2437"/>
              <a:gd name="T29" fmla="*/ 1277 h 1706"/>
              <a:gd name="T30" fmla="*/ 2332 w 2437"/>
              <a:gd name="T31" fmla="*/ 1310 h 1706"/>
              <a:gd name="T32" fmla="*/ 2017 w 2437"/>
              <a:gd name="T33" fmla="*/ 1345 h 1706"/>
              <a:gd name="T34" fmla="*/ 1756 w 2437"/>
              <a:gd name="T35" fmla="*/ 1404 h 1706"/>
              <a:gd name="T36" fmla="*/ 1355 w 2437"/>
              <a:gd name="T37" fmla="*/ 1164 h 1706"/>
              <a:gd name="T38" fmla="*/ 1246 w 2437"/>
              <a:gd name="T39" fmla="*/ 1000 h 1706"/>
              <a:gd name="T40" fmla="*/ 951 w 2437"/>
              <a:gd name="T41" fmla="*/ 1097 h 1706"/>
              <a:gd name="T42" fmla="*/ 902 w 2437"/>
              <a:gd name="T43" fmla="*/ 1236 h 1706"/>
              <a:gd name="T44" fmla="*/ 766 w 2437"/>
              <a:gd name="T45" fmla="*/ 1336 h 1706"/>
              <a:gd name="T46" fmla="*/ 615 w 2437"/>
              <a:gd name="T47" fmla="*/ 1319 h 1706"/>
              <a:gd name="T48" fmla="*/ 441 w 2437"/>
              <a:gd name="T49" fmla="*/ 1431 h 1706"/>
              <a:gd name="T50" fmla="*/ 298 w 2437"/>
              <a:gd name="T51" fmla="*/ 1211 h 1706"/>
              <a:gd name="T52" fmla="*/ 204 w 2437"/>
              <a:gd name="T53" fmla="*/ 726 h 1706"/>
              <a:gd name="T54" fmla="*/ 2 w 2437"/>
              <a:gd name="T55" fmla="*/ 620 h 1706"/>
              <a:gd name="T56" fmla="*/ 335 w 2437"/>
              <a:gd name="T57" fmla="*/ 446 h 1706"/>
              <a:gd name="T58" fmla="*/ 375 w 2437"/>
              <a:gd name="T59" fmla="*/ 381 h 1706"/>
              <a:gd name="T60" fmla="*/ 397 w 2437"/>
              <a:gd name="T61" fmla="*/ 341 h 1706"/>
              <a:gd name="T62" fmla="*/ 491 w 2437"/>
              <a:gd name="T63" fmla="*/ 292 h 1706"/>
              <a:gd name="T64" fmla="*/ 468 w 2437"/>
              <a:gd name="T65" fmla="*/ 94 h 1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37" h="1706">
                <a:moveTo>
                  <a:pt x="468" y="94"/>
                </a:moveTo>
                <a:cubicBezTo>
                  <a:pt x="516" y="73"/>
                  <a:pt x="555" y="135"/>
                  <a:pt x="591" y="125"/>
                </a:cubicBezTo>
                <a:cubicBezTo>
                  <a:pt x="649" y="110"/>
                  <a:pt x="720" y="51"/>
                  <a:pt x="750" y="0"/>
                </a:cubicBezTo>
                <a:cubicBezTo>
                  <a:pt x="776" y="19"/>
                  <a:pt x="826" y="72"/>
                  <a:pt x="855" y="102"/>
                </a:cubicBezTo>
                <a:cubicBezTo>
                  <a:pt x="875" y="124"/>
                  <a:pt x="873" y="143"/>
                  <a:pt x="840" y="161"/>
                </a:cubicBezTo>
                <a:cubicBezTo>
                  <a:pt x="771" y="198"/>
                  <a:pt x="778" y="206"/>
                  <a:pt x="824" y="240"/>
                </a:cubicBezTo>
                <a:cubicBezTo>
                  <a:pt x="845" y="254"/>
                  <a:pt x="858" y="287"/>
                  <a:pt x="884" y="294"/>
                </a:cubicBezTo>
                <a:cubicBezTo>
                  <a:pt x="914" y="301"/>
                  <a:pt x="945" y="285"/>
                  <a:pt x="974" y="284"/>
                </a:cubicBezTo>
                <a:cubicBezTo>
                  <a:pt x="946" y="310"/>
                  <a:pt x="896" y="378"/>
                  <a:pt x="851" y="389"/>
                </a:cubicBezTo>
                <a:cubicBezTo>
                  <a:pt x="900" y="339"/>
                  <a:pt x="576" y="191"/>
                  <a:pt x="563" y="398"/>
                </a:cubicBezTo>
                <a:cubicBezTo>
                  <a:pt x="505" y="326"/>
                  <a:pt x="518" y="503"/>
                  <a:pt x="559" y="530"/>
                </a:cubicBezTo>
                <a:cubicBezTo>
                  <a:pt x="597" y="555"/>
                  <a:pt x="622" y="507"/>
                  <a:pt x="714" y="519"/>
                </a:cubicBezTo>
                <a:cubicBezTo>
                  <a:pt x="750" y="523"/>
                  <a:pt x="780" y="521"/>
                  <a:pt x="812" y="502"/>
                </a:cubicBezTo>
                <a:cubicBezTo>
                  <a:pt x="812" y="512"/>
                  <a:pt x="814" y="523"/>
                  <a:pt x="815" y="534"/>
                </a:cubicBezTo>
                <a:cubicBezTo>
                  <a:pt x="960" y="479"/>
                  <a:pt x="921" y="572"/>
                  <a:pt x="1004" y="585"/>
                </a:cubicBezTo>
                <a:cubicBezTo>
                  <a:pt x="1051" y="592"/>
                  <a:pt x="1161" y="502"/>
                  <a:pt x="1174" y="509"/>
                </a:cubicBezTo>
                <a:cubicBezTo>
                  <a:pt x="1192" y="519"/>
                  <a:pt x="1181" y="538"/>
                  <a:pt x="1199" y="550"/>
                </a:cubicBezTo>
                <a:cubicBezTo>
                  <a:pt x="1219" y="554"/>
                  <a:pt x="1234" y="556"/>
                  <a:pt x="1255" y="558"/>
                </a:cubicBezTo>
                <a:cubicBezTo>
                  <a:pt x="1266" y="564"/>
                  <a:pt x="1271" y="600"/>
                  <a:pt x="1273" y="595"/>
                </a:cubicBezTo>
                <a:cubicBezTo>
                  <a:pt x="1315" y="632"/>
                  <a:pt x="1366" y="585"/>
                  <a:pt x="1436" y="653"/>
                </a:cubicBezTo>
                <a:cubicBezTo>
                  <a:pt x="1455" y="518"/>
                  <a:pt x="1674" y="634"/>
                  <a:pt x="1757" y="566"/>
                </a:cubicBezTo>
                <a:cubicBezTo>
                  <a:pt x="1777" y="551"/>
                  <a:pt x="1799" y="556"/>
                  <a:pt x="1821" y="560"/>
                </a:cubicBezTo>
                <a:cubicBezTo>
                  <a:pt x="1830" y="568"/>
                  <a:pt x="1828" y="624"/>
                  <a:pt x="1844" y="647"/>
                </a:cubicBezTo>
                <a:cubicBezTo>
                  <a:pt x="1870" y="684"/>
                  <a:pt x="1903" y="709"/>
                  <a:pt x="1923" y="739"/>
                </a:cubicBezTo>
                <a:cubicBezTo>
                  <a:pt x="1857" y="740"/>
                  <a:pt x="1925" y="833"/>
                  <a:pt x="1941" y="853"/>
                </a:cubicBezTo>
                <a:cubicBezTo>
                  <a:pt x="1965" y="883"/>
                  <a:pt x="1986" y="879"/>
                  <a:pt x="2024" y="859"/>
                </a:cubicBezTo>
                <a:cubicBezTo>
                  <a:pt x="2089" y="824"/>
                  <a:pt x="2103" y="841"/>
                  <a:pt x="2130" y="847"/>
                </a:cubicBezTo>
                <a:cubicBezTo>
                  <a:pt x="2363" y="900"/>
                  <a:pt x="2206" y="949"/>
                  <a:pt x="2304" y="1061"/>
                </a:cubicBezTo>
                <a:cubicBezTo>
                  <a:pt x="2396" y="1165"/>
                  <a:pt x="2345" y="1200"/>
                  <a:pt x="2361" y="1219"/>
                </a:cubicBezTo>
                <a:cubicBezTo>
                  <a:pt x="2382" y="1245"/>
                  <a:pt x="2407" y="1244"/>
                  <a:pt x="2422" y="1277"/>
                </a:cubicBezTo>
                <a:cubicBezTo>
                  <a:pt x="2437" y="1309"/>
                  <a:pt x="2414" y="1349"/>
                  <a:pt x="2391" y="1349"/>
                </a:cubicBezTo>
                <a:cubicBezTo>
                  <a:pt x="2385" y="1353"/>
                  <a:pt x="2350" y="1315"/>
                  <a:pt x="2332" y="1310"/>
                </a:cubicBezTo>
                <a:cubicBezTo>
                  <a:pt x="2308" y="1304"/>
                  <a:pt x="2220" y="1273"/>
                  <a:pt x="2196" y="1290"/>
                </a:cubicBezTo>
                <a:cubicBezTo>
                  <a:pt x="2146" y="1327"/>
                  <a:pt x="2066" y="1365"/>
                  <a:pt x="2017" y="1345"/>
                </a:cubicBezTo>
                <a:cubicBezTo>
                  <a:pt x="2095" y="1259"/>
                  <a:pt x="1899" y="1255"/>
                  <a:pt x="1853" y="1292"/>
                </a:cubicBezTo>
                <a:cubicBezTo>
                  <a:pt x="1811" y="1326"/>
                  <a:pt x="1778" y="1351"/>
                  <a:pt x="1756" y="1404"/>
                </a:cubicBezTo>
                <a:cubicBezTo>
                  <a:pt x="1732" y="1460"/>
                  <a:pt x="1650" y="1422"/>
                  <a:pt x="1610" y="1462"/>
                </a:cubicBezTo>
                <a:cubicBezTo>
                  <a:pt x="1365" y="1706"/>
                  <a:pt x="1347" y="1329"/>
                  <a:pt x="1355" y="1164"/>
                </a:cubicBezTo>
                <a:cubicBezTo>
                  <a:pt x="1360" y="1052"/>
                  <a:pt x="1299" y="1143"/>
                  <a:pt x="1255" y="1103"/>
                </a:cubicBezTo>
                <a:cubicBezTo>
                  <a:pt x="1237" y="1087"/>
                  <a:pt x="1252" y="1023"/>
                  <a:pt x="1246" y="1000"/>
                </a:cubicBezTo>
                <a:cubicBezTo>
                  <a:pt x="1236" y="963"/>
                  <a:pt x="1161" y="920"/>
                  <a:pt x="1134" y="921"/>
                </a:cubicBezTo>
                <a:cubicBezTo>
                  <a:pt x="1011" y="924"/>
                  <a:pt x="1000" y="1043"/>
                  <a:pt x="951" y="1097"/>
                </a:cubicBezTo>
                <a:cubicBezTo>
                  <a:pt x="923" y="1127"/>
                  <a:pt x="971" y="1156"/>
                  <a:pt x="982" y="1178"/>
                </a:cubicBezTo>
                <a:cubicBezTo>
                  <a:pt x="1013" y="1235"/>
                  <a:pt x="955" y="1251"/>
                  <a:pt x="902" y="1236"/>
                </a:cubicBezTo>
                <a:cubicBezTo>
                  <a:pt x="852" y="1220"/>
                  <a:pt x="798" y="1219"/>
                  <a:pt x="769" y="1242"/>
                </a:cubicBezTo>
                <a:cubicBezTo>
                  <a:pt x="725" y="1278"/>
                  <a:pt x="765" y="1303"/>
                  <a:pt x="766" y="1336"/>
                </a:cubicBezTo>
                <a:cubicBezTo>
                  <a:pt x="771" y="1461"/>
                  <a:pt x="665" y="1369"/>
                  <a:pt x="654" y="1342"/>
                </a:cubicBezTo>
                <a:cubicBezTo>
                  <a:pt x="648" y="1328"/>
                  <a:pt x="621" y="1307"/>
                  <a:pt x="615" y="1319"/>
                </a:cubicBezTo>
                <a:cubicBezTo>
                  <a:pt x="584" y="1376"/>
                  <a:pt x="569" y="1334"/>
                  <a:pt x="560" y="1340"/>
                </a:cubicBezTo>
                <a:cubicBezTo>
                  <a:pt x="493" y="1382"/>
                  <a:pt x="443" y="1380"/>
                  <a:pt x="441" y="1431"/>
                </a:cubicBezTo>
                <a:cubicBezTo>
                  <a:pt x="403" y="1422"/>
                  <a:pt x="392" y="1465"/>
                  <a:pt x="354" y="1438"/>
                </a:cubicBezTo>
                <a:cubicBezTo>
                  <a:pt x="294" y="1397"/>
                  <a:pt x="257" y="1282"/>
                  <a:pt x="298" y="1211"/>
                </a:cubicBezTo>
                <a:cubicBezTo>
                  <a:pt x="350" y="1122"/>
                  <a:pt x="438" y="1038"/>
                  <a:pt x="328" y="960"/>
                </a:cubicBezTo>
                <a:cubicBezTo>
                  <a:pt x="242" y="900"/>
                  <a:pt x="322" y="728"/>
                  <a:pt x="204" y="726"/>
                </a:cubicBezTo>
                <a:cubicBezTo>
                  <a:pt x="171" y="725"/>
                  <a:pt x="127" y="732"/>
                  <a:pt x="110" y="695"/>
                </a:cubicBezTo>
                <a:cubicBezTo>
                  <a:pt x="89" y="645"/>
                  <a:pt x="28" y="671"/>
                  <a:pt x="2" y="620"/>
                </a:cubicBezTo>
                <a:cubicBezTo>
                  <a:pt x="26" y="574"/>
                  <a:pt x="0" y="496"/>
                  <a:pt x="88" y="502"/>
                </a:cubicBezTo>
                <a:cubicBezTo>
                  <a:pt x="168" y="507"/>
                  <a:pt x="367" y="581"/>
                  <a:pt x="335" y="446"/>
                </a:cubicBezTo>
                <a:cubicBezTo>
                  <a:pt x="332" y="431"/>
                  <a:pt x="327" y="412"/>
                  <a:pt x="349" y="409"/>
                </a:cubicBezTo>
                <a:cubicBezTo>
                  <a:pt x="384" y="399"/>
                  <a:pt x="361" y="370"/>
                  <a:pt x="375" y="381"/>
                </a:cubicBezTo>
                <a:cubicBezTo>
                  <a:pt x="365" y="369"/>
                  <a:pt x="357" y="354"/>
                  <a:pt x="355" y="338"/>
                </a:cubicBezTo>
                <a:cubicBezTo>
                  <a:pt x="369" y="338"/>
                  <a:pt x="383" y="339"/>
                  <a:pt x="397" y="341"/>
                </a:cubicBezTo>
                <a:cubicBezTo>
                  <a:pt x="376" y="298"/>
                  <a:pt x="322" y="344"/>
                  <a:pt x="290" y="310"/>
                </a:cubicBezTo>
                <a:cubicBezTo>
                  <a:pt x="344" y="252"/>
                  <a:pt x="428" y="318"/>
                  <a:pt x="491" y="292"/>
                </a:cubicBezTo>
                <a:cubicBezTo>
                  <a:pt x="461" y="268"/>
                  <a:pt x="491" y="252"/>
                  <a:pt x="470" y="219"/>
                </a:cubicBezTo>
                <a:cubicBezTo>
                  <a:pt x="452" y="190"/>
                  <a:pt x="422" y="115"/>
                  <a:pt x="468" y="9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6" name="꙱ Taiwan (Republic of China) (TW) (H)">
            <a:extLst>
              <a:ext uri="{FF2B5EF4-FFF2-40B4-BE49-F238E27FC236}">
                <a16:creationId xmlns:a16="http://schemas.microsoft.com/office/drawing/2014/main" id="{765BEDC4-55DB-45E6-9D9F-25931FA64357}"/>
              </a:ext>
            </a:extLst>
          </p:cNvPr>
          <p:cNvSpPr>
            <a:spLocks noEditPoints="1"/>
          </p:cNvSpPr>
          <p:nvPr/>
        </p:nvSpPr>
        <p:spPr bwMode="auto">
          <a:xfrm>
            <a:off x="7386889" y="1638539"/>
            <a:ext cx="89468" cy="100324"/>
          </a:xfrm>
          <a:custGeom>
            <a:avLst/>
            <a:gdLst>
              <a:gd name="T0" fmla="*/ 35 w 1086"/>
              <a:gd name="T1" fmla="*/ 289 h 1213"/>
              <a:gd name="T2" fmla="*/ 0 w 1086"/>
              <a:gd name="T3" fmla="*/ 310 h 1213"/>
              <a:gd name="T4" fmla="*/ 59 w 1086"/>
              <a:gd name="T5" fmla="*/ 319 h 1213"/>
              <a:gd name="T6" fmla="*/ 35 w 1086"/>
              <a:gd name="T7" fmla="*/ 289 h 1213"/>
              <a:gd name="T8" fmla="*/ 620 w 1086"/>
              <a:gd name="T9" fmla="*/ 642 h 1213"/>
              <a:gd name="T10" fmla="*/ 634 w 1086"/>
              <a:gd name="T11" fmla="*/ 728 h 1213"/>
              <a:gd name="T12" fmla="*/ 640 w 1086"/>
              <a:gd name="T13" fmla="*/ 798 h 1213"/>
              <a:gd name="T14" fmla="*/ 721 w 1086"/>
              <a:gd name="T15" fmla="*/ 957 h 1213"/>
              <a:gd name="T16" fmla="*/ 857 w 1086"/>
              <a:gd name="T17" fmla="*/ 1087 h 1213"/>
              <a:gd name="T18" fmla="*/ 927 w 1086"/>
              <a:gd name="T19" fmla="*/ 1197 h 1213"/>
              <a:gd name="T20" fmla="*/ 977 w 1086"/>
              <a:gd name="T21" fmla="*/ 935 h 1213"/>
              <a:gd name="T22" fmla="*/ 1054 w 1086"/>
              <a:gd name="T23" fmla="*/ 510 h 1213"/>
              <a:gd name="T24" fmla="*/ 1044 w 1086"/>
              <a:gd name="T25" fmla="*/ 421 h 1213"/>
              <a:gd name="T26" fmla="*/ 1069 w 1086"/>
              <a:gd name="T27" fmla="*/ 352 h 1213"/>
              <a:gd name="T28" fmla="*/ 1054 w 1086"/>
              <a:gd name="T29" fmla="*/ 176 h 1213"/>
              <a:gd name="T30" fmla="*/ 1056 w 1086"/>
              <a:gd name="T31" fmla="*/ 91 h 1213"/>
              <a:gd name="T32" fmla="*/ 921 w 1086"/>
              <a:gd name="T33" fmla="*/ 24 h 1213"/>
              <a:gd name="T34" fmla="*/ 788 w 1086"/>
              <a:gd name="T35" fmla="*/ 123 h 1213"/>
              <a:gd name="T36" fmla="*/ 735 w 1086"/>
              <a:gd name="T37" fmla="*/ 254 h 1213"/>
              <a:gd name="T38" fmla="*/ 677 w 1086"/>
              <a:gd name="T39" fmla="*/ 408 h 1213"/>
              <a:gd name="T40" fmla="*/ 620 w 1086"/>
              <a:gd name="T41" fmla="*/ 642 h 1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86" h="1213">
                <a:moveTo>
                  <a:pt x="35" y="289"/>
                </a:moveTo>
                <a:cubicBezTo>
                  <a:pt x="24" y="298"/>
                  <a:pt x="13" y="305"/>
                  <a:pt x="0" y="310"/>
                </a:cubicBezTo>
                <a:cubicBezTo>
                  <a:pt x="18" y="321"/>
                  <a:pt x="38" y="324"/>
                  <a:pt x="59" y="319"/>
                </a:cubicBezTo>
                <a:cubicBezTo>
                  <a:pt x="52" y="308"/>
                  <a:pt x="44" y="298"/>
                  <a:pt x="35" y="289"/>
                </a:cubicBezTo>
                <a:close/>
                <a:moveTo>
                  <a:pt x="620" y="642"/>
                </a:moveTo>
                <a:cubicBezTo>
                  <a:pt x="628" y="672"/>
                  <a:pt x="644" y="697"/>
                  <a:pt x="634" y="728"/>
                </a:cubicBezTo>
                <a:cubicBezTo>
                  <a:pt x="626" y="754"/>
                  <a:pt x="617" y="776"/>
                  <a:pt x="640" y="798"/>
                </a:cubicBezTo>
                <a:cubicBezTo>
                  <a:pt x="681" y="838"/>
                  <a:pt x="695" y="905"/>
                  <a:pt x="721" y="957"/>
                </a:cubicBezTo>
                <a:cubicBezTo>
                  <a:pt x="751" y="1018"/>
                  <a:pt x="818" y="1035"/>
                  <a:pt x="857" y="1087"/>
                </a:cubicBezTo>
                <a:cubicBezTo>
                  <a:pt x="869" y="1104"/>
                  <a:pt x="896" y="1213"/>
                  <a:pt x="927" y="1197"/>
                </a:cubicBezTo>
                <a:cubicBezTo>
                  <a:pt x="995" y="1161"/>
                  <a:pt x="884" y="1070"/>
                  <a:pt x="977" y="935"/>
                </a:cubicBezTo>
                <a:cubicBezTo>
                  <a:pt x="1050" y="830"/>
                  <a:pt x="1063" y="635"/>
                  <a:pt x="1054" y="510"/>
                </a:cubicBezTo>
                <a:cubicBezTo>
                  <a:pt x="1053" y="485"/>
                  <a:pt x="1036" y="446"/>
                  <a:pt x="1044" y="421"/>
                </a:cubicBezTo>
                <a:cubicBezTo>
                  <a:pt x="1053" y="395"/>
                  <a:pt x="1066" y="381"/>
                  <a:pt x="1069" y="352"/>
                </a:cubicBezTo>
                <a:cubicBezTo>
                  <a:pt x="1076" y="287"/>
                  <a:pt x="1054" y="240"/>
                  <a:pt x="1054" y="176"/>
                </a:cubicBezTo>
                <a:cubicBezTo>
                  <a:pt x="1054" y="144"/>
                  <a:pt x="1086" y="117"/>
                  <a:pt x="1056" y="91"/>
                </a:cubicBezTo>
                <a:cubicBezTo>
                  <a:pt x="1038" y="74"/>
                  <a:pt x="944" y="0"/>
                  <a:pt x="921" y="24"/>
                </a:cubicBezTo>
                <a:cubicBezTo>
                  <a:pt x="884" y="61"/>
                  <a:pt x="809" y="70"/>
                  <a:pt x="788" y="123"/>
                </a:cubicBezTo>
                <a:cubicBezTo>
                  <a:pt x="767" y="177"/>
                  <a:pt x="773" y="208"/>
                  <a:pt x="735" y="254"/>
                </a:cubicBezTo>
                <a:cubicBezTo>
                  <a:pt x="699" y="297"/>
                  <a:pt x="692" y="357"/>
                  <a:pt x="677" y="408"/>
                </a:cubicBezTo>
                <a:cubicBezTo>
                  <a:pt x="657" y="484"/>
                  <a:pt x="602" y="561"/>
                  <a:pt x="620" y="64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7" name="꙱ Syria (Syrian Arab Republic) (SY) (H)">
            <a:extLst>
              <a:ext uri="{FF2B5EF4-FFF2-40B4-BE49-F238E27FC236}">
                <a16:creationId xmlns:a16="http://schemas.microsoft.com/office/drawing/2014/main" id="{61B1663F-1234-48E9-9453-DB64C65B1586}"/>
              </a:ext>
            </a:extLst>
          </p:cNvPr>
          <p:cNvSpPr>
            <a:spLocks/>
          </p:cNvSpPr>
          <p:nvPr/>
        </p:nvSpPr>
        <p:spPr bwMode="auto">
          <a:xfrm>
            <a:off x="5275248" y="1281473"/>
            <a:ext cx="157376" cy="151025"/>
          </a:xfrm>
          <a:custGeom>
            <a:avLst/>
            <a:gdLst>
              <a:gd name="T0" fmla="*/ 1364 w 1917"/>
              <a:gd name="T1" fmla="*/ 137 h 1837"/>
              <a:gd name="T2" fmla="*/ 1731 w 1917"/>
              <a:gd name="T3" fmla="*/ 107 h 1837"/>
              <a:gd name="T4" fmla="*/ 1889 w 1917"/>
              <a:gd name="T5" fmla="*/ 113 h 1837"/>
              <a:gd name="T6" fmla="*/ 1886 w 1917"/>
              <a:gd name="T7" fmla="*/ 119 h 1837"/>
              <a:gd name="T8" fmla="*/ 1773 w 1917"/>
              <a:gd name="T9" fmla="*/ 271 h 1837"/>
              <a:gd name="T10" fmla="*/ 1626 w 1917"/>
              <a:gd name="T11" fmla="*/ 343 h 1837"/>
              <a:gd name="T12" fmla="*/ 1658 w 1917"/>
              <a:gd name="T13" fmla="*/ 601 h 1837"/>
              <a:gd name="T14" fmla="*/ 1637 w 1917"/>
              <a:gd name="T15" fmla="*/ 722 h 1837"/>
              <a:gd name="T16" fmla="*/ 1471 w 1917"/>
              <a:gd name="T17" fmla="*/ 1169 h 1837"/>
              <a:gd name="T18" fmla="*/ 973 w 1917"/>
              <a:gd name="T19" fmla="*/ 1453 h 1837"/>
              <a:gd name="T20" fmla="*/ 663 w 1917"/>
              <a:gd name="T21" fmla="*/ 1655 h 1837"/>
              <a:gd name="T22" fmla="*/ 398 w 1917"/>
              <a:gd name="T23" fmla="*/ 1818 h 1837"/>
              <a:gd name="T24" fmla="*/ 167 w 1917"/>
              <a:gd name="T25" fmla="*/ 1713 h 1837"/>
              <a:gd name="T26" fmla="*/ 42 w 1917"/>
              <a:gd name="T27" fmla="*/ 1700 h 1837"/>
              <a:gd name="T28" fmla="*/ 30 w 1917"/>
              <a:gd name="T29" fmla="*/ 1492 h 1837"/>
              <a:gd name="T30" fmla="*/ 147 w 1917"/>
              <a:gd name="T31" fmla="*/ 1379 h 1837"/>
              <a:gd name="T32" fmla="*/ 236 w 1917"/>
              <a:gd name="T33" fmla="*/ 1290 h 1837"/>
              <a:gd name="T34" fmla="*/ 278 w 1917"/>
              <a:gd name="T35" fmla="*/ 1123 h 1837"/>
              <a:gd name="T36" fmla="*/ 245 w 1917"/>
              <a:gd name="T37" fmla="*/ 1063 h 1837"/>
              <a:gd name="T38" fmla="*/ 204 w 1917"/>
              <a:gd name="T39" fmla="*/ 1047 h 1837"/>
              <a:gd name="T40" fmla="*/ 179 w 1917"/>
              <a:gd name="T41" fmla="*/ 998 h 1837"/>
              <a:gd name="T42" fmla="*/ 91 w 1917"/>
              <a:gd name="T43" fmla="*/ 996 h 1837"/>
              <a:gd name="T44" fmla="*/ 56 w 1917"/>
              <a:gd name="T45" fmla="*/ 902 h 1837"/>
              <a:gd name="T46" fmla="*/ 38 w 1917"/>
              <a:gd name="T47" fmla="*/ 713 h 1837"/>
              <a:gd name="T48" fmla="*/ 28 w 1917"/>
              <a:gd name="T49" fmla="*/ 553 h 1837"/>
              <a:gd name="T50" fmla="*/ 103 w 1917"/>
              <a:gd name="T51" fmla="*/ 579 h 1837"/>
              <a:gd name="T52" fmla="*/ 145 w 1917"/>
              <a:gd name="T53" fmla="*/ 532 h 1837"/>
              <a:gd name="T54" fmla="*/ 162 w 1917"/>
              <a:gd name="T55" fmla="*/ 435 h 1837"/>
              <a:gd name="T56" fmla="*/ 251 w 1917"/>
              <a:gd name="T57" fmla="*/ 432 h 1837"/>
              <a:gd name="T58" fmla="*/ 206 w 1917"/>
              <a:gd name="T59" fmla="*/ 315 h 1837"/>
              <a:gd name="T60" fmla="*/ 296 w 1917"/>
              <a:gd name="T61" fmla="*/ 231 h 1837"/>
              <a:gd name="T62" fmla="*/ 402 w 1917"/>
              <a:gd name="T63" fmla="*/ 290 h 1837"/>
              <a:gd name="T64" fmla="*/ 723 w 1917"/>
              <a:gd name="T65" fmla="*/ 199 h 1837"/>
              <a:gd name="T66" fmla="*/ 1028 w 1917"/>
              <a:gd name="T67" fmla="*/ 268 h 1837"/>
              <a:gd name="T68" fmla="*/ 1364 w 1917"/>
              <a:gd name="T69" fmla="*/ 137 h 1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17" h="1837">
                <a:moveTo>
                  <a:pt x="1364" y="137"/>
                </a:moveTo>
                <a:cubicBezTo>
                  <a:pt x="1482" y="89"/>
                  <a:pt x="1611" y="155"/>
                  <a:pt x="1731" y="107"/>
                </a:cubicBezTo>
                <a:cubicBezTo>
                  <a:pt x="1789" y="84"/>
                  <a:pt x="1872" y="0"/>
                  <a:pt x="1889" y="113"/>
                </a:cubicBezTo>
                <a:cubicBezTo>
                  <a:pt x="1882" y="111"/>
                  <a:pt x="1879" y="111"/>
                  <a:pt x="1886" y="119"/>
                </a:cubicBezTo>
                <a:cubicBezTo>
                  <a:pt x="1917" y="153"/>
                  <a:pt x="1812" y="238"/>
                  <a:pt x="1773" y="271"/>
                </a:cubicBezTo>
                <a:cubicBezTo>
                  <a:pt x="1727" y="309"/>
                  <a:pt x="1671" y="308"/>
                  <a:pt x="1626" y="343"/>
                </a:cubicBezTo>
                <a:cubicBezTo>
                  <a:pt x="1547" y="404"/>
                  <a:pt x="1649" y="530"/>
                  <a:pt x="1658" y="601"/>
                </a:cubicBezTo>
                <a:cubicBezTo>
                  <a:pt x="1664" y="644"/>
                  <a:pt x="1645" y="683"/>
                  <a:pt x="1637" y="722"/>
                </a:cubicBezTo>
                <a:cubicBezTo>
                  <a:pt x="1597" y="938"/>
                  <a:pt x="1726" y="994"/>
                  <a:pt x="1471" y="1169"/>
                </a:cubicBezTo>
                <a:cubicBezTo>
                  <a:pt x="1311" y="1279"/>
                  <a:pt x="1153" y="1365"/>
                  <a:pt x="973" y="1453"/>
                </a:cubicBezTo>
                <a:cubicBezTo>
                  <a:pt x="864" y="1515"/>
                  <a:pt x="766" y="1586"/>
                  <a:pt x="663" y="1655"/>
                </a:cubicBezTo>
                <a:cubicBezTo>
                  <a:pt x="583" y="1709"/>
                  <a:pt x="494" y="1799"/>
                  <a:pt x="398" y="1818"/>
                </a:cubicBezTo>
                <a:cubicBezTo>
                  <a:pt x="303" y="1837"/>
                  <a:pt x="238" y="1762"/>
                  <a:pt x="167" y="1713"/>
                </a:cubicBezTo>
                <a:cubicBezTo>
                  <a:pt x="133" y="1690"/>
                  <a:pt x="67" y="1670"/>
                  <a:pt x="42" y="1700"/>
                </a:cubicBezTo>
                <a:cubicBezTo>
                  <a:pt x="42" y="1678"/>
                  <a:pt x="66" y="1521"/>
                  <a:pt x="30" y="1492"/>
                </a:cubicBezTo>
                <a:cubicBezTo>
                  <a:pt x="43" y="1462"/>
                  <a:pt x="116" y="1389"/>
                  <a:pt x="147" y="1379"/>
                </a:cubicBezTo>
                <a:cubicBezTo>
                  <a:pt x="78" y="1314"/>
                  <a:pt x="175" y="1272"/>
                  <a:pt x="236" y="1290"/>
                </a:cubicBezTo>
                <a:cubicBezTo>
                  <a:pt x="178" y="1220"/>
                  <a:pt x="324" y="1206"/>
                  <a:pt x="278" y="1123"/>
                </a:cubicBezTo>
                <a:cubicBezTo>
                  <a:pt x="257" y="1084"/>
                  <a:pt x="273" y="1090"/>
                  <a:pt x="245" y="1063"/>
                </a:cubicBezTo>
                <a:cubicBezTo>
                  <a:pt x="241" y="1059"/>
                  <a:pt x="203" y="1045"/>
                  <a:pt x="204" y="1047"/>
                </a:cubicBezTo>
                <a:cubicBezTo>
                  <a:pt x="196" y="1028"/>
                  <a:pt x="235" y="964"/>
                  <a:pt x="179" y="998"/>
                </a:cubicBezTo>
                <a:cubicBezTo>
                  <a:pt x="155" y="1012"/>
                  <a:pt x="116" y="1002"/>
                  <a:pt x="91" y="996"/>
                </a:cubicBezTo>
                <a:cubicBezTo>
                  <a:pt x="63" y="977"/>
                  <a:pt x="59" y="937"/>
                  <a:pt x="56" y="902"/>
                </a:cubicBezTo>
                <a:cubicBezTo>
                  <a:pt x="51" y="849"/>
                  <a:pt x="85" y="752"/>
                  <a:pt x="38" y="713"/>
                </a:cubicBezTo>
                <a:cubicBezTo>
                  <a:pt x="0" y="682"/>
                  <a:pt x="29" y="599"/>
                  <a:pt x="28" y="553"/>
                </a:cubicBezTo>
                <a:cubicBezTo>
                  <a:pt x="27" y="519"/>
                  <a:pt x="90" y="573"/>
                  <a:pt x="103" y="579"/>
                </a:cubicBezTo>
                <a:cubicBezTo>
                  <a:pt x="104" y="583"/>
                  <a:pt x="118" y="549"/>
                  <a:pt x="145" y="532"/>
                </a:cubicBezTo>
                <a:cubicBezTo>
                  <a:pt x="179" y="512"/>
                  <a:pt x="156" y="467"/>
                  <a:pt x="162" y="435"/>
                </a:cubicBezTo>
                <a:cubicBezTo>
                  <a:pt x="191" y="442"/>
                  <a:pt x="222" y="434"/>
                  <a:pt x="251" y="432"/>
                </a:cubicBezTo>
                <a:cubicBezTo>
                  <a:pt x="228" y="384"/>
                  <a:pt x="213" y="372"/>
                  <a:pt x="206" y="315"/>
                </a:cubicBezTo>
                <a:cubicBezTo>
                  <a:pt x="195" y="219"/>
                  <a:pt x="258" y="211"/>
                  <a:pt x="296" y="231"/>
                </a:cubicBezTo>
                <a:cubicBezTo>
                  <a:pt x="344" y="256"/>
                  <a:pt x="353" y="298"/>
                  <a:pt x="402" y="290"/>
                </a:cubicBezTo>
                <a:cubicBezTo>
                  <a:pt x="603" y="259"/>
                  <a:pt x="630" y="186"/>
                  <a:pt x="723" y="199"/>
                </a:cubicBezTo>
                <a:cubicBezTo>
                  <a:pt x="832" y="215"/>
                  <a:pt x="761" y="291"/>
                  <a:pt x="1028" y="268"/>
                </a:cubicBezTo>
                <a:cubicBezTo>
                  <a:pt x="1156" y="257"/>
                  <a:pt x="1248" y="183"/>
                  <a:pt x="1364" y="13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8" name="꙱ Switzerland (Swiss Confederation) (CH) (H)">
            <a:extLst>
              <a:ext uri="{FF2B5EF4-FFF2-40B4-BE49-F238E27FC236}">
                <a16:creationId xmlns:a16="http://schemas.microsoft.com/office/drawing/2014/main" id="{A3A855DC-E051-4821-9569-0DF619835095}"/>
              </a:ext>
            </a:extLst>
          </p:cNvPr>
          <p:cNvSpPr>
            <a:spLocks/>
          </p:cNvSpPr>
          <p:nvPr/>
        </p:nvSpPr>
        <p:spPr bwMode="auto">
          <a:xfrm>
            <a:off x="4551965" y="980502"/>
            <a:ext cx="105636" cy="61489"/>
          </a:xfrm>
          <a:custGeom>
            <a:avLst/>
            <a:gdLst>
              <a:gd name="T0" fmla="*/ 481 w 1283"/>
              <a:gd name="T1" fmla="*/ 59 h 741"/>
              <a:gd name="T2" fmla="*/ 628 w 1283"/>
              <a:gd name="T3" fmla="*/ 71 h 741"/>
              <a:gd name="T4" fmla="*/ 740 w 1283"/>
              <a:gd name="T5" fmla="*/ 39 h 741"/>
              <a:gd name="T6" fmla="*/ 724 w 1283"/>
              <a:gd name="T7" fmla="*/ 3 h 741"/>
              <a:gd name="T8" fmla="*/ 751 w 1283"/>
              <a:gd name="T9" fmla="*/ 4 h 741"/>
              <a:gd name="T10" fmla="*/ 1014 w 1283"/>
              <a:gd name="T11" fmla="*/ 88 h 741"/>
              <a:gd name="T12" fmla="*/ 1009 w 1283"/>
              <a:gd name="T13" fmla="*/ 92 h 741"/>
              <a:gd name="T14" fmla="*/ 1000 w 1283"/>
              <a:gd name="T15" fmla="*/ 175 h 741"/>
              <a:gd name="T16" fmla="*/ 983 w 1283"/>
              <a:gd name="T17" fmla="*/ 249 h 741"/>
              <a:gd name="T18" fmla="*/ 1009 w 1283"/>
              <a:gd name="T19" fmla="*/ 247 h 741"/>
              <a:gd name="T20" fmla="*/ 1144 w 1283"/>
              <a:gd name="T21" fmla="*/ 318 h 741"/>
              <a:gd name="T22" fmla="*/ 1264 w 1283"/>
              <a:gd name="T23" fmla="*/ 313 h 741"/>
              <a:gd name="T24" fmla="*/ 1248 w 1283"/>
              <a:gd name="T25" fmla="*/ 356 h 741"/>
              <a:gd name="T26" fmla="*/ 1245 w 1283"/>
              <a:gd name="T27" fmla="*/ 429 h 741"/>
              <a:gd name="T28" fmla="*/ 1170 w 1283"/>
              <a:gd name="T29" fmla="*/ 402 h 741"/>
              <a:gd name="T30" fmla="*/ 1151 w 1283"/>
              <a:gd name="T31" fmla="*/ 469 h 741"/>
              <a:gd name="T32" fmla="*/ 1161 w 1283"/>
              <a:gd name="T33" fmla="*/ 540 h 741"/>
              <a:gd name="T34" fmla="*/ 1071 w 1283"/>
              <a:gd name="T35" fmla="*/ 490 h 741"/>
              <a:gd name="T36" fmla="*/ 976 w 1283"/>
              <a:gd name="T37" fmla="*/ 469 h 741"/>
              <a:gd name="T38" fmla="*/ 928 w 1283"/>
              <a:gd name="T39" fmla="*/ 458 h 741"/>
              <a:gd name="T40" fmla="*/ 884 w 1283"/>
              <a:gd name="T41" fmla="*/ 566 h 741"/>
              <a:gd name="T42" fmla="*/ 799 w 1283"/>
              <a:gd name="T43" fmla="*/ 624 h 741"/>
              <a:gd name="T44" fmla="*/ 736 w 1283"/>
              <a:gd name="T45" fmla="*/ 567 h 741"/>
              <a:gd name="T46" fmla="*/ 677 w 1283"/>
              <a:gd name="T47" fmla="*/ 460 h 741"/>
              <a:gd name="T48" fmla="*/ 597 w 1283"/>
              <a:gd name="T49" fmla="*/ 522 h 741"/>
              <a:gd name="T50" fmla="*/ 506 w 1283"/>
              <a:gd name="T51" fmla="*/ 635 h 741"/>
              <a:gd name="T52" fmla="*/ 411 w 1283"/>
              <a:gd name="T53" fmla="*/ 635 h 741"/>
              <a:gd name="T54" fmla="*/ 234 w 1283"/>
              <a:gd name="T55" fmla="*/ 525 h 741"/>
              <a:gd name="T56" fmla="*/ 157 w 1283"/>
              <a:gd name="T57" fmla="*/ 463 h 741"/>
              <a:gd name="T58" fmla="*/ 0 w 1283"/>
              <a:gd name="T59" fmla="*/ 570 h 741"/>
              <a:gd name="T60" fmla="*/ 30 w 1283"/>
              <a:gd name="T61" fmla="*/ 517 h 741"/>
              <a:gd name="T62" fmla="*/ 32 w 1283"/>
              <a:gd name="T63" fmla="*/ 444 h 741"/>
              <a:gd name="T64" fmla="*/ 113 w 1283"/>
              <a:gd name="T65" fmla="*/ 366 h 741"/>
              <a:gd name="T66" fmla="*/ 214 w 1283"/>
              <a:gd name="T67" fmla="*/ 248 h 741"/>
              <a:gd name="T68" fmla="*/ 310 w 1283"/>
              <a:gd name="T69" fmla="*/ 148 h 741"/>
              <a:gd name="T70" fmla="*/ 339 w 1283"/>
              <a:gd name="T71" fmla="*/ 101 h 741"/>
              <a:gd name="T72" fmla="*/ 449 w 1283"/>
              <a:gd name="T73" fmla="*/ 72 h 741"/>
              <a:gd name="T74" fmla="*/ 481 w 1283"/>
              <a:gd name="T75" fmla="*/ 59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3" h="741">
                <a:moveTo>
                  <a:pt x="481" y="59"/>
                </a:moveTo>
                <a:cubicBezTo>
                  <a:pt x="452" y="94"/>
                  <a:pt x="601" y="69"/>
                  <a:pt x="628" y="71"/>
                </a:cubicBezTo>
                <a:cubicBezTo>
                  <a:pt x="682" y="74"/>
                  <a:pt x="728" y="69"/>
                  <a:pt x="740" y="39"/>
                </a:cubicBezTo>
                <a:cubicBezTo>
                  <a:pt x="698" y="55"/>
                  <a:pt x="687" y="16"/>
                  <a:pt x="724" y="3"/>
                </a:cubicBezTo>
                <a:cubicBezTo>
                  <a:pt x="728" y="2"/>
                  <a:pt x="738" y="0"/>
                  <a:pt x="751" y="4"/>
                </a:cubicBezTo>
                <a:cubicBezTo>
                  <a:pt x="819" y="26"/>
                  <a:pt x="999" y="83"/>
                  <a:pt x="1014" y="88"/>
                </a:cubicBezTo>
                <a:cubicBezTo>
                  <a:pt x="1013" y="91"/>
                  <a:pt x="1009" y="91"/>
                  <a:pt x="1009" y="92"/>
                </a:cubicBezTo>
                <a:cubicBezTo>
                  <a:pt x="1035" y="144"/>
                  <a:pt x="1012" y="151"/>
                  <a:pt x="1000" y="175"/>
                </a:cubicBezTo>
                <a:cubicBezTo>
                  <a:pt x="994" y="189"/>
                  <a:pt x="988" y="211"/>
                  <a:pt x="983" y="249"/>
                </a:cubicBezTo>
                <a:cubicBezTo>
                  <a:pt x="995" y="251"/>
                  <a:pt x="1002" y="251"/>
                  <a:pt x="1009" y="247"/>
                </a:cubicBezTo>
                <a:cubicBezTo>
                  <a:pt x="1070" y="248"/>
                  <a:pt x="1074" y="285"/>
                  <a:pt x="1144" y="318"/>
                </a:cubicBezTo>
                <a:cubicBezTo>
                  <a:pt x="1204" y="339"/>
                  <a:pt x="1232" y="223"/>
                  <a:pt x="1264" y="313"/>
                </a:cubicBezTo>
                <a:cubicBezTo>
                  <a:pt x="1260" y="328"/>
                  <a:pt x="1251" y="346"/>
                  <a:pt x="1248" y="356"/>
                </a:cubicBezTo>
                <a:cubicBezTo>
                  <a:pt x="1245" y="374"/>
                  <a:pt x="1283" y="426"/>
                  <a:pt x="1245" y="429"/>
                </a:cubicBezTo>
                <a:cubicBezTo>
                  <a:pt x="1218" y="429"/>
                  <a:pt x="1196" y="381"/>
                  <a:pt x="1170" y="402"/>
                </a:cubicBezTo>
                <a:cubicBezTo>
                  <a:pt x="1160" y="411"/>
                  <a:pt x="1122" y="445"/>
                  <a:pt x="1151" y="469"/>
                </a:cubicBezTo>
                <a:cubicBezTo>
                  <a:pt x="1184" y="485"/>
                  <a:pt x="1168" y="506"/>
                  <a:pt x="1161" y="540"/>
                </a:cubicBezTo>
                <a:cubicBezTo>
                  <a:pt x="1122" y="525"/>
                  <a:pt x="1120" y="480"/>
                  <a:pt x="1071" y="490"/>
                </a:cubicBezTo>
                <a:cubicBezTo>
                  <a:pt x="1025" y="503"/>
                  <a:pt x="1016" y="514"/>
                  <a:pt x="976" y="469"/>
                </a:cubicBezTo>
                <a:cubicBezTo>
                  <a:pt x="972" y="465"/>
                  <a:pt x="933" y="399"/>
                  <a:pt x="928" y="458"/>
                </a:cubicBezTo>
                <a:cubicBezTo>
                  <a:pt x="922" y="512"/>
                  <a:pt x="924" y="525"/>
                  <a:pt x="884" y="566"/>
                </a:cubicBezTo>
                <a:cubicBezTo>
                  <a:pt x="834" y="618"/>
                  <a:pt x="879" y="741"/>
                  <a:pt x="799" y="624"/>
                </a:cubicBezTo>
                <a:cubicBezTo>
                  <a:pt x="782" y="598"/>
                  <a:pt x="761" y="585"/>
                  <a:pt x="736" y="567"/>
                </a:cubicBezTo>
                <a:cubicBezTo>
                  <a:pt x="698" y="539"/>
                  <a:pt x="713" y="485"/>
                  <a:pt x="677" y="460"/>
                </a:cubicBezTo>
                <a:cubicBezTo>
                  <a:pt x="656" y="486"/>
                  <a:pt x="631" y="513"/>
                  <a:pt x="597" y="522"/>
                </a:cubicBezTo>
                <a:cubicBezTo>
                  <a:pt x="634" y="565"/>
                  <a:pt x="552" y="639"/>
                  <a:pt x="506" y="635"/>
                </a:cubicBezTo>
                <a:cubicBezTo>
                  <a:pt x="473" y="631"/>
                  <a:pt x="444" y="624"/>
                  <a:pt x="411" y="635"/>
                </a:cubicBezTo>
                <a:cubicBezTo>
                  <a:pt x="343" y="656"/>
                  <a:pt x="218" y="602"/>
                  <a:pt x="234" y="525"/>
                </a:cubicBezTo>
                <a:cubicBezTo>
                  <a:pt x="246" y="471"/>
                  <a:pt x="203" y="458"/>
                  <a:pt x="157" y="463"/>
                </a:cubicBezTo>
                <a:cubicBezTo>
                  <a:pt x="100" y="479"/>
                  <a:pt x="70" y="545"/>
                  <a:pt x="0" y="570"/>
                </a:cubicBezTo>
                <a:cubicBezTo>
                  <a:pt x="9" y="552"/>
                  <a:pt x="19" y="534"/>
                  <a:pt x="30" y="517"/>
                </a:cubicBezTo>
                <a:cubicBezTo>
                  <a:pt x="44" y="491"/>
                  <a:pt x="23" y="469"/>
                  <a:pt x="32" y="444"/>
                </a:cubicBezTo>
                <a:cubicBezTo>
                  <a:pt x="46" y="407"/>
                  <a:pt x="111" y="378"/>
                  <a:pt x="113" y="366"/>
                </a:cubicBezTo>
                <a:cubicBezTo>
                  <a:pt x="122" y="318"/>
                  <a:pt x="146" y="287"/>
                  <a:pt x="214" y="248"/>
                </a:cubicBezTo>
                <a:cubicBezTo>
                  <a:pt x="251" y="227"/>
                  <a:pt x="275" y="183"/>
                  <a:pt x="310" y="148"/>
                </a:cubicBezTo>
                <a:cubicBezTo>
                  <a:pt x="244" y="156"/>
                  <a:pt x="284" y="52"/>
                  <a:pt x="339" y="101"/>
                </a:cubicBezTo>
                <a:cubicBezTo>
                  <a:pt x="385" y="144"/>
                  <a:pt x="412" y="97"/>
                  <a:pt x="449" y="72"/>
                </a:cubicBezTo>
                <a:cubicBezTo>
                  <a:pt x="460" y="74"/>
                  <a:pt x="466" y="71"/>
                  <a:pt x="481" y="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9" name="꙱ Sweden (Kingdom of Sweden) (SE) (H)">
            <a:extLst>
              <a:ext uri="{FF2B5EF4-FFF2-40B4-BE49-F238E27FC236}">
                <a16:creationId xmlns:a16="http://schemas.microsoft.com/office/drawing/2014/main" id="{2F45C0B4-87DA-4A6F-A20E-2AD9F90D7D1B}"/>
              </a:ext>
            </a:extLst>
          </p:cNvPr>
          <p:cNvSpPr>
            <a:spLocks noEditPoints="1"/>
          </p:cNvSpPr>
          <p:nvPr/>
        </p:nvSpPr>
        <p:spPr bwMode="auto">
          <a:xfrm>
            <a:off x="4667302" y="403371"/>
            <a:ext cx="255467" cy="364618"/>
          </a:xfrm>
          <a:custGeom>
            <a:avLst/>
            <a:gdLst>
              <a:gd name="T0" fmla="*/ 200 w 3105"/>
              <a:gd name="T1" fmla="*/ 3455 h 4416"/>
              <a:gd name="T2" fmla="*/ 137 w 3105"/>
              <a:gd name="T3" fmla="*/ 3521 h 4416"/>
              <a:gd name="T4" fmla="*/ 1402 w 3105"/>
              <a:gd name="T5" fmla="*/ 4029 h 4416"/>
              <a:gd name="T6" fmla="*/ 1577 w 3105"/>
              <a:gd name="T7" fmla="*/ 3726 h 4416"/>
              <a:gd name="T8" fmla="*/ 1900 w 3105"/>
              <a:gd name="T9" fmla="*/ 3839 h 4416"/>
              <a:gd name="T10" fmla="*/ 1847 w 3105"/>
              <a:gd name="T11" fmla="*/ 3637 h 4416"/>
              <a:gd name="T12" fmla="*/ 1900 w 3105"/>
              <a:gd name="T13" fmla="*/ 3839 h 4416"/>
              <a:gd name="T14" fmla="*/ 1835 w 3105"/>
              <a:gd name="T15" fmla="*/ 2690 h 4416"/>
              <a:gd name="T16" fmla="*/ 1862 w 3105"/>
              <a:gd name="T17" fmla="*/ 3177 h 4416"/>
              <a:gd name="T18" fmla="*/ 1942 w 3105"/>
              <a:gd name="T19" fmla="*/ 3007 h 4416"/>
              <a:gd name="T20" fmla="*/ 2060 w 3105"/>
              <a:gd name="T21" fmla="*/ 3542 h 4416"/>
              <a:gd name="T22" fmla="*/ 2678 w 3105"/>
              <a:gd name="T23" fmla="*/ 1081 h 4416"/>
              <a:gd name="T24" fmla="*/ 1557 w 3105"/>
              <a:gd name="T25" fmla="*/ 2049 h 4416"/>
              <a:gd name="T26" fmla="*/ 51 w 3105"/>
              <a:gd name="T27" fmla="*/ 3147 h 4416"/>
              <a:gd name="T28" fmla="*/ 215 w 3105"/>
              <a:gd name="T29" fmla="*/ 2913 h 4416"/>
              <a:gd name="T30" fmla="*/ 340 w 3105"/>
              <a:gd name="T31" fmla="*/ 2511 h 4416"/>
              <a:gd name="T32" fmla="*/ 255 w 3105"/>
              <a:gd name="T33" fmla="*/ 1910 h 4416"/>
              <a:gd name="T34" fmla="*/ 268 w 3105"/>
              <a:gd name="T35" fmla="*/ 1706 h 4416"/>
              <a:gd name="T36" fmla="*/ 738 w 3105"/>
              <a:gd name="T37" fmla="*/ 1480 h 4416"/>
              <a:gd name="T38" fmla="*/ 808 w 3105"/>
              <a:gd name="T39" fmla="*/ 1157 h 4416"/>
              <a:gd name="T40" fmla="*/ 1019 w 3105"/>
              <a:gd name="T41" fmla="*/ 793 h 4416"/>
              <a:gd name="T42" fmla="*/ 1167 w 3105"/>
              <a:gd name="T43" fmla="*/ 496 h 4416"/>
              <a:gd name="T44" fmla="*/ 1616 w 3105"/>
              <a:gd name="T45" fmla="*/ 163 h 4416"/>
              <a:gd name="T46" fmla="*/ 2037 w 3105"/>
              <a:gd name="T47" fmla="*/ 154 h 4416"/>
              <a:gd name="T48" fmla="*/ 2171 w 3105"/>
              <a:gd name="T49" fmla="*/ 6 h 4416"/>
              <a:gd name="T50" fmla="*/ 2729 w 3105"/>
              <a:gd name="T51" fmla="*/ 217 h 4416"/>
              <a:gd name="T52" fmla="*/ 2870 w 3105"/>
              <a:gd name="T53" fmla="*/ 374 h 4416"/>
              <a:gd name="T54" fmla="*/ 2919 w 3105"/>
              <a:gd name="T55" fmla="*/ 562 h 4416"/>
              <a:gd name="T56" fmla="*/ 3105 w 3105"/>
              <a:gd name="T57" fmla="*/ 991 h 4416"/>
              <a:gd name="T58" fmla="*/ 2764 w 3105"/>
              <a:gd name="T59" fmla="*/ 980 h 4416"/>
              <a:gd name="T60" fmla="*/ 2610 w 3105"/>
              <a:gd name="T61" fmla="*/ 1057 h 4416"/>
              <a:gd name="T62" fmla="*/ 2482 w 3105"/>
              <a:gd name="T63" fmla="*/ 1128 h 4416"/>
              <a:gd name="T64" fmla="*/ 2453 w 3105"/>
              <a:gd name="T65" fmla="*/ 1327 h 4416"/>
              <a:gd name="T66" fmla="*/ 2265 w 3105"/>
              <a:gd name="T67" fmla="*/ 1668 h 4416"/>
              <a:gd name="T68" fmla="*/ 2055 w 3105"/>
              <a:gd name="T69" fmla="*/ 1710 h 4416"/>
              <a:gd name="T70" fmla="*/ 1758 w 3105"/>
              <a:gd name="T71" fmla="*/ 1879 h 4416"/>
              <a:gd name="T72" fmla="*/ 1705 w 3105"/>
              <a:gd name="T73" fmla="*/ 1944 h 4416"/>
              <a:gd name="T74" fmla="*/ 1687 w 3105"/>
              <a:gd name="T75" fmla="*/ 1971 h 4416"/>
              <a:gd name="T76" fmla="*/ 1562 w 3105"/>
              <a:gd name="T77" fmla="*/ 2218 h 4416"/>
              <a:gd name="T78" fmla="*/ 1535 w 3105"/>
              <a:gd name="T79" fmla="*/ 2327 h 4416"/>
              <a:gd name="T80" fmla="*/ 1521 w 3105"/>
              <a:gd name="T81" fmla="*/ 2493 h 4416"/>
              <a:gd name="T82" fmla="*/ 1637 w 3105"/>
              <a:gd name="T83" fmla="*/ 2645 h 4416"/>
              <a:gd name="T84" fmla="*/ 1942 w 3105"/>
              <a:gd name="T85" fmla="*/ 2814 h 4416"/>
              <a:gd name="T86" fmla="*/ 1913 w 3105"/>
              <a:gd name="T87" fmla="*/ 2995 h 4416"/>
              <a:gd name="T88" fmla="*/ 1886 w 3105"/>
              <a:gd name="T89" fmla="*/ 3040 h 4416"/>
              <a:gd name="T90" fmla="*/ 1888 w 3105"/>
              <a:gd name="T91" fmla="*/ 3129 h 4416"/>
              <a:gd name="T92" fmla="*/ 1675 w 3105"/>
              <a:gd name="T93" fmla="*/ 3156 h 4416"/>
              <a:gd name="T94" fmla="*/ 1639 w 3105"/>
              <a:gd name="T95" fmla="*/ 3224 h 4416"/>
              <a:gd name="T96" fmla="*/ 1562 w 3105"/>
              <a:gd name="T97" fmla="*/ 3292 h 4416"/>
              <a:gd name="T98" fmla="*/ 1378 w 3105"/>
              <a:gd name="T99" fmla="*/ 3355 h 4416"/>
              <a:gd name="T100" fmla="*/ 1404 w 3105"/>
              <a:gd name="T101" fmla="*/ 3542 h 4416"/>
              <a:gd name="T102" fmla="*/ 1386 w 3105"/>
              <a:gd name="T103" fmla="*/ 3941 h 4416"/>
              <a:gd name="T104" fmla="*/ 983 w 3105"/>
              <a:gd name="T105" fmla="*/ 4168 h 4416"/>
              <a:gd name="T106" fmla="*/ 751 w 3105"/>
              <a:gd name="T107" fmla="*/ 4369 h 4416"/>
              <a:gd name="T108" fmla="*/ 401 w 3105"/>
              <a:gd name="T109" fmla="*/ 4079 h 4416"/>
              <a:gd name="T110" fmla="*/ 306 w 3105"/>
              <a:gd name="T111" fmla="*/ 3771 h 4416"/>
              <a:gd name="T112" fmla="*/ 217 w 3105"/>
              <a:gd name="T113" fmla="*/ 3574 h 4416"/>
              <a:gd name="T114" fmla="*/ 172 w 3105"/>
              <a:gd name="T115" fmla="*/ 3364 h 4416"/>
              <a:gd name="T116" fmla="*/ 51 w 3105"/>
              <a:gd name="T117" fmla="*/ 3147 h 4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05" h="4416">
                <a:moveTo>
                  <a:pt x="169" y="3426"/>
                </a:moveTo>
                <a:cubicBezTo>
                  <a:pt x="150" y="3436"/>
                  <a:pt x="130" y="3446"/>
                  <a:pt x="110" y="3456"/>
                </a:cubicBezTo>
                <a:cubicBezTo>
                  <a:pt x="127" y="3479"/>
                  <a:pt x="187" y="3490"/>
                  <a:pt x="200" y="3455"/>
                </a:cubicBezTo>
                <a:cubicBezTo>
                  <a:pt x="208" y="3433"/>
                  <a:pt x="189" y="3398"/>
                  <a:pt x="169" y="3426"/>
                </a:cubicBezTo>
                <a:close/>
                <a:moveTo>
                  <a:pt x="155" y="3491"/>
                </a:moveTo>
                <a:cubicBezTo>
                  <a:pt x="149" y="3501"/>
                  <a:pt x="143" y="3511"/>
                  <a:pt x="137" y="3521"/>
                </a:cubicBezTo>
                <a:cubicBezTo>
                  <a:pt x="162" y="3525"/>
                  <a:pt x="183" y="3511"/>
                  <a:pt x="193" y="3488"/>
                </a:cubicBezTo>
                <a:cubicBezTo>
                  <a:pt x="180" y="3489"/>
                  <a:pt x="168" y="3490"/>
                  <a:pt x="155" y="3491"/>
                </a:cubicBezTo>
                <a:close/>
                <a:moveTo>
                  <a:pt x="1402" y="4029"/>
                </a:moveTo>
                <a:cubicBezTo>
                  <a:pt x="1406" y="4047"/>
                  <a:pt x="1408" y="4066"/>
                  <a:pt x="1407" y="4085"/>
                </a:cubicBezTo>
                <a:cubicBezTo>
                  <a:pt x="1457" y="4075"/>
                  <a:pt x="1478" y="3981"/>
                  <a:pt x="1489" y="3941"/>
                </a:cubicBezTo>
                <a:cubicBezTo>
                  <a:pt x="1511" y="3865"/>
                  <a:pt x="1548" y="3798"/>
                  <a:pt x="1577" y="3726"/>
                </a:cubicBezTo>
                <a:cubicBezTo>
                  <a:pt x="1528" y="3725"/>
                  <a:pt x="1514" y="3815"/>
                  <a:pt x="1494" y="3846"/>
                </a:cubicBezTo>
                <a:cubicBezTo>
                  <a:pt x="1459" y="3903"/>
                  <a:pt x="1385" y="3950"/>
                  <a:pt x="1402" y="4029"/>
                </a:cubicBezTo>
                <a:close/>
                <a:moveTo>
                  <a:pt x="1900" y="3839"/>
                </a:moveTo>
                <a:cubicBezTo>
                  <a:pt x="1888" y="3805"/>
                  <a:pt x="2003" y="3712"/>
                  <a:pt x="2028" y="3693"/>
                </a:cubicBezTo>
                <a:cubicBezTo>
                  <a:pt x="1915" y="3682"/>
                  <a:pt x="2163" y="3506"/>
                  <a:pt x="1980" y="3544"/>
                </a:cubicBezTo>
                <a:cubicBezTo>
                  <a:pt x="1928" y="3555"/>
                  <a:pt x="1881" y="3599"/>
                  <a:pt x="1847" y="3637"/>
                </a:cubicBezTo>
                <a:cubicBezTo>
                  <a:pt x="1816" y="3672"/>
                  <a:pt x="1829" y="3800"/>
                  <a:pt x="1882" y="3809"/>
                </a:cubicBezTo>
                <a:cubicBezTo>
                  <a:pt x="1865" y="3828"/>
                  <a:pt x="1852" y="3849"/>
                  <a:pt x="1841" y="3871"/>
                </a:cubicBezTo>
                <a:cubicBezTo>
                  <a:pt x="1867" y="3877"/>
                  <a:pt x="1889" y="3861"/>
                  <a:pt x="1900" y="3839"/>
                </a:cubicBezTo>
                <a:close/>
                <a:moveTo>
                  <a:pt x="1844" y="2723"/>
                </a:moveTo>
                <a:cubicBezTo>
                  <a:pt x="1857" y="2737"/>
                  <a:pt x="1872" y="2743"/>
                  <a:pt x="1891" y="2740"/>
                </a:cubicBezTo>
                <a:cubicBezTo>
                  <a:pt x="1878" y="2719"/>
                  <a:pt x="1858" y="2700"/>
                  <a:pt x="1835" y="2690"/>
                </a:cubicBezTo>
                <a:cubicBezTo>
                  <a:pt x="1838" y="2701"/>
                  <a:pt x="1841" y="2712"/>
                  <a:pt x="1844" y="2723"/>
                </a:cubicBezTo>
                <a:close/>
                <a:moveTo>
                  <a:pt x="1882" y="3147"/>
                </a:moveTo>
                <a:cubicBezTo>
                  <a:pt x="1875" y="3157"/>
                  <a:pt x="1869" y="3167"/>
                  <a:pt x="1862" y="3177"/>
                </a:cubicBezTo>
                <a:cubicBezTo>
                  <a:pt x="1882" y="3170"/>
                  <a:pt x="1883" y="3165"/>
                  <a:pt x="1882" y="3147"/>
                </a:cubicBezTo>
                <a:close/>
                <a:moveTo>
                  <a:pt x="1912" y="3025"/>
                </a:moveTo>
                <a:cubicBezTo>
                  <a:pt x="1922" y="3019"/>
                  <a:pt x="1932" y="3013"/>
                  <a:pt x="1942" y="3007"/>
                </a:cubicBezTo>
                <a:cubicBezTo>
                  <a:pt x="1918" y="2998"/>
                  <a:pt x="1902" y="3008"/>
                  <a:pt x="1900" y="3034"/>
                </a:cubicBezTo>
                <a:cubicBezTo>
                  <a:pt x="1904" y="3031"/>
                  <a:pt x="1908" y="3028"/>
                  <a:pt x="1912" y="3025"/>
                </a:cubicBezTo>
                <a:close/>
                <a:moveTo>
                  <a:pt x="2060" y="3542"/>
                </a:moveTo>
                <a:cubicBezTo>
                  <a:pt x="2083" y="3551"/>
                  <a:pt x="2103" y="3547"/>
                  <a:pt x="2120" y="3530"/>
                </a:cubicBezTo>
                <a:cubicBezTo>
                  <a:pt x="2099" y="3504"/>
                  <a:pt x="2072" y="3513"/>
                  <a:pt x="2060" y="3542"/>
                </a:cubicBezTo>
                <a:close/>
                <a:moveTo>
                  <a:pt x="2678" y="1081"/>
                </a:moveTo>
                <a:cubicBezTo>
                  <a:pt x="2668" y="1080"/>
                  <a:pt x="2658" y="1079"/>
                  <a:pt x="2648" y="1078"/>
                </a:cubicBezTo>
                <a:cubicBezTo>
                  <a:pt x="2667" y="1093"/>
                  <a:pt x="2664" y="1087"/>
                  <a:pt x="2678" y="1081"/>
                </a:cubicBezTo>
                <a:close/>
                <a:moveTo>
                  <a:pt x="1557" y="2049"/>
                </a:moveTo>
                <a:cubicBezTo>
                  <a:pt x="1564" y="2065"/>
                  <a:pt x="1573" y="2058"/>
                  <a:pt x="1562" y="2081"/>
                </a:cubicBezTo>
                <a:cubicBezTo>
                  <a:pt x="1560" y="2070"/>
                  <a:pt x="1559" y="2060"/>
                  <a:pt x="1557" y="2049"/>
                </a:cubicBezTo>
                <a:close/>
                <a:moveTo>
                  <a:pt x="51" y="3147"/>
                </a:moveTo>
                <a:cubicBezTo>
                  <a:pt x="95" y="3139"/>
                  <a:pt x="108" y="3221"/>
                  <a:pt x="139" y="3213"/>
                </a:cubicBezTo>
                <a:cubicBezTo>
                  <a:pt x="189" y="3200"/>
                  <a:pt x="202" y="3086"/>
                  <a:pt x="185" y="3049"/>
                </a:cubicBezTo>
                <a:cubicBezTo>
                  <a:pt x="155" y="2984"/>
                  <a:pt x="225" y="2969"/>
                  <a:pt x="215" y="2913"/>
                </a:cubicBezTo>
                <a:cubicBezTo>
                  <a:pt x="200" y="2833"/>
                  <a:pt x="344" y="2886"/>
                  <a:pt x="363" y="2803"/>
                </a:cubicBezTo>
                <a:cubicBezTo>
                  <a:pt x="376" y="2742"/>
                  <a:pt x="395" y="2700"/>
                  <a:pt x="356" y="2644"/>
                </a:cubicBezTo>
                <a:cubicBezTo>
                  <a:pt x="334" y="2614"/>
                  <a:pt x="278" y="2538"/>
                  <a:pt x="340" y="2511"/>
                </a:cubicBezTo>
                <a:cubicBezTo>
                  <a:pt x="402" y="2485"/>
                  <a:pt x="421" y="2513"/>
                  <a:pt x="443" y="2428"/>
                </a:cubicBezTo>
                <a:cubicBezTo>
                  <a:pt x="468" y="2327"/>
                  <a:pt x="228" y="2390"/>
                  <a:pt x="283" y="2202"/>
                </a:cubicBezTo>
                <a:cubicBezTo>
                  <a:pt x="320" y="2051"/>
                  <a:pt x="218" y="1975"/>
                  <a:pt x="255" y="1910"/>
                </a:cubicBezTo>
                <a:cubicBezTo>
                  <a:pt x="268" y="1887"/>
                  <a:pt x="284" y="1892"/>
                  <a:pt x="276" y="1869"/>
                </a:cubicBezTo>
                <a:cubicBezTo>
                  <a:pt x="267" y="1841"/>
                  <a:pt x="244" y="1824"/>
                  <a:pt x="240" y="1792"/>
                </a:cubicBezTo>
                <a:cubicBezTo>
                  <a:pt x="234" y="1754"/>
                  <a:pt x="269" y="1735"/>
                  <a:pt x="268" y="1706"/>
                </a:cubicBezTo>
                <a:cubicBezTo>
                  <a:pt x="263" y="1651"/>
                  <a:pt x="353" y="1604"/>
                  <a:pt x="381" y="1584"/>
                </a:cubicBezTo>
                <a:cubicBezTo>
                  <a:pt x="455" y="1522"/>
                  <a:pt x="526" y="1530"/>
                  <a:pt x="606" y="1543"/>
                </a:cubicBezTo>
                <a:cubicBezTo>
                  <a:pt x="659" y="1550"/>
                  <a:pt x="752" y="1553"/>
                  <a:pt x="738" y="1480"/>
                </a:cubicBezTo>
                <a:cubicBezTo>
                  <a:pt x="724" y="1408"/>
                  <a:pt x="646" y="1400"/>
                  <a:pt x="615" y="1378"/>
                </a:cubicBezTo>
                <a:cubicBezTo>
                  <a:pt x="643" y="1342"/>
                  <a:pt x="675" y="1310"/>
                  <a:pt x="708" y="1279"/>
                </a:cubicBezTo>
                <a:cubicBezTo>
                  <a:pt x="737" y="1250"/>
                  <a:pt x="775" y="1175"/>
                  <a:pt x="808" y="1157"/>
                </a:cubicBezTo>
                <a:cubicBezTo>
                  <a:pt x="851" y="1134"/>
                  <a:pt x="823" y="926"/>
                  <a:pt x="814" y="894"/>
                </a:cubicBezTo>
                <a:cubicBezTo>
                  <a:pt x="878" y="896"/>
                  <a:pt x="964" y="891"/>
                  <a:pt x="1021" y="855"/>
                </a:cubicBezTo>
                <a:cubicBezTo>
                  <a:pt x="1048" y="839"/>
                  <a:pt x="1022" y="813"/>
                  <a:pt x="1019" y="793"/>
                </a:cubicBezTo>
                <a:cubicBezTo>
                  <a:pt x="1015" y="772"/>
                  <a:pt x="1054" y="764"/>
                  <a:pt x="1068" y="752"/>
                </a:cubicBezTo>
                <a:cubicBezTo>
                  <a:pt x="1120" y="696"/>
                  <a:pt x="1174" y="658"/>
                  <a:pt x="1232" y="610"/>
                </a:cubicBezTo>
                <a:cubicBezTo>
                  <a:pt x="1280" y="571"/>
                  <a:pt x="1188" y="514"/>
                  <a:pt x="1167" y="496"/>
                </a:cubicBezTo>
                <a:cubicBezTo>
                  <a:pt x="1320" y="425"/>
                  <a:pt x="1304" y="259"/>
                  <a:pt x="1537" y="311"/>
                </a:cubicBezTo>
                <a:cubicBezTo>
                  <a:pt x="1567" y="318"/>
                  <a:pt x="1635" y="296"/>
                  <a:pt x="1631" y="256"/>
                </a:cubicBezTo>
                <a:cubicBezTo>
                  <a:pt x="1628" y="229"/>
                  <a:pt x="1604" y="191"/>
                  <a:pt x="1616" y="163"/>
                </a:cubicBezTo>
                <a:cubicBezTo>
                  <a:pt x="1630" y="129"/>
                  <a:pt x="1738" y="171"/>
                  <a:pt x="1763" y="166"/>
                </a:cubicBezTo>
                <a:cubicBezTo>
                  <a:pt x="1825" y="154"/>
                  <a:pt x="2007" y="237"/>
                  <a:pt x="2099" y="175"/>
                </a:cubicBezTo>
                <a:cubicBezTo>
                  <a:pt x="2079" y="166"/>
                  <a:pt x="2058" y="159"/>
                  <a:pt x="2037" y="154"/>
                </a:cubicBezTo>
                <a:cubicBezTo>
                  <a:pt x="2088" y="123"/>
                  <a:pt x="2158" y="54"/>
                  <a:pt x="2070" y="18"/>
                </a:cubicBezTo>
                <a:cubicBezTo>
                  <a:pt x="2101" y="0"/>
                  <a:pt x="2137" y="0"/>
                  <a:pt x="2172" y="4"/>
                </a:cubicBezTo>
                <a:lnTo>
                  <a:pt x="2171" y="6"/>
                </a:lnTo>
                <a:cubicBezTo>
                  <a:pt x="2265" y="17"/>
                  <a:pt x="2355" y="96"/>
                  <a:pt x="2442" y="131"/>
                </a:cubicBezTo>
                <a:cubicBezTo>
                  <a:pt x="2500" y="154"/>
                  <a:pt x="2565" y="184"/>
                  <a:pt x="2625" y="196"/>
                </a:cubicBezTo>
                <a:cubicBezTo>
                  <a:pt x="2660" y="203"/>
                  <a:pt x="2696" y="204"/>
                  <a:pt x="2729" y="217"/>
                </a:cubicBezTo>
                <a:cubicBezTo>
                  <a:pt x="2761" y="229"/>
                  <a:pt x="2764" y="260"/>
                  <a:pt x="2789" y="275"/>
                </a:cubicBezTo>
                <a:cubicBezTo>
                  <a:pt x="2816" y="291"/>
                  <a:pt x="2898" y="310"/>
                  <a:pt x="2904" y="348"/>
                </a:cubicBezTo>
                <a:cubicBezTo>
                  <a:pt x="2905" y="358"/>
                  <a:pt x="2866" y="355"/>
                  <a:pt x="2870" y="374"/>
                </a:cubicBezTo>
                <a:cubicBezTo>
                  <a:pt x="2873" y="393"/>
                  <a:pt x="2872" y="413"/>
                  <a:pt x="2873" y="432"/>
                </a:cubicBezTo>
                <a:cubicBezTo>
                  <a:pt x="2877" y="493"/>
                  <a:pt x="2899" y="478"/>
                  <a:pt x="2939" y="493"/>
                </a:cubicBezTo>
                <a:cubicBezTo>
                  <a:pt x="2972" y="506"/>
                  <a:pt x="2926" y="547"/>
                  <a:pt x="2919" y="562"/>
                </a:cubicBezTo>
                <a:cubicBezTo>
                  <a:pt x="2908" y="585"/>
                  <a:pt x="2962" y="624"/>
                  <a:pt x="2978" y="638"/>
                </a:cubicBezTo>
                <a:cubicBezTo>
                  <a:pt x="3066" y="713"/>
                  <a:pt x="2916" y="803"/>
                  <a:pt x="2978" y="864"/>
                </a:cubicBezTo>
                <a:cubicBezTo>
                  <a:pt x="3028" y="905"/>
                  <a:pt x="3070" y="946"/>
                  <a:pt x="3105" y="991"/>
                </a:cubicBezTo>
                <a:cubicBezTo>
                  <a:pt x="3038" y="1000"/>
                  <a:pt x="2922" y="1037"/>
                  <a:pt x="2865" y="985"/>
                </a:cubicBezTo>
                <a:cubicBezTo>
                  <a:pt x="2875" y="995"/>
                  <a:pt x="2884" y="1005"/>
                  <a:pt x="2892" y="1015"/>
                </a:cubicBezTo>
                <a:cubicBezTo>
                  <a:pt x="2844" y="1015"/>
                  <a:pt x="2805" y="1005"/>
                  <a:pt x="2764" y="980"/>
                </a:cubicBezTo>
                <a:cubicBezTo>
                  <a:pt x="2756" y="1061"/>
                  <a:pt x="2683" y="942"/>
                  <a:pt x="2666" y="1000"/>
                </a:cubicBezTo>
                <a:cubicBezTo>
                  <a:pt x="2659" y="1027"/>
                  <a:pt x="2692" y="1055"/>
                  <a:pt x="2696" y="1081"/>
                </a:cubicBezTo>
                <a:cubicBezTo>
                  <a:pt x="2666" y="1080"/>
                  <a:pt x="2637" y="1069"/>
                  <a:pt x="2610" y="1057"/>
                </a:cubicBezTo>
                <a:cubicBezTo>
                  <a:pt x="2621" y="1063"/>
                  <a:pt x="2632" y="1069"/>
                  <a:pt x="2643" y="1075"/>
                </a:cubicBezTo>
                <a:cubicBezTo>
                  <a:pt x="2623" y="1088"/>
                  <a:pt x="2603" y="1088"/>
                  <a:pt x="2574" y="1084"/>
                </a:cubicBezTo>
                <a:cubicBezTo>
                  <a:pt x="2670" y="1112"/>
                  <a:pt x="2501" y="1126"/>
                  <a:pt x="2482" y="1128"/>
                </a:cubicBezTo>
                <a:cubicBezTo>
                  <a:pt x="2502" y="1162"/>
                  <a:pt x="2551" y="1175"/>
                  <a:pt x="2509" y="1229"/>
                </a:cubicBezTo>
                <a:cubicBezTo>
                  <a:pt x="2495" y="1248"/>
                  <a:pt x="2415" y="1303"/>
                  <a:pt x="2390" y="1291"/>
                </a:cubicBezTo>
                <a:cubicBezTo>
                  <a:pt x="2407" y="1310"/>
                  <a:pt x="2428" y="1322"/>
                  <a:pt x="2453" y="1327"/>
                </a:cubicBezTo>
                <a:cubicBezTo>
                  <a:pt x="2368" y="1345"/>
                  <a:pt x="2522" y="1398"/>
                  <a:pt x="2539" y="1425"/>
                </a:cubicBezTo>
                <a:cubicBezTo>
                  <a:pt x="2481" y="1453"/>
                  <a:pt x="2399" y="1485"/>
                  <a:pt x="2376" y="1552"/>
                </a:cubicBezTo>
                <a:cubicBezTo>
                  <a:pt x="2362" y="1590"/>
                  <a:pt x="2257" y="1634"/>
                  <a:pt x="2265" y="1668"/>
                </a:cubicBezTo>
                <a:cubicBezTo>
                  <a:pt x="2259" y="1657"/>
                  <a:pt x="2252" y="1646"/>
                  <a:pt x="2245" y="1636"/>
                </a:cubicBezTo>
                <a:cubicBezTo>
                  <a:pt x="2229" y="1674"/>
                  <a:pt x="2176" y="1687"/>
                  <a:pt x="2140" y="1694"/>
                </a:cubicBezTo>
                <a:cubicBezTo>
                  <a:pt x="2102" y="1700"/>
                  <a:pt x="2090" y="1778"/>
                  <a:pt x="2055" y="1710"/>
                </a:cubicBezTo>
                <a:cubicBezTo>
                  <a:pt x="2064" y="1760"/>
                  <a:pt x="2053" y="1733"/>
                  <a:pt x="2019" y="1734"/>
                </a:cubicBezTo>
                <a:cubicBezTo>
                  <a:pt x="2000" y="1735"/>
                  <a:pt x="1984" y="1780"/>
                  <a:pt x="1966" y="1792"/>
                </a:cubicBezTo>
                <a:cubicBezTo>
                  <a:pt x="1904" y="1835"/>
                  <a:pt x="1823" y="1830"/>
                  <a:pt x="1758" y="1879"/>
                </a:cubicBezTo>
                <a:cubicBezTo>
                  <a:pt x="1778" y="1882"/>
                  <a:pt x="1799" y="1883"/>
                  <a:pt x="1820" y="1882"/>
                </a:cubicBezTo>
                <a:cubicBezTo>
                  <a:pt x="1821" y="1915"/>
                  <a:pt x="1794" y="1937"/>
                  <a:pt x="1763" y="1922"/>
                </a:cubicBezTo>
                <a:cubicBezTo>
                  <a:pt x="1746" y="1913"/>
                  <a:pt x="1736" y="1960"/>
                  <a:pt x="1705" y="1944"/>
                </a:cubicBezTo>
                <a:cubicBezTo>
                  <a:pt x="1780" y="1937"/>
                  <a:pt x="1687" y="1930"/>
                  <a:pt x="1675" y="1933"/>
                </a:cubicBezTo>
                <a:cubicBezTo>
                  <a:pt x="1682" y="1899"/>
                  <a:pt x="1639" y="1884"/>
                  <a:pt x="1636" y="1852"/>
                </a:cubicBezTo>
                <a:cubicBezTo>
                  <a:pt x="1626" y="1900"/>
                  <a:pt x="1680" y="1928"/>
                  <a:pt x="1687" y="1971"/>
                </a:cubicBezTo>
                <a:cubicBezTo>
                  <a:pt x="1698" y="2038"/>
                  <a:pt x="1607" y="2084"/>
                  <a:pt x="1562" y="2031"/>
                </a:cubicBezTo>
                <a:cubicBezTo>
                  <a:pt x="1539" y="2084"/>
                  <a:pt x="1569" y="2122"/>
                  <a:pt x="1624" y="2126"/>
                </a:cubicBezTo>
                <a:cubicBezTo>
                  <a:pt x="1588" y="2130"/>
                  <a:pt x="1569" y="2188"/>
                  <a:pt x="1562" y="2218"/>
                </a:cubicBezTo>
                <a:cubicBezTo>
                  <a:pt x="1551" y="2263"/>
                  <a:pt x="1610" y="2286"/>
                  <a:pt x="1594" y="2324"/>
                </a:cubicBezTo>
                <a:cubicBezTo>
                  <a:pt x="1571" y="2300"/>
                  <a:pt x="1537" y="2282"/>
                  <a:pt x="1503" y="2292"/>
                </a:cubicBezTo>
                <a:cubicBezTo>
                  <a:pt x="1615" y="2317"/>
                  <a:pt x="1439" y="2308"/>
                  <a:pt x="1535" y="2327"/>
                </a:cubicBezTo>
                <a:cubicBezTo>
                  <a:pt x="1452" y="2320"/>
                  <a:pt x="1509" y="2337"/>
                  <a:pt x="1532" y="2345"/>
                </a:cubicBezTo>
                <a:cubicBezTo>
                  <a:pt x="1446" y="2330"/>
                  <a:pt x="1583" y="2381"/>
                  <a:pt x="1500" y="2390"/>
                </a:cubicBezTo>
                <a:cubicBezTo>
                  <a:pt x="1542" y="2405"/>
                  <a:pt x="1518" y="2462"/>
                  <a:pt x="1521" y="2493"/>
                </a:cubicBezTo>
                <a:cubicBezTo>
                  <a:pt x="1525" y="2540"/>
                  <a:pt x="1554" y="2566"/>
                  <a:pt x="1577" y="2604"/>
                </a:cubicBezTo>
                <a:cubicBezTo>
                  <a:pt x="1566" y="2609"/>
                  <a:pt x="1555" y="2614"/>
                  <a:pt x="1544" y="2618"/>
                </a:cubicBezTo>
                <a:cubicBezTo>
                  <a:pt x="1560" y="2627"/>
                  <a:pt x="1631" y="2632"/>
                  <a:pt x="1637" y="2645"/>
                </a:cubicBezTo>
                <a:cubicBezTo>
                  <a:pt x="1662" y="2700"/>
                  <a:pt x="1700" y="2659"/>
                  <a:pt x="1740" y="2651"/>
                </a:cubicBezTo>
                <a:cubicBezTo>
                  <a:pt x="1718" y="2733"/>
                  <a:pt x="1859" y="2721"/>
                  <a:pt x="1891" y="2767"/>
                </a:cubicBezTo>
                <a:cubicBezTo>
                  <a:pt x="1816" y="2782"/>
                  <a:pt x="1918" y="2810"/>
                  <a:pt x="1942" y="2814"/>
                </a:cubicBezTo>
                <a:cubicBezTo>
                  <a:pt x="1959" y="2817"/>
                  <a:pt x="2052" y="2932"/>
                  <a:pt x="1978" y="2880"/>
                </a:cubicBezTo>
                <a:cubicBezTo>
                  <a:pt x="1998" y="2897"/>
                  <a:pt x="2015" y="2918"/>
                  <a:pt x="2028" y="2942"/>
                </a:cubicBezTo>
                <a:cubicBezTo>
                  <a:pt x="1982" y="2944"/>
                  <a:pt x="1948" y="2969"/>
                  <a:pt x="1913" y="2995"/>
                </a:cubicBezTo>
                <a:cubicBezTo>
                  <a:pt x="1882" y="3018"/>
                  <a:pt x="1792" y="3032"/>
                  <a:pt x="1850" y="3052"/>
                </a:cubicBezTo>
                <a:cubicBezTo>
                  <a:pt x="1827" y="3058"/>
                  <a:pt x="1807" y="3053"/>
                  <a:pt x="1790" y="3037"/>
                </a:cubicBezTo>
                <a:cubicBezTo>
                  <a:pt x="1785" y="3074"/>
                  <a:pt x="1899" y="3095"/>
                  <a:pt x="1886" y="3040"/>
                </a:cubicBezTo>
                <a:cubicBezTo>
                  <a:pt x="1906" y="3049"/>
                  <a:pt x="1945" y="3101"/>
                  <a:pt x="1888" y="3087"/>
                </a:cubicBezTo>
                <a:cubicBezTo>
                  <a:pt x="1967" y="3114"/>
                  <a:pt x="1856" y="3086"/>
                  <a:pt x="1841" y="3082"/>
                </a:cubicBezTo>
                <a:cubicBezTo>
                  <a:pt x="1846" y="3106"/>
                  <a:pt x="1864" y="3124"/>
                  <a:pt x="1888" y="3129"/>
                </a:cubicBezTo>
                <a:cubicBezTo>
                  <a:pt x="1864" y="3142"/>
                  <a:pt x="1836" y="3144"/>
                  <a:pt x="1810" y="3154"/>
                </a:cubicBezTo>
                <a:cubicBezTo>
                  <a:pt x="1774" y="3167"/>
                  <a:pt x="1770" y="3203"/>
                  <a:pt x="1741" y="3221"/>
                </a:cubicBezTo>
                <a:cubicBezTo>
                  <a:pt x="1721" y="3233"/>
                  <a:pt x="1707" y="3154"/>
                  <a:pt x="1675" y="3156"/>
                </a:cubicBezTo>
                <a:cubicBezTo>
                  <a:pt x="1694" y="3171"/>
                  <a:pt x="1702" y="3191"/>
                  <a:pt x="1698" y="3215"/>
                </a:cubicBezTo>
                <a:cubicBezTo>
                  <a:pt x="1689" y="3208"/>
                  <a:pt x="1679" y="3201"/>
                  <a:pt x="1669" y="3194"/>
                </a:cubicBezTo>
                <a:cubicBezTo>
                  <a:pt x="1678" y="3222"/>
                  <a:pt x="1678" y="3242"/>
                  <a:pt x="1639" y="3224"/>
                </a:cubicBezTo>
                <a:cubicBezTo>
                  <a:pt x="1644" y="3234"/>
                  <a:pt x="1649" y="3244"/>
                  <a:pt x="1654" y="3254"/>
                </a:cubicBezTo>
                <a:cubicBezTo>
                  <a:pt x="1615" y="3275"/>
                  <a:pt x="1575" y="3273"/>
                  <a:pt x="1532" y="3269"/>
                </a:cubicBezTo>
                <a:cubicBezTo>
                  <a:pt x="1542" y="3276"/>
                  <a:pt x="1552" y="3284"/>
                  <a:pt x="1562" y="3292"/>
                </a:cubicBezTo>
                <a:cubicBezTo>
                  <a:pt x="1496" y="3327"/>
                  <a:pt x="1413" y="3264"/>
                  <a:pt x="1351" y="3310"/>
                </a:cubicBezTo>
                <a:cubicBezTo>
                  <a:pt x="1401" y="3298"/>
                  <a:pt x="1473" y="3303"/>
                  <a:pt x="1500" y="3355"/>
                </a:cubicBezTo>
                <a:cubicBezTo>
                  <a:pt x="1460" y="3377"/>
                  <a:pt x="1419" y="3357"/>
                  <a:pt x="1378" y="3355"/>
                </a:cubicBezTo>
                <a:cubicBezTo>
                  <a:pt x="1441" y="3377"/>
                  <a:pt x="1549" y="3477"/>
                  <a:pt x="1440" y="3518"/>
                </a:cubicBezTo>
                <a:cubicBezTo>
                  <a:pt x="1467" y="3512"/>
                  <a:pt x="1476" y="3526"/>
                  <a:pt x="1470" y="3551"/>
                </a:cubicBezTo>
                <a:cubicBezTo>
                  <a:pt x="1449" y="3539"/>
                  <a:pt x="1427" y="3536"/>
                  <a:pt x="1404" y="3542"/>
                </a:cubicBezTo>
                <a:cubicBezTo>
                  <a:pt x="1419" y="3560"/>
                  <a:pt x="1493" y="3601"/>
                  <a:pt x="1442" y="3622"/>
                </a:cubicBezTo>
                <a:cubicBezTo>
                  <a:pt x="1397" y="3640"/>
                  <a:pt x="1481" y="3667"/>
                  <a:pt x="1455" y="3701"/>
                </a:cubicBezTo>
                <a:cubicBezTo>
                  <a:pt x="1396" y="3779"/>
                  <a:pt x="1451" y="3860"/>
                  <a:pt x="1386" y="3941"/>
                </a:cubicBezTo>
                <a:cubicBezTo>
                  <a:pt x="1345" y="3994"/>
                  <a:pt x="1323" y="4146"/>
                  <a:pt x="1228" y="4117"/>
                </a:cubicBezTo>
                <a:cubicBezTo>
                  <a:pt x="1171" y="4100"/>
                  <a:pt x="1112" y="4127"/>
                  <a:pt x="1054" y="4123"/>
                </a:cubicBezTo>
                <a:cubicBezTo>
                  <a:pt x="1022" y="4121"/>
                  <a:pt x="939" y="4114"/>
                  <a:pt x="983" y="4168"/>
                </a:cubicBezTo>
                <a:cubicBezTo>
                  <a:pt x="927" y="4190"/>
                  <a:pt x="878" y="4156"/>
                  <a:pt x="846" y="4228"/>
                </a:cubicBezTo>
                <a:cubicBezTo>
                  <a:pt x="827" y="4270"/>
                  <a:pt x="872" y="4302"/>
                  <a:pt x="876" y="4341"/>
                </a:cubicBezTo>
                <a:cubicBezTo>
                  <a:pt x="883" y="4416"/>
                  <a:pt x="781" y="4367"/>
                  <a:pt x="751" y="4369"/>
                </a:cubicBezTo>
                <a:cubicBezTo>
                  <a:pt x="656" y="4378"/>
                  <a:pt x="579" y="4381"/>
                  <a:pt x="484" y="4376"/>
                </a:cubicBezTo>
                <a:cubicBezTo>
                  <a:pt x="515" y="4375"/>
                  <a:pt x="536" y="4280"/>
                  <a:pt x="508" y="4250"/>
                </a:cubicBezTo>
                <a:cubicBezTo>
                  <a:pt x="476" y="4217"/>
                  <a:pt x="398" y="4126"/>
                  <a:pt x="401" y="4079"/>
                </a:cubicBezTo>
                <a:cubicBezTo>
                  <a:pt x="503" y="4115"/>
                  <a:pt x="444" y="4079"/>
                  <a:pt x="437" y="4023"/>
                </a:cubicBezTo>
                <a:cubicBezTo>
                  <a:pt x="575" y="4000"/>
                  <a:pt x="440" y="3954"/>
                  <a:pt x="406" y="3907"/>
                </a:cubicBezTo>
                <a:cubicBezTo>
                  <a:pt x="373" y="3861"/>
                  <a:pt x="327" y="3824"/>
                  <a:pt x="306" y="3771"/>
                </a:cubicBezTo>
                <a:cubicBezTo>
                  <a:pt x="293" y="3737"/>
                  <a:pt x="278" y="3693"/>
                  <a:pt x="232" y="3708"/>
                </a:cubicBezTo>
                <a:cubicBezTo>
                  <a:pt x="234" y="3685"/>
                  <a:pt x="236" y="3662"/>
                  <a:pt x="231" y="3639"/>
                </a:cubicBezTo>
                <a:cubicBezTo>
                  <a:pt x="222" y="3600"/>
                  <a:pt x="158" y="3595"/>
                  <a:pt x="217" y="3574"/>
                </a:cubicBezTo>
                <a:cubicBezTo>
                  <a:pt x="160" y="3595"/>
                  <a:pt x="217" y="3418"/>
                  <a:pt x="220" y="3396"/>
                </a:cubicBezTo>
                <a:cubicBezTo>
                  <a:pt x="182" y="3388"/>
                  <a:pt x="163" y="3431"/>
                  <a:pt x="125" y="3426"/>
                </a:cubicBezTo>
                <a:cubicBezTo>
                  <a:pt x="142" y="3406"/>
                  <a:pt x="158" y="3385"/>
                  <a:pt x="172" y="3364"/>
                </a:cubicBezTo>
                <a:cubicBezTo>
                  <a:pt x="117" y="3358"/>
                  <a:pt x="161" y="3395"/>
                  <a:pt x="110" y="3411"/>
                </a:cubicBezTo>
                <a:cubicBezTo>
                  <a:pt x="105" y="3383"/>
                  <a:pt x="85" y="3377"/>
                  <a:pt x="63" y="3393"/>
                </a:cubicBezTo>
                <a:cubicBezTo>
                  <a:pt x="86" y="3337"/>
                  <a:pt x="0" y="3182"/>
                  <a:pt x="51" y="314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0" name="꙱ Svalbard, Norway (Kingdom of Norway) (NO) (H)">
            <a:extLst>
              <a:ext uri="{FF2B5EF4-FFF2-40B4-BE49-F238E27FC236}">
                <a16:creationId xmlns:a16="http://schemas.microsoft.com/office/drawing/2014/main" id="{41B5B091-F166-4F9A-AE5F-D09B1B0C3D9E}"/>
              </a:ext>
            </a:extLst>
          </p:cNvPr>
          <p:cNvSpPr>
            <a:spLocks noEditPoints="1"/>
          </p:cNvSpPr>
          <p:nvPr/>
        </p:nvSpPr>
        <p:spPr bwMode="auto">
          <a:xfrm>
            <a:off x="4654367" y="137998"/>
            <a:ext cx="370804" cy="139159"/>
          </a:xfrm>
          <a:custGeom>
            <a:avLst/>
            <a:gdLst>
              <a:gd name="T0" fmla="*/ 4109 w 4498"/>
              <a:gd name="T1" fmla="*/ 157 h 1677"/>
              <a:gd name="T2" fmla="*/ 0 w 4498"/>
              <a:gd name="T3" fmla="*/ 466 h 1677"/>
              <a:gd name="T4" fmla="*/ 297 w 4498"/>
              <a:gd name="T5" fmla="*/ 602 h 1677"/>
              <a:gd name="T6" fmla="*/ 80 w 4498"/>
              <a:gd name="T7" fmla="*/ 243 h 1677"/>
              <a:gd name="T8" fmla="*/ 205 w 4498"/>
              <a:gd name="T9" fmla="*/ 350 h 1677"/>
              <a:gd name="T10" fmla="*/ 306 w 4498"/>
              <a:gd name="T11" fmla="*/ 436 h 1677"/>
              <a:gd name="T12" fmla="*/ 460 w 4498"/>
              <a:gd name="T13" fmla="*/ 555 h 1677"/>
              <a:gd name="T14" fmla="*/ 689 w 4498"/>
              <a:gd name="T15" fmla="*/ 617 h 1677"/>
              <a:gd name="T16" fmla="*/ 760 w 4498"/>
              <a:gd name="T17" fmla="*/ 510 h 1677"/>
              <a:gd name="T18" fmla="*/ 1140 w 4498"/>
              <a:gd name="T19" fmla="*/ 523 h 1677"/>
              <a:gd name="T20" fmla="*/ 1318 w 4498"/>
              <a:gd name="T21" fmla="*/ 582 h 1677"/>
              <a:gd name="T22" fmla="*/ 709 w 4498"/>
              <a:gd name="T23" fmla="*/ 668 h 1677"/>
              <a:gd name="T24" fmla="*/ 702 w 4498"/>
              <a:gd name="T25" fmla="*/ 759 h 1677"/>
              <a:gd name="T26" fmla="*/ 1291 w 4498"/>
              <a:gd name="T27" fmla="*/ 706 h 1677"/>
              <a:gd name="T28" fmla="*/ 825 w 4498"/>
              <a:gd name="T29" fmla="*/ 778 h 1677"/>
              <a:gd name="T30" fmla="*/ 725 w 4498"/>
              <a:gd name="T31" fmla="*/ 797 h 1677"/>
              <a:gd name="T32" fmla="*/ 1086 w 4498"/>
              <a:gd name="T33" fmla="*/ 931 h 1677"/>
              <a:gd name="T34" fmla="*/ 1190 w 4498"/>
              <a:gd name="T35" fmla="*/ 1058 h 1677"/>
              <a:gd name="T36" fmla="*/ 1357 w 4498"/>
              <a:gd name="T37" fmla="*/ 938 h 1677"/>
              <a:gd name="T38" fmla="*/ 1578 w 4498"/>
              <a:gd name="T39" fmla="*/ 720 h 1677"/>
              <a:gd name="T40" fmla="*/ 1692 w 4498"/>
              <a:gd name="T41" fmla="*/ 567 h 1677"/>
              <a:gd name="T42" fmla="*/ 1836 w 4498"/>
              <a:gd name="T43" fmla="*/ 408 h 1677"/>
              <a:gd name="T44" fmla="*/ 1536 w 4498"/>
              <a:gd name="T45" fmla="*/ 272 h 1677"/>
              <a:gd name="T46" fmla="*/ 1320 w 4498"/>
              <a:gd name="T47" fmla="*/ 189 h 1677"/>
              <a:gd name="T48" fmla="*/ 1196 w 4498"/>
              <a:gd name="T49" fmla="*/ 451 h 1677"/>
              <a:gd name="T50" fmla="*/ 775 w 4498"/>
              <a:gd name="T51" fmla="*/ 256 h 1677"/>
              <a:gd name="T52" fmla="*/ 543 w 4498"/>
              <a:gd name="T53" fmla="*/ 308 h 1677"/>
              <a:gd name="T54" fmla="*/ 543 w 4498"/>
              <a:gd name="T55" fmla="*/ 252 h 1677"/>
              <a:gd name="T56" fmla="*/ 323 w 4498"/>
              <a:gd name="T57" fmla="*/ 252 h 1677"/>
              <a:gd name="T58" fmla="*/ 104 w 4498"/>
              <a:gd name="T59" fmla="*/ 285 h 1677"/>
              <a:gd name="T60" fmla="*/ 122 w 4498"/>
              <a:gd name="T61" fmla="*/ 377 h 1677"/>
              <a:gd name="T62" fmla="*/ 1864 w 4498"/>
              <a:gd name="T63" fmla="*/ 234 h 1677"/>
              <a:gd name="T64" fmla="*/ 2057 w 4498"/>
              <a:gd name="T65" fmla="*/ 276 h 1677"/>
              <a:gd name="T66" fmla="*/ 2390 w 4498"/>
              <a:gd name="T67" fmla="*/ 344 h 1677"/>
              <a:gd name="T68" fmla="*/ 3005 w 4498"/>
              <a:gd name="T69" fmla="*/ 273 h 1677"/>
              <a:gd name="T70" fmla="*/ 2717 w 4498"/>
              <a:gd name="T71" fmla="*/ 110 h 1677"/>
              <a:gd name="T72" fmla="*/ 2429 w 4498"/>
              <a:gd name="T73" fmla="*/ 139 h 1677"/>
              <a:gd name="T74" fmla="*/ 2310 w 4498"/>
              <a:gd name="T75" fmla="*/ 74 h 1677"/>
              <a:gd name="T76" fmla="*/ 2152 w 4498"/>
              <a:gd name="T77" fmla="*/ 148 h 1677"/>
              <a:gd name="T78" fmla="*/ 1746 w 4498"/>
              <a:gd name="T79" fmla="*/ 65 h 1677"/>
              <a:gd name="T80" fmla="*/ 1740 w 4498"/>
              <a:gd name="T81" fmla="*/ 133 h 1677"/>
              <a:gd name="T82" fmla="*/ 1481 w 4498"/>
              <a:gd name="T83" fmla="*/ 157 h 1677"/>
              <a:gd name="T84" fmla="*/ 1529 w 4498"/>
              <a:gd name="T85" fmla="*/ 118 h 1677"/>
              <a:gd name="T86" fmla="*/ 1529 w 4498"/>
              <a:gd name="T87" fmla="*/ 118 h 1677"/>
              <a:gd name="T88" fmla="*/ 1760 w 4498"/>
              <a:gd name="T89" fmla="*/ 1639 h 1677"/>
              <a:gd name="T90" fmla="*/ 1894 w 4498"/>
              <a:gd name="T91" fmla="*/ 338 h 1677"/>
              <a:gd name="T92" fmla="*/ 1944 w 4498"/>
              <a:gd name="T93" fmla="*/ 430 h 1677"/>
              <a:gd name="T94" fmla="*/ 1944 w 4498"/>
              <a:gd name="T95" fmla="*/ 430 h 1677"/>
              <a:gd name="T96" fmla="*/ 1921 w 4498"/>
              <a:gd name="T97" fmla="*/ 0 h 1677"/>
              <a:gd name="T98" fmla="*/ 2063 w 4498"/>
              <a:gd name="T99" fmla="*/ 612 h 1677"/>
              <a:gd name="T100" fmla="*/ 1921 w 4498"/>
              <a:gd name="T101" fmla="*/ 564 h 1677"/>
              <a:gd name="T102" fmla="*/ 1963 w 4498"/>
              <a:gd name="T103" fmla="*/ 29 h 1677"/>
              <a:gd name="T104" fmla="*/ 2428 w 4498"/>
              <a:gd name="T105" fmla="*/ 866 h 1677"/>
              <a:gd name="T106" fmla="*/ 2894 w 4498"/>
              <a:gd name="T107" fmla="*/ 757 h 1677"/>
              <a:gd name="T108" fmla="*/ 2610 w 4498"/>
              <a:gd name="T109" fmla="*/ 647 h 1677"/>
              <a:gd name="T110" fmla="*/ 2224 w 4498"/>
              <a:gd name="T111" fmla="*/ 700 h 1677"/>
              <a:gd name="T112" fmla="*/ 3245 w 4498"/>
              <a:gd name="T113" fmla="*/ 525 h 1677"/>
              <a:gd name="T114" fmla="*/ 3245 w 4498"/>
              <a:gd name="T115" fmla="*/ 525 h 1677"/>
              <a:gd name="T116" fmla="*/ 3411 w 4498"/>
              <a:gd name="T117" fmla="*/ 139 h 1677"/>
              <a:gd name="T118" fmla="*/ 3794 w 4498"/>
              <a:gd name="T119" fmla="*/ 451 h 16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498" h="1677">
                <a:moveTo>
                  <a:pt x="4109" y="157"/>
                </a:moveTo>
                <a:cubicBezTo>
                  <a:pt x="4238" y="145"/>
                  <a:pt x="4369" y="145"/>
                  <a:pt x="4498" y="121"/>
                </a:cubicBezTo>
                <a:cubicBezTo>
                  <a:pt x="4376" y="110"/>
                  <a:pt x="4222" y="102"/>
                  <a:pt x="4109" y="157"/>
                </a:cubicBezTo>
                <a:close/>
                <a:moveTo>
                  <a:pt x="297" y="602"/>
                </a:moveTo>
                <a:cubicBezTo>
                  <a:pt x="250" y="567"/>
                  <a:pt x="184" y="572"/>
                  <a:pt x="140" y="533"/>
                </a:cubicBezTo>
                <a:cubicBezTo>
                  <a:pt x="99" y="495"/>
                  <a:pt x="65" y="438"/>
                  <a:pt x="0" y="466"/>
                </a:cubicBezTo>
                <a:cubicBezTo>
                  <a:pt x="16" y="520"/>
                  <a:pt x="85" y="554"/>
                  <a:pt x="134" y="568"/>
                </a:cubicBezTo>
                <a:cubicBezTo>
                  <a:pt x="193" y="583"/>
                  <a:pt x="266" y="635"/>
                  <a:pt x="326" y="629"/>
                </a:cubicBezTo>
                <a:cubicBezTo>
                  <a:pt x="317" y="619"/>
                  <a:pt x="307" y="611"/>
                  <a:pt x="297" y="602"/>
                </a:cubicBezTo>
                <a:close/>
                <a:moveTo>
                  <a:pt x="80" y="243"/>
                </a:moveTo>
                <a:cubicBezTo>
                  <a:pt x="60" y="227"/>
                  <a:pt x="38" y="225"/>
                  <a:pt x="15" y="237"/>
                </a:cubicBezTo>
                <a:cubicBezTo>
                  <a:pt x="36" y="240"/>
                  <a:pt x="58" y="242"/>
                  <a:pt x="80" y="243"/>
                </a:cubicBezTo>
                <a:close/>
                <a:moveTo>
                  <a:pt x="122" y="377"/>
                </a:moveTo>
                <a:cubicBezTo>
                  <a:pt x="130" y="425"/>
                  <a:pt x="207" y="391"/>
                  <a:pt x="232" y="380"/>
                </a:cubicBezTo>
                <a:cubicBezTo>
                  <a:pt x="223" y="369"/>
                  <a:pt x="214" y="359"/>
                  <a:pt x="205" y="350"/>
                </a:cubicBezTo>
                <a:cubicBezTo>
                  <a:pt x="237" y="366"/>
                  <a:pt x="273" y="344"/>
                  <a:pt x="300" y="377"/>
                </a:cubicBezTo>
                <a:cubicBezTo>
                  <a:pt x="275" y="386"/>
                  <a:pt x="251" y="398"/>
                  <a:pt x="229" y="412"/>
                </a:cubicBezTo>
                <a:cubicBezTo>
                  <a:pt x="254" y="420"/>
                  <a:pt x="280" y="428"/>
                  <a:pt x="306" y="436"/>
                </a:cubicBezTo>
                <a:cubicBezTo>
                  <a:pt x="252" y="474"/>
                  <a:pt x="187" y="404"/>
                  <a:pt x="133" y="445"/>
                </a:cubicBezTo>
                <a:cubicBezTo>
                  <a:pt x="189" y="456"/>
                  <a:pt x="207" y="518"/>
                  <a:pt x="260" y="531"/>
                </a:cubicBezTo>
                <a:cubicBezTo>
                  <a:pt x="325" y="547"/>
                  <a:pt x="394" y="536"/>
                  <a:pt x="460" y="555"/>
                </a:cubicBezTo>
                <a:cubicBezTo>
                  <a:pt x="416" y="560"/>
                  <a:pt x="368" y="549"/>
                  <a:pt x="326" y="570"/>
                </a:cubicBezTo>
                <a:cubicBezTo>
                  <a:pt x="391" y="608"/>
                  <a:pt x="463" y="636"/>
                  <a:pt x="538" y="634"/>
                </a:cubicBezTo>
                <a:cubicBezTo>
                  <a:pt x="590" y="633"/>
                  <a:pt x="638" y="630"/>
                  <a:pt x="689" y="617"/>
                </a:cubicBezTo>
                <a:cubicBezTo>
                  <a:pt x="727" y="575"/>
                  <a:pt x="760" y="601"/>
                  <a:pt x="810" y="582"/>
                </a:cubicBezTo>
                <a:cubicBezTo>
                  <a:pt x="789" y="571"/>
                  <a:pt x="768" y="562"/>
                  <a:pt x="745" y="555"/>
                </a:cubicBezTo>
                <a:cubicBezTo>
                  <a:pt x="773" y="549"/>
                  <a:pt x="778" y="531"/>
                  <a:pt x="760" y="510"/>
                </a:cubicBezTo>
                <a:cubicBezTo>
                  <a:pt x="823" y="489"/>
                  <a:pt x="894" y="560"/>
                  <a:pt x="929" y="472"/>
                </a:cubicBezTo>
                <a:cubicBezTo>
                  <a:pt x="972" y="487"/>
                  <a:pt x="961" y="537"/>
                  <a:pt x="917" y="537"/>
                </a:cubicBezTo>
                <a:cubicBezTo>
                  <a:pt x="962" y="603"/>
                  <a:pt x="1083" y="559"/>
                  <a:pt x="1140" y="523"/>
                </a:cubicBezTo>
                <a:cubicBezTo>
                  <a:pt x="1185" y="495"/>
                  <a:pt x="1193" y="516"/>
                  <a:pt x="1241" y="516"/>
                </a:cubicBezTo>
                <a:cubicBezTo>
                  <a:pt x="1207" y="528"/>
                  <a:pt x="1174" y="544"/>
                  <a:pt x="1152" y="573"/>
                </a:cubicBezTo>
                <a:cubicBezTo>
                  <a:pt x="1207" y="567"/>
                  <a:pt x="1263" y="578"/>
                  <a:pt x="1318" y="582"/>
                </a:cubicBezTo>
                <a:cubicBezTo>
                  <a:pt x="1226" y="610"/>
                  <a:pt x="1117" y="561"/>
                  <a:pt x="1029" y="607"/>
                </a:cubicBezTo>
                <a:cubicBezTo>
                  <a:pt x="991" y="628"/>
                  <a:pt x="953" y="618"/>
                  <a:pt x="916" y="636"/>
                </a:cubicBezTo>
                <a:cubicBezTo>
                  <a:pt x="846" y="671"/>
                  <a:pt x="782" y="648"/>
                  <a:pt x="709" y="668"/>
                </a:cubicBezTo>
                <a:cubicBezTo>
                  <a:pt x="718" y="678"/>
                  <a:pt x="727" y="688"/>
                  <a:pt x="736" y="697"/>
                </a:cubicBezTo>
                <a:cubicBezTo>
                  <a:pt x="701" y="682"/>
                  <a:pt x="627" y="657"/>
                  <a:pt x="591" y="680"/>
                </a:cubicBezTo>
                <a:cubicBezTo>
                  <a:pt x="523" y="724"/>
                  <a:pt x="683" y="760"/>
                  <a:pt x="702" y="759"/>
                </a:cubicBezTo>
                <a:cubicBezTo>
                  <a:pt x="793" y="755"/>
                  <a:pt x="883" y="735"/>
                  <a:pt x="974" y="730"/>
                </a:cubicBezTo>
                <a:cubicBezTo>
                  <a:pt x="1030" y="727"/>
                  <a:pt x="1085" y="734"/>
                  <a:pt x="1141" y="729"/>
                </a:cubicBezTo>
                <a:cubicBezTo>
                  <a:pt x="1188" y="725"/>
                  <a:pt x="1244" y="699"/>
                  <a:pt x="1291" y="706"/>
                </a:cubicBezTo>
                <a:cubicBezTo>
                  <a:pt x="1270" y="724"/>
                  <a:pt x="1260" y="730"/>
                  <a:pt x="1309" y="745"/>
                </a:cubicBezTo>
                <a:cubicBezTo>
                  <a:pt x="1227" y="732"/>
                  <a:pt x="1152" y="752"/>
                  <a:pt x="1075" y="751"/>
                </a:cubicBezTo>
                <a:cubicBezTo>
                  <a:pt x="991" y="750"/>
                  <a:pt x="907" y="759"/>
                  <a:pt x="825" y="778"/>
                </a:cubicBezTo>
                <a:cubicBezTo>
                  <a:pt x="928" y="812"/>
                  <a:pt x="1043" y="786"/>
                  <a:pt x="1143" y="834"/>
                </a:cubicBezTo>
                <a:cubicBezTo>
                  <a:pt x="1046" y="836"/>
                  <a:pt x="942" y="780"/>
                  <a:pt x="842" y="809"/>
                </a:cubicBezTo>
                <a:cubicBezTo>
                  <a:pt x="801" y="820"/>
                  <a:pt x="766" y="794"/>
                  <a:pt x="725" y="797"/>
                </a:cubicBezTo>
                <a:cubicBezTo>
                  <a:pt x="647" y="804"/>
                  <a:pt x="674" y="850"/>
                  <a:pt x="722" y="878"/>
                </a:cubicBezTo>
                <a:cubicBezTo>
                  <a:pt x="787" y="917"/>
                  <a:pt x="880" y="929"/>
                  <a:pt x="953" y="946"/>
                </a:cubicBezTo>
                <a:cubicBezTo>
                  <a:pt x="1007" y="959"/>
                  <a:pt x="1037" y="936"/>
                  <a:pt x="1086" y="931"/>
                </a:cubicBezTo>
                <a:cubicBezTo>
                  <a:pt x="1128" y="926"/>
                  <a:pt x="1168" y="948"/>
                  <a:pt x="1208" y="956"/>
                </a:cubicBezTo>
                <a:cubicBezTo>
                  <a:pt x="1145" y="982"/>
                  <a:pt x="1074" y="950"/>
                  <a:pt x="1012" y="985"/>
                </a:cubicBezTo>
                <a:cubicBezTo>
                  <a:pt x="1069" y="999"/>
                  <a:pt x="1142" y="1023"/>
                  <a:pt x="1190" y="1058"/>
                </a:cubicBezTo>
                <a:cubicBezTo>
                  <a:pt x="1241" y="1095"/>
                  <a:pt x="1404" y="1021"/>
                  <a:pt x="1306" y="1000"/>
                </a:cubicBezTo>
                <a:cubicBezTo>
                  <a:pt x="1326" y="989"/>
                  <a:pt x="1353" y="985"/>
                  <a:pt x="1369" y="968"/>
                </a:cubicBezTo>
                <a:cubicBezTo>
                  <a:pt x="1365" y="958"/>
                  <a:pt x="1361" y="948"/>
                  <a:pt x="1357" y="938"/>
                </a:cubicBezTo>
                <a:cubicBezTo>
                  <a:pt x="1370" y="932"/>
                  <a:pt x="1382" y="924"/>
                  <a:pt x="1392" y="915"/>
                </a:cubicBezTo>
                <a:cubicBezTo>
                  <a:pt x="1415" y="854"/>
                  <a:pt x="1456" y="819"/>
                  <a:pt x="1522" y="819"/>
                </a:cubicBezTo>
                <a:cubicBezTo>
                  <a:pt x="1565" y="819"/>
                  <a:pt x="1611" y="756"/>
                  <a:pt x="1578" y="720"/>
                </a:cubicBezTo>
                <a:cubicBezTo>
                  <a:pt x="1541" y="681"/>
                  <a:pt x="1703" y="665"/>
                  <a:pt x="1716" y="656"/>
                </a:cubicBezTo>
                <a:cubicBezTo>
                  <a:pt x="1705" y="650"/>
                  <a:pt x="1694" y="644"/>
                  <a:pt x="1683" y="638"/>
                </a:cubicBezTo>
                <a:cubicBezTo>
                  <a:pt x="1730" y="637"/>
                  <a:pt x="1702" y="590"/>
                  <a:pt x="1692" y="567"/>
                </a:cubicBezTo>
                <a:cubicBezTo>
                  <a:pt x="1795" y="556"/>
                  <a:pt x="1885" y="517"/>
                  <a:pt x="1991" y="521"/>
                </a:cubicBezTo>
                <a:cubicBezTo>
                  <a:pt x="2041" y="524"/>
                  <a:pt x="2171" y="537"/>
                  <a:pt x="2188" y="469"/>
                </a:cubicBezTo>
                <a:cubicBezTo>
                  <a:pt x="2079" y="446"/>
                  <a:pt x="1935" y="458"/>
                  <a:pt x="1836" y="408"/>
                </a:cubicBezTo>
                <a:cubicBezTo>
                  <a:pt x="1799" y="389"/>
                  <a:pt x="1768" y="380"/>
                  <a:pt x="1726" y="385"/>
                </a:cubicBezTo>
                <a:cubicBezTo>
                  <a:pt x="1670" y="393"/>
                  <a:pt x="1646" y="360"/>
                  <a:pt x="1597" y="359"/>
                </a:cubicBezTo>
                <a:cubicBezTo>
                  <a:pt x="1684" y="341"/>
                  <a:pt x="1568" y="282"/>
                  <a:pt x="1536" y="272"/>
                </a:cubicBezTo>
                <a:cubicBezTo>
                  <a:pt x="1483" y="256"/>
                  <a:pt x="1437" y="344"/>
                  <a:pt x="1404" y="306"/>
                </a:cubicBezTo>
                <a:cubicBezTo>
                  <a:pt x="1376" y="273"/>
                  <a:pt x="1430" y="260"/>
                  <a:pt x="1449" y="234"/>
                </a:cubicBezTo>
                <a:cubicBezTo>
                  <a:pt x="1405" y="221"/>
                  <a:pt x="1365" y="199"/>
                  <a:pt x="1320" y="189"/>
                </a:cubicBezTo>
                <a:cubicBezTo>
                  <a:pt x="1283" y="180"/>
                  <a:pt x="1257" y="200"/>
                  <a:pt x="1223" y="196"/>
                </a:cubicBezTo>
                <a:cubicBezTo>
                  <a:pt x="1189" y="191"/>
                  <a:pt x="1081" y="128"/>
                  <a:pt x="1098" y="207"/>
                </a:cubicBezTo>
                <a:cubicBezTo>
                  <a:pt x="947" y="162"/>
                  <a:pt x="1195" y="433"/>
                  <a:pt x="1196" y="451"/>
                </a:cubicBezTo>
                <a:cubicBezTo>
                  <a:pt x="1140" y="433"/>
                  <a:pt x="1108" y="371"/>
                  <a:pt x="1042" y="392"/>
                </a:cubicBezTo>
                <a:cubicBezTo>
                  <a:pt x="1073" y="342"/>
                  <a:pt x="924" y="259"/>
                  <a:pt x="893" y="244"/>
                </a:cubicBezTo>
                <a:cubicBezTo>
                  <a:pt x="847" y="221"/>
                  <a:pt x="815" y="224"/>
                  <a:pt x="775" y="256"/>
                </a:cubicBezTo>
                <a:cubicBezTo>
                  <a:pt x="749" y="278"/>
                  <a:pt x="718" y="271"/>
                  <a:pt x="691" y="290"/>
                </a:cubicBezTo>
                <a:cubicBezTo>
                  <a:pt x="679" y="299"/>
                  <a:pt x="706" y="343"/>
                  <a:pt x="704" y="356"/>
                </a:cubicBezTo>
                <a:cubicBezTo>
                  <a:pt x="660" y="295"/>
                  <a:pt x="602" y="331"/>
                  <a:pt x="543" y="308"/>
                </a:cubicBezTo>
                <a:cubicBezTo>
                  <a:pt x="549" y="297"/>
                  <a:pt x="555" y="287"/>
                  <a:pt x="561" y="276"/>
                </a:cubicBezTo>
                <a:cubicBezTo>
                  <a:pt x="506" y="274"/>
                  <a:pt x="449" y="295"/>
                  <a:pt x="395" y="279"/>
                </a:cubicBezTo>
                <a:cubicBezTo>
                  <a:pt x="446" y="280"/>
                  <a:pt x="492" y="252"/>
                  <a:pt x="543" y="252"/>
                </a:cubicBezTo>
                <a:cubicBezTo>
                  <a:pt x="588" y="252"/>
                  <a:pt x="636" y="252"/>
                  <a:pt x="680" y="237"/>
                </a:cubicBezTo>
                <a:cubicBezTo>
                  <a:pt x="667" y="169"/>
                  <a:pt x="496" y="226"/>
                  <a:pt x="418" y="233"/>
                </a:cubicBezTo>
                <a:cubicBezTo>
                  <a:pt x="393" y="236"/>
                  <a:pt x="285" y="189"/>
                  <a:pt x="323" y="252"/>
                </a:cubicBezTo>
                <a:cubicBezTo>
                  <a:pt x="285" y="265"/>
                  <a:pt x="269" y="218"/>
                  <a:pt x="234" y="213"/>
                </a:cubicBezTo>
                <a:cubicBezTo>
                  <a:pt x="208" y="210"/>
                  <a:pt x="92" y="247"/>
                  <a:pt x="166" y="267"/>
                </a:cubicBezTo>
                <a:cubicBezTo>
                  <a:pt x="150" y="267"/>
                  <a:pt x="8" y="281"/>
                  <a:pt x="104" y="285"/>
                </a:cubicBezTo>
                <a:cubicBezTo>
                  <a:pt x="78" y="285"/>
                  <a:pt x="55" y="288"/>
                  <a:pt x="32" y="297"/>
                </a:cubicBezTo>
                <a:cubicBezTo>
                  <a:pt x="64" y="296"/>
                  <a:pt x="60" y="303"/>
                  <a:pt x="56" y="325"/>
                </a:cubicBezTo>
                <a:cubicBezTo>
                  <a:pt x="51" y="350"/>
                  <a:pt x="108" y="363"/>
                  <a:pt x="122" y="377"/>
                </a:cubicBezTo>
                <a:close/>
                <a:moveTo>
                  <a:pt x="1570" y="175"/>
                </a:moveTo>
                <a:cubicBezTo>
                  <a:pt x="1539" y="188"/>
                  <a:pt x="1504" y="188"/>
                  <a:pt x="1472" y="199"/>
                </a:cubicBezTo>
                <a:cubicBezTo>
                  <a:pt x="1602" y="229"/>
                  <a:pt x="1731" y="261"/>
                  <a:pt x="1864" y="234"/>
                </a:cubicBezTo>
                <a:cubicBezTo>
                  <a:pt x="2007" y="206"/>
                  <a:pt x="2154" y="218"/>
                  <a:pt x="2298" y="225"/>
                </a:cubicBezTo>
                <a:cubicBezTo>
                  <a:pt x="2192" y="262"/>
                  <a:pt x="2073" y="256"/>
                  <a:pt x="1963" y="252"/>
                </a:cubicBezTo>
                <a:cubicBezTo>
                  <a:pt x="1990" y="273"/>
                  <a:pt x="2025" y="273"/>
                  <a:pt x="2057" y="276"/>
                </a:cubicBezTo>
                <a:cubicBezTo>
                  <a:pt x="1968" y="286"/>
                  <a:pt x="1879" y="258"/>
                  <a:pt x="1790" y="270"/>
                </a:cubicBezTo>
                <a:cubicBezTo>
                  <a:pt x="1878" y="355"/>
                  <a:pt x="2301" y="337"/>
                  <a:pt x="2422" y="323"/>
                </a:cubicBezTo>
                <a:cubicBezTo>
                  <a:pt x="2411" y="330"/>
                  <a:pt x="2400" y="337"/>
                  <a:pt x="2390" y="344"/>
                </a:cubicBezTo>
                <a:cubicBezTo>
                  <a:pt x="2471" y="398"/>
                  <a:pt x="2616" y="407"/>
                  <a:pt x="2706" y="371"/>
                </a:cubicBezTo>
                <a:cubicBezTo>
                  <a:pt x="2860" y="309"/>
                  <a:pt x="2926" y="384"/>
                  <a:pt x="3031" y="303"/>
                </a:cubicBezTo>
                <a:cubicBezTo>
                  <a:pt x="3022" y="293"/>
                  <a:pt x="3013" y="283"/>
                  <a:pt x="3005" y="273"/>
                </a:cubicBezTo>
                <a:cubicBezTo>
                  <a:pt x="3088" y="245"/>
                  <a:pt x="3173" y="223"/>
                  <a:pt x="3260" y="207"/>
                </a:cubicBezTo>
                <a:cubicBezTo>
                  <a:pt x="3226" y="103"/>
                  <a:pt x="3091" y="131"/>
                  <a:pt x="3009" y="134"/>
                </a:cubicBezTo>
                <a:cubicBezTo>
                  <a:pt x="2957" y="136"/>
                  <a:pt x="2759" y="97"/>
                  <a:pt x="2717" y="110"/>
                </a:cubicBezTo>
                <a:cubicBezTo>
                  <a:pt x="2690" y="118"/>
                  <a:pt x="2676" y="79"/>
                  <a:pt x="2642" y="89"/>
                </a:cubicBezTo>
                <a:cubicBezTo>
                  <a:pt x="2735" y="99"/>
                  <a:pt x="2579" y="112"/>
                  <a:pt x="2562" y="126"/>
                </a:cubicBezTo>
                <a:cubicBezTo>
                  <a:pt x="2525" y="156"/>
                  <a:pt x="2470" y="133"/>
                  <a:pt x="2429" y="139"/>
                </a:cubicBezTo>
                <a:cubicBezTo>
                  <a:pt x="2486" y="112"/>
                  <a:pt x="2411" y="86"/>
                  <a:pt x="2473" y="80"/>
                </a:cubicBezTo>
                <a:cubicBezTo>
                  <a:pt x="2445" y="60"/>
                  <a:pt x="2409" y="64"/>
                  <a:pt x="2378" y="53"/>
                </a:cubicBezTo>
                <a:cubicBezTo>
                  <a:pt x="2391" y="99"/>
                  <a:pt x="2340" y="93"/>
                  <a:pt x="2310" y="74"/>
                </a:cubicBezTo>
                <a:cubicBezTo>
                  <a:pt x="2330" y="93"/>
                  <a:pt x="2333" y="99"/>
                  <a:pt x="2320" y="116"/>
                </a:cubicBezTo>
                <a:cubicBezTo>
                  <a:pt x="2307" y="131"/>
                  <a:pt x="2320" y="165"/>
                  <a:pt x="2312" y="171"/>
                </a:cubicBezTo>
                <a:cubicBezTo>
                  <a:pt x="2270" y="204"/>
                  <a:pt x="2205" y="125"/>
                  <a:pt x="2152" y="148"/>
                </a:cubicBezTo>
                <a:cubicBezTo>
                  <a:pt x="2242" y="120"/>
                  <a:pt x="2111" y="120"/>
                  <a:pt x="2092" y="122"/>
                </a:cubicBezTo>
                <a:cubicBezTo>
                  <a:pt x="2053" y="126"/>
                  <a:pt x="2008" y="134"/>
                  <a:pt x="1973" y="109"/>
                </a:cubicBezTo>
                <a:cubicBezTo>
                  <a:pt x="1917" y="70"/>
                  <a:pt x="1812" y="44"/>
                  <a:pt x="1746" y="65"/>
                </a:cubicBezTo>
                <a:cubicBezTo>
                  <a:pt x="1766" y="77"/>
                  <a:pt x="1788" y="84"/>
                  <a:pt x="1811" y="86"/>
                </a:cubicBezTo>
                <a:cubicBezTo>
                  <a:pt x="1765" y="142"/>
                  <a:pt x="1707" y="93"/>
                  <a:pt x="1651" y="92"/>
                </a:cubicBezTo>
                <a:cubicBezTo>
                  <a:pt x="1668" y="125"/>
                  <a:pt x="1704" y="139"/>
                  <a:pt x="1740" y="133"/>
                </a:cubicBezTo>
                <a:cubicBezTo>
                  <a:pt x="1705" y="171"/>
                  <a:pt x="1645" y="139"/>
                  <a:pt x="1606" y="129"/>
                </a:cubicBezTo>
                <a:cubicBezTo>
                  <a:pt x="1546" y="113"/>
                  <a:pt x="1477" y="132"/>
                  <a:pt x="1416" y="136"/>
                </a:cubicBezTo>
                <a:cubicBezTo>
                  <a:pt x="1432" y="139"/>
                  <a:pt x="1568" y="161"/>
                  <a:pt x="1481" y="157"/>
                </a:cubicBezTo>
                <a:cubicBezTo>
                  <a:pt x="1523" y="167"/>
                  <a:pt x="1567" y="173"/>
                  <a:pt x="1609" y="166"/>
                </a:cubicBezTo>
                <a:cubicBezTo>
                  <a:pt x="1598" y="176"/>
                  <a:pt x="1585" y="179"/>
                  <a:pt x="1570" y="175"/>
                </a:cubicBezTo>
                <a:close/>
                <a:moveTo>
                  <a:pt x="1529" y="118"/>
                </a:moveTo>
                <a:cubicBezTo>
                  <a:pt x="1538" y="112"/>
                  <a:pt x="1547" y="105"/>
                  <a:pt x="1556" y="98"/>
                </a:cubicBezTo>
                <a:cubicBezTo>
                  <a:pt x="1525" y="91"/>
                  <a:pt x="1490" y="82"/>
                  <a:pt x="1464" y="107"/>
                </a:cubicBezTo>
                <a:cubicBezTo>
                  <a:pt x="1486" y="107"/>
                  <a:pt x="1508" y="111"/>
                  <a:pt x="1529" y="118"/>
                </a:cubicBezTo>
                <a:close/>
                <a:moveTo>
                  <a:pt x="1823" y="1677"/>
                </a:moveTo>
                <a:cubicBezTo>
                  <a:pt x="1844" y="1671"/>
                  <a:pt x="1854" y="1657"/>
                  <a:pt x="1855" y="1636"/>
                </a:cubicBezTo>
                <a:cubicBezTo>
                  <a:pt x="1825" y="1622"/>
                  <a:pt x="1791" y="1627"/>
                  <a:pt x="1760" y="1639"/>
                </a:cubicBezTo>
                <a:cubicBezTo>
                  <a:pt x="1780" y="1653"/>
                  <a:pt x="1801" y="1666"/>
                  <a:pt x="1823" y="1677"/>
                </a:cubicBezTo>
                <a:close/>
                <a:moveTo>
                  <a:pt x="1861" y="338"/>
                </a:moveTo>
                <a:cubicBezTo>
                  <a:pt x="1872" y="338"/>
                  <a:pt x="1883" y="338"/>
                  <a:pt x="1894" y="338"/>
                </a:cubicBezTo>
                <a:cubicBezTo>
                  <a:pt x="1863" y="328"/>
                  <a:pt x="1827" y="319"/>
                  <a:pt x="1799" y="341"/>
                </a:cubicBezTo>
                <a:cubicBezTo>
                  <a:pt x="1820" y="342"/>
                  <a:pt x="1841" y="341"/>
                  <a:pt x="1861" y="338"/>
                </a:cubicBezTo>
                <a:close/>
                <a:moveTo>
                  <a:pt x="1944" y="430"/>
                </a:moveTo>
                <a:cubicBezTo>
                  <a:pt x="1975" y="427"/>
                  <a:pt x="2005" y="421"/>
                  <a:pt x="2033" y="409"/>
                </a:cubicBezTo>
                <a:cubicBezTo>
                  <a:pt x="1992" y="401"/>
                  <a:pt x="1944" y="387"/>
                  <a:pt x="1909" y="421"/>
                </a:cubicBezTo>
                <a:cubicBezTo>
                  <a:pt x="1921" y="424"/>
                  <a:pt x="1933" y="427"/>
                  <a:pt x="1944" y="430"/>
                </a:cubicBezTo>
                <a:close/>
                <a:moveTo>
                  <a:pt x="1983" y="18"/>
                </a:moveTo>
                <a:cubicBezTo>
                  <a:pt x="1993" y="15"/>
                  <a:pt x="2003" y="12"/>
                  <a:pt x="2013" y="9"/>
                </a:cubicBezTo>
                <a:cubicBezTo>
                  <a:pt x="1982" y="6"/>
                  <a:pt x="1951" y="3"/>
                  <a:pt x="1921" y="0"/>
                </a:cubicBezTo>
                <a:cubicBezTo>
                  <a:pt x="1941" y="6"/>
                  <a:pt x="1962" y="12"/>
                  <a:pt x="1983" y="18"/>
                </a:cubicBezTo>
                <a:close/>
                <a:moveTo>
                  <a:pt x="1921" y="564"/>
                </a:moveTo>
                <a:cubicBezTo>
                  <a:pt x="1975" y="575"/>
                  <a:pt x="2018" y="578"/>
                  <a:pt x="2063" y="612"/>
                </a:cubicBezTo>
                <a:cubicBezTo>
                  <a:pt x="2103" y="642"/>
                  <a:pt x="2145" y="629"/>
                  <a:pt x="2191" y="629"/>
                </a:cubicBezTo>
                <a:cubicBezTo>
                  <a:pt x="2211" y="629"/>
                  <a:pt x="2411" y="626"/>
                  <a:pt x="2340" y="562"/>
                </a:cubicBezTo>
                <a:cubicBezTo>
                  <a:pt x="2261" y="491"/>
                  <a:pt x="2013" y="531"/>
                  <a:pt x="1921" y="564"/>
                </a:cubicBezTo>
                <a:close/>
                <a:moveTo>
                  <a:pt x="1963" y="29"/>
                </a:moveTo>
                <a:cubicBezTo>
                  <a:pt x="1955" y="20"/>
                  <a:pt x="1945" y="18"/>
                  <a:pt x="1932" y="23"/>
                </a:cubicBezTo>
                <a:cubicBezTo>
                  <a:pt x="1942" y="25"/>
                  <a:pt x="1952" y="27"/>
                  <a:pt x="1963" y="29"/>
                </a:cubicBezTo>
                <a:close/>
                <a:moveTo>
                  <a:pt x="2102" y="828"/>
                </a:moveTo>
                <a:cubicBezTo>
                  <a:pt x="2230" y="862"/>
                  <a:pt x="2357" y="793"/>
                  <a:pt x="2485" y="804"/>
                </a:cubicBezTo>
                <a:cubicBezTo>
                  <a:pt x="2475" y="814"/>
                  <a:pt x="2402" y="845"/>
                  <a:pt x="2428" y="866"/>
                </a:cubicBezTo>
                <a:cubicBezTo>
                  <a:pt x="2478" y="904"/>
                  <a:pt x="2524" y="864"/>
                  <a:pt x="2573" y="851"/>
                </a:cubicBezTo>
                <a:cubicBezTo>
                  <a:pt x="2627" y="837"/>
                  <a:pt x="2663" y="843"/>
                  <a:pt x="2712" y="811"/>
                </a:cubicBezTo>
                <a:cubicBezTo>
                  <a:pt x="2769" y="774"/>
                  <a:pt x="2828" y="763"/>
                  <a:pt x="2894" y="757"/>
                </a:cubicBezTo>
                <a:cubicBezTo>
                  <a:pt x="2849" y="723"/>
                  <a:pt x="2787" y="705"/>
                  <a:pt x="2732" y="721"/>
                </a:cubicBezTo>
                <a:cubicBezTo>
                  <a:pt x="2671" y="737"/>
                  <a:pt x="2605" y="706"/>
                  <a:pt x="2547" y="689"/>
                </a:cubicBezTo>
                <a:cubicBezTo>
                  <a:pt x="2563" y="669"/>
                  <a:pt x="2585" y="654"/>
                  <a:pt x="2610" y="647"/>
                </a:cubicBezTo>
                <a:cubicBezTo>
                  <a:pt x="2531" y="613"/>
                  <a:pt x="2450" y="635"/>
                  <a:pt x="2368" y="635"/>
                </a:cubicBezTo>
                <a:cubicBezTo>
                  <a:pt x="2278" y="635"/>
                  <a:pt x="2187" y="634"/>
                  <a:pt x="2099" y="653"/>
                </a:cubicBezTo>
                <a:cubicBezTo>
                  <a:pt x="2129" y="687"/>
                  <a:pt x="2180" y="699"/>
                  <a:pt x="2224" y="700"/>
                </a:cubicBezTo>
                <a:cubicBezTo>
                  <a:pt x="2218" y="726"/>
                  <a:pt x="2198" y="753"/>
                  <a:pt x="2184" y="774"/>
                </a:cubicBezTo>
                <a:cubicBezTo>
                  <a:pt x="2161" y="806"/>
                  <a:pt x="2109" y="780"/>
                  <a:pt x="2102" y="828"/>
                </a:cubicBezTo>
                <a:close/>
                <a:moveTo>
                  <a:pt x="3245" y="525"/>
                </a:moveTo>
                <a:cubicBezTo>
                  <a:pt x="3255" y="518"/>
                  <a:pt x="3265" y="511"/>
                  <a:pt x="3275" y="504"/>
                </a:cubicBezTo>
                <a:cubicBezTo>
                  <a:pt x="3244" y="499"/>
                  <a:pt x="3211" y="468"/>
                  <a:pt x="3183" y="499"/>
                </a:cubicBezTo>
                <a:cubicBezTo>
                  <a:pt x="3204" y="507"/>
                  <a:pt x="3225" y="515"/>
                  <a:pt x="3245" y="525"/>
                </a:cubicBezTo>
                <a:close/>
                <a:moveTo>
                  <a:pt x="3379" y="133"/>
                </a:moveTo>
                <a:cubicBezTo>
                  <a:pt x="3369" y="138"/>
                  <a:pt x="3359" y="143"/>
                  <a:pt x="3349" y="148"/>
                </a:cubicBezTo>
                <a:cubicBezTo>
                  <a:pt x="3370" y="150"/>
                  <a:pt x="3391" y="147"/>
                  <a:pt x="3411" y="139"/>
                </a:cubicBezTo>
                <a:cubicBezTo>
                  <a:pt x="3400" y="137"/>
                  <a:pt x="3389" y="135"/>
                  <a:pt x="3379" y="133"/>
                </a:cubicBezTo>
                <a:close/>
                <a:moveTo>
                  <a:pt x="3506" y="475"/>
                </a:moveTo>
                <a:cubicBezTo>
                  <a:pt x="3597" y="446"/>
                  <a:pt x="3715" y="493"/>
                  <a:pt x="3794" y="451"/>
                </a:cubicBezTo>
                <a:cubicBezTo>
                  <a:pt x="3689" y="464"/>
                  <a:pt x="3564" y="399"/>
                  <a:pt x="3470" y="472"/>
                </a:cubicBezTo>
                <a:cubicBezTo>
                  <a:pt x="3482" y="473"/>
                  <a:pt x="3494" y="474"/>
                  <a:pt x="3506" y="47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1" name="꙱ Suriname (Republic of Suriname) (SR) (H)">
            <a:extLst>
              <a:ext uri="{FF2B5EF4-FFF2-40B4-BE49-F238E27FC236}">
                <a16:creationId xmlns:a16="http://schemas.microsoft.com/office/drawing/2014/main" id="{1ABBA26A-3AEE-4679-9E5A-A6EE7E85F296}"/>
              </a:ext>
            </a:extLst>
          </p:cNvPr>
          <p:cNvSpPr>
            <a:spLocks/>
          </p:cNvSpPr>
          <p:nvPr/>
        </p:nvSpPr>
        <p:spPr bwMode="auto">
          <a:xfrm>
            <a:off x="2877958" y="2204884"/>
            <a:ext cx="112103" cy="128372"/>
          </a:xfrm>
          <a:custGeom>
            <a:avLst/>
            <a:gdLst>
              <a:gd name="T0" fmla="*/ 774 w 1351"/>
              <a:gd name="T1" fmla="*/ 39 h 1547"/>
              <a:gd name="T2" fmla="*/ 933 w 1351"/>
              <a:gd name="T3" fmla="*/ 92 h 1547"/>
              <a:gd name="T4" fmla="*/ 1016 w 1351"/>
              <a:gd name="T5" fmla="*/ 80 h 1547"/>
              <a:gd name="T6" fmla="*/ 940 w 1351"/>
              <a:gd name="T7" fmla="*/ 37 h 1547"/>
              <a:gd name="T8" fmla="*/ 1195 w 1351"/>
              <a:gd name="T9" fmla="*/ 67 h 1547"/>
              <a:gd name="T10" fmla="*/ 1190 w 1351"/>
              <a:gd name="T11" fmla="*/ 315 h 1547"/>
              <a:gd name="T12" fmla="*/ 1132 w 1351"/>
              <a:gd name="T13" fmla="*/ 510 h 1547"/>
              <a:gd name="T14" fmla="*/ 1226 w 1351"/>
              <a:gd name="T15" fmla="*/ 824 h 1547"/>
              <a:gd name="T16" fmla="*/ 1235 w 1351"/>
              <a:gd name="T17" fmla="*/ 980 h 1547"/>
              <a:gd name="T18" fmla="*/ 1183 w 1351"/>
              <a:gd name="T19" fmla="*/ 1206 h 1547"/>
              <a:gd name="T20" fmla="*/ 1066 w 1351"/>
              <a:gd name="T21" fmla="*/ 1339 h 1547"/>
              <a:gd name="T22" fmla="*/ 965 w 1351"/>
              <a:gd name="T23" fmla="*/ 1273 h 1547"/>
              <a:gd name="T24" fmla="*/ 687 w 1351"/>
              <a:gd name="T25" fmla="*/ 1290 h 1547"/>
              <a:gd name="T26" fmla="*/ 627 w 1351"/>
              <a:gd name="T27" fmla="*/ 1315 h 1547"/>
              <a:gd name="T28" fmla="*/ 655 w 1351"/>
              <a:gd name="T29" fmla="*/ 1451 h 1547"/>
              <a:gd name="T30" fmla="*/ 473 w 1351"/>
              <a:gd name="T31" fmla="*/ 1468 h 1547"/>
              <a:gd name="T32" fmla="*/ 388 w 1351"/>
              <a:gd name="T33" fmla="*/ 1411 h 1547"/>
              <a:gd name="T34" fmla="*/ 354 w 1351"/>
              <a:gd name="T35" fmla="*/ 1344 h 1547"/>
              <a:gd name="T36" fmla="*/ 253 w 1351"/>
              <a:gd name="T37" fmla="*/ 1109 h 1547"/>
              <a:gd name="T38" fmla="*/ 164 w 1351"/>
              <a:gd name="T39" fmla="*/ 977 h 1547"/>
              <a:gd name="T40" fmla="*/ 89 w 1351"/>
              <a:gd name="T41" fmla="*/ 885 h 1547"/>
              <a:gd name="T42" fmla="*/ 9 w 1351"/>
              <a:gd name="T43" fmla="*/ 685 h 1547"/>
              <a:gd name="T44" fmla="*/ 15 w 1351"/>
              <a:gd name="T45" fmla="*/ 466 h 1547"/>
              <a:gd name="T46" fmla="*/ 229 w 1351"/>
              <a:gd name="T47" fmla="*/ 374 h 1547"/>
              <a:gd name="T48" fmla="*/ 235 w 1351"/>
              <a:gd name="T49" fmla="*/ 273 h 1547"/>
              <a:gd name="T50" fmla="*/ 297 w 1351"/>
              <a:gd name="T51" fmla="*/ 125 h 1547"/>
              <a:gd name="T52" fmla="*/ 421 w 1351"/>
              <a:gd name="T53" fmla="*/ 37 h 1547"/>
              <a:gd name="T54" fmla="*/ 689 w 1351"/>
              <a:gd name="T55" fmla="*/ 146 h 1547"/>
              <a:gd name="T56" fmla="*/ 774 w 1351"/>
              <a:gd name="T57" fmla="*/ 39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51" h="1547">
                <a:moveTo>
                  <a:pt x="774" y="39"/>
                </a:moveTo>
                <a:cubicBezTo>
                  <a:pt x="811" y="39"/>
                  <a:pt x="930" y="34"/>
                  <a:pt x="933" y="92"/>
                </a:cubicBezTo>
                <a:cubicBezTo>
                  <a:pt x="952" y="67"/>
                  <a:pt x="991" y="81"/>
                  <a:pt x="1016" y="80"/>
                </a:cubicBezTo>
                <a:cubicBezTo>
                  <a:pt x="1010" y="76"/>
                  <a:pt x="928" y="46"/>
                  <a:pt x="940" y="37"/>
                </a:cubicBezTo>
                <a:cubicBezTo>
                  <a:pt x="994" y="0"/>
                  <a:pt x="1136" y="57"/>
                  <a:pt x="1195" y="67"/>
                </a:cubicBezTo>
                <a:cubicBezTo>
                  <a:pt x="1351" y="94"/>
                  <a:pt x="1248" y="243"/>
                  <a:pt x="1190" y="315"/>
                </a:cubicBezTo>
                <a:cubicBezTo>
                  <a:pt x="1137" y="373"/>
                  <a:pt x="1127" y="425"/>
                  <a:pt x="1132" y="510"/>
                </a:cubicBezTo>
                <a:cubicBezTo>
                  <a:pt x="1142" y="675"/>
                  <a:pt x="1137" y="720"/>
                  <a:pt x="1226" y="824"/>
                </a:cubicBezTo>
                <a:cubicBezTo>
                  <a:pt x="1260" y="872"/>
                  <a:pt x="1280" y="920"/>
                  <a:pt x="1235" y="980"/>
                </a:cubicBezTo>
                <a:cubicBezTo>
                  <a:pt x="1184" y="1048"/>
                  <a:pt x="1217" y="1131"/>
                  <a:pt x="1183" y="1206"/>
                </a:cubicBezTo>
                <a:cubicBezTo>
                  <a:pt x="1173" y="1227"/>
                  <a:pt x="1125" y="1340"/>
                  <a:pt x="1066" y="1339"/>
                </a:cubicBezTo>
                <a:cubicBezTo>
                  <a:pt x="1037" y="1333"/>
                  <a:pt x="976" y="1286"/>
                  <a:pt x="965" y="1273"/>
                </a:cubicBezTo>
                <a:cubicBezTo>
                  <a:pt x="910" y="1203"/>
                  <a:pt x="782" y="1342"/>
                  <a:pt x="687" y="1290"/>
                </a:cubicBezTo>
                <a:cubicBezTo>
                  <a:pt x="643" y="1267"/>
                  <a:pt x="647" y="1286"/>
                  <a:pt x="627" y="1315"/>
                </a:cubicBezTo>
                <a:cubicBezTo>
                  <a:pt x="584" y="1381"/>
                  <a:pt x="644" y="1378"/>
                  <a:pt x="655" y="1451"/>
                </a:cubicBezTo>
                <a:cubicBezTo>
                  <a:pt x="671" y="1547"/>
                  <a:pt x="524" y="1489"/>
                  <a:pt x="473" y="1468"/>
                </a:cubicBezTo>
                <a:cubicBezTo>
                  <a:pt x="451" y="1442"/>
                  <a:pt x="415" y="1431"/>
                  <a:pt x="388" y="1411"/>
                </a:cubicBezTo>
                <a:cubicBezTo>
                  <a:pt x="364" y="1392"/>
                  <a:pt x="354" y="1374"/>
                  <a:pt x="354" y="1344"/>
                </a:cubicBezTo>
                <a:cubicBezTo>
                  <a:pt x="354" y="1261"/>
                  <a:pt x="266" y="1193"/>
                  <a:pt x="253" y="1109"/>
                </a:cubicBezTo>
                <a:cubicBezTo>
                  <a:pt x="223" y="914"/>
                  <a:pt x="209" y="983"/>
                  <a:pt x="164" y="977"/>
                </a:cubicBezTo>
                <a:cubicBezTo>
                  <a:pt x="103" y="968"/>
                  <a:pt x="130" y="923"/>
                  <a:pt x="89" y="885"/>
                </a:cubicBezTo>
                <a:cubicBezTo>
                  <a:pt x="50" y="848"/>
                  <a:pt x="0" y="740"/>
                  <a:pt x="9" y="685"/>
                </a:cubicBezTo>
                <a:cubicBezTo>
                  <a:pt x="22" y="603"/>
                  <a:pt x="23" y="549"/>
                  <a:pt x="15" y="466"/>
                </a:cubicBezTo>
                <a:cubicBezTo>
                  <a:pt x="4" y="330"/>
                  <a:pt x="211" y="395"/>
                  <a:pt x="229" y="374"/>
                </a:cubicBezTo>
                <a:cubicBezTo>
                  <a:pt x="250" y="349"/>
                  <a:pt x="313" y="296"/>
                  <a:pt x="235" y="273"/>
                </a:cubicBezTo>
                <a:cubicBezTo>
                  <a:pt x="266" y="236"/>
                  <a:pt x="290" y="173"/>
                  <a:pt x="297" y="125"/>
                </a:cubicBezTo>
                <a:cubicBezTo>
                  <a:pt x="296" y="125"/>
                  <a:pt x="319" y="23"/>
                  <a:pt x="421" y="37"/>
                </a:cubicBezTo>
                <a:cubicBezTo>
                  <a:pt x="467" y="44"/>
                  <a:pt x="713" y="65"/>
                  <a:pt x="689" y="146"/>
                </a:cubicBezTo>
                <a:cubicBezTo>
                  <a:pt x="721" y="82"/>
                  <a:pt x="672" y="38"/>
                  <a:pt x="774" y="3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2" name="꙱ Sudan (North Sudan) (Republic of the Sudan) (SD) (H)">
            <a:extLst>
              <a:ext uri="{FF2B5EF4-FFF2-40B4-BE49-F238E27FC236}">
                <a16:creationId xmlns:a16="http://schemas.microsoft.com/office/drawing/2014/main" id="{549B24A5-3AC7-43E1-A1A4-BA977C4F0470}"/>
              </a:ext>
            </a:extLst>
          </p:cNvPr>
          <p:cNvSpPr>
            <a:spLocks/>
          </p:cNvSpPr>
          <p:nvPr/>
        </p:nvSpPr>
        <p:spPr bwMode="auto">
          <a:xfrm>
            <a:off x="4949717" y="1703264"/>
            <a:ext cx="427934" cy="406689"/>
          </a:xfrm>
          <a:custGeom>
            <a:avLst/>
            <a:gdLst>
              <a:gd name="T0" fmla="*/ 4602 w 5184"/>
              <a:gd name="T1" fmla="*/ 526 h 4932"/>
              <a:gd name="T2" fmla="*/ 4683 w 5184"/>
              <a:gd name="T3" fmla="*/ 773 h 4932"/>
              <a:gd name="T4" fmla="*/ 4741 w 5184"/>
              <a:gd name="T5" fmla="*/ 1277 h 4932"/>
              <a:gd name="T6" fmla="*/ 5080 w 5184"/>
              <a:gd name="T7" fmla="*/ 1728 h 4932"/>
              <a:gd name="T8" fmla="*/ 5055 w 5184"/>
              <a:gd name="T9" fmla="*/ 1986 h 4932"/>
              <a:gd name="T10" fmla="*/ 4835 w 5184"/>
              <a:gd name="T11" fmla="*/ 2166 h 4932"/>
              <a:gd name="T12" fmla="*/ 4684 w 5184"/>
              <a:gd name="T13" fmla="*/ 2479 h 4932"/>
              <a:gd name="T14" fmla="*/ 4547 w 5184"/>
              <a:gd name="T15" fmla="*/ 2849 h 4932"/>
              <a:gd name="T16" fmla="*/ 4539 w 5184"/>
              <a:gd name="T17" fmla="*/ 3414 h 4932"/>
              <a:gd name="T18" fmla="*/ 4372 w 5184"/>
              <a:gd name="T19" fmla="*/ 3728 h 4932"/>
              <a:gd name="T20" fmla="*/ 4151 w 5184"/>
              <a:gd name="T21" fmla="*/ 4152 h 4932"/>
              <a:gd name="T22" fmla="*/ 4141 w 5184"/>
              <a:gd name="T23" fmla="*/ 4292 h 4932"/>
              <a:gd name="T24" fmla="*/ 3979 w 5184"/>
              <a:gd name="T25" fmla="*/ 4388 h 4932"/>
              <a:gd name="T26" fmla="*/ 3865 w 5184"/>
              <a:gd name="T27" fmla="*/ 4823 h 4932"/>
              <a:gd name="T28" fmla="*/ 3810 w 5184"/>
              <a:gd name="T29" fmla="*/ 4641 h 4932"/>
              <a:gd name="T30" fmla="*/ 3570 w 5184"/>
              <a:gd name="T31" fmla="*/ 4389 h 4932"/>
              <a:gd name="T32" fmla="*/ 3531 w 5184"/>
              <a:gd name="T33" fmla="*/ 4032 h 4932"/>
              <a:gd name="T34" fmla="*/ 3410 w 5184"/>
              <a:gd name="T35" fmla="*/ 3858 h 4932"/>
              <a:gd name="T36" fmla="*/ 3212 w 5184"/>
              <a:gd name="T37" fmla="*/ 3960 h 4932"/>
              <a:gd name="T38" fmla="*/ 3321 w 5184"/>
              <a:gd name="T39" fmla="*/ 4270 h 4932"/>
              <a:gd name="T40" fmla="*/ 3126 w 5184"/>
              <a:gd name="T41" fmla="*/ 4543 h 4932"/>
              <a:gd name="T42" fmla="*/ 2830 w 5184"/>
              <a:gd name="T43" fmla="*/ 4746 h 4932"/>
              <a:gd name="T44" fmla="*/ 2722 w 5184"/>
              <a:gd name="T45" fmla="*/ 4694 h 4932"/>
              <a:gd name="T46" fmla="*/ 2448 w 5184"/>
              <a:gd name="T47" fmla="*/ 4633 h 4932"/>
              <a:gd name="T48" fmla="*/ 2293 w 5184"/>
              <a:gd name="T49" fmla="*/ 4774 h 4932"/>
              <a:gd name="T50" fmla="*/ 1968 w 5184"/>
              <a:gd name="T51" fmla="*/ 4908 h 4932"/>
              <a:gd name="T52" fmla="*/ 1725 w 5184"/>
              <a:gd name="T53" fmla="*/ 4804 h 4932"/>
              <a:gd name="T54" fmla="*/ 1492 w 5184"/>
              <a:gd name="T55" fmla="*/ 4857 h 4932"/>
              <a:gd name="T56" fmla="*/ 1352 w 5184"/>
              <a:gd name="T57" fmla="*/ 4640 h 4932"/>
              <a:gd name="T58" fmla="*/ 1276 w 5184"/>
              <a:gd name="T59" fmla="*/ 4529 h 4932"/>
              <a:gd name="T60" fmla="*/ 1045 w 5184"/>
              <a:gd name="T61" fmla="*/ 4573 h 4932"/>
              <a:gd name="T62" fmla="*/ 956 w 5184"/>
              <a:gd name="T63" fmla="*/ 4738 h 4932"/>
              <a:gd name="T64" fmla="*/ 830 w 5184"/>
              <a:gd name="T65" fmla="*/ 4840 h 4932"/>
              <a:gd name="T66" fmla="*/ 602 w 5184"/>
              <a:gd name="T67" fmla="*/ 4865 h 4932"/>
              <a:gd name="T68" fmla="*/ 352 w 5184"/>
              <a:gd name="T69" fmla="*/ 4202 h 4932"/>
              <a:gd name="T70" fmla="*/ 238 w 5184"/>
              <a:gd name="T71" fmla="*/ 3943 h 4932"/>
              <a:gd name="T72" fmla="*/ 183 w 5184"/>
              <a:gd name="T73" fmla="*/ 3824 h 4932"/>
              <a:gd name="T74" fmla="*/ 0 w 5184"/>
              <a:gd name="T75" fmla="*/ 3684 h 4932"/>
              <a:gd name="T76" fmla="*/ 126 w 5184"/>
              <a:gd name="T77" fmla="*/ 3452 h 4932"/>
              <a:gd name="T78" fmla="*/ 194 w 5184"/>
              <a:gd name="T79" fmla="*/ 3036 h 4932"/>
              <a:gd name="T80" fmla="*/ 382 w 5184"/>
              <a:gd name="T81" fmla="*/ 2661 h 4932"/>
              <a:gd name="T82" fmla="*/ 662 w 5184"/>
              <a:gd name="T83" fmla="*/ 2651 h 4932"/>
              <a:gd name="T84" fmla="*/ 941 w 5184"/>
              <a:gd name="T85" fmla="*/ 1116 h 4932"/>
              <a:gd name="T86" fmla="*/ 924 w 5184"/>
              <a:gd name="T87" fmla="*/ 400 h 4932"/>
              <a:gd name="T88" fmla="*/ 2888 w 5184"/>
              <a:gd name="T89" fmla="*/ 345 h 4932"/>
              <a:gd name="T90" fmla="*/ 3459 w 5184"/>
              <a:gd name="T91" fmla="*/ 416 h 4932"/>
              <a:gd name="T92" fmla="*/ 3954 w 5184"/>
              <a:gd name="T93" fmla="*/ 198 h 4932"/>
              <a:gd name="T94" fmla="*/ 4189 w 5184"/>
              <a:gd name="T95" fmla="*/ 0 h 4932"/>
              <a:gd name="T96" fmla="*/ 4527 w 5184"/>
              <a:gd name="T97" fmla="*/ 333 h 49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84" h="4932">
                <a:moveTo>
                  <a:pt x="4527" y="333"/>
                </a:moveTo>
                <a:cubicBezTo>
                  <a:pt x="4614" y="394"/>
                  <a:pt x="4574" y="431"/>
                  <a:pt x="4602" y="526"/>
                </a:cubicBezTo>
                <a:cubicBezTo>
                  <a:pt x="4625" y="604"/>
                  <a:pt x="4723" y="658"/>
                  <a:pt x="4726" y="742"/>
                </a:cubicBezTo>
                <a:cubicBezTo>
                  <a:pt x="4712" y="678"/>
                  <a:pt x="4654" y="707"/>
                  <a:pt x="4683" y="773"/>
                </a:cubicBezTo>
                <a:cubicBezTo>
                  <a:pt x="4704" y="820"/>
                  <a:pt x="4721" y="879"/>
                  <a:pt x="4714" y="932"/>
                </a:cubicBezTo>
                <a:cubicBezTo>
                  <a:pt x="4699" y="1049"/>
                  <a:pt x="4735" y="1157"/>
                  <a:pt x="4741" y="1277"/>
                </a:cubicBezTo>
                <a:cubicBezTo>
                  <a:pt x="4745" y="1361"/>
                  <a:pt x="4775" y="1555"/>
                  <a:pt x="4875" y="1572"/>
                </a:cubicBezTo>
                <a:cubicBezTo>
                  <a:pt x="4933" y="1582"/>
                  <a:pt x="5041" y="1763"/>
                  <a:pt x="5080" y="1728"/>
                </a:cubicBezTo>
                <a:cubicBezTo>
                  <a:pt x="5082" y="1779"/>
                  <a:pt x="5177" y="1773"/>
                  <a:pt x="5184" y="1828"/>
                </a:cubicBezTo>
                <a:cubicBezTo>
                  <a:pt x="5138" y="1878"/>
                  <a:pt x="5126" y="1958"/>
                  <a:pt x="5055" y="1986"/>
                </a:cubicBezTo>
                <a:cubicBezTo>
                  <a:pt x="5005" y="2005"/>
                  <a:pt x="4950" y="2043"/>
                  <a:pt x="4902" y="2058"/>
                </a:cubicBezTo>
                <a:cubicBezTo>
                  <a:pt x="4842" y="2077"/>
                  <a:pt x="4865" y="2115"/>
                  <a:pt x="4835" y="2166"/>
                </a:cubicBezTo>
                <a:cubicBezTo>
                  <a:pt x="4824" y="2184"/>
                  <a:pt x="4755" y="2170"/>
                  <a:pt x="4737" y="2173"/>
                </a:cubicBezTo>
                <a:cubicBezTo>
                  <a:pt x="4647" y="2185"/>
                  <a:pt x="4701" y="2414"/>
                  <a:pt x="4684" y="2479"/>
                </a:cubicBezTo>
                <a:cubicBezTo>
                  <a:pt x="4662" y="2545"/>
                  <a:pt x="4634" y="2606"/>
                  <a:pt x="4614" y="2674"/>
                </a:cubicBezTo>
                <a:cubicBezTo>
                  <a:pt x="4596" y="2733"/>
                  <a:pt x="4597" y="2805"/>
                  <a:pt x="4547" y="2849"/>
                </a:cubicBezTo>
                <a:cubicBezTo>
                  <a:pt x="4548" y="2943"/>
                  <a:pt x="4553" y="3100"/>
                  <a:pt x="4573" y="3206"/>
                </a:cubicBezTo>
                <a:cubicBezTo>
                  <a:pt x="4575" y="3241"/>
                  <a:pt x="4560" y="3381"/>
                  <a:pt x="4539" y="3414"/>
                </a:cubicBezTo>
                <a:cubicBezTo>
                  <a:pt x="4465" y="3578"/>
                  <a:pt x="4518" y="3601"/>
                  <a:pt x="4477" y="3716"/>
                </a:cubicBezTo>
                <a:cubicBezTo>
                  <a:pt x="4470" y="3736"/>
                  <a:pt x="4389" y="3727"/>
                  <a:pt x="4372" y="3728"/>
                </a:cubicBezTo>
                <a:cubicBezTo>
                  <a:pt x="4294" y="3732"/>
                  <a:pt x="4290" y="3908"/>
                  <a:pt x="4175" y="4014"/>
                </a:cubicBezTo>
                <a:cubicBezTo>
                  <a:pt x="4135" y="4050"/>
                  <a:pt x="4165" y="4107"/>
                  <a:pt x="4151" y="4152"/>
                </a:cubicBezTo>
                <a:cubicBezTo>
                  <a:pt x="4147" y="4168"/>
                  <a:pt x="4127" y="4199"/>
                  <a:pt x="4123" y="4224"/>
                </a:cubicBezTo>
                <a:cubicBezTo>
                  <a:pt x="4118" y="4259"/>
                  <a:pt x="4145" y="4244"/>
                  <a:pt x="4141" y="4292"/>
                </a:cubicBezTo>
                <a:cubicBezTo>
                  <a:pt x="4137" y="4334"/>
                  <a:pt x="4097" y="4409"/>
                  <a:pt x="4068" y="4441"/>
                </a:cubicBezTo>
                <a:cubicBezTo>
                  <a:pt x="4069" y="4396"/>
                  <a:pt x="4015" y="4346"/>
                  <a:pt x="3979" y="4388"/>
                </a:cubicBezTo>
                <a:cubicBezTo>
                  <a:pt x="3882" y="4500"/>
                  <a:pt x="3941" y="4568"/>
                  <a:pt x="3931" y="4628"/>
                </a:cubicBezTo>
                <a:cubicBezTo>
                  <a:pt x="3920" y="4689"/>
                  <a:pt x="3876" y="4731"/>
                  <a:pt x="3865" y="4823"/>
                </a:cubicBezTo>
                <a:cubicBezTo>
                  <a:pt x="3770" y="4800"/>
                  <a:pt x="3782" y="4898"/>
                  <a:pt x="3778" y="4731"/>
                </a:cubicBezTo>
                <a:cubicBezTo>
                  <a:pt x="3808" y="4756"/>
                  <a:pt x="3827" y="4659"/>
                  <a:pt x="3810" y="4641"/>
                </a:cubicBezTo>
                <a:cubicBezTo>
                  <a:pt x="3756" y="4587"/>
                  <a:pt x="3714" y="4480"/>
                  <a:pt x="3640" y="4424"/>
                </a:cubicBezTo>
                <a:cubicBezTo>
                  <a:pt x="3621" y="4410"/>
                  <a:pt x="3584" y="4404"/>
                  <a:pt x="3570" y="4389"/>
                </a:cubicBezTo>
                <a:cubicBezTo>
                  <a:pt x="3563" y="4382"/>
                  <a:pt x="3580" y="4313"/>
                  <a:pt x="3575" y="4294"/>
                </a:cubicBezTo>
                <a:cubicBezTo>
                  <a:pt x="3565" y="4256"/>
                  <a:pt x="3515" y="4063"/>
                  <a:pt x="3531" y="4032"/>
                </a:cubicBezTo>
                <a:cubicBezTo>
                  <a:pt x="3547" y="4000"/>
                  <a:pt x="3575" y="3889"/>
                  <a:pt x="3575" y="3858"/>
                </a:cubicBezTo>
                <a:cubicBezTo>
                  <a:pt x="3575" y="3857"/>
                  <a:pt x="3426" y="3850"/>
                  <a:pt x="3410" y="3858"/>
                </a:cubicBezTo>
                <a:cubicBezTo>
                  <a:pt x="3407" y="3878"/>
                  <a:pt x="3423" y="3912"/>
                  <a:pt x="3410" y="3937"/>
                </a:cubicBezTo>
                <a:cubicBezTo>
                  <a:pt x="3391" y="3976"/>
                  <a:pt x="3240" y="3932"/>
                  <a:pt x="3212" y="3960"/>
                </a:cubicBezTo>
                <a:cubicBezTo>
                  <a:pt x="3210" y="3962"/>
                  <a:pt x="3291" y="4033"/>
                  <a:pt x="3296" y="4039"/>
                </a:cubicBezTo>
                <a:cubicBezTo>
                  <a:pt x="3338" y="4080"/>
                  <a:pt x="3259" y="4221"/>
                  <a:pt x="3321" y="4270"/>
                </a:cubicBezTo>
                <a:cubicBezTo>
                  <a:pt x="3300" y="4332"/>
                  <a:pt x="3231" y="4376"/>
                  <a:pt x="3183" y="4424"/>
                </a:cubicBezTo>
                <a:cubicBezTo>
                  <a:pt x="3157" y="4450"/>
                  <a:pt x="3154" y="4516"/>
                  <a:pt x="3126" y="4543"/>
                </a:cubicBezTo>
                <a:cubicBezTo>
                  <a:pt x="3068" y="4601"/>
                  <a:pt x="3025" y="4683"/>
                  <a:pt x="2971" y="4738"/>
                </a:cubicBezTo>
                <a:cubicBezTo>
                  <a:pt x="2953" y="4755"/>
                  <a:pt x="2841" y="4736"/>
                  <a:pt x="2830" y="4746"/>
                </a:cubicBezTo>
                <a:cubicBezTo>
                  <a:pt x="2828" y="4748"/>
                  <a:pt x="2820" y="4765"/>
                  <a:pt x="2813" y="4759"/>
                </a:cubicBezTo>
                <a:cubicBezTo>
                  <a:pt x="2789" y="4735"/>
                  <a:pt x="2750" y="4722"/>
                  <a:pt x="2722" y="4694"/>
                </a:cubicBezTo>
                <a:cubicBezTo>
                  <a:pt x="2672" y="4644"/>
                  <a:pt x="2638" y="4583"/>
                  <a:pt x="2557" y="4564"/>
                </a:cubicBezTo>
                <a:cubicBezTo>
                  <a:pt x="2529" y="4581"/>
                  <a:pt x="2477" y="4604"/>
                  <a:pt x="2448" y="4633"/>
                </a:cubicBezTo>
                <a:cubicBezTo>
                  <a:pt x="2427" y="4654"/>
                  <a:pt x="2456" y="4735"/>
                  <a:pt x="2441" y="4750"/>
                </a:cubicBezTo>
                <a:cubicBezTo>
                  <a:pt x="2420" y="4772"/>
                  <a:pt x="2331" y="4755"/>
                  <a:pt x="2293" y="4774"/>
                </a:cubicBezTo>
                <a:cubicBezTo>
                  <a:pt x="2178" y="4832"/>
                  <a:pt x="2202" y="4894"/>
                  <a:pt x="2189" y="4901"/>
                </a:cubicBezTo>
                <a:cubicBezTo>
                  <a:pt x="2157" y="4917"/>
                  <a:pt x="1993" y="4932"/>
                  <a:pt x="1968" y="4908"/>
                </a:cubicBezTo>
                <a:cubicBezTo>
                  <a:pt x="1946" y="4885"/>
                  <a:pt x="1934" y="4840"/>
                  <a:pt x="1912" y="4809"/>
                </a:cubicBezTo>
                <a:cubicBezTo>
                  <a:pt x="1869" y="4817"/>
                  <a:pt x="1782" y="4816"/>
                  <a:pt x="1725" y="4804"/>
                </a:cubicBezTo>
                <a:cubicBezTo>
                  <a:pt x="1721" y="4803"/>
                  <a:pt x="1698" y="4796"/>
                  <a:pt x="1693" y="4801"/>
                </a:cubicBezTo>
                <a:cubicBezTo>
                  <a:pt x="1673" y="4821"/>
                  <a:pt x="1528" y="4869"/>
                  <a:pt x="1492" y="4857"/>
                </a:cubicBezTo>
                <a:cubicBezTo>
                  <a:pt x="1371" y="4816"/>
                  <a:pt x="1438" y="4765"/>
                  <a:pt x="1399" y="4725"/>
                </a:cubicBezTo>
                <a:cubicBezTo>
                  <a:pt x="1352" y="4678"/>
                  <a:pt x="1375" y="4663"/>
                  <a:pt x="1352" y="4640"/>
                </a:cubicBezTo>
                <a:cubicBezTo>
                  <a:pt x="1344" y="4632"/>
                  <a:pt x="1313" y="4638"/>
                  <a:pt x="1304" y="4629"/>
                </a:cubicBezTo>
                <a:cubicBezTo>
                  <a:pt x="1294" y="4619"/>
                  <a:pt x="1297" y="4550"/>
                  <a:pt x="1276" y="4529"/>
                </a:cubicBezTo>
                <a:cubicBezTo>
                  <a:pt x="1261" y="4514"/>
                  <a:pt x="1166" y="4543"/>
                  <a:pt x="1150" y="4559"/>
                </a:cubicBezTo>
                <a:cubicBezTo>
                  <a:pt x="1127" y="4583"/>
                  <a:pt x="1065" y="4553"/>
                  <a:pt x="1045" y="4573"/>
                </a:cubicBezTo>
                <a:cubicBezTo>
                  <a:pt x="1017" y="4601"/>
                  <a:pt x="1045" y="4659"/>
                  <a:pt x="1017" y="4687"/>
                </a:cubicBezTo>
                <a:cubicBezTo>
                  <a:pt x="1000" y="4704"/>
                  <a:pt x="973" y="4720"/>
                  <a:pt x="956" y="4738"/>
                </a:cubicBezTo>
                <a:cubicBezTo>
                  <a:pt x="929" y="4762"/>
                  <a:pt x="965" y="4774"/>
                  <a:pt x="881" y="4823"/>
                </a:cubicBezTo>
                <a:cubicBezTo>
                  <a:pt x="867" y="4878"/>
                  <a:pt x="850" y="4836"/>
                  <a:pt x="830" y="4840"/>
                </a:cubicBezTo>
                <a:cubicBezTo>
                  <a:pt x="815" y="4856"/>
                  <a:pt x="807" y="4865"/>
                  <a:pt x="786" y="4865"/>
                </a:cubicBezTo>
                <a:cubicBezTo>
                  <a:pt x="786" y="4865"/>
                  <a:pt x="603" y="4866"/>
                  <a:pt x="602" y="4865"/>
                </a:cubicBezTo>
                <a:cubicBezTo>
                  <a:pt x="608" y="4529"/>
                  <a:pt x="395" y="4498"/>
                  <a:pt x="340" y="4364"/>
                </a:cubicBezTo>
                <a:cubicBezTo>
                  <a:pt x="315" y="4309"/>
                  <a:pt x="385" y="4258"/>
                  <a:pt x="352" y="4202"/>
                </a:cubicBezTo>
                <a:cubicBezTo>
                  <a:pt x="329" y="4164"/>
                  <a:pt x="262" y="4157"/>
                  <a:pt x="236" y="4105"/>
                </a:cubicBezTo>
                <a:cubicBezTo>
                  <a:pt x="209" y="4052"/>
                  <a:pt x="270" y="3995"/>
                  <a:pt x="238" y="3943"/>
                </a:cubicBezTo>
                <a:cubicBezTo>
                  <a:pt x="227" y="3947"/>
                  <a:pt x="216" y="3952"/>
                  <a:pt x="205" y="3957"/>
                </a:cubicBezTo>
                <a:cubicBezTo>
                  <a:pt x="217" y="3913"/>
                  <a:pt x="205" y="3862"/>
                  <a:pt x="183" y="3824"/>
                </a:cubicBezTo>
                <a:cubicBezTo>
                  <a:pt x="164" y="3792"/>
                  <a:pt x="225" y="3754"/>
                  <a:pt x="185" y="3730"/>
                </a:cubicBezTo>
                <a:cubicBezTo>
                  <a:pt x="117" y="3691"/>
                  <a:pt x="40" y="3793"/>
                  <a:pt x="0" y="3684"/>
                </a:cubicBezTo>
                <a:cubicBezTo>
                  <a:pt x="21" y="3634"/>
                  <a:pt x="29" y="3592"/>
                  <a:pt x="76" y="3559"/>
                </a:cubicBezTo>
                <a:cubicBezTo>
                  <a:pt x="119" y="3528"/>
                  <a:pt x="155" y="3506"/>
                  <a:pt x="126" y="3452"/>
                </a:cubicBezTo>
                <a:cubicBezTo>
                  <a:pt x="52" y="3312"/>
                  <a:pt x="119" y="3284"/>
                  <a:pt x="223" y="3200"/>
                </a:cubicBezTo>
                <a:cubicBezTo>
                  <a:pt x="195" y="3174"/>
                  <a:pt x="148" y="3060"/>
                  <a:pt x="194" y="3036"/>
                </a:cubicBezTo>
                <a:cubicBezTo>
                  <a:pt x="266" y="2998"/>
                  <a:pt x="275" y="2929"/>
                  <a:pt x="325" y="2865"/>
                </a:cubicBezTo>
                <a:cubicBezTo>
                  <a:pt x="387" y="2785"/>
                  <a:pt x="282" y="2711"/>
                  <a:pt x="382" y="2661"/>
                </a:cubicBezTo>
                <a:cubicBezTo>
                  <a:pt x="425" y="2640"/>
                  <a:pt x="465" y="2664"/>
                  <a:pt x="507" y="2642"/>
                </a:cubicBezTo>
                <a:cubicBezTo>
                  <a:pt x="558" y="2616"/>
                  <a:pt x="611" y="2635"/>
                  <a:pt x="662" y="2651"/>
                </a:cubicBezTo>
                <a:lnTo>
                  <a:pt x="633" y="1116"/>
                </a:lnTo>
                <a:lnTo>
                  <a:pt x="941" y="1116"/>
                </a:lnTo>
                <a:cubicBezTo>
                  <a:pt x="937" y="879"/>
                  <a:pt x="929" y="638"/>
                  <a:pt x="921" y="400"/>
                </a:cubicBezTo>
                <a:lnTo>
                  <a:pt x="924" y="400"/>
                </a:lnTo>
                <a:lnTo>
                  <a:pt x="2707" y="404"/>
                </a:lnTo>
                <a:cubicBezTo>
                  <a:pt x="2784" y="404"/>
                  <a:pt x="2842" y="417"/>
                  <a:pt x="2888" y="345"/>
                </a:cubicBezTo>
                <a:cubicBezTo>
                  <a:pt x="2933" y="271"/>
                  <a:pt x="2950" y="372"/>
                  <a:pt x="2919" y="401"/>
                </a:cubicBezTo>
                <a:cubicBezTo>
                  <a:pt x="3148" y="440"/>
                  <a:pt x="3373" y="370"/>
                  <a:pt x="3459" y="416"/>
                </a:cubicBezTo>
                <a:cubicBezTo>
                  <a:pt x="3536" y="458"/>
                  <a:pt x="3694" y="582"/>
                  <a:pt x="3727" y="420"/>
                </a:cubicBezTo>
                <a:cubicBezTo>
                  <a:pt x="3765" y="238"/>
                  <a:pt x="3880" y="409"/>
                  <a:pt x="3954" y="198"/>
                </a:cubicBezTo>
                <a:cubicBezTo>
                  <a:pt x="3967" y="162"/>
                  <a:pt x="3985" y="85"/>
                  <a:pt x="4043" y="116"/>
                </a:cubicBezTo>
                <a:cubicBezTo>
                  <a:pt x="4088" y="139"/>
                  <a:pt x="4161" y="28"/>
                  <a:pt x="4189" y="0"/>
                </a:cubicBezTo>
                <a:cubicBezTo>
                  <a:pt x="4210" y="92"/>
                  <a:pt x="4272" y="123"/>
                  <a:pt x="4349" y="163"/>
                </a:cubicBezTo>
                <a:cubicBezTo>
                  <a:pt x="4418" y="199"/>
                  <a:pt x="4461" y="287"/>
                  <a:pt x="4527" y="33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3" name="꙱ Sri Lanka (Democratic Socialist Republic of Sri Lanka) (LK) (H)">
            <a:extLst>
              <a:ext uri="{FF2B5EF4-FFF2-40B4-BE49-F238E27FC236}">
                <a16:creationId xmlns:a16="http://schemas.microsoft.com/office/drawing/2014/main" id="{0D6A7F6D-BE8C-4D3A-9D4E-0197D4E584D4}"/>
              </a:ext>
            </a:extLst>
          </p:cNvPr>
          <p:cNvSpPr>
            <a:spLocks noEditPoints="1"/>
          </p:cNvSpPr>
          <p:nvPr/>
        </p:nvSpPr>
        <p:spPr bwMode="auto">
          <a:xfrm>
            <a:off x="6448023" y="2091615"/>
            <a:ext cx="63597" cy="124057"/>
          </a:xfrm>
          <a:custGeom>
            <a:avLst/>
            <a:gdLst>
              <a:gd name="T0" fmla="*/ 25 w 768"/>
              <a:gd name="T1" fmla="*/ 299 h 1507"/>
              <a:gd name="T2" fmla="*/ 85 w 768"/>
              <a:gd name="T3" fmla="*/ 346 h 1507"/>
              <a:gd name="T4" fmla="*/ 25 w 768"/>
              <a:gd name="T5" fmla="*/ 299 h 1507"/>
              <a:gd name="T6" fmla="*/ 67 w 768"/>
              <a:gd name="T7" fmla="*/ 88 h 1507"/>
              <a:gd name="T8" fmla="*/ 97 w 768"/>
              <a:gd name="T9" fmla="*/ 111 h 1507"/>
              <a:gd name="T10" fmla="*/ 67 w 768"/>
              <a:gd name="T11" fmla="*/ 88 h 1507"/>
              <a:gd name="T12" fmla="*/ 70 w 768"/>
              <a:gd name="T13" fmla="*/ 833 h 1507"/>
              <a:gd name="T14" fmla="*/ 364 w 768"/>
              <a:gd name="T15" fmla="*/ 1427 h 1507"/>
              <a:gd name="T16" fmla="*/ 698 w 768"/>
              <a:gd name="T17" fmla="*/ 1209 h 1507"/>
              <a:gd name="T18" fmla="*/ 708 w 768"/>
              <a:gd name="T19" fmla="*/ 880 h 1507"/>
              <a:gd name="T20" fmla="*/ 640 w 768"/>
              <a:gd name="T21" fmla="*/ 776 h 1507"/>
              <a:gd name="T22" fmla="*/ 611 w 768"/>
              <a:gd name="T23" fmla="*/ 698 h 1507"/>
              <a:gd name="T24" fmla="*/ 545 w 768"/>
              <a:gd name="T25" fmla="*/ 512 h 1507"/>
              <a:gd name="T26" fmla="*/ 483 w 768"/>
              <a:gd name="T27" fmla="*/ 500 h 1507"/>
              <a:gd name="T28" fmla="*/ 381 w 768"/>
              <a:gd name="T29" fmla="*/ 271 h 1507"/>
              <a:gd name="T30" fmla="*/ 150 w 768"/>
              <a:gd name="T31" fmla="*/ 55 h 1507"/>
              <a:gd name="T32" fmla="*/ 237 w 768"/>
              <a:gd name="T33" fmla="*/ 126 h 1507"/>
              <a:gd name="T34" fmla="*/ 73 w 768"/>
              <a:gd name="T35" fmla="*/ 64 h 1507"/>
              <a:gd name="T36" fmla="*/ 165 w 768"/>
              <a:gd name="T37" fmla="*/ 126 h 1507"/>
              <a:gd name="T38" fmla="*/ 287 w 768"/>
              <a:gd name="T39" fmla="*/ 177 h 1507"/>
              <a:gd name="T40" fmla="*/ 144 w 768"/>
              <a:gd name="T41" fmla="*/ 141 h 1507"/>
              <a:gd name="T42" fmla="*/ 131 w 768"/>
              <a:gd name="T43" fmla="*/ 189 h 1507"/>
              <a:gd name="T44" fmla="*/ 128 w 768"/>
              <a:gd name="T45" fmla="*/ 302 h 1507"/>
              <a:gd name="T46" fmla="*/ 73 w 768"/>
              <a:gd name="T47" fmla="*/ 696 h 1507"/>
              <a:gd name="T48" fmla="*/ 46 w 768"/>
              <a:gd name="T49" fmla="*/ 587 h 1507"/>
              <a:gd name="T50" fmla="*/ 70 w 768"/>
              <a:gd name="T51" fmla="*/ 833 h 1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1507">
                <a:moveTo>
                  <a:pt x="25" y="299"/>
                </a:moveTo>
                <a:cubicBezTo>
                  <a:pt x="34" y="320"/>
                  <a:pt x="68" y="333"/>
                  <a:pt x="85" y="346"/>
                </a:cubicBezTo>
                <a:cubicBezTo>
                  <a:pt x="78" y="318"/>
                  <a:pt x="55" y="297"/>
                  <a:pt x="25" y="299"/>
                </a:cubicBezTo>
                <a:close/>
                <a:moveTo>
                  <a:pt x="67" y="88"/>
                </a:moveTo>
                <a:cubicBezTo>
                  <a:pt x="72" y="108"/>
                  <a:pt x="71" y="116"/>
                  <a:pt x="97" y="111"/>
                </a:cubicBezTo>
                <a:cubicBezTo>
                  <a:pt x="87" y="104"/>
                  <a:pt x="77" y="96"/>
                  <a:pt x="67" y="88"/>
                </a:cubicBezTo>
                <a:close/>
                <a:moveTo>
                  <a:pt x="70" y="833"/>
                </a:moveTo>
                <a:cubicBezTo>
                  <a:pt x="71" y="965"/>
                  <a:pt x="120" y="1507"/>
                  <a:pt x="364" y="1427"/>
                </a:cubicBezTo>
                <a:cubicBezTo>
                  <a:pt x="474" y="1391"/>
                  <a:pt x="640" y="1315"/>
                  <a:pt x="698" y="1209"/>
                </a:cubicBezTo>
                <a:cubicBezTo>
                  <a:pt x="747" y="1122"/>
                  <a:pt x="768" y="968"/>
                  <a:pt x="708" y="880"/>
                </a:cubicBezTo>
                <a:cubicBezTo>
                  <a:pt x="708" y="896"/>
                  <a:pt x="653" y="790"/>
                  <a:pt x="640" y="776"/>
                </a:cubicBezTo>
                <a:cubicBezTo>
                  <a:pt x="717" y="831"/>
                  <a:pt x="623" y="716"/>
                  <a:pt x="611" y="698"/>
                </a:cubicBezTo>
                <a:cubicBezTo>
                  <a:pt x="575" y="639"/>
                  <a:pt x="575" y="572"/>
                  <a:pt x="545" y="512"/>
                </a:cubicBezTo>
                <a:cubicBezTo>
                  <a:pt x="522" y="531"/>
                  <a:pt x="498" y="525"/>
                  <a:pt x="483" y="500"/>
                </a:cubicBezTo>
                <a:cubicBezTo>
                  <a:pt x="556" y="506"/>
                  <a:pt x="390" y="300"/>
                  <a:pt x="381" y="271"/>
                </a:cubicBezTo>
                <a:cubicBezTo>
                  <a:pt x="372" y="239"/>
                  <a:pt x="185" y="23"/>
                  <a:pt x="150" y="55"/>
                </a:cubicBezTo>
                <a:cubicBezTo>
                  <a:pt x="189" y="64"/>
                  <a:pt x="210" y="101"/>
                  <a:pt x="237" y="126"/>
                </a:cubicBezTo>
                <a:cubicBezTo>
                  <a:pt x="196" y="103"/>
                  <a:pt x="122" y="0"/>
                  <a:pt x="73" y="64"/>
                </a:cubicBezTo>
                <a:cubicBezTo>
                  <a:pt x="96" y="97"/>
                  <a:pt x="137" y="101"/>
                  <a:pt x="165" y="126"/>
                </a:cubicBezTo>
                <a:cubicBezTo>
                  <a:pt x="170" y="90"/>
                  <a:pt x="267" y="149"/>
                  <a:pt x="287" y="177"/>
                </a:cubicBezTo>
                <a:cubicBezTo>
                  <a:pt x="269" y="163"/>
                  <a:pt x="171" y="140"/>
                  <a:pt x="144" y="141"/>
                </a:cubicBezTo>
                <a:cubicBezTo>
                  <a:pt x="164" y="169"/>
                  <a:pt x="145" y="170"/>
                  <a:pt x="131" y="189"/>
                </a:cubicBezTo>
                <a:cubicBezTo>
                  <a:pt x="111" y="216"/>
                  <a:pt x="154" y="259"/>
                  <a:pt x="128" y="302"/>
                </a:cubicBezTo>
                <a:cubicBezTo>
                  <a:pt x="67" y="402"/>
                  <a:pt x="78" y="579"/>
                  <a:pt x="73" y="696"/>
                </a:cubicBezTo>
                <a:cubicBezTo>
                  <a:pt x="26" y="683"/>
                  <a:pt x="48" y="621"/>
                  <a:pt x="46" y="587"/>
                </a:cubicBezTo>
                <a:cubicBezTo>
                  <a:pt x="0" y="658"/>
                  <a:pt x="63" y="759"/>
                  <a:pt x="70" y="83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4" name="꙱ Spain (Kingdom of Spain) (ES) (H)">
            <a:extLst>
              <a:ext uri="{FF2B5EF4-FFF2-40B4-BE49-F238E27FC236}">
                <a16:creationId xmlns:a16="http://schemas.microsoft.com/office/drawing/2014/main" id="{88EB0512-EB89-4FEF-9D36-46ECA27F2749}"/>
              </a:ext>
            </a:extLst>
          </p:cNvPr>
          <p:cNvSpPr>
            <a:spLocks noEditPoints="1"/>
          </p:cNvSpPr>
          <p:nvPr/>
        </p:nvSpPr>
        <p:spPr bwMode="auto">
          <a:xfrm>
            <a:off x="4190862" y="1093771"/>
            <a:ext cx="317986" cy="229774"/>
          </a:xfrm>
          <a:custGeom>
            <a:avLst/>
            <a:gdLst>
              <a:gd name="T0" fmla="*/ 40 w 3855"/>
              <a:gd name="T1" fmla="*/ 335 h 2785"/>
              <a:gd name="T2" fmla="*/ 86 w 3855"/>
              <a:gd name="T3" fmla="*/ 217 h 2785"/>
              <a:gd name="T4" fmla="*/ 327 w 3855"/>
              <a:gd name="T5" fmla="*/ 127 h 2785"/>
              <a:gd name="T6" fmla="*/ 411 w 3855"/>
              <a:gd name="T7" fmla="*/ 65 h 2785"/>
              <a:gd name="T8" fmla="*/ 648 w 3855"/>
              <a:gd name="T9" fmla="*/ 127 h 2785"/>
              <a:gd name="T10" fmla="*/ 1071 w 3855"/>
              <a:gd name="T11" fmla="*/ 102 h 2785"/>
              <a:gd name="T12" fmla="*/ 1728 w 3855"/>
              <a:gd name="T13" fmla="*/ 161 h 2785"/>
              <a:gd name="T14" fmla="*/ 2008 w 3855"/>
              <a:gd name="T15" fmla="*/ 186 h 2785"/>
              <a:gd name="T16" fmla="*/ 2144 w 3855"/>
              <a:gd name="T17" fmla="*/ 178 h 2785"/>
              <a:gd name="T18" fmla="*/ 2263 w 3855"/>
              <a:gd name="T19" fmla="*/ 290 h 2785"/>
              <a:gd name="T20" fmla="*/ 2611 w 3855"/>
              <a:gd name="T21" fmla="*/ 393 h 2785"/>
              <a:gd name="T22" fmla="*/ 2836 w 3855"/>
              <a:gd name="T23" fmla="*/ 412 h 2785"/>
              <a:gd name="T24" fmla="*/ 3055 w 3855"/>
              <a:gd name="T25" fmla="*/ 442 h 2785"/>
              <a:gd name="T26" fmla="*/ 3136 w 3855"/>
              <a:gd name="T27" fmla="*/ 469 h 2785"/>
              <a:gd name="T28" fmla="*/ 3400 w 3855"/>
              <a:gd name="T29" fmla="*/ 526 h 2785"/>
              <a:gd name="T30" fmla="*/ 3551 w 3855"/>
              <a:gd name="T31" fmla="*/ 498 h 2785"/>
              <a:gd name="T32" fmla="*/ 3546 w 3855"/>
              <a:gd name="T33" fmla="*/ 573 h 2785"/>
              <a:gd name="T34" fmla="*/ 3318 w 3855"/>
              <a:gd name="T35" fmla="*/ 829 h 2785"/>
              <a:gd name="T36" fmla="*/ 2818 w 3855"/>
              <a:gd name="T37" fmla="*/ 1071 h 2785"/>
              <a:gd name="T38" fmla="*/ 2625 w 3855"/>
              <a:gd name="T39" fmla="*/ 1342 h 2785"/>
              <a:gd name="T40" fmla="*/ 2573 w 3855"/>
              <a:gd name="T41" fmla="*/ 1868 h 2785"/>
              <a:gd name="T42" fmla="*/ 2337 w 3855"/>
              <a:gd name="T43" fmla="*/ 2168 h 2785"/>
              <a:gd name="T44" fmla="*/ 2207 w 3855"/>
              <a:gd name="T45" fmla="*/ 2237 h 2785"/>
              <a:gd name="T46" fmla="*/ 1888 w 3855"/>
              <a:gd name="T47" fmla="*/ 2498 h 2785"/>
              <a:gd name="T48" fmla="*/ 1635 w 3855"/>
              <a:gd name="T49" fmla="*/ 2521 h 2785"/>
              <a:gd name="T50" fmla="*/ 1204 w 3855"/>
              <a:gd name="T51" fmla="*/ 2580 h 2785"/>
              <a:gd name="T52" fmla="*/ 959 w 3855"/>
              <a:gd name="T53" fmla="*/ 2738 h 2785"/>
              <a:gd name="T54" fmla="*/ 784 w 3855"/>
              <a:gd name="T55" fmla="*/ 2721 h 2785"/>
              <a:gd name="T56" fmla="*/ 676 w 3855"/>
              <a:gd name="T57" fmla="*/ 2553 h 2785"/>
              <a:gd name="T58" fmla="*/ 678 w 3855"/>
              <a:gd name="T59" fmla="*/ 2486 h 2785"/>
              <a:gd name="T60" fmla="*/ 481 w 3855"/>
              <a:gd name="T61" fmla="*/ 2354 h 2785"/>
              <a:gd name="T62" fmla="*/ 364 w 3855"/>
              <a:gd name="T63" fmla="*/ 2234 h 2785"/>
              <a:gd name="T64" fmla="*/ 544 w 3855"/>
              <a:gd name="T65" fmla="*/ 1997 h 2785"/>
              <a:gd name="T66" fmla="*/ 545 w 3855"/>
              <a:gd name="T67" fmla="*/ 1718 h 2785"/>
              <a:gd name="T68" fmla="*/ 457 w 3855"/>
              <a:gd name="T69" fmla="*/ 1533 h 2785"/>
              <a:gd name="T70" fmla="*/ 544 w 3855"/>
              <a:gd name="T71" fmla="*/ 1476 h 2785"/>
              <a:gd name="T72" fmla="*/ 573 w 3855"/>
              <a:gd name="T73" fmla="*/ 1305 h 2785"/>
              <a:gd name="T74" fmla="*/ 622 w 3855"/>
              <a:gd name="T75" fmla="*/ 999 h 2785"/>
              <a:gd name="T76" fmla="*/ 743 w 3855"/>
              <a:gd name="T77" fmla="*/ 743 h 2785"/>
              <a:gd name="T78" fmla="*/ 573 w 3855"/>
              <a:gd name="T79" fmla="*/ 672 h 2785"/>
              <a:gd name="T80" fmla="*/ 390 w 3855"/>
              <a:gd name="T81" fmla="*/ 694 h 2785"/>
              <a:gd name="T82" fmla="*/ 313 w 3855"/>
              <a:gd name="T83" fmla="*/ 635 h 2785"/>
              <a:gd name="T84" fmla="*/ 188 w 3855"/>
              <a:gd name="T85" fmla="*/ 630 h 2785"/>
              <a:gd name="T86" fmla="*/ 170 w 3855"/>
              <a:gd name="T87" fmla="*/ 528 h 2785"/>
              <a:gd name="T88" fmla="*/ 158 w 3855"/>
              <a:gd name="T89" fmla="*/ 504 h 2785"/>
              <a:gd name="T90" fmla="*/ 146 w 3855"/>
              <a:gd name="T91" fmla="*/ 406 h 2785"/>
              <a:gd name="T92" fmla="*/ 111 w 3855"/>
              <a:gd name="T93" fmla="*/ 364 h 2785"/>
              <a:gd name="T94" fmla="*/ 3706 w 3855"/>
              <a:gd name="T95" fmla="*/ 1362 h 2785"/>
              <a:gd name="T96" fmla="*/ 3706 w 3855"/>
              <a:gd name="T97" fmla="*/ 1362 h 2785"/>
              <a:gd name="T98" fmla="*/ 3051 w 3855"/>
              <a:gd name="T99" fmla="*/ 1692 h 2785"/>
              <a:gd name="T100" fmla="*/ 2990 w 3855"/>
              <a:gd name="T101" fmla="*/ 1843 h 2785"/>
              <a:gd name="T102" fmla="*/ 2990 w 3855"/>
              <a:gd name="T103" fmla="*/ 1843 h 2785"/>
              <a:gd name="T104" fmla="*/ 3435 w 3855"/>
              <a:gd name="T105" fmla="*/ 1587 h 2785"/>
              <a:gd name="T106" fmla="*/ 3338 w 3855"/>
              <a:gd name="T107" fmla="*/ 1463 h 2785"/>
              <a:gd name="T108" fmla="*/ 3523 w 3855"/>
              <a:gd name="T109" fmla="*/ 1441 h 2785"/>
              <a:gd name="T110" fmla="*/ 3552 w 3855"/>
              <a:gd name="T111" fmla="*/ 1567 h 2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855" h="2785">
                <a:moveTo>
                  <a:pt x="31" y="350"/>
                </a:moveTo>
                <a:cubicBezTo>
                  <a:pt x="34" y="345"/>
                  <a:pt x="37" y="340"/>
                  <a:pt x="40" y="335"/>
                </a:cubicBezTo>
                <a:cubicBezTo>
                  <a:pt x="1" y="338"/>
                  <a:pt x="0" y="306"/>
                  <a:pt x="11" y="279"/>
                </a:cubicBezTo>
                <a:cubicBezTo>
                  <a:pt x="28" y="235"/>
                  <a:pt x="59" y="247"/>
                  <a:pt x="86" y="217"/>
                </a:cubicBezTo>
                <a:cubicBezTo>
                  <a:pt x="139" y="160"/>
                  <a:pt x="254" y="187"/>
                  <a:pt x="327" y="154"/>
                </a:cubicBezTo>
                <a:cubicBezTo>
                  <a:pt x="267" y="156"/>
                  <a:pt x="306" y="139"/>
                  <a:pt x="327" y="127"/>
                </a:cubicBezTo>
                <a:cubicBezTo>
                  <a:pt x="315" y="132"/>
                  <a:pt x="302" y="136"/>
                  <a:pt x="289" y="139"/>
                </a:cubicBezTo>
                <a:cubicBezTo>
                  <a:pt x="280" y="100"/>
                  <a:pt x="411" y="0"/>
                  <a:pt x="411" y="65"/>
                </a:cubicBezTo>
                <a:cubicBezTo>
                  <a:pt x="431" y="53"/>
                  <a:pt x="450" y="41"/>
                  <a:pt x="470" y="29"/>
                </a:cubicBezTo>
                <a:cubicBezTo>
                  <a:pt x="475" y="73"/>
                  <a:pt x="647" y="53"/>
                  <a:pt x="648" y="127"/>
                </a:cubicBezTo>
                <a:cubicBezTo>
                  <a:pt x="701" y="59"/>
                  <a:pt x="854" y="112"/>
                  <a:pt x="927" y="100"/>
                </a:cubicBezTo>
                <a:cubicBezTo>
                  <a:pt x="989" y="90"/>
                  <a:pt x="1005" y="87"/>
                  <a:pt x="1071" y="102"/>
                </a:cubicBezTo>
                <a:cubicBezTo>
                  <a:pt x="1251" y="145"/>
                  <a:pt x="1372" y="177"/>
                  <a:pt x="1556" y="133"/>
                </a:cubicBezTo>
                <a:cubicBezTo>
                  <a:pt x="1612" y="119"/>
                  <a:pt x="1679" y="132"/>
                  <a:pt x="1728" y="161"/>
                </a:cubicBezTo>
                <a:cubicBezTo>
                  <a:pt x="1795" y="202"/>
                  <a:pt x="1785" y="146"/>
                  <a:pt x="1847" y="150"/>
                </a:cubicBezTo>
                <a:cubicBezTo>
                  <a:pt x="1901" y="154"/>
                  <a:pt x="1955" y="176"/>
                  <a:pt x="2008" y="186"/>
                </a:cubicBezTo>
                <a:cubicBezTo>
                  <a:pt x="2037" y="192"/>
                  <a:pt x="2122" y="165"/>
                  <a:pt x="2151" y="175"/>
                </a:cubicBezTo>
                <a:cubicBezTo>
                  <a:pt x="2149" y="176"/>
                  <a:pt x="2146" y="177"/>
                  <a:pt x="2144" y="178"/>
                </a:cubicBezTo>
                <a:cubicBezTo>
                  <a:pt x="2163" y="202"/>
                  <a:pt x="2257" y="187"/>
                  <a:pt x="2254" y="219"/>
                </a:cubicBezTo>
                <a:cubicBezTo>
                  <a:pt x="2251" y="246"/>
                  <a:pt x="2224" y="274"/>
                  <a:pt x="2263" y="290"/>
                </a:cubicBezTo>
                <a:cubicBezTo>
                  <a:pt x="2282" y="233"/>
                  <a:pt x="2469" y="362"/>
                  <a:pt x="2530" y="371"/>
                </a:cubicBezTo>
                <a:cubicBezTo>
                  <a:pt x="2567" y="372"/>
                  <a:pt x="2570" y="354"/>
                  <a:pt x="2611" y="393"/>
                </a:cubicBezTo>
                <a:cubicBezTo>
                  <a:pt x="2634" y="412"/>
                  <a:pt x="2646" y="409"/>
                  <a:pt x="2681" y="402"/>
                </a:cubicBezTo>
                <a:cubicBezTo>
                  <a:pt x="2714" y="392"/>
                  <a:pt x="2788" y="403"/>
                  <a:pt x="2836" y="412"/>
                </a:cubicBezTo>
                <a:cubicBezTo>
                  <a:pt x="2821" y="328"/>
                  <a:pt x="2912" y="351"/>
                  <a:pt x="2956" y="386"/>
                </a:cubicBezTo>
                <a:cubicBezTo>
                  <a:pt x="2994" y="416"/>
                  <a:pt x="3046" y="389"/>
                  <a:pt x="3055" y="442"/>
                </a:cubicBezTo>
                <a:cubicBezTo>
                  <a:pt x="3059" y="455"/>
                  <a:pt x="3063" y="474"/>
                  <a:pt x="3065" y="498"/>
                </a:cubicBezTo>
                <a:cubicBezTo>
                  <a:pt x="3086" y="498"/>
                  <a:pt x="3125" y="481"/>
                  <a:pt x="3136" y="469"/>
                </a:cubicBezTo>
                <a:cubicBezTo>
                  <a:pt x="3140" y="487"/>
                  <a:pt x="3237" y="523"/>
                  <a:pt x="3239" y="522"/>
                </a:cubicBezTo>
                <a:cubicBezTo>
                  <a:pt x="3297" y="477"/>
                  <a:pt x="3338" y="543"/>
                  <a:pt x="3400" y="526"/>
                </a:cubicBezTo>
                <a:cubicBezTo>
                  <a:pt x="3426" y="519"/>
                  <a:pt x="3441" y="495"/>
                  <a:pt x="3470" y="494"/>
                </a:cubicBezTo>
                <a:cubicBezTo>
                  <a:pt x="3498" y="492"/>
                  <a:pt x="3522" y="506"/>
                  <a:pt x="3551" y="498"/>
                </a:cubicBezTo>
                <a:cubicBezTo>
                  <a:pt x="3563" y="506"/>
                  <a:pt x="3557" y="541"/>
                  <a:pt x="3584" y="537"/>
                </a:cubicBezTo>
                <a:cubicBezTo>
                  <a:pt x="3584" y="568"/>
                  <a:pt x="3564" y="559"/>
                  <a:pt x="3546" y="573"/>
                </a:cubicBezTo>
                <a:cubicBezTo>
                  <a:pt x="3520" y="594"/>
                  <a:pt x="3546" y="647"/>
                  <a:pt x="3545" y="675"/>
                </a:cubicBezTo>
                <a:cubicBezTo>
                  <a:pt x="3541" y="751"/>
                  <a:pt x="3375" y="806"/>
                  <a:pt x="3318" y="829"/>
                </a:cubicBezTo>
                <a:cubicBezTo>
                  <a:pt x="3276" y="847"/>
                  <a:pt x="3265" y="887"/>
                  <a:pt x="3230" y="903"/>
                </a:cubicBezTo>
                <a:cubicBezTo>
                  <a:pt x="3122" y="955"/>
                  <a:pt x="3105" y="873"/>
                  <a:pt x="2818" y="1071"/>
                </a:cubicBezTo>
                <a:cubicBezTo>
                  <a:pt x="2887" y="1126"/>
                  <a:pt x="2822" y="1137"/>
                  <a:pt x="2775" y="1164"/>
                </a:cubicBezTo>
                <a:cubicBezTo>
                  <a:pt x="2706" y="1203"/>
                  <a:pt x="2693" y="1299"/>
                  <a:pt x="2625" y="1342"/>
                </a:cubicBezTo>
                <a:cubicBezTo>
                  <a:pt x="2509" y="1416"/>
                  <a:pt x="2469" y="1627"/>
                  <a:pt x="2564" y="1728"/>
                </a:cubicBezTo>
                <a:cubicBezTo>
                  <a:pt x="2621" y="1789"/>
                  <a:pt x="2668" y="1808"/>
                  <a:pt x="2573" y="1868"/>
                </a:cubicBezTo>
                <a:cubicBezTo>
                  <a:pt x="2464" y="1936"/>
                  <a:pt x="2424" y="1939"/>
                  <a:pt x="2362" y="2082"/>
                </a:cubicBezTo>
                <a:cubicBezTo>
                  <a:pt x="2350" y="2109"/>
                  <a:pt x="2337" y="2138"/>
                  <a:pt x="2337" y="2168"/>
                </a:cubicBezTo>
                <a:cubicBezTo>
                  <a:pt x="2336" y="2192"/>
                  <a:pt x="2361" y="2213"/>
                  <a:pt x="2352" y="2167"/>
                </a:cubicBezTo>
                <a:cubicBezTo>
                  <a:pt x="2390" y="2229"/>
                  <a:pt x="2236" y="2234"/>
                  <a:pt x="2207" y="2237"/>
                </a:cubicBezTo>
                <a:cubicBezTo>
                  <a:pt x="2135" y="2246"/>
                  <a:pt x="2035" y="2311"/>
                  <a:pt x="2018" y="2382"/>
                </a:cubicBezTo>
                <a:cubicBezTo>
                  <a:pt x="2003" y="2442"/>
                  <a:pt x="1953" y="2551"/>
                  <a:pt x="1888" y="2498"/>
                </a:cubicBezTo>
                <a:cubicBezTo>
                  <a:pt x="1848" y="2466"/>
                  <a:pt x="1818" y="2509"/>
                  <a:pt x="1785" y="2523"/>
                </a:cubicBezTo>
                <a:cubicBezTo>
                  <a:pt x="1737" y="2543"/>
                  <a:pt x="1686" y="2513"/>
                  <a:pt x="1635" y="2521"/>
                </a:cubicBezTo>
                <a:cubicBezTo>
                  <a:pt x="1529" y="2539"/>
                  <a:pt x="1424" y="2527"/>
                  <a:pt x="1316" y="2529"/>
                </a:cubicBezTo>
                <a:cubicBezTo>
                  <a:pt x="1259" y="2530"/>
                  <a:pt x="1246" y="2541"/>
                  <a:pt x="1204" y="2580"/>
                </a:cubicBezTo>
                <a:cubicBezTo>
                  <a:pt x="1156" y="2624"/>
                  <a:pt x="1093" y="2606"/>
                  <a:pt x="1038" y="2634"/>
                </a:cubicBezTo>
                <a:cubicBezTo>
                  <a:pt x="1011" y="2647"/>
                  <a:pt x="983" y="2740"/>
                  <a:pt x="959" y="2738"/>
                </a:cubicBezTo>
                <a:cubicBezTo>
                  <a:pt x="928" y="2735"/>
                  <a:pt x="936" y="2785"/>
                  <a:pt x="889" y="2784"/>
                </a:cubicBezTo>
                <a:cubicBezTo>
                  <a:pt x="850" y="2783"/>
                  <a:pt x="821" y="2717"/>
                  <a:pt x="784" y="2721"/>
                </a:cubicBezTo>
                <a:cubicBezTo>
                  <a:pt x="744" y="2726"/>
                  <a:pt x="714" y="2642"/>
                  <a:pt x="704" y="2612"/>
                </a:cubicBezTo>
                <a:cubicBezTo>
                  <a:pt x="757" y="2603"/>
                  <a:pt x="691" y="2565"/>
                  <a:pt x="676" y="2553"/>
                </a:cubicBezTo>
                <a:cubicBezTo>
                  <a:pt x="638" y="2524"/>
                  <a:pt x="683" y="2474"/>
                  <a:pt x="719" y="2464"/>
                </a:cubicBezTo>
                <a:cubicBezTo>
                  <a:pt x="697" y="2456"/>
                  <a:pt x="688" y="2470"/>
                  <a:pt x="678" y="2486"/>
                </a:cubicBezTo>
                <a:cubicBezTo>
                  <a:pt x="659" y="2465"/>
                  <a:pt x="506" y="2362"/>
                  <a:pt x="541" y="2330"/>
                </a:cubicBezTo>
                <a:cubicBezTo>
                  <a:pt x="486" y="2324"/>
                  <a:pt x="540" y="2353"/>
                  <a:pt x="481" y="2354"/>
                </a:cubicBezTo>
                <a:cubicBezTo>
                  <a:pt x="470" y="2354"/>
                  <a:pt x="381" y="2372"/>
                  <a:pt x="377" y="2335"/>
                </a:cubicBezTo>
                <a:cubicBezTo>
                  <a:pt x="385" y="2301"/>
                  <a:pt x="364" y="2268"/>
                  <a:pt x="364" y="2234"/>
                </a:cubicBezTo>
                <a:cubicBezTo>
                  <a:pt x="366" y="2186"/>
                  <a:pt x="412" y="2161"/>
                  <a:pt x="435" y="2117"/>
                </a:cubicBezTo>
                <a:cubicBezTo>
                  <a:pt x="465" y="2053"/>
                  <a:pt x="518" y="2063"/>
                  <a:pt x="544" y="1997"/>
                </a:cubicBezTo>
                <a:cubicBezTo>
                  <a:pt x="481" y="2018"/>
                  <a:pt x="428" y="1922"/>
                  <a:pt x="443" y="1868"/>
                </a:cubicBezTo>
                <a:cubicBezTo>
                  <a:pt x="460" y="1808"/>
                  <a:pt x="526" y="1777"/>
                  <a:pt x="545" y="1718"/>
                </a:cubicBezTo>
                <a:cubicBezTo>
                  <a:pt x="557" y="1681"/>
                  <a:pt x="484" y="1633"/>
                  <a:pt x="470" y="1598"/>
                </a:cubicBezTo>
                <a:cubicBezTo>
                  <a:pt x="463" y="1574"/>
                  <a:pt x="478" y="1553"/>
                  <a:pt x="457" y="1533"/>
                </a:cubicBezTo>
                <a:cubicBezTo>
                  <a:pt x="438" y="1516"/>
                  <a:pt x="416" y="1502"/>
                  <a:pt x="404" y="1478"/>
                </a:cubicBezTo>
                <a:cubicBezTo>
                  <a:pt x="437" y="1487"/>
                  <a:pt x="514" y="1494"/>
                  <a:pt x="544" y="1476"/>
                </a:cubicBezTo>
                <a:cubicBezTo>
                  <a:pt x="565" y="1463"/>
                  <a:pt x="550" y="1431"/>
                  <a:pt x="575" y="1423"/>
                </a:cubicBezTo>
                <a:cubicBezTo>
                  <a:pt x="630" y="1405"/>
                  <a:pt x="590" y="1345"/>
                  <a:pt x="573" y="1305"/>
                </a:cubicBezTo>
                <a:cubicBezTo>
                  <a:pt x="561" y="1274"/>
                  <a:pt x="624" y="1270"/>
                  <a:pt x="636" y="1246"/>
                </a:cubicBezTo>
                <a:cubicBezTo>
                  <a:pt x="636" y="1246"/>
                  <a:pt x="648" y="996"/>
                  <a:pt x="622" y="999"/>
                </a:cubicBezTo>
                <a:cubicBezTo>
                  <a:pt x="693" y="964"/>
                  <a:pt x="861" y="817"/>
                  <a:pt x="831" y="791"/>
                </a:cubicBezTo>
                <a:cubicBezTo>
                  <a:pt x="812" y="773"/>
                  <a:pt x="746" y="765"/>
                  <a:pt x="743" y="743"/>
                </a:cubicBezTo>
                <a:cubicBezTo>
                  <a:pt x="740" y="704"/>
                  <a:pt x="771" y="671"/>
                  <a:pt x="713" y="675"/>
                </a:cubicBezTo>
                <a:cubicBezTo>
                  <a:pt x="671" y="679"/>
                  <a:pt x="605" y="647"/>
                  <a:pt x="573" y="672"/>
                </a:cubicBezTo>
                <a:cubicBezTo>
                  <a:pt x="562" y="681"/>
                  <a:pt x="566" y="684"/>
                  <a:pt x="559" y="694"/>
                </a:cubicBezTo>
                <a:cubicBezTo>
                  <a:pt x="511" y="735"/>
                  <a:pt x="439" y="682"/>
                  <a:pt x="390" y="694"/>
                </a:cubicBezTo>
                <a:cubicBezTo>
                  <a:pt x="345" y="706"/>
                  <a:pt x="325" y="721"/>
                  <a:pt x="293" y="720"/>
                </a:cubicBezTo>
                <a:cubicBezTo>
                  <a:pt x="241" y="718"/>
                  <a:pt x="295" y="648"/>
                  <a:pt x="313" y="635"/>
                </a:cubicBezTo>
                <a:cubicBezTo>
                  <a:pt x="287" y="638"/>
                  <a:pt x="276" y="624"/>
                  <a:pt x="280" y="599"/>
                </a:cubicBezTo>
                <a:cubicBezTo>
                  <a:pt x="254" y="623"/>
                  <a:pt x="220" y="624"/>
                  <a:pt x="188" y="630"/>
                </a:cubicBezTo>
                <a:cubicBezTo>
                  <a:pt x="144" y="638"/>
                  <a:pt x="122" y="671"/>
                  <a:pt x="87" y="688"/>
                </a:cubicBezTo>
                <a:cubicBezTo>
                  <a:pt x="55" y="603"/>
                  <a:pt x="149" y="594"/>
                  <a:pt x="170" y="528"/>
                </a:cubicBezTo>
                <a:cubicBezTo>
                  <a:pt x="155" y="557"/>
                  <a:pt x="123" y="566"/>
                  <a:pt x="93" y="566"/>
                </a:cubicBezTo>
                <a:cubicBezTo>
                  <a:pt x="99" y="532"/>
                  <a:pt x="132" y="519"/>
                  <a:pt x="158" y="504"/>
                </a:cubicBezTo>
                <a:cubicBezTo>
                  <a:pt x="131" y="516"/>
                  <a:pt x="91" y="519"/>
                  <a:pt x="93" y="477"/>
                </a:cubicBezTo>
                <a:cubicBezTo>
                  <a:pt x="94" y="448"/>
                  <a:pt x="141" y="436"/>
                  <a:pt x="146" y="406"/>
                </a:cubicBezTo>
                <a:cubicBezTo>
                  <a:pt x="120" y="431"/>
                  <a:pt x="79" y="428"/>
                  <a:pt x="63" y="465"/>
                </a:cubicBezTo>
                <a:cubicBezTo>
                  <a:pt x="34" y="423"/>
                  <a:pt x="81" y="391"/>
                  <a:pt x="111" y="364"/>
                </a:cubicBezTo>
                <a:cubicBezTo>
                  <a:pt x="81" y="389"/>
                  <a:pt x="42" y="395"/>
                  <a:pt x="31" y="350"/>
                </a:cubicBezTo>
                <a:close/>
                <a:moveTo>
                  <a:pt x="3706" y="1362"/>
                </a:moveTo>
                <a:cubicBezTo>
                  <a:pt x="3759" y="1312"/>
                  <a:pt x="3848" y="1350"/>
                  <a:pt x="3855" y="1421"/>
                </a:cubicBezTo>
                <a:cubicBezTo>
                  <a:pt x="3817" y="1428"/>
                  <a:pt x="3726" y="1397"/>
                  <a:pt x="3706" y="1362"/>
                </a:cubicBezTo>
                <a:close/>
                <a:moveTo>
                  <a:pt x="2987" y="1775"/>
                </a:moveTo>
                <a:cubicBezTo>
                  <a:pt x="2897" y="1758"/>
                  <a:pt x="3000" y="1645"/>
                  <a:pt x="3051" y="1692"/>
                </a:cubicBezTo>
                <a:cubicBezTo>
                  <a:pt x="3079" y="1718"/>
                  <a:pt x="3000" y="1748"/>
                  <a:pt x="2987" y="1775"/>
                </a:cubicBezTo>
                <a:close/>
                <a:moveTo>
                  <a:pt x="2990" y="1843"/>
                </a:moveTo>
                <a:cubicBezTo>
                  <a:pt x="2981" y="1809"/>
                  <a:pt x="2991" y="1803"/>
                  <a:pt x="3020" y="1825"/>
                </a:cubicBezTo>
                <a:cubicBezTo>
                  <a:pt x="3010" y="1831"/>
                  <a:pt x="3000" y="1837"/>
                  <a:pt x="2990" y="1843"/>
                </a:cubicBezTo>
                <a:close/>
                <a:moveTo>
                  <a:pt x="3552" y="1567"/>
                </a:moveTo>
                <a:cubicBezTo>
                  <a:pt x="3496" y="1630"/>
                  <a:pt x="3501" y="1598"/>
                  <a:pt x="3435" y="1587"/>
                </a:cubicBezTo>
                <a:cubicBezTo>
                  <a:pt x="3364" y="1576"/>
                  <a:pt x="3411" y="1500"/>
                  <a:pt x="3330" y="1534"/>
                </a:cubicBezTo>
                <a:cubicBezTo>
                  <a:pt x="3257" y="1565"/>
                  <a:pt x="3317" y="1478"/>
                  <a:pt x="3338" y="1463"/>
                </a:cubicBezTo>
                <a:cubicBezTo>
                  <a:pt x="3400" y="1418"/>
                  <a:pt x="3465" y="1398"/>
                  <a:pt x="3537" y="1374"/>
                </a:cubicBezTo>
                <a:cubicBezTo>
                  <a:pt x="3507" y="1383"/>
                  <a:pt x="3494" y="1420"/>
                  <a:pt x="3523" y="1441"/>
                </a:cubicBezTo>
                <a:cubicBezTo>
                  <a:pt x="3545" y="1457"/>
                  <a:pt x="3577" y="1435"/>
                  <a:pt x="3598" y="1451"/>
                </a:cubicBezTo>
                <a:cubicBezTo>
                  <a:pt x="3627" y="1474"/>
                  <a:pt x="3554" y="1542"/>
                  <a:pt x="3552" y="156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5" name="꙱ South Sudan (Republic of South Sudan) (SS) (H)">
            <a:extLst>
              <a:ext uri="{FF2B5EF4-FFF2-40B4-BE49-F238E27FC236}">
                <a16:creationId xmlns:a16="http://schemas.microsoft.com/office/drawing/2014/main" id="{52EE2C5C-A25A-4D98-B2D7-B07956DBCEA6}"/>
              </a:ext>
            </a:extLst>
          </p:cNvPr>
          <p:cNvSpPr>
            <a:spLocks/>
          </p:cNvSpPr>
          <p:nvPr/>
        </p:nvSpPr>
        <p:spPr bwMode="auto">
          <a:xfrm>
            <a:off x="4992833" y="2020417"/>
            <a:ext cx="325531" cy="259979"/>
          </a:xfrm>
          <a:custGeom>
            <a:avLst/>
            <a:gdLst>
              <a:gd name="T0" fmla="*/ 975 w 3949"/>
              <a:gd name="T1" fmla="*/ 1007 h 3150"/>
              <a:gd name="T2" fmla="*/ 1208 w 3949"/>
              <a:gd name="T3" fmla="*/ 954 h 3150"/>
              <a:gd name="T4" fmla="*/ 1452 w 3949"/>
              <a:gd name="T5" fmla="*/ 1058 h 3150"/>
              <a:gd name="T6" fmla="*/ 1776 w 3949"/>
              <a:gd name="T7" fmla="*/ 924 h 3150"/>
              <a:gd name="T8" fmla="*/ 1932 w 3949"/>
              <a:gd name="T9" fmla="*/ 783 h 3150"/>
              <a:gd name="T10" fmla="*/ 2205 w 3949"/>
              <a:gd name="T11" fmla="*/ 844 h 3150"/>
              <a:gd name="T12" fmla="*/ 2314 w 3949"/>
              <a:gd name="T13" fmla="*/ 896 h 3150"/>
              <a:gd name="T14" fmla="*/ 2610 w 3949"/>
              <a:gd name="T15" fmla="*/ 693 h 3150"/>
              <a:gd name="T16" fmla="*/ 2804 w 3949"/>
              <a:gd name="T17" fmla="*/ 420 h 3150"/>
              <a:gd name="T18" fmla="*/ 2695 w 3949"/>
              <a:gd name="T19" fmla="*/ 110 h 3150"/>
              <a:gd name="T20" fmla="*/ 2893 w 3949"/>
              <a:gd name="T21" fmla="*/ 8 h 3150"/>
              <a:gd name="T22" fmla="*/ 3014 w 3949"/>
              <a:gd name="T23" fmla="*/ 182 h 3150"/>
              <a:gd name="T24" fmla="*/ 3053 w 3949"/>
              <a:gd name="T25" fmla="*/ 539 h 3150"/>
              <a:gd name="T26" fmla="*/ 3293 w 3949"/>
              <a:gd name="T27" fmla="*/ 791 h 3150"/>
              <a:gd name="T28" fmla="*/ 3356 w 3949"/>
              <a:gd name="T29" fmla="*/ 975 h 3150"/>
              <a:gd name="T30" fmla="*/ 3135 w 3949"/>
              <a:gd name="T31" fmla="*/ 1388 h 3150"/>
              <a:gd name="T32" fmla="*/ 3044 w 3949"/>
              <a:gd name="T33" fmla="*/ 1615 h 3150"/>
              <a:gd name="T34" fmla="*/ 3331 w 3949"/>
              <a:gd name="T35" fmla="*/ 1768 h 3150"/>
              <a:gd name="T36" fmla="*/ 3542 w 3949"/>
              <a:gd name="T37" fmla="*/ 2007 h 3150"/>
              <a:gd name="T38" fmla="*/ 3717 w 3949"/>
              <a:gd name="T39" fmla="*/ 2420 h 3150"/>
              <a:gd name="T40" fmla="*/ 3868 w 3949"/>
              <a:gd name="T41" fmla="*/ 2484 h 3150"/>
              <a:gd name="T42" fmla="*/ 3895 w 3949"/>
              <a:gd name="T43" fmla="*/ 2648 h 3150"/>
              <a:gd name="T44" fmla="*/ 3880 w 3949"/>
              <a:gd name="T45" fmla="*/ 2751 h 3150"/>
              <a:gd name="T46" fmla="*/ 3408 w 3949"/>
              <a:gd name="T47" fmla="*/ 2813 h 3150"/>
              <a:gd name="T48" fmla="*/ 3337 w 3949"/>
              <a:gd name="T49" fmla="*/ 2895 h 3150"/>
              <a:gd name="T50" fmla="*/ 3035 w 3949"/>
              <a:gd name="T51" fmla="*/ 3024 h 3150"/>
              <a:gd name="T52" fmla="*/ 2773 w 3949"/>
              <a:gd name="T53" fmla="*/ 3148 h 3150"/>
              <a:gd name="T54" fmla="*/ 2535 w 3949"/>
              <a:gd name="T55" fmla="*/ 3084 h 3150"/>
              <a:gd name="T56" fmla="*/ 2354 w 3949"/>
              <a:gd name="T57" fmla="*/ 3150 h 3150"/>
              <a:gd name="T58" fmla="*/ 2088 w 3949"/>
              <a:gd name="T59" fmla="*/ 2911 h 3150"/>
              <a:gd name="T60" fmla="*/ 1637 w 3949"/>
              <a:gd name="T61" fmla="*/ 2828 h 3150"/>
              <a:gd name="T62" fmla="*/ 1277 w 3949"/>
              <a:gd name="T63" fmla="*/ 2604 h 3150"/>
              <a:gd name="T64" fmla="*/ 1187 w 3949"/>
              <a:gd name="T65" fmla="*/ 2354 h 3150"/>
              <a:gd name="T66" fmla="*/ 976 w 3949"/>
              <a:gd name="T67" fmla="*/ 2183 h 3150"/>
              <a:gd name="T68" fmla="*/ 931 w 3949"/>
              <a:gd name="T69" fmla="*/ 2029 h 3150"/>
              <a:gd name="T70" fmla="*/ 774 w 3949"/>
              <a:gd name="T71" fmla="*/ 1866 h 3150"/>
              <a:gd name="T72" fmla="*/ 444 w 3949"/>
              <a:gd name="T73" fmla="*/ 1490 h 3150"/>
              <a:gd name="T74" fmla="*/ 234 w 3949"/>
              <a:gd name="T75" fmla="*/ 1312 h 3150"/>
              <a:gd name="T76" fmla="*/ 44 w 3949"/>
              <a:gd name="T77" fmla="*/ 1188 h 3150"/>
              <a:gd name="T78" fmla="*/ 85 w 3949"/>
              <a:gd name="T79" fmla="*/ 1015 h 3150"/>
              <a:gd name="T80" fmla="*/ 313 w 3949"/>
              <a:gd name="T81" fmla="*/ 990 h 3150"/>
              <a:gd name="T82" fmla="*/ 439 w 3949"/>
              <a:gd name="T83" fmla="*/ 888 h 3150"/>
              <a:gd name="T84" fmla="*/ 528 w 3949"/>
              <a:gd name="T85" fmla="*/ 723 h 3150"/>
              <a:gd name="T86" fmla="*/ 760 w 3949"/>
              <a:gd name="T87" fmla="*/ 679 h 3150"/>
              <a:gd name="T88" fmla="*/ 835 w 3949"/>
              <a:gd name="T89" fmla="*/ 790 h 3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949" h="3150">
                <a:moveTo>
                  <a:pt x="882" y="875"/>
                </a:moveTo>
                <a:cubicBezTo>
                  <a:pt x="921" y="915"/>
                  <a:pt x="854" y="966"/>
                  <a:pt x="975" y="1007"/>
                </a:cubicBezTo>
                <a:cubicBezTo>
                  <a:pt x="1011" y="1019"/>
                  <a:pt x="1156" y="971"/>
                  <a:pt x="1177" y="951"/>
                </a:cubicBezTo>
                <a:cubicBezTo>
                  <a:pt x="1181" y="946"/>
                  <a:pt x="1204" y="953"/>
                  <a:pt x="1208" y="954"/>
                </a:cubicBezTo>
                <a:cubicBezTo>
                  <a:pt x="1266" y="966"/>
                  <a:pt x="1352" y="967"/>
                  <a:pt x="1396" y="959"/>
                </a:cubicBezTo>
                <a:cubicBezTo>
                  <a:pt x="1417" y="990"/>
                  <a:pt x="1429" y="1035"/>
                  <a:pt x="1452" y="1058"/>
                </a:cubicBezTo>
                <a:cubicBezTo>
                  <a:pt x="1476" y="1082"/>
                  <a:pt x="1640" y="1067"/>
                  <a:pt x="1672" y="1051"/>
                </a:cubicBezTo>
                <a:cubicBezTo>
                  <a:pt x="1685" y="1044"/>
                  <a:pt x="1661" y="982"/>
                  <a:pt x="1776" y="924"/>
                </a:cubicBezTo>
                <a:cubicBezTo>
                  <a:pt x="1814" y="905"/>
                  <a:pt x="1903" y="922"/>
                  <a:pt x="1925" y="900"/>
                </a:cubicBezTo>
                <a:cubicBezTo>
                  <a:pt x="1939" y="885"/>
                  <a:pt x="1910" y="804"/>
                  <a:pt x="1932" y="783"/>
                </a:cubicBezTo>
                <a:cubicBezTo>
                  <a:pt x="1960" y="754"/>
                  <a:pt x="2012" y="731"/>
                  <a:pt x="2040" y="714"/>
                </a:cubicBezTo>
                <a:cubicBezTo>
                  <a:pt x="2121" y="733"/>
                  <a:pt x="2155" y="794"/>
                  <a:pt x="2205" y="844"/>
                </a:cubicBezTo>
                <a:cubicBezTo>
                  <a:pt x="2233" y="872"/>
                  <a:pt x="2272" y="885"/>
                  <a:pt x="2296" y="909"/>
                </a:cubicBezTo>
                <a:cubicBezTo>
                  <a:pt x="2303" y="915"/>
                  <a:pt x="2312" y="898"/>
                  <a:pt x="2314" y="896"/>
                </a:cubicBezTo>
                <a:cubicBezTo>
                  <a:pt x="2324" y="886"/>
                  <a:pt x="2437" y="905"/>
                  <a:pt x="2454" y="888"/>
                </a:cubicBezTo>
                <a:cubicBezTo>
                  <a:pt x="2508" y="833"/>
                  <a:pt x="2552" y="751"/>
                  <a:pt x="2610" y="693"/>
                </a:cubicBezTo>
                <a:cubicBezTo>
                  <a:pt x="2637" y="666"/>
                  <a:pt x="2640" y="600"/>
                  <a:pt x="2666" y="574"/>
                </a:cubicBezTo>
                <a:cubicBezTo>
                  <a:pt x="2714" y="526"/>
                  <a:pt x="2783" y="482"/>
                  <a:pt x="2804" y="420"/>
                </a:cubicBezTo>
                <a:cubicBezTo>
                  <a:pt x="2742" y="371"/>
                  <a:pt x="2821" y="230"/>
                  <a:pt x="2780" y="189"/>
                </a:cubicBezTo>
                <a:cubicBezTo>
                  <a:pt x="2774" y="183"/>
                  <a:pt x="2693" y="112"/>
                  <a:pt x="2695" y="110"/>
                </a:cubicBezTo>
                <a:cubicBezTo>
                  <a:pt x="2723" y="82"/>
                  <a:pt x="2874" y="126"/>
                  <a:pt x="2893" y="87"/>
                </a:cubicBezTo>
                <a:cubicBezTo>
                  <a:pt x="2906" y="62"/>
                  <a:pt x="2890" y="28"/>
                  <a:pt x="2893" y="8"/>
                </a:cubicBezTo>
                <a:cubicBezTo>
                  <a:pt x="2909" y="0"/>
                  <a:pt x="3058" y="7"/>
                  <a:pt x="3058" y="8"/>
                </a:cubicBezTo>
                <a:cubicBezTo>
                  <a:pt x="3058" y="39"/>
                  <a:pt x="3030" y="150"/>
                  <a:pt x="3014" y="182"/>
                </a:cubicBezTo>
                <a:cubicBezTo>
                  <a:pt x="2998" y="213"/>
                  <a:pt x="3048" y="406"/>
                  <a:pt x="3058" y="444"/>
                </a:cubicBezTo>
                <a:cubicBezTo>
                  <a:pt x="3063" y="463"/>
                  <a:pt x="3046" y="532"/>
                  <a:pt x="3053" y="539"/>
                </a:cubicBezTo>
                <a:cubicBezTo>
                  <a:pt x="3067" y="554"/>
                  <a:pt x="3104" y="560"/>
                  <a:pt x="3123" y="574"/>
                </a:cubicBezTo>
                <a:cubicBezTo>
                  <a:pt x="3197" y="630"/>
                  <a:pt x="3239" y="737"/>
                  <a:pt x="3293" y="791"/>
                </a:cubicBezTo>
                <a:cubicBezTo>
                  <a:pt x="3310" y="809"/>
                  <a:pt x="3291" y="906"/>
                  <a:pt x="3261" y="881"/>
                </a:cubicBezTo>
                <a:cubicBezTo>
                  <a:pt x="3267" y="1057"/>
                  <a:pt x="3251" y="940"/>
                  <a:pt x="3356" y="975"/>
                </a:cubicBezTo>
                <a:cubicBezTo>
                  <a:pt x="3331" y="1178"/>
                  <a:pt x="3448" y="1383"/>
                  <a:pt x="3278" y="1401"/>
                </a:cubicBezTo>
                <a:cubicBezTo>
                  <a:pt x="3235" y="1405"/>
                  <a:pt x="3181" y="1386"/>
                  <a:pt x="3135" y="1388"/>
                </a:cubicBezTo>
                <a:cubicBezTo>
                  <a:pt x="3065" y="1391"/>
                  <a:pt x="3076" y="1432"/>
                  <a:pt x="3066" y="1490"/>
                </a:cubicBezTo>
                <a:cubicBezTo>
                  <a:pt x="3058" y="1537"/>
                  <a:pt x="2967" y="1570"/>
                  <a:pt x="3044" y="1615"/>
                </a:cubicBezTo>
                <a:cubicBezTo>
                  <a:pt x="3102" y="1646"/>
                  <a:pt x="3146" y="1629"/>
                  <a:pt x="3209" y="1660"/>
                </a:cubicBezTo>
                <a:cubicBezTo>
                  <a:pt x="3242" y="1676"/>
                  <a:pt x="3281" y="1701"/>
                  <a:pt x="3331" y="1768"/>
                </a:cubicBezTo>
                <a:cubicBezTo>
                  <a:pt x="3370" y="1815"/>
                  <a:pt x="3409" y="1908"/>
                  <a:pt x="3438" y="1921"/>
                </a:cubicBezTo>
                <a:cubicBezTo>
                  <a:pt x="3474" y="1938"/>
                  <a:pt x="3497" y="1973"/>
                  <a:pt x="3542" y="2007"/>
                </a:cubicBezTo>
                <a:cubicBezTo>
                  <a:pt x="3591" y="2045"/>
                  <a:pt x="3588" y="2124"/>
                  <a:pt x="3613" y="2172"/>
                </a:cubicBezTo>
                <a:cubicBezTo>
                  <a:pt x="3638" y="2220"/>
                  <a:pt x="3671" y="2394"/>
                  <a:pt x="3717" y="2420"/>
                </a:cubicBezTo>
                <a:cubicBezTo>
                  <a:pt x="3744" y="2435"/>
                  <a:pt x="3734" y="2469"/>
                  <a:pt x="3756" y="2491"/>
                </a:cubicBezTo>
                <a:cubicBezTo>
                  <a:pt x="3791" y="2445"/>
                  <a:pt x="3832" y="2453"/>
                  <a:pt x="3868" y="2484"/>
                </a:cubicBezTo>
                <a:cubicBezTo>
                  <a:pt x="3881" y="2493"/>
                  <a:pt x="3898" y="2511"/>
                  <a:pt x="3906" y="2534"/>
                </a:cubicBezTo>
                <a:cubicBezTo>
                  <a:pt x="3919" y="2564"/>
                  <a:pt x="3896" y="2600"/>
                  <a:pt x="3895" y="2648"/>
                </a:cubicBezTo>
                <a:cubicBezTo>
                  <a:pt x="3895" y="2694"/>
                  <a:pt x="3923" y="2718"/>
                  <a:pt x="3949" y="2751"/>
                </a:cubicBezTo>
                <a:cubicBezTo>
                  <a:pt x="3939" y="2751"/>
                  <a:pt x="3890" y="2751"/>
                  <a:pt x="3880" y="2751"/>
                </a:cubicBezTo>
                <a:cubicBezTo>
                  <a:pt x="3795" y="2750"/>
                  <a:pt x="3727" y="2754"/>
                  <a:pt x="3650" y="2756"/>
                </a:cubicBezTo>
                <a:cubicBezTo>
                  <a:pt x="3560" y="2753"/>
                  <a:pt x="3477" y="2740"/>
                  <a:pt x="3408" y="2813"/>
                </a:cubicBezTo>
                <a:cubicBezTo>
                  <a:pt x="3386" y="2836"/>
                  <a:pt x="3347" y="2861"/>
                  <a:pt x="3341" y="2893"/>
                </a:cubicBezTo>
                <a:lnTo>
                  <a:pt x="3337" y="2895"/>
                </a:lnTo>
                <a:cubicBezTo>
                  <a:pt x="3301" y="2940"/>
                  <a:pt x="3211" y="3066"/>
                  <a:pt x="3147" y="3062"/>
                </a:cubicBezTo>
                <a:cubicBezTo>
                  <a:pt x="3110" y="3060"/>
                  <a:pt x="3079" y="3029"/>
                  <a:pt x="3035" y="3024"/>
                </a:cubicBezTo>
                <a:cubicBezTo>
                  <a:pt x="2994" y="3019"/>
                  <a:pt x="2948" y="3045"/>
                  <a:pt x="2905" y="3059"/>
                </a:cubicBezTo>
                <a:cubicBezTo>
                  <a:pt x="2867" y="3069"/>
                  <a:pt x="2737" y="3078"/>
                  <a:pt x="2773" y="3148"/>
                </a:cubicBezTo>
                <a:cubicBezTo>
                  <a:pt x="2676" y="3116"/>
                  <a:pt x="2684" y="3054"/>
                  <a:pt x="2648" y="3053"/>
                </a:cubicBezTo>
                <a:cubicBezTo>
                  <a:pt x="2590" y="3058"/>
                  <a:pt x="2583" y="3121"/>
                  <a:pt x="2535" y="3084"/>
                </a:cubicBezTo>
                <a:cubicBezTo>
                  <a:pt x="2498" y="3058"/>
                  <a:pt x="2473" y="3030"/>
                  <a:pt x="2409" y="3079"/>
                </a:cubicBezTo>
                <a:cubicBezTo>
                  <a:pt x="2389" y="3094"/>
                  <a:pt x="2358" y="3124"/>
                  <a:pt x="2354" y="3150"/>
                </a:cubicBezTo>
                <a:cubicBezTo>
                  <a:pt x="2345" y="3102"/>
                  <a:pt x="2300" y="3100"/>
                  <a:pt x="2260" y="3110"/>
                </a:cubicBezTo>
                <a:cubicBezTo>
                  <a:pt x="2303" y="3000"/>
                  <a:pt x="2159" y="3004"/>
                  <a:pt x="2088" y="2911"/>
                </a:cubicBezTo>
                <a:cubicBezTo>
                  <a:pt x="2072" y="2877"/>
                  <a:pt x="1955" y="2656"/>
                  <a:pt x="1906" y="2752"/>
                </a:cubicBezTo>
                <a:cubicBezTo>
                  <a:pt x="1817" y="2932"/>
                  <a:pt x="1775" y="2707"/>
                  <a:pt x="1637" y="2828"/>
                </a:cubicBezTo>
                <a:cubicBezTo>
                  <a:pt x="1543" y="2910"/>
                  <a:pt x="1440" y="2793"/>
                  <a:pt x="1399" y="2763"/>
                </a:cubicBezTo>
                <a:cubicBezTo>
                  <a:pt x="1366" y="2746"/>
                  <a:pt x="1357" y="2662"/>
                  <a:pt x="1277" y="2604"/>
                </a:cubicBezTo>
                <a:cubicBezTo>
                  <a:pt x="1259" y="2578"/>
                  <a:pt x="1220" y="2518"/>
                  <a:pt x="1216" y="2482"/>
                </a:cubicBezTo>
                <a:cubicBezTo>
                  <a:pt x="1209" y="2440"/>
                  <a:pt x="1231" y="2395"/>
                  <a:pt x="1187" y="2354"/>
                </a:cubicBezTo>
                <a:cubicBezTo>
                  <a:pt x="1122" y="2292"/>
                  <a:pt x="997" y="2273"/>
                  <a:pt x="981" y="2215"/>
                </a:cubicBezTo>
                <a:cubicBezTo>
                  <a:pt x="978" y="2204"/>
                  <a:pt x="979" y="2193"/>
                  <a:pt x="976" y="2183"/>
                </a:cubicBezTo>
                <a:cubicBezTo>
                  <a:pt x="970" y="2158"/>
                  <a:pt x="943" y="2147"/>
                  <a:pt x="927" y="2126"/>
                </a:cubicBezTo>
                <a:cubicBezTo>
                  <a:pt x="896" y="2096"/>
                  <a:pt x="944" y="2047"/>
                  <a:pt x="931" y="2029"/>
                </a:cubicBezTo>
                <a:cubicBezTo>
                  <a:pt x="911" y="2000"/>
                  <a:pt x="870" y="1992"/>
                  <a:pt x="852" y="1966"/>
                </a:cubicBezTo>
                <a:cubicBezTo>
                  <a:pt x="823" y="1929"/>
                  <a:pt x="852" y="1906"/>
                  <a:pt x="774" y="1866"/>
                </a:cubicBezTo>
                <a:cubicBezTo>
                  <a:pt x="375" y="1667"/>
                  <a:pt x="704" y="1709"/>
                  <a:pt x="531" y="1572"/>
                </a:cubicBezTo>
                <a:cubicBezTo>
                  <a:pt x="502" y="1549"/>
                  <a:pt x="490" y="1526"/>
                  <a:pt x="444" y="1490"/>
                </a:cubicBezTo>
                <a:cubicBezTo>
                  <a:pt x="391" y="1449"/>
                  <a:pt x="246" y="1489"/>
                  <a:pt x="245" y="1405"/>
                </a:cubicBezTo>
                <a:cubicBezTo>
                  <a:pt x="245" y="1374"/>
                  <a:pt x="267" y="1331"/>
                  <a:pt x="234" y="1312"/>
                </a:cubicBezTo>
                <a:cubicBezTo>
                  <a:pt x="175" y="1275"/>
                  <a:pt x="81" y="1293"/>
                  <a:pt x="24" y="1280"/>
                </a:cubicBezTo>
                <a:cubicBezTo>
                  <a:pt x="35" y="1251"/>
                  <a:pt x="53" y="1221"/>
                  <a:pt x="44" y="1188"/>
                </a:cubicBezTo>
                <a:lnTo>
                  <a:pt x="12" y="1200"/>
                </a:lnTo>
                <a:cubicBezTo>
                  <a:pt x="0" y="1132"/>
                  <a:pt x="77" y="1137"/>
                  <a:pt x="85" y="1015"/>
                </a:cubicBezTo>
                <a:lnTo>
                  <a:pt x="269" y="1015"/>
                </a:lnTo>
                <a:cubicBezTo>
                  <a:pt x="289" y="1015"/>
                  <a:pt x="301" y="1003"/>
                  <a:pt x="313" y="990"/>
                </a:cubicBezTo>
                <a:cubicBezTo>
                  <a:pt x="330" y="982"/>
                  <a:pt x="349" y="1030"/>
                  <a:pt x="364" y="973"/>
                </a:cubicBezTo>
                <a:cubicBezTo>
                  <a:pt x="442" y="926"/>
                  <a:pt x="417" y="902"/>
                  <a:pt x="439" y="888"/>
                </a:cubicBezTo>
                <a:cubicBezTo>
                  <a:pt x="456" y="870"/>
                  <a:pt x="483" y="854"/>
                  <a:pt x="500" y="837"/>
                </a:cubicBezTo>
                <a:cubicBezTo>
                  <a:pt x="528" y="809"/>
                  <a:pt x="500" y="750"/>
                  <a:pt x="528" y="723"/>
                </a:cubicBezTo>
                <a:cubicBezTo>
                  <a:pt x="548" y="703"/>
                  <a:pt x="610" y="733"/>
                  <a:pt x="633" y="709"/>
                </a:cubicBezTo>
                <a:cubicBezTo>
                  <a:pt x="650" y="693"/>
                  <a:pt x="744" y="664"/>
                  <a:pt x="760" y="679"/>
                </a:cubicBezTo>
                <a:cubicBezTo>
                  <a:pt x="780" y="700"/>
                  <a:pt x="777" y="769"/>
                  <a:pt x="788" y="779"/>
                </a:cubicBezTo>
                <a:cubicBezTo>
                  <a:pt x="796" y="788"/>
                  <a:pt x="828" y="782"/>
                  <a:pt x="835" y="790"/>
                </a:cubicBezTo>
                <a:cubicBezTo>
                  <a:pt x="858" y="813"/>
                  <a:pt x="835" y="828"/>
                  <a:pt x="882" y="87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6" name="꙱ South Korea (Republic of Korea) (KR) (H)">
            <a:extLst>
              <a:ext uri="{FF2B5EF4-FFF2-40B4-BE49-F238E27FC236}">
                <a16:creationId xmlns:a16="http://schemas.microsoft.com/office/drawing/2014/main" id="{9DA980A9-8FAE-4CA1-AB29-1EB8CD0EAD99}"/>
              </a:ext>
            </a:extLst>
          </p:cNvPr>
          <p:cNvSpPr>
            <a:spLocks noEditPoints="1"/>
          </p:cNvSpPr>
          <p:nvPr/>
        </p:nvSpPr>
        <p:spPr bwMode="auto">
          <a:xfrm>
            <a:off x="7461265" y="1245874"/>
            <a:ext cx="105636" cy="163970"/>
          </a:xfrm>
          <a:custGeom>
            <a:avLst/>
            <a:gdLst>
              <a:gd name="T0" fmla="*/ 83 w 1280"/>
              <a:gd name="T1" fmla="*/ 355 h 1986"/>
              <a:gd name="T2" fmla="*/ 71 w 1280"/>
              <a:gd name="T3" fmla="*/ 326 h 1986"/>
              <a:gd name="T4" fmla="*/ 92 w 1280"/>
              <a:gd name="T5" fmla="*/ 284 h 1986"/>
              <a:gd name="T6" fmla="*/ 471 w 1280"/>
              <a:gd name="T7" fmla="*/ 57 h 1986"/>
              <a:gd name="T8" fmla="*/ 452 w 1280"/>
              <a:gd name="T9" fmla="*/ 0 h 1986"/>
              <a:gd name="T10" fmla="*/ 1027 w 1280"/>
              <a:gd name="T11" fmla="*/ 563 h 1986"/>
              <a:gd name="T12" fmla="*/ 1217 w 1280"/>
              <a:gd name="T13" fmla="*/ 913 h 1986"/>
              <a:gd name="T14" fmla="*/ 1235 w 1280"/>
              <a:gd name="T15" fmla="*/ 1101 h 1986"/>
              <a:gd name="T16" fmla="*/ 1057 w 1280"/>
              <a:gd name="T17" fmla="*/ 1231 h 1986"/>
              <a:gd name="T18" fmla="*/ 1057 w 1280"/>
              <a:gd name="T19" fmla="*/ 1356 h 1986"/>
              <a:gd name="T20" fmla="*/ 811 w 1280"/>
              <a:gd name="T21" fmla="*/ 1341 h 1986"/>
              <a:gd name="T22" fmla="*/ 852 w 1280"/>
              <a:gd name="T23" fmla="*/ 1430 h 1986"/>
              <a:gd name="T24" fmla="*/ 757 w 1280"/>
              <a:gd name="T25" fmla="*/ 1383 h 1986"/>
              <a:gd name="T26" fmla="*/ 778 w 1280"/>
              <a:gd name="T27" fmla="*/ 1448 h 1986"/>
              <a:gd name="T28" fmla="*/ 724 w 1280"/>
              <a:gd name="T29" fmla="*/ 1442 h 1986"/>
              <a:gd name="T30" fmla="*/ 665 w 1280"/>
              <a:gd name="T31" fmla="*/ 1504 h 1986"/>
              <a:gd name="T32" fmla="*/ 582 w 1280"/>
              <a:gd name="T33" fmla="*/ 1543 h 1986"/>
              <a:gd name="T34" fmla="*/ 460 w 1280"/>
              <a:gd name="T35" fmla="*/ 1398 h 1986"/>
              <a:gd name="T36" fmla="*/ 526 w 1280"/>
              <a:gd name="T37" fmla="*/ 1413 h 1986"/>
              <a:gd name="T38" fmla="*/ 522 w 1280"/>
              <a:gd name="T39" fmla="*/ 1362 h 1986"/>
              <a:gd name="T40" fmla="*/ 374 w 1280"/>
              <a:gd name="T41" fmla="*/ 1249 h 1986"/>
              <a:gd name="T42" fmla="*/ 433 w 1280"/>
              <a:gd name="T43" fmla="*/ 1089 h 1986"/>
              <a:gd name="T44" fmla="*/ 408 w 1280"/>
              <a:gd name="T45" fmla="*/ 1037 h 1986"/>
              <a:gd name="T46" fmla="*/ 371 w 1280"/>
              <a:gd name="T47" fmla="*/ 973 h 1986"/>
              <a:gd name="T48" fmla="*/ 282 w 1280"/>
              <a:gd name="T49" fmla="*/ 771 h 1986"/>
              <a:gd name="T50" fmla="*/ 175 w 1280"/>
              <a:gd name="T51" fmla="*/ 715 h 1986"/>
              <a:gd name="T52" fmla="*/ 116 w 1280"/>
              <a:gd name="T53" fmla="*/ 599 h 1986"/>
              <a:gd name="T54" fmla="*/ 181 w 1280"/>
              <a:gd name="T55" fmla="*/ 632 h 1986"/>
              <a:gd name="T56" fmla="*/ 306 w 1280"/>
              <a:gd name="T57" fmla="*/ 667 h 1986"/>
              <a:gd name="T58" fmla="*/ 273 w 1280"/>
              <a:gd name="T59" fmla="*/ 558 h 1986"/>
              <a:gd name="T60" fmla="*/ 141 w 1280"/>
              <a:gd name="T61" fmla="*/ 420 h 1986"/>
              <a:gd name="T62" fmla="*/ 71 w 1280"/>
              <a:gd name="T63" fmla="*/ 326 h 1986"/>
              <a:gd name="T64" fmla="*/ 1116 w 1280"/>
              <a:gd name="T65" fmla="*/ 1302 h 1986"/>
              <a:gd name="T66" fmla="*/ 885 w 1280"/>
              <a:gd name="T67" fmla="*/ 1326 h 1986"/>
              <a:gd name="T68" fmla="*/ 885 w 1280"/>
              <a:gd name="T69" fmla="*/ 1326 h 1986"/>
              <a:gd name="T70" fmla="*/ 641 w 1280"/>
              <a:gd name="T71" fmla="*/ 1543 h 1986"/>
              <a:gd name="T72" fmla="*/ 769 w 1280"/>
              <a:gd name="T73" fmla="*/ 1816 h 1986"/>
              <a:gd name="T74" fmla="*/ 769 w 1280"/>
              <a:gd name="T75" fmla="*/ 1816 h 1986"/>
              <a:gd name="T76" fmla="*/ 448 w 1280"/>
              <a:gd name="T77" fmla="*/ 1451 h 1986"/>
              <a:gd name="T78" fmla="*/ 430 w 1280"/>
              <a:gd name="T79" fmla="*/ 1329 h 1986"/>
              <a:gd name="T80" fmla="*/ 430 w 1280"/>
              <a:gd name="T81" fmla="*/ 1329 h 1986"/>
              <a:gd name="T82" fmla="*/ 196 w 1280"/>
              <a:gd name="T83" fmla="*/ 753 h 19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0" h="1986">
                <a:moveTo>
                  <a:pt x="32" y="296"/>
                </a:moveTo>
                <a:cubicBezTo>
                  <a:pt x="0" y="316"/>
                  <a:pt x="48" y="388"/>
                  <a:pt x="83" y="355"/>
                </a:cubicBezTo>
                <a:cubicBezTo>
                  <a:pt x="74" y="330"/>
                  <a:pt x="56" y="308"/>
                  <a:pt x="32" y="296"/>
                </a:cubicBezTo>
                <a:close/>
                <a:moveTo>
                  <a:pt x="71" y="326"/>
                </a:moveTo>
                <a:cubicBezTo>
                  <a:pt x="95" y="294"/>
                  <a:pt x="116" y="356"/>
                  <a:pt x="148" y="358"/>
                </a:cubicBezTo>
                <a:cubicBezTo>
                  <a:pt x="113" y="339"/>
                  <a:pt x="96" y="313"/>
                  <a:pt x="92" y="284"/>
                </a:cubicBezTo>
                <a:cubicBezTo>
                  <a:pt x="112" y="257"/>
                  <a:pt x="116" y="196"/>
                  <a:pt x="133" y="168"/>
                </a:cubicBezTo>
                <a:cubicBezTo>
                  <a:pt x="200" y="60"/>
                  <a:pt x="455" y="196"/>
                  <a:pt x="471" y="57"/>
                </a:cubicBezTo>
                <a:cubicBezTo>
                  <a:pt x="472" y="43"/>
                  <a:pt x="469" y="28"/>
                  <a:pt x="461" y="14"/>
                </a:cubicBezTo>
                <a:cubicBezTo>
                  <a:pt x="457" y="7"/>
                  <a:pt x="454" y="4"/>
                  <a:pt x="452" y="0"/>
                </a:cubicBezTo>
                <a:cubicBezTo>
                  <a:pt x="560" y="83"/>
                  <a:pt x="654" y="209"/>
                  <a:pt x="757" y="299"/>
                </a:cubicBezTo>
                <a:cubicBezTo>
                  <a:pt x="851" y="381"/>
                  <a:pt x="952" y="462"/>
                  <a:pt x="1027" y="563"/>
                </a:cubicBezTo>
                <a:cubicBezTo>
                  <a:pt x="1083" y="638"/>
                  <a:pt x="1088" y="717"/>
                  <a:pt x="1119" y="801"/>
                </a:cubicBezTo>
                <a:cubicBezTo>
                  <a:pt x="1128" y="825"/>
                  <a:pt x="1198" y="992"/>
                  <a:pt x="1217" y="913"/>
                </a:cubicBezTo>
                <a:cubicBezTo>
                  <a:pt x="1253" y="955"/>
                  <a:pt x="1280" y="1075"/>
                  <a:pt x="1265" y="1127"/>
                </a:cubicBezTo>
                <a:cubicBezTo>
                  <a:pt x="1254" y="1119"/>
                  <a:pt x="1244" y="1110"/>
                  <a:pt x="1235" y="1101"/>
                </a:cubicBezTo>
                <a:cubicBezTo>
                  <a:pt x="1256" y="1168"/>
                  <a:pt x="1271" y="1242"/>
                  <a:pt x="1194" y="1279"/>
                </a:cubicBezTo>
                <a:cubicBezTo>
                  <a:pt x="1190" y="1241"/>
                  <a:pt x="1102" y="1254"/>
                  <a:pt x="1057" y="1231"/>
                </a:cubicBezTo>
                <a:cubicBezTo>
                  <a:pt x="1087" y="1286"/>
                  <a:pt x="1031" y="1246"/>
                  <a:pt x="1021" y="1294"/>
                </a:cubicBezTo>
                <a:cubicBezTo>
                  <a:pt x="1062" y="1271"/>
                  <a:pt x="1067" y="1327"/>
                  <a:pt x="1057" y="1356"/>
                </a:cubicBezTo>
                <a:cubicBezTo>
                  <a:pt x="1029" y="1287"/>
                  <a:pt x="937" y="1351"/>
                  <a:pt x="917" y="1270"/>
                </a:cubicBezTo>
                <a:cubicBezTo>
                  <a:pt x="913" y="1336"/>
                  <a:pt x="832" y="1289"/>
                  <a:pt x="811" y="1341"/>
                </a:cubicBezTo>
                <a:cubicBezTo>
                  <a:pt x="824" y="1355"/>
                  <a:pt x="845" y="1360"/>
                  <a:pt x="862" y="1371"/>
                </a:cubicBezTo>
                <a:cubicBezTo>
                  <a:pt x="891" y="1390"/>
                  <a:pt x="831" y="1387"/>
                  <a:pt x="852" y="1430"/>
                </a:cubicBezTo>
                <a:cubicBezTo>
                  <a:pt x="820" y="1407"/>
                  <a:pt x="813" y="1364"/>
                  <a:pt x="781" y="1341"/>
                </a:cubicBezTo>
                <a:cubicBezTo>
                  <a:pt x="774" y="1356"/>
                  <a:pt x="766" y="1370"/>
                  <a:pt x="757" y="1383"/>
                </a:cubicBezTo>
                <a:cubicBezTo>
                  <a:pt x="778" y="1404"/>
                  <a:pt x="810" y="1418"/>
                  <a:pt x="823" y="1448"/>
                </a:cubicBezTo>
                <a:cubicBezTo>
                  <a:pt x="808" y="1449"/>
                  <a:pt x="793" y="1449"/>
                  <a:pt x="778" y="1448"/>
                </a:cubicBezTo>
                <a:cubicBezTo>
                  <a:pt x="788" y="1454"/>
                  <a:pt x="798" y="1461"/>
                  <a:pt x="808" y="1469"/>
                </a:cubicBezTo>
                <a:cubicBezTo>
                  <a:pt x="785" y="1514"/>
                  <a:pt x="744" y="1459"/>
                  <a:pt x="724" y="1442"/>
                </a:cubicBezTo>
                <a:cubicBezTo>
                  <a:pt x="765" y="1452"/>
                  <a:pt x="770" y="1377"/>
                  <a:pt x="721" y="1383"/>
                </a:cubicBezTo>
                <a:cubicBezTo>
                  <a:pt x="678" y="1388"/>
                  <a:pt x="667" y="1472"/>
                  <a:pt x="665" y="1504"/>
                </a:cubicBezTo>
                <a:cubicBezTo>
                  <a:pt x="641" y="1495"/>
                  <a:pt x="621" y="1480"/>
                  <a:pt x="606" y="1460"/>
                </a:cubicBezTo>
                <a:cubicBezTo>
                  <a:pt x="605" y="1490"/>
                  <a:pt x="592" y="1516"/>
                  <a:pt x="582" y="1543"/>
                </a:cubicBezTo>
                <a:cubicBezTo>
                  <a:pt x="547" y="1534"/>
                  <a:pt x="528" y="1498"/>
                  <a:pt x="546" y="1466"/>
                </a:cubicBezTo>
                <a:cubicBezTo>
                  <a:pt x="516" y="1467"/>
                  <a:pt x="432" y="1443"/>
                  <a:pt x="460" y="1398"/>
                </a:cubicBezTo>
                <a:cubicBezTo>
                  <a:pt x="467" y="1419"/>
                  <a:pt x="485" y="1435"/>
                  <a:pt x="508" y="1436"/>
                </a:cubicBezTo>
                <a:cubicBezTo>
                  <a:pt x="486" y="1405"/>
                  <a:pt x="492" y="1397"/>
                  <a:pt x="526" y="1413"/>
                </a:cubicBezTo>
                <a:cubicBezTo>
                  <a:pt x="507" y="1400"/>
                  <a:pt x="487" y="1390"/>
                  <a:pt x="466" y="1383"/>
                </a:cubicBezTo>
                <a:cubicBezTo>
                  <a:pt x="489" y="1387"/>
                  <a:pt x="507" y="1380"/>
                  <a:pt x="522" y="1362"/>
                </a:cubicBezTo>
                <a:cubicBezTo>
                  <a:pt x="514" y="1351"/>
                  <a:pt x="504" y="1342"/>
                  <a:pt x="493" y="1335"/>
                </a:cubicBezTo>
                <a:cubicBezTo>
                  <a:pt x="485" y="1415"/>
                  <a:pt x="395" y="1266"/>
                  <a:pt x="374" y="1249"/>
                </a:cubicBezTo>
                <a:cubicBezTo>
                  <a:pt x="393" y="1257"/>
                  <a:pt x="413" y="1260"/>
                  <a:pt x="433" y="1258"/>
                </a:cubicBezTo>
                <a:cubicBezTo>
                  <a:pt x="385" y="1229"/>
                  <a:pt x="376" y="1111"/>
                  <a:pt x="433" y="1089"/>
                </a:cubicBezTo>
                <a:cubicBezTo>
                  <a:pt x="412" y="1087"/>
                  <a:pt x="392" y="1084"/>
                  <a:pt x="371" y="1080"/>
                </a:cubicBezTo>
                <a:cubicBezTo>
                  <a:pt x="377" y="1060"/>
                  <a:pt x="389" y="1046"/>
                  <a:pt x="408" y="1037"/>
                </a:cubicBezTo>
                <a:cubicBezTo>
                  <a:pt x="426" y="1026"/>
                  <a:pt x="422" y="990"/>
                  <a:pt x="433" y="973"/>
                </a:cubicBezTo>
                <a:cubicBezTo>
                  <a:pt x="412" y="980"/>
                  <a:pt x="392" y="980"/>
                  <a:pt x="371" y="973"/>
                </a:cubicBezTo>
                <a:cubicBezTo>
                  <a:pt x="381" y="950"/>
                  <a:pt x="400" y="930"/>
                  <a:pt x="421" y="917"/>
                </a:cubicBezTo>
                <a:cubicBezTo>
                  <a:pt x="361" y="984"/>
                  <a:pt x="244" y="831"/>
                  <a:pt x="282" y="771"/>
                </a:cubicBezTo>
                <a:cubicBezTo>
                  <a:pt x="243" y="791"/>
                  <a:pt x="245" y="758"/>
                  <a:pt x="239" y="730"/>
                </a:cubicBezTo>
                <a:cubicBezTo>
                  <a:pt x="234" y="702"/>
                  <a:pt x="172" y="658"/>
                  <a:pt x="175" y="715"/>
                </a:cubicBezTo>
                <a:cubicBezTo>
                  <a:pt x="155" y="680"/>
                  <a:pt x="107" y="682"/>
                  <a:pt x="95" y="641"/>
                </a:cubicBezTo>
                <a:cubicBezTo>
                  <a:pt x="125" y="641"/>
                  <a:pt x="131" y="637"/>
                  <a:pt x="116" y="599"/>
                </a:cubicBezTo>
                <a:cubicBezTo>
                  <a:pt x="136" y="643"/>
                  <a:pt x="142" y="643"/>
                  <a:pt x="133" y="599"/>
                </a:cubicBezTo>
                <a:cubicBezTo>
                  <a:pt x="158" y="595"/>
                  <a:pt x="176" y="608"/>
                  <a:pt x="181" y="632"/>
                </a:cubicBezTo>
                <a:cubicBezTo>
                  <a:pt x="199" y="610"/>
                  <a:pt x="197" y="590"/>
                  <a:pt x="175" y="572"/>
                </a:cubicBezTo>
                <a:cubicBezTo>
                  <a:pt x="224" y="609"/>
                  <a:pt x="283" y="601"/>
                  <a:pt x="306" y="667"/>
                </a:cubicBezTo>
                <a:cubicBezTo>
                  <a:pt x="293" y="643"/>
                  <a:pt x="311" y="622"/>
                  <a:pt x="329" y="608"/>
                </a:cubicBezTo>
                <a:cubicBezTo>
                  <a:pt x="299" y="614"/>
                  <a:pt x="259" y="594"/>
                  <a:pt x="273" y="558"/>
                </a:cubicBezTo>
                <a:cubicBezTo>
                  <a:pt x="232" y="586"/>
                  <a:pt x="161" y="482"/>
                  <a:pt x="240" y="489"/>
                </a:cubicBezTo>
                <a:cubicBezTo>
                  <a:pt x="202" y="479"/>
                  <a:pt x="168" y="447"/>
                  <a:pt x="141" y="420"/>
                </a:cubicBezTo>
                <a:cubicBezTo>
                  <a:pt x="134" y="405"/>
                  <a:pt x="127" y="389"/>
                  <a:pt x="121" y="373"/>
                </a:cubicBezTo>
                <a:cubicBezTo>
                  <a:pt x="105" y="353"/>
                  <a:pt x="82" y="353"/>
                  <a:pt x="71" y="326"/>
                </a:cubicBezTo>
                <a:close/>
                <a:moveTo>
                  <a:pt x="1074" y="1344"/>
                </a:moveTo>
                <a:cubicBezTo>
                  <a:pt x="1123" y="1423"/>
                  <a:pt x="1185" y="1331"/>
                  <a:pt x="1116" y="1302"/>
                </a:cubicBezTo>
                <a:cubicBezTo>
                  <a:pt x="1115" y="1327"/>
                  <a:pt x="1098" y="1342"/>
                  <a:pt x="1074" y="1344"/>
                </a:cubicBezTo>
                <a:close/>
                <a:moveTo>
                  <a:pt x="885" y="1326"/>
                </a:moveTo>
                <a:cubicBezTo>
                  <a:pt x="881" y="1385"/>
                  <a:pt x="918" y="1391"/>
                  <a:pt x="968" y="1391"/>
                </a:cubicBezTo>
                <a:cubicBezTo>
                  <a:pt x="962" y="1361"/>
                  <a:pt x="911" y="1334"/>
                  <a:pt x="885" y="1326"/>
                </a:cubicBezTo>
                <a:close/>
                <a:moveTo>
                  <a:pt x="600" y="1522"/>
                </a:moveTo>
                <a:cubicBezTo>
                  <a:pt x="609" y="1539"/>
                  <a:pt x="622" y="1546"/>
                  <a:pt x="641" y="1543"/>
                </a:cubicBezTo>
                <a:cubicBezTo>
                  <a:pt x="633" y="1522"/>
                  <a:pt x="620" y="1515"/>
                  <a:pt x="600" y="1522"/>
                </a:cubicBezTo>
                <a:close/>
                <a:moveTo>
                  <a:pt x="769" y="1816"/>
                </a:moveTo>
                <a:cubicBezTo>
                  <a:pt x="728" y="1812"/>
                  <a:pt x="540" y="1863"/>
                  <a:pt x="620" y="1923"/>
                </a:cubicBezTo>
                <a:cubicBezTo>
                  <a:pt x="703" y="1986"/>
                  <a:pt x="879" y="1844"/>
                  <a:pt x="769" y="1816"/>
                </a:cubicBezTo>
                <a:close/>
                <a:moveTo>
                  <a:pt x="502" y="1477"/>
                </a:moveTo>
                <a:cubicBezTo>
                  <a:pt x="486" y="1465"/>
                  <a:pt x="468" y="1456"/>
                  <a:pt x="448" y="1451"/>
                </a:cubicBezTo>
                <a:cubicBezTo>
                  <a:pt x="426" y="1539"/>
                  <a:pt x="517" y="1516"/>
                  <a:pt x="502" y="1477"/>
                </a:cubicBezTo>
                <a:close/>
                <a:moveTo>
                  <a:pt x="430" y="1329"/>
                </a:moveTo>
                <a:cubicBezTo>
                  <a:pt x="405" y="1352"/>
                  <a:pt x="411" y="1363"/>
                  <a:pt x="448" y="1362"/>
                </a:cubicBezTo>
                <a:cubicBezTo>
                  <a:pt x="442" y="1351"/>
                  <a:pt x="436" y="1340"/>
                  <a:pt x="430" y="1329"/>
                </a:cubicBezTo>
                <a:close/>
                <a:moveTo>
                  <a:pt x="237" y="798"/>
                </a:moveTo>
                <a:cubicBezTo>
                  <a:pt x="228" y="779"/>
                  <a:pt x="214" y="764"/>
                  <a:pt x="196" y="753"/>
                </a:cubicBezTo>
                <a:cubicBezTo>
                  <a:pt x="199" y="776"/>
                  <a:pt x="215" y="793"/>
                  <a:pt x="237" y="79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7" name="꙱ South Africa (Republic of South Africa) (ZA) (H)">
            <a:extLst>
              <a:ext uri="{FF2B5EF4-FFF2-40B4-BE49-F238E27FC236}">
                <a16:creationId xmlns:a16="http://schemas.microsoft.com/office/drawing/2014/main" id="{B65FB283-D996-4738-B89C-E944BFFF576C}"/>
              </a:ext>
            </a:extLst>
          </p:cNvPr>
          <p:cNvSpPr>
            <a:spLocks noEditPoints="1"/>
          </p:cNvSpPr>
          <p:nvPr/>
        </p:nvSpPr>
        <p:spPr bwMode="auto">
          <a:xfrm>
            <a:off x="4807431" y="3033364"/>
            <a:ext cx="412843" cy="376484"/>
          </a:xfrm>
          <a:custGeom>
            <a:avLst/>
            <a:gdLst>
              <a:gd name="T0" fmla="*/ 3701 w 5002"/>
              <a:gd name="T1" fmla="*/ 2343 h 4553"/>
              <a:gd name="T2" fmla="*/ 3923 w 5002"/>
              <a:gd name="T3" fmla="*/ 2594 h 4553"/>
              <a:gd name="T4" fmla="*/ 3690 w 5002"/>
              <a:gd name="T5" fmla="*/ 2876 h 4553"/>
              <a:gd name="T6" fmla="*/ 3489 w 5002"/>
              <a:gd name="T7" fmla="*/ 3059 h 4553"/>
              <a:gd name="T8" fmla="*/ 3248 w 5002"/>
              <a:gd name="T9" fmla="*/ 2844 h 4553"/>
              <a:gd name="T10" fmla="*/ 3310 w 5002"/>
              <a:gd name="T11" fmla="*/ 2617 h 4553"/>
              <a:gd name="T12" fmla="*/ 3498 w 5002"/>
              <a:gd name="T13" fmla="*/ 2424 h 4553"/>
              <a:gd name="T14" fmla="*/ 4733 w 5002"/>
              <a:gd name="T15" fmla="*/ 665 h 4553"/>
              <a:gd name="T16" fmla="*/ 4759 w 5002"/>
              <a:gd name="T17" fmla="*/ 1272 h 4553"/>
              <a:gd name="T18" fmla="*/ 4667 w 5002"/>
              <a:gd name="T19" fmla="*/ 1370 h 4553"/>
              <a:gd name="T20" fmla="*/ 4465 w 5002"/>
              <a:gd name="T21" fmla="*/ 1468 h 4553"/>
              <a:gd name="T22" fmla="*/ 4500 w 5002"/>
              <a:gd name="T23" fmla="*/ 1793 h 4553"/>
              <a:gd name="T24" fmla="*/ 4762 w 5002"/>
              <a:gd name="T25" fmla="*/ 1717 h 4553"/>
              <a:gd name="T26" fmla="*/ 4880 w 5002"/>
              <a:gd name="T27" fmla="*/ 2174 h 4553"/>
              <a:gd name="T28" fmla="*/ 4649 w 5002"/>
              <a:gd name="T29" fmla="*/ 2451 h 4553"/>
              <a:gd name="T30" fmla="*/ 4410 w 5002"/>
              <a:gd name="T31" fmla="*/ 2771 h 4553"/>
              <a:gd name="T32" fmla="*/ 3895 w 5002"/>
              <a:gd name="T33" fmla="*/ 3420 h 4553"/>
              <a:gd name="T34" fmla="*/ 3280 w 5002"/>
              <a:gd name="T35" fmla="*/ 3991 h 4553"/>
              <a:gd name="T36" fmla="*/ 2759 w 5002"/>
              <a:gd name="T37" fmla="*/ 4166 h 4553"/>
              <a:gd name="T38" fmla="*/ 2496 w 5002"/>
              <a:gd name="T39" fmla="*/ 4257 h 4553"/>
              <a:gd name="T40" fmla="*/ 2025 w 5002"/>
              <a:gd name="T41" fmla="*/ 4270 h 4553"/>
              <a:gd name="T42" fmla="*/ 1838 w 5002"/>
              <a:gd name="T43" fmla="*/ 4258 h 4553"/>
              <a:gd name="T44" fmla="*/ 1566 w 5002"/>
              <a:gd name="T45" fmla="*/ 4380 h 4553"/>
              <a:gd name="T46" fmla="*/ 1033 w 5002"/>
              <a:gd name="T47" fmla="*/ 4516 h 4553"/>
              <a:gd name="T48" fmla="*/ 879 w 5002"/>
              <a:gd name="T49" fmla="*/ 4522 h 4553"/>
              <a:gd name="T50" fmla="*/ 654 w 5002"/>
              <a:gd name="T51" fmla="*/ 4386 h 4553"/>
              <a:gd name="T52" fmla="*/ 555 w 5002"/>
              <a:gd name="T53" fmla="*/ 4386 h 4553"/>
              <a:gd name="T54" fmla="*/ 506 w 5002"/>
              <a:gd name="T55" fmla="*/ 4073 h 4553"/>
              <a:gd name="T56" fmla="*/ 396 w 5002"/>
              <a:gd name="T57" fmla="*/ 3911 h 4553"/>
              <a:gd name="T58" fmla="*/ 429 w 5002"/>
              <a:gd name="T59" fmla="*/ 3334 h 4553"/>
              <a:gd name="T60" fmla="*/ 115 w 5002"/>
              <a:gd name="T61" fmla="*/ 2577 h 4553"/>
              <a:gd name="T62" fmla="*/ 84 w 5002"/>
              <a:gd name="T63" fmla="*/ 2260 h 4553"/>
              <a:gd name="T64" fmla="*/ 242 w 5002"/>
              <a:gd name="T65" fmla="*/ 2209 h 4553"/>
              <a:gd name="T66" fmla="*/ 491 w 5002"/>
              <a:gd name="T67" fmla="*/ 2431 h 4553"/>
              <a:gd name="T68" fmla="*/ 849 w 5002"/>
              <a:gd name="T69" fmla="*/ 2441 h 4553"/>
              <a:gd name="T70" fmla="*/ 971 w 5002"/>
              <a:gd name="T71" fmla="*/ 2303 h 4553"/>
              <a:gd name="T72" fmla="*/ 1096 w 5002"/>
              <a:gd name="T73" fmla="*/ 966 h 4553"/>
              <a:gd name="T74" fmla="*/ 1308 w 5002"/>
              <a:gd name="T75" fmla="*/ 1293 h 4553"/>
              <a:gd name="T76" fmla="*/ 1534 w 5002"/>
              <a:gd name="T77" fmla="*/ 1723 h 4553"/>
              <a:gd name="T78" fmla="*/ 1673 w 5002"/>
              <a:gd name="T79" fmla="*/ 1641 h 4553"/>
              <a:gd name="T80" fmla="*/ 1986 w 5002"/>
              <a:gd name="T81" fmla="*/ 1194 h 4553"/>
              <a:gd name="T82" fmla="*/ 2326 w 5002"/>
              <a:gd name="T83" fmla="*/ 1285 h 4553"/>
              <a:gd name="T84" fmla="*/ 2674 w 5002"/>
              <a:gd name="T85" fmla="*/ 1314 h 4553"/>
              <a:gd name="T86" fmla="*/ 2898 w 5002"/>
              <a:gd name="T87" fmla="*/ 1031 h 4553"/>
              <a:gd name="T88" fmla="*/ 3097 w 5002"/>
              <a:gd name="T89" fmla="*/ 888 h 4553"/>
              <a:gd name="T90" fmla="*/ 3419 w 5002"/>
              <a:gd name="T91" fmla="*/ 467 h 4553"/>
              <a:gd name="T92" fmla="*/ 3859 w 5002"/>
              <a:gd name="T93" fmla="*/ 136 h 4553"/>
              <a:gd name="T94" fmla="*/ 3992 w 5002"/>
              <a:gd name="T95" fmla="*/ 38 h 4553"/>
              <a:gd name="T96" fmla="*/ 4590 w 5002"/>
              <a:gd name="T97" fmla="*/ 144 h 4553"/>
              <a:gd name="T98" fmla="*/ 4655 w 5002"/>
              <a:gd name="T99" fmla="*/ 452 h 4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002" h="4553">
                <a:moveTo>
                  <a:pt x="3581" y="2376"/>
                </a:moveTo>
                <a:cubicBezTo>
                  <a:pt x="3611" y="2363"/>
                  <a:pt x="3668" y="2307"/>
                  <a:pt x="3701" y="2343"/>
                </a:cubicBezTo>
                <a:cubicBezTo>
                  <a:pt x="3740" y="2384"/>
                  <a:pt x="3781" y="2422"/>
                  <a:pt x="3820" y="2462"/>
                </a:cubicBezTo>
                <a:cubicBezTo>
                  <a:pt x="3870" y="2514"/>
                  <a:pt x="3901" y="2519"/>
                  <a:pt x="3923" y="2594"/>
                </a:cubicBezTo>
                <a:cubicBezTo>
                  <a:pt x="3930" y="2618"/>
                  <a:pt x="3888" y="2662"/>
                  <a:pt x="3875" y="2678"/>
                </a:cubicBezTo>
                <a:cubicBezTo>
                  <a:pt x="3803" y="2768"/>
                  <a:pt x="3863" y="2827"/>
                  <a:pt x="3690" y="2876"/>
                </a:cubicBezTo>
                <a:cubicBezTo>
                  <a:pt x="3641" y="2889"/>
                  <a:pt x="3589" y="2879"/>
                  <a:pt x="3559" y="2930"/>
                </a:cubicBezTo>
                <a:cubicBezTo>
                  <a:pt x="3539" y="2962"/>
                  <a:pt x="3516" y="3037"/>
                  <a:pt x="3489" y="3059"/>
                </a:cubicBezTo>
                <a:cubicBezTo>
                  <a:pt x="3426" y="3110"/>
                  <a:pt x="3331" y="2989"/>
                  <a:pt x="3295" y="2953"/>
                </a:cubicBezTo>
                <a:cubicBezTo>
                  <a:pt x="3266" y="2924"/>
                  <a:pt x="3275" y="2878"/>
                  <a:pt x="3248" y="2844"/>
                </a:cubicBezTo>
                <a:cubicBezTo>
                  <a:pt x="3216" y="2803"/>
                  <a:pt x="3219" y="2747"/>
                  <a:pt x="3180" y="2708"/>
                </a:cubicBezTo>
                <a:cubicBezTo>
                  <a:pt x="3227" y="2674"/>
                  <a:pt x="3276" y="2668"/>
                  <a:pt x="3310" y="2617"/>
                </a:cubicBezTo>
                <a:cubicBezTo>
                  <a:pt x="3340" y="2572"/>
                  <a:pt x="3356" y="2520"/>
                  <a:pt x="3389" y="2477"/>
                </a:cubicBezTo>
                <a:cubicBezTo>
                  <a:pt x="3420" y="2438"/>
                  <a:pt x="3460" y="2445"/>
                  <a:pt x="3498" y="2424"/>
                </a:cubicBezTo>
                <a:cubicBezTo>
                  <a:pt x="3531" y="2406"/>
                  <a:pt x="3547" y="2391"/>
                  <a:pt x="3581" y="2376"/>
                </a:cubicBezTo>
                <a:close/>
                <a:moveTo>
                  <a:pt x="4733" y="665"/>
                </a:moveTo>
                <a:cubicBezTo>
                  <a:pt x="4792" y="814"/>
                  <a:pt x="4778" y="955"/>
                  <a:pt x="4770" y="1112"/>
                </a:cubicBezTo>
                <a:cubicBezTo>
                  <a:pt x="4768" y="1160"/>
                  <a:pt x="4769" y="1218"/>
                  <a:pt x="4759" y="1272"/>
                </a:cubicBezTo>
                <a:cubicBezTo>
                  <a:pt x="4743" y="1350"/>
                  <a:pt x="4732" y="1329"/>
                  <a:pt x="4744" y="1427"/>
                </a:cubicBezTo>
                <a:cubicBezTo>
                  <a:pt x="4738" y="1419"/>
                  <a:pt x="4703" y="1382"/>
                  <a:pt x="4667" y="1370"/>
                </a:cubicBezTo>
                <a:cubicBezTo>
                  <a:pt x="4629" y="1357"/>
                  <a:pt x="4590" y="1363"/>
                  <a:pt x="4562" y="1362"/>
                </a:cubicBezTo>
                <a:cubicBezTo>
                  <a:pt x="4535" y="1413"/>
                  <a:pt x="4495" y="1403"/>
                  <a:pt x="4465" y="1468"/>
                </a:cubicBezTo>
                <a:cubicBezTo>
                  <a:pt x="4429" y="1546"/>
                  <a:pt x="4397" y="1666"/>
                  <a:pt x="4386" y="1658"/>
                </a:cubicBezTo>
                <a:cubicBezTo>
                  <a:pt x="4444" y="1710"/>
                  <a:pt x="4464" y="1752"/>
                  <a:pt x="4500" y="1793"/>
                </a:cubicBezTo>
                <a:cubicBezTo>
                  <a:pt x="4558" y="1860"/>
                  <a:pt x="4643" y="1896"/>
                  <a:pt x="4707" y="1833"/>
                </a:cubicBezTo>
                <a:cubicBezTo>
                  <a:pt x="4726" y="1805"/>
                  <a:pt x="4698" y="1806"/>
                  <a:pt x="4762" y="1717"/>
                </a:cubicBezTo>
                <a:lnTo>
                  <a:pt x="5002" y="1725"/>
                </a:lnTo>
                <a:cubicBezTo>
                  <a:pt x="4967" y="1881"/>
                  <a:pt x="4922" y="2019"/>
                  <a:pt x="4880" y="2174"/>
                </a:cubicBezTo>
                <a:cubicBezTo>
                  <a:pt x="4859" y="2254"/>
                  <a:pt x="4816" y="2417"/>
                  <a:pt x="4706" y="2409"/>
                </a:cubicBezTo>
                <a:cubicBezTo>
                  <a:pt x="4723" y="2448"/>
                  <a:pt x="4672" y="2447"/>
                  <a:pt x="4649" y="2451"/>
                </a:cubicBezTo>
                <a:cubicBezTo>
                  <a:pt x="4619" y="2457"/>
                  <a:pt x="4594" y="2494"/>
                  <a:pt x="4575" y="2515"/>
                </a:cubicBezTo>
                <a:cubicBezTo>
                  <a:pt x="4509" y="2589"/>
                  <a:pt x="4441" y="2677"/>
                  <a:pt x="4410" y="2771"/>
                </a:cubicBezTo>
                <a:cubicBezTo>
                  <a:pt x="4393" y="2824"/>
                  <a:pt x="4347" y="2857"/>
                  <a:pt x="4320" y="2905"/>
                </a:cubicBezTo>
                <a:cubicBezTo>
                  <a:pt x="4186" y="3143"/>
                  <a:pt x="4110" y="3242"/>
                  <a:pt x="3895" y="3420"/>
                </a:cubicBezTo>
                <a:cubicBezTo>
                  <a:pt x="3799" y="3499"/>
                  <a:pt x="3742" y="3613"/>
                  <a:pt x="3646" y="3692"/>
                </a:cubicBezTo>
                <a:cubicBezTo>
                  <a:pt x="3525" y="3792"/>
                  <a:pt x="3405" y="3896"/>
                  <a:pt x="3280" y="3991"/>
                </a:cubicBezTo>
                <a:cubicBezTo>
                  <a:pt x="3181" y="4066"/>
                  <a:pt x="3068" y="4156"/>
                  <a:pt x="2941" y="4173"/>
                </a:cubicBezTo>
                <a:cubicBezTo>
                  <a:pt x="2879" y="4182"/>
                  <a:pt x="2819" y="4148"/>
                  <a:pt x="2759" y="4166"/>
                </a:cubicBezTo>
                <a:cubicBezTo>
                  <a:pt x="2715" y="4180"/>
                  <a:pt x="2654" y="4233"/>
                  <a:pt x="2714" y="4270"/>
                </a:cubicBezTo>
                <a:cubicBezTo>
                  <a:pt x="2642" y="4302"/>
                  <a:pt x="2563" y="4211"/>
                  <a:pt x="2496" y="4257"/>
                </a:cubicBezTo>
                <a:cubicBezTo>
                  <a:pt x="2418" y="4311"/>
                  <a:pt x="2401" y="4342"/>
                  <a:pt x="2294" y="4301"/>
                </a:cubicBezTo>
                <a:cubicBezTo>
                  <a:pt x="2213" y="4271"/>
                  <a:pt x="2110" y="4238"/>
                  <a:pt x="2025" y="4270"/>
                </a:cubicBezTo>
                <a:cubicBezTo>
                  <a:pt x="1987" y="4285"/>
                  <a:pt x="2006" y="4309"/>
                  <a:pt x="1948" y="4289"/>
                </a:cubicBezTo>
                <a:cubicBezTo>
                  <a:pt x="1914" y="4277"/>
                  <a:pt x="1855" y="4298"/>
                  <a:pt x="1838" y="4258"/>
                </a:cubicBezTo>
                <a:cubicBezTo>
                  <a:pt x="1837" y="4263"/>
                  <a:pt x="1837" y="4268"/>
                  <a:pt x="1838" y="4273"/>
                </a:cubicBezTo>
                <a:cubicBezTo>
                  <a:pt x="1751" y="4259"/>
                  <a:pt x="1611" y="4299"/>
                  <a:pt x="1566" y="4380"/>
                </a:cubicBezTo>
                <a:cubicBezTo>
                  <a:pt x="1527" y="4451"/>
                  <a:pt x="1333" y="4378"/>
                  <a:pt x="1271" y="4405"/>
                </a:cubicBezTo>
                <a:cubicBezTo>
                  <a:pt x="1179" y="4445"/>
                  <a:pt x="1238" y="4357"/>
                  <a:pt x="1033" y="4516"/>
                </a:cubicBezTo>
                <a:cubicBezTo>
                  <a:pt x="986" y="4553"/>
                  <a:pt x="1005" y="4545"/>
                  <a:pt x="950" y="4531"/>
                </a:cubicBezTo>
                <a:cubicBezTo>
                  <a:pt x="927" y="4525"/>
                  <a:pt x="900" y="4539"/>
                  <a:pt x="879" y="4522"/>
                </a:cubicBezTo>
                <a:cubicBezTo>
                  <a:pt x="855" y="4502"/>
                  <a:pt x="833" y="4478"/>
                  <a:pt x="802" y="4469"/>
                </a:cubicBezTo>
                <a:cubicBezTo>
                  <a:pt x="856" y="4395"/>
                  <a:pt x="690" y="4392"/>
                  <a:pt x="654" y="4386"/>
                </a:cubicBezTo>
                <a:cubicBezTo>
                  <a:pt x="676" y="4328"/>
                  <a:pt x="653" y="4277"/>
                  <a:pt x="584" y="4289"/>
                </a:cubicBezTo>
                <a:cubicBezTo>
                  <a:pt x="537" y="4298"/>
                  <a:pt x="554" y="4353"/>
                  <a:pt x="555" y="4386"/>
                </a:cubicBezTo>
                <a:cubicBezTo>
                  <a:pt x="471" y="4353"/>
                  <a:pt x="538" y="4252"/>
                  <a:pt x="546" y="4201"/>
                </a:cubicBezTo>
                <a:cubicBezTo>
                  <a:pt x="553" y="4156"/>
                  <a:pt x="529" y="4110"/>
                  <a:pt x="506" y="4073"/>
                </a:cubicBezTo>
                <a:cubicBezTo>
                  <a:pt x="493" y="4052"/>
                  <a:pt x="388" y="3906"/>
                  <a:pt x="458" y="3974"/>
                </a:cubicBezTo>
                <a:cubicBezTo>
                  <a:pt x="428" y="3944"/>
                  <a:pt x="441" y="3910"/>
                  <a:pt x="396" y="3911"/>
                </a:cubicBezTo>
                <a:cubicBezTo>
                  <a:pt x="359" y="3911"/>
                  <a:pt x="400" y="3817"/>
                  <a:pt x="404" y="3804"/>
                </a:cubicBezTo>
                <a:cubicBezTo>
                  <a:pt x="549" y="3889"/>
                  <a:pt x="578" y="3581"/>
                  <a:pt x="429" y="3334"/>
                </a:cubicBezTo>
                <a:cubicBezTo>
                  <a:pt x="332" y="3173"/>
                  <a:pt x="245" y="3013"/>
                  <a:pt x="190" y="2832"/>
                </a:cubicBezTo>
                <a:cubicBezTo>
                  <a:pt x="163" y="2747"/>
                  <a:pt x="147" y="2660"/>
                  <a:pt x="115" y="2577"/>
                </a:cubicBezTo>
                <a:cubicBezTo>
                  <a:pt x="84" y="2493"/>
                  <a:pt x="8" y="2419"/>
                  <a:pt x="0" y="2329"/>
                </a:cubicBezTo>
                <a:cubicBezTo>
                  <a:pt x="31" y="2300"/>
                  <a:pt x="78" y="2305"/>
                  <a:pt x="84" y="2260"/>
                </a:cubicBezTo>
                <a:cubicBezTo>
                  <a:pt x="89" y="2221"/>
                  <a:pt x="117" y="2153"/>
                  <a:pt x="158" y="2140"/>
                </a:cubicBezTo>
                <a:cubicBezTo>
                  <a:pt x="212" y="2123"/>
                  <a:pt x="205" y="2199"/>
                  <a:pt x="242" y="2209"/>
                </a:cubicBezTo>
                <a:cubicBezTo>
                  <a:pt x="306" y="2228"/>
                  <a:pt x="241" y="2291"/>
                  <a:pt x="272" y="2330"/>
                </a:cubicBezTo>
                <a:cubicBezTo>
                  <a:pt x="327" y="2399"/>
                  <a:pt x="411" y="2405"/>
                  <a:pt x="491" y="2431"/>
                </a:cubicBezTo>
                <a:cubicBezTo>
                  <a:pt x="564" y="2454"/>
                  <a:pt x="623" y="2421"/>
                  <a:pt x="694" y="2423"/>
                </a:cubicBezTo>
                <a:cubicBezTo>
                  <a:pt x="759" y="2425"/>
                  <a:pt x="783" y="2461"/>
                  <a:pt x="849" y="2441"/>
                </a:cubicBezTo>
                <a:cubicBezTo>
                  <a:pt x="810" y="2396"/>
                  <a:pt x="859" y="2389"/>
                  <a:pt x="886" y="2379"/>
                </a:cubicBezTo>
                <a:cubicBezTo>
                  <a:pt x="922" y="2364"/>
                  <a:pt x="925" y="2317"/>
                  <a:pt x="971" y="2303"/>
                </a:cubicBezTo>
                <a:cubicBezTo>
                  <a:pt x="1001" y="2295"/>
                  <a:pt x="1063" y="2290"/>
                  <a:pt x="1067" y="2249"/>
                </a:cubicBezTo>
                <a:lnTo>
                  <a:pt x="1096" y="966"/>
                </a:lnTo>
                <a:cubicBezTo>
                  <a:pt x="1146" y="1037"/>
                  <a:pt x="1196" y="1020"/>
                  <a:pt x="1254" y="1148"/>
                </a:cubicBezTo>
                <a:cubicBezTo>
                  <a:pt x="1275" y="1195"/>
                  <a:pt x="1291" y="1247"/>
                  <a:pt x="1308" y="1293"/>
                </a:cubicBezTo>
                <a:cubicBezTo>
                  <a:pt x="1404" y="1549"/>
                  <a:pt x="1213" y="1539"/>
                  <a:pt x="1292" y="1729"/>
                </a:cubicBezTo>
                <a:cubicBezTo>
                  <a:pt x="1344" y="1672"/>
                  <a:pt x="1469" y="1719"/>
                  <a:pt x="1534" y="1723"/>
                </a:cubicBezTo>
                <a:cubicBezTo>
                  <a:pt x="1563" y="1725"/>
                  <a:pt x="1613" y="1715"/>
                  <a:pt x="1625" y="1683"/>
                </a:cubicBezTo>
                <a:cubicBezTo>
                  <a:pt x="1622" y="1660"/>
                  <a:pt x="1617" y="1647"/>
                  <a:pt x="1673" y="1641"/>
                </a:cubicBezTo>
                <a:cubicBezTo>
                  <a:pt x="1741" y="1632"/>
                  <a:pt x="1746" y="1554"/>
                  <a:pt x="1806" y="1512"/>
                </a:cubicBezTo>
                <a:cubicBezTo>
                  <a:pt x="2001" y="1379"/>
                  <a:pt x="1888" y="1292"/>
                  <a:pt x="1986" y="1194"/>
                </a:cubicBezTo>
                <a:cubicBezTo>
                  <a:pt x="2055" y="1122"/>
                  <a:pt x="2161" y="1145"/>
                  <a:pt x="2214" y="1215"/>
                </a:cubicBezTo>
                <a:cubicBezTo>
                  <a:pt x="2247" y="1252"/>
                  <a:pt x="2272" y="1281"/>
                  <a:pt x="2326" y="1285"/>
                </a:cubicBezTo>
                <a:cubicBezTo>
                  <a:pt x="2361" y="1287"/>
                  <a:pt x="2459" y="1333"/>
                  <a:pt x="2500" y="1342"/>
                </a:cubicBezTo>
                <a:cubicBezTo>
                  <a:pt x="2603" y="1364"/>
                  <a:pt x="2593" y="1307"/>
                  <a:pt x="2674" y="1314"/>
                </a:cubicBezTo>
                <a:cubicBezTo>
                  <a:pt x="2762" y="1321"/>
                  <a:pt x="2808" y="1291"/>
                  <a:pt x="2837" y="1205"/>
                </a:cubicBezTo>
                <a:cubicBezTo>
                  <a:pt x="2857" y="1147"/>
                  <a:pt x="2886" y="1092"/>
                  <a:pt x="2898" y="1031"/>
                </a:cubicBezTo>
                <a:cubicBezTo>
                  <a:pt x="2907" y="985"/>
                  <a:pt x="2879" y="966"/>
                  <a:pt x="2927" y="958"/>
                </a:cubicBezTo>
                <a:cubicBezTo>
                  <a:pt x="2993" y="948"/>
                  <a:pt x="3058" y="935"/>
                  <a:pt x="3097" y="888"/>
                </a:cubicBezTo>
                <a:cubicBezTo>
                  <a:pt x="3164" y="808"/>
                  <a:pt x="3220" y="786"/>
                  <a:pt x="3229" y="692"/>
                </a:cubicBezTo>
                <a:cubicBezTo>
                  <a:pt x="3246" y="527"/>
                  <a:pt x="3340" y="523"/>
                  <a:pt x="3419" y="467"/>
                </a:cubicBezTo>
                <a:cubicBezTo>
                  <a:pt x="3603" y="338"/>
                  <a:pt x="3572" y="222"/>
                  <a:pt x="3710" y="190"/>
                </a:cubicBezTo>
                <a:cubicBezTo>
                  <a:pt x="3766" y="178"/>
                  <a:pt x="3829" y="178"/>
                  <a:pt x="3859" y="136"/>
                </a:cubicBezTo>
                <a:cubicBezTo>
                  <a:pt x="3900" y="78"/>
                  <a:pt x="3883" y="55"/>
                  <a:pt x="3993" y="41"/>
                </a:cubicBezTo>
                <a:cubicBezTo>
                  <a:pt x="3993" y="40"/>
                  <a:pt x="3993" y="39"/>
                  <a:pt x="3992" y="38"/>
                </a:cubicBezTo>
                <a:cubicBezTo>
                  <a:pt x="4129" y="11"/>
                  <a:pt x="4208" y="97"/>
                  <a:pt x="4343" y="101"/>
                </a:cubicBezTo>
                <a:cubicBezTo>
                  <a:pt x="4379" y="92"/>
                  <a:pt x="4527" y="0"/>
                  <a:pt x="4590" y="144"/>
                </a:cubicBezTo>
                <a:cubicBezTo>
                  <a:pt x="4595" y="155"/>
                  <a:pt x="4607" y="178"/>
                  <a:pt x="4613" y="202"/>
                </a:cubicBezTo>
                <a:cubicBezTo>
                  <a:pt x="4632" y="259"/>
                  <a:pt x="4653" y="367"/>
                  <a:pt x="4655" y="452"/>
                </a:cubicBezTo>
                <a:cubicBezTo>
                  <a:pt x="4657" y="529"/>
                  <a:pt x="4705" y="596"/>
                  <a:pt x="4733" y="66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8" name="꙱ Somalia (Federal Republic of Somalia) (SO) (H)">
            <a:extLst>
              <a:ext uri="{FF2B5EF4-FFF2-40B4-BE49-F238E27FC236}">
                <a16:creationId xmlns:a16="http://schemas.microsoft.com/office/drawing/2014/main" id="{6DB5A510-9401-4E9D-A89A-9896686A8257}"/>
              </a:ext>
            </a:extLst>
          </p:cNvPr>
          <p:cNvSpPr>
            <a:spLocks/>
          </p:cNvSpPr>
          <p:nvPr/>
        </p:nvSpPr>
        <p:spPr bwMode="auto">
          <a:xfrm>
            <a:off x="5447715" y="2030126"/>
            <a:ext cx="268402" cy="403453"/>
          </a:xfrm>
          <a:custGeom>
            <a:avLst/>
            <a:gdLst>
              <a:gd name="T0" fmla="*/ 304 w 3255"/>
              <a:gd name="T1" fmla="*/ 2871 h 4883"/>
              <a:gd name="T2" fmla="*/ 647 w 3255"/>
              <a:gd name="T3" fmla="*/ 2705 h 4883"/>
              <a:gd name="T4" fmla="*/ 1310 w 3255"/>
              <a:gd name="T5" fmla="*/ 2490 h 4883"/>
              <a:gd name="T6" fmla="*/ 2204 w 3255"/>
              <a:gd name="T7" fmla="*/ 1432 h 4883"/>
              <a:gd name="T8" fmla="*/ 1877 w 3255"/>
              <a:gd name="T9" fmla="*/ 1424 h 4883"/>
              <a:gd name="T10" fmla="*/ 1525 w 3255"/>
              <a:gd name="T11" fmla="*/ 1291 h 4883"/>
              <a:gd name="T12" fmla="*/ 1166 w 3255"/>
              <a:gd name="T13" fmla="*/ 1155 h 4883"/>
              <a:gd name="T14" fmla="*/ 873 w 3255"/>
              <a:gd name="T15" fmla="*/ 998 h 4883"/>
              <a:gd name="T16" fmla="*/ 796 w 3255"/>
              <a:gd name="T17" fmla="*/ 944 h 4883"/>
              <a:gd name="T18" fmla="*/ 623 w 3255"/>
              <a:gd name="T19" fmla="*/ 688 h 4883"/>
              <a:gd name="T20" fmla="*/ 679 w 3255"/>
              <a:gd name="T21" fmla="*/ 191 h 4883"/>
              <a:gd name="T22" fmla="*/ 900 w 3255"/>
              <a:gd name="T23" fmla="*/ 464 h 4883"/>
              <a:gd name="T24" fmla="*/ 1245 w 3255"/>
              <a:gd name="T25" fmla="*/ 557 h 4883"/>
              <a:gd name="T26" fmla="*/ 1403 w 3255"/>
              <a:gd name="T27" fmla="*/ 464 h 4883"/>
              <a:gd name="T28" fmla="*/ 1593 w 3255"/>
              <a:gd name="T29" fmla="*/ 433 h 4883"/>
              <a:gd name="T30" fmla="*/ 1822 w 3255"/>
              <a:gd name="T31" fmla="*/ 413 h 4883"/>
              <a:gd name="T32" fmla="*/ 2029 w 3255"/>
              <a:gd name="T33" fmla="*/ 300 h 4883"/>
              <a:gd name="T34" fmla="*/ 2318 w 3255"/>
              <a:gd name="T35" fmla="*/ 260 h 4883"/>
              <a:gd name="T36" fmla="*/ 2462 w 3255"/>
              <a:gd name="T37" fmla="*/ 272 h 4883"/>
              <a:gd name="T38" fmla="*/ 2665 w 3255"/>
              <a:gd name="T39" fmla="*/ 206 h 4883"/>
              <a:gd name="T40" fmla="*/ 2885 w 3255"/>
              <a:gd name="T41" fmla="*/ 155 h 4883"/>
              <a:gd name="T42" fmla="*/ 2999 w 3255"/>
              <a:gd name="T43" fmla="*/ 24 h 4883"/>
              <a:gd name="T44" fmla="*/ 3184 w 3255"/>
              <a:gd name="T45" fmla="*/ 111 h 4883"/>
              <a:gd name="T46" fmla="*/ 3159 w 3255"/>
              <a:gd name="T47" fmla="*/ 352 h 4883"/>
              <a:gd name="T48" fmla="*/ 3130 w 3255"/>
              <a:gd name="T49" fmla="*/ 566 h 4883"/>
              <a:gd name="T50" fmla="*/ 3192 w 3255"/>
              <a:gd name="T51" fmla="*/ 530 h 4883"/>
              <a:gd name="T52" fmla="*/ 3255 w 3255"/>
              <a:gd name="T53" fmla="*/ 557 h 4883"/>
              <a:gd name="T54" fmla="*/ 3097 w 3255"/>
              <a:gd name="T55" fmla="*/ 645 h 4883"/>
              <a:gd name="T56" fmla="*/ 2967 w 3255"/>
              <a:gd name="T57" fmla="*/ 1121 h 4883"/>
              <a:gd name="T58" fmla="*/ 2860 w 3255"/>
              <a:gd name="T59" fmla="*/ 1380 h 4883"/>
              <a:gd name="T60" fmla="*/ 2787 w 3255"/>
              <a:gd name="T61" fmla="*/ 1452 h 4883"/>
              <a:gd name="T62" fmla="*/ 2771 w 3255"/>
              <a:gd name="T63" fmla="*/ 1570 h 4883"/>
              <a:gd name="T64" fmla="*/ 2631 w 3255"/>
              <a:gd name="T65" fmla="*/ 1812 h 4883"/>
              <a:gd name="T66" fmla="*/ 2521 w 3255"/>
              <a:gd name="T67" fmla="*/ 2154 h 4883"/>
              <a:gd name="T68" fmla="*/ 2334 w 3255"/>
              <a:gd name="T69" fmla="*/ 2473 h 4883"/>
              <a:gd name="T70" fmla="*/ 2150 w 3255"/>
              <a:gd name="T71" fmla="*/ 2783 h 4883"/>
              <a:gd name="T72" fmla="*/ 1331 w 3255"/>
              <a:gd name="T73" fmla="*/ 3613 h 4883"/>
              <a:gd name="T74" fmla="*/ 1064 w 3255"/>
              <a:gd name="T75" fmla="*/ 3817 h 4883"/>
              <a:gd name="T76" fmla="*/ 794 w 3255"/>
              <a:gd name="T77" fmla="*/ 4096 h 4883"/>
              <a:gd name="T78" fmla="*/ 552 w 3255"/>
              <a:gd name="T79" fmla="*/ 4385 h 4883"/>
              <a:gd name="T80" fmla="*/ 444 w 3255"/>
              <a:gd name="T81" fmla="*/ 4531 h 4883"/>
              <a:gd name="T82" fmla="*/ 339 w 3255"/>
              <a:gd name="T83" fmla="*/ 4606 h 4883"/>
              <a:gd name="T84" fmla="*/ 211 w 3255"/>
              <a:gd name="T85" fmla="*/ 4883 h 4883"/>
              <a:gd name="T86" fmla="*/ 115 w 3255"/>
              <a:gd name="T87" fmla="*/ 4699 h 4883"/>
              <a:gd name="T88" fmla="*/ 36 w 3255"/>
              <a:gd name="T89" fmla="*/ 4168 h 4883"/>
              <a:gd name="T90" fmla="*/ 34 w 3255"/>
              <a:gd name="T91" fmla="*/ 3370 h 4883"/>
              <a:gd name="T92" fmla="*/ 157 w 3255"/>
              <a:gd name="T93" fmla="*/ 3127 h 4883"/>
              <a:gd name="T94" fmla="*/ 315 w 3255"/>
              <a:gd name="T95" fmla="*/ 2866 h 4883"/>
              <a:gd name="T96" fmla="*/ 304 w 3255"/>
              <a:gd name="T97" fmla="*/ 2871 h 4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255" h="4883">
                <a:moveTo>
                  <a:pt x="304" y="2871"/>
                </a:moveTo>
                <a:cubicBezTo>
                  <a:pt x="422" y="2724"/>
                  <a:pt x="545" y="2814"/>
                  <a:pt x="647" y="2705"/>
                </a:cubicBezTo>
                <a:cubicBezTo>
                  <a:pt x="964" y="2364"/>
                  <a:pt x="1189" y="2641"/>
                  <a:pt x="1310" y="2490"/>
                </a:cubicBezTo>
                <a:lnTo>
                  <a:pt x="2204" y="1432"/>
                </a:lnTo>
                <a:cubicBezTo>
                  <a:pt x="2096" y="1432"/>
                  <a:pt x="1984" y="1451"/>
                  <a:pt x="1877" y="1424"/>
                </a:cubicBezTo>
                <a:cubicBezTo>
                  <a:pt x="1757" y="1393"/>
                  <a:pt x="1642" y="1335"/>
                  <a:pt x="1525" y="1291"/>
                </a:cubicBezTo>
                <a:cubicBezTo>
                  <a:pt x="1405" y="1246"/>
                  <a:pt x="1286" y="1200"/>
                  <a:pt x="1166" y="1155"/>
                </a:cubicBezTo>
                <a:cubicBezTo>
                  <a:pt x="1055" y="1113"/>
                  <a:pt x="958" y="1083"/>
                  <a:pt x="873" y="998"/>
                </a:cubicBezTo>
                <a:cubicBezTo>
                  <a:pt x="844" y="970"/>
                  <a:pt x="835" y="955"/>
                  <a:pt x="796" y="944"/>
                </a:cubicBezTo>
                <a:cubicBezTo>
                  <a:pt x="743" y="930"/>
                  <a:pt x="719" y="793"/>
                  <a:pt x="623" y="688"/>
                </a:cubicBezTo>
                <a:cubicBezTo>
                  <a:pt x="412" y="456"/>
                  <a:pt x="597" y="397"/>
                  <a:pt x="679" y="191"/>
                </a:cubicBezTo>
                <a:cubicBezTo>
                  <a:pt x="778" y="246"/>
                  <a:pt x="833" y="378"/>
                  <a:pt x="900" y="464"/>
                </a:cubicBezTo>
                <a:cubicBezTo>
                  <a:pt x="985" y="570"/>
                  <a:pt x="1114" y="600"/>
                  <a:pt x="1245" y="557"/>
                </a:cubicBezTo>
                <a:cubicBezTo>
                  <a:pt x="1295" y="540"/>
                  <a:pt x="1360" y="496"/>
                  <a:pt x="1403" y="464"/>
                </a:cubicBezTo>
                <a:cubicBezTo>
                  <a:pt x="1478" y="408"/>
                  <a:pt x="1500" y="417"/>
                  <a:pt x="1593" y="433"/>
                </a:cubicBezTo>
                <a:cubicBezTo>
                  <a:pt x="1689" y="449"/>
                  <a:pt x="1732" y="469"/>
                  <a:pt x="1822" y="413"/>
                </a:cubicBezTo>
                <a:cubicBezTo>
                  <a:pt x="1867" y="384"/>
                  <a:pt x="1971" y="279"/>
                  <a:pt x="2029" y="300"/>
                </a:cubicBezTo>
                <a:cubicBezTo>
                  <a:pt x="2165" y="348"/>
                  <a:pt x="2211" y="290"/>
                  <a:pt x="2318" y="260"/>
                </a:cubicBezTo>
                <a:cubicBezTo>
                  <a:pt x="2372" y="245"/>
                  <a:pt x="2408" y="266"/>
                  <a:pt x="2462" y="272"/>
                </a:cubicBezTo>
                <a:cubicBezTo>
                  <a:pt x="2539" y="280"/>
                  <a:pt x="2598" y="234"/>
                  <a:pt x="2665" y="206"/>
                </a:cubicBezTo>
                <a:cubicBezTo>
                  <a:pt x="2735" y="178"/>
                  <a:pt x="2815" y="191"/>
                  <a:pt x="2885" y="155"/>
                </a:cubicBezTo>
                <a:cubicBezTo>
                  <a:pt x="2944" y="125"/>
                  <a:pt x="2950" y="48"/>
                  <a:pt x="2999" y="24"/>
                </a:cubicBezTo>
                <a:cubicBezTo>
                  <a:pt x="3048" y="0"/>
                  <a:pt x="3204" y="42"/>
                  <a:pt x="3184" y="111"/>
                </a:cubicBezTo>
                <a:cubicBezTo>
                  <a:pt x="3160" y="202"/>
                  <a:pt x="3143" y="257"/>
                  <a:pt x="3159" y="352"/>
                </a:cubicBezTo>
                <a:cubicBezTo>
                  <a:pt x="3171" y="419"/>
                  <a:pt x="3188" y="515"/>
                  <a:pt x="3130" y="566"/>
                </a:cubicBezTo>
                <a:cubicBezTo>
                  <a:pt x="3169" y="580"/>
                  <a:pt x="3201" y="571"/>
                  <a:pt x="3192" y="530"/>
                </a:cubicBezTo>
                <a:cubicBezTo>
                  <a:pt x="3212" y="543"/>
                  <a:pt x="3232" y="552"/>
                  <a:pt x="3255" y="557"/>
                </a:cubicBezTo>
                <a:cubicBezTo>
                  <a:pt x="3242" y="621"/>
                  <a:pt x="3097" y="533"/>
                  <a:pt x="3097" y="645"/>
                </a:cubicBezTo>
                <a:cubicBezTo>
                  <a:pt x="3095" y="907"/>
                  <a:pt x="3108" y="911"/>
                  <a:pt x="2967" y="1121"/>
                </a:cubicBezTo>
                <a:cubicBezTo>
                  <a:pt x="2916" y="1196"/>
                  <a:pt x="2922" y="1307"/>
                  <a:pt x="2860" y="1380"/>
                </a:cubicBezTo>
                <a:cubicBezTo>
                  <a:pt x="2836" y="1408"/>
                  <a:pt x="2803" y="1415"/>
                  <a:pt x="2787" y="1452"/>
                </a:cubicBezTo>
                <a:cubicBezTo>
                  <a:pt x="2770" y="1489"/>
                  <a:pt x="2784" y="1531"/>
                  <a:pt x="2771" y="1570"/>
                </a:cubicBezTo>
                <a:cubicBezTo>
                  <a:pt x="2739" y="1659"/>
                  <a:pt x="2675" y="1730"/>
                  <a:pt x="2631" y="1812"/>
                </a:cubicBezTo>
                <a:cubicBezTo>
                  <a:pt x="2572" y="1921"/>
                  <a:pt x="2567" y="2041"/>
                  <a:pt x="2521" y="2154"/>
                </a:cubicBezTo>
                <a:cubicBezTo>
                  <a:pt x="2474" y="2269"/>
                  <a:pt x="2401" y="2370"/>
                  <a:pt x="2334" y="2473"/>
                </a:cubicBezTo>
                <a:cubicBezTo>
                  <a:pt x="2268" y="2574"/>
                  <a:pt x="2225" y="2690"/>
                  <a:pt x="2150" y="2783"/>
                </a:cubicBezTo>
                <a:cubicBezTo>
                  <a:pt x="1895" y="3104"/>
                  <a:pt x="1686" y="3385"/>
                  <a:pt x="1331" y="3613"/>
                </a:cubicBezTo>
                <a:cubicBezTo>
                  <a:pt x="1237" y="3673"/>
                  <a:pt x="1143" y="3737"/>
                  <a:pt x="1064" y="3817"/>
                </a:cubicBezTo>
                <a:cubicBezTo>
                  <a:pt x="976" y="3908"/>
                  <a:pt x="874" y="3998"/>
                  <a:pt x="794" y="4096"/>
                </a:cubicBezTo>
                <a:cubicBezTo>
                  <a:pt x="714" y="4193"/>
                  <a:pt x="631" y="4287"/>
                  <a:pt x="552" y="4385"/>
                </a:cubicBezTo>
                <a:cubicBezTo>
                  <a:pt x="514" y="4432"/>
                  <a:pt x="481" y="4483"/>
                  <a:pt x="444" y="4531"/>
                </a:cubicBezTo>
                <a:cubicBezTo>
                  <a:pt x="421" y="4561"/>
                  <a:pt x="352" y="4669"/>
                  <a:pt x="339" y="4606"/>
                </a:cubicBezTo>
                <a:cubicBezTo>
                  <a:pt x="339" y="4708"/>
                  <a:pt x="273" y="4806"/>
                  <a:pt x="211" y="4883"/>
                </a:cubicBezTo>
                <a:cubicBezTo>
                  <a:pt x="216" y="4804"/>
                  <a:pt x="161" y="4760"/>
                  <a:pt x="115" y="4699"/>
                </a:cubicBezTo>
                <a:cubicBezTo>
                  <a:pt x="0" y="4540"/>
                  <a:pt x="36" y="4359"/>
                  <a:pt x="36" y="4168"/>
                </a:cubicBezTo>
                <a:cubicBezTo>
                  <a:pt x="37" y="3902"/>
                  <a:pt x="34" y="3636"/>
                  <a:pt x="34" y="3370"/>
                </a:cubicBezTo>
                <a:cubicBezTo>
                  <a:pt x="34" y="3257"/>
                  <a:pt x="92" y="3211"/>
                  <a:pt x="157" y="3127"/>
                </a:cubicBezTo>
                <a:cubicBezTo>
                  <a:pt x="218" y="3048"/>
                  <a:pt x="265" y="2953"/>
                  <a:pt x="315" y="2866"/>
                </a:cubicBezTo>
                <a:cubicBezTo>
                  <a:pt x="312" y="2868"/>
                  <a:pt x="308" y="2870"/>
                  <a:pt x="304" y="287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9" name="꙱ Solomon Islands (SB) (H)">
            <a:extLst>
              <a:ext uri="{FF2B5EF4-FFF2-40B4-BE49-F238E27FC236}">
                <a16:creationId xmlns:a16="http://schemas.microsoft.com/office/drawing/2014/main" id="{D4B56700-E390-42C9-9DB9-686EFD3B95E0}"/>
              </a:ext>
            </a:extLst>
          </p:cNvPr>
          <p:cNvSpPr>
            <a:spLocks noEditPoints="1"/>
          </p:cNvSpPr>
          <p:nvPr/>
        </p:nvSpPr>
        <p:spPr bwMode="auto">
          <a:xfrm>
            <a:off x="8438937" y="2579210"/>
            <a:ext cx="259779" cy="153183"/>
          </a:xfrm>
          <a:custGeom>
            <a:avLst/>
            <a:gdLst>
              <a:gd name="T0" fmla="*/ 119 w 3148"/>
              <a:gd name="T1" fmla="*/ 401 h 1864"/>
              <a:gd name="T2" fmla="*/ 90 w 3148"/>
              <a:gd name="T3" fmla="*/ 478 h 1864"/>
              <a:gd name="T4" fmla="*/ 3148 w 3148"/>
              <a:gd name="T5" fmla="*/ 1802 h 1864"/>
              <a:gd name="T6" fmla="*/ 3121 w 3148"/>
              <a:gd name="T7" fmla="*/ 1814 h 1864"/>
              <a:gd name="T8" fmla="*/ 2948 w 3148"/>
              <a:gd name="T9" fmla="*/ 1451 h 1864"/>
              <a:gd name="T10" fmla="*/ 2860 w 3148"/>
              <a:gd name="T11" fmla="*/ 1520 h 1864"/>
              <a:gd name="T12" fmla="*/ 1506 w 3148"/>
              <a:gd name="T13" fmla="*/ 997 h 1864"/>
              <a:gd name="T14" fmla="*/ 1547 w 3148"/>
              <a:gd name="T15" fmla="*/ 1137 h 1864"/>
              <a:gd name="T16" fmla="*/ 1752 w 3148"/>
              <a:gd name="T17" fmla="*/ 1508 h 1864"/>
              <a:gd name="T18" fmla="*/ 1443 w 3148"/>
              <a:gd name="T19" fmla="*/ 1312 h 1864"/>
              <a:gd name="T20" fmla="*/ 1354 w 3148"/>
              <a:gd name="T21" fmla="*/ 905 h 1864"/>
              <a:gd name="T22" fmla="*/ 1404 w 3148"/>
              <a:gd name="T23" fmla="*/ 786 h 1864"/>
              <a:gd name="T24" fmla="*/ 1359 w 3148"/>
              <a:gd name="T25" fmla="*/ 621 h 1864"/>
              <a:gd name="T26" fmla="*/ 1354 w 3148"/>
              <a:gd name="T27" fmla="*/ 905 h 1864"/>
              <a:gd name="T28" fmla="*/ 1212 w 3148"/>
              <a:gd name="T29" fmla="*/ 896 h 1864"/>
              <a:gd name="T30" fmla="*/ 1168 w 3148"/>
              <a:gd name="T31" fmla="*/ 899 h 1864"/>
              <a:gd name="T32" fmla="*/ 1168 w 3148"/>
              <a:gd name="T33" fmla="*/ 899 h 1864"/>
              <a:gd name="T34" fmla="*/ 1060 w 3148"/>
              <a:gd name="T35" fmla="*/ 1790 h 1864"/>
              <a:gd name="T36" fmla="*/ 983 w 3148"/>
              <a:gd name="T37" fmla="*/ 1769 h 1864"/>
              <a:gd name="T38" fmla="*/ 995 w 3148"/>
              <a:gd name="T39" fmla="*/ 643 h 1864"/>
              <a:gd name="T40" fmla="*/ 903 w 3148"/>
              <a:gd name="T41" fmla="*/ 486 h 1864"/>
              <a:gd name="T42" fmla="*/ 654 w 3148"/>
              <a:gd name="T43" fmla="*/ 326 h 1864"/>
              <a:gd name="T44" fmla="*/ 980 w 3148"/>
              <a:gd name="T45" fmla="*/ 634 h 1864"/>
              <a:gd name="T46" fmla="*/ 1060 w 3148"/>
              <a:gd name="T47" fmla="*/ 1146 h 1864"/>
              <a:gd name="T48" fmla="*/ 1307 w 3148"/>
              <a:gd name="T49" fmla="*/ 1154 h 1864"/>
              <a:gd name="T50" fmla="*/ 1024 w 3148"/>
              <a:gd name="T51" fmla="*/ 978 h 1864"/>
              <a:gd name="T52" fmla="*/ 1060 w 3148"/>
              <a:gd name="T53" fmla="*/ 1146 h 1864"/>
              <a:gd name="T54" fmla="*/ 826 w 3148"/>
              <a:gd name="T55" fmla="*/ 858 h 1864"/>
              <a:gd name="T56" fmla="*/ 672 w 3148"/>
              <a:gd name="T57" fmla="*/ 374 h 1864"/>
              <a:gd name="T58" fmla="*/ 672 w 3148"/>
              <a:gd name="T59" fmla="*/ 374 h 1864"/>
              <a:gd name="T60" fmla="*/ 609 w 3148"/>
              <a:gd name="T61" fmla="*/ 324 h 1864"/>
              <a:gd name="T62" fmla="*/ 467 w 3148"/>
              <a:gd name="T63" fmla="*/ 772 h 1864"/>
              <a:gd name="T64" fmla="*/ 467 w 3148"/>
              <a:gd name="T65" fmla="*/ 772 h 1864"/>
              <a:gd name="T66" fmla="*/ 422 w 3148"/>
              <a:gd name="T67" fmla="*/ 279 h 1864"/>
              <a:gd name="T68" fmla="*/ 381 w 3148"/>
              <a:gd name="T69" fmla="*/ 303 h 1864"/>
              <a:gd name="T70" fmla="*/ 381 w 3148"/>
              <a:gd name="T71" fmla="*/ 303 h 1864"/>
              <a:gd name="T72" fmla="*/ 318 w 3148"/>
              <a:gd name="T73" fmla="*/ 769 h 1864"/>
              <a:gd name="T74" fmla="*/ 410 w 3148"/>
              <a:gd name="T75" fmla="*/ 700 h 1864"/>
              <a:gd name="T76" fmla="*/ 369 w 3148"/>
              <a:gd name="T77" fmla="*/ 549 h 1864"/>
              <a:gd name="T78" fmla="*/ 241 w 3148"/>
              <a:gd name="T79" fmla="*/ 606 h 1864"/>
              <a:gd name="T80" fmla="*/ 410 w 3148"/>
              <a:gd name="T81" fmla="*/ 700 h 1864"/>
              <a:gd name="T82" fmla="*/ 283 w 3148"/>
              <a:gd name="T83" fmla="*/ 644 h 1864"/>
              <a:gd name="T84" fmla="*/ 223 w 3148"/>
              <a:gd name="T85" fmla="*/ 549 h 1864"/>
              <a:gd name="T86" fmla="*/ 223 w 3148"/>
              <a:gd name="T87" fmla="*/ 549 h 1864"/>
              <a:gd name="T88" fmla="*/ 360 w 3148"/>
              <a:gd name="T89" fmla="*/ 276 h 1864"/>
              <a:gd name="T90" fmla="*/ 57 w 3148"/>
              <a:gd name="T91" fmla="*/ 0 h 1864"/>
              <a:gd name="T92" fmla="*/ 48 w 3148"/>
              <a:gd name="T93" fmla="*/ 570 h 1864"/>
              <a:gd name="T94" fmla="*/ 48 w 3148"/>
              <a:gd name="T95" fmla="*/ 570 h 1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48" h="1864">
                <a:moveTo>
                  <a:pt x="90" y="478"/>
                </a:moveTo>
                <a:cubicBezTo>
                  <a:pt x="91" y="456"/>
                  <a:pt x="134" y="421"/>
                  <a:pt x="119" y="401"/>
                </a:cubicBezTo>
                <a:cubicBezTo>
                  <a:pt x="111" y="392"/>
                  <a:pt x="81" y="344"/>
                  <a:pt x="69" y="344"/>
                </a:cubicBezTo>
                <a:cubicBezTo>
                  <a:pt x="0" y="347"/>
                  <a:pt x="60" y="459"/>
                  <a:pt x="90" y="478"/>
                </a:cubicBezTo>
                <a:close/>
                <a:moveTo>
                  <a:pt x="3121" y="1814"/>
                </a:moveTo>
                <a:cubicBezTo>
                  <a:pt x="3130" y="1810"/>
                  <a:pt x="3139" y="1806"/>
                  <a:pt x="3148" y="1802"/>
                </a:cubicBezTo>
                <a:cubicBezTo>
                  <a:pt x="3138" y="1777"/>
                  <a:pt x="3117" y="1767"/>
                  <a:pt x="3094" y="1784"/>
                </a:cubicBezTo>
                <a:cubicBezTo>
                  <a:pt x="3102" y="1795"/>
                  <a:pt x="3111" y="1805"/>
                  <a:pt x="3121" y="1814"/>
                </a:cubicBezTo>
                <a:close/>
                <a:moveTo>
                  <a:pt x="2860" y="1520"/>
                </a:moveTo>
                <a:cubicBezTo>
                  <a:pt x="2883" y="1489"/>
                  <a:pt x="2949" y="1500"/>
                  <a:pt x="2948" y="1451"/>
                </a:cubicBezTo>
                <a:cubicBezTo>
                  <a:pt x="2901" y="1438"/>
                  <a:pt x="2853" y="1454"/>
                  <a:pt x="2830" y="1499"/>
                </a:cubicBezTo>
                <a:cubicBezTo>
                  <a:pt x="2840" y="1506"/>
                  <a:pt x="2850" y="1513"/>
                  <a:pt x="2860" y="1520"/>
                </a:cubicBezTo>
                <a:close/>
                <a:moveTo>
                  <a:pt x="1547" y="1137"/>
                </a:moveTo>
                <a:cubicBezTo>
                  <a:pt x="1567" y="1087"/>
                  <a:pt x="1541" y="1033"/>
                  <a:pt x="1506" y="997"/>
                </a:cubicBezTo>
                <a:cubicBezTo>
                  <a:pt x="1508" y="1025"/>
                  <a:pt x="1508" y="1053"/>
                  <a:pt x="1504" y="1081"/>
                </a:cubicBezTo>
                <a:cubicBezTo>
                  <a:pt x="1502" y="1101"/>
                  <a:pt x="1542" y="1117"/>
                  <a:pt x="1547" y="1137"/>
                </a:cubicBezTo>
                <a:close/>
                <a:moveTo>
                  <a:pt x="1595" y="1478"/>
                </a:moveTo>
                <a:cubicBezTo>
                  <a:pt x="1646" y="1496"/>
                  <a:pt x="1700" y="1495"/>
                  <a:pt x="1752" y="1508"/>
                </a:cubicBezTo>
                <a:cubicBezTo>
                  <a:pt x="1721" y="1409"/>
                  <a:pt x="1694" y="1399"/>
                  <a:pt x="1613" y="1356"/>
                </a:cubicBezTo>
                <a:cubicBezTo>
                  <a:pt x="1586" y="1342"/>
                  <a:pt x="1461" y="1250"/>
                  <a:pt x="1443" y="1312"/>
                </a:cubicBezTo>
                <a:cubicBezTo>
                  <a:pt x="1552" y="1370"/>
                  <a:pt x="1448" y="1357"/>
                  <a:pt x="1595" y="1478"/>
                </a:cubicBezTo>
                <a:close/>
                <a:moveTo>
                  <a:pt x="1354" y="905"/>
                </a:moveTo>
                <a:cubicBezTo>
                  <a:pt x="1415" y="950"/>
                  <a:pt x="1445" y="1020"/>
                  <a:pt x="1494" y="1074"/>
                </a:cubicBezTo>
                <a:cubicBezTo>
                  <a:pt x="1516" y="1032"/>
                  <a:pt x="1468" y="820"/>
                  <a:pt x="1404" y="786"/>
                </a:cubicBezTo>
                <a:cubicBezTo>
                  <a:pt x="1369" y="767"/>
                  <a:pt x="1428" y="734"/>
                  <a:pt x="1411" y="711"/>
                </a:cubicBezTo>
                <a:cubicBezTo>
                  <a:pt x="1393" y="684"/>
                  <a:pt x="1386" y="640"/>
                  <a:pt x="1359" y="621"/>
                </a:cubicBezTo>
                <a:cubicBezTo>
                  <a:pt x="1346" y="612"/>
                  <a:pt x="1288" y="589"/>
                  <a:pt x="1300" y="634"/>
                </a:cubicBezTo>
                <a:cubicBezTo>
                  <a:pt x="1325" y="719"/>
                  <a:pt x="1313" y="822"/>
                  <a:pt x="1354" y="905"/>
                </a:cubicBezTo>
                <a:close/>
                <a:moveTo>
                  <a:pt x="1159" y="923"/>
                </a:moveTo>
                <a:cubicBezTo>
                  <a:pt x="1176" y="913"/>
                  <a:pt x="1194" y="904"/>
                  <a:pt x="1212" y="896"/>
                </a:cubicBezTo>
                <a:cubicBezTo>
                  <a:pt x="1188" y="887"/>
                  <a:pt x="1167" y="899"/>
                  <a:pt x="1159" y="923"/>
                </a:cubicBezTo>
                <a:close/>
                <a:moveTo>
                  <a:pt x="1168" y="899"/>
                </a:moveTo>
                <a:cubicBezTo>
                  <a:pt x="1182" y="872"/>
                  <a:pt x="1165" y="848"/>
                  <a:pt x="1135" y="852"/>
                </a:cubicBezTo>
                <a:cubicBezTo>
                  <a:pt x="1130" y="876"/>
                  <a:pt x="1143" y="895"/>
                  <a:pt x="1168" y="899"/>
                </a:cubicBezTo>
                <a:close/>
                <a:moveTo>
                  <a:pt x="983" y="1769"/>
                </a:moveTo>
                <a:cubicBezTo>
                  <a:pt x="1004" y="1779"/>
                  <a:pt x="1048" y="1782"/>
                  <a:pt x="1060" y="1790"/>
                </a:cubicBezTo>
                <a:cubicBezTo>
                  <a:pt x="1091" y="1809"/>
                  <a:pt x="1090" y="1855"/>
                  <a:pt x="1129" y="1864"/>
                </a:cubicBezTo>
                <a:cubicBezTo>
                  <a:pt x="1171" y="1808"/>
                  <a:pt x="971" y="1703"/>
                  <a:pt x="983" y="1769"/>
                </a:cubicBezTo>
                <a:close/>
                <a:moveTo>
                  <a:pt x="1004" y="691"/>
                </a:moveTo>
                <a:cubicBezTo>
                  <a:pt x="998" y="676"/>
                  <a:pt x="995" y="660"/>
                  <a:pt x="995" y="643"/>
                </a:cubicBezTo>
                <a:cubicBezTo>
                  <a:pt x="1013" y="655"/>
                  <a:pt x="1030" y="668"/>
                  <a:pt x="1046" y="683"/>
                </a:cubicBezTo>
                <a:cubicBezTo>
                  <a:pt x="1077" y="608"/>
                  <a:pt x="973" y="499"/>
                  <a:pt x="903" y="486"/>
                </a:cubicBezTo>
                <a:cubicBezTo>
                  <a:pt x="834" y="472"/>
                  <a:pt x="756" y="360"/>
                  <a:pt x="722" y="347"/>
                </a:cubicBezTo>
                <a:cubicBezTo>
                  <a:pt x="698" y="339"/>
                  <a:pt x="674" y="344"/>
                  <a:pt x="654" y="326"/>
                </a:cubicBezTo>
                <a:cubicBezTo>
                  <a:pt x="686" y="408"/>
                  <a:pt x="749" y="508"/>
                  <a:pt x="838" y="537"/>
                </a:cubicBezTo>
                <a:cubicBezTo>
                  <a:pt x="877" y="578"/>
                  <a:pt x="930" y="603"/>
                  <a:pt x="980" y="634"/>
                </a:cubicBezTo>
                <a:cubicBezTo>
                  <a:pt x="948" y="642"/>
                  <a:pt x="977" y="680"/>
                  <a:pt x="1004" y="691"/>
                </a:cubicBezTo>
                <a:close/>
                <a:moveTo>
                  <a:pt x="1060" y="1146"/>
                </a:moveTo>
                <a:cubicBezTo>
                  <a:pt x="1114" y="1153"/>
                  <a:pt x="1150" y="1139"/>
                  <a:pt x="1201" y="1165"/>
                </a:cubicBezTo>
                <a:cubicBezTo>
                  <a:pt x="1230" y="1180"/>
                  <a:pt x="1293" y="1201"/>
                  <a:pt x="1307" y="1154"/>
                </a:cubicBezTo>
                <a:cubicBezTo>
                  <a:pt x="1323" y="1098"/>
                  <a:pt x="1228" y="1009"/>
                  <a:pt x="1176" y="1004"/>
                </a:cubicBezTo>
                <a:cubicBezTo>
                  <a:pt x="1125" y="999"/>
                  <a:pt x="1059" y="1028"/>
                  <a:pt x="1024" y="978"/>
                </a:cubicBezTo>
                <a:cubicBezTo>
                  <a:pt x="1001" y="945"/>
                  <a:pt x="972" y="932"/>
                  <a:pt x="946" y="974"/>
                </a:cubicBezTo>
                <a:cubicBezTo>
                  <a:pt x="906" y="1038"/>
                  <a:pt x="1002" y="1133"/>
                  <a:pt x="1060" y="1146"/>
                </a:cubicBezTo>
                <a:close/>
                <a:moveTo>
                  <a:pt x="802" y="893"/>
                </a:moveTo>
                <a:cubicBezTo>
                  <a:pt x="820" y="885"/>
                  <a:pt x="829" y="881"/>
                  <a:pt x="826" y="858"/>
                </a:cubicBezTo>
                <a:cubicBezTo>
                  <a:pt x="795" y="854"/>
                  <a:pt x="787" y="866"/>
                  <a:pt x="802" y="893"/>
                </a:cubicBezTo>
                <a:close/>
                <a:moveTo>
                  <a:pt x="672" y="374"/>
                </a:moveTo>
                <a:cubicBezTo>
                  <a:pt x="659" y="349"/>
                  <a:pt x="634" y="339"/>
                  <a:pt x="609" y="353"/>
                </a:cubicBezTo>
                <a:cubicBezTo>
                  <a:pt x="630" y="359"/>
                  <a:pt x="651" y="366"/>
                  <a:pt x="672" y="374"/>
                </a:cubicBezTo>
                <a:close/>
                <a:moveTo>
                  <a:pt x="639" y="338"/>
                </a:moveTo>
                <a:cubicBezTo>
                  <a:pt x="625" y="326"/>
                  <a:pt x="636" y="316"/>
                  <a:pt x="609" y="324"/>
                </a:cubicBezTo>
                <a:cubicBezTo>
                  <a:pt x="619" y="328"/>
                  <a:pt x="629" y="333"/>
                  <a:pt x="639" y="338"/>
                </a:cubicBezTo>
                <a:close/>
                <a:moveTo>
                  <a:pt x="467" y="772"/>
                </a:moveTo>
                <a:cubicBezTo>
                  <a:pt x="519" y="756"/>
                  <a:pt x="487" y="720"/>
                  <a:pt x="496" y="683"/>
                </a:cubicBezTo>
                <a:cubicBezTo>
                  <a:pt x="438" y="671"/>
                  <a:pt x="420" y="744"/>
                  <a:pt x="467" y="772"/>
                </a:cubicBezTo>
                <a:close/>
                <a:moveTo>
                  <a:pt x="422" y="309"/>
                </a:moveTo>
                <a:cubicBezTo>
                  <a:pt x="452" y="314"/>
                  <a:pt x="452" y="304"/>
                  <a:pt x="422" y="279"/>
                </a:cubicBezTo>
                <a:cubicBezTo>
                  <a:pt x="422" y="289"/>
                  <a:pt x="422" y="299"/>
                  <a:pt x="422" y="309"/>
                </a:cubicBezTo>
                <a:close/>
                <a:moveTo>
                  <a:pt x="381" y="303"/>
                </a:moveTo>
                <a:cubicBezTo>
                  <a:pt x="388" y="274"/>
                  <a:pt x="378" y="269"/>
                  <a:pt x="351" y="288"/>
                </a:cubicBezTo>
                <a:cubicBezTo>
                  <a:pt x="361" y="293"/>
                  <a:pt x="371" y="298"/>
                  <a:pt x="381" y="303"/>
                </a:cubicBezTo>
                <a:close/>
                <a:moveTo>
                  <a:pt x="348" y="780"/>
                </a:moveTo>
                <a:cubicBezTo>
                  <a:pt x="355" y="751"/>
                  <a:pt x="345" y="747"/>
                  <a:pt x="318" y="769"/>
                </a:cubicBezTo>
                <a:cubicBezTo>
                  <a:pt x="328" y="773"/>
                  <a:pt x="338" y="777"/>
                  <a:pt x="348" y="780"/>
                </a:cubicBezTo>
                <a:close/>
                <a:moveTo>
                  <a:pt x="410" y="700"/>
                </a:moveTo>
                <a:cubicBezTo>
                  <a:pt x="446" y="713"/>
                  <a:pt x="451" y="679"/>
                  <a:pt x="446" y="653"/>
                </a:cubicBezTo>
                <a:cubicBezTo>
                  <a:pt x="436" y="603"/>
                  <a:pt x="394" y="588"/>
                  <a:pt x="369" y="549"/>
                </a:cubicBezTo>
                <a:cubicBezTo>
                  <a:pt x="355" y="528"/>
                  <a:pt x="360" y="458"/>
                  <a:pt x="312" y="498"/>
                </a:cubicBezTo>
                <a:cubicBezTo>
                  <a:pt x="287" y="520"/>
                  <a:pt x="234" y="569"/>
                  <a:pt x="241" y="606"/>
                </a:cubicBezTo>
                <a:cubicBezTo>
                  <a:pt x="267" y="612"/>
                  <a:pt x="375" y="566"/>
                  <a:pt x="350" y="646"/>
                </a:cubicBezTo>
                <a:cubicBezTo>
                  <a:pt x="347" y="668"/>
                  <a:pt x="396" y="693"/>
                  <a:pt x="410" y="700"/>
                </a:cubicBezTo>
                <a:close/>
                <a:moveTo>
                  <a:pt x="276" y="757"/>
                </a:moveTo>
                <a:cubicBezTo>
                  <a:pt x="245" y="715"/>
                  <a:pt x="307" y="685"/>
                  <a:pt x="283" y="644"/>
                </a:cubicBezTo>
                <a:cubicBezTo>
                  <a:pt x="225" y="685"/>
                  <a:pt x="239" y="706"/>
                  <a:pt x="276" y="757"/>
                </a:cubicBezTo>
                <a:close/>
                <a:moveTo>
                  <a:pt x="223" y="549"/>
                </a:moveTo>
                <a:cubicBezTo>
                  <a:pt x="246" y="528"/>
                  <a:pt x="254" y="448"/>
                  <a:pt x="210" y="444"/>
                </a:cubicBezTo>
                <a:cubicBezTo>
                  <a:pt x="138" y="439"/>
                  <a:pt x="166" y="546"/>
                  <a:pt x="223" y="549"/>
                </a:cubicBezTo>
                <a:close/>
                <a:moveTo>
                  <a:pt x="158" y="181"/>
                </a:moveTo>
                <a:cubicBezTo>
                  <a:pt x="194" y="240"/>
                  <a:pt x="287" y="311"/>
                  <a:pt x="360" y="276"/>
                </a:cubicBezTo>
                <a:cubicBezTo>
                  <a:pt x="337" y="249"/>
                  <a:pt x="303" y="240"/>
                  <a:pt x="281" y="213"/>
                </a:cubicBezTo>
                <a:cubicBezTo>
                  <a:pt x="242" y="167"/>
                  <a:pt x="269" y="77"/>
                  <a:pt x="57" y="0"/>
                </a:cubicBezTo>
                <a:cubicBezTo>
                  <a:pt x="23" y="62"/>
                  <a:pt x="134" y="133"/>
                  <a:pt x="158" y="181"/>
                </a:cubicBezTo>
                <a:close/>
                <a:moveTo>
                  <a:pt x="48" y="570"/>
                </a:moveTo>
                <a:cubicBezTo>
                  <a:pt x="57" y="539"/>
                  <a:pt x="60" y="504"/>
                  <a:pt x="36" y="478"/>
                </a:cubicBezTo>
                <a:cubicBezTo>
                  <a:pt x="36" y="509"/>
                  <a:pt x="33" y="541"/>
                  <a:pt x="48" y="57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0" name="꙱ Slovenia (Republic of Slovenia) (SI) (H)">
            <a:extLst>
              <a:ext uri="{FF2B5EF4-FFF2-40B4-BE49-F238E27FC236}">
                <a16:creationId xmlns:a16="http://schemas.microsoft.com/office/drawing/2014/main" id="{86A695D0-5CEE-40AA-8539-9EDDD500479D}"/>
              </a:ext>
            </a:extLst>
          </p:cNvPr>
          <p:cNvSpPr>
            <a:spLocks/>
          </p:cNvSpPr>
          <p:nvPr/>
        </p:nvSpPr>
        <p:spPr bwMode="auto">
          <a:xfrm>
            <a:off x="4723354" y="1006392"/>
            <a:ext cx="74377" cy="44229"/>
          </a:xfrm>
          <a:custGeom>
            <a:avLst/>
            <a:gdLst>
              <a:gd name="T0" fmla="*/ 110 w 897"/>
              <a:gd name="T1" fmla="*/ 120 h 535"/>
              <a:gd name="T2" fmla="*/ 336 w 897"/>
              <a:gd name="T3" fmla="*/ 165 h 535"/>
              <a:gd name="T4" fmla="*/ 501 w 897"/>
              <a:gd name="T5" fmla="*/ 78 h 535"/>
              <a:gd name="T6" fmla="*/ 619 w 897"/>
              <a:gd name="T7" fmla="*/ 77 h 535"/>
              <a:gd name="T8" fmla="*/ 737 w 897"/>
              <a:gd name="T9" fmla="*/ 77 h 535"/>
              <a:gd name="T10" fmla="*/ 754 w 897"/>
              <a:gd name="T11" fmla="*/ 2 h 535"/>
              <a:gd name="T12" fmla="*/ 798 w 897"/>
              <a:gd name="T13" fmla="*/ 9 h 535"/>
              <a:gd name="T14" fmla="*/ 897 w 897"/>
              <a:gd name="T15" fmla="*/ 139 h 535"/>
              <a:gd name="T16" fmla="*/ 895 w 897"/>
              <a:gd name="T17" fmla="*/ 139 h 535"/>
              <a:gd name="T18" fmla="*/ 814 w 897"/>
              <a:gd name="T19" fmla="*/ 175 h 535"/>
              <a:gd name="T20" fmla="*/ 753 w 897"/>
              <a:gd name="T21" fmla="*/ 180 h 535"/>
              <a:gd name="T22" fmla="*/ 625 w 897"/>
              <a:gd name="T23" fmla="*/ 253 h 535"/>
              <a:gd name="T24" fmla="*/ 523 w 897"/>
              <a:gd name="T25" fmla="*/ 409 h 535"/>
              <a:gd name="T26" fmla="*/ 564 w 897"/>
              <a:gd name="T27" fmla="*/ 430 h 535"/>
              <a:gd name="T28" fmla="*/ 492 w 897"/>
              <a:gd name="T29" fmla="*/ 489 h 535"/>
              <a:gd name="T30" fmla="*/ 336 w 897"/>
              <a:gd name="T31" fmla="*/ 423 h 535"/>
              <a:gd name="T32" fmla="*/ 182 w 897"/>
              <a:gd name="T33" fmla="*/ 479 h 535"/>
              <a:gd name="T34" fmla="*/ 137 w 897"/>
              <a:gd name="T35" fmla="*/ 504 h 535"/>
              <a:gd name="T36" fmla="*/ 60 w 897"/>
              <a:gd name="T37" fmla="*/ 489 h 535"/>
              <a:gd name="T38" fmla="*/ 131 w 897"/>
              <a:gd name="T39" fmla="*/ 409 h 535"/>
              <a:gd name="T40" fmla="*/ 69 w 897"/>
              <a:gd name="T41" fmla="*/ 329 h 535"/>
              <a:gd name="T42" fmla="*/ 77 w 897"/>
              <a:gd name="T43" fmla="*/ 246 h 535"/>
              <a:gd name="T44" fmla="*/ 0 w 897"/>
              <a:gd name="T45" fmla="*/ 210 h 535"/>
              <a:gd name="T46" fmla="*/ 61 w 897"/>
              <a:gd name="T47" fmla="*/ 120 h 535"/>
              <a:gd name="T48" fmla="*/ 110 w 897"/>
              <a:gd name="T49" fmla="*/ 120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97" h="535">
                <a:moveTo>
                  <a:pt x="110" y="120"/>
                </a:moveTo>
                <a:cubicBezTo>
                  <a:pt x="139" y="127"/>
                  <a:pt x="311" y="187"/>
                  <a:pt x="336" y="165"/>
                </a:cubicBezTo>
                <a:cubicBezTo>
                  <a:pt x="386" y="122"/>
                  <a:pt x="430" y="74"/>
                  <a:pt x="501" y="78"/>
                </a:cubicBezTo>
                <a:cubicBezTo>
                  <a:pt x="539" y="80"/>
                  <a:pt x="584" y="99"/>
                  <a:pt x="619" y="77"/>
                </a:cubicBezTo>
                <a:cubicBezTo>
                  <a:pt x="656" y="55"/>
                  <a:pt x="700" y="53"/>
                  <a:pt x="737" y="77"/>
                </a:cubicBezTo>
                <a:cubicBezTo>
                  <a:pt x="716" y="50"/>
                  <a:pt x="730" y="14"/>
                  <a:pt x="754" y="2"/>
                </a:cubicBezTo>
                <a:cubicBezTo>
                  <a:pt x="769" y="0"/>
                  <a:pt x="782" y="2"/>
                  <a:pt x="798" y="9"/>
                </a:cubicBezTo>
                <a:cubicBezTo>
                  <a:pt x="836" y="33"/>
                  <a:pt x="872" y="104"/>
                  <a:pt x="897" y="139"/>
                </a:cubicBezTo>
                <a:lnTo>
                  <a:pt x="895" y="139"/>
                </a:lnTo>
                <a:cubicBezTo>
                  <a:pt x="847" y="114"/>
                  <a:pt x="746" y="97"/>
                  <a:pt x="814" y="175"/>
                </a:cubicBezTo>
                <a:cubicBezTo>
                  <a:pt x="789" y="173"/>
                  <a:pt x="757" y="151"/>
                  <a:pt x="753" y="180"/>
                </a:cubicBezTo>
                <a:cubicBezTo>
                  <a:pt x="747" y="219"/>
                  <a:pt x="618" y="227"/>
                  <a:pt x="625" y="253"/>
                </a:cubicBezTo>
                <a:cubicBezTo>
                  <a:pt x="668" y="414"/>
                  <a:pt x="639" y="325"/>
                  <a:pt x="523" y="409"/>
                </a:cubicBezTo>
                <a:cubicBezTo>
                  <a:pt x="537" y="414"/>
                  <a:pt x="549" y="427"/>
                  <a:pt x="564" y="430"/>
                </a:cubicBezTo>
                <a:cubicBezTo>
                  <a:pt x="530" y="437"/>
                  <a:pt x="568" y="532"/>
                  <a:pt x="492" y="489"/>
                </a:cubicBezTo>
                <a:cubicBezTo>
                  <a:pt x="434" y="457"/>
                  <a:pt x="390" y="476"/>
                  <a:pt x="336" y="423"/>
                </a:cubicBezTo>
                <a:cubicBezTo>
                  <a:pt x="247" y="535"/>
                  <a:pt x="191" y="476"/>
                  <a:pt x="182" y="479"/>
                </a:cubicBezTo>
                <a:cubicBezTo>
                  <a:pt x="168" y="485"/>
                  <a:pt x="157" y="499"/>
                  <a:pt x="137" y="504"/>
                </a:cubicBezTo>
                <a:cubicBezTo>
                  <a:pt x="135" y="510"/>
                  <a:pt x="82" y="495"/>
                  <a:pt x="60" y="489"/>
                </a:cubicBezTo>
                <a:cubicBezTo>
                  <a:pt x="91" y="462"/>
                  <a:pt x="155" y="451"/>
                  <a:pt x="131" y="409"/>
                </a:cubicBezTo>
                <a:cubicBezTo>
                  <a:pt x="112" y="376"/>
                  <a:pt x="26" y="384"/>
                  <a:pt x="69" y="329"/>
                </a:cubicBezTo>
                <a:cubicBezTo>
                  <a:pt x="6" y="323"/>
                  <a:pt x="62" y="259"/>
                  <a:pt x="77" y="246"/>
                </a:cubicBezTo>
                <a:cubicBezTo>
                  <a:pt x="52" y="239"/>
                  <a:pt x="14" y="221"/>
                  <a:pt x="0" y="210"/>
                </a:cubicBezTo>
                <a:cubicBezTo>
                  <a:pt x="35" y="158"/>
                  <a:pt x="51" y="134"/>
                  <a:pt x="61" y="120"/>
                </a:cubicBezTo>
                <a:cubicBezTo>
                  <a:pt x="71" y="114"/>
                  <a:pt x="85" y="114"/>
                  <a:pt x="110" y="12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1" name="꙱ Slovakia (Slovak Republic) (SK) (H)">
            <a:extLst>
              <a:ext uri="{FF2B5EF4-FFF2-40B4-BE49-F238E27FC236}">
                <a16:creationId xmlns:a16="http://schemas.microsoft.com/office/drawing/2014/main" id="{F4EE7300-3B88-45BE-B9C6-BDF8A99174AD}"/>
              </a:ext>
            </a:extLst>
          </p:cNvPr>
          <p:cNvSpPr>
            <a:spLocks/>
          </p:cNvSpPr>
          <p:nvPr/>
        </p:nvSpPr>
        <p:spPr bwMode="auto">
          <a:xfrm>
            <a:off x="4802042" y="928722"/>
            <a:ext cx="128273" cy="56095"/>
          </a:xfrm>
          <a:custGeom>
            <a:avLst/>
            <a:gdLst>
              <a:gd name="T0" fmla="*/ 13 w 1556"/>
              <a:gd name="T1" fmla="*/ 343 h 685"/>
              <a:gd name="T2" fmla="*/ 163 w 1556"/>
              <a:gd name="T3" fmla="*/ 273 h 685"/>
              <a:gd name="T4" fmla="*/ 321 w 1556"/>
              <a:gd name="T5" fmla="*/ 184 h 685"/>
              <a:gd name="T6" fmla="*/ 545 w 1556"/>
              <a:gd name="T7" fmla="*/ 47 h 685"/>
              <a:gd name="T8" fmla="*/ 553 w 1556"/>
              <a:gd name="T9" fmla="*/ 45 h 685"/>
              <a:gd name="T10" fmla="*/ 559 w 1556"/>
              <a:gd name="T11" fmla="*/ 76 h 685"/>
              <a:gd name="T12" fmla="*/ 695 w 1556"/>
              <a:gd name="T13" fmla="*/ 13 h 685"/>
              <a:gd name="T14" fmla="*/ 798 w 1556"/>
              <a:gd name="T15" fmla="*/ 117 h 685"/>
              <a:gd name="T16" fmla="*/ 911 w 1556"/>
              <a:gd name="T17" fmla="*/ 89 h 685"/>
              <a:gd name="T18" fmla="*/ 1008 w 1556"/>
              <a:gd name="T19" fmla="*/ 68 h 685"/>
              <a:gd name="T20" fmla="*/ 1221 w 1556"/>
              <a:gd name="T21" fmla="*/ 63 h 685"/>
              <a:gd name="T22" fmla="*/ 1416 w 1556"/>
              <a:gd name="T23" fmla="*/ 131 h 685"/>
              <a:gd name="T24" fmla="*/ 1551 w 1556"/>
              <a:gd name="T25" fmla="*/ 176 h 685"/>
              <a:gd name="T26" fmla="*/ 1531 w 1556"/>
              <a:gd name="T27" fmla="*/ 237 h 685"/>
              <a:gd name="T28" fmla="*/ 1452 w 1556"/>
              <a:gd name="T29" fmla="*/ 392 h 685"/>
              <a:gd name="T30" fmla="*/ 1456 w 1556"/>
              <a:gd name="T31" fmla="*/ 420 h 685"/>
              <a:gd name="T32" fmla="*/ 1298 w 1556"/>
              <a:gd name="T33" fmla="*/ 395 h 685"/>
              <a:gd name="T34" fmla="*/ 1210 w 1556"/>
              <a:gd name="T35" fmla="*/ 384 h 685"/>
              <a:gd name="T36" fmla="*/ 1011 w 1556"/>
              <a:gd name="T37" fmla="*/ 367 h 685"/>
              <a:gd name="T38" fmla="*/ 964 w 1556"/>
              <a:gd name="T39" fmla="*/ 472 h 685"/>
              <a:gd name="T40" fmla="*/ 805 w 1556"/>
              <a:gd name="T41" fmla="*/ 506 h 685"/>
              <a:gd name="T42" fmla="*/ 718 w 1556"/>
              <a:gd name="T43" fmla="*/ 503 h 685"/>
              <a:gd name="T44" fmla="*/ 630 w 1556"/>
              <a:gd name="T45" fmla="*/ 554 h 685"/>
              <a:gd name="T46" fmla="*/ 550 w 1556"/>
              <a:gd name="T47" fmla="*/ 622 h 685"/>
              <a:gd name="T48" fmla="*/ 172 w 1556"/>
              <a:gd name="T49" fmla="*/ 593 h 685"/>
              <a:gd name="T50" fmla="*/ 92 w 1556"/>
              <a:gd name="T51" fmla="*/ 555 h 685"/>
              <a:gd name="T52" fmla="*/ 25 w 1556"/>
              <a:gd name="T53" fmla="*/ 428 h 685"/>
              <a:gd name="T54" fmla="*/ 13 w 1556"/>
              <a:gd name="T55" fmla="*/ 343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56" h="685">
                <a:moveTo>
                  <a:pt x="13" y="343"/>
                </a:moveTo>
                <a:cubicBezTo>
                  <a:pt x="44" y="258"/>
                  <a:pt x="85" y="273"/>
                  <a:pt x="163" y="273"/>
                </a:cubicBezTo>
                <a:cubicBezTo>
                  <a:pt x="192" y="273"/>
                  <a:pt x="317" y="211"/>
                  <a:pt x="321" y="184"/>
                </a:cubicBezTo>
                <a:cubicBezTo>
                  <a:pt x="331" y="99"/>
                  <a:pt x="494" y="31"/>
                  <a:pt x="545" y="47"/>
                </a:cubicBezTo>
                <a:cubicBezTo>
                  <a:pt x="549" y="46"/>
                  <a:pt x="550" y="46"/>
                  <a:pt x="553" y="45"/>
                </a:cubicBezTo>
                <a:cubicBezTo>
                  <a:pt x="559" y="58"/>
                  <a:pt x="560" y="67"/>
                  <a:pt x="559" y="76"/>
                </a:cubicBezTo>
                <a:cubicBezTo>
                  <a:pt x="592" y="71"/>
                  <a:pt x="659" y="0"/>
                  <a:pt x="695" y="13"/>
                </a:cubicBezTo>
                <a:cubicBezTo>
                  <a:pt x="750" y="32"/>
                  <a:pt x="791" y="72"/>
                  <a:pt x="798" y="117"/>
                </a:cubicBezTo>
                <a:cubicBezTo>
                  <a:pt x="846" y="154"/>
                  <a:pt x="858" y="128"/>
                  <a:pt x="911" y="89"/>
                </a:cubicBezTo>
                <a:cubicBezTo>
                  <a:pt x="930" y="75"/>
                  <a:pt x="981" y="59"/>
                  <a:pt x="1008" y="68"/>
                </a:cubicBezTo>
                <a:cubicBezTo>
                  <a:pt x="1106" y="104"/>
                  <a:pt x="1146" y="62"/>
                  <a:pt x="1221" y="63"/>
                </a:cubicBezTo>
                <a:cubicBezTo>
                  <a:pt x="1305" y="64"/>
                  <a:pt x="1345" y="63"/>
                  <a:pt x="1416" y="131"/>
                </a:cubicBezTo>
                <a:cubicBezTo>
                  <a:pt x="1445" y="159"/>
                  <a:pt x="1540" y="169"/>
                  <a:pt x="1551" y="176"/>
                </a:cubicBezTo>
                <a:cubicBezTo>
                  <a:pt x="1556" y="180"/>
                  <a:pt x="1547" y="190"/>
                  <a:pt x="1531" y="237"/>
                </a:cubicBezTo>
                <a:cubicBezTo>
                  <a:pt x="1512" y="294"/>
                  <a:pt x="1460" y="342"/>
                  <a:pt x="1452" y="392"/>
                </a:cubicBezTo>
                <a:cubicBezTo>
                  <a:pt x="1451" y="400"/>
                  <a:pt x="1456" y="411"/>
                  <a:pt x="1456" y="420"/>
                </a:cubicBezTo>
                <a:cubicBezTo>
                  <a:pt x="1398" y="418"/>
                  <a:pt x="1381" y="472"/>
                  <a:pt x="1298" y="395"/>
                </a:cubicBezTo>
                <a:cubicBezTo>
                  <a:pt x="1274" y="375"/>
                  <a:pt x="1238" y="343"/>
                  <a:pt x="1210" y="384"/>
                </a:cubicBezTo>
                <a:cubicBezTo>
                  <a:pt x="1148" y="378"/>
                  <a:pt x="1073" y="342"/>
                  <a:pt x="1011" y="367"/>
                </a:cubicBezTo>
                <a:cubicBezTo>
                  <a:pt x="981" y="379"/>
                  <a:pt x="987" y="450"/>
                  <a:pt x="964" y="472"/>
                </a:cubicBezTo>
                <a:cubicBezTo>
                  <a:pt x="929" y="506"/>
                  <a:pt x="853" y="525"/>
                  <a:pt x="805" y="506"/>
                </a:cubicBezTo>
                <a:cubicBezTo>
                  <a:pt x="769" y="492"/>
                  <a:pt x="728" y="454"/>
                  <a:pt x="718" y="503"/>
                </a:cubicBezTo>
                <a:cubicBezTo>
                  <a:pt x="712" y="531"/>
                  <a:pt x="653" y="552"/>
                  <a:pt x="630" y="554"/>
                </a:cubicBezTo>
                <a:cubicBezTo>
                  <a:pt x="583" y="558"/>
                  <a:pt x="473" y="561"/>
                  <a:pt x="550" y="622"/>
                </a:cubicBezTo>
                <a:cubicBezTo>
                  <a:pt x="412" y="639"/>
                  <a:pt x="291" y="685"/>
                  <a:pt x="172" y="593"/>
                </a:cubicBezTo>
                <a:cubicBezTo>
                  <a:pt x="126" y="558"/>
                  <a:pt x="107" y="545"/>
                  <a:pt x="92" y="555"/>
                </a:cubicBezTo>
                <a:cubicBezTo>
                  <a:pt x="0" y="487"/>
                  <a:pt x="35" y="460"/>
                  <a:pt x="25" y="428"/>
                </a:cubicBezTo>
                <a:cubicBezTo>
                  <a:pt x="13" y="389"/>
                  <a:pt x="20" y="378"/>
                  <a:pt x="13" y="34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2" name="꙱ Sierra Leone (Republic of Sierra Leone) (SL) (H)">
            <a:extLst>
              <a:ext uri="{FF2B5EF4-FFF2-40B4-BE49-F238E27FC236}">
                <a16:creationId xmlns:a16="http://schemas.microsoft.com/office/drawing/2014/main" id="{AFB2F72B-E37C-4FDC-9EC3-88FD84983C8F}"/>
              </a:ext>
            </a:extLst>
          </p:cNvPr>
          <p:cNvSpPr>
            <a:spLocks noEditPoints="1"/>
          </p:cNvSpPr>
          <p:nvPr/>
        </p:nvSpPr>
        <p:spPr bwMode="auto">
          <a:xfrm>
            <a:off x="4039954" y="2088379"/>
            <a:ext cx="79766" cy="91694"/>
          </a:xfrm>
          <a:custGeom>
            <a:avLst/>
            <a:gdLst>
              <a:gd name="T0" fmla="*/ 140 w 969"/>
              <a:gd name="T1" fmla="*/ 869 h 1114"/>
              <a:gd name="T2" fmla="*/ 132 w 969"/>
              <a:gd name="T3" fmla="*/ 890 h 1114"/>
              <a:gd name="T4" fmla="*/ 253 w 969"/>
              <a:gd name="T5" fmla="*/ 925 h 1114"/>
              <a:gd name="T6" fmla="*/ 140 w 969"/>
              <a:gd name="T7" fmla="*/ 869 h 1114"/>
              <a:gd name="T8" fmla="*/ 19 w 969"/>
              <a:gd name="T9" fmla="*/ 364 h 1114"/>
              <a:gd name="T10" fmla="*/ 105 w 969"/>
              <a:gd name="T11" fmla="*/ 343 h 1114"/>
              <a:gd name="T12" fmla="*/ 158 w 969"/>
              <a:gd name="T13" fmla="*/ 269 h 1114"/>
              <a:gd name="T14" fmla="*/ 267 w 969"/>
              <a:gd name="T15" fmla="*/ 99 h 1114"/>
              <a:gd name="T16" fmla="*/ 441 w 969"/>
              <a:gd name="T17" fmla="*/ 38 h 1114"/>
              <a:gd name="T18" fmla="*/ 686 w 969"/>
              <a:gd name="T19" fmla="*/ 39 h 1114"/>
              <a:gd name="T20" fmla="*/ 837 w 969"/>
              <a:gd name="T21" fmla="*/ 270 h 1114"/>
              <a:gd name="T22" fmla="*/ 836 w 969"/>
              <a:gd name="T23" fmla="*/ 332 h 1114"/>
              <a:gd name="T24" fmla="*/ 877 w 969"/>
              <a:gd name="T25" fmla="*/ 379 h 1114"/>
              <a:gd name="T26" fmla="*/ 888 w 969"/>
              <a:gd name="T27" fmla="*/ 467 h 1114"/>
              <a:gd name="T28" fmla="*/ 829 w 969"/>
              <a:gd name="T29" fmla="*/ 634 h 1114"/>
              <a:gd name="T30" fmla="*/ 951 w 969"/>
              <a:gd name="T31" fmla="*/ 561 h 1114"/>
              <a:gd name="T32" fmla="*/ 966 w 969"/>
              <a:gd name="T33" fmla="*/ 570 h 1114"/>
              <a:gd name="T34" fmla="*/ 959 w 969"/>
              <a:gd name="T35" fmla="*/ 611 h 1114"/>
              <a:gd name="T36" fmla="*/ 866 w 969"/>
              <a:gd name="T37" fmla="*/ 710 h 1114"/>
              <a:gd name="T38" fmla="*/ 829 w 969"/>
              <a:gd name="T39" fmla="*/ 836 h 1114"/>
              <a:gd name="T40" fmla="*/ 652 w 969"/>
              <a:gd name="T41" fmla="*/ 1001 h 1114"/>
              <a:gd name="T42" fmla="*/ 581 w 969"/>
              <a:gd name="T43" fmla="*/ 1114 h 1114"/>
              <a:gd name="T44" fmla="*/ 271 w 969"/>
              <a:gd name="T45" fmla="*/ 943 h 1114"/>
              <a:gd name="T46" fmla="*/ 268 w 969"/>
              <a:gd name="T47" fmla="*/ 919 h 1114"/>
              <a:gd name="T48" fmla="*/ 360 w 969"/>
              <a:gd name="T49" fmla="*/ 875 h 1114"/>
              <a:gd name="T50" fmla="*/ 271 w 969"/>
              <a:gd name="T51" fmla="*/ 810 h 1114"/>
              <a:gd name="T52" fmla="*/ 159 w 969"/>
              <a:gd name="T53" fmla="*/ 804 h 1114"/>
              <a:gd name="T54" fmla="*/ 117 w 969"/>
              <a:gd name="T55" fmla="*/ 643 h 1114"/>
              <a:gd name="T56" fmla="*/ 34 w 969"/>
              <a:gd name="T57" fmla="*/ 557 h 1114"/>
              <a:gd name="T58" fmla="*/ 96 w 969"/>
              <a:gd name="T59" fmla="*/ 599 h 1114"/>
              <a:gd name="T60" fmla="*/ 149 w 969"/>
              <a:gd name="T61" fmla="*/ 531 h 1114"/>
              <a:gd name="T62" fmla="*/ 147 w 969"/>
              <a:gd name="T63" fmla="*/ 492 h 1114"/>
              <a:gd name="T64" fmla="*/ 60 w 969"/>
              <a:gd name="T65" fmla="*/ 498 h 1114"/>
              <a:gd name="T66" fmla="*/ 48 w 969"/>
              <a:gd name="T67" fmla="*/ 531 h 1114"/>
              <a:gd name="T68" fmla="*/ 99 w 969"/>
              <a:gd name="T69" fmla="*/ 427 h 1114"/>
              <a:gd name="T70" fmla="*/ 19 w 969"/>
              <a:gd name="T71" fmla="*/ 364 h 1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9" h="1114">
                <a:moveTo>
                  <a:pt x="140" y="869"/>
                </a:moveTo>
                <a:cubicBezTo>
                  <a:pt x="137" y="876"/>
                  <a:pt x="135" y="883"/>
                  <a:pt x="132" y="890"/>
                </a:cubicBezTo>
                <a:cubicBezTo>
                  <a:pt x="172" y="902"/>
                  <a:pt x="211" y="919"/>
                  <a:pt x="253" y="925"/>
                </a:cubicBezTo>
                <a:cubicBezTo>
                  <a:pt x="291" y="844"/>
                  <a:pt x="169" y="871"/>
                  <a:pt x="140" y="869"/>
                </a:cubicBezTo>
                <a:close/>
                <a:moveTo>
                  <a:pt x="19" y="364"/>
                </a:moveTo>
                <a:cubicBezTo>
                  <a:pt x="44" y="341"/>
                  <a:pt x="77" y="361"/>
                  <a:pt x="105" y="343"/>
                </a:cubicBezTo>
                <a:cubicBezTo>
                  <a:pt x="132" y="326"/>
                  <a:pt x="125" y="279"/>
                  <a:pt x="158" y="269"/>
                </a:cubicBezTo>
                <a:cubicBezTo>
                  <a:pt x="213" y="253"/>
                  <a:pt x="250" y="147"/>
                  <a:pt x="267" y="99"/>
                </a:cubicBezTo>
                <a:cubicBezTo>
                  <a:pt x="296" y="19"/>
                  <a:pt x="381" y="78"/>
                  <a:pt x="441" y="38"/>
                </a:cubicBezTo>
                <a:cubicBezTo>
                  <a:pt x="492" y="3"/>
                  <a:pt x="633" y="0"/>
                  <a:pt x="686" y="39"/>
                </a:cubicBezTo>
                <a:cubicBezTo>
                  <a:pt x="724" y="65"/>
                  <a:pt x="818" y="219"/>
                  <a:pt x="837" y="270"/>
                </a:cubicBezTo>
                <a:cubicBezTo>
                  <a:pt x="845" y="291"/>
                  <a:pt x="821" y="317"/>
                  <a:pt x="836" y="332"/>
                </a:cubicBezTo>
                <a:cubicBezTo>
                  <a:pt x="854" y="351"/>
                  <a:pt x="875" y="347"/>
                  <a:pt x="877" y="379"/>
                </a:cubicBezTo>
                <a:cubicBezTo>
                  <a:pt x="878" y="404"/>
                  <a:pt x="869" y="447"/>
                  <a:pt x="888" y="467"/>
                </a:cubicBezTo>
                <a:cubicBezTo>
                  <a:pt x="914" y="495"/>
                  <a:pt x="824" y="586"/>
                  <a:pt x="829" y="634"/>
                </a:cubicBezTo>
                <a:cubicBezTo>
                  <a:pt x="835" y="622"/>
                  <a:pt x="917" y="571"/>
                  <a:pt x="951" y="561"/>
                </a:cubicBezTo>
                <a:cubicBezTo>
                  <a:pt x="956" y="564"/>
                  <a:pt x="961" y="566"/>
                  <a:pt x="966" y="570"/>
                </a:cubicBezTo>
                <a:cubicBezTo>
                  <a:pt x="963" y="576"/>
                  <a:pt x="969" y="584"/>
                  <a:pt x="959" y="611"/>
                </a:cubicBezTo>
                <a:cubicBezTo>
                  <a:pt x="932" y="687"/>
                  <a:pt x="907" y="658"/>
                  <a:pt x="866" y="710"/>
                </a:cubicBezTo>
                <a:cubicBezTo>
                  <a:pt x="839" y="744"/>
                  <a:pt x="863" y="796"/>
                  <a:pt x="829" y="836"/>
                </a:cubicBezTo>
                <a:cubicBezTo>
                  <a:pt x="775" y="895"/>
                  <a:pt x="708" y="944"/>
                  <a:pt x="652" y="1001"/>
                </a:cubicBezTo>
                <a:cubicBezTo>
                  <a:pt x="623" y="1030"/>
                  <a:pt x="619" y="1096"/>
                  <a:pt x="581" y="1114"/>
                </a:cubicBezTo>
                <a:cubicBezTo>
                  <a:pt x="559" y="1113"/>
                  <a:pt x="299" y="966"/>
                  <a:pt x="271" y="943"/>
                </a:cubicBezTo>
                <a:cubicBezTo>
                  <a:pt x="338" y="962"/>
                  <a:pt x="285" y="931"/>
                  <a:pt x="268" y="919"/>
                </a:cubicBezTo>
                <a:cubicBezTo>
                  <a:pt x="297" y="900"/>
                  <a:pt x="334" y="899"/>
                  <a:pt x="360" y="875"/>
                </a:cubicBezTo>
                <a:cubicBezTo>
                  <a:pt x="305" y="882"/>
                  <a:pt x="225" y="890"/>
                  <a:pt x="271" y="810"/>
                </a:cubicBezTo>
                <a:cubicBezTo>
                  <a:pt x="235" y="893"/>
                  <a:pt x="190" y="799"/>
                  <a:pt x="159" y="804"/>
                </a:cubicBezTo>
                <a:cubicBezTo>
                  <a:pt x="137" y="807"/>
                  <a:pt x="118" y="661"/>
                  <a:pt x="117" y="643"/>
                </a:cubicBezTo>
                <a:cubicBezTo>
                  <a:pt x="72" y="654"/>
                  <a:pt x="0" y="616"/>
                  <a:pt x="34" y="557"/>
                </a:cubicBezTo>
                <a:cubicBezTo>
                  <a:pt x="53" y="573"/>
                  <a:pt x="74" y="587"/>
                  <a:pt x="96" y="599"/>
                </a:cubicBezTo>
                <a:cubicBezTo>
                  <a:pt x="44" y="573"/>
                  <a:pt x="120" y="528"/>
                  <a:pt x="149" y="531"/>
                </a:cubicBezTo>
                <a:cubicBezTo>
                  <a:pt x="138" y="511"/>
                  <a:pt x="143" y="516"/>
                  <a:pt x="147" y="492"/>
                </a:cubicBezTo>
                <a:cubicBezTo>
                  <a:pt x="120" y="546"/>
                  <a:pt x="94" y="518"/>
                  <a:pt x="60" y="498"/>
                </a:cubicBezTo>
                <a:cubicBezTo>
                  <a:pt x="56" y="509"/>
                  <a:pt x="52" y="519"/>
                  <a:pt x="48" y="531"/>
                </a:cubicBezTo>
                <a:cubicBezTo>
                  <a:pt x="10" y="465"/>
                  <a:pt x="42" y="440"/>
                  <a:pt x="99" y="427"/>
                </a:cubicBezTo>
                <a:cubicBezTo>
                  <a:pt x="77" y="398"/>
                  <a:pt x="34" y="400"/>
                  <a:pt x="19" y="36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3" name="꙱ Serbia (Republic of Serbia) (RS) (H)">
            <a:extLst>
              <a:ext uri="{FF2B5EF4-FFF2-40B4-BE49-F238E27FC236}">
                <a16:creationId xmlns:a16="http://schemas.microsoft.com/office/drawing/2014/main" id="{D86854D9-5D29-4553-9E2D-12B15298D567}"/>
              </a:ext>
            </a:extLst>
          </p:cNvPr>
          <p:cNvSpPr>
            <a:spLocks/>
          </p:cNvSpPr>
          <p:nvPr/>
        </p:nvSpPr>
        <p:spPr bwMode="auto">
          <a:xfrm>
            <a:off x="4849471" y="1025809"/>
            <a:ext cx="101324" cy="115427"/>
          </a:xfrm>
          <a:custGeom>
            <a:avLst/>
            <a:gdLst>
              <a:gd name="T0" fmla="*/ 254 w 1239"/>
              <a:gd name="T1" fmla="*/ 11 h 1399"/>
              <a:gd name="T2" fmla="*/ 238 w 1239"/>
              <a:gd name="T3" fmla="*/ 9 h 1399"/>
              <a:gd name="T4" fmla="*/ 139 w 1239"/>
              <a:gd name="T5" fmla="*/ 71 h 1399"/>
              <a:gd name="T6" fmla="*/ 0 w 1239"/>
              <a:gd name="T7" fmla="*/ 94 h 1399"/>
              <a:gd name="T8" fmla="*/ 38 w 1239"/>
              <a:gd name="T9" fmla="*/ 203 h 1399"/>
              <a:gd name="T10" fmla="*/ 81 w 1239"/>
              <a:gd name="T11" fmla="*/ 240 h 1399"/>
              <a:gd name="T12" fmla="*/ 177 w 1239"/>
              <a:gd name="T13" fmla="*/ 356 h 1399"/>
              <a:gd name="T14" fmla="*/ 84 w 1239"/>
              <a:gd name="T15" fmla="*/ 378 h 1399"/>
              <a:gd name="T16" fmla="*/ 75 w 1239"/>
              <a:gd name="T17" fmla="*/ 466 h 1399"/>
              <a:gd name="T18" fmla="*/ 150 w 1239"/>
              <a:gd name="T19" fmla="*/ 453 h 1399"/>
              <a:gd name="T20" fmla="*/ 123 w 1239"/>
              <a:gd name="T21" fmla="*/ 589 h 1399"/>
              <a:gd name="T22" fmla="*/ 158 w 1239"/>
              <a:gd name="T23" fmla="*/ 688 h 1399"/>
              <a:gd name="T24" fmla="*/ 223 w 1239"/>
              <a:gd name="T25" fmla="*/ 778 h 1399"/>
              <a:gd name="T26" fmla="*/ 161 w 1239"/>
              <a:gd name="T27" fmla="*/ 787 h 1399"/>
              <a:gd name="T28" fmla="*/ 234 w 1239"/>
              <a:gd name="T29" fmla="*/ 906 h 1399"/>
              <a:gd name="T30" fmla="*/ 69 w 1239"/>
              <a:gd name="T31" fmla="*/ 945 h 1399"/>
              <a:gd name="T32" fmla="*/ 311 w 1239"/>
              <a:gd name="T33" fmla="*/ 1131 h 1399"/>
              <a:gd name="T34" fmla="*/ 442 w 1239"/>
              <a:gd name="T35" fmla="*/ 1185 h 1399"/>
              <a:gd name="T36" fmla="*/ 456 w 1239"/>
              <a:gd name="T37" fmla="*/ 1186 h 1399"/>
              <a:gd name="T38" fmla="*/ 475 w 1239"/>
              <a:gd name="T39" fmla="*/ 1171 h 1399"/>
              <a:gd name="T40" fmla="*/ 555 w 1239"/>
              <a:gd name="T41" fmla="*/ 1055 h 1399"/>
              <a:gd name="T42" fmla="*/ 615 w 1239"/>
              <a:gd name="T43" fmla="*/ 1028 h 1399"/>
              <a:gd name="T44" fmla="*/ 813 w 1239"/>
              <a:gd name="T45" fmla="*/ 1161 h 1399"/>
              <a:gd name="T46" fmla="*/ 893 w 1239"/>
              <a:gd name="T47" fmla="*/ 1249 h 1399"/>
              <a:gd name="T48" fmla="*/ 868 w 1239"/>
              <a:gd name="T49" fmla="*/ 1395 h 1399"/>
              <a:gd name="T50" fmla="*/ 921 w 1239"/>
              <a:gd name="T51" fmla="*/ 1370 h 1399"/>
              <a:gd name="T52" fmla="*/ 1036 w 1239"/>
              <a:gd name="T53" fmla="*/ 1358 h 1399"/>
              <a:gd name="T54" fmla="*/ 1064 w 1239"/>
              <a:gd name="T55" fmla="*/ 1355 h 1399"/>
              <a:gd name="T56" fmla="*/ 1098 w 1239"/>
              <a:gd name="T57" fmla="*/ 1188 h 1399"/>
              <a:gd name="T58" fmla="*/ 1239 w 1239"/>
              <a:gd name="T59" fmla="*/ 1061 h 1399"/>
              <a:gd name="T60" fmla="*/ 1049 w 1239"/>
              <a:gd name="T61" fmla="*/ 853 h 1399"/>
              <a:gd name="T62" fmla="*/ 1121 w 1239"/>
              <a:gd name="T63" fmla="*/ 699 h 1399"/>
              <a:gd name="T64" fmla="*/ 1140 w 1239"/>
              <a:gd name="T65" fmla="*/ 581 h 1399"/>
              <a:gd name="T66" fmla="*/ 1023 w 1239"/>
              <a:gd name="T67" fmla="*/ 544 h 1399"/>
              <a:gd name="T68" fmla="*/ 968 w 1239"/>
              <a:gd name="T69" fmla="*/ 605 h 1399"/>
              <a:gd name="T70" fmla="*/ 907 w 1239"/>
              <a:gd name="T71" fmla="*/ 556 h 1399"/>
              <a:gd name="T72" fmla="*/ 741 w 1239"/>
              <a:gd name="T73" fmla="*/ 486 h 1399"/>
              <a:gd name="T74" fmla="*/ 743 w 1239"/>
              <a:gd name="T75" fmla="*/ 428 h 1399"/>
              <a:gd name="T76" fmla="*/ 705 w 1239"/>
              <a:gd name="T77" fmla="*/ 344 h 1399"/>
              <a:gd name="T78" fmla="*/ 547 w 1239"/>
              <a:gd name="T79" fmla="*/ 251 h 1399"/>
              <a:gd name="T80" fmla="*/ 471 w 1239"/>
              <a:gd name="T81" fmla="*/ 68 h 1399"/>
              <a:gd name="T82" fmla="*/ 254 w 1239"/>
              <a:gd name="T83" fmla="*/ 11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39" h="1399">
                <a:moveTo>
                  <a:pt x="254" y="11"/>
                </a:moveTo>
                <a:cubicBezTo>
                  <a:pt x="248" y="10"/>
                  <a:pt x="242" y="9"/>
                  <a:pt x="238" y="9"/>
                </a:cubicBezTo>
                <a:cubicBezTo>
                  <a:pt x="192" y="0"/>
                  <a:pt x="154" y="65"/>
                  <a:pt x="139" y="71"/>
                </a:cubicBezTo>
                <a:cubicBezTo>
                  <a:pt x="110" y="83"/>
                  <a:pt x="39" y="76"/>
                  <a:pt x="0" y="94"/>
                </a:cubicBezTo>
                <a:cubicBezTo>
                  <a:pt x="17" y="136"/>
                  <a:pt x="29" y="160"/>
                  <a:pt x="38" y="203"/>
                </a:cubicBezTo>
                <a:cubicBezTo>
                  <a:pt x="44" y="231"/>
                  <a:pt x="53" y="239"/>
                  <a:pt x="81" y="240"/>
                </a:cubicBezTo>
                <a:cubicBezTo>
                  <a:pt x="0" y="296"/>
                  <a:pt x="151" y="331"/>
                  <a:pt x="177" y="356"/>
                </a:cubicBezTo>
                <a:cubicBezTo>
                  <a:pt x="173" y="352"/>
                  <a:pt x="94" y="374"/>
                  <a:pt x="84" y="378"/>
                </a:cubicBezTo>
                <a:cubicBezTo>
                  <a:pt x="109" y="427"/>
                  <a:pt x="83" y="452"/>
                  <a:pt x="75" y="466"/>
                </a:cubicBezTo>
                <a:cubicBezTo>
                  <a:pt x="102" y="458"/>
                  <a:pt x="130" y="443"/>
                  <a:pt x="150" y="453"/>
                </a:cubicBezTo>
                <a:cubicBezTo>
                  <a:pt x="206" y="481"/>
                  <a:pt x="140" y="560"/>
                  <a:pt x="123" y="589"/>
                </a:cubicBezTo>
                <a:cubicBezTo>
                  <a:pt x="98" y="634"/>
                  <a:pt x="128" y="665"/>
                  <a:pt x="158" y="688"/>
                </a:cubicBezTo>
                <a:cubicBezTo>
                  <a:pt x="166" y="695"/>
                  <a:pt x="294" y="772"/>
                  <a:pt x="223" y="778"/>
                </a:cubicBezTo>
                <a:cubicBezTo>
                  <a:pt x="208" y="779"/>
                  <a:pt x="168" y="776"/>
                  <a:pt x="161" y="787"/>
                </a:cubicBezTo>
                <a:cubicBezTo>
                  <a:pt x="159" y="790"/>
                  <a:pt x="233" y="883"/>
                  <a:pt x="234" y="906"/>
                </a:cubicBezTo>
                <a:cubicBezTo>
                  <a:pt x="223" y="929"/>
                  <a:pt x="104" y="947"/>
                  <a:pt x="69" y="945"/>
                </a:cubicBezTo>
                <a:cubicBezTo>
                  <a:pt x="137" y="969"/>
                  <a:pt x="205" y="1082"/>
                  <a:pt x="311" y="1131"/>
                </a:cubicBezTo>
                <a:cubicBezTo>
                  <a:pt x="366" y="1156"/>
                  <a:pt x="426" y="1124"/>
                  <a:pt x="442" y="1185"/>
                </a:cubicBezTo>
                <a:cubicBezTo>
                  <a:pt x="447" y="1184"/>
                  <a:pt x="452" y="1185"/>
                  <a:pt x="456" y="1186"/>
                </a:cubicBezTo>
                <a:cubicBezTo>
                  <a:pt x="460" y="1158"/>
                  <a:pt x="463" y="1190"/>
                  <a:pt x="475" y="1171"/>
                </a:cubicBezTo>
                <a:cubicBezTo>
                  <a:pt x="507" y="1117"/>
                  <a:pt x="601" y="1161"/>
                  <a:pt x="555" y="1055"/>
                </a:cubicBezTo>
                <a:cubicBezTo>
                  <a:pt x="575" y="1052"/>
                  <a:pt x="599" y="1039"/>
                  <a:pt x="615" y="1028"/>
                </a:cubicBezTo>
                <a:cubicBezTo>
                  <a:pt x="628" y="1109"/>
                  <a:pt x="827" y="1080"/>
                  <a:pt x="813" y="1161"/>
                </a:cubicBezTo>
                <a:cubicBezTo>
                  <a:pt x="806" y="1201"/>
                  <a:pt x="885" y="1216"/>
                  <a:pt x="893" y="1249"/>
                </a:cubicBezTo>
                <a:cubicBezTo>
                  <a:pt x="902" y="1301"/>
                  <a:pt x="790" y="1385"/>
                  <a:pt x="868" y="1395"/>
                </a:cubicBezTo>
                <a:cubicBezTo>
                  <a:pt x="890" y="1399"/>
                  <a:pt x="902" y="1373"/>
                  <a:pt x="921" y="1370"/>
                </a:cubicBezTo>
                <a:cubicBezTo>
                  <a:pt x="951" y="1365"/>
                  <a:pt x="1012" y="1376"/>
                  <a:pt x="1036" y="1358"/>
                </a:cubicBezTo>
                <a:cubicBezTo>
                  <a:pt x="1050" y="1349"/>
                  <a:pt x="1058" y="1353"/>
                  <a:pt x="1064" y="1355"/>
                </a:cubicBezTo>
                <a:cubicBezTo>
                  <a:pt x="1200" y="1315"/>
                  <a:pt x="1059" y="1283"/>
                  <a:pt x="1098" y="1188"/>
                </a:cubicBezTo>
                <a:cubicBezTo>
                  <a:pt x="1114" y="1142"/>
                  <a:pt x="1172" y="1224"/>
                  <a:pt x="1239" y="1061"/>
                </a:cubicBezTo>
                <a:cubicBezTo>
                  <a:pt x="1159" y="1035"/>
                  <a:pt x="1060" y="930"/>
                  <a:pt x="1049" y="853"/>
                </a:cubicBezTo>
                <a:cubicBezTo>
                  <a:pt x="1044" y="795"/>
                  <a:pt x="1106" y="724"/>
                  <a:pt x="1121" y="699"/>
                </a:cubicBezTo>
                <a:cubicBezTo>
                  <a:pt x="1005" y="589"/>
                  <a:pt x="1102" y="590"/>
                  <a:pt x="1140" y="581"/>
                </a:cubicBezTo>
                <a:cubicBezTo>
                  <a:pt x="1117" y="554"/>
                  <a:pt x="1058" y="516"/>
                  <a:pt x="1023" y="544"/>
                </a:cubicBezTo>
                <a:cubicBezTo>
                  <a:pt x="1008" y="555"/>
                  <a:pt x="985" y="603"/>
                  <a:pt x="968" y="605"/>
                </a:cubicBezTo>
                <a:cubicBezTo>
                  <a:pt x="954" y="606"/>
                  <a:pt x="924" y="564"/>
                  <a:pt x="907" y="556"/>
                </a:cubicBezTo>
                <a:lnTo>
                  <a:pt x="741" y="486"/>
                </a:lnTo>
                <a:cubicBezTo>
                  <a:pt x="779" y="466"/>
                  <a:pt x="794" y="434"/>
                  <a:pt x="743" y="428"/>
                </a:cubicBezTo>
                <a:cubicBezTo>
                  <a:pt x="801" y="373"/>
                  <a:pt x="754" y="362"/>
                  <a:pt x="705" y="344"/>
                </a:cubicBezTo>
                <a:cubicBezTo>
                  <a:pt x="655" y="325"/>
                  <a:pt x="591" y="280"/>
                  <a:pt x="547" y="251"/>
                </a:cubicBezTo>
                <a:cubicBezTo>
                  <a:pt x="602" y="143"/>
                  <a:pt x="486" y="143"/>
                  <a:pt x="471" y="68"/>
                </a:cubicBezTo>
                <a:cubicBezTo>
                  <a:pt x="457" y="1"/>
                  <a:pt x="320" y="1"/>
                  <a:pt x="254" y="1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4" name="꙱ Senegal (Republic of Senegal) (SN) (H)">
            <a:extLst>
              <a:ext uri="{FF2B5EF4-FFF2-40B4-BE49-F238E27FC236}">
                <a16:creationId xmlns:a16="http://schemas.microsoft.com/office/drawing/2014/main" id="{1ADA8426-52F9-4FCC-A1F0-0AC25A15BD8D}"/>
              </a:ext>
            </a:extLst>
          </p:cNvPr>
          <p:cNvSpPr>
            <a:spLocks/>
          </p:cNvSpPr>
          <p:nvPr/>
        </p:nvSpPr>
        <p:spPr bwMode="auto">
          <a:xfrm>
            <a:off x="3937552" y="1888810"/>
            <a:ext cx="157376" cy="132687"/>
          </a:xfrm>
          <a:custGeom>
            <a:avLst/>
            <a:gdLst>
              <a:gd name="T0" fmla="*/ 763 w 1909"/>
              <a:gd name="T1" fmla="*/ 64 h 1599"/>
              <a:gd name="T2" fmla="*/ 1072 w 1909"/>
              <a:gd name="T3" fmla="*/ 125 h 1599"/>
              <a:gd name="T4" fmla="*/ 1238 w 1909"/>
              <a:gd name="T5" fmla="*/ 235 h 1599"/>
              <a:gd name="T6" fmla="*/ 1339 w 1909"/>
              <a:gd name="T7" fmla="*/ 397 h 1599"/>
              <a:gd name="T8" fmla="*/ 1426 w 1909"/>
              <a:gd name="T9" fmla="*/ 489 h 1599"/>
              <a:gd name="T10" fmla="*/ 1476 w 1909"/>
              <a:gd name="T11" fmla="*/ 584 h 1599"/>
              <a:gd name="T12" fmla="*/ 1566 w 1909"/>
              <a:gd name="T13" fmla="*/ 647 h 1599"/>
              <a:gd name="T14" fmla="*/ 1668 w 1909"/>
              <a:gd name="T15" fmla="*/ 776 h 1599"/>
              <a:gd name="T16" fmla="*/ 1658 w 1909"/>
              <a:gd name="T17" fmla="*/ 856 h 1599"/>
              <a:gd name="T18" fmla="*/ 1703 w 1909"/>
              <a:gd name="T19" fmla="*/ 927 h 1599"/>
              <a:gd name="T20" fmla="*/ 1708 w 1909"/>
              <a:gd name="T21" fmla="*/ 1088 h 1599"/>
              <a:gd name="T22" fmla="*/ 1700 w 1909"/>
              <a:gd name="T23" fmla="*/ 1136 h 1599"/>
              <a:gd name="T24" fmla="*/ 1731 w 1909"/>
              <a:gd name="T25" fmla="*/ 1181 h 1599"/>
              <a:gd name="T26" fmla="*/ 1772 w 1909"/>
              <a:gd name="T27" fmla="*/ 1239 h 1599"/>
              <a:gd name="T28" fmla="*/ 1873 w 1909"/>
              <a:gd name="T29" fmla="*/ 1325 h 1599"/>
              <a:gd name="T30" fmla="*/ 1890 w 1909"/>
              <a:gd name="T31" fmla="*/ 1425 h 1599"/>
              <a:gd name="T32" fmla="*/ 1893 w 1909"/>
              <a:gd name="T33" fmla="*/ 1566 h 1599"/>
              <a:gd name="T34" fmla="*/ 1707 w 1909"/>
              <a:gd name="T35" fmla="*/ 1566 h 1599"/>
              <a:gd name="T36" fmla="*/ 1586 w 1909"/>
              <a:gd name="T37" fmla="*/ 1598 h 1599"/>
              <a:gd name="T38" fmla="*/ 1518 w 1909"/>
              <a:gd name="T39" fmla="*/ 1576 h 1599"/>
              <a:gd name="T40" fmla="*/ 1405 w 1909"/>
              <a:gd name="T41" fmla="*/ 1538 h 1599"/>
              <a:gd name="T42" fmla="*/ 1374 w 1909"/>
              <a:gd name="T43" fmla="*/ 1494 h 1599"/>
              <a:gd name="T44" fmla="*/ 1313 w 1909"/>
              <a:gd name="T45" fmla="*/ 1471 h 1599"/>
              <a:gd name="T46" fmla="*/ 842 w 1909"/>
              <a:gd name="T47" fmla="*/ 1471 h 1599"/>
              <a:gd name="T48" fmla="*/ 639 w 1909"/>
              <a:gd name="T49" fmla="*/ 1507 h 1599"/>
              <a:gd name="T50" fmla="*/ 421 w 1909"/>
              <a:gd name="T51" fmla="*/ 1545 h 1599"/>
              <a:gd name="T52" fmla="*/ 319 w 1909"/>
              <a:gd name="T53" fmla="*/ 1580 h 1599"/>
              <a:gd name="T54" fmla="*/ 222 w 1909"/>
              <a:gd name="T55" fmla="*/ 1599 h 1599"/>
              <a:gd name="T56" fmla="*/ 203 w 1909"/>
              <a:gd name="T57" fmla="*/ 1540 h 1599"/>
              <a:gd name="T58" fmla="*/ 311 w 1909"/>
              <a:gd name="T59" fmla="*/ 1510 h 1599"/>
              <a:gd name="T60" fmla="*/ 434 w 1909"/>
              <a:gd name="T61" fmla="*/ 1496 h 1599"/>
              <a:gd name="T62" fmla="*/ 517 w 1909"/>
              <a:gd name="T63" fmla="*/ 1506 h 1599"/>
              <a:gd name="T64" fmla="*/ 441 w 1909"/>
              <a:gd name="T65" fmla="*/ 1453 h 1599"/>
              <a:gd name="T66" fmla="*/ 258 w 1909"/>
              <a:gd name="T67" fmla="*/ 1438 h 1599"/>
              <a:gd name="T68" fmla="*/ 207 w 1909"/>
              <a:gd name="T69" fmla="*/ 1510 h 1599"/>
              <a:gd name="T70" fmla="*/ 228 w 1909"/>
              <a:gd name="T71" fmla="*/ 1450 h 1599"/>
              <a:gd name="T72" fmla="*/ 223 w 1909"/>
              <a:gd name="T73" fmla="*/ 1333 h 1599"/>
              <a:gd name="T74" fmla="*/ 510 w 1909"/>
              <a:gd name="T75" fmla="*/ 1289 h 1599"/>
              <a:gd name="T76" fmla="*/ 607 w 1909"/>
              <a:gd name="T77" fmla="*/ 1224 h 1599"/>
              <a:gd name="T78" fmla="*/ 724 w 1909"/>
              <a:gd name="T79" fmla="*/ 1165 h 1599"/>
              <a:gd name="T80" fmla="*/ 1079 w 1909"/>
              <a:gd name="T81" fmla="*/ 1259 h 1599"/>
              <a:gd name="T82" fmla="*/ 1043 w 1909"/>
              <a:gd name="T83" fmla="*/ 1163 h 1599"/>
              <a:gd name="T84" fmla="*/ 937 w 1909"/>
              <a:gd name="T85" fmla="*/ 1159 h 1599"/>
              <a:gd name="T86" fmla="*/ 912 w 1909"/>
              <a:gd name="T87" fmla="*/ 1123 h 1599"/>
              <a:gd name="T88" fmla="*/ 852 w 1909"/>
              <a:gd name="T89" fmla="*/ 1124 h 1599"/>
              <a:gd name="T90" fmla="*/ 797 w 1909"/>
              <a:gd name="T91" fmla="*/ 1068 h 1599"/>
              <a:gd name="T92" fmla="*/ 677 w 1909"/>
              <a:gd name="T93" fmla="*/ 1088 h 1599"/>
              <a:gd name="T94" fmla="*/ 613 w 1909"/>
              <a:gd name="T95" fmla="*/ 1144 h 1599"/>
              <a:gd name="T96" fmla="*/ 303 w 1909"/>
              <a:gd name="T97" fmla="*/ 1143 h 1599"/>
              <a:gd name="T98" fmla="*/ 260 w 1909"/>
              <a:gd name="T99" fmla="*/ 1097 h 1599"/>
              <a:gd name="T100" fmla="*/ 305 w 1909"/>
              <a:gd name="T101" fmla="*/ 1073 h 1599"/>
              <a:gd name="T102" fmla="*/ 311 w 1909"/>
              <a:gd name="T103" fmla="*/ 999 h 1599"/>
              <a:gd name="T104" fmla="*/ 231 w 1909"/>
              <a:gd name="T105" fmla="*/ 1064 h 1599"/>
              <a:gd name="T106" fmla="*/ 349 w 1909"/>
              <a:gd name="T107" fmla="*/ 943 h 1599"/>
              <a:gd name="T108" fmla="*/ 216 w 1909"/>
              <a:gd name="T109" fmla="*/ 1049 h 1599"/>
              <a:gd name="T110" fmla="*/ 5 w 1909"/>
              <a:gd name="T111" fmla="*/ 755 h 1599"/>
              <a:gd name="T112" fmla="*/ 124 w 1909"/>
              <a:gd name="T113" fmla="*/ 660 h 1599"/>
              <a:gd name="T114" fmla="*/ 276 w 1909"/>
              <a:gd name="T115" fmla="*/ 429 h 1599"/>
              <a:gd name="T116" fmla="*/ 471 w 1909"/>
              <a:gd name="T117" fmla="*/ 105 h 1599"/>
              <a:gd name="T118" fmla="*/ 763 w 1909"/>
              <a:gd name="T119" fmla="*/ 64 h 1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09" h="1599">
                <a:moveTo>
                  <a:pt x="763" y="64"/>
                </a:moveTo>
                <a:cubicBezTo>
                  <a:pt x="818" y="0"/>
                  <a:pt x="1029" y="68"/>
                  <a:pt x="1072" y="125"/>
                </a:cubicBezTo>
                <a:cubicBezTo>
                  <a:pt x="1132" y="198"/>
                  <a:pt x="1140" y="222"/>
                  <a:pt x="1238" y="235"/>
                </a:cubicBezTo>
                <a:cubicBezTo>
                  <a:pt x="1291" y="241"/>
                  <a:pt x="1350" y="346"/>
                  <a:pt x="1339" y="397"/>
                </a:cubicBezTo>
                <a:cubicBezTo>
                  <a:pt x="1334" y="421"/>
                  <a:pt x="1412" y="463"/>
                  <a:pt x="1426" y="489"/>
                </a:cubicBezTo>
                <a:cubicBezTo>
                  <a:pt x="1443" y="520"/>
                  <a:pt x="1451" y="557"/>
                  <a:pt x="1476" y="584"/>
                </a:cubicBezTo>
                <a:cubicBezTo>
                  <a:pt x="1500" y="611"/>
                  <a:pt x="1550" y="614"/>
                  <a:pt x="1566" y="647"/>
                </a:cubicBezTo>
                <a:cubicBezTo>
                  <a:pt x="1590" y="694"/>
                  <a:pt x="1665" y="725"/>
                  <a:pt x="1668" y="776"/>
                </a:cubicBezTo>
                <a:cubicBezTo>
                  <a:pt x="1671" y="802"/>
                  <a:pt x="1630" y="828"/>
                  <a:pt x="1658" y="856"/>
                </a:cubicBezTo>
                <a:cubicBezTo>
                  <a:pt x="1682" y="877"/>
                  <a:pt x="1699" y="890"/>
                  <a:pt x="1703" y="927"/>
                </a:cubicBezTo>
                <a:cubicBezTo>
                  <a:pt x="1706" y="942"/>
                  <a:pt x="1737" y="1073"/>
                  <a:pt x="1708" y="1088"/>
                </a:cubicBezTo>
                <a:cubicBezTo>
                  <a:pt x="1676" y="1095"/>
                  <a:pt x="1673" y="1111"/>
                  <a:pt x="1700" y="1136"/>
                </a:cubicBezTo>
                <a:cubicBezTo>
                  <a:pt x="1706" y="1154"/>
                  <a:pt x="1717" y="1169"/>
                  <a:pt x="1731" y="1181"/>
                </a:cubicBezTo>
                <a:cubicBezTo>
                  <a:pt x="1759" y="1197"/>
                  <a:pt x="1732" y="1228"/>
                  <a:pt x="1772" y="1239"/>
                </a:cubicBezTo>
                <a:cubicBezTo>
                  <a:pt x="1793" y="1155"/>
                  <a:pt x="1861" y="1302"/>
                  <a:pt x="1873" y="1325"/>
                </a:cubicBezTo>
                <a:cubicBezTo>
                  <a:pt x="1890" y="1359"/>
                  <a:pt x="1900" y="1385"/>
                  <a:pt x="1890" y="1425"/>
                </a:cubicBezTo>
                <a:cubicBezTo>
                  <a:pt x="1879" y="1471"/>
                  <a:pt x="1909" y="1529"/>
                  <a:pt x="1893" y="1566"/>
                </a:cubicBezTo>
                <a:cubicBezTo>
                  <a:pt x="1844" y="1544"/>
                  <a:pt x="1776" y="1574"/>
                  <a:pt x="1707" y="1566"/>
                </a:cubicBezTo>
                <a:cubicBezTo>
                  <a:pt x="1660" y="1561"/>
                  <a:pt x="1629" y="1594"/>
                  <a:pt x="1586" y="1598"/>
                </a:cubicBezTo>
                <a:cubicBezTo>
                  <a:pt x="1587" y="1598"/>
                  <a:pt x="1521" y="1578"/>
                  <a:pt x="1518" y="1576"/>
                </a:cubicBezTo>
                <a:cubicBezTo>
                  <a:pt x="1501" y="1562"/>
                  <a:pt x="1436" y="1519"/>
                  <a:pt x="1405" y="1538"/>
                </a:cubicBezTo>
                <a:cubicBezTo>
                  <a:pt x="1359" y="1565"/>
                  <a:pt x="1386" y="1498"/>
                  <a:pt x="1374" y="1494"/>
                </a:cubicBezTo>
                <a:lnTo>
                  <a:pt x="1313" y="1471"/>
                </a:lnTo>
                <a:cubicBezTo>
                  <a:pt x="1155" y="1472"/>
                  <a:pt x="999" y="1471"/>
                  <a:pt x="842" y="1471"/>
                </a:cubicBezTo>
                <a:cubicBezTo>
                  <a:pt x="771" y="1471"/>
                  <a:pt x="697" y="1456"/>
                  <a:pt x="639" y="1507"/>
                </a:cubicBezTo>
                <a:cubicBezTo>
                  <a:pt x="574" y="1563"/>
                  <a:pt x="501" y="1543"/>
                  <a:pt x="421" y="1545"/>
                </a:cubicBezTo>
                <a:cubicBezTo>
                  <a:pt x="383" y="1546"/>
                  <a:pt x="352" y="1565"/>
                  <a:pt x="319" y="1580"/>
                </a:cubicBezTo>
                <a:cubicBezTo>
                  <a:pt x="288" y="1594"/>
                  <a:pt x="251" y="1578"/>
                  <a:pt x="222" y="1599"/>
                </a:cubicBezTo>
                <a:cubicBezTo>
                  <a:pt x="216" y="1585"/>
                  <a:pt x="188" y="1556"/>
                  <a:pt x="203" y="1540"/>
                </a:cubicBezTo>
                <a:cubicBezTo>
                  <a:pt x="240" y="1499"/>
                  <a:pt x="262" y="1478"/>
                  <a:pt x="311" y="1510"/>
                </a:cubicBezTo>
                <a:cubicBezTo>
                  <a:pt x="348" y="1533"/>
                  <a:pt x="395" y="1497"/>
                  <a:pt x="434" y="1496"/>
                </a:cubicBezTo>
                <a:cubicBezTo>
                  <a:pt x="474" y="1495"/>
                  <a:pt x="457" y="1517"/>
                  <a:pt x="517" y="1506"/>
                </a:cubicBezTo>
                <a:cubicBezTo>
                  <a:pt x="483" y="1498"/>
                  <a:pt x="448" y="1477"/>
                  <a:pt x="441" y="1453"/>
                </a:cubicBezTo>
                <a:cubicBezTo>
                  <a:pt x="419" y="1547"/>
                  <a:pt x="241" y="1488"/>
                  <a:pt x="258" y="1438"/>
                </a:cubicBezTo>
                <a:cubicBezTo>
                  <a:pt x="244" y="1465"/>
                  <a:pt x="242" y="1502"/>
                  <a:pt x="207" y="1510"/>
                </a:cubicBezTo>
                <a:cubicBezTo>
                  <a:pt x="200" y="1485"/>
                  <a:pt x="207" y="1465"/>
                  <a:pt x="228" y="1450"/>
                </a:cubicBezTo>
                <a:cubicBezTo>
                  <a:pt x="167" y="1464"/>
                  <a:pt x="217" y="1351"/>
                  <a:pt x="223" y="1333"/>
                </a:cubicBezTo>
                <a:cubicBezTo>
                  <a:pt x="236" y="1266"/>
                  <a:pt x="493" y="1296"/>
                  <a:pt x="510" y="1289"/>
                </a:cubicBezTo>
                <a:cubicBezTo>
                  <a:pt x="500" y="1287"/>
                  <a:pt x="501" y="1225"/>
                  <a:pt x="607" y="1224"/>
                </a:cubicBezTo>
                <a:cubicBezTo>
                  <a:pt x="686" y="1225"/>
                  <a:pt x="696" y="1220"/>
                  <a:pt x="724" y="1165"/>
                </a:cubicBezTo>
                <a:cubicBezTo>
                  <a:pt x="747" y="1119"/>
                  <a:pt x="903" y="1313"/>
                  <a:pt x="1079" y="1259"/>
                </a:cubicBezTo>
                <a:cubicBezTo>
                  <a:pt x="1195" y="1222"/>
                  <a:pt x="1128" y="1137"/>
                  <a:pt x="1043" y="1163"/>
                </a:cubicBezTo>
                <a:cubicBezTo>
                  <a:pt x="1008" y="1173"/>
                  <a:pt x="957" y="1207"/>
                  <a:pt x="937" y="1159"/>
                </a:cubicBezTo>
                <a:cubicBezTo>
                  <a:pt x="928" y="1137"/>
                  <a:pt x="920" y="1127"/>
                  <a:pt x="912" y="1123"/>
                </a:cubicBezTo>
                <a:cubicBezTo>
                  <a:pt x="893" y="1112"/>
                  <a:pt x="877" y="1138"/>
                  <a:pt x="852" y="1124"/>
                </a:cubicBezTo>
                <a:cubicBezTo>
                  <a:pt x="828" y="1110"/>
                  <a:pt x="824" y="1076"/>
                  <a:pt x="797" y="1068"/>
                </a:cubicBezTo>
                <a:cubicBezTo>
                  <a:pt x="756" y="1053"/>
                  <a:pt x="717" y="1099"/>
                  <a:pt x="677" y="1088"/>
                </a:cubicBezTo>
                <a:cubicBezTo>
                  <a:pt x="627" y="1074"/>
                  <a:pt x="636" y="1136"/>
                  <a:pt x="613" y="1144"/>
                </a:cubicBezTo>
                <a:lnTo>
                  <a:pt x="303" y="1143"/>
                </a:lnTo>
                <a:cubicBezTo>
                  <a:pt x="316" y="1118"/>
                  <a:pt x="291" y="1100"/>
                  <a:pt x="260" y="1097"/>
                </a:cubicBezTo>
                <a:cubicBezTo>
                  <a:pt x="265" y="1072"/>
                  <a:pt x="281" y="1063"/>
                  <a:pt x="305" y="1073"/>
                </a:cubicBezTo>
                <a:cubicBezTo>
                  <a:pt x="299" y="1048"/>
                  <a:pt x="301" y="1023"/>
                  <a:pt x="311" y="999"/>
                </a:cubicBezTo>
                <a:cubicBezTo>
                  <a:pt x="293" y="1033"/>
                  <a:pt x="271" y="1058"/>
                  <a:pt x="231" y="1064"/>
                </a:cubicBezTo>
                <a:cubicBezTo>
                  <a:pt x="220" y="1031"/>
                  <a:pt x="316" y="947"/>
                  <a:pt x="349" y="943"/>
                </a:cubicBezTo>
                <a:cubicBezTo>
                  <a:pt x="313" y="927"/>
                  <a:pt x="216" y="1015"/>
                  <a:pt x="216" y="1049"/>
                </a:cubicBezTo>
                <a:cubicBezTo>
                  <a:pt x="216" y="908"/>
                  <a:pt x="95" y="674"/>
                  <a:pt x="5" y="755"/>
                </a:cubicBezTo>
                <a:cubicBezTo>
                  <a:pt x="0" y="705"/>
                  <a:pt x="94" y="689"/>
                  <a:pt x="124" y="660"/>
                </a:cubicBezTo>
                <a:cubicBezTo>
                  <a:pt x="188" y="596"/>
                  <a:pt x="239" y="511"/>
                  <a:pt x="276" y="429"/>
                </a:cubicBezTo>
                <a:cubicBezTo>
                  <a:pt x="294" y="391"/>
                  <a:pt x="380" y="20"/>
                  <a:pt x="471" y="105"/>
                </a:cubicBezTo>
                <a:cubicBezTo>
                  <a:pt x="512" y="143"/>
                  <a:pt x="729" y="104"/>
                  <a:pt x="763" y="6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5" name="꙱ Saudi Arabia (Kingdom of Saudi Arabia) (SA) (H)">
            <a:extLst>
              <a:ext uri="{FF2B5EF4-FFF2-40B4-BE49-F238E27FC236}">
                <a16:creationId xmlns:a16="http://schemas.microsoft.com/office/drawing/2014/main" id="{7325719E-3BF5-4C0E-9F6B-EC97C3F1602F}"/>
              </a:ext>
            </a:extLst>
          </p:cNvPr>
          <p:cNvSpPr>
            <a:spLocks noEditPoints="1"/>
          </p:cNvSpPr>
          <p:nvPr/>
        </p:nvSpPr>
        <p:spPr bwMode="auto">
          <a:xfrm>
            <a:off x="5261235" y="1437892"/>
            <a:ext cx="550816" cy="463863"/>
          </a:xfrm>
          <a:custGeom>
            <a:avLst/>
            <a:gdLst>
              <a:gd name="T0" fmla="*/ 2599 w 6690"/>
              <a:gd name="T1" fmla="*/ 5361 h 5626"/>
              <a:gd name="T2" fmla="*/ 2313 w 6690"/>
              <a:gd name="T3" fmla="*/ 4927 h 5626"/>
              <a:gd name="T4" fmla="*/ 2205 w 6690"/>
              <a:gd name="T5" fmla="*/ 4714 h 5626"/>
              <a:gd name="T6" fmla="*/ 2082 w 6690"/>
              <a:gd name="T7" fmla="*/ 4476 h 5626"/>
              <a:gd name="T8" fmla="*/ 2013 w 6690"/>
              <a:gd name="T9" fmla="*/ 4380 h 5626"/>
              <a:gd name="T10" fmla="*/ 1748 w 6690"/>
              <a:gd name="T11" fmla="*/ 4197 h 5626"/>
              <a:gd name="T12" fmla="*/ 1539 w 6690"/>
              <a:gd name="T13" fmla="*/ 3813 h 5626"/>
              <a:gd name="T14" fmla="*/ 1458 w 6690"/>
              <a:gd name="T15" fmla="*/ 3337 h 5626"/>
              <a:gd name="T16" fmla="*/ 1400 w 6690"/>
              <a:gd name="T17" fmla="*/ 3219 h 5626"/>
              <a:gd name="T18" fmla="*/ 1170 w 6690"/>
              <a:gd name="T19" fmla="*/ 2876 h 5626"/>
              <a:gd name="T20" fmla="*/ 950 w 6690"/>
              <a:gd name="T21" fmla="*/ 2718 h 5626"/>
              <a:gd name="T22" fmla="*/ 794 w 6690"/>
              <a:gd name="T23" fmla="*/ 2346 h 5626"/>
              <a:gd name="T24" fmla="*/ 605 w 6690"/>
              <a:gd name="T25" fmla="*/ 2074 h 5626"/>
              <a:gd name="T26" fmla="*/ 37 w 6690"/>
              <a:gd name="T27" fmla="*/ 1465 h 5626"/>
              <a:gd name="T28" fmla="*/ 100 w 6690"/>
              <a:gd name="T29" fmla="*/ 987 h 5626"/>
              <a:gd name="T30" fmla="*/ 709 w 6690"/>
              <a:gd name="T31" fmla="*/ 789 h 5626"/>
              <a:gd name="T32" fmla="*/ 1021 w 6690"/>
              <a:gd name="T33" fmla="*/ 589 h 5626"/>
              <a:gd name="T34" fmla="*/ 1285 w 6690"/>
              <a:gd name="T35" fmla="*/ 0 h 5626"/>
              <a:gd name="T36" fmla="*/ 2759 w 6690"/>
              <a:gd name="T37" fmla="*/ 808 h 5626"/>
              <a:gd name="T38" fmla="*/ 3202 w 6690"/>
              <a:gd name="T39" fmla="*/ 1054 h 5626"/>
              <a:gd name="T40" fmla="*/ 3620 w 6690"/>
              <a:gd name="T41" fmla="*/ 1080 h 5626"/>
              <a:gd name="T42" fmla="*/ 3957 w 6690"/>
              <a:gd name="T43" fmla="*/ 1247 h 5626"/>
              <a:gd name="T44" fmla="*/ 4251 w 6690"/>
              <a:gd name="T45" fmla="*/ 1371 h 5626"/>
              <a:gd name="T46" fmla="*/ 4347 w 6690"/>
              <a:gd name="T47" fmla="*/ 1536 h 5626"/>
              <a:gd name="T48" fmla="*/ 4487 w 6690"/>
              <a:gd name="T49" fmla="*/ 1690 h 5626"/>
              <a:gd name="T50" fmla="*/ 4795 w 6690"/>
              <a:gd name="T51" fmla="*/ 1957 h 5626"/>
              <a:gd name="T52" fmla="*/ 4813 w 6690"/>
              <a:gd name="T53" fmla="*/ 2062 h 5626"/>
              <a:gd name="T54" fmla="*/ 4795 w 6690"/>
              <a:gd name="T55" fmla="*/ 2187 h 5626"/>
              <a:gd name="T56" fmla="*/ 4822 w 6690"/>
              <a:gd name="T57" fmla="*/ 2280 h 5626"/>
              <a:gd name="T58" fmla="*/ 5115 w 6690"/>
              <a:gd name="T59" fmla="*/ 2686 h 5626"/>
              <a:gd name="T60" fmla="*/ 5260 w 6690"/>
              <a:gd name="T61" fmla="*/ 2697 h 5626"/>
              <a:gd name="T62" fmla="*/ 5364 w 6690"/>
              <a:gd name="T63" fmla="*/ 2934 h 5626"/>
              <a:gd name="T64" fmla="*/ 5805 w 6690"/>
              <a:gd name="T65" fmla="*/ 3300 h 5626"/>
              <a:gd name="T66" fmla="*/ 6453 w 6690"/>
              <a:gd name="T67" fmla="*/ 3351 h 5626"/>
              <a:gd name="T68" fmla="*/ 6458 w 6690"/>
              <a:gd name="T69" fmla="*/ 4341 h 5626"/>
              <a:gd name="T70" fmla="*/ 5561 w 6690"/>
              <a:gd name="T71" fmla="*/ 4656 h 5626"/>
              <a:gd name="T72" fmla="*/ 4265 w 6690"/>
              <a:gd name="T73" fmla="*/ 5141 h 5626"/>
              <a:gd name="T74" fmla="*/ 3989 w 6690"/>
              <a:gd name="T75" fmla="*/ 5333 h 5626"/>
              <a:gd name="T76" fmla="*/ 3461 w 6690"/>
              <a:gd name="T77" fmla="*/ 5227 h 5626"/>
              <a:gd name="T78" fmla="*/ 2953 w 6690"/>
              <a:gd name="T79" fmla="*/ 5220 h 5626"/>
              <a:gd name="T80" fmla="*/ 2809 w 6690"/>
              <a:gd name="T81" fmla="*/ 5574 h 5626"/>
              <a:gd name="T82" fmla="*/ 2695 w 6690"/>
              <a:gd name="T83" fmla="*/ 5462 h 5626"/>
              <a:gd name="T84" fmla="*/ 2504 w 6690"/>
              <a:gd name="T85" fmla="*/ 5471 h 5626"/>
              <a:gd name="T86" fmla="*/ 2415 w 6690"/>
              <a:gd name="T87" fmla="*/ 5453 h 5626"/>
              <a:gd name="T88" fmla="*/ 4576 w 6690"/>
              <a:gd name="T89" fmla="*/ 1722 h 5626"/>
              <a:gd name="T90" fmla="*/ 4576 w 6690"/>
              <a:gd name="T91" fmla="*/ 1722 h 5626"/>
              <a:gd name="T92" fmla="*/ 2468 w 6690"/>
              <a:gd name="T93" fmla="*/ 5459 h 5626"/>
              <a:gd name="T94" fmla="*/ 2462 w 6690"/>
              <a:gd name="T95" fmla="*/ 5418 h 5626"/>
              <a:gd name="T96" fmla="*/ 2464 w 6690"/>
              <a:gd name="T97" fmla="*/ 5418 h 5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690" h="5626">
                <a:moveTo>
                  <a:pt x="2695" y="5462"/>
                </a:moveTo>
                <a:cubicBezTo>
                  <a:pt x="2678" y="5451"/>
                  <a:pt x="2595" y="5276"/>
                  <a:pt x="2599" y="5361"/>
                </a:cubicBezTo>
                <a:cubicBezTo>
                  <a:pt x="2592" y="5210"/>
                  <a:pt x="2487" y="5171"/>
                  <a:pt x="2404" y="5069"/>
                </a:cubicBezTo>
                <a:cubicBezTo>
                  <a:pt x="2372" y="5030"/>
                  <a:pt x="2328" y="4974"/>
                  <a:pt x="2313" y="4927"/>
                </a:cubicBezTo>
                <a:cubicBezTo>
                  <a:pt x="2294" y="4866"/>
                  <a:pt x="2260" y="4848"/>
                  <a:pt x="2228" y="4799"/>
                </a:cubicBezTo>
                <a:cubicBezTo>
                  <a:pt x="2210" y="4770"/>
                  <a:pt x="2226" y="4744"/>
                  <a:pt x="2205" y="4714"/>
                </a:cubicBezTo>
                <a:cubicBezTo>
                  <a:pt x="2168" y="4662"/>
                  <a:pt x="2155" y="4578"/>
                  <a:pt x="2128" y="4521"/>
                </a:cubicBezTo>
                <a:cubicBezTo>
                  <a:pt x="2117" y="4499"/>
                  <a:pt x="2094" y="4496"/>
                  <a:pt x="2082" y="4476"/>
                </a:cubicBezTo>
                <a:cubicBezTo>
                  <a:pt x="2072" y="4457"/>
                  <a:pt x="2082" y="4431"/>
                  <a:pt x="2068" y="4414"/>
                </a:cubicBezTo>
                <a:cubicBezTo>
                  <a:pt x="2053" y="4397"/>
                  <a:pt x="2029" y="4395"/>
                  <a:pt x="2013" y="4380"/>
                </a:cubicBezTo>
                <a:cubicBezTo>
                  <a:pt x="1972" y="4342"/>
                  <a:pt x="1926" y="4305"/>
                  <a:pt x="1890" y="4263"/>
                </a:cubicBezTo>
                <a:cubicBezTo>
                  <a:pt x="1847" y="4212"/>
                  <a:pt x="1796" y="4233"/>
                  <a:pt x="1748" y="4197"/>
                </a:cubicBezTo>
                <a:cubicBezTo>
                  <a:pt x="1667" y="4138"/>
                  <a:pt x="1613" y="4027"/>
                  <a:pt x="1562" y="3942"/>
                </a:cubicBezTo>
                <a:cubicBezTo>
                  <a:pt x="1533" y="3893"/>
                  <a:pt x="1541" y="3865"/>
                  <a:pt x="1539" y="3813"/>
                </a:cubicBezTo>
                <a:cubicBezTo>
                  <a:pt x="1536" y="3756"/>
                  <a:pt x="1495" y="3710"/>
                  <a:pt x="1491" y="3653"/>
                </a:cubicBezTo>
                <a:cubicBezTo>
                  <a:pt x="1481" y="3517"/>
                  <a:pt x="1552" y="3484"/>
                  <a:pt x="1458" y="3337"/>
                </a:cubicBezTo>
                <a:cubicBezTo>
                  <a:pt x="1449" y="3322"/>
                  <a:pt x="1391" y="3247"/>
                  <a:pt x="1456" y="3299"/>
                </a:cubicBezTo>
                <a:cubicBezTo>
                  <a:pt x="1442" y="3261"/>
                  <a:pt x="1409" y="3261"/>
                  <a:pt x="1400" y="3219"/>
                </a:cubicBezTo>
                <a:cubicBezTo>
                  <a:pt x="1393" y="3183"/>
                  <a:pt x="1375" y="3142"/>
                  <a:pt x="1360" y="3107"/>
                </a:cubicBezTo>
                <a:cubicBezTo>
                  <a:pt x="1321" y="3011"/>
                  <a:pt x="1243" y="2946"/>
                  <a:pt x="1170" y="2876"/>
                </a:cubicBezTo>
                <a:cubicBezTo>
                  <a:pt x="1117" y="2826"/>
                  <a:pt x="1064" y="2818"/>
                  <a:pt x="999" y="2800"/>
                </a:cubicBezTo>
                <a:cubicBezTo>
                  <a:pt x="972" y="2793"/>
                  <a:pt x="958" y="2740"/>
                  <a:pt x="950" y="2718"/>
                </a:cubicBezTo>
                <a:cubicBezTo>
                  <a:pt x="933" y="2670"/>
                  <a:pt x="899" y="2637"/>
                  <a:pt x="869" y="2596"/>
                </a:cubicBezTo>
                <a:cubicBezTo>
                  <a:pt x="973" y="2558"/>
                  <a:pt x="828" y="2387"/>
                  <a:pt x="794" y="2346"/>
                </a:cubicBezTo>
                <a:cubicBezTo>
                  <a:pt x="771" y="2318"/>
                  <a:pt x="707" y="2267"/>
                  <a:pt x="709" y="2230"/>
                </a:cubicBezTo>
                <a:cubicBezTo>
                  <a:pt x="714" y="2167"/>
                  <a:pt x="633" y="2131"/>
                  <a:pt x="605" y="2074"/>
                </a:cubicBezTo>
                <a:cubicBezTo>
                  <a:pt x="570" y="2001"/>
                  <a:pt x="240" y="1457"/>
                  <a:pt x="178" y="1439"/>
                </a:cubicBezTo>
                <a:cubicBezTo>
                  <a:pt x="149" y="1431"/>
                  <a:pt x="39" y="1413"/>
                  <a:pt x="37" y="1465"/>
                </a:cubicBezTo>
                <a:cubicBezTo>
                  <a:pt x="0" y="1431"/>
                  <a:pt x="59" y="1342"/>
                  <a:pt x="70" y="1307"/>
                </a:cubicBezTo>
                <a:cubicBezTo>
                  <a:pt x="89" y="1240"/>
                  <a:pt x="74" y="1098"/>
                  <a:pt x="100" y="987"/>
                </a:cubicBezTo>
                <a:cubicBezTo>
                  <a:pt x="171" y="1008"/>
                  <a:pt x="367" y="1061"/>
                  <a:pt x="438" y="1045"/>
                </a:cubicBezTo>
                <a:cubicBezTo>
                  <a:pt x="579" y="1014"/>
                  <a:pt x="576" y="810"/>
                  <a:pt x="709" y="789"/>
                </a:cubicBezTo>
                <a:cubicBezTo>
                  <a:pt x="758" y="781"/>
                  <a:pt x="880" y="793"/>
                  <a:pt x="875" y="727"/>
                </a:cubicBezTo>
                <a:cubicBezTo>
                  <a:pt x="863" y="574"/>
                  <a:pt x="929" y="620"/>
                  <a:pt x="1021" y="589"/>
                </a:cubicBezTo>
                <a:cubicBezTo>
                  <a:pt x="901" y="473"/>
                  <a:pt x="786" y="353"/>
                  <a:pt x="676" y="228"/>
                </a:cubicBezTo>
                <a:cubicBezTo>
                  <a:pt x="890" y="183"/>
                  <a:pt x="1032" y="135"/>
                  <a:pt x="1285" y="0"/>
                </a:cubicBezTo>
                <a:cubicBezTo>
                  <a:pt x="1391" y="20"/>
                  <a:pt x="1582" y="32"/>
                  <a:pt x="1699" y="86"/>
                </a:cubicBezTo>
                <a:cubicBezTo>
                  <a:pt x="2093" y="269"/>
                  <a:pt x="2418" y="547"/>
                  <a:pt x="2759" y="808"/>
                </a:cubicBezTo>
                <a:cubicBezTo>
                  <a:pt x="2832" y="863"/>
                  <a:pt x="2902" y="917"/>
                  <a:pt x="2970" y="978"/>
                </a:cubicBezTo>
                <a:cubicBezTo>
                  <a:pt x="3047" y="1047"/>
                  <a:pt x="3100" y="1044"/>
                  <a:pt x="3202" y="1054"/>
                </a:cubicBezTo>
                <a:cubicBezTo>
                  <a:pt x="3319" y="1065"/>
                  <a:pt x="3442" y="1081"/>
                  <a:pt x="3559" y="1092"/>
                </a:cubicBezTo>
                <a:cubicBezTo>
                  <a:pt x="3593" y="1091"/>
                  <a:pt x="3602" y="1088"/>
                  <a:pt x="3620" y="1080"/>
                </a:cubicBezTo>
                <a:cubicBezTo>
                  <a:pt x="3732" y="1095"/>
                  <a:pt x="3812" y="1105"/>
                  <a:pt x="3862" y="1112"/>
                </a:cubicBezTo>
                <a:cubicBezTo>
                  <a:pt x="3930" y="1118"/>
                  <a:pt x="3935" y="1197"/>
                  <a:pt x="3957" y="1247"/>
                </a:cubicBezTo>
                <a:cubicBezTo>
                  <a:pt x="3989" y="1321"/>
                  <a:pt x="4097" y="1274"/>
                  <a:pt x="4159" y="1279"/>
                </a:cubicBezTo>
                <a:cubicBezTo>
                  <a:pt x="4222" y="1285"/>
                  <a:pt x="4231" y="1319"/>
                  <a:pt x="4251" y="1371"/>
                </a:cubicBezTo>
                <a:cubicBezTo>
                  <a:pt x="4274" y="1428"/>
                  <a:pt x="4386" y="1499"/>
                  <a:pt x="4368" y="1563"/>
                </a:cubicBezTo>
                <a:cubicBezTo>
                  <a:pt x="4363" y="1553"/>
                  <a:pt x="4356" y="1544"/>
                  <a:pt x="4347" y="1536"/>
                </a:cubicBezTo>
                <a:cubicBezTo>
                  <a:pt x="4328" y="1581"/>
                  <a:pt x="4374" y="1576"/>
                  <a:pt x="4368" y="1616"/>
                </a:cubicBezTo>
                <a:cubicBezTo>
                  <a:pt x="4369" y="1616"/>
                  <a:pt x="4559" y="1634"/>
                  <a:pt x="4487" y="1690"/>
                </a:cubicBezTo>
                <a:cubicBezTo>
                  <a:pt x="4515" y="1699"/>
                  <a:pt x="4574" y="1842"/>
                  <a:pt x="4602" y="1761"/>
                </a:cubicBezTo>
                <a:cubicBezTo>
                  <a:pt x="4583" y="1833"/>
                  <a:pt x="4755" y="1913"/>
                  <a:pt x="4795" y="1957"/>
                </a:cubicBezTo>
                <a:cubicBezTo>
                  <a:pt x="4774" y="1950"/>
                  <a:pt x="4758" y="1940"/>
                  <a:pt x="4748" y="1921"/>
                </a:cubicBezTo>
                <a:cubicBezTo>
                  <a:pt x="4749" y="2000"/>
                  <a:pt x="4796" y="1998"/>
                  <a:pt x="4813" y="2062"/>
                </a:cubicBezTo>
                <a:cubicBezTo>
                  <a:pt x="4823" y="2099"/>
                  <a:pt x="4819" y="2177"/>
                  <a:pt x="4765" y="2128"/>
                </a:cubicBezTo>
                <a:cubicBezTo>
                  <a:pt x="4770" y="2171"/>
                  <a:pt x="4756" y="2179"/>
                  <a:pt x="4795" y="2187"/>
                </a:cubicBezTo>
                <a:cubicBezTo>
                  <a:pt x="4801" y="2188"/>
                  <a:pt x="4851" y="2297"/>
                  <a:pt x="4854" y="2309"/>
                </a:cubicBezTo>
                <a:cubicBezTo>
                  <a:pt x="4843" y="2300"/>
                  <a:pt x="4832" y="2290"/>
                  <a:pt x="4822" y="2280"/>
                </a:cubicBezTo>
                <a:cubicBezTo>
                  <a:pt x="4854" y="2328"/>
                  <a:pt x="4913" y="2355"/>
                  <a:pt x="4939" y="2408"/>
                </a:cubicBezTo>
                <a:cubicBezTo>
                  <a:pt x="4965" y="2462"/>
                  <a:pt x="5025" y="2664"/>
                  <a:pt x="5115" y="2686"/>
                </a:cubicBezTo>
                <a:cubicBezTo>
                  <a:pt x="5138" y="2691"/>
                  <a:pt x="5222" y="2670"/>
                  <a:pt x="5210" y="2715"/>
                </a:cubicBezTo>
                <a:cubicBezTo>
                  <a:pt x="5218" y="2692"/>
                  <a:pt x="5238" y="2684"/>
                  <a:pt x="5260" y="2697"/>
                </a:cubicBezTo>
                <a:cubicBezTo>
                  <a:pt x="5232" y="2731"/>
                  <a:pt x="5207" y="2823"/>
                  <a:pt x="5297" y="2802"/>
                </a:cubicBezTo>
                <a:cubicBezTo>
                  <a:pt x="5315" y="2821"/>
                  <a:pt x="5335" y="2897"/>
                  <a:pt x="5364" y="2934"/>
                </a:cubicBezTo>
                <a:lnTo>
                  <a:pt x="5609" y="3244"/>
                </a:lnTo>
                <a:cubicBezTo>
                  <a:pt x="5655" y="3305"/>
                  <a:pt x="5737" y="3292"/>
                  <a:pt x="5805" y="3300"/>
                </a:cubicBezTo>
                <a:cubicBezTo>
                  <a:pt x="5974" y="3321"/>
                  <a:pt x="6189" y="3342"/>
                  <a:pt x="6351" y="3381"/>
                </a:cubicBezTo>
                <a:cubicBezTo>
                  <a:pt x="6391" y="3390"/>
                  <a:pt x="6437" y="3391"/>
                  <a:pt x="6453" y="3351"/>
                </a:cubicBezTo>
                <a:cubicBezTo>
                  <a:pt x="6496" y="3484"/>
                  <a:pt x="6690" y="3513"/>
                  <a:pt x="6610" y="3736"/>
                </a:cubicBezTo>
                <a:cubicBezTo>
                  <a:pt x="6579" y="3868"/>
                  <a:pt x="6525" y="4300"/>
                  <a:pt x="6458" y="4341"/>
                </a:cubicBezTo>
                <a:cubicBezTo>
                  <a:pt x="6179" y="4492"/>
                  <a:pt x="5871" y="4588"/>
                  <a:pt x="5562" y="4659"/>
                </a:cubicBezTo>
                <a:lnTo>
                  <a:pt x="5561" y="4656"/>
                </a:lnTo>
                <a:cubicBezTo>
                  <a:pt x="5267" y="4714"/>
                  <a:pt x="4972" y="4777"/>
                  <a:pt x="4683" y="4816"/>
                </a:cubicBezTo>
                <a:cubicBezTo>
                  <a:pt x="4442" y="4891"/>
                  <a:pt x="4320" y="5011"/>
                  <a:pt x="4265" y="5141"/>
                </a:cubicBezTo>
                <a:cubicBezTo>
                  <a:pt x="4227" y="5198"/>
                  <a:pt x="4203" y="5320"/>
                  <a:pt x="4141" y="5374"/>
                </a:cubicBezTo>
                <a:cubicBezTo>
                  <a:pt x="4087" y="5422"/>
                  <a:pt x="4016" y="5406"/>
                  <a:pt x="3989" y="5333"/>
                </a:cubicBezTo>
                <a:cubicBezTo>
                  <a:pt x="3920" y="5233"/>
                  <a:pt x="3872" y="5320"/>
                  <a:pt x="3633" y="5276"/>
                </a:cubicBezTo>
                <a:cubicBezTo>
                  <a:pt x="3576" y="5265"/>
                  <a:pt x="3517" y="5227"/>
                  <a:pt x="3461" y="5227"/>
                </a:cubicBezTo>
                <a:cubicBezTo>
                  <a:pt x="3327" y="5227"/>
                  <a:pt x="3150" y="5281"/>
                  <a:pt x="3057" y="5276"/>
                </a:cubicBezTo>
                <a:cubicBezTo>
                  <a:pt x="3014" y="5273"/>
                  <a:pt x="2997" y="5225"/>
                  <a:pt x="2953" y="5220"/>
                </a:cubicBezTo>
                <a:cubicBezTo>
                  <a:pt x="2868" y="5209"/>
                  <a:pt x="2829" y="5326"/>
                  <a:pt x="2843" y="5408"/>
                </a:cubicBezTo>
                <a:cubicBezTo>
                  <a:pt x="2854" y="5477"/>
                  <a:pt x="2917" y="5424"/>
                  <a:pt x="2809" y="5574"/>
                </a:cubicBezTo>
                <a:cubicBezTo>
                  <a:pt x="2799" y="5588"/>
                  <a:pt x="2759" y="5621"/>
                  <a:pt x="2743" y="5626"/>
                </a:cubicBezTo>
                <a:cubicBezTo>
                  <a:pt x="2740" y="5580"/>
                  <a:pt x="2749" y="5496"/>
                  <a:pt x="2695" y="5462"/>
                </a:cubicBezTo>
                <a:close/>
                <a:moveTo>
                  <a:pt x="2548" y="5554"/>
                </a:moveTo>
                <a:cubicBezTo>
                  <a:pt x="2547" y="5521"/>
                  <a:pt x="2533" y="5490"/>
                  <a:pt x="2504" y="5471"/>
                </a:cubicBezTo>
                <a:cubicBezTo>
                  <a:pt x="2503" y="5482"/>
                  <a:pt x="2502" y="5493"/>
                  <a:pt x="2500" y="5504"/>
                </a:cubicBezTo>
                <a:cubicBezTo>
                  <a:pt x="2462" y="5505"/>
                  <a:pt x="2448" y="5465"/>
                  <a:pt x="2415" y="5453"/>
                </a:cubicBezTo>
                <a:cubicBezTo>
                  <a:pt x="2447" y="5507"/>
                  <a:pt x="2530" y="5506"/>
                  <a:pt x="2548" y="5554"/>
                </a:cubicBezTo>
                <a:close/>
                <a:moveTo>
                  <a:pt x="4576" y="1722"/>
                </a:moveTo>
                <a:cubicBezTo>
                  <a:pt x="4590" y="1699"/>
                  <a:pt x="4613" y="1705"/>
                  <a:pt x="4629" y="1722"/>
                </a:cubicBezTo>
                <a:cubicBezTo>
                  <a:pt x="4611" y="1725"/>
                  <a:pt x="4594" y="1725"/>
                  <a:pt x="4576" y="1722"/>
                </a:cubicBezTo>
                <a:close/>
                <a:moveTo>
                  <a:pt x="2464" y="5418"/>
                </a:moveTo>
                <a:cubicBezTo>
                  <a:pt x="2473" y="5430"/>
                  <a:pt x="2473" y="5445"/>
                  <a:pt x="2468" y="5459"/>
                </a:cubicBezTo>
                <a:cubicBezTo>
                  <a:pt x="2457" y="5456"/>
                  <a:pt x="2447" y="5451"/>
                  <a:pt x="2438" y="5445"/>
                </a:cubicBezTo>
                <a:cubicBezTo>
                  <a:pt x="2446" y="5436"/>
                  <a:pt x="2454" y="5427"/>
                  <a:pt x="2462" y="5418"/>
                </a:cubicBezTo>
                <a:cubicBezTo>
                  <a:pt x="2457" y="5411"/>
                  <a:pt x="2452" y="5404"/>
                  <a:pt x="2447" y="5397"/>
                </a:cubicBezTo>
                <a:cubicBezTo>
                  <a:pt x="2469" y="5403"/>
                  <a:pt x="2476" y="5409"/>
                  <a:pt x="2464" y="541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6" name="꙱ Rwanda (Republic of Rwanda) (RW) (H)">
            <a:extLst>
              <a:ext uri="{FF2B5EF4-FFF2-40B4-BE49-F238E27FC236}">
                <a16:creationId xmlns:a16="http://schemas.microsoft.com/office/drawing/2014/main" id="{6FF3E936-43E7-43E8-9D9A-E2DE8F88EE07}"/>
              </a:ext>
            </a:extLst>
          </p:cNvPr>
          <p:cNvSpPr>
            <a:spLocks/>
          </p:cNvSpPr>
          <p:nvPr/>
        </p:nvSpPr>
        <p:spPr bwMode="auto">
          <a:xfrm>
            <a:off x="5134041" y="2414161"/>
            <a:ext cx="54974" cy="53938"/>
          </a:xfrm>
          <a:custGeom>
            <a:avLst/>
            <a:gdLst>
              <a:gd name="T0" fmla="*/ 328 w 671"/>
              <a:gd name="T1" fmla="*/ 116 h 659"/>
              <a:gd name="T2" fmla="*/ 354 w 671"/>
              <a:gd name="T3" fmla="*/ 154 h 659"/>
              <a:gd name="T4" fmla="*/ 384 w 671"/>
              <a:gd name="T5" fmla="*/ 148 h 659"/>
              <a:gd name="T6" fmla="*/ 533 w 671"/>
              <a:gd name="T7" fmla="*/ 19 h 659"/>
              <a:gd name="T8" fmla="*/ 581 w 671"/>
              <a:gd name="T9" fmla="*/ 191 h 659"/>
              <a:gd name="T10" fmla="*/ 633 w 671"/>
              <a:gd name="T11" fmla="*/ 463 h 659"/>
              <a:gd name="T12" fmla="*/ 584 w 671"/>
              <a:gd name="T13" fmla="*/ 496 h 659"/>
              <a:gd name="T14" fmla="*/ 410 w 671"/>
              <a:gd name="T15" fmla="*/ 490 h 659"/>
              <a:gd name="T16" fmla="*/ 361 w 671"/>
              <a:gd name="T17" fmla="*/ 466 h 659"/>
              <a:gd name="T18" fmla="*/ 183 w 671"/>
              <a:gd name="T19" fmla="*/ 633 h 659"/>
              <a:gd name="T20" fmla="*/ 65 w 671"/>
              <a:gd name="T21" fmla="*/ 623 h 659"/>
              <a:gd name="T22" fmla="*/ 43 w 671"/>
              <a:gd name="T23" fmla="*/ 478 h 659"/>
              <a:gd name="T24" fmla="*/ 113 w 671"/>
              <a:gd name="T25" fmla="*/ 349 h 659"/>
              <a:gd name="T26" fmla="*/ 226 w 671"/>
              <a:gd name="T27" fmla="*/ 160 h 659"/>
              <a:gd name="T28" fmla="*/ 328 w 671"/>
              <a:gd name="T29" fmla="*/ 116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71" h="659">
                <a:moveTo>
                  <a:pt x="328" y="116"/>
                </a:moveTo>
                <a:cubicBezTo>
                  <a:pt x="336" y="121"/>
                  <a:pt x="334" y="135"/>
                  <a:pt x="354" y="154"/>
                </a:cubicBezTo>
                <a:cubicBezTo>
                  <a:pt x="361" y="161"/>
                  <a:pt x="370" y="160"/>
                  <a:pt x="384" y="148"/>
                </a:cubicBezTo>
                <a:cubicBezTo>
                  <a:pt x="423" y="114"/>
                  <a:pt x="484" y="0"/>
                  <a:pt x="533" y="19"/>
                </a:cubicBezTo>
                <a:cubicBezTo>
                  <a:pt x="498" y="62"/>
                  <a:pt x="559" y="146"/>
                  <a:pt x="581" y="191"/>
                </a:cubicBezTo>
                <a:cubicBezTo>
                  <a:pt x="613" y="261"/>
                  <a:pt x="671" y="391"/>
                  <a:pt x="633" y="463"/>
                </a:cubicBezTo>
                <a:cubicBezTo>
                  <a:pt x="622" y="484"/>
                  <a:pt x="603" y="490"/>
                  <a:pt x="584" y="496"/>
                </a:cubicBezTo>
                <a:cubicBezTo>
                  <a:pt x="463" y="455"/>
                  <a:pt x="444" y="488"/>
                  <a:pt x="410" y="490"/>
                </a:cubicBezTo>
                <a:cubicBezTo>
                  <a:pt x="391" y="491"/>
                  <a:pt x="375" y="478"/>
                  <a:pt x="361" y="466"/>
                </a:cubicBezTo>
                <a:cubicBezTo>
                  <a:pt x="348" y="563"/>
                  <a:pt x="348" y="659"/>
                  <a:pt x="183" y="633"/>
                </a:cubicBezTo>
                <a:cubicBezTo>
                  <a:pt x="183" y="633"/>
                  <a:pt x="95" y="490"/>
                  <a:pt x="65" y="623"/>
                </a:cubicBezTo>
                <a:cubicBezTo>
                  <a:pt x="48" y="608"/>
                  <a:pt x="0" y="533"/>
                  <a:pt x="43" y="478"/>
                </a:cubicBezTo>
                <a:cubicBezTo>
                  <a:pt x="70" y="443"/>
                  <a:pt x="114" y="397"/>
                  <a:pt x="113" y="349"/>
                </a:cubicBezTo>
                <a:cubicBezTo>
                  <a:pt x="109" y="263"/>
                  <a:pt x="146" y="227"/>
                  <a:pt x="226" y="160"/>
                </a:cubicBezTo>
                <a:cubicBezTo>
                  <a:pt x="231" y="155"/>
                  <a:pt x="313" y="104"/>
                  <a:pt x="328" y="11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7" name="꙱ Russia (Russian Federation) (RU) (H)">
            <a:extLst>
              <a:ext uri="{FF2B5EF4-FFF2-40B4-BE49-F238E27FC236}">
                <a16:creationId xmlns:a16="http://schemas.microsoft.com/office/drawing/2014/main" id="{8520C004-3BEF-4CD3-A9DE-ACF572C52E7F}"/>
              </a:ext>
            </a:extLst>
          </p:cNvPr>
          <p:cNvSpPr>
            <a:spLocks noEditPoints="1"/>
          </p:cNvSpPr>
          <p:nvPr/>
        </p:nvSpPr>
        <p:spPr bwMode="auto">
          <a:xfrm>
            <a:off x="4858094" y="117501"/>
            <a:ext cx="3314598" cy="1055018"/>
          </a:xfrm>
          <a:custGeom>
            <a:avLst/>
            <a:gdLst>
              <a:gd name="T0" fmla="*/ 7926 w 40190"/>
              <a:gd name="T1" fmla="*/ 11165 h 12777"/>
              <a:gd name="T2" fmla="*/ 8849 w 40190"/>
              <a:gd name="T3" fmla="*/ 9070 h 12777"/>
              <a:gd name="T4" fmla="*/ 11276 w 40190"/>
              <a:gd name="T5" fmla="*/ 8600 h 12777"/>
              <a:gd name="T6" fmla="*/ 14060 w 40190"/>
              <a:gd name="T7" fmla="*/ 8322 h 12777"/>
              <a:gd name="T8" fmla="*/ 18358 w 40190"/>
              <a:gd name="T9" fmla="*/ 9801 h 12777"/>
              <a:gd name="T10" fmla="*/ 22445 w 40190"/>
              <a:gd name="T11" fmla="*/ 9317 h 12777"/>
              <a:gd name="T12" fmla="*/ 28119 w 40190"/>
              <a:gd name="T13" fmla="*/ 8626 h 12777"/>
              <a:gd name="T14" fmla="*/ 32117 w 40190"/>
              <a:gd name="T15" fmla="*/ 11127 h 12777"/>
              <a:gd name="T16" fmla="*/ 33241 w 40190"/>
              <a:gd name="T17" fmla="*/ 9939 h 12777"/>
              <a:gd name="T18" fmla="*/ 30531 w 40190"/>
              <a:gd name="T19" fmla="*/ 7786 h 12777"/>
              <a:gd name="T20" fmla="*/ 33848 w 40190"/>
              <a:gd name="T21" fmla="*/ 6585 h 12777"/>
              <a:gd name="T22" fmla="*/ 35045 w 40190"/>
              <a:gd name="T23" fmla="*/ 5500 h 12777"/>
              <a:gd name="T24" fmla="*/ 37135 w 40190"/>
              <a:gd name="T25" fmla="*/ 9249 h 12777"/>
              <a:gd name="T26" fmla="*/ 36229 w 40190"/>
              <a:gd name="T27" fmla="*/ 6618 h 12777"/>
              <a:gd name="T28" fmla="*/ 37892 w 40190"/>
              <a:gd name="T29" fmla="*/ 5762 h 12777"/>
              <a:gd name="T30" fmla="*/ 37360 w 40190"/>
              <a:gd name="T31" fmla="*/ 4764 h 12777"/>
              <a:gd name="T32" fmla="*/ 40007 w 40190"/>
              <a:gd name="T33" fmla="*/ 4825 h 12777"/>
              <a:gd name="T34" fmla="*/ 38220 w 40190"/>
              <a:gd name="T35" fmla="*/ 3975 h 12777"/>
              <a:gd name="T36" fmla="*/ 32476 w 40190"/>
              <a:gd name="T37" fmla="*/ 3280 h 12777"/>
              <a:gd name="T38" fmla="*/ 26716 w 40190"/>
              <a:gd name="T39" fmla="*/ 2408 h 12777"/>
              <a:gd name="T40" fmla="*/ 23445 w 40190"/>
              <a:gd name="T41" fmla="*/ 2532 h 12777"/>
              <a:gd name="T42" fmla="*/ 20918 w 40190"/>
              <a:gd name="T43" fmla="*/ 2200 h 12777"/>
              <a:gd name="T44" fmla="*/ 19281 w 40190"/>
              <a:gd name="T45" fmla="*/ 1697 h 12777"/>
              <a:gd name="T46" fmla="*/ 16247 w 40190"/>
              <a:gd name="T47" fmla="*/ 1331 h 12777"/>
              <a:gd name="T48" fmla="*/ 13927 w 40190"/>
              <a:gd name="T49" fmla="*/ 1921 h 12777"/>
              <a:gd name="T50" fmla="*/ 12157 w 40190"/>
              <a:gd name="T51" fmla="*/ 2827 h 12777"/>
              <a:gd name="T52" fmla="*/ 11928 w 40190"/>
              <a:gd name="T53" fmla="*/ 4303 h 12777"/>
              <a:gd name="T54" fmla="*/ 10195 w 40190"/>
              <a:gd name="T55" fmla="*/ 2948 h 12777"/>
              <a:gd name="T56" fmla="*/ 7793 w 40190"/>
              <a:gd name="T57" fmla="*/ 3733 h 12777"/>
              <a:gd name="T58" fmla="*/ 5337 w 40190"/>
              <a:gd name="T59" fmla="*/ 3871 h 12777"/>
              <a:gd name="T60" fmla="*/ 3296 w 40190"/>
              <a:gd name="T61" fmla="*/ 4498 h 12777"/>
              <a:gd name="T62" fmla="*/ 2772 w 40190"/>
              <a:gd name="T63" fmla="*/ 3409 h 12777"/>
              <a:gd name="T64" fmla="*/ 1873 w 40190"/>
              <a:gd name="T65" fmla="*/ 6144 h 12777"/>
              <a:gd name="T66" fmla="*/ 3273 w 40190"/>
              <a:gd name="T67" fmla="*/ 8383 h 12777"/>
              <a:gd name="T68" fmla="*/ 5714 w 40190"/>
              <a:gd name="T69" fmla="*/ 10276 h 12777"/>
              <a:gd name="T70" fmla="*/ 6810 w 40190"/>
              <a:gd name="T71" fmla="*/ 12078 h 12777"/>
              <a:gd name="T72" fmla="*/ 13756 w 40190"/>
              <a:gd name="T73" fmla="*/ 1795 h 12777"/>
              <a:gd name="T74" fmla="*/ 13064 w 40190"/>
              <a:gd name="T75" fmla="*/ 2002 h 12777"/>
              <a:gd name="T76" fmla="*/ 12426 w 40190"/>
              <a:gd name="T77" fmla="*/ 2457 h 12777"/>
              <a:gd name="T78" fmla="*/ 10220 w 40190"/>
              <a:gd name="T79" fmla="*/ 3457 h 12777"/>
              <a:gd name="T80" fmla="*/ 6983 w 40190"/>
              <a:gd name="T81" fmla="*/ 301 h 12777"/>
              <a:gd name="T82" fmla="*/ 6981 w 40190"/>
              <a:gd name="T83" fmla="*/ 2745 h 12777"/>
              <a:gd name="T84" fmla="*/ 7411 w 40190"/>
              <a:gd name="T85" fmla="*/ 2293 h 12777"/>
              <a:gd name="T86" fmla="*/ 8826 w 40190"/>
              <a:gd name="T87" fmla="*/ 1341 h 12777"/>
              <a:gd name="T88" fmla="*/ 7426 w 40190"/>
              <a:gd name="T89" fmla="*/ 2224 h 12777"/>
              <a:gd name="T90" fmla="*/ 6280 w 40190"/>
              <a:gd name="T91" fmla="*/ 174 h 12777"/>
              <a:gd name="T92" fmla="*/ 5900 w 40190"/>
              <a:gd name="T93" fmla="*/ 129 h 12777"/>
              <a:gd name="T94" fmla="*/ 5146 w 40190"/>
              <a:gd name="T95" fmla="*/ 227 h 12777"/>
              <a:gd name="T96" fmla="*/ 826 w 40190"/>
              <a:gd name="T97" fmla="*/ 8213 h 12777"/>
              <a:gd name="T98" fmla="*/ 6322 w 40190"/>
              <a:gd name="T99" fmla="*/ 331 h 12777"/>
              <a:gd name="T100" fmla="*/ 17434 w 40190"/>
              <a:gd name="T101" fmla="*/ 1133 h 12777"/>
              <a:gd name="T102" fmla="*/ 15190 w 40190"/>
              <a:gd name="T103" fmla="*/ 512 h 12777"/>
              <a:gd name="T104" fmla="*/ 13494 w 40190"/>
              <a:gd name="T105" fmla="*/ 515 h 12777"/>
              <a:gd name="T106" fmla="*/ 15537 w 40190"/>
              <a:gd name="T107" fmla="*/ 1409 h 12777"/>
              <a:gd name="T108" fmla="*/ 19496 w 40190"/>
              <a:gd name="T109" fmla="*/ 1894 h 12777"/>
              <a:gd name="T110" fmla="*/ 27041 w 40190"/>
              <a:gd name="T111" fmla="*/ 1812 h 12777"/>
              <a:gd name="T112" fmla="*/ 24304 w 40190"/>
              <a:gd name="T113" fmla="*/ 1958 h 12777"/>
              <a:gd name="T114" fmla="*/ 24162 w 40190"/>
              <a:gd name="T115" fmla="*/ 1455 h 12777"/>
              <a:gd name="T116" fmla="*/ 37153 w 40190"/>
              <a:gd name="T117" fmla="*/ 9932 h 12777"/>
              <a:gd name="T118" fmla="*/ 36230 w 40190"/>
              <a:gd name="T119" fmla="*/ 11541 h 12777"/>
              <a:gd name="T120" fmla="*/ 34615 w 40190"/>
              <a:gd name="T121" fmla="*/ 10787 h 12777"/>
              <a:gd name="T122" fmla="*/ 31120 w 40190"/>
              <a:gd name="T123" fmla="*/ 8127 h 12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190" h="12777">
                <a:moveTo>
                  <a:pt x="3573" y="4719"/>
                </a:moveTo>
                <a:cubicBezTo>
                  <a:pt x="3583" y="4724"/>
                  <a:pt x="3594" y="4724"/>
                  <a:pt x="3605" y="4719"/>
                </a:cubicBezTo>
                <a:cubicBezTo>
                  <a:pt x="3595" y="4666"/>
                  <a:pt x="3561" y="4658"/>
                  <a:pt x="3513" y="4668"/>
                </a:cubicBezTo>
                <a:cubicBezTo>
                  <a:pt x="3530" y="4688"/>
                  <a:pt x="3550" y="4705"/>
                  <a:pt x="3573" y="4719"/>
                </a:cubicBezTo>
                <a:close/>
                <a:moveTo>
                  <a:pt x="32260" y="12132"/>
                </a:moveTo>
                <a:cubicBezTo>
                  <a:pt x="32249" y="12124"/>
                  <a:pt x="32236" y="12117"/>
                  <a:pt x="32222" y="12111"/>
                </a:cubicBezTo>
                <a:cubicBezTo>
                  <a:pt x="32221" y="12144"/>
                  <a:pt x="32234" y="12151"/>
                  <a:pt x="32260" y="12132"/>
                </a:cubicBezTo>
                <a:close/>
                <a:moveTo>
                  <a:pt x="36224" y="6334"/>
                </a:moveTo>
                <a:cubicBezTo>
                  <a:pt x="36234" y="6343"/>
                  <a:pt x="36244" y="6353"/>
                  <a:pt x="36254" y="6364"/>
                </a:cubicBezTo>
                <a:cubicBezTo>
                  <a:pt x="36226" y="6364"/>
                  <a:pt x="36228" y="6356"/>
                  <a:pt x="36224" y="6334"/>
                </a:cubicBezTo>
                <a:close/>
                <a:moveTo>
                  <a:pt x="7072" y="12230"/>
                </a:moveTo>
                <a:cubicBezTo>
                  <a:pt x="7101" y="12260"/>
                  <a:pt x="7060" y="12242"/>
                  <a:pt x="7095" y="12256"/>
                </a:cubicBezTo>
                <a:cubicBezTo>
                  <a:pt x="7187" y="12293"/>
                  <a:pt x="7305" y="12140"/>
                  <a:pt x="7374" y="12259"/>
                </a:cubicBezTo>
                <a:cubicBezTo>
                  <a:pt x="7401" y="12148"/>
                  <a:pt x="7485" y="12265"/>
                  <a:pt x="7537" y="12283"/>
                </a:cubicBezTo>
                <a:cubicBezTo>
                  <a:pt x="7561" y="12292"/>
                  <a:pt x="7614" y="12281"/>
                  <a:pt x="7639" y="12299"/>
                </a:cubicBezTo>
                <a:cubicBezTo>
                  <a:pt x="7685" y="12342"/>
                  <a:pt x="7618" y="12381"/>
                  <a:pt x="7662" y="12416"/>
                </a:cubicBezTo>
                <a:cubicBezTo>
                  <a:pt x="7724" y="12470"/>
                  <a:pt x="7822" y="12467"/>
                  <a:pt x="7868" y="12502"/>
                </a:cubicBezTo>
                <a:cubicBezTo>
                  <a:pt x="7897" y="12497"/>
                  <a:pt x="7986" y="12540"/>
                  <a:pt x="8032" y="12577"/>
                </a:cubicBezTo>
                <a:cubicBezTo>
                  <a:pt x="8073" y="12621"/>
                  <a:pt x="8083" y="12623"/>
                  <a:pt x="8123" y="12643"/>
                </a:cubicBezTo>
                <a:cubicBezTo>
                  <a:pt x="8160" y="12663"/>
                  <a:pt x="8147" y="12707"/>
                  <a:pt x="8198" y="12738"/>
                </a:cubicBezTo>
                <a:cubicBezTo>
                  <a:pt x="8232" y="12754"/>
                  <a:pt x="8309" y="12777"/>
                  <a:pt x="8331" y="12761"/>
                </a:cubicBezTo>
                <a:cubicBezTo>
                  <a:pt x="8354" y="12753"/>
                  <a:pt x="8367" y="12726"/>
                  <a:pt x="8385" y="12690"/>
                </a:cubicBezTo>
                <a:cubicBezTo>
                  <a:pt x="8419" y="12653"/>
                  <a:pt x="8465" y="12622"/>
                  <a:pt x="8491" y="12578"/>
                </a:cubicBezTo>
                <a:cubicBezTo>
                  <a:pt x="8519" y="12531"/>
                  <a:pt x="8479" y="12520"/>
                  <a:pt x="8446" y="12486"/>
                </a:cubicBezTo>
                <a:cubicBezTo>
                  <a:pt x="8407" y="12447"/>
                  <a:pt x="8380" y="12399"/>
                  <a:pt x="8337" y="12362"/>
                </a:cubicBezTo>
                <a:cubicBezTo>
                  <a:pt x="8300" y="12329"/>
                  <a:pt x="8252" y="12300"/>
                  <a:pt x="8225" y="12258"/>
                </a:cubicBezTo>
                <a:cubicBezTo>
                  <a:pt x="8197" y="12212"/>
                  <a:pt x="8182" y="12167"/>
                  <a:pt x="8134" y="12137"/>
                </a:cubicBezTo>
                <a:cubicBezTo>
                  <a:pt x="8099" y="12116"/>
                  <a:pt x="8110" y="12043"/>
                  <a:pt x="8138" y="12021"/>
                </a:cubicBezTo>
                <a:cubicBezTo>
                  <a:pt x="8062" y="12007"/>
                  <a:pt x="8111" y="11861"/>
                  <a:pt x="8134" y="11821"/>
                </a:cubicBezTo>
                <a:cubicBezTo>
                  <a:pt x="8078" y="11787"/>
                  <a:pt x="8083" y="11907"/>
                  <a:pt x="8088" y="11938"/>
                </a:cubicBezTo>
                <a:cubicBezTo>
                  <a:pt x="8034" y="11930"/>
                  <a:pt x="8073" y="11903"/>
                  <a:pt x="8071" y="11867"/>
                </a:cubicBezTo>
                <a:cubicBezTo>
                  <a:pt x="8069" y="11829"/>
                  <a:pt x="8042" y="11796"/>
                  <a:pt x="8022" y="11767"/>
                </a:cubicBezTo>
                <a:cubicBezTo>
                  <a:pt x="7918" y="11621"/>
                  <a:pt x="7798" y="11664"/>
                  <a:pt x="7805" y="11576"/>
                </a:cubicBezTo>
                <a:cubicBezTo>
                  <a:pt x="7809" y="11535"/>
                  <a:pt x="7896" y="11503"/>
                  <a:pt x="7864" y="11460"/>
                </a:cubicBezTo>
                <a:cubicBezTo>
                  <a:pt x="7871" y="11470"/>
                  <a:pt x="7880" y="11479"/>
                  <a:pt x="7889" y="11489"/>
                </a:cubicBezTo>
                <a:cubicBezTo>
                  <a:pt x="7921" y="11375"/>
                  <a:pt x="8020" y="11271"/>
                  <a:pt x="7926" y="11165"/>
                </a:cubicBezTo>
                <a:cubicBezTo>
                  <a:pt x="7964" y="11165"/>
                  <a:pt x="7983" y="11203"/>
                  <a:pt x="8001" y="11231"/>
                </a:cubicBezTo>
                <a:cubicBezTo>
                  <a:pt x="7993" y="11206"/>
                  <a:pt x="7990" y="11174"/>
                  <a:pt x="7968" y="11156"/>
                </a:cubicBezTo>
                <a:cubicBezTo>
                  <a:pt x="8002" y="11166"/>
                  <a:pt x="8032" y="11190"/>
                  <a:pt x="8063" y="11206"/>
                </a:cubicBezTo>
                <a:cubicBezTo>
                  <a:pt x="8050" y="11140"/>
                  <a:pt x="8111" y="11185"/>
                  <a:pt x="8150" y="11165"/>
                </a:cubicBezTo>
                <a:cubicBezTo>
                  <a:pt x="8170" y="11154"/>
                  <a:pt x="8179" y="11133"/>
                  <a:pt x="8204" y="11136"/>
                </a:cubicBezTo>
                <a:cubicBezTo>
                  <a:pt x="8153" y="11072"/>
                  <a:pt x="8287" y="11124"/>
                  <a:pt x="8300" y="11131"/>
                </a:cubicBezTo>
                <a:cubicBezTo>
                  <a:pt x="8303" y="11106"/>
                  <a:pt x="8291" y="11094"/>
                  <a:pt x="8267" y="11094"/>
                </a:cubicBezTo>
                <a:cubicBezTo>
                  <a:pt x="8282" y="11073"/>
                  <a:pt x="8278" y="11054"/>
                  <a:pt x="8250" y="11048"/>
                </a:cubicBezTo>
                <a:cubicBezTo>
                  <a:pt x="8272" y="11038"/>
                  <a:pt x="8292" y="11040"/>
                  <a:pt x="8313" y="11052"/>
                </a:cubicBezTo>
                <a:cubicBezTo>
                  <a:pt x="8311" y="11012"/>
                  <a:pt x="8359" y="11012"/>
                  <a:pt x="8383" y="11027"/>
                </a:cubicBezTo>
                <a:cubicBezTo>
                  <a:pt x="8379" y="11007"/>
                  <a:pt x="8377" y="10986"/>
                  <a:pt x="8375" y="10965"/>
                </a:cubicBezTo>
                <a:cubicBezTo>
                  <a:pt x="8386" y="10971"/>
                  <a:pt x="8397" y="10976"/>
                  <a:pt x="8408" y="10982"/>
                </a:cubicBezTo>
                <a:cubicBezTo>
                  <a:pt x="8406" y="10969"/>
                  <a:pt x="8393" y="10955"/>
                  <a:pt x="8374" y="10943"/>
                </a:cubicBezTo>
                <a:cubicBezTo>
                  <a:pt x="8303" y="10903"/>
                  <a:pt x="8169" y="10865"/>
                  <a:pt x="8175" y="10833"/>
                </a:cubicBezTo>
                <a:cubicBezTo>
                  <a:pt x="8181" y="10783"/>
                  <a:pt x="8394" y="10882"/>
                  <a:pt x="8254" y="10741"/>
                </a:cubicBezTo>
                <a:cubicBezTo>
                  <a:pt x="7862" y="10345"/>
                  <a:pt x="7816" y="10502"/>
                  <a:pt x="7764" y="10475"/>
                </a:cubicBezTo>
                <a:cubicBezTo>
                  <a:pt x="7729" y="10453"/>
                  <a:pt x="7717" y="10407"/>
                  <a:pt x="7693" y="10375"/>
                </a:cubicBezTo>
                <a:lnTo>
                  <a:pt x="7722" y="10354"/>
                </a:lnTo>
                <a:cubicBezTo>
                  <a:pt x="7638" y="10251"/>
                  <a:pt x="7678" y="10301"/>
                  <a:pt x="7631" y="10271"/>
                </a:cubicBezTo>
                <a:cubicBezTo>
                  <a:pt x="7625" y="10272"/>
                  <a:pt x="7461" y="10262"/>
                  <a:pt x="7530" y="10099"/>
                </a:cubicBezTo>
                <a:cubicBezTo>
                  <a:pt x="7562" y="10021"/>
                  <a:pt x="7659" y="10013"/>
                  <a:pt x="7573" y="9937"/>
                </a:cubicBezTo>
                <a:cubicBezTo>
                  <a:pt x="7536" y="9905"/>
                  <a:pt x="7516" y="9892"/>
                  <a:pt x="7515" y="9839"/>
                </a:cubicBezTo>
                <a:cubicBezTo>
                  <a:pt x="7513" y="9749"/>
                  <a:pt x="7541" y="9738"/>
                  <a:pt x="7594" y="9689"/>
                </a:cubicBezTo>
                <a:cubicBezTo>
                  <a:pt x="7631" y="9654"/>
                  <a:pt x="7580" y="9585"/>
                  <a:pt x="7618" y="9548"/>
                </a:cubicBezTo>
                <a:cubicBezTo>
                  <a:pt x="7709" y="9461"/>
                  <a:pt x="7857" y="9725"/>
                  <a:pt x="7930" y="9735"/>
                </a:cubicBezTo>
                <a:cubicBezTo>
                  <a:pt x="7971" y="9741"/>
                  <a:pt x="8094" y="9699"/>
                  <a:pt x="8030" y="9643"/>
                </a:cubicBezTo>
                <a:cubicBezTo>
                  <a:pt x="7982" y="9602"/>
                  <a:pt x="7987" y="9485"/>
                  <a:pt x="7922" y="9465"/>
                </a:cubicBezTo>
                <a:cubicBezTo>
                  <a:pt x="8005" y="9474"/>
                  <a:pt x="8029" y="9454"/>
                  <a:pt x="8101" y="9407"/>
                </a:cubicBezTo>
                <a:cubicBezTo>
                  <a:pt x="8163" y="9365"/>
                  <a:pt x="8057" y="9324"/>
                  <a:pt x="8130" y="9303"/>
                </a:cubicBezTo>
                <a:cubicBezTo>
                  <a:pt x="8257" y="9304"/>
                  <a:pt x="8191" y="9260"/>
                  <a:pt x="8333" y="9240"/>
                </a:cubicBezTo>
                <a:cubicBezTo>
                  <a:pt x="8394" y="9225"/>
                  <a:pt x="8350" y="9093"/>
                  <a:pt x="8441" y="9136"/>
                </a:cubicBezTo>
                <a:cubicBezTo>
                  <a:pt x="8433" y="9117"/>
                  <a:pt x="8429" y="9098"/>
                  <a:pt x="8421" y="9078"/>
                </a:cubicBezTo>
                <a:cubicBezTo>
                  <a:pt x="8446" y="9083"/>
                  <a:pt x="8584" y="9103"/>
                  <a:pt x="8591" y="9128"/>
                </a:cubicBezTo>
                <a:cubicBezTo>
                  <a:pt x="8619" y="9228"/>
                  <a:pt x="8663" y="9120"/>
                  <a:pt x="8699" y="9178"/>
                </a:cubicBezTo>
                <a:cubicBezTo>
                  <a:pt x="8720" y="9152"/>
                  <a:pt x="8705" y="9126"/>
                  <a:pt x="8736" y="9107"/>
                </a:cubicBezTo>
                <a:cubicBezTo>
                  <a:pt x="8781" y="9101"/>
                  <a:pt x="8811" y="9083"/>
                  <a:pt x="8849" y="9070"/>
                </a:cubicBezTo>
                <a:cubicBezTo>
                  <a:pt x="8905" y="9252"/>
                  <a:pt x="9079" y="9117"/>
                  <a:pt x="9194" y="9195"/>
                </a:cubicBezTo>
                <a:cubicBezTo>
                  <a:pt x="9238" y="9233"/>
                  <a:pt x="9207" y="9252"/>
                  <a:pt x="9364" y="9290"/>
                </a:cubicBezTo>
                <a:cubicBezTo>
                  <a:pt x="9419" y="9345"/>
                  <a:pt x="9461" y="9361"/>
                  <a:pt x="9514" y="9394"/>
                </a:cubicBezTo>
                <a:cubicBezTo>
                  <a:pt x="9498" y="9421"/>
                  <a:pt x="9529" y="9527"/>
                  <a:pt x="9555" y="9502"/>
                </a:cubicBezTo>
                <a:cubicBezTo>
                  <a:pt x="9618" y="9443"/>
                  <a:pt x="9509" y="9378"/>
                  <a:pt x="9509" y="9336"/>
                </a:cubicBezTo>
                <a:cubicBezTo>
                  <a:pt x="9558" y="9302"/>
                  <a:pt x="9637" y="9377"/>
                  <a:pt x="9673" y="9404"/>
                </a:cubicBezTo>
                <a:cubicBezTo>
                  <a:pt x="9712" y="9432"/>
                  <a:pt x="9778" y="9430"/>
                  <a:pt x="9817" y="9465"/>
                </a:cubicBezTo>
                <a:cubicBezTo>
                  <a:pt x="9860" y="9503"/>
                  <a:pt x="9900" y="9491"/>
                  <a:pt x="9940" y="9449"/>
                </a:cubicBezTo>
                <a:cubicBezTo>
                  <a:pt x="9959" y="9428"/>
                  <a:pt x="9952" y="9402"/>
                  <a:pt x="9967" y="9394"/>
                </a:cubicBezTo>
                <a:cubicBezTo>
                  <a:pt x="9992" y="9376"/>
                  <a:pt x="10023" y="9361"/>
                  <a:pt x="10021" y="9323"/>
                </a:cubicBezTo>
                <a:lnTo>
                  <a:pt x="10025" y="9324"/>
                </a:lnTo>
                <a:lnTo>
                  <a:pt x="10025" y="9323"/>
                </a:lnTo>
                <a:lnTo>
                  <a:pt x="10087" y="9348"/>
                </a:lnTo>
                <a:cubicBezTo>
                  <a:pt x="10090" y="9305"/>
                  <a:pt x="10213" y="9292"/>
                  <a:pt x="10233" y="9323"/>
                </a:cubicBezTo>
                <a:cubicBezTo>
                  <a:pt x="10245" y="9344"/>
                  <a:pt x="10282" y="9373"/>
                  <a:pt x="10308" y="9383"/>
                </a:cubicBezTo>
                <a:cubicBezTo>
                  <a:pt x="10332" y="9391"/>
                  <a:pt x="10356" y="9360"/>
                  <a:pt x="10386" y="9373"/>
                </a:cubicBezTo>
                <a:cubicBezTo>
                  <a:pt x="10382" y="9224"/>
                  <a:pt x="10408" y="9365"/>
                  <a:pt x="10508" y="9295"/>
                </a:cubicBezTo>
                <a:cubicBezTo>
                  <a:pt x="10561" y="9258"/>
                  <a:pt x="10609" y="9353"/>
                  <a:pt x="10640" y="9394"/>
                </a:cubicBezTo>
                <a:cubicBezTo>
                  <a:pt x="10708" y="9484"/>
                  <a:pt x="10943" y="9429"/>
                  <a:pt x="10908" y="9506"/>
                </a:cubicBezTo>
                <a:cubicBezTo>
                  <a:pt x="10934" y="9505"/>
                  <a:pt x="10985" y="9507"/>
                  <a:pt x="10996" y="9466"/>
                </a:cubicBezTo>
                <a:cubicBezTo>
                  <a:pt x="11001" y="9442"/>
                  <a:pt x="10989" y="9396"/>
                  <a:pt x="11014" y="9386"/>
                </a:cubicBezTo>
                <a:cubicBezTo>
                  <a:pt x="11036" y="9377"/>
                  <a:pt x="11053" y="9394"/>
                  <a:pt x="11068" y="9412"/>
                </a:cubicBezTo>
                <a:cubicBezTo>
                  <a:pt x="11096" y="9455"/>
                  <a:pt x="11145" y="9458"/>
                  <a:pt x="11226" y="9456"/>
                </a:cubicBezTo>
                <a:cubicBezTo>
                  <a:pt x="11269" y="9456"/>
                  <a:pt x="11387" y="9440"/>
                  <a:pt x="11396" y="9386"/>
                </a:cubicBezTo>
                <a:cubicBezTo>
                  <a:pt x="11402" y="9352"/>
                  <a:pt x="11361" y="9255"/>
                  <a:pt x="11417" y="9249"/>
                </a:cubicBezTo>
                <a:cubicBezTo>
                  <a:pt x="11371" y="9230"/>
                  <a:pt x="11346" y="9196"/>
                  <a:pt x="11297" y="9190"/>
                </a:cubicBezTo>
                <a:cubicBezTo>
                  <a:pt x="11257" y="9186"/>
                  <a:pt x="11246" y="9195"/>
                  <a:pt x="11214" y="9166"/>
                </a:cubicBezTo>
                <a:cubicBezTo>
                  <a:pt x="11182" y="9137"/>
                  <a:pt x="11159" y="9128"/>
                  <a:pt x="11114" y="9128"/>
                </a:cubicBezTo>
                <a:cubicBezTo>
                  <a:pt x="11058" y="9128"/>
                  <a:pt x="11060" y="9100"/>
                  <a:pt x="11014" y="9074"/>
                </a:cubicBezTo>
                <a:cubicBezTo>
                  <a:pt x="10983" y="9057"/>
                  <a:pt x="10959" y="9059"/>
                  <a:pt x="10923" y="9045"/>
                </a:cubicBezTo>
                <a:cubicBezTo>
                  <a:pt x="10890" y="9032"/>
                  <a:pt x="10882" y="8995"/>
                  <a:pt x="10923" y="8999"/>
                </a:cubicBezTo>
                <a:cubicBezTo>
                  <a:pt x="11102" y="8886"/>
                  <a:pt x="10997" y="8998"/>
                  <a:pt x="11135" y="8883"/>
                </a:cubicBezTo>
                <a:cubicBezTo>
                  <a:pt x="11116" y="8871"/>
                  <a:pt x="11012" y="8778"/>
                  <a:pt x="11010" y="8762"/>
                </a:cubicBezTo>
                <a:cubicBezTo>
                  <a:pt x="11005" y="8727"/>
                  <a:pt x="11093" y="8706"/>
                  <a:pt x="11056" y="8663"/>
                </a:cubicBezTo>
                <a:cubicBezTo>
                  <a:pt x="11188" y="8646"/>
                  <a:pt x="11113" y="8642"/>
                  <a:pt x="11254" y="8671"/>
                </a:cubicBezTo>
                <a:cubicBezTo>
                  <a:pt x="11310" y="8677"/>
                  <a:pt x="11428" y="8637"/>
                  <a:pt x="11276" y="8600"/>
                </a:cubicBezTo>
                <a:cubicBezTo>
                  <a:pt x="11210" y="8583"/>
                  <a:pt x="11140" y="8577"/>
                  <a:pt x="11076" y="8555"/>
                </a:cubicBezTo>
                <a:cubicBezTo>
                  <a:pt x="10992" y="8524"/>
                  <a:pt x="11149" y="8487"/>
                  <a:pt x="11151" y="8484"/>
                </a:cubicBezTo>
                <a:cubicBezTo>
                  <a:pt x="11133" y="8457"/>
                  <a:pt x="11116" y="8460"/>
                  <a:pt x="11085" y="8467"/>
                </a:cubicBezTo>
                <a:cubicBezTo>
                  <a:pt x="11043" y="8478"/>
                  <a:pt x="11004" y="8453"/>
                  <a:pt x="10968" y="8434"/>
                </a:cubicBezTo>
                <a:cubicBezTo>
                  <a:pt x="11062" y="8427"/>
                  <a:pt x="11001" y="8371"/>
                  <a:pt x="10956" y="8334"/>
                </a:cubicBezTo>
                <a:cubicBezTo>
                  <a:pt x="10976" y="8330"/>
                  <a:pt x="10995" y="8328"/>
                  <a:pt x="11014" y="8334"/>
                </a:cubicBezTo>
                <a:cubicBezTo>
                  <a:pt x="10998" y="8276"/>
                  <a:pt x="11150" y="8317"/>
                  <a:pt x="11172" y="8326"/>
                </a:cubicBezTo>
                <a:cubicBezTo>
                  <a:pt x="11219" y="8345"/>
                  <a:pt x="11227" y="8313"/>
                  <a:pt x="11272" y="8305"/>
                </a:cubicBezTo>
                <a:cubicBezTo>
                  <a:pt x="11321" y="8296"/>
                  <a:pt x="11332" y="8344"/>
                  <a:pt x="11376" y="8347"/>
                </a:cubicBezTo>
                <a:cubicBezTo>
                  <a:pt x="11365" y="8269"/>
                  <a:pt x="11436" y="8284"/>
                  <a:pt x="11500" y="8284"/>
                </a:cubicBezTo>
                <a:cubicBezTo>
                  <a:pt x="11504" y="8275"/>
                  <a:pt x="11509" y="8265"/>
                  <a:pt x="11513" y="8255"/>
                </a:cubicBezTo>
                <a:cubicBezTo>
                  <a:pt x="11592" y="8225"/>
                  <a:pt x="11689" y="8246"/>
                  <a:pt x="11712" y="8239"/>
                </a:cubicBezTo>
                <a:cubicBezTo>
                  <a:pt x="11723" y="8232"/>
                  <a:pt x="11705" y="8202"/>
                  <a:pt x="11758" y="8205"/>
                </a:cubicBezTo>
                <a:cubicBezTo>
                  <a:pt x="11796" y="8208"/>
                  <a:pt x="11825" y="8204"/>
                  <a:pt x="11883" y="8197"/>
                </a:cubicBezTo>
                <a:cubicBezTo>
                  <a:pt x="11919" y="8204"/>
                  <a:pt x="11936" y="8166"/>
                  <a:pt x="11982" y="8201"/>
                </a:cubicBezTo>
                <a:cubicBezTo>
                  <a:pt x="12010" y="8216"/>
                  <a:pt x="12008" y="8192"/>
                  <a:pt x="12007" y="8164"/>
                </a:cubicBezTo>
                <a:cubicBezTo>
                  <a:pt x="12006" y="8066"/>
                  <a:pt x="12284" y="8094"/>
                  <a:pt x="12327" y="8081"/>
                </a:cubicBezTo>
                <a:cubicBezTo>
                  <a:pt x="12468" y="8030"/>
                  <a:pt x="12585" y="8051"/>
                  <a:pt x="12755" y="7956"/>
                </a:cubicBezTo>
                <a:cubicBezTo>
                  <a:pt x="12729" y="7951"/>
                  <a:pt x="12705" y="7952"/>
                  <a:pt x="12730" y="7931"/>
                </a:cubicBezTo>
                <a:cubicBezTo>
                  <a:pt x="12795" y="7880"/>
                  <a:pt x="12826" y="7917"/>
                  <a:pt x="12818" y="7856"/>
                </a:cubicBezTo>
                <a:cubicBezTo>
                  <a:pt x="12841" y="7863"/>
                  <a:pt x="12868" y="7864"/>
                  <a:pt x="12893" y="7860"/>
                </a:cubicBezTo>
                <a:lnTo>
                  <a:pt x="12868" y="7831"/>
                </a:lnTo>
                <a:cubicBezTo>
                  <a:pt x="12900" y="7833"/>
                  <a:pt x="12953" y="7866"/>
                  <a:pt x="12980" y="7848"/>
                </a:cubicBezTo>
                <a:cubicBezTo>
                  <a:pt x="13048" y="7857"/>
                  <a:pt x="13062" y="7854"/>
                  <a:pt x="13124" y="7888"/>
                </a:cubicBezTo>
                <a:cubicBezTo>
                  <a:pt x="13175" y="7914"/>
                  <a:pt x="13257" y="7947"/>
                  <a:pt x="13283" y="7902"/>
                </a:cubicBezTo>
                <a:cubicBezTo>
                  <a:pt x="13320" y="7839"/>
                  <a:pt x="13397" y="7891"/>
                  <a:pt x="13428" y="7921"/>
                </a:cubicBezTo>
                <a:cubicBezTo>
                  <a:pt x="13453" y="7944"/>
                  <a:pt x="13464" y="7976"/>
                  <a:pt x="13478" y="8006"/>
                </a:cubicBezTo>
                <a:cubicBezTo>
                  <a:pt x="13495" y="8047"/>
                  <a:pt x="13544" y="8065"/>
                  <a:pt x="13583" y="8085"/>
                </a:cubicBezTo>
                <a:cubicBezTo>
                  <a:pt x="13542" y="8126"/>
                  <a:pt x="13647" y="8214"/>
                  <a:pt x="13562" y="8222"/>
                </a:cubicBezTo>
                <a:cubicBezTo>
                  <a:pt x="13617" y="8290"/>
                  <a:pt x="13651" y="8237"/>
                  <a:pt x="13711" y="8272"/>
                </a:cubicBezTo>
                <a:cubicBezTo>
                  <a:pt x="13740" y="8289"/>
                  <a:pt x="13765" y="8259"/>
                  <a:pt x="13786" y="8239"/>
                </a:cubicBezTo>
                <a:cubicBezTo>
                  <a:pt x="13805" y="8220"/>
                  <a:pt x="13860" y="8250"/>
                  <a:pt x="13882" y="8247"/>
                </a:cubicBezTo>
                <a:cubicBezTo>
                  <a:pt x="13857" y="8234"/>
                  <a:pt x="13846" y="8211"/>
                  <a:pt x="13853" y="8185"/>
                </a:cubicBezTo>
                <a:cubicBezTo>
                  <a:pt x="13896" y="8204"/>
                  <a:pt x="13931" y="8265"/>
                  <a:pt x="13982" y="8268"/>
                </a:cubicBezTo>
                <a:cubicBezTo>
                  <a:pt x="13943" y="8296"/>
                  <a:pt x="13969" y="8302"/>
                  <a:pt x="13994" y="8347"/>
                </a:cubicBezTo>
                <a:cubicBezTo>
                  <a:pt x="14011" y="8329"/>
                  <a:pt x="14037" y="8322"/>
                  <a:pt x="14060" y="8322"/>
                </a:cubicBezTo>
                <a:cubicBezTo>
                  <a:pt x="14047" y="8302"/>
                  <a:pt x="14023" y="8290"/>
                  <a:pt x="13998" y="8301"/>
                </a:cubicBezTo>
                <a:cubicBezTo>
                  <a:pt x="14042" y="8178"/>
                  <a:pt x="14244" y="8433"/>
                  <a:pt x="14297" y="8289"/>
                </a:cubicBezTo>
                <a:cubicBezTo>
                  <a:pt x="14323" y="8309"/>
                  <a:pt x="14339" y="8331"/>
                  <a:pt x="14339" y="8363"/>
                </a:cubicBezTo>
                <a:cubicBezTo>
                  <a:pt x="14283" y="8356"/>
                  <a:pt x="14243" y="8395"/>
                  <a:pt x="14243" y="8426"/>
                </a:cubicBezTo>
                <a:cubicBezTo>
                  <a:pt x="14243" y="8465"/>
                  <a:pt x="14324" y="8479"/>
                  <a:pt x="14322" y="8505"/>
                </a:cubicBezTo>
                <a:cubicBezTo>
                  <a:pt x="14363" y="8467"/>
                  <a:pt x="14387" y="8434"/>
                  <a:pt x="14447" y="8438"/>
                </a:cubicBezTo>
                <a:cubicBezTo>
                  <a:pt x="14486" y="8471"/>
                  <a:pt x="14493" y="8442"/>
                  <a:pt x="14526" y="8455"/>
                </a:cubicBezTo>
                <a:cubicBezTo>
                  <a:pt x="14544" y="8464"/>
                  <a:pt x="14558" y="8492"/>
                  <a:pt x="14580" y="8492"/>
                </a:cubicBezTo>
                <a:cubicBezTo>
                  <a:pt x="14574" y="8405"/>
                  <a:pt x="14621" y="8398"/>
                  <a:pt x="14684" y="8376"/>
                </a:cubicBezTo>
                <a:cubicBezTo>
                  <a:pt x="14714" y="8365"/>
                  <a:pt x="14802" y="8330"/>
                  <a:pt x="14763" y="8284"/>
                </a:cubicBezTo>
                <a:cubicBezTo>
                  <a:pt x="14918" y="8271"/>
                  <a:pt x="14919" y="8221"/>
                  <a:pt x="14958" y="8201"/>
                </a:cubicBezTo>
                <a:cubicBezTo>
                  <a:pt x="14978" y="8194"/>
                  <a:pt x="14995" y="8201"/>
                  <a:pt x="15016" y="8193"/>
                </a:cubicBezTo>
                <a:cubicBezTo>
                  <a:pt x="15055" y="8178"/>
                  <a:pt x="15065" y="8174"/>
                  <a:pt x="15104" y="8160"/>
                </a:cubicBezTo>
                <a:cubicBezTo>
                  <a:pt x="15094" y="8171"/>
                  <a:pt x="15086" y="8181"/>
                  <a:pt x="15079" y="8193"/>
                </a:cubicBezTo>
                <a:cubicBezTo>
                  <a:pt x="15121" y="8205"/>
                  <a:pt x="15115" y="8274"/>
                  <a:pt x="15059" y="8272"/>
                </a:cubicBezTo>
                <a:cubicBezTo>
                  <a:pt x="15046" y="8271"/>
                  <a:pt x="15032" y="8269"/>
                  <a:pt x="15021" y="8276"/>
                </a:cubicBezTo>
                <a:cubicBezTo>
                  <a:pt x="15147" y="8371"/>
                  <a:pt x="15295" y="8423"/>
                  <a:pt x="15432" y="8501"/>
                </a:cubicBezTo>
                <a:cubicBezTo>
                  <a:pt x="15619" y="8606"/>
                  <a:pt x="16040" y="9005"/>
                  <a:pt x="16200" y="9161"/>
                </a:cubicBezTo>
                <a:cubicBezTo>
                  <a:pt x="16275" y="9234"/>
                  <a:pt x="16379" y="9396"/>
                  <a:pt x="16483" y="9419"/>
                </a:cubicBezTo>
                <a:cubicBezTo>
                  <a:pt x="16431" y="9368"/>
                  <a:pt x="16571" y="9387"/>
                  <a:pt x="16538" y="9311"/>
                </a:cubicBezTo>
                <a:cubicBezTo>
                  <a:pt x="16508" y="9244"/>
                  <a:pt x="16548" y="9262"/>
                  <a:pt x="16567" y="9244"/>
                </a:cubicBezTo>
                <a:lnTo>
                  <a:pt x="16617" y="9242"/>
                </a:lnTo>
                <a:cubicBezTo>
                  <a:pt x="16639" y="9247"/>
                  <a:pt x="16645" y="9265"/>
                  <a:pt x="16675" y="9269"/>
                </a:cubicBezTo>
                <a:cubicBezTo>
                  <a:pt x="16702" y="9274"/>
                  <a:pt x="16704" y="9272"/>
                  <a:pt x="16709" y="9276"/>
                </a:cubicBezTo>
                <a:cubicBezTo>
                  <a:pt x="16751" y="9301"/>
                  <a:pt x="16681" y="9372"/>
                  <a:pt x="16770" y="9353"/>
                </a:cubicBezTo>
                <a:cubicBezTo>
                  <a:pt x="16855" y="9334"/>
                  <a:pt x="16818" y="9477"/>
                  <a:pt x="16966" y="9415"/>
                </a:cubicBezTo>
                <a:cubicBezTo>
                  <a:pt x="17003" y="9399"/>
                  <a:pt x="17052" y="9447"/>
                  <a:pt x="17069" y="9432"/>
                </a:cubicBezTo>
                <a:cubicBezTo>
                  <a:pt x="17112" y="9393"/>
                  <a:pt x="17114" y="9450"/>
                  <a:pt x="17194" y="9377"/>
                </a:cubicBezTo>
                <a:cubicBezTo>
                  <a:pt x="17205" y="9368"/>
                  <a:pt x="17227" y="9368"/>
                  <a:pt x="17240" y="9365"/>
                </a:cubicBezTo>
                <a:cubicBezTo>
                  <a:pt x="17273" y="9358"/>
                  <a:pt x="17244" y="9336"/>
                  <a:pt x="17309" y="9334"/>
                </a:cubicBezTo>
                <a:cubicBezTo>
                  <a:pt x="17449" y="9329"/>
                  <a:pt x="17587" y="9453"/>
                  <a:pt x="17668" y="9560"/>
                </a:cubicBezTo>
                <a:cubicBezTo>
                  <a:pt x="17708" y="9613"/>
                  <a:pt x="17803" y="9608"/>
                  <a:pt x="17863" y="9627"/>
                </a:cubicBezTo>
                <a:cubicBezTo>
                  <a:pt x="17931" y="9648"/>
                  <a:pt x="17939" y="9709"/>
                  <a:pt x="17980" y="9747"/>
                </a:cubicBezTo>
                <a:cubicBezTo>
                  <a:pt x="18001" y="9768"/>
                  <a:pt x="18020" y="9781"/>
                  <a:pt x="18038" y="9806"/>
                </a:cubicBezTo>
                <a:cubicBezTo>
                  <a:pt x="18104" y="9836"/>
                  <a:pt x="18236" y="9813"/>
                  <a:pt x="18275" y="9843"/>
                </a:cubicBezTo>
                <a:cubicBezTo>
                  <a:pt x="18334" y="9883"/>
                  <a:pt x="18351" y="9813"/>
                  <a:pt x="18358" y="9801"/>
                </a:cubicBezTo>
                <a:cubicBezTo>
                  <a:pt x="18369" y="9785"/>
                  <a:pt x="18436" y="9723"/>
                  <a:pt x="18445" y="9781"/>
                </a:cubicBezTo>
                <a:cubicBezTo>
                  <a:pt x="18450" y="9810"/>
                  <a:pt x="18426" y="9843"/>
                  <a:pt x="18478" y="9843"/>
                </a:cubicBezTo>
                <a:cubicBezTo>
                  <a:pt x="18534" y="9845"/>
                  <a:pt x="18547" y="9936"/>
                  <a:pt x="18632" y="9947"/>
                </a:cubicBezTo>
                <a:cubicBezTo>
                  <a:pt x="18661" y="9954"/>
                  <a:pt x="18684" y="9983"/>
                  <a:pt x="18695" y="9997"/>
                </a:cubicBezTo>
                <a:cubicBezTo>
                  <a:pt x="18695" y="9997"/>
                  <a:pt x="18764" y="10014"/>
                  <a:pt x="18824" y="9982"/>
                </a:cubicBezTo>
                <a:cubicBezTo>
                  <a:pt x="18821" y="9978"/>
                  <a:pt x="18818" y="9975"/>
                  <a:pt x="18817" y="9972"/>
                </a:cubicBezTo>
                <a:cubicBezTo>
                  <a:pt x="18888" y="9978"/>
                  <a:pt x="18860" y="9931"/>
                  <a:pt x="18874" y="9890"/>
                </a:cubicBezTo>
                <a:cubicBezTo>
                  <a:pt x="18904" y="9801"/>
                  <a:pt x="19060" y="9907"/>
                  <a:pt x="19051" y="9847"/>
                </a:cubicBezTo>
                <a:cubicBezTo>
                  <a:pt x="19091" y="9849"/>
                  <a:pt x="19119" y="9874"/>
                  <a:pt x="19143" y="9850"/>
                </a:cubicBezTo>
                <a:lnTo>
                  <a:pt x="19125" y="9820"/>
                </a:lnTo>
                <a:cubicBezTo>
                  <a:pt x="19178" y="9812"/>
                  <a:pt x="19203" y="9801"/>
                  <a:pt x="19253" y="9782"/>
                </a:cubicBezTo>
                <a:cubicBezTo>
                  <a:pt x="19230" y="9767"/>
                  <a:pt x="19214" y="9742"/>
                  <a:pt x="19205" y="9717"/>
                </a:cubicBezTo>
                <a:cubicBezTo>
                  <a:pt x="19219" y="9707"/>
                  <a:pt x="19306" y="9699"/>
                  <a:pt x="19296" y="9675"/>
                </a:cubicBezTo>
                <a:cubicBezTo>
                  <a:pt x="19285" y="9645"/>
                  <a:pt x="19325" y="9646"/>
                  <a:pt x="19346" y="9632"/>
                </a:cubicBezTo>
                <a:cubicBezTo>
                  <a:pt x="19375" y="9613"/>
                  <a:pt x="19425" y="9618"/>
                  <a:pt x="19444" y="9603"/>
                </a:cubicBezTo>
                <a:cubicBezTo>
                  <a:pt x="19467" y="9585"/>
                  <a:pt x="19493" y="9548"/>
                  <a:pt x="19539" y="9529"/>
                </a:cubicBezTo>
                <a:cubicBezTo>
                  <a:pt x="19568" y="9518"/>
                  <a:pt x="19597" y="9528"/>
                  <a:pt x="19622" y="9498"/>
                </a:cubicBezTo>
                <a:cubicBezTo>
                  <a:pt x="19641" y="9475"/>
                  <a:pt x="19647" y="9454"/>
                  <a:pt x="19678" y="9450"/>
                </a:cubicBezTo>
                <a:cubicBezTo>
                  <a:pt x="19713" y="9445"/>
                  <a:pt x="19824" y="9453"/>
                  <a:pt x="19793" y="9388"/>
                </a:cubicBezTo>
                <a:cubicBezTo>
                  <a:pt x="19853" y="9387"/>
                  <a:pt x="19878" y="9457"/>
                  <a:pt x="19914" y="9441"/>
                </a:cubicBezTo>
                <a:cubicBezTo>
                  <a:pt x="19924" y="9437"/>
                  <a:pt x="19962" y="9398"/>
                  <a:pt x="19975" y="9412"/>
                </a:cubicBezTo>
                <a:cubicBezTo>
                  <a:pt x="20038" y="9482"/>
                  <a:pt x="19976" y="9484"/>
                  <a:pt x="20248" y="9474"/>
                </a:cubicBezTo>
                <a:cubicBezTo>
                  <a:pt x="20318" y="9472"/>
                  <a:pt x="20376" y="9482"/>
                  <a:pt x="20420" y="9543"/>
                </a:cubicBezTo>
                <a:cubicBezTo>
                  <a:pt x="20504" y="9658"/>
                  <a:pt x="20595" y="9667"/>
                  <a:pt x="20726" y="9697"/>
                </a:cubicBezTo>
                <a:cubicBezTo>
                  <a:pt x="20809" y="9717"/>
                  <a:pt x="20838" y="9662"/>
                  <a:pt x="20969" y="9686"/>
                </a:cubicBezTo>
                <a:cubicBezTo>
                  <a:pt x="21038" y="9699"/>
                  <a:pt x="21125" y="9712"/>
                  <a:pt x="21206" y="9723"/>
                </a:cubicBezTo>
                <a:cubicBezTo>
                  <a:pt x="21260" y="9731"/>
                  <a:pt x="21345" y="9796"/>
                  <a:pt x="21370" y="9751"/>
                </a:cubicBezTo>
                <a:cubicBezTo>
                  <a:pt x="21429" y="9647"/>
                  <a:pt x="21514" y="9756"/>
                  <a:pt x="21503" y="9580"/>
                </a:cubicBezTo>
                <a:cubicBezTo>
                  <a:pt x="21498" y="9505"/>
                  <a:pt x="21432" y="9496"/>
                  <a:pt x="21402" y="9474"/>
                </a:cubicBezTo>
                <a:cubicBezTo>
                  <a:pt x="21355" y="9444"/>
                  <a:pt x="21335" y="9396"/>
                  <a:pt x="21288" y="9364"/>
                </a:cubicBezTo>
                <a:cubicBezTo>
                  <a:pt x="21252" y="9338"/>
                  <a:pt x="21198" y="9158"/>
                  <a:pt x="21287" y="9182"/>
                </a:cubicBezTo>
                <a:cubicBezTo>
                  <a:pt x="21219" y="9036"/>
                  <a:pt x="21395" y="9140"/>
                  <a:pt x="21346" y="8950"/>
                </a:cubicBezTo>
                <a:cubicBezTo>
                  <a:pt x="21451" y="8978"/>
                  <a:pt x="21642" y="9074"/>
                  <a:pt x="21744" y="9084"/>
                </a:cubicBezTo>
                <a:cubicBezTo>
                  <a:pt x="21817" y="9094"/>
                  <a:pt x="21872" y="9107"/>
                  <a:pt x="21946" y="9117"/>
                </a:cubicBezTo>
                <a:cubicBezTo>
                  <a:pt x="22014" y="9126"/>
                  <a:pt x="22114" y="9185"/>
                  <a:pt x="22178" y="9168"/>
                </a:cubicBezTo>
                <a:cubicBezTo>
                  <a:pt x="22302" y="9135"/>
                  <a:pt x="22426" y="9237"/>
                  <a:pt x="22445" y="9317"/>
                </a:cubicBezTo>
                <a:cubicBezTo>
                  <a:pt x="22457" y="9369"/>
                  <a:pt x="22519" y="9404"/>
                  <a:pt x="22549" y="9446"/>
                </a:cubicBezTo>
                <a:cubicBezTo>
                  <a:pt x="22587" y="9498"/>
                  <a:pt x="22673" y="9530"/>
                  <a:pt x="22711" y="9550"/>
                </a:cubicBezTo>
                <a:cubicBezTo>
                  <a:pt x="22754" y="9574"/>
                  <a:pt x="22820" y="9555"/>
                  <a:pt x="22878" y="9605"/>
                </a:cubicBezTo>
                <a:cubicBezTo>
                  <a:pt x="22898" y="9622"/>
                  <a:pt x="22980" y="9634"/>
                  <a:pt x="23022" y="9620"/>
                </a:cubicBezTo>
                <a:cubicBezTo>
                  <a:pt x="23081" y="9599"/>
                  <a:pt x="23086" y="9628"/>
                  <a:pt x="23167" y="9597"/>
                </a:cubicBezTo>
                <a:cubicBezTo>
                  <a:pt x="23465" y="9482"/>
                  <a:pt x="23469" y="9530"/>
                  <a:pt x="23774" y="9559"/>
                </a:cubicBezTo>
                <a:cubicBezTo>
                  <a:pt x="23838" y="9565"/>
                  <a:pt x="23885" y="9613"/>
                  <a:pt x="23937" y="9645"/>
                </a:cubicBezTo>
                <a:cubicBezTo>
                  <a:pt x="24020" y="9696"/>
                  <a:pt x="24086" y="9678"/>
                  <a:pt x="24176" y="9696"/>
                </a:cubicBezTo>
                <a:cubicBezTo>
                  <a:pt x="24222" y="9706"/>
                  <a:pt x="24247" y="9748"/>
                  <a:pt x="24275" y="9780"/>
                </a:cubicBezTo>
                <a:cubicBezTo>
                  <a:pt x="24311" y="9821"/>
                  <a:pt x="24356" y="9837"/>
                  <a:pt x="24402" y="9864"/>
                </a:cubicBezTo>
                <a:cubicBezTo>
                  <a:pt x="24459" y="9898"/>
                  <a:pt x="24523" y="9915"/>
                  <a:pt x="24589" y="9911"/>
                </a:cubicBezTo>
                <a:cubicBezTo>
                  <a:pt x="24684" y="9905"/>
                  <a:pt x="24745" y="9929"/>
                  <a:pt x="24829" y="9946"/>
                </a:cubicBezTo>
                <a:cubicBezTo>
                  <a:pt x="24896" y="9960"/>
                  <a:pt x="24955" y="9956"/>
                  <a:pt x="25022" y="9959"/>
                </a:cubicBezTo>
                <a:cubicBezTo>
                  <a:pt x="25071" y="9961"/>
                  <a:pt x="25137" y="9985"/>
                  <a:pt x="25166" y="9955"/>
                </a:cubicBezTo>
                <a:cubicBezTo>
                  <a:pt x="25213" y="9908"/>
                  <a:pt x="25247" y="9896"/>
                  <a:pt x="25339" y="9889"/>
                </a:cubicBezTo>
                <a:cubicBezTo>
                  <a:pt x="25400" y="9883"/>
                  <a:pt x="25481" y="9843"/>
                  <a:pt x="25559" y="9851"/>
                </a:cubicBezTo>
                <a:cubicBezTo>
                  <a:pt x="25620" y="9858"/>
                  <a:pt x="25656" y="9845"/>
                  <a:pt x="25671" y="9785"/>
                </a:cubicBezTo>
                <a:cubicBezTo>
                  <a:pt x="25702" y="9668"/>
                  <a:pt x="25934" y="9516"/>
                  <a:pt x="26118" y="9636"/>
                </a:cubicBezTo>
                <a:cubicBezTo>
                  <a:pt x="26254" y="9721"/>
                  <a:pt x="26320" y="9750"/>
                  <a:pt x="26424" y="9694"/>
                </a:cubicBezTo>
                <a:cubicBezTo>
                  <a:pt x="26490" y="9655"/>
                  <a:pt x="26636" y="9717"/>
                  <a:pt x="26638" y="9747"/>
                </a:cubicBezTo>
                <a:cubicBezTo>
                  <a:pt x="26735" y="9792"/>
                  <a:pt x="26841" y="9792"/>
                  <a:pt x="26935" y="9833"/>
                </a:cubicBezTo>
                <a:cubicBezTo>
                  <a:pt x="27042" y="9881"/>
                  <a:pt x="27050" y="9786"/>
                  <a:pt x="27116" y="9725"/>
                </a:cubicBezTo>
                <a:cubicBezTo>
                  <a:pt x="27161" y="9684"/>
                  <a:pt x="27277" y="9692"/>
                  <a:pt x="27289" y="9643"/>
                </a:cubicBezTo>
                <a:cubicBezTo>
                  <a:pt x="27299" y="9599"/>
                  <a:pt x="27201" y="9584"/>
                  <a:pt x="27194" y="9557"/>
                </a:cubicBezTo>
                <a:cubicBezTo>
                  <a:pt x="27172" y="9504"/>
                  <a:pt x="27207" y="9443"/>
                  <a:pt x="27194" y="9411"/>
                </a:cubicBezTo>
                <a:cubicBezTo>
                  <a:pt x="27187" y="9394"/>
                  <a:pt x="27176" y="9380"/>
                  <a:pt x="27186" y="9360"/>
                </a:cubicBezTo>
                <a:cubicBezTo>
                  <a:pt x="27205" y="9311"/>
                  <a:pt x="27181" y="9304"/>
                  <a:pt x="27181" y="9255"/>
                </a:cubicBezTo>
                <a:cubicBezTo>
                  <a:pt x="27181" y="9174"/>
                  <a:pt x="27142" y="9106"/>
                  <a:pt x="27218" y="9049"/>
                </a:cubicBezTo>
                <a:cubicBezTo>
                  <a:pt x="27304" y="8985"/>
                  <a:pt x="27186" y="8916"/>
                  <a:pt x="27155" y="8860"/>
                </a:cubicBezTo>
                <a:cubicBezTo>
                  <a:pt x="27126" y="8807"/>
                  <a:pt x="27058" y="8771"/>
                  <a:pt x="27004" y="8793"/>
                </a:cubicBezTo>
                <a:cubicBezTo>
                  <a:pt x="26951" y="8814"/>
                  <a:pt x="26926" y="8772"/>
                  <a:pt x="26895" y="8737"/>
                </a:cubicBezTo>
                <a:cubicBezTo>
                  <a:pt x="26986" y="8707"/>
                  <a:pt x="26951" y="8577"/>
                  <a:pt x="27053" y="8557"/>
                </a:cubicBezTo>
                <a:cubicBezTo>
                  <a:pt x="27172" y="8534"/>
                  <a:pt x="27286" y="8488"/>
                  <a:pt x="27408" y="8495"/>
                </a:cubicBezTo>
                <a:cubicBezTo>
                  <a:pt x="27529" y="8502"/>
                  <a:pt x="27630" y="8442"/>
                  <a:pt x="27748" y="8490"/>
                </a:cubicBezTo>
                <a:cubicBezTo>
                  <a:pt x="27791" y="8508"/>
                  <a:pt x="27876" y="8519"/>
                  <a:pt x="27916" y="8550"/>
                </a:cubicBezTo>
                <a:cubicBezTo>
                  <a:pt x="27974" y="8594"/>
                  <a:pt x="28065" y="8600"/>
                  <a:pt x="28119" y="8626"/>
                </a:cubicBezTo>
                <a:cubicBezTo>
                  <a:pt x="28104" y="8541"/>
                  <a:pt x="28376" y="8630"/>
                  <a:pt x="28365" y="8665"/>
                </a:cubicBezTo>
                <a:cubicBezTo>
                  <a:pt x="28352" y="8694"/>
                  <a:pt x="28483" y="8726"/>
                  <a:pt x="28509" y="8742"/>
                </a:cubicBezTo>
                <a:cubicBezTo>
                  <a:pt x="28533" y="8755"/>
                  <a:pt x="28517" y="8771"/>
                  <a:pt x="28538" y="8784"/>
                </a:cubicBezTo>
                <a:cubicBezTo>
                  <a:pt x="28576" y="8807"/>
                  <a:pt x="28605" y="8826"/>
                  <a:pt x="28641" y="8852"/>
                </a:cubicBezTo>
                <a:cubicBezTo>
                  <a:pt x="28702" y="8892"/>
                  <a:pt x="28780" y="8926"/>
                  <a:pt x="28808" y="8978"/>
                </a:cubicBezTo>
                <a:cubicBezTo>
                  <a:pt x="28833" y="9023"/>
                  <a:pt x="28875" y="9062"/>
                  <a:pt x="28917" y="9090"/>
                </a:cubicBezTo>
                <a:cubicBezTo>
                  <a:pt x="28959" y="9117"/>
                  <a:pt x="28979" y="9159"/>
                  <a:pt x="29038" y="9180"/>
                </a:cubicBezTo>
                <a:cubicBezTo>
                  <a:pt x="29099" y="9200"/>
                  <a:pt x="29128" y="9277"/>
                  <a:pt x="29176" y="9314"/>
                </a:cubicBezTo>
                <a:cubicBezTo>
                  <a:pt x="29230" y="9354"/>
                  <a:pt x="29288" y="9391"/>
                  <a:pt x="29340" y="9434"/>
                </a:cubicBezTo>
                <a:cubicBezTo>
                  <a:pt x="29402" y="9485"/>
                  <a:pt x="29384" y="9539"/>
                  <a:pt x="29478" y="9589"/>
                </a:cubicBezTo>
                <a:cubicBezTo>
                  <a:pt x="29503" y="9601"/>
                  <a:pt x="29524" y="9608"/>
                  <a:pt x="29539" y="9642"/>
                </a:cubicBezTo>
                <a:cubicBezTo>
                  <a:pt x="29560" y="9727"/>
                  <a:pt x="29716" y="9857"/>
                  <a:pt x="29852" y="9831"/>
                </a:cubicBezTo>
                <a:cubicBezTo>
                  <a:pt x="29917" y="9819"/>
                  <a:pt x="29968" y="9819"/>
                  <a:pt x="30025" y="9851"/>
                </a:cubicBezTo>
                <a:cubicBezTo>
                  <a:pt x="30083" y="9879"/>
                  <a:pt x="30146" y="9889"/>
                  <a:pt x="30205" y="9913"/>
                </a:cubicBezTo>
                <a:cubicBezTo>
                  <a:pt x="30155" y="9823"/>
                  <a:pt x="30288" y="9940"/>
                  <a:pt x="30310" y="9941"/>
                </a:cubicBezTo>
                <a:cubicBezTo>
                  <a:pt x="30373" y="9944"/>
                  <a:pt x="30423" y="10033"/>
                  <a:pt x="30503" y="10058"/>
                </a:cubicBezTo>
                <a:cubicBezTo>
                  <a:pt x="30560" y="10074"/>
                  <a:pt x="30612" y="10056"/>
                  <a:pt x="30668" y="10078"/>
                </a:cubicBezTo>
                <a:cubicBezTo>
                  <a:pt x="30688" y="10086"/>
                  <a:pt x="30678" y="10137"/>
                  <a:pt x="30694" y="10156"/>
                </a:cubicBezTo>
                <a:cubicBezTo>
                  <a:pt x="30711" y="10177"/>
                  <a:pt x="30747" y="10192"/>
                  <a:pt x="30771" y="10205"/>
                </a:cubicBezTo>
                <a:cubicBezTo>
                  <a:pt x="30840" y="10245"/>
                  <a:pt x="30827" y="10289"/>
                  <a:pt x="30853" y="10348"/>
                </a:cubicBezTo>
                <a:cubicBezTo>
                  <a:pt x="30872" y="10392"/>
                  <a:pt x="31044" y="10495"/>
                  <a:pt x="31067" y="10491"/>
                </a:cubicBezTo>
                <a:cubicBezTo>
                  <a:pt x="31092" y="10487"/>
                  <a:pt x="31124" y="10465"/>
                  <a:pt x="31158" y="10476"/>
                </a:cubicBezTo>
                <a:cubicBezTo>
                  <a:pt x="31189" y="10483"/>
                  <a:pt x="31218" y="10498"/>
                  <a:pt x="31251" y="10494"/>
                </a:cubicBezTo>
                <a:cubicBezTo>
                  <a:pt x="31296" y="10488"/>
                  <a:pt x="31452" y="10496"/>
                  <a:pt x="31446" y="10440"/>
                </a:cubicBezTo>
                <a:cubicBezTo>
                  <a:pt x="31428" y="10371"/>
                  <a:pt x="31524" y="10334"/>
                  <a:pt x="31578" y="10340"/>
                </a:cubicBezTo>
                <a:cubicBezTo>
                  <a:pt x="31600" y="10342"/>
                  <a:pt x="31634" y="10372"/>
                  <a:pt x="31639" y="10337"/>
                </a:cubicBezTo>
                <a:cubicBezTo>
                  <a:pt x="31645" y="10294"/>
                  <a:pt x="31666" y="10302"/>
                  <a:pt x="31698" y="10287"/>
                </a:cubicBezTo>
                <a:cubicBezTo>
                  <a:pt x="31735" y="10270"/>
                  <a:pt x="31783" y="10240"/>
                  <a:pt x="31817" y="10247"/>
                </a:cubicBezTo>
                <a:cubicBezTo>
                  <a:pt x="31841" y="10252"/>
                  <a:pt x="31915" y="10272"/>
                  <a:pt x="31931" y="10289"/>
                </a:cubicBezTo>
                <a:cubicBezTo>
                  <a:pt x="31919" y="10414"/>
                  <a:pt x="32078" y="10435"/>
                  <a:pt x="32064" y="10526"/>
                </a:cubicBezTo>
                <a:cubicBezTo>
                  <a:pt x="32059" y="10566"/>
                  <a:pt x="32029" y="10575"/>
                  <a:pt x="32006" y="10597"/>
                </a:cubicBezTo>
                <a:cubicBezTo>
                  <a:pt x="31965" y="10638"/>
                  <a:pt x="32033" y="10646"/>
                  <a:pt x="32038" y="10711"/>
                </a:cubicBezTo>
                <a:cubicBezTo>
                  <a:pt x="32046" y="10796"/>
                  <a:pt x="32053" y="10767"/>
                  <a:pt x="32079" y="10833"/>
                </a:cubicBezTo>
                <a:cubicBezTo>
                  <a:pt x="32088" y="10855"/>
                  <a:pt x="32081" y="10867"/>
                  <a:pt x="32087" y="10887"/>
                </a:cubicBezTo>
                <a:cubicBezTo>
                  <a:pt x="32104" y="10937"/>
                  <a:pt x="32181" y="11004"/>
                  <a:pt x="32107" y="11028"/>
                </a:cubicBezTo>
                <a:cubicBezTo>
                  <a:pt x="32159" y="11066"/>
                  <a:pt x="32115" y="11083"/>
                  <a:pt x="32117" y="11127"/>
                </a:cubicBezTo>
                <a:cubicBezTo>
                  <a:pt x="32119" y="11161"/>
                  <a:pt x="32163" y="11186"/>
                  <a:pt x="32151" y="11219"/>
                </a:cubicBezTo>
                <a:cubicBezTo>
                  <a:pt x="32138" y="11256"/>
                  <a:pt x="32077" y="11229"/>
                  <a:pt x="32119" y="11318"/>
                </a:cubicBezTo>
                <a:cubicBezTo>
                  <a:pt x="32152" y="11389"/>
                  <a:pt x="32194" y="11424"/>
                  <a:pt x="32084" y="11407"/>
                </a:cubicBezTo>
                <a:cubicBezTo>
                  <a:pt x="31891" y="11380"/>
                  <a:pt x="31774" y="11309"/>
                  <a:pt x="31764" y="11327"/>
                </a:cubicBezTo>
                <a:cubicBezTo>
                  <a:pt x="31749" y="11358"/>
                  <a:pt x="31752" y="11414"/>
                  <a:pt x="31719" y="11432"/>
                </a:cubicBezTo>
                <a:cubicBezTo>
                  <a:pt x="31693" y="11447"/>
                  <a:pt x="31650" y="11454"/>
                  <a:pt x="31632" y="11474"/>
                </a:cubicBezTo>
                <a:cubicBezTo>
                  <a:pt x="31615" y="11494"/>
                  <a:pt x="31685" y="11541"/>
                  <a:pt x="31694" y="11550"/>
                </a:cubicBezTo>
                <a:cubicBezTo>
                  <a:pt x="31781" y="11640"/>
                  <a:pt x="31845" y="11744"/>
                  <a:pt x="31901" y="11855"/>
                </a:cubicBezTo>
                <a:cubicBezTo>
                  <a:pt x="31947" y="11947"/>
                  <a:pt x="32040" y="12007"/>
                  <a:pt x="32032" y="12116"/>
                </a:cubicBezTo>
                <a:cubicBezTo>
                  <a:pt x="32029" y="12164"/>
                  <a:pt x="32055" y="12192"/>
                  <a:pt x="32000" y="12184"/>
                </a:cubicBezTo>
                <a:cubicBezTo>
                  <a:pt x="31951" y="12177"/>
                  <a:pt x="31910" y="12187"/>
                  <a:pt x="31884" y="12233"/>
                </a:cubicBezTo>
                <a:cubicBezTo>
                  <a:pt x="31966" y="12255"/>
                  <a:pt x="31990" y="12308"/>
                  <a:pt x="32045" y="12374"/>
                </a:cubicBezTo>
                <a:cubicBezTo>
                  <a:pt x="32046" y="12376"/>
                  <a:pt x="32048" y="12378"/>
                  <a:pt x="32049" y="12379"/>
                </a:cubicBezTo>
                <a:cubicBezTo>
                  <a:pt x="32055" y="12316"/>
                  <a:pt x="32034" y="12287"/>
                  <a:pt x="31978" y="12258"/>
                </a:cubicBezTo>
                <a:cubicBezTo>
                  <a:pt x="32011" y="12223"/>
                  <a:pt x="32096" y="12258"/>
                  <a:pt x="32131" y="12274"/>
                </a:cubicBezTo>
                <a:cubicBezTo>
                  <a:pt x="32139" y="12243"/>
                  <a:pt x="32146" y="12169"/>
                  <a:pt x="32119" y="12154"/>
                </a:cubicBezTo>
                <a:cubicBezTo>
                  <a:pt x="32199" y="12167"/>
                  <a:pt x="32111" y="12015"/>
                  <a:pt x="32190" y="12021"/>
                </a:cubicBezTo>
                <a:cubicBezTo>
                  <a:pt x="32249" y="12025"/>
                  <a:pt x="32194" y="12109"/>
                  <a:pt x="32252" y="12108"/>
                </a:cubicBezTo>
                <a:cubicBezTo>
                  <a:pt x="32275" y="12108"/>
                  <a:pt x="32306" y="12040"/>
                  <a:pt x="32302" y="12021"/>
                </a:cubicBezTo>
                <a:cubicBezTo>
                  <a:pt x="32316" y="12038"/>
                  <a:pt x="32383" y="12171"/>
                  <a:pt x="32397" y="12162"/>
                </a:cubicBezTo>
                <a:cubicBezTo>
                  <a:pt x="32427" y="12144"/>
                  <a:pt x="32477" y="12185"/>
                  <a:pt x="32514" y="12183"/>
                </a:cubicBezTo>
                <a:cubicBezTo>
                  <a:pt x="32524" y="12182"/>
                  <a:pt x="32621" y="12209"/>
                  <a:pt x="32626" y="12216"/>
                </a:cubicBezTo>
                <a:cubicBezTo>
                  <a:pt x="32655" y="12257"/>
                  <a:pt x="32686" y="12234"/>
                  <a:pt x="32721" y="12216"/>
                </a:cubicBezTo>
                <a:cubicBezTo>
                  <a:pt x="32838" y="12158"/>
                  <a:pt x="32927" y="12099"/>
                  <a:pt x="33021" y="12004"/>
                </a:cubicBezTo>
                <a:cubicBezTo>
                  <a:pt x="33054" y="11970"/>
                  <a:pt x="33139" y="11831"/>
                  <a:pt x="33079" y="11801"/>
                </a:cubicBezTo>
                <a:cubicBezTo>
                  <a:pt x="33117" y="11778"/>
                  <a:pt x="33097" y="11715"/>
                  <a:pt x="33104" y="11680"/>
                </a:cubicBezTo>
                <a:cubicBezTo>
                  <a:pt x="33112" y="11635"/>
                  <a:pt x="33110" y="11638"/>
                  <a:pt x="33145" y="11609"/>
                </a:cubicBezTo>
                <a:cubicBezTo>
                  <a:pt x="33175" y="11585"/>
                  <a:pt x="33117" y="11514"/>
                  <a:pt x="33166" y="11510"/>
                </a:cubicBezTo>
                <a:cubicBezTo>
                  <a:pt x="33188" y="11507"/>
                  <a:pt x="33184" y="11367"/>
                  <a:pt x="33216" y="11318"/>
                </a:cubicBezTo>
                <a:cubicBezTo>
                  <a:pt x="33272" y="11232"/>
                  <a:pt x="33341" y="11061"/>
                  <a:pt x="33312" y="10957"/>
                </a:cubicBezTo>
                <a:cubicBezTo>
                  <a:pt x="33302" y="10921"/>
                  <a:pt x="33316" y="10913"/>
                  <a:pt x="33316" y="10882"/>
                </a:cubicBezTo>
                <a:cubicBezTo>
                  <a:pt x="33314" y="10874"/>
                  <a:pt x="33250" y="10742"/>
                  <a:pt x="33291" y="10674"/>
                </a:cubicBezTo>
                <a:cubicBezTo>
                  <a:pt x="33345" y="10583"/>
                  <a:pt x="33266" y="10485"/>
                  <a:pt x="33312" y="10392"/>
                </a:cubicBezTo>
                <a:cubicBezTo>
                  <a:pt x="33350" y="10312"/>
                  <a:pt x="33421" y="10244"/>
                  <a:pt x="33362" y="10159"/>
                </a:cubicBezTo>
                <a:cubicBezTo>
                  <a:pt x="33338" y="10125"/>
                  <a:pt x="33327" y="10012"/>
                  <a:pt x="33278" y="10030"/>
                </a:cubicBezTo>
                <a:cubicBezTo>
                  <a:pt x="33308" y="10018"/>
                  <a:pt x="33270" y="9946"/>
                  <a:pt x="33241" y="9939"/>
                </a:cubicBezTo>
                <a:cubicBezTo>
                  <a:pt x="33255" y="9902"/>
                  <a:pt x="33240" y="9858"/>
                  <a:pt x="33220" y="9826"/>
                </a:cubicBezTo>
                <a:cubicBezTo>
                  <a:pt x="33179" y="9760"/>
                  <a:pt x="33097" y="9743"/>
                  <a:pt x="33141" y="9656"/>
                </a:cubicBezTo>
                <a:cubicBezTo>
                  <a:pt x="33073" y="9678"/>
                  <a:pt x="32971" y="9514"/>
                  <a:pt x="32942" y="9469"/>
                </a:cubicBezTo>
                <a:cubicBezTo>
                  <a:pt x="32915" y="9427"/>
                  <a:pt x="32927" y="9365"/>
                  <a:pt x="32896" y="9328"/>
                </a:cubicBezTo>
                <a:cubicBezTo>
                  <a:pt x="32874" y="9300"/>
                  <a:pt x="32804" y="9245"/>
                  <a:pt x="32859" y="9211"/>
                </a:cubicBezTo>
                <a:cubicBezTo>
                  <a:pt x="32826" y="9204"/>
                  <a:pt x="32800" y="9143"/>
                  <a:pt x="32830" y="9120"/>
                </a:cubicBezTo>
                <a:cubicBezTo>
                  <a:pt x="32861" y="9094"/>
                  <a:pt x="32819" y="9047"/>
                  <a:pt x="32859" y="9020"/>
                </a:cubicBezTo>
                <a:cubicBezTo>
                  <a:pt x="32784" y="9000"/>
                  <a:pt x="32840" y="8931"/>
                  <a:pt x="32771" y="8916"/>
                </a:cubicBezTo>
                <a:cubicBezTo>
                  <a:pt x="32732" y="8907"/>
                  <a:pt x="32646" y="8888"/>
                  <a:pt x="32643" y="8837"/>
                </a:cubicBezTo>
                <a:cubicBezTo>
                  <a:pt x="32632" y="8700"/>
                  <a:pt x="32436" y="8684"/>
                  <a:pt x="32343" y="8617"/>
                </a:cubicBezTo>
                <a:cubicBezTo>
                  <a:pt x="32395" y="8607"/>
                  <a:pt x="32451" y="8644"/>
                  <a:pt x="32497" y="8663"/>
                </a:cubicBezTo>
                <a:cubicBezTo>
                  <a:pt x="32489" y="8584"/>
                  <a:pt x="32516" y="8673"/>
                  <a:pt x="32526" y="8634"/>
                </a:cubicBezTo>
                <a:cubicBezTo>
                  <a:pt x="32545" y="8560"/>
                  <a:pt x="32364" y="8535"/>
                  <a:pt x="32335" y="8521"/>
                </a:cubicBezTo>
                <a:cubicBezTo>
                  <a:pt x="32280" y="8495"/>
                  <a:pt x="32236" y="8459"/>
                  <a:pt x="32177" y="8438"/>
                </a:cubicBezTo>
                <a:cubicBezTo>
                  <a:pt x="32129" y="8421"/>
                  <a:pt x="32079" y="8404"/>
                  <a:pt x="32036" y="8376"/>
                </a:cubicBezTo>
                <a:cubicBezTo>
                  <a:pt x="31962" y="8328"/>
                  <a:pt x="31852" y="8212"/>
                  <a:pt x="31753" y="8222"/>
                </a:cubicBezTo>
                <a:cubicBezTo>
                  <a:pt x="31698" y="8228"/>
                  <a:pt x="31667" y="8260"/>
                  <a:pt x="31608" y="8243"/>
                </a:cubicBezTo>
                <a:cubicBezTo>
                  <a:pt x="31566" y="8231"/>
                  <a:pt x="31511" y="8206"/>
                  <a:pt x="31466" y="8218"/>
                </a:cubicBezTo>
                <a:cubicBezTo>
                  <a:pt x="31512" y="8226"/>
                  <a:pt x="31507" y="8265"/>
                  <a:pt x="31533" y="8293"/>
                </a:cubicBezTo>
                <a:cubicBezTo>
                  <a:pt x="31561" y="8323"/>
                  <a:pt x="31571" y="8321"/>
                  <a:pt x="31591" y="8359"/>
                </a:cubicBezTo>
                <a:cubicBezTo>
                  <a:pt x="31629" y="8431"/>
                  <a:pt x="31660" y="8469"/>
                  <a:pt x="31570" y="8488"/>
                </a:cubicBezTo>
                <a:cubicBezTo>
                  <a:pt x="31577" y="8455"/>
                  <a:pt x="31592" y="8342"/>
                  <a:pt x="31541" y="8334"/>
                </a:cubicBezTo>
                <a:cubicBezTo>
                  <a:pt x="31491" y="8327"/>
                  <a:pt x="31537" y="8411"/>
                  <a:pt x="31491" y="8442"/>
                </a:cubicBezTo>
                <a:cubicBezTo>
                  <a:pt x="31448" y="8472"/>
                  <a:pt x="31349" y="8500"/>
                  <a:pt x="31300" y="8476"/>
                </a:cubicBezTo>
                <a:cubicBezTo>
                  <a:pt x="31287" y="8469"/>
                  <a:pt x="31332" y="8352"/>
                  <a:pt x="31350" y="8338"/>
                </a:cubicBezTo>
                <a:cubicBezTo>
                  <a:pt x="31291" y="8324"/>
                  <a:pt x="31206" y="8331"/>
                  <a:pt x="31163" y="8280"/>
                </a:cubicBezTo>
                <a:cubicBezTo>
                  <a:pt x="31204" y="8284"/>
                  <a:pt x="31215" y="8240"/>
                  <a:pt x="31221" y="8210"/>
                </a:cubicBezTo>
                <a:cubicBezTo>
                  <a:pt x="31184" y="8221"/>
                  <a:pt x="31085" y="8207"/>
                  <a:pt x="31113" y="8276"/>
                </a:cubicBezTo>
                <a:cubicBezTo>
                  <a:pt x="31127" y="8310"/>
                  <a:pt x="31159" y="8289"/>
                  <a:pt x="31180" y="8309"/>
                </a:cubicBezTo>
                <a:cubicBezTo>
                  <a:pt x="31194" y="8324"/>
                  <a:pt x="31196" y="8353"/>
                  <a:pt x="31200" y="8372"/>
                </a:cubicBezTo>
                <a:cubicBezTo>
                  <a:pt x="31148" y="8382"/>
                  <a:pt x="31073" y="8419"/>
                  <a:pt x="31051" y="8343"/>
                </a:cubicBezTo>
                <a:cubicBezTo>
                  <a:pt x="31016" y="8222"/>
                  <a:pt x="30950" y="8213"/>
                  <a:pt x="30947" y="8185"/>
                </a:cubicBezTo>
                <a:cubicBezTo>
                  <a:pt x="30938" y="8095"/>
                  <a:pt x="30812" y="8105"/>
                  <a:pt x="30751" y="8110"/>
                </a:cubicBezTo>
                <a:cubicBezTo>
                  <a:pt x="30602" y="8122"/>
                  <a:pt x="30282" y="8052"/>
                  <a:pt x="30427" y="7939"/>
                </a:cubicBezTo>
                <a:cubicBezTo>
                  <a:pt x="30458" y="7916"/>
                  <a:pt x="30494" y="7904"/>
                  <a:pt x="30515" y="7869"/>
                </a:cubicBezTo>
                <a:cubicBezTo>
                  <a:pt x="30529" y="7844"/>
                  <a:pt x="30512" y="7808"/>
                  <a:pt x="30531" y="7786"/>
                </a:cubicBezTo>
                <a:cubicBezTo>
                  <a:pt x="30549" y="7764"/>
                  <a:pt x="30582" y="7769"/>
                  <a:pt x="30594" y="7740"/>
                </a:cubicBezTo>
                <a:cubicBezTo>
                  <a:pt x="30605" y="7712"/>
                  <a:pt x="30634" y="7685"/>
                  <a:pt x="30656" y="7665"/>
                </a:cubicBezTo>
                <a:cubicBezTo>
                  <a:pt x="30697" y="7628"/>
                  <a:pt x="30673" y="7502"/>
                  <a:pt x="30743" y="7499"/>
                </a:cubicBezTo>
                <a:cubicBezTo>
                  <a:pt x="30712" y="7485"/>
                  <a:pt x="30689" y="7469"/>
                  <a:pt x="30697" y="7432"/>
                </a:cubicBezTo>
                <a:cubicBezTo>
                  <a:pt x="30704" y="7404"/>
                  <a:pt x="30689" y="7343"/>
                  <a:pt x="30710" y="7324"/>
                </a:cubicBezTo>
                <a:cubicBezTo>
                  <a:pt x="30740" y="7297"/>
                  <a:pt x="30737" y="7251"/>
                  <a:pt x="30768" y="7225"/>
                </a:cubicBezTo>
                <a:cubicBezTo>
                  <a:pt x="30798" y="7198"/>
                  <a:pt x="30821" y="7187"/>
                  <a:pt x="30835" y="7146"/>
                </a:cubicBezTo>
                <a:cubicBezTo>
                  <a:pt x="30846" y="7113"/>
                  <a:pt x="30827" y="7067"/>
                  <a:pt x="30876" y="7063"/>
                </a:cubicBezTo>
                <a:cubicBezTo>
                  <a:pt x="30982" y="7054"/>
                  <a:pt x="30833" y="6950"/>
                  <a:pt x="30855" y="6871"/>
                </a:cubicBezTo>
                <a:cubicBezTo>
                  <a:pt x="30869" y="6825"/>
                  <a:pt x="30935" y="6815"/>
                  <a:pt x="30959" y="6776"/>
                </a:cubicBezTo>
                <a:cubicBezTo>
                  <a:pt x="31012" y="6692"/>
                  <a:pt x="30869" y="6614"/>
                  <a:pt x="31105" y="6543"/>
                </a:cubicBezTo>
                <a:cubicBezTo>
                  <a:pt x="31154" y="6528"/>
                  <a:pt x="31184" y="6540"/>
                  <a:pt x="31234" y="6535"/>
                </a:cubicBezTo>
                <a:cubicBezTo>
                  <a:pt x="31288" y="6529"/>
                  <a:pt x="31327" y="6511"/>
                  <a:pt x="31383" y="6518"/>
                </a:cubicBezTo>
                <a:cubicBezTo>
                  <a:pt x="31511" y="6533"/>
                  <a:pt x="31638" y="6503"/>
                  <a:pt x="31766" y="6514"/>
                </a:cubicBezTo>
                <a:cubicBezTo>
                  <a:pt x="31816" y="6518"/>
                  <a:pt x="31824" y="6550"/>
                  <a:pt x="31861" y="6576"/>
                </a:cubicBezTo>
                <a:cubicBezTo>
                  <a:pt x="31901" y="6605"/>
                  <a:pt x="31944" y="6571"/>
                  <a:pt x="31986" y="6589"/>
                </a:cubicBezTo>
                <a:cubicBezTo>
                  <a:pt x="31874" y="6465"/>
                  <a:pt x="32008" y="6537"/>
                  <a:pt x="32081" y="6531"/>
                </a:cubicBezTo>
                <a:cubicBezTo>
                  <a:pt x="32129" y="6526"/>
                  <a:pt x="32184" y="6535"/>
                  <a:pt x="32227" y="6555"/>
                </a:cubicBezTo>
                <a:cubicBezTo>
                  <a:pt x="32264" y="6573"/>
                  <a:pt x="32294" y="6541"/>
                  <a:pt x="32327" y="6564"/>
                </a:cubicBezTo>
                <a:cubicBezTo>
                  <a:pt x="32319" y="6553"/>
                  <a:pt x="32312" y="6542"/>
                  <a:pt x="32306" y="6531"/>
                </a:cubicBezTo>
                <a:cubicBezTo>
                  <a:pt x="32376" y="6507"/>
                  <a:pt x="32438" y="6510"/>
                  <a:pt x="32497" y="6555"/>
                </a:cubicBezTo>
                <a:cubicBezTo>
                  <a:pt x="32531" y="6581"/>
                  <a:pt x="32582" y="6546"/>
                  <a:pt x="32622" y="6568"/>
                </a:cubicBezTo>
                <a:cubicBezTo>
                  <a:pt x="32603" y="6516"/>
                  <a:pt x="32496" y="6541"/>
                  <a:pt x="32505" y="6477"/>
                </a:cubicBezTo>
                <a:cubicBezTo>
                  <a:pt x="32535" y="6493"/>
                  <a:pt x="32570" y="6480"/>
                  <a:pt x="32601" y="6485"/>
                </a:cubicBezTo>
                <a:cubicBezTo>
                  <a:pt x="32562" y="6469"/>
                  <a:pt x="32507" y="6451"/>
                  <a:pt x="32559" y="6414"/>
                </a:cubicBezTo>
                <a:cubicBezTo>
                  <a:pt x="32622" y="6369"/>
                  <a:pt x="32732" y="6416"/>
                  <a:pt x="32800" y="6431"/>
                </a:cubicBezTo>
                <a:cubicBezTo>
                  <a:pt x="32821" y="6435"/>
                  <a:pt x="33080" y="6535"/>
                  <a:pt x="33046" y="6460"/>
                </a:cubicBezTo>
                <a:cubicBezTo>
                  <a:pt x="33139" y="6443"/>
                  <a:pt x="33222" y="6486"/>
                  <a:pt x="33299" y="6531"/>
                </a:cubicBezTo>
                <a:cubicBezTo>
                  <a:pt x="33358" y="6564"/>
                  <a:pt x="33432" y="6540"/>
                  <a:pt x="33482" y="6580"/>
                </a:cubicBezTo>
                <a:cubicBezTo>
                  <a:pt x="33447" y="6610"/>
                  <a:pt x="33395" y="6598"/>
                  <a:pt x="33353" y="6597"/>
                </a:cubicBezTo>
                <a:cubicBezTo>
                  <a:pt x="33310" y="6596"/>
                  <a:pt x="33271" y="6615"/>
                  <a:pt x="33229" y="6618"/>
                </a:cubicBezTo>
                <a:cubicBezTo>
                  <a:pt x="33327" y="6686"/>
                  <a:pt x="33428" y="6690"/>
                  <a:pt x="33544" y="6680"/>
                </a:cubicBezTo>
                <a:cubicBezTo>
                  <a:pt x="33537" y="6670"/>
                  <a:pt x="33530" y="6661"/>
                  <a:pt x="33524" y="6651"/>
                </a:cubicBezTo>
                <a:cubicBezTo>
                  <a:pt x="33574" y="6632"/>
                  <a:pt x="33705" y="6654"/>
                  <a:pt x="33752" y="6680"/>
                </a:cubicBezTo>
                <a:cubicBezTo>
                  <a:pt x="33707" y="6652"/>
                  <a:pt x="33735" y="6626"/>
                  <a:pt x="33765" y="6601"/>
                </a:cubicBezTo>
                <a:cubicBezTo>
                  <a:pt x="33801" y="6571"/>
                  <a:pt x="33785" y="6571"/>
                  <a:pt x="33848" y="6585"/>
                </a:cubicBezTo>
                <a:cubicBezTo>
                  <a:pt x="33871" y="6590"/>
                  <a:pt x="34082" y="6658"/>
                  <a:pt x="34022" y="6585"/>
                </a:cubicBezTo>
                <a:cubicBezTo>
                  <a:pt x="34095" y="6566"/>
                  <a:pt x="34143" y="6627"/>
                  <a:pt x="34218" y="6568"/>
                </a:cubicBezTo>
                <a:cubicBezTo>
                  <a:pt x="34159" y="6551"/>
                  <a:pt x="34009" y="6410"/>
                  <a:pt x="33939" y="6489"/>
                </a:cubicBezTo>
                <a:cubicBezTo>
                  <a:pt x="33950" y="6497"/>
                  <a:pt x="33961" y="6504"/>
                  <a:pt x="33972" y="6510"/>
                </a:cubicBezTo>
                <a:cubicBezTo>
                  <a:pt x="33943" y="6497"/>
                  <a:pt x="33911" y="6505"/>
                  <a:pt x="33881" y="6497"/>
                </a:cubicBezTo>
                <a:cubicBezTo>
                  <a:pt x="33850" y="6492"/>
                  <a:pt x="33832" y="6436"/>
                  <a:pt x="33877" y="6447"/>
                </a:cubicBezTo>
                <a:cubicBezTo>
                  <a:pt x="33854" y="6437"/>
                  <a:pt x="33717" y="6337"/>
                  <a:pt x="33806" y="6352"/>
                </a:cubicBezTo>
                <a:cubicBezTo>
                  <a:pt x="33779" y="6321"/>
                  <a:pt x="33763" y="6278"/>
                  <a:pt x="33765" y="6235"/>
                </a:cubicBezTo>
                <a:cubicBezTo>
                  <a:pt x="33767" y="6183"/>
                  <a:pt x="33799" y="6182"/>
                  <a:pt x="33827" y="6148"/>
                </a:cubicBezTo>
                <a:cubicBezTo>
                  <a:pt x="33843" y="6129"/>
                  <a:pt x="33868" y="6092"/>
                  <a:pt x="33860" y="6069"/>
                </a:cubicBezTo>
                <a:cubicBezTo>
                  <a:pt x="33849" y="6036"/>
                  <a:pt x="33797" y="5957"/>
                  <a:pt x="33852" y="5928"/>
                </a:cubicBezTo>
                <a:cubicBezTo>
                  <a:pt x="33896" y="5904"/>
                  <a:pt x="33823" y="5857"/>
                  <a:pt x="33806" y="5836"/>
                </a:cubicBezTo>
                <a:cubicBezTo>
                  <a:pt x="33854" y="5825"/>
                  <a:pt x="33835" y="5745"/>
                  <a:pt x="33898" y="5766"/>
                </a:cubicBezTo>
                <a:cubicBezTo>
                  <a:pt x="33896" y="5755"/>
                  <a:pt x="33896" y="5743"/>
                  <a:pt x="33894" y="5733"/>
                </a:cubicBezTo>
                <a:cubicBezTo>
                  <a:pt x="33943" y="5738"/>
                  <a:pt x="33995" y="5742"/>
                  <a:pt x="34043" y="5753"/>
                </a:cubicBezTo>
                <a:cubicBezTo>
                  <a:pt x="34070" y="5760"/>
                  <a:pt x="34119" y="5732"/>
                  <a:pt x="34151" y="5733"/>
                </a:cubicBezTo>
                <a:cubicBezTo>
                  <a:pt x="34196" y="5733"/>
                  <a:pt x="34232" y="5704"/>
                  <a:pt x="34276" y="5699"/>
                </a:cubicBezTo>
                <a:cubicBezTo>
                  <a:pt x="34320" y="5694"/>
                  <a:pt x="34356" y="5730"/>
                  <a:pt x="34396" y="5741"/>
                </a:cubicBezTo>
                <a:cubicBezTo>
                  <a:pt x="34438" y="5752"/>
                  <a:pt x="34456" y="5807"/>
                  <a:pt x="34492" y="5745"/>
                </a:cubicBezTo>
                <a:cubicBezTo>
                  <a:pt x="34553" y="5641"/>
                  <a:pt x="34612" y="5729"/>
                  <a:pt x="34654" y="5807"/>
                </a:cubicBezTo>
                <a:cubicBezTo>
                  <a:pt x="34670" y="5836"/>
                  <a:pt x="34629" y="5847"/>
                  <a:pt x="34675" y="5866"/>
                </a:cubicBezTo>
                <a:cubicBezTo>
                  <a:pt x="34639" y="5866"/>
                  <a:pt x="34750" y="5917"/>
                  <a:pt x="34658" y="5895"/>
                </a:cubicBezTo>
                <a:cubicBezTo>
                  <a:pt x="34700" y="5919"/>
                  <a:pt x="34739" y="5945"/>
                  <a:pt x="34766" y="5986"/>
                </a:cubicBezTo>
                <a:cubicBezTo>
                  <a:pt x="34803" y="6043"/>
                  <a:pt x="34823" y="5962"/>
                  <a:pt x="34879" y="5982"/>
                </a:cubicBezTo>
                <a:cubicBezTo>
                  <a:pt x="34926" y="5999"/>
                  <a:pt x="34904" y="6055"/>
                  <a:pt x="34933" y="6065"/>
                </a:cubicBezTo>
                <a:cubicBezTo>
                  <a:pt x="34963" y="6076"/>
                  <a:pt x="34960" y="6112"/>
                  <a:pt x="34991" y="6127"/>
                </a:cubicBezTo>
                <a:cubicBezTo>
                  <a:pt x="35009" y="6084"/>
                  <a:pt x="35054" y="6062"/>
                  <a:pt x="35099" y="6082"/>
                </a:cubicBezTo>
                <a:cubicBezTo>
                  <a:pt x="35042" y="6022"/>
                  <a:pt x="35129" y="5942"/>
                  <a:pt x="35128" y="5878"/>
                </a:cubicBezTo>
                <a:cubicBezTo>
                  <a:pt x="35127" y="5802"/>
                  <a:pt x="35182" y="5792"/>
                  <a:pt x="35248" y="5795"/>
                </a:cubicBezTo>
                <a:cubicBezTo>
                  <a:pt x="35173" y="5773"/>
                  <a:pt x="35256" y="5762"/>
                  <a:pt x="35282" y="5774"/>
                </a:cubicBezTo>
                <a:cubicBezTo>
                  <a:pt x="35313" y="5789"/>
                  <a:pt x="35337" y="5813"/>
                  <a:pt x="35369" y="5824"/>
                </a:cubicBezTo>
                <a:cubicBezTo>
                  <a:pt x="35362" y="5814"/>
                  <a:pt x="35358" y="5805"/>
                  <a:pt x="35352" y="5795"/>
                </a:cubicBezTo>
                <a:cubicBezTo>
                  <a:pt x="35362" y="5790"/>
                  <a:pt x="35371" y="5787"/>
                  <a:pt x="35381" y="5782"/>
                </a:cubicBezTo>
                <a:cubicBezTo>
                  <a:pt x="35333" y="5733"/>
                  <a:pt x="35264" y="5748"/>
                  <a:pt x="35215" y="5687"/>
                </a:cubicBezTo>
                <a:cubicBezTo>
                  <a:pt x="35191" y="5657"/>
                  <a:pt x="35083" y="5594"/>
                  <a:pt x="35132" y="5554"/>
                </a:cubicBezTo>
                <a:cubicBezTo>
                  <a:pt x="35097" y="5551"/>
                  <a:pt x="35058" y="5536"/>
                  <a:pt x="35045" y="5500"/>
                </a:cubicBezTo>
                <a:cubicBezTo>
                  <a:pt x="35139" y="5471"/>
                  <a:pt x="35255" y="5422"/>
                  <a:pt x="35352" y="5467"/>
                </a:cubicBezTo>
                <a:cubicBezTo>
                  <a:pt x="35451" y="5512"/>
                  <a:pt x="35559" y="5508"/>
                  <a:pt x="35664" y="5525"/>
                </a:cubicBezTo>
                <a:cubicBezTo>
                  <a:pt x="35622" y="5535"/>
                  <a:pt x="35582" y="5521"/>
                  <a:pt x="35539" y="5521"/>
                </a:cubicBezTo>
                <a:cubicBezTo>
                  <a:pt x="35577" y="5539"/>
                  <a:pt x="35607" y="5548"/>
                  <a:pt x="35631" y="5566"/>
                </a:cubicBezTo>
                <a:cubicBezTo>
                  <a:pt x="35581" y="5545"/>
                  <a:pt x="35458" y="5489"/>
                  <a:pt x="35406" y="5525"/>
                </a:cubicBezTo>
                <a:cubicBezTo>
                  <a:pt x="35318" y="5586"/>
                  <a:pt x="35436" y="5666"/>
                  <a:pt x="35485" y="5703"/>
                </a:cubicBezTo>
                <a:cubicBezTo>
                  <a:pt x="35527" y="5735"/>
                  <a:pt x="35529" y="5763"/>
                  <a:pt x="35548" y="5807"/>
                </a:cubicBezTo>
                <a:cubicBezTo>
                  <a:pt x="35571" y="5865"/>
                  <a:pt x="35624" y="5842"/>
                  <a:pt x="35664" y="5874"/>
                </a:cubicBezTo>
                <a:cubicBezTo>
                  <a:pt x="35714" y="5914"/>
                  <a:pt x="35668" y="5915"/>
                  <a:pt x="35677" y="5961"/>
                </a:cubicBezTo>
                <a:cubicBezTo>
                  <a:pt x="35685" y="6004"/>
                  <a:pt x="35733" y="6011"/>
                  <a:pt x="35768" y="6019"/>
                </a:cubicBezTo>
                <a:cubicBezTo>
                  <a:pt x="35756" y="6024"/>
                  <a:pt x="35721" y="6071"/>
                  <a:pt x="35710" y="6065"/>
                </a:cubicBezTo>
                <a:cubicBezTo>
                  <a:pt x="35685" y="6053"/>
                  <a:pt x="35646" y="6049"/>
                  <a:pt x="35622" y="6065"/>
                </a:cubicBezTo>
                <a:cubicBezTo>
                  <a:pt x="35608" y="6075"/>
                  <a:pt x="35612" y="6103"/>
                  <a:pt x="35598" y="6115"/>
                </a:cubicBezTo>
                <a:cubicBezTo>
                  <a:pt x="35565" y="6141"/>
                  <a:pt x="35528" y="6159"/>
                  <a:pt x="35494" y="6181"/>
                </a:cubicBezTo>
                <a:cubicBezTo>
                  <a:pt x="35512" y="6209"/>
                  <a:pt x="35548" y="6220"/>
                  <a:pt x="35560" y="6252"/>
                </a:cubicBezTo>
                <a:cubicBezTo>
                  <a:pt x="35569" y="6275"/>
                  <a:pt x="35527" y="6298"/>
                  <a:pt x="35523" y="6319"/>
                </a:cubicBezTo>
                <a:cubicBezTo>
                  <a:pt x="35514" y="6359"/>
                  <a:pt x="35534" y="6396"/>
                  <a:pt x="35510" y="6435"/>
                </a:cubicBezTo>
                <a:cubicBezTo>
                  <a:pt x="35487" y="6473"/>
                  <a:pt x="35452" y="6436"/>
                  <a:pt x="35469" y="6493"/>
                </a:cubicBezTo>
                <a:cubicBezTo>
                  <a:pt x="35488" y="6559"/>
                  <a:pt x="35406" y="6617"/>
                  <a:pt x="35473" y="6676"/>
                </a:cubicBezTo>
                <a:cubicBezTo>
                  <a:pt x="35522" y="6720"/>
                  <a:pt x="35459" y="6781"/>
                  <a:pt x="35510" y="6821"/>
                </a:cubicBezTo>
                <a:cubicBezTo>
                  <a:pt x="35462" y="6792"/>
                  <a:pt x="35502" y="6805"/>
                  <a:pt x="35435" y="6905"/>
                </a:cubicBezTo>
                <a:cubicBezTo>
                  <a:pt x="35417" y="6932"/>
                  <a:pt x="35399" y="6967"/>
                  <a:pt x="35444" y="6979"/>
                </a:cubicBezTo>
                <a:cubicBezTo>
                  <a:pt x="35393" y="6955"/>
                  <a:pt x="35337" y="6997"/>
                  <a:pt x="35286" y="6971"/>
                </a:cubicBezTo>
                <a:cubicBezTo>
                  <a:pt x="35274" y="6991"/>
                  <a:pt x="35303" y="7043"/>
                  <a:pt x="35278" y="7054"/>
                </a:cubicBezTo>
                <a:cubicBezTo>
                  <a:pt x="35235" y="7072"/>
                  <a:pt x="35182" y="7031"/>
                  <a:pt x="35136" y="7042"/>
                </a:cubicBezTo>
                <a:cubicBezTo>
                  <a:pt x="35167" y="7095"/>
                  <a:pt x="35234" y="7115"/>
                  <a:pt x="35278" y="7154"/>
                </a:cubicBezTo>
                <a:cubicBezTo>
                  <a:pt x="35316" y="7188"/>
                  <a:pt x="35312" y="7244"/>
                  <a:pt x="35344" y="7283"/>
                </a:cubicBezTo>
                <a:cubicBezTo>
                  <a:pt x="35301" y="7267"/>
                  <a:pt x="35292" y="7365"/>
                  <a:pt x="35294" y="7403"/>
                </a:cubicBezTo>
                <a:cubicBezTo>
                  <a:pt x="35276" y="7334"/>
                  <a:pt x="35279" y="7411"/>
                  <a:pt x="35286" y="7428"/>
                </a:cubicBezTo>
                <a:lnTo>
                  <a:pt x="35465" y="7682"/>
                </a:lnTo>
                <a:cubicBezTo>
                  <a:pt x="35579" y="7826"/>
                  <a:pt x="35690" y="7952"/>
                  <a:pt x="35830" y="8072"/>
                </a:cubicBezTo>
                <a:cubicBezTo>
                  <a:pt x="35994" y="8213"/>
                  <a:pt x="36160" y="8356"/>
                  <a:pt x="36321" y="8501"/>
                </a:cubicBezTo>
                <a:cubicBezTo>
                  <a:pt x="36422" y="8592"/>
                  <a:pt x="36577" y="8819"/>
                  <a:pt x="36728" y="8821"/>
                </a:cubicBezTo>
                <a:cubicBezTo>
                  <a:pt x="36668" y="8827"/>
                  <a:pt x="36729" y="8857"/>
                  <a:pt x="36753" y="8879"/>
                </a:cubicBezTo>
                <a:cubicBezTo>
                  <a:pt x="36844" y="8964"/>
                  <a:pt x="36894" y="8987"/>
                  <a:pt x="36994" y="9107"/>
                </a:cubicBezTo>
                <a:cubicBezTo>
                  <a:pt x="37036" y="9158"/>
                  <a:pt x="37078" y="9213"/>
                  <a:pt x="37135" y="9249"/>
                </a:cubicBezTo>
                <a:cubicBezTo>
                  <a:pt x="37185" y="9279"/>
                  <a:pt x="37249" y="9300"/>
                  <a:pt x="37268" y="9361"/>
                </a:cubicBezTo>
                <a:cubicBezTo>
                  <a:pt x="37306" y="9321"/>
                  <a:pt x="37315" y="9272"/>
                  <a:pt x="37343" y="9228"/>
                </a:cubicBezTo>
                <a:cubicBezTo>
                  <a:pt x="37363" y="9197"/>
                  <a:pt x="37329" y="9187"/>
                  <a:pt x="37356" y="9157"/>
                </a:cubicBezTo>
                <a:cubicBezTo>
                  <a:pt x="37422" y="9084"/>
                  <a:pt x="37384" y="8973"/>
                  <a:pt x="37347" y="8891"/>
                </a:cubicBezTo>
                <a:cubicBezTo>
                  <a:pt x="37332" y="8856"/>
                  <a:pt x="37291" y="8839"/>
                  <a:pt x="37264" y="8812"/>
                </a:cubicBezTo>
                <a:cubicBezTo>
                  <a:pt x="37245" y="8793"/>
                  <a:pt x="37253" y="8773"/>
                  <a:pt x="37235" y="8754"/>
                </a:cubicBezTo>
                <a:cubicBezTo>
                  <a:pt x="37217" y="8736"/>
                  <a:pt x="37196" y="8683"/>
                  <a:pt x="37173" y="8679"/>
                </a:cubicBezTo>
                <a:cubicBezTo>
                  <a:pt x="37148" y="8675"/>
                  <a:pt x="37122" y="8679"/>
                  <a:pt x="37119" y="8646"/>
                </a:cubicBezTo>
                <a:cubicBezTo>
                  <a:pt x="37155" y="8630"/>
                  <a:pt x="37186" y="8662"/>
                  <a:pt x="37210" y="8683"/>
                </a:cubicBezTo>
                <a:cubicBezTo>
                  <a:pt x="37241" y="8646"/>
                  <a:pt x="37298" y="8575"/>
                  <a:pt x="37356" y="8575"/>
                </a:cubicBezTo>
                <a:cubicBezTo>
                  <a:pt x="37381" y="8575"/>
                  <a:pt x="37401" y="8554"/>
                  <a:pt x="37418" y="8584"/>
                </a:cubicBezTo>
                <a:cubicBezTo>
                  <a:pt x="37432" y="8609"/>
                  <a:pt x="37476" y="8617"/>
                  <a:pt x="37501" y="8621"/>
                </a:cubicBezTo>
                <a:cubicBezTo>
                  <a:pt x="37464" y="8554"/>
                  <a:pt x="37384" y="8532"/>
                  <a:pt x="37326" y="8488"/>
                </a:cubicBezTo>
                <a:cubicBezTo>
                  <a:pt x="37399" y="8502"/>
                  <a:pt x="37253" y="8399"/>
                  <a:pt x="37239" y="8388"/>
                </a:cubicBezTo>
                <a:cubicBezTo>
                  <a:pt x="37205" y="8342"/>
                  <a:pt x="37151" y="8286"/>
                  <a:pt x="37193" y="8230"/>
                </a:cubicBezTo>
                <a:cubicBezTo>
                  <a:pt x="37231" y="8181"/>
                  <a:pt x="37233" y="8113"/>
                  <a:pt x="37314" y="8118"/>
                </a:cubicBezTo>
                <a:cubicBezTo>
                  <a:pt x="37352" y="8121"/>
                  <a:pt x="37383" y="8155"/>
                  <a:pt x="37422" y="8151"/>
                </a:cubicBezTo>
                <a:cubicBezTo>
                  <a:pt x="37451" y="8149"/>
                  <a:pt x="37480" y="8138"/>
                  <a:pt x="37509" y="8147"/>
                </a:cubicBezTo>
                <a:cubicBezTo>
                  <a:pt x="37502" y="8116"/>
                  <a:pt x="37536" y="8075"/>
                  <a:pt x="37514" y="8048"/>
                </a:cubicBezTo>
                <a:cubicBezTo>
                  <a:pt x="37465" y="7987"/>
                  <a:pt x="37295" y="7940"/>
                  <a:pt x="37185" y="7823"/>
                </a:cubicBezTo>
                <a:cubicBezTo>
                  <a:pt x="37133" y="7768"/>
                  <a:pt x="37116" y="7705"/>
                  <a:pt x="37081" y="7640"/>
                </a:cubicBezTo>
                <a:cubicBezTo>
                  <a:pt x="37054" y="7591"/>
                  <a:pt x="37169" y="7540"/>
                  <a:pt x="37061" y="7520"/>
                </a:cubicBezTo>
                <a:cubicBezTo>
                  <a:pt x="37072" y="7483"/>
                  <a:pt x="37113" y="7476"/>
                  <a:pt x="37144" y="7495"/>
                </a:cubicBezTo>
                <a:cubicBezTo>
                  <a:pt x="37137" y="7467"/>
                  <a:pt x="37173" y="7457"/>
                  <a:pt x="37177" y="7482"/>
                </a:cubicBezTo>
                <a:cubicBezTo>
                  <a:pt x="37182" y="7517"/>
                  <a:pt x="37139" y="7517"/>
                  <a:pt x="37164" y="7557"/>
                </a:cubicBezTo>
                <a:cubicBezTo>
                  <a:pt x="37191" y="7600"/>
                  <a:pt x="37302" y="7665"/>
                  <a:pt x="37339" y="7607"/>
                </a:cubicBezTo>
                <a:cubicBezTo>
                  <a:pt x="37375" y="7550"/>
                  <a:pt x="37176" y="7409"/>
                  <a:pt x="37119" y="7399"/>
                </a:cubicBezTo>
                <a:cubicBezTo>
                  <a:pt x="37055" y="7388"/>
                  <a:pt x="37034" y="7399"/>
                  <a:pt x="36977" y="7349"/>
                </a:cubicBezTo>
                <a:cubicBezTo>
                  <a:pt x="36940" y="7316"/>
                  <a:pt x="36908" y="7281"/>
                  <a:pt x="36869" y="7250"/>
                </a:cubicBezTo>
                <a:cubicBezTo>
                  <a:pt x="36850" y="7234"/>
                  <a:pt x="36809" y="7210"/>
                  <a:pt x="36815" y="7179"/>
                </a:cubicBezTo>
                <a:cubicBezTo>
                  <a:pt x="36824" y="7133"/>
                  <a:pt x="36848" y="7111"/>
                  <a:pt x="36807" y="7071"/>
                </a:cubicBezTo>
                <a:cubicBezTo>
                  <a:pt x="36760" y="7024"/>
                  <a:pt x="36677" y="7019"/>
                  <a:pt x="36616" y="7000"/>
                </a:cubicBezTo>
                <a:cubicBezTo>
                  <a:pt x="36519" y="6970"/>
                  <a:pt x="36568" y="7023"/>
                  <a:pt x="36583" y="7067"/>
                </a:cubicBezTo>
                <a:cubicBezTo>
                  <a:pt x="36540" y="7011"/>
                  <a:pt x="36409" y="7061"/>
                  <a:pt x="36308" y="6892"/>
                </a:cubicBezTo>
                <a:cubicBezTo>
                  <a:pt x="36299" y="6876"/>
                  <a:pt x="36205" y="6621"/>
                  <a:pt x="36300" y="6659"/>
                </a:cubicBezTo>
                <a:cubicBezTo>
                  <a:pt x="36281" y="6640"/>
                  <a:pt x="36255" y="6626"/>
                  <a:pt x="36229" y="6618"/>
                </a:cubicBezTo>
                <a:cubicBezTo>
                  <a:pt x="36251" y="6608"/>
                  <a:pt x="36274" y="6608"/>
                  <a:pt x="36296" y="6618"/>
                </a:cubicBezTo>
                <a:cubicBezTo>
                  <a:pt x="36288" y="6609"/>
                  <a:pt x="36160" y="6537"/>
                  <a:pt x="36250" y="6551"/>
                </a:cubicBezTo>
                <a:cubicBezTo>
                  <a:pt x="36237" y="6530"/>
                  <a:pt x="36123" y="6479"/>
                  <a:pt x="36138" y="6460"/>
                </a:cubicBezTo>
                <a:cubicBezTo>
                  <a:pt x="36170" y="6417"/>
                  <a:pt x="36079" y="6409"/>
                  <a:pt x="36084" y="6356"/>
                </a:cubicBezTo>
                <a:cubicBezTo>
                  <a:pt x="36108" y="6363"/>
                  <a:pt x="36124" y="6348"/>
                  <a:pt x="36125" y="6323"/>
                </a:cubicBezTo>
                <a:cubicBezTo>
                  <a:pt x="36110" y="6321"/>
                  <a:pt x="36094" y="6321"/>
                  <a:pt x="36080" y="6319"/>
                </a:cubicBezTo>
                <a:cubicBezTo>
                  <a:pt x="36141" y="6273"/>
                  <a:pt x="36213" y="6355"/>
                  <a:pt x="36263" y="6319"/>
                </a:cubicBezTo>
                <a:cubicBezTo>
                  <a:pt x="36195" y="6295"/>
                  <a:pt x="36294" y="6287"/>
                  <a:pt x="36329" y="6310"/>
                </a:cubicBezTo>
                <a:cubicBezTo>
                  <a:pt x="36360" y="6331"/>
                  <a:pt x="36386" y="6362"/>
                  <a:pt x="36420" y="6377"/>
                </a:cubicBezTo>
                <a:cubicBezTo>
                  <a:pt x="36461" y="6395"/>
                  <a:pt x="36503" y="6359"/>
                  <a:pt x="36474" y="6319"/>
                </a:cubicBezTo>
                <a:cubicBezTo>
                  <a:pt x="36456" y="6293"/>
                  <a:pt x="36406" y="6291"/>
                  <a:pt x="36379" y="6281"/>
                </a:cubicBezTo>
                <a:cubicBezTo>
                  <a:pt x="36416" y="6278"/>
                  <a:pt x="36435" y="6283"/>
                  <a:pt x="36466" y="6260"/>
                </a:cubicBezTo>
                <a:cubicBezTo>
                  <a:pt x="36501" y="6235"/>
                  <a:pt x="36501" y="6184"/>
                  <a:pt x="36529" y="6165"/>
                </a:cubicBezTo>
                <a:cubicBezTo>
                  <a:pt x="36564" y="6141"/>
                  <a:pt x="36623" y="6215"/>
                  <a:pt x="36645" y="6235"/>
                </a:cubicBezTo>
                <a:cubicBezTo>
                  <a:pt x="36672" y="6260"/>
                  <a:pt x="36744" y="6424"/>
                  <a:pt x="36799" y="6368"/>
                </a:cubicBezTo>
                <a:cubicBezTo>
                  <a:pt x="36835" y="6331"/>
                  <a:pt x="36809" y="6242"/>
                  <a:pt x="36799" y="6198"/>
                </a:cubicBezTo>
                <a:cubicBezTo>
                  <a:pt x="36820" y="6202"/>
                  <a:pt x="36840" y="6204"/>
                  <a:pt x="36861" y="6198"/>
                </a:cubicBezTo>
                <a:cubicBezTo>
                  <a:pt x="36853" y="6188"/>
                  <a:pt x="36845" y="6178"/>
                  <a:pt x="36836" y="6169"/>
                </a:cubicBezTo>
                <a:cubicBezTo>
                  <a:pt x="36903" y="6207"/>
                  <a:pt x="36982" y="6136"/>
                  <a:pt x="37048" y="6127"/>
                </a:cubicBezTo>
                <a:cubicBezTo>
                  <a:pt x="37365" y="6085"/>
                  <a:pt x="37512" y="6231"/>
                  <a:pt x="37775" y="6348"/>
                </a:cubicBezTo>
                <a:cubicBezTo>
                  <a:pt x="37807" y="6304"/>
                  <a:pt x="37694" y="6192"/>
                  <a:pt x="37659" y="6177"/>
                </a:cubicBezTo>
                <a:cubicBezTo>
                  <a:pt x="37701" y="6186"/>
                  <a:pt x="37692" y="6178"/>
                  <a:pt x="37671" y="6152"/>
                </a:cubicBezTo>
                <a:cubicBezTo>
                  <a:pt x="37711" y="6162"/>
                  <a:pt x="37828" y="6126"/>
                  <a:pt x="37755" y="6082"/>
                </a:cubicBezTo>
                <a:cubicBezTo>
                  <a:pt x="37787" y="6094"/>
                  <a:pt x="37818" y="6038"/>
                  <a:pt x="37817" y="6023"/>
                </a:cubicBezTo>
                <a:cubicBezTo>
                  <a:pt x="37856" y="6056"/>
                  <a:pt x="37871" y="6013"/>
                  <a:pt x="37842" y="5994"/>
                </a:cubicBezTo>
                <a:cubicBezTo>
                  <a:pt x="37824" y="5983"/>
                  <a:pt x="37802" y="5978"/>
                  <a:pt x="37784" y="5969"/>
                </a:cubicBezTo>
                <a:cubicBezTo>
                  <a:pt x="37816" y="5973"/>
                  <a:pt x="37846" y="5990"/>
                  <a:pt x="37879" y="5990"/>
                </a:cubicBezTo>
                <a:cubicBezTo>
                  <a:pt x="37864" y="5970"/>
                  <a:pt x="37842" y="5958"/>
                  <a:pt x="37817" y="5957"/>
                </a:cubicBezTo>
                <a:cubicBezTo>
                  <a:pt x="37858" y="5955"/>
                  <a:pt x="37860" y="5946"/>
                  <a:pt x="37817" y="5932"/>
                </a:cubicBezTo>
                <a:cubicBezTo>
                  <a:pt x="37830" y="5932"/>
                  <a:pt x="37869" y="5943"/>
                  <a:pt x="37879" y="5932"/>
                </a:cubicBezTo>
                <a:cubicBezTo>
                  <a:pt x="37899" y="5911"/>
                  <a:pt x="37867" y="5897"/>
                  <a:pt x="37850" y="5890"/>
                </a:cubicBezTo>
                <a:cubicBezTo>
                  <a:pt x="37872" y="5894"/>
                  <a:pt x="37891" y="5899"/>
                  <a:pt x="37913" y="5903"/>
                </a:cubicBezTo>
                <a:cubicBezTo>
                  <a:pt x="37887" y="5873"/>
                  <a:pt x="37849" y="5867"/>
                  <a:pt x="37813" y="5857"/>
                </a:cubicBezTo>
                <a:cubicBezTo>
                  <a:pt x="37854" y="5830"/>
                  <a:pt x="37899" y="5886"/>
                  <a:pt x="37937" y="5853"/>
                </a:cubicBezTo>
                <a:cubicBezTo>
                  <a:pt x="37916" y="5834"/>
                  <a:pt x="37903" y="5814"/>
                  <a:pt x="37950" y="5816"/>
                </a:cubicBezTo>
                <a:cubicBezTo>
                  <a:pt x="37928" y="5801"/>
                  <a:pt x="37907" y="5784"/>
                  <a:pt x="37892" y="5762"/>
                </a:cubicBezTo>
                <a:cubicBezTo>
                  <a:pt x="37919" y="5760"/>
                  <a:pt x="37944" y="5773"/>
                  <a:pt x="37971" y="5774"/>
                </a:cubicBezTo>
                <a:cubicBezTo>
                  <a:pt x="38003" y="5775"/>
                  <a:pt x="38028" y="5747"/>
                  <a:pt x="37979" y="5733"/>
                </a:cubicBezTo>
                <a:cubicBezTo>
                  <a:pt x="38027" y="5723"/>
                  <a:pt x="38080" y="5750"/>
                  <a:pt x="38124" y="5720"/>
                </a:cubicBezTo>
                <a:cubicBezTo>
                  <a:pt x="38108" y="5701"/>
                  <a:pt x="38087" y="5688"/>
                  <a:pt x="38062" y="5683"/>
                </a:cubicBezTo>
                <a:cubicBezTo>
                  <a:pt x="38106" y="5685"/>
                  <a:pt x="38142" y="5688"/>
                  <a:pt x="38183" y="5666"/>
                </a:cubicBezTo>
                <a:cubicBezTo>
                  <a:pt x="38176" y="5655"/>
                  <a:pt x="38169" y="5643"/>
                  <a:pt x="38162" y="5633"/>
                </a:cubicBezTo>
                <a:cubicBezTo>
                  <a:pt x="38201" y="5645"/>
                  <a:pt x="38282" y="5603"/>
                  <a:pt x="38312" y="5579"/>
                </a:cubicBezTo>
                <a:cubicBezTo>
                  <a:pt x="38372" y="5529"/>
                  <a:pt x="38380" y="5496"/>
                  <a:pt x="38469" y="5492"/>
                </a:cubicBezTo>
                <a:cubicBezTo>
                  <a:pt x="38425" y="5482"/>
                  <a:pt x="38380" y="5484"/>
                  <a:pt x="38345" y="5450"/>
                </a:cubicBezTo>
                <a:cubicBezTo>
                  <a:pt x="38325" y="5431"/>
                  <a:pt x="38309" y="5408"/>
                  <a:pt x="38282" y="5396"/>
                </a:cubicBezTo>
                <a:cubicBezTo>
                  <a:pt x="38328" y="5407"/>
                  <a:pt x="38363" y="5444"/>
                  <a:pt x="38411" y="5446"/>
                </a:cubicBezTo>
                <a:cubicBezTo>
                  <a:pt x="38351" y="5376"/>
                  <a:pt x="38469" y="5462"/>
                  <a:pt x="38482" y="5471"/>
                </a:cubicBezTo>
                <a:cubicBezTo>
                  <a:pt x="38527" y="5502"/>
                  <a:pt x="38605" y="5489"/>
                  <a:pt x="38656" y="5496"/>
                </a:cubicBezTo>
                <a:cubicBezTo>
                  <a:pt x="38774" y="5511"/>
                  <a:pt x="38905" y="5522"/>
                  <a:pt x="39014" y="5570"/>
                </a:cubicBezTo>
                <a:cubicBezTo>
                  <a:pt x="39009" y="5547"/>
                  <a:pt x="38991" y="5531"/>
                  <a:pt x="38968" y="5525"/>
                </a:cubicBezTo>
                <a:cubicBezTo>
                  <a:pt x="39007" y="5522"/>
                  <a:pt x="39006" y="5458"/>
                  <a:pt x="38981" y="5437"/>
                </a:cubicBezTo>
                <a:cubicBezTo>
                  <a:pt x="38930" y="5395"/>
                  <a:pt x="38854" y="5396"/>
                  <a:pt x="38798" y="5363"/>
                </a:cubicBezTo>
                <a:cubicBezTo>
                  <a:pt x="38751" y="5335"/>
                  <a:pt x="38747" y="5292"/>
                  <a:pt x="38686" y="5275"/>
                </a:cubicBezTo>
                <a:cubicBezTo>
                  <a:pt x="38633" y="5261"/>
                  <a:pt x="38578" y="5245"/>
                  <a:pt x="38523" y="5238"/>
                </a:cubicBezTo>
                <a:cubicBezTo>
                  <a:pt x="38534" y="5236"/>
                  <a:pt x="38546" y="5236"/>
                  <a:pt x="38557" y="5238"/>
                </a:cubicBezTo>
                <a:cubicBezTo>
                  <a:pt x="38507" y="5214"/>
                  <a:pt x="38457" y="5190"/>
                  <a:pt x="38411" y="5159"/>
                </a:cubicBezTo>
                <a:cubicBezTo>
                  <a:pt x="38431" y="5175"/>
                  <a:pt x="38454" y="5189"/>
                  <a:pt x="38478" y="5201"/>
                </a:cubicBezTo>
                <a:cubicBezTo>
                  <a:pt x="38426" y="5225"/>
                  <a:pt x="38384" y="5143"/>
                  <a:pt x="38324" y="5180"/>
                </a:cubicBezTo>
                <a:cubicBezTo>
                  <a:pt x="38322" y="5137"/>
                  <a:pt x="38367" y="5156"/>
                  <a:pt x="38399" y="5163"/>
                </a:cubicBezTo>
                <a:cubicBezTo>
                  <a:pt x="38355" y="5148"/>
                  <a:pt x="38355" y="5143"/>
                  <a:pt x="38399" y="5151"/>
                </a:cubicBezTo>
                <a:cubicBezTo>
                  <a:pt x="38255" y="5039"/>
                  <a:pt x="38282" y="5080"/>
                  <a:pt x="38179" y="5038"/>
                </a:cubicBezTo>
                <a:cubicBezTo>
                  <a:pt x="38164" y="5033"/>
                  <a:pt x="38111" y="4994"/>
                  <a:pt x="38174" y="5022"/>
                </a:cubicBezTo>
                <a:cubicBezTo>
                  <a:pt x="38113" y="4981"/>
                  <a:pt x="38044" y="4956"/>
                  <a:pt x="37979" y="4922"/>
                </a:cubicBezTo>
                <a:cubicBezTo>
                  <a:pt x="37964" y="4944"/>
                  <a:pt x="37975" y="4959"/>
                  <a:pt x="38000" y="4964"/>
                </a:cubicBezTo>
                <a:cubicBezTo>
                  <a:pt x="37906" y="4970"/>
                  <a:pt x="37729" y="4934"/>
                  <a:pt x="37671" y="4851"/>
                </a:cubicBezTo>
                <a:cubicBezTo>
                  <a:pt x="37637" y="4802"/>
                  <a:pt x="37564" y="4758"/>
                  <a:pt x="37522" y="4827"/>
                </a:cubicBezTo>
                <a:cubicBezTo>
                  <a:pt x="37506" y="4853"/>
                  <a:pt x="37463" y="4828"/>
                  <a:pt x="37443" y="4822"/>
                </a:cubicBezTo>
                <a:cubicBezTo>
                  <a:pt x="37409" y="4813"/>
                  <a:pt x="37387" y="4840"/>
                  <a:pt x="37356" y="4843"/>
                </a:cubicBezTo>
                <a:cubicBezTo>
                  <a:pt x="37366" y="4834"/>
                  <a:pt x="37375" y="4824"/>
                  <a:pt x="37385" y="4814"/>
                </a:cubicBezTo>
                <a:cubicBezTo>
                  <a:pt x="37322" y="4783"/>
                  <a:pt x="37258" y="4756"/>
                  <a:pt x="37189" y="4743"/>
                </a:cubicBezTo>
                <a:cubicBezTo>
                  <a:pt x="37246" y="4734"/>
                  <a:pt x="37305" y="4789"/>
                  <a:pt x="37360" y="4764"/>
                </a:cubicBezTo>
                <a:cubicBezTo>
                  <a:pt x="37417" y="4739"/>
                  <a:pt x="37469" y="4805"/>
                  <a:pt x="37526" y="4785"/>
                </a:cubicBezTo>
                <a:cubicBezTo>
                  <a:pt x="37501" y="4737"/>
                  <a:pt x="37422" y="4711"/>
                  <a:pt x="37372" y="4706"/>
                </a:cubicBezTo>
                <a:cubicBezTo>
                  <a:pt x="37342" y="4703"/>
                  <a:pt x="37314" y="4716"/>
                  <a:pt x="37285" y="4718"/>
                </a:cubicBezTo>
                <a:cubicBezTo>
                  <a:pt x="37260" y="4721"/>
                  <a:pt x="37240" y="4698"/>
                  <a:pt x="37214" y="4702"/>
                </a:cubicBezTo>
                <a:cubicBezTo>
                  <a:pt x="37326" y="4664"/>
                  <a:pt x="37492" y="4715"/>
                  <a:pt x="37588" y="4772"/>
                </a:cubicBezTo>
                <a:cubicBezTo>
                  <a:pt x="37694" y="4836"/>
                  <a:pt x="37828" y="4820"/>
                  <a:pt x="37946" y="4814"/>
                </a:cubicBezTo>
                <a:cubicBezTo>
                  <a:pt x="37939" y="4824"/>
                  <a:pt x="37932" y="4833"/>
                  <a:pt x="37925" y="4843"/>
                </a:cubicBezTo>
                <a:cubicBezTo>
                  <a:pt x="37947" y="4845"/>
                  <a:pt x="38030" y="4794"/>
                  <a:pt x="38046" y="4777"/>
                </a:cubicBezTo>
                <a:cubicBezTo>
                  <a:pt x="38061" y="4759"/>
                  <a:pt x="38055" y="4739"/>
                  <a:pt x="38062" y="4718"/>
                </a:cubicBezTo>
                <a:cubicBezTo>
                  <a:pt x="38071" y="4693"/>
                  <a:pt x="38098" y="4699"/>
                  <a:pt x="38116" y="4685"/>
                </a:cubicBezTo>
                <a:cubicBezTo>
                  <a:pt x="38146" y="4662"/>
                  <a:pt x="38088" y="4601"/>
                  <a:pt x="38066" y="4594"/>
                </a:cubicBezTo>
                <a:cubicBezTo>
                  <a:pt x="38047" y="4588"/>
                  <a:pt x="37965" y="4590"/>
                  <a:pt x="37983" y="4610"/>
                </a:cubicBezTo>
                <a:cubicBezTo>
                  <a:pt x="37896" y="4570"/>
                  <a:pt x="38066" y="4611"/>
                  <a:pt x="38054" y="4556"/>
                </a:cubicBezTo>
                <a:cubicBezTo>
                  <a:pt x="38038" y="4483"/>
                  <a:pt x="37727" y="4505"/>
                  <a:pt x="37680" y="4344"/>
                </a:cubicBezTo>
                <a:cubicBezTo>
                  <a:pt x="37705" y="4378"/>
                  <a:pt x="37748" y="4370"/>
                  <a:pt x="37775" y="4344"/>
                </a:cubicBezTo>
                <a:cubicBezTo>
                  <a:pt x="37743" y="4332"/>
                  <a:pt x="37711" y="4317"/>
                  <a:pt x="37680" y="4303"/>
                </a:cubicBezTo>
                <a:cubicBezTo>
                  <a:pt x="37700" y="4308"/>
                  <a:pt x="37721" y="4308"/>
                  <a:pt x="37742" y="4307"/>
                </a:cubicBezTo>
                <a:cubicBezTo>
                  <a:pt x="37732" y="4298"/>
                  <a:pt x="37724" y="4290"/>
                  <a:pt x="37713" y="4282"/>
                </a:cubicBezTo>
                <a:cubicBezTo>
                  <a:pt x="37768" y="4301"/>
                  <a:pt x="37807" y="4358"/>
                  <a:pt x="37871" y="4349"/>
                </a:cubicBezTo>
                <a:cubicBezTo>
                  <a:pt x="37872" y="4326"/>
                  <a:pt x="37865" y="4308"/>
                  <a:pt x="37850" y="4290"/>
                </a:cubicBezTo>
                <a:cubicBezTo>
                  <a:pt x="37908" y="4287"/>
                  <a:pt x="38002" y="4409"/>
                  <a:pt x="37937" y="4403"/>
                </a:cubicBezTo>
                <a:cubicBezTo>
                  <a:pt x="38000" y="4427"/>
                  <a:pt x="38058" y="4465"/>
                  <a:pt x="38124" y="4477"/>
                </a:cubicBezTo>
                <a:cubicBezTo>
                  <a:pt x="38182" y="4488"/>
                  <a:pt x="38211" y="4548"/>
                  <a:pt x="38266" y="4565"/>
                </a:cubicBezTo>
                <a:cubicBezTo>
                  <a:pt x="38324" y="4582"/>
                  <a:pt x="38423" y="4585"/>
                  <a:pt x="38482" y="4569"/>
                </a:cubicBezTo>
                <a:cubicBezTo>
                  <a:pt x="38512" y="4561"/>
                  <a:pt x="38532" y="4527"/>
                  <a:pt x="38565" y="4527"/>
                </a:cubicBezTo>
                <a:cubicBezTo>
                  <a:pt x="38599" y="4527"/>
                  <a:pt x="38631" y="4537"/>
                  <a:pt x="38665" y="4540"/>
                </a:cubicBezTo>
                <a:cubicBezTo>
                  <a:pt x="38811" y="4553"/>
                  <a:pt x="38965" y="4611"/>
                  <a:pt x="39089" y="4689"/>
                </a:cubicBezTo>
                <a:cubicBezTo>
                  <a:pt x="39195" y="4757"/>
                  <a:pt x="39469" y="4837"/>
                  <a:pt x="39371" y="4764"/>
                </a:cubicBezTo>
                <a:cubicBezTo>
                  <a:pt x="39490" y="4831"/>
                  <a:pt x="39643" y="4829"/>
                  <a:pt x="39770" y="4881"/>
                </a:cubicBezTo>
                <a:cubicBezTo>
                  <a:pt x="39860" y="4917"/>
                  <a:pt x="40019" y="4936"/>
                  <a:pt x="39862" y="4839"/>
                </a:cubicBezTo>
                <a:cubicBezTo>
                  <a:pt x="39948" y="4857"/>
                  <a:pt x="40012" y="4989"/>
                  <a:pt x="40111" y="4943"/>
                </a:cubicBezTo>
                <a:cubicBezTo>
                  <a:pt x="40097" y="4911"/>
                  <a:pt x="40069" y="4885"/>
                  <a:pt x="40032" y="4885"/>
                </a:cubicBezTo>
                <a:cubicBezTo>
                  <a:pt x="40083" y="4857"/>
                  <a:pt x="40135" y="4925"/>
                  <a:pt x="40190" y="4901"/>
                </a:cubicBezTo>
                <a:cubicBezTo>
                  <a:pt x="40166" y="4881"/>
                  <a:pt x="40110" y="4854"/>
                  <a:pt x="40054" y="4837"/>
                </a:cubicBezTo>
                <a:cubicBezTo>
                  <a:pt x="40037" y="4826"/>
                  <a:pt x="40018" y="4820"/>
                  <a:pt x="39998" y="4820"/>
                </a:cubicBezTo>
                <a:cubicBezTo>
                  <a:pt x="40001" y="4822"/>
                  <a:pt x="40004" y="4823"/>
                  <a:pt x="40007" y="4825"/>
                </a:cubicBezTo>
                <a:cubicBezTo>
                  <a:pt x="39978" y="4819"/>
                  <a:pt x="39951" y="4819"/>
                  <a:pt x="39932" y="4827"/>
                </a:cubicBezTo>
                <a:cubicBezTo>
                  <a:pt x="39972" y="4780"/>
                  <a:pt x="39882" y="4756"/>
                  <a:pt x="39853" y="4785"/>
                </a:cubicBezTo>
                <a:cubicBezTo>
                  <a:pt x="39853" y="4722"/>
                  <a:pt x="40004" y="4778"/>
                  <a:pt x="39953" y="4710"/>
                </a:cubicBezTo>
                <a:cubicBezTo>
                  <a:pt x="39907" y="4649"/>
                  <a:pt x="39843" y="4656"/>
                  <a:pt x="39774" y="4648"/>
                </a:cubicBezTo>
                <a:cubicBezTo>
                  <a:pt x="39805" y="4633"/>
                  <a:pt x="39839" y="4632"/>
                  <a:pt x="39870" y="4644"/>
                </a:cubicBezTo>
                <a:cubicBezTo>
                  <a:pt x="39838" y="4625"/>
                  <a:pt x="39811" y="4604"/>
                  <a:pt x="39787" y="4577"/>
                </a:cubicBezTo>
                <a:cubicBezTo>
                  <a:pt x="39773" y="4562"/>
                  <a:pt x="39728" y="4584"/>
                  <a:pt x="39708" y="4569"/>
                </a:cubicBezTo>
                <a:cubicBezTo>
                  <a:pt x="39652" y="4528"/>
                  <a:pt x="39586" y="4518"/>
                  <a:pt x="39521" y="4502"/>
                </a:cubicBezTo>
                <a:cubicBezTo>
                  <a:pt x="39587" y="4492"/>
                  <a:pt x="39650" y="4513"/>
                  <a:pt x="39712" y="4531"/>
                </a:cubicBezTo>
                <a:cubicBezTo>
                  <a:pt x="39747" y="4542"/>
                  <a:pt x="39882" y="4544"/>
                  <a:pt x="39804" y="4565"/>
                </a:cubicBezTo>
                <a:cubicBezTo>
                  <a:pt x="39846" y="4567"/>
                  <a:pt x="39886" y="4546"/>
                  <a:pt x="39928" y="4548"/>
                </a:cubicBezTo>
                <a:cubicBezTo>
                  <a:pt x="39962" y="4550"/>
                  <a:pt x="39994" y="4568"/>
                  <a:pt x="40028" y="4569"/>
                </a:cubicBezTo>
                <a:cubicBezTo>
                  <a:pt x="39986" y="4499"/>
                  <a:pt x="39849" y="4507"/>
                  <a:pt x="39779" y="4461"/>
                </a:cubicBezTo>
                <a:cubicBezTo>
                  <a:pt x="39878" y="4475"/>
                  <a:pt x="39968" y="4525"/>
                  <a:pt x="40070" y="4527"/>
                </a:cubicBezTo>
                <a:cubicBezTo>
                  <a:pt x="40063" y="4473"/>
                  <a:pt x="39934" y="4437"/>
                  <a:pt x="40032" y="4390"/>
                </a:cubicBezTo>
                <a:cubicBezTo>
                  <a:pt x="39988" y="4359"/>
                  <a:pt x="39941" y="4363"/>
                  <a:pt x="39891" y="4349"/>
                </a:cubicBezTo>
                <a:cubicBezTo>
                  <a:pt x="39986" y="4361"/>
                  <a:pt x="39840" y="4282"/>
                  <a:pt x="39791" y="4332"/>
                </a:cubicBezTo>
                <a:cubicBezTo>
                  <a:pt x="39804" y="4267"/>
                  <a:pt x="39501" y="4218"/>
                  <a:pt x="39459" y="4207"/>
                </a:cubicBezTo>
                <a:cubicBezTo>
                  <a:pt x="39392" y="4191"/>
                  <a:pt x="39335" y="4160"/>
                  <a:pt x="39272" y="4132"/>
                </a:cubicBezTo>
                <a:cubicBezTo>
                  <a:pt x="39183" y="4094"/>
                  <a:pt x="39078" y="4101"/>
                  <a:pt x="38981" y="4095"/>
                </a:cubicBezTo>
                <a:cubicBezTo>
                  <a:pt x="38972" y="4092"/>
                  <a:pt x="38888" y="4082"/>
                  <a:pt x="38877" y="4083"/>
                </a:cubicBezTo>
                <a:cubicBezTo>
                  <a:pt x="38930" y="4101"/>
                  <a:pt x="38989" y="4094"/>
                  <a:pt x="39043" y="4112"/>
                </a:cubicBezTo>
                <a:cubicBezTo>
                  <a:pt x="38988" y="4121"/>
                  <a:pt x="38923" y="4131"/>
                  <a:pt x="38873" y="4099"/>
                </a:cubicBezTo>
                <a:cubicBezTo>
                  <a:pt x="38881" y="4110"/>
                  <a:pt x="38890" y="4121"/>
                  <a:pt x="38898" y="4132"/>
                </a:cubicBezTo>
                <a:cubicBezTo>
                  <a:pt x="38865" y="4143"/>
                  <a:pt x="38760" y="4078"/>
                  <a:pt x="38835" y="4078"/>
                </a:cubicBezTo>
                <a:cubicBezTo>
                  <a:pt x="38804" y="4071"/>
                  <a:pt x="38771" y="4083"/>
                  <a:pt x="38740" y="4078"/>
                </a:cubicBezTo>
                <a:cubicBezTo>
                  <a:pt x="38716" y="4075"/>
                  <a:pt x="38701" y="4063"/>
                  <a:pt x="38677" y="4062"/>
                </a:cubicBezTo>
                <a:cubicBezTo>
                  <a:pt x="38618" y="4060"/>
                  <a:pt x="38533" y="4062"/>
                  <a:pt x="38474" y="4070"/>
                </a:cubicBezTo>
                <a:cubicBezTo>
                  <a:pt x="38495" y="4073"/>
                  <a:pt x="38851" y="4156"/>
                  <a:pt x="38773" y="4220"/>
                </a:cubicBezTo>
                <a:cubicBezTo>
                  <a:pt x="38858" y="4277"/>
                  <a:pt x="38914" y="4196"/>
                  <a:pt x="39006" y="4340"/>
                </a:cubicBezTo>
                <a:cubicBezTo>
                  <a:pt x="38987" y="4335"/>
                  <a:pt x="38830" y="4219"/>
                  <a:pt x="38856" y="4290"/>
                </a:cubicBezTo>
                <a:cubicBezTo>
                  <a:pt x="38789" y="4293"/>
                  <a:pt x="38735" y="4228"/>
                  <a:pt x="38669" y="4220"/>
                </a:cubicBezTo>
                <a:cubicBezTo>
                  <a:pt x="38639" y="4216"/>
                  <a:pt x="38522" y="4159"/>
                  <a:pt x="38598" y="4178"/>
                </a:cubicBezTo>
                <a:cubicBezTo>
                  <a:pt x="38528" y="4129"/>
                  <a:pt x="38443" y="4104"/>
                  <a:pt x="38374" y="4053"/>
                </a:cubicBezTo>
                <a:cubicBezTo>
                  <a:pt x="38317" y="4012"/>
                  <a:pt x="38264" y="3963"/>
                  <a:pt x="38191" y="3954"/>
                </a:cubicBezTo>
                <a:cubicBezTo>
                  <a:pt x="38201" y="3961"/>
                  <a:pt x="38211" y="3966"/>
                  <a:pt x="38220" y="3975"/>
                </a:cubicBezTo>
                <a:cubicBezTo>
                  <a:pt x="38191" y="4001"/>
                  <a:pt x="38020" y="3881"/>
                  <a:pt x="37987" y="3871"/>
                </a:cubicBezTo>
                <a:cubicBezTo>
                  <a:pt x="37883" y="3836"/>
                  <a:pt x="37770" y="3823"/>
                  <a:pt x="37663" y="3800"/>
                </a:cubicBezTo>
                <a:cubicBezTo>
                  <a:pt x="37609" y="3788"/>
                  <a:pt x="37559" y="3771"/>
                  <a:pt x="37505" y="3758"/>
                </a:cubicBezTo>
                <a:cubicBezTo>
                  <a:pt x="37469" y="3750"/>
                  <a:pt x="37427" y="3757"/>
                  <a:pt x="37393" y="3746"/>
                </a:cubicBezTo>
                <a:cubicBezTo>
                  <a:pt x="37355" y="3734"/>
                  <a:pt x="37318" y="3709"/>
                  <a:pt x="37277" y="3721"/>
                </a:cubicBezTo>
                <a:cubicBezTo>
                  <a:pt x="37258" y="3726"/>
                  <a:pt x="37184" y="3690"/>
                  <a:pt x="37256" y="3704"/>
                </a:cubicBezTo>
                <a:cubicBezTo>
                  <a:pt x="37235" y="3694"/>
                  <a:pt x="37212" y="3690"/>
                  <a:pt x="37189" y="3687"/>
                </a:cubicBezTo>
                <a:cubicBezTo>
                  <a:pt x="37143" y="3719"/>
                  <a:pt x="37058" y="3665"/>
                  <a:pt x="37015" y="3650"/>
                </a:cubicBezTo>
                <a:cubicBezTo>
                  <a:pt x="36942" y="3626"/>
                  <a:pt x="36868" y="3630"/>
                  <a:pt x="36799" y="3592"/>
                </a:cubicBezTo>
                <a:cubicBezTo>
                  <a:pt x="36828" y="3597"/>
                  <a:pt x="36858" y="3604"/>
                  <a:pt x="36886" y="3613"/>
                </a:cubicBezTo>
                <a:cubicBezTo>
                  <a:pt x="36701" y="3543"/>
                  <a:pt x="36505" y="3515"/>
                  <a:pt x="36312" y="3476"/>
                </a:cubicBezTo>
                <a:cubicBezTo>
                  <a:pt x="36244" y="3447"/>
                  <a:pt x="36170" y="3439"/>
                  <a:pt x="36100" y="3413"/>
                </a:cubicBezTo>
                <a:cubicBezTo>
                  <a:pt x="36034" y="3390"/>
                  <a:pt x="35943" y="3428"/>
                  <a:pt x="35888" y="3372"/>
                </a:cubicBezTo>
                <a:cubicBezTo>
                  <a:pt x="35922" y="3373"/>
                  <a:pt x="35955" y="3387"/>
                  <a:pt x="35988" y="3393"/>
                </a:cubicBezTo>
                <a:cubicBezTo>
                  <a:pt x="35868" y="3326"/>
                  <a:pt x="35722" y="3360"/>
                  <a:pt x="35593" y="3330"/>
                </a:cubicBezTo>
                <a:cubicBezTo>
                  <a:pt x="35458" y="3299"/>
                  <a:pt x="35317" y="3285"/>
                  <a:pt x="35182" y="3251"/>
                </a:cubicBezTo>
                <a:cubicBezTo>
                  <a:pt x="35031" y="3214"/>
                  <a:pt x="34772" y="3236"/>
                  <a:pt x="34596" y="3231"/>
                </a:cubicBezTo>
                <a:cubicBezTo>
                  <a:pt x="34532" y="3229"/>
                  <a:pt x="34474" y="3197"/>
                  <a:pt x="34409" y="3206"/>
                </a:cubicBezTo>
                <a:cubicBezTo>
                  <a:pt x="34441" y="3214"/>
                  <a:pt x="34469" y="3225"/>
                  <a:pt x="34500" y="3235"/>
                </a:cubicBezTo>
                <a:cubicBezTo>
                  <a:pt x="34470" y="3273"/>
                  <a:pt x="34380" y="3226"/>
                  <a:pt x="34347" y="3214"/>
                </a:cubicBezTo>
                <a:cubicBezTo>
                  <a:pt x="34294" y="3194"/>
                  <a:pt x="34245" y="3191"/>
                  <a:pt x="34189" y="3189"/>
                </a:cubicBezTo>
                <a:cubicBezTo>
                  <a:pt x="34024" y="3184"/>
                  <a:pt x="33854" y="3136"/>
                  <a:pt x="33690" y="3147"/>
                </a:cubicBezTo>
                <a:cubicBezTo>
                  <a:pt x="33758" y="3165"/>
                  <a:pt x="33813" y="3211"/>
                  <a:pt x="33869" y="3251"/>
                </a:cubicBezTo>
                <a:cubicBezTo>
                  <a:pt x="33823" y="3254"/>
                  <a:pt x="33820" y="3307"/>
                  <a:pt x="33869" y="3310"/>
                </a:cubicBezTo>
                <a:cubicBezTo>
                  <a:pt x="33919" y="3313"/>
                  <a:pt x="33958" y="3308"/>
                  <a:pt x="34006" y="3330"/>
                </a:cubicBezTo>
                <a:cubicBezTo>
                  <a:pt x="34101" y="3375"/>
                  <a:pt x="34199" y="3407"/>
                  <a:pt x="34284" y="3472"/>
                </a:cubicBezTo>
                <a:cubicBezTo>
                  <a:pt x="34274" y="3482"/>
                  <a:pt x="34265" y="3494"/>
                  <a:pt x="34255" y="3505"/>
                </a:cubicBezTo>
                <a:cubicBezTo>
                  <a:pt x="34276" y="3517"/>
                  <a:pt x="34295" y="3531"/>
                  <a:pt x="34313" y="3546"/>
                </a:cubicBezTo>
                <a:cubicBezTo>
                  <a:pt x="34294" y="3534"/>
                  <a:pt x="34276" y="3523"/>
                  <a:pt x="34255" y="3513"/>
                </a:cubicBezTo>
                <a:cubicBezTo>
                  <a:pt x="34266" y="3538"/>
                  <a:pt x="34288" y="3553"/>
                  <a:pt x="34313" y="3559"/>
                </a:cubicBezTo>
                <a:cubicBezTo>
                  <a:pt x="34113" y="3533"/>
                  <a:pt x="34119" y="3572"/>
                  <a:pt x="34051" y="3551"/>
                </a:cubicBezTo>
                <a:cubicBezTo>
                  <a:pt x="33990" y="3535"/>
                  <a:pt x="33948" y="3484"/>
                  <a:pt x="33889" y="3463"/>
                </a:cubicBezTo>
                <a:cubicBezTo>
                  <a:pt x="33762" y="3418"/>
                  <a:pt x="33608" y="3454"/>
                  <a:pt x="33495" y="3368"/>
                </a:cubicBezTo>
                <a:cubicBezTo>
                  <a:pt x="33459" y="3341"/>
                  <a:pt x="33242" y="3206"/>
                  <a:pt x="33212" y="3280"/>
                </a:cubicBezTo>
                <a:cubicBezTo>
                  <a:pt x="33175" y="3370"/>
                  <a:pt x="33023" y="3344"/>
                  <a:pt x="32950" y="3330"/>
                </a:cubicBezTo>
                <a:cubicBezTo>
                  <a:pt x="32792" y="3300"/>
                  <a:pt x="32632" y="3329"/>
                  <a:pt x="32476" y="3280"/>
                </a:cubicBezTo>
                <a:cubicBezTo>
                  <a:pt x="32397" y="3256"/>
                  <a:pt x="32309" y="3286"/>
                  <a:pt x="32227" y="3285"/>
                </a:cubicBezTo>
                <a:cubicBezTo>
                  <a:pt x="32146" y="3283"/>
                  <a:pt x="32067" y="3288"/>
                  <a:pt x="31986" y="3289"/>
                </a:cubicBezTo>
                <a:cubicBezTo>
                  <a:pt x="31903" y="3289"/>
                  <a:pt x="31835" y="3337"/>
                  <a:pt x="31753" y="3310"/>
                </a:cubicBezTo>
                <a:cubicBezTo>
                  <a:pt x="31605" y="3260"/>
                  <a:pt x="31465" y="3278"/>
                  <a:pt x="31362" y="3222"/>
                </a:cubicBezTo>
                <a:cubicBezTo>
                  <a:pt x="31334" y="3207"/>
                  <a:pt x="31362" y="3158"/>
                  <a:pt x="31300" y="3152"/>
                </a:cubicBezTo>
                <a:cubicBezTo>
                  <a:pt x="31311" y="3152"/>
                  <a:pt x="31323" y="3150"/>
                  <a:pt x="31333" y="3152"/>
                </a:cubicBezTo>
                <a:cubicBezTo>
                  <a:pt x="31252" y="3103"/>
                  <a:pt x="31195" y="3042"/>
                  <a:pt x="31101" y="3010"/>
                </a:cubicBezTo>
                <a:cubicBezTo>
                  <a:pt x="31013" y="2981"/>
                  <a:pt x="30926" y="2948"/>
                  <a:pt x="30835" y="2931"/>
                </a:cubicBezTo>
                <a:cubicBezTo>
                  <a:pt x="30635" y="2895"/>
                  <a:pt x="30429" y="2885"/>
                  <a:pt x="30228" y="2865"/>
                </a:cubicBezTo>
                <a:cubicBezTo>
                  <a:pt x="29767" y="2819"/>
                  <a:pt x="29617" y="3036"/>
                  <a:pt x="29110" y="2894"/>
                </a:cubicBezTo>
                <a:cubicBezTo>
                  <a:pt x="29141" y="2897"/>
                  <a:pt x="29174" y="2903"/>
                  <a:pt x="29205" y="2894"/>
                </a:cubicBezTo>
                <a:cubicBezTo>
                  <a:pt x="29138" y="2832"/>
                  <a:pt x="29027" y="2809"/>
                  <a:pt x="28939" y="2794"/>
                </a:cubicBezTo>
                <a:cubicBezTo>
                  <a:pt x="28716" y="2755"/>
                  <a:pt x="28791" y="2816"/>
                  <a:pt x="28653" y="2823"/>
                </a:cubicBezTo>
                <a:cubicBezTo>
                  <a:pt x="28715" y="2783"/>
                  <a:pt x="28724" y="2755"/>
                  <a:pt x="28640" y="2744"/>
                </a:cubicBezTo>
                <a:cubicBezTo>
                  <a:pt x="28564" y="2735"/>
                  <a:pt x="28544" y="2768"/>
                  <a:pt x="28491" y="2719"/>
                </a:cubicBezTo>
                <a:cubicBezTo>
                  <a:pt x="28417" y="2652"/>
                  <a:pt x="28233" y="2765"/>
                  <a:pt x="28183" y="2665"/>
                </a:cubicBezTo>
                <a:cubicBezTo>
                  <a:pt x="28223" y="2664"/>
                  <a:pt x="28245" y="2685"/>
                  <a:pt x="28245" y="2636"/>
                </a:cubicBezTo>
                <a:cubicBezTo>
                  <a:pt x="28288" y="2637"/>
                  <a:pt x="28327" y="2665"/>
                  <a:pt x="28370" y="2661"/>
                </a:cubicBezTo>
                <a:cubicBezTo>
                  <a:pt x="28439" y="2656"/>
                  <a:pt x="28332" y="2595"/>
                  <a:pt x="28316" y="2591"/>
                </a:cubicBezTo>
                <a:cubicBezTo>
                  <a:pt x="28120" y="2531"/>
                  <a:pt x="27855" y="2495"/>
                  <a:pt x="27647" y="2503"/>
                </a:cubicBezTo>
                <a:cubicBezTo>
                  <a:pt x="27567" y="2506"/>
                  <a:pt x="27578" y="2552"/>
                  <a:pt x="27572" y="2615"/>
                </a:cubicBezTo>
                <a:cubicBezTo>
                  <a:pt x="27565" y="2699"/>
                  <a:pt x="27350" y="2701"/>
                  <a:pt x="27302" y="2665"/>
                </a:cubicBezTo>
                <a:cubicBezTo>
                  <a:pt x="27374" y="2658"/>
                  <a:pt x="27265" y="2627"/>
                  <a:pt x="27244" y="2611"/>
                </a:cubicBezTo>
                <a:cubicBezTo>
                  <a:pt x="27308" y="2623"/>
                  <a:pt x="27371" y="2617"/>
                  <a:pt x="27435" y="2624"/>
                </a:cubicBezTo>
                <a:cubicBezTo>
                  <a:pt x="27417" y="2591"/>
                  <a:pt x="27382" y="2596"/>
                  <a:pt x="27352" y="2582"/>
                </a:cubicBezTo>
                <a:cubicBezTo>
                  <a:pt x="27325" y="2570"/>
                  <a:pt x="27332" y="2536"/>
                  <a:pt x="27298" y="2532"/>
                </a:cubicBezTo>
                <a:cubicBezTo>
                  <a:pt x="27337" y="2524"/>
                  <a:pt x="27400" y="2554"/>
                  <a:pt x="27427" y="2582"/>
                </a:cubicBezTo>
                <a:cubicBezTo>
                  <a:pt x="27428" y="2571"/>
                  <a:pt x="27429" y="2560"/>
                  <a:pt x="27431" y="2549"/>
                </a:cubicBezTo>
                <a:cubicBezTo>
                  <a:pt x="27481" y="2548"/>
                  <a:pt x="27473" y="2622"/>
                  <a:pt x="27514" y="2640"/>
                </a:cubicBezTo>
                <a:cubicBezTo>
                  <a:pt x="27586" y="2485"/>
                  <a:pt x="27415" y="2505"/>
                  <a:pt x="27323" y="2512"/>
                </a:cubicBezTo>
                <a:cubicBezTo>
                  <a:pt x="27252" y="2516"/>
                  <a:pt x="27157" y="2513"/>
                  <a:pt x="27090" y="2536"/>
                </a:cubicBezTo>
                <a:cubicBezTo>
                  <a:pt x="27044" y="2552"/>
                  <a:pt x="27001" y="2550"/>
                  <a:pt x="26957" y="2520"/>
                </a:cubicBezTo>
                <a:cubicBezTo>
                  <a:pt x="26981" y="2515"/>
                  <a:pt x="27006" y="2521"/>
                  <a:pt x="27028" y="2532"/>
                </a:cubicBezTo>
                <a:cubicBezTo>
                  <a:pt x="27011" y="2436"/>
                  <a:pt x="27161" y="2483"/>
                  <a:pt x="27215" y="2491"/>
                </a:cubicBezTo>
                <a:cubicBezTo>
                  <a:pt x="27342" y="2510"/>
                  <a:pt x="27371" y="2488"/>
                  <a:pt x="27506" y="2503"/>
                </a:cubicBezTo>
                <a:cubicBezTo>
                  <a:pt x="27272" y="2403"/>
                  <a:pt x="26965" y="2428"/>
                  <a:pt x="26716" y="2408"/>
                </a:cubicBezTo>
                <a:cubicBezTo>
                  <a:pt x="26579" y="2396"/>
                  <a:pt x="26441" y="2391"/>
                  <a:pt x="26304" y="2391"/>
                </a:cubicBezTo>
                <a:cubicBezTo>
                  <a:pt x="26186" y="2391"/>
                  <a:pt x="26057" y="2354"/>
                  <a:pt x="25939" y="2341"/>
                </a:cubicBezTo>
                <a:cubicBezTo>
                  <a:pt x="25968" y="2367"/>
                  <a:pt x="26010" y="2372"/>
                  <a:pt x="26047" y="2383"/>
                </a:cubicBezTo>
                <a:cubicBezTo>
                  <a:pt x="26084" y="2394"/>
                  <a:pt x="26121" y="2432"/>
                  <a:pt x="26159" y="2433"/>
                </a:cubicBezTo>
                <a:cubicBezTo>
                  <a:pt x="26104" y="2440"/>
                  <a:pt x="26050" y="2463"/>
                  <a:pt x="25993" y="2462"/>
                </a:cubicBezTo>
                <a:cubicBezTo>
                  <a:pt x="25951" y="2461"/>
                  <a:pt x="25904" y="2448"/>
                  <a:pt x="25864" y="2462"/>
                </a:cubicBezTo>
                <a:cubicBezTo>
                  <a:pt x="25800" y="2483"/>
                  <a:pt x="25866" y="2527"/>
                  <a:pt x="25910" y="2549"/>
                </a:cubicBezTo>
                <a:cubicBezTo>
                  <a:pt x="25910" y="2546"/>
                  <a:pt x="26062" y="2529"/>
                  <a:pt x="26113" y="2545"/>
                </a:cubicBezTo>
                <a:cubicBezTo>
                  <a:pt x="26091" y="2557"/>
                  <a:pt x="26066" y="2559"/>
                  <a:pt x="26043" y="2549"/>
                </a:cubicBezTo>
                <a:cubicBezTo>
                  <a:pt x="26035" y="2575"/>
                  <a:pt x="26051" y="2597"/>
                  <a:pt x="26072" y="2611"/>
                </a:cubicBezTo>
                <a:cubicBezTo>
                  <a:pt x="26051" y="2614"/>
                  <a:pt x="26030" y="2616"/>
                  <a:pt x="26009" y="2615"/>
                </a:cubicBezTo>
                <a:cubicBezTo>
                  <a:pt x="26118" y="2639"/>
                  <a:pt x="26229" y="2692"/>
                  <a:pt x="26325" y="2753"/>
                </a:cubicBezTo>
                <a:cubicBezTo>
                  <a:pt x="26247" y="2728"/>
                  <a:pt x="26180" y="2782"/>
                  <a:pt x="26101" y="2744"/>
                </a:cubicBezTo>
                <a:cubicBezTo>
                  <a:pt x="26075" y="2732"/>
                  <a:pt x="25966" y="2672"/>
                  <a:pt x="25964" y="2736"/>
                </a:cubicBezTo>
                <a:cubicBezTo>
                  <a:pt x="25937" y="2703"/>
                  <a:pt x="25899" y="2717"/>
                  <a:pt x="25864" y="2719"/>
                </a:cubicBezTo>
                <a:cubicBezTo>
                  <a:pt x="25910" y="2804"/>
                  <a:pt x="25930" y="2776"/>
                  <a:pt x="26018" y="2798"/>
                </a:cubicBezTo>
                <a:cubicBezTo>
                  <a:pt x="25995" y="2796"/>
                  <a:pt x="25972" y="2799"/>
                  <a:pt x="25951" y="2807"/>
                </a:cubicBezTo>
                <a:cubicBezTo>
                  <a:pt x="25963" y="2814"/>
                  <a:pt x="25976" y="2821"/>
                  <a:pt x="25989" y="2827"/>
                </a:cubicBezTo>
                <a:cubicBezTo>
                  <a:pt x="25967" y="2824"/>
                  <a:pt x="25944" y="2824"/>
                  <a:pt x="25922" y="2827"/>
                </a:cubicBezTo>
                <a:cubicBezTo>
                  <a:pt x="25954" y="2839"/>
                  <a:pt x="25990" y="2830"/>
                  <a:pt x="26018" y="2852"/>
                </a:cubicBezTo>
                <a:cubicBezTo>
                  <a:pt x="25830" y="2822"/>
                  <a:pt x="25482" y="2693"/>
                  <a:pt x="25336" y="2707"/>
                </a:cubicBezTo>
                <a:cubicBezTo>
                  <a:pt x="25295" y="2711"/>
                  <a:pt x="25251" y="2752"/>
                  <a:pt x="25211" y="2748"/>
                </a:cubicBezTo>
                <a:cubicBezTo>
                  <a:pt x="25162" y="2744"/>
                  <a:pt x="25193" y="2789"/>
                  <a:pt x="25207" y="2811"/>
                </a:cubicBezTo>
                <a:cubicBezTo>
                  <a:pt x="25153" y="2748"/>
                  <a:pt x="25035" y="2774"/>
                  <a:pt x="24974" y="2769"/>
                </a:cubicBezTo>
                <a:cubicBezTo>
                  <a:pt x="24862" y="2760"/>
                  <a:pt x="24775" y="2718"/>
                  <a:pt x="24671" y="2682"/>
                </a:cubicBezTo>
                <a:cubicBezTo>
                  <a:pt x="24635" y="2670"/>
                  <a:pt x="24498" y="2575"/>
                  <a:pt x="24521" y="2678"/>
                </a:cubicBezTo>
                <a:cubicBezTo>
                  <a:pt x="24533" y="2730"/>
                  <a:pt x="24596" y="2821"/>
                  <a:pt x="24654" y="2827"/>
                </a:cubicBezTo>
                <a:cubicBezTo>
                  <a:pt x="24588" y="2845"/>
                  <a:pt x="24694" y="3017"/>
                  <a:pt x="24563" y="2965"/>
                </a:cubicBezTo>
                <a:cubicBezTo>
                  <a:pt x="24476" y="2930"/>
                  <a:pt x="24385" y="2923"/>
                  <a:pt x="24301" y="2886"/>
                </a:cubicBezTo>
                <a:cubicBezTo>
                  <a:pt x="24197" y="2840"/>
                  <a:pt x="24080" y="2834"/>
                  <a:pt x="23981" y="2773"/>
                </a:cubicBezTo>
                <a:cubicBezTo>
                  <a:pt x="23939" y="2747"/>
                  <a:pt x="23903" y="2722"/>
                  <a:pt x="23852" y="2719"/>
                </a:cubicBezTo>
                <a:cubicBezTo>
                  <a:pt x="23827" y="2718"/>
                  <a:pt x="23789" y="2719"/>
                  <a:pt x="23786" y="2686"/>
                </a:cubicBezTo>
                <a:cubicBezTo>
                  <a:pt x="23821" y="2686"/>
                  <a:pt x="23855" y="2661"/>
                  <a:pt x="23890" y="2678"/>
                </a:cubicBezTo>
                <a:cubicBezTo>
                  <a:pt x="23833" y="2642"/>
                  <a:pt x="23768" y="2613"/>
                  <a:pt x="23703" y="2599"/>
                </a:cubicBezTo>
                <a:cubicBezTo>
                  <a:pt x="23736" y="2618"/>
                  <a:pt x="23773" y="2634"/>
                  <a:pt x="23807" y="2653"/>
                </a:cubicBezTo>
                <a:cubicBezTo>
                  <a:pt x="23752" y="2720"/>
                  <a:pt x="23485" y="2585"/>
                  <a:pt x="23445" y="2532"/>
                </a:cubicBezTo>
                <a:cubicBezTo>
                  <a:pt x="23544" y="2546"/>
                  <a:pt x="23656" y="2622"/>
                  <a:pt x="23753" y="2561"/>
                </a:cubicBezTo>
                <a:cubicBezTo>
                  <a:pt x="23695" y="2565"/>
                  <a:pt x="23727" y="2544"/>
                  <a:pt x="23748" y="2532"/>
                </a:cubicBezTo>
                <a:cubicBezTo>
                  <a:pt x="23685" y="2521"/>
                  <a:pt x="23638" y="2472"/>
                  <a:pt x="23574" y="2462"/>
                </a:cubicBezTo>
                <a:cubicBezTo>
                  <a:pt x="23509" y="2451"/>
                  <a:pt x="23438" y="2474"/>
                  <a:pt x="23379" y="2437"/>
                </a:cubicBezTo>
                <a:cubicBezTo>
                  <a:pt x="23418" y="2438"/>
                  <a:pt x="23460" y="2457"/>
                  <a:pt x="23495" y="2428"/>
                </a:cubicBezTo>
                <a:cubicBezTo>
                  <a:pt x="23482" y="2423"/>
                  <a:pt x="23469" y="2416"/>
                  <a:pt x="23457" y="2408"/>
                </a:cubicBezTo>
                <a:cubicBezTo>
                  <a:pt x="23477" y="2411"/>
                  <a:pt x="23506" y="2414"/>
                  <a:pt x="23520" y="2395"/>
                </a:cubicBezTo>
                <a:cubicBezTo>
                  <a:pt x="23476" y="2391"/>
                  <a:pt x="23435" y="2381"/>
                  <a:pt x="23391" y="2379"/>
                </a:cubicBezTo>
                <a:cubicBezTo>
                  <a:pt x="23418" y="2368"/>
                  <a:pt x="23448" y="2378"/>
                  <a:pt x="23474" y="2362"/>
                </a:cubicBezTo>
                <a:cubicBezTo>
                  <a:pt x="23408" y="2348"/>
                  <a:pt x="23335" y="2354"/>
                  <a:pt x="23270" y="2333"/>
                </a:cubicBezTo>
                <a:cubicBezTo>
                  <a:pt x="23304" y="2330"/>
                  <a:pt x="23343" y="2322"/>
                  <a:pt x="23358" y="2287"/>
                </a:cubicBezTo>
                <a:cubicBezTo>
                  <a:pt x="23328" y="2266"/>
                  <a:pt x="23307" y="2304"/>
                  <a:pt x="23287" y="2291"/>
                </a:cubicBezTo>
                <a:cubicBezTo>
                  <a:pt x="23276" y="2284"/>
                  <a:pt x="23285" y="2264"/>
                  <a:pt x="23270" y="2258"/>
                </a:cubicBezTo>
                <a:cubicBezTo>
                  <a:pt x="23208" y="2234"/>
                  <a:pt x="23144" y="2248"/>
                  <a:pt x="23083" y="2221"/>
                </a:cubicBezTo>
                <a:cubicBezTo>
                  <a:pt x="22984" y="2176"/>
                  <a:pt x="22965" y="2182"/>
                  <a:pt x="22855" y="2164"/>
                </a:cubicBezTo>
                <a:cubicBezTo>
                  <a:pt x="22898" y="2168"/>
                  <a:pt x="22928" y="2173"/>
                  <a:pt x="22971" y="2172"/>
                </a:cubicBezTo>
                <a:cubicBezTo>
                  <a:pt x="22927" y="2164"/>
                  <a:pt x="22882" y="2150"/>
                  <a:pt x="22838" y="2163"/>
                </a:cubicBezTo>
                <a:cubicBezTo>
                  <a:pt x="22798" y="2156"/>
                  <a:pt x="22759" y="2154"/>
                  <a:pt x="22730" y="2167"/>
                </a:cubicBezTo>
                <a:cubicBezTo>
                  <a:pt x="22741" y="2175"/>
                  <a:pt x="22752" y="2180"/>
                  <a:pt x="22763" y="2187"/>
                </a:cubicBezTo>
                <a:cubicBezTo>
                  <a:pt x="22725" y="2188"/>
                  <a:pt x="22689" y="2203"/>
                  <a:pt x="22651" y="2200"/>
                </a:cubicBezTo>
                <a:cubicBezTo>
                  <a:pt x="22627" y="2198"/>
                  <a:pt x="22548" y="2185"/>
                  <a:pt x="22622" y="2167"/>
                </a:cubicBezTo>
                <a:cubicBezTo>
                  <a:pt x="22565" y="2141"/>
                  <a:pt x="22524" y="2191"/>
                  <a:pt x="22468" y="2187"/>
                </a:cubicBezTo>
                <a:cubicBezTo>
                  <a:pt x="22451" y="2186"/>
                  <a:pt x="22446" y="2160"/>
                  <a:pt x="22427" y="2158"/>
                </a:cubicBezTo>
                <a:cubicBezTo>
                  <a:pt x="22405" y="2157"/>
                  <a:pt x="22385" y="2153"/>
                  <a:pt x="22364" y="2146"/>
                </a:cubicBezTo>
                <a:cubicBezTo>
                  <a:pt x="22297" y="2119"/>
                  <a:pt x="22231" y="2118"/>
                  <a:pt x="22161" y="2104"/>
                </a:cubicBezTo>
                <a:cubicBezTo>
                  <a:pt x="22107" y="2094"/>
                  <a:pt x="22050" y="2114"/>
                  <a:pt x="21999" y="2092"/>
                </a:cubicBezTo>
                <a:cubicBezTo>
                  <a:pt x="22011" y="2101"/>
                  <a:pt x="22025" y="2110"/>
                  <a:pt x="22036" y="2121"/>
                </a:cubicBezTo>
                <a:cubicBezTo>
                  <a:pt x="22006" y="2150"/>
                  <a:pt x="21972" y="2127"/>
                  <a:pt x="21945" y="2108"/>
                </a:cubicBezTo>
                <a:cubicBezTo>
                  <a:pt x="21934" y="2185"/>
                  <a:pt x="22057" y="2238"/>
                  <a:pt x="22115" y="2250"/>
                </a:cubicBezTo>
                <a:cubicBezTo>
                  <a:pt x="22048" y="2268"/>
                  <a:pt x="22175" y="2309"/>
                  <a:pt x="22086" y="2325"/>
                </a:cubicBezTo>
                <a:cubicBezTo>
                  <a:pt x="22038" y="2333"/>
                  <a:pt x="21985" y="2313"/>
                  <a:pt x="21936" y="2316"/>
                </a:cubicBezTo>
                <a:cubicBezTo>
                  <a:pt x="21657" y="2332"/>
                  <a:pt x="21620" y="2330"/>
                  <a:pt x="21352" y="2304"/>
                </a:cubicBezTo>
                <a:cubicBezTo>
                  <a:pt x="21376" y="2304"/>
                  <a:pt x="21400" y="2294"/>
                  <a:pt x="21415" y="2279"/>
                </a:cubicBezTo>
                <a:cubicBezTo>
                  <a:pt x="21373" y="2265"/>
                  <a:pt x="21326" y="2252"/>
                  <a:pt x="21293" y="2282"/>
                </a:cubicBezTo>
                <a:cubicBezTo>
                  <a:pt x="21303" y="2292"/>
                  <a:pt x="21316" y="2299"/>
                  <a:pt x="21331" y="2302"/>
                </a:cubicBezTo>
                <a:cubicBezTo>
                  <a:pt x="21195" y="2289"/>
                  <a:pt x="21007" y="2295"/>
                  <a:pt x="20918" y="2200"/>
                </a:cubicBezTo>
                <a:cubicBezTo>
                  <a:pt x="20944" y="2171"/>
                  <a:pt x="20977" y="2185"/>
                  <a:pt x="21010" y="2183"/>
                </a:cubicBezTo>
                <a:cubicBezTo>
                  <a:pt x="20931" y="2086"/>
                  <a:pt x="20663" y="2148"/>
                  <a:pt x="20552" y="2138"/>
                </a:cubicBezTo>
                <a:cubicBezTo>
                  <a:pt x="20309" y="2113"/>
                  <a:pt x="20065" y="2111"/>
                  <a:pt x="19825" y="2167"/>
                </a:cubicBezTo>
                <a:cubicBezTo>
                  <a:pt x="19864" y="2195"/>
                  <a:pt x="19926" y="2219"/>
                  <a:pt x="19975" y="2208"/>
                </a:cubicBezTo>
                <a:cubicBezTo>
                  <a:pt x="19911" y="2229"/>
                  <a:pt x="19897" y="2216"/>
                  <a:pt x="19833" y="2200"/>
                </a:cubicBezTo>
                <a:cubicBezTo>
                  <a:pt x="19768" y="2183"/>
                  <a:pt x="19808" y="2159"/>
                  <a:pt x="19779" y="2133"/>
                </a:cubicBezTo>
                <a:cubicBezTo>
                  <a:pt x="19724" y="2084"/>
                  <a:pt x="19628" y="2058"/>
                  <a:pt x="19559" y="2034"/>
                </a:cubicBezTo>
                <a:cubicBezTo>
                  <a:pt x="19578" y="2054"/>
                  <a:pt x="19601" y="2070"/>
                  <a:pt x="19626" y="2083"/>
                </a:cubicBezTo>
                <a:cubicBezTo>
                  <a:pt x="19537" y="2196"/>
                  <a:pt x="19128" y="2034"/>
                  <a:pt x="19251" y="2021"/>
                </a:cubicBezTo>
                <a:cubicBezTo>
                  <a:pt x="19228" y="2008"/>
                  <a:pt x="19187" y="1998"/>
                  <a:pt x="19185" y="2034"/>
                </a:cubicBezTo>
                <a:cubicBezTo>
                  <a:pt x="19181" y="2088"/>
                  <a:pt x="18990" y="1979"/>
                  <a:pt x="18927" y="2034"/>
                </a:cubicBezTo>
                <a:cubicBezTo>
                  <a:pt x="18907" y="2051"/>
                  <a:pt x="18920" y="2067"/>
                  <a:pt x="18886" y="2075"/>
                </a:cubicBezTo>
                <a:cubicBezTo>
                  <a:pt x="18953" y="2202"/>
                  <a:pt x="19121" y="2030"/>
                  <a:pt x="19210" y="2113"/>
                </a:cubicBezTo>
                <a:cubicBezTo>
                  <a:pt x="19106" y="2149"/>
                  <a:pt x="19010" y="2189"/>
                  <a:pt x="18898" y="2162"/>
                </a:cubicBezTo>
                <a:cubicBezTo>
                  <a:pt x="18918" y="2173"/>
                  <a:pt x="18938" y="2180"/>
                  <a:pt x="18961" y="2187"/>
                </a:cubicBezTo>
                <a:cubicBezTo>
                  <a:pt x="18897" y="2185"/>
                  <a:pt x="18878" y="2213"/>
                  <a:pt x="18840" y="2216"/>
                </a:cubicBezTo>
                <a:cubicBezTo>
                  <a:pt x="18805" y="2220"/>
                  <a:pt x="18771" y="2226"/>
                  <a:pt x="18736" y="2229"/>
                </a:cubicBezTo>
                <a:cubicBezTo>
                  <a:pt x="18814" y="2244"/>
                  <a:pt x="18669" y="2260"/>
                  <a:pt x="18649" y="2262"/>
                </a:cubicBezTo>
                <a:cubicBezTo>
                  <a:pt x="18595" y="2268"/>
                  <a:pt x="18540" y="2258"/>
                  <a:pt x="18487" y="2262"/>
                </a:cubicBezTo>
                <a:cubicBezTo>
                  <a:pt x="18446" y="2266"/>
                  <a:pt x="18410" y="2257"/>
                  <a:pt x="18370" y="2258"/>
                </a:cubicBezTo>
                <a:cubicBezTo>
                  <a:pt x="18330" y="2259"/>
                  <a:pt x="18351" y="2304"/>
                  <a:pt x="18375" y="2312"/>
                </a:cubicBezTo>
                <a:cubicBezTo>
                  <a:pt x="18320" y="2366"/>
                  <a:pt x="18255" y="2388"/>
                  <a:pt x="18179" y="2374"/>
                </a:cubicBezTo>
                <a:cubicBezTo>
                  <a:pt x="18212" y="2374"/>
                  <a:pt x="18293" y="2350"/>
                  <a:pt x="18287" y="2304"/>
                </a:cubicBezTo>
                <a:cubicBezTo>
                  <a:pt x="18284" y="2274"/>
                  <a:pt x="18265" y="2232"/>
                  <a:pt x="18316" y="2225"/>
                </a:cubicBezTo>
                <a:cubicBezTo>
                  <a:pt x="18336" y="2222"/>
                  <a:pt x="18399" y="2239"/>
                  <a:pt x="18399" y="2204"/>
                </a:cubicBezTo>
                <a:cubicBezTo>
                  <a:pt x="18399" y="2121"/>
                  <a:pt x="18573" y="2124"/>
                  <a:pt x="18611" y="2117"/>
                </a:cubicBezTo>
                <a:cubicBezTo>
                  <a:pt x="18656" y="2108"/>
                  <a:pt x="18640" y="2087"/>
                  <a:pt x="18661" y="2063"/>
                </a:cubicBezTo>
                <a:cubicBezTo>
                  <a:pt x="18704" y="2013"/>
                  <a:pt x="18820" y="2028"/>
                  <a:pt x="18836" y="1955"/>
                </a:cubicBezTo>
                <a:cubicBezTo>
                  <a:pt x="18806" y="1937"/>
                  <a:pt x="18772" y="1947"/>
                  <a:pt x="18740" y="1938"/>
                </a:cubicBezTo>
                <a:cubicBezTo>
                  <a:pt x="18785" y="1926"/>
                  <a:pt x="18831" y="1936"/>
                  <a:pt x="18873" y="1913"/>
                </a:cubicBezTo>
                <a:cubicBezTo>
                  <a:pt x="18863" y="1906"/>
                  <a:pt x="18851" y="1899"/>
                  <a:pt x="18840" y="1892"/>
                </a:cubicBezTo>
                <a:cubicBezTo>
                  <a:pt x="18913" y="1880"/>
                  <a:pt x="18950" y="1874"/>
                  <a:pt x="19015" y="1838"/>
                </a:cubicBezTo>
                <a:cubicBezTo>
                  <a:pt x="19042" y="1823"/>
                  <a:pt x="19075" y="1852"/>
                  <a:pt x="19098" y="1838"/>
                </a:cubicBezTo>
                <a:cubicBezTo>
                  <a:pt x="19114" y="1828"/>
                  <a:pt x="19108" y="1804"/>
                  <a:pt x="19114" y="1788"/>
                </a:cubicBezTo>
                <a:cubicBezTo>
                  <a:pt x="19123" y="1769"/>
                  <a:pt x="19172" y="1773"/>
                  <a:pt x="19189" y="1768"/>
                </a:cubicBezTo>
                <a:cubicBezTo>
                  <a:pt x="19231" y="1755"/>
                  <a:pt x="19251" y="1726"/>
                  <a:pt x="19281" y="1697"/>
                </a:cubicBezTo>
                <a:cubicBezTo>
                  <a:pt x="19342" y="1636"/>
                  <a:pt x="19179" y="1589"/>
                  <a:pt x="19143" y="1581"/>
                </a:cubicBezTo>
                <a:cubicBezTo>
                  <a:pt x="19097" y="1569"/>
                  <a:pt x="19058" y="1605"/>
                  <a:pt x="19019" y="1568"/>
                </a:cubicBezTo>
                <a:cubicBezTo>
                  <a:pt x="18977" y="1530"/>
                  <a:pt x="18919" y="1537"/>
                  <a:pt x="18869" y="1518"/>
                </a:cubicBezTo>
                <a:cubicBezTo>
                  <a:pt x="18987" y="1497"/>
                  <a:pt x="19108" y="1585"/>
                  <a:pt x="19222" y="1585"/>
                </a:cubicBezTo>
                <a:cubicBezTo>
                  <a:pt x="19198" y="1558"/>
                  <a:pt x="19190" y="1515"/>
                  <a:pt x="19152" y="1502"/>
                </a:cubicBezTo>
                <a:cubicBezTo>
                  <a:pt x="19112" y="1488"/>
                  <a:pt x="19096" y="1509"/>
                  <a:pt x="19056" y="1489"/>
                </a:cubicBezTo>
                <a:cubicBezTo>
                  <a:pt x="18995" y="1458"/>
                  <a:pt x="18947" y="1381"/>
                  <a:pt x="18869" y="1402"/>
                </a:cubicBezTo>
                <a:cubicBezTo>
                  <a:pt x="18898" y="1419"/>
                  <a:pt x="18930" y="1426"/>
                  <a:pt x="18961" y="1439"/>
                </a:cubicBezTo>
                <a:cubicBezTo>
                  <a:pt x="18926" y="1432"/>
                  <a:pt x="18890" y="1423"/>
                  <a:pt x="18869" y="1460"/>
                </a:cubicBezTo>
                <a:cubicBezTo>
                  <a:pt x="18860" y="1431"/>
                  <a:pt x="18668" y="1303"/>
                  <a:pt x="18611" y="1369"/>
                </a:cubicBezTo>
                <a:cubicBezTo>
                  <a:pt x="18611" y="1353"/>
                  <a:pt x="18599" y="1340"/>
                  <a:pt x="18580" y="1328"/>
                </a:cubicBezTo>
                <a:cubicBezTo>
                  <a:pt x="18620" y="1343"/>
                  <a:pt x="18665" y="1339"/>
                  <a:pt x="18703" y="1343"/>
                </a:cubicBezTo>
                <a:cubicBezTo>
                  <a:pt x="18649" y="1309"/>
                  <a:pt x="18606" y="1296"/>
                  <a:pt x="18541" y="1308"/>
                </a:cubicBezTo>
                <a:cubicBezTo>
                  <a:pt x="18545" y="1310"/>
                  <a:pt x="18548" y="1312"/>
                  <a:pt x="18552" y="1315"/>
                </a:cubicBezTo>
                <a:cubicBezTo>
                  <a:pt x="18448" y="1274"/>
                  <a:pt x="18243" y="1267"/>
                  <a:pt x="18196" y="1269"/>
                </a:cubicBezTo>
                <a:cubicBezTo>
                  <a:pt x="18111" y="1272"/>
                  <a:pt x="18026" y="1259"/>
                  <a:pt x="17942" y="1269"/>
                </a:cubicBezTo>
                <a:cubicBezTo>
                  <a:pt x="17850" y="1280"/>
                  <a:pt x="17759" y="1264"/>
                  <a:pt x="17668" y="1273"/>
                </a:cubicBezTo>
                <a:cubicBezTo>
                  <a:pt x="17734" y="1319"/>
                  <a:pt x="17635" y="1330"/>
                  <a:pt x="17601" y="1331"/>
                </a:cubicBezTo>
                <a:cubicBezTo>
                  <a:pt x="17532" y="1334"/>
                  <a:pt x="17452" y="1354"/>
                  <a:pt x="17385" y="1331"/>
                </a:cubicBezTo>
                <a:cubicBezTo>
                  <a:pt x="17435" y="1336"/>
                  <a:pt x="17515" y="1232"/>
                  <a:pt x="17431" y="1207"/>
                </a:cubicBezTo>
                <a:cubicBezTo>
                  <a:pt x="17313" y="1171"/>
                  <a:pt x="17168" y="1200"/>
                  <a:pt x="17049" y="1211"/>
                </a:cubicBezTo>
                <a:cubicBezTo>
                  <a:pt x="17073" y="1208"/>
                  <a:pt x="17093" y="1195"/>
                  <a:pt x="17094" y="1169"/>
                </a:cubicBezTo>
                <a:cubicBezTo>
                  <a:pt x="16975" y="1188"/>
                  <a:pt x="16853" y="1178"/>
                  <a:pt x="16733" y="1182"/>
                </a:cubicBezTo>
                <a:cubicBezTo>
                  <a:pt x="16801" y="1156"/>
                  <a:pt x="16873" y="1168"/>
                  <a:pt x="16941" y="1148"/>
                </a:cubicBezTo>
                <a:cubicBezTo>
                  <a:pt x="16988" y="1134"/>
                  <a:pt x="17030" y="1104"/>
                  <a:pt x="17082" y="1111"/>
                </a:cubicBezTo>
                <a:cubicBezTo>
                  <a:pt x="17002" y="1062"/>
                  <a:pt x="16912" y="1074"/>
                  <a:pt x="16824" y="1057"/>
                </a:cubicBezTo>
                <a:lnTo>
                  <a:pt x="16542" y="1019"/>
                </a:lnTo>
                <a:cubicBezTo>
                  <a:pt x="16487" y="1020"/>
                  <a:pt x="16437" y="1031"/>
                  <a:pt x="16380" y="1040"/>
                </a:cubicBezTo>
                <a:cubicBezTo>
                  <a:pt x="16317" y="1049"/>
                  <a:pt x="16266" y="1108"/>
                  <a:pt x="16197" y="1103"/>
                </a:cubicBezTo>
                <a:cubicBezTo>
                  <a:pt x="16215" y="1106"/>
                  <a:pt x="16233" y="1110"/>
                  <a:pt x="16251" y="1115"/>
                </a:cubicBezTo>
                <a:cubicBezTo>
                  <a:pt x="16223" y="1135"/>
                  <a:pt x="16195" y="1153"/>
                  <a:pt x="16168" y="1173"/>
                </a:cubicBezTo>
                <a:cubicBezTo>
                  <a:pt x="16177" y="1184"/>
                  <a:pt x="16186" y="1193"/>
                  <a:pt x="16197" y="1202"/>
                </a:cubicBezTo>
                <a:cubicBezTo>
                  <a:pt x="16136" y="1185"/>
                  <a:pt x="16152" y="1249"/>
                  <a:pt x="16205" y="1261"/>
                </a:cubicBezTo>
                <a:cubicBezTo>
                  <a:pt x="16365" y="1296"/>
                  <a:pt x="16129" y="1305"/>
                  <a:pt x="16429" y="1348"/>
                </a:cubicBezTo>
                <a:cubicBezTo>
                  <a:pt x="16412" y="1346"/>
                  <a:pt x="16397" y="1347"/>
                  <a:pt x="16380" y="1348"/>
                </a:cubicBezTo>
                <a:cubicBezTo>
                  <a:pt x="16340" y="1350"/>
                  <a:pt x="16280" y="1322"/>
                  <a:pt x="16247" y="1331"/>
                </a:cubicBezTo>
                <a:cubicBezTo>
                  <a:pt x="16124" y="1365"/>
                  <a:pt x="15992" y="1348"/>
                  <a:pt x="15868" y="1335"/>
                </a:cubicBezTo>
                <a:cubicBezTo>
                  <a:pt x="15955" y="1416"/>
                  <a:pt x="16095" y="1376"/>
                  <a:pt x="16180" y="1460"/>
                </a:cubicBezTo>
                <a:cubicBezTo>
                  <a:pt x="16026" y="1450"/>
                  <a:pt x="15928" y="1390"/>
                  <a:pt x="15773" y="1431"/>
                </a:cubicBezTo>
                <a:cubicBezTo>
                  <a:pt x="15873" y="1449"/>
                  <a:pt x="15722" y="1447"/>
                  <a:pt x="15710" y="1452"/>
                </a:cubicBezTo>
                <a:cubicBezTo>
                  <a:pt x="15732" y="1455"/>
                  <a:pt x="15752" y="1461"/>
                  <a:pt x="15773" y="1468"/>
                </a:cubicBezTo>
                <a:cubicBezTo>
                  <a:pt x="15740" y="1481"/>
                  <a:pt x="15695" y="1488"/>
                  <a:pt x="15661" y="1481"/>
                </a:cubicBezTo>
                <a:cubicBezTo>
                  <a:pt x="15620" y="1473"/>
                  <a:pt x="15592" y="1505"/>
                  <a:pt x="15553" y="1502"/>
                </a:cubicBezTo>
                <a:cubicBezTo>
                  <a:pt x="15514" y="1499"/>
                  <a:pt x="15490" y="1466"/>
                  <a:pt x="15449" y="1481"/>
                </a:cubicBezTo>
                <a:cubicBezTo>
                  <a:pt x="15417" y="1492"/>
                  <a:pt x="15383" y="1502"/>
                  <a:pt x="15349" y="1506"/>
                </a:cubicBezTo>
                <a:cubicBezTo>
                  <a:pt x="15367" y="1485"/>
                  <a:pt x="15388" y="1467"/>
                  <a:pt x="15411" y="1452"/>
                </a:cubicBezTo>
                <a:cubicBezTo>
                  <a:pt x="15382" y="1443"/>
                  <a:pt x="15353" y="1437"/>
                  <a:pt x="15324" y="1434"/>
                </a:cubicBezTo>
                <a:cubicBezTo>
                  <a:pt x="15364" y="1434"/>
                  <a:pt x="15406" y="1431"/>
                  <a:pt x="15439" y="1444"/>
                </a:cubicBezTo>
                <a:cubicBezTo>
                  <a:pt x="15426" y="1437"/>
                  <a:pt x="15415" y="1430"/>
                  <a:pt x="15404" y="1421"/>
                </a:cubicBezTo>
                <a:cubicBezTo>
                  <a:pt x="15427" y="1404"/>
                  <a:pt x="15454" y="1411"/>
                  <a:pt x="15472" y="1432"/>
                </a:cubicBezTo>
                <a:cubicBezTo>
                  <a:pt x="15449" y="1328"/>
                  <a:pt x="15260" y="1437"/>
                  <a:pt x="15199" y="1397"/>
                </a:cubicBezTo>
                <a:cubicBezTo>
                  <a:pt x="15216" y="1416"/>
                  <a:pt x="15239" y="1425"/>
                  <a:pt x="15264" y="1430"/>
                </a:cubicBezTo>
                <a:cubicBezTo>
                  <a:pt x="15138" y="1427"/>
                  <a:pt x="15009" y="1455"/>
                  <a:pt x="14883" y="1439"/>
                </a:cubicBezTo>
                <a:cubicBezTo>
                  <a:pt x="14904" y="1449"/>
                  <a:pt x="14927" y="1452"/>
                  <a:pt x="14950" y="1452"/>
                </a:cubicBezTo>
                <a:cubicBezTo>
                  <a:pt x="14890" y="1476"/>
                  <a:pt x="14823" y="1433"/>
                  <a:pt x="14771" y="1456"/>
                </a:cubicBezTo>
                <a:cubicBezTo>
                  <a:pt x="14723" y="1477"/>
                  <a:pt x="14789" y="1505"/>
                  <a:pt x="14813" y="1502"/>
                </a:cubicBezTo>
                <a:cubicBezTo>
                  <a:pt x="14728" y="1489"/>
                  <a:pt x="14866" y="1487"/>
                  <a:pt x="14888" y="1489"/>
                </a:cubicBezTo>
                <a:cubicBezTo>
                  <a:pt x="14931" y="1493"/>
                  <a:pt x="14974" y="1493"/>
                  <a:pt x="15016" y="1485"/>
                </a:cubicBezTo>
                <a:cubicBezTo>
                  <a:pt x="14908" y="1538"/>
                  <a:pt x="14776" y="1541"/>
                  <a:pt x="14659" y="1547"/>
                </a:cubicBezTo>
                <a:cubicBezTo>
                  <a:pt x="14523" y="1555"/>
                  <a:pt x="14384" y="1571"/>
                  <a:pt x="14247" y="1585"/>
                </a:cubicBezTo>
                <a:cubicBezTo>
                  <a:pt x="14310" y="1642"/>
                  <a:pt x="13977" y="1619"/>
                  <a:pt x="14090" y="1630"/>
                </a:cubicBezTo>
                <a:cubicBezTo>
                  <a:pt x="14024" y="1628"/>
                  <a:pt x="13993" y="1695"/>
                  <a:pt x="13936" y="1714"/>
                </a:cubicBezTo>
                <a:cubicBezTo>
                  <a:pt x="13863" y="1738"/>
                  <a:pt x="13786" y="1684"/>
                  <a:pt x="13711" y="1705"/>
                </a:cubicBezTo>
                <a:cubicBezTo>
                  <a:pt x="13742" y="1734"/>
                  <a:pt x="13893" y="1708"/>
                  <a:pt x="13890" y="1763"/>
                </a:cubicBezTo>
                <a:cubicBezTo>
                  <a:pt x="13856" y="1760"/>
                  <a:pt x="13825" y="1737"/>
                  <a:pt x="13790" y="1747"/>
                </a:cubicBezTo>
                <a:cubicBezTo>
                  <a:pt x="13851" y="1755"/>
                  <a:pt x="13778" y="1786"/>
                  <a:pt x="13824" y="1822"/>
                </a:cubicBezTo>
                <a:cubicBezTo>
                  <a:pt x="13770" y="1803"/>
                  <a:pt x="13793" y="1829"/>
                  <a:pt x="13811" y="1847"/>
                </a:cubicBezTo>
                <a:cubicBezTo>
                  <a:pt x="13736" y="1885"/>
                  <a:pt x="13667" y="1783"/>
                  <a:pt x="13591" y="1797"/>
                </a:cubicBezTo>
                <a:cubicBezTo>
                  <a:pt x="13673" y="1822"/>
                  <a:pt x="13543" y="1814"/>
                  <a:pt x="13607" y="1847"/>
                </a:cubicBezTo>
                <a:cubicBezTo>
                  <a:pt x="13654" y="1870"/>
                  <a:pt x="13755" y="1867"/>
                  <a:pt x="13807" y="1872"/>
                </a:cubicBezTo>
                <a:cubicBezTo>
                  <a:pt x="13722" y="1875"/>
                  <a:pt x="13841" y="1894"/>
                  <a:pt x="13857" y="1896"/>
                </a:cubicBezTo>
                <a:cubicBezTo>
                  <a:pt x="13881" y="1900"/>
                  <a:pt x="13910" y="1903"/>
                  <a:pt x="13927" y="1921"/>
                </a:cubicBezTo>
                <a:cubicBezTo>
                  <a:pt x="13909" y="1921"/>
                  <a:pt x="13874" y="1952"/>
                  <a:pt x="13857" y="1938"/>
                </a:cubicBezTo>
                <a:cubicBezTo>
                  <a:pt x="13796" y="1884"/>
                  <a:pt x="13755" y="1909"/>
                  <a:pt x="13695" y="1909"/>
                </a:cubicBezTo>
                <a:cubicBezTo>
                  <a:pt x="13720" y="1912"/>
                  <a:pt x="13739" y="1921"/>
                  <a:pt x="13757" y="1938"/>
                </a:cubicBezTo>
                <a:cubicBezTo>
                  <a:pt x="13735" y="1931"/>
                  <a:pt x="13714" y="1926"/>
                  <a:pt x="13691" y="1926"/>
                </a:cubicBezTo>
                <a:cubicBezTo>
                  <a:pt x="13731" y="1972"/>
                  <a:pt x="13799" y="1954"/>
                  <a:pt x="13853" y="1963"/>
                </a:cubicBezTo>
                <a:cubicBezTo>
                  <a:pt x="13920" y="1974"/>
                  <a:pt x="13978" y="2006"/>
                  <a:pt x="14048" y="2013"/>
                </a:cubicBezTo>
                <a:cubicBezTo>
                  <a:pt x="14027" y="2013"/>
                  <a:pt x="14006" y="2013"/>
                  <a:pt x="13986" y="2013"/>
                </a:cubicBezTo>
                <a:cubicBezTo>
                  <a:pt x="14000" y="2030"/>
                  <a:pt x="14020" y="2044"/>
                  <a:pt x="14040" y="2054"/>
                </a:cubicBezTo>
                <a:cubicBezTo>
                  <a:pt x="13993" y="2090"/>
                  <a:pt x="13858" y="2058"/>
                  <a:pt x="13799" y="2063"/>
                </a:cubicBezTo>
                <a:cubicBezTo>
                  <a:pt x="13747" y="2067"/>
                  <a:pt x="13716" y="2109"/>
                  <a:pt x="13670" y="2113"/>
                </a:cubicBezTo>
                <a:cubicBezTo>
                  <a:pt x="13612" y="2117"/>
                  <a:pt x="13559" y="2089"/>
                  <a:pt x="13499" y="2100"/>
                </a:cubicBezTo>
                <a:cubicBezTo>
                  <a:pt x="13354" y="2127"/>
                  <a:pt x="13191" y="2125"/>
                  <a:pt x="13042" y="2125"/>
                </a:cubicBezTo>
                <a:cubicBezTo>
                  <a:pt x="12960" y="2125"/>
                  <a:pt x="12752" y="2102"/>
                  <a:pt x="12693" y="2175"/>
                </a:cubicBezTo>
                <a:cubicBezTo>
                  <a:pt x="12761" y="2161"/>
                  <a:pt x="12684" y="2209"/>
                  <a:pt x="12664" y="2221"/>
                </a:cubicBezTo>
                <a:cubicBezTo>
                  <a:pt x="12685" y="2221"/>
                  <a:pt x="12775" y="2261"/>
                  <a:pt x="12697" y="2262"/>
                </a:cubicBezTo>
                <a:cubicBezTo>
                  <a:pt x="12774" y="2275"/>
                  <a:pt x="12858" y="2312"/>
                  <a:pt x="12880" y="2379"/>
                </a:cubicBezTo>
                <a:cubicBezTo>
                  <a:pt x="12935" y="2547"/>
                  <a:pt x="13220" y="2461"/>
                  <a:pt x="13350" y="2549"/>
                </a:cubicBezTo>
                <a:cubicBezTo>
                  <a:pt x="13381" y="2571"/>
                  <a:pt x="13399" y="2586"/>
                  <a:pt x="13437" y="2603"/>
                </a:cubicBezTo>
                <a:cubicBezTo>
                  <a:pt x="13469" y="2618"/>
                  <a:pt x="13502" y="2633"/>
                  <a:pt x="13520" y="2665"/>
                </a:cubicBezTo>
                <a:cubicBezTo>
                  <a:pt x="13252" y="2724"/>
                  <a:pt x="13187" y="2629"/>
                  <a:pt x="13013" y="2591"/>
                </a:cubicBezTo>
                <a:cubicBezTo>
                  <a:pt x="13095" y="2594"/>
                  <a:pt x="13005" y="2561"/>
                  <a:pt x="12988" y="2557"/>
                </a:cubicBezTo>
                <a:cubicBezTo>
                  <a:pt x="12951" y="2546"/>
                  <a:pt x="12910" y="2545"/>
                  <a:pt x="12872" y="2541"/>
                </a:cubicBezTo>
                <a:cubicBezTo>
                  <a:pt x="12738" y="2524"/>
                  <a:pt x="12664" y="2463"/>
                  <a:pt x="12448" y="2487"/>
                </a:cubicBezTo>
                <a:cubicBezTo>
                  <a:pt x="12399" y="2492"/>
                  <a:pt x="12330" y="2564"/>
                  <a:pt x="12282" y="2536"/>
                </a:cubicBezTo>
                <a:cubicBezTo>
                  <a:pt x="12245" y="2632"/>
                  <a:pt x="12415" y="2506"/>
                  <a:pt x="12494" y="2624"/>
                </a:cubicBezTo>
                <a:cubicBezTo>
                  <a:pt x="12413" y="2687"/>
                  <a:pt x="12322" y="2627"/>
                  <a:pt x="12240" y="2603"/>
                </a:cubicBezTo>
                <a:cubicBezTo>
                  <a:pt x="12160" y="2580"/>
                  <a:pt x="12089" y="2609"/>
                  <a:pt x="12011" y="2624"/>
                </a:cubicBezTo>
                <a:cubicBezTo>
                  <a:pt x="12060" y="2662"/>
                  <a:pt x="12104" y="2717"/>
                  <a:pt x="12165" y="2736"/>
                </a:cubicBezTo>
                <a:cubicBezTo>
                  <a:pt x="12208" y="2749"/>
                  <a:pt x="12251" y="2753"/>
                  <a:pt x="12294" y="2765"/>
                </a:cubicBezTo>
                <a:cubicBezTo>
                  <a:pt x="12353" y="2781"/>
                  <a:pt x="12497" y="2848"/>
                  <a:pt x="12548" y="2786"/>
                </a:cubicBezTo>
                <a:cubicBezTo>
                  <a:pt x="12556" y="2835"/>
                  <a:pt x="12606" y="2803"/>
                  <a:pt x="12635" y="2823"/>
                </a:cubicBezTo>
                <a:cubicBezTo>
                  <a:pt x="12669" y="2847"/>
                  <a:pt x="12684" y="2893"/>
                  <a:pt x="12735" y="2873"/>
                </a:cubicBezTo>
                <a:cubicBezTo>
                  <a:pt x="12735" y="2884"/>
                  <a:pt x="12735" y="2895"/>
                  <a:pt x="12735" y="2906"/>
                </a:cubicBezTo>
                <a:cubicBezTo>
                  <a:pt x="12778" y="2898"/>
                  <a:pt x="12819" y="2910"/>
                  <a:pt x="12859" y="2886"/>
                </a:cubicBezTo>
                <a:cubicBezTo>
                  <a:pt x="12809" y="3036"/>
                  <a:pt x="12383" y="2743"/>
                  <a:pt x="12377" y="2869"/>
                </a:cubicBezTo>
                <a:cubicBezTo>
                  <a:pt x="12337" y="2799"/>
                  <a:pt x="12221" y="2834"/>
                  <a:pt x="12157" y="2827"/>
                </a:cubicBezTo>
                <a:cubicBezTo>
                  <a:pt x="12088" y="2820"/>
                  <a:pt x="11979" y="2821"/>
                  <a:pt x="11928" y="2765"/>
                </a:cubicBezTo>
                <a:cubicBezTo>
                  <a:pt x="11998" y="2772"/>
                  <a:pt x="11947" y="2727"/>
                  <a:pt x="11920" y="2707"/>
                </a:cubicBezTo>
                <a:cubicBezTo>
                  <a:pt x="11863" y="2664"/>
                  <a:pt x="11858" y="2652"/>
                  <a:pt x="11870" y="2574"/>
                </a:cubicBezTo>
                <a:cubicBezTo>
                  <a:pt x="11887" y="2459"/>
                  <a:pt x="11681" y="2306"/>
                  <a:pt x="11571" y="2362"/>
                </a:cubicBezTo>
                <a:cubicBezTo>
                  <a:pt x="11619" y="2395"/>
                  <a:pt x="11825" y="2522"/>
                  <a:pt x="11704" y="2582"/>
                </a:cubicBezTo>
                <a:cubicBezTo>
                  <a:pt x="11643" y="2612"/>
                  <a:pt x="11561" y="2598"/>
                  <a:pt x="11509" y="2645"/>
                </a:cubicBezTo>
                <a:cubicBezTo>
                  <a:pt x="11475" y="2674"/>
                  <a:pt x="11535" y="2683"/>
                  <a:pt x="11438" y="2769"/>
                </a:cubicBezTo>
                <a:cubicBezTo>
                  <a:pt x="11566" y="2804"/>
                  <a:pt x="11671" y="2881"/>
                  <a:pt x="11783" y="2948"/>
                </a:cubicBezTo>
                <a:cubicBezTo>
                  <a:pt x="11810" y="2964"/>
                  <a:pt x="11883" y="2994"/>
                  <a:pt x="11887" y="3031"/>
                </a:cubicBezTo>
                <a:cubicBezTo>
                  <a:pt x="11889" y="3054"/>
                  <a:pt x="11848" y="3093"/>
                  <a:pt x="11841" y="3118"/>
                </a:cubicBezTo>
                <a:cubicBezTo>
                  <a:pt x="11833" y="3148"/>
                  <a:pt x="11842" y="3176"/>
                  <a:pt x="11845" y="3206"/>
                </a:cubicBezTo>
                <a:cubicBezTo>
                  <a:pt x="11854" y="3286"/>
                  <a:pt x="11899" y="3295"/>
                  <a:pt x="11953" y="3343"/>
                </a:cubicBezTo>
                <a:cubicBezTo>
                  <a:pt x="11989" y="3374"/>
                  <a:pt x="11995" y="3455"/>
                  <a:pt x="12049" y="3459"/>
                </a:cubicBezTo>
                <a:cubicBezTo>
                  <a:pt x="12292" y="3478"/>
                  <a:pt x="12367" y="3388"/>
                  <a:pt x="12485" y="3418"/>
                </a:cubicBezTo>
                <a:cubicBezTo>
                  <a:pt x="12552" y="3434"/>
                  <a:pt x="12636" y="3428"/>
                  <a:pt x="12697" y="3451"/>
                </a:cubicBezTo>
                <a:cubicBezTo>
                  <a:pt x="12767" y="3477"/>
                  <a:pt x="12829" y="3494"/>
                  <a:pt x="12901" y="3513"/>
                </a:cubicBezTo>
                <a:cubicBezTo>
                  <a:pt x="12975" y="3533"/>
                  <a:pt x="12987" y="3589"/>
                  <a:pt x="13042" y="3634"/>
                </a:cubicBezTo>
                <a:cubicBezTo>
                  <a:pt x="13071" y="3657"/>
                  <a:pt x="13106" y="3670"/>
                  <a:pt x="13129" y="3700"/>
                </a:cubicBezTo>
                <a:cubicBezTo>
                  <a:pt x="13149" y="3726"/>
                  <a:pt x="13060" y="3720"/>
                  <a:pt x="13055" y="3754"/>
                </a:cubicBezTo>
                <a:cubicBezTo>
                  <a:pt x="13049" y="3794"/>
                  <a:pt x="13089" y="3861"/>
                  <a:pt x="13129" y="3866"/>
                </a:cubicBezTo>
                <a:cubicBezTo>
                  <a:pt x="13201" y="3875"/>
                  <a:pt x="13269" y="3891"/>
                  <a:pt x="13341" y="3896"/>
                </a:cubicBezTo>
                <a:cubicBezTo>
                  <a:pt x="13365" y="3897"/>
                  <a:pt x="13365" y="3923"/>
                  <a:pt x="13391" y="3904"/>
                </a:cubicBezTo>
                <a:cubicBezTo>
                  <a:pt x="13416" y="3886"/>
                  <a:pt x="13449" y="3912"/>
                  <a:pt x="13470" y="3925"/>
                </a:cubicBezTo>
                <a:cubicBezTo>
                  <a:pt x="13331" y="3897"/>
                  <a:pt x="13099" y="3971"/>
                  <a:pt x="12992" y="3837"/>
                </a:cubicBezTo>
                <a:cubicBezTo>
                  <a:pt x="13051" y="3854"/>
                  <a:pt x="13008" y="3806"/>
                  <a:pt x="12996" y="3779"/>
                </a:cubicBezTo>
                <a:cubicBezTo>
                  <a:pt x="12928" y="3621"/>
                  <a:pt x="12927" y="3640"/>
                  <a:pt x="12805" y="3592"/>
                </a:cubicBezTo>
                <a:cubicBezTo>
                  <a:pt x="12751" y="3571"/>
                  <a:pt x="12703" y="3511"/>
                  <a:pt x="12652" y="3497"/>
                </a:cubicBezTo>
                <a:cubicBezTo>
                  <a:pt x="12567" y="3473"/>
                  <a:pt x="12456" y="3515"/>
                  <a:pt x="12373" y="3534"/>
                </a:cubicBezTo>
                <a:cubicBezTo>
                  <a:pt x="12332" y="3544"/>
                  <a:pt x="12218" y="3539"/>
                  <a:pt x="12248" y="3605"/>
                </a:cubicBezTo>
                <a:cubicBezTo>
                  <a:pt x="12270" y="3653"/>
                  <a:pt x="12253" y="3670"/>
                  <a:pt x="12307" y="3700"/>
                </a:cubicBezTo>
                <a:cubicBezTo>
                  <a:pt x="12377" y="3739"/>
                  <a:pt x="12556" y="3857"/>
                  <a:pt x="12415" y="3925"/>
                </a:cubicBezTo>
                <a:cubicBezTo>
                  <a:pt x="12327" y="3967"/>
                  <a:pt x="12380" y="4018"/>
                  <a:pt x="12365" y="4091"/>
                </a:cubicBezTo>
                <a:cubicBezTo>
                  <a:pt x="12349" y="4164"/>
                  <a:pt x="12255" y="4154"/>
                  <a:pt x="12207" y="4191"/>
                </a:cubicBezTo>
                <a:cubicBezTo>
                  <a:pt x="12161" y="4225"/>
                  <a:pt x="12096" y="4199"/>
                  <a:pt x="12120" y="4274"/>
                </a:cubicBezTo>
                <a:cubicBezTo>
                  <a:pt x="12128" y="4301"/>
                  <a:pt x="12084" y="4335"/>
                  <a:pt x="12057" y="4336"/>
                </a:cubicBezTo>
                <a:cubicBezTo>
                  <a:pt x="12013" y="4338"/>
                  <a:pt x="11971" y="4311"/>
                  <a:pt x="11928" y="4303"/>
                </a:cubicBezTo>
                <a:cubicBezTo>
                  <a:pt x="11843" y="4287"/>
                  <a:pt x="11764" y="4302"/>
                  <a:pt x="11679" y="4295"/>
                </a:cubicBezTo>
                <a:cubicBezTo>
                  <a:pt x="11599" y="4288"/>
                  <a:pt x="11518" y="4262"/>
                  <a:pt x="11438" y="4253"/>
                </a:cubicBezTo>
                <a:cubicBezTo>
                  <a:pt x="11354" y="4243"/>
                  <a:pt x="11333" y="4180"/>
                  <a:pt x="11263" y="4157"/>
                </a:cubicBezTo>
                <a:cubicBezTo>
                  <a:pt x="11327" y="4130"/>
                  <a:pt x="11401" y="4155"/>
                  <a:pt x="11467" y="4157"/>
                </a:cubicBezTo>
                <a:cubicBezTo>
                  <a:pt x="11555" y="4160"/>
                  <a:pt x="11557" y="4225"/>
                  <a:pt x="11684" y="4174"/>
                </a:cubicBezTo>
                <a:cubicBezTo>
                  <a:pt x="11688" y="4188"/>
                  <a:pt x="11694" y="4199"/>
                  <a:pt x="11703" y="4207"/>
                </a:cubicBezTo>
                <a:cubicBezTo>
                  <a:pt x="11665" y="4190"/>
                  <a:pt x="11644" y="4189"/>
                  <a:pt x="11600" y="4205"/>
                </a:cubicBezTo>
                <a:cubicBezTo>
                  <a:pt x="11637" y="4245"/>
                  <a:pt x="11708" y="4256"/>
                  <a:pt x="11758" y="4241"/>
                </a:cubicBezTo>
                <a:cubicBezTo>
                  <a:pt x="11749" y="4234"/>
                  <a:pt x="11740" y="4227"/>
                  <a:pt x="11730" y="4221"/>
                </a:cubicBezTo>
                <a:cubicBezTo>
                  <a:pt x="11778" y="4234"/>
                  <a:pt x="11848" y="4210"/>
                  <a:pt x="11888" y="4205"/>
                </a:cubicBezTo>
                <a:cubicBezTo>
                  <a:pt x="11873" y="4141"/>
                  <a:pt x="11818" y="4129"/>
                  <a:pt x="11765" y="4140"/>
                </a:cubicBezTo>
                <a:cubicBezTo>
                  <a:pt x="11784" y="4132"/>
                  <a:pt x="11804" y="4127"/>
                  <a:pt x="11824" y="4124"/>
                </a:cubicBezTo>
                <a:cubicBezTo>
                  <a:pt x="11847" y="4121"/>
                  <a:pt x="11989" y="4077"/>
                  <a:pt x="11899" y="4058"/>
                </a:cubicBezTo>
                <a:cubicBezTo>
                  <a:pt x="11919" y="4049"/>
                  <a:pt x="11940" y="4045"/>
                  <a:pt x="11962" y="4049"/>
                </a:cubicBezTo>
                <a:cubicBezTo>
                  <a:pt x="11950" y="4040"/>
                  <a:pt x="11939" y="4031"/>
                  <a:pt x="11928" y="4020"/>
                </a:cubicBezTo>
                <a:cubicBezTo>
                  <a:pt x="12000" y="3990"/>
                  <a:pt x="11973" y="3890"/>
                  <a:pt x="12078" y="3875"/>
                </a:cubicBezTo>
                <a:cubicBezTo>
                  <a:pt x="12050" y="3848"/>
                  <a:pt x="12065" y="3799"/>
                  <a:pt x="12032" y="3763"/>
                </a:cubicBezTo>
                <a:cubicBezTo>
                  <a:pt x="11970" y="3694"/>
                  <a:pt x="12102" y="3668"/>
                  <a:pt x="12032" y="3613"/>
                </a:cubicBezTo>
                <a:cubicBezTo>
                  <a:pt x="12005" y="3592"/>
                  <a:pt x="11968" y="3587"/>
                  <a:pt x="11937" y="3576"/>
                </a:cubicBezTo>
                <a:cubicBezTo>
                  <a:pt x="11897" y="3561"/>
                  <a:pt x="11669" y="3499"/>
                  <a:pt x="11704" y="3422"/>
                </a:cubicBezTo>
                <a:cubicBezTo>
                  <a:pt x="11723" y="3379"/>
                  <a:pt x="11678" y="3391"/>
                  <a:pt x="11683" y="3343"/>
                </a:cubicBezTo>
                <a:cubicBezTo>
                  <a:pt x="11659" y="3307"/>
                  <a:pt x="11640" y="3303"/>
                  <a:pt x="11637" y="3256"/>
                </a:cubicBezTo>
                <a:cubicBezTo>
                  <a:pt x="11635" y="3200"/>
                  <a:pt x="11532" y="3156"/>
                  <a:pt x="11517" y="3106"/>
                </a:cubicBezTo>
                <a:cubicBezTo>
                  <a:pt x="11506" y="3070"/>
                  <a:pt x="11569" y="3068"/>
                  <a:pt x="11538" y="3035"/>
                </a:cubicBezTo>
                <a:cubicBezTo>
                  <a:pt x="11511" y="3007"/>
                  <a:pt x="11518" y="2995"/>
                  <a:pt x="11504" y="2960"/>
                </a:cubicBezTo>
                <a:cubicBezTo>
                  <a:pt x="11445" y="2813"/>
                  <a:pt x="11236" y="2864"/>
                  <a:pt x="11155" y="2740"/>
                </a:cubicBezTo>
                <a:cubicBezTo>
                  <a:pt x="11175" y="2732"/>
                  <a:pt x="11208" y="2730"/>
                  <a:pt x="11222" y="2711"/>
                </a:cubicBezTo>
                <a:cubicBezTo>
                  <a:pt x="11238" y="2688"/>
                  <a:pt x="11207" y="2666"/>
                  <a:pt x="11222" y="2649"/>
                </a:cubicBezTo>
                <a:cubicBezTo>
                  <a:pt x="11244" y="2623"/>
                  <a:pt x="11248" y="2568"/>
                  <a:pt x="11247" y="2536"/>
                </a:cubicBezTo>
                <a:cubicBezTo>
                  <a:pt x="11244" y="2457"/>
                  <a:pt x="11130" y="2379"/>
                  <a:pt x="11060" y="2366"/>
                </a:cubicBezTo>
                <a:cubicBezTo>
                  <a:pt x="11012" y="2357"/>
                  <a:pt x="10960" y="2371"/>
                  <a:pt x="10914" y="2354"/>
                </a:cubicBezTo>
                <a:cubicBezTo>
                  <a:pt x="10780" y="2304"/>
                  <a:pt x="10597" y="2374"/>
                  <a:pt x="10420" y="2345"/>
                </a:cubicBezTo>
                <a:cubicBezTo>
                  <a:pt x="10501" y="2327"/>
                  <a:pt x="10344" y="2288"/>
                  <a:pt x="10332" y="2424"/>
                </a:cubicBezTo>
                <a:cubicBezTo>
                  <a:pt x="10323" y="2538"/>
                  <a:pt x="10477" y="2718"/>
                  <a:pt x="10158" y="2794"/>
                </a:cubicBezTo>
                <a:cubicBezTo>
                  <a:pt x="10108" y="2806"/>
                  <a:pt x="10053" y="2907"/>
                  <a:pt x="10129" y="2890"/>
                </a:cubicBezTo>
                <a:cubicBezTo>
                  <a:pt x="10061" y="2932"/>
                  <a:pt x="10159" y="2958"/>
                  <a:pt x="10195" y="2948"/>
                </a:cubicBezTo>
                <a:cubicBezTo>
                  <a:pt x="10281" y="2924"/>
                  <a:pt x="10274" y="2994"/>
                  <a:pt x="10299" y="3048"/>
                </a:cubicBezTo>
                <a:cubicBezTo>
                  <a:pt x="10306" y="3062"/>
                  <a:pt x="10308" y="3109"/>
                  <a:pt x="10324" y="3118"/>
                </a:cubicBezTo>
                <a:cubicBezTo>
                  <a:pt x="10343" y="3130"/>
                  <a:pt x="10361" y="3136"/>
                  <a:pt x="10374" y="3156"/>
                </a:cubicBezTo>
                <a:cubicBezTo>
                  <a:pt x="10398" y="3193"/>
                  <a:pt x="10310" y="3191"/>
                  <a:pt x="10295" y="3189"/>
                </a:cubicBezTo>
                <a:cubicBezTo>
                  <a:pt x="10305" y="3233"/>
                  <a:pt x="10305" y="3297"/>
                  <a:pt x="10362" y="3310"/>
                </a:cubicBezTo>
                <a:cubicBezTo>
                  <a:pt x="10370" y="3222"/>
                  <a:pt x="10564" y="3383"/>
                  <a:pt x="10640" y="3322"/>
                </a:cubicBezTo>
                <a:cubicBezTo>
                  <a:pt x="10693" y="3394"/>
                  <a:pt x="10609" y="3371"/>
                  <a:pt x="10777" y="3467"/>
                </a:cubicBezTo>
                <a:cubicBezTo>
                  <a:pt x="10809" y="3486"/>
                  <a:pt x="10842" y="3512"/>
                  <a:pt x="10881" y="3513"/>
                </a:cubicBezTo>
                <a:cubicBezTo>
                  <a:pt x="10914" y="3514"/>
                  <a:pt x="10942" y="3488"/>
                  <a:pt x="10972" y="3513"/>
                </a:cubicBezTo>
                <a:cubicBezTo>
                  <a:pt x="10922" y="3518"/>
                  <a:pt x="10987" y="3545"/>
                  <a:pt x="10968" y="3596"/>
                </a:cubicBezTo>
                <a:cubicBezTo>
                  <a:pt x="10959" y="3621"/>
                  <a:pt x="10936" y="3656"/>
                  <a:pt x="10948" y="3684"/>
                </a:cubicBezTo>
                <a:cubicBezTo>
                  <a:pt x="10991" y="3787"/>
                  <a:pt x="10801" y="3661"/>
                  <a:pt x="10794" y="3659"/>
                </a:cubicBezTo>
                <a:cubicBezTo>
                  <a:pt x="10669" y="3628"/>
                  <a:pt x="10556" y="3534"/>
                  <a:pt x="10432" y="3517"/>
                </a:cubicBezTo>
                <a:cubicBezTo>
                  <a:pt x="10377" y="3510"/>
                  <a:pt x="10325" y="3499"/>
                  <a:pt x="10270" y="3488"/>
                </a:cubicBezTo>
                <a:cubicBezTo>
                  <a:pt x="10249" y="3484"/>
                  <a:pt x="10090" y="3445"/>
                  <a:pt x="10174" y="3447"/>
                </a:cubicBezTo>
                <a:cubicBezTo>
                  <a:pt x="10136" y="3442"/>
                  <a:pt x="9991" y="3387"/>
                  <a:pt x="9975" y="3426"/>
                </a:cubicBezTo>
                <a:cubicBezTo>
                  <a:pt x="9958" y="3468"/>
                  <a:pt x="9899" y="3407"/>
                  <a:pt x="9963" y="3393"/>
                </a:cubicBezTo>
                <a:cubicBezTo>
                  <a:pt x="9841" y="3367"/>
                  <a:pt x="9727" y="3317"/>
                  <a:pt x="9605" y="3293"/>
                </a:cubicBezTo>
                <a:cubicBezTo>
                  <a:pt x="9404" y="3253"/>
                  <a:pt x="9184" y="3278"/>
                  <a:pt x="9048" y="3243"/>
                </a:cubicBezTo>
                <a:cubicBezTo>
                  <a:pt x="9009" y="3233"/>
                  <a:pt x="8967" y="3218"/>
                  <a:pt x="8932" y="3247"/>
                </a:cubicBezTo>
                <a:cubicBezTo>
                  <a:pt x="8927" y="3259"/>
                  <a:pt x="8922" y="3272"/>
                  <a:pt x="8919" y="3285"/>
                </a:cubicBezTo>
                <a:cubicBezTo>
                  <a:pt x="8908" y="3286"/>
                  <a:pt x="8897" y="3288"/>
                  <a:pt x="8886" y="3289"/>
                </a:cubicBezTo>
                <a:cubicBezTo>
                  <a:pt x="8860" y="3304"/>
                  <a:pt x="8842" y="3280"/>
                  <a:pt x="8824" y="3314"/>
                </a:cubicBezTo>
                <a:cubicBezTo>
                  <a:pt x="8874" y="3343"/>
                  <a:pt x="8934" y="3369"/>
                  <a:pt x="8969" y="3418"/>
                </a:cubicBezTo>
                <a:cubicBezTo>
                  <a:pt x="9002" y="3464"/>
                  <a:pt x="9043" y="3423"/>
                  <a:pt x="9069" y="3463"/>
                </a:cubicBezTo>
                <a:cubicBezTo>
                  <a:pt x="9153" y="3597"/>
                  <a:pt x="8894" y="3557"/>
                  <a:pt x="8865" y="3600"/>
                </a:cubicBezTo>
                <a:cubicBezTo>
                  <a:pt x="8884" y="3607"/>
                  <a:pt x="8939" y="3641"/>
                  <a:pt x="8928" y="3667"/>
                </a:cubicBezTo>
                <a:cubicBezTo>
                  <a:pt x="8911" y="3704"/>
                  <a:pt x="8830" y="3680"/>
                  <a:pt x="8803" y="3675"/>
                </a:cubicBezTo>
                <a:cubicBezTo>
                  <a:pt x="8736" y="3664"/>
                  <a:pt x="8673" y="3588"/>
                  <a:pt x="8770" y="3563"/>
                </a:cubicBezTo>
                <a:cubicBezTo>
                  <a:pt x="8747" y="3548"/>
                  <a:pt x="8603" y="3495"/>
                  <a:pt x="8682" y="3488"/>
                </a:cubicBezTo>
                <a:cubicBezTo>
                  <a:pt x="8619" y="3499"/>
                  <a:pt x="8544" y="3482"/>
                  <a:pt x="8491" y="3530"/>
                </a:cubicBezTo>
                <a:cubicBezTo>
                  <a:pt x="8498" y="3540"/>
                  <a:pt x="8507" y="3550"/>
                  <a:pt x="8516" y="3559"/>
                </a:cubicBezTo>
                <a:cubicBezTo>
                  <a:pt x="8511" y="3557"/>
                  <a:pt x="8414" y="3504"/>
                  <a:pt x="8421" y="3542"/>
                </a:cubicBezTo>
                <a:cubicBezTo>
                  <a:pt x="8425" y="3569"/>
                  <a:pt x="8392" y="3571"/>
                  <a:pt x="8371" y="3571"/>
                </a:cubicBezTo>
                <a:cubicBezTo>
                  <a:pt x="8307" y="3572"/>
                  <a:pt x="8339" y="3647"/>
                  <a:pt x="8192" y="3609"/>
                </a:cubicBezTo>
                <a:cubicBezTo>
                  <a:pt x="8100" y="3585"/>
                  <a:pt x="7763" y="3574"/>
                  <a:pt x="7793" y="3733"/>
                </a:cubicBezTo>
                <a:cubicBezTo>
                  <a:pt x="7755" y="3750"/>
                  <a:pt x="7722" y="3686"/>
                  <a:pt x="7693" y="3700"/>
                </a:cubicBezTo>
                <a:cubicBezTo>
                  <a:pt x="7669" y="3712"/>
                  <a:pt x="7624" y="3749"/>
                  <a:pt x="7627" y="3696"/>
                </a:cubicBezTo>
                <a:cubicBezTo>
                  <a:pt x="7586" y="3746"/>
                  <a:pt x="7461" y="3727"/>
                  <a:pt x="7406" y="3717"/>
                </a:cubicBezTo>
                <a:cubicBezTo>
                  <a:pt x="7407" y="3647"/>
                  <a:pt x="7512" y="3694"/>
                  <a:pt x="7544" y="3659"/>
                </a:cubicBezTo>
                <a:cubicBezTo>
                  <a:pt x="7532" y="3639"/>
                  <a:pt x="7433" y="3542"/>
                  <a:pt x="7519" y="3534"/>
                </a:cubicBezTo>
                <a:cubicBezTo>
                  <a:pt x="7487" y="3523"/>
                  <a:pt x="7451" y="3524"/>
                  <a:pt x="7419" y="3513"/>
                </a:cubicBezTo>
                <a:cubicBezTo>
                  <a:pt x="7480" y="3495"/>
                  <a:pt x="7550" y="3525"/>
                  <a:pt x="7606" y="3488"/>
                </a:cubicBezTo>
                <a:cubicBezTo>
                  <a:pt x="7480" y="3484"/>
                  <a:pt x="7253" y="3505"/>
                  <a:pt x="7165" y="3613"/>
                </a:cubicBezTo>
                <a:cubicBezTo>
                  <a:pt x="7204" y="3611"/>
                  <a:pt x="7235" y="3634"/>
                  <a:pt x="7261" y="3659"/>
                </a:cubicBezTo>
                <a:cubicBezTo>
                  <a:pt x="7241" y="3663"/>
                  <a:pt x="7163" y="3719"/>
                  <a:pt x="7149" y="3688"/>
                </a:cubicBezTo>
                <a:cubicBezTo>
                  <a:pt x="7136" y="3659"/>
                  <a:pt x="7172" y="3643"/>
                  <a:pt x="7132" y="3630"/>
                </a:cubicBezTo>
                <a:cubicBezTo>
                  <a:pt x="7090" y="3615"/>
                  <a:pt x="7035" y="3636"/>
                  <a:pt x="6999" y="3659"/>
                </a:cubicBezTo>
                <a:cubicBezTo>
                  <a:pt x="6961" y="3683"/>
                  <a:pt x="6908" y="3672"/>
                  <a:pt x="6866" y="3675"/>
                </a:cubicBezTo>
                <a:cubicBezTo>
                  <a:pt x="6787" y="3681"/>
                  <a:pt x="6721" y="3757"/>
                  <a:pt x="6654" y="3775"/>
                </a:cubicBezTo>
                <a:cubicBezTo>
                  <a:pt x="6560" y="3800"/>
                  <a:pt x="6492" y="3847"/>
                  <a:pt x="6388" y="3825"/>
                </a:cubicBezTo>
                <a:cubicBezTo>
                  <a:pt x="6432" y="3841"/>
                  <a:pt x="6474" y="3874"/>
                  <a:pt x="6509" y="3904"/>
                </a:cubicBezTo>
                <a:cubicBezTo>
                  <a:pt x="6471" y="3882"/>
                  <a:pt x="6351" y="3872"/>
                  <a:pt x="6313" y="3900"/>
                </a:cubicBezTo>
                <a:cubicBezTo>
                  <a:pt x="6278" y="3926"/>
                  <a:pt x="6245" y="3894"/>
                  <a:pt x="6218" y="3920"/>
                </a:cubicBezTo>
                <a:cubicBezTo>
                  <a:pt x="6273" y="3947"/>
                  <a:pt x="6241" y="3986"/>
                  <a:pt x="6230" y="4029"/>
                </a:cubicBezTo>
                <a:cubicBezTo>
                  <a:pt x="6220" y="4068"/>
                  <a:pt x="6284" y="4097"/>
                  <a:pt x="6226" y="4128"/>
                </a:cubicBezTo>
                <a:cubicBezTo>
                  <a:pt x="6200" y="4143"/>
                  <a:pt x="6028" y="4124"/>
                  <a:pt x="5973" y="4170"/>
                </a:cubicBezTo>
                <a:cubicBezTo>
                  <a:pt x="5982" y="4160"/>
                  <a:pt x="5989" y="4151"/>
                  <a:pt x="5998" y="4141"/>
                </a:cubicBezTo>
                <a:cubicBezTo>
                  <a:pt x="5940" y="4137"/>
                  <a:pt x="5867" y="4159"/>
                  <a:pt x="5815" y="4124"/>
                </a:cubicBezTo>
                <a:cubicBezTo>
                  <a:pt x="5778" y="4100"/>
                  <a:pt x="5760" y="4056"/>
                  <a:pt x="5719" y="4037"/>
                </a:cubicBezTo>
                <a:cubicBezTo>
                  <a:pt x="5676" y="4016"/>
                  <a:pt x="5612" y="4030"/>
                  <a:pt x="5578" y="3991"/>
                </a:cubicBezTo>
                <a:cubicBezTo>
                  <a:pt x="5535" y="3943"/>
                  <a:pt x="5602" y="3917"/>
                  <a:pt x="5640" y="3908"/>
                </a:cubicBezTo>
                <a:cubicBezTo>
                  <a:pt x="5636" y="3897"/>
                  <a:pt x="5632" y="3886"/>
                  <a:pt x="5628" y="3875"/>
                </a:cubicBezTo>
                <a:cubicBezTo>
                  <a:pt x="5728" y="3840"/>
                  <a:pt x="5838" y="3871"/>
                  <a:pt x="5939" y="3842"/>
                </a:cubicBezTo>
                <a:cubicBezTo>
                  <a:pt x="5906" y="3763"/>
                  <a:pt x="5818" y="3742"/>
                  <a:pt x="5752" y="3700"/>
                </a:cubicBezTo>
                <a:cubicBezTo>
                  <a:pt x="5680" y="3654"/>
                  <a:pt x="5634" y="3625"/>
                  <a:pt x="5545" y="3617"/>
                </a:cubicBezTo>
                <a:cubicBezTo>
                  <a:pt x="5451" y="3609"/>
                  <a:pt x="5348" y="3645"/>
                  <a:pt x="5258" y="3621"/>
                </a:cubicBezTo>
                <a:cubicBezTo>
                  <a:pt x="5214" y="3610"/>
                  <a:pt x="5122" y="3561"/>
                  <a:pt x="5083" y="3605"/>
                </a:cubicBezTo>
                <a:cubicBezTo>
                  <a:pt x="5154" y="3626"/>
                  <a:pt x="5244" y="3653"/>
                  <a:pt x="5308" y="3692"/>
                </a:cubicBezTo>
                <a:cubicBezTo>
                  <a:pt x="5346" y="3715"/>
                  <a:pt x="5307" y="3773"/>
                  <a:pt x="5358" y="3779"/>
                </a:cubicBezTo>
                <a:cubicBezTo>
                  <a:pt x="5313" y="3786"/>
                  <a:pt x="5329" y="3805"/>
                  <a:pt x="5353" y="3821"/>
                </a:cubicBezTo>
                <a:cubicBezTo>
                  <a:pt x="5303" y="3823"/>
                  <a:pt x="5340" y="3841"/>
                  <a:pt x="5337" y="3871"/>
                </a:cubicBezTo>
                <a:cubicBezTo>
                  <a:pt x="5330" y="3934"/>
                  <a:pt x="5265" y="4014"/>
                  <a:pt x="5320" y="4037"/>
                </a:cubicBezTo>
                <a:cubicBezTo>
                  <a:pt x="5379" y="4061"/>
                  <a:pt x="5433" y="4051"/>
                  <a:pt x="5482" y="4103"/>
                </a:cubicBezTo>
                <a:cubicBezTo>
                  <a:pt x="5510" y="4133"/>
                  <a:pt x="5493" y="4191"/>
                  <a:pt x="5540" y="4203"/>
                </a:cubicBezTo>
                <a:cubicBezTo>
                  <a:pt x="5434" y="4237"/>
                  <a:pt x="5477" y="4389"/>
                  <a:pt x="5524" y="4448"/>
                </a:cubicBezTo>
                <a:cubicBezTo>
                  <a:pt x="5485" y="4417"/>
                  <a:pt x="5466" y="4362"/>
                  <a:pt x="5412" y="4353"/>
                </a:cubicBezTo>
                <a:cubicBezTo>
                  <a:pt x="5383" y="4348"/>
                  <a:pt x="5329" y="4353"/>
                  <a:pt x="5333" y="4394"/>
                </a:cubicBezTo>
                <a:cubicBezTo>
                  <a:pt x="5320" y="4389"/>
                  <a:pt x="5309" y="4383"/>
                  <a:pt x="5299" y="4373"/>
                </a:cubicBezTo>
                <a:cubicBezTo>
                  <a:pt x="5317" y="4357"/>
                  <a:pt x="5338" y="4345"/>
                  <a:pt x="5362" y="4340"/>
                </a:cubicBezTo>
                <a:cubicBezTo>
                  <a:pt x="5344" y="4257"/>
                  <a:pt x="5174" y="4286"/>
                  <a:pt x="5062" y="4253"/>
                </a:cubicBezTo>
                <a:cubicBezTo>
                  <a:pt x="5000" y="4235"/>
                  <a:pt x="4963" y="4278"/>
                  <a:pt x="4925" y="4319"/>
                </a:cubicBezTo>
                <a:cubicBezTo>
                  <a:pt x="4879" y="4370"/>
                  <a:pt x="4828" y="4384"/>
                  <a:pt x="4763" y="4398"/>
                </a:cubicBezTo>
                <a:cubicBezTo>
                  <a:pt x="4697" y="4413"/>
                  <a:pt x="4660" y="4455"/>
                  <a:pt x="4605" y="4490"/>
                </a:cubicBezTo>
                <a:cubicBezTo>
                  <a:pt x="4575" y="4509"/>
                  <a:pt x="4487" y="4532"/>
                  <a:pt x="4493" y="4581"/>
                </a:cubicBezTo>
                <a:cubicBezTo>
                  <a:pt x="4502" y="4652"/>
                  <a:pt x="4680" y="4676"/>
                  <a:pt x="4759" y="4864"/>
                </a:cubicBezTo>
                <a:cubicBezTo>
                  <a:pt x="4520" y="4792"/>
                  <a:pt x="4585" y="4882"/>
                  <a:pt x="4451" y="4827"/>
                </a:cubicBezTo>
                <a:cubicBezTo>
                  <a:pt x="4202" y="4723"/>
                  <a:pt x="4172" y="4875"/>
                  <a:pt x="4152" y="4789"/>
                </a:cubicBezTo>
                <a:cubicBezTo>
                  <a:pt x="4177" y="4791"/>
                  <a:pt x="4202" y="4778"/>
                  <a:pt x="4219" y="4760"/>
                </a:cubicBezTo>
                <a:cubicBezTo>
                  <a:pt x="4120" y="4789"/>
                  <a:pt x="4054" y="4690"/>
                  <a:pt x="3965" y="4673"/>
                </a:cubicBezTo>
                <a:cubicBezTo>
                  <a:pt x="3932" y="4666"/>
                  <a:pt x="3867" y="4632"/>
                  <a:pt x="3845" y="4677"/>
                </a:cubicBezTo>
                <a:cubicBezTo>
                  <a:pt x="3820" y="4725"/>
                  <a:pt x="3818" y="4743"/>
                  <a:pt x="3749" y="4739"/>
                </a:cubicBezTo>
                <a:cubicBezTo>
                  <a:pt x="3801" y="4809"/>
                  <a:pt x="3882" y="4848"/>
                  <a:pt x="3949" y="4901"/>
                </a:cubicBezTo>
                <a:cubicBezTo>
                  <a:pt x="3980" y="4926"/>
                  <a:pt x="4021" y="4920"/>
                  <a:pt x="4057" y="4910"/>
                </a:cubicBezTo>
                <a:cubicBezTo>
                  <a:pt x="4102" y="4896"/>
                  <a:pt x="4132" y="4926"/>
                  <a:pt x="4173" y="4939"/>
                </a:cubicBezTo>
                <a:cubicBezTo>
                  <a:pt x="4140" y="4982"/>
                  <a:pt x="4268" y="5078"/>
                  <a:pt x="4123" y="5063"/>
                </a:cubicBezTo>
                <a:cubicBezTo>
                  <a:pt x="4083" y="5059"/>
                  <a:pt x="4072" y="5101"/>
                  <a:pt x="4015" y="5084"/>
                </a:cubicBezTo>
                <a:cubicBezTo>
                  <a:pt x="3955" y="5066"/>
                  <a:pt x="3891" y="5061"/>
                  <a:pt x="3832" y="5043"/>
                </a:cubicBezTo>
                <a:cubicBezTo>
                  <a:pt x="3784" y="5027"/>
                  <a:pt x="3759" y="4984"/>
                  <a:pt x="3716" y="4960"/>
                </a:cubicBezTo>
                <a:cubicBezTo>
                  <a:pt x="3693" y="4947"/>
                  <a:pt x="3695" y="4990"/>
                  <a:pt x="3670" y="4955"/>
                </a:cubicBezTo>
                <a:cubicBezTo>
                  <a:pt x="3619" y="4888"/>
                  <a:pt x="3549" y="4944"/>
                  <a:pt x="3504" y="4922"/>
                </a:cubicBezTo>
                <a:cubicBezTo>
                  <a:pt x="3466" y="4904"/>
                  <a:pt x="3428" y="4877"/>
                  <a:pt x="3388" y="4864"/>
                </a:cubicBezTo>
                <a:cubicBezTo>
                  <a:pt x="3397" y="4854"/>
                  <a:pt x="3404" y="4845"/>
                  <a:pt x="3412" y="4835"/>
                </a:cubicBezTo>
                <a:cubicBezTo>
                  <a:pt x="3402" y="4828"/>
                  <a:pt x="3390" y="4821"/>
                  <a:pt x="3379" y="4814"/>
                </a:cubicBezTo>
                <a:cubicBezTo>
                  <a:pt x="3391" y="4807"/>
                  <a:pt x="3404" y="4800"/>
                  <a:pt x="3417" y="4793"/>
                </a:cubicBezTo>
                <a:cubicBezTo>
                  <a:pt x="3374" y="4790"/>
                  <a:pt x="3373" y="4733"/>
                  <a:pt x="3329" y="4727"/>
                </a:cubicBezTo>
                <a:cubicBezTo>
                  <a:pt x="3372" y="4679"/>
                  <a:pt x="3266" y="4640"/>
                  <a:pt x="3242" y="4615"/>
                </a:cubicBezTo>
                <a:cubicBezTo>
                  <a:pt x="3218" y="4589"/>
                  <a:pt x="3339" y="4557"/>
                  <a:pt x="3296" y="4498"/>
                </a:cubicBezTo>
                <a:cubicBezTo>
                  <a:pt x="3381" y="4518"/>
                  <a:pt x="3250" y="4399"/>
                  <a:pt x="3230" y="4386"/>
                </a:cubicBezTo>
                <a:cubicBezTo>
                  <a:pt x="3140" y="4330"/>
                  <a:pt x="3020" y="4316"/>
                  <a:pt x="2918" y="4311"/>
                </a:cubicBezTo>
                <a:cubicBezTo>
                  <a:pt x="2948" y="4301"/>
                  <a:pt x="2998" y="4307"/>
                  <a:pt x="2984" y="4257"/>
                </a:cubicBezTo>
                <a:cubicBezTo>
                  <a:pt x="2947" y="4265"/>
                  <a:pt x="2860" y="4257"/>
                  <a:pt x="2822" y="4249"/>
                </a:cubicBezTo>
                <a:cubicBezTo>
                  <a:pt x="2857" y="4231"/>
                  <a:pt x="2902" y="4230"/>
                  <a:pt x="2939" y="4241"/>
                </a:cubicBezTo>
                <a:cubicBezTo>
                  <a:pt x="2901" y="4201"/>
                  <a:pt x="2839" y="4235"/>
                  <a:pt x="2793" y="4224"/>
                </a:cubicBezTo>
                <a:cubicBezTo>
                  <a:pt x="2828" y="4230"/>
                  <a:pt x="2858" y="4197"/>
                  <a:pt x="2893" y="4211"/>
                </a:cubicBezTo>
                <a:cubicBezTo>
                  <a:pt x="2857" y="4182"/>
                  <a:pt x="2805" y="4192"/>
                  <a:pt x="2764" y="4178"/>
                </a:cubicBezTo>
                <a:cubicBezTo>
                  <a:pt x="2842" y="4186"/>
                  <a:pt x="2703" y="4127"/>
                  <a:pt x="2673" y="4132"/>
                </a:cubicBezTo>
                <a:cubicBezTo>
                  <a:pt x="2683" y="4122"/>
                  <a:pt x="2692" y="4115"/>
                  <a:pt x="2702" y="4103"/>
                </a:cubicBezTo>
                <a:cubicBezTo>
                  <a:pt x="2650" y="4067"/>
                  <a:pt x="2588" y="4073"/>
                  <a:pt x="2531" y="4049"/>
                </a:cubicBezTo>
                <a:cubicBezTo>
                  <a:pt x="2572" y="4056"/>
                  <a:pt x="2613" y="4034"/>
                  <a:pt x="2652" y="4049"/>
                </a:cubicBezTo>
                <a:cubicBezTo>
                  <a:pt x="2693" y="4066"/>
                  <a:pt x="2745" y="4072"/>
                  <a:pt x="2789" y="4070"/>
                </a:cubicBezTo>
                <a:cubicBezTo>
                  <a:pt x="2700" y="4073"/>
                  <a:pt x="2878" y="4162"/>
                  <a:pt x="2901" y="4170"/>
                </a:cubicBezTo>
                <a:cubicBezTo>
                  <a:pt x="2929" y="4179"/>
                  <a:pt x="2982" y="4159"/>
                  <a:pt x="3001" y="4174"/>
                </a:cubicBezTo>
                <a:cubicBezTo>
                  <a:pt x="3029" y="4197"/>
                  <a:pt x="3062" y="4200"/>
                  <a:pt x="3084" y="4166"/>
                </a:cubicBezTo>
                <a:cubicBezTo>
                  <a:pt x="3073" y="4219"/>
                  <a:pt x="3148" y="4188"/>
                  <a:pt x="3176" y="4236"/>
                </a:cubicBezTo>
                <a:cubicBezTo>
                  <a:pt x="3179" y="4242"/>
                  <a:pt x="3281" y="4225"/>
                  <a:pt x="3304" y="4236"/>
                </a:cubicBezTo>
                <a:cubicBezTo>
                  <a:pt x="3414" y="4287"/>
                  <a:pt x="3520" y="4310"/>
                  <a:pt x="3641" y="4315"/>
                </a:cubicBezTo>
                <a:cubicBezTo>
                  <a:pt x="3936" y="4328"/>
                  <a:pt x="4011" y="4445"/>
                  <a:pt x="4418" y="4349"/>
                </a:cubicBezTo>
                <a:cubicBezTo>
                  <a:pt x="4659" y="4291"/>
                  <a:pt x="4853" y="4063"/>
                  <a:pt x="4701" y="4024"/>
                </a:cubicBezTo>
                <a:cubicBezTo>
                  <a:pt x="4680" y="4019"/>
                  <a:pt x="4654" y="3954"/>
                  <a:pt x="4647" y="3933"/>
                </a:cubicBezTo>
                <a:cubicBezTo>
                  <a:pt x="4629" y="3881"/>
                  <a:pt x="4610" y="3892"/>
                  <a:pt x="4568" y="3871"/>
                </a:cubicBezTo>
                <a:cubicBezTo>
                  <a:pt x="4521" y="3847"/>
                  <a:pt x="4471" y="3854"/>
                  <a:pt x="4431" y="3817"/>
                </a:cubicBezTo>
                <a:cubicBezTo>
                  <a:pt x="4395" y="3784"/>
                  <a:pt x="4348" y="3753"/>
                  <a:pt x="4302" y="3738"/>
                </a:cubicBezTo>
                <a:cubicBezTo>
                  <a:pt x="4310" y="3748"/>
                  <a:pt x="4315" y="3760"/>
                  <a:pt x="4323" y="3771"/>
                </a:cubicBezTo>
                <a:cubicBezTo>
                  <a:pt x="4220" y="3783"/>
                  <a:pt x="4106" y="3724"/>
                  <a:pt x="4019" y="3675"/>
                </a:cubicBezTo>
                <a:cubicBezTo>
                  <a:pt x="4030" y="3684"/>
                  <a:pt x="4042" y="3691"/>
                  <a:pt x="4052" y="3700"/>
                </a:cubicBezTo>
                <a:cubicBezTo>
                  <a:pt x="3942" y="3681"/>
                  <a:pt x="3855" y="3599"/>
                  <a:pt x="3749" y="3567"/>
                </a:cubicBezTo>
                <a:cubicBezTo>
                  <a:pt x="3625" y="3530"/>
                  <a:pt x="3499" y="3494"/>
                  <a:pt x="3379" y="3447"/>
                </a:cubicBezTo>
                <a:cubicBezTo>
                  <a:pt x="3272" y="3404"/>
                  <a:pt x="3178" y="3435"/>
                  <a:pt x="3072" y="3418"/>
                </a:cubicBezTo>
                <a:cubicBezTo>
                  <a:pt x="3026" y="3410"/>
                  <a:pt x="2981" y="3390"/>
                  <a:pt x="2934" y="3389"/>
                </a:cubicBezTo>
                <a:cubicBezTo>
                  <a:pt x="2893" y="3387"/>
                  <a:pt x="2847" y="3403"/>
                  <a:pt x="2806" y="3389"/>
                </a:cubicBezTo>
                <a:cubicBezTo>
                  <a:pt x="2803" y="3459"/>
                  <a:pt x="2717" y="3442"/>
                  <a:pt x="2689" y="3501"/>
                </a:cubicBezTo>
                <a:cubicBezTo>
                  <a:pt x="2665" y="3452"/>
                  <a:pt x="2747" y="3454"/>
                  <a:pt x="2772" y="3437"/>
                </a:cubicBezTo>
                <a:cubicBezTo>
                  <a:pt x="2749" y="3430"/>
                  <a:pt x="2717" y="3417"/>
                  <a:pt x="2772" y="3409"/>
                </a:cubicBezTo>
                <a:cubicBezTo>
                  <a:pt x="2730" y="3401"/>
                  <a:pt x="2744" y="3396"/>
                  <a:pt x="2772" y="3380"/>
                </a:cubicBezTo>
                <a:cubicBezTo>
                  <a:pt x="2738" y="3340"/>
                  <a:pt x="2680" y="3360"/>
                  <a:pt x="2644" y="3384"/>
                </a:cubicBezTo>
                <a:cubicBezTo>
                  <a:pt x="2651" y="3374"/>
                  <a:pt x="2658" y="3367"/>
                  <a:pt x="2664" y="3355"/>
                </a:cubicBezTo>
                <a:cubicBezTo>
                  <a:pt x="2593" y="3354"/>
                  <a:pt x="2583" y="3325"/>
                  <a:pt x="2519" y="3347"/>
                </a:cubicBezTo>
                <a:cubicBezTo>
                  <a:pt x="2525" y="3345"/>
                  <a:pt x="2530" y="3340"/>
                  <a:pt x="2536" y="3339"/>
                </a:cubicBezTo>
                <a:cubicBezTo>
                  <a:pt x="2498" y="3319"/>
                  <a:pt x="2458" y="3309"/>
                  <a:pt x="2419" y="3293"/>
                </a:cubicBezTo>
                <a:cubicBezTo>
                  <a:pt x="2423" y="3282"/>
                  <a:pt x="2428" y="3273"/>
                  <a:pt x="2436" y="3264"/>
                </a:cubicBezTo>
                <a:cubicBezTo>
                  <a:pt x="2470" y="3305"/>
                  <a:pt x="2657" y="3353"/>
                  <a:pt x="2668" y="3272"/>
                </a:cubicBezTo>
                <a:cubicBezTo>
                  <a:pt x="2617" y="3250"/>
                  <a:pt x="2562" y="3261"/>
                  <a:pt x="2511" y="3235"/>
                </a:cubicBezTo>
                <a:cubicBezTo>
                  <a:pt x="2476" y="3217"/>
                  <a:pt x="2422" y="3190"/>
                  <a:pt x="2382" y="3206"/>
                </a:cubicBezTo>
                <a:cubicBezTo>
                  <a:pt x="2392" y="3215"/>
                  <a:pt x="2401" y="3222"/>
                  <a:pt x="2411" y="3231"/>
                </a:cubicBezTo>
                <a:cubicBezTo>
                  <a:pt x="2393" y="3233"/>
                  <a:pt x="2349" y="3225"/>
                  <a:pt x="2344" y="3251"/>
                </a:cubicBezTo>
                <a:cubicBezTo>
                  <a:pt x="2341" y="3268"/>
                  <a:pt x="2297" y="3291"/>
                  <a:pt x="2286" y="3285"/>
                </a:cubicBezTo>
                <a:cubicBezTo>
                  <a:pt x="2248" y="3263"/>
                  <a:pt x="2192" y="3259"/>
                  <a:pt x="2149" y="3251"/>
                </a:cubicBezTo>
                <a:cubicBezTo>
                  <a:pt x="2179" y="3273"/>
                  <a:pt x="2196" y="3310"/>
                  <a:pt x="2149" y="3322"/>
                </a:cubicBezTo>
                <a:cubicBezTo>
                  <a:pt x="2101" y="3335"/>
                  <a:pt x="2020" y="3302"/>
                  <a:pt x="2011" y="3291"/>
                </a:cubicBezTo>
                <a:cubicBezTo>
                  <a:pt x="2049" y="3376"/>
                  <a:pt x="1916" y="3372"/>
                  <a:pt x="1871" y="3389"/>
                </a:cubicBezTo>
                <a:cubicBezTo>
                  <a:pt x="1801" y="3403"/>
                  <a:pt x="1874" y="3437"/>
                  <a:pt x="1792" y="3479"/>
                </a:cubicBezTo>
                <a:lnTo>
                  <a:pt x="1792" y="3479"/>
                </a:lnTo>
                <a:cubicBezTo>
                  <a:pt x="1745" y="3504"/>
                  <a:pt x="1683" y="3509"/>
                  <a:pt x="1643" y="3523"/>
                </a:cubicBezTo>
                <a:cubicBezTo>
                  <a:pt x="1858" y="3551"/>
                  <a:pt x="1584" y="3593"/>
                  <a:pt x="1713" y="3698"/>
                </a:cubicBezTo>
                <a:cubicBezTo>
                  <a:pt x="1783" y="3757"/>
                  <a:pt x="1855" y="3728"/>
                  <a:pt x="2041" y="3867"/>
                </a:cubicBezTo>
                <a:cubicBezTo>
                  <a:pt x="2163" y="3958"/>
                  <a:pt x="1854" y="4047"/>
                  <a:pt x="1903" y="4135"/>
                </a:cubicBezTo>
                <a:cubicBezTo>
                  <a:pt x="1942" y="4224"/>
                  <a:pt x="2145" y="4333"/>
                  <a:pt x="2201" y="4499"/>
                </a:cubicBezTo>
                <a:cubicBezTo>
                  <a:pt x="2171" y="4501"/>
                  <a:pt x="2137" y="4511"/>
                  <a:pt x="2107" y="4516"/>
                </a:cubicBezTo>
                <a:cubicBezTo>
                  <a:pt x="2149" y="4528"/>
                  <a:pt x="2124" y="4596"/>
                  <a:pt x="2108" y="4619"/>
                </a:cubicBezTo>
                <a:cubicBezTo>
                  <a:pt x="2092" y="4641"/>
                  <a:pt x="2156" y="4655"/>
                  <a:pt x="2165" y="4676"/>
                </a:cubicBezTo>
                <a:cubicBezTo>
                  <a:pt x="2113" y="4687"/>
                  <a:pt x="2103" y="4730"/>
                  <a:pt x="2144" y="4766"/>
                </a:cubicBezTo>
                <a:cubicBezTo>
                  <a:pt x="2179" y="4798"/>
                  <a:pt x="2244" y="4760"/>
                  <a:pt x="2266" y="4817"/>
                </a:cubicBezTo>
                <a:cubicBezTo>
                  <a:pt x="2155" y="4867"/>
                  <a:pt x="2309" y="4921"/>
                  <a:pt x="2361" y="4947"/>
                </a:cubicBezTo>
                <a:cubicBezTo>
                  <a:pt x="2460" y="4997"/>
                  <a:pt x="2313" y="5090"/>
                  <a:pt x="2265" y="5116"/>
                </a:cubicBezTo>
                <a:cubicBezTo>
                  <a:pt x="2335" y="5148"/>
                  <a:pt x="2649" y="5310"/>
                  <a:pt x="2679" y="5362"/>
                </a:cubicBezTo>
                <a:cubicBezTo>
                  <a:pt x="2694" y="5387"/>
                  <a:pt x="2678" y="5405"/>
                  <a:pt x="2664" y="5443"/>
                </a:cubicBezTo>
                <a:cubicBezTo>
                  <a:pt x="2634" y="5523"/>
                  <a:pt x="2582" y="5557"/>
                  <a:pt x="2520" y="5606"/>
                </a:cubicBezTo>
                <a:cubicBezTo>
                  <a:pt x="2376" y="5766"/>
                  <a:pt x="2248" y="5894"/>
                  <a:pt x="2035" y="6014"/>
                </a:cubicBezTo>
                <a:cubicBezTo>
                  <a:pt x="2005" y="6029"/>
                  <a:pt x="1894" y="6112"/>
                  <a:pt x="1873" y="6144"/>
                </a:cubicBezTo>
                <a:cubicBezTo>
                  <a:pt x="1930" y="6145"/>
                  <a:pt x="1958" y="6143"/>
                  <a:pt x="2008" y="6111"/>
                </a:cubicBezTo>
                <a:cubicBezTo>
                  <a:pt x="2026" y="6098"/>
                  <a:pt x="2073" y="6071"/>
                  <a:pt x="2095" y="6094"/>
                </a:cubicBezTo>
                <a:cubicBezTo>
                  <a:pt x="2065" y="6112"/>
                  <a:pt x="2087" y="6146"/>
                  <a:pt x="2095" y="6169"/>
                </a:cubicBezTo>
                <a:cubicBezTo>
                  <a:pt x="2074" y="6159"/>
                  <a:pt x="2053" y="6147"/>
                  <a:pt x="2033" y="6136"/>
                </a:cubicBezTo>
                <a:cubicBezTo>
                  <a:pt x="2068" y="6175"/>
                  <a:pt x="2153" y="6243"/>
                  <a:pt x="2203" y="6260"/>
                </a:cubicBezTo>
                <a:cubicBezTo>
                  <a:pt x="2274" y="6286"/>
                  <a:pt x="2333" y="6238"/>
                  <a:pt x="2403" y="6285"/>
                </a:cubicBezTo>
                <a:cubicBezTo>
                  <a:pt x="2406" y="6288"/>
                  <a:pt x="2549" y="6364"/>
                  <a:pt x="2486" y="6364"/>
                </a:cubicBezTo>
                <a:cubicBezTo>
                  <a:pt x="2417" y="6364"/>
                  <a:pt x="2353" y="6321"/>
                  <a:pt x="2282" y="6319"/>
                </a:cubicBezTo>
                <a:cubicBezTo>
                  <a:pt x="2221" y="6317"/>
                  <a:pt x="2208" y="6386"/>
                  <a:pt x="2153" y="6389"/>
                </a:cubicBezTo>
                <a:cubicBezTo>
                  <a:pt x="2122" y="6391"/>
                  <a:pt x="2083" y="6347"/>
                  <a:pt x="2062" y="6389"/>
                </a:cubicBezTo>
                <a:cubicBezTo>
                  <a:pt x="2055" y="6402"/>
                  <a:pt x="2054" y="6422"/>
                  <a:pt x="2037" y="6422"/>
                </a:cubicBezTo>
                <a:cubicBezTo>
                  <a:pt x="2008" y="6423"/>
                  <a:pt x="1952" y="6365"/>
                  <a:pt x="1962" y="6422"/>
                </a:cubicBezTo>
                <a:cubicBezTo>
                  <a:pt x="1967" y="6450"/>
                  <a:pt x="1991" y="6461"/>
                  <a:pt x="1970" y="6489"/>
                </a:cubicBezTo>
                <a:cubicBezTo>
                  <a:pt x="1991" y="6497"/>
                  <a:pt x="2012" y="6508"/>
                  <a:pt x="2020" y="6531"/>
                </a:cubicBezTo>
                <a:cubicBezTo>
                  <a:pt x="1966" y="6529"/>
                  <a:pt x="1954" y="6558"/>
                  <a:pt x="1940" y="6610"/>
                </a:cubicBezTo>
                <a:cubicBezTo>
                  <a:pt x="1918" y="6676"/>
                  <a:pt x="1840" y="6677"/>
                  <a:pt x="1861" y="6748"/>
                </a:cubicBezTo>
                <a:cubicBezTo>
                  <a:pt x="1869" y="6772"/>
                  <a:pt x="1885" y="6792"/>
                  <a:pt x="1892" y="6818"/>
                </a:cubicBezTo>
                <a:cubicBezTo>
                  <a:pt x="1900" y="6847"/>
                  <a:pt x="1876" y="6871"/>
                  <a:pt x="1886" y="6900"/>
                </a:cubicBezTo>
                <a:cubicBezTo>
                  <a:pt x="1893" y="6922"/>
                  <a:pt x="1923" y="6937"/>
                  <a:pt x="1937" y="6952"/>
                </a:cubicBezTo>
                <a:cubicBezTo>
                  <a:pt x="1960" y="6975"/>
                  <a:pt x="1937" y="6995"/>
                  <a:pt x="1984" y="7017"/>
                </a:cubicBezTo>
                <a:cubicBezTo>
                  <a:pt x="1952" y="7053"/>
                  <a:pt x="1881" y="7086"/>
                  <a:pt x="1902" y="7133"/>
                </a:cubicBezTo>
                <a:cubicBezTo>
                  <a:pt x="1950" y="7150"/>
                  <a:pt x="2036" y="7222"/>
                  <a:pt x="2028" y="7252"/>
                </a:cubicBezTo>
                <a:cubicBezTo>
                  <a:pt x="2024" y="7269"/>
                  <a:pt x="1999" y="7337"/>
                  <a:pt x="1984" y="7355"/>
                </a:cubicBezTo>
                <a:cubicBezTo>
                  <a:pt x="2078" y="7349"/>
                  <a:pt x="2034" y="7380"/>
                  <a:pt x="2076" y="7396"/>
                </a:cubicBezTo>
                <a:cubicBezTo>
                  <a:pt x="2122" y="7413"/>
                  <a:pt x="2164" y="7570"/>
                  <a:pt x="2172" y="7614"/>
                </a:cubicBezTo>
                <a:cubicBezTo>
                  <a:pt x="2189" y="7619"/>
                  <a:pt x="2203" y="7622"/>
                  <a:pt x="2211" y="7616"/>
                </a:cubicBezTo>
                <a:cubicBezTo>
                  <a:pt x="2278" y="7610"/>
                  <a:pt x="2465" y="7618"/>
                  <a:pt x="2480" y="7665"/>
                </a:cubicBezTo>
                <a:cubicBezTo>
                  <a:pt x="2492" y="7676"/>
                  <a:pt x="2480" y="7696"/>
                  <a:pt x="2482" y="7712"/>
                </a:cubicBezTo>
                <a:cubicBezTo>
                  <a:pt x="2485" y="7762"/>
                  <a:pt x="2592" y="7720"/>
                  <a:pt x="2620" y="7706"/>
                </a:cubicBezTo>
                <a:cubicBezTo>
                  <a:pt x="2736" y="7650"/>
                  <a:pt x="2761" y="7720"/>
                  <a:pt x="2841" y="7753"/>
                </a:cubicBezTo>
                <a:cubicBezTo>
                  <a:pt x="2952" y="7800"/>
                  <a:pt x="2853" y="7813"/>
                  <a:pt x="2922" y="7926"/>
                </a:cubicBezTo>
                <a:cubicBezTo>
                  <a:pt x="2940" y="7958"/>
                  <a:pt x="2949" y="7969"/>
                  <a:pt x="2916" y="7992"/>
                </a:cubicBezTo>
                <a:cubicBezTo>
                  <a:pt x="2872" y="8024"/>
                  <a:pt x="2944" y="8071"/>
                  <a:pt x="2970" y="8096"/>
                </a:cubicBezTo>
                <a:cubicBezTo>
                  <a:pt x="3027" y="8151"/>
                  <a:pt x="3045" y="8238"/>
                  <a:pt x="3134" y="8269"/>
                </a:cubicBezTo>
                <a:cubicBezTo>
                  <a:pt x="3160" y="8278"/>
                  <a:pt x="3202" y="8287"/>
                  <a:pt x="3213" y="8315"/>
                </a:cubicBezTo>
                <a:cubicBezTo>
                  <a:pt x="3231" y="8363"/>
                  <a:pt x="3157" y="8408"/>
                  <a:pt x="3273" y="8383"/>
                </a:cubicBezTo>
                <a:cubicBezTo>
                  <a:pt x="3293" y="8378"/>
                  <a:pt x="3317" y="8391"/>
                  <a:pt x="3338" y="8394"/>
                </a:cubicBezTo>
                <a:cubicBezTo>
                  <a:pt x="3407" y="8402"/>
                  <a:pt x="3364" y="8418"/>
                  <a:pt x="3392" y="8450"/>
                </a:cubicBezTo>
                <a:cubicBezTo>
                  <a:pt x="3407" y="8468"/>
                  <a:pt x="3457" y="8478"/>
                  <a:pt x="3476" y="8513"/>
                </a:cubicBezTo>
                <a:cubicBezTo>
                  <a:pt x="3501" y="8558"/>
                  <a:pt x="3445" y="8563"/>
                  <a:pt x="3428" y="8574"/>
                </a:cubicBezTo>
                <a:cubicBezTo>
                  <a:pt x="3395" y="8596"/>
                  <a:pt x="3385" y="8610"/>
                  <a:pt x="3334" y="8623"/>
                </a:cubicBezTo>
                <a:cubicBezTo>
                  <a:pt x="3271" y="8638"/>
                  <a:pt x="3235" y="8581"/>
                  <a:pt x="3180" y="8593"/>
                </a:cubicBezTo>
                <a:cubicBezTo>
                  <a:pt x="3053" y="8619"/>
                  <a:pt x="3112" y="8664"/>
                  <a:pt x="3178" y="8711"/>
                </a:cubicBezTo>
                <a:cubicBezTo>
                  <a:pt x="3208" y="8735"/>
                  <a:pt x="3202" y="8783"/>
                  <a:pt x="3210" y="8816"/>
                </a:cubicBezTo>
                <a:cubicBezTo>
                  <a:pt x="3223" y="8870"/>
                  <a:pt x="3264" y="8917"/>
                  <a:pt x="3293" y="8964"/>
                </a:cubicBezTo>
                <a:cubicBezTo>
                  <a:pt x="3396" y="8993"/>
                  <a:pt x="3419" y="8962"/>
                  <a:pt x="3428" y="8884"/>
                </a:cubicBezTo>
                <a:cubicBezTo>
                  <a:pt x="3581" y="8906"/>
                  <a:pt x="3546" y="8912"/>
                  <a:pt x="3648" y="8879"/>
                </a:cubicBezTo>
                <a:cubicBezTo>
                  <a:pt x="3696" y="8875"/>
                  <a:pt x="3746" y="8912"/>
                  <a:pt x="3798" y="8882"/>
                </a:cubicBezTo>
                <a:cubicBezTo>
                  <a:pt x="3845" y="8863"/>
                  <a:pt x="3893" y="8957"/>
                  <a:pt x="3908" y="8984"/>
                </a:cubicBezTo>
                <a:cubicBezTo>
                  <a:pt x="3937" y="9040"/>
                  <a:pt x="3996" y="9039"/>
                  <a:pt x="4015" y="9082"/>
                </a:cubicBezTo>
                <a:cubicBezTo>
                  <a:pt x="3988" y="9095"/>
                  <a:pt x="3931" y="9104"/>
                  <a:pt x="3932" y="9119"/>
                </a:cubicBezTo>
                <a:cubicBezTo>
                  <a:pt x="3940" y="9146"/>
                  <a:pt x="4017" y="9224"/>
                  <a:pt x="3977" y="9250"/>
                </a:cubicBezTo>
                <a:cubicBezTo>
                  <a:pt x="4016" y="9264"/>
                  <a:pt x="4114" y="9299"/>
                  <a:pt x="4159" y="9275"/>
                </a:cubicBezTo>
                <a:cubicBezTo>
                  <a:pt x="4211" y="9246"/>
                  <a:pt x="4242" y="9330"/>
                  <a:pt x="4297" y="9327"/>
                </a:cubicBezTo>
                <a:lnTo>
                  <a:pt x="4297" y="9328"/>
                </a:lnTo>
                <a:lnTo>
                  <a:pt x="4298" y="9328"/>
                </a:lnTo>
                <a:lnTo>
                  <a:pt x="4297" y="9328"/>
                </a:lnTo>
                <a:cubicBezTo>
                  <a:pt x="4297" y="9343"/>
                  <a:pt x="4276" y="9357"/>
                  <a:pt x="4372" y="9536"/>
                </a:cubicBezTo>
                <a:cubicBezTo>
                  <a:pt x="4411" y="9590"/>
                  <a:pt x="4469" y="9526"/>
                  <a:pt x="4514" y="9535"/>
                </a:cubicBezTo>
                <a:cubicBezTo>
                  <a:pt x="4564" y="9543"/>
                  <a:pt x="4614" y="9591"/>
                  <a:pt x="4672" y="9610"/>
                </a:cubicBezTo>
                <a:cubicBezTo>
                  <a:pt x="4742" y="9620"/>
                  <a:pt x="4885" y="9439"/>
                  <a:pt x="4962" y="9605"/>
                </a:cubicBezTo>
                <a:cubicBezTo>
                  <a:pt x="4987" y="9660"/>
                  <a:pt x="5067" y="9671"/>
                  <a:pt x="5084" y="9720"/>
                </a:cubicBezTo>
                <a:cubicBezTo>
                  <a:pt x="5153" y="9681"/>
                  <a:pt x="5121" y="9653"/>
                  <a:pt x="5205" y="9697"/>
                </a:cubicBezTo>
                <a:cubicBezTo>
                  <a:pt x="5249" y="9720"/>
                  <a:pt x="5365" y="9769"/>
                  <a:pt x="5401" y="9726"/>
                </a:cubicBezTo>
                <a:cubicBezTo>
                  <a:pt x="5430" y="9787"/>
                  <a:pt x="5485" y="9755"/>
                  <a:pt x="5517" y="9793"/>
                </a:cubicBezTo>
                <a:cubicBezTo>
                  <a:pt x="5590" y="9878"/>
                  <a:pt x="5640" y="9821"/>
                  <a:pt x="5680" y="9822"/>
                </a:cubicBezTo>
                <a:cubicBezTo>
                  <a:pt x="5644" y="9859"/>
                  <a:pt x="5729" y="9951"/>
                  <a:pt x="5659" y="10003"/>
                </a:cubicBezTo>
                <a:cubicBezTo>
                  <a:pt x="5639" y="10018"/>
                  <a:pt x="5581" y="10012"/>
                  <a:pt x="5610" y="10058"/>
                </a:cubicBezTo>
                <a:cubicBezTo>
                  <a:pt x="5636" y="10097"/>
                  <a:pt x="5685" y="10043"/>
                  <a:pt x="5686" y="10104"/>
                </a:cubicBezTo>
                <a:cubicBezTo>
                  <a:pt x="5663" y="10094"/>
                  <a:pt x="5590" y="10118"/>
                  <a:pt x="5612" y="10171"/>
                </a:cubicBezTo>
                <a:cubicBezTo>
                  <a:pt x="5619" y="10186"/>
                  <a:pt x="5731" y="10224"/>
                  <a:pt x="5673" y="10267"/>
                </a:cubicBezTo>
                <a:cubicBezTo>
                  <a:pt x="5684" y="10276"/>
                  <a:pt x="5698" y="10280"/>
                  <a:pt x="5714" y="10276"/>
                </a:cubicBezTo>
                <a:cubicBezTo>
                  <a:pt x="5722" y="10300"/>
                  <a:pt x="5693" y="10396"/>
                  <a:pt x="5682" y="10414"/>
                </a:cubicBezTo>
                <a:cubicBezTo>
                  <a:pt x="5648" y="10470"/>
                  <a:pt x="5563" y="10423"/>
                  <a:pt x="5508" y="10434"/>
                </a:cubicBezTo>
                <a:cubicBezTo>
                  <a:pt x="5477" y="10440"/>
                  <a:pt x="5449" y="10419"/>
                  <a:pt x="5418" y="10436"/>
                </a:cubicBezTo>
                <a:cubicBezTo>
                  <a:pt x="5383" y="10456"/>
                  <a:pt x="5393" y="10486"/>
                  <a:pt x="5348" y="10504"/>
                </a:cubicBezTo>
                <a:cubicBezTo>
                  <a:pt x="5247" y="10555"/>
                  <a:pt x="5258" y="10622"/>
                  <a:pt x="5299" y="10624"/>
                </a:cubicBezTo>
                <a:cubicBezTo>
                  <a:pt x="5285" y="10638"/>
                  <a:pt x="5288" y="10653"/>
                  <a:pt x="5285" y="10673"/>
                </a:cubicBezTo>
                <a:cubicBezTo>
                  <a:pt x="5305" y="10698"/>
                  <a:pt x="5342" y="10676"/>
                  <a:pt x="5366" y="10662"/>
                </a:cubicBezTo>
                <a:cubicBezTo>
                  <a:pt x="5360" y="10667"/>
                  <a:pt x="5353" y="10675"/>
                  <a:pt x="5349" y="10683"/>
                </a:cubicBezTo>
                <a:cubicBezTo>
                  <a:pt x="5406" y="10689"/>
                  <a:pt x="5457" y="10650"/>
                  <a:pt x="5511" y="10641"/>
                </a:cubicBezTo>
                <a:cubicBezTo>
                  <a:pt x="5579" y="10629"/>
                  <a:pt x="5549" y="10703"/>
                  <a:pt x="5603" y="10687"/>
                </a:cubicBezTo>
                <a:cubicBezTo>
                  <a:pt x="5561" y="10723"/>
                  <a:pt x="5486" y="10766"/>
                  <a:pt x="5424" y="10774"/>
                </a:cubicBezTo>
                <a:cubicBezTo>
                  <a:pt x="5299" y="10791"/>
                  <a:pt x="5393" y="10794"/>
                  <a:pt x="5378" y="10853"/>
                </a:cubicBezTo>
                <a:cubicBezTo>
                  <a:pt x="5340" y="10856"/>
                  <a:pt x="5313" y="10833"/>
                  <a:pt x="5274" y="10845"/>
                </a:cubicBezTo>
                <a:cubicBezTo>
                  <a:pt x="5240" y="10855"/>
                  <a:pt x="5211" y="10868"/>
                  <a:pt x="5175" y="10853"/>
                </a:cubicBezTo>
                <a:cubicBezTo>
                  <a:pt x="5201" y="10939"/>
                  <a:pt x="5250" y="10924"/>
                  <a:pt x="5312" y="10961"/>
                </a:cubicBezTo>
                <a:cubicBezTo>
                  <a:pt x="5336" y="10976"/>
                  <a:pt x="5430" y="11027"/>
                  <a:pt x="5420" y="11065"/>
                </a:cubicBezTo>
                <a:cubicBezTo>
                  <a:pt x="5390" y="11067"/>
                  <a:pt x="5357" y="11019"/>
                  <a:pt x="5328" y="11032"/>
                </a:cubicBezTo>
                <a:cubicBezTo>
                  <a:pt x="5304" y="11042"/>
                  <a:pt x="5306" y="11099"/>
                  <a:pt x="5291" y="11119"/>
                </a:cubicBezTo>
                <a:cubicBezTo>
                  <a:pt x="5287" y="11099"/>
                  <a:pt x="5282" y="11081"/>
                  <a:pt x="5279" y="11061"/>
                </a:cubicBezTo>
                <a:cubicBezTo>
                  <a:pt x="5242" y="11084"/>
                  <a:pt x="5240" y="11240"/>
                  <a:pt x="5179" y="11202"/>
                </a:cubicBezTo>
                <a:cubicBezTo>
                  <a:pt x="5176" y="11222"/>
                  <a:pt x="5193" y="11304"/>
                  <a:pt x="5212" y="11231"/>
                </a:cubicBezTo>
                <a:cubicBezTo>
                  <a:pt x="5216" y="11262"/>
                  <a:pt x="5241" y="11291"/>
                  <a:pt x="5225" y="11323"/>
                </a:cubicBezTo>
                <a:cubicBezTo>
                  <a:pt x="5203" y="11316"/>
                  <a:pt x="5067" y="11302"/>
                  <a:pt x="5079" y="11327"/>
                </a:cubicBezTo>
                <a:cubicBezTo>
                  <a:pt x="5038" y="11293"/>
                  <a:pt x="4954" y="11238"/>
                  <a:pt x="4934" y="11310"/>
                </a:cubicBezTo>
                <a:cubicBezTo>
                  <a:pt x="4943" y="11302"/>
                  <a:pt x="4952" y="11295"/>
                  <a:pt x="4963" y="11289"/>
                </a:cubicBezTo>
                <a:cubicBezTo>
                  <a:pt x="4965" y="11314"/>
                  <a:pt x="4979" y="11331"/>
                  <a:pt x="5004" y="11331"/>
                </a:cubicBezTo>
                <a:cubicBezTo>
                  <a:pt x="4977" y="11347"/>
                  <a:pt x="4943" y="11352"/>
                  <a:pt x="4929" y="11385"/>
                </a:cubicBezTo>
                <a:cubicBezTo>
                  <a:pt x="5013" y="11422"/>
                  <a:pt x="5101" y="11410"/>
                  <a:pt x="5154" y="11497"/>
                </a:cubicBezTo>
                <a:cubicBezTo>
                  <a:pt x="5180" y="11541"/>
                  <a:pt x="5317" y="11576"/>
                  <a:pt x="5274" y="11522"/>
                </a:cubicBezTo>
                <a:cubicBezTo>
                  <a:pt x="5336" y="11539"/>
                  <a:pt x="5366" y="11609"/>
                  <a:pt x="5420" y="11638"/>
                </a:cubicBezTo>
                <a:cubicBezTo>
                  <a:pt x="5478" y="11671"/>
                  <a:pt x="5547" y="11680"/>
                  <a:pt x="5607" y="11713"/>
                </a:cubicBezTo>
                <a:cubicBezTo>
                  <a:pt x="5742" y="11788"/>
                  <a:pt x="5831" y="11922"/>
                  <a:pt x="5966" y="11993"/>
                </a:cubicBezTo>
                <a:cubicBezTo>
                  <a:pt x="5974" y="11841"/>
                  <a:pt x="6296" y="11985"/>
                  <a:pt x="6358" y="12012"/>
                </a:cubicBezTo>
                <a:cubicBezTo>
                  <a:pt x="6433" y="12045"/>
                  <a:pt x="6493" y="12070"/>
                  <a:pt x="6576" y="12054"/>
                </a:cubicBezTo>
                <a:cubicBezTo>
                  <a:pt x="6616" y="12046"/>
                  <a:pt x="6648" y="12038"/>
                  <a:pt x="6695" y="12065"/>
                </a:cubicBezTo>
                <a:cubicBezTo>
                  <a:pt x="6710" y="12079"/>
                  <a:pt x="6775" y="12058"/>
                  <a:pt x="6810" y="12078"/>
                </a:cubicBezTo>
                <a:cubicBezTo>
                  <a:pt x="6885" y="12121"/>
                  <a:pt x="7018" y="12177"/>
                  <a:pt x="7072" y="12230"/>
                </a:cubicBezTo>
                <a:close/>
                <a:moveTo>
                  <a:pt x="39989" y="4802"/>
                </a:moveTo>
                <a:cubicBezTo>
                  <a:pt x="40021" y="4817"/>
                  <a:pt x="40057" y="4807"/>
                  <a:pt x="40087" y="4790"/>
                </a:cubicBezTo>
                <a:cubicBezTo>
                  <a:pt x="40051" y="4773"/>
                  <a:pt x="39974" y="4729"/>
                  <a:pt x="39989" y="4802"/>
                </a:cubicBezTo>
                <a:close/>
                <a:moveTo>
                  <a:pt x="35191" y="2736"/>
                </a:moveTo>
                <a:cubicBezTo>
                  <a:pt x="34982" y="2873"/>
                  <a:pt x="35260" y="2944"/>
                  <a:pt x="35272" y="2944"/>
                </a:cubicBezTo>
                <a:cubicBezTo>
                  <a:pt x="35305" y="2942"/>
                  <a:pt x="35406" y="2927"/>
                  <a:pt x="35430" y="2904"/>
                </a:cubicBezTo>
                <a:cubicBezTo>
                  <a:pt x="35471" y="2862"/>
                  <a:pt x="35590" y="2909"/>
                  <a:pt x="35639" y="2916"/>
                </a:cubicBezTo>
                <a:cubicBezTo>
                  <a:pt x="35700" y="2923"/>
                  <a:pt x="35877" y="2898"/>
                  <a:pt x="35921" y="2854"/>
                </a:cubicBezTo>
                <a:cubicBezTo>
                  <a:pt x="35862" y="2763"/>
                  <a:pt x="35698" y="2768"/>
                  <a:pt x="35604" y="2748"/>
                </a:cubicBezTo>
                <a:cubicBezTo>
                  <a:pt x="35539" y="2733"/>
                  <a:pt x="35480" y="2714"/>
                  <a:pt x="35411" y="2714"/>
                </a:cubicBezTo>
                <a:cubicBezTo>
                  <a:pt x="35360" y="2714"/>
                  <a:pt x="35230" y="2708"/>
                  <a:pt x="35191" y="2736"/>
                </a:cubicBezTo>
                <a:close/>
                <a:moveTo>
                  <a:pt x="33228" y="3187"/>
                </a:moveTo>
                <a:cubicBezTo>
                  <a:pt x="33148" y="3251"/>
                  <a:pt x="33624" y="3315"/>
                  <a:pt x="33638" y="3318"/>
                </a:cubicBezTo>
                <a:cubicBezTo>
                  <a:pt x="33642" y="3248"/>
                  <a:pt x="33558" y="3221"/>
                  <a:pt x="33508" y="3215"/>
                </a:cubicBezTo>
                <a:cubicBezTo>
                  <a:pt x="33422" y="3206"/>
                  <a:pt x="33313" y="3160"/>
                  <a:pt x="33228" y="3187"/>
                </a:cubicBezTo>
                <a:close/>
                <a:moveTo>
                  <a:pt x="31207" y="2944"/>
                </a:moveTo>
                <a:cubicBezTo>
                  <a:pt x="31174" y="2936"/>
                  <a:pt x="31145" y="2918"/>
                  <a:pt x="31112" y="2911"/>
                </a:cubicBezTo>
                <a:cubicBezTo>
                  <a:pt x="31133" y="2940"/>
                  <a:pt x="31172" y="2953"/>
                  <a:pt x="31207" y="2944"/>
                </a:cubicBezTo>
                <a:close/>
                <a:moveTo>
                  <a:pt x="13886" y="2053"/>
                </a:moveTo>
                <a:cubicBezTo>
                  <a:pt x="13866" y="2044"/>
                  <a:pt x="13845" y="2037"/>
                  <a:pt x="13824" y="2032"/>
                </a:cubicBezTo>
                <a:cubicBezTo>
                  <a:pt x="13843" y="2043"/>
                  <a:pt x="13864" y="2050"/>
                  <a:pt x="13886" y="2053"/>
                </a:cubicBezTo>
                <a:close/>
                <a:moveTo>
                  <a:pt x="13848" y="1165"/>
                </a:moveTo>
                <a:cubicBezTo>
                  <a:pt x="13836" y="1165"/>
                  <a:pt x="13824" y="1165"/>
                  <a:pt x="13812" y="1165"/>
                </a:cubicBezTo>
                <a:cubicBezTo>
                  <a:pt x="13837" y="1174"/>
                  <a:pt x="13863" y="1177"/>
                  <a:pt x="13889" y="1174"/>
                </a:cubicBezTo>
                <a:cubicBezTo>
                  <a:pt x="13876" y="1171"/>
                  <a:pt x="13862" y="1168"/>
                  <a:pt x="13848" y="1165"/>
                </a:cubicBezTo>
                <a:close/>
                <a:moveTo>
                  <a:pt x="13678" y="1798"/>
                </a:moveTo>
                <a:cubicBezTo>
                  <a:pt x="13697" y="1810"/>
                  <a:pt x="13718" y="1815"/>
                  <a:pt x="13741" y="1812"/>
                </a:cubicBezTo>
                <a:cubicBezTo>
                  <a:pt x="13721" y="1803"/>
                  <a:pt x="13700" y="1798"/>
                  <a:pt x="13678" y="1798"/>
                </a:cubicBezTo>
                <a:close/>
                <a:moveTo>
                  <a:pt x="13670" y="1159"/>
                </a:moveTo>
                <a:cubicBezTo>
                  <a:pt x="13699" y="1157"/>
                  <a:pt x="13730" y="1163"/>
                  <a:pt x="13744" y="1130"/>
                </a:cubicBezTo>
                <a:cubicBezTo>
                  <a:pt x="13713" y="1117"/>
                  <a:pt x="13680" y="1118"/>
                  <a:pt x="13649" y="1130"/>
                </a:cubicBezTo>
                <a:cubicBezTo>
                  <a:pt x="13655" y="1140"/>
                  <a:pt x="13662" y="1150"/>
                  <a:pt x="13670" y="1159"/>
                </a:cubicBezTo>
                <a:close/>
                <a:moveTo>
                  <a:pt x="13756" y="1750"/>
                </a:moveTo>
                <a:cubicBezTo>
                  <a:pt x="13716" y="1753"/>
                  <a:pt x="13657" y="1742"/>
                  <a:pt x="13625" y="1774"/>
                </a:cubicBezTo>
                <a:cubicBezTo>
                  <a:pt x="13665" y="1799"/>
                  <a:pt x="13712" y="1789"/>
                  <a:pt x="13756" y="1795"/>
                </a:cubicBezTo>
                <a:cubicBezTo>
                  <a:pt x="13674" y="1775"/>
                  <a:pt x="13766" y="1776"/>
                  <a:pt x="13783" y="1777"/>
                </a:cubicBezTo>
                <a:cubicBezTo>
                  <a:pt x="13774" y="1768"/>
                  <a:pt x="13765" y="1759"/>
                  <a:pt x="13756" y="1750"/>
                </a:cubicBezTo>
                <a:close/>
                <a:moveTo>
                  <a:pt x="13670" y="1979"/>
                </a:moveTo>
                <a:cubicBezTo>
                  <a:pt x="13648" y="1977"/>
                  <a:pt x="13626" y="1975"/>
                  <a:pt x="13605" y="1973"/>
                </a:cubicBezTo>
                <a:cubicBezTo>
                  <a:pt x="13625" y="1985"/>
                  <a:pt x="13647" y="1987"/>
                  <a:pt x="13670" y="1979"/>
                </a:cubicBezTo>
                <a:close/>
                <a:moveTo>
                  <a:pt x="13634" y="1901"/>
                </a:moveTo>
                <a:cubicBezTo>
                  <a:pt x="13644" y="1896"/>
                  <a:pt x="13653" y="1890"/>
                  <a:pt x="13663" y="1884"/>
                </a:cubicBezTo>
                <a:cubicBezTo>
                  <a:pt x="13642" y="1865"/>
                  <a:pt x="13596" y="1851"/>
                  <a:pt x="13598" y="1896"/>
                </a:cubicBezTo>
                <a:cubicBezTo>
                  <a:pt x="13610" y="1898"/>
                  <a:pt x="13622" y="1899"/>
                  <a:pt x="13634" y="1901"/>
                </a:cubicBezTo>
                <a:close/>
                <a:moveTo>
                  <a:pt x="13628" y="1165"/>
                </a:moveTo>
                <a:cubicBezTo>
                  <a:pt x="13591" y="1154"/>
                  <a:pt x="13582" y="1164"/>
                  <a:pt x="13601" y="1195"/>
                </a:cubicBezTo>
                <a:cubicBezTo>
                  <a:pt x="13616" y="1190"/>
                  <a:pt x="13625" y="1180"/>
                  <a:pt x="13628" y="1165"/>
                </a:cubicBezTo>
                <a:close/>
                <a:moveTo>
                  <a:pt x="13497" y="1907"/>
                </a:moveTo>
                <a:cubicBezTo>
                  <a:pt x="13519" y="1910"/>
                  <a:pt x="13541" y="1912"/>
                  <a:pt x="13563" y="1913"/>
                </a:cubicBezTo>
                <a:cubicBezTo>
                  <a:pt x="13542" y="1905"/>
                  <a:pt x="13520" y="1903"/>
                  <a:pt x="13497" y="1907"/>
                </a:cubicBezTo>
                <a:close/>
                <a:moveTo>
                  <a:pt x="13566" y="1875"/>
                </a:moveTo>
                <a:cubicBezTo>
                  <a:pt x="13536" y="1864"/>
                  <a:pt x="13505" y="1861"/>
                  <a:pt x="13474" y="1866"/>
                </a:cubicBezTo>
                <a:cubicBezTo>
                  <a:pt x="13489" y="1887"/>
                  <a:pt x="13561" y="1923"/>
                  <a:pt x="13566" y="1875"/>
                </a:cubicBezTo>
                <a:close/>
                <a:moveTo>
                  <a:pt x="13468" y="1798"/>
                </a:moveTo>
                <a:cubicBezTo>
                  <a:pt x="13448" y="1808"/>
                  <a:pt x="13427" y="1813"/>
                  <a:pt x="13405" y="1812"/>
                </a:cubicBezTo>
                <a:cubicBezTo>
                  <a:pt x="13444" y="1822"/>
                  <a:pt x="13490" y="1834"/>
                  <a:pt x="13530" y="1824"/>
                </a:cubicBezTo>
                <a:cubicBezTo>
                  <a:pt x="13513" y="1806"/>
                  <a:pt x="13492" y="1797"/>
                  <a:pt x="13468" y="1798"/>
                </a:cubicBezTo>
                <a:close/>
                <a:moveTo>
                  <a:pt x="13417" y="1860"/>
                </a:moveTo>
                <a:cubicBezTo>
                  <a:pt x="13407" y="1863"/>
                  <a:pt x="13397" y="1866"/>
                  <a:pt x="13388" y="1869"/>
                </a:cubicBezTo>
                <a:cubicBezTo>
                  <a:pt x="13399" y="1869"/>
                  <a:pt x="13409" y="1866"/>
                  <a:pt x="13417" y="1860"/>
                </a:cubicBezTo>
                <a:close/>
                <a:moveTo>
                  <a:pt x="13373" y="1884"/>
                </a:moveTo>
                <a:cubicBezTo>
                  <a:pt x="13362" y="1887"/>
                  <a:pt x="13351" y="1890"/>
                  <a:pt x="13340" y="1893"/>
                </a:cubicBezTo>
                <a:cubicBezTo>
                  <a:pt x="13358" y="1910"/>
                  <a:pt x="13380" y="1918"/>
                  <a:pt x="13405" y="1916"/>
                </a:cubicBezTo>
                <a:cubicBezTo>
                  <a:pt x="13362" y="1904"/>
                  <a:pt x="13362" y="1897"/>
                  <a:pt x="13405" y="1896"/>
                </a:cubicBezTo>
                <a:cubicBezTo>
                  <a:pt x="13394" y="1892"/>
                  <a:pt x="13384" y="1888"/>
                  <a:pt x="13373" y="1884"/>
                </a:cubicBezTo>
                <a:close/>
                <a:moveTo>
                  <a:pt x="13322" y="2020"/>
                </a:moveTo>
                <a:cubicBezTo>
                  <a:pt x="13355" y="2033"/>
                  <a:pt x="13391" y="2040"/>
                  <a:pt x="13426" y="2038"/>
                </a:cubicBezTo>
                <a:cubicBezTo>
                  <a:pt x="13399" y="2007"/>
                  <a:pt x="13357" y="2025"/>
                  <a:pt x="13322" y="2020"/>
                </a:cubicBezTo>
                <a:close/>
                <a:moveTo>
                  <a:pt x="13064" y="2002"/>
                </a:moveTo>
                <a:cubicBezTo>
                  <a:pt x="13115" y="2001"/>
                  <a:pt x="13169" y="2027"/>
                  <a:pt x="13219" y="2005"/>
                </a:cubicBezTo>
                <a:cubicBezTo>
                  <a:pt x="13183" y="1981"/>
                  <a:pt x="13097" y="1968"/>
                  <a:pt x="13064" y="2002"/>
                </a:cubicBezTo>
                <a:close/>
                <a:moveTo>
                  <a:pt x="12990" y="1982"/>
                </a:moveTo>
                <a:cubicBezTo>
                  <a:pt x="12980" y="1983"/>
                  <a:pt x="12970" y="1984"/>
                  <a:pt x="12960" y="1985"/>
                </a:cubicBezTo>
                <a:cubicBezTo>
                  <a:pt x="12979" y="1999"/>
                  <a:pt x="13001" y="2008"/>
                  <a:pt x="13025" y="2011"/>
                </a:cubicBezTo>
                <a:cubicBezTo>
                  <a:pt x="13015" y="2000"/>
                  <a:pt x="13003" y="1990"/>
                  <a:pt x="12990" y="1982"/>
                </a:cubicBezTo>
                <a:close/>
                <a:moveTo>
                  <a:pt x="12648" y="2169"/>
                </a:moveTo>
                <a:cubicBezTo>
                  <a:pt x="12630" y="2151"/>
                  <a:pt x="12605" y="2143"/>
                  <a:pt x="12580" y="2151"/>
                </a:cubicBezTo>
                <a:cubicBezTo>
                  <a:pt x="12602" y="2161"/>
                  <a:pt x="12625" y="2166"/>
                  <a:pt x="12648" y="2169"/>
                </a:cubicBezTo>
                <a:close/>
                <a:moveTo>
                  <a:pt x="12672" y="1498"/>
                </a:moveTo>
                <a:cubicBezTo>
                  <a:pt x="12694" y="1492"/>
                  <a:pt x="12715" y="1491"/>
                  <a:pt x="12737" y="1495"/>
                </a:cubicBezTo>
                <a:cubicBezTo>
                  <a:pt x="12681" y="1469"/>
                  <a:pt x="12607" y="1465"/>
                  <a:pt x="12547" y="1480"/>
                </a:cubicBezTo>
                <a:cubicBezTo>
                  <a:pt x="12588" y="1490"/>
                  <a:pt x="12633" y="1477"/>
                  <a:pt x="12672" y="1498"/>
                </a:cubicBezTo>
                <a:close/>
                <a:moveTo>
                  <a:pt x="12609" y="1608"/>
                </a:moveTo>
                <a:cubicBezTo>
                  <a:pt x="12599" y="1608"/>
                  <a:pt x="12588" y="1608"/>
                  <a:pt x="12577" y="1608"/>
                </a:cubicBezTo>
                <a:cubicBezTo>
                  <a:pt x="12622" y="1664"/>
                  <a:pt x="12547" y="1637"/>
                  <a:pt x="12530" y="1622"/>
                </a:cubicBezTo>
                <a:cubicBezTo>
                  <a:pt x="12516" y="1659"/>
                  <a:pt x="12553" y="1672"/>
                  <a:pt x="12581" y="1661"/>
                </a:cubicBezTo>
                <a:cubicBezTo>
                  <a:pt x="12601" y="1653"/>
                  <a:pt x="12633" y="1694"/>
                  <a:pt x="12654" y="1697"/>
                </a:cubicBezTo>
                <a:cubicBezTo>
                  <a:pt x="12647" y="1687"/>
                  <a:pt x="12640" y="1677"/>
                  <a:pt x="12633" y="1667"/>
                </a:cubicBezTo>
                <a:cubicBezTo>
                  <a:pt x="12644" y="1663"/>
                  <a:pt x="12655" y="1659"/>
                  <a:pt x="12666" y="1655"/>
                </a:cubicBezTo>
                <a:cubicBezTo>
                  <a:pt x="12648" y="1636"/>
                  <a:pt x="12627" y="1627"/>
                  <a:pt x="12601" y="1628"/>
                </a:cubicBezTo>
                <a:cubicBezTo>
                  <a:pt x="12604" y="1621"/>
                  <a:pt x="12607" y="1614"/>
                  <a:pt x="12609" y="1608"/>
                </a:cubicBezTo>
                <a:close/>
                <a:moveTo>
                  <a:pt x="12408" y="2341"/>
                </a:moveTo>
                <a:cubicBezTo>
                  <a:pt x="12434" y="2408"/>
                  <a:pt x="12557" y="2392"/>
                  <a:pt x="12613" y="2397"/>
                </a:cubicBezTo>
                <a:cubicBezTo>
                  <a:pt x="12627" y="2354"/>
                  <a:pt x="12589" y="2334"/>
                  <a:pt x="12557" y="2317"/>
                </a:cubicBezTo>
                <a:cubicBezTo>
                  <a:pt x="12485" y="2281"/>
                  <a:pt x="12469" y="2296"/>
                  <a:pt x="12408" y="2341"/>
                </a:cubicBezTo>
                <a:close/>
                <a:moveTo>
                  <a:pt x="12405" y="1492"/>
                </a:moveTo>
                <a:cubicBezTo>
                  <a:pt x="12446" y="1507"/>
                  <a:pt x="12490" y="1505"/>
                  <a:pt x="12532" y="1510"/>
                </a:cubicBezTo>
                <a:cubicBezTo>
                  <a:pt x="12491" y="1495"/>
                  <a:pt x="12447" y="1498"/>
                  <a:pt x="12405" y="1492"/>
                </a:cubicBezTo>
                <a:close/>
                <a:moveTo>
                  <a:pt x="12170" y="1857"/>
                </a:moveTo>
                <a:cubicBezTo>
                  <a:pt x="12201" y="1869"/>
                  <a:pt x="12232" y="1880"/>
                  <a:pt x="12265" y="1881"/>
                </a:cubicBezTo>
                <a:cubicBezTo>
                  <a:pt x="12241" y="1849"/>
                  <a:pt x="12203" y="1852"/>
                  <a:pt x="12167" y="1848"/>
                </a:cubicBezTo>
                <a:cubicBezTo>
                  <a:pt x="12210" y="1857"/>
                  <a:pt x="12211" y="1860"/>
                  <a:pt x="12170" y="1857"/>
                </a:cubicBezTo>
                <a:close/>
                <a:moveTo>
                  <a:pt x="12153" y="1067"/>
                </a:moveTo>
                <a:cubicBezTo>
                  <a:pt x="12173" y="1075"/>
                  <a:pt x="12193" y="1079"/>
                  <a:pt x="12215" y="1079"/>
                </a:cubicBezTo>
                <a:cubicBezTo>
                  <a:pt x="12195" y="1069"/>
                  <a:pt x="12175" y="1065"/>
                  <a:pt x="12153" y="1067"/>
                </a:cubicBezTo>
                <a:close/>
                <a:moveTo>
                  <a:pt x="12120" y="2501"/>
                </a:moveTo>
                <a:cubicBezTo>
                  <a:pt x="12189" y="2565"/>
                  <a:pt x="12367" y="2516"/>
                  <a:pt x="12426" y="2457"/>
                </a:cubicBezTo>
                <a:cubicBezTo>
                  <a:pt x="12378" y="2432"/>
                  <a:pt x="12322" y="2421"/>
                  <a:pt x="12268" y="2421"/>
                </a:cubicBezTo>
                <a:cubicBezTo>
                  <a:pt x="12206" y="2421"/>
                  <a:pt x="12170" y="2472"/>
                  <a:pt x="12120" y="2501"/>
                </a:cubicBezTo>
                <a:close/>
                <a:moveTo>
                  <a:pt x="11811" y="2264"/>
                </a:moveTo>
                <a:cubicBezTo>
                  <a:pt x="11844" y="2269"/>
                  <a:pt x="11879" y="2283"/>
                  <a:pt x="11909" y="2258"/>
                </a:cubicBezTo>
                <a:cubicBezTo>
                  <a:pt x="11876" y="2259"/>
                  <a:pt x="11843" y="2251"/>
                  <a:pt x="11811" y="2264"/>
                </a:cubicBezTo>
                <a:close/>
                <a:moveTo>
                  <a:pt x="11722" y="2160"/>
                </a:moveTo>
                <a:cubicBezTo>
                  <a:pt x="11774" y="2178"/>
                  <a:pt x="11832" y="2178"/>
                  <a:pt x="11885" y="2186"/>
                </a:cubicBezTo>
                <a:cubicBezTo>
                  <a:pt x="11838" y="2163"/>
                  <a:pt x="11775" y="2150"/>
                  <a:pt x="11722" y="2160"/>
                </a:cubicBezTo>
                <a:close/>
                <a:moveTo>
                  <a:pt x="11574" y="2192"/>
                </a:moveTo>
                <a:cubicBezTo>
                  <a:pt x="11602" y="2167"/>
                  <a:pt x="11704" y="2211"/>
                  <a:pt x="11695" y="2148"/>
                </a:cubicBezTo>
                <a:cubicBezTo>
                  <a:pt x="11650" y="2154"/>
                  <a:pt x="11601" y="2148"/>
                  <a:pt x="11574" y="2192"/>
                </a:cubicBezTo>
                <a:close/>
                <a:moveTo>
                  <a:pt x="11384" y="2302"/>
                </a:moveTo>
                <a:cubicBezTo>
                  <a:pt x="11428" y="2337"/>
                  <a:pt x="11490" y="2335"/>
                  <a:pt x="11541" y="2353"/>
                </a:cubicBezTo>
                <a:cubicBezTo>
                  <a:pt x="11521" y="2332"/>
                  <a:pt x="11478" y="2279"/>
                  <a:pt x="11541" y="2284"/>
                </a:cubicBezTo>
                <a:cubicBezTo>
                  <a:pt x="11490" y="2280"/>
                  <a:pt x="11423" y="2254"/>
                  <a:pt x="11384" y="2302"/>
                </a:cubicBezTo>
                <a:close/>
                <a:moveTo>
                  <a:pt x="11517" y="4188"/>
                </a:moveTo>
                <a:cubicBezTo>
                  <a:pt x="11483" y="4181"/>
                  <a:pt x="11447" y="4192"/>
                  <a:pt x="11419" y="4188"/>
                </a:cubicBezTo>
                <a:cubicBezTo>
                  <a:pt x="11381" y="4181"/>
                  <a:pt x="11365" y="4143"/>
                  <a:pt x="11324" y="4170"/>
                </a:cubicBezTo>
                <a:cubicBezTo>
                  <a:pt x="11389" y="4156"/>
                  <a:pt x="11426" y="4222"/>
                  <a:pt x="11481" y="4241"/>
                </a:cubicBezTo>
                <a:cubicBezTo>
                  <a:pt x="11539" y="4261"/>
                  <a:pt x="11596" y="4220"/>
                  <a:pt x="11517" y="4188"/>
                </a:cubicBezTo>
                <a:close/>
                <a:moveTo>
                  <a:pt x="10686" y="2213"/>
                </a:moveTo>
                <a:cubicBezTo>
                  <a:pt x="10713" y="2239"/>
                  <a:pt x="10724" y="2234"/>
                  <a:pt x="10718" y="2198"/>
                </a:cubicBezTo>
                <a:cubicBezTo>
                  <a:pt x="10708" y="2203"/>
                  <a:pt x="10697" y="2208"/>
                  <a:pt x="10686" y="2213"/>
                </a:cubicBezTo>
                <a:close/>
                <a:moveTo>
                  <a:pt x="10424" y="2192"/>
                </a:moveTo>
                <a:cubicBezTo>
                  <a:pt x="10446" y="2235"/>
                  <a:pt x="10463" y="2237"/>
                  <a:pt x="10458" y="2287"/>
                </a:cubicBezTo>
                <a:cubicBezTo>
                  <a:pt x="10453" y="2341"/>
                  <a:pt x="10499" y="2284"/>
                  <a:pt x="10502" y="2284"/>
                </a:cubicBezTo>
                <a:cubicBezTo>
                  <a:pt x="10613" y="2299"/>
                  <a:pt x="10715" y="2284"/>
                  <a:pt x="10828" y="2255"/>
                </a:cubicBezTo>
                <a:cubicBezTo>
                  <a:pt x="10774" y="2218"/>
                  <a:pt x="10777" y="2240"/>
                  <a:pt x="10722" y="2240"/>
                </a:cubicBezTo>
                <a:cubicBezTo>
                  <a:pt x="10691" y="2240"/>
                  <a:pt x="10661" y="2208"/>
                  <a:pt x="10689" y="2181"/>
                </a:cubicBezTo>
                <a:cubicBezTo>
                  <a:pt x="10601" y="2169"/>
                  <a:pt x="10509" y="2156"/>
                  <a:pt x="10424" y="2192"/>
                </a:cubicBezTo>
                <a:close/>
                <a:moveTo>
                  <a:pt x="10407" y="3338"/>
                </a:moveTo>
                <a:cubicBezTo>
                  <a:pt x="10427" y="3351"/>
                  <a:pt x="10449" y="3353"/>
                  <a:pt x="10472" y="3344"/>
                </a:cubicBezTo>
                <a:cubicBezTo>
                  <a:pt x="10474" y="3297"/>
                  <a:pt x="10425" y="3316"/>
                  <a:pt x="10407" y="3338"/>
                </a:cubicBezTo>
                <a:close/>
                <a:moveTo>
                  <a:pt x="10220" y="3457"/>
                </a:moveTo>
                <a:cubicBezTo>
                  <a:pt x="10273" y="3469"/>
                  <a:pt x="10323" y="3493"/>
                  <a:pt x="10377" y="3505"/>
                </a:cubicBezTo>
                <a:cubicBezTo>
                  <a:pt x="10327" y="3483"/>
                  <a:pt x="10277" y="3453"/>
                  <a:pt x="10220" y="3457"/>
                </a:cubicBezTo>
                <a:close/>
                <a:moveTo>
                  <a:pt x="8679" y="3445"/>
                </a:moveTo>
                <a:cubicBezTo>
                  <a:pt x="8651" y="3404"/>
                  <a:pt x="8596" y="3403"/>
                  <a:pt x="8554" y="3386"/>
                </a:cubicBezTo>
                <a:cubicBezTo>
                  <a:pt x="8592" y="3411"/>
                  <a:pt x="8635" y="3432"/>
                  <a:pt x="8679" y="3445"/>
                </a:cubicBezTo>
                <a:close/>
                <a:moveTo>
                  <a:pt x="8442" y="3187"/>
                </a:moveTo>
                <a:cubicBezTo>
                  <a:pt x="8472" y="3207"/>
                  <a:pt x="8505" y="3220"/>
                  <a:pt x="8539" y="3231"/>
                </a:cubicBezTo>
                <a:cubicBezTo>
                  <a:pt x="8449" y="3181"/>
                  <a:pt x="8606" y="3220"/>
                  <a:pt x="8627" y="3226"/>
                </a:cubicBezTo>
                <a:cubicBezTo>
                  <a:pt x="8665" y="3238"/>
                  <a:pt x="8685" y="3273"/>
                  <a:pt x="8726" y="3278"/>
                </a:cubicBezTo>
                <a:cubicBezTo>
                  <a:pt x="8758" y="3281"/>
                  <a:pt x="8946" y="3285"/>
                  <a:pt x="8857" y="3224"/>
                </a:cubicBezTo>
                <a:cubicBezTo>
                  <a:pt x="8784" y="3174"/>
                  <a:pt x="8697" y="3148"/>
                  <a:pt x="8615" y="3119"/>
                </a:cubicBezTo>
                <a:cubicBezTo>
                  <a:pt x="8567" y="3101"/>
                  <a:pt x="8495" y="3048"/>
                  <a:pt x="8442" y="3055"/>
                </a:cubicBezTo>
                <a:cubicBezTo>
                  <a:pt x="8409" y="3060"/>
                  <a:pt x="8389" y="3099"/>
                  <a:pt x="8353" y="3086"/>
                </a:cubicBezTo>
                <a:cubicBezTo>
                  <a:pt x="8375" y="3095"/>
                  <a:pt x="8398" y="3102"/>
                  <a:pt x="8421" y="3110"/>
                </a:cubicBezTo>
                <a:cubicBezTo>
                  <a:pt x="8399" y="3114"/>
                  <a:pt x="8377" y="3113"/>
                  <a:pt x="8355" y="3107"/>
                </a:cubicBezTo>
                <a:cubicBezTo>
                  <a:pt x="8382" y="3135"/>
                  <a:pt x="8404" y="3171"/>
                  <a:pt x="8442" y="3187"/>
                </a:cubicBezTo>
                <a:close/>
                <a:moveTo>
                  <a:pt x="8278" y="3561"/>
                </a:moveTo>
                <a:cubicBezTo>
                  <a:pt x="8302" y="3579"/>
                  <a:pt x="8381" y="3563"/>
                  <a:pt x="8403" y="3546"/>
                </a:cubicBezTo>
                <a:cubicBezTo>
                  <a:pt x="8362" y="3557"/>
                  <a:pt x="8319" y="3552"/>
                  <a:pt x="8278" y="3561"/>
                </a:cubicBezTo>
                <a:close/>
                <a:moveTo>
                  <a:pt x="7566" y="230"/>
                </a:moveTo>
                <a:cubicBezTo>
                  <a:pt x="7632" y="283"/>
                  <a:pt x="7732" y="267"/>
                  <a:pt x="7810" y="261"/>
                </a:cubicBezTo>
                <a:cubicBezTo>
                  <a:pt x="7910" y="254"/>
                  <a:pt x="8007" y="249"/>
                  <a:pt x="8103" y="218"/>
                </a:cubicBezTo>
                <a:cubicBezTo>
                  <a:pt x="8076" y="134"/>
                  <a:pt x="7912" y="139"/>
                  <a:pt x="7847" y="161"/>
                </a:cubicBezTo>
                <a:cubicBezTo>
                  <a:pt x="7806" y="176"/>
                  <a:pt x="7849" y="200"/>
                  <a:pt x="7798" y="200"/>
                </a:cubicBezTo>
                <a:cubicBezTo>
                  <a:pt x="7716" y="200"/>
                  <a:pt x="7645" y="205"/>
                  <a:pt x="7566" y="230"/>
                </a:cubicBezTo>
                <a:close/>
                <a:moveTo>
                  <a:pt x="7064" y="194"/>
                </a:moveTo>
                <a:cubicBezTo>
                  <a:pt x="7145" y="228"/>
                  <a:pt x="7288" y="242"/>
                  <a:pt x="7355" y="171"/>
                </a:cubicBezTo>
                <a:cubicBezTo>
                  <a:pt x="7258" y="159"/>
                  <a:pt x="7157" y="166"/>
                  <a:pt x="7064" y="194"/>
                </a:cubicBezTo>
                <a:close/>
                <a:moveTo>
                  <a:pt x="6978" y="429"/>
                </a:moveTo>
                <a:cubicBezTo>
                  <a:pt x="7047" y="438"/>
                  <a:pt x="7118" y="461"/>
                  <a:pt x="7186" y="429"/>
                </a:cubicBezTo>
                <a:cubicBezTo>
                  <a:pt x="7123" y="401"/>
                  <a:pt x="7035" y="378"/>
                  <a:pt x="6978" y="429"/>
                </a:cubicBezTo>
                <a:close/>
                <a:moveTo>
                  <a:pt x="6983" y="301"/>
                </a:moveTo>
                <a:cubicBezTo>
                  <a:pt x="7073" y="345"/>
                  <a:pt x="7206" y="326"/>
                  <a:pt x="7304" y="325"/>
                </a:cubicBezTo>
                <a:cubicBezTo>
                  <a:pt x="7369" y="325"/>
                  <a:pt x="7489" y="321"/>
                  <a:pt x="7515" y="245"/>
                </a:cubicBezTo>
                <a:cubicBezTo>
                  <a:pt x="7386" y="173"/>
                  <a:pt x="7222" y="245"/>
                  <a:pt x="7085" y="236"/>
                </a:cubicBezTo>
                <a:cubicBezTo>
                  <a:pt x="7162" y="228"/>
                  <a:pt x="7066" y="230"/>
                  <a:pt x="7055" y="231"/>
                </a:cubicBezTo>
                <a:cubicBezTo>
                  <a:pt x="7016" y="234"/>
                  <a:pt x="6982" y="251"/>
                  <a:pt x="6954" y="278"/>
                </a:cubicBezTo>
                <a:cubicBezTo>
                  <a:pt x="6963" y="287"/>
                  <a:pt x="6973" y="294"/>
                  <a:pt x="6983" y="301"/>
                </a:cubicBezTo>
                <a:close/>
                <a:moveTo>
                  <a:pt x="6972" y="129"/>
                </a:moveTo>
                <a:cubicBezTo>
                  <a:pt x="6964" y="130"/>
                  <a:pt x="6956" y="131"/>
                  <a:pt x="6948" y="132"/>
                </a:cubicBezTo>
                <a:cubicBezTo>
                  <a:pt x="6997" y="138"/>
                  <a:pt x="7058" y="153"/>
                  <a:pt x="7106" y="129"/>
                </a:cubicBezTo>
                <a:cubicBezTo>
                  <a:pt x="7061" y="131"/>
                  <a:pt x="7016" y="124"/>
                  <a:pt x="6972" y="129"/>
                </a:cubicBezTo>
                <a:close/>
                <a:moveTo>
                  <a:pt x="6895" y="444"/>
                </a:moveTo>
                <a:cubicBezTo>
                  <a:pt x="6890" y="445"/>
                  <a:pt x="6885" y="446"/>
                  <a:pt x="6880" y="447"/>
                </a:cubicBezTo>
                <a:cubicBezTo>
                  <a:pt x="6925" y="445"/>
                  <a:pt x="6972" y="467"/>
                  <a:pt x="7016" y="453"/>
                </a:cubicBezTo>
                <a:cubicBezTo>
                  <a:pt x="6975" y="451"/>
                  <a:pt x="6936" y="432"/>
                  <a:pt x="6895" y="444"/>
                </a:cubicBezTo>
                <a:close/>
                <a:moveTo>
                  <a:pt x="7037" y="2899"/>
                </a:moveTo>
                <a:cubicBezTo>
                  <a:pt x="7076" y="2817"/>
                  <a:pt x="6981" y="2823"/>
                  <a:pt x="6939" y="2783"/>
                </a:cubicBezTo>
                <a:cubicBezTo>
                  <a:pt x="6960" y="2790"/>
                  <a:pt x="6981" y="2798"/>
                  <a:pt x="7002" y="2807"/>
                </a:cubicBezTo>
                <a:cubicBezTo>
                  <a:pt x="6969" y="2777"/>
                  <a:pt x="6851" y="2748"/>
                  <a:pt x="6841" y="2816"/>
                </a:cubicBezTo>
                <a:cubicBezTo>
                  <a:pt x="6912" y="2834"/>
                  <a:pt x="6984" y="2845"/>
                  <a:pt x="7037" y="2899"/>
                </a:cubicBezTo>
                <a:close/>
                <a:moveTo>
                  <a:pt x="7091" y="2124"/>
                </a:moveTo>
                <a:cubicBezTo>
                  <a:pt x="7065" y="2135"/>
                  <a:pt x="6972" y="2150"/>
                  <a:pt x="7014" y="2195"/>
                </a:cubicBezTo>
                <a:cubicBezTo>
                  <a:pt x="7002" y="2201"/>
                  <a:pt x="6990" y="2206"/>
                  <a:pt x="6978" y="2210"/>
                </a:cubicBezTo>
                <a:cubicBezTo>
                  <a:pt x="7034" y="2238"/>
                  <a:pt x="7104" y="2193"/>
                  <a:pt x="7162" y="2190"/>
                </a:cubicBezTo>
                <a:cubicBezTo>
                  <a:pt x="7211" y="2186"/>
                  <a:pt x="7284" y="2210"/>
                  <a:pt x="7344" y="2219"/>
                </a:cubicBezTo>
                <a:cubicBezTo>
                  <a:pt x="7233" y="2219"/>
                  <a:pt x="7161" y="2178"/>
                  <a:pt x="7058" y="2222"/>
                </a:cubicBezTo>
                <a:cubicBezTo>
                  <a:pt x="6992" y="2250"/>
                  <a:pt x="6883" y="2202"/>
                  <a:pt x="6826" y="2256"/>
                </a:cubicBezTo>
                <a:cubicBezTo>
                  <a:pt x="6809" y="2272"/>
                  <a:pt x="6853" y="2341"/>
                  <a:pt x="6877" y="2347"/>
                </a:cubicBezTo>
                <a:cubicBezTo>
                  <a:pt x="6812" y="2335"/>
                  <a:pt x="6731" y="2327"/>
                  <a:pt x="6690" y="2391"/>
                </a:cubicBezTo>
                <a:cubicBezTo>
                  <a:pt x="6711" y="2395"/>
                  <a:pt x="6732" y="2400"/>
                  <a:pt x="6752" y="2406"/>
                </a:cubicBezTo>
                <a:cubicBezTo>
                  <a:pt x="6794" y="2401"/>
                  <a:pt x="6836" y="2403"/>
                  <a:pt x="6877" y="2412"/>
                </a:cubicBezTo>
                <a:cubicBezTo>
                  <a:pt x="6843" y="2408"/>
                  <a:pt x="6804" y="2402"/>
                  <a:pt x="6785" y="2439"/>
                </a:cubicBezTo>
                <a:cubicBezTo>
                  <a:pt x="6804" y="2431"/>
                  <a:pt x="6824" y="2428"/>
                  <a:pt x="6844" y="2430"/>
                </a:cubicBezTo>
                <a:cubicBezTo>
                  <a:pt x="6828" y="2449"/>
                  <a:pt x="6807" y="2459"/>
                  <a:pt x="6782" y="2460"/>
                </a:cubicBezTo>
                <a:cubicBezTo>
                  <a:pt x="6788" y="2483"/>
                  <a:pt x="6805" y="2500"/>
                  <a:pt x="6829" y="2501"/>
                </a:cubicBezTo>
                <a:cubicBezTo>
                  <a:pt x="6809" y="2509"/>
                  <a:pt x="6783" y="2513"/>
                  <a:pt x="6767" y="2528"/>
                </a:cubicBezTo>
                <a:cubicBezTo>
                  <a:pt x="6756" y="2538"/>
                  <a:pt x="6781" y="2567"/>
                  <a:pt x="6757" y="2575"/>
                </a:cubicBezTo>
                <a:cubicBezTo>
                  <a:pt x="6707" y="2591"/>
                  <a:pt x="6649" y="2532"/>
                  <a:pt x="6599" y="2577"/>
                </a:cubicBezTo>
                <a:cubicBezTo>
                  <a:pt x="6539" y="2630"/>
                  <a:pt x="6614" y="2689"/>
                  <a:pt x="6647" y="2725"/>
                </a:cubicBezTo>
                <a:cubicBezTo>
                  <a:pt x="6667" y="2747"/>
                  <a:pt x="6696" y="2753"/>
                  <a:pt x="6724" y="2753"/>
                </a:cubicBezTo>
                <a:cubicBezTo>
                  <a:pt x="6747" y="2754"/>
                  <a:pt x="6851" y="2766"/>
                  <a:pt x="6779" y="2733"/>
                </a:cubicBezTo>
                <a:cubicBezTo>
                  <a:pt x="6843" y="2754"/>
                  <a:pt x="6911" y="2723"/>
                  <a:pt x="6966" y="2774"/>
                </a:cubicBezTo>
                <a:cubicBezTo>
                  <a:pt x="6971" y="2764"/>
                  <a:pt x="6976" y="2755"/>
                  <a:pt x="6981" y="2745"/>
                </a:cubicBezTo>
                <a:cubicBezTo>
                  <a:pt x="6990" y="2753"/>
                  <a:pt x="7000" y="2760"/>
                  <a:pt x="7010" y="2768"/>
                </a:cubicBezTo>
                <a:cubicBezTo>
                  <a:pt x="7013" y="2745"/>
                  <a:pt x="7028" y="2733"/>
                  <a:pt x="7052" y="2739"/>
                </a:cubicBezTo>
                <a:cubicBezTo>
                  <a:pt x="7017" y="2841"/>
                  <a:pt x="7147" y="2768"/>
                  <a:pt x="7171" y="2771"/>
                </a:cubicBezTo>
                <a:cubicBezTo>
                  <a:pt x="7147" y="2781"/>
                  <a:pt x="7126" y="2798"/>
                  <a:pt x="7111" y="2819"/>
                </a:cubicBezTo>
                <a:cubicBezTo>
                  <a:pt x="7161" y="2846"/>
                  <a:pt x="7221" y="2838"/>
                  <a:pt x="7272" y="2863"/>
                </a:cubicBezTo>
                <a:cubicBezTo>
                  <a:pt x="7255" y="2854"/>
                  <a:pt x="7151" y="2844"/>
                  <a:pt x="7236" y="2875"/>
                </a:cubicBezTo>
                <a:cubicBezTo>
                  <a:pt x="7207" y="2867"/>
                  <a:pt x="7176" y="2867"/>
                  <a:pt x="7147" y="2878"/>
                </a:cubicBezTo>
                <a:cubicBezTo>
                  <a:pt x="7177" y="2883"/>
                  <a:pt x="7216" y="2901"/>
                  <a:pt x="7203" y="2938"/>
                </a:cubicBezTo>
                <a:cubicBezTo>
                  <a:pt x="7183" y="2922"/>
                  <a:pt x="7162" y="2924"/>
                  <a:pt x="7141" y="2938"/>
                </a:cubicBezTo>
                <a:cubicBezTo>
                  <a:pt x="7192" y="2932"/>
                  <a:pt x="7246" y="2947"/>
                  <a:pt x="7293" y="2964"/>
                </a:cubicBezTo>
                <a:cubicBezTo>
                  <a:pt x="7319" y="2974"/>
                  <a:pt x="7346" y="2958"/>
                  <a:pt x="7372" y="2967"/>
                </a:cubicBezTo>
                <a:cubicBezTo>
                  <a:pt x="7399" y="2977"/>
                  <a:pt x="7426" y="2991"/>
                  <a:pt x="7456" y="2988"/>
                </a:cubicBezTo>
                <a:cubicBezTo>
                  <a:pt x="7445" y="2978"/>
                  <a:pt x="7435" y="2968"/>
                  <a:pt x="7423" y="2958"/>
                </a:cubicBezTo>
                <a:cubicBezTo>
                  <a:pt x="7464" y="2985"/>
                  <a:pt x="7554" y="3039"/>
                  <a:pt x="7586" y="2989"/>
                </a:cubicBezTo>
                <a:cubicBezTo>
                  <a:pt x="7607" y="2959"/>
                  <a:pt x="7644" y="2974"/>
                  <a:pt x="7671" y="2985"/>
                </a:cubicBezTo>
                <a:cubicBezTo>
                  <a:pt x="7690" y="2993"/>
                  <a:pt x="7802" y="3018"/>
                  <a:pt x="7711" y="2985"/>
                </a:cubicBezTo>
                <a:cubicBezTo>
                  <a:pt x="7750" y="3001"/>
                  <a:pt x="7863" y="3043"/>
                  <a:pt x="7901" y="3012"/>
                </a:cubicBezTo>
                <a:cubicBezTo>
                  <a:pt x="7870" y="2991"/>
                  <a:pt x="7828" y="3005"/>
                  <a:pt x="7803" y="2973"/>
                </a:cubicBezTo>
                <a:cubicBezTo>
                  <a:pt x="7892" y="2972"/>
                  <a:pt x="7972" y="3024"/>
                  <a:pt x="8061" y="3018"/>
                </a:cubicBezTo>
                <a:cubicBezTo>
                  <a:pt x="8020" y="3005"/>
                  <a:pt x="7970" y="3009"/>
                  <a:pt x="7934" y="2982"/>
                </a:cubicBezTo>
                <a:cubicBezTo>
                  <a:pt x="8017" y="3027"/>
                  <a:pt x="8150" y="2981"/>
                  <a:pt x="8058" y="2967"/>
                </a:cubicBezTo>
                <a:cubicBezTo>
                  <a:pt x="8159" y="2957"/>
                  <a:pt x="7912" y="2909"/>
                  <a:pt x="7890" y="2903"/>
                </a:cubicBezTo>
                <a:cubicBezTo>
                  <a:pt x="7818" y="2883"/>
                  <a:pt x="7722" y="2855"/>
                  <a:pt x="7671" y="2798"/>
                </a:cubicBezTo>
                <a:cubicBezTo>
                  <a:pt x="7608" y="2729"/>
                  <a:pt x="7522" y="2676"/>
                  <a:pt x="7454" y="2611"/>
                </a:cubicBezTo>
                <a:cubicBezTo>
                  <a:pt x="7433" y="2591"/>
                  <a:pt x="7448" y="2537"/>
                  <a:pt x="7438" y="2532"/>
                </a:cubicBezTo>
                <a:cubicBezTo>
                  <a:pt x="7403" y="2513"/>
                  <a:pt x="7395" y="2475"/>
                  <a:pt x="7352" y="2465"/>
                </a:cubicBezTo>
                <a:cubicBezTo>
                  <a:pt x="7372" y="2469"/>
                  <a:pt x="7391" y="2468"/>
                  <a:pt x="7411" y="2462"/>
                </a:cubicBezTo>
                <a:cubicBezTo>
                  <a:pt x="7396" y="2443"/>
                  <a:pt x="7376" y="2432"/>
                  <a:pt x="7352" y="2430"/>
                </a:cubicBezTo>
                <a:cubicBezTo>
                  <a:pt x="7371" y="2430"/>
                  <a:pt x="7391" y="2439"/>
                  <a:pt x="7410" y="2443"/>
                </a:cubicBezTo>
                <a:cubicBezTo>
                  <a:pt x="7446" y="2451"/>
                  <a:pt x="7426" y="2403"/>
                  <a:pt x="7399" y="2397"/>
                </a:cubicBezTo>
                <a:cubicBezTo>
                  <a:pt x="7421" y="2403"/>
                  <a:pt x="7443" y="2404"/>
                  <a:pt x="7465" y="2400"/>
                </a:cubicBezTo>
                <a:cubicBezTo>
                  <a:pt x="7438" y="2377"/>
                  <a:pt x="7402" y="2383"/>
                  <a:pt x="7373" y="2367"/>
                </a:cubicBezTo>
                <a:cubicBezTo>
                  <a:pt x="7390" y="2376"/>
                  <a:pt x="7531" y="2385"/>
                  <a:pt x="7509" y="2341"/>
                </a:cubicBezTo>
                <a:cubicBezTo>
                  <a:pt x="7493" y="2310"/>
                  <a:pt x="7410" y="2326"/>
                  <a:pt x="7381" y="2320"/>
                </a:cubicBezTo>
                <a:cubicBezTo>
                  <a:pt x="7422" y="2323"/>
                  <a:pt x="7476" y="2321"/>
                  <a:pt x="7509" y="2293"/>
                </a:cubicBezTo>
                <a:cubicBezTo>
                  <a:pt x="7477" y="2293"/>
                  <a:pt x="7444" y="2293"/>
                  <a:pt x="7411" y="2293"/>
                </a:cubicBezTo>
                <a:cubicBezTo>
                  <a:pt x="7454" y="2284"/>
                  <a:pt x="7505" y="2292"/>
                  <a:pt x="7542" y="2264"/>
                </a:cubicBezTo>
                <a:cubicBezTo>
                  <a:pt x="7530" y="2254"/>
                  <a:pt x="7515" y="2247"/>
                  <a:pt x="7499" y="2241"/>
                </a:cubicBezTo>
                <a:cubicBezTo>
                  <a:pt x="7538" y="2246"/>
                  <a:pt x="7589" y="2248"/>
                  <a:pt x="7560" y="2207"/>
                </a:cubicBezTo>
                <a:cubicBezTo>
                  <a:pt x="7595" y="2237"/>
                  <a:pt x="7634" y="2202"/>
                  <a:pt x="7652" y="2172"/>
                </a:cubicBezTo>
                <a:cubicBezTo>
                  <a:pt x="7610" y="2155"/>
                  <a:pt x="7557" y="2154"/>
                  <a:pt x="7524" y="2118"/>
                </a:cubicBezTo>
                <a:cubicBezTo>
                  <a:pt x="7570" y="2140"/>
                  <a:pt x="7645" y="2174"/>
                  <a:pt x="7692" y="2133"/>
                </a:cubicBezTo>
                <a:cubicBezTo>
                  <a:pt x="7724" y="2105"/>
                  <a:pt x="7489" y="2066"/>
                  <a:pt x="7470" y="2059"/>
                </a:cubicBezTo>
                <a:cubicBezTo>
                  <a:pt x="7518" y="2068"/>
                  <a:pt x="7570" y="2056"/>
                  <a:pt x="7617" y="2073"/>
                </a:cubicBezTo>
                <a:cubicBezTo>
                  <a:pt x="7649" y="2084"/>
                  <a:pt x="7686" y="2110"/>
                  <a:pt x="7721" y="2097"/>
                </a:cubicBezTo>
                <a:cubicBezTo>
                  <a:pt x="7802" y="2065"/>
                  <a:pt x="7614" y="2004"/>
                  <a:pt x="7589" y="2002"/>
                </a:cubicBezTo>
                <a:cubicBezTo>
                  <a:pt x="7653" y="2007"/>
                  <a:pt x="7616" y="1988"/>
                  <a:pt x="7593" y="1976"/>
                </a:cubicBezTo>
                <a:cubicBezTo>
                  <a:pt x="7661" y="1970"/>
                  <a:pt x="7708" y="2048"/>
                  <a:pt x="7779" y="2017"/>
                </a:cubicBezTo>
                <a:cubicBezTo>
                  <a:pt x="7773" y="2007"/>
                  <a:pt x="7766" y="1997"/>
                  <a:pt x="7759" y="1988"/>
                </a:cubicBezTo>
                <a:cubicBezTo>
                  <a:pt x="7782" y="2003"/>
                  <a:pt x="7865" y="1984"/>
                  <a:pt x="7788" y="1976"/>
                </a:cubicBezTo>
                <a:cubicBezTo>
                  <a:pt x="7808" y="1968"/>
                  <a:pt x="7829" y="1965"/>
                  <a:pt x="7851" y="1967"/>
                </a:cubicBezTo>
                <a:cubicBezTo>
                  <a:pt x="7825" y="1902"/>
                  <a:pt x="7759" y="1893"/>
                  <a:pt x="7705" y="1863"/>
                </a:cubicBezTo>
                <a:cubicBezTo>
                  <a:pt x="7750" y="1877"/>
                  <a:pt x="7810" y="1904"/>
                  <a:pt x="7858" y="1893"/>
                </a:cubicBezTo>
                <a:cubicBezTo>
                  <a:pt x="7882" y="1888"/>
                  <a:pt x="7941" y="1860"/>
                  <a:pt x="7883" y="1842"/>
                </a:cubicBezTo>
                <a:cubicBezTo>
                  <a:pt x="7927" y="1848"/>
                  <a:pt x="7927" y="1841"/>
                  <a:pt x="7883" y="1821"/>
                </a:cubicBezTo>
                <a:cubicBezTo>
                  <a:pt x="7928" y="1834"/>
                  <a:pt x="8003" y="1888"/>
                  <a:pt x="8041" y="1833"/>
                </a:cubicBezTo>
                <a:cubicBezTo>
                  <a:pt x="8015" y="1829"/>
                  <a:pt x="7991" y="1820"/>
                  <a:pt x="7969" y="1806"/>
                </a:cubicBezTo>
                <a:cubicBezTo>
                  <a:pt x="8049" y="1844"/>
                  <a:pt x="8186" y="1808"/>
                  <a:pt x="8094" y="1786"/>
                </a:cubicBezTo>
                <a:cubicBezTo>
                  <a:pt x="8115" y="1786"/>
                  <a:pt x="8135" y="1786"/>
                  <a:pt x="8156" y="1786"/>
                </a:cubicBezTo>
                <a:cubicBezTo>
                  <a:pt x="8158" y="1725"/>
                  <a:pt x="8053" y="1770"/>
                  <a:pt x="8023" y="1744"/>
                </a:cubicBezTo>
                <a:cubicBezTo>
                  <a:pt x="8051" y="1745"/>
                  <a:pt x="8104" y="1756"/>
                  <a:pt x="8109" y="1714"/>
                </a:cubicBezTo>
                <a:cubicBezTo>
                  <a:pt x="8127" y="1731"/>
                  <a:pt x="8149" y="1739"/>
                  <a:pt x="8174" y="1738"/>
                </a:cubicBezTo>
                <a:cubicBezTo>
                  <a:pt x="8155" y="1689"/>
                  <a:pt x="8245" y="1701"/>
                  <a:pt x="8249" y="1655"/>
                </a:cubicBezTo>
                <a:cubicBezTo>
                  <a:pt x="8278" y="1695"/>
                  <a:pt x="8315" y="1664"/>
                  <a:pt x="8344" y="1643"/>
                </a:cubicBezTo>
                <a:cubicBezTo>
                  <a:pt x="8420" y="1590"/>
                  <a:pt x="8629" y="1605"/>
                  <a:pt x="8657" y="1568"/>
                </a:cubicBezTo>
                <a:cubicBezTo>
                  <a:pt x="8667" y="1555"/>
                  <a:pt x="8778" y="1549"/>
                  <a:pt x="8806" y="1543"/>
                </a:cubicBezTo>
                <a:cubicBezTo>
                  <a:pt x="9089" y="1488"/>
                  <a:pt x="9376" y="1467"/>
                  <a:pt x="9629" y="1320"/>
                </a:cubicBezTo>
                <a:cubicBezTo>
                  <a:pt x="9574" y="1315"/>
                  <a:pt x="9613" y="1220"/>
                  <a:pt x="9348" y="1202"/>
                </a:cubicBezTo>
                <a:cubicBezTo>
                  <a:pt x="9226" y="1194"/>
                  <a:pt x="9069" y="1214"/>
                  <a:pt x="8973" y="1296"/>
                </a:cubicBezTo>
                <a:cubicBezTo>
                  <a:pt x="8991" y="1308"/>
                  <a:pt x="9011" y="1318"/>
                  <a:pt x="9032" y="1325"/>
                </a:cubicBezTo>
                <a:cubicBezTo>
                  <a:pt x="8989" y="1334"/>
                  <a:pt x="8948" y="1313"/>
                  <a:pt x="8905" y="1320"/>
                </a:cubicBezTo>
                <a:cubicBezTo>
                  <a:pt x="8878" y="1324"/>
                  <a:pt x="8853" y="1344"/>
                  <a:pt x="8826" y="1341"/>
                </a:cubicBezTo>
                <a:cubicBezTo>
                  <a:pt x="8797" y="1337"/>
                  <a:pt x="8773" y="1373"/>
                  <a:pt x="8740" y="1377"/>
                </a:cubicBezTo>
                <a:cubicBezTo>
                  <a:pt x="8676" y="1386"/>
                  <a:pt x="8611" y="1377"/>
                  <a:pt x="8548" y="1390"/>
                </a:cubicBezTo>
                <a:cubicBezTo>
                  <a:pt x="8329" y="1433"/>
                  <a:pt x="8249" y="1386"/>
                  <a:pt x="8092" y="1395"/>
                </a:cubicBezTo>
                <a:cubicBezTo>
                  <a:pt x="8054" y="1397"/>
                  <a:pt x="7997" y="1433"/>
                  <a:pt x="8064" y="1453"/>
                </a:cubicBezTo>
                <a:cubicBezTo>
                  <a:pt x="8031" y="1451"/>
                  <a:pt x="8001" y="1485"/>
                  <a:pt x="7969" y="1462"/>
                </a:cubicBezTo>
                <a:cubicBezTo>
                  <a:pt x="7980" y="1455"/>
                  <a:pt x="7991" y="1448"/>
                  <a:pt x="8002" y="1441"/>
                </a:cubicBezTo>
                <a:cubicBezTo>
                  <a:pt x="7959" y="1435"/>
                  <a:pt x="7905" y="1434"/>
                  <a:pt x="7868" y="1462"/>
                </a:cubicBezTo>
                <a:cubicBezTo>
                  <a:pt x="7891" y="1459"/>
                  <a:pt x="7913" y="1463"/>
                  <a:pt x="7934" y="1474"/>
                </a:cubicBezTo>
                <a:cubicBezTo>
                  <a:pt x="7868" y="1472"/>
                  <a:pt x="7788" y="1473"/>
                  <a:pt x="7728" y="1503"/>
                </a:cubicBezTo>
                <a:cubicBezTo>
                  <a:pt x="7640" y="1546"/>
                  <a:pt x="7424" y="1564"/>
                  <a:pt x="7521" y="1587"/>
                </a:cubicBezTo>
                <a:cubicBezTo>
                  <a:pt x="7489" y="1593"/>
                  <a:pt x="7455" y="1597"/>
                  <a:pt x="7426" y="1614"/>
                </a:cubicBezTo>
                <a:cubicBezTo>
                  <a:pt x="7449" y="1619"/>
                  <a:pt x="7470" y="1635"/>
                  <a:pt x="7482" y="1655"/>
                </a:cubicBezTo>
                <a:cubicBezTo>
                  <a:pt x="7420" y="1663"/>
                  <a:pt x="7343" y="1608"/>
                  <a:pt x="7292" y="1667"/>
                </a:cubicBezTo>
                <a:cubicBezTo>
                  <a:pt x="7302" y="1674"/>
                  <a:pt x="7312" y="1681"/>
                  <a:pt x="7322" y="1688"/>
                </a:cubicBezTo>
                <a:cubicBezTo>
                  <a:pt x="7275" y="1760"/>
                  <a:pt x="7161" y="1646"/>
                  <a:pt x="7125" y="1698"/>
                </a:cubicBezTo>
                <a:cubicBezTo>
                  <a:pt x="7072" y="1776"/>
                  <a:pt x="7341" y="1729"/>
                  <a:pt x="7242" y="1756"/>
                </a:cubicBezTo>
                <a:cubicBezTo>
                  <a:pt x="7262" y="1757"/>
                  <a:pt x="7282" y="1760"/>
                  <a:pt x="7301" y="1765"/>
                </a:cubicBezTo>
                <a:cubicBezTo>
                  <a:pt x="7260" y="1773"/>
                  <a:pt x="7209" y="1772"/>
                  <a:pt x="7177" y="1804"/>
                </a:cubicBezTo>
                <a:cubicBezTo>
                  <a:pt x="7216" y="1816"/>
                  <a:pt x="7256" y="1798"/>
                  <a:pt x="7295" y="1815"/>
                </a:cubicBezTo>
                <a:cubicBezTo>
                  <a:pt x="7329" y="1829"/>
                  <a:pt x="7366" y="1836"/>
                  <a:pt x="7402" y="1833"/>
                </a:cubicBezTo>
                <a:cubicBezTo>
                  <a:pt x="7353" y="1845"/>
                  <a:pt x="7308" y="1821"/>
                  <a:pt x="7259" y="1828"/>
                </a:cubicBezTo>
                <a:cubicBezTo>
                  <a:pt x="7237" y="1832"/>
                  <a:pt x="7159" y="1823"/>
                  <a:pt x="7145" y="1844"/>
                </a:cubicBezTo>
                <a:cubicBezTo>
                  <a:pt x="7119" y="1884"/>
                  <a:pt x="7276" y="1889"/>
                  <a:pt x="7298" y="1893"/>
                </a:cubicBezTo>
                <a:cubicBezTo>
                  <a:pt x="7237" y="1900"/>
                  <a:pt x="7160" y="1880"/>
                  <a:pt x="7108" y="1925"/>
                </a:cubicBezTo>
                <a:cubicBezTo>
                  <a:pt x="7144" y="1926"/>
                  <a:pt x="7178" y="1935"/>
                  <a:pt x="7209" y="1952"/>
                </a:cubicBezTo>
                <a:cubicBezTo>
                  <a:pt x="7173" y="1941"/>
                  <a:pt x="7109" y="1929"/>
                  <a:pt x="7076" y="1955"/>
                </a:cubicBezTo>
                <a:cubicBezTo>
                  <a:pt x="7140" y="1958"/>
                  <a:pt x="7208" y="1967"/>
                  <a:pt x="7266" y="1996"/>
                </a:cubicBezTo>
                <a:cubicBezTo>
                  <a:pt x="7217" y="1999"/>
                  <a:pt x="7168" y="1979"/>
                  <a:pt x="7119" y="1976"/>
                </a:cubicBezTo>
                <a:cubicBezTo>
                  <a:pt x="7085" y="1974"/>
                  <a:pt x="6981" y="2031"/>
                  <a:pt x="7055" y="2035"/>
                </a:cubicBezTo>
                <a:cubicBezTo>
                  <a:pt x="6981" y="2054"/>
                  <a:pt x="6907" y="2076"/>
                  <a:pt x="6835" y="2100"/>
                </a:cubicBezTo>
                <a:cubicBezTo>
                  <a:pt x="6892" y="2105"/>
                  <a:pt x="6946" y="2165"/>
                  <a:pt x="7004" y="2128"/>
                </a:cubicBezTo>
                <a:cubicBezTo>
                  <a:pt x="7057" y="2094"/>
                  <a:pt x="7126" y="2109"/>
                  <a:pt x="7185" y="2109"/>
                </a:cubicBezTo>
                <a:cubicBezTo>
                  <a:pt x="7153" y="2111"/>
                  <a:pt x="7123" y="2123"/>
                  <a:pt x="7091" y="2124"/>
                </a:cubicBezTo>
                <a:close/>
                <a:moveTo>
                  <a:pt x="7381" y="2220"/>
                </a:moveTo>
                <a:cubicBezTo>
                  <a:pt x="7391" y="2217"/>
                  <a:pt x="7393" y="2209"/>
                  <a:pt x="7381" y="2189"/>
                </a:cubicBezTo>
                <a:cubicBezTo>
                  <a:pt x="7396" y="2207"/>
                  <a:pt x="7410" y="2217"/>
                  <a:pt x="7426" y="2224"/>
                </a:cubicBezTo>
                <a:cubicBezTo>
                  <a:pt x="7411" y="2222"/>
                  <a:pt x="7396" y="2221"/>
                  <a:pt x="7381" y="2220"/>
                </a:cubicBezTo>
                <a:close/>
                <a:moveTo>
                  <a:pt x="6823" y="147"/>
                </a:moveTo>
                <a:cubicBezTo>
                  <a:pt x="6873" y="163"/>
                  <a:pt x="6929" y="159"/>
                  <a:pt x="6981" y="153"/>
                </a:cubicBezTo>
                <a:cubicBezTo>
                  <a:pt x="6929" y="139"/>
                  <a:pt x="6876" y="147"/>
                  <a:pt x="6823" y="147"/>
                </a:cubicBezTo>
                <a:close/>
                <a:moveTo>
                  <a:pt x="6752" y="177"/>
                </a:moveTo>
                <a:cubicBezTo>
                  <a:pt x="6764" y="177"/>
                  <a:pt x="6776" y="175"/>
                  <a:pt x="6788" y="171"/>
                </a:cubicBezTo>
                <a:cubicBezTo>
                  <a:pt x="6776" y="173"/>
                  <a:pt x="6764" y="175"/>
                  <a:pt x="6752" y="177"/>
                </a:cubicBezTo>
                <a:close/>
                <a:moveTo>
                  <a:pt x="6699" y="120"/>
                </a:moveTo>
                <a:cubicBezTo>
                  <a:pt x="6751" y="134"/>
                  <a:pt x="6815" y="141"/>
                  <a:pt x="6865" y="117"/>
                </a:cubicBezTo>
                <a:cubicBezTo>
                  <a:pt x="6809" y="107"/>
                  <a:pt x="6754" y="103"/>
                  <a:pt x="6699" y="120"/>
                </a:cubicBezTo>
                <a:close/>
                <a:moveTo>
                  <a:pt x="6675" y="233"/>
                </a:moveTo>
                <a:cubicBezTo>
                  <a:pt x="6690" y="285"/>
                  <a:pt x="6841" y="245"/>
                  <a:pt x="6871" y="227"/>
                </a:cubicBezTo>
                <a:cubicBezTo>
                  <a:pt x="6807" y="212"/>
                  <a:pt x="6738" y="218"/>
                  <a:pt x="6675" y="233"/>
                </a:cubicBezTo>
                <a:close/>
                <a:moveTo>
                  <a:pt x="6580" y="283"/>
                </a:moveTo>
                <a:cubicBezTo>
                  <a:pt x="6609" y="313"/>
                  <a:pt x="6682" y="303"/>
                  <a:pt x="6711" y="277"/>
                </a:cubicBezTo>
                <a:cubicBezTo>
                  <a:pt x="6667" y="278"/>
                  <a:pt x="6623" y="274"/>
                  <a:pt x="6580" y="283"/>
                </a:cubicBezTo>
                <a:close/>
                <a:moveTo>
                  <a:pt x="6725" y="402"/>
                </a:moveTo>
                <a:cubicBezTo>
                  <a:pt x="6752" y="408"/>
                  <a:pt x="6896" y="376"/>
                  <a:pt x="6809" y="361"/>
                </a:cubicBezTo>
                <a:cubicBezTo>
                  <a:pt x="6871" y="339"/>
                  <a:pt x="6938" y="351"/>
                  <a:pt x="7002" y="346"/>
                </a:cubicBezTo>
                <a:cubicBezTo>
                  <a:pt x="6856" y="295"/>
                  <a:pt x="6687" y="299"/>
                  <a:pt x="6535" y="316"/>
                </a:cubicBezTo>
                <a:cubicBezTo>
                  <a:pt x="6610" y="320"/>
                  <a:pt x="6649" y="401"/>
                  <a:pt x="6725" y="402"/>
                </a:cubicBezTo>
                <a:close/>
                <a:moveTo>
                  <a:pt x="6568" y="43"/>
                </a:moveTo>
                <a:cubicBezTo>
                  <a:pt x="6631" y="40"/>
                  <a:pt x="6759" y="66"/>
                  <a:pt x="6806" y="10"/>
                </a:cubicBezTo>
                <a:cubicBezTo>
                  <a:pt x="6716" y="0"/>
                  <a:pt x="6621" y="0"/>
                  <a:pt x="6532" y="19"/>
                </a:cubicBezTo>
                <a:cubicBezTo>
                  <a:pt x="6575" y="20"/>
                  <a:pt x="6576" y="27"/>
                  <a:pt x="6535" y="40"/>
                </a:cubicBezTo>
                <a:cubicBezTo>
                  <a:pt x="6546" y="41"/>
                  <a:pt x="6557" y="42"/>
                  <a:pt x="6568" y="43"/>
                </a:cubicBezTo>
                <a:close/>
                <a:moveTo>
                  <a:pt x="6621" y="114"/>
                </a:moveTo>
                <a:cubicBezTo>
                  <a:pt x="6644" y="113"/>
                  <a:pt x="6664" y="107"/>
                  <a:pt x="6684" y="96"/>
                </a:cubicBezTo>
                <a:cubicBezTo>
                  <a:pt x="6578" y="73"/>
                  <a:pt x="6461" y="57"/>
                  <a:pt x="6357" y="96"/>
                </a:cubicBezTo>
                <a:cubicBezTo>
                  <a:pt x="6446" y="94"/>
                  <a:pt x="6533" y="107"/>
                  <a:pt x="6621" y="114"/>
                </a:cubicBezTo>
                <a:close/>
                <a:moveTo>
                  <a:pt x="6363" y="396"/>
                </a:moveTo>
                <a:cubicBezTo>
                  <a:pt x="6376" y="442"/>
                  <a:pt x="6589" y="414"/>
                  <a:pt x="6624" y="405"/>
                </a:cubicBezTo>
                <a:cubicBezTo>
                  <a:pt x="6570" y="333"/>
                  <a:pt x="6457" y="322"/>
                  <a:pt x="6372" y="355"/>
                </a:cubicBezTo>
                <a:cubicBezTo>
                  <a:pt x="6380" y="365"/>
                  <a:pt x="6388" y="374"/>
                  <a:pt x="6396" y="384"/>
                </a:cubicBezTo>
                <a:cubicBezTo>
                  <a:pt x="6385" y="388"/>
                  <a:pt x="6374" y="392"/>
                  <a:pt x="6363" y="396"/>
                </a:cubicBezTo>
                <a:close/>
                <a:moveTo>
                  <a:pt x="6280" y="174"/>
                </a:moveTo>
                <a:cubicBezTo>
                  <a:pt x="6334" y="180"/>
                  <a:pt x="6389" y="194"/>
                  <a:pt x="6445" y="205"/>
                </a:cubicBezTo>
                <a:cubicBezTo>
                  <a:pt x="6383" y="195"/>
                  <a:pt x="6320" y="187"/>
                  <a:pt x="6261" y="187"/>
                </a:cubicBezTo>
                <a:cubicBezTo>
                  <a:pt x="6206" y="187"/>
                  <a:pt x="6008" y="140"/>
                  <a:pt x="5968" y="191"/>
                </a:cubicBezTo>
                <a:cubicBezTo>
                  <a:pt x="6114" y="232"/>
                  <a:pt x="6243" y="214"/>
                  <a:pt x="6422" y="253"/>
                </a:cubicBezTo>
                <a:cubicBezTo>
                  <a:pt x="6354" y="250"/>
                  <a:pt x="6286" y="257"/>
                  <a:pt x="6218" y="260"/>
                </a:cubicBezTo>
                <a:cubicBezTo>
                  <a:pt x="6278" y="290"/>
                  <a:pt x="6418" y="311"/>
                  <a:pt x="6477" y="264"/>
                </a:cubicBezTo>
                <a:cubicBezTo>
                  <a:pt x="6530" y="272"/>
                  <a:pt x="6582" y="270"/>
                  <a:pt x="6621" y="239"/>
                </a:cubicBezTo>
                <a:cubicBezTo>
                  <a:pt x="6587" y="232"/>
                  <a:pt x="6550" y="225"/>
                  <a:pt x="6513" y="218"/>
                </a:cubicBezTo>
                <a:cubicBezTo>
                  <a:pt x="6578" y="228"/>
                  <a:pt x="6643" y="230"/>
                  <a:pt x="6708" y="212"/>
                </a:cubicBezTo>
                <a:cubicBezTo>
                  <a:pt x="6565" y="199"/>
                  <a:pt x="6423" y="179"/>
                  <a:pt x="6280" y="174"/>
                </a:cubicBezTo>
                <a:close/>
                <a:moveTo>
                  <a:pt x="6167" y="367"/>
                </a:moveTo>
                <a:cubicBezTo>
                  <a:pt x="6196" y="380"/>
                  <a:pt x="6240" y="375"/>
                  <a:pt x="6262" y="352"/>
                </a:cubicBezTo>
                <a:cubicBezTo>
                  <a:pt x="6229" y="343"/>
                  <a:pt x="6200" y="363"/>
                  <a:pt x="6167" y="367"/>
                </a:cubicBezTo>
                <a:close/>
                <a:moveTo>
                  <a:pt x="6547" y="3395"/>
                </a:moveTo>
                <a:cubicBezTo>
                  <a:pt x="6469" y="3370"/>
                  <a:pt x="6266" y="3280"/>
                  <a:pt x="6178" y="3390"/>
                </a:cubicBezTo>
                <a:cubicBezTo>
                  <a:pt x="6145" y="3432"/>
                  <a:pt x="6181" y="3456"/>
                  <a:pt x="6181" y="3498"/>
                </a:cubicBezTo>
                <a:cubicBezTo>
                  <a:pt x="6183" y="3595"/>
                  <a:pt x="6456" y="3569"/>
                  <a:pt x="6524" y="3519"/>
                </a:cubicBezTo>
                <a:cubicBezTo>
                  <a:pt x="6545" y="3504"/>
                  <a:pt x="6616" y="3397"/>
                  <a:pt x="6624" y="3472"/>
                </a:cubicBezTo>
                <a:cubicBezTo>
                  <a:pt x="6658" y="3429"/>
                  <a:pt x="6576" y="3401"/>
                  <a:pt x="6547" y="3395"/>
                </a:cubicBezTo>
                <a:close/>
                <a:moveTo>
                  <a:pt x="6158" y="147"/>
                </a:moveTo>
                <a:cubicBezTo>
                  <a:pt x="6213" y="168"/>
                  <a:pt x="6286" y="162"/>
                  <a:pt x="6343" y="157"/>
                </a:cubicBezTo>
                <a:cubicBezTo>
                  <a:pt x="6425" y="149"/>
                  <a:pt x="6516" y="152"/>
                  <a:pt x="6595" y="129"/>
                </a:cubicBezTo>
                <a:cubicBezTo>
                  <a:pt x="6495" y="102"/>
                  <a:pt x="6385" y="100"/>
                  <a:pt x="6283" y="111"/>
                </a:cubicBezTo>
                <a:cubicBezTo>
                  <a:pt x="6303" y="123"/>
                  <a:pt x="6325" y="132"/>
                  <a:pt x="6348" y="138"/>
                </a:cubicBezTo>
                <a:cubicBezTo>
                  <a:pt x="6275" y="140"/>
                  <a:pt x="6197" y="105"/>
                  <a:pt x="6126" y="135"/>
                </a:cubicBezTo>
                <a:cubicBezTo>
                  <a:pt x="6137" y="139"/>
                  <a:pt x="6148" y="143"/>
                  <a:pt x="6158" y="147"/>
                </a:cubicBezTo>
                <a:close/>
                <a:moveTo>
                  <a:pt x="6087" y="307"/>
                </a:moveTo>
                <a:cubicBezTo>
                  <a:pt x="6117" y="313"/>
                  <a:pt x="6150" y="326"/>
                  <a:pt x="6179" y="307"/>
                </a:cubicBezTo>
                <a:cubicBezTo>
                  <a:pt x="6149" y="295"/>
                  <a:pt x="6117" y="295"/>
                  <a:pt x="6087" y="307"/>
                </a:cubicBezTo>
                <a:close/>
                <a:moveTo>
                  <a:pt x="5927" y="310"/>
                </a:moveTo>
                <a:cubicBezTo>
                  <a:pt x="5956" y="332"/>
                  <a:pt x="6003" y="330"/>
                  <a:pt x="6028" y="301"/>
                </a:cubicBezTo>
                <a:cubicBezTo>
                  <a:pt x="5995" y="285"/>
                  <a:pt x="5954" y="282"/>
                  <a:pt x="5927" y="310"/>
                </a:cubicBezTo>
                <a:close/>
                <a:moveTo>
                  <a:pt x="5915" y="236"/>
                </a:moveTo>
                <a:cubicBezTo>
                  <a:pt x="5948" y="279"/>
                  <a:pt x="6250" y="246"/>
                  <a:pt x="6301" y="242"/>
                </a:cubicBezTo>
                <a:cubicBezTo>
                  <a:pt x="6173" y="231"/>
                  <a:pt x="6041" y="204"/>
                  <a:pt x="5915" y="236"/>
                </a:cubicBezTo>
                <a:close/>
                <a:moveTo>
                  <a:pt x="5900" y="129"/>
                </a:moveTo>
                <a:cubicBezTo>
                  <a:pt x="5911" y="130"/>
                  <a:pt x="5922" y="131"/>
                  <a:pt x="5933" y="132"/>
                </a:cubicBezTo>
                <a:cubicBezTo>
                  <a:pt x="5913" y="123"/>
                  <a:pt x="5892" y="118"/>
                  <a:pt x="5870" y="117"/>
                </a:cubicBezTo>
                <a:cubicBezTo>
                  <a:pt x="5880" y="121"/>
                  <a:pt x="5890" y="125"/>
                  <a:pt x="5900" y="129"/>
                </a:cubicBezTo>
                <a:close/>
                <a:moveTo>
                  <a:pt x="5805" y="307"/>
                </a:moveTo>
                <a:cubicBezTo>
                  <a:pt x="5826" y="314"/>
                  <a:pt x="5847" y="313"/>
                  <a:pt x="5867" y="304"/>
                </a:cubicBezTo>
                <a:cubicBezTo>
                  <a:pt x="5839" y="287"/>
                  <a:pt x="5806" y="276"/>
                  <a:pt x="5772" y="283"/>
                </a:cubicBezTo>
                <a:cubicBezTo>
                  <a:pt x="5783" y="292"/>
                  <a:pt x="5794" y="300"/>
                  <a:pt x="5805" y="307"/>
                </a:cubicBezTo>
                <a:close/>
                <a:moveTo>
                  <a:pt x="5671" y="375"/>
                </a:moveTo>
                <a:cubicBezTo>
                  <a:pt x="5762" y="401"/>
                  <a:pt x="5878" y="401"/>
                  <a:pt x="5965" y="364"/>
                </a:cubicBezTo>
                <a:cubicBezTo>
                  <a:pt x="5879" y="357"/>
                  <a:pt x="5821" y="306"/>
                  <a:pt x="5742" y="347"/>
                </a:cubicBezTo>
                <a:cubicBezTo>
                  <a:pt x="5707" y="364"/>
                  <a:pt x="5675" y="353"/>
                  <a:pt x="5639" y="364"/>
                </a:cubicBezTo>
                <a:cubicBezTo>
                  <a:pt x="5650" y="368"/>
                  <a:pt x="5661" y="372"/>
                  <a:pt x="5671" y="375"/>
                </a:cubicBezTo>
                <a:close/>
                <a:moveTo>
                  <a:pt x="5363" y="429"/>
                </a:moveTo>
                <a:cubicBezTo>
                  <a:pt x="5329" y="436"/>
                  <a:pt x="5295" y="425"/>
                  <a:pt x="5262" y="435"/>
                </a:cubicBezTo>
                <a:cubicBezTo>
                  <a:pt x="5354" y="444"/>
                  <a:pt x="5455" y="470"/>
                  <a:pt x="5547" y="444"/>
                </a:cubicBezTo>
                <a:cubicBezTo>
                  <a:pt x="5483" y="427"/>
                  <a:pt x="5428" y="398"/>
                  <a:pt x="5363" y="429"/>
                </a:cubicBezTo>
                <a:close/>
                <a:moveTo>
                  <a:pt x="5194" y="185"/>
                </a:moveTo>
                <a:cubicBezTo>
                  <a:pt x="5205" y="203"/>
                  <a:pt x="5272" y="171"/>
                  <a:pt x="5285" y="168"/>
                </a:cubicBezTo>
                <a:cubicBezTo>
                  <a:pt x="5252" y="154"/>
                  <a:pt x="5217" y="155"/>
                  <a:pt x="5194" y="185"/>
                </a:cubicBezTo>
                <a:close/>
                <a:moveTo>
                  <a:pt x="5214" y="414"/>
                </a:moveTo>
                <a:cubicBezTo>
                  <a:pt x="5240" y="414"/>
                  <a:pt x="5263" y="400"/>
                  <a:pt x="5277" y="378"/>
                </a:cubicBezTo>
                <a:cubicBezTo>
                  <a:pt x="5235" y="368"/>
                  <a:pt x="5185" y="368"/>
                  <a:pt x="5149" y="396"/>
                </a:cubicBezTo>
                <a:cubicBezTo>
                  <a:pt x="5171" y="402"/>
                  <a:pt x="5192" y="408"/>
                  <a:pt x="5214" y="414"/>
                </a:cubicBezTo>
                <a:close/>
                <a:moveTo>
                  <a:pt x="5057" y="4161"/>
                </a:moveTo>
                <a:cubicBezTo>
                  <a:pt x="5047" y="4189"/>
                  <a:pt x="5057" y="4191"/>
                  <a:pt x="5087" y="4167"/>
                </a:cubicBezTo>
                <a:cubicBezTo>
                  <a:pt x="5077" y="4165"/>
                  <a:pt x="5067" y="4163"/>
                  <a:pt x="5057" y="4161"/>
                </a:cubicBezTo>
                <a:close/>
                <a:moveTo>
                  <a:pt x="4772" y="405"/>
                </a:moveTo>
                <a:cubicBezTo>
                  <a:pt x="4817" y="418"/>
                  <a:pt x="4863" y="402"/>
                  <a:pt x="4908" y="402"/>
                </a:cubicBezTo>
                <a:cubicBezTo>
                  <a:pt x="4926" y="398"/>
                  <a:pt x="4944" y="392"/>
                  <a:pt x="4962" y="384"/>
                </a:cubicBezTo>
                <a:cubicBezTo>
                  <a:pt x="4983" y="388"/>
                  <a:pt x="5003" y="391"/>
                  <a:pt x="5024" y="393"/>
                </a:cubicBezTo>
                <a:cubicBezTo>
                  <a:pt x="5010" y="358"/>
                  <a:pt x="4976" y="360"/>
                  <a:pt x="4944" y="361"/>
                </a:cubicBezTo>
                <a:cubicBezTo>
                  <a:pt x="4987" y="310"/>
                  <a:pt x="5104" y="344"/>
                  <a:pt x="5164" y="321"/>
                </a:cubicBezTo>
                <a:cubicBezTo>
                  <a:pt x="5260" y="283"/>
                  <a:pt x="5368" y="300"/>
                  <a:pt x="5467" y="275"/>
                </a:cubicBezTo>
                <a:cubicBezTo>
                  <a:pt x="5390" y="215"/>
                  <a:pt x="5296" y="274"/>
                  <a:pt x="5211" y="257"/>
                </a:cubicBezTo>
                <a:cubicBezTo>
                  <a:pt x="5244" y="246"/>
                  <a:pt x="5278" y="237"/>
                  <a:pt x="5312" y="236"/>
                </a:cubicBezTo>
                <a:cubicBezTo>
                  <a:pt x="5268" y="197"/>
                  <a:pt x="5198" y="235"/>
                  <a:pt x="5146" y="227"/>
                </a:cubicBezTo>
                <a:cubicBezTo>
                  <a:pt x="5166" y="219"/>
                  <a:pt x="5187" y="216"/>
                  <a:pt x="5208" y="218"/>
                </a:cubicBezTo>
                <a:cubicBezTo>
                  <a:pt x="5131" y="196"/>
                  <a:pt x="5049" y="233"/>
                  <a:pt x="4974" y="245"/>
                </a:cubicBezTo>
                <a:cubicBezTo>
                  <a:pt x="5005" y="256"/>
                  <a:pt x="5038" y="272"/>
                  <a:pt x="5072" y="260"/>
                </a:cubicBezTo>
                <a:cubicBezTo>
                  <a:pt x="4985" y="296"/>
                  <a:pt x="4957" y="308"/>
                  <a:pt x="4864" y="293"/>
                </a:cubicBezTo>
                <a:cubicBezTo>
                  <a:pt x="4803" y="283"/>
                  <a:pt x="4739" y="310"/>
                  <a:pt x="4680" y="322"/>
                </a:cubicBezTo>
                <a:cubicBezTo>
                  <a:pt x="4736" y="326"/>
                  <a:pt x="4794" y="307"/>
                  <a:pt x="4849" y="328"/>
                </a:cubicBezTo>
                <a:cubicBezTo>
                  <a:pt x="4819" y="332"/>
                  <a:pt x="4788" y="331"/>
                  <a:pt x="4757" y="331"/>
                </a:cubicBezTo>
                <a:cubicBezTo>
                  <a:pt x="4778" y="341"/>
                  <a:pt x="4800" y="346"/>
                  <a:pt x="4823" y="346"/>
                </a:cubicBezTo>
                <a:cubicBezTo>
                  <a:pt x="4741" y="391"/>
                  <a:pt x="4646" y="325"/>
                  <a:pt x="4561" y="355"/>
                </a:cubicBezTo>
                <a:cubicBezTo>
                  <a:pt x="4645" y="398"/>
                  <a:pt x="4732" y="358"/>
                  <a:pt x="4820" y="372"/>
                </a:cubicBezTo>
                <a:cubicBezTo>
                  <a:pt x="4801" y="379"/>
                  <a:pt x="4785" y="390"/>
                  <a:pt x="4772" y="405"/>
                </a:cubicBezTo>
                <a:close/>
                <a:moveTo>
                  <a:pt x="4187" y="280"/>
                </a:moveTo>
                <a:cubicBezTo>
                  <a:pt x="4205" y="309"/>
                  <a:pt x="4303" y="296"/>
                  <a:pt x="4331" y="297"/>
                </a:cubicBezTo>
                <a:cubicBezTo>
                  <a:pt x="4400" y="300"/>
                  <a:pt x="4440" y="334"/>
                  <a:pt x="4508" y="306"/>
                </a:cubicBezTo>
                <a:cubicBezTo>
                  <a:pt x="4562" y="284"/>
                  <a:pt x="4636" y="269"/>
                  <a:pt x="4694" y="254"/>
                </a:cubicBezTo>
                <a:cubicBezTo>
                  <a:pt x="4769" y="233"/>
                  <a:pt x="4842" y="297"/>
                  <a:pt x="4921" y="275"/>
                </a:cubicBezTo>
                <a:cubicBezTo>
                  <a:pt x="4899" y="268"/>
                  <a:pt x="4877" y="263"/>
                  <a:pt x="4855" y="260"/>
                </a:cubicBezTo>
                <a:cubicBezTo>
                  <a:pt x="4941" y="244"/>
                  <a:pt x="4778" y="215"/>
                  <a:pt x="4588" y="247"/>
                </a:cubicBezTo>
                <a:cubicBezTo>
                  <a:pt x="4454" y="271"/>
                  <a:pt x="4321" y="268"/>
                  <a:pt x="4187" y="280"/>
                </a:cubicBezTo>
                <a:close/>
                <a:moveTo>
                  <a:pt x="3688" y="4660"/>
                </a:moveTo>
                <a:cubicBezTo>
                  <a:pt x="3666" y="4654"/>
                  <a:pt x="3644" y="4656"/>
                  <a:pt x="3623" y="4666"/>
                </a:cubicBezTo>
                <a:cubicBezTo>
                  <a:pt x="3645" y="4664"/>
                  <a:pt x="3666" y="4662"/>
                  <a:pt x="3688" y="4660"/>
                </a:cubicBezTo>
                <a:close/>
                <a:moveTo>
                  <a:pt x="37184" y="3686"/>
                </a:moveTo>
                <a:cubicBezTo>
                  <a:pt x="37180" y="3680"/>
                  <a:pt x="37055" y="3645"/>
                  <a:pt x="36986" y="3634"/>
                </a:cubicBezTo>
                <a:cubicBezTo>
                  <a:pt x="37053" y="3652"/>
                  <a:pt x="37117" y="3668"/>
                  <a:pt x="37184" y="3686"/>
                </a:cubicBezTo>
                <a:close/>
                <a:moveTo>
                  <a:pt x="0" y="8174"/>
                </a:moveTo>
                <a:cubicBezTo>
                  <a:pt x="140" y="8076"/>
                  <a:pt x="45" y="8005"/>
                  <a:pt x="123" y="7996"/>
                </a:cubicBezTo>
                <a:cubicBezTo>
                  <a:pt x="172" y="7990"/>
                  <a:pt x="225" y="7995"/>
                  <a:pt x="268" y="7965"/>
                </a:cubicBezTo>
                <a:cubicBezTo>
                  <a:pt x="298" y="7940"/>
                  <a:pt x="325" y="7873"/>
                  <a:pt x="372" y="7871"/>
                </a:cubicBezTo>
                <a:cubicBezTo>
                  <a:pt x="331" y="7909"/>
                  <a:pt x="280" y="7945"/>
                  <a:pt x="252" y="7995"/>
                </a:cubicBezTo>
                <a:cubicBezTo>
                  <a:pt x="356" y="7995"/>
                  <a:pt x="449" y="8051"/>
                  <a:pt x="428" y="7928"/>
                </a:cubicBezTo>
                <a:cubicBezTo>
                  <a:pt x="415" y="7842"/>
                  <a:pt x="530" y="7880"/>
                  <a:pt x="578" y="7921"/>
                </a:cubicBezTo>
                <a:cubicBezTo>
                  <a:pt x="639" y="7963"/>
                  <a:pt x="788" y="7954"/>
                  <a:pt x="827" y="7955"/>
                </a:cubicBezTo>
                <a:cubicBezTo>
                  <a:pt x="842" y="7955"/>
                  <a:pt x="920" y="8019"/>
                  <a:pt x="915" y="8030"/>
                </a:cubicBezTo>
                <a:cubicBezTo>
                  <a:pt x="895" y="8085"/>
                  <a:pt x="858" y="8078"/>
                  <a:pt x="909" y="8215"/>
                </a:cubicBezTo>
                <a:lnTo>
                  <a:pt x="826" y="8213"/>
                </a:lnTo>
                <a:cubicBezTo>
                  <a:pt x="661" y="8237"/>
                  <a:pt x="426" y="8196"/>
                  <a:pt x="260" y="8198"/>
                </a:cubicBezTo>
                <a:cubicBezTo>
                  <a:pt x="180" y="8200"/>
                  <a:pt x="114" y="8183"/>
                  <a:pt x="50" y="8184"/>
                </a:cubicBezTo>
                <a:cubicBezTo>
                  <a:pt x="76" y="8173"/>
                  <a:pt x="84" y="8144"/>
                  <a:pt x="108" y="8132"/>
                </a:cubicBezTo>
                <a:cubicBezTo>
                  <a:pt x="144" y="8114"/>
                  <a:pt x="182" y="8125"/>
                  <a:pt x="209" y="8089"/>
                </a:cubicBezTo>
                <a:cubicBezTo>
                  <a:pt x="174" y="8087"/>
                  <a:pt x="137" y="8082"/>
                  <a:pt x="101" y="8085"/>
                </a:cubicBezTo>
                <a:cubicBezTo>
                  <a:pt x="64" y="8089"/>
                  <a:pt x="49" y="8167"/>
                  <a:pt x="0" y="8174"/>
                </a:cubicBezTo>
                <a:close/>
                <a:moveTo>
                  <a:pt x="7349" y="43"/>
                </a:moveTo>
                <a:cubicBezTo>
                  <a:pt x="7427" y="55"/>
                  <a:pt x="7576" y="108"/>
                  <a:pt x="7643" y="43"/>
                </a:cubicBezTo>
                <a:cubicBezTo>
                  <a:pt x="7550" y="20"/>
                  <a:pt x="7442" y="21"/>
                  <a:pt x="7349" y="43"/>
                </a:cubicBezTo>
                <a:close/>
                <a:moveTo>
                  <a:pt x="7289" y="61"/>
                </a:moveTo>
                <a:cubicBezTo>
                  <a:pt x="7312" y="74"/>
                  <a:pt x="7335" y="75"/>
                  <a:pt x="7358" y="64"/>
                </a:cubicBezTo>
                <a:cubicBezTo>
                  <a:pt x="7335" y="61"/>
                  <a:pt x="7312" y="60"/>
                  <a:pt x="7289" y="61"/>
                </a:cubicBezTo>
                <a:close/>
                <a:moveTo>
                  <a:pt x="7159" y="384"/>
                </a:moveTo>
                <a:cubicBezTo>
                  <a:pt x="7181" y="388"/>
                  <a:pt x="7202" y="388"/>
                  <a:pt x="7224" y="384"/>
                </a:cubicBezTo>
                <a:cubicBezTo>
                  <a:pt x="7202" y="378"/>
                  <a:pt x="7181" y="378"/>
                  <a:pt x="7159" y="384"/>
                </a:cubicBezTo>
                <a:close/>
                <a:moveTo>
                  <a:pt x="6823" y="283"/>
                </a:moveTo>
                <a:cubicBezTo>
                  <a:pt x="6835" y="283"/>
                  <a:pt x="6845" y="281"/>
                  <a:pt x="6856" y="277"/>
                </a:cubicBezTo>
                <a:cubicBezTo>
                  <a:pt x="6845" y="279"/>
                  <a:pt x="6834" y="281"/>
                  <a:pt x="6823" y="283"/>
                </a:cubicBezTo>
                <a:close/>
                <a:moveTo>
                  <a:pt x="6681" y="165"/>
                </a:moveTo>
                <a:cubicBezTo>
                  <a:pt x="6703" y="172"/>
                  <a:pt x="6725" y="171"/>
                  <a:pt x="6746" y="162"/>
                </a:cubicBezTo>
                <a:cubicBezTo>
                  <a:pt x="6724" y="161"/>
                  <a:pt x="6703" y="162"/>
                  <a:pt x="6681" y="165"/>
                </a:cubicBezTo>
                <a:close/>
                <a:moveTo>
                  <a:pt x="6627" y="64"/>
                </a:moveTo>
                <a:cubicBezTo>
                  <a:pt x="6652" y="73"/>
                  <a:pt x="6676" y="71"/>
                  <a:pt x="6699" y="58"/>
                </a:cubicBezTo>
                <a:cubicBezTo>
                  <a:pt x="6674" y="56"/>
                  <a:pt x="6651" y="58"/>
                  <a:pt x="6627" y="64"/>
                </a:cubicBezTo>
                <a:close/>
                <a:moveTo>
                  <a:pt x="6624" y="185"/>
                </a:moveTo>
                <a:cubicBezTo>
                  <a:pt x="6673" y="202"/>
                  <a:pt x="6745" y="225"/>
                  <a:pt x="6791" y="188"/>
                </a:cubicBezTo>
                <a:cubicBezTo>
                  <a:pt x="6739" y="179"/>
                  <a:pt x="6674" y="154"/>
                  <a:pt x="6624" y="185"/>
                </a:cubicBezTo>
                <a:close/>
                <a:moveTo>
                  <a:pt x="6458" y="156"/>
                </a:moveTo>
                <a:cubicBezTo>
                  <a:pt x="6503" y="182"/>
                  <a:pt x="6580" y="173"/>
                  <a:pt x="6621" y="144"/>
                </a:cubicBezTo>
                <a:cubicBezTo>
                  <a:pt x="6567" y="144"/>
                  <a:pt x="6513" y="152"/>
                  <a:pt x="6458" y="156"/>
                </a:cubicBezTo>
                <a:close/>
                <a:moveTo>
                  <a:pt x="6443" y="307"/>
                </a:moveTo>
                <a:cubicBezTo>
                  <a:pt x="6454" y="310"/>
                  <a:pt x="6465" y="310"/>
                  <a:pt x="6476" y="307"/>
                </a:cubicBezTo>
                <a:cubicBezTo>
                  <a:pt x="6465" y="307"/>
                  <a:pt x="6454" y="307"/>
                  <a:pt x="6443" y="307"/>
                </a:cubicBezTo>
                <a:close/>
                <a:moveTo>
                  <a:pt x="6322" y="331"/>
                </a:moveTo>
                <a:cubicBezTo>
                  <a:pt x="6355" y="339"/>
                  <a:pt x="6392" y="344"/>
                  <a:pt x="6426" y="334"/>
                </a:cubicBezTo>
                <a:cubicBezTo>
                  <a:pt x="6391" y="331"/>
                  <a:pt x="6356" y="326"/>
                  <a:pt x="6322" y="331"/>
                </a:cubicBezTo>
                <a:close/>
                <a:moveTo>
                  <a:pt x="6185" y="328"/>
                </a:moveTo>
                <a:cubicBezTo>
                  <a:pt x="6196" y="329"/>
                  <a:pt x="6205" y="327"/>
                  <a:pt x="6215" y="322"/>
                </a:cubicBezTo>
                <a:cubicBezTo>
                  <a:pt x="6205" y="324"/>
                  <a:pt x="6195" y="326"/>
                  <a:pt x="6185" y="328"/>
                </a:cubicBezTo>
                <a:close/>
                <a:moveTo>
                  <a:pt x="6057" y="331"/>
                </a:moveTo>
                <a:cubicBezTo>
                  <a:pt x="6076" y="340"/>
                  <a:pt x="6107" y="330"/>
                  <a:pt x="6123" y="319"/>
                </a:cubicBezTo>
                <a:cubicBezTo>
                  <a:pt x="6098" y="310"/>
                  <a:pt x="6077" y="314"/>
                  <a:pt x="6057" y="331"/>
                </a:cubicBezTo>
                <a:close/>
                <a:moveTo>
                  <a:pt x="5627" y="343"/>
                </a:moveTo>
                <a:cubicBezTo>
                  <a:pt x="5648" y="351"/>
                  <a:pt x="5670" y="353"/>
                  <a:pt x="5692" y="349"/>
                </a:cubicBezTo>
                <a:cubicBezTo>
                  <a:pt x="5671" y="343"/>
                  <a:pt x="5649" y="341"/>
                  <a:pt x="5627" y="343"/>
                </a:cubicBezTo>
                <a:close/>
                <a:moveTo>
                  <a:pt x="5114" y="417"/>
                </a:moveTo>
                <a:cubicBezTo>
                  <a:pt x="5134" y="424"/>
                  <a:pt x="5155" y="424"/>
                  <a:pt x="5176" y="417"/>
                </a:cubicBezTo>
                <a:cubicBezTo>
                  <a:pt x="5155" y="407"/>
                  <a:pt x="5134" y="407"/>
                  <a:pt x="5114" y="417"/>
                </a:cubicBezTo>
                <a:close/>
                <a:moveTo>
                  <a:pt x="8005" y="3039"/>
                </a:moveTo>
                <a:cubicBezTo>
                  <a:pt x="8014" y="3030"/>
                  <a:pt x="8025" y="3027"/>
                  <a:pt x="8038" y="3030"/>
                </a:cubicBezTo>
                <a:cubicBezTo>
                  <a:pt x="8016" y="3023"/>
                  <a:pt x="7994" y="3023"/>
                  <a:pt x="7972" y="3030"/>
                </a:cubicBezTo>
                <a:cubicBezTo>
                  <a:pt x="7983" y="3033"/>
                  <a:pt x="7994" y="3036"/>
                  <a:pt x="8005" y="3039"/>
                </a:cubicBezTo>
                <a:close/>
                <a:moveTo>
                  <a:pt x="7845" y="1432"/>
                </a:moveTo>
                <a:cubicBezTo>
                  <a:pt x="7868" y="1460"/>
                  <a:pt x="7915" y="1428"/>
                  <a:pt x="7940" y="1421"/>
                </a:cubicBezTo>
                <a:cubicBezTo>
                  <a:pt x="7908" y="1422"/>
                  <a:pt x="7877" y="1431"/>
                  <a:pt x="7845" y="1432"/>
                </a:cubicBezTo>
                <a:close/>
                <a:moveTo>
                  <a:pt x="7788" y="3511"/>
                </a:moveTo>
                <a:cubicBezTo>
                  <a:pt x="7809" y="3512"/>
                  <a:pt x="7830" y="3510"/>
                  <a:pt x="7851" y="3514"/>
                </a:cubicBezTo>
                <a:cubicBezTo>
                  <a:pt x="7830" y="3504"/>
                  <a:pt x="7810" y="3503"/>
                  <a:pt x="7788" y="3511"/>
                </a:cubicBezTo>
                <a:close/>
                <a:moveTo>
                  <a:pt x="7762" y="1459"/>
                </a:moveTo>
                <a:cubicBezTo>
                  <a:pt x="7774" y="1459"/>
                  <a:pt x="7786" y="1457"/>
                  <a:pt x="7797" y="1453"/>
                </a:cubicBezTo>
                <a:cubicBezTo>
                  <a:pt x="7785" y="1455"/>
                  <a:pt x="7773" y="1457"/>
                  <a:pt x="7762" y="1459"/>
                </a:cubicBezTo>
                <a:close/>
                <a:moveTo>
                  <a:pt x="7684" y="1498"/>
                </a:moveTo>
                <a:cubicBezTo>
                  <a:pt x="7696" y="1498"/>
                  <a:pt x="7707" y="1496"/>
                  <a:pt x="7717" y="1492"/>
                </a:cubicBezTo>
                <a:cubicBezTo>
                  <a:pt x="7706" y="1494"/>
                  <a:pt x="7695" y="1496"/>
                  <a:pt x="7684" y="1498"/>
                </a:cubicBezTo>
                <a:close/>
                <a:moveTo>
                  <a:pt x="7625" y="1495"/>
                </a:moveTo>
                <a:cubicBezTo>
                  <a:pt x="7646" y="1503"/>
                  <a:pt x="7676" y="1490"/>
                  <a:pt x="7693" y="1480"/>
                </a:cubicBezTo>
                <a:cubicBezTo>
                  <a:pt x="7671" y="1487"/>
                  <a:pt x="7648" y="1492"/>
                  <a:pt x="7625" y="1495"/>
                </a:cubicBezTo>
                <a:close/>
                <a:moveTo>
                  <a:pt x="6832" y="3665"/>
                </a:moveTo>
                <a:cubicBezTo>
                  <a:pt x="6868" y="3682"/>
                  <a:pt x="6931" y="3656"/>
                  <a:pt x="6966" y="3644"/>
                </a:cubicBezTo>
                <a:cubicBezTo>
                  <a:pt x="6919" y="3639"/>
                  <a:pt x="6874" y="3643"/>
                  <a:pt x="6832" y="3665"/>
                </a:cubicBezTo>
                <a:close/>
                <a:moveTo>
                  <a:pt x="17369" y="1144"/>
                </a:moveTo>
                <a:cubicBezTo>
                  <a:pt x="17390" y="1140"/>
                  <a:pt x="17412" y="1137"/>
                  <a:pt x="17434" y="1133"/>
                </a:cubicBezTo>
                <a:cubicBezTo>
                  <a:pt x="17404" y="1114"/>
                  <a:pt x="17369" y="1115"/>
                  <a:pt x="17336" y="1112"/>
                </a:cubicBezTo>
                <a:cubicBezTo>
                  <a:pt x="17379" y="1125"/>
                  <a:pt x="17380" y="1134"/>
                  <a:pt x="17339" y="1138"/>
                </a:cubicBezTo>
                <a:cubicBezTo>
                  <a:pt x="17349" y="1140"/>
                  <a:pt x="17359" y="1142"/>
                  <a:pt x="17369" y="1144"/>
                </a:cubicBezTo>
                <a:close/>
                <a:moveTo>
                  <a:pt x="17146" y="1103"/>
                </a:moveTo>
                <a:cubicBezTo>
                  <a:pt x="17168" y="1105"/>
                  <a:pt x="17188" y="1102"/>
                  <a:pt x="17208" y="1094"/>
                </a:cubicBezTo>
                <a:cubicBezTo>
                  <a:pt x="17187" y="1079"/>
                  <a:pt x="17164" y="1077"/>
                  <a:pt x="17140" y="1088"/>
                </a:cubicBezTo>
                <a:cubicBezTo>
                  <a:pt x="17142" y="1093"/>
                  <a:pt x="17144" y="1098"/>
                  <a:pt x="17146" y="1103"/>
                </a:cubicBezTo>
                <a:close/>
                <a:moveTo>
                  <a:pt x="17125" y="928"/>
                </a:moveTo>
                <a:cubicBezTo>
                  <a:pt x="17135" y="922"/>
                  <a:pt x="17145" y="916"/>
                  <a:pt x="17155" y="910"/>
                </a:cubicBezTo>
                <a:cubicBezTo>
                  <a:pt x="17080" y="863"/>
                  <a:pt x="16976" y="901"/>
                  <a:pt x="16894" y="898"/>
                </a:cubicBezTo>
                <a:cubicBezTo>
                  <a:pt x="16967" y="930"/>
                  <a:pt x="17056" y="887"/>
                  <a:pt x="17125" y="928"/>
                </a:cubicBezTo>
                <a:close/>
                <a:moveTo>
                  <a:pt x="16822" y="892"/>
                </a:moveTo>
                <a:cubicBezTo>
                  <a:pt x="16844" y="887"/>
                  <a:pt x="16865" y="879"/>
                  <a:pt x="16885" y="868"/>
                </a:cubicBezTo>
                <a:cubicBezTo>
                  <a:pt x="16852" y="840"/>
                  <a:pt x="16823" y="883"/>
                  <a:pt x="16787" y="871"/>
                </a:cubicBezTo>
                <a:cubicBezTo>
                  <a:pt x="16799" y="878"/>
                  <a:pt x="16811" y="885"/>
                  <a:pt x="16822" y="892"/>
                </a:cubicBezTo>
                <a:close/>
                <a:moveTo>
                  <a:pt x="15531" y="839"/>
                </a:moveTo>
                <a:cubicBezTo>
                  <a:pt x="15536" y="844"/>
                  <a:pt x="15541" y="848"/>
                  <a:pt x="15546" y="853"/>
                </a:cubicBezTo>
                <a:cubicBezTo>
                  <a:pt x="15520" y="873"/>
                  <a:pt x="15502" y="901"/>
                  <a:pt x="15489" y="931"/>
                </a:cubicBezTo>
                <a:cubicBezTo>
                  <a:pt x="15601" y="961"/>
                  <a:pt x="15689" y="938"/>
                  <a:pt x="15797" y="910"/>
                </a:cubicBezTo>
                <a:cubicBezTo>
                  <a:pt x="15906" y="881"/>
                  <a:pt x="16013" y="892"/>
                  <a:pt x="16124" y="891"/>
                </a:cubicBezTo>
                <a:cubicBezTo>
                  <a:pt x="16184" y="891"/>
                  <a:pt x="16253" y="875"/>
                  <a:pt x="16315" y="871"/>
                </a:cubicBezTo>
                <a:cubicBezTo>
                  <a:pt x="16414" y="865"/>
                  <a:pt x="16511" y="851"/>
                  <a:pt x="16600" y="806"/>
                </a:cubicBezTo>
                <a:cubicBezTo>
                  <a:pt x="16553" y="762"/>
                  <a:pt x="16487" y="735"/>
                  <a:pt x="16425" y="723"/>
                </a:cubicBezTo>
                <a:cubicBezTo>
                  <a:pt x="16396" y="717"/>
                  <a:pt x="16367" y="725"/>
                  <a:pt x="16339" y="722"/>
                </a:cubicBezTo>
                <a:cubicBezTo>
                  <a:pt x="16290" y="718"/>
                  <a:pt x="16094" y="611"/>
                  <a:pt x="16007" y="648"/>
                </a:cubicBezTo>
                <a:cubicBezTo>
                  <a:pt x="15971" y="664"/>
                  <a:pt x="15913" y="736"/>
                  <a:pt x="15869" y="720"/>
                </a:cubicBezTo>
                <a:cubicBezTo>
                  <a:pt x="15889" y="676"/>
                  <a:pt x="15831" y="639"/>
                  <a:pt x="15869" y="598"/>
                </a:cubicBezTo>
                <a:cubicBezTo>
                  <a:pt x="15834" y="598"/>
                  <a:pt x="15800" y="584"/>
                  <a:pt x="15765" y="577"/>
                </a:cubicBezTo>
                <a:cubicBezTo>
                  <a:pt x="15739" y="573"/>
                  <a:pt x="15620" y="592"/>
                  <a:pt x="15700" y="619"/>
                </a:cubicBezTo>
                <a:cubicBezTo>
                  <a:pt x="15657" y="620"/>
                  <a:pt x="15623" y="591"/>
                  <a:pt x="15581" y="588"/>
                </a:cubicBezTo>
                <a:cubicBezTo>
                  <a:pt x="15553" y="586"/>
                  <a:pt x="15547" y="631"/>
                  <a:pt x="15519" y="640"/>
                </a:cubicBezTo>
                <a:cubicBezTo>
                  <a:pt x="15533" y="678"/>
                  <a:pt x="15573" y="671"/>
                  <a:pt x="15605" y="678"/>
                </a:cubicBezTo>
                <a:cubicBezTo>
                  <a:pt x="15584" y="675"/>
                  <a:pt x="15435" y="687"/>
                  <a:pt x="15629" y="747"/>
                </a:cubicBezTo>
                <a:cubicBezTo>
                  <a:pt x="15433" y="704"/>
                  <a:pt x="15518" y="782"/>
                  <a:pt x="15531" y="839"/>
                </a:cubicBezTo>
                <a:close/>
                <a:moveTo>
                  <a:pt x="15130" y="503"/>
                </a:moveTo>
                <a:cubicBezTo>
                  <a:pt x="15147" y="536"/>
                  <a:pt x="15164" y="534"/>
                  <a:pt x="15190" y="512"/>
                </a:cubicBezTo>
                <a:cubicBezTo>
                  <a:pt x="15169" y="512"/>
                  <a:pt x="15150" y="509"/>
                  <a:pt x="15130" y="503"/>
                </a:cubicBezTo>
                <a:close/>
                <a:moveTo>
                  <a:pt x="13999" y="429"/>
                </a:moveTo>
                <a:cubicBezTo>
                  <a:pt x="13976" y="432"/>
                  <a:pt x="13954" y="440"/>
                  <a:pt x="13934" y="453"/>
                </a:cubicBezTo>
                <a:cubicBezTo>
                  <a:pt x="13967" y="458"/>
                  <a:pt x="14000" y="464"/>
                  <a:pt x="14032" y="476"/>
                </a:cubicBezTo>
                <a:cubicBezTo>
                  <a:pt x="13945" y="495"/>
                  <a:pt x="13866" y="539"/>
                  <a:pt x="13776" y="542"/>
                </a:cubicBezTo>
                <a:cubicBezTo>
                  <a:pt x="13808" y="550"/>
                  <a:pt x="13840" y="558"/>
                  <a:pt x="13872" y="562"/>
                </a:cubicBezTo>
                <a:cubicBezTo>
                  <a:pt x="13876" y="563"/>
                  <a:pt x="14062" y="548"/>
                  <a:pt x="13972" y="565"/>
                </a:cubicBezTo>
                <a:cubicBezTo>
                  <a:pt x="13998" y="575"/>
                  <a:pt x="14021" y="566"/>
                  <a:pt x="14047" y="563"/>
                </a:cubicBezTo>
                <a:cubicBezTo>
                  <a:pt x="14101" y="557"/>
                  <a:pt x="14183" y="678"/>
                  <a:pt x="14382" y="656"/>
                </a:cubicBezTo>
                <a:cubicBezTo>
                  <a:pt x="14429" y="651"/>
                  <a:pt x="14463" y="667"/>
                  <a:pt x="14508" y="677"/>
                </a:cubicBezTo>
                <a:cubicBezTo>
                  <a:pt x="14597" y="698"/>
                  <a:pt x="14643" y="667"/>
                  <a:pt x="14814" y="704"/>
                </a:cubicBezTo>
                <a:cubicBezTo>
                  <a:pt x="14834" y="708"/>
                  <a:pt x="14967" y="719"/>
                  <a:pt x="14884" y="729"/>
                </a:cubicBezTo>
                <a:cubicBezTo>
                  <a:pt x="14971" y="735"/>
                  <a:pt x="15050" y="736"/>
                  <a:pt x="15134" y="731"/>
                </a:cubicBezTo>
                <a:cubicBezTo>
                  <a:pt x="15197" y="728"/>
                  <a:pt x="15298" y="753"/>
                  <a:pt x="15338" y="687"/>
                </a:cubicBezTo>
                <a:cubicBezTo>
                  <a:pt x="15256" y="646"/>
                  <a:pt x="15158" y="650"/>
                  <a:pt x="15077" y="604"/>
                </a:cubicBezTo>
                <a:cubicBezTo>
                  <a:pt x="15111" y="605"/>
                  <a:pt x="15144" y="622"/>
                  <a:pt x="15178" y="610"/>
                </a:cubicBezTo>
                <a:cubicBezTo>
                  <a:pt x="15159" y="561"/>
                  <a:pt x="15114" y="534"/>
                  <a:pt x="15083" y="494"/>
                </a:cubicBezTo>
                <a:cubicBezTo>
                  <a:pt x="15096" y="491"/>
                  <a:pt x="15108" y="488"/>
                  <a:pt x="15121" y="485"/>
                </a:cubicBezTo>
                <a:cubicBezTo>
                  <a:pt x="15018" y="426"/>
                  <a:pt x="14848" y="385"/>
                  <a:pt x="14732" y="429"/>
                </a:cubicBezTo>
                <a:cubicBezTo>
                  <a:pt x="14757" y="426"/>
                  <a:pt x="14764" y="440"/>
                  <a:pt x="14756" y="462"/>
                </a:cubicBezTo>
                <a:cubicBezTo>
                  <a:pt x="14723" y="455"/>
                  <a:pt x="14688" y="449"/>
                  <a:pt x="14655" y="459"/>
                </a:cubicBezTo>
                <a:cubicBezTo>
                  <a:pt x="14676" y="499"/>
                  <a:pt x="14624" y="499"/>
                  <a:pt x="14599" y="497"/>
                </a:cubicBezTo>
                <a:cubicBezTo>
                  <a:pt x="14647" y="495"/>
                  <a:pt x="14621" y="438"/>
                  <a:pt x="14646" y="414"/>
                </a:cubicBezTo>
                <a:cubicBezTo>
                  <a:pt x="14595" y="413"/>
                  <a:pt x="14547" y="387"/>
                  <a:pt x="14495" y="387"/>
                </a:cubicBezTo>
                <a:cubicBezTo>
                  <a:pt x="14425" y="387"/>
                  <a:pt x="14355" y="404"/>
                  <a:pt x="14285" y="403"/>
                </a:cubicBezTo>
                <a:cubicBezTo>
                  <a:pt x="14206" y="402"/>
                  <a:pt x="14070" y="382"/>
                  <a:pt x="13999" y="429"/>
                </a:cubicBezTo>
                <a:close/>
                <a:moveTo>
                  <a:pt x="13759" y="580"/>
                </a:moveTo>
                <a:cubicBezTo>
                  <a:pt x="13779" y="584"/>
                  <a:pt x="13800" y="584"/>
                  <a:pt x="13821" y="580"/>
                </a:cubicBezTo>
                <a:cubicBezTo>
                  <a:pt x="13800" y="570"/>
                  <a:pt x="13779" y="570"/>
                  <a:pt x="13759" y="580"/>
                </a:cubicBezTo>
                <a:close/>
                <a:moveTo>
                  <a:pt x="13605" y="577"/>
                </a:moveTo>
                <a:cubicBezTo>
                  <a:pt x="13638" y="581"/>
                  <a:pt x="13673" y="589"/>
                  <a:pt x="13705" y="574"/>
                </a:cubicBezTo>
                <a:cubicBezTo>
                  <a:pt x="13672" y="562"/>
                  <a:pt x="13638" y="579"/>
                  <a:pt x="13605" y="577"/>
                </a:cubicBezTo>
                <a:close/>
                <a:moveTo>
                  <a:pt x="13494" y="515"/>
                </a:moveTo>
                <a:cubicBezTo>
                  <a:pt x="13505" y="515"/>
                  <a:pt x="13516" y="515"/>
                  <a:pt x="13527" y="515"/>
                </a:cubicBezTo>
                <a:cubicBezTo>
                  <a:pt x="13489" y="490"/>
                  <a:pt x="13439" y="497"/>
                  <a:pt x="13396" y="494"/>
                </a:cubicBezTo>
                <a:cubicBezTo>
                  <a:pt x="13426" y="512"/>
                  <a:pt x="13461" y="512"/>
                  <a:pt x="13494" y="515"/>
                </a:cubicBezTo>
                <a:close/>
                <a:moveTo>
                  <a:pt x="13319" y="361"/>
                </a:moveTo>
                <a:cubicBezTo>
                  <a:pt x="13420" y="351"/>
                  <a:pt x="13554" y="317"/>
                  <a:pt x="13649" y="367"/>
                </a:cubicBezTo>
                <a:cubicBezTo>
                  <a:pt x="13575" y="349"/>
                  <a:pt x="13497" y="355"/>
                  <a:pt x="13423" y="364"/>
                </a:cubicBezTo>
                <a:cubicBezTo>
                  <a:pt x="13476" y="374"/>
                  <a:pt x="13531" y="374"/>
                  <a:pt x="13583" y="390"/>
                </a:cubicBezTo>
                <a:cubicBezTo>
                  <a:pt x="13541" y="387"/>
                  <a:pt x="13498" y="380"/>
                  <a:pt x="13456" y="390"/>
                </a:cubicBezTo>
                <a:cubicBezTo>
                  <a:pt x="13543" y="388"/>
                  <a:pt x="13628" y="410"/>
                  <a:pt x="13713" y="422"/>
                </a:cubicBezTo>
                <a:cubicBezTo>
                  <a:pt x="13868" y="443"/>
                  <a:pt x="13972" y="363"/>
                  <a:pt x="14230" y="380"/>
                </a:cubicBezTo>
                <a:cubicBezTo>
                  <a:pt x="14288" y="384"/>
                  <a:pt x="14387" y="401"/>
                  <a:pt x="14430" y="349"/>
                </a:cubicBezTo>
                <a:cubicBezTo>
                  <a:pt x="14391" y="352"/>
                  <a:pt x="14298" y="316"/>
                  <a:pt x="14290" y="272"/>
                </a:cubicBezTo>
                <a:cubicBezTo>
                  <a:pt x="14333" y="278"/>
                  <a:pt x="14389" y="282"/>
                  <a:pt x="14427" y="257"/>
                </a:cubicBezTo>
                <a:cubicBezTo>
                  <a:pt x="14311" y="215"/>
                  <a:pt x="14181" y="236"/>
                  <a:pt x="14068" y="185"/>
                </a:cubicBezTo>
                <a:cubicBezTo>
                  <a:pt x="13970" y="140"/>
                  <a:pt x="13835" y="103"/>
                  <a:pt x="13729" y="141"/>
                </a:cubicBezTo>
                <a:cubicBezTo>
                  <a:pt x="13763" y="145"/>
                  <a:pt x="13797" y="143"/>
                  <a:pt x="13830" y="147"/>
                </a:cubicBezTo>
                <a:cubicBezTo>
                  <a:pt x="13674" y="147"/>
                  <a:pt x="13527" y="206"/>
                  <a:pt x="13376" y="221"/>
                </a:cubicBezTo>
                <a:cubicBezTo>
                  <a:pt x="13386" y="272"/>
                  <a:pt x="13458" y="244"/>
                  <a:pt x="13492" y="257"/>
                </a:cubicBezTo>
                <a:cubicBezTo>
                  <a:pt x="13464" y="266"/>
                  <a:pt x="13458" y="287"/>
                  <a:pt x="13480" y="307"/>
                </a:cubicBezTo>
                <a:cubicBezTo>
                  <a:pt x="13438" y="307"/>
                  <a:pt x="13392" y="300"/>
                  <a:pt x="13355" y="325"/>
                </a:cubicBezTo>
                <a:cubicBezTo>
                  <a:pt x="13400" y="330"/>
                  <a:pt x="13445" y="321"/>
                  <a:pt x="13489" y="332"/>
                </a:cubicBezTo>
                <a:cubicBezTo>
                  <a:pt x="13427" y="338"/>
                  <a:pt x="13338" y="320"/>
                  <a:pt x="13287" y="358"/>
                </a:cubicBezTo>
                <a:cubicBezTo>
                  <a:pt x="13297" y="359"/>
                  <a:pt x="13308" y="360"/>
                  <a:pt x="13319" y="361"/>
                </a:cubicBezTo>
                <a:close/>
                <a:moveTo>
                  <a:pt x="13310" y="429"/>
                </a:moveTo>
                <a:cubicBezTo>
                  <a:pt x="13344" y="445"/>
                  <a:pt x="13376" y="467"/>
                  <a:pt x="13414" y="474"/>
                </a:cubicBezTo>
                <a:cubicBezTo>
                  <a:pt x="13478" y="485"/>
                  <a:pt x="13542" y="469"/>
                  <a:pt x="13604" y="491"/>
                </a:cubicBezTo>
                <a:cubicBezTo>
                  <a:pt x="13584" y="496"/>
                  <a:pt x="13563" y="499"/>
                  <a:pt x="13542" y="500"/>
                </a:cubicBezTo>
                <a:cubicBezTo>
                  <a:pt x="13635" y="531"/>
                  <a:pt x="13745" y="513"/>
                  <a:pt x="13833" y="474"/>
                </a:cubicBezTo>
                <a:cubicBezTo>
                  <a:pt x="13785" y="413"/>
                  <a:pt x="13671" y="431"/>
                  <a:pt x="13608" y="425"/>
                </a:cubicBezTo>
                <a:cubicBezTo>
                  <a:pt x="13493" y="415"/>
                  <a:pt x="13372" y="419"/>
                  <a:pt x="13257" y="411"/>
                </a:cubicBezTo>
                <a:cubicBezTo>
                  <a:pt x="13279" y="416"/>
                  <a:pt x="13294" y="418"/>
                  <a:pt x="13310" y="429"/>
                </a:cubicBezTo>
                <a:close/>
                <a:moveTo>
                  <a:pt x="15644" y="1444"/>
                </a:moveTo>
                <a:cubicBezTo>
                  <a:pt x="15612" y="1449"/>
                  <a:pt x="15581" y="1461"/>
                  <a:pt x="15549" y="1465"/>
                </a:cubicBezTo>
                <a:cubicBezTo>
                  <a:pt x="15581" y="1483"/>
                  <a:pt x="15623" y="1476"/>
                  <a:pt x="15644" y="1444"/>
                </a:cubicBezTo>
                <a:close/>
                <a:moveTo>
                  <a:pt x="15549" y="1317"/>
                </a:moveTo>
                <a:cubicBezTo>
                  <a:pt x="15530" y="1299"/>
                  <a:pt x="15508" y="1286"/>
                  <a:pt x="15484" y="1278"/>
                </a:cubicBezTo>
                <a:cubicBezTo>
                  <a:pt x="15491" y="1311"/>
                  <a:pt x="15520" y="1316"/>
                  <a:pt x="15549" y="1317"/>
                </a:cubicBezTo>
                <a:close/>
                <a:moveTo>
                  <a:pt x="15505" y="1426"/>
                </a:moveTo>
                <a:cubicBezTo>
                  <a:pt x="15515" y="1421"/>
                  <a:pt x="15526" y="1415"/>
                  <a:pt x="15537" y="1409"/>
                </a:cubicBezTo>
                <a:cubicBezTo>
                  <a:pt x="15450" y="1443"/>
                  <a:pt x="15563" y="1374"/>
                  <a:pt x="15498" y="1380"/>
                </a:cubicBezTo>
                <a:cubicBezTo>
                  <a:pt x="15466" y="1384"/>
                  <a:pt x="15489" y="1420"/>
                  <a:pt x="15505" y="1426"/>
                </a:cubicBezTo>
                <a:close/>
                <a:moveTo>
                  <a:pt x="15489" y="1275"/>
                </a:moveTo>
                <a:cubicBezTo>
                  <a:pt x="15470" y="1264"/>
                  <a:pt x="15449" y="1261"/>
                  <a:pt x="15427" y="1266"/>
                </a:cubicBezTo>
                <a:cubicBezTo>
                  <a:pt x="15448" y="1271"/>
                  <a:pt x="15468" y="1274"/>
                  <a:pt x="15489" y="1275"/>
                </a:cubicBezTo>
                <a:close/>
                <a:moveTo>
                  <a:pt x="15297" y="1281"/>
                </a:moveTo>
                <a:cubicBezTo>
                  <a:pt x="15263" y="1281"/>
                  <a:pt x="15232" y="1297"/>
                  <a:pt x="15199" y="1293"/>
                </a:cubicBezTo>
                <a:cubicBezTo>
                  <a:pt x="15221" y="1304"/>
                  <a:pt x="15294" y="1324"/>
                  <a:pt x="15297" y="1281"/>
                </a:cubicBezTo>
                <a:close/>
                <a:moveTo>
                  <a:pt x="15213" y="1225"/>
                </a:moveTo>
                <a:cubicBezTo>
                  <a:pt x="15192" y="1219"/>
                  <a:pt x="15170" y="1218"/>
                  <a:pt x="15148" y="1222"/>
                </a:cubicBezTo>
                <a:cubicBezTo>
                  <a:pt x="15169" y="1234"/>
                  <a:pt x="15191" y="1235"/>
                  <a:pt x="15213" y="1225"/>
                </a:cubicBezTo>
                <a:close/>
                <a:moveTo>
                  <a:pt x="15136" y="1290"/>
                </a:moveTo>
                <a:cubicBezTo>
                  <a:pt x="15126" y="1287"/>
                  <a:pt x="15117" y="1284"/>
                  <a:pt x="15107" y="1281"/>
                </a:cubicBezTo>
                <a:cubicBezTo>
                  <a:pt x="15125" y="1299"/>
                  <a:pt x="15146" y="1302"/>
                  <a:pt x="15169" y="1290"/>
                </a:cubicBezTo>
                <a:cubicBezTo>
                  <a:pt x="15158" y="1290"/>
                  <a:pt x="15147" y="1290"/>
                  <a:pt x="15136" y="1290"/>
                </a:cubicBezTo>
                <a:close/>
                <a:moveTo>
                  <a:pt x="15062" y="1403"/>
                </a:moveTo>
                <a:cubicBezTo>
                  <a:pt x="15052" y="1406"/>
                  <a:pt x="15042" y="1409"/>
                  <a:pt x="15032" y="1412"/>
                </a:cubicBezTo>
                <a:cubicBezTo>
                  <a:pt x="15055" y="1419"/>
                  <a:pt x="15077" y="1423"/>
                  <a:pt x="15100" y="1423"/>
                </a:cubicBezTo>
                <a:cubicBezTo>
                  <a:pt x="15089" y="1414"/>
                  <a:pt x="15076" y="1408"/>
                  <a:pt x="15062" y="1403"/>
                </a:cubicBezTo>
                <a:close/>
                <a:moveTo>
                  <a:pt x="15018" y="1281"/>
                </a:moveTo>
                <a:cubicBezTo>
                  <a:pt x="15007" y="1284"/>
                  <a:pt x="14996" y="1287"/>
                  <a:pt x="14985" y="1290"/>
                </a:cubicBezTo>
                <a:cubicBezTo>
                  <a:pt x="15006" y="1297"/>
                  <a:pt x="15028" y="1300"/>
                  <a:pt x="15050" y="1299"/>
                </a:cubicBezTo>
                <a:cubicBezTo>
                  <a:pt x="15039" y="1293"/>
                  <a:pt x="15028" y="1287"/>
                  <a:pt x="15018" y="1281"/>
                </a:cubicBezTo>
                <a:close/>
                <a:moveTo>
                  <a:pt x="15169" y="1150"/>
                </a:moveTo>
                <a:cubicBezTo>
                  <a:pt x="15108" y="1175"/>
                  <a:pt x="15036" y="1162"/>
                  <a:pt x="14979" y="1195"/>
                </a:cubicBezTo>
                <a:cubicBezTo>
                  <a:pt x="15011" y="1213"/>
                  <a:pt x="15071" y="1201"/>
                  <a:pt x="15108" y="1207"/>
                </a:cubicBezTo>
                <a:cubicBezTo>
                  <a:pt x="15145" y="1214"/>
                  <a:pt x="15240" y="1186"/>
                  <a:pt x="15169" y="1150"/>
                </a:cubicBezTo>
                <a:close/>
                <a:moveTo>
                  <a:pt x="14771" y="1510"/>
                </a:moveTo>
                <a:cubicBezTo>
                  <a:pt x="14760" y="1512"/>
                  <a:pt x="14749" y="1514"/>
                  <a:pt x="14738" y="1516"/>
                </a:cubicBezTo>
                <a:cubicBezTo>
                  <a:pt x="14751" y="1520"/>
                  <a:pt x="14762" y="1518"/>
                  <a:pt x="14771" y="1510"/>
                </a:cubicBezTo>
                <a:close/>
                <a:moveTo>
                  <a:pt x="20106" y="1943"/>
                </a:moveTo>
                <a:cubicBezTo>
                  <a:pt x="20117" y="1944"/>
                  <a:pt x="20128" y="1945"/>
                  <a:pt x="20139" y="1946"/>
                </a:cubicBezTo>
                <a:cubicBezTo>
                  <a:pt x="20128" y="1936"/>
                  <a:pt x="20116" y="1929"/>
                  <a:pt x="20103" y="1922"/>
                </a:cubicBezTo>
                <a:cubicBezTo>
                  <a:pt x="20104" y="1929"/>
                  <a:pt x="20105" y="1936"/>
                  <a:pt x="20106" y="1943"/>
                </a:cubicBezTo>
                <a:close/>
                <a:moveTo>
                  <a:pt x="19501" y="1999"/>
                </a:moveTo>
                <a:cubicBezTo>
                  <a:pt x="19501" y="1963"/>
                  <a:pt x="19601" y="1920"/>
                  <a:pt x="19496" y="1894"/>
                </a:cubicBezTo>
                <a:cubicBezTo>
                  <a:pt x="19404" y="1871"/>
                  <a:pt x="19300" y="1881"/>
                  <a:pt x="19207" y="1872"/>
                </a:cubicBezTo>
                <a:cubicBezTo>
                  <a:pt x="19239" y="1908"/>
                  <a:pt x="19188" y="1927"/>
                  <a:pt x="19159" y="1922"/>
                </a:cubicBezTo>
                <a:cubicBezTo>
                  <a:pt x="19195" y="1998"/>
                  <a:pt x="19433" y="2001"/>
                  <a:pt x="19501" y="1999"/>
                </a:cubicBezTo>
                <a:close/>
                <a:moveTo>
                  <a:pt x="18847" y="1373"/>
                </a:moveTo>
                <a:cubicBezTo>
                  <a:pt x="18870" y="1376"/>
                  <a:pt x="18893" y="1377"/>
                  <a:pt x="18915" y="1376"/>
                </a:cubicBezTo>
                <a:cubicBezTo>
                  <a:pt x="18893" y="1372"/>
                  <a:pt x="18871" y="1365"/>
                  <a:pt x="18850" y="1355"/>
                </a:cubicBezTo>
                <a:cubicBezTo>
                  <a:pt x="18849" y="1361"/>
                  <a:pt x="18848" y="1367"/>
                  <a:pt x="18847" y="1373"/>
                </a:cubicBezTo>
                <a:close/>
                <a:moveTo>
                  <a:pt x="23494" y="2353"/>
                </a:moveTo>
                <a:cubicBezTo>
                  <a:pt x="23475" y="2342"/>
                  <a:pt x="23455" y="2339"/>
                  <a:pt x="23434" y="2341"/>
                </a:cubicBezTo>
                <a:cubicBezTo>
                  <a:pt x="23454" y="2347"/>
                  <a:pt x="23473" y="2351"/>
                  <a:pt x="23494" y="2353"/>
                </a:cubicBezTo>
                <a:close/>
                <a:moveTo>
                  <a:pt x="23384" y="2338"/>
                </a:moveTo>
                <a:cubicBezTo>
                  <a:pt x="23394" y="2338"/>
                  <a:pt x="23403" y="2338"/>
                  <a:pt x="23413" y="2338"/>
                </a:cubicBezTo>
                <a:cubicBezTo>
                  <a:pt x="23393" y="2327"/>
                  <a:pt x="23371" y="2324"/>
                  <a:pt x="23348" y="2329"/>
                </a:cubicBezTo>
                <a:cubicBezTo>
                  <a:pt x="23360" y="2332"/>
                  <a:pt x="23372" y="2335"/>
                  <a:pt x="23384" y="2338"/>
                </a:cubicBezTo>
                <a:close/>
                <a:moveTo>
                  <a:pt x="22493" y="2166"/>
                </a:moveTo>
                <a:cubicBezTo>
                  <a:pt x="22477" y="2152"/>
                  <a:pt x="22461" y="2138"/>
                  <a:pt x="22446" y="2124"/>
                </a:cubicBezTo>
                <a:cubicBezTo>
                  <a:pt x="22450" y="2149"/>
                  <a:pt x="22468" y="2165"/>
                  <a:pt x="22493" y="2166"/>
                </a:cubicBezTo>
                <a:close/>
                <a:moveTo>
                  <a:pt x="22104" y="2074"/>
                </a:moveTo>
                <a:cubicBezTo>
                  <a:pt x="22086" y="2056"/>
                  <a:pt x="22061" y="2045"/>
                  <a:pt x="22036" y="2047"/>
                </a:cubicBezTo>
                <a:cubicBezTo>
                  <a:pt x="22054" y="2065"/>
                  <a:pt x="22079" y="2075"/>
                  <a:pt x="22104" y="2074"/>
                </a:cubicBezTo>
                <a:close/>
                <a:moveTo>
                  <a:pt x="12785" y="150"/>
                </a:moveTo>
                <a:cubicBezTo>
                  <a:pt x="12835" y="211"/>
                  <a:pt x="13016" y="204"/>
                  <a:pt x="13079" y="171"/>
                </a:cubicBezTo>
                <a:cubicBezTo>
                  <a:pt x="13014" y="104"/>
                  <a:pt x="12865" y="140"/>
                  <a:pt x="12785" y="150"/>
                </a:cubicBezTo>
                <a:close/>
                <a:moveTo>
                  <a:pt x="10757" y="206"/>
                </a:moveTo>
                <a:cubicBezTo>
                  <a:pt x="10752" y="216"/>
                  <a:pt x="10747" y="226"/>
                  <a:pt x="10742" y="236"/>
                </a:cubicBezTo>
                <a:cubicBezTo>
                  <a:pt x="10825" y="247"/>
                  <a:pt x="10918" y="254"/>
                  <a:pt x="10998" y="224"/>
                </a:cubicBezTo>
                <a:cubicBezTo>
                  <a:pt x="10930" y="175"/>
                  <a:pt x="10833" y="212"/>
                  <a:pt x="10757" y="206"/>
                </a:cubicBezTo>
                <a:close/>
                <a:moveTo>
                  <a:pt x="10564" y="542"/>
                </a:moveTo>
                <a:cubicBezTo>
                  <a:pt x="10610" y="584"/>
                  <a:pt x="10699" y="557"/>
                  <a:pt x="10754" y="557"/>
                </a:cubicBezTo>
                <a:cubicBezTo>
                  <a:pt x="10659" y="511"/>
                  <a:pt x="10538" y="565"/>
                  <a:pt x="10448" y="521"/>
                </a:cubicBezTo>
                <a:cubicBezTo>
                  <a:pt x="10480" y="546"/>
                  <a:pt x="10526" y="548"/>
                  <a:pt x="10564" y="542"/>
                </a:cubicBezTo>
                <a:close/>
                <a:moveTo>
                  <a:pt x="27163" y="1438"/>
                </a:moveTo>
                <a:cubicBezTo>
                  <a:pt x="27174" y="1440"/>
                  <a:pt x="27185" y="1442"/>
                  <a:pt x="27196" y="1444"/>
                </a:cubicBezTo>
                <a:cubicBezTo>
                  <a:pt x="27181" y="1421"/>
                  <a:pt x="27155" y="1409"/>
                  <a:pt x="27127" y="1418"/>
                </a:cubicBezTo>
                <a:cubicBezTo>
                  <a:pt x="27139" y="1424"/>
                  <a:pt x="27151" y="1431"/>
                  <a:pt x="27163" y="1438"/>
                </a:cubicBezTo>
                <a:close/>
                <a:moveTo>
                  <a:pt x="27041" y="1812"/>
                </a:moveTo>
                <a:cubicBezTo>
                  <a:pt x="27118" y="1812"/>
                  <a:pt x="27223" y="1813"/>
                  <a:pt x="27285" y="1759"/>
                </a:cubicBezTo>
                <a:cubicBezTo>
                  <a:pt x="27242" y="1746"/>
                  <a:pt x="27272" y="1695"/>
                  <a:pt x="27217" y="1706"/>
                </a:cubicBezTo>
                <a:cubicBezTo>
                  <a:pt x="27138" y="1721"/>
                  <a:pt x="27006" y="1666"/>
                  <a:pt x="26863" y="1670"/>
                </a:cubicBezTo>
                <a:cubicBezTo>
                  <a:pt x="26796" y="1672"/>
                  <a:pt x="26743" y="1698"/>
                  <a:pt x="26678" y="1668"/>
                </a:cubicBezTo>
                <a:cubicBezTo>
                  <a:pt x="26610" y="1636"/>
                  <a:pt x="26465" y="1588"/>
                  <a:pt x="26395" y="1634"/>
                </a:cubicBezTo>
                <a:cubicBezTo>
                  <a:pt x="26292" y="1702"/>
                  <a:pt x="26215" y="1564"/>
                  <a:pt x="26115" y="1596"/>
                </a:cubicBezTo>
                <a:cubicBezTo>
                  <a:pt x="26155" y="1608"/>
                  <a:pt x="26171" y="1669"/>
                  <a:pt x="26220" y="1689"/>
                </a:cubicBezTo>
                <a:cubicBezTo>
                  <a:pt x="26297" y="1718"/>
                  <a:pt x="26395" y="1724"/>
                  <a:pt x="26476" y="1741"/>
                </a:cubicBezTo>
                <a:cubicBezTo>
                  <a:pt x="26655" y="1779"/>
                  <a:pt x="26858" y="1812"/>
                  <a:pt x="27041" y="1812"/>
                </a:cubicBezTo>
                <a:close/>
                <a:moveTo>
                  <a:pt x="26065" y="1287"/>
                </a:moveTo>
                <a:cubicBezTo>
                  <a:pt x="26079" y="1323"/>
                  <a:pt x="26189" y="1291"/>
                  <a:pt x="26219" y="1296"/>
                </a:cubicBezTo>
                <a:cubicBezTo>
                  <a:pt x="26223" y="1241"/>
                  <a:pt x="26088" y="1269"/>
                  <a:pt x="26065" y="1287"/>
                </a:cubicBezTo>
                <a:close/>
                <a:moveTo>
                  <a:pt x="25919" y="2700"/>
                </a:moveTo>
                <a:cubicBezTo>
                  <a:pt x="25930" y="2698"/>
                  <a:pt x="25941" y="2696"/>
                  <a:pt x="25952" y="2694"/>
                </a:cubicBezTo>
                <a:cubicBezTo>
                  <a:pt x="25930" y="2685"/>
                  <a:pt x="25909" y="2684"/>
                  <a:pt x="25886" y="2691"/>
                </a:cubicBezTo>
                <a:cubicBezTo>
                  <a:pt x="25897" y="2694"/>
                  <a:pt x="25908" y="2697"/>
                  <a:pt x="25919" y="2700"/>
                </a:cubicBezTo>
                <a:close/>
                <a:moveTo>
                  <a:pt x="25860" y="2742"/>
                </a:moveTo>
                <a:cubicBezTo>
                  <a:pt x="25806" y="2707"/>
                  <a:pt x="25726" y="2711"/>
                  <a:pt x="25667" y="2727"/>
                </a:cubicBezTo>
                <a:cubicBezTo>
                  <a:pt x="25689" y="2756"/>
                  <a:pt x="25723" y="2759"/>
                  <a:pt x="25756" y="2765"/>
                </a:cubicBezTo>
                <a:cubicBezTo>
                  <a:pt x="25681" y="2744"/>
                  <a:pt x="25761" y="2754"/>
                  <a:pt x="25774" y="2757"/>
                </a:cubicBezTo>
                <a:cubicBezTo>
                  <a:pt x="25804" y="2765"/>
                  <a:pt x="25842" y="2776"/>
                  <a:pt x="25860" y="2742"/>
                </a:cubicBezTo>
                <a:close/>
                <a:moveTo>
                  <a:pt x="25590" y="2183"/>
                </a:moveTo>
                <a:cubicBezTo>
                  <a:pt x="25569" y="2182"/>
                  <a:pt x="25548" y="2184"/>
                  <a:pt x="25527" y="2189"/>
                </a:cubicBezTo>
                <a:cubicBezTo>
                  <a:pt x="25585" y="2236"/>
                  <a:pt x="25655" y="2196"/>
                  <a:pt x="25718" y="2186"/>
                </a:cubicBezTo>
                <a:cubicBezTo>
                  <a:pt x="25794" y="2173"/>
                  <a:pt x="25875" y="2205"/>
                  <a:pt x="25950" y="2218"/>
                </a:cubicBezTo>
                <a:cubicBezTo>
                  <a:pt x="26107" y="2244"/>
                  <a:pt x="26280" y="2260"/>
                  <a:pt x="26439" y="2246"/>
                </a:cubicBezTo>
                <a:cubicBezTo>
                  <a:pt x="26261" y="2139"/>
                  <a:pt x="26061" y="2073"/>
                  <a:pt x="25854" y="2053"/>
                </a:cubicBezTo>
                <a:cubicBezTo>
                  <a:pt x="25823" y="2050"/>
                  <a:pt x="25685" y="2045"/>
                  <a:pt x="25657" y="2075"/>
                </a:cubicBezTo>
                <a:cubicBezTo>
                  <a:pt x="25640" y="2094"/>
                  <a:pt x="25677" y="2130"/>
                  <a:pt x="25673" y="2152"/>
                </a:cubicBezTo>
                <a:cubicBezTo>
                  <a:pt x="25669" y="2183"/>
                  <a:pt x="25611" y="2180"/>
                  <a:pt x="25590" y="2183"/>
                </a:cubicBezTo>
                <a:close/>
                <a:moveTo>
                  <a:pt x="24889" y="1566"/>
                </a:moveTo>
                <a:cubicBezTo>
                  <a:pt x="24866" y="1560"/>
                  <a:pt x="24844" y="1555"/>
                  <a:pt x="24821" y="1551"/>
                </a:cubicBezTo>
                <a:cubicBezTo>
                  <a:pt x="24841" y="1565"/>
                  <a:pt x="24864" y="1570"/>
                  <a:pt x="24889" y="1566"/>
                </a:cubicBezTo>
                <a:close/>
                <a:moveTo>
                  <a:pt x="24304" y="1958"/>
                </a:moveTo>
                <a:cubicBezTo>
                  <a:pt x="24384" y="2027"/>
                  <a:pt x="24502" y="2014"/>
                  <a:pt x="24592" y="2062"/>
                </a:cubicBezTo>
                <a:cubicBezTo>
                  <a:pt x="24585" y="1981"/>
                  <a:pt x="24362" y="1964"/>
                  <a:pt x="24304" y="1958"/>
                </a:cubicBezTo>
                <a:close/>
                <a:moveTo>
                  <a:pt x="24117" y="1581"/>
                </a:moveTo>
                <a:cubicBezTo>
                  <a:pt x="24152" y="1556"/>
                  <a:pt x="24181" y="1595"/>
                  <a:pt x="24204" y="1615"/>
                </a:cubicBezTo>
                <a:cubicBezTo>
                  <a:pt x="24233" y="1641"/>
                  <a:pt x="24275" y="1624"/>
                  <a:pt x="24304" y="1649"/>
                </a:cubicBezTo>
                <a:cubicBezTo>
                  <a:pt x="24271" y="1660"/>
                  <a:pt x="24238" y="1639"/>
                  <a:pt x="24206" y="1655"/>
                </a:cubicBezTo>
                <a:cubicBezTo>
                  <a:pt x="24276" y="1699"/>
                  <a:pt x="24360" y="1720"/>
                  <a:pt x="24440" y="1735"/>
                </a:cubicBezTo>
                <a:cubicBezTo>
                  <a:pt x="24524" y="1751"/>
                  <a:pt x="24600" y="1793"/>
                  <a:pt x="24683" y="1806"/>
                </a:cubicBezTo>
                <a:cubicBezTo>
                  <a:pt x="24765" y="1819"/>
                  <a:pt x="24872" y="1850"/>
                  <a:pt x="24954" y="1843"/>
                </a:cubicBezTo>
                <a:cubicBezTo>
                  <a:pt x="25014" y="1838"/>
                  <a:pt x="24932" y="1771"/>
                  <a:pt x="24919" y="1756"/>
                </a:cubicBezTo>
                <a:cubicBezTo>
                  <a:pt x="24972" y="1754"/>
                  <a:pt x="25013" y="1788"/>
                  <a:pt x="25064" y="1798"/>
                </a:cubicBezTo>
                <a:cubicBezTo>
                  <a:pt x="25155" y="1814"/>
                  <a:pt x="25383" y="1692"/>
                  <a:pt x="25509" y="1768"/>
                </a:cubicBezTo>
                <a:cubicBezTo>
                  <a:pt x="25488" y="1762"/>
                  <a:pt x="25466" y="1761"/>
                  <a:pt x="25444" y="1765"/>
                </a:cubicBezTo>
                <a:cubicBezTo>
                  <a:pt x="25490" y="1785"/>
                  <a:pt x="25562" y="1808"/>
                  <a:pt x="25603" y="1780"/>
                </a:cubicBezTo>
                <a:cubicBezTo>
                  <a:pt x="25646" y="1749"/>
                  <a:pt x="25749" y="1792"/>
                  <a:pt x="25806" y="1762"/>
                </a:cubicBezTo>
                <a:cubicBezTo>
                  <a:pt x="25702" y="1721"/>
                  <a:pt x="25585" y="1741"/>
                  <a:pt x="25480" y="1703"/>
                </a:cubicBezTo>
                <a:cubicBezTo>
                  <a:pt x="25427" y="1683"/>
                  <a:pt x="25371" y="1674"/>
                  <a:pt x="25320" y="1651"/>
                </a:cubicBezTo>
                <a:cubicBezTo>
                  <a:pt x="25271" y="1629"/>
                  <a:pt x="25235" y="1586"/>
                  <a:pt x="25168" y="1575"/>
                </a:cubicBezTo>
                <a:cubicBezTo>
                  <a:pt x="25213" y="1574"/>
                  <a:pt x="25212" y="1571"/>
                  <a:pt x="25165" y="1563"/>
                </a:cubicBezTo>
                <a:cubicBezTo>
                  <a:pt x="25176" y="1565"/>
                  <a:pt x="25281" y="1567"/>
                  <a:pt x="25201" y="1551"/>
                </a:cubicBezTo>
                <a:cubicBezTo>
                  <a:pt x="25239" y="1553"/>
                  <a:pt x="25436" y="1545"/>
                  <a:pt x="25340" y="1619"/>
                </a:cubicBezTo>
                <a:cubicBezTo>
                  <a:pt x="25482" y="1677"/>
                  <a:pt x="25628" y="1729"/>
                  <a:pt x="25783" y="1737"/>
                </a:cubicBezTo>
                <a:cubicBezTo>
                  <a:pt x="25822" y="1739"/>
                  <a:pt x="25890" y="1744"/>
                  <a:pt x="25918" y="1708"/>
                </a:cubicBezTo>
                <a:cubicBezTo>
                  <a:pt x="25961" y="1655"/>
                  <a:pt x="25838" y="1654"/>
                  <a:pt x="25824" y="1625"/>
                </a:cubicBezTo>
                <a:cubicBezTo>
                  <a:pt x="25856" y="1618"/>
                  <a:pt x="25884" y="1603"/>
                  <a:pt x="25916" y="1599"/>
                </a:cubicBezTo>
                <a:cubicBezTo>
                  <a:pt x="25821" y="1572"/>
                  <a:pt x="25721" y="1568"/>
                  <a:pt x="25625" y="1545"/>
                </a:cubicBezTo>
                <a:cubicBezTo>
                  <a:pt x="25550" y="1527"/>
                  <a:pt x="25453" y="1485"/>
                  <a:pt x="25376" y="1513"/>
                </a:cubicBezTo>
                <a:cubicBezTo>
                  <a:pt x="25195" y="1579"/>
                  <a:pt x="25001" y="1446"/>
                  <a:pt x="24821" y="1432"/>
                </a:cubicBezTo>
                <a:cubicBezTo>
                  <a:pt x="24852" y="1446"/>
                  <a:pt x="24885" y="1456"/>
                  <a:pt x="24916" y="1471"/>
                </a:cubicBezTo>
                <a:cubicBezTo>
                  <a:pt x="24879" y="1462"/>
                  <a:pt x="24819" y="1442"/>
                  <a:pt x="24791" y="1480"/>
                </a:cubicBezTo>
                <a:cubicBezTo>
                  <a:pt x="24834" y="1526"/>
                  <a:pt x="24898" y="1541"/>
                  <a:pt x="24949" y="1575"/>
                </a:cubicBezTo>
                <a:cubicBezTo>
                  <a:pt x="24916" y="1575"/>
                  <a:pt x="24882" y="1582"/>
                  <a:pt x="24850" y="1572"/>
                </a:cubicBezTo>
                <a:cubicBezTo>
                  <a:pt x="24817" y="1561"/>
                  <a:pt x="24795" y="1534"/>
                  <a:pt x="24761" y="1525"/>
                </a:cubicBezTo>
                <a:cubicBezTo>
                  <a:pt x="24729" y="1515"/>
                  <a:pt x="24696" y="1527"/>
                  <a:pt x="24664" y="1522"/>
                </a:cubicBezTo>
                <a:cubicBezTo>
                  <a:pt x="24631" y="1516"/>
                  <a:pt x="24608" y="1493"/>
                  <a:pt x="24577" y="1483"/>
                </a:cubicBezTo>
                <a:cubicBezTo>
                  <a:pt x="24506" y="1460"/>
                  <a:pt x="24428" y="1467"/>
                  <a:pt x="24356" y="1444"/>
                </a:cubicBezTo>
                <a:cubicBezTo>
                  <a:pt x="24335" y="1438"/>
                  <a:pt x="24160" y="1387"/>
                  <a:pt x="24227" y="1453"/>
                </a:cubicBezTo>
                <a:cubicBezTo>
                  <a:pt x="24216" y="1445"/>
                  <a:pt x="24148" y="1416"/>
                  <a:pt x="24162" y="1455"/>
                </a:cubicBezTo>
                <a:cubicBezTo>
                  <a:pt x="24177" y="1495"/>
                  <a:pt x="23982" y="1435"/>
                  <a:pt x="24197" y="1539"/>
                </a:cubicBezTo>
                <a:cubicBezTo>
                  <a:pt x="24164" y="1531"/>
                  <a:pt x="24128" y="1528"/>
                  <a:pt x="24099" y="1551"/>
                </a:cubicBezTo>
                <a:cubicBezTo>
                  <a:pt x="24105" y="1561"/>
                  <a:pt x="24111" y="1571"/>
                  <a:pt x="24117" y="1581"/>
                </a:cubicBezTo>
                <a:close/>
                <a:moveTo>
                  <a:pt x="23885" y="1643"/>
                </a:moveTo>
                <a:cubicBezTo>
                  <a:pt x="23915" y="1643"/>
                  <a:pt x="23945" y="1645"/>
                  <a:pt x="23974" y="1637"/>
                </a:cubicBezTo>
                <a:cubicBezTo>
                  <a:pt x="23933" y="1617"/>
                  <a:pt x="23963" y="1576"/>
                  <a:pt x="23913" y="1568"/>
                </a:cubicBezTo>
                <a:cubicBezTo>
                  <a:pt x="23857" y="1559"/>
                  <a:pt x="23810" y="1528"/>
                  <a:pt x="23755" y="1515"/>
                </a:cubicBezTo>
                <a:cubicBezTo>
                  <a:pt x="23785" y="1567"/>
                  <a:pt x="23838" y="1608"/>
                  <a:pt x="23885" y="1643"/>
                </a:cubicBezTo>
                <a:close/>
                <a:moveTo>
                  <a:pt x="25515" y="2056"/>
                </a:moveTo>
                <a:cubicBezTo>
                  <a:pt x="25542" y="2043"/>
                  <a:pt x="25570" y="2033"/>
                  <a:pt x="25595" y="2017"/>
                </a:cubicBezTo>
                <a:cubicBezTo>
                  <a:pt x="25517" y="1965"/>
                  <a:pt x="25432" y="1925"/>
                  <a:pt x="25337" y="1958"/>
                </a:cubicBezTo>
                <a:cubicBezTo>
                  <a:pt x="25344" y="2030"/>
                  <a:pt x="25462" y="2043"/>
                  <a:pt x="25515" y="2056"/>
                </a:cubicBezTo>
                <a:close/>
                <a:moveTo>
                  <a:pt x="38890" y="8026"/>
                </a:moveTo>
                <a:cubicBezTo>
                  <a:pt x="38968" y="8094"/>
                  <a:pt x="39082" y="8116"/>
                  <a:pt x="39178" y="8145"/>
                </a:cubicBezTo>
                <a:cubicBezTo>
                  <a:pt x="39098" y="8091"/>
                  <a:pt x="38989" y="8028"/>
                  <a:pt x="38890" y="8026"/>
                </a:cubicBezTo>
                <a:close/>
                <a:moveTo>
                  <a:pt x="38418" y="7869"/>
                </a:moveTo>
                <a:cubicBezTo>
                  <a:pt x="38386" y="7871"/>
                  <a:pt x="38353" y="7856"/>
                  <a:pt x="38323" y="7875"/>
                </a:cubicBezTo>
                <a:cubicBezTo>
                  <a:pt x="38445" y="7967"/>
                  <a:pt x="38589" y="8039"/>
                  <a:pt x="38736" y="8083"/>
                </a:cubicBezTo>
                <a:cubicBezTo>
                  <a:pt x="38682" y="8015"/>
                  <a:pt x="38548" y="7982"/>
                  <a:pt x="38486" y="7934"/>
                </a:cubicBezTo>
                <a:cubicBezTo>
                  <a:pt x="38461" y="7915"/>
                  <a:pt x="38448" y="7882"/>
                  <a:pt x="38418" y="7869"/>
                </a:cubicBezTo>
                <a:close/>
                <a:moveTo>
                  <a:pt x="36542" y="6794"/>
                </a:moveTo>
                <a:cubicBezTo>
                  <a:pt x="36598" y="6863"/>
                  <a:pt x="36614" y="6669"/>
                  <a:pt x="36726" y="6690"/>
                </a:cubicBezTo>
                <a:cubicBezTo>
                  <a:pt x="36724" y="6657"/>
                  <a:pt x="36638" y="6559"/>
                  <a:pt x="36604" y="6578"/>
                </a:cubicBezTo>
                <a:cubicBezTo>
                  <a:pt x="36569" y="6598"/>
                  <a:pt x="36522" y="6642"/>
                  <a:pt x="36479" y="6640"/>
                </a:cubicBezTo>
                <a:cubicBezTo>
                  <a:pt x="36528" y="6637"/>
                  <a:pt x="36584" y="6762"/>
                  <a:pt x="36542" y="6794"/>
                </a:cubicBezTo>
                <a:close/>
                <a:moveTo>
                  <a:pt x="37230" y="9389"/>
                </a:moveTo>
                <a:cubicBezTo>
                  <a:pt x="37207" y="9386"/>
                  <a:pt x="37182" y="9397"/>
                  <a:pt x="37189" y="9424"/>
                </a:cubicBezTo>
                <a:cubicBezTo>
                  <a:pt x="37199" y="9465"/>
                  <a:pt x="37245" y="9464"/>
                  <a:pt x="37278" y="9472"/>
                </a:cubicBezTo>
                <a:cubicBezTo>
                  <a:pt x="37273" y="9439"/>
                  <a:pt x="37255" y="9410"/>
                  <a:pt x="37230" y="9389"/>
                </a:cubicBezTo>
                <a:close/>
                <a:moveTo>
                  <a:pt x="37150" y="9974"/>
                </a:moveTo>
                <a:cubicBezTo>
                  <a:pt x="37161" y="9985"/>
                  <a:pt x="37172" y="9996"/>
                  <a:pt x="37183" y="10006"/>
                </a:cubicBezTo>
                <a:cubicBezTo>
                  <a:pt x="37177" y="9990"/>
                  <a:pt x="37166" y="9979"/>
                  <a:pt x="37150" y="9974"/>
                </a:cubicBezTo>
                <a:close/>
                <a:moveTo>
                  <a:pt x="37132" y="10125"/>
                </a:moveTo>
                <a:cubicBezTo>
                  <a:pt x="37156" y="10112"/>
                  <a:pt x="37168" y="10087"/>
                  <a:pt x="37150" y="10063"/>
                </a:cubicBezTo>
                <a:cubicBezTo>
                  <a:pt x="37141" y="10083"/>
                  <a:pt x="37135" y="10103"/>
                  <a:pt x="37132" y="10125"/>
                </a:cubicBezTo>
                <a:close/>
                <a:moveTo>
                  <a:pt x="37153" y="9932"/>
                </a:moveTo>
                <a:cubicBezTo>
                  <a:pt x="37224" y="9975"/>
                  <a:pt x="37163" y="9815"/>
                  <a:pt x="37121" y="9808"/>
                </a:cubicBezTo>
                <a:cubicBezTo>
                  <a:pt x="37131" y="9847"/>
                  <a:pt x="37126" y="9899"/>
                  <a:pt x="37153" y="9932"/>
                </a:cubicBezTo>
                <a:close/>
                <a:moveTo>
                  <a:pt x="37118" y="10476"/>
                </a:moveTo>
                <a:cubicBezTo>
                  <a:pt x="37129" y="10477"/>
                  <a:pt x="37140" y="10478"/>
                  <a:pt x="37150" y="10479"/>
                </a:cubicBezTo>
                <a:cubicBezTo>
                  <a:pt x="37144" y="10467"/>
                  <a:pt x="37136" y="10457"/>
                  <a:pt x="37127" y="10449"/>
                </a:cubicBezTo>
                <a:cubicBezTo>
                  <a:pt x="37124" y="10458"/>
                  <a:pt x="37121" y="10467"/>
                  <a:pt x="37118" y="10476"/>
                </a:cubicBezTo>
                <a:close/>
                <a:moveTo>
                  <a:pt x="37106" y="10363"/>
                </a:moveTo>
                <a:cubicBezTo>
                  <a:pt x="37136" y="10371"/>
                  <a:pt x="37131" y="10363"/>
                  <a:pt x="37091" y="10339"/>
                </a:cubicBezTo>
                <a:cubicBezTo>
                  <a:pt x="37096" y="10347"/>
                  <a:pt x="37101" y="10355"/>
                  <a:pt x="37106" y="10363"/>
                </a:cubicBezTo>
                <a:close/>
                <a:moveTo>
                  <a:pt x="37186" y="9686"/>
                </a:moveTo>
                <a:cubicBezTo>
                  <a:pt x="37145" y="9629"/>
                  <a:pt x="37226" y="9634"/>
                  <a:pt x="37242" y="9594"/>
                </a:cubicBezTo>
                <a:cubicBezTo>
                  <a:pt x="37262" y="9545"/>
                  <a:pt x="37173" y="9379"/>
                  <a:pt x="37127" y="9443"/>
                </a:cubicBezTo>
                <a:cubicBezTo>
                  <a:pt x="37091" y="9492"/>
                  <a:pt x="37195" y="9529"/>
                  <a:pt x="37095" y="9562"/>
                </a:cubicBezTo>
                <a:cubicBezTo>
                  <a:pt x="36992" y="9596"/>
                  <a:pt x="37161" y="9663"/>
                  <a:pt x="37186" y="9686"/>
                </a:cubicBezTo>
                <a:close/>
                <a:moveTo>
                  <a:pt x="37055" y="10683"/>
                </a:moveTo>
                <a:cubicBezTo>
                  <a:pt x="37044" y="10708"/>
                  <a:pt x="37035" y="10786"/>
                  <a:pt x="36993" y="10775"/>
                </a:cubicBezTo>
                <a:cubicBezTo>
                  <a:pt x="37000" y="10788"/>
                  <a:pt x="37009" y="10799"/>
                  <a:pt x="37020" y="10808"/>
                </a:cubicBezTo>
                <a:cubicBezTo>
                  <a:pt x="37049" y="10770"/>
                  <a:pt x="37058" y="10727"/>
                  <a:pt x="37073" y="10683"/>
                </a:cubicBezTo>
                <a:cubicBezTo>
                  <a:pt x="37067" y="10683"/>
                  <a:pt x="37061" y="10683"/>
                  <a:pt x="37055" y="10683"/>
                </a:cubicBezTo>
                <a:close/>
                <a:moveTo>
                  <a:pt x="36946" y="9383"/>
                </a:moveTo>
                <a:cubicBezTo>
                  <a:pt x="36964" y="9399"/>
                  <a:pt x="36986" y="9408"/>
                  <a:pt x="37011" y="9410"/>
                </a:cubicBezTo>
                <a:cubicBezTo>
                  <a:pt x="37006" y="9379"/>
                  <a:pt x="36970" y="9352"/>
                  <a:pt x="36946" y="9383"/>
                </a:cubicBezTo>
                <a:close/>
                <a:moveTo>
                  <a:pt x="36705" y="11060"/>
                </a:moveTo>
                <a:cubicBezTo>
                  <a:pt x="36688" y="11116"/>
                  <a:pt x="36634" y="11151"/>
                  <a:pt x="36662" y="11217"/>
                </a:cubicBezTo>
                <a:cubicBezTo>
                  <a:pt x="36686" y="11272"/>
                  <a:pt x="36807" y="11031"/>
                  <a:pt x="36818" y="11013"/>
                </a:cubicBezTo>
                <a:cubicBezTo>
                  <a:pt x="36766" y="10978"/>
                  <a:pt x="36746" y="11044"/>
                  <a:pt x="36705" y="11060"/>
                </a:cubicBezTo>
                <a:close/>
                <a:moveTo>
                  <a:pt x="36340" y="11826"/>
                </a:moveTo>
                <a:cubicBezTo>
                  <a:pt x="36315" y="11825"/>
                  <a:pt x="36293" y="11837"/>
                  <a:pt x="36278" y="11856"/>
                </a:cubicBezTo>
                <a:cubicBezTo>
                  <a:pt x="36304" y="11895"/>
                  <a:pt x="36351" y="11870"/>
                  <a:pt x="36340" y="11826"/>
                </a:cubicBezTo>
                <a:close/>
                <a:moveTo>
                  <a:pt x="36494" y="11247"/>
                </a:moveTo>
                <a:cubicBezTo>
                  <a:pt x="36446" y="11237"/>
                  <a:pt x="36438" y="11295"/>
                  <a:pt x="36412" y="11322"/>
                </a:cubicBezTo>
                <a:cubicBezTo>
                  <a:pt x="36363" y="11373"/>
                  <a:pt x="36311" y="11305"/>
                  <a:pt x="36271" y="11280"/>
                </a:cubicBezTo>
                <a:cubicBezTo>
                  <a:pt x="36267" y="11303"/>
                  <a:pt x="36281" y="11310"/>
                  <a:pt x="36292" y="11325"/>
                </a:cubicBezTo>
                <a:cubicBezTo>
                  <a:pt x="36313" y="11352"/>
                  <a:pt x="36268" y="11372"/>
                  <a:pt x="36278" y="11402"/>
                </a:cubicBezTo>
                <a:cubicBezTo>
                  <a:pt x="36267" y="11400"/>
                  <a:pt x="36256" y="11398"/>
                  <a:pt x="36245" y="11396"/>
                </a:cubicBezTo>
                <a:cubicBezTo>
                  <a:pt x="36254" y="11436"/>
                  <a:pt x="36168" y="11524"/>
                  <a:pt x="36230" y="11541"/>
                </a:cubicBezTo>
                <a:cubicBezTo>
                  <a:pt x="36183" y="11548"/>
                  <a:pt x="36172" y="11623"/>
                  <a:pt x="36218" y="11639"/>
                </a:cubicBezTo>
                <a:cubicBezTo>
                  <a:pt x="36230" y="11573"/>
                  <a:pt x="36339" y="11516"/>
                  <a:pt x="36295" y="11437"/>
                </a:cubicBezTo>
                <a:cubicBezTo>
                  <a:pt x="36364" y="11471"/>
                  <a:pt x="36384" y="11380"/>
                  <a:pt x="36426" y="11348"/>
                </a:cubicBezTo>
                <a:cubicBezTo>
                  <a:pt x="36442" y="11336"/>
                  <a:pt x="36609" y="11294"/>
                  <a:pt x="36494" y="11247"/>
                </a:cubicBezTo>
                <a:close/>
                <a:moveTo>
                  <a:pt x="35986" y="11601"/>
                </a:moveTo>
                <a:cubicBezTo>
                  <a:pt x="35963" y="11660"/>
                  <a:pt x="35985" y="11726"/>
                  <a:pt x="35959" y="11785"/>
                </a:cubicBezTo>
                <a:cubicBezTo>
                  <a:pt x="35942" y="11824"/>
                  <a:pt x="35918" y="11892"/>
                  <a:pt x="35989" y="11874"/>
                </a:cubicBezTo>
                <a:cubicBezTo>
                  <a:pt x="35961" y="11807"/>
                  <a:pt x="36032" y="11634"/>
                  <a:pt x="36120" y="11654"/>
                </a:cubicBezTo>
                <a:cubicBezTo>
                  <a:pt x="36121" y="11643"/>
                  <a:pt x="36120" y="11632"/>
                  <a:pt x="36117" y="11622"/>
                </a:cubicBezTo>
                <a:cubicBezTo>
                  <a:pt x="36069" y="11641"/>
                  <a:pt x="36030" y="11617"/>
                  <a:pt x="35986" y="11601"/>
                </a:cubicBezTo>
                <a:close/>
                <a:moveTo>
                  <a:pt x="33092" y="6643"/>
                </a:moveTo>
                <a:cubicBezTo>
                  <a:pt x="33192" y="6682"/>
                  <a:pt x="33062" y="6536"/>
                  <a:pt x="33092" y="6643"/>
                </a:cubicBezTo>
                <a:close/>
                <a:moveTo>
                  <a:pt x="32608" y="8320"/>
                </a:moveTo>
                <a:cubicBezTo>
                  <a:pt x="32634" y="8328"/>
                  <a:pt x="32662" y="8348"/>
                  <a:pt x="32670" y="8375"/>
                </a:cubicBezTo>
                <a:cubicBezTo>
                  <a:pt x="32679" y="8408"/>
                  <a:pt x="32722" y="8390"/>
                  <a:pt x="32739" y="8421"/>
                </a:cubicBezTo>
                <a:cubicBezTo>
                  <a:pt x="32718" y="8429"/>
                  <a:pt x="32696" y="8432"/>
                  <a:pt x="32673" y="8430"/>
                </a:cubicBezTo>
                <a:cubicBezTo>
                  <a:pt x="32684" y="8469"/>
                  <a:pt x="32728" y="8464"/>
                  <a:pt x="32757" y="8481"/>
                </a:cubicBezTo>
                <a:cubicBezTo>
                  <a:pt x="32751" y="8501"/>
                  <a:pt x="32733" y="8534"/>
                  <a:pt x="32709" y="8537"/>
                </a:cubicBezTo>
                <a:cubicBezTo>
                  <a:pt x="32673" y="8541"/>
                  <a:pt x="32682" y="8504"/>
                  <a:pt x="32656" y="8495"/>
                </a:cubicBezTo>
                <a:cubicBezTo>
                  <a:pt x="32535" y="8454"/>
                  <a:pt x="32602" y="8573"/>
                  <a:pt x="32642" y="8612"/>
                </a:cubicBezTo>
                <a:cubicBezTo>
                  <a:pt x="32866" y="8832"/>
                  <a:pt x="32753" y="8801"/>
                  <a:pt x="32902" y="9001"/>
                </a:cubicBezTo>
                <a:cubicBezTo>
                  <a:pt x="32990" y="9119"/>
                  <a:pt x="33164" y="9163"/>
                  <a:pt x="33265" y="9270"/>
                </a:cubicBezTo>
                <a:cubicBezTo>
                  <a:pt x="33313" y="9321"/>
                  <a:pt x="33332" y="9391"/>
                  <a:pt x="33363" y="9452"/>
                </a:cubicBezTo>
                <a:cubicBezTo>
                  <a:pt x="33403" y="9530"/>
                  <a:pt x="33483" y="9581"/>
                  <a:pt x="33535" y="9652"/>
                </a:cubicBezTo>
                <a:cubicBezTo>
                  <a:pt x="33625" y="9778"/>
                  <a:pt x="33703" y="9889"/>
                  <a:pt x="33754" y="10033"/>
                </a:cubicBezTo>
                <a:cubicBezTo>
                  <a:pt x="33808" y="10185"/>
                  <a:pt x="33967" y="10230"/>
                  <a:pt x="34047" y="10360"/>
                </a:cubicBezTo>
                <a:cubicBezTo>
                  <a:pt x="34082" y="10418"/>
                  <a:pt x="34064" y="10484"/>
                  <a:pt x="34103" y="10544"/>
                </a:cubicBezTo>
                <a:cubicBezTo>
                  <a:pt x="34143" y="10604"/>
                  <a:pt x="34213" y="10647"/>
                  <a:pt x="34242" y="10713"/>
                </a:cubicBezTo>
                <a:cubicBezTo>
                  <a:pt x="34271" y="10777"/>
                  <a:pt x="34269" y="10854"/>
                  <a:pt x="34312" y="10912"/>
                </a:cubicBezTo>
                <a:cubicBezTo>
                  <a:pt x="34369" y="10991"/>
                  <a:pt x="34440" y="11062"/>
                  <a:pt x="34520" y="11117"/>
                </a:cubicBezTo>
                <a:cubicBezTo>
                  <a:pt x="34498" y="11086"/>
                  <a:pt x="34509" y="11039"/>
                  <a:pt x="34493" y="11004"/>
                </a:cubicBezTo>
                <a:cubicBezTo>
                  <a:pt x="34437" y="10879"/>
                  <a:pt x="34476" y="10774"/>
                  <a:pt x="34539" y="10856"/>
                </a:cubicBezTo>
                <a:cubicBezTo>
                  <a:pt x="34571" y="10896"/>
                  <a:pt x="34684" y="10867"/>
                  <a:pt x="34731" y="10898"/>
                </a:cubicBezTo>
                <a:cubicBezTo>
                  <a:pt x="34778" y="10928"/>
                  <a:pt x="34821" y="10996"/>
                  <a:pt x="34847" y="11046"/>
                </a:cubicBezTo>
                <a:cubicBezTo>
                  <a:pt x="34837" y="10961"/>
                  <a:pt x="34780" y="10876"/>
                  <a:pt x="34722" y="10816"/>
                </a:cubicBezTo>
                <a:cubicBezTo>
                  <a:pt x="34687" y="10780"/>
                  <a:pt x="34651" y="10812"/>
                  <a:pt x="34615" y="10787"/>
                </a:cubicBezTo>
                <a:cubicBezTo>
                  <a:pt x="34633" y="10803"/>
                  <a:pt x="34654" y="10813"/>
                  <a:pt x="34677" y="10817"/>
                </a:cubicBezTo>
                <a:cubicBezTo>
                  <a:pt x="34614" y="10870"/>
                  <a:pt x="34520" y="10712"/>
                  <a:pt x="34491" y="10675"/>
                </a:cubicBezTo>
                <a:cubicBezTo>
                  <a:pt x="34418" y="10580"/>
                  <a:pt x="34293" y="10550"/>
                  <a:pt x="34213" y="10462"/>
                </a:cubicBezTo>
                <a:cubicBezTo>
                  <a:pt x="34112" y="10350"/>
                  <a:pt x="34110" y="10196"/>
                  <a:pt x="34047" y="10066"/>
                </a:cubicBezTo>
                <a:cubicBezTo>
                  <a:pt x="34030" y="10031"/>
                  <a:pt x="33983" y="9977"/>
                  <a:pt x="34032" y="9948"/>
                </a:cubicBezTo>
                <a:cubicBezTo>
                  <a:pt x="34063" y="9929"/>
                  <a:pt x="34107" y="9925"/>
                  <a:pt x="34143" y="9926"/>
                </a:cubicBezTo>
                <a:cubicBezTo>
                  <a:pt x="34105" y="9919"/>
                  <a:pt x="34063" y="9931"/>
                  <a:pt x="34027" y="9911"/>
                </a:cubicBezTo>
                <a:cubicBezTo>
                  <a:pt x="34093" y="9852"/>
                  <a:pt x="34407" y="10004"/>
                  <a:pt x="34489" y="10069"/>
                </a:cubicBezTo>
                <a:cubicBezTo>
                  <a:pt x="34527" y="10100"/>
                  <a:pt x="34561" y="10144"/>
                  <a:pt x="34609" y="10158"/>
                </a:cubicBezTo>
                <a:cubicBezTo>
                  <a:pt x="34573" y="10140"/>
                  <a:pt x="34551" y="10104"/>
                  <a:pt x="34521" y="10078"/>
                </a:cubicBezTo>
                <a:cubicBezTo>
                  <a:pt x="34484" y="10046"/>
                  <a:pt x="34436" y="10026"/>
                  <a:pt x="34396" y="9998"/>
                </a:cubicBezTo>
                <a:cubicBezTo>
                  <a:pt x="34299" y="9929"/>
                  <a:pt x="34221" y="9837"/>
                  <a:pt x="34136" y="9754"/>
                </a:cubicBezTo>
                <a:cubicBezTo>
                  <a:pt x="33956" y="9580"/>
                  <a:pt x="33768" y="9418"/>
                  <a:pt x="33591" y="9241"/>
                </a:cubicBezTo>
                <a:cubicBezTo>
                  <a:pt x="33647" y="9318"/>
                  <a:pt x="33561" y="9238"/>
                  <a:pt x="33558" y="9227"/>
                </a:cubicBezTo>
                <a:cubicBezTo>
                  <a:pt x="33532" y="9184"/>
                  <a:pt x="33501" y="9158"/>
                  <a:pt x="33457" y="9128"/>
                </a:cubicBezTo>
                <a:cubicBezTo>
                  <a:pt x="33466" y="9137"/>
                  <a:pt x="33474" y="9147"/>
                  <a:pt x="33481" y="9157"/>
                </a:cubicBezTo>
                <a:cubicBezTo>
                  <a:pt x="33449" y="9170"/>
                  <a:pt x="33433" y="9137"/>
                  <a:pt x="33422" y="9113"/>
                </a:cubicBezTo>
                <a:cubicBezTo>
                  <a:pt x="33405" y="9075"/>
                  <a:pt x="33384" y="9062"/>
                  <a:pt x="33347" y="9043"/>
                </a:cubicBezTo>
                <a:cubicBezTo>
                  <a:pt x="33282" y="9011"/>
                  <a:pt x="33202" y="8893"/>
                  <a:pt x="33184" y="8825"/>
                </a:cubicBezTo>
                <a:cubicBezTo>
                  <a:pt x="33196" y="8846"/>
                  <a:pt x="33209" y="8866"/>
                  <a:pt x="33225" y="8884"/>
                </a:cubicBezTo>
                <a:cubicBezTo>
                  <a:pt x="33227" y="8693"/>
                  <a:pt x="32951" y="8703"/>
                  <a:pt x="32917" y="8537"/>
                </a:cubicBezTo>
                <a:cubicBezTo>
                  <a:pt x="32982" y="8576"/>
                  <a:pt x="33069" y="8679"/>
                  <a:pt x="33116" y="8706"/>
                </a:cubicBezTo>
                <a:cubicBezTo>
                  <a:pt x="33065" y="8648"/>
                  <a:pt x="33018" y="8582"/>
                  <a:pt x="32951" y="8542"/>
                </a:cubicBezTo>
                <a:cubicBezTo>
                  <a:pt x="32873" y="8494"/>
                  <a:pt x="32806" y="8426"/>
                  <a:pt x="32727" y="8383"/>
                </a:cubicBezTo>
                <a:cubicBezTo>
                  <a:pt x="32750" y="8391"/>
                  <a:pt x="32773" y="8403"/>
                  <a:pt x="32791" y="8420"/>
                </a:cubicBezTo>
                <a:cubicBezTo>
                  <a:pt x="32794" y="8414"/>
                  <a:pt x="32763" y="8388"/>
                  <a:pt x="32722" y="8367"/>
                </a:cubicBezTo>
                <a:cubicBezTo>
                  <a:pt x="32689" y="8350"/>
                  <a:pt x="32702" y="8321"/>
                  <a:pt x="32685" y="8294"/>
                </a:cubicBezTo>
                <a:cubicBezTo>
                  <a:pt x="32650" y="8237"/>
                  <a:pt x="32573" y="8220"/>
                  <a:pt x="32522" y="8181"/>
                </a:cubicBezTo>
                <a:cubicBezTo>
                  <a:pt x="32521" y="8219"/>
                  <a:pt x="32483" y="8235"/>
                  <a:pt x="32451" y="8225"/>
                </a:cubicBezTo>
                <a:cubicBezTo>
                  <a:pt x="32504" y="8253"/>
                  <a:pt x="32563" y="8279"/>
                  <a:pt x="32608" y="8320"/>
                </a:cubicBezTo>
                <a:close/>
                <a:moveTo>
                  <a:pt x="31198" y="8190"/>
                </a:moveTo>
                <a:cubicBezTo>
                  <a:pt x="31210" y="8183"/>
                  <a:pt x="31220" y="8175"/>
                  <a:pt x="31230" y="8166"/>
                </a:cubicBezTo>
                <a:cubicBezTo>
                  <a:pt x="31221" y="8158"/>
                  <a:pt x="31210" y="8152"/>
                  <a:pt x="31198" y="8148"/>
                </a:cubicBezTo>
                <a:cubicBezTo>
                  <a:pt x="31201" y="8162"/>
                  <a:pt x="31201" y="8176"/>
                  <a:pt x="31198" y="8190"/>
                </a:cubicBezTo>
                <a:close/>
                <a:moveTo>
                  <a:pt x="31174" y="8187"/>
                </a:moveTo>
                <a:cubicBezTo>
                  <a:pt x="31158" y="8165"/>
                  <a:pt x="31140" y="8145"/>
                  <a:pt x="31120" y="8127"/>
                </a:cubicBezTo>
                <a:cubicBezTo>
                  <a:pt x="31125" y="8155"/>
                  <a:pt x="31146" y="8179"/>
                  <a:pt x="31174" y="8187"/>
                </a:cubicBezTo>
                <a:close/>
                <a:moveTo>
                  <a:pt x="30934" y="7982"/>
                </a:moveTo>
                <a:cubicBezTo>
                  <a:pt x="30934" y="8004"/>
                  <a:pt x="30940" y="8025"/>
                  <a:pt x="30951" y="8044"/>
                </a:cubicBezTo>
                <a:cubicBezTo>
                  <a:pt x="31019" y="7996"/>
                  <a:pt x="31062" y="8118"/>
                  <a:pt x="31121" y="8091"/>
                </a:cubicBezTo>
                <a:cubicBezTo>
                  <a:pt x="31180" y="8064"/>
                  <a:pt x="31115" y="7925"/>
                  <a:pt x="31067" y="7982"/>
                </a:cubicBezTo>
                <a:cubicBezTo>
                  <a:pt x="31085" y="7916"/>
                  <a:pt x="30977" y="7937"/>
                  <a:pt x="30946" y="7913"/>
                </a:cubicBezTo>
                <a:cubicBezTo>
                  <a:pt x="30935" y="7933"/>
                  <a:pt x="30956" y="7969"/>
                  <a:pt x="30934" y="7982"/>
                </a:cubicBezTo>
                <a:close/>
                <a:moveTo>
                  <a:pt x="30779" y="7982"/>
                </a:moveTo>
                <a:cubicBezTo>
                  <a:pt x="30777" y="7992"/>
                  <a:pt x="30775" y="8002"/>
                  <a:pt x="30773" y="8011"/>
                </a:cubicBezTo>
                <a:cubicBezTo>
                  <a:pt x="30804" y="7999"/>
                  <a:pt x="30837" y="8000"/>
                  <a:pt x="30868" y="8008"/>
                </a:cubicBezTo>
                <a:cubicBezTo>
                  <a:pt x="30851" y="7991"/>
                  <a:pt x="30847" y="7972"/>
                  <a:pt x="30856" y="7949"/>
                </a:cubicBezTo>
                <a:cubicBezTo>
                  <a:pt x="30823" y="7938"/>
                  <a:pt x="30802" y="7963"/>
                  <a:pt x="30779" y="7982"/>
                </a:cubicBezTo>
                <a:close/>
                <a:moveTo>
                  <a:pt x="4653" y="4725"/>
                </a:moveTo>
                <a:cubicBezTo>
                  <a:pt x="4656" y="4737"/>
                  <a:pt x="4662" y="4748"/>
                  <a:pt x="4671" y="4758"/>
                </a:cubicBezTo>
                <a:cubicBezTo>
                  <a:pt x="4668" y="4748"/>
                  <a:pt x="4663" y="4737"/>
                  <a:pt x="4653" y="4725"/>
                </a:cubicBezTo>
                <a:close/>
                <a:moveTo>
                  <a:pt x="4620" y="4823"/>
                </a:moveTo>
                <a:cubicBezTo>
                  <a:pt x="4661" y="4832"/>
                  <a:pt x="4703" y="4841"/>
                  <a:pt x="4742" y="4856"/>
                </a:cubicBezTo>
                <a:cubicBezTo>
                  <a:pt x="4730" y="4838"/>
                  <a:pt x="4722" y="4815"/>
                  <a:pt x="4704" y="4802"/>
                </a:cubicBezTo>
                <a:cubicBezTo>
                  <a:pt x="4681" y="4785"/>
                  <a:pt x="4645" y="4795"/>
                  <a:pt x="4683" y="4832"/>
                </a:cubicBezTo>
                <a:cubicBezTo>
                  <a:pt x="4663" y="4818"/>
                  <a:pt x="4642" y="4815"/>
                  <a:pt x="4620" y="4823"/>
                </a:cubicBezTo>
                <a:close/>
                <a:moveTo>
                  <a:pt x="3644" y="4701"/>
                </a:moveTo>
                <a:cubicBezTo>
                  <a:pt x="3633" y="4702"/>
                  <a:pt x="3624" y="4704"/>
                  <a:pt x="3614" y="4707"/>
                </a:cubicBezTo>
                <a:cubicBezTo>
                  <a:pt x="3624" y="4709"/>
                  <a:pt x="3634" y="4706"/>
                  <a:pt x="3644" y="470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8" name="꙱ Romania (RO) (H)">
            <a:extLst>
              <a:ext uri="{FF2B5EF4-FFF2-40B4-BE49-F238E27FC236}">
                <a16:creationId xmlns:a16="http://schemas.microsoft.com/office/drawing/2014/main" id="{760C1DFC-A898-4561-982C-FDD023EFE14D}"/>
              </a:ext>
            </a:extLst>
          </p:cNvPr>
          <p:cNvSpPr>
            <a:spLocks/>
          </p:cNvSpPr>
          <p:nvPr/>
        </p:nvSpPr>
        <p:spPr bwMode="auto">
          <a:xfrm>
            <a:off x="4883964" y="965399"/>
            <a:ext cx="220974" cy="135923"/>
          </a:xfrm>
          <a:custGeom>
            <a:avLst/>
            <a:gdLst>
              <a:gd name="T0" fmla="*/ 715 w 2678"/>
              <a:gd name="T1" fmla="*/ 89 h 1640"/>
              <a:gd name="T2" fmla="*/ 856 w 2678"/>
              <a:gd name="T3" fmla="*/ 103 h 1640"/>
              <a:gd name="T4" fmla="*/ 986 w 2678"/>
              <a:gd name="T5" fmla="*/ 122 h 1640"/>
              <a:gd name="T6" fmla="*/ 1151 w 2678"/>
              <a:gd name="T7" fmla="*/ 135 h 1640"/>
              <a:gd name="T8" fmla="*/ 1332 w 2678"/>
              <a:gd name="T9" fmla="*/ 148 h 1640"/>
              <a:gd name="T10" fmla="*/ 1557 w 2678"/>
              <a:gd name="T11" fmla="*/ 112 h 1640"/>
              <a:gd name="T12" fmla="*/ 1732 w 2678"/>
              <a:gd name="T13" fmla="*/ 19 h 1640"/>
              <a:gd name="T14" fmla="*/ 2045 w 2678"/>
              <a:gd name="T15" fmla="*/ 371 h 1640"/>
              <a:gd name="T16" fmla="*/ 2203 w 2678"/>
              <a:gd name="T17" fmla="*/ 624 h 1640"/>
              <a:gd name="T18" fmla="*/ 2182 w 2678"/>
              <a:gd name="T19" fmla="*/ 745 h 1640"/>
              <a:gd name="T20" fmla="*/ 2194 w 2678"/>
              <a:gd name="T21" fmla="*/ 882 h 1640"/>
              <a:gd name="T22" fmla="*/ 2232 w 2678"/>
              <a:gd name="T23" fmla="*/ 990 h 1640"/>
              <a:gd name="T24" fmla="*/ 2349 w 2678"/>
              <a:gd name="T25" fmla="*/ 1068 h 1640"/>
              <a:gd name="T26" fmla="*/ 2644 w 2678"/>
              <a:gd name="T27" fmla="*/ 1048 h 1640"/>
              <a:gd name="T28" fmla="*/ 2471 w 2678"/>
              <a:gd name="T29" fmla="*/ 1243 h 1640"/>
              <a:gd name="T30" fmla="*/ 2466 w 2678"/>
              <a:gd name="T31" fmla="*/ 1153 h 1640"/>
              <a:gd name="T32" fmla="*/ 2417 w 2678"/>
              <a:gd name="T33" fmla="*/ 1272 h 1640"/>
              <a:gd name="T34" fmla="*/ 2477 w 2678"/>
              <a:gd name="T35" fmla="*/ 1263 h 1640"/>
              <a:gd name="T36" fmla="*/ 2429 w 2678"/>
              <a:gd name="T37" fmla="*/ 1320 h 1640"/>
              <a:gd name="T38" fmla="*/ 2459 w 2678"/>
              <a:gd name="T39" fmla="*/ 1290 h 1640"/>
              <a:gd name="T40" fmla="*/ 2388 w 2678"/>
              <a:gd name="T41" fmla="*/ 1412 h 1640"/>
              <a:gd name="T42" fmla="*/ 2383 w 2678"/>
              <a:gd name="T43" fmla="*/ 1600 h 1640"/>
              <a:gd name="T44" fmla="*/ 2294 w 2678"/>
              <a:gd name="T45" fmla="*/ 1586 h 1640"/>
              <a:gd name="T46" fmla="*/ 2178 w 2678"/>
              <a:gd name="T47" fmla="*/ 1505 h 1640"/>
              <a:gd name="T48" fmla="*/ 2013 w 2678"/>
              <a:gd name="T49" fmla="*/ 1471 h 1640"/>
              <a:gd name="T50" fmla="*/ 1819 w 2678"/>
              <a:gd name="T51" fmla="*/ 1480 h 1640"/>
              <a:gd name="T52" fmla="*/ 1541 w 2678"/>
              <a:gd name="T53" fmla="*/ 1618 h 1640"/>
              <a:gd name="T54" fmla="*/ 1186 w 2678"/>
              <a:gd name="T55" fmla="*/ 1605 h 1640"/>
              <a:gd name="T56" fmla="*/ 969 w 2678"/>
              <a:gd name="T57" fmla="*/ 1566 h 1640"/>
              <a:gd name="T58" fmla="*/ 764 w 2678"/>
              <a:gd name="T59" fmla="*/ 1556 h 1640"/>
              <a:gd name="T60" fmla="*/ 787 w 2678"/>
              <a:gd name="T61" fmla="*/ 1470 h 1640"/>
              <a:gd name="T62" fmla="*/ 696 w 2678"/>
              <a:gd name="T63" fmla="*/ 1427 h 1640"/>
              <a:gd name="T64" fmla="*/ 715 w 2678"/>
              <a:gd name="T65" fmla="*/ 1309 h 1640"/>
              <a:gd name="T66" fmla="*/ 595 w 2678"/>
              <a:gd name="T67" fmla="*/ 1276 h 1640"/>
              <a:gd name="T68" fmla="*/ 534 w 2678"/>
              <a:gd name="T69" fmla="*/ 1330 h 1640"/>
              <a:gd name="T70" fmla="*/ 482 w 2678"/>
              <a:gd name="T71" fmla="*/ 1284 h 1640"/>
              <a:gd name="T72" fmla="*/ 317 w 2678"/>
              <a:gd name="T73" fmla="*/ 1214 h 1640"/>
              <a:gd name="T74" fmla="*/ 318 w 2678"/>
              <a:gd name="T75" fmla="*/ 1156 h 1640"/>
              <a:gd name="T76" fmla="*/ 263 w 2678"/>
              <a:gd name="T77" fmla="*/ 1065 h 1640"/>
              <a:gd name="T78" fmla="*/ 122 w 2678"/>
              <a:gd name="T79" fmla="*/ 979 h 1640"/>
              <a:gd name="T80" fmla="*/ 46 w 2678"/>
              <a:gd name="T81" fmla="*/ 796 h 1640"/>
              <a:gd name="T82" fmla="*/ 0 w 2678"/>
              <a:gd name="T83" fmla="*/ 751 h 1640"/>
              <a:gd name="T84" fmla="*/ 69 w 2678"/>
              <a:gd name="T85" fmla="*/ 750 h 1640"/>
              <a:gd name="T86" fmla="*/ 128 w 2678"/>
              <a:gd name="T87" fmla="*/ 708 h 1640"/>
              <a:gd name="T88" fmla="*/ 215 w 2678"/>
              <a:gd name="T89" fmla="*/ 697 h 1640"/>
              <a:gd name="T90" fmla="*/ 267 w 2678"/>
              <a:gd name="T91" fmla="*/ 604 h 1640"/>
              <a:gd name="T92" fmla="*/ 330 w 2678"/>
              <a:gd name="T93" fmla="*/ 523 h 1640"/>
              <a:gd name="T94" fmla="*/ 377 w 2678"/>
              <a:gd name="T95" fmla="*/ 425 h 1640"/>
              <a:gd name="T96" fmla="*/ 459 w 2678"/>
              <a:gd name="T97" fmla="*/ 259 h 1640"/>
              <a:gd name="T98" fmla="*/ 513 w 2678"/>
              <a:gd name="T99" fmla="*/ 210 h 1640"/>
              <a:gd name="T100" fmla="*/ 633 w 2678"/>
              <a:gd name="T101" fmla="*/ 169 h 1640"/>
              <a:gd name="T102" fmla="*/ 715 w 2678"/>
              <a:gd name="T103" fmla="*/ 89 h 1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78" h="1640">
                <a:moveTo>
                  <a:pt x="715" y="89"/>
                </a:moveTo>
                <a:cubicBezTo>
                  <a:pt x="759" y="60"/>
                  <a:pt x="810" y="97"/>
                  <a:pt x="856" y="103"/>
                </a:cubicBezTo>
                <a:cubicBezTo>
                  <a:pt x="899" y="108"/>
                  <a:pt x="943" y="117"/>
                  <a:pt x="986" y="122"/>
                </a:cubicBezTo>
                <a:cubicBezTo>
                  <a:pt x="1038" y="127"/>
                  <a:pt x="1104" y="104"/>
                  <a:pt x="1151" y="135"/>
                </a:cubicBezTo>
                <a:cubicBezTo>
                  <a:pt x="1260" y="224"/>
                  <a:pt x="1270" y="199"/>
                  <a:pt x="1332" y="148"/>
                </a:cubicBezTo>
                <a:cubicBezTo>
                  <a:pt x="1384" y="98"/>
                  <a:pt x="1492" y="123"/>
                  <a:pt x="1557" y="112"/>
                </a:cubicBezTo>
                <a:cubicBezTo>
                  <a:pt x="1623" y="101"/>
                  <a:pt x="1581" y="0"/>
                  <a:pt x="1732" y="19"/>
                </a:cubicBezTo>
                <a:cubicBezTo>
                  <a:pt x="1869" y="36"/>
                  <a:pt x="1854" y="187"/>
                  <a:pt x="2045" y="371"/>
                </a:cubicBezTo>
                <a:cubicBezTo>
                  <a:pt x="2131" y="451"/>
                  <a:pt x="2169" y="512"/>
                  <a:pt x="2203" y="624"/>
                </a:cubicBezTo>
                <a:cubicBezTo>
                  <a:pt x="2215" y="665"/>
                  <a:pt x="2191" y="707"/>
                  <a:pt x="2182" y="745"/>
                </a:cubicBezTo>
                <a:cubicBezTo>
                  <a:pt x="2171" y="790"/>
                  <a:pt x="2191" y="837"/>
                  <a:pt x="2194" y="882"/>
                </a:cubicBezTo>
                <a:cubicBezTo>
                  <a:pt x="2198" y="934"/>
                  <a:pt x="2207" y="963"/>
                  <a:pt x="2232" y="990"/>
                </a:cubicBezTo>
                <a:cubicBezTo>
                  <a:pt x="2269" y="1012"/>
                  <a:pt x="2317" y="1049"/>
                  <a:pt x="2349" y="1068"/>
                </a:cubicBezTo>
                <a:cubicBezTo>
                  <a:pt x="2424" y="1069"/>
                  <a:pt x="2592" y="918"/>
                  <a:pt x="2644" y="1048"/>
                </a:cubicBezTo>
                <a:cubicBezTo>
                  <a:pt x="2678" y="1191"/>
                  <a:pt x="2602" y="1244"/>
                  <a:pt x="2471" y="1243"/>
                </a:cubicBezTo>
                <a:cubicBezTo>
                  <a:pt x="2487" y="1230"/>
                  <a:pt x="2500" y="1152"/>
                  <a:pt x="2466" y="1153"/>
                </a:cubicBezTo>
                <a:cubicBezTo>
                  <a:pt x="2426" y="1154"/>
                  <a:pt x="2447" y="1248"/>
                  <a:pt x="2417" y="1272"/>
                </a:cubicBezTo>
                <a:cubicBezTo>
                  <a:pt x="2437" y="1268"/>
                  <a:pt x="2457" y="1265"/>
                  <a:pt x="2477" y="1263"/>
                </a:cubicBezTo>
                <a:cubicBezTo>
                  <a:pt x="2447" y="1276"/>
                  <a:pt x="2393" y="1280"/>
                  <a:pt x="2429" y="1320"/>
                </a:cubicBezTo>
                <a:cubicBezTo>
                  <a:pt x="2440" y="1311"/>
                  <a:pt x="2450" y="1301"/>
                  <a:pt x="2459" y="1290"/>
                </a:cubicBezTo>
                <a:cubicBezTo>
                  <a:pt x="2446" y="1337"/>
                  <a:pt x="2396" y="1363"/>
                  <a:pt x="2388" y="1412"/>
                </a:cubicBezTo>
                <a:cubicBezTo>
                  <a:pt x="2379" y="1464"/>
                  <a:pt x="2417" y="1551"/>
                  <a:pt x="2383" y="1600"/>
                </a:cubicBezTo>
                <a:cubicBezTo>
                  <a:pt x="2364" y="1580"/>
                  <a:pt x="2312" y="1596"/>
                  <a:pt x="2294" y="1586"/>
                </a:cubicBezTo>
                <a:cubicBezTo>
                  <a:pt x="2266" y="1579"/>
                  <a:pt x="2190" y="1504"/>
                  <a:pt x="2178" y="1505"/>
                </a:cubicBezTo>
                <a:cubicBezTo>
                  <a:pt x="2126" y="1516"/>
                  <a:pt x="2060" y="1495"/>
                  <a:pt x="2013" y="1471"/>
                </a:cubicBezTo>
                <a:cubicBezTo>
                  <a:pt x="1951" y="1438"/>
                  <a:pt x="1883" y="1464"/>
                  <a:pt x="1819" y="1480"/>
                </a:cubicBezTo>
                <a:cubicBezTo>
                  <a:pt x="1627" y="1519"/>
                  <a:pt x="1644" y="1583"/>
                  <a:pt x="1541" y="1618"/>
                </a:cubicBezTo>
                <a:cubicBezTo>
                  <a:pt x="1478" y="1640"/>
                  <a:pt x="1288" y="1568"/>
                  <a:pt x="1186" y="1605"/>
                </a:cubicBezTo>
                <a:cubicBezTo>
                  <a:pt x="1116" y="1629"/>
                  <a:pt x="1044" y="1582"/>
                  <a:pt x="969" y="1566"/>
                </a:cubicBezTo>
                <a:cubicBezTo>
                  <a:pt x="925" y="1557"/>
                  <a:pt x="789" y="1599"/>
                  <a:pt x="764" y="1556"/>
                </a:cubicBezTo>
                <a:cubicBezTo>
                  <a:pt x="747" y="1527"/>
                  <a:pt x="800" y="1498"/>
                  <a:pt x="787" y="1470"/>
                </a:cubicBezTo>
                <a:cubicBezTo>
                  <a:pt x="780" y="1455"/>
                  <a:pt x="756" y="1441"/>
                  <a:pt x="696" y="1427"/>
                </a:cubicBezTo>
                <a:cubicBezTo>
                  <a:pt x="623" y="1357"/>
                  <a:pt x="612" y="1321"/>
                  <a:pt x="715" y="1309"/>
                </a:cubicBezTo>
                <a:cubicBezTo>
                  <a:pt x="693" y="1283"/>
                  <a:pt x="631" y="1242"/>
                  <a:pt x="595" y="1276"/>
                </a:cubicBezTo>
                <a:cubicBezTo>
                  <a:pt x="566" y="1305"/>
                  <a:pt x="559" y="1344"/>
                  <a:pt x="534" y="1330"/>
                </a:cubicBezTo>
                <a:cubicBezTo>
                  <a:pt x="518" y="1319"/>
                  <a:pt x="496" y="1290"/>
                  <a:pt x="482" y="1284"/>
                </a:cubicBezTo>
                <a:lnTo>
                  <a:pt x="317" y="1214"/>
                </a:lnTo>
                <a:cubicBezTo>
                  <a:pt x="316" y="1214"/>
                  <a:pt x="393" y="1168"/>
                  <a:pt x="318" y="1156"/>
                </a:cubicBezTo>
                <a:cubicBezTo>
                  <a:pt x="382" y="1094"/>
                  <a:pt x="307" y="1084"/>
                  <a:pt x="263" y="1065"/>
                </a:cubicBezTo>
                <a:cubicBezTo>
                  <a:pt x="216" y="1043"/>
                  <a:pt x="161" y="1005"/>
                  <a:pt x="122" y="979"/>
                </a:cubicBezTo>
                <a:cubicBezTo>
                  <a:pt x="176" y="872"/>
                  <a:pt x="59" y="869"/>
                  <a:pt x="46" y="796"/>
                </a:cubicBezTo>
                <a:cubicBezTo>
                  <a:pt x="42" y="775"/>
                  <a:pt x="24" y="760"/>
                  <a:pt x="0" y="751"/>
                </a:cubicBezTo>
                <a:cubicBezTo>
                  <a:pt x="23" y="741"/>
                  <a:pt x="44" y="743"/>
                  <a:pt x="69" y="750"/>
                </a:cubicBezTo>
                <a:cubicBezTo>
                  <a:pt x="101" y="758"/>
                  <a:pt x="103" y="717"/>
                  <a:pt x="128" y="708"/>
                </a:cubicBezTo>
                <a:cubicBezTo>
                  <a:pt x="156" y="698"/>
                  <a:pt x="187" y="706"/>
                  <a:pt x="215" y="697"/>
                </a:cubicBezTo>
                <a:cubicBezTo>
                  <a:pt x="256" y="684"/>
                  <a:pt x="248" y="635"/>
                  <a:pt x="267" y="604"/>
                </a:cubicBezTo>
                <a:cubicBezTo>
                  <a:pt x="285" y="575"/>
                  <a:pt x="310" y="551"/>
                  <a:pt x="330" y="523"/>
                </a:cubicBezTo>
                <a:cubicBezTo>
                  <a:pt x="357" y="488"/>
                  <a:pt x="353" y="457"/>
                  <a:pt x="377" y="425"/>
                </a:cubicBezTo>
                <a:cubicBezTo>
                  <a:pt x="477" y="290"/>
                  <a:pt x="418" y="280"/>
                  <a:pt x="459" y="259"/>
                </a:cubicBezTo>
                <a:cubicBezTo>
                  <a:pt x="486" y="244"/>
                  <a:pt x="494" y="234"/>
                  <a:pt x="513" y="210"/>
                </a:cubicBezTo>
                <a:cubicBezTo>
                  <a:pt x="543" y="172"/>
                  <a:pt x="597" y="199"/>
                  <a:pt x="633" y="169"/>
                </a:cubicBezTo>
                <a:cubicBezTo>
                  <a:pt x="662" y="145"/>
                  <a:pt x="682" y="110"/>
                  <a:pt x="715" y="8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9" name="꙱ Qatar (State of Qatar) (QA) (H)">
            <a:extLst>
              <a:ext uri="{FF2B5EF4-FFF2-40B4-BE49-F238E27FC236}">
                <a16:creationId xmlns:a16="http://schemas.microsoft.com/office/drawing/2014/main" id="{B6CA2363-04F1-4D75-B4B7-E17BC4FA11AA}"/>
              </a:ext>
            </a:extLst>
          </p:cNvPr>
          <p:cNvSpPr>
            <a:spLocks/>
          </p:cNvSpPr>
          <p:nvPr/>
        </p:nvSpPr>
        <p:spPr bwMode="auto">
          <a:xfrm>
            <a:off x="5673000" y="1608334"/>
            <a:ext cx="26948" cy="51780"/>
          </a:xfrm>
          <a:custGeom>
            <a:avLst/>
            <a:gdLst>
              <a:gd name="T0" fmla="*/ 25 w 329"/>
              <a:gd name="T1" fmla="*/ 370 h 617"/>
              <a:gd name="T2" fmla="*/ 46 w 329"/>
              <a:gd name="T3" fmla="*/ 302 h 617"/>
              <a:gd name="T4" fmla="*/ 61 w 329"/>
              <a:gd name="T5" fmla="*/ 272 h 617"/>
              <a:gd name="T6" fmla="*/ 193 w 329"/>
              <a:gd name="T7" fmla="*/ 109 h 617"/>
              <a:gd name="T8" fmla="*/ 269 w 329"/>
              <a:gd name="T9" fmla="*/ 198 h 617"/>
              <a:gd name="T10" fmla="*/ 247 w 329"/>
              <a:gd name="T11" fmla="*/ 274 h 617"/>
              <a:gd name="T12" fmla="*/ 258 w 329"/>
              <a:gd name="T13" fmla="*/ 352 h 617"/>
              <a:gd name="T14" fmla="*/ 282 w 329"/>
              <a:gd name="T15" fmla="*/ 491 h 617"/>
              <a:gd name="T16" fmla="*/ 203 w 329"/>
              <a:gd name="T17" fmla="*/ 617 h 617"/>
              <a:gd name="T18" fmla="*/ 119 w 329"/>
              <a:gd name="T19" fmla="*/ 613 h 617"/>
              <a:gd name="T20" fmla="*/ 25 w 329"/>
              <a:gd name="T21" fmla="*/ 37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29" h="617">
                <a:moveTo>
                  <a:pt x="25" y="370"/>
                </a:moveTo>
                <a:cubicBezTo>
                  <a:pt x="23" y="354"/>
                  <a:pt x="0" y="255"/>
                  <a:pt x="46" y="302"/>
                </a:cubicBezTo>
                <a:cubicBezTo>
                  <a:pt x="43" y="286"/>
                  <a:pt x="33" y="197"/>
                  <a:pt x="61" y="272"/>
                </a:cubicBezTo>
                <a:cubicBezTo>
                  <a:pt x="63" y="197"/>
                  <a:pt x="90" y="0"/>
                  <a:pt x="193" y="109"/>
                </a:cubicBezTo>
                <a:cubicBezTo>
                  <a:pt x="219" y="136"/>
                  <a:pt x="269" y="155"/>
                  <a:pt x="269" y="198"/>
                </a:cubicBezTo>
                <a:cubicBezTo>
                  <a:pt x="269" y="228"/>
                  <a:pt x="254" y="247"/>
                  <a:pt x="247" y="274"/>
                </a:cubicBezTo>
                <a:cubicBezTo>
                  <a:pt x="241" y="298"/>
                  <a:pt x="256" y="329"/>
                  <a:pt x="258" y="352"/>
                </a:cubicBezTo>
                <a:cubicBezTo>
                  <a:pt x="261" y="382"/>
                  <a:pt x="329" y="382"/>
                  <a:pt x="282" y="491"/>
                </a:cubicBezTo>
                <a:cubicBezTo>
                  <a:pt x="258" y="545"/>
                  <a:pt x="231" y="614"/>
                  <a:pt x="203" y="617"/>
                </a:cubicBezTo>
                <a:cubicBezTo>
                  <a:pt x="165" y="609"/>
                  <a:pt x="138" y="616"/>
                  <a:pt x="119" y="613"/>
                </a:cubicBezTo>
                <a:cubicBezTo>
                  <a:pt x="63" y="596"/>
                  <a:pt x="74" y="589"/>
                  <a:pt x="25" y="37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0" name="꙱ Puerto Rico (Commonwealth of Puerto Rico) (PR) (H)">
            <a:extLst>
              <a:ext uri="{FF2B5EF4-FFF2-40B4-BE49-F238E27FC236}">
                <a16:creationId xmlns:a16="http://schemas.microsoft.com/office/drawing/2014/main" id="{5EFA6BBD-2887-4CE0-9D1A-AE6D4A0916AA}"/>
              </a:ext>
            </a:extLst>
          </p:cNvPr>
          <p:cNvSpPr>
            <a:spLocks/>
          </p:cNvSpPr>
          <p:nvPr/>
        </p:nvSpPr>
        <p:spPr bwMode="auto">
          <a:xfrm>
            <a:off x="2666686" y="1834872"/>
            <a:ext cx="42039" cy="22654"/>
          </a:xfrm>
          <a:custGeom>
            <a:avLst/>
            <a:gdLst>
              <a:gd name="T0" fmla="*/ 398 w 509"/>
              <a:gd name="T1" fmla="*/ 244 h 272"/>
              <a:gd name="T2" fmla="*/ 74 w 509"/>
              <a:gd name="T3" fmla="*/ 243 h 272"/>
              <a:gd name="T4" fmla="*/ 19 w 509"/>
              <a:gd name="T5" fmla="*/ 202 h 272"/>
              <a:gd name="T6" fmla="*/ 6 w 509"/>
              <a:gd name="T7" fmla="*/ 95 h 272"/>
              <a:gd name="T8" fmla="*/ 375 w 509"/>
              <a:gd name="T9" fmla="*/ 74 h 272"/>
              <a:gd name="T10" fmla="*/ 508 w 509"/>
              <a:gd name="T11" fmla="*/ 128 h 272"/>
              <a:gd name="T12" fmla="*/ 398 w 509"/>
              <a:gd name="T13" fmla="*/ 24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9" h="272">
                <a:moveTo>
                  <a:pt x="398" y="244"/>
                </a:moveTo>
                <a:cubicBezTo>
                  <a:pt x="298" y="236"/>
                  <a:pt x="169" y="272"/>
                  <a:pt x="74" y="243"/>
                </a:cubicBezTo>
                <a:cubicBezTo>
                  <a:pt x="52" y="237"/>
                  <a:pt x="5" y="253"/>
                  <a:pt x="19" y="202"/>
                </a:cubicBezTo>
                <a:cubicBezTo>
                  <a:pt x="60" y="107"/>
                  <a:pt x="0" y="147"/>
                  <a:pt x="6" y="95"/>
                </a:cubicBezTo>
                <a:cubicBezTo>
                  <a:pt x="19" y="0"/>
                  <a:pt x="326" y="57"/>
                  <a:pt x="375" y="74"/>
                </a:cubicBezTo>
                <a:cubicBezTo>
                  <a:pt x="415" y="89"/>
                  <a:pt x="509" y="58"/>
                  <a:pt x="508" y="128"/>
                </a:cubicBezTo>
                <a:cubicBezTo>
                  <a:pt x="508" y="168"/>
                  <a:pt x="433" y="231"/>
                  <a:pt x="398" y="24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1" name="꙱ Portugal (Portuguese Republic) (PT) (H)">
            <a:extLst>
              <a:ext uri="{FF2B5EF4-FFF2-40B4-BE49-F238E27FC236}">
                <a16:creationId xmlns:a16="http://schemas.microsoft.com/office/drawing/2014/main" id="{DA8A5323-9C48-4D32-8553-05A231185559}"/>
              </a:ext>
            </a:extLst>
          </p:cNvPr>
          <p:cNvSpPr>
            <a:spLocks/>
          </p:cNvSpPr>
          <p:nvPr/>
        </p:nvSpPr>
        <p:spPr bwMode="auto">
          <a:xfrm>
            <a:off x="4172538" y="1143393"/>
            <a:ext cx="89468" cy="151025"/>
          </a:xfrm>
          <a:custGeom>
            <a:avLst/>
            <a:gdLst>
              <a:gd name="T0" fmla="*/ 97 w 1094"/>
              <a:gd name="T1" fmla="*/ 1012 h 1829"/>
              <a:gd name="T2" fmla="*/ 88 w 1094"/>
              <a:gd name="T3" fmla="*/ 983 h 1829"/>
              <a:gd name="T4" fmla="*/ 244 w 1094"/>
              <a:gd name="T5" fmla="*/ 750 h 1829"/>
              <a:gd name="T6" fmla="*/ 300 w 1094"/>
              <a:gd name="T7" fmla="*/ 555 h 1829"/>
              <a:gd name="T8" fmla="*/ 332 w 1094"/>
              <a:gd name="T9" fmla="*/ 522 h 1829"/>
              <a:gd name="T10" fmla="*/ 317 w 1094"/>
              <a:gd name="T11" fmla="*/ 517 h 1829"/>
              <a:gd name="T12" fmla="*/ 330 w 1094"/>
              <a:gd name="T13" fmla="*/ 319 h 1829"/>
              <a:gd name="T14" fmla="*/ 337 w 1094"/>
              <a:gd name="T15" fmla="*/ 160 h 1829"/>
              <a:gd name="T16" fmla="*/ 368 w 1094"/>
              <a:gd name="T17" fmla="*/ 65 h 1829"/>
              <a:gd name="T18" fmla="*/ 507 w 1094"/>
              <a:gd name="T19" fmla="*/ 0 h 1829"/>
              <a:gd name="T20" fmla="*/ 540 w 1094"/>
              <a:gd name="T21" fmla="*/ 36 h 1829"/>
              <a:gd name="T22" fmla="*/ 520 w 1094"/>
              <a:gd name="T23" fmla="*/ 121 h 1829"/>
              <a:gd name="T24" fmla="*/ 651 w 1094"/>
              <a:gd name="T25" fmla="*/ 93 h 1829"/>
              <a:gd name="T26" fmla="*/ 786 w 1094"/>
              <a:gd name="T27" fmla="*/ 95 h 1829"/>
              <a:gd name="T28" fmla="*/ 940 w 1094"/>
              <a:gd name="T29" fmla="*/ 76 h 1829"/>
              <a:gd name="T30" fmla="*/ 970 w 1094"/>
              <a:gd name="T31" fmla="*/ 144 h 1829"/>
              <a:gd name="T32" fmla="*/ 1058 w 1094"/>
              <a:gd name="T33" fmla="*/ 192 h 1829"/>
              <a:gd name="T34" fmla="*/ 849 w 1094"/>
              <a:gd name="T35" fmla="*/ 400 h 1829"/>
              <a:gd name="T36" fmla="*/ 866 w 1094"/>
              <a:gd name="T37" fmla="*/ 553 h 1829"/>
              <a:gd name="T38" fmla="*/ 863 w 1094"/>
              <a:gd name="T39" fmla="*/ 647 h 1829"/>
              <a:gd name="T40" fmla="*/ 800 w 1094"/>
              <a:gd name="T41" fmla="*/ 698 h 1829"/>
              <a:gd name="T42" fmla="*/ 802 w 1094"/>
              <a:gd name="T43" fmla="*/ 824 h 1829"/>
              <a:gd name="T44" fmla="*/ 771 w 1094"/>
              <a:gd name="T45" fmla="*/ 877 h 1829"/>
              <a:gd name="T46" fmla="*/ 631 w 1094"/>
              <a:gd name="T47" fmla="*/ 879 h 1829"/>
              <a:gd name="T48" fmla="*/ 684 w 1094"/>
              <a:gd name="T49" fmla="*/ 934 h 1829"/>
              <a:gd name="T50" fmla="*/ 702 w 1094"/>
              <a:gd name="T51" fmla="*/ 1009 h 1829"/>
              <a:gd name="T52" fmla="*/ 772 w 1094"/>
              <a:gd name="T53" fmla="*/ 1119 h 1829"/>
              <a:gd name="T54" fmla="*/ 670 w 1094"/>
              <a:gd name="T55" fmla="*/ 1269 h 1829"/>
              <a:gd name="T56" fmla="*/ 771 w 1094"/>
              <a:gd name="T57" fmla="*/ 1398 h 1829"/>
              <a:gd name="T58" fmla="*/ 662 w 1094"/>
              <a:gd name="T59" fmla="*/ 1518 h 1829"/>
              <a:gd name="T60" fmla="*/ 597 w 1094"/>
              <a:gd name="T61" fmla="*/ 1610 h 1829"/>
              <a:gd name="T62" fmla="*/ 599 w 1094"/>
              <a:gd name="T63" fmla="*/ 1750 h 1829"/>
              <a:gd name="T64" fmla="*/ 394 w 1094"/>
              <a:gd name="T65" fmla="*/ 1804 h 1829"/>
              <a:gd name="T66" fmla="*/ 154 w 1094"/>
              <a:gd name="T67" fmla="*/ 1826 h 1829"/>
              <a:gd name="T68" fmla="*/ 179 w 1094"/>
              <a:gd name="T69" fmla="*/ 1728 h 1829"/>
              <a:gd name="T70" fmla="*/ 215 w 1094"/>
              <a:gd name="T71" fmla="*/ 1595 h 1829"/>
              <a:gd name="T72" fmla="*/ 210 w 1094"/>
              <a:gd name="T73" fmla="*/ 1476 h 1829"/>
              <a:gd name="T74" fmla="*/ 213 w 1094"/>
              <a:gd name="T75" fmla="*/ 1303 h 1829"/>
              <a:gd name="T76" fmla="*/ 255 w 1094"/>
              <a:gd name="T77" fmla="*/ 1271 h 1829"/>
              <a:gd name="T78" fmla="*/ 109 w 1094"/>
              <a:gd name="T79" fmla="*/ 1324 h 1829"/>
              <a:gd name="T80" fmla="*/ 124 w 1094"/>
              <a:gd name="T81" fmla="*/ 1232 h 1829"/>
              <a:gd name="T82" fmla="*/ 159 w 1094"/>
              <a:gd name="T83" fmla="*/ 1247 h 1829"/>
              <a:gd name="T84" fmla="*/ 196 w 1094"/>
              <a:gd name="T85" fmla="*/ 1209 h 1829"/>
              <a:gd name="T86" fmla="*/ 192 w 1094"/>
              <a:gd name="T87" fmla="*/ 1134 h 1829"/>
              <a:gd name="T88" fmla="*/ 56 w 1094"/>
              <a:gd name="T89" fmla="*/ 1230 h 1829"/>
              <a:gd name="T90" fmla="*/ 97 w 1094"/>
              <a:gd name="T91" fmla="*/ 1012 h 1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94" h="1829">
                <a:moveTo>
                  <a:pt x="97" y="1012"/>
                </a:moveTo>
                <a:cubicBezTo>
                  <a:pt x="94" y="1003"/>
                  <a:pt x="91" y="993"/>
                  <a:pt x="88" y="983"/>
                </a:cubicBezTo>
                <a:cubicBezTo>
                  <a:pt x="184" y="976"/>
                  <a:pt x="217" y="820"/>
                  <a:pt x="244" y="750"/>
                </a:cubicBezTo>
                <a:cubicBezTo>
                  <a:pt x="268" y="688"/>
                  <a:pt x="282" y="619"/>
                  <a:pt x="300" y="555"/>
                </a:cubicBezTo>
                <a:cubicBezTo>
                  <a:pt x="305" y="537"/>
                  <a:pt x="321" y="534"/>
                  <a:pt x="332" y="522"/>
                </a:cubicBezTo>
                <a:cubicBezTo>
                  <a:pt x="340" y="512"/>
                  <a:pt x="341" y="446"/>
                  <a:pt x="317" y="517"/>
                </a:cubicBezTo>
                <a:cubicBezTo>
                  <a:pt x="328" y="441"/>
                  <a:pt x="347" y="395"/>
                  <a:pt x="330" y="319"/>
                </a:cubicBezTo>
                <a:cubicBezTo>
                  <a:pt x="325" y="293"/>
                  <a:pt x="286" y="162"/>
                  <a:pt x="337" y="160"/>
                </a:cubicBezTo>
                <a:cubicBezTo>
                  <a:pt x="263" y="183"/>
                  <a:pt x="320" y="94"/>
                  <a:pt x="368" y="65"/>
                </a:cubicBezTo>
                <a:cubicBezTo>
                  <a:pt x="399" y="36"/>
                  <a:pt x="471" y="35"/>
                  <a:pt x="507" y="0"/>
                </a:cubicBezTo>
                <a:cubicBezTo>
                  <a:pt x="503" y="25"/>
                  <a:pt x="514" y="39"/>
                  <a:pt x="540" y="36"/>
                </a:cubicBezTo>
                <a:cubicBezTo>
                  <a:pt x="523" y="48"/>
                  <a:pt x="468" y="118"/>
                  <a:pt x="520" y="121"/>
                </a:cubicBezTo>
                <a:cubicBezTo>
                  <a:pt x="563" y="123"/>
                  <a:pt x="605" y="85"/>
                  <a:pt x="651" y="93"/>
                </a:cubicBezTo>
                <a:cubicBezTo>
                  <a:pt x="708" y="103"/>
                  <a:pt x="729" y="125"/>
                  <a:pt x="786" y="95"/>
                </a:cubicBezTo>
                <a:cubicBezTo>
                  <a:pt x="804" y="34"/>
                  <a:pt x="890" y="81"/>
                  <a:pt x="940" y="76"/>
                </a:cubicBezTo>
                <a:cubicBezTo>
                  <a:pt x="999" y="70"/>
                  <a:pt x="966" y="113"/>
                  <a:pt x="970" y="144"/>
                </a:cubicBezTo>
                <a:cubicBezTo>
                  <a:pt x="972" y="166"/>
                  <a:pt x="1044" y="176"/>
                  <a:pt x="1058" y="192"/>
                </a:cubicBezTo>
                <a:cubicBezTo>
                  <a:pt x="1094" y="224"/>
                  <a:pt x="879" y="394"/>
                  <a:pt x="849" y="400"/>
                </a:cubicBezTo>
                <a:cubicBezTo>
                  <a:pt x="873" y="394"/>
                  <a:pt x="865" y="542"/>
                  <a:pt x="866" y="553"/>
                </a:cubicBezTo>
                <a:cubicBezTo>
                  <a:pt x="865" y="590"/>
                  <a:pt x="870" y="636"/>
                  <a:pt x="863" y="647"/>
                </a:cubicBezTo>
                <a:cubicBezTo>
                  <a:pt x="845" y="676"/>
                  <a:pt x="810" y="667"/>
                  <a:pt x="800" y="698"/>
                </a:cubicBezTo>
                <a:cubicBezTo>
                  <a:pt x="797" y="718"/>
                  <a:pt x="868" y="802"/>
                  <a:pt x="802" y="824"/>
                </a:cubicBezTo>
                <a:cubicBezTo>
                  <a:pt x="777" y="832"/>
                  <a:pt x="792" y="864"/>
                  <a:pt x="771" y="877"/>
                </a:cubicBezTo>
                <a:cubicBezTo>
                  <a:pt x="741" y="895"/>
                  <a:pt x="664" y="888"/>
                  <a:pt x="631" y="879"/>
                </a:cubicBezTo>
                <a:cubicBezTo>
                  <a:pt x="642" y="903"/>
                  <a:pt x="665" y="917"/>
                  <a:pt x="684" y="934"/>
                </a:cubicBezTo>
                <a:cubicBezTo>
                  <a:pt x="707" y="956"/>
                  <a:pt x="686" y="980"/>
                  <a:pt x="702" y="1009"/>
                </a:cubicBezTo>
                <a:cubicBezTo>
                  <a:pt x="719" y="1038"/>
                  <a:pt x="783" y="1085"/>
                  <a:pt x="772" y="1119"/>
                </a:cubicBezTo>
                <a:cubicBezTo>
                  <a:pt x="753" y="1179"/>
                  <a:pt x="687" y="1209"/>
                  <a:pt x="670" y="1269"/>
                </a:cubicBezTo>
                <a:cubicBezTo>
                  <a:pt x="656" y="1321"/>
                  <a:pt x="706" y="1419"/>
                  <a:pt x="771" y="1398"/>
                </a:cubicBezTo>
                <a:cubicBezTo>
                  <a:pt x="743" y="1467"/>
                  <a:pt x="696" y="1450"/>
                  <a:pt x="662" y="1518"/>
                </a:cubicBezTo>
                <a:cubicBezTo>
                  <a:pt x="645" y="1552"/>
                  <a:pt x="613" y="1575"/>
                  <a:pt x="597" y="1610"/>
                </a:cubicBezTo>
                <a:cubicBezTo>
                  <a:pt x="576" y="1657"/>
                  <a:pt x="623" y="1703"/>
                  <a:pt x="599" y="1750"/>
                </a:cubicBezTo>
                <a:cubicBezTo>
                  <a:pt x="562" y="1820"/>
                  <a:pt x="456" y="1829"/>
                  <a:pt x="394" y="1804"/>
                </a:cubicBezTo>
                <a:cubicBezTo>
                  <a:pt x="319" y="1773"/>
                  <a:pt x="220" y="1770"/>
                  <a:pt x="154" y="1826"/>
                </a:cubicBezTo>
                <a:cubicBezTo>
                  <a:pt x="144" y="1795"/>
                  <a:pt x="166" y="1755"/>
                  <a:pt x="179" y="1728"/>
                </a:cubicBezTo>
                <a:cubicBezTo>
                  <a:pt x="199" y="1686"/>
                  <a:pt x="196" y="1632"/>
                  <a:pt x="215" y="1595"/>
                </a:cubicBezTo>
                <a:cubicBezTo>
                  <a:pt x="238" y="1551"/>
                  <a:pt x="207" y="1520"/>
                  <a:pt x="210" y="1476"/>
                </a:cubicBezTo>
                <a:cubicBezTo>
                  <a:pt x="214" y="1412"/>
                  <a:pt x="238" y="1375"/>
                  <a:pt x="213" y="1303"/>
                </a:cubicBezTo>
                <a:cubicBezTo>
                  <a:pt x="244" y="1364"/>
                  <a:pt x="260" y="1297"/>
                  <a:pt x="255" y="1271"/>
                </a:cubicBezTo>
                <a:cubicBezTo>
                  <a:pt x="242" y="1302"/>
                  <a:pt x="143" y="1312"/>
                  <a:pt x="109" y="1324"/>
                </a:cubicBezTo>
                <a:cubicBezTo>
                  <a:pt x="126" y="1295"/>
                  <a:pt x="116" y="1263"/>
                  <a:pt x="124" y="1232"/>
                </a:cubicBezTo>
                <a:cubicBezTo>
                  <a:pt x="136" y="1237"/>
                  <a:pt x="148" y="1242"/>
                  <a:pt x="159" y="1247"/>
                </a:cubicBezTo>
                <a:cubicBezTo>
                  <a:pt x="162" y="1224"/>
                  <a:pt x="179" y="1220"/>
                  <a:pt x="196" y="1209"/>
                </a:cubicBezTo>
                <a:cubicBezTo>
                  <a:pt x="219" y="1194"/>
                  <a:pt x="192" y="1154"/>
                  <a:pt x="192" y="1134"/>
                </a:cubicBezTo>
                <a:cubicBezTo>
                  <a:pt x="171" y="1162"/>
                  <a:pt x="100" y="1263"/>
                  <a:pt x="56" y="1230"/>
                </a:cubicBezTo>
                <a:cubicBezTo>
                  <a:pt x="0" y="1187"/>
                  <a:pt x="97" y="1066"/>
                  <a:pt x="97" y="101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2" name="꙱ Poland (Republic of Poland) (PL) (H)">
            <a:extLst>
              <a:ext uri="{FF2B5EF4-FFF2-40B4-BE49-F238E27FC236}">
                <a16:creationId xmlns:a16="http://schemas.microsoft.com/office/drawing/2014/main" id="{1B5FA206-F8B6-44A0-AC9F-62B9E1A9EB1B}"/>
              </a:ext>
            </a:extLst>
          </p:cNvPr>
          <p:cNvSpPr>
            <a:spLocks/>
          </p:cNvSpPr>
          <p:nvPr/>
        </p:nvSpPr>
        <p:spPr bwMode="auto">
          <a:xfrm>
            <a:off x="4736289" y="778776"/>
            <a:ext cx="227441" cy="167207"/>
          </a:xfrm>
          <a:custGeom>
            <a:avLst/>
            <a:gdLst>
              <a:gd name="T0" fmla="*/ 553 w 2750"/>
              <a:gd name="T1" fmla="*/ 189 h 2017"/>
              <a:gd name="T2" fmla="*/ 834 w 2750"/>
              <a:gd name="T3" fmla="*/ 54 h 2017"/>
              <a:gd name="T4" fmla="*/ 1198 w 2750"/>
              <a:gd name="T5" fmla="*/ 82 h 2017"/>
              <a:gd name="T6" fmla="*/ 1109 w 2750"/>
              <a:gd name="T7" fmla="*/ 58 h 2017"/>
              <a:gd name="T8" fmla="*/ 1441 w 2750"/>
              <a:gd name="T9" fmla="*/ 153 h 2017"/>
              <a:gd name="T10" fmla="*/ 1349 w 2750"/>
              <a:gd name="T11" fmla="*/ 194 h 2017"/>
              <a:gd name="T12" fmla="*/ 1410 w 2750"/>
              <a:gd name="T13" fmla="*/ 198 h 2017"/>
              <a:gd name="T14" fmla="*/ 1736 w 2750"/>
              <a:gd name="T15" fmla="*/ 185 h 2017"/>
              <a:gd name="T16" fmla="*/ 2302 w 2750"/>
              <a:gd name="T17" fmla="*/ 200 h 2017"/>
              <a:gd name="T18" fmla="*/ 2385 w 2750"/>
              <a:gd name="T19" fmla="*/ 202 h 2017"/>
              <a:gd name="T20" fmla="*/ 2477 w 2750"/>
              <a:gd name="T21" fmla="*/ 320 h 2017"/>
              <a:gd name="T22" fmla="*/ 2621 w 2750"/>
              <a:gd name="T23" fmla="*/ 670 h 2017"/>
              <a:gd name="T24" fmla="*/ 2520 w 2750"/>
              <a:gd name="T25" fmla="*/ 797 h 2017"/>
              <a:gd name="T26" fmla="*/ 2445 w 2750"/>
              <a:gd name="T27" fmla="*/ 891 h 2017"/>
              <a:gd name="T28" fmla="*/ 2571 w 2750"/>
              <a:gd name="T29" fmla="*/ 1003 h 2017"/>
              <a:gd name="T30" fmla="*/ 2565 w 2750"/>
              <a:gd name="T31" fmla="*/ 1157 h 2017"/>
              <a:gd name="T32" fmla="*/ 2736 w 2750"/>
              <a:gd name="T33" fmla="*/ 1379 h 2017"/>
              <a:gd name="T34" fmla="*/ 2685 w 2750"/>
              <a:gd name="T35" fmla="*/ 1403 h 2017"/>
              <a:gd name="T36" fmla="*/ 2677 w 2750"/>
              <a:gd name="T37" fmla="*/ 1525 h 2017"/>
              <a:gd name="T38" fmla="*/ 2489 w 2750"/>
              <a:gd name="T39" fmla="*/ 1680 h 2017"/>
              <a:gd name="T40" fmla="*/ 2383 w 2750"/>
              <a:gd name="T41" fmla="*/ 1869 h 2017"/>
              <a:gd name="T42" fmla="*/ 2403 w 2750"/>
              <a:gd name="T43" fmla="*/ 1967 h 2017"/>
              <a:gd name="T44" fmla="*/ 2436 w 2750"/>
              <a:gd name="T45" fmla="*/ 2017 h 2017"/>
              <a:gd name="T46" fmla="*/ 2212 w 2750"/>
              <a:gd name="T47" fmla="*/ 1939 h 2017"/>
              <a:gd name="T48" fmla="*/ 2017 w 2750"/>
              <a:gd name="T49" fmla="*/ 1871 h 2017"/>
              <a:gd name="T50" fmla="*/ 1804 w 2750"/>
              <a:gd name="T51" fmla="*/ 1876 h 2017"/>
              <a:gd name="T52" fmla="*/ 1707 w 2750"/>
              <a:gd name="T53" fmla="*/ 1897 h 2017"/>
              <a:gd name="T54" fmla="*/ 1595 w 2750"/>
              <a:gd name="T55" fmla="*/ 1926 h 2017"/>
              <a:gd name="T56" fmla="*/ 1491 w 2750"/>
              <a:gd name="T57" fmla="*/ 1821 h 2017"/>
              <a:gd name="T58" fmla="*/ 1355 w 2750"/>
              <a:gd name="T59" fmla="*/ 1884 h 2017"/>
              <a:gd name="T60" fmla="*/ 1349 w 2750"/>
              <a:gd name="T61" fmla="*/ 1853 h 2017"/>
              <a:gd name="T62" fmla="*/ 1247 w 2750"/>
              <a:gd name="T63" fmla="*/ 1742 h 2017"/>
              <a:gd name="T64" fmla="*/ 1158 w 2750"/>
              <a:gd name="T65" fmla="*/ 1685 h 2017"/>
              <a:gd name="T66" fmla="*/ 1005 w 2750"/>
              <a:gd name="T67" fmla="*/ 1575 h 2017"/>
              <a:gd name="T68" fmla="*/ 773 w 2750"/>
              <a:gd name="T69" fmla="*/ 1521 h 2017"/>
              <a:gd name="T70" fmla="*/ 806 w 2750"/>
              <a:gd name="T71" fmla="*/ 1584 h 2017"/>
              <a:gd name="T72" fmla="*/ 679 w 2750"/>
              <a:gd name="T73" fmla="*/ 1614 h 2017"/>
              <a:gd name="T74" fmla="*/ 581 w 2750"/>
              <a:gd name="T75" fmla="*/ 1527 h 2017"/>
              <a:gd name="T76" fmla="*/ 632 w 2750"/>
              <a:gd name="T77" fmla="*/ 1484 h 2017"/>
              <a:gd name="T78" fmla="*/ 530 w 2750"/>
              <a:gd name="T79" fmla="*/ 1465 h 2017"/>
              <a:gd name="T80" fmla="*/ 339 w 2750"/>
              <a:gd name="T81" fmla="*/ 1378 h 2017"/>
              <a:gd name="T82" fmla="*/ 259 w 2750"/>
              <a:gd name="T83" fmla="*/ 1329 h 2017"/>
              <a:gd name="T84" fmla="*/ 203 w 2750"/>
              <a:gd name="T85" fmla="*/ 1376 h 2017"/>
              <a:gd name="T86" fmla="*/ 191 w 2750"/>
              <a:gd name="T87" fmla="*/ 1164 h 2017"/>
              <a:gd name="T88" fmla="*/ 154 w 2750"/>
              <a:gd name="T89" fmla="*/ 1082 h 2017"/>
              <a:gd name="T90" fmla="*/ 164 w 2750"/>
              <a:gd name="T91" fmla="*/ 995 h 2017"/>
              <a:gd name="T92" fmla="*/ 157 w 2750"/>
              <a:gd name="T93" fmla="*/ 908 h 2017"/>
              <a:gd name="T94" fmla="*/ 115 w 2750"/>
              <a:gd name="T95" fmla="*/ 852 h 2017"/>
              <a:gd name="T96" fmla="*/ 118 w 2750"/>
              <a:gd name="T97" fmla="*/ 780 h 2017"/>
              <a:gd name="T98" fmla="*/ 2 w 2750"/>
              <a:gd name="T99" fmla="*/ 693 h 2017"/>
              <a:gd name="T100" fmla="*/ 66 w 2750"/>
              <a:gd name="T101" fmla="*/ 521 h 2017"/>
              <a:gd name="T102" fmla="*/ 33 w 2750"/>
              <a:gd name="T103" fmla="*/ 416 h 2017"/>
              <a:gd name="T104" fmla="*/ 105 w 2750"/>
              <a:gd name="T105" fmla="*/ 420 h 2017"/>
              <a:gd name="T106" fmla="*/ 110 w 2750"/>
              <a:gd name="T107" fmla="*/ 372 h 2017"/>
              <a:gd name="T108" fmla="*/ 49 w 2750"/>
              <a:gd name="T109" fmla="*/ 346 h 2017"/>
              <a:gd name="T110" fmla="*/ 10 w 2750"/>
              <a:gd name="T111" fmla="*/ 331 h 2017"/>
              <a:gd name="T112" fmla="*/ 250 w 2750"/>
              <a:gd name="T113" fmla="*/ 272 h 2017"/>
              <a:gd name="T114" fmla="*/ 553 w 2750"/>
              <a:gd name="T115" fmla="*/ 189 h 2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50" h="2017">
                <a:moveTo>
                  <a:pt x="553" y="189"/>
                </a:moveTo>
                <a:cubicBezTo>
                  <a:pt x="610" y="113"/>
                  <a:pt x="744" y="78"/>
                  <a:pt x="834" y="54"/>
                </a:cubicBezTo>
                <a:cubicBezTo>
                  <a:pt x="947" y="24"/>
                  <a:pt x="1102" y="0"/>
                  <a:pt x="1198" y="82"/>
                </a:cubicBezTo>
                <a:cubicBezTo>
                  <a:pt x="1172" y="64"/>
                  <a:pt x="1141" y="46"/>
                  <a:pt x="1109" y="58"/>
                </a:cubicBezTo>
                <a:cubicBezTo>
                  <a:pt x="1192" y="136"/>
                  <a:pt x="1126" y="244"/>
                  <a:pt x="1441" y="153"/>
                </a:cubicBezTo>
                <a:cubicBezTo>
                  <a:pt x="1412" y="170"/>
                  <a:pt x="1377" y="175"/>
                  <a:pt x="1349" y="194"/>
                </a:cubicBezTo>
                <a:cubicBezTo>
                  <a:pt x="1308" y="222"/>
                  <a:pt x="1395" y="206"/>
                  <a:pt x="1410" y="198"/>
                </a:cubicBezTo>
                <a:cubicBezTo>
                  <a:pt x="1516" y="144"/>
                  <a:pt x="1609" y="187"/>
                  <a:pt x="1736" y="185"/>
                </a:cubicBezTo>
                <a:cubicBezTo>
                  <a:pt x="1902" y="183"/>
                  <a:pt x="2137" y="224"/>
                  <a:pt x="2302" y="200"/>
                </a:cubicBezTo>
                <a:cubicBezTo>
                  <a:pt x="2333" y="200"/>
                  <a:pt x="2364" y="201"/>
                  <a:pt x="2385" y="202"/>
                </a:cubicBezTo>
                <a:cubicBezTo>
                  <a:pt x="2426" y="220"/>
                  <a:pt x="2468" y="280"/>
                  <a:pt x="2477" y="320"/>
                </a:cubicBezTo>
                <a:cubicBezTo>
                  <a:pt x="2493" y="434"/>
                  <a:pt x="2609" y="549"/>
                  <a:pt x="2621" y="670"/>
                </a:cubicBezTo>
                <a:cubicBezTo>
                  <a:pt x="2636" y="788"/>
                  <a:pt x="2559" y="780"/>
                  <a:pt x="2520" y="797"/>
                </a:cubicBezTo>
                <a:cubicBezTo>
                  <a:pt x="2478" y="820"/>
                  <a:pt x="2457" y="858"/>
                  <a:pt x="2445" y="891"/>
                </a:cubicBezTo>
                <a:cubicBezTo>
                  <a:pt x="2458" y="960"/>
                  <a:pt x="2575" y="899"/>
                  <a:pt x="2571" y="1003"/>
                </a:cubicBezTo>
                <a:cubicBezTo>
                  <a:pt x="2570" y="1006"/>
                  <a:pt x="2537" y="1193"/>
                  <a:pt x="2565" y="1157"/>
                </a:cubicBezTo>
                <a:cubicBezTo>
                  <a:pt x="2607" y="1233"/>
                  <a:pt x="2622" y="1324"/>
                  <a:pt x="2736" y="1379"/>
                </a:cubicBezTo>
                <a:cubicBezTo>
                  <a:pt x="2719" y="1387"/>
                  <a:pt x="2702" y="1395"/>
                  <a:pt x="2685" y="1403"/>
                </a:cubicBezTo>
                <a:cubicBezTo>
                  <a:pt x="2736" y="1448"/>
                  <a:pt x="2750" y="1498"/>
                  <a:pt x="2677" y="1525"/>
                </a:cubicBezTo>
                <a:cubicBezTo>
                  <a:pt x="2604" y="1552"/>
                  <a:pt x="2539" y="1623"/>
                  <a:pt x="2489" y="1680"/>
                </a:cubicBezTo>
                <a:cubicBezTo>
                  <a:pt x="2446" y="1729"/>
                  <a:pt x="2354" y="1793"/>
                  <a:pt x="2383" y="1869"/>
                </a:cubicBezTo>
                <a:cubicBezTo>
                  <a:pt x="2395" y="1901"/>
                  <a:pt x="2391" y="1935"/>
                  <a:pt x="2403" y="1967"/>
                </a:cubicBezTo>
                <a:cubicBezTo>
                  <a:pt x="2413" y="1992"/>
                  <a:pt x="2441" y="1983"/>
                  <a:pt x="2436" y="2017"/>
                </a:cubicBezTo>
                <a:cubicBezTo>
                  <a:pt x="2377" y="1975"/>
                  <a:pt x="2252" y="1977"/>
                  <a:pt x="2212" y="1939"/>
                </a:cubicBezTo>
                <a:cubicBezTo>
                  <a:pt x="2141" y="1871"/>
                  <a:pt x="2101" y="1872"/>
                  <a:pt x="2017" y="1871"/>
                </a:cubicBezTo>
                <a:cubicBezTo>
                  <a:pt x="1942" y="1870"/>
                  <a:pt x="1902" y="1912"/>
                  <a:pt x="1804" y="1876"/>
                </a:cubicBezTo>
                <a:cubicBezTo>
                  <a:pt x="1777" y="1867"/>
                  <a:pt x="1726" y="1883"/>
                  <a:pt x="1707" y="1897"/>
                </a:cubicBezTo>
                <a:cubicBezTo>
                  <a:pt x="1655" y="1941"/>
                  <a:pt x="1639" y="1959"/>
                  <a:pt x="1595" y="1926"/>
                </a:cubicBezTo>
                <a:cubicBezTo>
                  <a:pt x="1584" y="1883"/>
                  <a:pt x="1556" y="1845"/>
                  <a:pt x="1491" y="1821"/>
                </a:cubicBezTo>
                <a:cubicBezTo>
                  <a:pt x="1452" y="1810"/>
                  <a:pt x="1388" y="1880"/>
                  <a:pt x="1355" y="1884"/>
                </a:cubicBezTo>
                <a:cubicBezTo>
                  <a:pt x="1357" y="1868"/>
                  <a:pt x="1350" y="1856"/>
                  <a:pt x="1349" y="1853"/>
                </a:cubicBezTo>
                <a:cubicBezTo>
                  <a:pt x="1329" y="1810"/>
                  <a:pt x="1289" y="1765"/>
                  <a:pt x="1247" y="1742"/>
                </a:cubicBezTo>
                <a:cubicBezTo>
                  <a:pt x="1222" y="1693"/>
                  <a:pt x="1202" y="1706"/>
                  <a:pt x="1158" y="1685"/>
                </a:cubicBezTo>
                <a:cubicBezTo>
                  <a:pt x="1046" y="1632"/>
                  <a:pt x="1008" y="1745"/>
                  <a:pt x="1005" y="1575"/>
                </a:cubicBezTo>
                <a:cubicBezTo>
                  <a:pt x="922" y="1600"/>
                  <a:pt x="850" y="1541"/>
                  <a:pt x="773" y="1521"/>
                </a:cubicBezTo>
                <a:cubicBezTo>
                  <a:pt x="776" y="1546"/>
                  <a:pt x="785" y="1566"/>
                  <a:pt x="806" y="1584"/>
                </a:cubicBezTo>
                <a:cubicBezTo>
                  <a:pt x="774" y="1605"/>
                  <a:pt x="715" y="1664"/>
                  <a:pt x="679" y="1614"/>
                </a:cubicBezTo>
                <a:cubicBezTo>
                  <a:pt x="650" y="1573"/>
                  <a:pt x="632" y="1545"/>
                  <a:pt x="581" y="1527"/>
                </a:cubicBezTo>
                <a:cubicBezTo>
                  <a:pt x="598" y="1513"/>
                  <a:pt x="616" y="1502"/>
                  <a:pt x="632" y="1484"/>
                </a:cubicBezTo>
                <a:cubicBezTo>
                  <a:pt x="664" y="1441"/>
                  <a:pt x="561" y="1434"/>
                  <a:pt x="530" y="1465"/>
                </a:cubicBezTo>
                <a:cubicBezTo>
                  <a:pt x="526" y="1371"/>
                  <a:pt x="368" y="1456"/>
                  <a:pt x="339" y="1378"/>
                </a:cubicBezTo>
                <a:cubicBezTo>
                  <a:pt x="320" y="1320"/>
                  <a:pt x="261" y="1326"/>
                  <a:pt x="259" y="1329"/>
                </a:cubicBezTo>
                <a:cubicBezTo>
                  <a:pt x="241" y="1338"/>
                  <a:pt x="252" y="1386"/>
                  <a:pt x="203" y="1376"/>
                </a:cubicBezTo>
                <a:cubicBezTo>
                  <a:pt x="249" y="1261"/>
                  <a:pt x="280" y="1224"/>
                  <a:pt x="191" y="1164"/>
                </a:cubicBezTo>
                <a:cubicBezTo>
                  <a:pt x="153" y="1138"/>
                  <a:pt x="184" y="1109"/>
                  <a:pt x="154" y="1082"/>
                </a:cubicBezTo>
                <a:cubicBezTo>
                  <a:pt x="115" y="1048"/>
                  <a:pt x="158" y="1031"/>
                  <a:pt x="164" y="995"/>
                </a:cubicBezTo>
                <a:cubicBezTo>
                  <a:pt x="168" y="972"/>
                  <a:pt x="160" y="931"/>
                  <a:pt x="157" y="908"/>
                </a:cubicBezTo>
                <a:cubicBezTo>
                  <a:pt x="154" y="885"/>
                  <a:pt x="106" y="891"/>
                  <a:pt x="115" y="852"/>
                </a:cubicBezTo>
                <a:cubicBezTo>
                  <a:pt x="121" y="826"/>
                  <a:pt x="153" y="801"/>
                  <a:pt x="118" y="780"/>
                </a:cubicBezTo>
                <a:cubicBezTo>
                  <a:pt x="77" y="756"/>
                  <a:pt x="37" y="726"/>
                  <a:pt x="2" y="693"/>
                </a:cubicBezTo>
                <a:cubicBezTo>
                  <a:pt x="0" y="622"/>
                  <a:pt x="105" y="604"/>
                  <a:pt x="66" y="521"/>
                </a:cubicBezTo>
                <a:cubicBezTo>
                  <a:pt x="53" y="493"/>
                  <a:pt x="21" y="450"/>
                  <a:pt x="33" y="416"/>
                </a:cubicBezTo>
                <a:cubicBezTo>
                  <a:pt x="39" y="400"/>
                  <a:pt x="94" y="420"/>
                  <a:pt x="105" y="420"/>
                </a:cubicBezTo>
                <a:cubicBezTo>
                  <a:pt x="101" y="402"/>
                  <a:pt x="103" y="386"/>
                  <a:pt x="110" y="372"/>
                </a:cubicBezTo>
                <a:cubicBezTo>
                  <a:pt x="93" y="357"/>
                  <a:pt x="72" y="348"/>
                  <a:pt x="49" y="346"/>
                </a:cubicBezTo>
                <a:cubicBezTo>
                  <a:pt x="61" y="377"/>
                  <a:pt x="13" y="359"/>
                  <a:pt x="10" y="331"/>
                </a:cubicBezTo>
                <a:cubicBezTo>
                  <a:pt x="78" y="357"/>
                  <a:pt x="188" y="297"/>
                  <a:pt x="250" y="272"/>
                </a:cubicBezTo>
                <a:cubicBezTo>
                  <a:pt x="325" y="242"/>
                  <a:pt x="506" y="251"/>
                  <a:pt x="553" y="18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3" name="꙱ Philippines (Republic of the Philippines) (PH) (H)">
            <a:extLst>
              <a:ext uri="{FF2B5EF4-FFF2-40B4-BE49-F238E27FC236}">
                <a16:creationId xmlns:a16="http://schemas.microsoft.com/office/drawing/2014/main" id="{2FF30B92-5A2B-4DB7-A249-6B08B56A49B6}"/>
              </a:ext>
            </a:extLst>
          </p:cNvPr>
          <p:cNvSpPr>
            <a:spLocks noEditPoints="1"/>
          </p:cNvSpPr>
          <p:nvPr/>
        </p:nvSpPr>
        <p:spPr bwMode="auto">
          <a:xfrm>
            <a:off x="7415993" y="1780934"/>
            <a:ext cx="252233" cy="454154"/>
          </a:xfrm>
          <a:custGeom>
            <a:avLst/>
            <a:gdLst>
              <a:gd name="T0" fmla="*/ 1947 w 3064"/>
              <a:gd name="T1" fmla="*/ 3401 h 5504"/>
              <a:gd name="T2" fmla="*/ 2386 w 3064"/>
              <a:gd name="T3" fmla="*/ 2821 h 5504"/>
              <a:gd name="T4" fmla="*/ 2237 w 3064"/>
              <a:gd name="T5" fmla="*/ 3497 h 5504"/>
              <a:gd name="T6" fmla="*/ 2769 w 3064"/>
              <a:gd name="T7" fmla="*/ 3833 h 5504"/>
              <a:gd name="T8" fmla="*/ 2623 w 3064"/>
              <a:gd name="T9" fmla="*/ 3693 h 5504"/>
              <a:gd name="T10" fmla="*/ 2267 w 3064"/>
              <a:gd name="T11" fmla="*/ 3215 h 5504"/>
              <a:gd name="T12" fmla="*/ 2377 w 3064"/>
              <a:gd name="T13" fmla="*/ 3189 h 5504"/>
              <a:gd name="T14" fmla="*/ 2481 w 3064"/>
              <a:gd name="T15" fmla="*/ 3723 h 5504"/>
              <a:gd name="T16" fmla="*/ 2522 w 3064"/>
              <a:gd name="T17" fmla="*/ 3342 h 5504"/>
              <a:gd name="T18" fmla="*/ 2485 w 3064"/>
              <a:gd name="T19" fmla="*/ 2896 h 5504"/>
              <a:gd name="T20" fmla="*/ 2225 w 3064"/>
              <a:gd name="T21" fmla="*/ 3685 h 5504"/>
              <a:gd name="T22" fmla="*/ 2024 w 3064"/>
              <a:gd name="T23" fmla="*/ 2577 h 5504"/>
              <a:gd name="T24" fmla="*/ 2136 w 3064"/>
              <a:gd name="T25" fmla="*/ 3298 h 5504"/>
              <a:gd name="T26" fmla="*/ 1970 w 3064"/>
              <a:gd name="T27" fmla="*/ 2844 h 5504"/>
              <a:gd name="T28" fmla="*/ 1929 w 3064"/>
              <a:gd name="T29" fmla="*/ 2858 h 5504"/>
              <a:gd name="T30" fmla="*/ 1869 w 3064"/>
              <a:gd name="T31" fmla="*/ 2776 h 5504"/>
              <a:gd name="T32" fmla="*/ 1658 w 3064"/>
              <a:gd name="T33" fmla="*/ 2930 h 5504"/>
              <a:gd name="T34" fmla="*/ 1869 w 3064"/>
              <a:gd name="T35" fmla="*/ 4646 h 5504"/>
              <a:gd name="T36" fmla="*/ 2074 w 3064"/>
              <a:gd name="T37" fmla="*/ 4519 h 5504"/>
              <a:gd name="T38" fmla="*/ 2585 w 3064"/>
              <a:gd name="T39" fmla="*/ 5210 h 5504"/>
              <a:gd name="T40" fmla="*/ 2891 w 3064"/>
              <a:gd name="T41" fmla="*/ 4861 h 5504"/>
              <a:gd name="T42" fmla="*/ 3023 w 3064"/>
              <a:gd name="T43" fmla="*/ 4567 h 5504"/>
              <a:gd name="T44" fmla="*/ 2854 w 3064"/>
              <a:gd name="T45" fmla="*/ 3990 h 5504"/>
              <a:gd name="T46" fmla="*/ 2484 w 3064"/>
              <a:gd name="T47" fmla="*/ 4099 h 5504"/>
              <a:gd name="T48" fmla="*/ 2134 w 3064"/>
              <a:gd name="T49" fmla="*/ 4422 h 5504"/>
              <a:gd name="T50" fmla="*/ 1639 w 3064"/>
              <a:gd name="T51" fmla="*/ 4495 h 5504"/>
              <a:gd name="T52" fmla="*/ 1468 w 3064"/>
              <a:gd name="T53" fmla="*/ 2990 h 5504"/>
              <a:gd name="T54" fmla="*/ 1492 w 3064"/>
              <a:gd name="T55" fmla="*/ 3581 h 5504"/>
              <a:gd name="T56" fmla="*/ 1648 w 3064"/>
              <a:gd name="T57" fmla="*/ 3185 h 5504"/>
              <a:gd name="T58" fmla="*/ 1433 w 3064"/>
              <a:gd name="T59" fmla="*/ 2055 h 5504"/>
              <a:gd name="T60" fmla="*/ 1442 w 3064"/>
              <a:gd name="T61" fmla="*/ 2310 h 5504"/>
              <a:gd name="T62" fmla="*/ 1094 w 3064"/>
              <a:gd name="T63" fmla="*/ 591 h 5504"/>
              <a:gd name="T64" fmla="*/ 907 w 3064"/>
              <a:gd name="T65" fmla="*/ 398 h 5504"/>
              <a:gd name="T66" fmla="*/ 876 w 3064"/>
              <a:gd name="T67" fmla="*/ 2149 h 5504"/>
              <a:gd name="T68" fmla="*/ 1103 w 3064"/>
              <a:gd name="T69" fmla="*/ 2443 h 5504"/>
              <a:gd name="T70" fmla="*/ 1618 w 3064"/>
              <a:gd name="T71" fmla="*/ 2529 h 5504"/>
              <a:gd name="T72" fmla="*/ 1996 w 3064"/>
              <a:gd name="T73" fmla="*/ 2714 h 5504"/>
              <a:gd name="T74" fmla="*/ 1897 w 3064"/>
              <a:gd name="T75" fmla="*/ 2473 h 5504"/>
              <a:gd name="T76" fmla="*/ 1480 w 3064"/>
              <a:gd name="T77" fmla="*/ 2274 h 5504"/>
              <a:gd name="T78" fmla="*/ 1174 w 3064"/>
              <a:gd name="T79" fmla="*/ 1621 h 5504"/>
              <a:gd name="T80" fmla="*/ 1259 w 3064"/>
              <a:gd name="T81" fmla="*/ 1008 h 5504"/>
              <a:gd name="T82" fmla="*/ 782 w 3064"/>
              <a:gd name="T83" fmla="*/ 666 h 5504"/>
              <a:gd name="T84" fmla="*/ 619 w 3064"/>
              <a:gd name="T85" fmla="*/ 1458 h 5504"/>
              <a:gd name="T86" fmla="*/ 971 w 3064"/>
              <a:gd name="T87" fmla="*/ 2585 h 5504"/>
              <a:gd name="T88" fmla="*/ 883 w 3064"/>
              <a:gd name="T89" fmla="*/ 2503 h 5504"/>
              <a:gd name="T90" fmla="*/ 851 w 3064"/>
              <a:gd name="T91" fmla="*/ 3138 h 5504"/>
              <a:gd name="T92" fmla="*/ 800 w 3064"/>
              <a:gd name="T93" fmla="*/ 2907 h 5504"/>
              <a:gd name="T94" fmla="*/ 82 w 3064"/>
              <a:gd name="T95" fmla="*/ 4243 h 5504"/>
              <a:gd name="T96" fmla="*/ 750 w 3064"/>
              <a:gd name="T97" fmla="*/ 3610 h 5504"/>
              <a:gd name="T98" fmla="*/ 664 w 3064"/>
              <a:gd name="T99" fmla="*/ 3499 h 5504"/>
              <a:gd name="T100" fmla="*/ 418 w 3064"/>
              <a:gd name="T101" fmla="*/ 3852 h 5504"/>
              <a:gd name="T102" fmla="*/ 2789 w 3064"/>
              <a:gd name="T103" fmla="*/ 4753 h 5504"/>
              <a:gd name="T104" fmla="*/ 2383 w 3064"/>
              <a:gd name="T105" fmla="*/ 4020 h 5504"/>
              <a:gd name="T106" fmla="*/ 2128 w 3064"/>
              <a:gd name="T107" fmla="*/ 3871 h 5504"/>
              <a:gd name="T108" fmla="*/ 1866 w 3064"/>
              <a:gd name="T109" fmla="*/ 4709 h 5504"/>
              <a:gd name="T110" fmla="*/ 1706 w 3064"/>
              <a:gd name="T111" fmla="*/ 4931 h 5504"/>
              <a:gd name="T112" fmla="*/ 1297 w 3064"/>
              <a:gd name="T113" fmla="*/ 5200 h 5504"/>
              <a:gd name="T114" fmla="*/ 1094 w 3064"/>
              <a:gd name="T115" fmla="*/ 5422 h 5504"/>
              <a:gd name="T116" fmla="*/ 25 w 3064"/>
              <a:gd name="T117" fmla="*/ 4522 h 5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64" h="5504">
                <a:moveTo>
                  <a:pt x="1735" y="3940"/>
                </a:moveTo>
                <a:cubicBezTo>
                  <a:pt x="1763" y="3960"/>
                  <a:pt x="1804" y="3960"/>
                  <a:pt x="1828" y="3987"/>
                </a:cubicBezTo>
                <a:cubicBezTo>
                  <a:pt x="1848" y="4011"/>
                  <a:pt x="1837" y="4048"/>
                  <a:pt x="1861" y="4069"/>
                </a:cubicBezTo>
                <a:cubicBezTo>
                  <a:pt x="1893" y="4098"/>
                  <a:pt x="1936" y="4063"/>
                  <a:pt x="1953" y="4034"/>
                </a:cubicBezTo>
                <a:cubicBezTo>
                  <a:pt x="2007" y="3939"/>
                  <a:pt x="1825" y="3976"/>
                  <a:pt x="1947" y="3599"/>
                </a:cubicBezTo>
                <a:cubicBezTo>
                  <a:pt x="1968" y="3534"/>
                  <a:pt x="2036" y="3448"/>
                  <a:pt x="1947" y="3401"/>
                </a:cubicBezTo>
                <a:cubicBezTo>
                  <a:pt x="1917" y="3386"/>
                  <a:pt x="1879" y="3381"/>
                  <a:pt x="1848" y="3395"/>
                </a:cubicBezTo>
                <a:cubicBezTo>
                  <a:pt x="1795" y="3419"/>
                  <a:pt x="1817" y="3465"/>
                  <a:pt x="1804" y="3509"/>
                </a:cubicBezTo>
                <a:cubicBezTo>
                  <a:pt x="1795" y="3538"/>
                  <a:pt x="1767" y="3547"/>
                  <a:pt x="1778" y="3581"/>
                </a:cubicBezTo>
                <a:cubicBezTo>
                  <a:pt x="1789" y="3618"/>
                  <a:pt x="1805" y="3659"/>
                  <a:pt x="1790" y="3698"/>
                </a:cubicBezTo>
                <a:cubicBezTo>
                  <a:pt x="1759" y="3779"/>
                  <a:pt x="1548" y="3677"/>
                  <a:pt x="1735" y="3940"/>
                </a:cubicBezTo>
                <a:close/>
                <a:moveTo>
                  <a:pt x="2386" y="2821"/>
                </a:moveTo>
                <a:cubicBezTo>
                  <a:pt x="2394" y="2828"/>
                  <a:pt x="2400" y="2827"/>
                  <a:pt x="2403" y="2818"/>
                </a:cubicBezTo>
                <a:cubicBezTo>
                  <a:pt x="2397" y="2819"/>
                  <a:pt x="2392" y="2819"/>
                  <a:pt x="2386" y="2821"/>
                </a:cubicBezTo>
                <a:close/>
                <a:moveTo>
                  <a:pt x="2003" y="3370"/>
                </a:moveTo>
                <a:cubicBezTo>
                  <a:pt x="1981" y="3254"/>
                  <a:pt x="2139" y="3313"/>
                  <a:pt x="2003" y="3370"/>
                </a:cubicBezTo>
                <a:close/>
                <a:moveTo>
                  <a:pt x="2243" y="3530"/>
                </a:moveTo>
                <a:cubicBezTo>
                  <a:pt x="2241" y="3519"/>
                  <a:pt x="2239" y="3508"/>
                  <a:pt x="2237" y="3497"/>
                </a:cubicBezTo>
                <a:cubicBezTo>
                  <a:pt x="2271" y="3502"/>
                  <a:pt x="2273" y="3513"/>
                  <a:pt x="2243" y="3530"/>
                </a:cubicBezTo>
                <a:close/>
                <a:moveTo>
                  <a:pt x="2801" y="3738"/>
                </a:moveTo>
                <a:cubicBezTo>
                  <a:pt x="2786" y="3758"/>
                  <a:pt x="2774" y="3842"/>
                  <a:pt x="2821" y="3831"/>
                </a:cubicBezTo>
                <a:cubicBezTo>
                  <a:pt x="2869" y="3820"/>
                  <a:pt x="2833" y="3744"/>
                  <a:pt x="2801" y="3738"/>
                </a:cubicBezTo>
                <a:close/>
                <a:moveTo>
                  <a:pt x="2784" y="3895"/>
                </a:moveTo>
                <a:cubicBezTo>
                  <a:pt x="2804" y="3874"/>
                  <a:pt x="2790" y="3846"/>
                  <a:pt x="2769" y="3833"/>
                </a:cubicBezTo>
                <a:cubicBezTo>
                  <a:pt x="2765" y="3856"/>
                  <a:pt x="2770" y="3876"/>
                  <a:pt x="2784" y="3895"/>
                </a:cubicBezTo>
                <a:close/>
                <a:moveTo>
                  <a:pt x="2656" y="3738"/>
                </a:moveTo>
                <a:cubicBezTo>
                  <a:pt x="2679" y="3754"/>
                  <a:pt x="2682" y="3780"/>
                  <a:pt x="2662" y="3800"/>
                </a:cubicBezTo>
                <a:cubicBezTo>
                  <a:pt x="2736" y="3811"/>
                  <a:pt x="2666" y="3653"/>
                  <a:pt x="2665" y="3646"/>
                </a:cubicBezTo>
                <a:cubicBezTo>
                  <a:pt x="2661" y="3623"/>
                  <a:pt x="2676" y="3604"/>
                  <a:pt x="2668" y="3581"/>
                </a:cubicBezTo>
                <a:cubicBezTo>
                  <a:pt x="2609" y="3606"/>
                  <a:pt x="2656" y="3655"/>
                  <a:pt x="2623" y="3693"/>
                </a:cubicBezTo>
                <a:cubicBezTo>
                  <a:pt x="2647" y="3697"/>
                  <a:pt x="2662" y="3713"/>
                  <a:pt x="2656" y="3738"/>
                </a:cubicBezTo>
                <a:close/>
                <a:moveTo>
                  <a:pt x="2537" y="3738"/>
                </a:moveTo>
                <a:cubicBezTo>
                  <a:pt x="2548" y="3748"/>
                  <a:pt x="2559" y="3757"/>
                  <a:pt x="2570" y="3768"/>
                </a:cubicBezTo>
                <a:cubicBezTo>
                  <a:pt x="2564" y="3739"/>
                  <a:pt x="2550" y="3692"/>
                  <a:pt x="2511" y="3705"/>
                </a:cubicBezTo>
                <a:cubicBezTo>
                  <a:pt x="2518" y="3717"/>
                  <a:pt x="2527" y="3728"/>
                  <a:pt x="2537" y="3738"/>
                </a:cubicBezTo>
                <a:close/>
                <a:moveTo>
                  <a:pt x="2267" y="3215"/>
                </a:moveTo>
                <a:cubicBezTo>
                  <a:pt x="2319" y="3223"/>
                  <a:pt x="2281" y="3101"/>
                  <a:pt x="2217" y="3138"/>
                </a:cubicBezTo>
                <a:cubicBezTo>
                  <a:pt x="2231" y="3165"/>
                  <a:pt x="2238" y="3199"/>
                  <a:pt x="2267" y="3215"/>
                </a:cubicBezTo>
                <a:close/>
                <a:moveTo>
                  <a:pt x="2163" y="2844"/>
                </a:moveTo>
                <a:cubicBezTo>
                  <a:pt x="2186" y="2907"/>
                  <a:pt x="2213" y="2961"/>
                  <a:pt x="2267" y="3005"/>
                </a:cubicBezTo>
                <a:cubicBezTo>
                  <a:pt x="2297" y="3029"/>
                  <a:pt x="2388" y="3125"/>
                  <a:pt x="2424" y="3109"/>
                </a:cubicBezTo>
                <a:cubicBezTo>
                  <a:pt x="2412" y="3138"/>
                  <a:pt x="2413" y="3177"/>
                  <a:pt x="2377" y="3189"/>
                </a:cubicBezTo>
                <a:cubicBezTo>
                  <a:pt x="2395" y="3204"/>
                  <a:pt x="2410" y="3221"/>
                  <a:pt x="2421" y="3242"/>
                </a:cubicBezTo>
                <a:cubicBezTo>
                  <a:pt x="2389" y="3207"/>
                  <a:pt x="2371" y="3252"/>
                  <a:pt x="2345" y="3267"/>
                </a:cubicBezTo>
                <a:cubicBezTo>
                  <a:pt x="2305" y="3290"/>
                  <a:pt x="2242" y="3225"/>
                  <a:pt x="2225" y="3195"/>
                </a:cubicBezTo>
                <a:cubicBezTo>
                  <a:pt x="2195" y="3231"/>
                  <a:pt x="2252" y="3407"/>
                  <a:pt x="2297" y="3426"/>
                </a:cubicBezTo>
                <a:cubicBezTo>
                  <a:pt x="2289" y="3346"/>
                  <a:pt x="2382" y="3449"/>
                  <a:pt x="2384" y="3490"/>
                </a:cubicBezTo>
                <a:cubicBezTo>
                  <a:pt x="2390" y="3594"/>
                  <a:pt x="2371" y="3673"/>
                  <a:pt x="2481" y="3723"/>
                </a:cubicBezTo>
                <a:cubicBezTo>
                  <a:pt x="2476" y="3692"/>
                  <a:pt x="2460" y="3663"/>
                  <a:pt x="2460" y="3631"/>
                </a:cubicBezTo>
                <a:cubicBezTo>
                  <a:pt x="2477" y="3650"/>
                  <a:pt x="2538" y="3652"/>
                  <a:pt x="2544" y="3619"/>
                </a:cubicBezTo>
                <a:cubicBezTo>
                  <a:pt x="2547" y="3601"/>
                  <a:pt x="2502" y="3515"/>
                  <a:pt x="2491" y="3496"/>
                </a:cubicBezTo>
                <a:cubicBezTo>
                  <a:pt x="2466" y="3454"/>
                  <a:pt x="2458" y="3459"/>
                  <a:pt x="2454" y="3402"/>
                </a:cubicBezTo>
                <a:cubicBezTo>
                  <a:pt x="2451" y="3366"/>
                  <a:pt x="2459" y="3308"/>
                  <a:pt x="2427" y="3281"/>
                </a:cubicBezTo>
                <a:cubicBezTo>
                  <a:pt x="2452" y="3274"/>
                  <a:pt x="2522" y="3342"/>
                  <a:pt x="2522" y="3342"/>
                </a:cubicBezTo>
                <a:cubicBezTo>
                  <a:pt x="2550" y="3310"/>
                  <a:pt x="2652" y="3350"/>
                  <a:pt x="2680" y="3367"/>
                </a:cubicBezTo>
                <a:cubicBezTo>
                  <a:pt x="2657" y="3341"/>
                  <a:pt x="2642" y="3303"/>
                  <a:pt x="2605" y="3293"/>
                </a:cubicBezTo>
                <a:cubicBezTo>
                  <a:pt x="2652" y="3257"/>
                  <a:pt x="2558" y="3152"/>
                  <a:pt x="2554" y="3109"/>
                </a:cubicBezTo>
                <a:cubicBezTo>
                  <a:pt x="2550" y="3064"/>
                  <a:pt x="2570" y="3024"/>
                  <a:pt x="2545" y="2986"/>
                </a:cubicBezTo>
                <a:cubicBezTo>
                  <a:pt x="2530" y="2962"/>
                  <a:pt x="2589" y="2969"/>
                  <a:pt x="2541" y="2941"/>
                </a:cubicBezTo>
                <a:cubicBezTo>
                  <a:pt x="2515" y="2925"/>
                  <a:pt x="2483" y="2937"/>
                  <a:pt x="2485" y="2896"/>
                </a:cubicBezTo>
                <a:cubicBezTo>
                  <a:pt x="2488" y="2844"/>
                  <a:pt x="2443" y="2842"/>
                  <a:pt x="2406" y="2834"/>
                </a:cubicBezTo>
                <a:cubicBezTo>
                  <a:pt x="2365" y="2825"/>
                  <a:pt x="2352" y="2825"/>
                  <a:pt x="2310" y="2838"/>
                </a:cubicBezTo>
                <a:cubicBezTo>
                  <a:pt x="2261" y="2854"/>
                  <a:pt x="2208" y="2810"/>
                  <a:pt x="2163" y="2844"/>
                </a:cubicBezTo>
                <a:close/>
                <a:moveTo>
                  <a:pt x="2124" y="3839"/>
                </a:moveTo>
                <a:cubicBezTo>
                  <a:pt x="2118" y="3954"/>
                  <a:pt x="2324" y="3823"/>
                  <a:pt x="2350" y="3833"/>
                </a:cubicBezTo>
                <a:cubicBezTo>
                  <a:pt x="2334" y="3773"/>
                  <a:pt x="2332" y="3656"/>
                  <a:pt x="2225" y="3685"/>
                </a:cubicBezTo>
                <a:cubicBezTo>
                  <a:pt x="2188" y="3695"/>
                  <a:pt x="2073" y="3806"/>
                  <a:pt x="2124" y="3839"/>
                </a:cubicBezTo>
                <a:close/>
                <a:moveTo>
                  <a:pt x="2098" y="2482"/>
                </a:moveTo>
                <a:cubicBezTo>
                  <a:pt x="2172" y="2430"/>
                  <a:pt x="2161" y="2312"/>
                  <a:pt x="2062" y="2292"/>
                </a:cubicBezTo>
                <a:cubicBezTo>
                  <a:pt x="2033" y="2353"/>
                  <a:pt x="2052" y="2440"/>
                  <a:pt x="2098" y="2482"/>
                </a:cubicBezTo>
                <a:close/>
                <a:moveTo>
                  <a:pt x="2053" y="2589"/>
                </a:moveTo>
                <a:cubicBezTo>
                  <a:pt x="2058" y="2569"/>
                  <a:pt x="2048" y="2565"/>
                  <a:pt x="2024" y="2577"/>
                </a:cubicBezTo>
                <a:cubicBezTo>
                  <a:pt x="2033" y="2581"/>
                  <a:pt x="2043" y="2585"/>
                  <a:pt x="2053" y="2589"/>
                </a:cubicBezTo>
                <a:close/>
                <a:moveTo>
                  <a:pt x="1976" y="3738"/>
                </a:moveTo>
                <a:cubicBezTo>
                  <a:pt x="1980" y="3800"/>
                  <a:pt x="1961" y="3861"/>
                  <a:pt x="1955" y="3922"/>
                </a:cubicBezTo>
                <a:cubicBezTo>
                  <a:pt x="2040" y="3944"/>
                  <a:pt x="2022" y="3743"/>
                  <a:pt x="2056" y="3703"/>
                </a:cubicBezTo>
                <a:cubicBezTo>
                  <a:pt x="2099" y="3653"/>
                  <a:pt x="2144" y="3613"/>
                  <a:pt x="2151" y="3544"/>
                </a:cubicBezTo>
                <a:cubicBezTo>
                  <a:pt x="2160" y="3461"/>
                  <a:pt x="2134" y="3381"/>
                  <a:pt x="2136" y="3298"/>
                </a:cubicBezTo>
                <a:cubicBezTo>
                  <a:pt x="2095" y="3307"/>
                  <a:pt x="2083" y="3436"/>
                  <a:pt x="2076" y="3467"/>
                </a:cubicBezTo>
                <a:cubicBezTo>
                  <a:pt x="2055" y="3562"/>
                  <a:pt x="1996" y="3643"/>
                  <a:pt x="1976" y="3738"/>
                </a:cubicBezTo>
                <a:close/>
                <a:moveTo>
                  <a:pt x="1970" y="2844"/>
                </a:moveTo>
                <a:cubicBezTo>
                  <a:pt x="1981" y="2866"/>
                  <a:pt x="1996" y="2885"/>
                  <a:pt x="2014" y="2901"/>
                </a:cubicBezTo>
                <a:cubicBezTo>
                  <a:pt x="2009" y="2861"/>
                  <a:pt x="1997" y="2812"/>
                  <a:pt x="1958" y="2791"/>
                </a:cubicBezTo>
                <a:cubicBezTo>
                  <a:pt x="1949" y="2812"/>
                  <a:pt x="1953" y="2829"/>
                  <a:pt x="1970" y="2844"/>
                </a:cubicBezTo>
                <a:close/>
                <a:moveTo>
                  <a:pt x="1836" y="3022"/>
                </a:moveTo>
                <a:cubicBezTo>
                  <a:pt x="1835" y="3033"/>
                  <a:pt x="1834" y="3044"/>
                  <a:pt x="1833" y="3055"/>
                </a:cubicBezTo>
                <a:cubicBezTo>
                  <a:pt x="1902" y="3008"/>
                  <a:pt x="1893" y="2867"/>
                  <a:pt x="2018" y="3044"/>
                </a:cubicBezTo>
                <a:cubicBezTo>
                  <a:pt x="2041" y="3077"/>
                  <a:pt x="2089" y="3079"/>
                  <a:pt x="2113" y="3111"/>
                </a:cubicBezTo>
                <a:cubicBezTo>
                  <a:pt x="2158" y="3023"/>
                  <a:pt x="2038" y="2969"/>
                  <a:pt x="1997" y="2921"/>
                </a:cubicBezTo>
                <a:cubicBezTo>
                  <a:pt x="1979" y="2899"/>
                  <a:pt x="1951" y="2875"/>
                  <a:pt x="1929" y="2858"/>
                </a:cubicBezTo>
                <a:cubicBezTo>
                  <a:pt x="1916" y="2848"/>
                  <a:pt x="1846" y="2814"/>
                  <a:pt x="1831" y="2815"/>
                </a:cubicBezTo>
                <a:cubicBezTo>
                  <a:pt x="1841" y="2843"/>
                  <a:pt x="1833" y="2918"/>
                  <a:pt x="1845" y="2935"/>
                </a:cubicBezTo>
                <a:cubicBezTo>
                  <a:pt x="1876" y="2976"/>
                  <a:pt x="1839" y="2978"/>
                  <a:pt x="1836" y="3022"/>
                </a:cubicBezTo>
                <a:close/>
                <a:moveTo>
                  <a:pt x="1869" y="2776"/>
                </a:moveTo>
                <a:cubicBezTo>
                  <a:pt x="1835" y="2721"/>
                  <a:pt x="1795" y="2646"/>
                  <a:pt x="1732" y="2619"/>
                </a:cubicBezTo>
                <a:cubicBezTo>
                  <a:pt x="1701" y="2671"/>
                  <a:pt x="1845" y="2742"/>
                  <a:pt x="1869" y="2776"/>
                </a:cubicBezTo>
                <a:close/>
                <a:moveTo>
                  <a:pt x="1691" y="3592"/>
                </a:moveTo>
                <a:cubicBezTo>
                  <a:pt x="1717" y="3580"/>
                  <a:pt x="1780" y="3498"/>
                  <a:pt x="1724" y="3484"/>
                </a:cubicBezTo>
                <a:cubicBezTo>
                  <a:pt x="1681" y="3474"/>
                  <a:pt x="1670" y="3570"/>
                  <a:pt x="1691" y="3592"/>
                </a:cubicBezTo>
                <a:close/>
                <a:moveTo>
                  <a:pt x="1614" y="2844"/>
                </a:moveTo>
                <a:cubicBezTo>
                  <a:pt x="1603" y="2851"/>
                  <a:pt x="1593" y="2859"/>
                  <a:pt x="1584" y="2868"/>
                </a:cubicBezTo>
                <a:cubicBezTo>
                  <a:pt x="1609" y="2888"/>
                  <a:pt x="1635" y="2908"/>
                  <a:pt x="1658" y="2930"/>
                </a:cubicBezTo>
                <a:cubicBezTo>
                  <a:pt x="1686" y="2891"/>
                  <a:pt x="1662" y="2844"/>
                  <a:pt x="1614" y="2844"/>
                </a:cubicBezTo>
                <a:close/>
                <a:moveTo>
                  <a:pt x="1578" y="4753"/>
                </a:moveTo>
                <a:cubicBezTo>
                  <a:pt x="1563" y="4837"/>
                  <a:pt x="1678" y="4873"/>
                  <a:pt x="1687" y="4774"/>
                </a:cubicBezTo>
                <a:cubicBezTo>
                  <a:pt x="1690" y="4739"/>
                  <a:pt x="1705" y="4640"/>
                  <a:pt x="1733" y="4629"/>
                </a:cubicBezTo>
                <a:cubicBezTo>
                  <a:pt x="1754" y="4621"/>
                  <a:pt x="1770" y="4490"/>
                  <a:pt x="1820" y="4529"/>
                </a:cubicBezTo>
                <a:cubicBezTo>
                  <a:pt x="1855" y="4556"/>
                  <a:pt x="1841" y="4615"/>
                  <a:pt x="1869" y="4646"/>
                </a:cubicBezTo>
                <a:cubicBezTo>
                  <a:pt x="1877" y="4594"/>
                  <a:pt x="1896" y="4620"/>
                  <a:pt x="1911" y="4646"/>
                </a:cubicBezTo>
                <a:cubicBezTo>
                  <a:pt x="1922" y="4614"/>
                  <a:pt x="1912" y="4570"/>
                  <a:pt x="1952" y="4554"/>
                </a:cubicBezTo>
                <a:cubicBezTo>
                  <a:pt x="1970" y="4576"/>
                  <a:pt x="1967" y="4602"/>
                  <a:pt x="1946" y="4620"/>
                </a:cubicBezTo>
                <a:cubicBezTo>
                  <a:pt x="1987" y="4621"/>
                  <a:pt x="2013" y="4672"/>
                  <a:pt x="2053" y="4664"/>
                </a:cubicBezTo>
                <a:cubicBezTo>
                  <a:pt x="1991" y="4573"/>
                  <a:pt x="2054" y="4594"/>
                  <a:pt x="2059" y="4575"/>
                </a:cubicBezTo>
                <a:cubicBezTo>
                  <a:pt x="2068" y="4543"/>
                  <a:pt x="2032" y="4550"/>
                  <a:pt x="2074" y="4519"/>
                </a:cubicBezTo>
                <a:cubicBezTo>
                  <a:pt x="2099" y="4500"/>
                  <a:pt x="2124" y="4534"/>
                  <a:pt x="2144" y="4546"/>
                </a:cubicBezTo>
                <a:cubicBezTo>
                  <a:pt x="2209" y="4587"/>
                  <a:pt x="2268" y="4598"/>
                  <a:pt x="2290" y="4685"/>
                </a:cubicBezTo>
                <a:cubicBezTo>
                  <a:pt x="2302" y="4732"/>
                  <a:pt x="2238" y="4777"/>
                  <a:pt x="2233" y="4827"/>
                </a:cubicBezTo>
                <a:cubicBezTo>
                  <a:pt x="2228" y="4877"/>
                  <a:pt x="2255" y="4947"/>
                  <a:pt x="2266" y="4997"/>
                </a:cubicBezTo>
                <a:cubicBezTo>
                  <a:pt x="2282" y="5074"/>
                  <a:pt x="2349" y="5120"/>
                  <a:pt x="2415" y="5153"/>
                </a:cubicBezTo>
                <a:cubicBezTo>
                  <a:pt x="2445" y="5169"/>
                  <a:pt x="2552" y="5238"/>
                  <a:pt x="2585" y="5210"/>
                </a:cubicBezTo>
                <a:cubicBezTo>
                  <a:pt x="2611" y="5187"/>
                  <a:pt x="2597" y="5132"/>
                  <a:pt x="2646" y="5135"/>
                </a:cubicBezTo>
                <a:cubicBezTo>
                  <a:pt x="2651" y="5135"/>
                  <a:pt x="2637" y="5364"/>
                  <a:pt x="2707" y="5316"/>
                </a:cubicBezTo>
                <a:cubicBezTo>
                  <a:pt x="2755" y="5282"/>
                  <a:pt x="2798" y="5167"/>
                  <a:pt x="2790" y="5111"/>
                </a:cubicBezTo>
                <a:cubicBezTo>
                  <a:pt x="2779" y="5032"/>
                  <a:pt x="2719" y="4998"/>
                  <a:pt x="2689" y="4935"/>
                </a:cubicBezTo>
                <a:cubicBezTo>
                  <a:pt x="2670" y="4896"/>
                  <a:pt x="2764" y="4680"/>
                  <a:pt x="2797" y="4696"/>
                </a:cubicBezTo>
                <a:cubicBezTo>
                  <a:pt x="2823" y="4709"/>
                  <a:pt x="2880" y="4831"/>
                  <a:pt x="2891" y="4861"/>
                </a:cubicBezTo>
                <a:cubicBezTo>
                  <a:pt x="2902" y="4889"/>
                  <a:pt x="2896" y="4920"/>
                  <a:pt x="2898" y="4950"/>
                </a:cubicBezTo>
                <a:cubicBezTo>
                  <a:pt x="2902" y="4993"/>
                  <a:pt x="2937" y="5023"/>
                  <a:pt x="2944" y="5065"/>
                </a:cubicBezTo>
                <a:cubicBezTo>
                  <a:pt x="2944" y="4996"/>
                  <a:pt x="2975" y="4907"/>
                  <a:pt x="2923" y="4848"/>
                </a:cubicBezTo>
                <a:cubicBezTo>
                  <a:pt x="2948" y="4836"/>
                  <a:pt x="2969" y="4852"/>
                  <a:pt x="2979" y="4875"/>
                </a:cubicBezTo>
                <a:cubicBezTo>
                  <a:pt x="2935" y="4836"/>
                  <a:pt x="3001" y="4797"/>
                  <a:pt x="3022" y="4767"/>
                </a:cubicBezTo>
                <a:cubicBezTo>
                  <a:pt x="3064" y="4710"/>
                  <a:pt x="3034" y="4628"/>
                  <a:pt x="3023" y="4567"/>
                </a:cubicBezTo>
                <a:cubicBezTo>
                  <a:pt x="3014" y="4517"/>
                  <a:pt x="2949" y="4517"/>
                  <a:pt x="2975" y="4463"/>
                </a:cubicBezTo>
                <a:cubicBezTo>
                  <a:pt x="2990" y="4431"/>
                  <a:pt x="2991" y="4351"/>
                  <a:pt x="2935" y="4376"/>
                </a:cubicBezTo>
                <a:cubicBezTo>
                  <a:pt x="3030" y="4294"/>
                  <a:pt x="2855" y="4268"/>
                  <a:pt x="2858" y="4225"/>
                </a:cubicBezTo>
                <a:cubicBezTo>
                  <a:pt x="2859" y="4200"/>
                  <a:pt x="2908" y="4188"/>
                  <a:pt x="2917" y="4163"/>
                </a:cubicBezTo>
                <a:cubicBezTo>
                  <a:pt x="2934" y="4119"/>
                  <a:pt x="2885" y="4102"/>
                  <a:pt x="2872" y="4067"/>
                </a:cubicBezTo>
                <a:cubicBezTo>
                  <a:pt x="2866" y="4051"/>
                  <a:pt x="2884" y="3974"/>
                  <a:pt x="2854" y="3990"/>
                </a:cubicBezTo>
                <a:cubicBezTo>
                  <a:pt x="2817" y="4009"/>
                  <a:pt x="2810" y="3995"/>
                  <a:pt x="2789" y="3966"/>
                </a:cubicBezTo>
                <a:cubicBezTo>
                  <a:pt x="2765" y="3932"/>
                  <a:pt x="2790" y="3912"/>
                  <a:pt x="2737" y="3896"/>
                </a:cubicBezTo>
                <a:cubicBezTo>
                  <a:pt x="2679" y="3878"/>
                  <a:pt x="2668" y="3825"/>
                  <a:pt x="2617" y="3803"/>
                </a:cubicBezTo>
                <a:cubicBezTo>
                  <a:pt x="2574" y="3899"/>
                  <a:pt x="2718" y="4080"/>
                  <a:pt x="2660" y="4097"/>
                </a:cubicBezTo>
                <a:cubicBezTo>
                  <a:pt x="2626" y="4107"/>
                  <a:pt x="2579" y="4099"/>
                  <a:pt x="2564" y="4061"/>
                </a:cubicBezTo>
                <a:cubicBezTo>
                  <a:pt x="2536" y="4149"/>
                  <a:pt x="2566" y="4156"/>
                  <a:pt x="2484" y="4099"/>
                </a:cubicBezTo>
                <a:cubicBezTo>
                  <a:pt x="2407" y="4045"/>
                  <a:pt x="2474" y="4257"/>
                  <a:pt x="2410" y="4266"/>
                </a:cubicBezTo>
                <a:cubicBezTo>
                  <a:pt x="2369" y="4271"/>
                  <a:pt x="2361" y="4222"/>
                  <a:pt x="2323" y="4239"/>
                </a:cubicBezTo>
                <a:cubicBezTo>
                  <a:pt x="2283" y="4257"/>
                  <a:pt x="2294" y="4329"/>
                  <a:pt x="2282" y="4362"/>
                </a:cubicBezTo>
                <a:cubicBezTo>
                  <a:pt x="2267" y="4403"/>
                  <a:pt x="2208" y="4385"/>
                  <a:pt x="2179" y="4409"/>
                </a:cubicBezTo>
                <a:cubicBezTo>
                  <a:pt x="2161" y="4423"/>
                  <a:pt x="2132" y="4456"/>
                  <a:pt x="2109" y="4457"/>
                </a:cubicBezTo>
                <a:cubicBezTo>
                  <a:pt x="2084" y="4458"/>
                  <a:pt x="2139" y="4419"/>
                  <a:pt x="2134" y="4422"/>
                </a:cubicBezTo>
                <a:cubicBezTo>
                  <a:pt x="2164" y="4402"/>
                  <a:pt x="2171" y="4390"/>
                  <a:pt x="2163" y="4351"/>
                </a:cubicBezTo>
                <a:cubicBezTo>
                  <a:pt x="2157" y="4321"/>
                  <a:pt x="2116" y="4175"/>
                  <a:pt x="2065" y="4246"/>
                </a:cubicBezTo>
                <a:cubicBezTo>
                  <a:pt x="2057" y="4221"/>
                  <a:pt x="2043" y="4191"/>
                  <a:pt x="2012" y="4192"/>
                </a:cubicBezTo>
                <a:cubicBezTo>
                  <a:pt x="2029" y="4274"/>
                  <a:pt x="1927" y="4243"/>
                  <a:pt x="1903" y="4287"/>
                </a:cubicBezTo>
                <a:cubicBezTo>
                  <a:pt x="1874" y="4339"/>
                  <a:pt x="1899" y="4387"/>
                  <a:pt x="1833" y="4409"/>
                </a:cubicBezTo>
                <a:cubicBezTo>
                  <a:pt x="1767" y="4431"/>
                  <a:pt x="1670" y="4412"/>
                  <a:pt x="1639" y="4495"/>
                </a:cubicBezTo>
                <a:cubicBezTo>
                  <a:pt x="1609" y="4576"/>
                  <a:pt x="1671" y="4548"/>
                  <a:pt x="1578" y="4753"/>
                </a:cubicBezTo>
                <a:close/>
                <a:moveTo>
                  <a:pt x="1534" y="2844"/>
                </a:moveTo>
                <a:cubicBezTo>
                  <a:pt x="1559" y="2848"/>
                  <a:pt x="1556" y="2838"/>
                  <a:pt x="1525" y="2815"/>
                </a:cubicBezTo>
                <a:cubicBezTo>
                  <a:pt x="1528" y="2825"/>
                  <a:pt x="1531" y="2834"/>
                  <a:pt x="1534" y="2844"/>
                </a:cubicBezTo>
                <a:close/>
                <a:moveTo>
                  <a:pt x="1453" y="2844"/>
                </a:moveTo>
                <a:cubicBezTo>
                  <a:pt x="1449" y="2898"/>
                  <a:pt x="1427" y="2943"/>
                  <a:pt x="1468" y="2990"/>
                </a:cubicBezTo>
                <a:cubicBezTo>
                  <a:pt x="1475" y="2929"/>
                  <a:pt x="1480" y="2868"/>
                  <a:pt x="1493" y="2808"/>
                </a:cubicBezTo>
                <a:cubicBezTo>
                  <a:pt x="1500" y="2774"/>
                  <a:pt x="1424" y="2795"/>
                  <a:pt x="1453" y="2844"/>
                </a:cubicBezTo>
                <a:close/>
                <a:moveTo>
                  <a:pt x="1430" y="3106"/>
                </a:moveTo>
                <a:cubicBezTo>
                  <a:pt x="1526" y="3123"/>
                  <a:pt x="1503" y="3197"/>
                  <a:pt x="1501" y="3271"/>
                </a:cubicBezTo>
                <a:cubicBezTo>
                  <a:pt x="1500" y="3325"/>
                  <a:pt x="1509" y="3363"/>
                  <a:pt x="1494" y="3416"/>
                </a:cubicBezTo>
                <a:cubicBezTo>
                  <a:pt x="1479" y="3472"/>
                  <a:pt x="1512" y="3525"/>
                  <a:pt x="1492" y="3581"/>
                </a:cubicBezTo>
                <a:cubicBezTo>
                  <a:pt x="1547" y="3592"/>
                  <a:pt x="1583" y="3497"/>
                  <a:pt x="1643" y="3497"/>
                </a:cubicBezTo>
                <a:cubicBezTo>
                  <a:pt x="1682" y="3497"/>
                  <a:pt x="1755" y="3440"/>
                  <a:pt x="1744" y="3401"/>
                </a:cubicBezTo>
                <a:cubicBezTo>
                  <a:pt x="1734" y="3367"/>
                  <a:pt x="1859" y="3354"/>
                  <a:pt x="1842" y="3306"/>
                </a:cubicBezTo>
                <a:cubicBezTo>
                  <a:pt x="1820" y="3241"/>
                  <a:pt x="1866" y="3152"/>
                  <a:pt x="1762" y="3227"/>
                </a:cubicBezTo>
                <a:cubicBezTo>
                  <a:pt x="1788" y="3200"/>
                  <a:pt x="1749" y="3162"/>
                  <a:pt x="1719" y="3169"/>
                </a:cubicBezTo>
                <a:cubicBezTo>
                  <a:pt x="1691" y="3175"/>
                  <a:pt x="1672" y="3210"/>
                  <a:pt x="1648" y="3185"/>
                </a:cubicBezTo>
                <a:cubicBezTo>
                  <a:pt x="1621" y="3156"/>
                  <a:pt x="1601" y="3123"/>
                  <a:pt x="1564" y="3105"/>
                </a:cubicBezTo>
                <a:cubicBezTo>
                  <a:pt x="1529" y="3088"/>
                  <a:pt x="1483" y="3081"/>
                  <a:pt x="1459" y="3046"/>
                </a:cubicBezTo>
                <a:cubicBezTo>
                  <a:pt x="1444" y="3063"/>
                  <a:pt x="1434" y="3083"/>
                  <a:pt x="1430" y="3106"/>
                </a:cubicBezTo>
                <a:close/>
                <a:moveTo>
                  <a:pt x="1433" y="2055"/>
                </a:moveTo>
                <a:cubicBezTo>
                  <a:pt x="1442" y="2026"/>
                  <a:pt x="1432" y="2018"/>
                  <a:pt x="1403" y="2031"/>
                </a:cubicBezTo>
                <a:cubicBezTo>
                  <a:pt x="1413" y="2039"/>
                  <a:pt x="1423" y="2047"/>
                  <a:pt x="1433" y="2055"/>
                </a:cubicBezTo>
                <a:close/>
                <a:moveTo>
                  <a:pt x="1353" y="2509"/>
                </a:moveTo>
                <a:cubicBezTo>
                  <a:pt x="1352" y="2575"/>
                  <a:pt x="1455" y="2625"/>
                  <a:pt x="1458" y="2530"/>
                </a:cubicBezTo>
                <a:cubicBezTo>
                  <a:pt x="1460" y="2482"/>
                  <a:pt x="1368" y="2455"/>
                  <a:pt x="1353" y="2509"/>
                </a:cubicBezTo>
                <a:close/>
                <a:moveTo>
                  <a:pt x="1442" y="2310"/>
                </a:moveTo>
                <a:cubicBezTo>
                  <a:pt x="1433" y="2274"/>
                  <a:pt x="1385" y="2249"/>
                  <a:pt x="1353" y="2239"/>
                </a:cubicBezTo>
                <a:cubicBezTo>
                  <a:pt x="1373" y="2272"/>
                  <a:pt x="1410" y="2290"/>
                  <a:pt x="1442" y="2310"/>
                </a:cubicBezTo>
                <a:close/>
                <a:moveTo>
                  <a:pt x="1287" y="1954"/>
                </a:moveTo>
                <a:cubicBezTo>
                  <a:pt x="1297" y="1990"/>
                  <a:pt x="1316" y="2060"/>
                  <a:pt x="1356" y="2075"/>
                </a:cubicBezTo>
                <a:cubicBezTo>
                  <a:pt x="1373" y="2031"/>
                  <a:pt x="1360" y="1889"/>
                  <a:pt x="1287" y="1954"/>
                </a:cubicBezTo>
                <a:close/>
                <a:moveTo>
                  <a:pt x="1094" y="591"/>
                </a:moveTo>
                <a:cubicBezTo>
                  <a:pt x="1114" y="576"/>
                  <a:pt x="1123" y="552"/>
                  <a:pt x="1115" y="529"/>
                </a:cubicBezTo>
                <a:cubicBezTo>
                  <a:pt x="1097" y="546"/>
                  <a:pt x="1090" y="566"/>
                  <a:pt x="1094" y="591"/>
                </a:cubicBezTo>
                <a:close/>
                <a:moveTo>
                  <a:pt x="1032" y="48"/>
                </a:moveTo>
                <a:cubicBezTo>
                  <a:pt x="1041" y="33"/>
                  <a:pt x="1047" y="17"/>
                  <a:pt x="1050" y="0"/>
                </a:cubicBezTo>
                <a:cubicBezTo>
                  <a:pt x="1030" y="11"/>
                  <a:pt x="1024" y="27"/>
                  <a:pt x="1032" y="48"/>
                </a:cubicBezTo>
                <a:close/>
                <a:moveTo>
                  <a:pt x="907" y="398"/>
                </a:moveTo>
                <a:cubicBezTo>
                  <a:pt x="921" y="418"/>
                  <a:pt x="940" y="431"/>
                  <a:pt x="963" y="437"/>
                </a:cubicBezTo>
                <a:cubicBezTo>
                  <a:pt x="972" y="403"/>
                  <a:pt x="935" y="380"/>
                  <a:pt x="907" y="398"/>
                </a:cubicBezTo>
                <a:close/>
                <a:moveTo>
                  <a:pt x="599" y="1550"/>
                </a:moveTo>
                <a:cubicBezTo>
                  <a:pt x="585" y="1615"/>
                  <a:pt x="638" y="1607"/>
                  <a:pt x="645" y="1644"/>
                </a:cubicBezTo>
                <a:cubicBezTo>
                  <a:pt x="655" y="1701"/>
                  <a:pt x="659" y="1775"/>
                  <a:pt x="688" y="1825"/>
                </a:cubicBezTo>
                <a:cubicBezTo>
                  <a:pt x="715" y="1873"/>
                  <a:pt x="730" y="1916"/>
                  <a:pt x="738" y="1970"/>
                </a:cubicBezTo>
                <a:cubicBezTo>
                  <a:pt x="743" y="2003"/>
                  <a:pt x="796" y="2075"/>
                  <a:pt x="789" y="2001"/>
                </a:cubicBezTo>
                <a:cubicBezTo>
                  <a:pt x="844" y="2022"/>
                  <a:pt x="812" y="2130"/>
                  <a:pt x="876" y="2149"/>
                </a:cubicBezTo>
                <a:cubicBezTo>
                  <a:pt x="971" y="2177"/>
                  <a:pt x="896" y="2056"/>
                  <a:pt x="898" y="2016"/>
                </a:cubicBezTo>
                <a:cubicBezTo>
                  <a:pt x="1140" y="2104"/>
                  <a:pt x="1062" y="2120"/>
                  <a:pt x="961" y="2213"/>
                </a:cubicBezTo>
                <a:cubicBezTo>
                  <a:pt x="919" y="2252"/>
                  <a:pt x="962" y="2329"/>
                  <a:pt x="966" y="2378"/>
                </a:cubicBezTo>
                <a:cubicBezTo>
                  <a:pt x="992" y="2375"/>
                  <a:pt x="1002" y="2360"/>
                  <a:pt x="990" y="2337"/>
                </a:cubicBezTo>
                <a:cubicBezTo>
                  <a:pt x="1044" y="2337"/>
                  <a:pt x="1068" y="2367"/>
                  <a:pt x="1059" y="2420"/>
                </a:cubicBezTo>
                <a:cubicBezTo>
                  <a:pt x="1076" y="2358"/>
                  <a:pt x="1115" y="2412"/>
                  <a:pt x="1103" y="2443"/>
                </a:cubicBezTo>
                <a:cubicBezTo>
                  <a:pt x="1134" y="2438"/>
                  <a:pt x="1178" y="2457"/>
                  <a:pt x="1204" y="2432"/>
                </a:cubicBezTo>
                <a:cubicBezTo>
                  <a:pt x="1225" y="2410"/>
                  <a:pt x="1231" y="2378"/>
                  <a:pt x="1256" y="2359"/>
                </a:cubicBezTo>
                <a:cubicBezTo>
                  <a:pt x="1263" y="2353"/>
                  <a:pt x="1308" y="2319"/>
                  <a:pt x="1319" y="2328"/>
                </a:cubicBezTo>
                <a:cubicBezTo>
                  <a:pt x="1356" y="2358"/>
                  <a:pt x="1406" y="2373"/>
                  <a:pt x="1440" y="2405"/>
                </a:cubicBezTo>
                <a:cubicBezTo>
                  <a:pt x="1485" y="2448"/>
                  <a:pt x="1572" y="2507"/>
                  <a:pt x="1584" y="2571"/>
                </a:cubicBezTo>
                <a:cubicBezTo>
                  <a:pt x="1592" y="2612"/>
                  <a:pt x="1667" y="2628"/>
                  <a:pt x="1618" y="2529"/>
                </a:cubicBezTo>
                <a:cubicBezTo>
                  <a:pt x="1614" y="2519"/>
                  <a:pt x="1569" y="2460"/>
                  <a:pt x="1593" y="2467"/>
                </a:cubicBezTo>
                <a:cubicBezTo>
                  <a:pt x="1546" y="2437"/>
                  <a:pt x="1558" y="2373"/>
                  <a:pt x="1525" y="2334"/>
                </a:cubicBezTo>
                <a:cubicBezTo>
                  <a:pt x="1589" y="2323"/>
                  <a:pt x="1649" y="2401"/>
                  <a:pt x="1680" y="2445"/>
                </a:cubicBezTo>
                <a:cubicBezTo>
                  <a:pt x="1721" y="2504"/>
                  <a:pt x="1793" y="2508"/>
                  <a:pt x="1828" y="2581"/>
                </a:cubicBezTo>
                <a:cubicBezTo>
                  <a:pt x="1838" y="2601"/>
                  <a:pt x="1816" y="2638"/>
                  <a:pt x="1844" y="2644"/>
                </a:cubicBezTo>
                <a:cubicBezTo>
                  <a:pt x="1910" y="2658"/>
                  <a:pt x="1965" y="2730"/>
                  <a:pt x="1996" y="2714"/>
                </a:cubicBezTo>
                <a:cubicBezTo>
                  <a:pt x="2014" y="2704"/>
                  <a:pt x="2042" y="2676"/>
                  <a:pt x="2065" y="2681"/>
                </a:cubicBezTo>
                <a:cubicBezTo>
                  <a:pt x="2061" y="2717"/>
                  <a:pt x="1993" y="2734"/>
                  <a:pt x="2023" y="2776"/>
                </a:cubicBezTo>
                <a:cubicBezTo>
                  <a:pt x="2028" y="2784"/>
                  <a:pt x="2083" y="2863"/>
                  <a:pt x="2098" y="2824"/>
                </a:cubicBezTo>
                <a:cubicBezTo>
                  <a:pt x="2121" y="2763"/>
                  <a:pt x="2096" y="2551"/>
                  <a:pt x="1982" y="2630"/>
                </a:cubicBezTo>
                <a:cubicBezTo>
                  <a:pt x="1969" y="2605"/>
                  <a:pt x="1982" y="2589"/>
                  <a:pt x="1976" y="2564"/>
                </a:cubicBezTo>
                <a:cubicBezTo>
                  <a:pt x="1969" y="2533"/>
                  <a:pt x="1924" y="2488"/>
                  <a:pt x="1897" y="2473"/>
                </a:cubicBezTo>
                <a:cubicBezTo>
                  <a:pt x="1827" y="2432"/>
                  <a:pt x="1976" y="2393"/>
                  <a:pt x="2015" y="2414"/>
                </a:cubicBezTo>
                <a:cubicBezTo>
                  <a:pt x="2008" y="2370"/>
                  <a:pt x="1937" y="2352"/>
                  <a:pt x="1901" y="2349"/>
                </a:cubicBezTo>
                <a:cubicBezTo>
                  <a:pt x="1841" y="2344"/>
                  <a:pt x="1830" y="2292"/>
                  <a:pt x="1780" y="2283"/>
                </a:cubicBezTo>
                <a:cubicBezTo>
                  <a:pt x="1767" y="2324"/>
                  <a:pt x="1845" y="2384"/>
                  <a:pt x="1780" y="2408"/>
                </a:cubicBezTo>
                <a:cubicBezTo>
                  <a:pt x="1733" y="2425"/>
                  <a:pt x="1719" y="2311"/>
                  <a:pt x="1698" y="2276"/>
                </a:cubicBezTo>
                <a:cubicBezTo>
                  <a:pt x="1655" y="2204"/>
                  <a:pt x="1477" y="2139"/>
                  <a:pt x="1480" y="2274"/>
                </a:cubicBezTo>
                <a:cubicBezTo>
                  <a:pt x="1473" y="2262"/>
                  <a:pt x="1465" y="2250"/>
                  <a:pt x="1457" y="2238"/>
                </a:cubicBezTo>
                <a:cubicBezTo>
                  <a:pt x="1417" y="2276"/>
                  <a:pt x="1498" y="2299"/>
                  <a:pt x="1475" y="2325"/>
                </a:cubicBezTo>
                <a:cubicBezTo>
                  <a:pt x="1437" y="2369"/>
                  <a:pt x="1357" y="2309"/>
                  <a:pt x="1329" y="2280"/>
                </a:cubicBezTo>
                <a:cubicBezTo>
                  <a:pt x="1304" y="2254"/>
                  <a:pt x="1195" y="2068"/>
                  <a:pt x="1275" y="2063"/>
                </a:cubicBezTo>
                <a:cubicBezTo>
                  <a:pt x="1202" y="2012"/>
                  <a:pt x="1126" y="1866"/>
                  <a:pt x="1160" y="1781"/>
                </a:cubicBezTo>
                <a:cubicBezTo>
                  <a:pt x="1183" y="1724"/>
                  <a:pt x="1154" y="1672"/>
                  <a:pt x="1174" y="1621"/>
                </a:cubicBezTo>
                <a:cubicBezTo>
                  <a:pt x="1200" y="1558"/>
                  <a:pt x="1284" y="1554"/>
                  <a:pt x="1326" y="1508"/>
                </a:cubicBezTo>
                <a:cubicBezTo>
                  <a:pt x="1321" y="1525"/>
                  <a:pt x="1316" y="1542"/>
                  <a:pt x="1311" y="1559"/>
                </a:cubicBezTo>
                <a:cubicBezTo>
                  <a:pt x="1347" y="1518"/>
                  <a:pt x="1336" y="1470"/>
                  <a:pt x="1352" y="1422"/>
                </a:cubicBezTo>
                <a:cubicBezTo>
                  <a:pt x="1378" y="1349"/>
                  <a:pt x="1411" y="1270"/>
                  <a:pt x="1397" y="1191"/>
                </a:cubicBezTo>
                <a:cubicBezTo>
                  <a:pt x="1356" y="1210"/>
                  <a:pt x="1375" y="1153"/>
                  <a:pt x="1362" y="1134"/>
                </a:cubicBezTo>
                <a:cubicBezTo>
                  <a:pt x="1324" y="1082"/>
                  <a:pt x="1281" y="1080"/>
                  <a:pt x="1259" y="1008"/>
                </a:cubicBezTo>
                <a:cubicBezTo>
                  <a:pt x="1235" y="934"/>
                  <a:pt x="1237" y="877"/>
                  <a:pt x="1268" y="807"/>
                </a:cubicBezTo>
                <a:cubicBezTo>
                  <a:pt x="1284" y="771"/>
                  <a:pt x="1237" y="672"/>
                  <a:pt x="1205" y="725"/>
                </a:cubicBezTo>
                <a:cubicBezTo>
                  <a:pt x="1192" y="746"/>
                  <a:pt x="1190" y="792"/>
                  <a:pt x="1154" y="785"/>
                </a:cubicBezTo>
                <a:cubicBezTo>
                  <a:pt x="1133" y="781"/>
                  <a:pt x="1087" y="757"/>
                  <a:pt x="1067" y="781"/>
                </a:cubicBezTo>
                <a:cubicBezTo>
                  <a:pt x="1048" y="738"/>
                  <a:pt x="917" y="651"/>
                  <a:pt x="853" y="673"/>
                </a:cubicBezTo>
                <a:cubicBezTo>
                  <a:pt x="830" y="680"/>
                  <a:pt x="805" y="668"/>
                  <a:pt x="782" y="666"/>
                </a:cubicBezTo>
                <a:cubicBezTo>
                  <a:pt x="761" y="664"/>
                  <a:pt x="778" y="695"/>
                  <a:pt x="757" y="695"/>
                </a:cubicBezTo>
                <a:cubicBezTo>
                  <a:pt x="700" y="695"/>
                  <a:pt x="736" y="726"/>
                  <a:pt x="735" y="760"/>
                </a:cubicBezTo>
                <a:cubicBezTo>
                  <a:pt x="733" y="820"/>
                  <a:pt x="714" y="895"/>
                  <a:pt x="705" y="956"/>
                </a:cubicBezTo>
                <a:cubicBezTo>
                  <a:pt x="690" y="1067"/>
                  <a:pt x="774" y="1166"/>
                  <a:pt x="751" y="1285"/>
                </a:cubicBezTo>
                <a:cubicBezTo>
                  <a:pt x="732" y="1381"/>
                  <a:pt x="771" y="1452"/>
                  <a:pt x="784" y="1542"/>
                </a:cubicBezTo>
                <a:cubicBezTo>
                  <a:pt x="800" y="1653"/>
                  <a:pt x="631" y="1505"/>
                  <a:pt x="619" y="1458"/>
                </a:cubicBezTo>
                <a:cubicBezTo>
                  <a:pt x="582" y="1476"/>
                  <a:pt x="585" y="1517"/>
                  <a:pt x="599" y="1550"/>
                </a:cubicBezTo>
                <a:close/>
                <a:moveTo>
                  <a:pt x="931" y="3094"/>
                </a:moveTo>
                <a:cubicBezTo>
                  <a:pt x="930" y="3073"/>
                  <a:pt x="927" y="3052"/>
                  <a:pt x="922" y="3031"/>
                </a:cubicBezTo>
                <a:cubicBezTo>
                  <a:pt x="910" y="3054"/>
                  <a:pt x="913" y="3075"/>
                  <a:pt x="931" y="3094"/>
                </a:cubicBezTo>
                <a:close/>
                <a:moveTo>
                  <a:pt x="883" y="2503"/>
                </a:moveTo>
                <a:cubicBezTo>
                  <a:pt x="890" y="2520"/>
                  <a:pt x="956" y="2573"/>
                  <a:pt x="971" y="2585"/>
                </a:cubicBezTo>
                <a:cubicBezTo>
                  <a:pt x="1038" y="2637"/>
                  <a:pt x="1021" y="2706"/>
                  <a:pt x="1070" y="2761"/>
                </a:cubicBezTo>
                <a:cubicBezTo>
                  <a:pt x="1091" y="2785"/>
                  <a:pt x="1234" y="3047"/>
                  <a:pt x="1266" y="2895"/>
                </a:cubicBezTo>
                <a:cubicBezTo>
                  <a:pt x="1273" y="2862"/>
                  <a:pt x="1293" y="2835"/>
                  <a:pt x="1299" y="2803"/>
                </a:cubicBezTo>
                <a:cubicBezTo>
                  <a:pt x="1305" y="2771"/>
                  <a:pt x="1275" y="2742"/>
                  <a:pt x="1275" y="2710"/>
                </a:cubicBezTo>
                <a:cubicBezTo>
                  <a:pt x="1275" y="2633"/>
                  <a:pt x="1237" y="2586"/>
                  <a:pt x="1185" y="2534"/>
                </a:cubicBezTo>
                <a:cubicBezTo>
                  <a:pt x="1143" y="2492"/>
                  <a:pt x="923" y="2451"/>
                  <a:pt x="883" y="2503"/>
                </a:cubicBezTo>
                <a:close/>
                <a:moveTo>
                  <a:pt x="889" y="3542"/>
                </a:moveTo>
                <a:cubicBezTo>
                  <a:pt x="885" y="3490"/>
                  <a:pt x="818" y="3538"/>
                  <a:pt x="818" y="3572"/>
                </a:cubicBezTo>
                <a:cubicBezTo>
                  <a:pt x="858" y="3588"/>
                  <a:pt x="851" y="3537"/>
                  <a:pt x="889" y="3542"/>
                </a:cubicBezTo>
                <a:close/>
                <a:moveTo>
                  <a:pt x="842" y="3049"/>
                </a:moveTo>
                <a:cubicBezTo>
                  <a:pt x="829" y="3052"/>
                  <a:pt x="816" y="3055"/>
                  <a:pt x="803" y="3058"/>
                </a:cubicBezTo>
                <a:cubicBezTo>
                  <a:pt x="810" y="3095"/>
                  <a:pt x="854" y="3098"/>
                  <a:pt x="851" y="3138"/>
                </a:cubicBezTo>
                <a:cubicBezTo>
                  <a:pt x="878" y="3114"/>
                  <a:pt x="850" y="3074"/>
                  <a:pt x="842" y="3049"/>
                </a:cubicBezTo>
                <a:close/>
                <a:moveTo>
                  <a:pt x="797" y="2366"/>
                </a:moveTo>
                <a:cubicBezTo>
                  <a:pt x="809" y="2395"/>
                  <a:pt x="838" y="2413"/>
                  <a:pt x="863" y="2429"/>
                </a:cubicBezTo>
                <a:cubicBezTo>
                  <a:pt x="864" y="2392"/>
                  <a:pt x="831" y="2368"/>
                  <a:pt x="797" y="2366"/>
                </a:cubicBezTo>
                <a:close/>
                <a:moveTo>
                  <a:pt x="830" y="2930"/>
                </a:moveTo>
                <a:cubicBezTo>
                  <a:pt x="821" y="2921"/>
                  <a:pt x="811" y="2913"/>
                  <a:pt x="800" y="2907"/>
                </a:cubicBezTo>
                <a:cubicBezTo>
                  <a:pt x="748" y="3006"/>
                  <a:pt x="877" y="3022"/>
                  <a:pt x="946" y="3022"/>
                </a:cubicBezTo>
                <a:cubicBezTo>
                  <a:pt x="953" y="2956"/>
                  <a:pt x="872" y="2965"/>
                  <a:pt x="830" y="2930"/>
                </a:cubicBezTo>
                <a:close/>
                <a:moveTo>
                  <a:pt x="809" y="3245"/>
                </a:moveTo>
                <a:cubicBezTo>
                  <a:pt x="818" y="3214"/>
                  <a:pt x="807" y="3208"/>
                  <a:pt x="777" y="3227"/>
                </a:cubicBezTo>
                <a:cubicBezTo>
                  <a:pt x="788" y="3233"/>
                  <a:pt x="798" y="3239"/>
                  <a:pt x="809" y="3245"/>
                </a:cubicBezTo>
                <a:close/>
                <a:moveTo>
                  <a:pt x="82" y="4243"/>
                </a:moveTo>
                <a:cubicBezTo>
                  <a:pt x="66" y="4271"/>
                  <a:pt x="71" y="4304"/>
                  <a:pt x="64" y="4335"/>
                </a:cubicBezTo>
                <a:cubicBezTo>
                  <a:pt x="145" y="4234"/>
                  <a:pt x="260" y="4201"/>
                  <a:pt x="331" y="4088"/>
                </a:cubicBezTo>
                <a:cubicBezTo>
                  <a:pt x="358" y="4046"/>
                  <a:pt x="585" y="3898"/>
                  <a:pt x="503" y="3830"/>
                </a:cubicBezTo>
                <a:cubicBezTo>
                  <a:pt x="586" y="3850"/>
                  <a:pt x="436" y="3758"/>
                  <a:pt x="607" y="3736"/>
                </a:cubicBezTo>
                <a:cubicBezTo>
                  <a:pt x="650" y="3730"/>
                  <a:pt x="658" y="3713"/>
                  <a:pt x="665" y="3674"/>
                </a:cubicBezTo>
                <a:cubicBezTo>
                  <a:pt x="675" y="3620"/>
                  <a:pt x="714" y="3633"/>
                  <a:pt x="750" y="3610"/>
                </a:cubicBezTo>
                <a:cubicBezTo>
                  <a:pt x="824" y="3562"/>
                  <a:pt x="770" y="3514"/>
                  <a:pt x="738" y="3458"/>
                </a:cubicBezTo>
                <a:cubicBezTo>
                  <a:pt x="701" y="3391"/>
                  <a:pt x="762" y="3299"/>
                  <a:pt x="705" y="3242"/>
                </a:cubicBezTo>
                <a:cubicBezTo>
                  <a:pt x="669" y="3273"/>
                  <a:pt x="713" y="3394"/>
                  <a:pt x="661" y="3346"/>
                </a:cubicBezTo>
                <a:cubicBezTo>
                  <a:pt x="674" y="3371"/>
                  <a:pt x="708" y="3440"/>
                  <a:pt x="711" y="3468"/>
                </a:cubicBezTo>
                <a:cubicBezTo>
                  <a:pt x="681" y="3451"/>
                  <a:pt x="645" y="3432"/>
                  <a:pt x="634" y="3396"/>
                </a:cubicBezTo>
                <a:cubicBezTo>
                  <a:pt x="633" y="3434"/>
                  <a:pt x="653" y="3464"/>
                  <a:pt x="664" y="3499"/>
                </a:cubicBezTo>
                <a:cubicBezTo>
                  <a:pt x="676" y="3533"/>
                  <a:pt x="632" y="3640"/>
                  <a:pt x="613" y="3566"/>
                </a:cubicBezTo>
                <a:cubicBezTo>
                  <a:pt x="610" y="3589"/>
                  <a:pt x="598" y="3596"/>
                  <a:pt x="577" y="3602"/>
                </a:cubicBezTo>
                <a:cubicBezTo>
                  <a:pt x="561" y="3606"/>
                  <a:pt x="570" y="3652"/>
                  <a:pt x="565" y="3664"/>
                </a:cubicBezTo>
                <a:cubicBezTo>
                  <a:pt x="560" y="3678"/>
                  <a:pt x="531" y="3659"/>
                  <a:pt x="524" y="3672"/>
                </a:cubicBezTo>
                <a:cubicBezTo>
                  <a:pt x="514" y="3693"/>
                  <a:pt x="541" y="3708"/>
                  <a:pt x="524" y="3732"/>
                </a:cubicBezTo>
                <a:cubicBezTo>
                  <a:pt x="514" y="3644"/>
                  <a:pt x="479" y="3784"/>
                  <a:pt x="418" y="3852"/>
                </a:cubicBezTo>
                <a:cubicBezTo>
                  <a:pt x="380" y="3894"/>
                  <a:pt x="360" y="3953"/>
                  <a:pt x="315" y="3990"/>
                </a:cubicBezTo>
                <a:cubicBezTo>
                  <a:pt x="297" y="4004"/>
                  <a:pt x="277" y="3998"/>
                  <a:pt x="259" y="4011"/>
                </a:cubicBezTo>
                <a:cubicBezTo>
                  <a:pt x="238" y="4026"/>
                  <a:pt x="237" y="4053"/>
                  <a:pt x="216" y="4065"/>
                </a:cubicBezTo>
                <a:cubicBezTo>
                  <a:pt x="156" y="4100"/>
                  <a:pt x="105" y="4178"/>
                  <a:pt x="82" y="4243"/>
                </a:cubicBezTo>
                <a:close/>
                <a:moveTo>
                  <a:pt x="2795" y="4848"/>
                </a:moveTo>
                <a:cubicBezTo>
                  <a:pt x="2805" y="4816"/>
                  <a:pt x="2796" y="4785"/>
                  <a:pt x="2789" y="4753"/>
                </a:cubicBezTo>
                <a:cubicBezTo>
                  <a:pt x="2738" y="4764"/>
                  <a:pt x="2782" y="4815"/>
                  <a:pt x="2795" y="4848"/>
                </a:cubicBezTo>
                <a:close/>
                <a:moveTo>
                  <a:pt x="2688" y="5386"/>
                </a:moveTo>
                <a:cubicBezTo>
                  <a:pt x="2698" y="5391"/>
                  <a:pt x="2708" y="5392"/>
                  <a:pt x="2718" y="5389"/>
                </a:cubicBezTo>
                <a:cubicBezTo>
                  <a:pt x="2708" y="5379"/>
                  <a:pt x="2698" y="5378"/>
                  <a:pt x="2688" y="5386"/>
                </a:cubicBezTo>
                <a:close/>
                <a:moveTo>
                  <a:pt x="2430" y="4067"/>
                </a:moveTo>
                <a:cubicBezTo>
                  <a:pt x="2444" y="4036"/>
                  <a:pt x="2418" y="3988"/>
                  <a:pt x="2383" y="4020"/>
                </a:cubicBezTo>
                <a:cubicBezTo>
                  <a:pt x="2389" y="4043"/>
                  <a:pt x="2407" y="4061"/>
                  <a:pt x="2430" y="4067"/>
                </a:cubicBezTo>
                <a:close/>
                <a:moveTo>
                  <a:pt x="2139" y="3652"/>
                </a:moveTo>
                <a:cubicBezTo>
                  <a:pt x="2147" y="3642"/>
                  <a:pt x="2155" y="3632"/>
                  <a:pt x="2163" y="3622"/>
                </a:cubicBezTo>
                <a:cubicBezTo>
                  <a:pt x="2135" y="3623"/>
                  <a:pt x="2139" y="3630"/>
                  <a:pt x="2139" y="3652"/>
                </a:cubicBezTo>
                <a:close/>
                <a:moveTo>
                  <a:pt x="2098" y="3901"/>
                </a:moveTo>
                <a:cubicBezTo>
                  <a:pt x="2126" y="3899"/>
                  <a:pt x="2136" y="3890"/>
                  <a:pt x="2128" y="3871"/>
                </a:cubicBezTo>
                <a:cubicBezTo>
                  <a:pt x="2104" y="3870"/>
                  <a:pt x="2097" y="3879"/>
                  <a:pt x="2098" y="3901"/>
                </a:cubicBezTo>
                <a:close/>
                <a:moveTo>
                  <a:pt x="2056" y="4061"/>
                </a:moveTo>
                <a:cubicBezTo>
                  <a:pt x="2107" y="4059"/>
                  <a:pt x="2086" y="4012"/>
                  <a:pt x="2065" y="3987"/>
                </a:cubicBezTo>
                <a:cubicBezTo>
                  <a:pt x="2036" y="4002"/>
                  <a:pt x="2018" y="4044"/>
                  <a:pt x="2056" y="4061"/>
                </a:cubicBezTo>
                <a:close/>
                <a:moveTo>
                  <a:pt x="1866" y="4709"/>
                </a:moveTo>
                <a:cubicBezTo>
                  <a:pt x="1976" y="4665"/>
                  <a:pt x="1777" y="4638"/>
                  <a:pt x="1866" y="4709"/>
                </a:cubicBezTo>
                <a:close/>
                <a:moveTo>
                  <a:pt x="1554" y="5139"/>
                </a:moveTo>
                <a:cubicBezTo>
                  <a:pt x="1563" y="5162"/>
                  <a:pt x="1578" y="5169"/>
                  <a:pt x="1599" y="5160"/>
                </a:cubicBezTo>
                <a:cubicBezTo>
                  <a:pt x="1585" y="5150"/>
                  <a:pt x="1570" y="5143"/>
                  <a:pt x="1554" y="5139"/>
                </a:cubicBezTo>
                <a:close/>
                <a:moveTo>
                  <a:pt x="1578" y="4970"/>
                </a:moveTo>
                <a:cubicBezTo>
                  <a:pt x="1584" y="5006"/>
                  <a:pt x="1618" y="5026"/>
                  <a:pt x="1652" y="5011"/>
                </a:cubicBezTo>
                <a:cubicBezTo>
                  <a:pt x="1686" y="4995"/>
                  <a:pt x="1684" y="4958"/>
                  <a:pt x="1706" y="4931"/>
                </a:cubicBezTo>
                <a:cubicBezTo>
                  <a:pt x="1675" y="4934"/>
                  <a:pt x="1657" y="4910"/>
                  <a:pt x="1629" y="4905"/>
                </a:cubicBezTo>
                <a:cubicBezTo>
                  <a:pt x="1600" y="4899"/>
                  <a:pt x="1578" y="4935"/>
                  <a:pt x="1551" y="4940"/>
                </a:cubicBezTo>
                <a:cubicBezTo>
                  <a:pt x="1559" y="4951"/>
                  <a:pt x="1568" y="4961"/>
                  <a:pt x="1578" y="4970"/>
                </a:cubicBezTo>
                <a:close/>
                <a:moveTo>
                  <a:pt x="1409" y="5216"/>
                </a:moveTo>
                <a:cubicBezTo>
                  <a:pt x="1490" y="5176"/>
                  <a:pt x="1363" y="5136"/>
                  <a:pt x="1324" y="5144"/>
                </a:cubicBezTo>
                <a:cubicBezTo>
                  <a:pt x="1282" y="5152"/>
                  <a:pt x="1287" y="5205"/>
                  <a:pt x="1297" y="5200"/>
                </a:cubicBezTo>
                <a:cubicBezTo>
                  <a:pt x="1325" y="5185"/>
                  <a:pt x="1396" y="5178"/>
                  <a:pt x="1409" y="5216"/>
                </a:cubicBezTo>
                <a:close/>
                <a:moveTo>
                  <a:pt x="1166" y="5032"/>
                </a:moveTo>
                <a:cubicBezTo>
                  <a:pt x="1159" y="5049"/>
                  <a:pt x="1160" y="5065"/>
                  <a:pt x="1168" y="5080"/>
                </a:cubicBezTo>
                <a:cubicBezTo>
                  <a:pt x="1183" y="5063"/>
                  <a:pt x="1182" y="5047"/>
                  <a:pt x="1166" y="5032"/>
                </a:cubicBezTo>
                <a:close/>
                <a:moveTo>
                  <a:pt x="973" y="5504"/>
                </a:moveTo>
                <a:cubicBezTo>
                  <a:pt x="991" y="5494"/>
                  <a:pt x="1099" y="5436"/>
                  <a:pt x="1094" y="5422"/>
                </a:cubicBezTo>
                <a:cubicBezTo>
                  <a:pt x="1075" y="5373"/>
                  <a:pt x="1044" y="5419"/>
                  <a:pt x="1019" y="5437"/>
                </a:cubicBezTo>
                <a:cubicBezTo>
                  <a:pt x="988" y="5459"/>
                  <a:pt x="937" y="5460"/>
                  <a:pt x="973" y="5504"/>
                </a:cubicBezTo>
                <a:close/>
                <a:moveTo>
                  <a:pt x="521" y="4819"/>
                </a:moveTo>
                <a:cubicBezTo>
                  <a:pt x="525" y="4786"/>
                  <a:pt x="513" y="4779"/>
                  <a:pt x="486" y="4798"/>
                </a:cubicBezTo>
                <a:cubicBezTo>
                  <a:pt x="497" y="4806"/>
                  <a:pt x="508" y="4813"/>
                  <a:pt x="521" y="4819"/>
                </a:cubicBezTo>
                <a:close/>
                <a:moveTo>
                  <a:pt x="25" y="4522"/>
                </a:moveTo>
                <a:cubicBezTo>
                  <a:pt x="45" y="4489"/>
                  <a:pt x="45" y="4451"/>
                  <a:pt x="13" y="4427"/>
                </a:cubicBezTo>
                <a:cubicBezTo>
                  <a:pt x="0" y="4459"/>
                  <a:pt x="4" y="4494"/>
                  <a:pt x="25" y="452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4" name="꙱ Peru (Republic of Peru) (PE) (H)">
            <a:extLst>
              <a:ext uri="{FF2B5EF4-FFF2-40B4-BE49-F238E27FC236}">
                <a16:creationId xmlns:a16="http://schemas.microsoft.com/office/drawing/2014/main" id="{6276AD37-93A2-4009-9482-6F77E7E7F0D5}"/>
              </a:ext>
            </a:extLst>
          </p:cNvPr>
          <p:cNvSpPr>
            <a:spLocks/>
          </p:cNvSpPr>
          <p:nvPr/>
        </p:nvSpPr>
        <p:spPr bwMode="auto">
          <a:xfrm>
            <a:off x="2273247" y="2385035"/>
            <a:ext cx="346012" cy="541533"/>
          </a:xfrm>
          <a:custGeom>
            <a:avLst/>
            <a:gdLst>
              <a:gd name="T0" fmla="*/ 2237 w 4197"/>
              <a:gd name="T1" fmla="*/ 365 h 6568"/>
              <a:gd name="T2" fmla="*/ 2411 w 4197"/>
              <a:gd name="T3" fmla="*/ 484 h 6568"/>
              <a:gd name="T4" fmla="*/ 2574 w 4197"/>
              <a:gd name="T5" fmla="*/ 694 h 6568"/>
              <a:gd name="T6" fmla="*/ 2826 w 4197"/>
              <a:gd name="T7" fmla="*/ 878 h 6568"/>
              <a:gd name="T8" fmla="*/ 3160 w 4197"/>
              <a:gd name="T9" fmla="*/ 833 h 6568"/>
              <a:gd name="T10" fmla="*/ 3438 w 4197"/>
              <a:gd name="T11" fmla="*/ 884 h 6568"/>
              <a:gd name="T12" fmla="*/ 3436 w 4197"/>
              <a:gd name="T13" fmla="*/ 1135 h 6568"/>
              <a:gd name="T14" fmla="*/ 3580 w 4197"/>
              <a:gd name="T15" fmla="*/ 1500 h 6568"/>
              <a:gd name="T16" fmla="*/ 3508 w 4197"/>
              <a:gd name="T17" fmla="*/ 1540 h 6568"/>
              <a:gd name="T18" fmla="*/ 2994 w 4197"/>
              <a:gd name="T19" fmla="*/ 1597 h 6568"/>
              <a:gd name="T20" fmla="*/ 2800 w 4197"/>
              <a:gd name="T21" fmla="*/ 1750 h 6568"/>
              <a:gd name="T22" fmla="*/ 2634 w 4197"/>
              <a:gd name="T23" fmla="*/ 2053 h 6568"/>
              <a:gd name="T24" fmla="*/ 2587 w 4197"/>
              <a:gd name="T25" fmla="*/ 2331 h 6568"/>
              <a:gd name="T26" fmla="*/ 2433 w 4197"/>
              <a:gd name="T27" fmla="*/ 2820 h 6568"/>
              <a:gd name="T28" fmla="*/ 2557 w 4197"/>
              <a:gd name="T29" fmla="*/ 2998 h 6568"/>
              <a:gd name="T30" fmla="*/ 2704 w 4197"/>
              <a:gd name="T31" fmla="*/ 3193 h 6568"/>
              <a:gd name="T32" fmla="*/ 2901 w 4197"/>
              <a:gd name="T33" fmla="*/ 3389 h 6568"/>
              <a:gd name="T34" fmla="*/ 3286 w 4197"/>
              <a:gd name="T35" fmla="*/ 3533 h 6568"/>
              <a:gd name="T36" fmla="*/ 3473 w 4197"/>
              <a:gd name="T37" fmla="*/ 3432 h 6568"/>
              <a:gd name="T38" fmla="*/ 3484 w 4197"/>
              <a:gd name="T39" fmla="*/ 3907 h 6568"/>
              <a:gd name="T40" fmla="*/ 3740 w 4197"/>
              <a:gd name="T41" fmla="*/ 3889 h 6568"/>
              <a:gd name="T42" fmla="*/ 3846 w 4197"/>
              <a:gd name="T43" fmla="*/ 3937 h 6568"/>
              <a:gd name="T44" fmla="*/ 4092 w 4197"/>
              <a:gd name="T45" fmla="*/ 4375 h 6568"/>
              <a:gd name="T46" fmla="*/ 4062 w 4197"/>
              <a:gd name="T47" fmla="*/ 4700 h 6568"/>
              <a:gd name="T48" fmla="*/ 4119 w 4197"/>
              <a:gd name="T49" fmla="*/ 5034 h 6568"/>
              <a:gd name="T50" fmla="*/ 4008 w 4197"/>
              <a:gd name="T51" fmla="*/ 5271 h 6568"/>
              <a:gd name="T52" fmla="*/ 4016 w 4197"/>
              <a:gd name="T53" fmla="*/ 5540 h 6568"/>
              <a:gd name="T54" fmla="*/ 4076 w 4197"/>
              <a:gd name="T55" fmla="*/ 5738 h 6568"/>
              <a:gd name="T56" fmla="*/ 4110 w 4197"/>
              <a:gd name="T57" fmla="*/ 5770 h 6568"/>
              <a:gd name="T58" fmla="*/ 4154 w 4197"/>
              <a:gd name="T59" fmla="*/ 5778 h 6568"/>
              <a:gd name="T60" fmla="*/ 4162 w 4197"/>
              <a:gd name="T61" fmla="*/ 5848 h 6568"/>
              <a:gd name="T62" fmla="*/ 4160 w 4197"/>
              <a:gd name="T63" fmla="*/ 5919 h 6568"/>
              <a:gd name="T64" fmla="*/ 4138 w 4197"/>
              <a:gd name="T65" fmla="*/ 5961 h 6568"/>
              <a:gd name="T66" fmla="*/ 3996 w 4197"/>
              <a:gd name="T67" fmla="*/ 6135 h 6568"/>
              <a:gd name="T68" fmla="*/ 3948 w 4197"/>
              <a:gd name="T69" fmla="*/ 6354 h 6568"/>
              <a:gd name="T70" fmla="*/ 3684 w 4197"/>
              <a:gd name="T71" fmla="*/ 6450 h 6568"/>
              <a:gd name="T72" fmla="*/ 3357 w 4197"/>
              <a:gd name="T73" fmla="*/ 6138 h 6568"/>
              <a:gd name="T74" fmla="*/ 2847 w 4197"/>
              <a:gd name="T75" fmla="*/ 5847 h 6568"/>
              <a:gd name="T76" fmla="*/ 2472 w 4197"/>
              <a:gd name="T77" fmla="*/ 5638 h 6568"/>
              <a:gd name="T78" fmla="*/ 2113 w 4197"/>
              <a:gd name="T79" fmla="*/ 5360 h 6568"/>
              <a:gd name="T80" fmla="*/ 1817 w 4197"/>
              <a:gd name="T81" fmla="*/ 5053 h 6568"/>
              <a:gd name="T82" fmla="*/ 1771 w 4197"/>
              <a:gd name="T83" fmla="*/ 4916 h 6568"/>
              <a:gd name="T84" fmla="*/ 1704 w 4197"/>
              <a:gd name="T85" fmla="*/ 4625 h 6568"/>
              <a:gd name="T86" fmla="*/ 1475 w 4197"/>
              <a:gd name="T87" fmla="*/ 4274 h 6568"/>
              <a:gd name="T88" fmla="*/ 1292 w 4197"/>
              <a:gd name="T89" fmla="*/ 4013 h 6568"/>
              <a:gd name="T90" fmla="*/ 1145 w 4197"/>
              <a:gd name="T91" fmla="*/ 3684 h 6568"/>
              <a:gd name="T92" fmla="*/ 892 w 4197"/>
              <a:gd name="T93" fmla="*/ 3125 h 6568"/>
              <a:gd name="T94" fmla="*/ 78 w 4197"/>
              <a:gd name="T95" fmla="*/ 2164 h 6568"/>
              <a:gd name="T96" fmla="*/ 143 w 4197"/>
              <a:gd name="T97" fmla="*/ 1964 h 6568"/>
              <a:gd name="T98" fmla="*/ 85 w 4197"/>
              <a:gd name="T99" fmla="*/ 1772 h 6568"/>
              <a:gd name="T100" fmla="*/ 8 w 4197"/>
              <a:gd name="T101" fmla="*/ 1594 h 6568"/>
              <a:gd name="T102" fmla="*/ 222 w 4197"/>
              <a:gd name="T103" fmla="*/ 1281 h 6568"/>
              <a:gd name="T104" fmla="*/ 354 w 4197"/>
              <a:gd name="T105" fmla="*/ 1399 h 6568"/>
              <a:gd name="T106" fmla="*/ 304 w 4197"/>
              <a:gd name="T107" fmla="*/ 1505 h 6568"/>
              <a:gd name="T108" fmla="*/ 468 w 4197"/>
              <a:gd name="T109" fmla="*/ 1585 h 6568"/>
              <a:gd name="T110" fmla="*/ 693 w 4197"/>
              <a:gd name="T111" fmla="*/ 1764 h 6568"/>
              <a:gd name="T112" fmla="*/ 844 w 4197"/>
              <a:gd name="T113" fmla="*/ 1549 h 6568"/>
              <a:gd name="T114" fmla="*/ 972 w 4197"/>
              <a:gd name="T115" fmla="*/ 1243 h 6568"/>
              <a:gd name="T116" fmla="*/ 1079 w 4197"/>
              <a:gd name="T117" fmla="*/ 1072 h 6568"/>
              <a:gd name="T118" fmla="*/ 1842 w 4197"/>
              <a:gd name="T119" fmla="*/ 320 h 6568"/>
              <a:gd name="T120" fmla="*/ 1861 w 4197"/>
              <a:gd name="T121" fmla="*/ 154 h 6568"/>
              <a:gd name="T122" fmla="*/ 1873 w 4197"/>
              <a:gd name="T123" fmla="*/ 36 h 6568"/>
              <a:gd name="T124" fmla="*/ 1937 w 4197"/>
              <a:gd name="T125" fmla="*/ 20 h 6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197" h="6568">
                <a:moveTo>
                  <a:pt x="2161" y="246"/>
                </a:moveTo>
                <a:cubicBezTo>
                  <a:pt x="2165" y="291"/>
                  <a:pt x="2191" y="349"/>
                  <a:pt x="2237" y="365"/>
                </a:cubicBezTo>
                <a:cubicBezTo>
                  <a:pt x="2277" y="378"/>
                  <a:pt x="2294" y="394"/>
                  <a:pt x="2317" y="426"/>
                </a:cubicBezTo>
                <a:cubicBezTo>
                  <a:pt x="2342" y="461"/>
                  <a:pt x="2394" y="444"/>
                  <a:pt x="2411" y="484"/>
                </a:cubicBezTo>
                <a:cubicBezTo>
                  <a:pt x="2428" y="523"/>
                  <a:pt x="2448" y="569"/>
                  <a:pt x="2456" y="610"/>
                </a:cubicBezTo>
                <a:cubicBezTo>
                  <a:pt x="2466" y="668"/>
                  <a:pt x="2557" y="637"/>
                  <a:pt x="2574" y="694"/>
                </a:cubicBezTo>
                <a:cubicBezTo>
                  <a:pt x="2587" y="736"/>
                  <a:pt x="2549" y="810"/>
                  <a:pt x="2585" y="838"/>
                </a:cubicBezTo>
                <a:cubicBezTo>
                  <a:pt x="2680" y="913"/>
                  <a:pt x="2719" y="842"/>
                  <a:pt x="2826" y="878"/>
                </a:cubicBezTo>
                <a:cubicBezTo>
                  <a:pt x="2919" y="898"/>
                  <a:pt x="2998" y="777"/>
                  <a:pt x="3026" y="782"/>
                </a:cubicBezTo>
                <a:cubicBezTo>
                  <a:pt x="3074" y="790"/>
                  <a:pt x="3108" y="858"/>
                  <a:pt x="3160" y="833"/>
                </a:cubicBezTo>
                <a:cubicBezTo>
                  <a:pt x="3215" y="806"/>
                  <a:pt x="3258" y="764"/>
                  <a:pt x="3310" y="806"/>
                </a:cubicBezTo>
                <a:cubicBezTo>
                  <a:pt x="3323" y="817"/>
                  <a:pt x="3384" y="903"/>
                  <a:pt x="3438" y="884"/>
                </a:cubicBezTo>
                <a:cubicBezTo>
                  <a:pt x="3468" y="874"/>
                  <a:pt x="3487" y="926"/>
                  <a:pt x="3506" y="946"/>
                </a:cubicBezTo>
                <a:cubicBezTo>
                  <a:pt x="3549" y="992"/>
                  <a:pt x="3464" y="1087"/>
                  <a:pt x="3436" y="1135"/>
                </a:cubicBezTo>
                <a:cubicBezTo>
                  <a:pt x="3235" y="1477"/>
                  <a:pt x="3431" y="1318"/>
                  <a:pt x="3491" y="1385"/>
                </a:cubicBezTo>
                <a:cubicBezTo>
                  <a:pt x="3522" y="1419"/>
                  <a:pt x="3562" y="1456"/>
                  <a:pt x="3580" y="1500"/>
                </a:cubicBezTo>
                <a:cubicBezTo>
                  <a:pt x="3567" y="1538"/>
                  <a:pt x="3551" y="1544"/>
                  <a:pt x="3532" y="1511"/>
                </a:cubicBezTo>
                <a:lnTo>
                  <a:pt x="3508" y="1540"/>
                </a:lnTo>
                <a:cubicBezTo>
                  <a:pt x="3462" y="1477"/>
                  <a:pt x="3359" y="1436"/>
                  <a:pt x="3301" y="1510"/>
                </a:cubicBezTo>
                <a:cubicBezTo>
                  <a:pt x="3234" y="1594"/>
                  <a:pt x="3090" y="1572"/>
                  <a:pt x="2994" y="1597"/>
                </a:cubicBezTo>
                <a:cubicBezTo>
                  <a:pt x="2944" y="1611"/>
                  <a:pt x="2920" y="1666"/>
                  <a:pt x="2870" y="1682"/>
                </a:cubicBezTo>
                <a:cubicBezTo>
                  <a:pt x="2818" y="1698"/>
                  <a:pt x="2835" y="1719"/>
                  <a:pt x="2800" y="1750"/>
                </a:cubicBezTo>
                <a:cubicBezTo>
                  <a:pt x="2717" y="1825"/>
                  <a:pt x="2659" y="1804"/>
                  <a:pt x="2658" y="1932"/>
                </a:cubicBezTo>
                <a:cubicBezTo>
                  <a:pt x="2658" y="1977"/>
                  <a:pt x="2660" y="2014"/>
                  <a:pt x="2634" y="2053"/>
                </a:cubicBezTo>
                <a:cubicBezTo>
                  <a:pt x="2609" y="2090"/>
                  <a:pt x="2580" y="2127"/>
                  <a:pt x="2590" y="2174"/>
                </a:cubicBezTo>
                <a:cubicBezTo>
                  <a:pt x="2600" y="2223"/>
                  <a:pt x="2642" y="2293"/>
                  <a:pt x="2587" y="2331"/>
                </a:cubicBezTo>
                <a:cubicBezTo>
                  <a:pt x="2506" y="2387"/>
                  <a:pt x="2369" y="2438"/>
                  <a:pt x="2448" y="2594"/>
                </a:cubicBezTo>
                <a:cubicBezTo>
                  <a:pt x="2238" y="2686"/>
                  <a:pt x="2529" y="2761"/>
                  <a:pt x="2433" y="2820"/>
                </a:cubicBezTo>
                <a:cubicBezTo>
                  <a:pt x="2475" y="2847"/>
                  <a:pt x="2503" y="2896"/>
                  <a:pt x="2512" y="2944"/>
                </a:cubicBezTo>
                <a:cubicBezTo>
                  <a:pt x="2517" y="2972"/>
                  <a:pt x="2536" y="2982"/>
                  <a:pt x="2557" y="2998"/>
                </a:cubicBezTo>
                <a:cubicBezTo>
                  <a:pt x="2582" y="3019"/>
                  <a:pt x="2580" y="3050"/>
                  <a:pt x="2597" y="3075"/>
                </a:cubicBezTo>
                <a:cubicBezTo>
                  <a:pt x="2626" y="3120"/>
                  <a:pt x="2683" y="3141"/>
                  <a:pt x="2704" y="3193"/>
                </a:cubicBezTo>
                <a:cubicBezTo>
                  <a:pt x="2728" y="3254"/>
                  <a:pt x="2681" y="3292"/>
                  <a:pt x="2647" y="3336"/>
                </a:cubicBezTo>
                <a:cubicBezTo>
                  <a:pt x="2720" y="3375"/>
                  <a:pt x="2828" y="3340"/>
                  <a:pt x="2901" y="3389"/>
                </a:cubicBezTo>
                <a:cubicBezTo>
                  <a:pt x="2948" y="3420"/>
                  <a:pt x="2992" y="3502"/>
                  <a:pt x="2974" y="3559"/>
                </a:cubicBezTo>
                <a:cubicBezTo>
                  <a:pt x="3072" y="3571"/>
                  <a:pt x="3198" y="3593"/>
                  <a:pt x="3286" y="3533"/>
                </a:cubicBezTo>
                <a:cubicBezTo>
                  <a:pt x="3340" y="3495"/>
                  <a:pt x="3412" y="3359"/>
                  <a:pt x="3487" y="3357"/>
                </a:cubicBezTo>
                <a:cubicBezTo>
                  <a:pt x="3479" y="3393"/>
                  <a:pt x="3451" y="3395"/>
                  <a:pt x="3473" y="3432"/>
                </a:cubicBezTo>
                <a:cubicBezTo>
                  <a:pt x="3496" y="3471"/>
                  <a:pt x="3457" y="3510"/>
                  <a:pt x="3460" y="3555"/>
                </a:cubicBezTo>
                <a:cubicBezTo>
                  <a:pt x="3466" y="3671"/>
                  <a:pt x="3470" y="3791"/>
                  <a:pt x="3484" y="3907"/>
                </a:cubicBezTo>
                <a:cubicBezTo>
                  <a:pt x="3522" y="3873"/>
                  <a:pt x="3538" y="3934"/>
                  <a:pt x="3588" y="3937"/>
                </a:cubicBezTo>
                <a:cubicBezTo>
                  <a:pt x="3643" y="3932"/>
                  <a:pt x="3683" y="3888"/>
                  <a:pt x="3740" y="3889"/>
                </a:cubicBezTo>
                <a:cubicBezTo>
                  <a:pt x="3763" y="3887"/>
                  <a:pt x="3794" y="3892"/>
                  <a:pt x="3817" y="3898"/>
                </a:cubicBezTo>
                <a:cubicBezTo>
                  <a:pt x="3831" y="3904"/>
                  <a:pt x="3841" y="3918"/>
                  <a:pt x="3846" y="3937"/>
                </a:cubicBezTo>
                <a:cubicBezTo>
                  <a:pt x="3876" y="4021"/>
                  <a:pt x="3927" y="4085"/>
                  <a:pt x="3968" y="4158"/>
                </a:cubicBezTo>
                <a:cubicBezTo>
                  <a:pt x="4010" y="4233"/>
                  <a:pt x="4050" y="4301"/>
                  <a:pt x="4092" y="4375"/>
                </a:cubicBezTo>
                <a:cubicBezTo>
                  <a:pt x="4129" y="4439"/>
                  <a:pt x="4163" y="4485"/>
                  <a:pt x="4102" y="4530"/>
                </a:cubicBezTo>
                <a:cubicBezTo>
                  <a:pt x="4049" y="4570"/>
                  <a:pt x="4043" y="4643"/>
                  <a:pt x="4062" y="4700"/>
                </a:cubicBezTo>
                <a:cubicBezTo>
                  <a:pt x="4079" y="4750"/>
                  <a:pt x="4067" y="4816"/>
                  <a:pt x="4069" y="4906"/>
                </a:cubicBezTo>
                <a:cubicBezTo>
                  <a:pt x="4071" y="4944"/>
                  <a:pt x="4118" y="4993"/>
                  <a:pt x="4119" y="5034"/>
                </a:cubicBezTo>
                <a:cubicBezTo>
                  <a:pt x="4119" y="5036"/>
                  <a:pt x="4085" y="5131"/>
                  <a:pt x="4082" y="5134"/>
                </a:cubicBezTo>
                <a:cubicBezTo>
                  <a:pt x="4046" y="5166"/>
                  <a:pt x="4025" y="5226"/>
                  <a:pt x="4008" y="5271"/>
                </a:cubicBezTo>
                <a:cubicBezTo>
                  <a:pt x="3977" y="5354"/>
                  <a:pt x="4061" y="5364"/>
                  <a:pt x="4062" y="5428"/>
                </a:cubicBezTo>
                <a:cubicBezTo>
                  <a:pt x="4059" y="5479"/>
                  <a:pt x="4029" y="5504"/>
                  <a:pt x="4016" y="5540"/>
                </a:cubicBezTo>
                <a:lnTo>
                  <a:pt x="3998" y="5578"/>
                </a:lnTo>
                <a:lnTo>
                  <a:pt x="4076" y="5738"/>
                </a:lnTo>
                <a:lnTo>
                  <a:pt x="4104" y="5765"/>
                </a:lnTo>
                <a:cubicBezTo>
                  <a:pt x="4104" y="5767"/>
                  <a:pt x="4106" y="5769"/>
                  <a:pt x="4110" y="5770"/>
                </a:cubicBezTo>
                <a:cubicBezTo>
                  <a:pt x="4110" y="5769"/>
                  <a:pt x="4111" y="5768"/>
                  <a:pt x="4111" y="5767"/>
                </a:cubicBezTo>
                <a:cubicBezTo>
                  <a:pt x="4122" y="5769"/>
                  <a:pt x="4145" y="5772"/>
                  <a:pt x="4154" y="5778"/>
                </a:cubicBezTo>
                <a:cubicBezTo>
                  <a:pt x="4158" y="5780"/>
                  <a:pt x="4190" y="5814"/>
                  <a:pt x="4197" y="5820"/>
                </a:cubicBezTo>
                <a:lnTo>
                  <a:pt x="4162" y="5848"/>
                </a:lnTo>
                <a:lnTo>
                  <a:pt x="4165" y="5896"/>
                </a:lnTo>
                <a:cubicBezTo>
                  <a:pt x="4161" y="5905"/>
                  <a:pt x="4160" y="5910"/>
                  <a:pt x="4160" y="5919"/>
                </a:cubicBezTo>
                <a:cubicBezTo>
                  <a:pt x="4161" y="5924"/>
                  <a:pt x="4162" y="5929"/>
                  <a:pt x="4152" y="5942"/>
                </a:cubicBezTo>
                <a:cubicBezTo>
                  <a:pt x="4147" y="5948"/>
                  <a:pt x="4143" y="5954"/>
                  <a:pt x="4138" y="5961"/>
                </a:cubicBezTo>
                <a:cubicBezTo>
                  <a:pt x="4111" y="6002"/>
                  <a:pt x="4084" y="6054"/>
                  <a:pt x="4050" y="6088"/>
                </a:cubicBezTo>
                <a:cubicBezTo>
                  <a:pt x="4033" y="6105"/>
                  <a:pt x="4010" y="6114"/>
                  <a:pt x="3996" y="6135"/>
                </a:cubicBezTo>
                <a:cubicBezTo>
                  <a:pt x="3971" y="6173"/>
                  <a:pt x="4023" y="6155"/>
                  <a:pt x="4029" y="6187"/>
                </a:cubicBezTo>
                <a:cubicBezTo>
                  <a:pt x="4043" y="6249"/>
                  <a:pt x="4083" y="6208"/>
                  <a:pt x="3948" y="6354"/>
                </a:cubicBezTo>
                <a:cubicBezTo>
                  <a:pt x="3997" y="6568"/>
                  <a:pt x="3853" y="6504"/>
                  <a:pt x="3797" y="6538"/>
                </a:cubicBezTo>
                <a:cubicBezTo>
                  <a:pt x="3735" y="6509"/>
                  <a:pt x="3722" y="6486"/>
                  <a:pt x="3684" y="6450"/>
                </a:cubicBezTo>
                <a:cubicBezTo>
                  <a:pt x="3639" y="6407"/>
                  <a:pt x="3589" y="6388"/>
                  <a:pt x="3541" y="6353"/>
                </a:cubicBezTo>
                <a:cubicBezTo>
                  <a:pt x="3454" y="6292"/>
                  <a:pt x="3461" y="6181"/>
                  <a:pt x="3357" y="6138"/>
                </a:cubicBezTo>
                <a:cubicBezTo>
                  <a:pt x="3235" y="6088"/>
                  <a:pt x="3152" y="5968"/>
                  <a:pt x="3023" y="5936"/>
                </a:cubicBezTo>
                <a:cubicBezTo>
                  <a:pt x="2962" y="5922"/>
                  <a:pt x="2900" y="5880"/>
                  <a:pt x="2847" y="5847"/>
                </a:cubicBezTo>
                <a:cubicBezTo>
                  <a:pt x="2784" y="5807"/>
                  <a:pt x="2715" y="5794"/>
                  <a:pt x="2651" y="5760"/>
                </a:cubicBezTo>
                <a:cubicBezTo>
                  <a:pt x="2588" y="5726"/>
                  <a:pt x="2535" y="5674"/>
                  <a:pt x="2472" y="5638"/>
                </a:cubicBezTo>
                <a:cubicBezTo>
                  <a:pt x="2401" y="5597"/>
                  <a:pt x="2330" y="5558"/>
                  <a:pt x="2258" y="5518"/>
                </a:cubicBezTo>
                <a:cubicBezTo>
                  <a:pt x="2198" y="5485"/>
                  <a:pt x="2161" y="5409"/>
                  <a:pt x="2113" y="5360"/>
                </a:cubicBezTo>
                <a:cubicBezTo>
                  <a:pt x="2050" y="5295"/>
                  <a:pt x="1961" y="5261"/>
                  <a:pt x="1917" y="5180"/>
                </a:cubicBezTo>
                <a:cubicBezTo>
                  <a:pt x="1892" y="5135"/>
                  <a:pt x="1860" y="5080"/>
                  <a:pt x="1817" y="5053"/>
                </a:cubicBezTo>
                <a:cubicBezTo>
                  <a:pt x="1779" y="5029"/>
                  <a:pt x="1829" y="4937"/>
                  <a:pt x="1762" y="4949"/>
                </a:cubicBezTo>
                <a:cubicBezTo>
                  <a:pt x="1763" y="4937"/>
                  <a:pt x="1766" y="4926"/>
                  <a:pt x="1771" y="4916"/>
                </a:cubicBezTo>
                <a:lnTo>
                  <a:pt x="1801" y="4934"/>
                </a:lnTo>
                <a:cubicBezTo>
                  <a:pt x="1827" y="4802"/>
                  <a:pt x="1770" y="4733"/>
                  <a:pt x="1704" y="4625"/>
                </a:cubicBezTo>
                <a:cubicBezTo>
                  <a:pt x="1644" y="4527"/>
                  <a:pt x="1603" y="4423"/>
                  <a:pt x="1519" y="4344"/>
                </a:cubicBezTo>
                <a:cubicBezTo>
                  <a:pt x="1494" y="4320"/>
                  <a:pt x="1468" y="4307"/>
                  <a:pt x="1475" y="4274"/>
                </a:cubicBezTo>
                <a:cubicBezTo>
                  <a:pt x="1487" y="4216"/>
                  <a:pt x="1416" y="4110"/>
                  <a:pt x="1376" y="4076"/>
                </a:cubicBezTo>
                <a:cubicBezTo>
                  <a:pt x="1351" y="4054"/>
                  <a:pt x="1308" y="4044"/>
                  <a:pt x="1292" y="4013"/>
                </a:cubicBezTo>
                <a:cubicBezTo>
                  <a:pt x="1279" y="3970"/>
                  <a:pt x="1326" y="3999"/>
                  <a:pt x="1253" y="3856"/>
                </a:cubicBezTo>
                <a:cubicBezTo>
                  <a:pt x="1222" y="3796"/>
                  <a:pt x="1179" y="3742"/>
                  <a:pt x="1145" y="3684"/>
                </a:cubicBezTo>
                <a:cubicBezTo>
                  <a:pt x="1112" y="3629"/>
                  <a:pt x="1094" y="3563"/>
                  <a:pt x="1071" y="3504"/>
                </a:cubicBezTo>
                <a:cubicBezTo>
                  <a:pt x="1018" y="3365"/>
                  <a:pt x="931" y="3259"/>
                  <a:pt x="892" y="3125"/>
                </a:cubicBezTo>
                <a:cubicBezTo>
                  <a:pt x="839" y="2942"/>
                  <a:pt x="684" y="2831"/>
                  <a:pt x="614" y="2651"/>
                </a:cubicBezTo>
                <a:cubicBezTo>
                  <a:pt x="460" y="2256"/>
                  <a:pt x="83" y="2211"/>
                  <a:pt x="78" y="2164"/>
                </a:cubicBezTo>
                <a:cubicBezTo>
                  <a:pt x="75" y="2130"/>
                  <a:pt x="68" y="2073"/>
                  <a:pt x="117" y="2079"/>
                </a:cubicBezTo>
                <a:cubicBezTo>
                  <a:pt x="205" y="2090"/>
                  <a:pt x="172" y="2007"/>
                  <a:pt x="143" y="1964"/>
                </a:cubicBezTo>
                <a:cubicBezTo>
                  <a:pt x="103" y="1903"/>
                  <a:pt x="63" y="1877"/>
                  <a:pt x="61" y="1801"/>
                </a:cubicBezTo>
                <a:cubicBezTo>
                  <a:pt x="69" y="1792"/>
                  <a:pt x="77" y="1782"/>
                  <a:pt x="85" y="1772"/>
                </a:cubicBezTo>
                <a:cubicBezTo>
                  <a:pt x="83" y="1760"/>
                  <a:pt x="48" y="1728"/>
                  <a:pt x="41" y="1719"/>
                </a:cubicBezTo>
                <a:cubicBezTo>
                  <a:pt x="0" y="1673"/>
                  <a:pt x="25" y="1646"/>
                  <a:pt x="8" y="1594"/>
                </a:cubicBezTo>
                <a:cubicBezTo>
                  <a:pt x="49" y="1509"/>
                  <a:pt x="71" y="1451"/>
                  <a:pt x="136" y="1378"/>
                </a:cubicBezTo>
                <a:cubicBezTo>
                  <a:pt x="165" y="1346"/>
                  <a:pt x="187" y="1307"/>
                  <a:pt x="222" y="1281"/>
                </a:cubicBezTo>
                <a:cubicBezTo>
                  <a:pt x="247" y="1262"/>
                  <a:pt x="302" y="1236"/>
                  <a:pt x="304" y="1199"/>
                </a:cubicBezTo>
                <a:cubicBezTo>
                  <a:pt x="343" y="1210"/>
                  <a:pt x="390" y="1378"/>
                  <a:pt x="354" y="1399"/>
                </a:cubicBezTo>
                <a:cubicBezTo>
                  <a:pt x="333" y="1412"/>
                  <a:pt x="303" y="1404"/>
                  <a:pt x="284" y="1419"/>
                </a:cubicBezTo>
                <a:cubicBezTo>
                  <a:pt x="254" y="1444"/>
                  <a:pt x="260" y="1498"/>
                  <a:pt x="304" y="1505"/>
                </a:cubicBezTo>
                <a:cubicBezTo>
                  <a:pt x="246" y="1585"/>
                  <a:pt x="306" y="1595"/>
                  <a:pt x="360" y="1542"/>
                </a:cubicBezTo>
                <a:cubicBezTo>
                  <a:pt x="399" y="1502"/>
                  <a:pt x="428" y="1563"/>
                  <a:pt x="468" y="1585"/>
                </a:cubicBezTo>
                <a:cubicBezTo>
                  <a:pt x="514" y="1610"/>
                  <a:pt x="547" y="1556"/>
                  <a:pt x="577" y="1625"/>
                </a:cubicBezTo>
                <a:cubicBezTo>
                  <a:pt x="601" y="1681"/>
                  <a:pt x="617" y="1761"/>
                  <a:pt x="693" y="1764"/>
                </a:cubicBezTo>
                <a:cubicBezTo>
                  <a:pt x="754" y="1765"/>
                  <a:pt x="750" y="1753"/>
                  <a:pt x="770" y="1689"/>
                </a:cubicBezTo>
                <a:cubicBezTo>
                  <a:pt x="790" y="1626"/>
                  <a:pt x="849" y="1629"/>
                  <a:pt x="844" y="1549"/>
                </a:cubicBezTo>
                <a:cubicBezTo>
                  <a:pt x="841" y="1484"/>
                  <a:pt x="871" y="1403"/>
                  <a:pt x="905" y="1344"/>
                </a:cubicBezTo>
                <a:cubicBezTo>
                  <a:pt x="910" y="1335"/>
                  <a:pt x="952" y="1148"/>
                  <a:pt x="972" y="1243"/>
                </a:cubicBezTo>
                <a:cubicBezTo>
                  <a:pt x="992" y="1221"/>
                  <a:pt x="978" y="1205"/>
                  <a:pt x="984" y="1181"/>
                </a:cubicBezTo>
                <a:cubicBezTo>
                  <a:pt x="1002" y="1152"/>
                  <a:pt x="1044" y="1099"/>
                  <a:pt x="1079" y="1072"/>
                </a:cubicBezTo>
                <a:cubicBezTo>
                  <a:pt x="1184" y="988"/>
                  <a:pt x="1344" y="984"/>
                  <a:pt x="1461" y="903"/>
                </a:cubicBezTo>
                <a:cubicBezTo>
                  <a:pt x="1661" y="764"/>
                  <a:pt x="1799" y="557"/>
                  <a:pt x="1842" y="320"/>
                </a:cubicBezTo>
                <a:cubicBezTo>
                  <a:pt x="1859" y="338"/>
                  <a:pt x="1879" y="344"/>
                  <a:pt x="1902" y="341"/>
                </a:cubicBezTo>
                <a:cubicBezTo>
                  <a:pt x="1872" y="272"/>
                  <a:pt x="1902" y="212"/>
                  <a:pt x="1861" y="154"/>
                </a:cubicBezTo>
                <a:cubicBezTo>
                  <a:pt x="1844" y="128"/>
                  <a:pt x="1766" y="59"/>
                  <a:pt x="1771" y="32"/>
                </a:cubicBezTo>
                <a:cubicBezTo>
                  <a:pt x="1841" y="44"/>
                  <a:pt x="1860" y="38"/>
                  <a:pt x="1873" y="36"/>
                </a:cubicBezTo>
                <a:cubicBezTo>
                  <a:pt x="1884" y="40"/>
                  <a:pt x="1886" y="35"/>
                  <a:pt x="1896" y="20"/>
                </a:cubicBezTo>
                <a:cubicBezTo>
                  <a:pt x="1909" y="0"/>
                  <a:pt x="1923" y="16"/>
                  <a:pt x="1937" y="20"/>
                </a:cubicBezTo>
                <a:cubicBezTo>
                  <a:pt x="2011" y="42"/>
                  <a:pt x="2154" y="168"/>
                  <a:pt x="2161" y="24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5" name="꙱ Paraguay (Republic of Paraguay) (PY) (H)">
            <a:extLst>
              <a:ext uri="{FF2B5EF4-FFF2-40B4-BE49-F238E27FC236}">
                <a16:creationId xmlns:a16="http://schemas.microsoft.com/office/drawing/2014/main" id="{CECB9482-749C-44A1-B754-B8577B614929}"/>
              </a:ext>
            </a:extLst>
          </p:cNvPr>
          <p:cNvSpPr>
            <a:spLocks/>
          </p:cNvSpPr>
          <p:nvPr/>
        </p:nvSpPr>
        <p:spPr bwMode="auto">
          <a:xfrm>
            <a:off x="2798192" y="2942749"/>
            <a:ext cx="219895" cy="253507"/>
          </a:xfrm>
          <a:custGeom>
            <a:avLst/>
            <a:gdLst>
              <a:gd name="T0" fmla="*/ 1300 w 2665"/>
              <a:gd name="T1" fmla="*/ 426 h 3074"/>
              <a:gd name="T2" fmla="*/ 1307 w 2665"/>
              <a:gd name="T3" fmla="*/ 421 h 3074"/>
              <a:gd name="T4" fmla="*/ 1404 w 2665"/>
              <a:gd name="T5" fmla="*/ 619 h 3074"/>
              <a:gd name="T6" fmla="*/ 1437 w 2665"/>
              <a:gd name="T7" fmla="*/ 711 h 3074"/>
              <a:gd name="T8" fmla="*/ 1422 w 2665"/>
              <a:gd name="T9" fmla="*/ 902 h 3074"/>
              <a:gd name="T10" fmla="*/ 1435 w 2665"/>
              <a:gd name="T11" fmla="*/ 986 h 3074"/>
              <a:gd name="T12" fmla="*/ 1409 w 2665"/>
              <a:gd name="T13" fmla="*/ 1099 h 3074"/>
              <a:gd name="T14" fmla="*/ 1662 w 2665"/>
              <a:gd name="T15" fmla="*/ 1185 h 3074"/>
              <a:gd name="T16" fmla="*/ 1811 w 2665"/>
              <a:gd name="T17" fmla="*/ 1203 h 3074"/>
              <a:gd name="T18" fmla="*/ 1896 w 2665"/>
              <a:gd name="T19" fmla="*/ 1131 h 3074"/>
              <a:gd name="T20" fmla="*/ 2117 w 2665"/>
              <a:gd name="T21" fmla="*/ 1267 h 3074"/>
              <a:gd name="T22" fmla="*/ 2163 w 2665"/>
              <a:gd name="T23" fmla="*/ 1402 h 3074"/>
              <a:gd name="T24" fmla="*/ 2239 w 2665"/>
              <a:gd name="T25" fmla="*/ 1573 h 3074"/>
              <a:gd name="T26" fmla="*/ 2526 w 2665"/>
              <a:gd name="T27" fmla="*/ 1735 h 3074"/>
              <a:gd name="T28" fmla="*/ 2654 w 2665"/>
              <a:gd name="T29" fmla="*/ 1813 h 3074"/>
              <a:gd name="T30" fmla="*/ 2641 w 2665"/>
              <a:gd name="T31" fmla="*/ 1875 h 3074"/>
              <a:gd name="T32" fmla="*/ 2638 w 2665"/>
              <a:gd name="T33" fmla="*/ 1991 h 3074"/>
              <a:gd name="T34" fmla="*/ 2601 w 2665"/>
              <a:gd name="T35" fmla="*/ 2349 h 3074"/>
              <a:gd name="T36" fmla="*/ 2643 w 2665"/>
              <a:gd name="T37" fmla="*/ 2637 h 3074"/>
              <a:gd name="T38" fmla="*/ 2591 w 2665"/>
              <a:gd name="T39" fmla="*/ 2736 h 3074"/>
              <a:gd name="T40" fmla="*/ 2532 w 2665"/>
              <a:gd name="T41" fmla="*/ 2826 h 3074"/>
              <a:gd name="T42" fmla="*/ 2412 w 2665"/>
              <a:gd name="T43" fmla="*/ 2909 h 3074"/>
              <a:gd name="T44" fmla="*/ 2334 w 2665"/>
              <a:gd name="T45" fmla="*/ 3010 h 3074"/>
              <a:gd name="T46" fmla="*/ 2173 w 2665"/>
              <a:gd name="T47" fmla="*/ 3074 h 3074"/>
              <a:gd name="T48" fmla="*/ 2094 w 2665"/>
              <a:gd name="T49" fmla="*/ 3030 h 3074"/>
              <a:gd name="T50" fmla="*/ 2020 w 2665"/>
              <a:gd name="T51" fmla="*/ 3025 h 3074"/>
              <a:gd name="T52" fmla="*/ 1936 w 2665"/>
              <a:gd name="T53" fmla="*/ 3039 h 3074"/>
              <a:gd name="T54" fmla="*/ 1549 w 2665"/>
              <a:gd name="T55" fmla="*/ 2970 h 3074"/>
              <a:gd name="T56" fmla="*/ 1455 w 2665"/>
              <a:gd name="T57" fmla="*/ 2950 h 3074"/>
              <a:gd name="T58" fmla="*/ 1499 w 2665"/>
              <a:gd name="T59" fmla="*/ 2828 h 3074"/>
              <a:gd name="T60" fmla="*/ 1593 w 2665"/>
              <a:gd name="T61" fmla="*/ 2539 h 3074"/>
              <a:gd name="T62" fmla="*/ 1662 w 2665"/>
              <a:gd name="T63" fmla="*/ 2367 h 3074"/>
              <a:gd name="T64" fmla="*/ 1666 w 2665"/>
              <a:gd name="T65" fmla="*/ 2269 h 3074"/>
              <a:gd name="T66" fmla="*/ 1587 w 2665"/>
              <a:gd name="T67" fmla="*/ 2196 h 3074"/>
              <a:gd name="T68" fmla="*/ 1408 w 2665"/>
              <a:gd name="T69" fmla="*/ 2117 h 3074"/>
              <a:gd name="T70" fmla="*/ 1310 w 2665"/>
              <a:gd name="T71" fmla="*/ 2078 h 3074"/>
              <a:gd name="T72" fmla="*/ 975 w 2665"/>
              <a:gd name="T73" fmla="*/ 1868 h 3074"/>
              <a:gd name="T74" fmla="*/ 727 w 2665"/>
              <a:gd name="T75" fmla="*/ 1782 h 3074"/>
              <a:gd name="T76" fmla="*/ 541 w 2665"/>
              <a:gd name="T77" fmla="*/ 1697 h 3074"/>
              <a:gd name="T78" fmla="*/ 149 w 2665"/>
              <a:gd name="T79" fmla="*/ 1323 h 3074"/>
              <a:gd name="T80" fmla="*/ 0 w 2665"/>
              <a:gd name="T81" fmla="*/ 1173 h 3074"/>
              <a:gd name="T82" fmla="*/ 58 w 2665"/>
              <a:gd name="T83" fmla="*/ 808 h 3074"/>
              <a:gd name="T84" fmla="*/ 53 w 2665"/>
              <a:gd name="T85" fmla="*/ 566 h 3074"/>
              <a:gd name="T86" fmla="*/ 145 w 2665"/>
              <a:gd name="T87" fmla="*/ 343 h 3074"/>
              <a:gd name="T88" fmla="*/ 308 w 2665"/>
              <a:gd name="T89" fmla="*/ 217 h 3074"/>
              <a:gd name="T90" fmla="*/ 1160 w 2665"/>
              <a:gd name="T91" fmla="*/ 215 h 3074"/>
              <a:gd name="T92" fmla="*/ 1300 w 2665"/>
              <a:gd name="T93" fmla="*/ 426 h 3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65" h="3074">
                <a:moveTo>
                  <a:pt x="1300" y="426"/>
                </a:moveTo>
                <a:cubicBezTo>
                  <a:pt x="1303" y="425"/>
                  <a:pt x="1305" y="423"/>
                  <a:pt x="1307" y="421"/>
                </a:cubicBezTo>
                <a:cubicBezTo>
                  <a:pt x="1321" y="493"/>
                  <a:pt x="1358" y="605"/>
                  <a:pt x="1404" y="619"/>
                </a:cubicBezTo>
                <a:cubicBezTo>
                  <a:pt x="1367" y="663"/>
                  <a:pt x="1427" y="679"/>
                  <a:pt x="1437" y="711"/>
                </a:cubicBezTo>
                <a:cubicBezTo>
                  <a:pt x="1452" y="761"/>
                  <a:pt x="1421" y="884"/>
                  <a:pt x="1422" y="902"/>
                </a:cubicBezTo>
                <a:cubicBezTo>
                  <a:pt x="1425" y="930"/>
                  <a:pt x="1445" y="957"/>
                  <a:pt x="1435" y="986"/>
                </a:cubicBezTo>
                <a:cubicBezTo>
                  <a:pt x="1424" y="1020"/>
                  <a:pt x="1405" y="1064"/>
                  <a:pt x="1409" y="1099"/>
                </a:cubicBezTo>
                <a:cubicBezTo>
                  <a:pt x="1411" y="1120"/>
                  <a:pt x="1630" y="1184"/>
                  <a:pt x="1662" y="1185"/>
                </a:cubicBezTo>
                <a:cubicBezTo>
                  <a:pt x="1709" y="1186"/>
                  <a:pt x="1765" y="1205"/>
                  <a:pt x="1811" y="1203"/>
                </a:cubicBezTo>
                <a:cubicBezTo>
                  <a:pt x="1855" y="1201"/>
                  <a:pt x="1852" y="1099"/>
                  <a:pt x="1896" y="1131"/>
                </a:cubicBezTo>
                <a:cubicBezTo>
                  <a:pt x="2110" y="1259"/>
                  <a:pt x="2098" y="1168"/>
                  <a:pt x="2117" y="1267"/>
                </a:cubicBezTo>
                <a:cubicBezTo>
                  <a:pt x="2126" y="1314"/>
                  <a:pt x="2157" y="1350"/>
                  <a:pt x="2163" y="1402"/>
                </a:cubicBezTo>
                <a:cubicBezTo>
                  <a:pt x="2171" y="1470"/>
                  <a:pt x="2231" y="1506"/>
                  <a:pt x="2239" y="1573"/>
                </a:cubicBezTo>
                <a:cubicBezTo>
                  <a:pt x="2281" y="1935"/>
                  <a:pt x="2433" y="1753"/>
                  <a:pt x="2526" y="1735"/>
                </a:cubicBezTo>
                <a:cubicBezTo>
                  <a:pt x="2578" y="1725"/>
                  <a:pt x="2617" y="1787"/>
                  <a:pt x="2654" y="1813"/>
                </a:cubicBezTo>
                <a:cubicBezTo>
                  <a:pt x="2631" y="1829"/>
                  <a:pt x="2629" y="1851"/>
                  <a:pt x="2641" y="1875"/>
                </a:cubicBezTo>
                <a:cubicBezTo>
                  <a:pt x="2665" y="1922"/>
                  <a:pt x="2626" y="1947"/>
                  <a:pt x="2638" y="1991"/>
                </a:cubicBezTo>
                <a:cubicBezTo>
                  <a:pt x="2656" y="2056"/>
                  <a:pt x="2583" y="2229"/>
                  <a:pt x="2601" y="2349"/>
                </a:cubicBezTo>
                <a:cubicBezTo>
                  <a:pt x="2615" y="2445"/>
                  <a:pt x="2638" y="2566"/>
                  <a:pt x="2643" y="2637"/>
                </a:cubicBezTo>
                <a:cubicBezTo>
                  <a:pt x="2647" y="2662"/>
                  <a:pt x="2626" y="2729"/>
                  <a:pt x="2591" y="2736"/>
                </a:cubicBezTo>
                <a:cubicBezTo>
                  <a:pt x="2573" y="2739"/>
                  <a:pt x="2524" y="2809"/>
                  <a:pt x="2532" y="2826"/>
                </a:cubicBezTo>
                <a:cubicBezTo>
                  <a:pt x="2540" y="2845"/>
                  <a:pt x="2396" y="2859"/>
                  <a:pt x="2412" y="2909"/>
                </a:cubicBezTo>
                <a:cubicBezTo>
                  <a:pt x="2420" y="2936"/>
                  <a:pt x="2372" y="3044"/>
                  <a:pt x="2334" y="3010"/>
                </a:cubicBezTo>
                <a:cubicBezTo>
                  <a:pt x="2253" y="2940"/>
                  <a:pt x="2209" y="2999"/>
                  <a:pt x="2173" y="3074"/>
                </a:cubicBezTo>
                <a:cubicBezTo>
                  <a:pt x="2150" y="3065"/>
                  <a:pt x="2119" y="3025"/>
                  <a:pt x="2094" y="3030"/>
                </a:cubicBezTo>
                <a:cubicBezTo>
                  <a:pt x="2060" y="3037"/>
                  <a:pt x="2053" y="3067"/>
                  <a:pt x="2020" y="3025"/>
                </a:cubicBezTo>
                <a:cubicBezTo>
                  <a:pt x="1997" y="2996"/>
                  <a:pt x="1967" y="3038"/>
                  <a:pt x="1936" y="3039"/>
                </a:cubicBezTo>
                <a:cubicBezTo>
                  <a:pt x="1856" y="3041"/>
                  <a:pt x="1694" y="2955"/>
                  <a:pt x="1549" y="2970"/>
                </a:cubicBezTo>
                <a:cubicBezTo>
                  <a:pt x="1501" y="2974"/>
                  <a:pt x="1472" y="3008"/>
                  <a:pt x="1455" y="2950"/>
                </a:cubicBezTo>
                <a:cubicBezTo>
                  <a:pt x="1452" y="2939"/>
                  <a:pt x="1488" y="2835"/>
                  <a:pt x="1499" y="2828"/>
                </a:cubicBezTo>
                <a:cubicBezTo>
                  <a:pt x="1601" y="2760"/>
                  <a:pt x="1496" y="2586"/>
                  <a:pt x="1593" y="2539"/>
                </a:cubicBezTo>
                <a:cubicBezTo>
                  <a:pt x="1638" y="2517"/>
                  <a:pt x="1637" y="2413"/>
                  <a:pt x="1662" y="2367"/>
                </a:cubicBezTo>
                <a:cubicBezTo>
                  <a:pt x="1684" y="2326"/>
                  <a:pt x="1682" y="2296"/>
                  <a:pt x="1666" y="2269"/>
                </a:cubicBezTo>
                <a:cubicBezTo>
                  <a:pt x="1650" y="2243"/>
                  <a:pt x="1621" y="2221"/>
                  <a:pt x="1587" y="2196"/>
                </a:cubicBezTo>
                <a:cubicBezTo>
                  <a:pt x="1534" y="2155"/>
                  <a:pt x="1455" y="2156"/>
                  <a:pt x="1408" y="2117"/>
                </a:cubicBezTo>
                <a:cubicBezTo>
                  <a:pt x="1380" y="2093"/>
                  <a:pt x="1345" y="2085"/>
                  <a:pt x="1310" y="2078"/>
                </a:cubicBezTo>
                <a:cubicBezTo>
                  <a:pt x="1232" y="2063"/>
                  <a:pt x="1037" y="1918"/>
                  <a:pt x="975" y="1868"/>
                </a:cubicBezTo>
                <a:cubicBezTo>
                  <a:pt x="894" y="1803"/>
                  <a:pt x="819" y="1818"/>
                  <a:pt x="727" y="1782"/>
                </a:cubicBezTo>
                <a:cubicBezTo>
                  <a:pt x="670" y="1759"/>
                  <a:pt x="582" y="1731"/>
                  <a:pt x="541" y="1697"/>
                </a:cubicBezTo>
                <a:cubicBezTo>
                  <a:pt x="496" y="1639"/>
                  <a:pt x="196" y="1456"/>
                  <a:pt x="149" y="1323"/>
                </a:cubicBezTo>
                <a:cubicBezTo>
                  <a:pt x="121" y="1245"/>
                  <a:pt x="49" y="1235"/>
                  <a:pt x="0" y="1173"/>
                </a:cubicBezTo>
                <a:cubicBezTo>
                  <a:pt x="29" y="1053"/>
                  <a:pt x="34" y="927"/>
                  <a:pt x="58" y="808"/>
                </a:cubicBezTo>
                <a:cubicBezTo>
                  <a:pt x="74" y="727"/>
                  <a:pt x="40" y="646"/>
                  <a:pt x="53" y="566"/>
                </a:cubicBezTo>
                <a:cubicBezTo>
                  <a:pt x="67" y="480"/>
                  <a:pt x="132" y="431"/>
                  <a:pt x="145" y="343"/>
                </a:cubicBezTo>
                <a:cubicBezTo>
                  <a:pt x="161" y="232"/>
                  <a:pt x="217" y="227"/>
                  <a:pt x="308" y="217"/>
                </a:cubicBezTo>
                <a:cubicBezTo>
                  <a:pt x="601" y="185"/>
                  <a:pt x="824" y="0"/>
                  <a:pt x="1160" y="215"/>
                </a:cubicBezTo>
                <a:cubicBezTo>
                  <a:pt x="1219" y="253"/>
                  <a:pt x="1328" y="337"/>
                  <a:pt x="1300" y="42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6" name="꙱ Papua New Guinea (Independent State of Papua New Guinea) (PG) (H)">
            <a:extLst>
              <a:ext uri="{FF2B5EF4-FFF2-40B4-BE49-F238E27FC236}">
                <a16:creationId xmlns:a16="http://schemas.microsoft.com/office/drawing/2014/main" id="{495C7A69-B756-49DB-A1E3-3E962C803708}"/>
              </a:ext>
            </a:extLst>
          </p:cNvPr>
          <p:cNvSpPr>
            <a:spLocks noEditPoints="1"/>
          </p:cNvSpPr>
          <p:nvPr/>
        </p:nvSpPr>
        <p:spPr bwMode="auto">
          <a:xfrm>
            <a:off x="8036874" y="2422791"/>
            <a:ext cx="395596" cy="304208"/>
          </a:xfrm>
          <a:custGeom>
            <a:avLst/>
            <a:gdLst>
              <a:gd name="T0" fmla="*/ 1903 w 4807"/>
              <a:gd name="T1" fmla="*/ 326 h 3684"/>
              <a:gd name="T2" fmla="*/ 1962 w 4807"/>
              <a:gd name="T3" fmla="*/ 290 h 3684"/>
              <a:gd name="T4" fmla="*/ 4801 w 4807"/>
              <a:gd name="T5" fmla="*/ 2021 h 3684"/>
              <a:gd name="T6" fmla="*/ 4697 w 4807"/>
              <a:gd name="T7" fmla="*/ 2072 h 3684"/>
              <a:gd name="T8" fmla="*/ 4767 w 4807"/>
              <a:gd name="T9" fmla="*/ 1898 h 3684"/>
              <a:gd name="T10" fmla="*/ 4407 w 4807"/>
              <a:gd name="T11" fmla="*/ 1590 h 3684"/>
              <a:gd name="T12" fmla="*/ 4382 w 4807"/>
              <a:gd name="T13" fmla="*/ 1475 h 3684"/>
              <a:gd name="T14" fmla="*/ 4022 w 4807"/>
              <a:gd name="T15" fmla="*/ 3610 h 3684"/>
              <a:gd name="T16" fmla="*/ 3841 w 4807"/>
              <a:gd name="T17" fmla="*/ 3684 h 3684"/>
              <a:gd name="T18" fmla="*/ 3841 w 4807"/>
              <a:gd name="T19" fmla="*/ 3684 h 3684"/>
              <a:gd name="T20" fmla="*/ 3708 w 4807"/>
              <a:gd name="T21" fmla="*/ 2823 h 3684"/>
              <a:gd name="T22" fmla="*/ 3655 w 4807"/>
              <a:gd name="T23" fmla="*/ 3328 h 3684"/>
              <a:gd name="T24" fmla="*/ 3713 w 4807"/>
              <a:gd name="T25" fmla="*/ 798 h 3684"/>
              <a:gd name="T26" fmla="*/ 3253 w 4807"/>
              <a:gd name="T27" fmla="*/ 463 h 3684"/>
              <a:gd name="T28" fmla="*/ 3671 w 4807"/>
              <a:gd name="T29" fmla="*/ 792 h 3684"/>
              <a:gd name="T30" fmla="*/ 3932 w 4807"/>
              <a:gd name="T31" fmla="*/ 1042 h 3684"/>
              <a:gd name="T32" fmla="*/ 3277 w 4807"/>
              <a:gd name="T33" fmla="*/ 578 h 3684"/>
              <a:gd name="T34" fmla="*/ 3191 w 4807"/>
              <a:gd name="T35" fmla="*/ 2588 h 3684"/>
              <a:gd name="T36" fmla="*/ 3058 w 4807"/>
              <a:gd name="T37" fmla="*/ 3339 h 3684"/>
              <a:gd name="T38" fmla="*/ 3179 w 4807"/>
              <a:gd name="T39" fmla="*/ 3073 h 3684"/>
              <a:gd name="T40" fmla="*/ 3043 w 4807"/>
              <a:gd name="T41" fmla="*/ 3331 h 3684"/>
              <a:gd name="T42" fmla="*/ 3116 w 4807"/>
              <a:gd name="T43" fmla="*/ 420 h 3684"/>
              <a:gd name="T44" fmla="*/ 2945 w 4807"/>
              <a:gd name="T45" fmla="*/ 2968 h 3684"/>
              <a:gd name="T46" fmla="*/ 2915 w 4807"/>
              <a:gd name="T47" fmla="*/ 2927 h 3684"/>
              <a:gd name="T48" fmla="*/ 2799 w 4807"/>
              <a:gd name="T49" fmla="*/ 1214 h 3684"/>
              <a:gd name="T50" fmla="*/ 2624 w 4807"/>
              <a:gd name="T51" fmla="*/ 1722 h 3684"/>
              <a:gd name="T52" fmla="*/ 3220 w 4807"/>
              <a:gd name="T53" fmla="*/ 1677 h 3684"/>
              <a:gd name="T54" fmla="*/ 3699 w 4807"/>
              <a:gd name="T55" fmla="*/ 1147 h 3684"/>
              <a:gd name="T56" fmla="*/ 3438 w 4807"/>
              <a:gd name="T57" fmla="*/ 1078 h 3684"/>
              <a:gd name="T58" fmla="*/ 3163 w 4807"/>
              <a:gd name="T59" fmla="*/ 1491 h 3684"/>
              <a:gd name="T60" fmla="*/ 2914 w 4807"/>
              <a:gd name="T61" fmla="*/ 1458 h 3684"/>
              <a:gd name="T62" fmla="*/ 2440 w 4807"/>
              <a:gd name="T63" fmla="*/ 1490 h 3684"/>
              <a:gd name="T64" fmla="*/ 2274 w 4807"/>
              <a:gd name="T65" fmla="*/ 368 h 3684"/>
              <a:gd name="T66" fmla="*/ 2250 w 4807"/>
              <a:gd name="T67" fmla="*/ 1493 h 3684"/>
              <a:gd name="T68" fmla="*/ 2021 w 4807"/>
              <a:gd name="T69" fmla="*/ 1475 h 3684"/>
              <a:gd name="T70" fmla="*/ 0 w 4807"/>
              <a:gd name="T71" fmla="*/ 2787 h 3684"/>
              <a:gd name="T72" fmla="*/ 144 w 4807"/>
              <a:gd name="T73" fmla="*/ 457 h 3684"/>
              <a:gd name="T74" fmla="*/ 1081 w 4807"/>
              <a:gd name="T75" fmla="*/ 882 h 3684"/>
              <a:gd name="T76" fmla="*/ 1521 w 4807"/>
              <a:gd name="T77" fmla="*/ 1138 h 3684"/>
              <a:gd name="T78" fmla="*/ 1947 w 4807"/>
              <a:gd name="T79" fmla="*/ 1614 h 3684"/>
              <a:gd name="T80" fmla="*/ 1978 w 4807"/>
              <a:gd name="T81" fmla="*/ 1925 h 3684"/>
              <a:gd name="T82" fmla="*/ 2293 w 4807"/>
              <a:gd name="T83" fmla="*/ 2576 h 3684"/>
              <a:gd name="T84" fmla="*/ 2813 w 4807"/>
              <a:gd name="T85" fmla="*/ 2980 h 3684"/>
              <a:gd name="T86" fmla="*/ 3058 w 4807"/>
              <a:gd name="T87" fmla="*/ 3182 h 3684"/>
              <a:gd name="T88" fmla="*/ 2743 w 4807"/>
              <a:gd name="T89" fmla="*/ 3277 h 3684"/>
              <a:gd name="T90" fmla="*/ 2387 w 4807"/>
              <a:gd name="T91" fmla="*/ 3179 h 3684"/>
              <a:gd name="T92" fmla="*/ 2013 w 4807"/>
              <a:gd name="T93" fmla="*/ 3034 h 3684"/>
              <a:gd name="T94" fmla="*/ 1743 w 4807"/>
              <a:gd name="T95" fmla="*/ 2651 h 3684"/>
              <a:gd name="T96" fmla="*/ 1312 w 4807"/>
              <a:gd name="T97" fmla="*/ 2318 h 3684"/>
              <a:gd name="T98" fmla="*/ 1116 w 4807"/>
              <a:gd name="T99" fmla="*/ 2212 h 3684"/>
              <a:gd name="T100" fmla="*/ 956 w 4807"/>
              <a:gd name="T101" fmla="*/ 2381 h 3684"/>
              <a:gd name="T102" fmla="*/ 710 w 4807"/>
              <a:gd name="T103" fmla="*/ 2486 h 3684"/>
              <a:gd name="T104" fmla="*/ 652 w 4807"/>
              <a:gd name="T105" fmla="*/ 2537 h 3684"/>
              <a:gd name="T106" fmla="*/ 124 w 4807"/>
              <a:gd name="T107" fmla="*/ 2799 h 3684"/>
              <a:gd name="T108" fmla="*/ 976 w 4807"/>
              <a:gd name="T109" fmla="*/ 2321 h 3684"/>
              <a:gd name="T110" fmla="*/ 863 w 4807"/>
              <a:gd name="T111" fmla="*/ 2541 h 3684"/>
              <a:gd name="T112" fmla="*/ 763 w 4807"/>
              <a:gd name="T113" fmla="*/ 2535 h 3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07" h="3684">
                <a:moveTo>
                  <a:pt x="837" y="2645"/>
                </a:moveTo>
                <a:cubicBezTo>
                  <a:pt x="851" y="2585"/>
                  <a:pt x="756" y="2560"/>
                  <a:pt x="716" y="2547"/>
                </a:cubicBezTo>
                <a:cubicBezTo>
                  <a:pt x="759" y="2574"/>
                  <a:pt x="803" y="2606"/>
                  <a:pt x="837" y="2645"/>
                </a:cubicBezTo>
                <a:close/>
                <a:moveTo>
                  <a:pt x="1903" y="326"/>
                </a:moveTo>
                <a:cubicBezTo>
                  <a:pt x="1863" y="280"/>
                  <a:pt x="1931" y="239"/>
                  <a:pt x="1969" y="228"/>
                </a:cubicBezTo>
                <a:cubicBezTo>
                  <a:pt x="2031" y="212"/>
                  <a:pt x="2101" y="246"/>
                  <a:pt x="2161" y="258"/>
                </a:cubicBezTo>
                <a:cubicBezTo>
                  <a:pt x="2109" y="270"/>
                  <a:pt x="2105" y="311"/>
                  <a:pt x="2039" y="311"/>
                </a:cubicBezTo>
                <a:cubicBezTo>
                  <a:pt x="2013" y="311"/>
                  <a:pt x="1988" y="287"/>
                  <a:pt x="1962" y="290"/>
                </a:cubicBezTo>
                <a:cubicBezTo>
                  <a:pt x="1940" y="293"/>
                  <a:pt x="1923" y="317"/>
                  <a:pt x="1903" y="326"/>
                </a:cubicBezTo>
                <a:close/>
                <a:moveTo>
                  <a:pt x="4801" y="2021"/>
                </a:moveTo>
                <a:cubicBezTo>
                  <a:pt x="4807" y="2002"/>
                  <a:pt x="4807" y="1982"/>
                  <a:pt x="4801" y="1962"/>
                </a:cubicBezTo>
                <a:cubicBezTo>
                  <a:pt x="4801" y="1982"/>
                  <a:pt x="4801" y="2002"/>
                  <a:pt x="4801" y="2021"/>
                </a:cubicBezTo>
                <a:close/>
                <a:moveTo>
                  <a:pt x="4697" y="2072"/>
                </a:moveTo>
                <a:cubicBezTo>
                  <a:pt x="4707" y="2069"/>
                  <a:pt x="4716" y="2066"/>
                  <a:pt x="4726" y="2063"/>
                </a:cubicBezTo>
                <a:cubicBezTo>
                  <a:pt x="4720" y="2024"/>
                  <a:pt x="4676" y="2019"/>
                  <a:pt x="4667" y="2060"/>
                </a:cubicBezTo>
                <a:cubicBezTo>
                  <a:pt x="4677" y="2064"/>
                  <a:pt x="4687" y="2068"/>
                  <a:pt x="4697" y="2072"/>
                </a:cubicBezTo>
                <a:close/>
                <a:moveTo>
                  <a:pt x="4480" y="1748"/>
                </a:moveTo>
                <a:cubicBezTo>
                  <a:pt x="4502" y="1769"/>
                  <a:pt x="4535" y="1778"/>
                  <a:pt x="4540" y="1811"/>
                </a:cubicBezTo>
                <a:cubicBezTo>
                  <a:pt x="4546" y="1853"/>
                  <a:pt x="4539" y="1896"/>
                  <a:pt x="4571" y="1929"/>
                </a:cubicBezTo>
                <a:cubicBezTo>
                  <a:pt x="4618" y="1977"/>
                  <a:pt x="4785" y="1991"/>
                  <a:pt x="4767" y="1898"/>
                </a:cubicBezTo>
                <a:cubicBezTo>
                  <a:pt x="4756" y="1843"/>
                  <a:pt x="4699" y="1747"/>
                  <a:pt x="4669" y="1734"/>
                </a:cubicBezTo>
                <a:cubicBezTo>
                  <a:pt x="4647" y="1725"/>
                  <a:pt x="4626" y="1725"/>
                  <a:pt x="4615" y="1701"/>
                </a:cubicBezTo>
                <a:cubicBezTo>
                  <a:pt x="4570" y="1600"/>
                  <a:pt x="4510" y="1506"/>
                  <a:pt x="4400" y="1469"/>
                </a:cubicBezTo>
                <a:cubicBezTo>
                  <a:pt x="4429" y="1502"/>
                  <a:pt x="4410" y="1553"/>
                  <a:pt x="4407" y="1590"/>
                </a:cubicBezTo>
                <a:cubicBezTo>
                  <a:pt x="4403" y="1653"/>
                  <a:pt x="4451" y="1698"/>
                  <a:pt x="4480" y="1748"/>
                </a:cubicBezTo>
                <a:close/>
                <a:moveTo>
                  <a:pt x="4382" y="1475"/>
                </a:moveTo>
                <a:cubicBezTo>
                  <a:pt x="4425" y="1438"/>
                  <a:pt x="4427" y="1360"/>
                  <a:pt x="4382" y="1324"/>
                </a:cubicBezTo>
                <a:cubicBezTo>
                  <a:pt x="4357" y="1369"/>
                  <a:pt x="4366" y="1428"/>
                  <a:pt x="4382" y="1475"/>
                </a:cubicBezTo>
                <a:close/>
                <a:moveTo>
                  <a:pt x="4022" y="3610"/>
                </a:moveTo>
                <a:cubicBezTo>
                  <a:pt x="4040" y="3597"/>
                  <a:pt x="4060" y="3591"/>
                  <a:pt x="4082" y="3592"/>
                </a:cubicBezTo>
                <a:cubicBezTo>
                  <a:pt x="4055" y="3553"/>
                  <a:pt x="4024" y="3590"/>
                  <a:pt x="3990" y="3592"/>
                </a:cubicBezTo>
                <a:cubicBezTo>
                  <a:pt x="4001" y="3598"/>
                  <a:pt x="4012" y="3604"/>
                  <a:pt x="4022" y="3610"/>
                </a:cubicBezTo>
                <a:close/>
                <a:moveTo>
                  <a:pt x="3803" y="682"/>
                </a:moveTo>
                <a:cubicBezTo>
                  <a:pt x="3817" y="658"/>
                  <a:pt x="3806" y="635"/>
                  <a:pt x="3785" y="620"/>
                </a:cubicBezTo>
                <a:cubicBezTo>
                  <a:pt x="3776" y="645"/>
                  <a:pt x="3782" y="666"/>
                  <a:pt x="3803" y="682"/>
                </a:cubicBezTo>
                <a:close/>
                <a:moveTo>
                  <a:pt x="3841" y="3684"/>
                </a:moveTo>
                <a:cubicBezTo>
                  <a:pt x="3863" y="3678"/>
                  <a:pt x="3881" y="3669"/>
                  <a:pt x="3898" y="3654"/>
                </a:cubicBezTo>
                <a:cubicBezTo>
                  <a:pt x="3870" y="3629"/>
                  <a:pt x="3787" y="3571"/>
                  <a:pt x="3747" y="3595"/>
                </a:cubicBezTo>
                <a:cubicBezTo>
                  <a:pt x="3767" y="3612"/>
                  <a:pt x="3766" y="3640"/>
                  <a:pt x="3785" y="3657"/>
                </a:cubicBezTo>
                <a:cubicBezTo>
                  <a:pt x="3809" y="3679"/>
                  <a:pt x="3826" y="3637"/>
                  <a:pt x="3841" y="3684"/>
                </a:cubicBezTo>
                <a:close/>
                <a:moveTo>
                  <a:pt x="3747" y="3556"/>
                </a:moveTo>
                <a:cubicBezTo>
                  <a:pt x="3742" y="3535"/>
                  <a:pt x="3744" y="3525"/>
                  <a:pt x="3717" y="3529"/>
                </a:cubicBezTo>
                <a:cubicBezTo>
                  <a:pt x="3727" y="3538"/>
                  <a:pt x="3737" y="3547"/>
                  <a:pt x="3747" y="3556"/>
                </a:cubicBezTo>
                <a:close/>
                <a:moveTo>
                  <a:pt x="3708" y="2823"/>
                </a:moveTo>
                <a:cubicBezTo>
                  <a:pt x="3804" y="2819"/>
                  <a:pt x="3699" y="2678"/>
                  <a:pt x="3637" y="2749"/>
                </a:cubicBezTo>
                <a:cubicBezTo>
                  <a:pt x="3669" y="2766"/>
                  <a:pt x="3673" y="2808"/>
                  <a:pt x="3708" y="2823"/>
                </a:cubicBezTo>
                <a:close/>
                <a:moveTo>
                  <a:pt x="3625" y="3351"/>
                </a:moveTo>
                <a:cubicBezTo>
                  <a:pt x="3635" y="3343"/>
                  <a:pt x="3645" y="3336"/>
                  <a:pt x="3655" y="3328"/>
                </a:cubicBezTo>
                <a:cubicBezTo>
                  <a:pt x="3625" y="3328"/>
                  <a:pt x="3595" y="3326"/>
                  <a:pt x="3566" y="3322"/>
                </a:cubicBezTo>
                <a:cubicBezTo>
                  <a:pt x="3585" y="3332"/>
                  <a:pt x="3605" y="3341"/>
                  <a:pt x="3625" y="3351"/>
                </a:cubicBezTo>
                <a:close/>
                <a:moveTo>
                  <a:pt x="3800" y="905"/>
                </a:moveTo>
                <a:cubicBezTo>
                  <a:pt x="3756" y="899"/>
                  <a:pt x="3739" y="826"/>
                  <a:pt x="3713" y="798"/>
                </a:cubicBezTo>
                <a:cubicBezTo>
                  <a:pt x="3673" y="755"/>
                  <a:pt x="3599" y="687"/>
                  <a:pt x="3544" y="665"/>
                </a:cubicBezTo>
                <a:cubicBezTo>
                  <a:pt x="3485" y="641"/>
                  <a:pt x="3453" y="579"/>
                  <a:pt x="3395" y="555"/>
                </a:cubicBezTo>
                <a:cubicBezTo>
                  <a:pt x="3373" y="546"/>
                  <a:pt x="3358" y="570"/>
                  <a:pt x="3349" y="538"/>
                </a:cubicBezTo>
                <a:cubicBezTo>
                  <a:pt x="3340" y="507"/>
                  <a:pt x="3277" y="486"/>
                  <a:pt x="3253" y="463"/>
                </a:cubicBezTo>
                <a:cubicBezTo>
                  <a:pt x="3265" y="486"/>
                  <a:pt x="3255" y="500"/>
                  <a:pt x="3230" y="501"/>
                </a:cubicBezTo>
                <a:cubicBezTo>
                  <a:pt x="3259" y="527"/>
                  <a:pt x="3301" y="524"/>
                  <a:pt x="3330" y="550"/>
                </a:cubicBezTo>
                <a:cubicBezTo>
                  <a:pt x="3374" y="590"/>
                  <a:pt x="3521" y="721"/>
                  <a:pt x="3564" y="743"/>
                </a:cubicBezTo>
                <a:cubicBezTo>
                  <a:pt x="3598" y="761"/>
                  <a:pt x="3639" y="766"/>
                  <a:pt x="3671" y="792"/>
                </a:cubicBezTo>
                <a:cubicBezTo>
                  <a:pt x="3731" y="841"/>
                  <a:pt x="3752" y="926"/>
                  <a:pt x="3786" y="993"/>
                </a:cubicBezTo>
                <a:cubicBezTo>
                  <a:pt x="3809" y="1040"/>
                  <a:pt x="3787" y="1088"/>
                  <a:pt x="3791" y="1137"/>
                </a:cubicBezTo>
                <a:cubicBezTo>
                  <a:pt x="3795" y="1184"/>
                  <a:pt x="3828" y="1218"/>
                  <a:pt x="3848" y="1258"/>
                </a:cubicBezTo>
                <a:cubicBezTo>
                  <a:pt x="3884" y="1228"/>
                  <a:pt x="3951" y="1087"/>
                  <a:pt x="3932" y="1042"/>
                </a:cubicBezTo>
                <a:cubicBezTo>
                  <a:pt x="3916" y="1005"/>
                  <a:pt x="3883" y="982"/>
                  <a:pt x="3866" y="947"/>
                </a:cubicBezTo>
                <a:cubicBezTo>
                  <a:pt x="3846" y="904"/>
                  <a:pt x="3841" y="920"/>
                  <a:pt x="3800" y="905"/>
                </a:cubicBezTo>
                <a:close/>
                <a:moveTo>
                  <a:pt x="3218" y="594"/>
                </a:moveTo>
                <a:cubicBezTo>
                  <a:pt x="3238" y="590"/>
                  <a:pt x="3258" y="585"/>
                  <a:pt x="3277" y="578"/>
                </a:cubicBezTo>
                <a:cubicBezTo>
                  <a:pt x="3255" y="565"/>
                  <a:pt x="3232" y="573"/>
                  <a:pt x="3218" y="594"/>
                </a:cubicBezTo>
                <a:close/>
                <a:moveTo>
                  <a:pt x="3191" y="2680"/>
                </a:moveTo>
                <a:cubicBezTo>
                  <a:pt x="3172" y="2642"/>
                  <a:pt x="3183" y="2570"/>
                  <a:pt x="3200" y="2532"/>
                </a:cubicBezTo>
                <a:cubicBezTo>
                  <a:pt x="3167" y="2537"/>
                  <a:pt x="3141" y="2585"/>
                  <a:pt x="3191" y="2588"/>
                </a:cubicBezTo>
                <a:cubicBezTo>
                  <a:pt x="3179" y="2620"/>
                  <a:pt x="3151" y="2656"/>
                  <a:pt x="3191" y="2680"/>
                </a:cubicBezTo>
                <a:close/>
                <a:moveTo>
                  <a:pt x="3058" y="3339"/>
                </a:moveTo>
                <a:cubicBezTo>
                  <a:pt x="3066" y="3325"/>
                  <a:pt x="3078" y="3317"/>
                  <a:pt x="3093" y="3313"/>
                </a:cubicBezTo>
                <a:cubicBezTo>
                  <a:pt x="3070" y="3305"/>
                  <a:pt x="3057" y="3315"/>
                  <a:pt x="3058" y="3339"/>
                </a:cubicBezTo>
                <a:close/>
                <a:moveTo>
                  <a:pt x="3076" y="3096"/>
                </a:moveTo>
                <a:cubicBezTo>
                  <a:pt x="3085" y="3096"/>
                  <a:pt x="3093" y="3096"/>
                  <a:pt x="3102" y="3096"/>
                </a:cubicBezTo>
                <a:cubicBezTo>
                  <a:pt x="3064" y="3121"/>
                  <a:pt x="3129" y="3144"/>
                  <a:pt x="3146" y="3150"/>
                </a:cubicBezTo>
                <a:cubicBezTo>
                  <a:pt x="3190" y="3165"/>
                  <a:pt x="3207" y="3096"/>
                  <a:pt x="3179" y="3073"/>
                </a:cubicBezTo>
                <a:cubicBezTo>
                  <a:pt x="3164" y="3081"/>
                  <a:pt x="3154" y="3094"/>
                  <a:pt x="3150" y="3111"/>
                </a:cubicBezTo>
                <a:cubicBezTo>
                  <a:pt x="3100" y="3093"/>
                  <a:pt x="3081" y="3034"/>
                  <a:pt x="3037" y="3007"/>
                </a:cubicBezTo>
                <a:cubicBezTo>
                  <a:pt x="3054" y="3034"/>
                  <a:pt x="3071" y="3063"/>
                  <a:pt x="3076" y="3096"/>
                </a:cubicBezTo>
                <a:close/>
                <a:moveTo>
                  <a:pt x="3043" y="3331"/>
                </a:moveTo>
                <a:cubicBezTo>
                  <a:pt x="3091" y="3252"/>
                  <a:pt x="2956" y="3327"/>
                  <a:pt x="3043" y="3331"/>
                </a:cubicBezTo>
                <a:close/>
                <a:moveTo>
                  <a:pt x="2980" y="424"/>
                </a:moveTo>
                <a:cubicBezTo>
                  <a:pt x="3006" y="448"/>
                  <a:pt x="3023" y="478"/>
                  <a:pt x="3060" y="483"/>
                </a:cubicBezTo>
                <a:cubicBezTo>
                  <a:pt x="3099" y="489"/>
                  <a:pt x="3145" y="465"/>
                  <a:pt x="3116" y="420"/>
                </a:cubicBezTo>
                <a:cubicBezTo>
                  <a:pt x="3091" y="381"/>
                  <a:pt x="2987" y="358"/>
                  <a:pt x="2980" y="424"/>
                </a:cubicBezTo>
                <a:close/>
                <a:moveTo>
                  <a:pt x="3070" y="2995"/>
                </a:moveTo>
                <a:cubicBezTo>
                  <a:pt x="3133" y="2929"/>
                  <a:pt x="3044" y="2897"/>
                  <a:pt x="2994" y="2878"/>
                </a:cubicBezTo>
                <a:cubicBezTo>
                  <a:pt x="2905" y="2845"/>
                  <a:pt x="2995" y="2938"/>
                  <a:pt x="2945" y="2968"/>
                </a:cubicBezTo>
                <a:cubicBezTo>
                  <a:pt x="2980" y="2955"/>
                  <a:pt x="3043" y="2969"/>
                  <a:pt x="3070" y="2995"/>
                </a:cubicBezTo>
                <a:close/>
                <a:moveTo>
                  <a:pt x="2915" y="2927"/>
                </a:moveTo>
                <a:cubicBezTo>
                  <a:pt x="2927" y="2905"/>
                  <a:pt x="2929" y="2788"/>
                  <a:pt x="2876" y="2818"/>
                </a:cubicBezTo>
                <a:cubicBezTo>
                  <a:pt x="2811" y="2855"/>
                  <a:pt x="2884" y="2907"/>
                  <a:pt x="2915" y="2927"/>
                </a:cubicBezTo>
                <a:close/>
                <a:moveTo>
                  <a:pt x="2903" y="100"/>
                </a:moveTo>
                <a:cubicBezTo>
                  <a:pt x="2936" y="70"/>
                  <a:pt x="2876" y="0"/>
                  <a:pt x="2846" y="27"/>
                </a:cubicBezTo>
                <a:cubicBezTo>
                  <a:pt x="2827" y="44"/>
                  <a:pt x="2891" y="94"/>
                  <a:pt x="2903" y="100"/>
                </a:cubicBezTo>
                <a:close/>
                <a:moveTo>
                  <a:pt x="2799" y="1214"/>
                </a:moveTo>
                <a:cubicBezTo>
                  <a:pt x="2806" y="1187"/>
                  <a:pt x="2796" y="1184"/>
                  <a:pt x="2770" y="1205"/>
                </a:cubicBezTo>
                <a:cubicBezTo>
                  <a:pt x="2780" y="1208"/>
                  <a:pt x="2790" y="1211"/>
                  <a:pt x="2799" y="1214"/>
                </a:cubicBezTo>
                <a:close/>
                <a:moveTo>
                  <a:pt x="2559" y="1653"/>
                </a:moveTo>
                <a:cubicBezTo>
                  <a:pt x="2579" y="1679"/>
                  <a:pt x="2612" y="1690"/>
                  <a:pt x="2624" y="1722"/>
                </a:cubicBezTo>
                <a:cubicBezTo>
                  <a:pt x="2662" y="1694"/>
                  <a:pt x="2720" y="1682"/>
                  <a:pt x="2756" y="1722"/>
                </a:cubicBezTo>
                <a:cubicBezTo>
                  <a:pt x="2782" y="1751"/>
                  <a:pt x="2780" y="1781"/>
                  <a:pt x="2829" y="1776"/>
                </a:cubicBezTo>
                <a:cubicBezTo>
                  <a:pt x="2893" y="1770"/>
                  <a:pt x="2957" y="1784"/>
                  <a:pt x="3021" y="1771"/>
                </a:cubicBezTo>
                <a:cubicBezTo>
                  <a:pt x="3104" y="1755"/>
                  <a:pt x="3148" y="1675"/>
                  <a:pt x="3220" y="1677"/>
                </a:cubicBezTo>
                <a:cubicBezTo>
                  <a:pt x="3293" y="1678"/>
                  <a:pt x="3392" y="1575"/>
                  <a:pt x="3381" y="1502"/>
                </a:cubicBezTo>
                <a:cubicBezTo>
                  <a:pt x="3423" y="1507"/>
                  <a:pt x="3621" y="1535"/>
                  <a:pt x="3592" y="1432"/>
                </a:cubicBezTo>
                <a:cubicBezTo>
                  <a:pt x="3587" y="1415"/>
                  <a:pt x="3518" y="1294"/>
                  <a:pt x="3577" y="1306"/>
                </a:cubicBezTo>
                <a:cubicBezTo>
                  <a:pt x="3674" y="1326"/>
                  <a:pt x="3699" y="1221"/>
                  <a:pt x="3699" y="1147"/>
                </a:cubicBezTo>
                <a:cubicBezTo>
                  <a:pt x="3699" y="1120"/>
                  <a:pt x="3707" y="1089"/>
                  <a:pt x="3678" y="1075"/>
                </a:cubicBezTo>
                <a:cubicBezTo>
                  <a:pt x="3650" y="1063"/>
                  <a:pt x="3619" y="1050"/>
                  <a:pt x="3651" y="1018"/>
                </a:cubicBezTo>
                <a:cubicBezTo>
                  <a:pt x="3624" y="1028"/>
                  <a:pt x="3564" y="1094"/>
                  <a:pt x="3536" y="1055"/>
                </a:cubicBezTo>
                <a:cubicBezTo>
                  <a:pt x="3507" y="1013"/>
                  <a:pt x="3431" y="1015"/>
                  <a:pt x="3438" y="1078"/>
                </a:cubicBezTo>
                <a:cubicBezTo>
                  <a:pt x="3445" y="1138"/>
                  <a:pt x="3478" y="1190"/>
                  <a:pt x="3469" y="1254"/>
                </a:cubicBezTo>
                <a:cubicBezTo>
                  <a:pt x="3459" y="1318"/>
                  <a:pt x="3369" y="1284"/>
                  <a:pt x="3324" y="1320"/>
                </a:cubicBezTo>
                <a:cubicBezTo>
                  <a:pt x="3275" y="1360"/>
                  <a:pt x="3267" y="1421"/>
                  <a:pt x="3230" y="1467"/>
                </a:cubicBezTo>
                <a:cubicBezTo>
                  <a:pt x="3214" y="1487"/>
                  <a:pt x="3184" y="1486"/>
                  <a:pt x="3163" y="1491"/>
                </a:cubicBezTo>
                <a:cubicBezTo>
                  <a:pt x="3113" y="1505"/>
                  <a:pt x="3122" y="1485"/>
                  <a:pt x="3075" y="1477"/>
                </a:cubicBezTo>
                <a:cubicBezTo>
                  <a:pt x="3040" y="1470"/>
                  <a:pt x="2998" y="1537"/>
                  <a:pt x="2970" y="1499"/>
                </a:cubicBezTo>
                <a:cubicBezTo>
                  <a:pt x="2933" y="1448"/>
                  <a:pt x="2935" y="1367"/>
                  <a:pt x="2995" y="1336"/>
                </a:cubicBezTo>
                <a:cubicBezTo>
                  <a:pt x="2944" y="1280"/>
                  <a:pt x="2899" y="1434"/>
                  <a:pt x="2914" y="1458"/>
                </a:cubicBezTo>
                <a:cubicBezTo>
                  <a:pt x="2940" y="1503"/>
                  <a:pt x="2730" y="1524"/>
                  <a:pt x="2707" y="1523"/>
                </a:cubicBezTo>
                <a:cubicBezTo>
                  <a:pt x="2678" y="1521"/>
                  <a:pt x="2663" y="1507"/>
                  <a:pt x="2637" y="1496"/>
                </a:cubicBezTo>
                <a:cubicBezTo>
                  <a:pt x="2602" y="1482"/>
                  <a:pt x="2588" y="1502"/>
                  <a:pt x="2556" y="1500"/>
                </a:cubicBezTo>
                <a:cubicBezTo>
                  <a:pt x="2527" y="1498"/>
                  <a:pt x="2455" y="1512"/>
                  <a:pt x="2440" y="1490"/>
                </a:cubicBezTo>
                <a:cubicBezTo>
                  <a:pt x="2416" y="1453"/>
                  <a:pt x="2375" y="1542"/>
                  <a:pt x="2413" y="1581"/>
                </a:cubicBezTo>
                <a:cubicBezTo>
                  <a:pt x="2440" y="1609"/>
                  <a:pt x="2468" y="1601"/>
                  <a:pt x="2500" y="1614"/>
                </a:cubicBezTo>
                <a:cubicBezTo>
                  <a:pt x="2523" y="1625"/>
                  <a:pt x="2532" y="1649"/>
                  <a:pt x="2559" y="1653"/>
                </a:cubicBezTo>
                <a:close/>
                <a:moveTo>
                  <a:pt x="2274" y="368"/>
                </a:moveTo>
                <a:cubicBezTo>
                  <a:pt x="2299" y="374"/>
                  <a:pt x="2304" y="365"/>
                  <a:pt x="2289" y="338"/>
                </a:cubicBezTo>
                <a:cubicBezTo>
                  <a:pt x="2284" y="348"/>
                  <a:pt x="2279" y="358"/>
                  <a:pt x="2274" y="368"/>
                </a:cubicBezTo>
                <a:close/>
                <a:moveTo>
                  <a:pt x="2283" y="1618"/>
                </a:moveTo>
                <a:cubicBezTo>
                  <a:pt x="2328" y="1583"/>
                  <a:pt x="2314" y="1493"/>
                  <a:pt x="2250" y="1493"/>
                </a:cubicBezTo>
                <a:cubicBezTo>
                  <a:pt x="2172" y="1493"/>
                  <a:pt x="2260" y="1598"/>
                  <a:pt x="2283" y="1618"/>
                </a:cubicBezTo>
                <a:close/>
                <a:moveTo>
                  <a:pt x="2021" y="1475"/>
                </a:moveTo>
                <a:cubicBezTo>
                  <a:pt x="2079" y="1472"/>
                  <a:pt x="2052" y="1384"/>
                  <a:pt x="2007" y="1385"/>
                </a:cubicBezTo>
                <a:cubicBezTo>
                  <a:pt x="1974" y="1386"/>
                  <a:pt x="2010" y="1465"/>
                  <a:pt x="2021" y="1475"/>
                </a:cubicBezTo>
                <a:close/>
                <a:moveTo>
                  <a:pt x="1665" y="1229"/>
                </a:moveTo>
                <a:cubicBezTo>
                  <a:pt x="1702" y="1214"/>
                  <a:pt x="1708" y="1174"/>
                  <a:pt x="1683" y="1146"/>
                </a:cubicBezTo>
                <a:cubicBezTo>
                  <a:pt x="1651" y="1162"/>
                  <a:pt x="1628" y="1203"/>
                  <a:pt x="1665" y="1229"/>
                </a:cubicBezTo>
                <a:close/>
                <a:moveTo>
                  <a:pt x="0" y="2787"/>
                </a:moveTo>
                <a:lnTo>
                  <a:pt x="59" y="2033"/>
                </a:lnTo>
                <a:cubicBezTo>
                  <a:pt x="55" y="1982"/>
                  <a:pt x="9" y="1956"/>
                  <a:pt x="20" y="1900"/>
                </a:cubicBezTo>
                <a:cubicBezTo>
                  <a:pt x="30" y="1852"/>
                  <a:pt x="57" y="1795"/>
                  <a:pt x="75" y="1755"/>
                </a:cubicBezTo>
                <a:lnTo>
                  <a:pt x="144" y="457"/>
                </a:lnTo>
                <a:cubicBezTo>
                  <a:pt x="190" y="476"/>
                  <a:pt x="286" y="506"/>
                  <a:pt x="330" y="528"/>
                </a:cubicBezTo>
                <a:cubicBezTo>
                  <a:pt x="451" y="590"/>
                  <a:pt x="562" y="678"/>
                  <a:pt x="696" y="714"/>
                </a:cubicBezTo>
                <a:cubicBezTo>
                  <a:pt x="762" y="731"/>
                  <a:pt x="831" y="721"/>
                  <a:pt x="894" y="749"/>
                </a:cubicBezTo>
                <a:cubicBezTo>
                  <a:pt x="968" y="780"/>
                  <a:pt x="1015" y="841"/>
                  <a:pt x="1081" y="882"/>
                </a:cubicBezTo>
                <a:cubicBezTo>
                  <a:pt x="1133" y="915"/>
                  <a:pt x="1143" y="878"/>
                  <a:pt x="1184" y="886"/>
                </a:cubicBezTo>
                <a:cubicBezTo>
                  <a:pt x="1236" y="896"/>
                  <a:pt x="1238" y="953"/>
                  <a:pt x="1287" y="964"/>
                </a:cubicBezTo>
                <a:cubicBezTo>
                  <a:pt x="1344" y="977"/>
                  <a:pt x="1355" y="1040"/>
                  <a:pt x="1390" y="1075"/>
                </a:cubicBezTo>
                <a:cubicBezTo>
                  <a:pt x="1427" y="1111"/>
                  <a:pt x="1481" y="1099"/>
                  <a:pt x="1521" y="1138"/>
                </a:cubicBezTo>
                <a:cubicBezTo>
                  <a:pt x="1565" y="1181"/>
                  <a:pt x="1600" y="1238"/>
                  <a:pt x="1611" y="1299"/>
                </a:cubicBezTo>
                <a:cubicBezTo>
                  <a:pt x="1620" y="1352"/>
                  <a:pt x="1577" y="1395"/>
                  <a:pt x="1583" y="1439"/>
                </a:cubicBezTo>
                <a:cubicBezTo>
                  <a:pt x="1593" y="1505"/>
                  <a:pt x="1751" y="1518"/>
                  <a:pt x="1799" y="1535"/>
                </a:cubicBezTo>
                <a:cubicBezTo>
                  <a:pt x="1847" y="1553"/>
                  <a:pt x="1902" y="1589"/>
                  <a:pt x="1947" y="1614"/>
                </a:cubicBezTo>
                <a:cubicBezTo>
                  <a:pt x="1969" y="1627"/>
                  <a:pt x="1978" y="1650"/>
                  <a:pt x="2004" y="1656"/>
                </a:cubicBezTo>
                <a:cubicBezTo>
                  <a:pt x="2034" y="1664"/>
                  <a:pt x="2063" y="1647"/>
                  <a:pt x="2093" y="1656"/>
                </a:cubicBezTo>
                <a:cubicBezTo>
                  <a:pt x="2166" y="1678"/>
                  <a:pt x="2277" y="1840"/>
                  <a:pt x="2215" y="1912"/>
                </a:cubicBezTo>
                <a:cubicBezTo>
                  <a:pt x="2166" y="1969"/>
                  <a:pt x="2041" y="1921"/>
                  <a:pt x="1978" y="1925"/>
                </a:cubicBezTo>
                <a:cubicBezTo>
                  <a:pt x="1878" y="1930"/>
                  <a:pt x="1974" y="2136"/>
                  <a:pt x="2005" y="2181"/>
                </a:cubicBezTo>
                <a:cubicBezTo>
                  <a:pt x="2040" y="2233"/>
                  <a:pt x="2097" y="2271"/>
                  <a:pt x="2135" y="2324"/>
                </a:cubicBezTo>
                <a:cubicBezTo>
                  <a:pt x="2159" y="2357"/>
                  <a:pt x="2225" y="2418"/>
                  <a:pt x="2274" y="2398"/>
                </a:cubicBezTo>
                <a:cubicBezTo>
                  <a:pt x="2269" y="2447"/>
                  <a:pt x="2278" y="2529"/>
                  <a:pt x="2293" y="2576"/>
                </a:cubicBezTo>
                <a:cubicBezTo>
                  <a:pt x="2301" y="2601"/>
                  <a:pt x="2317" y="2610"/>
                  <a:pt x="2338" y="2623"/>
                </a:cubicBezTo>
                <a:cubicBezTo>
                  <a:pt x="2388" y="2652"/>
                  <a:pt x="2311" y="2833"/>
                  <a:pt x="2508" y="2756"/>
                </a:cubicBezTo>
                <a:cubicBezTo>
                  <a:pt x="2552" y="2739"/>
                  <a:pt x="2628" y="2734"/>
                  <a:pt x="2597" y="2802"/>
                </a:cubicBezTo>
                <a:cubicBezTo>
                  <a:pt x="2496" y="3025"/>
                  <a:pt x="2806" y="2912"/>
                  <a:pt x="2813" y="2980"/>
                </a:cubicBezTo>
                <a:cubicBezTo>
                  <a:pt x="2816" y="3016"/>
                  <a:pt x="2731" y="3021"/>
                  <a:pt x="2710" y="3034"/>
                </a:cubicBezTo>
                <a:cubicBezTo>
                  <a:pt x="2729" y="3056"/>
                  <a:pt x="2737" y="3086"/>
                  <a:pt x="2761" y="3105"/>
                </a:cubicBezTo>
                <a:cubicBezTo>
                  <a:pt x="2790" y="3129"/>
                  <a:pt x="2838" y="3132"/>
                  <a:pt x="2871" y="3153"/>
                </a:cubicBezTo>
                <a:cubicBezTo>
                  <a:pt x="2923" y="3185"/>
                  <a:pt x="2999" y="3202"/>
                  <a:pt x="3058" y="3182"/>
                </a:cubicBezTo>
                <a:cubicBezTo>
                  <a:pt x="3028" y="3195"/>
                  <a:pt x="2988" y="3225"/>
                  <a:pt x="2953" y="3219"/>
                </a:cubicBezTo>
                <a:cubicBezTo>
                  <a:pt x="2926" y="3214"/>
                  <a:pt x="2897" y="3197"/>
                  <a:pt x="2891" y="3239"/>
                </a:cubicBezTo>
                <a:cubicBezTo>
                  <a:pt x="2957" y="3256"/>
                  <a:pt x="3030" y="3288"/>
                  <a:pt x="2933" y="3318"/>
                </a:cubicBezTo>
                <a:cubicBezTo>
                  <a:pt x="2868" y="3338"/>
                  <a:pt x="2779" y="3363"/>
                  <a:pt x="2743" y="3277"/>
                </a:cubicBezTo>
                <a:cubicBezTo>
                  <a:pt x="2765" y="3283"/>
                  <a:pt x="2784" y="3278"/>
                  <a:pt x="2799" y="3262"/>
                </a:cubicBezTo>
                <a:cubicBezTo>
                  <a:pt x="2780" y="3251"/>
                  <a:pt x="2764" y="3254"/>
                  <a:pt x="2749" y="3271"/>
                </a:cubicBezTo>
                <a:cubicBezTo>
                  <a:pt x="2745" y="3210"/>
                  <a:pt x="2653" y="3215"/>
                  <a:pt x="2610" y="3212"/>
                </a:cubicBezTo>
                <a:cubicBezTo>
                  <a:pt x="2536" y="3206"/>
                  <a:pt x="2463" y="3167"/>
                  <a:pt x="2387" y="3179"/>
                </a:cubicBezTo>
                <a:cubicBezTo>
                  <a:pt x="2389" y="3168"/>
                  <a:pt x="2393" y="3158"/>
                  <a:pt x="2396" y="3147"/>
                </a:cubicBezTo>
                <a:cubicBezTo>
                  <a:pt x="2267" y="3205"/>
                  <a:pt x="2240" y="3108"/>
                  <a:pt x="2201" y="3133"/>
                </a:cubicBezTo>
                <a:cubicBezTo>
                  <a:pt x="2145" y="3169"/>
                  <a:pt x="2108" y="3095"/>
                  <a:pt x="2072" y="3129"/>
                </a:cubicBezTo>
                <a:cubicBezTo>
                  <a:pt x="2063" y="3091"/>
                  <a:pt x="2013" y="3076"/>
                  <a:pt x="2013" y="3034"/>
                </a:cubicBezTo>
                <a:cubicBezTo>
                  <a:pt x="2013" y="3002"/>
                  <a:pt x="1989" y="2961"/>
                  <a:pt x="1970" y="2936"/>
                </a:cubicBezTo>
                <a:cubicBezTo>
                  <a:pt x="1949" y="2907"/>
                  <a:pt x="1908" y="2929"/>
                  <a:pt x="1886" y="2898"/>
                </a:cubicBezTo>
                <a:cubicBezTo>
                  <a:pt x="1869" y="2872"/>
                  <a:pt x="1827" y="2809"/>
                  <a:pt x="1855" y="2779"/>
                </a:cubicBezTo>
                <a:cubicBezTo>
                  <a:pt x="1754" y="2765"/>
                  <a:pt x="1770" y="2719"/>
                  <a:pt x="1743" y="2651"/>
                </a:cubicBezTo>
                <a:cubicBezTo>
                  <a:pt x="1718" y="2586"/>
                  <a:pt x="1662" y="2436"/>
                  <a:pt x="1594" y="2408"/>
                </a:cubicBezTo>
                <a:cubicBezTo>
                  <a:pt x="1572" y="2399"/>
                  <a:pt x="1554" y="2381"/>
                  <a:pt x="1536" y="2366"/>
                </a:cubicBezTo>
                <a:cubicBezTo>
                  <a:pt x="1511" y="2346"/>
                  <a:pt x="1472" y="2365"/>
                  <a:pt x="1444" y="2362"/>
                </a:cubicBezTo>
                <a:cubicBezTo>
                  <a:pt x="1401" y="2356"/>
                  <a:pt x="1357" y="2327"/>
                  <a:pt x="1312" y="2318"/>
                </a:cubicBezTo>
                <a:cubicBezTo>
                  <a:pt x="1233" y="2303"/>
                  <a:pt x="1266" y="2288"/>
                  <a:pt x="1253" y="2232"/>
                </a:cubicBezTo>
                <a:cubicBezTo>
                  <a:pt x="1253" y="2281"/>
                  <a:pt x="1203" y="2256"/>
                  <a:pt x="1190" y="2229"/>
                </a:cubicBezTo>
                <a:cubicBezTo>
                  <a:pt x="1184" y="2291"/>
                  <a:pt x="1151" y="2237"/>
                  <a:pt x="1155" y="2212"/>
                </a:cubicBezTo>
                <a:cubicBezTo>
                  <a:pt x="1140" y="2238"/>
                  <a:pt x="1130" y="2265"/>
                  <a:pt x="1116" y="2212"/>
                </a:cubicBezTo>
                <a:cubicBezTo>
                  <a:pt x="1116" y="2240"/>
                  <a:pt x="1118" y="2269"/>
                  <a:pt x="1122" y="2297"/>
                </a:cubicBezTo>
                <a:cubicBezTo>
                  <a:pt x="1108" y="2278"/>
                  <a:pt x="1089" y="2264"/>
                  <a:pt x="1066" y="2256"/>
                </a:cubicBezTo>
                <a:cubicBezTo>
                  <a:pt x="1056" y="2390"/>
                  <a:pt x="897" y="2193"/>
                  <a:pt x="879" y="2185"/>
                </a:cubicBezTo>
                <a:cubicBezTo>
                  <a:pt x="901" y="2252"/>
                  <a:pt x="947" y="2309"/>
                  <a:pt x="956" y="2381"/>
                </a:cubicBezTo>
                <a:cubicBezTo>
                  <a:pt x="944" y="2377"/>
                  <a:pt x="932" y="2373"/>
                  <a:pt x="920" y="2369"/>
                </a:cubicBezTo>
                <a:cubicBezTo>
                  <a:pt x="936" y="2446"/>
                  <a:pt x="812" y="2353"/>
                  <a:pt x="775" y="2348"/>
                </a:cubicBezTo>
                <a:cubicBezTo>
                  <a:pt x="791" y="2374"/>
                  <a:pt x="881" y="2442"/>
                  <a:pt x="826" y="2466"/>
                </a:cubicBezTo>
                <a:cubicBezTo>
                  <a:pt x="789" y="2481"/>
                  <a:pt x="749" y="2479"/>
                  <a:pt x="710" y="2486"/>
                </a:cubicBezTo>
                <a:cubicBezTo>
                  <a:pt x="678" y="2492"/>
                  <a:pt x="648" y="2506"/>
                  <a:pt x="615" y="2494"/>
                </a:cubicBezTo>
                <a:cubicBezTo>
                  <a:pt x="590" y="2484"/>
                  <a:pt x="569" y="2475"/>
                  <a:pt x="541" y="2482"/>
                </a:cubicBezTo>
                <a:cubicBezTo>
                  <a:pt x="498" y="2492"/>
                  <a:pt x="470" y="2514"/>
                  <a:pt x="451" y="2458"/>
                </a:cubicBezTo>
                <a:cubicBezTo>
                  <a:pt x="456" y="2561"/>
                  <a:pt x="517" y="2452"/>
                  <a:pt x="652" y="2537"/>
                </a:cubicBezTo>
                <a:cubicBezTo>
                  <a:pt x="743" y="2595"/>
                  <a:pt x="814" y="2704"/>
                  <a:pt x="689" y="2757"/>
                </a:cubicBezTo>
                <a:cubicBezTo>
                  <a:pt x="634" y="2781"/>
                  <a:pt x="574" y="2844"/>
                  <a:pt x="513" y="2849"/>
                </a:cubicBezTo>
                <a:cubicBezTo>
                  <a:pt x="455" y="2854"/>
                  <a:pt x="406" y="2801"/>
                  <a:pt x="341" y="2806"/>
                </a:cubicBezTo>
                <a:cubicBezTo>
                  <a:pt x="269" y="2813"/>
                  <a:pt x="193" y="2831"/>
                  <a:pt x="124" y="2799"/>
                </a:cubicBezTo>
                <a:cubicBezTo>
                  <a:pt x="77" y="2778"/>
                  <a:pt x="37" y="2854"/>
                  <a:pt x="0" y="2787"/>
                </a:cubicBezTo>
                <a:close/>
                <a:moveTo>
                  <a:pt x="976" y="2321"/>
                </a:moveTo>
                <a:cubicBezTo>
                  <a:pt x="974" y="2304"/>
                  <a:pt x="964" y="2294"/>
                  <a:pt x="947" y="2292"/>
                </a:cubicBezTo>
                <a:cubicBezTo>
                  <a:pt x="957" y="2301"/>
                  <a:pt x="967" y="2311"/>
                  <a:pt x="976" y="2321"/>
                </a:cubicBezTo>
                <a:close/>
                <a:moveTo>
                  <a:pt x="885" y="2419"/>
                </a:moveTo>
                <a:cubicBezTo>
                  <a:pt x="889" y="2398"/>
                  <a:pt x="879" y="2395"/>
                  <a:pt x="855" y="2410"/>
                </a:cubicBezTo>
                <a:cubicBezTo>
                  <a:pt x="865" y="2413"/>
                  <a:pt x="875" y="2416"/>
                  <a:pt x="885" y="2419"/>
                </a:cubicBezTo>
                <a:close/>
                <a:moveTo>
                  <a:pt x="863" y="2541"/>
                </a:moveTo>
                <a:cubicBezTo>
                  <a:pt x="868" y="2517"/>
                  <a:pt x="852" y="2509"/>
                  <a:pt x="831" y="2511"/>
                </a:cubicBezTo>
                <a:cubicBezTo>
                  <a:pt x="841" y="2522"/>
                  <a:pt x="852" y="2532"/>
                  <a:pt x="863" y="2541"/>
                </a:cubicBezTo>
                <a:close/>
                <a:moveTo>
                  <a:pt x="825" y="2559"/>
                </a:moveTo>
                <a:cubicBezTo>
                  <a:pt x="865" y="2518"/>
                  <a:pt x="787" y="2511"/>
                  <a:pt x="763" y="2535"/>
                </a:cubicBezTo>
                <a:cubicBezTo>
                  <a:pt x="782" y="2546"/>
                  <a:pt x="803" y="2554"/>
                  <a:pt x="825" y="25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7" name="꙱ Panama (Republic of Panama) (PA) (H)">
            <a:extLst>
              <a:ext uri="{FF2B5EF4-FFF2-40B4-BE49-F238E27FC236}">
                <a16:creationId xmlns:a16="http://schemas.microsoft.com/office/drawing/2014/main" id="{1BD15A60-B847-495C-8265-7EE13E737D05}"/>
              </a:ext>
            </a:extLst>
          </p:cNvPr>
          <p:cNvSpPr>
            <a:spLocks noEditPoints="1"/>
          </p:cNvSpPr>
          <p:nvPr/>
        </p:nvSpPr>
        <p:spPr bwMode="auto">
          <a:xfrm>
            <a:off x="2236598" y="2100245"/>
            <a:ext cx="150909" cy="73355"/>
          </a:xfrm>
          <a:custGeom>
            <a:avLst/>
            <a:gdLst>
              <a:gd name="T0" fmla="*/ 9 w 1829"/>
              <a:gd name="T1" fmla="*/ 479 h 882"/>
              <a:gd name="T2" fmla="*/ 53 w 1829"/>
              <a:gd name="T3" fmla="*/ 392 h 882"/>
              <a:gd name="T4" fmla="*/ 79 w 1829"/>
              <a:gd name="T5" fmla="*/ 263 h 882"/>
              <a:gd name="T6" fmla="*/ 34 w 1829"/>
              <a:gd name="T7" fmla="*/ 175 h 882"/>
              <a:gd name="T8" fmla="*/ 54 w 1829"/>
              <a:gd name="T9" fmla="*/ 26 h 882"/>
              <a:gd name="T10" fmla="*/ 127 w 1829"/>
              <a:gd name="T11" fmla="*/ 45 h 882"/>
              <a:gd name="T12" fmla="*/ 144 w 1829"/>
              <a:gd name="T13" fmla="*/ 14 h 882"/>
              <a:gd name="T14" fmla="*/ 218 w 1829"/>
              <a:gd name="T15" fmla="*/ 88 h 882"/>
              <a:gd name="T16" fmla="*/ 215 w 1829"/>
              <a:gd name="T17" fmla="*/ 147 h 882"/>
              <a:gd name="T18" fmla="*/ 244 w 1829"/>
              <a:gd name="T19" fmla="*/ 168 h 882"/>
              <a:gd name="T20" fmla="*/ 390 w 1829"/>
              <a:gd name="T21" fmla="*/ 242 h 882"/>
              <a:gd name="T22" fmla="*/ 352 w 1829"/>
              <a:gd name="T23" fmla="*/ 183 h 882"/>
              <a:gd name="T24" fmla="*/ 512 w 1829"/>
              <a:gd name="T25" fmla="*/ 300 h 882"/>
              <a:gd name="T26" fmla="*/ 813 w 1829"/>
              <a:gd name="T27" fmla="*/ 180 h 882"/>
              <a:gd name="T28" fmla="*/ 1025 w 1829"/>
              <a:gd name="T29" fmla="*/ 76 h 882"/>
              <a:gd name="T30" fmla="*/ 1120 w 1829"/>
              <a:gd name="T31" fmla="*/ 7 h 882"/>
              <a:gd name="T32" fmla="*/ 1281 w 1829"/>
              <a:gd name="T33" fmla="*/ 25 h 882"/>
              <a:gd name="T34" fmla="*/ 1254 w 1829"/>
              <a:gd name="T35" fmla="*/ 64 h 882"/>
              <a:gd name="T36" fmla="*/ 1581 w 1829"/>
              <a:gd name="T37" fmla="*/ 158 h 882"/>
              <a:gd name="T38" fmla="*/ 1768 w 1829"/>
              <a:gd name="T39" fmla="*/ 337 h 882"/>
              <a:gd name="T40" fmla="*/ 1801 w 1829"/>
              <a:gd name="T41" fmla="*/ 527 h 882"/>
              <a:gd name="T42" fmla="*/ 1676 w 1829"/>
              <a:gd name="T43" fmla="*/ 744 h 882"/>
              <a:gd name="T44" fmla="*/ 1643 w 1829"/>
              <a:gd name="T45" fmla="*/ 684 h 882"/>
              <a:gd name="T46" fmla="*/ 1627 w 1829"/>
              <a:gd name="T47" fmla="*/ 744 h 882"/>
              <a:gd name="T48" fmla="*/ 1582 w 1829"/>
              <a:gd name="T49" fmla="*/ 850 h 882"/>
              <a:gd name="T50" fmla="*/ 1423 w 1829"/>
              <a:gd name="T51" fmla="*/ 554 h 882"/>
              <a:gd name="T52" fmla="*/ 1496 w 1829"/>
              <a:gd name="T53" fmla="*/ 467 h 882"/>
              <a:gd name="T54" fmla="*/ 1640 w 1829"/>
              <a:gd name="T55" fmla="*/ 533 h 882"/>
              <a:gd name="T56" fmla="*/ 1573 w 1829"/>
              <a:gd name="T57" fmla="*/ 479 h 882"/>
              <a:gd name="T58" fmla="*/ 1527 w 1829"/>
              <a:gd name="T59" fmla="*/ 379 h 882"/>
              <a:gd name="T60" fmla="*/ 1500 w 1829"/>
              <a:gd name="T61" fmla="*/ 438 h 882"/>
              <a:gd name="T62" fmla="*/ 1441 w 1829"/>
              <a:gd name="T63" fmla="*/ 384 h 882"/>
              <a:gd name="T64" fmla="*/ 1438 w 1829"/>
              <a:gd name="T65" fmla="*/ 456 h 882"/>
              <a:gd name="T66" fmla="*/ 1346 w 1829"/>
              <a:gd name="T67" fmla="*/ 296 h 882"/>
              <a:gd name="T68" fmla="*/ 1207 w 1829"/>
              <a:gd name="T69" fmla="*/ 218 h 882"/>
              <a:gd name="T70" fmla="*/ 1015 w 1829"/>
              <a:gd name="T71" fmla="*/ 317 h 882"/>
              <a:gd name="T72" fmla="*/ 835 w 1829"/>
              <a:gd name="T73" fmla="*/ 473 h 882"/>
              <a:gd name="T74" fmla="*/ 872 w 1829"/>
              <a:gd name="T75" fmla="*/ 662 h 882"/>
              <a:gd name="T76" fmla="*/ 810 w 1829"/>
              <a:gd name="T77" fmla="*/ 800 h 882"/>
              <a:gd name="T78" fmla="*/ 638 w 1829"/>
              <a:gd name="T79" fmla="*/ 854 h 882"/>
              <a:gd name="T80" fmla="*/ 622 w 1829"/>
              <a:gd name="T81" fmla="*/ 745 h 882"/>
              <a:gd name="T82" fmla="*/ 595 w 1829"/>
              <a:gd name="T83" fmla="*/ 613 h 882"/>
              <a:gd name="T84" fmla="*/ 544 w 1829"/>
              <a:gd name="T85" fmla="*/ 616 h 882"/>
              <a:gd name="T86" fmla="*/ 438 w 1829"/>
              <a:gd name="T87" fmla="*/ 656 h 882"/>
              <a:gd name="T88" fmla="*/ 316 w 1829"/>
              <a:gd name="T89" fmla="*/ 505 h 882"/>
              <a:gd name="T90" fmla="*/ 243 w 1829"/>
              <a:gd name="T91" fmla="*/ 489 h 882"/>
              <a:gd name="T92" fmla="*/ 170 w 1829"/>
              <a:gd name="T93" fmla="*/ 453 h 882"/>
              <a:gd name="T94" fmla="*/ 61 w 1829"/>
              <a:gd name="T95" fmla="*/ 471 h 882"/>
              <a:gd name="T96" fmla="*/ 19 w 1829"/>
              <a:gd name="T97" fmla="*/ 569 h 882"/>
              <a:gd name="T98" fmla="*/ 9 w 1829"/>
              <a:gd name="T99" fmla="*/ 479 h 882"/>
              <a:gd name="T100" fmla="*/ 1293 w 1829"/>
              <a:gd name="T101" fmla="*/ 414 h 882"/>
              <a:gd name="T102" fmla="*/ 1266 w 1829"/>
              <a:gd name="T103" fmla="*/ 476 h 882"/>
              <a:gd name="T104" fmla="*/ 1293 w 1829"/>
              <a:gd name="T105" fmla="*/ 414 h 882"/>
              <a:gd name="T106" fmla="*/ 527 w 1829"/>
              <a:gd name="T107" fmla="*/ 764 h 882"/>
              <a:gd name="T108" fmla="*/ 586 w 1829"/>
              <a:gd name="T109" fmla="*/ 729 h 882"/>
              <a:gd name="T110" fmla="*/ 527 w 1829"/>
              <a:gd name="T111" fmla="*/ 764 h 882"/>
              <a:gd name="T112" fmla="*/ 375 w 1829"/>
              <a:gd name="T113" fmla="*/ 705 h 882"/>
              <a:gd name="T114" fmla="*/ 334 w 1829"/>
              <a:gd name="T115" fmla="*/ 772 h 882"/>
              <a:gd name="T116" fmla="*/ 396 w 1829"/>
              <a:gd name="T117" fmla="*/ 797 h 882"/>
              <a:gd name="T118" fmla="*/ 375 w 1829"/>
              <a:gd name="T119" fmla="*/ 705 h 882"/>
              <a:gd name="T120" fmla="*/ 179 w 1829"/>
              <a:gd name="T121" fmla="*/ 488 h 882"/>
              <a:gd name="T122" fmla="*/ 200 w 1829"/>
              <a:gd name="T123" fmla="*/ 485 h 882"/>
              <a:gd name="T124" fmla="*/ 179 w 1829"/>
              <a:gd name="T125" fmla="*/ 488 h 8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29" h="882">
                <a:moveTo>
                  <a:pt x="9" y="479"/>
                </a:moveTo>
                <a:cubicBezTo>
                  <a:pt x="0" y="426"/>
                  <a:pt x="46" y="428"/>
                  <a:pt x="53" y="392"/>
                </a:cubicBezTo>
                <a:cubicBezTo>
                  <a:pt x="63" y="343"/>
                  <a:pt x="12" y="293"/>
                  <a:pt x="79" y="263"/>
                </a:cubicBezTo>
                <a:cubicBezTo>
                  <a:pt x="130" y="233"/>
                  <a:pt x="42" y="211"/>
                  <a:pt x="34" y="175"/>
                </a:cubicBezTo>
                <a:cubicBezTo>
                  <a:pt x="28" y="127"/>
                  <a:pt x="69" y="57"/>
                  <a:pt x="54" y="26"/>
                </a:cubicBezTo>
                <a:cubicBezTo>
                  <a:pt x="89" y="0"/>
                  <a:pt x="99" y="39"/>
                  <a:pt x="127" y="45"/>
                </a:cubicBezTo>
                <a:cubicBezTo>
                  <a:pt x="152" y="51"/>
                  <a:pt x="164" y="39"/>
                  <a:pt x="144" y="14"/>
                </a:cubicBezTo>
                <a:cubicBezTo>
                  <a:pt x="167" y="35"/>
                  <a:pt x="209" y="60"/>
                  <a:pt x="218" y="88"/>
                </a:cubicBezTo>
                <a:cubicBezTo>
                  <a:pt x="218" y="107"/>
                  <a:pt x="217" y="127"/>
                  <a:pt x="215" y="147"/>
                </a:cubicBezTo>
                <a:cubicBezTo>
                  <a:pt x="219" y="162"/>
                  <a:pt x="246" y="145"/>
                  <a:pt x="244" y="168"/>
                </a:cubicBezTo>
                <a:cubicBezTo>
                  <a:pt x="234" y="265"/>
                  <a:pt x="329" y="230"/>
                  <a:pt x="390" y="242"/>
                </a:cubicBezTo>
                <a:cubicBezTo>
                  <a:pt x="379" y="221"/>
                  <a:pt x="366" y="202"/>
                  <a:pt x="352" y="183"/>
                </a:cubicBezTo>
                <a:cubicBezTo>
                  <a:pt x="403" y="167"/>
                  <a:pt x="453" y="292"/>
                  <a:pt x="512" y="300"/>
                </a:cubicBezTo>
                <a:cubicBezTo>
                  <a:pt x="637" y="317"/>
                  <a:pt x="708" y="220"/>
                  <a:pt x="813" y="180"/>
                </a:cubicBezTo>
                <a:cubicBezTo>
                  <a:pt x="886" y="153"/>
                  <a:pt x="970" y="132"/>
                  <a:pt x="1025" y="76"/>
                </a:cubicBezTo>
                <a:cubicBezTo>
                  <a:pt x="1055" y="46"/>
                  <a:pt x="1072" y="7"/>
                  <a:pt x="1120" y="7"/>
                </a:cubicBezTo>
                <a:cubicBezTo>
                  <a:pt x="1174" y="6"/>
                  <a:pt x="1227" y="30"/>
                  <a:pt x="1281" y="25"/>
                </a:cubicBezTo>
                <a:cubicBezTo>
                  <a:pt x="1271" y="38"/>
                  <a:pt x="1262" y="50"/>
                  <a:pt x="1254" y="64"/>
                </a:cubicBezTo>
                <a:cubicBezTo>
                  <a:pt x="1360" y="52"/>
                  <a:pt x="1503" y="77"/>
                  <a:pt x="1581" y="158"/>
                </a:cubicBezTo>
                <a:cubicBezTo>
                  <a:pt x="1618" y="196"/>
                  <a:pt x="1701" y="357"/>
                  <a:pt x="1768" y="337"/>
                </a:cubicBezTo>
                <a:cubicBezTo>
                  <a:pt x="1712" y="420"/>
                  <a:pt x="1776" y="449"/>
                  <a:pt x="1801" y="527"/>
                </a:cubicBezTo>
                <a:cubicBezTo>
                  <a:pt x="1829" y="613"/>
                  <a:pt x="1739" y="699"/>
                  <a:pt x="1676" y="744"/>
                </a:cubicBezTo>
                <a:cubicBezTo>
                  <a:pt x="1669" y="722"/>
                  <a:pt x="1658" y="702"/>
                  <a:pt x="1643" y="684"/>
                </a:cubicBezTo>
                <a:cubicBezTo>
                  <a:pt x="1621" y="716"/>
                  <a:pt x="1629" y="720"/>
                  <a:pt x="1627" y="744"/>
                </a:cubicBezTo>
                <a:cubicBezTo>
                  <a:pt x="1631" y="780"/>
                  <a:pt x="1580" y="810"/>
                  <a:pt x="1582" y="850"/>
                </a:cubicBezTo>
                <a:cubicBezTo>
                  <a:pt x="1501" y="792"/>
                  <a:pt x="1427" y="652"/>
                  <a:pt x="1423" y="554"/>
                </a:cubicBezTo>
                <a:cubicBezTo>
                  <a:pt x="1491" y="579"/>
                  <a:pt x="1467" y="498"/>
                  <a:pt x="1496" y="467"/>
                </a:cubicBezTo>
                <a:cubicBezTo>
                  <a:pt x="1528" y="433"/>
                  <a:pt x="1612" y="517"/>
                  <a:pt x="1640" y="533"/>
                </a:cubicBezTo>
                <a:cubicBezTo>
                  <a:pt x="1621" y="510"/>
                  <a:pt x="1595" y="497"/>
                  <a:pt x="1573" y="479"/>
                </a:cubicBezTo>
                <a:cubicBezTo>
                  <a:pt x="1541" y="454"/>
                  <a:pt x="1547" y="411"/>
                  <a:pt x="1527" y="379"/>
                </a:cubicBezTo>
                <a:cubicBezTo>
                  <a:pt x="1535" y="404"/>
                  <a:pt x="1522" y="426"/>
                  <a:pt x="1500" y="438"/>
                </a:cubicBezTo>
                <a:cubicBezTo>
                  <a:pt x="1514" y="378"/>
                  <a:pt x="1463" y="440"/>
                  <a:pt x="1441" y="384"/>
                </a:cubicBezTo>
                <a:cubicBezTo>
                  <a:pt x="1448" y="409"/>
                  <a:pt x="1447" y="432"/>
                  <a:pt x="1438" y="456"/>
                </a:cubicBezTo>
                <a:cubicBezTo>
                  <a:pt x="1404" y="393"/>
                  <a:pt x="1402" y="329"/>
                  <a:pt x="1346" y="296"/>
                </a:cubicBezTo>
                <a:cubicBezTo>
                  <a:pt x="1236" y="233"/>
                  <a:pt x="1272" y="214"/>
                  <a:pt x="1207" y="218"/>
                </a:cubicBezTo>
                <a:cubicBezTo>
                  <a:pt x="1143" y="221"/>
                  <a:pt x="1034" y="235"/>
                  <a:pt x="1015" y="317"/>
                </a:cubicBezTo>
                <a:cubicBezTo>
                  <a:pt x="1001" y="379"/>
                  <a:pt x="912" y="486"/>
                  <a:pt x="835" y="473"/>
                </a:cubicBezTo>
                <a:cubicBezTo>
                  <a:pt x="715" y="454"/>
                  <a:pt x="845" y="632"/>
                  <a:pt x="872" y="662"/>
                </a:cubicBezTo>
                <a:cubicBezTo>
                  <a:pt x="1000" y="802"/>
                  <a:pt x="839" y="774"/>
                  <a:pt x="810" y="800"/>
                </a:cubicBezTo>
                <a:cubicBezTo>
                  <a:pt x="773" y="832"/>
                  <a:pt x="690" y="882"/>
                  <a:pt x="638" y="854"/>
                </a:cubicBezTo>
                <a:cubicBezTo>
                  <a:pt x="626" y="847"/>
                  <a:pt x="630" y="765"/>
                  <a:pt x="622" y="745"/>
                </a:cubicBezTo>
                <a:cubicBezTo>
                  <a:pt x="607" y="706"/>
                  <a:pt x="619" y="646"/>
                  <a:pt x="595" y="613"/>
                </a:cubicBezTo>
                <a:cubicBezTo>
                  <a:pt x="579" y="632"/>
                  <a:pt x="562" y="633"/>
                  <a:pt x="544" y="616"/>
                </a:cubicBezTo>
                <a:cubicBezTo>
                  <a:pt x="595" y="715"/>
                  <a:pt x="484" y="739"/>
                  <a:pt x="438" y="656"/>
                </a:cubicBezTo>
                <a:cubicBezTo>
                  <a:pt x="398" y="586"/>
                  <a:pt x="400" y="534"/>
                  <a:pt x="316" y="505"/>
                </a:cubicBezTo>
                <a:cubicBezTo>
                  <a:pt x="289" y="495"/>
                  <a:pt x="261" y="519"/>
                  <a:pt x="243" y="489"/>
                </a:cubicBezTo>
                <a:cubicBezTo>
                  <a:pt x="219" y="453"/>
                  <a:pt x="189" y="482"/>
                  <a:pt x="170" y="453"/>
                </a:cubicBezTo>
                <a:cubicBezTo>
                  <a:pt x="141" y="495"/>
                  <a:pt x="98" y="451"/>
                  <a:pt x="61" y="471"/>
                </a:cubicBezTo>
                <a:cubicBezTo>
                  <a:pt x="19" y="493"/>
                  <a:pt x="49" y="541"/>
                  <a:pt x="19" y="569"/>
                </a:cubicBezTo>
                <a:cubicBezTo>
                  <a:pt x="23" y="532"/>
                  <a:pt x="12" y="507"/>
                  <a:pt x="9" y="479"/>
                </a:cubicBezTo>
                <a:close/>
                <a:moveTo>
                  <a:pt x="1293" y="414"/>
                </a:moveTo>
                <a:cubicBezTo>
                  <a:pt x="1263" y="419"/>
                  <a:pt x="1260" y="454"/>
                  <a:pt x="1266" y="476"/>
                </a:cubicBezTo>
                <a:cubicBezTo>
                  <a:pt x="1308" y="483"/>
                  <a:pt x="1300" y="439"/>
                  <a:pt x="1293" y="414"/>
                </a:cubicBezTo>
                <a:close/>
                <a:moveTo>
                  <a:pt x="527" y="764"/>
                </a:moveTo>
                <a:cubicBezTo>
                  <a:pt x="550" y="758"/>
                  <a:pt x="569" y="746"/>
                  <a:pt x="586" y="729"/>
                </a:cubicBezTo>
                <a:cubicBezTo>
                  <a:pt x="563" y="736"/>
                  <a:pt x="544" y="748"/>
                  <a:pt x="527" y="764"/>
                </a:cubicBezTo>
                <a:close/>
                <a:moveTo>
                  <a:pt x="375" y="705"/>
                </a:moveTo>
                <a:cubicBezTo>
                  <a:pt x="357" y="724"/>
                  <a:pt x="325" y="738"/>
                  <a:pt x="334" y="772"/>
                </a:cubicBezTo>
                <a:cubicBezTo>
                  <a:pt x="343" y="799"/>
                  <a:pt x="370" y="816"/>
                  <a:pt x="396" y="797"/>
                </a:cubicBezTo>
                <a:cubicBezTo>
                  <a:pt x="377" y="770"/>
                  <a:pt x="383" y="736"/>
                  <a:pt x="375" y="705"/>
                </a:cubicBezTo>
                <a:close/>
                <a:moveTo>
                  <a:pt x="179" y="488"/>
                </a:moveTo>
                <a:cubicBezTo>
                  <a:pt x="179" y="510"/>
                  <a:pt x="186" y="509"/>
                  <a:pt x="200" y="485"/>
                </a:cubicBezTo>
                <a:cubicBezTo>
                  <a:pt x="192" y="480"/>
                  <a:pt x="185" y="481"/>
                  <a:pt x="179" y="48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8" name="꙱ Pakistan (Islamic Republic of Pakistan) (PK) (H)">
            <a:extLst>
              <a:ext uri="{FF2B5EF4-FFF2-40B4-BE49-F238E27FC236}">
                <a16:creationId xmlns:a16="http://schemas.microsoft.com/office/drawing/2014/main" id="{86DB5F16-1C70-4F3D-9FD4-F697BE36571F}"/>
              </a:ext>
            </a:extLst>
          </p:cNvPr>
          <p:cNvSpPr>
            <a:spLocks/>
          </p:cNvSpPr>
          <p:nvPr/>
        </p:nvSpPr>
        <p:spPr bwMode="auto">
          <a:xfrm>
            <a:off x="5914453" y="1289024"/>
            <a:ext cx="388050" cy="394823"/>
          </a:xfrm>
          <a:custGeom>
            <a:avLst/>
            <a:gdLst>
              <a:gd name="T0" fmla="*/ 3729 w 4707"/>
              <a:gd name="T1" fmla="*/ 91 h 4782"/>
              <a:gd name="T2" fmla="*/ 4095 w 4707"/>
              <a:gd name="T3" fmla="*/ 284 h 4782"/>
              <a:gd name="T4" fmla="*/ 4211 w 4707"/>
              <a:gd name="T5" fmla="*/ 476 h 4782"/>
              <a:gd name="T6" fmla="*/ 4707 w 4707"/>
              <a:gd name="T7" fmla="*/ 604 h 4782"/>
              <a:gd name="T8" fmla="*/ 4452 w 4707"/>
              <a:gd name="T9" fmla="*/ 849 h 4782"/>
              <a:gd name="T10" fmla="*/ 3950 w 4707"/>
              <a:gd name="T11" fmla="*/ 906 h 4782"/>
              <a:gd name="T12" fmla="*/ 3653 w 4707"/>
              <a:gd name="T13" fmla="*/ 1026 h 4782"/>
              <a:gd name="T14" fmla="*/ 3774 w 4707"/>
              <a:gd name="T15" fmla="*/ 1156 h 4782"/>
              <a:gd name="T16" fmla="*/ 3774 w 4707"/>
              <a:gd name="T17" fmla="*/ 1428 h 4782"/>
              <a:gd name="T18" fmla="*/ 3941 w 4707"/>
              <a:gd name="T19" fmla="*/ 1567 h 4782"/>
              <a:gd name="T20" fmla="*/ 4224 w 4707"/>
              <a:gd name="T21" fmla="*/ 1732 h 4782"/>
              <a:gd name="T22" fmla="*/ 4039 w 4707"/>
              <a:gd name="T23" fmla="*/ 1990 h 4782"/>
              <a:gd name="T24" fmla="*/ 4008 w 4707"/>
              <a:gd name="T25" fmla="*/ 2265 h 4782"/>
              <a:gd name="T26" fmla="*/ 3819 w 4707"/>
              <a:gd name="T27" fmla="*/ 2565 h 4782"/>
              <a:gd name="T28" fmla="*/ 3532 w 4707"/>
              <a:gd name="T29" fmla="*/ 3092 h 4782"/>
              <a:gd name="T30" fmla="*/ 3245 w 4707"/>
              <a:gd name="T31" fmla="*/ 3331 h 4782"/>
              <a:gd name="T32" fmla="*/ 3047 w 4707"/>
              <a:gd name="T33" fmla="*/ 3282 h 4782"/>
              <a:gd name="T34" fmla="*/ 2881 w 4707"/>
              <a:gd name="T35" fmla="*/ 3765 h 4782"/>
              <a:gd name="T36" fmla="*/ 3179 w 4707"/>
              <a:gd name="T37" fmla="*/ 4096 h 4782"/>
              <a:gd name="T38" fmla="*/ 3331 w 4707"/>
              <a:gd name="T39" fmla="*/ 4422 h 4782"/>
              <a:gd name="T40" fmla="*/ 3364 w 4707"/>
              <a:gd name="T41" fmla="*/ 4550 h 4782"/>
              <a:gd name="T42" fmla="*/ 3118 w 4707"/>
              <a:gd name="T43" fmla="*/ 4567 h 4782"/>
              <a:gd name="T44" fmla="*/ 3044 w 4707"/>
              <a:gd name="T45" fmla="*/ 4632 h 4782"/>
              <a:gd name="T46" fmla="*/ 2645 w 4707"/>
              <a:gd name="T47" fmla="*/ 4583 h 4782"/>
              <a:gd name="T48" fmla="*/ 2494 w 4707"/>
              <a:gd name="T49" fmla="*/ 4779 h 4782"/>
              <a:gd name="T50" fmla="*/ 2431 w 4707"/>
              <a:gd name="T51" fmla="*/ 4719 h 4782"/>
              <a:gd name="T52" fmla="*/ 2384 w 4707"/>
              <a:gd name="T53" fmla="*/ 4728 h 4782"/>
              <a:gd name="T54" fmla="*/ 2321 w 4707"/>
              <a:gd name="T55" fmla="*/ 4722 h 4782"/>
              <a:gd name="T56" fmla="*/ 2214 w 4707"/>
              <a:gd name="T57" fmla="*/ 4574 h 4782"/>
              <a:gd name="T58" fmla="*/ 1987 w 4707"/>
              <a:gd name="T59" fmla="*/ 4363 h 4782"/>
              <a:gd name="T60" fmla="*/ 1790 w 4707"/>
              <a:gd name="T61" fmla="*/ 4173 h 4782"/>
              <a:gd name="T62" fmla="*/ 1731 w 4707"/>
              <a:gd name="T63" fmla="*/ 4198 h 4782"/>
              <a:gd name="T64" fmla="*/ 1374 w 4707"/>
              <a:gd name="T65" fmla="*/ 4277 h 4782"/>
              <a:gd name="T66" fmla="*/ 1143 w 4707"/>
              <a:gd name="T67" fmla="*/ 4188 h 4782"/>
              <a:gd name="T68" fmla="*/ 997 w 4707"/>
              <a:gd name="T69" fmla="*/ 4271 h 4782"/>
              <a:gd name="T70" fmla="*/ 606 w 4707"/>
              <a:gd name="T71" fmla="*/ 4264 h 4782"/>
              <a:gd name="T72" fmla="*/ 430 w 4707"/>
              <a:gd name="T73" fmla="*/ 4227 h 4782"/>
              <a:gd name="T74" fmla="*/ 854 w 4707"/>
              <a:gd name="T75" fmla="*/ 3722 h 4782"/>
              <a:gd name="T76" fmla="*/ 746 w 4707"/>
              <a:gd name="T77" fmla="*/ 3549 h 4782"/>
              <a:gd name="T78" fmla="*/ 655 w 4707"/>
              <a:gd name="T79" fmla="*/ 3201 h 4782"/>
              <a:gd name="T80" fmla="*/ 227 w 4707"/>
              <a:gd name="T81" fmla="*/ 2871 h 4782"/>
              <a:gd name="T82" fmla="*/ 385 w 4707"/>
              <a:gd name="T83" fmla="*/ 2741 h 4782"/>
              <a:gd name="T84" fmla="*/ 946 w 4707"/>
              <a:gd name="T85" fmla="*/ 2759 h 4782"/>
              <a:gd name="T86" fmla="*/ 1333 w 4707"/>
              <a:gd name="T87" fmla="*/ 2704 h 4782"/>
              <a:gd name="T88" fmla="*/ 1622 w 4707"/>
              <a:gd name="T89" fmla="*/ 2518 h 4782"/>
              <a:gd name="T90" fmla="*/ 1607 w 4707"/>
              <a:gd name="T91" fmla="*/ 2293 h 4782"/>
              <a:gd name="T92" fmla="*/ 2012 w 4707"/>
              <a:gd name="T93" fmla="*/ 2077 h 4782"/>
              <a:gd name="T94" fmla="*/ 2120 w 4707"/>
              <a:gd name="T95" fmla="*/ 1917 h 4782"/>
              <a:gd name="T96" fmla="*/ 2199 w 4707"/>
              <a:gd name="T97" fmla="*/ 1906 h 4782"/>
              <a:gd name="T98" fmla="*/ 2394 w 4707"/>
              <a:gd name="T99" fmla="*/ 1717 h 4782"/>
              <a:gd name="T100" fmla="*/ 2426 w 4707"/>
              <a:gd name="T101" fmla="*/ 1469 h 4782"/>
              <a:gd name="T102" fmla="*/ 2590 w 4707"/>
              <a:gd name="T103" fmla="*/ 1275 h 4782"/>
              <a:gd name="T104" fmla="*/ 2805 w 4707"/>
              <a:gd name="T105" fmla="*/ 1106 h 4782"/>
              <a:gd name="T106" fmla="*/ 2788 w 4707"/>
              <a:gd name="T107" fmla="*/ 925 h 4782"/>
              <a:gd name="T108" fmla="*/ 2911 w 4707"/>
              <a:gd name="T109" fmla="*/ 711 h 4782"/>
              <a:gd name="T110" fmla="*/ 2776 w 4707"/>
              <a:gd name="T111" fmla="*/ 450 h 4782"/>
              <a:gd name="T112" fmla="*/ 2782 w 4707"/>
              <a:gd name="T113" fmla="*/ 291 h 4782"/>
              <a:gd name="T114" fmla="*/ 2866 w 4707"/>
              <a:gd name="T115" fmla="*/ 260 h 4782"/>
              <a:gd name="T116" fmla="*/ 3085 w 4707"/>
              <a:gd name="T117" fmla="*/ 119 h 4782"/>
              <a:gd name="T118" fmla="*/ 3519 w 4707"/>
              <a:gd name="T119" fmla="*/ 104 h 4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07" h="4782">
                <a:moveTo>
                  <a:pt x="3519" y="104"/>
                </a:moveTo>
                <a:cubicBezTo>
                  <a:pt x="3553" y="72"/>
                  <a:pt x="3691" y="0"/>
                  <a:pt x="3729" y="91"/>
                </a:cubicBezTo>
                <a:cubicBezTo>
                  <a:pt x="3765" y="25"/>
                  <a:pt x="3860" y="79"/>
                  <a:pt x="3890" y="124"/>
                </a:cubicBezTo>
                <a:cubicBezTo>
                  <a:pt x="3925" y="175"/>
                  <a:pt x="4053" y="115"/>
                  <a:pt x="4095" y="284"/>
                </a:cubicBezTo>
                <a:cubicBezTo>
                  <a:pt x="4103" y="314"/>
                  <a:pt x="4100" y="364"/>
                  <a:pt x="4112" y="389"/>
                </a:cubicBezTo>
                <a:cubicBezTo>
                  <a:pt x="4124" y="417"/>
                  <a:pt x="4187" y="454"/>
                  <a:pt x="4211" y="476"/>
                </a:cubicBezTo>
                <a:cubicBezTo>
                  <a:pt x="4241" y="503"/>
                  <a:pt x="4282" y="457"/>
                  <a:pt x="4310" y="450"/>
                </a:cubicBezTo>
                <a:cubicBezTo>
                  <a:pt x="4316" y="578"/>
                  <a:pt x="4583" y="608"/>
                  <a:pt x="4707" y="604"/>
                </a:cubicBezTo>
                <a:cubicBezTo>
                  <a:pt x="4672" y="636"/>
                  <a:pt x="4511" y="713"/>
                  <a:pt x="4524" y="752"/>
                </a:cubicBezTo>
                <a:cubicBezTo>
                  <a:pt x="4533" y="778"/>
                  <a:pt x="4468" y="823"/>
                  <a:pt x="4452" y="849"/>
                </a:cubicBezTo>
                <a:cubicBezTo>
                  <a:pt x="4439" y="871"/>
                  <a:pt x="4258" y="893"/>
                  <a:pt x="4226" y="915"/>
                </a:cubicBezTo>
                <a:cubicBezTo>
                  <a:pt x="4136" y="978"/>
                  <a:pt x="4056" y="928"/>
                  <a:pt x="3950" y="906"/>
                </a:cubicBezTo>
                <a:cubicBezTo>
                  <a:pt x="3864" y="888"/>
                  <a:pt x="3759" y="831"/>
                  <a:pt x="3676" y="882"/>
                </a:cubicBezTo>
                <a:cubicBezTo>
                  <a:pt x="3619" y="917"/>
                  <a:pt x="3581" y="996"/>
                  <a:pt x="3653" y="1026"/>
                </a:cubicBezTo>
                <a:cubicBezTo>
                  <a:pt x="3718" y="1053"/>
                  <a:pt x="3627" y="1092"/>
                  <a:pt x="3682" y="1109"/>
                </a:cubicBezTo>
                <a:cubicBezTo>
                  <a:pt x="3699" y="1115"/>
                  <a:pt x="3821" y="1110"/>
                  <a:pt x="3774" y="1156"/>
                </a:cubicBezTo>
                <a:cubicBezTo>
                  <a:pt x="3731" y="1198"/>
                  <a:pt x="3676" y="1228"/>
                  <a:pt x="3756" y="1276"/>
                </a:cubicBezTo>
                <a:cubicBezTo>
                  <a:pt x="3830" y="1321"/>
                  <a:pt x="3736" y="1383"/>
                  <a:pt x="3774" y="1428"/>
                </a:cubicBezTo>
                <a:cubicBezTo>
                  <a:pt x="3809" y="1470"/>
                  <a:pt x="3885" y="1485"/>
                  <a:pt x="3885" y="1525"/>
                </a:cubicBezTo>
                <a:cubicBezTo>
                  <a:pt x="3884" y="1556"/>
                  <a:pt x="3896" y="1560"/>
                  <a:pt x="3941" y="1567"/>
                </a:cubicBezTo>
                <a:cubicBezTo>
                  <a:pt x="4028" y="1581"/>
                  <a:pt x="3983" y="1659"/>
                  <a:pt x="4063" y="1676"/>
                </a:cubicBezTo>
                <a:cubicBezTo>
                  <a:pt x="4108" y="1685"/>
                  <a:pt x="4192" y="1694"/>
                  <a:pt x="4224" y="1732"/>
                </a:cubicBezTo>
                <a:cubicBezTo>
                  <a:pt x="4263" y="1779"/>
                  <a:pt x="4138" y="1824"/>
                  <a:pt x="4112" y="1836"/>
                </a:cubicBezTo>
                <a:cubicBezTo>
                  <a:pt x="4048" y="1866"/>
                  <a:pt x="3973" y="1925"/>
                  <a:pt x="4039" y="1990"/>
                </a:cubicBezTo>
                <a:cubicBezTo>
                  <a:pt x="4088" y="2037"/>
                  <a:pt x="4022" y="2164"/>
                  <a:pt x="4106" y="2166"/>
                </a:cubicBezTo>
                <a:cubicBezTo>
                  <a:pt x="4098" y="2200"/>
                  <a:pt x="4039" y="2227"/>
                  <a:pt x="4008" y="2265"/>
                </a:cubicBezTo>
                <a:cubicBezTo>
                  <a:pt x="3968" y="2313"/>
                  <a:pt x="3876" y="2410"/>
                  <a:pt x="3920" y="2446"/>
                </a:cubicBezTo>
                <a:cubicBezTo>
                  <a:pt x="4000" y="2512"/>
                  <a:pt x="3851" y="2549"/>
                  <a:pt x="3819" y="2565"/>
                </a:cubicBezTo>
                <a:cubicBezTo>
                  <a:pt x="3767" y="2591"/>
                  <a:pt x="3795" y="2707"/>
                  <a:pt x="3727" y="2845"/>
                </a:cubicBezTo>
                <a:cubicBezTo>
                  <a:pt x="3669" y="2961"/>
                  <a:pt x="3546" y="2935"/>
                  <a:pt x="3532" y="3092"/>
                </a:cubicBezTo>
                <a:cubicBezTo>
                  <a:pt x="3527" y="3148"/>
                  <a:pt x="3467" y="3182"/>
                  <a:pt x="3447" y="3231"/>
                </a:cubicBezTo>
                <a:cubicBezTo>
                  <a:pt x="3404" y="3337"/>
                  <a:pt x="3345" y="3304"/>
                  <a:pt x="3245" y="3331"/>
                </a:cubicBezTo>
                <a:cubicBezTo>
                  <a:pt x="3210" y="3340"/>
                  <a:pt x="3168" y="3375"/>
                  <a:pt x="3133" y="3370"/>
                </a:cubicBezTo>
                <a:cubicBezTo>
                  <a:pt x="3089" y="3366"/>
                  <a:pt x="3069" y="3313"/>
                  <a:pt x="3047" y="3282"/>
                </a:cubicBezTo>
                <a:cubicBezTo>
                  <a:pt x="2996" y="3210"/>
                  <a:pt x="2919" y="3319"/>
                  <a:pt x="2899" y="3364"/>
                </a:cubicBezTo>
                <a:cubicBezTo>
                  <a:pt x="2839" y="3500"/>
                  <a:pt x="2632" y="3703"/>
                  <a:pt x="2881" y="3765"/>
                </a:cubicBezTo>
                <a:cubicBezTo>
                  <a:pt x="2967" y="3787"/>
                  <a:pt x="3009" y="3791"/>
                  <a:pt x="3001" y="3897"/>
                </a:cubicBezTo>
                <a:cubicBezTo>
                  <a:pt x="2979" y="4189"/>
                  <a:pt x="3132" y="4053"/>
                  <a:pt x="3179" y="4096"/>
                </a:cubicBezTo>
                <a:cubicBezTo>
                  <a:pt x="3206" y="4120"/>
                  <a:pt x="3184" y="4184"/>
                  <a:pt x="3208" y="4218"/>
                </a:cubicBezTo>
                <a:cubicBezTo>
                  <a:pt x="3255" y="4286"/>
                  <a:pt x="3308" y="4338"/>
                  <a:pt x="3331" y="4422"/>
                </a:cubicBezTo>
                <a:cubicBezTo>
                  <a:pt x="3340" y="4454"/>
                  <a:pt x="3358" y="4445"/>
                  <a:pt x="3326" y="4468"/>
                </a:cubicBezTo>
                <a:cubicBezTo>
                  <a:pt x="3301" y="4486"/>
                  <a:pt x="3341" y="4533"/>
                  <a:pt x="3364" y="4550"/>
                </a:cubicBezTo>
                <a:cubicBezTo>
                  <a:pt x="3308" y="4594"/>
                  <a:pt x="3249" y="4645"/>
                  <a:pt x="3202" y="4566"/>
                </a:cubicBezTo>
                <a:cubicBezTo>
                  <a:pt x="3180" y="4530"/>
                  <a:pt x="3146" y="4557"/>
                  <a:pt x="3118" y="4567"/>
                </a:cubicBezTo>
                <a:cubicBezTo>
                  <a:pt x="3104" y="4574"/>
                  <a:pt x="3089" y="4578"/>
                  <a:pt x="3077" y="4582"/>
                </a:cubicBezTo>
                <a:cubicBezTo>
                  <a:pt x="3054" y="4593"/>
                  <a:pt x="3068" y="4621"/>
                  <a:pt x="3044" y="4632"/>
                </a:cubicBezTo>
                <a:cubicBezTo>
                  <a:pt x="2964" y="4665"/>
                  <a:pt x="2875" y="4588"/>
                  <a:pt x="2791" y="4593"/>
                </a:cubicBezTo>
                <a:cubicBezTo>
                  <a:pt x="2746" y="4595"/>
                  <a:pt x="2687" y="4603"/>
                  <a:pt x="2645" y="4583"/>
                </a:cubicBezTo>
                <a:cubicBezTo>
                  <a:pt x="2647" y="4615"/>
                  <a:pt x="2677" y="4707"/>
                  <a:pt x="2617" y="4707"/>
                </a:cubicBezTo>
                <a:cubicBezTo>
                  <a:pt x="2567" y="4707"/>
                  <a:pt x="2490" y="4708"/>
                  <a:pt x="2494" y="4779"/>
                </a:cubicBezTo>
                <a:cubicBezTo>
                  <a:pt x="2490" y="4738"/>
                  <a:pt x="2485" y="4739"/>
                  <a:pt x="2479" y="4781"/>
                </a:cubicBezTo>
                <a:cubicBezTo>
                  <a:pt x="2459" y="4764"/>
                  <a:pt x="2446" y="4741"/>
                  <a:pt x="2431" y="4719"/>
                </a:cubicBezTo>
                <a:cubicBezTo>
                  <a:pt x="2442" y="4738"/>
                  <a:pt x="2445" y="4758"/>
                  <a:pt x="2440" y="4778"/>
                </a:cubicBezTo>
                <a:cubicBezTo>
                  <a:pt x="2418" y="4765"/>
                  <a:pt x="2399" y="4748"/>
                  <a:pt x="2384" y="4728"/>
                </a:cubicBezTo>
                <a:cubicBezTo>
                  <a:pt x="2397" y="4782"/>
                  <a:pt x="2354" y="4752"/>
                  <a:pt x="2321" y="4770"/>
                </a:cubicBezTo>
                <a:lnTo>
                  <a:pt x="2321" y="4722"/>
                </a:lnTo>
                <a:cubicBezTo>
                  <a:pt x="2285" y="4748"/>
                  <a:pt x="2239" y="4699"/>
                  <a:pt x="2280" y="4675"/>
                </a:cubicBezTo>
                <a:cubicBezTo>
                  <a:pt x="2232" y="4684"/>
                  <a:pt x="2163" y="4613"/>
                  <a:pt x="2214" y="4574"/>
                </a:cubicBezTo>
                <a:cubicBezTo>
                  <a:pt x="2158" y="4541"/>
                  <a:pt x="2188" y="4448"/>
                  <a:pt x="2142" y="4424"/>
                </a:cubicBezTo>
                <a:cubicBezTo>
                  <a:pt x="2115" y="4411"/>
                  <a:pt x="1983" y="4406"/>
                  <a:pt x="1987" y="4363"/>
                </a:cubicBezTo>
                <a:cubicBezTo>
                  <a:pt x="1994" y="4278"/>
                  <a:pt x="1975" y="4252"/>
                  <a:pt x="1932" y="4185"/>
                </a:cubicBezTo>
                <a:cubicBezTo>
                  <a:pt x="1901" y="4134"/>
                  <a:pt x="1806" y="4083"/>
                  <a:pt x="1790" y="4173"/>
                </a:cubicBezTo>
                <a:cubicBezTo>
                  <a:pt x="1841" y="4170"/>
                  <a:pt x="1875" y="4125"/>
                  <a:pt x="1903" y="4194"/>
                </a:cubicBezTo>
                <a:cubicBezTo>
                  <a:pt x="1848" y="4159"/>
                  <a:pt x="1787" y="4180"/>
                  <a:pt x="1731" y="4198"/>
                </a:cubicBezTo>
                <a:cubicBezTo>
                  <a:pt x="1673" y="4216"/>
                  <a:pt x="1617" y="4196"/>
                  <a:pt x="1561" y="4213"/>
                </a:cubicBezTo>
                <a:cubicBezTo>
                  <a:pt x="1531" y="4222"/>
                  <a:pt x="1321" y="4219"/>
                  <a:pt x="1374" y="4277"/>
                </a:cubicBezTo>
                <a:cubicBezTo>
                  <a:pt x="1350" y="4284"/>
                  <a:pt x="1334" y="4273"/>
                  <a:pt x="1333" y="4247"/>
                </a:cubicBezTo>
                <a:cubicBezTo>
                  <a:pt x="1252" y="4289"/>
                  <a:pt x="1187" y="4168"/>
                  <a:pt x="1143" y="4188"/>
                </a:cubicBezTo>
                <a:lnTo>
                  <a:pt x="1163" y="4217"/>
                </a:lnTo>
                <a:cubicBezTo>
                  <a:pt x="1122" y="4226"/>
                  <a:pt x="955" y="4172"/>
                  <a:pt x="997" y="4271"/>
                </a:cubicBezTo>
                <a:cubicBezTo>
                  <a:pt x="954" y="4249"/>
                  <a:pt x="633" y="4225"/>
                  <a:pt x="662" y="4306"/>
                </a:cubicBezTo>
                <a:cubicBezTo>
                  <a:pt x="640" y="4306"/>
                  <a:pt x="623" y="4274"/>
                  <a:pt x="606" y="4264"/>
                </a:cubicBezTo>
                <a:cubicBezTo>
                  <a:pt x="575" y="4247"/>
                  <a:pt x="575" y="4288"/>
                  <a:pt x="557" y="4298"/>
                </a:cubicBezTo>
                <a:cubicBezTo>
                  <a:pt x="482" y="4342"/>
                  <a:pt x="428" y="4293"/>
                  <a:pt x="430" y="4227"/>
                </a:cubicBezTo>
                <a:cubicBezTo>
                  <a:pt x="433" y="4138"/>
                  <a:pt x="412" y="3817"/>
                  <a:pt x="585" y="3855"/>
                </a:cubicBezTo>
                <a:cubicBezTo>
                  <a:pt x="534" y="3723"/>
                  <a:pt x="839" y="3794"/>
                  <a:pt x="854" y="3722"/>
                </a:cubicBezTo>
                <a:cubicBezTo>
                  <a:pt x="861" y="3690"/>
                  <a:pt x="872" y="3569"/>
                  <a:pt x="859" y="3558"/>
                </a:cubicBezTo>
                <a:cubicBezTo>
                  <a:pt x="826" y="3533"/>
                  <a:pt x="783" y="3551"/>
                  <a:pt x="746" y="3549"/>
                </a:cubicBezTo>
                <a:cubicBezTo>
                  <a:pt x="694" y="3546"/>
                  <a:pt x="702" y="3459"/>
                  <a:pt x="700" y="3423"/>
                </a:cubicBezTo>
                <a:cubicBezTo>
                  <a:pt x="698" y="3354"/>
                  <a:pt x="676" y="3266"/>
                  <a:pt x="655" y="3201"/>
                </a:cubicBezTo>
                <a:cubicBezTo>
                  <a:pt x="645" y="3170"/>
                  <a:pt x="591" y="3169"/>
                  <a:pt x="564" y="3152"/>
                </a:cubicBezTo>
                <a:cubicBezTo>
                  <a:pt x="406" y="3061"/>
                  <a:pt x="335" y="3092"/>
                  <a:pt x="227" y="2871"/>
                </a:cubicBezTo>
                <a:cubicBezTo>
                  <a:pt x="171" y="2768"/>
                  <a:pt x="81" y="2687"/>
                  <a:pt x="0" y="2605"/>
                </a:cubicBezTo>
                <a:cubicBezTo>
                  <a:pt x="147" y="2638"/>
                  <a:pt x="253" y="2703"/>
                  <a:pt x="385" y="2741"/>
                </a:cubicBezTo>
                <a:cubicBezTo>
                  <a:pt x="568" y="2787"/>
                  <a:pt x="756" y="2727"/>
                  <a:pt x="814" y="2733"/>
                </a:cubicBezTo>
                <a:cubicBezTo>
                  <a:pt x="861" y="2735"/>
                  <a:pt x="905" y="2748"/>
                  <a:pt x="946" y="2759"/>
                </a:cubicBezTo>
                <a:cubicBezTo>
                  <a:pt x="1003" y="2775"/>
                  <a:pt x="1035" y="2747"/>
                  <a:pt x="1084" y="2721"/>
                </a:cubicBezTo>
                <a:cubicBezTo>
                  <a:pt x="1157" y="2681"/>
                  <a:pt x="1236" y="2739"/>
                  <a:pt x="1333" y="2704"/>
                </a:cubicBezTo>
                <a:cubicBezTo>
                  <a:pt x="1398" y="2678"/>
                  <a:pt x="1463" y="2672"/>
                  <a:pt x="1527" y="2654"/>
                </a:cubicBezTo>
                <a:cubicBezTo>
                  <a:pt x="1734" y="2592"/>
                  <a:pt x="1621" y="2559"/>
                  <a:pt x="1622" y="2518"/>
                </a:cubicBezTo>
                <a:cubicBezTo>
                  <a:pt x="1626" y="2495"/>
                  <a:pt x="1627" y="2480"/>
                  <a:pt x="1632" y="2457"/>
                </a:cubicBezTo>
                <a:cubicBezTo>
                  <a:pt x="1627" y="2401"/>
                  <a:pt x="1602" y="2350"/>
                  <a:pt x="1607" y="2293"/>
                </a:cubicBezTo>
                <a:cubicBezTo>
                  <a:pt x="1617" y="2192"/>
                  <a:pt x="1639" y="2256"/>
                  <a:pt x="1705" y="2142"/>
                </a:cubicBezTo>
                <a:cubicBezTo>
                  <a:pt x="1789" y="2000"/>
                  <a:pt x="1772" y="2205"/>
                  <a:pt x="2012" y="2077"/>
                </a:cubicBezTo>
                <a:cubicBezTo>
                  <a:pt x="1990" y="2052"/>
                  <a:pt x="1948" y="2052"/>
                  <a:pt x="1938" y="2014"/>
                </a:cubicBezTo>
                <a:cubicBezTo>
                  <a:pt x="2088" y="1992"/>
                  <a:pt x="2059" y="1916"/>
                  <a:pt x="2120" y="1917"/>
                </a:cubicBezTo>
                <a:cubicBezTo>
                  <a:pt x="2141" y="1918"/>
                  <a:pt x="2166" y="1923"/>
                  <a:pt x="2194" y="1934"/>
                </a:cubicBezTo>
                <a:cubicBezTo>
                  <a:pt x="2205" y="1919"/>
                  <a:pt x="2199" y="1917"/>
                  <a:pt x="2199" y="1906"/>
                </a:cubicBezTo>
                <a:cubicBezTo>
                  <a:pt x="2312" y="1924"/>
                  <a:pt x="2272" y="2025"/>
                  <a:pt x="2368" y="1959"/>
                </a:cubicBezTo>
                <a:cubicBezTo>
                  <a:pt x="2438" y="1890"/>
                  <a:pt x="2418" y="1856"/>
                  <a:pt x="2394" y="1717"/>
                </a:cubicBezTo>
                <a:cubicBezTo>
                  <a:pt x="2363" y="1649"/>
                  <a:pt x="2444" y="1660"/>
                  <a:pt x="2430" y="1534"/>
                </a:cubicBezTo>
                <a:cubicBezTo>
                  <a:pt x="2427" y="1508"/>
                  <a:pt x="2417" y="1485"/>
                  <a:pt x="2426" y="1469"/>
                </a:cubicBezTo>
                <a:cubicBezTo>
                  <a:pt x="2449" y="1428"/>
                  <a:pt x="2566" y="1482"/>
                  <a:pt x="2631" y="1380"/>
                </a:cubicBezTo>
                <a:cubicBezTo>
                  <a:pt x="2646" y="1354"/>
                  <a:pt x="2596" y="1300"/>
                  <a:pt x="2590" y="1275"/>
                </a:cubicBezTo>
                <a:cubicBezTo>
                  <a:pt x="2578" y="1219"/>
                  <a:pt x="2439" y="1177"/>
                  <a:pt x="2485" y="1130"/>
                </a:cubicBezTo>
                <a:cubicBezTo>
                  <a:pt x="2523" y="1090"/>
                  <a:pt x="2692" y="1207"/>
                  <a:pt x="2805" y="1106"/>
                </a:cubicBezTo>
                <a:cubicBezTo>
                  <a:pt x="2902" y="1008"/>
                  <a:pt x="2747" y="981"/>
                  <a:pt x="2757" y="937"/>
                </a:cubicBezTo>
                <a:cubicBezTo>
                  <a:pt x="2758" y="929"/>
                  <a:pt x="2770" y="926"/>
                  <a:pt x="2788" y="925"/>
                </a:cubicBezTo>
                <a:cubicBezTo>
                  <a:pt x="2761" y="868"/>
                  <a:pt x="2853" y="846"/>
                  <a:pt x="2878" y="781"/>
                </a:cubicBezTo>
                <a:cubicBezTo>
                  <a:pt x="2890" y="752"/>
                  <a:pt x="2885" y="731"/>
                  <a:pt x="2911" y="711"/>
                </a:cubicBezTo>
                <a:cubicBezTo>
                  <a:pt x="2912" y="681"/>
                  <a:pt x="2848" y="684"/>
                  <a:pt x="2890" y="632"/>
                </a:cubicBezTo>
                <a:cubicBezTo>
                  <a:pt x="2872" y="570"/>
                  <a:pt x="2820" y="499"/>
                  <a:pt x="2776" y="450"/>
                </a:cubicBezTo>
                <a:cubicBezTo>
                  <a:pt x="2756" y="435"/>
                  <a:pt x="2709" y="413"/>
                  <a:pt x="2719" y="381"/>
                </a:cubicBezTo>
                <a:cubicBezTo>
                  <a:pt x="2720" y="369"/>
                  <a:pt x="2753" y="322"/>
                  <a:pt x="2782" y="291"/>
                </a:cubicBezTo>
                <a:cubicBezTo>
                  <a:pt x="2793" y="273"/>
                  <a:pt x="2809" y="262"/>
                  <a:pt x="2819" y="262"/>
                </a:cubicBezTo>
                <a:cubicBezTo>
                  <a:pt x="2830" y="260"/>
                  <a:pt x="2844" y="271"/>
                  <a:pt x="2866" y="260"/>
                </a:cubicBezTo>
                <a:cubicBezTo>
                  <a:pt x="2898" y="243"/>
                  <a:pt x="2908" y="178"/>
                  <a:pt x="2957" y="164"/>
                </a:cubicBezTo>
                <a:cubicBezTo>
                  <a:pt x="3002" y="152"/>
                  <a:pt x="3040" y="126"/>
                  <a:pt x="3085" y="119"/>
                </a:cubicBezTo>
                <a:cubicBezTo>
                  <a:pt x="3179" y="104"/>
                  <a:pt x="3284" y="116"/>
                  <a:pt x="3386" y="93"/>
                </a:cubicBezTo>
                <a:cubicBezTo>
                  <a:pt x="3435" y="82"/>
                  <a:pt x="3470" y="149"/>
                  <a:pt x="3519" y="10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9" name="꙱ Oman (Sultanate of Oman) (OM) (H)">
            <a:extLst>
              <a:ext uri="{FF2B5EF4-FFF2-40B4-BE49-F238E27FC236}">
                <a16:creationId xmlns:a16="http://schemas.microsoft.com/office/drawing/2014/main" id="{007A973E-7644-446B-A2F7-3D658C095E3B}"/>
              </a:ext>
            </a:extLst>
          </p:cNvPr>
          <p:cNvSpPr>
            <a:spLocks noEditPoints="1"/>
          </p:cNvSpPr>
          <p:nvPr/>
        </p:nvSpPr>
        <p:spPr bwMode="auto">
          <a:xfrm>
            <a:off x="5719350" y="1607256"/>
            <a:ext cx="198337" cy="285869"/>
          </a:xfrm>
          <a:custGeom>
            <a:avLst/>
            <a:gdLst>
              <a:gd name="T0" fmla="*/ 0 w 2408"/>
              <a:gd name="T1" fmla="*/ 2602 h 3457"/>
              <a:gd name="T2" fmla="*/ 899 w 2408"/>
              <a:gd name="T3" fmla="*/ 2282 h 3457"/>
              <a:gd name="T4" fmla="*/ 1022 w 2408"/>
              <a:gd name="T5" fmla="*/ 1788 h 3457"/>
              <a:gd name="T6" fmla="*/ 1041 w 2408"/>
              <a:gd name="T7" fmla="*/ 1489 h 3457"/>
              <a:gd name="T8" fmla="*/ 896 w 2408"/>
              <a:gd name="T9" fmla="*/ 1306 h 3457"/>
              <a:gd name="T10" fmla="*/ 949 w 2408"/>
              <a:gd name="T11" fmla="*/ 870 h 3457"/>
              <a:gd name="T12" fmla="*/ 1095 w 2408"/>
              <a:gd name="T13" fmla="*/ 827 h 3457"/>
              <a:gd name="T14" fmla="*/ 1048 w 2408"/>
              <a:gd name="T15" fmla="*/ 744 h 3457"/>
              <a:gd name="T16" fmla="*/ 1043 w 2408"/>
              <a:gd name="T17" fmla="*/ 511 h 3457"/>
              <a:gd name="T18" fmla="*/ 1095 w 2408"/>
              <a:gd name="T19" fmla="*/ 550 h 3457"/>
              <a:gd name="T20" fmla="*/ 1186 w 2408"/>
              <a:gd name="T21" fmla="*/ 512 h 3457"/>
              <a:gd name="T22" fmla="*/ 1359 w 2408"/>
              <a:gd name="T23" fmla="*/ 771 h 3457"/>
              <a:gd name="T24" fmla="*/ 1712 w 2408"/>
              <a:gd name="T25" fmla="*/ 937 h 3457"/>
              <a:gd name="T26" fmla="*/ 1888 w 2408"/>
              <a:gd name="T27" fmla="*/ 980 h 3457"/>
              <a:gd name="T28" fmla="*/ 2066 w 2408"/>
              <a:gd name="T29" fmla="*/ 1149 h 3457"/>
              <a:gd name="T30" fmla="*/ 2169 w 2408"/>
              <a:gd name="T31" fmla="*/ 1294 h 3457"/>
              <a:gd name="T32" fmla="*/ 2284 w 2408"/>
              <a:gd name="T33" fmla="*/ 1363 h 3457"/>
              <a:gd name="T34" fmla="*/ 2243 w 2408"/>
              <a:gd name="T35" fmla="*/ 1661 h 3457"/>
              <a:gd name="T36" fmla="*/ 2008 w 2408"/>
              <a:gd name="T37" fmla="*/ 2018 h 3457"/>
              <a:gd name="T38" fmla="*/ 1931 w 2408"/>
              <a:gd name="T39" fmla="*/ 2137 h 3457"/>
              <a:gd name="T40" fmla="*/ 1840 w 2408"/>
              <a:gd name="T41" fmla="*/ 2075 h 3457"/>
              <a:gd name="T42" fmla="*/ 1760 w 2408"/>
              <a:gd name="T43" fmla="*/ 2320 h 3457"/>
              <a:gd name="T44" fmla="*/ 1736 w 2408"/>
              <a:gd name="T45" fmla="*/ 2645 h 3457"/>
              <a:gd name="T46" fmla="*/ 1400 w 2408"/>
              <a:gd name="T47" fmla="*/ 2964 h 3457"/>
              <a:gd name="T48" fmla="*/ 1218 w 2408"/>
              <a:gd name="T49" fmla="*/ 3019 h 3457"/>
              <a:gd name="T50" fmla="*/ 1066 w 2408"/>
              <a:gd name="T51" fmla="*/ 3097 h 3457"/>
              <a:gd name="T52" fmla="*/ 1047 w 2408"/>
              <a:gd name="T53" fmla="*/ 3233 h 3457"/>
              <a:gd name="T54" fmla="*/ 886 w 2408"/>
              <a:gd name="T55" fmla="*/ 3352 h 3457"/>
              <a:gd name="T56" fmla="*/ 774 w 2408"/>
              <a:gd name="T57" fmla="*/ 3331 h 3457"/>
              <a:gd name="T58" fmla="*/ 400 w 2408"/>
              <a:gd name="T59" fmla="*/ 3454 h 3457"/>
              <a:gd name="T60" fmla="*/ 264 w 2408"/>
              <a:gd name="T61" fmla="*/ 3234 h 3457"/>
              <a:gd name="T62" fmla="*/ 115 w 2408"/>
              <a:gd name="T63" fmla="*/ 2867 h 3457"/>
              <a:gd name="T64" fmla="*/ 0 w 2408"/>
              <a:gd name="T65" fmla="*/ 2602 h 3457"/>
              <a:gd name="T66" fmla="*/ 2027 w 2408"/>
              <a:gd name="T67" fmla="*/ 2212 h 3457"/>
              <a:gd name="T68" fmla="*/ 2104 w 2408"/>
              <a:gd name="T69" fmla="*/ 2096 h 3457"/>
              <a:gd name="T70" fmla="*/ 2084 w 2408"/>
              <a:gd name="T71" fmla="*/ 2028 h 3457"/>
              <a:gd name="T72" fmla="*/ 2027 w 2408"/>
              <a:gd name="T73" fmla="*/ 2212 h 3457"/>
              <a:gd name="T74" fmla="*/ 1065 w 2408"/>
              <a:gd name="T75" fmla="*/ 107 h 3457"/>
              <a:gd name="T76" fmla="*/ 1098 w 2408"/>
              <a:gd name="T77" fmla="*/ 39 h 3457"/>
              <a:gd name="T78" fmla="*/ 1139 w 2408"/>
              <a:gd name="T79" fmla="*/ 0 h 3457"/>
              <a:gd name="T80" fmla="*/ 1151 w 2408"/>
              <a:gd name="T81" fmla="*/ 80 h 3457"/>
              <a:gd name="T82" fmla="*/ 1119 w 2408"/>
              <a:gd name="T83" fmla="*/ 265 h 3457"/>
              <a:gd name="T84" fmla="*/ 1065 w 2408"/>
              <a:gd name="T85" fmla="*/ 107 h 3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08" h="3457">
                <a:moveTo>
                  <a:pt x="0" y="2602"/>
                </a:moveTo>
                <a:cubicBezTo>
                  <a:pt x="433" y="2502"/>
                  <a:pt x="702" y="2389"/>
                  <a:pt x="899" y="2282"/>
                </a:cubicBezTo>
                <a:cubicBezTo>
                  <a:pt x="959" y="2233"/>
                  <a:pt x="1003" y="1883"/>
                  <a:pt x="1022" y="1788"/>
                </a:cubicBezTo>
                <a:cubicBezTo>
                  <a:pt x="1044" y="1696"/>
                  <a:pt x="1086" y="1569"/>
                  <a:pt x="1041" y="1489"/>
                </a:cubicBezTo>
                <a:cubicBezTo>
                  <a:pt x="1002" y="1426"/>
                  <a:pt x="920" y="1376"/>
                  <a:pt x="896" y="1306"/>
                </a:cubicBezTo>
                <a:cubicBezTo>
                  <a:pt x="865" y="1219"/>
                  <a:pt x="1030" y="918"/>
                  <a:pt x="949" y="870"/>
                </a:cubicBezTo>
                <a:cubicBezTo>
                  <a:pt x="986" y="827"/>
                  <a:pt x="1063" y="869"/>
                  <a:pt x="1095" y="827"/>
                </a:cubicBezTo>
                <a:cubicBezTo>
                  <a:pt x="1128" y="781"/>
                  <a:pt x="1068" y="801"/>
                  <a:pt x="1048" y="744"/>
                </a:cubicBezTo>
                <a:cubicBezTo>
                  <a:pt x="1018" y="683"/>
                  <a:pt x="1002" y="573"/>
                  <a:pt x="1043" y="511"/>
                </a:cubicBezTo>
                <a:cubicBezTo>
                  <a:pt x="1062" y="481"/>
                  <a:pt x="1101" y="526"/>
                  <a:pt x="1095" y="550"/>
                </a:cubicBezTo>
                <a:cubicBezTo>
                  <a:pt x="1075" y="627"/>
                  <a:pt x="1157" y="528"/>
                  <a:pt x="1186" y="512"/>
                </a:cubicBezTo>
                <a:cubicBezTo>
                  <a:pt x="1188" y="519"/>
                  <a:pt x="1177" y="568"/>
                  <a:pt x="1359" y="771"/>
                </a:cubicBezTo>
                <a:cubicBezTo>
                  <a:pt x="1452" y="874"/>
                  <a:pt x="1581" y="910"/>
                  <a:pt x="1712" y="937"/>
                </a:cubicBezTo>
                <a:cubicBezTo>
                  <a:pt x="1774" y="949"/>
                  <a:pt x="1826" y="973"/>
                  <a:pt x="1888" y="980"/>
                </a:cubicBezTo>
                <a:cubicBezTo>
                  <a:pt x="1972" y="990"/>
                  <a:pt x="2018" y="1092"/>
                  <a:pt x="2066" y="1149"/>
                </a:cubicBezTo>
                <a:cubicBezTo>
                  <a:pt x="2104" y="1194"/>
                  <a:pt x="2131" y="1250"/>
                  <a:pt x="2169" y="1294"/>
                </a:cubicBezTo>
                <a:cubicBezTo>
                  <a:pt x="2209" y="1339"/>
                  <a:pt x="2231" y="1341"/>
                  <a:pt x="2284" y="1363"/>
                </a:cubicBezTo>
                <a:cubicBezTo>
                  <a:pt x="2408" y="1412"/>
                  <a:pt x="2267" y="1588"/>
                  <a:pt x="2243" y="1661"/>
                </a:cubicBezTo>
                <a:cubicBezTo>
                  <a:pt x="2196" y="1799"/>
                  <a:pt x="2048" y="1871"/>
                  <a:pt x="2008" y="2018"/>
                </a:cubicBezTo>
                <a:cubicBezTo>
                  <a:pt x="1999" y="2053"/>
                  <a:pt x="1986" y="2154"/>
                  <a:pt x="1931" y="2137"/>
                </a:cubicBezTo>
                <a:cubicBezTo>
                  <a:pt x="1887" y="2124"/>
                  <a:pt x="1896" y="2041"/>
                  <a:pt x="1840" y="2075"/>
                </a:cubicBezTo>
                <a:cubicBezTo>
                  <a:pt x="1773" y="2116"/>
                  <a:pt x="1777" y="2261"/>
                  <a:pt x="1760" y="2320"/>
                </a:cubicBezTo>
                <a:cubicBezTo>
                  <a:pt x="1715" y="2475"/>
                  <a:pt x="1878" y="2640"/>
                  <a:pt x="1736" y="2645"/>
                </a:cubicBezTo>
                <a:cubicBezTo>
                  <a:pt x="1400" y="2655"/>
                  <a:pt x="1481" y="2856"/>
                  <a:pt x="1400" y="2964"/>
                </a:cubicBezTo>
                <a:cubicBezTo>
                  <a:pt x="1360" y="3017"/>
                  <a:pt x="1281" y="3014"/>
                  <a:pt x="1218" y="3019"/>
                </a:cubicBezTo>
                <a:cubicBezTo>
                  <a:pt x="1142" y="3025"/>
                  <a:pt x="1111" y="3037"/>
                  <a:pt x="1066" y="3097"/>
                </a:cubicBezTo>
                <a:cubicBezTo>
                  <a:pt x="1023" y="3156"/>
                  <a:pt x="1051" y="3167"/>
                  <a:pt x="1047" y="3233"/>
                </a:cubicBezTo>
                <a:cubicBezTo>
                  <a:pt x="1044" y="3299"/>
                  <a:pt x="923" y="3382"/>
                  <a:pt x="886" y="3352"/>
                </a:cubicBezTo>
                <a:cubicBezTo>
                  <a:pt x="849" y="3323"/>
                  <a:pt x="819" y="3331"/>
                  <a:pt x="774" y="3331"/>
                </a:cubicBezTo>
                <a:cubicBezTo>
                  <a:pt x="644" y="3331"/>
                  <a:pt x="531" y="3457"/>
                  <a:pt x="400" y="3454"/>
                </a:cubicBezTo>
                <a:cubicBezTo>
                  <a:pt x="308" y="3441"/>
                  <a:pt x="362" y="3250"/>
                  <a:pt x="264" y="3234"/>
                </a:cubicBezTo>
                <a:cubicBezTo>
                  <a:pt x="307" y="3163"/>
                  <a:pt x="143" y="2944"/>
                  <a:pt x="115" y="2867"/>
                </a:cubicBezTo>
                <a:lnTo>
                  <a:pt x="0" y="2602"/>
                </a:lnTo>
                <a:close/>
                <a:moveTo>
                  <a:pt x="2027" y="2212"/>
                </a:moveTo>
                <a:cubicBezTo>
                  <a:pt x="2080" y="2165"/>
                  <a:pt x="2043" y="2151"/>
                  <a:pt x="2104" y="2096"/>
                </a:cubicBezTo>
                <a:cubicBezTo>
                  <a:pt x="2116" y="2083"/>
                  <a:pt x="2087" y="2042"/>
                  <a:pt x="2084" y="2028"/>
                </a:cubicBezTo>
                <a:cubicBezTo>
                  <a:pt x="2068" y="2092"/>
                  <a:pt x="2001" y="2140"/>
                  <a:pt x="2027" y="2212"/>
                </a:cubicBezTo>
                <a:close/>
                <a:moveTo>
                  <a:pt x="1065" y="107"/>
                </a:moveTo>
                <a:cubicBezTo>
                  <a:pt x="1074" y="83"/>
                  <a:pt x="1085" y="60"/>
                  <a:pt x="1098" y="39"/>
                </a:cubicBezTo>
                <a:cubicBezTo>
                  <a:pt x="1126" y="70"/>
                  <a:pt x="1153" y="27"/>
                  <a:pt x="1139" y="0"/>
                </a:cubicBezTo>
                <a:cubicBezTo>
                  <a:pt x="1163" y="13"/>
                  <a:pt x="1212" y="95"/>
                  <a:pt x="1151" y="80"/>
                </a:cubicBezTo>
                <a:cubicBezTo>
                  <a:pt x="1190" y="107"/>
                  <a:pt x="1162" y="273"/>
                  <a:pt x="1119" y="265"/>
                </a:cubicBezTo>
                <a:cubicBezTo>
                  <a:pt x="1060" y="256"/>
                  <a:pt x="1139" y="112"/>
                  <a:pt x="1065" y="10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0" name="꙱ Norway (Kingdom of Norway) (NO) (H)">
            <a:extLst>
              <a:ext uri="{FF2B5EF4-FFF2-40B4-BE49-F238E27FC236}">
                <a16:creationId xmlns:a16="http://schemas.microsoft.com/office/drawing/2014/main" id="{D5AA5AF4-21CB-4CCB-91B7-7D85F87D22E7}"/>
              </a:ext>
            </a:extLst>
          </p:cNvPr>
          <p:cNvSpPr>
            <a:spLocks noEditPoints="1"/>
          </p:cNvSpPr>
          <p:nvPr/>
        </p:nvSpPr>
        <p:spPr bwMode="auto">
          <a:xfrm>
            <a:off x="4540108" y="349433"/>
            <a:ext cx="500154" cy="344122"/>
          </a:xfrm>
          <a:custGeom>
            <a:avLst/>
            <a:gdLst>
              <a:gd name="T0" fmla="*/ 2784 w 6065"/>
              <a:gd name="T1" fmla="*/ 725 h 4164"/>
              <a:gd name="T2" fmla="*/ 16 w 6065"/>
              <a:gd name="T3" fmla="*/ 3365 h 4164"/>
              <a:gd name="T4" fmla="*/ 58 w 6065"/>
              <a:gd name="T5" fmla="*/ 3635 h 4164"/>
              <a:gd name="T6" fmla="*/ 191 w 6065"/>
              <a:gd name="T7" fmla="*/ 2762 h 4164"/>
              <a:gd name="T8" fmla="*/ 518 w 6065"/>
              <a:gd name="T9" fmla="*/ 2637 h 4164"/>
              <a:gd name="T10" fmla="*/ 750 w 6065"/>
              <a:gd name="T11" fmla="*/ 2421 h 4164"/>
              <a:gd name="T12" fmla="*/ 969 w 6065"/>
              <a:gd name="T13" fmla="*/ 2361 h 4164"/>
              <a:gd name="T14" fmla="*/ 1539 w 6065"/>
              <a:gd name="T15" fmla="*/ 1919 h 4164"/>
              <a:gd name="T16" fmla="*/ 1599 w 6065"/>
              <a:gd name="T17" fmla="*/ 2029 h 4164"/>
              <a:gd name="T18" fmla="*/ 1881 w 6065"/>
              <a:gd name="T19" fmla="*/ 1625 h 4164"/>
              <a:gd name="T20" fmla="*/ 2026 w 6065"/>
              <a:gd name="T21" fmla="*/ 972 h 4164"/>
              <a:gd name="T22" fmla="*/ 2097 w 6065"/>
              <a:gd name="T23" fmla="*/ 912 h 4164"/>
              <a:gd name="T24" fmla="*/ 2272 w 6065"/>
              <a:gd name="T25" fmla="*/ 903 h 4164"/>
              <a:gd name="T26" fmla="*/ 2424 w 6065"/>
              <a:gd name="T27" fmla="*/ 808 h 4164"/>
              <a:gd name="T28" fmla="*/ 2433 w 6065"/>
              <a:gd name="T29" fmla="*/ 1004 h 4164"/>
              <a:gd name="T30" fmla="*/ 2777 w 6065"/>
              <a:gd name="T31" fmla="*/ 710 h 4164"/>
              <a:gd name="T32" fmla="*/ 3080 w 6065"/>
              <a:gd name="T33" fmla="*/ 550 h 4164"/>
              <a:gd name="T34" fmla="*/ 2985 w 6065"/>
              <a:gd name="T35" fmla="*/ 722 h 4164"/>
              <a:gd name="T36" fmla="*/ 3232 w 6065"/>
              <a:gd name="T37" fmla="*/ 431 h 4164"/>
              <a:gd name="T38" fmla="*/ 3329 w 6065"/>
              <a:gd name="T39" fmla="*/ 316 h 4164"/>
              <a:gd name="T40" fmla="*/ 3626 w 6065"/>
              <a:gd name="T41" fmla="*/ 330 h 4164"/>
              <a:gd name="T42" fmla="*/ 4291 w 6065"/>
              <a:gd name="T43" fmla="*/ 149 h 4164"/>
              <a:gd name="T44" fmla="*/ 4202 w 6065"/>
              <a:gd name="T45" fmla="*/ 301 h 4164"/>
              <a:gd name="T46" fmla="*/ 4392 w 6065"/>
              <a:gd name="T47" fmla="*/ 84 h 4164"/>
              <a:gd name="T48" fmla="*/ 4849 w 6065"/>
              <a:gd name="T49" fmla="*/ 85 h 4164"/>
              <a:gd name="T50" fmla="*/ 428 w 6065"/>
              <a:gd name="T51" fmla="*/ 3143 h 4164"/>
              <a:gd name="T52" fmla="*/ 163 w 6065"/>
              <a:gd name="T53" fmla="*/ 3150 h 4164"/>
              <a:gd name="T54" fmla="*/ 141 w 6065"/>
              <a:gd name="T55" fmla="*/ 2973 h 4164"/>
              <a:gd name="T56" fmla="*/ 78 w 6065"/>
              <a:gd name="T57" fmla="*/ 2801 h 4164"/>
              <a:gd name="T58" fmla="*/ 634 w 6065"/>
              <a:gd name="T59" fmla="*/ 2765 h 4164"/>
              <a:gd name="T60" fmla="*/ 545 w 6065"/>
              <a:gd name="T61" fmla="*/ 2605 h 4164"/>
              <a:gd name="T62" fmla="*/ 916 w 6065"/>
              <a:gd name="T63" fmla="*/ 2530 h 4164"/>
              <a:gd name="T64" fmla="*/ 1199 w 6065"/>
              <a:gd name="T65" fmla="*/ 2349 h 4164"/>
              <a:gd name="T66" fmla="*/ 1453 w 6065"/>
              <a:gd name="T67" fmla="*/ 2269 h 4164"/>
              <a:gd name="T68" fmla="*/ 1373 w 6065"/>
              <a:gd name="T69" fmla="*/ 2162 h 4164"/>
              <a:gd name="T70" fmla="*/ 1584 w 6065"/>
              <a:gd name="T71" fmla="*/ 1958 h 4164"/>
              <a:gd name="T72" fmla="*/ 1881 w 6065"/>
              <a:gd name="T73" fmla="*/ 1848 h 4164"/>
              <a:gd name="T74" fmla="*/ 2119 w 6065"/>
              <a:gd name="T75" fmla="*/ 1546 h 4164"/>
              <a:gd name="T76" fmla="*/ 2050 w 6065"/>
              <a:gd name="T77" fmla="*/ 1373 h 4164"/>
              <a:gd name="T78" fmla="*/ 2476 w 6065"/>
              <a:gd name="T79" fmla="*/ 1190 h 4164"/>
              <a:gd name="T80" fmla="*/ 2579 w 6065"/>
              <a:gd name="T81" fmla="*/ 1070 h 4164"/>
              <a:gd name="T82" fmla="*/ 2765 w 6065"/>
              <a:gd name="T83" fmla="*/ 1017 h 4164"/>
              <a:gd name="T84" fmla="*/ 2883 w 6065"/>
              <a:gd name="T85" fmla="*/ 865 h 4164"/>
              <a:gd name="T86" fmla="*/ 3220 w 6065"/>
              <a:gd name="T87" fmla="*/ 610 h 4164"/>
              <a:gd name="T88" fmla="*/ 3552 w 6065"/>
              <a:gd name="T89" fmla="*/ 497 h 4164"/>
              <a:gd name="T90" fmla="*/ 3989 w 6065"/>
              <a:gd name="T91" fmla="*/ 413 h 4164"/>
              <a:gd name="T92" fmla="*/ 4081 w 6065"/>
              <a:gd name="T93" fmla="*/ 354 h 4164"/>
              <a:gd name="T94" fmla="*/ 4654 w 6065"/>
              <a:gd name="T95" fmla="*/ 91 h 4164"/>
              <a:gd name="T96" fmla="*/ 5001 w 6065"/>
              <a:gd name="T97" fmla="*/ 265 h 4164"/>
              <a:gd name="T98" fmla="*/ 5352 w 6065"/>
              <a:gd name="T99" fmla="*/ 161 h 4164"/>
              <a:gd name="T100" fmla="*/ 6018 w 6065"/>
              <a:gd name="T101" fmla="*/ 259 h 4164"/>
              <a:gd name="T102" fmla="*/ 6036 w 6065"/>
              <a:gd name="T103" fmla="*/ 469 h 4164"/>
              <a:gd name="T104" fmla="*/ 4678 w 6065"/>
              <a:gd name="T105" fmla="*/ 792 h 4164"/>
              <a:gd name="T106" fmla="*/ 3638 w 6065"/>
              <a:gd name="T107" fmla="*/ 832 h 4164"/>
              <a:gd name="T108" fmla="*/ 2347 w 6065"/>
              <a:gd name="T109" fmla="*/ 1814 h 4164"/>
              <a:gd name="T110" fmla="*/ 1982 w 6065"/>
              <a:gd name="T111" fmla="*/ 3085 h 4164"/>
              <a:gd name="T112" fmla="*/ 1412 w 6065"/>
              <a:gd name="T113" fmla="*/ 3665 h 4164"/>
              <a:gd name="T114" fmla="*/ 1062 w 6065"/>
              <a:gd name="T115" fmla="*/ 3956 h 4164"/>
              <a:gd name="T116" fmla="*/ 417 w 6065"/>
              <a:gd name="T117" fmla="*/ 3819 h 4164"/>
              <a:gd name="T118" fmla="*/ 254 w 6065"/>
              <a:gd name="T119" fmla="*/ 3718 h 4164"/>
              <a:gd name="T120" fmla="*/ 254 w 6065"/>
              <a:gd name="T121" fmla="*/ 3617 h 4164"/>
              <a:gd name="T122" fmla="*/ 119 w 6065"/>
              <a:gd name="T123" fmla="*/ 3451 h 4164"/>
              <a:gd name="T124" fmla="*/ 88 w 6065"/>
              <a:gd name="T125" fmla="*/ 2907 h 4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65" h="4164">
                <a:moveTo>
                  <a:pt x="2531" y="764"/>
                </a:moveTo>
                <a:cubicBezTo>
                  <a:pt x="2534" y="774"/>
                  <a:pt x="2537" y="784"/>
                  <a:pt x="2540" y="794"/>
                </a:cubicBezTo>
                <a:cubicBezTo>
                  <a:pt x="2521" y="801"/>
                  <a:pt x="2501" y="805"/>
                  <a:pt x="2480" y="805"/>
                </a:cubicBezTo>
                <a:cubicBezTo>
                  <a:pt x="2511" y="839"/>
                  <a:pt x="2458" y="855"/>
                  <a:pt x="2457" y="889"/>
                </a:cubicBezTo>
                <a:cubicBezTo>
                  <a:pt x="2485" y="864"/>
                  <a:pt x="2519" y="850"/>
                  <a:pt x="2555" y="841"/>
                </a:cubicBezTo>
                <a:cubicBezTo>
                  <a:pt x="2545" y="852"/>
                  <a:pt x="2536" y="863"/>
                  <a:pt x="2528" y="874"/>
                </a:cubicBezTo>
                <a:cubicBezTo>
                  <a:pt x="2546" y="875"/>
                  <a:pt x="2569" y="892"/>
                  <a:pt x="2587" y="886"/>
                </a:cubicBezTo>
                <a:cubicBezTo>
                  <a:pt x="2609" y="878"/>
                  <a:pt x="2620" y="843"/>
                  <a:pt x="2638" y="829"/>
                </a:cubicBezTo>
                <a:cubicBezTo>
                  <a:pt x="2635" y="898"/>
                  <a:pt x="2667" y="839"/>
                  <a:pt x="2682" y="822"/>
                </a:cubicBezTo>
                <a:cubicBezTo>
                  <a:pt x="2700" y="803"/>
                  <a:pt x="2727" y="811"/>
                  <a:pt x="2749" y="810"/>
                </a:cubicBezTo>
                <a:cubicBezTo>
                  <a:pt x="2789" y="808"/>
                  <a:pt x="2827" y="752"/>
                  <a:pt x="2784" y="725"/>
                </a:cubicBezTo>
                <a:cubicBezTo>
                  <a:pt x="2766" y="713"/>
                  <a:pt x="2727" y="706"/>
                  <a:pt x="2712" y="726"/>
                </a:cubicBezTo>
                <a:cubicBezTo>
                  <a:pt x="2689" y="754"/>
                  <a:pt x="2642" y="776"/>
                  <a:pt x="2608" y="811"/>
                </a:cubicBezTo>
                <a:cubicBezTo>
                  <a:pt x="2610" y="803"/>
                  <a:pt x="2703" y="694"/>
                  <a:pt x="2623" y="752"/>
                </a:cubicBezTo>
                <a:cubicBezTo>
                  <a:pt x="2650" y="718"/>
                  <a:pt x="2640" y="665"/>
                  <a:pt x="2586" y="691"/>
                </a:cubicBezTo>
                <a:cubicBezTo>
                  <a:pt x="2560" y="702"/>
                  <a:pt x="2549" y="747"/>
                  <a:pt x="2587" y="764"/>
                </a:cubicBezTo>
                <a:cubicBezTo>
                  <a:pt x="2567" y="761"/>
                  <a:pt x="2549" y="758"/>
                  <a:pt x="2531" y="764"/>
                </a:cubicBezTo>
                <a:close/>
                <a:moveTo>
                  <a:pt x="43" y="3142"/>
                </a:moveTo>
                <a:cubicBezTo>
                  <a:pt x="33" y="3132"/>
                  <a:pt x="22" y="3123"/>
                  <a:pt x="10" y="3115"/>
                </a:cubicBezTo>
                <a:cubicBezTo>
                  <a:pt x="0" y="3150"/>
                  <a:pt x="10" y="3159"/>
                  <a:pt x="43" y="3142"/>
                </a:cubicBezTo>
                <a:close/>
                <a:moveTo>
                  <a:pt x="55" y="3394"/>
                </a:moveTo>
                <a:cubicBezTo>
                  <a:pt x="42" y="3384"/>
                  <a:pt x="29" y="3374"/>
                  <a:pt x="16" y="3365"/>
                </a:cubicBezTo>
                <a:cubicBezTo>
                  <a:pt x="24" y="3386"/>
                  <a:pt x="28" y="3408"/>
                  <a:pt x="28" y="3430"/>
                </a:cubicBezTo>
                <a:cubicBezTo>
                  <a:pt x="53" y="3431"/>
                  <a:pt x="63" y="3418"/>
                  <a:pt x="55" y="3394"/>
                </a:cubicBezTo>
                <a:close/>
                <a:moveTo>
                  <a:pt x="81" y="2875"/>
                </a:moveTo>
                <a:cubicBezTo>
                  <a:pt x="91" y="2846"/>
                  <a:pt x="69" y="2847"/>
                  <a:pt x="49" y="2854"/>
                </a:cubicBezTo>
                <a:cubicBezTo>
                  <a:pt x="60" y="2861"/>
                  <a:pt x="71" y="2868"/>
                  <a:pt x="81" y="2875"/>
                </a:cubicBezTo>
                <a:close/>
                <a:moveTo>
                  <a:pt x="67" y="3730"/>
                </a:moveTo>
                <a:cubicBezTo>
                  <a:pt x="50" y="3753"/>
                  <a:pt x="59" y="3776"/>
                  <a:pt x="85" y="3786"/>
                </a:cubicBezTo>
                <a:cubicBezTo>
                  <a:pt x="96" y="3760"/>
                  <a:pt x="97" y="3723"/>
                  <a:pt x="73" y="3703"/>
                </a:cubicBezTo>
                <a:cubicBezTo>
                  <a:pt x="71" y="3712"/>
                  <a:pt x="69" y="3721"/>
                  <a:pt x="67" y="3730"/>
                </a:cubicBezTo>
                <a:close/>
                <a:moveTo>
                  <a:pt x="85" y="3567"/>
                </a:moveTo>
                <a:cubicBezTo>
                  <a:pt x="41" y="3565"/>
                  <a:pt x="62" y="3609"/>
                  <a:pt x="58" y="3635"/>
                </a:cubicBezTo>
                <a:cubicBezTo>
                  <a:pt x="65" y="3610"/>
                  <a:pt x="84" y="3596"/>
                  <a:pt x="108" y="3611"/>
                </a:cubicBezTo>
                <a:cubicBezTo>
                  <a:pt x="106" y="3593"/>
                  <a:pt x="98" y="3578"/>
                  <a:pt x="85" y="3567"/>
                </a:cubicBezTo>
                <a:close/>
                <a:moveTo>
                  <a:pt x="108" y="3519"/>
                </a:moveTo>
                <a:cubicBezTo>
                  <a:pt x="93" y="3541"/>
                  <a:pt x="99" y="3592"/>
                  <a:pt x="132" y="3593"/>
                </a:cubicBezTo>
                <a:cubicBezTo>
                  <a:pt x="177" y="3595"/>
                  <a:pt x="136" y="3523"/>
                  <a:pt x="108" y="3519"/>
                </a:cubicBezTo>
                <a:close/>
                <a:moveTo>
                  <a:pt x="147" y="3507"/>
                </a:moveTo>
                <a:cubicBezTo>
                  <a:pt x="137" y="3509"/>
                  <a:pt x="127" y="3511"/>
                  <a:pt x="117" y="3513"/>
                </a:cubicBezTo>
                <a:cubicBezTo>
                  <a:pt x="146" y="3515"/>
                  <a:pt x="169" y="3547"/>
                  <a:pt x="192" y="3515"/>
                </a:cubicBezTo>
                <a:cubicBezTo>
                  <a:pt x="212" y="3486"/>
                  <a:pt x="159" y="3489"/>
                  <a:pt x="147" y="3507"/>
                </a:cubicBezTo>
                <a:close/>
                <a:moveTo>
                  <a:pt x="254" y="2765"/>
                </a:moveTo>
                <a:cubicBezTo>
                  <a:pt x="233" y="2759"/>
                  <a:pt x="212" y="2758"/>
                  <a:pt x="191" y="2762"/>
                </a:cubicBezTo>
                <a:cubicBezTo>
                  <a:pt x="190" y="2809"/>
                  <a:pt x="240" y="2796"/>
                  <a:pt x="254" y="2765"/>
                </a:cubicBezTo>
                <a:close/>
                <a:moveTo>
                  <a:pt x="304" y="2729"/>
                </a:moveTo>
                <a:cubicBezTo>
                  <a:pt x="294" y="2727"/>
                  <a:pt x="285" y="2725"/>
                  <a:pt x="275" y="2723"/>
                </a:cubicBezTo>
                <a:cubicBezTo>
                  <a:pt x="272" y="2743"/>
                  <a:pt x="270" y="2763"/>
                  <a:pt x="269" y="2783"/>
                </a:cubicBezTo>
                <a:cubicBezTo>
                  <a:pt x="289" y="2772"/>
                  <a:pt x="304" y="2753"/>
                  <a:pt x="304" y="2729"/>
                </a:cubicBezTo>
                <a:close/>
                <a:moveTo>
                  <a:pt x="343" y="2717"/>
                </a:moveTo>
                <a:cubicBezTo>
                  <a:pt x="354" y="2721"/>
                  <a:pt x="365" y="2725"/>
                  <a:pt x="375" y="2729"/>
                </a:cubicBezTo>
                <a:cubicBezTo>
                  <a:pt x="367" y="2719"/>
                  <a:pt x="356" y="2715"/>
                  <a:pt x="343" y="2717"/>
                </a:cubicBezTo>
                <a:close/>
                <a:moveTo>
                  <a:pt x="509" y="2622"/>
                </a:moveTo>
                <a:cubicBezTo>
                  <a:pt x="498" y="2622"/>
                  <a:pt x="487" y="2622"/>
                  <a:pt x="476" y="2622"/>
                </a:cubicBezTo>
                <a:cubicBezTo>
                  <a:pt x="490" y="2629"/>
                  <a:pt x="504" y="2634"/>
                  <a:pt x="518" y="2637"/>
                </a:cubicBezTo>
                <a:cubicBezTo>
                  <a:pt x="515" y="2632"/>
                  <a:pt x="512" y="2627"/>
                  <a:pt x="509" y="2622"/>
                </a:cubicBezTo>
                <a:close/>
                <a:moveTo>
                  <a:pt x="536" y="2584"/>
                </a:moveTo>
                <a:cubicBezTo>
                  <a:pt x="525" y="2583"/>
                  <a:pt x="514" y="2584"/>
                  <a:pt x="503" y="2584"/>
                </a:cubicBezTo>
                <a:cubicBezTo>
                  <a:pt x="526" y="2601"/>
                  <a:pt x="527" y="2586"/>
                  <a:pt x="536" y="2584"/>
                </a:cubicBezTo>
                <a:close/>
                <a:moveTo>
                  <a:pt x="696" y="2551"/>
                </a:moveTo>
                <a:cubicBezTo>
                  <a:pt x="706" y="2544"/>
                  <a:pt x="716" y="2537"/>
                  <a:pt x="726" y="2530"/>
                </a:cubicBezTo>
                <a:cubicBezTo>
                  <a:pt x="719" y="2519"/>
                  <a:pt x="710" y="2509"/>
                  <a:pt x="699" y="2501"/>
                </a:cubicBezTo>
                <a:cubicBezTo>
                  <a:pt x="703" y="2535"/>
                  <a:pt x="691" y="2541"/>
                  <a:pt x="664" y="2519"/>
                </a:cubicBezTo>
                <a:cubicBezTo>
                  <a:pt x="659" y="2544"/>
                  <a:pt x="670" y="2557"/>
                  <a:pt x="696" y="2551"/>
                </a:cubicBezTo>
                <a:close/>
                <a:moveTo>
                  <a:pt x="842" y="2424"/>
                </a:moveTo>
                <a:cubicBezTo>
                  <a:pt x="829" y="2379"/>
                  <a:pt x="772" y="2393"/>
                  <a:pt x="750" y="2421"/>
                </a:cubicBezTo>
                <a:cubicBezTo>
                  <a:pt x="780" y="2429"/>
                  <a:pt x="812" y="2442"/>
                  <a:pt x="842" y="2424"/>
                </a:cubicBezTo>
                <a:close/>
                <a:moveTo>
                  <a:pt x="812" y="2492"/>
                </a:moveTo>
                <a:cubicBezTo>
                  <a:pt x="823" y="2490"/>
                  <a:pt x="834" y="2488"/>
                  <a:pt x="845" y="2486"/>
                </a:cubicBezTo>
                <a:cubicBezTo>
                  <a:pt x="826" y="2464"/>
                  <a:pt x="801" y="2463"/>
                  <a:pt x="782" y="2486"/>
                </a:cubicBezTo>
                <a:cubicBezTo>
                  <a:pt x="792" y="2488"/>
                  <a:pt x="802" y="2490"/>
                  <a:pt x="812" y="2492"/>
                </a:cubicBezTo>
                <a:close/>
                <a:moveTo>
                  <a:pt x="865" y="2471"/>
                </a:moveTo>
                <a:cubicBezTo>
                  <a:pt x="884" y="2484"/>
                  <a:pt x="904" y="2485"/>
                  <a:pt x="927" y="2480"/>
                </a:cubicBezTo>
                <a:cubicBezTo>
                  <a:pt x="921" y="2442"/>
                  <a:pt x="886" y="2444"/>
                  <a:pt x="865" y="2471"/>
                </a:cubicBezTo>
                <a:close/>
                <a:moveTo>
                  <a:pt x="874" y="2388"/>
                </a:moveTo>
                <a:cubicBezTo>
                  <a:pt x="909" y="2426"/>
                  <a:pt x="1049" y="2395"/>
                  <a:pt x="1064" y="2346"/>
                </a:cubicBezTo>
                <a:cubicBezTo>
                  <a:pt x="1027" y="2314"/>
                  <a:pt x="876" y="2349"/>
                  <a:pt x="969" y="2361"/>
                </a:cubicBezTo>
                <a:cubicBezTo>
                  <a:pt x="934" y="2361"/>
                  <a:pt x="898" y="2356"/>
                  <a:pt x="874" y="2388"/>
                </a:cubicBezTo>
                <a:close/>
                <a:moveTo>
                  <a:pt x="1002" y="2302"/>
                </a:moveTo>
                <a:cubicBezTo>
                  <a:pt x="971" y="2274"/>
                  <a:pt x="912" y="2313"/>
                  <a:pt x="880" y="2320"/>
                </a:cubicBezTo>
                <a:cubicBezTo>
                  <a:pt x="922" y="2317"/>
                  <a:pt x="969" y="2338"/>
                  <a:pt x="1002" y="2302"/>
                </a:cubicBezTo>
                <a:close/>
                <a:moveTo>
                  <a:pt x="946" y="2415"/>
                </a:moveTo>
                <a:cubicBezTo>
                  <a:pt x="936" y="2416"/>
                  <a:pt x="926" y="2417"/>
                  <a:pt x="916" y="2418"/>
                </a:cubicBezTo>
                <a:cubicBezTo>
                  <a:pt x="927" y="2424"/>
                  <a:pt x="939" y="2429"/>
                  <a:pt x="951" y="2432"/>
                </a:cubicBezTo>
                <a:cubicBezTo>
                  <a:pt x="949" y="2426"/>
                  <a:pt x="948" y="2421"/>
                  <a:pt x="946" y="2415"/>
                </a:cubicBezTo>
                <a:close/>
                <a:moveTo>
                  <a:pt x="1507" y="1919"/>
                </a:moveTo>
                <a:cubicBezTo>
                  <a:pt x="1496" y="1926"/>
                  <a:pt x="1485" y="1933"/>
                  <a:pt x="1474" y="1940"/>
                </a:cubicBezTo>
                <a:cubicBezTo>
                  <a:pt x="1496" y="1934"/>
                  <a:pt x="1518" y="1927"/>
                  <a:pt x="1539" y="1919"/>
                </a:cubicBezTo>
                <a:cubicBezTo>
                  <a:pt x="1529" y="1919"/>
                  <a:pt x="1518" y="1919"/>
                  <a:pt x="1507" y="1919"/>
                </a:cubicBezTo>
                <a:close/>
                <a:moveTo>
                  <a:pt x="1503" y="1937"/>
                </a:moveTo>
                <a:cubicBezTo>
                  <a:pt x="1538" y="1926"/>
                  <a:pt x="1567" y="1966"/>
                  <a:pt x="1596" y="1931"/>
                </a:cubicBezTo>
                <a:cubicBezTo>
                  <a:pt x="1565" y="1917"/>
                  <a:pt x="1533" y="1927"/>
                  <a:pt x="1503" y="1937"/>
                </a:cubicBezTo>
                <a:close/>
                <a:moveTo>
                  <a:pt x="1596" y="2064"/>
                </a:moveTo>
                <a:cubicBezTo>
                  <a:pt x="1606" y="2063"/>
                  <a:pt x="1615" y="2062"/>
                  <a:pt x="1625" y="2061"/>
                </a:cubicBezTo>
                <a:cubicBezTo>
                  <a:pt x="1600" y="2055"/>
                  <a:pt x="1576" y="2041"/>
                  <a:pt x="1557" y="2023"/>
                </a:cubicBezTo>
                <a:cubicBezTo>
                  <a:pt x="1554" y="2048"/>
                  <a:pt x="1570" y="2065"/>
                  <a:pt x="1596" y="2064"/>
                </a:cubicBezTo>
                <a:close/>
                <a:moveTo>
                  <a:pt x="1599" y="2002"/>
                </a:moveTo>
                <a:cubicBezTo>
                  <a:pt x="1588" y="2003"/>
                  <a:pt x="1577" y="2004"/>
                  <a:pt x="1566" y="2005"/>
                </a:cubicBezTo>
                <a:cubicBezTo>
                  <a:pt x="1576" y="2015"/>
                  <a:pt x="1587" y="2022"/>
                  <a:pt x="1599" y="2029"/>
                </a:cubicBezTo>
                <a:cubicBezTo>
                  <a:pt x="1599" y="2020"/>
                  <a:pt x="1599" y="2011"/>
                  <a:pt x="1599" y="2002"/>
                </a:cubicBezTo>
                <a:close/>
                <a:moveTo>
                  <a:pt x="1611" y="2026"/>
                </a:moveTo>
                <a:cubicBezTo>
                  <a:pt x="1601" y="2046"/>
                  <a:pt x="1611" y="2051"/>
                  <a:pt x="1640" y="2040"/>
                </a:cubicBezTo>
                <a:cubicBezTo>
                  <a:pt x="1631" y="2036"/>
                  <a:pt x="1621" y="2031"/>
                  <a:pt x="1611" y="2026"/>
                </a:cubicBezTo>
                <a:close/>
                <a:moveTo>
                  <a:pt x="1715" y="1865"/>
                </a:moveTo>
                <a:cubicBezTo>
                  <a:pt x="1691" y="1860"/>
                  <a:pt x="1667" y="1870"/>
                  <a:pt x="1652" y="1889"/>
                </a:cubicBezTo>
                <a:cubicBezTo>
                  <a:pt x="1675" y="1886"/>
                  <a:pt x="1696" y="1879"/>
                  <a:pt x="1715" y="1865"/>
                </a:cubicBezTo>
                <a:close/>
                <a:moveTo>
                  <a:pt x="1708" y="1705"/>
                </a:moveTo>
                <a:cubicBezTo>
                  <a:pt x="1721" y="1714"/>
                  <a:pt x="1735" y="1717"/>
                  <a:pt x="1750" y="1714"/>
                </a:cubicBezTo>
                <a:cubicBezTo>
                  <a:pt x="1744" y="1673"/>
                  <a:pt x="1727" y="1683"/>
                  <a:pt x="1708" y="1705"/>
                </a:cubicBezTo>
                <a:close/>
                <a:moveTo>
                  <a:pt x="1881" y="1625"/>
                </a:moveTo>
                <a:cubicBezTo>
                  <a:pt x="1905" y="1612"/>
                  <a:pt x="1931" y="1603"/>
                  <a:pt x="1958" y="1598"/>
                </a:cubicBezTo>
                <a:cubicBezTo>
                  <a:pt x="1918" y="1580"/>
                  <a:pt x="1870" y="1587"/>
                  <a:pt x="1851" y="1631"/>
                </a:cubicBezTo>
                <a:cubicBezTo>
                  <a:pt x="1861" y="1629"/>
                  <a:pt x="1871" y="1627"/>
                  <a:pt x="1881" y="1625"/>
                </a:cubicBezTo>
                <a:close/>
                <a:moveTo>
                  <a:pt x="1904" y="1545"/>
                </a:moveTo>
                <a:cubicBezTo>
                  <a:pt x="1846" y="1499"/>
                  <a:pt x="1856" y="1610"/>
                  <a:pt x="1916" y="1560"/>
                </a:cubicBezTo>
                <a:cubicBezTo>
                  <a:pt x="1912" y="1555"/>
                  <a:pt x="1908" y="1550"/>
                  <a:pt x="1904" y="1545"/>
                </a:cubicBezTo>
                <a:close/>
                <a:moveTo>
                  <a:pt x="1970" y="975"/>
                </a:moveTo>
                <a:cubicBezTo>
                  <a:pt x="1962" y="984"/>
                  <a:pt x="1955" y="994"/>
                  <a:pt x="1949" y="1004"/>
                </a:cubicBezTo>
                <a:cubicBezTo>
                  <a:pt x="1987" y="1027"/>
                  <a:pt x="2027" y="983"/>
                  <a:pt x="2012" y="945"/>
                </a:cubicBezTo>
                <a:cubicBezTo>
                  <a:pt x="1995" y="952"/>
                  <a:pt x="1982" y="962"/>
                  <a:pt x="1970" y="975"/>
                </a:cubicBezTo>
                <a:close/>
                <a:moveTo>
                  <a:pt x="2026" y="972"/>
                </a:moveTo>
                <a:cubicBezTo>
                  <a:pt x="2053" y="977"/>
                  <a:pt x="2076" y="960"/>
                  <a:pt x="2086" y="936"/>
                </a:cubicBezTo>
                <a:cubicBezTo>
                  <a:pt x="2059" y="921"/>
                  <a:pt x="2021" y="938"/>
                  <a:pt x="2026" y="972"/>
                </a:cubicBezTo>
                <a:close/>
                <a:moveTo>
                  <a:pt x="2068" y="1340"/>
                </a:moveTo>
                <a:cubicBezTo>
                  <a:pt x="2089" y="1338"/>
                  <a:pt x="2109" y="1336"/>
                  <a:pt x="2130" y="1334"/>
                </a:cubicBezTo>
                <a:cubicBezTo>
                  <a:pt x="2109" y="1329"/>
                  <a:pt x="2088" y="1331"/>
                  <a:pt x="2068" y="1340"/>
                </a:cubicBezTo>
                <a:close/>
                <a:moveTo>
                  <a:pt x="2115" y="927"/>
                </a:moveTo>
                <a:cubicBezTo>
                  <a:pt x="2108" y="937"/>
                  <a:pt x="2101" y="947"/>
                  <a:pt x="2094" y="957"/>
                </a:cubicBezTo>
                <a:cubicBezTo>
                  <a:pt x="2139" y="926"/>
                  <a:pt x="2209" y="941"/>
                  <a:pt x="2246" y="898"/>
                </a:cubicBezTo>
                <a:cubicBezTo>
                  <a:pt x="2218" y="902"/>
                  <a:pt x="2208" y="878"/>
                  <a:pt x="2183" y="877"/>
                </a:cubicBezTo>
                <a:cubicBezTo>
                  <a:pt x="2159" y="876"/>
                  <a:pt x="2144" y="896"/>
                  <a:pt x="2118" y="889"/>
                </a:cubicBezTo>
                <a:cubicBezTo>
                  <a:pt x="2135" y="908"/>
                  <a:pt x="2128" y="916"/>
                  <a:pt x="2097" y="912"/>
                </a:cubicBezTo>
                <a:cubicBezTo>
                  <a:pt x="2103" y="917"/>
                  <a:pt x="2109" y="922"/>
                  <a:pt x="2115" y="927"/>
                </a:cubicBezTo>
                <a:close/>
                <a:moveTo>
                  <a:pt x="2255" y="898"/>
                </a:moveTo>
                <a:cubicBezTo>
                  <a:pt x="2274" y="877"/>
                  <a:pt x="2241" y="871"/>
                  <a:pt x="2228" y="871"/>
                </a:cubicBezTo>
                <a:cubicBezTo>
                  <a:pt x="2237" y="880"/>
                  <a:pt x="2246" y="889"/>
                  <a:pt x="2255" y="898"/>
                </a:cubicBezTo>
                <a:close/>
                <a:moveTo>
                  <a:pt x="2240" y="1236"/>
                </a:moveTo>
                <a:cubicBezTo>
                  <a:pt x="2248" y="1269"/>
                  <a:pt x="2273" y="1280"/>
                  <a:pt x="2273" y="1233"/>
                </a:cubicBezTo>
                <a:cubicBezTo>
                  <a:pt x="2262" y="1234"/>
                  <a:pt x="2251" y="1235"/>
                  <a:pt x="2240" y="1236"/>
                </a:cubicBezTo>
                <a:close/>
                <a:moveTo>
                  <a:pt x="2272" y="903"/>
                </a:moveTo>
                <a:cubicBezTo>
                  <a:pt x="2323" y="939"/>
                  <a:pt x="2432" y="884"/>
                  <a:pt x="2457" y="835"/>
                </a:cubicBezTo>
                <a:cubicBezTo>
                  <a:pt x="2432" y="835"/>
                  <a:pt x="2411" y="844"/>
                  <a:pt x="2394" y="862"/>
                </a:cubicBezTo>
                <a:cubicBezTo>
                  <a:pt x="2377" y="798"/>
                  <a:pt x="2296" y="891"/>
                  <a:pt x="2272" y="903"/>
                </a:cubicBezTo>
                <a:close/>
                <a:moveTo>
                  <a:pt x="2409" y="800"/>
                </a:moveTo>
                <a:cubicBezTo>
                  <a:pt x="2448" y="798"/>
                  <a:pt x="2495" y="792"/>
                  <a:pt x="2525" y="764"/>
                </a:cubicBezTo>
                <a:cubicBezTo>
                  <a:pt x="2495" y="756"/>
                  <a:pt x="2500" y="750"/>
                  <a:pt x="2508" y="729"/>
                </a:cubicBezTo>
                <a:cubicBezTo>
                  <a:pt x="2518" y="705"/>
                  <a:pt x="2459" y="682"/>
                  <a:pt x="2445" y="672"/>
                </a:cubicBezTo>
                <a:cubicBezTo>
                  <a:pt x="2447" y="693"/>
                  <a:pt x="2443" y="714"/>
                  <a:pt x="2436" y="734"/>
                </a:cubicBezTo>
                <a:cubicBezTo>
                  <a:pt x="2403" y="696"/>
                  <a:pt x="2339" y="756"/>
                  <a:pt x="2296" y="776"/>
                </a:cubicBezTo>
                <a:cubicBezTo>
                  <a:pt x="2342" y="815"/>
                  <a:pt x="2402" y="739"/>
                  <a:pt x="2454" y="761"/>
                </a:cubicBezTo>
                <a:cubicBezTo>
                  <a:pt x="2434" y="771"/>
                  <a:pt x="2413" y="777"/>
                  <a:pt x="2391" y="779"/>
                </a:cubicBezTo>
                <a:cubicBezTo>
                  <a:pt x="2397" y="786"/>
                  <a:pt x="2403" y="793"/>
                  <a:pt x="2409" y="800"/>
                </a:cubicBezTo>
                <a:close/>
                <a:moveTo>
                  <a:pt x="2374" y="826"/>
                </a:moveTo>
                <a:cubicBezTo>
                  <a:pt x="2393" y="829"/>
                  <a:pt x="2410" y="823"/>
                  <a:pt x="2424" y="808"/>
                </a:cubicBezTo>
                <a:cubicBezTo>
                  <a:pt x="2397" y="798"/>
                  <a:pt x="2367" y="797"/>
                  <a:pt x="2341" y="811"/>
                </a:cubicBezTo>
                <a:cubicBezTo>
                  <a:pt x="2352" y="816"/>
                  <a:pt x="2363" y="821"/>
                  <a:pt x="2374" y="826"/>
                </a:cubicBezTo>
                <a:close/>
                <a:moveTo>
                  <a:pt x="2421" y="710"/>
                </a:moveTo>
                <a:cubicBezTo>
                  <a:pt x="2425" y="687"/>
                  <a:pt x="2415" y="687"/>
                  <a:pt x="2388" y="710"/>
                </a:cubicBezTo>
                <a:cubicBezTo>
                  <a:pt x="2399" y="710"/>
                  <a:pt x="2410" y="710"/>
                  <a:pt x="2421" y="710"/>
                </a:cubicBezTo>
                <a:close/>
                <a:moveTo>
                  <a:pt x="2394" y="906"/>
                </a:moveTo>
                <a:cubicBezTo>
                  <a:pt x="2405" y="901"/>
                  <a:pt x="2416" y="897"/>
                  <a:pt x="2427" y="892"/>
                </a:cubicBezTo>
                <a:cubicBezTo>
                  <a:pt x="2414" y="891"/>
                  <a:pt x="2403" y="896"/>
                  <a:pt x="2394" y="906"/>
                </a:cubicBezTo>
                <a:close/>
                <a:moveTo>
                  <a:pt x="2433" y="1004"/>
                </a:moveTo>
                <a:cubicBezTo>
                  <a:pt x="2454" y="1004"/>
                  <a:pt x="2475" y="1000"/>
                  <a:pt x="2495" y="993"/>
                </a:cubicBezTo>
                <a:cubicBezTo>
                  <a:pt x="2475" y="975"/>
                  <a:pt x="2443" y="975"/>
                  <a:pt x="2433" y="1004"/>
                </a:cubicBezTo>
                <a:close/>
                <a:moveTo>
                  <a:pt x="2584" y="681"/>
                </a:moveTo>
                <a:cubicBezTo>
                  <a:pt x="2627" y="673"/>
                  <a:pt x="2680" y="639"/>
                  <a:pt x="2691" y="595"/>
                </a:cubicBezTo>
                <a:cubicBezTo>
                  <a:pt x="2634" y="565"/>
                  <a:pt x="2547" y="646"/>
                  <a:pt x="2531" y="696"/>
                </a:cubicBezTo>
                <a:cubicBezTo>
                  <a:pt x="2552" y="702"/>
                  <a:pt x="2570" y="697"/>
                  <a:pt x="2584" y="681"/>
                </a:cubicBezTo>
                <a:close/>
                <a:moveTo>
                  <a:pt x="2584" y="966"/>
                </a:moveTo>
                <a:cubicBezTo>
                  <a:pt x="2574" y="970"/>
                  <a:pt x="2564" y="974"/>
                  <a:pt x="2555" y="978"/>
                </a:cubicBezTo>
                <a:cubicBezTo>
                  <a:pt x="2585" y="983"/>
                  <a:pt x="2616" y="979"/>
                  <a:pt x="2647" y="972"/>
                </a:cubicBezTo>
                <a:cubicBezTo>
                  <a:pt x="2626" y="970"/>
                  <a:pt x="2605" y="968"/>
                  <a:pt x="2584" y="966"/>
                </a:cubicBezTo>
                <a:close/>
                <a:moveTo>
                  <a:pt x="2694" y="838"/>
                </a:moveTo>
                <a:cubicBezTo>
                  <a:pt x="2783" y="901"/>
                  <a:pt x="2762" y="758"/>
                  <a:pt x="2694" y="838"/>
                </a:cubicBezTo>
                <a:close/>
                <a:moveTo>
                  <a:pt x="2777" y="710"/>
                </a:moveTo>
                <a:cubicBezTo>
                  <a:pt x="2787" y="706"/>
                  <a:pt x="2797" y="701"/>
                  <a:pt x="2807" y="696"/>
                </a:cubicBezTo>
                <a:cubicBezTo>
                  <a:pt x="2785" y="684"/>
                  <a:pt x="2764" y="686"/>
                  <a:pt x="2745" y="702"/>
                </a:cubicBezTo>
                <a:cubicBezTo>
                  <a:pt x="2756" y="705"/>
                  <a:pt x="2766" y="708"/>
                  <a:pt x="2777" y="710"/>
                </a:cubicBezTo>
                <a:close/>
                <a:moveTo>
                  <a:pt x="2881" y="592"/>
                </a:moveTo>
                <a:cubicBezTo>
                  <a:pt x="2892" y="591"/>
                  <a:pt x="2903" y="590"/>
                  <a:pt x="2914" y="589"/>
                </a:cubicBezTo>
                <a:cubicBezTo>
                  <a:pt x="2870" y="599"/>
                  <a:pt x="2870" y="609"/>
                  <a:pt x="2914" y="618"/>
                </a:cubicBezTo>
                <a:cubicBezTo>
                  <a:pt x="2893" y="626"/>
                  <a:pt x="2873" y="633"/>
                  <a:pt x="2851" y="639"/>
                </a:cubicBezTo>
                <a:cubicBezTo>
                  <a:pt x="2889" y="661"/>
                  <a:pt x="2932" y="651"/>
                  <a:pt x="2968" y="632"/>
                </a:cubicBezTo>
                <a:cubicBezTo>
                  <a:pt x="3010" y="609"/>
                  <a:pt x="3062" y="633"/>
                  <a:pt x="3107" y="621"/>
                </a:cubicBezTo>
                <a:cubicBezTo>
                  <a:pt x="3069" y="613"/>
                  <a:pt x="3067" y="604"/>
                  <a:pt x="3101" y="593"/>
                </a:cubicBezTo>
                <a:cubicBezTo>
                  <a:pt x="3117" y="568"/>
                  <a:pt x="3135" y="537"/>
                  <a:pt x="3080" y="550"/>
                </a:cubicBezTo>
                <a:cubicBezTo>
                  <a:pt x="3149" y="521"/>
                  <a:pt x="3075" y="524"/>
                  <a:pt x="3050" y="512"/>
                </a:cubicBezTo>
                <a:cubicBezTo>
                  <a:pt x="2973" y="471"/>
                  <a:pt x="3071" y="564"/>
                  <a:pt x="3000" y="503"/>
                </a:cubicBezTo>
                <a:cubicBezTo>
                  <a:pt x="3057" y="561"/>
                  <a:pt x="2950" y="509"/>
                  <a:pt x="2923" y="523"/>
                </a:cubicBezTo>
                <a:cubicBezTo>
                  <a:pt x="2941" y="540"/>
                  <a:pt x="2963" y="547"/>
                  <a:pt x="2988" y="544"/>
                </a:cubicBezTo>
                <a:cubicBezTo>
                  <a:pt x="2943" y="561"/>
                  <a:pt x="2895" y="552"/>
                  <a:pt x="2849" y="562"/>
                </a:cubicBezTo>
                <a:cubicBezTo>
                  <a:pt x="2878" y="559"/>
                  <a:pt x="2884" y="564"/>
                  <a:pt x="2881" y="592"/>
                </a:cubicBezTo>
                <a:close/>
                <a:moveTo>
                  <a:pt x="2914" y="752"/>
                </a:moveTo>
                <a:cubicBezTo>
                  <a:pt x="2911" y="706"/>
                  <a:pt x="2865" y="732"/>
                  <a:pt x="2851" y="755"/>
                </a:cubicBezTo>
                <a:cubicBezTo>
                  <a:pt x="2872" y="752"/>
                  <a:pt x="2893" y="751"/>
                  <a:pt x="2914" y="752"/>
                </a:cubicBezTo>
                <a:close/>
                <a:moveTo>
                  <a:pt x="2917" y="713"/>
                </a:moveTo>
                <a:cubicBezTo>
                  <a:pt x="2936" y="733"/>
                  <a:pt x="2962" y="738"/>
                  <a:pt x="2985" y="722"/>
                </a:cubicBezTo>
                <a:cubicBezTo>
                  <a:pt x="2972" y="705"/>
                  <a:pt x="2929" y="679"/>
                  <a:pt x="2917" y="713"/>
                </a:cubicBezTo>
                <a:close/>
                <a:moveTo>
                  <a:pt x="3288" y="470"/>
                </a:moveTo>
                <a:cubicBezTo>
                  <a:pt x="3306" y="463"/>
                  <a:pt x="3321" y="453"/>
                  <a:pt x="3336" y="440"/>
                </a:cubicBezTo>
                <a:cubicBezTo>
                  <a:pt x="3330" y="438"/>
                  <a:pt x="3325" y="435"/>
                  <a:pt x="3320" y="432"/>
                </a:cubicBezTo>
                <a:cubicBezTo>
                  <a:pt x="3374" y="431"/>
                  <a:pt x="3462" y="378"/>
                  <a:pt x="3475" y="375"/>
                </a:cubicBezTo>
                <a:cubicBezTo>
                  <a:pt x="3372" y="384"/>
                  <a:pt x="3396" y="353"/>
                  <a:pt x="3374" y="351"/>
                </a:cubicBezTo>
                <a:cubicBezTo>
                  <a:pt x="3340" y="348"/>
                  <a:pt x="3311" y="366"/>
                  <a:pt x="3279" y="375"/>
                </a:cubicBezTo>
                <a:cubicBezTo>
                  <a:pt x="3276" y="393"/>
                  <a:pt x="3278" y="406"/>
                  <a:pt x="3283" y="415"/>
                </a:cubicBezTo>
                <a:cubicBezTo>
                  <a:pt x="3270" y="411"/>
                  <a:pt x="3257" y="411"/>
                  <a:pt x="3244" y="417"/>
                </a:cubicBezTo>
                <a:cubicBezTo>
                  <a:pt x="3285" y="429"/>
                  <a:pt x="3274" y="446"/>
                  <a:pt x="3249" y="464"/>
                </a:cubicBezTo>
                <a:cubicBezTo>
                  <a:pt x="3244" y="453"/>
                  <a:pt x="3238" y="442"/>
                  <a:pt x="3232" y="431"/>
                </a:cubicBezTo>
                <a:cubicBezTo>
                  <a:pt x="3210" y="444"/>
                  <a:pt x="3167" y="467"/>
                  <a:pt x="3228" y="467"/>
                </a:cubicBezTo>
                <a:cubicBezTo>
                  <a:pt x="3205" y="470"/>
                  <a:pt x="3117" y="496"/>
                  <a:pt x="3196" y="485"/>
                </a:cubicBezTo>
                <a:cubicBezTo>
                  <a:pt x="3171" y="492"/>
                  <a:pt x="3150" y="496"/>
                  <a:pt x="3131" y="509"/>
                </a:cubicBezTo>
                <a:cubicBezTo>
                  <a:pt x="3160" y="521"/>
                  <a:pt x="3296" y="526"/>
                  <a:pt x="3288" y="470"/>
                </a:cubicBezTo>
                <a:close/>
                <a:moveTo>
                  <a:pt x="3249" y="375"/>
                </a:moveTo>
                <a:cubicBezTo>
                  <a:pt x="3269" y="364"/>
                  <a:pt x="3290" y="354"/>
                  <a:pt x="3312" y="345"/>
                </a:cubicBezTo>
                <a:cubicBezTo>
                  <a:pt x="3291" y="349"/>
                  <a:pt x="3270" y="349"/>
                  <a:pt x="3249" y="345"/>
                </a:cubicBezTo>
                <a:cubicBezTo>
                  <a:pt x="3249" y="355"/>
                  <a:pt x="3249" y="365"/>
                  <a:pt x="3249" y="375"/>
                </a:cubicBezTo>
                <a:close/>
                <a:moveTo>
                  <a:pt x="3329" y="316"/>
                </a:moveTo>
                <a:cubicBezTo>
                  <a:pt x="3340" y="323"/>
                  <a:pt x="3351" y="329"/>
                  <a:pt x="3362" y="333"/>
                </a:cubicBezTo>
                <a:cubicBezTo>
                  <a:pt x="3369" y="306"/>
                  <a:pt x="3336" y="278"/>
                  <a:pt x="3329" y="316"/>
                </a:cubicBezTo>
                <a:close/>
                <a:moveTo>
                  <a:pt x="3493" y="375"/>
                </a:moveTo>
                <a:cubicBezTo>
                  <a:pt x="3472" y="387"/>
                  <a:pt x="3453" y="402"/>
                  <a:pt x="3436" y="419"/>
                </a:cubicBezTo>
                <a:cubicBezTo>
                  <a:pt x="3468" y="415"/>
                  <a:pt x="3508" y="412"/>
                  <a:pt x="3519" y="375"/>
                </a:cubicBezTo>
                <a:cubicBezTo>
                  <a:pt x="3511" y="375"/>
                  <a:pt x="3502" y="375"/>
                  <a:pt x="3493" y="375"/>
                </a:cubicBezTo>
                <a:close/>
                <a:moveTo>
                  <a:pt x="3529" y="330"/>
                </a:moveTo>
                <a:cubicBezTo>
                  <a:pt x="3502" y="308"/>
                  <a:pt x="3469" y="303"/>
                  <a:pt x="3436" y="301"/>
                </a:cubicBezTo>
                <a:cubicBezTo>
                  <a:pt x="3485" y="326"/>
                  <a:pt x="3497" y="382"/>
                  <a:pt x="3561" y="345"/>
                </a:cubicBezTo>
                <a:cubicBezTo>
                  <a:pt x="3550" y="340"/>
                  <a:pt x="3539" y="335"/>
                  <a:pt x="3529" y="330"/>
                </a:cubicBezTo>
                <a:close/>
                <a:moveTo>
                  <a:pt x="3626" y="330"/>
                </a:moveTo>
                <a:cubicBezTo>
                  <a:pt x="3646" y="385"/>
                  <a:pt x="3716" y="359"/>
                  <a:pt x="3721" y="310"/>
                </a:cubicBezTo>
                <a:cubicBezTo>
                  <a:pt x="3688" y="298"/>
                  <a:pt x="3653" y="310"/>
                  <a:pt x="3626" y="330"/>
                </a:cubicBezTo>
                <a:close/>
                <a:moveTo>
                  <a:pt x="3700" y="431"/>
                </a:moveTo>
                <a:cubicBezTo>
                  <a:pt x="3706" y="422"/>
                  <a:pt x="3713" y="412"/>
                  <a:pt x="3719" y="402"/>
                </a:cubicBezTo>
                <a:cubicBezTo>
                  <a:pt x="3695" y="392"/>
                  <a:pt x="3677" y="402"/>
                  <a:pt x="3677" y="428"/>
                </a:cubicBezTo>
                <a:cubicBezTo>
                  <a:pt x="3685" y="429"/>
                  <a:pt x="3693" y="430"/>
                  <a:pt x="3700" y="431"/>
                </a:cubicBezTo>
                <a:close/>
                <a:moveTo>
                  <a:pt x="3719" y="375"/>
                </a:moveTo>
                <a:cubicBezTo>
                  <a:pt x="3740" y="391"/>
                  <a:pt x="3768" y="391"/>
                  <a:pt x="3790" y="375"/>
                </a:cubicBezTo>
                <a:cubicBezTo>
                  <a:pt x="3771" y="377"/>
                  <a:pt x="3734" y="357"/>
                  <a:pt x="3719" y="375"/>
                </a:cubicBezTo>
                <a:close/>
                <a:moveTo>
                  <a:pt x="3923" y="375"/>
                </a:moveTo>
                <a:cubicBezTo>
                  <a:pt x="3922" y="368"/>
                  <a:pt x="3920" y="368"/>
                  <a:pt x="3903" y="363"/>
                </a:cubicBezTo>
                <a:cubicBezTo>
                  <a:pt x="3909" y="367"/>
                  <a:pt x="3916" y="371"/>
                  <a:pt x="3923" y="375"/>
                </a:cubicBezTo>
                <a:close/>
                <a:moveTo>
                  <a:pt x="4291" y="149"/>
                </a:moveTo>
                <a:cubicBezTo>
                  <a:pt x="4295" y="145"/>
                  <a:pt x="4299" y="141"/>
                  <a:pt x="4303" y="137"/>
                </a:cubicBezTo>
                <a:cubicBezTo>
                  <a:pt x="4273" y="141"/>
                  <a:pt x="4241" y="147"/>
                  <a:pt x="4211" y="135"/>
                </a:cubicBezTo>
                <a:cubicBezTo>
                  <a:pt x="4279" y="210"/>
                  <a:pt x="4062" y="135"/>
                  <a:pt x="4161" y="182"/>
                </a:cubicBezTo>
                <a:cubicBezTo>
                  <a:pt x="4129" y="182"/>
                  <a:pt x="4107" y="155"/>
                  <a:pt x="4080" y="178"/>
                </a:cubicBezTo>
                <a:cubicBezTo>
                  <a:pt x="4057" y="198"/>
                  <a:pt x="3999" y="183"/>
                  <a:pt x="3971" y="188"/>
                </a:cubicBezTo>
                <a:cubicBezTo>
                  <a:pt x="3991" y="197"/>
                  <a:pt x="4012" y="204"/>
                  <a:pt x="4033" y="209"/>
                </a:cubicBezTo>
                <a:cubicBezTo>
                  <a:pt x="4024" y="217"/>
                  <a:pt x="4014" y="225"/>
                  <a:pt x="4004" y="233"/>
                </a:cubicBezTo>
                <a:cubicBezTo>
                  <a:pt x="4043" y="203"/>
                  <a:pt x="4104" y="227"/>
                  <a:pt x="4149" y="222"/>
                </a:cubicBezTo>
                <a:cubicBezTo>
                  <a:pt x="4203" y="217"/>
                  <a:pt x="4247" y="176"/>
                  <a:pt x="4291" y="149"/>
                </a:cubicBezTo>
                <a:close/>
                <a:moveTo>
                  <a:pt x="4170" y="301"/>
                </a:moveTo>
                <a:cubicBezTo>
                  <a:pt x="4181" y="301"/>
                  <a:pt x="4191" y="301"/>
                  <a:pt x="4202" y="301"/>
                </a:cubicBezTo>
                <a:cubicBezTo>
                  <a:pt x="4185" y="266"/>
                  <a:pt x="4116" y="255"/>
                  <a:pt x="4084" y="268"/>
                </a:cubicBezTo>
                <a:cubicBezTo>
                  <a:pt x="4105" y="297"/>
                  <a:pt x="4137" y="297"/>
                  <a:pt x="4170" y="301"/>
                </a:cubicBezTo>
                <a:close/>
                <a:moveTo>
                  <a:pt x="4336" y="206"/>
                </a:moveTo>
                <a:cubicBezTo>
                  <a:pt x="4334" y="201"/>
                  <a:pt x="4332" y="196"/>
                  <a:pt x="4330" y="191"/>
                </a:cubicBezTo>
                <a:cubicBezTo>
                  <a:pt x="4288" y="239"/>
                  <a:pt x="4222" y="215"/>
                  <a:pt x="4175" y="253"/>
                </a:cubicBezTo>
                <a:cubicBezTo>
                  <a:pt x="4209" y="279"/>
                  <a:pt x="4250" y="238"/>
                  <a:pt x="4250" y="292"/>
                </a:cubicBezTo>
                <a:cubicBezTo>
                  <a:pt x="4273" y="275"/>
                  <a:pt x="4382" y="250"/>
                  <a:pt x="4336" y="206"/>
                </a:cubicBezTo>
                <a:close/>
                <a:moveTo>
                  <a:pt x="4428" y="221"/>
                </a:moveTo>
                <a:cubicBezTo>
                  <a:pt x="4462" y="175"/>
                  <a:pt x="4414" y="169"/>
                  <a:pt x="4378" y="167"/>
                </a:cubicBezTo>
                <a:cubicBezTo>
                  <a:pt x="4299" y="163"/>
                  <a:pt x="4375" y="230"/>
                  <a:pt x="4428" y="221"/>
                </a:cubicBezTo>
                <a:close/>
                <a:moveTo>
                  <a:pt x="4392" y="84"/>
                </a:moveTo>
                <a:cubicBezTo>
                  <a:pt x="4410" y="102"/>
                  <a:pt x="4431" y="108"/>
                  <a:pt x="4455" y="102"/>
                </a:cubicBezTo>
                <a:cubicBezTo>
                  <a:pt x="4444" y="86"/>
                  <a:pt x="4411" y="56"/>
                  <a:pt x="4392" y="84"/>
                </a:cubicBezTo>
                <a:close/>
                <a:moveTo>
                  <a:pt x="4413" y="60"/>
                </a:moveTo>
                <a:cubicBezTo>
                  <a:pt x="4422" y="66"/>
                  <a:pt x="4432" y="65"/>
                  <a:pt x="4443" y="57"/>
                </a:cubicBezTo>
                <a:cubicBezTo>
                  <a:pt x="4433" y="58"/>
                  <a:pt x="4423" y="59"/>
                  <a:pt x="4413" y="60"/>
                </a:cubicBezTo>
                <a:close/>
                <a:moveTo>
                  <a:pt x="4849" y="85"/>
                </a:moveTo>
                <a:cubicBezTo>
                  <a:pt x="4860" y="85"/>
                  <a:pt x="4874" y="87"/>
                  <a:pt x="4885" y="84"/>
                </a:cubicBezTo>
                <a:cubicBezTo>
                  <a:pt x="4841" y="86"/>
                  <a:pt x="4850" y="69"/>
                  <a:pt x="4870" y="48"/>
                </a:cubicBezTo>
                <a:cubicBezTo>
                  <a:pt x="4741" y="10"/>
                  <a:pt x="4783" y="51"/>
                  <a:pt x="4713" y="54"/>
                </a:cubicBezTo>
                <a:cubicBezTo>
                  <a:pt x="4734" y="59"/>
                  <a:pt x="4745" y="80"/>
                  <a:pt x="4760" y="93"/>
                </a:cubicBezTo>
                <a:cubicBezTo>
                  <a:pt x="4780" y="109"/>
                  <a:pt x="4827" y="88"/>
                  <a:pt x="4849" y="85"/>
                </a:cubicBezTo>
                <a:close/>
                <a:moveTo>
                  <a:pt x="43" y="3302"/>
                </a:moveTo>
                <a:cubicBezTo>
                  <a:pt x="33" y="3296"/>
                  <a:pt x="23" y="3290"/>
                  <a:pt x="13" y="3284"/>
                </a:cubicBezTo>
                <a:cubicBezTo>
                  <a:pt x="30" y="3274"/>
                  <a:pt x="47" y="3277"/>
                  <a:pt x="60" y="3288"/>
                </a:cubicBezTo>
                <a:cubicBezTo>
                  <a:pt x="50" y="3271"/>
                  <a:pt x="41" y="3252"/>
                  <a:pt x="23" y="3246"/>
                </a:cubicBezTo>
                <a:cubicBezTo>
                  <a:pt x="59" y="3246"/>
                  <a:pt x="101" y="3262"/>
                  <a:pt x="123" y="3291"/>
                </a:cubicBezTo>
                <a:cubicBezTo>
                  <a:pt x="119" y="3264"/>
                  <a:pt x="111" y="3221"/>
                  <a:pt x="153" y="3222"/>
                </a:cubicBezTo>
                <a:cubicBezTo>
                  <a:pt x="114" y="3213"/>
                  <a:pt x="46" y="3271"/>
                  <a:pt x="37" y="3201"/>
                </a:cubicBezTo>
                <a:cubicBezTo>
                  <a:pt x="64" y="3222"/>
                  <a:pt x="69" y="3221"/>
                  <a:pt x="82" y="3190"/>
                </a:cubicBezTo>
                <a:cubicBezTo>
                  <a:pt x="50" y="3198"/>
                  <a:pt x="25" y="3150"/>
                  <a:pt x="91" y="3160"/>
                </a:cubicBezTo>
                <a:cubicBezTo>
                  <a:pt x="160" y="3172"/>
                  <a:pt x="204" y="3144"/>
                  <a:pt x="272" y="3142"/>
                </a:cubicBezTo>
                <a:cubicBezTo>
                  <a:pt x="320" y="3140"/>
                  <a:pt x="385" y="3174"/>
                  <a:pt x="428" y="3143"/>
                </a:cubicBezTo>
                <a:cubicBezTo>
                  <a:pt x="475" y="3111"/>
                  <a:pt x="553" y="3167"/>
                  <a:pt x="503" y="3204"/>
                </a:cubicBezTo>
                <a:cubicBezTo>
                  <a:pt x="524" y="3192"/>
                  <a:pt x="546" y="3190"/>
                  <a:pt x="569" y="3198"/>
                </a:cubicBezTo>
                <a:cubicBezTo>
                  <a:pt x="501" y="3149"/>
                  <a:pt x="663" y="3116"/>
                  <a:pt x="691" y="3115"/>
                </a:cubicBezTo>
                <a:cubicBezTo>
                  <a:pt x="601" y="3104"/>
                  <a:pt x="635" y="3069"/>
                  <a:pt x="684" y="3023"/>
                </a:cubicBezTo>
                <a:cubicBezTo>
                  <a:pt x="644" y="3040"/>
                  <a:pt x="589" y="3078"/>
                  <a:pt x="627" y="3125"/>
                </a:cubicBezTo>
                <a:cubicBezTo>
                  <a:pt x="595" y="3122"/>
                  <a:pt x="568" y="3142"/>
                  <a:pt x="536" y="3130"/>
                </a:cubicBezTo>
                <a:cubicBezTo>
                  <a:pt x="546" y="3121"/>
                  <a:pt x="557" y="3112"/>
                  <a:pt x="569" y="3104"/>
                </a:cubicBezTo>
                <a:cubicBezTo>
                  <a:pt x="539" y="3123"/>
                  <a:pt x="393" y="3130"/>
                  <a:pt x="459" y="3074"/>
                </a:cubicBezTo>
                <a:cubicBezTo>
                  <a:pt x="423" y="3079"/>
                  <a:pt x="429" y="3110"/>
                  <a:pt x="408" y="3131"/>
                </a:cubicBezTo>
                <a:cubicBezTo>
                  <a:pt x="377" y="3162"/>
                  <a:pt x="334" y="3130"/>
                  <a:pt x="301" y="3125"/>
                </a:cubicBezTo>
                <a:cubicBezTo>
                  <a:pt x="264" y="3119"/>
                  <a:pt x="199" y="3140"/>
                  <a:pt x="163" y="3150"/>
                </a:cubicBezTo>
                <a:cubicBezTo>
                  <a:pt x="125" y="3162"/>
                  <a:pt x="96" y="3127"/>
                  <a:pt x="61" y="3118"/>
                </a:cubicBezTo>
                <a:cubicBezTo>
                  <a:pt x="117" y="3118"/>
                  <a:pt x="85" y="3097"/>
                  <a:pt x="61" y="3083"/>
                </a:cubicBezTo>
                <a:cubicBezTo>
                  <a:pt x="99" y="3065"/>
                  <a:pt x="144" y="3059"/>
                  <a:pt x="186" y="3062"/>
                </a:cubicBezTo>
                <a:cubicBezTo>
                  <a:pt x="145" y="3049"/>
                  <a:pt x="99" y="3063"/>
                  <a:pt x="61" y="3077"/>
                </a:cubicBezTo>
                <a:cubicBezTo>
                  <a:pt x="87" y="3042"/>
                  <a:pt x="81" y="3037"/>
                  <a:pt x="40" y="3050"/>
                </a:cubicBezTo>
                <a:cubicBezTo>
                  <a:pt x="103" y="3020"/>
                  <a:pt x="177" y="3054"/>
                  <a:pt x="236" y="3026"/>
                </a:cubicBezTo>
                <a:cubicBezTo>
                  <a:pt x="221" y="3024"/>
                  <a:pt x="207" y="3025"/>
                  <a:pt x="194" y="3032"/>
                </a:cubicBezTo>
                <a:cubicBezTo>
                  <a:pt x="164" y="3042"/>
                  <a:pt x="141" y="3020"/>
                  <a:pt x="111" y="3020"/>
                </a:cubicBezTo>
                <a:cubicBezTo>
                  <a:pt x="207" y="2992"/>
                  <a:pt x="48" y="3006"/>
                  <a:pt x="141" y="2988"/>
                </a:cubicBezTo>
                <a:cubicBezTo>
                  <a:pt x="108" y="2982"/>
                  <a:pt x="75" y="2988"/>
                  <a:pt x="43" y="2991"/>
                </a:cubicBezTo>
                <a:cubicBezTo>
                  <a:pt x="76" y="2984"/>
                  <a:pt x="109" y="2984"/>
                  <a:pt x="141" y="2973"/>
                </a:cubicBezTo>
                <a:cubicBezTo>
                  <a:pt x="112" y="2979"/>
                  <a:pt x="40" y="3000"/>
                  <a:pt x="40" y="2949"/>
                </a:cubicBezTo>
                <a:cubicBezTo>
                  <a:pt x="63" y="2952"/>
                  <a:pt x="84" y="2946"/>
                  <a:pt x="102" y="2931"/>
                </a:cubicBezTo>
                <a:cubicBezTo>
                  <a:pt x="23" y="2939"/>
                  <a:pt x="120" y="2897"/>
                  <a:pt x="160" y="2898"/>
                </a:cubicBezTo>
                <a:cubicBezTo>
                  <a:pt x="185" y="2897"/>
                  <a:pt x="203" y="2906"/>
                  <a:pt x="227" y="2910"/>
                </a:cubicBezTo>
                <a:cubicBezTo>
                  <a:pt x="250" y="2915"/>
                  <a:pt x="320" y="2888"/>
                  <a:pt x="271" y="2943"/>
                </a:cubicBezTo>
                <a:cubicBezTo>
                  <a:pt x="298" y="2917"/>
                  <a:pt x="450" y="2889"/>
                  <a:pt x="483" y="2904"/>
                </a:cubicBezTo>
                <a:cubicBezTo>
                  <a:pt x="447" y="2885"/>
                  <a:pt x="403" y="2901"/>
                  <a:pt x="366" y="2903"/>
                </a:cubicBezTo>
                <a:cubicBezTo>
                  <a:pt x="346" y="2899"/>
                  <a:pt x="193" y="2895"/>
                  <a:pt x="266" y="2890"/>
                </a:cubicBezTo>
                <a:cubicBezTo>
                  <a:pt x="212" y="2884"/>
                  <a:pt x="132" y="2910"/>
                  <a:pt x="88" y="2875"/>
                </a:cubicBezTo>
                <a:cubicBezTo>
                  <a:pt x="112" y="2876"/>
                  <a:pt x="133" y="2868"/>
                  <a:pt x="150" y="2851"/>
                </a:cubicBezTo>
                <a:cubicBezTo>
                  <a:pt x="136" y="2836"/>
                  <a:pt x="75" y="2827"/>
                  <a:pt x="78" y="2801"/>
                </a:cubicBezTo>
                <a:cubicBezTo>
                  <a:pt x="81" y="2763"/>
                  <a:pt x="165" y="2830"/>
                  <a:pt x="168" y="2854"/>
                </a:cubicBezTo>
                <a:cubicBezTo>
                  <a:pt x="179" y="2849"/>
                  <a:pt x="189" y="2842"/>
                  <a:pt x="197" y="2833"/>
                </a:cubicBezTo>
                <a:cubicBezTo>
                  <a:pt x="143" y="2834"/>
                  <a:pt x="185" y="2769"/>
                  <a:pt x="233" y="2830"/>
                </a:cubicBezTo>
                <a:cubicBezTo>
                  <a:pt x="236" y="2801"/>
                  <a:pt x="270" y="2782"/>
                  <a:pt x="275" y="2816"/>
                </a:cubicBezTo>
                <a:cubicBezTo>
                  <a:pt x="278" y="2837"/>
                  <a:pt x="361" y="2833"/>
                  <a:pt x="375" y="2833"/>
                </a:cubicBezTo>
                <a:cubicBezTo>
                  <a:pt x="351" y="2828"/>
                  <a:pt x="269" y="2795"/>
                  <a:pt x="319" y="2764"/>
                </a:cubicBezTo>
                <a:cubicBezTo>
                  <a:pt x="380" y="2728"/>
                  <a:pt x="390" y="2764"/>
                  <a:pt x="435" y="2801"/>
                </a:cubicBezTo>
                <a:cubicBezTo>
                  <a:pt x="355" y="2644"/>
                  <a:pt x="630" y="2755"/>
                  <a:pt x="521" y="2827"/>
                </a:cubicBezTo>
                <a:cubicBezTo>
                  <a:pt x="545" y="2833"/>
                  <a:pt x="566" y="2829"/>
                  <a:pt x="586" y="2815"/>
                </a:cubicBezTo>
                <a:cubicBezTo>
                  <a:pt x="562" y="2810"/>
                  <a:pt x="544" y="2789"/>
                  <a:pt x="568" y="2768"/>
                </a:cubicBezTo>
                <a:cubicBezTo>
                  <a:pt x="581" y="2757"/>
                  <a:pt x="617" y="2773"/>
                  <a:pt x="634" y="2765"/>
                </a:cubicBezTo>
                <a:cubicBezTo>
                  <a:pt x="564" y="2767"/>
                  <a:pt x="557" y="2731"/>
                  <a:pt x="502" y="2710"/>
                </a:cubicBezTo>
                <a:cubicBezTo>
                  <a:pt x="459" y="2694"/>
                  <a:pt x="410" y="2720"/>
                  <a:pt x="367" y="2709"/>
                </a:cubicBezTo>
                <a:cubicBezTo>
                  <a:pt x="401" y="2697"/>
                  <a:pt x="438" y="2701"/>
                  <a:pt x="473" y="2697"/>
                </a:cubicBezTo>
                <a:cubicBezTo>
                  <a:pt x="441" y="2677"/>
                  <a:pt x="403" y="2693"/>
                  <a:pt x="372" y="2667"/>
                </a:cubicBezTo>
                <a:cubicBezTo>
                  <a:pt x="429" y="2654"/>
                  <a:pt x="497" y="2637"/>
                  <a:pt x="554" y="2658"/>
                </a:cubicBezTo>
                <a:cubicBezTo>
                  <a:pt x="602" y="2676"/>
                  <a:pt x="683" y="2701"/>
                  <a:pt x="729" y="2670"/>
                </a:cubicBezTo>
                <a:cubicBezTo>
                  <a:pt x="707" y="2676"/>
                  <a:pt x="686" y="2678"/>
                  <a:pt x="664" y="2676"/>
                </a:cubicBezTo>
                <a:cubicBezTo>
                  <a:pt x="672" y="2610"/>
                  <a:pt x="786" y="2616"/>
                  <a:pt x="830" y="2631"/>
                </a:cubicBezTo>
                <a:cubicBezTo>
                  <a:pt x="771" y="2572"/>
                  <a:pt x="692" y="2660"/>
                  <a:pt x="640" y="2622"/>
                </a:cubicBezTo>
                <a:cubicBezTo>
                  <a:pt x="661" y="2617"/>
                  <a:pt x="681" y="2611"/>
                  <a:pt x="702" y="2605"/>
                </a:cubicBezTo>
                <a:cubicBezTo>
                  <a:pt x="655" y="2607"/>
                  <a:pt x="584" y="2649"/>
                  <a:pt x="545" y="2605"/>
                </a:cubicBezTo>
                <a:cubicBezTo>
                  <a:pt x="564" y="2597"/>
                  <a:pt x="584" y="2594"/>
                  <a:pt x="604" y="2596"/>
                </a:cubicBezTo>
                <a:cubicBezTo>
                  <a:pt x="579" y="2590"/>
                  <a:pt x="557" y="2578"/>
                  <a:pt x="539" y="2560"/>
                </a:cubicBezTo>
                <a:cubicBezTo>
                  <a:pt x="570" y="2538"/>
                  <a:pt x="608" y="2530"/>
                  <a:pt x="642" y="2554"/>
                </a:cubicBezTo>
                <a:cubicBezTo>
                  <a:pt x="676" y="2578"/>
                  <a:pt x="707" y="2541"/>
                  <a:pt x="744" y="2548"/>
                </a:cubicBezTo>
                <a:cubicBezTo>
                  <a:pt x="777" y="2555"/>
                  <a:pt x="806" y="2536"/>
                  <a:pt x="819" y="2578"/>
                </a:cubicBezTo>
                <a:cubicBezTo>
                  <a:pt x="830" y="2614"/>
                  <a:pt x="898" y="2617"/>
                  <a:pt x="925" y="2637"/>
                </a:cubicBezTo>
                <a:cubicBezTo>
                  <a:pt x="893" y="2580"/>
                  <a:pt x="807" y="2581"/>
                  <a:pt x="791" y="2510"/>
                </a:cubicBezTo>
                <a:cubicBezTo>
                  <a:pt x="815" y="2495"/>
                  <a:pt x="852" y="2526"/>
                  <a:pt x="866" y="2542"/>
                </a:cubicBezTo>
                <a:cubicBezTo>
                  <a:pt x="899" y="2581"/>
                  <a:pt x="881" y="2573"/>
                  <a:pt x="942" y="2575"/>
                </a:cubicBezTo>
                <a:cubicBezTo>
                  <a:pt x="883" y="2569"/>
                  <a:pt x="922" y="2544"/>
                  <a:pt x="949" y="2539"/>
                </a:cubicBezTo>
                <a:cubicBezTo>
                  <a:pt x="936" y="2538"/>
                  <a:pt x="829" y="2535"/>
                  <a:pt x="916" y="2530"/>
                </a:cubicBezTo>
                <a:cubicBezTo>
                  <a:pt x="903" y="2531"/>
                  <a:pt x="824" y="2503"/>
                  <a:pt x="867" y="2493"/>
                </a:cubicBezTo>
                <a:cubicBezTo>
                  <a:pt x="918" y="2482"/>
                  <a:pt x="977" y="2486"/>
                  <a:pt x="1029" y="2471"/>
                </a:cubicBezTo>
                <a:cubicBezTo>
                  <a:pt x="998" y="2475"/>
                  <a:pt x="965" y="2478"/>
                  <a:pt x="937" y="2462"/>
                </a:cubicBezTo>
                <a:cubicBezTo>
                  <a:pt x="948" y="2451"/>
                  <a:pt x="959" y="2439"/>
                  <a:pt x="968" y="2425"/>
                </a:cubicBezTo>
                <a:cubicBezTo>
                  <a:pt x="986" y="2403"/>
                  <a:pt x="1003" y="2417"/>
                  <a:pt x="1025" y="2408"/>
                </a:cubicBezTo>
                <a:cubicBezTo>
                  <a:pt x="1059" y="2395"/>
                  <a:pt x="1095" y="2408"/>
                  <a:pt x="1058" y="2444"/>
                </a:cubicBezTo>
                <a:cubicBezTo>
                  <a:pt x="1089" y="2433"/>
                  <a:pt x="1122" y="2429"/>
                  <a:pt x="1153" y="2418"/>
                </a:cubicBezTo>
                <a:cubicBezTo>
                  <a:pt x="1130" y="2422"/>
                  <a:pt x="1108" y="2421"/>
                  <a:pt x="1085" y="2415"/>
                </a:cubicBezTo>
                <a:cubicBezTo>
                  <a:pt x="1104" y="2401"/>
                  <a:pt x="1125" y="2394"/>
                  <a:pt x="1147" y="2391"/>
                </a:cubicBezTo>
                <a:cubicBezTo>
                  <a:pt x="1127" y="2388"/>
                  <a:pt x="1106" y="2388"/>
                  <a:pt x="1085" y="2391"/>
                </a:cubicBezTo>
                <a:cubicBezTo>
                  <a:pt x="1117" y="2369"/>
                  <a:pt x="1162" y="2360"/>
                  <a:pt x="1199" y="2349"/>
                </a:cubicBezTo>
                <a:cubicBezTo>
                  <a:pt x="1242" y="2337"/>
                  <a:pt x="1303" y="2411"/>
                  <a:pt x="1240" y="2438"/>
                </a:cubicBezTo>
                <a:cubicBezTo>
                  <a:pt x="1271" y="2427"/>
                  <a:pt x="1303" y="2434"/>
                  <a:pt x="1334" y="2432"/>
                </a:cubicBezTo>
                <a:cubicBezTo>
                  <a:pt x="1254" y="2414"/>
                  <a:pt x="1353" y="2395"/>
                  <a:pt x="1375" y="2395"/>
                </a:cubicBezTo>
                <a:cubicBezTo>
                  <a:pt x="1411" y="2396"/>
                  <a:pt x="1450" y="2405"/>
                  <a:pt x="1486" y="2397"/>
                </a:cubicBezTo>
                <a:cubicBezTo>
                  <a:pt x="1464" y="2370"/>
                  <a:pt x="1469" y="2358"/>
                  <a:pt x="1504" y="2361"/>
                </a:cubicBezTo>
                <a:cubicBezTo>
                  <a:pt x="1482" y="2354"/>
                  <a:pt x="1461" y="2355"/>
                  <a:pt x="1441" y="2367"/>
                </a:cubicBezTo>
                <a:cubicBezTo>
                  <a:pt x="1490" y="2330"/>
                  <a:pt x="1546" y="2300"/>
                  <a:pt x="1607" y="2293"/>
                </a:cubicBezTo>
                <a:cubicBezTo>
                  <a:pt x="1605" y="2266"/>
                  <a:pt x="1586" y="2258"/>
                  <a:pt x="1563" y="2269"/>
                </a:cubicBezTo>
                <a:cubicBezTo>
                  <a:pt x="1572" y="2229"/>
                  <a:pt x="1616" y="2230"/>
                  <a:pt x="1646" y="2216"/>
                </a:cubicBezTo>
                <a:cubicBezTo>
                  <a:pt x="1619" y="2212"/>
                  <a:pt x="1545" y="2229"/>
                  <a:pt x="1614" y="2189"/>
                </a:cubicBezTo>
                <a:cubicBezTo>
                  <a:pt x="1551" y="2192"/>
                  <a:pt x="1515" y="2261"/>
                  <a:pt x="1453" y="2269"/>
                </a:cubicBezTo>
                <a:cubicBezTo>
                  <a:pt x="1476" y="2269"/>
                  <a:pt x="1496" y="2263"/>
                  <a:pt x="1516" y="2251"/>
                </a:cubicBezTo>
                <a:cubicBezTo>
                  <a:pt x="1551" y="2300"/>
                  <a:pt x="1435" y="2337"/>
                  <a:pt x="1407" y="2347"/>
                </a:cubicBezTo>
                <a:cubicBezTo>
                  <a:pt x="1314" y="2380"/>
                  <a:pt x="1293" y="2398"/>
                  <a:pt x="1240" y="2320"/>
                </a:cubicBezTo>
                <a:cubicBezTo>
                  <a:pt x="1266" y="2320"/>
                  <a:pt x="1289" y="2307"/>
                  <a:pt x="1308" y="2290"/>
                </a:cubicBezTo>
                <a:cubicBezTo>
                  <a:pt x="1265" y="2300"/>
                  <a:pt x="1221" y="2311"/>
                  <a:pt x="1180" y="2329"/>
                </a:cubicBezTo>
                <a:cubicBezTo>
                  <a:pt x="1204" y="2313"/>
                  <a:pt x="1231" y="2293"/>
                  <a:pt x="1177" y="2293"/>
                </a:cubicBezTo>
                <a:cubicBezTo>
                  <a:pt x="1224" y="2272"/>
                  <a:pt x="1286" y="2228"/>
                  <a:pt x="1340" y="2248"/>
                </a:cubicBezTo>
                <a:cubicBezTo>
                  <a:pt x="1318" y="2234"/>
                  <a:pt x="1292" y="2235"/>
                  <a:pt x="1272" y="2246"/>
                </a:cubicBezTo>
                <a:cubicBezTo>
                  <a:pt x="1279" y="2236"/>
                  <a:pt x="1294" y="2235"/>
                  <a:pt x="1305" y="2228"/>
                </a:cubicBezTo>
                <a:cubicBezTo>
                  <a:pt x="1237" y="2241"/>
                  <a:pt x="1309" y="2203"/>
                  <a:pt x="1326" y="2189"/>
                </a:cubicBezTo>
                <a:cubicBezTo>
                  <a:pt x="1348" y="2172"/>
                  <a:pt x="1335" y="2149"/>
                  <a:pt x="1373" y="2162"/>
                </a:cubicBezTo>
                <a:cubicBezTo>
                  <a:pt x="1344" y="2080"/>
                  <a:pt x="1527" y="2101"/>
                  <a:pt x="1510" y="2029"/>
                </a:cubicBezTo>
                <a:cubicBezTo>
                  <a:pt x="1543" y="2039"/>
                  <a:pt x="1562" y="2071"/>
                  <a:pt x="1596" y="2079"/>
                </a:cubicBezTo>
                <a:cubicBezTo>
                  <a:pt x="1592" y="2091"/>
                  <a:pt x="1587" y="2101"/>
                  <a:pt x="1581" y="2112"/>
                </a:cubicBezTo>
                <a:cubicBezTo>
                  <a:pt x="1611" y="2092"/>
                  <a:pt x="1646" y="2075"/>
                  <a:pt x="1682" y="2070"/>
                </a:cubicBezTo>
                <a:cubicBezTo>
                  <a:pt x="1623" y="2076"/>
                  <a:pt x="1658" y="2035"/>
                  <a:pt x="1688" y="2035"/>
                </a:cubicBezTo>
                <a:cubicBezTo>
                  <a:pt x="1668" y="2027"/>
                  <a:pt x="1647" y="2023"/>
                  <a:pt x="1625" y="2023"/>
                </a:cubicBezTo>
                <a:cubicBezTo>
                  <a:pt x="1626" y="1976"/>
                  <a:pt x="1691" y="1975"/>
                  <a:pt x="1723" y="1966"/>
                </a:cubicBezTo>
                <a:cubicBezTo>
                  <a:pt x="1707" y="1966"/>
                  <a:pt x="1703" y="1966"/>
                  <a:pt x="1690" y="1967"/>
                </a:cubicBezTo>
                <a:cubicBezTo>
                  <a:pt x="1744" y="1925"/>
                  <a:pt x="1809" y="1908"/>
                  <a:pt x="1872" y="1934"/>
                </a:cubicBezTo>
                <a:cubicBezTo>
                  <a:pt x="1767" y="1882"/>
                  <a:pt x="1690" y="1983"/>
                  <a:pt x="1587" y="1981"/>
                </a:cubicBezTo>
                <a:cubicBezTo>
                  <a:pt x="1627" y="1969"/>
                  <a:pt x="1627" y="1961"/>
                  <a:pt x="1584" y="1958"/>
                </a:cubicBezTo>
                <a:cubicBezTo>
                  <a:pt x="1614" y="1942"/>
                  <a:pt x="1649" y="1951"/>
                  <a:pt x="1679" y="1934"/>
                </a:cubicBezTo>
                <a:cubicBezTo>
                  <a:pt x="1655" y="1943"/>
                  <a:pt x="1632" y="1944"/>
                  <a:pt x="1608" y="1937"/>
                </a:cubicBezTo>
                <a:cubicBezTo>
                  <a:pt x="1628" y="1929"/>
                  <a:pt x="1648" y="1926"/>
                  <a:pt x="1670" y="1928"/>
                </a:cubicBezTo>
                <a:cubicBezTo>
                  <a:pt x="1575" y="1909"/>
                  <a:pt x="1745" y="1907"/>
                  <a:pt x="1670" y="1904"/>
                </a:cubicBezTo>
                <a:cubicBezTo>
                  <a:pt x="1699" y="1902"/>
                  <a:pt x="1728" y="1898"/>
                  <a:pt x="1753" y="1883"/>
                </a:cubicBezTo>
                <a:cubicBezTo>
                  <a:pt x="1679" y="1885"/>
                  <a:pt x="1752" y="1850"/>
                  <a:pt x="1780" y="1877"/>
                </a:cubicBezTo>
                <a:cubicBezTo>
                  <a:pt x="1785" y="1839"/>
                  <a:pt x="1828" y="1835"/>
                  <a:pt x="1836" y="1874"/>
                </a:cubicBezTo>
                <a:cubicBezTo>
                  <a:pt x="1812" y="1884"/>
                  <a:pt x="1788" y="1886"/>
                  <a:pt x="1762" y="1880"/>
                </a:cubicBezTo>
                <a:cubicBezTo>
                  <a:pt x="1831" y="1913"/>
                  <a:pt x="1925" y="1861"/>
                  <a:pt x="1976" y="1815"/>
                </a:cubicBezTo>
                <a:cubicBezTo>
                  <a:pt x="1954" y="1826"/>
                  <a:pt x="1933" y="1840"/>
                  <a:pt x="1911" y="1850"/>
                </a:cubicBezTo>
                <a:cubicBezTo>
                  <a:pt x="1890" y="1859"/>
                  <a:pt x="1806" y="1856"/>
                  <a:pt x="1881" y="1848"/>
                </a:cubicBezTo>
                <a:cubicBezTo>
                  <a:pt x="1839" y="1844"/>
                  <a:pt x="1845" y="1827"/>
                  <a:pt x="1866" y="1806"/>
                </a:cubicBezTo>
                <a:cubicBezTo>
                  <a:pt x="1841" y="1801"/>
                  <a:pt x="1819" y="1814"/>
                  <a:pt x="1804" y="1833"/>
                </a:cubicBezTo>
                <a:cubicBezTo>
                  <a:pt x="1782" y="1804"/>
                  <a:pt x="1809" y="1739"/>
                  <a:pt x="1848" y="1741"/>
                </a:cubicBezTo>
                <a:cubicBezTo>
                  <a:pt x="1857" y="1748"/>
                  <a:pt x="1864" y="1756"/>
                  <a:pt x="1871" y="1766"/>
                </a:cubicBezTo>
                <a:cubicBezTo>
                  <a:pt x="1893" y="1787"/>
                  <a:pt x="1923" y="1769"/>
                  <a:pt x="1946" y="1762"/>
                </a:cubicBezTo>
                <a:cubicBezTo>
                  <a:pt x="1937" y="1764"/>
                  <a:pt x="1866" y="1737"/>
                  <a:pt x="1864" y="1732"/>
                </a:cubicBezTo>
                <a:cubicBezTo>
                  <a:pt x="1826" y="1672"/>
                  <a:pt x="1900" y="1693"/>
                  <a:pt x="1934" y="1705"/>
                </a:cubicBezTo>
                <a:cubicBezTo>
                  <a:pt x="1854" y="1666"/>
                  <a:pt x="1951" y="1557"/>
                  <a:pt x="2041" y="1646"/>
                </a:cubicBezTo>
                <a:cubicBezTo>
                  <a:pt x="2030" y="1597"/>
                  <a:pt x="1956" y="1576"/>
                  <a:pt x="1916" y="1581"/>
                </a:cubicBezTo>
                <a:cubicBezTo>
                  <a:pt x="1957" y="1579"/>
                  <a:pt x="2031" y="1541"/>
                  <a:pt x="2071" y="1526"/>
                </a:cubicBezTo>
                <a:cubicBezTo>
                  <a:pt x="2103" y="1519"/>
                  <a:pt x="2096" y="1531"/>
                  <a:pt x="2119" y="1546"/>
                </a:cubicBezTo>
                <a:cubicBezTo>
                  <a:pt x="2134" y="1556"/>
                  <a:pt x="2158" y="1547"/>
                  <a:pt x="2178" y="1545"/>
                </a:cubicBezTo>
                <a:cubicBezTo>
                  <a:pt x="2127" y="1532"/>
                  <a:pt x="2238" y="1512"/>
                  <a:pt x="2261" y="1489"/>
                </a:cubicBezTo>
                <a:cubicBezTo>
                  <a:pt x="2177" y="1508"/>
                  <a:pt x="2092" y="1516"/>
                  <a:pt x="2008" y="1536"/>
                </a:cubicBezTo>
                <a:cubicBezTo>
                  <a:pt x="2029" y="1503"/>
                  <a:pt x="2066" y="1500"/>
                  <a:pt x="2101" y="1497"/>
                </a:cubicBezTo>
                <a:cubicBezTo>
                  <a:pt x="2068" y="1492"/>
                  <a:pt x="2035" y="1501"/>
                  <a:pt x="2003" y="1491"/>
                </a:cubicBezTo>
                <a:cubicBezTo>
                  <a:pt x="2030" y="1472"/>
                  <a:pt x="2025" y="1449"/>
                  <a:pt x="1996" y="1435"/>
                </a:cubicBezTo>
                <a:cubicBezTo>
                  <a:pt x="2027" y="1414"/>
                  <a:pt x="2039" y="1450"/>
                  <a:pt x="2068" y="1450"/>
                </a:cubicBezTo>
                <a:cubicBezTo>
                  <a:pt x="2078" y="1450"/>
                  <a:pt x="2157" y="1411"/>
                  <a:pt x="2163" y="1405"/>
                </a:cubicBezTo>
                <a:cubicBezTo>
                  <a:pt x="2115" y="1391"/>
                  <a:pt x="2067" y="1448"/>
                  <a:pt x="2032" y="1391"/>
                </a:cubicBezTo>
                <a:cubicBezTo>
                  <a:pt x="2054" y="1384"/>
                  <a:pt x="2075" y="1383"/>
                  <a:pt x="2097" y="1388"/>
                </a:cubicBezTo>
                <a:cubicBezTo>
                  <a:pt x="2082" y="1382"/>
                  <a:pt x="2066" y="1377"/>
                  <a:pt x="2050" y="1373"/>
                </a:cubicBezTo>
                <a:cubicBezTo>
                  <a:pt x="2091" y="1362"/>
                  <a:pt x="2134" y="1385"/>
                  <a:pt x="2175" y="1370"/>
                </a:cubicBezTo>
                <a:cubicBezTo>
                  <a:pt x="2163" y="1371"/>
                  <a:pt x="2072" y="1366"/>
                  <a:pt x="2148" y="1358"/>
                </a:cubicBezTo>
                <a:cubicBezTo>
                  <a:pt x="2065" y="1350"/>
                  <a:pt x="2198" y="1347"/>
                  <a:pt x="2210" y="1346"/>
                </a:cubicBezTo>
                <a:cubicBezTo>
                  <a:pt x="2176" y="1341"/>
                  <a:pt x="2148" y="1319"/>
                  <a:pt x="2115" y="1310"/>
                </a:cubicBezTo>
                <a:cubicBezTo>
                  <a:pt x="2148" y="1294"/>
                  <a:pt x="2192" y="1278"/>
                  <a:pt x="2229" y="1285"/>
                </a:cubicBezTo>
                <a:cubicBezTo>
                  <a:pt x="2276" y="1294"/>
                  <a:pt x="2311" y="1250"/>
                  <a:pt x="2359" y="1275"/>
                </a:cubicBezTo>
                <a:cubicBezTo>
                  <a:pt x="2339" y="1263"/>
                  <a:pt x="2317" y="1257"/>
                  <a:pt x="2294" y="1257"/>
                </a:cubicBezTo>
                <a:cubicBezTo>
                  <a:pt x="2306" y="1215"/>
                  <a:pt x="2442" y="1193"/>
                  <a:pt x="2442" y="1224"/>
                </a:cubicBezTo>
                <a:cubicBezTo>
                  <a:pt x="2477" y="1202"/>
                  <a:pt x="2530" y="1218"/>
                  <a:pt x="2560" y="1242"/>
                </a:cubicBezTo>
                <a:cubicBezTo>
                  <a:pt x="2560" y="1209"/>
                  <a:pt x="2566" y="1203"/>
                  <a:pt x="2599" y="1215"/>
                </a:cubicBezTo>
                <a:cubicBezTo>
                  <a:pt x="2582" y="1200"/>
                  <a:pt x="2518" y="1192"/>
                  <a:pt x="2476" y="1190"/>
                </a:cubicBezTo>
                <a:cubicBezTo>
                  <a:pt x="2417" y="1188"/>
                  <a:pt x="2374" y="1213"/>
                  <a:pt x="2314" y="1189"/>
                </a:cubicBezTo>
                <a:cubicBezTo>
                  <a:pt x="2339" y="1182"/>
                  <a:pt x="2352" y="1157"/>
                  <a:pt x="2377" y="1150"/>
                </a:cubicBezTo>
                <a:cubicBezTo>
                  <a:pt x="2404" y="1142"/>
                  <a:pt x="2416" y="1178"/>
                  <a:pt x="2439" y="1144"/>
                </a:cubicBezTo>
                <a:cubicBezTo>
                  <a:pt x="2417" y="1146"/>
                  <a:pt x="2397" y="1143"/>
                  <a:pt x="2377" y="1135"/>
                </a:cubicBezTo>
                <a:cubicBezTo>
                  <a:pt x="2405" y="1119"/>
                  <a:pt x="2442" y="1096"/>
                  <a:pt x="2475" y="1117"/>
                </a:cubicBezTo>
                <a:cubicBezTo>
                  <a:pt x="2463" y="1123"/>
                  <a:pt x="2451" y="1129"/>
                  <a:pt x="2439" y="1135"/>
                </a:cubicBezTo>
                <a:cubicBezTo>
                  <a:pt x="2574" y="1102"/>
                  <a:pt x="2563" y="1185"/>
                  <a:pt x="2614" y="1165"/>
                </a:cubicBezTo>
                <a:cubicBezTo>
                  <a:pt x="2547" y="1162"/>
                  <a:pt x="2621" y="1108"/>
                  <a:pt x="2653" y="1109"/>
                </a:cubicBezTo>
                <a:cubicBezTo>
                  <a:pt x="2600" y="1103"/>
                  <a:pt x="2550" y="1131"/>
                  <a:pt x="2498" y="1111"/>
                </a:cubicBezTo>
                <a:cubicBezTo>
                  <a:pt x="2598" y="1089"/>
                  <a:pt x="2451" y="1111"/>
                  <a:pt x="2510" y="1068"/>
                </a:cubicBezTo>
                <a:cubicBezTo>
                  <a:pt x="2528" y="1055"/>
                  <a:pt x="2559" y="1072"/>
                  <a:pt x="2579" y="1070"/>
                </a:cubicBezTo>
                <a:cubicBezTo>
                  <a:pt x="2502" y="1058"/>
                  <a:pt x="2612" y="1059"/>
                  <a:pt x="2641" y="1076"/>
                </a:cubicBezTo>
                <a:cubicBezTo>
                  <a:pt x="2565" y="999"/>
                  <a:pt x="2491" y="1083"/>
                  <a:pt x="2406" y="1085"/>
                </a:cubicBezTo>
                <a:cubicBezTo>
                  <a:pt x="2420" y="1063"/>
                  <a:pt x="2443" y="1049"/>
                  <a:pt x="2468" y="1049"/>
                </a:cubicBezTo>
                <a:cubicBezTo>
                  <a:pt x="2445" y="1047"/>
                  <a:pt x="2423" y="1039"/>
                  <a:pt x="2403" y="1025"/>
                </a:cubicBezTo>
                <a:cubicBezTo>
                  <a:pt x="2424" y="1024"/>
                  <a:pt x="2445" y="1025"/>
                  <a:pt x="2466" y="1022"/>
                </a:cubicBezTo>
                <a:cubicBezTo>
                  <a:pt x="2364" y="1019"/>
                  <a:pt x="2546" y="1000"/>
                  <a:pt x="2563" y="998"/>
                </a:cubicBezTo>
                <a:cubicBezTo>
                  <a:pt x="2590" y="995"/>
                  <a:pt x="2654" y="1013"/>
                  <a:pt x="2665" y="975"/>
                </a:cubicBezTo>
                <a:cubicBezTo>
                  <a:pt x="2615" y="948"/>
                  <a:pt x="2562" y="972"/>
                  <a:pt x="2510" y="966"/>
                </a:cubicBezTo>
                <a:cubicBezTo>
                  <a:pt x="2529" y="930"/>
                  <a:pt x="2568" y="940"/>
                  <a:pt x="2599" y="924"/>
                </a:cubicBezTo>
                <a:cubicBezTo>
                  <a:pt x="2548" y="991"/>
                  <a:pt x="2654" y="893"/>
                  <a:pt x="2686" y="913"/>
                </a:cubicBezTo>
                <a:cubicBezTo>
                  <a:pt x="2725" y="939"/>
                  <a:pt x="2696" y="1021"/>
                  <a:pt x="2765" y="1017"/>
                </a:cubicBezTo>
                <a:cubicBezTo>
                  <a:pt x="2741" y="1012"/>
                  <a:pt x="2723" y="993"/>
                  <a:pt x="2718" y="969"/>
                </a:cubicBezTo>
                <a:cubicBezTo>
                  <a:pt x="2732" y="981"/>
                  <a:pt x="2833" y="1019"/>
                  <a:pt x="2748" y="969"/>
                </a:cubicBezTo>
                <a:cubicBezTo>
                  <a:pt x="2782" y="989"/>
                  <a:pt x="2790" y="982"/>
                  <a:pt x="2772" y="948"/>
                </a:cubicBezTo>
                <a:cubicBezTo>
                  <a:pt x="2793" y="954"/>
                  <a:pt x="2815" y="955"/>
                  <a:pt x="2837" y="951"/>
                </a:cubicBezTo>
                <a:cubicBezTo>
                  <a:pt x="2803" y="949"/>
                  <a:pt x="2768" y="944"/>
                  <a:pt x="2736" y="933"/>
                </a:cubicBezTo>
                <a:cubicBezTo>
                  <a:pt x="2751" y="927"/>
                  <a:pt x="2767" y="921"/>
                  <a:pt x="2783" y="916"/>
                </a:cubicBezTo>
                <a:cubicBezTo>
                  <a:pt x="2761" y="910"/>
                  <a:pt x="2738" y="907"/>
                  <a:pt x="2715" y="907"/>
                </a:cubicBezTo>
                <a:cubicBezTo>
                  <a:pt x="2759" y="903"/>
                  <a:pt x="2759" y="893"/>
                  <a:pt x="2715" y="877"/>
                </a:cubicBezTo>
                <a:cubicBezTo>
                  <a:pt x="2761" y="891"/>
                  <a:pt x="2801" y="919"/>
                  <a:pt x="2849" y="927"/>
                </a:cubicBezTo>
                <a:cubicBezTo>
                  <a:pt x="2809" y="917"/>
                  <a:pt x="2769" y="889"/>
                  <a:pt x="2739" y="862"/>
                </a:cubicBezTo>
                <a:cubicBezTo>
                  <a:pt x="2787" y="859"/>
                  <a:pt x="2835" y="846"/>
                  <a:pt x="2883" y="865"/>
                </a:cubicBezTo>
                <a:cubicBezTo>
                  <a:pt x="2903" y="867"/>
                  <a:pt x="2924" y="868"/>
                  <a:pt x="2944" y="869"/>
                </a:cubicBezTo>
                <a:cubicBezTo>
                  <a:pt x="2966" y="875"/>
                  <a:pt x="2960" y="893"/>
                  <a:pt x="2988" y="895"/>
                </a:cubicBezTo>
                <a:cubicBezTo>
                  <a:pt x="2952" y="885"/>
                  <a:pt x="2958" y="845"/>
                  <a:pt x="3030" y="868"/>
                </a:cubicBezTo>
                <a:cubicBezTo>
                  <a:pt x="2969" y="839"/>
                  <a:pt x="3077" y="848"/>
                  <a:pt x="3092" y="853"/>
                </a:cubicBezTo>
                <a:cubicBezTo>
                  <a:pt x="2950" y="811"/>
                  <a:pt x="2844" y="878"/>
                  <a:pt x="2774" y="826"/>
                </a:cubicBezTo>
                <a:cubicBezTo>
                  <a:pt x="2841" y="814"/>
                  <a:pt x="2752" y="735"/>
                  <a:pt x="3027" y="770"/>
                </a:cubicBezTo>
                <a:cubicBezTo>
                  <a:pt x="3005" y="760"/>
                  <a:pt x="2984" y="751"/>
                  <a:pt x="2962" y="743"/>
                </a:cubicBezTo>
                <a:cubicBezTo>
                  <a:pt x="2990" y="725"/>
                  <a:pt x="3024" y="738"/>
                  <a:pt x="3054" y="743"/>
                </a:cubicBezTo>
                <a:cubicBezTo>
                  <a:pt x="3002" y="736"/>
                  <a:pt x="3024" y="721"/>
                  <a:pt x="3050" y="708"/>
                </a:cubicBezTo>
                <a:cubicBezTo>
                  <a:pt x="2967" y="716"/>
                  <a:pt x="3061" y="621"/>
                  <a:pt x="3131" y="633"/>
                </a:cubicBezTo>
                <a:cubicBezTo>
                  <a:pt x="3051" y="574"/>
                  <a:pt x="3228" y="474"/>
                  <a:pt x="3220" y="610"/>
                </a:cubicBezTo>
                <a:cubicBezTo>
                  <a:pt x="3226" y="556"/>
                  <a:pt x="3283" y="570"/>
                  <a:pt x="3333" y="586"/>
                </a:cubicBezTo>
                <a:cubicBezTo>
                  <a:pt x="3291" y="566"/>
                  <a:pt x="3239" y="566"/>
                  <a:pt x="3214" y="521"/>
                </a:cubicBezTo>
                <a:cubicBezTo>
                  <a:pt x="3251" y="512"/>
                  <a:pt x="3283" y="523"/>
                  <a:pt x="3315" y="541"/>
                </a:cubicBezTo>
                <a:cubicBezTo>
                  <a:pt x="3351" y="561"/>
                  <a:pt x="3431" y="560"/>
                  <a:pt x="3407" y="604"/>
                </a:cubicBezTo>
                <a:cubicBezTo>
                  <a:pt x="3430" y="601"/>
                  <a:pt x="3449" y="563"/>
                  <a:pt x="3416" y="559"/>
                </a:cubicBezTo>
                <a:cubicBezTo>
                  <a:pt x="3381" y="556"/>
                  <a:pt x="3348" y="562"/>
                  <a:pt x="3327" y="530"/>
                </a:cubicBezTo>
                <a:cubicBezTo>
                  <a:pt x="3344" y="511"/>
                  <a:pt x="3365" y="506"/>
                  <a:pt x="3389" y="515"/>
                </a:cubicBezTo>
                <a:cubicBezTo>
                  <a:pt x="3368" y="505"/>
                  <a:pt x="3346" y="504"/>
                  <a:pt x="3324" y="512"/>
                </a:cubicBezTo>
                <a:cubicBezTo>
                  <a:pt x="3317" y="430"/>
                  <a:pt x="3433" y="439"/>
                  <a:pt x="3484" y="429"/>
                </a:cubicBezTo>
                <a:cubicBezTo>
                  <a:pt x="3479" y="473"/>
                  <a:pt x="3487" y="509"/>
                  <a:pt x="3466" y="550"/>
                </a:cubicBezTo>
                <a:cubicBezTo>
                  <a:pt x="3495" y="532"/>
                  <a:pt x="3505" y="485"/>
                  <a:pt x="3552" y="497"/>
                </a:cubicBezTo>
                <a:cubicBezTo>
                  <a:pt x="3492" y="470"/>
                  <a:pt x="3537" y="398"/>
                  <a:pt x="3549" y="443"/>
                </a:cubicBezTo>
                <a:cubicBezTo>
                  <a:pt x="3562" y="409"/>
                  <a:pt x="3608" y="422"/>
                  <a:pt x="3611" y="381"/>
                </a:cubicBezTo>
                <a:cubicBezTo>
                  <a:pt x="3690" y="413"/>
                  <a:pt x="3583" y="556"/>
                  <a:pt x="3552" y="589"/>
                </a:cubicBezTo>
                <a:cubicBezTo>
                  <a:pt x="3585" y="566"/>
                  <a:pt x="3628" y="561"/>
                  <a:pt x="3644" y="519"/>
                </a:cubicBezTo>
                <a:cubicBezTo>
                  <a:pt x="3661" y="476"/>
                  <a:pt x="3724" y="524"/>
                  <a:pt x="3751" y="527"/>
                </a:cubicBezTo>
                <a:cubicBezTo>
                  <a:pt x="3652" y="492"/>
                  <a:pt x="3695" y="407"/>
                  <a:pt x="3778" y="390"/>
                </a:cubicBezTo>
                <a:cubicBezTo>
                  <a:pt x="3767" y="398"/>
                  <a:pt x="3757" y="407"/>
                  <a:pt x="3748" y="417"/>
                </a:cubicBezTo>
                <a:cubicBezTo>
                  <a:pt x="3786" y="465"/>
                  <a:pt x="3791" y="393"/>
                  <a:pt x="3831" y="423"/>
                </a:cubicBezTo>
                <a:cubicBezTo>
                  <a:pt x="3760" y="321"/>
                  <a:pt x="4020" y="450"/>
                  <a:pt x="4036" y="452"/>
                </a:cubicBezTo>
                <a:cubicBezTo>
                  <a:pt x="4021" y="435"/>
                  <a:pt x="4002" y="425"/>
                  <a:pt x="3980" y="423"/>
                </a:cubicBezTo>
                <a:cubicBezTo>
                  <a:pt x="4016" y="423"/>
                  <a:pt x="4019" y="420"/>
                  <a:pt x="3989" y="413"/>
                </a:cubicBezTo>
                <a:cubicBezTo>
                  <a:pt x="3970" y="400"/>
                  <a:pt x="3968" y="357"/>
                  <a:pt x="4015" y="393"/>
                </a:cubicBezTo>
                <a:cubicBezTo>
                  <a:pt x="4004" y="360"/>
                  <a:pt x="3934" y="369"/>
                  <a:pt x="3995" y="343"/>
                </a:cubicBezTo>
                <a:cubicBezTo>
                  <a:pt x="3945" y="357"/>
                  <a:pt x="3845" y="348"/>
                  <a:pt x="3807" y="307"/>
                </a:cubicBezTo>
                <a:cubicBezTo>
                  <a:pt x="3829" y="299"/>
                  <a:pt x="3850" y="301"/>
                  <a:pt x="3870" y="313"/>
                </a:cubicBezTo>
                <a:cubicBezTo>
                  <a:pt x="3873" y="302"/>
                  <a:pt x="3876" y="291"/>
                  <a:pt x="3879" y="280"/>
                </a:cubicBezTo>
                <a:cubicBezTo>
                  <a:pt x="3901" y="292"/>
                  <a:pt x="3923" y="305"/>
                  <a:pt x="3944" y="319"/>
                </a:cubicBezTo>
                <a:cubicBezTo>
                  <a:pt x="3954" y="246"/>
                  <a:pt x="4012" y="320"/>
                  <a:pt x="4048" y="289"/>
                </a:cubicBezTo>
                <a:cubicBezTo>
                  <a:pt x="4039" y="329"/>
                  <a:pt x="4081" y="338"/>
                  <a:pt x="4108" y="337"/>
                </a:cubicBezTo>
                <a:cubicBezTo>
                  <a:pt x="4084" y="335"/>
                  <a:pt x="4069" y="321"/>
                  <a:pt x="4066" y="298"/>
                </a:cubicBezTo>
                <a:cubicBezTo>
                  <a:pt x="4107" y="291"/>
                  <a:pt x="4150" y="307"/>
                  <a:pt x="4190" y="313"/>
                </a:cubicBezTo>
                <a:cubicBezTo>
                  <a:pt x="4181" y="358"/>
                  <a:pt x="4115" y="352"/>
                  <a:pt x="4081" y="354"/>
                </a:cubicBezTo>
                <a:cubicBezTo>
                  <a:pt x="4125" y="356"/>
                  <a:pt x="4173" y="355"/>
                  <a:pt x="4211" y="331"/>
                </a:cubicBezTo>
                <a:cubicBezTo>
                  <a:pt x="4216" y="409"/>
                  <a:pt x="4292" y="377"/>
                  <a:pt x="4339" y="375"/>
                </a:cubicBezTo>
                <a:cubicBezTo>
                  <a:pt x="4333" y="358"/>
                  <a:pt x="4289" y="364"/>
                  <a:pt x="4271" y="346"/>
                </a:cubicBezTo>
                <a:cubicBezTo>
                  <a:pt x="4299" y="331"/>
                  <a:pt x="4326" y="315"/>
                  <a:pt x="4268" y="307"/>
                </a:cubicBezTo>
                <a:cubicBezTo>
                  <a:pt x="4274" y="308"/>
                  <a:pt x="4378" y="305"/>
                  <a:pt x="4297" y="292"/>
                </a:cubicBezTo>
                <a:cubicBezTo>
                  <a:pt x="4334" y="296"/>
                  <a:pt x="4352" y="254"/>
                  <a:pt x="4376" y="240"/>
                </a:cubicBezTo>
                <a:cubicBezTo>
                  <a:pt x="4414" y="218"/>
                  <a:pt x="4456" y="228"/>
                  <a:pt x="4496" y="227"/>
                </a:cubicBezTo>
                <a:cubicBezTo>
                  <a:pt x="4436" y="176"/>
                  <a:pt x="4547" y="183"/>
                  <a:pt x="4571" y="167"/>
                </a:cubicBezTo>
                <a:cubicBezTo>
                  <a:pt x="4541" y="152"/>
                  <a:pt x="4506" y="155"/>
                  <a:pt x="4479" y="135"/>
                </a:cubicBezTo>
                <a:cubicBezTo>
                  <a:pt x="4512" y="107"/>
                  <a:pt x="4546" y="152"/>
                  <a:pt x="4576" y="117"/>
                </a:cubicBezTo>
                <a:cubicBezTo>
                  <a:pt x="4490" y="100"/>
                  <a:pt x="4623" y="85"/>
                  <a:pt x="4654" y="91"/>
                </a:cubicBezTo>
                <a:cubicBezTo>
                  <a:pt x="4656" y="92"/>
                  <a:pt x="4775" y="172"/>
                  <a:pt x="4716" y="96"/>
                </a:cubicBezTo>
                <a:cubicBezTo>
                  <a:pt x="4759" y="92"/>
                  <a:pt x="4799" y="133"/>
                  <a:pt x="4841" y="111"/>
                </a:cubicBezTo>
                <a:cubicBezTo>
                  <a:pt x="4815" y="176"/>
                  <a:pt x="4720" y="180"/>
                  <a:pt x="4677" y="230"/>
                </a:cubicBezTo>
                <a:cubicBezTo>
                  <a:pt x="4701" y="224"/>
                  <a:pt x="4715" y="235"/>
                  <a:pt x="4716" y="259"/>
                </a:cubicBezTo>
                <a:cubicBezTo>
                  <a:pt x="4701" y="261"/>
                  <a:pt x="4654" y="305"/>
                  <a:pt x="4657" y="337"/>
                </a:cubicBezTo>
                <a:cubicBezTo>
                  <a:pt x="4678" y="325"/>
                  <a:pt x="4717" y="348"/>
                  <a:pt x="4725" y="334"/>
                </a:cubicBezTo>
                <a:cubicBezTo>
                  <a:pt x="4734" y="319"/>
                  <a:pt x="4746" y="308"/>
                  <a:pt x="4762" y="300"/>
                </a:cubicBezTo>
                <a:cubicBezTo>
                  <a:pt x="4780" y="287"/>
                  <a:pt x="4753" y="279"/>
                  <a:pt x="4764" y="265"/>
                </a:cubicBezTo>
                <a:cubicBezTo>
                  <a:pt x="4813" y="204"/>
                  <a:pt x="4934" y="111"/>
                  <a:pt x="5010" y="90"/>
                </a:cubicBezTo>
                <a:cubicBezTo>
                  <a:pt x="5023" y="140"/>
                  <a:pt x="5025" y="164"/>
                  <a:pt x="4965" y="173"/>
                </a:cubicBezTo>
                <a:cubicBezTo>
                  <a:pt x="5027" y="170"/>
                  <a:pt x="5019" y="231"/>
                  <a:pt x="5001" y="265"/>
                </a:cubicBezTo>
                <a:cubicBezTo>
                  <a:pt x="5026" y="268"/>
                  <a:pt x="5029" y="255"/>
                  <a:pt x="5043" y="239"/>
                </a:cubicBezTo>
                <a:cubicBezTo>
                  <a:pt x="5063" y="217"/>
                  <a:pt x="5098" y="234"/>
                  <a:pt x="5123" y="233"/>
                </a:cubicBezTo>
                <a:cubicBezTo>
                  <a:pt x="5115" y="222"/>
                  <a:pt x="5107" y="211"/>
                  <a:pt x="5099" y="200"/>
                </a:cubicBezTo>
                <a:cubicBezTo>
                  <a:pt x="5120" y="196"/>
                  <a:pt x="5141" y="199"/>
                  <a:pt x="5162" y="203"/>
                </a:cubicBezTo>
                <a:cubicBezTo>
                  <a:pt x="5139" y="195"/>
                  <a:pt x="5123" y="179"/>
                  <a:pt x="5123" y="155"/>
                </a:cubicBezTo>
                <a:cubicBezTo>
                  <a:pt x="5158" y="158"/>
                  <a:pt x="5185" y="122"/>
                  <a:pt x="5221" y="138"/>
                </a:cubicBezTo>
                <a:cubicBezTo>
                  <a:pt x="5197" y="108"/>
                  <a:pt x="5159" y="112"/>
                  <a:pt x="5126" y="105"/>
                </a:cubicBezTo>
                <a:cubicBezTo>
                  <a:pt x="5148" y="101"/>
                  <a:pt x="5334" y="0"/>
                  <a:pt x="5349" y="69"/>
                </a:cubicBezTo>
                <a:cubicBezTo>
                  <a:pt x="5351" y="81"/>
                  <a:pt x="5408" y="84"/>
                  <a:pt x="5419" y="94"/>
                </a:cubicBezTo>
                <a:cubicBezTo>
                  <a:pt x="5450" y="123"/>
                  <a:pt x="5297" y="142"/>
                  <a:pt x="5289" y="147"/>
                </a:cubicBezTo>
                <a:cubicBezTo>
                  <a:pt x="5312" y="144"/>
                  <a:pt x="5333" y="149"/>
                  <a:pt x="5352" y="161"/>
                </a:cubicBezTo>
                <a:cubicBezTo>
                  <a:pt x="5319" y="170"/>
                  <a:pt x="5289" y="185"/>
                  <a:pt x="5256" y="191"/>
                </a:cubicBezTo>
                <a:cubicBezTo>
                  <a:pt x="5298" y="190"/>
                  <a:pt x="5355" y="155"/>
                  <a:pt x="5393" y="185"/>
                </a:cubicBezTo>
                <a:cubicBezTo>
                  <a:pt x="5363" y="206"/>
                  <a:pt x="5328" y="217"/>
                  <a:pt x="5295" y="233"/>
                </a:cubicBezTo>
                <a:cubicBezTo>
                  <a:pt x="5335" y="235"/>
                  <a:pt x="5375" y="220"/>
                  <a:pt x="5414" y="230"/>
                </a:cubicBezTo>
                <a:cubicBezTo>
                  <a:pt x="5393" y="242"/>
                  <a:pt x="5379" y="264"/>
                  <a:pt x="5387" y="289"/>
                </a:cubicBezTo>
                <a:cubicBezTo>
                  <a:pt x="5384" y="247"/>
                  <a:pt x="5424" y="223"/>
                  <a:pt x="5461" y="227"/>
                </a:cubicBezTo>
                <a:cubicBezTo>
                  <a:pt x="5392" y="209"/>
                  <a:pt x="5474" y="134"/>
                  <a:pt x="5498" y="121"/>
                </a:cubicBezTo>
                <a:cubicBezTo>
                  <a:pt x="5532" y="101"/>
                  <a:pt x="5657" y="120"/>
                  <a:pt x="5622" y="179"/>
                </a:cubicBezTo>
                <a:cubicBezTo>
                  <a:pt x="5652" y="170"/>
                  <a:pt x="5718" y="136"/>
                  <a:pt x="5729" y="188"/>
                </a:cubicBezTo>
                <a:cubicBezTo>
                  <a:pt x="5771" y="145"/>
                  <a:pt x="5876" y="206"/>
                  <a:pt x="5806" y="221"/>
                </a:cubicBezTo>
                <a:cubicBezTo>
                  <a:pt x="5870" y="216"/>
                  <a:pt x="5966" y="207"/>
                  <a:pt x="6018" y="259"/>
                </a:cubicBezTo>
                <a:cubicBezTo>
                  <a:pt x="6051" y="293"/>
                  <a:pt x="5942" y="305"/>
                  <a:pt x="5927" y="308"/>
                </a:cubicBezTo>
                <a:cubicBezTo>
                  <a:pt x="5858" y="322"/>
                  <a:pt x="5819" y="363"/>
                  <a:pt x="5742" y="352"/>
                </a:cubicBezTo>
                <a:cubicBezTo>
                  <a:pt x="5680" y="343"/>
                  <a:pt x="5560" y="298"/>
                  <a:pt x="5506" y="345"/>
                </a:cubicBezTo>
                <a:cubicBezTo>
                  <a:pt x="5544" y="348"/>
                  <a:pt x="5582" y="353"/>
                  <a:pt x="5619" y="360"/>
                </a:cubicBezTo>
                <a:cubicBezTo>
                  <a:pt x="5646" y="365"/>
                  <a:pt x="5781" y="369"/>
                  <a:pt x="5699" y="399"/>
                </a:cubicBezTo>
                <a:cubicBezTo>
                  <a:pt x="5734" y="403"/>
                  <a:pt x="5813" y="423"/>
                  <a:pt x="5732" y="458"/>
                </a:cubicBezTo>
                <a:cubicBezTo>
                  <a:pt x="5759" y="455"/>
                  <a:pt x="5787" y="451"/>
                  <a:pt x="5815" y="446"/>
                </a:cubicBezTo>
                <a:cubicBezTo>
                  <a:pt x="5818" y="470"/>
                  <a:pt x="5832" y="471"/>
                  <a:pt x="5856" y="470"/>
                </a:cubicBezTo>
                <a:cubicBezTo>
                  <a:pt x="5852" y="454"/>
                  <a:pt x="5850" y="437"/>
                  <a:pt x="5850" y="420"/>
                </a:cubicBezTo>
                <a:cubicBezTo>
                  <a:pt x="5882" y="421"/>
                  <a:pt x="5919" y="425"/>
                  <a:pt x="5931" y="461"/>
                </a:cubicBezTo>
                <a:cubicBezTo>
                  <a:pt x="5946" y="407"/>
                  <a:pt x="6021" y="427"/>
                  <a:pt x="6036" y="469"/>
                </a:cubicBezTo>
                <a:cubicBezTo>
                  <a:pt x="6065" y="555"/>
                  <a:pt x="5888" y="499"/>
                  <a:pt x="5871" y="479"/>
                </a:cubicBezTo>
                <a:cubicBezTo>
                  <a:pt x="5926" y="585"/>
                  <a:pt x="5703" y="553"/>
                  <a:pt x="5698" y="598"/>
                </a:cubicBezTo>
                <a:cubicBezTo>
                  <a:pt x="5697" y="603"/>
                  <a:pt x="5706" y="650"/>
                  <a:pt x="5651" y="666"/>
                </a:cubicBezTo>
                <a:cubicBezTo>
                  <a:pt x="5548" y="601"/>
                  <a:pt x="5794" y="508"/>
                  <a:pt x="5607" y="462"/>
                </a:cubicBezTo>
                <a:cubicBezTo>
                  <a:pt x="5545" y="447"/>
                  <a:pt x="5485" y="434"/>
                  <a:pt x="5425" y="412"/>
                </a:cubicBezTo>
                <a:cubicBezTo>
                  <a:pt x="5367" y="390"/>
                  <a:pt x="5319" y="333"/>
                  <a:pt x="5253" y="361"/>
                </a:cubicBezTo>
                <a:cubicBezTo>
                  <a:pt x="5194" y="386"/>
                  <a:pt x="5153" y="411"/>
                  <a:pt x="5087" y="396"/>
                </a:cubicBezTo>
                <a:cubicBezTo>
                  <a:pt x="5015" y="380"/>
                  <a:pt x="4945" y="431"/>
                  <a:pt x="4909" y="479"/>
                </a:cubicBezTo>
                <a:cubicBezTo>
                  <a:pt x="4894" y="540"/>
                  <a:pt x="4869" y="599"/>
                  <a:pt x="4880" y="663"/>
                </a:cubicBezTo>
                <a:cubicBezTo>
                  <a:pt x="4887" y="700"/>
                  <a:pt x="4860" y="703"/>
                  <a:pt x="4829" y="705"/>
                </a:cubicBezTo>
                <a:cubicBezTo>
                  <a:pt x="4759" y="710"/>
                  <a:pt x="4758" y="817"/>
                  <a:pt x="4678" y="792"/>
                </a:cubicBezTo>
                <a:cubicBezTo>
                  <a:pt x="4658" y="785"/>
                  <a:pt x="4646" y="769"/>
                  <a:pt x="4612" y="760"/>
                </a:cubicBezTo>
                <a:cubicBezTo>
                  <a:pt x="4409" y="702"/>
                  <a:pt x="4529" y="728"/>
                  <a:pt x="4345" y="782"/>
                </a:cubicBezTo>
                <a:cubicBezTo>
                  <a:pt x="4264" y="806"/>
                  <a:pt x="4153" y="769"/>
                  <a:pt x="4096" y="713"/>
                </a:cubicBezTo>
                <a:cubicBezTo>
                  <a:pt x="4015" y="633"/>
                  <a:pt x="3911" y="553"/>
                  <a:pt x="3801" y="618"/>
                </a:cubicBezTo>
                <a:cubicBezTo>
                  <a:pt x="3811" y="628"/>
                  <a:pt x="3821" y="636"/>
                  <a:pt x="3831" y="645"/>
                </a:cubicBezTo>
                <a:cubicBezTo>
                  <a:pt x="3792" y="667"/>
                  <a:pt x="3745" y="627"/>
                  <a:pt x="3711" y="661"/>
                </a:cubicBezTo>
                <a:cubicBezTo>
                  <a:pt x="3668" y="658"/>
                  <a:pt x="3651" y="656"/>
                  <a:pt x="3609" y="675"/>
                </a:cubicBezTo>
                <a:cubicBezTo>
                  <a:pt x="3698" y="711"/>
                  <a:pt x="3626" y="781"/>
                  <a:pt x="3576" y="811"/>
                </a:cubicBezTo>
                <a:lnTo>
                  <a:pt x="3576" y="811"/>
                </a:lnTo>
                <a:lnTo>
                  <a:pt x="3576" y="811"/>
                </a:lnTo>
                <a:cubicBezTo>
                  <a:pt x="3599" y="816"/>
                  <a:pt x="3618" y="823"/>
                  <a:pt x="3638" y="832"/>
                </a:cubicBezTo>
                <a:cubicBezTo>
                  <a:pt x="3546" y="894"/>
                  <a:pt x="3364" y="811"/>
                  <a:pt x="3302" y="823"/>
                </a:cubicBezTo>
                <a:cubicBezTo>
                  <a:pt x="3278" y="828"/>
                  <a:pt x="3169" y="786"/>
                  <a:pt x="3155" y="820"/>
                </a:cubicBezTo>
                <a:cubicBezTo>
                  <a:pt x="3143" y="848"/>
                  <a:pt x="3167" y="886"/>
                  <a:pt x="3170" y="913"/>
                </a:cubicBezTo>
                <a:cubicBezTo>
                  <a:pt x="3174" y="953"/>
                  <a:pt x="3106" y="975"/>
                  <a:pt x="3076" y="968"/>
                </a:cubicBezTo>
                <a:cubicBezTo>
                  <a:pt x="2843" y="916"/>
                  <a:pt x="2859" y="1082"/>
                  <a:pt x="2706" y="1153"/>
                </a:cubicBezTo>
                <a:cubicBezTo>
                  <a:pt x="2727" y="1171"/>
                  <a:pt x="2819" y="1228"/>
                  <a:pt x="2771" y="1267"/>
                </a:cubicBezTo>
                <a:cubicBezTo>
                  <a:pt x="2711" y="1316"/>
                  <a:pt x="2661" y="1355"/>
                  <a:pt x="2606" y="1410"/>
                </a:cubicBezTo>
                <a:cubicBezTo>
                  <a:pt x="2583" y="1427"/>
                  <a:pt x="2555" y="1432"/>
                  <a:pt x="2558" y="1450"/>
                </a:cubicBezTo>
                <a:cubicBezTo>
                  <a:pt x="2561" y="1471"/>
                  <a:pt x="2587" y="1495"/>
                  <a:pt x="2560" y="1512"/>
                </a:cubicBezTo>
                <a:cubicBezTo>
                  <a:pt x="2503" y="1548"/>
                  <a:pt x="2417" y="1553"/>
                  <a:pt x="2353" y="1551"/>
                </a:cubicBezTo>
                <a:cubicBezTo>
                  <a:pt x="2362" y="1583"/>
                  <a:pt x="2390" y="1791"/>
                  <a:pt x="2347" y="1814"/>
                </a:cubicBezTo>
                <a:cubicBezTo>
                  <a:pt x="2314" y="1832"/>
                  <a:pt x="2276" y="1907"/>
                  <a:pt x="2247" y="1936"/>
                </a:cubicBezTo>
                <a:cubicBezTo>
                  <a:pt x="2214" y="1969"/>
                  <a:pt x="2183" y="1998"/>
                  <a:pt x="2154" y="2035"/>
                </a:cubicBezTo>
                <a:cubicBezTo>
                  <a:pt x="2185" y="2057"/>
                  <a:pt x="2263" y="2065"/>
                  <a:pt x="2277" y="2137"/>
                </a:cubicBezTo>
                <a:cubicBezTo>
                  <a:pt x="2291" y="2210"/>
                  <a:pt x="2196" y="2207"/>
                  <a:pt x="2145" y="2200"/>
                </a:cubicBezTo>
                <a:cubicBezTo>
                  <a:pt x="2043" y="2185"/>
                  <a:pt x="2006" y="2183"/>
                  <a:pt x="1917" y="2243"/>
                </a:cubicBezTo>
                <a:cubicBezTo>
                  <a:pt x="1879" y="2270"/>
                  <a:pt x="1804" y="2312"/>
                  <a:pt x="1807" y="2363"/>
                </a:cubicBezTo>
                <a:cubicBezTo>
                  <a:pt x="1808" y="2392"/>
                  <a:pt x="1773" y="2411"/>
                  <a:pt x="1779" y="2449"/>
                </a:cubicBezTo>
                <a:cubicBezTo>
                  <a:pt x="1783" y="2481"/>
                  <a:pt x="1806" y="2498"/>
                  <a:pt x="1815" y="2526"/>
                </a:cubicBezTo>
                <a:cubicBezTo>
                  <a:pt x="1830" y="2569"/>
                  <a:pt x="1750" y="2529"/>
                  <a:pt x="1811" y="2685"/>
                </a:cubicBezTo>
                <a:cubicBezTo>
                  <a:pt x="1878" y="2855"/>
                  <a:pt x="1743" y="2947"/>
                  <a:pt x="1894" y="3004"/>
                </a:cubicBezTo>
                <a:cubicBezTo>
                  <a:pt x="1932" y="3018"/>
                  <a:pt x="1997" y="3028"/>
                  <a:pt x="1982" y="3085"/>
                </a:cubicBezTo>
                <a:cubicBezTo>
                  <a:pt x="1960" y="3170"/>
                  <a:pt x="1941" y="3142"/>
                  <a:pt x="1879" y="3168"/>
                </a:cubicBezTo>
                <a:cubicBezTo>
                  <a:pt x="1817" y="3195"/>
                  <a:pt x="1873" y="3271"/>
                  <a:pt x="1895" y="3301"/>
                </a:cubicBezTo>
                <a:cubicBezTo>
                  <a:pt x="1935" y="3356"/>
                  <a:pt x="1915" y="3403"/>
                  <a:pt x="1902" y="3460"/>
                </a:cubicBezTo>
                <a:cubicBezTo>
                  <a:pt x="1883" y="3543"/>
                  <a:pt x="1739" y="3490"/>
                  <a:pt x="1754" y="3570"/>
                </a:cubicBezTo>
                <a:cubicBezTo>
                  <a:pt x="1764" y="3626"/>
                  <a:pt x="1694" y="3641"/>
                  <a:pt x="1724" y="3706"/>
                </a:cubicBezTo>
                <a:cubicBezTo>
                  <a:pt x="1741" y="3743"/>
                  <a:pt x="1728" y="3857"/>
                  <a:pt x="1678" y="3870"/>
                </a:cubicBezTo>
                <a:cubicBezTo>
                  <a:pt x="1651" y="3877"/>
                  <a:pt x="1638" y="3818"/>
                  <a:pt x="1607" y="3806"/>
                </a:cubicBezTo>
                <a:cubicBezTo>
                  <a:pt x="1560" y="3785"/>
                  <a:pt x="1474" y="3779"/>
                  <a:pt x="1451" y="3704"/>
                </a:cubicBezTo>
                <a:cubicBezTo>
                  <a:pt x="1421" y="3605"/>
                  <a:pt x="1458" y="3515"/>
                  <a:pt x="1465" y="3590"/>
                </a:cubicBezTo>
                <a:cubicBezTo>
                  <a:pt x="1496" y="3534"/>
                  <a:pt x="1418" y="3514"/>
                  <a:pt x="1413" y="3573"/>
                </a:cubicBezTo>
                <a:cubicBezTo>
                  <a:pt x="1409" y="3607"/>
                  <a:pt x="1450" y="3638"/>
                  <a:pt x="1412" y="3665"/>
                </a:cubicBezTo>
                <a:cubicBezTo>
                  <a:pt x="1404" y="3655"/>
                  <a:pt x="1396" y="3645"/>
                  <a:pt x="1388" y="3635"/>
                </a:cubicBezTo>
                <a:cubicBezTo>
                  <a:pt x="1383" y="3660"/>
                  <a:pt x="1366" y="3666"/>
                  <a:pt x="1344" y="3656"/>
                </a:cubicBezTo>
                <a:cubicBezTo>
                  <a:pt x="1387" y="3695"/>
                  <a:pt x="1395" y="3721"/>
                  <a:pt x="1379" y="3777"/>
                </a:cubicBezTo>
                <a:cubicBezTo>
                  <a:pt x="1379" y="3718"/>
                  <a:pt x="1377" y="3768"/>
                  <a:pt x="1356" y="3785"/>
                </a:cubicBezTo>
                <a:cubicBezTo>
                  <a:pt x="1338" y="3800"/>
                  <a:pt x="1317" y="3807"/>
                  <a:pt x="1298" y="3820"/>
                </a:cubicBezTo>
                <a:cubicBezTo>
                  <a:pt x="1267" y="3840"/>
                  <a:pt x="1292" y="3859"/>
                  <a:pt x="1246" y="3837"/>
                </a:cubicBezTo>
                <a:cubicBezTo>
                  <a:pt x="1219" y="3824"/>
                  <a:pt x="1193" y="3807"/>
                  <a:pt x="1165" y="3795"/>
                </a:cubicBezTo>
                <a:cubicBezTo>
                  <a:pt x="1237" y="3839"/>
                  <a:pt x="1147" y="3887"/>
                  <a:pt x="1103" y="3881"/>
                </a:cubicBezTo>
                <a:cubicBezTo>
                  <a:pt x="1110" y="3891"/>
                  <a:pt x="1117" y="3901"/>
                  <a:pt x="1124" y="3911"/>
                </a:cubicBezTo>
                <a:cubicBezTo>
                  <a:pt x="1099" y="3919"/>
                  <a:pt x="1073" y="3923"/>
                  <a:pt x="1046" y="3923"/>
                </a:cubicBezTo>
                <a:cubicBezTo>
                  <a:pt x="1052" y="3934"/>
                  <a:pt x="1057" y="3945"/>
                  <a:pt x="1062" y="3956"/>
                </a:cubicBezTo>
                <a:cubicBezTo>
                  <a:pt x="1002" y="3964"/>
                  <a:pt x="981" y="4026"/>
                  <a:pt x="933" y="4054"/>
                </a:cubicBezTo>
                <a:cubicBezTo>
                  <a:pt x="875" y="4089"/>
                  <a:pt x="812" y="4105"/>
                  <a:pt x="749" y="4128"/>
                </a:cubicBezTo>
                <a:cubicBezTo>
                  <a:pt x="722" y="4137"/>
                  <a:pt x="688" y="4163"/>
                  <a:pt x="659" y="4162"/>
                </a:cubicBezTo>
                <a:cubicBezTo>
                  <a:pt x="630" y="4162"/>
                  <a:pt x="603" y="4148"/>
                  <a:pt x="574" y="4147"/>
                </a:cubicBezTo>
                <a:cubicBezTo>
                  <a:pt x="528" y="4146"/>
                  <a:pt x="444" y="4164"/>
                  <a:pt x="411" y="4119"/>
                </a:cubicBezTo>
                <a:cubicBezTo>
                  <a:pt x="431" y="4101"/>
                  <a:pt x="452" y="4087"/>
                  <a:pt x="477" y="4077"/>
                </a:cubicBezTo>
                <a:cubicBezTo>
                  <a:pt x="372" y="4142"/>
                  <a:pt x="40" y="3933"/>
                  <a:pt x="183" y="3855"/>
                </a:cubicBezTo>
                <a:cubicBezTo>
                  <a:pt x="173" y="3847"/>
                  <a:pt x="163" y="3840"/>
                  <a:pt x="153" y="3834"/>
                </a:cubicBezTo>
                <a:cubicBezTo>
                  <a:pt x="215" y="3830"/>
                  <a:pt x="261" y="3888"/>
                  <a:pt x="322" y="3884"/>
                </a:cubicBezTo>
                <a:cubicBezTo>
                  <a:pt x="311" y="3876"/>
                  <a:pt x="300" y="3867"/>
                  <a:pt x="290" y="3858"/>
                </a:cubicBezTo>
                <a:cubicBezTo>
                  <a:pt x="329" y="3835"/>
                  <a:pt x="375" y="3830"/>
                  <a:pt x="417" y="3819"/>
                </a:cubicBezTo>
                <a:cubicBezTo>
                  <a:pt x="368" y="3823"/>
                  <a:pt x="318" y="3833"/>
                  <a:pt x="278" y="3864"/>
                </a:cubicBezTo>
                <a:cubicBezTo>
                  <a:pt x="283" y="3838"/>
                  <a:pt x="269" y="3814"/>
                  <a:pt x="245" y="3804"/>
                </a:cubicBezTo>
                <a:cubicBezTo>
                  <a:pt x="266" y="3798"/>
                  <a:pt x="287" y="3792"/>
                  <a:pt x="308" y="3786"/>
                </a:cubicBezTo>
                <a:cubicBezTo>
                  <a:pt x="231" y="3771"/>
                  <a:pt x="374" y="3734"/>
                  <a:pt x="399" y="3730"/>
                </a:cubicBezTo>
                <a:cubicBezTo>
                  <a:pt x="378" y="3729"/>
                  <a:pt x="358" y="3732"/>
                  <a:pt x="338" y="3739"/>
                </a:cubicBezTo>
                <a:cubicBezTo>
                  <a:pt x="301" y="3750"/>
                  <a:pt x="283" y="3736"/>
                  <a:pt x="334" y="3730"/>
                </a:cubicBezTo>
                <a:cubicBezTo>
                  <a:pt x="313" y="3731"/>
                  <a:pt x="292" y="3729"/>
                  <a:pt x="272" y="3724"/>
                </a:cubicBezTo>
                <a:cubicBezTo>
                  <a:pt x="316" y="3698"/>
                  <a:pt x="356" y="3674"/>
                  <a:pt x="405" y="3650"/>
                </a:cubicBezTo>
                <a:lnTo>
                  <a:pt x="319" y="3685"/>
                </a:lnTo>
                <a:cubicBezTo>
                  <a:pt x="320" y="3681"/>
                  <a:pt x="321" y="3677"/>
                  <a:pt x="322" y="3674"/>
                </a:cubicBezTo>
                <a:cubicBezTo>
                  <a:pt x="305" y="3693"/>
                  <a:pt x="274" y="3710"/>
                  <a:pt x="254" y="3718"/>
                </a:cubicBezTo>
                <a:cubicBezTo>
                  <a:pt x="255" y="3695"/>
                  <a:pt x="269" y="3681"/>
                  <a:pt x="293" y="3679"/>
                </a:cubicBezTo>
                <a:cubicBezTo>
                  <a:pt x="260" y="3678"/>
                  <a:pt x="224" y="3677"/>
                  <a:pt x="197" y="3700"/>
                </a:cubicBezTo>
                <a:cubicBezTo>
                  <a:pt x="221" y="3689"/>
                  <a:pt x="235" y="3699"/>
                  <a:pt x="236" y="3724"/>
                </a:cubicBezTo>
                <a:cubicBezTo>
                  <a:pt x="214" y="3721"/>
                  <a:pt x="193" y="3726"/>
                  <a:pt x="174" y="3739"/>
                </a:cubicBezTo>
                <a:cubicBezTo>
                  <a:pt x="174" y="3716"/>
                  <a:pt x="174" y="3693"/>
                  <a:pt x="174" y="3671"/>
                </a:cubicBezTo>
                <a:cubicBezTo>
                  <a:pt x="160" y="3675"/>
                  <a:pt x="147" y="3682"/>
                  <a:pt x="135" y="3691"/>
                </a:cubicBezTo>
                <a:cubicBezTo>
                  <a:pt x="213" y="3698"/>
                  <a:pt x="120" y="3788"/>
                  <a:pt x="129" y="3706"/>
                </a:cubicBezTo>
                <a:cubicBezTo>
                  <a:pt x="112" y="3798"/>
                  <a:pt x="29" y="3641"/>
                  <a:pt x="153" y="3602"/>
                </a:cubicBezTo>
                <a:cubicBezTo>
                  <a:pt x="149" y="3631"/>
                  <a:pt x="143" y="3669"/>
                  <a:pt x="105" y="3668"/>
                </a:cubicBezTo>
                <a:cubicBezTo>
                  <a:pt x="137" y="3687"/>
                  <a:pt x="149" y="3665"/>
                  <a:pt x="158" y="3638"/>
                </a:cubicBezTo>
                <a:cubicBezTo>
                  <a:pt x="169" y="3601"/>
                  <a:pt x="225" y="3632"/>
                  <a:pt x="254" y="3617"/>
                </a:cubicBezTo>
                <a:cubicBezTo>
                  <a:pt x="172" y="3608"/>
                  <a:pt x="295" y="3594"/>
                  <a:pt x="310" y="3576"/>
                </a:cubicBezTo>
                <a:cubicBezTo>
                  <a:pt x="275" y="3596"/>
                  <a:pt x="229" y="3584"/>
                  <a:pt x="197" y="3564"/>
                </a:cubicBezTo>
                <a:cubicBezTo>
                  <a:pt x="226" y="3527"/>
                  <a:pt x="284" y="3471"/>
                  <a:pt x="334" y="3472"/>
                </a:cubicBezTo>
                <a:cubicBezTo>
                  <a:pt x="255" y="3448"/>
                  <a:pt x="404" y="3384"/>
                  <a:pt x="429" y="3368"/>
                </a:cubicBezTo>
                <a:cubicBezTo>
                  <a:pt x="443" y="3400"/>
                  <a:pt x="419" y="3430"/>
                  <a:pt x="411" y="3460"/>
                </a:cubicBezTo>
                <a:cubicBezTo>
                  <a:pt x="462" y="3404"/>
                  <a:pt x="476" y="3354"/>
                  <a:pt x="560" y="3347"/>
                </a:cubicBezTo>
                <a:cubicBezTo>
                  <a:pt x="496" y="3336"/>
                  <a:pt x="424" y="3349"/>
                  <a:pt x="365" y="3373"/>
                </a:cubicBezTo>
                <a:cubicBezTo>
                  <a:pt x="347" y="3380"/>
                  <a:pt x="288" y="3423"/>
                  <a:pt x="278" y="3441"/>
                </a:cubicBezTo>
                <a:cubicBezTo>
                  <a:pt x="198" y="3578"/>
                  <a:pt x="240" y="3433"/>
                  <a:pt x="177" y="3442"/>
                </a:cubicBezTo>
                <a:cubicBezTo>
                  <a:pt x="183" y="3422"/>
                  <a:pt x="188" y="3403"/>
                  <a:pt x="192" y="3383"/>
                </a:cubicBezTo>
                <a:cubicBezTo>
                  <a:pt x="183" y="3403"/>
                  <a:pt x="152" y="3466"/>
                  <a:pt x="119" y="3451"/>
                </a:cubicBezTo>
                <a:cubicBezTo>
                  <a:pt x="93" y="3439"/>
                  <a:pt x="103" y="3389"/>
                  <a:pt x="70" y="3383"/>
                </a:cubicBezTo>
                <a:cubicBezTo>
                  <a:pt x="92" y="3377"/>
                  <a:pt x="110" y="3360"/>
                  <a:pt x="117" y="3338"/>
                </a:cubicBezTo>
                <a:cubicBezTo>
                  <a:pt x="131" y="3377"/>
                  <a:pt x="154" y="3378"/>
                  <a:pt x="175" y="3361"/>
                </a:cubicBezTo>
                <a:lnTo>
                  <a:pt x="114" y="3329"/>
                </a:lnTo>
                <a:cubicBezTo>
                  <a:pt x="145" y="3312"/>
                  <a:pt x="179" y="3305"/>
                  <a:pt x="206" y="3282"/>
                </a:cubicBezTo>
                <a:cubicBezTo>
                  <a:pt x="208" y="3289"/>
                  <a:pt x="209" y="3297"/>
                  <a:pt x="209" y="3306"/>
                </a:cubicBezTo>
                <a:cubicBezTo>
                  <a:pt x="213" y="3291"/>
                  <a:pt x="214" y="3276"/>
                  <a:pt x="209" y="3264"/>
                </a:cubicBezTo>
                <a:cubicBezTo>
                  <a:pt x="168" y="3274"/>
                  <a:pt x="113" y="3364"/>
                  <a:pt x="69" y="3302"/>
                </a:cubicBezTo>
                <a:lnTo>
                  <a:pt x="43" y="3302"/>
                </a:lnTo>
                <a:close/>
                <a:moveTo>
                  <a:pt x="76" y="2896"/>
                </a:moveTo>
                <a:cubicBezTo>
                  <a:pt x="86" y="2901"/>
                  <a:pt x="83" y="2901"/>
                  <a:pt x="88" y="2907"/>
                </a:cubicBezTo>
                <a:cubicBezTo>
                  <a:pt x="55" y="2912"/>
                  <a:pt x="42" y="2912"/>
                  <a:pt x="10" y="2901"/>
                </a:cubicBezTo>
                <a:cubicBezTo>
                  <a:pt x="31" y="2886"/>
                  <a:pt x="53" y="2884"/>
                  <a:pt x="76" y="2896"/>
                </a:cubicBezTo>
                <a:close/>
                <a:moveTo>
                  <a:pt x="741" y="2530"/>
                </a:moveTo>
                <a:cubicBezTo>
                  <a:pt x="745" y="2521"/>
                  <a:pt x="749" y="2513"/>
                  <a:pt x="753" y="2504"/>
                </a:cubicBezTo>
                <a:cubicBezTo>
                  <a:pt x="763" y="2527"/>
                  <a:pt x="751" y="2517"/>
                  <a:pt x="741" y="2530"/>
                </a:cubicBezTo>
                <a:close/>
                <a:moveTo>
                  <a:pt x="5808" y="405"/>
                </a:moveTo>
                <a:cubicBezTo>
                  <a:pt x="5749" y="390"/>
                  <a:pt x="5780" y="476"/>
                  <a:pt x="5844" y="422"/>
                </a:cubicBezTo>
                <a:cubicBezTo>
                  <a:pt x="5816" y="439"/>
                  <a:pt x="5804" y="433"/>
                  <a:pt x="5808" y="405"/>
                </a:cubicBezTo>
                <a:close/>
                <a:moveTo>
                  <a:pt x="40" y="3050"/>
                </a:move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1" name="꙱ North Macedonia (Republic of North Macedonia) (MK) (H)">
            <a:extLst>
              <a:ext uri="{FF2B5EF4-FFF2-40B4-BE49-F238E27FC236}">
                <a16:creationId xmlns:a16="http://schemas.microsoft.com/office/drawing/2014/main" id="{914FDF50-AB30-4305-87F2-42C37FEF0FB4}"/>
              </a:ext>
            </a:extLst>
          </p:cNvPr>
          <p:cNvSpPr>
            <a:spLocks/>
          </p:cNvSpPr>
          <p:nvPr/>
        </p:nvSpPr>
        <p:spPr bwMode="auto">
          <a:xfrm>
            <a:off x="4893665" y="1135842"/>
            <a:ext cx="60363" cy="45308"/>
          </a:xfrm>
          <a:custGeom>
            <a:avLst/>
            <a:gdLst>
              <a:gd name="T0" fmla="*/ 136 w 727"/>
              <a:gd name="T1" fmla="*/ 97 h 549"/>
              <a:gd name="T2" fmla="*/ 241 w 727"/>
              <a:gd name="T3" fmla="*/ 108 h 549"/>
              <a:gd name="T4" fmla="*/ 315 w 727"/>
              <a:gd name="T5" fmla="*/ 55 h 549"/>
              <a:gd name="T6" fmla="*/ 380 w 727"/>
              <a:gd name="T7" fmla="*/ 34 h 549"/>
              <a:gd name="T8" fmla="*/ 495 w 727"/>
              <a:gd name="T9" fmla="*/ 22 h 549"/>
              <a:gd name="T10" fmla="*/ 577 w 727"/>
              <a:gd name="T11" fmla="*/ 83 h 549"/>
              <a:gd name="T12" fmla="*/ 706 w 727"/>
              <a:gd name="T13" fmla="*/ 281 h 549"/>
              <a:gd name="T14" fmla="*/ 706 w 727"/>
              <a:gd name="T15" fmla="*/ 379 h 549"/>
              <a:gd name="T16" fmla="*/ 575 w 727"/>
              <a:gd name="T17" fmla="*/ 441 h 549"/>
              <a:gd name="T18" fmla="*/ 436 w 727"/>
              <a:gd name="T19" fmla="*/ 469 h 549"/>
              <a:gd name="T20" fmla="*/ 197 w 727"/>
              <a:gd name="T21" fmla="*/ 543 h 549"/>
              <a:gd name="T22" fmla="*/ 158 w 727"/>
              <a:gd name="T23" fmla="*/ 539 h 549"/>
              <a:gd name="T24" fmla="*/ 114 w 727"/>
              <a:gd name="T25" fmla="*/ 524 h 549"/>
              <a:gd name="T26" fmla="*/ 54 w 727"/>
              <a:gd name="T27" fmla="*/ 459 h 549"/>
              <a:gd name="T28" fmla="*/ 25 w 727"/>
              <a:gd name="T29" fmla="*/ 384 h 549"/>
              <a:gd name="T30" fmla="*/ 28 w 727"/>
              <a:gd name="T31" fmla="*/ 363 h 549"/>
              <a:gd name="T32" fmla="*/ 19 w 727"/>
              <a:gd name="T33" fmla="*/ 341 h 549"/>
              <a:gd name="T34" fmla="*/ 2 w 727"/>
              <a:gd name="T35" fmla="*/ 306 h 549"/>
              <a:gd name="T36" fmla="*/ 31 w 727"/>
              <a:gd name="T37" fmla="*/ 212 h 549"/>
              <a:gd name="T38" fmla="*/ 136 w 727"/>
              <a:gd name="T39" fmla="*/ 9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27" h="549">
                <a:moveTo>
                  <a:pt x="136" y="97"/>
                </a:moveTo>
                <a:cubicBezTo>
                  <a:pt x="197" y="68"/>
                  <a:pt x="189" y="105"/>
                  <a:pt x="241" y="108"/>
                </a:cubicBezTo>
                <a:cubicBezTo>
                  <a:pt x="228" y="57"/>
                  <a:pt x="289" y="49"/>
                  <a:pt x="315" y="55"/>
                </a:cubicBezTo>
                <a:cubicBezTo>
                  <a:pt x="345" y="64"/>
                  <a:pt x="354" y="38"/>
                  <a:pt x="380" y="34"/>
                </a:cubicBezTo>
                <a:cubicBezTo>
                  <a:pt x="410" y="29"/>
                  <a:pt x="471" y="40"/>
                  <a:pt x="495" y="22"/>
                </a:cubicBezTo>
                <a:cubicBezTo>
                  <a:pt x="525" y="0"/>
                  <a:pt x="530" y="35"/>
                  <a:pt x="577" y="83"/>
                </a:cubicBezTo>
                <a:cubicBezTo>
                  <a:pt x="647" y="148"/>
                  <a:pt x="716" y="181"/>
                  <a:pt x="706" y="281"/>
                </a:cubicBezTo>
                <a:cubicBezTo>
                  <a:pt x="708" y="315"/>
                  <a:pt x="727" y="340"/>
                  <a:pt x="706" y="379"/>
                </a:cubicBezTo>
                <a:cubicBezTo>
                  <a:pt x="641" y="380"/>
                  <a:pt x="701" y="452"/>
                  <a:pt x="575" y="441"/>
                </a:cubicBezTo>
                <a:cubicBezTo>
                  <a:pt x="498" y="434"/>
                  <a:pt x="492" y="438"/>
                  <a:pt x="436" y="469"/>
                </a:cubicBezTo>
                <a:cubicBezTo>
                  <a:pt x="305" y="549"/>
                  <a:pt x="318" y="526"/>
                  <a:pt x="197" y="543"/>
                </a:cubicBezTo>
                <a:cubicBezTo>
                  <a:pt x="166" y="548"/>
                  <a:pt x="162" y="541"/>
                  <a:pt x="158" y="539"/>
                </a:cubicBezTo>
                <a:cubicBezTo>
                  <a:pt x="153" y="533"/>
                  <a:pt x="147" y="523"/>
                  <a:pt x="114" y="524"/>
                </a:cubicBezTo>
                <a:cubicBezTo>
                  <a:pt x="80" y="526"/>
                  <a:pt x="96" y="502"/>
                  <a:pt x="54" y="459"/>
                </a:cubicBezTo>
                <a:cubicBezTo>
                  <a:pt x="21" y="434"/>
                  <a:pt x="22" y="395"/>
                  <a:pt x="25" y="384"/>
                </a:cubicBezTo>
                <a:cubicBezTo>
                  <a:pt x="27" y="376"/>
                  <a:pt x="28" y="368"/>
                  <a:pt x="28" y="363"/>
                </a:cubicBezTo>
                <a:cubicBezTo>
                  <a:pt x="27" y="356"/>
                  <a:pt x="25" y="350"/>
                  <a:pt x="19" y="341"/>
                </a:cubicBezTo>
                <a:cubicBezTo>
                  <a:pt x="10" y="329"/>
                  <a:pt x="3" y="320"/>
                  <a:pt x="2" y="306"/>
                </a:cubicBezTo>
                <a:cubicBezTo>
                  <a:pt x="45" y="284"/>
                  <a:pt x="0" y="237"/>
                  <a:pt x="31" y="212"/>
                </a:cubicBezTo>
                <a:cubicBezTo>
                  <a:pt x="105" y="152"/>
                  <a:pt x="45" y="140"/>
                  <a:pt x="136" y="9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2" name="꙱ North Korea (Democratic People's Republic of Korea) (KP) (H)">
            <a:extLst>
              <a:ext uri="{FF2B5EF4-FFF2-40B4-BE49-F238E27FC236}">
                <a16:creationId xmlns:a16="http://schemas.microsoft.com/office/drawing/2014/main" id="{7699424A-275F-426C-885B-A63932B82127}"/>
              </a:ext>
            </a:extLst>
          </p:cNvPr>
          <p:cNvSpPr>
            <a:spLocks/>
          </p:cNvSpPr>
          <p:nvPr/>
        </p:nvSpPr>
        <p:spPr bwMode="auto">
          <a:xfrm>
            <a:off x="7380422" y="1119661"/>
            <a:ext cx="123961" cy="155340"/>
          </a:xfrm>
          <a:custGeom>
            <a:avLst/>
            <a:gdLst>
              <a:gd name="T0" fmla="*/ 755 w 1503"/>
              <a:gd name="T1" fmla="*/ 348 h 1876"/>
              <a:gd name="T2" fmla="*/ 970 w 1503"/>
              <a:gd name="T3" fmla="*/ 330 h 1876"/>
              <a:gd name="T4" fmla="*/ 1021 w 1503"/>
              <a:gd name="T5" fmla="*/ 232 h 1876"/>
              <a:gd name="T6" fmla="*/ 1134 w 1503"/>
              <a:gd name="T7" fmla="*/ 186 h 1876"/>
              <a:gd name="T8" fmla="*/ 1087 w 1503"/>
              <a:gd name="T9" fmla="*/ 3 h 1876"/>
              <a:gd name="T10" fmla="*/ 1230 w 1503"/>
              <a:gd name="T11" fmla="*/ 67 h 1876"/>
              <a:gd name="T12" fmla="*/ 1454 w 1503"/>
              <a:gd name="T13" fmla="*/ 243 h 1876"/>
              <a:gd name="T14" fmla="*/ 1380 w 1503"/>
              <a:gd name="T15" fmla="*/ 236 h 1876"/>
              <a:gd name="T16" fmla="*/ 1348 w 1503"/>
              <a:gd name="T17" fmla="*/ 299 h 1876"/>
              <a:gd name="T18" fmla="*/ 1294 w 1503"/>
              <a:gd name="T19" fmla="*/ 485 h 1876"/>
              <a:gd name="T20" fmla="*/ 1415 w 1503"/>
              <a:gd name="T21" fmla="*/ 761 h 1876"/>
              <a:gd name="T22" fmla="*/ 1333 w 1503"/>
              <a:gd name="T23" fmla="*/ 819 h 1876"/>
              <a:gd name="T24" fmla="*/ 1325 w 1503"/>
              <a:gd name="T25" fmla="*/ 884 h 1876"/>
              <a:gd name="T26" fmla="*/ 1254 w 1503"/>
              <a:gd name="T27" fmla="*/ 943 h 1876"/>
              <a:gd name="T28" fmla="*/ 1206 w 1503"/>
              <a:gd name="T29" fmla="*/ 1022 h 1876"/>
              <a:gd name="T30" fmla="*/ 1111 w 1503"/>
              <a:gd name="T31" fmla="*/ 1053 h 1876"/>
              <a:gd name="T32" fmla="*/ 1045 w 1503"/>
              <a:gd name="T33" fmla="*/ 1106 h 1876"/>
              <a:gd name="T34" fmla="*/ 1026 w 1503"/>
              <a:gd name="T35" fmla="*/ 1175 h 1876"/>
              <a:gd name="T36" fmla="*/ 1069 w 1503"/>
              <a:gd name="T37" fmla="*/ 1286 h 1876"/>
              <a:gd name="T38" fmla="*/ 1041 w 1503"/>
              <a:gd name="T39" fmla="*/ 1298 h 1876"/>
              <a:gd name="T40" fmla="*/ 1163 w 1503"/>
              <a:gd name="T41" fmla="*/ 1365 h 1876"/>
              <a:gd name="T42" fmla="*/ 1442 w 1503"/>
              <a:gd name="T43" fmla="*/ 1590 h 1876"/>
              <a:gd name="T44" fmla="*/ 1104 w 1503"/>
              <a:gd name="T45" fmla="*/ 1701 h 1876"/>
              <a:gd name="T46" fmla="*/ 1035 w 1503"/>
              <a:gd name="T47" fmla="*/ 1829 h 1876"/>
              <a:gd name="T48" fmla="*/ 929 w 1503"/>
              <a:gd name="T49" fmla="*/ 1853 h 1876"/>
              <a:gd name="T50" fmla="*/ 830 w 1503"/>
              <a:gd name="T51" fmla="*/ 1807 h 1876"/>
              <a:gd name="T52" fmla="*/ 716 w 1503"/>
              <a:gd name="T53" fmla="*/ 1752 h 1876"/>
              <a:gd name="T54" fmla="*/ 775 w 1503"/>
              <a:gd name="T55" fmla="*/ 1787 h 1876"/>
              <a:gd name="T56" fmla="*/ 701 w 1503"/>
              <a:gd name="T57" fmla="*/ 1876 h 1876"/>
              <a:gd name="T58" fmla="*/ 721 w 1503"/>
              <a:gd name="T59" fmla="*/ 1829 h 1876"/>
              <a:gd name="T60" fmla="*/ 674 w 1503"/>
              <a:gd name="T61" fmla="*/ 1826 h 1876"/>
              <a:gd name="T62" fmla="*/ 555 w 1503"/>
              <a:gd name="T63" fmla="*/ 1775 h 1876"/>
              <a:gd name="T64" fmla="*/ 609 w 1503"/>
              <a:gd name="T65" fmla="*/ 1749 h 1876"/>
              <a:gd name="T66" fmla="*/ 448 w 1503"/>
              <a:gd name="T67" fmla="*/ 1722 h 1876"/>
              <a:gd name="T68" fmla="*/ 499 w 1503"/>
              <a:gd name="T69" fmla="*/ 1695 h 1876"/>
              <a:gd name="T70" fmla="*/ 454 w 1503"/>
              <a:gd name="T71" fmla="*/ 1550 h 1876"/>
              <a:gd name="T72" fmla="*/ 532 w 1503"/>
              <a:gd name="T73" fmla="*/ 1520 h 1876"/>
              <a:gd name="T74" fmla="*/ 639 w 1503"/>
              <a:gd name="T75" fmla="*/ 1541 h 1876"/>
              <a:gd name="T76" fmla="*/ 454 w 1503"/>
              <a:gd name="T77" fmla="*/ 1434 h 1876"/>
              <a:gd name="T78" fmla="*/ 464 w 1503"/>
              <a:gd name="T79" fmla="*/ 1290 h 1876"/>
              <a:gd name="T80" fmla="*/ 428 w 1503"/>
              <a:gd name="T81" fmla="*/ 1202 h 1876"/>
              <a:gd name="T82" fmla="*/ 196 w 1503"/>
              <a:gd name="T83" fmla="*/ 1134 h 1876"/>
              <a:gd name="T84" fmla="*/ 190 w 1503"/>
              <a:gd name="T85" fmla="*/ 1194 h 1876"/>
              <a:gd name="T86" fmla="*/ 111 w 1503"/>
              <a:gd name="T87" fmla="*/ 1122 h 1876"/>
              <a:gd name="T88" fmla="*/ 68 w 1503"/>
              <a:gd name="T89" fmla="*/ 1045 h 1876"/>
              <a:gd name="T90" fmla="*/ 32 w 1503"/>
              <a:gd name="T91" fmla="*/ 1017 h 1876"/>
              <a:gd name="T92" fmla="*/ 144 w 1503"/>
              <a:gd name="T93" fmla="*/ 888 h 1876"/>
              <a:gd name="T94" fmla="*/ 191 w 1503"/>
              <a:gd name="T95" fmla="*/ 833 h 1876"/>
              <a:gd name="T96" fmla="*/ 242 w 1503"/>
              <a:gd name="T97" fmla="*/ 808 h 1876"/>
              <a:gd name="T98" fmla="*/ 280 w 1503"/>
              <a:gd name="T99" fmla="*/ 751 h 1876"/>
              <a:gd name="T100" fmla="*/ 404 w 1503"/>
              <a:gd name="T101" fmla="*/ 460 h 1876"/>
              <a:gd name="T102" fmla="*/ 467 w 1503"/>
              <a:gd name="T103" fmla="*/ 427 h 1876"/>
              <a:gd name="T104" fmla="*/ 700 w 1503"/>
              <a:gd name="T105" fmla="*/ 541 h 1876"/>
              <a:gd name="T106" fmla="*/ 920 w 1503"/>
              <a:gd name="T107" fmla="*/ 535 h 1876"/>
              <a:gd name="T108" fmla="*/ 755 w 1503"/>
              <a:gd name="T109" fmla="*/ 348 h 1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03" h="1876">
                <a:moveTo>
                  <a:pt x="755" y="348"/>
                </a:moveTo>
                <a:cubicBezTo>
                  <a:pt x="825" y="330"/>
                  <a:pt x="899" y="345"/>
                  <a:pt x="970" y="330"/>
                </a:cubicBezTo>
                <a:cubicBezTo>
                  <a:pt x="1047" y="315"/>
                  <a:pt x="1017" y="278"/>
                  <a:pt x="1021" y="232"/>
                </a:cubicBezTo>
                <a:cubicBezTo>
                  <a:pt x="1027" y="169"/>
                  <a:pt x="1110" y="221"/>
                  <a:pt x="1134" y="186"/>
                </a:cubicBezTo>
                <a:cubicBezTo>
                  <a:pt x="1158" y="148"/>
                  <a:pt x="1102" y="53"/>
                  <a:pt x="1087" y="3"/>
                </a:cubicBezTo>
                <a:cubicBezTo>
                  <a:pt x="1148" y="0"/>
                  <a:pt x="1195" y="15"/>
                  <a:pt x="1230" y="67"/>
                </a:cubicBezTo>
                <a:cubicBezTo>
                  <a:pt x="1273" y="127"/>
                  <a:pt x="1417" y="227"/>
                  <a:pt x="1454" y="243"/>
                </a:cubicBezTo>
                <a:cubicBezTo>
                  <a:pt x="1429" y="258"/>
                  <a:pt x="1407" y="231"/>
                  <a:pt x="1380" y="236"/>
                </a:cubicBezTo>
                <a:cubicBezTo>
                  <a:pt x="1363" y="239"/>
                  <a:pt x="1353" y="286"/>
                  <a:pt x="1348" y="299"/>
                </a:cubicBezTo>
                <a:cubicBezTo>
                  <a:pt x="1329" y="348"/>
                  <a:pt x="1280" y="431"/>
                  <a:pt x="1294" y="485"/>
                </a:cubicBezTo>
                <a:cubicBezTo>
                  <a:pt x="1303" y="524"/>
                  <a:pt x="1503" y="717"/>
                  <a:pt x="1415" y="761"/>
                </a:cubicBezTo>
                <a:cubicBezTo>
                  <a:pt x="1385" y="775"/>
                  <a:pt x="1349" y="788"/>
                  <a:pt x="1333" y="819"/>
                </a:cubicBezTo>
                <a:cubicBezTo>
                  <a:pt x="1324" y="840"/>
                  <a:pt x="1342" y="868"/>
                  <a:pt x="1325" y="884"/>
                </a:cubicBezTo>
                <a:cubicBezTo>
                  <a:pt x="1300" y="909"/>
                  <a:pt x="1273" y="910"/>
                  <a:pt x="1254" y="943"/>
                </a:cubicBezTo>
                <a:cubicBezTo>
                  <a:pt x="1239" y="970"/>
                  <a:pt x="1229" y="1001"/>
                  <a:pt x="1206" y="1022"/>
                </a:cubicBezTo>
                <a:cubicBezTo>
                  <a:pt x="1180" y="1046"/>
                  <a:pt x="1142" y="1039"/>
                  <a:pt x="1111" y="1053"/>
                </a:cubicBezTo>
                <a:cubicBezTo>
                  <a:pt x="1085" y="1064"/>
                  <a:pt x="1066" y="1087"/>
                  <a:pt x="1045" y="1106"/>
                </a:cubicBezTo>
                <a:cubicBezTo>
                  <a:pt x="1017" y="1132"/>
                  <a:pt x="989" y="1145"/>
                  <a:pt x="1026" y="1175"/>
                </a:cubicBezTo>
                <a:cubicBezTo>
                  <a:pt x="1056" y="1200"/>
                  <a:pt x="1062" y="1249"/>
                  <a:pt x="1069" y="1286"/>
                </a:cubicBezTo>
                <a:cubicBezTo>
                  <a:pt x="1055" y="1238"/>
                  <a:pt x="1038" y="1264"/>
                  <a:pt x="1041" y="1298"/>
                </a:cubicBezTo>
                <a:cubicBezTo>
                  <a:pt x="1048" y="1364"/>
                  <a:pt x="1118" y="1338"/>
                  <a:pt x="1163" y="1365"/>
                </a:cubicBezTo>
                <a:cubicBezTo>
                  <a:pt x="1230" y="1406"/>
                  <a:pt x="1453" y="1495"/>
                  <a:pt x="1442" y="1590"/>
                </a:cubicBezTo>
                <a:cubicBezTo>
                  <a:pt x="1426" y="1729"/>
                  <a:pt x="1171" y="1593"/>
                  <a:pt x="1104" y="1701"/>
                </a:cubicBezTo>
                <a:cubicBezTo>
                  <a:pt x="1081" y="1739"/>
                  <a:pt x="1081" y="1837"/>
                  <a:pt x="1035" y="1829"/>
                </a:cubicBezTo>
                <a:cubicBezTo>
                  <a:pt x="1011" y="1825"/>
                  <a:pt x="880" y="1781"/>
                  <a:pt x="929" y="1853"/>
                </a:cubicBezTo>
                <a:cubicBezTo>
                  <a:pt x="902" y="1836"/>
                  <a:pt x="851" y="1826"/>
                  <a:pt x="830" y="1807"/>
                </a:cubicBezTo>
                <a:cubicBezTo>
                  <a:pt x="797" y="1777"/>
                  <a:pt x="762" y="1754"/>
                  <a:pt x="716" y="1752"/>
                </a:cubicBezTo>
                <a:cubicBezTo>
                  <a:pt x="734" y="1766"/>
                  <a:pt x="754" y="1778"/>
                  <a:pt x="775" y="1787"/>
                </a:cubicBezTo>
                <a:cubicBezTo>
                  <a:pt x="745" y="1790"/>
                  <a:pt x="740" y="1844"/>
                  <a:pt x="701" y="1876"/>
                </a:cubicBezTo>
                <a:cubicBezTo>
                  <a:pt x="675" y="1837"/>
                  <a:pt x="726" y="1853"/>
                  <a:pt x="721" y="1829"/>
                </a:cubicBezTo>
                <a:cubicBezTo>
                  <a:pt x="716" y="1796"/>
                  <a:pt x="672" y="1780"/>
                  <a:pt x="674" y="1826"/>
                </a:cubicBezTo>
                <a:cubicBezTo>
                  <a:pt x="651" y="1776"/>
                  <a:pt x="583" y="1825"/>
                  <a:pt x="555" y="1775"/>
                </a:cubicBezTo>
                <a:cubicBezTo>
                  <a:pt x="624" y="1775"/>
                  <a:pt x="537" y="1724"/>
                  <a:pt x="609" y="1749"/>
                </a:cubicBezTo>
                <a:cubicBezTo>
                  <a:pt x="572" y="1710"/>
                  <a:pt x="496" y="1731"/>
                  <a:pt x="448" y="1722"/>
                </a:cubicBezTo>
                <a:cubicBezTo>
                  <a:pt x="455" y="1697"/>
                  <a:pt x="475" y="1686"/>
                  <a:pt x="499" y="1695"/>
                </a:cubicBezTo>
                <a:cubicBezTo>
                  <a:pt x="441" y="1656"/>
                  <a:pt x="495" y="1595"/>
                  <a:pt x="454" y="1550"/>
                </a:cubicBezTo>
                <a:cubicBezTo>
                  <a:pt x="498" y="1582"/>
                  <a:pt x="477" y="1523"/>
                  <a:pt x="532" y="1520"/>
                </a:cubicBezTo>
                <a:cubicBezTo>
                  <a:pt x="565" y="1518"/>
                  <a:pt x="609" y="1523"/>
                  <a:pt x="639" y="1541"/>
                </a:cubicBezTo>
                <a:cubicBezTo>
                  <a:pt x="602" y="1466"/>
                  <a:pt x="455" y="1542"/>
                  <a:pt x="454" y="1434"/>
                </a:cubicBezTo>
                <a:cubicBezTo>
                  <a:pt x="453" y="1392"/>
                  <a:pt x="476" y="1330"/>
                  <a:pt x="464" y="1290"/>
                </a:cubicBezTo>
                <a:cubicBezTo>
                  <a:pt x="452" y="1249"/>
                  <a:pt x="410" y="1254"/>
                  <a:pt x="428" y="1202"/>
                </a:cubicBezTo>
                <a:cubicBezTo>
                  <a:pt x="353" y="1251"/>
                  <a:pt x="261" y="1161"/>
                  <a:pt x="196" y="1134"/>
                </a:cubicBezTo>
                <a:cubicBezTo>
                  <a:pt x="211" y="1156"/>
                  <a:pt x="209" y="1175"/>
                  <a:pt x="190" y="1194"/>
                </a:cubicBezTo>
                <a:cubicBezTo>
                  <a:pt x="181" y="1154"/>
                  <a:pt x="145" y="1137"/>
                  <a:pt x="111" y="1122"/>
                </a:cubicBezTo>
                <a:cubicBezTo>
                  <a:pt x="92" y="1114"/>
                  <a:pt x="0" y="1048"/>
                  <a:pt x="68" y="1045"/>
                </a:cubicBezTo>
                <a:lnTo>
                  <a:pt x="32" y="1017"/>
                </a:lnTo>
                <a:cubicBezTo>
                  <a:pt x="47" y="946"/>
                  <a:pt x="106" y="897"/>
                  <a:pt x="144" y="888"/>
                </a:cubicBezTo>
                <a:cubicBezTo>
                  <a:pt x="159" y="885"/>
                  <a:pt x="164" y="850"/>
                  <a:pt x="191" y="833"/>
                </a:cubicBezTo>
                <a:cubicBezTo>
                  <a:pt x="210" y="830"/>
                  <a:pt x="227" y="821"/>
                  <a:pt x="242" y="808"/>
                </a:cubicBezTo>
                <a:cubicBezTo>
                  <a:pt x="263" y="781"/>
                  <a:pt x="283" y="787"/>
                  <a:pt x="280" y="751"/>
                </a:cubicBezTo>
                <a:cubicBezTo>
                  <a:pt x="302" y="743"/>
                  <a:pt x="414" y="709"/>
                  <a:pt x="404" y="460"/>
                </a:cubicBezTo>
                <a:cubicBezTo>
                  <a:pt x="433" y="460"/>
                  <a:pt x="448" y="428"/>
                  <a:pt x="467" y="427"/>
                </a:cubicBezTo>
                <a:cubicBezTo>
                  <a:pt x="543" y="419"/>
                  <a:pt x="522" y="512"/>
                  <a:pt x="700" y="541"/>
                </a:cubicBezTo>
                <a:cubicBezTo>
                  <a:pt x="740" y="547"/>
                  <a:pt x="911" y="569"/>
                  <a:pt x="920" y="535"/>
                </a:cubicBezTo>
                <a:cubicBezTo>
                  <a:pt x="936" y="463"/>
                  <a:pt x="792" y="399"/>
                  <a:pt x="755" y="34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3" name="꙱ Nigeria (Federal Republic of Nigeria) (NG) (H)">
            <a:extLst>
              <a:ext uri="{FF2B5EF4-FFF2-40B4-BE49-F238E27FC236}">
                <a16:creationId xmlns:a16="http://schemas.microsoft.com/office/drawing/2014/main" id="{0DF280B5-28F7-4F9B-B969-A1603748DAA3}"/>
              </a:ext>
            </a:extLst>
          </p:cNvPr>
          <p:cNvSpPr>
            <a:spLocks noEditPoints="1"/>
          </p:cNvSpPr>
          <p:nvPr/>
        </p:nvSpPr>
        <p:spPr bwMode="auto">
          <a:xfrm>
            <a:off x="4453874" y="1975110"/>
            <a:ext cx="312596" cy="286948"/>
          </a:xfrm>
          <a:custGeom>
            <a:avLst/>
            <a:gdLst>
              <a:gd name="T0" fmla="*/ 1447 w 3786"/>
              <a:gd name="T1" fmla="*/ 3341 h 3472"/>
              <a:gd name="T2" fmla="*/ 16 w 3786"/>
              <a:gd name="T3" fmla="*/ 2139 h 3472"/>
              <a:gd name="T4" fmla="*/ 147 w 3786"/>
              <a:gd name="T5" fmla="*/ 1704 h 3472"/>
              <a:gd name="T6" fmla="*/ 256 w 3786"/>
              <a:gd name="T7" fmla="*/ 1443 h 3472"/>
              <a:gd name="T8" fmla="*/ 358 w 3786"/>
              <a:gd name="T9" fmla="*/ 1085 h 3472"/>
              <a:gd name="T10" fmla="*/ 312 w 3786"/>
              <a:gd name="T11" fmla="*/ 781 h 3472"/>
              <a:gd name="T12" fmla="*/ 440 w 3786"/>
              <a:gd name="T13" fmla="*/ 364 h 3472"/>
              <a:gd name="T14" fmla="*/ 626 w 3786"/>
              <a:gd name="T15" fmla="*/ 62 h 3472"/>
              <a:gd name="T16" fmla="*/ 922 w 3786"/>
              <a:gd name="T17" fmla="*/ 4 h 3472"/>
              <a:gd name="T18" fmla="*/ 1229 w 3786"/>
              <a:gd name="T19" fmla="*/ 134 h 3472"/>
              <a:gd name="T20" fmla="*/ 1513 w 3786"/>
              <a:gd name="T21" fmla="*/ 261 h 3472"/>
              <a:gd name="T22" fmla="*/ 1768 w 3786"/>
              <a:gd name="T23" fmla="*/ 237 h 3472"/>
              <a:gd name="T24" fmla="*/ 1872 w 3786"/>
              <a:gd name="T25" fmla="*/ 298 h 3472"/>
              <a:gd name="T26" fmla="*/ 2403 w 3786"/>
              <a:gd name="T27" fmla="*/ 207 h 3472"/>
              <a:gd name="T28" fmla="*/ 3077 w 3786"/>
              <a:gd name="T29" fmla="*/ 281 h 3472"/>
              <a:gd name="T30" fmla="*/ 3401 w 3786"/>
              <a:gd name="T31" fmla="*/ 63 h 3472"/>
              <a:gd name="T32" fmla="*/ 3593 w 3786"/>
              <a:gd name="T33" fmla="*/ 290 h 3472"/>
              <a:gd name="T34" fmla="*/ 3671 w 3786"/>
              <a:gd name="T35" fmla="*/ 548 h 3472"/>
              <a:gd name="T36" fmla="*/ 3757 w 3786"/>
              <a:gd name="T37" fmla="*/ 768 h 3472"/>
              <a:gd name="T38" fmla="*/ 3559 w 3786"/>
              <a:gd name="T39" fmla="*/ 933 h 3472"/>
              <a:gd name="T40" fmla="*/ 3389 w 3786"/>
              <a:gd name="T41" fmla="*/ 1344 h 3472"/>
              <a:gd name="T42" fmla="*/ 3208 w 3786"/>
              <a:gd name="T43" fmla="*/ 1616 h 3472"/>
              <a:gd name="T44" fmla="*/ 3074 w 3786"/>
              <a:gd name="T45" fmla="*/ 1883 h 3472"/>
              <a:gd name="T46" fmla="*/ 3013 w 3786"/>
              <a:gd name="T47" fmla="*/ 2092 h 3472"/>
              <a:gd name="T48" fmla="*/ 2876 w 3786"/>
              <a:gd name="T49" fmla="*/ 2442 h 3472"/>
              <a:gd name="T50" fmla="*/ 2734 w 3786"/>
              <a:gd name="T51" fmla="*/ 2667 h 3472"/>
              <a:gd name="T52" fmla="*/ 2627 w 3786"/>
              <a:gd name="T53" fmla="*/ 2536 h 3472"/>
              <a:gd name="T54" fmla="*/ 2425 w 3786"/>
              <a:gd name="T55" fmla="*/ 2504 h 3472"/>
              <a:gd name="T56" fmla="*/ 2180 w 3786"/>
              <a:gd name="T57" fmla="*/ 2662 h 3472"/>
              <a:gd name="T58" fmla="*/ 1981 w 3786"/>
              <a:gd name="T59" fmla="*/ 2939 h 3472"/>
              <a:gd name="T60" fmla="*/ 1872 w 3786"/>
              <a:gd name="T61" fmla="*/ 3237 h 3472"/>
              <a:gd name="T62" fmla="*/ 1818 w 3786"/>
              <a:gd name="T63" fmla="*/ 3226 h 3472"/>
              <a:gd name="T64" fmla="*/ 1696 w 3786"/>
              <a:gd name="T65" fmla="*/ 3332 h 3472"/>
              <a:gd name="T66" fmla="*/ 1480 w 3786"/>
              <a:gd name="T67" fmla="*/ 3321 h 3472"/>
              <a:gd name="T68" fmla="*/ 1387 w 3786"/>
              <a:gd name="T69" fmla="*/ 3353 h 3472"/>
              <a:gd name="T70" fmla="*/ 1358 w 3786"/>
              <a:gd name="T71" fmla="*/ 3395 h 3472"/>
              <a:gd name="T72" fmla="*/ 1309 w 3786"/>
              <a:gd name="T73" fmla="*/ 3399 h 3472"/>
              <a:gd name="T74" fmla="*/ 1269 w 3786"/>
              <a:gd name="T75" fmla="*/ 3338 h 3472"/>
              <a:gd name="T76" fmla="*/ 1230 w 3786"/>
              <a:gd name="T77" fmla="*/ 3347 h 3472"/>
              <a:gd name="T78" fmla="*/ 1132 w 3786"/>
              <a:gd name="T79" fmla="*/ 3353 h 3472"/>
              <a:gd name="T80" fmla="*/ 1015 w 3786"/>
              <a:gd name="T81" fmla="*/ 3379 h 3472"/>
              <a:gd name="T82" fmla="*/ 856 w 3786"/>
              <a:gd name="T83" fmla="*/ 3107 h 3472"/>
              <a:gd name="T84" fmla="*/ 936 w 3786"/>
              <a:gd name="T85" fmla="*/ 2985 h 3472"/>
              <a:gd name="T86" fmla="*/ 904 w 3786"/>
              <a:gd name="T87" fmla="*/ 2961 h 3472"/>
              <a:gd name="T88" fmla="*/ 847 w 3786"/>
              <a:gd name="T89" fmla="*/ 2914 h 3472"/>
              <a:gd name="T90" fmla="*/ 833 w 3786"/>
              <a:gd name="T91" fmla="*/ 2848 h 3472"/>
              <a:gd name="T92" fmla="*/ 370 w 3786"/>
              <a:gd name="T93" fmla="*/ 2662 h 3472"/>
              <a:gd name="T94" fmla="*/ 370 w 3786"/>
              <a:gd name="T95" fmla="*/ 2596 h 3472"/>
              <a:gd name="T96" fmla="*/ 239 w 3786"/>
              <a:gd name="T97" fmla="*/ 2673 h 3472"/>
              <a:gd name="T98" fmla="*/ 49 w 3786"/>
              <a:gd name="T99" fmla="*/ 2558 h 3472"/>
              <a:gd name="T100" fmla="*/ 16 w 3786"/>
              <a:gd name="T101" fmla="*/ 2139 h 3472"/>
              <a:gd name="T102" fmla="*/ 1536 w 3786"/>
              <a:gd name="T103" fmla="*/ 3356 h 3472"/>
              <a:gd name="T104" fmla="*/ 1506 w 3786"/>
              <a:gd name="T105" fmla="*/ 3374 h 3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786" h="3472">
                <a:moveTo>
                  <a:pt x="1426" y="3392"/>
                </a:moveTo>
                <a:cubicBezTo>
                  <a:pt x="1464" y="3389"/>
                  <a:pt x="1478" y="3366"/>
                  <a:pt x="1447" y="3341"/>
                </a:cubicBezTo>
                <a:cubicBezTo>
                  <a:pt x="1434" y="3356"/>
                  <a:pt x="1427" y="3373"/>
                  <a:pt x="1426" y="3392"/>
                </a:cubicBezTo>
                <a:close/>
                <a:moveTo>
                  <a:pt x="16" y="2139"/>
                </a:moveTo>
                <a:cubicBezTo>
                  <a:pt x="53" y="2010"/>
                  <a:pt x="0" y="1857"/>
                  <a:pt x="56" y="1736"/>
                </a:cubicBezTo>
                <a:cubicBezTo>
                  <a:pt x="70" y="1706"/>
                  <a:pt x="123" y="1732"/>
                  <a:pt x="147" y="1704"/>
                </a:cubicBezTo>
                <a:cubicBezTo>
                  <a:pt x="190" y="1655"/>
                  <a:pt x="151" y="1595"/>
                  <a:pt x="195" y="1546"/>
                </a:cubicBezTo>
                <a:cubicBezTo>
                  <a:pt x="223" y="1514"/>
                  <a:pt x="222" y="1464"/>
                  <a:pt x="256" y="1443"/>
                </a:cubicBezTo>
                <a:cubicBezTo>
                  <a:pt x="423" y="1346"/>
                  <a:pt x="244" y="1262"/>
                  <a:pt x="351" y="1240"/>
                </a:cubicBezTo>
                <a:cubicBezTo>
                  <a:pt x="426" y="1225"/>
                  <a:pt x="365" y="1117"/>
                  <a:pt x="358" y="1085"/>
                </a:cubicBezTo>
                <a:cubicBezTo>
                  <a:pt x="350" y="1052"/>
                  <a:pt x="361" y="1023"/>
                  <a:pt x="344" y="991"/>
                </a:cubicBezTo>
                <a:cubicBezTo>
                  <a:pt x="292" y="895"/>
                  <a:pt x="251" y="924"/>
                  <a:pt x="312" y="781"/>
                </a:cubicBezTo>
                <a:cubicBezTo>
                  <a:pt x="346" y="789"/>
                  <a:pt x="297" y="518"/>
                  <a:pt x="373" y="451"/>
                </a:cubicBezTo>
                <a:lnTo>
                  <a:pt x="440" y="364"/>
                </a:lnTo>
                <a:cubicBezTo>
                  <a:pt x="485" y="302"/>
                  <a:pt x="477" y="243"/>
                  <a:pt x="484" y="200"/>
                </a:cubicBezTo>
                <a:cubicBezTo>
                  <a:pt x="494" y="101"/>
                  <a:pt x="583" y="73"/>
                  <a:pt x="626" y="62"/>
                </a:cubicBezTo>
                <a:cubicBezTo>
                  <a:pt x="659" y="52"/>
                  <a:pt x="708" y="48"/>
                  <a:pt x="796" y="52"/>
                </a:cubicBezTo>
                <a:cubicBezTo>
                  <a:pt x="850" y="53"/>
                  <a:pt x="871" y="0"/>
                  <a:pt x="922" y="4"/>
                </a:cubicBezTo>
                <a:cubicBezTo>
                  <a:pt x="968" y="9"/>
                  <a:pt x="1004" y="39"/>
                  <a:pt x="1046" y="57"/>
                </a:cubicBezTo>
                <a:cubicBezTo>
                  <a:pt x="1085" y="73"/>
                  <a:pt x="1172" y="76"/>
                  <a:pt x="1229" y="134"/>
                </a:cubicBezTo>
                <a:cubicBezTo>
                  <a:pt x="1307" y="213"/>
                  <a:pt x="1326" y="394"/>
                  <a:pt x="1433" y="285"/>
                </a:cubicBezTo>
                <a:cubicBezTo>
                  <a:pt x="1451" y="265"/>
                  <a:pt x="1477" y="277"/>
                  <a:pt x="1513" y="261"/>
                </a:cubicBezTo>
                <a:cubicBezTo>
                  <a:pt x="1552" y="238"/>
                  <a:pt x="1566" y="238"/>
                  <a:pt x="1613" y="214"/>
                </a:cubicBezTo>
                <a:cubicBezTo>
                  <a:pt x="1651" y="193"/>
                  <a:pt x="1707" y="194"/>
                  <a:pt x="1768" y="237"/>
                </a:cubicBezTo>
                <a:cubicBezTo>
                  <a:pt x="1787" y="251"/>
                  <a:pt x="1808" y="267"/>
                  <a:pt x="1820" y="287"/>
                </a:cubicBezTo>
                <a:cubicBezTo>
                  <a:pt x="1830" y="303"/>
                  <a:pt x="1858" y="283"/>
                  <a:pt x="1872" y="298"/>
                </a:cubicBezTo>
                <a:cubicBezTo>
                  <a:pt x="1952" y="375"/>
                  <a:pt x="2035" y="374"/>
                  <a:pt x="2109" y="385"/>
                </a:cubicBezTo>
                <a:cubicBezTo>
                  <a:pt x="2285" y="410"/>
                  <a:pt x="2201" y="290"/>
                  <a:pt x="2403" y="207"/>
                </a:cubicBezTo>
                <a:cubicBezTo>
                  <a:pt x="2497" y="169"/>
                  <a:pt x="2686" y="166"/>
                  <a:pt x="2790" y="193"/>
                </a:cubicBezTo>
                <a:cubicBezTo>
                  <a:pt x="2895" y="220"/>
                  <a:pt x="2995" y="310"/>
                  <a:pt x="3077" y="281"/>
                </a:cubicBezTo>
                <a:cubicBezTo>
                  <a:pt x="3153" y="253"/>
                  <a:pt x="3214" y="112"/>
                  <a:pt x="3304" y="121"/>
                </a:cubicBezTo>
                <a:cubicBezTo>
                  <a:pt x="3336" y="124"/>
                  <a:pt x="3330" y="66"/>
                  <a:pt x="3401" y="63"/>
                </a:cubicBezTo>
                <a:cubicBezTo>
                  <a:pt x="3417" y="63"/>
                  <a:pt x="3433" y="67"/>
                  <a:pt x="3450" y="76"/>
                </a:cubicBezTo>
                <a:cubicBezTo>
                  <a:pt x="3484" y="124"/>
                  <a:pt x="3508" y="201"/>
                  <a:pt x="3593" y="290"/>
                </a:cubicBezTo>
                <a:cubicBezTo>
                  <a:pt x="3601" y="309"/>
                  <a:pt x="3601" y="329"/>
                  <a:pt x="3606" y="422"/>
                </a:cubicBezTo>
                <a:cubicBezTo>
                  <a:pt x="3609" y="484"/>
                  <a:pt x="3640" y="558"/>
                  <a:pt x="3671" y="548"/>
                </a:cubicBezTo>
                <a:cubicBezTo>
                  <a:pt x="3702" y="539"/>
                  <a:pt x="3786" y="582"/>
                  <a:pt x="3775" y="627"/>
                </a:cubicBezTo>
                <a:lnTo>
                  <a:pt x="3757" y="768"/>
                </a:lnTo>
                <a:cubicBezTo>
                  <a:pt x="3761" y="789"/>
                  <a:pt x="3779" y="807"/>
                  <a:pt x="3774" y="829"/>
                </a:cubicBezTo>
                <a:cubicBezTo>
                  <a:pt x="3752" y="923"/>
                  <a:pt x="3587" y="922"/>
                  <a:pt x="3559" y="933"/>
                </a:cubicBezTo>
                <a:cubicBezTo>
                  <a:pt x="3489" y="961"/>
                  <a:pt x="3466" y="1114"/>
                  <a:pt x="3435" y="1210"/>
                </a:cubicBezTo>
                <a:cubicBezTo>
                  <a:pt x="3420" y="1254"/>
                  <a:pt x="3423" y="1318"/>
                  <a:pt x="3389" y="1344"/>
                </a:cubicBezTo>
                <a:cubicBezTo>
                  <a:pt x="3369" y="1358"/>
                  <a:pt x="3345" y="1362"/>
                  <a:pt x="3345" y="1393"/>
                </a:cubicBezTo>
                <a:cubicBezTo>
                  <a:pt x="3345" y="1534"/>
                  <a:pt x="3353" y="1542"/>
                  <a:pt x="3208" y="1616"/>
                </a:cubicBezTo>
                <a:cubicBezTo>
                  <a:pt x="3251" y="1625"/>
                  <a:pt x="3208" y="1750"/>
                  <a:pt x="3201" y="1780"/>
                </a:cubicBezTo>
                <a:cubicBezTo>
                  <a:pt x="3178" y="1895"/>
                  <a:pt x="3060" y="1879"/>
                  <a:pt x="3074" y="1883"/>
                </a:cubicBezTo>
                <a:cubicBezTo>
                  <a:pt x="3076" y="1932"/>
                  <a:pt x="3030" y="1942"/>
                  <a:pt x="3021" y="1972"/>
                </a:cubicBezTo>
                <a:cubicBezTo>
                  <a:pt x="3009" y="2010"/>
                  <a:pt x="3024" y="2052"/>
                  <a:pt x="3013" y="2092"/>
                </a:cubicBezTo>
                <a:cubicBezTo>
                  <a:pt x="2988" y="2183"/>
                  <a:pt x="2937" y="2249"/>
                  <a:pt x="2896" y="2331"/>
                </a:cubicBezTo>
                <a:cubicBezTo>
                  <a:pt x="2876" y="2370"/>
                  <a:pt x="2912" y="2413"/>
                  <a:pt x="2876" y="2442"/>
                </a:cubicBezTo>
                <a:cubicBezTo>
                  <a:pt x="2855" y="2459"/>
                  <a:pt x="2793" y="2499"/>
                  <a:pt x="2806" y="2529"/>
                </a:cubicBezTo>
                <a:cubicBezTo>
                  <a:pt x="2825" y="2572"/>
                  <a:pt x="2748" y="2643"/>
                  <a:pt x="2734" y="2667"/>
                </a:cubicBezTo>
                <a:cubicBezTo>
                  <a:pt x="2687" y="2678"/>
                  <a:pt x="2645" y="2642"/>
                  <a:pt x="2654" y="2619"/>
                </a:cubicBezTo>
                <a:cubicBezTo>
                  <a:pt x="2665" y="2586"/>
                  <a:pt x="2657" y="2544"/>
                  <a:pt x="2627" y="2536"/>
                </a:cubicBezTo>
                <a:cubicBezTo>
                  <a:pt x="2597" y="2528"/>
                  <a:pt x="2511" y="2441"/>
                  <a:pt x="2504" y="2409"/>
                </a:cubicBezTo>
                <a:cubicBezTo>
                  <a:pt x="2495" y="2442"/>
                  <a:pt x="2491" y="2520"/>
                  <a:pt x="2425" y="2504"/>
                </a:cubicBezTo>
                <a:cubicBezTo>
                  <a:pt x="2378" y="2493"/>
                  <a:pt x="2351" y="2425"/>
                  <a:pt x="2281" y="2525"/>
                </a:cubicBezTo>
                <a:cubicBezTo>
                  <a:pt x="2219" y="2614"/>
                  <a:pt x="2251" y="2612"/>
                  <a:pt x="2180" y="2662"/>
                </a:cubicBezTo>
                <a:cubicBezTo>
                  <a:pt x="2123" y="2702"/>
                  <a:pt x="2053" y="2786"/>
                  <a:pt x="2005" y="2840"/>
                </a:cubicBezTo>
                <a:cubicBezTo>
                  <a:pt x="1957" y="2894"/>
                  <a:pt x="1964" y="2907"/>
                  <a:pt x="1981" y="2939"/>
                </a:cubicBezTo>
                <a:cubicBezTo>
                  <a:pt x="1998" y="2971"/>
                  <a:pt x="1938" y="3060"/>
                  <a:pt x="1936" y="3106"/>
                </a:cubicBezTo>
                <a:cubicBezTo>
                  <a:pt x="1935" y="3155"/>
                  <a:pt x="1911" y="3204"/>
                  <a:pt x="1872" y="3237"/>
                </a:cubicBezTo>
                <a:cubicBezTo>
                  <a:pt x="1869" y="3252"/>
                  <a:pt x="1861" y="3274"/>
                  <a:pt x="1856" y="3292"/>
                </a:cubicBezTo>
                <a:cubicBezTo>
                  <a:pt x="1831" y="3286"/>
                  <a:pt x="1806" y="3249"/>
                  <a:pt x="1818" y="3226"/>
                </a:cubicBezTo>
                <a:cubicBezTo>
                  <a:pt x="1791" y="3243"/>
                  <a:pt x="1770" y="3216"/>
                  <a:pt x="1759" y="3196"/>
                </a:cubicBezTo>
                <a:cubicBezTo>
                  <a:pt x="1785" y="3293"/>
                  <a:pt x="1809" y="3316"/>
                  <a:pt x="1696" y="3332"/>
                </a:cubicBezTo>
                <a:cubicBezTo>
                  <a:pt x="1651" y="3339"/>
                  <a:pt x="1504" y="3368"/>
                  <a:pt x="1545" y="3276"/>
                </a:cubicBezTo>
                <a:cubicBezTo>
                  <a:pt x="1526" y="3313"/>
                  <a:pt x="1525" y="3323"/>
                  <a:pt x="1480" y="3321"/>
                </a:cubicBezTo>
                <a:cubicBezTo>
                  <a:pt x="1430" y="3317"/>
                  <a:pt x="1439" y="3305"/>
                  <a:pt x="1390" y="3273"/>
                </a:cubicBezTo>
                <a:cubicBezTo>
                  <a:pt x="1413" y="3290"/>
                  <a:pt x="1440" y="3375"/>
                  <a:pt x="1387" y="3353"/>
                </a:cubicBezTo>
                <a:cubicBezTo>
                  <a:pt x="1351" y="3339"/>
                  <a:pt x="1404" y="3252"/>
                  <a:pt x="1340" y="3285"/>
                </a:cubicBezTo>
                <a:cubicBezTo>
                  <a:pt x="1358" y="3321"/>
                  <a:pt x="1373" y="3355"/>
                  <a:pt x="1358" y="3395"/>
                </a:cubicBezTo>
                <a:cubicBezTo>
                  <a:pt x="1328" y="3382"/>
                  <a:pt x="1294" y="3276"/>
                  <a:pt x="1305" y="3243"/>
                </a:cubicBezTo>
                <a:cubicBezTo>
                  <a:pt x="1271" y="3273"/>
                  <a:pt x="1327" y="3359"/>
                  <a:pt x="1309" y="3399"/>
                </a:cubicBezTo>
                <a:cubicBezTo>
                  <a:pt x="1285" y="3455"/>
                  <a:pt x="1285" y="3323"/>
                  <a:pt x="1287" y="3312"/>
                </a:cubicBezTo>
                <a:cubicBezTo>
                  <a:pt x="1281" y="3328"/>
                  <a:pt x="1272" y="3418"/>
                  <a:pt x="1269" y="3338"/>
                </a:cubicBezTo>
                <a:cubicBezTo>
                  <a:pt x="1268" y="3362"/>
                  <a:pt x="1265" y="3388"/>
                  <a:pt x="1248" y="3407"/>
                </a:cubicBezTo>
                <a:cubicBezTo>
                  <a:pt x="1247" y="3385"/>
                  <a:pt x="1241" y="3366"/>
                  <a:pt x="1230" y="3347"/>
                </a:cubicBezTo>
                <a:cubicBezTo>
                  <a:pt x="1243" y="3373"/>
                  <a:pt x="1242" y="3414"/>
                  <a:pt x="1203" y="3410"/>
                </a:cubicBezTo>
                <a:cubicBezTo>
                  <a:pt x="1133" y="3404"/>
                  <a:pt x="1152" y="3420"/>
                  <a:pt x="1132" y="3353"/>
                </a:cubicBezTo>
                <a:cubicBezTo>
                  <a:pt x="1133" y="3417"/>
                  <a:pt x="1084" y="3472"/>
                  <a:pt x="1073" y="3380"/>
                </a:cubicBezTo>
                <a:cubicBezTo>
                  <a:pt x="1074" y="3439"/>
                  <a:pt x="1058" y="3400"/>
                  <a:pt x="1015" y="3379"/>
                </a:cubicBezTo>
                <a:cubicBezTo>
                  <a:pt x="953" y="3349"/>
                  <a:pt x="871" y="3216"/>
                  <a:pt x="887" y="3152"/>
                </a:cubicBezTo>
                <a:cubicBezTo>
                  <a:pt x="894" y="3122"/>
                  <a:pt x="898" y="3095"/>
                  <a:pt x="856" y="3107"/>
                </a:cubicBezTo>
                <a:cubicBezTo>
                  <a:pt x="848" y="3075"/>
                  <a:pt x="852" y="3056"/>
                  <a:pt x="885" y="3050"/>
                </a:cubicBezTo>
                <a:cubicBezTo>
                  <a:pt x="949" y="3037"/>
                  <a:pt x="889" y="3014"/>
                  <a:pt x="936" y="2985"/>
                </a:cubicBezTo>
                <a:cubicBezTo>
                  <a:pt x="903" y="2988"/>
                  <a:pt x="873" y="3034"/>
                  <a:pt x="839" y="3026"/>
                </a:cubicBezTo>
                <a:cubicBezTo>
                  <a:pt x="733" y="3002"/>
                  <a:pt x="878" y="2965"/>
                  <a:pt x="904" y="2961"/>
                </a:cubicBezTo>
                <a:cubicBezTo>
                  <a:pt x="887" y="2940"/>
                  <a:pt x="867" y="2938"/>
                  <a:pt x="844" y="2952"/>
                </a:cubicBezTo>
                <a:cubicBezTo>
                  <a:pt x="845" y="2940"/>
                  <a:pt x="846" y="2927"/>
                  <a:pt x="847" y="2914"/>
                </a:cubicBezTo>
                <a:cubicBezTo>
                  <a:pt x="841" y="2951"/>
                  <a:pt x="794" y="2978"/>
                  <a:pt x="776" y="2932"/>
                </a:cubicBezTo>
                <a:cubicBezTo>
                  <a:pt x="760" y="2890"/>
                  <a:pt x="810" y="2872"/>
                  <a:pt x="833" y="2848"/>
                </a:cubicBezTo>
                <a:cubicBezTo>
                  <a:pt x="806" y="2859"/>
                  <a:pt x="781" y="2878"/>
                  <a:pt x="761" y="2899"/>
                </a:cubicBezTo>
                <a:cubicBezTo>
                  <a:pt x="687" y="2730"/>
                  <a:pt x="549" y="2651"/>
                  <a:pt x="370" y="2662"/>
                </a:cubicBezTo>
                <a:cubicBezTo>
                  <a:pt x="331" y="2665"/>
                  <a:pt x="273" y="2682"/>
                  <a:pt x="239" y="2653"/>
                </a:cubicBezTo>
                <a:cubicBezTo>
                  <a:pt x="282" y="2661"/>
                  <a:pt x="345" y="2632"/>
                  <a:pt x="370" y="2596"/>
                </a:cubicBezTo>
                <a:cubicBezTo>
                  <a:pt x="325" y="2594"/>
                  <a:pt x="294" y="2646"/>
                  <a:pt x="251" y="2611"/>
                </a:cubicBezTo>
                <a:cubicBezTo>
                  <a:pt x="235" y="2630"/>
                  <a:pt x="231" y="2650"/>
                  <a:pt x="239" y="2673"/>
                </a:cubicBezTo>
                <a:cubicBezTo>
                  <a:pt x="168" y="2683"/>
                  <a:pt x="95" y="2669"/>
                  <a:pt x="25" y="2685"/>
                </a:cubicBezTo>
                <a:cubicBezTo>
                  <a:pt x="22" y="2641"/>
                  <a:pt x="48" y="2601"/>
                  <a:pt x="49" y="2558"/>
                </a:cubicBezTo>
                <a:cubicBezTo>
                  <a:pt x="50" y="2512"/>
                  <a:pt x="30" y="2479"/>
                  <a:pt x="41" y="2432"/>
                </a:cubicBezTo>
                <a:cubicBezTo>
                  <a:pt x="59" y="2355"/>
                  <a:pt x="61" y="2208"/>
                  <a:pt x="16" y="2139"/>
                </a:cubicBezTo>
                <a:close/>
                <a:moveTo>
                  <a:pt x="1506" y="3374"/>
                </a:moveTo>
                <a:cubicBezTo>
                  <a:pt x="1516" y="3368"/>
                  <a:pt x="1526" y="3362"/>
                  <a:pt x="1536" y="3356"/>
                </a:cubicBezTo>
                <a:cubicBezTo>
                  <a:pt x="1515" y="3357"/>
                  <a:pt x="1495" y="3361"/>
                  <a:pt x="1477" y="3371"/>
                </a:cubicBezTo>
                <a:cubicBezTo>
                  <a:pt x="1487" y="3372"/>
                  <a:pt x="1497" y="3373"/>
                  <a:pt x="1506" y="337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4" name="꙱ Niger (Republic of Niger) (NE) (H)">
            <a:extLst>
              <a:ext uri="{FF2B5EF4-FFF2-40B4-BE49-F238E27FC236}">
                <a16:creationId xmlns:a16="http://schemas.microsoft.com/office/drawing/2014/main" id="{10CF74D9-74D7-4425-88C3-952610B45F17}"/>
              </a:ext>
            </a:extLst>
          </p:cNvPr>
          <p:cNvSpPr>
            <a:spLocks/>
          </p:cNvSpPr>
          <p:nvPr/>
        </p:nvSpPr>
        <p:spPr bwMode="auto">
          <a:xfrm>
            <a:off x="4390278" y="1689241"/>
            <a:ext cx="410687" cy="350594"/>
          </a:xfrm>
          <a:custGeom>
            <a:avLst/>
            <a:gdLst>
              <a:gd name="T0" fmla="*/ 3691 w 4981"/>
              <a:gd name="T1" fmla="*/ 3 h 4257"/>
              <a:gd name="T2" fmla="*/ 3890 w 4981"/>
              <a:gd name="T3" fmla="*/ 74 h 4257"/>
              <a:gd name="T4" fmla="*/ 4632 w 4981"/>
              <a:gd name="T5" fmla="*/ 234 h 4257"/>
              <a:gd name="T6" fmla="*/ 4711 w 4981"/>
              <a:gd name="T7" fmla="*/ 754 h 4257"/>
              <a:gd name="T8" fmla="*/ 4820 w 4981"/>
              <a:gd name="T9" fmla="*/ 1012 h 4257"/>
              <a:gd name="T10" fmla="*/ 4837 w 4981"/>
              <a:gd name="T11" fmla="*/ 1669 h 4257"/>
              <a:gd name="T12" fmla="*/ 4731 w 4981"/>
              <a:gd name="T13" fmla="*/ 2481 h 4257"/>
              <a:gd name="T14" fmla="*/ 4266 w 4981"/>
              <a:gd name="T15" fmla="*/ 3171 h 4257"/>
              <a:gd name="T16" fmla="*/ 4178 w 4981"/>
              <a:gd name="T17" fmla="*/ 3278 h 4257"/>
              <a:gd name="T18" fmla="*/ 4229 w 4981"/>
              <a:gd name="T19" fmla="*/ 3542 h 4257"/>
              <a:gd name="T20" fmla="*/ 4083 w 4981"/>
              <a:gd name="T21" fmla="*/ 3587 h 4257"/>
              <a:gd name="T22" fmla="*/ 3687 w 4981"/>
              <a:gd name="T23" fmla="*/ 3708 h 4257"/>
              <a:gd name="T24" fmla="*/ 3182 w 4981"/>
              <a:gd name="T25" fmla="*/ 3673 h 4257"/>
              <a:gd name="T26" fmla="*/ 2651 w 4981"/>
              <a:gd name="T27" fmla="*/ 3764 h 4257"/>
              <a:gd name="T28" fmla="*/ 2392 w 4981"/>
              <a:gd name="T29" fmla="*/ 3680 h 4257"/>
              <a:gd name="T30" fmla="*/ 2212 w 4981"/>
              <a:gd name="T31" fmla="*/ 3751 h 4257"/>
              <a:gd name="T32" fmla="*/ 1858 w 4981"/>
              <a:gd name="T33" fmla="*/ 3534 h 4257"/>
              <a:gd name="T34" fmla="*/ 1575 w 4981"/>
              <a:gd name="T35" fmla="*/ 3518 h 4257"/>
              <a:gd name="T36" fmla="*/ 1263 w 4981"/>
              <a:gd name="T37" fmla="*/ 3666 h 4257"/>
              <a:gd name="T38" fmla="*/ 1110 w 4981"/>
              <a:gd name="T39" fmla="*/ 4038 h 4257"/>
              <a:gd name="T40" fmla="*/ 845 w 4981"/>
              <a:gd name="T41" fmla="*/ 3999 h 4257"/>
              <a:gd name="T42" fmla="*/ 712 w 4981"/>
              <a:gd name="T43" fmla="*/ 4057 h 4257"/>
              <a:gd name="T44" fmla="*/ 639 w 4981"/>
              <a:gd name="T45" fmla="*/ 4065 h 4257"/>
              <a:gd name="T46" fmla="*/ 629 w 4981"/>
              <a:gd name="T47" fmla="*/ 3890 h 4257"/>
              <a:gd name="T48" fmla="*/ 287 w 4981"/>
              <a:gd name="T49" fmla="*/ 3652 h 4257"/>
              <a:gd name="T50" fmla="*/ 163 w 4981"/>
              <a:gd name="T51" fmla="*/ 3527 h 4257"/>
              <a:gd name="T52" fmla="*/ 44 w 4981"/>
              <a:gd name="T53" fmla="*/ 3274 h 4257"/>
              <a:gd name="T54" fmla="*/ 219 w 4981"/>
              <a:gd name="T55" fmla="*/ 3083 h 4257"/>
              <a:gd name="T56" fmla="*/ 506 w 4981"/>
              <a:gd name="T57" fmla="*/ 2961 h 4257"/>
              <a:gd name="T58" fmla="*/ 920 w 4981"/>
              <a:gd name="T59" fmla="*/ 2915 h 4257"/>
              <a:gd name="T60" fmla="*/ 1196 w 4981"/>
              <a:gd name="T61" fmla="*/ 2792 h 4257"/>
              <a:gd name="T62" fmla="*/ 1304 w 4981"/>
              <a:gd name="T63" fmla="*/ 2264 h 4257"/>
              <a:gd name="T64" fmla="*/ 1311 w 4981"/>
              <a:gd name="T65" fmla="*/ 1587 h 4257"/>
              <a:gd name="T66" fmla="*/ 2006 w 4981"/>
              <a:gd name="T67" fmla="*/ 1277 h 4257"/>
              <a:gd name="T68" fmla="*/ 3631 w 4981"/>
              <a:gd name="T69" fmla="*/ 79 h 4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81" h="4257">
                <a:moveTo>
                  <a:pt x="3631" y="79"/>
                </a:moveTo>
                <a:cubicBezTo>
                  <a:pt x="3657" y="62"/>
                  <a:pt x="3662" y="7"/>
                  <a:pt x="3691" y="3"/>
                </a:cubicBezTo>
                <a:cubicBezTo>
                  <a:pt x="3706" y="0"/>
                  <a:pt x="3743" y="45"/>
                  <a:pt x="3758" y="45"/>
                </a:cubicBezTo>
                <a:cubicBezTo>
                  <a:pt x="3801" y="59"/>
                  <a:pt x="3850" y="65"/>
                  <a:pt x="3890" y="74"/>
                </a:cubicBezTo>
                <a:cubicBezTo>
                  <a:pt x="4040" y="106"/>
                  <a:pt x="4172" y="131"/>
                  <a:pt x="4283" y="247"/>
                </a:cubicBezTo>
                <a:cubicBezTo>
                  <a:pt x="4425" y="373"/>
                  <a:pt x="4337" y="362"/>
                  <a:pt x="4632" y="234"/>
                </a:cubicBezTo>
                <a:cubicBezTo>
                  <a:pt x="4651" y="334"/>
                  <a:pt x="4693" y="529"/>
                  <a:pt x="4696" y="636"/>
                </a:cubicBezTo>
                <a:cubicBezTo>
                  <a:pt x="4695" y="677"/>
                  <a:pt x="4693" y="718"/>
                  <a:pt x="4711" y="754"/>
                </a:cubicBezTo>
                <a:cubicBezTo>
                  <a:pt x="4737" y="808"/>
                  <a:pt x="4823" y="911"/>
                  <a:pt x="4826" y="950"/>
                </a:cubicBezTo>
                <a:cubicBezTo>
                  <a:pt x="4828" y="971"/>
                  <a:pt x="4811" y="991"/>
                  <a:pt x="4820" y="1012"/>
                </a:cubicBezTo>
                <a:cubicBezTo>
                  <a:pt x="4843" y="1064"/>
                  <a:pt x="4981" y="1112"/>
                  <a:pt x="4911" y="1237"/>
                </a:cubicBezTo>
                <a:cubicBezTo>
                  <a:pt x="4844" y="1356"/>
                  <a:pt x="4845" y="1529"/>
                  <a:pt x="4837" y="1669"/>
                </a:cubicBezTo>
                <a:lnTo>
                  <a:pt x="4809" y="2279"/>
                </a:lnTo>
                <a:cubicBezTo>
                  <a:pt x="4805" y="2358"/>
                  <a:pt x="4774" y="2422"/>
                  <a:pt x="4731" y="2481"/>
                </a:cubicBezTo>
                <a:cubicBezTo>
                  <a:pt x="4596" y="2649"/>
                  <a:pt x="4380" y="2859"/>
                  <a:pt x="4306" y="3053"/>
                </a:cubicBezTo>
                <a:cubicBezTo>
                  <a:pt x="4296" y="3080"/>
                  <a:pt x="4288" y="3154"/>
                  <a:pt x="4266" y="3171"/>
                </a:cubicBezTo>
                <a:cubicBezTo>
                  <a:pt x="4229" y="3207"/>
                  <a:pt x="4258" y="3228"/>
                  <a:pt x="4199" y="3255"/>
                </a:cubicBezTo>
                <a:cubicBezTo>
                  <a:pt x="4183" y="3262"/>
                  <a:pt x="4178" y="3269"/>
                  <a:pt x="4178" y="3278"/>
                </a:cubicBezTo>
                <a:cubicBezTo>
                  <a:pt x="4177" y="3289"/>
                  <a:pt x="4195" y="3414"/>
                  <a:pt x="4197" y="3429"/>
                </a:cubicBezTo>
                <a:cubicBezTo>
                  <a:pt x="4203" y="3475"/>
                  <a:pt x="4216" y="3517"/>
                  <a:pt x="4229" y="3542"/>
                </a:cubicBezTo>
                <a:cubicBezTo>
                  <a:pt x="4196" y="3524"/>
                  <a:pt x="4169" y="3526"/>
                  <a:pt x="4138" y="3541"/>
                </a:cubicBezTo>
                <a:cubicBezTo>
                  <a:pt x="4103" y="3563"/>
                  <a:pt x="4114" y="3587"/>
                  <a:pt x="4083" y="3587"/>
                </a:cubicBezTo>
                <a:cubicBezTo>
                  <a:pt x="4020" y="3582"/>
                  <a:pt x="3969" y="3651"/>
                  <a:pt x="3916" y="3704"/>
                </a:cubicBezTo>
                <a:cubicBezTo>
                  <a:pt x="3841" y="3788"/>
                  <a:pt x="3769" y="3747"/>
                  <a:pt x="3687" y="3708"/>
                </a:cubicBezTo>
                <a:cubicBezTo>
                  <a:pt x="3556" y="3638"/>
                  <a:pt x="3485" y="3645"/>
                  <a:pt x="3363" y="3642"/>
                </a:cubicBezTo>
                <a:cubicBezTo>
                  <a:pt x="3313" y="3644"/>
                  <a:pt x="3248" y="3650"/>
                  <a:pt x="3182" y="3673"/>
                </a:cubicBezTo>
                <a:cubicBezTo>
                  <a:pt x="2978" y="3756"/>
                  <a:pt x="3068" y="3882"/>
                  <a:pt x="2888" y="3851"/>
                </a:cubicBezTo>
                <a:cubicBezTo>
                  <a:pt x="2826" y="3842"/>
                  <a:pt x="2733" y="3844"/>
                  <a:pt x="2651" y="3764"/>
                </a:cubicBezTo>
                <a:cubicBezTo>
                  <a:pt x="2635" y="3750"/>
                  <a:pt x="2609" y="3769"/>
                  <a:pt x="2599" y="3753"/>
                </a:cubicBezTo>
                <a:cubicBezTo>
                  <a:pt x="2577" y="3722"/>
                  <a:pt x="2480" y="3633"/>
                  <a:pt x="2392" y="3680"/>
                </a:cubicBezTo>
                <a:cubicBezTo>
                  <a:pt x="2358" y="3698"/>
                  <a:pt x="2325" y="3708"/>
                  <a:pt x="2292" y="3727"/>
                </a:cubicBezTo>
                <a:cubicBezTo>
                  <a:pt x="2267" y="3741"/>
                  <a:pt x="2228" y="3731"/>
                  <a:pt x="2212" y="3751"/>
                </a:cubicBezTo>
                <a:cubicBezTo>
                  <a:pt x="2140" y="3843"/>
                  <a:pt x="2084" y="3728"/>
                  <a:pt x="2065" y="3687"/>
                </a:cubicBezTo>
                <a:cubicBezTo>
                  <a:pt x="2020" y="3600"/>
                  <a:pt x="1983" y="3558"/>
                  <a:pt x="1858" y="3534"/>
                </a:cubicBezTo>
                <a:cubicBezTo>
                  <a:pt x="1802" y="3523"/>
                  <a:pt x="1759" y="3476"/>
                  <a:pt x="1701" y="3470"/>
                </a:cubicBezTo>
                <a:cubicBezTo>
                  <a:pt x="1650" y="3466"/>
                  <a:pt x="1629" y="3519"/>
                  <a:pt x="1575" y="3518"/>
                </a:cubicBezTo>
                <a:cubicBezTo>
                  <a:pt x="1533" y="3517"/>
                  <a:pt x="1463" y="3513"/>
                  <a:pt x="1405" y="3528"/>
                </a:cubicBezTo>
                <a:cubicBezTo>
                  <a:pt x="1329" y="3547"/>
                  <a:pt x="1270" y="3592"/>
                  <a:pt x="1263" y="3666"/>
                </a:cubicBezTo>
                <a:cubicBezTo>
                  <a:pt x="1258" y="3727"/>
                  <a:pt x="1256" y="3779"/>
                  <a:pt x="1219" y="3830"/>
                </a:cubicBezTo>
                <a:cubicBezTo>
                  <a:pt x="1169" y="3918"/>
                  <a:pt x="1121" y="3912"/>
                  <a:pt x="1110" y="4038"/>
                </a:cubicBezTo>
                <a:cubicBezTo>
                  <a:pt x="1107" y="4079"/>
                  <a:pt x="1116" y="4257"/>
                  <a:pt x="1091" y="4247"/>
                </a:cubicBezTo>
                <a:cubicBezTo>
                  <a:pt x="1033" y="4214"/>
                  <a:pt x="906" y="3991"/>
                  <a:pt x="845" y="3999"/>
                </a:cubicBezTo>
                <a:cubicBezTo>
                  <a:pt x="824" y="4002"/>
                  <a:pt x="820" y="4027"/>
                  <a:pt x="800" y="4031"/>
                </a:cubicBezTo>
                <a:cubicBezTo>
                  <a:pt x="777" y="4041"/>
                  <a:pt x="727" y="4034"/>
                  <a:pt x="712" y="4057"/>
                </a:cubicBezTo>
                <a:cubicBezTo>
                  <a:pt x="706" y="4067"/>
                  <a:pt x="731" y="4141"/>
                  <a:pt x="721" y="4164"/>
                </a:cubicBezTo>
                <a:cubicBezTo>
                  <a:pt x="715" y="4175"/>
                  <a:pt x="698" y="4164"/>
                  <a:pt x="639" y="4065"/>
                </a:cubicBezTo>
                <a:cubicBezTo>
                  <a:pt x="599" y="4017"/>
                  <a:pt x="625" y="3994"/>
                  <a:pt x="673" y="3981"/>
                </a:cubicBezTo>
                <a:cubicBezTo>
                  <a:pt x="659" y="3952"/>
                  <a:pt x="655" y="3910"/>
                  <a:pt x="629" y="3890"/>
                </a:cubicBezTo>
                <a:cubicBezTo>
                  <a:pt x="583" y="3854"/>
                  <a:pt x="548" y="3931"/>
                  <a:pt x="496" y="3922"/>
                </a:cubicBezTo>
                <a:cubicBezTo>
                  <a:pt x="400" y="3905"/>
                  <a:pt x="243" y="3753"/>
                  <a:pt x="287" y="3652"/>
                </a:cubicBezTo>
                <a:cubicBezTo>
                  <a:pt x="314" y="3671"/>
                  <a:pt x="341" y="3672"/>
                  <a:pt x="370" y="3658"/>
                </a:cubicBezTo>
                <a:cubicBezTo>
                  <a:pt x="356" y="3645"/>
                  <a:pt x="169" y="3514"/>
                  <a:pt x="163" y="3527"/>
                </a:cubicBezTo>
                <a:cubicBezTo>
                  <a:pt x="176" y="3499"/>
                  <a:pt x="107" y="3447"/>
                  <a:pt x="98" y="3415"/>
                </a:cubicBezTo>
                <a:cubicBezTo>
                  <a:pt x="83" y="3362"/>
                  <a:pt x="95" y="3312"/>
                  <a:pt x="44" y="3274"/>
                </a:cubicBezTo>
                <a:cubicBezTo>
                  <a:pt x="0" y="3223"/>
                  <a:pt x="51" y="3126"/>
                  <a:pt x="47" y="3070"/>
                </a:cubicBezTo>
                <a:cubicBezTo>
                  <a:pt x="101" y="3087"/>
                  <a:pt x="164" y="3083"/>
                  <a:pt x="219" y="3083"/>
                </a:cubicBezTo>
                <a:cubicBezTo>
                  <a:pt x="284" y="3084"/>
                  <a:pt x="301" y="3051"/>
                  <a:pt x="339" y="3006"/>
                </a:cubicBezTo>
                <a:cubicBezTo>
                  <a:pt x="386" y="2952"/>
                  <a:pt x="440" y="2966"/>
                  <a:pt x="506" y="2961"/>
                </a:cubicBezTo>
                <a:cubicBezTo>
                  <a:pt x="609" y="2952"/>
                  <a:pt x="776" y="2936"/>
                  <a:pt x="878" y="2949"/>
                </a:cubicBezTo>
                <a:cubicBezTo>
                  <a:pt x="957" y="2958"/>
                  <a:pt x="883" y="2925"/>
                  <a:pt x="920" y="2915"/>
                </a:cubicBezTo>
                <a:cubicBezTo>
                  <a:pt x="978" y="2900"/>
                  <a:pt x="1055" y="2979"/>
                  <a:pt x="1081" y="2912"/>
                </a:cubicBezTo>
                <a:cubicBezTo>
                  <a:pt x="1103" y="2853"/>
                  <a:pt x="1172" y="2845"/>
                  <a:pt x="1196" y="2792"/>
                </a:cubicBezTo>
                <a:cubicBezTo>
                  <a:pt x="1219" y="2737"/>
                  <a:pt x="1219" y="2679"/>
                  <a:pt x="1249" y="2625"/>
                </a:cubicBezTo>
                <a:cubicBezTo>
                  <a:pt x="1312" y="2514"/>
                  <a:pt x="1298" y="2391"/>
                  <a:pt x="1304" y="2264"/>
                </a:cubicBezTo>
                <a:cubicBezTo>
                  <a:pt x="1313" y="2083"/>
                  <a:pt x="1310" y="1902"/>
                  <a:pt x="1309" y="1721"/>
                </a:cubicBezTo>
                <a:cubicBezTo>
                  <a:pt x="1309" y="1662"/>
                  <a:pt x="1311" y="1611"/>
                  <a:pt x="1311" y="1587"/>
                </a:cubicBezTo>
                <a:cubicBezTo>
                  <a:pt x="1413" y="1554"/>
                  <a:pt x="1619" y="1528"/>
                  <a:pt x="1731" y="1500"/>
                </a:cubicBezTo>
                <a:cubicBezTo>
                  <a:pt x="1847" y="1471"/>
                  <a:pt x="1924" y="1357"/>
                  <a:pt x="2006" y="1277"/>
                </a:cubicBezTo>
                <a:cubicBezTo>
                  <a:pt x="2126" y="1160"/>
                  <a:pt x="2241" y="1033"/>
                  <a:pt x="2374" y="930"/>
                </a:cubicBezTo>
                <a:cubicBezTo>
                  <a:pt x="2687" y="686"/>
                  <a:pt x="3266" y="312"/>
                  <a:pt x="3631" y="7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5" name="꙱ Nicaragua (Republic of Nicaragua) (NI) (H)">
            <a:extLst>
              <a:ext uri="{FF2B5EF4-FFF2-40B4-BE49-F238E27FC236}">
                <a16:creationId xmlns:a16="http://schemas.microsoft.com/office/drawing/2014/main" id="{3BB52DFA-FE31-4C4D-8646-FB170248C2E7}"/>
              </a:ext>
            </a:extLst>
          </p:cNvPr>
          <p:cNvSpPr>
            <a:spLocks/>
          </p:cNvSpPr>
          <p:nvPr/>
        </p:nvSpPr>
        <p:spPr bwMode="auto">
          <a:xfrm>
            <a:off x="2123416" y="1942747"/>
            <a:ext cx="125038" cy="126214"/>
          </a:xfrm>
          <a:custGeom>
            <a:avLst/>
            <a:gdLst>
              <a:gd name="T0" fmla="*/ 344 w 1522"/>
              <a:gd name="T1" fmla="*/ 454 h 1534"/>
              <a:gd name="T2" fmla="*/ 434 w 1522"/>
              <a:gd name="T3" fmla="*/ 440 h 1534"/>
              <a:gd name="T4" fmla="*/ 507 w 1522"/>
              <a:gd name="T5" fmla="*/ 391 h 1534"/>
              <a:gd name="T6" fmla="*/ 664 w 1522"/>
              <a:gd name="T7" fmla="*/ 415 h 1534"/>
              <a:gd name="T8" fmla="*/ 857 w 1522"/>
              <a:gd name="T9" fmla="*/ 241 h 1534"/>
              <a:gd name="T10" fmla="*/ 885 w 1522"/>
              <a:gd name="T11" fmla="*/ 175 h 1534"/>
              <a:gd name="T12" fmla="*/ 953 w 1522"/>
              <a:gd name="T13" fmla="*/ 68 h 1534"/>
              <a:gd name="T14" fmla="*/ 1007 w 1522"/>
              <a:gd name="T15" fmla="*/ 91 h 1534"/>
              <a:gd name="T16" fmla="*/ 1092 w 1522"/>
              <a:gd name="T17" fmla="*/ 121 h 1534"/>
              <a:gd name="T18" fmla="*/ 1191 w 1522"/>
              <a:gd name="T19" fmla="*/ 89 h 1534"/>
              <a:gd name="T20" fmla="*/ 1423 w 1522"/>
              <a:gd name="T21" fmla="*/ 10 h 1534"/>
              <a:gd name="T22" fmla="*/ 1522 w 1522"/>
              <a:gd name="T23" fmla="*/ 0 h 1534"/>
              <a:gd name="T24" fmla="*/ 1445 w 1522"/>
              <a:gd name="T25" fmla="*/ 38 h 1534"/>
              <a:gd name="T26" fmla="*/ 1468 w 1522"/>
              <a:gd name="T27" fmla="*/ 267 h 1534"/>
              <a:gd name="T28" fmla="*/ 1359 w 1522"/>
              <a:gd name="T29" fmla="*/ 459 h 1534"/>
              <a:gd name="T30" fmla="*/ 1326 w 1522"/>
              <a:gd name="T31" fmla="*/ 753 h 1534"/>
              <a:gd name="T32" fmla="*/ 1281 w 1522"/>
              <a:gd name="T33" fmla="*/ 935 h 1534"/>
              <a:gd name="T34" fmla="*/ 1305 w 1522"/>
              <a:gd name="T35" fmla="*/ 777 h 1534"/>
              <a:gd name="T36" fmla="*/ 1234 w 1522"/>
              <a:gd name="T37" fmla="*/ 878 h 1534"/>
              <a:gd name="T38" fmla="*/ 1249 w 1522"/>
              <a:gd name="T39" fmla="*/ 1071 h 1534"/>
              <a:gd name="T40" fmla="*/ 1238 w 1522"/>
              <a:gd name="T41" fmla="*/ 1019 h 1534"/>
              <a:gd name="T42" fmla="*/ 1207 w 1522"/>
              <a:gd name="T43" fmla="*/ 1131 h 1534"/>
              <a:gd name="T44" fmla="*/ 1208 w 1522"/>
              <a:gd name="T45" fmla="*/ 1231 h 1534"/>
              <a:gd name="T46" fmla="*/ 1221 w 1522"/>
              <a:gd name="T47" fmla="*/ 1466 h 1534"/>
              <a:gd name="T48" fmla="*/ 1058 w 1522"/>
              <a:gd name="T49" fmla="*/ 1494 h 1534"/>
              <a:gd name="T50" fmla="*/ 1012 w 1522"/>
              <a:gd name="T51" fmla="*/ 1435 h 1534"/>
              <a:gd name="T52" fmla="*/ 981 w 1522"/>
              <a:gd name="T53" fmla="*/ 1433 h 1534"/>
              <a:gd name="T54" fmla="*/ 906 w 1522"/>
              <a:gd name="T55" fmla="*/ 1400 h 1534"/>
              <a:gd name="T56" fmla="*/ 773 w 1522"/>
              <a:gd name="T57" fmla="*/ 1415 h 1534"/>
              <a:gd name="T58" fmla="*/ 585 w 1522"/>
              <a:gd name="T59" fmla="*/ 1408 h 1534"/>
              <a:gd name="T60" fmla="*/ 551 w 1522"/>
              <a:gd name="T61" fmla="*/ 1358 h 1534"/>
              <a:gd name="T62" fmla="*/ 420 w 1522"/>
              <a:gd name="T63" fmla="*/ 1214 h 1534"/>
              <a:gd name="T64" fmla="*/ 196 w 1522"/>
              <a:gd name="T65" fmla="*/ 925 h 1534"/>
              <a:gd name="T66" fmla="*/ 61 w 1522"/>
              <a:gd name="T67" fmla="*/ 688 h 1534"/>
              <a:gd name="T68" fmla="*/ 147 w 1522"/>
              <a:gd name="T69" fmla="*/ 739 h 1534"/>
              <a:gd name="T70" fmla="*/ 152 w 1522"/>
              <a:gd name="T71" fmla="*/ 715 h 1534"/>
              <a:gd name="T72" fmla="*/ 244 w 1522"/>
              <a:gd name="T73" fmla="*/ 705 h 1534"/>
              <a:gd name="T74" fmla="*/ 286 w 1522"/>
              <a:gd name="T75" fmla="*/ 618 h 1534"/>
              <a:gd name="T76" fmla="*/ 344 w 1522"/>
              <a:gd name="T77" fmla="*/ 585 h 1534"/>
              <a:gd name="T78" fmla="*/ 344 w 1522"/>
              <a:gd name="T79" fmla="*/ 454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2" h="1534">
                <a:moveTo>
                  <a:pt x="344" y="454"/>
                </a:moveTo>
                <a:cubicBezTo>
                  <a:pt x="353" y="436"/>
                  <a:pt x="399" y="442"/>
                  <a:pt x="434" y="440"/>
                </a:cubicBezTo>
                <a:cubicBezTo>
                  <a:pt x="492" y="431"/>
                  <a:pt x="489" y="418"/>
                  <a:pt x="507" y="391"/>
                </a:cubicBezTo>
                <a:cubicBezTo>
                  <a:pt x="558" y="311"/>
                  <a:pt x="588" y="367"/>
                  <a:pt x="664" y="415"/>
                </a:cubicBezTo>
                <a:cubicBezTo>
                  <a:pt x="684" y="345"/>
                  <a:pt x="787" y="293"/>
                  <a:pt x="857" y="241"/>
                </a:cubicBezTo>
                <a:cubicBezTo>
                  <a:pt x="863" y="209"/>
                  <a:pt x="838" y="214"/>
                  <a:pt x="885" y="175"/>
                </a:cubicBezTo>
                <a:cubicBezTo>
                  <a:pt x="923" y="147"/>
                  <a:pt x="917" y="90"/>
                  <a:pt x="953" y="68"/>
                </a:cubicBezTo>
                <a:cubicBezTo>
                  <a:pt x="998" y="44"/>
                  <a:pt x="994" y="79"/>
                  <a:pt x="1007" y="91"/>
                </a:cubicBezTo>
                <a:cubicBezTo>
                  <a:pt x="1020" y="98"/>
                  <a:pt x="1056" y="120"/>
                  <a:pt x="1092" y="121"/>
                </a:cubicBezTo>
                <a:cubicBezTo>
                  <a:pt x="1128" y="123"/>
                  <a:pt x="1146" y="87"/>
                  <a:pt x="1191" y="89"/>
                </a:cubicBezTo>
                <a:cubicBezTo>
                  <a:pt x="1323" y="81"/>
                  <a:pt x="1362" y="21"/>
                  <a:pt x="1423" y="10"/>
                </a:cubicBezTo>
                <a:cubicBezTo>
                  <a:pt x="1457" y="4"/>
                  <a:pt x="1490" y="5"/>
                  <a:pt x="1522" y="0"/>
                </a:cubicBezTo>
                <a:cubicBezTo>
                  <a:pt x="1495" y="12"/>
                  <a:pt x="1480" y="70"/>
                  <a:pt x="1445" y="38"/>
                </a:cubicBezTo>
                <a:cubicBezTo>
                  <a:pt x="1411" y="96"/>
                  <a:pt x="1497" y="192"/>
                  <a:pt x="1468" y="267"/>
                </a:cubicBezTo>
                <a:cubicBezTo>
                  <a:pt x="1441" y="339"/>
                  <a:pt x="1383" y="380"/>
                  <a:pt x="1359" y="459"/>
                </a:cubicBezTo>
                <a:cubicBezTo>
                  <a:pt x="1330" y="556"/>
                  <a:pt x="1342" y="654"/>
                  <a:pt x="1326" y="753"/>
                </a:cubicBezTo>
                <a:cubicBezTo>
                  <a:pt x="1318" y="801"/>
                  <a:pt x="1338" y="927"/>
                  <a:pt x="1281" y="935"/>
                </a:cubicBezTo>
                <a:cubicBezTo>
                  <a:pt x="1283" y="879"/>
                  <a:pt x="1315" y="838"/>
                  <a:pt x="1305" y="777"/>
                </a:cubicBezTo>
                <a:cubicBezTo>
                  <a:pt x="1267" y="787"/>
                  <a:pt x="1304" y="856"/>
                  <a:pt x="1234" y="878"/>
                </a:cubicBezTo>
                <a:cubicBezTo>
                  <a:pt x="1281" y="940"/>
                  <a:pt x="1246" y="1004"/>
                  <a:pt x="1249" y="1071"/>
                </a:cubicBezTo>
                <a:cubicBezTo>
                  <a:pt x="1239" y="1055"/>
                  <a:pt x="1236" y="1038"/>
                  <a:pt x="1238" y="1019"/>
                </a:cubicBezTo>
                <a:cubicBezTo>
                  <a:pt x="1230" y="1057"/>
                  <a:pt x="1207" y="1091"/>
                  <a:pt x="1207" y="1131"/>
                </a:cubicBezTo>
                <a:cubicBezTo>
                  <a:pt x="1284" y="1103"/>
                  <a:pt x="1223" y="1206"/>
                  <a:pt x="1208" y="1231"/>
                </a:cubicBezTo>
                <a:cubicBezTo>
                  <a:pt x="1108" y="1396"/>
                  <a:pt x="1223" y="1439"/>
                  <a:pt x="1221" y="1466"/>
                </a:cubicBezTo>
                <a:cubicBezTo>
                  <a:pt x="1217" y="1534"/>
                  <a:pt x="1080" y="1512"/>
                  <a:pt x="1058" y="1494"/>
                </a:cubicBezTo>
                <a:cubicBezTo>
                  <a:pt x="1047" y="1487"/>
                  <a:pt x="1030" y="1464"/>
                  <a:pt x="1012" y="1435"/>
                </a:cubicBezTo>
                <a:cubicBezTo>
                  <a:pt x="1008" y="1435"/>
                  <a:pt x="999" y="1437"/>
                  <a:pt x="981" y="1433"/>
                </a:cubicBezTo>
                <a:cubicBezTo>
                  <a:pt x="941" y="1427"/>
                  <a:pt x="935" y="1393"/>
                  <a:pt x="906" y="1400"/>
                </a:cubicBezTo>
                <a:cubicBezTo>
                  <a:pt x="844" y="1416"/>
                  <a:pt x="841" y="1448"/>
                  <a:pt x="773" y="1415"/>
                </a:cubicBezTo>
                <a:cubicBezTo>
                  <a:pt x="578" y="1320"/>
                  <a:pt x="622" y="1354"/>
                  <a:pt x="585" y="1408"/>
                </a:cubicBezTo>
                <a:cubicBezTo>
                  <a:pt x="579" y="1404"/>
                  <a:pt x="566" y="1391"/>
                  <a:pt x="551" y="1358"/>
                </a:cubicBezTo>
                <a:cubicBezTo>
                  <a:pt x="524" y="1299"/>
                  <a:pt x="466" y="1258"/>
                  <a:pt x="420" y="1214"/>
                </a:cubicBezTo>
                <a:cubicBezTo>
                  <a:pt x="330" y="1127"/>
                  <a:pt x="293" y="1009"/>
                  <a:pt x="196" y="925"/>
                </a:cubicBezTo>
                <a:cubicBezTo>
                  <a:pt x="134" y="871"/>
                  <a:pt x="0" y="765"/>
                  <a:pt x="61" y="688"/>
                </a:cubicBezTo>
                <a:cubicBezTo>
                  <a:pt x="99" y="704"/>
                  <a:pt x="100" y="743"/>
                  <a:pt x="147" y="739"/>
                </a:cubicBezTo>
                <a:cubicBezTo>
                  <a:pt x="154" y="728"/>
                  <a:pt x="133" y="718"/>
                  <a:pt x="152" y="715"/>
                </a:cubicBezTo>
                <a:cubicBezTo>
                  <a:pt x="172" y="712"/>
                  <a:pt x="222" y="719"/>
                  <a:pt x="244" y="705"/>
                </a:cubicBezTo>
                <a:cubicBezTo>
                  <a:pt x="280" y="687"/>
                  <a:pt x="261" y="640"/>
                  <a:pt x="286" y="618"/>
                </a:cubicBezTo>
                <a:cubicBezTo>
                  <a:pt x="304" y="602"/>
                  <a:pt x="329" y="612"/>
                  <a:pt x="344" y="585"/>
                </a:cubicBezTo>
                <a:cubicBezTo>
                  <a:pt x="365" y="548"/>
                  <a:pt x="332" y="473"/>
                  <a:pt x="344" y="45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6" name="꙱ New Zealand (NZ) (H)">
            <a:extLst>
              <a:ext uri="{FF2B5EF4-FFF2-40B4-BE49-F238E27FC236}">
                <a16:creationId xmlns:a16="http://schemas.microsoft.com/office/drawing/2014/main" id="{90905351-3A80-457F-8050-ED011D903525}"/>
              </a:ext>
            </a:extLst>
          </p:cNvPr>
          <p:cNvSpPr>
            <a:spLocks noEditPoints="1"/>
          </p:cNvSpPr>
          <p:nvPr/>
        </p:nvSpPr>
        <p:spPr bwMode="auto">
          <a:xfrm>
            <a:off x="8142509" y="3396903"/>
            <a:ext cx="584232" cy="478965"/>
          </a:xfrm>
          <a:custGeom>
            <a:avLst/>
            <a:gdLst>
              <a:gd name="T0" fmla="*/ 5217 w 7087"/>
              <a:gd name="T1" fmla="*/ 2476 h 5795"/>
              <a:gd name="T2" fmla="*/ 5700 w 7087"/>
              <a:gd name="T3" fmla="*/ 2268 h 5795"/>
              <a:gd name="T4" fmla="*/ 6070 w 7087"/>
              <a:gd name="T5" fmla="*/ 2007 h 5795"/>
              <a:gd name="T6" fmla="*/ 6538 w 7087"/>
              <a:gd name="T7" fmla="*/ 1725 h 5795"/>
              <a:gd name="T8" fmla="*/ 7054 w 7087"/>
              <a:gd name="T9" fmla="*/ 1194 h 5795"/>
              <a:gd name="T10" fmla="*/ 6366 w 7087"/>
              <a:gd name="T11" fmla="*/ 1134 h 5795"/>
              <a:gd name="T12" fmla="*/ 6437 w 7087"/>
              <a:gd name="T13" fmla="*/ 834 h 5795"/>
              <a:gd name="T14" fmla="*/ 6372 w 7087"/>
              <a:gd name="T15" fmla="*/ 858 h 5795"/>
              <a:gd name="T16" fmla="*/ 6134 w 7087"/>
              <a:gd name="T17" fmla="*/ 872 h 5795"/>
              <a:gd name="T18" fmla="*/ 6292 w 7087"/>
              <a:gd name="T19" fmla="*/ 665 h 5795"/>
              <a:gd name="T20" fmla="*/ 6324 w 7087"/>
              <a:gd name="T21" fmla="*/ 516 h 5795"/>
              <a:gd name="T22" fmla="*/ 6318 w 7087"/>
              <a:gd name="T23" fmla="*/ 335 h 5795"/>
              <a:gd name="T24" fmla="*/ 6229 w 7087"/>
              <a:gd name="T25" fmla="*/ 237 h 5795"/>
              <a:gd name="T26" fmla="*/ 6098 w 7087"/>
              <a:gd name="T27" fmla="*/ 33 h 5795"/>
              <a:gd name="T28" fmla="*/ 6006 w 7087"/>
              <a:gd name="T29" fmla="*/ 276 h 5795"/>
              <a:gd name="T30" fmla="*/ 6025 w 7087"/>
              <a:gd name="T31" fmla="*/ 428 h 5795"/>
              <a:gd name="T32" fmla="*/ 6131 w 7087"/>
              <a:gd name="T33" fmla="*/ 659 h 5795"/>
              <a:gd name="T34" fmla="*/ 6142 w 7087"/>
              <a:gd name="T35" fmla="*/ 680 h 5795"/>
              <a:gd name="T36" fmla="*/ 6095 w 7087"/>
              <a:gd name="T37" fmla="*/ 730 h 5795"/>
              <a:gd name="T38" fmla="*/ 6075 w 7087"/>
              <a:gd name="T39" fmla="*/ 944 h 5795"/>
              <a:gd name="T40" fmla="*/ 5944 w 7087"/>
              <a:gd name="T41" fmla="*/ 1232 h 5795"/>
              <a:gd name="T42" fmla="*/ 5635 w 7087"/>
              <a:gd name="T43" fmla="*/ 1601 h 5795"/>
              <a:gd name="T44" fmla="*/ 5486 w 7087"/>
              <a:gd name="T45" fmla="*/ 1945 h 5795"/>
              <a:gd name="T46" fmla="*/ 5203 w 7087"/>
              <a:gd name="T47" fmla="*/ 2386 h 5795"/>
              <a:gd name="T48" fmla="*/ 172 w 7087"/>
              <a:gd name="T49" fmla="*/ 5694 h 5795"/>
              <a:gd name="T50" fmla="*/ 172 w 7087"/>
              <a:gd name="T51" fmla="*/ 5694 h 5795"/>
              <a:gd name="T52" fmla="*/ 6882 w 7087"/>
              <a:gd name="T53" fmla="*/ 3515 h 5795"/>
              <a:gd name="T54" fmla="*/ 6939 w 7087"/>
              <a:gd name="T55" fmla="*/ 3423 h 5795"/>
              <a:gd name="T56" fmla="*/ 7043 w 7087"/>
              <a:gd name="T57" fmla="*/ 3313 h 5795"/>
              <a:gd name="T58" fmla="*/ 6847 w 7087"/>
              <a:gd name="T59" fmla="*/ 3408 h 5795"/>
              <a:gd name="T60" fmla="*/ 6517 w 7087"/>
              <a:gd name="T61" fmla="*/ 588 h 5795"/>
              <a:gd name="T62" fmla="*/ 6306 w 7087"/>
              <a:gd name="T63" fmla="*/ 834 h 5795"/>
              <a:gd name="T64" fmla="*/ 5050 w 7087"/>
              <a:gd name="T65" fmla="*/ 2232 h 5795"/>
              <a:gd name="T66" fmla="*/ 1553 w 7087"/>
              <a:gd name="T67" fmla="*/ 4130 h 5795"/>
              <a:gd name="T68" fmla="*/ 1708 w 7087"/>
              <a:gd name="T69" fmla="*/ 4185 h 5795"/>
              <a:gd name="T70" fmla="*/ 1871 w 7087"/>
              <a:gd name="T71" fmla="*/ 4316 h 5795"/>
              <a:gd name="T72" fmla="*/ 2316 w 7087"/>
              <a:gd name="T73" fmla="*/ 4268 h 5795"/>
              <a:gd name="T74" fmla="*/ 2637 w 7087"/>
              <a:gd name="T75" fmla="*/ 4083 h 5795"/>
              <a:gd name="T76" fmla="*/ 2987 w 7087"/>
              <a:gd name="T77" fmla="*/ 3825 h 5795"/>
              <a:gd name="T78" fmla="*/ 3744 w 7087"/>
              <a:gd name="T79" fmla="*/ 3360 h 5795"/>
              <a:gd name="T80" fmla="*/ 3964 w 7087"/>
              <a:gd name="T81" fmla="*/ 3358 h 5795"/>
              <a:gd name="T82" fmla="*/ 4263 w 7087"/>
              <a:gd name="T83" fmla="*/ 3029 h 5795"/>
              <a:gd name="T84" fmla="*/ 4831 w 7087"/>
              <a:gd name="T85" fmla="*/ 2639 h 5795"/>
              <a:gd name="T86" fmla="*/ 4917 w 7087"/>
              <a:gd name="T87" fmla="*/ 2425 h 5795"/>
              <a:gd name="T88" fmla="*/ 4955 w 7087"/>
              <a:gd name="T89" fmla="*/ 2411 h 5795"/>
              <a:gd name="T90" fmla="*/ 4988 w 7087"/>
              <a:gd name="T91" fmla="*/ 2312 h 5795"/>
              <a:gd name="T92" fmla="*/ 4750 w 7087"/>
              <a:gd name="T93" fmla="*/ 2265 h 5795"/>
              <a:gd name="T94" fmla="*/ 4504 w 7087"/>
              <a:gd name="T95" fmla="*/ 2286 h 5795"/>
              <a:gd name="T96" fmla="*/ 4091 w 7087"/>
              <a:gd name="T97" fmla="*/ 2603 h 5795"/>
              <a:gd name="T98" fmla="*/ 2891 w 7087"/>
              <a:gd name="T99" fmla="*/ 3319 h 5795"/>
              <a:gd name="T100" fmla="*/ 2143 w 7087"/>
              <a:gd name="T101" fmla="*/ 3681 h 5795"/>
              <a:gd name="T102" fmla="*/ 1838 w 7087"/>
              <a:gd name="T103" fmla="*/ 3925 h 5795"/>
              <a:gd name="T104" fmla="*/ 1701 w 7087"/>
              <a:gd name="T105" fmla="*/ 3949 h 5795"/>
              <a:gd name="T106" fmla="*/ 1764 w 7087"/>
              <a:gd name="T107" fmla="*/ 3969 h 5795"/>
              <a:gd name="T108" fmla="*/ 1523 w 7087"/>
              <a:gd name="T109" fmla="*/ 4106 h 5795"/>
              <a:gd name="T110" fmla="*/ 1482 w 7087"/>
              <a:gd name="T111" fmla="*/ 4524 h 5795"/>
              <a:gd name="T112" fmla="*/ 1669 w 7087"/>
              <a:gd name="T113" fmla="*/ 4441 h 5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087" h="5795">
                <a:moveTo>
                  <a:pt x="5148" y="2437"/>
                </a:moveTo>
                <a:cubicBezTo>
                  <a:pt x="5145" y="2458"/>
                  <a:pt x="5141" y="2479"/>
                  <a:pt x="5137" y="2500"/>
                </a:cubicBezTo>
                <a:cubicBezTo>
                  <a:pt x="5162" y="2485"/>
                  <a:pt x="5191" y="2489"/>
                  <a:pt x="5217" y="2476"/>
                </a:cubicBezTo>
                <a:cubicBezTo>
                  <a:pt x="5223" y="2501"/>
                  <a:pt x="5216" y="2522"/>
                  <a:pt x="5196" y="2538"/>
                </a:cubicBezTo>
                <a:cubicBezTo>
                  <a:pt x="5251" y="2585"/>
                  <a:pt x="5366" y="2499"/>
                  <a:pt x="5412" y="2471"/>
                </a:cubicBezTo>
                <a:cubicBezTo>
                  <a:pt x="5517" y="2410"/>
                  <a:pt x="5605" y="2343"/>
                  <a:pt x="5700" y="2268"/>
                </a:cubicBezTo>
                <a:cubicBezTo>
                  <a:pt x="5742" y="2235"/>
                  <a:pt x="5791" y="2188"/>
                  <a:pt x="5843" y="2174"/>
                </a:cubicBezTo>
                <a:cubicBezTo>
                  <a:pt x="5886" y="2162"/>
                  <a:pt x="5906" y="2116"/>
                  <a:pt x="5941" y="2091"/>
                </a:cubicBezTo>
                <a:cubicBezTo>
                  <a:pt x="5984" y="2060"/>
                  <a:pt x="6030" y="2044"/>
                  <a:pt x="6070" y="2007"/>
                </a:cubicBezTo>
                <a:cubicBezTo>
                  <a:pt x="6119" y="1961"/>
                  <a:pt x="6161" y="1908"/>
                  <a:pt x="6211" y="1864"/>
                </a:cubicBezTo>
                <a:cubicBezTo>
                  <a:pt x="6122" y="1847"/>
                  <a:pt x="6282" y="1724"/>
                  <a:pt x="6306" y="1708"/>
                </a:cubicBezTo>
                <a:cubicBezTo>
                  <a:pt x="6361" y="1672"/>
                  <a:pt x="6578" y="1596"/>
                  <a:pt x="6538" y="1725"/>
                </a:cubicBezTo>
                <a:cubicBezTo>
                  <a:pt x="6611" y="1679"/>
                  <a:pt x="6611" y="1574"/>
                  <a:pt x="6690" y="1530"/>
                </a:cubicBezTo>
                <a:cubicBezTo>
                  <a:pt x="6719" y="1514"/>
                  <a:pt x="6752" y="1509"/>
                  <a:pt x="6781" y="1495"/>
                </a:cubicBezTo>
                <a:cubicBezTo>
                  <a:pt x="6871" y="1450"/>
                  <a:pt x="6954" y="1270"/>
                  <a:pt x="7054" y="1194"/>
                </a:cubicBezTo>
                <a:cubicBezTo>
                  <a:pt x="7087" y="1169"/>
                  <a:pt x="7082" y="1141"/>
                  <a:pt x="7045" y="1122"/>
                </a:cubicBezTo>
                <a:cubicBezTo>
                  <a:pt x="6936" y="1063"/>
                  <a:pt x="6749" y="1339"/>
                  <a:pt x="6567" y="1260"/>
                </a:cubicBezTo>
                <a:cubicBezTo>
                  <a:pt x="6536" y="1247"/>
                  <a:pt x="6369" y="1166"/>
                  <a:pt x="6366" y="1134"/>
                </a:cubicBezTo>
                <a:cubicBezTo>
                  <a:pt x="6363" y="1111"/>
                  <a:pt x="6505" y="850"/>
                  <a:pt x="6437" y="867"/>
                </a:cubicBezTo>
                <a:cubicBezTo>
                  <a:pt x="6457" y="848"/>
                  <a:pt x="6480" y="833"/>
                  <a:pt x="6505" y="822"/>
                </a:cubicBezTo>
                <a:cubicBezTo>
                  <a:pt x="6482" y="823"/>
                  <a:pt x="6459" y="827"/>
                  <a:pt x="6437" y="834"/>
                </a:cubicBezTo>
                <a:cubicBezTo>
                  <a:pt x="6444" y="802"/>
                  <a:pt x="6451" y="768"/>
                  <a:pt x="6431" y="739"/>
                </a:cubicBezTo>
                <a:cubicBezTo>
                  <a:pt x="6402" y="750"/>
                  <a:pt x="6407" y="756"/>
                  <a:pt x="6414" y="779"/>
                </a:cubicBezTo>
                <a:cubicBezTo>
                  <a:pt x="6423" y="805"/>
                  <a:pt x="6382" y="837"/>
                  <a:pt x="6372" y="858"/>
                </a:cubicBezTo>
                <a:cubicBezTo>
                  <a:pt x="6347" y="906"/>
                  <a:pt x="6348" y="989"/>
                  <a:pt x="6280" y="1000"/>
                </a:cubicBezTo>
                <a:cubicBezTo>
                  <a:pt x="6245" y="1005"/>
                  <a:pt x="6277" y="932"/>
                  <a:pt x="6278" y="917"/>
                </a:cubicBezTo>
                <a:cubicBezTo>
                  <a:pt x="6281" y="874"/>
                  <a:pt x="6162" y="867"/>
                  <a:pt x="6134" y="872"/>
                </a:cubicBezTo>
                <a:cubicBezTo>
                  <a:pt x="6134" y="869"/>
                  <a:pt x="6180" y="840"/>
                  <a:pt x="6191" y="820"/>
                </a:cubicBezTo>
                <a:cubicBezTo>
                  <a:pt x="6209" y="788"/>
                  <a:pt x="6218" y="764"/>
                  <a:pt x="6240" y="734"/>
                </a:cubicBezTo>
                <a:cubicBezTo>
                  <a:pt x="6256" y="711"/>
                  <a:pt x="6307" y="699"/>
                  <a:pt x="6292" y="665"/>
                </a:cubicBezTo>
                <a:cubicBezTo>
                  <a:pt x="6276" y="629"/>
                  <a:pt x="6249" y="559"/>
                  <a:pt x="6283" y="525"/>
                </a:cubicBezTo>
                <a:cubicBezTo>
                  <a:pt x="6263" y="524"/>
                  <a:pt x="6246" y="518"/>
                  <a:pt x="6254" y="498"/>
                </a:cubicBezTo>
                <a:cubicBezTo>
                  <a:pt x="6267" y="466"/>
                  <a:pt x="6307" y="504"/>
                  <a:pt x="6324" y="516"/>
                </a:cubicBezTo>
                <a:cubicBezTo>
                  <a:pt x="6351" y="446"/>
                  <a:pt x="6364" y="372"/>
                  <a:pt x="6363" y="297"/>
                </a:cubicBezTo>
                <a:cubicBezTo>
                  <a:pt x="6343" y="302"/>
                  <a:pt x="6323" y="304"/>
                  <a:pt x="6303" y="303"/>
                </a:cubicBezTo>
                <a:cubicBezTo>
                  <a:pt x="6308" y="313"/>
                  <a:pt x="6313" y="324"/>
                  <a:pt x="6318" y="335"/>
                </a:cubicBezTo>
                <a:cubicBezTo>
                  <a:pt x="6307" y="338"/>
                  <a:pt x="6297" y="339"/>
                  <a:pt x="6285" y="338"/>
                </a:cubicBezTo>
                <a:cubicBezTo>
                  <a:pt x="6291" y="314"/>
                  <a:pt x="6279" y="267"/>
                  <a:pt x="6321" y="273"/>
                </a:cubicBezTo>
                <a:cubicBezTo>
                  <a:pt x="6280" y="267"/>
                  <a:pt x="6273" y="173"/>
                  <a:pt x="6229" y="237"/>
                </a:cubicBezTo>
                <a:cubicBezTo>
                  <a:pt x="6259" y="191"/>
                  <a:pt x="6098" y="180"/>
                  <a:pt x="6187" y="163"/>
                </a:cubicBezTo>
                <a:cubicBezTo>
                  <a:pt x="6147" y="148"/>
                  <a:pt x="6132" y="199"/>
                  <a:pt x="6104" y="216"/>
                </a:cubicBezTo>
                <a:cubicBezTo>
                  <a:pt x="6132" y="180"/>
                  <a:pt x="6116" y="71"/>
                  <a:pt x="6098" y="33"/>
                </a:cubicBezTo>
                <a:cubicBezTo>
                  <a:pt x="6122" y="36"/>
                  <a:pt x="6140" y="21"/>
                  <a:pt x="6149" y="0"/>
                </a:cubicBezTo>
                <a:cubicBezTo>
                  <a:pt x="6127" y="6"/>
                  <a:pt x="6033" y="5"/>
                  <a:pt x="6033" y="29"/>
                </a:cubicBezTo>
                <a:cubicBezTo>
                  <a:pt x="6033" y="57"/>
                  <a:pt x="6122" y="283"/>
                  <a:pt x="6006" y="276"/>
                </a:cubicBezTo>
                <a:cubicBezTo>
                  <a:pt x="6017" y="315"/>
                  <a:pt x="6018" y="357"/>
                  <a:pt x="6021" y="397"/>
                </a:cubicBezTo>
                <a:cubicBezTo>
                  <a:pt x="6043" y="355"/>
                  <a:pt x="6114" y="364"/>
                  <a:pt x="6122" y="312"/>
                </a:cubicBezTo>
                <a:cubicBezTo>
                  <a:pt x="6124" y="376"/>
                  <a:pt x="6031" y="358"/>
                  <a:pt x="6025" y="428"/>
                </a:cubicBezTo>
                <a:cubicBezTo>
                  <a:pt x="6017" y="522"/>
                  <a:pt x="6072" y="607"/>
                  <a:pt x="6048" y="706"/>
                </a:cubicBezTo>
                <a:cubicBezTo>
                  <a:pt x="6107" y="717"/>
                  <a:pt x="6092" y="645"/>
                  <a:pt x="6083" y="611"/>
                </a:cubicBezTo>
                <a:cubicBezTo>
                  <a:pt x="6107" y="618"/>
                  <a:pt x="6124" y="636"/>
                  <a:pt x="6131" y="659"/>
                </a:cubicBezTo>
                <a:cubicBezTo>
                  <a:pt x="6127" y="596"/>
                  <a:pt x="6157" y="640"/>
                  <a:pt x="6196" y="623"/>
                </a:cubicBezTo>
                <a:cubicBezTo>
                  <a:pt x="6168" y="635"/>
                  <a:pt x="6144" y="650"/>
                  <a:pt x="6196" y="662"/>
                </a:cubicBezTo>
                <a:cubicBezTo>
                  <a:pt x="6180" y="673"/>
                  <a:pt x="6159" y="670"/>
                  <a:pt x="6142" y="680"/>
                </a:cubicBezTo>
                <a:cubicBezTo>
                  <a:pt x="6125" y="690"/>
                  <a:pt x="6124" y="731"/>
                  <a:pt x="6167" y="700"/>
                </a:cubicBezTo>
                <a:cubicBezTo>
                  <a:pt x="6142" y="727"/>
                  <a:pt x="6139" y="766"/>
                  <a:pt x="6113" y="792"/>
                </a:cubicBezTo>
                <a:cubicBezTo>
                  <a:pt x="6098" y="774"/>
                  <a:pt x="6092" y="753"/>
                  <a:pt x="6095" y="730"/>
                </a:cubicBezTo>
                <a:cubicBezTo>
                  <a:pt x="6044" y="743"/>
                  <a:pt x="6060" y="887"/>
                  <a:pt x="6045" y="926"/>
                </a:cubicBezTo>
                <a:cubicBezTo>
                  <a:pt x="6075" y="930"/>
                  <a:pt x="6130" y="882"/>
                  <a:pt x="6146" y="926"/>
                </a:cubicBezTo>
                <a:cubicBezTo>
                  <a:pt x="6157" y="957"/>
                  <a:pt x="6084" y="996"/>
                  <a:pt x="6075" y="944"/>
                </a:cubicBezTo>
                <a:cubicBezTo>
                  <a:pt x="6051" y="958"/>
                  <a:pt x="6008" y="1040"/>
                  <a:pt x="6060" y="1045"/>
                </a:cubicBezTo>
                <a:cubicBezTo>
                  <a:pt x="6016" y="1059"/>
                  <a:pt x="6005" y="1129"/>
                  <a:pt x="5994" y="1172"/>
                </a:cubicBezTo>
                <a:cubicBezTo>
                  <a:pt x="5984" y="1207"/>
                  <a:pt x="5960" y="1204"/>
                  <a:pt x="5944" y="1232"/>
                </a:cubicBezTo>
                <a:cubicBezTo>
                  <a:pt x="5930" y="1256"/>
                  <a:pt x="5926" y="1301"/>
                  <a:pt x="5908" y="1321"/>
                </a:cubicBezTo>
                <a:cubicBezTo>
                  <a:pt x="5868" y="1322"/>
                  <a:pt x="5879" y="1310"/>
                  <a:pt x="5813" y="1386"/>
                </a:cubicBezTo>
                <a:cubicBezTo>
                  <a:pt x="5753" y="1455"/>
                  <a:pt x="5713" y="1549"/>
                  <a:pt x="5635" y="1601"/>
                </a:cubicBezTo>
                <a:cubicBezTo>
                  <a:pt x="5549" y="1659"/>
                  <a:pt x="5322" y="1645"/>
                  <a:pt x="5309" y="1782"/>
                </a:cubicBezTo>
                <a:cubicBezTo>
                  <a:pt x="5304" y="1829"/>
                  <a:pt x="5361" y="1832"/>
                  <a:pt x="5387" y="1857"/>
                </a:cubicBezTo>
                <a:cubicBezTo>
                  <a:pt x="5425" y="1894"/>
                  <a:pt x="5430" y="1925"/>
                  <a:pt x="5486" y="1945"/>
                </a:cubicBezTo>
                <a:cubicBezTo>
                  <a:pt x="5541" y="1964"/>
                  <a:pt x="5551" y="2015"/>
                  <a:pt x="5532" y="2066"/>
                </a:cubicBezTo>
                <a:cubicBezTo>
                  <a:pt x="5493" y="2169"/>
                  <a:pt x="5393" y="2237"/>
                  <a:pt x="5308" y="2300"/>
                </a:cubicBezTo>
                <a:cubicBezTo>
                  <a:pt x="5274" y="2326"/>
                  <a:pt x="5246" y="2373"/>
                  <a:pt x="5203" y="2386"/>
                </a:cubicBezTo>
                <a:cubicBezTo>
                  <a:pt x="5161" y="2399"/>
                  <a:pt x="5111" y="2424"/>
                  <a:pt x="5089" y="2464"/>
                </a:cubicBezTo>
                <a:cubicBezTo>
                  <a:pt x="5115" y="2476"/>
                  <a:pt x="5138" y="2462"/>
                  <a:pt x="5148" y="2437"/>
                </a:cubicBezTo>
                <a:close/>
                <a:moveTo>
                  <a:pt x="172" y="5694"/>
                </a:moveTo>
                <a:cubicBezTo>
                  <a:pt x="152" y="5659"/>
                  <a:pt x="0" y="5751"/>
                  <a:pt x="6" y="5789"/>
                </a:cubicBezTo>
                <a:cubicBezTo>
                  <a:pt x="28" y="5779"/>
                  <a:pt x="66" y="5795"/>
                  <a:pt x="79" y="5776"/>
                </a:cubicBezTo>
                <a:cubicBezTo>
                  <a:pt x="108" y="5737"/>
                  <a:pt x="128" y="5718"/>
                  <a:pt x="172" y="5694"/>
                </a:cubicBezTo>
                <a:close/>
                <a:moveTo>
                  <a:pt x="6882" y="3515"/>
                </a:moveTo>
                <a:cubicBezTo>
                  <a:pt x="6901" y="3509"/>
                  <a:pt x="6910" y="3508"/>
                  <a:pt x="6915" y="3485"/>
                </a:cubicBezTo>
                <a:cubicBezTo>
                  <a:pt x="6903" y="3495"/>
                  <a:pt x="6893" y="3504"/>
                  <a:pt x="6882" y="3515"/>
                </a:cubicBezTo>
                <a:close/>
                <a:moveTo>
                  <a:pt x="6847" y="3408"/>
                </a:moveTo>
                <a:cubicBezTo>
                  <a:pt x="6845" y="3422"/>
                  <a:pt x="6845" y="3436"/>
                  <a:pt x="6847" y="3450"/>
                </a:cubicBezTo>
                <a:cubicBezTo>
                  <a:pt x="6876" y="3438"/>
                  <a:pt x="6906" y="3423"/>
                  <a:pt x="6939" y="3423"/>
                </a:cubicBezTo>
                <a:cubicBezTo>
                  <a:pt x="6910" y="3393"/>
                  <a:pt x="6931" y="3298"/>
                  <a:pt x="6980" y="3346"/>
                </a:cubicBezTo>
                <a:cubicBezTo>
                  <a:pt x="6971" y="3357"/>
                  <a:pt x="6962" y="3367"/>
                  <a:pt x="6951" y="3375"/>
                </a:cubicBezTo>
                <a:cubicBezTo>
                  <a:pt x="6979" y="3351"/>
                  <a:pt x="7009" y="3330"/>
                  <a:pt x="7043" y="3313"/>
                </a:cubicBezTo>
                <a:cubicBezTo>
                  <a:pt x="6988" y="3326"/>
                  <a:pt x="6890" y="3278"/>
                  <a:pt x="6861" y="3349"/>
                </a:cubicBezTo>
                <a:cubicBezTo>
                  <a:pt x="6883" y="3341"/>
                  <a:pt x="6903" y="3342"/>
                  <a:pt x="6924" y="3352"/>
                </a:cubicBezTo>
                <a:cubicBezTo>
                  <a:pt x="6911" y="3384"/>
                  <a:pt x="6879" y="3402"/>
                  <a:pt x="6847" y="3408"/>
                </a:cubicBezTo>
                <a:close/>
                <a:moveTo>
                  <a:pt x="6517" y="588"/>
                </a:moveTo>
                <a:cubicBezTo>
                  <a:pt x="6477" y="607"/>
                  <a:pt x="6464" y="701"/>
                  <a:pt x="6490" y="687"/>
                </a:cubicBezTo>
                <a:cubicBezTo>
                  <a:pt x="6516" y="673"/>
                  <a:pt x="6508" y="611"/>
                  <a:pt x="6517" y="588"/>
                </a:cubicBezTo>
                <a:close/>
                <a:moveTo>
                  <a:pt x="6306" y="834"/>
                </a:moveTo>
                <a:cubicBezTo>
                  <a:pt x="6288" y="839"/>
                  <a:pt x="6270" y="846"/>
                  <a:pt x="6253" y="855"/>
                </a:cubicBezTo>
                <a:cubicBezTo>
                  <a:pt x="6277" y="869"/>
                  <a:pt x="6298" y="860"/>
                  <a:pt x="6306" y="834"/>
                </a:cubicBezTo>
                <a:close/>
                <a:moveTo>
                  <a:pt x="5050" y="2232"/>
                </a:moveTo>
                <a:cubicBezTo>
                  <a:pt x="5017" y="2249"/>
                  <a:pt x="4974" y="2264"/>
                  <a:pt x="4967" y="2307"/>
                </a:cubicBezTo>
                <a:cubicBezTo>
                  <a:pt x="5006" y="2299"/>
                  <a:pt x="5033" y="2266"/>
                  <a:pt x="5050" y="2232"/>
                </a:cubicBezTo>
                <a:close/>
                <a:moveTo>
                  <a:pt x="1523" y="4106"/>
                </a:moveTo>
                <a:cubicBezTo>
                  <a:pt x="1557" y="4097"/>
                  <a:pt x="1589" y="4082"/>
                  <a:pt x="1619" y="4064"/>
                </a:cubicBezTo>
                <a:cubicBezTo>
                  <a:pt x="1614" y="4103"/>
                  <a:pt x="1566" y="4095"/>
                  <a:pt x="1553" y="4130"/>
                </a:cubicBezTo>
                <a:cubicBezTo>
                  <a:pt x="1589" y="4129"/>
                  <a:pt x="1608" y="4091"/>
                  <a:pt x="1645" y="4094"/>
                </a:cubicBezTo>
                <a:cubicBezTo>
                  <a:pt x="1606" y="4105"/>
                  <a:pt x="1545" y="4134"/>
                  <a:pt x="1532" y="4177"/>
                </a:cubicBezTo>
                <a:cubicBezTo>
                  <a:pt x="1582" y="4182"/>
                  <a:pt x="1662" y="4219"/>
                  <a:pt x="1708" y="4185"/>
                </a:cubicBezTo>
                <a:cubicBezTo>
                  <a:pt x="1760" y="4147"/>
                  <a:pt x="1820" y="4173"/>
                  <a:pt x="1781" y="4242"/>
                </a:cubicBezTo>
                <a:cubicBezTo>
                  <a:pt x="1811" y="4244"/>
                  <a:pt x="1843" y="4221"/>
                  <a:pt x="1872" y="4230"/>
                </a:cubicBezTo>
                <a:cubicBezTo>
                  <a:pt x="1920" y="4244"/>
                  <a:pt x="1870" y="4288"/>
                  <a:pt x="1871" y="4316"/>
                </a:cubicBezTo>
                <a:cubicBezTo>
                  <a:pt x="1895" y="4303"/>
                  <a:pt x="1960" y="4300"/>
                  <a:pt x="1987" y="4304"/>
                </a:cubicBezTo>
                <a:cubicBezTo>
                  <a:pt x="2010" y="4307"/>
                  <a:pt x="1992" y="4340"/>
                  <a:pt x="2028" y="4340"/>
                </a:cubicBezTo>
                <a:cubicBezTo>
                  <a:pt x="2130" y="4341"/>
                  <a:pt x="2221" y="4294"/>
                  <a:pt x="2316" y="4268"/>
                </a:cubicBezTo>
                <a:cubicBezTo>
                  <a:pt x="2335" y="4264"/>
                  <a:pt x="2366" y="4225"/>
                  <a:pt x="2386" y="4215"/>
                </a:cubicBezTo>
                <a:cubicBezTo>
                  <a:pt x="2431" y="4194"/>
                  <a:pt x="2482" y="4184"/>
                  <a:pt x="2524" y="4156"/>
                </a:cubicBezTo>
                <a:cubicBezTo>
                  <a:pt x="2562" y="4130"/>
                  <a:pt x="2590" y="4095"/>
                  <a:pt x="2637" y="4083"/>
                </a:cubicBezTo>
                <a:cubicBezTo>
                  <a:pt x="2679" y="4072"/>
                  <a:pt x="2732" y="4080"/>
                  <a:pt x="2758" y="4038"/>
                </a:cubicBezTo>
                <a:cubicBezTo>
                  <a:pt x="2738" y="4045"/>
                  <a:pt x="2717" y="4052"/>
                  <a:pt x="2696" y="4058"/>
                </a:cubicBezTo>
                <a:cubicBezTo>
                  <a:pt x="2809" y="4007"/>
                  <a:pt x="2889" y="3899"/>
                  <a:pt x="2987" y="3825"/>
                </a:cubicBezTo>
                <a:cubicBezTo>
                  <a:pt x="3032" y="3790"/>
                  <a:pt x="3086" y="3767"/>
                  <a:pt x="3130" y="3729"/>
                </a:cubicBezTo>
                <a:cubicBezTo>
                  <a:pt x="3180" y="3686"/>
                  <a:pt x="3212" y="3628"/>
                  <a:pt x="3260" y="3583"/>
                </a:cubicBezTo>
                <a:cubicBezTo>
                  <a:pt x="3400" y="3454"/>
                  <a:pt x="3660" y="3404"/>
                  <a:pt x="3744" y="3360"/>
                </a:cubicBezTo>
                <a:cubicBezTo>
                  <a:pt x="3778" y="3341"/>
                  <a:pt x="3835" y="3280"/>
                  <a:pt x="3872" y="3328"/>
                </a:cubicBezTo>
                <a:cubicBezTo>
                  <a:pt x="3851" y="3337"/>
                  <a:pt x="3830" y="3345"/>
                  <a:pt x="3809" y="3352"/>
                </a:cubicBezTo>
                <a:cubicBezTo>
                  <a:pt x="3860" y="3329"/>
                  <a:pt x="3919" y="3375"/>
                  <a:pt x="3964" y="3358"/>
                </a:cubicBezTo>
                <a:cubicBezTo>
                  <a:pt x="4063" y="3320"/>
                  <a:pt x="3991" y="3287"/>
                  <a:pt x="3937" y="3266"/>
                </a:cubicBezTo>
                <a:cubicBezTo>
                  <a:pt x="3989" y="3253"/>
                  <a:pt x="3997" y="3177"/>
                  <a:pt x="4035" y="3146"/>
                </a:cubicBezTo>
                <a:cubicBezTo>
                  <a:pt x="4099" y="3093"/>
                  <a:pt x="4190" y="3068"/>
                  <a:pt x="4263" y="3029"/>
                </a:cubicBezTo>
                <a:cubicBezTo>
                  <a:pt x="4329" y="2993"/>
                  <a:pt x="4377" y="2943"/>
                  <a:pt x="4434" y="2896"/>
                </a:cubicBezTo>
                <a:cubicBezTo>
                  <a:pt x="4520" y="2825"/>
                  <a:pt x="4612" y="2827"/>
                  <a:pt x="4685" y="2732"/>
                </a:cubicBezTo>
                <a:cubicBezTo>
                  <a:pt x="4721" y="2685"/>
                  <a:pt x="4785" y="2672"/>
                  <a:pt x="4831" y="2639"/>
                </a:cubicBezTo>
                <a:cubicBezTo>
                  <a:pt x="4884" y="2601"/>
                  <a:pt x="4862" y="2522"/>
                  <a:pt x="4908" y="2481"/>
                </a:cubicBezTo>
                <a:cubicBezTo>
                  <a:pt x="4956" y="2437"/>
                  <a:pt x="5035" y="2439"/>
                  <a:pt x="5071" y="2381"/>
                </a:cubicBezTo>
                <a:cubicBezTo>
                  <a:pt x="5052" y="2404"/>
                  <a:pt x="4942" y="2463"/>
                  <a:pt x="4917" y="2425"/>
                </a:cubicBezTo>
                <a:cubicBezTo>
                  <a:pt x="4960" y="2417"/>
                  <a:pt x="5054" y="2402"/>
                  <a:pt x="5048" y="2339"/>
                </a:cubicBezTo>
                <a:cubicBezTo>
                  <a:pt x="5000" y="2341"/>
                  <a:pt x="5001" y="2373"/>
                  <a:pt x="4965" y="2383"/>
                </a:cubicBezTo>
                <a:cubicBezTo>
                  <a:pt x="4945" y="2389"/>
                  <a:pt x="4885" y="2425"/>
                  <a:pt x="4955" y="2411"/>
                </a:cubicBezTo>
                <a:cubicBezTo>
                  <a:pt x="4923" y="2414"/>
                  <a:pt x="4894" y="2428"/>
                  <a:pt x="4863" y="2435"/>
                </a:cubicBezTo>
                <a:cubicBezTo>
                  <a:pt x="4890" y="2418"/>
                  <a:pt x="4987" y="2356"/>
                  <a:pt x="4920" y="2354"/>
                </a:cubicBezTo>
                <a:cubicBezTo>
                  <a:pt x="4946" y="2348"/>
                  <a:pt x="4970" y="2332"/>
                  <a:pt x="4988" y="2312"/>
                </a:cubicBezTo>
                <a:cubicBezTo>
                  <a:pt x="4929" y="2323"/>
                  <a:pt x="4881" y="2360"/>
                  <a:pt x="4825" y="2378"/>
                </a:cubicBezTo>
                <a:cubicBezTo>
                  <a:pt x="4771" y="2395"/>
                  <a:pt x="4720" y="2460"/>
                  <a:pt x="4658" y="2437"/>
                </a:cubicBezTo>
                <a:cubicBezTo>
                  <a:pt x="4682" y="2391"/>
                  <a:pt x="4762" y="2322"/>
                  <a:pt x="4750" y="2265"/>
                </a:cubicBezTo>
                <a:cubicBezTo>
                  <a:pt x="4735" y="2273"/>
                  <a:pt x="4662" y="2284"/>
                  <a:pt x="4676" y="2245"/>
                </a:cubicBezTo>
                <a:cubicBezTo>
                  <a:pt x="4695" y="2190"/>
                  <a:pt x="4765" y="2167"/>
                  <a:pt x="4816" y="2179"/>
                </a:cubicBezTo>
                <a:cubicBezTo>
                  <a:pt x="4738" y="2139"/>
                  <a:pt x="4565" y="2233"/>
                  <a:pt x="4504" y="2286"/>
                </a:cubicBezTo>
                <a:cubicBezTo>
                  <a:pt x="4466" y="2319"/>
                  <a:pt x="4438" y="2361"/>
                  <a:pt x="4408" y="2400"/>
                </a:cubicBezTo>
                <a:cubicBezTo>
                  <a:pt x="4366" y="2454"/>
                  <a:pt x="4312" y="2488"/>
                  <a:pt x="4259" y="2530"/>
                </a:cubicBezTo>
                <a:cubicBezTo>
                  <a:pt x="4205" y="2573"/>
                  <a:pt x="4154" y="2583"/>
                  <a:pt x="4091" y="2603"/>
                </a:cubicBezTo>
                <a:cubicBezTo>
                  <a:pt x="3973" y="2638"/>
                  <a:pt x="3822" y="2948"/>
                  <a:pt x="3468" y="3053"/>
                </a:cubicBezTo>
                <a:cubicBezTo>
                  <a:pt x="3403" y="3073"/>
                  <a:pt x="3347" y="3115"/>
                  <a:pt x="3286" y="3145"/>
                </a:cubicBezTo>
                <a:cubicBezTo>
                  <a:pt x="3154" y="3207"/>
                  <a:pt x="3027" y="3265"/>
                  <a:pt x="2891" y="3319"/>
                </a:cubicBezTo>
                <a:cubicBezTo>
                  <a:pt x="2762" y="3371"/>
                  <a:pt x="2626" y="3399"/>
                  <a:pt x="2503" y="3465"/>
                </a:cubicBezTo>
                <a:cubicBezTo>
                  <a:pt x="2453" y="3491"/>
                  <a:pt x="2261" y="3566"/>
                  <a:pt x="2286" y="3643"/>
                </a:cubicBezTo>
                <a:cubicBezTo>
                  <a:pt x="2267" y="3571"/>
                  <a:pt x="2176" y="3669"/>
                  <a:pt x="2143" y="3681"/>
                </a:cubicBezTo>
                <a:cubicBezTo>
                  <a:pt x="2109" y="3694"/>
                  <a:pt x="1991" y="3735"/>
                  <a:pt x="2010" y="3773"/>
                </a:cubicBezTo>
                <a:cubicBezTo>
                  <a:pt x="1963" y="3755"/>
                  <a:pt x="1821" y="3848"/>
                  <a:pt x="1903" y="3848"/>
                </a:cubicBezTo>
                <a:cubicBezTo>
                  <a:pt x="1856" y="3849"/>
                  <a:pt x="1869" y="3903"/>
                  <a:pt x="1838" y="3925"/>
                </a:cubicBezTo>
                <a:cubicBezTo>
                  <a:pt x="1867" y="3893"/>
                  <a:pt x="1862" y="3885"/>
                  <a:pt x="1823" y="3901"/>
                </a:cubicBezTo>
                <a:cubicBezTo>
                  <a:pt x="1827" y="3884"/>
                  <a:pt x="1814" y="3841"/>
                  <a:pt x="1799" y="3874"/>
                </a:cubicBezTo>
                <a:cubicBezTo>
                  <a:pt x="1784" y="3906"/>
                  <a:pt x="1734" y="3926"/>
                  <a:pt x="1701" y="3949"/>
                </a:cubicBezTo>
                <a:cubicBezTo>
                  <a:pt x="1735" y="3957"/>
                  <a:pt x="1765" y="3938"/>
                  <a:pt x="1797" y="3933"/>
                </a:cubicBezTo>
                <a:cubicBezTo>
                  <a:pt x="1765" y="3947"/>
                  <a:pt x="1733" y="3956"/>
                  <a:pt x="1701" y="3969"/>
                </a:cubicBezTo>
                <a:cubicBezTo>
                  <a:pt x="1722" y="3976"/>
                  <a:pt x="1743" y="3976"/>
                  <a:pt x="1764" y="3969"/>
                </a:cubicBezTo>
                <a:cubicBezTo>
                  <a:pt x="1743" y="3979"/>
                  <a:pt x="1721" y="3986"/>
                  <a:pt x="1699" y="3990"/>
                </a:cubicBezTo>
                <a:cubicBezTo>
                  <a:pt x="1783" y="4005"/>
                  <a:pt x="1641" y="4028"/>
                  <a:pt x="1620" y="4032"/>
                </a:cubicBezTo>
                <a:cubicBezTo>
                  <a:pt x="1576" y="4039"/>
                  <a:pt x="1529" y="4054"/>
                  <a:pt x="1523" y="4106"/>
                </a:cubicBezTo>
                <a:close/>
                <a:moveTo>
                  <a:pt x="1699" y="4417"/>
                </a:moveTo>
                <a:cubicBezTo>
                  <a:pt x="1776" y="4456"/>
                  <a:pt x="1745" y="4275"/>
                  <a:pt x="1668" y="4368"/>
                </a:cubicBezTo>
                <a:cubicBezTo>
                  <a:pt x="1613" y="4434"/>
                  <a:pt x="1569" y="4494"/>
                  <a:pt x="1482" y="4524"/>
                </a:cubicBezTo>
                <a:cubicBezTo>
                  <a:pt x="1509" y="4543"/>
                  <a:pt x="1604" y="4509"/>
                  <a:pt x="1637" y="4500"/>
                </a:cubicBezTo>
                <a:cubicBezTo>
                  <a:pt x="1660" y="4494"/>
                  <a:pt x="1703" y="4501"/>
                  <a:pt x="1719" y="4478"/>
                </a:cubicBezTo>
                <a:cubicBezTo>
                  <a:pt x="1745" y="4440"/>
                  <a:pt x="1696" y="4426"/>
                  <a:pt x="1669" y="4441"/>
                </a:cubicBezTo>
                <a:cubicBezTo>
                  <a:pt x="1679" y="4433"/>
                  <a:pt x="1689" y="4425"/>
                  <a:pt x="1699" y="441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7" name="꙱ New Caledonia (NC) (H)">
            <a:extLst>
              <a:ext uri="{FF2B5EF4-FFF2-40B4-BE49-F238E27FC236}">
                <a16:creationId xmlns:a16="http://schemas.microsoft.com/office/drawing/2014/main" id="{23A9F90C-25E8-4BFB-93A2-5C7FDE9CFD63}"/>
              </a:ext>
            </a:extLst>
          </p:cNvPr>
          <p:cNvSpPr>
            <a:spLocks noEditPoints="1"/>
          </p:cNvSpPr>
          <p:nvPr/>
        </p:nvSpPr>
        <p:spPr bwMode="auto">
          <a:xfrm>
            <a:off x="8574755" y="2976191"/>
            <a:ext cx="97013" cy="75513"/>
          </a:xfrm>
          <a:custGeom>
            <a:avLst/>
            <a:gdLst>
              <a:gd name="T0" fmla="*/ 62 w 1167"/>
              <a:gd name="T1" fmla="*/ 214 h 921"/>
              <a:gd name="T2" fmla="*/ 158 w 1167"/>
              <a:gd name="T3" fmla="*/ 348 h 921"/>
              <a:gd name="T4" fmla="*/ 181 w 1167"/>
              <a:gd name="T5" fmla="*/ 411 h 921"/>
              <a:gd name="T6" fmla="*/ 244 w 1167"/>
              <a:gd name="T7" fmla="*/ 478 h 921"/>
              <a:gd name="T8" fmla="*/ 352 w 1167"/>
              <a:gd name="T9" fmla="*/ 578 h 921"/>
              <a:gd name="T10" fmla="*/ 505 w 1167"/>
              <a:gd name="T11" fmla="*/ 674 h 921"/>
              <a:gd name="T12" fmla="*/ 576 w 1167"/>
              <a:gd name="T13" fmla="*/ 745 h 921"/>
              <a:gd name="T14" fmla="*/ 567 w 1167"/>
              <a:gd name="T15" fmla="*/ 793 h 921"/>
              <a:gd name="T16" fmla="*/ 670 w 1167"/>
              <a:gd name="T17" fmla="*/ 811 h 921"/>
              <a:gd name="T18" fmla="*/ 742 w 1167"/>
              <a:gd name="T19" fmla="*/ 724 h 921"/>
              <a:gd name="T20" fmla="*/ 677 w 1167"/>
              <a:gd name="T21" fmla="*/ 670 h 921"/>
              <a:gd name="T22" fmla="*/ 605 w 1167"/>
              <a:gd name="T23" fmla="*/ 577 h 921"/>
              <a:gd name="T24" fmla="*/ 357 w 1167"/>
              <a:gd name="T25" fmla="*/ 313 h 921"/>
              <a:gd name="T26" fmla="*/ 262 w 1167"/>
              <a:gd name="T27" fmla="*/ 214 h 921"/>
              <a:gd name="T28" fmla="*/ 140 w 1167"/>
              <a:gd name="T29" fmla="*/ 75 h 921"/>
              <a:gd name="T30" fmla="*/ 70 w 1167"/>
              <a:gd name="T31" fmla="*/ 65 h 921"/>
              <a:gd name="T32" fmla="*/ 0 w 1167"/>
              <a:gd name="T33" fmla="*/ 0 h 921"/>
              <a:gd name="T34" fmla="*/ 33 w 1167"/>
              <a:gd name="T35" fmla="*/ 147 h 921"/>
              <a:gd name="T36" fmla="*/ 62 w 1167"/>
              <a:gd name="T37" fmla="*/ 214 h 921"/>
              <a:gd name="T38" fmla="*/ 1105 w 1167"/>
              <a:gd name="T39" fmla="*/ 558 h 921"/>
              <a:gd name="T40" fmla="*/ 1167 w 1167"/>
              <a:gd name="T41" fmla="*/ 490 h 921"/>
              <a:gd name="T42" fmla="*/ 1107 w 1167"/>
              <a:gd name="T43" fmla="*/ 455 h 921"/>
              <a:gd name="T44" fmla="*/ 1105 w 1167"/>
              <a:gd name="T45" fmla="*/ 558 h 921"/>
              <a:gd name="T46" fmla="*/ 953 w 1167"/>
              <a:gd name="T47" fmla="*/ 389 h 921"/>
              <a:gd name="T48" fmla="*/ 906 w 1167"/>
              <a:gd name="T49" fmla="*/ 220 h 921"/>
              <a:gd name="T50" fmla="*/ 882 w 1167"/>
              <a:gd name="T51" fmla="*/ 294 h 921"/>
              <a:gd name="T52" fmla="*/ 953 w 1167"/>
              <a:gd name="T53" fmla="*/ 389 h 921"/>
              <a:gd name="T54" fmla="*/ 858 w 1167"/>
              <a:gd name="T55" fmla="*/ 921 h 921"/>
              <a:gd name="T56" fmla="*/ 879 w 1167"/>
              <a:gd name="T57" fmla="*/ 891 h 921"/>
              <a:gd name="T58" fmla="*/ 858 w 1167"/>
              <a:gd name="T59" fmla="*/ 921 h 9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7" h="921">
                <a:moveTo>
                  <a:pt x="62" y="214"/>
                </a:moveTo>
                <a:cubicBezTo>
                  <a:pt x="96" y="256"/>
                  <a:pt x="111" y="318"/>
                  <a:pt x="158" y="348"/>
                </a:cubicBezTo>
                <a:cubicBezTo>
                  <a:pt x="178" y="361"/>
                  <a:pt x="171" y="393"/>
                  <a:pt x="181" y="411"/>
                </a:cubicBezTo>
                <a:cubicBezTo>
                  <a:pt x="194" y="439"/>
                  <a:pt x="237" y="447"/>
                  <a:pt x="244" y="478"/>
                </a:cubicBezTo>
                <a:cubicBezTo>
                  <a:pt x="255" y="531"/>
                  <a:pt x="320" y="546"/>
                  <a:pt x="352" y="578"/>
                </a:cubicBezTo>
                <a:cubicBezTo>
                  <a:pt x="399" y="625"/>
                  <a:pt x="446" y="645"/>
                  <a:pt x="505" y="674"/>
                </a:cubicBezTo>
                <a:cubicBezTo>
                  <a:pt x="466" y="711"/>
                  <a:pt x="538" y="783"/>
                  <a:pt x="576" y="745"/>
                </a:cubicBezTo>
                <a:cubicBezTo>
                  <a:pt x="563" y="764"/>
                  <a:pt x="566" y="771"/>
                  <a:pt x="567" y="793"/>
                </a:cubicBezTo>
                <a:cubicBezTo>
                  <a:pt x="606" y="721"/>
                  <a:pt x="633" y="820"/>
                  <a:pt x="670" y="811"/>
                </a:cubicBezTo>
                <a:cubicBezTo>
                  <a:pt x="720" y="799"/>
                  <a:pt x="774" y="798"/>
                  <a:pt x="742" y="724"/>
                </a:cubicBezTo>
                <a:cubicBezTo>
                  <a:pt x="729" y="692"/>
                  <a:pt x="701" y="689"/>
                  <a:pt x="677" y="670"/>
                </a:cubicBezTo>
                <a:cubicBezTo>
                  <a:pt x="646" y="645"/>
                  <a:pt x="629" y="607"/>
                  <a:pt x="605" y="577"/>
                </a:cubicBezTo>
                <a:cubicBezTo>
                  <a:pt x="530" y="480"/>
                  <a:pt x="439" y="516"/>
                  <a:pt x="357" y="313"/>
                </a:cubicBezTo>
                <a:cubicBezTo>
                  <a:pt x="330" y="245"/>
                  <a:pt x="318" y="255"/>
                  <a:pt x="262" y="214"/>
                </a:cubicBezTo>
                <a:cubicBezTo>
                  <a:pt x="212" y="177"/>
                  <a:pt x="195" y="106"/>
                  <a:pt x="140" y="75"/>
                </a:cubicBezTo>
                <a:cubicBezTo>
                  <a:pt x="117" y="61"/>
                  <a:pt x="94" y="75"/>
                  <a:pt x="70" y="65"/>
                </a:cubicBezTo>
                <a:cubicBezTo>
                  <a:pt x="39" y="53"/>
                  <a:pt x="28" y="17"/>
                  <a:pt x="0" y="0"/>
                </a:cubicBezTo>
                <a:cubicBezTo>
                  <a:pt x="50" y="91"/>
                  <a:pt x="23" y="123"/>
                  <a:pt x="33" y="147"/>
                </a:cubicBezTo>
                <a:cubicBezTo>
                  <a:pt x="43" y="170"/>
                  <a:pt x="59" y="188"/>
                  <a:pt x="62" y="214"/>
                </a:cubicBezTo>
                <a:close/>
                <a:moveTo>
                  <a:pt x="1105" y="558"/>
                </a:moveTo>
                <a:cubicBezTo>
                  <a:pt x="1143" y="560"/>
                  <a:pt x="1159" y="520"/>
                  <a:pt x="1167" y="490"/>
                </a:cubicBezTo>
                <a:cubicBezTo>
                  <a:pt x="1132" y="500"/>
                  <a:pt x="1135" y="456"/>
                  <a:pt x="1107" y="455"/>
                </a:cubicBezTo>
                <a:cubicBezTo>
                  <a:pt x="1050" y="453"/>
                  <a:pt x="1082" y="539"/>
                  <a:pt x="1105" y="558"/>
                </a:cubicBezTo>
                <a:close/>
                <a:moveTo>
                  <a:pt x="953" y="389"/>
                </a:moveTo>
                <a:cubicBezTo>
                  <a:pt x="989" y="361"/>
                  <a:pt x="974" y="197"/>
                  <a:pt x="906" y="220"/>
                </a:cubicBezTo>
                <a:cubicBezTo>
                  <a:pt x="963" y="260"/>
                  <a:pt x="892" y="261"/>
                  <a:pt x="882" y="294"/>
                </a:cubicBezTo>
                <a:cubicBezTo>
                  <a:pt x="866" y="345"/>
                  <a:pt x="929" y="358"/>
                  <a:pt x="953" y="389"/>
                </a:cubicBezTo>
                <a:close/>
                <a:moveTo>
                  <a:pt x="858" y="921"/>
                </a:moveTo>
                <a:cubicBezTo>
                  <a:pt x="866" y="912"/>
                  <a:pt x="873" y="902"/>
                  <a:pt x="879" y="891"/>
                </a:cubicBezTo>
                <a:cubicBezTo>
                  <a:pt x="845" y="865"/>
                  <a:pt x="822" y="908"/>
                  <a:pt x="858" y="92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8" name="꙱ Netherlands (Kingdom of the Netherlands) (NL) (H)">
            <a:extLst>
              <a:ext uri="{FF2B5EF4-FFF2-40B4-BE49-F238E27FC236}">
                <a16:creationId xmlns:a16="http://schemas.microsoft.com/office/drawing/2014/main" id="{16FBBC77-8889-44DE-A4C5-BA792D48FC97}"/>
              </a:ext>
            </a:extLst>
          </p:cNvPr>
          <p:cNvSpPr>
            <a:spLocks noEditPoints="1"/>
          </p:cNvSpPr>
          <p:nvPr/>
        </p:nvSpPr>
        <p:spPr bwMode="auto">
          <a:xfrm>
            <a:off x="4494835" y="818689"/>
            <a:ext cx="88389" cy="78749"/>
          </a:xfrm>
          <a:custGeom>
            <a:avLst/>
            <a:gdLst>
              <a:gd name="T0" fmla="*/ 158 w 1077"/>
              <a:gd name="T1" fmla="*/ 595 h 949"/>
              <a:gd name="T2" fmla="*/ 129 w 1077"/>
              <a:gd name="T3" fmla="*/ 598 h 949"/>
              <a:gd name="T4" fmla="*/ 233 w 1077"/>
              <a:gd name="T5" fmla="*/ 622 h 949"/>
              <a:gd name="T6" fmla="*/ 158 w 1077"/>
              <a:gd name="T7" fmla="*/ 595 h 949"/>
              <a:gd name="T8" fmla="*/ 917 w 1077"/>
              <a:gd name="T9" fmla="*/ 7 h 949"/>
              <a:gd name="T10" fmla="*/ 704 w 1077"/>
              <a:gd name="T11" fmla="*/ 48 h 949"/>
              <a:gd name="T12" fmla="*/ 677 w 1077"/>
              <a:gd name="T13" fmla="*/ 133 h 949"/>
              <a:gd name="T14" fmla="*/ 637 w 1077"/>
              <a:gd name="T15" fmla="*/ 188 h 949"/>
              <a:gd name="T16" fmla="*/ 692 w 1077"/>
              <a:gd name="T17" fmla="*/ 198 h 949"/>
              <a:gd name="T18" fmla="*/ 699 w 1077"/>
              <a:gd name="T19" fmla="*/ 311 h 949"/>
              <a:gd name="T20" fmla="*/ 630 w 1077"/>
              <a:gd name="T21" fmla="*/ 410 h 949"/>
              <a:gd name="T22" fmla="*/ 522 w 1077"/>
              <a:gd name="T23" fmla="*/ 389 h 949"/>
              <a:gd name="T24" fmla="*/ 552 w 1077"/>
              <a:gd name="T25" fmla="*/ 358 h 949"/>
              <a:gd name="T26" fmla="*/ 558 w 1077"/>
              <a:gd name="T27" fmla="*/ 288 h 949"/>
              <a:gd name="T28" fmla="*/ 621 w 1077"/>
              <a:gd name="T29" fmla="*/ 274 h 949"/>
              <a:gd name="T30" fmla="*/ 628 w 1077"/>
              <a:gd name="T31" fmla="*/ 238 h 949"/>
              <a:gd name="T32" fmla="*/ 564 w 1077"/>
              <a:gd name="T33" fmla="*/ 225 h 949"/>
              <a:gd name="T34" fmla="*/ 546 w 1077"/>
              <a:gd name="T35" fmla="*/ 159 h 949"/>
              <a:gd name="T36" fmla="*/ 471 w 1077"/>
              <a:gd name="T37" fmla="*/ 197 h 949"/>
              <a:gd name="T38" fmla="*/ 397 w 1077"/>
              <a:gd name="T39" fmla="*/ 235 h 949"/>
              <a:gd name="T40" fmla="*/ 227 w 1077"/>
              <a:gd name="T41" fmla="*/ 522 h 949"/>
              <a:gd name="T42" fmla="*/ 302 w 1077"/>
              <a:gd name="T43" fmla="*/ 593 h 949"/>
              <a:gd name="T44" fmla="*/ 431 w 1077"/>
              <a:gd name="T45" fmla="*/ 605 h 949"/>
              <a:gd name="T46" fmla="*/ 235 w 1077"/>
              <a:gd name="T47" fmla="*/ 626 h 949"/>
              <a:gd name="T48" fmla="*/ 202 w 1077"/>
              <a:gd name="T49" fmla="*/ 651 h 949"/>
              <a:gd name="T50" fmla="*/ 273 w 1077"/>
              <a:gd name="T51" fmla="*/ 696 h 949"/>
              <a:gd name="T52" fmla="*/ 169 w 1077"/>
              <a:gd name="T53" fmla="*/ 642 h 949"/>
              <a:gd name="T54" fmla="*/ 57 w 1077"/>
              <a:gd name="T55" fmla="*/ 672 h 949"/>
              <a:gd name="T56" fmla="*/ 185 w 1077"/>
              <a:gd name="T57" fmla="*/ 701 h 949"/>
              <a:gd name="T58" fmla="*/ 325 w 1077"/>
              <a:gd name="T59" fmla="*/ 687 h 949"/>
              <a:gd name="T60" fmla="*/ 397 w 1077"/>
              <a:gd name="T61" fmla="*/ 684 h 949"/>
              <a:gd name="T62" fmla="*/ 485 w 1077"/>
              <a:gd name="T63" fmla="*/ 684 h 949"/>
              <a:gd name="T64" fmla="*/ 702 w 1077"/>
              <a:gd name="T65" fmla="*/ 797 h 949"/>
              <a:gd name="T66" fmla="*/ 744 w 1077"/>
              <a:gd name="T67" fmla="*/ 934 h 949"/>
              <a:gd name="T68" fmla="*/ 737 w 1077"/>
              <a:gd name="T69" fmla="*/ 872 h 949"/>
              <a:gd name="T70" fmla="*/ 793 w 1077"/>
              <a:gd name="T71" fmla="*/ 735 h 949"/>
              <a:gd name="T72" fmla="*/ 730 w 1077"/>
              <a:gd name="T73" fmla="*/ 593 h 949"/>
              <a:gd name="T74" fmla="*/ 730 w 1077"/>
              <a:gd name="T75" fmla="*/ 563 h 949"/>
              <a:gd name="T76" fmla="*/ 778 w 1077"/>
              <a:gd name="T77" fmla="*/ 536 h 949"/>
              <a:gd name="T78" fmla="*/ 953 w 1077"/>
              <a:gd name="T79" fmla="*/ 511 h 949"/>
              <a:gd name="T80" fmla="*/ 1009 w 1077"/>
              <a:gd name="T81" fmla="*/ 373 h 949"/>
              <a:gd name="T82" fmla="*/ 942 w 1077"/>
              <a:gd name="T83" fmla="*/ 296 h 949"/>
              <a:gd name="T84" fmla="*/ 1037 w 1077"/>
              <a:gd name="T85" fmla="*/ 256 h 949"/>
              <a:gd name="T86" fmla="*/ 1077 w 1077"/>
              <a:gd name="T87" fmla="*/ 111 h 949"/>
              <a:gd name="T88" fmla="*/ 917 w 1077"/>
              <a:gd name="T89" fmla="*/ 7 h 949"/>
              <a:gd name="T90" fmla="*/ 264 w 1077"/>
              <a:gd name="T91" fmla="*/ 735 h 949"/>
              <a:gd name="T92" fmla="*/ 168 w 1077"/>
              <a:gd name="T93" fmla="*/ 774 h 949"/>
              <a:gd name="T94" fmla="*/ 123 w 1077"/>
              <a:gd name="T95" fmla="*/ 762 h 949"/>
              <a:gd name="T96" fmla="*/ 38 w 1077"/>
              <a:gd name="T97" fmla="*/ 725 h 949"/>
              <a:gd name="T98" fmla="*/ 264 w 1077"/>
              <a:gd name="T99" fmla="*/ 735 h 949"/>
              <a:gd name="T100" fmla="*/ 675 w 1077"/>
              <a:gd name="T101" fmla="*/ 19 h 949"/>
              <a:gd name="T102" fmla="*/ 737 w 1077"/>
              <a:gd name="T103" fmla="*/ 4 h 949"/>
              <a:gd name="T104" fmla="*/ 675 w 1077"/>
              <a:gd name="T105" fmla="*/ 19 h 949"/>
              <a:gd name="T106" fmla="*/ 545 w 1077"/>
              <a:gd name="T107" fmla="*/ 46 h 949"/>
              <a:gd name="T108" fmla="*/ 637 w 1077"/>
              <a:gd name="T109" fmla="*/ 13 h 949"/>
              <a:gd name="T110" fmla="*/ 545 w 1077"/>
              <a:gd name="T111" fmla="*/ 46 h 949"/>
              <a:gd name="T112" fmla="*/ 423 w 1077"/>
              <a:gd name="T113" fmla="*/ 168 h 949"/>
              <a:gd name="T114" fmla="*/ 447 w 1077"/>
              <a:gd name="T115" fmla="*/ 108 h 949"/>
              <a:gd name="T116" fmla="*/ 423 w 1077"/>
              <a:gd name="T117" fmla="*/ 168 h 949"/>
              <a:gd name="T118" fmla="*/ 170 w 1077"/>
              <a:gd name="T119" fmla="*/ 580 h 949"/>
              <a:gd name="T120" fmla="*/ 298 w 1077"/>
              <a:gd name="T121" fmla="*/ 610 h 949"/>
              <a:gd name="T122" fmla="*/ 170 w 1077"/>
              <a:gd name="T123" fmla="*/ 580 h 9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77" h="949">
                <a:moveTo>
                  <a:pt x="158" y="595"/>
                </a:moveTo>
                <a:cubicBezTo>
                  <a:pt x="149" y="596"/>
                  <a:pt x="139" y="597"/>
                  <a:pt x="129" y="598"/>
                </a:cubicBezTo>
                <a:cubicBezTo>
                  <a:pt x="160" y="611"/>
                  <a:pt x="198" y="655"/>
                  <a:pt x="233" y="622"/>
                </a:cubicBezTo>
                <a:cubicBezTo>
                  <a:pt x="212" y="604"/>
                  <a:pt x="186" y="592"/>
                  <a:pt x="158" y="595"/>
                </a:cubicBezTo>
                <a:close/>
                <a:moveTo>
                  <a:pt x="917" y="7"/>
                </a:moveTo>
                <a:cubicBezTo>
                  <a:pt x="848" y="15"/>
                  <a:pt x="770" y="22"/>
                  <a:pt x="704" y="48"/>
                </a:cubicBezTo>
                <a:cubicBezTo>
                  <a:pt x="720" y="70"/>
                  <a:pt x="690" y="107"/>
                  <a:pt x="677" y="133"/>
                </a:cubicBezTo>
                <a:cubicBezTo>
                  <a:pt x="673" y="141"/>
                  <a:pt x="614" y="173"/>
                  <a:pt x="637" y="188"/>
                </a:cubicBezTo>
                <a:cubicBezTo>
                  <a:pt x="653" y="198"/>
                  <a:pt x="684" y="181"/>
                  <a:pt x="692" y="198"/>
                </a:cubicBezTo>
                <a:cubicBezTo>
                  <a:pt x="708" y="232"/>
                  <a:pt x="715" y="277"/>
                  <a:pt x="699" y="311"/>
                </a:cubicBezTo>
                <a:cubicBezTo>
                  <a:pt x="732" y="336"/>
                  <a:pt x="665" y="383"/>
                  <a:pt x="630" y="410"/>
                </a:cubicBezTo>
                <a:cubicBezTo>
                  <a:pt x="601" y="433"/>
                  <a:pt x="554" y="388"/>
                  <a:pt x="522" y="389"/>
                </a:cubicBezTo>
                <a:cubicBezTo>
                  <a:pt x="528" y="376"/>
                  <a:pt x="539" y="366"/>
                  <a:pt x="552" y="358"/>
                </a:cubicBezTo>
                <a:cubicBezTo>
                  <a:pt x="544" y="340"/>
                  <a:pt x="546" y="304"/>
                  <a:pt x="558" y="288"/>
                </a:cubicBezTo>
                <a:cubicBezTo>
                  <a:pt x="568" y="275"/>
                  <a:pt x="564" y="332"/>
                  <a:pt x="621" y="274"/>
                </a:cubicBezTo>
                <a:cubicBezTo>
                  <a:pt x="630" y="265"/>
                  <a:pt x="637" y="246"/>
                  <a:pt x="628" y="238"/>
                </a:cubicBezTo>
                <a:cubicBezTo>
                  <a:pt x="612" y="224"/>
                  <a:pt x="579" y="242"/>
                  <a:pt x="564" y="225"/>
                </a:cubicBezTo>
                <a:cubicBezTo>
                  <a:pt x="549" y="209"/>
                  <a:pt x="568" y="176"/>
                  <a:pt x="546" y="159"/>
                </a:cubicBezTo>
                <a:cubicBezTo>
                  <a:pt x="521" y="147"/>
                  <a:pt x="494" y="194"/>
                  <a:pt x="471" y="197"/>
                </a:cubicBezTo>
                <a:cubicBezTo>
                  <a:pt x="453" y="200"/>
                  <a:pt x="438" y="124"/>
                  <a:pt x="397" y="235"/>
                </a:cubicBezTo>
                <a:cubicBezTo>
                  <a:pt x="354" y="355"/>
                  <a:pt x="320" y="430"/>
                  <a:pt x="227" y="522"/>
                </a:cubicBezTo>
                <a:cubicBezTo>
                  <a:pt x="191" y="557"/>
                  <a:pt x="281" y="586"/>
                  <a:pt x="302" y="593"/>
                </a:cubicBezTo>
                <a:cubicBezTo>
                  <a:pt x="352" y="608"/>
                  <a:pt x="414" y="568"/>
                  <a:pt x="431" y="605"/>
                </a:cubicBezTo>
                <a:cubicBezTo>
                  <a:pt x="366" y="593"/>
                  <a:pt x="298" y="653"/>
                  <a:pt x="235" y="626"/>
                </a:cubicBezTo>
                <a:cubicBezTo>
                  <a:pt x="291" y="661"/>
                  <a:pt x="226" y="635"/>
                  <a:pt x="202" y="651"/>
                </a:cubicBezTo>
                <a:cubicBezTo>
                  <a:pt x="225" y="667"/>
                  <a:pt x="269" y="659"/>
                  <a:pt x="273" y="696"/>
                </a:cubicBezTo>
                <a:cubicBezTo>
                  <a:pt x="227" y="711"/>
                  <a:pt x="200" y="666"/>
                  <a:pt x="169" y="642"/>
                </a:cubicBezTo>
                <a:cubicBezTo>
                  <a:pt x="130" y="642"/>
                  <a:pt x="80" y="630"/>
                  <a:pt x="57" y="672"/>
                </a:cubicBezTo>
                <a:cubicBezTo>
                  <a:pt x="87" y="711"/>
                  <a:pt x="143" y="703"/>
                  <a:pt x="185" y="701"/>
                </a:cubicBezTo>
                <a:cubicBezTo>
                  <a:pt x="219" y="699"/>
                  <a:pt x="332" y="758"/>
                  <a:pt x="325" y="687"/>
                </a:cubicBezTo>
                <a:cubicBezTo>
                  <a:pt x="347" y="703"/>
                  <a:pt x="380" y="713"/>
                  <a:pt x="397" y="684"/>
                </a:cubicBezTo>
                <a:cubicBezTo>
                  <a:pt x="404" y="708"/>
                  <a:pt x="452" y="721"/>
                  <a:pt x="485" y="684"/>
                </a:cubicBezTo>
                <a:cubicBezTo>
                  <a:pt x="501" y="767"/>
                  <a:pt x="639" y="772"/>
                  <a:pt x="702" y="797"/>
                </a:cubicBezTo>
                <a:cubicBezTo>
                  <a:pt x="612" y="898"/>
                  <a:pt x="668" y="949"/>
                  <a:pt x="744" y="934"/>
                </a:cubicBezTo>
                <a:cubicBezTo>
                  <a:pt x="747" y="913"/>
                  <a:pt x="750" y="891"/>
                  <a:pt x="737" y="872"/>
                </a:cubicBezTo>
                <a:cubicBezTo>
                  <a:pt x="702" y="823"/>
                  <a:pt x="775" y="770"/>
                  <a:pt x="793" y="735"/>
                </a:cubicBezTo>
                <a:cubicBezTo>
                  <a:pt x="814" y="695"/>
                  <a:pt x="768" y="606"/>
                  <a:pt x="730" y="593"/>
                </a:cubicBezTo>
                <a:cubicBezTo>
                  <a:pt x="721" y="577"/>
                  <a:pt x="733" y="574"/>
                  <a:pt x="730" y="563"/>
                </a:cubicBezTo>
                <a:cubicBezTo>
                  <a:pt x="764" y="542"/>
                  <a:pt x="795" y="583"/>
                  <a:pt x="778" y="536"/>
                </a:cubicBezTo>
                <a:cubicBezTo>
                  <a:pt x="805" y="549"/>
                  <a:pt x="996" y="560"/>
                  <a:pt x="953" y="511"/>
                </a:cubicBezTo>
                <a:cubicBezTo>
                  <a:pt x="909" y="461"/>
                  <a:pt x="1050" y="440"/>
                  <a:pt x="1009" y="373"/>
                </a:cubicBezTo>
                <a:cubicBezTo>
                  <a:pt x="995" y="350"/>
                  <a:pt x="895" y="332"/>
                  <a:pt x="942" y="296"/>
                </a:cubicBezTo>
                <a:cubicBezTo>
                  <a:pt x="977" y="268"/>
                  <a:pt x="1025" y="309"/>
                  <a:pt x="1037" y="256"/>
                </a:cubicBezTo>
                <a:cubicBezTo>
                  <a:pt x="1043" y="232"/>
                  <a:pt x="1057" y="160"/>
                  <a:pt x="1077" y="111"/>
                </a:cubicBezTo>
                <a:cubicBezTo>
                  <a:pt x="1057" y="54"/>
                  <a:pt x="971" y="0"/>
                  <a:pt x="917" y="7"/>
                </a:cubicBezTo>
                <a:close/>
                <a:moveTo>
                  <a:pt x="264" y="735"/>
                </a:moveTo>
                <a:cubicBezTo>
                  <a:pt x="242" y="733"/>
                  <a:pt x="206" y="778"/>
                  <a:pt x="168" y="774"/>
                </a:cubicBezTo>
                <a:cubicBezTo>
                  <a:pt x="151" y="773"/>
                  <a:pt x="142" y="767"/>
                  <a:pt x="123" y="762"/>
                </a:cubicBezTo>
                <a:cubicBezTo>
                  <a:pt x="92" y="755"/>
                  <a:pt x="0" y="765"/>
                  <a:pt x="38" y="725"/>
                </a:cubicBezTo>
                <a:cubicBezTo>
                  <a:pt x="64" y="695"/>
                  <a:pt x="222" y="735"/>
                  <a:pt x="264" y="735"/>
                </a:cubicBezTo>
                <a:close/>
                <a:moveTo>
                  <a:pt x="675" y="19"/>
                </a:moveTo>
                <a:cubicBezTo>
                  <a:pt x="697" y="19"/>
                  <a:pt x="718" y="14"/>
                  <a:pt x="737" y="4"/>
                </a:cubicBezTo>
                <a:cubicBezTo>
                  <a:pt x="715" y="4"/>
                  <a:pt x="695" y="9"/>
                  <a:pt x="675" y="19"/>
                </a:cubicBezTo>
                <a:close/>
                <a:moveTo>
                  <a:pt x="545" y="46"/>
                </a:moveTo>
                <a:cubicBezTo>
                  <a:pt x="576" y="36"/>
                  <a:pt x="608" y="30"/>
                  <a:pt x="637" y="13"/>
                </a:cubicBezTo>
                <a:cubicBezTo>
                  <a:pt x="604" y="19"/>
                  <a:pt x="572" y="28"/>
                  <a:pt x="545" y="46"/>
                </a:cubicBezTo>
                <a:close/>
                <a:moveTo>
                  <a:pt x="423" y="168"/>
                </a:moveTo>
                <a:cubicBezTo>
                  <a:pt x="448" y="158"/>
                  <a:pt x="466" y="134"/>
                  <a:pt x="447" y="108"/>
                </a:cubicBezTo>
                <a:cubicBezTo>
                  <a:pt x="425" y="121"/>
                  <a:pt x="411" y="143"/>
                  <a:pt x="423" y="168"/>
                </a:cubicBezTo>
                <a:close/>
                <a:moveTo>
                  <a:pt x="170" y="580"/>
                </a:moveTo>
                <a:cubicBezTo>
                  <a:pt x="220" y="562"/>
                  <a:pt x="250" y="645"/>
                  <a:pt x="298" y="610"/>
                </a:cubicBezTo>
                <a:cubicBezTo>
                  <a:pt x="261" y="592"/>
                  <a:pt x="210" y="535"/>
                  <a:pt x="170" y="58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9" name="꙱ Nepal (Federal Democratic Republic of Nepal) (NP) (H)">
            <a:extLst>
              <a:ext uri="{FF2B5EF4-FFF2-40B4-BE49-F238E27FC236}">
                <a16:creationId xmlns:a16="http://schemas.microsoft.com/office/drawing/2014/main" id="{1EDF1D9C-32DE-4743-B755-CA34660B4BED}"/>
              </a:ext>
            </a:extLst>
          </p:cNvPr>
          <p:cNvSpPr>
            <a:spLocks/>
          </p:cNvSpPr>
          <p:nvPr/>
        </p:nvSpPr>
        <p:spPr bwMode="auto">
          <a:xfrm>
            <a:off x="6397361" y="1487514"/>
            <a:ext cx="216662" cy="119742"/>
          </a:xfrm>
          <a:custGeom>
            <a:avLst/>
            <a:gdLst>
              <a:gd name="T0" fmla="*/ 524 w 2617"/>
              <a:gd name="T1" fmla="*/ 54 h 1461"/>
              <a:gd name="T2" fmla="*/ 796 w 2617"/>
              <a:gd name="T3" fmla="*/ 251 h 1461"/>
              <a:gd name="T4" fmla="*/ 974 w 2617"/>
              <a:gd name="T5" fmla="*/ 350 h 1461"/>
              <a:gd name="T6" fmla="*/ 1123 w 2617"/>
              <a:gd name="T7" fmla="*/ 430 h 1461"/>
              <a:gd name="T8" fmla="*/ 1233 w 2617"/>
              <a:gd name="T9" fmla="*/ 451 h 1461"/>
              <a:gd name="T10" fmla="*/ 1296 w 2617"/>
              <a:gd name="T11" fmla="*/ 561 h 1461"/>
              <a:gd name="T12" fmla="*/ 1507 w 2617"/>
              <a:gd name="T13" fmla="*/ 666 h 1461"/>
              <a:gd name="T14" fmla="*/ 1589 w 2617"/>
              <a:gd name="T15" fmla="*/ 677 h 1461"/>
              <a:gd name="T16" fmla="*/ 1592 w 2617"/>
              <a:gd name="T17" fmla="*/ 750 h 1461"/>
              <a:gd name="T18" fmla="*/ 1762 w 2617"/>
              <a:gd name="T19" fmla="*/ 755 h 1461"/>
              <a:gd name="T20" fmla="*/ 1874 w 2617"/>
              <a:gd name="T21" fmla="*/ 883 h 1461"/>
              <a:gd name="T22" fmla="*/ 1919 w 2617"/>
              <a:gd name="T23" fmla="*/ 817 h 1461"/>
              <a:gd name="T24" fmla="*/ 2042 w 2617"/>
              <a:gd name="T25" fmla="*/ 878 h 1461"/>
              <a:gd name="T26" fmla="*/ 2092 w 2617"/>
              <a:gd name="T27" fmla="*/ 847 h 1461"/>
              <a:gd name="T28" fmla="*/ 2158 w 2617"/>
              <a:gd name="T29" fmla="*/ 873 h 1461"/>
              <a:gd name="T30" fmla="*/ 2317 w 2617"/>
              <a:gd name="T31" fmla="*/ 923 h 1461"/>
              <a:gd name="T32" fmla="*/ 2533 w 2617"/>
              <a:gd name="T33" fmla="*/ 923 h 1461"/>
              <a:gd name="T34" fmla="*/ 2542 w 2617"/>
              <a:gd name="T35" fmla="*/ 1042 h 1461"/>
              <a:gd name="T36" fmla="*/ 2582 w 2617"/>
              <a:gd name="T37" fmla="*/ 1261 h 1461"/>
              <a:gd name="T38" fmla="*/ 2610 w 2617"/>
              <a:gd name="T39" fmla="*/ 1378 h 1461"/>
              <a:gd name="T40" fmla="*/ 2542 w 2617"/>
              <a:gd name="T41" fmla="*/ 1443 h 1461"/>
              <a:gd name="T42" fmla="*/ 2407 w 2617"/>
              <a:gd name="T43" fmla="*/ 1442 h 1461"/>
              <a:gd name="T44" fmla="*/ 2290 w 2617"/>
              <a:gd name="T45" fmla="*/ 1384 h 1461"/>
              <a:gd name="T46" fmla="*/ 2139 w 2617"/>
              <a:gd name="T47" fmla="*/ 1405 h 1461"/>
              <a:gd name="T48" fmla="*/ 1958 w 2617"/>
              <a:gd name="T49" fmla="*/ 1358 h 1461"/>
              <a:gd name="T50" fmla="*/ 1824 w 2617"/>
              <a:gd name="T51" fmla="*/ 1293 h 1461"/>
              <a:gd name="T52" fmla="*/ 1712 w 2617"/>
              <a:gd name="T53" fmla="*/ 1308 h 1461"/>
              <a:gd name="T54" fmla="*/ 1542 w 2617"/>
              <a:gd name="T55" fmla="*/ 1201 h 1461"/>
              <a:gd name="T56" fmla="*/ 1477 w 2617"/>
              <a:gd name="T57" fmla="*/ 1111 h 1461"/>
              <a:gd name="T58" fmla="*/ 1263 w 2617"/>
              <a:gd name="T59" fmla="*/ 1105 h 1461"/>
              <a:gd name="T60" fmla="*/ 1120 w 2617"/>
              <a:gd name="T61" fmla="*/ 1077 h 1461"/>
              <a:gd name="T62" fmla="*/ 1011 w 2617"/>
              <a:gd name="T63" fmla="*/ 1070 h 1461"/>
              <a:gd name="T64" fmla="*/ 895 w 2617"/>
              <a:gd name="T65" fmla="*/ 994 h 1461"/>
              <a:gd name="T66" fmla="*/ 790 w 2617"/>
              <a:gd name="T67" fmla="*/ 971 h 1461"/>
              <a:gd name="T68" fmla="*/ 642 w 2617"/>
              <a:gd name="T69" fmla="*/ 912 h 1461"/>
              <a:gd name="T70" fmla="*/ 429 w 2617"/>
              <a:gd name="T71" fmla="*/ 803 h 1461"/>
              <a:gd name="T72" fmla="*/ 335 w 2617"/>
              <a:gd name="T73" fmla="*/ 721 h 1461"/>
              <a:gd name="T74" fmla="*/ 170 w 2617"/>
              <a:gd name="T75" fmla="*/ 634 h 1461"/>
              <a:gd name="T76" fmla="*/ 18 w 2617"/>
              <a:gd name="T77" fmla="*/ 559 h 1461"/>
              <a:gd name="T78" fmla="*/ 58 w 2617"/>
              <a:gd name="T79" fmla="*/ 446 h 1461"/>
              <a:gd name="T80" fmla="*/ 74 w 2617"/>
              <a:gd name="T81" fmla="*/ 285 h 1461"/>
              <a:gd name="T82" fmla="*/ 119 w 2617"/>
              <a:gd name="T83" fmla="*/ 216 h 1461"/>
              <a:gd name="T84" fmla="*/ 219 w 2617"/>
              <a:gd name="T85" fmla="*/ 90 h 1461"/>
              <a:gd name="T86" fmla="*/ 244 w 2617"/>
              <a:gd name="T87" fmla="*/ 103 h 1461"/>
              <a:gd name="T88" fmla="*/ 297 w 2617"/>
              <a:gd name="T89" fmla="*/ 128 h 1461"/>
              <a:gd name="T90" fmla="*/ 328 w 2617"/>
              <a:gd name="T91" fmla="*/ 39 h 1461"/>
              <a:gd name="T92" fmla="*/ 397 w 2617"/>
              <a:gd name="T93" fmla="*/ 9 h 1461"/>
              <a:gd name="T94" fmla="*/ 524 w 2617"/>
              <a:gd name="T95" fmla="*/ 54 h 1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17" h="1461">
                <a:moveTo>
                  <a:pt x="524" y="54"/>
                </a:moveTo>
                <a:cubicBezTo>
                  <a:pt x="617" y="129"/>
                  <a:pt x="711" y="206"/>
                  <a:pt x="796" y="251"/>
                </a:cubicBezTo>
                <a:cubicBezTo>
                  <a:pt x="867" y="288"/>
                  <a:pt x="923" y="292"/>
                  <a:pt x="974" y="350"/>
                </a:cubicBezTo>
                <a:cubicBezTo>
                  <a:pt x="1025" y="410"/>
                  <a:pt x="1056" y="486"/>
                  <a:pt x="1123" y="430"/>
                </a:cubicBezTo>
                <a:cubicBezTo>
                  <a:pt x="1159" y="403"/>
                  <a:pt x="1201" y="425"/>
                  <a:pt x="1233" y="451"/>
                </a:cubicBezTo>
                <a:cubicBezTo>
                  <a:pt x="1272" y="481"/>
                  <a:pt x="1277" y="545"/>
                  <a:pt x="1296" y="561"/>
                </a:cubicBezTo>
                <a:cubicBezTo>
                  <a:pt x="1350" y="604"/>
                  <a:pt x="1454" y="663"/>
                  <a:pt x="1507" y="666"/>
                </a:cubicBezTo>
                <a:cubicBezTo>
                  <a:pt x="1542" y="665"/>
                  <a:pt x="1568" y="627"/>
                  <a:pt x="1589" y="677"/>
                </a:cubicBezTo>
                <a:cubicBezTo>
                  <a:pt x="1601" y="704"/>
                  <a:pt x="1555" y="720"/>
                  <a:pt x="1592" y="750"/>
                </a:cubicBezTo>
                <a:cubicBezTo>
                  <a:pt x="1620" y="772"/>
                  <a:pt x="1729" y="795"/>
                  <a:pt x="1762" y="755"/>
                </a:cubicBezTo>
                <a:cubicBezTo>
                  <a:pt x="1781" y="813"/>
                  <a:pt x="1847" y="831"/>
                  <a:pt x="1874" y="883"/>
                </a:cubicBezTo>
                <a:cubicBezTo>
                  <a:pt x="1908" y="949"/>
                  <a:pt x="1906" y="828"/>
                  <a:pt x="1919" y="817"/>
                </a:cubicBezTo>
                <a:cubicBezTo>
                  <a:pt x="1921" y="853"/>
                  <a:pt x="2016" y="929"/>
                  <a:pt x="2042" y="878"/>
                </a:cubicBezTo>
                <a:cubicBezTo>
                  <a:pt x="2051" y="859"/>
                  <a:pt x="2057" y="829"/>
                  <a:pt x="2092" y="847"/>
                </a:cubicBezTo>
                <a:cubicBezTo>
                  <a:pt x="2121" y="862"/>
                  <a:pt x="2131" y="855"/>
                  <a:pt x="2158" y="873"/>
                </a:cubicBezTo>
                <a:cubicBezTo>
                  <a:pt x="2240" y="925"/>
                  <a:pt x="2257" y="919"/>
                  <a:pt x="2317" y="923"/>
                </a:cubicBezTo>
                <a:cubicBezTo>
                  <a:pt x="2363" y="926"/>
                  <a:pt x="2501" y="898"/>
                  <a:pt x="2533" y="923"/>
                </a:cubicBezTo>
                <a:cubicBezTo>
                  <a:pt x="2538" y="963"/>
                  <a:pt x="2546" y="999"/>
                  <a:pt x="2542" y="1042"/>
                </a:cubicBezTo>
                <a:cubicBezTo>
                  <a:pt x="2530" y="1174"/>
                  <a:pt x="2514" y="1151"/>
                  <a:pt x="2582" y="1261"/>
                </a:cubicBezTo>
                <a:cubicBezTo>
                  <a:pt x="2609" y="1304"/>
                  <a:pt x="2617" y="1328"/>
                  <a:pt x="2610" y="1378"/>
                </a:cubicBezTo>
                <a:cubicBezTo>
                  <a:pt x="2603" y="1428"/>
                  <a:pt x="2594" y="1445"/>
                  <a:pt x="2542" y="1443"/>
                </a:cubicBezTo>
                <a:cubicBezTo>
                  <a:pt x="2519" y="1442"/>
                  <a:pt x="2424" y="1435"/>
                  <a:pt x="2407" y="1442"/>
                </a:cubicBezTo>
                <a:cubicBezTo>
                  <a:pt x="2359" y="1461"/>
                  <a:pt x="2297" y="1439"/>
                  <a:pt x="2290" y="1384"/>
                </a:cubicBezTo>
                <a:cubicBezTo>
                  <a:pt x="2250" y="1390"/>
                  <a:pt x="2211" y="1454"/>
                  <a:pt x="2139" y="1405"/>
                </a:cubicBezTo>
                <a:cubicBezTo>
                  <a:pt x="2111" y="1389"/>
                  <a:pt x="1987" y="1346"/>
                  <a:pt x="1958" y="1358"/>
                </a:cubicBezTo>
                <a:cubicBezTo>
                  <a:pt x="1863" y="1396"/>
                  <a:pt x="1897" y="1287"/>
                  <a:pt x="1824" y="1293"/>
                </a:cubicBezTo>
                <a:cubicBezTo>
                  <a:pt x="1794" y="1295"/>
                  <a:pt x="1737" y="1344"/>
                  <a:pt x="1712" y="1308"/>
                </a:cubicBezTo>
                <a:cubicBezTo>
                  <a:pt x="1651" y="1221"/>
                  <a:pt x="1566" y="1256"/>
                  <a:pt x="1542" y="1201"/>
                </a:cubicBezTo>
                <a:cubicBezTo>
                  <a:pt x="1523" y="1169"/>
                  <a:pt x="1521" y="1126"/>
                  <a:pt x="1477" y="1111"/>
                </a:cubicBezTo>
                <a:cubicBezTo>
                  <a:pt x="1461" y="1106"/>
                  <a:pt x="1228" y="1012"/>
                  <a:pt x="1263" y="1105"/>
                </a:cubicBezTo>
                <a:cubicBezTo>
                  <a:pt x="1216" y="1084"/>
                  <a:pt x="1169" y="1040"/>
                  <a:pt x="1120" y="1077"/>
                </a:cubicBezTo>
                <a:cubicBezTo>
                  <a:pt x="1083" y="1104"/>
                  <a:pt x="1047" y="1077"/>
                  <a:pt x="1011" y="1070"/>
                </a:cubicBezTo>
                <a:cubicBezTo>
                  <a:pt x="941" y="1056"/>
                  <a:pt x="935" y="1043"/>
                  <a:pt x="895" y="994"/>
                </a:cubicBezTo>
                <a:cubicBezTo>
                  <a:pt x="884" y="979"/>
                  <a:pt x="811" y="982"/>
                  <a:pt x="790" y="971"/>
                </a:cubicBezTo>
                <a:cubicBezTo>
                  <a:pt x="749" y="953"/>
                  <a:pt x="696" y="888"/>
                  <a:pt x="642" y="912"/>
                </a:cubicBezTo>
                <a:cubicBezTo>
                  <a:pt x="617" y="925"/>
                  <a:pt x="459" y="830"/>
                  <a:pt x="429" y="803"/>
                </a:cubicBezTo>
                <a:cubicBezTo>
                  <a:pt x="395" y="770"/>
                  <a:pt x="375" y="745"/>
                  <a:pt x="335" y="721"/>
                </a:cubicBezTo>
                <a:cubicBezTo>
                  <a:pt x="315" y="708"/>
                  <a:pt x="184" y="643"/>
                  <a:pt x="170" y="634"/>
                </a:cubicBezTo>
                <a:cubicBezTo>
                  <a:pt x="169" y="708"/>
                  <a:pt x="23" y="578"/>
                  <a:pt x="18" y="559"/>
                </a:cubicBezTo>
                <a:cubicBezTo>
                  <a:pt x="8" y="527"/>
                  <a:pt x="53" y="479"/>
                  <a:pt x="58" y="446"/>
                </a:cubicBezTo>
                <a:cubicBezTo>
                  <a:pt x="67" y="388"/>
                  <a:pt x="0" y="413"/>
                  <a:pt x="74" y="285"/>
                </a:cubicBezTo>
                <a:cubicBezTo>
                  <a:pt x="83" y="268"/>
                  <a:pt x="98" y="263"/>
                  <a:pt x="119" y="216"/>
                </a:cubicBezTo>
                <a:cubicBezTo>
                  <a:pt x="144" y="161"/>
                  <a:pt x="171" y="85"/>
                  <a:pt x="219" y="90"/>
                </a:cubicBezTo>
                <a:cubicBezTo>
                  <a:pt x="224" y="91"/>
                  <a:pt x="235" y="96"/>
                  <a:pt x="244" y="103"/>
                </a:cubicBezTo>
                <a:cubicBezTo>
                  <a:pt x="257" y="111"/>
                  <a:pt x="276" y="142"/>
                  <a:pt x="297" y="128"/>
                </a:cubicBezTo>
                <a:cubicBezTo>
                  <a:pt x="330" y="102"/>
                  <a:pt x="334" y="77"/>
                  <a:pt x="328" y="39"/>
                </a:cubicBezTo>
                <a:cubicBezTo>
                  <a:pt x="365" y="53"/>
                  <a:pt x="372" y="0"/>
                  <a:pt x="397" y="9"/>
                </a:cubicBezTo>
                <a:cubicBezTo>
                  <a:pt x="441" y="23"/>
                  <a:pt x="481" y="20"/>
                  <a:pt x="524" y="5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0" name="꙱ Namibia (Republic of Namibia) (NA) (H)">
            <a:extLst>
              <a:ext uri="{FF2B5EF4-FFF2-40B4-BE49-F238E27FC236}">
                <a16:creationId xmlns:a16="http://schemas.microsoft.com/office/drawing/2014/main" id="{53B17788-D7E0-43BC-896B-EF0DB8AEC5FC}"/>
              </a:ext>
            </a:extLst>
          </p:cNvPr>
          <p:cNvSpPr>
            <a:spLocks/>
          </p:cNvSpPr>
          <p:nvPr/>
        </p:nvSpPr>
        <p:spPr bwMode="auto">
          <a:xfrm>
            <a:off x="4688860" y="2882339"/>
            <a:ext cx="346012" cy="354909"/>
          </a:xfrm>
          <a:custGeom>
            <a:avLst/>
            <a:gdLst>
              <a:gd name="T0" fmla="*/ 13 w 4194"/>
              <a:gd name="T1" fmla="*/ 127 h 4300"/>
              <a:gd name="T2" fmla="*/ 137 w 4194"/>
              <a:gd name="T3" fmla="*/ 90 h 4300"/>
              <a:gd name="T4" fmla="*/ 255 w 4194"/>
              <a:gd name="T5" fmla="*/ 119 h 4300"/>
              <a:gd name="T6" fmla="*/ 502 w 4194"/>
              <a:gd name="T7" fmla="*/ 27 h 4300"/>
              <a:gd name="T8" fmla="*/ 704 w 4194"/>
              <a:gd name="T9" fmla="*/ 165 h 4300"/>
              <a:gd name="T10" fmla="*/ 963 w 4194"/>
              <a:gd name="T11" fmla="*/ 175 h 4300"/>
              <a:gd name="T12" fmla="*/ 1979 w 4194"/>
              <a:gd name="T13" fmla="*/ 171 h 4300"/>
              <a:gd name="T14" fmla="*/ 2141 w 4194"/>
              <a:gd name="T15" fmla="*/ 239 h 4300"/>
              <a:gd name="T16" fmla="*/ 2372 w 4194"/>
              <a:gd name="T17" fmla="*/ 328 h 4300"/>
              <a:gd name="T18" fmla="*/ 2752 w 4194"/>
              <a:gd name="T19" fmla="*/ 378 h 4300"/>
              <a:gd name="T20" fmla="*/ 3000 w 4194"/>
              <a:gd name="T21" fmla="*/ 374 h 4300"/>
              <a:gd name="T22" fmla="*/ 3118 w 4194"/>
              <a:gd name="T23" fmla="*/ 370 h 4300"/>
              <a:gd name="T24" fmla="*/ 3792 w 4194"/>
              <a:gd name="T25" fmla="*/ 228 h 4300"/>
              <a:gd name="T26" fmla="*/ 3925 w 4194"/>
              <a:gd name="T27" fmla="*/ 208 h 4300"/>
              <a:gd name="T28" fmla="*/ 4018 w 4194"/>
              <a:gd name="T29" fmla="*/ 225 h 4300"/>
              <a:gd name="T30" fmla="*/ 4194 w 4194"/>
              <a:gd name="T31" fmla="*/ 308 h 4300"/>
              <a:gd name="T32" fmla="*/ 4064 w 4194"/>
              <a:gd name="T33" fmla="*/ 341 h 4300"/>
              <a:gd name="T34" fmla="*/ 3963 w 4194"/>
              <a:gd name="T35" fmla="*/ 386 h 4300"/>
              <a:gd name="T36" fmla="*/ 3691 w 4194"/>
              <a:gd name="T37" fmla="*/ 566 h 4300"/>
              <a:gd name="T38" fmla="*/ 3537 w 4194"/>
              <a:gd name="T39" fmla="*/ 394 h 4300"/>
              <a:gd name="T40" fmla="*/ 3194 w 4194"/>
              <a:gd name="T41" fmla="*/ 464 h 4300"/>
              <a:gd name="T42" fmla="*/ 2891 w 4194"/>
              <a:gd name="T43" fmla="*/ 503 h 4300"/>
              <a:gd name="T44" fmla="*/ 2852 w 4194"/>
              <a:gd name="T45" fmla="*/ 1816 h 4300"/>
              <a:gd name="T46" fmla="*/ 2571 w 4194"/>
              <a:gd name="T47" fmla="*/ 1816 h 4300"/>
              <a:gd name="T48" fmla="*/ 2545 w 4194"/>
              <a:gd name="T49" fmla="*/ 2817 h 4300"/>
              <a:gd name="T50" fmla="*/ 2536 w 4194"/>
              <a:gd name="T51" fmla="*/ 2805 h 4300"/>
              <a:gd name="T52" fmla="*/ 2507 w 4194"/>
              <a:gd name="T53" fmla="*/ 4088 h 4300"/>
              <a:gd name="T54" fmla="*/ 2411 w 4194"/>
              <a:gd name="T55" fmla="*/ 4142 h 4300"/>
              <a:gd name="T56" fmla="*/ 2326 w 4194"/>
              <a:gd name="T57" fmla="*/ 4218 h 4300"/>
              <a:gd name="T58" fmla="*/ 2289 w 4194"/>
              <a:gd name="T59" fmla="*/ 4280 h 4300"/>
              <a:gd name="T60" fmla="*/ 2134 w 4194"/>
              <a:gd name="T61" fmla="*/ 4262 h 4300"/>
              <a:gd name="T62" fmla="*/ 1931 w 4194"/>
              <a:gd name="T63" fmla="*/ 4270 h 4300"/>
              <a:gd name="T64" fmla="*/ 1704 w 4194"/>
              <a:gd name="T65" fmla="*/ 4149 h 4300"/>
              <a:gd name="T66" fmla="*/ 1682 w 4194"/>
              <a:gd name="T67" fmla="*/ 4048 h 4300"/>
              <a:gd name="T68" fmla="*/ 1598 w 4194"/>
              <a:gd name="T69" fmla="*/ 3979 h 4300"/>
              <a:gd name="T70" fmla="*/ 1524 w 4194"/>
              <a:gd name="T71" fmla="*/ 4099 h 4300"/>
              <a:gd name="T72" fmla="*/ 1440 w 4194"/>
              <a:gd name="T73" fmla="*/ 4168 h 4300"/>
              <a:gd name="T74" fmla="*/ 1441 w 4194"/>
              <a:gd name="T75" fmla="*/ 4168 h 4300"/>
              <a:gd name="T76" fmla="*/ 1386 w 4194"/>
              <a:gd name="T77" fmla="*/ 4145 h 4300"/>
              <a:gd name="T78" fmla="*/ 1213 w 4194"/>
              <a:gd name="T79" fmla="*/ 3951 h 4300"/>
              <a:gd name="T80" fmla="*/ 1102 w 4194"/>
              <a:gd name="T81" fmla="*/ 3749 h 4300"/>
              <a:gd name="T82" fmla="*/ 1076 w 4194"/>
              <a:gd name="T83" fmla="*/ 3634 h 4300"/>
              <a:gd name="T84" fmla="*/ 1034 w 4194"/>
              <a:gd name="T85" fmla="*/ 3535 h 4300"/>
              <a:gd name="T86" fmla="*/ 999 w 4194"/>
              <a:gd name="T87" fmla="*/ 3380 h 4300"/>
              <a:gd name="T88" fmla="*/ 986 w 4194"/>
              <a:gd name="T89" fmla="*/ 3307 h 4300"/>
              <a:gd name="T90" fmla="*/ 964 w 4194"/>
              <a:gd name="T91" fmla="*/ 3160 h 4300"/>
              <a:gd name="T92" fmla="*/ 953 w 4194"/>
              <a:gd name="T93" fmla="*/ 3053 h 4300"/>
              <a:gd name="T94" fmla="*/ 954 w 4194"/>
              <a:gd name="T95" fmla="*/ 2906 h 4300"/>
              <a:gd name="T96" fmla="*/ 865 w 4194"/>
              <a:gd name="T97" fmla="*/ 2662 h 4300"/>
              <a:gd name="T98" fmla="*/ 847 w 4194"/>
              <a:gd name="T99" fmla="*/ 2402 h 4300"/>
              <a:gd name="T100" fmla="*/ 838 w 4194"/>
              <a:gd name="T101" fmla="*/ 2229 h 4300"/>
              <a:gd name="T102" fmla="*/ 862 w 4194"/>
              <a:gd name="T103" fmla="*/ 2066 h 4300"/>
              <a:gd name="T104" fmla="*/ 692 w 4194"/>
              <a:gd name="T105" fmla="*/ 1727 h 4300"/>
              <a:gd name="T106" fmla="*/ 642 w 4194"/>
              <a:gd name="T107" fmla="*/ 1613 h 4300"/>
              <a:gd name="T108" fmla="*/ 404 w 4194"/>
              <a:gd name="T109" fmla="*/ 1107 h 4300"/>
              <a:gd name="T110" fmla="*/ 161 w 4194"/>
              <a:gd name="T111" fmla="*/ 626 h 4300"/>
              <a:gd name="T112" fmla="*/ 13 w 4194"/>
              <a:gd name="T113" fmla="*/ 127 h 4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94" h="4300">
                <a:moveTo>
                  <a:pt x="13" y="127"/>
                </a:moveTo>
                <a:cubicBezTo>
                  <a:pt x="56" y="120"/>
                  <a:pt x="91" y="81"/>
                  <a:pt x="137" y="90"/>
                </a:cubicBezTo>
                <a:cubicBezTo>
                  <a:pt x="177" y="97"/>
                  <a:pt x="213" y="127"/>
                  <a:pt x="255" y="119"/>
                </a:cubicBezTo>
                <a:cubicBezTo>
                  <a:pt x="343" y="102"/>
                  <a:pt x="403" y="0"/>
                  <a:pt x="502" y="27"/>
                </a:cubicBezTo>
                <a:cubicBezTo>
                  <a:pt x="582" y="49"/>
                  <a:pt x="624" y="138"/>
                  <a:pt x="704" y="165"/>
                </a:cubicBezTo>
                <a:cubicBezTo>
                  <a:pt x="749" y="180"/>
                  <a:pt x="889" y="174"/>
                  <a:pt x="963" y="175"/>
                </a:cubicBezTo>
                <a:cubicBezTo>
                  <a:pt x="1301" y="177"/>
                  <a:pt x="1641" y="184"/>
                  <a:pt x="1979" y="171"/>
                </a:cubicBezTo>
                <a:cubicBezTo>
                  <a:pt x="2068" y="167"/>
                  <a:pt x="2099" y="160"/>
                  <a:pt x="2141" y="239"/>
                </a:cubicBezTo>
                <a:cubicBezTo>
                  <a:pt x="2195" y="340"/>
                  <a:pt x="2275" y="318"/>
                  <a:pt x="2372" y="328"/>
                </a:cubicBezTo>
                <a:cubicBezTo>
                  <a:pt x="2499" y="342"/>
                  <a:pt x="2634" y="337"/>
                  <a:pt x="2752" y="378"/>
                </a:cubicBezTo>
                <a:cubicBezTo>
                  <a:pt x="2896" y="429"/>
                  <a:pt x="2833" y="333"/>
                  <a:pt x="3000" y="374"/>
                </a:cubicBezTo>
                <a:cubicBezTo>
                  <a:pt x="3052" y="387"/>
                  <a:pt x="3083" y="378"/>
                  <a:pt x="3118" y="370"/>
                </a:cubicBezTo>
                <a:cubicBezTo>
                  <a:pt x="3329" y="321"/>
                  <a:pt x="3593" y="267"/>
                  <a:pt x="3792" y="228"/>
                </a:cubicBezTo>
                <a:cubicBezTo>
                  <a:pt x="3835" y="219"/>
                  <a:pt x="3880" y="201"/>
                  <a:pt x="3925" y="208"/>
                </a:cubicBezTo>
                <a:cubicBezTo>
                  <a:pt x="3958" y="210"/>
                  <a:pt x="3991" y="240"/>
                  <a:pt x="4018" y="225"/>
                </a:cubicBezTo>
                <a:cubicBezTo>
                  <a:pt x="4102" y="183"/>
                  <a:pt x="4139" y="270"/>
                  <a:pt x="4194" y="308"/>
                </a:cubicBezTo>
                <a:cubicBezTo>
                  <a:pt x="4155" y="299"/>
                  <a:pt x="4093" y="325"/>
                  <a:pt x="4064" y="341"/>
                </a:cubicBezTo>
                <a:cubicBezTo>
                  <a:pt x="4028" y="361"/>
                  <a:pt x="4004" y="423"/>
                  <a:pt x="3963" y="386"/>
                </a:cubicBezTo>
                <a:cubicBezTo>
                  <a:pt x="3891" y="319"/>
                  <a:pt x="3742" y="538"/>
                  <a:pt x="3691" y="566"/>
                </a:cubicBezTo>
                <a:cubicBezTo>
                  <a:pt x="3647" y="482"/>
                  <a:pt x="3641" y="395"/>
                  <a:pt x="3537" y="394"/>
                </a:cubicBezTo>
                <a:cubicBezTo>
                  <a:pt x="3435" y="392"/>
                  <a:pt x="3311" y="446"/>
                  <a:pt x="3194" y="464"/>
                </a:cubicBezTo>
                <a:lnTo>
                  <a:pt x="2891" y="503"/>
                </a:lnTo>
                <a:lnTo>
                  <a:pt x="2852" y="1816"/>
                </a:lnTo>
                <a:lnTo>
                  <a:pt x="2571" y="1816"/>
                </a:lnTo>
                <a:lnTo>
                  <a:pt x="2545" y="2817"/>
                </a:lnTo>
                <a:cubicBezTo>
                  <a:pt x="2541" y="2813"/>
                  <a:pt x="2538" y="2809"/>
                  <a:pt x="2536" y="2805"/>
                </a:cubicBezTo>
                <a:lnTo>
                  <a:pt x="2507" y="4088"/>
                </a:lnTo>
                <a:cubicBezTo>
                  <a:pt x="2503" y="4129"/>
                  <a:pt x="2441" y="4134"/>
                  <a:pt x="2411" y="4142"/>
                </a:cubicBezTo>
                <a:cubicBezTo>
                  <a:pt x="2365" y="4156"/>
                  <a:pt x="2362" y="4203"/>
                  <a:pt x="2326" y="4218"/>
                </a:cubicBezTo>
                <a:cubicBezTo>
                  <a:pt x="2299" y="4228"/>
                  <a:pt x="2250" y="4235"/>
                  <a:pt x="2289" y="4280"/>
                </a:cubicBezTo>
                <a:cubicBezTo>
                  <a:pt x="2223" y="4300"/>
                  <a:pt x="2199" y="4264"/>
                  <a:pt x="2134" y="4262"/>
                </a:cubicBezTo>
                <a:cubicBezTo>
                  <a:pt x="2063" y="4260"/>
                  <a:pt x="2004" y="4293"/>
                  <a:pt x="1931" y="4270"/>
                </a:cubicBezTo>
                <a:cubicBezTo>
                  <a:pt x="1877" y="4254"/>
                  <a:pt x="1715" y="4225"/>
                  <a:pt x="1704" y="4149"/>
                </a:cubicBezTo>
                <a:cubicBezTo>
                  <a:pt x="1699" y="4111"/>
                  <a:pt x="1736" y="4064"/>
                  <a:pt x="1682" y="4048"/>
                </a:cubicBezTo>
                <a:cubicBezTo>
                  <a:pt x="1645" y="4038"/>
                  <a:pt x="1652" y="3962"/>
                  <a:pt x="1598" y="3979"/>
                </a:cubicBezTo>
                <a:cubicBezTo>
                  <a:pt x="1557" y="3992"/>
                  <a:pt x="1529" y="4060"/>
                  <a:pt x="1524" y="4099"/>
                </a:cubicBezTo>
                <a:cubicBezTo>
                  <a:pt x="1518" y="4144"/>
                  <a:pt x="1471" y="4139"/>
                  <a:pt x="1440" y="4168"/>
                </a:cubicBezTo>
                <a:lnTo>
                  <a:pt x="1441" y="4168"/>
                </a:lnTo>
                <a:cubicBezTo>
                  <a:pt x="1422" y="4172"/>
                  <a:pt x="1403" y="4166"/>
                  <a:pt x="1386" y="4145"/>
                </a:cubicBezTo>
                <a:cubicBezTo>
                  <a:pt x="1332" y="4077"/>
                  <a:pt x="1261" y="4023"/>
                  <a:pt x="1213" y="3951"/>
                </a:cubicBezTo>
                <a:cubicBezTo>
                  <a:pt x="1170" y="3887"/>
                  <a:pt x="1136" y="3818"/>
                  <a:pt x="1102" y="3749"/>
                </a:cubicBezTo>
                <a:cubicBezTo>
                  <a:pt x="1084" y="3713"/>
                  <a:pt x="1082" y="3673"/>
                  <a:pt x="1076" y="3634"/>
                </a:cubicBezTo>
                <a:cubicBezTo>
                  <a:pt x="1069" y="3593"/>
                  <a:pt x="1042" y="3572"/>
                  <a:pt x="1034" y="3535"/>
                </a:cubicBezTo>
                <a:cubicBezTo>
                  <a:pt x="1019" y="3467"/>
                  <a:pt x="1049" y="3442"/>
                  <a:pt x="999" y="3380"/>
                </a:cubicBezTo>
                <a:cubicBezTo>
                  <a:pt x="979" y="3355"/>
                  <a:pt x="986" y="3339"/>
                  <a:pt x="986" y="3307"/>
                </a:cubicBezTo>
                <a:cubicBezTo>
                  <a:pt x="988" y="3255"/>
                  <a:pt x="970" y="3210"/>
                  <a:pt x="964" y="3160"/>
                </a:cubicBezTo>
                <a:cubicBezTo>
                  <a:pt x="960" y="3124"/>
                  <a:pt x="963" y="3088"/>
                  <a:pt x="953" y="3053"/>
                </a:cubicBezTo>
                <a:cubicBezTo>
                  <a:pt x="938" y="3003"/>
                  <a:pt x="963" y="2955"/>
                  <a:pt x="954" y="2906"/>
                </a:cubicBezTo>
                <a:cubicBezTo>
                  <a:pt x="937" y="2820"/>
                  <a:pt x="896" y="2743"/>
                  <a:pt x="865" y="2662"/>
                </a:cubicBezTo>
                <a:cubicBezTo>
                  <a:pt x="830" y="2571"/>
                  <a:pt x="857" y="2494"/>
                  <a:pt x="847" y="2402"/>
                </a:cubicBezTo>
                <a:cubicBezTo>
                  <a:pt x="841" y="2339"/>
                  <a:pt x="832" y="2261"/>
                  <a:pt x="838" y="2229"/>
                </a:cubicBezTo>
                <a:cubicBezTo>
                  <a:pt x="840" y="2214"/>
                  <a:pt x="878" y="2062"/>
                  <a:pt x="862" y="2066"/>
                </a:cubicBezTo>
                <a:cubicBezTo>
                  <a:pt x="854" y="1913"/>
                  <a:pt x="742" y="1818"/>
                  <a:pt x="692" y="1727"/>
                </a:cubicBezTo>
                <a:cubicBezTo>
                  <a:pt x="672" y="1691"/>
                  <a:pt x="668" y="1646"/>
                  <a:pt x="642" y="1613"/>
                </a:cubicBezTo>
                <a:cubicBezTo>
                  <a:pt x="520" y="1459"/>
                  <a:pt x="494" y="1273"/>
                  <a:pt x="404" y="1107"/>
                </a:cubicBezTo>
                <a:cubicBezTo>
                  <a:pt x="322" y="955"/>
                  <a:pt x="295" y="745"/>
                  <a:pt x="161" y="626"/>
                </a:cubicBezTo>
                <a:cubicBezTo>
                  <a:pt x="17" y="497"/>
                  <a:pt x="0" y="309"/>
                  <a:pt x="13" y="12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1" name="꙱ Myanmar (Republic of the Union of Myanmar) (Burma) (MM) (H)">
            <a:extLst>
              <a:ext uri="{FF2B5EF4-FFF2-40B4-BE49-F238E27FC236}">
                <a16:creationId xmlns:a16="http://schemas.microsoft.com/office/drawing/2014/main" id="{E830080B-E57D-4937-A145-BBED7DE357AB}"/>
              </a:ext>
            </a:extLst>
          </p:cNvPr>
          <p:cNvSpPr>
            <a:spLocks noEditPoints="1"/>
          </p:cNvSpPr>
          <p:nvPr/>
        </p:nvSpPr>
        <p:spPr bwMode="auto">
          <a:xfrm>
            <a:off x="6737983" y="1543609"/>
            <a:ext cx="230674" cy="548005"/>
          </a:xfrm>
          <a:custGeom>
            <a:avLst/>
            <a:gdLst>
              <a:gd name="T0" fmla="*/ 126 w 2799"/>
              <a:gd name="T1" fmla="*/ 2280 h 6648"/>
              <a:gd name="T2" fmla="*/ 218 w 2799"/>
              <a:gd name="T3" fmla="*/ 1963 h 6648"/>
              <a:gd name="T4" fmla="*/ 325 w 2799"/>
              <a:gd name="T5" fmla="*/ 1621 h 6648"/>
              <a:gd name="T6" fmla="*/ 643 w 2799"/>
              <a:gd name="T7" fmla="*/ 840 h 6648"/>
              <a:gd name="T8" fmla="*/ 1019 w 2799"/>
              <a:gd name="T9" fmla="*/ 443 h 6648"/>
              <a:gd name="T10" fmla="*/ 1187 w 2799"/>
              <a:gd name="T11" fmla="*/ 132 h 6648"/>
              <a:gd name="T12" fmla="*/ 1468 w 2799"/>
              <a:gd name="T13" fmla="*/ 244 h 6648"/>
              <a:gd name="T14" fmla="*/ 1714 w 2799"/>
              <a:gd name="T15" fmla="*/ 870 h 6648"/>
              <a:gd name="T16" fmla="*/ 1542 w 2799"/>
              <a:gd name="T17" fmla="*/ 1176 h 6648"/>
              <a:gd name="T18" fmla="*/ 1575 w 2799"/>
              <a:gd name="T19" fmla="*/ 1570 h 6648"/>
              <a:gd name="T20" fmla="*/ 1942 w 2799"/>
              <a:gd name="T21" fmla="*/ 1734 h 6648"/>
              <a:gd name="T22" fmla="*/ 2162 w 2799"/>
              <a:gd name="T23" fmla="*/ 2153 h 6648"/>
              <a:gd name="T24" fmla="*/ 2551 w 2799"/>
              <a:gd name="T25" fmla="*/ 2523 h 6648"/>
              <a:gd name="T26" fmla="*/ 2637 w 2799"/>
              <a:gd name="T27" fmla="*/ 2732 h 6648"/>
              <a:gd name="T28" fmla="*/ 2217 w 2799"/>
              <a:gd name="T29" fmla="*/ 3011 h 6648"/>
              <a:gd name="T30" fmla="*/ 1907 w 2799"/>
              <a:gd name="T31" fmla="*/ 3135 h 6648"/>
              <a:gd name="T32" fmla="*/ 1855 w 2799"/>
              <a:gd name="T33" fmla="*/ 3562 h 6648"/>
              <a:gd name="T34" fmla="*/ 1897 w 2799"/>
              <a:gd name="T35" fmla="*/ 3860 h 6648"/>
              <a:gd name="T36" fmla="*/ 2302 w 2799"/>
              <a:gd name="T37" fmla="*/ 4417 h 6648"/>
              <a:gd name="T38" fmla="*/ 2142 w 2799"/>
              <a:gd name="T39" fmla="*/ 4810 h 6648"/>
              <a:gd name="T40" fmla="*/ 2683 w 2799"/>
              <a:gd name="T41" fmla="*/ 5950 h 6648"/>
              <a:gd name="T42" fmla="*/ 2370 w 2799"/>
              <a:gd name="T43" fmla="*/ 6423 h 6648"/>
              <a:gd name="T44" fmla="*/ 2441 w 2799"/>
              <a:gd name="T45" fmla="*/ 5965 h 6648"/>
              <a:gd name="T46" fmla="*/ 2343 w 2799"/>
              <a:gd name="T47" fmla="*/ 5802 h 6648"/>
              <a:gd name="T48" fmla="*/ 2233 w 2799"/>
              <a:gd name="T49" fmla="*/ 5325 h 6648"/>
              <a:gd name="T50" fmla="*/ 2141 w 2799"/>
              <a:gd name="T51" fmla="*/ 5133 h 6648"/>
              <a:gd name="T52" fmla="*/ 1960 w 2799"/>
              <a:gd name="T53" fmla="*/ 4537 h 6648"/>
              <a:gd name="T54" fmla="*/ 1825 w 2799"/>
              <a:gd name="T55" fmla="*/ 4271 h 6648"/>
              <a:gd name="T56" fmla="*/ 1638 w 2799"/>
              <a:gd name="T57" fmla="*/ 4047 h 6648"/>
              <a:gd name="T58" fmla="*/ 1484 w 2799"/>
              <a:gd name="T59" fmla="*/ 4280 h 6648"/>
              <a:gd name="T60" fmla="*/ 1215 w 2799"/>
              <a:gd name="T61" fmla="*/ 4424 h 6648"/>
              <a:gd name="T62" fmla="*/ 1076 w 2799"/>
              <a:gd name="T63" fmla="*/ 4560 h 6648"/>
              <a:gd name="T64" fmla="*/ 1037 w 2799"/>
              <a:gd name="T65" fmla="*/ 4418 h 6648"/>
              <a:gd name="T66" fmla="*/ 896 w 2799"/>
              <a:gd name="T67" fmla="*/ 4469 h 6648"/>
              <a:gd name="T68" fmla="*/ 822 w 2799"/>
              <a:gd name="T69" fmla="*/ 3638 h 6648"/>
              <a:gd name="T70" fmla="*/ 669 w 2799"/>
              <a:gd name="T71" fmla="*/ 3281 h 6648"/>
              <a:gd name="T72" fmla="*/ 539 w 2799"/>
              <a:gd name="T73" fmla="*/ 3281 h 6648"/>
              <a:gd name="T74" fmla="*/ 523 w 2799"/>
              <a:gd name="T75" fmla="*/ 3082 h 6648"/>
              <a:gd name="T76" fmla="*/ 357 w 2799"/>
              <a:gd name="T77" fmla="*/ 3049 h 6648"/>
              <a:gd name="T78" fmla="*/ 330 w 2799"/>
              <a:gd name="T79" fmla="*/ 2913 h 6648"/>
              <a:gd name="T80" fmla="*/ 257 w 2799"/>
              <a:gd name="T81" fmla="*/ 2937 h 6648"/>
              <a:gd name="T82" fmla="*/ 13 w 2799"/>
              <a:gd name="T83" fmla="*/ 2625 h 6648"/>
              <a:gd name="T84" fmla="*/ 2314 w 2799"/>
              <a:gd name="T85" fmla="*/ 5754 h 6648"/>
              <a:gd name="T86" fmla="*/ 2340 w 2799"/>
              <a:gd name="T87" fmla="*/ 5944 h 6648"/>
              <a:gd name="T88" fmla="*/ 2320 w 2799"/>
              <a:gd name="T89" fmla="*/ 6042 h 6648"/>
              <a:gd name="T90" fmla="*/ 2287 w 2799"/>
              <a:gd name="T91" fmla="*/ 6648 h 6648"/>
              <a:gd name="T92" fmla="*/ 2254 w 2799"/>
              <a:gd name="T93" fmla="*/ 5680 h 6648"/>
              <a:gd name="T94" fmla="*/ 2246 w 2799"/>
              <a:gd name="T95" fmla="*/ 6098 h 6648"/>
              <a:gd name="T96" fmla="*/ 2302 w 2799"/>
              <a:gd name="T97" fmla="*/ 6360 h 6648"/>
              <a:gd name="T98" fmla="*/ 2195 w 2799"/>
              <a:gd name="T99" fmla="*/ 5843 h 6648"/>
              <a:gd name="T100" fmla="*/ 2165 w 2799"/>
              <a:gd name="T101" fmla="*/ 5798 h 6648"/>
              <a:gd name="T102" fmla="*/ 1874 w 2799"/>
              <a:gd name="T103" fmla="*/ 4367 h 6648"/>
              <a:gd name="T104" fmla="*/ 1058 w 2799"/>
              <a:gd name="T105" fmla="*/ 4504 h 6648"/>
              <a:gd name="T106" fmla="*/ 645 w 2799"/>
              <a:gd name="T107" fmla="*/ 3275 h 6648"/>
              <a:gd name="T108" fmla="*/ 520 w 2799"/>
              <a:gd name="T109" fmla="*/ 3462 h 6648"/>
              <a:gd name="T110" fmla="*/ 449 w 2799"/>
              <a:gd name="T111" fmla="*/ 3067 h 6648"/>
              <a:gd name="T112" fmla="*/ 298 w 2799"/>
              <a:gd name="T113" fmla="*/ 3049 h 6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99" h="6648">
                <a:moveTo>
                  <a:pt x="13" y="2625"/>
                </a:moveTo>
                <a:cubicBezTo>
                  <a:pt x="0" y="2459"/>
                  <a:pt x="93" y="2572"/>
                  <a:pt x="155" y="2586"/>
                </a:cubicBezTo>
                <a:cubicBezTo>
                  <a:pt x="124" y="2510"/>
                  <a:pt x="113" y="2427"/>
                  <a:pt x="98" y="2346"/>
                </a:cubicBezTo>
                <a:cubicBezTo>
                  <a:pt x="96" y="2345"/>
                  <a:pt x="134" y="2315"/>
                  <a:pt x="126" y="2280"/>
                </a:cubicBezTo>
                <a:cubicBezTo>
                  <a:pt x="156" y="2291"/>
                  <a:pt x="173" y="2355"/>
                  <a:pt x="210" y="2343"/>
                </a:cubicBezTo>
                <a:cubicBezTo>
                  <a:pt x="237" y="2335"/>
                  <a:pt x="225" y="2282"/>
                  <a:pt x="230" y="2263"/>
                </a:cubicBezTo>
                <a:cubicBezTo>
                  <a:pt x="292" y="2299"/>
                  <a:pt x="265" y="2207"/>
                  <a:pt x="254" y="2180"/>
                </a:cubicBezTo>
                <a:cubicBezTo>
                  <a:pt x="222" y="2103"/>
                  <a:pt x="228" y="2044"/>
                  <a:pt x="218" y="1963"/>
                </a:cubicBezTo>
                <a:cubicBezTo>
                  <a:pt x="279" y="2008"/>
                  <a:pt x="281" y="1915"/>
                  <a:pt x="280" y="1876"/>
                </a:cubicBezTo>
                <a:cubicBezTo>
                  <a:pt x="277" y="1781"/>
                  <a:pt x="260" y="1699"/>
                  <a:pt x="227" y="1609"/>
                </a:cubicBezTo>
                <a:cubicBezTo>
                  <a:pt x="241" y="1608"/>
                  <a:pt x="254" y="1612"/>
                  <a:pt x="265" y="1622"/>
                </a:cubicBezTo>
                <a:cubicBezTo>
                  <a:pt x="293" y="1641"/>
                  <a:pt x="291" y="1627"/>
                  <a:pt x="325" y="1621"/>
                </a:cubicBezTo>
                <a:cubicBezTo>
                  <a:pt x="358" y="1615"/>
                  <a:pt x="459" y="1657"/>
                  <a:pt x="485" y="1678"/>
                </a:cubicBezTo>
                <a:cubicBezTo>
                  <a:pt x="484" y="1541"/>
                  <a:pt x="671" y="1299"/>
                  <a:pt x="566" y="1193"/>
                </a:cubicBezTo>
                <a:cubicBezTo>
                  <a:pt x="510" y="1136"/>
                  <a:pt x="628" y="1058"/>
                  <a:pt x="641" y="1002"/>
                </a:cubicBezTo>
                <a:cubicBezTo>
                  <a:pt x="656" y="936"/>
                  <a:pt x="676" y="898"/>
                  <a:pt x="643" y="840"/>
                </a:cubicBezTo>
                <a:cubicBezTo>
                  <a:pt x="616" y="792"/>
                  <a:pt x="608" y="701"/>
                  <a:pt x="660" y="665"/>
                </a:cubicBezTo>
                <a:cubicBezTo>
                  <a:pt x="676" y="654"/>
                  <a:pt x="725" y="669"/>
                  <a:pt x="728" y="640"/>
                </a:cubicBezTo>
                <a:cubicBezTo>
                  <a:pt x="733" y="597"/>
                  <a:pt x="786" y="631"/>
                  <a:pt x="862" y="496"/>
                </a:cubicBezTo>
                <a:cubicBezTo>
                  <a:pt x="892" y="443"/>
                  <a:pt x="968" y="451"/>
                  <a:pt x="1019" y="443"/>
                </a:cubicBezTo>
                <a:cubicBezTo>
                  <a:pt x="1044" y="439"/>
                  <a:pt x="1074" y="422"/>
                  <a:pt x="1096" y="442"/>
                </a:cubicBezTo>
                <a:cubicBezTo>
                  <a:pt x="1125" y="470"/>
                  <a:pt x="1156" y="536"/>
                  <a:pt x="1209" y="514"/>
                </a:cubicBezTo>
                <a:cubicBezTo>
                  <a:pt x="1193" y="426"/>
                  <a:pt x="1016" y="403"/>
                  <a:pt x="1156" y="263"/>
                </a:cubicBezTo>
                <a:cubicBezTo>
                  <a:pt x="1222" y="188"/>
                  <a:pt x="1188" y="224"/>
                  <a:pt x="1187" y="132"/>
                </a:cubicBezTo>
                <a:cubicBezTo>
                  <a:pt x="1198" y="120"/>
                  <a:pt x="1205" y="105"/>
                  <a:pt x="1206" y="97"/>
                </a:cubicBezTo>
                <a:cubicBezTo>
                  <a:pt x="1203" y="68"/>
                  <a:pt x="1229" y="29"/>
                  <a:pt x="1230" y="0"/>
                </a:cubicBezTo>
                <a:cubicBezTo>
                  <a:pt x="1285" y="62"/>
                  <a:pt x="1397" y="72"/>
                  <a:pt x="1442" y="151"/>
                </a:cubicBezTo>
                <a:cubicBezTo>
                  <a:pt x="1458" y="179"/>
                  <a:pt x="1453" y="215"/>
                  <a:pt x="1468" y="244"/>
                </a:cubicBezTo>
                <a:cubicBezTo>
                  <a:pt x="1487" y="283"/>
                  <a:pt x="1516" y="317"/>
                  <a:pt x="1536" y="357"/>
                </a:cubicBezTo>
                <a:cubicBezTo>
                  <a:pt x="1559" y="348"/>
                  <a:pt x="1572" y="330"/>
                  <a:pt x="1559" y="306"/>
                </a:cubicBezTo>
                <a:cubicBezTo>
                  <a:pt x="1699" y="371"/>
                  <a:pt x="1746" y="639"/>
                  <a:pt x="1750" y="785"/>
                </a:cubicBezTo>
                <a:cubicBezTo>
                  <a:pt x="1751" y="811"/>
                  <a:pt x="1780" y="896"/>
                  <a:pt x="1714" y="870"/>
                </a:cubicBezTo>
                <a:cubicBezTo>
                  <a:pt x="1730" y="895"/>
                  <a:pt x="1826" y="993"/>
                  <a:pt x="1727" y="967"/>
                </a:cubicBezTo>
                <a:cubicBezTo>
                  <a:pt x="1712" y="963"/>
                  <a:pt x="1684" y="1013"/>
                  <a:pt x="1686" y="1026"/>
                </a:cubicBezTo>
                <a:cubicBezTo>
                  <a:pt x="1694" y="1064"/>
                  <a:pt x="1642" y="1056"/>
                  <a:pt x="1622" y="1054"/>
                </a:cubicBezTo>
                <a:cubicBezTo>
                  <a:pt x="1616" y="1076"/>
                  <a:pt x="1611" y="1239"/>
                  <a:pt x="1542" y="1176"/>
                </a:cubicBezTo>
                <a:cubicBezTo>
                  <a:pt x="1545" y="1231"/>
                  <a:pt x="1516" y="1272"/>
                  <a:pt x="1548" y="1324"/>
                </a:cubicBezTo>
                <a:cubicBezTo>
                  <a:pt x="1493" y="1329"/>
                  <a:pt x="1498" y="1363"/>
                  <a:pt x="1501" y="1407"/>
                </a:cubicBezTo>
                <a:cubicBezTo>
                  <a:pt x="1503" y="1451"/>
                  <a:pt x="1537" y="1456"/>
                  <a:pt x="1553" y="1490"/>
                </a:cubicBezTo>
                <a:cubicBezTo>
                  <a:pt x="1559" y="1506"/>
                  <a:pt x="1582" y="1553"/>
                  <a:pt x="1575" y="1570"/>
                </a:cubicBezTo>
                <a:cubicBezTo>
                  <a:pt x="1563" y="1600"/>
                  <a:pt x="1517" y="1639"/>
                  <a:pt x="1555" y="1669"/>
                </a:cubicBezTo>
                <a:cubicBezTo>
                  <a:pt x="1573" y="1683"/>
                  <a:pt x="1674" y="1602"/>
                  <a:pt x="1691" y="1593"/>
                </a:cubicBezTo>
                <a:cubicBezTo>
                  <a:pt x="1766" y="1550"/>
                  <a:pt x="1856" y="1618"/>
                  <a:pt x="1928" y="1565"/>
                </a:cubicBezTo>
                <a:cubicBezTo>
                  <a:pt x="1947" y="1634"/>
                  <a:pt x="1826" y="1633"/>
                  <a:pt x="1942" y="1734"/>
                </a:cubicBezTo>
                <a:cubicBezTo>
                  <a:pt x="1964" y="1759"/>
                  <a:pt x="1933" y="1785"/>
                  <a:pt x="1948" y="1799"/>
                </a:cubicBezTo>
                <a:cubicBezTo>
                  <a:pt x="2000" y="1846"/>
                  <a:pt x="1986" y="1911"/>
                  <a:pt x="2031" y="1932"/>
                </a:cubicBezTo>
                <a:cubicBezTo>
                  <a:pt x="2085" y="1957"/>
                  <a:pt x="2151" y="1902"/>
                  <a:pt x="2197" y="2010"/>
                </a:cubicBezTo>
                <a:cubicBezTo>
                  <a:pt x="2128" y="2006"/>
                  <a:pt x="2156" y="2111"/>
                  <a:pt x="2162" y="2153"/>
                </a:cubicBezTo>
                <a:cubicBezTo>
                  <a:pt x="2168" y="2199"/>
                  <a:pt x="2091" y="2312"/>
                  <a:pt x="2161" y="2304"/>
                </a:cubicBezTo>
                <a:cubicBezTo>
                  <a:pt x="2544" y="2259"/>
                  <a:pt x="2299" y="2450"/>
                  <a:pt x="2450" y="2453"/>
                </a:cubicBezTo>
                <a:cubicBezTo>
                  <a:pt x="2438" y="2474"/>
                  <a:pt x="2447" y="2511"/>
                  <a:pt x="2461" y="2529"/>
                </a:cubicBezTo>
                <a:cubicBezTo>
                  <a:pt x="2488" y="2560"/>
                  <a:pt x="2484" y="2498"/>
                  <a:pt x="2551" y="2523"/>
                </a:cubicBezTo>
                <a:cubicBezTo>
                  <a:pt x="2619" y="2545"/>
                  <a:pt x="2692" y="2455"/>
                  <a:pt x="2741" y="2417"/>
                </a:cubicBezTo>
                <a:cubicBezTo>
                  <a:pt x="2753" y="2479"/>
                  <a:pt x="2799" y="2521"/>
                  <a:pt x="2681" y="2573"/>
                </a:cubicBezTo>
                <a:cubicBezTo>
                  <a:pt x="2645" y="2589"/>
                  <a:pt x="2645" y="2607"/>
                  <a:pt x="2633" y="2639"/>
                </a:cubicBezTo>
                <a:cubicBezTo>
                  <a:pt x="2626" y="2656"/>
                  <a:pt x="2576" y="2768"/>
                  <a:pt x="2637" y="2732"/>
                </a:cubicBezTo>
                <a:cubicBezTo>
                  <a:pt x="2633" y="2776"/>
                  <a:pt x="2562" y="2754"/>
                  <a:pt x="2536" y="2773"/>
                </a:cubicBezTo>
                <a:cubicBezTo>
                  <a:pt x="2492" y="2807"/>
                  <a:pt x="2506" y="2887"/>
                  <a:pt x="2495" y="2925"/>
                </a:cubicBezTo>
                <a:cubicBezTo>
                  <a:pt x="2495" y="2865"/>
                  <a:pt x="2346" y="2933"/>
                  <a:pt x="2314" y="2937"/>
                </a:cubicBezTo>
                <a:cubicBezTo>
                  <a:pt x="2384" y="3029"/>
                  <a:pt x="2258" y="3000"/>
                  <a:pt x="2217" y="3011"/>
                </a:cubicBezTo>
                <a:cubicBezTo>
                  <a:pt x="2169" y="3023"/>
                  <a:pt x="2207" y="3083"/>
                  <a:pt x="2186" y="3115"/>
                </a:cubicBezTo>
                <a:cubicBezTo>
                  <a:pt x="2166" y="3147"/>
                  <a:pt x="2156" y="3123"/>
                  <a:pt x="2131" y="3122"/>
                </a:cubicBezTo>
                <a:cubicBezTo>
                  <a:pt x="2107" y="3122"/>
                  <a:pt x="2082" y="3154"/>
                  <a:pt x="2059" y="3156"/>
                </a:cubicBezTo>
                <a:cubicBezTo>
                  <a:pt x="2006" y="3165"/>
                  <a:pt x="1965" y="3153"/>
                  <a:pt x="1907" y="3135"/>
                </a:cubicBezTo>
                <a:cubicBezTo>
                  <a:pt x="1890" y="3132"/>
                  <a:pt x="1844" y="3217"/>
                  <a:pt x="1838" y="3243"/>
                </a:cubicBezTo>
                <a:cubicBezTo>
                  <a:pt x="1828" y="3282"/>
                  <a:pt x="1858" y="3306"/>
                  <a:pt x="1856" y="3343"/>
                </a:cubicBezTo>
                <a:cubicBezTo>
                  <a:pt x="1855" y="3367"/>
                  <a:pt x="1837" y="3383"/>
                  <a:pt x="1833" y="3406"/>
                </a:cubicBezTo>
                <a:cubicBezTo>
                  <a:pt x="1825" y="3446"/>
                  <a:pt x="1885" y="3531"/>
                  <a:pt x="1855" y="3562"/>
                </a:cubicBezTo>
                <a:cubicBezTo>
                  <a:pt x="1829" y="3588"/>
                  <a:pt x="1753" y="3589"/>
                  <a:pt x="1735" y="3554"/>
                </a:cubicBezTo>
                <a:cubicBezTo>
                  <a:pt x="1747" y="3597"/>
                  <a:pt x="1773" y="3678"/>
                  <a:pt x="1836" y="3661"/>
                </a:cubicBezTo>
                <a:cubicBezTo>
                  <a:pt x="1829" y="3698"/>
                  <a:pt x="1864" y="3726"/>
                  <a:pt x="1874" y="3758"/>
                </a:cubicBezTo>
                <a:cubicBezTo>
                  <a:pt x="1885" y="3794"/>
                  <a:pt x="1874" y="3826"/>
                  <a:pt x="1897" y="3860"/>
                </a:cubicBezTo>
                <a:cubicBezTo>
                  <a:pt x="1963" y="3956"/>
                  <a:pt x="2146" y="4112"/>
                  <a:pt x="2159" y="4140"/>
                </a:cubicBezTo>
                <a:cubicBezTo>
                  <a:pt x="2190" y="4190"/>
                  <a:pt x="2189" y="4289"/>
                  <a:pt x="2257" y="4374"/>
                </a:cubicBezTo>
                <a:cubicBezTo>
                  <a:pt x="2270" y="4360"/>
                  <a:pt x="2285" y="4338"/>
                  <a:pt x="2293" y="4311"/>
                </a:cubicBezTo>
                <a:cubicBezTo>
                  <a:pt x="2320" y="4334"/>
                  <a:pt x="2318" y="4391"/>
                  <a:pt x="2302" y="4417"/>
                </a:cubicBezTo>
                <a:cubicBezTo>
                  <a:pt x="2272" y="4464"/>
                  <a:pt x="2212" y="4411"/>
                  <a:pt x="2232" y="4513"/>
                </a:cubicBezTo>
                <a:cubicBezTo>
                  <a:pt x="2241" y="4562"/>
                  <a:pt x="2260" y="4642"/>
                  <a:pt x="2247" y="4679"/>
                </a:cubicBezTo>
                <a:cubicBezTo>
                  <a:pt x="2237" y="4708"/>
                  <a:pt x="2187" y="4700"/>
                  <a:pt x="2198" y="4742"/>
                </a:cubicBezTo>
                <a:cubicBezTo>
                  <a:pt x="2148" y="4697"/>
                  <a:pt x="2138" y="4776"/>
                  <a:pt x="2142" y="4810"/>
                </a:cubicBezTo>
                <a:cubicBezTo>
                  <a:pt x="2170" y="5034"/>
                  <a:pt x="2549" y="5151"/>
                  <a:pt x="2507" y="5461"/>
                </a:cubicBezTo>
                <a:cubicBezTo>
                  <a:pt x="2503" y="5493"/>
                  <a:pt x="2497" y="5502"/>
                  <a:pt x="2504" y="5525"/>
                </a:cubicBezTo>
                <a:cubicBezTo>
                  <a:pt x="2539" y="5653"/>
                  <a:pt x="2603" y="5689"/>
                  <a:pt x="2623" y="5783"/>
                </a:cubicBezTo>
                <a:cubicBezTo>
                  <a:pt x="2632" y="5824"/>
                  <a:pt x="2656" y="5916"/>
                  <a:pt x="2683" y="5950"/>
                </a:cubicBezTo>
                <a:cubicBezTo>
                  <a:pt x="2747" y="6029"/>
                  <a:pt x="2558" y="6222"/>
                  <a:pt x="2527" y="6294"/>
                </a:cubicBezTo>
                <a:cubicBezTo>
                  <a:pt x="2503" y="6351"/>
                  <a:pt x="2478" y="6355"/>
                  <a:pt x="2478" y="6419"/>
                </a:cubicBezTo>
                <a:cubicBezTo>
                  <a:pt x="2482" y="6470"/>
                  <a:pt x="2431" y="6548"/>
                  <a:pt x="2417" y="6626"/>
                </a:cubicBezTo>
                <a:cubicBezTo>
                  <a:pt x="2381" y="6570"/>
                  <a:pt x="2385" y="6486"/>
                  <a:pt x="2370" y="6423"/>
                </a:cubicBezTo>
                <a:cubicBezTo>
                  <a:pt x="2364" y="6398"/>
                  <a:pt x="2351" y="6376"/>
                  <a:pt x="2376" y="6360"/>
                </a:cubicBezTo>
                <a:cubicBezTo>
                  <a:pt x="2407" y="6341"/>
                  <a:pt x="2383" y="6329"/>
                  <a:pt x="2398" y="6305"/>
                </a:cubicBezTo>
                <a:cubicBezTo>
                  <a:pt x="2478" y="6177"/>
                  <a:pt x="2366" y="6009"/>
                  <a:pt x="2453" y="6009"/>
                </a:cubicBezTo>
                <a:cubicBezTo>
                  <a:pt x="2445" y="5996"/>
                  <a:pt x="2441" y="5981"/>
                  <a:pt x="2441" y="5965"/>
                </a:cubicBezTo>
                <a:cubicBezTo>
                  <a:pt x="2427" y="5985"/>
                  <a:pt x="2406" y="6000"/>
                  <a:pt x="2382" y="6006"/>
                </a:cubicBezTo>
                <a:cubicBezTo>
                  <a:pt x="2375" y="5964"/>
                  <a:pt x="2433" y="5941"/>
                  <a:pt x="2373" y="5947"/>
                </a:cubicBezTo>
                <a:cubicBezTo>
                  <a:pt x="2442" y="5914"/>
                  <a:pt x="2341" y="5863"/>
                  <a:pt x="2397" y="5831"/>
                </a:cubicBezTo>
                <a:cubicBezTo>
                  <a:pt x="2372" y="5838"/>
                  <a:pt x="2351" y="5825"/>
                  <a:pt x="2343" y="5802"/>
                </a:cubicBezTo>
                <a:cubicBezTo>
                  <a:pt x="2359" y="5799"/>
                  <a:pt x="2374" y="5793"/>
                  <a:pt x="2388" y="5784"/>
                </a:cubicBezTo>
                <a:cubicBezTo>
                  <a:pt x="2361" y="5769"/>
                  <a:pt x="2342" y="5737"/>
                  <a:pt x="2385" y="5727"/>
                </a:cubicBezTo>
                <a:cubicBezTo>
                  <a:pt x="2348" y="5715"/>
                  <a:pt x="2370" y="5680"/>
                  <a:pt x="2365" y="5647"/>
                </a:cubicBezTo>
                <a:cubicBezTo>
                  <a:pt x="2343" y="5515"/>
                  <a:pt x="2286" y="5432"/>
                  <a:pt x="2233" y="5325"/>
                </a:cubicBezTo>
                <a:cubicBezTo>
                  <a:pt x="2208" y="5275"/>
                  <a:pt x="2205" y="5215"/>
                  <a:pt x="2171" y="5169"/>
                </a:cubicBezTo>
                <a:cubicBezTo>
                  <a:pt x="2187" y="5212"/>
                  <a:pt x="2207" y="5309"/>
                  <a:pt x="2174" y="5347"/>
                </a:cubicBezTo>
                <a:cubicBezTo>
                  <a:pt x="2186" y="5312"/>
                  <a:pt x="2155" y="5281"/>
                  <a:pt x="2152" y="5247"/>
                </a:cubicBezTo>
                <a:cubicBezTo>
                  <a:pt x="2150" y="5215"/>
                  <a:pt x="2149" y="5163"/>
                  <a:pt x="2141" y="5133"/>
                </a:cubicBezTo>
                <a:cubicBezTo>
                  <a:pt x="2134" y="5106"/>
                  <a:pt x="2021" y="4911"/>
                  <a:pt x="2091" y="4949"/>
                </a:cubicBezTo>
                <a:cubicBezTo>
                  <a:pt x="2088" y="4938"/>
                  <a:pt x="2083" y="4927"/>
                  <a:pt x="2076" y="4917"/>
                </a:cubicBezTo>
                <a:cubicBezTo>
                  <a:pt x="2066" y="4923"/>
                  <a:pt x="2056" y="4929"/>
                  <a:pt x="2046" y="4935"/>
                </a:cubicBezTo>
                <a:cubicBezTo>
                  <a:pt x="1995" y="4807"/>
                  <a:pt x="2007" y="4664"/>
                  <a:pt x="1960" y="4537"/>
                </a:cubicBezTo>
                <a:cubicBezTo>
                  <a:pt x="1951" y="4512"/>
                  <a:pt x="1929" y="4499"/>
                  <a:pt x="1918" y="4476"/>
                </a:cubicBezTo>
                <a:cubicBezTo>
                  <a:pt x="1908" y="4456"/>
                  <a:pt x="1919" y="4432"/>
                  <a:pt x="1918" y="4411"/>
                </a:cubicBezTo>
                <a:cubicBezTo>
                  <a:pt x="1916" y="4372"/>
                  <a:pt x="1889" y="4296"/>
                  <a:pt x="1940" y="4276"/>
                </a:cubicBezTo>
                <a:cubicBezTo>
                  <a:pt x="1907" y="4281"/>
                  <a:pt x="1849" y="4303"/>
                  <a:pt x="1825" y="4271"/>
                </a:cubicBezTo>
                <a:cubicBezTo>
                  <a:pt x="1780" y="4213"/>
                  <a:pt x="1745" y="4149"/>
                  <a:pt x="1741" y="4074"/>
                </a:cubicBezTo>
                <a:cubicBezTo>
                  <a:pt x="1711" y="4093"/>
                  <a:pt x="1717" y="4050"/>
                  <a:pt x="1692" y="4027"/>
                </a:cubicBezTo>
                <a:cubicBezTo>
                  <a:pt x="1671" y="4008"/>
                  <a:pt x="1643" y="3991"/>
                  <a:pt x="1634" y="3961"/>
                </a:cubicBezTo>
                <a:cubicBezTo>
                  <a:pt x="1628" y="3968"/>
                  <a:pt x="1638" y="4032"/>
                  <a:pt x="1638" y="4047"/>
                </a:cubicBezTo>
                <a:cubicBezTo>
                  <a:pt x="1637" y="4097"/>
                  <a:pt x="1668" y="4149"/>
                  <a:pt x="1641" y="4201"/>
                </a:cubicBezTo>
                <a:cubicBezTo>
                  <a:pt x="1622" y="4239"/>
                  <a:pt x="1597" y="4292"/>
                  <a:pt x="1548" y="4296"/>
                </a:cubicBezTo>
                <a:cubicBezTo>
                  <a:pt x="1497" y="4300"/>
                  <a:pt x="1440" y="4232"/>
                  <a:pt x="1477" y="4186"/>
                </a:cubicBezTo>
                <a:cubicBezTo>
                  <a:pt x="1418" y="4201"/>
                  <a:pt x="1469" y="4244"/>
                  <a:pt x="1484" y="4280"/>
                </a:cubicBezTo>
                <a:cubicBezTo>
                  <a:pt x="1506" y="4330"/>
                  <a:pt x="1453" y="4387"/>
                  <a:pt x="1408" y="4341"/>
                </a:cubicBezTo>
                <a:cubicBezTo>
                  <a:pt x="1457" y="4375"/>
                  <a:pt x="1360" y="4435"/>
                  <a:pt x="1325" y="4400"/>
                </a:cubicBezTo>
                <a:cubicBezTo>
                  <a:pt x="1337" y="4446"/>
                  <a:pt x="1301" y="4600"/>
                  <a:pt x="1226" y="4572"/>
                </a:cubicBezTo>
                <a:cubicBezTo>
                  <a:pt x="1188" y="4557"/>
                  <a:pt x="1223" y="4455"/>
                  <a:pt x="1215" y="4424"/>
                </a:cubicBezTo>
                <a:cubicBezTo>
                  <a:pt x="1213" y="4427"/>
                  <a:pt x="1175" y="4568"/>
                  <a:pt x="1195" y="4474"/>
                </a:cubicBezTo>
                <a:cubicBezTo>
                  <a:pt x="1182" y="4500"/>
                  <a:pt x="1177" y="4526"/>
                  <a:pt x="1180" y="4555"/>
                </a:cubicBezTo>
                <a:cubicBezTo>
                  <a:pt x="1143" y="4536"/>
                  <a:pt x="1132" y="4455"/>
                  <a:pt x="1162" y="4433"/>
                </a:cubicBezTo>
                <a:cubicBezTo>
                  <a:pt x="1118" y="4404"/>
                  <a:pt x="1135" y="4611"/>
                  <a:pt x="1076" y="4560"/>
                </a:cubicBezTo>
                <a:cubicBezTo>
                  <a:pt x="1048" y="4535"/>
                  <a:pt x="1072" y="4401"/>
                  <a:pt x="1096" y="4388"/>
                </a:cubicBezTo>
                <a:cubicBezTo>
                  <a:pt x="1053" y="4405"/>
                  <a:pt x="1041" y="4494"/>
                  <a:pt x="1019" y="4534"/>
                </a:cubicBezTo>
                <a:cubicBezTo>
                  <a:pt x="1006" y="4526"/>
                  <a:pt x="996" y="4516"/>
                  <a:pt x="987" y="4504"/>
                </a:cubicBezTo>
                <a:cubicBezTo>
                  <a:pt x="1023" y="4489"/>
                  <a:pt x="1028" y="4451"/>
                  <a:pt x="1037" y="4418"/>
                </a:cubicBezTo>
                <a:cubicBezTo>
                  <a:pt x="1020" y="4447"/>
                  <a:pt x="1013" y="4491"/>
                  <a:pt x="972" y="4495"/>
                </a:cubicBezTo>
                <a:cubicBezTo>
                  <a:pt x="1017" y="4435"/>
                  <a:pt x="996" y="4359"/>
                  <a:pt x="1004" y="4290"/>
                </a:cubicBezTo>
                <a:cubicBezTo>
                  <a:pt x="999" y="4291"/>
                  <a:pt x="993" y="4291"/>
                  <a:pt x="987" y="4290"/>
                </a:cubicBezTo>
                <a:cubicBezTo>
                  <a:pt x="1010" y="4340"/>
                  <a:pt x="943" y="4451"/>
                  <a:pt x="896" y="4469"/>
                </a:cubicBezTo>
                <a:cubicBezTo>
                  <a:pt x="830" y="4496"/>
                  <a:pt x="884" y="4214"/>
                  <a:pt x="892" y="4182"/>
                </a:cubicBezTo>
                <a:cubicBezTo>
                  <a:pt x="901" y="4151"/>
                  <a:pt x="891" y="4058"/>
                  <a:pt x="909" y="4042"/>
                </a:cubicBezTo>
                <a:cubicBezTo>
                  <a:pt x="953" y="4000"/>
                  <a:pt x="905" y="3882"/>
                  <a:pt x="884" y="3836"/>
                </a:cubicBezTo>
                <a:cubicBezTo>
                  <a:pt x="857" y="3777"/>
                  <a:pt x="866" y="3687"/>
                  <a:pt x="822" y="3638"/>
                </a:cubicBezTo>
                <a:cubicBezTo>
                  <a:pt x="804" y="3618"/>
                  <a:pt x="793" y="3591"/>
                  <a:pt x="781" y="3566"/>
                </a:cubicBezTo>
                <a:cubicBezTo>
                  <a:pt x="763" y="3529"/>
                  <a:pt x="714" y="3508"/>
                  <a:pt x="764" y="3498"/>
                </a:cubicBezTo>
                <a:cubicBezTo>
                  <a:pt x="729" y="3473"/>
                  <a:pt x="687" y="3465"/>
                  <a:pt x="687" y="3414"/>
                </a:cubicBezTo>
                <a:cubicBezTo>
                  <a:pt x="687" y="3376"/>
                  <a:pt x="689" y="3315"/>
                  <a:pt x="669" y="3281"/>
                </a:cubicBezTo>
                <a:cubicBezTo>
                  <a:pt x="674" y="3309"/>
                  <a:pt x="686" y="3373"/>
                  <a:pt x="636" y="3337"/>
                </a:cubicBezTo>
                <a:cubicBezTo>
                  <a:pt x="659" y="3365"/>
                  <a:pt x="678" y="3421"/>
                  <a:pt x="660" y="3456"/>
                </a:cubicBezTo>
                <a:cubicBezTo>
                  <a:pt x="588" y="3427"/>
                  <a:pt x="544" y="3352"/>
                  <a:pt x="502" y="3292"/>
                </a:cubicBezTo>
                <a:cubicBezTo>
                  <a:pt x="491" y="3275"/>
                  <a:pt x="527" y="3258"/>
                  <a:pt x="539" y="3281"/>
                </a:cubicBezTo>
                <a:cubicBezTo>
                  <a:pt x="564" y="3325"/>
                  <a:pt x="696" y="3323"/>
                  <a:pt x="643" y="3252"/>
                </a:cubicBezTo>
                <a:cubicBezTo>
                  <a:pt x="623" y="3225"/>
                  <a:pt x="532" y="3191"/>
                  <a:pt x="586" y="3153"/>
                </a:cubicBezTo>
                <a:cubicBezTo>
                  <a:pt x="562" y="3153"/>
                  <a:pt x="538" y="3150"/>
                  <a:pt x="515" y="3144"/>
                </a:cubicBezTo>
                <a:cubicBezTo>
                  <a:pt x="522" y="3124"/>
                  <a:pt x="525" y="3103"/>
                  <a:pt x="523" y="3082"/>
                </a:cubicBezTo>
                <a:cubicBezTo>
                  <a:pt x="496" y="3095"/>
                  <a:pt x="459" y="3063"/>
                  <a:pt x="443" y="3044"/>
                </a:cubicBezTo>
                <a:cubicBezTo>
                  <a:pt x="415" y="3009"/>
                  <a:pt x="391" y="3034"/>
                  <a:pt x="351" y="3017"/>
                </a:cubicBezTo>
                <a:cubicBezTo>
                  <a:pt x="365" y="3048"/>
                  <a:pt x="383" y="3078"/>
                  <a:pt x="393" y="3112"/>
                </a:cubicBezTo>
                <a:cubicBezTo>
                  <a:pt x="380" y="3091"/>
                  <a:pt x="368" y="3070"/>
                  <a:pt x="357" y="3049"/>
                </a:cubicBezTo>
                <a:cubicBezTo>
                  <a:pt x="352" y="3071"/>
                  <a:pt x="356" y="3091"/>
                  <a:pt x="369" y="3109"/>
                </a:cubicBezTo>
                <a:cubicBezTo>
                  <a:pt x="334" y="3060"/>
                  <a:pt x="314" y="3029"/>
                  <a:pt x="346" y="2972"/>
                </a:cubicBezTo>
                <a:cubicBezTo>
                  <a:pt x="332" y="2975"/>
                  <a:pt x="318" y="2976"/>
                  <a:pt x="304" y="2975"/>
                </a:cubicBezTo>
                <a:cubicBezTo>
                  <a:pt x="312" y="2954"/>
                  <a:pt x="321" y="2933"/>
                  <a:pt x="330" y="2913"/>
                </a:cubicBezTo>
                <a:cubicBezTo>
                  <a:pt x="325" y="2914"/>
                  <a:pt x="320" y="2917"/>
                  <a:pt x="316" y="2922"/>
                </a:cubicBezTo>
                <a:cubicBezTo>
                  <a:pt x="310" y="2899"/>
                  <a:pt x="310" y="2876"/>
                  <a:pt x="316" y="2853"/>
                </a:cubicBezTo>
                <a:cubicBezTo>
                  <a:pt x="295" y="2903"/>
                  <a:pt x="299" y="2959"/>
                  <a:pt x="274" y="3008"/>
                </a:cubicBezTo>
                <a:cubicBezTo>
                  <a:pt x="235" y="2990"/>
                  <a:pt x="253" y="2969"/>
                  <a:pt x="257" y="2937"/>
                </a:cubicBezTo>
                <a:cubicBezTo>
                  <a:pt x="262" y="2901"/>
                  <a:pt x="221" y="2871"/>
                  <a:pt x="203" y="2844"/>
                </a:cubicBezTo>
                <a:cubicBezTo>
                  <a:pt x="208" y="2875"/>
                  <a:pt x="226" y="2907"/>
                  <a:pt x="206" y="2936"/>
                </a:cubicBezTo>
                <a:cubicBezTo>
                  <a:pt x="191" y="2881"/>
                  <a:pt x="149" y="2839"/>
                  <a:pt x="103" y="2811"/>
                </a:cubicBezTo>
                <a:cubicBezTo>
                  <a:pt x="54" y="2782"/>
                  <a:pt x="34" y="2679"/>
                  <a:pt x="13" y="2625"/>
                </a:cubicBezTo>
                <a:close/>
                <a:moveTo>
                  <a:pt x="233" y="2892"/>
                </a:moveTo>
                <a:cubicBezTo>
                  <a:pt x="230" y="2907"/>
                  <a:pt x="237" y="2918"/>
                  <a:pt x="253" y="2925"/>
                </a:cubicBezTo>
                <a:cubicBezTo>
                  <a:pt x="246" y="2914"/>
                  <a:pt x="239" y="2903"/>
                  <a:pt x="233" y="2892"/>
                </a:cubicBezTo>
                <a:close/>
                <a:moveTo>
                  <a:pt x="2314" y="5754"/>
                </a:moveTo>
                <a:cubicBezTo>
                  <a:pt x="2320" y="5738"/>
                  <a:pt x="2330" y="5744"/>
                  <a:pt x="2317" y="5721"/>
                </a:cubicBezTo>
                <a:cubicBezTo>
                  <a:pt x="2316" y="5732"/>
                  <a:pt x="2315" y="5743"/>
                  <a:pt x="2314" y="5754"/>
                </a:cubicBezTo>
                <a:close/>
                <a:moveTo>
                  <a:pt x="2317" y="5902"/>
                </a:moveTo>
                <a:cubicBezTo>
                  <a:pt x="2325" y="5916"/>
                  <a:pt x="2333" y="5930"/>
                  <a:pt x="2340" y="5944"/>
                </a:cubicBezTo>
                <a:cubicBezTo>
                  <a:pt x="2352" y="5937"/>
                  <a:pt x="2362" y="5928"/>
                  <a:pt x="2370" y="5917"/>
                </a:cubicBezTo>
                <a:cubicBezTo>
                  <a:pt x="2346" y="5908"/>
                  <a:pt x="2326" y="5893"/>
                  <a:pt x="2311" y="5873"/>
                </a:cubicBezTo>
                <a:cubicBezTo>
                  <a:pt x="2313" y="5883"/>
                  <a:pt x="2315" y="5893"/>
                  <a:pt x="2317" y="5902"/>
                </a:cubicBezTo>
                <a:close/>
                <a:moveTo>
                  <a:pt x="2320" y="6042"/>
                </a:moveTo>
                <a:cubicBezTo>
                  <a:pt x="2327" y="6059"/>
                  <a:pt x="2340" y="6068"/>
                  <a:pt x="2358" y="6069"/>
                </a:cubicBezTo>
                <a:cubicBezTo>
                  <a:pt x="2373" y="5972"/>
                  <a:pt x="2266" y="5954"/>
                  <a:pt x="2320" y="6042"/>
                </a:cubicBezTo>
                <a:close/>
                <a:moveTo>
                  <a:pt x="2281" y="6618"/>
                </a:moveTo>
                <a:cubicBezTo>
                  <a:pt x="2283" y="6628"/>
                  <a:pt x="2285" y="6638"/>
                  <a:pt x="2287" y="6648"/>
                </a:cubicBezTo>
                <a:cubicBezTo>
                  <a:pt x="2305" y="6636"/>
                  <a:pt x="2314" y="6619"/>
                  <a:pt x="2314" y="6597"/>
                </a:cubicBezTo>
                <a:cubicBezTo>
                  <a:pt x="2302" y="6603"/>
                  <a:pt x="2291" y="6610"/>
                  <a:pt x="2281" y="6618"/>
                </a:cubicBezTo>
                <a:close/>
                <a:moveTo>
                  <a:pt x="2266" y="5772"/>
                </a:moveTo>
                <a:cubicBezTo>
                  <a:pt x="2281" y="5793"/>
                  <a:pt x="2349" y="5661"/>
                  <a:pt x="2254" y="5680"/>
                </a:cubicBezTo>
                <a:cubicBezTo>
                  <a:pt x="2260" y="5710"/>
                  <a:pt x="2273" y="5740"/>
                  <a:pt x="2266" y="5772"/>
                </a:cubicBezTo>
                <a:close/>
                <a:moveTo>
                  <a:pt x="2246" y="6098"/>
                </a:moveTo>
                <a:cubicBezTo>
                  <a:pt x="2296" y="6095"/>
                  <a:pt x="2291" y="6004"/>
                  <a:pt x="2269" y="5977"/>
                </a:cubicBezTo>
                <a:cubicBezTo>
                  <a:pt x="2259" y="6017"/>
                  <a:pt x="2251" y="6057"/>
                  <a:pt x="2246" y="6098"/>
                </a:cubicBezTo>
                <a:close/>
                <a:moveTo>
                  <a:pt x="2302" y="6360"/>
                </a:moveTo>
                <a:cubicBezTo>
                  <a:pt x="2298" y="6325"/>
                  <a:pt x="2281" y="6293"/>
                  <a:pt x="2251" y="6273"/>
                </a:cubicBezTo>
                <a:cubicBezTo>
                  <a:pt x="2244" y="6282"/>
                  <a:pt x="2238" y="6292"/>
                  <a:pt x="2234" y="6303"/>
                </a:cubicBezTo>
                <a:cubicBezTo>
                  <a:pt x="2274" y="6284"/>
                  <a:pt x="2289" y="6333"/>
                  <a:pt x="2302" y="6360"/>
                </a:cubicBezTo>
                <a:close/>
                <a:moveTo>
                  <a:pt x="2237" y="5555"/>
                </a:moveTo>
                <a:cubicBezTo>
                  <a:pt x="2255" y="5531"/>
                  <a:pt x="2245" y="5507"/>
                  <a:pt x="2219" y="5496"/>
                </a:cubicBezTo>
                <a:cubicBezTo>
                  <a:pt x="2225" y="5516"/>
                  <a:pt x="2230" y="5535"/>
                  <a:pt x="2237" y="5555"/>
                </a:cubicBezTo>
                <a:close/>
                <a:moveTo>
                  <a:pt x="2195" y="5843"/>
                </a:moveTo>
                <a:cubicBezTo>
                  <a:pt x="2201" y="5843"/>
                  <a:pt x="2207" y="5843"/>
                  <a:pt x="2213" y="5843"/>
                </a:cubicBezTo>
                <a:cubicBezTo>
                  <a:pt x="2205" y="5831"/>
                  <a:pt x="2196" y="5820"/>
                  <a:pt x="2186" y="5810"/>
                </a:cubicBezTo>
                <a:cubicBezTo>
                  <a:pt x="2189" y="5821"/>
                  <a:pt x="2192" y="5832"/>
                  <a:pt x="2195" y="5843"/>
                </a:cubicBezTo>
                <a:close/>
                <a:moveTo>
                  <a:pt x="2165" y="5798"/>
                </a:moveTo>
                <a:cubicBezTo>
                  <a:pt x="2174" y="5789"/>
                  <a:pt x="2179" y="5778"/>
                  <a:pt x="2180" y="5766"/>
                </a:cubicBezTo>
                <a:cubicBezTo>
                  <a:pt x="2145" y="5760"/>
                  <a:pt x="2140" y="5771"/>
                  <a:pt x="2165" y="5798"/>
                </a:cubicBezTo>
                <a:close/>
                <a:moveTo>
                  <a:pt x="1874" y="4296"/>
                </a:moveTo>
                <a:cubicBezTo>
                  <a:pt x="1858" y="4303"/>
                  <a:pt x="1853" y="4367"/>
                  <a:pt x="1874" y="4367"/>
                </a:cubicBezTo>
                <a:cubicBezTo>
                  <a:pt x="1914" y="4367"/>
                  <a:pt x="1913" y="4301"/>
                  <a:pt x="1874" y="4296"/>
                </a:cubicBezTo>
                <a:close/>
                <a:moveTo>
                  <a:pt x="1058" y="4504"/>
                </a:moveTo>
                <a:cubicBezTo>
                  <a:pt x="1050" y="4518"/>
                  <a:pt x="1044" y="4514"/>
                  <a:pt x="1058" y="4534"/>
                </a:cubicBezTo>
                <a:cubicBezTo>
                  <a:pt x="1058" y="4524"/>
                  <a:pt x="1058" y="4514"/>
                  <a:pt x="1058" y="4504"/>
                </a:cubicBezTo>
                <a:close/>
                <a:moveTo>
                  <a:pt x="990" y="4388"/>
                </a:moveTo>
                <a:cubicBezTo>
                  <a:pt x="970" y="4410"/>
                  <a:pt x="896" y="4479"/>
                  <a:pt x="939" y="4510"/>
                </a:cubicBezTo>
                <a:cubicBezTo>
                  <a:pt x="969" y="4478"/>
                  <a:pt x="1014" y="4437"/>
                  <a:pt x="990" y="4388"/>
                </a:cubicBezTo>
                <a:close/>
                <a:moveTo>
                  <a:pt x="645" y="3275"/>
                </a:moveTo>
                <a:cubicBezTo>
                  <a:pt x="628" y="3240"/>
                  <a:pt x="585" y="3239"/>
                  <a:pt x="562" y="3210"/>
                </a:cubicBezTo>
                <a:cubicBezTo>
                  <a:pt x="519" y="3254"/>
                  <a:pt x="605" y="3335"/>
                  <a:pt x="645" y="3275"/>
                </a:cubicBezTo>
                <a:close/>
                <a:moveTo>
                  <a:pt x="565" y="3447"/>
                </a:moveTo>
                <a:cubicBezTo>
                  <a:pt x="549" y="3448"/>
                  <a:pt x="534" y="3453"/>
                  <a:pt x="520" y="3462"/>
                </a:cubicBezTo>
                <a:cubicBezTo>
                  <a:pt x="617" y="3573"/>
                  <a:pt x="618" y="3445"/>
                  <a:pt x="565" y="3447"/>
                </a:cubicBezTo>
                <a:close/>
                <a:moveTo>
                  <a:pt x="449" y="3067"/>
                </a:moveTo>
                <a:cubicBezTo>
                  <a:pt x="439" y="3091"/>
                  <a:pt x="470" y="3118"/>
                  <a:pt x="485" y="3130"/>
                </a:cubicBezTo>
                <a:cubicBezTo>
                  <a:pt x="484" y="3104"/>
                  <a:pt x="469" y="3082"/>
                  <a:pt x="449" y="3067"/>
                </a:cubicBezTo>
                <a:close/>
                <a:moveTo>
                  <a:pt x="298" y="3049"/>
                </a:moveTo>
                <a:cubicBezTo>
                  <a:pt x="311" y="3069"/>
                  <a:pt x="323" y="3090"/>
                  <a:pt x="334" y="3112"/>
                </a:cubicBezTo>
                <a:cubicBezTo>
                  <a:pt x="325" y="3078"/>
                  <a:pt x="311" y="3045"/>
                  <a:pt x="286" y="3020"/>
                </a:cubicBezTo>
                <a:cubicBezTo>
                  <a:pt x="290" y="3030"/>
                  <a:pt x="294" y="3039"/>
                  <a:pt x="298" y="304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2" name="꙱ Mozambique (Republic of Mozambique) (MZ) (H)">
            <a:extLst>
              <a:ext uri="{FF2B5EF4-FFF2-40B4-BE49-F238E27FC236}">
                <a16:creationId xmlns:a16="http://schemas.microsoft.com/office/drawing/2014/main" id="{7A26D9B3-F1D1-4A48-A8B1-C0BB8A7034B7}"/>
              </a:ext>
            </a:extLst>
          </p:cNvPr>
          <p:cNvSpPr>
            <a:spLocks noEditPoints="1"/>
          </p:cNvSpPr>
          <p:nvPr/>
        </p:nvSpPr>
        <p:spPr bwMode="auto">
          <a:xfrm>
            <a:off x="5164223" y="2690321"/>
            <a:ext cx="274869" cy="485438"/>
          </a:xfrm>
          <a:custGeom>
            <a:avLst/>
            <a:gdLst>
              <a:gd name="T0" fmla="*/ 1559 w 3336"/>
              <a:gd name="T1" fmla="*/ 4060 h 5879"/>
              <a:gd name="T2" fmla="*/ 1836 w 3336"/>
              <a:gd name="T3" fmla="*/ 381 h 5879"/>
              <a:gd name="T4" fmla="*/ 2183 w 3336"/>
              <a:gd name="T5" fmla="*/ 435 h 5879"/>
              <a:gd name="T6" fmla="*/ 2698 w 3336"/>
              <a:gd name="T7" fmla="*/ 318 h 5879"/>
              <a:gd name="T8" fmla="*/ 3203 w 3336"/>
              <a:gd name="T9" fmla="*/ 59 h 5879"/>
              <a:gd name="T10" fmla="*/ 3263 w 3336"/>
              <a:gd name="T11" fmla="*/ 269 h 5879"/>
              <a:gd name="T12" fmla="*/ 3253 w 3336"/>
              <a:gd name="T13" fmla="*/ 682 h 5879"/>
              <a:gd name="T14" fmla="*/ 3242 w 3336"/>
              <a:gd name="T15" fmla="*/ 907 h 5879"/>
              <a:gd name="T16" fmla="*/ 3278 w 3336"/>
              <a:gd name="T17" fmla="*/ 1474 h 5879"/>
              <a:gd name="T18" fmla="*/ 3304 w 3336"/>
              <a:gd name="T19" fmla="*/ 1634 h 5879"/>
              <a:gd name="T20" fmla="*/ 3235 w 3336"/>
              <a:gd name="T21" fmla="*/ 1807 h 5879"/>
              <a:gd name="T22" fmla="*/ 3011 w 3336"/>
              <a:gd name="T23" fmla="*/ 2142 h 5879"/>
              <a:gd name="T24" fmla="*/ 2758 w 3336"/>
              <a:gd name="T25" fmla="*/ 2329 h 5879"/>
              <a:gd name="T26" fmla="*/ 2251 w 3336"/>
              <a:gd name="T27" fmla="*/ 2558 h 5879"/>
              <a:gd name="T28" fmla="*/ 1844 w 3336"/>
              <a:gd name="T29" fmla="*/ 2956 h 5879"/>
              <a:gd name="T30" fmla="*/ 1386 w 3336"/>
              <a:gd name="T31" fmla="*/ 3359 h 5879"/>
              <a:gd name="T32" fmla="*/ 1342 w 3336"/>
              <a:gd name="T33" fmla="*/ 3487 h 5879"/>
              <a:gd name="T34" fmla="*/ 1467 w 3336"/>
              <a:gd name="T35" fmla="*/ 3855 h 5879"/>
              <a:gd name="T36" fmla="*/ 1532 w 3336"/>
              <a:gd name="T37" fmla="*/ 4304 h 5879"/>
              <a:gd name="T38" fmla="*/ 1558 w 3336"/>
              <a:gd name="T39" fmla="*/ 4354 h 5879"/>
              <a:gd name="T40" fmla="*/ 1541 w 3336"/>
              <a:gd name="T41" fmla="*/ 4776 h 5879"/>
              <a:gd name="T42" fmla="*/ 675 w 3336"/>
              <a:gd name="T43" fmla="*/ 5454 h 5879"/>
              <a:gd name="T44" fmla="*/ 679 w 3336"/>
              <a:gd name="T45" fmla="*/ 5879 h 5879"/>
              <a:gd name="T46" fmla="*/ 490 w 3336"/>
              <a:gd name="T47" fmla="*/ 5851 h 5879"/>
              <a:gd name="T48" fmla="*/ 421 w 3336"/>
              <a:gd name="T49" fmla="*/ 5581 h 5879"/>
              <a:gd name="T50" fmla="*/ 410 w 3336"/>
              <a:gd name="T51" fmla="*/ 4819 h 5879"/>
              <a:gd name="T52" fmla="*/ 277 w 3336"/>
              <a:gd name="T53" fmla="*/ 4279 h 5879"/>
              <a:gd name="T54" fmla="*/ 679 w 3336"/>
              <a:gd name="T55" fmla="*/ 3628 h 5879"/>
              <a:gd name="T56" fmla="*/ 790 w 3336"/>
              <a:gd name="T57" fmla="*/ 3309 h 5879"/>
              <a:gd name="T58" fmla="*/ 822 w 3336"/>
              <a:gd name="T59" fmla="*/ 2940 h 5879"/>
              <a:gd name="T60" fmla="*/ 858 w 3336"/>
              <a:gd name="T61" fmla="*/ 2598 h 5879"/>
              <a:gd name="T62" fmla="*/ 858 w 3336"/>
              <a:gd name="T63" fmla="*/ 2246 h 5879"/>
              <a:gd name="T64" fmla="*/ 286 w 3336"/>
              <a:gd name="T65" fmla="*/ 2004 h 5879"/>
              <a:gd name="T66" fmla="*/ 12 w 3336"/>
              <a:gd name="T67" fmla="*/ 1637 h 5879"/>
              <a:gd name="T68" fmla="*/ 1101 w 3336"/>
              <a:gd name="T69" fmla="*/ 1486 h 5879"/>
              <a:gd name="T70" fmla="*/ 1360 w 3336"/>
              <a:gd name="T71" fmla="*/ 1743 h 5879"/>
              <a:gd name="T72" fmla="*/ 1375 w 3336"/>
              <a:gd name="T73" fmla="*/ 2145 h 5879"/>
              <a:gd name="T74" fmla="*/ 1529 w 3336"/>
              <a:gd name="T75" fmla="*/ 2190 h 5879"/>
              <a:gd name="T76" fmla="*/ 1774 w 3336"/>
              <a:gd name="T77" fmla="*/ 1511 h 5879"/>
              <a:gd name="T78" fmla="*/ 1471 w 3336"/>
              <a:gd name="T79" fmla="*/ 1109 h 5879"/>
              <a:gd name="T80" fmla="*/ 1392 w 3336"/>
              <a:gd name="T81" fmla="*/ 902 h 5879"/>
              <a:gd name="T82" fmla="*/ 1336 w 3336"/>
              <a:gd name="T83" fmla="*/ 605 h 5879"/>
              <a:gd name="T84" fmla="*/ 1521 w 3336"/>
              <a:gd name="T85" fmla="*/ 415 h 5879"/>
              <a:gd name="T86" fmla="*/ 1870 w 3336"/>
              <a:gd name="T87" fmla="*/ 3024 h 58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336" h="5879">
                <a:moveTo>
                  <a:pt x="1559" y="4060"/>
                </a:moveTo>
                <a:cubicBezTo>
                  <a:pt x="1569" y="4031"/>
                  <a:pt x="1575" y="3999"/>
                  <a:pt x="1574" y="3968"/>
                </a:cubicBezTo>
                <a:cubicBezTo>
                  <a:pt x="1561" y="3996"/>
                  <a:pt x="1547" y="4029"/>
                  <a:pt x="1559" y="4060"/>
                </a:cubicBezTo>
                <a:close/>
                <a:moveTo>
                  <a:pt x="1521" y="415"/>
                </a:moveTo>
                <a:cubicBezTo>
                  <a:pt x="1583" y="421"/>
                  <a:pt x="1639" y="435"/>
                  <a:pt x="1712" y="414"/>
                </a:cubicBezTo>
                <a:cubicBezTo>
                  <a:pt x="1753" y="402"/>
                  <a:pt x="1791" y="352"/>
                  <a:pt x="1836" y="381"/>
                </a:cubicBezTo>
                <a:cubicBezTo>
                  <a:pt x="1867" y="401"/>
                  <a:pt x="1882" y="440"/>
                  <a:pt x="1915" y="456"/>
                </a:cubicBezTo>
                <a:cubicBezTo>
                  <a:pt x="1940" y="470"/>
                  <a:pt x="2024" y="475"/>
                  <a:pt x="2051" y="467"/>
                </a:cubicBezTo>
                <a:cubicBezTo>
                  <a:pt x="2098" y="456"/>
                  <a:pt x="2131" y="378"/>
                  <a:pt x="2183" y="435"/>
                </a:cubicBezTo>
                <a:cubicBezTo>
                  <a:pt x="2280" y="540"/>
                  <a:pt x="2392" y="413"/>
                  <a:pt x="2442" y="338"/>
                </a:cubicBezTo>
                <a:cubicBezTo>
                  <a:pt x="2468" y="294"/>
                  <a:pt x="2515" y="292"/>
                  <a:pt x="2554" y="320"/>
                </a:cubicBezTo>
                <a:cubicBezTo>
                  <a:pt x="2620" y="362"/>
                  <a:pt x="2636" y="361"/>
                  <a:pt x="2698" y="318"/>
                </a:cubicBezTo>
                <a:cubicBezTo>
                  <a:pt x="2750" y="281"/>
                  <a:pt x="2791" y="255"/>
                  <a:pt x="2859" y="269"/>
                </a:cubicBezTo>
                <a:cubicBezTo>
                  <a:pt x="2897" y="275"/>
                  <a:pt x="2973" y="201"/>
                  <a:pt x="3010" y="185"/>
                </a:cubicBezTo>
                <a:cubicBezTo>
                  <a:pt x="3082" y="152"/>
                  <a:pt x="3142" y="106"/>
                  <a:pt x="3203" y="59"/>
                </a:cubicBezTo>
                <a:cubicBezTo>
                  <a:pt x="3279" y="0"/>
                  <a:pt x="3328" y="98"/>
                  <a:pt x="3263" y="129"/>
                </a:cubicBezTo>
                <a:cubicBezTo>
                  <a:pt x="3273" y="134"/>
                  <a:pt x="3283" y="139"/>
                  <a:pt x="3292" y="144"/>
                </a:cubicBezTo>
                <a:cubicBezTo>
                  <a:pt x="3262" y="183"/>
                  <a:pt x="3279" y="226"/>
                  <a:pt x="3263" y="269"/>
                </a:cubicBezTo>
                <a:cubicBezTo>
                  <a:pt x="3254" y="291"/>
                  <a:pt x="3196" y="321"/>
                  <a:pt x="3230" y="345"/>
                </a:cubicBezTo>
                <a:cubicBezTo>
                  <a:pt x="3258" y="365"/>
                  <a:pt x="3252" y="471"/>
                  <a:pt x="3256" y="512"/>
                </a:cubicBezTo>
                <a:cubicBezTo>
                  <a:pt x="3268" y="643"/>
                  <a:pt x="3239" y="629"/>
                  <a:pt x="3253" y="682"/>
                </a:cubicBezTo>
                <a:cubicBezTo>
                  <a:pt x="3256" y="698"/>
                  <a:pt x="3255" y="713"/>
                  <a:pt x="3249" y="728"/>
                </a:cubicBezTo>
                <a:cubicBezTo>
                  <a:pt x="3243" y="757"/>
                  <a:pt x="3262" y="766"/>
                  <a:pt x="3269" y="790"/>
                </a:cubicBezTo>
                <a:cubicBezTo>
                  <a:pt x="3280" y="827"/>
                  <a:pt x="3266" y="879"/>
                  <a:pt x="3242" y="907"/>
                </a:cubicBezTo>
                <a:cubicBezTo>
                  <a:pt x="3324" y="919"/>
                  <a:pt x="3217" y="1100"/>
                  <a:pt x="3249" y="1110"/>
                </a:cubicBezTo>
                <a:cubicBezTo>
                  <a:pt x="3306" y="1129"/>
                  <a:pt x="3251" y="1317"/>
                  <a:pt x="3269" y="1361"/>
                </a:cubicBezTo>
                <a:cubicBezTo>
                  <a:pt x="3331" y="1324"/>
                  <a:pt x="3260" y="1445"/>
                  <a:pt x="3278" y="1474"/>
                </a:cubicBezTo>
                <a:cubicBezTo>
                  <a:pt x="3283" y="1421"/>
                  <a:pt x="3336" y="1430"/>
                  <a:pt x="3326" y="1483"/>
                </a:cubicBezTo>
                <a:cubicBezTo>
                  <a:pt x="3317" y="1539"/>
                  <a:pt x="3330" y="1579"/>
                  <a:pt x="3271" y="1611"/>
                </a:cubicBezTo>
                <a:cubicBezTo>
                  <a:pt x="3282" y="1619"/>
                  <a:pt x="3293" y="1627"/>
                  <a:pt x="3304" y="1634"/>
                </a:cubicBezTo>
                <a:cubicBezTo>
                  <a:pt x="3237" y="1618"/>
                  <a:pt x="3295" y="1643"/>
                  <a:pt x="3276" y="1666"/>
                </a:cubicBezTo>
                <a:cubicBezTo>
                  <a:pt x="3263" y="1681"/>
                  <a:pt x="3244" y="1687"/>
                  <a:pt x="3236" y="1706"/>
                </a:cubicBezTo>
                <a:cubicBezTo>
                  <a:pt x="3302" y="1682"/>
                  <a:pt x="3245" y="1786"/>
                  <a:pt x="3235" y="1807"/>
                </a:cubicBezTo>
                <a:cubicBezTo>
                  <a:pt x="3202" y="1876"/>
                  <a:pt x="3132" y="1915"/>
                  <a:pt x="3099" y="1984"/>
                </a:cubicBezTo>
                <a:cubicBezTo>
                  <a:pt x="3077" y="2027"/>
                  <a:pt x="3048" y="2059"/>
                  <a:pt x="3019" y="2093"/>
                </a:cubicBezTo>
                <a:cubicBezTo>
                  <a:pt x="3019" y="2110"/>
                  <a:pt x="3016" y="2126"/>
                  <a:pt x="3011" y="2142"/>
                </a:cubicBezTo>
                <a:lnTo>
                  <a:pt x="2996" y="2122"/>
                </a:lnTo>
                <a:cubicBezTo>
                  <a:pt x="2988" y="2133"/>
                  <a:pt x="2980" y="2145"/>
                  <a:pt x="2973" y="2157"/>
                </a:cubicBezTo>
                <a:cubicBezTo>
                  <a:pt x="2945" y="2207"/>
                  <a:pt x="2751" y="2274"/>
                  <a:pt x="2758" y="2329"/>
                </a:cubicBezTo>
                <a:cubicBezTo>
                  <a:pt x="2761" y="2354"/>
                  <a:pt x="2612" y="2379"/>
                  <a:pt x="2583" y="2397"/>
                </a:cubicBezTo>
                <a:cubicBezTo>
                  <a:pt x="2486" y="2457"/>
                  <a:pt x="2470" y="2421"/>
                  <a:pt x="2426" y="2461"/>
                </a:cubicBezTo>
                <a:cubicBezTo>
                  <a:pt x="2378" y="2506"/>
                  <a:pt x="2309" y="2528"/>
                  <a:pt x="2251" y="2558"/>
                </a:cubicBezTo>
                <a:cubicBezTo>
                  <a:pt x="2193" y="2588"/>
                  <a:pt x="2101" y="2729"/>
                  <a:pt x="2037" y="2673"/>
                </a:cubicBezTo>
                <a:cubicBezTo>
                  <a:pt x="2158" y="2806"/>
                  <a:pt x="1864" y="2857"/>
                  <a:pt x="1891" y="2991"/>
                </a:cubicBezTo>
                <a:cubicBezTo>
                  <a:pt x="1866" y="2995"/>
                  <a:pt x="1849" y="2978"/>
                  <a:pt x="1844" y="2956"/>
                </a:cubicBezTo>
                <a:cubicBezTo>
                  <a:pt x="1849" y="3003"/>
                  <a:pt x="1805" y="3062"/>
                  <a:pt x="1811" y="2997"/>
                </a:cubicBezTo>
                <a:cubicBezTo>
                  <a:pt x="1754" y="3046"/>
                  <a:pt x="1686" y="3080"/>
                  <a:pt x="1640" y="3140"/>
                </a:cubicBezTo>
                <a:cubicBezTo>
                  <a:pt x="1617" y="3170"/>
                  <a:pt x="1433" y="3416"/>
                  <a:pt x="1386" y="3359"/>
                </a:cubicBezTo>
                <a:cubicBezTo>
                  <a:pt x="1368" y="3337"/>
                  <a:pt x="1345" y="3261"/>
                  <a:pt x="1303" y="3285"/>
                </a:cubicBezTo>
                <a:cubicBezTo>
                  <a:pt x="1375" y="3281"/>
                  <a:pt x="1350" y="3370"/>
                  <a:pt x="1364" y="3392"/>
                </a:cubicBezTo>
                <a:cubicBezTo>
                  <a:pt x="1380" y="3417"/>
                  <a:pt x="1379" y="3482"/>
                  <a:pt x="1342" y="3487"/>
                </a:cubicBezTo>
                <a:cubicBezTo>
                  <a:pt x="1351" y="3504"/>
                  <a:pt x="1354" y="3522"/>
                  <a:pt x="1351" y="3541"/>
                </a:cubicBezTo>
                <a:cubicBezTo>
                  <a:pt x="1335" y="3670"/>
                  <a:pt x="1460" y="3616"/>
                  <a:pt x="1456" y="3789"/>
                </a:cubicBezTo>
                <a:cubicBezTo>
                  <a:pt x="1456" y="3806"/>
                  <a:pt x="1443" y="3935"/>
                  <a:pt x="1467" y="3855"/>
                </a:cubicBezTo>
                <a:cubicBezTo>
                  <a:pt x="1449" y="3925"/>
                  <a:pt x="1495" y="4001"/>
                  <a:pt x="1502" y="4072"/>
                </a:cubicBezTo>
                <a:cubicBezTo>
                  <a:pt x="1506" y="4114"/>
                  <a:pt x="1522" y="4159"/>
                  <a:pt x="1515" y="4202"/>
                </a:cubicBezTo>
                <a:cubicBezTo>
                  <a:pt x="1509" y="4239"/>
                  <a:pt x="1493" y="4279"/>
                  <a:pt x="1532" y="4304"/>
                </a:cubicBezTo>
                <a:cubicBezTo>
                  <a:pt x="1539" y="4258"/>
                  <a:pt x="1537" y="4217"/>
                  <a:pt x="1568" y="4179"/>
                </a:cubicBezTo>
                <a:cubicBezTo>
                  <a:pt x="1567" y="4193"/>
                  <a:pt x="1568" y="4293"/>
                  <a:pt x="1583" y="4209"/>
                </a:cubicBezTo>
                <a:cubicBezTo>
                  <a:pt x="1574" y="4257"/>
                  <a:pt x="1562" y="4305"/>
                  <a:pt x="1558" y="4354"/>
                </a:cubicBezTo>
                <a:cubicBezTo>
                  <a:pt x="1554" y="4398"/>
                  <a:pt x="1585" y="4437"/>
                  <a:pt x="1580" y="4479"/>
                </a:cubicBezTo>
                <a:cubicBezTo>
                  <a:pt x="1564" y="4596"/>
                  <a:pt x="1480" y="4708"/>
                  <a:pt x="1499" y="4832"/>
                </a:cubicBezTo>
                <a:cubicBezTo>
                  <a:pt x="1488" y="4764"/>
                  <a:pt x="1538" y="4834"/>
                  <a:pt x="1541" y="4776"/>
                </a:cubicBezTo>
                <a:cubicBezTo>
                  <a:pt x="1586" y="4851"/>
                  <a:pt x="1499" y="4964"/>
                  <a:pt x="1453" y="5017"/>
                </a:cubicBezTo>
                <a:cubicBezTo>
                  <a:pt x="1317" y="5172"/>
                  <a:pt x="1040" y="5185"/>
                  <a:pt x="802" y="5340"/>
                </a:cubicBezTo>
                <a:cubicBezTo>
                  <a:pt x="753" y="5372"/>
                  <a:pt x="702" y="5399"/>
                  <a:pt x="675" y="5454"/>
                </a:cubicBezTo>
                <a:cubicBezTo>
                  <a:pt x="651" y="5500"/>
                  <a:pt x="640" y="5554"/>
                  <a:pt x="579" y="5562"/>
                </a:cubicBezTo>
                <a:cubicBezTo>
                  <a:pt x="619" y="5562"/>
                  <a:pt x="684" y="5706"/>
                  <a:pt x="718" y="5619"/>
                </a:cubicBezTo>
                <a:cubicBezTo>
                  <a:pt x="711" y="5691"/>
                  <a:pt x="748" y="5875"/>
                  <a:pt x="679" y="5879"/>
                </a:cubicBezTo>
                <a:lnTo>
                  <a:pt x="679" y="5879"/>
                </a:lnTo>
                <a:lnTo>
                  <a:pt x="492" y="5873"/>
                </a:lnTo>
                <a:cubicBezTo>
                  <a:pt x="491" y="5865"/>
                  <a:pt x="491" y="5859"/>
                  <a:pt x="490" y="5851"/>
                </a:cubicBezTo>
                <a:cubicBezTo>
                  <a:pt x="478" y="5775"/>
                  <a:pt x="458" y="5740"/>
                  <a:pt x="465" y="5696"/>
                </a:cubicBezTo>
                <a:cubicBezTo>
                  <a:pt x="471" y="5654"/>
                  <a:pt x="468" y="5626"/>
                  <a:pt x="445" y="5603"/>
                </a:cubicBezTo>
                <a:cubicBezTo>
                  <a:pt x="437" y="5596"/>
                  <a:pt x="428" y="5589"/>
                  <a:pt x="421" y="5581"/>
                </a:cubicBezTo>
                <a:cubicBezTo>
                  <a:pt x="412" y="5505"/>
                  <a:pt x="415" y="5501"/>
                  <a:pt x="436" y="5426"/>
                </a:cubicBezTo>
                <a:cubicBezTo>
                  <a:pt x="446" y="5372"/>
                  <a:pt x="445" y="5314"/>
                  <a:pt x="447" y="5266"/>
                </a:cubicBezTo>
                <a:cubicBezTo>
                  <a:pt x="455" y="5109"/>
                  <a:pt x="469" y="4968"/>
                  <a:pt x="410" y="4819"/>
                </a:cubicBezTo>
                <a:cubicBezTo>
                  <a:pt x="382" y="4750"/>
                  <a:pt x="334" y="4683"/>
                  <a:pt x="332" y="4606"/>
                </a:cubicBezTo>
                <a:cubicBezTo>
                  <a:pt x="330" y="4535"/>
                  <a:pt x="305" y="4369"/>
                  <a:pt x="267" y="4298"/>
                </a:cubicBezTo>
                <a:cubicBezTo>
                  <a:pt x="267" y="4292"/>
                  <a:pt x="274" y="4284"/>
                  <a:pt x="277" y="4279"/>
                </a:cubicBezTo>
                <a:cubicBezTo>
                  <a:pt x="347" y="4224"/>
                  <a:pt x="595" y="3860"/>
                  <a:pt x="650" y="3900"/>
                </a:cubicBezTo>
                <a:cubicBezTo>
                  <a:pt x="603" y="3839"/>
                  <a:pt x="650" y="3803"/>
                  <a:pt x="665" y="3742"/>
                </a:cubicBezTo>
                <a:cubicBezTo>
                  <a:pt x="674" y="3705"/>
                  <a:pt x="638" y="3652"/>
                  <a:pt x="679" y="3628"/>
                </a:cubicBezTo>
                <a:cubicBezTo>
                  <a:pt x="743" y="3590"/>
                  <a:pt x="785" y="3488"/>
                  <a:pt x="814" y="3415"/>
                </a:cubicBezTo>
                <a:cubicBezTo>
                  <a:pt x="828" y="3364"/>
                  <a:pt x="816" y="3340"/>
                  <a:pt x="819" y="3297"/>
                </a:cubicBezTo>
                <a:cubicBezTo>
                  <a:pt x="809" y="3301"/>
                  <a:pt x="800" y="3305"/>
                  <a:pt x="790" y="3309"/>
                </a:cubicBezTo>
                <a:cubicBezTo>
                  <a:pt x="710" y="3152"/>
                  <a:pt x="821" y="3185"/>
                  <a:pt x="794" y="3111"/>
                </a:cubicBezTo>
                <a:cubicBezTo>
                  <a:pt x="782" y="3077"/>
                  <a:pt x="734" y="3089"/>
                  <a:pt x="748" y="3036"/>
                </a:cubicBezTo>
                <a:cubicBezTo>
                  <a:pt x="758" y="2996"/>
                  <a:pt x="828" y="2989"/>
                  <a:pt x="822" y="2940"/>
                </a:cubicBezTo>
                <a:cubicBezTo>
                  <a:pt x="813" y="2856"/>
                  <a:pt x="865" y="2888"/>
                  <a:pt x="860" y="2833"/>
                </a:cubicBezTo>
                <a:cubicBezTo>
                  <a:pt x="856" y="2787"/>
                  <a:pt x="830" y="2744"/>
                  <a:pt x="839" y="2698"/>
                </a:cubicBezTo>
                <a:cubicBezTo>
                  <a:pt x="845" y="2666"/>
                  <a:pt x="866" y="2630"/>
                  <a:pt x="858" y="2598"/>
                </a:cubicBezTo>
                <a:cubicBezTo>
                  <a:pt x="842" y="2534"/>
                  <a:pt x="847" y="2491"/>
                  <a:pt x="849" y="2422"/>
                </a:cubicBezTo>
                <a:cubicBezTo>
                  <a:pt x="849" y="2400"/>
                  <a:pt x="837" y="2384"/>
                  <a:pt x="831" y="2362"/>
                </a:cubicBezTo>
                <a:cubicBezTo>
                  <a:pt x="822" y="2331"/>
                  <a:pt x="853" y="2277"/>
                  <a:pt x="858" y="2246"/>
                </a:cubicBezTo>
                <a:cubicBezTo>
                  <a:pt x="815" y="2258"/>
                  <a:pt x="792" y="2258"/>
                  <a:pt x="769" y="2215"/>
                </a:cubicBezTo>
                <a:cubicBezTo>
                  <a:pt x="747" y="2174"/>
                  <a:pt x="622" y="2171"/>
                  <a:pt x="590" y="2152"/>
                </a:cubicBezTo>
                <a:cubicBezTo>
                  <a:pt x="490" y="2095"/>
                  <a:pt x="394" y="2035"/>
                  <a:pt x="286" y="2004"/>
                </a:cubicBezTo>
                <a:cubicBezTo>
                  <a:pt x="252" y="1994"/>
                  <a:pt x="144" y="1997"/>
                  <a:pt x="106" y="1988"/>
                </a:cubicBezTo>
                <a:cubicBezTo>
                  <a:pt x="45" y="1974"/>
                  <a:pt x="70" y="1875"/>
                  <a:pt x="64" y="1829"/>
                </a:cubicBezTo>
                <a:cubicBezTo>
                  <a:pt x="54" y="1763"/>
                  <a:pt x="0" y="1699"/>
                  <a:pt x="12" y="1637"/>
                </a:cubicBezTo>
                <a:cubicBezTo>
                  <a:pt x="291" y="1529"/>
                  <a:pt x="571" y="1431"/>
                  <a:pt x="850" y="1323"/>
                </a:cubicBezTo>
                <a:cubicBezTo>
                  <a:pt x="867" y="1316"/>
                  <a:pt x="906" y="1301"/>
                  <a:pt x="927" y="1291"/>
                </a:cubicBezTo>
                <a:lnTo>
                  <a:pt x="1101" y="1486"/>
                </a:lnTo>
                <a:cubicBezTo>
                  <a:pt x="1103" y="1447"/>
                  <a:pt x="1186" y="1461"/>
                  <a:pt x="1225" y="1450"/>
                </a:cubicBezTo>
                <a:cubicBezTo>
                  <a:pt x="1258" y="1441"/>
                  <a:pt x="1308" y="1409"/>
                  <a:pt x="1336" y="1445"/>
                </a:cubicBezTo>
                <a:cubicBezTo>
                  <a:pt x="1386" y="1511"/>
                  <a:pt x="1387" y="1670"/>
                  <a:pt x="1360" y="1743"/>
                </a:cubicBezTo>
                <a:cubicBezTo>
                  <a:pt x="1327" y="1835"/>
                  <a:pt x="1249" y="1918"/>
                  <a:pt x="1298" y="2013"/>
                </a:cubicBezTo>
                <a:cubicBezTo>
                  <a:pt x="1310" y="2036"/>
                  <a:pt x="1303" y="2062"/>
                  <a:pt x="1317" y="2084"/>
                </a:cubicBezTo>
                <a:cubicBezTo>
                  <a:pt x="1333" y="2108"/>
                  <a:pt x="1360" y="2121"/>
                  <a:pt x="1375" y="2145"/>
                </a:cubicBezTo>
                <a:cubicBezTo>
                  <a:pt x="1475" y="2302"/>
                  <a:pt x="1563" y="2265"/>
                  <a:pt x="1505" y="2360"/>
                </a:cubicBezTo>
                <a:cubicBezTo>
                  <a:pt x="1475" y="2409"/>
                  <a:pt x="1572" y="2427"/>
                  <a:pt x="1578" y="2362"/>
                </a:cubicBezTo>
                <a:cubicBezTo>
                  <a:pt x="1584" y="2298"/>
                  <a:pt x="1566" y="2242"/>
                  <a:pt x="1529" y="2190"/>
                </a:cubicBezTo>
                <a:cubicBezTo>
                  <a:pt x="1587" y="2148"/>
                  <a:pt x="1557" y="2060"/>
                  <a:pt x="1642" y="2042"/>
                </a:cubicBezTo>
                <a:cubicBezTo>
                  <a:pt x="1823" y="2005"/>
                  <a:pt x="1755" y="1861"/>
                  <a:pt x="1763" y="1724"/>
                </a:cubicBezTo>
                <a:cubicBezTo>
                  <a:pt x="1767" y="1655"/>
                  <a:pt x="1804" y="1579"/>
                  <a:pt x="1774" y="1511"/>
                </a:cubicBezTo>
                <a:cubicBezTo>
                  <a:pt x="1744" y="1444"/>
                  <a:pt x="1683" y="1380"/>
                  <a:pt x="1643" y="1317"/>
                </a:cubicBezTo>
                <a:cubicBezTo>
                  <a:pt x="1606" y="1258"/>
                  <a:pt x="1570" y="1195"/>
                  <a:pt x="1523" y="1144"/>
                </a:cubicBezTo>
                <a:cubicBezTo>
                  <a:pt x="1503" y="1130"/>
                  <a:pt x="1492" y="1123"/>
                  <a:pt x="1471" y="1109"/>
                </a:cubicBezTo>
                <a:lnTo>
                  <a:pt x="1425" y="1109"/>
                </a:lnTo>
                <a:lnTo>
                  <a:pt x="1405" y="1053"/>
                </a:lnTo>
                <a:lnTo>
                  <a:pt x="1392" y="902"/>
                </a:lnTo>
                <a:lnTo>
                  <a:pt x="1400" y="814"/>
                </a:lnTo>
                <a:lnTo>
                  <a:pt x="1363" y="746"/>
                </a:lnTo>
                <a:lnTo>
                  <a:pt x="1336" y="605"/>
                </a:lnTo>
                <a:lnTo>
                  <a:pt x="1403" y="521"/>
                </a:lnTo>
                <a:lnTo>
                  <a:pt x="1416" y="412"/>
                </a:lnTo>
                <a:lnTo>
                  <a:pt x="1521" y="415"/>
                </a:lnTo>
                <a:close/>
                <a:moveTo>
                  <a:pt x="1870" y="3024"/>
                </a:moveTo>
                <a:cubicBezTo>
                  <a:pt x="1895" y="3000"/>
                  <a:pt x="1889" y="2990"/>
                  <a:pt x="1853" y="2994"/>
                </a:cubicBezTo>
                <a:cubicBezTo>
                  <a:pt x="1859" y="3004"/>
                  <a:pt x="1865" y="3014"/>
                  <a:pt x="1870" y="302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3" name="꙱ Morocco (Kingdom of Morocco) (MA) (H)">
            <a:extLst>
              <a:ext uri="{FF2B5EF4-FFF2-40B4-BE49-F238E27FC236}">
                <a16:creationId xmlns:a16="http://schemas.microsoft.com/office/drawing/2014/main" id="{A4F57FF4-772C-48C4-9C8A-56BB006B3488}"/>
              </a:ext>
            </a:extLst>
          </p:cNvPr>
          <p:cNvSpPr>
            <a:spLocks/>
          </p:cNvSpPr>
          <p:nvPr/>
        </p:nvSpPr>
        <p:spPr bwMode="auto">
          <a:xfrm>
            <a:off x="4062590" y="1324623"/>
            <a:ext cx="312596" cy="244877"/>
          </a:xfrm>
          <a:custGeom>
            <a:avLst/>
            <a:gdLst>
              <a:gd name="T0" fmla="*/ 2632 w 3786"/>
              <a:gd name="T1" fmla="*/ 223 h 2962"/>
              <a:gd name="T2" fmla="*/ 2936 w 3786"/>
              <a:gd name="T3" fmla="*/ 262 h 2962"/>
              <a:gd name="T4" fmla="*/ 3215 w 3786"/>
              <a:gd name="T5" fmla="*/ 195 h 2962"/>
              <a:gd name="T6" fmla="*/ 3230 w 3786"/>
              <a:gd name="T7" fmla="*/ 269 h 2962"/>
              <a:gd name="T8" fmla="*/ 3242 w 3786"/>
              <a:gd name="T9" fmla="*/ 266 h 2962"/>
              <a:gd name="T10" fmla="*/ 3356 w 3786"/>
              <a:gd name="T11" fmla="*/ 300 h 2962"/>
              <a:gd name="T12" fmla="*/ 3450 w 3786"/>
              <a:gd name="T13" fmla="*/ 346 h 2962"/>
              <a:gd name="T14" fmla="*/ 3545 w 3786"/>
              <a:gd name="T15" fmla="*/ 424 h 2962"/>
              <a:gd name="T16" fmla="*/ 3581 w 3786"/>
              <a:gd name="T17" fmla="*/ 527 h 2962"/>
              <a:gd name="T18" fmla="*/ 3565 w 3786"/>
              <a:gd name="T19" fmla="*/ 631 h 2962"/>
              <a:gd name="T20" fmla="*/ 3563 w 3786"/>
              <a:gd name="T21" fmla="*/ 780 h 2962"/>
              <a:gd name="T22" fmla="*/ 3584 w 3786"/>
              <a:gd name="T23" fmla="*/ 891 h 2962"/>
              <a:gd name="T24" fmla="*/ 3608 w 3786"/>
              <a:gd name="T25" fmla="*/ 1038 h 2962"/>
              <a:gd name="T26" fmla="*/ 3626 w 3786"/>
              <a:gd name="T27" fmla="*/ 1121 h 2962"/>
              <a:gd name="T28" fmla="*/ 3721 w 3786"/>
              <a:gd name="T29" fmla="*/ 1205 h 2962"/>
              <a:gd name="T30" fmla="*/ 3696 w 3786"/>
              <a:gd name="T31" fmla="*/ 1380 h 2962"/>
              <a:gd name="T32" fmla="*/ 3161 w 3786"/>
              <a:gd name="T33" fmla="*/ 1423 h 2962"/>
              <a:gd name="T34" fmla="*/ 2977 w 3786"/>
              <a:gd name="T35" fmla="*/ 1521 h 2962"/>
              <a:gd name="T36" fmla="*/ 2924 w 3786"/>
              <a:gd name="T37" fmla="*/ 1626 h 2962"/>
              <a:gd name="T38" fmla="*/ 2952 w 3786"/>
              <a:gd name="T39" fmla="*/ 1769 h 2962"/>
              <a:gd name="T40" fmla="*/ 2817 w 3786"/>
              <a:gd name="T41" fmla="*/ 1819 h 2962"/>
              <a:gd name="T42" fmla="*/ 2687 w 3786"/>
              <a:gd name="T43" fmla="*/ 1908 h 2962"/>
              <a:gd name="T44" fmla="*/ 2577 w 3786"/>
              <a:gd name="T45" fmla="*/ 1938 h 2962"/>
              <a:gd name="T46" fmla="*/ 2204 w 3786"/>
              <a:gd name="T47" fmla="*/ 2191 h 2962"/>
              <a:gd name="T48" fmla="*/ 2056 w 3786"/>
              <a:gd name="T49" fmla="*/ 2239 h 2962"/>
              <a:gd name="T50" fmla="*/ 1803 w 3786"/>
              <a:gd name="T51" fmla="*/ 2316 h 2962"/>
              <a:gd name="T52" fmla="*/ 1709 w 3786"/>
              <a:gd name="T53" fmla="*/ 2353 h 2962"/>
              <a:gd name="T54" fmla="*/ 1614 w 3786"/>
              <a:gd name="T55" fmla="*/ 2434 h 2962"/>
              <a:gd name="T56" fmla="*/ 1504 w 3786"/>
              <a:gd name="T57" fmla="*/ 2507 h 2962"/>
              <a:gd name="T58" fmla="*/ 1386 w 3786"/>
              <a:gd name="T59" fmla="*/ 2663 h 2962"/>
              <a:gd name="T60" fmla="*/ 1372 w 3786"/>
              <a:gd name="T61" fmla="*/ 2951 h 2962"/>
              <a:gd name="T62" fmla="*/ 0 w 3786"/>
              <a:gd name="T63" fmla="*/ 2962 h 2962"/>
              <a:gd name="T64" fmla="*/ 77 w 3786"/>
              <a:gd name="T65" fmla="*/ 2867 h 2962"/>
              <a:gd name="T66" fmla="*/ 569 w 3786"/>
              <a:gd name="T67" fmla="*/ 2689 h 2962"/>
              <a:gd name="T68" fmla="*/ 825 w 3786"/>
              <a:gd name="T69" fmla="*/ 2473 h 2962"/>
              <a:gd name="T70" fmla="*/ 1038 w 3786"/>
              <a:gd name="T71" fmla="*/ 2223 h 2962"/>
              <a:gd name="T72" fmla="*/ 1099 w 3786"/>
              <a:gd name="T73" fmla="*/ 1935 h 2962"/>
              <a:gd name="T74" fmla="*/ 1063 w 3786"/>
              <a:gd name="T75" fmla="*/ 1864 h 2962"/>
              <a:gd name="T76" fmla="*/ 1085 w 3786"/>
              <a:gd name="T77" fmla="*/ 1725 h 2962"/>
              <a:gd name="T78" fmla="*/ 1225 w 3786"/>
              <a:gd name="T79" fmla="*/ 1425 h 2962"/>
              <a:gd name="T80" fmla="*/ 1371 w 3786"/>
              <a:gd name="T81" fmla="*/ 1121 h 2962"/>
              <a:gd name="T82" fmla="*/ 1607 w 3786"/>
              <a:gd name="T83" fmla="*/ 919 h 2962"/>
              <a:gd name="T84" fmla="*/ 1927 w 3786"/>
              <a:gd name="T85" fmla="*/ 776 h 2962"/>
              <a:gd name="T86" fmla="*/ 2363 w 3786"/>
              <a:gd name="T87" fmla="*/ 63 h 2962"/>
              <a:gd name="T88" fmla="*/ 2470 w 3786"/>
              <a:gd name="T89" fmla="*/ 34 h 2962"/>
              <a:gd name="T90" fmla="*/ 2632 w 3786"/>
              <a:gd name="T91" fmla="*/ 223 h 29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786" h="2962">
                <a:moveTo>
                  <a:pt x="2632" y="223"/>
                </a:moveTo>
                <a:cubicBezTo>
                  <a:pt x="2734" y="296"/>
                  <a:pt x="2819" y="276"/>
                  <a:pt x="2936" y="262"/>
                </a:cubicBezTo>
                <a:cubicBezTo>
                  <a:pt x="3033" y="250"/>
                  <a:pt x="3156" y="309"/>
                  <a:pt x="3215" y="195"/>
                </a:cubicBezTo>
                <a:cubicBezTo>
                  <a:pt x="3215" y="232"/>
                  <a:pt x="3225" y="241"/>
                  <a:pt x="3230" y="269"/>
                </a:cubicBezTo>
                <a:cubicBezTo>
                  <a:pt x="3235" y="300"/>
                  <a:pt x="3280" y="315"/>
                  <a:pt x="3242" y="266"/>
                </a:cubicBezTo>
                <a:cubicBezTo>
                  <a:pt x="3275" y="297"/>
                  <a:pt x="3315" y="321"/>
                  <a:pt x="3356" y="300"/>
                </a:cubicBezTo>
                <a:cubicBezTo>
                  <a:pt x="3399" y="279"/>
                  <a:pt x="3424" y="322"/>
                  <a:pt x="3450" y="346"/>
                </a:cubicBezTo>
                <a:cubicBezTo>
                  <a:pt x="3478" y="372"/>
                  <a:pt x="3528" y="387"/>
                  <a:pt x="3545" y="424"/>
                </a:cubicBezTo>
                <a:cubicBezTo>
                  <a:pt x="3564" y="465"/>
                  <a:pt x="3523" y="504"/>
                  <a:pt x="3581" y="527"/>
                </a:cubicBezTo>
                <a:cubicBezTo>
                  <a:pt x="3549" y="552"/>
                  <a:pt x="3559" y="598"/>
                  <a:pt x="3565" y="631"/>
                </a:cubicBezTo>
                <a:cubicBezTo>
                  <a:pt x="3575" y="683"/>
                  <a:pt x="3557" y="730"/>
                  <a:pt x="3563" y="780"/>
                </a:cubicBezTo>
                <a:cubicBezTo>
                  <a:pt x="3568" y="821"/>
                  <a:pt x="3595" y="847"/>
                  <a:pt x="3584" y="891"/>
                </a:cubicBezTo>
                <a:cubicBezTo>
                  <a:pt x="3569" y="957"/>
                  <a:pt x="3577" y="980"/>
                  <a:pt x="3608" y="1038"/>
                </a:cubicBezTo>
                <a:cubicBezTo>
                  <a:pt x="3624" y="1068"/>
                  <a:pt x="3610" y="1094"/>
                  <a:pt x="3626" y="1121"/>
                </a:cubicBezTo>
                <a:cubicBezTo>
                  <a:pt x="3649" y="1161"/>
                  <a:pt x="3686" y="1177"/>
                  <a:pt x="3721" y="1205"/>
                </a:cubicBezTo>
                <a:cubicBezTo>
                  <a:pt x="3786" y="1256"/>
                  <a:pt x="3593" y="1340"/>
                  <a:pt x="3696" y="1380"/>
                </a:cubicBezTo>
                <a:cubicBezTo>
                  <a:pt x="3590" y="1407"/>
                  <a:pt x="3216" y="1279"/>
                  <a:pt x="3161" y="1423"/>
                </a:cubicBezTo>
                <a:cubicBezTo>
                  <a:pt x="3132" y="1499"/>
                  <a:pt x="3058" y="1528"/>
                  <a:pt x="2977" y="1521"/>
                </a:cubicBezTo>
                <a:cubicBezTo>
                  <a:pt x="2916" y="1516"/>
                  <a:pt x="2841" y="1603"/>
                  <a:pt x="2924" y="1626"/>
                </a:cubicBezTo>
                <a:cubicBezTo>
                  <a:pt x="2854" y="1690"/>
                  <a:pt x="2983" y="1738"/>
                  <a:pt x="2952" y="1769"/>
                </a:cubicBezTo>
                <a:cubicBezTo>
                  <a:pt x="2917" y="1804"/>
                  <a:pt x="2855" y="1791"/>
                  <a:pt x="2817" y="1819"/>
                </a:cubicBezTo>
                <a:cubicBezTo>
                  <a:pt x="2777" y="1848"/>
                  <a:pt x="2734" y="1891"/>
                  <a:pt x="2687" y="1908"/>
                </a:cubicBezTo>
                <a:cubicBezTo>
                  <a:pt x="2651" y="1920"/>
                  <a:pt x="2611" y="1919"/>
                  <a:pt x="2577" y="1938"/>
                </a:cubicBezTo>
                <a:cubicBezTo>
                  <a:pt x="2460" y="2003"/>
                  <a:pt x="2488" y="2180"/>
                  <a:pt x="2204" y="2191"/>
                </a:cubicBezTo>
                <a:cubicBezTo>
                  <a:pt x="2144" y="2193"/>
                  <a:pt x="2080" y="2168"/>
                  <a:pt x="2056" y="2239"/>
                </a:cubicBezTo>
                <a:cubicBezTo>
                  <a:pt x="2019" y="2350"/>
                  <a:pt x="1924" y="2186"/>
                  <a:pt x="1803" y="2316"/>
                </a:cubicBezTo>
                <a:cubicBezTo>
                  <a:pt x="1776" y="2346"/>
                  <a:pt x="1743" y="2339"/>
                  <a:pt x="1709" y="2353"/>
                </a:cubicBezTo>
                <a:cubicBezTo>
                  <a:pt x="1669" y="2369"/>
                  <a:pt x="1645" y="2408"/>
                  <a:pt x="1614" y="2434"/>
                </a:cubicBezTo>
                <a:cubicBezTo>
                  <a:pt x="1580" y="2462"/>
                  <a:pt x="1539" y="2480"/>
                  <a:pt x="1504" y="2507"/>
                </a:cubicBezTo>
                <a:cubicBezTo>
                  <a:pt x="1437" y="2562"/>
                  <a:pt x="1379" y="2569"/>
                  <a:pt x="1386" y="2663"/>
                </a:cubicBezTo>
                <a:cubicBezTo>
                  <a:pt x="1392" y="2756"/>
                  <a:pt x="1382" y="2863"/>
                  <a:pt x="1372" y="2951"/>
                </a:cubicBezTo>
                <a:lnTo>
                  <a:pt x="0" y="2962"/>
                </a:lnTo>
                <a:cubicBezTo>
                  <a:pt x="14" y="2946"/>
                  <a:pt x="61" y="2873"/>
                  <a:pt x="77" y="2867"/>
                </a:cubicBezTo>
                <a:cubicBezTo>
                  <a:pt x="186" y="2827"/>
                  <a:pt x="414" y="2837"/>
                  <a:pt x="569" y="2689"/>
                </a:cubicBezTo>
                <a:cubicBezTo>
                  <a:pt x="652" y="2609"/>
                  <a:pt x="738" y="2547"/>
                  <a:pt x="825" y="2473"/>
                </a:cubicBezTo>
                <a:cubicBezTo>
                  <a:pt x="908" y="2403"/>
                  <a:pt x="972" y="2309"/>
                  <a:pt x="1038" y="2223"/>
                </a:cubicBezTo>
                <a:cubicBezTo>
                  <a:pt x="1083" y="2165"/>
                  <a:pt x="1187" y="1998"/>
                  <a:pt x="1099" y="1935"/>
                </a:cubicBezTo>
                <a:cubicBezTo>
                  <a:pt x="1066" y="1910"/>
                  <a:pt x="1042" y="1909"/>
                  <a:pt x="1063" y="1864"/>
                </a:cubicBezTo>
                <a:cubicBezTo>
                  <a:pt x="1085" y="1819"/>
                  <a:pt x="1083" y="1774"/>
                  <a:pt x="1085" y="1725"/>
                </a:cubicBezTo>
                <a:cubicBezTo>
                  <a:pt x="1092" y="1588"/>
                  <a:pt x="1141" y="1527"/>
                  <a:pt x="1225" y="1425"/>
                </a:cubicBezTo>
                <a:cubicBezTo>
                  <a:pt x="1310" y="1322"/>
                  <a:pt x="1206" y="1271"/>
                  <a:pt x="1371" y="1121"/>
                </a:cubicBezTo>
                <a:cubicBezTo>
                  <a:pt x="1448" y="1050"/>
                  <a:pt x="1510" y="963"/>
                  <a:pt x="1607" y="919"/>
                </a:cubicBezTo>
                <a:cubicBezTo>
                  <a:pt x="1713" y="871"/>
                  <a:pt x="1825" y="834"/>
                  <a:pt x="1927" y="776"/>
                </a:cubicBezTo>
                <a:cubicBezTo>
                  <a:pt x="2227" y="606"/>
                  <a:pt x="2298" y="56"/>
                  <a:pt x="2363" y="63"/>
                </a:cubicBezTo>
                <a:cubicBezTo>
                  <a:pt x="2401" y="67"/>
                  <a:pt x="2439" y="52"/>
                  <a:pt x="2470" y="34"/>
                </a:cubicBezTo>
                <a:cubicBezTo>
                  <a:pt x="2535" y="0"/>
                  <a:pt x="2495" y="126"/>
                  <a:pt x="2632" y="22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4" name="꙱ Montenegro (ME) (H)">
            <a:extLst>
              <a:ext uri="{FF2B5EF4-FFF2-40B4-BE49-F238E27FC236}">
                <a16:creationId xmlns:a16="http://schemas.microsoft.com/office/drawing/2014/main" id="{FA784F11-6343-49F7-890B-235F9AEC67FE}"/>
              </a:ext>
            </a:extLst>
          </p:cNvPr>
          <p:cNvSpPr>
            <a:spLocks/>
          </p:cNvSpPr>
          <p:nvPr/>
        </p:nvSpPr>
        <p:spPr bwMode="auto">
          <a:xfrm>
            <a:off x="4838691" y="1103479"/>
            <a:ext cx="46351" cy="48544"/>
          </a:xfrm>
          <a:custGeom>
            <a:avLst/>
            <a:gdLst>
              <a:gd name="T0" fmla="*/ 78 w 569"/>
              <a:gd name="T1" fmla="*/ 336 h 579"/>
              <a:gd name="T2" fmla="*/ 122 w 569"/>
              <a:gd name="T3" fmla="*/ 175 h 579"/>
              <a:gd name="T4" fmla="*/ 220 w 569"/>
              <a:gd name="T5" fmla="*/ 92 h 579"/>
              <a:gd name="T6" fmla="*/ 196 w 569"/>
              <a:gd name="T7" fmla="*/ 0 h 579"/>
              <a:gd name="T8" fmla="*/ 442 w 569"/>
              <a:gd name="T9" fmla="*/ 188 h 579"/>
              <a:gd name="T10" fmla="*/ 569 w 569"/>
              <a:gd name="T11" fmla="*/ 240 h 579"/>
              <a:gd name="T12" fmla="*/ 517 w 569"/>
              <a:gd name="T13" fmla="*/ 267 h 579"/>
              <a:gd name="T14" fmla="*/ 542 w 569"/>
              <a:gd name="T15" fmla="*/ 336 h 579"/>
              <a:gd name="T16" fmla="*/ 456 w 569"/>
              <a:gd name="T17" fmla="*/ 345 h 579"/>
              <a:gd name="T18" fmla="*/ 369 w 569"/>
              <a:gd name="T19" fmla="*/ 378 h 579"/>
              <a:gd name="T20" fmla="*/ 345 w 569"/>
              <a:gd name="T21" fmla="*/ 579 h 579"/>
              <a:gd name="T22" fmla="*/ 220 w 569"/>
              <a:gd name="T23" fmla="*/ 461 h 579"/>
              <a:gd name="T24" fmla="*/ 111 w 569"/>
              <a:gd name="T25" fmla="*/ 380 h 579"/>
              <a:gd name="T26" fmla="*/ 167 w 569"/>
              <a:gd name="T27" fmla="*/ 386 h 579"/>
              <a:gd name="T28" fmla="*/ 78 w 569"/>
              <a:gd name="T29" fmla="*/ 336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9" h="579">
                <a:moveTo>
                  <a:pt x="78" y="336"/>
                </a:moveTo>
                <a:cubicBezTo>
                  <a:pt x="155" y="323"/>
                  <a:pt x="0" y="149"/>
                  <a:pt x="122" y="175"/>
                </a:cubicBezTo>
                <a:cubicBezTo>
                  <a:pt x="87" y="113"/>
                  <a:pt x="197" y="16"/>
                  <a:pt x="220" y="92"/>
                </a:cubicBezTo>
                <a:cubicBezTo>
                  <a:pt x="237" y="53"/>
                  <a:pt x="191" y="38"/>
                  <a:pt x="196" y="0"/>
                </a:cubicBezTo>
                <a:cubicBezTo>
                  <a:pt x="260" y="21"/>
                  <a:pt x="354" y="151"/>
                  <a:pt x="442" y="188"/>
                </a:cubicBezTo>
                <a:cubicBezTo>
                  <a:pt x="495" y="209"/>
                  <a:pt x="557" y="181"/>
                  <a:pt x="569" y="240"/>
                </a:cubicBezTo>
                <a:cubicBezTo>
                  <a:pt x="551" y="244"/>
                  <a:pt x="525" y="261"/>
                  <a:pt x="517" y="267"/>
                </a:cubicBezTo>
                <a:cubicBezTo>
                  <a:pt x="499" y="281"/>
                  <a:pt x="535" y="323"/>
                  <a:pt x="542" y="336"/>
                </a:cubicBezTo>
                <a:cubicBezTo>
                  <a:pt x="509" y="333"/>
                  <a:pt x="478" y="384"/>
                  <a:pt x="456" y="345"/>
                </a:cubicBezTo>
                <a:cubicBezTo>
                  <a:pt x="408" y="261"/>
                  <a:pt x="402" y="335"/>
                  <a:pt x="369" y="378"/>
                </a:cubicBezTo>
                <a:cubicBezTo>
                  <a:pt x="329" y="431"/>
                  <a:pt x="327" y="514"/>
                  <a:pt x="345" y="579"/>
                </a:cubicBezTo>
                <a:cubicBezTo>
                  <a:pt x="298" y="551"/>
                  <a:pt x="251" y="504"/>
                  <a:pt x="220" y="461"/>
                </a:cubicBezTo>
                <a:cubicBezTo>
                  <a:pt x="210" y="447"/>
                  <a:pt x="128" y="378"/>
                  <a:pt x="111" y="380"/>
                </a:cubicBezTo>
                <a:cubicBezTo>
                  <a:pt x="140" y="367"/>
                  <a:pt x="134" y="370"/>
                  <a:pt x="167" y="386"/>
                </a:cubicBezTo>
                <a:cubicBezTo>
                  <a:pt x="170" y="336"/>
                  <a:pt x="63" y="420"/>
                  <a:pt x="78" y="33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5" name="꙱ Mongolia (MN) (H)">
            <a:extLst>
              <a:ext uri="{FF2B5EF4-FFF2-40B4-BE49-F238E27FC236}">
                <a16:creationId xmlns:a16="http://schemas.microsoft.com/office/drawing/2014/main" id="{84DD65B4-AB86-4D54-A2E7-37D4A81C2AD6}"/>
              </a:ext>
            </a:extLst>
          </p:cNvPr>
          <p:cNvSpPr>
            <a:spLocks/>
          </p:cNvSpPr>
          <p:nvPr/>
        </p:nvSpPr>
        <p:spPr bwMode="auto">
          <a:xfrm>
            <a:off x="6410296" y="856446"/>
            <a:ext cx="772867" cy="303129"/>
          </a:xfrm>
          <a:custGeom>
            <a:avLst/>
            <a:gdLst>
              <a:gd name="T0" fmla="*/ 1431 w 9379"/>
              <a:gd name="T1" fmla="*/ 524 h 3668"/>
              <a:gd name="T2" fmla="*/ 1909 w 9379"/>
              <a:gd name="T3" fmla="*/ 747 h 3668"/>
              <a:gd name="T4" fmla="*/ 2389 w 9379"/>
              <a:gd name="T5" fmla="*/ 773 h 3668"/>
              <a:gd name="T6" fmla="*/ 2686 w 9379"/>
              <a:gd name="T7" fmla="*/ 630 h 3668"/>
              <a:gd name="T8" fmla="*/ 2471 w 9379"/>
              <a:gd name="T9" fmla="*/ 414 h 3668"/>
              <a:gd name="T10" fmla="*/ 2529 w 9379"/>
              <a:gd name="T11" fmla="*/ 0 h 3668"/>
              <a:gd name="T12" fmla="*/ 3129 w 9379"/>
              <a:gd name="T13" fmla="*/ 167 h 3668"/>
              <a:gd name="T14" fmla="*/ 3628 w 9379"/>
              <a:gd name="T15" fmla="*/ 367 h 3668"/>
              <a:gd name="T16" fmla="*/ 3894 w 9379"/>
              <a:gd name="T17" fmla="*/ 600 h 3668"/>
              <a:gd name="T18" fmla="*/ 4205 w 9379"/>
              <a:gd name="T19" fmla="*/ 670 h 3668"/>
              <a:gd name="T20" fmla="*/ 4957 w 9379"/>
              <a:gd name="T21" fmla="*/ 609 h 3668"/>
              <a:gd name="T22" fmla="*/ 5359 w 9379"/>
              <a:gd name="T23" fmla="*/ 746 h 3668"/>
              <a:gd name="T24" fmla="*/ 5585 w 9379"/>
              <a:gd name="T25" fmla="*/ 914 h 3668"/>
              <a:gd name="T26" fmla="*/ 6012 w 9379"/>
              <a:gd name="T27" fmla="*/ 996 h 3668"/>
              <a:gd name="T28" fmla="*/ 6349 w 9379"/>
              <a:gd name="T29" fmla="*/ 1005 h 3668"/>
              <a:gd name="T30" fmla="*/ 6742 w 9379"/>
              <a:gd name="T31" fmla="*/ 901 h 3668"/>
              <a:gd name="T32" fmla="*/ 7299 w 9379"/>
              <a:gd name="T33" fmla="*/ 685 h 3668"/>
              <a:gd name="T34" fmla="*/ 7615 w 9379"/>
              <a:gd name="T35" fmla="*/ 740 h 3668"/>
              <a:gd name="T36" fmla="*/ 7856 w 9379"/>
              <a:gd name="T37" fmla="*/ 1294 h 3668"/>
              <a:gd name="T38" fmla="*/ 7981 w 9379"/>
              <a:gd name="T39" fmla="*/ 1520 h 3668"/>
              <a:gd name="T40" fmla="*/ 8312 w 9379"/>
              <a:gd name="T41" fmla="*/ 1492 h 3668"/>
              <a:gd name="T42" fmla="*/ 8581 w 9379"/>
              <a:gd name="T43" fmla="*/ 1412 h 3668"/>
              <a:gd name="T44" fmla="*/ 9269 w 9379"/>
              <a:gd name="T45" fmla="*/ 1805 h 3668"/>
              <a:gd name="T46" fmla="*/ 8990 w 9379"/>
              <a:gd name="T47" fmla="*/ 1882 h 3668"/>
              <a:gd name="T48" fmla="*/ 8764 w 9379"/>
              <a:gd name="T49" fmla="*/ 1927 h 3668"/>
              <a:gd name="T50" fmla="*/ 8596 w 9379"/>
              <a:gd name="T51" fmla="*/ 1996 h 3668"/>
              <a:gd name="T52" fmla="*/ 8461 w 9379"/>
              <a:gd name="T53" fmla="*/ 2206 h 3668"/>
              <a:gd name="T54" fmla="*/ 8068 w 9379"/>
              <a:gd name="T55" fmla="*/ 2352 h 3668"/>
              <a:gd name="T56" fmla="*/ 7938 w 9379"/>
              <a:gd name="T57" fmla="*/ 2523 h 3668"/>
              <a:gd name="T58" fmla="*/ 7693 w 9379"/>
              <a:gd name="T59" fmla="*/ 2533 h 3668"/>
              <a:gd name="T60" fmla="*/ 7339 w 9379"/>
              <a:gd name="T61" fmla="*/ 2600 h 3668"/>
              <a:gd name="T62" fmla="*/ 7572 w 9379"/>
              <a:gd name="T63" fmla="*/ 2950 h 3668"/>
              <a:gd name="T64" fmla="*/ 7389 w 9379"/>
              <a:gd name="T65" fmla="*/ 3100 h 3668"/>
              <a:gd name="T66" fmla="*/ 6673 w 9379"/>
              <a:gd name="T67" fmla="*/ 3384 h 3668"/>
              <a:gd name="T68" fmla="*/ 6013 w 9379"/>
              <a:gd name="T69" fmla="*/ 3620 h 3668"/>
              <a:gd name="T70" fmla="*/ 5805 w 9379"/>
              <a:gd name="T71" fmla="*/ 3638 h 3668"/>
              <a:gd name="T72" fmla="*/ 5214 w 9379"/>
              <a:gd name="T73" fmla="*/ 3509 h 3668"/>
              <a:gd name="T74" fmla="*/ 4606 w 9379"/>
              <a:gd name="T75" fmla="*/ 3323 h 3668"/>
              <a:gd name="T76" fmla="*/ 4229 w 9379"/>
              <a:gd name="T77" fmla="*/ 3327 h 3668"/>
              <a:gd name="T78" fmla="*/ 3488 w 9379"/>
              <a:gd name="T79" fmla="*/ 3258 h 3668"/>
              <a:gd name="T80" fmla="*/ 3201 w 9379"/>
              <a:gd name="T81" fmla="*/ 3152 h 3668"/>
              <a:gd name="T82" fmla="*/ 2823 w 9379"/>
              <a:gd name="T83" fmla="*/ 2766 h 3668"/>
              <a:gd name="T84" fmla="*/ 2449 w 9379"/>
              <a:gd name="T85" fmla="*/ 2611 h 3668"/>
              <a:gd name="T86" fmla="*/ 1872 w 9379"/>
              <a:gd name="T87" fmla="*/ 2473 h 3668"/>
              <a:gd name="T88" fmla="*/ 1291 w 9379"/>
              <a:gd name="T89" fmla="*/ 2233 h 3668"/>
              <a:gd name="T90" fmla="*/ 1085 w 9379"/>
              <a:gd name="T91" fmla="*/ 1730 h 3668"/>
              <a:gd name="T92" fmla="*/ 780 w 9379"/>
              <a:gd name="T93" fmla="*/ 1465 h 3668"/>
              <a:gd name="T94" fmla="*/ 351 w 9379"/>
              <a:gd name="T95" fmla="*/ 1339 h 3668"/>
              <a:gd name="T96" fmla="*/ 130 w 9379"/>
              <a:gd name="T97" fmla="*/ 1193 h 3668"/>
              <a:gd name="T98" fmla="*/ 41 w 9379"/>
              <a:gd name="T99" fmla="*/ 1095 h 3668"/>
              <a:gd name="T100" fmla="*/ 57 w 9379"/>
              <a:gd name="T101" fmla="*/ 940 h 3668"/>
              <a:gd name="T102" fmla="*/ 326 w 9379"/>
              <a:gd name="T103" fmla="*/ 900 h 3668"/>
              <a:gd name="T104" fmla="*/ 436 w 9379"/>
              <a:gd name="T105" fmla="*/ 832 h 3668"/>
              <a:gd name="T106" fmla="*/ 479 w 9379"/>
              <a:gd name="T107" fmla="*/ 725 h 3668"/>
              <a:gd name="T108" fmla="*/ 627 w 9379"/>
              <a:gd name="T109" fmla="*/ 653 h 3668"/>
              <a:gd name="T110" fmla="*/ 805 w 9379"/>
              <a:gd name="T111" fmla="*/ 548 h 3668"/>
              <a:gd name="T112" fmla="*/ 976 w 9379"/>
              <a:gd name="T113" fmla="*/ 438 h 3668"/>
              <a:gd name="T114" fmla="*/ 1158 w 9379"/>
              <a:gd name="T115" fmla="*/ 462 h 3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379" h="3668">
                <a:moveTo>
                  <a:pt x="1158" y="462"/>
                </a:moveTo>
                <a:cubicBezTo>
                  <a:pt x="1221" y="532"/>
                  <a:pt x="1159" y="534"/>
                  <a:pt x="1431" y="524"/>
                </a:cubicBezTo>
                <a:cubicBezTo>
                  <a:pt x="1501" y="522"/>
                  <a:pt x="1559" y="532"/>
                  <a:pt x="1603" y="593"/>
                </a:cubicBezTo>
                <a:cubicBezTo>
                  <a:pt x="1687" y="708"/>
                  <a:pt x="1778" y="717"/>
                  <a:pt x="1909" y="747"/>
                </a:cubicBezTo>
                <a:cubicBezTo>
                  <a:pt x="1980" y="763"/>
                  <a:pt x="2011" y="729"/>
                  <a:pt x="2074" y="729"/>
                </a:cubicBezTo>
                <a:cubicBezTo>
                  <a:pt x="2163" y="729"/>
                  <a:pt x="2296" y="760"/>
                  <a:pt x="2389" y="773"/>
                </a:cubicBezTo>
                <a:cubicBezTo>
                  <a:pt x="2443" y="781"/>
                  <a:pt x="2528" y="846"/>
                  <a:pt x="2553" y="801"/>
                </a:cubicBezTo>
                <a:cubicBezTo>
                  <a:pt x="2612" y="697"/>
                  <a:pt x="2697" y="806"/>
                  <a:pt x="2686" y="630"/>
                </a:cubicBezTo>
                <a:cubicBezTo>
                  <a:pt x="2682" y="580"/>
                  <a:pt x="2651" y="555"/>
                  <a:pt x="2609" y="537"/>
                </a:cubicBezTo>
                <a:cubicBezTo>
                  <a:pt x="2544" y="510"/>
                  <a:pt x="2525" y="452"/>
                  <a:pt x="2471" y="414"/>
                </a:cubicBezTo>
                <a:cubicBezTo>
                  <a:pt x="2432" y="387"/>
                  <a:pt x="2382" y="203"/>
                  <a:pt x="2470" y="232"/>
                </a:cubicBezTo>
                <a:cubicBezTo>
                  <a:pt x="2399" y="84"/>
                  <a:pt x="2579" y="191"/>
                  <a:pt x="2529" y="0"/>
                </a:cubicBezTo>
                <a:cubicBezTo>
                  <a:pt x="2657" y="32"/>
                  <a:pt x="2800" y="116"/>
                  <a:pt x="2927" y="134"/>
                </a:cubicBezTo>
                <a:cubicBezTo>
                  <a:pt x="3000" y="144"/>
                  <a:pt x="3055" y="157"/>
                  <a:pt x="3129" y="167"/>
                </a:cubicBezTo>
                <a:cubicBezTo>
                  <a:pt x="3197" y="176"/>
                  <a:pt x="3297" y="235"/>
                  <a:pt x="3361" y="218"/>
                </a:cubicBezTo>
                <a:cubicBezTo>
                  <a:pt x="3485" y="185"/>
                  <a:pt x="3609" y="287"/>
                  <a:pt x="3628" y="367"/>
                </a:cubicBezTo>
                <a:cubicBezTo>
                  <a:pt x="3640" y="419"/>
                  <a:pt x="3702" y="454"/>
                  <a:pt x="3732" y="496"/>
                </a:cubicBezTo>
                <a:cubicBezTo>
                  <a:pt x="3770" y="548"/>
                  <a:pt x="3856" y="580"/>
                  <a:pt x="3894" y="600"/>
                </a:cubicBezTo>
                <a:cubicBezTo>
                  <a:pt x="3937" y="624"/>
                  <a:pt x="4003" y="605"/>
                  <a:pt x="4061" y="655"/>
                </a:cubicBezTo>
                <a:cubicBezTo>
                  <a:pt x="4081" y="672"/>
                  <a:pt x="4163" y="684"/>
                  <a:pt x="4205" y="670"/>
                </a:cubicBezTo>
                <a:cubicBezTo>
                  <a:pt x="4264" y="649"/>
                  <a:pt x="4269" y="678"/>
                  <a:pt x="4350" y="647"/>
                </a:cubicBezTo>
                <a:cubicBezTo>
                  <a:pt x="4648" y="532"/>
                  <a:pt x="4652" y="580"/>
                  <a:pt x="4957" y="609"/>
                </a:cubicBezTo>
                <a:cubicBezTo>
                  <a:pt x="5021" y="615"/>
                  <a:pt x="5068" y="663"/>
                  <a:pt x="5120" y="695"/>
                </a:cubicBezTo>
                <a:cubicBezTo>
                  <a:pt x="5203" y="746"/>
                  <a:pt x="5269" y="728"/>
                  <a:pt x="5359" y="746"/>
                </a:cubicBezTo>
                <a:cubicBezTo>
                  <a:pt x="5405" y="756"/>
                  <a:pt x="5430" y="798"/>
                  <a:pt x="5458" y="830"/>
                </a:cubicBezTo>
                <a:cubicBezTo>
                  <a:pt x="5494" y="871"/>
                  <a:pt x="5539" y="887"/>
                  <a:pt x="5585" y="914"/>
                </a:cubicBezTo>
                <a:cubicBezTo>
                  <a:pt x="5653" y="954"/>
                  <a:pt x="5716" y="965"/>
                  <a:pt x="5772" y="961"/>
                </a:cubicBezTo>
                <a:cubicBezTo>
                  <a:pt x="5867" y="955"/>
                  <a:pt x="5928" y="979"/>
                  <a:pt x="6012" y="996"/>
                </a:cubicBezTo>
                <a:cubicBezTo>
                  <a:pt x="6079" y="1010"/>
                  <a:pt x="6138" y="1006"/>
                  <a:pt x="6205" y="1009"/>
                </a:cubicBezTo>
                <a:cubicBezTo>
                  <a:pt x="6254" y="1011"/>
                  <a:pt x="6320" y="1035"/>
                  <a:pt x="6349" y="1005"/>
                </a:cubicBezTo>
                <a:cubicBezTo>
                  <a:pt x="6395" y="956"/>
                  <a:pt x="6429" y="946"/>
                  <a:pt x="6522" y="939"/>
                </a:cubicBezTo>
                <a:cubicBezTo>
                  <a:pt x="6560" y="936"/>
                  <a:pt x="6672" y="892"/>
                  <a:pt x="6742" y="901"/>
                </a:cubicBezTo>
                <a:cubicBezTo>
                  <a:pt x="6802" y="909"/>
                  <a:pt x="6839" y="895"/>
                  <a:pt x="6854" y="835"/>
                </a:cubicBezTo>
                <a:cubicBezTo>
                  <a:pt x="6888" y="708"/>
                  <a:pt x="7132" y="570"/>
                  <a:pt x="7299" y="685"/>
                </a:cubicBezTo>
                <a:cubicBezTo>
                  <a:pt x="7352" y="718"/>
                  <a:pt x="7421" y="761"/>
                  <a:pt x="7481" y="771"/>
                </a:cubicBezTo>
                <a:cubicBezTo>
                  <a:pt x="7536" y="778"/>
                  <a:pt x="7570" y="763"/>
                  <a:pt x="7615" y="740"/>
                </a:cubicBezTo>
                <a:cubicBezTo>
                  <a:pt x="7684" y="709"/>
                  <a:pt x="7818" y="766"/>
                  <a:pt x="7821" y="797"/>
                </a:cubicBezTo>
                <a:lnTo>
                  <a:pt x="7856" y="1294"/>
                </a:lnTo>
                <a:cubicBezTo>
                  <a:pt x="7902" y="1370"/>
                  <a:pt x="7814" y="1372"/>
                  <a:pt x="7847" y="1415"/>
                </a:cubicBezTo>
                <a:cubicBezTo>
                  <a:pt x="7878" y="1458"/>
                  <a:pt x="7947" y="1502"/>
                  <a:pt x="7981" y="1520"/>
                </a:cubicBezTo>
                <a:cubicBezTo>
                  <a:pt x="8031" y="1545"/>
                  <a:pt x="8049" y="1472"/>
                  <a:pt x="8106" y="1477"/>
                </a:cubicBezTo>
                <a:cubicBezTo>
                  <a:pt x="8177" y="1483"/>
                  <a:pt x="8243" y="1460"/>
                  <a:pt x="8312" y="1492"/>
                </a:cubicBezTo>
                <a:cubicBezTo>
                  <a:pt x="8368" y="1519"/>
                  <a:pt x="8404" y="1545"/>
                  <a:pt x="8449" y="1486"/>
                </a:cubicBezTo>
                <a:cubicBezTo>
                  <a:pt x="8488" y="1435"/>
                  <a:pt x="8513" y="1408"/>
                  <a:pt x="8581" y="1412"/>
                </a:cubicBezTo>
                <a:cubicBezTo>
                  <a:pt x="8699" y="1419"/>
                  <a:pt x="8844" y="1507"/>
                  <a:pt x="8941" y="1570"/>
                </a:cubicBezTo>
                <a:cubicBezTo>
                  <a:pt x="9054" y="1642"/>
                  <a:pt x="9176" y="1706"/>
                  <a:pt x="9269" y="1805"/>
                </a:cubicBezTo>
                <a:cubicBezTo>
                  <a:pt x="9379" y="1921"/>
                  <a:pt x="9197" y="1916"/>
                  <a:pt x="9124" y="1902"/>
                </a:cubicBezTo>
                <a:cubicBezTo>
                  <a:pt x="9075" y="1894"/>
                  <a:pt x="9027" y="1847"/>
                  <a:pt x="8990" y="1882"/>
                </a:cubicBezTo>
                <a:cubicBezTo>
                  <a:pt x="8978" y="1893"/>
                  <a:pt x="8915" y="1873"/>
                  <a:pt x="8897" y="1874"/>
                </a:cubicBezTo>
                <a:cubicBezTo>
                  <a:pt x="8844" y="1877"/>
                  <a:pt x="8809" y="1904"/>
                  <a:pt x="8764" y="1927"/>
                </a:cubicBezTo>
                <a:cubicBezTo>
                  <a:pt x="8732" y="1943"/>
                  <a:pt x="8665" y="1900"/>
                  <a:pt x="8655" y="1938"/>
                </a:cubicBezTo>
                <a:cubicBezTo>
                  <a:pt x="8645" y="1979"/>
                  <a:pt x="8648" y="2000"/>
                  <a:pt x="8596" y="1996"/>
                </a:cubicBezTo>
                <a:cubicBezTo>
                  <a:pt x="8505" y="1991"/>
                  <a:pt x="8440" y="1990"/>
                  <a:pt x="8433" y="2128"/>
                </a:cubicBezTo>
                <a:cubicBezTo>
                  <a:pt x="8387" y="2237"/>
                  <a:pt x="8471" y="2172"/>
                  <a:pt x="8461" y="2206"/>
                </a:cubicBezTo>
                <a:cubicBezTo>
                  <a:pt x="8455" y="2228"/>
                  <a:pt x="8426" y="2258"/>
                  <a:pt x="8352" y="2308"/>
                </a:cubicBezTo>
                <a:cubicBezTo>
                  <a:pt x="8244" y="2385"/>
                  <a:pt x="8095" y="2298"/>
                  <a:pt x="8068" y="2352"/>
                </a:cubicBezTo>
                <a:cubicBezTo>
                  <a:pt x="8047" y="2393"/>
                  <a:pt x="8042" y="2442"/>
                  <a:pt x="8007" y="2477"/>
                </a:cubicBezTo>
                <a:cubicBezTo>
                  <a:pt x="7983" y="2499"/>
                  <a:pt x="7956" y="2494"/>
                  <a:pt x="7938" y="2523"/>
                </a:cubicBezTo>
                <a:cubicBezTo>
                  <a:pt x="7909" y="2586"/>
                  <a:pt x="7871" y="2565"/>
                  <a:pt x="7786" y="2551"/>
                </a:cubicBezTo>
                <a:cubicBezTo>
                  <a:pt x="7759" y="2546"/>
                  <a:pt x="7754" y="2546"/>
                  <a:pt x="7693" y="2533"/>
                </a:cubicBezTo>
                <a:cubicBezTo>
                  <a:pt x="7593" y="2515"/>
                  <a:pt x="7469" y="2386"/>
                  <a:pt x="7360" y="2469"/>
                </a:cubicBezTo>
                <a:cubicBezTo>
                  <a:pt x="7318" y="2501"/>
                  <a:pt x="7321" y="2555"/>
                  <a:pt x="7339" y="2600"/>
                </a:cubicBezTo>
                <a:cubicBezTo>
                  <a:pt x="7350" y="2628"/>
                  <a:pt x="7331" y="2654"/>
                  <a:pt x="7339" y="2681"/>
                </a:cubicBezTo>
                <a:cubicBezTo>
                  <a:pt x="7355" y="2736"/>
                  <a:pt x="7693" y="2898"/>
                  <a:pt x="7572" y="2950"/>
                </a:cubicBezTo>
                <a:cubicBezTo>
                  <a:pt x="7546" y="2962"/>
                  <a:pt x="7508" y="3005"/>
                  <a:pt x="7487" y="3025"/>
                </a:cubicBezTo>
                <a:cubicBezTo>
                  <a:pt x="7459" y="3054"/>
                  <a:pt x="7405" y="3058"/>
                  <a:pt x="7389" y="3100"/>
                </a:cubicBezTo>
                <a:cubicBezTo>
                  <a:pt x="7299" y="3346"/>
                  <a:pt x="7268" y="3274"/>
                  <a:pt x="7130" y="3358"/>
                </a:cubicBezTo>
                <a:cubicBezTo>
                  <a:pt x="7043" y="3411"/>
                  <a:pt x="6790" y="3367"/>
                  <a:pt x="6673" y="3384"/>
                </a:cubicBezTo>
                <a:cubicBezTo>
                  <a:pt x="6502" y="3411"/>
                  <a:pt x="6357" y="3429"/>
                  <a:pt x="6199" y="3510"/>
                </a:cubicBezTo>
                <a:cubicBezTo>
                  <a:pt x="6134" y="3542"/>
                  <a:pt x="6069" y="3574"/>
                  <a:pt x="6013" y="3620"/>
                </a:cubicBezTo>
                <a:cubicBezTo>
                  <a:pt x="5962" y="3661"/>
                  <a:pt x="5971" y="3668"/>
                  <a:pt x="5911" y="3662"/>
                </a:cubicBezTo>
                <a:cubicBezTo>
                  <a:pt x="5874" y="3659"/>
                  <a:pt x="5835" y="3662"/>
                  <a:pt x="5805" y="3638"/>
                </a:cubicBezTo>
                <a:cubicBezTo>
                  <a:pt x="5746" y="3590"/>
                  <a:pt x="5741" y="3588"/>
                  <a:pt x="5659" y="3597"/>
                </a:cubicBezTo>
                <a:cubicBezTo>
                  <a:pt x="5508" y="3613"/>
                  <a:pt x="5360" y="3535"/>
                  <a:pt x="5214" y="3509"/>
                </a:cubicBezTo>
                <a:cubicBezTo>
                  <a:pt x="4872" y="3447"/>
                  <a:pt x="4956" y="3364"/>
                  <a:pt x="4817" y="3339"/>
                </a:cubicBezTo>
                <a:cubicBezTo>
                  <a:pt x="4748" y="3326"/>
                  <a:pt x="4677" y="3337"/>
                  <a:pt x="4606" y="3323"/>
                </a:cubicBezTo>
                <a:cubicBezTo>
                  <a:pt x="4545" y="3310"/>
                  <a:pt x="4484" y="3301"/>
                  <a:pt x="4422" y="3291"/>
                </a:cubicBezTo>
                <a:cubicBezTo>
                  <a:pt x="4350" y="3280"/>
                  <a:pt x="4299" y="3320"/>
                  <a:pt x="4229" y="3327"/>
                </a:cubicBezTo>
                <a:cubicBezTo>
                  <a:pt x="4138" y="3337"/>
                  <a:pt x="4040" y="3311"/>
                  <a:pt x="3949" y="3308"/>
                </a:cubicBezTo>
                <a:cubicBezTo>
                  <a:pt x="3794" y="3303"/>
                  <a:pt x="3643" y="3241"/>
                  <a:pt x="3488" y="3258"/>
                </a:cubicBezTo>
                <a:cubicBezTo>
                  <a:pt x="3374" y="3270"/>
                  <a:pt x="3329" y="3306"/>
                  <a:pt x="3285" y="3216"/>
                </a:cubicBezTo>
                <a:cubicBezTo>
                  <a:pt x="3270" y="3186"/>
                  <a:pt x="3228" y="3168"/>
                  <a:pt x="3201" y="3152"/>
                </a:cubicBezTo>
                <a:cubicBezTo>
                  <a:pt x="3081" y="3084"/>
                  <a:pt x="3026" y="2955"/>
                  <a:pt x="2928" y="2866"/>
                </a:cubicBezTo>
                <a:cubicBezTo>
                  <a:pt x="2890" y="2832"/>
                  <a:pt x="2829" y="2826"/>
                  <a:pt x="2823" y="2766"/>
                </a:cubicBezTo>
                <a:cubicBezTo>
                  <a:pt x="2817" y="2707"/>
                  <a:pt x="2691" y="2733"/>
                  <a:pt x="2637" y="2708"/>
                </a:cubicBezTo>
                <a:cubicBezTo>
                  <a:pt x="2574" y="2679"/>
                  <a:pt x="2508" y="2648"/>
                  <a:pt x="2449" y="2611"/>
                </a:cubicBezTo>
                <a:cubicBezTo>
                  <a:pt x="2397" y="2577"/>
                  <a:pt x="2336" y="2580"/>
                  <a:pt x="2285" y="2540"/>
                </a:cubicBezTo>
                <a:cubicBezTo>
                  <a:pt x="2167" y="2447"/>
                  <a:pt x="2009" y="2486"/>
                  <a:pt x="1872" y="2473"/>
                </a:cubicBezTo>
                <a:cubicBezTo>
                  <a:pt x="1759" y="2461"/>
                  <a:pt x="1644" y="2442"/>
                  <a:pt x="1532" y="2426"/>
                </a:cubicBezTo>
                <a:cubicBezTo>
                  <a:pt x="1433" y="2413"/>
                  <a:pt x="1304" y="2345"/>
                  <a:pt x="1291" y="2233"/>
                </a:cubicBezTo>
                <a:cubicBezTo>
                  <a:pt x="1285" y="2180"/>
                  <a:pt x="1353" y="2129"/>
                  <a:pt x="1315" y="2084"/>
                </a:cubicBezTo>
                <a:cubicBezTo>
                  <a:pt x="1228" y="1979"/>
                  <a:pt x="1382" y="1992"/>
                  <a:pt x="1085" y="1730"/>
                </a:cubicBezTo>
                <a:cubicBezTo>
                  <a:pt x="1027" y="1675"/>
                  <a:pt x="991" y="1626"/>
                  <a:pt x="940" y="1569"/>
                </a:cubicBezTo>
                <a:cubicBezTo>
                  <a:pt x="897" y="1532"/>
                  <a:pt x="825" y="1486"/>
                  <a:pt x="780" y="1465"/>
                </a:cubicBezTo>
                <a:cubicBezTo>
                  <a:pt x="766" y="1488"/>
                  <a:pt x="757" y="1509"/>
                  <a:pt x="682" y="1452"/>
                </a:cubicBezTo>
                <a:cubicBezTo>
                  <a:pt x="570" y="1373"/>
                  <a:pt x="574" y="1510"/>
                  <a:pt x="351" y="1339"/>
                </a:cubicBezTo>
                <a:cubicBezTo>
                  <a:pt x="307" y="1306"/>
                  <a:pt x="262" y="1267"/>
                  <a:pt x="207" y="1253"/>
                </a:cubicBezTo>
                <a:cubicBezTo>
                  <a:pt x="154" y="1241"/>
                  <a:pt x="128" y="1243"/>
                  <a:pt x="130" y="1193"/>
                </a:cubicBezTo>
                <a:cubicBezTo>
                  <a:pt x="132" y="1156"/>
                  <a:pt x="40" y="1150"/>
                  <a:pt x="25" y="1115"/>
                </a:cubicBezTo>
                <a:cubicBezTo>
                  <a:pt x="17" y="1102"/>
                  <a:pt x="37" y="1102"/>
                  <a:pt x="41" y="1095"/>
                </a:cubicBezTo>
                <a:cubicBezTo>
                  <a:pt x="51" y="1078"/>
                  <a:pt x="8" y="1038"/>
                  <a:pt x="0" y="1022"/>
                </a:cubicBezTo>
                <a:cubicBezTo>
                  <a:pt x="70" y="1028"/>
                  <a:pt x="43" y="982"/>
                  <a:pt x="57" y="940"/>
                </a:cubicBezTo>
                <a:cubicBezTo>
                  <a:pt x="87" y="851"/>
                  <a:pt x="243" y="957"/>
                  <a:pt x="234" y="897"/>
                </a:cubicBezTo>
                <a:cubicBezTo>
                  <a:pt x="274" y="899"/>
                  <a:pt x="297" y="922"/>
                  <a:pt x="326" y="900"/>
                </a:cubicBezTo>
                <a:lnTo>
                  <a:pt x="308" y="870"/>
                </a:lnTo>
                <a:cubicBezTo>
                  <a:pt x="361" y="862"/>
                  <a:pt x="386" y="851"/>
                  <a:pt x="436" y="832"/>
                </a:cubicBezTo>
                <a:cubicBezTo>
                  <a:pt x="413" y="817"/>
                  <a:pt x="397" y="792"/>
                  <a:pt x="388" y="767"/>
                </a:cubicBezTo>
                <a:cubicBezTo>
                  <a:pt x="402" y="757"/>
                  <a:pt x="489" y="749"/>
                  <a:pt x="479" y="725"/>
                </a:cubicBezTo>
                <a:cubicBezTo>
                  <a:pt x="468" y="695"/>
                  <a:pt x="508" y="696"/>
                  <a:pt x="529" y="682"/>
                </a:cubicBezTo>
                <a:cubicBezTo>
                  <a:pt x="558" y="663"/>
                  <a:pt x="608" y="668"/>
                  <a:pt x="627" y="653"/>
                </a:cubicBezTo>
                <a:cubicBezTo>
                  <a:pt x="650" y="635"/>
                  <a:pt x="676" y="598"/>
                  <a:pt x="722" y="579"/>
                </a:cubicBezTo>
                <a:cubicBezTo>
                  <a:pt x="751" y="568"/>
                  <a:pt x="780" y="578"/>
                  <a:pt x="805" y="548"/>
                </a:cubicBezTo>
                <a:cubicBezTo>
                  <a:pt x="824" y="525"/>
                  <a:pt x="830" y="504"/>
                  <a:pt x="861" y="500"/>
                </a:cubicBezTo>
                <a:cubicBezTo>
                  <a:pt x="896" y="495"/>
                  <a:pt x="1007" y="503"/>
                  <a:pt x="976" y="438"/>
                </a:cubicBezTo>
                <a:cubicBezTo>
                  <a:pt x="1036" y="437"/>
                  <a:pt x="1061" y="507"/>
                  <a:pt x="1097" y="491"/>
                </a:cubicBezTo>
                <a:cubicBezTo>
                  <a:pt x="1107" y="487"/>
                  <a:pt x="1145" y="448"/>
                  <a:pt x="1158" y="46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6" name="꙱ Moldova (Republic of Moldova) (MD) (H)">
            <a:extLst>
              <a:ext uri="{FF2B5EF4-FFF2-40B4-BE49-F238E27FC236}">
                <a16:creationId xmlns:a16="http://schemas.microsoft.com/office/drawing/2014/main" id="{7189B430-5949-48D6-B835-323FD7EB0D34}"/>
              </a:ext>
            </a:extLst>
          </p:cNvPr>
          <p:cNvSpPr>
            <a:spLocks/>
          </p:cNvSpPr>
          <p:nvPr/>
        </p:nvSpPr>
        <p:spPr bwMode="auto">
          <a:xfrm>
            <a:off x="5025171" y="956769"/>
            <a:ext cx="85156" cy="90615"/>
          </a:xfrm>
          <a:custGeom>
            <a:avLst/>
            <a:gdLst>
              <a:gd name="T0" fmla="*/ 0 w 1034"/>
              <a:gd name="T1" fmla="*/ 126 h 1098"/>
              <a:gd name="T2" fmla="*/ 35 w 1034"/>
              <a:gd name="T3" fmla="*/ 111 h 1098"/>
              <a:gd name="T4" fmla="*/ 230 w 1034"/>
              <a:gd name="T5" fmla="*/ 57 h 1098"/>
              <a:gd name="T6" fmla="*/ 458 w 1034"/>
              <a:gd name="T7" fmla="*/ 152 h 1098"/>
              <a:gd name="T8" fmla="*/ 510 w 1034"/>
              <a:gd name="T9" fmla="*/ 192 h 1098"/>
              <a:gd name="T10" fmla="*/ 597 w 1034"/>
              <a:gd name="T11" fmla="*/ 190 h 1098"/>
              <a:gd name="T12" fmla="*/ 659 w 1034"/>
              <a:gd name="T13" fmla="*/ 228 h 1098"/>
              <a:gd name="T14" fmla="*/ 798 w 1034"/>
              <a:gd name="T15" fmla="*/ 458 h 1098"/>
              <a:gd name="T16" fmla="*/ 833 w 1034"/>
              <a:gd name="T17" fmla="*/ 456 h 1098"/>
              <a:gd name="T18" fmla="*/ 811 w 1034"/>
              <a:gd name="T19" fmla="*/ 569 h 1098"/>
              <a:gd name="T20" fmla="*/ 953 w 1034"/>
              <a:gd name="T21" fmla="*/ 719 h 1098"/>
              <a:gd name="T22" fmla="*/ 1020 w 1034"/>
              <a:gd name="T23" fmla="*/ 764 h 1098"/>
              <a:gd name="T24" fmla="*/ 786 w 1034"/>
              <a:gd name="T25" fmla="*/ 775 h 1098"/>
              <a:gd name="T26" fmla="*/ 766 w 1034"/>
              <a:gd name="T27" fmla="*/ 721 h 1098"/>
              <a:gd name="T28" fmla="*/ 707 w 1034"/>
              <a:gd name="T29" fmla="*/ 826 h 1098"/>
              <a:gd name="T30" fmla="*/ 687 w 1034"/>
              <a:gd name="T31" fmla="*/ 916 h 1098"/>
              <a:gd name="T32" fmla="*/ 608 w 1034"/>
              <a:gd name="T33" fmla="*/ 1042 h 1098"/>
              <a:gd name="T34" fmla="*/ 524 w 1034"/>
              <a:gd name="T35" fmla="*/ 1098 h 1098"/>
              <a:gd name="T36" fmla="*/ 486 w 1034"/>
              <a:gd name="T37" fmla="*/ 990 h 1098"/>
              <a:gd name="T38" fmla="*/ 474 w 1034"/>
              <a:gd name="T39" fmla="*/ 851 h 1098"/>
              <a:gd name="T40" fmla="*/ 495 w 1034"/>
              <a:gd name="T41" fmla="*/ 732 h 1098"/>
              <a:gd name="T42" fmla="*/ 187 w 1034"/>
              <a:gd name="T43" fmla="*/ 287 h 1098"/>
              <a:gd name="T44" fmla="*/ 0 w 1034"/>
              <a:gd name="T45" fmla="*/ 126 h 1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34" h="1098">
                <a:moveTo>
                  <a:pt x="0" y="126"/>
                </a:moveTo>
                <a:cubicBezTo>
                  <a:pt x="20" y="123"/>
                  <a:pt x="29" y="120"/>
                  <a:pt x="35" y="111"/>
                </a:cubicBezTo>
                <a:cubicBezTo>
                  <a:pt x="51" y="30"/>
                  <a:pt x="131" y="125"/>
                  <a:pt x="230" y="57"/>
                </a:cubicBezTo>
                <a:cubicBezTo>
                  <a:pt x="312" y="0"/>
                  <a:pt x="374" y="190"/>
                  <a:pt x="458" y="152"/>
                </a:cubicBezTo>
                <a:cubicBezTo>
                  <a:pt x="468" y="203"/>
                  <a:pt x="501" y="139"/>
                  <a:pt x="510" y="192"/>
                </a:cubicBezTo>
                <a:cubicBezTo>
                  <a:pt x="521" y="141"/>
                  <a:pt x="567" y="165"/>
                  <a:pt x="597" y="190"/>
                </a:cubicBezTo>
                <a:cubicBezTo>
                  <a:pt x="609" y="204"/>
                  <a:pt x="643" y="244"/>
                  <a:pt x="659" y="228"/>
                </a:cubicBezTo>
                <a:cubicBezTo>
                  <a:pt x="698" y="189"/>
                  <a:pt x="767" y="409"/>
                  <a:pt x="798" y="458"/>
                </a:cubicBezTo>
                <a:cubicBezTo>
                  <a:pt x="811" y="481"/>
                  <a:pt x="818" y="438"/>
                  <a:pt x="833" y="456"/>
                </a:cubicBezTo>
                <a:cubicBezTo>
                  <a:pt x="866" y="500"/>
                  <a:pt x="820" y="545"/>
                  <a:pt x="811" y="569"/>
                </a:cubicBezTo>
                <a:cubicBezTo>
                  <a:pt x="877" y="515"/>
                  <a:pt x="1034" y="682"/>
                  <a:pt x="953" y="719"/>
                </a:cubicBezTo>
                <a:cubicBezTo>
                  <a:pt x="981" y="730"/>
                  <a:pt x="991" y="755"/>
                  <a:pt x="1020" y="764"/>
                </a:cubicBezTo>
                <a:cubicBezTo>
                  <a:pt x="953" y="834"/>
                  <a:pt x="831" y="683"/>
                  <a:pt x="786" y="775"/>
                </a:cubicBezTo>
                <a:cubicBezTo>
                  <a:pt x="779" y="757"/>
                  <a:pt x="772" y="739"/>
                  <a:pt x="766" y="721"/>
                </a:cubicBezTo>
                <a:cubicBezTo>
                  <a:pt x="686" y="745"/>
                  <a:pt x="702" y="778"/>
                  <a:pt x="707" y="826"/>
                </a:cubicBezTo>
                <a:cubicBezTo>
                  <a:pt x="710" y="854"/>
                  <a:pt x="710" y="884"/>
                  <a:pt x="687" y="916"/>
                </a:cubicBezTo>
                <a:cubicBezTo>
                  <a:pt x="634" y="999"/>
                  <a:pt x="648" y="938"/>
                  <a:pt x="608" y="1042"/>
                </a:cubicBezTo>
                <a:cubicBezTo>
                  <a:pt x="590" y="1090"/>
                  <a:pt x="529" y="1065"/>
                  <a:pt x="524" y="1098"/>
                </a:cubicBezTo>
                <a:cubicBezTo>
                  <a:pt x="500" y="1071"/>
                  <a:pt x="490" y="1041"/>
                  <a:pt x="486" y="990"/>
                </a:cubicBezTo>
                <a:cubicBezTo>
                  <a:pt x="482" y="940"/>
                  <a:pt x="463" y="904"/>
                  <a:pt x="474" y="851"/>
                </a:cubicBezTo>
                <a:cubicBezTo>
                  <a:pt x="484" y="813"/>
                  <a:pt x="507" y="772"/>
                  <a:pt x="495" y="732"/>
                </a:cubicBezTo>
                <a:cubicBezTo>
                  <a:pt x="420" y="486"/>
                  <a:pt x="314" y="511"/>
                  <a:pt x="187" y="287"/>
                </a:cubicBezTo>
                <a:cubicBezTo>
                  <a:pt x="140" y="206"/>
                  <a:pt x="106" y="131"/>
                  <a:pt x="0" y="12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7" name="꙱ Mexico (United Mexican States) (MX) (H)">
            <a:extLst>
              <a:ext uri="{FF2B5EF4-FFF2-40B4-BE49-F238E27FC236}">
                <a16:creationId xmlns:a16="http://schemas.microsoft.com/office/drawing/2014/main" id="{E30BC294-9408-494F-8FD3-3C23CDAB819C}"/>
              </a:ext>
            </a:extLst>
          </p:cNvPr>
          <p:cNvSpPr>
            <a:spLocks noEditPoints="1"/>
          </p:cNvSpPr>
          <p:nvPr/>
        </p:nvSpPr>
        <p:spPr bwMode="auto">
          <a:xfrm>
            <a:off x="1433548" y="1420632"/>
            <a:ext cx="754543" cy="535060"/>
          </a:xfrm>
          <a:custGeom>
            <a:avLst/>
            <a:gdLst>
              <a:gd name="T0" fmla="*/ 7448 w 9148"/>
              <a:gd name="T1" fmla="*/ 4976 h 6481"/>
              <a:gd name="T2" fmla="*/ 2722 w 9148"/>
              <a:gd name="T3" fmla="*/ 2734 h 6481"/>
              <a:gd name="T4" fmla="*/ 2146 w 9148"/>
              <a:gd name="T5" fmla="*/ 3064 h 6481"/>
              <a:gd name="T6" fmla="*/ 1855 w 9148"/>
              <a:gd name="T7" fmla="*/ 2449 h 6481"/>
              <a:gd name="T8" fmla="*/ 1805 w 9148"/>
              <a:gd name="T9" fmla="*/ 1413 h 6481"/>
              <a:gd name="T10" fmla="*/ 1513 w 9148"/>
              <a:gd name="T11" fmla="*/ 1128 h 6481"/>
              <a:gd name="T12" fmla="*/ 1480 w 9148"/>
              <a:gd name="T13" fmla="*/ 2761 h 6481"/>
              <a:gd name="T14" fmla="*/ 1888 w 9148"/>
              <a:gd name="T15" fmla="*/ 3227 h 6481"/>
              <a:gd name="T16" fmla="*/ 2122 w 9148"/>
              <a:gd name="T17" fmla="*/ 3102 h 6481"/>
              <a:gd name="T18" fmla="*/ 1879 w 9148"/>
              <a:gd name="T19" fmla="*/ 2562 h 6481"/>
              <a:gd name="T20" fmla="*/ 1596 w 9148"/>
              <a:gd name="T21" fmla="*/ 1546 h 6481"/>
              <a:gd name="T22" fmla="*/ 1316 w 9148"/>
              <a:gd name="T23" fmla="*/ 527 h 6481"/>
              <a:gd name="T24" fmla="*/ 1731 w 9148"/>
              <a:gd name="T25" fmla="*/ 503 h 6481"/>
              <a:gd name="T26" fmla="*/ 1882 w 9148"/>
              <a:gd name="T27" fmla="*/ 1208 h 6481"/>
              <a:gd name="T28" fmla="*/ 2140 w 9148"/>
              <a:gd name="T29" fmla="*/ 1740 h 6481"/>
              <a:gd name="T30" fmla="*/ 2369 w 9148"/>
              <a:gd name="T31" fmla="*/ 2142 h 6481"/>
              <a:gd name="T32" fmla="*/ 2393 w 9148"/>
              <a:gd name="T33" fmla="*/ 2512 h 6481"/>
              <a:gd name="T34" fmla="*/ 2544 w 9148"/>
              <a:gd name="T35" fmla="*/ 2550 h 6481"/>
              <a:gd name="T36" fmla="*/ 2744 w 9148"/>
              <a:gd name="T37" fmla="*/ 2837 h 6481"/>
              <a:gd name="T38" fmla="*/ 3372 w 9148"/>
              <a:gd name="T39" fmla="*/ 4015 h 6481"/>
              <a:gd name="T40" fmla="*/ 3309 w 9148"/>
              <a:gd name="T41" fmla="*/ 4769 h 6481"/>
              <a:gd name="T42" fmla="*/ 4190 w 9148"/>
              <a:gd name="T43" fmla="*/ 5274 h 6481"/>
              <a:gd name="T44" fmla="*/ 5170 w 9148"/>
              <a:gd name="T45" fmla="*/ 5862 h 6481"/>
              <a:gd name="T46" fmla="*/ 6303 w 9148"/>
              <a:gd name="T47" fmla="*/ 5884 h 6481"/>
              <a:gd name="T48" fmla="*/ 6552 w 9148"/>
              <a:gd name="T49" fmla="*/ 5964 h 6481"/>
              <a:gd name="T50" fmla="*/ 6934 w 9148"/>
              <a:gd name="T51" fmla="*/ 6376 h 6481"/>
              <a:gd name="T52" fmla="*/ 7256 w 9148"/>
              <a:gd name="T53" fmla="*/ 5933 h 6481"/>
              <a:gd name="T54" fmla="*/ 7398 w 9148"/>
              <a:gd name="T55" fmla="*/ 5516 h 6481"/>
              <a:gd name="T56" fmla="*/ 8235 w 9148"/>
              <a:gd name="T57" fmla="*/ 5293 h 6481"/>
              <a:gd name="T58" fmla="*/ 8731 w 9148"/>
              <a:gd name="T59" fmla="*/ 4780 h 6481"/>
              <a:gd name="T60" fmla="*/ 9027 w 9148"/>
              <a:gd name="T61" fmla="*/ 4182 h 6481"/>
              <a:gd name="T62" fmla="*/ 8268 w 9148"/>
              <a:gd name="T63" fmla="*/ 4056 h 6481"/>
              <a:gd name="T64" fmla="*/ 7750 w 9148"/>
              <a:gd name="T65" fmla="*/ 4654 h 6481"/>
              <a:gd name="T66" fmla="*/ 7456 w 9148"/>
              <a:gd name="T67" fmla="*/ 5062 h 6481"/>
              <a:gd name="T68" fmla="*/ 6703 w 9148"/>
              <a:gd name="T69" fmla="*/ 5142 h 6481"/>
              <a:gd name="T70" fmla="*/ 6102 w 9148"/>
              <a:gd name="T71" fmla="*/ 4995 h 6481"/>
              <a:gd name="T72" fmla="*/ 5996 w 9148"/>
              <a:gd name="T73" fmla="*/ 4727 h 6481"/>
              <a:gd name="T74" fmla="*/ 5785 w 9148"/>
              <a:gd name="T75" fmla="*/ 3975 h 6481"/>
              <a:gd name="T76" fmla="*/ 5801 w 9148"/>
              <a:gd name="T77" fmla="*/ 3185 h 6481"/>
              <a:gd name="T78" fmla="*/ 5914 w 9148"/>
              <a:gd name="T79" fmla="*/ 2681 h 6481"/>
              <a:gd name="T80" fmla="*/ 6166 w 9148"/>
              <a:gd name="T81" fmla="*/ 2378 h 6481"/>
              <a:gd name="T82" fmla="*/ 5566 w 9148"/>
              <a:gd name="T83" fmla="*/ 2059 h 6481"/>
              <a:gd name="T84" fmla="*/ 5275 w 9148"/>
              <a:gd name="T85" fmla="*/ 1145 h 6481"/>
              <a:gd name="T86" fmla="*/ 4618 w 9148"/>
              <a:gd name="T87" fmla="*/ 1319 h 6481"/>
              <a:gd name="T88" fmla="*/ 4044 w 9148"/>
              <a:gd name="T89" fmla="*/ 528 h 6481"/>
              <a:gd name="T90" fmla="*/ 2477 w 9148"/>
              <a:gd name="T91" fmla="*/ 485 h 6481"/>
              <a:gd name="T92" fmla="*/ 834 w 9148"/>
              <a:gd name="T93" fmla="*/ 178 h 6481"/>
              <a:gd name="T94" fmla="*/ 870 w 9148"/>
              <a:gd name="T95" fmla="*/ 834 h 6481"/>
              <a:gd name="T96" fmla="*/ 1223 w 9148"/>
              <a:gd name="T97" fmla="*/ 1478 h 6481"/>
              <a:gd name="T98" fmla="*/ 1181 w 9148"/>
              <a:gd name="T99" fmla="*/ 1870 h 6481"/>
              <a:gd name="T100" fmla="*/ 1070 w 9148"/>
              <a:gd name="T101" fmla="*/ 1991 h 6481"/>
              <a:gd name="T102" fmla="*/ 1357 w 9148"/>
              <a:gd name="T103" fmla="*/ 2046 h 6481"/>
              <a:gd name="T104" fmla="*/ 1433 w 9148"/>
              <a:gd name="T105" fmla="*/ 2811 h 6481"/>
              <a:gd name="T106" fmla="*/ 23 w 9148"/>
              <a:gd name="T107" fmla="*/ 1348 h 6481"/>
              <a:gd name="T108" fmla="*/ 2695 w 9148"/>
              <a:gd name="T109" fmla="*/ 2752 h 6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148" h="6481">
                <a:moveTo>
                  <a:pt x="8933" y="4444"/>
                </a:moveTo>
                <a:cubicBezTo>
                  <a:pt x="8972" y="4413"/>
                  <a:pt x="9010" y="4372"/>
                  <a:pt x="9031" y="4326"/>
                </a:cubicBezTo>
                <a:cubicBezTo>
                  <a:pt x="8993" y="4360"/>
                  <a:pt x="8904" y="4362"/>
                  <a:pt x="8933" y="4444"/>
                </a:cubicBezTo>
                <a:close/>
                <a:moveTo>
                  <a:pt x="7341" y="5020"/>
                </a:moveTo>
                <a:cubicBezTo>
                  <a:pt x="7383" y="5030"/>
                  <a:pt x="7412" y="4986"/>
                  <a:pt x="7448" y="4976"/>
                </a:cubicBezTo>
                <a:cubicBezTo>
                  <a:pt x="7409" y="4970"/>
                  <a:pt x="7373" y="5003"/>
                  <a:pt x="7341" y="5020"/>
                </a:cubicBezTo>
                <a:close/>
                <a:moveTo>
                  <a:pt x="2939" y="3934"/>
                </a:moveTo>
                <a:cubicBezTo>
                  <a:pt x="2936" y="3959"/>
                  <a:pt x="2952" y="3976"/>
                  <a:pt x="2977" y="3975"/>
                </a:cubicBezTo>
                <a:cubicBezTo>
                  <a:pt x="2978" y="3951"/>
                  <a:pt x="2963" y="3934"/>
                  <a:pt x="2939" y="3934"/>
                </a:cubicBezTo>
                <a:close/>
                <a:moveTo>
                  <a:pt x="2722" y="2734"/>
                </a:moveTo>
                <a:cubicBezTo>
                  <a:pt x="2710" y="2758"/>
                  <a:pt x="2715" y="2778"/>
                  <a:pt x="2737" y="2794"/>
                </a:cubicBezTo>
                <a:cubicBezTo>
                  <a:pt x="2743" y="2771"/>
                  <a:pt x="2738" y="2751"/>
                  <a:pt x="2722" y="2734"/>
                </a:cubicBezTo>
                <a:close/>
                <a:moveTo>
                  <a:pt x="2146" y="3064"/>
                </a:moveTo>
                <a:cubicBezTo>
                  <a:pt x="2151" y="3040"/>
                  <a:pt x="2141" y="3016"/>
                  <a:pt x="2122" y="3001"/>
                </a:cubicBezTo>
                <a:cubicBezTo>
                  <a:pt x="2122" y="3025"/>
                  <a:pt x="2130" y="3046"/>
                  <a:pt x="2146" y="3064"/>
                </a:cubicBezTo>
                <a:close/>
                <a:moveTo>
                  <a:pt x="1935" y="2710"/>
                </a:moveTo>
                <a:cubicBezTo>
                  <a:pt x="1929" y="2742"/>
                  <a:pt x="1936" y="2773"/>
                  <a:pt x="1953" y="2800"/>
                </a:cubicBezTo>
                <a:cubicBezTo>
                  <a:pt x="1992" y="2772"/>
                  <a:pt x="1967" y="2729"/>
                  <a:pt x="1935" y="2710"/>
                </a:cubicBezTo>
                <a:close/>
                <a:moveTo>
                  <a:pt x="1911" y="2369"/>
                </a:moveTo>
                <a:cubicBezTo>
                  <a:pt x="1870" y="2375"/>
                  <a:pt x="1855" y="2412"/>
                  <a:pt x="1855" y="2449"/>
                </a:cubicBezTo>
                <a:cubicBezTo>
                  <a:pt x="1868" y="2418"/>
                  <a:pt x="1913" y="2407"/>
                  <a:pt x="1911" y="2369"/>
                </a:cubicBezTo>
                <a:close/>
                <a:moveTo>
                  <a:pt x="1805" y="1413"/>
                </a:moveTo>
                <a:cubicBezTo>
                  <a:pt x="1852" y="1363"/>
                  <a:pt x="1844" y="1297"/>
                  <a:pt x="1870" y="1238"/>
                </a:cubicBezTo>
                <a:cubicBezTo>
                  <a:pt x="1786" y="1250"/>
                  <a:pt x="1790" y="1326"/>
                  <a:pt x="1742" y="1377"/>
                </a:cubicBezTo>
                <a:cubicBezTo>
                  <a:pt x="1763" y="1390"/>
                  <a:pt x="1783" y="1402"/>
                  <a:pt x="1805" y="1413"/>
                </a:cubicBezTo>
                <a:close/>
                <a:moveTo>
                  <a:pt x="1493" y="2915"/>
                </a:moveTo>
                <a:cubicBezTo>
                  <a:pt x="1516" y="2939"/>
                  <a:pt x="1537" y="2968"/>
                  <a:pt x="1573" y="2972"/>
                </a:cubicBezTo>
                <a:cubicBezTo>
                  <a:pt x="1562" y="2937"/>
                  <a:pt x="1530" y="2911"/>
                  <a:pt x="1493" y="2915"/>
                </a:cubicBezTo>
                <a:close/>
                <a:moveTo>
                  <a:pt x="1576" y="1318"/>
                </a:moveTo>
                <a:cubicBezTo>
                  <a:pt x="1584" y="1282"/>
                  <a:pt x="1560" y="1131"/>
                  <a:pt x="1513" y="1128"/>
                </a:cubicBezTo>
                <a:cubicBezTo>
                  <a:pt x="1442" y="1125"/>
                  <a:pt x="1564" y="1308"/>
                  <a:pt x="1576" y="1318"/>
                </a:cubicBezTo>
                <a:close/>
                <a:moveTo>
                  <a:pt x="1433" y="2811"/>
                </a:moveTo>
                <a:cubicBezTo>
                  <a:pt x="1428" y="2835"/>
                  <a:pt x="1441" y="2845"/>
                  <a:pt x="1463" y="2841"/>
                </a:cubicBezTo>
                <a:cubicBezTo>
                  <a:pt x="1450" y="2865"/>
                  <a:pt x="1457" y="2890"/>
                  <a:pt x="1478" y="2906"/>
                </a:cubicBezTo>
                <a:cubicBezTo>
                  <a:pt x="1444" y="2864"/>
                  <a:pt x="1461" y="2812"/>
                  <a:pt x="1480" y="2761"/>
                </a:cubicBezTo>
                <a:cubicBezTo>
                  <a:pt x="1476" y="2779"/>
                  <a:pt x="1473" y="2798"/>
                  <a:pt x="1472" y="2817"/>
                </a:cubicBezTo>
                <a:cubicBezTo>
                  <a:pt x="1481" y="2798"/>
                  <a:pt x="1488" y="2778"/>
                  <a:pt x="1493" y="2758"/>
                </a:cubicBezTo>
                <a:cubicBezTo>
                  <a:pt x="1471" y="2843"/>
                  <a:pt x="1563" y="2877"/>
                  <a:pt x="1601" y="2937"/>
                </a:cubicBezTo>
                <a:cubicBezTo>
                  <a:pt x="1646" y="3007"/>
                  <a:pt x="1731" y="3034"/>
                  <a:pt x="1785" y="3095"/>
                </a:cubicBezTo>
                <a:cubicBezTo>
                  <a:pt x="1822" y="3137"/>
                  <a:pt x="1845" y="3190"/>
                  <a:pt x="1888" y="3227"/>
                </a:cubicBezTo>
                <a:cubicBezTo>
                  <a:pt x="1915" y="3250"/>
                  <a:pt x="1943" y="3274"/>
                  <a:pt x="1958" y="3306"/>
                </a:cubicBezTo>
                <a:cubicBezTo>
                  <a:pt x="1980" y="3350"/>
                  <a:pt x="1953" y="3465"/>
                  <a:pt x="2005" y="3488"/>
                </a:cubicBezTo>
                <a:cubicBezTo>
                  <a:pt x="2044" y="3506"/>
                  <a:pt x="2150" y="3421"/>
                  <a:pt x="2179" y="3394"/>
                </a:cubicBezTo>
                <a:cubicBezTo>
                  <a:pt x="2252" y="3326"/>
                  <a:pt x="2171" y="3286"/>
                  <a:pt x="2146" y="3230"/>
                </a:cubicBezTo>
                <a:cubicBezTo>
                  <a:pt x="2135" y="3205"/>
                  <a:pt x="2140" y="3117"/>
                  <a:pt x="2122" y="3102"/>
                </a:cubicBezTo>
                <a:cubicBezTo>
                  <a:pt x="2091" y="3076"/>
                  <a:pt x="2028" y="3022"/>
                  <a:pt x="2013" y="2984"/>
                </a:cubicBezTo>
                <a:cubicBezTo>
                  <a:pt x="2000" y="2999"/>
                  <a:pt x="1999" y="3020"/>
                  <a:pt x="1987" y="3036"/>
                </a:cubicBezTo>
                <a:cubicBezTo>
                  <a:pt x="1978" y="3049"/>
                  <a:pt x="1919" y="3047"/>
                  <a:pt x="1986" y="3040"/>
                </a:cubicBezTo>
                <a:cubicBezTo>
                  <a:pt x="1885" y="3051"/>
                  <a:pt x="1852" y="2919"/>
                  <a:pt x="1901" y="2849"/>
                </a:cubicBezTo>
                <a:cubicBezTo>
                  <a:pt x="1957" y="2768"/>
                  <a:pt x="1845" y="2777"/>
                  <a:pt x="1879" y="2562"/>
                </a:cubicBezTo>
                <a:cubicBezTo>
                  <a:pt x="1778" y="2585"/>
                  <a:pt x="1894" y="2101"/>
                  <a:pt x="1743" y="2075"/>
                </a:cubicBezTo>
                <a:cubicBezTo>
                  <a:pt x="1749" y="2108"/>
                  <a:pt x="1767" y="2171"/>
                  <a:pt x="1737" y="2197"/>
                </a:cubicBezTo>
                <a:cubicBezTo>
                  <a:pt x="1733" y="2150"/>
                  <a:pt x="1695" y="2043"/>
                  <a:pt x="1740" y="2010"/>
                </a:cubicBezTo>
                <a:cubicBezTo>
                  <a:pt x="1662" y="1965"/>
                  <a:pt x="1670" y="1856"/>
                  <a:pt x="1605" y="1794"/>
                </a:cubicBezTo>
                <a:cubicBezTo>
                  <a:pt x="1557" y="1749"/>
                  <a:pt x="1572" y="1601"/>
                  <a:pt x="1596" y="1546"/>
                </a:cubicBezTo>
                <a:cubicBezTo>
                  <a:pt x="1607" y="1523"/>
                  <a:pt x="1561" y="1512"/>
                  <a:pt x="1550" y="1502"/>
                </a:cubicBezTo>
                <a:cubicBezTo>
                  <a:pt x="1532" y="1485"/>
                  <a:pt x="1527" y="1294"/>
                  <a:pt x="1452" y="1351"/>
                </a:cubicBezTo>
                <a:cubicBezTo>
                  <a:pt x="1467" y="1046"/>
                  <a:pt x="1189" y="1066"/>
                  <a:pt x="1283" y="833"/>
                </a:cubicBezTo>
                <a:cubicBezTo>
                  <a:pt x="1303" y="781"/>
                  <a:pt x="1307" y="725"/>
                  <a:pt x="1318" y="671"/>
                </a:cubicBezTo>
                <a:cubicBezTo>
                  <a:pt x="1328" y="622"/>
                  <a:pt x="1292" y="575"/>
                  <a:pt x="1316" y="527"/>
                </a:cubicBezTo>
                <a:cubicBezTo>
                  <a:pt x="1340" y="479"/>
                  <a:pt x="1374" y="426"/>
                  <a:pt x="1393" y="379"/>
                </a:cubicBezTo>
                <a:cubicBezTo>
                  <a:pt x="1409" y="340"/>
                  <a:pt x="1366" y="305"/>
                  <a:pt x="1363" y="267"/>
                </a:cubicBezTo>
                <a:cubicBezTo>
                  <a:pt x="1406" y="317"/>
                  <a:pt x="1462" y="332"/>
                  <a:pt x="1504" y="381"/>
                </a:cubicBezTo>
                <a:cubicBezTo>
                  <a:pt x="1593" y="485"/>
                  <a:pt x="1619" y="399"/>
                  <a:pt x="1659" y="402"/>
                </a:cubicBezTo>
                <a:cubicBezTo>
                  <a:pt x="1748" y="408"/>
                  <a:pt x="1675" y="483"/>
                  <a:pt x="1731" y="503"/>
                </a:cubicBezTo>
                <a:cubicBezTo>
                  <a:pt x="1766" y="516"/>
                  <a:pt x="1832" y="515"/>
                  <a:pt x="1849" y="555"/>
                </a:cubicBezTo>
                <a:cubicBezTo>
                  <a:pt x="1859" y="580"/>
                  <a:pt x="1804" y="660"/>
                  <a:pt x="1797" y="692"/>
                </a:cubicBezTo>
                <a:cubicBezTo>
                  <a:pt x="1780" y="761"/>
                  <a:pt x="1829" y="824"/>
                  <a:pt x="1825" y="893"/>
                </a:cubicBezTo>
                <a:cubicBezTo>
                  <a:pt x="1819" y="978"/>
                  <a:pt x="1819" y="1026"/>
                  <a:pt x="1840" y="1110"/>
                </a:cubicBezTo>
                <a:cubicBezTo>
                  <a:pt x="1847" y="1136"/>
                  <a:pt x="1830" y="1249"/>
                  <a:pt x="1882" y="1208"/>
                </a:cubicBezTo>
                <a:cubicBezTo>
                  <a:pt x="1898" y="1271"/>
                  <a:pt x="1861" y="1322"/>
                  <a:pt x="1910" y="1377"/>
                </a:cubicBezTo>
                <a:cubicBezTo>
                  <a:pt x="1938" y="1408"/>
                  <a:pt x="1930" y="1477"/>
                  <a:pt x="1956" y="1514"/>
                </a:cubicBezTo>
                <a:cubicBezTo>
                  <a:pt x="1973" y="1538"/>
                  <a:pt x="2007" y="1540"/>
                  <a:pt x="2019" y="1569"/>
                </a:cubicBezTo>
                <a:cubicBezTo>
                  <a:pt x="2030" y="1598"/>
                  <a:pt x="2036" y="1640"/>
                  <a:pt x="2056" y="1665"/>
                </a:cubicBezTo>
                <a:cubicBezTo>
                  <a:pt x="2078" y="1693"/>
                  <a:pt x="2139" y="1696"/>
                  <a:pt x="2140" y="1740"/>
                </a:cubicBezTo>
                <a:cubicBezTo>
                  <a:pt x="2145" y="1723"/>
                  <a:pt x="2154" y="1709"/>
                  <a:pt x="2167" y="1698"/>
                </a:cubicBezTo>
                <a:cubicBezTo>
                  <a:pt x="2158" y="1723"/>
                  <a:pt x="2225" y="1734"/>
                  <a:pt x="2253" y="1737"/>
                </a:cubicBezTo>
                <a:cubicBezTo>
                  <a:pt x="2194" y="1736"/>
                  <a:pt x="2198" y="1892"/>
                  <a:pt x="2201" y="1938"/>
                </a:cubicBezTo>
                <a:cubicBezTo>
                  <a:pt x="2203" y="1981"/>
                  <a:pt x="2302" y="1992"/>
                  <a:pt x="2332" y="2000"/>
                </a:cubicBezTo>
                <a:cubicBezTo>
                  <a:pt x="2376" y="2012"/>
                  <a:pt x="2334" y="2110"/>
                  <a:pt x="2369" y="2142"/>
                </a:cubicBezTo>
                <a:cubicBezTo>
                  <a:pt x="2402" y="2172"/>
                  <a:pt x="2435" y="2139"/>
                  <a:pt x="2465" y="2158"/>
                </a:cubicBezTo>
                <a:cubicBezTo>
                  <a:pt x="2504" y="2181"/>
                  <a:pt x="2509" y="2230"/>
                  <a:pt x="2494" y="2268"/>
                </a:cubicBezTo>
                <a:cubicBezTo>
                  <a:pt x="2531" y="2243"/>
                  <a:pt x="2535" y="2270"/>
                  <a:pt x="2529" y="2301"/>
                </a:cubicBezTo>
                <a:cubicBezTo>
                  <a:pt x="2511" y="2265"/>
                  <a:pt x="2484" y="2308"/>
                  <a:pt x="2473" y="2331"/>
                </a:cubicBezTo>
                <a:cubicBezTo>
                  <a:pt x="2481" y="2274"/>
                  <a:pt x="2389" y="2394"/>
                  <a:pt x="2393" y="2512"/>
                </a:cubicBezTo>
                <a:cubicBezTo>
                  <a:pt x="2392" y="2478"/>
                  <a:pt x="2405" y="2472"/>
                  <a:pt x="2431" y="2494"/>
                </a:cubicBezTo>
                <a:cubicBezTo>
                  <a:pt x="2421" y="2501"/>
                  <a:pt x="2410" y="2508"/>
                  <a:pt x="2399" y="2515"/>
                </a:cubicBezTo>
                <a:cubicBezTo>
                  <a:pt x="2455" y="2528"/>
                  <a:pt x="2478" y="2553"/>
                  <a:pt x="2523" y="2512"/>
                </a:cubicBezTo>
                <a:cubicBezTo>
                  <a:pt x="2518" y="2545"/>
                  <a:pt x="2473" y="2548"/>
                  <a:pt x="2482" y="2586"/>
                </a:cubicBezTo>
                <a:cubicBezTo>
                  <a:pt x="2505" y="2579"/>
                  <a:pt x="2526" y="2567"/>
                  <a:pt x="2544" y="2550"/>
                </a:cubicBezTo>
                <a:cubicBezTo>
                  <a:pt x="2562" y="2569"/>
                  <a:pt x="2558" y="2596"/>
                  <a:pt x="2574" y="2614"/>
                </a:cubicBezTo>
                <a:cubicBezTo>
                  <a:pt x="2604" y="2626"/>
                  <a:pt x="2601" y="2629"/>
                  <a:pt x="2565" y="2622"/>
                </a:cubicBezTo>
                <a:cubicBezTo>
                  <a:pt x="2592" y="2631"/>
                  <a:pt x="2614" y="2653"/>
                  <a:pt x="2639" y="2666"/>
                </a:cubicBezTo>
                <a:cubicBezTo>
                  <a:pt x="2676" y="2686"/>
                  <a:pt x="2684" y="2646"/>
                  <a:pt x="2684" y="2699"/>
                </a:cubicBezTo>
                <a:cubicBezTo>
                  <a:pt x="2764" y="2665"/>
                  <a:pt x="2760" y="2793"/>
                  <a:pt x="2744" y="2837"/>
                </a:cubicBezTo>
                <a:cubicBezTo>
                  <a:pt x="2722" y="2899"/>
                  <a:pt x="2818" y="2952"/>
                  <a:pt x="2874" y="2945"/>
                </a:cubicBezTo>
                <a:cubicBezTo>
                  <a:pt x="2857" y="3001"/>
                  <a:pt x="2828" y="2957"/>
                  <a:pt x="2793" y="2942"/>
                </a:cubicBezTo>
                <a:cubicBezTo>
                  <a:pt x="2922" y="3045"/>
                  <a:pt x="3002" y="3152"/>
                  <a:pt x="3076" y="3297"/>
                </a:cubicBezTo>
                <a:cubicBezTo>
                  <a:pt x="3140" y="3423"/>
                  <a:pt x="3277" y="3543"/>
                  <a:pt x="3293" y="3687"/>
                </a:cubicBezTo>
                <a:cubicBezTo>
                  <a:pt x="3302" y="3773"/>
                  <a:pt x="3242" y="3853"/>
                  <a:pt x="3372" y="4015"/>
                </a:cubicBezTo>
                <a:cubicBezTo>
                  <a:pt x="3416" y="4070"/>
                  <a:pt x="3258" y="4219"/>
                  <a:pt x="3245" y="4263"/>
                </a:cubicBezTo>
                <a:cubicBezTo>
                  <a:pt x="3269" y="4258"/>
                  <a:pt x="3336" y="4286"/>
                  <a:pt x="3306" y="4319"/>
                </a:cubicBezTo>
                <a:cubicBezTo>
                  <a:pt x="3274" y="4354"/>
                  <a:pt x="3231" y="4341"/>
                  <a:pt x="3194" y="4364"/>
                </a:cubicBezTo>
                <a:cubicBezTo>
                  <a:pt x="3115" y="4413"/>
                  <a:pt x="3227" y="4646"/>
                  <a:pt x="3266" y="4685"/>
                </a:cubicBezTo>
                <a:cubicBezTo>
                  <a:pt x="3291" y="4710"/>
                  <a:pt x="3283" y="4746"/>
                  <a:pt x="3309" y="4769"/>
                </a:cubicBezTo>
                <a:cubicBezTo>
                  <a:pt x="3357" y="4812"/>
                  <a:pt x="3495" y="4841"/>
                  <a:pt x="3506" y="4896"/>
                </a:cubicBezTo>
                <a:cubicBezTo>
                  <a:pt x="3557" y="4931"/>
                  <a:pt x="3606" y="4934"/>
                  <a:pt x="3641" y="4993"/>
                </a:cubicBezTo>
                <a:cubicBezTo>
                  <a:pt x="3722" y="5134"/>
                  <a:pt x="3717" y="5152"/>
                  <a:pt x="3925" y="5225"/>
                </a:cubicBezTo>
                <a:cubicBezTo>
                  <a:pt x="3969" y="5241"/>
                  <a:pt x="4050" y="5275"/>
                  <a:pt x="4097" y="5265"/>
                </a:cubicBezTo>
                <a:cubicBezTo>
                  <a:pt x="4129" y="5259"/>
                  <a:pt x="4163" y="5249"/>
                  <a:pt x="4190" y="5274"/>
                </a:cubicBezTo>
                <a:cubicBezTo>
                  <a:pt x="4258" y="5337"/>
                  <a:pt x="4300" y="5420"/>
                  <a:pt x="4377" y="5479"/>
                </a:cubicBezTo>
                <a:cubicBezTo>
                  <a:pt x="4471" y="5551"/>
                  <a:pt x="4577" y="5577"/>
                  <a:pt x="4683" y="5624"/>
                </a:cubicBezTo>
                <a:cubicBezTo>
                  <a:pt x="4729" y="5644"/>
                  <a:pt x="4761" y="5680"/>
                  <a:pt x="4805" y="5702"/>
                </a:cubicBezTo>
                <a:cubicBezTo>
                  <a:pt x="4877" y="5737"/>
                  <a:pt x="5036" y="5741"/>
                  <a:pt x="5091" y="5788"/>
                </a:cubicBezTo>
                <a:cubicBezTo>
                  <a:pt x="5121" y="5813"/>
                  <a:pt x="5130" y="5848"/>
                  <a:pt x="5170" y="5862"/>
                </a:cubicBezTo>
                <a:cubicBezTo>
                  <a:pt x="5220" y="5881"/>
                  <a:pt x="5260" y="5888"/>
                  <a:pt x="5302" y="5925"/>
                </a:cubicBezTo>
                <a:cubicBezTo>
                  <a:pt x="5422" y="6031"/>
                  <a:pt x="5446" y="5953"/>
                  <a:pt x="5613" y="6043"/>
                </a:cubicBezTo>
                <a:cubicBezTo>
                  <a:pt x="5681" y="6080"/>
                  <a:pt x="5711" y="6088"/>
                  <a:pt x="5780" y="6075"/>
                </a:cubicBezTo>
                <a:cubicBezTo>
                  <a:pt x="5873" y="6057"/>
                  <a:pt x="5948" y="6016"/>
                  <a:pt x="6038" y="5988"/>
                </a:cubicBezTo>
                <a:cubicBezTo>
                  <a:pt x="6139" y="5958"/>
                  <a:pt x="6192" y="5892"/>
                  <a:pt x="6303" y="5884"/>
                </a:cubicBezTo>
                <a:cubicBezTo>
                  <a:pt x="6283" y="5874"/>
                  <a:pt x="6262" y="5870"/>
                  <a:pt x="6240" y="5872"/>
                </a:cubicBezTo>
                <a:cubicBezTo>
                  <a:pt x="6250" y="5820"/>
                  <a:pt x="6317" y="5797"/>
                  <a:pt x="6312" y="5869"/>
                </a:cubicBezTo>
                <a:cubicBezTo>
                  <a:pt x="6327" y="5850"/>
                  <a:pt x="6347" y="5842"/>
                  <a:pt x="6371" y="5846"/>
                </a:cubicBezTo>
                <a:cubicBezTo>
                  <a:pt x="6363" y="5867"/>
                  <a:pt x="6345" y="5885"/>
                  <a:pt x="6323" y="5893"/>
                </a:cubicBezTo>
                <a:cubicBezTo>
                  <a:pt x="6406" y="5891"/>
                  <a:pt x="6480" y="5927"/>
                  <a:pt x="6552" y="5964"/>
                </a:cubicBezTo>
                <a:cubicBezTo>
                  <a:pt x="6529" y="5931"/>
                  <a:pt x="6413" y="5910"/>
                  <a:pt x="6421" y="5863"/>
                </a:cubicBezTo>
                <a:cubicBezTo>
                  <a:pt x="6544" y="5904"/>
                  <a:pt x="6593" y="5981"/>
                  <a:pt x="6684" y="6064"/>
                </a:cubicBezTo>
                <a:cubicBezTo>
                  <a:pt x="6729" y="6105"/>
                  <a:pt x="6758" y="6157"/>
                  <a:pt x="6801" y="6199"/>
                </a:cubicBezTo>
                <a:cubicBezTo>
                  <a:pt x="6829" y="6228"/>
                  <a:pt x="6882" y="6245"/>
                  <a:pt x="6893" y="6288"/>
                </a:cubicBezTo>
                <a:cubicBezTo>
                  <a:pt x="6841" y="6209"/>
                  <a:pt x="6917" y="6355"/>
                  <a:pt x="6934" y="6376"/>
                </a:cubicBezTo>
                <a:cubicBezTo>
                  <a:pt x="6963" y="6412"/>
                  <a:pt x="6995" y="6445"/>
                  <a:pt x="7024" y="6481"/>
                </a:cubicBezTo>
                <a:cubicBezTo>
                  <a:pt x="7056" y="6443"/>
                  <a:pt x="7052" y="6399"/>
                  <a:pt x="7064" y="6351"/>
                </a:cubicBezTo>
                <a:cubicBezTo>
                  <a:pt x="7070" y="6328"/>
                  <a:pt x="7102" y="6311"/>
                  <a:pt x="7095" y="6286"/>
                </a:cubicBezTo>
                <a:cubicBezTo>
                  <a:pt x="7082" y="6238"/>
                  <a:pt x="7083" y="6230"/>
                  <a:pt x="7111" y="6183"/>
                </a:cubicBezTo>
                <a:cubicBezTo>
                  <a:pt x="7189" y="6053"/>
                  <a:pt x="7197" y="5953"/>
                  <a:pt x="7256" y="5933"/>
                </a:cubicBezTo>
                <a:cubicBezTo>
                  <a:pt x="7323" y="5913"/>
                  <a:pt x="7626" y="5975"/>
                  <a:pt x="7653" y="5930"/>
                </a:cubicBezTo>
                <a:cubicBezTo>
                  <a:pt x="7661" y="5921"/>
                  <a:pt x="7677" y="5805"/>
                  <a:pt x="7669" y="5804"/>
                </a:cubicBezTo>
                <a:cubicBezTo>
                  <a:pt x="7647" y="5793"/>
                  <a:pt x="7619" y="5787"/>
                  <a:pt x="7615" y="5762"/>
                </a:cubicBezTo>
                <a:cubicBezTo>
                  <a:pt x="7600" y="5685"/>
                  <a:pt x="7574" y="5699"/>
                  <a:pt x="7512" y="5642"/>
                </a:cubicBezTo>
                <a:cubicBezTo>
                  <a:pt x="7470" y="5605"/>
                  <a:pt x="7437" y="5557"/>
                  <a:pt x="7398" y="5516"/>
                </a:cubicBezTo>
                <a:cubicBezTo>
                  <a:pt x="7440" y="5516"/>
                  <a:pt x="7513" y="5535"/>
                  <a:pt x="7538" y="5489"/>
                </a:cubicBezTo>
                <a:cubicBezTo>
                  <a:pt x="7563" y="5442"/>
                  <a:pt x="7532" y="5370"/>
                  <a:pt x="7567" y="5329"/>
                </a:cubicBezTo>
                <a:cubicBezTo>
                  <a:pt x="7605" y="5285"/>
                  <a:pt x="7774" y="5314"/>
                  <a:pt x="7828" y="5314"/>
                </a:cubicBezTo>
                <a:lnTo>
                  <a:pt x="8140" y="5314"/>
                </a:lnTo>
                <a:cubicBezTo>
                  <a:pt x="8147" y="5300"/>
                  <a:pt x="8176" y="5227"/>
                  <a:pt x="8235" y="5293"/>
                </a:cubicBezTo>
                <a:cubicBezTo>
                  <a:pt x="8373" y="5035"/>
                  <a:pt x="8370" y="5113"/>
                  <a:pt x="8442" y="5061"/>
                </a:cubicBezTo>
                <a:cubicBezTo>
                  <a:pt x="8477" y="5036"/>
                  <a:pt x="8452" y="5015"/>
                  <a:pt x="8529" y="4961"/>
                </a:cubicBezTo>
                <a:cubicBezTo>
                  <a:pt x="8545" y="5045"/>
                  <a:pt x="8493" y="5104"/>
                  <a:pt x="8562" y="5181"/>
                </a:cubicBezTo>
                <a:cubicBezTo>
                  <a:pt x="8564" y="5123"/>
                  <a:pt x="8622" y="5023"/>
                  <a:pt x="8647" y="4972"/>
                </a:cubicBezTo>
                <a:cubicBezTo>
                  <a:pt x="8678" y="4909"/>
                  <a:pt x="8690" y="4838"/>
                  <a:pt x="8731" y="4780"/>
                </a:cubicBezTo>
                <a:cubicBezTo>
                  <a:pt x="8706" y="4780"/>
                  <a:pt x="8687" y="4796"/>
                  <a:pt x="8678" y="4818"/>
                </a:cubicBezTo>
                <a:cubicBezTo>
                  <a:pt x="8645" y="4771"/>
                  <a:pt x="8834" y="4678"/>
                  <a:pt x="8687" y="4697"/>
                </a:cubicBezTo>
                <a:cubicBezTo>
                  <a:pt x="8692" y="4648"/>
                  <a:pt x="8776" y="4605"/>
                  <a:pt x="8764" y="4557"/>
                </a:cubicBezTo>
                <a:cubicBezTo>
                  <a:pt x="8789" y="4611"/>
                  <a:pt x="8773" y="4513"/>
                  <a:pt x="8782" y="4489"/>
                </a:cubicBezTo>
                <a:cubicBezTo>
                  <a:pt x="8822" y="4375"/>
                  <a:pt x="8979" y="4304"/>
                  <a:pt x="9027" y="4182"/>
                </a:cubicBezTo>
                <a:cubicBezTo>
                  <a:pt x="9148" y="3874"/>
                  <a:pt x="8785" y="3996"/>
                  <a:pt x="8891" y="4026"/>
                </a:cubicBezTo>
                <a:cubicBezTo>
                  <a:pt x="8847" y="4013"/>
                  <a:pt x="8800" y="3984"/>
                  <a:pt x="8752" y="3996"/>
                </a:cubicBezTo>
                <a:cubicBezTo>
                  <a:pt x="8771" y="3997"/>
                  <a:pt x="8790" y="4001"/>
                  <a:pt x="8808" y="4008"/>
                </a:cubicBezTo>
                <a:cubicBezTo>
                  <a:pt x="8702" y="3998"/>
                  <a:pt x="8612" y="3953"/>
                  <a:pt x="8505" y="3992"/>
                </a:cubicBezTo>
                <a:cubicBezTo>
                  <a:pt x="8424" y="4022"/>
                  <a:pt x="8355" y="4046"/>
                  <a:pt x="8268" y="4056"/>
                </a:cubicBezTo>
                <a:cubicBezTo>
                  <a:pt x="8148" y="4069"/>
                  <a:pt x="7959" y="4095"/>
                  <a:pt x="7912" y="4228"/>
                </a:cubicBezTo>
                <a:cubicBezTo>
                  <a:pt x="7921" y="4218"/>
                  <a:pt x="7929" y="4207"/>
                  <a:pt x="7935" y="4195"/>
                </a:cubicBezTo>
                <a:cubicBezTo>
                  <a:pt x="7913" y="4282"/>
                  <a:pt x="7863" y="4350"/>
                  <a:pt x="7853" y="4444"/>
                </a:cubicBezTo>
                <a:cubicBezTo>
                  <a:pt x="7849" y="4484"/>
                  <a:pt x="7855" y="4529"/>
                  <a:pt x="7829" y="4563"/>
                </a:cubicBezTo>
                <a:cubicBezTo>
                  <a:pt x="7803" y="4596"/>
                  <a:pt x="7769" y="4615"/>
                  <a:pt x="7750" y="4654"/>
                </a:cubicBezTo>
                <a:cubicBezTo>
                  <a:pt x="7713" y="4730"/>
                  <a:pt x="7714" y="4798"/>
                  <a:pt x="7633" y="4846"/>
                </a:cubicBezTo>
                <a:cubicBezTo>
                  <a:pt x="7575" y="4880"/>
                  <a:pt x="7494" y="4903"/>
                  <a:pt x="7457" y="4964"/>
                </a:cubicBezTo>
                <a:cubicBezTo>
                  <a:pt x="7488" y="4949"/>
                  <a:pt x="7517" y="4931"/>
                  <a:pt x="7546" y="4913"/>
                </a:cubicBezTo>
                <a:cubicBezTo>
                  <a:pt x="7525" y="4928"/>
                  <a:pt x="7504" y="4944"/>
                  <a:pt x="7484" y="4961"/>
                </a:cubicBezTo>
                <a:cubicBezTo>
                  <a:pt x="7576" y="4967"/>
                  <a:pt x="7492" y="5047"/>
                  <a:pt x="7456" y="5062"/>
                </a:cubicBezTo>
                <a:cubicBezTo>
                  <a:pt x="7449" y="5072"/>
                  <a:pt x="7444" y="5083"/>
                  <a:pt x="7440" y="5094"/>
                </a:cubicBezTo>
                <a:cubicBezTo>
                  <a:pt x="7404" y="5093"/>
                  <a:pt x="7354" y="5077"/>
                  <a:pt x="7327" y="5100"/>
                </a:cubicBezTo>
                <a:cubicBezTo>
                  <a:pt x="7336" y="5071"/>
                  <a:pt x="7271" y="5014"/>
                  <a:pt x="7336" y="5026"/>
                </a:cubicBezTo>
                <a:cubicBezTo>
                  <a:pt x="7303" y="4960"/>
                  <a:pt x="7059" y="5005"/>
                  <a:pt x="7077" y="5088"/>
                </a:cubicBezTo>
                <a:cubicBezTo>
                  <a:pt x="7067" y="5043"/>
                  <a:pt x="6745" y="5117"/>
                  <a:pt x="6703" y="5142"/>
                </a:cubicBezTo>
                <a:cubicBezTo>
                  <a:pt x="6732" y="5130"/>
                  <a:pt x="6758" y="5124"/>
                  <a:pt x="6789" y="5116"/>
                </a:cubicBezTo>
                <a:cubicBezTo>
                  <a:pt x="6750" y="5156"/>
                  <a:pt x="6667" y="5167"/>
                  <a:pt x="6615" y="5180"/>
                </a:cubicBezTo>
                <a:cubicBezTo>
                  <a:pt x="6533" y="5201"/>
                  <a:pt x="6492" y="5207"/>
                  <a:pt x="6452" y="5134"/>
                </a:cubicBezTo>
                <a:cubicBezTo>
                  <a:pt x="6358" y="4958"/>
                  <a:pt x="6199" y="5011"/>
                  <a:pt x="6130" y="4973"/>
                </a:cubicBezTo>
                <a:cubicBezTo>
                  <a:pt x="6127" y="4988"/>
                  <a:pt x="6117" y="4996"/>
                  <a:pt x="6102" y="4995"/>
                </a:cubicBezTo>
                <a:cubicBezTo>
                  <a:pt x="6071" y="5012"/>
                  <a:pt x="6107" y="5059"/>
                  <a:pt x="6053" y="5059"/>
                </a:cubicBezTo>
                <a:cubicBezTo>
                  <a:pt x="6070" y="5037"/>
                  <a:pt x="6124" y="4969"/>
                  <a:pt x="6071" y="4955"/>
                </a:cubicBezTo>
                <a:cubicBezTo>
                  <a:pt x="6088" y="4938"/>
                  <a:pt x="6105" y="4968"/>
                  <a:pt x="6130" y="4970"/>
                </a:cubicBezTo>
                <a:cubicBezTo>
                  <a:pt x="6084" y="4949"/>
                  <a:pt x="6079" y="4910"/>
                  <a:pt x="6064" y="4867"/>
                </a:cubicBezTo>
                <a:cubicBezTo>
                  <a:pt x="6047" y="4817"/>
                  <a:pt x="6008" y="4779"/>
                  <a:pt x="5996" y="4727"/>
                </a:cubicBezTo>
                <a:cubicBezTo>
                  <a:pt x="5967" y="4603"/>
                  <a:pt x="5943" y="4513"/>
                  <a:pt x="5877" y="4401"/>
                </a:cubicBezTo>
                <a:cubicBezTo>
                  <a:pt x="5818" y="4304"/>
                  <a:pt x="5772" y="4185"/>
                  <a:pt x="5765" y="4069"/>
                </a:cubicBezTo>
                <a:cubicBezTo>
                  <a:pt x="5761" y="4014"/>
                  <a:pt x="5738" y="4009"/>
                  <a:pt x="5721" y="3963"/>
                </a:cubicBezTo>
                <a:cubicBezTo>
                  <a:pt x="5701" y="3913"/>
                  <a:pt x="5722" y="3858"/>
                  <a:pt x="5709" y="3806"/>
                </a:cubicBezTo>
                <a:cubicBezTo>
                  <a:pt x="5738" y="3862"/>
                  <a:pt x="5747" y="3923"/>
                  <a:pt x="5785" y="3975"/>
                </a:cubicBezTo>
                <a:cubicBezTo>
                  <a:pt x="5806" y="4002"/>
                  <a:pt x="5764" y="4049"/>
                  <a:pt x="5768" y="4082"/>
                </a:cubicBezTo>
                <a:cubicBezTo>
                  <a:pt x="5802" y="3998"/>
                  <a:pt x="5829" y="4001"/>
                  <a:pt x="5770" y="3919"/>
                </a:cubicBezTo>
                <a:cubicBezTo>
                  <a:pt x="5715" y="3843"/>
                  <a:pt x="5705" y="3760"/>
                  <a:pt x="5710" y="3668"/>
                </a:cubicBezTo>
                <a:cubicBezTo>
                  <a:pt x="5714" y="3578"/>
                  <a:pt x="5770" y="3507"/>
                  <a:pt x="5778" y="3420"/>
                </a:cubicBezTo>
                <a:cubicBezTo>
                  <a:pt x="5785" y="3350"/>
                  <a:pt x="5844" y="3253"/>
                  <a:pt x="5801" y="3185"/>
                </a:cubicBezTo>
                <a:cubicBezTo>
                  <a:pt x="5820" y="3166"/>
                  <a:pt x="5820" y="3178"/>
                  <a:pt x="5821" y="3157"/>
                </a:cubicBezTo>
                <a:cubicBezTo>
                  <a:pt x="5826" y="3069"/>
                  <a:pt x="5852" y="3024"/>
                  <a:pt x="5853" y="2999"/>
                </a:cubicBezTo>
                <a:cubicBezTo>
                  <a:pt x="5854" y="2974"/>
                  <a:pt x="5838" y="2980"/>
                  <a:pt x="5835" y="2922"/>
                </a:cubicBezTo>
                <a:cubicBezTo>
                  <a:pt x="5838" y="2919"/>
                  <a:pt x="5865" y="2946"/>
                  <a:pt x="5867" y="2941"/>
                </a:cubicBezTo>
                <a:cubicBezTo>
                  <a:pt x="5903" y="2843"/>
                  <a:pt x="5937" y="2812"/>
                  <a:pt x="5914" y="2681"/>
                </a:cubicBezTo>
                <a:cubicBezTo>
                  <a:pt x="5913" y="2677"/>
                  <a:pt x="5944" y="2643"/>
                  <a:pt x="5945" y="2618"/>
                </a:cubicBezTo>
                <a:cubicBezTo>
                  <a:pt x="5984" y="2670"/>
                  <a:pt x="6009" y="2594"/>
                  <a:pt x="6005" y="2593"/>
                </a:cubicBezTo>
                <a:cubicBezTo>
                  <a:pt x="6038" y="2586"/>
                  <a:pt x="6024" y="2646"/>
                  <a:pt x="6001" y="2695"/>
                </a:cubicBezTo>
                <a:cubicBezTo>
                  <a:pt x="5872" y="2965"/>
                  <a:pt x="5842" y="3110"/>
                  <a:pt x="5830" y="3160"/>
                </a:cubicBezTo>
                <a:cubicBezTo>
                  <a:pt x="5930" y="2899"/>
                  <a:pt x="6183" y="2377"/>
                  <a:pt x="6166" y="2378"/>
                </a:cubicBezTo>
                <a:cubicBezTo>
                  <a:pt x="6118" y="2408"/>
                  <a:pt x="6080" y="2472"/>
                  <a:pt x="6040" y="2424"/>
                </a:cubicBezTo>
                <a:cubicBezTo>
                  <a:pt x="5989" y="2361"/>
                  <a:pt x="5932" y="2372"/>
                  <a:pt x="5858" y="2370"/>
                </a:cubicBezTo>
                <a:cubicBezTo>
                  <a:pt x="5813" y="2369"/>
                  <a:pt x="5733" y="2271"/>
                  <a:pt x="5672" y="2265"/>
                </a:cubicBezTo>
                <a:cubicBezTo>
                  <a:pt x="5653" y="2255"/>
                  <a:pt x="5621" y="2252"/>
                  <a:pt x="5602" y="2180"/>
                </a:cubicBezTo>
                <a:cubicBezTo>
                  <a:pt x="5597" y="2103"/>
                  <a:pt x="5596" y="2131"/>
                  <a:pt x="5566" y="2059"/>
                </a:cubicBezTo>
                <a:cubicBezTo>
                  <a:pt x="5528" y="1967"/>
                  <a:pt x="5603" y="1897"/>
                  <a:pt x="5565" y="1834"/>
                </a:cubicBezTo>
                <a:cubicBezTo>
                  <a:pt x="5541" y="1793"/>
                  <a:pt x="5538" y="1858"/>
                  <a:pt x="5483" y="1704"/>
                </a:cubicBezTo>
                <a:cubicBezTo>
                  <a:pt x="5459" y="1637"/>
                  <a:pt x="5412" y="1593"/>
                  <a:pt x="5408" y="1520"/>
                </a:cubicBezTo>
                <a:cubicBezTo>
                  <a:pt x="5405" y="1451"/>
                  <a:pt x="5388" y="1382"/>
                  <a:pt x="5374" y="1313"/>
                </a:cubicBezTo>
                <a:cubicBezTo>
                  <a:pt x="5362" y="1259"/>
                  <a:pt x="5316" y="1186"/>
                  <a:pt x="5275" y="1145"/>
                </a:cubicBezTo>
                <a:cubicBezTo>
                  <a:pt x="5219" y="1088"/>
                  <a:pt x="5291" y="1079"/>
                  <a:pt x="5202" y="1056"/>
                </a:cubicBezTo>
                <a:lnTo>
                  <a:pt x="5155" y="1050"/>
                </a:lnTo>
                <a:cubicBezTo>
                  <a:pt x="5056" y="1039"/>
                  <a:pt x="4991" y="1032"/>
                  <a:pt x="4941" y="1026"/>
                </a:cubicBezTo>
                <a:cubicBezTo>
                  <a:pt x="4909" y="1041"/>
                  <a:pt x="4852" y="1048"/>
                  <a:pt x="4826" y="1069"/>
                </a:cubicBezTo>
                <a:cubicBezTo>
                  <a:pt x="4730" y="1143"/>
                  <a:pt x="4734" y="1247"/>
                  <a:pt x="4618" y="1319"/>
                </a:cubicBezTo>
                <a:cubicBezTo>
                  <a:pt x="4571" y="1348"/>
                  <a:pt x="4512" y="1293"/>
                  <a:pt x="4474" y="1268"/>
                </a:cubicBezTo>
                <a:cubicBezTo>
                  <a:pt x="4365" y="1194"/>
                  <a:pt x="4227" y="1125"/>
                  <a:pt x="4247" y="969"/>
                </a:cubicBezTo>
                <a:cubicBezTo>
                  <a:pt x="4256" y="898"/>
                  <a:pt x="4260" y="839"/>
                  <a:pt x="4243" y="765"/>
                </a:cubicBezTo>
                <a:cubicBezTo>
                  <a:pt x="4233" y="716"/>
                  <a:pt x="4180" y="696"/>
                  <a:pt x="4143" y="670"/>
                </a:cubicBezTo>
                <a:cubicBezTo>
                  <a:pt x="4101" y="641"/>
                  <a:pt x="4068" y="572"/>
                  <a:pt x="4044" y="528"/>
                </a:cubicBezTo>
                <a:cubicBezTo>
                  <a:pt x="4021" y="482"/>
                  <a:pt x="3961" y="469"/>
                  <a:pt x="3946" y="421"/>
                </a:cubicBezTo>
                <a:cubicBezTo>
                  <a:pt x="3929" y="363"/>
                  <a:pt x="3920" y="331"/>
                  <a:pt x="3847" y="330"/>
                </a:cubicBezTo>
                <a:lnTo>
                  <a:pt x="3313" y="331"/>
                </a:lnTo>
                <a:lnTo>
                  <a:pt x="3310" y="489"/>
                </a:lnTo>
                <a:lnTo>
                  <a:pt x="2477" y="485"/>
                </a:lnTo>
                <a:lnTo>
                  <a:pt x="1502" y="74"/>
                </a:lnTo>
                <a:cubicBezTo>
                  <a:pt x="1513" y="44"/>
                  <a:pt x="1538" y="26"/>
                  <a:pt x="1558" y="0"/>
                </a:cubicBezTo>
                <a:cubicBezTo>
                  <a:pt x="1309" y="8"/>
                  <a:pt x="1061" y="41"/>
                  <a:pt x="813" y="65"/>
                </a:cubicBezTo>
                <a:lnTo>
                  <a:pt x="844" y="104"/>
                </a:lnTo>
                <a:cubicBezTo>
                  <a:pt x="820" y="150"/>
                  <a:pt x="827" y="135"/>
                  <a:pt x="834" y="178"/>
                </a:cubicBezTo>
                <a:cubicBezTo>
                  <a:pt x="831" y="198"/>
                  <a:pt x="827" y="218"/>
                  <a:pt x="822" y="238"/>
                </a:cubicBezTo>
                <a:cubicBezTo>
                  <a:pt x="824" y="252"/>
                  <a:pt x="889" y="316"/>
                  <a:pt x="862" y="342"/>
                </a:cubicBezTo>
                <a:cubicBezTo>
                  <a:pt x="774" y="424"/>
                  <a:pt x="873" y="476"/>
                  <a:pt x="873" y="549"/>
                </a:cubicBezTo>
                <a:cubicBezTo>
                  <a:pt x="873" y="586"/>
                  <a:pt x="835" y="612"/>
                  <a:pt x="866" y="646"/>
                </a:cubicBezTo>
                <a:cubicBezTo>
                  <a:pt x="932" y="719"/>
                  <a:pt x="850" y="755"/>
                  <a:pt x="870" y="834"/>
                </a:cubicBezTo>
                <a:cubicBezTo>
                  <a:pt x="880" y="827"/>
                  <a:pt x="890" y="819"/>
                  <a:pt x="899" y="811"/>
                </a:cubicBezTo>
                <a:cubicBezTo>
                  <a:pt x="879" y="835"/>
                  <a:pt x="921" y="854"/>
                  <a:pt x="911" y="899"/>
                </a:cubicBezTo>
                <a:cubicBezTo>
                  <a:pt x="904" y="933"/>
                  <a:pt x="879" y="958"/>
                  <a:pt x="886" y="994"/>
                </a:cubicBezTo>
                <a:cubicBezTo>
                  <a:pt x="903" y="1089"/>
                  <a:pt x="962" y="1132"/>
                  <a:pt x="1036" y="1186"/>
                </a:cubicBezTo>
                <a:cubicBezTo>
                  <a:pt x="1125" y="1253"/>
                  <a:pt x="1177" y="1380"/>
                  <a:pt x="1223" y="1478"/>
                </a:cubicBezTo>
                <a:cubicBezTo>
                  <a:pt x="1267" y="1573"/>
                  <a:pt x="1157" y="1646"/>
                  <a:pt x="1122" y="1722"/>
                </a:cubicBezTo>
                <a:cubicBezTo>
                  <a:pt x="1133" y="1715"/>
                  <a:pt x="1144" y="1708"/>
                  <a:pt x="1155" y="1701"/>
                </a:cubicBezTo>
                <a:cubicBezTo>
                  <a:pt x="1153" y="1717"/>
                  <a:pt x="1124" y="1777"/>
                  <a:pt x="1145" y="1788"/>
                </a:cubicBezTo>
                <a:cubicBezTo>
                  <a:pt x="1181" y="1805"/>
                  <a:pt x="1197" y="1731"/>
                  <a:pt x="1196" y="1713"/>
                </a:cubicBezTo>
                <a:cubicBezTo>
                  <a:pt x="1236" y="1745"/>
                  <a:pt x="1218" y="1842"/>
                  <a:pt x="1181" y="1870"/>
                </a:cubicBezTo>
                <a:cubicBezTo>
                  <a:pt x="1221" y="1791"/>
                  <a:pt x="1084" y="1811"/>
                  <a:pt x="1086" y="1734"/>
                </a:cubicBezTo>
                <a:cubicBezTo>
                  <a:pt x="1024" y="1788"/>
                  <a:pt x="935" y="1750"/>
                  <a:pt x="864" y="1743"/>
                </a:cubicBezTo>
                <a:cubicBezTo>
                  <a:pt x="869" y="1825"/>
                  <a:pt x="982" y="1837"/>
                  <a:pt x="996" y="1911"/>
                </a:cubicBezTo>
                <a:cubicBezTo>
                  <a:pt x="1002" y="1941"/>
                  <a:pt x="987" y="1954"/>
                  <a:pt x="1018" y="1977"/>
                </a:cubicBezTo>
                <a:cubicBezTo>
                  <a:pt x="1035" y="1982"/>
                  <a:pt x="1053" y="1987"/>
                  <a:pt x="1070" y="1991"/>
                </a:cubicBezTo>
                <a:cubicBezTo>
                  <a:pt x="1079" y="2001"/>
                  <a:pt x="1086" y="2012"/>
                  <a:pt x="1092" y="2025"/>
                </a:cubicBezTo>
                <a:cubicBezTo>
                  <a:pt x="1124" y="2050"/>
                  <a:pt x="1155" y="2057"/>
                  <a:pt x="1172" y="2097"/>
                </a:cubicBezTo>
                <a:cubicBezTo>
                  <a:pt x="1179" y="2113"/>
                  <a:pt x="1194" y="2153"/>
                  <a:pt x="1220" y="2134"/>
                </a:cubicBezTo>
                <a:cubicBezTo>
                  <a:pt x="1251" y="2112"/>
                  <a:pt x="1276" y="2139"/>
                  <a:pt x="1306" y="2126"/>
                </a:cubicBezTo>
                <a:cubicBezTo>
                  <a:pt x="1336" y="2113"/>
                  <a:pt x="1338" y="2068"/>
                  <a:pt x="1357" y="2046"/>
                </a:cubicBezTo>
                <a:cubicBezTo>
                  <a:pt x="1372" y="2096"/>
                  <a:pt x="1283" y="2067"/>
                  <a:pt x="1387" y="2219"/>
                </a:cubicBezTo>
                <a:cubicBezTo>
                  <a:pt x="1431" y="2282"/>
                  <a:pt x="1505" y="2291"/>
                  <a:pt x="1538" y="2359"/>
                </a:cubicBezTo>
                <a:cubicBezTo>
                  <a:pt x="1597" y="2483"/>
                  <a:pt x="1546" y="2574"/>
                  <a:pt x="1507" y="2676"/>
                </a:cubicBezTo>
                <a:cubicBezTo>
                  <a:pt x="1508" y="2669"/>
                  <a:pt x="1508" y="2663"/>
                  <a:pt x="1508" y="2657"/>
                </a:cubicBezTo>
                <a:cubicBezTo>
                  <a:pt x="1505" y="2712"/>
                  <a:pt x="1463" y="2771"/>
                  <a:pt x="1433" y="2811"/>
                </a:cubicBezTo>
                <a:close/>
                <a:moveTo>
                  <a:pt x="878" y="1547"/>
                </a:moveTo>
                <a:cubicBezTo>
                  <a:pt x="858" y="1571"/>
                  <a:pt x="795" y="1649"/>
                  <a:pt x="849" y="1671"/>
                </a:cubicBezTo>
                <a:cubicBezTo>
                  <a:pt x="866" y="1634"/>
                  <a:pt x="894" y="1590"/>
                  <a:pt x="878" y="1547"/>
                </a:cubicBezTo>
                <a:close/>
                <a:moveTo>
                  <a:pt x="38" y="1256"/>
                </a:moveTo>
                <a:cubicBezTo>
                  <a:pt x="0" y="1275"/>
                  <a:pt x="3" y="1317"/>
                  <a:pt x="23" y="1348"/>
                </a:cubicBezTo>
                <a:cubicBezTo>
                  <a:pt x="43" y="1318"/>
                  <a:pt x="18" y="1286"/>
                  <a:pt x="38" y="1256"/>
                </a:cubicBezTo>
                <a:close/>
                <a:moveTo>
                  <a:pt x="2695" y="2752"/>
                </a:moveTo>
                <a:cubicBezTo>
                  <a:pt x="2699" y="2774"/>
                  <a:pt x="2707" y="2795"/>
                  <a:pt x="2719" y="2814"/>
                </a:cubicBezTo>
                <a:cubicBezTo>
                  <a:pt x="2719" y="2777"/>
                  <a:pt x="2699" y="2743"/>
                  <a:pt x="2671" y="2719"/>
                </a:cubicBezTo>
                <a:cubicBezTo>
                  <a:pt x="2679" y="2730"/>
                  <a:pt x="2687" y="2741"/>
                  <a:pt x="2695" y="275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8" name="꙱ Mauritania (Islamic Republic of Mauritania) (MR) (H)">
            <a:extLst>
              <a:ext uri="{FF2B5EF4-FFF2-40B4-BE49-F238E27FC236}">
                <a16:creationId xmlns:a16="http://schemas.microsoft.com/office/drawing/2014/main" id="{1166C7E4-5C6B-49A9-A810-13A55063F9B2}"/>
              </a:ext>
            </a:extLst>
          </p:cNvPr>
          <p:cNvSpPr>
            <a:spLocks noEditPoints="1"/>
          </p:cNvSpPr>
          <p:nvPr/>
        </p:nvSpPr>
        <p:spPr bwMode="auto">
          <a:xfrm>
            <a:off x="3954799" y="1580287"/>
            <a:ext cx="315830" cy="373248"/>
          </a:xfrm>
          <a:custGeom>
            <a:avLst/>
            <a:gdLst>
              <a:gd name="T0" fmla="*/ 185 w 3832"/>
              <a:gd name="T1" fmla="*/ 2743 h 4514"/>
              <a:gd name="T2" fmla="*/ 212 w 3832"/>
              <a:gd name="T3" fmla="*/ 2651 h 4514"/>
              <a:gd name="T4" fmla="*/ 185 w 3832"/>
              <a:gd name="T5" fmla="*/ 2743 h 4514"/>
              <a:gd name="T6" fmla="*/ 10 w 3832"/>
              <a:gd name="T7" fmla="*/ 2327 h 4514"/>
              <a:gd name="T8" fmla="*/ 96 w 3832"/>
              <a:gd name="T9" fmla="*/ 2122 h 4514"/>
              <a:gd name="T10" fmla="*/ 1246 w 3832"/>
              <a:gd name="T11" fmla="*/ 2121 h 4514"/>
              <a:gd name="T12" fmla="*/ 1257 w 3832"/>
              <a:gd name="T13" fmla="*/ 1625 h 4514"/>
              <a:gd name="T14" fmla="*/ 1594 w 3832"/>
              <a:gd name="T15" fmla="*/ 1370 h 4514"/>
              <a:gd name="T16" fmla="*/ 1643 w 3832"/>
              <a:gd name="T17" fmla="*/ 469 h 4514"/>
              <a:gd name="T18" fmla="*/ 2668 w 3832"/>
              <a:gd name="T19" fmla="*/ 457 h 4514"/>
              <a:gd name="T20" fmla="*/ 2682 w 3832"/>
              <a:gd name="T21" fmla="*/ 0 h 4514"/>
              <a:gd name="T22" fmla="*/ 3832 w 3832"/>
              <a:gd name="T23" fmla="*/ 816 h 4514"/>
              <a:gd name="T24" fmla="*/ 3287 w 3832"/>
              <a:gd name="T25" fmla="*/ 816 h 4514"/>
              <a:gd name="T26" fmla="*/ 3511 w 3832"/>
              <a:gd name="T27" fmla="*/ 3822 h 4514"/>
              <a:gd name="T28" fmla="*/ 3584 w 3832"/>
              <a:gd name="T29" fmla="*/ 3904 h 4514"/>
              <a:gd name="T30" fmla="*/ 3572 w 3832"/>
              <a:gd name="T31" fmla="*/ 4063 h 4514"/>
              <a:gd name="T32" fmla="*/ 3542 w 3832"/>
              <a:gd name="T33" fmla="*/ 4202 h 4514"/>
              <a:gd name="T34" fmla="*/ 2887 w 3832"/>
              <a:gd name="T35" fmla="*/ 4202 h 4514"/>
              <a:gd name="T36" fmla="*/ 2322 w 3832"/>
              <a:gd name="T37" fmla="*/ 4156 h 4514"/>
              <a:gd name="T38" fmla="*/ 2086 w 3832"/>
              <a:gd name="T39" fmla="*/ 4243 h 4514"/>
              <a:gd name="T40" fmla="*/ 1851 w 3832"/>
              <a:gd name="T41" fmla="*/ 4346 h 4514"/>
              <a:gd name="T42" fmla="*/ 1627 w 3832"/>
              <a:gd name="T43" fmla="*/ 4170 h 4514"/>
              <a:gd name="T44" fmla="*/ 1429 w 3832"/>
              <a:gd name="T45" fmla="*/ 4468 h 4514"/>
              <a:gd name="T46" fmla="*/ 1354 w 3832"/>
              <a:gd name="T47" fmla="*/ 4389 h 4514"/>
              <a:gd name="T48" fmla="*/ 1282 w 3832"/>
              <a:gd name="T49" fmla="*/ 4341 h 4514"/>
              <a:gd name="T50" fmla="*/ 1202 w 3832"/>
              <a:gd name="T51" fmla="*/ 4217 h 4514"/>
              <a:gd name="T52" fmla="*/ 1127 w 3832"/>
              <a:gd name="T53" fmla="*/ 4139 h 4514"/>
              <a:gd name="T54" fmla="*/ 1026 w 3832"/>
              <a:gd name="T55" fmla="*/ 3977 h 4514"/>
              <a:gd name="T56" fmla="*/ 705 w 3832"/>
              <a:gd name="T57" fmla="*/ 3792 h 4514"/>
              <a:gd name="T58" fmla="*/ 551 w 3832"/>
              <a:gd name="T59" fmla="*/ 3806 h 4514"/>
              <a:gd name="T60" fmla="*/ 259 w 3832"/>
              <a:gd name="T61" fmla="*/ 3847 h 4514"/>
              <a:gd name="T62" fmla="*/ 117 w 3832"/>
              <a:gd name="T63" fmla="*/ 4008 h 4514"/>
              <a:gd name="T64" fmla="*/ 279 w 3832"/>
              <a:gd name="T65" fmla="*/ 3408 h 4514"/>
              <a:gd name="T66" fmla="*/ 258 w 3832"/>
              <a:gd name="T67" fmla="*/ 3050 h 4514"/>
              <a:gd name="T68" fmla="*/ 225 w 3832"/>
              <a:gd name="T69" fmla="*/ 2919 h 4514"/>
              <a:gd name="T70" fmla="*/ 152 w 3832"/>
              <a:gd name="T71" fmla="*/ 2817 h 4514"/>
              <a:gd name="T72" fmla="*/ 218 w 3832"/>
              <a:gd name="T73" fmla="*/ 2767 h 4514"/>
              <a:gd name="T74" fmla="*/ 170 w 3832"/>
              <a:gd name="T75" fmla="*/ 2811 h 4514"/>
              <a:gd name="T76" fmla="*/ 232 w 3832"/>
              <a:gd name="T77" fmla="*/ 2700 h 4514"/>
              <a:gd name="T78" fmla="*/ 241 w 3832"/>
              <a:gd name="T79" fmla="*/ 2620 h 4514"/>
              <a:gd name="T80" fmla="*/ 182 w 3832"/>
              <a:gd name="T81" fmla="*/ 2342 h 4514"/>
              <a:gd name="T82" fmla="*/ 161 w 3832"/>
              <a:gd name="T83" fmla="*/ 2399 h 4514"/>
              <a:gd name="T84" fmla="*/ 45 w 3832"/>
              <a:gd name="T85" fmla="*/ 2197 h 4514"/>
              <a:gd name="T86" fmla="*/ 10 w 3832"/>
              <a:gd name="T87" fmla="*/ 2327 h 4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832" h="4514">
                <a:moveTo>
                  <a:pt x="185" y="2743"/>
                </a:moveTo>
                <a:cubicBezTo>
                  <a:pt x="206" y="2716"/>
                  <a:pt x="210" y="2683"/>
                  <a:pt x="212" y="2651"/>
                </a:cubicBezTo>
                <a:cubicBezTo>
                  <a:pt x="188" y="2674"/>
                  <a:pt x="167" y="2709"/>
                  <a:pt x="185" y="2743"/>
                </a:cubicBezTo>
                <a:close/>
                <a:moveTo>
                  <a:pt x="10" y="2327"/>
                </a:moveTo>
                <a:cubicBezTo>
                  <a:pt x="0" y="2254"/>
                  <a:pt x="19" y="2124"/>
                  <a:pt x="96" y="2122"/>
                </a:cubicBezTo>
                <a:lnTo>
                  <a:pt x="1246" y="2121"/>
                </a:lnTo>
                <a:cubicBezTo>
                  <a:pt x="1314" y="2104"/>
                  <a:pt x="1247" y="1723"/>
                  <a:pt x="1257" y="1625"/>
                </a:cubicBezTo>
                <a:cubicBezTo>
                  <a:pt x="1273" y="1461"/>
                  <a:pt x="1465" y="1421"/>
                  <a:pt x="1594" y="1370"/>
                </a:cubicBezTo>
                <a:lnTo>
                  <a:pt x="1643" y="469"/>
                </a:lnTo>
                <a:lnTo>
                  <a:pt x="2668" y="457"/>
                </a:lnTo>
                <a:cubicBezTo>
                  <a:pt x="2672" y="305"/>
                  <a:pt x="2677" y="153"/>
                  <a:pt x="2682" y="0"/>
                </a:cubicBezTo>
                <a:cubicBezTo>
                  <a:pt x="3073" y="263"/>
                  <a:pt x="3456" y="533"/>
                  <a:pt x="3832" y="816"/>
                </a:cubicBezTo>
                <a:cubicBezTo>
                  <a:pt x="3651" y="816"/>
                  <a:pt x="3468" y="816"/>
                  <a:pt x="3287" y="816"/>
                </a:cubicBezTo>
                <a:lnTo>
                  <a:pt x="3511" y="3822"/>
                </a:lnTo>
                <a:cubicBezTo>
                  <a:pt x="3529" y="3872"/>
                  <a:pt x="3580" y="3893"/>
                  <a:pt x="3584" y="3904"/>
                </a:cubicBezTo>
                <a:cubicBezTo>
                  <a:pt x="3614" y="3981"/>
                  <a:pt x="3575" y="4004"/>
                  <a:pt x="3572" y="4063"/>
                </a:cubicBezTo>
                <a:cubicBezTo>
                  <a:pt x="3569" y="4132"/>
                  <a:pt x="3562" y="4194"/>
                  <a:pt x="3542" y="4202"/>
                </a:cubicBezTo>
                <a:lnTo>
                  <a:pt x="2887" y="4202"/>
                </a:lnTo>
                <a:cubicBezTo>
                  <a:pt x="2515" y="4215"/>
                  <a:pt x="2355" y="4266"/>
                  <a:pt x="2322" y="4156"/>
                </a:cubicBezTo>
                <a:cubicBezTo>
                  <a:pt x="2306" y="4256"/>
                  <a:pt x="2159" y="4272"/>
                  <a:pt x="2086" y="4243"/>
                </a:cubicBezTo>
                <a:cubicBezTo>
                  <a:pt x="1971" y="4197"/>
                  <a:pt x="1898" y="4217"/>
                  <a:pt x="1851" y="4346"/>
                </a:cubicBezTo>
                <a:cubicBezTo>
                  <a:pt x="1822" y="4298"/>
                  <a:pt x="1682" y="4139"/>
                  <a:pt x="1627" y="4170"/>
                </a:cubicBezTo>
                <a:cubicBezTo>
                  <a:pt x="1551" y="4217"/>
                  <a:pt x="1639" y="4514"/>
                  <a:pt x="1429" y="4468"/>
                </a:cubicBezTo>
                <a:cubicBezTo>
                  <a:pt x="1404" y="4443"/>
                  <a:pt x="1368" y="4417"/>
                  <a:pt x="1354" y="4389"/>
                </a:cubicBezTo>
                <a:cubicBezTo>
                  <a:pt x="1341" y="4363"/>
                  <a:pt x="1308" y="4355"/>
                  <a:pt x="1282" y="4341"/>
                </a:cubicBezTo>
                <a:cubicBezTo>
                  <a:pt x="1233" y="4313"/>
                  <a:pt x="1234" y="4251"/>
                  <a:pt x="1202" y="4217"/>
                </a:cubicBezTo>
                <a:cubicBezTo>
                  <a:pt x="1187" y="4201"/>
                  <a:pt x="1123" y="4160"/>
                  <a:pt x="1127" y="4139"/>
                </a:cubicBezTo>
                <a:cubicBezTo>
                  <a:pt x="1139" y="4086"/>
                  <a:pt x="1078" y="3983"/>
                  <a:pt x="1026" y="3977"/>
                </a:cubicBezTo>
                <a:cubicBezTo>
                  <a:pt x="851" y="3960"/>
                  <a:pt x="928" y="3839"/>
                  <a:pt x="705" y="3792"/>
                </a:cubicBezTo>
                <a:cubicBezTo>
                  <a:pt x="641" y="3777"/>
                  <a:pt x="577" y="3775"/>
                  <a:pt x="551" y="3806"/>
                </a:cubicBezTo>
                <a:cubicBezTo>
                  <a:pt x="516" y="3847"/>
                  <a:pt x="299" y="3885"/>
                  <a:pt x="259" y="3847"/>
                </a:cubicBezTo>
                <a:cubicBezTo>
                  <a:pt x="190" y="3782"/>
                  <a:pt x="134" y="3972"/>
                  <a:pt x="117" y="4008"/>
                </a:cubicBezTo>
                <a:cubicBezTo>
                  <a:pt x="117" y="3793"/>
                  <a:pt x="258" y="3618"/>
                  <a:pt x="279" y="3408"/>
                </a:cubicBezTo>
                <a:cubicBezTo>
                  <a:pt x="291" y="3281"/>
                  <a:pt x="273" y="3174"/>
                  <a:pt x="258" y="3050"/>
                </a:cubicBezTo>
                <a:cubicBezTo>
                  <a:pt x="252" y="3006"/>
                  <a:pt x="253" y="2957"/>
                  <a:pt x="225" y="2919"/>
                </a:cubicBezTo>
                <a:cubicBezTo>
                  <a:pt x="200" y="2886"/>
                  <a:pt x="157" y="2862"/>
                  <a:pt x="152" y="2817"/>
                </a:cubicBezTo>
                <a:cubicBezTo>
                  <a:pt x="185" y="2827"/>
                  <a:pt x="222" y="2803"/>
                  <a:pt x="218" y="2767"/>
                </a:cubicBezTo>
                <a:cubicBezTo>
                  <a:pt x="196" y="2773"/>
                  <a:pt x="178" y="2789"/>
                  <a:pt x="170" y="2811"/>
                </a:cubicBezTo>
                <a:cubicBezTo>
                  <a:pt x="178" y="2768"/>
                  <a:pt x="213" y="2738"/>
                  <a:pt x="232" y="2700"/>
                </a:cubicBezTo>
                <a:cubicBezTo>
                  <a:pt x="244" y="2676"/>
                  <a:pt x="226" y="2637"/>
                  <a:pt x="241" y="2620"/>
                </a:cubicBezTo>
                <a:cubicBezTo>
                  <a:pt x="305" y="2546"/>
                  <a:pt x="206" y="2415"/>
                  <a:pt x="182" y="2342"/>
                </a:cubicBezTo>
                <a:cubicBezTo>
                  <a:pt x="172" y="2360"/>
                  <a:pt x="165" y="2379"/>
                  <a:pt x="161" y="2399"/>
                </a:cubicBezTo>
                <a:cubicBezTo>
                  <a:pt x="96" y="2349"/>
                  <a:pt x="112" y="2246"/>
                  <a:pt x="45" y="2197"/>
                </a:cubicBezTo>
                <a:cubicBezTo>
                  <a:pt x="35" y="2240"/>
                  <a:pt x="19" y="2283"/>
                  <a:pt x="10" y="232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9" name="꙱ Mali (Republic of Mali) (ML) (H)">
            <a:extLst>
              <a:ext uri="{FF2B5EF4-FFF2-40B4-BE49-F238E27FC236}">
                <a16:creationId xmlns:a16="http://schemas.microsoft.com/office/drawing/2014/main" id="{3D96E5DD-A4C2-4F92-A628-826F0CC3DB90}"/>
              </a:ext>
            </a:extLst>
          </p:cNvPr>
          <p:cNvSpPr>
            <a:spLocks/>
          </p:cNvSpPr>
          <p:nvPr/>
        </p:nvSpPr>
        <p:spPr bwMode="auto">
          <a:xfrm>
            <a:off x="4072291" y="1647169"/>
            <a:ext cx="425778" cy="439052"/>
          </a:xfrm>
          <a:custGeom>
            <a:avLst/>
            <a:gdLst>
              <a:gd name="T0" fmla="*/ 4035 w 5167"/>
              <a:gd name="T1" fmla="*/ 1265 h 5308"/>
              <a:gd name="T2" fmla="*/ 4336 w 5167"/>
              <a:gd name="T3" fmla="*/ 1566 h 5308"/>
              <a:gd name="T4" fmla="*/ 4505 w 5167"/>
              <a:gd name="T5" fmla="*/ 1702 h 5308"/>
              <a:gd name="T6" fmla="*/ 4634 w 5167"/>
              <a:gd name="T7" fmla="*/ 1778 h 5308"/>
              <a:gd name="T8" fmla="*/ 4844 w 5167"/>
              <a:gd name="T9" fmla="*/ 2013 h 5308"/>
              <a:gd name="T10" fmla="*/ 5161 w 5167"/>
              <a:gd name="T11" fmla="*/ 2086 h 5308"/>
              <a:gd name="T12" fmla="*/ 5099 w 5167"/>
              <a:gd name="T13" fmla="*/ 3124 h 5308"/>
              <a:gd name="T14" fmla="*/ 4931 w 5167"/>
              <a:gd name="T15" fmla="*/ 3411 h 5308"/>
              <a:gd name="T16" fmla="*/ 4718 w 5167"/>
              <a:gd name="T17" fmla="*/ 3446 h 5308"/>
              <a:gd name="T18" fmla="*/ 4189 w 5167"/>
              <a:gd name="T19" fmla="*/ 3505 h 5308"/>
              <a:gd name="T20" fmla="*/ 3897 w 5167"/>
              <a:gd name="T21" fmla="*/ 3569 h 5308"/>
              <a:gd name="T22" fmla="*/ 3697 w 5167"/>
              <a:gd name="T23" fmla="*/ 3562 h 5308"/>
              <a:gd name="T24" fmla="*/ 3434 w 5167"/>
              <a:gd name="T25" fmla="*/ 3661 h 5308"/>
              <a:gd name="T26" fmla="*/ 3193 w 5167"/>
              <a:gd name="T27" fmla="*/ 3814 h 5308"/>
              <a:gd name="T28" fmla="*/ 2897 w 5167"/>
              <a:gd name="T29" fmla="*/ 4058 h 5308"/>
              <a:gd name="T30" fmla="*/ 2798 w 5167"/>
              <a:gd name="T31" fmla="*/ 4032 h 5308"/>
              <a:gd name="T32" fmla="*/ 2742 w 5167"/>
              <a:gd name="T33" fmla="*/ 4222 h 5308"/>
              <a:gd name="T34" fmla="*/ 2487 w 5167"/>
              <a:gd name="T35" fmla="*/ 4227 h 5308"/>
              <a:gd name="T36" fmla="*/ 2463 w 5167"/>
              <a:gd name="T37" fmla="*/ 4369 h 5308"/>
              <a:gd name="T38" fmla="*/ 2351 w 5167"/>
              <a:gd name="T39" fmla="*/ 4627 h 5308"/>
              <a:gd name="T40" fmla="*/ 2122 w 5167"/>
              <a:gd name="T41" fmla="*/ 4700 h 5308"/>
              <a:gd name="T42" fmla="*/ 2171 w 5167"/>
              <a:gd name="T43" fmla="*/ 4781 h 5308"/>
              <a:gd name="T44" fmla="*/ 2106 w 5167"/>
              <a:gd name="T45" fmla="*/ 5012 h 5308"/>
              <a:gd name="T46" fmla="*/ 1896 w 5167"/>
              <a:gd name="T47" fmla="*/ 5281 h 5308"/>
              <a:gd name="T48" fmla="*/ 1792 w 5167"/>
              <a:gd name="T49" fmla="*/ 5157 h 5308"/>
              <a:gd name="T50" fmla="*/ 1689 w 5167"/>
              <a:gd name="T51" fmla="*/ 5233 h 5308"/>
              <a:gd name="T52" fmla="*/ 1471 w 5167"/>
              <a:gd name="T53" fmla="*/ 5193 h 5308"/>
              <a:gd name="T54" fmla="*/ 1343 w 5167"/>
              <a:gd name="T55" fmla="*/ 5278 h 5308"/>
              <a:gd name="T56" fmla="*/ 1255 w 5167"/>
              <a:gd name="T57" fmla="*/ 5195 h 5308"/>
              <a:gd name="T58" fmla="*/ 1091 w 5167"/>
              <a:gd name="T59" fmla="*/ 5011 h 5308"/>
              <a:gd name="T60" fmla="*/ 1191 w 5167"/>
              <a:gd name="T61" fmla="*/ 4892 h 5308"/>
              <a:gd name="T62" fmla="*/ 1036 w 5167"/>
              <a:gd name="T63" fmla="*/ 4627 h 5308"/>
              <a:gd name="T64" fmla="*/ 894 w 5167"/>
              <a:gd name="T65" fmla="*/ 4539 h 5308"/>
              <a:gd name="T66" fmla="*/ 750 w 5167"/>
              <a:gd name="T67" fmla="*/ 4627 h 5308"/>
              <a:gd name="T68" fmla="*/ 393 w 5167"/>
              <a:gd name="T69" fmla="*/ 4559 h 5308"/>
              <a:gd name="T70" fmla="*/ 232 w 5167"/>
              <a:gd name="T71" fmla="*/ 4600 h 5308"/>
              <a:gd name="T72" fmla="*/ 251 w 5167"/>
              <a:gd name="T73" fmla="*/ 4351 h 5308"/>
              <a:gd name="T74" fmla="*/ 133 w 5167"/>
              <a:gd name="T75" fmla="*/ 4165 h 5308"/>
              <a:gd name="T76" fmla="*/ 61 w 5167"/>
              <a:gd name="T77" fmla="*/ 4062 h 5308"/>
              <a:gd name="T78" fmla="*/ 60 w 5167"/>
              <a:gd name="T79" fmla="*/ 3835 h 5308"/>
              <a:gd name="T80" fmla="*/ 2 w 5167"/>
              <a:gd name="T81" fmla="*/ 3652 h 5308"/>
              <a:gd name="T82" fmla="*/ 424 w 5167"/>
              <a:gd name="T83" fmla="*/ 3530 h 5308"/>
              <a:gd name="T84" fmla="*/ 895 w 5167"/>
              <a:gd name="T85" fmla="*/ 3340 h 5308"/>
              <a:gd name="T86" fmla="*/ 2089 w 5167"/>
              <a:gd name="T87" fmla="*/ 3386 h 5308"/>
              <a:gd name="T88" fmla="*/ 2153 w 5167"/>
              <a:gd name="T89" fmla="*/ 3208 h 5308"/>
              <a:gd name="T90" fmla="*/ 2084 w 5167"/>
              <a:gd name="T91" fmla="*/ 3006 h 5308"/>
              <a:gd name="T92" fmla="*/ 2406 w 5167"/>
              <a:gd name="T93" fmla="*/ 0 h 5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67" h="5308">
                <a:moveTo>
                  <a:pt x="2406" y="0"/>
                </a:moveTo>
                <a:cubicBezTo>
                  <a:pt x="2458" y="20"/>
                  <a:pt x="3939" y="1190"/>
                  <a:pt x="4035" y="1265"/>
                </a:cubicBezTo>
                <a:cubicBezTo>
                  <a:pt x="4100" y="1311"/>
                  <a:pt x="4220" y="1358"/>
                  <a:pt x="4211" y="1454"/>
                </a:cubicBezTo>
                <a:cubicBezTo>
                  <a:pt x="4203" y="1547"/>
                  <a:pt x="4273" y="1524"/>
                  <a:pt x="4336" y="1566"/>
                </a:cubicBezTo>
                <a:cubicBezTo>
                  <a:pt x="4374" y="1591"/>
                  <a:pt x="4367" y="1636"/>
                  <a:pt x="4397" y="1665"/>
                </a:cubicBezTo>
                <a:cubicBezTo>
                  <a:pt x="4426" y="1694"/>
                  <a:pt x="4470" y="1705"/>
                  <a:pt x="4505" y="1702"/>
                </a:cubicBezTo>
                <a:cubicBezTo>
                  <a:pt x="4514" y="1705"/>
                  <a:pt x="4507" y="1678"/>
                  <a:pt x="4546" y="1703"/>
                </a:cubicBezTo>
                <a:cubicBezTo>
                  <a:pt x="4580" y="1720"/>
                  <a:pt x="4595" y="1765"/>
                  <a:pt x="4634" y="1778"/>
                </a:cubicBezTo>
                <a:cubicBezTo>
                  <a:pt x="4695" y="1797"/>
                  <a:pt x="4777" y="1802"/>
                  <a:pt x="4833" y="1835"/>
                </a:cubicBezTo>
                <a:cubicBezTo>
                  <a:pt x="4874" y="1860"/>
                  <a:pt x="4862" y="1974"/>
                  <a:pt x="4844" y="2013"/>
                </a:cubicBezTo>
                <a:cubicBezTo>
                  <a:pt x="4820" y="2069"/>
                  <a:pt x="4785" y="2121"/>
                  <a:pt x="4873" y="2134"/>
                </a:cubicBezTo>
                <a:cubicBezTo>
                  <a:pt x="4966" y="2147"/>
                  <a:pt x="5069" y="2098"/>
                  <a:pt x="5161" y="2086"/>
                </a:cubicBezTo>
                <a:cubicBezTo>
                  <a:pt x="5158" y="2312"/>
                  <a:pt x="5167" y="2526"/>
                  <a:pt x="5154" y="2763"/>
                </a:cubicBezTo>
                <a:cubicBezTo>
                  <a:pt x="5148" y="2890"/>
                  <a:pt x="5162" y="3013"/>
                  <a:pt x="5099" y="3124"/>
                </a:cubicBezTo>
                <a:cubicBezTo>
                  <a:pt x="5069" y="3178"/>
                  <a:pt x="5069" y="3236"/>
                  <a:pt x="5046" y="3291"/>
                </a:cubicBezTo>
                <a:cubicBezTo>
                  <a:pt x="5022" y="3344"/>
                  <a:pt x="4953" y="3352"/>
                  <a:pt x="4931" y="3411"/>
                </a:cubicBezTo>
                <a:cubicBezTo>
                  <a:pt x="4905" y="3479"/>
                  <a:pt x="4828" y="3399"/>
                  <a:pt x="4770" y="3414"/>
                </a:cubicBezTo>
                <a:cubicBezTo>
                  <a:pt x="4730" y="3424"/>
                  <a:pt x="4815" y="3458"/>
                  <a:pt x="4718" y="3446"/>
                </a:cubicBezTo>
                <a:cubicBezTo>
                  <a:pt x="4601" y="3437"/>
                  <a:pt x="4471" y="3451"/>
                  <a:pt x="4356" y="3460"/>
                </a:cubicBezTo>
                <a:cubicBezTo>
                  <a:pt x="4290" y="3465"/>
                  <a:pt x="4236" y="3451"/>
                  <a:pt x="4189" y="3505"/>
                </a:cubicBezTo>
                <a:cubicBezTo>
                  <a:pt x="4151" y="3550"/>
                  <a:pt x="4134" y="3583"/>
                  <a:pt x="4069" y="3582"/>
                </a:cubicBezTo>
                <a:cubicBezTo>
                  <a:pt x="4017" y="3583"/>
                  <a:pt x="3946" y="3586"/>
                  <a:pt x="3897" y="3569"/>
                </a:cubicBezTo>
                <a:cubicBezTo>
                  <a:pt x="3897" y="3578"/>
                  <a:pt x="3897" y="3589"/>
                  <a:pt x="3895" y="3598"/>
                </a:cubicBezTo>
                <a:cubicBezTo>
                  <a:pt x="3748" y="3509"/>
                  <a:pt x="3726" y="3568"/>
                  <a:pt x="3697" y="3562"/>
                </a:cubicBezTo>
                <a:cubicBezTo>
                  <a:pt x="3691" y="3561"/>
                  <a:pt x="3686" y="3554"/>
                  <a:pt x="3680" y="3550"/>
                </a:cubicBezTo>
                <a:cubicBezTo>
                  <a:pt x="3593" y="3497"/>
                  <a:pt x="3503" y="3624"/>
                  <a:pt x="3434" y="3661"/>
                </a:cubicBezTo>
                <a:cubicBezTo>
                  <a:pt x="3386" y="3684"/>
                  <a:pt x="3342" y="3723"/>
                  <a:pt x="3292" y="3749"/>
                </a:cubicBezTo>
                <a:cubicBezTo>
                  <a:pt x="3255" y="3766"/>
                  <a:pt x="3199" y="3761"/>
                  <a:pt x="3193" y="3814"/>
                </a:cubicBezTo>
                <a:cubicBezTo>
                  <a:pt x="3182" y="3916"/>
                  <a:pt x="3111" y="3825"/>
                  <a:pt x="3053" y="3831"/>
                </a:cubicBezTo>
                <a:cubicBezTo>
                  <a:pt x="2937" y="3843"/>
                  <a:pt x="2941" y="3990"/>
                  <a:pt x="2897" y="4058"/>
                </a:cubicBezTo>
                <a:lnTo>
                  <a:pt x="2798" y="4032"/>
                </a:lnTo>
                <a:lnTo>
                  <a:pt x="2798" y="4032"/>
                </a:lnTo>
                <a:cubicBezTo>
                  <a:pt x="2822" y="4074"/>
                  <a:pt x="2799" y="4135"/>
                  <a:pt x="2804" y="4180"/>
                </a:cubicBezTo>
                <a:cubicBezTo>
                  <a:pt x="2757" y="4178"/>
                  <a:pt x="2733" y="4177"/>
                  <a:pt x="2742" y="4222"/>
                </a:cubicBezTo>
                <a:cubicBezTo>
                  <a:pt x="2699" y="4217"/>
                  <a:pt x="2576" y="4155"/>
                  <a:pt x="2579" y="4103"/>
                </a:cubicBezTo>
                <a:cubicBezTo>
                  <a:pt x="2560" y="4130"/>
                  <a:pt x="2518" y="4216"/>
                  <a:pt x="2487" y="4227"/>
                </a:cubicBezTo>
                <a:cubicBezTo>
                  <a:pt x="2460" y="4236"/>
                  <a:pt x="2470" y="4256"/>
                  <a:pt x="2488" y="4279"/>
                </a:cubicBezTo>
                <a:cubicBezTo>
                  <a:pt x="2502" y="4294"/>
                  <a:pt x="2519" y="4380"/>
                  <a:pt x="2463" y="4369"/>
                </a:cubicBezTo>
                <a:cubicBezTo>
                  <a:pt x="2433" y="4366"/>
                  <a:pt x="2400" y="4384"/>
                  <a:pt x="2423" y="4411"/>
                </a:cubicBezTo>
                <a:cubicBezTo>
                  <a:pt x="2470" y="4467"/>
                  <a:pt x="2405" y="4594"/>
                  <a:pt x="2351" y="4627"/>
                </a:cubicBezTo>
                <a:cubicBezTo>
                  <a:pt x="2307" y="4654"/>
                  <a:pt x="2246" y="4633"/>
                  <a:pt x="2204" y="4659"/>
                </a:cubicBezTo>
                <a:cubicBezTo>
                  <a:pt x="2178" y="4675"/>
                  <a:pt x="2156" y="4702"/>
                  <a:pt x="2122" y="4700"/>
                </a:cubicBezTo>
                <a:lnTo>
                  <a:pt x="2122" y="4700"/>
                </a:lnTo>
                <a:cubicBezTo>
                  <a:pt x="2195" y="4718"/>
                  <a:pt x="2146" y="4762"/>
                  <a:pt x="2171" y="4781"/>
                </a:cubicBezTo>
                <a:cubicBezTo>
                  <a:pt x="2207" y="4810"/>
                  <a:pt x="2173" y="4904"/>
                  <a:pt x="2157" y="4935"/>
                </a:cubicBezTo>
                <a:cubicBezTo>
                  <a:pt x="2132" y="4984"/>
                  <a:pt x="2091" y="4945"/>
                  <a:pt x="2106" y="5012"/>
                </a:cubicBezTo>
                <a:cubicBezTo>
                  <a:pt x="2114" y="5048"/>
                  <a:pt x="2110" y="5123"/>
                  <a:pt x="2074" y="5185"/>
                </a:cubicBezTo>
                <a:cubicBezTo>
                  <a:pt x="1905" y="5181"/>
                  <a:pt x="1957" y="5308"/>
                  <a:pt x="1896" y="5281"/>
                </a:cubicBezTo>
                <a:cubicBezTo>
                  <a:pt x="1844" y="5259"/>
                  <a:pt x="1874" y="5128"/>
                  <a:pt x="1852" y="5089"/>
                </a:cubicBezTo>
                <a:cubicBezTo>
                  <a:pt x="1824" y="5100"/>
                  <a:pt x="1819" y="5150"/>
                  <a:pt x="1792" y="5157"/>
                </a:cubicBezTo>
                <a:cubicBezTo>
                  <a:pt x="1765" y="5164"/>
                  <a:pt x="1744" y="5127"/>
                  <a:pt x="1724" y="5115"/>
                </a:cubicBezTo>
                <a:cubicBezTo>
                  <a:pt x="1724" y="5152"/>
                  <a:pt x="1738" y="5234"/>
                  <a:pt x="1689" y="5233"/>
                </a:cubicBezTo>
                <a:cubicBezTo>
                  <a:pt x="1640" y="5232"/>
                  <a:pt x="1600" y="5240"/>
                  <a:pt x="1629" y="5288"/>
                </a:cubicBezTo>
                <a:cubicBezTo>
                  <a:pt x="1582" y="5308"/>
                  <a:pt x="1466" y="5250"/>
                  <a:pt x="1471" y="5193"/>
                </a:cubicBezTo>
                <a:cubicBezTo>
                  <a:pt x="1446" y="5204"/>
                  <a:pt x="1411" y="5191"/>
                  <a:pt x="1385" y="5213"/>
                </a:cubicBezTo>
                <a:cubicBezTo>
                  <a:pt x="1367" y="5228"/>
                  <a:pt x="1366" y="5271"/>
                  <a:pt x="1343" y="5278"/>
                </a:cubicBezTo>
                <a:cubicBezTo>
                  <a:pt x="1334" y="5280"/>
                  <a:pt x="1325" y="5283"/>
                  <a:pt x="1317" y="5286"/>
                </a:cubicBezTo>
                <a:cubicBezTo>
                  <a:pt x="1335" y="5246"/>
                  <a:pt x="1275" y="5206"/>
                  <a:pt x="1255" y="5195"/>
                </a:cubicBezTo>
                <a:cubicBezTo>
                  <a:pt x="1156" y="5140"/>
                  <a:pt x="1272" y="4967"/>
                  <a:pt x="1175" y="4977"/>
                </a:cubicBezTo>
                <a:cubicBezTo>
                  <a:pt x="1140" y="4981"/>
                  <a:pt x="1122" y="5006"/>
                  <a:pt x="1091" y="5011"/>
                </a:cubicBezTo>
                <a:cubicBezTo>
                  <a:pt x="1101" y="4977"/>
                  <a:pt x="1115" y="4940"/>
                  <a:pt x="1138" y="4912"/>
                </a:cubicBezTo>
                <a:cubicBezTo>
                  <a:pt x="1156" y="4889"/>
                  <a:pt x="1172" y="4893"/>
                  <a:pt x="1191" y="4892"/>
                </a:cubicBezTo>
                <a:cubicBezTo>
                  <a:pt x="1203" y="4822"/>
                  <a:pt x="1093" y="4818"/>
                  <a:pt x="1086" y="4759"/>
                </a:cubicBezTo>
                <a:cubicBezTo>
                  <a:pt x="1026" y="4791"/>
                  <a:pt x="1084" y="4672"/>
                  <a:pt x="1036" y="4627"/>
                </a:cubicBezTo>
                <a:cubicBezTo>
                  <a:pt x="992" y="4571"/>
                  <a:pt x="1042" y="4491"/>
                  <a:pt x="940" y="4464"/>
                </a:cubicBezTo>
                <a:cubicBezTo>
                  <a:pt x="839" y="4439"/>
                  <a:pt x="912" y="4509"/>
                  <a:pt x="894" y="4539"/>
                </a:cubicBezTo>
                <a:cubicBezTo>
                  <a:pt x="885" y="4554"/>
                  <a:pt x="836" y="4560"/>
                  <a:pt x="817" y="4576"/>
                </a:cubicBezTo>
                <a:cubicBezTo>
                  <a:pt x="794" y="4595"/>
                  <a:pt x="776" y="4620"/>
                  <a:pt x="750" y="4627"/>
                </a:cubicBezTo>
                <a:cubicBezTo>
                  <a:pt x="706" y="4638"/>
                  <a:pt x="636" y="4487"/>
                  <a:pt x="520" y="4619"/>
                </a:cubicBezTo>
                <a:cubicBezTo>
                  <a:pt x="430" y="4721"/>
                  <a:pt x="497" y="4600"/>
                  <a:pt x="393" y="4559"/>
                </a:cubicBezTo>
                <a:cubicBezTo>
                  <a:pt x="351" y="4542"/>
                  <a:pt x="306" y="4653"/>
                  <a:pt x="259" y="4630"/>
                </a:cubicBezTo>
                <a:cubicBezTo>
                  <a:pt x="251" y="4623"/>
                  <a:pt x="240" y="4613"/>
                  <a:pt x="232" y="4600"/>
                </a:cubicBezTo>
                <a:cubicBezTo>
                  <a:pt x="203" y="4547"/>
                  <a:pt x="251" y="4499"/>
                  <a:pt x="254" y="4492"/>
                </a:cubicBezTo>
                <a:cubicBezTo>
                  <a:pt x="270" y="4455"/>
                  <a:pt x="240" y="4397"/>
                  <a:pt x="251" y="4351"/>
                </a:cubicBezTo>
                <a:cubicBezTo>
                  <a:pt x="266" y="4291"/>
                  <a:pt x="231" y="4245"/>
                  <a:pt x="191" y="4174"/>
                </a:cubicBezTo>
                <a:cubicBezTo>
                  <a:pt x="169" y="4141"/>
                  <a:pt x="144" y="4120"/>
                  <a:pt x="133" y="4165"/>
                </a:cubicBezTo>
                <a:cubicBezTo>
                  <a:pt x="93" y="4154"/>
                  <a:pt x="120" y="4123"/>
                  <a:pt x="92" y="4107"/>
                </a:cubicBezTo>
                <a:cubicBezTo>
                  <a:pt x="78" y="4095"/>
                  <a:pt x="67" y="4080"/>
                  <a:pt x="61" y="4062"/>
                </a:cubicBezTo>
                <a:cubicBezTo>
                  <a:pt x="36" y="4040"/>
                  <a:pt x="33" y="4022"/>
                  <a:pt x="69" y="4014"/>
                </a:cubicBezTo>
                <a:cubicBezTo>
                  <a:pt x="98" y="3999"/>
                  <a:pt x="67" y="3861"/>
                  <a:pt x="60" y="3835"/>
                </a:cubicBezTo>
                <a:cubicBezTo>
                  <a:pt x="47" y="3789"/>
                  <a:pt x="0" y="3787"/>
                  <a:pt x="11" y="3751"/>
                </a:cubicBezTo>
                <a:cubicBezTo>
                  <a:pt x="18" y="3725"/>
                  <a:pt x="51" y="3704"/>
                  <a:pt x="2" y="3652"/>
                </a:cubicBezTo>
                <a:cubicBezTo>
                  <a:pt x="216" y="3695"/>
                  <a:pt x="120" y="3398"/>
                  <a:pt x="200" y="3354"/>
                </a:cubicBezTo>
                <a:cubicBezTo>
                  <a:pt x="256" y="3322"/>
                  <a:pt x="398" y="3487"/>
                  <a:pt x="424" y="3530"/>
                </a:cubicBezTo>
                <a:cubicBezTo>
                  <a:pt x="468" y="3409"/>
                  <a:pt x="535" y="3378"/>
                  <a:pt x="659" y="3427"/>
                </a:cubicBezTo>
                <a:cubicBezTo>
                  <a:pt x="732" y="3456"/>
                  <a:pt x="879" y="3440"/>
                  <a:pt x="895" y="3340"/>
                </a:cubicBezTo>
                <a:cubicBezTo>
                  <a:pt x="928" y="3450"/>
                  <a:pt x="1088" y="3399"/>
                  <a:pt x="1460" y="3386"/>
                </a:cubicBezTo>
                <a:lnTo>
                  <a:pt x="2089" y="3386"/>
                </a:lnTo>
                <a:cubicBezTo>
                  <a:pt x="2101" y="3386"/>
                  <a:pt x="2120" y="3388"/>
                  <a:pt x="2123" y="3379"/>
                </a:cubicBezTo>
                <a:cubicBezTo>
                  <a:pt x="2149" y="3335"/>
                  <a:pt x="2138" y="3260"/>
                  <a:pt x="2153" y="3208"/>
                </a:cubicBezTo>
                <a:cubicBezTo>
                  <a:pt x="2160" y="3181"/>
                  <a:pt x="2187" y="3105"/>
                  <a:pt x="2143" y="3075"/>
                </a:cubicBezTo>
                <a:cubicBezTo>
                  <a:pt x="2125" y="3061"/>
                  <a:pt x="2097" y="3041"/>
                  <a:pt x="2084" y="3006"/>
                </a:cubicBezTo>
                <a:lnTo>
                  <a:pt x="1860" y="0"/>
                </a:lnTo>
                <a:lnTo>
                  <a:pt x="2406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0" name="꙱ Malaysia (MY) (H)">
            <a:extLst>
              <a:ext uri="{FF2B5EF4-FFF2-40B4-BE49-F238E27FC236}">
                <a16:creationId xmlns:a16="http://schemas.microsoft.com/office/drawing/2014/main" id="{BBE61BAB-0030-4E30-979F-09B2581EAA9E}"/>
              </a:ext>
            </a:extLst>
          </p:cNvPr>
          <p:cNvSpPr>
            <a:spLocks noEditPoints="1"/>
          </p:cNvSpPr>
          <p:nvPr/>
        </p:nvSpPr>
        <p:spPr bwMode="auto">
          <a:xfrm>
            <a:off x="6970813" y="2166049"/>
            <a:ext cx="516323" cy="194175"/>
          </a:xfrm>
          <a:custGeom>
            <a:avLst/>
            <a:gdLst>
              <a:gd name="T0" fmla="*/ 5685 w 6265"/>
              <a:gd name="T1" fmla="*/ 394 h 2356"/>
              <a:gd name="T2" fmla="*/ 5700 w 6265"/>
              <a:gd name="T3" fmla="*/ 535 h 2356"/>
              <a:gd name="T4" fmla="*/ 5838 w 6265"/>
              <a:gd name="T5" fmla="*/ 573 h 2356"/>
              <a:gd name="T6" fmla="*/ 6185 w 6265"/>
              <a:gd name="T7" fmla="*/ 761 h 2356"/>
              <a:gd name="T8" fmla="*/ 5950 w 6265"/>
              <a:gd name="T9" fmla="*/ 1040 h 2356"/>
              <a:gd name="T10" fmla="*/ 5686 w 6265"/>
              <a:gd name="T11" fmla="*/ 1067 h 2356"/>
              <a:gd name="T12" fmla="*/ 5252 w 6265"/>
              <a:gd name="T13" fmla="*/ 1089 h 2356"/>
              <a:gd name="T14" fmla="*/ 5057 w 6265"/>
              <a:gd name="T15" fmla="*/ 1391 h 2356"/>
              <a:gd name="T16" fmla="*/ 4949 w 6265"/>
              <a:gd name="T17" fmla="*/ 1747 h 2356"/>
              <a:gd name="T18" fmla="*/ 4651 w 6265"/>
              <a:gd name="T19" fmla="*/ 2128 h 2356"/>
              <a:gd name="T20" fmla="*/ 4253 w 6265"/>
              <a:gd name="T21" fmla="*/ 2105 h 2356"/>
              <a:gd name="T22" fmla="*/ 3894 w 6265"/>
              <a:gd name="T23" fmla="*/ 2280 h 2356"/>
              <a:gd name="T24" fmla="*/ 3409 w 6265"/>
              <a:gd name="T25" fmla="*/ 2286 h 2356"/>
              <a:gd name="T26" fmla="*/ 3193 w 6265"/>
              <a:gd name="T27" fmla="*/ 2010 h 2356"/>
              <a:gd name="T28" fmla="*/ 3448 w 6265"/>
              <a:gd name="T29" fmla="*/ 2044 h 2356"/>
              <a:gd name="T30" fmla="*/ 3741 w 6265"/>
              <a:gd name="T31" fmla="*/ 2166 h 2356"/>
              <a:gd name="T32" fmla="*/ 3679 w 6265"/>
              <a:gd name="T33" fmla="*/ 1925 h 2356"/>
              <a:gd name="T34" fmla="*/ 3682 w 6265"/>
              <a:gd name="T35" fmla="*/ 1789 h 2356"/>
              <a:gd name="T36" fmla="*/ 4237 w 6265"/>
              <a:gd name="T37" fmla="*/ 1518 h 2356"/>
              <a:gd name="T38" fmla="*/ 4638 w 6265"/>
              <a:gd name="T39" fmla="*/ 1112 h 2356"/>
              <a:gd name="T40" fmla="*/ 4846 w 6265"/>
              <a:gd name="T41" fmla="*/ 894 h 2356"/>
              <a:gd name="T42" fmla="*/ 4888 w 6265"/>
              <a:gd name="T43" fmla="*/ 897 h 2356"/>
              <a:gd name="T44" fmla="*/ 5024 w 6265"/>
              <a:gd name="T45" fmla="*/ 645 h 2356"/>
              <a:gd name="T46" fmla="*/ 5226 w 6265"/>
              <a:gd name="T47" fmla="*/ 420 h 2356"/>
              <a:gd name="T48" fmla="*/ 5380 w 6265"/>
              <a:gd name="T49" fmla="*/ 298 h 2356"/>
              <a:gd name="T50" fmla="*/ 137 w 6265"/>
              <a:gd name="T51" fmla="*/ 352 h 2356"/>
              <a:gd name="T52" fmla="*/ 326 w 6265"/>
              <a:gd name="T53" fmla="*/ 334 h 2356"/>
              <a:gd name="T54" fmla="*/ 492 w 6265"/>
              <a:gd name="T55" fmla="*/ 618 h 2356"/>
              <a:gd name="T56" fmla="*/ 738 w 6265"/>
              <a:gd name="T57" fmla="*/ 408 h 2356"/>
              <a:gd name="T58" fmla="*/ 1206 w 6265"/>
              <a:gd name="T59" fmla="*/ 1257 h 2356"/>
              <a:gd name="T60" fmla="*/ 1395 w 6265"/>
              <a:gd name="T61" fmla="*/ 1821 h 2356"/>
              <a:gd name="T62" fmla="*/ 1401 w 6265"/>
              <a:gd name="T63" fmla="*/ 2059 h 2356"/>
              <a:gd name="T64" fmla="*/ 1002 w 6265"/>
              <a:gd name="T65" fmla="*/ 1966 h 2356"/>
              <a:gd name="T66" fmla="*/ 664 w 6265"/>
              <a:gd name="T67" fmla="*/ 1709 h 2356"/>
              <a:gd name="T68" fmla="*/ 410 w 6265"/>
              <a:gd name="T69" fmla="*/ 1297 h 2356"/>
              <a:gd name="T70" fmla="*/ 258 w 6265"/>
              <a:gd name="T71" fmla="*/ 860 h 2356"/>
              <a:gd name="T72" fmla="*/ 6250 w 6265"/>
              <a:gd name="T73" fmla="*/ 990 h 2356"/>
              <a:gd name="T74" fmla="*/ 1464 w 6265"/>
              <a:gd name="T75" fmla="*/ 1622 h 2356"/>
              <a:gd name="T76" fmla="*/ 211 w 6265"/>
              <a:gd name="T77" fmla="*/ 702 h 2356"/>
              <a:gd name="T78" fmla="*/ 51 w 6265"/>
              <a:gd name="T79" fmla="*/ 340 h 2356"/>
              <a:gd name="T80" fmla="*/ 2913 w 6265"/>
              <a:gd name="T81" fmla="*/ 1610 h 2356"/>
              <a:gd name="T82" fmla="*/ 2913 w 6265"/>
              <a:gd name="T83" fmla="*/ 1610 h 2356"/>
              <a:gd name="T84" fmla="*/ 1942 w 6265"/>
              <a:gd name="T85" fmla="*/ 1631 h 2356"/>
              <a:gd name="T86" fmla="*/ 5914 w 6265"/>
              <a:gd name="T87" fmla="*/ 978 h 2356"/>
              <a:gd name="T88" fmla="*/ 5549 w 6265"/>
              <a:gd name="T89" fmla="*/ 265 h 2356"/>
              <a:gd name="T90" fmla="*/ 5457 w 6265"/>
              <a:gd name="T91" fmla="*/ 43 h 2356"/>
              <a:gd name="T92" fmla="*/ 5386 w 6265"/>
              <a:gd name="T93" fmla="*/ 81 h 2356"/>
              <a:gd name="T94" fmla="*/ 4887 w 6265"/>
              <a:gd name="T95" fmla="*/ 761 h 2356"/>
              <a:gd name="T96" fmla="*/ 3706 w 6265"/>
              <a:gd name="T97" fmla="*/ 1661 h 2356"/>
              <a:gd name="T98" fmla="*/ 5695 w 6265"/>
              <a:gd name="T99" fmla="*/ 1126 h 2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265" h="2356">
                <a:moveTo>
                  <a:pt x="5547" y="265"/>
                </a:moveTo>
                <a:cubicBezTo>
                  <a:pt x="5573" y="305"/>
                  <a:pt x="5599" y="329"/>
                  <a:pt x="5606" y="280"/>
                </a:cubicBezTo>
                <a:cubicBezTo>
                  <a:pt x="5611" y="323"/>
                  <a:pt x="5691" y="342"/>
                  <a:pt x="5685" y="394"/>
                </a:cubicBezTo>
                <a:cubicBezTo>
                  <a:pt x="5681" y="428"/>
                  <a:pt x="5634" y="415"/>
                  <a:pt x="5646" y="462"/>
                </a:cubicBezTo>
                <a:cubicBezTo>
                  <a:pt x="5660" y="517"/>
                  <a:pt x="5653" y="530"/>
                  <a:pt x="5600" y="550"/>
                </a:cubicBezTo>
                <a:cubicBezTo>
                  <a:pt x="5633" y="531"/>
                  <a:pt x="5669" y="553"/>
                  <a:pt x="5700" y="535"/>
                </a:cubicBezTo>
                <a:cubicBezTo>
                  <a:pt x="5725" y="521"/>
                  <a:pt x="5738" y="485"/>
                  <a:pt x="5774" y="500"/>
                </a:cubicBezTo>
                <a:cubicBezTo>
                  <a:pt x="5841" y="528"/>
                  <a:pt x="5778" y="574"/>
                  <a:pt x="5745" y="586"/>
                </a:cubicBezTo>
                <a:cubicBezTo>
                  <a:pt x="5752" y="650"/>
                  <a:pt x="5814" y="589"/>
                  <a:pt x="5838" y="573"/>
                </a:cubicBezTo>
                <a:cubicBezTo>
                  <a:pt x="5891" y="540"/>
                  <a:pt x="5953" y="618"/>
                  <a:pt x="5959" y="663"/>
                </a:cubicBezTo>
                <a:cubicBezTo>
                  <a:pt x="5995" y="625"/>
                  <a:pt x="6057" y="693"/>
                  <a:pt x="6072" y="723"/>
                </a:cubicBezTo>
                <a:cubicBezTo>
                  <a:pt x="6101" y="683"/>
                  <a:pt x="6183" y="714"/>
                  <a:pt x="6185" y="761"/>
                </a:cubicBezTo>
                <a:cubicBezTo>
                  <a:pt x="6186" y="830"/>
                  <a:pt x="6036" y="884"/>
                  <a:pt x="5982" y="879"/>
                </a:cubicBezTo>
                <a:cubicBezTo>
                  <a:pt x="5944" y="877"/>
                  <a:pt x="5800" y="826"/>
                  <a:pt x="5845" y="931"/>
                </a:cubicBezTo>
                <a:cubicBezTo>
                  <a:pt x="5862" y="973"/>
                  <a:pt x="5958" y="990"/>
                  <a:pt x="5950" y="1040"/>
                </a:cubicBezTo>
                <a:cubicBezTo>
                  <a:pt x="5979" y="1022"/>
                  <a:pt x="6003" y="1049"/>
                  <a:pt x="5986" y="1077"/>
                </a:cubicBezTo>
                <a:cubicBezTo>
                  <a:pt x="5968" y="1107"/>
                  <a:pt x="5926" y="1100"/>
                  <a:pt x="5897" y="1103"/>
                </a:cubicBezTo>
                <a:cubicBezTo>
                  <a:pt x="5804" y="1110"/>
                  <a:pt x="5765" y="1134"/>
                  <a:pt x="5686" y="1067"/>
                </a:cubicBezTo>
                <a:cubicBezTo>
                  <a:pt x="5679" y="1088"/>
                  <a:pt x="5731" y="1233"/>
                  <a:pt x="5562" y="1112"/>
                </a:cubicBezTo>
                <a:cubicBezTo>
                  <a:pt x="5508" y="1073"/>
                  <a:pt x="5405" y="1136"/>
                  <a:pt x="5338" y="1073"/>
                </a:cubicBezTo>
                <a:cubicBezTo>
                  <a:pt x="5337" y="1159"/>
                  <a:pt x="5280" y="1072"/>
                  <a:pt x="5252" y="1089"/>
                </a:cubicBezTo>
                <a:cubicBezTo>
                  <a:pt x="5195" y="1121"/>
                  <a:pt x="5174" y="1096"/>
                  <a:pt x="5126" y="1080"/>
                </a:cubicBezTo>
                <a:cubicBezTo>
                  <a:pt x="5115" y="1129"/>
                  <a:pt x="5065" y="1111"/>
                  <a:pt x="5045" y="1268"/>
                </a:cubicBezTo>
                <a:cubicBezTo>
                  <a:pt x="5041" y="1299"/>
                  <a:pt x="5055" y="1360"/>
                  <a:pt x="5057" y="1391"/>
                </a:cubicBezTo>
                <a:cubicBezTo>
                  <a:pt x="5060" y="1444"/>
                  <a:pt x="5036" y="1422"/>
                  <a:pt x="5026" y="1466"/>
                </a:cubicBezTo>
                <a:cubicBezTo>
                  <a:pt x="5010" y="1535"/>
                  <a:pt x="5036" y="1565"/>
                  <a:pt x="4957" y="1576"/>
                </a:cubicBezTo>
                <a:cubicBezTo>
                  <a:pt x="4871" y="1587"/>
                  <a:pt x="4925" y="1717"/>
                  <a:pt x="4949" y="1747"/>
                </a:cubicBezTo>
                <a:cubicBezTo>
                  <a:pt x="4901" y="1764"/>
                  <a:pt x="4772" y="1845"/>
                  <a:pt x="4830" y="1909"/>
                </a:cubicBezTo>
                <a:cubicBezTo>
                  <a:pt x="4863" y="1945"/>
                  <a:pt x="4742" y="2070"/>
                  <a:pt x="4753" y="2127"/>
                </a:cubicBezTo>
                <a:cubicBezTo>
                  <a:pt x="4702" y="2124"/>
                  <a:pt x="4722" y="2081"/>
                  <a:pt x="4651" y="2128"/>
                </a:cubicBezTo>
                <a:cubicBezTo>
                  <a:pt x="4609" y="2152"/>
                  <a:pt x="4585" y="2113"/>
                  <a:pt x="4554" y="2136"/>
                </a:cubicBezTo>
                <a:cubicBezTo>
                  <a:pt x="4506" y="2177"/>
                  <a:pt x="4486" y="2202"/>
                  <a:pt x="4422" y="2192"/>
                </a:cubicBezTo>
                <a:cubicBezTo>
                  <a:pt x="4354" y="2181"/>
                  <a:pt x="4270" y="2143"/>
                  <a:pt x="4253" y="2105"/>
                </a:cubicBezTo>
                <a:cubicBezTo>
                  <a:pt x="4230" y="2057"/>
                  <a:pt x="4054" y="2080"/>
                  <a:pt x="4014" y="2136"/>
                </a:cubicBezTo>
                <a:cubicBezTo>
                  <a:pt x="3995" y="2163"/>
                  <a:pt x="3992" y="2200"/>
                  <a:pt x="3975" y="2231"/>
                </a:cubicBezTo>
                <a:cubicBezTo>
                  <a:pt x="3972" y="2237"/>
                  <a:pt x="3897" y="2279"/>
                  <a:pt x="3894" y="2280"/>
                </a:cubicBezTo>
                <a:cubicBezTo>
                  <a:pt x="3837" y="2302"/>
                  <a:pt x="3766" y="2277"/>
                  <a:pt x="3705" y="2272"/>
                </a:cubicBezTo>
                <a:cubicBezTo>
                  <a:pt x="3644" y="2268"/>
                  <a:pt x="3600" y="2300"/>
                  <a:pt x="3549" y="2324"/>
                </a:cubicBezTo>
                <a:cubicBezTo>
                  <a:pt x="3488" y="2356"/>
                  <a:pt x="3441" y="2300"/>
                  <a:pt x="3409" y="2286"/>
                </a:cubicBezTo>
                <a:cubicBezTo>
                  <a:pt x="3392" y="2279"/>
                  <a:pt x="3368" y="2225"/>
                  <a:pt x="3350" y="2210"/>
                </a:cubicBezTo>
                <a:cubicBezTo>
                  <a:pt x="3305" y="2174"/>
                  <a:pt x="3265" y="2148"/>
                  <a:pt x="3233" y="2112"/>
                </a:cubicBezTo>
                <a:cubicBezTo>
                  <a:pt x="3213" y="2091"/>
                  <a:pt x="3207" y="2029"/>
                  <a:pt x="3193" y="2010"/>
                </a:cubicBezTo>
                <a:cubicBezTo>
                  <a:pt x="3136" y="1977"/>
                  <a:pt x="3185" y="1948"/>
                  <a:pt x="3192" y="1904"/>
                </a:cubicBezTo>
                <a:cubicBezTo>
                  <a:pt x="3182" y="2010"/>
                  <a:pt x="3412" y="2100"/>
                  <a:pt x="3409" y="2002"/>
                </a:cubicBezTo>
                <a:cubicBezTo>
                  <a:pt x="3410" y="2030"/>
                  <a:pt x="3451" y="2033"/>
                  <a:pt x="3448" y="2044"/>
                </a:cubicBezTo>
                <a:cubicBezTo>
                  <a:pt x="3440" y="2079"/>
                  <a:pt x="3506" y="2094"/>
                  <a:pt x="3531" y="2103"/>
                </a:cubicBezTo>
                <a:cubicBezTo>
                  <a:pt x="3569" y="2117"/>
                  <a:pt x="3592" y="2087"/>
                  <a:pt x="3624" y="2124"/>
                </a:cubicBezTo>
                <a:cubicBezTo>
                  <a:pt x="3654" y="2158"/>
                  <a:pt x="3699" y="2162"/>
                  <a:pt x="3741" y="2166"/>
                </a:cubicBezTo>
                <a:cubicBezTo>
                  <a:pt x="3712" y="2125"/>
                  <a:pt x="3648" y="2160"/>
                  <a:pt x="3633" y="2100"/>
                </a:cubicBezTo>
                <a:cubicBezTo>
                  <a:pt x="3623" y="2060"/>
                  <a:pt x="3653" y="2028"/>
                  <a:pt x="3687" y="2062"/>
                </a:cubicBezTo>
                <a:cubicBezTo>
                  <a:pt x="3632" y="2027"/>
                  <a:pt x="3669" y="1972"/>
                  <a:pt x="3679" y="1925"/>
                </a:cubicBezTo>
                <a:cubicBezTo>
                  <a:pt x="3688" y="1883"/>
                  <a:pt x="3710" y="1900"/>
                  <a:pt x="3735" y="1875"/>
                </a:cubicBezTo>
                <a:cubicBezTo>
                  <a:pt x="3714" y="1877"/>
                  <a:pt x="3693" y="1879"/>
                  <a:pt x="3673" y="1880"/>
                </a:cubicBezTo>
                <a:cubicBezTo>
                  <a:pt x="3701" y="1853"/>
                  <a:pt x="3673" y="1821"/>
                  <a:pt x="3682" y="1789"/>
                </a:cubicBezTo>
                <a:cubicBezTo>
                  <a:pt x="3713" y="1789"/>
                  <a:pt x="3740" y="1805"/>
                  <a:pt x="3771" y="1806"/>
                </a:cubicBezTo>
                <a:cubicBezTo>
                  <a:pt x="3663" y="1726"/>
                  <a:pt x="3825" y="1630"/>
                  <a:pt x="3891" y="1619"/>
                </a:cubicBezTo>
                <a:cubicBezTo>
                  <a:pt x="3997" y="1603"/>
                  <a:pt x="4148" y="1580"/>
                  <a:pt x="4237" y="1518"/>
                </a:cubicBezTo>
                <a:cubicBezTo>
                  <a:pt x="4314" y="1464"/>
                  <a:pt x="4316" y="1353"/>
                  <a:pt x="4384" y="1292"/>
                </a:cubicBezTo>
                <a:cubicBezTo>
                  <a:pt x="4471" y="1213"/>
                  <a:pt x="4521" y="1123"/>
                  <a:pt x="4528" y="1005"/>
                </a:cubicBezTo>
                <a:cubicBezTo>
                  <a:pt x="4631" y="1007"/>
                  <a:pt x="4603" y="1057"/>
                  <a:pt x="4638" y="1112"/>
                </a:cubicBezTo>
                <a:cubicBezTo>
                  <a:pt x="4656" y="1141"/>
                  <a:pt x="4716" y="1182"/>
                  <a:pt x="4743" y="1201"/>
                </a:cubicBezTo>
                <a:cubicBezTo>
                  <a:pt x="4814" y="1251"/>
                  <a:pt x="4786" y="1027"/>
                  <a:pt x="4785" y="1022"/>
                </a:cubicBezTo>
                <a:cubicBezTo>
                  <a:pt x="4774" y="931"/>
                  <a:pt x="4804" y="962"/>
                  <a:pt x="4846" y="894"/>
                </a:cubicBezTo>
                <a:cubicBezTo>
                  <a:pt x="4857" y="952"/>
                  <a:pt x="4838" y="1076"/>
                  <a:pt x="4943" y="1100"/>
                </a:cubicBezTo>
                <a:lnTo>
                  <a:pt x="4943" y="1100"/>
                </a:lnTo>
                <a:cubicBezTo>
                  <a:pt x="4949" y="1031"/>
                  <a:pt x="4931" y="952"/>
                  <a:pt x="4888" y="897"/>
                </a:cubicBezTo>
                <a:cubicBezTo>
                  <a:pt x="4885" y="872"/>
                  <a:pt x="4943" y="896"/>
                  <a:pt x="4962" y="881"/>
                </a:cubicBezTo>
                <a:cubicBezTo>
                  <a:pt x="4983" y="864"/>
                  <a:pt x="5057" y="807"/>
                  <a:pt x="4998" y="784"/>
                </a:cubicBezTo>
                <a:cubicBezTo>
                  <a:pt x="4909" y="750"/>
                  <a:pt x="4996" y="684"/>
                  <a:pt x="5024" y="645"/>
                </a:cubicBezTo>
                <a:cubicBezTo>
                  <a:pt x="5016" y="721"/>
                  <a:pt x="5109" y="639"/>
                  <a:pt x="5125" y="607"/>
                </a:cubicBezTo>
                <a:cubicBezTo>
                  <a:pt x="5150" y="558"/>
                  <a:pt x="5158" y="502"/>
                  <a:pt x="5181" y="453"/>
                </a:cubicBezTo>
                <a:cubicBezTo>
                  <a:pt x="5194" y="424"/>
                  <a:pt x="5211" y="438"/>
                  <a:pt x="5226" y="420"/>
                </a:cubicBezTo>
                <a:cubicBezTo>
                  <a:pt x="5244" y="398"/>
                  <a:pt x="5259" y="361"/>
                  <a:pt x="5278" y="335"/>
                </a:cubicBezTo>
                <a:cubicBezTo>
                  <a:pt x="5320" y="279"/>
                  <a:pt x="5315" y="198"/>
                  <a:pt x="5368" y="147"/>
                </a:cubicBezTo>
                <a:cubicBezTo>
                  <a:pt x="5410" y="196"/>
                  <a:pt x="5360" y="246"/>
                  <a:pt x="5380" y="298"/>
                </a:cubicBezTo>
                <a:cubicBezTo>
                  <a:pt x="5414" y="276"/>
                  <a:pt x="5445" y="146"/>
                  <a:pt x="5487" y="154"/>
                </a:cubicBezTo>
                <a:cubicBezTo>
                  <a:pt x="5489" y="154"/>
                  <a:pt x="5518" y="220"/>
                  <a:pt x="5547" y="265"/>
                </a:cubicBezTo>
                <a:close/>
                <a:moveTo>
                  <a:pt x="137" y="352"/>
                </a:moveTo>
                <a:cubicBezTo>
                  <a:pt x="152" y="326"/>
                  <a:pt x="145" y="293"/>
                  <a:pt x="156" y="267"/>
                </a:cubicBezTo>
                <a:cubicBezTo>
                  <a:pt x="171" y="230"/>
                  <a:pt x="188" y="294"/>
                  <a:pt x="234" y="315"/>
                </a:cubicBezTo>
                <a:cubicBezTo>
                  <a:pt x="264" y="326"/>
                  <a:pt x="297" y="326"/>
                  <a:pt x="326" y="334"/>
                </a:cubicBezTo>
                <a:cubicBezTo>
                  <a:pt x="353" y="342"/>
                  <a:pt x="359" y="380"/>
                  <a:pt x="374" y="399"/>
                </a:cubicBezTo>
                <a:cubicBezTo>
                  <a:pt x="397" y="429"/>
                  <a:pt x="483" y="426"/>
                  <a:pt x="452" y="503"/>
                </a:cubicBezTo>
                <a:cubicBezTo>
                  <a:pt x="439" y="534"/>
                  <a:pt x="397" y="640"/>
                  <a:pt x="492" y="618"/>
                </a:cubicBezTo>
                <a:cubicBezTo>
                  <a:pt x="523" y="611"/>
                  <a:pt x="541" y="543"/>
                  <a:pt x="590" y="537"/>
                </a:cubicBezTo>
                <a:cubicBezTo>
                  <a:pt x="640" y="531"/>
                  <a:pt x="641" y="605"/>
                  <a:pt x="678" y="591"/>
                </a:cubicBezTo>
                <a:cubicBezTo>
                  <a:pt x="709" y="579"/>
                  <a:pt x="780" y="444"/>
                  <a:pt x="738" y="408"/>
                </a:cubicBezTo>
                <a:cubicBezTo>
                  <a:pt x="924" y="467"/>
                  <a:pt x="847" y="509"/>
                  <a:pt x="928" y="574"/>
                </a:cubicBezTo>
                <a:cubicBezTo>
                  <a:pt x="1014" y="643"/>
                  <a:pt x="1089" y="706"/>
                  <a:pt x="1140" y="805"/>
                </a:cubicBezTo>
                <a:cubicBezTo>
                  <a:pt x="1224" y="967"/>
                  <a:pt x="1240" y="1082"/>
                  <a:pt x="1206" y="1257"/>
                </a:cubicBezTo>
                <a:cubicBezTo>
                  <a:pt x="1194" y="1319"/>
                  <a:pt x="1205" y="1323"/>
                  <a:pt x="1223" y="1379"/>
                </a:cubicBezTo>
                <a:cubicBezTo>
                  <a:pt x="1251" y="1461"/>
                  <a:pt x="1200" y="1561"/>
                  <a:pt x="1250" y="1644"/>
                </a:cubicBezTo>
                <a:cubicBezTo>
                  <a:pt x="1288" y="1709"/>
                  <a:pt x="1374" y="1743"/>
                  <a:pt x="1395" y="1821"/>
                </a:cubicBezTo>
                <a:cubicBezTo>
                  <a:pt x="1419" y="1913"/>
                  <a:pt x="1480" y="1990"/>
                  <a:pt x="1503" y="2083"/>
                </a:cubicBezTo>
                <a:cubicBezTo>
                  <a:pt x="1535" y="2208"/>
                  <a:pt x="1393" y="2140"/>
                  <a:pt x="1458" y="2094"/>
                </a:cubicBezTo>
                <a:cubicBezTo>
                  <a:pt x="1433" y="2095"/>
                  <a:pt x="1412" y="2081"/>
                  <a:pt x="1401" y="2059"/>
                </a:cubicBezTo>
                <a:cubicBezTo>
                  <a:pt x="1406" y="2067"/>
                  <a:pt x="1429" y="2151"/>
                  <a:pt x="1395" y="2126"/>
                </a:cubicBezTo>
                <a:cubicBezTo>
                  <a:pt x="1360" y="2101"/>
                  <a:pt x="1279" y="2156"/>
                  <a:pt x="1247" y="2171"/>
                </a:cubicBezTo>
                <a:cubicBezTo>
                  <a:pt x="1214" y="2063"/>
                  <a:pt x="1081" y="2033"/>
                  <a:pt x="1002" y="1966"/>
                </a:cubicBezTo>
                <a:cubicBezTo>
                  <a:pt x="982" y="1948"/>
                  <a:pt x="967" y="1928"/>
                  <a:pt x="947" y="1910"/>
                </a:cubicBezTo>
                <a:cubicBezTo>
                  <a:pt x="916" y="1881"/>
                  <a:pt x="866" y="1881"/>
                  <a:pt x="832" y="1857"/>
                </a:cubicBezTo>
                <a:cubicBezTo>
                  <a:pt x="699" y="1761"/>
                  <a:pt x="758" y="1734"/>
                  <a:pt x="664" y="1709"/>
                </a:cubicBezTo>
                <a:cubicBezTo>
                  <a:pt x="626" y="1698"/>
                  <a:pt x="609" y="1664"/>
                  <a:pt x="578" y="1642"/>
                </a:cubicBezTo>
                <a:cubicBezTo>
                  <a:pt x="515" y="1598"/>
                  <a:pt x="616" y="1633"/>
                  <a:pt x="555" y="1495"/>
                </a:cubicBezTo>
                <a:cubicBezTo>
                  <a:pt x="522" y="1422"/>
                  <a:pt x="440" y="1371"/>
                  <a:pt x="410" y="1297"/>
                </a:cubicBezTo>
                <a:cubicBezTo>
                  <a:pt x="396" y="1261"/>
                  <a:pt x="318" y="1241"/>
                  <a:pt x="407" y="1212"/>
                </a:cubicBezTo>
                <a:cubicBezTo>
                  <a:pt x="354" y="1220"/>
                  <a:pt x="301" y="1110"/>
                  <a:pt x="315" y="1072"/>
                </a:cubicBezTo>
                <a:cubicBezTo>
                  <a:pt x="343" y="997"/>
                  <a:pt x="303" y="916"/>
                  <a:pt x="258" y="860"/>
                </a:cubicBezTo>
                <a:cubicBezTo>
                  <a:pt x="218" y="811"/>
                  <a:pt x="226" y="657"/>
                  <a:pt x="226" y="595"/>
                </a:cubicBezTo>
                <a:cubicBezTo>
                  <a:pt x="225" y="504"/>
                  <a:pt x="170" y="432"/>
                  <a:pt x="137" y="352"/>
                </a:cubicBezTo>
                <a:close/>
                <a:moveTo>
                  <a:pt x="6250" y="990"/>
                </a:moveTo>
                <a:cubicBezTo>
                  <a:pt x="6265" y="959"/>
                  <a:pt x="6263" y="925"/>
                  <a:pt x="6247" y="895"/>
                </a:cubicBezTo>
                <a:cubicBezTo>
                  <a:pt x="6250" y="926"/>
                  <a:pt x="6250" y="958"/>
                  <a:pt x="6250" y="990"/>
                </a:cubicBezTo>
                <a:close/>
                <a:moveTo>
                  <a:pt x="1464" y="1622"/>
                </a:moveTo>
                <a:cubicBezTo>
                  <a:pt x="1452" y="1630"/>
                  <a:pt x="1446" y="1640"/>
                  <a:pt x="1446" y="1655"/>
                </a:cubicBezTo>
                <a:cubicBezTo>
                  <a:pt x="1480" y="1661"/>
                  <a:pt x="1486" y="1650"/>
                  <a:pt x="1464" y="1622"/>
                </a:cubicBezTo>
                <a:close/>
                <a:moveTo>
                  <a:pt x="211" y="702"/>
                </a:moveTo>
                <a:cubicBezTo>
                  <a:pt x="175" y="686"/>
                  <a:pt x="171" y="720"/>
                  <a:pt x="173" y="746"/>
                </a:cubicBezTo>
                <a:cubicBezTo>
                  <a:pt x="178" y="802"/>
                  <a:pt x="218" y="738"/>
                  <a:pt x="211" y="702"/>
                </a:cubicBezTo>
                <a:close/>
                <a:moveTo>
                  <a:pt x="51" y="340"/>
                </a:moveTo>
                <a:cubicBezTo>
                  <a:pt x="36" y="355"/>
                  <a:pt x="19" y="368"/>
                  <a:pt x="0" y="378"/>
                </a:cubicBezTo>
                <a:cubicBezTo>
                  <a:pt x="32" y="439"/>
                  <a:pt x="99" y="379"/>
                  <a:pt x="51" y="340"/>
                </a:cubicBezTo>
                <a:close/>
                <a:moveTo>
                  <a:pt x="2913" y="1610"/>
                </a:moveTo>
                <a:cubicBezTo>
                  <a:pt x="2923" y="1619"/>
                  <a:pt x="2934" y="1619"/>
                  <a:pt x="2945" y="1610"/>
                </a:cubicBezTo>
                <a:cubicBezTo>
                  <a:pt x="2942" y="1599"/>
                  <a:pt x="2937" y="1590"/>
                  <a:pt x="2930" y="1581"/>
                </a:cubicBezTo>
                <a:cubicBezTo>
                  <a:pt x="2924" y="1591"/>
                  <a:pt x="2919" y="1600"/>
                  <a:pt x="2913" y="1610"/>
                </a:cubicBezTo>
                <a:close/>
                <a:moveTo>
                  <a:pt x="1942" y="1631"/>
                </a:moveTo>
                <a:cubicBezTo>
                  <a:pt x="1971" y="1614"/>
                  <a:pt x="1973" y="1576"/>
                  <a:pt x="1936" y="1569"/>
                </a:cubicBezTo>
                <a:cubicBezTo>
                  <a:pt x="1941" y="1589"/>
                  <a:pt x="1943" y="1610"/>
                  <a:pt x="1942" y="1631"/>
                </a:cubicBezTo>
                <a:close/>
                <a:moveTo>
                  <a:pt x="5914" y="978"/>
                </a:moveTo>
                <a:cubicBezTo>
                  <a:pt x="5931" y="996"/>
                  <a:pt x="5951" y="999"/>
                  <a:pt x="5973" y="987"/>
                </a:cubicBezTo>
                <a:cubicBezTo>
                  <a:pt x="5954" y="982"/>
                  <a:pt x="5934" y="979"/>
                  <a:pt x="5914" y="978"/>
                </a:cubicBezTo>
                <a:close/>
                <a:moveTo>
                  <a:pt x="5549" y="265"/>
                </a:moveTo>
                <a:cubicBezTo>
                  <a:pt x="5552" y="266"/>
                  <a:pt x="5565" y="268"/>
                  <a:pt x="5579" y="257"/>
                </a:cubicBezTo>
                <a:cubicBezTo>
                  <a:pt x="5576" y="257"/>
                  <a:pt x="5550" y="263"/>
                  <a:pt x="5549" y="265"/>
                </a:cubicBezTo>
                <a:close/>
                <a:moveTo>
                  <a:pt x="5457" y="43"/>
                </a:moveTo>
                <a:cubicBezTo>
                  <a:pt x="5447" y="62"/>
                  <a:pt x="5448" y="81"/>
                  <a:pt x="5460" y="99"/>
                </a:cubicBezTo>
                <a:cubicBezTo>
                  <a:pt x="5524" y="77"/>
                  <a:pt x="5498" y="0"/>
                  <a:pt x="5457" y="43"/>
                </a:cubicBezTo>
                <a:close/>
                <a:moveTo>
                  <a:pt x="5386" y="81"/>
                </a:moveTo>
                <a:cubicBezTo>
                  <a:pt x="5404" y="71"/>
                  <a:pt x="5415" y="56"/>
                  <a:pt x="5421" y="37"/>
                </a:cubicBezTo>
                <a:cubicBezTo>
                  <a:pt x="5398" y="41"/>
                  <a:pt x="5382" y="56"/>
                  <a:pt x="5386" y="81"/>
                </a:cubicBezTo>
                <a:close/>
                <a:moveTo>
                  <a:pt x="4887" y="761"/>
                </a:moveTo>
                <a:cubicBezTo>
                  <a:pt x="4917" y="772"/>
                  <a:pt x="4921" y="762"/>
                  <a:pt x="4899" y="732"/>
                </a:cubicBezTo>
                <a:cubicBezTo>
                  <a:pt x="4895" y="741"/>
                  <a:pt x="4891" y="751"/>
                  <a:pt x="4887" y="761"/>
                </a:cubicBezTo>
                <a:close/>
                <a:moveTo>
                  <a:pt x="3711" y="1753"/>
                </a:moveTo>
                <a:cubicBezTo>
                  <a:pt x="3714" y="1773"/>
                  <a:pt x="3718" y="1783"/>
                  <a:pt x="3741" y="1785"/>
                </a:cubicBezTo>
                <a:cubicBezTo>
                  <a:pt x="3725" y="1744"/>
                  <a:pt x="3746" y="1691"/>
                  <a:pt x="3706" y="1661"/>
                </a:cubicBezTo>
                <a:cubicBezTo>
                  <a:pt x="3704" y="1692"/>
                  <a:pt x="3713" y="1722"/>
                  <a:pt x="3711" y="1753"/>
                </a:cubicBezTo>
                <a:close/>
                <a:moveTo>
                  <a:pt x="5701" y="1159"/>
                </a:moveTo>
                <a:cubicBezTo>
                  <a:pt x="5699" y="1148"/>
                  <a:pt x="5697" y="1137"/>
                  <a:pt x="5695" y="1126"/>
                </a:cubicBezTo>
                <a:cubicBezTo>
                  <a:pt x="5723" y="1124"/>
                  <a:pt x="5747" y="1141"/>
                  <a:pt x="5769" y="1156"/>
                </a:cubicBezTo>
                <a:cubicBezTo>
                  <a:pt x="5746" y="1155"/>
                  <a:pt x="5723" y="1156"/>
                  <a:pt x="5701" y="11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1" name="꙱ Malawi (Republic of Malawi) (MW) (H)">
            <a:extLst>
              <a:ext uri="{FF2B5EF4-FFF2-40B4-BE49-F238E27FC236}">
                <a16:creationId xmlns:a16="http://schemas.microsoft.com/office/drawing/2014/main" id="{EB090581-5A62-4DBE-A961-7B18341170E0}"/>
              </a:ext>
            </a:extLst>
          </p:cNvPr>
          <p:cNvSpPr>
            <a:spLocks/>
          </p:cNvSpPr>
          <p:nvPr/>
        </p:nvSpPr>
        <p:spPr bwMode="auto">
          <a:xfrm>
            <a:off x="5229975" y="2660116"/>
            <a:ext cx="85156" cy="229774"/>
          </a:xfrm>
          <a:custGeom>
            <a:avLst/>
            <a:gdLst>
              <a:gd name="T0" fmla="*/ 677 w 1041"/>
              <a:gd name="T1" fmla="*/ 1478 h 2779"/>
              <a:gd name="T2" fmla="*/ 729 w 1041"/>
              <a:gd name="T3" fmla="*/ 1513 h 2779"/>
              <a:gd name="T4" fmla="*/ 849 w 1041"/>
              <a:gd name="T5" fmla="*/ 1686 h 2779"/>
              <a:gd name="T6" fmla="*/ 978 w 1041"/>
              <a:gd name="T7" fmla="*/ 2036 h 2779"/>
              <a:gd name="T8" fmla="*/ 870 w 1041"/>
              <a:gd name="T9" fmla="*/ 2406 h 2779"/>
              <a:gd name="T10" fmla="*/ 802 w 1041"/>
              <a:gd name="T11" fmla="*/ 2437 h 2779"/>
              <a:gd name="T12" fmla="*/ 735 w 1041"/>
              <a:gd name="T13" fmla="*/ 2559 h 2779"/>
              <a:gd name="T14" fmla="*/ 753 w 1041"/>
              <a:gd name="T15" fmla="*/ 2771 h 2779"/>
              <a:gd name="T16" fmla="*/ 712 w 1041"/>
              <a:gd name="T17" fmla="*/ 2727 h 2779"/>
              <a:gd name="T18" fmla="*/ 700 w 1041"/>
              <a:gd name="T19" fmla="*/ 2643 h 2779"/>
              <a:gd name="T20" fmla="*/ 581 w 1041"/>
              <a:gd name="T21" fmla="*/ 2514 h 2779"/>
              <a:gd name="T22" fmla="*/ 518 w 1041"/>
              <a:gd name="T23" fmla="*/ 2441 h 2779"/>
              <a:gd name="T24" fmla="*/ 504 w 1041"/>
              <a:gd name="T25" fmla="*/ 2382 h 2779"/>
              <a:gd name="T26" fmla="*/ 566 w 1041"/>
              <a:gd name="T27" fmla="*/ 2112 h 2779"/>
              <a:gd name="T28" fmla="*/ 520 w 1041"/>
              <a:gd name="T29" fmla="*/ 1799 h 2779"/>
              <a:gd name="T30" fmla="*/ 366 w 1041"/>
              <a:gd name="T31" fmla="*/ 1826 h 2779"/>
              <a:gd name="T32" fmla="*/ 307 w 1041"/>
              <a:gd name="T33" fmla="*/ 1855 h 2779"/>
              <a:gd name="T34" fmla="*/ 133 w 1041"/>
              <a:gd name="T35" fmla="*/ 1660 h 2779"/>
              <a:gd name="T36" fmla="*/ 7 w 1041"/>
              <a:gd name="T37" fmla="*/ 1550 h 2779"/>
              <a:gd name="T38" fmla="*/ 99 w 1041"/>
              <a:gd name="T39" fmla="*/ 1351 h 2779"/>
              <a:gd name="T40" fmla="*/ 96 w 1041"/>
              <a:gd name="T41" fmla="*/ 1220 h 2779"/>
              <a:gd name="T42" fmla="*/ 275 w 1041"/>
              <a:gd name="T43" fmla="*/ 1071 h 2779"/>
              <a:gd name="T44" fmla="*/ 209 w 1041"/>
              <a:gd name="T45" fmla="*/ 767 h 2779"/>
              <a:gd name="T46" fmla="*/ 228 w 1041"/>
              <a:gd name="T47" fmla="*/ 610 h 2779"/>
              <a:gd name="T48" fmla="*/ 274 w 1041"/>
              <a:gd name="T49" fmla="*/ 498 h 2779"/>
              <a:gd name="T50" fmla="*/ 326 w 1041"/>
              <a:gd name="T51" fmla="*/ 402 h 2779"/>
              <a:gd name="T52" fmla="*/ 288 w 1041"/>
              <a:gd name="T53" fmla="*/ 292 h 2779"/>
              <a:gd name="T54" fmla="*/ 230 w 1041"/>
              <a:gd name="T55" fmla="*/ 222 h 2779"/>
              <a:gd name="T56" fmla="*/ 150 w 1041"/>
              <a:gd name="T57" fmla="*/ 92 h 2779"/>
              <a:gd name="T58" fmla="*/ 114 w 1041"/>
              <a:gd name="T59" fmla="*/ 0 h 2779"/>
              <a:gd name="T60" fmla="*/ 225 w 1041"/>
              <a:gd name="T61" fmla="*/ 38 h 2779"/>
              <a:gd name="T62" fmla="*/ 289 w 1041"/>
              <a:gd name="T63" fmla="*/ 79 h 2779"/>
              <a:gd name="T64" fmla="*/ 418 w 1041"/>
              <a:gd name="T65" fmla="*/ 118 h 2779"/>
              <a:gd name="T66" fmla="*/ 417 w 1041"/>
              <a:gd name="T67" fmla="*/ 116 h 2779"/>
              <a:gd name="T68" fmla="*/ 481 w 1041"/>
              <a:gd name="T69" fmla="*/ 62 h 2779"/>
              <a:gd name="T70" fmla="*/ 627 w 1041"/>
              <a:gd name="T71" fmla="*/ 466 h 2779"/>
              <a:gd name="T72" fmla="*/ 710 w 1041"/>
              <a:gd name="T73" fmla="*/ 733 h 2779"/>
              <a:gd name="T74" fmla="*/ 728 w 1041"/>
              <a:gd name="T75" fmla="*/ 784 h 2779"/>
              <a:gd name="T76" fmla="*/ 622 w 1041"/>
              <a:gd name="T77" fmla="*/ 781 h 2779"/>
              <a:gd name="T78" fmla="*/ 609 w 1041"/>
              <a:gd name="T79" fmla="*/ 890 h 2779"/>
              <a:gd name="T80" fmla="*/ 542 w 1041"/>
              <a:gd name="T81" fmla="*/ 974 h 2779"/>
              <a:gd name="T82" fmla="*/ 569 w 1041"/>
              <a:gd name="T83" fmla="*/ 1115 h 2779"/>
              <a:gd name="T84" fmla="*/ 606 w 1041"/>
              <a:gd name="T85" fmla="*/ 1183 h 2779"/>
              <a:gd name="T86" fmla="*/ 598 w 1041"/>
              <a:gd name="T87" fmla="*/ 1271 h 2779"/>
              <a:gd name="T88" fmla="*/ 611 w 1041"/>
              <a:gd name="T89" fmla="*/ 1422 h 2779"/>
              <a:gd name="T90" fmla="*/ 631 w 1041"/>
              <a:gd name="T91" fmla="*/ 1478 h 2779"/>
              <a:gd name="T92" fmla="*/ 677 w 1041"/>
              <a:gd name="T93" fmla="*/ 1478 h 2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41" h="2779">
                <a:moveTo>
                  <a:pt x="677" y="1478"/>
                </a:moveTo>
                <a:lnTo>
                  <a:pt x="729" y="1513"/>
                </a:lnTo>
                <a:cubicBezTo>
                  <a:pt x="776" y="1564"/>
                  <a:pt x="812" y="1627"/>
                  <a:pt x="849" y="1686"/>
                </a:cubicBezTo>
                <a:cubicBezTo>
                  <a:pt x="948" y="1836"/>
                  <a:pt x="1026" y="1855"/>
                  <a:pt x="978" y="2036"/>
                </a:cubicBezTo>
                <a:cubicBezTo>
                  <a:pt x="946" y="2174"/>
                  <a:pt x="1041" y="2367"/>
                  <a:pt x="870" y="2406"/>
                </a:cubicBezTo>
                <a:cubicBezTo>
                  <a:pt x="843" y="2413"/>
                  <a:pt x="821" y="2415"/>
                  <a:pt x="802" y="2437"/>
                </a:cubicBezTo>
                <a:cubicBezTo>
                  <a:pt x="772" y="2471"/>
                  <a:pt x="778" y="2527"/>
                  <a:pt x="735" y="2559"/>
                </a:cubicBezTo>
                <a:cubicBezTo>
                  <a:pt x="787" y="2624"/>
                  <a:pt x="811" y="2757"/>
                  <a:pt x="753" y="2771"/>
                </a:cubicBezTo>
                <a:cubicBezTo>
                  <a:pt x="738" y="2779"/>
                  <a:pt x="687" y="2770"/>
                  <a:pt x="712" y="2727"/>
                </a:cubicBezTo>
                <a:cubicBezTo>
                  <a:pt x="734" y="2680"/>
                  <a:pt x="740" y="2677"/>
                  <a:pt x="700" y="2643"/>
                </a:cubicBezTo>
                <a:cubicBezTo>
                  <a:pt x="653" y="2606"/>
                  <a:pt x="611" y="2565"/>
                  <a:pt x="581" y="2514"/>
                </a:cubicBezTo>
                <a:cubicBezTo>
                  <a:pt x="564" y="2488"/>
                  <a:pt x="528" y="2472"/>
                  <a:pt x="518" y="2441"/>
                </a:cubicBezTo>
                <a:cubicBezTo>
                  <a:pt x="511" y="2422"/>
                  <a:pt x="514" y="2401"/>
                  <a:pt x="504" y="2382"/>
                </a:cubicBezTo>
                <a:cubicBezTo>
                  <a:pt x="455" y="2288"/>
                  <a:pt x="532" y="2205"/>
                  <a:pt x="566" y="2112"/>
                </a:cubicBezTo>
                <a:cubicBezTo>
                  <a:pt x="598" y="2023"/>
                  <a:pt x="583" y="1817"/>
                  <a:pt x="520" y="1799"/>
                </a:cubicBezTo>
                <a:cubicBezTo>
                  <a:pt x="464" y="1795"/>
                  <a:pt x="459" y="1827"/>
                  <a:pt x="366" y="1826"/>
                </a:cubicBezTo>
                <a:cubicBezTo>
                  <a:pt x="345" y="1828"/>
                  <a:pt x="309" y="1830"/>
                  <a:pt x="307" y="1855"/>
                </a:cubicBezTo>
                <a:lnTo>
                  <a:pt x="133" y="1660"/>
                </a:lnTo>
                <a:cubicBezTo>
                  <a:pt x="121" y="1640"/>
                  <a:pt x="0" y="1625"/>
                  <a:pt x="7" y="1550"/>
                </a:cubicBezTo>
                <a:cubicBezTo>
                  <a:pt x="12" y="1503"/>
                  <a:pt x="80" y="1456"/>
                  <a:pt x="99" y="1351"/>
                </a:cubicBezTo>
                <a:cubicBezTo>
                  <a:pt x="110" y="1292"/>
                  <a:pt x="97" y="1272"/>
                  <a:pt x="96" y="1220"/>
                </a:cubicBezTo>
                <a:cubicBezTo>
                  <a:pt x="95" y="1140"/>
                  <a:pt x="235" y="1117"/>
                  <a:pt x="275" y="1071"/>
                </a:cubicBezTo>
                <a:cubicBezTo>
                  <a:pt x="166" y="1038"/>
                  <a:pt x="206" y="854"/>
                  <a:pt x="209" y="767"/>
                </a:cubicBezTo>
                <a:cubicBezTo>
                  <a:pt x="211" y="706"/>
                  <a:pt x="248" y="673"/>
                  <a:pt x="228" y="610"/>
                </a:cubicBezTo>
                <a:cubicBezTo>
                  <a:pt x="198" y="518"/>
                  <a:pt x="189" y="540"/>
                  <a:pt x="274" y="498"/>
                </a:cubicBezTo>
                <a:cubicBezTo>
                  <a:pt x="309" y="476"/>
                  <a:pt x="339" y="440"/>
                  <a:pt x="326" y="402"/>
                </a:cubicBezTo>
                <a:cubicBezTo>
                  <a:pt x="317" y="376"/>
                  <a:pt x="309" y="311"/>
                  <a:pt x="288" y="292"/>
                </a:cubicBezTo>
                <a:cubicBezTo>
                  <a:pt x="263" y="271"/>
                  <a:pt x="236" y="258"/>
                  <a:pt x="230" y="222"/>
                </a:cubicBezTo>
                <a:cubicBezTo>
                  <a:pt x="222" y="172"/>
                  <a:pt x="295" y="151"/>
                  <a:pt x="150" y="92"/>
                </a:cubicBezTo>
                <a:cubicBezTo>
                  <a:pt x="85" y="66"/>
                  <a:pt x="150" y="44"/>
                  <a:pt x="114" y="0"/>
                </a:cubicBezTo>
                <a:cubicBezTo>
                  <a:pt x="124" y="8"/>
                  <a:pt x="192" y="34"/>
                  <a:pt x="225" y="38"/>
                </a:cubicBezTo>
                <a:cubicBezTo>
                  <a:pt x="266" y="44"/>
                  <a:pt x="255" y="75"/>
                  <a:pt x="289" y="79"/>
                </a:cubicBezTo>
                <a:cubicBezTo>
                  <a:pt x="323" y="84"/>
                  <a:pt x="397" y="78"/>
                  <a:pt x="418" y="118"/>
                </a:cubicBezTo>
                <a:lnTo>
                  <a:pt x="417" y="116"/>
                </a:lnTo>
                <a:cubicBezTo>
                  <a:pt x="413" y="99"/>
                  <a:pt x="425" y="19"/>
                  <a:pt x="481" y="62"/>
                </a:cubicBezTo>
                <a:cubicBezTo>
                  <a:pt x="651" y="194"/>
                  <a:pt x="605" y="354"/>
                  <a:pt x="627" y="466"/>
                </a:cubicBezTo>
                <a:cubicBezTo>
                  <a:pt x="651" y="586"/>
                  <a:pt x="585" y="547"/>
                  <a:pt x="710" y="733"/>
                </a:cubicBezTo>
                <a:cubicBezTo>
                  <a:pt x="718" y="745"/>
                  <a:pt x="722" y="778"/>
                  <a:pt x="728" y="784"/>
                </a:cubicBezTo>
                <a:lnTo>
                  <a:pt x="622" y="781"/>
                </a:lnTo>
                <a:lnTo>
                  <a:pt x="609" y="890"/>
                </a:lnTo>
                <a:lnTo>
                  <a:pt x="542" y="974"/>
                </a:lnTo>
                <a:lnTo>
                  <a:pt x="569" y="1115"/>
                </a:lnTo>
                <a:lnTo>
                  <a:pt x="606" y="1183"/>
                </a:lnTo>
                <a:lnTo>
                  <a:pt x="598" y="1271"/>
                </a:lnTo>
                <a:lnTo>
                  <a:pt x="611" y="1422"/>
                </a:lnTo>
                <a:lnTo>
                  <a:pt x="631" y="1478"/>
                </a:lnTo>
                <a:lnTo>
                  <a:pt x="677" y="1478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2" name="꙱ Madagascar (Republic of Madagascar) (MG) (H)">
            <a:extLst>
              <a:ext uri="{FF2B5EF4-FFF2-40B4-BE49-F238E27FC236}">
                <a16:creationId xmlns:a16="http://schemas.microsoft.com/office/drawing/2014/main" id="{C82DAB7F-2014-4D07-B20C-1F5B92BBC284}"/>
              </a:ext>
            </a:extLst>
          </p:cNvPr>
          <p:cNvSpPr>
            <a:spLocks noEditPoints="1"/>
          </p:cNvSpPr>
          <p:nvPr/>
        </p:nvSpPr>
        <p:spPr bwMode="auto">
          <a:xfrm>
            <a:off x="5487598" y="2731314"/>
            <a:ext cx="199415" cy="408847"/>
          </a:xfrm>
          <a:custGeom>
            <a:avLst/>
            <a:gdLst>
              <a:gd name="T0" fmla="*/ 70 w 2415"/>
              <a:gd name="T1" fmla="*/ 3969 h 4944"/>
              <a:gd name="T2" fmla="*/ 138 w 2415"/>
              <a:gd name="T3" fmla="*/ 4212 h 4944"/>
              <a:gd name="T4" fmla="*/ 197 w 2415"/>
              <a:gd name="T5" fmla="*/ 4638 h 4944"/>
              <a:gd name="T6" fmla="*/ 332 w 2415"/>
              <a:gd name="T7" fmla="*/ 4805 h 4944"/>
              <a:gd name="T8" fmla="*/ 577 w 2415"/>
              <a:gd name="T9" fmla="*/ 4920 h 4944"/>
              <a:gd name="T10" fmla="*/ 1021 w 2415"/>
              <a:gd name="T11" fmla="*/ 4770 h 4944"/>
              <a:gd name="T12" fmla="*/ 1232 w 2415"/>
              <a:gd name="T13" fmla="*/ 4503 h 4944"/>
              <a:gd name="T14" fmla="*/ 1425 w 2415"/>
              <a:gd name="T15" fmla="*/ 3960 h 4944"/>
              <a:gd name="T16" fmla="*/ 1739 w 2415"/>
              <a:gd name="T17" fmla="*/ 3053 h 4944"/>
              <a:gd name="T18" fmla="*/ 1913 w 2415"/>
              <a:gd name="T19" fmla="*/ 2530 h 4944"/>
              <a:gd name="T20" fmla="*/ 2125 w 2415"/>
              <a:gd name="T21" fmla="*/ 1808 h 4944"/>
              <a:gd name="T22" fmla="*/ 2184 w 2415"/>
              <a:gd name="T23" fmla="*/ 1594 h 4944"/>
              <a:gd name="T24" fmla="*/ 2185 w 2415"/>
              <a:gd name="T25" fmla="*/ 1296 h 4944"/>
              <a:gd name="T26" fmla="*/ 2404 w 2415"/>
              <a:gd name="T27" fmla="*/ 1275 h 4944"/>
              <a:gd name="T28" fmla="*/ 2211 w 2415"/>
              <a:gd name="T29" fmla="*/ 335 h 4944"/>
              <a:gd name="T30" fmla="*/ 2165 w 2415"/>
              <a:gd name="T31" fmla="*/ 312 h 4944"/>
              <a:gd name="T32" fmla="*/ 2072 w 2415"/>
              <a:gd name="T33" fmla="*/ 159 h 4944"/>
              <a:gd name="T34" fmla="*/ 2043 w 2415"/>
              <a:gd name="T35" fmla="*/ 114 h 4944"/>
              <a:gd name="T36" fmla="*/ 1926 w 2415"/>
              <a:gd name="T37" fmla="*/ 451 h 4944"/>
              <a:gd name="T38" fmla="*/ 1775 w 2415"/>
              <a:gd name="T39" fmla="*/ 626 h 4944"/>
              <a:gd name="T40" fmla="*/ 1620 w 2415"/>
              <a:gd name="T41" fmla="*/ 658 h 4944"/>
              <a:gd name="T42" fmla="*/ 1630 w 2415"/>
              <a:gd name="T43" fmla="*/ 839 h 4944"/>
              <a:gd name="T44" fmla="*/ 1632 w 2415"/>
              <a:gd name="T45" fmla="*/ 1056 h 4944"/>
              <a:gd name="T46" fmla="*/ 1449 w 2415"/>
              <a:gd name="T47" fmla="*/ 1160 h 4944"/>
              <a:gd name="T48" fmla="*/ 1422 w 2415"/>
              <a:gd name="T49" fmla="*/ 1106 h 4944"/>
              <a:gd name="T50" fmla="*/ 1377 w 2415"/>
              <a:gd name="T51" fmla="*/ 1269 h 4944"/>
              <a:gd name="T52" fmla="*/ 1284 w 2415"/>
              <a:gd name="T53" fmla="*/ 1229 h 4944"/>
              <a:gd name="T54" fmla="*/ 1103 w 2415"/>
              <a:gd name="T55" fmla="*/ 1382 h 4944"/>
              <a:gd name="T56" fmla="*/ 1143 w 2415"/>
              <a:gd name="T57" fmla="*/ 1481 h 4944"/>
              <a:gd name="T58" fmla="*/ 1003 w 2415"/>
              <a:gd name="T59" fmla="*/ 1442 h 4944"/>
              <a:gd name="T60" fmla="*/ 861 w 2415"/>
              <a:gd name="T61" fmla="*/ 1507 h 4944"/>
              <a:gd name="T62" fmla="*/ 751 w 2415"/>
              <a:gd name="T63" fmla="*/ 1478 h 4944"/>
              <a:gd name="T64" fmla="*/ 508 w 2415"/>
              <a:gd name="T65" fmla="*/ 1573 h 4944"/>
              <a:gd name="T66" fmla="*/ 333 w 2415"/>
              <a:gd name="T67" fmla="*/ 2095 h 4944"/>
              <a:gd name="T68" fmla="*/ 399 w 2415"/>
              <a:gd name="T69" fmla="*/ 2509 h 4944"/>
              <a:gd name="T70" fmla="*/ 427 w 2415"/>
              <a:gd name="T71" fmla="*/ 2823 h 4944"/>
              <a:gd name="T72" fmla="*/ 255 w 2415"/>
              <a:gd name="T73" fmla="*/ 3234 h 4944"/>
              <a:gd name="T74" fmla="*/ 106 w 2415"/>
              <a:gd name="T75" fmla="*/ 3474 h 4944"/>
              <a:gd name="T76" fmla="*/ 2227 w 2415"/>
              <a:gd name="T77" fmla="*/ 1766 h 4944"/>
              <a:gd name="T78" fmla="*/ 2182 w 2415"/>
              <a:gd name="T79" fmla="*/ 1861 h 4944"/>
              <a:gd name="T80" fmla="*/ 1760 w 2415"/>
              <a:gd name="T81" fmla="*/ 575 h 4944"/>
              <a:gd name="T82" fmla="*/ 1760 w 2415"/>
              <a:gd name="T83" fmla="*/ 575 h 4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15" h="4944">
                <a:moveTo>
                  <a:pt x="26" y="3663"/>
                </a:moveTo>
                <a:cubicBezTo>
                  <a:pt x="50" y="3762"/>
                  <a:pt x="0" y="3883"/>
                  <a:pt x="70" y="3969"/>
                </a:cubicBezTo>
                <a:cubicBezTo>
                  <a:pt x="105" y="4012"/>
                  <a:pt x="104" y="4059"/>
                  <a:pt x="122" y="4108"/>
                </a:cubicBezTo>
                <a:cubicBezTo>
                  <a:pt x="138" y="4153"/>
                  <a:pt x="183" y="4160"/>
                  <a:pt x="138" y="4212"/>
                </a:cubicBezTo>
                <a:cubicBezTo>
                  <a:pt x="95" y="4262"/>
                  <a:pt x="101" y="4425"/>
                  <a:pt x="130" y="4484"/>
                </a:cubicBezTo>
                <a:cubicBezTo>
                  <a:pt x="156" y="4538"/>
                  <a:pt x="182" y="4578"/>
                  <a:pt x="197" y="4638"/>
                </a:cubicBezTo>
                <a:cubicBezTo>
                  <a:pt x="215" y="4716"/>
                  <a:pt x="266" y="4738"/>
                  <a:pt x="323" y="4785"/>
                </a:cubicBezTo>
                <a:cubicBezTo>
                  <a:pt x="251" y="4743"/>
                  <a:pt x="314" y="4799"/>
                  <a:pt x="332" y="4805"/>
                </a:cubicBezTo>
                <a:cubicBezTo>
                  <a:pt x="358" y="4813"/>
                  <a:pt x="386" y="4810"/>
                  <a:pt x="413" y="4817"/>
                </a:cubicBezTo>
                <a:cubicBezTo>
                  <a:pt x="478" y="4834"/>
                  <a:pt x="513" y="4905"/>
                  <a:pt x="577" y="4920"/>
                </a:cubicBezTo>
                <a:cubicBezTo>
                  <a:pt x="689" y="4944"/>
                  <a:pt x="806" y="4802"/>
                  <a:pt x="909" y="4771"/>
                </a:cubicBezTo>
                <a:cubicBezTo>
                  <a:pt x="946" y="4760"/>
                  <a:pt x="986" y="4783"/>
                  <a:pt x="1021" y="4770"/>
                </a:cubicBezTo>
                <a:cubicBezTo>
                  <a:pt x="1048" y="4760"/>
                  <a:pt x="1072" y="4742"/>
                  <a:pt x="1102" y="4736"/>
                </a:cubicBezTo>
                <a:cubicBezTo>
                  <a:pt x="1173" y="4722"/>
                  <a:pt x="1216" y="4563"/>
                  <a:pt x="1232" y="4503"/>
                </a:cubicBezTo>
                <a:cubicBezTo>
                  <a:pt x="1250" y="4435"/>
                  <a:pt x="1292" y="4381"/>
                  <a:pt x="1312" y="4316"/>
                </a:cubicBezTo>
                <a:cubicBezTo>
                  <a:pt x="1351" y="4197"/>
                  <a:pt x="1392" y="4082"/>
                  <a:pt x="1425" y="3960"/>
                </a:cubicBezTo>
                <a:cubicBezTo>
                  <a:pt x="1471" y="3786"/>
                  <a:pt x="1542" y="3630"/>
                  <a:pt x="1602" y="3462"/>
                </a:cubicBezTo>
                <a:cubicBezTo>
                  <a:pt x="1651" y="3325"/>
                  <a:pt x="1678" y="3185"/>
                  <a:pt x="1739" y="3053"/>
                </a:cubicBezTo>
                <a:cubicBezTo>
                  <a:pt x="1756" y="3014"/>
                  <a:pt x="1790" y="2953"/>
                  <a:pt x="1772" y="2909"/>
                </a:cubicBezTo>
                <a:cubicBezTo>
                  <a:pt x="1805" y="2909"/>
                  <a:pt x="1887" y="2593"/>
                  <a:pt x="1913" y="2530"/>
                </a:cubicBezTo>
                <a:cubicBezTo>
                  <a:pt x="1968" y="2397"/>
                  <a:pt x="2019" y="2283"/>
                  <a:pt x="2047" y="2140"/>
                </a:cubicBezTo>
                <a:cubicBezTo>
                  <a:pt x="2069" y="2034"/>
                  <a:pt x="1996" y="1878"/>
                  <a:pt x="2125" y="1808"/>
                </a:cubicBezTo>
                <a:cubicBezTo>
                  <a:pt x="2151" y="1794"/>
                  <a:pt x="2179" y="1714"/>
                  <a:pt x="2182" y="1682"/>
                </a:cubicBezTo>
                <a:cubicBezTo>
                  <a:pt x="2185" y="1653"/>
                  <a:pt x="2178" y="1623"/>
                  <a:pt x="2184" y="1594"/>
                </a:cubicBezTo>
                <a:cubicBezTo>
                  <a:pt x="2191" y="1554"/>
                  <a:pt x="2141" y="1558"/>
                  <a:pt x="2142" y="1520"/>
                </a:cubicBezTo>
                <a:cubicBezTo>
                  <a:pt x="2143" y="1491"/>
                  <a:pt x="2113" y="1265"/>
                  <a:pt x="2185" y="1296"/>
                </a:cubicBezTo>
                <a:cubicBezTo>
                  <a:pt x="2247" y="1322"/>
                  <a:pt x="2226" y="1451"/>
                  <a:pt x="2286" y="1472"/>
                </a:cubicBezTo>
                <a:cubicBezTo>
                  <a:pt x="2353" y="1495"/>
                  <a:pt x="2397" y="1314"/>
                  <a:pt x="2404" y="1275"/>
                </a:cubicBezTo>
                <a:cubicBezTo>
                  <a:pt x="2415" y="1217"/>
                  <a:pt x="2376" y="1189"/>
                  <a:pt x="2361" y="1138"/>
                </a:cubicBezTo>
                <a:cubicBezTo>
                  <a:pt x="2302" y="946"/>
                  <a:pt x="2380" y="708"/>
                  <a:pt x="2211" y="335"/>
                </a:cubicBezTo>
                <a:cubicBezTo>
                  <a:pt x="2201" y="341"/>
                  <a:pt x="2192" y="348"/>
                  <a:pt x="2182" y="356"/>
                </a:cubicBezTo>
                <a:cubicBezTo>
                  <a:pt x="2190" y="332"/>
                  <a:pt x="2180" y="327"/>
                  <a:pt x="2165" y="312"/>
                </a:cubicBezTo>
                <a:cubicBezTo>
                  <a:pt x="2141" y="288"/>
                  <a:pt x="2178" y="273"/>
                  <a:pt x="2157" y="247"/>
                </a:cubicBezTo>
                <a:cubicBezTo>
                  <a:pt x="2137" y="222"/>
                  <a:pt x="2124" y="128"/>
                  <a:pt x="2072" y="159"/>
                </a:cubicBezTo>
                <a:cubicBezTo>
                  <a:pt x="2069" y="149"/>
                  <a:pt x="2068" y="138"/>
                  <a:pt x="2069" y="127"/>
                </a:cubicBezTo>
                <a:cubicBezTo>
                  <a:pt x="2159" y="135"/>
                  <a:pt x="2028" y="0"/>
                  <a:pt x="2043" y="114"/>
                </a:cubicBezTo>
                <a:cubicBezTo>
                  <a:pt x="2049" y="158"/>
                  <a:pt x="1957" y="241"/>
                  <a:pt x="1915" y="240"/>
                </a:cubicBezTo>
                <a:cubicBezTo>
                  <a:pt x="1994" y="280"/>
                  <a:pt x="1943" y="397"/>
                  <a:pt x="1926" y="451"/>
                </a:cubicBezTo>
                <a:cubicBezTo>
                  <a:pt x="1903" y="529"/>
                  <a:pt x="1904" y="579"/>
                  <a:pt x="1808" y="581"/>
                </a:cubicBezTo>
                <a:cubicBezTo>
                  <a:pt x="1819" y="638"/>
                  <a:pt x="1801" y="593"/>
                  <a:pt x="1775" y="626"/>
                </a:cubicBezTo>
                <a:cubicBezTo>
                  <a:pt x="1755" y="649"/>
                  <a:pt x="1754" y="683"/>
                  <a:pt x="1745" y="712"/>
                </a:cubicBezTo>
                <a:cubicBezTo>
                  <a:pt x="1721" y="711"/>
                  <a:pt x="1633" y="530"/>
                  <a:pt x="1620" y="658"/>
                </a:cubicBezTo>
                <a:cubicBezTo>
                  <a:pt x="1615" y="704"/>
                  <a:pt x="1631" y="733"/>
                  <a:pt x="1648" y="774"/>
                </a:cubicBezTo>
                <a:cubicBezTo>
                  <a:pt x="1662" y="811"/>
                  <a:pt x="1636" y="912"/>
                  <a:pt x="1630" y="839"/>
                </a:cubicBezTo>
                <a:cubicBezTo>
                  <a:pt x="1623" y="875"/>
                  <a:pt x="1513" y="879"/>
                  <a:pt x="1556" y="960"/>
                </a:cubicBezTo>
                <a:cubicBezTo>
                  <a:pt x="1579" y="1004"/>
                  <a:pt x="1667" y="987"/>
                  <a:pt x="1632" y="1056"/>
                </a:cubicBezTo>
                <a:cubicBezTo>
                  <a:pt x="1644" y="1002"/>
                  <a:pt x="1589" y="997"/>
                  <a:pt x="1555" y="1023"/>
                </a:cubicBezTo>
                <a:cubicBezTo>
                  <a:pt x="1508" y="1059"/>
                  <a:pt x="1512" y="1140"/>
                  <a:pt x="1449" y="1160"/>
                </a:cubicBezTo>
                <a:cubicBezTo>
                  <a:pt x="1440" y="1114"/>
                  <a:pt x="1484" y="1079"/>
                  <a:pt x="1475" y="1032"/>
                </a:cubicBezTo>
                <a:cubicBezTo>
                  <a:pt x="1429" y="1042"/>
                  <a:pt x="1440" y="1074"/>
                  <a:pt x="1422" y="1106"/>
                </a:cubicBezTo>
                <a:cubicBezTo>
                  <a:pt x="1404" y="1138"/>
                  <a:pt x="1352" y="1155"/>
                  <a:pt x="1345" y="1193"/>
                </a:cubicBezTo>
                <a:cubicBezTo>
                  <a:pt x="1339" y="1219"/>
                  <a:pt x="1367" y="1248"/>
                  <a:pt x="1377" y="1269"/>
                </a:cubicBezTo>
                <a:cubicBezTo>
                  <a:pt x="1399" y="1310"/>
                  <a:pt x="1324" y="1319"/>
                  <a:pt x="1300" y="1338"/>
                </a:cubicBezTo>
                <a:cubicBezTo>
                  <a:pt x="1305" y="1310"/>
                  <a:pt x="1357" y="1227"/>
                  <a:pt x="1284" y="1229"/>
                </a:cubicBezTo>
                <a:cubicBezTo>
                  <a:pt x="1242" y="1230"/>
                  <a:pt x="1208" y="1282"/>
                  <a:pt x="1176" y="1304"/>
                </a:cubicBezTo>
                <a:cubicBezTo>
                  <a:pt x="1154" y="1319"/>
                  <a:pt x="1097" y="1349"/>
                  <a:pt x="1103" y="1382"/>
                </a:cubicBezTo>
                <a:cubicBezTo>
                  <a:pt x="1106" y="1399"/>
                  <a:pt x="1092" y="1420"/>
                  <a:pt x="1098" y="1436"/>
                </a:cubicBezTo>
                <a:cubicBezTo>
                  <a:pt x="1107" y="1458"/>
                  <a:pt x="1136" y="1454"/>
                  <a:pt x="1143" y="1481"/>
                </a:cubicBezTo>
                <a:cubicBezTo>
                  <a:pt x="1110" y="1478"/>
                  <a:pt x="1076" y="1485"/>
                  <a:pt x="1070" y="1439"/>
                </a:cubicBezTo>
                <a:cubicBezTo>
                  <a:pt x="1063" y="1380"/>
                  <a:pt x="1005" y="1381"/>
                  <a:pt x="1003" y="1442"/>
                </a:cubicBezTo>
                <a:cubicBezTo>
                  <a:pt x="989" y="1419"/>
                  <a:pt x="924" y="1413"/>
                  <a:pt x="901" y="1424"/>
                </a:cubicBezTo>
                <a:cubicBezTo>
                  <a:pt x="872" y="1438"/>
                  <a:pt x="883" y="1487"/>
                  <a:pt x="861" y="1507"/>
                </a:cubicBezTo>
                <a:cubicBezTo>
                  <a:pt x="861" y="1446"/>
                  <a:pt x="790" y="1494"/>
                  <a:pt x="786" y="1531"/>
                </a:cubicBezTo>
                <a:cubicBezTo>
                  <a:pt x="776" y="1512"/>
                  <a:pt x="765" y="1494"/>
                  <a:pt x="751" y="1478"/>
                </a:cubicBezTo>
                <a:cubicBezTo>
                  <a:pt x="715" y="1502"/>
                  <a:pt x="688" y="1545"/>
                  <a:pt x="647" y="1560"/>
                </a:cubicBezTo>
                <a:cubicBezTo>
                  <a:pt x="608" y="1575"/>
                  <a:pt x="539" y="1543"/>
                  <a:pt x="508" y="1573"/>
                </a:cubicBezTo>
                <a:cubicBezTo>
                  <a:pt x="493" y="1587"/>
                  <a:pt x="506" y="1704"/>
                  <a:pt x="493" y="1692"/>
                </a:cubicBezTo>
                <a:cubicBezTo>
                  <a:pt x="522" y="1816"/>
                  <a:pt x="266" y="1987"/>
                  <a:pt x="333" y="2095"/>
                </a:cubicBezTo>
                <a:cubicBezTo>
                  <a:pt x="365" y="2149"/>
                  <a:pt x="337" y="2246"/>
                  <a:pt x="342" y="2309"/>
                </a:cubicBezTo>
                <a:cubicBezTo>
                  <a:pt x="348" y="2380"/>
                  <a:pt x="399" y="2439"/>
                  <a:pt x="399" y="2509"/>
                </a:cubicBezTo>
                <a:cubicBezTo>
                  <a:pt x="398" y="2574"/>
                  <a:pt x="394" y="2615"/>
                  <a:pt x="430" y="2673"/>
                </a:cubicBezTo>
                <a:cubicBezTo>
                  <a:pt x="467" y="2735"/>
                  <a:pt x="446" y="2763"/>
                  <a:pt x="427" y="2823"/>
                </a:cubicBezTo>
                <a:cubicBezTo>
                  <a:pt x="414" y="2867"/>
                  <a:pt x="469" y="2880"/>
                  <a:pt x="443" y="2927"/>
                </a:cubicBezTo>
                <a:cubicBezTo>
                  <a:pt x="397" y="3010"/>
                  <a:pt x="287" y="3153"/>
                  <a:pt x="255" y="3234"/>
                </a:cubicBezTo>
                <a:cubicBezTo>
                  <a:pt x="237" y="3278"/>
                  <a:pt x="252" y="3352"/>
                  <a:pt x="196" y="3371"/>
                </a:cubicBezTo>
                <a:cubicBezTo>
                  <a:pt x="128" y="3395"/>
                  <a:pt x="113" y="3396"/>
                  <a:pt x="106" y="3474"/>
                </a:cubicBezTo>
                <a:cubicBezTo>
                  <a:pt x="101" y="3538"/>
                  <a:pt x="42" y="3597"/>
                  <a:pt x="26" y="3663"/>
                </a:cubicBezTo>
                <a:close/>
                <a:moveTo>
                  <a:pt x="2227" y="1766"/>
                </a:moveTo>
                <a:cubicBezTo>
                  <a:pt x="2227" y="1760"/>
                  <a:pt x="2227" y="1754"/>
                  <a:pt x="2227" y="1748"/>
                </a:cubicBezTo>
                <a:cubicBezTo>
                  <a:pt x="2209" y="1781"/>
                  <a:pt x="2163" y="1818"/>
                  <a:pt x="2182" y="1861"/>
                </a:cubicBezTo>
                <a:cubicBezTo>
                  <a:pt x="2201" y="1831"/>
                  <a:pt x="2209" y="1796"/>
                  <a:pt x="2227" y="1766"/>
                </a:cubicBezTo>
                <a:close/>
                <a:moveTo>
                  <a:pt x="1760" y="575"/>
                </a:moveTo>
                <a:cubicBezTo>
                  <a:pt x="1775" y="549"/>
                  <a:pt x="1757" y="522"/>
                  <a:pt x="1740" y="504"/>
                </a:cubicBezTo>
                <a:cubicBezTo>
                  <a:pt x="1711" y="528"/>
                  <a:pt x="1717" y="576"/>
                  <a:pt x="1760" y="57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3" name="꙱ Luxembourg (Grand Duchy of Luxembourg) (LU) (H)">
            <a:extLst>
              <a:ext uri="{FF2B5EF4-FFF2-40B4-BE49-F238E27FC236}">
                <a16:creationId xmlns:a16="http://schemas.microsoft.com/office/drawing/2014/main" id="{10DCB1CE-8E1A-4FCD-82A6-35DF28E00A0D}"/>
              </a:ext>
            </a:extLst>
          </p:cNvPr>
          <p:cNvSpPr>
            <a:spLocks/>
          </p:cNvSpPr>
          <p:nvPr/>
        </p:nvSpPr>
        <p:spPr bwMode="auto">
          <a:xfrm>
            <a:off x="4548731" y="912541"/>
            <a:ext cx="19403" cy="20497"/>
          </a:xfrm>
          <a:custGeom>
            <a:avLst/>
            <a:gdLst>
              <a:gd name="T0" fmla="*/ 10 w 241"/>
              <a:gd name="T1" fmla="*/ 114 h 247"/>
              <a:gd name="T2" fmla="*/ 82 w 241"/>
              <a:gd name="T3" fmla="*/ 0 h 247"/>
              <a:gd name="T4" fmla="*/ 159 w 241"/>
              <a:gd name="T5" fmla="*/ 92 h 247"/>
              <a:gd name="T6" fmla="*/ 189 w 241"/>
              <a:gd name="T7" fmla="*/ 245 h 247"/>
              <a:gd name="T8" fmla="*/ 189 w 241"/>
              <a:gd name="T9" fmla="*/ 247 h 247"/>
              <a:gd name="T10" fmla="*/ 7 w 241"/>
              <a:gd name="T11" fmla="*/ 220 h 247"/>
              <a:gd name="T12" fmla="*/ 10 w 241"/>
              <a:gd name="T13" fmla="*/ 114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247">
                <a:moveTo>
                  <a:pt x="10" y="114"/>
                </a:moveTo>
                <a:cubicBezTo>
                  <a:pt x="0" y="97"/>
                  <a:pt x="20" y="11"/>
                  <a:pt x="82" y="0"/>
                </a:cubicBezTo>
                <a:cubicBezTo>
                  <a:pt x="80" y="30"/>
                  <a:pt x="104" y="65"/>
                  <a:pt x="159" y="92"/>
                </a:cubicBezTo>
                <a:cubicBezTo>
                  <a:pt x="241" y="132"/>
                  <a:pt x="160" y="210"/>
                  <a:pt x="189" y="245"/>
                </a:cubicBezTo>
                <a:lnTo>
                  <a:pt x="189" y="247"/>
                </a:lnTo>
                <a:cubicBezTo>
                  <a:pt x="160" y="234"/>
                  <a:pt x="46" y="232"/>
                  <a:pt x="7" y="220"/>
                </a:cubicBezTo>
                <a:cubicBezTo>
                  <a:pt x="60" y="183"/>
                  <a:pt x="25" y="154"/>
                  <a:pt x="10" y="11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4" name="꙱ Lithuania (Republic of Lithuania) (LT) (H)">
            <a:extLst>
              <a:ext uri="{FF2B5EF4-FFF2-40B4-BE49-F238E27FC236}">
                <a16:creationId xmlns:a16="http://schemas.microsoft.com/office/drawing/2014/main" id="{FCA3F18B-76D0-48CD-880A-96EBCDB20945}"/>
              </a:ext>
            </a:extLst>
          </p:cNvPr>
          <p:cNvSpPr>
            <a:spLocks/>
          </p:cNvSpPr>
          <p:nvPr/>
        </p:nvSpPr>
        <p:spPr bwMode="auto">
          <a:xfrm>
            <a:off x="4882886" y="734547"/>
            <a:ext cx="126117" cy="72277"/>
          </a:xfrm>
          <a:custGeom>
            <a:avLst/>
            <a:gdLst>
              <a:gd name="T0" fmla="*/ 80 w 1529"/>
              <a:gd name="T1" fmla="*/ 91 h 881"/>
              <a:gd name="T2" fmla="*/ 496 w 1529"/>
              <a:gd name="T3" fmla="*/ 38 h 881"/>
              <a:gd name="T4" fmla="*/ 669 w 1529"/>
              <a:gd name="T5" fmla="*/ 55 h 881"/>
              <a:gd name="T6" fmla="*/ 921 w 1529"/>
              <a:gd name="T7" fmla="*/ 51 h 881"/>
              <a:gd name="T8" fmla="*/ 1056 w 1529"/>
              <a:gd name="T9" fmla="*/ 94 h 881"/>
              <a:gd name="T10" fmla="*/ 1287 w 1529"/>
              <a:gd name="T11" fmla="*/ 185 h 881"/>
              <a:gd name="T12" fmla="*/ 1462 w 1529"/>
              <a:gd name="T13" fmla="*/ 275 h 881"/>
              <a:gd name="T14" fmla="*/ 1529 w 1529"/>
              <a:gd name="T15" fmla="*/ 409 h 881"/>
              <a:gd name="T16" fmla="*/ 1449 w 1529"/>
              <a:gd name="T17" fmla="*/ 459 h 881"/>
              <a:gd name="T18" fmla="*/ 1342 w 1529"/>
              <a:gd name="T19" fmla="*/ 525 h 881"/>
              <a:gd name="T20" fmla="*/ 1232 w 1529"/>
              <a:gd name="T21" fmla="*/ 726 h 881"/>
              <a:gd name="T22" fmla="*/ 1293 w 1529"/>
              <a:gd name="T23" fmla="*/ 755 h 881"/>
              <a:gd name="T24" fmla="*/ 1238 w 1529"/>
              <a:gd name="T25" fmla="*/ 798 h 881"/>
              <a:gd name="T26" fmla="*/ 1163 w 1529"/>
              <a:gd name="T27" fmla="*/ 763 h 881"/>
              <a:gd name="T28" fmla="*/ 1124 w 1529"/>
              <a:gd name="T29" fmla="*/ 795 h 881"/>
              <a:gd name="T30" fmla="*/ 1063 w 1529"/>
              <a:gd name="T31" fmla="*/ 805 h 881"/>
              <a:gd name="T32" fmla="*/ 1002 w 1529"/>
              <a:gd name="T33" fmla="*/ 860 h 881"/>
              <a:gd name="T34" fmla="*/ 851 w 1529"/>
              <a:gd name="T35" fmla="*/ 876 h 881"/>
              <a:gd name="T36" fmla="*/ 706 w 1529"/>
              <a:gd name="T37" fmla="*/ 861 h 881"/>
              <a:gd name="T38" fmla="*/ 614 w 1529"/>
              <a:gd name="T39" fmla="*/ 743 h 881"/>
              <a:gd name="T40" fmla="*/ 620 w 1529"/>
              <a:gd name="T41" fmla="*/ 558 h 881"/>
              <a:gd name="T42" fmla="*/ 532 w 1529"/>
              <a:gd name="T43" fmla="*/ 483 h 881"/>
              <a:gd name="T44" fmla="*/ 283 w 1529"/>
              <a:gd name="T45" fmla="*/ 449 h 881"/>
              <a:gd name="T46" fmla="*/ 133 w 1529"/>
              <a:gd name="T47" fmla="*/ 434 h 881"/>
              <a:gd name="T48" fmla="*/ 40 w 1529"/>
              <a:gd name="T49" fmla="*/ 294 h 881"/>
              <a:gd name="T50" fmla="*/ 0 w 1529"/>
              <a:gd name="T51" fmla="*/ 147 h 881"/>
              <a:gd name="T52" fmla="*/ 80 w 1529"/>
              <a:gd name="T53" fmla="*/ 91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29" h="881">
                <a:moveTo>
                  <a:pt x="80" y="91"/>
                </a:moveTo>
                <a:cubicBezTo>
                  <a:pt x="144" y="47"/>
                  <a:pt x="432" y="20"/>
                  <a:pt x="496" y="38"/>
                </a:cubicBezTo>
                <a:cubicBezTo>
                  <a:pt x="562" y="61"/>
                  <a:pt x="598" y="40"/>
                  <a:pt x="669" y="55"/>
                </a:cubicBezTo>
                <a:cubicBezTo>
                  <a:pt x="729" y="60"/>
                  <a:pt x="861" y="88"/>
                  <a:pt x="921" y="51"/>
                </a:cubicBezTo>
                <a:cubicBezTo>
                  <a:pt x="1000" y="0"/>
                  <a:pt x="1006" y="55"/>
                  <a:pt x="1056" y="94"/>
                </a:cubicBezTo>
                <a:cubicBezTo>
                  <a:pt x="1111" y="138"/>
                  <a:pt x="1212" y="93"/>
                  <a:pt x="1287" y="185"/>
                </a:cubicBezTo>
                <a:cubicBezTo>
                  <a:pt x="1307" y="207"/>
                  <a:pt x="1433" y="290"/>
                  <a:pt x="1462" y="275"/>
                </a:cubicBezTo>
                <a:cubicBezTo>
                  <a:pt x="1452" y="318"/>
                  <a:pt x="1378" y="369"/>
                  <a:pt x="1529" y="409"/>
                </a:cubicBezTo>
                <a:cubicBezTo>
                  <a:pt x="1481" y="432"/>
                  <a:pt x="1512" y="465"/>
                  <a:pt x="1449" y="459"/>
                </a:cubicBezTo>
                <a:cubicBezTo>
                  <a:pt x="1388" y="454"/>
                  <a:pt x="1390" y="499"/>
                  <a:pt x="1342" y="525"/>
                </a:cubicBezTo>
                <a:cubicBezTo>
                  <a:pt x="1247" y="574"/>
                  <a:pt x="1300" y="653"/>
                  <a:pt x="1232" y="726"/>
                </a:cubicBezTo>
                <a:cubicBezTo>
                  <a:pt x="1245" y="732"/>
                  <a:pt x="1279" y="739"/>
                  <a:pt x="1293" y="755"/>
                </a:cubicBezTo>
                <a:cubicBezTo>
                  <a:pt x="1315" y="779"/>
                  <a:pt x="1275" y="813"/>
                  <a:pt x="1238" y="798"/>
                </a:cubicBezTo>
                <a:cubicBezTo>
                  <a:pt x="1256" y="750"/>
                  <a:pt x="1202" y="745"/>
                  <a:pt x="1163" y="763"/>
                </a:cubicBezTo>
                <a:cubicBezTo>
                  <a:pt x="1146" y="771"/>
                  <a:pt x="1139" y="788"/>
                  <a:pt x="1124" y="795"/>
                </a:cubicBezTo>
                <a:cubicBezTo>
                  <a:pt x="1104" y="805"/>
                  <a:pt x="1081" y="790"/>
                  <a:pt x="1063" y="805"/>
                </a:cubicBezTo>
                <a:cubicBezTo>
                  <a:pt x="1033" y="830"/>
                  <a:pt x="1043" y="848"/>
                  <a:pt x="1002" y="860"/>
                </a:cubicBezTo>
                <a:cubicBezTo>
                  <a:pt x="931" y="881"/>
                  <a:pt x="921" y="876"/>
                  <a:pt x="851" y="876"/>
                </a:cubicBezTo>
                <a:cubicBezTo>
                  <a:pt x="834" y="876"/>
                  <a:pt x="725" y="879"/>
                  <a:pt x="706" y="861"/>
                </a:cubicBezTo>
                <a:cubicBezTo>
                  <a:pt x="697" y="821"/>
                  <a:pt x="653" y="760"/>
                  <a:pt x="614" y="743"/>
                </a:cubicBezTo>
                <a:cubicBezTo>
                  <a:pt x="560" y="602"/>
                  <a:pt x="599" y="613"/>
                  <a:pt x="620" y="558"/>
                </a:cubicBezTo>
                <a:cubicBezTo>
                  <a:pt x="625" y="546"/>
                  <a:pt x="545" y="483"/>
                  <a:pt x="532" y="483"/>
                </a:cubicBezTo>
                <a:cubicBezTo>
                  <a:pt x="500" y="482"/>
                  <a:pt x="336" y="492"/>
                  <a:pt x="283" y="449"/>
                </a:cubicBezTo>
                <a:cubicBezTo>
                  <a:pt x="225" y="403"/>
                  <a:pt x="143" y="388"/>
                  <a:pt x="133" y="434"/>
                </a:cubicBezTo>
                <a:cubicBezTo>
                  <a:pt x="135" y="390"/>
                  <a:pt x="62" y="331"/>
                  <a:pt x="40" y="294"/>
                </a:cubicBezTo>
                <a:cubicBezTo>
                  <a:pt x="12" y="248"/>
                  <a:pt x="16" y="197"/>
                  <a:pt x="0" y="147"/>
                </a:cubicBezTo>
                <a:cubicBezTo>
                  <a:pt x="42" y="154"/>
                  <a:pt x="52" y="111"/>
                  <a:pt x="80" y="9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5" name="꙱ Libya (LY) (H)">
            <a:extLst>
              <a:ext uri="{FF2B5EF4-FFF2-40B4-BE49-F238E27FC236}">
                <a16:creationId xmlns:a16="http://schemas.microsoft.com/office/drawing/2014/main" id="{3C743857-B435-463F-AF6A-0B6134FEEAB3}"/>
              </a:ext>
            </a:extLst>
          </p:cNvPr>
          <p:cNvSpPr>
            <a:spLocks/>
          </p:cNvSpPr>
          <p:nvPr/>
        </p:nvSpPr>
        <p:spPr bwMode="auto">
          <a:xfrm>
            <a:off x="4623108" y="1406608"/>
            <a:ext cx="405297" cy="403453"/>
          </a:xfrm>
          <a:custGeom>
            <a:avLst/>
            <a:gdLst>
              <a:gd name="T0" fmla="*/ 1291 w 4904"/>
              <a:gd name="T1" fmla="*/ 106 h 4876"/>
              <a:gd name="T2" fmla="*/ 1488 w 4904"/>
              <a:gd name="T3" fmla="*/ 159 h 4876"/>
              <a:gd name="T4" fmla="*/ 1646 w 4904"/>
              <a:gd name="T5" fmla="*/ 248 h 4876"/>
              <a:gd name="T6" fmla="*/ 1878 w 4904"/>
              <a:gd name="T7" fmla="*/ 434 h 4876"/>
              <a:gd name="T8" fmla="*/ 2336 w 4904"/>
              <a:gd name="T9" fmla="*/ 708 h 4876"/>
              <a:gd name="T10" fmla="*/ 3011 w 4904"/>
              <a:gd name="T11" fmla="*/ 1034 h 4876"/>
              <a:gd name="T12" fmla="*/ 3316 w 4904"/>
              <a:gd name="T13" fmla="*/ 772 h 4876"/>
              <a:gd name="T14" fmla="*/ 3254 w 4904"/>
              <a:gd name="T15" fmla="*/ 411 h 4876"/>
              <a:gd name="T16" fmla="*/ 3606 w 4904"/>
              <a:gd name="T17" fmla="*/ 147 h 4876"/>
              <a:gd name="T18" fmla="*/ 3763 w 4904"/>
              <a:gd name="T19" fmla="*/ 95 h 4876"/>
              <a:gd name="T20" fmla="*/ 4135 w 4904"/>
              <a:gd name="T21" fmla="*/ 178 h 4876"/>
              <a:gd name="T22" fmla="*/ 4194 w 4904"/>
              <a:gd name="T23" fmla="*/ 285 h 4876"/>
              <a:gd name="T24" fmla="*/ 4323 w 4904"/>
              <a:gd name="T25" fmla="*/ 353 h 4876"/>
              <a:gd name="T26" fmla="*/ 4517 w 4904"/>
              <a:gd name="T27" fmla="*/ 413 h 4876"/>
              <a:gd name="T28" fmla="*/ 4730 w 4904"/>
              <a:gd name="T29" fmla="*/ 423 h 4876"/>
              <a:gd name="T30" fmla="*/ 4817 w 4904"/>
              <a:gd name="T31" fmla="*/ 544 h 4876"/>
              <a:gd name="T32" fmla="*/ 4779 w 4904"/>
              <a:gd name="T33" fmla="*/ 842 h 4876"/>
              <a:gd name="T34" fmla="*/ 4732 w 4904"/>
              <a:gd name="T35" fmla="*/ 1131 h 4876"/>
              <a:gd name="T36" fmla="*/ 4807 w 4904"/>
              <a:gd name="T37" fmla="*/ 1432 h 4876"/>
              <a:gd name="T38" fmla="*/ 4825 w 4904"/>
              <a:gd name="T39" fmla="*/ 1749 h 4876"/>
              <a:gd name="T40" fmla="*/ 4884 w 4904"/>
              <a:gd name="T41" fmla="*/ 3983 h 4876"/>
              <a:gd name="T42" fmla="*/ 4882 w 4904"/>
              <a:gd name="T43" fmla="*/ 3983 h 4876"/>
              <a:gd name="T44" fmla="*/ 4904 w 4904"/>
              <a:gd name="T45" fmla="*/ 4705 h 4876"/>
              <a:gd name="T46" fmla="*/ 4593 w 4904"/>
              <a:gd name="T47" fmla="*/ 4699 h 4876"/>
              <a:gd name="T48" fmla="*/ 4596 w 4904"/>
              <a:gd name="T49" fmla="*/ 4876 h 4876"/>
              <a:gd name="T50" fmla="*/ 2139 w 4904"/>
              <a:gd name="T51" fmla="*/ 3485 h 4876"/>
              <a:gd name="T52" fmla="*/ 1797 w 4904"/>
              <a:gd name="T53" fmla="*/ 3648 h 4876"/>
              <a:gd name="T54" fmla="*/ 1448 w 4904"/>
              <a:gd name="T55" fmla="*/ 3661 h 4876"/>
              <a:gd name="T56" fmla="*/ 914 w 4904"/>
              <a:gd name="T57" fmla="*/ 3455 h 4876"/>
              <a:gd name="T58" fmla="*/ 856 w 4904"/>
              <a:gd name="T59" fmla="*/ 3417 h 4876"/>
              <a:gd name="T60" fmla="*/ 590 w 4904"/>
              <a:gd name="T61" fmla="*/ 3119 h 4876"/>
              <a:gd name="T62" fmla="*/ 476 w 4904"/>
              <a:gd name="T63" fmla="*/ 3074 h 4876"/>
              <a:gd name="T64" fmla="*/ 355 w 4904"/>
              <a:gd name="T65" fmla="*/ 3079 h 4876"/>
              <a:gd name="T66" fmla="*/ 271 w 4904"/>
              <a:gd name="T67" fmla="*/ 2916 h 4876"/>
              <a:gd name="T68" fmla="*/ 208 w 4904"/>
              <a:gd name="T69" fmla="*/ 2704 h 4876"/>
              <a:gd name="T70" fmla="*/ 90 w 4904"/>
              <a:gd name="T71" fmla="*/ 2447 h 4876"/>
              <a:gd name="T72" fmla="*/ 216 w 4904"/>
              <a:gd name="T73" fmla="*/ 2230 h 4876"/>
              <a:gd name="T74" fmla="*/ 204 w 4904"/>
              <a:gd name="T75" fmla="*/ 2008 h 4876"/>
              <a:gd name="T76" fmla="*/ 217 w 4904"/>
              <a:gd name="T77" fmla="*/ 1814 h 4876"/>
              <a:gd name="T78" fmla="*/ 182 w 4904"/>
              <a:gd name="T79" fmla="*/ 1323 h 4876"/>
              <a:gd name="T80" fmla="*/ 118 w 4904"/>
              <a:gd name="T81" fmla="*/ 1046 h 4876"/>
              <a:gd name="T82" fmla="*/ 212 w 4904"/>
              <a:gd name="T83" fmla="*/ 998 h 4876"/>
              <a:gd name="T84" fmla="*/ 335 w 4904"/>
              <a:gd name="T85" fmla="*/ 776 h 4876"/>
              <a:gd name="T86" fmla="*/ 303 w 4904"/>
              <a:gd name="T87" fmla="*/ 599 h 4876"/>
              <a:gd name="T88" fmla="*/ 428 w 4904"/>
              <a:gd name="T89" fmla="*/ 478 h 4876"/>
              <a:gd name="T90" fmla="*/ 726 w 4904"/>
              <a:gd name="T91" fmla="*/ 242 h 4876"/>
              <a:gd name="T92" fmla="*/ 702 w 4904"/>
              <a:gd name="T93" fmla="*/ 166 h 4876"/>
              <a:gd name="T94" fmla="*/ 715 w 4904"/>
              <a:gd name="T95" fmla="*/ 0 h 4876"/>
              <a:gd name="T96" fmla="*/ 897 w 4904"/>
              <a:gd name="T97" fmla="*/ 91 h 4876"/>
              <a:gd name="T98" fmla="*/ 1291 w 4904"/>
              <a:gd name="T99" fmla="*/ 106 h 4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04" h="4876">
                <a:moveTo>
                  <a:pt x="1291" y="106"/>
                </a:moveTo>
                <a:cubicBezTo>
                  <a:pt x="1356" y="130"/>
                  <a:pt x="1425" y="132"/>
                  <a:pt x="1488" y="159"/>
                </a:cubicBezTo>
                <a:cubicBezTo>
                  <a:pt x="1544" y="183"/>
                  <a:pt x="1589" y="226"/>
                  <a:pt x="1646" y="248"/>
                </a:cubicBezTo>
                <a:cubicBezTo>
                  <a:pt x="1744" y="287"/>
                  <a:pt x="1837" y="196"/>
                  <a:pt x="1878" y="434"/>
                </a:cubicBezTo>
                <a:cubicBezTo>
                  <a:pt x="1928" y="718"/>
                  <a:pt x="2193" y="682"/>
                  <a:pt x="2336" y="708"/>
                </a:cubicBezTo>
                <a:cubicBezTo>
                  <a:pt x="2842" y="800"/>
                  <a:pt x="2816" y="1052"/>
                  <a:pt x="3011" y="1034"/>
                </a:cubicBezTo>
                <a:cubicBezTo>
                  <a:pt x="3144" y="1022"/>
                  <a:pt x="3286" y="905"/>
                  <a:pt x="3316" y="772"/>
                </a:cubicBezTo>
                <a:cubicBezTo>
                  <a:pt x="3336" y="682"/>
                  <a:pt x="3204" y="562"/>
                  <a:pt x="3254" y="411"/>
                </a:cubicBezTo>
                <a:cubicBezTo>
                  <a:pt x="3293" y="295"/>
                  <a:pt x="3484" y="151"/>
                  <a:pt x="3606" y="147"/>
                </a:cubicBezTo>
                <a:cubicBezTo>
                  <a:pt x="3668" y="145"/>
                  <a:pt x="3705" y="99"/>
                  <a:pt x="3763" y="95"/>
                </a:cubicBezTo>
                <a:cubicBezTo>
                  <a:pt x="3952" y="80"/>
                  <a:pt x="3978" y="116"/>
                  <a:pt x="4135" y="178"/>
                </a:cubicBezTo>
                <a:cubicBezTo>
                  <a:pt x="4211" y="208"/>
                  <a:pt x="4191" y="218"/>
                  <a:pt x="4194" y="285"/>
                </a:cubicBezTo>
                <a:cubicBezTo>
                  <a:pt x="4197" y="339"/>
                  <a:pt x="4284" y="350"/>
                  <a:pt x="4323" y="353"/>
                </a:cubicBezTo>
                <a:cubicBezTo>
                  <a:pt x="4399" y="359"/>
                  <a:pt x="4448" y="393"/>
                  <a:pt x="4517" y="413"/>
                </a:cubicBezTo>
                <a:cubicBezTo>
                  <a:pt x="4587" y="433"/>
                  <a:pt x="4659" y="410"/>
                  <a:pt x="4730" y="423"/>
                </a:cubicBezTo>
                <a:cubicBezTo>
                  <a:pt x="4767" y="430"/>
                  <a:pt x="4823" y="501"/>
                  <a:pt x="4817" y="544"/>
                </a:cubicBezTo>
                <a:cubicBezTo>
                  <a:pt x="4670" y="666"/>
                  <a:pt x="4764" y="738"/>
                  <a:pt x="4779" y="842"/>
                </a:cubicBezTo>
                <a:cubicBezTo>
                  <a:pt x="4794" y="938"/>
                  <a:pt x="4673" y="1037"/>
                  <a:pt x="4732" y="1131"/>
                </a:cubicBezTo>
                <a:cubicBezTo>
                  <a:pt x="4772" y="1211"/>
                  <a:pt x="4795" y="1343"/>
                  <a:pt x="4807" y="1432"/>
                </a:cubicBezTo>
                <a:cubicBezTo>
                  <a:pt x="4822" y="1535"/>
                  <a:pt x="4819" y="1645"/>
                  <a:pt x="4825" y="1749"/>
                </a:cubicBezTo>
                <a:lnTo>
                  <a:pt x="4884" y="3983"/>
                </a:lnTo>
                <a:lnTo>
                  <a:pt x="4882" y="3983"/>
                </a:lnTo>
                <a:lnTo>
                  <a:pt x="4904" y="4705"/>
                </a:lnTo>
                <a:lnTo>
                  <a:pt x="4593" y="4699"/>
                </a:lnTo>
                <a:lnTo>
                  <a:pt x="4596" y="4876"/>
                </a:lnTo>
                <a:lnTo>
                  <a:pt x="2139" y="3485"/>
                </a:lnTo>
                <a:cubicBezTo>
                  <a:pt x="2024" y="3538"/>
                  <a:pt x="1911" y="3595"/>
                  <a:pt x="1797" y="3648"/>
                </a:cubicBezTo>
                <a:cubicBezTo>
                  <a:pt x="1519" y="3769"/>
                  <a:pt x="1587" y="3799"/>
                  <a:pt x="1448" y="3661"/>
                </a:cubicBezTo>
                <a:cubicBezTo>
                  <a:pt x="1279" y="3493"/>
                  <a:pt x="1109" y="3528"/>
                  <a:pt x="914" y="3455"/>
                </a:cubicBezTo>
                <a:cubicBezTo>
                  <a:pt x="897" y="3445"/>
                  <a:pt x="868" y="3415"/>
                  <a:pt x="856" y="3417"/>
                </a:cubicBezTo>
                <a:cubicBezTo>
                  <a:pt x="781" y="3316"/>
                  <a:pt x="842" y="3214"/>
                  <a:pt x="590" y="3119"/>
                </a:cubicBezTo>
                <a:cubicBezTo>
                  <a:pt x="553" y="3105"/>
                  <a:pt x="517" y="3073"/>
                  <a:pt x="476" y="3074"/>
                </a:cubicBezTo>
                <a:cubicBezTo>
                  <a:pt x="436" y="3075"/>
                  <a:pt x="393" y="3120"/>
                  <a:pt x="355" y="3079"/>
                </a:cubicBezTo>
                <a:cubicBezTo>
                  <a:pt x="325" y="3046"/>
                  <a:pt x="272" y="2962"/>
                  <a:pt x="271" y="2916"/>
                </a:cubicBezTo>
                <a:cubicBezTo>
                  <a:pt x="269" y="2820"/>
                  <a:pt x="260" y="2786"/>
                  <a:pt x="208" y="2704"/>
                </a:cubicBezTo>
                <a:cubicBezTo>
                  <a:pt x="167" y="2642"/>
                  <a:pt x="33" y="2530"/>
                  <a:pt x="90" y="2447"/>
                </a:cubicBezTo>
                <a:cubicBezTo>
                  <a:pt x="157" y="2351"/>
                  <a:pt x="259" y="2387"/>
                  <a:pt x="216" y="2230"/>
                </a:cubicBezTo>
                <a:cubicBezTo>
                  <a:pt x="194" y="2151"/>
                  <a:pt x="177" y="2088"/>
                  <a:pt x="204" y="2008"/>
                </a:cubicBezTo>
                <a:cubicBezTo>
                  <a:pt x="221" y="1957"/>
                  <a:pt x="243" y="1910"/>
                  <a:pt x="217" y="1814"/>
                </a:cubicBezTo>
                <a:cubicBezTo>
                  <a:pt x="170" y="1683"/>
                  <a:pt x="269" y="1571"/>
                  <a:pt x="182" y="1323"/>
                </a:cubicBezTo>
                <a:cubicBezTo>
                  <a:pt x="102" y="1097"/>
                  <a:pt x="0" y="1109"/>
                  <a:pt x="118" y="1046"/>
                </a:cubicBezTo>
                <a:cubicBezTo>
                  <a:pt x="142" y="1033"/>
                  <a:pt x="185" y="1016"/>
                  <a:pt x="212" y="998"/>
                </a:cubicBezTo>
                <a:cubicBezTo>
                  <a:pt x="270" y="960"/>
                  <a:pt x="349" y="850"/>
                  <a:pt x="335" y="776"/>
                </a:cubicBezTo>
                <a:cubicBezTo>
                  <a:pt x="324" y="718"/>
                  <a:pt x="297" y="659"/>
                  <a:pt x="303" y="599"/>
                </a:cubicBezTo>
                <a:cubicBezTo>
                  <a:pt x="311" y="516"/>
                  <a:pt x="411" y="537"/>
                  <a:pt x="428" y="478"/>
                </a:cubicBezTo>
                <a:cubicBezTo>
                  <a:pt x="467" y="332"/>
                  <a:pt x="733" y="325"/>
                  <a:pt x="726" y="242"/>
                </a:cubicBezTo>
                <a:cubicBezTo>
                  <a:pt x="725" y="221"/>
                  <a:pt x="700" y="193"/>
                  <a:pt x="702" y="166"/>
                </a:cubicBezTo>
                <a:lnTo>
                  <a:pt x="715" y="0"/>
                </a:lnTo>
                <a:cubicBezTo>
                  <a:pt x="768" y="37"/>
                  <a:pt x="840" y="55"/>
                  <a:pt x="897" y="91"/>
                </a:cubicBezTo>
                <a:cubicBezTo>
                  <a:pt x="1076" y="201"/>
                  <a:pt x="1188" y="69"/>
                  <a:pt x="1291" y="10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6" name="꙱ Liberia (Republic of Liberia) (LR) (H)">
            <a:extLst>
              <a:ext uri="{FF2B5EF4-FFF2-40B4-BE49-F238E27FC236}">
                <a16:creationId xmlns:a16="http://schemas.microsoft.com/office/drawing/2014/main" id="{A4914304-DF9C-4C2D-9EF0-AB96080A797A}"/>
              </a:ext>
            </a:extLst>
          </p:cNvPr>
          <p:cNvSpPr>
            <a:spLocks/>
          </p:cNvSpPr>
          <p:nvPr/>
        </p:nvSpPr>
        <p:spPr bwMode="auto">
          <a:xfrm>
            <a:off x="4087382" y="2132607"/>
            <a:ext cx="107792" cy="122978"/>
          </a:xfrm>
          <a:custGeom>
            <a:avLst/>
            <a:gdLst>
              <a:gd name="T0" fmla="*/ 545 w 1302"/>
              <a:gd name="T1" fmla="*/ 2 h 1493"/>
              <a:gd name="T2" fmla="*/ 635 w 1302"/>
              <a:gd name="T3" fmla="*/ 69 h 1493"/>
              <a:gd name="T4" fmla="*/ 636 w 1302"/>
              <a:gd name="T5" fmla="*/ 135 h 1493"/>
              <a:gd name="T6" fmla="*/ 650 w 1302"/>
              <a:gd name="T7" fmla="*/ 173 h 1493"/>
              <a:gd name="T8" fmla="*/ 632 w 1302"/>
              <a:gd name="T9" fmla="*/ 422 h 1493"/>
              <a:gd name="T10" fmla="*/ 748 w 1302"/>
              <a:gd name="T11" fmla="*/ 481 h 1493"/>
              <a:gd name="T12" fmla="*/ 905 w 1302"/>
              <a:gd name="T13" fmla="*/ 299 h 1493"/>
              <a:gd name="T14" fmla="*/ 955 w 1302"/>
              <a:gd name="T15" fmla="*/ 346 h 1493"/>
              <a:gd name="T16" fmla="*/ 950 w 1302"/>
              <a:gd name="T17" fmla="*/ 351 h 1493"/>
              <a:gd name="T18" fmla="*/ 985 w 1302"/>
              <a:gd name="T19" fmla="*/ 637 h 1493"/>
              <a:gd name="T20" fmla="*/ 906 w 1302"/>
              <a:gd name="T21" fmla="*/ 725 h 1493"/>
              <a:gd name="T22" fmla="*/ 974 w 1302"/>
              <a:gd name="T23" fmla="*/ 749 h 1493"/>
              <a:gd name="T24" fmla="*/ 1141 w 1302"/>
              <a:gd name="T25" fmla="*/ 840 h 1493"/>
              <a:gd name="T26" fmla="*/ 1286 w 1302"/>
              <a:gd name="T27" fmla="*/ 1062 h 1493"/>
              <a:gd name="T28" fmla="*/ 1238 w 1302"/>
              <a:gd name="T29" fmla="*/ 1478 h 1493"/>
              <a:gd name="T30" fmla="*/ 1241 w 1302"/>
              <a:gd name="T31" fmla="*/ 1483 h 1493"/>
              <a:gd name="T32" fmla="*/ 1114 w 1302"/>
              <a:gd name="T33" fmla="*/ 1450 h 1493"/>
              <a:gd name="T34" fmla="*/ 950 w 1302"/>
              <a:gd name="T35" fmla="*/ 1377 h 1493"/>
              <a:gd name="T36" fmla="*/ 671 w 1302"/>
              <a:gd name="T37" fmla="*/ 1194 h 1493"/>
              <a:gd name="T38" fmla="*/ 419 w 1302"/>
              <a:gd name="T39" fmla="*/ 912 h 1493"/>
              <a:gd name="T40" fmla="*/ 229 w 1302"/>
              <a:gd name="T41" fmla="*/ 763 h 1493"/>
              <a:gd name="T42" fmla="*/ 110 w 1302"/>
              <a:gd name="T43" fmla="*/ 692 h 1493"/>
              <a:gd name="T44" fmla="*/ 0 w 1302"/>
              <a:gd name="T45" fmla="*/ 576 h 1493"/>
              <a:gd name="T46" fmla="*/ 75 w 1302"/>
              <a:gd name="T47" fmla="*/ 462 h 1493"/>
              <a:gd name="T48" fmla="*/ 252 w 1302"/>
              <a:gd name="T49" fmla="*/ 297 h 1493"/>
              <a:gd name="T50" fmla="*/ 289 w 1302"/>
              <a:gd name="T51" fmla="*/ 171 h 1493"/>
              <a:gd name="T52" fmla="*/ 382 w 1302"/>
              <a:gd name="T53" fmla="*/ 72 h 1493"/>
              <a:gd name="T54" fmla="*/ 389 w 1302"/>
              <a:gd name="T55" fmla="*/ 31 h 1493"/>
              <a:gd name="T56" fmla="*/ 374 w 1302"/>
              <a:gd name="T57" fmla="*/ 22 h 1493"/>
              <a:gd name="T58" fmla="*/ 474 w 1302"/>
              <a:gd name="T59" fmla="*/ 23 h 1493"/>
              <a:gd name="T60" fmla="*/ 545 w 1302"/>
              <a:gd name="T61" fmla="*/ 2 h 1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02" h="1493">
                <a:moveTo>
                  <a:pt x="545" y="2"/>
                </a:moveTo>
                <a:cubicBezTo>
                  <a:pt x="582" y="4"/>
                  <a:pt x="609" y="48"/>
                  <a:pt x="635" y="69"/>
                </a:cubicBezTo>
                <a:cubicBezTo>
                  <a:pt x="618" y="91"/>
                  <a:pt x="627" y="113"/>
                  <a:pt x="636" y="135"/>
                </a:cubicBezTo>
                <a:cubicBezTo>
                  <a:pt x="642" y="152"/>
                  <a:pt x="632" y="191"/>
                  <a:pt x="650" y="173"/>
                </a:cubicBezTo>
                <a:cubicBezTo>
                  <a:pt x="670" y="260"/>
                  <a:pt x="661" y="338"/>
                  <a:pt x="632" y="422"/>
                </a:cubicBezTo>
                <a:cubicBezTo>
                  <a:pt x="688" y="401"/>
                  <a:pt x="745" y="412"/>
                  <a:pt x="748" y="481"/>
                </a:cubicBezTo>
                <a:cubicBezTo>
                  <a:pt x="897" y="417"/>
                  <a:pt x="855" y="310"/>
                  <a:pt x="905" y="299"/>
                </a:cubicBezTo>
                <a:cubicBezTo>
                  <a:pt x="923" y="295"/>
                  <a:pt x="941" y="322"/>
                  <a:pt x="955" y="346"/>
                </a:cubicBezTo>
                <a:cubicBezTo>
                  <a:pt x="953" y="348"/>
                  <a:pt x="952" y="349"/>
                  <a:pt x="950" y="351"/>
                </a:cubicBezTo>
                <a:cubicBezTo>
                  <a:pt x="1009" y="411"/>
                  <a:pt x="1019" y="551"/>
                  <a:pt x="985" y="637"/>
                </a:cubicBezTo>
                <a:cubicBezTo>
                  <a:pt x="962" y="683"/>
                  <a:pt x="922" y="689"/>
                  <a:pt x="906" y="725"/>
                </a:cubicBezTo>
                <a:cubicBezTo>
                  <a:pt x="940" y="758"/>
                  <a:pt x="967" y="748"/>
                  <a:pt x="974" y="749"/>
                </a:cubicBezTo>
                <a:cubicBezTo>
                  <a:pt x="930" y="831"/>
                  <a:pt x="1148" y="769"/>
                  <a:pt x="1141" y="840"/>
                </a:cubicBezTo>
                <a:cubicBezTo>
                  <a:pt x="1132" y="938"/>
                  <a:pt x="1266" y="914"/>
                  <a:pt x="1286" y="1062"/>
                </a:cubicBezTo>
                <a:cubicBezTo>
                  <a:pt x="1302" y="1183"/>
                  <a:pt x="1165" y="1362"/>
                  <a:pt x="1238" y="1478"/>
                </a:cubicBezTo>
                <a:lnTo>
                  <a:pt x="1241" y="1483"/>
                </a:lnTo>
                <a:cubicBezTo>
                  <a:pt x="1192" y="1493"/>
                  <a:pt x="1153" y="1473"/>
                  <a:pt x="1114" y="1450"/>
                </a:cubicBezTo>
                <a:cubicBezTo>
                  <a:pt x="1061" y="1420"/>
                  <a:pt x="998" y="1416"/>
                  <a:pt x="950" y="1377"/>
                </a:cubicBezTo>
                <a:cubicBezTo>
                  <a:pt x="864" y="1306"/>
                  <a:pt x="751" y="1274"/>
                  <a:pt x="671" y="1194"/>
                </a:cubicBezTo>
                <a:cubicBezTo>
                  <a:pt x="581" y="1105"/>
                  <a:pt x="510" y="999"/>
                  <a:pt x="419" y="912"/>
                </a:cubicBezTo>
                <a:cubicBezTo>
                  <a:pt x="390" y="884"/>
                  <a:pt x="179" y="811"/>
                  <a:pt x="229" y="763"/>
                </a:cubicBezTo>
                <a:cubicBezTo>
                  <a:pt x="190" y="767"/>
                  <a:pt x="143" y="708"/>
                  <a:pt x="110" y="692"/>
                </a:cubicBezTo>
                <a:cubicBezTo>
                  <a:pt x="44" y="661"/>
                  <a:pt x="50" y="624"/>
                  <a:pt x="0" y="576"/>
                </a:cubicBezTo>
                <a:cubicBezTo>
                  <a:pt x="43" y="561"/>
                  <a:pt x="44" y="493"/>
                  <a:pt x="75" y="462"/>
                </a:cubicBezTo>
                <a:cubicBezTo>
                  <a:pt x="131" y="405"/>
                  <a:pt x="198" y="356"/>
                  <a:pt x="252" y="297"/>
                </a:cubicBezTo>
                <a:cubicBezTo>
                  <a:pt x="286" y="257"/>
                  <a:pt x="262" y="205"/>
                  <a:pt x="289" y="171"/>
                </a:cubicBezTo>
                <a:cubicBezTo>
                  <a:pt x="330" y="119"/>
                  <a:pt x="355" y="148"/>
                  <a:pt x="382" y="72"/>
                </a:cubicBezTo>
                <a:cubicBezTo>
                  <a:pt x="393" y="42"/>
                  <a:pt x="382" y="37"/>
                  <a:pt x="389" y="31"/>
                </a:cubicBezTo>
                <a:cubicBezTo>
                  <a:pt x="382" y="26"/>
                  <a:pt x="379" y="25"/>
                  <a:pt x="374" y="22"/>
                </a:cubicBezTo>
                <a:cubicBezTo>
                  <a:pt x="373" y="13"/>
                  <a:pt x="451" y="15"/>
                  <a:pt x="474" y="23"/>
                </a:cubicBezTo>
                <a:cubicBezTo>
                  <a:pt x="502" y="33"/>
                  <a:pt x="518" y="0"/>
                  <a:pt x="545" y="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7" name="꙱ Lesotho (Kingdom of Lesotho) (LS) (H)">
            <a:extLst>
              <a:ext uri="{FF2B5EF4-FFF2-40B4-BE49-F238E27FC236}">
                <a16:creationId xmlns:a16="http://schemas.microsoft.com/office/drawing/2014/main" id="{F782CC7E-2869-4C10-9799-42004D6FE844}"/>
              </a:ext>
            </a:extLst>
          </p:cNvPr>
          <p:cNvSpPr>
            <a:spLocks/>
          </p:cNvSpPr>
          <p:nvPr/>
        </p:nvSpPr>
        <p:spPr bwMode="auto">
          <a:xfrm>
            <a:off x="5070443" y="3224303"/>
            <a:ext cx="61442" cy="65804"/>
          </a:xfrm>
          <a:custGeom>
            <a:avLst/>
            <a:gdLst>
              <a:gd name="T0" fmla="*/ 401 w 750"/>
              <a:gd name="T1" fmla="*/ 69 h 803"/>
              <a:gd name="T2" fmla="*/ 521 w 750"/>
              <a:gd name="T3" fmla="*/ 36 h 803"/>
              <a:gd name="T4" fmla="*/ 640 w 750"/>
              <a:gd name="T5" fmla="*/ 155 h 803"/>
              <a:gd name="T6" fmla="*/ 743 w 750"/>
              <a:gd name="T7" fmla="*/ 287 h 803"/>
              <a:gd name="T8" fmla="*/ 695 w 750"/>
              <a:gd name="T9" fmla="*/ 371 h 803"/>
              <a:gd name="T10" fmla="*/ 510 w 750"/>
              <a:gd name="T11" fmla="*/ 569 h 803"/>
              <a:gd name="T12" fmla="*/ 379 w 750"/>
              <a:gd name="T13" fmla="*/ 623 h 803"/>
              <a:gd name="T14" fmla="*/ 309 w 750"/>
              <a:gd name="T15" fmla="*/ 752 h 803"/>
              <a:gd name="T16" fmla="*/ 115 w 750"/>
              <a:gd name="T17" fmla="*/ 646 h 803"/>
              <a:gd name="T18" fmla="*/ 68 w 750"/>
              <a:gd name="T19" fmla="*/ 537 h 803"/>
              <a:gd name="T20" fmla="*/ 0 w 750"/>
              <a:gd name="T21" fmla="*/ 401 h 803"/>
              <a:gd name="T22" fmla="*/ 130 w 750"/>
              <a:gd name="T23" fmla="*/ 310 h 803"/>
              <a:gd name="T24" fmla="*/ 209 w 750"/>
              <a:gd name="T25" fmla="*/ 170 h 803"/>
              <a:gd name="T26" fmla="*/ 318 w 750"/>
              <a:gd name="T27" fmla="*/ 117 h 803"/>
              <a:gd name="T28" fmla="*/ 401 w 750"/>
              <a:gd name="T29" fmla="*/ 69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50" h="803">
                <a:moveTo>
                  <a:pt x="401" y="69"/>
                </a:moveTo>
                <a:cubicBezTo>
                  <a:pt x="431" y="56"/>
                  <a:pt x="488" y="0"/>
                  <a:pt x="521" y="36"/>
                </a:cubicBezTo>
                <a:cubicBezTo>
                  <a:pt x="560" y="77"/>
                  <a:pt x="601" y="115"/>
                  <a:pt x="640" y="155"/>
                </a:cubicBezTo>
                <a:cubicBezTo>
                  <a:pt x="690" y="207"/>
                  <a:pt x="721" y="212"/>
                  <a:pt x="743" y="287"/>
                </a:cubicBezTo>
                <a:cubicBezTo>
                  <a:pt x="750" y="311"/>
                  <a:pt x="708" y="355"/>
                  <a:pt x="695" y="371"/>
                </a:cubicBezTo>
                <a:cubicBezTo>
                  <a:pt x="623" y="461"/>
                  <a:pt x="683" y="520"/>
                  <a:pt x="510" y="569"/>
                </a:cubicBezTo>
                <a:cubicBezTo>
                  <a:pt x="461" y="582"/>
                  <a:pt x="409" y="572"/>
                  <a:pt x="379" y="623"/>
                </a:cubicBezTo>
                <a:cubicBezTo>
                  <a:pt x="359" y="655"/>
                  <a:pt x="336" y="730"/>
                  <a:pt x="309" y="752"/>
                </a:cubicBezTo>
                <a:cubicBezTo>
                  <a:pt x="246" y="803"/>
                  <a:pt x="151" y="682"/>
                  <a:pt x="115" y="646"/>
                </a:cubicBezTo>
                <a:cubicBezTo>
                  <a:pt x="86" y="617"/>
                  <a:pt x="95" y="571"/>
                  <a:pt x="68" y="537"/>
                </a:cubicBezTo>
                <a:cubicBezTo>
                  <a:pt x="36" y="496"/>
                  <a:pt x="39" y="440"/>
                  <a:pt x="0" y="401"/>
                </a:cubicBezTo>
                <a:cubicBezTo>
                  <a:pt x="47" y="367"/>
                  <a:pt x="96" y="361"/>
                  <a:pt x="130" y="310"/>
                </a:cubicBezTo>
                <a:cubicBezTo>
                  <a:pt x="160" y="265"/>
                  <a:pt x="176" y="213"/>
                  <a:pt x="209" y="170"/>
                </a:cubicBezTo>
                <a:cubicBezTo>
                  <a:pt x="240" y="131"/>
                  <a:pt x="280" y="138"/>
                  <a:pt x="318" y="117"/>
                </a:cubicBezTo>
                <a:cubicBezTo>
                  <a:pt x="351" y="99"/>
                  <a:pt x="367" y="84"/>
                  <a:pt x="401" y="6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8" name="꙱ Lebanon (Lebanese Republic) (LB) (H)">
            <a:extLst>
              <a:ext uri="{FF2B5EF4-FFF2-40B4-BE49-F238E27FC236}">
                <a16:creationId xmlns:a16="http://schemas.microsoft.com/office/drawing/2014/main" id="{7BA5EDD6-C7D8-4467-94B5-E32ECEF3637B}"/>
              </a:ext>
            </a:extLst>
          </p:cNvPr>
          <p:cNvSpPr>
            <a:spLocks/>
          </p:cNvSpPr>
          <p:nvPr/>
        </p:nvSpPr>
        <p:spPr bwMode="auto">
          <a:xfrm>
            <a:off x="5264469" y="1360222"/>
            <a:ext cx="36649" cy="51780"/>
          </a:xfrm>
          <a:custGeom>
            <a:avLst/>
            <a:gdLst>
              <a:gd name="T0" fmla="*/ 0 w 450"/>
              <a:gd name="T1" fmla="*/ 590 h 627"/>
              <a:gd name="T2" fmla="*/ 119 w 450"/>
              <a:gd name="T3" fmla="*/ 290 h 627"/>
              <a:gd name="T4" fmla="*/ 146 w 450"/>
              <a:gd name="T5" fmla="*/ 149 h 627"/>
              <a:gd name="T6" fmla="*/ 217 w 450"/>
              <a:gd name="T7" fmla="*/ 32 h 627"/>
              <a:gd name="T8" fmla="*/ 305 w 450"/>
              <a:gd name="T9" fmla="*/ 34 h 627"/>
              <a:gd name="T10" fmla="*/ 330 w 450"/>
              <a:gd name="T11" fmla="*/ 83 h 627"/>
              <a:gd name="T12" fmla="*/ 371 w 450"/>
              <a:gd name="T13" fmla="*/ 99 h 627"/>
              <a:gd name="T14" fmla="*/ 404 w 450"/>
              <a:gd name="T15" fmla="*/ 159 h 627"/>
              <a:gd name="T16" fmla="*/ 362 w 450"/>
              <a:gd name="T17" fmla="*/ 326 h 627"/>
              <a:gd name="T18" fmla="*/ 273 w 450"/>
              <a:gd name="T19" fmla="*/ 415 h 627"/>
              <a:gd name="T20" fmla="*/ 155 w 450"/>
              <a:gd name="T21" fmla="*/ 534 h 627"/>
              <a:gd name="T22" fmla="*/ 140 w 450"/>
              <a:gd name="T23" fmla="*/ 519 h 627"/>
              <a:gd name="T24" fmla="*/ 119 w 450"/>
              <a:gd name="T25" fmla="*/ 580 h 627"/>
              <a:gd name="T26" fmla="*/ 0 w 450"/>
              <a:gd name="T27" fmla="*/ 59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50" h="627">
                <a:moveTo>
                  <a:pt x="0" y="590"/>
                </a:moveTo>
                <a:cubicBezTo>
                  <a:pt x="66" y="514"/>
                  <a:pt x="64" y="376"/>
                  <a:pt x="119" y="290"/>
                </a:cubicBezTo>
                <a:cubicBezTo>
                  <a:pt x="147" y="247"/>
                  <a:pt x="115" y="190"/>
                  <a:pt x="146" y="149"/>
                </a:cubicBezTo>
                <a:cubicBezTo>
                  <a:pt x="171" y="117"/>
                  <a:pt x="239" y="82"/>
                  <a:pt x="217" y="32"/>
                </a:cubicBezTo>
                <a:cubicBezTo>
                  <a:pt x="242" y="38"/>
                  <a:pt x="281" y="48"/>
                  <a:pt x="305" y="34"/>
                </a:cubicBezTo>
                <a:cubicBezTo>
                  <a:pt x="361" y="0"/>
                  <a:pt x="322" y="64"/>
                  <a:pt x="330" y="83"/>
                </a:cubicBezTo>
                <a:cubicBezTo>
                  <a:pt x="329" y="81"/>
                  <a:pt x="367" y="95"/>
                  <a:pt x="371" y="99"/>
                </a:cubicBezTo>
                <a:cubicBezTo>
                  <a:pt x="399" y="126"/>
                  <a:pt x="383" y="120"/>
                  <a:pt x="404" y="159"/>
                </a:cubicBezTo>
                <a:cubicBezTo>
                  <a:pt x="450" y="242"/>
                  <a:pt x="304" y="256"/>
                  <a:pt x="362" y="326"/>
                </a:cubicBezTo>
                <a:cubicBezTo>
                  <a:pt x="303" y="308"/>
                  <a:pt x="203" y="350"/>
                  <a:pt x="273" y="415"/>
                </a:cubicBezTo>
                <a:cubicBezTo>
                  <a:pt x="247" y="421"/>
                  <a:pt x="158" y="507"/>
                  <a:pt x="155" y="534"/>
                </a:cubicBezTo>
                <a:cubicBezTo>
                  <a:pt x="148" y="530"/>
                  <a:pt x="143" y="525"/>
                  <a:pt x="140" y="519"/>
                </a:cubicBezTo>
                <a:cubicBezTo>
                  <a:pt x="135" y="533"/>
                  <a:pt x="128" y="559"/>
                  <a:pt x="119" y="580"/>
                </a:cubicBezTo>
                <a:cubicBezTo>
                  <a:pt x="93" y="627"/>
                  <a:pt x="32" y="562"/>
                  <a:pt x="0" y="59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9" name="꙱ Latvia (Republic of Latvia) (LV) (H)">
            <a:extLst>
              <a:ext uri="{FF2B5EF4-FFF2-40B4-BE49-F238E27FC236}">
                <a16:creationId xmlns:a16="http://schemas.microsoft.com/office/drawing/2014/main" id="{AA98CCCF-BC57-4DA8-86A4-53C1AE98F890}"/>
              </a:ext>
            </a:extLst>
          </p:cNvPr>
          <p:cNvSpPr>
            <a:spLocks/>
          </p:cNvSpPr>
          <p:nvPr/>
        </p:nvSpPr>
        <p:spPr bwMode="auto">
          <a:xfrm>
            <a:off x="4879652" y="689239"/>
            <a:ext cx="157376" cy="69040"/>
          </a:xfrm>
          <a:custGeom>
            <a:avLst/>
            <a:gdLst>
              <a:gd name="T0" fmla="*/ 388 w 1910"/>
              <a:gd name="T1" fmla="*/ 149 h 839"/>
              <a:gd name="T2" fmla="*/ 515 w 1910"/>
              <a:gd name="T3" fmla="*/ 259 h 839"/>
              <a:gd name="T4" fmla="*/ 813 w 1910"/>
              <a:gd name="T5" fmla="*/ 352 h 839"/>
              <a:gd name="T6" fmla="*/ 825 w 1910"/>
              <a:gd name="T7" fmla="*/ 96 h 839"/>
              <a:gd name="T8" fmla="*/ 1055 w 1910"/>
              <a:gd name="T9" fmla="*/ 42 h 839"/>
              <a:gd name="T10" fmla="*/ 1173 w 1910"/>
              <a:gd name="T11" fmla="*/ 76 h 839"/>
              <a:gd name="T12" fmla="*/ 1321 w 1910"/>
              <a:gd name="T13" fmla="*/ 158 h 839"/>
              <a:gd name="T14" fmla="*/ 1447 w 1910"/>
              <a:gd name="T15" fmla="*/ 189 h 839"/>
              <a:gd name="T16" fmla="*/ 1624 w 1910"/>
              <a:gd name="T17" fmla="*/ 206 h 839"/>
              <a:gd name="T18" fmla="*/ 1766 w 1910"/>
              <a:gd name="T19" fmla="*/ 328 h 839"/>
              <a:gd name="T20" fmla="*/ 1722 w 1910"/>
              <a:gd name="T21" fmla="*/ 431 h 839"/>
              <a:gd name="T22" fmla="*/ 1814 w 1910"/>
              <a:gd name="T23" fmla="*/ 472 h 839"/>
              <a:gd name="T24" fmla="*/ 1910 w 1910"/>
              <a:gd name="T25" fmla="*/ 690 h 839"/>
              <a:gd name="T26" fmla="*/ 1840 w 1910"/>
              <a:gd name="T27" fmla="*/ 682 h 839"/>
              <a:gd name="T28" fmla="*/ 1697 w 1910"/>
              <a:gd name="T29" fmla="*/ 784 h 839"/>
              <a:gd name="T30" fmla="*/ 1495 w 1910"/>
              <a:gd name="T31" fmla="*/ 823 h 839"/>
              <a:gd name="T32" fmla="*/ 1320 w 1910"/>
              <a:gd name="T33" fmla="*/ 733 h 839"/>
              <a:gd name="T34" fmla="*/ 1119 w 1910"/>
              <a:gd name="T35" fmla="*/ 659 h 839"/>
              <a:gd name="T36" fmla="*/ 954 w 1910"/>
              <a:gd name="T37" fmla="*/ 599 h 839"/>
              <a:gd name="T38" fmla="*/ 702 w 1910"/>
              <a:gd name="T39" fmla="*/ 603 h 839"/>
              <a:gd name="T40" fmla="*/ 529 w 1910"/>
              <a:gd name="T41" fmla="*/ 586 h 839"/>
              <a:gd name="T42" fmla="*/ 113 w 1910"/>
              <a:gd name="T43" fmla="*/ 639 h 839"/>
              <a:gd name="T44" fmla="*/ 33 w 1910"/>
              <a:gd name="T45" fmla="*/ 695 h 839"/>
              <a:gd name="T46" fmla="*/ 12 w 1910"/>
              <a:gd name="T47" fmla="*/ 550 h 839"/>
              <a:gd name="T48" fmla="*/ 24 w 1910"/>
              <a:gd name="T49" fmla="*/ 580 h 839"/>
              <a:gd name="T50" fmla="*/ 44 w 1910"/>
              <a:gd name="T51" fmla="*/ 430 h 839"/>
              <a:gd name="T52" fmla="*/ 93 w 1910"/>
              <a:gd name="T53" fmla="*/ 373 h 839"/>
              <a:gd name="T54" fmla="*/ 247 w 1910"/>
              <a:gd name="T55" fmla="*/ 177 h 839"/>
              <a:gd name="T56" fmla="*/ 388 w 1910"/>
              <a:gd name="T57" fmla="*/ 149 h 8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0" h="839">
                <a:moveTo>
                  <a:pt x="388" y="149"/>
                </a:moveTo>
                <a:cubicBezTo>
                  <a:pt x="427" y="197"/>
                  <a:pt x="470" y="218"/>
                  <a:pt x="515" y="259"/>
                </a:cubicBezTo>
                <a:cubicBezTo>
                  <a:pt x="572" y="312"/>
                  <a:pt x="640" y="475"/>
                  <a:pt x="813" y="352"/>
                </a:cubicBezTo>
                <a:cubicBezTo>
                  <a:pt x="928" y="271"/>
                  <a:pt x="810" y="173"/>
                  <a:pt x="825" y="96"/>
                </a:cubicBezTo>
                <a:cubicBezTo>
                  <a:pt x="874" y="110"/>
                  <a:pt x="971" y="0"/>
                  <a:pt x="1055" y="42"/>
                </a:cubicBezTo>
                <a:cubicBezTo>
                  <a:pt x="1110" y="66"/>
                  <a:pt x="1134" y="54"/>
                  <a:pt x="1173" y="76"/>
                </a:cubicBezTo>
                <a:cubicBezTo>
                  <a:pt x="1227" y="104"/>
                  <a:pt x="1273" y="114"/>
                  <a:pt x="1321" y="158"/>
                </a:cubicBezTo>
                <a:cubicBezTo>
                  <a:pt x="1370" y="197"/>
                  <a:pt x="1394" y="215"/>
                  <a:pt x="1447" y="189"/>
                </a:cubicBezTo>
                <a:cubicBezTo>
                  <a:pt x="1497" y="162"/>
                  <a:pt x="1598" y="198"/>
                  <a:pt x="1624" y="206"/>
                </a:cubicBezTo>
                <a:cubicBezTo>
                  <a:pt x="1665" y="207"/>
                  <a:pt x="1775" y="295"/>
                  <a:pt x="1766" y="328"/>
                </a:cubicBezTo>
                <a:cubicBezTo>
                  <a:pt x="1762" y="346"/>
                  <a:pt x="1737" y="417"/>
                  <a:pt x="1722" y="431"/>
                </a:cubicBezTo>
                <a:cubicBezTo>
                  <a:pt x="1811" y="420"/>
                  <a:pt x="1776" y="457"/>
                  <a:pt x="1814" y="472"/>
                </a:cubicBezTo>
                <a:cubicBezTo>
                  <a:pt x="1861" y="490"/>
                  <a:pt x="1902" y="646"/>
                  <a:pt x="1910" y="690"/>
                </a:cubicBezTo>
                <a:cubicBezTo>
                  <a:pt x="1888" y="684"/>
                  <a:pt x="1861" y="675"/>
                  <a:pt x="1840" y="682"/>
                </a:cubicBezTo>
                <a:cubicBezTo>
                  <a:pt x="1773" y="707"/>
                  <a:pt x="1771" y="805"/>
                  <a:pt x="1697" y="784"/>
                </a:cubicBezTo>
                <a:cubicBezTo>
                  <a:pt x="1601" y="757"/>
                  <a:pt x="1495" y="824"/>
                  <a:pt x="1495" y="823"/>
                </a:cubicBezTo>
                <a:cubicBezTo>
                  <a:pt x="1466" y="839"/>
                  <a:pt x="1340" y="755"/>
                  <a:pt x="1320" y="733"/>
                </a:cubicBezTo>
                <a:cubicBezTo>
                  <a:pt x="1252" y="655"/>
                  <a:pt x="1195" y="680"/>
                  <a:pt x="1119" y="659"/>
                </a:cubicBezTo>
                <a:cubicBezTo>
                  <a:pt x="1042" y="633"/>
                  <a:pt x="1048" y="538"/>
                  <a:pt x="954" y="599"/>
                </a:cubicBezTo>
                <a:cubicBezTo>
                  <a:pt x="898" y="635"/>
                  <a:pt x="766" y="610"/>
                  <a:pt x="702" y="603"/>
                </a:cubicBezTo>
                <a:cubicBezTo>
                  <a:pt x="641" y="590"/>
                  <a:pt x="579" y="608"/>
                  <a:pt x="529" y="586"/>
                </a:cubicBezTo>
                <a:cubicBezTo>
                  <a:pt x="467" y="571"/>
                  <a:pt x="179" y="594"/>
                  <a:pt x="113" y="639"/>
                </a:cubicBezTo>
                <a:cubicBezTo>
                  <a:pt x="84" y="660"/>
                  <a:pt x="73" y="704"/>
                  <a:pt x="33" y="695"/>
                </a:cubicBezTo>
                <a:cubicBezTo>
                  <a:pt x="0" y="656"/>
                  <a:pt x="9" y="597"/>
                  <a:pt x="12" y="550"/>
                </a:cubicBezTo>
                <a:lnTo>
                  <a:pt x="24" y="580"/>
                </a:lnTo>
                <a:cubicBezTo>
                  <a:pt x="20" y="528"/>
                  <a:pt x="8" y="474"/>
                  <a:pt x="44" y="430"/>
                </a:cubicBezTo>
                <a:cubicBezTo>
                  <a:pt x="59" y="411"/>
                  <a:pt x="87" y="398"/>
                  <a:pt x="93" y="373"/>
                </a:cubicBezTo>
                <a:cubicBezTo>
                  <a:pt x="102" y="340"/>
                  <a:pt x="83" y="218"/>
                  <a:pt x="247" y="177"/>
                </a:cubicBezTo>
                <a:cubicBezTo>
                  <a:pt x="278" y="170"/>
                  <a:pt x="363" y="119"/>
                  <a:pt x="388" y="14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0" name="꙱ Laos (Lao People's Democratic Republic) (LA) (H)">
            <a:extLst>
              <a:ext uri="{FF2B5EF4-FFF2-40B4-BE49-F238E27FC236}">
                <a16:creationId xmlns:a16="http://schemas.microsoft.com/office/drawing/2014/main" id="{DF68E672-6363-4BEE-9809-03BB7E68ADB9}"/>
              </a:ext>
            </a:extLst>
          </p:cNvPr>
          <p:cNvSpPr>
            <a:spLocks/>
          </p:cNvSpPr>
          <p:nvPr/>
        </p:nvSpPr>
        <p:spPr bwMode="auto">
          <a:xfrm>
            <a:off x="6942787" y="1718367"/>
            <a:ext cx="218818" cy="256743"/>
          </a:xfrm>
          <a:custGeom>
            <a:avLst/>
            <a:gdLst>
              <a:gd name="T0" fmla="*/ 758 w 2648"/>
              <a:gd name="T1" fmla="*/ 337 h 3109"/>
              <a:gd name="T2" fmla="*/ 824 w 2648"/>
              <a:gd name="T3" fmla="*/ 388 h 3109"/>
              <a:gd name="T4" fmla="*/ 995 w 2648"/>
              <a:gd name="T5" fmla="*/ 641 h 3109"/>
              <a:gd name="T6" fmla="*/ 1206 w 2648"/>
              <a:gd name="T7" fmla="*/ 594 h 3109"/>
              <a:gd name="T8" fmla="*/ 1384 w 2648"/>
              <a:gd name="T9" fmla="*/ 722 h 3109"/>
              <a:gd name="T10" fmla="*/ 1328 w 2648"/>
              <a:gd name="T11" fmla="*/ 773 h 3109"/>
              <a:gd name="T12" fmla="*/ 1424 w 2648"/>
              <a:gd name="T13" fmla="*/ 820 h 3109"/>
              <a:gd name="T14" fmla="*/ 1533 w 2648"/>
              <a:gd name="T15" fmla="*/ 916 h 3109"/>
              <a:gd name="T16" fmla="*/ 1379 w 2648"/>
              <a:gd name="T17" fmla="*/ 1058 h 3109"/>
              <a:gd name="T18" fmla="*/ 1260 w 2648"/>
              <a:gd name="T19" fmla="*/ 1147 h 3109"/>
              <a:gd name="T20" fmla="*/ 1545 w 2648"/>
              <a:gd name="T21" fmla="*/ 1365 h 3109"/>
              <a:gd name="T22" fmla="*/ 1689 w 2648"/>
              <a:gd name="T23" fmla="*/ 1520 h 3109"/>
              <a:gd name="T24" fmla="*/ 1865 w 2648"/>
              <a:gd name="T25" fmla="*/ 1712 h 3109"/>
              <a:gd name="T26" fmla="*/ 2191 w 2648"/>
              <a:gd name="T27" fmla="*/ 2105 h 3109"/>
              <a:gd name="T28" fmla="*/ 2322 w 2648"/>
              <a:gd name="T29" fmla="*/ 2220 h 3109"/>
              <a:gd name="T30" fmla="*/ 2504 w 2648"/>
              <a:gd name="T31" fmla="*/ 2347 h 3109"/>
              <a:gd name="T32" fmla="*/ 2573 w 2648"/>
              <a:gd name="T33" fmla="*/ 2703 h 3109"/>
              <a:gd name="T34" fmla="*/ 2583 w 2648"/>
              <a:gd name="T35" fmla="*/ 2820 h 3109"/>
              <a:gd name="T36" fmla="*/ 2263 w 2648"/>
              <a:gd name="T37" fmla="*/ 2867 h 3109"/>
              <a:gd name="T38" fmla="*/ 2177 w 2648"/>
              <a:gd name="T39" fmla="*/ 2922 h 3109"/>
              <a:gd name="T40" fmla="*/ 2168 w 2648"/>
              <a:gd name="T41" fmla="*/ 3047 h 3109"/>
              <a:gd name="T42" fmla="*/ 1872 w 2648"/>
              <a:gd name="T43" fmla="*/ 2953 h 3109"/>
              <a:gd name="T44" fmla="*/ 1948 w 2648"/>
              <a:gd name="T45" fmla="*/ 2720 h 3109"/>
              <a:gd name="T46" fmla="*/ 1945 w 2648"/>
              <a:gd name="T47" fmla="*/ 2596 h 3109"/>
              <a:gd name="T48" fmla="*/ 1935 w 2648"/>
              <a:gd name="T49" fmla="*/ 2466 h 3109"/>
              <a:gd name="T50" fmla="*/ 1532 w 2648"/>
              <a:gd name="T51" fmla="*/ 1784 h 3109"/>
              <a:gd name="T52" fmla="*/ 1093 w 2648"/>
              <a:gd name="T53" fmla="*/ 1545 h 3109"/>
              <a:gd name="T54" fmla="*/ 953 w 2648"/>
              <a:gd name="T55" fmla="*/ 1678 h 3109"/>
              <a:gd name="T56" fmla="*/ 746 w 2648"/>
              <a:gd name="T57" fmla="*/ 1575 h 3109"/>
              <a:gd name="T58" fmla="*/ 490 w 2648"/>
              <a:gd name="T59" fmla="*/ 1817 h 3109"/>
              <a:gd name="T60" fmla="*/ 436 w 2648"/>
              <a:gd name="T61" fmla="*/ 1573 h 3109"/>
              <a:gd name="T62" fmla="*/ 436 w 2648"/>
              <a:gd name="T63" fmla="*/ 1427 h 3109"/>
              <a:gd name="T64" fmla="*/ 431 w 2648"/>
              <a:gd name="T65" fmla="*/ 1233 h 3109"/>
              <a:gd name="T66" fmla="*/ 270 w 2648"/>
              <a:gd name="T67" fmla="*/ 1096 h 3109"/>
              <a:gd name="T68" fmla="*/ 137 w 2648"/>
              <a:gd name="T69" fmla="*/ 1044 h 3109"/>
              <a:gd name="T70" fmla="*/ 10 w 2648"/>
              <a:gd name="T71" fmla="*/ 835 h 3109"/>
              <a:gd name="T72" fmla="*/ 45 w 2648"/>
              <a:gd name="T73" fmla="*/ 654 h 3109"/>
              <a:gd name="T74" fmla="*/ 142 w 2648"/>
              <a:gd name="T75" fmla="*/ 520 h 3109"/>
              <a:gd name="T76" fmla="*/ 268 w 2648"/>
              <a:gd name="T77" fmla="*/ 368 h 3109"/>
              <a:gd name="T78" fmla="*/ 471 w 2648"/>
              <a:gd name="T79" fmla="*/ 514 h 3109"/>
              <a:gd name="T80" fmla="*/ 474 w 2648"/>
              <a:gd name="T81" fmla="*/ 350 h 3109"/>
              <a:gd name="T82" fmla="*/ 367 w 2648"/>
              <a:gd name="T83" fmla="*/ 138 h 3109"/>
              <a:gd name="T84" fmla="*/ 530 w 2648"/>
              <a:gd name="T85" fmla="*/ 70 h 3109"/>
              <a:gd name="T86" fmla="*/ 724 w 2648"/>
              <a:gd name="T87" fmla="*/ 305 h 3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48" h="3109">
                <a:moveTo>
                  <a:pt x="724" y="305"/>
                </a:moveTo>
                <a:cubicBezTo>
                  <a:pt x="733" y="319"/>
                  <a:pt x="741" y="331"/>
                  <a:pt x="758" y="337"/>
                </a:cubicBezTo>
                <a:cubicBezTo>
                  <a:pt x="773" y="320"/>
                  <a:pt x="776" y="303"/>
                  <a:pt x="770" y="274"/>
                </a:cubicBezTo>
                <a:cubicBezTo>
                  <a:pt x="782" y="319"/>
                  <a:pt x="844" y="315"/>
                  <a:pt x="824" y="388"/>
                </a:cubicBezTo>
                <a:cubicBezTo>
                  <a:pt x="812" y="429"/>
                  <a:pt x="833" y="510"/>
                  <a:pt x="856" y="545"/>
                </a:cubicBezTo>
                <a:cubicBezTo>
                  <a:pt x="876" y="574"/>
                  <a:pt x="953" y="649"/>
                  <a:pt x="995" y="641"/>
                </a:cubicBezTo>
                <a:cubicBezTo>
                  <a:pt x="1032" y="634"/>
                  <a:pt x="1081" y="673"/>
                  <a:pt x="1114" y="693"/>
                </a:cubicBezTo>
                <a:cubicBezTo>
                  <a:pt x="1147" y="649"/>
                  <a:pt x="1132" y="608"/>
                  <a:pt x="1206" y="594"/>
                </a:cubicBezTo>
                <a:cubicBezTo>
                  <a:pt x="1254" y="586"/>
                  <a:pt x="1277" y="616"/>
                  <a:pt x="1311" y="640"/>
                </a:cubicBezTo>
                <a:cubicBezTo>
                  <a:pt x="1340" y="661"/>
                  <a:pt x="1389" y="678"/>
                  <a:pt x="1384" y="722"/>
                </a:cubicBezTo>
                <a:cubicBezTo>
                  <a:pt x="1382" y="748"/>
                  <a:pt x="1336" y="742"/>
                  <a:pt x="1328" y="773"/>
                </a:cubicBezTo>
                <a:lnTo>
                  <a:pt x="1328" y="773"/>
                </a:lnTo>
                <a:lnTo>
                  <a:pt x="1328" y="773"/>
                </a:lnTo>
                <a:cubicBezTo>
                  <a:pt x="1363" y="787"/>
                  <a:pt x="1409" y="776"/>
                  <a:pt x="1424" y="820"/>
                </a:cubicBezTo>
                <a:cubicBezTo>
                  <a:pt x="1431" y="839"/>
                  <a:pt x="1434" y="855"/>
                  <a:pt x="1457" y="852"/>
                </a:cubicBezTo>
                <a:cubicBezTo>
                  <a:pt x="1493" y="847"/>
                  <a:pt x="1533" y="880"/>
                  <a:pt x="1533" y="916"/>
                </a:cubicBezTo>
                <a:cubicBezTo>
                  <a:pt x="1533" y="936"/>
                  <a:pt x="1479" y="974"/>
                  <a:pt x="1479" y="975"/>
                </a:cubicBezTo>
                <a:cubicBezTo>
                  <a:pt x="1541" y="993"/>
                  <a:pt x="1420" y="1065"/>
                  <a:pt x="1379" y="1058"/>
                </a:cubicBezTo>
                <a:cubicBezTo>
                  <a:pt x="1367" y="1056"/>
                  <a:pt x="1258" y="1021"/>
                  <a:pt x="1253" y="1049"/>
                </a:cubicBezTo>
                <a:cubicBezTo>
                  <a:pt x="1245" y="1089"/>
                  <a:pt x="1337" y="1111"/>
                  <a:pt x="1260" y="1147"/>
                </a:cubicBezTo>
                <a:cubicBezTo>
                  <a:pt x="1205" y="1173"/>
                  <a:pt x="1274" y="1205"/>
                  <a:pt x="1299" y="1212"/>
                </a:cubicBezTo>
                <a:cubicBezTo>
                  <a:pt x="1388" y="1236"/>
                  <a:pt x="1451" y="1343"/>
                  <a:pt x="1545" y="1365"/>
                </a:cubicBezTo>
                <a:cubicBezTo>
                  <a:pt x="1554" y="1367"/>
                  <a:pt x="1694" y="1396"/>
                  <a:pt x="1664" y="1425"/>
                </a:cubicBezTo>
                <a:cubicBezTo>
                  <a:pt x="1640" y="1449"/>
                  <a:pt x="1676" y="1499"/>
                  <a:pt x="1689" y="1520"/>
                </a:cubicBezTo>
                <a:cubicBezTo>
                  <a:pt x="1706" y="1549"/>
                  <a:pt x="1740" y="1559"/>
                  <a:pt x="1758" y="1587"/>
                </a:cubicBezTo>
                <a:cubicBezTo>
                  <a:pt x="1799" y="1553"/>
                  <a:pt x="1836" y="1672"/>
                  <a:pt x="1865" y="1712"/>
                </a:cubicBezTo>
                <a:cubicBezTo>
                  <a:pt x="1903" y="1766"/>
                  <a:pt x="1958" y="1815"/>
                  <a:pt x="2004" y="1863"/>
                </a:cubicBezTo>
                <a:cubicBezTo>
                  <a:pt x="2033" y="1890"/>
                  <a:pt x="2162" y="1916"/>
                  <a:pt x="2191" y="2105"/>
                </a:cubicBezTo>
                <a:cubicBezTo>
                  <a:pt x="2201" y="2139"/>
                  <a:pt x="2209" y="2177"/>
                  <a:pt x="2239" y="2195"/>
                </a:cubicBezTo>
                <a:cubicBezTo>
                  <a:pt x="2276" y="2217"/>
                  <a:pt x="2292" y="2170"/>
                  <a:pt x="2322" y="2220"/>
                </a:cubicBezTo>
                <a:cubicBezTo>
                  <a:pt x="2343" y="2258"/>
                  <a:pt x="2362" y="2235"/>
                  <a:pt x="2382" y="2262"/>
                </a:cubicBezTo>
                <a:cubicBezTo>
                  <a:pt x="2408" y="2298"/>
                  <a:pt x="2460" y="2330"/>
                  <a:pt x="2504" y="2347"/>
                </a:cubicBezTo>
                <a:cubicBezTo>
                  <a:pt x="2475" y="2412"/>
                  <a:pt x="2331" y="2410"/>
                  <a:pt x="2496" y="2512"/>
                </a:cubicBezTo>
                <a:cubicBezTo>
                  <a:pt x="2558" y="2551"/>
                  <a:pt x="2648" y="2632"/>
                  <a:pt x="2573" y="2703"/>
                </a:cubicBezTo>
                <a:cubicBezTo>
                  <a:pt x="2554" y="2720"/>
                  <a:pt x="2538" y="2727"/>
                  <a:pt x="2573" y="2757"/>
                </a:cubicBezTo>
                <a:cubicBezTo>
                  <a:pt x="2579" y="2761"/>
                  <a:pt x="2582" y="2796"/>
                  <a:pt x="2583" y="2820"/>
                </a:cubicBezTo>
                <a:cubicBezTo>
                  <a:pt x="2539" y="2889"/>
                  <a:pt x="2422" y="2978"/>
                  <a:pt x="2337" y="2916"/>
                </a:cubicBezTo>
                <a:cubicBezTo>
                  <a:pt x="2318" y="2902"/>
                  <a:pt x="2290" y="2864"/>
                  <a:pt x="2263" y="2867"/>
                </a:cubicBezTo>
                <a:cubicBezTo>
                  <a:pt x="2246" y="2868"/>
                  <a:pt x="2246" y="2892"/>
                  <a:pt x="2232" y="2901"/>
                </a:cubicBezTo>
                <a:cubicBezTo>
                  <a:pt x="2212" y="2903"/>
                  <a:pt x="2182" y="2896"/>
                  <a:pt x="2177" y="2922"/>
                </a:cubicBezTo>
                <a:cubicBezTo>
                  <a:pt x="2171" y="2954"/>
                  <a:pt x="2154" y="2925"/>
                  <a:pt x="2134" y="2940"/>
                </a:cubicBezTo>
                <a:cubicBezTo>
                  <a:pt x="2088" y="2971"/>
                  <a:pt x="2164" y="3013"/>
                  <a:pt x="2168" y="3047"/>
                </a:cubicBezTo>
                <a:cubicBezTo>
                  <a:pt x="2176" y="3109"/>
                  <a:pt x="2093" y="3106"/>
                  <a:pt x="2069" y="3066"/>
                </a:cubicBezTo>
                <a:cubicBezTo>
                  <a:pt x="2020" y="2984"/>
                  <a:pt x="1880" y="3073"/>
                  <a:pt x="1872" y="2953"/>
                </a:cubicBezTo>
                <a:cubicBezTo>
                  <a:pt x="1874" y="2933"/>
                  <a:pt x="1957" y="2902"/>
                  <a:pt x="1951" y="2845"/>
                </a:cubicBezTo>
                <a:cubicBezTo>
                  <a:pt x="1947" y="2804"/>
                  <a:pt x="1963" y="2752"/>
                  <a:pt x="1948" y="2720"/>
                </a:cubicBezTo>
                <a:cubicBezTo>
                  <a:pt x="1940" y="2704"/>
                  <a:pt x="1914" y="2695"/>
                  <a:pt x="1916" y="2663"/>
                </a:cubicBezTo>
                <a:cubicBezTo>
                  <a:pt x="1917" y="2639"/>
                  <a:pt x="1936" y="2617"/>
                  <a:pt x="1945" y="2596"/>
                </a:cubicBezTo>
                <a:cubicBezTo>
                  <a:pt x="1934" y="2602"/>
                  <a:pt x="1923" y="2601"/>
                  <a:pt x="1914" y="2594"/>
                </a:cubicBezTo>
                <a:cubicBezTo>
                  <a:pt x="1908" y="2561"/>
                  <a:pt x="1986" y="2517"/>
                  <a:pt x="1935" y="2466"/>
                </a:cubicBezTo>
                <a:cubicBezTo>
                  <a:pt x="1907" y="2438"/>
                  <a:pt x="1799" y="2406"/>
                  <a:pt x="1868" y="2358"/>
                </a:cubicBezTo>
                <a:cubicBezTo>
                  <a:pt x="1439" y="2190"/>
                  <a:pt x="1727" y="1899"/>
                  <a:pt x="1532" y="1784"/>
                </a:cubicBezTo>
                <a:cubicBezTo>
                  <a:pt x="1422" y="1718"/>
                  <a:pt x="1387" y="1548"/>
                  <a:pt x="1259" y="1521"/>
                </a:cubicBezTo>
                <a:cubicBezTo>
                  <a:pt x="1242" y="1517"/>
                  <a:pt x="1028" y="1464"/>
                  <a:pt x="1093" y="1545"/>
                </a:cubicBezTo>
                <a:cubicBezTo>
                  <a:pt x="1057" y="1552"/>
                  <a:pt x="1053" y="1645"/>
                  <a:pt x="1020" y="1647"/>
                </a:cubicBezTo>
                <a:cubicBezTo>
                  <a:pt x="1011" y="1647"/>
                  <a:pt x="976" y="1659"/>
                  <a:pt x="953" y="1678"/>
                </a:cubicBezTo>
                <a:cubicBezTo>
                  <a:pt x="911" y="1710"/>
                  <a:pt x="886" y="1654"/>
                  <a:pt x="873" y="1653"/>
                </a:cubicBezTo>
                <a:cubicBezTo>
                  <a:pt x="807" y="1645"/>
                  <a:pt x="785" y="1600"/>
                  <a:pt x="746" y="1575"/>
                </a:cubicBezTo>
                <a:cubicBezTo>
                  <a:pt x="702" y="1547"/>
                  <a:pt x="693" y="1662"/>
                  <a:pt x="639" y="1622"/>
                </a:cubicBezTo>
                <a:cubicBezTo>
                  <a:pt x="636" y="1706"/>
                  <a:pt x="538" y="1762"/>
                  <a:pt x="490" y="1817"/>
                </a:cubicBezTo>
                <a:cubicBezTo>
                  <a:pt x="468" y="1843"/>
                  <a:pt x="437" y="1829"/>
                  <a:pt x="413" y="1804"/>
                </a:cubicBezTo>
                <a:cubicBezTo>
                  <a:pt x="366" y="1756"/>
                  <a:pt x="452" y="1691"/>
                  <a:pt x="436" y="1573"/>
                </a:cubicBezTo>
                <a:cubicBezTo>
                  <a:pt x="432" y="1544"/>
                  <a:pt x="400" y="1486"/>
                  <a:pt x="408" y="1468"/>
                </a:cubicBezTo>
                <a:cubicBezTo>
                  <a:pt x="415" y="1453"/>
                  <a:pt x="424" y="1440"/>
                  <a:pt x="436" y="1427"/>
                </a:cubicBezTo>
                <a:cubicBezTo>
                  <a:pt x="451" y="1402"/>
                  <a:pt x="439" y="1401"/>
                  <a:pt x="437" y="1376"/>
                </a:cubicBezTo>
                <a:cubicBezTo>
                  <a:pt x="433" y="1320"/>
                  <a:pt x="459" y="1287"/>
                  <a:pt x="431" y="1233"/>
                </a:cubicBezTo>
                <a:cubicBezTo>
                  <a:pt x="391" y="1158"/>
                  <a:pt x="432" y="1042"/>
                  <a:pt x="304" y="1078"/>
                </a:cubicBezTo>
                <a:cubicBezTo>
                  <a:pt x="289" y="1078"/>
                  <a:pt x="278" y="1084"/>
                  <a:pt x="270" y="1096"/>
                </a:cubicBezTo>
                <a:cubicBezTo>
                  <a:pt x="257" y="1125"/>
                  <a:pt x="254" y="1100"/>
                  <a:pt x="230" y="1104"/>
                </a:cubicBezTo>
                <a:cubicBezTo>
                  <a:pt x="187" y="1113"/>
                  <a:pt x="158" y="1085"/>
                  <a:pt x="137" y="1044"/>
                </a:cubicBezTo>
                <a:cubicBezTo>
                  <a:pt x="108" y="985"/>
                  <a:pt x="189" y="927"/>
                  <a:pt x="155" y="884"/>
                </a:cubicBezTo>
                <a:cubicBezTo>
                  <a:pt x="37" y="735"/>
                  <a:pt x="74" y="818"/>
                  <a:pt x="10" y="835"/>
                </a:cubicBezTo>
                <a:lnTo>
                  <a:pt x="4" y="806"/>
                </a:lnTo>
                <a:cubicBezTo>
                  <a:pt x="15" y="758"/>
                  <a:pt x="0" y="689"/>
                  <a:pt x="45" y="654"/>
                </a:cubicBezTo>
                <a:cubicBezTo>
                  <a:pt x="71" y="634"/>
                  <a:pt x="142" y="657"/>
                  <a:pt x="146" y="613"/>
                </a:cubicBezTo>
                <a:cubicBezTo>
                  <a:pt x="85" y="649"/>
                  <a:pt x="134" y="540"/>
                  <a:pt x="142" y="520"/>
                </a:cubicBezTo>
                <a:cubicBezTo>
                  <a:pt x="155" y="486"/>
                  <a:pt x="154" y="470"/>
                  <a:pt x="190" y="454"/>
                </a:cubicBezTo>
                <a:cubicBezTo>
                  <a:pt x="220" y="439"/>
                  <a:pt x="274" y="415"/>
                  <a:pt x="268" y="368"/>
                </a:cubicBezTo>
                <a:cubicBezTo>
                  <a:pt x="310" y="404"/>
                  <a:pt x="297" y="523"/>
                  <a:pt x="372" y="490"/>
                </a:cubicBezTo>
                <a:cubicBezTo>
                  <a:pt x="423" y="466"/>
                  <a:pt x="424" y="510"/>
                  <a:pt x="471" y="514"/>
                </a:cubicBezTo>
                <a:cubicBezTo>
                  <a:pt x="525" y="518"/>
                  <a:pt x="466" y="436"/>
                  <a:pt x="464" y="431"/>
                </a:cubicBezTo>
                <a:cubicBezTo>
                  <a:pt x="451" y="389"/>
                  <a:pt x="490" y="374"/>
                  <a:pt x="474" y="350"/>
                </a:cubicBezTo>
                <a:cubicBezTo>
                  <a:pt x="442" y="304"/>
                  <a:pt x="436" y="272"/>
                  <a:pt x="413" y="245"/>
                </a:cubicBezTo>
                <a:cubicBezTo>
                  <a:pt x="379" y="207"/>
                  <a:pt x="374" y="162"/>
                  <a:pt x="367" y="138"/>
                </a:cubicBezTo>
                <a:cubicBezTo>
                  <a:pt x="356" y="0"/>
                  <a:pt x="414" y="60"/>
                  <a:pt x="441" y="64"/>
                </a:cubicBezTo>
                <a:cubicBezTo>
                  <a:pt x="549" y="50"/>
                  <a:pt x="484" y="55"/>
                  <a:pt x="530" y="70"/>
                </a:cubicBezTo>
                <a:cubicBezTo>
                  <a:pt x="556" y="133"/>
                  <a:pt x="645" y="204"/>
                  <a:pt x="676" y="229"/>
                </a:cubicBezTo>
                <a:cubicBezTo>
                  <a:pt x="697" y="246"/>
                  <a:pt x="709" y="279"/>
                  <a:pt x="724" y="30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1" name="꙱ Kyrgyzstan (Kyrgyz Republic) (KG) (H)">
            <a:extLst>
              <a:ext uri="{FF2B5EF4-FFF2-40B4-BE49-F238E27FC236}">
                <a16:creationId xmlns:a16="http://schemas.microsoft.com/office/drawing/2014/main" id="{A7F19FA4-680F-424D-BD72-F4DB72DE2397}"/>
              </a:ext>
            </a:extLst>
          </p:cNvPr>
          <p:cNvSpPr>
            <a:spLocks/>
          </p:cNvSpPr>
          <p:nvPr/>
        </p:nvSpPr>
        <p:spPr bwMode="auto">
          <a:xfrm>
            <a:off x="6065362" y="1111031"/>
            <a:ext cx="243609" cy="118663"/>
          </a:xfrm>
          <a:custGeom>
            <a:avLst/>
            <a:gdLst>
              <a:gd name="T0" fmla="*/ 1590 w 2952"/>
              <a:gd name="T1" fmla="*/ 125 h 1440"/>
              <a:gd name="T2" fmla="*/ 1956 w 2952"/>
              <a:gd name="T3" fmla="*/ 108 h 1440"/>
              <a:gd name="T4" fmla="*/ 2346 w 2952"/>
              <a:gd name="T5" fmla="*/ 133 h 1440"/>
              <a:gd name="T6" fmla="*/ 2754 w 2952"/>
              <a:gd name="T7" fmla="*/ 287 h 1440"/>
              <a:gd name="T8" fmla="*/ 2819 w 2952"/>
              <a:gd name="T9" fmla="*/ 484 h 1440"/>
              <a:gd name="T10" fmla="*/ 2412 w 2952"/>
              <a:gd name="T11" fmla="*/ 785 h 1440"/>
              <a:gd name="T12" fmla="*/ 2143 w 2952"/>
              <a:gd name="T13" fmla="*/ 788 h 1440"/>
              <a:gd name="T14" fmla="*/ 1894 w 2952"/>
              <a:gd name="T15" fmla="*/ 1037 h 1440"/>
              <a:gd name="T16" fmla="*/ 1686 w 2952"/>
              <a:gd name="T17" fmla="*/ 990 h 1440"/>
              <a:gd name="T18" fmla="*/ 1569 w 2952"/>
              <a:gd name="T19" fmla="*/ 1036 h 1440"/>
              <a:gd name="T20" fmla="*/ 1364 w 2952"/>
              <a:gd name="T21" fmla="*/ 1159 h 1440"/>
              <a:gd name="T22" fmla="*/ 1252 w 2952"/>
              <a:gd name="T23" fmla="*/ 1353 h 1440"/>
              <a:gd name="T24" fmla="*/ 768 w 2952"/>
              <a:gd name="T25" fmla="*/ 1382 h 1440"/>
              <a:gd name="T26" fmla="*/ 694 w 2952"/>
              <a:gd name="T27" fmla="*/ 1337 h 1440"/>
              <a:gd name="T28" fmla="*/ 499 w 2952"/>
              <a:gd name="T29" fmla="*/ 1372 h 1440"/>
              <a:gd name="T30" fmla="*/ 307 w 2952"/>
              <a:gd name="T31" fmla="*/ 1289 h 1440"/>
              <a:gd name="T32" fmla="*/ 54 w 2952"/>
              <a:gd name="T33" fmla="*/ 1317 h 1440"/>
              <a:gd name="T34" fmla="*/ 346 w 2952"/>
              <a:gd name="T35" fmla="*/ 1176 h 1440"/>
              <a:gd name="T36" fmla="*/ 637 w 2952"/>
              <a:gd name="T37" fmla="*/ 1081 h 1440"/>
              <a:gd name="T38" fmla="*/ 773 w 2952"/>
              <a:gd name="T39" fmla="*/ 1066 h 1440"/>
              <a:gd name="T40" fmla="*/ 853 w 2952"/>
              <a:gd name="T41" fmla="*/ 941 h 1440"/>
              <a:gd name="T42" fmla="*/ 1023 w 2952"/>
              <a:gd name="T43" fmla="*/ 858 h 1440"/>
              <a:gd name="T44" fmla="*/ 750 w 2952"/>
              <a:gd name="T45" fmla="*/ 799 h 1440"/>
              <a:gd name="T46" fmla="*/ 539 w 2952"/>
              <a:gd name="T47" fmla="*/ 603 h 1440"/>
              <a:gd name="T48" fmla="*/ 506 w 2952"/>
              <a:gd name="T49" fmla="*/ 754 h 1440"/>
              <a:gd name="T50" fmla="*/ 230 w 2952"/>
              <a:gd name="T51" fmla="*/ 649 h 1440"/>
              <a:gd name="T52" fmla="*/ 370 w 2952"/>
              <a:gd name="T53" fmla="*/ 374 h 1440"/>
              <a:gd name="T54" fmla="*/ 318 w 2952"/>
              <a:gd name="T55" fmla="*/ 354 h 1440"/>
              <a:gd name="T56" fmla="*/ 315 w 2952"/>
              <a:gd name="T57" fmla="*/ 191 h 1440"/>
              <a:gd name="T58" fmla="*/ 734 w 2952"/>
              <a:gd name="T59" fmla="*/ 212 h 1440"/>
              <a:gd name="T60" fmla="*/ 991 w 2952"/>
              <a:gd name="T61" fmla="*/ 291 h 1440"/>
              <a:gd name="T62" fmla="*/ 1099 w 2952"/>
              <a:gd name="T63" fmla="*/ 0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52" h="1440">
                <a:moveTo>
                  <a:pt x="1353" y="115"/>
                </a:moveTo>
                <a:cubicBezTo>
                  <a:pt x="1427" y="150"/>
                  <a:pt x="1595" y="213"/>
                  <a:pt x="1590" y="125"/>
                </a:cubicBezTo>
                <a:cubicBezTo>
                  <a:pt x="1587" y="98"/>
                  <a:pt x="1772" y="151"/>
                  <a:pt x="1823" y="125"/>
                </a:cubicBezTo>
                <a:cubicBezTo>
                  <a:pt x="1856" y="106"/>
                  <a:pt x="1916" y="102"/>
                  <a:pt x="1956" y="108"/>
                </a:cubicBezTo>
                <a:cubicBezTo>
                  <a:pt x="1989" y="114"/>
                  <a:pt x="2010" y="140"/>
                  <a:pt x="2043" y="125"/>
                </a:cubicBezTo>
                <a:cubicBezTo>
                  <a:pt x="2076" y="110"/>
                  <a:pt x="2206" y="146"/>
                  <a:pt x="2346" y="133"/>
                </a:cubicBezTo>
                <a:cubicBezTo>
                  <a:pt x="2411" y="128"/>
                  <a:pt x="2535" y="175"/>
                  <a:pt x="2587" y="200"/>
                </a:cubicBezTo>
                <a:cubicBezTo>
                  <a:pt x="2658" y="233"/>
                  <a:pt x="2666" y="303"/>
                  <a:pt x="2754" y="287"/>
                </a:cubicBezTo>
                <a:cubicBezTo>
                  <a:pt x="2829" y="275"/>
                  <a:pt x="2941" y="394"/>
                  <a:pt x="2952" y="416"/>
                </a:cubicBezTo>
                <a:cubicBezTo>
                  <a:pt x="2929" y="433"/>
                  <a:pt x="2841" y="465"/>
                  <a:pt x="2819" y="484"/>
                </a:cubicBezTo>
                <a:cubicBezTo>
                  <a:pt x="2709" y="575"/>
                  <a:pt x="2493" y="600"/>
                  <a:pt x="2494" y="708"/>
                </a:cubicBezTo>
                <a:cubicBezTo>
                  <a:pt x="2495" y="746"/>
                  <a:pt x="2464" y="790"/>
                  <a:pt x="2412" y="785"/>
                </a:cubicBezTo>
                <a:cubicBezTo>
                  <a:pt x="2368" y="781"/>
                  <a:pt x="2332" y="794"/>
                  <a:pt x="2288" y="799"/>
                </a:cubicBezTo>
                <a:cubicBezTo>
                  <a:pt x="2238" y="805"/>
                  <a:pt x="2192" y="789"/>
                  <a:pt x="2143" y="788"/>
                </a:cubicBezTo>
                <a:cubicBezTo>
                  <a:pt x="2078" y="786"/>
                  <a:pt x="2081" y="866"/>
                  <a:pt x="2072" y="921"/>
                </a:cubicBezTo>
                <a:cubicBezTo>
                  <a:pt x="2051" y="1065"/>
                  <a:pt x="1978" y="1013"/>
                  <a:pt x="1894" y="1037"/>
                </a:cubicBezTo>
                <a:cubicBezTo>
                  <a:pt x="1798" y="1065"/>
                  <a:pt x="1813" y="972"/>
                  <a:pt x="1771" y="937"/>
                </a:cubicBezTo>
                <a:cubicBezTo>
                  <a:pt x="1746" y="918"/>
                  <a:pt x="1705" y="979"/>
                  <a:pt x="1686" y="990"/>
                </a:cubicBezTo>
                <a:cubicBezTo>
                  <a:pt x="1642" y="1017"/>
                  <a:pt x="1611" y="987"/>
                  <a:pt x="1563" y="977"/>
                </a:cubicBezTo>
                <a:cubicBezTo>
                  <a:pt x="1558" y="997"/>
                  <a:pt x="1560" y="1017"/>
                  <a:pt x="1569" y="1036"/>
                </a:cubicBezTo>
                <a:cubicBezTo>
                  <a:pt x="1530" y="1037"/>
                  <a:pt x="1507" y="1072"/>
                  <a:pt x="1486" y="1099"/>
                </a:cubicBezTo>
                <a:cubicBezTo>
                  <a:pt x="1456" y="1140"/>
                  <a:pt x="1390" y="1113"/>
                  <a:pt x="1364" y="1159"/>
                </a:cubicBezTo>
                <a:cubicBezTo>
                  <a:pt x="1326" y="1225"/>
                  <a:pt x="1458" y="1364"/>
                  <a:pt x="1316" y="1347"/>
                </a:cubicBezTo>
                <a:cubicBezTo>
                  <a:pt x="1295" y="1344"/>
                  <a:pt x="1274" y="1337"/>
                  <a:pt x="1252" y="1353"/>
                </a:cubicBezTo>
                <a:cubicBezTo>
                  <a:pt x="1186" y="1424"/>
                  <a:pt x="954" y="1309"/>
                  <a:pt x="931" y="1440"/>
                </a:cubicBezTo>
                <a:cubicBezTo>
                  <a:pt x="861" y="1372"/>
                  <a:pt x="810" y="1419"/>
                  <a:pt x="768" y="1382"/>
                </a:cubicBezTo>
                <a:cubicBezTo>
                  <a:pt x="764" y="1392"/>
                  <a:pt x="765" y="1360"/>
                  <a:pt x="749" y="1344"/>
                </a:cubicBezTo>
                <a:cubicBezTo>
                  <a:pt x="733" y="1346"/>
                  <a:pt x="710" y="1340"/>
                  <a:pt x="694" y="1337"/>
                </a:cubicBezTo>
                <a:cubicBezTo>
                  <a:pt x="676" y="1325"/>
                  <a:pt x="687" y="1306"/>
                  <a:pt x="669" y="1296"/>
                </a:cubicBezTo>
                <a:cubicBezTo>
                  <a:pt x="656" y="1289"/>
                  <a:pt x="546" y="1379"/>
                  <a:pt x="499" y="1372"/>
                </a:cubicBezTo>
                <a:cubicBezTo>
                  <a:pt x="416" y="1359"/>
                  <a:pt x="455" y="1266"/>
                  <a:pt x="310" y="1321"/>
                </a:cubicBezTo>
                <a:cubicBezTo>
                  <a:pt x="309" y="1310"/>
                  <a:pt x="307" y="1299"/>
                  <a:pt x="307" y="1289"/>
                </a:cubicBezTo>
                <a:cubicBezTo>
                  <a:pt x="283" y="1306"/>
                  <a:pt x="248" y="1311"/>
                  <a:pt x="209" y="1306"/>
                </a:cubicBezTo>
                <a:cubicBezTo>
                  <a:pt x="117" y="1294"/>
                  <a:pt x="92" y="1342"/>
                  <a:pt x="54" y="1317"/>
                </a:cubicBezTo>
                <a:cubicBezTo>
                  <a:pt x="13" y="1290"/>
                  <a:pt x="0" y="1113"/>
                  <a:pt x="58" y="1185"/>
                </a:cubicBezTo>
                <a:cubicBezTo>
                  <a:pt x="62" y="975"/>
                  <a:pt x="402" y="1127"/>
                  <a:pt x="346" y="1176"/>
                </a:cubicBezTo>
                <a:cubicBezTo>
                  <a:pt x="392" y="1165"/>
                  <a:pt x="444" y="1093"/>
                  <a:pt x="469" y="1071"/>
                </a:cubicBezTo>
                <a:cubicBezTo>
                  <a:pt x="562" y="1005"/>
                  <a:pt x="621" y="1075"/>
                  <a:pt x="637" y="1081"/>
                </a:cubicBezTo>
                <a:cubicBezTo>
                  <a:pt x="663" y="1090"/>
                  <a:pt x="659" y="1043"/>
                  <a:pt x="683" y="1082"/>
                </a:cubicBezTo>
                <a:cubicBezTo>
                  <a:pt x="697" y="1104"/>
                  <a:pt x="745" y="1065"/>
                  <a:pt x="773" y="1066"/>
                </a:cubicBezTo>
                <a:cubicBezTo>
                  <a:pt x="684" y="1019"/>
                  <a:pt x="857" y="1008"/>
                  <a:pt x="874" y="1010"/>
                </a:cubicBezTo>
                <a:cubicBezTo>
                  <a:pt x="863" y="987"/>
                  <a:pt x="850" y="967"/>
                  <a:pt x="853" y="941"/>
                </a:cubicBezTo>
                <a:cubicBezTo>
                  <a:pt x="903" y="962"/>
                  <a:pt x="939" y="975"/>
                  <a:pt x="965" y="917"/>
                </a:cubicBezTo>
                <a:cubicBezTo>
                  <a:pt x="972" y="903"/>
                  <a:pt x="1054" y="877"/>
                  <a:pt x="1023" y="858"/>
                </a:cubicBezTo>
                <a:cubicBezTo>
                  <a:pt x="1007" y="848"/>
                  <a:pt x="951" y="843"/>
                  <a:pt x="931" y="843"/>
                </a:cubicBezTo>
                <a:cubicBezTo>
                  <a:pt x="863" y="845"/>
                  <a:pt x="823" y="755"/>
                  <a:pt x="750" y="799"/>
                </a:cubicBezTo>
                <a:cubicBezTo>
                  <a:pt x="747" y="724"/>
                  <a:pt x="703" y="757"/>
                  <a:pt x="661" y="720"/>
                </a:cubicBezTo>
                <a:cubicBezTo>
                  <a:pt x="618" y="682"/>
                  <a:pt x="562" y="645"/>
                  <a:pt x="539" y="603"/>
                </a:cubicBezTo>
                <a:cubicBezTo>
                  <a:pt x="542" y="622"/>
                  <a:pt x="572" y="705"/>
                  <a:pt x="506" y="704"/>
                </a:cubicBezTo>
                <a:cubicBezTo>
                  <a:pt x="514" y="721"/>
                  <a:pt x="514" y="737"/>
                  <a:pt x="506" y="754"/>
                </a:cubicBezTo>
                <a:cubicBezTo>
                  <a:pt x="454" y="705"/>
                  <a:pt x="343" y="766"/>
                  <a:pt x="310" y="684"/>
                </a:cubicBezTo>
                <a:cubicBezTo>
                  <a:pt x="292" y="641"/>
                  <a:pt x="273" y="636"/>
                  <a:pt x="230" y="649"/>
                </a:cubicBezTo>
                <a:cubicBezTo>
                  <a:pt x="195" y="659"/>
                  <a:pt x="156" y="616"/>
                  <a:pt x="120" y="615"/>
                </a:cubicBezTo>
                <a:cubicBezTo>
                  <a:pt x="135" y="514"/>
                  <a:pt x="305" y="435"/>
                  <a:pt x="370" y="374"/>
                </a:cubicBezTo>
                <a:cubicBezTo>
                  <a:pt x="347" y="362"/>
                  <a:pt x="326" y="357"/>
                  <a:pt x="309" y="353"/>
                </a:cubicBezTo>
                <a:cubicBezTo>
                  <a:pt x="312" y="353"/>
                  <a:pt x="315" y="353"/>
                  <a:pt x="318" y="354"/>
                </a:cubicBezTo>
                <a:cubicBezTo>
                  <a:pt x="233" y="330"/>
                  <a:pt x="254" y="340"/>
                  <a:pt x="280" y="254"/>
                </a:cubicBezTo>
                <a:cubicBezTo>
                  <a:pt x="288" y="222"/>
                  <a:pt x="299" y="198"/>
                  <a:pt x="315" y="191"/>
                </a:cubicBezTo>
                <a:cubicBezTo>
                  <a:pt x="362" y="175"/>
                  <a:pt x="366" y="196"/>
                  <a:pt x="459" y="154"/>
                </a:cubicBezTo>
                <a:cubicBezTo>
                  <a:pt x="548" y="151"/>
                  <a:pt x="650" y="185"/>
                  <a:pt x="734" y="212"/>
                </a:cubicBezTo>
                <a:cubicBezTo>
                  <a:pt x="801" y="254"/>
                  <a:pt x="755" y="242"/>
                  <a:pt x="887" y="258"/>
                </a:cubicBezTo>
                <a:cubicBezTo>
                  <a:pt x="908" y="263"/>
                  <a:pt x="954" y="304"/>
                  <a:pt x="991" y="291"/>
                </a:cubicBezTo>
                <a:cubicBezTo>
                  <a:pt x="943" y="252"/>
                  <a:pt x="910" y="103"/>
                  <a:pt x="975" y="67"/>
                </a:cubicBezTo>
                <a:cubicBezTo>
                  <a:pt x="988" y="60"/>
                  <a:pt x="1112" y="26"/>
                  <a:pt x="1099" y="0"/>
                </a:cubicBezTo>
                <a:cubicBezTo>
                  <a:pt x="1137" y="11"/>
                  <a:pt x="1248" y="69"/>
                  <a:pt x="1353" y="11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2" name="꙱ Kuwait (State of Kuwait) (KW) (H)">
            <a:extLst>
              <a:ext uri="{FF2B5EF4-FFF2-40B4-BE49-F238E27FC236}">
                <a16:creationId xmlns:a16="http://schemas.microsoft.com/office/drawing/2014/main" id="{FD354181-80EC-4277-B292-71F9402F99A1}"/>
              </a:ext>
            </a:extLst>
          </p:cNvPr>
          <p:cNvSpPr>
            <a:spLocks noEditPoints="1"/>
          </p:cNvSpPr>
          <p:nvPr/>
        </p:nvSpPr>
        <p:spPr bwMode="auto">
          <a:xfrm>
            <a:off x="5559818" y="1495066"/>
            <a:ext cx="47428" cy="52859"/>
          </a:xfrm>
          <a:custGeom>
            <a:avLst/>
            <a:gdLst>
              <a:gd name="T0" fmla="*/ 466 w 586"/>
              <a:gd name="T1" fmla="*/ 74 h 641"/>
              <a:gd name="T2" fmla="*/ 414 w 586"/>
              <a:gd name="T3" fmla="*/ 82 h 641"/>
              <a:gd name="T4" fmla="*/ 490 w 586"/>
              <a:gd name="T5" fmla="*/ 203 h 641"/>
              <a:gd name="T6" fmla="*/ 466 w 586"/>
              <a:gd name="T7" fmla="*/ 74 h 641"/>
              <a:gd name="T8" fmla="*/ 0 w 586"/>
              <a:gd name="T9" fmla="*/ 385 h 641"/>
              <a:gd name="T10" fmla="*/ 208 w 586"/>
              <a:gd name="T11" fmla="*/ 44 h 641"/>
              <a:gd name="T12" fmla="*/ 454 w 586"/>
              <a:gd name="T13" fmla="*/ 222 h 641"/>
              <a:gd name="T14" fmla="*/ 338 w 586"/>
              <a:gd name="T15" fmla="*/ 287 h 641"/>
              <a:gd name="T16" fmla="*/ 480 w 586"/>
              <a:gd name="T17" fmla="*/ 368 h 641"/>
              <a:gd name="T18" fmla="*/ 586 w 586"/>
              <a:gd name="T19" fmla="*/ 598 h 641"/>
              <a:gd name="T20" fmla="*/ 337 w 586"/>
              <a:gd name="T21" fmla="*/ 552 h 641"/>
              <a:gd name="T22" fmla="*/ 242 w 586"/>
              <a:gd name="T23" fmla="*/ 417 h 641"/>
              <a:gd name="T24" fmla="*/ 0 w 586"/>
              <a:gd name="T25" fmla="*/ 385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86" h="641">
                <a:moveTo>
                  <a:pt x="466" y="74"/>
                </a:moveTo>
                <a:cubicBezTo>
                  <a:pt x="467" y="77"/>
                  <a:pt x="406" y="71"/>
                  <a:pt x="414" y="82"/>
                </a:cubicBezTo>
                <a:cubicBezTo>
                  <a:pt x="444" y="122"/>
                  <a:pt x="471" y="217"/>
                  <a:pt x="490" y="203"/>
                </a:cubicBezTo>
                <a:cubicBezTo>
                  <a:pt x="571" y="195"/>
                  <a:pt x="488" y="101"/>
                  <a:pt x="466" y="74"/>
                </a:cubicBezTo>
                <a:close/>
                <a:moveTo>
                  <a:pt x="0" y="385"/>
                </a:moveTo>
                <a:cubicBezTo>
                  <a:pt x="132" y="337"/>
                  <a:pt x="71" y="69"/>
                  <a:pt x="208" y="44"/>
                </a:cubicBezTo>
                <a:cubicBezTo>
                  <a:pt x="445" y="0"/>
                  <a:pt x="467" y="206"/>
                  <a:pt x="454" y="222"/>
                </a:cubicBezTo>
                <a:cubicBezTo>
                  <a:pt x="415" y="167"/>
                  <a:pt x="359" y="260"/>
                  <a:pt x="338" y="287"/>
                </a:cubicBezTo>
                <a:cubicBezTo>
                  <a:pt x="398" y="279"/>
                  <a:pt x="465" y="303"/>
                  <a:pt x="480" y="368"/>
                </a:cubicBezTo>
                <a:cubicBezTo>
                  <a:pt x="498" y="447"/>
                  <a:pt x="559" y="518"/>
                  <a:pt x="586" y="598"/>
                </a:cubicBezTo>
                <a:cubicBezTo>
                  <a:pt x="509" y="554"/>
                  <a:pt x="376" y="641"/>
                  <a:pt x="337" y="552"/>
                </a:cubicBezTo>
                <a:cubicBezTo>
                  <a:pt x="315" y="502"/>
                  <a:pt x="310" y="423"/>
                  <a:pt x="242" y="417"/>
                </a:cubicBezTo>
                <a:lnTo>
                  <a:pt x="0" y="385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3" name="꙱ Kosovo (Republic of Kosovo) (XK) (H)">
            <a:extLst>
              <a:ext uri="{FF2B5EF4-FFF2-40B4-BE49-F238E27FC236}">
                <a16:creationId xmlns:a16="http://schemas.microsoft.com/office/drawing/2014/main" id="{4F633194-0054-40CE-A83D-1792CC1F06D1}"/>
              </a:ext>
            </a:extLst>
          </p:cNvPr>
          <p:cNvSpPr>
            <a:spLocks/>
          </p:cNvSpPr>
          <p:nvPr/>
        </p:nvSpPr>
        <p:spPr bwMode="auto">
          <a:xfrm>
            <a:off x="4879652" y="1111031"/>
            <a:ext cx="44195" cy="42072"/>
          </a:xfrm>
          <a:custGeom>
            <a:avLst/>
            <a:gdLst>
              <a:gd name="T0" fmla="*/ 17 w 529"/>
              <a:gd name="T1" fmla="*/ 184 h 514"/>
              <a:gd name="T2" fmla="*/ 83 w 529"/>
              <a:gd name="T3" fmla="*/ 158 h 514"/>
              <a:gd name="T4" fmla="*/ 102 w 529"/>
              <a:gd name="T5" fmla="*/ 143 h 514"/>
              <a:gd name="T6" fmla="*/ 182 w 529"/>
              <a:gd name="T7" fmla="*/ 27 h 514"/>
              <a:gd name="T8" fmla="*/ 242 w 529"/>
              <a:gd name="T9" fmla="*/ 0 h 514"/>
              <a:gd name="T10" fmla="*/ 440 w 529"/>
              <a:gd name="T11" fmla="*/ 133 h 514"/>
              <a:gd name="T12" fmla="*/ 520 w 529"/>
              <a:gd name="T13" fmla="*/ 221 h 514"/>
              <a:gd name="T14" fmla="*/ 483 w 529"/>
              <a:gd name="T15" fmla="*/ 363 h 514"/>
              <a:gd name="T16" fmla="*/ 409 w 529"/>
              <a:gd name="T17" fmla="*/ 416 h 514"/>
              <a:gd name="T18" fmla="*/ 304 w 529"/>
              <a:gd name="T19" fmla="*/ 405 h 514"/>
              <a:gd name="T20" fmla="*/ 207 w 529"/>
              <a:gd name="T21" fmla="*/ 514 h 514"/>
              <a:gd name="T22" fmla="*/ 100 w 529"/>
              <a:gd name="T23" fmla="*/ 330 h 514"/>
              <a:gd name="T24" fmla="*/ 42 w 529"/>
              <a:gd name="T25" fmla="*/ 253 h 514"/>
              <a:gd name="T26" fmla="*/ 17 w 529"/>
              <a:gd name="T27" fmla="*/ 184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9" h="514">
                <a:moveTo>
                  <a:pt x="17" y="184"/>
                </a:moveTo>
                <a:cubicBezTo>
                  <a:pt x="32" y="172"/>
                  <a:pt x="67" y="151"/>
                  <a:pt x="83" y="158"/>
                </a:cubicBezTo>
                <a:cubicBezTo>
                  <a:pt x="87" y="130"/>
                  <a:pt x="90" y="162"/>
                  <a:pt x="102" y="143"/>
                </a:cubicBezTo>
                <a:cubicBezTo>
                  <a:pt x="134" y="89"/>
                  <a:pt x="227" y="131"/>
                  <a:pt x="182" y="27"/>
                </a:cubicBezTo>
                <a:cubicBezTo>
                  <a:pt x="202" y="24"/>
                  <a:pt x="226" y="11"/>
                  <a:pt x="242" y="0"/>
                </a:cubicBezTo>
                <a:cubicBezTo>
                  <a:pt x="255" y="81"/>
                  <a:pt x="454" y="52"/>
                  <a:pt x="440" y="133"/>
                </a:cubicBezTo>
                <a:cubicBezTo>
                  <a:pt x="433" y="173"/>
                  <a:pt x="512" y="188"/>
                  <a:pt x="520" y="221"/>
                </a:cubicBezTo>
                <a:cubicBezTo>
                  <a:pt x="529" y="277"/>
                  <a:pt x="436" y="335"/>
                  <a:pt x="483" y="363"/>
                </a:cubicBezTo>
                <a:cubicBezTo>
                  <a:pt x="442" y="356"/>
                  <a:pt x="396" y="373"/>
                  <a:pt x="409" y="416"/>
                </a:cubicBezTo>
                <a:cubicBezTo>
                  <a:pt x="361" y="413"/>
                  <a:pt x="362" y="377"/>
                  <a:pt x="304" y="405"/>
                </a:cubicBezTo>
                <a:cubicBezTo>
                  <a:pt x="220" y="445"/>
                  <a:pt x="260" y="476"/>
                  <a:pt x="207" y="514"/>
                </a:cubicBezTo>
                <a:cubicBezTo>
                  <a:pt x="216" y="330"/>
                  <a:pt x="133" y="362"/>
                  <a:pt x="100" y="330"/>
                </a:cubicBezTo>
                <a:cubicBezTo>
                  <a:pt x="81" y="312"/>
                  <a:pt x="79" y="256"/>
                  <a:pt x="42" y="253"/>
                </a:cubicBezTo>
                <a:cubicBezTo>
                  <a:pt x="29" y="231"/>
                  <a:pt x="0" y="197"/>
                  <a:pt x="17" y="18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4" name="꙱ Kenya (Republic of Kenya) (KE) (H)">
            <a:extLst>
              <a:ext uri="{FF2B5EF4-FFF2-40B4-BE49-F238E27FC236}">
                <a16:creationId xmlns:a16="http://schemas.microsoft.com/office/drawing/2014/main" id="{1F956905-84B9-4A64-A2A2-82101F96FD89}"/>
              </a:ext>
            </a:extLst>
          </p:cNvPr>
          <p:cNvSpPr>
            <a:spLocks/>
          </p:cNvSpPr>
          <p:nvPr/>
        </p:nvSpPr>
        <p:spPr bwMode="auto">
          <a:xfrm>
            <a:off x="5266624" y="2245876"/>
            <a:ext cx="206960" cy="277239"/>
          </a:xfrm>
          <a:custGeom>
            <a:avLst/>
            <a:gdLst>
              <a:gd name="T0" fmla="*/ 1506 w 2509"/>
              <a:gd name="T1" fmla="*/ 387 h 3361"/>
              <a:gd name="T2" fmla="*/ 1773 w 2509"/>
              <a:gd name="T3" fmla="*/ 458 h 3361"/>
              <a:gd name="T4" fmla="*/ 1876 w 2509"/>
              <a:gd name="T5" fmla="*/ 303 h 3361"/>
              <a:gd name="T6" fmla="*/ 2114 w 2509"/>
              <a:gd name="T7" fmla="*/ 168 h 3361"/>
              <a:gd name="T8" fmla="*/ 2270 w 2509"/>
              <a:gd name="T9" fmla="*/ 254 h 3361"/>
              <a:gd name="T10" fmla="*/ 2400 w 2509"/>
              <a:gd name="T11" fmla="*/ 255 h 3361"/>
              <a:gd name="T12" fmla="*/ 2509 w 2509"/>
              <a:gd name="T13" fmla="*/ 253 h 3361"/>
              <a:gd name="T14" fmla="*/ 2351 w 2509"/>
              <a:gd name="T15" fmla="*/ 514 h 3361"/>
              <a:gd name="T16" fmla="*/ 2228 w 2509"/>
              <a:gd name="T17" fmla="*/ 757 h 3361"/>
              <a:gd name="T18" fmla="*/ 2230 w 2509"/>
              <a:gd name="T19" fmla="*/ 1555 h 3361"/>
              <a:gd name="T20" fmla="*/ 2324 w 2509"/>
              <a:gd name="T21" fmla="*/ 2106 h 3361"/>
              <a:gd name="T22" fmla="*/ 2389 w 2509"/>
              <a:gd name="T23" fmla="*/ 2305 h 3361"/>
              <a:gd name="T24" fmla="*/ 2222 w 2509"/>
              <a:gd name="T25" fmla="*/ 2376 h 3361"/>
              <a:gd name="T26" fmla="*/ 2210 w 2509"/>
              <a:gd name="T27" fmla="*/ 2409 h 3361"/>
              <a:gd name="T28" fmla="*/ 2186 w 2509"/>
              <a:gd name="T29" fmla="*/ 2376 h 3361"/>
              <a:gd name="T30" fmla="*/ 2204 w 2509"/>
              <a:gd name="T31" fmla="*/ 2501 h 3361"/>
              <a:gd name="T32" fmla="*/ 2157 w 2509"/>
              <a:gd name="T33" fmla="*/ 2531 h 3361"/>
              <a:gd name="T34" fmla="*/ 2072 w 2509"/>
              <a:gd name="T35" fmla="*/ 2582 h 3361"/>
              <a:gd name="T36" fmla="*/ 1984 w 2509"/>
              <a:gd name="T37" fmla="*/ 2733 h 3361"/>
              <a:gd name="T38" fmla="*/ 1915 w 2509"/>
              <a:gd name="T39" fmla="*/ 2874 h 3361"/>
              <a:gd name="T40" fmla="*/ 1797 w 2509"/>
              <a:gd name="T41" fmla="*/ 3106 h 3361"/>
              <a:gd name="T42" fmla="*/ 1717 w 2509"/>
              <a:gd name="T43" fmla="*/ 3329 h 3361"/>
              <a:gd name="T44" fmla="*/ 1645 w 2509"/>
              <a:gd name="T45" fmla="*/ 3336 h 3361"/>
              <a:gd name="T46" fmla="*/ 1215 w 2509"/>
              <a:gd name="T47" fmla="*/ 2974 h 3361"/>
              <a:gd name="T48" fmla="*/ 1183 w 2509"/>
              <a:gd name="T49" fmla="*/ 2860 h 3361"/>
              <a:gd name="T50" fmla="*/ 1179 w 2509"/>
              <a:gd name="T51" fmla="*/ 2783 h 3361"/>
              <a:gd name="T52" fmla="*/ 990 w 2509"/>
              <a:gd name="T53" fmla="*/ 2636 h 3361"/>
              <a:gd name="T54" fmla="*/ 48 w 2509"/>
              <a:gd name="T55" fmla="*/ 2045 h 3361"/>
              <a:gd name="T56" fmla="*/ 48 w 2509"/>
              <a:gd name="T57" fmla="*/ 2045 h 3361"/>
              <a:gd name="T58" fmla="*/ 12 w 2509"/>
              <a:gd name="T59" fmla="*/ 2030 h 3361"/>
              <a:gd name="T60" fmla="*/ 6 w 2509"/>
              <a:gd name="T61" fmla="*/ 1776 h 3361"/>
              <a:gd name="T62" fmla="*/ 19 w 2509"/>
              <a:gd name="T63" fmla="*/ 1702 h 3361"/>
              <a:gd name="T64" fmla="*/ 0 w 2509"/>
              <a:gd name="T65" fmla="*/ 1643 h 3361"/>
              <a:gd name="T66" fmla="*/ 17 w 2509"/>
              <a:gd name="T67" fmla="*/ 1604 h 3361"/>
              <a:gd name="T68" fmla="*/ 17 w 2509"/>
              <a:gd name="T69" fmla="*/ 1602 h 3361"/>
              <a:gd name="T70" fmla="*/ 90 w 2509"/>
              <a:gd name="T71" fmla="*/ 1459 h 3361"/>
              <a:gd name="T72" fmla="*/ 246 w 2509"/>
              <a:gd name="T73" fmla="*/ 1248 h 3361"/>
              <a:gd name="T74" fmla="*/ 274 w 2509"/>
              <a:gd name="T75" fmla="*/ 1196 h 3361"/>
              <a:gd name="T76" fmla="*/ 339 w 2509"/>
              <a:gd name="T77" fmla="*/ 1082 h 3361"/>
              <a:gd name="T78" fmla="*/ 363 w 2509"/>
              <a:gd name="T79" fmla="*/ 930 h 3361"/>
              <a:gd name="T80" fmla="*/ 312 w 2509"/>
              <a:gd name="T81" fmla="*/ 801 h 3361"/>
              <a:gd name="T82" fmla="*/ 209 w 2509"/>
              <a:gd name="T83" fmla="*/ 610 h 3361"/>
              <a:gd name="T84" fmla="*/ 149 w 2509"/>
              <a:gd name="T85" fmla="*/ 443 h 3361"/>
              <a:gd name="T86" fmla="*/ 170 w 2509"/>
              <a:gd name="T87" fmla="*/ 394 h 3361"/>
              <a:gd name="T88" fmla="*/ 116 w 2509"/>
              <a:gd name="T89" fmla="*/ 337 h 3361"/>
              <a:gd name="T90" fmla="*/ 54 w 2509"/>
              <a:gd name="T91" fmla="*/ 289 h 3361"/>
              <a:gd name="T92" fmla="*/ 19 w 2509"/>
              <a:gd name="T93" fmla="*/ 167 h 3361"/>
              <a:gd name="T94" fmla="*/ 23 w 2509"/>
              <a:gd name="T95" fmla="*/ 165 h 3361"/>
              <a:gd name="T96" fmla="*/ 90 w 2509"/>
              <a:gd name="T97" fmla="*/ 85 h 3361"/>
              <a:gd name="T98" fmla="*/ 360 w 2509"/>
              <a:gd name="T99" fmla="*/ 27 h 3361"/>
              <a:gd name="T100" fmla="*/ 621 w 2509"/>
              <a:gd name="T101" fmla="*/ 23 h 3361"/>
              <a:gd name="T102" fmla="*/ 623 w 2509"/>
              <a:gd name="T103" fmla="*/ 25 h 3361"/>
              <a:gd name="T104" fmla="*/ 682 w 2509"/>
              <a:gd name="T105" fmla="*/ 83 h 3361"/>
              <a:gd name="T106" fmla="*/ 964 w 2509"/>
              <a:gd name="T107" fmla="*/ 118 h 3361"/>
              <a:gd name="T108" fmla="*/ 1361 w 2509"/>
              <a:gd name="T109" fmla="*/ 387 h 3361"/>
              <a:gd name="T110" fmla="*/ 1506 w 2509"/>
              <a:gd name="T111" fmla="*/ 387 h 3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509" h="3361">
                <a:moveTo>
                  <a:pt x="1506" y="387"/>
                </a:moveTo>
                <a:cubicBezTo>
                  <a:pt x="1585" y="437"/>
                  <a:pt x="1705" y="393"/>
                  <a:pt x="1773" y="458"/>
                </a:cubicBezTo>
                <a:cubicBezTo>
                  <a:pt x="1783" y="412"/>
                  <a:pt x="1847" y="344"/>
                  <a:pt x="1876" y="303"/>
                </a:cubicBezTo>
                <a:cubicBezTo>
                  <a:pt x="1928" y="232"/>
                  <a:pt x="2038" y="203"/>
                  <a:pt x="2114" y="168"/>
                </a:cubicBezTo>
                <a:cubicBezTo>
                  <a:pt x="2195" y="130"/>
                  <a:pt x="2209" y="219"/>
                  <a:pt x="2270" y="254"/>
                </a:cubicBezTo>
                <a:cubicBezTo>
                  <a:pt x="2311" y="279"/>
                  <a:pt x="2356" y="263"/>
                  <a:pt x="2400" y="255"/>
                </a:cubicBezTo>
                <a:cubicBezTo>
                  <a:pt x="2435" y="248"/>
                  <a:pt x="2476" y="272"/>
                  <a:pt x="2509" y="253"/>
                </a:cubicBezTo>
                <a:cubicBezTo>
                  <a:pt x="2459" y="340"/>
                  <a:pt x="2412" y="435"/>
                  <a:pt x="2351" y="514"/>
                </a:cubicBezTo>
                <a:cubicBezTo>
                  <a:pt x="2286" y="598"/>
                  <a:pt x="2228" y="644"/>
                  <a:pt x="2228" y="757"/>
                </a:cubicBezTo>
                <a:cubicBezTo>
                  <a:pt x="2228" y="1023"/>
                  <a:pt x="2231" y="1289"/>
                  <a:pt x="2230" y="1555"/>
                </a:cubicBezTo>
                <a:cubicBezTo>
                  <a:pt x="2230" y="1754"/>
                  <a:pt x="2190" y="1943"/>
                  <a:pt x="2324" y="2106"/>
                </a:cubicBezTo>
                <a:cubicBezTo>
                  <a:pt x="2370" y="2161"/>
                  <a:pt x="2438" y="2232"/>
                  <a:pt x="2389" y="2305"/>
                </a:cubicBezTo>
                <a:cubicBezTo>
                  <a:pt x="2361" y="2347"/>
                  <a:pt x="2275" y="2425"/>
                  <a:pt x="2222" y="2376"/>
                </a:cubicBezTo>
                <a:cubicBezTo>
                  <a:pt x="2217" y="2387"/>
                  <a:pt x="2213" y="2398"/>
                  <a:pt x="2210" y="2409"/>
                </a:cubicBezTo>
                <a:cubicBezTo>
                  <a:pt x="2201" y="2398"/>
                  <a:pt x="2193" y="2387"/>
                  <a:pt x="2186" y="2376"/>
                </a:cubicBezTo>
                <a:cubicBezTo>
                  <a:pt x="2200" y="2409"/>
                  <a:pt x="2236" y="2468"/>
                  <a:pt x="2204" y="2501"/>
                </a:cubicBezTo>
                <a:cubicBezTo>
                  <a:pt x="2198" y="2420"/>
                  <a:pt x="2165" y="2513"/>
                  <a:pt x="2157" y="2531"/>
                </a:cubicBezTo>
                <a:cubicBezTo>
                  <a:pt x="2140" y="2570"/>
                  <a:pt x="2108" y="2577"/>
                  <a:pt x="2072" y="2582"/>
                </a:cubicBezTo>
                <a:cubicBezTo>
                  <a:pt x="1991" y="2593"/>
                  <a:pt x="1958" y="2665"/>
                  <a:pt x="1984" y="2733"/>
                </a:cubicBezTo>
                <a:cubicBezTo>
                  <a:pt x="1996" y="2764"/>
                  <a:pt x="1939" y="2855"/>
                  <a:pt x="1915" y="2874"/>
                </a:cubicBezTo>
                <a:cubicBezTo>
                  <a:pt x="1875" y="2906"/>
                  <a:pt x="1842" y="3125"/>
                  <a:pt x="1797" y="3106"/>
                </a:cubicBezTo>
                <a:cubicBezTo>
                  <a:pt x="1816" y="3191"/>
                  <a:pt x="1732" y="3251"/>
                  <a:pt x="1717" y="3329"/>
                </a:cubicBezTo>
                <a:cubicBezTo>
                  <a:pt x="1682" y="3304"/>
                  <a:pt x="1675" y="3361"/>
                  <a:pt x="1645" y="3336"/>
                </a:cubicBezTo>
                <a:cubicBezTo>
                  <a:pt x="1518" y="3200"/>
                  <a:pt x="1275" y="3061"/>
                  <a:pt x="1215" y="2974"/>
                </a:cubicBezTo>
                <a:cubicBezTo>
                  <a:pt x="1179" y="2920"/>
                  <a:pt x="1131" y="2923"/>
                  <a:pt x="1183" y="2860"/>
                </a:cubicBezTo>
                <a:cubicBezTo>
                  <a:pt x="1203" y="2837"/>
                  <a:pt x="1194" y="2809"/>
                  <a:pt x="1179" y="2783"/>
                </a:cubicBezTo>
                <a:cubicBezTo>
                  <a:pt x="1142" y="2712"/>
                  <a:pt x="1058" y="2679"/>
                  <a:pt x="990" y="2636"/>
                </a:cubicBezTo>
                <a:lnTo>
                  <a:pt x="48" y="2045"/>
                </a:lnTo>
                <a:lnTo>
                  <a:pt x="48" y="2045"/>
                </a:lnTo>
                <a:lnTo>
                  <a:pt x="12" y="2030"/>
                </a:lnTo>
                <a:lnTo>
                  <a:pt x="6" y="1776"/>
                </a:lnTo>
                <a:lnTo>
                  <a:pt x="19" y="1702"/>
                </a:lnTo>
                <a:lnTo>
                  <a:pt x="0" y="1643"/>
                </a:lnTo>
                <a:lnTo>
                  <a:pt x="17" y="1604"/>
                </a:lnTo>
                <a:lnTo>
                  <a:pt x="17" y="1602"/>
                </a:lnTo>
                <a:cubicBezTo>
                  <a:pt x="50" y="1542"/>
                  <a:pt x="29" y="1515"/>
                  <a:pt x="90" y="1459"/>
                </a:cubicBezTo>
                <a:cubicBezTo>
                  <a:pt x="136" y="1418"/>
                  <a:pt x="172" y="1281"/>
                  <a:pt x="246" y="1248"/>
                </a:cubicBezTo>
                <a:cubicBezTo>
                  <a:pt x="281" y="1232"/>
                  <a:pt x="276" y="1227"/>
                  <a:pt x="274" y="1196"/>
                </a:cubicBezTo>
                <a:cubicBezTo>
                  <a:pt x="271" y="1148"/>
                  <a:pt x="327" y="1124"/>
                  <a:pt x="339" y="1082"/>
                </a:cubicBezTo>
                <a:cubicBezTo>
                  <a:pt x="354" y="1031"/>
                  <a:pt x="358" y="981"/>
                  <a:pt x="363" y="930"/>
                </a:cubicBezTo>
                <a:cubicBezTo>
                  <a:pt x="368" y="884"/>
                  <a:pt x="322" y="852"/>
                  <a:pt x="312" y="801"/>
                </a:cubicBezTo>
                <a:cubicBezTo>
                  <a:pt x="290" y="685"/>
                  <a:pt x="219" y="660"/>
                  <a:pt x="209" y="610"/>
                </a:cubicBezTo>
                <a:cubicBezTo>
                  <a:pt x="198" y="556"/>
                  <a:pt x="151" y="489"/>
                  <a:pt x="149" y="443"/>
                </a:cubicBezTo>
                <a:cubicBezTo>
                  <a:pt x="149" y="425"/>
                  <a:pt x="167" y="410"/>
                  <a:pt x="170" y="394"/>
                </a:cubicBezTo>
                <a:cubicBezTo>
                  <a:pt x="173" y="371"/>
                  <a:pt x="172" y="357"/>
                  <a:pt x="116" y="337"/>
                </a:cubicBezTo>
                <a:cubicBezTo>
                  <a:pt x="70" y="319"/>
                  <a:pt x="105" y="287"/>
                  <a:pt x="54" y="289"/>
                </a:cubicBezTo>
                <a:cubicBezTo>
                  <a:pt x="62" y="258"/>
                  <a:pt x="38" y="215"/>
                  <a:pt x="19" y="167"/>
                </a:cubicBezTo>
                <a:lnTo>
                  <a:pt x="23" y="165"/>
                </a:lnTo>
                <a:cubicBezTo>
                  <a:pt x="32" y="127"/>
                  <a:pt x="71" y="104"/>
                  <a:pt x="90" y="85"/>
                </a:cubicBezTo>
                <a:cubicBezTo>
                  <a:pt x="174" y="0"/>
                  <a:pt x="258" y="32"/>
                  <a:pt x="360" y="27"/>
                </a:cubicBezTo>
                <a:cubicBezTo>
                  <a:pt x="466" y="22"/>
                  <a:pt x="571" y="23"/>
                  <a:pt x="621" y="23"/>
                </a:cubicBezTo>
                <a:lnTo>
                  <a:pt x="623" y="25"/>
                </a:lnTo>
                <a:cubicBezTo>
                  <a:pt x="646" y="31"/>
                  <a:pt x="652" y="68"/>
                  <a:pt x="682" y="83"/>
                </a:cubicBezTo>
                <a:cubicBezTo>
                  <a:pt x="772" y="118"/>
                  <a:pt x="872" y="75"/>
                  <a:pt x="964" y="118"/>
                </a:cubicBezTo>
                <a:cubicBezTo>
                  <a:pt x="1188" y="222"/>
                  <a:pt x="1259" y="374"/>
                  <a:pt x="1361" y="387"/>
                </a:cubicBezTo>
                <a:cubicBezTo>
                  <a:pt x="1405" y="393"/>
                  <a:pt x="1472" y="364"/>
                  <a:pt x="1506" y="38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5" name="꙱ Kazakhstan (Republic of Kazakhstan) (KZ) (H)">
            <a:extLst>
              <a:ext uri="{FF2B5EF4-FFF2-40B4-BE49-F238E27FC236}">
                <a16:creationId xmlns:a16="http://schemas.microsoft.com/office/drawing/2014/main" id="{3F5B5B7C-68FA-4F99-8675-C188D0AE61A4}"/>
              </a:ext>
            </a:extLst>
          </p:cNvPr>
          <p:cNvSpPr>
            <a:spLocks/>
          </p:cNvSpPr>
          <p:nvPr/>
        </p:nvSpPr>
        <p:spPr bwMode="auto">
          <a:xfrm>
            <a:off x="5476819" y="763673"/>
            <a:ext cx="922698" cy="425028"/>
          </a:xfrm>
          <a:custGeom>
            <a:avLst/>
            <a:gdLst>
              <a:gd name="T0" fmla="*/ 4250 w 11200"/>
              <a:gd name="T1" fmla="*/ 3716 h 5146"/>
              <a:gd name="T2" fmla="*/ 5024 w 11200"/>
              <a:gd name="T3" fmla="*/ 4082 h 5146"/>
              <a:gd name="T4" fmla="*/ 5963 w 11200"/>
              <a:gd name="T5" fmla="*/ 4310 h 5146"/>
              <a:gd name="T6" fmla="*/ 6619 w 11200"/>
              <a:gd name="T7" fmla="*/ 4938 h 5146"/>
              <a:gd name="T8" fmla="*/ 6956 w 11200"/>
              <a:gd name="T9" fmla="*/ 4938 h 5146"/>
              <a:gd name="T10" fmla="*/ 7459 w 11200"/>
              <a:gd name="T11" fmla="*/ 4560 h 5146"/>
              <a:gd name="T12" fmla="*/ 7875 w 11200"/>
              <a:gd name="T13" fmla="*/ 4418 h 5146"/>
              <a:gd name="T14" fmla="*/ 8240 w 11200"/>
              <a:gd name="T15" fmla="*/ 4206 h 5146"/>
              <a:gd name="T16" fmla="*/ 9184 w 11200"/>
              <a:gd name="T17" fmla="*/ 4331 h 5146"/>
              <a:gd name="T18" fmla="*/ 10093 w 11200"/>
              <a:gd name="T19" fmla="*/ 4622 h 5146"/>
              <a:gd name="T20" fmla="*/ 10082 w 11200"/>
              <a:gd name="T21" fmla="*/ 4152 h 5146"/>
              <a:gd name="T22" fmla="*/ 10223 w 11200"/>
              <a:gd name="T23" fmla="*/ 3537 h 5146"/>
              <a:gd name="T24" fmla="*/ 10274 w 11200"/>
              <a:gd name="T25" fmla="*/ 3064 h 5146"/>
              <a:gd name="T26" fmla="*/ 10884 w 11200"/>
              <a:gd name="T27" fmla="*/ 2915 h 5146"/>
              <a:gd name="T28" fmla="*/ 11071 w 11200"/>
              <a:gd name="T29" fmla="*/ 2236 h 5146"/>
              <a:gd name="T30" fmla="*/ 10950 w 11200"/>
              <a:gd name="T31" fmla="*/ 1950 h 5146"/>
              <a:gd name="T32" fmla="*/ 10485 w 11200"/>
              <a:gd name="T33" fmla="*/ 1916 h 5146"/>
              <a:gd name="T34" fmla="*/ 9745 w 11200"/>
              <a:gd name="T35" fmla="*/ 1534 h 5146"/>
              <a:gd name="T36" fmla="*/ 9275 w 11200"/>
              <a:gd name="T37" fmla="*/ 1522 h 5146"/>
              <a:gd name="T38" fmla="*/ 9043 w 11200"/>
              <a:gd name="T39" fmla="*/ 1480 h 5146"/>
              <a:gd name="T40" fmla="*/ 7526 w 11200"/>
              <a:gd name="T41" fmla="*/ 445 h 5146"/>
              <a:gd name="T42" fmla="*/ 7521 w 11200"/>
              <a:gd name="T43" fmla="*/ 362 h 5146"/>
              <a:gd name="T44" fmla="*/ 7085 w 11200"/>
              <a:gd name="T45" fmla="*/ 661 h 5146"/>
              <a:gd name="T46" fmla="*/ 6748 w 11200"/>
              <a:gd name="T47" fmla="*/ 595 h 5146"/>
              <a:gd name="T48" fmla="*/ 6565 w 11200"/>
              <a:gd name="T49" fmla="*/ 491 h 5146"/>
              <a:gd name="T50" fmla="*/ 6387 w 11200"/>
              <a:gd name="T51" fmla="*/ 416 h 5146"/>
              <a:gd name="T52" fmla="*/ 6088 w 11200"/>
              <a:gd name="T53" fmla="*/ 254 h 5146"/>
              <a:gd name="T54" fmla="*/ 5485 w 11200"/>
              <a:gd name="T55" fmla="*/ 17 h 5146"/>
              <a:gd name="T56" fmla="*/ 5235 w 11200"/>
              <a:gd name="T57" fmla="*/ 100 h 5146"/>
              <a:gd name="T58" fmla="*/ 4487 w 11200"/>
              <a:gd name="T59" fmla="*/ 370 h 5146"/>
              <a:gd name="T60" fmla="*/ 4018 w 11200"/>
              <a:gd name="T61" fmla="*/ 424 h 5146"/>
              <a:gd name="T62" fmla="*/ 3677 w 11200"/>
              <a:gd name="T63" fmla="*/ 495 h 5146"/>
              <a:gd name="T64" fmla="*/ 3590 w 11200"/>
              <a:gd name="T65" fmla="*/ 636 h 5146"/>
              <a:gd name="T66" fmla="*/ 3760 w 11200"/>
              <a:gd name="T67" fmla="*/ 840 h 5146"/>
              <a:gd name="T68" fmla="*/ 3428 w 11200"/>
              <a:gd name="T69" fmla="*/ 1168 h 5146"/>
              <a:gd name="T70" fmla="*/ 3719 w 11200"/>
              <a:gd name="T71" fmla="*/ 1335 h 5146"/>
              <a:gd name="T72" fmla="*/ 3602 w 11200"/>
              <a:gd name="T73" fmla="*/ 1609 h 5146"/>
              <a:gd name="T74" fmla="*/ 3145 w 11200"/>
              <a:gd name="T75" fmla="*/ 1563 h 5146"/>
              <a:gd name="T76" fmla="*/ 2800 w 11200"/>
              <a:gd name="T77" fmla="*/ 1546 h 5146"/>
              <a:gd name="T78" fmla="*/ 2472 w 11200"/>
              <a:gd name="T79" fmla="*/ 1563 h 5146"/>
              <a:gd name="T80" fmla="*/ 2014 w 11200"/>
              <a:gd name="T81" fmla="*/ 1505 h 5146"/>
              <a:gd name="T82" fmla="*/ 1699 w 11200"/>
              <a:gd name="T83" fmla="*/ 1364 h 5146"/>
              <a:gd name="T84" fmla="*/ 1096 w 11200"/>
              <a:gd name="T85" fmla="*/ 1297 h 5146"/>
              <a:gd name="T86" fmla="*/ 635 w 11200"/>
              <a:gd name="T87" fmla="*/ 1472 h 5146"/>
              <a:gd name="T88" fmla="*/ 435 w 11200"/>
              <a:gd name="T89" fmla="*/ 1904 h 5146"/>
              <a:gd name="T90" fmla="*/ 107 w 11200"/>
              <a:gd name="T91" fmla="*/ 2141 h 5146"/>
              <a:gd name="T92" fmla="*/ 227 w 11200"/>
              <a:gd name="T93" fmla="*/ 2523 h 5146"/>
              <a:gd name="T94" fmla="*/ 680 w 11200"/>
              <a:gd name="T95" fmla="*/ 3009 h 5146"/>
              <a:gd name="T96" fmla="*/ 909 w 11200"/>
              <a:gd name="T97" fmla="*/ 3043 h 5146"/>
              <a:gd name="T98" fmla="*/ 1229 w 11200"/>
              <a:gd name="T99" fmla="*/ 2935 h 5146"/>
              <a:gd name="T100" fmla="*/ 2014 w 11200"/>
              <a:gd name="T101" fmla="*/ 3147 h 5146"/>
              <a:gd name="T102" fmla="*/ 1719 w 11200"/>
              <a:gd name="T103" fmla="*/ 3467 h 5146"/>
              <a:gd name="T104" fmla="*/ 1566 w 11200"/>
              <a:gd name="T105" fmla="*/ 3774 h 5146"/>
              <a:gd name="T106" fmla="*/ 1699 w 11200"/>
              <a:gd name="T107" fmla="*/ 4181 h 5146"/>
              <a:gd name="T108" fmla="*/ 2143 w 11200"/>
              <a:gd name="T109" fmla="*/ 4431 h 5146"/>
              <a:gd name="T110" fmla="*/ 2717 w 11200"/>
              <a:gd name="T111" fmla="*/ 4601 h 5146"/>
              <a:gd name="T112" fmla="*/ 3573 w 11200"/>
              <a:gd name="T113" fmla="*/ 3404 h 5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200" h="5146">
                <a:moveTo>
                  <a:pt x="3589" y="3399"/>
                </a:moveTo>
                <a:lnTo>
                  <a:pt x="3657" y="3420"/>
                </a:lnTo>
                <a:lnTo>
                  <a:pt x="3867" y="3536"/>
                </a:lnTo>
                <a:lnTo>
                  <a:pt x="4250" y="3716"/>
                </a:lnTo>
                <a:cubicBezTo>
                  <a:pt x="4291" y="3731"/>
                  <a:pt x="4346" y="3775"/>
                  <a:pt x="4388" y="3812"/>
                </a:cubicBezTo>
                <a:cubicBezTo>
                  <a:pt x="4458" y="3873"/>
                  <a:pt x="4526" y="3945"/>
                  <a:pt x="4595" y="4011"/>
                </a:cubicBezTo>
                <a:cubicBezTo>
                  <a:pt x="4654" y="4066"/>
                  <a:pt x="4718" y="4149"/>
                  <a:pt x="4832" y="4119"/>
                </a:cubicBezTo>
                <a:cubicBezTo>
                  <a:pt x="4899" y="4102"/>
                  <a:pt x="4954" y="4080"/>
                  <a:pt x="5024" y="4082"/>
                </a:cubicBezTo>
                <a:cubicBezTo>
                  <a:pt x="5154" y="4085"/>
                  <a:pt x="5276" y="4125"/>
                  <a:pt x="5418" y="4103"/>
                </a:cubicBezTo>
                <a:cubicBezTo>
                  <a:pt x="5507" y="4084"/>
                  <a:pt x="5511" y="3992"/>
                  <a:pt x="5618" y="4090"/>
                </a:cubicBezTo>
                <a:cubicBezTo>
                  <a:pt x="5657" y="4154"/>
                  <a:pt x="5710" y="4148"/>
                  <a:pt x="5792" y="4236"/>
                </a:cubicBezTo>
                <a:cubicBezTo>
                  <a:pt x="5857" y="4304"/>
                  <a:pt x="5863" y="4337"/>
                  <a:pt x="5963" y="4310"/>
                </a:cubicBezTo>
                <a:cubicBezTo>
                  <a:pt x="5976" y="4401"/>
                  <a:pt x="5961" y="4584"/>
                  <a:pt x="6046" y="4643"/>
                </a:cubicBezTo>
                <a:cubicBezTo>
                  <a:pt x="6102" y="4682"/>
                  <a:pt x="6149" y="4629"/>
                  <a:pt x="6183" y="4718"/>
                </a:cubicBezTo>
                <a:cubicBezTo>
                  <a:pt x="6209" y="4785"/>
                  <a:pt x="6234" y="4850"/>
                  <a:pt x="6270" y="4913"/>
                </a:cubicBezTo>
                <a:cubicBezTo>
                  <a:pt x="6330" y="5017"/>
                  <a:pt x="6524" y="4934"/>
                  <a:pt x="6619" y="4938"/>
                </a:cubicBezTo>
                <a:cubicBezTo>
                  <a:pt x="6678" y="4940"/>
                  <a:pt x="6725" y="4994"/>
                  <a:pt x="6715" y="5046"/>
                </a:cubicBezTo>
                <a:cubicBezTo>
                  <a:pt x="6697" y="5134"/>
                  <a:pt x="6843" y="5131"/>
                  <a:pt x="6898" y="5146"/>
                </a:cubicBezTo>
                <a:cubicBezTo>
                  <a:pt x="6893" y="5101"/>
                  <a:pt x="6843" y="5075"/>
                  <a:pt x="6869" y="5033"/>
                </a:cubicBezTo>
                <a:cubicBezTo>
                  <a:pt x="6888" y="5003"/>
                  <a:pt x="6916" y="4957"/>
                  <a:pt x="6956" y="4938"/>
                </a:cubicBezTo>
                <a:cubicBezTo>
                  <a:pt x="6980" y="4927"/>
                  <a:pt x="6945" y="4883"/>
                  <a:pt x="6973" y="4859"/>
                </a:cubicBezTo>
                <a:cubicBezTo>
                  <a:pt x="7129" y="4724"/>
                  <a:pt x="7167" y="4795"/>
                  <a:pt x="7247" y="4651"/>
                </a:cubicBezTo>
                <a:cubicBezTo>
                  <a:pt x="7282" y="4593"/>
                  <a:pt x="7306" y="4644"/>
                  <a:pt x="7343" y="4622"/>
                </a:cubicBezTo>
                <a:cubicBezTo>
                  <a:pt x="7383" y="4599"/>
                  <a:pt x="7404" y="4556"/>
                  <a:pt x="7459" y="4560"/>
                </a:cubicBezTo>
                <a:cubicBezTo>
                  <a:pt x="7368" y="4535"/>
                  <a:pt x="7402" y="4538"/>
                  <a:pt x="7417" y="4472"/>
                </a:cubicBezTo>
                <a:cubicBezTo>
                  <a:pt x="7439" y="4383"/>
                  <a:pt x="7457" y="4395"/>
                  <a:pt x="7516" y="4387"/>
                </a:cubicBezTo>
                <a:cubicBezTo>
                  <a:pt x="7545" y="4383"/>
                  <a:pt x="7574" y="4372"/>
                  <a:pt x="7600" y="4360"/>
                </a:cubicBezTo>
                <a:cubicBezTo>
                  <a:pt x="7689" y="4357"/>
                  <a:pt x="7791" y="4391"/>
                  <a:pt x="7875" y="4418"/>
                </a:cubicBezTo>
                <a:cubicBezTo>
                  <a:pt x="7942" y="4460"/>
                  <a:pt x="7896" y="4448"/>
                  <a:pt x="8028" y="4464"/>
                </a:cubicBezTo>
                <a:cubicBezTo>
                  <a:pt x="8059" y="4477"/>
                  <a:pt x="8098" y="4509"/>
                  <a:pt x="8132" y="4497"/>
                </a:cubicBezTo>
                <a:cubicBezTo>
                  <a:pt x="8086" y="4454"/>
                  <a:pt x="8041" y="4299"/>
                  <a:pt x="8132" y="4267"/>
                </a:cubicBezTo>
                <a:cubicBezTo>
                  <a:pt x="8147" y="4261"/>
                  <a:pt x="8254" y="4230"/>
                  <a:pt x="8240" y="4206"/>
                </a:cubicBezTo>
                <a:cubicBezTo>
                  <a:pt x="8355" y="4244"/>
                  <a:pt x="8739" y="4476"/>
                  <a:pt x="8731" y="4330"/>
                </a:cubicBezTo>
                <a:cubicBezTo>
                  <a:pt x="8730" y="4309"/>
                  <a:pt x="8920" y="4356"/>
                  <a:pt x="8964" y="4331"/>
                </a:cubicBezTo>
                <a:cubicBezTo>
                  <a:pt x="8997" y="4312"/>
                  <a:pt x="9057" y="4308"/>
                  <a:pt x="9097" y="4314"/>
                </a:cubicBezTo>
                <a:cubicBezTo>
                  <a:pt x="9130" y="4320"/>
                  <a:pt x="9151" y="4346"/>
                  <a:pt x="9184" y="4331"/>
                </a:cubicBezTo>
                <a:cubicBezTo>
                  <a:pt x="9217" y="4316"/>
                  <a:pt x="9347" y="4352"/>
                  <a:pt x="9487" y="4339"/>
                </a:cubicBezTo>
                <a:cubicBezTo>
                  <a:pt x="9555" y="4334"/>
                  <a:pt x="9674" y="4381"/>
                  <a:pt x="9728" y="4406"/>
                </a:cubicBezTo>
                <a:cubicBezTo>
                  <a:pt x="9797" y="4438"/>
                  <a:pt x="9809" y="4510"/>
                  <a:pt x="9895" y="4493"/>
                </a:cubicBezTo>
                <a:cubicBezTo>
                  <a:pt x="9958" y="4481"/>
                  <a:pt x="10068" y="4584"/>
                  <a:pt x="10093" y="4622"/>
                </a:cubicBezTo>
                <a:cubicBezTo>
                  <a:pt x="10097" y="4509"/>
                  <a:pt x="9907" y="4377"/>
                  <a:pt x="10102" y="4344"/>
                </a:cubicBezTo>
                <a:cubicBezTo>
                  <a:pt x="10085" y="4327"/>
                  <a:pt x="10062" y="4315"/>
                  <a:pt x="10040" y="4306"/>
                </a:cubicBezTo>
                <a:cubicBezTo>
                  <a:pt x="10058" y="4279"/>
                  <a:pt x="10090" y="4238"/>
                  <a:pt x="10127" y="4265"/>
                </a:cubicBezTo>
                <a:cubicBezTo>
                  <a:pt x="10164" y="4228"/>
                  <a:pt x="10096" y="4211"/>
                  <a:pt x="10082" y="4152"/>
                </a:cubicBezTo>
                <a:cubicBezTo>
                  <a:pt x="10053" y="4039"/>
                  <a:pt x="9845" y="3894"/>
                  <a:pt x="9861" y="3712"/>
                </a:cubicBezTo>
                <a:cubicBezTo>
                  <a:pt x="9868" y="3634"/>
                  <a:pt x="9671" y="3694"/>
                  <a:pt x="9687" y="3620"/>
                </a:cubicBezTo>
                <a:cubicBezTo>
                  <a:pt x="9701" y="3555"/>
                  <a:pt x="9989" y="3539"/>
                  <a:pt x="10090" y="3492"/>
                </a:cubicBezTo>
                <a:cubicBezTo>
                  <a:pt x="10122" y="3477"/>
                  <a:pt x="10189" y="3531"/>
                  <a:pt x="10223" y="3537"/>
                </a:cubicBezTo>
                <a:cubicBezTo>
                  <a:pt x="10265" y="3545"/>
                  <a:pt x="10295" y="3514"/>
                  <a:pt x="10335" y="3533"/>
                </a:cubicBezTo>
                <a:cubicBezTo>
                  <a:pt x="10359" y="3545"/>
                  <a:pt x="10400" y="3573"/>
                  <a:pt x="10406" y="3525"/>
                </a:cubicBezTo>
                <a:cubicBezTo>
                  <a:pt x="10424" y="3380"/>
                  <a:pt x="10257" y="3467"/>
                  <a:pt x="10269" y="3367"/>
                </a:cubicBezTo>
                <a:cubicBezTo>
                  <a:pt x="10305" y="3239"/>
                  <a:pt x="10266" y="3132"/>
                  <a:pt x="10274" y="3064"/>
                </a:cubicBezTo>
                <a:cubicBezTo>
                  <a:pt x="10320" y="2941"/>
                  <a:pt x="10245" y="2809"/>
                  <a:pt x="10339" y="2831"/>
                </a:cubicBezTo>
                <a:cubicBezTo>
                  <a:pt x="10429" y="2861"/>
                  <a:pt x="10488" y="2914"/>
                  <a:pt x="10618" y="2901"/>
                </a:cubicBezTo>
                <a:cubicBezTo>
                  <a:pt x="10663" y="2901"/>
                  <a:pt x="10734" y="2878"/>
                  <a:pt x="10776" y="2918"/>
                </a:cubicBezTo>
                <a:cubicBezTo>
                  <a:pt x="10817" y="2961"/>
                  <a:pt x="10842" y="2945"/>
                  <a:pt x="10884" y="2915"/>
                </a:cubicBezTo>
                <a:cubicBezTo>
                  <a:pt x="10924" y="2883"/>
                  <a:pt x="11040" y="2881"/>
                  <a:pt x="10992" y="2773"/>
                </a:cubicBezTo>
                <a:cubicBezTo>
                  <a:pt x="10938" y="2651"/>
                  <a:pt x="10839" y="2602"/>
                  <a:pt x="10863" y="2453"/>
                </a:cubicBezTo>
                <a:cubicBezTo>
                  <a:pt x="10876" y="2371"/>
                  <a:pt x="10963" y="2419"/>
                  <a:pt x="11024" y="2386"/>
                </a:cubicBezTo>
                <a:cubicBezTo>
                  <a:pt x="11085" y="2359"/>
                  <a:pt x="11104" y="2304"/>
                  <a:pt x="11071" y="2236"/>
                </a:cubicBezTo>
                <a:cubicBezTo>
                  <a:pt x="11025" y="2144"/>
                  <a:pt x="11155" y="2165"/>
                  <a:pt x="11200" y="2166"/>
                </a:cubicBezTo>
                <a:cubicBezTo>
                  <a:pt x="11139" y="2084"/>
                  <a:pt x="11118" y="2139"/>
                  <a:pt x="11058" y="2070"/>
                </a:cubicBezTo>
                <a:cubicBezTo>
                  <a:pt x="11034" y="2042"/>
                  <a:pt x="11012" y="2012"/>
                  <a:pt x="10983" y="2012"/>
                </a:cubicBezTo>
                <a:cubicBezTo>
                  <a:pt x="10931" y="2012"/>
                  <a:pt x="10955" y="1979"/>
                  <a:pt x="10950" y="1950"/>
                </a:cubicBezTo>
                <a:cubicBezTo>
                  <a:pt x="10941" y="1892"/>
                  <a:pt x="10874" y="1954"/>
                  <a:pt x="10863" y="1970"/>
                </a:cubicBezTo>
                <a:cubicBezTo>
                  <a:pt x="10854" y="1984"/>
                  <a:pt x="10841" y="2048"/>
                  <a:pt x="10780" y="2012"/>
                </a:cubicBezTo>
                <a:cubicBezTo>
                  <a:pt x="10741" y="1982"/>
                  <a:pt x="10609" y="2005"/>
                  <a:pt x="10543" y="1975"/>
                </a:cubicBezTo>
                <a:cubicBezTo>
                  <a:pt x="10525" y="1950"/>
                  <a:pt x="10506" y="1937"/>
                  <a:pt x="10485" y="1916"/>
                </a:cubicBezTo>
                <a:cubicBezTo>
                  <a:pt x="10439" y="1872"/>
                  <a:pt x="10439" y="1818"/>
                  <a:pt x="10368" y="1796"/>
                </a:cubicBezTo>
                <a:cubicBezTo>
                  <a:pt x="10308" y="1777"/>
                  <a:pt x="10212" y="1781"/>
                  <a:pt x="10173" y="1729"/>
                </a:cubicBezTo>
                <a:cubicBezTo>
                  <a:pt x="10105" y="1638"/>
                  <a:pt x="9949" y="1481"/>
                  <a:pt x="9786" y="1505"/>
                </a:cubicBezTo>
                <a:cubicBezTo>
                  <a:pt x="9762" y="1509"/>
                  <a:pt x="9768" y="1529"/>
                  <a:pt x="9745" y="1534"/>
                </a:cubicBezTo>
                <a:cubicBezTo>
                  <a:pt x="9732" y="1537"/>
                  <a:pt x="9710" y="1537"/>
                  <a:pt x="9699" y="1546"/>
                </a:cubicBezTo>
                <a:cubicBezTo>
                  <a:pt x="9619" y="1619"/>
                  <a:pt x="9617" y="1562"/>
                  <a:pt x="9574" y="1601"/>
                </a:cubicBezTo>
                <a:cubicBezTo>
                  <a:pt x="9557" y="1616"/>
                  <a:pt x="9508" y="1567"/>
                  <a:pt x="9471" y="1584"/>
                </a:cubicBezTo>
                <a:cubicBezTo>
                  <a:pt x="9322" y="1645"/>
                  <a:pt x="9360" y="1503"/>
                  <a:pt x="9275" y="1522"/>
                </a:cubicBezTo>
                <a:cubicBezTo>
                  <a:pt x="9193" y="1538"/>
                  <a:pt x="9247" y="1482"/>
                  <a:pt x="9221" y="1451"/>
                </a:cubicBezTo>
                <a:cubicBezTo>
                  <a:pt x="9211" y="1442"/>
                  <a:pt x="9215" y="1442"/>
                  <a:pt x="9180" y="1438"/>
                </a:cubicBezTo>
                <a:cubicBezTo>
                  <a:pt x="9128" y="1427"/>
                  <a:pt x="9153" y="1400"/>
                  <a:pt x="9072" y="1413"/>
                </a:cubicBezTo>
                <a:cubicBezTo>
                  <a:pt x="9053" y="1431"/>
                  <a:pt x="9013" y="1413"/>
                  <a:pt x="9043" y="1480"/>
                </a:cubicBezTo>
                <a:cubicBezTo>
                  <a:pt x="9076" y="1556"/>
                  <a:pt x="8936" y="1537"/>
                  <a:pt x="8988" y="1588"/>
                </a:cubicBezTo>
                <a:cubicBezTo>
                  <a:pt x="8880" y="1564"/>
                  <a:pt x="8776" y="1394"/>
                  <a:pt x="8693" y="1318"/>
                </a:cubicBezTo>
                <a:cubicBezTo>
                  <a:pt x="8516" y="1150"/>
                  <a:pt x="8136" y="782"/>
                  <a:pt x="7937" y="670"/>
                </a:cubicBezTo>
                <a:cubicBezTo>
                  <a:pt x="7801" y="593"/>
                  <a:pt x="7652" y="540"/>
                  <a:pt x="7526" y="445"/>
                </a:cubicBezTo>
                <a:cubicBezTo>
                  <a:pt x="7538" y="438"/>
                  <a:pt x="7556" y="440"/>
                  <a:pt x="7570" y="441"/>
                </a:cubicBezTo>
                <a:cubicBezTo>
                  <a:pt x="7615" y="443"/>
                  <a:pt x="7631" y="375"/>
                  <a:pt x="7584" y="362"/>
                </a:cubicBezTo>
                <a:cubicBezTo>
                  <a:pt x="7591" y="351"/>
                  <a:pt x="7600" y="339"/>
                  <a:pt x="7609" y="329"/>
                </a:cubicBezTo>
                <a:cubicBezTo>
                  <a:pt x="7570" y="343"/>
                  <a:pt x="7560" y="347"/>
                  <a:pt x="7521" y="362"/>
                </a:cubicBezTo>
                <a:cubicBezTo>
                  <a:pt x="7500" y="370"/>
                  <a:pt x="7483" y="363"/>
                  <a:pt x="7463" y="370"/>
                </a:cubicBezTo>
                <a:cubicBezTo>
                  <a:pt x="7425" y="390"/>
                  <a:pt x="7423" y="440"/>
                  <a:pt x="7268" y="453"/>
                </a:cubicBezTo>
                <a:cubicBezTo>
                  <a:pt x="7307" y="499"/>
                  <a:pt x="7219" y="534"/>
                  <a:pt x="7189" y="545"/>
                </a:cubicBezTo>
                <a:cubicBezTo>
                  <a:pt x="7126" y="567"/>
                  <a:pt x="7079" y="574"/>
                  <a:pt x="7085" y="661"/>
                </a:cubicBezTo>
                <a:cubicBezTo>
                  <a:pt x="7064" y="661"/>
                  <a:pt x="7054" y="637"/>
                  <a:pt x="7031" y="624"/>
                </a:cubicBezTo>
                <a:cubicBezTo>
                  <a:pt x="6998" y="611"/>
                  <a:pt x="6991" y="640"/>
                  <a:pt x="6952" y="607"/>
                </a:cubicBezTo>
                <a:cubicBezTo>
                  <a:pt x="6892" y="603"/>
                  <a:pt x="6867" y="637"/>
                  <a:pt x="6827" y="674"/>
                </a:cubicBezTo>
                <a:cubicBezTo>
                  <a:pt x="6829" y="648"/>
                  <a:pt x="6748" y="634"/>
                  <a:pt x="6748" y="595"/>
                </a:cubicBezTo>
                <a:cubicBezTo>
                  <a:pt x="6748" y="564"/>
                  <a:pt x="6788" y="525"/>
                  <a:pt x="6844" y="532"/>
                </a:cubicBezTo>
                <a:cubicBezTo>
                  <a:pt x="6844" y="496"/>
                  <a:pt x="6824" y="475"/>
                  <a:pt x="6802" y="458"/>
                </a:cubicBezTo>
                <a:cubicBezTo>
                  <a:pt x="6749" y="602"/>
                  <a:pt x="6547" y="347"/>
                  <a:pt x="6503" y="470"/>
                </a:cubicBezTo>
                <a:cubicBezTo>
                  <a:pt x="6527" y="459"/>
                  <a:pt x="6552" y="470"/>
                  <a:pt x="6565" y="491"/>
                </a:cubicBezTo>
                <a:cubicBezTo>
                  <a:pt x="6541" y="490"/>
                  <a:pt x="6516" y="498"/>
                  <a:pt x="6499" y="516"/>
                </a:cubicBezTo>
                <a:cubicBezTo>
                  <a:pt x="6481" y="476"/>
                  <a:pt x="6445" y="467"/>
                  <a:pt x="6487" y="437"/>
                </a:cubicBezTo>
                <a:cubicBezTo>
                  <a:pt x="6436" y="434"/>
                  <a:pt x="6401" y="373"/>
                  <a:pt x="6358" y="354"/>
                </a:cubicBezTo>
                <a:cubicBezTo>
                  <a:pt x="6350" y="379"/>
                  <a:pt x="6363" y="405"/>
                  <a:pt x="6387" y="416"/>
                </a:cubicBezTo>
                <a:cubicBezTo>
                  <a:pt x="6366" y="419"/>
                  <a:pt x="6303" y="385"/>
                  <a:pt x="6287" y="412"/>
                </a:cubicBezTo>
                <a:cubicBezTo>
                  <a:pt x="6256" y="442"/>
                  <a:pt x="6237" y="453"/>
                  <a:pt x="6216" y="441"/>
                </a:cubicBezTo>
                <a:cubicBezTo>
                  <a:pt x="6153" y="405"/>
                  <a:pt x="6122" y="460"/>
                  <a:pt x="6067" y="391"/>
                </a:cubicBezTo>
                <a:cubicBezTo>
                  <a:pt x="6152" y="385"/>
                  <a:pt x="6048" y="295"/>
                  <a:pt x="6088" y="254"/>
                </a:cubicBezTo>
                <a:cubicBezTo>
                  <a:pt x="5936" y="174"/>
                  <a:pt x="6014" y="186"/>
                  <a:pt x="5942" y="100"/>
                </a:cubicBezTo>
                <a:cubicBezTo>
                  <a:pt x="5921" y="75"/>
                  <a:pt x="5829" y="1"/>
                  <a:pt x="5788" y="71"/>
                </a:cubicBezTo>
                <a:cubicBezTo>
                  <a:pt x="5750" y="137"/>
                  <a:pt x="5596" y="35"/>
                  <a:pt x="5572" y="29"/>
                </a:cubicBezTo>
                <a:cubicBezTo>
                  <a:pt x="5538" y="22"/>
                  <a:pt x="5517" y="21"/>
                  <a:pt x="5485" y="17"/>
                </a:cubicBezTo>
                <a:cubicBezTo>
                  <a:pt x="5459" y="35"/>
                  <a:pt x="5404" y="2"/>
                  <a:pt x="5373" y="0"/>
                </a:cubicBezTo>
                <a:cubicBezTo>
                  <a:pt x="5381" y="10"/>
                  <a:pt x="5389" y="19"/>
                  <a:pt x="5398" y="29"/>
                </a:cubicBezTo>
                <a:cubicBezTo>
                  <a:pt x="5372" y="32"/>
                  <a:pt x="5347" y="32"/>
                  <a:pt x="5323" y="25"/>
                </a:cubicBezTo>
                <a:cubicBezTo>
                  <a:pt x="5331" y="86"/>
                  <a:pt x="5300" y="49"/>
                  <a:pt x="5235" y="100"/>
                </a:cubicBezTo>
                <a:cubicBezTo>
                  <a:pt x="5210" y="121"/>
                  <a:pt x="5234" y="120"/>
                  <a:pt x="5260" y="125"/>
                </a:cubicBezTo>
                <a:cubicBezTo>
                  <a:pt x="5087" y="221"/>
                  <a:pt x="4975" y="196"/>
                  <a:pt x="4832" y="250"/>
                </a:cubicBezTo>
                <a:cubicBezTo>
                  <a:pt x="4776" y="262"/>
                  <a:pt x="4511" y="236"/>
                  <a:pt x="4512" y="333"/>
                </a:cubicBezTo>
                <a:cubicBezTo>
                  <a:pt x="4513" y="365"/>
                  <a:pt x="4513" y="384"/>
                  <a:pt x="4487" y="370"/>
                </a:cubicBezTo>
                <a:cubicBezTo>
                  <a:pt x="4444" y="336"/>
                  <a:pt x="4423" y="373"/>
                  <a:pt x="4388" y="366"/>
                </a:cubicBezTo>
                <a:cubicBezTo>
                  <a:pt x="4345" y="355"/>
                  <a:pt x="4296" y="376"/>
                  <a:pt x="4263" y="374"/>
                </a:cubicBezTo>
                <a:cubicBezTo>
                  <a:pt x="4210" y="371"/>
                  <a:pt x="4228" y="401"/>
                  <a:pt x="4217" y="408"/>
                </a:cubicBezTo>
                <a:cubicBezTo>
                  <a:pt x="4151" y="412"/>
                  <a:pt x="4088" y="397"/>
                  <a:pt x="4018" y="424"/>
                </a:cubicBezTo>
                <a:cubicBezTo>
                  <a:pt x="4014" y="434"/>
                  <a:pt x="4009" y="444"/>
                  <a:pt x="4005" y="453"/>
                </a:cubicBezTo>
                <a:cubicBezTo>
                  <a:pt x="3946" y="453"/>
                  <a:pt x="3868" y="437"/>
                  <a:pt x="3881" y="516"/>
                </a:cubicBezTo>
                <a:cubicBezTo>
                  <a:pt x="3837" y="513"/>
                  <a:pt x="3826" y="465"/>
                  <a:pt x="3777" y="474"/>
                </a:cubicBezTo>
                <a:cubicBezTo>
                  <a:pt x="3732" y="482"/>
                  <a:pt x="3724" y="514"/>
                  <a:pt x="3677" y="495"/>
                </a:cubicBezTo>
                <a:cubicBezTo>
                  <a:pt x="3655" y="486"/>
                  <a:pt x="3503" y="445"/>
                  <a:pt x="3519" y="503"/>
                </a:cubicBezTo>
                <a:cubicBezTo>
                  <a:pt x="3500" y="497"/>
                  <a:pt x="3481" y="499"/>
                  <a:pt x="3461" y="503"/>
                </a:cubicBezTo>
                <a:cubicBezTo>
                  <a:pt x="3490" y="527"/>
                  <a:pt x="3574" y="595"/>
                  <a:pt x="3473" y="603"/>
                </a:cubicBezTo>
                <a:cubicBezTo>
                  <a:pt x="3509" y="622"/>
                  <a:pt x="3547" y="647"/>
                  <a:pt x="3590" y="636"/>
                </a:cubicBezTo>
                <a:cubicBezTo>
                  <a:pt x="3618" y="629"/>
                  <a:pt x="3637" y="625"/>
                  <a:pt x="3656" y="653"/>
                </a:cubicBezTo>
                <a:cubicBezTo>
                  <a:pt x="3654" y="656"/>
                  <a:pt x="3497" y="693"/>
                  <a:pt x="3581" y="724"/>
                </a:cubicBezTo>
                <a:cubicBezTo>
                  <a:pt x="3645" y="746"/>
                  <a:pt x="3715" y="752"/>
                  <a:pt x="3781" y="769"/>
                </a:cubicBezTo>
                <a:cubicBezTo>
                  <a:pt x="3951" y="813"/>
                  <a:pt x="3781" y="844"/>
                  <a:pt x="3760" y="840"/>
                </a:cubicBezTo>
                <a:cubicBezTo>
                  <a:pt x="3617" y="811"/>
                  <a:pt x="3694" y="815"/>
                  <a:pt x="3561" y="832"/>
                </a:cubicBezTo>
                <a:cubicBezTo>
                  <a:pt x="3598" y="875"/>
                  <a:pt x="3509" y="896"/>
                  <a:pt x="3515" y="931"/>
                </a:cubicBezTo>
                <a:cubicBezTo>
                  <a:pt x="3517" y="947"/>
                  <a:pt x="3621" y="1040"/>
                  <a:pt x="3640" y="1052"/>
                </a:cubicBezTo>
                <a:cubicBezTo>
                  <a:pt x="3502" y="1167"/>
                  <a:pt x="3607" y="1055"/>
                  <a:pt x="3428" y="1168"/>
                </a:cubicBezTo>
                <a:cubicBezTo>
                  <a:pt x="3387" y="1164"/>
                  <a:pt x="3395" y="1201"/>
                  <a:pt x="3428" y="1214"/>
                </a:cubicBezTo>
                <a:cubicBezTo>
                  <a:pt x="3464" y="1228"/>
                  <a:pt x="3488" y="1226"/>
                  <a:pt x="3519" y="1243"/>
                </a:cubicBezTo>
                <a:cubicBezTo>
                  <a:pt x="3565" y="1269"/>
                  <a:pt x="3563" y="1297"/>
                  <a:pt x="3619" y="1297"/>
                </a:cubicBezTo>
                <a:cubicBezTo>
                  <a:pt x="3664" y="1297"/>
                  <a:pt x="3687" y="1306"/>
                  <a:pt x="3719" y="1335"/>
                </a:cubicBezTo>
                <a:cubicBezTo>
                  <a:pt x="3751" y="1364"/>
                  <a:pt x="3762" y="1355"/>
                  <a:pt x="3802" y="1359"/>
                </a:cubicBezTo>
                <a:cubicBezTo>
                  <a:pt x="3849" y="1365"/>
                  <a:pt x="3881" y="1404"/>
                  <a:pt x="3922" y="1418"/>
                </a:cubicBezTo>
                <a:cubicBezTo>
                  <a:pt x="3866" y="1424"/>
                  <a:pt x="3907" y="1520"/>
                  <a:pt x="3901" y="1555"/>
                </a:cubicBezTo>
                <a:cubicBezTo>
                  <a:pt x="3888" y="1630"/>
                  <a:pt x="3664" y="1641"/>
                  <a:pt x="3602" y="1609"/>
                </a:cubicBezTo>
                <a:cubicBezTo>
                  <a:pt x="3576" y="1595"/>
                  <a:pt x="3555" y="1540"/>
                  <a:pt x="3519" y="1555"/>
                </a:cubicBezTo>
                <a:cubicBezTo>
                  <a:pt x="3492" y="1566"/>
                  <a:pt x="3509" y="1622"/>
                  <a:pt x="3498" y="1642"/>
                </a:cubicBezTo>
                <a:cubicBezTo>
                  <a:pt x="3480" y="1678"/>
                  <a:pt x="3447" y="1673"/>
                  <a:pt x="3411" y="1675"/>
                </a:cubicBezTo>
                <a:cubicBezTo>
                  <a:pt x="3457" y="1600"/>
                  <a:pt x="3212" y="1652"/>
                  <a:pt x="3145" y="1563"/>
                </a:cubicBezTo>
                <a:cubicBezTo>
                  <a:pt x="3118" y="1528"/>
                  <a:pt x="3096" y="1483"/>
                  <a:pt x="3062" y="1463"/>
                </a:cubicBezTo>
                <a:cubicBezTo>
                  <a:pt x="3019" y="1439"/>
                  <a:pt x="3014" y="1478"/>
                  <a:pt x="2962" y="1484"/>
                </a:cubicBezTo>
                <a:cubicBezTo>
                  <a:pt x="2899" y="1488"/>
                  <a:pt x="2888" y="1423"/>
                  <a:pt x="2891" y="1542"/>
                </a:cubicBezTo>
                <a:cubicBezTo>
                  <a:pt x="2857" y="1527"/>
                  <a:pt x="2834" y="1568"/>
                  <a:pt x="2800" y="1546"/>
                </a:cubicBezTo>
                <a:cubicBezTo>
                  <a:pt x="2781" y="1534"/>
                  <a:pt x="2750" y="1512"/>
                  <a:pt x="2738" y="1492"/>
                </a:cubicBezTo>
                <a:cubicBezTo>
                  <a:pt x="2718" y="1461"/>
                  <a:pt x="2595" y="1474"/>
                  <a:pt x="2592" y="1517"/>
                </a:cubicBezTo>
                <a:cubicBezTo>
                  <a:pt x="2574" y="1503"/>
                  <a:pt x="2549" y="1494"/>
                  <a:pt x="2526" y="1492"/>
                </a:cubicBezTo>
                <a:cubicBezTo>
                  <a:pt x="2528" y="1530"/>
                  <a:pt x="2497" y="1545"/>
                  <a:pt x="2472" y="1563"/>
                </a:cubicBezTo>
                <a:cubicBezTo>
                  <a:pt x="2457" y="1571"/>
                  <a:pt x="2461" y="1600"/>
                  <a:pt x="2446" y="1617"/>
                </a:cubicBezTo>
                <a:cubicBezTo>
                  <a:pt x="2406" y="1657"/>
                  <a:pt x="2370" y="1674"/>
                  <a:pt x="2322" y="1634"/>
                </a:cubicBezTo>
                <a:cubicBezTo>
                  <a:pt x="2276" y="1594"/>
                  <a:pt x="2222" y="1609"/>
                  <a:pt x="2156" y="1555"/>
                </a:cubicBezTo>
                <a:cubicBezTo>
                  <a:pt x="2120" y="1524"/>
                  <a:pt x="2049" y="1476"/>
                  <a:pt x="2014" y="1505"/>
                </a:cubicBezTo>
                <a:cubicBezTo>
                  <a:pt x="2012" y="1543"/>
                  <a:pt x="2121" y="1613"/>
                  <a:pt x="2060" y="1671"/>
                </a:cubicBezTo>
                <a:cubicBezTo>
                  <a:pt x="2033" y="1697"/>
                  <a:pt x="2004" y="1588"/>
                  <a:pt x="2019" y="1563"/>
                </a:cubicBezTo>
                <a:cubicBezTo>
                  <a:pt x="1966" y="1530"/>
                  <a:pt x="1924" y="1514"/>
                  <a:pt x="1869" y="1459"/>
                </a:cubicBezTo>
                <a:cubicBezTo>
                  <a:pt x="1712" y="1421"/>
                  <a:pt x="1743" y="1402"/>
                  <a:pt x="1699" y="1364"/>
                </a:cubicBezTo>
                <a:cubicBezTo>
                  <a:pt x="1584" y="1286"/>
                  <a:pt x="1410" y="1421"/>
                  <a:pt x="1354" y="1239"/>
                </a:cubicBezTo>
                <a:cubicBezTo>
                  <a:pt x="1316" y="1252"/>
                  <a:pt x="1286" y="1270"/>
                  <a:pt x="1241" y="1276"/>
                </a:cubicBezTo>
                <a:cubicBezTo>
                  <a:pt x="1210" y="1295"/>
                  <a:pt x="1225" y="1321"/>
                  <a:pt x="1204" y="1347"/>
                </a:cubicBezTo>
                <a:cubicBezTo>
                  <a:pt x="1168" y="1289"/>
                  <a:pt x="1124" y="1397"/>
                  <a:pt x="1096" y="1297"/>
                </a:cubicBezTo>
                <a:cubicBezTo>
                  <a:pt x="1088" y="1271"/>
                  <a:pt x="954" y="1253"/>
                  <a:pt x="926" y="1247"/>
                </a:cubicBezTo>
                <a:cubicBezTo>
                  <a:pt x="934" y="1267"/>
                  <a:pt x="938" y="1286"/>
                  <a:pt x="946" y="1305"/>
                </a:cubicBezTo>
                <a:cubicBezTo>
                  <a:pt x="854" y="1262"/>
                  <a:pt x="900" y="1394"/>
                  <a:pt x="838" y="1409"/>
                </a:cubicBezTo>
                <a:cubicBezTo>
                  <a:pt x="696" y="1429"/>
                  <a:pt x="762" y="1473"/>
                  <a:pt x="635" y="1472"/>
                </a:cubicBezTo>
                <a:cubicBezTo>
                  <a:pt x="562" y="1493"/>
                  <a:pt x="668" y="1534"/>
                  <a:pt x="606" y="1576"/>
                </a:cubicBezTo>
                <a:cubicBezTo>
                  <a:pt x="531" y="1624"/>
                  <a:pt x="510" y="1642"/>
                  <a:pt x="427" y="1634"/>
                </a:cubicBezTo>
                <a:cubicBezTo>
                  <a:pt x="492" y="1654"/>
                  <a:pt x="487" y="1771"/>
                  <a:pt x="535" y="1812"/>
                </a:cubicBezTo>
                <a:cubicBezTo>
                  <a:pt x="597" y="1867"/>
                  <a:pt x="479" y="1910"/>
                  <a:pt x="435" y="1904"/>
                </a:cubicBezTo>
                <a:cubicBezTo>
                  <a:pt x="362" y="1894"/>
                  <a:pt x="214" y="1630"/>
                  <a:pt x="123" y="1717"/>
                </a:cubicBezTo>
                <a:cubicBezTo>
                  <a:pt x="85" y="1754"/>
                  <a:pt x="136" y="1823"/>
                  <a:pt x="99" y="1858"/>
                </a:cubicBezTo>
                <a:cubicBezTo>
                  <a:pt x="42" y="1910"/>
                  <a:pt x="18" y="1920"/>
                  <a:pt x="20" y="2008"/>
                </a:cubicBezTo>
                <a:cubicBezTo>
                  <a:pt x="20" y="2087"/>
                  <a:pt x="72" y="2086"/>
                  <a:pt x="107" y="2141"/>
                </a:cubicBezTo>
                <a:cubicBezTo>
                  <a:pt x="133" y="2184"/>
                  <a:pt x="61" y="2205"/>
                  <a:pt x="38" y="2260"/>
                </a:cubicBezTo>
                <a:cubicBezTo>
                  <a:pt x="19" y="2297"/>
                  <a:pt x="0" y="2373"/>
                  <a:pt x="40" y="2403"/>
                </a:cubicBezTo>
                <a:cubicBezTo>
                  <a:pt x="60" y="2423"/>
                  <a:pt x="101" y="2440"/>
                  <a:pt x="136" y="2440"/>
                </a:cubicBezTo>
                <a:cubicBezTo>
                  <a:pt x="185" y="2473"/>
                  <a:pt x="141" y="2418"/>
                  <a:pt x="227" y="2523"/>
                </a:cubicBezTo>
                <a:lnTo>
                  <a:pt x="198" y="2544"/>
                </a:lnTo>
                <a:cubicBezTo>
                  <a:pt x="222" y="2576"/>
                  <a:pt x="234" y="2622"/>
                  <a:pt x="269" y="2644"/>
                </a:cubicBezTo>
                <a:cubicBezTo>
                  <a:pt x="323" y="2677"/>
                  <a:pt x="359" y="2508"/>
                  <a:pt x="759" y="2910"/>
                </a:cubicBezTo>
                <a:cubicBezTo>
                  <a:pt x="904" y="3056"/>
                  <a:pt x="667" y="2943"/>
                  <a:pt x="680" y="3009"/>
                </a:cubicBezTo>
                <a:cubicBezTo>
                  <a:pt x="686" y="3037"/>
                  <a:pt x="867" y="3100"/>
                  <a:pt x="905" y="3126"/>
                </a:cubicBezTo>
                <a:cubicBezTo>
                  <a:pt x="869" y="3084"/>
                  <a:pt x="910" y="3130"/>
                  <a:pt x="917" y="3088"/>
                </a:cubicBezTo>
                <a:cubicBezTo>
                  <a:pt x="923" y="3076"/>
                  <a:pt x="932" y="3076"/>
                  <a:pt x="946" y="3080"/>
                </a:cubicBezTo>
                <a:cubicBezTo>
                  <a:pt x="934" y="3068"/>
                  <a:pt x="921" y="3055"/>
                  <a:pt x="909" y="3043"/>
                </a:cubicBezTo>
                <a:cubicBezTo>
                  <a:pt x="931" y="3052"/>
                  <a:pt x="952" y="3063"/>
                  <a:pt x="971" y="3076"/>
                </a:cubicBezTo>
                <a:cubicBezTo>
                  <a:pt x="935" y="3016"/>
                  <a:pt x="980" y="3061"/>
                  <a:pt x="1013" y="3059"/>
                </a:cubicBezTo>
                <a:cubicBezTo>
                  <a:pt x="1052" y="3057"/>
                  <a:pt x="1123" y="3020"/>
                  <a:pt x="1154" y="2997"/>
                </a:cubicBezTo>
                <a:cubicBezTo>
                  <a:pt x="1183" y="2976"/>
                  <a:pt x="1187" y="2930"/>
                  <a:pt x="1229" y="2935"/>
                </a:cubicBezTo>
                <a:cubicBezTo>
                  <a:pt x="1235" y="2935"/>
                  <a:pt x="1296" y="2930"/>
                  <a:pt x="1300" y="2922"/>
                </a:cubicBezTo>
                <a:cubicBezTo>
                  <a:pt x="1395" y="2731"/>
                  <a:pt x="1630" y="3048"/>
                  <a:pt x="1757" y="2926"/>
                </a:cubicBezTo>
                <a:cubicBezTo>
                  <a:pt x="1785" y="2900"/>
                  <a:pt x="1875" y="2910"/>
                  <a:pt x="1898" y="2939"/>
                </a:cubicBezTo>
                <a:cubicBezTo>
                  <a:pt x="1946" y="2998"/>
                  <a:pt x="1992" y="3065"/>
                  <a:pt x="2014" y="3147"/>
                </a:cubicBezTo>
                <a:cubicBezTo>
                  <a:pt x="2039" y="3234"/>
                  <a:pt x="1927" y="3324"/>
                  <a:pt x="1956" y="3396"/>
                </a:cubicBezTo>
                <a:cubicBezTo>
                  <a:pt x="1978" y="3448"/>
                  <a:pt x="2062" y="3457"/>
                  <a:pt x="2106" y="3479"/>
                </a:cubicBezTo>
                <a:cubicBezTo>
                  <a:pt x="2027" y="3526"/>
                  <a:pt x="1896" y="3451"/>
                  <a:pt x="1807" y="3458"/>
                </a:cubicBezTo>
                <a:cubicBezTo>
                  <a:pt x="1781" y="3461"/>
                  <a:pt x="1745" y="3476"/>
                  <a:pt x="1719" y="3467"/>
                </a:cubicBezTo>
                <a:cubicBezTo>
                  <a:pt x="1656" y="3436"/>
                  <a:pt x="1683" y="3453"/>
                  <a:pt x="1603" y="3487"/>
                </a:cubicBezTo>
                <a:cubicBezTo>
                  <a:pt x="1559" y="3506"/>
                  <a:pt x="1482" y="3631"/>
                  <a:pt x="1524" y="3670"/>
                </a:cubicBezTo>
                <a:cubicBezTo>
                  <a:pt x="1569" y="3712"/>
                  <a:pt x="1659" y="3716"/>
                  <a:pt x="1690" y="3770"/>
                </a:cubicBezTo>
                <a:cubicBezTo>
                  <a:pt x="1649" y="3763"/>
                  <a:pt x="1604" y="3784"/>
                  <a:pt x="1566" y="3774"/>
                </a:cubicBezTo>
                <a:cubicBezTo>
                  <a:pt x="1539" y="3767"/>
                  <a:pt x="1518" y="3745"/>
                  <a:pt x="1491" y="3737"/>
                </a:cubicBezTo>
                <a:cubicBezTo>
                  <a:pt x="1272" y="3673"/>
                  <a:pt x="1257" y="3819"/>
                  <a:pt x="1399" y="3845"/>
                </a:cubicBezTo>
                <a:cubicBezTo>
                  <a:pt x="1571" y="3876"/>
                  <a:pt x="1561" y="4023"/>
                  <a:pt x="1653" y="4094"/>
                </a:cubicBezTo>
                <a:cubicBezTo>
                  <a:pt x="1685" y="4119"/>
                  <a:pt x="1695" y="4142"/>
                  <a:pt x="1699" y="4181"/>
                </a:cubicBezTo>
                <a:cubicBezTo>
                  <a:pt x="1709" y="4297"/>
                  <a:pt x="1795" y="4195"/>
                  <a:pt x="1815" y="4244"/>
                </a:cubicBezTo>
                <a:cubicBezTo>
                  <a:pt x="1829" y="4278"/>
                  <a:pt x="1856" y="4306"/>
                  <a:pt x="1881" y="4331"/>
                </a:cubicBezTo>
                <a:cubicBezTo>
                  <a:pt x="1914" y="4364"/>
                  <a:pt x="1941" y="4329"/>
                  <a:pt x="1977" y="4344"/>
                </a:cubicBezTo>
                <a:cubicBezTo>
                  <a:pt x="2012" y="4357"/>
                  <a:pt x="2189" y="4371"/>
                  <a:pt x="2143" y="4431"/>
                </a:cubicBezTo>
                <a:cubicBezTo>
                  <a:pt x="2133" y="4425"/>
                  <a:pt x="2123" y="4418"/>
                  <a:pt x="2114" y="4410"/>
                </a:cubicBezTo>
                <a:cubicBezTo>
                  <a:pt x="2176" y="4458"/>
                  <a:pt x="2132" y="4532"/>
                  <a:pt x="2110" y="4589"/>
                </a:cubicBezTo>
                <a:cubicBezTo>
                  <a:pt x="2089" y="4644"/>
                  <a:pt x="2142" y="4687"/>
                  <a:pt x="2135" y="4743"/>
                </a:cubicBezTo>
                <a:cubicBezTo>
                  <a:pt x="2281" y="4531"/>
                  <a:pt x="2493" y="4498"/>
                  <a:pt x="2717" y="4601"/>
                </a:cubicBezTo>
                <a:cubicBezTo>
                  <a:pt x="2883" y="4678"/>
                  <a:pt x="2930" y="4889"/>
                  <a:pt x="3087" y="4896"/>
                </a:cubicBezTo>
                <a:cubicBezTo>
                  <a:pt x="3126" y="4899"/>
                  <a:pt x="3152" y="4902"/>
                  <a:pt x="3191" y="4901"/>
                </a:cubicBezTo>
                <a:lnTo>
                  <a:pt x="2908" y="3600"/>
                </a:lnTo>
                <a:lnTo>
                  <a:pt x="3573" y="3404"/>
                </a:lnTo>
                <a:cubicBezTo>
                  <a:pt x="3579" y="3403"/>
                  <a:pt x="3584" y="3401"/>
                  <a:pt x="3589" y="339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6" name="꙱ Jordan (The Hashemite Kingdom of Jordan) (JO) (H)">
            <a:extLst>
              <a:ext uri="{FF2B5EF4-FFF2-40B4-BE49-F238E27FC236}">
                <a16:creationId xmlns:a16="http://schemas.microsoft.com/office/drawing/2014/main" id="{16F9722C-C428-40AC-A60B-76E37D1E216C}"/>
              </a:ext>
            </a:extLst>
          </p:cNvPr>
          <p:cNvSpPr>
            <a:spLocks/>
          </p:cNvSpPr>
          <p:nvPr/>
        </p:nvSpPr>
        <p:spPr bwMode="auto">
          <a:xfrm>
            <a:off x="5268780" y="1401214"/>
            <a:ext cx="104558" cy="124057"/>
          </a:xfrm>
          <a:custGeom>
            <a:avLst/>
            <a:gdLst>
              <a:gd name="T0" fmla="*/ 1051 w 1267"/>
              <a:gd name="T1" fmla="*/ 0 h 1504"/>
              <a:gd name="T2" fmla="*/ 1163 w 1267"/>
              <a:gd name="T3" fmla="*/ 312 h 1504"/>
              <a:gd name="T4" fmla="*/ 1166 w 1267"/>
              <a:gd name="T5" fmla="*/ 368 h 1504"/>
              <a:gd name="T6" fmla="*/ 1192 w 1267"/>
              <a:gd name="T7" fmla="*/ 443 h 1504"/>
              <a:gd name="T8" fmla="*/ 583 w 1267"/>
              <a:gd name="T9" fmla="*/ 671 h 1504"/>
              <a:gd name="T10" fmla="*/ 928 w 1267"/>
              <a:gd name="T11" fmla="*/ 1032 h 1504"/>
              <a:gd name="T12" fmla="*/ 782 w 1267"/>
              <a:gd name="T13" fmla="*/ 1170 h 1504"/>
              <a:gd name="T14" fmla="*/ 616 w 1267"/>
              <a:gd name="T15" fmla="*/ 1232 h 1504"/>
              <a:gd name="T16" fmla="*/ 345 w 1267"/>
              <a:gd name="T17" fmla="*/ 1488 h 1504"/>
              <a:gd name="T18" fmla="*/ 7 w 1267"/>
              <a:gd name="T19" fmla="*/ 1430 h 1504"/>
              <a:gd name="T20" fmla="*/ 7 w 1267"/>
              <a:gd name="T21" fmla="*/ 1432 h 1504"/>
              <a:gd name="T22" fmla="*/ 6 w 1267"/>
              <a:gd name="T23" fmla="*/ 1431 h 1504"/>
              <a:gd name="T24" fmla="*/ 41 w 1267"/>
              <a:gd name="T25" fmla="*/ 1138 h 1504"/>
              <a:gd name="T26" fmla="*/ 107 w 1267"/>
              <a:gd name="T27" fmla="*/ 832 h 1504"/>
              <a:gd name="T28" fmla="*/ 103 w 1267"/>
              <a:gd name="T29" fmla="*/ 695 h 1504"/>
              <a:gd name="T30" fmla="*/ 121 w 1267"/>
              <a:gd name="T31" fmla="*/ 563 h 1504"/>
              <a:gd name="T32" fmla="*/ 110 w 1267"/>
              <a:gd name="T33" fmla="*/ 283 h 1504"/>
              <a:gd name="T34" fmla="*/ 245 w 1267"/>
              <a:gd name="T35" fmla="*/ 260 h 1504"/>
              <a:gd name="T36" fmla="*/ 476 w 1267"/>
              <a:gd name="T37" fmla="*/ 365 h 1504"/>
              <a:gd name="T38" fmla="*/ 741 w 1267"/>
              <a:gd name="T39" fmla="*/ 202 h 1504"/>
              <a:gd name="T40" fmla="*/ 1051 w 1267"/>
              <a:gd name="T41" fmla="*/ 0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67" h="1504">
                <a:moveTo>
                  <a:pt x="1051" y="0"/>
                </a:moveTo>
                <a:cubicBezTo>
                  <a:pt x="1084" y="106"/>
                  <a:pt x="1127" y="208"/>
                  <a:pt x="1163" y="312"/>
                </a:cubicBezTo>
                <a:cubicBezTo>
                  <a:pt x="1128" y="317"/>
                  <a:pt x="1151" y="359"/>
                  <a:pt x="1166" y="368"/>
                </a:cubicBezTo>
                <a:cubicBezTo>
                  <a:pt x="1204" y="394"/>
                  <a:pt x="1267" y="364"/>
                  <a:pt x="1192" y="443"/>
                </a:cubicBezTo>
                <a:cubicBezTo>
                  <a:pt x="939" y="578"/>
                  <a:pt x="797" y="626"/>
                  <a:pt x="583" y="671"/>
                </a:cubicBezTo>
                <a:cubicBezTo>
                  <a:pt x="693" y="796"/>
                  <a:pt x="808" y="916"/>
                  <a:pt x="928" y="1032"/>
                </a:cubicBezTo>
                <a:cubicBezTo>
                  <a:pt x="836" y="1063"/>
                  <a:pt x="770" y="1017"/>
                  <a:pt x="782" y="1170"/>
                </a:cubicBezTo>
                <a:cubicBezTo>
                  <a:pt x="787" y="1236"/>
                  <a:pt x="665" y="1224"/>
                  <a:pt x="616" y="1232"/>
                </a:cubicBezTo>
                <a:cubicBezTo>
                  <a:pt x="483" y="1253"/>
                  <a:pt x="486" y="1457"/>
                  <a:pt x="345" y="1488"/>
                </a:cubicBezTo>
                <a:cubicBezTo>
                  <a:pt x="274" y="1504"/>
                  <a:pt x="78" y="1451"/>
                  <a:pt x="7" y="1430"/>
                </a:cubicBezTo>
                <a:lnTo>
                  <a:pt x="7" y="1432"/>
                </a:lnTo>
                <a:lnTo>
                  <a:pt x="6" y="1431"/>
                </a:lnTo>
                <a:cubicBezTo>
                  <a:pt x="0" y="1332"/>
                  <a:pt x="40" y="1237"/>
                  <a:pt x="41" y="1138"/>
                </a:cubicBezTo>
                <a:cubicBezTo>
                  <a:pt x="42" y="1024"/>
                  <a:pt x="93" y="940"/>
                  <a:pt x="107" y="832"/>
                </a:cubicBezTo>
                <a:cubicBezTo>
                  <a:pt x="112" y="787"/>
                  <a:pt x="99" y="740"/>
                  <a:pt x="103" y="695"/>
                </a:cubicBezTo>
                <a:cubicBezTo>
                  <a:pt x="106" y="651"/>
                  <a:pt x="120" y="605"/>
                  <a:pt x="121" y="563"/>
                </a:cubicBezTo>
                <a:cubicBezTo>
                  <a:pt x="124" y="474"/>
                  <a:pt x="113" y="372"/>
                  <a:pt x="110" y="283"/>
                </a:cubicBezTo>
                <a:cubicBezTo>
                  <a:pt x="107" y="207"/>
                  <a:pt x="202" y="230"/>
                  <a:pt x="245" y="260"/>
                </a:cubicBezTo>
                <a:cubicBezTo>
                  <a:pt x="316" y="309"/>
                  <a:pt x="381" y="384"/>
                  <a:pt x="476" y="365"/>
                </a:cubicBezTo>
                <a:cubicBezTo>
                  <a:pt x="572" y="346"/>
                  <a:pt x="661" y="256"/>
                  <a:pt x="741" y="202"/>
                </a:cubicBezTo>
                <a:cubicBezTo>
                  <a:pt x="842" y="135"/>
                  <a:pt x="944" y="60"/>
                  <a:pt x="1051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7" name="꙱ Japan (JP) (H)">
            <a:extLst>
              <a:ext uri="{FF2B5EF4-FFF2-40B4-BE49-F238E27FC236}">
                <a16:creationId xmlns:a16="http://schemas.microsoft.com/office/drawing/2014/main" id="{E1CA57DA-E6B2-4BEF-AB72-E7E01B1F08CD}"/>
              </a:ext>
            </a:extLst>
          </p:cNvPr>
          <p:cNvSpPr>
            <a:spLocks noEditPoints="1"/>
          </p:cNvSpPr>
          <p:nvPr/>
        </p:nvSpPr>
        <p:spPr bwMode="auto">
          <a:xfrm>
            <a:off x="7524863" y="1046306"/>
            <a:ext cx="316908" cy="623518"/>
          </a:xfrm>
          <a:custGeom>
            <a:avLst/>
            <a:gdLst>
              <a:gd name="T0" fmla="*/ 3565 w 3845"/>
              <a:gd name="T1" fmla="*/ 3798 h 7549"/>
              <a:gd name="T2" fmla="*/ 2719 w 3845"/>
              <a:gd name="T3" fmla="*/ 2723 h 7549"/>
              <a:gd name="T4" fmla="*/ 2244 w 3845"/>
              <a:gd name="T5" fmla="*/ 1158 h 7549"/>
              <a:gd name="T6" fmla="*/ 2240 w 3845"/>
              <a:gd name="T7" fmla="*/ 147 h 7549"/>
              <a:gd name="T8" fmla="*/ 2292 w 3845"/>
              <a:gd name="T9" fmla="*/ 761 h 7549"/>
              <a:gd name="T10" fmla="*/ 2537 w 3845"/>
              <a:gd name="T11" fmla="*/ 1394 h 7549"/>
              <a:gd name="T12" fmla="*/ 2487 w 3845"/>
              <a:gd name="T13" fmla="*/ 1146 h 7549"/>
              <a:gd name="T14" fmla="*/ 3366 w 3845"/>
              <a:gd name="T15" fmla="*/ 1166 h 7549"/>
              <a:gd name="T16" fmla="*/ 3803 w 3845"/>
              <a:gd name="T17" fmla="*/ 766 h 7549"/>
              <a:gd name="T18" fmla="*/ 3456 w 3845"/>
              <a:gd name="T19" fmla="*/ 410 h 7549"/>
              <a:gd name="T20" fmla="*/ 2367 w 3845"/>
              <a:gd name="T21" fmla="*/ 81 h 7549"/>
              <a:gd name="T22" fmla="*/ 2078 w 3845"/>
              <a:gd name="T23" fmla="*/ 92 h 7549"/>
              <a:gd name="T24" fmla="*/ 2028 w 3845"/>
              <a:gd name="T25" fmla="*/ 63 h 7549"/>
              <a:gd name="T26" fmla="*/ 1615 w 3845"/>
              <a:gd name="T27" fmla="*/ 5208 h 7549"/>
              <a:gd name="T28" fmla="*/ 1615 w 3845"/>
              <a:gd name="T29" fmla="*/ 4017 h 7549"/>
              <a:gd name="T30" fmla="*/ 1710 w 3845"/>
              <a:gd name="T31" fmla="*/ 4365 h 7549"/>
              <a:gd name="T32" fmla="*/ 2221 w 3845"/>
              <a:gd name="T33" fmla="*/ 4338 h 7549"/>
              <a:gd name="T34" fmla="*/ 1915 w 3845"/>
              <a:gd name="T35" fmla="*/ 3988 h 7549"/>
              <a:gd name="T36" fmla="*/ 1594 w 3845"/>
              <a:gd name="T37" fmla="*/ 4014 h 7549"/>
              <a:gd name="T38" fmla="*/ 1511 w 3845"/>
              <a:gd name="T39" fmla="*/ 3248 h 7549"/>
              <a:gd name="T40" fmla="*/ 1493 w 3845"/>
              <a:gd name="T41" fmla="*/ 5344 h 7549"/>
              <a:gd name="T42" fmla="*/ 1220 w 3845"/>
              <a:gd name="T43" fmla="*/ 4605 h 7549"/>
              <a:gd name="T44" fmla="*/ 1549 w 3845"/>
              <a:gd name="T45" fmla="*/ 3949 h 7549"/>
              <a:gd name="T46" fmla="*/ 1835 w 3845"/>
              <a:gd name="T47" fmla="*/ 3908 h 7549"/>
              <a:gd name="T48" fmla="*/ 2411 w 3845"/>
              <a:gd name="T49" fmla="*/ 3853 h 7549"/>
              <a:gd name="T50" fmla="*/ 2671 w 3845"/>
              <a:gd name="T51" fmla="*/ 4278 h 7549"/>
              <a:gd name="T52" fmla="*/ 2778 w 3845"/>
              <a:gd name="T53" fmla="*/ 3722 h 7549"/>
              <a:gd name="T54" fmla="*/ 3242 w 3845"/>
              <a:gd name="T55" fmla="*/ 3866 h 7549"/>
              <a:gd name="T56" fmla="*/ 3417 w 3845"/>
              <a:gd name="T57" fmla="*/ 3654 h 7549"/>
              <a:gd name="T58" fmla="*/ 3785 w 3845"/>
              <a:gd name="T59" fmla="*/ 3640 h 7549"/>
              <a:gd name="T60" fmla="*/ 3657 w 3845"/>
              <a:gd name="T61" fmla="*/ 2993 h 7549"/>
              <a:gd name="T62" fmla="*/ 3489 w 3845"/>
              <a:gd name="T63" fmla="*/ 2076 h 7549"/>
              <a:gd name="T64" fmla="*/ 2933 w 3845"/>
              <a:gd name="T65" fmla="*/ 1494 h 7549"/>
              <a:gd name="T66" fmla="*/ 2699 w 3845"/>
              <a:gd name="T67" fmla="*/ 1500 h 7549"/>
              <a:gd name="T68" fmla="*/ 2924 w 3845"/>
              <a:gd name="T69" fmla="*/ 2064 h 7549"/>
              <a:gd name="T70" fmla="*/ 2529 w 3845"/>
              <a:gd name="T71" fmla="*/ 3062 h 7549"/>
              <a:gd name="T72" fmla="*/ 2448 w 3845"/>
              <a:gd name="T73" fmla="*/ 3123 h 7549"/>
              <a:gd name="T74" fmla="*/ 2198 w 3845"/>
              <a:gd name="T75" fmla="*/ 3515 h 7549"/>
              <a:gd name="T76" fmla="*/ 1609 w 3845"/>
              <a:gd name="T77" fmla="*/ 3530 h 7549"/>
              <a:gd name="T78" fmla="*/ 1045 w 3845"/>
              <a:gd name="T79" fmla="*/ 4222 h 7549"/>
              <a:gd name="T80" fmla="*/ 1039 w 3845"/>
              <a:gd name="T81" fmla="*/ 4495 h 7549"/>
              <a:gd name="T82" fmla="*/ 1138 w 3845"/>
              <a:gd name="T83" fmla="*/ 4570 h 7549"/>
              <a:gd name="T84" fmla="*/ 1247 w 3845"/>
              <a:gd name="T85" fmla="*/ 4878 h 7549"/>
              <a:gd name="T86" fmla="*/ 1377 w 3845"/>
              <a:gd name="T87" fmla="*/ 4910 h 7549"/>
              <a:gd name="T88" fmla="*/ 1618 w 3845"/>
              <a:gd name="T89" fmla="*/ 5009 h 7549"/>
              <a:gd name="T90" fmla="*/ 1539 w 3845"/>
              <a:gd name="T91" fmla="*/ 4363 h 7549"/>
              <a:gd name="T92" fmla="*/ 1089 w 3845"/>
              <a:gd name="T93" fmla="*/ 4908 h 7549"/>
              <a:gd name="T94" fmla="*/ 1089 w 3845"/>
              <a:gd name="T95" fmla="*/ 4635 h 7549"/>
              <a:gd name="T96" fmla="*/ 834 w 3845"/>
              <a:gd name="T97" fmla="*/ 4323 h 7549"/>
              <a:gd name="T98" fmla="*/ 730 w 3845"/>
              <a:gd name="T99" fmla="*/ 4394 h 7549"/>
              <a:gd name="T100" fmla="*/ 727 w 3845"/>
              <a:gd name="T101" fmla="*/ 4552 h 7549"/>
              <a:gd name="T102" fmla="*/ 644 w 3845"/>
              <a:gd name="T103" fmla="*/ 3994 h 7549"/>
              <a:gd name="T104" fmla="*/ 1371 w 3845"/>
              <a:gd name="T105" fmla="*/ 6164 h 7549"/>
              <a:gd name="T106" fmla="*/ 1286 w 3845"/>
              <a:gd name="T107" fmla="*/ 6253 h 7549"/>
              <a:gd name="T108" fmla="*/ 1075 w 3845"/>
              <a:gd name="T109" fmla="*/ 6903 h 7549"/>
              <a:gd name="T110" fmla="*/ 1075 w 3845"/>
              <a:gd name="T111" fmla="*/ 6903 h 7549"/>
              <a:gd name="T112" fmla="*/ 499 w 3845"/>
              <a:gd name="T113" fmla="*/ 7375 h 7549"/>
              <a:gd name="T114" fmla="*/ 107 w 3845"/>
              <a:gd name="T115" fmla="*/ 7488 h 7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45" h="7549">
                <a:moveTo>
                  <a:pt x="18" y="7500"/>
                </a:moveTo>
                <a:cubicBezTo>
                  <a:pt x="8" y="7514"/>
                  <a:pt x="2" y="7530"/>
                  <a:pt x="0" y="7547"/>
                </a:cubicBezTo>
                <a:cubicBezTo>
                  <a:pt x="20" y="7549"/>
                  <a:pt x="40" y="7546"/>
                  <a:pt x="59" y="7538"/>
                </a:cubicBezTo>
                <a:cubicBezTo>
                  <a:pt x="56" y="7515"/>
                  <a:pt x="41" y="7501"/>
                  <a:pt x="18" y="7500"/>
                </a:cubicBezTo>
                <a:close/>
                <a:moveTo>
                  <a:pt x="3565" y="3798"/>
                </a:moveTo>
                <a:cubicBezTo>
                  <a:pt x="3553" y="3824"/>
                  <a:pt x="3562" y="3834"/>
                  <a:pt x="3592" y="3827"/>
                </a:cubicBezTo>
                <a:cubicBezTo>
                  <a:pt x="3584" y="3817"/>
                  <a:pt x="3575" y="3807"/>
                  <a:pt x="3565" y="3798"/>
                </a:cubicBezTo>
                <a:close/>
                <a:moveTo>
                  <a:pt x="2719" y="2551"/>
                </a:moveTo>
                <a:cubicBezTo>
                  <a:pt x="2687" y="2562"/>
                  <a:pt x="2650" y="2630"/>
                  <a:pt x="2694" y="2650"/>
                </a:cubicBezTo>
                <a:cubicBezTo>
                  <a:pt x="2733" y="2668"/>
                  <a:pt x="2726" y="2679"/>
                  <a:pt x="2719" y="2723"/>
                </a:cubicBezTo>
                <a:cubicBezTo>
                  <a:pt x="2774" y="2721"/>
                  <a:pt x="2808" y="2647"/>
                  <a:pt x="2736" y="2620"/>
                </a:cubicBezTo>
                <a:cubicBezTo>
                  <a:pt x="2720" y="2611"/>
                  <a:pt x="2725" y="2566"/>
                  <a:pt x="2719" y="2551"/>
                </a:cubicBezTo>
                <a:close/>
                <a:moveTo>
                  <a:pt x="2244" y="1158"/>
                </a:moveTo>
                <a:cubicBezTo>
                  <a:pt x="2243" y="1182"/>
                  <a:pt x="2256" y="1194"/>
                  <a:pt x="2280" y="1191"/>
                </a:cubicBezTo>
                <a:cubicBezTo>
                  <a:pt x="2282" y="1166"/>
                  <a:pt x="2270" y="1152"/>
                  <a:pt x="2244" y="1158"/>
                </a:cubicBezTo>
                <a:close/>
                <a:moveTo>
                  <a:pt x="2289" y="3884"/>
                </a:moveTo>
                <a:cubicBezTo>
                  <a:pt x="2244" y="3881"/>
                  <a:pt x="2215" y="3972"/>
                  <a:pt x="2248" y="3999"/>
                </a:cubicBezTo>
                <a:cubicBezTo>
                  <a:pt x="2309" y="4049"/>
                  <a:pt x="2286" y="3900"/>
                  <a:pt x="2289" y="3884"/>
                </a:cubicBezTo>
                <a:close/>
                <a:moveTo>
                  <a:pt x="2170" y="21"/>
                </a:moveTo>
                <a:cubicBezTo>
                  <a:pt x="2196" y="63"/>
                  <a:pt x="2202" y="112"/>
                  <a:pt x="2240" y="147"/>
                </a:cubicBezTo>
                <a:cubicBezTo>
                  <a:pt x="2297" y="198"/>
                  <a:pt x="2365" y="252"/>
                  <a:pt x="2399" y="322"/>
                </a:cubicBezTo>
                <a:cubicBezTo>
                  <a:pt x="2429" y="384"/>
                  <a:pt x="2465" y="453"/>
                  <a:pt x="2488" y="517"/>
                </a:cubicBezTo>
                <a:cubicBezTo>
                  <a:pt x="2510" y="578"/>
                  <a:pt x="2447" y="603"/>
                  <a:pt x="2490" y="656"/>
                </a:cubicBezTo>
                <a:cubicBezTo>
                  <a:pt x="2535" y="710"/>
                  <a:pt x="2641" y="839"/>
                  <a:pt x="2495" y="822"/>
                </a:cubicBezTo>
                <a:cubicBezTo>
                  <a:pt x="2429" y="814"/>
                  <a:pt x="2355" y="759"/>
                  <a:pt x="2292" y="761"/>
                </a:cubicBezTo>
                <a:cubicBezTo>
                  <a:pt x="2253" y="762"/>
                  <a:pt x="2298" y="822"/>
                  <a:pt x="2310" y="830"/>
                </a:cubicBezTo>
                <a:cubicBezTo>
                  <a:pt x="2346" y="854"/>
                  <a:pt x="2381" y="867"/>
                  <a:pt x="2374" y="919"/>
                </a:cubicBezTo>
                <a:cubicBezTo>
                  <a:pt x="2360" y="1013"/>
                  <a:pt x="2255" y="959"/>
                  <a:pt x="2299" y="1083"/>
                </a:cubicBezTo>
                <a:cubicBezTo>
                  <a:pt x="2332" y="1177"/>
                  <a:pt x="2429" y="1172"/>
                  <a:pt x="2487" y="1240"/>
                </a:cubicBezTo>
                <a:cubicBezTo>
                  <a:pt x="2524" y="1282"/>
                  <a:pt x="2504" y="1346"/>
                  <a:pt x="2537" y="1394"/>
                </a:cubicBezTo>
                <a:cubicBezTo>
                  <a:pt x="2588" y="1470"/>
                  <a:pt x="2606" y="1419"/>
                  <a:pt x="2666" y="1396"/>
                </a:cubicBezTo>
                <a:cubicBezTo>
                  <a:pt x="2625" y="1364"/>
                  <a:pt x="2666" y="1325"/>
                  <a:pt x="2703" y="1318"/>
                </a:cubicBezTo>
                <a:cubicBezTo>
                  <a:pt x="2712" y="1316"/>
                  <a:pt x="2838" y="1350"/>
                  <a:pt x="2807" y="1297"/>
                </a:cubicBezTo>
                <a:cubicBezTo>
                  <a:pt x="2784" y="1260"/>
                  <a:pt x="2701" y="1239"/>
                  <a:pt x="2665" y="1214"/>
                </a:cubicBezTo>
                <a:cubicBezTo>
                  <a:pt x="2612" y="1177"/>
                  <a:pt x="2542" y="1183"/>
                  <a:pt x="2487" y="1146"/>
                </a:cubicBezTo>
                <a:cubicBezTo>
                  <a:pt x="2438" y="1112"/>
                  <a:pt x="2409" y="976"/>
                  <a:pt x="2558" y="1053"/>
                </a:cubicBezTo>
                <a:cubicBezTo>
                  <a:pt x="2589" y="1069"/>
                  <a:pt x="2615" y="1098"/>
                  <a:pt x="2647" y="1111"/>
                </a:cubicBezTo>
                <a:cubicBezTo>
                  <a:pt x="2680" y="1124"/>
                  <a:pt x="2722" y="1047"/>
                  <a:pt x="2753" y="1029"/>
                </a:cubicBezTo>
                <a:cubicBezTo>
                  <a:pt x="2855" y="971"/>
                  <a:pt x="2993" y="1102"/>
                  <a:pt x="3084" y="1135"/>
                </a:cubicBezTo>
                <a:cubicBezTo>
                  <a:pt x="3133" y="1152"/>
                  <a:pt x="3457" y="1341"/>
                  <a:pt x="3366" y="1166"/>
                </a:cubicBezTo>
                <a:cubicBezTo>
                  <a:pt x="3337" y="1111"/>
                  <a:pt x="3330" y="1070"/>
                  <a:pt x="3355" y="1009"/>
                </a:cubicBezTo>
                <a:cubicBezTo>
                  <a:pt x="3405" y="882"/>
                  <a:pt x="3484" y="878"/>
                  <a:pt x="3607" y="909"/>
                </a:cubicBezTo>
                <a:cubicBezTo>
                  <a:pt x="3552" y="840"/>
                  <a:pt x="3736" y="918"/>
                  <a:pt x="3675" y="838"/>
                </a:cubicBezTo>
                <a:cubicBezTo>
                  <a:pt x="3704" y="825"/>
                  <a:pt x="3736" y="817"/>
                  <a:pt x="3767" y="823"/>
                </a:cubicBezTo>
                <a:cubicBezTo>
                  <a:pt x="3764" y="797"/>
                  <a:pt x="3779" y="775"/>
                  <a:pt x="3803" y="766"/>
                </a:cubicBezTo>
                <a:cubicBezTo>
                  <a:pt x="3764" y="721"/>
                  <a:pt x="3766" y="781"/>
                  <a:pt x="3737" y="794"/>
                </a:cubicBezTo>
                <a:cubicBezTo>
                  <a:pt x="3720" y="803"/>
                  <a:pt x="3690" y="766"/>
                  <a:pt x="3684" y="761"/>
                </a:cubicBezTo>
                <a:cubicBezTo>
                  <a:pt x="3670" y="749"/>
                  <a:pt x="3561" y="646"/>
                  <a:pt x="3642" y="683"/>
                </a:cubicBezTo>
                <a:cubicBezTo>
                  <a:pt x="3585" y="657"/>
                  <a:pt x="3519" y="645"/>
                  <a:pt x="3507" y="572"/>
                </a:cubicBezTo>
                <a:cubicBezTo>
                  <a:pt x="3499" y="524"/>
                  <a:pt x="3512" y="433"/>
                  <a:pt x="3456" y="410"/>
                </a:cubicBezTo>
                <a:cubicBezTo>
                  <a:pt x="3447" y="457"/>
                  <a:pt x="3435" y="538"/>
                  <a:pt x="3381" y="556"/>
                </a:cubicBezTo>
                <a:cubicBezTo>
                  <a:pt x="3316" y="576"/>
                  <a:pt x="3216" y="476"/>
                  <a:pt x="3179" y="517"/>
                </a:cubicBezTo>
                <a:cubicBezTo>
                  <a:pt x="3168" y="481"/>
                  <a:pt x="3142" y="484"/>
                  <a:pt x="3111" y="489"/>
                </a:cubicBezTo>
                <a:cubicBezTo>
                  <a:pt x="3069" y="496"/>
                  <a:pt x="3060" y="465"/>
                  <a:pt x="3025" y="451"/>
                </a:cubicBezTo>
                <a:cubicBezTo>
                  <a:pt x="2634" y="301"/>
                  <a:pt x="2692" y="282"/>
                  <a:pt x="2367" y="81"/>
                </a:cubicBezTo>
                <a:cubicBezTo>
                  <a:pt x="2329" y="57"/>
                  <a:pt x="2281" y="15"/>
                  <a:pt x="2236" y="6"/>
                </a:cubicBezTo>
                <a:cubicBezTo>
                  <a:pt x="2203" y="0"/>
                  <a:pt x="2206" y="49"/>
                  <a:pt x="2170" y="21"/>
                </a:cubicBezTo>
                <a:close/>
                <a:moveTo>
                  <a:pt x="2078" y="92"/>
                </a:moveTo>
                <a:cubicBezTo>
                  <a:pt x="2075" y="129"/>
                  <a:pt x="2114" y="146"/>
                  <a:pt x="2140" y="122"/>
                </a:cubicBezTo>
                <a:cubicBezTo>
                  <a:pt x="2123" y="106"/>
                  <a:pt x="2102" y="96"/>
                  <a:pt x="2078" y="92"/>
                </a:cubicBezTo>
                <a:close/>
                <a:moveTo>
                  <a:pt x="2105" y="3893"/>
                </a:moveTo>
                <a:cubicBezTo>
                  <a:pt x="2083" y="3880"/>
                  <a:pt x="2064" y="3890"/>
                  <a:pt x="2051" y="3910"/>
                </a:cubicBezTo>
                <a:cubicBezTo>
                  <a:pt x="2071" y="3929"/>
                  <a:pt x="2125" y="3937"/>
                  <a:pt x="2105" y="3893"/>
                </a:cubicBezTo>
                <a:close/>
                <a:moveTo>
                  <a:pt x="1980" y="21"/>
                </a:moveTo>
                <a:cubicBezTo>
                  <a:pt x="1962" y="18"/>
                  <a:pt x="2017" y="59"/>
                  <a:pt x="2028" y="63"/>
                </a:cubicBezTo>
                <a:cubicBezTo>
                  <a:pt x="2020" y="41"/>
                  <a:pt x="2003" y="25"/>
                  <a:pt x="1980" y="21"/>
                </a:cubicBezTo>
                <a:close/>
                <a:moveTo>
                  <a:pt x="1742" y="3976"/>
                </a:moveTo>
                <a:cubicBezTo>
                  <a:pt x="1720" y="3971"/>
                  <a:pt x="1720" y="3981"/>
                  <a:pt x="1742" y="4005"/>
                </a:cubicBezTo>
                <a:cubicBezTo>
                  <a:pt x="1742" y="3996"/>
                  <a:pt x="1742" y="3986"/>
                  <a:pt x="1742" y="3976"/>
                </a:cubicBezTo>
                <a:close/>
                <a:moveTo>
                  <a:pt x="1615" y="5208"/>
                </a:moveTo>
                <a:cubicBezTo>
                  <a:pt x="1581" y="5225"/>
                  <a:pt x="1585" y="5377"/>
                  <a:pt x="1636" y="5359"/>
                </a:cubicBezTo>
                <a:cubicBezTo>
                  <a:pt x="1615" y="5310"/>
                  <a:pt x="1641" y="5256"/>
                  <a:pt x="1615" y="5208"/>
                </a:cubicBezTo>
                <a:close/>
                <a:moveTo>
                  <a:pt x="1615" y="4017"/>
                </a:moveTo>
                <a:cubicBezTo>
                  <a:pt x="1587" y="4034"/>
                  <a:pt x="1606" y="4054"/>
                  <a:pt x="1633" y="4047"/>
                </a:cubicBezTo>
                <a:cubicBezTo>
                  <a:pt x="1627" y="4037"/>
                  <a:pt x="1621" y="4027"/>
                  <a:pt x="1615" y="4017"/>
                </a:cubicBezTo>
                <a:close/>
                <a:moveTo>
                  <a:pt x="1680" y="4210"/>
                </a:moveTo>
                <a:cubicBezTo>
                  <a:pt x="1659" y="4259"/>
                  <a:pt x="1602" y="4272"/>
                  <a:pt x="1570" y="4311"/>
                </a:cubicBezTo>
                <a:cubicBezTo>
                  <a:pt x="1608" y="4314"/>
                  <a:pt x="1631" y="4280"/>
                  <a:pt x="1662" y="4267"/>
                </a:cubicBezTo>
                <a:cubicBezTo>
                  <a:pt x="1669" y="4284"/>
                  <a:pt x="1683" y="4336"/>
                  <a:pt x="1709" y="4334"/>
                </a:cubicBezTo>
                <a:cubicBezTo>
                  <a:pt x="1742" y="4331"/>
                  <a:pt x="1755" y="4356"/>
                  <a:pt x="1710" y="4365"/>
                </a:cubicBezTo>
                <a:cubicBezTo>
                  <a:pt x="1743" y="4376"/>
                  <a:pt x="1743" y="4468"/>
                  <a:pt x="1789" y="4462"/>
                </a:cubicBezTo>
                <a:cubicBezTo>
                  <a:pt x="1829" y="4456"/>
                  <a:pt x="1835" y="4504"/>
                  <a:pt x="1867" y="4516"/>
                </a:cubicBezTo>
                <a:cubicBezTo>
                  <a:pt x="1899" y="4528"/>
                  <a:pt x="1932" y="4509"/>
                  <a:pt x="1959" y="4537"/>
                </a:cubicBezTo>
                <a:cubicBezTo>
                  <a:pt x="1897" y="4494"/>
                  <a:pt x="1935" y="4376"/>
                  <a:pt x="1960" y="4323"/>
                </a:cubicBezTo>
                <a:cubicBezTo>
                  <a:pt x="2024" y="4186"/>
                  <a:pt x="2137" y="4285"/>
                  <a:pt x="2221" y="4338"/>
                </a:cubicBezTo>
                <a:cubicBezTo>
                  <a:pt x="2229" y="4307"/>
                  <a:pt x="2220" y="4274"/>
                  <a:pt x="2229" y="4243"/>
                </a:cubicBezTo>
                <a:cubicBezTo>
                  <a:pt x="2241" y="4206"/>
                  <a:pt x="2276" y="4182"/>
                  <a:pt x="2295" y="4149"/>
                </a:cubicBezTo>
                <a:cubicBezTo>
                  <a:pt x="2314" y="4118"/>
                  <a:pt x="2235" y="4036"/>
                  <a:pt x="2233" y="3994"/>
                </a:cubicBezTo>
                <a:cubicBezTo>
                  <a:pt x="2163" y="4008"/>
                  <a:pt x="2118" y="3960"/>
                  <a:pt x="2054" y="3949"/>
                </a:cubicBezTo>
                <a:cubicBezTo>
                  <a:pt x="2000" y="3939"/>
                  <a:pt x="1954" y="4011"/>
                  <a:pt x="1915" y="3988"/>
                </a:cubicBezTo>
                <a:cubicBezTo>
                  <a:pt x="1969" y="4036"/>
                  <a:pt x="1942" y="4069"/>
                  <a:pt x="1882" y="4086"/>
                </a:cubicBezTo>
                <a:cubicBezTo>
                  <a:pt x="1796" y="4109"/>
                  <a:pt x="1807" y="4051"/>
                  <a:pt x="1728" y="4038"/>
                </a:cubicBezTo>
                <a:cubicBezTo>
                  <a:pt x="1721" y="4078"/>
                  <a:pt x="1723" y="4197"/>
                  <a:pt x="1680" y="4210"/>
                </a:cubicBezTo>
                <a:close/>
                <a:moveTo>
                  <a:pt x="1585" y="3985"/>
                </a:moveTo>
                <a:cubicBezTo>
                  <a:pt x="1551" y="3997"/>
                  <a:pt x="1554" y="4007"/>
                  <a:pt x="1594" y="4014"/>
                </a:cubicBezTo>
                <a:cubicBezTo>
                  <a:pt x="1591" y="4004"/>
                  <a:pt x="1588" y="3995"/>
                  <a:pt x="1585" y="3985"/>
                </a:cubicBezTo>
                <a:close/>
                <a:moveTo>
                  <a:pt x="1615" y="4112"/>
                </a:moveTo>
                <a:cubicBezTo>
                  <a:pt x="1605" y="4093"/>
                  <a:pt x="1564" y="4121"/>
                  <a:pt x="1556" y="4124"/>
                </a:cubicBezTo>
                <a:cubicBezTo>
                  <a:pt x="1576" y="4123"/>
                  <a:pt x="1596" y="4119"/>
                  <a:pt x="1615" y="4112"/>
                </a:cubicBezTo>
                <a:close/>
                <a:moveTo>
                  <a:pt x="1511" y="3248"/>
                </a:moveTo>
                <a:cubicBezTo>
                  <a:pt x="1487" y="3260"/>
                  <a:pt x="1484" y="3295"/>
                  <a:pt x="1514" y="3302"/>
                </a:cubicBezTo>
                <a:cubicBezTo>
                  <a:pt x="1563" y="3313"/>
                  <a:pt x="1536" y="3258"/>
                  <a:pt x="1511" y="3248"/>
                </a:cubicBezTo>
                <a:close/>
                <a:moveTo>
                  <a:pt x="1493" y="5344"/>
                </a:moveTo>
                <a:cubicBezTo>
                  <a:pt x="1441" y="5354"/>
                  <a:pt x="1484" y="5414"/>
                  <a:pt x="1515" y="5420"/>
                </a:cubicBezTo>
                <a:cubicBezTo>
                  <a:pt x="1577" y="5432"/>
                  <a:pt x="1533" y="5351"/>
                  <a:pt x="1493" y="5344"/>
                </a:cubicBezTo>
                <a:close/>
                <a:moveTo>
                  <a:pt x="1481" y="3320"/>
                </a:moveTo>
                <a:cubicBezTo>
                  <a:pt x="1455" y="3316"/>
                  <a:pt x="1451" y="3327"/>
                  <a:pt x="1469" y="3352"/>
                </a:cubicBezTo>
                <a:cubicBezTo>
                  <a:pt x="1473" y="3341"/>
                  <a:pt x="1477" y="3331"/>
                  <a:pt x="1481" y="3320"/>
                </a:cubicBezTo>
                <a:close/>
                <a:moveTo>
                  <a:pt x="1158" y="4626"/>
                </a:moveTo>
                <a:cubicBezTo>
                  <a:pt x="1165" y="4663"/>
                  <a:pt x="1219" y="4632"/>
                  <a:pt x="1220" y="4605"/>
                </a:cubicBezTo>
                <a:cubicBezTo>
                  <a:pt x="1196" y="4597"/>
                  <a:pt x="1172" y="4606"/>
                  <a:pt x="1158" y="4626"/>
                </a:cubicBezTo>
                <a:close/>
                <a:moveTo>
                  <a:pt x="1164" y="4102"/>
                </a:moveTo>
                <a:cubicBezTo>
                  <a:pt x="1170" y="4047"/>
                  <a:pt x="1248" y="4108"/>
                  <a:pt x="1295" y="4091"/>
                </a:cubicBezTo>
                <a:cubicBezTo>
                  <a:pt x="1392" y="4057"/>
                  <a:pt x="1456" y="4081"/>
                  <a:pt x="1544" y="4133"/>
                </a:cubicBezTo>
                <a:cubicBezTo>
                  <a:pt x="1512" y="4108"/>
                  <a:pt x="1490" y="3953"/>
                  <a:pt x="1549" y="3949"/>
                </a:cubicBezTo>
                <a:cubicBezTo>
                  <a:pt x="1582" y="3947"/>
                  <a:pt x="1598" y="3989"/>
                  <a:pt x="1628" y="3998"/>
                </a:cubicBezTo>
                <a:cubicBezTo>
                  <a:pt x="1649" y="4004"/>
                  <a:pt x="1746" y="3955"/>
                  <a:pt x="1761" y="3940"/>
                </a:cubicBezTo>
                <a:cubicBezTo>
                  <a:pt x="1761" y="3955"/>
                  <a:pt x="1767" y="3964"/>
                  <a:pt x="1780" y="3967"/>
                </a:cubicBezTo>
                <a:cubicBezTo>
                  <a:pt x="1789" y="3957"/>
                  <a:pt x="1790" y="3945"/>
                  <a:pt x="1784" y="3931"/>
                </a:cubicBezTo>
                <a:cubicBezTo>
                  <a:pt x="1808" y="3949"/>
                  <a:pt x="1837" y="3943"/>
                  <a:pt x="1835" y="3908"/>
                </a:cubicBezTo>
                <a:cubicBezTo>
                  <a:pt x="1868" y="3928"/>
                  <a:pt x="1897" y="3889"/>
                  <a:pt x="1932" y="3902"/>
                </a:cubicBezTo>
                <a:cubicBezTo>
                  <a:pt x="1984" y="3921"/>
                  <a:pt x="2022" y="3851"/>
                  <a:pt x="1962" y="3869"/>
                </a:cubicBezTo>
                <a:cubicBezTo>
                  <a:pt x="2017" y="3850"/>
                  <a:pt x="2067" y="3819"/>
                  <a:pt x="2123" y="3810"/>
                </a:cubicBezTo>
                <a:cubicBezTo>
                  <a:pt x="2186" y="3799"/>
                  <a:pt x="2234" y="3858"/>
                  <a:pt x="2291" y="3847"/>
                </a:cubicBezTo>
                <a:cubicBezTo>
                  <a:pt x="2333" y="3839"/>
                  <a:pt x="2380" y="3798"/>
                  <a:pt x="2411" y="3853"/>
                </a:cubicBezTo>
                <a:cubicBezTo>
                  <a:pt x="2437" y="3899"/>
                  <a:pt x="2386" y="3954"/>
                  <a:pt x="2348" y="3973"/>
                </a:cubicBezTo>
                <a:cubicBezTo>
                  <a:pt x="2380" y="3997"/>
                  <a:pt x="2407" y="4031"/>
                  <a:pt x="2403" y="4074"/>
                </a:cubicBezTo>
                <a:cubicBezTo>
                  <a:pt x="2399" y="4122"/>
                  <a:pt x="2456" y="4144"/>
                  <a:pt x="2491" y="4161"/>
                </a:cubicBezTo>
                <a:cubicBezTo>
                  <a:pt x="2528" y="4180"/>
                  <a:pt x="2540" y="4225"/>
                  <a:pt x="2580" y="4240"/>
                </a:cubicBezTo>
                <a:cubicBezTo>
                  <a:pt x="2611" y="4251"/>
                  <a:pt x="2639" y="4270"/>
                  <a:pt x="2671" y="4278"/>
                </a:cubicBezTo>
                <a:cubicBezTo>
                  <a:pt x="2723" y="4291"/>
                  <a:pt x="2734" y="4024"/>
                  <a:pt x="2758" y="4003"/>
                </a:cubicBezTo>
                <a:cubicBezTo>
                  <a:pt x="2797" y="3970"/>
                  <a:pt x="2853" y="3997"/>
                  <a:pt x="2895" y="3976"/>
                </a:cubicBezTo>
                <a:cubicBezTo>
                  <a:pt x="2857" y="3928"/>
                  <a:pt x="2829" y="3899"/>
                  <a:pt x="2773" y="3873"/>
                </a:cubicBezTo>
                <a:cubicBezTo>
                  <a:pt x="2704" y="3841"/>
                  <a:pt x="2729" y="3810"/>
                  <a:pt x="2728" y="3749"/>
                </a:cubicBezTo>
                <a:cubicBezTo>
                  <a:pt x="2728" y="3722"/>
                  <a:pt x="2754" y="3670"/>
                  <a:pt x="2778" y="3722"/>
                </a:cubicBezTo>
                <a:cubicBezTo>
                  <a:pt x="2792" y="3752"/>
                  <a:pt x="2785" y="3823"/>
                  <a:pt x="2838" y="3812"/>
                </a:cubicBezTo>
                <a:cubicBezTo>
                  <a:pt x="2819" y="3796"/>
                  <a:pt x="2814" y="3776"/>
                  <a:pt x="2823" y="3753"/>
                </a:cubicBezTo>
                <a:cubicBezTo>
                  <a:pt x="2841" y="3832"/>
                  <a:pt x="2937" y="3763"/>
                  <a:pt x="2954" y="3824"/>
                </a:cubicBezTo>
                <a:cubicBezTo>
                  <a:pt x="2931" y="3830"/>
                  <a:pt x="2914" y="3847"/>
                  <a:pt x="2915" y="3872"/>
                </a:cubicBezTo>
                <a:cubicBezTo>
                  <a:pt x="3016" y="3813"/>
                  <a:pt x="3135" y="3850"/>
                  <a:pt x="3242" y="3866"/>
                </a:cubicBezTo>
                <a:cubicBezTo>
                  <a:pt x="3172" y="3800"/>
                  <a:pt x="3288" y="3607"/>
                  <a:pt x="3376" y="3715"/>
                </a:cubicBezTo>
                <a:cubicBezTo>
                  <a:pt x="3365" y="3718"/>
                  <a:pt x="3354" y="3722"/>
                  <a:pt x="3343" y="3726"/>
                </a:cubicBezTo>
                <a:cubicBezTo>
                  <a:pt x="3367" y="3762"/>
                  <a:pt x="3360" y="3837"/>
                  <a:pt x="3408" y="3854"/>
                </a:cubicBezTo>
                <a:cubicBezTo>
                  <a:pt x="3459" y="3873"/>
                  <a:pt x="3469" y="3793"/>
                  <a:pt x="3465" y="3761"/>
                </a:cubicBezTo>
                <a:cubicBezTo>
                  <a:pt x="3461" y="3721"/>
                  <a:pt x="3422" y="3695"/>
                  <a:pt x="3417" y="3654"/>
                </a:cubicBezTo>
                <a:cubicBezTo>
                  <a:pt x="3409" y="3569"/>
                  <a:pt x="3553" y="3636"/>
                  <a:pt x="3577" y="3661"/>
                </a:cubicBezTo>
                <a:cubicBezTo>
                  <a:pt x="3601" y="3623"/>
                  <a:pt x="3479" y="3553"/>
                  <a:pt x="3560" y="3536"/>
                </a:cubicBezTo>
                <a:cubicBezTo>
                  <a:pt x="3515" y="3483"/>
                  <a:pt x="3682" y="3460"/>
                  <a:pt x="3635" y="3562"/>
                </a:cubicBezTo>
                <a:cubicBezTo>
                  <a:pt x="3624" y="3588"/>
                  <a:pt x="3619" y="3744"/>
                  <a:pt x="3665" y="3755"/>
                </a:cubicBezTo>
                <a:cubicBezTo>
                  <a:pt x="3683" y="3760"/>
                  <a:pt x="3784" y="3662"/>
                  <a:pt x="3785" y="3640"/>
                </a:cubicBezTo>
                <a:cubicBezTo>
                  <a:pt x="3786" y="3605"/>
                  <a:pt x="3760" y="3582"/>
                  <a:pt x="3758" y="3549"/>
                </a:cubicBezTo>
                <a:cubicBezTo>
                  <a:pt x="3756" y="3498"/>
                  <a:pt x="3809" y="3480"/>
                  <a:pt x="3845" y="3459"/>
                </a:cubicBezTo>
                <a:cubicBezTo>
                  <a:pt x="3712" y="3373"/>
                  <a:pt x="3629" y="3225"/>
                  <a:pt x="3632" y="3067"/>
                </a:cubicBezTo>
                <a:cubicBezTo>
                  <a:pt x="3633" y="3041"/>
                  <a:pt x="3637" y="3043"/>
                  <a:pt x="3658" y="3033"/>
                </a:cubicBezTo>
                <a:cubicBezTo>
                  <a:pt x="3677" y="3024"/>
                  <a:pt x="3658" y="3007"/>
                  <a:pt x="3657" y="2993"/>
                </a:cubicBezTo>
                <a:cubicBezTo>
                  <a:pt x="3651" y="2873"/>
                  <a:pt x="3549" y="2778"/>
                  <a:pt x="3491" y="2683"/>
                </a:cubicBezTo>
                <a:cubicBezTo>
                  <a:pt x="3422" y="2571"/>
                  <a:pt x="3476" y="2470"/>
                  <a:pt x="3601" y="2551"/>
                </a:cubicBezTo>
                <a:cubicBezTo>
                  <a:pt x="3555" y="2501"/>
                  <a:pt x="3466" y="2294"/>
                  <a:pt x="3560" y="2275"/>
                </a:cubicBezTo>
                <a:cubicBezTo>
                  <a:pt x="3527" y="2248"/>
                  <a:pt x="3553" y="2197"/>
                  <a:pt x="3529" y="2164"/>
                </a:cubicBezTo>
                <a:cubicBezTo>
                  <a:pt x="3510" y="2137"/>
                  <a:pt x="3512" y="2105"/>
                  <a:pt x="3489" y="2076"/>
                </a:cubicBezTo>
                <a:cubicBezTo>
                  <a:pt x="3463" y="2044"/>
                  <a:pt x="3451" y="2001"/>
                  <a:pt x="3424" y="1968"/>
                </a:cubicBezTo>
                <a:cubicBezTo>
                  <a:pt x="3399" y="1938"/>
                  <a:pt x="3374" y="1925"/>
                  <a:pt x="3355" y="1891"/>
                </a:cubicBezTo>
                <a:cubicBezTo>
                  <a:pt x="3284" y="1770"/>
                  <a:pt x="3080" y="1780"/>
                  <a:pt x="2993" y="1449"/>
                </a:cubicBezTo>
                <a:cubicBezTo>
                  <a:pt x="2948" y="1490"/>
                  <a:pt x="2841" y="1384"/>
                  <a:pt x="2813" y="1429"/>
                </a:cubicBezTo>
                <a:cubicBezTo>
                  <a:pt x="2773" y="1497"/>
                  <a:pt x="2913" y="1589"/>
                  <a:pt x="2933" y="1494"/>
                </a:cubicBezTo>
                <a:cubicBezTo>
                  <a:pt x="2979" y="1516"/>
                  <a:pt x="3028" y="1586"/>
                  <a:pt x="2996" y="1636"/>
                </a:cubicBezTo>
                <a:cubicBezTo>
                  <a:pt x="2966" y="1618"/>
                  <a:pt x="2935" y="1603"/>
                  <a:pt x="2904" y="1589"/>
                </a:cubicBezTo>
                <a:cubicBezTo>
                  <a:pt x="2917" y="1610"/>
                  <a:pt x="2917" y="1630"/>
                  <a:pt x="2904" y="1651"/>
                </a:cubicBezTo>
                <a:cubicBezTo>
                  <a:pt x="2854" y="1639"/>
                  <a:pt x="2838" y="1585"/>
                  <a:pt x="2808" y="1550"/>
                </a:cubicBezTo>
                <a:cubicBezTo>
                  <a:pt x="2777" y="1514"/>
                  <a:pt x="2733" y="1528"/>
                  <a:pt x="2699" y="1500"/>
                </a:cubicBezTo>
                <a:cubicBezTo>
                  <a:pt x="2698" y="1543"/>
                  <a:pt x="2786" y="1633"/>
                  <a:pt x="2748" y="1667"/>
                </a:cubicBezTo>
                <a:cubicBezTo>
                  <a:pt x="2728" y="1684"/>
                  <a:pt x="2656" y="1702"/>
                  <a:pt x="2697" y="1744"/>
                </a:cubicBezTo>
                <a:cubicBezTo>
                  <a:pt x="2729" y="1775"/>
                  <a:pt x="2789" y="1818"/>
                  <a:pt x="2803" y="1859"/>
                </a:cubicBezTo>
                <a:cubicBezTo>
                  <a:pt x="2815" y="1896"/>
                  <a:pt x="2817" y="1984"/>
                  <a:pt x="2755" y="1942"/>
                </a:cubicBezTo>
                <a:cubicBezTo>
                  <a:pt x="2780" y="2029"/>
                  <a:pt x="2829" y="1907"/>
                  <a:pt x="2924" y="2064"/>
                </a:cubicBezTo>
                <a:cubicBezTo>
                  <a:pt x="2978" y="2152"/>
                  <a:pt x="2994" y="2305"/>
                  <a:pt x="2980" y="2405"/>
                </a:cubicBezTo>
                <a:cubicBezTo>
                  <a:pt x="2969" y="2483"/>
                  <a:pt x="3045" y="2619"/>
                  <a:pt x="2962" y="2665"/>
                </a:cubicBezTo>
                <a:cubicBezTo>
                  <a:pt x="2867" y="2717"/>
                  <a:pt x="2915" y="2808"/>
                  <a:pt x="2867" y="2897"/>
                </a:cubicBezTo>
                <a:cubicBezTo>
                  <a:pt x="2828" y="2970"/>
                  <a:pt x="2740" y="2974"/>
                  <a:pt x="2677" y="3016"/>
                </a:cubicBezTo>
                <a:cubicBezTo>
                  <a:pt x="2637" y="3043"/>
                  <a:pt x="2587" y="3165"/>
                  <a:pt x="2529" y="3062"/>
                </a:cubicBezTo>
                <a:cubicBezTo>
                  <a:pt x="2513" y="3034"/>
                  <a:pt x="2519" y="2996"/>
                  <a:pt x="2479" y="2989"/>
                </a:cubicBezTo>
                <a:cubicBezTo>
                  <a:pt x="2455" y="2984"/>
                  <a:pt x="2427" y="2937"/>
                  <a:pt x="2459" y="2943"/>
                </a:cubicBezTo>
                <a:cubicBezTo>
                  <a:pt x="2526" y="2955"/>
                  <a:pt x="2500" y="2847"/>
                  <a:pt x="2511" y="2827"/>
                </a:cubicBezTo>
                <a:cubicBezTo>
                  <a:pt x="2465" y="2814"/>
                  <a:pt x="2385" y="2855"/>
                  <a:pt x="2370" y="2902"/>
                </a:cubicBezTo>
                <a:cubicBezTo>
                  <a:pt x="2350" y="2965"/>
                  <a:pt x="2462" y="3041"/>
                  <a:pt x="2448" y="3123"/>
                </a:cubicBezTo>
                <a:cubicBezTo>
                  <a:pt x="2436" y="3189"/>
                  <a:pt x="2407" y="3230"/>
                  <a:pt x="2368" y="3281"/>
                </a:cubicBezTo>
                <a:cubicBezTo>
                  <a:pt x="2302" y="3367"/>
                  <a:pt x="2439" y="3416"/>
                  <a:pt x="2434" y="3489"/>
                </a:cubicBezTo>
                <a:cubicBezTo>
                  <a:pt x="2380" y="3444"/>
                  <a:pt x="2423" y="3520"/>
                  <a:pt x="2369" y="3501"/>
                </a:cubicBezTo>
                <a:cubicBezTo>
                  <a:pt x="2390" y="3597"/>
                  <a:pt x="2200" y="3487"/>
                  <a:pt x="2262" y="3554"/>
                </a:cubicBezTo>
                <a:cubicBezTo>
                  <a:pt x="2244" y="3543"/>
                  <a:pt x="2203" y="3541"/>
                  <a:pt x="2198" y="3515"/>
                </a:cubicBezTo>
                <a:cubicBezTo>
                  <a:pt x="2193" y="3487"/>
                  <a:pt x="2214" y="3442"/>
                  <a:pt x="2164" y="3456"/>
                </a:cubicBezTo>
                <a:cubicBezTo>
                  <a:pt x="2142" y="3462"/>
                  <a:pt x="2124" y="3476"/>
                  <a:pt x="2103" y="3482"/>
                </a:cubicBezTo>
                <a:cubicBezTo>
                  <a:pt x="2051" y="3498"/>
                  <a:pt x="1995" y="3482"/>
                  <a:pt x="1946" y="3507"/>
                </a:cubicBezTo>
                <a:cubicBezTo>
                  <a:pt x="1805" y="3578"/>
                  <a:pt x="1746" y="3512"/>
                  <a:pt x="1700" y="3542"/>
                </a:cubicBezTo>
                <a:cubicBezTo>
                  <a:pt x="1661" y="3569"/>
                  <a:pt x="1645" y="3550"/>
                  <a:pt x="1609" y="3530"/>
                </a:cubicBezTo>
                <a:cubicBezTo>
                  <a:pt x="1568" y="3507"/>
                  <a:pt x="1498" y="3551"/>
                  <a:pt x="1460" y="3566"/>
                </a:cubicBezTo>
                <a:cubicBezTo>
                  <a:pt x="1526" y="3640"/>
                  <a:pt x="1264" y="3842"/>
                  <a:pt x="1244" y="3899"/>
                </a:cubicBezTo>
                <a:cubicBezTo>
                  <a:pt x="1224" y="3958"/>
                  <a:pt x="1102" y="3906"/>
                  <a:pt x="1104" y="3964"/>
                </a:cubicBezTo>
                <a:cubicBezTo>
                  <a:pt x="1105" y="4010"/>
                  <a:pt x="1141" y="4062"/>
                  <a:pt x="1163" y="4102"/>
                </a:cubicBezTo>
                <a:cubicBezTo>
                  <a:pt x="1096" y="4099"/>
                  <a:pt x="1001" y="4145"/>
                  <a:pt x="1045" y="4222"/>
                </a:cubicBezTo>
                <a:cubicBezTo>
                  <a:pt x="972" y="4220"/>
                  <a:pt x="1004" y="4224"/>
                  <a:pt x="956" y="4276"/>
                </a:cubicBezTo>
                <a:cubicBezTo>
                  <a:pt x="925" y="4204"/>
                  <a:pt x="904" y="4277"/>
                  <a:pt x="914" y="4317"/>
                </a:cubicBezTo>
                <a:cubicBezTo>
                  <a:pt x="907" y="4311"/>
                  <a:pt x="790" y="4284"/>
                  <a:pt x="888" y="4385"/>
                </a:cubicBezTo>
                <a:cubicBezTo>
                  <a:pt x="915" y="4412"/>
                  <a:pt x="953" y="4414"/>
                  <a:pt x="987" y="4427"/>
                </a:cubicBezTo>
                <a:cubicBezTo>
                  <a:pt x="1013" y="4437"/>
                  <a:pt x="1017" y="4479"/>
                  <a:pt x="1039" y="4495"/>
                </a:cubicBezTo>
                <a:cubicBezTo>
                  <a:pt x="1020" y="4486"/>
                  <a:pt x="994" y="4495"/>
                  <a:pt x="977" y="4483"/>
                </a:cubicBezTo>
                <a:cubicBezTo>
                  <a:pt x="957" y="4470"/>
                  <a:pt x="954" y="4441"/>
                  <a:pt x="938" y="4424"/>
                </a:cubicBezTo>
                <a:cubicBezTo>
                  <a:pt x="881" y="4469"/>
                  <a:pt x="1004" y="4514"/>
                  <a:pt x="1006" y="4561"/>
                </a:cubicBezTo>
                <a:cubicBezTo>
                  <a:pt x="1015" y="4544"/>
                  <a:pt x="1088" y="4483"/>
                  <a:pt x="1102" y="4521"/>
                </a:cubicBezTo>
                <a:cubicBezTo>
                  <a:pt x="1109" y="4542"/>
                  <a:pt x="1099" y="4578"/>
                  <a:pt x="1138" y="4570"/>
                </a:cubicBezTo>
                <a:cubicBezTo>
                  <a:pt x="1180" y="4560"/>
                  <a:pt x="1143" y="4449"/>
                  <a:pt x="1075" y="4492"/>
                </a:cubicBezTo>
                <a:cubicBezTo>
                  <a:pt x="1097" y="4452"/>
                  <a:pt x="1062" y="4416"/>
                  <a:pt x="1033" y="4392"/>
                </a:cubicBezTo>
                <a:cubicBezTo>
                  <a:pt x="1080" y="4325"/>
                  <a:pt x="1175" y="4459"/>
                  <a:pt x="1203" y="4497"/>
                </a:cubicBezTo>
                <a:cubicBezTo>
                  <a:pt x="1244" y="4556"/>
                  <a:pt x="1283" y="4634"/>
                  <a:pt x="1242" y="4707"/>
                </a:cubicBezTo>
                <a:cubicBezTo>
                  <a:pt x="1214" y="4757"/>
                  <a:pt x="1156" y="4739"/>
                  <a:pt x="1247" y="4878"/>
                </a:cubicBezTo>
                <a:cubicBezTo>
                  <a:pt x="1260" y="4898"/>
                  <a:pt x="1344" y="5029"/>
                  <a:pt x="1265" y="5000"/>
                </a:cubicBezTo>
                <a:cubicBezTo>
                  <a:pt x="1296" y="5033"/>
                  <a:pt x="1315" y="5056"/>
                  <a:pt x="1363" y="5061"/>
                </a:cubicBezTo>
                <a:cubicBezTo>
                  <a:pt x="1386" y="5063"/>
                  <a:pt x="1396" y="5091"/>
                  <a:pt x="1422" y="5086"/>
                </a:cubicBezTo>
                <a:cubicBezTo>
                  <a:pt x="1459" y="5079"/>
                  <a:pt x="1432" y="5049"/>
                  <a:pt x="1416" y="5040"/>
                </a:cubicBezTo>
                <a:cubicBezTo>
                  <a:pt x="1379" y="5020"/>
                  <a:pt x="1349" y="4948"/>
                  <a:pt x="1377" y="4910"/>
                </a:cubicBezTo>
                <a:cubicBezTo>
                  <a:pt x="1408" y="4867"/>
                  <a:pt x="1471" y="4947"/>
                  <a:pt x="1401" y="4926"/>
                </a:cubicBezTo>
                <a:cubicBezTo>
                  <a:pt x="1414" y="4961"/>
                  <a:pt x="1444" y="4985"/>
                  <a:pt x="1460" y="5018"/>
                </a:cubicBezTo>
                <a:cubicBezTo>
                  <a:pt x="1481" y="5058"/>
                  <a:pt x="1472" y="5097"/>
                  <a:pt x="1469" y="5140"/>
                </a:cubicBezTo>
                <a:cubicBezTo>
                  <a:pt x="1515" y="5121"/>
                  <a:pt x="1537" y="5077"/>
                  <a:pt x="1576" y="5051"/>
                </a:cubicBezTo>
                <a:cubicBezTo>
                  <a:pt x="1494" y="4996"/>
                  <a:pt x="1551" y="4975"/>
                  <a:pt x="1618" y="5009"/>
                </a:cubicBezTo>
                <a:cubicBezTo>
                  <a:pt x="1665" y="4917"/>
                  <a:pt x="1583" y="4783"/>
                  <a:pt x="1590" y="4682"/>
                </a:cubicBezTo>
                <a:cubicBezTo>
                  <a:pt x="1591" y="4664"/>
                  <a:pt x="1576" y="4588"/>
                  <a:pt x="1584" y="4574"/>
                </a:cubicBezTo>
                <a:cubicBezTo>
                  <a:pt x="1611" y="4528"/>
                  <a:pt x="1663" y="4479"/>
                  <a:pt x="1591" y="4445"/>
                </a:cubicBezTo>
                <a:cubicBezTo>
                  <a:pt x="1598" y="4435"/>
                  <a:pt x="1605" y="4425"/>
                  <a:pt x="1612" y="4415"/>
                </a:cubicBezTo>
                <a:cubicBezTo>
                  <a:pt x="1568" y="4417"/>
                  <a:pt x="1565" y="4387"/>
                  <a:pt x="1539" y="4363"/>
                </a:cubicBezTo>
                <a:cubicBezTo>
                  <a:pt x="1506" y="4333"/>
                  <a:pt x="1454" y="4355"/>
                  <a:pt x="1422" y="4323"/>
                </a:cubicBezTo>
                <a:cubicBezTo>
                  <a:pt x="1469" y="4301"/>
                  <a:pt x="1481" y="4223"/>
                  <a:pt x="1429" y="4199"/>
                </a:cubicBezTo>
                <a:cubicBezTo>
                  <a:pt x="1356" y="4165"/>
                  <a:pt x="1294" y="4280"/>
                  <a:pt x="1224" y="4179"/>
                </a:cubicBezTo>
                <a:cubicBezTo>
                  <a:pt x="1190" y="4130"/>
                  <a:pt x="1204" y="4103"/>
                  <a:pt x="1164" y="4102"/>
                </a:cubicBezTo>
                <a:close/>
                <a:moveTo>
                  <a:pt x="1089" y="4908"/>
                </a:moveTo>
                <a:cubicBezTo>
                  <a:pt x="1115" y="4915"/>
                  <a:pt x="1120" y="4905"/>
                  <a:pt x="1104" y="4878"/>
                </a:cubicBezTo>
                <a:cubicBezTo>
                  <a:pt x="1099" y="4888"/>
                  <a:pt x="1094" y="4898"/>
                  <a:pt x="1089" y="4908"/>
                </a:cubicBezTo>
                <a:close/>
                <a:moveTo>
                  <a:pt x="1089" y="4635"/>
                </a:moveTo>
                <a:cubicBezTo>
                  <a:pt x="1093" y="4666"/>
                  <a:pt x="1112" y="4692"/>
                  <a:pt x="1122" y="4721"/>
                </a:cubicBezTo>
                <a:cubicBezTo>
                  <a:pt x="1242" y="4655"/>
                  <a:pt x="1060" y="4571"/>
                  <a:pt x="1089" y="4635"/>
                </a:cubicBezTo>
                <a:close/>
                <a:moveTo>
                  <a:pt x="834" y="4139"/>
                </a:moveTo>
                <a:cubicBezTo>
                  <a:pt x="825" y="4140"/>
                  <a:pt x="816" y="4141"/>
                  <a:pt x="807" y="4142"/>
                </a:cubicBezTo>
                <a:cubicBezTo>
                  <a:pt x="814" y="4165"/>
                  <a:pt x="831" y="4178"/>
                  <a:pt x="855" y="4169"/>
                </a:cubicBezTo>
                <a:cubicBezTo>
                  <a:pt x="848" y="4159"/>
                  <a:pt x="841" y="4149"/>
                  <a:pt x="834" y="4139"/>
                </a:cubicBezTo>
                <a:close/>
                <a:moveTo>
                  <a:pt x="834" y="4323"/>
                </a:moveTo>
                <a:cubicBezTo>
                  <a:pt x="827" y="4319"/>
                  <a:pt x="820" y="4315"/>
                  <a:pt x="813" y="4311"/>
                </a:cubicBezTo>
                <a:cubicBezTo>
                  <a:pt x="805" y="4331"/>
                  <a:pt x="802" y="4352"/>
                  <a:pt x="804" y="4374"/>
                </a:cubicBezTo>
                <a:cubicBezTo>
                  <a:pt x="826" y="4365"/>
                  <a:pt x="840" y="4347"/>
                  <a:pt x="834" y="4323"/>
                </a:cubicBezTo>
                <a:close/>
                <a:moveTo>
                  <a:pt x="742" y="4409"/>
                </a:moveTo>
                <a:cubicBezTo>
                  <a:pt x="738" y="4404"/>
                  <a:pt x="734" y="4399"/>
                  <a:pt x="730" y="4394"/>
                </a:cubicBezTo>
                <a:cubicBezTo>
                  <a:pt x="731" y="4422"/>
                  <a:pt x="715" y="4463"/>
                  <a:pt x="757" y="4469"/>
                </a:cubicBezTo>
                <a:cubicBezTo>
                  <a:pt x="747" y="4450"/>
                  <a:pt x="742" y="4430"/>
                  <a:pt x="742" y="4409"/>
                </a:cubicBezTo>
                <a:close/>
                <a:moveTo>
                  <a:pt x="650" y="4540"/>
                </a:moveTo>
                <a:cubicBezTo>
                  <a:pt x="654" y="4553"/>
                  <a:pt x="659" y="4566"/>
                  <a:pt x="665" y="4579"/>
                </a:cubicBezTo>
                <a:cubicBezTo>
                  <a:pt x="684" y="4566"/>
                  <a:pt x="705" y="4557"/>
                  <a:pt x="727" y="4552"/>
                </a:cubicBezTo>
                <a:cubicBezTo>
                  <a:pt x="708" y="4516"/>
                  <a:pt x="671" y="4527"/>
                  <a:pt x="641" y="4510"/>
                </a:cubicBezTo>
                <a:cubicBezTo>
                  <a:pt x="644" y="4520"/>
                  <a:pt x="647" y="4530"/>
                  <a:pt x="650" y="4540"/>
                </a:cubicBezTo>
                <a:close/>
                <a:moveTo>
                  <a:pt x="644" y="3994"/>
                </a:moveTo>
                <a:cubicBezTo>
                  <a:pt x="635" y="3976"/>
                  <a:pt x="621" y="3971"/>
                  <a:pt x="603" y="3979"/>
                </a:cubicBezTo>
                <a:cubicBezTo>
                  <a:pt x="612" y="4048"/>
                  <a:pt x="669" y="4041"/>
                  <a:pt x="644" y="3994"/>
                </a:cubicBezTo>
                <a:close/>
                <a:moveTo>
                  <a:pt x="623" y="3830"/>
                </a:moveTo>
                <a:cubicBezTo>
                  <a:pt x="557" y="3844"/>
                  <a:pt x="603" y="3943"/>
                  <a:pt x="647" y="3955"/>
                </a:cubicBezTo>
                <a:cubicBezTo>
                  <a:pt x="624" y="3920"/>
                  <a:pt x="633" y="3870"/>
                  <a:pt x="623" y="3830"/>
                </a:cubicBezTo>
                <a:close/>
                <a:moveTo>
                  <a:pt x="1457" y="6033"/>
                </a:moveTo>
                <a:cubicBezTo>
                  <a:pt x="1427" y="6057"/>
                  <a:pt x="1274" y="6126"/>
                  <a:pt x="1371" y="6164"/>
                </a:cubicBezTo>
                <a:cubicBezTo>
                  <a:pt x="1431" y="6187"/>
                  <a:pt x="1393" y="6143"/>
                  <a:pt x="1410" y="6113"/>
                </a:cubicBezTo>
                <a:cubicBezTo>
                  <a:pt x="1428" y="6082"/>
                  <a:pt x="1497" y="6081"/>
                  <a:pt x="1457" y="6033"/>
                </a:cubicBezTo>
                <a:close/>
                <a:moveTo>
                  <a:pt x="1286" y="6253"/>
                </a:moveTo>
                <a:cubicBezTo>
                  <a:pt x="1263" y="6279"/>
                  <a:pt x="1295" y="6324"/>
                  <a:pt x="1327" y="6315"/>
                </a:cubicBezTo>
                <a:cubicBezTo>
                  <a:pt x="1316" y="6292"/>
                  <a:pt x="1302" y="6272"/>
                  <a:pt x="1286" y="6253"/>
                </a:cubicBezTo>
                <a:close/>
                <a:moveTo>
                  <a:pt x="1220" y="6425"/>
                </a:moveTo>
                <a:cubicBezTo>
                  <a:pt x="1224" y="6432"/>
                  <a:pt x="1228" y="6439"/>
                  <a:pt x="1232" y="6446"/>
                </a:cubicBezTo>
                <a:cubicBezTo>
                  <a:pt x="1241" y="6437"/>
                  <a:pt x="1248" y="6427"/>
                  <a:pt x="1253" y="6416"/>
                </a:cubicBezTo>
                <a:cubicBezTo>
                  <a:pt x="1242" y="6419"/>
                  <a:pt x="1231" y="6422"/>
                  <a:pt x="1220" y="6425"/>
                </a:cubicBezTo>
                <a:close/>
                <a:moveTo>
                  <a:pt x="1075" y="6903"/>
                </a:moveTo>
                <a:cubicBezTo>
                  <a:pt x="1115" y="6889"/>
                  <a:pt x="1100" y="6799"/>
                  <a:pt x="1125" y="6768"/>
                </a:cubicBezTo>
                <a:cubicBezTo>
                  <a:pt x="1154" y="6731"/>
                  <a:pt x="1230" y="6694"/>
                  <a:pt x="1202" y="6636"/>
                </a:cubicBezTo>
                <a:cubicBezTo>
                  <a:pt x="1164" y="6643"/>
                  <a:pt x="1134" y="6735"/>
                  <a:pt x="1093" y="6683"/>
                </a:cubicBezTo>
                <a:cubicBezTo>
                  <a:pt x="1098" y="6727"/>
                  <a:pt x="1112" y="6739"/>
                  <a:pt x="1082" y="6775"/>
                </a:cubicBezTo>
                <a:cubicBezTo>
                  <a:pt x="1056" y="6806"/>
                  <a:pt x="1046" y="6870"/>
                  <a:pt x="1075" y="6903"/>
                </a:cubicBezTo>
                <a:close/>
                <a:moveTo>
                  <a:pt x="763" y="6793"/>
                </a:moveTo>
                <a:cubicBezTo>
                  <a:pt x="746" y="6808"/>
                  <a:pt x="753" y="6818"/>
                  <a:pt x="784" y="6823"/>
                </a:cubicBezTo>
                <a:cubicBezTo>
                  <a:pt x="777" y="6813"/>
                  <a:pt x="770" y="6803"/>
                  <a:pt x="763" y="6793"/>
                </a:cubicBezTo>
                <a:close/>
                <a:moveTo>
                  <a:pt x="445" y="7334"/>
                </a:moveTo>
                <a:cubicBezTo>
                  <a:pt x="422" y="7370"/>
                  <a:pt x="470" y="7396"/>
                  <a:pt x="499" y="7375"/>
                </a:cubicBezTo>
                <a:cubicBezTo>
                  <a:pt x="474" y="7373"/>
                  <a:pt x="455" y="7356"/>
                  <a:pt x="445" y="7334"/>
                </a:cubicBezTo>
                <a:close/>
                <a:moveTo>
                  <a:pt x="107" y="7488"/>
                </a:moveTo>
                <a:cubicBezTo>
                  <a:pt x="108" y="7510"/>
                  <a:pt x="120" y="7521"/>
                  <a:pt x="142" y="7521"/>
                </a:cubicBezTo>
                <a:cubicBezTo>
                  <a:pt x="170" y="7515"/>
                  <a:pt x="157" y="7475"/>
                  <a:pt x="157" y="7458"/>
                </a:cubicBezTo>
                <a:cubicBezTo>
                  <a:pt x="151" y="7482"/>
                  <a:pt x="131" y="7495"/>
                  <a:pt x="107" y="748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8" name="꙱ Jamaica (JM) (H)">
            <a:extLst>
              <a:ext uri="{FF2B5EF4-FFF2-40B4-BE49-F238E27FC236}">
                <a16:creationId xmlns:a16="http://schemas.microsoft.com/office/drawing/2014/main" id="{E4B0F12C-78EF-4196-8F8F-59927D2E1CBE}"/>
              </a:ext>
            </a:extLst>
          </p:cNvPr>
          <p:cNvSpPr>
            <a:spLocks/>
          </p:cNvSpPr>
          <p:nvPr/>
        </p:nvSpPr>
        <p:spPr bwMode="auto">
          <a:xfrm>
            <a:off x="2382116" y="1837029"/>
            <a:ext cx="54974" cy="25890"/>
          </a:xfrm>
          <a:custGeom>
            <a:avLst/>
            <a:gdLst>
              <a:gd name="T0" fmla="*/ 0 w 662"/>
              <a:gd name="T1" fmla="*/ 109 h 305"/>
              <a:gd name="T2" fmla="*/ 353 w 662"/>
              <a:gd name="T3" fmla="*/ 41 h 305"/>
              <a:gd name="T4" fmla="*/ 551 w 662"/>
              <a:gd name="T5" fmla="*/ 119 h 305"/>
              <a:gd name="T6" fmla="*/ 662 w 662"/>
              <a:gd name="T7" fmla="*/ 234 h 305"/>
              <a:gd name="T8" fmla="*/ 481 w 662"/>
              <a:gd name="T9" fmla="*/ 225 h 305"/>
              <a:gd name="T10" fmla="*/ 458 w 662"/>
              <a:gd name="T11" fmla="*/ 219 h 305"/>
              <a:gd name="T12" fmla="*/ 414 w 662"/>
              <a:gd name="T13" fmla="*/ 255 h 305"/>
              <a:gd name="T14" fmla="*/ 359 w 662"/>
              <a:gd name="T15" fmla="*/ 305 h 305"/>
              <a:gd name="T16" fmla="*/ 277 w 662"/>
              <a:gd name="T17" fmla="*/ 261 h 305"/>
              <a:gd name="T18" fmla="*/ 110 w 662"/>
              <a:gd name="T19" fmla="*/ 162 h 305"/>
              <a:gd name="T20" fmla="*/ 0 w 662"/>
              <a:gd name="T21" fmla="*/ 109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62" h="305">
                <a:moveTo>
                  <a:pt x="0" y="109"/>
                </a:moveTo>
                <a:cubicBezTo>
                  <a:pt x="82" y="0"/>
                  <a:pt x="235" y="17"/>
                  <a:pt x="353" y="41"/>
                </a:cubicBezTo>
                <a:cubicBezTo>
                  <a:pt x="426" y="55"/>
                  <a:pt x="482" y="99"/>
                  <a:pt x="551" y="119"/>
                </a:cubicBezTo>
                <a:cubicBezTo>
                  <a:pt x="622" y="141"/>
                  <a:pt x="626" y="173"/>
                  <a:pt x="662" y="234"/>
                </a:cubicBezTo>
                <a:cubicBezTo>
                  <a:pt x="555" y="284"/>
                  <a:pt x="517" y="218"/>
                  <a:pt x="481" y="225"/>
                </a:cubicBezTo>
                <a:cubicBezTo>
                  <a:pt x="525" y="217"/>
                  <a:pt x="470" y="209"/>
                  <a:pt x="458" y="219"/>
                </a:cubicBezTo>
                <a:cubicBezTo>
                  <a:pt x="445" y="231"/>
                  <a:pt x="434" y="254"/>
                  <a:pt x="414" y="255"/>
                </a:cubicBezTo>
                <a:cubicBezTo>
                  <a:pt x="376" y="256"/>
                  <a:pt x="326" y="249"/>
                  <a:pt x="359" y="305"/>
                </a:cubicBezTo>
                <a:cubicBezTo>
                  <a:pt x="320" y="305"/>
                  <a:pt x="314" y="257"/>
                  <a:pt x="277" y="261"/>
                </a:cubicBezTo>
                <a:cubicBezTo>
                  <a:pt x="169" y="271"/>
                  <a:pt x="169" y="229"/>
                  <a:pt x="110" y="162"/>
                </a:cubicBezTo>
                <a:cubicBezTo>
                  <a:pt x="81" y="130"/>
                  <a:pt x="22" y="149"/>
                  <a:pt x="0" y="10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9" name="꙱ Ivory Coast (Côte d'Ivoire) (Republic of Côte d'Ivoire) (CI) (H)">
            <a:extLst>
              <a:ext uri="{FF2B5EF4-FFF2-40B4-BE49-F238E27FC236}">
                <a16:creationId xmlns:a16="http://schemas.microsoft.com/office/drawing/2014/main" id="{869228E2-C6FB-48A7-A512-A08D50DF7BDB}"/>
              </a:ext>
            </a:extLst>
          </p:cNvPr>
          <p:cNvSpPr>
            <a:spLocks/>
          </p:cNvSpPr>
          <p:nvPr/>
        </p:nvSpPr>
        <p:spPr bwMode="auto">
          <a:xfrm>
            <a:off x="4162837" y="2067882"/>
            <a:ext cx="159532" cy="192018"/>
          </a:xfrm>
          <a:custGeom>
            <a:avLst/>
            <a:gdLst>
              <a:gd name="T0" fmla="*/ 1157 w 1935"/>
              <a:gd name="T1" fmla="*/ 285 h 2325"/>
              <a:gd name="T2" fmla="*/ 1359 w 1935"/>
              <a:gd name="T3" fmla="*/ 406 h 2325"/>
              <a:gd name="T4" fmla="*/ 1516 w 1935"/>
              <a:gd name="T5" fmla="*/ 300 h 2325"/>
              <a:gd name="T6" fmla="*/ 1712 w 1935"/>
              <a:gd name="T7" fmla="*/ 291 h 2325"/>
              <a:gd name="T8" fmla="*/ 1849 w 1935"/>
              <a:gd name="T9" fmla="*/ 478 h 2325"/>
              <a:gd name="T10" fmla="*/ 1860 w 1935"/>
              <a:gd name="T11" fmla="*/ 462 h 2325"/>
              <a:gd name="T12" fmla="*/ 1854 w 1935"/>
              <a:gd name="T13" fmla="*/ 603 h 2325"/>
              <a:gd name="T14" fmla="*/ 1887 w 1935"/>
              <a:gd name="T15" fmla="*/ 678 h 2325"/>
              <a:gd name="T16" fmla="*/ 1902 w 1935"/>
              <a:gd name="T17" fmla="*/ 931 h 2325"/>
              <a:gd name="T18" fmla="*/ 1773 w 1935"/>
              <a:gd name="T19" fmla="*/ 1129 h 2325"/>
              <a:gd name="T20" fmla="*/ 1728 w 1935"/>
              <a:gd name="T21" fmla="*/ 1322 h 2325"/>
              <a:gd name="T22" fmla="*/ 1709 w 1935"/>
              <a:gd name="T23" fmla="*/ 1600 h 2325"/>
              <a:gd name="T24" fmla="*/ 1778 w 1935"/>
              <a:gd name="T25" fmla="*/ 1824 h 2325"/>
              <a:gd name="T26" fmla="*/ 1843 w 1935"/>
              <a:gd name="T27" fmla="*/ 2004 h 2325"/>
              <a:gd name="T28" fmla="*/ 1785 w 1935"/>
              <a:gd name="T29" fmla="*/ 2009 h 2325"/>
              <a:gd name="T30" fmla="*/ 1786 w 1935"/>
              <a:gd name="T31" fmla="*/ 2011 h 2325"/>
              <a:gd name="T32" fmla="*/ 1781 w 1935"/>
              <a:gd name="T33" fmla="*/ 2013 h 2325"/>
              <a:gd name="T34" fmla="*/ 1797 w 1935"/>
              <a:gd name="T35" fmla="*/ 1986 h 2325"/>
              <a:gd name="T36" fmla="*/ 1700 w 1935"/>
              <a:gd name="T37" fmla="*/ 1923 h 2325"/>
              <a:gd name="T38" fmla="*/ 1618 w 1935"/>
              <a:gd name="T39" fmla="*/ 1998 h 2325"/>
              <a:gd name="T40" fmla="*/ 1528 w 1935"/>
              <a:gd name="T41" fmla="*/ 1965 h 2325"/>
              <a:gd name="T42" fmla="*/ 1460 w 1935"/>
              <a:gd name="T43" fmla="*/ 1953 h 2325"/>
              <a:gd name="T44" fmla="*/ 1534 w 1935"/>
              <a:gd name="T45" fmla="*/ 1944 h 2325"/>
              <a:gd name="T46" fmla="*/ 1505 w 1935"/>
              <a:gd name="T47" fmla="*/ 1921 h 2325"/>
              <a:gd name="T48" fmla="*/ 1451 w 1935"/>
              <a:gd name="T49" fmla="*/ 1935 h 2325"/>
              <a:gd name="T50" fmla="*/ 1328 w 1935"/>
              <a:gd name="T51" fmla="*/ 1946 h 2325"/>
              <a:gd name="T52" fmla="*/ 1193 w 1935"/>
              <a:gd name="T53" fmla="*/ 1977 h 2325"/>
              <a:gd name="T54" fmla="*/ 1442 w 1935"/>
              <a:gd name="T55" fmla="*/ 1965 h 2325"/>
              <a:gd name="T56" fmla="*/ 1201 w 1935"/>
              <a:gd name="T57" fmla="*/ 1997 h 2325"/>
              <a:gd name="T58" fmla="*/ 1134 w 1935"/>
              <a:gd name="T59" fmla="*/ 1987 h 2325"/>
              <a:gd name="T60" fmla="*/ 1009 w 1935"/>
              <a:gd name="T61" fmla="*/ 1998 h 2325"/>
              <a:gd name="T62" fmla="*/ 1128 w 1935"/>
              <a:gd name="T63" fmla="*/ 2001 h 2325"/>
              <a:gd name="T64" fmla="*/ 824 w 1935"/>
              <a:gd name="T65" fmla="*/ 2048 h 2325"/>
              <a:gd name="T66" fmla="*/ 575 w 1935"/>
              <a:gd name="T67" fmla="*/ 2160 h 2325"/>
              <a:gd name="T68" fmla="*/ 394 w 1935"/>
              <a:gd name="T69" fmla="*/ 2250 h 2325"/>
              <a:gd name="T70" fmla="*/ 315 w 1935"/>
              <a:gd name="T71" fmla="*/ 2131 h 2325"/>
              <a:gd name="T72" fmla="*/ 317 w 1935"/>
              <a:gd name="T73" fmla="*/ 1729 h 2325"/>
              <a:gd name="T74" fmla="*/ 235 w 1935"/>
              <a:gd name="T75" fmla="*/ 1623 h 2325"/>
              <a:gd name="T76" fmla="*/ 68 w 1935"/>
              <a:gd name="T77" fmla="*/ 1532 h 2325"/>
              <a:gd name="T78" fmla="*/ 0 w 1935"/>
              <a:gd name="T79" fmla="*/ 1508 h 2325"/>
              <a:gd name="T80" fmla="*/ 98 w 1935"/>
              <a:gd name="T81" fmla="*/ 1320 h 2325"/>
              <a:gd name="T82" fmla="*/ 44 w 1935"/>
              <a:gd name="T83" fmla="*/ 1134 h 2325"/>
              <a:gd name="T84" fmla="*/ 127 w 1935"/>
              <a:gd name="T85" fmla="*/ 1137 h 2325"/>
              <a:gd name="T86" fmla="*/ 163 w 1935"/>
              <a:gd name="T87" fmla="*/ 1037 h 2325"/>
              <a:gd name="T88" fmla="*/ 210 w 1935"/>
              <a:gd name="T89" fmla="*/ 970 h 2325"/>
              <a:gd name="T90" fmla="*/ 119 w 1935"/>
              <a:gd name="T91" fmla="*/ 850 h 2325"/>
              <a:gd name="T92" fmla="*/ 308 w 1935"/>
              <a:gd name="T93" fmla="*/ 843 h 2325"/>
              <a:gd name="T94" fmla="*/ 210 w 1935"/>
              <a:gd name="T95" fmla="*/ 691 h 2325"/>
              <a:gd name="T96" fmla="*/ 282 w 1935"/>
              <a:gd name="T97" fmla="*/ 593 h 2325"/>
              <a:gd name="T98" fmla="*/ 243 w 1935"/>
              <a:gd name="T99" fmla="*/ 469 h 2325"/>
              <a:gd name="T100" fmla="*/ 160 w 1935"/>
              <a:gd name="T101" fmla="*/ 261 h 2325"/>
              <a:gd name="T102" fmla="*/ 248 w 1935"/>
              <a:gd name="T103" fmla="*/ 189 h 2325"/>
              <a:gd name="T104" fmla="*/ 290 w 1935"/>
              <a:gd name="T105" fmla="*/ 124 h 2325"/>
              <a:gd name="T106" fmla="*/ 376 w 1935"/>
              <a:gd name="T107" fmla="*/ 104 h 2325"/>
              <a:gd name="T108" fmla="*/ 534 w 1935"/>
              <a:gd name="T109" fmla="*/ 199 h 2325"/>
              <a:gd name="T110" fmla="*/ 594 w 1935"/>
              <a:gd name="T111" fmla="*/ 144 h 2325"/>
              <a:gd name="T112" fmla="*/ 629 w 1935"/>
              <a:gd name="T113" fmla="*/ 26 h 2325"/>
              <a:gd name="T114" fmla="*/ 697 w 1935"/>
              <a:gd name="T115" fmla="*/ 68 h 2325"/>
              <a:gd name="T116" fmla="*/ 757 w 1935"/>
              <a:gd name="T117" fmla="*/ 0 h 2325"/>
              <a:gd name="T118" fmla="*/ 806 w 1935"/>
              <a:gd name="T119" fmla="*/ 194 h 2325"/>
              <a:gd name="T120" fmla="*/ 979 w 1935"/>
              <a:gd name="T121" fmla="*/ 96 h 2325"/>
              <a:gd name="T122" fmla="*/ 1157 w 1935"/>
              <a:gd name="T123" fmla="*/ 285 h 2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5" h="2325">
                <a:moveTo>
                  <a:pt x="1157" y="285"/>
                </a:moveTo>
                <a:cubicBezTo>
                  <a:pt x="1200" y="336"/>
                  <a:pt x="1269" y="380"/>
                  <a:pt x="1359" y="406"/>
                </a:cubicBezTo>
                <a:cubicBezTo>
                  <a:pt x="1360" y="334"/>
                  <a:pt x="1466" y="319"/>
                  <a:pt x="1516" y="300"/>
                </a:cubicBezTo>
                <a:cubicBezTo>
                  <a:pt x="1563" y="282"/>
                  <a:pt x="1682" y="335"/>
                  <a:pt x="1712" y="291"/>
                </a:cubicBezTo>
                <a:cubicBezTo>
                  <a:pt x="1762" y="350"/>
                  <a:pt x="1782" y="414"/>
                  <a:pt x="1849" y="478"/>
                </a:cubicBezTo>
                <a:cubicBezTo>
                  <a:pt x="1853" y="473"/>
                  <a:pt x="1857" y="467"/>
                  <a:pt x="1860" y="462"/>
                </a:cubicBezTo>
                <a:cubicBezTo>
                  <a:pt x="1872" y="541"/>
                  <a:pt x="1837" y="565"/>
                  <a:pt x="1854" y="603"/>
                </a:cubicBezTo>
                <a:cubicBezTo>
                  <a:pt x="1865" y="629"/>
                  <a:pt x="1879" y="651"/>
                  <a:pt x="1887" y="678"/>
                </a:cubicBezTo>
                <a:cubicBezTo>
                  <a:pt x="1909" y="752"/>
                  <a:pt x="1935" y="859"/>
                  <a:pt x="1902" y="931"/>
                </a:cubicBezTo>
                <a:cubicBezTo>
                  <a:pt x="1878" y="984"/>
                  <a:pt x="1796" y="1068"/>
                  <a:pt x="1773" y="1129"/>
                </a:cubicBezTo>
                <a:cubicBezTo>
                  <a:pt x="1743" y="1212"/>
                  <a:pt x="1766" y="1240"/>
                  <a:pt x="1728" y="1322"/>
                </a:cubicBezTo>
                <a:cubicBezTo>
                  <a:pt x="1684" y="1418"/>
                  <a:pt x="1691" y="1499"/>
                  <a:pt x="1709" y="1600"/>
                </a:cubicBezTo>
                <a:cubicBezTo>
                  <a:pt x="1712" y="1606"/>
                  <a:pt x="1822" y="1747"/>
                  <a:pt x="1778" y="1824"/>
                </a:cubicBezTo>
                <a:cubicBezTo>
                  <a:pt x="1884" y="1795"/>
                  <a:pt x="1826" y="1954"/>
                  <a:pt x="1843" y="2004"/>
                </a:cubicBezTo>
                <a:cubicBezTo>
                  <a:pt x="1820" y="2003"/>
                  <a:pt x="1805" y="2009"/>
                  <a:pt x="1785" y="2009"/>
                </a:cubicBezTo>
                <a:lnTo>
                  <a:pt x="1786" y="2011"/>
                </a:lnTo>
                <a:lnTo>
                  <a:pt x="1781" y="2013"/>
                </a:lnTo>
                <a:cubicBezTo>
                  <a:pt x="1786" y="2004"/>
                  <a:pt x="1791" y="1995"/>
                  <a:pt x="1797" y="1986"/>
                </a:cubicBezTo>
                <a:cubicBezTo>
                  <a:pt x="1749" y="2049"/>
                  <a:pt x="1711" y="1959"/>
                  <a:pt x="1700" y="1923"/>
                </a:cubicBezTo>
                <a:cubicBezTo>
                  <a:pt x="1674" y="1953"/>
                  <a:pt x="1664" y="1994"/>
                  <a:pt x="1618" y="1998"/>
                </a:cubicBezTo>
                <a:cubicBezTo>
                  <a:pt x="1588" y="2000"/>
                  <a:pt x="1550" y="1986"/>
                  <a:pt x="1528" y="1965"/>
                </a:cubicBezTo>
                <a:cubicBezTo>
                  <a:pt x="1512" y="1995"/>
                  <a:pt x="1474" y="1967"/>
                  <a:pt x="1460" y="1953"/>
                </a:cubicBezTo>
                <a:cubicBezTo>
                  <a:pt x="1486" y="1947"/>
                  <a:pt x="1515" y="1973"/>
                  <a:pt x="1534" y="1944"/>
                </a:cubicBezTo>
                <a:cubicBezTo>
                  <a:pt x="1526" y="1935"/>
                  <a:pt x="1516" y="1927"/>
                  <a:pt x="1505" y="1921"/>
                </a:cubicBezTo>
                <a:cubicBezTo>
                  <a:pt x="1517" y="1980"/>
                  <a:pt x="1493" y="1925"/>
                  <a:pt x="1451" y="1935"/>
                </a:cubicBezTo>
                <a:cubicBezTo>
                  <a:pt x="1460" y="1953"/>
                  <a:pt x="1354" y="1943"/>
                  <a:pt x="1328" y="1946"/>
                </a:cubicBezTo>
                <a:cubicBezTo>
                  <a:pt x="1315" y="1947"/>
                  <a:pt x="1183" y="1971"/>
                  <a:pt x="1193" y="1977"/>
                </a:cubicBezTo>
                <a:cubicBezTo>
                  <a:pt x="1260" y="2012"/>
                  <a:pt x="1380" y="1912"/>
                  <a:pt x="1442" y="1965"/>
                </a:cubicBezTo>
                <a:cubicBezTo>
                  <a:pt x="1360" y="1970"/>
                  <a:pt x="1281" y="1983"/>
                  <a:pt x="1201" y="1997"/>
                </a:cubicBezTo>
                <a:cubicBezTo>
                  <a:pt x="1183" y="2001"/>
                  <a:pt x="1145" y="2008"/>
                  <a:pt x="1134" y="1987"/>
                </a:cubicBezTo>
                <a:cubicBezTo>
                  <a:pt x="1117" y="1957"/>
                  <a:pt x="1038" y="1971"/>
                  <a:pt x="1009" y="1998"/>
                </a:cubicBezTo>
                <a:cubicBezTo>
                  <a:pt x="1056" y="1979"/>
                  <a:pt x="1082" y="1984"/>
                  <a:pt x="1128" y="2001"/>
                </a:cubicBezTo>
                <a:cubicBezTo>
                  <a:pt x="1027" y="2012"/>
                  <a:pt x="919" y="2007"/>
                  <a:pt x="824" y="2048"/>
                </a:cubicBezTo>
                <a:cubicBezTo>
                  <a:pt x="741" y="2083"/>
                  <a:pt x="667" y="2150"/>
                  <a:pt x="575" y="2160"/>
                </a:cubicBezTo>
                <a:cubicBezTo>
                  <a:pt x="529" y="2164"/>
                  <a:pt x="429" y="2217"/>
                  <a:pt x="394" y="2250"/>
                </a:cubicBezTo>
                <a:cubicBezTo>
                  <a:pt x="317" y="2325"/>
                  <a:pt x="303" y="2187"/>
                  <a:pt x="315" y="2131"/>
                </a:cubicBezTo>
                <a:cubicBezTo>
                  <a:pt x="350" y="1967"/>
                  <a:pt x="442" y="1834"/>
                  <a:pt x="317" y="1729"/>
                </a:cubicBezTo>
                <a:cubicBezTo>
                  <a:pt x="281" y="1699"/>
                  <a:pt x="229" y="1686"/>
                  <a:pt x="235" y="1623"/>
                </a:cubicBezTo>
                <a:cubicBezTo>
                  <a:pt x="242" y="1552"/>
                  <a:pt x="23" y="1614"/>
                  <a:pt x="68" y="1532"/>
                </a:cubicBezTo>
                <a:cubicBezTo>
                  <a:pt x="41" y="1538"/>
                  <a:pt x="18" y="1526"/>
                  <a:pt x="0" y="1508"/>
                </a:cubicBezTo>
                <a:cubicBezTo>
                  <a:pt x="26" y="1452"/>
                  <a:pt x="88" y="1478"/>
                  <a:pt x="98" y="1320"/>
                </a:cubicBezTo>
                <a:cubicBezTo>
                  <a:pt x="100" y="1267"/>
                  <a:pt x="82" y="1173"/>
                  <a:pt x="44" y="1134"/>
                </a:cubicBezTo>
                <a:cubicBezTo>
                  <a:pt x="68" y="1108"/>
                  <a:pt x="102" y="1121"/>
                  <a:pt x="127" y="1137"/>
                </a:cubicBezTo>
                <a:cubicBezTo>
                  <a:pt x="132" y="1106"/>
                  <a:pt x="182" y="1072"/>
                  <a:pt x="163" y="1037"/>
                </a:cubicBezTo>
                <a:cubicBezTo>
                  <a:pt x="146" y="1009"/>
                  <a:pt x="172" y="950"/>
                  <a:pt x="210" y="970"/>
                </a:cubicBezTo>
                <a:cubicBezTo>
                  <a:pt x="181" y="929"/>
                  <a:pt x="132" y="903"/>
                  <a:pt x="119" y="850"/>
                </a:cubicBezTo>
                <a:cubicBezTo>
                  <a:pt x="96" y="751"/>
                  <a:pt x="269" y="830"/>
                  <a:pt x="308" y="843"/>
                </a:cubicBezTo>
                <a:cubicBezTo>
                  <a:pt x="287" y="778"/>
                  <a:pt x="295" y="705"/>
                  <a:pt x="210" y="691"/>
                </a:cubicBezTo>
                <a:cubicBezTo>
                  <a:pt x="226" y="648"/>
                  <a:pt x="226" y="602"/>
                  <a:pt x="282" y="593"/>
                </a:cubicBezTo>
                <a:cubicBezTo>
                  <a:pt x="235" y="539"/>
                  <a:pt x="226" y="550"/>
                  <a:pt x="243" y="469"/>
                </a:cubicBezTo>
                <a:cubicBezTo>
                  <a:pt x="145" y="538"/>
                  <a:pt x="139" y="309"/>
                  <a:pt x="160" y="261"/>
                </a:cubicBezTo>
                <a:cubicBezTo>
                  <a:pt x="172" y="213"/>
                  <a:pt x="206" y="201"/>
                  <a:pt x="248" y="189"/>
                </a:cubicBezTo>
                <a:cubicBezTo>
                  <a:pt x="271" y="182"/>
                  <a:pt x="272" y="139"/>
                  <a:pt x="290" y="124"/>
                </a:cubicBezTo>
                <a:cubicBezTo>
                  <a:pt x="316" y="102"/>
                  <a:pt x="346" y="115"/>
                  <a:pt x="376" y="104"/>
                </a:cubicBezTo>
                <a:cubicBezTo>
                  <a:pt x="371" y="162"/>
                  <a:pt x="487" y="219"/>
                  <a:pt x="534" y="199"/>
                </a:cubicBezTo>
                <a:cubicBezTo>
                  <a:pt x="502" y="146"/>
                  <a:pt x="556" y="143"/>
                  <a:pt x="594" y="144"/>
                </a:cubicBezTo>
                <a:cubicBezTo>
                  <a:pt x="645" y="145"/>
                  <a:pt x="627" y="60"/>
                  <a:pt x="629" y="26"/>
                </a:cubicBezTo>
                <a:cubicBezTo>
                  <a:pt x="649" y="38"/>
                  <a:pt x="670" y="75"/>
                  <a:pt x="697" y="68"/>
                </a:cubicBezTo>
                <a:cubicBezTo>
                  <a:pt x="724" y="61"/>
                  <a:pt x="729" y="11"/>
                  <a:pt x="757" y="0"/>
                </a:cubicBezTo>
                <a:cubicBezTo>
                  <a:pt x="779" y="41"/>
                  <a:pt x="747" y="179"/>
                  <a:pt x="806" y="194"/>
                </a:cubicBezTo>
                <a:cubicBezTo>
                  <a:pt x="860" y="207"/>
                  <a:pt x="817" y="91"/>
                  <a:pt x="979" y="96"/>
                </a:cubicBezTo>
                <a:cubicBezTo>
                  <a:pt x="1004" y="209"/>
                  <a:pt x="1119" y="61"/>
                  <a:pt x="1157" y="28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0" name="꙱ Italy (Italian Republic) (IT) (H)">
            <a:extLst>
              <a:ext uri="{FF2B5EF4-FFF2-40B4-BE49-F238E27FC236}">
                <a16:creationId xmlns:a16="http://schemas.microsoft.com/office/drawing/2014/main" id="{0431448C-0FAF-4BE5-98D1-A6B3A5117291}"/>
              </a:ext>
            </a:extLst>
          </p:cNvPr>
          <p:cNvSpPr>
            <a:spLocks noEditPoints="1"/>
          </p:cNvSpPr>
          <p:nvPr/>
        </p:nvSpPr>
        <p:spPr bwMode="auto">
          <a:xfrm>
            <a:off x="4565978" y="1000998"/>
            <a:ext cx="282414" cy="303129"/>
          </a:xfrm>
          <a:custGeom>
            <a:avLst/>
            <a:gdLst>
              <a:gd name="T0" fmla="*/ 54 w 3421"/>
              <a:gd name="T1" fmla="*/ 458 h 3676"/>
              <a:gd name="T2" fmla="*/ 338 w 3421"/>
              <a:gd name="T3" fmla="*/ 396 h 3676"/>
              <a:gd name="T4" fmla="*/ 562 w 3421"/>
              <a:gd name="T5" fmla="*/ 328 h 3676"/>
              <a:gd name="T6" fmla="*/ 732 w 3421"/>
              <a:gd name="T7" fmla="*/ 302 h 3676"/>
              <a:gd name="T8" fmla="*/ 987 w 3421"/>
              <a:gd name="T9" fmla="*/ 301 h 3676"/>
              <a:gd name="T10" fmla="*/ 1081 w 3421"/>
              <a:gd name="T11" fmla="*/ 186 h 3676"/>
              <a:gd name="T12" fmla="*/ 1303 w 3421"/>
              <a:gd name="T13" fmla="*/ 47 h 3676"/>
              <a:gd name="T14" fmla="*/ 1685 w 3421"/>
              <a:gd name="T15" fmla="*/ 159 h 3676"/>
              <a:gd name="T16" fmla="*/ 1984 w 3421"/>
              <a:gd name="T17" fmla="*/ 319 h 3676"/>
              <a:gd name="T18" fmla="*/ 2041 w 3421"/>
              <a:gd name="T19" fmla="*/ 508 h 3676"/>
              <a:gd name="T20" fmla="*/ 1737 w 3421"/>
              <a:gd name="T21" fmla="*/ 539 h 3676"/>
              <a:gd name="T22" fmla="*/ 1566 w 3421"/>
              <a:gd name="T23" fmla="*/ 619 h 3676"/>
              <a:gd name="T24" fmla="*/ 1816 w 3421"/>
              <a:gd name="T25" fmla="*/ 1148 h 3676"/>
              <a:gd name="T26" fmla="*/ 2379 w 3421"/>
              <a:gd name="T27" fmla="*/ 1778 h 3676"/>
              <a:gd name="T28" fmla="*/ 2660 w 3421"/>
              <a:gd name="T29" fmla="*/ 1967 h 3676"/>
              <a:gd name="T30" fmla="*/ 3410 w 3421"/>
              <a:gd name="T31" fmla="*/ 2465 h 3676"/>
              <a:gd name="T32" fmla="*/ 3160 w 3421"/>
              <a:gd name="T33" fmla="*/ 2387 h 3676"/>
              <a:gd name="T34" fmla="*/ 2847 w 3421"/>
              <a:gd name="T35" fmla="*/ 2561 h 3676"/>
              <a:gd name="T36" fmla="*/ 2871 w 3421"/>
              <a:gd name="T37" fmla="*/ 2983 h 3676"/>
              <a:gd name="T38" fmla="*/ 2680 w 3421"/>
              <a:gd name="T39" fmla="*/ 3033 h 3676"/>
              <a:gd name="T40" fmla="*/ 2729 w 3421"/>
              <a:gd name="T41" fmla="*/ 2812 h 3676"/>
              <a:gd name="T42" fmla="*/ 2458 w 3421"/>
              <a:gd name="T43" fmla="*/ 2448 h 3676"/>
              <a:gd name="T44" fmla="*/ 2213 w 3421"/>
              <a:gd name="T45" fmla="*/ 2290 h 3676"/>
              <a:gd name="T46" fmla="*/ 1953 w 3421"/>
              <a:gd name="T47" fmla="*/ 2061 h 3676"/>
              <a:gd name="T48" fmla="*/ 1668 w 3421"/>
              <a:gd name="T49" fmla="*/ 1936 h 3676"/>
              <a:gd name="T50" fmla="*/ 1281 w 3421"/>
              <a:gd name="T51" fmla="*/ 1652 h 3676"/>
              <a:gd name="T52" fmla="*/ 818 w 3421"/>
              <a:gd name="T53" fmla="*/ 1008 h 3676"/>
              <a:gd name="T54" fmla="*/ 238 w 3421"/>
              <a:gd name="T55" fmla="*/ 1143 h 3676"/>
              <a:gd name="T56" fmla="*/ 109 w 3421"/>
              <a:gd name="T57" fmla="*/ 799 h 3676"/>
              <a:gd name="T58" fmla="*/ 1676 w 3421"/>
              <a:gd name="T59" fmla="*/ 1881 h 3676"/>
              <a:gd name="T60" fmla="*/ 1679 w 3421"/>
              <a:gd name="T61" fmla="*/ 1875 h 3676"/>
              <a:gd name="T62" fmla="*/ 1648 w 3421"/>
              <a:gd name="T63" fmla="*/ 1140 h 3676"/>
              <a:gd name="T64" fmla="*/ 1628 w 3421"/>
              <a:gd name="T65" fmla="*/ 1168 h 3676"/>
              <a:gd name="T66" fmla="*/ 1545 w 3421"/>
              <a:gd name="T67" fmla="*/ 3653 h 3676"/>
              <a:gd name="T68" fmla="*/ 1752 w 3421"/>
              <a:gd name="T69" fmla="*/ 3148 h 3676"/>
              <a:gd name="T70" fmla="*/ 2255 w 3421"/>
              <a:gd name="T71" fmla="*/ 3193 h 3676"/>
              <a:gd name="T72" fmla="*/ 2608 w 3421"/>
              <a:gd name="T73" fmla="*/ 3107 h 3676"/>
              <a:gd name="T74" fmla="*/ 2468 w 3421"/>
              <a:gd name="T75" fmla="*/ 3665 h 3676"/>
              <a:gd name="T76" fmla="*/ 1996 w 3421"/>
              <a:gd name="T77" fmla="*/ 3470 h 3676"/>
              <a:gd name="T78" fmla="*/ 984 w 3421"/>
              <a:gd name="T79" fmla="*/ 1512 h 3676"/>
              <a:gd name="T80" fmla="*/ 488 w 3421"/>
              <a:gd name="T81" fmla="*/ 2344 h 3676"/>
              <a:gd name="T82" fmla="*/ 672 w 3421"/>
              <a:gd name="T83" fmla="*/ 2098 h 3676"/>
              <a:gd name="T84" fmla="*/ 847 w 3421"/>
              <a:gd name="T85" fmla="*/ 2139 h 3676"/>
              <a:gd name="T86" fmla="*/ 859 w 3421"/>
              <a:gd name="T87" fmla="*/ 2443 h 3676"/>
              <a:gd name="T88" fmla="*/ 687 w 3421"/>
              <a:gd name="T89" fmla="*/ 2771 h 3676"/>
              <a:gd name="T90" fmla="*/ 500 w 3421"/>
              <a:gd name="T91" fmla="*/ 2857 h 3676"/>
              <a:gd name="T92" fmla="*/ 503 w 3421"/>
              <a:gd name="T93" fmla="*/ 2578 h 3676"/>
              <a:gd name="T94" fmla="*/ 494 w 3421"/>
              <a:gd name="T95" fmla="*/ 2508 h 3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21" h="3676">
                <a:moveTo>
                  <a:pt x="0" y="699"/>
                </a:moveTo>
                <a:cubicBezTo>
                  <a:pt x="0" y="693"/>
                  <a:pt x="131" y="645"/>
                  <a:pt x="147" y="611"/>
                </a:cubicBezTo>
                <a:cubicBezTo>
                  <a:pt x="172" y="559"/>
                  <a:pt x="79" y="494"/>
                  <a:pt x="54" y="458"/>
                </a:cubicBezTo>
                <a:cubicBezTo>
                  <a:pt x="88" y="428"/>
                  <a:pt x="123" y="399"/>
                  <a:pt x="102" y="368"/>
                </a:cubicBezTo>
                <a:cubicBezTo>
                  <a:pt x="146" y="395"/>
                  <a:pt x="187" y="406"/>
                  <a:pt x="236" y="396"/>
                </a:cubicBezTo>
                <a:cubicBezTo>
                  <a:pt x="273" y="384"/>
                  <a:pt x="295" y="393"/>
                  <a:pt x="338" y="396"/>
                </a:cubicBezTo>
                <a:cubicBezTo>
                  <a:pt x="378" y="395"/>
                  <a:pt x="460" y="327"/>
                  <a:pt x="423" y="283"/>
                </a:cubicBezTo>
                <a:cubicBezTo>
                  <a:pt x="456" y="274"/>
                  <a:pt x="481" y="248"/>
                  <a:pt x="503" y="221"/>
                </a:cubicBezTo>
                <a:cubicBezTo>
                  <a:pt x="537" y="242"/>
                  <a:pt x="525" y="300"/>
                  <a:pt x="562" y="328"/>
                </a:cubicBezTo>
                <a:cubicBezTo>
                  <a:pt x="587" y="346"/>
                  <a:pt x="607" y="359"/>
                  <a:pt x="625" y="385"/>
                </a:cubicBezTo>
                <a:cubicBezTo>
                  <a:pt x="653" y="424"/>
                  <a:pt x="672" y="451"/>
                  <a:pt x="679" y="422"/>
                </a:cubicBezTo>
                <a:cubicBezTo>
                  <a:pt x="692" y="346"/>
                  <a:pt x="682" y="358"/>
                  <a:pt x="732" y="302"/>
                </a:cubicBezTo>
                <a:cubicBezTo>
                  <a:pt x="762" y="264"/>
                  <a:pt x="742" y="167"/>
                  <a:pt x="779" y="201"/>
                </a:cubicBezTo>
                <a:cubicBezTo>
                  <a:pt x="828" y="250"/>
                  <a:pt x="815" y="274"/>
                  <a:pt x="897" y="251"/>
                </a:cubicBezTo>
                <a:cubicBezTo>
                  <a:pt x="947" y="241"/>
                  <a:pt x="947" y="285"/>
                  <a:pt x="987" y="301"/>
                </a:cubicBezTo>
                <a:cubicBezTo>
                  <a:pt x="993" y="273"/>
                  <a:pt x="1005" y="254"/>
                  <a:pt x="990" y="240"/>
                </a:cubicBezTo>
                <a:cubicBezTo>
                  <a:pt x="986" y="235"/>
                  <a:pt x="934" y="218"/>
                  <a:pt x="996" y="163"/>
                </a:cubicBezTo>
                <a:cubicBezTo>
                  <a:pt x="1023" y="139"/>
                  <a:pt x="1056" y="205"/>
                  <a:pt x="1081" y="186"/>
                </a:cubicBezTo>
                <a:cubicBezTo>
                  <a:pt x="1100" y="175"/>
                  <a:pt x="1072" y="133"/>
                  <a:pt x="1074" y="118"/>
                </a:cubicBezTo>
                <a:cubicBezTo>
                  <a:pt x="1079" y="103"/>
                  <a:pt x="1086" y="88"/>
                  <a:pt x="1090" y="74"/>
                </a:cubicBezTo>
                <a:cubicBezTo>
                  <a:pt x="1177" y="130"/>
                  <a:pt x="1246" y="110"/>
                  <a:pt x="1303" y="47"/>
                </a:cubicBezTo>
                <a:cubicBezTo>
                  <a:pt x="1382" y="26"/>
                  <a:pt x="1419" y="44"/>
                  <a:pt x="1524" y="11"/>
                </a:cubicBezTo>
                <a:cubicBezTo>
                  <a:pt x="1541" y="5"/>
                  <a:pt x="1559" y="0"/>
                  <a:pt x="1578" y="4"/>
                </a:cubicBezTo>
                <a:cubicBezTo>
                  <a:pt x="1506" y="47"/>
                  <a:pt x="1647" y="147"/>
                  <a:pt x="1685" y="159"/>
                </a:cubicBezTo>
                <a:cubicBezTo>
                  <a:pt x="1803" y="195"/>
                  <a:pt x="1900" y="185"/>
                  <a:pt x="1968" y="193"/>
                </a:cubicBezTo>
                <a:lnTo>
                  <a:pt x="1907" y="283"/>
                </a:lnTo>
                <a:cubicBezTo>
                  <a:pt x="1920" y="294"/>
                  <a:pt x="1965" y="314"/>
                  <a:pt x="1984" y="319"/>
                </a:cubicBezTo>
                <a:cubicBezTo>
                  <a:pt x="1966" y="342"/>
                  <a:pt x="1915" y="393"/>
                  <a:pt x="1976" y="402"/>
                </a:cubicBezTo>
                <a:cubicBezTo>
                  <a:pt x="1934" y="458"/>
                  <a:pt x="2019" y="447"/>
                  <a:pt x="2038" y="482"/>
                </a:cubicBezTo>
                <a:cubicBezTo>
                  <a:pt x="2047" y="497"/>
                  <a:pt x="2042" y="506"/>
                  <a:pt x="2041" y="508"/>
                </a:cubicBezTo>
                <a:cubicBezTo>
                  <a:pt x="2037" y="518"/>
                  <a:pt x="2025" y="525"/>
                  <a:pt x="2002" y="521"/>
                </a:cubicBezTo>
                <a:cubicBezTo>
                  <a:pt x="2043" y="435"/>
                  <a:pt x="1931" y="483"/>
                  <a:pt x="1910" y="491"/>
                </a:cubicBezTo>
                <a:cubicBezTo>
                  <a:pt x="1900" y="423"/>
                  <a:pt x="1808" y="503"/>
                  <a:pt x="1737" y="539"/>
                </a:cubicBezTo>
                <a:cubicBezTo>
                  <a:pt x="1721" y="547"/>
                  <a:pt x="1586" y="591"/>
                  <a:pt x="1670" y="547"/>
                </a:cubicBezTo>
                <a:cubicBezTo>
                  <a:pt x="1647" y="552"/>
                  <a:pt x="1617" y="549"/>
                  <a:pt x="1598" y="565"/>
                </a:cubicBezTo>
                <a:cubicBezTo>
                  <a:pt x="1585" y="577"/>
                  <a:pt x="1591" y="624"/>
                  <a:pt x="1566" y="619"/>
                </a:cubicBezTo>
                <a:cubicBezTo>
                  <a:pt x="1565" y="632"/>
                  <a:pt x="1616" y="703"/>
                  <a:pt x="1621" y="704"/>
                </a:cubicBezTo>
                <a:cubicBezTo>
                  <a:pt x="1696" y="725"/>
                  <a:pt x="1649" y="834"/>
                  <a:pt x="1604" y="785"/>
                </a:cubicBezTo>
                <a:cubicBezTo>
                  <a:pt x="1518" y="937"/>
                  <a:pt x="1712" y="1081"/>
                  <a:pt x="1816" y="1148"/>
                </a:cubicBezTo>
                <a:cubicBezTo>
                  <a:pt x="1867" y="1180"/>
                  <a:pt x="1949" y="1203"/>
                  <a:pt x="1985" y="1254"/>
                </a:cubicBezTo>
                <a:cubicBezTo>
                  <a:pt x="2037" y="1328"/>
                  <a:pt x="2065" y="1426"/>
                  <a:pt x="2095" y="1511"/>
                </a:cubicBezTo>
                <a:cubicBezTo>
                  <a:pt x="2134" y="1620"/>
                  <a:pt x="2277" y="1731"/>
                  <a:pt x="2379" y="1778"/>
                </a:cubicBezTo>
                <a:cubicBezTo>
                  <a:pt x="2454" y="1812"/>
                  <a:pt x="2494" y="1823"/>
                  <a:pt x="2578" y="1812"/>
                </a:cubicBezTo>
                <a:cubicBezTo>
                  <a:pt x="2610" y="1808"/>
                  <a:pt x="2748" y="1787"/>
                  <a:pt x="2731" y="1859"/>
                </a:cubicBezTo>
                <a:cubicBezTo>
                  <a:pt x="2722" y="1893"/>
                  <a:pt x="2624" y="1925"/>
                  <a:pt x="2660" y="1967"/>
                </a:cubicBezTo>
                <a:cubicBezTo>
                  <a:pt x="2724" y="2042"/>
                  <a:pt x="2929" y="2049"/>
                  <a:pt x="3083" y="2172"/>
                </a:cubicBezTo>
                <a:cubicBezTo>
                  <a:pt x="3154" y="2229"/>
                  <a:pt x="3242" y="2246"/>
                  <a:pt x="3312" y="2308"/>
                </a:cubicBezTo>
                <a:cubicBezTo>
                  <a:pt x="3359" y="2351"/>
                  <a:pt x="3421" y="2395"/>
                  <a:pt x="3410" y="2465"/>
                </a:cubicBezTo>
                <a:cubicBezTo>
                  <a:pt x="3407" y="2481"/>
                  <a:pt x="3404" y="2553"/>
                  <a:pt x="3380" y="2556"/>
                </a:cubicBezTo>
                <a:cubicBezTo>
                  <a:pt x="3347" y="2559"/>
                  <a:pt x="3306" y="2540"/>
                  <a:pt x="3289" y="2511"/>
                </a:cubicBezTo>
                <a:cubicBezTo>
                  <a:pt x="3251" y="2449"/>
                  <a:pt x="3254" y="2377"/>
                  <a:pt x="3160" y="2387"/>
                </a:cubicBezTo>
                <a:cubicBezTo>
                  <a:pt x="3084" y="2394"/>
                  <a:pt x="3069" y="2345"/>
                  <a:pt x="3059" y="2317"/>
                </a:cubicBezTo>
                <a:cubicBezTo>
                  <a:pt x="2979" y="2330"/>
                  <a:pt x="2962" y="2329"/>
                  <a:pt x="2912" y="2403"/>
                </a:cubicBezTo>
                <a:cubicBezTo>
                  <a:pt x="2881" y="2449"/>
                  <a:pt x="2858" y="2507"/>
                  <a:pt x="2847" y="2561"/>
                </a:cubicBezTo>
                <a:cubicBezTo>
                  <a:pt x="2834" y="2623"/>
                  <a:pt x="2913" y="2638"/>
                  <a:pt x="2956" y="2658"/>
                </a:cubicBezTo>
                <a:cubicBezTo>
                  <a:pt x="3025" y="2689"/>
                  <a:pt x="3037" y="2739"/>
                  <a:pt x="3044" y="2808"/>
                </a:cubicBezTo>
                <a:cubicBezTo>
                  <a:pt x="3055" y="2926"/>
                  <a:pt x="2852" y="2841"/>
                  <a:pt x="2871" y="2983"/>
                </a:cubicBezTo>
                <a:cubicBezTo>
                  <a:pt x="2880" y="3053"/>
                  <a:pt x="2862" y="3058"/>
                  <a:pt x="2817" y="3105"/>
                </a:cubicBezTo>
                <a:cubicBezTo>
                  <a:pt x="2772" y="3154"/>
                  <a:pt x="2668" y="3324"/>
                  <a:pt x="2608" y="3196"/>
                </a:cubicBezTo>
                <a:cubicBezTo>
                  <a:pt x="2576" y="3127"/>
                  <a:pt x="2675" y="3096"/>
                  <a:pt x="2680" y="3033"/>
                </a:cubicBezTo>
                <a:cubicBezTo>
                  <a:pt x="2682" y="3012"/>
                  <a:pt x="2671" y="2987"/>
                  <a:pt x="2686" y="2968"/>
                </a:cubicBezTo>
                <a:cubicBezTo>
                  <a:pt x="2710" y="2936"/>
                  <a:pt x="2758" y="2960"/>
                  <a:pt x="2771" y="2920"/>
                </a:cubicBezTo>
                <a:cubicBezTo>
                  <a:pt x="2782" y="2884"/>
                  <a:pt x="2738" y="2844"/>
                  <a:pt x="2729" y="2812"/>
                </a:cubicBezTo>
                <a:cubicBezTo>
                  <a:pt x="2716" y="2762"/>
                  <a:pt x="2711" y="2718"/>
                  <a:pt x="2684" y="2672"/>
                </a:cubicBezTo>
                <a:cubicBezTo>
                  <a:pt x="2646" y="2608"/>
                  <a:pt x="2624" y="2414"/>
                  <a:pt x="2536" y="2488"/>
                </a:cubicBezTo>
                <a:cubicBezTo>
                  <a:pt x="2507" y="2512"/>
                  <a:pt x="2477" y="2463"/>
                  <a:pt x="2458" y="2448"/>
                </a:cubicBezTo>
                <a:cubicBezTo>
                  <a:pt x="2437" y="2430"/>
                  <a:pt x="2402" y="2435"/>
                  <a:pt x="2395" y="2400"/>
                </a:cubicBezTo>
                <a:cubicBezTo>
                  <a:pt x="2390" y="2372"/>
                  <a:pt x="2408" y="2363"/>
                  <a:pt x="2393" y="2328"/>
                </a:cubicBezTo>
                <a:cubicBezTo>
                  <a:pt x="2360" y="2252"/>
                  <a:pt x="2275" y="2250"/>
                  <a:pt x="2213" y="2290"/>
                </a:cubicBezTo>
                <a:cubicBezTo>
                  <a:pt x="2245" y="2241"/>
                  <a:pt x="2235" y="2196"/>
                  <a:pt x="2169" y="2203"/>
                </a:cubicBezTo>
                <a:cubicBezTo>
                  <a:pt x="2119" y="2207"/>
                  <a:pt x="2092" y="2135"/>
                  <a:pt x="2074" y="2101"/>
                </a:cubicBezTo>
                <a:cubicBezTo>
                  <a:pt x="2042" y="2041"/>
                  <a:pt x="2005" y="2076"/>
                  <a:pt x="1953" y="2061"/>
                </a:cubicBezTo>
                <a:cubicBezTo>
                  <a:pt x="1926" y="2053"/>
                  <a:pt x="1900" y="2040"/>
                  <a:pt x="1871" y="2047"/>
                </a:cubicBezTo>
                <a:cubicBezTo>
                  <a:pt x="1809" y="2061"/>
                  <a:pt x="1848" y="2053"/>
                  <a:pt x="1806" y="2018"/>
                </a:cubicBezTo>
                <a:cubicBezTo>
                  <a:pt x="1763" y="1984"/>
                  <a:pt x="1710" y="1974"/>
                  <a:pt x="1668" y="1936"/>
                </a:cubicBezTo>
                <a:cubicBezTo>
                  <a:pt x="1621" y="1894"/>
                  <a:pt x="1594" y="1831"/>
                  <a:pt x="1543" y="1796"/>
                </a:cubicBezTo>
                <a:cubicBezTo>
                  <a:pt x="1498" y="1765"/>
                  <a:pt x="1481" y="1773"/>
                  <a:pt x="1451" y="1724"/>
                </a:cubicBezTo>
                <a:cubicBezTo>
                  <a:pt x="1420" y="1674"/>
                  <a:pt x="1341" y="1614"/>
                  <a:pt x="1281" y="1652"/>
                </a:cubicBezTo>
                <a:cubicBezTo>
                  <a:pt x="1315" y="1594"/>
                  <a:pt x="1174" y="1444"/>
                  <a:pt x="1122" y="1451"/>
                </a:cubicBezTo>
                <a:cubicBezTo>
                  <a:pt x="1128" y="1451"/>
                  <a:pt x="1045" y="1214"/>
                  <a:pt x="1041" y="1199"/>
                </a:cubicBezTo>
                <a:cubicBezTo>
                  <a:pt x="1013" y="1059"/>
                  <a:pt x="918" y="1075"/>
                  <a:pt x="818" y="1008"/>
                </a:cubicBezTo>
                <a:cubicBezTo>
                  <a:pt x="714" y="938"/>
                  <a:pt x="582" y="900"/>
                  <a:pt x="496" y="1012"/>
                </a:cubicBezTo>
                <a:cubicBezTo>
                  <a:pt x="465" y="1052"/>
                  <a:pt x="439" y="1099"/>
                  <a:pt x="393" y="1123"/>
                </a:cubicBezTo>
                <a:cubicBezTo>
                  <a:pt x="377" y="1132"/>
                  <a:pt x="234" y="1178"/>
                  <a:pt x="238" y="1143"/>
                </a:cubicBezTo>
                <a:cubicBezTo>
                  <a:pt x="241" y="1135"/>
                  <a:pt x="359" y="993"/>
                  <a:pt x="248" y="1029"/>
                </a:cubicBezTo>
                <a:cubicBezTo>
                  <a:pt x="178" y="1060"/>
                  <a:pt x="80" y="982"/>
                  <a:pt x="68" y="937"/>
                </a:cubicBezTo>
                <a:cubicBezTo>
                  <a:pt x="54" y="893"/>
                  <a:pt x="148" y="832"/>
                  <a:pt x="109" y="799"/>
                </a:cubicBezTo>
                <a:cubicBezTo>
                  <a:pt x="69" y="767"/>
                  <a:pt x="5" y="742"/>
                  <a:pt x="0" y="699"/>
                </a:cubicBezTo>
                <a:close/>
                <a:moveTo>
                  <a:pt x="1680" y="1880"/>
                </a:moveTo>
                <a:lnTo>
                  <a:pt x="1676" y="1881"/>
                </a:lnTo>
                <a:lnTo>
                  <a:pt x="1671" y="1879"/>
                </a:lnTo>
                <a:lnTo>
                  <a:pt x="1675" y="1876"/>
                </a:lnTo>
                <a:lnTo>
                  <a:pt x="1679" y="1875"/>
                </a:lnTo>
                <a:lnTo>
                  <a:pt x="1680" y="1880"/>
                </a:lnTo>
                <a:close/>
                <a:moveTo>
                  <a:pt x="1628" y="1168"/>
                </a:moveTo>
                <a:lnTo>
                  <a:pt x="1648" y="1140"/>
                </a:lnTo>
                <a:lnTo>
                  <a:pt x="1676" y="1162"/>
                </a:lnTo>
                <a:lnTo>
                  <a:pt x="1653" y="1187"/>
                </a:lnTo>
                <a:lnTo>
                  <a:pt x="1628" y="1168"/>
                </a:lnTo>
                <a:close/>
                <a:moveTo>
                  <a:pt x="1545" y="3653"/>
                </a:moveTo>
                <a:cubicBezTo>
                  <a:pt x="1538" y="3643"/>
                  <a:pt x="1531" y="3633"/>
                  <a:pt x="1524" y="3623"/>
                </a:cubicBezTo>
                <a:cubicBezTo>
                  <a:pt x="1556" y="3619"/>
                  <a:pt x="1563" y="3629"/>
                  <a:pt x="1545" y="3653"/>
                </a:cubicBezTo>
                <a:close/>
                <a:moveTo>
                  <a:pt x="1791" y="3356"/>
                </a:moveTo>
                <a:cubicBezTo>
                  <a:pt x="1755" y="3355"/>
                  <a:pt x="1703" y="3344"/>
                  <a:pt x="1680" y="3312"/>
                </a:cubicBezTo>
                <a:cubicBezTo>
                  <a:pt x="1632" y="3243"/>
                  <a:pt x="1730" y="3192"/>
                  <a:pt x="1752" y="3148"/>
                </a:cubicBezTo>
                <a:cubicBezTo>
                  <a:pt x="1797" y="3213"/>
                  <a:pt x="1826" y="3176"/>
                  <a:pt x="1877" y="3147"/>
                </a:cubicBezTo>
                <a:cubicBezTo>
                  <a:pt x="1955" y="3104"/>
                  <a:pt x="2011" y="3224"/>
                  <a:pt x="2101" y="3205"/>
                </a:cubicBezTo>
                <a:cubicBezTo>
                  <a:pt x="2152" y="3194"/>
                  <a:pt x="2203" y="3203"/>
                  <a:pt x="2255" y="3193"/>
                </a:cubicBezTo>
                <a:cubicBezTo>
                  <a:pt x="2303" y="3185"/>
                  <a:pt x="2348" y="3136"/>
                  <a:pt x="2394" y="3136"/>
                </a:cubicBezTo>
                <a:cubicBezTo>
                  <a:pt x="2435" y="3137"/>
                  <a:pt x="2443" y="3167"/>
                  <a:pt x="2482" y="3139"/>
                </a:cubicBezTo>
                <a:cubicBezTo>
                  <a:pt x="2508" y="3121"/>
                  <a:pt x="2578" y="3089"/>
                  <a:pt x="2608" y="3107"/>
                </a:cubicBezTo>
                <a:cubicBezTo>
                  <a:pt x="2563" y="3163"/>
                  <a:pt x="2437" y="3366"/>
                  <a:pt x="2453" y="3425"/>
                </a:cubicBezTo>
                <a:cubicBezTo>
                  <a:pt x="2463" y="3461"/>
                  <a:pt x="2529" y="3517"/>
                  <a:pt x="2508" y="3558"/>
                </a:cubicBezTo>
                <a:cubicBezTo>
                  <a:pt x="2491" y="3593"/>
                  <a:pt x="2445" y="3620"/>
                  <a:pt x="2468" y="3665"/>
                </a:cubicBezTo>
                <a:cubicBezTo>
                  <a:pt x="2421" y="3676"/>
                  <a:pt x="2365" y="3671"/>
                  <a:pt x="2319" y="3657"/>
                </a:cubicBezTo>
                <a:cubicBezTo>
                  <a:pt x="2255" y="3637"/>
                  <a:pt x="2258" y="3561"/>
                  <a:pt x="2196" y="3536"/>
                </a:cubicBezTo>
                <a:cubicBezTo>
                  <a:pt x="2130" y="3509"/>
                  <a:pt x="2060" y="3505"/>
                  <a:pt x="1996" y="3470"/>
                </a:cubicBezTo>
                <a:cubicBezTo>
                  <a:pt x="1930" y="3434"/>
                  <a:pt x="1871" y="3358"/>
                  <a:pt x="1791" y="3356"/>
                </a:cubicBezTo>
                <a:close/>
                <a:moveTo>
                  <a:pt x="1076" y="1536"/>
                </a:moveTo>
                <a:cubicBezTo>
                  <a:pt x="1047" y="1518"/>
                  <a:pt x="1012" y="1534"/>
                  <a:pt x="984" y="1512"/>
                </a:cubicBezTo>
                <a:cubicBezTo>
                  <a:pt x="1014" y="1498"/>
                  <a:pt x="1049" y="1502"/>
                  <a:pt x="1076" y="1480"/>
                </a:cubicBezTo>
                <a:cubicBezTo>
                  <a:pt x="1079" y="1499"/>
                  <a:pt x="1079" y="1517"/>
                  <a:pt x="1076" y="1536"/>
                </a:cubicBezTo>
                <a:close/>
                <a:moveTo>
                  <a:pt x="488" y="2344"/>
                </a:moveTo>
                <a:cubicBezTo>
                  <a:pt x="478" y="2320"/>
                  <a:pt x="458" y="2305"/>
                  <a:pt x="443" y="2284"/>
                </a:cubicBezTo>
                <a:cubicBezTo>
                  <a:pt x="417" y="2246"/>
                  <a:pt x="438" y="2210"/>
                  <a:pt x="432" y="2168"/>
                </a:cubicBezTo>
                <a:cubicBezTo>
                  <a:pt x="510" y="2257"/>
                  <a:pt x="611" y="2151"/>
                  <a:pt x="672" y="2098"/>
                </a:cubicBezTo>
                <a:cubicBezTo>
                  <a:pt x="695" y="2079"/>
                  <a:pt x="726" y="2046"/>
                  <a:pt x="758" y="2066"/>
                </a:cubicBezTo>
                <a:cubicBezTo>
                  <a:pt x="779" y="2080"/>
                  <a:pt x="793" y="2115"/>
                  <a:pt x="823" y="2100"/>
                </a:cubicBezTo>
                <a:cubicBezTo>
                  <a:pt x="813" y="2123"/>
                  <a:pt x="822" y="2138"/>
                  <a:pt x="847" y="2139"/>
                </a:cubicBezTo>
                <a:cubicBezTo>
                  <a:pt x="837" y="2147"/>
                  <a:pt x="828" y="2155"/>
                  <a:pt x="818" y="2163"/>
                </a:cubicBezTo>
                <a:cubicBezTo>
                  <a:pt x="878" y="2160"/>
                  <a:pt x="904" y="2301"/>
                  <a:pt x="892" y="2344"/>
                </a:cubicBezTo>
                <a:cubicBezTo>
                  <a:pt x="880" y="2381"/>
                  <a:pt x="825" y="2400"/>
                  <a:pt x="859" y="2443"/>
                </a:cubicBezTo>
                <a:cubicBezTo>
                  <a:pt x="893" y="2486"/>
                  <a:pt x="861" y="2595"/>
                  <a:pt x="859" y="2647"/>
                </a:cubicBezTo>
                <a:cubicBezTo>
                  <a:pt x="857" y="2685"/>
                  <a:pt x="860" y="2765"/>
                  <a:pt x="822" y="2790"/>
                </a:cubicBezTo>
                <a:cubicBezTo>
                  <a:pt x="786" y="2812"/>
                  <a:pt x="727" y="2768"/>
                  <a:pt x="687" y="2771"/>
                </a:cubicBezTo>
                <a:cubicBezTo>
                  <a:pt x="666" y="2803"/>
                  <a:pt x="673" y="2890"/>
                  <a:pt x="612" y="2880"/>
                </a:cubicBezTo>
                <a:cubicBezTo>
                  <a:pt x="554" y="2870"/>
                  <a:pt x="553" y="2885"/>
                  <a:pt x="524" y="2828"/>
                </a:cubicBezTo>
                <a:cubicBezTo>
                  <a:pt x="516" y="2838"/>
                  <a:pt x="508" y="2847"/>
                  <a:pt x="500" y="2857"/>
                </a:cubicBezTo>
                <a:cubicBezTo>
                  <a:pt x="490" y="2849"/>
                  <a:pt x="482" y="2839"/>
                  <a:pt x="476" y="2828"/>
                </a:cubicBezTo>
                <a:cubicBezTo>
                  <a:pt x="528" y="2817"/>
                  <a:pt x="495" y="2785"/>
                  <a:pt x="493" y="2741"/>
                </a:cubicBezTo>
                <a:cubicBezTo>
                  <a:pt x="491" y="2686"/>
                  <a:pt x="499" y="2632"/>
                  <a:pt x="503" y="2578"/>
                </a:cubicBezTo>
                <a:cubicBezTo>
                  <a:pt x="513" y="2586"/>
                  <a:pt x="523" y="2594"/>
                  <a:pt x="532" y="2602"/>
                </a:cubicBezTo>
                <a:cubicBezTo>
                  <a:pt x="532" y="2583"/>
                  <a:pt x="540" y="2564"/>
                  <a:pt x="534" y="2545"/>
                </a:cubicBezTo>
                <a:cubicBezTo>
                  <a:pt x="528" y="2525"/>
                  <a:pt x="498" y="2532"/>
                  <a:pt x="494" y="2508"/>
                </a:cubicBezTo>
                <a:cubicBezTo>
                  <a:pt x="490" y="2486"/>
                  <a:pt x="516" y="2457"/>
                  <a:pt x="516" y="2432"/>
                </a:cubicBezTo>
                <a:cubicBezTo>
                  <a:pt x="516" y="2400"/>
                  <a:pt x="480" y="2374"/>
                  <a:pt x="488" y="234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1" name="꙱ Israel (State of Israel) (IL) (H)">
            <a:extLst>
              <a:ext uri="{FF2B5EF4-FFF2-40B4-BE49-F238E27FC236}">
                <a16:creationId xmlns:a16="http://schemas.microsoft.com/office/drawing/2014/main" id="{FE759362-E7B9-4CDC-AE38-B1810C7819D5}"/>
              </a:ext>
            </a:extLst>
          </p:cNvPr>
          <p:cNvSpPr>
            <a:spLocks/>
          </p:cNvSpPr>
          <p:nvPr/>
        </p:nvSpPr>
        <p:spPr bwMode="auto">
          <a:xfrm>
            <a:off x="5248285" y="1403372"/>
            <a:ext cx="30803" cy="112190"/>
          </a:xfrm>
          <a:custGeom>
            <a:avLst/>
            <a:gdLst>
              <a:gd name="T0" fmla="*/ 339 w 382"/>
              <a:gd name="T1" fmla="*/ 0 h 1357"/>
              <a:gd name="T2" fmla="*/ 354 w 382"/>
              <a:gd name="T3" fmla="*/ 15 h 1357"/>
              <a:gd name="T4" fmla="*/ 356 w 382"/>
              <a:gd name="T5" fmla="*/ 8 h 1357"/>
              <a:gd name="T6" fmla="*/ 371 w 382"/>
              <a:gd name="T7" fmla="*/ 213 h 1357"/>
              <a:gd name="T8" fmla="*/ 357 w 382"/>
              <a:gd name="T9" fmla="*/ 253 h 1357"/>
              <a:gd name="T10" fmla="*/ 363 w 382"/>
              <a:gd name="T11" fmla="*/ 357 h 1357"/>
              <a:gd name="T12" fmla="*/ 265 w 382"/>
              <a:gd name="T13" fmla="*/ 269 h 1357"/>
              <a:gd name="T14" fmla="*/ 184 w 382"/>
              <a:gd name="T15" fmla="*/ 392 h 1357"/>
              <a:gd name="T16" fmla="*/ 185 w 382"/>
              <a:gd name="T17" fmla="*/ 433 h 1357"/>
              <a:gd name="T18" fmla="*/ 192 w 382"/>
              <a:gd name="T19" fmla="*/ 512 h 1357"/>
              <a:gd name="T20" fmla="*/ 268 w 382"/>
              <a:gd name="T21" fmla="*/ 532 h 1357"/>
              <a:gd name="T22" fmla="*/ 194 w 382"/>
              <a:gd name="T23" fmla="*/ 636 h 1357"/>
              <a:gd name="T24" fmla="*/ 354 w 382"/>
              <a:gd name="T25" fmla="*/ 631 h 1357"/>
              <a:gd name="T26" fmla="*/ 353 w 382"/>
              <a:gd name="T27" fmla="*/ 807 h 1357"/>
              <a:gd name="T28" fmla="*/ 288 w 382"/>
              <a:gd name="T29" fmla="*/ 1108 h 1357"/>
              <a:gd name="T30" fmla="*/ 232 w 382"/>
              <a:gd name="T31" fmla="*/ 1357 h 1357"/>
              <a:gd name="T32" fmla="*/ 0 w 382"/>
              <a:gd name="T33" fmla="*/ 742 h 1357"/>
              <a:gd name="T34" fmla="*/ 57 w 382"/>
              <a:gd name="T35" fmla="*/ 606 h 1357"/>
              <a:gd name="T36" fmla="*/ 191 w 382"/>
              <a:gd name="T37" fmla="*/ 152 h 1357"/>
              <a:gd name="T38" fmla="*/ 200 w 382"/>
              <a:gd name="T39" fmla="*/ 71 h 1357"/>
              <a:gd name="T40" fmla="*/ 199 w 382"/>
              <a:gd name="T41" fmla="*/ 71 h 1357"/>
              <a:gd name="T42" fmla="*/ 325 w 382"/>
              <a:gd name="T43" fmla="*/ 43 h 1357"/>
              <a:gd name="T44" fmla="*/ 339 w 382"/>
              <a:gd name="T45" fmla="*/ 0 h 1357"/>
              <a:gd name="connsiteX0" fmla="*/ 8879 w 9853"/>
              <a:gd name="connsiteY0" fmla="*/ 0 h 10000"/>
              <a:gd name="connsiteX1" fmla="*/ 9272 w 9853"/>
              <a:gd name="connsiteY1" fmla="*/ 111 h 10000"/>
              <a:gd name="connsiteX2" fmla="*/ 9324 w 9853"/>
              <a:gd name="connsiteY2" fmla="*/ 59 h 10000"/>
              <a:gd name="connsiteX3" fmla="*/ 9717 w 9853"/>
              <a:gd name="connsiteY3" fmla="*/ 1570 h 10000"/>
              <a:gd name="connsiteX4" fmla="*/ 9351 w 9853"/>
              <a:gd name="connsiteY4" fmla="*/ 1864 h 10000"/>
              <a:gd name="connsiteX5" fmla="*/ 9508 w 9853"/>
              <a:gd name="connsiteY5" fmla="*/ 2631 h 10000"/>
              <a:gd name="connsiteX6" fmla="*/ 6942 w 9853"/>
              <a:gd name="connsiteY6" fmla="*/ 1982 h 10000"/>
              <a:gd name="connsiteX7" fmla="*/ 4822 w 9853"/>
              <a:gd name="connsiteY7" fmla="*/ 2889 h 10000"/>
              <a:gd name="connsiteX8" fmla="*/ 4848 w 9853"/>
              <a:gd name="connsiteY8" fmla="*/ 3191 h 10000"/>
              <a:gd name="connsiteX9" fmla="*/ 5031 w 9853"/>
              <a:gd name="connsiteY9" fmla="*/ 3773 h 10000"/>
              <a:gd name="connsiteX10" fmla="*/ 7021 w 9853"/>
              <a:gd name="connsiteY10" fmla="*/ 3920 h 10000"/>
              <a:gd name="connsiteX11" fmla="*/ 5084 w 9853"/>
              <a:gd name="connsiteY11" fmla="*/ 4687 h 10000"/>
              <a:gd name="connsiteX12" fmla="*/ 9272 w 9853"/>
              <a:gd name="connsiteY12" fmla="*/ 4650 h 10000"/>
              <a:gd name="connsiteX13" fmla="*/ 9246 w 9853"/>
              <a:gd name="connsiteY13" fmla="*/ 5947 h 10000"/>
              <a:gd name="connsiteX14" fmla="*/ 7544 w 9853"/>
              <a:gd name="connsiteY14" fmla="*/ 8165 h 10000"/>
              <a:gd name="connsiteX15" fmla="*/ 6078 w 9853"/>
              <a:gd name="connsiteY15" fmla="*/ 10000 h 10000"/>
              <a:gd name="connsiteX16" fmla="*/ 5 w 9853"/>
              <a:gd name="connsiteY16" fmla="*/ 5468 h 10000"/>
              <a:gd name="connsiteX17" fmla="*/ 5005 w 9853"/>
              <a:gd name="connsiteY17" fmla="*/ 1120 h 10000"/>
              <a:gd name="connsiteX18" fmla="*/ 5241 w 9853"/>
              <a:gd name="connsiteY18" fmla="*/ 523 h 10000"/>
              <a:gd name="connsiteX19" fmla="*/ 5214 w 9853"/>
              <a:gd name="connsiteY19" fmla="*/ 523 h 10000"/>
              <a:gd name="connsiteX20" fmla="*/ 8513 w 9853"/>
              <a:gd name="connsiteY20" fmla="*/ 317 h 10000"/>
              <a:gd name="connsiteX21" fmla="*/ 8879 w 9853"/>
              <a:gd name="connsiteY21" fmla="*/ 0 h 10000"/>
              <a:gd name="connsiteX0" fmla="*/ 9011 w 10001"/>
              <a:gd name="connsiteY0" fmla="*/ 0 h 10000"/>
              <a:gd name="connsiteX1" fmla="*/ 9410 w 10001"/>
              <a:gd name="connsiteY1" fmla="*/ 111 h 10000"/>
              <a:gd name="connsiteX2" fmla="*/ 9463 w 10001"/>
              <a:gd name="connsiteY2" fmla="*/ 59 h 10000"/>
              <a:gd name="connsiteX3" fmla="*/ 9862 w 10001"/>
              <a:gd name="connsiteY3" fmla="*/ 1570 h 10000"/>
              <a:gd name="connsiteX4" fmla="*/ 9491 w 10001"/>
              <a:gd name="connsiteY4" fmla="*/ 1864 h 10000"/>
              <a:gd name="connsiteX5" fmla="*/ 9650 w 10001"/>
              <a:gd name="connsiteY5" fmla="*/ 2631 h 10000"/>
              <a:gd name="connsiteX6" fmla="*/ 7046 w 10001"/>
              <a:gd name="connsiteY6" fmla="*/ 1982 h 10000"/>
              <a:gd name="connsiteX7" fmla="*/ 4894 w 10001"/>
              <a:gd name="connsiteY7" fmla="*/ 2889 h 10000"/>
              <a:gd name="connsiteX8" fmla="*/ 4920 w 10001"/>
              <a:gd name="connsiteY8" fmla="*/ 3191 h 10000"/>
              <a:gd name="connsiteX9" fmla="*/ 5106 w 10001"/>
              <a:gd name="connsiteY9" fmla="*/ 3773 h 10000"/>
              <a:gd name="connsiteX10" fmla="*/ 7126 w 10001"/>
              <a:gd name="connsiteY10" fmla="*/ 3920 h 10000"/>
              <a:gd name="connsiteX11" fmla="*/ 9410 w 10001"/>
              <a:gd name="connsiteY11" fmla="*/ 4650 h 10000"/>
              <a:gd name="connsiteX12" fmla="*/ 9384 w 10001"/>
              <a:gd name="connsiteY12" fmla="*/ 5947 h 10000"/>
              <a:gd name="connsiteX13" fmla="*/ 7657 w 10001"/>
              <a:gd name="connsiteY13" fmla="*/ 8165 h 10000"/>
              <a:gd name="connsiteX14" fmla="*/ 6169 w 10001"/>
              <a:gd name="connsiteY14" fmla="*/ 10000 h 10000"/>
              <a:gd name="connsiteX15" fmla="*/ 5 w 10001"/>
              <a:gd name="connsiteY15" fmla="*/ 5468 h 10000"/>
              <a:gd name="connsiteX16" fmla="*/ 5080 w 10001"/>
              <a:gd name="connsiteY16" fmla="*/ 1120 h 10000"/>
              <a:gd name="connsiteX17" fmla="*/ 5319 w 10001"/>
              <a:gd name="connsiteY17" fmla="*/ 523 h 10000"/>
              <a:gd name="connsiteX18" fmla="*/ 5292 w 10001"/>
              <a:gd name="connsiteY18" fmla="*/ 523 h 10000"/>
              <a:gd name="connsiteX19" fmla="*/ 8640 w 10001"/>
              <a:gd name="connsiteY19" fmla="*/ 317 h 10000"/>
              <a:gd name="connsiteX20" fmla="*/ 9011 w 10001"/>
              <a:gd name="connsiteY20" fmla="*/ 0 h 10000"/>
              <a:gd name="connsiteX0" fmla="*/ 9011 w 10001"/>
              <a:gd name="connsiteY0" fmla="*/ 0 h 10000"/>
              <a:gd name="connsiteX1" fmla="*/ 9410 w 10001"/>
              <a:gd name="connsiteY1" fmla="*/ 111 h 10000"/>
              <a:gd name="connsiteX2" fmla="*/ 9463 w 10001"/>
              <a:gd name="connsiteY2" fmla="*/ 59 h 10000"/>
              <a:gd name="connsiteX3" fmla="*/ 9862 w 10001"/>
              <a:gd name="connsiteY3" fmla="*/ 1570 h 10000"/>
              <a:gd name="connsiteX4" fmla="*/ 9491 w 10001"/>
              <a:gd name="connsiteY4" fmla="*/ 1864 h 10000"/>
              <a:gd name="connsiteX5" fmla="*/ 9650 w 10001"/>
              <a:gd name="connsiteY5" fmla="*/ 2631 h 10000"/>
              <a:gd name="connsiteX6" fmla="*/ 7046 w 10001"/>
              <a:gd name="connsiteY6" fmla="*/ 1982 h 10000"/>
              <a:gd name="connsiteX7" fmla="*/ 4894 w 10001"/>
              <a:gd name="connsiteY7" fmla="*/ 2889 h 10000"/>
              <a:gd name="connsiteX8" fmla="*/ 4920 w 10001"/>
              <a:gd name="connsiteY8" fmla="*/ 3191 h 10000"/>
              <a:gd name="connsiteX9" fmla="*/ 5106 w 10001"/>
              <a:gd name="connsiteY9" fmla="*/ 3773 h 10000"/>
              <a:gd name="connsiteX10" fmla="*/ 7126 w 10001"/>
              <a:gd name="connsiteY10" fmla="*/ 3920 h 10000"/>
              <a:gd name="connsiteX11" fmla="*/ 9384 w 10001"/>
              <a:gd name="connsiteY11" fmla="*/ 5947 h 10000"/>
              <a:gd name="connsiteX12" fmla="*/ 7657 w 10001"/>
              <a:gd name="connsiteY12" fmla="*/ 8165 h 10000"/>
              <a:gd name="connsiteX13" fmla="*/ 6169 w 10001"/>
              <a:gd name="connsiteY13" fmla="*/ 10000 h 10000"/>
              <a:gd name="connsiteX14" fmla="*/ 5 w 10001"/>
              <a:gd name="connsiteY14" fmla="*/ 5468 h 10000"/>
              <a:gd name="connsiteX15" fmla="*/ 5080 w 10001"/>
              <a:gd name="connsiteY15" fmla="*/ 1120 h 10000"/>
              <a:gd name="connsiteX16" fmla="*/ 5319 w 10001"/>
              <a:gd name="connsiteY16" fmla="*/ 523 h 10000"/>
              <a:gd name="connsiteX17" fmla="*/ 5292 w 10001"/>
              <a:gd name="connsiteY17" fmla="*/ 523 h 10000"/>
              <a:gd name="connsiteX18" fmla="*/ 8640 w 10001"/>
              <a:gd name="connsiteY18" fmla="*/ 317 h 10000"/>
              <a:gd name="connsiteX19" fmla="*/ 9011 w 10001"/>
              <a:gd name="connsiteY19" fmla="*/ 0 h 10000"/>
              <a:gd name="connsiteX0" fmla="*/ 9011 w 10001"/>
              <a:gd name="connsiteY0" fmla="*/ 0 h 10000"/>
              <a:gd name="connsiteX1" fmla="*/ 9410 w 10001"/>
              <a:gd name="connsiteY1" fmla="*/ 111 h 10000"/>
              <a:gd name="connsiteX2" fmla="*/ 9463 w 10001"/>
              <a:gd name="connsiteY2" fmla="*/ 59 h 10000"/>
              <a:gd name="connsiteX3" fmla="*/ 9862 w 10001"/>
              <a:gd name="connsiteY3" fmla="*/ 1570 h 10000"/>
              <a:gd name="connsiteX4" fmla="*/ 9491 w 10001"/>
              <a:gd name="connsiteY4" fmla="*/ 1864 h 10000"/>
              <a:gd name="connsiteX5" fmla="*/ 9650 w 10001"/>
              <a:gd name="connsiteY5" fmla="*/ 2631 h 10000"/>
              <a:gd name="connsiteX6" fmla="*/ 7046 w 10001"/>
              <a:gd name="connsiteY6" fmla="*/ 1982 h 10000"/>
              <a:gd name="connsiteX7" fmla="*/ 4894 w 10001"/>
              <a:gd name="connsiteY7" fmla="*/ 2889 h 10000"/>
              <a:gd name="connsiteX8" fmla="*/ 4920 w 10001"/>
              <a:gd name="connsiteY8" fmla="*/ 3191 h 10000"/>
              <a:gd name="connsiteX9" fmla="*/ 5106 w 10001"/>
              <a:gd name="connsiteY9" fmla="*/ 3773 h 10000"/>
              <a:gd name="connsiteX10" fmla="*/ 9384 w 10001"/>
              <a:gd name="connsiteY10" fmla="*/ 5947 h 10000"/>
              <a:gd name="connsiteX11" fmla="*/ 7657 w 10001"/>
              <a:gd name="connsiteY11" fmla="*/ 8165 h 10000"/>
              <a:gd name="connsiteX12" fmla="*/ 6169 w 10001"/>
              <a:gd name="connsiteY12" fmla="*/ 10000 h 10000"/>
              <a:gd name="connsiteX13" fmla="*/ 5 w 10001"/>
              <a:gd name="connsiteY13" fmla="*/ 5468 h 10000"/>
              <a:gd name="connsiteX14" fmla="*/ 5080 w 10001"/>
              <a:gd name="connsiteY14" fmla="*/ 1120 h 10000"/>
              <a:gd name="connsiteX15" fmla="*/ 5319 w 10001"/>
              <a:gd name="connsiteY15" fmla="*/ 523 h 10000"/>
              <a:gd name="connsiteX16" fmla="*/ 5292 w 10001"/>
              <a:gd name="connsiteY16" fmla="*/ 523 h 10000"/>
              <a:gd name="connsiteX17" fmla="*/ 8640 w 10001"/>
              <a:gd name="connsiteY17" fmla="*/ 317 h 10000"/>
              <a:gd name="connsiteX18" fmla="*/ 9011 w 10001"/>
              <a:gd name="connsiteY18" fmla="*/ 0 h 10000"/>
              <a:gd name="connsiteX0" fmla="*/ 9011 w 10001"/>
              <a:gd name="connsiteY0" fmla="*/ 0 h 10000"/>
              <a:gd name="connsiteX1" fmla="*/ 9410 w 10001"/>
              <a:gd name="connsiteY1" fmla="*/ 111 h 10000"/>
              <a:gd name="connsiteX2" fmla="*/ 9463 w 10001"/>
              <a:gd name="connsiteY2" fmla="*/ 59 h 10000"/>
              <a:gd name="connsiteX3" fmla="*/ 9862 w 10001"/>
              <a:gd name="connsiteY3" fmla="*/ 1570 h 10000"/>
              <a:gd name="connsiteX4" fmla="*/ 9491 w 10001"/>
              <a:gd name="connsiteY4" fmla="*/ 1864 h 10000"/>
              <a:gd name="connsiteX5" fmla="*/ 9650 w 10001"/>
              <a:gd name="connsiteY5" fmla="*/ 2631 h 10000"/>
              <a:gd name="connsiteX6" fmla="*/ 7046 w 10001"/>
              <a:gd name="connsiteY6" fmla="*/ 1982 h 10000"/>
              <a:gd name="connsiteX7" fmla="*/ 4894 w 10001"/>
              <a:gd name="connsiteY7" fmla="*/ 2889 h 10000"/>
              <a:gd name="connsiteX8" fmla="*/ 4920 w 10001"/>
              <a:gd name="connsiteY8" fmla="*/ 3191 h 10000"/>
              <a:gd name="connsiteX9" fmla="*/ 9384 w 10001"/>
              <a:gd name="connsiteY9" fmla="*/ 5947 h 10000"/>
              <a:gd name="connsiteX10" fmla="*/ 7657 w 10001"/>
              <a:gd name="connsiteY10" fmla="*/ 8165 h 10000"/>
              <a:gd name="connsiteX11" fmla="*/ 6169 w 10001"/>
              <a:gd name="connsiteY11" fmla="*/ 10000 h 10000"/>
              <a:gd name="connsiteX12" fmla="*/ 5 w 10001"/>
              <a:gd name="connsiteY12" fmla="*/ 5468 h 10000"/>
              <a:gd name="connsiteX13" fmla="*/ 5080 w 10001"/>
              <a:gd name="connsiteY13" fmla="*/ 1120 h 10000"/>
              <a:gd name="connsiteX14" fmla="*/ 5319 w 10001"/>
              <a:gd name="connsiteY14" fmla="*/ 523 h 10000"/>
              <a:gd name="connsiteX15" fmla="*/ 5292 w 10001"/>
              <a:gd name="connsiteY15" fmla="*/ 523 h 10000"/>
              <a:gd name="connsiteX16" fmla="*/ 8640 w 10001"/>
              <a:gd name="connsiteY16" fmla="*/ 317 h 10000"/>
              <a:gd name="connsiteX17" fmla="*/ 9011 w 10001"/>
              <a:gd name="connsiteY17" fmla="*/ 0 h 10000"/>
              <a:gd name="connsiteX0" fmla="*/ 9011 w 10001"/>
              <a:gd name="connsiteY0" fmla="*/ 0 h 10000"/>
              <a:gd name="connsiteX1" fmla="*/ 9410 w 10001"/>
              <a:gd name="connsiteY1" fmla="*/ 111 h 10000"/>
              <a:gd name="connsiteX2" fmla="*/ 9463 w 10001"/>
              <a:gd name="connsiteY2" fmla="*/ 59 h 10000"/>
              <a:gd name="connsiteX3" fmla="*/ 9862 w 10001"/>
              <a:gd name="connsiteY3" fmla="*/ 1570 h 10000"/>
              <a:gd name="connsiteX4" fmla="*/ 9491 w 10001"/>
              <a:gd name="connsiteY4" fmla="*/ 1864 h 10000"/>
              <a:gd name="connsiteX5" fmla="*/ 9650 w 10001"/>
              <a:gd name="connsiteY5" fmla="*/ 2631 h 10000"/>
              <a:gd name="connsiteX6" fmla="*/ 7046 w 10001"/>
              <a:gd name="connsiteY6" fmla="*/ 1982 h 10000"/>
              <a:gd name="connsiteX7" fmla="*/ 4894 w 10001"/>
              <a:gd name="connsiteY7" fmla="*/ 2889 h 10000"/>
              <a:gd name="connsiteX8" fmla="*/ 9384 w 10001"/>
              <a:gd name="connsiteY8" fmla="*/ 5947 h 10000"/>
              <a:gd name="connsiteX9" fmla="*/ 7657 w 10001"/>
              <a:gd name="connsiteY9" fmla="*/ 8165 h 10000"/>
              <a:gd name="connsiteX10" fmla="*/ 6169 w 10001"/>
              <a:gd name="connsiteY10" fmla="*/ 10000 h 10000"/>
              <a:gd name="connsiteX11" fmla="*/ 5 w 10001"/>
              <a:gd name="connsiteY11" fmla="*/ 5468 h 10000"/>
              <a:gd name="connsiteX12" fmla="*/ 5080 w 10001"/>
              <a:gd name="connsiteY12" fmla="*/ 1120 h 10000"/>
              <a:gd name="connsiteX13" fmla="*/ 5319 w 10001"/>
              <a:gd name="connsiteY13" fmla="*/ 523 h 10000"/>
              <a:gd name="connsiteX14" fmla="*/ 5292 w 10001"/>
              <a:gd name="connsiteY14" fmla="*/ 523 h 10000"/>
              <a:gd name="connsiteX15" fmla="*/ 8640 w 10001"/>
              <a:gd name="connsiteY15" fmla="*/ 317 h 10000"/>
              <a:gd name="connsiteX16" fmla="*/ 9011 w 10001"/>
              <a:gd name="connsiteY16" fmla="*/ 0 h 10000"/>
              <a:gd name="connsiteX0" fmla="*/ 9011 w 10001"/>
              <a:gd name="connsiteY0" fmla="*/ 0 h 10000"/>
              <a:gd name="connsiteX1" fmla="*/ 9410 w 10001"/>
              <a:gd name="connsiteY1" fmla="*/ 111 h 10000"/>
              <a:gd name="connsiteX2" fmla="*/ 9463 w 10001"/>
              <a:gd name="connsiteY2" fmla="*/ 59 h 10000"/>
              <a:gd name="connsiteX3" fmla="*/ 9862 w 10001"/>
              <a:gd name="connsiteY3" fmla="*/ 1570 h 10000"/>
              <a:gd name="connsiteX4" fmla="*/ 9491 w 10001"/>
              <a:gd name="connsiteY4" fmla="*/ 1864 h 10000"/>
              <a:gd name="connsiteX5" fmla="*/ 9650 w 10001"/>
              <a:gd name="connsiteY5" fmla="*/ 2631 h 10000"/>
              <a:gd name="connsiteX6" fmla="*/ 7046 w 10001"/>
              <a:gd name="connsiteY6" fmla="*/ 1982 h 10000"/>
              <a:gd name="connsiteX7" fmla="*/ 9384 w 10001"/>
              <a:gd name="connsiteY7" fmla="*/ 5947 h 10000"/>
              <a:gd name="connsiteX8" fmla="*/ 7657 w 10001"/>
              <a:gd name="connsiteY8" fmla="*/ 8165 h 10000"/>
              <a:gd name="connsiteX9" fmla="*/ 6169 w 10001"/>
              <a:gd name="connsiteY9" fmla="*/ 10000 h 10000"/>
              <a:gd name="connsiteX10" fmla="*/ 5 w 10001"/>
              <a:gd name="connsiteY10" fmla="*/ 5468 h 10000"/>
              <a:gd name="connsiteX11" fmla="*/ 5080 w 10001"/>
              <a:gd name="connsiteY11" fmla="*/ 1120 h 10000"/>
              <a:gd name="connsiteX12" fmla="*/ 5319 w 10001"/>
              <a:gd name="connsiteY12" fmla="*/ 523 h 10000"/>
              <a:gd name="connsiteX13" fmla="*/ 5292 w 10001"/>
              <a:gd name="connsiteY13" fmla="*/ 523 h 10000"/>
              <a:gd name="connsiteX14" fmla="*/ 8640 w 10001"/>
              <a:gd name="connsiteY14" fmla="*/ 317 h 10000"/>
              <a:gd name="connsiteX15" fmla="*/ 9011 w 10001"/>
              <a:gd name="connsiteY15" fmla="*/ 0 h 10000"/>
              <a:gd name="connsiteX0" fmla="*/ 9011 w 10001"/>
              <a:gd name="connsiteY0" fmla="*/ 0 h 10000"/>
              <a:gd name="connsiteX1" fmla="*/ 9410 w 10001"/>
              <a:gd name="connsiteY1" fmla="*/ 111 h 10000"/>
              <a:gd name="connsiteX2" fmla="*/ 9463 w 10001"/>
              <a:gd name="connsiteY2" fmla="*/ 59 h 10000"/>
              <a:gd name="connsiteX3" fmla="*/ 9862 w 10001"/>
              <a:gd name="connsiteY3" fmla="*/ 1570 h 10000"/>
              <a:gd name="connsiteX4" fmla="*/ 9491 w 10001"/>
              <a:gd name="connsiteY4" fmla="*/ 1864 h 10000"/>
              <a:gd name="connsiteX5" fmla="*/ 7046 w 10001"/>
              <a:gd name="connsiteY5" fmla="*/ 1982 h 10000"/>
              <a:gd name="connsiteX6" fmla="*/ 9384 w 10001"/>
              <a:gd name="connsiteY6" fmla="*/ 5947 h 10000"/>
              <a:gd name="connsiteX7" fmla="*/ 7657 w 10001"/>
              <a:gd name="connsiteY7" fmla="*/ 8165 h 10000"/>
              <a:gd name="connsiteX8" fmla="*/ 6169 w 10001"/>
              <a:gd name="connsiteY8" fmla="*/ 10000 h 10000"/>
              <a:gd name="connsiteX9" fmla="*/ 5 w 10001"/>
              <a:gd name="connsiteY9" fmla="*/ 5468 h 10000"/>
              <a:gd name="connsiteX10" fmla="*/ 5080 w 10001"/>
              <a:gd name="connsiteY10" fmla="*/ 1120 h 10000"/>
              <a:gd name="connsiteX11" fmla="*/ 5319 w 10001"/>
              <a:gd name="connsiteY11" fmla="*/ 523 h 10000"/>
              <a:gd name="connsiteX12" fmla="*/ 5292 w 10001"/>
              <a:gd name="connsiteY12" fmla="*/ 523 h 10000"/>
              <a:gd name="connsiteX13" fmla="*/ 8640 w 10001"/>
              <a:gd name="connsiteY13" fmla="*/ 317 h 10000"/>
              <a:gd name="connsiteX14" fmla="*/ 9011 w 10001"/>
              <a:gd name="connsiteY14" fmla="*/ 0 h 10000"/>
              <a:gd name="connsiteX0" fmla="*/ 9011 w 10001"/>
              <a:gd name="connsiteY0" fmla="*/ 0 h 10000"/>
              <a:gd name="connsiteX1" fmla="*/ 9410 w 10001"/>
              <a:gd name="connsiteY1" fmla="*/ 111 h 10000"/>
              <a:gd name="connsiteX2" fmla="*/ 9463 w 10001"/>
              <a:gd name="connsiteY2" fmla="*/ 59 h 10000"/>
              <a:gd name="connsiteX3" fmla="*/ 9862 w 10001"/>
              <a:gd name="connsiteY3" fmla="*/ 1570 h 10000"/>
              <a:gd name="connsiteX4" fmla="*/ 9491 w 10001"/>
              <a:gd name="connsiteY4" fmla="*/ 1864 h 10000"/>
              <a:gd name="connsiteX5" fmla="*/ 9384 w 10001"/>
              <a:gd name="connsiteY5" fmla="*/ 5947 h 10000"/>
              <a:gd name="connsiteX6" fmla="*/ 7657 w 10001"/>
              <a:gd name="connsiteY6" fmla="*/ 8165 h 10000"/>
              <a:gd name="connsiteX7" fmla="*/ 6169 w 10001"/>
              <a:gd name="connsiteY7" fmla="*/ 10000 h 10000"/>
              <a:gd name="connsiteX8" fmla="*/ 5 w 10001"/>
              <a:gd name="connsiteY8" fmla="*/ 5468 h 10000"/>
              <a:gd name="connsiteX9" fmla="*/ 5080 w 10001"/>
              <a:gd name="connsiteY9" fmla="*/ 1120 h 10000"/>
              <a:gd name="connsiteX10" fmla="*/ 5319 w 10001"/>
              <a:gd name="connsiteY10" fmla="*/ 523 h 10000"/>
              <a:gd name="connsiteX11" fmla="*/ 5292 w 10001"/>
              <a:gd name="connsiteY11" fmla="*/ 523 h 10000"/>
              <a:gd name="connsiteX12" fmla="*/ 8640 w 10001"/>
              <a:gd name="connsiteY12" fmla="*/ 317 h 10000"/>
              <a:gd name="connsiteX13" fmla="*/ 9011 w 10001"/>
              <a:gd name="connsiteY13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001" h="10000">
                <a:moveTo>
                  <a:pt x="9011" y="0"/>
                </a:moveTo>
                <a:cubicBezTo>
                  <a:pt x="9092" y="52"/>
                  <a:pt x="9225" y="81"/>
                  <a:pt x="9410" y="111"/>
                </a:cubicBezTo>
                <a:cubicBezTo>
                  <a:pt x="9410" y="96"/>
                  <a:pt x="9437" y="81"/>
                  <a:pt x="9463" y="59"/>
                </a:cubicBezTo>
                <a:cubicBezTo>
                  <a:pt x="10154" y="258"/>
                  <a:pt x="10048" y="943"/>
                  <a:pt x="9862" y="1570"/>
                </a:cubicBezTo>
                <a:cubicBezTo>
                  <a:pt x="9622" y="1629"/>
                  <a:pt x="9463" y="1724"/>
                  <a:pt x="9491" y="1864"/>
                </a:cubicBezTo>
                <a:cubicBezTo>
                  <a:pt x="9411" y="2593"/>
                  <a:pt x="9690" y="4897"/>
                  <a:pt x="9384" y="5947"/>
                </a:cubicBezTo>
                <a:cubicBezTo>
                  <a:pt x="8985" y="6721"/>
                  <a:pt x="7683" y="7340"/>
                  <a:pt x="7657" y="8165"/>
                </a:cubicBezTo>
                <a:cubicBezTo>
                  <a:pt x="7630" y="8622"/>
                  <a:pt x="7152" y="9602"/>
                  <a:pt x="6169" y="10000"/>
                </a:cubicBezTo>
                <a:lnTo>
                  <a:pt x="5" y="5468"/>
                </a:lnTo>
                <a:cubicBezTo>
                  <a:pt x="-177" y="3988"/>
                  <a:pt x="4194" y="1944"/>
                  <a:pt x="5080" y="1120"/>
                </a:cubicBezTo>
                <a:cubicBezTo>
                  <a:pt x="5638" y="980"/>
                  <a:pt x="4787" y="678"/>
                  <a:pt x="5319" y="523"/>
                </a:cubicBezTo>
                <a:lnTo>
                  <a:pt x="5292" y="523"/>
                </a:lnTo>
                <a:cubicBezTo>
                  <a:pt x="6355" y="287"/>
                  <a:pt x="7975" y="899"/>
                  <a:pt x="8640" y="317"/>
                </a:cubicBezTo>
                <a:lnTo>
                  <a:pt x="9011" y="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2" name="꙱ Ireland (Republic of Ireland) (IE) (H)">
            <a:extLst>
              <a:ext uri="{FF2B5EF4-FFF2-40B4-BE49-F238E27FC236}">
                <a16:creationId xmlns:a16="http://schemas.microsoft.com/office/drawing/2014/main" id="{8ABF91EC-1EE8-4F0C-8C6A-6A957A48D166}"/>
              </a:ext>
            </a:extLst>
          </p:cNvPr>
          <p:cNvSpPr>
            <a:spLocks noEditPoints="1"/>
          </p:cNvSpPr>
          <p:nvPr/>
        </p:nvSpPr>
        <p:spPr bwMode="auto">
          <a:xfrm>
            <a:off x="4188707" y="765831"/>
            <a:ext cx="106714" cy="110033"/>
          </a:xfrm>
          <a:custGeom>
            <a:avLst/>
            <a:gdLst>
              <a:gd name="T0" fmla="*/ 667 w 1293"/>
              <a:gd name="T1" fmla="*/ 128 h 1324"/>
              <a:gd name="T2" fmla="*/ 131 w 1293"/>
              <a:gd name="T3" fmla="*/ 1277 h 1324"/>
              <a:gd name="T4" fmla="*/ 238 w 1293"/>
              <a:gd name="T5" fmla="*/ 1193 h 1324"/>
              <a:gd name="T6" fmla="*/ 208 w 1293"/>
              <a:gd name="T7" fmla="*/ 1098 h 1324"/>
              <a:gd name="T8" fmla="*/ 142 w 1293"/>
              <a:gd name="T9" fmla="*/ 1044 h 1324"/>
              <a:gd name="T10" fmla="*/ 184 w 1293"/>
              <a:gd name="T11" fmla="*/ 994 h 1324"/>
              <a:gd name="T12" fmla="*/ 514 w 1293"/>
              <a:gd name="T13" fmla="*/ 911 h 1324"/>
              <a:gd name="T14" fmla="*/ 211 w 1293"/>
              <a:gd name="T15" fmla="*/ 947 h 1324"/>
              <a:gd name="T16" fmla="*/ 493 w 1293"/>
              <a:gd name="T17" fmla="*/ 724 h 1324"/>
              <a:gd name="T18" fmla="*/ 241 w 1293"/>
              <a:gd name="T19" fmla="*/ 689 h 1324"/>
              <a:gd name="T20" fmla="*/ 176 w 1293"/>
              <a:gd name="T21" fmla="*/ 662 h 1324"/>
              <a:gd name="T22" fmla="*/ 176 w 1293"/>
              <a:gd name="T23" fmla="*/ 620 h 1324"/>
              <a:gd name="T24" fmla="*/ 294 w 1293"/>
              <a:gd name="T25" fmla="*/ 594 h 1324"/>
              <a:gd name="T26" fmla="*/ 323 w 1293"/>
              <a:gd name="T27" fmla="*/ 529 h 1324"/>
              <a:gd name="T28" fmla="*/ 282 w 1293"/>
              <a:gd name="T29" fmla="*/ 490 h 1324"/>
              <a:gd name="T30" fmla="*/ 241 w 1293"/>
              <a:gd name="T31" fmla="*/ 386 h 1324"/>
              <a:gd name="T32" fmla="*/ 244 w 1293"/>
              <a:gd name="T33" fmla="*/ 356 h 1324"/>
              <a:gd name="T34" fmla="*/ 466 w 1293"/>
              <a:gd name="T35" fmla="*/ 413 h 1324"/>
              <a:gd name="T36" fmla="*/ 609 w 1293"/>
              <a:gd name="T37" fmla="*/ 347 h 1324"/>
              <a:gd name="T38" fmla="*/ 588 w 1293"/>
              <a:gd name="T39" fmla="*/ 237 h 1324"/>
              <a:gd name="T40" fmla="*/ 695 w 1293"/>
              <a:gd name="T41" fmla="*/ 175 h 1324"/>
              <a:gd name="T42" fmla="*/ 882 w 1293"/>
              <a:gd name="T43" fmla="*/ 65 h 1324"/>
              <a:gd name="T44" fmla="*/ 900 w 1293"/>
              <a:gd name="T45" fmla="*/ 122 h 1324"/>
              <a:gd name="T46" fmla="*/ 1081 w 1293"/>
              <a:gd name="T47" fmla="*/ 36 h 1324"/>
              <a:gd name="T48" fmla="*/ 822 w 1293"/>
              <a:gd name="T49" fmla="*/ 220 h 1324"/>
              <a:gd name="T50" fmla="*/ 742 w 1293"/>
              <a:gd name="T51" fmla="*/ 315 h 1324"/>
              <a:gd name="T52" fmla="*/ 1125 w 1293"/>
              <a:gd name="T53" fmla="*/ 398 h 1324"/>
              <a:gd name="T54" fmla="*/ 1194 w 1293"/>
              <a:gd name="T55" fmla="*/ 436 h 1324"/>
              <a:gd name="T56" fmla="*/ 1191 w 1293"/>
              <a:gd name="T57" fmla="*/ 476 h 1324"/>
              <a:gd name="T58" fmla="*/ 1211 w 1293"/>
              <a:gd name="T59" fmla="*/ 677 h 1324"/>
              <a:gd name="T60" fmla="*/ 1104 w 1293"/>
              <a:gd name="T61" fmla="*/ 1018 h 1324"/>
              <a:gd name="T62" fmla="*/ 968 w 1293"/>
              <a:gd name="T63" fmla="*/ 1042 h 1324"/>
              <a:gd name="T64" fmla="*/ 745 w 1293"/>
              <a:gd name="T65" fmla="*/ 1151 h 1324"/>
              <a:gd name="T66" fmla="*/ 567 w 1293"/>
              <a:gd name="T67" fmla="*/ 1182 h 1324"/>
              <a:gd name="T68" fmla="*/ 488 w 1293"/>
              <a:gd name="T69" fmla="*/ 1269 h 1324"/>
              <a:gd name="T70" fmla="*/ 196 w 1293"/>
              <a:gd name="T71" fmla="*/ 1324 h 1324"/>
              <a:gd name="T72" fmla="*/ 187 w 1293"/>
              <a:gd name="T73" fmla="*/ 1294 h 1324"/>
              <a:gd name="T74" fmla="*/ 131 w 1293"/>
              <a:gd name="T75" fmla="*/ 1277 h 1324"/>
              <a:gd name="T76" fmla="*/ 166 w 1293"/>
              <a:gd name="T77" fmla="*/ 469 h 1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93" h="1324">
                <a:moveTo>
                  <a:pt x="659" y="122"/>
                </a:moveTo>
                <a:cubicBezTo>
                  <a:pt x="665" y="126"/>
                  <a:pt x="656" y="141"/>
                  <a:pt x="667" y="128"/>
                </a:cubicBezTo>
                <a:cubicBezTo>
                  <a:pt x="677" y="114"/>
                  <a:pt x="665" y="126"/>
                  <a:pt x="659" y="122"/>
                </a:cubicBezTo>
                <a:close/>
                <a:moveTo>
                  <a:pt x="131" y="1277"/>
                </a:moveTo>
                <a:cubicBezTo>
                  <a:pt x="121" y="1278"/>
                  <a:pt x="111" y="1279"/>
                  <a:pt x="101" y="1280"/>
                </a:cubicBezTo>
                <a:cubicBezTo>
                  <a:pt x="141" y="1244"/>
                  <a:pt x="182" y="1200"/>
                  <a:pt x="238" y="1193"/>
                </a:cubicBezTo>
                <a:cubicBezTo>
                  <a:pt x="186" y="1185"/>
                  <a:pt x="100" y="1258"/>
                  <a:pt x="53" y="1218"/>
                </a:cubicBezTo>
                <a:cubicBezTo>
                  <a:pt x="0" y="1173"/>
                  <a:pt x="173" y="1087"/>
                  <a:pt x="208" y="1098"/>
                </a:cubicBezTo>
                <a:cubicBezTo>
                  <a:pt x="156" y="1075"/>
                  <a:pt x="85" y="1095"/>
                  <a:pt x="33" y="1107"/>
                </a:cubicBezTo>
                <a:cubicBezTo>
                  <a:pt x="12" y="1047"/>
                  <a:pt x="108" y="1062"/>
                  <a:pt x="142" y="1044"/>
                </a:cubicBezTo>
                <a:cubicBezTo>
                  <a:pt x="156" y="1037"/>
                  <a:pt x="185" y="1063"/>
                  <a:pt x="217" y="1057"/>
                </a:cubicBezTo>
                <a:cubicBezTo>
                  <a:pt x="210" y="1034"/>
                  <a:pt x="199" y="1013"/>
                  <a:pt x="184" y="994"/>
                </a:cubicBezTo>
                <a:cubicBezTo>
                  <a:pt x="241" y="995"/>
                  <a:pt x="257" y="943"/>
                  <a:pt x="316" y="944"/>
                </a:cubicBezTo>
                <a:cubicBezTo>
                  <a:pt x="385" y="945"/>
                  <a:pt x="446" y="918"/>
                  <a:pt x="514" y="911"/>
                </a:cubicBezTo>
                <a:cubicBezTo>
                  <a:pt x="491" y="911"/>
                  <a:pt x="471" y="897"/>
                  <a:pt x="463" y="876"/>
                </a:cubicBezTo>
                <a:cubicBezTo>
                  <a:pt x="377" y="931"/>
                  <a:pt x="311" y="929"/>
                  <a:pt x="211" y="947"/>
                </a:cubicBezTo>
                <a:cubicBezTo>
                  <a:pt x="238" y="928"/>
                  <a:pt x="374" y="861"/>
                  <a:pt x="357" y="816"/>
                </a:cubicBezTo>
                <a:cubicBezTo>
                  <a:pt x="333" y="752"/>
                  <a:pt x="465" y="753"/>
                  <a:pt x="493" y="724"/>
                </a:cubicBezTo>
                <a:cubicBezTo>
                  <a:pt x="441" y="721"/>
                  <a:pt x="393" y="719"/>
                  <a:pt x="341" y="720"/>
                </a:cubicBezTo>
                <a:cubicBezTo>
                  <a:pt x="316" y="720"/>
                  <a:pt x="273" y="693"/>
                  <a:pt x="241" y="689"/>
                </a:cubicBezTo>
                <a:cubicBezTo>
                  <a:pt x="247" y="679"/>
                  <a:pt x="252" y="669"/>
                  <a:pt x="258" y="659"/>
                </a:cubicBezTo>
                <a:cubicBezTo>
                  <a:pt x="229" y="650"/>
                  <a:pt x="205" y="679"/>
                  <a:pt x="176" y="662"/>
                </a:cubicBezTo>
                <a:cubicBezTo>
                  <a:pt x="186" y="655"/>
                  <a:pt x="195" y="648"/>
                  <a:pt x="205" y="641"/>
                </a:cubicBezTo>
                <a:cubicBezTo>
                  <a:pt x="195" y="634"/>
                  <a:pt x="185" y="627"/>
                  <a:pt x="176" y="620"/>
                </a:cubicBezTo>
                <a:cubicBezTo>
                  <a:pt x="211" y="615"/>
                  <a:pt x="197" y="611"/>
                  <a:pt x="222" y="595"/>
                </a:cubicBezTo>
                <a:cubicBezTo>
                  <a:pt x="242" y="583"/>
                  <a:pt x="273" y="598"/>
                  <a:pt x="294" y="594"/>
                </a:cubicBezTo>
                <a:cubicBezTo>
                  <a:pt x="262" y="595"/>
                  <a:pt x="229" y="570"/>
                  <a:pt x="263" y="543"/>
                </a:cubicBezTo>
                <a:cubicBezTo>
                  <a:pt x="276" y="532"/>
                  <a:pt x="306" y="535"/>
                  <a:pt x="323" y="529"/>
                </a:cubicBezTo>
                <a:cubicBezTo>
                  <a:pt x="406" y="502"/>
                  <a:pt x="243" y="492"/>
                  <a:pt x="250" y="502"/>
                </a:cubicBezTo>
                <a:cubicBezTo>
                  <a:pt x="239" y="486"/>
                  <a:pt x="276" y="485"/>
                  <a:pt x="282" y="490"/>
                </a:cubicBezTo>
                <a:cubicBezTo>
                  <a:pt x="264" y="459"/>
                  <a:pt x="295" y="409"/>
                  <a:pt x="244" y="436"/>
                </a:cubicBezTo>
                <a:cubicBezTo>
                  <a:pt x="258" y="419"/>
                  <a:pt x="257" y="402"/>
                  <a:pt x="241" y="386"/>
                </a:cubicBezTo>
                <a:cubicBezTo>
                  <a:pt x="232" y="395"/>
                  <a:pt x="224" y="405"/>
                  <a:pt x="217" y="416"/>
                </a:cubicBezTo>
                <a:cubicBezTo>
                  <a:pt x="221" y="394"/>
                  <a:pt x="230" y="374"/>
                  <a:pt x="244" y="356"/>
                </a:cubicBezTo>
                <a:cubicBezTo>
                  <a:pt x="248" y="403"/>
                  <a:pt x="313" y="354"/>
                  <a:pt x="360" y="351"/>
                </a:cubicBezTo>
                <a:cubicBezTo>
                  <a:pt x="404" y="348"/>
                  <a:pt x="461" y="359"/>
                  <a:pt x="466" y="413"/>
                </a:cubicBezTo>
                <a:cubicBezTo>
                  <a:pt x="488" y="316"/>
                  <a:pt x="590" y="415"/>
                  <a:pt x="641" y="365"/>
                </a:cubicBezTo>
                <a:cubicBezTo>
                  <a:pt x="630" y="360"/>
                  <a:pt x="620" y="354"/>
                  <a:pt x="609" y="347"/>
                </a:cubicBezTo>
                <a:cubicBezTo>
                  <a:pt x="641" y="305"/>
                  <a:pt x="731" y="309"/>
                  <a:pt x="739" y="258"/>
                </a:cubicBezTo>
                <a:cubicBezTo>
                  <a:pt x="689" y="249"/>
                  <a:pt x="634" y="264"/>
                  <a:pt x="588" y="237"/>
                </a:cubicBezTo>
                <a:cubicBezTo>
                  <a:pt x="599" y="202"/>
                  <a:pt x="637" y="193"/>
                  <a:pt x="668" y="205"/>
                </a:cubicBezTo>
                <a:cubicBezTo>
                  <a:pt x="656" y="179"/>
                  <a:pt x="656" y="162"/>
                  <a:pt x="695" y="175"/>
                </a:cubicBezTo>
                <a:cubicBezTo>
                  <a:pt x="671" y="144"/>
                  <a:pt x="695" y="93"/>
                  <a:pt x="726" y="76"/>
                </a:cubicBezTo>
                <a:cubicBezTo>
                  <a:pt x="781" y="47"/>
                  <a:pt x="830" y="72"/>
                  <a:pt x="882" y="65"/>
                </a:cubicBezTo>
                <a:cubicBezTo>
                  <a:pt x="858" y="24"/>
                  <a:pt x="897" y="20"/>
                  <a:pt x="911" y="44"/>
                </a:cubicBezTo>
                <a:cubicBezTo>
                  <a:pt x="935" y="86"/>
                  <a:pt x="910" y="86"/>
                  <a:pt x="900" y="122"/>
                </a:cubicBezTo>
                <a:cubicBezTo>
                  <a:pt x="944" y="122"/>
                  <a:pt x="962" y="74"/>
                  <a:pt x="929" y="44"/>
                </a:cubicBezTo>
                <a:cubicBezTo>
                  <a:pt x="994" y="0"/>
                  <a:pt x="1018" y="24"/>
                  <a:pt x="1081" y="36"/>
                </a:cubicBezTo>
                <a:cubicBezTo>
                  <a:pt x="1050" y="70"/>
                  <a:pt x="986" y="80"/>
                  <a:pt x="961" y="120"/>
                </a:cubicBezTo>
                <a:cubicBezTo>
                  <a:pt x="926" y="163"/>
                  <a:pt x="897" y="243"/>
                  <a:pt x="822" y="220"/>
                </a:cubicBezTo>
                <a:cubicBezTo>
                  <a:pt x="827" y="224"/>
                  <a:pt x="851" y="245"/>
                  <a:pt x="861" y="252"/>
                </a:cubicBezTo>
                <a:cubicBezTo>
                  <a:pt x="824" y="276"/>
                  <a:pt x="768" y="275"/>
                  <a:pt x="742" y="315"/>
                </a:cubicBezTo>
                <a:cubicBezTo>
                  <a:pt x="798" y="361"/>
                  <a:pt x="974" y="497"/>
                  <a:pt x="988" y="353"/>
                </a:cubicBezTo>
                <a:cubicBezTo>
                  <a:pt x="995" y="272"/>
                  <a:pt x="1109" y="399"/>
                  <a:pt x="1125" y="398"/>
                </a:cubicBezTo>
                <a:cubicBezTo>
                  <a:pt x="1112" y="438"/>
                  <a:pt x="1161" y="458"/>
                  <a:pt x="1191" y="439"/>
                </a:cubicBezTo>
                <a:lnTo>
                  <a:pt x="1194" y="436"/>
                </a:lnTo>
                <a:cubicBezTo>
                  <a:pt x="1220" y="433"/>
                  <a:pt x="1219" y="414"/>
                  <a:pt x="1256" y="448"/>
                </a:cubicBezTo>
                <a:cubicBezTo>
                  <a:pt x="1235" y="459"/>
                  <a:pt x="1209" y="460"/>
                  <a:pt x="1191" y="476"/>
                </a:cubicBezTo>
                <a:cubicBezTo>
                  <a:pt x="1185" y="481"/>
                  <a:pt x="1218" y="523"/>
                  <a:pt x="1215" y="546"/>
                </a:cubicBezTo>
                <a:cubicBezTo>
                  <a:pt x="1211" y="578"/>
                  <a:pt x="1293" y="661"/>
                  <a:pt x="1211" y="677"/>
                </a:cubicBezTo>
                <a:cubicBezTo>
                  <a:pt x="1266" y="760"/>
                  <a:pt x="1242" y="810"/>
                  <a:pt x="1209" y="894"/>
                </a:cubicBezTo>
                <a:cubicBezTo>
                  <a:pt x="1191" y="937"/>
                  <a:pt x="1171" y="1022"/>
                  <a:pt x="1104" y="1018"/>
                </a:cubicBezTo>
                <a:cubicBezTo>
                  <a:pt x="1172" y="1027"/>
                  <a:pt x="1128" y="1085"/>
                  <a:pt x="1078" y="1076"/>
                </a:cubicBezTo>
                <a:cubicBezTo>
                  <a:pt x="1040" y="1069"/>
                  <a:pt x="986" y="1100"/>
                  <a:pt x="968" y="1042"/>
                </a:cubicBezTo>
                <a:cubicBezTo>
                  <a:pt x="985" y="1120"/>
                  <a:pt x="852" y="1090"/>
                  <a:pt x="814" y="1104"/>
                </a:cubicBezTo>
                <a:cubicBezTo>
                  <a:pt x="777" y="1117"/>
                  <a:pt x="801" y="1151"/>
                  <a:pt x="745" y="1151"/>
                </a:cubicBezTo>
                <a:cubicBezTo>
                  <a:pt x="700" y="1151"/>
                  <a:pt x="678" y="1212"/>
                  <a:pt x="621" y="1208"/>
                </a:cubicBezTo>
                <a:cubicBezTo>
                  <a:pt x="655" y="1158"/>
                  <a:pt x="593" y="1172"/>
                  <a:pt x="567" y="1182"/>
                </a:cubicBezTo>
                <a:cubicBezTo>
                  <a:pt x="644" y="1203"/>
                  <a:pt x="549" y="1236"/>
                  <a:pt x="534" y="1259"/>
                </a:cubicBezTo>
                <a:cubicBezTo>
                  <a:pt x="524" y="1280"/>
                  <a:pt x="507" y="1262"/>
                  <a:pt x="488" y="1269"/>
                </a:cubicBezTo>
                <a:cubicBezTo>
                  <a:pt x="444" y="1287"/>
                  <a:pt x="398" y="1287"/>
                  <a:pt x="352" y="1301"/>
                </a:cubicBezTo>
                <a:cubicBezTo>
                  <a:pt x="302" y="1318"/>
                  <a:pt x="243" y="1302"/>
                  <a:pt x="196" y="1324"/>
                </a:cubicBezTo>
                <a:cubicBezTo>
                  <a:pt x="209" y="1302"/>
                  <a:pt x="227" y="1287"/>
                  <a:pt x="250" y="1277"/>
                </a:cubicBezTo>
                <a:cubicBezTo>
                  <a:pt x="228" y="1280"/>
                  <a:pt x="207" y="1286"/>
                  <a:pt x="187" y="1294"/>
                </a:cubicBezTo>
                <a:cubicBezTo>
                  <a:pt x="213" y="1271"/>
                  <a:pt x="246" y="1259"/>
                  <a:pt x="279" y="1250"/>
                </a:cubicBezTo>
                <a:cubicBezTo>
                  <a:pt x="240" y="1229"/>
                  <a:pt x="164" y="1252"/>
                  <a:pt x="131" y="1277"/>
                </a:cubicBezTo>
                <a:close/>
                <a:moveTo>
                  <a:pt x="229" y="493"/>
                </a:moveTo>
                <a:cubicBezTo>
                  <a:pt x="276" y="472"/>
                  <a:pt x="189" y="457"/>
                  <a:pt x="166" y="469"/>
                </a:cubicBezTo>
                <a:cubicBezTo>
                  <a:pt x="190" y="469"/>
                  <a:pt x="211" y="477"/>
                  <a:pt x="229" y="49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3" name="꙱ Iraq (Republic of Iraq) (IQ) (H)">
            <a:extLst>
              <a:ext uri="{FF2B5EF4-FFF2-40B4-BE49-F238E27FC236}">
                <a16:creationId xmlns:a16="http://schemas.microsoft.com/office/drawing/2014/main" id="{AF4138D0-1FE1-4C09-A038-28F6470F7F68}"/>
              </a:ext>
            </a:extLst>
          </p:cNvPr>
          <p:cNvSpPr>
            <a:spLocks/>
          </p:cNvSpPr>
          <p:nvPr/>
        </p:nvSpPr>
        <p:spPr bwMode="auto">
          <a:xfrm>
            <a:off x="5355014" y="1282552"/>
            <a:ext cx="252233" cy="245955"/>
          </a:xfrm>
          <a:custGeom>
            <a:avLst/>
            <a:gdLst>
              <a:gd name="T0" fmla="*/ 1601 w 3052"/>
              <a:gd name="T1" fmla="*/ 80 h 2976"/>
              <a:gd name="T2" fmla="*/ 1684 w 3052"/>
              <a:gd name="T3" fmla="*/ 220 h 2976"/>
              <a:gd name="T4" fmla="*/ 1723 w 3052"/>
              <a:gd name="T5" fmla="*/ 254 h 2976"/>
              <a:gd name="T6" fmla="*/ 1740 w 3052"/>
              <a:gd name="T7" fmla="*/ 337 h 2976"/>
              <a:gd name="T8" fmla="*/ 1844 w 3052"/>
              <a:gd name="T9" fmla="*/ 501 h 2976"/>
              <a:gd name="T10" fmla="*/ 1969 w 3052"/>
              <a:gd name="T11" fmla="*/ 556 h 2976"/>
              <a:gd name="T12" fmla="*/ 2150 w 3052"/>
              <a:gd name="T13" fmla="*/ 567 h 2976"/>
              <a:gd name="T14" fmla="*/ 2067 w 3052"/>
              <a:gd name="T15" fmla="*/ 638 h 2976"/>
              <a:gd name="T16" fmla="*/ 2132 w 3052"/>
              <a:gd name="T17" fmla="*/ 799 h 2976"/>
              <a:gd name="T18" fmla="*/ 2052 w 3052"/>
              <a:gd name="T19" fmla="*/ 865 h 2976"/>
              <a:gd name="T20" fmla="*/ 2008 w 3052"/>
              <a:gd name="T21" fmla="*/ 924 h 2976"/>
              <a:gd name="T22" fmla="*/ 2022 w 3052"/>
              <a:gd name="T23" fmla="*/ 1018 h 2976"/>
              <a:gd name="T24" fmla="*/ 1959 w 3052"/>
              <a:gd name="T25" fmla="*/ 1000 h 2976"/>
              <a:gd name="T26" fmla="*/ 1957 w 3052"/>
              <a:gd name="T27" fmla="*/ 1077 h 2976"/>
              <a:gd name="T28" fmla="*/ 1988 w 3052"/>
              <a:gd name="T29" fmla="*/ 1160 h 2976"/>
              <a:gd name="T30" fmla="*/ 1973 w 3052"/>
              <a:gd name="T31" fmla="*/ 1244 h 2976"/>
              <a:gd name="T32" fmla="*/ 2066 w 3052"/>
              <a:gd name="T33" fmla="*/ 1329 h 2976"/>
              <a:gd name="T34" fmla="*/ 2179 w 3052"/>
              <a:gd name="T35" fmla="*/ 1537 h 2976"/>
              <a:gd name="T36" fmla="*/ 2242 w 3052"/>
              <a:gd name="T37" fmla="*/ 1586 h 2976"/>
              <a:gd name="T38" fmla="*/ 2355 w 3052"/>
              <a:gd name="T39" fmla="*/ 1627 h 2976"/>
              <a:gd name="T40" fmla="*/ 2568 w 3052"/>
              <a:gd name="T41" fmla="*/ 1765 h 2976"/>
              <a:gd name="T42" fmla="*/ 2740 w 3052"/>
              <a:gd name="T43" fmla="*/ 1955 h 2976"/>
              <a:gd name="T44" fmla="*/ 2749 w 3052"/>
              <a:gd name="T45" fmla="*/ 2141 h 2976"/>
              <a:gd name="T46" fmla="*/ 2796 w 3052"/>
              <a:gd name="T47" fmla="*/ 2282 h 2976"/>
              <a:gd name="T48" fmla="*/ 2875 w 3052"/>
              <a:gd name="T49" fmla="*/ 2400 h 2976"/>
              <a:gd name="T50" fmla="*/ 2972 w 3052"/>
              <a:gd name="T51" fmla="*/ 2536 h 2976"/>
              <a:gd name="T52" fmla="*/ 3052 w 3052"/>
              <a:gd name="T53" fmla="*/ 2656 h 2976"/>
              <a:gd name="T54" fmla="*/ 2864 w 3052"/>
              <a:gd name="T55" fmla="*/ 2610 h 2976"/>
              <a:gd name="T56" fmla="*/ 2684 w 3052"/>
              <a:gd name="T57" fmla="*/ 2621 h 2976"/>
              <a:gd name="T58" fmla="*/ 2476 w 3052"/>
              <a:gd name="T59" fmla="*/ 2962 h 2976"/>
              <a:gd name="T60" fmla="*/ 2415 w 3052"/>
              <a:gd name="T61" fmla="*/ 2974 h 2976"/>
              <a:gd name="T62" fmla="*/ 2058 w 3052"/>
              <a:gd name="T63" fmla="*/ 2936 h 2976"/>
              <a:gd name="T64" fmla="*/ 1826 w 3052"/>
              <a:gd name="T65" fmla="*/ 2860 h 2976"/>
              <a:gd name="T66" fmla="*/ 1615 w 3052"/>
              <a:gd name="T67" fmla="*/ 2690 h 2976"/>
              <a:gd name="T68" fmla="*/ 555 w 3052"/>
              <a:gd name="T69" fmla="*/ 1968 h 2976"/>
              <a:gd name="T70" fmla="*/ 141 w 3052"/>
              <a:gd name="T71" fmla="*/ 1882 h 2976"/>
              <a:gd name="T72" fmla="*/ 115 w 3052"/>
              <a:gd name="T73" fmla="*/ 1807 h 2976"/>
              <a:gd name="T74" fmla="*/ 112 w 3052"/>
              <a:gd name="T75" fmla="*/ 1751 h 2976"/>
              <a:gd name="T76" fmla="*/ 0 w 3052"/>
              <a:gd name="T77" fmla="*/ 1439 h 2976"/>
              <a:gd name="T78" fmla="*/ 633 w 3052"/>
              <a:gd name="T79" fmla="*/ 1032 h 2976"/>
              <a:gd name="T80" fmla="*/ 655 w 3052"/>
              <a:gd name="T81" fmla="*/ 801 h 2976"/>
              <a:gd name="T82" fmla="*/ 685 w 3052"/>
              <a:gd name="T83" fmla="*/ 587 h 2976"/>
              <a:gd name="T84" fmla="*/ 653 w 3052"/>
              <a:gd name="T85" fmla="*/ 329 h 2976"/>
              <a:gd name="T86" fmla="*/ 800 w 3052"/>
              <a:gd name="T87" fmla="*/ 257 h 2976"/>
              <a:gd name="T88" fmla="*/ 913 w 3052"/>
              <a:gd name="T89" fmla="*/ 105 h 2976"/>
              <a:gd name="T90" fmla="*/ 949 w 3052"/>
              <a:gd name="T91" fmla="*/ 100 h 2976"/>
              <a:gd name="T92" fmla="*/ 1011 w 3052"/>
              <a:gd name="T93" fmla="*/ 28 h 2976"/>
              <a:gd name="T94" fmla="*/ 1217 w 3052"/>
              <a:gd name="T95" fmla="*/ 39 h 2976"/>
              <a:gd name="T96" fmla="*/ 1402 w 3052"/>
              <a:gd name="T97" fmla="*/ 37 h 2976"/>
              <a:gd name="T98" fmla="*/ 1494 w 3052"/>
              <a:gd name="T99" fmla="*/ 148 h 2976"/>
              <a:gd name="T100" fmla="*/ 1601 w 3052"/>
              <a:gd name="T101" fmla="*/ 80 h 2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52" h="2976">
                <a:moveTo>
                  <a:pt x="1601" y="80"/>
                </a:moveTo>
                <a:cubicBezTo>
                  <a:pt x="1661" y="82"/>
                  <a:pt x="1658" y="185"/>
                  <a:pt x="1684" y="220"/>
                </a:cubicBezTo>
                <a:cubicBezTo>
                  <a:pt x="1697" y="236"/>
                  <a:pt x="1713" y="233"/>
                  <a:pt x="1723" y="254"/>
                </a:cubicBezTo>
                <a:cubicBezTo>
                  <a:pt x="1736" y="280"/>
                  <a:pt x="1719" y="316"/>
                  <a:pt x="1740" y="337"/>
                </a:cubicBezTo>
                <a:cubicBezTo>
                  <a:pt x="1786" y="380"/>
                  <a:pt x="1885" y="424"/>
                  <a:pt x="1844" y="501"/>
                </a:cubicBezTo>
                <a:cubicBezTo>
                  <a:pt x="1912" y="486"/>
                  <a:pt x="1936" y="544"/>
                  <a:pt x="1969" y="556"/>
                </a:cubicBezTo>
                <a:cubicBezTo>
                  <a:pt x="2029" y="568"/>
                  <a:pt x="2103" y="554"/>
                  <a:pt x="2150" y="567"/>
                </a:cubicBezTo>
                <a:cubicBezTo>
                  <a:pt x="2140" y="613"/>
                  <a:pt x="2086" y="602"/>
                  <a:pt x="2067" y="638"/>
                </a:cubicBezTo>
                <a:cubicBezTo>
                  <a:pt x="2034" y="699"/>
                  <a:pt x="2126" y="744"/>
                  <a:pt x="2132" y="799"/>
                </a:cubicBezTo>
                <a:cubicBezTo>
                  <a:pt x="2139" y="871"/>
                  <a:pt x="2050" y="791"/>
                  <a:pt x="2052" y="865"/>
                </a:cubicBezTo>
                <a:cubicBezTo>
                  <a:pt x="2054" y="898"/>
                  <a:pt x="2018" y="892"/>
                  <a:pt x="2008" y="924"/>
                </a:cubicBezTo>
                <a:cubicBezTo>
                  <a:pt x="1998" y="959"/>
                  <a:pt x="2016" y="985"/>
                  <a:pt x="2022" y="1018"/>
                </a:cubicBezTo>
                <a:cubicBezTo>
                  <a:pt x="1999" y="1018"/>
                  <a:pt x="1978" y="1012"/>
                  <a:pt x="1959" y="1000"/>
                </a:cubicBezTo>
                <a:cubicBezTo>
                  <a:pt x="1954" y="1030"/>
                  <a:pt x="1934" y="1053"/>
                  <a:pt x="1957" y="1077"/>
                </a:cubicBezTo>
                <a:cubicBezTo>
                  <a:pt x="1983" y="1104"/>
                  <a:pt x="2002" y="1116"/>
                  <a:pt x="1988" y="1160"/>
                </a:cubicBezTo>
                <a:cubicBezTo>
                  <a:pt x="1974" y="1202"/>
                  <a:pt x="1937" y="1211"/>
                  <a:pt x="1973" y="1244"/>
                </a:cubicBezTo>
                <a:cubicBezTo>
                  <a:pt x="2004" y="1272"/>
                  <a:pt x="2031" y="1306"/>
                  <a:pt x="2066" y="1329"/>
                </a:cubicBezTo>
                <a:cubicBezTo>
                  <a:pt x="2101" y="1353"/>
                  <a:pt x="2283" y="1508"/>
                  <a:pt x="2179" y="1537"/>
                </a:cubicBezTo>
                <a:cubicBezTo>
                  <a:pt x="2219" y="1547"/>
                  <a:pt x="2209" y="1594"/>
                  <a:pt x="2242" y="1586"/>
                </a:cubicBezTo>
                <a:cubicBezTo>
                  <a:pt x="2290" y="1575"/>
                  <a:pt x="2317" y="1606"/>
                  <a:pt x="2355" y="1627"/>
                </a:cubicBezTo>
                <a:cubicBezTo>
                  <a:pt x="2426" y="1667"/>
                  <a:pt x="2471" y="1757"/>
                  <a:pt x="2568" y="1765"/>
                </a:cubicBezTo>
                <a:cubicBezTo>
                  <a:pt x="2614" y="1769"/>
                  <a:pt x="2699" y="1919"/>
                  <a:pt x="2740" y="1955"/>
                </a:cubicBezTo>
                <a:cubicBezTo>
                  <a:pt x="2802" y="2010"/>
                  <a:pt x="2764" y="2066"/>
                  <a:pt x="2749" y="2141"/>
                </a:cubicBezTo>
                <a:cubicBezTo>
                  <a:pt x="2741" y="2177"/>
                  <a:pt x="2743" y="2279"/>
                  <a:pt x="2796" y="2282"/>
                </a:cubicBezTo>
                <a:cubicBezTo>
                  <a:pt x="2875" y="2288"/>
                  <a:pt x="2888" y="2314"/>
                  <a:pt x="2875" y="2400"/>
                </a:cubicBezTo>
                <a:cubicBezTo>
                  <a:pt x="2865" y="2464"/>
                  <a:pt x="2899" y="2483"/>
                  <a:pt x="2972" y="2536"/>
                </a:cubicBezTo>
                <a:cubicBezTo>
                  <a:pt x="3008" y="2562"/>
                  <a:pt x="3000" y="2644"/>
                  <a:pt x="3052" y="2656"/>
                </a:cubicBezTo>
                <a:cubicBezTo>
                  <a:pt x="3026" y="2658"/>
                  <a:pt x="2881" y="2638"/>
                  <a:pt x="2864" y="2610"/>
                </a:cubicBezTo>
                <a:cubicBezTo>
                  <a:pt x="2881" y="2662"/>
                  <a:pt x="2800" y="2600"/>
                  <a:pt x="2684" y="2621"/>
                </a:cubicBezTo>
                <a:cubicBezTo>
                  <a:pt x="2547" y="2646"/>
                  <a:pt x="2608" y="2914"/>
                  <a:pt x="2476" y="2962"/>
                </a:cubicBezTo>
                <a:cubicBezTo>
                  <a:pt x="2462" y="2969"/>
                  <a:pt x="2434" y="2976"/>
                  <a:pt x="2415" y="2974"/>
                </a:cubicBezTo>
                <a:cubicBezTo>
                  <a:pt x="2298" y="2963"/>
                  <a:pt x="2175" y="2947"/>
                  <a:pt x="2058" y="2936"/>
                </a:cubicBezTo>
                <a:cubicBezTo>
                  <a:pt x="1956" y="2926"/>
                  <a:pt x="1903" y="2929"/>
                  <a:pt x="1826" y="2860"/>
                </a:cubicBezTo>
                <a:cubicBezTo>
                  <a:pt x="1758" y="2799"/>
                  <a:pt x="1688" y="2745"/>
                  <a:pt x="1615" y="2690"/>
                </a:cubicBezTo>
                <a:cubicBezTo>
                  <a:pt x="1274" y="2429"/>
                  <a:pt x="949" y="2151"/>
                  <a:pt x="555" y="1968"/>
                </a:cubicBezTo>
                <a:cubicBezTo>
                  <a:pt x="439" y="1915"/>
                  <a:pt x="248" y="1902"/>
                  <a:pt x="141" y="1882"/>
                </a:cubicBezTo>
                <a:cubicBezTo>
                  <a:pt x="208" y="1807"/>
                  <a:pt x="157" y="1834"/>
                  <a:pt x="115" y="1807"/>
                </a:cubicBezTo>
                <a:cubicBezTo>
                  <a:pt x="94" y="1793"/>
                  <a:pt x="80" y="1755"/>
                  <a:pt x="112" y="1751"/>
                </a:cubicBezTo>
                <a:cubicBezTo>
                  <a:pt x="76" y="1647"/>
                  <a:pt x="33" y="1545"/>
                  <a:pt x="0" y="1439"/>
                </a:cubicBezTo>
                <a:cubicBezTo>
                  <a:pt x="139" y="1369"/>
                  <a:pt x="547" y="1163"/>
                  <a:pt x="633" y="1032"/>
                </a:cubicBezTo>
                <a:cubicBezTo>
                  <a:pt x="689" y="947"/>
                  <a:pt x="644" y="833"/>
                  <a:pt x="655" y="801"/>
                </a:cubicBezTo>
                <a:cubicBezTo>
                  <a:pt x="656" y="668"/>
                  <a:pt x="692" y="651"/>
                  <a:pt x="685" y="587"/>
                </a:cubicBezTo>
                <a:cubicBezTo>
                  <a:pt x="676" y="516"/>
                  <a:pt x="574" y="390"/>
                  <a:pt x="653" y="329"/>
                </a:cubicBezTo>
                <a:cubicBezTo>
                  <a:pt x="698" y="294"/>
                  <a:pt x="754" y="295"/>
                  <a:pt x="800" y="257"/>
                </a:cubicBezTo>
                <a:cubicBezTo>
                  <a:pt x="839" y="224"/>
                  <a:pt x="944" y="139"/>
                  <a:pt x="913" y="105"/>
                </a:cubicBezTo>
                <a:cubicBezTo>
                  <a:pt x="899" y="89"/>
                  <a:pt x="927" y="106"/>
                  <a:pt x="949" y="100"/>
                </a:cubicBezTo>
                <a:cubicBezTo>
                  <a:pt x="984" y="89"/>
                  <a:pt x="995" y="56"/>
                  <a:pt x="1011" y="28"/>
                </a:cubicBezTo>
                <a:cubicBezTo>
                  <a:pt x="1026" y="0"/>
                  <a:pt x="1182" y="26"/>
                  <a:pt x="1217" y="39"/>
                </a:cubicBezTo>
                <a:cubicBezTo>
                  <a:pt x="1365" y="96"/>
                  <a:pt x="1334" y="49"/>
                  <a:pt x="1402" y="37"/>
                </a:cubicBezTo>
                <a:cubicBezTo>
                  <a:pt x="1506" y="18"/>
                  <a:pt x="1443" y="155"/>
                  <a:pt x="1494" y="148"/>
                </a:cubicBezTo>
                <a:cubicBezTo>
                  <a:pt x="1536" y="140"/>
                  <a:pt x="1557" y="78"/>
                  <a:pt x="1601" y="8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4" name="꙱ Iran (Islamic Republic of Iran) (Persia) (IR) (H)">
            <a:extLst>
              <a:ext uri="{FF2B5EF4-FFF2-40B4-BE49-F238E27FC236}">
                <a16:creationId xmlns:a16="http://schemas.microsoft.com/office/drawing/2014/main" id="{A04B9C9F-A895-458A-87F1-0841D355EB53}"/>
              </a:ext>
            </a:extLst>
          </p:cNvPr>
          <p:cNvSpPr>
            <a:spLocks noEditPoints="1"/>
          </p:cNvSpPr>
          <p:nvPr/>
        </p:nvSpPr>
        <p:spPr bwMode="auto">
          <a:xfrm>
            <a:off x="5462806" y="1212433"/>
            <a:ext cx="523868" cy="435815"/>
          </a:xfrm>
          <a:custGeom>
            <a:avLst/>
            <a:gdLst>
              <a:gd name="T0" fmla="*/ 3269 w 6353"/>
              <a:gd name="T1" fmla="*/ 4631 h 5281"/>
              <a:gd name="T2" fmla="*/ 110 w 6353"/>
              <a:gd name="T3" fmla="*/ 57 h 5281"/>
              <a:gd name="T4" fmla="*/ 377 w 6353"/>
              <a:gd name="T5" fmla="*/ 222 h 5281"/>
              <a:gd name="T6" fmla="*/ 891 w 6353"/>
              <a:gd name="T7" fmla="*/ 198 h 5281"/>
              <a:gd name="T8" fmla="*/ 1262 w 6353"/>
              <a:gd name="T9" fmla="*/ 151 h 5281"/>
              <a:gd name="T10" fmla="*/ 1383 w 6353"/>
              <a:gd name="T11" fmla="*/ 485 h 5281"/>
              <a:gd name="T12" fmla="*/ 1875 w 6353"/>
              <a:gd name="T13" fmla="*/ 856 h 5281"/>
              <a:gd name="T14" fmla="*/ 2561 w 6353"/>
              <a:gd name="T15" fmla="*/ 1124 h 5281"/>
              <a:gd name="T16" fmla="*/ 3059 w 6353"/>
              <a:gd name="T17" fmla="*/ 1051 h 5281"/>
              <a:gd name="T18" fmla="*/ 3253 w 6353"/>
              <a:gd name="T19" fmla="*/ 737 h 5281"/>
              <a:gd name="T20" fmla="*/ 3971 w 6353"/>
              <a:gd name="T21" fmla="*/ 628 h 5281"/>
              <a:gd name="T22" fmla="*/ 4515 w 6353"/>
              <a:gd name="T23" fmla="*/ 786 h 5281"/>
              <a:gd name="T24" fmla="*/ 4960 w 6353"/>
              <a:gd name="T25" fmla="*/ 1122 h 5281"/>
              <a:gd name="T26" fmla="*/ 5245 w 6353"/>
              <a:gd name="T27" fmla="*/ 1392 h 5281"/>
              <a:gd name="T28" fmla="*/ 5269 w 6353"/>
              <a:gd name="T29" fmla="*/ 1704 h 5281"/>
              <a:gd name="T30" fmla="*/ 5146 w 6353"/>
              <a:gd name="T31" fmla="*/ 2034 h 5281"/>
              <a:gd name="T32" fmla="*/ 5312 w 6353"/>
              <a:gd name="T33" fmla="*/ 2601 h 5281"/>
              <a:gd name="T34" fmla="*/ 5642 w 6353"/>
              <a:gd name="T35" fmla="*/ 3308 h 5281"/>
              <a:gd name="T36" fmla="*/ 6045 w 6353"/>
              <a:gd name="T37" fmla="*/ 4091 h 5281"/>
              <a:gd name="T38" fmla="*/ 6227 w 6353"/>
              <a:gd name="T39" fmla="*/ 4488 h 5281"/>
              <a:gd name="T40" fmla="*/ 6065 w 6353"/>
              <a:gd name="T41" fmla="*/ 4794 h 5281"/>
              <a:gd name="T42" fmla="*/ 5699 w 6353"/>
              <a:gd name="T43" fmla="*/ 5204 h 5281"/>
              <a:gd name="T44" fmla="*/ 5366 w 6353"/>
              <a:gd name="T45" fmla="*/ 5150 h 5281"/>
              <a:gd name="T46" fmla="*/ 4920 w 6353"/>
              <a:gd name="T47" fmla="*/ 5071 h 5281"/>
              <a:gd name="T48" fmla="*/ 4567 w 6353"/>
              <a:gd name="T49" fmla="*/ 4981 h 5281"/>
              <a:gd name="T50" fmla="*/ 4075 w 6353"/>
              <a:gd name="T51" fmla="*/ 4559 h 5281"/>
              <a:gd name="T52" fmla="*/ 3788 w 6353"/>
              <a:gd name="T53" fmla="*/ 4735 h 5281"/>
              <a:gd name="T54" fmla="*/ 3237 w 6353"/>
              <a:gd name="T55" fmla="*/ 4525 h 5281"/>
              <a:gd name="T56" fmla="*/ 2873 w 6353"/>
              <a:gd name="T57" fmla="*/ 4272 h 5281"/>
              <a:gd name="T58" fmla="*/ 2539 w 6353"/>
              <a:gd name="T59" fmla="*/ 3931 h 5281"/>
              <a:gd name="T60" fmla="*/ 2415 w 6353"/>
              <a:gd name="T61" fmla="*/ 3766 h 5281"/>
              <a:gd name="T62" fmla="*/ 1940 w 6353"/>
              <a:gd name="T63" fmla="*/ 3415 h 5281"/>
              <a:gd name="T64" fmla="*/ 1850 w 6353"/>
              <a:gd name="T65" fmla="*/ 3321 h 5281"/>
              <a:gd name="T66" fmla="*/ 1749 w 6353"/>
              <a:gd name="T67" fmla="*/ 3508 h 5281"/>
              <a:gd name="T68" fmla="*/ 1572 w 6353"/>
              <a:gd name="T69" fmla="*/ 3252 h 5281"/>
              <a:gd name="T70" fmla="*/ 1437 w 6353"/>
              <a:gd name="T71" fmla="*/ 2807 h 5281"/>
              <a:gd name="T72" fmla="*/ 939 w 6353"/>
              <a:gd name="T73" fmla="*/ 2438 h 5281"/>
              <a:gd name="T74" fmla="*/ 660 w 6353"/>
              <a:gd name="T75" fmla="*/ 2085 h 5281"/>
              <a:gd name="T76" fmla="*/ 656 w 6353"/>
              <a:gd name="T77" fmla="*/ 1852 h 5281"/>
              <a:gd name="T78" fmla="*/ 749 w 6353"/>
              <a:gd name="T79" fmla="*/ 1717 h 5281"/>
              <a:gd name="T80" fmla="*/ 847 w 6353"/>
              <a:gd name="T81" fmla="*/ 1419 h 5281"/>
              <a:gd name="T82" fmla="*/ 437 w 6353"/>
              <a:gd name="T83" fmla="*/ 1189 h 5281"/>
              <a:gd name="T84" fmla="*/ 321 w 6353"/>
              <a:gd name="T85" fmla="*/ 941 h 5281"/>
              <a:gd name="T86" fmla="*/ 211 w 6353"/>
              <a:gd name="T87" fmla="*/ 717 h 5281"/>
              <a:gd name="T88" fmla="*/ 93 w 6353"/>
              <a:gd name="T89" fmla="*/ 347 h 5281"/>
              <a:gd name="T90" fmla="*/ 4073 w 6353"/>
              <a:gd name="T91" fmla="*/ 4592 h 5281"/>
              <a:gd name="T92" fmla="*/ 4125 w 6353"/>
              <a:gd name="T93" fmla="*/ 4663 h 5281"/>
              <a:gd name="T94" fmla="*/ 3539 w 6353"/>
              <a:gd name="T95" fmla="*/ 4750 h 5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353" h="5281">
                <a:moveTo>
                  <a:pt x="3301" y="4643"/>
                </a:moveTo>
                <a:cubicBezTo>
                  <a:pt x="3311" y="4638"/>
                  <a:pt x="3321" y="4636"/>
                  <a:pt x="3331" y="4637"/>
                </a:cubicBezTo>
                <a:cubicBezTo>
                  <a:pt x="3311" y="4625"/>
                  <a:pt x="3291" y="4623"/>
                  <a:pt x="3269" y="4631"/>
                </a:cubicBezTo>
                <a:cubicBezTo>
                  <a:pt x="3280" y="4635"/>
                  <a:pt x="3291" y="4639"/>
                  <a:pt x="3301" y="4643"/>
                </a:cubicBezTo>
                <a:close/>
                <a:moveTo>
                  <a:pt x="0" y="154"/>
                </a:moveTo>
                <a:cubicBezTo>
                  <a:pt x="81" y="124"/>
                  <a:pt x="111" y="189"/>
                  <a:pt x="110" y="57"/>
                </a:cubicBezTo>
                <a:cubicBezTo>
                  <a:pt x="109" y="0"/>
                  <a:pt x="160" y="20"/>
                  <a:pt x="194" y="47"/>
                </a:cubicBezTo>
                <a:cubicBezTo>
                  <a:pt x="201" y="53"/>
                  <a:pt x="209" y="59"/>
                  <a:pt x="217" y="68"/>
                </a:cubicBezTo>
                <a:cubicBezTo>
                  <a:pt x="267" y="124"/>
                  <a:pt x="337" y="188"/>
                  <a:pt x="377" y="222"/>
                </a:cubicBezTo>
                <a:cubicBezTo>
                  <a:pt x="440" y="279"/>
                  <a:pt x="467" y="311"/>
                  <a:pt x="558" y="325"/>
                </a:cubicBezTo>
                <a:cubicBezTo>
                  <a:pt x="614" y="334"/>
                  <a:pt x="694" y="341"/>
                  <a:pt x="755" y="321"/>
                </a:cubicBezTo>
                <a:cubicBezTo>
                  <a:pt x="790" y="304"/>
                  <a:pt x="879" y="226"/>
                  <a:pt x="891" y="198"/>
                </a:cubicBezTo>
                <a:cubicBezTo>
                  <a:pt x="903" y="165"/>
                  <a:pt x="948" y="158"/>
                  <a:pt x="972" y="137"/>
                </a:cubicBezTo>
                <a:cubicBezTo>
                  <a:pt x="1001" y="112"/>
                  <a:pt x="1026" y="83"/>
                  <a:pt x="1057" y="61"/>
                </a:cubicBezTo>
                <a:cubicBezTo>
                  <a:pt x="1139" y="5"/>
                  <a:pt x="1214" y="92"/>
                  <a:pt x="1262" y="151"/>
                </a:cubicBezTo>
                <a:cubicBezTo>
                  <a:pt x="1153" y="192"/>
                  <a:pt x="1301" y="283"/>
                  <a:pt x="1240" y="297"/>
                </a:cubicBezTo>
                <a:cubicBezTo>
                  <a:pt x="1127" y="323"/>
                  <a:pt x="1247" y="389"/>
                  <a:pt x="1292" y="419"/>
                </a:cubicBezTo>
                <a:cubicBezTo>
                  <a:pt x="1367" y="465"/>
                  <a:pt x="1355" y="476"/>
                  <a:pt x="1383" y="485"/>
                </a:cubicBezTo>
                <a:cubicBezTo>
                  <a:pt x="1399" y="490"/>
                  <a:pt x="1438" y="494"/>
                  <a:pt x="1457" y="495"/>
                </a:cubicBezTo>
                <a:cubicBezTo>
                  <a:pt x="1502" y="587"/>
                  <a:pt x="1495" y="741"/>
                  <a:pt x="1597" y="794"/>
                </a:cubicBezTo>
                <a:cubicBezTo>
                  <a:pt x="1684" y="840"/>
                  <a:pt x="1787" y="819"/>
                  <a:pt x="1875" y="856"/>
                </a:cubicBezTo>
                <a:cubicBezTo>
                  <a:pt x="1932" y="880"/>
                  <a:pt x="1951" y="944"/>
                  <a:pt x="1997" y="981"/>
                </a:cubicBezTo>
                <a:cubicBezTo>
                  <a:pt x="2047" y="1021"/>
                  <a:pt x="2123" y="1050"/>
                  <a:pt x="2182" y="1076"/>
                </a:cubicBezTo>
                <a:cubicBezTo>
                  <a:pt x="2293" y="1125"/>
                  <a:pt x="2442" y="1159"/>
                  <a:pt x="2561" y="1124"/>
                </a:cubicBezTo>
                <a:cubicBezTo>
                  <a:pt x="2704" y="1081"/>
                  <a:pt x="2883" y="1012"/>
                  <a:pt x="3034" y="1035"/>
                </a:cubicBezTo>
                <a:cubicBezTo>
                  <a:pt x="3004" y="1047"/>
                  <a:pt x="2971" y="1043"/>
                  <a:pt x="2939" y="1047"/>
                </a:cubicBezTo>
                <a:cubicBezTo>
                  <a:pt x="2961" y="1064"/>
                  <a:pt x="3047" y="1095"/>
                  <a:pt x="3059" y="1051"/>
                </a:cubicBezTo>
                <a:cubicBezTo>
                  <a:pt x="3069" y="1012"/>
                  <a:pt x="3009" y="905"/>
                  <a:pt x="2997" y="866"/>
                </a:cubicBezTo>
                <a:cubicBezTo>
                  <a:pt x="3082" y="883"/>
                  <a:pt x="3082" y="889"/>
                  <a:pt x="3172" y="859"/>
                </a:cubicBezTo>
                <a:cubicBezTo>
                  <a:pt x="3287" y="820"/>
                  <a:pt x="3213" y="776"/>
                  <a:pt x="3253" y="737"/>
                </a:cubicBezTo>
                <a:cubicBezTo>
                  <a:pt x="3481" y="509"/>
                  <a:pt x="3524" y="645"/>
                  <a:pt x="3667" y="614"/>
                </a:cubicBezTo>
                <a:cubicBezTo>
                  <a:pt x="3610" y="521"/>
                  <a:pt x="3854" y="570"/>
                  <a:pt x="3872" y="566"/>
                </a:cubicBezTo>
                <a:cubicBezTo>
                  <a:pt x="3926" y="554"/>
                  <a:pt x="3948" y="578"/>
                  <a:pt x="3971" y="628"/>
                </a:cubicBezTo>
                <a:cubicBezTo>
                  <a:pt x="3998" y="686"/>
                  <a:pt x="4103" y="677"/>
                  <a:pt x="4157" y="694"/>
                </a:cubicBezTo>
                <a:cubicBezTo>
                  <a:pt x="4214" y="712"/>
                  <a:pt x="4253" y="764"/>
                  <a:pt x="4316" y="767"/>
                </a:cubicBezTo>
                <a:cubicBezTo>
                  <a:pt x="4389" y="772"/>
                  <a:pt x="4445" y="759"/>
                  <a:pt x="4515" y="786"/>
                </a:cubicBezTo>
                <a:cubicBezTo>
                  <a:pt x="4584" y="813"/>
                  <a:pt x="4602" y="846"/>
                  <a:pt x="4643" y="902"/>
                </a:cubicBezTo>
                <a:cubicBezTo>
                  <a:pt x="4686" y="962"/>
                  <a:pt x="4773" y="951"/>
                  <a:pt x="4827" y="993"/>
                </a:cubicBezTo>
                <a:cubicBezTo>
                  <a:pt x="4871" y="1028"/>
                  <a:pt x="4902" y="1107"/>
                  <a:pt x="4960" y="1122"/>
                </a:cubicBezTo>
                <a:cubicBezTo>
                  <a:pt x="5043" y="1142"/>
                  <a:pt x="5179" y="1071"/>
                  <a:pt x="5194" y="1162"/>
                </a:cubicBezTo>
                <a:cubicBezTo>
                  <a:pt x="5199" y="1190"/>
                  <a:pt x="5215" y="1233"/>
                  <a:pt x="5224" y="1270"/>
                </a:cubicBezTo>
                <a:cubicBezTo>
                  <a:pt x="5245" y="1380"/>
                  <a:pt x="5201" y="1319"/>
                  <a:pt x="5245" y="1392"/>
                </a:cubicBezTo>
                <a:lnTo>
                  <a:pt x="5286" y="1497"/>
                </a:lnTo>
                <a:cubicBezTo>
                  <a:pt x="5274" y="1510"/>
                  <a:pt x="5265" y="1585"/>
                  <a:pt x="5257" y="1610"/>
                </a:cubicBezTo>
                <a:cubicBezTo>
                  <a:pt x="5234" y="1658"/>
                  <a:pt x="5272" y="1673"/>
                  <a:pt x="5269" y="1704"/>
                </a:cubicBezTo>
                <a:cubicBezTo>
                  <a:pt x="5281" y="1749"/>
                  <a:pt x="5278" y="1862"/>
                  <a:pt x="5190" y="1873"/>
                </a:cubicBezTo>
                <a:cubicBezTo>
                  <a:pt x="5215" y="1908"/>
                  <a:pt x="5240" y="1928"/>
                  <a:pt x="5193" y="1958"/>
                </a:cubicBezTo>
                <a:cubicBezTo>
                  <a:pt x="5166" y="1975"/>
                  <a:pt x="5143" y="2001"/>
                  <a:pt x="5146" y="2034"/>
                </a:cubicBezTo>
                <a:cubicBezTo>
                  <a:pt x="5150" y="2108"/>
                  <a:pt x="5160" y="2212"/>
                  <a:pt x="5240" y="2225"/>
                </a:cubicBezTo>
                <a:cubicBezTo>
                  <a:pt x="5300" y="2236"/>
                  <a:pt x="5306" y="2236"/>
                  <a:pt x="5261" y="2306"/>
                </a:cubicBezTo>
                <a:cubicBezTo>
                  <a:pt x="5195" y="2405"/>
                  <a:pt x="5271" y="2508"/>
                  <a:pt x="5312" y="2601"/>
                </a:cubicBezTo>
                <a:cubicBezTo>
                  <a:pt x="5349" y="2692"/>
                  <a:pt x="5355" y="2778"/>
                  <a:pt x="5377" y="2876"/>
                </a:cubicBezTo>
                <a:cubicBezTo>
                  <a:pt x="5415" y="3048"/>
                  <a:pt x="5655" y="2924"/>
                  <a:pt x="5707" y="3080"/>
                </a:cubicBezTo>
                <a:cubicBezTo>
                  <a:pt x="5735" y="3166"/>
                  <a:pt x="5689" y="3240"/>
                  <a:pt x="5642" y="3308"/>
                </a:cubicBezTo>
                <a:cubicBezTo>
                  <a:pt x="5588" y="3386"/>
                  <a:pt x="5544" y="3472"/>
                  <a:pt x="5481" y="3544"/>
                </a:cubicBezTo>
                <a:cubicBezTo>
                  <a:pt x="5541" y="3592"/>
                  <a:pt x="5682" y="3749"/>
                  <a:pt x="5708" y="3810"/>
                </a:cubicBezTo>
                <a:cubicBezTo>
                  <a:pt x="5816" y="4031"/>
                  <a:pt x="5918" y="4012"/>
                  <a:pt x="6045" y="4091"/>
                </a:cubicBezTo>
                <a:cubicBezTo>
                  <a:pt x="6072" y="4108"/>
                  <a:pt x="6126" y="4109"/>
                  <a:pt x="6136" y="4140"/>
                </a:cubicBezTo>
                <a:cubicBezTo>
                  <a:pt x="6157" y="4205"/>
                  <a:pt x="6179" y="4293"/>
                  <a:pt x="6181" y="4362"/>
                </a:cubicBezTo>
                <a:cubicBezTo>
                  <a:pt x="6183" y="4398"/>
                  <a:pt x="6175" y="4485"/>
                  <a:pt x="6227" y="4488"/>
                </a:cubicBezTo>
                <a:cubicBezTo>
                  <a:pt x="6264" y="4490"/>
                  <a:pt x="6307" y="4472"/>
                  <a:pt x="6340" y="4497"/>
                </a:cubicBezTo>
                <a:cubicBezTo>
                  <a:pt x="6353" y="4508"/>
                  <a:pt x="6342" y="4629"/>
                  <a:pt x="6335" y="4661"/>
                </a:cubicBezTo>
                <a:cubicBezTo>
                  <a:pt x="6320" y="4733"/>
                  <a:pt x="6015" y="4662"/>
                  <a:pt x="6065" y="4794"/>
                </a:cubicBezTo>
                <a:cubicBezTo>
                  <a:pt x="5895" y="4756"/>
                  <a:pt x="5915" y="5069"/>
                  <a:pt x="5911" y="5166"/>
                </a:cubicBezTo>
                <a:cubicBezTo>
                  <a:pt x="5911" y="5176"/>
                  <a:pt x="5916" y="5220"/>
                  <a:pt x="5872" y="5204"/>
                </a:cubicBezTo>
                <a:cubicBezTo>
                  <a:pt x="5895" y="5281"/>
                  <a:pt x="5726" y="5212"/>
                  <a:pt x="5699" y="5204"/>
                </a:cubicBezTo>
                <a:cubicBezTo>
                  <a:pt x="5669" y="5194"/>
                  <a:pt x="5600" y="5201"/>
                  <a:pt x="5592" y="5159"/>
                </a:cubicBezTo>
                <a:cubicBezTo>
                  <a:pt x="5581" y="5101"/>
                  <a:pt x="5514" y="5135"/>
                  <a:pt x="5543" y="5162"/>
                </a:cubicBezTo>
                <a:cubicBezTo>
                  <a:pt x="5530" y="5165"/>
                  <a:pt x="5379" y="5160"/>
                  <a:pt x="5366" y="5150"/>
                </a:cubicBezTo>
                <a:cubicBezTo>
                  <a:pt x="5318" y="5111"/>
                  <a:pt x="5224" y="5117"/>
                  <a:pt x="5170" y="5134"/>
                </a:cubicBezTo>
                <a:cubicBezTo>
                  <a:pt x="5125" y="5148"/>
                  <a:pt x="5092" y="5122"/>
                  <a:pt x="5057" y="5097"/>
                </a:cubicBezTo>
                <a:cubicBezTo>
                  <a:pt x="5010" y="5064"/>
                  <a:pt x="4971" y="5084"/>
                  <a:pt x="4920" y="5071"/>
                </a:cubicBezTo>
                <a:cubicBezTo>
                  <a:pt x="4880" y="5060"/>
                  <a:pt x="4844" y="5093"/>
                  <a:pt x="4804" y="5076"/>
                </a:cubicBezTo>
                <a:cubicBezTo>
                  <a:pt x="4766" y="5060"/>
                  <a:pt x="4757" y="5007"/>
                  <a:pt x="4715" y="5055"/>
                </a:cubicBezTo>
                <a:cubicBezTo>
                  <a:pt x="4726" y="4997"/>
                  <a:pt x="4602" y="5014"/>
                  <a:pt x="4567" y="4981"/>
                </a:cubicBezTo>
                <a:cubicBezTo>
                  <a:pt x="4494" y="4914"/>
                  <a:pt x="4473" y="4763"/>
                  <a:pt x="4456" y="4670"/>
                </a:cubicBezTo>
                <a:cubicBezTo>
                  <a:pt x="4436" y="4552"/>
                  <a:pt x="4330" y="4488"/>
                  <a:pt x="4215" y="4496"/>
                </a:cubicBezTo>
                <a:cubicBezTo>
                  <a:pt x="4162" y="4500"/>
                  <a:pt x="4125" y="4544"/>
                  <a:pt x="4075" y="4559"/>
                </a:cubicBezTo>
                <a:cubicBezTo>
                  <a:pt x="4034" y="4570"/>
                  <a:pt x="3982" y="4579"/>
                  <a:pt x="4006" y="4626"/>
                </a:cubicBezTo>
                <a:cubicBezTo>
                  <a:pt x="4021" y="4657"/>
                  <a:pt x="3914" y="4643"/>
                  <a:pt x="3907" y="4645"/>
                </a:cubicBezTo>
                <a:cubicBezTo>
                  <a:pt x="3854" y="4658"/>
                  <a:pt x="3834" y="4713"/>
                  <a:pt x="3788" y="4735"/>
                </a:cubicBezTo>
                <a:cubicBezTo>
                  <a:pt x="3712" y="4773"/>
                  <a:pt x="3642" y="4669"/>
                  <a:pt x="3568" y="4669"/>
                </a:cubicBezTo>
                <a:cubicBezTo>
                  <a:pt x="3478" y="4669"/>
                  <a:pt x="3427" y="4687"/>
                  <a:pt x="3370" y="4604"/>
                </a:cubicBezTo>
                <a:cubicBezTo>
                  <a:pt x="3342" y="4562"/>
                  <a:pt x="3280" y="4548"/>
                  <a:pt x="3237" y="4525"/>
                </a:cubicBezTo>
                <a:cubicBezTo>
                  <a:pt x="3182" y="4494"/>
                  <a:pt x="3128" y="4461"/>
                  <a:pt x="3070" y="4435"/>
                </a:cubicBezTo>
                <a:cubicBezTo>
                  <a:pt x="3126" y="4382"/>
                  <a:pt x="2990" y="4333"/>
                  <a:pt x="2958" y="4318"/>
                </a:cubicBezTo>
                <a:cubicBezTo>
                  <a:pt x="2929" y="4305"/>
                  <a:pt x="2903" y="4279"/>
                  <a:pt x="2873" y="4272"/>
                </a:cubicBezTo>
                <a:cubicBezTo>
                  <a:pt x="2830" y="4262"/>
                  <a:pt x="2773" y="4279"/>
                  <a:pt x="2737" y="4252"/>
                </a:cubicBezTo>
                <a:cubicBezTo>
                  <a:pt x="2658" y="4192"/>
                  <a:pt x="2639" y="4138"/>
                  <a:pt x="2586" y="4055"/>
                </a:cubicBezTo>
                <a:cubicBezTo>
                  <a:pt x="2562" y="4016"/>
                  <a:pt x="2578" y="3962"/>
                  <a:pt x="2539" y="3931"/>
                </a:cubicBezTo>
                <a:cubicBezTo>
                  <a:pt x="2512" y="3909"/>
                  <a:pt x="2470" y="3897"/>
                  <a:pt x="2470" y="3856"/>
                </a:cubicBezTo>
                <a:cubicBezTo>
                  <a:pt x="2519" y="3860"/>
                  <a:pt x="2512" y="3818"/>
                  <a:pt x="2476" y="3810"/>
                </a:cubicBezTo>
                <a:cubicBezTo>
                  <a:pt x="2451" y="3804"/>
                  <a:pt x="2391" y="3809"/>
                  <a:pt x="2415" y="3766"/>
                </a:cubicBezTo>
                <a:cubicBezTo>
                  <a:pt x="2460" y="3687"/>
                  <a:pt x="2289" y="3646"/>
                  <a:pt x="2215" y="3453"/>
                </a:cubicBezTo>
                <a:cubicBezTo>
                  <a:pt x="2172" y="3343"/>
                  <a:pt x="2086" y="3536"/>
                  <a:pt x="2039" y="3470"/>
                </a:cubicBezTo>
                <a:cubicBezTo>
                  <a:pt x="2008" y="3425"/>
                  <a:pt x="1961" y="3457"/>
                  <a:pt x="1940" y="3415"/>
                </a:cubicBezTo>
                <a:cubicBezTo>
                  <a:pt x="1930" y="3395"/>
                  <a:pt x="1870" y="3385"/>
                  <a:pt x="1851" y="3355"/>
                </a:cubicBezTo>
                <a:cubicBezTo>
                  <a:pt x="1882" y="3353"/>
                  <a:pt x="1911" y="3364"/>
                  <a:pt x="1941" y="3354"/>
                </a:cubicBezTo>
                <a:cubicBezTo>
                  <a:pt x="1931" y="3313"/>
                  <a:pt x="1883" y="3302"/>
                  <a:pt x="1850" y="3321"/>
                </a:cubicBezTo>
                <a:cubicBezTo>
                  <a:pt x="1857" y="3330"/>
                  <a:pt x="1865" y="3339"/>
                  <a:pt x="1873" y="3348"/>
                </a:cubicBezTo>
                <a:cubicBezTo>
                  <a:pt x="1785" y="3336"/>
                  <a:pt x="1929" y="3539"/>
                  <a:pt x="1775" y="3476"/>
                </a:cubicBezTo>
                <a:cubicBezTo>
                  <a:pt x="1784" y="3501"/>
                  <a:pt x="1768" y="3511"/>
                  <a:pt x="1749" y="3508"/>
                </a:cubicBezTo>
                <a:lnTo>
                  <a:pt x="1749" y="3508"/>
                </a:lnTo>
                <a:cubicBezTo>
                  <a:pt x="1697" y="3496"/>
                  <a:pt x="1705" y="3414"/>
                  <a:pt x="1669" y="3388"/>
                </a:cubicBezTo>
                <a:cubicBezTo>
                  <a:pt x="1596" y="3335"/>
                  <a:pt x="1562" y="3316"/>
                  <a:pt x="1572" y="3252"/>
                </a:cubicBezTo>
                <a:cubicBezTo>
                  <a:pt x="1585" y="3166"/>
                  <a:pt x="1572" y="3140"/>
                  <a:pt x="1493" y="3134"/>
                </a:cubicBezTo>
                <a:cubicBezTo>
                  <a:pt x="1440" y="3131"/>
                  <a:pt x="1438" y="3029"/>
                  <a:pt x="1446" y="2993"/>
                </a:cubicBezTo>
                <a:cubicBezTo>
                  <a:pt x="1461" y="2918"/>
                  <a:pt x="1499" y="2862"/>
                  <a:pt x="1437" y="2807"/>
                </a:cubicBezTo>
                <a:cubicBezTo>
                  <a:pt x="1396" y="2771"/>
                  <a:pt x="1311" y="2621"/>
                  <a:pt x="1265" y="2617"/>
                </a:cubicBezTo>
                <a:cubicBezTo>
                  <a:pt x="1168" y="2609"/>
                  <a:pt x="1123" y="2519"/>
                  <a:pt x="1052" y="2479"/>
                </a:cubicBezTo>
                <a:cubicBezTo>
                  <a:pt x="1014" y="2458"/>
                  <a:pt x="987" y="2427"/>
                  <a:pt x="939" y="2438"/>
                </a:cubicBezTo>
                <a:cubicBezTo>
                  <a:pt x="910" y="2445"/>
                  <a:pt x="909" y="2397"/>
                  <a:pt x="877" y="2389"/>
                </a:cubicBezTo>
                <a:cubicBezTo>
                  <a:pt x="979" y="2360"/>
                  <a:pt x="798" y="2205"/>
                  <a:pt x="763" y="2181"/>
                </a:cubicBezTo>
                <a:cubicBezTo>
                  <a:pt x="740" y="2166"/>
                  <a:pt x="677" y="2108"/>
                  <a:pt x="660" y="2085"/>
                </a:cubicBezTo>
                <a:cubicBezTo>
                  <a:pt x="642" y="2061"/>
                  <a:pt x="673" y="2049"/>
                  <a:pt x="685" y="2012"/>
                </a:cubicBezTo>
                <a:cubicBezTo>
                  <a:pt x="707" y="1943"/>
                  <a:pt x="640" y="1943"/>
                  <a:pt x="643" y="1902"/>
                </a:cubicBezTo>
                <a:cubicBezTo>
                  <a:pt x="645" y="1885"/>
                  <a:pt x="653" y="1869"/>
                  <a:pt x="656" y="1852"/>
                </a:cubicBezTo>
                <a:cubicBezTo>
                  <a:pt x="675" y="1864"/>
                  <a:pt x="696" y="1870"/>
                  <a:pt x="719" y="1870"/>
                </a:cubicBezTo>
                <a:cubicBezTo>
                  <a:pt x="713" y="1836"/>
                  <a:pt x="695" y="1812"/>
                  <a:pt x="705" y="1776"/>
                </a:cubicBezTo>
                <a:cubicBezTo>
                  <a:pt x="715" y="1744"/>
                  <a:pt x="751" y="1750"/>
                  <a:pt x="749" y="1717"/>
                </a:cubicBezTo>
                <a:cubicBezTo>
                  <a:pt x="747" y="1643"/>
                  <a:pt x="836" y="1723"/>
                  <a:pt x="829" y="1651"/>
                </a:cubicBezTo>
                <a:cubicBezTo>
                  <a:pt x="823" y="1596"/>
                  <a:pt x="731" y="1551"/>
                  <a:pt x="764" y="1490"/>
                </a:cubicBezTo>
                <a:cubicBezTo>
                  <a:pt x="783" y="1454"/>
                  <a:pt x="837" y="1465"/>
                  <a:pt x="847" y="1419"/>
                </a:cubicBezTo>
                <a:cubicBezTo>
                  <a:pt x="793" y="1404"/>
                  <a:pt x="686" y="1424"/>
                  <a:pt x="654" y="1403"/>
                </a:cubicBezTo>
                <a:cubicBezTo>
                  <a:pt x="628" y="1384"/>
                  <a:pt x="600" y="1340"/>
                  <a:pt x="542" y="1353"/>
                </a:cubicBezTo>
                <a:cubicBezTo>
                  <a:pt x="577" y="1270"/>
                  <a:pt x="487" y="1237"/>
                  <a:pt x="437" y="1189"/>
                </a:cubicBezTo>
                <a:cubicBezTo>
                  <a:pt x="414" y="1166"/>
                  <a:pt x="436" y="1124"/>
                  <a:pt x="416" y="1099"/>
                </a:cubicBezTo>
                <a:cubicBezTo>
                  <a:pt x="405" y="1086"/>
                  <a:pt x="392" y="1086"/>
                  <a:pt x="381" y="1072"/>
                </a:cubicBezTo>
                <a:cubicBezTo>
                  <a:pt x="359" y="1042"/>
                  <a:pt x="357" y="965"/>
                  <a:pt x="321" y="941"/>
                </a:cubicBezTo>
                <a:cubicBezTo>
                  <a:pt x="320" y="934"/>
                  <a:pt x="319" y="929"/>
                  <a:pt x="319" y="926"/>
                </a:cubicBezTo>
                <a:cubicBezTo>
                  <a:pt x="334" y="863"/>
                  <a:pt x="292" y="888"/>
                  <a:pt x="261" y="845"/>
                </a:cubicBezTo>
                <a:cubicBezTo>
                  <a:pt x="231" y="803"/>
                  <a:pt x="246" y="731"/>
                  <a:pt x="211" y="717"/>
                </a:cubicBezTo>
                <a:cubicBezTo>
                  <a:pt x="193" y="709"/>
                  <a:pt x="123" y="687"/>
                  <a:pt x="125" y="659"/>
                </a:cubicBezTo>
                <a:cubicBezTo>
                  <a:pt x="129" y="616"/>
                  <a:pt x="149" y="558"/>
                  <a:pt x="181" y="528"/>
                </a:cubicBezTo>
                <a:cubicBezTo>
                  <a:pt x="92" y="509"/>
                  <a:pt x="133" y="392"/>
                  <a:pt x="93" y="347"/>
                </a:cubicBezTo>
                <a:cubicBezTo>
                  <a:pt x="71" y="322"/>
                  <a:pt x="79" y="299"/>
                  <a:pt x="64" y="270"/>
                </a:cubicBezTo>
                <a:cubicBezTo>
                  <a:pt x="57" y="253"/>
                  <a:pt x="21" y="187"/>
                  <a:pt x="0" y="154"/>
                </a:cubicBezTo>
                <a:close/>
                <a:moveTo>
                  <a:pt x="4073" y="4592"/>
                </a:moveTo>
                <a:cubicBezTo>
                  <a:pt x="4025" y="4633"/>
                  <a:pt x="3991" y="4703"/>
                  <a:pt x="3913" y="4690"/>
                </a:cubicBezTo>
                <a:cubicBezTo>
                  <a:pt x="3906" y="4763"/>
                  <a:pt x="4017" y="4689"/>
                  <a:pt x="4042" y="4678"/>
                </a:cubicBezTo>
                <a:cubicBezTo>
                  <a:pt x="4068" y="4666"/>
                  <a:pt x="4098" y="4675"/>
                  <a:pt x="4125" y="4663"/>
                </a:cubicBezTo>
                <a:cubicBezTo>
                  <a:pt x="4162" y="4645"/>
                  <a:pt x="4168" y="4587"/>
                  <a:pt x="4213" y="4583"/>
                </a:cubicBezTo>
                <a:cubicBezTo>
                  <a:pt x="4163" y="4535"/>
                  <a:pt x="4124" y="4615"/>
                  <a:pt x="4073" y="4592"/>
                </a:cubicBezTo>
                <a:close/>
                <a:moveTo>
                  <a:pt x="3539" y="4750"/>
                </a:moveTo>
                <a:cubicBezTo>
                  <a:pt x="3544" y="4725"/>
                  <a:pt x="3535" y="4723"/>
                  <a:pt x="3509" y="4744"/>
                </a:cubicBezTo>
                <a:cubicBezTo>
                  <a:pt x="3519" y="4746"/>
                  <a:pt x="3529" y="4748"/>
                  <a:pt x="3539" y="475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5" name="꙱ Indonesia (Republic of Indonesia) (ID) (H)">
            <a:extLst>
              <a:ext uri="{FF2B5EF4-FFF2-40B4-BE49-F238E27FC236}">
                <a16:creationId xmlns:a16="http://schemas.microsoft.com/office/drawing/2014/main" id="{C842125C-5A8E-4BB6-B811-626105507637}"/>
              </a:ext>
            </a:extLst>
          </p:cNvPr>
          <p:cNvSpPr>
            <a:spLocks noEditPoints="1"/>
          </p:cNvSpPr>
          <p:nvPr/>
        </p:nvSpPr>
        <p:spPr bwMode="auto">
          <a:xfrm>
            <a:off x="6842540" y="2210277"/>
            <a:ext cx="1206190" cy="496225"/>
          </a:xfrm>
          <a:custGeom>
            <a:avLst/>
            <a:gdLst>
              <a:gd name="T0" fmla="*/ 12970 w 14617"/>
              <a:gd name="T1" fmla="*/ 2395 h 6011"/>
              <a:gd name="T2" fmla="*/ 13831 w 14617"/>
              <a:gd name="T3" fmla="*/ 4556 h 6011"/>
              <a:gd name="T4" fmla="*/ 13374 w 14617"/>
              <a:gd name="T5" fmla="*/ 2872 h 6011"/>
              <a:gd name="T6" fmla="*/ 13893 w 14617"/>
              <a:gd name="T7" fmla="*/ 4795 h 6011"/>
              <a:gd name="T8" fmla="*/ 12588 w 14617"/>
              <a:gd name="T9" fmla="*/ 3530 h 6011"/>
              <a:gd name="T10" fmla="*/ 12213 w 14617"/>
              <a:gd name="T11" fmla="*/ 3068 h 6011"/>
              <a:gd name="T12" fmla="*/ 11566 w 14617"/>
              <a:gd name="T13" fmla="*/ 2605 h 6011"/>
              <a:gd name="T14" fmla="*/ 8116 w 14617"/>
              <a:gd name="T15" fmla="*/ 3324 h 6011"/>
              <a:gd name="T16" fmla="*/ 8707 w 14617"/>
              <a:gd name="T17" fmla="*/ 3137 h 6011"/>
              <a:gd name="T18" fmla="*/ 8474 w 14617"/>
              <a:gd name="T19" fmla="*/ 1932 h 6011"/>
              <a:gd name="T20" fmla="*/ 8093 w 14617"/>
              <a:gd name="T21" fmla="*/ 1765 h 6011"/>
              <a:gd name="T22" fmla="*/ 8588 w 14617"/>
              <a:gd name="T23" fmla="*/ 3924 h 6011"/>
              <a:gd name="T24" fmla="*/ 8837 w 14617"/>
              <a:gd name="T25" fmla="*/ 3907 h 6011"/>
              <a:gd name="T26" fmla="*/ 8942 w 14617"/>
              <a:gd name="T27" fmla="*/ 3531 h 6011"/>
              <a:gd name="T28" fmla="*/ 9705 w 14617"/>
              <a:gd name="T29" fmla="*/ 1159 h 6011"/>
              <a:gd name="T30" fmla="*/ 10091 w 14617"/>
              <a:gd name="T31" fmla="*/ 3478 h 6011"/>
              <a:gd name="T32" fmla="*/ 10358 w 14617"/>
              <a:gd name="T33" fmla="*/ 2261 h 6011"/>
              <a:gd name="T34" fmla="*/ 10337 w 14617"/>
              <a:gd name="T35" fmla="*/ 1845 h 6011"/>
              <a:gd name="T36" fmla="*/ 10473 w 14617"/>
              <a:gd name="T37" fmla="*/ 1709 h 6011"/>
              <a:gd name="T38" fmla="*/ 10447 w 14617"/>
              <a:gd name="T39" fmla="*/ 3267 h 6011"/>
              <a:gd name="T40" fmla="*/ 11004 w 14617"/>
              <a:gd name="T41" fmla="*/ 3312 h 6011"/>
              <a:gd name="T42" fmla="*/ 10694 w 14617"/>
              <a:gd name="T43" fmla="*/ 3357 h 6011"/>
              <a:gd name="T44" fmla="*/ 11254 w 14617"/>
              <a:gd name="T45" fmla="*/ 2187 h 6011"/>
              <a:gd name="T46" fmla="*/ 11540 w 14617"/>
              <a:gd name="T47" fmla="*/ 3564 h 6011"/>
              <a:gd name="T48" fmla="*/ 9444 w 14617"/>
              <a:gd name="T49" fmla="*/ 5288 h 6011"/>
              <a:gd name="T50" fmla="*/ 3426 w 14617"/>
              <a:gd name="T51" fmla="*/ 4416 h 6011"/>
              <a:gd name="T52" fmla="*/ 6090 w 14617"/>
              <a:gd name="T53" fmla="*/ 4861 h 6011"/>
              <a:gd name="T54" fmla="*/ 4216 w 14617"/>
              <a:gd name="T55" fmla="*/ 4372 h 6011"/>
              <a:gd name="T56" fmla="*/ 6142 w 14617"/>
              <a:gd name="T57" fmla="*/ 4630 h 6011"/>
              <a:gd name="T58" fmla="*/ 6501 w 14617"/>
              <a:gd name="T59" fmla="*/ 5206 h 6011"/>
              <a:gd name="T60" fmla="*/ 7306 w 14617"/>
              <a:gd name="T61" fmla="*/ 5014 h 6011"/>
              <a:gd name="T62" fmla="*/ 7879 w 14617"/>
              <a:gd name="T63" fmla="*/ 5451 h 6011"/>
              <a:gd name="T64" fmla="*/ 8767 w 14617"/>
              <a:gd name="T65" fmla="*/ 5049 h 6011"/>
              <a:gd name="T66" fmla="*/ 8345 w 14617"/>
              <a:gd name="T67" fmla="*/ 5889 h 6011"/>
              <a:gd name="T68" fmla="*/ 8871 w 14617"/>
              <a:gd name="T69" fmla="*/ 5067 h 6011"/>
              <a:gd name="T70" fmla="*/ 9265 w 14617"/>
              <a:gd name="T71" fmla="*/ 5129 h 6011"/>
              <a:gd name="T72" fmla="*/ 10340 w 14617"/>
              <a:gd name="T73" fmla="*/ 5031 h 6011"/>
              <a:gd name="T74" fmla="*/ 11281 w 14617"/>
              <a:gd name="T75" fmla="*/ 5090 h 6011"/>
              <a:gd name="T76" fmla="*/ 11620 w 14617"/>
              <a:gd name="T77" fmla="*/ 4651 h 6011"/>
              <a:gd name="T78" fmla="*/ 12561 w 14617"/>
              <a:gd name="T79" fmla="*/ 4464 h 6011"/>
              <a:gd name="T80" fmla="*/ 902 w 14617"/>
              <a:gd name="T81" fmla="*/ 1078 h 6011"/>
              <a:gd name="T82" fmla="*/ 3009 w 14617"/>
              <a:gd name="T83" fmla="*/ 4098 h 6011"/>
              <a:gd name="T84" fmla="*/ 3141 w 14617"/>
              <a:gd name="T85" fmla="*/ 3072 h 6011"/>
              <a:gd name="T86" fmla="*/ 2424 w 14617"/>
              <a:gd name="T87" fmla="*/ 1771 h 6011"/>
              <a:gd name="T88" fmla="*/ 1037 w 14617"/>
              <a:gd name="T89" fmla="*/ 405 h 6011"/>
              <a:gd name="T90" fmla="*/ 1184 w 14617"/>
              <a:gd name="T91" fmla="*/ 2110 h 6011"/>
              <a:gd name="T92" fmla="*/ 1837 w 14617"/>
              <a:gd name="T93" fmla="*/ 3300 h 6011"/>
              <a:gd name="T94" fmla="*/ 2671 w 14617"/>
              <a:gd name="T95" fmla="*/ 1830 h 6011"/>
              <a:gd name="T96" fmla="*/ 2814 w 14617"/>
              <a:gd name="T97" fmla="*/ 1848 h 6011"/>
              <a:gd name="T98" fmla="*/ 3049 w 14617"/>
              <a:gd name="T99" fmla="*/ 1828 h 6011"/>
              <a:gd name="T100" fmla="*/ 3146 w 14617"/>
              <a:gd name="T101" fmla="*/ 2035 h 6011"/>
              <a:gd name="T102" fmla="*/ 3821 w 14617"/>
              <a:gd name="T103" fmla="*/ 3154 h 6011"/>
              <a:gd name="T104" fmla="*/ 4474 w 14617"/>
              <a:gd name="T105" fmla="*/ 2718 h 6011"/>
              <a:gd name="T106" fmla="*/ 7184 w 14617"/>
              <a:gd name="T107" fmla="*/ 922 h 6011"/>
              <a:gd name="T108" fmla="*/ 4649 w 14617"/>
              <a:gd name="T109" fmla="*/ 1447 h 6011"/>
              <a:gd name="T110" fmla="*/ 6382 w 14617"/>
              <a:gd name="T111" fmla="*/ 1375 h 6011"/>
              <a:gd name="T112" fmla="*/ 7119 w 14617"/>
              <a:gd name="T113" fmla="*/ 833 h 6011"/>
              <a:gd name="T114" fmla="*/ 7342 w 14617"/>
              <a:gd name="T115" fmla="*/ 1824 h 6011"/>
              <a:gd name="T116" fmla="*/ 6463 w 14617"/>
              <a:gd name="T117" fmla="*/ 3517 h 6011"/>
              <a:gd name="T118" fmla="*/ 5044 w 14617"/>
              <a:gd name="T119" fmla="*/ 3196 h 6011"/>
              <a:gd name="T120" fmla="*/ 7253 w 14617"/>
              <a:gd name="T121" fmla="*/ 625 h 6011"/>
              <a:gd name="T122" fmla="*/ 11085 w 14617"/>
              <a:gd name="T123" fmla="*/ 2771 h 6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17" h="6011">
                <a:moveTo>
                  <a:pt x="12436" y="3511"/>
                </a:moveTo>
                <a:cubicBezTo>
                  <a:pt x="12415" y="3524"/>
                  <a:pt x="12421" y="3534"/>
                  <a:pt x="12454" y="3540"/>
                </a:cubicBezTo>
                <a:cubicBezTo>
                  <a:pt x="12448" y="3531"/>
                  <a:pt x="12442" y="3521"/>
                  <a:pt x="12436" y="3511"/>
                </a:cubicBezTo>
                <a:close/>
                <a:moveTo>
                  <a:pt x="12498" y="2736"/>
                </a:moveTo>
                <a:cubicBezTo>
                  <a:pt x="12471" y="2745"/>
                  <a:pt x="12468" y="2776"/>
                  <a:pt x="12478" y="2798"/>
                </a:cubicBezTo>
                <a:cubicBezTo>
                  <a:pt x="12479" y="2776"/>
                  <a:pt x="12486" y="2755"/>
                  <a:pt x="12498" y="2736"/>
                </a:cubicBezTo>
                <a:close/>
                <a:moveTo>
                  <a:pt x="12546" y="2831"/>
                </a:moveTo>
                <a:cubicBezTo>
                  <a:pt x="12524" y="2826"/>
                  <a:pt x="12522" y="2836"/>
                  <a:pt x="12540" y="2861"/>
                </a:cubicBezTo>
                <a:cubicBezTo>
                  <a:pt x="12542" y="2851"/>
                  <a:pt x="12544" y="2841"/>
                  <a:pt x="12546" y="2831"/>
                </a:cubicBezTo>
                <a:close/>
                <a:moveTo>
                  <a:pt x="12706" y="2448"/>
                </a:moveTo>
                <a:cubicBezTo>
                  <a:pt x="12669" y="2456"/>
                  <a:pt x="12675" y="2530"/>
                  <a:pt x="12715" y="2519"/>
                </a:cubicBezTo>
                <a:cubicBezTo>
                  <a:pt x="12739" y="2512"/>
                  <a:pt x="12715" y="2459"/>
                  <a:pt x="12706" y="2448"/>
                </a:cubicBezTo>
                <a:close/>
                <a:moveTo>
                  <a:pt x="12777" y="2638"/>
                </a:moveTo>
                <a:cubicBezTo>
                  <a:pt x="12777" y="2644"/>
                  <a:pt x="12776" y="2650"/>
                  <a:pt x="12775" y="2656"/>
                </a:cubicBezTo>
                <a:cubicBezTo>
                  <a:pt x="12796" y="2654"/>
                  <a:pt x="12817" y="2651"/>
                  <a:pt x="12837" y="2644"/>
                </a:cubicBezTo>
                <a:cubicBezTo>
                  <a:pt x="12817" y="2642"/>
                  <a:pt x="12797" y="2640"/>
                  <a:pt x="12777" y="2638"/>
                </a:cubicBezTo>
                <a:close/>
                <a:moveTo>
                  <a:pt x="12858" y="2341"/>
                </a:moveTo>
                <a:cubicBezTo>
                  <a:pt x="12858" y="2388"/>
                  <a:pt x="12936" y="2447"/>
                  <a:pt x="12970" y="2395"/>
                </a:cubicBezTo>
                <a:cubicBezTo>
                  <a:pt x="12994" y="2358"/>
                  <a:pt x="12876" y="2343"/>
                  <a:pt x="12858" y="2341"/>
                </a:cubicBezTo>
                <a:close/>
                <a:moveTo>
                  <a:pt x="12893" y="2682"/>
                </a:moveTo>
                <a:cubicBezTo>
                  <a:pt x="12891" y="2692"/>
                  <a:pt x="12889" y="2702"/>
                  <a:pt x="12888" y="2712"/>
                </a:cubicBezTo>
                <a:cubicBezTo>
                  <a:pt x="12970" y="2718"/>
                  <a:pt x="13136" y="2804"/>
                  <a:pt x="13202" y="2787"/>
                </a:cubicBezTo>
                <a:cubicBezTo>
                  <a:pt x="13238" y="2777"/>
                  <a:pt x="13279" y="2756"/>
                  <a:pt x="13318" y="2763"/>
                </a:cubicBezTo>
                <a:cubicBezTo>
                  <a:pt x="13286" y="2717"/>
                  <a:pt x="13205" y="2720"/>
                  <a:pt x="13156" y="2714"/>
                </a:cubicBezTo>
                <a:cubicBezTo>
                  <a:pt x="13069" y="2703"/>
                  <a:pt x="12982" y="2691"/>
                  <a:pt x="12893" y="2682"/>
                </a:cubicBezTo>
                <a:close/>
                <a:moveTo>
                  <a:pt x="13443" y="5087"/>
                </a:moveTo>
                <a:cubicBezTo>
                  <a:pt x="13440" y="5097"/>
                  <a:pt x="13437" y="5107"/>
                  <a:pt x="13434" y="5117"/>
                </a:cubicBezTo>
                <a:cubicBezTo>
                  <a:pt x="13564" y="5074"/>
                  <a:pt x="13619" y="5152"/>
                  <a:pt x="13745" y="5057"/>
                </a:cubicBezTo>
                <a:cubicBezTo>
                  <a:pt x="13734" y="5082"/>
                  <a:pt x="13772" y="5110"/>
                  <a:pt x="13808" y="5111"/>
                </a:cubicBezTo>
                <a:cubicBezTo>
                  <a:pt x="13818" y="5108"/>
                  <a:pt x="13828" y="5105"/>
                  <a:pt x="13838" y="5102"/>
                </a:cubicBezTo>
                <a:cubicBezTo>
                  <a:pt x="13822" y="5072"/>
                  <a:pt x="13824" y="5014"/>
                  <a:pt x="13774" y="5034"/>
                </a:cubicBezTo>
                <a:cubicBezTo>
                  <a:pt x="13803" y="5006"/>
                  <a:pt x="13921" y="4859"/>
                  <a:pt x="13896" y="4828"/>
                </a:cubicBezTo>
                <a:cubicBezTo>
                  <a:pt x="13820" y="4735"/>
                  <a:pt x="13771" y="4725"/>
                  <a:pt x="13655" y="4773"/>
                </a:cubicBezTo>
                <a:cubicBezTo>
                  <a:pt x="13536" y="4823"/>
                  <a:pt x="13490" y="4979"/>
                  <a:pt x="13443" y="5087"/>
                </a:cubicBezTo>
                <a:close/>
                <a:moveTo>
                  <a:pt x="13793" y="4512"/>
                </a:moveTo>
                <a:cubicBezTo>
                  <a:pt x="13794" y="4535"/>
                  <a:pt x="13809" y="4550"/>
                  <a:pt x="13831" y="4556"/>
                </a:cubicBezTo>
                <a:cubicBezTo>
                  <a:pt x="13829" y="4533"/>
                  <a:pt x="13816" y="4516"/>
                  <a:pt x="13793" y="4512"/>
                </a:cubicBezTo>
                <a:close/>
                <a:moveTo>
                  <a:pt x="11563" y="2469"/>
                </a:moveTo>
                <a:cubicBezTo>
                  <a:pt x="11573" y="2445"/>
                  <a:pt x="11569" y="2425"/>
                  <a:pt x="11551" y="2406"/>
                </a:cubicBezTo>
                <a:cubicBezTo>
                  <a:pt x="11644" y="2383"/>
                  <a:pt x="11721" y="2378"/>
                  <a:pt x="11793" y="2311"/>
                </a:cubicBezTo>
                <a:cubicBezTo>
                  <a:pt x="11988" y="2131"/>
                  <a:pt x="12140" y="2328"/>
                  <a:pt x="12234" y="2369"/>
                </a:cubicBezTo>
                <a:cubicBezTo>
                  <a:pt x="12313" y="2403"/>
                  <a:pt x="12395" y="2358"/>
                  <a:pt x="12469" y="2415"/>
                </a:cubicBezTo>
                <a:cubicBezTo>
                  <a:pt x="12412" y="2457"/>
                  <a:pt x="12466" y="2513"/>
                  <a:pt x="12491" y="2555"/>
                </a:cubicBezTo>
                <a:cubicBezTo>
                  <a:pt x="12523" y="2612"/>
                  <a:pt x="12486" y="2660"/>
                  <a:pt x="12465" y="2712"/>
                </a:cubicBezTo>
                <a:cubicBezTo>
                  <a:pt x="12411" y="2847"/>
                  <a:pt x="12491" y="3008"/>
                  <a:pt x="12552" y="3125"/>
                </a:cubicBezTo>
                <a:cubicBezTo>
                  <a:pt x="12573" y="3094"/>
                  <a:pt x="12544" y="3026"/>
                  <a:pt x="12578" y="3004"/>
                </a:cubicBezTo>
                <a:cubicBezTo>
                  <a:pt x="12626" y="2972"/>
                  <a:pt x="12620" y="3114"/>
                  <a:pt x="12621" y="3127"/>
                </a:cubicBezTo>
                <a:cubicBezTo>
                  <a:pt x="12622" y="3154"/>
                  <a:pt x="12631" y="3161"/>
                  <a:pt x="12649" y="3179"/>
                </a:cubicBezTo>
                <a:cubicBezTo>
                  <a:pt x="12676" y="3205"/>
                  <a:pt x="12663" y="3240"/>
                  <a:pt x="12687" y="3266"/>
                </a:cubicBezTo>
                <a:cubicBezTo>
                  <a:pt x="12732" y="3317"/>
                  <a:pt x="12825" y="3344"/>
                  <a:pt x="12878" y="3290"/>
                </a:cubicBezTo>
                <a:cubicBezTo>
                  <a:pt x="12916" y="3251"/>
                  <a:pt x="12955" y="3216"/>
                  <a:pt x="12994" y="3177"/>
                </a:cubicBezTo>
                <a:cubicBezTo>
                  <a:pt x="13035" y="3137"/>
                  <a:pt x="13043" y="3083"/>
                  <a:pt x="13098" y="3048"/>
                </a:cubicBezTo>
                <a:cubicBezTo>
                  <a:pt x="13147" y="3017"/>
                  <a:pt x="13133" y="2902"/>
                  <a:pt x="13195" y="2902"/>
                </a:cubicBezTo>
                <a:cubicBezTo>
                  <a:pt x="13269" y="2901"/>
                  <a:pt x="13305" y="2908"/>
                  <a:pt x="13374" y="2872"/>
                </a:cubicBezTo>
                <a:cubicBezTo>
                  <a:pt x="13424" y="2846"/>
                  <a:pt x="13426" y="2829"/>
                  <a:pt x="13404" y="2782"/>
                </a:cubicBezTo>
                <a:cubicBezTo>
                  <a:pt x="13387" y="2747"/>
                  <a:pt x="13496" y="2696"/>
                  <a:pt x="13518" y="2684"/>
                </a:cubicBezTo>
                <a:cubicBezTo>
                  <a:pt x="13573" y="2655"/>
                  <a:pt x="13625" y="2635"/>
                  <a:pt x="13683" y="2665"/>
                </a:cubicBezTo>
                <a:cubicBezTo>
                  <a:pt x="13759" y="2704"/>
                  <a:pt x="13850" y="2732"/>
                  <a:pt x="13919" y="2783"/>
                </a:cubicBezTo>
                <a:cubicBezTo>
                  <a:pt x="13976" y="2826"/>
                  <a:pt x="14042" y="2850"/>
                  <a:pt x="14106" y="2883"/>
                </a:cubicBezTo>
                <a:cubicBezTo>
                  <a:pt x="14149" y="2905"/>
                  <a:pt x="14235" y="2972"/>
                  <a:pt x="14287" y="2955"/>
                </a:cubicBezTo>
                <a:cubicBezTo>
                  <a:pt x="14351" y="2932"/>
                  <a:pt x="14378" y="2981"/>
                  <a:pt x="14445" y="2980"/>
                </a:cubicBezTo>
                <a:cubicBezTo>
                  <a:pt x="14514" y="2979"/>
                  <a:pt x="14549" y="3051"/>
                  <a:pt x="14617" y="3042"/>
                </a:cubicBezTo>
                <a:lnTo>
                  <a:pt x="14548" y="4337"/>
                </a:lnTo>
                <a:cubicBezTo>
                  <a:pt x="14530" y="4377"/>
                  <a:pt x="14503" y="4434"/>
                  <a:pt x="14493" y="4482"/>
                </a:cubicBezTo>
                <a:cubicBezTo>
                  <a:pt x="14482" y="4538"/>
                  <a:pt x="14528" y="4564"/>
                  <a:pt x="14532" y="4615"/>
                </a:cubicBezTo>
                <a:lnTo>
                  <a:pt x="14473" y="5366"/>
                </a:lnTo>
                <a:cubicBezTo>
                  <a:pt x="14384" y="5322"/>
                  <a:pt x="14366" y="5220"/>
                  <a:pt x="14298" y="5156"/>
                </a:cubicBezTo>
                <a:cubicBezTo>
                  <a:pt x="14265" y="5124"/>
                  <a:pt x="14137" y="5043"/>
                  <a:pt x="14197" y="4987"/>
                </a:cubicBezTo>
                <a:cubicBezTo>
                  <a:pt x="14158" y="5017"/>
                  <a:pt x="14089" y="5004"/>
                  <a:pt x="14042" y="5023"/>
                </a:cubicBezTo>
                <a:cubicBezTo>
                  <a:pt x="14002" y="5038"/>
                  <a:pt x="13929" y="5042"/>
                  <a:pt x="13950" y="4978"/>
                </a:cubicBezTo>
                <a:cubicBezTo>
                  <a:pt x="13930" y="5002"/>
                  <a:pt x="13880" y="5047"/>
                  <a:pt x="13846" y="5048"/>
                </a:cubicBezTo>
                <a:cubicBezTo>
                  <a:pt x="13767" y="5049"/>
                  <a:pt x="13961" y="4832"/>
                  <a:pt x="13893" y="4795"/>
                </a:cubicBezTo>
                <a:cubicBezTo>
                  <a:pt x="13856" y="4775"/>
                  <a:pt x="13845" y="4727"/>
                  <a:pt x="13817" y="4698"/>
                </a:cubicBezTo>
                <a:cubicBezTo>
                  <a:pt x="13865" y="4657"/>
                  <a:pt x="13929" y="4730"/>
                  <a:pt x="13968" y="4666"/>
                </a:cubicBezTo>
                <a:cubicBezTo>
                  <a:pt x="13901" y="4733"/>
                  <a:pt x="13813" y="4627"/>
                  <a:pt x="13766" y="4586"/>
                </a:cubicBezTo>
                <a:cubicBezTo>
                  <a:pt x="13828" y="4514"/>
                  <a:pt x="13899" y="4598"/>
                  <a:pt x="13962" y="4601"/>
                </a:cubicBezTo>
                <a:cubicBezTo>
                  <a:pt x="13907" y="4579"/>
                  <a:pt x="13861" y="4541"/>
                  <a:pt x="13811" y="4512"/>
                </a:cubicBezTo>
                <a:cubicBezTo>
                  <a:pt x="13893" y="4497"/>
                  <a:pt x="13768" y="4480"/>
                  <a:pt x="13734" y="4362"/>
                </a:cubicBezTo>
                <a:cubicBezTo>
                  <a:pt x="13720" y="4312"/>
                  <a:pt x="13674" y="4218"/>
                  <a:pt x="13739" y="4194"/>
                </a:cubicBezTo>
                <a:cubicBezTo>
                  <a:pt x="13675" y="4218"/>
                  <a:pt x="13671" y="4148"/>
                  <a:pt x="13730" y="4137"/>
                </a:cubicBezTo>
                <a:cubicBezTo>
                  <a:pt x="13708" y="4137"/>
                  <a:pt x="13653" y="4172"/>
                  <a:pt x="13636" y="4146"/>
                </a:cubicBezTo>
                <a:cubicBezTo>
                  <a:pt x="13615" y="4115"/>
                  <a:pt x="13656" y="4074"/>
                  <a:pt x="13641" y="4039"/>
                </a:cubicBezTo>
                <a:cubicBezTo>
                  <a:pt x="13622" y="4116"/>
                  <a:pt x="13566" y="3994"/>
                  <a:pt x="13541" y="3983"/>
                </a:cubicBezTo>
                <a:cubicBezTo>
                  <a:pt x="13499" y="3965"/>
                  <a:pt x="13496" y="3955"/>
                  <a:pt x="13464" y="3940"/>
                </a:cubicBezTo>
                <a:cubicBezTo>
                  <a:pt x="13439" y="3928"/>
                  <a:pt x="13379" y="3911"/>
                  <a:pt x="13364" y="3886"/>
                </a:cubicBezTo>
                <a:cubicBezTo>
                  <a:pt x="13343" y="3852"/>
                  <a:pt x="13215" y="3849"/>
                  <a:pt x="13176" y="3825"/>
                </a:cubicBezTo>
                <a:cubicBezTo>
                  <a:pt x="12869" y="3639"/>
                  <a:pt x="12859" y="3748"/>
                  <a:pt x="12747" y="3693"/>
                </a:cubicBezTo>
                <a:cubicBezTo>
                  <a:pt x="12694" y="3667"/>
                  <a:pt x="12625" y="3631"/>
                  <a:pt x="12602" y="3573"/>
                </a:cubicBezTo>
                <a:cubicBezTo>
                  <a:pt x="12582" y="3519"/>
                  <a:pt x="12668" y="3528"/>
                  <a:pt x="12697" y="3523"/>
                </a:cubicBezTo>
                <a:cubicBezTo>
                  <a:pt x="12662" y="3512"/>
                  <a:pt x="12616" y="3494"/>
                  <a:pt x="12588" y="3530"/>
                </a:cubicBezTo>
                <a:cubicBezTo>
                  <a:pt x="12555" y="3571"/>
                  <a:pt x="12534" y="3508"/>
                  <a:pt x="12504" y="3499"/>
                </a:cubicBezTo>
                <a:cubicBezTo>
                  <a:pt x="12504" y="3560"/>
                  <a:pt x="12409" y="3515"/>
                  <a:pt x="12454" y="3472"/>
                </a:cubicBezTo>
                <a:cubicBezTo>
                  <a:pt x="12389" y="3473"/>
                  <a:pt x="12364" y="3474"/>
                  <a:pt x="12347" y="3395"/>
                </a:cubicBezTo>
                <a:cubicBezTo>
                  <a:pt x="12344" y="3418"/>
                  <a:pt x="12332" y="3437"/>
                  <a:pt x="12313" y="3413"/>
                </a:cubicBezTo>
                <a:cubicBezTo>
                  <a:pt x="12287" y="3380"/>
                  <a:pt x="12308" y="3359"/>
                  <a:pt x="12305" y="3324"/>
                </a:cubicBezTo>
                <a:cubicBezTo>
                  <a:pt x="12299" y="3261"/>
                  <a:pt x="12362" y="3225"/>
                  <a:pt x="12365" y="3160"/>
                </a:cubicBezTo>
                <a:cubicBezTo>
                  <a:pt x="12349" y="3194"/>
                  <a:pt x="12293" y="3206"/>
                  <a:pt x="12293" y="3247"/>
                </a:cubicBezTo>
                <a:cubicBezTo>
                  <a:pt x="12293" y="3284"/>
                  <a:pt x="12297" y="3342"/>
                  <a:pt x="12243" y="3339"/>
                </a:cubicBezTo>
                <a:cubicBezTo>
                  <a:pt x="12305" y="3367"/>
                  <a:pt x="12215" y="3422"/>
                  <a:pt x="12208" y="3439"/>
                </a:cubicBezTo>
                <a:cubicBezTo>
                  <a:pt x="12206" y="3459"/>
                  <a:pt x="12205" y="3479"/>
                  <a:pt x="12204" y="3499"/>
                </a:cubicBezTo>
                <a:cubicBezTo>
                  <a:pt x="12190" y="3541"/>
                  <a:pt x="12104" y="3585"/>
                  <a:pt x="12059" y="3573"/>
                </a:cubicBezTo>
                <a:cubicBezTo>
                  <a:pt x="12020" y="3562"/>
                  <a:pt x="11997" y="3469"/>
                  <a:pt x="11995" y="3435"/>
                </a:cubicBezTo>
                <a:cubicBezTo>
                  <a:pt x="11994" y="3412"/>
                  <a:pt x="12025" y="3409"/>
                  <a:pt x="12041" y="3402"/>
                </a:cubicBezTo>
                <a:cubicBezTo>
                  <a:pt x="12084" y="3382"/>
                  <a:pt x="12019" y="3329"/>
                  <a:pt x="12029" y="3294"/>
                </a:cubicBezTo>
                <a:cubicBezTo>
                  <a:pt x="11978" y="3325"/>
                  <a:pt x="11915" y="3160"/>
                  <a:pt x="11843" y="3157"/>
                </a:cubicBezTo>
                <a:cubicBezTo>
                  <a:pt x="11732" y="3153"/>
                  <a:pt x="11792" y="3076"/>
                  <a:pt x="11872" y="3068"/>
                </a:cubicBezTo>
                <a:cubicBezTo>
                  <a:pt x="11955" y="3060"/>
                  <a:pt x="12015" y="3142"/>
                  <a:pt x="12072" y="3046"/>
                </a:cubicBezTo>
                <a:cubicBezTo>
                  <a:pt x="12115" y="2974"/>
                  <a:pt x="12247" y="2951"/>
                  <a:pt x="12213" y="3068"/>
                </a:cubicBezTo>
                <a:cubicBezTo>
                  <a:pt x="12222" y="3048"/>
                  <a:pt x="12229" y="3028"/>
                  <a:pt x="12234" y="3006"/>
                </a:cubicBezTo>
                <a:cubicBezTo>
                  <a:pt x="12246" y="3063"/>
                  <a:pt x="12311" y="2993"/>
                  <a:pt x="12309" y="3053"/>
                </a:cubicBezTo>
                <a:cubicBezTo>
                  <a:pt x="12317" y="3004"/>
                  <a:pt x="12335" y="3032"/>
                  <a:pt x="12347" y="3057"/>
                </a:cubicBezTo>
                <a:cubicBezTo>
                  <a:pt x="12359" y="3031"/>
                  <a:pt x="12361" y="2997"/>
                  <a:pt x="12338" y="2976"/>
                </a:cubicBezTo>
                <a:cubicBezTo>
                  <a:pt x="12358" y="2981"/>
                  <a:pt x="12378" y="2979"/>
                  <a:pt x="12398" y="2971"/>
                </a:cubicBezTo>
                <a:cubicBezTo>
                  <a:pt x="12380" y="2950"/>
                  <a:pt x="12381" y="2930"/>
                  <a:pt x="12401" y="2911"/>
                </a:cubicBezTo>
                <a:cubicBezTo>
                  <a:pt x="12337" y="2958"/>
                  <a:pt x="12386" y="2877"/>
                  <a:pt x="12398" y="2864"/>
                </a:cubicBezTo>
                <a:cubicBezTo>
                  <a:pt x="12330" y="2869"/>
                  <a:pt x="12293" y="2913"/>
                  <a:pt x="12220" y="2901"/>
                </a:cubicBezTo>
                <a:cubicBezTo>
                  <a:pt x="12174" y="2894"/>
                  <a:pt x="12113" y="2937"/>
                  <a:pt x="12074" y="2923"/>
                </a:cubicBezTo>
                <a:cubicBezTo>
                  <a:pt x="12026" y="2905"/>
                  <a:pt x="12005" y="2938"/>
                  <a:pt x="11968" y="2900"/>
                </a:cubicBezTo>
                <a:cubicBezTo>
                  <a:pt x="11954" y="2887"/>
                  <a:pt x="11917" y="2911"/>
                  <a:pt x="11904" y="2912"/>
                </a:cubicBezTo>
                <a:cubicBezTo>
                  <a:pt x="11862" y="2915"/>
                  <a:pt x="11829" y="2876"/>
                  <a:pt x="11798" y="2855"/>
                </a:cubicBezTo>
                <a:cubicBezTo>
                  <a:pt x="11805" y="2845"/>
                  <a:pt x="11813" y="2835"/>
                  <a:pt x="11822" y="2825"/>
                </a:cubicBezTo>
                <a:cubicBezTo>
                  <a:pt x="11788" y="2831"/>
                  <a:pt x="11758" y="2792"/>
                  <a:pt x="11770" y="2760"/>
                </a:cubicBezTo>
                <a:cubicBezTo>
                  <a:pt x="11774" y="2748"/>
                  <a:pt x="11790" y="2732"/>
                  <a:pt x="11788" y="2718"/>
                </a:cubicBezTo>
                <a:cubicBezTo>
                  <a:pt x="11782" y="2683"/>
                  <a:pt x="11728" y="2740"/>
                  <a:pt x="11765" y="2677"/>
                </a:cubicBezTo>
                <a:cubicBezTo>
                  <a:pt x="11735" y="2683"/>
                  <a:pt x="11727" y="2683"/>
                  <a:pt x="11730" y="2650"/>
                </a:cubicBezTo>
                <a:cubicBezTo>
                  <a:pt x="11687" y="2712"/>
                  <a:pt x="11604" y="2603"/>
                  <a:pt x="11566" y="2605"/>
                </a:cubicBezTo>
                <a:cubicBezTo>
                  <a:pt x="11602" y="2652"/>
                  <a:pt x="11517" y="2645"/>
                  <a:pt x="11495" y="2630"/>
                </a:cubicBezTo>
                <a:cubicBezTo>
                  <a:pt x="11435" y="2588"/>
                  <a:pt x="11552" y="2511"/>
                  <a:pt x="11563" y="2469"/>
                </a:cubicBezTo>
                <a:close/>
                <a:moveTo>
                  <a:pt x="540" y="1263"/>
                </a:moveTo>
                <a:cubicBezTo>
                  <a:pt x="553" y="1272"/>
                  <a:pt x="600" y="1277"/>
                  <a:pt x="593" y="1246"/>
                </a:cubicBezTo>
                <a:cubicBezTo>
                  <a:pt x="592" y="1242"/>
                  <a:pt x="507" y="1154"/>
                  <a:pt x="469" y="1162"/>
                </a:cubicBezTo>
                <a:cubicBezTo>
                  <a:pt x="480" y="1129"/>
                  <a:pt x="435" y="1105"/>
                  <a:pt x="412" y="1094"/>
                </a:cubicBezTo>
                <a:cubicBezTo>
                  <a:pt x="400" y="1089"/>
                  <a:pt x="390" y="1064"/>
                  <a:pt x="374" y="1077"/>
                </a:cubicBezTo>
                <a:cubicBezTo>
                  <a:pt x="344" y="1102"/>
                  <a:pt x="345" y="1127"/>
                  <a:pt x="375" y="1153"/>
                </a:cubicBezTo>
                <a:cubicBezTo>
                  <a:pt x="424" y="1196"/>
                  <a:pt x="512" y="1196"/>
                  <a:pt x="540" y="1263"/>
                </a:cubicBezTo>
                <a:close/>
                <a:moveTo>
                  <a:pt x="7769" y="3956"/>
                </a:moveTo>
                <a:cubicBezTo>
                  <a:pt x="7755" y="4006"/>
                  <a:pt x="7782" y="4052"/>
                  <a:pt x="7775" y="4102"/>
                </a:cubicBezTo>
                <a:cubicBezTo>
                  <a:pt x="7821" y="4080"/>
                  <a:pt x="7848" y="4169"/>
                  <a:pt x="7899" y="4130"/>
                </a:cubicBezTo>
                <a:cubicBezTo>
                  <a:pt x="7934" y="4104"/>
                  <a:pt x="7935" y="4099"/>
                  <a:pt x="7981" y="4104"/>
                </a:cubicBezTo>
                <a:cubicBezTo>
                  <a:pt x="8023" y="4109"/>
                  <a:pt x="8052" y="4060"/>
                  <a:pt x="8093" y="4093"/>
                </a:cubicBezTo>
                <a:cubicBezTo>
                  <a:pt x="8089" y="4023"/>
                  <a:pt x="8034" y="3963"/>
                  <a:pt x="8059" y="3891"/>
                </a:cubicBezTo>
                <a:cubicBezTo>
                  <a:pt x="8091" y="3804"/>
                  <a:pt x="8107" y="3747"/>
                  <a:pt x="8096" y="3651"/>
                </a:cubicBezTo>
                <a:cubicBezTo>
                  <a:pt x="8087" y="3571"/>
                  <a:pt x="8105" y="3508"/>
                  <a:pt x="8113" y="3431"/>
                </a:cubicBezTo>
                <a:cubicBezTo>
                  <a:pt x="8116" y="3395"/>
                  <a:pt x="8112" y="3360"/>
                  <a:pt x="8116" y="3324"/>
                </a:cubicBezTo>
                <a:cubicBezTo>
                  <a:pt x="8123" y="3264"/>
                  <a:pt x="8096" y="3264"/>
                  <a:pt x="8081" y="3214"/>
                </a:cubicBezTo>
                <a:cubicBezTo>
                  <a:pt x="8052" y="3115"/>
                  <a:pt x="8223" y="3035"/>
                  <a:pt x="8297" y="3058"/>
                </a:cubicBezTo>
                <a:cubicBezTo>
                  <a:pt x="8365" y="3079"/>
                  <a:pt x="8344" y="3230"/>
                  <a:pt x="8308" y="3269"/>
                </a:cubicBezTo>
                <a:cubicBezTo>
                  <a:pt x="8209" y="3380"/>
                  <a:pt x="8377" y="3505"/>
                  <a:pt x="8473" y="3556"/>
                </a:cubicBezTo>
                <a:cubicBezTo>
                  <a:pt x="8513" y="3578"/>
                  <a:pt x="8411" y="3730"/>
                  <a:pt x="8453" y="3791"/>
                </a:cubicBezTo>
                <a:cubicBezTo>
                  <a:pt x="8475" y="3824"/>
                  <a:pt x="8548" y="3842"/>
                  <a:pt x="8585" y="3847"/>
                </a:cubicBezTo>
                <a:cubicBezTo>
                  <a:pt x="8631" y="3854"/>
                  <a:pt x="8620" y="3779"/>
                  <a:pt x="8625" y="3753"/>
                </a:cubicBezTo>
                <a:cubicBezTo>
                  <a:pt x="8636" y="3693"/>
                  <a:pt x="8720" y="3704"/>
                  <a:pt x="8762" y="3687"/>
                </a:cubicBezTo>
                <a:cubicBezTo>
                  <a:pt x="8787" y="3677"/>
                  <a:pt x="8887" y="3728"/>
                  <a:pt x="8829" y="3656"/>
                </a:cubicBezTo>
                <a:cubicBezTo>
                  <a:pt x="8885" y="3726"/>
                  <a:pt x="8935" y="3578"/>
                  <a:pt x="8856" y="3555"/>
                </a:cubicBezTo>
                <a:cubicBezTo>
                  <a:pt x="8842" y="3628"/>
                  <a:pt x="8822" y="3528"/>
                  <a:pt x="8785" y="3528"/>
                </a:cubicBezTo>
                <a:cubicBezTo>
                  <a:pt x="8792" y="3518"/>
                  <a:pt x="8800" y="3507"/>
                  <a:pt x="8808" y="3496"/>
                </a:cubicBezTo>
                <a:cubicBezTo>
                  <a:pt x="8776" y="3495"/>
                  <a:pt x="8735" y="3452"/>
                  <a:pt x="8717" y="3428"/>
                </a:cubicBezTo>
                <a:cubicBezTo>
                  <a:pt x="8686" y="3389"/>
                  <a:pt x="8726" y="3357"/>
                  <a:pt x="8698" y="3318"/>
                </a:cubicBezTo>
                <a:cubicBezTo>
                  <a:pt x="8713" y="3321"/>
                  <a:pt x="8728" y="3324"/>
                  <a:pt x="8743" y="3327"/>
                </a:cubicBezTo>
                <a:cubicBezTo>
                  <a:pt x="8709" y="3306"/>
                  <a:pt x="8718" y="3256"/>
                  <a:pt x="8761" y="3258"/>
                </a:cubicBezTo>
                <a:cubicBezTo>
                  <a:pt x="8753" y="3243"/>
                  <a:pt x="8743" y="3230"/>
                  <a:pt x="8730" y="3219"/>
                </a:cubicBezTo>
                <a:cubicBezTo>
                  <a:pt x="8706" y="3193"/>
                  <a:pt x="8723" y="3165"/>
                  <a:pt x="8707" y="3137"/>
                </a:cubicBezTo>
                <a:cubicBezTo>
                  <a:pt x="8694" y="3113"/>
                  <a:pt x="8663" y="3111"/>
                  <a:pt x="8648" y="3089"/>
                </a:cubicBezTo>
                <a:cubicBezTo>
                  <a:pt x="8626" y="3056"/>
                  <a:pt x="8608" y="2931"/>
                  <a:pt x="8529" y="2893"/>
                </a:cubicBezTo>
                <a:cubicBezTo>
                  <a:pt x="8493" y="2875"/>
                  <a:pt x="8476" y="2800"/>
                  <a:pt x="8428" y="2822"/>
                </a:cubicBezTo>
                <a:cubicBezTo>
                  <a:pt x="8430" y="2797"/>
                  <a:pt x="8431" y="2771"/>
                  <a:pt x="8431" y="2745"/>
                </a:cubicBezTo>
                <a:cubicBezTo>
                  <a:pt x="8481" y="2788"/>
                  <a:pt x="8521" y="2827"/>
                  <a:pt x="8572" y="2756"/>
                </a:cubicBezTo>
                <a:cubicBezTo>
                  <a:pt x="8616" y="2695"/>
                  <a:pt x="8662" y="2695"/>
                  <a:pt x="8724" y="2660"/>
                </a:cubicBezTo>
                <a:cubicBezTo>
                  <a:pt x="8810" y="2612"/>
                  <a:pt x="8872" y="2412"/>
                  <a:pt x="8984" y="2415"/>
                </a:cubicBezTo>
                <a:cubicBezTo>
                  <a:pt x="9016" y="2416"/>
                  <a:pt x="9022" y="2509"/>
                  <a:pt x="9059" y="2470"/>
                </a:cubicBezTo>
                <a:cubicBezTo>
                  <a:pt x="9214" y="2307"/>
                  <a:pt x="8954" y="2287"/>
                  <a:pt x="8874" y="2353"/>
                </a:cubicBezTo>
                <a:cubicBezTo>
                  <a:pt x="8898" y="2355"/>
                  <a:pt x="8919" y="2365"/>
                  <a:pt x="8936" y="2383"/>
                </a:cubicBezTo>
                <a:cubicBezTo>
                  <a:pt x="8877" y="2385"/>
                  <a:pt x="8709" y="2344"/>
                  <a:pt x="8689" y="2419"/>
                </a:cubicBezTo>
                <a:cubicBezTo>
                  <a:pt x="8675" y="2470"/>
                  <a:pt x="8523" y="2468"/>
                  <a:pt x="8532" y="2398"/>
                </a:cubicBezTo>
                <a:cubicBezTo>
                  <a:pt x="8354" y="2507"/>
                  <a:pt x="8417" y="2641"/>
                  <a:pt x="8294" y="2614"/>
                </a:cubicBezTo>
                <a:cubicBezTo>
                  <a:pt x="8161" y="2585"/>
                  <a:pt x="8211" y="2532"/>
                  <a:pt x="8172" y="2467"/>
                </a:cubicBezTo>
                <a:cubicBezTo>
                  <a:pt x="8146" y="2425"/>
                  <a:pt x="8128" y="2460"/>
                  <a:pt x="8099" y="2439"/>
                </a:cubicBezTo>
                <a:cubicBezTo>
                  <a:pt x="7982" y="2354"/>
                  <a:pt x="7986" y="2021"/>
                  <a:pt x="8157" y="1929"/>
                </a:cubicBezTo>
                <a:cubicBezTo>
                  <a:pt x="8200" y="1906"/>
                  <a:pt x="8306" y="1945"/>
                  <a:pt x="8352" y="1961"/>
                </a:cubicBezTo>
                <a:cubicBezTo>
                  <a:pt x="8384" y="1973"/>
                  <a:pt x="8445" y="1946"/>
                  <a:pt x="8474" y="1932"/>
                </a:cubicBezTo>
                <a:cubicBezTo>
                  <a:pt x="8533" y="1905"/>
                  <a:pt x="8550" y="1947"/>
                  <a:pt x="8607" y="1956"/>
                </a:cubicBezTo>
                <a:cubicBezTo>
                  <a:pt x="8697" y="1969"/>
                  <a:pt x="8874" y="1878"/>
                  <a:pt x="9025" y="1987"/>
                </a:cubicBezTo>
                <a:cubicBezTo>
                  <a:pt x="9107" y="2045"/>
                  <a:pt x="9360" y="2006"/>
                  <a:pt x="9427" y="1928"/>
                </a:cubicBezTo>
                <a:cubicBezTo>
                  <a:pt x="9472" y="1875"/>
                  <a:pt x="9488" y="1815"/>
                  <a:pt x="9543" y="1766"/>
                </a:cubicBezTo>
                <a:cubicBezTo>
                  <a:pt x="9602" y="1713"/>
                  <a:pt x="9599" y="1623"/>
                  <a:pt x="9663" y="1575"/>
                </a:cubicBezTo>
                <a:cubicBezTo>
                  <a:pt x="9641" y="1561"/>
                  <a:pt x="9628" y="1536"/>
                  <a:pt x="9636" y="1510"/>
                </a:cubicBezTo>
                <a:cubicBezTo>
                  <a:pt x="9613" y="1516"/>
                  <a:pt x="9580" y="1499"/>
                  <a:pt x="9561" y="1516"/>
                </a:cubicBezTo>
                <a:cubicBezTo>
                  <a:pt x="9531" y="1541"/>
                  <a:pt x="9533" y="1590"/>
                  <a:pt x="9492" y="1602"/>
                </a:cubicBezTo>
                <a:cubicBezTo>
                  <a:pt x="9430" y="1621"/>
                  <a:pt x="9470" y="1640"/>
                  <a:pt x="9441" y="1679"/>
                </a:cubicBezTo>
                <a:cubicBezTo>
                  <a:pt x="9424" y="1701"/>
                  <a:pt x="9382" y="1693"/>
                  <a:pt x="9371" y="1723"/>
                </a:cubicBezTo>
                <a:cubicBezTo>
                  <a:pt x="9341" y="1800"/>
                  <a:pt x="9224" y="1813"/>
                  <a:pt x="9159" y="1799"/>
                </a:cubicBezTo>
                <a:cubicBezTo>
                  <a:pt x="9104" y="1787"/>
                  <a:pt x="9038" y="1775"/>
                  <a:pt x="8982" y="1778"/>
                </a:cubicBezTo>
                <a:cubicBezTo>
                  <a:pt x="8950" y="1779"/>
                  <a:pt x="8919" y="1814"/>
                  <a:pt x="8893" y="1804"/>
                </a:cubicBezTo>
                <a:cubicBezTo>
                  <a:pt x="8811" y="1771"/>
                  <a:pt x="8753" y="1755"/>
                  <a:pt x="8665" y="1746"/>
                </a:cubicBezTo>
                <a:cubicBezTo>
                  <a:pt x="8620" y="1741"/>
                  <a:pt x="8594" y="1728"/>
                  <a:pt x="8546" y="1733"/>
                </a:cubicBezTo>
                <a:cubicBezTo>
                  <a:pt x="8491" y="1738"/>
                  <a:pt x="8474" y="1664"/>
                  <a:pt x="8447" y="1664"/>
                </a:cubicBezTo>
                <a:cubicBezTo>
                  <a:pt x="8411" y="1665"/>
                  <a:pt x="8278" y="1599"/>
                  <a:pt x="8270" y="1674"/>
                </a:cubicBezTo>
                <a:cubicBezTo>
                  <a:pt x="8260" y="1775"/>
                  <a:pt x="8168" y="1872"/>
                  <a:pt x="8093" y="1765"/>
                </a:cubicBezTo>
                <a:cubicBezTo>
                  <a:pt x="8086" y="1799"/>
                  <a:pt x="8075" y="1824"/>
                  <a:pt x="8049" y="1847"/>
                </a:cubicBezTo>
                <a:cubicBezTo>
                  <a:pt x="8015" y="1877"/>
                  <a:pt x="8022" y="1925"/>
                  <a:pt x="7988" y="1952"/>
                </a:cubicBezTo>
                <a:cubicBezTo>
                  <a:pt x="7923" y="2004"/>
                  <a:pt x="8008" y="2095"/>
                  <a:pt x="7941" y="2142"/>
                </a:cubicBezTo>
                <a:cubicBezTo>
                  <a:pt x="7936" y="2119"/>
                  <a:pt x="7919" y="2103"/>
                  <a:pt x="7894" y="2110"/>
                </a:cubicBezTo>
                <a:cubicBezTo>
                  <a:pt x="7910" y="2173"/>
                  <a:pt x="7959" y="2157"/>
                  <a:pt x="7939" y="2230"/>
                </a:cubicBezTo>
                <a:cubicBezTo>
                  <a:pt x="7921" y="2296"/>
                  <a:pt x="7981" y="2357"/>
                  <a:pt x="7962" y="2424"/>
                </a:cubicBezTo>
                <a:cubicBezTo>
                  <a:pt x="7949" y="2399"/>
                  <a:pt x="7943" y="2370"/>
                  <a:pt x="7921" y="2350"/>
                </a:cubicBezTo>
                <a:cubicBezTo>
                  <a:pt x="7884" y="2451"/>
                  <a:pt x="7805" y="2503"/>
                  <a:pt x="7799" y="2617"/>
                </a:cubicBezTo>
                <a:cubicBezTo>
                  <a:pt x="7797" y="2668"/>
                  <a:pt x="7801" y="2723"/>
                  <a:pt x="7797" y="2772"/>
                </a:cubicBezTo>
                <a:cubicBezTo>
                  <a:pt x="7793" y="2831"/>
                  <a:pt x="7739" y="2868"/>
                  <a:pt x="7735" y="2931"/>
                </a:cubicBezTo>
                <a:cubicBezTo>
                  <a:pt x="7730" y="3013"/>
                  <a:pt x="7595" y="3051"/>
                  <a:pt x="7616" y="3120"/>
                </a:cubicBezTo>
                <a:cubicBezTo>
                  <a:pt x="7628" y="3159"/>
                  <a:pt x="7659" y="3135"/>
                  <a:pt x="7625" y="3190"/>
                </a:cubicBezTo>
                <a:cubicBezTo>
                  <a:pt x="7596" y="3237"/>
                  <a:pt x="7634" y="3340"/>
                  <a:pt x="7654" y="3389"/>
                </a:cubicBezTo>
                <a:cubicBezTo>
                  <a:pt x="7680" y="3359"/>
                  <a:pt x="7749" y="3348"/>
                  <a:pt x="7787" y="3346"/>
                </a:cubicBezTo>
                <a:cubicBezTo>
                  <a:pt x="7869" y="3342"/>
                  <a:pt x="7804" y="3421"/>
                  <a:pt x="7831" y="3469"/>
                </a:cubicBezTo>
                <a:cubicBezTo>
                  <a:pt x="7875" y="3548"/>
                  <a:pt x="7864" y="3616"/>
                  <a:pt x="7850" y="3707"/>
                </a:cubicBezTo>
                <a:cubicBezTo>
                  <a:pt x="7838" y="3781"/>
                  <a:pt x="7819" y="3898"/>
                  <a:pt x="7769" y="3956"/>
                </a:cubicBezTo>
                <a:close/>
                <a:moveTo>
                  <a:pt x="8588" y="3924"/>
                </a:moveTo>
                <a:cubicBezTo>
                  <a:pt x="8493" y="3957"/>
                  <a:pt x="8579" y="4064"/>
                  <a:pt x="8584" y="4059"/>
                </a:cubicBezTo>
                <a:cubicBezTo>
                  <a:pt x="8609" y="4036"/>
                  <a:pt x="8607" y="3950"/>
                  <a:pt x="8588" y="3924"/>
                </a:cubicBezTo>
                <a:close/>
                <a:moveTo>
                  <a:pt x="8615" y="2279"/>
                </a:moveTo>
                <a:cubicBezTo>
                  <a:pt x="8599" y="2249"/>
                  <a:pt x="8557" y="2248"/>
                  <a:pt x="8556" y="2288"/>
                </a:cubicBezTo>
                <a:cubicBezTo>
                  <a:pt x="8577" y="2296"/>
                  <a:pt x="8597" y="2293"/>
                  <a:pt x="8615" y="2279"/>
                </a:cubicBezTo>
                <a:close/>
                <a:moveTo>
                  <a:pt x="8660" y="2246"/>
                </a:moveTo>
                <a:cubicBezTo>
                  <a:pt x="8641" y="2219"/>
                  <a:pt x="8617" y="2220"/>
                  <a:pt x="8598" y="2246"/>
                </a:cubicBezTo>
                <a:cubicBezTo>
                  <a:pt x="8617" y="2260"/>
                  <a:pt x="8640" y="2259"/>
                  <a:pt x="8660" y="2246"/>
                </a:cubicBezTo>
                <a:close/>
                <a:moveTo>
                  <a:pt x="8761" y="4051"/>
                </a:moveTo>
                <a:cubicBezTo>
                  <a:pt x="8773" y="4036"/>
                  <a:pt x="8804" y="4003"/>
                  <a:pt x="8792" y="3981"/>
                </a:cubicBezTo>
                <a:cubicBezTo>
                  <a:pt x="8772" y="3940"/>
                  <a:pt x="8813" y="3922"/>
                  <a:pt x="8824" y="3886"/>
                </a:cubicBezTo>
                <a:cubicBezTo>
                  <a:pt x="8830" y="3867"/>
                  <a:pt x="8855" y="3736"/>
                  <a:pt x="8802" y="3764"/>
                </a:cubicBezTo>
                <a:cubicBezTo>
                  <a:pt x="8776" y="3778"/>
                  <a:pt x="8741" y="3797"/>
                  <a:pt x="8719" y="3816"/>
                </a:cubicBezTo>
                <a:cubicBezTo>
                  <a:pt x="8676" y="3851"/>
                  <a:pt x="8741" y="3896"/>
                  <a:pt x="8710" y="3934"/>
                </a:cubicBezTo>
                <a:cubicBezTo>
                  <a:pt x="8617" y="4050"/>
                  <a:pt x="8746" y="4061"/>
                  <a:pt x="8746" y="4004"/>
                </a:cubicBezTo>
                <a:cubicBezTo>
                  <a:pt x="8750" y="4020"/>
                  <a:pt x="8755" y="4036"/>
                  <a:pt x="8761" y="4051"/>
                </a:cubicBezTo>
                <a:close/>
                <a:moveTo>
                  <a:pt x="8945" y="3683"/>
                </a:moveTo>
                <a:cubicBezTo>
                  <a:pt x="8868" y="3685"/>
                  <a:pt x="8841" y="3849"/>
                  <a:pt x="8837" y="3907"/>
                </a:cubicBezTo>
                <a:cubicBezTo>
                  <a:pt x="8834" y="3968"/>
                  <a:pt x="8810" y="3994"/>
                  <a:pt x="8788" y="4049"/>
                </a:cubicBezTo>
                <a:cubicBezTo>
                  <a:pt x="8760" y="4118"/>
                  <a:pt x="8803" y="4100"/>
                  <a:pt x="8841" y="4140"/>
                </a:cubicBezTo>
                <a:cubicBezTo>
                  <a:pt x="8859" y="4115"/>
                  <a:pt x="8861" y="4081"/>
                  <a:pt x="8881" y="4057"/>
                </a:cubicBezTo>
                <a:cubicBezTo>
                  <a:pt x="8900" y="4033"/>
                  <a:pt x="8937" y="4046"/>
                  <a:pt x="8955" y="4023"/>
                </a:cubicBezTo>
                <a:cubicBezTo>
                  <a:pt x="8982" y="3990"/>
                  <a:pt x="8927" y="3931"/>
                  <a:pt x="8894" y="3965"/>
                </a:cubicBezTo>
                <a:cubicBezTo>
                  <a:pt x="8903" y="3929"/>
                  <a:pt x="8901" y="3891"/>
                  <a:pt x="8911" y="3855"/>
                </a:cubicBezTo>
                <a:cubicBezTo>
                  <a:pt x="8918" y="3831"/>
                  <a:pt x="8962" y="3753"/>
                  <a:pt x="8972" y="3822"/>
                </a:cubicBezTo>
                <a:cubicBezTo>
                  <a:pt x="9005" y="3767"/>
                  <a:pt x="8941" y="3735"/>
                  <a:pt x="8945" y="3683"/>
                </a:cubicBezTo>
                <a:close/>
                <a:moveTo>
                  <a:pt x="9031" y="2697"/>
                </a:moveTo>
                <a:cubicBezTo>
                  <a:pt x="9030" y="2676"/>
                  <a:pt x="9032" y="2655"/>
                  <a:pt x="9037" y="2635"/>
                </a:cubicBezTo>
                <a:cubicBezTo>
                  <a:pt x="9150" y="2694"/>
                  <a:pt x="9122" y="2470"/>
                  <a:pt x="9031" y="2608"/>
                </a:cubicBezTo>
                <a:cubicBezTo>
                  <a:pt x="9001" y="2564"/>
                  <a:pt x="9061" y="2552"/>
                  <a:pt x="9001" y="2534"/>
                </a:cubicBezTo>
                <a:cubicBezTo>
                  <a:pt x="8905" y="2504"/>
                  <a:pt x="8893" y="2599"/>
                  <a:pt x="8915" y="2679"/>
                </a:cubicBezTo>
                <a:cubicBezTo>
                  <a:pt x="8948" y="2662"/>
                  <a:pt x="8967" y="2629"/>
                  <a:pt x="8983" y="2597"/>
                </a:cubicBezTo>
                <a:cubicBezTo>
                  <a:pt x="9016" y="2620"/>
                  <a:pt x="8985" y="2694"/>
                  <a:pt x="9031" y="2697"/>
                </a:cubicBezTo>
                <a:close/>
                <a:moveTo>
                  <a:pt x="8942" y="3531"/>
                </a:moveTo>
                <a:cubicBezTo>
                  <a:pt x="8908" y="3546"/>
                  <a:pt x="8912" y="3608"/>
                  <a:pt x="8945" y="3621"/>
                </a:cubicBezTo>
                <a:cubicBezTo>
                  <a:pt x="8995" y="3640"/>
                  <a:pt x="9024" y="3542"/>
                  <a:pt x="8942" y="3531"/>
                </a:cubicBezTo>
                <a:close/>
                <a:moveTo>
                  <a:pt x="9058" y="2540"/>
                </a:moveTo>
                <a:cubicBezTo>
                  <a:pt x="9048" y="2553"/>
                  <a:pt x="9042" y="2550"/>
                  <a:pt x="9052" y="2570"/>
                </a:cubicBezTo>
                <a:cubicBezTo>
                  <a:pt x="9054" y="2560"/>
                  <a:pt x="9056" y="2550"/>
                  <a:pt x="9058" y="2540"/>
                </a:cubicBezTo>
                <a:close/>
                <a:moveTo>
                  <a:pt x="9072" y="2715"/>
                </a:moveTo>
                <a:cubicBezTo>
                  <a:pt x="9059" y="2720"/>
                  <a:pt x="9052" y="2730"/>
                  <a:pt x="9052" y="2745"/>
                </a:cubicBezTo>
                <a:cubicBezTo>
                  <a:pt x="9058" y="2735"/>
                  <a:pt x="9065" y="2725"/>
                  <a:pt x="9072" y="2715"/>
                </a:cubicBezTo>
                <a:close/>
                <a:moveTo>
                  <a:pt x="9209" y="4215"/>
                </a:moveTo>
                <a:cubicBezTo>
                  <a:pt x="9188" y="4236"/>
                  <a:pt x="9195" y="4246"/>
                  <a:pt x="9230" y="4244"/>
                </a:cubicBezTo>
                <a:cubicBezTo>
                  <a:pt x="9223" y="4234"/>
                  <a:pt x="9216" y="4225"/>
                  <a:pt x="9209" y="4215"/>
                </a:cubicBezTo>
                <a:close/>
                <a:moveTo>
                  <a:pt x="9402" y="2703"/>
                </a:moveTo>
                <a:cubicBezTo>
                  <a:pt x="9350" y="2779"/>
                  <a:pt x="9391" y="2845"/>
                  <a:pt x="9482" y="2816"/>
                </a:cubicBezTo>
                <a:cubicBezTo>
                  <a:pt x="9496" y="2807"/>
                  <a:pt x="9511" y="2799"/>
                  <a:pt x="9527" y="2792"/>
                </a:cubicBezTo>
                <a:cubicBezTo>
                  <a:pt x="9544" y="2796"/>
                  <a:pt x="9561" y="2797"/>
                  <a:pt x="9579" y="2797"/>
                </a:cubicBezTo>
                <a:cubicBezTo>
                  <a:pt x="9612" y="2781"/>
                  <a:pt x="9669" y="2794"/>
                  <a:pt x="9684" y="2751"/>
                </a:cubicBezTo>
                <a:cubicBezTo>
                  <a:pt x="9660" y="2754"/>
                  <a:pt x="9645" y="2741"/>
                  <a:pt x="9640" y="2718"/>
                </a:cubicBezTo>
                <a:cubicBezTo>
                  <a:pt x="9601" y="2772"/>
                  <a:pt x="9459" y="2683"/>
                  <a:pt x="9402" y="2703"/>
                </a:cubicBezTo>
                <a:close/>
                <a:moveTo>
                  <a:pt x="9714" y="1130"/>
                </a:moveTo>
                <a:cubicBezTo>
                  <a:pt x="9683" y="1123"/>
                  <a:pt x="9680" y="1133"/>
                  <a:pt x="9705" y="1159"/>
                </a:cubicBezTo>
                <a:cubicBezTo>
                  <a:pt x="9708" y="1150"/>
                  <a:pt x="9711" y="1140"/>
                  <a:pt x="9714" y="1130"/>
                </a:cubicBezTo>
                <a:close/>
                <a:moveTo>
                  <a:pt x="9776" y="916"/>
                </a:moveTo>
                <a:cubicBezTo>
                  <a:pt x="9794" y="879"/>
                  <a:pt x="9742" y="760"/>
                  <a:pt x="9696" y="812"/>
                </a:cubicBezTo>
                <a:cubicBezTo>
                  <a:pt x="9744" y="825"/>
                  <a:pt x="9728" y="896"/>
                  <a:pt x="9776" y="916"/>
                </a:cubicBezTo>
                <a:close/>
                <a:moveTo>
                  <a:pt x="9714" y="2748"/>
                </a:moveTo>
                <a:cubicBezTo>
                  <a:pt x="9671" y="2793"/>
                  <a:pt x="9781" y="2795"/>
                  <a:pt x="9802" y="2795"/>
                </a:cubicBezTo>
                <a:cubicBezTo>
                  <a:pt x="9860" y="2796"/>
                  <a:pt x="9945" y="2805"/>
                  <a:pt x="9990" y="2760"/>
                </a:cubicBezTo>
                <a:cubicBezTo>
                  <a:pt x="9899" y="2746"/>
                  <a:pt x="9802" y="2780"/>
                  <a:pt x="9714" y="2748"/>
                </a:cubicBezTo>
                <a:close/>
                <a:moveTo>
                  <a:pt x="9883" y="2816"/>
                </a:moveTo>
                <a:cubicBezTo>
                  <a:pt x="9819" y="2830"/>
                  <a:pt x="9877" y="2975"/>
                  <a:pt x="9910" y="2997"/>
                </a:cubicBezTo>
                <a:cubicBezTo>
                  <a:pt x="9923" y="2974"/>
                  <a:pt x="9898" y="2839"/>
                  <a:pt x="9883" y="2816"/>
                </a:cubicBezTo>
                <a:close/>
                <a:moveTo>
                  <a:pt x="10091" y="3478"/>
                </a:moveTo>
                <a:cubicBezTo>
                  <a:pt x="10134" y="3457"/>
                  <a:pt x="10230" y="3442"/>
                  <a:pt x="10258" y="3400"/>
                </a:cubicBezTo>
                <a:cubicBezTo>
                  <a:pt x="10293" y="3348"/>
                  <a:pt x="10273" y="3309"/>
                  <a:pt x="10219" y="3297"/>
                </a:cubicBezTo>
                <a:cubicBezTo>
                  <a:pt x="10262" y="3248"/>
                  <a:pt x="10167" y="3218"/>
                  <a:pt x="10135" y="3210"/>
                </a:cubicBezTo>
                <a:cubicBezTo>
                  <a:pt x="10073" y="3194"/>
                  <a:pt x="10019" y="3214"/>
                  <a:pt x="9958" y="3220"/>
                </a:cubicBezTo>
                <a:cubicBezTo>
                  <a:pt x="9883" y="3228"/>
                  <a:pt x="9868" y="3265"/>
                  <a:pt x="9901" y="3337"/>
                </a:cubicBezTo>
                <a:cubicBezTo>
                  <a:pt x="9937" y="3412"/>
                  <a:pt x="10022" y="3441"/>
                  <a:pt x="10091" y="3478"/>
                </a:cubicBezTo>
                <a:close/>
                <a:moveTo>
                  <a:pt x="10096" y="759"/>
                </a:moveTo>
                <a:cubicBezTo>
                  <a:pt x="10105" y="735"/>
                  <a:pt x="10096" y="711"/>
                  <a:pt x="10076" y="696"/>
                </a:cubicBezTo>
                <a:cubicBezTo>
                  <a:pt x="10082" y="717"/>
                  <a:pt x="10089" y="738"/>
                  <a:pt x="10096" y="759"/>
                </a:cubicBezTo>
                <a:close/>
                <a:moveTo>
                  <a:pt x="10108" y="690"/>
                </a:moveTo>
                <a:cubicBezTo>
                  <a:pt x="10179" y="617"/>
                  <a:pt x="10128" y="447"/>
                  <a:pt x="10098" y="524"/>
                </a:cubicBezTo>
                <a:cubicBezTo>
                  <a:pt x="10084" y="561"/>
                  <a:pt x="10127" y="591"/>
                  <a:pt x="10113" y="620"/>
                </a:cubicBezTo>
                <a:cubicBezTo>
                  <a:pt x="10100" y="646"/>
                  <a:pt x="10074" y="666"/>
                  <a:pt x="10108" y="690"/>
                </a:cubicBezTo>
                <a:close/>
                <a:moveTo>
                  <a:pt x="10296" y="2207"/>
                </a:moveTo>
                <a:cubicBezTo>
                  <a:pt x="10258" y="2191"/>
                  <a:pt x="10229" y="2275"/>
                  <a:pt x="10254" y="2296"/>
                </a:cubicBezTo>
                <a:cubicBezTo>
                  <a:pt x="10297" y="2333"/>
                  <a:pt x="10301" y="2230"/>
                  <a:pt x="10296" y="2207"/>
                </a:cubicBezTo>
                <a:close/>
                <a:moveTo>
                  <a:pt x="10296" y="2329"/>
                </a:moveTo>
                <a:cubicBezTo>
                  <a:pt x="10260" y="2348"/>
                  <a:pt x="10278" y="2404"/>
                  <a:pt x="10320" y="2392"/>
                </a:cubicBezTo>
                <a:cubicBezTo>
                  <a:pt x="10315" y="2370"/>
                  <a:pt x="10307" y="2349"/>
                  <a:pt x="10296" y="2329"/>
                </a:cubicBezTo>
                <a:close/>
                <a:moveTo>
                  <a:pt x="10325" y="1807"/>
                </a:moveTo>
                <a:cubicBezTo>
                  <a:pt x="10316" y="1821"/>
                  <a:pt x="10322" y="1826"/>
                  <a:pt x="10334" y="1839"/>
                </a:cubicBezTo>
                <a:cubicBezTo>
                  <a:pt x="10331" y="1828"/>
                  <a:pt x="10328" y="1817"/>
                  <a:pt x="10325" y="1807"/>
                </a:cubicBezTo>
                <a:close/>
                <a:moveTo>
                  <a:pt x="10388" y="2222"/>
                </a:moveTo>
                <a:cubicBezTo>
                  <a:pt x="10378" y="2235"/>
                  <a:pt x="10368" y="2248"/>
                  <a:pt x="10358" y="2261"/>
                </a:cubicBezTo>
                <a:cubicBezTo>
                  <a:pt x="10348" y="2251"/>
                  <a:pt x="10338" y="2241"/>
                  <a:pt x="10328" y="2231"/>
                </a:cubicBezTo>
                <a:cubicBezTo>
                  <a:pt x="10301" y="2314"/>
                  <a:pt x="10341" y="2284"/>
                  <a:pt x="10367" y="2341"/>
                </a:cubicBezTo>
                <a:cubicBezTo>
                  <a:pt x="10373" y="2354"/>
                  <a:pt x="10335" y="2408"/>
                  <a:pt x="10375" y="2398"/>
                </a:cubicBezTo>
                <a:cubicBezTo>
                  <a:pt x="10397" y="2393"/>
                  <a:pt x="10421" y="2380"/>
                  <a:pt x="10429" y="2409"/>
                </a:cubicBezTo>
                <a:cubicBezTo>
                  <a:pt x="10438" y="2443"/>
                  <a:pt x="10557" y="2387"/>
                  <a:pt x="10458" y="2360"/>
                </a:cubicBezTo>
                <a:cubicBezTo>
                  <a:pt x="10417" y="2348"/>
                  <a:pt x="10408" y="2325"/>
                  <a:pt x="10430" y="2290"/>
                </a:cubicBezTo>
                <a:cubicBezTo>
                  <a:pt x="10443" y="2268"/>
                  <a:pt x="10400" y="2234"/>
                  <a:pt x="10388" y="2222"/>
                </a:cubicBezTo>
                <a:close/>
                <a:moveTo>
                  <a:pt x="10346" y="1979"/>
                </a:moveTo>
                <a:cubicBezTo>
                  <a:pt x="10338" y="1993"/>
                  <a:pt x="10332" y="1989"/>
                  <a:pt x="10346" y="2009"/>
                </a:cubicBezTo>
                <a:cubicBezTo>
                  <a:pt x="10346" y="1999"/>
                  <a:pt x="10346" y="1989"/>
                  <a:pt x="10346" y="1979"/>
                </a:cubicBezTo>
                <a:close/>
                <a:moveTo>
                  <a:pt x="10361" y="2623"/>
                </a:moveTo>
                <a:cubicBezTo>
                  <a:pt x="10315" y="2659"/>
                  <a:pt x="10339" y="2723"/>
                  <a:pt x="10393" y="2730"/>
                </a:cubicBezTo>
                <a:cubicBezTo>
                  <a:pt x="10416" y="2733"/>
                  <a:pt x="10437" y="2715"/>
                  <a:pt x="10460" y="2715"/>
                </a:cubicBezTo>
                <a:cubicBezTo>
                  <a:pt x="10484" y="2715"/>
                  <a:pt x="10509" y="2723"/>
                  <a:pt x="10534" y="2725"/>
                </a:cubicBezTo>
                <a:cubicBezTo>
                  <a:pt x="10619" y="2729"/>
                  <a:pt x="10535" y="2648"/>
                  <a:pt x="10510" y="2635"/>
                </a:cubicBezTo>
                <a:cubicBezTo>
                  <a:pt x="10455" y="2607"/>
                  <a:pt x="10415" y="2580"/>
                  <a:pt x="10361" y="2623"/>
                </a:cubicBezTo>
                <a:close/>
                <a:moveTo>
                  <a:pt x="10358" y="1848"/>
                </a:moveTo>
                <a:cubicBezTo>
                  <a:pt x="10351" y="1847"/>
                  <a:pt x="10344" y="1846"/>
                  <a:pt x="10337" y="1845"/>
                </a:cubicBezTo>
                <a:cubicBezTo>
                  <a:pt x="10343" y="1857"/>
                  <a:pt x="10349" y="1868"/>
                  <a:pt x="10358" y="1878"/>
                </a:cubicBezTo>
                <a:cubicBezTo>
                  <a:pt x="10358" y="1868"/>
                  <a:pt x="10358" y="1858"/>
                  <a:pt x="10358" y="1848"/>
                </a:cubicBezTo>
                <a:close/>
                <a:moveTo>
                  <a:pt x="10435" y="2110"/>
                </a:moveTo>
                <a:cubicBezTo>
                  <a:pt x="10437" y="2146"/>
                  <a:pt x="10423" y="2185"/>
                  <a:pt x="10449" y="2217"/>
                </a:cubicBezTo>
                <a:cubicBezTo>
                  <a:pt x="10474" y="2248"/>
                  <a:pt x="10501" y="2263"/>
                  <a:pt x="10516" y="2302"/>
                </a:cubicBezTo>
                <a:cubicBezTo>
                  <a:pt x="10532" y="2345"/>
                  <a:pt x="10611" y="2438"/>
                  <a:pt x="10649" y="2415"/>
                </a:cubicBezTo>
                <a:cubicBezTo>
                  <a:pt x="10542" y="2305"/>
                  <a:pt x="10529" y="2172"/>
                  <a:pt x="10508" y="2031"/>
                </a:cubicBezTo>
                <a:cubicBezTo>
                  <a:pt x="10499" y="1970"/>
                  <a:pt x="10501" y="1919"/>
                  <a:pt x="10577" y="1958"/>
                </a:cubicBezTo>
                <a:cubicBezTo>
                  <a:pt x="10642" y="1991"/>
                  <a:pt x="10737" y="2011"/>
                  <a:pt x="10809" y="2018"/>
                </a:cubicBezTo>
                <a:cubicBezTo>
                  <a:pt x="10763" y="1995"/>
                  <a:pt x="10763" y="1940"/>
                  <a:pt x="10726" y="1911"/>
                </a:cubicBezTo>
                <a:cubicBezTo>
                  <a:pt x="10689" y="1882"/>
                  <a:pt x="10584" y="1886"/>
                  <a:pt x="10630" y="1811"/>
                </a:cubicBezTo>
                <a:cubicBezTo>
                  <a:pt x="10660" y="1760"/>
                  <a:pt x="10739" y="1759"/>
                  <a:pt x="10755" y="1696"/>
                </a:cubicBezTo>
                <a:cubicBezTo>
                  <a:pt x="10765" y="1653"/>
                  <a:pt x="10735" y="1582"/>
                  <a:pt x="10753" y="1551"/>
                </a:cubicBezTo>
                <a:cubicBezTo>
                  <a:pt x="10677" y="1532"/>
                  <a:pt x="10594" y="1607"/>
                  <a:pt x="10563" y="1670"/>
                </a:cubicBezTo>
                <a:cubicBezTo>
                  <a:pt x="10634" y="1674"/>
                  <a:pt x="10564" y="1710"/>
                  <a:pt x="10545" y="1718"/>
                </a:cubicBezTo>
                <a:cubicBezTo>
                  <a:pt x="10502" y="1735"/>
                  <a:pt x="10520" y="1781"/>
                  <a:pt x="10500" y="1813"/>
                </a:cubicBezTo>
                <a:cubicBezTo>
                  <a:pt x="10479" y="1846"/>
                  <a:pt x="10435" y="1812"/>
                  <a:pt x="10421" y="1790"/>
                </a:cubicBezTo>
                <a:cubicBezTo>
                  <a:pt x="10398" y="1752"/>
                  <a:pt x="10447" y="1726"/>
                  <a:pt x="10473" y="1709"/>
                </a:cubicBezTo>
                <a:cubicBezTo>
                  <a:pt x="10527" y="1673"/>
                  <a:pt x="10563" y="1563"/>
                  <a:pt x="10533" y="1501"/>
                </a:cubicBezTo>
                <a:cubicBezTo>
                  <a:pt x="10520" y="1474"/>
                  <a:pt x="10475" y="1464"/>
                  <a:pt x="10486" y="1428"/>
                </a:cubicBezTo>
                <a:cubicBezTo>
                  <a:pt x="10497" y="1394"/>
                  <a:pt x="10544" y="1373"/>
                  <a:pt x="10530" y="1332"/>
                </a:cubicBezTo>
                <a:cubicBezTo>
                  <a:pt x="10458" y="1332"/>
                  <a:pt x="10425" y="1424"/>
                  <a:pt x="10407" y="1480"/>
                </a:cubicBezTo>
                <a:cubicBezTo>
                  <a:pt x="10365" y="1617"/>
                  <a:pt x="10316" y="1674"/>
                  <a:pt x="10386" y="1790"/>
                </a:cubicBezTo>
                <a:cubicBezTo>
                  <a:pt x="10393" y="1802"/>
                  <a:pt x="10402" y="1810"/>
                  <a:pt x="10414" y="1816"/>
                </a:cubicBezTo>
                <a:cubicBezTo>
                  <a:pt x="10370" y="1872"/>
                  <a:pt x="10390" y="1943"/>
                  <a:pt x="10433" y="1996"/>
                </a:cubicBezTo>
                <a:cubicBezTo>
                  <a:pt x="10457" y="2026"/>
                  <a:pt x="10440" y="2076"/>
                  <a:pt x="10435" y="2110"/>
                </a:cubicBezTo>
                <a:close/>
                <a:moveTo>
                  <a:pt x="10397" y="2531"/>
                </a:moveTo>
                <a:cubicBezTo>
                  <a:pt x="10386" y="2539"/>
                  <a:pt x="10375" y="2547"/>
                  <a:pt x="10364" y="2555"/>
                </a:cubicBezTo>
                <a:cubicBezTo>
                  <a:pt x="10386" y="2558"/>
                  <a:pt x="10407" y="2554"/>
                  <a:pt x="10426" y="2543"/>
                </a:cubicBezTo>
                <a:cubicBezTo>
                  <a:pt x="10416" y="2539"/>
                  <a:pt x="10407" y="2535"/>
                  <a:pt x="10397" y="2531"/>
                </a:cubicBezTo>
                <a:close/>
                <a:moveTo>
                  <a:pt x="10378" y="3276"/>
                </a:moveTo>
                <a:cubicBezTo>
                  <a:pt x="10361" y="3301"/>
                  <a:pt x="10369" y="3311"/>
                  <a:pt x="10402" y="3306"/>
                </a:cubicBezTo>
                <a:cubicBezTo>
                  <a:pt x="10394" y="3296"/>
                  <a:pt x="10386" y="3286"/>
                  <a:pt x="10378" y="3276"/>
                </a:cubicBezTo>
                <a:close/>
                <a:moveTo>
                  <a:pt x="10423" y="3238"/>
                </a:moveTo>
                <a:cubicBezTo>
                  <a:pt x="10416" y="3249"/>
                  <a:pt x="10413" y="3260"/>
                  <a:pt x="10414" y="3273"/>
                </a:cubicBezTo>
                <a:cubicBezTo>
                  <a:pt x="10426" y="3273"/>
                  <a:pt x="10436" y="3271"/>
                  <a:pt x="10447" y="3267"/>
                </a:cubicBezTo>
                <a:cubicBezTo>
                  <a:pt x="10440" y="3257"/>
                  <a:pt x="10432" y="3247"/>
                  <a:pt x="10423" y="3238"/>
                </a:cubicBezTo>
                <a:close/>
                <a:moveTo>
                  <a:pt x="10501" y="3152"/>
                </a:moveTo>
                <a:cubicBezTo>
                  <a:pt x="10491" y="3167"/>
                  <a:pt x="10481" y="3182"/>
                  <a:pt x="10471" y="3196"/>
                </a:cubicBezTo>
                <a:cubicBezTo>
                  <a:pt x="10494" y="3191"/>
                  <a:pt x="10506" y="3175"/>
                  <a:pt x="10501" y="3152"/>
                </a:cubicBezTo>
                <a:close/>
                <a:moveTo>
                  <a:pt x="11139" y="3350"/>
                </a:moveTo>
                <a:cubicBezTo>
                  <a:pt x="11205" y="3389"/>
                  <a:pt x="11273" y="3415"/>
                  <a:pt x="11334" y="3463"/>
                </a:cubicBezTo>
                <a:cubicBezTo>
                  <a:pt x="11405" y="3518"/>
                  <a:pt x="11414" y="3435"/>
                  <a:pt x="11403" y="3380"/>
                </a:cubicBezTo>
                <a:cubicBezTo>
                  <a:pt x="11396" y="3346"/>
                  <a:pt x="11350" y="3335"/>
                  <a:pt x="11344" y="3303"/>
                </a:cubicBezTo>
                <a:cubicBezTo>
                  <a:pt x="11337" y="3270"/>
                  <a:pt x="11337" y="3232"/>
                  <a:pt x="11304" y="3213"/>
                </a:cubicBezTo>
                <a:cubicBezTo>
                  <a:pt x="11273" y="3194"/>
                  <a:pt x="11262" y="3171"/>
                  <a:pt x="11222" y="3178"/>
                </a:cubicBezTo>
                <a:cubicBezTo>
                  <a:pt x="11109" y="3200"/>
                  <a:pt x="11101" y="3109"/>
                  <a:pt x="10997" y="3112"/>
                </a:cubicBezTo>
                <a:cubicBezTo>
                  <a:pt x="10929" y="3114"/>
                  <a:pt x="10905" y="3203"/>
                  <a:pt x="10838" y="3125"/>
                </a:cubicBezTo>
                <a:cubicBezTo>
                  <a:pt x="10832" y="3118"/>
                  <a:pt x="10731" y="3130"/>
                  <a:pt x="10717" y="3129"/>
                </a:cubicBezTo>
                <a:cubicBezTo>
                  <a:pt x="10578" y="3119"/>
                  <a:pt x="10432" y="3218"/>
                  <a:pt x="10489" y="3371"/>
                </a:cubicBezTo>
                <a:cubicBezTo>
                  <a:pt x="10490" y="3340"/>
                  <a:pt x="10533" y="3213"/>
                  <a:pt x="10578" y="3223"/>
                </a:cubicBezTo>
                <a:cubicBezTo>
                  <a:pt x="10563" y="3265"/>
                  <a:pt x="10638" y="3332"/>
                  <a:pt x="10674" y="3338"/>
                </a:cubicBezTo>
                <a:cubicBezTo>
                  <a:pt x="10688" y="3341"/>
                  <a:pt x="10855" y="3202"/>
                  <a:pt x="10815" y="3309"/>
                </a:cubicBezTo>
                <a:cubicBezTo>
                  <a:pt x="10841" y="3303"/>
                  <a:pt x="10995" y="3365"/>
                  <a:pt x="11004" y="3312"/>
                </a:cubicBezTo>
                <a:cubicBezTo>
                  <a:pt x="11011" y="3267"/>
                  <a:pt x="11131" y="3304"/>
                  <a:pt x="11139" y="3350"/>
                </a:cubicBezTo>
                <a:close/>
                <a:moveTo>
                  <a:pt x="10518" y="3392"/>
                </a:moveTo>
                <a:cubicBezTo>
                  <a:pt x="10495" y="3403"/>
                  <a:pt x="10477" y="3427"/>
                  <a:pt x="10482" y="3454"/>
                </a:cubicBezTo>
                <a:cubicBezTo>
                  <a:pt x="10517" y="3450"/>
                  <a:pt x="10542" y="3423"/>
                  <a:pt x="10575" y="3413"/>
                </a:cubicBezTo>
                <a:cubicBezTo>
                  <a:pt x="10543" y="3466"/>
                  <a:pt x="10617" y="3415"/>
                  <a:pt x="10610" y="3365"/>
                </a:cubicBezTo>
                <a:cubicBezTo>
                  <a:pt x="10577" y="3368"/>
                  <a:pt x="10553" y="3399"/>
                  <a:pt x="10518" y="3392"/>
                </a:cubicBezTo>
                <a:close/>
                <a:moveTo>
                  <a:pt x="10566" y="1293"/>
                </a:moveTo>
                <a:cubicBezTo>
                  <a:pt x="10575" y="1280"/>
                  <a:pt x="10581" y="1284"/>
                  <a:pt x="10569" y="1263"/>
                </a:cubicBezTo>
                <a:cubicBezTo>
                  <a:pt x="10568" y="1273"/>
                  <a:pt x="10567" y="1283"/>
                  <a:pt x="10566" y="1293"/>
                </a:cubicBezTo>
                <a:close/>
                <a:moveTo>
                  <a:pt x="10613" y="1391"/>
                </a:moveTo>
                <a:cubicBezTo>
                  <a:pt x="10725" y="1366"/>
                  <a:pt x="10766" y="1271"/>
                  <a:pt x="10699" y="1171"/>
                </a:cubicBezTo>
                <a:cubicBezTo>
                  <a:pt x="10686" y="1204"/>
                  <a:pt x="10650" y="1212"/>
                  <a:pt x="10628" y="1236"/>
                </a:cubicBezTo>
                <a:cubicBezTo>
                  <a:pt x="10590" y="1277"/>
                  <a:pt x="10589" y="1344"/>
                  <a:pt x="10613" y="1391"/>
                </a:cubicBezTo>
                <a:close/>
                <a:moveTo>
                  <a:pt x="10649" y="3365"/>
                </a:moveTo>
                <a:cubicBezTo>
                  <a:pt x="10640" y="3376"/>
                  <a:pt x="10639" y="3388"/>
                  <a:pt x="10646" y="3401"/>
                </a:cubicBezTo>
                <a:cubicBezTo>
                  <a:pt x="10658" y="3395"/>
                  <a:pt x="10669" y="3387"/>
                  <a:pt x="10679" y="3377"/>
                </a:cubicBezTo>
                <a:cubicBezTo>
                  <a:pt x="10669" y="3373"/>
                  <a:pt x="10659" y="3369"/>
                  <a:pt x="10649" y="3365"/>
                </a:cubicBezTo>
                <a:close/>
                <a:moveTo>
                  <a:pt x="10694" y="3357"/>
                </a:moveTo>
                <a:cubicBezTo>
                  <a:pt x="10683" y="3387"/>
                  <a:pt x="10707" y="3414"/>
                  <a:pt x="10738" y="3398"/>
                </a:cubicBezTo>
                <a:cubicBezTo>
                  <a:pt x="10734" y="3375"/>
                  <a:pt x="10718" y="3358"/>
                  <a:pt x="10694" y="3357"/>
                </a:cubicBezTo>
                <a:close/>
                <a:moveTo>
                  <a:pt x="10958" y="2110"/>
                </a:moveTo>
                <a:cubicBezTo>
                  <a:pt x="10973" y="2136"/>
                  <a:pt x="10997" y="2158"/>
                  <a:pt x="11026" y="2169"/>
                </a:cubicBezTo>
                <a:cubicBezTo>
                  <a:pt x="11005" y="2148"/>
                  <a:pt x="10985" y="2123"/>
                  <a:pt x="10958" y="2110"/>
                </a:cubicBezTo>
                <a:close/>
                <a:moveTo>
                  <a:pt x="11124" y="2519"/>
                </a:moveTo>
                <a:cubicBezTo>
                  <a:pt x="11112" y="2525"/>
                  <a:pt x="11101" y="2533"/>
                  <a:pt x="11091" y="2543"/>
                </a:cubicBezTo>
                <a:cubicBezTo>
                  <a:pt x="11119" y="2559"/>
                  <a:pt x="11130" y="2551"/>
                  <a:pt x="11124" y="2519"/>
                </a:cubicBezTo>
                <a:close/>
                <a:moveTo>
                  <a:pt x="11198" y="2113"/>
                </a:moveTo>
                <a:cubicBezTo>
                  <a:pt x="11203" y="2122"/>
                  <a:pt x="11208" y="2132"/>
                  <a:pt x="11213" y="2142"/>
                </a:cubicBezTo>
                <a:cubicBezTo>
                  <a:pt x="11217" y="2117"/>
                  <a:pt x="11209" y="2125"/>
                  <a:pt x="11198" y="2113"/>
                </a:cubicBezTo>
                <a:close/>
                <a:moveTo>
                  <a:pt x="11391" y="2267"/>
                </a:moveTo>
                <a:cubicBezTo>
                  <a:pt x="11515" y="2302"/>
                  <a:pt x="11391" y="2182"/>
                  <a:pt x="11364" y="2154"/>
                </a:cubicBezTo>
                <a:cubicBezTo>
                  <a:pt x="11399" y="2149"/>
                  <a:pt x="11423" y="2187"/>
                  <a:pt x="11442" y="2209"/>
                </a:cubicBezTo>
                <a:cubicBezTo>
                  <a:pt x="11477" y="2251"/>
                  <a:pt x="11486" y="2215"/>
                  <a:pt x="11521" y="2232"/>
                </a:cubicBezTo>
                <a:cubicBezTo>
                  <a:pt x="11585" y="2265"/>
                  <a:pt x="11591" y="2172"/>
                  <a:pt x="11544" y="2146"/>
                </a:cubicBezTo>
                <a:cubicBezTo>
                  <a:pt x="11500" y="2122"/>
                  <a:pt x="11268" y="2087"/>
                  <a:pt x="11263" y="2175"/>
                </a:cubicBezTo>
                <a:cubicBezTo>
                  <a:pt x="11322" y="2135"/>
                  <a:pt x="11290" y="2199"/>
                  <a:pt x="11254" y="2187"/>
                </a:cubicBezTo>
                <a:cubicBezTo>
                  <a:pt x="11283" y="2223"/>
                  <a:pt x="11347" y="2198"/>
                  <a:pt x="11335" y="2264"/>
                </a:cubicBezTo>
                <a:cubicBezTo>
                  <a:pt x="11338" y="2241"/>
                  <a:pt x="11354" y="2224"/>
                  <a:pt x="11376" y="2219"/>
                </a:cubicBezTo>
                <a:cubicBezTo>
                  <a:pt x="11382" y="2235"/>
                  <a:pt x="11387" y="2251"/>
                  <a:pt x="11391" y="2267"/>
                </a:cubicBezTo>
                <a:close/>
                <a:moveTo>
                  <a:pt x="11305" y="2407"/>
                </a:moveTo>
                <a:cubicBezTo>
                  <a:pt x="11294" y="2462"/>
                  <a:pt x="11445" y="2443"/>
                  <a:pt x="11430" y="2385"/>
                </a:cubicBezTo>
                <a:cubicBezTo>
                  <a:pt x="11398" y="2421"/>
                  <a:pt x="11345" y="2394"/>
                  <a:pt x="11305" y="2407"/>
                </a:cubicBezTo>
                <a:close/>
                <a:moveTo>
                  <a:pt x="11364" y="2261"/>
                </a:moveTo>
                <a:cubicBezTo>
                  <a:pt x="11347" y="2268"/>
                  <a:pt x="11333" y="2280"/>
                  <a:pt x="11323" y="2296"/>
                </a:cubicBezTo>
                <a:cubicBezTo>
                  <a:pt x="11349" y="2312"/>
                  <a:pt x="11406" y="2278"/>
                  <a:pt x="11364" y="2261"/>
                </a:cubicBezTo>
                <a:close/>
                <a:moveTo>
                  <a:pt x="11448" y="2430"/>
                </a:moveTo>
                <a:cubicBezTo>
                  <a:pt x="11335" y="2449"/>
                  <a:pt x="11379" y="2527"/>
                  <a:pt x="11440" y="2588"/>
                </a:cubicBezTo>
                <a:cubicBezTo>
                  <a:pt x="11476" y="2623"/>
                  <a:pt x="11546" y="2449"/>
                  <a:pt x="11448" y="2430"/>
                </a:cubicBezTo>
                <a:close/>
                <a:moveTo>
                  <a:pt x="11522" y="2466"/>
                </a:moveTo>
                <a:cubicBezTo>
                  <a:pt x="11513" y="2479"/>
                  <a:pt x="11503" y="2473"/>
                  <a:pt x="11510" y="2496"/>
                </a:cubicBezTo>
                <a:cubicBezTo>
                  <a:pt x="11514" y="2486"/>
                  <a:pt x="11518" y="2476"/>
                  <a:pt x="11522" y="2466"/>
                </a:cubicBezTo>
                <a:close/>
                <a:moveTo>
                  <a:pt x="11540" y="3564"/>
                </a:moveTo>
                <a:cubicBezTo>
                  <a:pt x="11544" y="3583"/>
                  <a:pt x="11544" y="3590"/>
                  <a:pt x="11566" y="3594"/>
                </a:cubicBezTo>
                <a:cubicBezTo>
                  <a:pt x="11557" y="3584"/>
                  <a:pt x="11549" y="3574"/>
                  <a:pt x="11540" y="3564"/>
                </a:cubicBezTo>
                <a:close/>
                <a:moveTo>
                  <a:pt x="11578" y="3526"/>
                </a:moveTo>
                <a:cubicBezTo>
                  <a:pt x="11552" y="3522"/>
                  <a:pt x="11555" y="3532"/>
                  <a:pt x="11587" y="3555"/>
                </a:cubicBezTo>
                <a:cubicBezTo>
                  <a:pt x="11584" y="3545"/>
                  <a:pt x="11581" y="3536"/>
                  <a:pt x="11578" y="3526"/>
                </a:cubicBezTo>
                <a:close/>
                <a:moveTo>
                  <a:pt x="12178" y="3576"/>
                </a:moveTo>
                <a:cubicBezTo>
                  <a:pt x="12166" y="3617"/>
                  <a:pt x="12247" y="3626"/>
                  <a:pt x="12267" y="3647"/>
                </a:cubicBezTo>
                <a:cubicBezTo>
                  <a:pt x="12244" y="3615"/>
                  <a:pt x="12201" y="3609"/>
                  <a:pt x="12178" y="3576"/>
                </a:cubicBezTo>
                <a:close/>
                <a:moveTo>
                  <a:pt x="8977" y="5678"/>
                </a:moveTo>
                <a:cubicBezTo>
                  <a:pt x="8994" y="5690"/>
                  <a:pt x="8991" y="5703"/>
                  <a:pt x="9016" y="5693"/>
                </a:cubicBezTo>
                <a:cubicBezTo>
                  <a:pt x="9024" y="5737"/>
                  <a:pt x="8943" y="5751"/>
                  <a:pt x="8936" y="5809"/>
                </a:cubicBezTo>
                <a:cubicBezTo>
                  <a:pt x="8971" y="5798"/>
                  <a:pt x="9007" y="5807"/>
                  <a:pt x="9043" y="5801"/>
                </a:cubicBezTo>
                <a:cubicBezTo>
                  <a:pt x="9090" y="5792"/>
                  <a:pt x="9125" y="5742"/>
                  <a:pt x="9172" y="5740"/>
                </a:cubicBezTo>
                <a:cubicBezTo>
                  <a:pt x="9249" y="5738"/>
                  <a:pt x="9275" y="5716"/>
                  <a:pt x="9325" y="5659"/>
                </a:cubicBezTo>
                <a:cubicBezTo>
                  <a:pt x="9358" y="5623"/>
                  <a:pt x="9413" y="5577"/>
                  <a:pt x="9427" y="5531"/>
                </a:cubicBezTo>
                <a:cubicBezTo>
                  <a:pt x="9448" y="5461"/>
                  <a:pt x="9406" y="5517"/>
                  <a:pt x="9467" y="5497"/>
                </a:cubicBezTo>
                <a:cubicBezTo>
                  <a:pt x="9467" y="5497"/>
                  <a:pt x="9477" y="5498"/>
                  <a:pt x="9489" y="5465"/>
                </a:cubicBezTo>
                <a:cubicBezTo>
                  <a:pt x="9470" y="5460"/>
                  <a:pt x="9471" y="5398"/>
                  <a:pt x="9472" y="5396"/>
                </a:cubicBezTo>
                <a:cubicBezTo>
                  <a:pt x="9506" y="5341"/>
                  <a:pt x="9512" y="5322"/>
                  <a:pt x="9443" y="5289"/>
                </a:cubicBezTo>
                <a:lnTo>
                  <a:pt x="9444" y="5288"/>
                </a:lnTo>
                <a:cubicBezTo>
                  <a:pt x="9322" y="5338"/>
                  <a:pt x="9417" y="5364"/>
                  <a:pt x="9273" y="5392"/>
                </a:cubicBezTo>
                <a:cubicBezTo>
                  <a:pt x="9270" y="5393"/>
                  <a:pt x="9267" y="5394"/>
                  <a:pt x="9265" y="5396"/>
                </a:cubicBezTo>
                <a:lnTo>
                  <a:pt x="9266" y="5396"/>
                </a:lnTo>
                <a:cubicBezTo>
                  <a:pt x="9252" y="5402"/>
                  <a:pt x="9264" y="5530"/>
                  <a:pt x="9231" y="5522"/>
                </a:cubicBezTo>
                <a:cubicBezTo>
                  <a:pt x="9206" y="5516"/>
                  <a:pt x="9201" y="5490"/>
                  <a:pt x="9195" y="5498"/>
                </a:cubicBezTo>
                <a:cubicBezTo>
                  <a:pt x="9170" y="5534"/>
                  <a:pt x="9126" y="5458"/>
                  <a:pt x="9102" y="5467"/>
                </a:cubicBezTo>
                <a:lnTo>
                  <a:pt x="9104" y="5466"/>
                </a:lnTo>
                <a:lnTo>
                  <a:pt x="8977" y="5678"/>
                </a:lnTo>
                <a:close/>
                <a:moveTo>
                  <a:pt x="7618" y="5013"/>
                </a:moveTo>
                <a:cubicBezTo>
                  <a:pt x="7597" y="5021"/>
                  <a:pt x="7590" y="5036"/>
                  <a:pt x="7597" y="5057"/>
                </a:cubicBezTo>
                <a:cubicBezTo>
                  <a:pt x="7624" y="5055"/>
                  <a:pt x="7632" y="5036"/>
                  <a:pt x="7618" y="5013"/>
                </a:cubicBezTo>
                <a:close/>
                <a:moveTo>
                  <a:pt x="3304" y="4443"/>
                </a:moveTo>
                <a:cubicBezTo>
                  <a:pt x="3291" y="4449"/>
                  <a:pt x="3280" y="4457"/>
                  <a:pt x="3271" y="4467"/>
                </a:cubicBezTo>
                <a:cubicBezTo>
                  <a:pt x="3300" y="4483"/>
                  <a:pt x="3311" y="4475"/>
                  <a:pt x="3304" y="4443"/>
                </a:cubicBezTo>
                <a:close/>
                <a:moveTo>
                  <a:pt x="3773" y="4274"/>
                </a:moveTo>
                <a:cubicBezTo>
                  <a:pt x="3747" y="4253"/>
                  <a:pt x="3615" y="4229"/>
                  <a:pt x="3589" y="4253"/>
                </a:cubicBezTo>
                <a:cubicBezTo>
                  <a:pt x="3586" y="4169"/>
                  <a:pt x="3507" y="4279"/>
                  <a:pt x="3497" y="4307"/>
                </a:cubicBezTo>
                <a:cubicBezTo>
                  <a:pt x="3486" y="4335"/>
                  <a:pt x="3485" y="4469"/>
                  <a:pt x="3426" y="4416"/>
                </a:cubicBezTo>
                <a:cubicBezTo>
                  <a:pt x="3416" y="4461"/>
                  <a:pt x="3388" y="4496"/>
                  <a:pt x="3372" y="4538"/>
                </a:cubicBezTo>
                <a:cubicBezTo>
                  <a:pt x="3354" y="4496"/>
                  <a:pt x="3317" y="4508"/>
                  <a:pt x="3286" y="4526"/>
                </a:cubicBezTo>
                <a:cubicBezTo>
                  <a:pt x="3382" y="4573"/>
                  <a:pt x="3495" y="4517"/>
                  <a:pt x="3581" y="4577"/>
                </a:cubicBezTo>
                <a:cubicBezTo>
                  <a:pt x="3608" y="4596"/>
                  <a:pt x="3647" y="4597"/>
                  <a:pt x="3676" y="4611"/>
                </a:cubicBezTo>
                <a:cubicBezTo>
                  <a:pt x="3723" y="4634"/>
                  <a:pt x="3657" y="4668"/>
                  <a:pt x="3650" y="4701"/>
                </a:cubicBezTo>
                <a:cubicBezTo>
                  <a:pt x="3632" y="4789"/>
                  <a:pt x="3884" y="4773"/>
                  <a:pt x="3931" y="4782"/>
                </a:cubicBezTo>
                <a:cubicBezTo>
                  <a:pt x="4028" y="4799"/>
                  <a:pt x="4201" y="4931"/>
                  <a:pt x="4282" y="4890"/>
                </a:cubicBezTo>
                <a:cubicBezTo>
                  <a:pt x="4312" y="4874"/>
                  <a:pt x="4305" y="4848"/>
                  <a:pt x="4347" y="4847"/>
                </a:cubicBezTo>
                <a:cubicBezTo>
                  <a:pt x="4626" y="4839"/>
                  <a:pt x="4836" y="4994"/>
                  <a:pt x="5046" y="5042"/>
                </a:cubicBezTo>
                <a:cubicBezTo>
                  <a:pt x="5100" y="5055"/>
                  <a:pt x="5177" y="5043"/>
                  <a:pt x="5225" y="5067"/>
                </a:cubicBezTo>
                <a:cubicBezTo>
                  <a:pt x="5274" y="5091"/>
                  <a:pt x="5317" y="5069"/>
                  <a:pt x="5371" y="5074"/>
                </a:cubicBezTo>
                <a:cubicBezTo>
                  <a:pt x="5481" y="5085"/>
                  <a:pt x="5605" y="5153"/>
                  <a:pt x="5706" y="5084"/>
                </a:cubicBezTo>
                <a:cubicBezTo>
                  <a:pt x="5788" y="5027"/>
                  <a:pt x="5884" y="5131"/>
                  <a:pt x="5955" y="5167"/>
                </a:cubicBezTo>
                <a:cubicBezTo>
                  <a:pt x="5979" y="5180"/>
                  <a:pt x="6126" y="5189"/>
                  <a:pt x="6123" y="5206"/>
                </a:cubicBezTo>
                <a:cubicBezTo>
                  <a:pt x="6117" y="5237"/>
                  <a:pt x="6163" y="5255"/>
                  <a:pt x="6188" y="5243"/>
                </a:cubicBezTo>
                <a:cubicBezTo>
                  <a:pt x="6207" y="5234"/>
                  <a:pt x="6158" y="5172"/>
                  <a:pt x="6152" y="5163"/>
                </a:cubicBezTo>
                <a:cubicBezTo>
                  <a:pt x="6102" y="5086"/>
                  <a:pt x="6163" y="5010"/>
                  <a:pt x="6170" y="4931"/>
                </a:cubicBezTo>
                <a:cubicBezTo>
                  <a:pt x="6175" y="4882"/>
                  <a:pt x="6126" y="4873"/>
                  <a:pt x="6090" y="4861"/>
                </a:cubicBezTo>
                <a:cubicBezTo>
                  <a:pt x="6028" y="4842"/>
                  <a:pt x="6009" y="4869"/>
                  <a:pt x="5952" y="4863"/>
                </a:cubicBezTo>
                <a:cubicBezTo>
                  <a:pt x="5898" y="4858"/>
                  <a:pt x="5824" y="4897"/>
                  <a:pt x="5777" y="4874"/>
                </a:cubicBezTo>
                <a:cubicBezTo>
                  <a:pt x="5747" y="4859"/>
                  <a:pt x="5662" y="4831"/>
                  <a:pt x="5648" y="4798"/>
                </a:cubicBezTo>
                <a:cubicBezTo>
                  <a:pt x="5636" y="4770"/>
                  <a:pt x="5688" y="4637"/>
                  <a:pt x="5620" y="4696"/>
                </a:cubicBezTo>
                <a:cubicBezTo>
                  <a:pt x="5633" y="4652"/>
                  <a:pt x="5595" y="4609"/>
                  <a:pt x="5599" y="4565"/>
                </a:cubicBezTo>
                <a:cubicBezTo>
                  <a:pt x="5559" y="4585"/>
                  <a:pt x="5505" y="4571"/>
                  <a:pt x="5462" y="4575"/>
                </a:cubicBezTo>
                <a:cubicBezTo>
                  <a:pt x="5445" y="4573"/>
                  <a:pt x="5432" y="4566"/>
                  <a:pt x="5421" y="4553"/>
                </a:cubicBezTo>
                <a:cubicBezTo>
                  <a:pt x="5391" y="4527"/>
                  <a:pt x="5360" y="4546"/>
                  <a:pt x="5329" y="4529"/>
                </a:cubicBezTo>
                <a:cubicBezTo>
                  <a:pt x="5312" y="4520"/>
                  <a:pt x="5284" y="4451"/>
                  <a:pt x="5255" y="4486"/>
                </a:cubicBezTo>
                <a:cubicBezTo>
                  <a:pt x="5227" y="4520"/>
                  <a:pt x="5169" y="4514"/>
                  <a:pt x="5147" y="4476"/>
                </a:cubicBezTo>
                <a:cubicBezTo>
                  <a:pt x="5095" y="4384"/>
                  <a:pt x="5034" y="4373"/>
                  <a:pt x="4991" y="4487"/>
                </a:cubicBezTo>
                <a:cubicBezTo>
                  <a:pt x="4976" y="4525"/>
                  <a:pt x="4951" y="4612"/>
                  <a:pt x="4893" y="4593"/>
                </a:cubicBezTo>
                <a:cubicBezTo>
                  <a:pt x="4860" y="4582"/>
                  <a:pt x="4853" y="4565"/>
                  <a:pt x="4816" y="4568"/>
                </a:cubicBezTo>
                <a:cubicBezTo>
                  <a:pt x="4787" y="4570"/>
                  <a:pt x="4756" y="4578"/>
                  <a:pt x="4726" y="4571"/>
                </a:cubicBezTo>
                <a:cubicBezTo>
                  <a:pt x="4668" y="4558"/>
                  <a:pt x="4644" y="4561"/>
                  <a:pt x="4588" y="4565"/>
                </a:cubicBezTo>
                <a:cubicBezTo>
                  <a:pt x="4555" y="4567"/>
                  <a:pt x="4503" y="4524"/>
                  <a:pt x="4474" y="4540"/>
                </a:cubicBezTo>
                <a:cubicBezTo>
                  <a:pt x="4357" y="4604"/>
                  <a:pt x="4332" y="4439"/>
                  <a:pt x="4287" y="4376"/>
                </a:cubicBezTo>
                <a:cubicBezTo>
                  <a:pt x="4246" y="4318"/>
                  <a:pt x="4253" y="4372"/>
                  <a:pt x="4216" y="4372"/>
                </a:cubicBezTo>
                <a:cubicBezTo>
                  <a:pt x="4172" y="4372"/>
                  <a:pt x="4134" y="4309"/>
                  <a:pt x="4089" y="4331"/>
                </a:cubicBezTo>
                <a:cubicBezTo>
                  <a:pt x="4046" y="4353"/>
                  <a:pt x="4016" y="4296"/>
                  <a:pt x="3990" y="4274"/>
                </a:cubicBezTo>
                <a:cubicBezTo>
                  <a:pt x="3946" y="4237"/>
                  <a:pt x="3913" y="4252"/>
                  <a:pt x="3865" y="4223"/>
                </a:cubicBezTo>
                <a:cubicBezTo>
                  <a:pt x="3856" y="4265"/>
                  <a:pt x="3815" y="4322"/>
                  <a:pt x="3773" y="4274"/>
                </a:cubicBezTo>
                <a:close/>
                <a:moveTo>
                  <a:pt x="4402" y="4853"/>
                </a:moveTo>
                <a:cubicBezTo>
                  <a:pt x="4405" y="4884"/>
                  <a:pt x="4443" y="4881"/>
                  <a:pt x="4465" y="4883"/>
                </a:cubicBezTo>
                <a:cubicBezTo>
                  <a:pt x="4446" y="4869"/>
                  <a:pt x="4425" y="4859"/>
                  <a:pt x="4402" y="4853"/>
                </a:cubicBezTo>
                <a:close/>
                <a:moveTo>
                  <a:pt x="5712" y="4571"/>
                </a:moveTo>
                <a:cubicBezTo>
                  <a:pt x="5681" y="4566"/>
                  <a:pt x="5604" y="4626"/>
                  <a:pt x="5640" y="4656"/>
                </a:cubicBezTo>
                <a:cubicBezTo>
                  <a:pt x="5674" y="4684"/>
                  <a:pt x="5754" y="4708"/>
                  <a:pt x="5759" y="4660"/>
                </a:cubicBezTo>
                <a:cubicBezTo>
                  <a:pt x="5830" y="4744"/>
                  <a:pt x="5924" y="4636"/>
                  <a:pt x="6003" y="4654"/>
                </a:cubicBezTo>
                <a:cubicBezTo>
                  <a:pt x="5998" y="4614"/>
                  <a:pt x="6042" y="4615"/>
                  <a:pt x="6068" y="4606"/>
                </a:cubicBezTo>
                <a:cubicBezTo>
                  <a:pt x="6058" y="4547"/>
                  <a:pt x="5978" y="4561"/>
                  <a:pt x="5936" y="4567"/>
                </a:cubicBezTo>
                <a:cubicBezTo>
                  <a:pt x="5862" y="4577"/>
                  <a:pt x="5784" y="4551"/>
                  <a:pt x="5712" y="4571"/>
                </a:cubicBezTo>
                <a:close/>
                <a:moveTo>
                  <a:pt x="5655" y="4155"/>
                </a:moveTo>
                <a:cubicBezTo>
                  <a:pt x="5631" y="4159"/>
                  <a:pt x="5627" y="4176"/>
                  <a:pt x="5634" y="4196"/>
                </a:cubicBezTo>
                <a:cubicBezTo>
                  <a:pt x="5663" y="4196"/>
                  <a:pt x="5669" y="4178"/>
                  <a:pt x="5655" y="4155"/>
                </a:cubicBezTo>
                <a:close/>
                <a:moveTo>
                  <a:pt x="6142" y="4630"/>
                </a:moveTo>
                <a:cubicBezTo>
                  <a:pt x="6145" y="4652"/>
                  <a:pt x="6141" y="4662"/>
                  <a:pt x="6169" y="4663"/>
                </a:cubicBezTo>
                <a:cubicBezTo>
                  <a:pt x="6161" y="4651"/>
                  <a:pt x="6152" y="4641"/>
                  <a:pt x="6142" y="4630"/>
                </a:cubicBezTo>
                <a:close/>
                <a:moveTo>
                  <a:pt x="6169" y="4998"/>
                </a:moveTo>
                <a:cubicBezTo>
                  <a:pt x="6116" y="5098"/>
                  <a:pt x="6296" y="5109"/>
                  <a:pt x="6357" y="5189"/>
                </a:cubicBezTo>
                <a:cubicBezTo>
                  <a:pt x="6395" y="5240"/>
                  <a:pt x="6347" y="5227"/>
                  <a:pt x="6344" y="5264"/>
                </a:cubicBezTo>
                <a:cubicBezTo>
                  <a:pt x="6343" y="5288"/>
                  <a:pt x="6440" y="5178"/>
                  <a:pt x="6444" y="5176"/>
                </a:cubicBezTo>
                <a:cubicBezTo>
                  <a:pt x="6485" y="5162"/>
                  <a:pt x="6586" y="5122"/>
                  <a:pt x="6535" y="5069"/>
                </a:cubicBezTo>
                <a:cubicBezTo>
                  <a:pt x="6499" y="5030"/>
                  <a:pt x="6426" y="4976"/>
                  <a:pt x="6371" y="5006"/>
                </a:cubicBezTo>
                <a:cubicBezTo>
                  <a:pt x="6309" y="5040"/>
                  <a:pt x="6230" y="5041"/>
                  <a:pt x="6169" y="4998"/>
                </a:cubicBezTo>
                <a:close/>
                <a:moveTo>
                  <a:pt x="6201" y="4657"/>
                </a:moveTo>
                <a:cubicBezTo>
                  <a:pt x="6210" y="4664"/>
                  <a:pt x="6220" y="4664"/>
                  <a:pt x="6231" y="4657"/>
                </a:cubicBezTo>
                <a:cubicBezTo>
                  <a:pt x="6221" y="4657"/>
                  <a:pt x="6211" y="4657"/>
                  <a:pt x="6201" y="4657"/>
                </a:cubicBezTo>
                <a:close/>
                <a:moveTo>
                  <a:pt x="6451" y="4550"/>
                </a:moveTo>
                <a:cubicBezTo>
                  <a:pt x="6426" y="4563"/>
                  <a:pt x="6420" y="4586"/>
                  <a:pt x="6442" y="4606"/>
                </a:cubicBezTo>
                <a:cubicBezTo>
                  <a:pt x="6465" y="4578"/>
                  <a:pt x="6503" y="4574"/>
                  <a:pt x="6534" y="4589"/>
                </a:cubicBezTo>
                <a:cubicBezTo>
                  <a:pt x="6520" y="4553"/>
                  <a:pt x="6483" y="4552"/>
                  <a:pt x="6451" y="4550"/>
                </a:cubicBezTo>
                <a:close/>
                <a:moveTo>
                  <a:pt x="6501" y="5254"/>
                </a:moveTo>
                <a:cubicBezTo>
                  <a:pt x="6511" y="5238"/>
                  <a:pt x="6511" y="5222"/>
                  <a:pt x="6501" y="5206"/>
                </a:cubicBezTo>
                <a:cubicBezTo>
                  <a:pt x="6490" y="5213"/>
                  <a:pt x="6480" y="5222"/>
                  <a:pt x="6472" y="5233"/>
                </a:cubicBezTo>
                <a:cubicBezTo>
                  <a:pt x="6481" y="5240"/>
                  <a:pt x="6491" y="5247"/>
                  <a:pt x="6501" y="5254"/>
                </a:cubicBezTo>
                <a:close/>
                <a:moveTo>
                  <a:pt x="6751" y="5043"/>
                </a:moveTo>
                <a:cubicBezTo>
                  <a:pt x="6708" y="5064"/>
                  <a:pt x="6655" y="5104"/>
                  <a:pt x="6660" y="5158"/>
                </a:cubicBezTo>
                <a:cubicBezTo>
                  <a:pt x="6664" y="5202"/>
                  <a:pt x="6649" y="5272"/>
                  <a:pt x="6594" y="5227"/>
                </a:cubicBezTo>
                <a:cubicBezTo>
                  <a:pt x="6548" y="5298"/>
                  <a:pt x="6786" y="5278"/>
                  <a:pt x="6795" y="5289"/>
                </a:cubicBezTo>
                <a:cubicBezTo>
                  <a:pt x="6776" y="5246"/>
                  <a:pt x="6838" y="5162"/>
                  <a:pt x="6859" y="5127"/>
                </a:cubicBezTo>
                <a:cubicBezTo>
                  <a:pt x="6891" y="5073"/>
                  <a:pt x="6792" y="5027"/>
                  <a:pt x="6751" y="5043"/>
                </a:cubicBezTo>
                <a:close/>
                <a:moveTo>
                  <a:pt x="7226" y="5295"/>
                </a:moveTo>
                <a:cubicBezTo>
                  <a:pt x="7290" y="5262"/>
                  <a:pt x="7353" y="5251"/>
                  <a:pt x="7389" y="5182"/>
                </a:cubicBezTo>
                <a:cubicBezTo>
                  <a:pt x="7404" y="5208"/>
                  <a:pt x="7345" y="5306"/>
                  <a:pt x="7461" y="5259"/>
                </a:cubicBezTo>
                <a:cubicBezTo>
                  <a:pt x="7490" y="5247"/>
                  <a:pt x="7514" y="5264"/>
                  <a:pt x="7543" y="5269"/>
                </a:cubicBezTo>
                <a:cubicBezTo>
                  <a:pt x="7528" y="5249"/>
                  <a:pt x="7509" y="5238"/>
                  <a:pt x="7484" y="5236"/>
                </a:cubicBezTo>
                <a:cubicBezTo>
                  <a:pt x="7541" y="5201"/>
                  <a:pt x="7622" y="5266"/>
                  <a:pt x="7638" y="5173"/>
                </a:cubicBezTo>
                <a:cubicBezTo>
                  <a:pt x="7587" y="5237"/>
                  <a:pt x="7593" y="5119"/>
                  <a:pt x="7581" y="5094"/>
                </a:cubicBezTo>
                <a:cubicBezTo>
                  <a:pt x="7551" y="5034"/>
                  <a:pt x="7488" y="5096"/>
                  <a:pt x="7490" y="5141"/>
                </a:cubicBezTo>
                <a:cubicBezTo>
                  <a:pt x="7481" y="5096"/>
                  <a:pt x="7447" y="5020"/>
                  <a:pt x="7396" y="5077"/>
                </a:cubicBezTo>
                <a:cubicBezTo>
                  <a:pt x="7357" y="5119"/>
                  <a:pt x="7325" y="5035"/>
                  <a:pt x="7306" y="5014"/>
                </a:cubicBezTo>
                <a:cubicBezTo>
                  <a:pt x="7277" y="4982"/>
                  <a:pt x="7159" y="5006"/>
                  <a:pt x="7193" y="5059"/>
                </a:cubicBezTo>
                <a:cubicBezTo>
                  <a:pt x="7235" y="5124"/>
                  <a:pt x="7289" y="5140"/>
                  <a:pt x="7354" y="5176"/>
                </a:cubicBezTo>
                <a:cubicBezTo>
                  <a:pt x="7333" y="5203"/>
                  <a:pt x="7279" y="5218"/>
                  <a:pt x="7248" y="5225"/>
                </a:cubicBezTo>
                <a:cubicBezTo>
                  <a:pt x="7195" y="5237"/>
                  <a:pt x="7189" y="5188"/>
                  <a:pt x="7166" y="5154"/>
                </a:cubicBezTo>
                <a:cubicBezTo>
                  <a:pt x="7114" y="5076"/>
                  <a:pt x="6950" y="5103"/>
                  <a:pt x="6896" y="5166"/>
                </a:cubicBezTo>
                <a:cubicBezTo>
                  <a:pt x="6870" y="5195"/>
                  <a:pt x="6897" y="5242"/>
                  <a:pt x="6873" y="5272"/>
                </a:cubicBezTo>
                <a:cubicBezTo>
                  <a:pt x="6832" y="5323"/>
                  <a:pt x="6943" y="5381"/>
                  <a:pt x="6986" y="5347"/>
                </a:cubicBezTo>
                <a:cubicBezTo>
                  <a:pt x="7019" y="5322"/>
                  <a:pt x="7017" y="5339"/>
                  <a:pt x="7059" y="5337"/>
                </a:cubicBezTo>
                <a:cubicBezTo>
                  <a:pt x="7118" y="5335"/>
                  <a:pt x="7166" y="5276"/>
                  <a:pt x="7226" y="5295"/>
                </a:cubicBezTo>
                <a:close/>
                <a:moveTo>
                  <a:pt x="7122" y="5105"/>
                </a:moveTo>
                <a:cubicBezTo>
                  <a:pt x="7143" y="5080"/>
                  <a:pt x="7155" y="5049"/>
                  <a:pt x="7172" y="5022"/>
                </a:cubicBezTo>
                <a:cubicBezTo>
                  <a:pt x="7110" y="4994"/>
                  <a:pt x="7115" y="5067"/>
                  <a:pt x="7122" y="5105"/>
                </a:cubicBezTo>
                <a:close/>
                <a:moveTo>
                  <a:pt x="7535" y="5515"/>
                </a:moveTo>
                <a:cubicBezTo>
                  <a:pt x="7563" y="5588"/>
                  <a:pt x="7631" y="5586"/>
                  <a:pt x="7698" y="5594"/>
                </a:cubicBezTo>
                <a:cubicBezTo>
                  <a:pt x="7777" y="5602"/>
                  <a:pt x="7839" y="5675"/>
                  <a:pt x="7887" y="5732"/>
                </a:cubicBezTo>
                <a:cubicBezTo>
                  <a:pt x="7976" y="5838"/>
                  <a:pt x="8181" y="5742"/>
                  <a:pt x="8074" y="5623"/>
                </a:cubicBezTo>
                <a:cubicBezTo>
                  <a:pt x="8040" y="5586"/>
                  <a:pt x="8015" y="5556"/>
                  <a:pt x="7966" y="5556"/>
                </a:cubicBezTo>
                <a:cubicBezTo>
                  <a:pt x="7968" y="5556"/>
                  <a:pt x="7889" y="5460"/>
                  <a:pt x="7879" y="5451"/>
                </a:cubicBezTo>
                <a:cubicBezTo>
                  <a:pt x="7871" y="5445"/>
                  <a:pt x="7739" y="5447"/>
                  <a:pt x="7733" y="5451"/>
                </a:cubicBezTo>
                <a:cubicBezTo>
                  <a:pt x="7672" y="5490"/>
                  <a:pt x="7586" y="5428"/>
                  <a:pt x="7535" y="5515"/>
                </a:cubicBezTo>
                <a:close/>
                <a:moveTo>
                  <a:pt x="7725" y="5120"/>
                </a:moveTo>
                <a:cubicBezTo>
                  <a:pt x="7708" y="5147"/>
                  <a:pt x="7687" y="5180"/>
                  <a:pt x="7716" y="5209"/>
                </a:cubicBezTo>
                <a:cubicBezTo>
                  <a:pt x="7717" y="5168"/>
                  <a:pt x="7798" y="5148"/>
                  <a:pt x="7725" y="5120"/>
                </a:cubicBezTo>
                <a:close/>
                <a:moveTo>
                  <a:pt x="7775" y="5179"/>
                </a:moveTo>
                <a:cubicBezTo>
                  <a:pt x="7783" y="5202"/>
                  <a:pt x="7781" y="5224"/>
                  <a:pt x="7766" y="5245"/>
                </a:cubicBezTo>
                <a:cubicBezTo>
                  <a:pt x="7806" y="5254"/>
                  <a:pt x="7799" y="5209"/>
                  <a:pt x="7808" y="5185"/>
                </a:cubicBezTo>
                <a:cubicBezTo>
                  <a:pt x="7797" y="5183"/>
                  <a:pt x="7786" y="5181"/>
                  <a:pt x="7775" y="5179"/>
                </a:cubicBezTo>
                <a:close/>
                <a:moveTo>
                  <a:pt x="7885" y="5257"/>
                </a:moveTo>
                <a:cubicBezTo>
                  <a:pt x="7916" y="5240"/>
                  <a:pt x="7978" y="5259"/>
                  <a:pt x="8014" y="5255"/>
                </a:cubicBezTo>
                <a:cubicBezTo>
                  <a:pt x="8049" y="5251"/>
                  <a:pt x="8100" y="5258"/>
                  <a:pt x="8133" y="5265"/>
                </a:cubicBezTo>
                <a:cubicBezTo>
                  <a:pt x="8170" y="5273"/>
                  <a:pt x="8190" y="5314"/>
                  <a:pt x="8232" y="5294"/>
                </a:cubicBezTo>
                <a:cubicBezTo>
                  <a:pt x="8261" y="5281"/>
                  <a:pt x="8330" y="5307"/>
                  <a:pt x="8318" y="5250"/>
                </a:cubicBezTo>
                <a:cubicBezTo>
                  <a:pt x="8411" y="5289"/>
                  <a:pt x="8450" y="5264"/>
                  <a:pt x="8539" y="5231"/>
                </a:cubicBezTo>
                <a:cubicBezTo>
                  <a:pt x="8598" y="5210"/>
                  <a:pt x="8806" y="5239"/>
                  <a:pt x="8776" y="5120"/>
                </a:cubicBezTo>
                <a:cubicBezTo>
                  <a:pt x="8817" y="5128"/>
                  <a:pt x="8812" y="5077"/>
                  <a:pt x="8850" y="5076"/>
                </a:cubicBezTo>
                <a:cubicBezTo>
                  <a:pt x="8833" y="5027"/>
                  <a:pt x="8781" y="4953"/>
                  <a:pt x="8767" y="5049"/>
                </a:cubicBezTo>
                <a:cubicBezTo>
                  <a:pt x="8785" y="5037"/>
                  <a:pt x="8805" y="5035"/>
                  <a:pt x="8826" y="5043"/>
                </a:cubicBezTo>
                <a:cubicBezTo>
                  <a:pt x="8785" y="5090"/>
                  <a:pt x="8711" y="5093"/>
                  <a:pt x="8680" y="5152"/>
                </a:cubicBezTo>
                <a:cubicBezTo>
                  <a:pt x="8642" y="5222"/>
                  <a:pt x="8579" y="5175"/>
                  <a:pt x="8539" y="5138"/>
                </a:cubicBezTo>
                <a:cubicBezTo>
                  <a:pt x="8501" y="5103"/>
                  <a:pt x="8455" y="5161"/>
                  <a:pt x="8414" y="5145"/>
                </a:cubicBezTo>
                <a:cubicBezTo>
                  <a:pt x="8372" y="5128"/>
                  <a:pt x="8411" y="5217"/>
                  <a:pt x="8304" y="5140"/>
                </a:cubicBezTo>
                <a:cubicBezTo>
                  <a:pt x="8253" y="5103"/>
                  <a:pt x="8172" y="5080"/>
                  <a:pt x="8111" y="5065"/>
                </a:cubicBezTo>
                <a:cubicBezTo>
                  <a:pt x="8015" y="5043"/>
                  <a:pt x="7984" y="5079"/>
                  <a:pt x="7904" y="5119"/>
                </a:cubicBezTo>
                <a:cubicBezTo>
                  <a:pt x="7864" y="5139"/>
                  <a:pt x="7838" y="5139"/>
                  <a:pt x="7834" y="5194"/>
                </a:cubicBezTo>
                <a:cubicBezTo>
                  <a:pt x="7831" y="5223"/>
                  <a:pt x="7843" y="5308"/>
                  <a:pt x="7885" y="5257"/>
                </a:cubicBezTo>
                <a:close/>
                <a:moveTo>
                  <a:pt x="8108" y="4176"/>
                </a:moveTo>
                <a:cubicBezTo>
                  <a:pt x="8057" y="4193"/>
                  <a:pt x="8082" y="4381"/>
                  <a:pt x="8093" y="4419"/>
                </a:cubicBezTo>
                <a:cubicBezTo>
                  <a:pt x="8103" y="4338"/>
                  <a:pt x="8121" y="4258"/>
                  <a:pt x="8108" y="4176"/>
                </a:cubicBezTo>
                <a:close/>
                <a:moveTo>
                  <a:pt x="8134" y="4615"/>
                </a:moveTo>
                <a:cubicBezTo>
                  <a:pt x="8125" y="4630"/>
                  <a:pt x="8125" y="4645"/>
                  <a:pt x="8134" y="4660"/>
                </a:cubicBezTo>
                <a:cubicBezTo>
                  <a:pt x="8146" y="4654"/>
                  <a:pt x="8155" y="4646"/>
                  <a:pt x="8164" y="4636"/>
                </a:cubicBezTo>
                <a:cubicBezTo>
                  <a:pt x="8154" y="4629"/>
                  <a:pt x="8144" y="4622"/>
                  <a:pt x="8134" y="4615"/>
                </a:cubicBezTo>
                <a:close/>
                <a:moveTo>
                  <a:pt x="8316" y="5895"/>
                </a:moveTo>
                <a:cubicBezTo>
                  <a:pt x="8326" y="5899"/>
                  <a:pt x="8336" y="5897"/>
                  <a:pt x="8345" y="5889"/>
                </a:cubicBezTo>
                <a:cubicBezTo>
                  <a:pt x="8335" y="5891"/>
                  <a:pt x="8325" y="5893"/>
                  <a:pt x="8316" y="5895"/>
                </a:cubicBezTo>
                <a:close/>
                <a:moveTo>
                  <a:pt x="8378" y="5874"/>
                </a:moveTo>
                <a:cubicBezTo>
                  <a:pt x="8376" y="5879"/>
                  <a:pt x="8374" y="5884"/>
                  <a:pt x="8372" y="5889"/>
                </a:cubicBezTo>
                <a:cubicBezTo>
                  <a:pt x="8406" y="5902"/>
                  <a:pt x="8473" y="5880"/>
                  <a:pt x="8456" y="5846"/>
                </a:cubicBezTo>
                <a:cubicBezTo>
                  <a:pt x="8436" y="5809"/>
                  <a:pt x="8402" y="5861"/>
                  <a:pt x="8378" y="5874"/>
                </a:cubicBezTo>
                <a:close/>
                <a:moveTo>
                  <a:pt x="8725" y="5951"/>
                </a:moveTo>
                <a:cubicBezTo>
                  <a:pt x="8712" y="5971"/>
                  <a:pt x="8711" y="5990"/>
                  <a:pt x="8722" y="6011"/>
                </a:cubicBezTo>
                <a:cubicBezTo>
                  <a:pt x="8772" y="5982"/>
                  <a:pt x="8849" y="5932"/>
                  <a:pt x="8903" y="5918"/>
                </a:cubicBezTo>
                <a:cubicBezTo>
                  <a:pt x="8893" y="5899"/>
                  <a:pt x="8884" y="5879"/>
                  <a:pt x="8876" y="5859"/>
                </a:cubicBezTo>
                <a:cubicBezTo>
                  <a:pt x="8820" y="5885"/>
                  <a:pt x="8788" y="5929"/>
                  <a:pt x="8725" y="5951"/>
                </a:cubicBezTo>
                <a:close/>
                <a:moveTo>
                  <a:pt x="8808" y="5150"/>
                </a:moveTo>
                <a:cubicBezTo>
                  <a:pt x="8811" y="5159"/>
                  <a:pt x="8814" y="5167"/>
                  <a:pt x="8817" y="5176"/>
                </a:cubicBezTo>
                <a:cubicBezTo>
                  <a:pt x="8829" y="5154"/>
                  <a:pt x="8846" y="5137"/>
                  <a:pt x="8868" y="5123"/>
                </a:cubicBezTo>
                <a:cubicBezTo>
                  <a:pt x="8844" y="5122"/>
                  <a:pt x="8824" y="5131"/>
                  <a:pt x="8808" y="5150"/>
                </a:cubicBezTo>
                <a:close/>
                <a:moveTo>
                  <a:pt x="8871" y="5067"/>
                </a:moveTo>
                <a:cubicBezTo>
                  <a:pt x="8857" y="5078"/>
                  <a:pt x="8850" y="5093"/>
                  <a:pt x="8850" y="5111"/>
                </a:cubicBezTo>
                <a:cubicBezTo>
                  <a:pt x="8875" y="5108"/>
                  <a:pt x="8933" y="5119"/>
                  <a:pt x="8942" y="5084"/>
                </a:cubicBezTo>
                <a:cubicBezTo>
                  <a:pt x="8953" y="5040"/>
                  <a:pt x="8891" y="5055"/>
                  <a:pt x="8871" y="5067"/>
                </a:cubicBezTo>
                <a:close/>
                <a:moveTo>
                  <a:pt x="8921" y="5735"/>
                </a:moveTo>
                <a:cubicBezTo>
                  <a:pt x="8900" y="5748"/>
                  <a:pt x="8886" y="5772"/>
                  <a:pt x="8885" y="5797"/>
                </a:cubicBezTo>
                <a:cubicBezTo>
                  <a:pt x="8924" y="5802"/>
                  <a:pt x="8932" y="5763"/>
                  <a:pt x="8921" y="5735"/>
                </a:cubicBezTo>
                <a:close/>
                <a:moveTo>
                  <a:pt x="8969" y="5064"/>
                </a:moveTo>
                <a:cubicBezTo>
                  <a:pt x="8977" y="5073"/>
                  <a:pt x="8984" y="5083"/>
                  <a:pt x="8989" y="5093"/>
                </a:cubicBezTo>
                <a:cubicBezTo>
                  <a:pt x="8966" y="5103"/>
                  <a:pt x="8929" y="5120"/>
                  <a:pt x="8922" y="5146"/>
                </a:cubicBezTo>
                <a:cubicBezTo>
                  <a:pt x="8908" y="5193"/>
                  <a:pt x="8996" y="5158"/>
                  <a:pt x="9013" y="5170"/>
                </a:cubicBezTo>
                <a:cubicBezTo>
                  <a:pt x="9007" y="5114"/>
                  <a:pt x="9093" y="5069"/>
                  <a:pt x="9138" y="5061"/>
                </a:cubicBezTo>
                <a:cubicBezTo>
                  <a:pt x="9080" y="4997"/>
                  <a:pt x="9050" y="5080"/>
                  <a:pt x="9010" y="5099"/>
                </a:cubicBezTo>
                <a:cubicBezTo>
                  <a:pt x="9030" y="5056"/>
                  <a:pt x="8999" y="5059"/>
                  <a:pt x="8969" y="5064"/>
                </a:cubicBezTo>
                <a:close/>
                <a:moveTo>
                  <a:pt x="9150" y="5087"/>
                </a:moveTo>
                <a:cubicBezTo>
                  <a:pt x="9137" y="5099"/>
                  <a:pt x="9131" y="5114"/>
                  <a:pt x="9132" y="5132"/>
                </a:cubicBezTo>
                <a:cubicBezTo>
                  <a:pt x="9157" y="5126"/>
                  <a:pt x="9180" y="5139"/>
                  <a:pt x="9191" y="5161"/>
                </a:cubicBezTo>
                <a:cubicBezTo>
                  <a:pt x="9215" y="5136"/>
                  <a:pt x="9265" y="5076"/>
                  <a:pt x="9233" y="5040"/>
                </a:cubicBezTo>
                <a:cubicBezTo>
                  <a:pt x="9217" y="5073"/>
                  <a:pt x="9181" y="5078"/>
                  <a:pt x="9150" y="5087"/>
                </a:cubicBezTo>
                <a:close/>
                <a:moveTo>
                  <a:pt x="9310" y="5013"/>
                </a:moveTo>
                <a:cubicBezTo>
                  <a:pt x="9292" y="5032"/>
                  <a:pt x="9269" y="5081"/>
                  <a:pt x="9324" y="5052"/>
                </a:cubicBezTo>
                <a:cubicBezTo>
                  <a:pt x="9294" y="5065"/>
                  <a:pt x="9267" y="5094"/>
                  <a:pt x="9265" y="5129"/>
                </a:cubicBezTo>
                <a:cubicBezTo>
                  <a:pt x="9338" y="5122"/>
                  <a:pt x="9423" y="5128"/>
                  <a:pt x="9491" y="5097"/>
                </a:cubicBezTo>
                <a:cubicBezTo>
                  <a:pt x="9534" y="5077"/>
                  <a:pt x="9520" y="5032"/>
                  <a:pt x="9477" y="5024"/>
                </a:cubicBezTo>
                <a:cubicBezTo>
                  <a:pt x="9452" y="5020"/>
                  <a:pt x="9429" y="5031"/>
                  <a:pt x="9404" y="5028"/>
                </a:cubicBezTo>
                <a:cubicBezTo>
                  <a:pt x="9372" y="5025"/>
                  <a:pt x="9342" y="5009"/>
                  <a:pt x="9310" y="5013"/>
                </a:cubicBezTo>
                <a:close/>
                <a:moveTo>
                  <a:pt x="9678" y="5019"/>
                </a:moveTo>
                <a:cubicBezTo>
                  <a:pt x="9655" y="5017"/>
                  <a:pt x="9638" y="5056"/>
                  <a:pt x="9633" y="5072"/>
                </a:cubicBezTo>
                <a:cubicBezTo>
                  <a:pt x="9656" y="5062"/>
                  <a:pt x="9672" y="5043"/>
                  <a:pt x="9678" y="5019"/>
                </a:cubicBezTo>
                <a:close/>
                <a:moveTo>
                  <a:pt x="9722" y="4972"/>
                </a:moveTo>
                <a:cubicBezTo>
                  <a:pt x="9785" y="4920"/>
                  <a:pt x="9845" y="4932"/>
                  <a:pt x="9918" y="4944"/>
                </a:cubicBezTo>
                <a:cubicBezTo>
                  <a:pt x="9957" y="4951"/>
                  <a:pt x="9997" y="4875"/>
                  <a:pt x="10046" y="4876"/>
                </a:cubicBezTo>
                <a:cubicBezTo>
                  <a:pt x="9982" y="4797"/>
                  <a:pt x="9948" y="4825"/>
                  <a:pt x="9855" y="4861"/>
                </a:cubicBezTo>
                <a:cubicBezTo>
                  <a:pt x="9829" y="4872"/>
                  <a:pt x="9811" y="4848"/>
                  <a:pt x="9789" y="4857"/>
                </a:cubicBezTo>
                <a:cubicBezTo>
                  <a:pt x="9749" y="4875"/>
                  <a:pt x="9728" y="4932"/>
                  <a:pt x="9722" y="4972"/>
                </a:cubicBezTo>
                <a:close/>
                <a:moveTo>
                  <a:pt x="10248" y="4790"/>
                </a:moveTo>
                <a:cubicBezTo>
                  <a:pt x="10235" y="4806"/>
                  <a:pt x="10229" y="4824"/>
                  <a:pt x="10230" y="4844"/>
                </a:cubicBezTo>
                <a:cubicBezTo>
                  <a:pt x="10257" y="4835"/>
                  <a:pt x="10269" y="4814"/>
                  <a:pt x="10248" y="4790"/>
                </a:cubicBezTo>
                <a:close/>
                <a:moveTo>
                  <a:pt x="10310" y="5025"/>
                </a:moveTo>
                <a:cubicBezTo>
                  <a:pt x="10303" y="5060"/>
                  <a:pt x="10313" y="5062"/>
                  <a:pt x="10340" y="5031"/>
                </a:cubicBezTo>
                <a:cubicBezTo>
                  <a:pt x="10330" y="5029"/>
                  <a:pt x="10320" y="5027"/>
                  <a:pt x="10310" y="5025"/>
                </a:cubicBezTo>
                <a:close/>
                <a:moveTo>
                  <a:pt x="10352" y="5001"/>
                </a:moveTo>
                <a:cubicBezTo>
                  <a:pt x="10339" y="5053"/>
                  <a:pt x="10437" y="5070"/>
                  <a:pt x="10447" y="5013"/>
                </a:cubicBezTo>
                <a:cubicBezTo>
                  <a:pt x="10415" y="5019"/>
                  <a:pt x="10383" y="5010"/>
                  <a:pt x="10352" y="5001"/>
                </a:cubicBezTo>
                <a:close/>
                <a:moveTo>
                  <a:pt x="10450" y="5040"/>
                </a:moveTo>
                <a:cubicBezTo>
                  <a:pt x="10451" y="5049"/>
                  <a:pt x="10452" y="5058"/>
                  <a:pt x="10453" y="5067"/>
                </a:cubicBezTo>
                <a:cubicBezTo>
                  <a:pt x="10464" y="5059"/>
                  <a:pt x="10474" y="5050"/>
                  <a:pt x="10482" y="5040"/>
                </a:cubicBezTo>
                <a:cubicBezTo>
                  <a:pt x="10472" y="5040"/>
                  <a:pt x="10461" y="5040"/>
                  <a:pt x="10450" y="5040"/>
                </a:cubicBezTo>
                <a:close/>
                <a:moveTo>
                  <a:pt x="10637" y="4633"/>
                </a:moveTo>
                <a:cubicBezTo>
                  <a:pt x="10624" y="4641"/>
                  <a:pt x="10617" y="4653"/>
                  <a:pt x="10616" y="4669"/>
                </a:cubicBezTo>
                <a:cubicBezTo>
                  <a:pt x="10649" y="4672"/>
                  <a:pt x="10656" y="4661"/>
                  <a:pt x="10637" y="4633"/>
                </a:cubicBezTo>
                <a:close/>
                <a:moveTo>
                  <a:pt x="10684" y="5034"/>
                </a:moveTo>
                <a:cubicBezTo>
                  <a:pt x="10694" y="5054"/>
                  <a:pt x="10710" y="5063"/>
                  <a:pt x="10732" y="5061"/>
                </a:cubicBezTo>
                <a:cubicBezTo>
                  <a:pt x="10727" y="5036"/>
                  <a:pt x="10708" y="5025"/>
                  <a:pt x="10684" y="5034"/>
                </a:cubicBezTo>
                <a:close/>
                <a:moveTo>
                  <a:pt x="10937" y="4894"/>
                </a:moveTo>
                <a:cubicBezTo>
                  <a:pt x="10910" y="4917"/>
                  <a:pt x="10924" y="4974"/>
                  <a:pt x="10963" y="4973"/>
                </a:cubicBezTo>
                <a:cubicBezTo>
                  <a:pt x="11036" y="4972"/>
                  <a:pt x="11003" y="4887"/>
                  <a:pt x="10937" y="4894"/>
                </a:cubicBezTo>
                <a:close/>
                <a:moveTo>
                  <a:pt x="11281" y="5090"/>
                </a:moveTo>
                <a:cubicBezTo>
                  <a:pt x="11330" y="5074"/>
                  <a:pt x="11374" y="5044"/>
                  <a:pt x="11415" y="5013"/>
                </a:cubicBezTo>
                <a:cubicBezTo>
                  <a:pt x="11363" y="5033"/>
                  <a:pt x="11313" y="5028"/>
                  <a:pt x="11281" y="5090"/>
                </a:cubicBezTo>
                <a:close/>
                <a:moveTo>
                  <a:pt x="11335" y="4787"/>
                </a:moveTo>
                <a:cubicBezTo>
                  <a:pt x="11329" y="4813"/>
                  <a:pt x="11339" y="4814"/>
                  <a:pt x="11364" y="4790"/>
                </a:cubicBezTo>
                <a:cubicBezTo>
                  <a:pt x="11354" y="4789"/>
                  <a:pt x="11345" y="4788"/>
                  <a:pt x="11335" y="4787"/>
                </a:cubicBezTo>
                <a:close/>
                <a:moveTo>
                  <a:pt x="11388" y="4758"/>
                </a:moveTo>
                <a:cubicBezTo>
                  <a:pt x="11383" y="4766"/>
                  <a:pt x="11378" y="4774"/>
                  <a:pt x="11373" y="4782"/>
                </a:cubicBezTo>
                <a:cubicBezTo>
                  <a:pt x="11397" y="4790"/>
                  <a:pt x="11413" y="4779"/>
                  <a:pt x="11418" y="4755"/>
                </a:cubicBezTo>
                <a:cubicBezTo>
                  <a:pt x="11408" y="4756"/>
                  <a:pt x="11398" y="4757"/>
                  <a:pt x="11388" y="4758"/>
                </a:cubicBezTo>
                <a:close/>
                <a:moveTo>
                  <a:pt x="11587" y="4651"/>
                </a:moveTo>
                <a:cubicBezTo>
                  <a:pt x="11538" y="4654"/>
                  <a:pt x="11400" y="4818"/>
                  <a:pt x="11448" y="4862"/>
                </a:cubicBezTo>
                <a:cubicBezTo>
                  <a:pt x="11352" y="4817"/>
                  <a:pt x="11419" y="5059"/>
                  <a:pt x="11467" y="4947"/>
                </a:cubicBezTo>
                <a:cubicBezTo>
                  <a:pt x="11489" y="4898"/>
                  <a:pt x="11542" y="4874"/>
                  <a:pt x="11569" y="4827"/>
                </a:cubicBezTo>
                <a:cubicBezTo>
                  <a:pt x="11591" y="4788"/>
                  <a:pt x="11565" y="4700"/>
                  <a:pt x="11614" y="4683"/>
                </a:cubicBezTo>
                <a:cubicBezTo>
                  <a:pt x="11606" y="4671"/>
                  <a:pt x="11598" y="4661"/>
                  <a:pt x="11587" y="4651"/>
                </a:cubicBezTo>
                <a:close/>
                <a:moveTo>
                  <a:pt x="11620" y="4651"/>
                </a:moveTo>
                <a:cubicBezTo>
                  <a:pt x="11636" y="4677"/>
                  <a:pt x="11671" y="4670"/>
                  <a:pt x="11691" y="4693"/>
                </a:cubicBezTo>
                <a:cubicBezTo>
                  <a:pt x="11691" y="4652"/>
                  <a:pt x="11650" y="4649"/>
                  <a:pt x="11620" y="4651"/>
                </a:cubicBezTo>
                <a:close/>
                <a:moveTo>
                  <a:pt x="11961" y="4137"/>
                </a:moveTo>
                <a:cubicBezTo>
                  <a:pt x="11954" y="4128"/>
                  <a:pt x="11944" y="4125"/>
                  <a:pt x="11931" y="4128"/>
                </a:cubicBezTo>
                <a:cubicBezTo>
                  <a:pt x="11944" y="4150"/>
                  <a:pt x="11924" y="4216"/>
                  <a:pt x="11952" y="4225"/>
                </a:cubicBezTo>
                <a:cubicBezTo>
                  <a:pt x="11997" y="4239"/>
                  <a:pt x="11969" y="4153"/>
                  <a:pt x="11961" y="4137"/>
                </a:cubicBezTo>
                <a:close/>
                <a:moveTo>
                  <a:pt x="11985" y="4102"/>
                </a:moveTo>
                <a:cubicBezTo>
                  <a:pt x="11959" y="4096"/>
                  <a:pt x="11958" y="4106"/>
                  <a:pt x="11982" y="4131"/>
                </a:cubicBezTo>
                <a:cubicBezTo>
                  <a:pt x="11983" y="4121"/>
                  <a:pt x="11984" y="4112"/>
                  <a:pt x="11985" y="4102"/>
                </a:cubicBezTo>
                <a:close/>
                <a:moveTo>
                  <a:pt x="11985" y="4253"/>
                </a:moveTo>
                <a:cubicBezTo>
                  <a:pt x="12038" y="4213"/>
                  <a:pt x="12091" y="4073"/>
                  <a:pt x="12109" y="4010"/>
                </a:cubicBezTo>
                <a:cubicBezTo>
                  <a:pt x="12065" y="4026"/>
                  <a:pt x="12069" y="4070"/>
                  <a:pt x="12054" y="4106"/>
                </a:cubicBezTo>
                <a:cubicBezTo>
                  <a:pt x="12033" y="4157"/>
                  <a:pt x="12001" y="4197"/>
                  <a:pt x="11985" y="4253"/>
                </a:cubicBezTo>
                <a:close/>
                <a:moveTo>
                  <a:pt x="12386" y="4312"/>
                </a:moveTo>
                <a:cubicBezTo>
                  <a:pt x="12377" y="4349"/>
                  <a:pt x="12371" y="4399"/>
                  <a:pt x="12401" y="4428"/>
                </a:cubicBezTo>
                <a:cubicBezTo>
                  <a:pt x="12341" y="4425"/>
                  <a:pt x="12321" y="4604"/>
                  <a:pt x="12420" y="4557"/>
                </a:cubicBezTo>
                <a:cubicBezTo>
                  <a:pt x="12548" y="4495"/>
                  <a:pt x="12465" y="4372"/>
                  <a:pt x="12386" y="4312"/>
                </a:cubicBezTo>
                <a:close/>
                <a:moveTo>
                  <a:pt x="12561" y="4464"/>
                </a:moveTo>
                <a:cubicBezTo>
                  <a:pt x="12540" y="4477"/>
                  <a:pt x="12537" y="4505"/>
                  <a:pt x="12546" y="4526"/>
                </a:cubicBezTo>
                <a:cubicBezTo>
                  <a:pt x="12562" y="4508"/>
                  <a:pt x="12567" y="4487"/>
                  <a:pt x="12561" y="4464"/>
                </a:cubicBezTo>
                <a:close/>
                <a:moveTo>
                  <a:pt x="12561" y="4413"/>
                </a:moveTo>
                <a:cubicBezTo>
                  <a:pt x="12533" y="4430"/>
                  <a:pt x="12537" y="4439"/>
                  <a:pt x="12573" y="4443"/>
                </a:cubicBezTo>
                <a:cubicBezTo>
                  <a:pt x="12569" y="4433"/>
                  <a:pt x="12565" y="4423"/>
                  <a:pt x="12561" y="4413"/>
                </a:cubicBezTo>
                <a:close/>
                <a:moveTo>
                  <a:pt x="12602" y="4419"/>
                </a:moveTo>
                <a:cubicBezTo>
                  <a:pt x="12638" y="4312"/>
                  <a:pt x="12577" y="4384"/>
                  <a:pt x="12602" y="4419"/>
                </a:cubicBezTo>
                <a:close/>
                <a:moveTo>
                  <a:pt x="2413" y="4069"/>
                </a:moveTo>
                <a:cubicBezTo>
                  <a:pt x="2422" y="4029"/>
                  <a:pt x="2364" y="3983"/>
                  <a:pt x="2333" y="4022"/>
                </a:cubicBezTo>
                <a:cubicBezTo>
                  <a:pt x="2362" y="4036"/>
                  <a:pt x="2374" y="4084"/>
                  <a:pt x="2413" y="4069"/>
                </a:cubicBezTo>
                <a:close/>
                <a:moveTo>
                  <a:pt x="175" y="43"/>
                </a:moveTo>
                <a:cubicBezTo>
                  <a:pt x="219" y="57"/>
                  <a:pt x="196" y="0"/>
                  <a:pt x="154" y="13"/>
                </a:cubicBezTo>
                <a:cubicBezTo>
                  <a:pt x="161" y="23"/>
                  <a:pt x="168" y="33"/>
                  <a:pt x="175" y="43"/>
                </a:cubicBezTo>
                <a:close/>
                <a:moveTo>
                  <a:pt x="879" y="236"/>
                </a:moveTo>
                <a:cubicBezTo>
                  <a:pt x="751" y="310"/>
                  <a:pt x="778" y="229"/>
                  <a:pt x="711" y="228"/>
                </a:cubicBezTo>
                <a:cubicBezTo>
                  <a:pt x="635" y="226"/>
                  <a:pt x="501" y="309"/>
                  <a:pt x="377" y="167"/>
                </a:cubicBezTo>
                <a:cubicBezTo>
                  <a:pt x="343" y="128"/>
                  <a:pt x="247" y="72"/>
                  <a:pt x="194" y="109"/>
                </a:cubicBezTo>
                <a:cubicBezTo>
                  <a:pt x="0" y="245"/>
                  <a:pt x="471" y="625"/>
                  <a:pt x="545" y="725"/>
                </a:cubicBezTo>
                <a:cubicBezTo>
                  <a:pt x="574" y="763"/>
                  <a:pt x="612" y="764"/>
                  <a:pt x="655" y="772"/>
                </a:cubicBezTo>
                <a:cubicBezTo>
                  <a:pt x="763" y="792"/>
                  <a:pt x="810" y="1040"/>
                  <a:pt x="902" y="1078"/>
                </a:cubicBezTo>
                <a:cubicBezTo>
                  <a:pt x="977" y="1110"/>
                  <a:pt x="948" y="1183"/>
                  <a:pt x="968" y="1250"/>
                </a:cubicBezTo>
                <a:cubicBezTo>
                  <a:pt x="988" y="1313"/>
                  <a:pt x="1053" y="1297"/>
                  <a:pt x="1102" y="1331"/>
                </a:cubicBezTo>
                <a:cubicBezTo>
                  <a:pt x="1416" y="1549"/>
                  <a:pt x="1295" y="1507"/>
                  <a:pt x="1317" y="1589"/>
                </a:cubicBezTo>
                <a:cubicBezTo>
                  <a:pt x="1333" y="1652"/>
                  <a:pt x="1360" y="1712"/>
                  <a:pt x="1377" y="1775"/>
                </a:cubicBezTo>
                <a:cubicBezTo>
                  <a:pt x="1395" y="1841"/>
                  <a:pt x="1443" y="1911"/>
                  <a:pt x="1438" y="1981"/>
                </a:cubicBezTo>
                <a:cubicBezTo>
                  <a:pt x="1433" y="2055"/>
                  <a:pt x="1491" y="2010"/>
                  <a:pt x="1519" y="2043"/>
                </a:cubicBezTo>
                <a:cubicBezTo>
                  <a:pt x="1565" y="2097"/>
                  <a:pt x="1632" y="2085"/>
                  <a:pt x="1645" y="2174"/>
                </a:cubicBezTo>
                <a:cubicBezTo>
                  <a:pt x="1661" y="2290"/>
                  <a:pt x="1814" y="2365"/>
                  <a:pt x="1840" y="2487"/>
                </a:cubicBezTo>
                <a:cubicBezTo>
                  <a:pt x="1844" y="2504"/>
                  <a:pt x="1815" y="2506"/>
                  <a:pt x="1829" y="2525"/>
                </a:cubicBezTo>
                <a:cubicBezTo>
                  <a:pt x="1847" y="2550"/>
                  <a:pt x="1864" y="2577"/>
                  <a:pt x="1878" y="2605"/>
                </a:cubicBezTo>
                <a:cubicBezTo>
                  <a:pt x="1910" y="2669"/>
                  <a:pt x="1977" y="2753"/>
                  <a:pt x="1979" y="2825"/>
                </a:cubicBezTo>
                <a:cubicBezTo>
                  <a:pt x="1982" y="2895"/>
                  <a:pt x="1980" y="2940"/>
                  <a:pt x="2023" y="3000"/>
                </a:cubicBezTo>
                <a:cubicBezTo>
                  <a:pt x="2056" y="3046"/>
                  <a:pt x="2105" y="3078"/>
                  <a:pt x="2133" y="3128"/>
                </a:cubicBezTo>
                <a:cubicBezTo>
                  <a:pt x="2165" y="3186"/>
                  <a:pt x="2182" y="3246"/>
                  <a:pt x="2234" y="3292"/>
                </a:cubicBezTo>
                <a:cubicBezTo>
                  <a:pt x="2285" y="3338"/>
                  <a:pt x="2357" y="3369"/>
                  <a:pt x="2388" y="3434"/>
                </a:cubicBezTo>
                <a:cubicBezTo>
                  <a:pt x="2419" y="3498"/>
                  <a:pt x="2413" y="3536"/>
                  <a:pt x="2473" y="3585"/>
                </a:cubicBezTo>
                <a:cubicBezTo>
                  <a:pt x="2576" y="3669"/>
                  <a:pt x="2685" y="3801"/>
                  <a:pt x="2801" y="3861"/>
                </a:cubicBezTo>
                <a:cubicBezTo>
                  <a:pt x="2911" y="3919"/>
                  <a:pt x="2862" y="3976"/>
                  <a:pt x="3009" y="4098"/>
                </a:cubicBezTo>
                <a:cubicBezTo>
                  <a:pt x="3021" y="4109"/>
                  <a:pt x="3006" y="4121"/>
                  <a:pt x="3021" y="4132"/>
                </a:cubicBezTo>
                <a:cubicBezTo>
                  <a:pt x="3032" y="4140"/>
                  <a:pt x="3131" y="4268"/>
                  <a:pt x="3132" y="4200"/>
                </a:cubicBezTo>
                <a:cubicBezTo>
                  <a:pt x="3132" y="4160"/>
                  <a:pt x="3094" y="4130"/>
                  <a:pt x="3090" y="4090"/>
                </a:cubicBezTo>
                <a:cubicBezTo>
                  <a:pt x="3084" y="4035"/>
                  <a:pt x="3171" y="4107"/>
                  <a:pt x="3182" y="4116"/>
                </a:cubicBezTo>
                <a:cubicBezTo>
                  <a:pt x="3255" y="4181"/>
                  <a:pt x="3328" y="4182"/>
                  <a:pt x="3319" y="4057"/>
                </a:cubicBezTo>
                <a:cubicBezTo>
                  <a:pt x="3365" y="4097"/>
                  <a:pt x="3396" y="4178"/>
                  <a:pt x="3462" y="4191"/>
                </a:cubicBezTo>
                <a:cubicBezTo>
                  <a:pt x="3501" y="4198"/>
                  <a:pt x="3499" y="4080"/>
                  <a:pt x="3500" y="4060"/>
                </a:cubicBezTo>
                <a:cubicBezTo>
                  <a:pt x="3504" y="3983"/>
                  <a:pt x="3515" y="3906"/>
                  <a:pt x="3521" y="3829"/>
                </a:cubicBezTo>
                <a:cubicBezTo>
                  <a:pt x="3524" y="3788"/>
                  <a:pt x="3551" y="3729"/>
                  <a:pt x="3532" y="3690"/>
                </a:cubicBezTo>
                <a:cubicBezTo>
                  <a:pt x="3518" y="3660"/>
                  <a:pt x="3508" y="3642"/>
                  <a:pt x="3518" y="3609"/>
                </a:cubicBezTo>
                <a:cubicBezTo>
                  <a:pt x="3530" y="3570"/>
                  <a:pt x="3562" y="3516"/>
                  <a:pt x="3557" y="3474"/>
                </a:cubicBezTo>
                <a:cubicBezTo>
                  <a:pt x="3550" y="3415"/>
                  <a:pt x="3478" y="3463"/>
                  <a:pt x="3574" y="3297"/>
                </a:cubicBezTo>
                <a:cubicBezTo>
                  <a:pt x="3594" y="3263"/>
                  <a:pt x="3610" y="3248"/>
                  <a:pt x="3602" y="3206"/>
                </a:cubicBezTo>
                <a:cubicBezTo>
                  <a:pt x="3595" y="3165"/>
                  <a:pt x="3562" y="3181"/>
                  <a:pt x="3539" y="3157"/>
                </a:cubicBezTo>
                <a:cubicBezTo>
                  <a:pt x="3507" y="3125"/>
                  <a:pt x="3458" y="3016"/>
                  <a:pt x="3476" y="2974"/>
                </a:cubicBezTo>
                <a:cubicBezTo>
                  <a:pt x="3440" y="2968"/>
                  <a:pt x="3268" y="2922"/>
                  <a:pt x="3254" y="2959"/>
                </a:cubicBezTo>
                <a:cubicBezTo>
                  <a:pt x="3248" y="2948"/>
                  <a:pt x="3243" y="2937"/>
                  <a:pt x="3239" y="2926"/>
                </a:cubicBezTo>
                <a:cubicBezTo>
                  <a:pt x="3201" y="2973"/>
                  <a:pt x="3196" y="3039"/>
                  <a:pt x="3141" y="3072"/>
                </a:cubicBezTo>
                <a:cubicBezTo>
                  <a:pt x="3157" y="3048"/>
                  <a:pt x="3233" y="2965"/>
                  <a:pt x="3158" y="2964"/>
                </a:cubicBezTo>
                <a:cubicBezTo>
                  <a:pt x="3199" y="2948"/>
                  <a:pt x="3246" y="2913"/>
                  <a:pt x="3240" y="2864"/>
                </a:cubicBezTo>
                <a:cubicBezTo>
                  <a:pt x="3235" y="2827"/>
                  <a:pt x="3196" y="2840"/>
                  <a:pt x="3173" y="2826"/>
                </a:cubicBezTo>
                <a:cubicBezTo>
                  <a:pt x="3134" y="2803"/>
                  <a:pt x="3095" y="2563"/>
                  <a:pt x="3090" y="2520"/>
                </a:cubicBezTo>
                <a:cubicBezTo>
                  <a:pt x="3084" y="2476"/>
                  <a:pt x="2956" y="2471"/>
                  <a:pt x="2918" y="2480"/>
                </a:cubicBezTo>
                <a:cubicBezTo>
                  <a:pt x="2888" y="2487"/>
                  <a:pt x="2832" y="2428"/>
                  <a:pt x="2810" y="2410"/>
                </a:cubicBezTo>
                <a:cubicBezTo>
                  <a:pt x="2773" y="2380"/>
                  <a:pt x="2788" y="2316"/>
                  <a:pt x="2773" y="2273"/>
                </a:cubicBezTo>
                <a:cubicBezTo>
                  <a:pt x="2789" y="2293"/>
                  <a:pt x="2814" y="2297"/>
                  <a:pt x="2835" y="2282"/>
                </a:cubicBezTo>
                <a:cubicBezTo>
                  <a:pt x="2826" y="2247"/>
                  <a:pt x="2793" y="2243"/>
                  <a:pt x="2764" y="2240"/>
                </a:cubicBezTo>
                <a:cubicBezTo>
                  <a:pt x="2788" y="2239"/>
                  <a:pt x="2805" y="2222"/>
                  <a:pt x="2811" y="2199"/>
                </a:cubicBezTo>
                <a:cubicBezTo>
                  <a:pt x="2791" y="2197"/>
                  <a:pt x="2771" y="2199"/>
                  <a:pt x="2752" y="2205"/>
                </a:cubicBezTo>
                <a:cubicBezTo>
                  <a:pt x="2787" y="2194"/>
                  <a:pt x="2808" y="2163"/>
                  <a:pt x="2833" y="2140"/>
                </a:cubicBezTo>
                <a:cubicBezTo>
                  <a:pt x="2876" y="2102"/>
                  <a:pt x="3001" y="2157"/>
                  <a:pt x="2845" y="1981"/>
                </a:cubicBezTo>
                <a:cubicBezTo>
                  <a:pt x="2792" y="1922"/>
                  <a:pt x="2753" y="1927"/>
                  <a:pt x="2692" y="1970"/>
                </a:cubicBezTo>
                <a:cubicBezTo>
                  <a:pt x="2645" y="2003"/>
                  <a:pt x="2526" y="2088"/>
                  <a:pt x="2476" y="2021"/>
                </a:cubicBezTo>
                <a:cubicBezTo>
                  <a:pt x="2581" y="2081"/>
                  <a:pt x="2783" y="1894"/>
                  <a:pt x="2592" y="1851"/>
                </a:cubicBezTo>
                <a:cubicBezTo>
                  <a:pt x="2561" y="1844"/>
                  <a:pt x="2530" y="1858"/>
                  <a:pt x="2500" y="1845"/>
                </a:cubicBezTo>
                <a:cubicBezTo>
                  <a:pt x="2466" y="1832"/>
                  <a:pt x="2451" y="1793"/>
                  <a:pt x="2424" y="1771"/>
                </a:cubicBezTo>
                <a:cubicBezTo>
                  <a:pt x="2368" y="1727"/>
                  <a:pt x="2399" y="1635"/>
                  <a:pt x="2338" y="1588"/>
                </a:cubicBezTo>
                <a:cubicBezTo>
                  <a:pt x="2315" y="1570"/>
                  <a:pt x="2291" y="1543"/>
                  <a:pt x="2267" y="1529"/>
                </a:cubicBezTo>
                <a:cubicBezTo>
                  <a:pt x="2241" y="1514"/>
                  <a:pt x="2206" y="1527"/>
                  <a:pt x="2177" y="1512"/>
                </a:cubicBezTo>
                <a:cubicBezTo>
                  <a:pt x="2130" y="1487"/>
                  <a:pt x="2134" y="1414"/>
                  <a:pt x="2103" y="1374"/>
                </a:cubicBezTo>
                <a:cubicBezTo>
                  <a:pt x="2089" y="1355"/>
                  <a:pt x="1982" y="1251"/>
                  <a:pt x="1959" y="1313"/>
                </a:cubicBezTo>
                <a:cubicBezTo>
                  <a:pt x="1942" y="1359"/>
                  <a:pt x="1998" y="1418"/>
                  <a:pt x="2004" y="1462"/>
                </a:cubicBezTo>
                <a:cubicBezTo>
                  <a:pt x="1984" y="1443"/>
                  <a:pt x="1979" y="1416"/>
                  <a:pt x="1963" y="1394"/>
                </a:cubicBezTo>
                <a:cubicBezTo>
                  <a:pt x="1937" y="1358"/>
                  <a:pt x="1889" y="1352"/>
                  <a:pt x="1858" y="1323"/>
                </a:cubicBezTo>
                <a:cubicBezTo>
                  <a:pt x="1806" y="1274"/>
                  <a:pt x="1801" y="1196"/>
                  <a:pt x="1751" y="1145"/>
                </a:cubicBezTo>
                <a:cubicBezTo>
                  <a:pt x="1737" y="1164"/>
                  <a:pt x="1734" y="1185"/>
                  <a:pt x="1743" y="1207"/>
                </a:cubicBezTo>
                <a:cubicBezTo>
                  <a:pt x="1734" y="1192"/>
                  <a:pt x="1683" y="1091"/>
                  <a:pt x="1701" y="1171"/>
                </a:cubicBezTo>
                <a:cubicBezTo>
                  <a:pt x="1668" y="1133"/>
                  <a:pt x="1717" y="1085"/>
                  <a:pt x="1667" y="1052"/>
                </a:cubicBezTo>
                <a:cubicBezTo>
                  <a:pt x="1619" y="1021"/>
                  <a:pt x="1452" y="839"/>
                  <a:pt x="1387" y="810"/>
                </a:cubicBezTo>
                <a:cubicBezTo>
                  <a:pt x="1366" y="801"/>
                  <a:pt x="1343" y="796"/>
                  <a:pt x="1322" y="786"/>
                </a:cubicBezTo>
                <a:cubicBezTo>
                  <a:pt x="1285" y="770"/>
                  <a:pt x="1290" y="743"/>
                  <a:pt x="1267" y="717"/>
                </a:cubicBezTo>
                <a:cubicBezTo>
                  <a:pt x="1235" y="684"/>
                  <a:pt x="1180" y="682"/>
                  <a:pt x="1149" y="652"/>
                </a:cubicBezTo>
                <a:cubicBezTo>
                  <a:pt x="1109" y="614"/>
                  <a:pt x="1162" y="547"/>
                  <a:pt x="1120" y="513"/>
                </a:cubicBezTo>
                <a:cubicBezTo>
                  <a:pt x="1069" y="471"/>
                  <a:pt x="1059" y="471"/>
                  <a:pt x="1037" y="405"/>
                </a:cubicBezTo>
                <a:cubicBezTo>
                  <a:pt x="1017" y="349"/>
                  <a:pt x="923" y="275"/>
                  <a:pt x="879" y="236"/>
                </a:cubicBezTo>
                <a:close/>
                <a:moveTo>
                  <a:pt x="982" y="1890"/>
                </a:moveTo>
                <a:cubicBezTo>
                  <a:pt x="1044" y="1956"/>
                  <a:pt x="1065" y="1772"/>
                  <a:pt x="1038" y="1735"/>
                </a:cubicBezTo>
                <a:cubicBezTo>
                  <a:pt x="1006" y="1691"/>
                  <a:pt x="954" y="1608"/>
                  <a:pt x="903" y="1586"/>
                </a:cubicBezTo>
                <a:cubicBezTo>
                  <a:pt x="866" y="1570"/>
                  <a:pt x="844" y="1623"/>
                  <a:pt x="804" y="1599"/>
                </a:cubicBezTo>
                <a:cubicBezTo>
                  <a:pt x="811" y="1654"/>
                  <a:pt x="860" y="1695"/>
                  <a:pt x="883" y="1743"/>
                </a:cubicBezTo>
                <a:cubicBezTo>
                  <a:pt x="898" y="1772"/>
                  <a:pt x="932" y="1782"/>
                  <a:pt x="949" y="1810"/>
                </a:cubicBezTo>
                <a:cubicBezTo>
                  <a:pt x="965" y="1835"/>
                  <a:pt x="968" y="1864"/>
                  <a:pt x="982" y="1890"/>
                </a:cubicBezTo>
                <a:close/>
                <a:moveTo>
                  <a:pt x="867" y="1379"/>
                </a:moveTo>
                <a:cubicBezTo>
                  <a:pt x="866" y="1349"/>
                  <a:pt x="844" y="1301"/>
                  <a:pt x="807" y="1329"/>
                </a:cubicBezTo>
                <a:cubicBezTo>
                  <a:pt x="830" y="1342"/>
                  <a:pt x="849" y="1359"/>
                  <a:pt x="867" y="1379"/>
                </a:cubicBezTo>
                <a:close/>
                <a:moveTo>
                  <a:pt x="1238" y="2279"/>
                </a:moveTo>
                <a:cubicBezTo>
                  <a:pt x="1246" y="2252"/>
                  <a:pt x="1235" y="2226"/>
                  <a:pt x="1214" y="2210"/>
                </a:cubicBezTo>
                <a:cubicBezTo>
                  <a:pt x="1197" y="2233"/>
                  <a:pt x="1185" y="2267"/>
                  <a:pt x="1179" y="2294"/>
                </a:cubicBezTo>
                <a:cubicBezTo>
                  <a:pt x="1170" y="2329"/>
                  <a:pt x="1250" y="2331"/>
                  <a:pt x="1238" y="2279"/>
                </a:cubicBezTo>
                <a:close/>
                <a:moveTo>
                  <a:pt x="1184" y="2110"/>
                </a:moveTo>
                <a:cubicBezTo>
                  <a:pt x="1200" y="2154"/>
                  <a:pt x="1223" y="2194"/>
                  <a:pt x="1246" y="2234"/>
                </a:cubicBezTo>
                <a:cubicBezTo>
                  <a:pt x="1256" y="2201"/>
                  <a:pt x="1230" y="2104"/>
                  <a:pt x="1184" y="2110"/>
                </a:cubicBezTo>
                <a:close/>
                <a:moveTo>
                  <a:pt x="1258" y="1531"/>
                </a:moveTo>
                <a:cubicBezTo>
                  <a:pt x="1263" y="1507"/>
                  <a:pt x="1253" y="1507"/>
                  <a:pt x="1229" y="1531"/>
                </a:cubicBezTo>
                <a:cubicBezTo>
                  <a:pt x="1239" y="1531"/>
                  <a:pt x="1248" y="1531"/>
                  <a:pt x="1258" y="1531"/>
                </a:cubicBezTo>
                <a:close/>
                <a:moveTo>
                  <a:pt x="1335" y="2077"/>
                </a:moveTo>
                <a:cubicBezTo>
                  <a:pt x="1327" y="2038"/>
                  <a:pt x="1265" y="2044"/>
                  <a:pt x="1244" y="2065"/>
                </a:cubicBezTo>
                <a:cubicBezTo>
                  <a:pt x="1271" y="2083"/>
                  <a:pt x="1304" y="2086"/>
                  <a:pt x="1335" y="2077"/>
                </a:cubicBezTo>
                <a:close/>
                <a:moveTo>
                  <a:pt x="1428" y="2754"/>
                </a:moveTo>
                <a:cubicBezTo>
                  <a:pt x="1551" y="2736"/>
                  <a:pt x="1359" y="2496"/>
                  <a:pt x="1362" y="2439"/>
                </a:cubicBezTo>
                <a:cubicBezTo>
                  <a:pt x="1342" y="2450"/>
                  <a:pt x="1308" y="2445"/>
                  <a:pt x="1293" y="2465"/>
                </a:cubicBezTo>
                <a:cubicBezTo>
                  <a:pt x="1273" y="2494"/>
                  <a:pt x="1260" y="2549"/>
                  <a:pt x="1281" y="2580"/>
                </a:cubicBezTo>
                <a:cubicBezTo>
                  <a:pt x="1323" y="2639"/>
                  <a:pt x="1347" y="2736"/>
                  <a:pt x="1428" y="2754"/>
                </a:cubicBezTo>
                <a:close/>
                <a:moveTo>
                  <a:pt x="1656" y="2959"/>
                </a:moveTo>
                <a:cubicBezTo>
                  <a:pt x="1649" y="2927"/>
                  <a:pt x="1608" y="2815"/>
                  <a:pt x="1564" y="2845"/>
                </a:cubicBezTo>
                <a:cubicBezTo>
                  <a:pt x="1516" y="2878"/>
                  <a:pt x="1634" y="2946"/>
                  <a:pt x="1656" y="2959"/>
                </a:cubicBezTo>
                <a:close/>
                <a:moveTo>
                  <a:pt x="1698" y="3101"/>
                </a:moveTo>
                <a:cubicBezTo>
                  <a:pt x="1714" y="3160"/>
                  <a:pt x="1837" y="3083"/>
                  <a:pt x="1695" y="3000"/>
                </a:cubicBezTo>
                <a:cubicBezTo>
                  <a:pt x="1682" y="3034"/>
                  <a:pt x="1704" y="3067"/>
                  <a:pt x="1698" y="3101"/>
                </a:cubicBezTo>
                <a:close/>
                <a:moveTo>
                  <a:pt x="1837" y="3300"/>
                </a:moveTo>
                <a:cubicBezTo>
                  <a:pt x="1839" y="3277"/>
                  <a:pt x="1817" y="3260"/>
                  <a:pt x="1821" y="3238"/>
                </a:cubicBezTo>
                <a:cubicBezTo>
                  <a:pt x="1827" y="3209"/>
                  <a:pt x="1844" y="3216"/>
                  <a:pt x="1835" y="3187"/>
                </a:cubicBezTo>
                <a:cubicBezTo>
                  <a:pt x="1829" y="3166"/>
                  <a:pt x="1803" y="3102"/>
                  <a:pt x="1771" y="3114"/>
                </a:cubicBezTo>
                <a:cubicBezTo>
                  <a:pt x="1724" y="3132"/>
                  <a:pt x="1814" y="3281"/>
                  <a:pt x="1837" y="3300"/>
                </a:cubicBezTo>
                <a:close/>
                <a:moveTo>
                  <a:pt x="2265" y="1418"/>
                </a:moveTo>
                <a:cubicBezTo>
                  <a:pt x="2253" y="1359"/>
                  <a:pt x="2171" y="1341"/>
                  <a:pt x="2150" y="1404"/>
                </a:cubicBezTo>
                <a:cubicBezTo>
                  <a:pt x="2138" y="1440"/>
                  <a:pt x="2160" y="1490"/>
                  <a:pt x="2199" y="1498"/>
                </a:cubicBezTo>
                <a:cubicBezTo>
                  <a:pt x="2246" y="1507"/>
                  <a:pt x="2248" y="1445"/>
                  <a:pt x="2265" y="1418"/>
                </a:cubicBezTo>
                <a:close/>
                <a:moveTo>
                  <a:pt x="2485" y="1572"/>
                </a:moveTo>
                <a:cubicBezTo>
                  <a:pt x="2440" y="1553"/>
                  <a:pt x="2389" y="1556"/>
                  <a:pt x="2348" y="1531"/>
                </a:cubicBezTo>
                <a:cubicBezTo>
                  <a:pt x="2340" y="1574"/>
                  <a:pt x="2376" y="1594"/>
                  <a:pt x="2413" y="1600"/>
                </a:cubicBezTo>
                <a:cubicBezTo>
                  <a:pt x="2448" y="1607"/>
                  <a:pt x="2467" y="1640"/>
                  <a:pt x="2493" y="1661"/>
                </a:cubicBezTo>
                <a:cubicBezTo>
                  <a:pt x="2493" y="1631"/>
                  <a:pt x="2496" y="1601"/>
                  <a:pt x="2485" y="1572"/>
                </a:cubicBezTo>
                <a:close/>
                <a:moveTo>
                  <a:pt x="2490" y="1682"/>
                </a:moveTo>
                <a:cubicBezTo>
                  <a:pt x="2472" y="1651"/>
                  <a:pt x="2446" y="1616"/>
                  <a:pt x="2407" y="1611"/>
                </a:cubicBezTo>
                <a:cubicBezTo>
                  <a:pt x="2398" y="1665"/>
                  <a:pt x="2403" y="1762"/>
                  <a:pt x="2473" y="1774"/>
                </a:cubicBezTo>
                <a:cubicBezTo>
                  <a:pt x="2484" y="1744"/>
                  <a:pt x="2478" y="1712"/>
                  <a:pt x="2490" y="1682"/>
                </a:cubicBezTo>
                <a:close/>
                <a:moveTo>
                  <a:pt x="2671" y="1830"/>
                </a:moveTo>
                <a:cubicBezTo>
                  <a:pt x="2638" y="1767"/>
                  <a:pt x="2576" y="1759"/>
                  <a:pt x="2557" y="1747"/>
                </a:cubicBezTo>
                <a:cubicBezTo>
                  <a:pt x="2618" y="1721"/>
                  <a:pt x="2645" y="1826"/>
                  <a:pt x="2707" y="1807"/>
                </a:cubicBezTo>
                <a:cubicBezTo>
                  <a:pt x="2695" y="1756"/>
                  <a:pt x="2535" y="1659"/>
                  <a:pt x="2555" y="1745"/>
                </a:cubicBezTo>
                <a:cubicBezTo>
                  <a:pt x="2538" y="1733"/>
                  <a:pt x="2522" y="1712"/>
                  <a:pt x="2510" y="1710"/>
                </a:cubicBezTo>
                <a:cubicBezTo>
                  <a:pt x="2493" y="1707"/>
                  <a:pt x="2477" y="1805"/>
                  <a:pt x="2498" y="1819"/>
                </a:cubicBezTo>
                <a:cubicBezTo>
                  <a:pt x="2547" y="1852"/>
                  <a:pt x="2618" y="1818"/>
                  <a:pt x="2666" y="1860"/>
                </a:cubicBezTo>
                <a:cubicBezTo>
                  <a:pt x="2668" y="1850"/>
                  <a:pt x="2669" y="1840"/>
                  <a:pt x="2671" y="1830"/>
                </a:cubicBezTo>
                <a:close/>
                <a:moveTo>
                  <a:pt x="2749" y="1902"/>
                </a:moveTo>
                <a:cubicBezTo>
                  <a:pt x="2745" y="1881"/>
                  <a:pt x="2732" y="1869"/>
                  <a:pt x="2710" y="1866"/>
                </a:cubicBezTo>
                <a:cubicBezTo>
                  <a:pt x="2695" y="1888"/>
                  <a:pt x="2698" y="1908"/>
                  <a:pt x="2719" y="1925"/>
                </a:cubicBezTo>
                <a:cubicBezTo>
                  <a:pt x="2730" y="1919"/>
                  <a:pt x="2740" y="1911"/>
                  <a:pt x="2749" y="1902"/>
                </a:cubicBezTo>
                <a:close/>
                <a:moveTo>
                  <a:pt x="2790" y="1744"/>
                </a:moveTo>
                <a:cubicBezTo>
                  <a:pt x="2782" y="1732"/>
                  <a:pt x="2771" y="1723"/>
                  <a:pt x="2758" y="1718"/>
                </a:cubicBezTo>
                <a:cubicBezTo>
                  <a:pt x="2754" y="1743"/>
                  <a:pt x="2766" y="1753"/>
                  <a:pt x="2790" y="1744"/>
                </a:cubicBezTo>
                <a:close/>
                <a:moveTo>
                  <a:pt x="2814" y="1848"/>
                </a:moveTo>
                <a:cubicBezTo>
                  <a:pt x="2807" y="1825"/>
                  <a:pt x="2789" y="1809"/>
                  <a:pt x="2763" y="1819"/>
                </a:cubicBezTo>
                <a:cubicBezTo>
                  <a:pt x="2764" y="1843"/>
                  <a:pt x="2779" y="1865"/>
                  <a:pt x="2799" y="1878"/>
                </a:cubicBezTo>
                <a:cubicBezTo>
                  <a:pt x="2804" y="1868"/>
                  <a:pt x="2809" y="1858"/>
                  <a:pt x="2814" y="1848"/>
                </a:cubicBezTo>
                <a:close/>
                <a:moveTo>
                  <a:pt x="2883" y="2207"/>
                </a:moveTo>
                <a:cubicBezTo>
                  <a:pt x="2861" y="2193"/>
                  <a:pt x="2780" y="2201"/>
                  <a:pt x="2813" y="2240"/>
                </a:cubicBezTo>
                <a:cubicBezTo>
                  <a:pt x="2833" y="2263"/>
                  <a:pt x="2879" y="2230"/>
                  <a:pt x="2883" y="2207"/>
                </a:cubicBezTo>
                <a:close/>
                <a:moveTo>
                  <a:pt x="2951" y="1780"/>
                </a:moveTo>
                <a:cubicBezTo>
                  <a:pt x="2959" y="1749"/>
                  <a:pt x="2948" y="1743"/>
                  <a:pt x="2918" y="1762"/>
                </a:cubicBezTo>
                <a:cubicBezTo>
                  <a:pt x="2929" y="1768"/>
                  <a:pt x="2940" y="1774"/>
                  <a:pt x="2951" y="1780"/>
                </a:cubicBezTo>
                <a:close/>
                <a:moveTo>
                  <a:pt x="3016" y="1706"/>
                </a:moveTo>
                <a:cubicBezTo>
                  <a:pt x="2994" y="1656"/>
                  <a:pt x="2953" y="1712"/>
                  <a:pt x="2953" y="1742"/>
                </a:cubicBezTo>
                <a:cubicBezTo>
                  <a:pt x="2953" y="1777"/>
                  <a:pt x="3020" y="1740"/>
                  <a:pt x="3016" y="1706"/>
                </a:cubicBezTo>
                <a:close/>
                <a:moveTo>
                  <a:pt x="3025" y="1828"/>
                </a:moveTo>
                <a:cubicBezTo>
                  <a:pt x="3041" y="1798"/>
                  <a:pt x="3033" y="1788"/>
                  <a:pt x="3001" y="1798"/>
                </a:cubicBezTo>
                <a:cubicBezTo>
                  <a:pt x="3009" y="1808"/>
                  <a:pt x="3017" y="1818"/>
                  <a:pt x="3025" y="1828"/>
                </a:cubicBezTo>
                <a:close/>
                <a:moveTo>
                  <a:pt x="3179" y="1744"/>
                </a:moveTo>
                <a:cubicBezTo>
                  <a:pt x="3137" y="1641"/>
                  <a:pt x="3018" y="1738"/>
                  <a:pt x="3067" y="1756"/>
                </a:cubicBezTo>
                <a:cubicBezTo>
                  <a:pt x="3100" y="1769"/>
                  <a:pt x="3115" y="1737"/>
                  <a:pt x="3126" y="1792"/>
                </a:cubicBezTo>
                <a:cubicBezTo>
                  <a:pt x="3136" y="1847"/>
                  <a:pt x="3180" y="1767"/>
                  <a:pt x="3179" y="1744"/>
                </a:cubicBezTo>
                <a:close/>
                <a:moveTo>
                  <a:pt x="3057" y="1860"/>
                </a:moveTo>
                <a:cubicBezTo>
                  <a:pt x="3057" y="1849"/>
                  <a:pt x="3054" y="1838"/>
                  <a:pt x="3049" y="1828"/>
                </a:cubicBezTo>
                <a:cubicBezTo>
                  <a:pt x="3052" y="1838"/>
                  <a:pt x="3054" y="1849"/>
                  <a:pt x="3057" y="1860"/>
                </a:cubicBezTo>
                <a:close/>
                <a:moveTo>
                  <a:pt x="3123" y="2234"/>
                </a:moveTo>
                <a:cubicBezTo>
                  <a:pt x="3109" y="2245"/>
                  <a:pt x="3081" y="2251"/>
                  <a:pt x="3064" y="2257"/>
                </a:cubicBezTo>
                <a:cubicBezTo>
                  <a:pt x="3031" y="2267"/>
                  <a:pt x="3086" y="2333"/>
                  <a:pt x="3090" y="2350"/>
                </a:cubicBezTo>
                <a:cubicBezTo>
                  <a:pt x="3092" y="2320"/>
                  <a:pt x="3107" y="2311"/>
                  <a:pt x="3132" y="2329"/>
                </a:cubicBezTo>
                <a:cubicBezTo>
                  <a:pt x="3140" y="2294"/>
                  <a:pt x="3165" y="2259"/>
                  <a:pt x="3123" y="2234"/>
                </a:cubicBezTo>
                <a:close/>
                <a:moveTo>
                  <a:pt x="3105" y="2053"/>
                </a:moveTo>
                <a:cubicBezTo>
                  <a:pt x="3088" y="2072"/>
                  <a:pt x="3095" y="2083"/>
                  <a:pt x="3126" y="2086"/>
                </a:cubicBezTo>
                <a:cubicBezTo>
                  <a:pt x="3119" y="2075"/>
                  <a:pt x="3112" y="2064"/>
                  <a:pt x="3105" y="2053"/>
                </a:cubicBezTo>
                <a:close/>
                <a:moveTo>
                  <a:pt x="3134" y="2110"/>
                </a:moveTo>
                <a:cubicBezTo>
                  <a:pt x="3139" y="2131"/>
                  <a:pt x="3101" y="2209"/>
                  <a:pt x="3146" y="2203"/>
                </a:cubicBezTo>
                <a:cubicBezTo>
                  <a:pt x="3171" y="2200"/>
                  <a:pt x="3186" y="2186"/>
                  <a:pt x="3211" y="2199"/>
                </a:cubicBezTo>
                <a:cubicBezTo>
                  <a:pt x="3237" y="2212"/>
                  <a:pt x="3259" y="2233"/>
                  <a:pt x="3289" y="2216"/>
                </a:cubicBezTo>
                <a:cubicBezTo>
                  <a:pt x="3273" y="2191"/>
                  <a:pt x="3164" y="2107"/>
                  <a:pt x="3134" y="2110"/>
                </a:cubicBezTo>
                <a:close/>
                <a:moveTo>
                  <a:pt x="3164" y="1836"/>
                </a:moveTo>
                <a:cubicBezTo>
                  <a:pt x="3154" y="1836"/>
                  <a:pt x="3144" y="1838"/>
                  <a:pt x="3134" y="1842"/>
                </a:cubicBezTo>
                <a:cubicBezTo>
                  <a:pt x="3144" y="1840"/>
                  <a:pt x="3154" y="1838"/>
                  <a:pt x="3164" y="1836"/>
                </a:cubicBezTo>
                <a:close/>
                <a:moveTo>
                  <a:pt x="3146" y="2035"/>
                </a:moveTo>
                <a:cubicBezTo>
                  <a:pt x="3133" y="2064"/>
                  <a:pt x="3176" y="2088"/>
                  <a:pt x="3194" y="2098"/>
                </a:cubicBezTo>
                <a:cubicBezTo>
                  <a:pt x="3179" y="2076"/>
                  <a:pt x="3163" y="2056"/>
                  <a:pt x="3146" y="2035"/>
                </a:cubicBezTo>
                <a:close/>
                <a:moveTo>
                  <a:pt x="3393" y="2724"/>
                </a:moveTo>
                <a:cubicBezTo>
                  <a:pt x="3428" y="2772"/>
                  <a:pt x="3340" y="2793"/>
                  <a:pt x="3322" y="2825"/>
                </a:cubicBezTo>
                <a:cubicBezTo>
                  <a:pt x="3358" y="2855"/>
                  <a:pt x="3386" y="2879"/>
                  <a:pt x="3435" y="2861"/>
                </a:cubicBezTo>
                <a:cubicBezTo>
                  <a:pt x="3468" y="2849"/>
                  <a:pt x="3522" y="2877"/>
                  <a:pt x="3532" y="2911"/>
                </a:cubicBezTo>
                <a:cubicBezTo>
                  <a:pt x="3540" y="2941"/>
                  <a:pt x="3563" y="2976"/>
                  <a:pt x="3568" y="3003"/>
                </a:cubicBezTo>
                <a:cubicBezTo>
                  <a:pt x="3579" y="3063"/>
                  <a:pt x="3544" y="3089"/>
                  <a:pt x="3613" y="3127"/>
                </a:cubicBezTo>
                <a:cubicBezTo>
                  <a:pt x="3642" y="3143"/>
                  <a:pt x="3776" y="3246"/>
                  <a:pt x="3809" y="3217"/>
                </a:cubicBezTo>
                <a:cubicBezTo>
                  <a:pt x="3841" y="3188"/>
                  <a:pt x="3792" y="3174"/>
                  <a:pt x="3782" y="3150"/>
                </a:cubicBezTo>
                <a:cubicBezTo>
                  <a:pt x="3767" y="3112"/>
                  <a:pt x="3813" y="3043"/>
                  <a:pt x="3850" y="3036"/>
                </a:cubicBezTo>
                <a:cubicBezTo>
                  <a:pt x="3803" y="3007"/>
                  <a:pt x="3739" y="3021"/>
                  <a:pt x="3696" y="2985"/>
                </a:cubicBezTo>
                <a:cubicBezTo>
                  <a:pt x="3656" y="2952"/>
                  <a:pt x="3642" y="2871"/>
                  <a:pt x="3646" y="2822"/>
                </a:cubicBezTo>
                <a:cubicBezTo>
                  <a:pt x="3649" y="2793"/>
                  <a:pt x="3629" y="2700"/>
                  <a:pt x="3610" y="2677"/>
                </a:cubicBezTo>
                <a:cubicBezTo>
                  <a:pt x="3556" y="2610"/>
                  <a:pt x="3485" y="2687"/>
                  <a:pt x="3535" y="2748"/>
                </a:cubicBezTo>
                <a:cubicBezTo>
                  <a:pt x="3514" y="2751"/>
                  <a:pt x="3397" y="2589"/>
                  <a:pt x="3393" y="2724"/>
                </a:cubicBezTo>
                <a:close/>
                <a:moveTo>
                  <a:pt x="3847" y="3146"/>
                </a:moveTo>
                <a:cubicBezTo>
                  <a:pt x="3838" y="3149"/>
                  <a:pt x="3830" y="3152"/>
                  <a:pt x="3821" y="3154"/>
                </a:cubicBezTo>
                <a:cubicBezTo>
                  <a:pt x="3827" y="3179"/>
                  <a:pt x="3845" y="3190"/>
                  <a:pt x="3868" y="3176"/>
                </a:cubicBezTo>
                <a:cubicBezTo>
                  <a:pt x="3862" y="3165"/>
                  <a:pt x="3855" y="3155"/>
                  <a:pt x="3847" y="3146"/>
                </a:cubicBezTo>
                <a:close/>
                <a:moveTo>
                  <a:pt x="4055" y="3119"/>
                </a:moveTo>
                <a:cubicBezTo>
                  <a:pt x="4041" y="3124"/>
                  <a:pt x="4029" y="3132"/>
                  <a:pt x="4019" y="3143"/>
                </a:cubicBezTo>
                <a:cubicBezTo>
                  <a:pt x="4043" y="3154"/>
                  <a:pt x="4056" y="3145"/>
                  <a:pt x="4055" y="3119"/>
                </a:cubicBezTo>
                <a:close/>
                <a:moveTo>
                  <a:pt x="4129" y="3024"/>
                </a:moveTo>
                <a:cubicBezTo>
                  <a:pt x="4090" y="3064"/>
                  <a:pt x="4081" y="3133"/>
                  <a:pt x="4085" y="3185"/>
                </a:cubicBezTo>
                <a:cubicBezTo>
                  <a:pt x="4089" y="3241"/>
                  <a:pt x="4173" y="3271"/>
                  <a:pt x="4159" y="3211"/>
                </a:cubicBezTo>
                <a:cubicBezTo>
                  <a:pt x="4183" y="3213"/>
                  <a:pt x="4220" y="3280"/>
                  <a:pt x="4244" y="3257"/>
                </a:cubicBezTo>
                <a:cubicBezTo>
                  <a:pt x="4277" y="3224"/>
                  <a:pt x="4311" y="3158"/>
                  <a:pt x="4306" y="3109"/>
                </a:cubicBezTo>
                <a:cubicBezTo>
                  <a:pt x="4298" y="3039"/>
                  <a:pt x="4186" y="3012"/>
                  <a:pt x="4129" y="3024"/>
                </a:cubicBezTo>
                <a:close/>
                <a:moveTo>
                  <a:pt x="4224" y="738"/>
                </a:moveTo>
                <a:cubicBezTo>
                  <a:pt x="4250" y="742"/>
                  <a:pt x="4273" y="757"/>
                  <a:pt x="4289" y="777"/>
                </a:cubicBezTo>
                <a:cubicBezTo>
                  <a:pt x="4265" y="761"/>
                  <a:pt x="4249" y="774"/>
                  <a:pt x="4248" y="800"/>
                </a:cubicBezTo>
                <a:cubicBezTo>
                  <a:pt x="4322" y="811"/>
                  <a:pt x="4342" y="737"/>
                  <a:pt x="4314" y="681"/>
                </a:cubicBezTo>
                <a:cubicBezTo>
                  <a:pt x="4263" y="582"/>
                  <a:pt x="4200" y="661"/>
                  <a:pt x="4224" y="738"/>
                </a:cubicBezTo>
                <a:close/>
                <a:moveTo>
                  <a:pt x="4438" y="2724"/>
                </a:moveTo>
                <a:cubicBezTo>
                  <a:pt x="4450" y="2725"/>
                  <a:pt x="4462" y="2723"/>
                  <a:pt x="4474" y="2718"/>
                </a:cubicBezTo>
                <a:cubicBezTo>
                  <a:pt x="4461" y="2717"/>
                  <a:pt x="4449" y="2719"/>
                  <a:pt x="4438" y="2724"/>
                </a:cubicBezTo>
                <a:close/>
                <a:moveTo>
                  <a:pt x="4530" y="2671"/>
                </a:moveTo>
                <a:cubicBezTo>
                  <a:pt x="4513" y="2658"/>
                  <a:pt x="4496" y="2658"/>
                  <a:pt x="4479" y="2671"/>
                </a:cubicBezTo>
                <a:cubicBezTo>
                  <a:pt x="4486" y="2683"/>
                  <a:pt x="4495" y="2692"/>
                  <a:pt x="4506" y="2701"/>
                </a:cubicBezTo>
                <a:cubicBezTo>
                  <a:pt x="4515" y="2692"/>
                  <a:pt x="4523" y="2682"/>
                  <a:pt x="4530" y="2671"/>
                </a:cubicBezTo>
                <a:close/>
                <a:moveTo>
                  <a:pt x="4782" y="2481"/>
                </a:moveTo>
                <a:cubicBezTo>
                  <a:pt x="4736" y="2415"/>
                  <a:pt x="4641" y="2518"/>
                  <a:pt x="4699" y="2576"/>
                </a:cubicBezTo>
                <a:cubicBezTo>
                  <a:pt x="4727" y="2548"/>
                  <a:pt x="4801" y="2535"/>
                  <a:pt x="4782" y="2481"/>
                </a:cubicBezTo>
                <a:close/>
                <a:moveTo>
                  <a:pt x="6819" y="3282"/>
                </a:moveTo>
                <a:cubicBezTo>
                  <a:pt x="6712" y="3237"/>
                  <a:pt x="6746" y="3511"/>
                  <a:pt x="6768" y="3547"/>
                </a:cubicBezTo>
                <a:cubicBezTo>
                  <a:pt x="6797" y="3500"/>
                  <a:pt x="6827" y="3514"/>
                  <a:pt x="6823" y="3450"/>
                </a:cubicBezTo>
                <a:cubicBezTo>
                  <a:pt x="6820" y="3400"/>
                  <a:pt x="6800" y="3330"/>
                  <a:pt x="6819" y="3282"/>
                </a:cubicBezTo>
                <a:close/>
                <a:moveTo>
                  <a:pt x="6867" y="3327"/>
                </a:moveTo>
                <a:cubicBezTo>
                  <a:pt x="6833" y="3333"/>
                  <a:pt x="6836" y="3369"/>
                  <a:pt x="6857" y="3386"/>
                </a:cubicBezTo>
                <a:cubicBezTo>
                  <a:pt x="6862" y="3367"/>
                  <a:pt x="6865" y="3347"/>
                  <a:pt x="6867" y="3327"/>
                </a:cubicBezTo>
                <a:close/>
                <a:moveTo>
                  <a:pt x="7184" y="922"/>
                </a:moveTo>
                <a:cubicBezTo>
                  <a:pt x="7178" y="949"/>
                  <a:pt x="7188" y="952"/>
                  <a:pt x="7214" y="931"/>
                </a:cubicBezTo>
                <a:cubicBezTo>
                  <a:pt x="7204" y="928"/>
                  <a:pt x="7194" y="925"/>
                  <a:pt x="7184" y="922"/>
                </a:cubicBezTo>
                <a:close/>
                <a:moveTo>
                  <a:pt x="7220" y="886"/>
                </a:moveTo>
                <a:cubicBezTo>
                  <a:pt x="7207" y="915"/>
                  <a:pt x="7235" y="940"/>
                  <a:pt x="7258" y="949"/>
                </a:cubicBezTo>
                <a:cubicBezTo>
                  <a:pt x="7260" y="922"/>
                  <a:pt x="7261" y="877"/>
                  <a:pt x="7220" y="886"/>
                </a:cubicBezTo>
                <a:close/>
                <a:moveTo>
                  <a:pt x="7229" y="649"/>
                </a:moveTo>
                <a:cubicBezTo>
                  <a:pt x="7228" y="674"/>
                  <a:pt x="7244" y="692"/>
                  <a:pt x="7270" y="679"/>
                </a:cubicBezTo>
                <a:cubicBezTo>
                  <a:pt x="7267" y="655"/>
                  <a:pt x="7252" y="643"/>
                  <a:pt x="7229" y="649"/>
                </a:cubicBezTo>
                <a:close/>
                <a:moveTo>
                  <a:pt x="7241" y="2243"/>
                </a:moveTo>
                <a:cubicBezTo>
                  <a:pt x="7231" y="2252"/>
                  <a:pt x="7227" y="2263"/>
                  <a:pt x="7229" y="2276"/>
                </a:cubicBezTo>
                <a:cubicBezTo>
                  <a:pt x="7233" y="2265"/>
                  <a:pt x="7237" y="2254"/>
                  <a:pt x="7241" y="2243"/>
                </a:cubicBezTo>
                <a:close/>
                <a:moveTo>
                  <a:pt x="7291" y="836"/>
                </a:moveTo>
                <a:cubicBezTo>
                  <a:pt x="7292" y="857"/>
                  <a:pt x="7303" y="871"/>
                  <a:pt x="7324" y="877"/>
                </a:cubicBezTo>
                <a:cubicBezTo>
                  <a:pt x="7325" y="856"/>
                  <a:pt x="7311" y="842"/>
                  <a:pt x="7291" y="836"/>
                </a:cubicBezTo>
                <a:close/>
                <a:moveTo>
                  <a:pt x="4512" y="1801"/>
                </a:moveTo>
                <a:cubicBezTo>
                  <a:pt x="4551" y="1775"/>
                  <a:pt x="4524" y="1748"/>
                  <a:pt x="4533" y="1713"/>
                </a:cubicBezTo>
                <a:cubicBezTo>
                  <a:pt x="4543" y="1668"/>
                  <a:pt x="4609" y="1665"/>
                  <a:pt x="4616" y="1614"/>
                </a:cubicBezTo>
                <a:cubicBezTo>
                  <a:pt x="4602" y="1636"/>
                  <a:pt x="4585" y="1655"/>
                  <a:pt x="4565" y="1672"/>
                </a:cubicBezTo>
                <a:cubicBezTo>
                  <a:pt x="4529" y="1619"/>
                  <a:pt x="4574" y="1567"/>
                  <a:pt x="4609" y="1528"/>
                </a:cubicBezTo>
                <a:cubicBezTo>
                  <a:pt x="4631" y="1502"/>
                  <a:pt x="4637" y="1478"/>
                  <a:pt x="4649" y="1447"/>
                </a:cubicBezTo>
                <a:cubicBezTo>
                  <a:pt x="4664" y="1407"/>
                  <a:pt x="4715" y="1398"/>
                  <a:pt x="4744" y="1370"/>
                </a:cubicBezTo>
                <a:cubicBezTo>
                  <a:pt x="4740" y="1396"/>
                  <a:pt x="4711" y="1430"/>
                  <a:pt x="4720" y="1452"/>
                </a:cubicBezTo>
                <a:cubicBezTo>
                  <a:pt x="4724" y="1463"/>
                  <a:pt x="4736" y="1470"/>
                  <a:pt x="4745" y="1476"/>
                </a:cubicBezTo>
                <a:cubicBezTo>
                  <a:pt x="4759" y="1495"/>
                  <a:pt x="4765" y="1557"/>
                  <a:pt x="4785" y="1578"/>
                </a:cubicBezTo>
                <a:cubicBezTo>
                  <a:pt x="4823" y="1621"/>
                  <a:pt x="4871" y="1645"/>
                  <a:pt x="4909" y="1683"/>
                </a:cubicBezTo>
                <a:cubicBezTo>
                  <a:pt x="4926" y="1704"/>
                  <a:pt x="4946" y="1746"/>
                  <a:pt x="4961" y="1752"/>
                </a:cubicBezTo>
                <a:cubicBezTo>
                  <a:pt x="5007" y="1771"/>
                  <a:pt x="5037" y="1821"/>
                  <a:pt x="5101" y="1790"/>
                </a:cubicBezTo>
                <a:cubicBezTo>
                  <a:pt x="5152" y="1766"/>
                  <a:pt x="5196" y="1733"/>
                  <a:pt x="5257" y="1738"/>
                </a:cubicBezTo>
                <a:cubicBezTo>
                  <a:pt x="5318" y="1743"/>
                  <a:pt x="5389" y="1768"/>
                  <a:pt x="5446" y="1746"/>
                </a:cubicBezTo>
                <a:cubicBezTo>
                  <a:pt x="5449" y="1745"/>
                  <a:pt x="5524" y="1703"/>
                  <a:pt x="5527" y="1697"/>
                </a:cubicBezTo>
                <a:cubicBezTo>
                  <a:pt x="5558" y="1640"/>
                  <a:pt x="5539" y="1593"/>
                  <a:pt x="5629" y="1562"/>
                </a:cubicBezTo>
                <a:cubicBezTo>
                  <a:pt x="5663" y="1548"/>
                  <a:pt x="5782" y="1527"/>
                  <a:pt x="5805" y="1571"/>
                </a:cubicBezTo>
                <a:cubicBezTo>
                  <a:pt x="5827" y="1619"/>
                  <a:pt x="5956" y="1668"/>
                  <a:pt x="6018" y="1658"/>
                </a:cubicBezTo>
                <a:cubicBezTo>
                  <a:pt x="6063" y="1653"/>
                  <a:pt x="6080" y="1613"/>
                  <a:pt x="6114" y="1597"/>
                </a:cubicBezTo>
                <a:cubicBezTo>
                  <a:pt x="6143" y="1587"/>
                  <a:pt x="6156" y="1604"/>
                  <a:pt x="6179" y="1602"/>
                </a:cubicBezTo>
                <a:cubicBezTo>
                  <a:pt x="6195" y="1600"/>
                  <a:pt x="6195" y="1598"/>
                  <a:pt x="6203" y="1594"/>
                </a:cubicBezTo>
                <a:cubicBezTo>
                  <a:pt x="6272" y="1545"/>
                  <a:pt x="6259" y="1591"/>
                  <a:pt x="6305" y="1593"/>
                </a:cubicBezTo>
                <a:cubicBezTo>
                  <a:pt x="6294" y="1536"/>
                  <a:pt x="6415" y="1411"/>
                  <a:pt x="6382" y="1375"/>
                </a:cubicBezTo>
                <a:cubicBezTo>
                  <a:pt x="6324" y="1311"/>
                  <a:pt x="6453" y="1230"/>
                  <a:pt x="6501" y="1213"/>
                </a:cubicBezTo>
                <a:cubicBezTo>
                  <a:pt x="6477" y="1183"/>
                  <a:pt x="6423" y="1053"/>
                  <a:pt x="6509" y="1042"/>
                </a:cubicBezTo>
                <a:cubicBezTo>
                  <a:pt x="6613" y="1027"/>
                  <a:pt x="6542" y="953"/>
                  <a:pt x="6595" y="901"/>
                </a:cubicBezTo>
                <a:cubicBezTo>
                  <a:pt x="6639" y="858"/>
                  <a:pt x="6552" y="764"/>
                  <a:pt x="6630" y="614"/>
                </a:cubicBezTo>
                <a:cubicBezTo>
                  <a:pt x="6644" y="587"/>
                  <a:pt x="6670" y="577"/>
                  <a:pt x="6678" y="546"/>
                </a:cubicBezTo>
                <a:cubicBezTo>
                  <a:pt x="6748" y="570"/>
                  <a:pt x="6730" y="582"/>
                  <a:pt x="6808" y="553"/>
                </a:cubicBezTo>
                <a:cubicBezTo>
                  <a:pt x="6838" y="546"/>
                  <a:pt x="6886" y="619"/>
                  <a:pt x="6891" y="539"/>
                </a:cubicBezTo>
                <a:cubicBezTo>
                  <a:pt x="6959" y="598"/>
                  <a:pt x="7031" y="547"/>
                  <a:pt x="7097" y="569"/>
                </a:cubicBezTo>
                <a:cubicBezTo>
                  <a:pt x="7127" y="579"/>
                  <a:pt x="7176" y="630"/>
                  <a:pt x="7220" y="624"/>
                </a:cubicBezTo>
                <a:cubicBezTo>
                  <a:pt x="7201" y="638"/>
                  <a:pt x="7183" y="643"/>
                  <a:pt x="7160" y="646"/>
                </a:cubicBezTo>
                <a:cubicBezTo>
                  <a:pt x="7172" y="656"/>
                  <a:pt x="7283" y="749"/>
                  <a:pt x="7208" y="711"/>
                </a:cubicBezTo>
                <a:cubicBezTo>
                  <a:pt x="7223" y="722"/>
                  <a:pt x="7263" y="729"/>
                  <a:pt x="7271" y="747"/>
                </a:cubicBezTo>
                <a:cubicBezTo>
                  <a:pt x="7278" y="765"/>
                  <a:pt x="7278" y="783"/>
                  <a:pt x="7300" y="791"/>
                </a:cubicBezTo>
                <a:cubicBezTo>
                  <a:pt x="7264" y="837"/>
                  <a:pt x="7206" y="808"/>
                  <a:pt x="7190" y="762"/>
                </a:cubicBezTo>
                <a:cubicBezTo>
                  <a:pt x="7198" y="782"/>
                  <a:pt x="7200" y="803"/>
                  <a:pt x="7199" y="824"/>
                </a:cubicBezTo>
                <a:cubicBezTo>
                  <a:pt x="7167" y="804"/>
                  <a:pt x="7111" y="806"/>
                  <a:pt x="7077" y="821"/>
                </a:cubicBezTo>
                <a:cubicBezTo>
                  <a:pt x="7092" y="827"/>
                  <a:pt x="7105" y="836"/>
                  <a:pt x="7117" y="846"/>
                </a:cubicBezTo>
                <a:lnTo>
                  <a:pt x="7119" y="833"/>
                </a:lnTo>
                <a:cubicBezTo>
                  <a:pt x="7151" y="837"/>
                  <a:pt x="7180" y="850"/>
                  <a:pt x="7208" y="866"/>
                </a:cubicBezTo>
                <a:cubicBezTo>
                  <a:pt x="7182" y="870"/>
                  <a:pt x="7156" y="866"/>
                  <a:pt x="7131" y="859"/>
                </a:cubicBezTo>
                <a:cubicBezTo>
                  <a:pt x="7148" y="873"/>
                  <a:pt x="7164" y="887"/>
                  <a:pt x="7187" y="892"/>
                </a:cubicBezTo>
                <a:cubicBezTo>
                  <a:pt x="7176" y="916"/>
                  <a:pt x="7170" y="967"/>
                  <a:pt x="7131" y="949"/>
                </a:cubicBezTo>
                <a:cubicBezTo>
                  <a:pt x="7160" y="986"/>
                  <a:pt x="7203" y="1002"/>
                  <a:pt x="7247" y="1017"/>
                </a:cubicBezTo>
                <a:cubicBezTo>
                  <a:pt x="7211" y="1058"/>
                  <a:pt x="7280" y="1062"/>
                  <a:pt x="7223" y="1070"/>
                </a:cubicBezTo>
                <a:cubicBezTo>
                  <a:pt x="7243" y="1071"/>
                  <a:pt x="7262" y="1076"/>
                  <a:pt x="7279" y="1085"/>
                </a:cubicBezTo>
                <a:cubicBezTo>
                  <a:pt x="7220" y="1101"/>
                  <a:pt x="7294" y="1135"/>
                  <a:pt x="7317" y="1162"/>
                </a:cubicBezTo>
                <a:cubicBezTo>
                  <a:pt x="7342" y="1194"/>
                  <a:pt x="7365" y="1228"/>
                  <a:pt x="7386" y="1263"/>
                </a:cubicBezTo>
                <a:cubicBezTo>
                  <a:pt x="7413" y="1307"/>
                  <a:pt x="7357" y="1393"/>
                  <a:pt x="7306" y="1391"/>
                </a:cubicBezTo>
                <a:cubicBezTo>
                  <a:pt x="7339" y="1403"/>
                  <a:pt x="7323" y="1436"/>
                  <a:pt x="7349" y="1457"/>
                </a:cubicBezTo>
                <a:cubicBezTo>
                  <a:pt x="7386" y="1489"/>
                  <a:pt x="7423" y="1521"/>
                  <a:pt x="7462" y="1550"/>
                </a:cubicBezTo>
                <a:cubicBezTo>
                  <a:pt x="7494" y="1573"/>
                  <a:pt x="7512" y="1613"/>
                  <a:pt x="7549" y="1626"/>
                </a:cubicBezTo>
                <a:cubicBezTo>
                  <a:pt x="7598" y="1644"/>
                  <a:pt x="7633" y="1694"/>
                  <a:pt x="7665" y="1732"/>
                </a:cubicBezTo>
                <a:cubicBezTo>
                  <a:pt x="7679" y="1749"/>
                  <a:pt x="7715" y="1736"/>
                  <a:pt x="7690" y="1775"/>
                </a:cubicBezTo>
                <a:cubicBezTo>
                  <a:pt x="7659" y="1823"/>
                  <a:pt x="7609" y="1799"/>
                  <a:pt x="7566" y="1821"/>
                </a:cubicBezTo>
                <a:cubicBezTo>
                  <a:pt x="7496" y="1856"/>
                  <a:pt x="7412" y="1758"/>
                  <a:pt x="7356" y="1736"/>
                </a:cubicBezTo>
                <a:cubicBezTo>
                  <a:pt x="7382" y="1773"/>
                  <a:pt x="7402" y="1821"/>
                  <a:pt x="7342" y="1824"/>
                </a:cubicBezTo>
                <a:cubicBezTo>
                  <a:pt x="7288" y="1827"/>
                  <a:pt x="7270" y="1910"/>
                  <a:pt x="7256" y="1951"/>
                </a:cubicBezTo>
                <a:cubicBezTo>
                  <a:pt x="7219" y="2061"/>
                  <a:pt x="7201" y="2186"/>
                  <a:pt x="7208" y="2300"/>
                </a:cubicBezTo>
                <a:cubicBezTo>
                  <a:pt x="7224" y="2282"/>
                  <a:pt x="7243" y="2272"/>
                  <a:pt x="7267" y="2270"/>
                </a:cubicBezTo>
                <a:cubicBezTo>
                  <a:pt x="7260" y="2294"/>
                  <a:pt x="7220" y="2324"/>
                  <a:pt x="7250" y="2335"/>
                </a:cubicBezTo>
                <a:cubicBezTo>
                  <a:pt x="7221" y="2353"/>
                  <a:pt x="7221" y="2377"/>
                  <a:pt x="7250" y="2394"/>
                </a:cubicBezTo>
                <a:cubicBezTo>
                  <a:pt x="7211" y="2405"/>
                  <a:pt x="7168" y="2451"/>
                  <a:pt x="7158" y="2397"/>
                </a:cubicBezTo>
                <a:cubicBezTo>
                  <a:pt x="7146" y="2474"/>
                  <a:pt x="7003" y="2635"/>
                  <a:pt x="6982" y="2481"/>
                </a:cubicBezTo>
                <a:cubicBezTo>
                  <a:pt x="6953" y="2535"/>
                  <a:pt x="7003" y="2577"/>
                  <a:pt x="6942" y="2620"/>
                </a:cubicBezTo>
                <a:cubicBezTo>
                  <a:pt x="6914" y="2639"/>
                  <a:pt x="6928" y="2670"/>
                  <a:pt x="6908" y="2694"/>
                </a:cubicBezTo>
                <a:cubicBezTo>
                  <a:pt x="6885" y="2723"/>
                  <a:pt x="6843" y="2722"/>
                  <a:pt x="6822" y="2754"/>
                </a:cubicBezTo>
                <a:cubicBezTo>
                  <a:pt x="6915" y="2718"/>
                  <a:pt x="6884" y="2848"/>
                  <a:pt x="6840" y="2881"/>
                </a:cubicBezTo>
                <a:cubicBezTo>
                  <a:pt x="6863" y="2904"/>
                  <a:pt x="6910" y="2873"/>
                  <a:pt x="6929" y="2896"/>
                </a:cubicBezTo>
                <a:cubicBezTo>
                  <a:pt x="6948" y="2919"/>
                  <a:pt x="6910" y="3007"/>
                  <a:pt x="6896" y="3027"/>
                </a:cubicBezTo>
                <a:cubicBezTo>
                  <a:pt x="6880" y="3008"/>
                  <a:pt x="6860" y="3003"/>
                  <a:pt x="6837" y="3012"/>
                </a:cubicBezTo>
                <a:cubicBezTo>
                  <a:pt x="6895" y="3063"/>
                  <a:pt x="6819" y="3225"/>
                  <a:pt x="6777" y="3143"/>
                </a:cubicBezTo>
                <a:cubicBezTo>
                  <a:pt x="6766" y="3179"/>
                  <a:pt x="6797" y="3210"/>
                  <a:pt x="6816" y="3235"/>
                </a:cubicBezTo>
                <a:cubicBezTo>
                  <a:pt x="6735" y="3250"/>
                  <a:pt x="6760" y="3374"/>
                  <a:pt x="6691" y="3402"/>
                </a:cubicBezTo>
                <a:cubicBezTo>
                  <a:pt x="6616" y="3432"/>
                  <a:pt x="6540" y="3483"/>
                  <a:pt x="6463" y="3517"/>
                </a:cubicBezTo>
                <a:cubicBezTo>
                  <a:pt x="6443" y="3526"/>
                  <a:pt x="6284" y="3634"/>
                  <a:pt x="6290" y="3573"/>
                </a:cubicBezTo>
                <a:cubicBezTo>
                  <a:pt x="6294" y="3536"/>
                  <a:pt x="6290" y="3495"/>
                  <a:pt x="6292" y="3458"/>
                </a:cubicBezTo>
                <a:cubicBezTo>
                  <a:pt x="6294" y="3404"/>
                  <a:pt x="6260" y="3360"/>
                  <a:pt x="6273" y="3306"/>
                </a:cubicBezTo>
                <a:cubicBezTo>
                  <a:pt x="6212" y="3365"/>
                  <a:pt x="6171" y="3343"/>
                  <a:pt x="6213" y="3261"/>
                </a:cubicBezTo>
                <a:cubicBezTo>
                  <a:pt x="6186" y="3307"/>
                  <a:pt x="6126" y="3337"/>
                  <a:pt x="6139" y="3255"/>
                </a:cubicBezTo>
                <a:cubicBezTo>
                  <a:pt x="6133" y="3299"/>
                  <a:pt x="6018" y="3400"/>
                  <a:pt x="5985" y="3333"/>
                </a:cubicBezTo>
                <a:cubicBezTo>
                  <a:pt x="5973" y="3310"/>
                  <a:pt x="6005" y="3292"/>
                  <a:pt x="5983" y="3268"/>
                </a:cubicBezTo>
                <a:cubicBezTo>
                  <a:pt x="5942" y="3223"/>
                  <a:pt x="5899" y="3304"/>
                  <a:pt x="5887" y="3243"/>
                </a:cubicBezTo>
                <a:cubicBezTo>
                  <a:pt x="5900" y="3312"/>
                  <a:pt x="5812" y="3190"/>
                  <a:pt x="5804" y="3160"/>
                </a:cubicBezTo>
                <a:cubicBezTo>
                  <a:pt x="5804" y="3222"/>
                  <a:pt x="5737" y="3292"/>
                  <a:pt x="5684" y="3319"/>
                </a:cubicBezTo>
                <a:cubicBezTo>
                  <a:pt x="5629" y="3347"/>
                  <a:pt x="5581" y="3268"/>
                  <a:pt x="5528" y="3306"/>
                </a:cubicBezTo>
                <a:cubicBezTo>
                  <a:pt x="5509" y="3320"/>
                  <a:pt x="5434" y="3428"/>
                  <a:pt x="5419" y="3358"/>
                </a:cubicBezTo>
                <a:cubicBezTo>
                  <a:pt x="5401" y="3273"/>
                  <a:pt x="5430" y="3197"/>
                  <a:pt x="5385" y="3113"/>
                </a:cubicBezTo>
                <a:cubicBezTo>
                  <a:pt x="5349" y="3205"/>
                  <a:pt x="5337" y="3162"/>
                  <a:pt x="5269" y="3160"/>
                </a:cubicBezTo>
                <a:cubicBezTo>
                  <a:pt x="5240" y="3159"/>
                  <a:pt x="5217" y="3184"/>
                  <a:pt x="5195" y="3198"/>
                </a:cubicBezTo>
                <a:cubicBezTo>
                  <a:pt x="5152" y="3225"/>
                  <a:pt x="5125" y="3201"/>
                  <a:pt x="5082" y="3193"/>
                </a:cubicBezTo>
                <a:cubicBezTo>
                  <a:pt x="5096" y="3178"/>
                  <a:pt x="5111" y="3164"/>
                  <a:pt x="5127" y="3151"/>
                </a:cubicBezTo>
                <a:cubicBezTo>
                  <a:pt x="5092" y="3157"/>
                  <a:pt x="5081" y="3201"/>
                  <a:pt x="5044" y="3196"/>
                </a:cubicBezTo>
                <a:cubicBezTo>
                  <a:pt x="5059" y="3106"/>
                  <a:pt x="4968" y="3156"/>
                  <a:pt x="4931" y="3184"/>
                </a:cubicBezTo>
                <a:cubicBezTo>
                  <a:pt x="4888" y="3130"/>
                  <a:pt x="4922" y="3040"/>
                  <a:pt x="4903" y="2978"/>
                </a:cubicBezTo>
                <a:cubicBezTo>
                  <a:pt x="4890" y="2936"/>
                  <a:pt x="4898" y="2891"/>
                  <a:pt x="4890" y="2848"/>
                </a:cubicBezTo>
                <a:cubicBezTo>
                  <a:pt x="4884" y="2812"/>
                  <a:pt x="4827" y="2782"/>
                  <a:pt x="4831" y="2751"/>
                </a:cubicBezTo>
                <a:cubicBezTo>
                  <a:pt x="4832" y="2741"/>
                  <a:pt x="4914" y="2659"/>
                  <a:pt x="4863" y="2583"/>
                </a:cubicBezTo>
                <a:cubicBezTo>
                  <a:pt x="4846" y="2558"/>
                  <a:pt x="4843" y="2531"/>
                  <a:pt x="4828" y="2507"/>
                </a:cubicBezTo>
                <a:cubicBezTo>
                  <a:pt x="4811" y="2478"/>
                  <a:pt x="4774" y="2467"/>
                  <a:pt x="4776" y="2427"/>
                </a:cubicBezTo>
                <a:cubicBezTo>
                  <a:pt x="4768" y="2437"/>
                  <a:pt x="4759" y="2447"/>
                  <a:pt x="4750" y="2457"/>
                </a:cubicBezTo>
                <a:cubicBezTo>
                  <a:pt x="4718" y="2396"/>
                  <a:pt x="4685" y="2452"/>
                  <a:pt x="4642" y="2426"/>
                </a:cubicBezTo>
                <a:cubicBezTo>
                  <a:pt x="4617" y="2411"/>
                  <a:pt x="4633" y="2384"/>
                  <a:pt x="4643" y="2367"/>
                </a:cubicBezTo>
                <a:cubicBezTo>
                  <a:pt x="4654" y="2351"/>
                  <a:pt x="4694" y="2370"/>
                  <a:pt x="4708" y="2371"/>
                </a:cubicBezTo>
                <a:cubicBezTo>
                  <a:pt x="4685" y="2358"/>
                  <a:pt x="4671" y="2326"/>
                  <a:pt x="4645" y="2320"/>
                </a:cubicBezTo>
                <a:cubicBezTo>
                  <a:pt x="4626" y="2315"/>
                  <a:pt x="4601" y="2318"/>
                  <a:pt x="4589" y="2299"/>
                </a:cubicBezTo>
                <a:cubicBezTo>
                  <a:pt x="4571" y="2272"/>
                  <a:pt x="4561" y="2163"/>
                  <a:pt x="4616" y="2196"/>
                </a:cubicBezTo>
                <a:cubicBezTo>
                  <a:pt x="4602" y="2157"/>
                  <a:pt x="4578" y="2111"/>
                  <a:pt x="4625" y="2107"/>
                </a:cubicBezTo>
                <a:cubicBezTo>
                  <a:pt x="4585" y="2054"/>
                  <a:pt x="4533" y="2009"/>
                  <a:pt x="4519" y="1942"/>
                </a:cubicBezTo>
                <a:cubicBezTo>
                  <a:pt x="4513" y="1915"/>
                  <a:pt x="4487" y="1824"/>
                  <a:pt x="4512" y="1801"/>
                </a:cubicBezTo>
                <a:close/>
                <a:moveTo>
                  <a:pt x="7253" y="625"/>
                </a:moveTo>
                <a:cubicBezTo>
                  <a:pt x="7288" y="620"/>
                  <a:pt x="7336" y="613"/>
                  <a:pt x="7327" y="667"/>
                </a:cubicBezTo>
                <a:cubicBezTo>
                  <a:pt x="7292" y="674"/>
                  <a:pt x="7275" y="643"/>
                  <a:pt x="7253" y="625"/>
                </a:cubicBezTo>
                <a:close/>
                <a:moveTo>
                  <a:pt x="12418" y="4262"/>
                </a:moveTo>
                <a:cubicBezTo>
                  <a:pt x="12420" y="4287"/>
                  <a:pt x="12430" y="4307"/>
                  <a:pt x="12448" y="4324"/>
                </a:cubicBezTo>
                <a:cubicBezTo>
                  <a:pt x="12440" y="4310"/>
                  <a:pt x="12454" y="4224"/>
                  <a:pt x="12460" y="4204"/>
                </a:cubicBezTo>
                <a:cubicBezTo>
                  <a:pt x="12476" y="4155"/>
                  <a:pt x="12424" y="4180"/>
                  <a:pt x="12439" y="4137"/>
                </a:cubicBezTo>
                <a:cubicBezTo>
                  <a:pt x="12479" y="4157"/>
                  <a:pt x="12505" y="4091"/>
                  <a:pt x="12522" y="4067"/>
                </a:cubicBezTo>
                <a:cubicBezTo>
                  <a:pt x="12552" y="4026"/>
                  <a:pt x="12590" y="4114"/>
                  <a:pt x="12589" y="4137"/>
                </a:cubicBezTo>
                <a:cubicBezTo>
                  <a:pt x="12588" y="4195"/>
                  <a:pt x="12584" y="4258"/>
                  <a:pt x="12581" y="4317"/>
                </a:cubicBezTo>
                <a:cubicBezTo>
                  <a:pt x="12576" y="4409"/>
                  <a:pt x="12507" y="4366"/>
                  <a:pt x="12460" y="4333"/>
                </a:cubicBezTo>
                <a:cubicBezTo>
                  <a:pt x="12521" y="4406"/>
                  <a:pt x="12303" y="4255"/>
                  <a:pt x="12418" y="4262"/>
                </a:cubicBezTo>
                <a:close/>
                <a:moveTo>
                  <a:pt x="12490" y="4354"/>
                </a:moveTo>
                <a:cubicBezTo>
                  <a:pt x="12502" y="4362"/>
                  <a:pt x="12541" y="4412"/>
                  <a:pt x="12515" y="4425"/>
                </a:cubicBezTo>
                <a:cubicBezTo>
                  <a:pt x="12474" y="4444"/>
                  <a:pt x="12446" y="4364"/>
                  <a:pt x="12490" y="4354"/>
                </a:cubicBezTo>
                <a:close/>
                <a:moveTo>
                  <a:pt x="11157" y="2831"/>
                </a:moveTo>
                <a:cubicBezTo>
                  <a:pt x="11261" y="2866"/>
                  <a:pt x="11235" y="2822"/>
                  <a:pt x="11278" y="2828"/>
                </a:cubicBezTo>
                <a:cubicBezTo>
                  <a:pt x="11254" y="2795"/>
                  <a:pt x="11304" y="2779"/>
                  <a:pt x="11279" y="2729"/>
                </a:cubicBezTo>
                <a:cubicBezTo>
                  <a:pt x="11251" y="2676"/>
                  <a:pt x="11133" y="2764"/>
                  <a:pt x="11085" y="2771"/>
                </a:cubicBezTo>
                <a:cubicBezTo>
                  <a:pt x="11093" y="2805"/>
                  <a:pt x="11122" y="2830"/>
                  <a:pt x="11157" y="283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6" name="꙱ India (Republic of India) (IN) (H)">
            <a:extLst>
              <a:ext uri="{FF2B5EF4-FFF2-40B4-BE49-F238E27FC236}">
                <a16:creationId xmlns:a16="http://schemas.microsoft.com/office/drawing/2014/main" id="{0EDA87D8-1CEE-4816-B1F9-6306861D94CF}"/>
              </a:ext>
            </a:extLst>
          </p:cNvPr>
          <p:cNvSpPr>
            <a:spLocks noEditPoints="1"/>
          </p:cNvSpPr>
          <p:nvPr/>
        </p:nvSpPr>
        <p:spPr bwMode="auto">
          <a:xfrm>
            <a:off x="6119258" y="1339726"/>
            <a:ext cx="720049" cy="845740"/>
          </a:xfrm>
          <a:custGeom>
            <a:avLst/>
            <a:gdLst>
              <a:gd name="T0" fmla="*/ 337 w 8726"/>
              <a:gd name="T1" fmla="*/ 3991 h 10244"/>
              <a:gd name="T2" fmla="*/ 881 w 8726"/>
              <a:gd name="T3" fmla="*/ 3947 h 10244"/>
              <a:gd name="T4" fmla="*/ 504 w 8726"/>
              <a:gd name="T5" fmla="*/ 3208 h 10244"/>
              <a:gd name="T6" fmla="*/ 964 w 8726"/>
              <a:gd name="T7" fmla="*/ 2628 h 10244"/>
              <a:gd name="T8" fmla="*/ 1623 w 8726"/>
              <a:gd name="T9" fmla="*/ 1563 h 10244"/>
              <a:gd name="T10" fmla="*/ 1445 w 8726"/>
              <a:gd name="T11" fmla="*/ 962 h 10244"/>
              <a:gd name="T12" fmla="*/ 1158 w 8726"/>
              <a:gd name="T13" fmla="*/ 417 h 10244"/>
              <a:gd name="T14" fmla="*/ 2042 w 8726"/>
              <a:gd name="T15" fmla="*/ 152 h 10244"/>
              <a:gd name="T16" fmla="*/ 2633 w 8726"/>
              <a:gd name="T17" fmla="*/ 484 h 10244"/>
              <a:gd name="T18" fmla="*/ 2638 w 8726"/>
              <a:gd name="T19" fmla="*/ 1046 h 10244"/>
              <a:gd name="T20" fmla="*/ 3224 w 8726"/>
              <a:gd name="T21" fmla="*/ 1630 h 10244"/>
              <a:gd name="T22" fmla="*/ 3394 w 8726"/>
              <a:gd name="T23" fmla="*/ 2350 h 10244"/>
              <a:gd name="T24" fmla="*/ 4271 w 8726"/>
              <a:gd name="T25" fmla="*/ 2785 h 10244"/>
              <a:gd name="T26" fmla="*/ 5088 w 8726"/>
              <a:gd name="T27" fmla="*/ 3099 h 10244"/>
              <a:gd name="T28" fmla="*/ 5918 w 8726"/>
              <a:gd name="T29" fmla="*/ 3234 h 10244"/>
              <a:gd name="T30" fmla="*/ 6139 w 8726"/>
              <a:gd name="T31" fmla="*/ 2869 h 10244"/>
              <a:gd name="T32" fmla="*/ 6671 w 8726"/>
              <a:gd name="T33" fmla="*/ 3065 h 10244"/>
              <a:gd name="T34" fmla="*/ 6989 w 8726"/>
              <a:gd name="T35" fmla="*/ 2758 h 10244"/>
              <a:gd name="T36" fmla="*/ 7783 w 8726"/>
              <a:gd name="T37" fmla="*/ 2198 h 10244"/>
              <a:gd name="T38" fmla="*/ 8368 w 8726"/>
              <a:gd name="T39" fmla="*/ 2284 h 10244"/>
              <a:gd name="T40" fmla="*/ 8640 w 8726"/>
              <a:gd name="T41" fmla="*/ 2749 h 10244"/>
              <a:gd name="T42" fmla="*/ 8126 w 8726"/>
              <a:gd name="T43" fmla="*/ 3176 h 10244"/>
              <a:gd name="T44" fmla="*/ 7822 w 8726"/>
              <a:gd name="T45" fmla="*/ 4092 h 10244"/>
              <a:gd name="T46" fmla="*/ 7714 w 8726"/>
              <a:gd name="T47" fmla="*/ 4434 h 10244"/>
              <a:gd name="T48" fmla="*/ 7623 w 8726"/>
              <a:gd name="T49" fmla="*/ 4751 h 10244"/>
              <a:gd name="T50" fmla="*/ 7302 w 8726"/>
              <a:gd name="T51" fmla="*/ 4296 h 10244"/>
              <a:gd name="T52" fmla="*/ 7121 w 8726"/>
              <a:gd name="T53" fmla="*/ 4057 h 10244"/>
              <a:gd name="T54" fmla="*/ 6870 w 8726"/>
              <a:gd name="T55" fmla="*/ 3676 h 10244"/>
              <a:gd name="T56" fmla="*/ 6284 w 8726"/>
              <a:gd name="T57" fmla="*/ 3297 h 10244"/>
              <a:gd name="T58" fmla="*/ 6083 w 8726"/>
              <a:gd name="T59" fmla="*/ 3460 h 10244"/>
              <a:gd name="T60" fmla="*/ 6102 w 8726"/>
              <a:gd name="T61" fmla="*/ 3754 h 10244"/>
              <a:gd name="T62" fmla="*/ 6354 w 8726"/>
              <a:gd name="T63" fmla="*/ 4352 h 10244"/>
              <a:gd name="T64" fmla="*/ 6517 w 8726"/>
              <a:gd name="T65" fmla="*/ 4932 h 10244"/>
              <a:gd name="T66" fmla="*/ 6367 w 8726"/>
              <a:gd name="T67" fmla="*/ 4977 h 10244"/>
              <a:gd name="T68" fmla="*/ 6233 w 8726"/>
              <a:gd name="T69" fmla="*/ 4802 h 10244"/>
              <a:gd name="T70" fmla="*/ 5861 w 8726"/>
              <a:gd name="T71" fmla="*/ 5348 h 10244"/>
              <a:gd name="T72" fmla="*/ 5405 w 8726"/>
              <a:gd name="T73" fmla="*/ 5702 h 10244"/>
              <a:gd name="T74" fmla="*/ 4633 w 8726"/>
              <a:gd name="T75" fmla="*/ 6715 h 10244"/>
              <a:gd name="T76" fmla="*/ 4041 w 8726"/>
              <a:gd name="T77" fmla="*/ 7052 h 10244"/>
              <a:gd name="T78" fmla="*/ 4098 w 8726"/>
              <a:gd name="T79" fmla="*/ 8115 h 10244"/>
              <a:gd name="T80" fmla="*/ 3968 w 8726"/>
              <a:gd name="T81" fmla="*/ 8973 h 10244"/>
              <a:gd name="T82" fmla="*/ 3923 w 8726"/>
              <a:gd name="T83" fmla="*/ 9392 h 10244"/>
              <a:gd name="T84" fmla="*/ 2911 w 8726"/>
              <a:gd name="T85" fmla="*/ 9107 h 10244"/>
              <a:gd name="T86" fmla="*/ 2844 w 8726"/>
              <a:gd name="T87" fmla="*/ 8951 h 10244"/>
              <a:gd name="T88" fmla="*/ 2198 w 8726"/>
              <a:gd name="T89" fmla="*/ 7441 h 10244"/>
              <a:gd name="T90" fmla="*/ 1812 w 8726"/>
              <a:gd name="T91" fmla="*/ 6622 h 10244"/>
              <a:gd name="T92" fmla="*/ 1631 w 8726"/>
              <a:gd name="T93" fmla="*/ 5909 h 10244"/>
              <a:gd name="T94" fmla="*/ 1559 w 8726"/>
              <a:gd name="T95" fmla="*/ 5234 h 10244"/>
              <a:gd name="T96" fmla="*/ 1465 w 8726"/>
              <a:gd name="T97" fmla="*/ 4817 h 10244"/>
              <a:gd name="T98" fmla="*/ 1296 w 8726"/>
              <a:gd name="T99" fmla="*/ 4847 h 10244"/>
              <a:gd name="T100" fmla="*/ 343 w 8726"/>
              <a:gd name="T101" fmla="*/ 4775 h 10244"/>
              <a:gd name="T102" fmla="*/ 735 w 8726"/>
              <a:gd name="T103" fmla="*/ 4404 h 10244"/>
              <a:gd name="T104" fmla="*/ 7 w 8726"/>
              <a:gd name="T105" fmla="*/ 4238 h 10244"/>
              <a:gd name="T106" fmla="*/ 8484 w 8726"/>
              <a:gd name="T107" fmla="*/ 10092 h 10244"/>
              <a:gd name="T108" fmla="*/ 8362 w 8726"/>
              <a:gd name="T109" fmla="*/ 9727 h 10244"/>
              <a:gd name="T110" fmla="*/ 8086 w 8726"/>
              <a:gd name="T111" fmla="*/ 9392 h 10244"/>
              <a:gd name="T112" fmla="*/ 8026 w 8726"/>
              <a:gd name="T113" fmla="*/ 8056 h 10244"/>
              <a:gd name="T114" fmla="*/ 8091 w 8726"/>
              <a:gd name="T115" fmla="*/ 8182 h 10244"/>
              <a:gd name="T116" fmla="*/ 7979 w 8726"/>
              <a:gd name="T117" fmla="*/ 8768 h 10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726" h="10244">
                <a:moveTo>
                  <a:pt x="10" y="4175"/>
                </a:moveTo>
                <a:lnTo>
                  <a:pt x="10" y="4174"/>
                </a:lnTo>
                <a:lnTo>
                  <a:pt x="11" y="4176"/>
                </a:lnTo>
                <a:cubicBezTo>
                  <a:pt x="7" y="4105"/>
                  <a:pt x="84" y="4104"/>
                  <a:pt x="134" y="4104"/>
                </a:cubicBezTo>
                <a:cubicBezTo>
                  <a:pt x="194" y="4104"/>
                  <a:pt x="164" y="4012"/>
                  <a:pt x="162" y="3980"/>
                </a:cubicBezTo>
                <a:cubicBezTo>
                  <a:pt x="218" y="4006"/>
                  <a:pt x="287" y="3983"/>
                  <a:pt x="337" y="3991"/>
                </a:cubicBezTo>
                <a:cubicBezTo>
                  <a:pt x="412" y="4002"/>
                  <a:pt x="491" y="4058"/>
                  <a:pt x="561" y="4029"/>
                </a:cubicBezTo>
                <a:cubicBezTo>
                  <a:pt x="585" y="4018"/>
                  <a:pt x="573" y="3984"/>
                  <a:pt x="595" y="3978"/>
                </a:cubicBezTo>
                <a:cubicBezTo>
                  <a:pt x="653" y="3964"/>
                  <a:pt x="693" y="3921"/>
                  <a:pt x="719" y="3963"/>
                </a:cubicBezTo>
                <a:cubicBezTo>
                  <a:pt x="767" y="4044"/>
                  <a:pt x="828" y="3987"/>
                  <a:pt x="881" y="3947"/>
                </a:cubicBezTo>
                <a:lnTo>
                  <a:pt x="880" y="3947"/>
                </a:lnTo>
                <a:lnTo>
                  <a:pt x="881" y="3947"/>
                </a:lnTo>
                <a:cubicBezTo>
                  <a:pt x="844" y="3921"/>
                  <a:pt x="821" y="3881"/>
                  <a:pt x="843" y="3865"/>
                </a:cubicBezTo>
                <a:cubicBezTo>
                  <a:pt x="873" y="3841"/>
                  <a:pt x="857" y="3855"/>
                  <a:pt x="846" y="3813"/>
                </a:cubicBezTo>
                <a:cubicBezTo>
                  <a:pt x="808" y="3698"/>
                  <a:pt x="741" y="3654"/>
                  <a:pt x="719" y="3604"/>
                </a:cubicBezTo>
                <a:cubicBezTo>
                  <a:pt x="705" y="3569"/>
                  <a:pt x="720" y="3514"/>
                  <a:pt x="696" y="3493"/>
                </a:cubicBezTo>
                <a:cubicBezTo>
                  <a:pt x="668" y="3475"/>
                  <a:pt x="635" y="3490"/>
                  <a:pt x="606" y="3490"/>
                </a:cubicBezTo>
                <a:cubicBezTo>
                  <a:pt x="462" y="3489"/>
                  <a:pt x="545" y="3268"/>
                  <a:pt x="504" y="3208"/>
                </a:cubicBezTo>
                <a:cubicBezTo>
                  <a:pt x="457" y="3151"/>
                  <a:pt x="212" y="3175"/>
                  <a:pt x="290" y="2988"/>
                </a:cubicBezTo>
                <a:cubicBezTo>
                  <a:pt x="322" y="2909"/>
                  <a:pt x="377" y="2845"/>
                  <a:pt x="416" y="2761"/>
                </a:cubicBezTo>
                <a:cubicBezTo>
                  <a:pt x="436" y="2716"/>
                  <a:pt x="513" y="2607"/>
                  <a:pt x="564" y="2679"/>
                </a:cubicBezTo>
                <a:cubicBezTo>
                  <a:pt x="586" y="2710"/>
                  <a:pt x="606" y="2763"/>
                  <a:pt x="650" y="2767"/>
                </a:cubicBezTo>
                <a:cubicBezTo>
                  <a:pt x="701" y="2772"/>
                  <a:pt x="700" y="2727"/>
                  <a:pt x="847" y="2713"/>
                </a:cubicBezTo>
                <a:cubicBezTo>
                  <a:pt x="899" y="2707"/>
                  <a:pt x="936" y="2697"/>
                  <a:pt x="964" y="2628"/>
                </a:cubicBezTo>
                <a:cubicBezTo>
                  <a:pt x="984" y="2579"/>
                  <a:pt x="1044" y="2545"/>
                  <a:pt x="1049" y="2489"/>
                </a:cubicBezTo>
                <a:cubicBezTo>
                  <a:pt x="1065" y="2285"/>
                  <a:pt x="1236" y="2414"/>
                  <a:pt x="1294" y="2073"/>
                </a:cubicBezTo>
                <a:cubicBezTo>
                  <a:pt x="1298" y="2044"/>
                  <a:pt x="1301" y="1980"/>
                  <a:pt x="1336" y="1962"/>
                </a:cubicBezTo>
                <a:cubicBezTo>
                  <a:pt x="1368" y="1946"/>
                  <a:pt x="1517" y="1909"/>
                  <a:pt x="1437" y="1843"/>
                </a:cubicBezTo>
                <a:cubicBezTo>
                  <a:pt x="1393" y="1807"/>
                  <a:pt x="1485" y="1710"/>
                  <a:pt x="1525" y="1662"/>
                </a:cubicBezTo>
                <a:cubicBezTo>
                  <a:pt x="1556" y="1624"/>
                  <a:pt x="1615" y="1597"/>
                  <a:pt x="1623" y="1563"/>
                </a:cubicBezTo>
                <a:lnTo>
                  <a:pt x="1623" y="1563"/>
                </a:lnTo>
                <a:lnTo>
                  <a:pt x="1623" y="1563"/>
                </a:lnTo>
                <a:cubicBezTo>
                  <a:pt x="1539" y="1561"/>
                  <a:pt x="1605" y="1435"/>
                  <a:pt x="1556" y="1387"/>
                </a:cubicBezTo>
                <a:cubicBezTo>
                  <a:pt x="1490" y="1322"/>
                  <a:pt x="1565" y="1263"/>
                  <a:pt x="1629" y="1233"/>
                </a:cubicBezTo>
                <a:cubicBezTo>
                  <a:pt x="1849" y="1134"/>
                  <a:pt x="1720" y="1111"/>
                  <a:pt x="1580" y="1073"/>
                </a:cubicBezTo>
                <a:cubicBezTo>
                  <a:pt x="1488" y="1052"/>
                  <a:pt x="1561" y="985"/>
                  <a:pt x="1445" y="962"/>
                </a:cubicBezTo>
                <a:cubicBezTo>
                  <a:pt x="1369" y="951"/>
                  <a:pt x="1427" y="923"/>
                  <a:pt x="1380" y="888"/>
                </a:cubicBezTo>
                <a:cubicBezTo>
                  <a:pt x="1274" y="823"/>
                  <a:pt x="1265" y="828"/>
                  <a:pt x="1297" y="743"/>
                </a:cubicBezTo>
                <a:cubicBezTo>
                  <a:pt x="1328" y="650"/>
                  <a:pt x="1149" y="671"/>
                  <a:pt x="1279" y="565"/>
                </a:cubicBezTo>
                <a:cubicBezTo>
                  <a:pt x="1348" y="503"/>
                  <a:pt x="1230" y="518"/>
                  <a:pt x="1199" y="506"/>
                </a:cubicBezTo>
                <a:cubicBezTo>
                  <a:pt x="1157" y="493"/>
                  <a:pt x="1202" y="467"/>
                  <a:pt x="1194" y="443"/>
                </a:cubicBezTo>
                <a:cubicBezTo>
                  <a:pt x="1189" y="430"/>
                  <a:pt x="1174" y="426"/>
                  <a:pt x="1158" y="417"/>
                </a:cubicBezTo>
                <a:cubicBezTo>
                  <a:pt x="1086" y="380"/>
                  <a:pt x="1159" y="234"/>
                  <a:pt x="1309" y="262"/>
                </a:cubicBezTo>
                <a:cubicBezTo>
                  <a:pt x="1358" y="269"/>
                  <a:pt x="1413" y="291"/>
                  <a:pt x="1467" y="303"/>
                </a:cubicBezTo>
                <a:cubicBezTo>
                  <a:pt x="1573" y="325"/>
                  <a:pt x="1653" y="375"/>
                  <a:pt x="1743" y="312"/>
                </a:cubicBezTo>
                <a:cubicBezTo>
                  <a:pt x="1776" y="289"/>
                  <a:pt x="1955" y="267"/>
                  <a:pt x="1969" y="246"/>
                </a:cubicBezTo>
                <a:cubicBezTo>
                  <a:pt x="1979" y="229"/>
                  <a:pt x="2004" y="208"/>
                  <a:pt x="2008" y="204"/>
                </a:cubicBezTo>
                <a:cubicBezTo>
                  <a:pt x="2017" y="193"/>
                  <a:pt x="2045" y="169"/>
                  <a:pt x="2042" y="152"/>
                </a:cubicBezTo>
                <a:cubicBezTo>
                  <a:pt x="2039" y="148"/>
                  <a:pt x="2040" y="141"/>
                  <a:pt x="2042" y="137"/>
                </a:cubicBezTo>
                <a:cubicBezTo>
                  <a:pt x="2059" y="96"/>
                  <a:pt x="2188" y="32"/>
                  <a:pt x="2224" y="1"/>
                </a:cubicBezTo>
                <a:cubicBezTo>
                  <a:pt x="2236" y="0"/>
                  <a:pt x="2238" y="8"/>
                  <a:pt x="2250" y="16"/>
                </a:cubicBezTo>
                <a:cubicBezTo>
                  <a:pt x="2384" y="112"/>
                  <a:pt x="2353" y="223"/>
                  <a:pt x="2428" y="277"/>
                </a:cubicBezTo>
                <a:cubicBezTo>
                  <a:pt x="2500" y="328"/>
                  <a:pt x="2625" y="388"/>
                  <a:pt x="2690" y="434"/>
                </a:cubicBezTo>
                <a:cubicBezTo>
                  <a:pt x="2711" y="450"/>
                  <a:pt x="2635" y="475"/>
                  <a:pt x="2633" y="484"/>
                </a:cubicBezTo>
                <a:cubicBezTo>
                  <a:pt x="2632" y="509"/>
                  <a:pt x="2632" y="529"/>
                  <a:pt x="2647" y="586"/>
                </a:cubicBezTo>
                <a:cubicBezTo>
                  <a:pt x="2703" y="800"/>
                  <a:pt x="2874" y="811"/>
                  <a:pt x="2883" y="820"/>
                </a:cubicBezTo>
                <a:cubicBezTo>
                  <a:pt x="2898" y="838"/>
                  <a:pt x="2893" y="880"/>
                  <a:pt x="2910" y="904"/>
                </a:cubicBezTo>
                <a:cubicBezTo>
                  <a:pt x="2941" y="955"/>
                  <a:pt x="3009" y="1000"/>
                  <a:pt x="2887" y="1058"/>
                </a:cubicBezTo>
                <a:cubicBezTo>
                  <a:pt x="2862" y="1066"/>
                  <a:pt x="2838" y="1154"/>
                  <a:pt x="2771" y="1073"/>
                </a:cubicBezTo>
                <a:cubicBezTo>
                  <a:pt x="2732" y="1012"/>
                  <a:pt x="2699" y="1001"/>
                  <a:pt x="2638" y="1046"/>
                </a:cubicBezTo>
                <a:cubicBezTo>
                  <a:pt x="2659" y="1071"/>
                  <a:pt x="2667" y="1098"/>
                  <a:pt x="2676" y="1129"/>
                </a:cubicBezTo>
                <a:cubicBezTo>
                  <a:pt x="2685" y="1163"/>
                  <a:pt x="2703" y="1176"/>
                  <a:pt x="2738" y="1205"/>
                </a:cubicBezTo>
                <a:cubicBezTo>
                  <a:pt x="2806" y="1270"/>
                  <a:pt x="2755" y="1271"/>
                  <a:pt x="2814" y="1365"/>
                </a:cubicBezTo>
                <a:cubicBezTo>
                  <a:pt x="2831" y="1393"/>
                  <a:pt x="2809" y="1507"/>
                  <a:pt x="2871" y="1488"/>
                </a:cubicBezTo>
                <a:cubicBezTo>
                  <a:pt x="2921" y="1471"/>
                  <a:pt x="2926" y="1409"/>
                  <a:pt x="2993" y="1502"/>
                </a:cubicBezTo>
                <a:cubicBezTo>
                  <a:pt x="3129" y="1690"/>
                  <a:pt x="3148" y="1570"/>
                  <a:pt x="3224" y="1630"/>
                </a:cubicBezTo>
                <a:cubicBezTo>
                  <a:pt x="3306" y="1695"/>
                  <a:pt x="3329" y="1665"/>
                  <a:pt x="3319" y="1722"/>
                </a:cubicBezTo>
                <a:cubicBezTo>
                  <a:pt x="3311" y="1793"/>
                  <a:pt x="3476" y="1754"/>
                  <a:pt x="3595" y="1881"/>
                </a:cubicBezTo>
                <a:cubicBezTo>
                  <a:pt x="3526" y="1874"/>
                  <a:pt x="3507" y="2028"/>
                  <a:pt x="3450" y="2076"/>
                </a:cubicBezTo>
                <a:cubicBezTo>
                  <a:pt x="3440" y="2093"/>
                  <a:pt x="3429" y="2125"/>
                  <a:pt x="3422" y="2139"/>
                </a:cubicBezTo>
                <a:cubicBezTo>
                  <a:pt x="3399" y="2188"/>
                  <a:pt x="3442" y="2190"/>
                  <a:pt x="3434" y="2237"/>
                </a:cubicBezTo>
                <a:cubicBezTo>
                  <a:pt x="3427" y="2275"/>
                  <a:pt x="3385" y="2316"/>
                  <a:pt x="3394" y="2350"/>
                </a:cubicBezTo>
                <a:cubicBezTo>
                  <a:pt x="3428" y="2397"/>
                  <a:pt x="3548" y="2490"/>
                  <a:pt x="3546" y="2424"/>
                </a:cubicBezTo>
                <a:cubicBezTo>
                  <a:pt x="3596" y="2455"/>
                  <a:pt x="3668" y="2485"/>
                  <a:pt x="3711" y="2512"/>
                </a:cubicBezTo>
                <a:cubicBezTo>
                  <a:pt x="3780" y="2552"/>
                  <a:pt x="3789" y="2592"/>
                  <a:pt x="3861" y="2632"/>
                </a:cubicBezTo>
                <a:cubicBezTo>
                  <a:pt x="3879" y="2642"/>
                  <a:pt x="3993" y="2713"/>
                  <a:pt x="4018" y="2703"/>
                </a:cubicBezTo>
                <a:cubicBezTo>
                  <a:pt x="4076" y="2679"/>
                  <a:pt x="4116" y="2737"/>
                  <a:pt x="4166" y="2762"/>
                </a:cubicBezTo>
                <a:cubicBezTo>
                  <a:pt x="4187" y="2773"/>
                  <a:pt x="4260" y="2770"/>
                  <a:pt x="4271" y="2785"/>
                </a:cubicBezTo>
                <a:cubicBezTo>
                  <a:pt x="4311" y="2834"/>
                  <a:pt x="4317" y="2847"/>
                  <a:pt x="4387" y="2861"/>
                </a:cubicBezTo>
                <a:cubicBezTo>
                  <a:pt x="4423" y="2868"/>
                  <a:pt x="4459" y="2895"/>
                  <a:pt x="4496" y="2868"/>
                </a:cubicBezTo>
                <a:cubicBezTo>
                  <a:pt x="4545" y="2832"/>
                  <a:pt x="4585" y="2871"/>
                  <a:pt x="4639" y="2896"/>
                </a:cubicBezTo>
                <a:cubicBezTo>
                  <a:pt x="4604" y="2803"/>
                  <a:pt x="4837" y="2897"/>
                  <a:pt x="4853" y="2902"/>
                </a:cubicBezTo>
                <a:cubicBezTo>
                  <a:pt x="4917" y="2922"/>
                  <a:pt x="4895" y="3008"/>
                  <a:pt x="4955" y="3022"/>
                </a:cubicBezTo>
                <a:cubicBezTo>
                  <a:pt x="5007" y="3033"/>
                  <a:pt x="5060" y="3054"/>
                  <a:pt x="5088" y="3099"/>
                </a:cubicBezTo>
                <a:cubicBezTo>
                  <a:pt x="5113" y="3135"/>
                  <a:pt x="5170" y="3086"/>
                  <a:pt x="5200" y="3084"/>
                </a:cubicBezTo>
                <a:cubicBezTo>
                  <a:pt x="5275" y="3077"/>
                  <a:pt x="5239" y="3187"/>
                  <a:pt x="5334" y="3149"/>
                </a:cubicBezTo>
                <a:cubicBezTo>
                  <a:pt x="5363" y="3137"/>
                  <a:pt x="5487" y="3180"/>
                  <a:pt x="5515" y="3196"/>
                </a:cubicBezTo>
                <a:cubicBezTo>
                  <a:pt x="5586" y="3245"/>
                  <a:pt x="5631" y="3177"/>
                  <a:pt x="5666" y="3175"/>
                </a:cubicBezTo>
                <a:cubicBezTo>
                  <a:pt x="5672" y="3221"/>
                  <a:pt x="5727" y="3256"/>
                  <a:pt x="5783" y="3233"/>
                </a:cubicBezTo>
                <a:cubicBezTo>
                  <a:pt x="5800" y="3226"/>
                  <a:pt x="5895" y="3233"/>
                  <a:pt x="5918" y="3234"/>
                </a:cubicBezTo>
                <a:cubicBezTo>
                  <a:pt x="5967" y="3235"/>
                  <a:pt x="5978" y="3222"/>
                  <a:pt x="5986" y="3169"/>
                </a:cubicBezTo>
                <a:cubicBezTo>
                  <a:pt x="5998" y="3078"/>
                  <a:pt x="5952" y="3059"/>
                  <a:pt x="5917" y="2981"/>
                </a:cubicBezTo>
                <a:cubicBezTo>
                  <a:pt x="5896" y="2939"/>
                  <a:pt x="5913" y="2879"/>
                  <a:pt x="5918" y="2833"/>
                </a:cubicBezTo>
                <a:cubicBezTo>
                  <a:pt x="5923" y="2778"/>
                  <a:pt x="5910" y="2736"/>
                  <a:pt x="5907" y="2682"/>
                </a:cubicBezTo>
                <a:cubicBezTo>
                  <a:pt x="5962" y="2678"/>
                  <a:pt x="6024" y="2632"/>
                  <a:pt x="6079" y="2648"/>
                </a:cubicBezTo>
                <a:cubicBezTo>
                  <a:pt x="6187" y="2679"/>
                  <a:pt x="6093" y="2813"/>
                  <a:pt x="6139" y="2869"/>
                </a:cubicBezTo>
                <a:cubicBezTo>
                  <a:pt x="6149" y="2880"/>
                  <a:pt x="6174" y="2894"/>
                  <a:pt x="6178" y="2911"/>
                </a:cubicBezTo>
                <a:cubicBezTo>
                  <a:pt x="6184" y="2935"/>
                  <a:pt x="6131" y="2934"/>
                  <a:pt x="6159" y="2983"/>
                </a:cubicBezTo>
                <a:cubicBezTo>
                  <a:pt x="6207" y="3069"/>
                  <a:pt x="6270" y="3066"/>
                  <a:pt x="6353" y="3077"/>
                </a:cubicBezTo>
                <a:cubicBezTo>
                  <a:pt x="6409" y="3084"/>
                  <a:pt x="6444" y="3133"/>
                  <a:pt x="6499" y="3128"/>
                </a:cubicBezTo>
                <a:cubicBezTo>
                  <a:pt x="6522" y="3125"/>
                  <a:pt x="6554" y="3122"/>
                  <a:pt x="6574" y="3108"/>
                </a:cubicBezTo>
                <a:cubicBezTo>
                  <a:pt x="6595" y="3094"/>
                  <a:pt x="6641" y="3044"/>
                  <a:pt x="6671" y="3065"/>
                </a:cubicBezTo>
                <a:cubicBezTo>
                  <a:pt x="6746" y="3117"/>
                  <a:pt x="6840" y="3100"/>
                  <a:pt x="6926" y="3097"/>
                </a:cubicBezTo>
                <a:cubicBezTo>
                  <a:pt x="6953" y="3096"/>
                  <a:pt x="6992" y="3058"/>
                  <a:pt x="7007" y="3076"/>
                </a:cubicBezTo>
                <a:cubicBezTo>
                  <a:pt x="7030" y="3103"/>
                  <a:pt x="7110" y="3079"/>
                  <a:pt x="7143" y="3076"/>
                </a:cubicBezTo>
                <a:cubicBezTo>
                  <a:pt x="7224" y="3068"/>
                  <a:pt x="7130" y="3020"/>
                  <a:pt x="7141" y="2956"/>
                </a:cubicBezTo>
                <a:cubicBezTo>
                  <a:pt x="7165" y="2818"/>
                  <a:pt x="7018" y="2900"/>
                  <a:pt x="7002" y="2832"/>
                </a:cubicBezTo>
                <a:cubicBezTo>
                  <a:pt x="6995" y="2804"/>
                  <a:pt x="6986" y="2775"/>
                  <a:pt x="6989" y="2758"/>
                </a:cubicBezTo>
                <a:cubicBezTo>
                  <a:pt x="6994" y="2751"/>
                  <a:pt x="7004" y="2749"/>
                  <a:pt x="7022" y="2754"/>
                </a:cubicBezTo>
                <a:cubicBezTo>
                  <a:pt x="7079" y="2769"/>
                  <a:pt x="7116" y="2739"/>
                  <a:pt x="7161" y="2737"/>
                </a:cubicBezTo>
                <a:cubicBezTo>
                  <a:pt x="7214" y="2730"/>
                  <a:pt x="7266" y="2727"/>
                  <a:pt x="7279" y="2636"/>
                </a:cubicBezTo>
                <a:cubicBezTo>
                  <a:pt x="7286" y="2587"/>
                  <a:pt x="7401" y="2545"/>
                  <a:pt x="7406" y="2482"/>
                </a:cubicBezTo>
                <a:cubicBezTo>
                  <a:pt x="7414" y="2383"/>
                  <a:pt x="7535" y="2437"/>
                  <a:pt x="7593" y="2381"/>
                </a:cubicBezTo>
                <a:cubicBezTo>
                  <a:pt x="7662" y="2313"/>
                  <a:pt x="7669" y="2263"/>
                  <a:pt x="7783" y="2198"/>
                </a:cubicBezTo>
                <a:cubicBezTo>
                  <a:pt x="7801" y="2188"/>
                  <a:pt x="7888" y="2252"/>
                  <a:pt x="7907" y="2263"/>
                </a:cubicBezTo>
                <a:cubicBezTo>
                  <a:pt x="7852" y="2208"/>
                  <a:pt x="7987" y="2295"/>
                  <a:pt x="8029" y="2293"/>
                </a:cubicBezTo>
                <a:cubicBezTo>
                  <a:pt x="8095" y="2291"/>
                  <a:pt x="7988" y="2232"/>
                  <a:pt x="8204" y="2146"/>
                </a:cubicBezTo>
                <a:cubicBezTo>
                  <a:pt x="8213" y="2142"/>
                  <a:pt x="8305" y="2225"/>
                  <a:pt x="8315" y="2234"/>
                </a:cubicBezTo>
                <a:cubicBezTo>
                  <a:pt x="8246" y="2294"/>
                  <a:pt x="8254" y="2290"/>
                  <a:pt x="8276" y="2313"/>
                </a:cubicBezTo>
                <a:cubicBezTo>
                  <a:pt x="8300" y="2339"/>
                  <a:pt x="8356" y="2281"/>
                  <a:pt x="8368" y="2284"/>
                </a:cubicBezTo>
                <a:cubicBezTo>
                  <a:pt x="8355" y="2328"/>
                  <a:pt x="8435" y="2358"/>
                  <a:pt x="8421" y="2393"/>
                </a:cubicBezTo>
                <a:cubicBezTo>
                  <a:pt x="8400" y="2445"/>
                  <a:pt x="8376" y="2460"/>
                  <a:pt x="8365" y="2513"/>
                </a:cubicBezTo>
                <a:cubicBezTo>
                  <a:pt x="8357" y="2550"/>
                  <a:pt x="8424" y="2506"/>
                  <a:pt x="8437" y="2502"/>
                </a:cubicBezTo>
                <a:cubicBezTo>
                  <a:pt x="8493" y="2486"/>
                  <a:pt x="8549" y="2559"/>
                  <a:pt x="8606" y="2542"/>
                </a:cubicBezTo>
                <a:cubicBezTo>
                  <a:pt x="8651" y="2528"/>
                  <a:pt x="8680" y="2581"/>
                  <a:pt x="8684" y="2603"/>
                </a:cubicBezTo>
                <a:cubicBezTo>
                  <a:pt x="8684" y="2698"/>
                  <a:pt x="8726" y="2654"/>
                  <a:pt x="8640" y="2749"/>
                </a:cubicBezTo>
                <a:cubicBezTo>
                  <a:pt x="8526" y="2873"/>
                  <a:pt x="8688" y="2900"/>
                  <a:pt x="8706" y="2985"/>
                </a:cubicBezTo>
                <a:cubicBezTo>
                  <a:pt x="8652" y="3007"/>
                  <a:pt x="8622" y="2941"/>
                  <a:pt x="8593" y="2913"/>
                </a:cubicBezTo>
                <a:cubicBezTo>
                  <a:pt x="8571" y="2893"/>
                  <a:pt x="8541" y="2910"/>
                  <a:pt x="8516" y="2914"/>
                </a:cubicBezTo>
                <a:cubicBezTo>
                  <a:pt x="8465" y="2922"/>
                  <a:pt x="8389" y="2914"/>
                  <a:pt x="8359" y="2967"/>
                </a:cubicBezTo>
                <a:cubicBezTo>
                  <a:pt x="8283" y="3102"/>
                  <a:pt x="8230" y="3068"/>
                  <a:pt x="8225" y="3111"/>
                </a:cubicBezTo>
                <a:cubicBezTo>
                  <a:pt x="8221" y="3153"/>
                  <a:pt x="8159" y="3098"/>
                  <a:pt x="8126" y="3176"/>
                </a:cubicBezTo>
                <a:cubicBezTo>
                  <a:pt x="8110" y="3212"/>
                  <a:pt x="8122" y="3279"/>
                  <a:pt x="8140" y="3311"/>
                </a:cubicBezTo>
                <a:cubicBezTo>
                  <a:pt x="8173" y="3369"/>
                  <a:pt x="8153" y="3407"/>
                  <a:pt x="8138" y="3473"/>
                </a:cubicBezTo>
                <a:cubicBezTo>
                  <a:pt x="8125" y="3529"/>
                  <a:pt x="8007" y="3607"/>
                  <a:pt x="8063" y="3664"/>
                </a:cubicBezTo>
                <a:cubicBezTo>
                  <a:pt x="8168" y="3769"/>
                  <a:pt x="7982" y="4011"/>
                  <a:pt x="7982" y="4148"/>
                </a:cubicBezTo>
                <a:lnTo>
                  <a:pt x="7982" y="4149"/>
                </a:lnTo>
                <a:cubicBezTo>
                  <a:pt x="7955" y="4128"/>
                  <a:pt x="7855" y="4086"/>
                  <a:pt x="7822" y="4092"/>
                </a:cubicBezTo>
                <a:cubicBezTo>
                  <a:pt x="7788" y="4098"/>
                  <a:pt x="7790" y="4112"/>
                  <a:pt x="7762" y="4093"/>
                </a:cubicBezTo>
                <a:cubicBezTo>
                  <a:pt x="7751" y="4083"/>
                  <a:pt x="7738" y="4079"/>
                  <a:pt x="7724" y="4080"/>
                </a:cubicBezTo>
                <a:cubicBezTo>
                  <a:pt x="7755" y="4153"/>
                  <a:pt x="7803" y="4351"/>
                  <a:pt x="7767" y="4428"/>
                </a:cubicBezTo>
                <a:cubicBezTo>
                  <a:pt x="7758" y="4446"/>
                  <a:pt x="7742" y="4454"/>
                  <a:pt x="7715" y="4434"/>
                </a:cubicBezTo>
                <a:lnTo>
                  <a:pt x="7715" y="4434"/>
                </a:lnTo>
                <a:lnTo>
                  <a:pt x="7714" y="4434"/>
                </a:lnTo>
                <a:cubicBezTo>
                  <a:pt x="7725" y="4515"/>
                  <a:pt x="7719" y="4574"/>
                  <a:pt x="7751" y="4651"/>
                </a:cubicBezTo>
                <a:cubicBezTo>
                  <a:pt x="7763" y="4680"/>
                  <a:pt x="7788" y="4770"/>
                  <a:pt x="7727" y="4734"/>
                </a:cubicBezTo>
                <a:lnTo>
                  <a:pt x="7727" y="4734"/>
                </a:lnTo>
                <a:lnTo>
                  <a:pt x="7726" y="4734"/>
                </a:lnTo>
                <a:cubicBezTo>
                  <a:pt x="7728" y="4790"/>
                  <a:pt x="7723" y="4810"/>
                  <a:pt x="7707" y="4814"/>
                </a:cubicBezTo>
                <a:cubicBezTo>
                  <a:pt x="7679" y="4834"/>
                  <a:pt x="7644" y="4756"/>
                  <a:pt x="7623" y="4751"/>
                </a:cubicBezTo>
                <a:cubicBezTo>
                  <a:pt x="7631" y="4789"/>
                  <a:pt x="7594" y="4816"/>
                  <a:pt x="7595" y="4817"/>
                </a:cubicBezTo>
                <a:lnTo>
                  <a:pt x="7596" y="4818"/>
                </a:lnTo>
                <a:lnTo>
                  <a:pt x="7595" y="4819"/>
                </a:lnTo>
                <a:cubicBezTo>
                  <a:pt x="7545" y="4615"/>
                  <a:pt x="7484" y="4430"/>
                  <a:pt x="7419" y="4212"/>
                </a:cubicBezTo>
                <a:cubicBezTo>
                  <a:pt x="7409" y="4158"/>
                  <a:pt x="7346" y="4240"/>
                  <a:pt x="7312" y="4211"/>
                </a:cubicBezTo>
                <a:cubicBezTo>
                  <a:pt x="7331" y="4238"/>
                  <a:pt x="7318" y="4266"/>
                  <a:pt x="7302" y="4296"/>
                </a:cubicBezTo>
                <a:cubicBezTo>
                  <a:pt x="7285" y="4341"/>
                  <a:pt x="7304" y="4373"/>
                  <a:pt x="7306" y="4410"/>
                </a:cubicBezTo>
                <a:cubicBezTo>
                  <a:pt x="7308" y="4455"/>
                  <a:pt x="7284" y="4487"/>
                  <a:pt x="7238" y="4453"/>
                </a:cubicBezTo>
                <a:cubicBezTo>
                  <a:pt x="7204" y="4428"/>
                  <a:pt x="7193" y="4382"/>
                  <a:pt x="7165" y="4360"/>
                </a:cubicBezTo>
                <a:cubicBezTo>
                  <a:pt x="7169" y="4380"/>
                  <a:pt x="7168" y="4399"/>
                  <a:pt x="7162" y="4419"/>
                </a:cubicBezTo>
                <a:cubicBezTo>
                  <a:pt x="7136" y="4358"/>
                  <a:pt x="7093" y="4299"/>
                  <a:pt x="7080" y="4237"/>
                </a:cubicBezTo>
                <a:cubicBezTo>
                  <a:pt x="7066" y="4172"/>
                  <a:pt x="7138" y="4113"/>
                  <a:pt x="7121" y="4057"/>
                </a:cubicBezTo>
                <a:cubicBezTo>
                  <a:pt x="7151" y="4061"/>
                  <a:pt x="7206" y="4071"/>
                  <a:pt x="7201" y="4021"/>
                </a:cubicBezTo>
                <a:cubicBezTo>
                  <a:pt x="7221" y="4052"/>
                  <a:pt x="7249" y="4005"/>
                  <a:pt x="7278" y="4030"/>
                </a:cubicBezTo>
                <a:cubicBezTo>
                  <a:pt x="7287" y="3952"/>
                  <a:pt x="7398" y="3874"/>
                  <a:pt x="7349" y="3781"/>
                </a:cubicBezTo>
                <a:cubicBezTo>
                  <a:pt x="7409" y="3786"/>
                  <a:pt x="7418" y="3770"/>
                  <a:pt x="7397" y="3747"/>
                </a:cubicBezTo>
                <a:cubicBezTo>
                  <a:pt x="7320" y="3668"/>
                  <a:pt x="7194" y="3664"/>
                  <a:pt x="7072" y="3669"/>
                </a:cubicBezTo>
                <a:cubicBezTo>
                  <a:pt x="7002" y="3672"/>
                  <a:pt x="6940" y="3681"/>
                  <a:pt x="6870" y="3676"/>
                </a:cubicBezTo>
                <a:cubicBezTo>
                  <a:pt x="6770" y="3669"/>
                  <a:pt x="6563" y="3689"/>
                  <a:pt x="6575" y="3557"/>
                </a:cubicBezTo>
                <a:cubicBezTo>
                  <a:pt x="6581" y="3501"/>
                  <a:pt x="6554" y="3313"/>
                  <a:pt x="6465" y="3320"/>
                </a:cubicBezTo>
                <a:cubicBezTo>
                  <a:pt x="6479" y="3346"/>
                  <a:pt x="6472" y="3370"/>
                  <a:pt x="6462" y="3395"/>
                </a:cubicBezTo>
                <a:cubicBezTo>
                  <a:pt x="6420" y="3372"/>
                  <a:pt x="6359" y="3361"/>
                  <a:pt x="6329" y="3320"/>
                </a:cubicBezTo>
                <a:cubicBezTo>
                  <a:pt x="6305" y="3287"/>
                  <a:pt x="6297" y="3224"/>
                  <a:pt x="6242" y="3234"/>
                </a:cubicBezTo>
                <a:cubicBezTo>
                  <a:pt x="6261" y="3252"/>
                  <a:pt x="6275" y="3272"/>
                  <a:pt x="6284" y="3297"/>
                </a:cubicBezTo>
                <a:cubicBezTo>
                  <a:pt x="6258" y="3288"/>
                  <a:pt x="6227" y="3291"/>
                  <a:pt x="6188" y="3269"/>
                </a:cubicBezTo>
                <a:cubicBezTo>
                  <a:pt x="6170" y="3259"/>
                  <a:pt x="6166" y="3230"/>
                  <a:pt x="6148" y="3216"/>
                </a:cubicBezTo>
                <a:cubicBezTo>
                  <a:pt x="6125" y="3197"/>
                  <a:pt x="6091" y="3184"/>
                  <a:pt x="6067" y="3166"/>
                </a:cubicBezTo>
                <a:lnTo>
                  <a:pt x="6059" y="3206"/>
                </a:lnTo>
                <a:cubicBezTo>
                  <a:pt x="6073" y="3206"/>
                  <a:pt x="6111" y="3210"/>
                  <a:pt x="6123" y="3246"/>
                </a:cubicBezTo>
                <a:cubicBezTo>
                  <a:pt x="6030" y="3282"/>
                  <a:pt x="5969" y="3415"/>
                  <a:pt x="6083" y="3460"/>
                </a:cubicBezTo>
                <a:cubicBezTo>
                  <a:pt x="6128" y="3478"/>
                  <a:pt x="6145" y="3527"/>
                  <a:pt x="6184" y="3553"/>
                </a:cubicBezTo>
                <a:cubicBezTo>
                  <a:pt x="6212" y="3572"/>
                  <a:pt x="6266" y="3539"/>
                  <a:pt x="6270" y="3579"/>
                </a:cubicBezTo>
                <a:cubicBezTo>
                  <a:pt x="6302" y="3637"/>
                  <a:pt x="6358" y="3656"/>
                  <a:pt x="6319" y="3677"/>
                </a:cubicBezTo>
                <a:cubicBezTo>
                  <a:pt x="6293" y="3663"/>
                  <a:pt x="6252" y="3668"/>
                  <a:pt x="6224" y="3670"/>
                </a:cubicBezTo>
                <a:cubicBezTo>
                  <a:pt x="6186" y="3674"/>
                  <a:pt x="6178" y="3676"/>
                  <a:pt x="6174" y="3711"/>
                </a:cubicBezTo>
                <a:cubicBezTo>
                  <a:pt x="6170" y="3748"/>
                  <a:pt x="6134" y="3825"/>
                  <a:pt x="6102" y="3754"/>
                </a:cubicBezTo>
                <a:cubicBezTo>
                  <a:pt x="6098" y="3815"/>
                  <a:pt x="6028" y="3847"/>
                  <a:pt x="6115" y="3913"/>
                </a:cubicBezTo>
                <a:cubicBezTo>
                  <a:pt x="6162" y="3948"/>
                  <a:pt x="6230" y="3945"/>
                  <a:pt x="6270" y="3979"/>
                </a:cubicBezTo>
                <a:cubicBezTo>
                  <a:pt x="6345" y="4043"/>
                  <a:pt x="6309" y="4068"/>
                  <a:pt x="6319" y="4100"/>
                </a:cubicBezTo>
                <a:cubicBezTo>
                  <a:pt x="6329" y="4133"/>
                  <a:pt x="6239" y="4164"/>
                  <a:pt x="6293" y="4216"/>
                </a:cubicBezTo>
                <a:cubicBezTo>
                  <a:pt x="6340" y="4261"/>
                  <a:pt x="6338" y="4253"/>
                  <a:pt x="6352" y="4269"/>
                </a:cubicBezTo>
                <a:cubicBezTo>
                  <a:pt x="6365" y="4285"/>
                  <a:pt x="6346" y="4321"/>
                  <a:pt x="6354" y="4352"/>
                </a:cubicBezTo>
                <a:cubicBezTo>
                  <a:pt x="6358" y="4363"/>
                  <a:pt x="6397" y="4362"/>
                  <a:pt x="6403" y="4364"/>
                </a:cubicBezTo>
                <a:cubicBezTo>
                  <a:pt x="6435" y="4373"/>
                  <a:pt x="6417" y="4424"/>
                  <a:pt x="6419" y="4443"/>
                </a:cubicBezTo>
                <a:cubicBezTo>
                  <a:pt x="6424" y="4481"/>
                  <a:pt x="6435" y="4506"/>
                  <a:pt x="6441" y="4544"/>
                </a:cubicBezTo>
                <a:cubicBezTo>
                  <a:pt x="6456" y="4648"/>
                  <a:pt x="6542" y="4749"/>
                  <a:pt x="6497" y="4835"/>
                </a:cubicBezTo>
                <a:cubicBezTo>
                  <a:pt x="6486" y="4827"/>
                  <a:pt x="6474" y="4820"/>
                  <a:pt x="6462" y="4814"/>
                </a:cubicBezTo>
                <a:cubicBezTo>
                  <a:pt x="6471" y="4834"/>
                  <a:pt x="6541" y="4912"/>
                  <a:pt x="6517" y="4932"/>
                </a:cubicBezTo>
                <a:cubicBezTo>
                  <a:pt x="6491" y="4953"/>
                  <a:pt x="6456" y="4915"/>
                  <a:pt x="6456" y="4891"/>
                </a:cubicBezTo>
                <a:cubicBezTo>
                  <a:pt x="6450" y="4923"/>
                  <a:pt x="6426" y="4952"/>
                  <a:pt x="6405" y="4909"/>
                </a:cubicBezTo>
                <a:cubicBezTo>
                  <a:pt x="6384" y="4864"/>
                  <a:pt x="6410" y="4807"/>
                  <a:pt x="6408" y="4760"/>
                </a:cubicBezTo>
                <a:cubicBezTo>
                  <a:pt x="6380" y="4774"/>
                  <a:pt x="6411" y="4803"/>
                  <a:pt x="6378" y="4829"/>
                </a:cubicBezTo>
                <a:cubicBezTo>
                  <a:pt x="6386" y="4797"/>
                  <a:pt x="6366" y="4767"/>
                  <a:pt x="6381" y="4737"/>
                </a:cubicBezTo>
                <a:cubicBezTo>
                  <a:pt x="6325" y="4779"/>
                  <a:pt x="6376" y="4918"/>
                  <a:pt x="6367" y="4977"/>
                </a:cubicBezTo>
                <a:cubicBezTo>
                  <a:pt x="6354" y="4938"/>
                  <a:pt x="6369" y="4875"/>
                  <a:pt x="6331" y="4847"/>
                </a:cubicBezTo>
                <a:cubicBezTo>
                  <a:pt x="6332" y="4851"/>
                  <a:pt x="6341" y="4957"/>
                  <a:pt x="6323" y="4945"/>
                </a:cubicBezTo>
                <a:cubicBezTo>
                  <a:pt x="6318" y="4938"/>
                  <a:pt x="6313" y="4930"/>
                  <a:pt x="6308" y="4922"/>
                </a:cubicBezTo>
                <a:cubicBezTo>
                  <a:pt x="6274" y="4874"/>
                  <a:pt x="6304" y="4993"/>
                  <a:pt x="6275" y="4903"/>
                </a:cubicBezTo>
                <a:cubicBezTo>
                  <a:pt x="6288" y="4924"/>
                  <a:pt x="6289" y="4946"/>
                  <a:pt x="6277" y="4968"/>
                </a:cubicBezTo>
                <a:cubicBezTo>
                  <a:pt x="6237" y="4931"/>
                  <a:pt x="6238" y="4852"/>
                  <a:pt x="6233" y="4802"/>
                </a:cubicBezTo>
                <a:cubicBezTo>
                  <a:pt x="6225" y="4725"/>
                  <a:pt x="6165" y="4740"/>
                  <a:pt x="6141" y="4677"/>
                </a:cubicBezTo>
                <a:cubicBezTo>
                  <a:pt x="6151" y="4740"/>
                  <a:pt x="6250" y="4731"/>
                  <a:pt x="6205" y="4808"/>
                </a:cubicBezTo>
                <a:cubicBezTo>
                  <a:pt x="6151" y="4898"/>
                  <a:pt x="6100" y="4935"/>
                  <a:pt x="5998" y="4965"/>
                </a:cubicBezTo>
                <a:cubicBezTo>
                  <a:pt x="5944" y="4982"/>
                  <a:pt x="5870" y="5010"/>
                  <a:pt x="5858" y="5073"/>
                </a:cubicBezTo>
                <a:cubicBezTo>
                  <a:pt x="5850" y="5116"/>
                  <a:pt x="5890" y="5257"/>
                  <a:pt x="5924" y="5289"/>
                </a:cubicBezTo>
                <a:cubicBezTo>
                  <a:pt x="5903" y="5305"/>
                  <a:pt x="5871" y="5322"/>
                  <a:pt x="5861" y="5348"/>
                </a:cubicBezTo>
                <a:cubicBezTo>
                  <a:pt x="5846" y="5387"/>
                  <a:pt x="5884" y="5391"/>
                  <a:pt x="5837" y="5428"/>
                </a:cubicBezTo>
                <a:cubicBezTo>
                  <a:pt x="5780" y="5473"/>
                  <a:pt x="5759" y="5560"/>
                  <a:pt x="5690" y="5470"/>
                </a:cubicBezTo>
                <a:cubicBezTo>
                  <a:pt x="5699" y="5504"/>
                  <a:pt x="5739" y="5520"/>
                  <a:pt x="5767" y="5535"/>
                </a:cubicBezTo>
                <a:cubicBezTo>
                  <a:pt x="5680" y="5579"/>
                  <a:pt x="5588" y="5623"/>
                  <a:pt x="5491" y="5636"/>
                </a:cubicBezTo>
                <a:cubicBezTo>
                  <a:pt x="5521" y="5620"/>
                  <a:pt x="5530" y="5546"/>
                  <a:pt x="5481" y="5562"/>
                </a:cubicBezTo>
                <a:cubicBezTo>
                  <a:pt x="5432" y="5579"/>
                  <a:pt x="5388" y="5651"/>
                  <a:pt x="5405" y="5702"/>
                </a:cubicBezTo>
                <a:cubicBezTo>
                  <a:pt x="5411" y="5682"/>
                  <a:pt x="5456" y="5619"/>
                  <a:pt x="5473" y="5651"/>
                </a:cubicBezTo>
                <a:cubicBezTo>
                  <a:pt x="5443" y="5660"/>
                  <a:pt x="5396" y="5739"/>
                  <a:pt x="5367" y="5767"/>
                </a:cubicBezTo>
                <a:cubicBezTo>
                  <a:pt x="5245" y="5886"/>
                  <a:pt x="5209" y="6104"/>
                  <a:pt x="5039" y="6182"/>
                </a:cubicBezTo>
                <a:cubicBezTo>
                  <a:pt x="4966" y="6215"/>
                  <a:pt x="4957" y="6313"/>
                  <a:pt x="4885" y="6346"/>
                </a:cubicBezTo>
                <a:cubicBezTo>
                  <a:pt x="4933" y="6375"/>
                  <a:pt x="4700" y="6483"/>
                  <a:pt x="4675" y="6506"/>
                </a:cubicBezTo>
                <a:cubicBezTo>
                  <a:pt x="4534" y="6633"/>
                  <a:pt x="4660" y="6645"/>
                  <a:pt x="4633" y="6715"/>
                </a:cubicBezTo>
                <a:cubicBezTo>
                  <a:pt x="4588" y="6829"/>
                  <a:pt x="4453" y="6819"/>
                  <a:pt x="4354" y="6824"/>
                </a:cubicBezTo>
                <a:cubicBezTo>
                  <a:pt x="4313" y="6826"/>
                  <a:pt x="4309" y="6855"/>
                  <a:pt x="4300" y="6890"/>
                </a:cubicBezTo>
                <a:cubicBezTo>
                  <a:pt x="4290" y="6927"/>
                  <a:pt x="4250" y="6994"/>
                  <a:pt x="4253" y="7029"/>
                </a:cubicBezTo>
                <a:cubicBezTo>
                  <a:pt x="4221" y="7013"/>
                  <a:pt x="4220" y="6981"/>
                  <a:pt x="4208" y="6951"/>
                </a:cubicBezTo>
                <a:cubicBezTo>
                  <a:pt x="4221" y="6985"/>
                  <a:pt x="4201" y="7016"/>
                  <a:pt x="4191" y="7046"/>
                </a:cubicBezTo>
                <a:cubicBezTo>
                  <a:pt x="4213" y="6946"/>
                  <a:pt x="4067" y="7003"/>
                  <a:pt x="4041" y="7052"/>
                </a:cubicBezTo>
                <a:cubicBezTo>
                  <a:pt x="3898" y="7321"/>
                  <a:pt x="4031" y="7324"/>
                  <a:pt x="4034" y="7515"/>
                </a:cubicBezTo>
                <a:cubicBezTo>
                  <a:pt x="4035" y="7630"/>
                  <a:pt x="4058" y="7721"/>
                  <a:pt x="4090" y="7833"/>
                </a:cubicBezTo>
                <a:cubicBezTo>
                  <a:pt x="4080" y="7814"/>
                  <a:pt x="4034" y="7722"/>
                  <a:pt x="4039" y="7798"/>
                </a:cubicBezTo>
                <a:cubicBezTo>
                  <a:pt x="4012" y="7743"/>
                  <a:pt x="4013" y="7814"/>
                  <a:pt x="4033" y="7826"/>
                </a:cubicBezTo>
                <a:cubicBezTo>
                  <a:pt x="4059" y="7842"/>
                  <a:pt x="4084" y="7844"/>
                  <a:pt x="4102" y="7872"/>
                </a:cubicBezTo>
                <a:cubicBezTo>
                  <a:pt x="4135" y="7924"/>
                  <a:pt x="4107" y="8059"/>
                  <a:pt x="4098" y="8115"/>
                </a:cubicBezTo>
                <a:cubicBezTo>
                  <a:pt x="4084" y="8215"/>
                  <a:pt x="4024" y="8291"/>
                  <a:pt x="3995" y="8385"/>
                </a:cubicBezTo>
                <a:cubicBezTo>
                  <a:pt x="3972" y="8459"/>
                  <a:pt x="4006" y="8565"/>
                  <a:pt x="3953" y="8626"/>
                </a:cubicBezTo>
                <a:cubicBezTo>
                  <a:pt x="3962" y="8617"/>
                  <a:pt x="3972" y="8609"/>
                  <a:pt x="3982" y="8602"/>
                </a:cubicBezTo>
                <a:cubicBezTo>
                  <a:pt x="4016" y="8641"/>
                  <a:pt x="4016" y="8697"/>
                  <a:pt x="4016" y="8745"/>
                </a:cubicBezTo>
                <a:cubicBezTo>
                  <a:pt x="4015" y="8825"/>
                  <a:pt x="4033" y="8903"/>
                  <a:pt x="4030" y="8982"/>
                </a:cubicBezTo>
                <a:cubicBezTo>
                  <a:pt x="4009" y="8981"/>
                  <a:pt x="3989" y="8978"/>
                  <a:pt x="3968" y="8973"/>
                </a:cubicBezTo>
                <a:cubicBezTo>
                  <a:pt x="4048" y="8999"/>
                  <a:pt x="3966" y="8986"/>
                  <a:pt x="3952" y="8983"/>
                </a:cubicBezTo>
                <a:cubicBezTo>
                  <a:pt x="3922" y="8975"/>
                  <a:pt x="3879" y="8959"/>
                  <a:pt x="3860" y="8996"/>
                </a:cubicBezTo>
                <a:cubicBezTo>
                  <a:pt x="3851" y="9015"/>
                  <a:pt x="3836" y="9038"/>
                  <a:pt x="3847" y="9060"/>
                </a:cubicBezTo>
                <a:cubicBezTo>
                  <a:pt x="3864" y="9092"/>
                  <a:pt x="3816" y="9124"/>
                  <a:pt x="3801" y="9148"/>
                </a:cubicBezTo>
                <a:cubicBezTo>
                  <a:pt x="3693" y="9327"/>
                  <a:pt x="3803" y="9361"/>
                  <a:pt x="3868" y="9336"/>
                </a:cubicBezTo>
                <a:cubicBezTo>
                  <a:pt x="3883" y="9330"/>
                  <a:pt x="3914" y="9384"/>
                  <a:pt x="3923" y="9392"/>
                </a:cubicBezTo>
                <a:cubicBezTo>
                  <a:pt x="3842" y="9308"/>
                  <a:pt x="3706" y="9360"/>
                  <a:pt x="3617" y="9404"/>
                </a:cubicBezTo>
                <a:cubicBezTo>
                  <a:pt x="3453" y="9485"/>
                  <a:pt x="3633" y="9633"/>
                  <a:pt x="3371" y="9750"/>
                </a:cubicBezTo>
                <a:cubicBezTo>
                  <a:pt x="3298" y="9783"/>
                  <a:pt x="3256" y="9750"/>
                  <a:pt x="3202" y="9701"/>
                </a:cubicBezTo>
                <a:cubicBezTo>
                  <a:pt x="3177" y="9678"/>
                  <a:pt x="2982" y="9473"/>
                  <a:pt x="3044" y="9457"/>
                </a:cubicBezTo>
                <a:cubicBezTo>
                  <a:pt x="2990" y="9477"/>
                  <a:pt x="2968" y="9367"/>
                  <a:pt x="2949" y="9321"/>
                </a:cubicBezTo>
                <a:cubicBezTo>
                  <a:pt x="2922" y="9256"/>
                  <a:pt x="2892" y="9179"/>
                  <a:pt x="2911" y="9107"/>
                </a:cubicBezTo>
                <a:cubicBezTo>
                  <a:pt x="2927" y="9133"/>
                  <a:pt x="2933" y="9163"/>
                  <a:pt x="2935" y="9193"/>
                </a:cubicBezTo>
                <a:cubicBezTo>
                  <a:pt x="2942" y="9122"/>
                  <a:pt x="2931" y="9262"/>
                  <a:pt x="2973" y="9267"/>
                </a:cubicBezTo>
                <a:cubicBezTo>
                  <a:pt x="2959" y="9228"/>
                  <a:pt x="2970" y="9184"/>
                  <a:pt x="2952" y="9146"/>
                </a:cubicBezTo>
                <a:cubicBezTo>
                  <a:pt x="2937" y="9113"/>
                  <a:pt x="2905" y="9095"/>
                  <a:pt x="2902" y="9057"/>
                </a:cubicBezTo>
                <a:cubicBezTo>
                  <a:pt x="2903" y="9132"/>
                  <a:pt x="2878" y="9059"/>
                  <a:pt x="2880" y="9043"/>
                </a:cubicBezTo>
                <a:cubicBezTo>
                  <a:pt x="2884" y="9004"/>
                  <a:pt x="2861" y="8992"/>
                  <a:pt x="2844" y="8951"/>
                </a:cubicBezTo>
                <a:cubicBezTo>
                  <a:pt x="2812" y="8877"/>
                  <a:pt x="2787" y="8800"/>
                  <a:pt x="2758" y="8725"/>
                </a:cubicBezTo>
                <a:cubicBezTo>
                  <a:pt x="2748" y="8697"/>
                  <a:pt x="2574" y="8414"/>
                  <a:pt x="2584" y="8400"/>
                </a:cubicBezTo>
                <a:cubicBezTo>
                  <a:pt x="2475" y="8266"/>
                  <a:pt x="2399" y="8104"/>
                  <a:pt x="2362" y="7936"/>
                </a:cubicBezTo>
                <a:cubicBezTo>
                  <a:pt x="2324" y="7765"/>
                  <a:pt x="2338" y="7811"/>
                  <a:pt x="2274" y="7656"/>
                </a:cubicBezTo>
                <a:cubicBezTo>
                  <a:pt x="2263" y="7628"/>
                  <a:pt x="2220" y="7557"/>
                  <a:pt x="2269" y="7575"/>
                </a:cubicBezTo>
                <a:cubicBezTo>
                  <a:pt x="2215" y="7557"/>
                  <a:pt x="2227" y="7481"/>
                  <a:pt x="2198" y="7441"/>
                </a:cubicBezTo>
                <a:cubicBezTo>
                  <a:pt x="2180" y="7417"/>
                  <a:pt x="2088" y="7367"/>
                  <a:pt x="2166" y="7352"/>
                </a:cubicBezTo>
                <a:cubicBezTo>
                  <a:pt x="2100" y="7382"/>
                  <a:pt x="2081" y="7262"/>
                  <a:pt x="2051" y="7206"/>
                </a:cubicBezTo>
                <a:cubicBezTo>
                  <a:pt x="2038" y="7180"/>
                  <a:pt x="1997" y="7168"/>
                  <a:pt x="2050" y="7162"/>
                </a:cubicBezTo>
                <a:cubicBezTo>
                  <a:pt x="2024" y="7156"/>
                  <a:pt x="2002" y="7119"/>
                  <a:pt x="2002" y="7093"/>
                </a:cubicBezTo>
                <a:cubicBezTo>
                  <a:pt x="2003" y="7066"/>
                  <a:pt x="1974" y="7058"/>
                  <a:pt x="1954" y="7030"/>
                </a:cubicBezTo>
                <a:cubicBezTo>
                  <a:pt x="1887" y="6936"/>
                  <a:pt x="1812" y="6740"/>
                  <a:pt x="1812" y="6622"/>
                </a:cubicBezTo>
                <a:cubicBezTo>
                  <a:pt x="1812" y="6560"/>
                  <a:pt x="1779" y="6502"/>
                  <a:pt x="1769" y="6442"/>
                </a:cubicBezTo>
                <a:cubicBezTo>
                  <a:pt x="1755" y="6358"/>
                  <a:pt x="1617" y="6120"/>
                  <a:pt x="1693" y="6150"/>
                </a:cubicBezTo>
                <a:cubicBezTo>
                  <a:pt x="1683" y="6136"/>
                  <a:pt x="1601" y="6030"/>
                  <a:pt x="1673" y="6070"/>
                </a:cubicBezTo>
                <a:cubicBezTo>
                  <a:pt x="1661" y="6026"/>
                  <a:pt x="1609" y="5999"/>
                  <a:pt x="1628" y="5948"/>
                </a:cubicBezTo>
                <a:cubicBezTo>
                  <a:pt x="1638" y="5956"/>
                  <a:pt x="1648" y="5964"/>
                  <a:pt x="1658" y="5972"/>
                </a:cubicBezTo>
                <a:cubicBezTo>
                  <a:pt x="1660" y="5946"/>
                  <a:pt x="1651" y="5926"/>
                  <a:pt x="1631" y="5909"/>
                </a:cubicBezTo>
                <a:cubicBezTo>
                  <a:pt x="1674" y="5893"/>
                  <a:pt x="1651" y="5851"/>
                  <a:pt x="1643" y="5820"/>
                </a:cubicBezTo>
                <a:cubicBezTo>
                  <a:pt x="1641" y="5845"/>
                  <a:pt x="1632" y="5868"/>
                  <a:pt x="1613" y="5886"/>
                </a:cubicBezTo>
                <a:cubicBezTo>
                  <a:pt x="1581" y="5834"/>
                  <a:pt x="1588" y="5721"/>
                  <a:pt x="1664" y="5800"/>
                </a:cubicBezTo>
                <a:cubicBezTo>
                  <a:pt x="1652" y="5767"/>
                  <a:pt x="1544" y="5752"/>
                  <a:pt x="1578" y="5711"/>
                </a:cubicBezTo>
                <a:cubicBezTo>
                  <a:pt x="1590" y="5697"/>
                  <a:pt x="1540" y="5638"/>
                  <a:pt x="1535" y="5620"/>
                </a:cubicBezTo>
                <a:cubicBezTo>
                  <a:pt x="1485" y="5457"/>
                  <a:pt x="1605" y="5351"/>
                  <a:pt x="1559" y="5234"/>
                </a:cubicBezTo>
                <a:cubicBezTo>
                  <a:pt x="1555" y="5223"/>
                  <a:pt x="1534" y="5087"/>
                  <a:pt x="1495" y="5138"/>
                </a:cubicBezTo>
                <a:cubicBezTo>
                  <a:pt x="1508" y="5102"/>
                  <a:pt x="1500" y="5101"/>
                  <a:pt x="1471" y="5135"/>
                </a:cubicBezTo>
                <a:cubicBezTo>
                  <a:pt x="1508" y="5091"/>
                  <a:pt x="1444" y="5078"/>
                  <a:pt x="1455" y="5046"/>
                </a:cubicBezTo>
                <a:cubicBezTo>
                  <a:pt x="1462" y="5025"/>
                  <a:pt x="1468" y="5002"/>
                  <a:pt x="1471" y="4981"/>
                </a:cubicBezTo>
                <a:cubicBezTo>
                  <a:pt x="1475" y="4949"/>
                  <a:pt x="1582" y="4929"/>
                  <a:pt x="1602" y="4891"/>
                </a:cubicBezTo>
                <a:cubicBezTo>
                  <a:pt x="1524" y="4949"/>
                  <a:pt x="1344" y="4904"/>
                  <a:pt x="1465" y="4817"/>
                </a:cubicBezTo>
                <a:cubicBezTo>
                  <a:pt x="1424" y="4835"/>
                  <a:pt x="1376" y="4806"/>
                  <a:pt x="1406" y="4760"/>
                </a:cubicBezTo>
                <a:cubicBezTo>
                  <a:pt x="1431" y="4721"/>
                  <a:pt x="1472" y="4761"/>
                  <a:pt x="1498" y="4722"/>
                </a:cubicBezTo>
                <a:cubicBezTo>
                  <a:pt x="1457" y="4732"/>
                  <a:pt x="1372" y="4717"/>
                  <a:pt x="1349" y="4677"/>
                </a:cubicBezTo>
                <a:cubicBezTo>
                  <a:pt x="1347" y="4698"/>
                  <a:pt x="1307" y="4705"/>
                  <a:pt x="1307" y="4701"/>
                </a:cubicBezTo>
                <a:cubicBezTo>
                  <a:pt x="1305" y="4716"/>
                  <a:pt x="1390" y="4780"/>
                  <a:pt x="1272" y="4817"/>
                </a:cubicBezTo>
                <a:cubicBezTo>
                  <a:pt x="1280" y="4827"/>
                  <a:pt x="1288" y="4837"/>
                  <a:pt x="1296" y="4847"/>
                </a:cubicBezTo>
                <a:cubicBezTo>
                  <a:pt x="1272" y="4840"/>
                  <a:pt x="1255" y="4854"/>
                  <a:pt x="1248" y="4876"/>
                </a:cubicBezTo>
                <a:cubicBezTo>
                  <a:pt x="1332" y="4902"/>
                  <a:pt x="1368" y="4957"/>
                  <a:pt x="1313" y="5035"/>
                </a:cubicBezTo>
                <a:cubicBezTo>
                  <a:pt x="1293" y="5062"/>
                  <a:pt x="1304" y="5101"/>
                  <a:pt x="1266" y="5115"/>
                </a:cubicBezTo>
                <a:cubicBezTo>
                  <a:pt x="1156" y="5157"/>
                  <a:pt x="1022" y="5303"/>
                  <a:pt x="888" y="5259"/>
                </a:cubicBezTo>
                <a:cubicBezTo>
                  <a:pt x="797" y="5229"/>
                  <a:pt x="689" y="5144"/>
                  <a:pt x="636" y="5066"/>
                </a:cubicBezTo>
                <a:cubicBezTo>
                  <a:pt x="556" y="4950"/>
                  <a:pt x="437" y="4877"/>
                  <a:pt x="343" y="4775"/>
                </a:cubicBezTo>
                <a:cubicBezTo>
                  <a:pt x="318" y="4748"/>
                  <a:pt x="249" y="4657"/>
                  <a:pt x="329" y="4646"/>
                </a:cubicBezTo>
                <a:cubicBezTo>
                  <a:pt x="351" y="4643"/>
                  <a:pt x="352" y="4685"/>
                  <a:pt x="369" y="4694"/>
                </a:cubicBezTo>
                <a:cubicBezTo>
                  <a:pt x="401" y="4711"/>
                  <a:pt x="459" y="4697"/>
                  <a:pt x="465" y="4657"/>
                </a:cubicBezTo>
                <a:cubicBezTo>
                  <a:pt x="496" y="4701"/>
                  <a:pt x="640" y="4618"/>
                  <a:pt x="669" y="4588"/>
                </a:cubicBezTo>
                <a:cubicBezTo>
                  <a:pt x="695" y="4563"/>
                  <a:pt x="690" y="4523"/>
                  <a:pt x="708" y="4493"/>
                </a:cubicBezTo>
                <a:cubicBezTo>
                  <a:pt x="727" y="4462"/>
                  <a:pt x="777" y="4442"/>
                  <a:pt x="735" y="4404"/>
                </a:cubicBezTo>
                <a:cubicBezTo>
                  <a:pt x="714" y="4425"/>
                  <a:pt x="736" y="4475"/>
                  <a:pt x="695" y="4473"/>
                </a:cubicBezTo>
                <a:cubicBezTo>
                  <a:pt x="557" y="4465"/>
                  <a:pt x="531" y="4540"/>
                  <a:pt x="479" y="4538"/>
                </a:cubicBezTo>
                <a:cubicBezTo>
                  <a:pt x="413" y="4534"/>
                  <a:pt x="247" y="4450"/>
                  <a:pt x="201" y="4416"/>
                </a:cubicBezTo>
                <a:cubicBezTo>
                  <a:pt x="169" y="4393"/>
                  <a:pt x="166" y="4335"/>
                  <a:pt x="128" y="4321"/>
                </a:cubicBezTo>
                <a:cubicBezTo>
                  <a:pt x="0" y="4275"/>
                  <a:pt x="150" y="4176"/>
                  <a:pt x="188" y="4146"/>
                </a:cubicBezTo>
                <a:cubicBezTo>
                  <a:pt x="120" y="4138"/>
                  <a:pt x="75" y="4269"/>
                  <a:pt x="7" y="4238"/>
                </a:cubicBezTo>
                <a:cubicBezTo>
                  <a:pt x="20" y="4218"/>
                  <a:pt x="21" y="4197"/>
                  <a:pt x="10" y="4175"/>
                </a:cubicBezTo>
                <a:close/>
                <a:moveTo>
                  <a:pt x="8136" y="8311"/>
                </a:moveTo>
                <a:cubicBezTo>
                  <a:pt x="8128" y="8325"/>
                  <a:pt x="8122" y="8321"/>
                  <a:pt x="8136" y="8341"/>
                </a:cubicBezTo>
                <a:cubicBezTo>
                  <a:pt x="8136" y="8331"/>
                  <a:pt x="8136" y="8321"/>
                  <a:pt x="8136" y="8311"/>
                </a:cubicBezTo>
                <a:close/>
                <a:moveTo>
                  <a:pt x="10" y="4175"/>
                </a:moveTo>
                <a:close/>
                <a:moveTo>
                  <a:pt x="8484" y="10092"/>
                </a:moveTo>
                <a:cubicBezTo>
                  <a:pt x="8374" y="10038"/>
                  <a:pt x="8463" y="10208"/>
                  <a:pt x="8484" y="10244"/>
                </a:cubicBezTo>
                <a:cubicBezTo>
                  <a:pt x="8517" y="10170"/>
                  <a:pt x="8485" y="10157"/>
                  <a:pt x="8484" y="10092"/>
                </a:cubicBezTo>
                <a:close/>
                <a:moveTo>
                  <a:pt x="8427" y="10012"/>
                </a:moveTo>
                <a:cubicBezTo>
                  <a:pt x="8402" y="10022"/>
                  <a:pt x="8397" y="10050"/>
                  <a:pt x="8409" y="10072"/>
                </a:cubicBezTo>
                <a:cubicBezTo>
                  <a:pt x="8433" y="10059"/>
                  <a:pt x="8445" y="10036"/>
                  <a:pt x="8427" y="10012"/>
                </a:cubicBezTo>
                <a:close/>
                <a:moveTo>
                  <a:pt x="8362" y="9727"/>
                </a:moveTo>
                <a:cubicBezTo>
                  <a:pt x="8319" y="9730"/>
                  <a:pt x="8347" y="9777"/>
                  <a:pt x="8365" y="9790"/>
                </a:cubicBezTo>
                <a:cubicBezTo>
                  <a:pt x="8356" y="9769"/>
                  <a:pt x="8355" y="9748"/>
                  <a:pt x="8362" y="9727"/>
                </a:cubicBezTo>
                <a:close/>
                <a:moveTo>
                  <a:pt x="8320" y="9798"/>
                </a:moveTo>
                <a:cubicBezTo>
                  <a:pt x="8236" y="9830"/>
                  <a:pt x="8398" y="9862"/>
                  <a:pt x="8320" y="9798"/>
                </a:cubicBezTo>
                <a:close/>
                <a:moveTo>
                  <a:pt x="8106" y="9359"/>
                </a:moveTo>
                <a:cubicBezTo>
                  <a:pt x="8093" y="9365"/>
                  <a:pt x="8086" y="9376"/>
                  <a:pt x="8086" y="9392"/>
                </a:cubicBezTo>
                <a:cubicBezTo>
                  <a:pt x="8120" y="9401"/>
                  <a:pt x="8126" y="9390"/>
                  <a:pt x="8106" y="9359"/>
                </a:cubicBezTo>
                <a:close/>
                <a:moveTo>
                  <a:pt x="8000" y="8032"/>
                </a:moveTo>
                <a:cubicBezTo>
                  <a:pt x="7995" y="8032"/>
                  <a:pt x="7990" y="8032"/>
                  <a:pt x="7985" y="8032"/>
                </a:cubicBezTo>
                <a:cubicBezTo>
                  <a:pt x="7988" y="8044"/>
                  <a:pt x="7993" y="8054"/>
                  <a:pt x="8000" y="8065"/>
                </a:cubicBezTo>
                <a:cubicBezTo>
                  <a:pt x="8000" y="8054"/>
                  <a:pt x="8000" y="8043"/>
                  <a:pt x="8000" y="8032"/>
                </a:cubicBezTo>
                <a:close/>
                <a:moveTo>
                  <a:pt x="8026" y="8056"/>
                </a:moveTo>
                <a:cubicBezTo>
                  <a:pt x="7968" y="8105"/>
                  <a:pt x="8027" y="8252"/>
                  <a:pt x="8032" y="8311"/>
                </a:cubicBezTo>
                <a:cubicBezTo>
                  <a:pt x="7959" y="8297"/>
                  <a:pt x="7944" y="8543"/>
                  <a:pt x="8041" y="8534"/>
                </a:cubicBezTo>
                <a:cubicBezTo>
                  <a:pt x="7998" y="8503"/>
                  <a:pt x="8044" y="8500"/>
                  <a:pt x="8044" y="8466"/>
                </a:cubicBezTo>
                <a:cubicBezTo>
                  <a:pt x="8044" y="8425"/>
                  <a:pt x="8020" y="8386"/>
                  <a:pt x="8034" y="8345"/>
                </a:cubicBezTo>
                <a:cubicBezTo>
                  <a:pt x="8044" y="8314"/>
                  <a:pt x="8072" y="8287"/>
                  <a:pt x="8065" y="8251"/>
                </a:cubicBezTo>
                <a:cubicBezTo>
                  <a:pt x="8055" y="8196"/>
                  <a:pt x="8080" y="8233"/>
                  <a:pt x="8091" y="8182"/>
                </a:cubicBezTo>
                <a:cubicBezTo>
                  <a:pt x="8101" y="8131"/>
                  <a:pt x="8043" y="8079"/>
                  <a:pt x="8055" y="8040"/>
                </a:cubicBezTo>
                <a:cubicBezTo>
                  <a:pt x="8067" y="8001"/>
                  <a:pt x="8140" y="7921"/>
                  <a:pt x="8065" y="7904"/>
                </a:cubicBezTo>
                <a:cubicBezTo>
                  <a:pt x="8096" y="7880"/>
                  <a:pt x="8091" y="7843"/>
                  <a:pt x="8068" y="7815"/>
                </a:cubicBezTo>
                <a:cubicBezTo>
                  <a:pt x="7993" y="7873"/>
                  <a:pt x="8043" y="7978"/>
                  <a:pt x="8026" y="8056"/>
                </a:cubicBezTo>
                <a:close/>
                <a:moveTo>
                  <a:pt x="8003" y="8810"/>
                </a:moveTo>
                <a:cubicBezTo>
                  <a:pt x="7996" y="8795"/>
                  <a:pt x="7988" y="8782"/>
                  <a:pt x="7979" y="8768"/>
                </a:cubicBezTo>
                <a:cubicBezTo>
                  <a:pt x="7953" y="8790"/>
                  <a:pt x="7937" y="8832"/>
                  <a:pt x="7945" y="8866"/>
                </a:cubicBezTo>
                <a:cubicBezTo>
                  <a:pt x="7963" y="8950"/>
                  <a:pt x="8031" y="8861"/>
                  <a:pt x="8003" y="881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7" name="꙱ Iceland (IS) (H)">
            <a:extLst>
              <a:ext uri="{FF2B5EF4-FFF2-40B4-BE49-F238E27FC236}">
                <a16:creationId xmlns:a16="http://schemas.microsoft.com/office/drawing/2014/main" id="{C597F609-015E-4CCA-A8A5-FFB80E65F677}"/>
              </a:ext>
            </a:extLst>
          </p:cNvPr>
          <p:cNvSpPr>
            <a:spLocks/>
          </p:cNvSpPr>
          <p:nvPr/>
        </p:nvSpPr>
        <p:spPr bwMode="auto">
          <a:xfrm>
            <a:off x="3968811" y="467017"/>
            <a:ext cx="214506" cy="81985"/>
          </a:xfrm>
          <a:custGeom>
            <a:avLst/>
            <a:gdLst>
              <a:gd name="T0" fmla="*/ 583 w 2607"/>
              <a:gd name="T1" fmla="*/ 58 h 991"/>
              <a:gd name="T2" fmla="*/ 718 w 2607"/>
              <a:gd name="T3" fmla="*/ 147 h 991"/>
              <a:gd name="T4" fmla="*/ 662 w 2607"/>
              <a:gd name="T5" fmla="*/ 240 h 991"/>
              <a:gd name="T6" fmla="*/ 772 w 2607"/>
              <a:gd name="T7" fmla="*/ 433 h 991"/>
              <a:gd name="T8" fmla="*/ 890 w 2607"/>
              <a:gd name="T9" fmla="*/ 280 h 991"/>
              <a:gd name="T10" fmla="*/ 1007 w 2607"/>
              <a:gd name="T11" fmla="*/ 208 h 991"/>
              <a:gd name="T12" fmla="*/ 1210 w 2607"/>
              <a:gd name="T13" fmla="*/ 247 h 991"/>
              <a:gd name="T14" fmla="*/ 1312 w 2607"/>
              <a:gd name="T15" fmla="*/ 149 h 991"/>
              <a:gd name="T16" fmla="*/ 1526 w 2607"/>
              <a:gd name="T17" fmla="*/ 282 h 991"/>
              <a:gd name="T18" fmla="*/ 1504 w 2607"/>
              <a:gd name="T19" fmla="*/ 125 h 991"/>
              <a:gd name="T20" fmla="*/ 1788 w 2607"/>
              <a:gd name="T21" fmla="*/ 104 h 991"/>
              <a:gd name="T22" fmla="*/ 1953 w 2607"/>
              <a:gd name="T23" fmla="*/ 45 h 991"/>
              <a:gd name="T24" fmla="*/ 2131 w 2607"/>
              <a:gd name="T25" fmla="*/ 59 h 991"/>
              <a:gd name="T26" fmla="*/ 2396 w 2607"/>
              <a:gd name="T27" fmla="*/ 53 h 991"/>
              <a:gd name="T28" fmla="*/ 2256 w 2607"/>
              <a:gd name="T29" fmla="*/ 128 h 991"/>
              <a:gd name="T30" fmla="*/ 2298 w 2607"/>
              <a:gd name="T31" fmla="*/ 255 h 991"/>
              <a:gd name="T32" fmla="*/ 2352 w 2607"/>
              <a:gd name="T33" fmla="*/ 327 h 991"/>
              <a:gd name="T34" fmla="*/ 2568 w 2607"/>
              <a:gd name="T35" fmla="*/ 318 h 991"/>
              <a:gd name="T36" fmla="*/ 2574 w 2607"/>
              <a:gd name="T37" fmla="*/ 398 h 991"/>
              <a:gd name="T38" fmla="*/ 2576 w 2607"/>
              <a:gd name="T39" fmla="*/ 460 h 991"/>
              <a:gd name="T40" fmla="*/ 2515 w 2607"/>
              <a:gd name="T41" fmla="*/ 502 h 991"/>
              <a:gd name="T42" fmla="*/ 2479 w 2607"/>
              <a:gd name="T43" fmla="*/ 546 h 991"/>
              <a:gd name="T44" fmla="*/ 2292 w 2607"/>
              <a:gd name="T45" fmla="*/ 612 h 991"/>
              <a:gd name="T46" fmla="*/ 2066 w 2607"/>
              <a:gd name="T47" fmla="*/ 693 h 991"/>
              <a:gd name="T48" fmla="*/ 1672 w 2607"/>
              <a:gd name="T49" fmla="*/ 825 h 991"/>
              <a:gd name="T50" fmla="*/ 1446 w 2607"/>
              <a:gd name="T51" fmla="*/ 905 h 991"/>
              <a:gd name="T52" fmla="*/ 1170 w 2607"/>
              <a:gd name="T53" fmla="*/ 988 h 991"/>
              <a:gd name="T54" fmla="*/ 808 w 2607"/>
              <a:gd name="T55" fmla="*/ 894 h 991"/>
              <a:gd name="T56" fmla="*/ 831 w 2607"/>
              <a:gd name="T57" fmla="*/ 849 h 991"/>
              <a:gd name="T58" fmla="*/ 741 w 2607"/>
              <a:gd name="T59" fmla="*/ 858 h 991"/>
              <a:gd name="T60" fmla="*/ 686 w 2607"/>
              <a:gd name="T61" fmla="*/ 816 h 991"/>
              <a:gd name="T62" fmla="*/ 496 w 2607"/>
              <a:gd name="T63" fmla="*/ 843 h 991"/>
              <a:gd name="T64" fmla="*/ 312 w 2607"/>
              <a:gd name="T65" fmla="*/ 778 h 991"/>
              <a:gd name="T66" fmla="*/ 463 w 2607"/>
              <a:gd name="T67" fmla="*/ 748 h 991"/>
              <a:gd name="T68" fmla="*/ 615 w 2607"/>
              <a:gd name="T69" fmla="*/ 680 h 991"/>
              <a:gd name="T70" fmla="*/ 504 w 2607"/>
              <a:gd name="T71" fmla="*/ 680 h 991"/>
              <a:gd name="T72" fmla="*/ 623 w 2607"/>
              <a:gd name="T73" fmla="*/ 594 h 991"/>
              <a:gd name="T74" fmla="*/ 419 w 2607"/>
              <a:gd name="T75" fmla="*/ 614 h 991"/>
              <a:gd name="T76" fmla="*/ 372 w 2607"/>
              <a:gd name="T77" fmla="*/ 545 h 991"/>
              <a:gd name="T78" fmla="*/ 93 w 2607"/>
              <a:gd name="T79" fmla="*/ 508 h 991"/>
              <a:gd name="T80" fmla="*/ 267 w 2607"/>
              <a:gd name="T81" fmla="*/ 508 h 991"/>
              <a:gd name="T82" fmla="*/ 514 w 2607"/>
              <a:gd name="T83" fmla="*/ 445 h 991"/>
              <a:gd name="T84" fmla="*/ 644 w 2607"/>
              <a:gd name="T85" fmla="*/ 342 h 991"/>
              <a:gd name="T86" fmla="*/ 493 w 2607"/>
              <a:gd name="T87" fmla="*/ 335 h 991"/>
              <a:gd name="T88" fmla="*/ 463 w 2607"/>
              <a:gd name="T89" fmla="*/ 294 h 991"/>
              <a:gd name="T90" fmla="*/ 319 w 2607"/>
              <a:gd name="T91" fmla="*/ 309 h 991"/>
              <a:gd name="T92" fmla="*/ 0 w 2607"/>
              <a:gd name="T93" fmla="*/ 330 h 991"/>
              <a:gd name="T94" fmla="*/ 146 w 2607"/>
              <a:gd name="T95" fmla="*/ 288 h 991"/>
              <a:gd name="T96" fmla="*/ 282 w 2607"/>
              <a:gd name="T97" fmla="*/ 273 h 991"/>
              <a:gd name="T98" fmla="*/ 294 w 2607"/>
              <a:gd name="T99" fmla="*/ 252 h 991"/>
              <a:gd name="T100" fmla="*/ 294 w 2607"/>
              <a:gd name="T101" fmla="*/ 217 h 991"/>
              <a:gd name="T102" fmla="*/ 271 w 2607"/>
              <a:gd name="T103" fmla="*/ 164 h 991"/>
              <a:gd name="T104" fmla="*/ 392 w 2607"/>
              <a:gd name="T105" fmla="*/ 143 h 991"/>
              <a:gd name="T106" fmla="*/ 398 w 2607"/>
              <a:gd name="T107" fmla="*/ 187 h 991"/>
              <a:gd name="T108" fmla="*/ 515 w 2607"/>
              <a:gd name="T109" fmla="*/ 174 h 991"/>
              <a:gd name="T110" fmla="*/ 546 w 2607"/>
              <a:gd name="T111" fmla="*/ 89 h 991"/>
              <a:gd name="T112" fmla="*/ 520 w 2607"/>
              <a:gd name="T113" fmla="*/ 27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07" h="991">
                <a:moveTo>
                  <a:pt x="520" y="27"/>
                </a:moveTo>
                <a:cubicBezTo>
                  <a:pt x="536" y="30"/>
                  <a:pt x="575" y="42"/>
                  <a:pt x="583" y="58"/>
                </a:cubicBezTo>
                <a:cubicBezTo>
                  <a:pt x="600" y="92"/>
                  <a:pt x="640" y="77"/>
                  <a:pt x="667" y="97"/>
                </a:cubicBezTo>
                <a:cubicBezTo>
                  <a:pt x="693" y="116"/>
                  <a:pt x="684" y="137"/>
                  <a:pt x="718" y="147"/>
                </a:cubicBezTo>
                <a:cubicBezTo>
                  <a:pt x="742" y="155"/>
                  <a:pt x="781" y="162"/>
                  <a:pt x="725" y="181"/>
                </a:cubicBezTo>
                <a:cubicBezTo>
                  <a:pt x="811" y="164"/>
                  <a:pt x="735" y="331"/>
                  <a:pt x="662" y="240"/>
                </a:cubicBezTo>
                <a:cubicBezTo>
                  <a:pt x="665" y="270"/>
                  <a:pt x="770" y="316"/>
                  <a:pt x="723" y="336"/>
                </a:cubicBezTo>
                <a:cubicBezTo>
                  <a:pt x="768" y="332"/>
                  <a:pt x="757" y="397"/>
                  <a:pt x="772" y="433"/>
                </a:cubicBezTo>
                <a:cubicBezTo>
                  <a:pt x="766" y="399"/>
                  <a:pt x="795" y="375"/>
                  <a:pt x="793" y="341"/>
                </a:cubicBezTo>
                <a:cubicBezTo>
                  <a:pt x="828" y="414"/>
                  <a:pt x="821" y="267"/>
                  <a:pt x="890" y="280"/>
                </a:cubicBezTo>
                <a:cubicBezTo>
                  <a:pt x="916" y="285"/>
                  <a:pt x="944" y="374"/>
                  <a:pt x="953" y="300"/>
                </a:cubicBezTo>
                <a:cubicBezTo>
                  <a:pt x="980" y="341"/>
                  <a:pt x="1018" y="241"/>
                  <a:pt x="1007" y="208"/>
                </a:cubicBezTo>
                <a:cubicBezTo>
                  <a:pt x="992" y="168"/>
                  <a:pt x="1030" y="102"/>
                  <a:pt x="1077" y="137"/>
                </a:cubicBezTo>
                <a:cubicBezTo>
                  <a:pt x="1104" y="156"/>
                  <a:pt x="1167" y="290"/>
                  <a:pt x="1210" y="247"/>
                </a:cubicBezTo>
                <a:cubicBezTo>
                  <a:pt x="1237" y="221"/>
                  <a:pt x="1209" y="166"/>
                  <a:pt x="1243" y="150"/>
                </a:cubicBezTo>
                <a:cubicBezTo>
                  <a:pt x="1267" y="138"/>
                  <a:pt x="1289" y="155"/>
                  <a:pt x="1312" y="149"/>
                </a:cubicBezTo>
                <a:cubicBezTo>
                  <a:pt x="1332" y="145"/>
                  <a:pt x="1336" y="119"/>
                  <a:pt x="1363" y="113"/>
                </a:cubicBezTo>
                <a:cubicBezTo>
                  <a:pt x="1457" y="92"/>
                  <a:pt x="1484" y="228"/>
                  <a:pt x="1526" y="282"/>
                </a:cubicBezTo>
                <a:cubicBezTo>
                  <a:pt x="1535" y="248"/>
                  <a:pt x="1544" y="214"/>
                  <a:pt x="1516" y="186"/>
                </a:cubicBezTo>
                <a:cubicBezTo>
                  <a:pt x="1504" y="174"/>
                  <a:pt x="1493" y="140"/>
                  <a:pt x="1504" y="125"/>
                </a:cubicBezTo>
                <a:cubicBezTo>
                  <a:pt x="1542" y="73"/>
                  <a:pt x="1655" y="164"/>
                  <a:pt x="1669" y="199"/>
                </a:cubicBezTo>
                <a:cubicBezTo>
                  <a:pt x="1707" y="171"/>
                  <a:pt x="1735" y="109"/>
                  <a:pt x="1788" y="104"/>
                </a:cubicBezTo>
                <a:cubicBezTo>
                  <a:pt x="1803" y="102"/>
                  <a:pt x="1899" y="132"/>
                  <a:pt x="1909" y="143"/>
                </a:cubicBezTo>
                <a:cubicBezTo>
                  <a:pt x="1915" y="101"/>
                  <a:pt x="1964" y="103"/>
                  <a:pt x="1953" y="45"/>
                </a:cubicBezTo>
                <a:cubicBezTo>
                  <a:pt x="1944" y="0"/>
                  <a:pt x="1992" y="29"/>
                  <a:pt x="2015" y="17"/>
                </a:cubicBezTo>
                <a:cubicBezTo>
                  <a:pt x="2038" y="5"/>
                  <a:pt x="2147" y="9"/>
                  <a:pt x="2131" y="59"/>
                </a:cubicBezTo>
                <a:cubicBezTo>
                  <a:pt x="2121" y="91"/>
                  <a:pt x="2177" y="109"/>
                  <a:pt x="2197" y="128"/>
                </a:cubicBezTo>
                <a:cubicBezTo>
                  <a:pt x="2217" y="55"/>
                  <a:pt x="2340" y="64"/>
                  <a:pt x="2396" y="53"/>
                </a:cubicBezTo>
                <a:cubicBezTo>
                  <a:pt x="2372" y="64"/>
                  <a:pt x="2305" y="61"/>
                  <a:pt x="2296" y="91"/>
                </a:cubicBezTo>
                <a:cubicBezTo>
                  <a:pt x="2288" y="118"/>
                  <a:pt x="2293" y="129"/>
                  <a:pt x="2256" y="128"/>
                </a:cubicBezTo>
                <a:cubicBezTo>
                  <a:pt x="2271" y="152"/>
                  <a:pt x="2376" y="157"/>
                  <a:pt x="2365" y="185"/>
                </a:cubicBezTo>
                <a:cubicBezTo>
                  <a:pt x="2353" y="215"/>
                  <a:pt x="2307" y="223"/>
                  <a:pt x="2298" y="255"/>
                </a:cubicBezTo>
                <a:cubicBezTo>
                  <a:pt x="2340" y="253"/>
                  <a:pt x="2381" y="240"/>
                  <a:pt x="2423" y="237"/>
                </a:cubicBezTo>
                <a:cubicBezTo>
                  <a:pt x="2433" y="283"/>
                  <a:pt x="2376" y="301"/>
                  <a:pt x="2352" y="327"/>
                </a:cubicBezTo>
                <a:cubicBezTo>
                  <a:pt x="2387" y="302"/>
                  <a:pt x="2416" y="279"/>
                  <a:pt x="2461" y="288"/>
                </a:cubicBezTo>
                <a:cubicBezTo>
                  <a:pt x="2495" y="295"/>
                  <a:pt x="2533" y="329"/>
                  <a:pt x="2568" y="318"/>
                </a:cubicBezTo>
                <a:cubicBezTo>
                  <a:pt x="2579" y="363"/>
                  <a:pt x="2509" y="388"/>
                  <a:pt x="2476" y="395"/>
                </a:cubicBezTo>
                <a:cubicBezTo>
                  <a:pt x="2509" y="390"/>
                  <a:pt x="2542" y="390"/>
                  <a:pt x="2574" y="398"/>
                </a:cubicBezTo>
                <a:cubicBezTo>
                  <a:pt x="2549" y="419"/>
                  <a:pt x="2516" y="418"/>
                  <a:pt x="2485" y="421"/>
                </a:cubicBezTo>
                <a:cubicBezTo>
                  <a:pt x="2502" y="421"/>
                  <a:pt x="2607" y="420"/>
                  <a:pt x="2576" y="460"/>
                </a:cubicBezTo>
                <a:cubicBezTo>
                  <a:pt x="2526" y="522"/>
                  <a:pt x="2479" y="436"/>
                  <a:pt x="2426" y="472"/>
                </a:cubicBezTo>
                <a:cubicBezTo>
                  <a:pt x="2457" y="477"/>
                  <a:pt x="2486" y="490"/>
                  <a:pt x="2515" y="502"/>
                </a:cubicBezTo>
                <a:cubicBezTo>
                  <a:pt x="2499" y="506"/>
                  <a:pt x="2483" y="508"/>
                  <a:pt x="2467" y="508"/>
                </a:cubicBezTo>
                <a:cubicBezTo>
                  <a:pt x="2515" y="510"/>
                  <a:pt x="2427" y="520"/>
                  <a:pt x="2479" y="546"/>
                </a:cubicBezTo>
                <a:cubicBezTo>
                  <a:pt x="2433" y="540"/>
                  <a:pt x="2385" y="603"/>
                  <a:pt x="2347" y="562"/>
                </a:cubicBezTo>
                <a:cubicBezTo>
                  <a:pt x="2369" y="596"/>
                  <a:pt x="2315" y="585"/>
                  <a:pt x="2292" y="612"/>
                </a:cubicBezTo>
                <a:cubicBezTo>
                  <a:pt x="2368" y="616"/>
                  <a:pt x="2221" y="698"/>
                  <a:pt x="2196" y="708"/>
                </a:cubicBezTo>
                <a:cubicBezTo>
                  <a:pt x="2151" y="725"/>
                  <a:pt x="2108" y="669"/>
                  <a:pt x="2066" y="693"/>
                </a:cubicBezTo>
                <a:cubicBezTo>
                  <a:pt x="1994" y="735"/>
                  <a:pt x="1917" y="763"/>
                  <a:pt x="1842" y="801"/>
                </a:cubicBezTo>
                <a:cubicBezTo>
                  <a:pt x="1803" y="821"/>
                  <a:pt x="1676" y="901"/>
                  <a:pt x="1672" y="825"/>
                </a:cubicBezTo>
                <a:cubicBezTo>
                  <a:pt x="1657" y="875"/>
                  <a:pt x="1583" y="875"/>
                  <a:pt x="1542" y="877"/>
                </a:cubicBezTo>
                <a:cubicBezTo>
                  <a:pt x="1519" y="878"/>
                  <a:pt x="1371" y="891"/>
                  <a:pt x="1446" y="905"/>
                </a:cubicBezTo>
                <a:cubicBezTo>
                  <a:pt x="1393" y="919"/>
                  <a:pt x="1454" y="920"/>
                  <a:pt x="1402" y="951"/>
                </a:cubicBezTo>
                <a:cubicBezTo>
                  <a:pt x="1340" y="988"/>
                  <a:pt x="1239" y="991"/>
                  <a:pt x="1170" y="988"/>
                </a:cubicBezTo>
                <a:cubicBezTo>
                  <a:pt x="1099" y="985"/>
                  <a:pt x="1037" y="960"/>
                  <a:pt x="967" y="947"/>
                </a:cubicBezTo>
                <a:cubicBezTo>
                  <a:pt x="909" y="937"/>
                  <a:pt x="841" y="958"/>
                  <a:pt x="808" y="894"/>
                </a:cubicBezTo>
                <a:cubicBezTo>
                  <a:pt x="821" y="890"/>
                  <a:pt x="835" y="887"/>
                  <a:pt x="849" y="885"/>
                </a:cubicBezTo>
                <a:cubicBezTo>
                  <a:pt x="845" y="872"/>
                  <a:pt x="839" y="860"/>
                  <a:pt x="831" y="849"/>
                </a:cubicBezTo>
                <a:cubicBezTo>
                  <a:pt x="808" y="870"/>
                  <a:pt x="772" y="896"/>
                  <a:pt x="739" y="873"/>
                </a:cubicBezTo>
                <a:cubicBezTo>
                  <a:pt x="790" y="878"/>
                  <a:pt x="775" y="831"/>
                  <a:pt x="741" y="858"/>
                </a:cubicBezTo>
                <a:cubicBezTo>
                  <a:pt x="723" y="872"/>
                  <a:pt x="689" y="852"/>
                  <a:pt x="671" y="849"/>
                </a:cubicBezTo>
                <a:cubicBezTo>
                  <a:pt x="675" y="838"/>
                  <a:pt x="680" y="827"/>
                  <a:pt x="686" y="816"/>
                </a:cubicBezTo>
                <a:cubicBezTo>
                  <a:pt x="645" y="808"/>
                  <a:pt x="631" y="843"/>
                  <a:pt x="594" y="847"/>
                </a:cubicBezTo>
                <a:cubicBezTo>
                  <a:pt x="562" y="850"/>
                  <a:pt x="529" y="837"/>
                  <a:pt x="496" y="843"/>
                </a:cubicBezTo>
                <a:cubicBezTo>
                  <a:pt x="429" y="857"/>
                  <a:pt x="345" y="857"/>
                  <a:pt x="276" y="861"/>
                </a:cubicBezTo>
                <a:cubicBezTo>
                  <a:pt x="279" y="830"/>
                  <a:pt x="274" y="791"/>
                  <a:pt x="312" y="778"/>
                </a:cubicBezTo>
                <a:cubicBezTo>
                  <a:pt x="336" y="779"/>
                  <a:pt x="321" y="820"/>
                  <a:pt x="389" y="793"/>
                </a:cubicBezTo>
                <a:cubicBezTo>
                  <a:pt x="429" y="785"/>
                  <a:pt x="468" y="797"/>
                  <a:pt x="463" y="748"/>
                </a:cubicBezTo>
                <a:cubicBezTo>
                  <a:pt x="486" y="738"/>
                  <a:pt x="511" y="750"/>
                  <a:pt x="534" y="745"/>
                </a:cubicBezTo>
                <a:cubicBezTo>
                  <a:pt x="456" y="714"/>
                  <a:pt x="587" y="683"/>
                  <a:pt x="615" y="680"/>
                </a:cubicBezTo>
                <a:cubicBezTo>
                  <a:pt x="561" y="656"/>
                  <a:pt x="517" y="712"/>
                  <a:pt x="463" y="701"/>
                </a:cubicBezTo>
                <a:cubicBezTo>
                  <a:pt x="476" y="691"/>
                  <a:pt x="489" y="684"/>
                  <a:pt x="504" y="680"/>
                </a:cubicBezTo>
                <a:cubicBezTo>
                  <a:pt x="471" y="679"/>
                  <a:pt x="526" y="631"/>
                  <a:pt x="551" y="625"/>
                </a:cubicBezTo>
                <a:cubicBezTo>
                  <a:pt x="575" y="620"/>
                  <a:pt x="609" y="618"/>
                  <a:pt x="623" y="594"/>
                </a:cubicBezTo>
                <a:cubicBezTo>
                  <a:pt x="567" y="594"/>
                  <a:pt x="500" y="620"/>
                  <a:pt x="457" y="656"/>
                </a:cubicBezTo>
                <a:cubicBezTo>
                  <a:pt x="456" y="633"/>
                  <a:pt x="442" y="618"/>
                  <a:pt x="419" y="614"/>
                </a:cubicBezTo>
                <a:cubicBezTo>
                  <a:pt x="426" y="595"/>
                  <a:pt x="441" y="580"/>
                  <a:pt x="460" y="572"/>
                </a:cubicBezTo>
                <a:cubicBezTo>
                  <a:pt x="432" y="576"/>
                  <a:pt x="400" y="545"/>
                  <a:pt x="372" y="545"/>
                </a:cubicBezTo>
                <a:cubicBezTo>
                  <a:pt x="256" y="545"/>
                  <a:pt x="213" y="527"/>
                  <a:pt x="115" y="562"/>
                </a:cubicBezTo>
                <a:cubicBezTo>
                  <a:pt x="59" y="583"/>
                  <a:pt x="16" y="508"/>
                  <a:pt x="93" y="508"/>
                </a:cubicBezTo>
                <a:cubicBezTo>
                  <a:pt x="130" y="508"/>
                  <a:pt x="169" y="511"/>
                  <a:pt x="206" y="503"/>
                </a:cubicBezTo>
                <a:cubicBezTo>
                  <a:pt x="237" y="495"/>
                  <a:pt x="260" y="453"/>
                  <a:pt x="267" y="508"/>
                </a:cubicBezTo>
                <a:cubicBezTo>
                  <a:pt x="337" y="403"/>
                  <a:pt x="541" y="545"/>
                  <a:pt x="606" y="442"/>
                </a:cubicBezTo>
                <a:cubicBezTo>
                  <a:pt x="575" y="430"/>
                  <a:pt x="545" y="448"/>
                  <a:pt x="514" y="445"/>
                </a:cubicBezTo>
                <a:cubicBezTo>
                  <a:pt x="483" y="442"/>
                  <a:pt x="453" y="431"/>
                  <a:pt x="422" y="433"/>
                </a:cubicBezTo>
                <a:cubicBezTo>
                  <a:pt x="482" y="379"/>
                  <a:pt x="568" y="361"/>
                  <a:pt x="644" y="342"/>
                </a:cubicBezTo>
                <a:cubicBezTo>
                  <a:pt x="613" y="348"/>
                  <a:pt x="568" y="316"/>
                  <a:pt x="553" y="323"/>
                </a:cubicBezTo>
                <a:cubicBezTo>
                  <a:pt x="530" y="333"/>
                  <a:pt x="521" y="359"/>
                  <a:pt x="493" y="335"/>
                </a:cubicBezTo>
                <a:cubicBezTo>
                  <a:pt x="512" y="328"/>
                  <a:pt x="530" y="319"/>
                  <a:pt x="546" y="307"/>
                </a:cubicBezTo>
                <a:cubicBezTo>
                  <a:pt x="514" y="329"/>
                  <a:pt x="467" y="335"/>
                  <a:pt x="463" y="294"/>
                </a:cubicBezTo>
                <a:cubicBezTo>
                  <a:pt x="444" y="307"/>
                  <a:pt x="423" y="318"/>
                  <a:pt x="401" y="327"/>
                </a:cubicBezTo>
                <a:cubicBezTo>
                  <a:pt x="394" y="259"/>
                  <a:pt x="361" y="334"/>
                  <a:pt x="319" y="309"/>
                </a:cubicBezTo>
                <a:cubicBezTo>
                  <a:pt x="289" y="290"/>
                  <a:pt x="297" y="327"/>
                  <a:pt x="273" y="333"/>
                </a:cubicBezTo>
                <a:cubicBezTo>
                  <a:pt x="17" y="387"/>
                  <a:pt x="197" y="330"/>
                  <a:pt x="0" y="330"/>
                </a:cubicBezTo>
                <a:cubicBezTo>
                  <a:pt x="33" y="267"/>
                  <a:pt x="96" y="303"/>
                  <a:pt x="146" y="318"/>
                </a:cubicBezTo>
                <a:cubicBezTo>
                  <a:pt x="106" y="305"/>
                  <a:pt x="106" y="295"/>
                  <a:pt x="146" y="288"/>
                </a:cubicBezTo>
                <a:cubicBezTo>
                  <a:pt x="123" y="282"/>
                  <a:pt x="106" y="265"/>
                  <a:pt x="98" y="243"/>
                </a:cubicBezTo>
                <a:cubicBezTo>
                  <a:pt x="160" y="223"/>
                  <a:pt x="225" y="312"/>
                  <a:pt x="282" y="273"/>
                </a:cubicBezTo>
                <a:cubicBezTo>
                  <a:pt x="264" y="273"/>
                  <a:pt x="248" y="269"/>
                  <a:pt x="232" y="261"/>
                </a:cubicBezTo>
                <a:cubicBezTo>
                  <a:pt x="252" y="256"/>
                  <a:pt x="273" y="253"/>
                  <a:pt x="294" y="252"/>
                </a:cubicBezTo>
                <a:cubicBezTo>
                  <a:pt x="253" y="240"/>
                  <a:pt x="210" y="248"/>
                  <a:pt x="172" y="226"/>
                </a:cubicBezTo>
                <a:cubicBezTo>
                  <a:pt x="200" y="184"/>
                  <a:pt x="257" y="213"/>
                  <a:pt x="294" y="217"/>
                </a:cubicBezTo>
                <a:cubicBezTo>
                  <a:pt x="263" y="202"/>
                  <a:pt x="190" y="202"/>
                  <a:pt x="205" y="148"/>
                </a:cubicBezTo>
                <a:cubicBezTo>
                  <a:pt x="227" y="153"/>
                  <a:pt x="250" y="156"/>
                  <a:pt x="271" y="164"/>
                </a:cubicBezTo>
                <a:cubicBezTo>
                  <a:pt x="257" y="154"/>
                  <a:pt x="265" y="146"/>
                  <a:pt x="294" y="140"/>
                </a:cubicBezTo>
                <a:cubicBezTo>
                  <a:pt x="232" y="123"/>
                  <a:pt x="282" y="83"/>
                  <a:pt x="392" y="143"/>
                </a:cubicBezTo>
                <a:cubicBezTo>
                  <a:pt x="387" y="153"/>
                  <a:pt x="381" y="163"/>
                  <a:pt x="374" y="172"/>
                </a:cubicBezTo>
                <a:cubicBezTo>
                  <a:pt x="409" y="147"/>
                  <a:pt x="417" y="152"/>
                  <a:pt x="398" y="187"/>
                </a:cubicBezTo>
                <a:cubicBezTo>
                  <a:pt x="443" y="165"/>
                  <a:pt x="505" y="154"/>
                  <a:pt x="457" y="222"/>
                </a:cubicBezTo>
                <a:cubicBezTo>
                  <a:pt x="472" y="205"/>
                  <a:pt x="519" y="196"/>
                  <a:pt x="515" y="174"/>
                </a:cubicBezTo>
                <a:cubicBezTo>
                  <a:pt x="510" y="139"/>
                  <a:pt x="449" y="130"/>
                  <a:pt x="425" y="119"/>
                </a:cubicBezTo>
                <a:cubicBezTo>
                  <a:pt x="449" y="73"/>
                  <a:pt x="507" y="100"/>
                  <a:pt x="546" y="89"/>
                </a:cubicBezTo>
                <a:cubicBezTo>
                  <a:pt x="505" y="92"/>
                  <a:pt x="433" y="88"/>
                  <a:pt x="398" y="65"/>
                </a:cubicBezTo>
                <a:cubicBezTo>
                  <a:pt x="372" y="48"/>
                  <a:pt x="507" y="25"/>
                  <a:pt x="520" y="2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8" name="꙱ Hungary (HU) (H)">
            <a:extLst>
              <a:ext uri="{FF2B5EF4-FFF2-40B4-BE49-F238E27FC236}">
                <a16:creationId xmlns:a16="http://schemas.microsoft.com/office/drawing/2014/main" id="{ADDAAFAB-F1F1-4440-B2AD-415B77B116BB}"/>
              </a:ext>
            </a:extLst>
          </p:cNvPr>
          <p:cNvSpPr>
            <a:spLocks/>
          </p:cNvSpPr>
          <p:nvPr/>
        </p:nvSpPr>
        <p:spPr bwMode="auto">
          <a:xfrm>
            <a:off x="4785873" y="953533"/>
            <a:ext cx="157376" cy="86300"/>
          </a:xfrm>
          <a:custGeom>
            <a:avLst/>
            <a:gdLst>
              <a:gd name="T0" fmla="*/ 373 w 1905"/>
              <a:gd name="T1" fmla="*/ 291 h 1045"/>
              <a:gd name="T2" fmla="*/ 751 w 1905"/>
              <a:gd name="T3" fmla="*/ 320 h 1045"/>
              <a:gd name="T4" fmla="*/ 831 w 1905"/>
              <a:gd name="T5" fmla="*/ 252 h 1045"/>
              <a:gd name="T6" fmla="*/ 919 w 1905"/>
              <a:gd name="T7" fmla="*/ 201 h 1045"/>
              <a:gd name="T8" fmla="*/ 1006 w 1905"/>
              <a:gd name="T9" fmla="*/ 204 h 1045"/>
              <a:gd name="T10" fmla="*/ 1165 w 1905"/>
              <a:gd name="T11" fmla="*/ 170 h 1045"/>
              <a:gd name="T12" fmla="*/ 1212 w 1905"/>
              <a:gd name="T13" fmla="*/ 65 h 1045"/>
              <a:gd name="T14" fmla="*/ 1411 w 1905"/>
              <a:gd name="T15" fmla="*/ 82 h 1045"/>
              <a:gd name="T16" fmla="*/ 1619 w 1905"/>
              <a:gd name="T17" fmla="*/ 124 h 1045"/>
              <a:gd name="T18" fmla="*/ 1826 w 1905"/>
              <a:gd name="T19" fmla="*/ 219 h 1045"/>
              <a:gd name="T20" fmla="*/ 1826 w 1905"/>
              <a:gd name="T21" fmla="*/ 321 h 1045"/>
              <a:gd name="T22" fmla="*/ 1706 w 1905"/>
              <a:gd name="T23" fmla="*/ 362 h 1045"/>
              <a:gd name="T24" fmla="*/ 1652 w 1905"/>
              <a:gd name="T25" fmla="*/ 411 h 1045"/>
              <a:gd name="T26" fmla="*/ 1570 w 1905"/>
              <a:gd name="T27" fmla="*/ 577 h 1045"/>
              <a:gd name="T28" fmla="*/ 1523 w 1905"/>
              <a:gd name="T29" fmla="*/ 675 h 1045"/>
              <a:gd name="T30" fmla="*/ 1460 w 1905"/>
              <a:gd name="T31" fmla="*/ 756 h 1045"/>
              <a:gd name="T32" fmla="*/ 1408 w 1905"/>
              <a:gd name="T33" fmla="*/ 849 h 1045"/>
              <a:gd name="T34" fmla="*/ 1321 w 1905"/>
              <a:gd name="T35" fmla="*/ 860 h 1045"/>
              <a:gd name="T36" fmla="*/ 1262 w 1905"/>
              <a:gd name="T37" fmla="*/ 902 h 1045"/>
              <a:gd name="T38" fmla="*/ 1193 w 1905"/>
              <a:gd name="T39" fmla="*/ 903 h 1045"/>
              <a:gd name="T40" fmla="*/ 1022 w 1905"/>
              <a:gd name="T41" fmla="*/ 891 h 1045"/>
              <a:gd name="T42" fmla="*/ 1006 w 1905"/>
              <a:gd name="T43" fmla="*/ 889 h 1045"/>
              <a:gd name="T44" fmla="*/ 907 w 1905"/>
              <a:gd name="T45" fmla="*/ 951 h 1045"/>
              <a:gd name="T46" fmla="*/ 768 w 1905"/>
              <a:gd name="T47" fmla="*/ 974 h 1045"/>
              <a:gd name="T48" fmla="*/ 545 w 1905"/>
              <a:gd name="T49" fmla="*/ 1036 h 1045"/>
              <a:gd name="T50" fmla="*/ 305 w 1905"/>
              <a:gd name="T51" fmla="*/ 905 h 1045"/>
              <a:gd name="T52" fmla="*/ 143 w 1905"/>
              <a:gd name="T53" fmla="*/ 786 h 1045"/>
              <a:gd name="T54" fmla="*/ 0 w 1905"/>
              <a:gd name="T55" fmla="*/ 649 h 1045"/>
              <a:gd name="T56" fmla="*/ 107 w 1905"/>
              <a:gd name="T57" fmla="*/ 605 h 1045"/>
              <a:gd name="T58" fmla="*/ 156 w 1905"/>
              <a:gd name="T59" fmla="*/ 408 h 1045"/>
              <a:gd name="T60" fmla="*/ 121 w 1905"/>
              <a:gd name="T61" fmla="*/ 352 h 1045"/>
              <a:gd name="T62" fmla="*/ 234 w 1905"/>
              <a:gd name="T63" fmla="*/ 354 h 1045"/>
              <a:gd name="T64" fmla="*/ 293 w 1905"/>
              <a:gd name="T65" fmla="*/ 253 h 1045"/>
              <a:gd name="T66" fmla="*/ 373 w 1905"/>
              <a:gd name="T67" fmla="*/ 291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05" h="1045">
                <a:moveTo>
                  <a:pt x="373" y="291"/>
                </a:moveTo>
                <a:cubicBezTo>
                  <a:pt x="492" y="383"/>
                  <a:pt x="613" y="337"/>
                  <a:pt x="751" y="320"/>
                </a:cubicBezTo>
                <a:cubicBezTo>
                  <a:pt x="674" y="259"/>
                  <a:pt x="784" y="256"/>
                  <a:pt x="831" y="252"/>
                </a:cubicBezTo>
                <a:cubicBezTo>
                  <a:pt x="854" y="250"/>
                  <a:pt x="913" y="229"/>
                  <a:pt x="919" y="201"/>
                </a:cubicBezTo>
                <a:cubicBezTo>
                  <a:pt x="929" y="152"/>
                  <a:pt x="970" y="190"/>
                  <a:pt x="1006" y="204"/>
                </a:cubicBezTo>
                <a:cubicBezTo>
                  <a:pt x="1054" y="223"/>
                  <a:pt x="1130" y="204"/>
                  <a:pt x="1165" y="170"/>
                </a:cubicBezTo>
                <a:cubicBezTo>
                  <a:pt x="1190" y="146"/>
                  <a:pt x="1180" y="78"/>
                  <a:pt x="1212" y="65"/>
                </a:cubicBezTo>
                <a:cubicBezTo>
                  <a:pt x="1274" y="41"/>
                  <a:pt x="1348" y="76"/>
                  <a:pt x="1411" y="82"/>
                </a:cubicBezTo>
                <a:cubicBezTo>
                  <a:pt x="1470" y="0"/>
                  <a:pt x="1505" y="169"/>
                  <a:pt x="1619" y="124"/>
                </a:cubicBezTo>
                <a:cubicBezTo>
                  <a:pt x="1704" y="89"/>
                  <a:pt x="1747" y="191"/>
                  <a:pt x="1826" y="219"/>
                </a:cubicBezTo>
                <a:cubicBezTo>
                  <a:pt x="1905" y="247"/>
                  <a:pt x="1867" y="286"/>
                  <a:pt x="1826" y="321"/>
                </a:cubicBezTo>
                <a:cubicBezTo>
                  <a:pt x="1789" y="352"/>
                  <a:pt x="1735" y="322"/>
                  <a:pt x="1706" y="362"/>
                </a:cubicBezTo>
                <a:cubicBezTo>
                  <a:pt x="1687" y="386"/>
                  <a:pt x="1679" y="396"/>
                  <a:pt x="1652" y="411"/>
                </a:cubicBezTo>
                <a:cubicBezTo>
                  <a:pt x="1611" y="432"/>
                  <a:pt x="1670" y="442"/>
                  <a:pt x="1570" y="577"/>
                </a:cubicBezTo>
                <a:cubicBezTo>
                  <a:pt x="1548" y="607"/>
                  <a:pt x="1548" y="645"/>
                  <a:pt x="1523" y="675"/>
                </a:cubicBezTo>
                <a:cubicBezTo>
                  <a:pt x="1503" y="703"/>
                  <a:pt x="1478" y="727"/>
                  <a:pt x="1460" y="756"/>
                </a:cubicBezTo>
                <a:cubicBezTo>
                  <a:pt x="1441" y="787"/>
                  <a:pt x="1448" y="836"/>
                  <a:pt x="1408" y="849"/>
                </a:cubicBezTo>
                <a:cubicBezTo>
                  <a:pt x="1380" y="858"/>
                  <a:pt x="1349" y="850"/>
                  <a:pt x="1321" y="860"/>
                </a:cubicBezTo>
                <a:cubicBezTo>
                  <a:pt x="1297" y="869"/>
                  <a:pt x="1293" y="910"/>
                  <a:pt x="1262" y="902"/>
                </a:cubicBezTo>
                <a:cubicBezTo>
                  <a:pt x="1237" y="895"/>
                  <a:pt x="1216" y="893"/>
                  <a:pt x="1193" y="903"/>
                </a:cubicBezTo>
                <a:cubicBezTo>
                  <a:pt x="1145" y="883"/>
                  <a:pt x="1071" y="884"/>
                  <a:pt x="1022" y="891"/>
                </a:cubicBezTo>
                <a:cubicBezTo>
                  <a:pt x="1017" y="890"/>
                  <a:pt x="1011" y="890"/>
                  <a:pt x="1006" y="889"/>
                </a:cubicBezTo>
                <a:cubicBezTo>
                  <a:pt x="961" y="880"/>
                  <a:pt x="923" y="945"/>
                  <a:pt x="907" y="951"/>
                </a:cubicBezTo>
                <a:cubicBezTo>
                  <a:pt x="873" y="965"/>
                  <a:pt x="815" y="955"/>
                  <a:pt x="768" y="974"/>
                </a:cubicBezTo>
                <a:cubicBezTo>
                  <a:pt x="684" y="989"/>
                  <a:pt x="746" y="1045"/>
                  <a:pt x="545" y="1036"/>
                </a:cubicBezTo>
                <a:cubicBezTo>
                  <a:pt x="492" y="1021"/>
                  <a:pt x="371" y="977"/>
                  <a:pt x="305" y="905"/>
                </a:cubicBezTo>
                <a:lnTo>
                  <a:pt x="143" y="786"/>
                </a:lnTo>
                <a:cubicBezTo>
                  <a:pt x="89" y="710"/>
                  <a:pt x="61" y="640"/>
                  <a:pt x="0" y="649"/>
                </a:cubicBezTo>
                <a:cubicBezTo>
                  <a:pt x="28" y="620"/>
                  <a:pt x="64" y="595"/>
                  <a:pt x="107" y="605"/>
                </a:cubicBezTo>
                <a:cubicBezTo>
                  <a:pt x="51" y="456"/>
                  <a:pt x="142" y="453"/>
                  <a:pt x="156" y="408"/>
                </a:cubicBezTo>
                <a:cubicBezTo>
                  <a:pt x="165" y="382"/>
                  <a:pt x="68" y="372"/>
                  <a:pt x="121" y="352"/>
                </a:cubicBezTo>
                <a:cubicBezTo>
                  <a:pt x="161" y="337"/>
                  <a:pt x="204" y="404"/>
                  <a:pt x="234" y="354"/>
                </a:cubicBezTo>
                <a:cubicBezTo>
                  <a:pt x="264" y="299"/>
                  <a:pt x="278" y="264"/>
                  <a:pt x="293" y="253"/>
                </a:cubicBezTo>
                <a:cubicBezTo>
                  <a:pt x="307" y="242"/>
                  <a:pt x="325" y="254"/>
                  <a:pt x="373" y="29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9" name="꙱ Honduras (Republic of Honduras) (HN) (H)">
            <a:extLst>
              <a:ext uri="{FF2B5EF4-FFF2-40B4-BE49-F238E27FC236}">
                <a16:creationId xmlns:a16="http://schemas.microsoft.com/office/drawing/2014/main" id="{4763E915-47CA-4974-95F8-AFDA6E764409}"/>
              </a:ext>
            </a:extLst>
          </p:cNvPr>
          <p:cNvSpPr>
            <a:spLocks noEditPoints="1"/>
          </p:cNvSpPr>
          <p:nvPr/>
        </p:nvSpPr>
        <p:spPr bwMode="auto">
          <a:xfrm>
            <a:off x="2082455" y="1900676"/>
            <a:ext cx="165999" cy="101403"/>
          </a:xfrm>
          <a:custGeom>
            <a:avLst/>
            <a:gdLst>
              <a:gd name="T0" fmla="*/ 69 w 2016"/>
              <a:gd name="T1" fmla="*/ 687 h 1241"/>
              <a:gd name="T2" fmla="*/ 103 w 2016"/>
              <a:gd name="T3" fmla="*/ 666 h 1241"/>
              <a:gd name="T4" fmla="*/ 118 w 2016"/>
              <a:gd name="T5" fmla="*/ 564 h 1241"/>
              <a:gd name="T6" fmla="*/ 206 w 2016"/>
              <a:gd name="T7" fmla="*/ 449 h 1241"/>
              <a:gd name="T8" fmla="*/ 460 w 2016"/>
              <a:gd name="T9" fmla="*/ 252 h 1241"/>
              <a:gd name="T10" fmla="*/ 510 w 2016"/>
              <a:gd name="T11" fmla="*/ 244 h 1241"/>
              <a:gd name="T12" fmla="*/ 660 w 2016"/>
              <a:gd name="T13" fmla="*/ 209 h 1241"/>
              <a:gd name="T14" fmla="*/ 876 w 2016"/>
              <a:gd name="T15" fmla="*/ 238 h 1241"/>
              <a:gd name="T16" fmla="*/ 1080 w 2016"/>
              <a:gd name="T17" fmla="*/ 214 h 1241"/>
              <a:gd name="T18" fmla="*/ 1161 w 2016"/>
              <a:gd name="T19" fmla="*/ 148 h 1241"/>
              <a:gd name="T20" fmla="*/ 1354 w 2016"/>
              <a:gd name="T21" fmla="*/ 190 h 1241"/>
              <a:gd name="T22" fmla="*/ 1566 w 2016"/>
              <a:gd name="T23" fmla="*/ 195 h 1241"/>
              <a:gd name="T24" fmla="*/ 1701 w 2016"/>
              <a:gd name="T25" fmla="*/ 223 h 1241"/>
              <a:gd name="T26" fmla="*/ 1841 w 2016"/>
              <a:gd name="T27" fmla="*/ 374 h 1241"/>
              <a:gd name="T28" fmla="*/ 1773 w 2016"/>
              <a:gd name="T29" fmla="*/ 330 h 1241"/>
              <a:gd name="T30" fmla="*/ 1704 w 2016"/>
              <a:gd name="T31" fmla="*/ 315 h 1241"/>
              <a:gd name="T32" fmla="*/ 1730 w 2016"/>
              <a:gd name="T33" fmla="*/ 368 h 1241"/>
              <a:gd name="T34" fmla="*/ 1784 w 2016"/>
              <a:gd name="T35" fmla="*/ 425 h 1241"/>
              <a:gd name="T36" fmla="*/ 1758 w 2016"/>
              <a:gd name="T37" fmla="*/ 380 h 1241"/>
              <a:gd name="T38" fmla="*/ 1888 w 2016"/>
              <a:gd name="T39" fmla="*/ 410 h 1241"/>
              <a:gd name="T40" fmla="*/ 1885 w 2016"/>
              <a:gd name="T41" fmla="*/ 454 h 1241"/>
              <a:gd name="T42" fmla="*/ 1861 w 2016"/>
              <a:gd name="T43" fmla="*/ 389 h 1241"/>
              <a:gd name="T44" fmla="*/ 2016 w 2016"/>
              <a:gd name="T45" fmla="*/ 514 h 1241"/>
              <a:gd name="T46" fmla="*/ 1863 w 2016"/>
              <a:gd name="T47" fmla="*/ 547 h 1241"/>
              <a:gd name="T48" fmla="*/ 1685 w 2016"/>
              <a:gd name="T49" fmla="*/ 603 h 1241"/>
              <a:gd name="T50" fmla="*/ 1502 w 2016"/>
              <a:gd name="T51" fmla="*/ 606 h 1241"/>
              <a:gd name="T52" fmla="*/ 1481 w 2016"/>
              <a:gd name="T53" fmla="*/ 577 h 1241"/>
              <a:gd name="T54" fmla="*/ 1398 w 2016"/>
              <a:gd name="T55" fmla="*/ 668 h 1241"/>
              <a:gd name="T56" fmla="*/ 1351 w 2016"/>
              <a:gd name="T57" fmla="*/ 718 h 1241"/>
              <a:gd name="T58" fmla="*/ 1348 w 2016"/>
              <a:gd name="T59" fmla="*/ 758 h 1241"/>
              <a:gd name="T60" fmla="*/ 1158 w 2016"/>
              <a:gd name="T61" fmla="*/ 929 h 1241"/>
              <a:gd name="T62" fmla="*/ 992 w 2016"/>
              <a:gd name="T63" fmla="*/ 919 h 1241"/>
              <a:gd name="T64" fmla="*/ 836 w 2016"/>
              <a:gd name="T65" fmla="*/ 984 h 1241"/>
              <a:gd name="T66" fmla="*/ 799 w 2016"/>
              <a:gd name="T67" fmla="*/ 1123 h 1241"/>
              <a:gd name="T68" fmla="*/ 758 w 2016"/>
              <a:gd name="T69" fmla="*/ 1195 h 1241"/>
              <a:gd name="T70" fmla="*/ 641 w 2016"/>
              <a:gd name="T71" fmla="*/ 1229 h 1241"/>
              <a:gd name="T72" fmla="*/ 629 w 2016"/>
              <a:gd name="T73" fmla="*/ 1089 h 1241"/>
              <a:gd name="T74" fmla="*/ 555 w 2016"/>
              <a:gd name="T75" fmla="*/ 1060 h 1241"/>
              <a:gd name="T76" fmla="*/ 493 w 2016"/>
              <a:gd name="T77" fmla="*/ 1073 h 1241"/>
              <a:gd name="T78" fmla="*/ 451 w 2016"/>
              <a:gd name="T79" fmla="*/ 914 h 1241"/>
              <a:gd name="T80" fmla="*/ 300 w 2016"/>
              <a:gd name="T81" fmla="*/ 914 h 1241"/>
              <a:gd name="T82" fmla="*/ 0 w 2016"/>
              <a:gd name="T83" fmla="*/ 720 h 1241"/>
              <a:gd name="T84" fmla="*/ 69 w 2016"/>
              <a:gd name="T85" fmla="*/ 687 h 1241"/>
              <a:gd name="T86" fmla="*/ 980 w 2016"/>
              <a:gd name="T87" fmla="*/ 56 h 1241"/>
              <a:gd name="T88" fmla="*/ 1095 w 2016"/>
              <a:gd name="T89" fmla="*/ 0 h 1241"/>
              <a:gd name="T90" fmla="*/ 980 w 2016"/>
              <a:gd name="T91" fmla="*/ 56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16" h="1241">
                <a:moveTo>
                  <a:pt x="69" y="687"/>
                </a:moveTo>
                <a:cubicBezTo>
                  <a:pt x="83" y="680"/>
                  <a:pt x="94" y="674"/>
                  <a:pt x="103" y="666"/>
                </a:cubicBezTo>
                <a:cubicBezTo>
                  <a:pt x="146" y="624"/>
                  <a:pt x="129" y="609"/>
                  <a:pt x="118" y="564"/>
                </a:cubicBezTo>
                <a:cubicBezTo>
                  <a:pt x="106" y="505"/>
                  <a:pt x="163" y="475"/>
                  <a:pt x="206" y="449"/>
                </a:cubicBezTo>
                <a:cubicBezTo>
                  <a:pt x="296" y="395"/>
                  <a:pt x="364" y="291"/>
                  <a:pt x="460" y="252"/>
                </a:cubicBezTo>
                <a:cubicBezTo>
                  <a:pt x="473" y="252"/>
                  <a:pt x="492" y="265"/>
                  <a:pt x="510" y="244"/>
                </a:cubicBezTo>
                <a:cubicBezTo>
                  <a:pt x="543" y="204"/>
                  <a:pt x="620" y="168"/>
                  <a:pt x="660" y="209"/>
                </a:cubicBezTo>
                <a:cubicBezTo>
                  <a:pt x="689" y="239"/>
                  <a:pt x="833" y="242"/>
                  <a:pt x="876" y="238"/>
                </a:cubicBezTo>
                <a:cubicBezTo>
                  <a:pt x="936" y="233"/>
                  <a:pt x="1028" y="247"/>
                  <a:pt x="1080" y="214"/>
                </a:cubicBezTo>
                <a:cubicBezTo>
                  <a:pt x="1099" y="202"/>
                  <a:pt x="1236" y="172"/>
                  <a:pt x="1161" y="148"/>
                </a:cubicBezTo>
                <a:cubicBezTo>
                  <a:pt x="1228" y="146"/>
                  <a:pt x="1287" y="189"/>
                  <a:pt x="1354" y="190"/>
                </a:cubicBezTo>
                <a:cubicBezTo>
                  <a:pt x="1423" y="191"/>
                  <a:pt x="1504" y="140"/>
                  <a:pt x="1566" y="195"/>
                </a:cubicBezTo>
                <a:cubicBezTo>
                  <a:pt x="1618" y="242"/>
                  <a:pt x="1648" y="196"/>
                  <a:pt x="1701" y="223"/>
                </a:cubicBezTo>
                <a:cubicBezTo>
                  <a:pt x="1763" y="254"/>
                  <a:pt x="1794" y="326"/>
                  <a:pt x="1841" y="374"/>
                </a:cubicBezTo>
                <a:cubicBezTo>
                  <a:pt x="1819" y="363"/>
                  <a:pt x="1799" y="330"/>
                  <a:pt x="1773" y="330"/>
                </a:cubicBezTo>
                <a:cubicBezTo>
                  <a:pt x="1747" y="330"/>
                  <a:pt x="1727" y="331"/>
                  <a:pt x="1704" y="315"/>
                </a:cubicBezTo>
                <a:cubicBezTo>
                  <a:pt x="1723" y="329"/>
                  <a:pt x="1725" y="349"/>
                  <a:pt x="1730" y="368"/>
                </a:cubicBezTo>
                <a:cubicBezTo>
                  <a:pt x="1734" y="382"/>
                  <a:pt x="1773" y="412"/>
                  <a:pt x="1784" y="425"/>
                </a:cubicBezTo>
                <a:cubicBezTo>
                  <a:pt x="1792" y="401"/>
                  <a:pt x="1782" y="385"/>
                  <a:pt x="1758" y="380"/>
                </a:cubicBezTo>
                <a:cubicBezTo>
                  <a:pt x="1786" y="349"/>
                  <a:pt x="1832" y="438"/>
                  <a:pt x="1888" y="410"/>
                </a:cubicBezTo>
                <a:cubicBezTo>
                  <a:pt x="1892" y="429"/>
                  <a:pt x="1898" y="437"/>
                  <a:pt x="1885" y="454"/>
                </a:cubicBezTo>
                <a:cubicBezTo>
                  <a:pt x="1945" y="439"/>
                  <a:pt x="1890" y="399"/>
                  <a:pt x="1861" y="389"/>
                </a:cubicBezTo>
                <a:cubicBezTo>
                  <a:pt x="1958" y="402"/>
                  <a:pt x="1940" y="484"/>
                  <a:pt x="2016" y="514"/>
                </a:cubicBezTo>
                <a:cubicBezTo>
                  <a:pt x="1961" y="523"/>
                  <a:pt x="1910" y="514"/>
                  <a:pt x="1863" y="547"/>
                </a:cubicBezTo>
                <a:cubicBezTo>
                  <a:pt x="1821" y="576"/>
                  <a:pt x="1736" y="604"/>
                  <a:pt x="1685" y="603"/>
                </a:cubicBezTo>
                <a:cubicBezTo>
                  <a:pt x="1617" y="601"/>
                  <a:pt x="1624" y="674"/>
                  <a:pt x="1502" y="606"/>
                </a:cubicBezTo>
                <a:cubicBezTo>
                  <a:pt x="1492" y="600"/>
                  <a:pt x="1491" y="579"/>
                  <a:pt x="1481" y="577"/>
                </a:cubicBezTo>
                <a:cubicBezTo>
                  <a:pt x="1424" y="565"/>
                  <a:pt x="1418" y="637"/>
                  <a:pt x="1398" y="668"/>
                </a:cubicBezTo>
                <a:cubicBezTo>
                  <a:pt x="1385" y="688"/>
                  <a:pt x="1363" y="697"/>
                  <a:pt x="1351" y="718"/>
                </a:cubicBezTo>
                <a:cubicBezTo>
                  <a:pt x="1344" y="730"/>
                  <a:pt x="1359" y="750"/>
                  <a:pt x="1348" y="758"/>
                </a:cubicBezTo>
                <a:cubicBezTo>
                  <a:pt x="1307" y="788"/>
                  <a:pt x="1178" y="861"/>
                  <a:pt x="1158" y="929"/>
                </a:cubicBezTo>
                <a:cubicBezTo>
                  <a:pt x="1068" y="872"/>
                  <a:pt x="1051" y="823"/>
                  <a:pt x="992" y="919"/>
                </a:cubicBezTo>
                <a:cubicBezTo>
                  <a:pt x="962" y="987"/>
                  <a:pt x="828" y="925"/>
                  <a:pt x="836" y="984"/>
                </a:cubicBezTo>
                <a:cubicBezTo>
                  <a:pt x="843" y="1043"/>
                  <a:pt x="868" y="1112"/>
                  <a:pt x="799" y="1123"/>
                </a:cubicBezTo>
                <a:cubicBezTo>
                  <a:pt x="762" y="1129"/>
                  <a:pt x="768" y="1169"/>
                  <a:pt x="758" y="1195"/>
                </a:cubicBezTo>
                <a:cubicBezTo>
                  <a:pt x="741" y="1241"/>
                  <a:pt x="678" y="1224"/>
                  <a:pt x="641" y="1229"/>
                </a:cubicBezTo>
                <a:cubicBezTo>
                  <a:pt x="668" y="1185"/>
                  <a:pt x="534" y="1125"/>
                  <a:pt x="629" y="1089"/>
                </a:cubicBezTo>
                <a:cubicBezTo>
                  <a:pt x="600" y="1099"/>
                  <a:pt x="561" y="1099"/>
                  <a:pt x="555" y="1060"/>
                </a:cubicBezTo>
                <a:cubicBezTo>
                  <a:pt x="546" y="1093"/>
                  <a:pt x="520" y="1095"/>
                  <a:pt x="493" y="1073"/>
                </a:cubicBezTo>
                <a:cubicBezTo>
                  <a:pt x="510" y="1079"/>
                  <a:pt x="589" y="844"/>
                  <a:pt x="451" y="914"/>
                </a:cubicBezTo>
                <a:cubicBezTo>
                  <a:pt x="436" y="837"/>
                  <a:pt x="341" y="914"/>
                  <a:pt x="300" y="914"/>
                </a:cubicBezTo>
                <a:cubicBezTo>
                  <a:pt x="301" y="847"/>
                  <a:pt x="76" y="697"/>
                  <a:pt x="0" y="720"/>
                </a:cubicBezTo>
                <a:cubicBezTo>
                  <a:pt x="17" y="704"/>
                  <a:pt x="47" y="697"/>
                  <a:pt x="69" y="687"/>
                </a:cubicBezTo>
                <a:close/>
                <a:moveTo>
                  <a:pt x="980" y="56"/>
                </a:moveTo>
                <a:cubicBezTo>
                  <a:pt x="1016" y="33"/>
                  <a:pt x="1055" y="15"/>
                  <a:pt x="1095" y="0"/>
                </a:cubicBezTo>
                <a:cubicBezTo>
                  <a:pt x="1054" y="0"/>
                  <a:pt x="1000" y="17"/>
                  <a:pt x="980" y="5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0" name="꙱ Hawaii, United States of America (US) (H)">
            <a:extLst>
              <a:ext uri="{FF2B5EF4-FFF2-40B4-BE49-F238E27FC236}">
                <a16:creationId xmlns:a16="http://schemas.microsoft.com/office/drawing/2014/main" id="{EFC2FFB0-36A7-4982-8415-8E8C88FA9ADA}"/>
              </a:ext>
            </a:extLst>
          </p:cNvPr>
          <p:cNvSpPr>
            <a:spLocks noEditPoints="1"/>
          </p:cNvSpPr>
          <p:nvPr/>
        </p:nvSpPr>
        <p:spPr bwMode="auto">
          <a:xfrm>
            <a:off x="312514" y="1729154"/>
            <a:ext cx="126117" cy="97088"/>
          </a:xfrm>
          <a:custGeom>
            <a:avLst/>
            <a:gdLst>
              <a:gd name="T0" fmla="*/ 1163 w 1519"/>
              <a:gd name="T1" fmla="*/ 1166 h 1179"/>
              <a:gd name="T2" fmla="*/ 1272 w 1519"/>
              <a:gd name="T3" fmla="*/ 1100 h 1179"/>
              <a:gd name="T4" fmla="*/ 1455 w 1519"/>
              <a:gd name="T5" fmla="*/ 1012 h 1179"/>
              <a:gd name="T6" fmla="*/ 1433 w 1519"/>
              <a:gd name="T7" fmla="*/ 887 h 1179"/>
              <a:gd name="T8" fmla="*/ 1419 w 1519"/>
              <a:gd name="T9" fmla="*/ 818 h 1179"/>
              <a:gd name="T10" fmla="*/ 1326 w 1519"/>
              <a:gd name="T11" fmla="*/ 759 h 1179"/>
              <a:gd name="T12" fmla="*/ 1216 w 1519"/>
              <a:gd name="T13" fmla="*/ 739 h 1179"/>
              <a:gd name="T14" fmla="*/ 1221 w 1519"/>
              <a:gd name="T15" fmla="*/ 797 h 1179"/>
              <a:gd name="T16" fmla="*/ 1149 w 1519"/>
              <a:gd name="T17" fmla="*/ 863 h 1179"/>
              <a:gd name="T18" fmla="*/ 1145 w 1519"/>
              <a:gd name="T19" fmla="*/ 1033 h 1179"/>
              <a:gd name="T20" fmla="*/ 1163 w 1519"/>
              <a:gd name="T21" fmla="*/ 1166 h 1179"/>
              <a:gd name="T22" fmla="*/ 14 w 1519"/>
              <a:gd name="T23" fmla="*/ 166 h 1179"/>
              <a:gd name="T24" fmla="*/ 73 w 1519"/>
              <a:gd name="T25" fmla="*/ 83 h 1179"/>
              <a:gd name="T26" fmla="*/ 14 w 1519"/>
              <a:gd name="T27" fmla="*/ 166 h 1179"/>
              <a:gd name="T28" fmla="*/ 254 w 1519"/>
              <a:gd name="T29" fmla="*/ 133 h 1179"/>
              <a:gd name="T30" fmla="*/ 279 w 1519"/>
              <a:gd name="T31" fmla="*/ 4 h 1179"/>
              <a:gd name="T32" fmla="*/ 254 w 1519"/>
              <a:gd name="T33" fmla="*/ 133 h 1179"/>
              <a:gd name="T34" fmla="*/ 703 w 1519"/>
              <a:gd name="T35" fmla="*/ 353 h 1179"/>
              <a:gd name="T36" fmla="*/ 684 w 1519"/>
              <a:gd name="T37" fmla="*/ 205 h 1179"/>
              <a:gd name="T38" fmla="*/ 591 w 1519"/>
              <a:gd name="T39" fmla="*/ 264 h 1179"/>
              <a:gd name="T40" fmla="*/ 703 w 1519"/>
              <a:gd name="T41" fmla="*/ 353 h 1179"/>
              <a:gd name="T42" fmla="*/ 973 w 1519"/>
              <a:gd name="T43" fmla="*/ 427 h 1179"/>
              <a:gd name="T44" fmla="*/ 1017 w 1519"/>
              <a:gd name="T45" fmla="*/ 383 h 1179"/>
              <a:gd name="T46" fmla="*/ 851 w 1519"/>
              <a:gd name="T47" fmla="*/ 412 h 1179"/>
              <a:gd name="T48" fmla="*/ 973 w 1519"/>
              <a:gd name="T49" fmla="*/ 427 h 1179"/>
              <a:gd name="T50" fmla="*/ 934 w 1519"/>
              <a:gd name="T51" fmla="*/ 537 h 1179"/>
              <a:gd name="T52" fmla="*/ 902 w 1519"/>
              <a:gd name="T53" fmla="*/ 478 h 1179"/>
              <a:gd name="T54" fmla="*/ 934 w 1519"/>
              <a:gd name="T55" fmla="*/ 537 h 1179"/>
              <a:gd name="T56" fmla="*/ 1083 w 1519"/>
              <a:gd name="T57" fmla="*/ 594 h 1179"/>
              <a:gd name="T58" fmla="*/ 1207 w 1519"/>
              <a:gd name="T59" fmla="*/ 519 h 1179"/>
              <a:gd name="T60" fmla="*/ 1100 w 1519"/>
              <a:gd name="T61" fmla="*/ 473 h 1179"/>
              <a:gd name="T62" fmla="*/ 1027 w 1519"/>
              <a:gd name="T63" fmla="*/ 451 h 1179"/>
              <a:gd name="T64" fmla="*/ 1045 w 1519"/>
              <a:gd name="T65" fmla="*/ 516 h 1179"/>
              <a:gd name="T66" fmla="*/ 1083 w 1519"/>
              <a:gd name="T67" fmla="*/ 594 h 1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9" h="1179">
                <a:moveTo>
                  <a:pt x="1163" y="1166"/>
                </a:moveTo>
                <a:cubicBezTo>
                  <a:pt x="1199" y="1179"/>
                  <a:pt x="1250" y="1120"/>
                  <a:pt x="1272" y="1100"/>
                </a:cubicBezTo>
                <a:cubicBezTo>
                  <a:pt x="1327" y="1052"/>
                  <a:pt x="1397" y="1052"/>
                  <a:pt x="1455" y="1012"/>
                </a:cubicBezTo>
                <a:cubicBezTo>
                  <a:pt x="1519" y="967"/>
                  <a:pt x="1449" y="935"/>
                  <a:pt x="1433" y="887"/>
                </a:cubicBezTo>
                <a:cubicBezTo>
                  <a:pt x="1424" y="861"/>
                  <a:pt x="1445" y="841"/>
                  <a:pt x="1419" y="818"/>
                </a:cubicBezTo>
                <a:cubicBezTo>
                  <a:pt x="1390" y="792"/>
                  <a:pt x="1359" y="779"/>
                  <a:pt x="1326" y="759"/>
                </a:cubicBezTo>
                <a:cubicBezTo>
                  <a:pt x="1299" y="742"/>
                  <a:pt x="1238" y="687"/>
                  <a:pt x="1216" y="739"/>
                </a:cubicBezTo>
                <a:cubicBezTo>
                  <a:pt x="1207" y="761"/>
                  <a:pt x="1224" y="776"/>
                  <a:pt x="1221" y="797"/>
                </a:cubicBezTo>
                <a:cubicBezTo>
                  <a:pt x="1217" y="824"/>
                  <a:pt x="1167" y="846"/>
                  <a:pt x="1149" y="863"/>
                </a:cubicBezTo>
                <a:cubicBezTo>
                  <a:pt x="1102" y="907"/>
                  <a:pt x="1152" y="979"/>
                  <a:pt x="1145" y="1033"/>
                </a:cubicBezTo>
                <a:cubicBezTo>
                  <a:pt x="1137" y="1094"/>
                  <a:pt x="1097" y="1124"/>
                  <a:pt x="1163" y="1166"/>
                </a:cubicBezTo>
                <a:close/>
                <a:moveTo>
                  <a:pt x="14" y="166"/>
                </a:moveTo>
                <a:cubicBezTo>
                  <a:pt x="28" y="134"/>
                  <a:pt x="74" y="122"/>
                  <a:pt x="73" y="83"/>
                </a:cubicBezTo>
                <a:cubicBezTo>
                  <a:pt x="49" y="102"/>
                  <a:pt x="0" y="126"/>
                  <a:pt x="14" y="166"/>
                </a:cubicBezTo>
                <a:close/>
                <a:moveTo>
                  <a:pt x="254" y="133"/>
                </a:moveTo>
                <a:cubicBezTo>
                  <a:pt x="288" y="113"/>
                  <a:pt x="367" y="0"/>
                  <a:pt x="279" y="4"/>
                </a:cubicBezTo>
                <a:cubicBezTo>
                  <a:pt x="176" y="9"/>
                  <a:pt x="124" y="115"/>
                  <a:pt x="254" y="133"/>
                </a:cubicBezTo>
                <a:close/>
                <a:moveTo>
                  <a:pt x="703" y="353"/>
                </a:moveTo>
                <a:cubicBezTo>
                  <a:pt x="785" y="367"/>
                  <a:pt x="699" y="205"/>
                  <a:pt x="684" y="205"/>
                </a:cubicBezTo>
                <a:cubicBezTo>
                  <a:pt x="663" y="206"/>
                  <a:pt x="590" y="239"/>
                  <a:pt x="591" y="264"/>
                </a:cubicBezTo>
                <a:cubicBezTo>
                  <a:pt x="591" y="322"/>
                  <a:pt x="674" y="320"/>
                  <a:pt x="703" y="353"/>
                </a:cubicBezTo>
                <a:close/>
                <a:moveTo>
                  <a:pt x="973" y="427"/>
                </a:moveTo>
                <a:cubicBezTo>
                  <a:pt x="1000" y="428"/>
                  <a:pt x="1020" y="411"/>
                  <a:pt x="1017" y="383"/>
                </a:cubicBezTo>
                <a:cubicBezTo>
                  <a:pt x="970" y="394"/>
                  <a:pt x="867" y="336"/>
                  <a:pt x="851" y="412"/>
                </a:cubicBezTo>
                <a:cubicBezTo>
                  <a:pt x="893" y="409"/>
                  <a:pt x="932" y="416"/>
                  <a:pt x="973" y="427"/>
                </a:cubicBezTo>
                <a:close/>
                <a:moveTo>
                  <a:pt x="934" y="537"/>
                </a:moveTo>
                <a:cubicBezTo>
                  <a:pt x="993" y="520"/>
                  <a:pt x="948" y="457"/>
                  <a:pt x="902" y="478"/>
                </a:cubicBezTo>
                <a:cubicBezTo>
                  <a:pt x="911" y="498"/>
                  <a:pt x="922" y="518"/>
                  <a:pt x="934" y="537"/>
                </a:cubicBezTo>
                <a:close/>
                <a:moveTo>
                  <a:pt x="1083" y="594"/>
                </a:moveTo>
                <a:cubicBezTo>
                  <a:pt x="1115" y="581"/>
                  <a:pt x="1227" y="582"/>
                  <a:pt x="1207" y="519"/>
                </a:cubicBezTo>
                <a:cubicBezTo>
                  <a:pt x="1188" y="462"/>
                  <a:pt x="1141" y="481"/>
                  <a:pt x="1100" y="473"/>
                </a:cubicBezTo>
                <a:cubicBezTo>
                  <a:pt x="1078" y="469"/>
                  <a:pt x="1045" y="416"/>
                  <a:pt x="1027" y="451"/>
                </a:cubicBezTo>
                <a:cubicBezTo>
                  <a:pt x="1010" y="481"/>
                  <a:pt x="1017" y="498"/>
                  <a:pt x="1045" y="516"/>
                </a:cubicBezTo>
                <a:cubicBezTo>
                  <a:pt x="1083" y="542"/>
                  <a:pt x="1058" y="562"/>
                  <a:pt x="1083" y="59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1" name="꙱ Haiti (Republic of Haiti) (HT) (H)">
            <a:extLst>
              <a:ext uri="{FF2B5EF4-FFF2-40B4-BE49-F238E27FC236}">
                <a16:creationId xmlns:a16="http://schemas.microsoft.com/office/drawing/2014/main" id="{F37FF750-0564-48E6-AF9F-65EDC03C8AF1}"/>
              </a:ext>
            </a:extLst>
          </p:cNvPr>
          <p:cNvSpPr>
            <a:spLocks noEditPoints="1"/>
          </p:cNvSpPr>
          <p:nvPr/>
        </p:nvSpPr>
        <p:spPr bwMode="auto">
          <a:xfrm>
            <a:off x="2478051" y="1792801"/>
            <a:ext cx="83000" cy="63647"/>
          </a:xfrm>
          <a:custGeom>
            <a:avLst/>
            <a:gdLst>
              <a:gd name="T0" fmla="*/ 181 w 1005"/>
              <a:gd name="T1" fmla="*/ 516 h 772"/>
              <a:gd name="T2" fmla="*/ 344 w 1005"/>
              <a:gd name="T3" fmla="*/ 537 h 772"/>
              <a:gd name="T4" fmla="*/ 400 w 1005"/>
              <a:gd name="T5" fmla="*/ 570 h 772"/>
              <a:gd name="T6" fmla="*/ 639 w 1005"/>
              <a:gd name="T7" fmla="*/ 553 h 772"/>
              <a:gd name="T8" fmla="*/ 727 w 1005"/>
              <a:gd name="T9" fmla="*/ 525 h 772"/>
              <a:gd name="T10" fmla="*/ 619 w 1005"/>
              <a:gd name="T11" fmla="*/ 338 h 772"/>
              <a:gd name="T12" fmla="*/ 534 w 1005"/>
              <a:gd name="T13" fmla="*/ 163 h 772"/>
              <a:gd name="T14" fmla="*/ 470 w 1005"/>
              <a:gd name="T15" fmla="*/ 93 h 772"/>
              <a:gd name="T16" fmla="*/ 765 w 1005"/>
              <a:gd name="T17" fmla="*/ 99 h 772"/>
              <a:gd name="T18" fmla="*/ 957 w 1005"/>
              <a:gd name="T19" fmla="*/ 154 h 772"/>
              <a:gd name="T20" fmla="*/ 954 w 1005"/>
              <a:gd name="T21" fmla="*/ 295 h 772"/>
              <a:gd name="T22" fmla="*/ 921 w 1005"/>
              <a:gd name="T23" fmla="*/ 422 h 772"/>
              <a:gd name="T24" fmla="*/ 834 w 1005"/>
              <a:gd name="T25" fmla="*/ 528 h 772"/>
              <a:gd name="T26" fmla="*/ 892 w 1005"/>
              <a:gd name="T27" fmla="*/ 622 h 772"/>
              <a:gd name="T28" fmla="*/ 881 w 1005"/>
              <a:gd name="T29" fmla="*/ 730 h 772"/>
              <a:gd name="T30" fmla="*/ 614 w 1005"/>
              <a:gd name="T31" fmla="*/ 677 h 772"/>
              <a:gd name="T32" fmla="*/ 261 w 1005"/>
              <a:gd name="T33" fmla="*/ 694 h 772"/>
              <a:gd name="T34" fmla="*/ 103 w 1005"/>
              <a:gd name="T35" fmla="*/ 631 h 772"/>
              <a:gd name="T36" fmla="*/ 181 w 1005"/>
              <a:gd name="T37" fmla="*/ 516 h 772"/>
              <a:gd name="T38" fmla="*/ 662 w 1005"/>
              <a:gd name="T39" fmla="*/ 29 h 772"/>
              <a:gd name="T40" fmla="*/ 632 w 1005"/>
              <a:gd name="T41" fmla="*/ 20 h 772"/>
              <a:gd name="T42" fmla="*/ 703 w 1005"/>
              <a:gd name="T43" fmla="*/ 29 h 772"/>
              <a:gd name="T44" fmla="*/ 662 w 1005"/>
              <a:gd name="T45" fmla="*/ 29 h 772"/>
              <a:gd name="T46" fmla="*/ 582 w 1005"/>
              <a:gd name="T47" fmla="*/ 495 h 772"/>
              <a:gd name="T48" fmla="*/ 462 w 1005"/>
              <a:gd name="T49" fmla="*/ 404 h 772"/>
              <a:gd name="T50" fmla="*/ 582 w 1005"/>
              <a:gd name="T51" fmla="*/ 495 h 772"/>
              <a:gd name="T52" fmla="*/ 317 w 1005"/>
              <a:gd name="T53" fmla="*/ 724 h 772"/>
              <a:gd name="T54" fmla="*/ 285 w 1005"/>
              <a:gd name="T55" fmla="*/ 715 h 772"/>
              <a:gd name="T56" fmla="*/ 317 w 1005"/>
              <a:gd name="T57" fmla="*/ 724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05" h="772">
                <a:moveTo>
                  <a:pt x="181" y="516"/>
                </a:moveTo>
                <a:cubicBezTo>
                  <a:pt x="252" y="546"/>
                  <a:pt x="276" y="535"/>
                  <a:pt x="344" y="537"/>
                </a:cubicBezTo>
                <a:cubicBezTo>
                  <a:pt x="262" y="547"/>
                  <a:pt x="381" y="568"/>
                  <a:pt x="400" y="570"/>
                </a:cubicBezTo>
                <a:cubicBezTo>
                  <a:pt x="654" y="601"/>
                  <a:pt x="553" y="581"/>
                  <a:pt x="639" y="553"/>
                </a:cubicBezTo>
                <a:cubicBezTo>
                  <a:pt x="671" y="542"/>
                  <a:pt x="722" y="566"/>
                  <a:pt x="727" y="525"/>
                </a:cubicBezTo>
                <a:cubicBezTo>
                  <a:pt x="736" y="453"/>
                  <a:pt x="601" y="431"/>
                  <a:pt x="619" y="338"/>
                </a:cubicBezTo>
                <a:cubicBezTo>
                  <a:pt x="638" y="246"/>
                  <a:pt x="652" y="187"/>
                  <a:pt x="534" y="163"/>
                </a:cubicBezTo>
                <a:cubicBezTo>
                  <a:pt x="488" y="154"/>
                  <a:pt x="378" y="158"/>
                  <a:pt x="470" y="93"/>
                </a:cubicBezTo>
                <a:cubicBezTo>
                  <a:pt x="577" y="18"/>
                  <a:pt x="659" y="68"/>
                  <a:pt x="765" y="99"/>
                </a:cubicBezTo>
                <a:cubicBezTo>
                  <a:pt x="825" y="116"/>
                  <a:pt x="926" y="97"/>
                  <a:pt x="957" y="154"/>
                </a:cubicBezTo>
                <a:cubicBezTo>
                  <a:pt x="986" y="225"/>
                  <a:pt x="927" y="266"/>
                  <a:pt x="954" y="295"/>
                </a:cubicBezTo>
                <a:cubicBezTo>
                  <a:pt x="1005" y="353"/>
                  <a:pt x="878" y="380"/>
                  <a:pt x="921" y="422"/>
                </a:cubicBezTo>
                <a:cubicBezTo>
                  <a:pt x="966" y="466"/>
                  <a:pt x="875" y="530"/>
                  <a:pt x="834" y="528"/>
                </a:cubicBezTo>
                <a:lnTo>
                  <a:pt x="892" y="622"/>
                </a:lnTo>
                <a:cubicBezTo>
                  <a:pt x="910" y="651"/>
                  <a:pt x="893" y="713"/>
                  <a:pt x="881" y="730"/>
                </a:cubicBezTo>
                <a:cubicBezTo>
                  <a:pt x="818" y="641"/>
                  <a:pt x="707" y="653"/>
                  <a:pt x="614" y="677"/>
                </a:cubicBezTo>
                <a:cubicBezTo>
                  <a:pt x="525" y="699"/>
                  <a:pt x="317" y="591"/>
                  <a:pt x="261" y="694"/>
                </a:cubicBezTo>
                <a:cubicBezTo>
                  <a:pt x="219" y="772"/>
                  <a:pt x="168" y="642"/>
                  <a:pt x="103" y="631"/>
                </a:cubicBezTo>
                <a:cubicBezTo>
                  <a:pt x="0" y="614"/>
                  <a:pt x="107" y="468"/>
                  <a:pt x="181" y="516"/>
                </a:cubicBezTo>
                <a:close/>
                <a:moveTo>
                  <a:pt x="662" y="29"/>
                </a:moveTo>
                <a:cubicBezTo>
                  <a:pt x="652" y="26"/>
                  <a:pt x="642" y="23"/>
                  <a:pt x="632" y="20"/>
                </a:cubicBezTo>
                <a:cubicBezTo>
                  <a:pt x="655" y="0"/>
                  <a:pt x="685" y="7"/>
                  <a:pt x="703" y="29"/>
                </a:cubicBezTo>
                <a:cubicBezTo>
                  <a:pt x="689" y="29"/>
                  <a:pt x="676" y="29"/>
                  <a:pt x="662" y="29"/>
                </a:cubicBezTo>
                <a:close/>
                <a:moveTo>
                  <a:pt x="582" y="495"/>
                </a:moveTo>
                <a:cubicBezTo>
                  <a:pt x="574" y="489"/>
                  <a:pt x="401" y="416"/>
                  <a:pt x="462" y="404"/>
                </a:cubicBezTo>
                <a:cubicBezTo>
                  <a:pt x="501" y="396"/>
                  <a:pt x="613" y="441"/>
                  <a:pt x="582" y="495"/>
                </a:cubicBezTo>
                <a:close/>
                <a:moveTo>
                  <a:pt x="317" y="724"/>
                </a:moveTo>
                <a:cubicBezTo>
                  <a:pt x="306" y="721"/>
                  <a:pt x="296" y="718"/>
                  <a:pt x="285" y="715"/>
                </a:cubicBezTo>
                <a:cubicBezTo>
                  <a:pt x="308" y="706"/>
                  <a:pt x="302" y="716"/>
                  <a:pt x="317" y="72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2" name="꙱ Guyana (Co-operative Republic of Guyana) (GY) (H)">
            <a:extLst>
              <a:ext uri="{FF2B5EF4-FFF2-40B4-BE49-F238E27FC236}">
                <a16:creationId xmlns:a16="http://schemas.microsoft.com/office/drawing/2014/main" id="{E1FEC9B9-E830-4793-AC3B-F7D0312FC6A6}"/>
              </a:ext>
            </a:extLst>
          </p:cNvPr>
          <p:cNvSpPr>
            <a:spLocks/>
          </p:cNvSpPr>
          <p:nvPr/>
        </p:nvSpPr>
        <p:spPr bwMode="auto">
          <a:xfrm>
            <a:off x="2792803" y="2132607"/>
            <a:ext cx="125038" cy="215750"/>
          </a:xfrm>
          <a:custGeom>
            <a:avLst/>
            <a:gdLst>
              <a:gd name="T0" fmla="*/ 731 w 1511"/>
              <a:gd name="T1" fmla="*/ 177 h 2616"/>
              <a:gd name="T2" fmla="*/ 875 w 1511"/>
              <a:gd name="T3" fmla="*/ 340 h 2616"/>
              <a:gd name="T4" fmla="*/ 926 w 1511"/>
              <a:gd name="T5" fmla="*/ 535 h 2616"/>
              <a:gd name="T6" fmla="*/ 884 w 1511"/>
              <a:gd name="T7" fmla="*/ 652 h 2616"/>
              <a:gd name="T8" fmla="*/ 855 w 1511"/>
              <a:gd name="T9" fmla="*/ 769 h 2616"/>
              <a:gd name="T10" fmla="*/ 995 w 1511"/>
              <a:gd name="T11" fmla="*/ 606 h 2616"/>
              <a:gd name="T12" fmla="*/ 1220 w 1511"/>
              <a:gd name="T13" fmla="*/ 808 h 2616"/>
              <a:gd name="T14" fmla="*/ 1267 w 1511"/>
              <a:gd name="T15" fmla="*/ 1149 h 2616"/>
              <a:gd name="T16" fmla="*/ 1261 w 1511"/>
              <a:gd name="T17" fmla="*/ 1250 h 2616"/>
              <a:gd name="T18" fmla="*/ 1047 w 1511"/>
              <a:gd name="T19" fmla="*/ 1342 h 2616"/>
              <a:gd name="T20" fmla="*/ 1041 w 1511"/>
              <a:gd name="T21" fmla="*/ 1561 h 2616"/>
              <a:gd name="T22" fmla="*/ 1121 w 1511"/>
              <a:gd name="T23" fmla="*/ 1761 h 2616"/>
              <a:gd name="T24" fmla="*/ 1196 w 1511"/>
              <a:gd name="T25" fmla="*/ 1853 h 2616"/>
              <a:gd name="T26" fmla="*/ 1285 w 1511"/>
              <a:gd name="T27" fmla="*/ 1985 h 2616"/>
              <a:gd name="T28" fmla="*/ 1386 w 1511"/>
              <a:gd name="T29" fmla="*/ 2220 h 2616"/>
              <a:gd name="T30" fmla="*/ 1511 w 1511"/>
              <a:gd name="T31" fmla="*/ 2352 h 2616"/>
              <a:gd name="T32" fmla="*/ 1213 w 1511"/>
              <a:gd name="T33" fmla="*/ 2366 h 2616"/>
              <a:gd name="T34" fmla="*/ 1173 w 1511"/>
              <a:gd name="T35" fmla="*/ 2412 h 2616"/>
              <a:gd name="T36" fmla="*/ 1080 w 1511"/>
              <a:gd name="T37" fmla="*/ 2439 h 2616"/>
              <a:gd name="T38" fmla="*/ 947 w 1511"/>
              <a:gd name="T39" fmla="*/ 2490 h 2616"/>
              <a:gd name="T40" fmla="*/ 899 w 1511"/>
              <a:gd name="T41" fmla="*/ 2521 h 2616"/>
              <a:gd name="T42" fmla="*/ 869 w 1511"/>
              <a:gd name="T43" fmla="*/ 2533 h 2616"/>
              <a:gd name="T44" fmla="*/ 874 w 1511"/>
              <a:gd name="T45" fmla="*/ 2570 h 2616"/>
              <a:gd name="T46" fmla="*/ 742 w 1511"/>
              <a:gd name="T47" fmla="*/ 2604 h 2616"/>
              <a:gd name="T48" fmla="*/ 703 w 1511"/>
              <a:gd name="T49" fmla="*/ 2571 h 2616"/>
              <a:gd name="T50" fmla="*/ 620 w 1511"/>
              <a:gd name="T51" fmla="*/ 2527 h 2616"/>
              <a:gd name="T52" fmla="*/ 501 w 1511"/>
              <a:gd name="T53" fmla="*/ 2417 h 2616"/>
              <a:gd name="T54" fmla="*/ 513 w 1511"/>
              <a:gd name="T55" fmla="*/ 2387 h 2616"/>
              <a:gd name="T56" fmla="*/ 481 w 1511"/>
              <a:gd name="T57" fmla="*/ 2324 h 2616"/>
              <a:gd name="T58" fmla="*/ 447 w 1511"/>
              <a:gd name="T59" fmla="*/ 2219 h 2616"/>
              <a:gd name="T60" fmla="*/ 415 w 1511"/>
              <a:gd name="T61" fmla="*/ 1975 h 2616"/>
              <a:gd name="T62" fmla="*/ 468 w 1511"/>
              <a:gd name="T63" fmla="*/ 1812 h 2616"/>
              <a:gd name="T64" fmla="*/ 511 w 1511"/>
              <a:gd name="T65" fmla="*/ 1724 h 2616"/>
              <a:gd name="T66" fmla="*/ 551 w 1511"/>
              <a:gd name="T67" fmla="*/ 1620 h 2616"/>
              <a:gd name="T68" fmla="*/ 501 w 1511"/>
              <a:gd name="T69" fmla="*/ 1529 h 2616"/>
              <a:gd name="T70" fmla="*/ 483 w 1511"/>
              <a:gd name="T71" fmla="*/ 1458 h 2616"/>
              <a:gd name="T72" fmla="*/ 387 w 1511"/>
              <a:gd name="T73" fmla="*/ 1424 h 2616"/>
              <a:gd name="T74" fmla="*/ 425 w 1511"/>
              <a:gd name="T75" fmla="*/ 1308 h 2616"/>
              <a:gd name="T76" fmla="*/ 392 w 1511"/>
              <a:gd name="T77" fmla="*/ 1184 h 2616"/>
              <a:gd name="T78" fmla="*/ 194 w 1511"/>
              <a:gd name="T79" fmla="*/ 1179 h 2616"/>
              <a:gd name="T80" fmla="*/ 0 w 1511"/>
              <a:gd name="T81" fmla="*/ 924 h 2616"/>
              <a:gd name="T82" fmla="*/ 71 w 1511"/>
              <a:gd name="T83" fmla="*/ 745 h 2616"/>
              <a:gd name="T84" fmla="*/ 131 w 1511"/>
              <a:gd name="T85" fmla="*/ 644 h 2616"/>
              <a:gd name="T86" fmla="*/ 189 w 1511"/>
              <a:gd name="T87" fmla="*/ 621 h 2616"/>
              <a:gd name="T88" fmla="*/ 254 w 1511"/>
              <a:gd name="T89" fmla="*/ 598 h 2616"/>
              <a:gd name="T90" fmla="*/ 350 w 1511"/>
              <a:gd name="T91" fmla="*/ 538 h 2616"/>
              <a:gd name="T92" fmla="*/ 313 w 1511"/>
              <a:gd name="T93" fmla="*/ 490 h 2616"/>
              <a:gd name="T94" fmla="*/ 247 w 1511"/>
              <a:gd name="T95" fmla="*/ 400 h 2616"/>
              <a:gd name="T96" fmla="*/ 278 w 1511"/>
              <a:gd name="T97" fmla="*/ 290 h 2616"/>
              <a:gd name="T98" fmla="*/ 345 w 1511"/>
              <a:gd name="T99" fmla="*/ 233 h 2616"/>
              <a:gd name="T100" fmla="*/ 486 w 1511"/>
              <a:gd name="T101" fmla="*/ 120 h 2616"/>
              <a:gd name="T102" fmla="*/ 468 w 1511"/>
              <a:gd name="T103" fmla="*/ 0 h 2616"/>
              <a:gd name="T104" fmla="*/ 644 w 1511"/>
              <a:gd name="T105" fmla="*/ 143 h 2616"/>
              <a:gd name="T106" fmla="*/ 540 w 1511"/>
              <a:gd name="T107" fmla="*/ 45 h 2616"/>
              <a:gd name="T108" fmla="*/ 731 w 1511"/>
              <a:gd name="T109" fmla="*/ 177 h 2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1" h="2616">
                <a:moveTo>
                  <a:pt x="731" y="177"/>
                </a:moveTo>
                <a:cubicBezTo>
                  <a:pt x="772" y="223"/>
                  <a:pt x="824" y="311"/>
                  <a:pt x="875" y="340"/>
                </a:cubicBezTo>
                <a:cubicBezTo>
                  <a:pt x="931" y="373"/>
                  <a:pt x="946" y="480"/>
                  <a:pt x="926" y="535"/>
                </a:cubicBezTo>
                <a:cubicBezTo>
                  <a:pt x="911" y="577"/>
                  <a:pt x="889" y="606"/>
                  <a:pt x="884" y="652"/>
                </a:cubicBezTo>
                <a:cubicBezTo>
                  <a:pt x="879" y="692"/>
                  <a:pt x="878" y="735"/>
                  <a:pt x="855" y="769"/>
                </a:cubicBezTo>
                <a:cubicBezTo>
                  <a:pt x="933" y="755"/>
                  <a:pt x="874" y="563"/>
                  <a:pt x="995" y="606"/>
                </a:cubicBezTo>
                <a:cubicBezTo>
                  <a:pt x="1086" y="638"/>
                  <a:pt x="1197" y="703"/>
                  <a:pt x="1220" y="808"/>
                </a:cubicBezTo>
                <a:cubicBezTo>
                  <a:pt x="1306" y="730"/>
                  <a:pt x="1396" y="995"/>
                  <a:pt x="1267" y="1149"/>
                </a:cubicBezTo>
                <a:cubicBezTo>
                  <a:pt x="1347" y="1172"/>
                  <a:pt x="1279" y="1229"/>
                  <a:pt x="1261" y="1250"/>
                </a:cubicBezTo>
                <a:cubicBezTo>
                  <a:pt x="1243" y="1271"/>
                  <a:pt x="1036" y="1206"/>
                  <a:pt x="1047" y="1342"/>
                </a:cubicBezTo>
                <a:cubicBezTo>
                  <a:pt x="1055" y="1425"/>
                  <a:pt x="1054" y="1479"/>
                  <a:pt x="1041" y="1561"/>
                </a:cubicBezTo>
                <a:cubicBezTo>
                  <a:pt x="1032" y="1615"/>
                  <a:pt x="1081" y="1724"/>
                  <a:pt x="1121" y="1761"/>
                </a:cubicBezTo>
                <a:cubicBezTo>
                  <a:pt x="1162" y="1799"/>
                  <a:pt x="1135" y="1844"/>
                  <a:pt x="1196" y="1853"/>
                </a:cubicBezTo>
                <a:cubicBezTo>
                  <a:pt x="1241" y="1859"/>
                  <a:pt x="1255" y="1790"/>
                  <a:pt x="1285" y="1985"/>
                </a:cubicBezTo>
                <a:cubicBezTo>
                  <a:pt x="1298" y="2069"/>
                  <a:pt x="1386" y="2137"/>
                  <a:pt x="1386" y="2220"/>
                </a:cubicBezTo>
                <a:cubicBezTo>
                  <a:pt x="1386" y="2304"/>
                  <a:pt x="1481" y="2301"/>
                  <a:pt x="1511" y="2352"/>
                </a:cubicBezTo>
                <a:cubicBezTo>
                  <a:pt x="1409" y="2417"/>
                  <a:pt x="1310" y="2286"/>
                  <a:pt x="1213" y="2366"/>
                </a:cubicBezTo>
                <a:cubicBezTo>
                  <a:pt x="1197" y="2379"/>
                  <a:pt x="1187" y="2397"/>
                  <a:pt x="1173" y="2412"/>
                </a:cubicBezTo>
                <a:cubicBezTo>
                  <a:pt x="1146" y="2439"/>
                  <a:pt x="1112" y="2427"/>
                  <a:pt x="1080" y="2439"/>
                </a:cubicBezTo>
                <a:cubicBezTo>
                  <a:pt x="1020" y="2459"/>
                  <a:pt x="1018" y="2489"/>
                  <a:pt x="947" y="2490"/>
                </a:cubicBezTo>
                <a:cubicBezTo>
                  <a:pt x="926" y="2490"/>
                  <a:pt x="913" y="2507"/>
                  <a:pt x="899" y="2521"/>
                </a:cubicBezTo>
                <a:cubicBezTo>
                  <a:pt x="888" y="2523"/>
                  <a:pt x="879" y="2527"/>
                  <a:pt x="869" y="2533"/>
                </a:cubicBezTo>
                <a:cubicBezTo>
                  <a:pt x="872" y="2545"/>
                  <a:pt x="874" y="2558"/>
                  <a:pt x="874" y="2570"/>
                </a:cubicBezTo>
                <a:cubicBezTo>
                  <a:pt x="859" y="2603"/>
                  <a:pt x="773" y="2616"/>
                  <a:pt x="742" y="2604"/>
                </a:cubicBezTo>
                <a:cubicBezTo>
                  <a:pt x="721" y="2598"/>
                  <a:pt x="732" y="2573"/>
                  <a:pt x="703" y="2571"/>
                </a:cubicBezTo>
                <a:cubicBezTo>
                  <a:pt x="678" y="2571"/>
                  <a:pt x="629" y="2553"/>
                  <a:pt x="620" y="2527"/>
                </a:cubicBezTo>
                <a:cubicBezTo>
                  <a:pt x="605" y="2487"/>
                  <a:pt x="546" y="2423"/>
                  <a:pt x="501" y="2417"/>
                </a:cubicBezTo>
                <a:lnTo>
                  <a:pt x="513" y="2387"/>
                </a:lnTo>
                <a:cubicBezTo>
                  <a:pt x="471" y="2390"/>
                  <a:pt x="476" y="2353"/>
                  <a:pt x="481" y="2324"/>
                </a:cubicBezTo>
                <a:cubicBezTo>
                  <a:pt x="490" y="2275"/>
                  <a:pt x="477" y="2256"/>
                  <a:pt x="447" y="2219"/>
                </a:cubicBezTo>
                <a:cubicBezTo>
                  <a:pt x="398" y="2160"/>
                  <a:pt x="400" y="2046"/>
                  <a:pt x="415" y="1975"/>
                </a:cubicBezTo>
                <a:cubicBezTo>
                  <a:pt x="427" y="1920"/>
                  <a:pt x="468" y="1870"/>
                  <a:pt x="468" y="1812"/>
                </a:cubicBezTo>
                <a:cubicBezTo>
                  <a:pt x="468" y="1762"/>
                  <a:pt x="482" y="1766"/>
                  <a:pt x="511" y="1724"/>
                </a:cubicBezTo>
                <a:cubicBezTo>
                  <a:pt x="529" y="1698"/>
                  <a:pt x="568" y="1651"/>
                  <a:pt x="551" y="1620"/>
                </a:cubicBezTo>
                <a:cubicBezTo>
                  <a:pt x="537" y="1595"/>
                  <a:pt x="501" y="1559"/>
                  <a:pt x="501" y="1529"/>
                </a:cubicBezTo>
                <a:cubicBezTo>
                  <a:pt x="501" y="1500"/>
                  <a:pt x="516" y="1473"/>
                  <a:pt x="483" y="1458"/>
                </a:cubicBezTo>
                <a:cubicBezTo>
                  <a:pt x="460" y="1448"/>
                  <a:pt x="401" y="1447"/>
                  <a:pt x="387" y="1424"/>
                </a:cubicBezTo>
                <a:cubicBezTo>
                  <a:pt x="374" y="1401"/>
                  <a:pt x="420" y="1334"/>
                  <a:pt x="425" y="1308"/>
                </a:cubicBezTo>
                <a:cubicBezTo>
                  <a:pt x="433" y="1265"/>
                  <a:pt x="427" y="1215"/>
                  <a:pt x="392" y="1184"/>
                </a:cubicBezTo>
                <a:cubicBezTo>
                  <a:pt x="341" y="1137"/>
                  <a:pt x="257" y="1210"/>
                  <a:pt x="194" y="1179"/>
                </a:cubicBezTo>
                <a:cubicBezTo>
                  <a:pt x="120" y="1143"/>
                  <a:pt x="33" y="996"/>
                  <a:pt x="0" y="924"/>
                </a:cubicBezTo>
                <a:cubicBezTo>
                  <a:pt x="30" y="865"/>
                  <a:pt x="80" y="836"/>
                  <a:pt x="71" y="745"/>
                </a:cubicBezTo>
                <a:cubicBezTo>
                  <a:pt x="66" y="683"/>
                  <a:pt x="94" y="665"/>
                  <a:pt x="131" y="644"/>
                </a:cubicBezTo>
                <a:cubicBezTo>
                  <a:pt x="139" y="639"/>
                  <a:pt x="161" y="602"/>
                  <a:pt x="189" y="621"/>
                </a:cubicBezTo>
                <a:cubicBezTo>
                  <a:pt x="225" y="645"/>
                  <a:pt x="223" y="619"/>
                  <a:pt x="254" y="598"/>
                </a:cubicBezTo>
                <a:cubicBezTo>
                  <a:pt x="282" y="578"/>
                  <a:pt x="335" y="565"/>
                  <a:pt x="350" y="538"/>
                </a:cubicBezTo>
                <a:cubicBezTo>
                  <a:pt x="362" y="515"/>
                  <a:pt x="343" y="480"/>
                  <a:pt x="313" y="490"/>
                </a:cubicBezTo>
                <a:cubicBezTo>
                  <a:pt x="238" y="517"/>
                  <a:pt x="278" y="441"/>
                  <a:pt x="247" y="400"/>
                </a:cubicBezTo>
                <a:cubicBezTo>
                  <a:pt x="218" y="363"/>
                  <a:pt x="254" y="320"/>
                  <a:pt x="278" y="290"/>
                </a:cubicBezTo>
                <a:cubicBezTo>
                  <a:pt x="308" y="253"/>
                  <a:pt x="302" y="255"/>
                  <a:pt x="345" y="233"/>
                </a:cubicBezTo>
                <a:cubicBezTo>
                  <a:pt x="402" y="204"/>
                  <a:pt x="434" y="145"/>
                  <a:pt x="486" y="120"/>
                </a:cubicBezTo>
                <a:cubicBezTo>
                  <a:pt x="558" y="85"/>
                  <a:pt x="501" y="59"/>
                  <a:pt x="468" y="0"/>
                </a:cubicBezTo>
                <a:cubicBezTo>
                  <a:pt x="517" y="57"/>
                  <a:pt x="588" y="95"/>
                  <a:pt x="644" y="143"/>
                </a:cubicBezTo>
                <a:cubicBezTo>
                  <a:pt x="617" y="101"/>
                  <a:pt x="561" y="92"/>
                  <a:pt x="540" y="45"/>
                </a:cubicBezTo>
                <a:cubicBezTo>
                  <a:pt x="608" y="76"/>
                  <a:pt x="680" y="121"/>
                  <a:pt x="731" y="17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3" name="꙱ Guinea-Bissau (Republic of Guinea-Bissau) (GW) (H)">
            <a:extLst>
              <a:ext uri="{FF2B5EF4-FFF2-40B4-BE49-F238E27FC236}">
                <a16:creationId xmlns:a16="http://schemas.microsoft.com/office/drawing/2014/main" id="{97E283C2-6D77-4383-AB7A-5AFE99FE705F}"/>
              </a:ext>
            </a:extLst>
          </p:cNvPr>
          <p:cNvSpPr>
            <a:spLocks noEditPoints="1"/>
          </p:cNvSpPr>
          <p:nvPr/>
        </p:nvSpPr>
        <p:spPr bwMode="auto">
          <a:xfrm>
            <a:off x="3955876" y="2009630"/>
            <a:ext cx="81922" cy="51780"/>
          </a:xfrm>
          <a:custGeom>
            <a:avLst/>
            <a:gdLst>
              <a:gd name="T0" fmla="*/ 0 w 1000"/>
              <a:gd name="T1" fmla="*/ 143 h 635"/>
              <a:gd name="T2" fmla="*/ 97 w 1000"/>
              <a:gd name="T3" fmla="*/ 124 h 635"/>
              <a:gd name="T4" fmla="*/ 199 w 1000"/>
              <a:gd name="T5" fmla="*/ 89 h 635"/>
              <a:gd name="T6" fmla="*/ 417 w 1000"/>
              <a:gd name="T7" fmla="*/ 51 h 635"/>
              <a:gd name="T8" fmla="*/ 620 w 1000"/>
              <a:gd name="T9" fmla="*/ 15 h 635"/>
              <a:gd name="T10" fmla="*/ 942 w 1000"/>
              <a:gd name="T11" fmla="*/ 16 h 635"/>
              <a:gd name="T12" fmla="*/ 941 w 1000"/>
              <a:gd name="T13" fmla="*/ 141 h 635"/>
              <a:gd name="T14" fmla="*/ 858 w 1000"/>
              <a:gd name="T15" fmla="*/ 187 h 635"/>
              <a:gd name="T16" fmla="*/ 923 w 1000"/>
              <a:gd name="T17" fmla="*/ 349 h 635"/>
              <a:gd name="T18" fmla="*/ 777 w 1000"/>
              <a:gd name="T19" fmla="*/ 378 h 635"/>
              <a:gd name="T20" fmla="*/ 628 w 1000"/>
              <a:gd name="T21" fmla="*/ 437 h 635"/>
              <a:gd name="T22" fmla="*/ 501 w 1000"/>
              <a:gd name="T23" fmla="*/ 635 h 635"/>
              <a:gd name="T24" fmla="*/ 401 w 1000"/>
              <a:gd name="T25" fmla="*/ 514 h 635"/>
              <a:gd name="T26" fmla="*/ 421 w 1000"/>
              <a:gd name="T27" fmla="*/ 481 h 635"/>
              <a:gd name="T28" fmla="*/ 504 w 1000"/>
              <a:gd name="T29" fmla="*/ 410 h 635"/>
              <a:gd name="T30" fmla="*/ 401 w 1000"/>
              <a:gd name="T31" fmla="*/ 416 h 635"/>
              <a:gd name="T32" fmla="*/ 430 w 1000"/>
              <a:gd name="T33" fmla="*/ 306 h 635"/>
              <a:gd name="T34" fmla="*/ 555 w 1000"/>
              <a:gd name="T35" fmla="*/ 341 h 635"/>
              <a:gd name="T36" fmla="*/ 537 w 1000"/>
              <a:gd name="T37" fmla="*/ 273 h 635"/>
              <a:gd name="T38" fmla="*/ 481 w 1000"/>
              <a:gd name="T39" fmla="*/ 281 h 635"/>
              <a:gd name="T40" fmla="*/ 397 w 1000"/>
              <a:gd name="T41" fmla="*/ 282 h 635"/>
              <a:gd name="T42" fmla="*/ 328 w 1000"/>
              <a:gd name="T43" fmla="*/ 327 h 635"/>
              <a:gd name="T44" fmla="*/ 228 w 1000"/>
              <a:gd name="T45" fmla="*/ 353 h 635"/>
              <a:gd name="T46" fmla="*/ 312 w 1000"/>
              <a:gd name="T47" fmla="*/ 252 h 635"/>
              <a:gd name="T48" fmla="*/ 169 w 1000"/>
              <a:gd name="T49" fmla="*/ 290 h 635"/>
              <a:gd name="T50" fmla="*/ 181 w 1000"/>
              <a:gd name="T51" fmla="*/ 148 h 635"/>
              <a:gd name="T52" fmla="*/ 124 w 1000"/>
              <a:gd name="T53" fmla="*/ 157 h 635"/>
              <a:gd name="T54" fmla="*/ 92 w 1000"/>
              <a:gd name="T55" fmla="*/ 190 h 635"/>
              <a:gd name="T56" fmla="*/ 0 w 1000"/>
              <a:gd name="T57" fmla="*/ 143 h 635"/>
              <a:gd name="T58" fmla="*/ 118 w 1000"/>
              <a:gd name="T59" fmla="*/ 442 h 635"/>
              <a:gd name="T60" fmla="*/ 115 w 1000"/>
              <a:gd name="T61" fmla="*/ 419 h 635"/>
              <a:gd name="T62" fmla="*/ 86 w 1000"/>
              <a:gd name="T63" fmla="*/ 442 h 635"/>
              <a:gd name="T64" fmla="*/ 118 w 1000"/>
              <a:gd name="T65" fmla="*/ 442 h 635"/>
              <a:gd name="T66" fmla="*/ 433 w 1000"/>
              <a:gd name="T67" fmla="*/ 561 h 635"/>
              <a:gd name="T68" fmla="*/ 404 w 1000"/>
              <a:gd name="T69" fmla="*/ 537 h 635"/>
              <a:gd name="T70" fmla="*/ 433 w 1000"/>
              <a:gd name="T71" fmla="*/ 561 h 635"/>
              <a:gd name="T72" fmla="*/ 288 w 1000"/>
              <a:gd name="T73" fmla="*/ 555 h 635"/>
              <a:gd name="T74" fmla="*/ 320 w 1000"/>
              <a:gd name="T75" fmla="*/ 505 h 635"/>
              <a:gd name="T76" fmla="*/ 288 w 1000"/>
              <a:gd name="T77" fmla="*/ 555 h 635"/>
              <a:gd name="T78" fmla="*/ 211 w 1000"/>
              <a:gd name="T79" fmla="*/ 428 h 635"/>
              <a:gd name="T80" fmla="*/ 199 w 1000"/>
              <a:gd name="T81" fmla="*/ 457 h 635"/>
              <a:gd name="T82" fmla="*/ 243 w 1000"/>
              <a:gd name="T83" fmla="*/ 431 h 635"/>
              <a:gd name="T84" fmla="*/ 211 w 1000"/>
              <a:gd name="T85" fmla="*/ 428 h 635"/>
              <a:gd name="T86" fmla="*/ 214 w 1000"/>
              <a:gd name="T87" fmla="*/ 297 h 635"/>
              <a:gd name="T88" fmla="*/ 169 w 1000"/>
              <a:gd name="T89" fmla="*/ 303 h 635"/>
              <a:gd name="T90" fmla="*/ 214 w 1000"/>
              <a:gd name="T91" fmla="*/ 297 h 635"/>
              <a:gd name="T92" fmla="*/ 163 w 1000"/>
              <a:gd name="T93" fmla="*/ 606 h 635"/>
              <a:gd name="T94" fmla="*/ 199 w 1000"/>
              <a:gd name="T95" fmla="*/ 585 h 635"/>
              <a:gd name="T96" fmla="*/ 163 w 1000"/>
              <a:gd name="T97" fmla="*/ 606 h 635"/>
              <a:gd name="T98" fmla="*/ 136 w 1000"/>
              <a:gd name="T99" fmla="*/ 315 h 635"/>
              <a:gd name="T100" fmla="*/ 124 w 1000"/>
              <a:gd name="T101" fmla="*/ 285 h 635"/>
              <a:gd name="T102" fmla="*/ 136 w 1000"/>
              <a:gd name="T103" fmla="*/ 315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00" h="635">
                <a:moveTo>
                  <a:pt x="0" y="143"/>
                </a:moveTo>
                <a:cubicBezTo>
                  <a:pt x="28" y="122"/>
                  <a:pt x="66" y="138"/>
                  <a:pt x="97" y="124"/>
                </a:cubicBezTo>
                <a:cubicBezTo>
                  <a:pt x="130" y="109"/>
                  <a:pt x="161" y="90"/>
                  <a:pt x="199" y="89"/>
                </a:cubicBezTo>
                <a:cubicBezTo>
                  <a:pt x="278" y="87"/>
                  <a:pt x="350" y="108"/>
                  <a:pt x="417" y="51"/>
                </a:cubicBezTo>
                <a:cubicBezTo>
                  <a:pt x="475" y="0"/>
                  <a:pt x="549" y="15"/>
                  <a:pt x="620" y="15"/>
                </a:cubicBezTo>
                <a:cubicBezTo>
                  <a:pt x="727" y="15"/>
                  <a:pt x="835" y="16"/>
                  <a:pt x="942" y="16"/>
                </a:cubicBezTo>
                <a:cubicBezTo>
                  <a:pt x="926" y="32"/>
                  <a:pt x="979" y="105"/>
                  <a:pt x="941" y="141"/>
                </a:cubicBezTo>
                <a:cubicBezTo>
                  <a:pt x="921" y="161"/>
                  <a:pt x="866" y="157"/>
                  <a:pt x="858" y="187"/>
                </a:cubicBezTo>
                <a:cubicBezTo>
                  <a:pt x="846" y="230"/>
                  <a:pt x="1000" y="264"/>
                  <a:pt x="923" y="349"/>
                </a:cubicBezTo>
                <a:cubicBezTo>
                  <a:pt x="884" y="394"/>
                  <a:pt x="827" y="370"/>
                  <a:pt x="777" y="378"/>
                </a:cubicBezTo>
                <a:cubicBezTo>
                  <a:pt x="736" y="395"/>
                  <a:pt x="676" y="418"/>
                  <a:pt x="628" y="437"/>
                </a:cubicBezTo>
                <a:cubicBezTo>
                  <a:pt x="548" y="469"/>
                  <a:pt x="585" y="605"/>
                  <a:pt x="501" y="635"/>
                </a:cubicBezTo>
                <a:cubicBezTo>
                  <a:pt x="481" y="558"/>
                  <a:pt x="470" y="548"/>
                  <a:pt x="401" y="514"/>
                </a:cubicBezTo>
                <a:cubicBezTo>
                  <a:pt x="407" y="502"/>
                  <a:pt x="414" y="491"/>
                  <a:pt x="421" y="481"/>
                </a:cubicBezTo>
                <a:cubicBezTo>
                  <a:pt x="362" y="526"/>
                  <a:pt x="418" y="343"/>
                  <a:pt x="504" y="410"/>
                </a:cubicBezTo>
                <a:cubicBezTo>
                  <a:pt x="484" y="352"/>
                  <a:pt x="431" y="390"/>
                  <a:pt x="401" y="416"/>
                </a:cubicBezTo>
                <a:cubicBezTo>
                  <a:pt x="372" y="364"/>
                  <a:pt x="366" y="329"/>
                  <a:pt x="430" y="306"/>
                </a:cubicBezTo>
                <a:cubicBezTo>
                  <a:pt x="485" y="287"/>
                  <a:pt x="504" y="345"/>
                  <a:pt x="555" y="341"/>
                </a:cubicBezTo>
                <a:cubicBezTo>
                  <a:pt x="528" y="331"/>
                  <a:pt x="512" y="296"/>
                  <a:pt x="537" y="273"/>
                </a:cubicBezTo>
                <a:cubicBezTo>
                  <a:pt x="517" y="266"/>
                  <a:pt x="499" y="269"/>
                  <a:pt x="481" y="281"/>
                </a:cubicBezTo>
                <a:cubicBezTo>
                  <a:pt x="452" y="297"/>
                  <a:pt x="428" y="277"/>
                  <a:pt x="397" y="282"/>
                </a:cubicBezTo>
                <a:cubicBezTo>
                  <a:pt x="368" y="287"/>
                  <a:pt x="349" y="309"/>
                  <a:pt x="328" y="327"/>
                </a:cubicBezTo>
                <a:cubicBezTo>
                  <a:pt x="299" y="349"/>
                  <a:pt x="261" y="346"/>
                  <a:pt x="228" y="353"/>
                </a:cubicBezTo>
                <a:cubicBezTo>
                  <a:pt x="230" y="299"/>
                  <a:pt x="276" y="282"/>
                  <a:pt x="312" y="252"/>
                </a:cubicBezTo>
                <a:cubicBezTo>
                  <a:pt x="260" y="247"/>
                  <a:pt x="220" y="301"/>
                  <a:pt x="169" y="290"/>
                </a:cubicBezTo>
                <a:cubicBezTo>
                  <a:pt x="70" y="268"/>
                  <a:pt x="134" y="180"/>
                  <a:pt x="181" y="148"/>
                </a:cubicBezTo>
                <a:cubicBezTo>
                  <a:pt x="162" y="151"/>
                  <a:pt x="143" y="153"/>
                  <a:pt x="124" y="157"/>
                </a:cubicBezTo>
                <a:cubicBezTo>
                  <a:pt x="115" y="169"/>
                  <a:pt x="104" y="180"/>
                  <a:pt x="92" y="190"/>
                </a:cubicBezTo>
                <a:cubicBezTo>
                  <a:pt x="55" y="192"/>
                  <a:pt x="35" y="148"/>
                  <a:pt x="0" y="143"/>
                </a:cubicBezTo>
                <a:close/>
                <a:moveTo>
                  <a:pt x="118" y="442"/>
                </a:moveTo>
                <a:cubicBezTo>
                  <a:pt x="117" y="435"/>
                  <a:pt x="116" y="427"/>
                  <a:pt x="115" y="419"/>
                </a:cubicBezTo>
                <a:cubicBezTo>
                  <a:pt x="104" y="425"/>
                  <a:pt x="94" y="433"/>
                  <a:pt x="86" y="442"/>
                </a:cubicBezTo>
                <a:cubicBezTo>
                  <a:pt x="97" y="442"/>
                  <a:pt x="107" y="442"/>
                  <a:pt x="118" y="442"/>
                </a:cubicBezTo>
                <a:close/>
                <a:moveTo>
                  <a:pt x="433" y="561"/>
                </a:moveTo>
                <a:cubicBezTo>
                  <a:pt x="442" y="533"/>
                  <a:pt x="432" y="525"/>
                  <a:pt x="404" y="537"/>
                </a:cubicBezTo>
                <a:cubicBezTo>
                  <a:pt x="413" y="545"/>
                  <a:pt x="423" y="553"/>
                  <a:pt x="433" y="561"/>
                </a:cubicBezTo>
                <a:close/>
                <a:moveTo>
                  <a:pt x="288" y="555"/>
                </a:moveTo>
                <a:cubicBezTo>
                  <a:pt x="304" y="542"/>
                  <a:pt x="315" y="525"/>
                  <a:pt x="320" y="505"/>
                </a:cubicBezTo>
                <a:cubicBezTo>
                  <a:pt x="299" y="513"/>
                  <a:pt x="284" y="531"/>
                  <a:pt x="288" y="555"/>
                </a:cubicBezTo>
                <a:close/>
                <a:moveTo>
                  <a:pt x="211" y="428"/>
                </a:moveTo>
                <a:cubicBezTo>
                  <a:pt x="207" y="437"/>
                  <a:pt x="203" y="447"/>
                  <a:pt x="199" y="457"/>
                </a:cubicBezTo>
                <a:cubicBezTo>
                  <a:pt x="224" y="470"/>
                  <a:pt x="239" y="455"/>
                  <a:pt x="243" y="431"/>
                </a:cubicBezTo>
                <a:cubicBezTo>
                  <a:pt x="232" y="430"/>
                  <a:pt x="221" y="429"/>
                  <a:pt x="211" y="428"/>
                </a:cubicBezTo>
                <a:close/>
                <a:moveTo>
                  <a:pt x="214" y="297"/>
                </a:moveTo>
                <a:cubicBezTo>
                  <a:pt x="199" y="298"/>
                  <a:pt x="184" y="300"/>
                  <a:pt x="169" y="303"/>
                </a:cubicBezTo>
                <a:cubicBezTo>
                  <a:pt x="172" y="346"/>
                  <a:pt x="226" y="339"/>
                  <a:pt x="214" y="297"/>
                </a:cubicBezTo>
                <a:close/>
                <a:moveTo>
                  <a:pt x="163" y="606"/>
                </a:moveTo>
                <a:cubicBezTo>
                  <a:pt x="174" y="597"/>
                  <a:pt x="186" y="590"/>
                  <a:pt x="199" y="585"/>
                </a:cubicBezTo>
                <a:cubicBezTo>
                  <a:pt x="175" y="535"/>
                  <a:pt x="115" y="568"/>
                  <a:pt x="163" y="606"/>
                </a:cubicBezTo>
                <a:close/>
                <a:moveTo>
                  <a:pt x="136" y="315"/>
                </a:moveTo>
                <a:cubicBezTo>
                  <a:pt x="164" y="301"/>
                  <a:pt x="160" y="291"/>
                  <a:pt x="124" y="285"/>
                </a:cubicBezTo>
                <a:cubicBezTo>
                  <a:pt x="128" y="295"/>
                  <a:pt x="132" y="305"/>
                  <a:pt x="136" y="31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4" name="꙱ Guinea (Republic of Guinea) (GN) (H)">
            <a:extLst>
              <a:ext uri="{FF2B5EF4-FFF2-40B4-BE49-F238E27FC236}">
                <a16:creationId xmlns:a16="http://schemas.microsoft.com/office/drawing/2014/main" id="{80A03668-507F-4BAF-A506-CD1DDCFD3F5D}"/>
              </a:ext>
            </a:extLst>
          </p:cNvPr>
          <p:cNvSpPr>
            <a:spLocks noEditPoints="1"/>
          </p:cNvSpPr>
          <p:nvPr/>
        </p:nvSpPr>
        <p:spPr bwMode="auto">
          <a:xfrm>
            <a:off x="3996837" y="2010709"/>
            <a:ext cx="190792" cy="161813"/>
          </a:xfrm>
          <a:custGeom>
            <a:avLst/>
            <a:gdLst>
              <a:gd name="T0" fmla="*/ 126 w 2318"/>
              <a:gd name="T1" fmla="*/ 422 h 1956"/>
              <a:gd name="T2" fmla="*/ 421 w 2318"/>
              <a:gd name="T3" fmla="*/ 334 h 1956"/>
              <a:gd name="T4" fmla="*/ 439 w 2318"/>
              <a:gd name="T5" fmla="*/ 126 h 1956"/>
              <a:gd name="T6" fmla="*/ 589 w 2318"/>
              <a:gd name="T7" fmla="*/ 0 h 1956"/>
              <a:gd name="T8" fmla="*/ 681 w 2318"/>
              <a:gd name="T9" fmla="*/ 67 h 1956"/>
              <a:gd name="T10" fmla="*/ 862 w 2318"/>
              <a:gd name="T11" fmla="*/ 127 h 1956"/>
              <a:gd name="T12" fmla="*/ 1169 w 2318"/>
              <a:gd name="T13" fmla="*/ 95 h 1956"/>
              <a:gd name="T14" fmla="*/ 1174 w 2318"/>
              <a:gd name="T15" fmla="*/ 233 h 1956"/>
              <a:gd name="T16" fmla="*/ 1435 w 2318"/>
              <a:gd name="T17" fmla="*/ 222 h 1956"/>
              <a:gd name="T18" fmla="*/ 1732 w 2318"/>
              <a:gd name="T19" fmla="*/ 179 h 1956"/>
              <a:gd name="T20" fmla="*/ 1855 w 2318"/>
              <a:gd name="T21" fmla="*/ 67 h 1956"/>
              <a:gd name="T22" fmla="*/ 1951 w 2318"/>
              <a:gd name="T23" fmla="*/ 230 h 1956"/>
              <a:gd name="T24" fmla="*/ 2106 w 2318"/>
              <a:gd name="T25" fmla="*/ 495 h 1956"/>
              <a:gd name="T26" fmla="*/ 2006 w 2318"/>
              <a:gd name="T27" fmla="*/ 614 h 1956"/>
              <a:gd name="T28" fmla="*/ 2170 w 2318"/>
              <a:gd name="T29" fmla="*/ 798 h 1956"/>
              <a:gd name="T30" fmla="*/ 2166 w 2318"/>
              <a:gd name="T31" fmla="*/ 1084 h 1956"/>
              <a:gd name="T32" fmla="*/ 2292 w 2318"/>
              <a:gd name="T33" fmla="*/ 1285 h 1956"/>
              <a:gd name="T34" fmla="*/ 2318 w 2318"/>
              <a:gd name="T35" fmla="*/ 1535 h 1956"/>
              <a:gd name="T36" fmla="*/ 2220 w 2318"/>
              <a:gd name="T37" fmla="*/ 1662 h 1956"/>
              <a:gd name="T38" fmla="*/ 2137 w 2318"/>
              <a:gd name="T39" fmla="*/ 1829 h 1956"/>
              <a:gd name="T40" fmla="*/ 2009 w 2318"/>
              <a:gd name="T41" fmla="*/ 1774 h 1956"/>
              <a:gd name="T42" fmla="*/ 1736 w 2318"/>
              <a:gd name="T43" fmla="*/ 1897 h 1956"/>
              <a:gd name="T44" fmla="*/ 1750 w 2318"/>
              <a:gd name="T45" fmla="*/ 1651 h 1956"/>
              <a:gd name="T46" fmla="*/ 1739 w 2318"/>
              <a:gd name="T47" fmla="*/ 1544 h 1956"/>
              <a:gd name="T48" fmla="*/ 1578 w 2318"/>
              <a:gd name="T49" fmla="*/ 1498 h 1956"/>
              <a:gd name="T50" fmla="*/ 1356 w 2318"/>
              <a:gd name="T51" fmla="*/ 1570 h 1956"/>
              <a:gd name="T52" fmla="*/ 1404 w 2318"/>
              <a:gd name="T53" fmla="*/ 1315 h 1956"/>
              <a:gd name="T54" fmla="*/ 1364 w 2318"/>
              <a:gd name="T55" fmla="*/ 1206 h 1956"/>
              <a:gd name="T56" fmla="*/ 968 w 2318"/>
              <a:gd name="T57" fmla="*/ 974 h 1956"/>
              <a:gd name="T58" fmla="*/ 685 w 2318"/>
              <a:gd name="T59" fmla="*/ 1205 h 1956"/>
              <a:gd name="T60" fmla="*/ 546 w 2318"/>
              <a:gd name="T61" fmla="*/ 1300 h 1956"/>
              <a:gd name="T62" fmla="*/ 564 w 2318"/>
              <a:gd name="T63" fmla="*/ 1220 h 1956"/>
              <a:gd name="T64" fmla="*/ 540 w 2318"/>
              <a:gd name="T65" fmla="*/ 1190 h 1956"/>
              <a:gd name="T66" fmla="*/ 487 w 2318"/>
              <a:gd name="T67" fmla="*/ 1113 h 1956"/>
              <a:gd name="T68" fmla="*/ 407 w 2318"/>
              <a:gd name="T69" fmla="*/ 1039 h 1956"/>
              <a:gd name="T70" fmla="*/ 359 w 2318"/>
              <a:gd name="T71" fmla="*/ 983 h 1956"/>
              <a:gd name="T72" fmla="*/ 285 w 2318"/>
              <a:gd name="T73" fmla="*/ 938 h 1956"/>
              <a:gd name="T74" fmla="*/ 125 w 2318"/>
              <a:gd name="T75" fmla="*/ 784 h 1956"/>
              <a:gd name="T76" fmla="*/ 136 w 2318"/>
              <a:gd name="T77" fmla="*/ 707 h 1956"/>
              <a:gd name="T78" fmla="*/ 127 w 2318"/>
              <a:gd name="T79" fmla="*/ 591 h 1956"/>
              <a:gd name="T80" fmla="*/ 18 w 2318"/>
              <a:gd name="T81" fmla="*/ 614 h 1956"/>
              <a:gd name="T82" fmla="*/ 50 w 2318"/>
              <a:gd name="T83" fmla="*/ 617 h 1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318" h="1956">
                <a:moveTo>
                  <a:pt x="23" y="609"/>
                </a:moveTo>
                <a:cubicBezTo>
                  <a:pt x="82" y="535"/>
                  <a:pt x="57" y="451"/>
                  <a:pt x="126" y="422"/>
                </a:cubicBezTo>
                <a:lnTo>
                  <a:pt x="275" y="363"/>
                </a:lnTo>
                <a:cubicBezTo>
                  <a:pt x="331" y="340"/>
                  <a:pt x="378" y="383"/>
                  <a:pt x="421" y="334"/>
                </a:cubicBezTo>
                <a:cubicBezTo>
                  <a:pt x="498" y="249"/>
                  <a:pt x="344" y="215"/>
                  <a:pt x="356" y="172"/>
                </a:cubicBezTo>
                <a:cubicBezTo>
                  <a:pt x="364" y="142"/>
                  <a:pt x="419" y="146"/>
                  <a:pt x="439" y="126"/>
                </a:cubicBezTo>
                <a:cubicBezTo>
                  <a:pt x="477" y="89"/>
                  <a:pt x="424" y="17"/>
                  <a:pt x="440" y="1"/>
                </a:cubicBezTo>
                <a:lnTo>
                  <a:pt x="589" y="0"/>
                </a:lnTo>
                <a:cubicBezTo>
                  <a:pt x="610" y="8"/>
                  <a:pt x="635" y="17"/>
                  <a:pt x="650" y="23"/>
                </a:cubicBezTo>
                <a:cubicBezTo>
                  <a:pt x="662" y="27"/>
                  <a:pt x="635" y="94"/>
                  <a:pt x="681" y="67"/>
                </a:cubicBezTo>
                <a:cubicBezTo>
                  <a:pt x="712" y="48"/>
                  <a:pt x="777" y="91"/>
                  <a:pt x="794" y="105"/>
                </a:cubicBezTo>
                <a:cubicBezTo>
                  <a:pt x="797" y="107"/>
                  <a:pt x="863" y="127"/>
                  <a:pt x="862" y="127"/>
                </a:cubicBezTo>
                <a:cubicBezTo>
                  <a:pt x="905" y="123"/>
                  <a:pt x="936" y="90"/>
                  <a:pt x="983" y="95"/>
                </a:cubicBezTo>
                <a:cubicBezTo>
                  <a:pt x="1052" y="103"/>
                  <a:pt x="1120" y="73"/>
                  <a:pt x="1169" y="95"/>
                </a:cubicBezTo>
                <a:cubicBezTo>
                  <a:pt x="1150" y="134"/>
                  <a:pt x="1124" y="160"/>
                  <a:pt x="1147" y="203"/>
                </a:cubicBezTo>
                <a:cubicBezTo>
                  <a:pt x="1152" y="211"/>
                  <a:pt x="1160" y="220"/>
                  <a:pt x="1174" y="233"/>
                </a:cubicBezTo>
                <a:cubicBezTo>
                  <a:pt x="1220" y="255"/>
                  <a:pt x="1266" y="145"/>
                  <a:pt x="1308" y="162"/>
                </a:cubicBezTo>
                <a:cubicBezTo>
                  <a:pt x="1411" y="201"/>
                  <a:pt x="1345" y="325"/>
                  <a:pt x="1435" y="222"/>
                </a:cubicBezTo>
                <a:cubicBezTo>
                  <a:pt x="1551" y="90"/>
                  <a:pt x="1621" y="241"/>
                  <a:pt x="1665" y="230"/>
                </a:cubicBezTo>
                <a:cubicBezTo>
                  <a:pt x="1691" y="223"/>
                  <a:pt x="1709" y="198"/>
                  <a:pt x="1732" y="179"/>
                </a:cubicBezTo>
                <a:cubicBezTo>
                  <a:pt x="1752" y="162"/>
                  <a:pt x="1799" y="158"/>
                  <a:pt x="1809" y="142"/>
                </a:cubicBezTo>
                <a:cubicBezTo>
                  <a:pt x="1827" y="112"/>
                  <a:pt x="1754" y="41"/>
                  <a:pt x="1855" y="67"/>
                </a:cubicBezTo>
                <a:cubicBezTo>
                  <a:pt x="1876" y="73"/>
                  <a:pt x="1915" y="82"/>
                  <a:pt x="1925" y="138"/>
                </a:cubicBezTo>
                <a:cubicBezTo>
                  <a:pt x="1931" y="165"/>
                  <a:pt x="1927" y="197"/>
                  <a:pt x="1951" y="230"/>
                </a:cubicBezTo>
                <a:cubicBezTo>
                  <a:pt x="1999" y="275"/>
                  <a:pt x="1941" y="394"/>
                  <a:pt x="2001" y="362"/>
                </a:cubicBezTo>
                <a:cubicBezTo>
                  <a:pt x="2008" y="421"/>
                  <a:pt x="2118" y="424"/>
                  <a:pt x="2106" y="495"/>
                </a:cubicBezTo>
                <a:cubicBezTo>
                  <a:pt x="2080" y="496"/>
                  <a:pt x="2070" y="494"/>
                  <a:pt x="2053" y="515"/>
                </a:cubicBezTo>
                <a:cubicBezTo>
                  <a:pt x="2030" y="543"/>
                  <a:pt x="2016" y="580"/>
                  <a:pt x="2006" y="614"/>
                </a:cubicBezTo>
                <a:cubicBezTo>
                  <a:pt x="2037" y="609"/>
                  <a:pt x="2055" y="584"/>
                  <a:pt x="2090" y="580"/>
                </a:cubicBezTo>
                <a:cubicBezTo>
                  <a:pt x="2187" y="570"/>
                  <a:pt x="2071" y="743"/>
                  <a:pt x="2170" y="798"/>
                </a:cubicBezTo>
                <a:cubicBezTo>
                  <a:pt x="2190" y="809"/>
                  <a:pt x="2250" y="849"/>
                  <a:pt x="2232" y="889"/>
                </a:cubicBezTo>
                <a:cubicBezTo>
                  <a:pt x="2154" y="918"/>
                  <a:pt x="2155" y="1003"/>
                  <a:pt x="2166" y="1084"/>
                </a:cubicBezTo>
                <a:cubicBezTo>
                  <a:pt x="2172" y="1132"/>
                  <a:pt x="2191" y="1200"/>
                  <a:pt x="2253" y="1161"/>
                </a:cubicBezTo>
                <a:cubicBezTo>
                  <a:pt x="2236" y="1242"/>
                  <a:pt x="2245" y="1231"/>
                  <a:pt x="2292" y="1285"/>
                </a:cubicBezTo>
                <a:cubicBezTo>
                  <a:pt x="2236" y="1294"/>
                  <a:pt x="2236" y="1340"/>
                  <a:pt x="2220" y="1383"/>
                </a:cubicBezTo>
                <a:cubicBezTo>
                  <a:pt x="2305" y="1397"/>
                  <a:pt x="2297" y="1470"/>
                  <a:pt x="2318" y="1535"/>
                </a:cubicBezTo>
                <a:cubicBezTo>
                  <a:pt x="2285" y="1525"/>
                  <a:pt x="2112" y="1445"/>
                  <a:pt x="2128" y="1537"/>
                </a:cubicBezTo>
                <a:cubicBezTo>
                  <a:pt x="2136" y="1589"/>
                  <a:pt x="2193" y="1622"/>
                  <a:pt x="2220" y="1662"/>
                </a:cubicBezTo>
                <a:cubicBezTo>
                  <a:pt x="2181" y="1645"/>
                  <a:pt x="2156" y="1701"/>
                  <a:pt x="2173" y="1729"/>
                </a:cubicBezTo>
                <a:cubicBezTo>
                  <a:pt x="2193" y="1764"/>
                  <a:pt x="2141" y="1804"/>
                  <a:pt x="2137" y="1829"/>
                </a:cubicBezTo>
                <a:cubicBezTo>
                  <a:pt x="2115" y="1815"/>
                  <a:pt x="2082" y="1803"/>
                  <a:pt x="2059" y="1821"/>
                </a:cubicBezTo>
                <a:cubicBezTo>
                  <a:pt x="2038" y="1783"/>
                  <a:pt x="2022" y="1771"/>
                  <a:pt x="2009" y="1774"/>
                </a:cubicBezTo>
                <a:cubicBezTo>
                  <a:pt x="1962" y="1785"/>
                  <a:pt x="1997" y="1898"/>
                  <a:pt x="1852" y="1956"/>
                </a:cubicBezTo>
                <a:cubicBezTo>
                  <a:pt x="1849" y="1883"/>
                  <a:pt x="1786" y="1878"/>
                  <a:pt x="1736" y="1897"/>
                </a:cubicBezTo>
                <a:cubicBezTo>
                  <a:pt x="1763" y="1818"/>
                  <a:pt x="1774" y="1731"/>
                  <a:pt x="1754" y="1648"/>
                </a:cubicBezTo>
                <a:cubicBezTo>
                  <a:pt x="1753" y="1649"/>
                  <a:pt x="1751" y="1651"/>
                  <a:pt x="1750" y="1651"/>
                </a:cubicBezTo>
                <a:cubicBezTo>
                  <a:pt x="1737" y="1660"/>
                  <a:pt x="1746" y="1626"/>
                  <a:pt x="1740" y="1610"/>
                </a:cubicBezTo>
                <a:cubicBezTo>
                  <a:pt x="1730" y="1588"/>
                  <a:pt x="1722" y="1564"/>
                  <a:pt x="1739" y="1544"/>
                </a:cubicBezTo>
                <a:cubicBezTo>
                  <a:pt x="1715" y="1525"/>
                  <a:pt x="1686" y="1479"/>
                  <a:pt x="1649" y="1477"/>
                </a:cubicBezTo>
                <a:cubicBezTo>
                  <a:pt x="1622" y="1475"/>
                  <a:pt x="1606" y="1508"/>
                  <a:pt x="1578" y="1498"/>
                </a:cubicBezTo>
                <a:cubicBezTo>
                  <a:pt x="1567" y="1494"/>
                  <a:pt x="1488" y="1486"/>
                  <a:pt x="1478" y="1497"/>
                </a:cubicBezTo>
                <a:cubicBezTo>
                  <a:pt x="1450" y="1506"/>
                  <a:pt x="1365" y="1555"/>
                  <a:pt x="1356" y="1570"/>
                </a:cubicBezTo>
                <a:cubicBezTo>
                  <a:pt x="1351" y="1521"/>
                  <a:pt x="1441" y="1432"/>
                  <a:pt x="1415" y="1403"/>
                </a:cubicBezTo>
                <a:cubicBezTo>
                  <a:pt x="1396" y="1384"/>
                  <a:pt x="1404" y="1341"/>
                  <a:pt x="1404" y="1315"/>
                </a:cubicBezTo>
                <a:cubicBezTo>
                  <a:pt x="1402" y="1283"/>
                  <a:pt x="1380" y="1286"/>
                  <a:pt x="1363" y="1268"/>
                </a:cubicBezTo>
                <a:cubicBezTo>
                  <a:pt x="1348" y="1253"/>
                  <a:pt x="1372" y="1227"/>
                  <a:pt x="1364" y="1206"/>
                </a:cubicBezTo>
                <a:cubicBezTo>
                  <a:pt x="1352" y="1175"/>
                  <a:pt x="1262" y="1011"/>
                  <a:pt x="1213" y="975"/>
                </a:cubicBezTo>
                <a:cubicBezTo>
                  <a:pt x="1162" y="937"/>
                  <a:pt x="1019" y="940"/>
                  <a:pt x="968" y="974"/>
                </a:cubicBezTo>
                <a:cubicBezTo>
                  <a:pt x="908" y="1014"/>
                  <a:pt x="823" y="955"/>
                  <a:pt x="794" y="1035"/>
                </a:cubicBezTo>
                <a:cubicBezTo>
                  <a:pt x="777" y="1083"/>
                  <a:pt x="740" y="1189"/>
                  <a:pt x="685" y="1205"/>
                </a:cubicBezTo>
                <a:cubicBezTo>
                  <a:pt x="652" y="1215"/>
                  <a:pt x="659" y="1262"/>
                  <a:pt x="632" y="1279"/>
                </a:cubicBezTo>
                <a:cubicBezTo>
                  <a:pt x="604" y="1297"/>
                  <a:pt x="571" y="1277"/>
                  <a:pt x="546" y="1300"/>
                </a:cubicBezTo>
                <a:cubicBezTo>
                  <a:pt x="543" y="1273"/>
                  <a:pt x="560" y="1252"/>
                  <a:pt x="588" y="1250"/>
                </a:cubicBezTo>
                <a:cubicBezTo>
                  <a:pt x="582" y="1238"/>
                  <a:pt x="574" y="1228"/>
                  <a:pt x="564" y="1220"/>
                </a:cubicBezTo>
                <a:cubicBezTo>
                  <a:pt x="556" y="1230"/>
                  <a:pt x="549" y="1240"/>
                  <a:pt x="543" y="1250"/>
                </a:cubicBezTo>
                <a:cubicBezTo>
                  <a:pt x="540" y="1230"/>
                  <a:pt x="540" y="1210"/>
                  <a:pt x="540" y="1190"/>
                </a:cubicBezTo>
                <a:cubicBezTo>
                  <a:pt x="529" y="1191"/>
                  <a:pt x="518" y="1192"/>
                  <a:pt x="508" y="1193"/>
                </a:cubicBezTo>
                <a:cubicBezTo>
                  <a:pt x="517" y="1157"/>
                  <a:pt x="463" y="1150"/>
                  <a:pt x="487" y="1113"/>
                </a:cubicBezTo>
                <a:cubicBezTo>
                  <a:pt x="432" y="1168"/>
                  <a:pt x="459" y="1026"/>
                  <a:pt x="439" y="1012"/>
                </a:cubicBezTo>
                <a:cubicBezTo>
                  <a:pt x="442" y="1036"/>
                  <a:pt x="429" y="1045"/>
                  <a:pt x="407" y="1039"/>
                </a:cubicBezTo>
                <a:cubicBezTo>
                  <a:pt x="416" y="1018"/>
                  <a:pt x="423" y="996"/>
                  <a:pt x="427" y="974"/>
                </a:cubicBezTo>
                <a:cubicBezTo>
                  <a:pt x="414" y="1017"/>
                  <a:pt x="386" y="1002"/>
                  <a:pt x="359" y="983"/>
                </a:cubicBezTo>
                <a:cubicBezTo>
                  <a:pt x="320" y="955"/>
                  <a:pt x="340" y="935"/>
                  <a:pt x="326" y="897"/>
                </a:cubicBezTo>
                <a:cubicBezTo>
                  <a:pt x="306" y="904"/>
                  <a:pt x="292" y="918"/>
                  <a:pt x="285" y="938"/>
                </a:cubicBezTo>
                <a:cubicBezTo>
                  <a:pt x="280" y="863"/>
                  <a:pt x="122" y="870"/>
                  <a:pt x="166" y="775"/>
                </a:cubicBezTo>
                <a:cubicBezTo>
                  <a:pt x="153" y="780"/>
                  <a:pt x="139" y="783"/>
                  <a:pt x="125" y="784"/>
                </a:cubicBezTo>
                <a:cubicBezTo>
                  <a:pt x="148" y="740"/>
                  <a:pt x="164" y="692"/>
                  <a:pt x="178" y="644"/>
                </a:cubicBezTo>
                <a:cubicBezTo>
                  <a:pt x="160" y="662"/>
                  <a:pt x="146" y="683"/>
                  <a:pt x="136" y="707"/>
                </a:cubicBezTo>
                <a:cubicBezTo>
                  <a:pt x="132" y="658"/>
                  <a:pt x="112" y="683"/>
                  <a:pt x="98" y="707"/>
                </a:cubicBezTo>
                <a:cubicBezTo>
                  <a:pt x="91" y="674"/>
                  <a:pt x="92" y="611"/>
                  <a:pt x="127" y="591"/>
                </a:cubicBezTo>
                <a:cubicBezTo>
                  <a:pt x="94" y="606"/>
                  <a:pt x="60" y="608"/>
                  <a:pt x="23" y="609"/>
                </a:cubicBezTo>
                <a:close/>
                <a:moveTo>
                  <a:pt x="18" y="614"/>
                </a:moveTo>
                <a:cubicBezTo>
                  <a:pt x="0" y="637"/>
                  <a:pt x="1" y="674"/>
                  <a:pt x="35" y="680"/>
                </a:cubicBezTo>
                <a:cubicBezTo>
                  <a:pt x="26" y="656"/>
                  <a:pt x="31" y="635"/>
                  <a:pt x="50" y="617"/>
                </a:cubicBezTo>
                <a:cubicBezTo>
                  <a:pt x="39" y="616"/>
                  <a:pt x="28" y="615"/>
                  <a:pt x="18" y="61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5" name="꙱ Guatemala (Republic of Guatemala) (GT) (H)">
            <a:extLst>
              <a:ext uri="{FF2B5EF4-FFF2-40B4-BE49-F238E27FC236}">
                <a16:creationId xmlns:a16="http://schemas.microsoft.com/office/drawing/2014/main" id="{5AA4AD81-16E3-40BE-8F26-9CA647434094}"/>
              </a:ext>
            </a:extLst>
          </p:cNvPr>
          <p:cNvSpPr>
            <a:spLocks/>
          </p:cNvSpPr>
          <p:nvPr/>
        </p:nvSpPr>
        <p:spPr bwMode="auto">
          <a:xfrm>
            <a:off x="2012391" y="1856447"/>
            <a:ext cx="107792" cy="122978"/>
          </a:xfrm>
          <a:custGeom>
            <a:avLst/>
            <a:gdLst>
              <a:gd name="T0" fmla="*/ 804 w 1306"/>
              <a:gd name="T1" fmla="*/ 30 h 1485"/>
              <a:gd name="T2" fmla="*/ 1116 w 1306"/>
              <a:gd name="T3" fmla="*/ 30 h 1485"/>
              <a:gd name="T4" fmla="*/ 1079 w 1306"/>
              <a:gd name="T5" fmla="*/ 264 h 1485"/>
              <a:gd name="T6" fmla="*/ 1000 w 1306"/>
              <a:gd name="T7" fmla="*/ 719 h 1485"/>
              <a:gd name="T8" fmla="*/ 1181 w 1306"/>
              <a:gd name="T9" fmla="*/ 787 h 1485"/>
              <a:gd name="T10" fmla="*/ 1223 w 1306"/>
              <a:gd name="T11" fmla="*/ 737 h 1485"/>
              <a:gd name="T12" fmla="*/ 1199 w 1306"/>
              <a:gd name="T13" fmla="*/ 707 h 1485"/>
              <a:gd name="T14" fmla="*/ 1306 w 1306"/>
              <a:gd name="T15" fmla="*/ 778 h 1485"/>
              <a:gd name="T16" fmla="*/ 1052 w 1306"/>
              <a:gd name="T17" fmla="*/ 975 h 1485"/>
              <a:gd name="T18" fmla="*/ 949 w 1306"/>
              <a:gd name="T19" fmla="*/ 1192 h 1485"/>
              <a:gd name="T20" fmla="*/ 846 w 1306"/>
              <a:gd name="T21" fmla="*/ 1246 h 1485"/>
              <a:gd name="T22" fmla="*/ 830 w 1306"/>
              <a:gd name="T23" fmla="*/ 1288 h 1485"/>
              <a:gd name="T24" fmla="*/ 825 w 1306"/>
              <a:gd name="T25" fmla="*/ 1309 h 1485"/>
              <a:gd name="T26" fmla="*/ 761 w 1306"/>
              <a:gd name="T27" fmla="*/ 1375 h 1485"/>
              <a:gd name="T28" fmla="*/ 641 w 1306"/>
              <a:gd name="T29" fmla="*/ 1485 h 1485"/>
              <a:gd name="T30" fmla="*/ 496 w 1306"/>
              <a:gd name="T31" fmla="*/ 1419 h 1485"/>
              <a:gd name="T32" fmla="*/ 329 w 1306"/>
              <a:gd name="T33" fmla="*/ 1421 h 1485"/>
              <a:gd name="T34" fmla="*/ 0 w 1306"/>
              <a:gd name="T35" fmla="*/ 1197 h 1485"/>
              <a:gd name="T36" fmla="*/ 40 w 1306"/>
              <a:gd name="T37" fmla="*/ 1067 h 1485"/>
              <a:gd name="T38" fmla="*/ 71 w 1306"/>
              <a:gd name="T39" fmla="*/ 1002 h 1485"/>
              <a:gd name="T40" fmla="*/ 87 w 1306"/>
              <a:gd name="T41" fmla="*/ 899 h 1485"/>
              <a:gd name="T42" fmla="*/ 232 w 1306"/>
              <a:gd name="T43" fmla="*/ 649 h 1485"/>
              <a:gd name="T44" fmla="*/ 629 w 1306"/>
              <a:gd name="T45" fmla="*/ 646 h 1485"/>
              <a:gd name="T46" fmla="*/ 646 w 1306"/>
              <a:gd name="T47" fmla="*/ 521 h 1485"/>
              <a:gd name="T48" fmla="*/ 590 w 1306"/>
              <a:gd name="T49" fmla="*/ 475 h 1485"/>
              <a:gd name="T50" fmla="*/ 490 w 1306"/>
              <a:gd name="T51" fmla="*/ 360 h 1485"/>
              <a:gd name="T52" fmla="*/ 374 w 1306"/>
              <a:gd name="T53" fmla="*/ 232 h 1485"/>
              <a:gd name="T54" fmla="*/ 489 w 1306"/>
              <a:gd name="T55" fmla="*/ 228 h 1485"/>
              <a:gd name="T56" fmla="*/ 543 w 1306"/>
              <a:gd name="T57" fmla="*/ 45 h 1485"/>
              <a:gd name="T58" fmla="*/ 804 w 1306"/>
              <a:gd name="T59" fmla="*/ 30 h 1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06" h="1485">
                <a:moveTo>
                  <a:pt x="804" y="30"/>
                </a:moveTo>
                <a:lnTo>
                  <a:pt x="1116" y="30"/>
                </a:lnTo>
                <a:cubicBezTo>
                  <a:pt x="1086" y="113"/>
                  <a:pt x="1088" y="172"/>
                  <a:pt x="1079" y="264"/>
                </a:cubicBezTo>
                <a:cubicBezTo>
                  <a:pt x="1060" y="417"/>
                  <a:pt x="1024" y="567"/>
                  <a:pt x="1000" y="719"/>
                </a:cubicBezTo>
                <a:cubicBezTo>
                  <a:pt x="1056" y="713"/>
                  <a:pt x="1173" y="711"/>
                  <a:pt x="1181" y="787"/>
                </a:cubicBezTo>
                <a:cubicBezTo>
                  <a:pt x="1190" y="767"/>
                  <a:pt x="1200" y="744"/>
                  <a:pt x="1223" y="737"/>
                </a:cubicBezTo>
                <a:cubicBezTo>
                  <a:pt x="1216" y="726"/>
                  <a:pt x="1208" y="716"/>
                  <a:pt x="1199" y="707"/>
                </a:cubicBezTo>
                <a:cubicBezTo>
                  <a:pt x="1241" y="722"/>
                  <a:pt x="1269" y="757"/>
                  <a:pt x="1306" y="778"/>
                </a:cubicBezTo>
                <a:cubicBezTo>
                  <a:pt x="1206" y="820"/>
                  <a:pt x="1144" y="921"/>
                  <a:pt x="1052" y="975"/>
                </a:cubicBezTo>
                <a:cubicBezTo>
                  <a:pt x="870" y="1084"/>
                  <a:pt x="1038" y="1115"/>
                  <a:pt x="949" y="1192"/>
                </a:cubicBezTo>
                <a:cubicBezTo>
                  <a:pt x="918" y="1218"/>
                  <a:pt x="871" y="1226"/>
                  <a:pt x="846" y="1246"/>
                </a:cubicBezTo>
                <a:cubicBezTo>
                  <a:pt x="834" y="1256"/>
                  <a:pt x="827" y="1268"/>
                  <a:pt x="830" y="1288"/>
                </a:cubicBezTo>
                <a:cubicBezTo>
                  <a:pt x="833" y="1307"/>
                  <a:pt x="829" y="1306"/>
                  <a:pt x="825" y="1309"/>
                </a:cubicBezTo>
                <a:cubicBezTo>
                  <a:pt x="799" y="1320"/>
                  <a:pt x="777" y="1352"/>
                  <a:pt x="761" y="1375"/>
                </a:cubicBezTo>
                <a:cubicBezTo>
                  <a:pt x="720" y="1393"/>
                  <a:pt x="620" y="1401"/>
                  <a:pt x="641" y="1485"/>
                </a:cubicBezTo>
                <a:cubicBezTo>
                  <a:pt x="593" y="1464"/>
                  <a:pt x="549" y="1429"/>
                  <a:pt x="496" y="1419"/>
                </a:cubicBezTo>
                <a:cubicBezTo>
                  <a:pt x="442" y="1410"/>
                  <a:pt x="384" y="1427"/>
                  <a:pt x="329" y="1421"/>
                </a:cubicBezTo>
                <a:cubicBezTo>
                  <a:pt x="192" y="1405"/>
                  <a:pt x="92" y="1289"/>
                  <a:pt x="0" y="1197"/>
                </a:cubicBezTo>
                <a:cubicBezTo>
                  <a:pt x="34" y="1153"/>
                  <a:pt x="27" y="1117"/>
                  <a:pt x="40" y="1067"/>
                </a:cubicBezTo>
                <a:cubicBezTo>
                  <a:pt x="46" y="1044"/>
                  <a:pt x="78" y="1027"/>
                  <a:pt x="71" y="1002"/>
                </a:cubicBezTo>
                <a:cubicBezTo>
                  <a:pt x="58" y="954"/>
                  <a:pt x="59" y="946"/>
                  <a:pt x="87" y="899"/>
                </a:cubicBezTo>
                <a:cubicBezTo>
                  <a:pt x="163" y="772"/>
                  <a:pt x="174" y="666"/>
                  <a:pt x="232" y="649"/>
                </a:cubicBezTo>
                <a:cubicBezTo>
                  <a:pt x="301" y="626"/>
                  <a:pt x="603" y="691"/>
                  <a:pt x="629" y="646"/>
                </a:cubicBezTo>
                <a:cubicBezTo>
                  <a:pt x="635" y="637"/>
                  <a:pt x="651" y="525"/>
                  <a:pt x="646" y="521"/>
                </a:cubicBezTo>
                <a:cubicBezTo>
                  <a:pt x="622" y="506"/>
                  <a:pt x="597" y="512"/>
                  <a:pt x="590" y="475"/>
                </a:cubicBezTo>
                <a:cubicBezTo>
                  <a:pt x="575" y="400"/>
                  <a:pt x="545" y="410"/>
                  <a:pt x="490" y="360"/>
                </a:cubicBezTo>
                <a:cubicBezTo>
                  <a:pt x="446" y="321"/>
                  <a:pt x="414" y="274"/>
                  <a:pt x="374" y="232"/>
                </a:cubicBezTo>
                <a:cubicBezTo>
                  <a:pt x="410" y="232"/>
                  <a:pt x="455" y="243"/>
                  <a:pt x="489" y="228"/>
                </a:cubicBezTo>
                <a:cubicBezTo>
                  <a:pt x="551" y="200"/>
                  <a:pt x="502" y="91"/>
                  <a:pt x="543" y="45"/>
                </a:cubicBezTo>
                <a:cubicBezTo>
                  <a:pt x="581" y="0"/>
                  <a:pt x="750" y="30"/>
                  <a:pt x="804" y="3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6" name="꙱ Greenland (GL) (H)">
            <a:extLst>
              <a:ext uri="{FF2B5EF4-FFF2-40B4-BE49-F238E27FC236}">
                <a16:creationId xmlns:a16="http://schemas.microsoft.com/office/drawing/2014/main" id="{FB1B477E-EF23-4F96-AED3-E3DCA27D8E90}"/>
              </a:ext>
            </a:extLst>
          </p:cNvPr>
          <p:cNvSpPr>
            <a:spLocks noEditPoints="1"/>
          </p:cNvSpPr>
          <p:nvPr/>
        </p:nvSpPr>
        <p:spPr bwMode="auto">
          <a:xfrm>
            <a:off x="3254152" y="86218"/>
            <a:ext cx="1045580" cy="558793"/>
          </a:xfrm>
          <a:custGeom>
            <a:avLst/>
            <a:gdLst>
              <a:gd name="T0" fmla="*/ 2797 w 12680"/>
              <a:gd name="T1" fmla="*/ 3166 h 6764"/>
              <a:gd name="T2" fmla="*/ 2690 w 12680"/>
              <a:gd name="T3" fmla="*/ 4517 h 6764"/>
              <a:gd name="T4" fmla="*/ 1963 w 12680"/>
              <a:gd name="T5" fmla="*/ 4962 h 6764"/>
              <a:gd name="T6" fmla="*/ 2305 w 12680"/>
              <a:gd name="T7" fmla="*/ 5086 h 6764"/>
              <a:gd name="T8" fmla="*/ 1989 w 12680"/>
              <a:gd name="T9" fmla="*/ 5443 h 6764"/>
              <a:gd name="T10" fmla="*/ 2176 w 12680"/>
              <a:gd name="T11" fmla="*/ 5998 h 6764"/>
              <a:gd name="T12" fmla="*/ 2470 w 12680"/>
              <a:gd name="T13" fmla="*/ 6266 h 6764"/>
              <a:gd name="T14" fmla="*/ 3067 w 12680"/>
              <a:gd name="T15" fmla="*/ 6301 h 6764"/>
              <a:gd name="T16" fmla="*/ 3067 w 12680"/>
              <a:gd name="T17" fmla="*/ 6663 h 6764"/>
              <a:gd name="T18" fmla="*/ 3515 w 12680"/>
              <a:gd name="T19" fmla="*/ 6515 h 6764"/>
              <a:gd name="T20" fmla="*/ 3898 w 12680"/>
              <a:gd name="T21" fmla="*/ 6055 h 6764"/>
              <a:gd name="T22" fmla="*/ 4403 w 12680"/>
              <a:gd name="T23" fmla="*/ 5627 h 6764"/>
              <a:gd name="T24" fmla="*/ 4991 w 12680"/>
              <a:gd name="T25" fmla="*/ 4968 h 6764"/>
              <a:gd name="T26" fmla="*/ 5980 w 12680"/>
              <a:gd name="T27" fmla="*/ 4774 h 6764"/>
              <a:gd name="T28" fmla="*/ 7256 w 12680"/>
              <a:gd name="T29" fmla="*/ 4095 h 6764"/>
              <a:gd name="T30" fmla="*/ 9070 w 12680"/>
              <a:gd name="T31" fmla="*/ 3692 h 6764"/>
              <a:gd name="T32" fmla="*/ 8767 w 12680"/>
              <a:gd name="T33" fmla="*/ 3272 h 6764"/>
              <a:gd name="T34" fmla="*/ 8366 w 12680"/>
              <a:gd name="T35" fmla="*/ 2994 h 6764"/>
              <a:gd name="T36" fmla="*/ 9812 w 12680"/>
              <a:gd name="T37" fmla="*/ 3145 h 6764"/>
              <a:gd name="T38" fmla="*/ 9234 w 12680"/>
              <a:gd name="T39" fmla="*/ 2673 h 6764"/>
              <a:gd name="T40" fmla="*/ 10329 w 12680"/>
              <a:gd name="T41" fmla="*/ 2433 h 6764"/>
              <a:gd name="T42" fmla="*/ 10092 w 12680"/>
              <a:gd name="T43" fmla="*/ 1988 h 6764"/>
              <a:gd name="T44" fmla="*/ 10160 w 12680"/>
              <a:gd name="T45" fmla="*/ 1708 h 6764"/>
              <a:gd name="T46" fmla="*/ 10561 w 12680"/>
              <a:gd name="T47" fmla="*/ 1329 h 6764"/>
              <a:gd name="T48" fmla="*/ 11070 w 12680"/>
              <a:gd name="T49" fmla="*/ 785 h 6764"/>
              <a:gd name="T50" fmla="*/ 11609 w 12680"/>
              <a:gd name="T51" fmla="*/ 435 h 6764"/>
              <a:gd name="T52" fmla="*/ 9482 w 12680"/>
              <a:gd name="T53" fmla="*/ 317 h 6764"/>
              <a:gd name="T54" fmla="*/ 9732 w 12680"/>
              <a:gd name="T55" fmla="*/ 40 h 6764"/>
              <a:gd name="T56" fmla="*/ 6859 w 12680"/>
              <a:gd name="T57" fmla="*/ 94 h 6764"/>
              <a:gd name="T58" fmla="*/ 6599 w 12680"/>
              <a:gd name="T59" fmla="*/ 281 h 6764"/>
              <a:gd name="T60" fmla="*/ 4513 w 12680"/>
              <a:gd name="T61" fmla="*/ 283 h 6764"/>
              <a:gd name="T62" fmla="*/ 1883 w 12680"/>
              <a:gd name="T63" fmla="*/ 785 h 6764"/>
              <a:gd name="T64" fmla="*/ 910 w 12680"/>
              <a:gd name="T65" fmla="*/ 1444 h 6764"/>
              <a:gd name="T66" fmla="*/ 1099 w 12680"/>
              <a:gd name="T67" fmla="*/ 1786 h 6764"/>
              <a:gd name="T68" fmla="*/ 2651 w 12680"/>
              <a:gd name="T69" fmla="*/ 2166 h 6764"/>
              <a:gd name="T70" fmla="*/ 2449 w 12680"/>
              <a:gd name="T71" fmla="*/ 2842 h 6764"/>
              <a:gd name="T72" fmla="*/ 3195 w 12680"/>
              <a:gd name="T73" fmla="*/ 3059 h 6764"/>
              <a:gd name="T74" fmla="*/ 3088 w 12680"/>
              <a:gd name="T75" fmla="*/ 3445 h 6764"/>
              <a:gd name="T76" fmla="*/ 3007 w 12680"/>
              <a:gd name="T77" fmla="*/ 3882 h 6764"/>
              <a:gd name="T78" fmla="*/ 2717 w 12680"/>
              <a:gd name="T79" fmla="*/ 4057 h 6764"/>
              <a:gd name="T80" fmla="*/ 2260 w 12680"/>
              <a:gd name="T81" fmla="*/ 4232 h 6764"/>
              <a:gd name="T82" fmla="*/ 2509 w 12680"/>
              <a:gd name="T83" fmla="*/ 4360 h 6764"/>
              <a:gd name="T84" fmla="*/ 2378 w 12680"/>
              <a:gd name="T85" fmla="*/ 2994 h 6764"/>
              <a:gd name="T86" fmla="*/ 3380 w 12680"/>
              <a:gd name="T87" fmla="*/ 6645 h 6764"/>
              <a:gd name="T88" fmla="*/ 3274 w 12680"/>
              <a:gd name="T89" fmla="*/ 6693 h 6764"/>
              <a:gd name="T90" fmla="*/ 2336 w 12680"/>
              <a:gd name="T91" fmla="*/ 6352 h 6764"/>
              <a:gd name="T92" fmla="*/ 1891 w 12680"/>
              <a:gd name="T93" fmla="*/ 4885 h 6764"/>
              <a:gd name="T94" fmla="*/ 2155 w 12680"/>
              <a:gd name="T95" fmla="*/ 6085 h 6764"/>
              <a:gd name="T96" fmla="*/ 5579 w 12680"/>
              <a:gd name="T97" fmla="*/ 4892 h 6764"/>
              <a:gd name="T98" fmla="*/ 9747 w 12680"/>
              <a:gd name="T99" fmla="*/ 2792 h 6764"/>
              <a:gd name="T100" fmla="*/ 10835 w 12680"/>
              <a:gd name="T101" fmla="*/ 1712 h 6764"/>
              <a:gd name="T102" fmla="*/ 10400 w 12680"/>
              <a:gd name="T103" fmla="*/ 1723 h 6764"/>
              <a:gd name="T104" fmla="*/ 9833 w 12680"/>
              <a:gd name="T105" fmla="*/ 2739 h 6764"/>
              <a:gd name="T106" fmla="*/ 11261 w 12680"/>
              <a:gd name="T107" fmla="*/ 1340 h 6764"/>
              <a:gd name="T108" fmla="*/ 10667 w 12680"/>
              <a:gd name="T109" fmla="*/ 1266 h 6764"/>
              <a:gd name="T110" fmla="*/ 7675 w 12680"/>
              <a:gd name="T111" fmla="*/ 67 h 6764"/>
              <a:gd name="T112" fmla="*/ 6466 w 12680"/>
              <a:gd name="T113" fmla="*/ 304 h 6764"/>
              <a:gd name="T114" fmla="*/ 1226 w 12680"/>
              <a:gd name="T115" fmla="*/ 1447 h 6764"/>
              <a:gd name="T116" fmla="*/ 2630 w 12680"/>
              <a:gd name="T117" fmla="*/ 2596 h 6764"/>
              <a:gd name="T118" fmla="*/ 2541 w 12680"/>
              <a:gd name="T119" fmla="*/ 2813 h 6764"/>
              <a:gd name="T120" fmla="*/ 2479 w 12680"/>
              <a:gd name="T121" fmla="*/ 2255 h 6764"/>
              <a:gd name="T122" fmla="*/ 2972 w 12680"/>
              <a:gd name="T123" fmla="*/ 3597 h 6764"/>
              <a:gd name="T124" fmla="*/ 2375 w 12680"/>
              <a:gd name="T125" fmla="*/ 3994 h 6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80" h="6764">
                <a:moveTo>
                  <a:pt x="1971" y="4550"/>
                </a:moveTo>
                <a:cubicBezTo>
                  <a:pt x="1994" y="4551"/>
                  <a:pt x="2015" y="4545"/>
                  <a:pt x="2034" y="4532"/>
                </a:cubicBezTo>
                <a:cubicBezTo>
                  <a:pt x="2012" y="4534"/>
                  <a:pt x="1991" y="4540"/>
                  <a:pt x="1971" y="4550"/>
                </a:cubicBezTo>
                <a:close/>
                <a:moveTo>
                  <a:pt x="3079" y="3416"/>
                </a:moveTo>
                <a:cubicBezTo>
                  <a:pt x="3059" y="3399"/>
                  <a:pt x="3038" y="3394"/>
                  <a:pt x="3013" y="3401"/>
                </a:cubicBezTo>
                <a:cubicBezTo>
                  <a:pt x="3035" y="3407"/>
                  <a:pt x="3056" y="3412"/>
                  <a:pt x="3079" y="3416"/>
                </a:cubicBezTo>
                <a:close/>
                <a:moveTo>
                  <a:pt x="2990" y="3401"/>
                </a:moveTo>
                <a:cubicBezTo>
                  <a:pt x="2999" y="3406"/>
                  <a:pt x="3008" y="3409"/>
                  <a:pt x="3019" y="3410"/>
                </a:cubicBezTo>
                <a:cubicBezTo>
                  <a:pt x="3009" y="3407"/>
                  <a:pt x="2999" y="3404"/>
                  <a:pt x="2990" y="3401"/>
                </a:cubicBezTo>
                <a:close/>
                <a:moveTo>
                  <a:pt x="3040" y="3368"/>
                </a:moveTo>
                <a:cubicBezTo>
                  <a:pt x="3032" y="3343"/>
                  <a:pt x="2998" y="3342"/>
                  <a:pt x="2978" y="3347"/>
                </a:cubicBezTo>
                <a:cubicBezTo>
                  <a:pt x="2998" y="3356"/>
                  <a:pt x="3019" y="3363"/>
                  <a:pt x="3040" y="3368"/>
                </a:cubicBezTo>
                <a:close/>
                <a:moveTo>
                  <a:pt x="2996" y="3273"/>
                </a:moveTo>
                <a:cubicBezTo>
                  <a:pt x="2972" y="3269"/>
                  <a:pt x="2959" y="3282"/>
                  <a:pt x="2963" y="3306"/>
                </a:cubicBezTo>
                <a:cubicBezTo>
                  <a:pt x="2995" y="3310"/>
                  <a:pt x="3030" y="3313"/>
                  <a:pt x="3061" y="3297"/>
                </a:cubicBezTo>
                <a:cubicBezTo>
                  <a:pt x="3039" y="3289"/>
                  <a:pt x="3017" y="3281"/>
                  <a:pt x="2996" y="3273"/>
                </a:cubicBezTo>
                <a:close/>
                <a:moveTo>
                  <a:pt x="2888" y="3116"/>
                </a:moveTo>
                <a:cubicBezTo>
                  <a:pt x="2866" y="3113"/>
                  <a:pt x="2845" y="3118"/>
                  <a:pt x="2826" y="3130"/>
                </a:cubicBezTo>
                <a:cubicBezTo>
                  <a:pt x="2847" y="3127"/>
                  <a:pt x="2868" y="3122"/>
                  <a:pt x="2888" y="3116"/>
                </a:cubicBezTo>
                <a:close/>
                <a:moveTo>
                  <a:pt x="2797" y="3166"/>
                </a:moveTo>
                <a:cubicBezTo>
                  <a:pt x="2742" y="3234"/>
                  <a:pt x="2925" y="3200"/>
                  <a:pt x="2954" y="3163"/>
                </a:cubicBezTo>
                <a:cubicBezTo>
                  <a:pt x="2901" y="3167"/>
                  <a:pt x="2848" y="3147"/>
                  <a:pt x="2797" y="3166"/>
                </a:cubicBezTo>
                <a:close/>
                <a:moveTo>
                  <a:pt x="2067" y="4492"/>
                </a:moveTo>
                <a:cubicBezTo>
                  <a:pt x="2138" y="4471"/>
                  <a:pt x="2216" y="4463"/>
                  <a:pt x="2250" y="4493"/>
                </a:cubicBezTo>
                <a:cubicBezTo>
                  <a:pt x="2210" y="4501"/>
                  <a:pt x="2211" y="4510"/>
                  <a:pt x="2254" y="4520"/>
                </a:cubicBezTo>
                <a:cubicBezTo>
                  <a:pt x="2224" y="4536"/>
                  <a:pt x="2196" y="4518"/>
                  <a:pt x="2167" y="4515"/>
                </a:cubicBezTo>
                <a:cubicBezTo>
                  <a:pt x="2133" y="4511"/>
                  <a:pt x="2101" y="4524"/>
                  <a:pt x="2066" y="4520"/>
                </a:cubicBezTo>
                <a:cubicBezTo>
                  <a:pt x="2087" y="4524"/>
                  <a:pt x="2108" y="4527"/>
                  <a:pt x="2129" y="4529"/>
                </a:cubicBezTo>
                <a:cubicBezTo>
                  <a:pt x="2102" y="4552"/>
                  <a:pt x="2068" y="4544"/>
                  <a:pt x="2037" y="4553"/>
                </a:cubicBezTo>
                <a:cubicBezTo>
                  <a:pt x="2067" y="4568"/>
                  <a:pt x="2100" y="4553"/>
                  <a:pt x="2132" y="4556"/>
                </a:cubicBezTo>
                <a:cubicBezTo>
                  <a:pt x="2070" y="4575"/>
                  <a:pt x="2003" y="4558"/>
                  <a:pt x="1941" y="4579"/>
                </a:cubicBezTo>
                <a:cubicBezTo>
                  <a:pt x="1977" y="4631"/>
                  <a:pt x="2109" y="4619"/>
                  <a:pt x="2161" y="4609"/>
                </a:cubicBezTo>
                <a:cubicBezTo>
                  <a:pt x="2122" y="4625"/>
                  <a:pt x="1988" y="4633"/>
                  <a:pt x="1945" y="4621"/>
                </a:cubicBezTo>
                <a:cubicBezTo>
                  <a:pt x="2020" y="4621"/>
                  <a:pt x="1933" y="4613"/>
                  <a:pt x="1919" y="4617"/>
                </a:cubicBezTo>
                <a:cubicBezTo>
                  <a:pt x="1887" y="4625"/>
                  <a:pt x="1864" y="4652"/>
                  <a:pt x="1837" y="4669"/>
                </a:cubicBezTo>
                <a:cubicBezTo>
                  <a:pt x="1781" y="4705"/>
                  <a:pt x="1953" y="4693"/>
                  <a:pt x="1960" y="4692"/>
                </a:cubicBezTo>
                <a:cubicBezTo>
                  <a:pt x="1909" y="4701"/>
                  <a:pt x="1853" y="4701"/>
                  <a:pt x="1814" y="4740"/>
                </a:cubicBezTo>
                <a:cubicBezTo>
                  <a:pt x="1883" y="4769"/>
                  <a:pt x="1970" y="4722"/>
                  <a:pt x="2030" y="4692"/>
                </a:cubicBezTo>
                <a:cubicBezTo>
                  <a:pt x="2103" y="4657"/>
                  <a:pt x="2192" y="4652"/>
                  <a:pt x="2256" y="4599"/>
                </a:cubicBezTo>
                <a:cubicBezTo>
                  <a:pt x="2332" y="4537"/>
                  <a:pt x="2648" y="4458"/>
                  <a:pt x="2749" y="4449"/>
                </a:cubicBezTo>
                <a:cubicBezTo>
                  <a:pt x="2729" y="4456"/>
                  <a:pt x="2708" y="4461"/>
                  <a:pt x="2687" y="4459"/>
                </a:cubicBezTo>
                <a:cubicBezTo>
                  <a:pt x="2716" y="4475"/>
                  <a:pt x="2750" y="4474"/>
                  <a:pt x="2782" y="4472"/>
                </a:cubicBezTo>
                <a:cubicBezTo>
                  <a:pt x="2734" y="4497"/>
                  <a:pt x="2708" y="4456"/>
                  <a:pt x="2562" y="4493"/>
                </a:cubicBezTo>
                <a:cubicBezTo>
                  <a:pt x="2590" y="4527"/>
                  <a:pt x="2652" y="4519"/>
                  <a:pt x="2690" y="4517"/>
                </a:cubicBezTo>
                <a:cubicBezTo>
                  <a:pt x="2620" y="4539"/>
                  <a:pt x="2548" y="4505"/>
                  <a:pt x="2479" y="4524"/>
                </a:cubicBezTo>
                <a:cubicBezTo>
                  <a:pt x="2404" y="4544"/>
                  <a:pt x="2325" y="4567"/>
                  <a:pt x="2261" y="4613"/>
                </a:cubicBezTo>
                <a:cubicBezTo>
                  <a:pt x="2201" y="4655"/>
                  <a:pt x="2122" y="4656"/>
                  <a:pt x="2059" y="4686"/>
                </a:cubicBezTo>
                <a:cubicBezTo>
                  <a:pt x="1998" y="4735"/>
                  <a:pt x="1917" y="4744"/>
                  <a:pt x="1844" y="4763"/>
                </a:cubicBezTo>
                <a:cubicBezTo>
                  <a:pt x="1864" y="4768"/>
                  <a:pt x="1885" y="4771"/>
                  <a:pt x="1906" y="4772"/>
                </a:cubicBezTo>
                <a:cubicBezTo>
                  <a:pt x="1886" y="4780"/>
                  <a:pt x="1865" y="4783"/>
                  <a:pt x="1844" y="4781"/>
                </a:cubicBezTo>
                <a:cubicBezTo>
                  <a:pt x="1879" y="4814"/>
                  <a:pt x="1926" y="4783"/>
                  <a:pt x="1962" y="4772"/>
                </a:cubicBezTo>
                <a:cubicBezTo>
                  <a:pt x="1934" y="4787"/>
                  <a:pt x="1903" y="4798"/>
                  <a:pt x="1871" y="4805"/>
                </a:cubicBezTo>
                <a:cubicBezTo>
                  <a:pt x="1923" y="4850"/>
                  <a:pt x="1998" y="4775"/>
                  <a:pt x="2054" y="4781"/>
                </a:cubicBezTo>
                <a:cubicBezTo>
                  <a:pt x="2096" y="4785"/>
                  <a:pt x="2061" y="4818"/>
                  <a:pt x="2114" y="4792"/>
                </a:cubicBezTo>
                <a:cubicBezTo>
                  <a:pt x="2152" y="4774"/>
                  <a:pt x="2198" y="4769"/>
                  <a:pt x="2239" y="4757"/>
                </a:cubicBezTo>
                <a:cubicBezTo>
                  <a:pt x="2239" y="4808"/>
                  <a:pt x="2204" y="4778"/>
                  <a:pt x="2170" y="4782"/>
                </a:cubicBezTo>
                <a:cubicBezTo>
                  <a:pt x="2132" y="4788"/>
                  <a:pt x="2116" y="4806"/>
                  <a:pt x="2086" y="4825"/>
                </a:cubicBezTo>
                <a:cubicBezTo>
                  <a:pt x="2069" y="4835"/>
                  <a:pt x="2001" y="4786"/>
                  <a:pt x="1861" y="4849"/>
                </a:cubicBezTo>
                <a:cubicBezTo>
                  <a:pt x="1884" y="4854"/>
                  <a:pt x="1906" y="4852"/>
                  <a:pt x="1927" y="4844"/>
                </a:cubicBezTo>
                <a:cubicBezTo>
                  <a:pt x="1908" y="4858"/>
                  <a:pt x="1886" y="4865"/>
                  <a:pt x="1861" y="4864"/>
                </a:cubicBezTo>
                <a:cubicBezTo>
                  <a:pt x="1901" y="4897"/>
                  <a:pt x="1954" y="4875"/>
                  <a:pt x="1983" y="4841"/>
                </a:cubicBezTo>
                <a:cubicBezTo>
                  <a:pt x="1984" y="4864"/>
                  <a:pt x="1971" y="4879"/>
                  <a:pt x="1948" y="4882"/>
                </a:cubicBezTo>
                <a:cubicBezTo>
                  <a:pt x="2026" y="4874"/>
                  <a:pt x="1934" y="4907"/>
                  <a:pt x="1918" y="4918"/>
                </a:cubicBezTo>
                <a:cubicBezTo>
                  <a:pt x="1954" y="4939"/>
                  <a:pt x="1987" y="4902"/>
                  <a:pt x="2013" y="4882"/>
                </a:cubicBezTo>
                <a:cubicBezTo>
                  <a:pt x="1994" y="4903"/>
                  <a:pt x="1973" y="4922"/>
                  <a:pt x="1951" y="4939"/>
                </a:cubicBezTo>
                <a:cubicBezTo>
                  <a:pt x="1990" y="4923"/>
                  <a:pt x="1994" y="4931"/>
                  <a:pt x="1963" y="4962"/>
                </a:cubicBezTo>
                <a:cubicBezTo>
                  <a:pt x="2039" y="4944"/>
                  <a:pt x="2068" y="4951"/>
                  <a:pt x="2138" y="4902"/>
                </a:cubicBezTo>
                <a:cubicBezTo>
                  <a:pt x="2178" y="4874"/>
                  <a:pt x="2228" y="4857"/>
                  <a:pt x="2277" y="4850"/>
                </a:cubicBezTo>
                <a:cubicBezTo>
                  <a:pt x="2338" y="4841"/>
                  <a:pt x="2392" y="4870"/>
                  <a:pt x="2450" y="4858"/>
                </a:cubicBezTo>
                <a:cubicBezTo>
                  <a:pt x="2429" y="4875"/>
                  <a:pt x="2435" y="4882"/>
                  <a:pt x="2467" y="4879"/>
                </a:cubicBezTo>
                <a:cubicBezTo>
                  <a:pt x="2364" y="4897"/>
                  <a:pt x="2261" y="4821"/>
                  <a:pt x="2165" y="4896"/>
                </a:cubicBezTo>
                <a:cubicBezTo>
                  <a:pt x="2132" y="4926"/>
                  <a:pt x="2025" y="4961"/>
                  <a:pt x="1976" y="4974"/>
                </a:cubicBezTo>
                <a:cubicBezTo>
                  <a:pt x="1951" y="4984"/>
                  <a:pt x="1948" y="5020"/>
                  <a:pt x="1924" y="5034"/>
                </a:cubicBezTo>
                <a:cubicBezTo>
                  <a:pt x="1954" y="5022"/>
                  <a:pt x="1979" y="4977"/>
                  <a:pt x="2016" y="4998"/>
                </a:cubicBezTo>
                <a:cubicBezTo>
                  <a:pt x="2010" y="5008"/>
                  <a:pt x="2003" y="5018"/>
                  <a:pt x="1995" y="5028"/>
                </a:cubicBezTo>
                <a:cubicBezTo>
                  <a:pt x="2016" y="5020"/>
                  <a:pt x="2035" y="5011"/>
                  <a:pt x="2055" y="5001"/>
                </a:cubicBezTo>
                <a:cubicBezTo>
                  <a:pt x="2017" y="5026"/>
                  <a:pt x="1973" y="5056"/>
                  <a:pt x="1998" y="5108"/>
                </a:cubicBezTo>
                <a:cubicBezTo>
                  <a:pt x="1983" y="5106"/>
                  <a:pt x="1972" y="5111"/>
                  <a:pt x="1966" y="5125"/>
                </a:cubicBezTo>
                <a:cubicBezTo>
                  <a:pt x="1955" y="5171"/>
                  <a:pt x="2025" y="5129"/>
                  <a:pt x="1967" y="5157"/>
                </a:cubicBezTo>
                <a:cubicBezTo>
                  <a:pt x="2013" y="5155"/>
                  <a:pt x="2074" y="5064"/>
                  <a:pt x="2120" y="5099"/>
                </a:cubicBezTo>
                <a:cubicBezTo>
                  <a:pt x="2111" y="5109"/>
                  <a:pt x="2106" y="5108"/>
                  <a:pt x="2096" y="5117"/>
                </a:cubicBezTo>
                <a:cubicBezTo>
                  <a:pt x="2127" y="5106"/>
                  <a:pt x="2152" y="5099"/>
                  <a:pt x="2185" y="5096"/>
                </a:cubicBezTo>
                <a:cubicBezTo>
                  <a:pt x="2118" y="5115"/>
                  <a:pt x="2009" y="5140"/>
                  <a:pt x="1952" y="5181"/>
                </a:cubicBezTo>
                <a:cubicBezTo>
                  <a:pt x="1934" y="5195"/>
                  <a:pt x="1903" y="5321"/>
                  <a:pt x="1906" y="5342"/>
                </a:cubicBezTo>
                <a:cubicBezTo>
                  <a:pt x="2022" y="5350"/>
                  <a:pt x="2091" y="5124"/>
                  <a:pt x="2209" y="5170"/>
                </a:cubicBezTo>
                <a:cubicBezTo>
                  <a:pt x="2185" y="5176"/>
                  <a:pt x="2164" y="5192"/>
                  <a:pt x="2150" y="5212"/>
                </a:cubicBezTo>
                <a:cubicBezTo>
                  <a:pt x="2205" y="5220"/>
                  <a:pt x="2305" y="5177"/>
                  <a:pt x="2320" y="5120"/>
                </a:cubicBezTo>
                <a:cubicBezTo>
                  <a:pt x="2317" y="5099"/>
                  <a:pt x="2320" y="5083"/>
                  <a:pt x="2305" y="5086"/>
                </a:cubicBezTo>
                <a:cubicBezTo>
                  <a:pt x="2283" y="5090"/>
                  <a:pt x="2297" y="5032"/>
                  <a:pt x="2298" y="5022"/>
                </a:cubicBezTo>
                <a:cubicBezTo>
                  <a:pt x="2315" y="5037"/>
                  <a:pt x="2333" y="5037"/>
                  <a:pt x="2360" y="5031"/>
                </a:cubicBezTo>
                <a:cubicBezTo>
                  <a:pt x="2322" y="5050"/>
                  <a:pt x="2320" y="5097"/>
                  <a:pt x="2326" y="5126"/>
                </a:cubicBezTo>
                <a:cubicBezTo>
                  <a:pt x="2356" y="5204"/>
                  <a:pt x="2430" y="5148"/>
                  <a:pt x="2479" y="5132"/>
                </a:cubicBezTo>
                <a:cubicBezTo>
                  <a:pt x="2461" y="5140"/>
                  <a:pt x="2379" y="5209"/>
                  <a:pt x="2455" y="5185"/>
                </a:cubicBezTo>
                <a:cubicBezTo>
                  <a:pt x="2358" y="5241"/>
                  <a:pt x="2497" y="5244"/>
                  <a:pt x="2491" y="5304"/>
                </a:cubicBezTo>
                <a:cubicBezTo>
                  <a:pt x="2456" y="5290"/>
                  <a:pt x="2408" y="5282"/>
                  <a:pt x="2384" y="5250"/>
                </a:cubicBezTo>
                <a:cubicBezTo>
                  <a:pt x="2356" y="5214"/>
                  <a:pt x="2367" y="5165"/>
                  <a:pt x="2304" y="5188"/>
                </a:cubicBezTo>
                <a:cubicBezTo>
                  <a:pt x="2386" y="5204"/>
                  <a:pt x="2255" y="5203"/>
                  <a:pt x="2242" y="5206"/>
                </a:cubicBezTo>
                <a:cubicBezTo>
                  <a:pt x="2262" y="5217"/>
                  <a:pt x="2283" y="5228"/>
                  <a:pt x="2304" y="5238"/>
                </a:cubicBezTo>
                <a:cubicBezTo>
                  <a:pt x="2231" y="5253"/>
                  <a:pt x="2338" y="5271"/>
                  <a:pt x="2369" y="5256"/>
                </a:cubicBezTo>
                <a:cubicBezTo>
                  <a:pt x="2340" y="5293"/>
                  <a:pt x="2291" y="5284"/>
                  <a:pt x="2251" y="5282"/>
                </a:cubicBezTo>
                <a:cubicBezTo>
                  <a:pt x="2224" y="5280"/>
                  <a:pt x="2105" y="5302"/>
                  <a:pt x="2179" y="5325"/>
                </a:cubicBezTo>
                <a:cubicBezTo>
                  <a:pt x="2116" y="5372"/>
                  <a:pt x="2035" y="5327"/>
                  <a:pt x="1965" y="5345"/>
                </a:cubicBezTo>
                <a:cubicBezTo>
                  <a:pt x="1987" y="5347"/>
                  <a:pt x="2009" y="5349"/>
                  <a:pt x="2030" y="5351"/>
                </a:cubicBezTo>
                <a:cubicBezTo>
                  <a:pt x="2008" y="5351"/>
                  <a:pt x="1987" y="5357"/>
                  <a:pt x="1968" y="5369"/>
                </a:cubicBezTo>
                <a:cubicBezTo>
                  <a:pt x="2062" y="5420"/>
                  <a:pt x="2227" y="5353"/>
                  <a:pt x="2307" y="5298"/>
                </a:cubicBezTo>
                <a:cubicBezTo>
                  <a:pt x="2288" y="5314"/>
                  <a:pt x="2268" y="5329"/>
                  <a:pt x="2247" y="5342"/>
                </a:cubicBezTo>
                <a:cubicBezTo>
                  <a:pt x="2277" y="5348"/>
                  <a:pt x="2346" y="5312"/>
                  <a:pt x="2351" y="5363"/>
                </a:cubicBezTo>
                <a:cubicBezTo>
                  <a:pt x="2331" y="5344"/>
                  <a:pt x="2214" y="5353"/>
                  <a:pt x="2186" y="5363"/>
                </a:cubicBezTo>
                <a:cubicBezTo>
                  <a:pt x="2124" y="5385"/>
                  <a:pt x="2043" y="5408"/>
                  <a:pt x="1977" y="5393"/>
                </a:cubicBezTo>
                <a:cubicBezTo>
                  <a:pt x="2009" y="5402"/>
                  <a:pt x="2016" y="5421"/>
                  <a:pt x="1989" y="5443"/>
                </a:cubicBezTo>
                <a:cubicBezTo>
                  <a:pt x="2025" y="5467"/>
                  <a:pt x="2075" y="5439"/>
                  <a:pt x="2111" y="5431"/>
                </a:cubicBezTo>
                <a:cubicBezTo>
                  <a:pt x="2080" y="5441"/>
                  <a:pt x="2053" y="5460"/>
                  <a:pt x="2022" y="5470"/>
                </a:cubicBezTo>
                <a:cubicBezTo>
                  <a:pt x="2010" y="5474"/>
                  <a:pt x="1870" y="5511"/>
                  <a:pt x="1960" y="5494"/>
                </a:cubicBezTo>
                <a:cubicBezTo>
                  <a:pt x="1903" y="5517"/>
                  <a:pt x="1968" y="5537"/>
                  <a:pt x="1986" y="5559"/>
                </a:cubicBezTo>
                <a:cubicBezTo>
                  <a:pt x="2001" y="5497"/>
                  <a:pt x="2111" y="5518"/>
                  <a:pt x="2155" y="5515"/>
                </a:cubicBezTo>
                <a:cubicBezTo>
                  <a:pt x="2115" y="5529"/>
                  <a:pt x="2028" y="5502"/>
                  <a:pt x="2010" y="5556"/>
                </a:cubicBezTo>
                <a:cubicBezTo>
                  <a:pt x="2040" y="5556"/>
                  <a:pt x="2069" y="5554"/>
                  <a:pt x="2099" y="5550"/>
                </a:cubicBezTo>
                <a:cubicBezTo>
                  <a:pt x="2059" y="5564"/>
                  <a:pt x="2016" y="5564"/>
                  <a:pt x="1977" y="5583"/>
                </a:cubicBezTo>
                <a:cubicBezTo>
                  <a:pt x="2046" y="5576"/>
                  <a:pt x="1972" y="5621"/>
                  <a:pt x="2164" y="5592"/>
                </a:cubicBezTo>
                <a:cubicBezTo>
                  <a:pt x="2113" y="5622"/>
                  <a:pt x="2024" y="5587"/>
                  <a:pt x="1984" y="5623"/>
                </a:cubicBezTo>
                <a:cubicBezTo>
                  <a:pt x="1953" y="5649"/>
                  <a:pt x="2012" y="5659"/>
                  <a:pt x="2037" y="5648"/>
                </a:cubicBezTo>
                <a:cubicBezTo>
                  <a:pt x="1962" y="5697"/>
                  <a:pt x="2063" y="5657"/>
                  <a:pt x="2080" y="5655"/>
                </a:cubicBezTo>
                <a:cubicBezTo>
                  <a:pt x="2117" y="5651"/>
                  <a:pt x="2154" y="5652"/>
                  <a:pt x="2191" y="5651"/>
                </a:cubicBezTo>
                <a:cubicBezTo>
                  <a:pt x="2164" y="5660"/>
                  <a:pt x="2091" y="5676"/>
                  <a:pt x="2075" y="5699"/>
                </a:cubicBezTo>
                <a:cubicBezTo>
                  <a:pt x="2053" y="5730"/>
                  <a:pt x="2116" y="5742"/>
                  <a:pt x="2135" y="5722"/>
                </a:cubicBezTo>
                <a:cubicBezTo>
                  <a:pt x="2115" y="5741"/>
                  <a:pt x="2099" y="5762"/>
                  <a:pt x="2084" y="5785"/>
                </a:cubicBezTo>
                <a:cubicBezTo>
                  <a:pt x="2114" y="5767"/>
                  <a:pt x="2140" y="5733"/>
                  <a:pt x="2179" y="5737"/>
                </a:cubicBezTo>
                <a:cubicBezTo>
                  <a:pt x="2144" y="5756"/>
                  <a:pt x="2110" y="5778"/>
                  <a:pt x="2084" y="5809"/>
                </a:cubicBezTo>
                <a:cubicBezTo>
                  <a:pt x="2128" y="5808"/>
                  <a:pt x="2170" y="5785"/>
                  <a:pt x="2206" y="5761"/>
                </a:cubicBezTo>
                <a:cubicBezTo>
                  <a:pt x="2159" y="5801"/>
                  <a:pt x="2087" y="5823"/>
                  <a:pt x="2053" y="5877"/>
                </a:cubicBezTo>
                <a:cubicBezTo>
                  <a:pt x="2014" y="5941"/>
                  <a:pt x="2212" y="5965"/>
                  <a:pt x="2239" y="5972"/>
                </a:cubicBezTo>
                <a:cubicBezTo>
                  <a:pt x="2214" y="5967"/>
                  <a:pt x="2191" y="5979"/>
                  <a:pt x="2176" y="5998"/>
                </a:cubicBezTo>
                <a:cubicBezTo>
                  <a:pt x="2197" y="5997"/>
                  <a:pt x="2218" y="5999"/>
                  <a:pt x="2239" y="6004"/>
                </a:cubicBezTo>
                <a:cubicBezTo>
                  <a:pt x="2207" y="6024"/>
                  <a:pt x="2174" y="5998"/>
                  <a:pt x="2144" y="6019"/>
                </a:cubicBezTo>
                <a:cubicBezTo>
                  <a:pt x="2186" y="6028"/>
                  <a:pt x="2172" y="6035"/>
                  <a:pt x="2144" y="6052"/>
                </a:cubicBezTo>
                <a:cubicBezTo>
                  <a:pt x="2173" y="6037"/>
                  <a:pt x="2205" y="6052"/>
                  <a:pt x="2235" y="6043"/>
                </a:cubicBezTo>
                <a:cubicBezTo>
                  <a:pt x="2269" y="6033"/>
                  <a:pt x="2282" y="5999"/>
                  <a:pt x="2316" y="5990"/>
                </a:cubicBezTo>
                <a:cubicBezTo>
                  <a:pt x="2310" y="6013"/>
                  <a:pt x="2319" y="6020"/>
                  <a:pt x="2346" y="6025"/>
                </a:cubicBezTo>
                <a:cubicBezTo>
                  <a:pt x="2231" y="6024"/>
                  <a:pt x="2136" y="6140"/>
                  <a:pt x="2212" y="6096"/>
                </a:cubicBezTo>
                <a:cubicBezTo>
                  <a:pt x="2205" y="6107"/>
                  <a:pt x="2198" y="6118"/>
                  <a:pt x="2191" y="6129"/>
                </a:cubicBezTo>
                <a:cubicBezTo>
                  <a:pt x="2247" y="6124"/>
                  <a:pt x="2273" y="6033"/>
                  <a:pt x="2336" y="6061"/>
                </a:cubicBezTo>
                <a:cubicBezTo>
                  <a:pt x="2302" y="6069"/>
                  <a:pt x="2238" y="6095"/>
                  <a:pt x="2230" y="6135"/>
                </a:cubicBezTo>
                <a:cubicBezTo>
                  <a:pt x="2253" y="6136"/>
                  <a:pt x="2275" y="6130"/>
                  <a:pt x="2295" y="6117"/>
                </a:cubicBezTo>
                <a:cubicBezTo>
                  <a:pt x="2274" y="6133"/>
                  <a:pt x="2252" y="6146"/>
                  <a:pt x="2239" y="6168"/>
                </a:cubicBezTo>
                <a:cubicBezTo>
                  <a:pt x="2269" y="6173"/>
                  <a:pt x="2300" y="6167"/>
                  <a:pt x="2331" y="6168"/>
                </a:cubicBezTo>
                <a:cubicBezTo>
                  <a:pt x="2285" y="6177"/>
                  <a:pt x="2217" y="6160"/>
                  <a:pt x="2179" y="6194"/>
                </a:cubicBezTo>
                <a:cubicBezTo>
                  <a:pt x="2244" y="6247"/>
                  <a:pt x="2325" y="6185"/>
                  <a:pt x="2396" y="6188"/>
                </a:cubicBezTo>
                <a:cubicBezTo>
                  <a:pt x="2356" y="6196"/>
                  <a:pt x="2356" y="6200"/>
                  <a:pt x="2396" y="6200"/>
                </a:cubicBezTo>
                <a:cubicBezTo>
                  <a:pt x="2337" y="6206"/>
                  <a:pt x="2253" y="6202"/>
                  <a:pt x="2212" y="6254"/>
                </a:cubicBezTo>
                <a:cubicBezTo>
                  <a:pt x="2253" y="6223"/>
                  <a:pt x="2317" y="6242"/>
                  <a:pt x="2360" y="6257"/>
                </a:cubicBezTo>
                <a:cubicBezTo>
                  <a:pt x="2343" y="6274"/>
                  <a:pt x="2322" y="6280"/>
                  <a:pt x="2298" y="6278"/>
                </a:cubicBezTo>
                <a:cubicBezTo>
                  <a:pt x="2292" y="6322"/>
                  <a:pt x="2340" y="6308"/>
                  <a:pt x="2363" y="6298"/>
                </a:cubicBezTo>
                <a:cubicBezTo>
                  <a:pt x="2354" y="6308"/>
                  <a:pt x="2345" y="6318"/>
                  <a:pt x="2337" y="6328"/>
                </a:cubicBezTo>
                <a:cubicBezTo>
                  <a:pt x="2385" y="6332"/>
                  <a:pt x="2396" y="6252"/>
                  <a:pt x="2470" y="6266"/>
                </a:cubicBezTo>
                <a:cubicBezTo>
                  <a:pt x="2433" y="6266"/>
                  <a:pt x="2414" y="6301"/>
                  <a:pt x="2382" y="6314"/>
                </a:cubicBezTo>
                <a:cubicBezTo>
                  <a:pt x="2399" y="6353"/>
                  <a:pt x="2431" y="6335"/>
                  <a:pt x="2461" y="6325"/>
                </a:cubicBezTo>
                <a:cubicBezTo>
                  <a:pt x="2458" y="6381"/>
                  <a:pt x="2359" y="6357"/>
                  <a:pt x="2325" y="6376"/>
                </a:cubicBezTo>
                <a:cubicBezTo>
                  <a:pt x="2375" y="6374"/>
                  <a:pt x="2425" y="6370"/>
                  <a:pt x="2476" y="6370"/>
                </a:cubicBezTo>
                <a:cubicBezTo>
                  <a:pt x="2425" y="6391"/>
                  <a:pt x="2370" y="6400"/>
                  <a:pt x="2322" y="6426"/>
                </a:cubicBezTo>
                <a:cubicBezTo>
                  <a:pt x="2331" y="6427"/>
                  <a:pt x="2344" y="6428"/>
                  <a:pt x="2359" y="6429"/>
                </a:cubicBezTo>
                <a:cubicBezTo>
                  <a:pt x="2348" y="6432"/>
                  <a:pt x="2338" y="6435"/>
                  <a:pt x="2327" y="6438"/>
                </a:cubicBezTo>
                <a:cubicBezTo>
                  <a:pt x="2347" y="6490"/>
                  <a:pt x="2416" y="6479"/>
                  <a:pt x="2437" y="6435"/>
                </a:cubicBezTo>
                <a:cubicBezTo>
                  <a:pt x="2435" y="6434"/>
                  <a:pt x="2433" y="6433"/>
                  <a:pt x="2431" y="6432"/>
                </a:cubicBezTo>
                <a:cubicBezTo>
                  <a:pt x="2476" y="6432"/>
                  <a:pt x="2519" y="6425"/>
                  <a:pt x="2539" y="6405"/>
                </a:cubicBezTo>
                <a:cubicBezTo>
                  <a:pt x="2508" y="6408"/>
                  <a:pt x="2476" y="6416"/>
                  <a:pt x="2446" y="6402"/>
                </a:cubicBezTo>
                <a:cubicBezTo>
                  <a:pt x="2518" y="6395"/>
                  <a:pt x="2591" y="6384"/>
                  <a:pt x="2663" y="6393"/>
                </a:cubicBezTo>
                <a:cubicBezTo>
                  <a:pt x="2652" y="6402"/>
                  <a:pt x="2641" y="6411"/>
                  <a:pt x="2631" y="6420"/>
                </a:cubicBezTo>
                <a:cubicBezTo>
                  <a:pt x="2657" y="6441"/>
                  <a:pt x="2707" y="6433"/>
                  <a:pt x="2690" y="6390"/>
                </a:cubicBezTo>
                <a:cubicBezTo>
                  <a:pt x="2729" y="6395"/>
                  <a:pt x="2832" y="6309"/>
                  <a:pt x="2844" y="6378"/>
                </a:cubicBezTo>
                <a:cubicBezTo>
                  <a:pt x="2871" y="6369"/>
                  <a:pt x="2891" y="6359"/>
                  <a:pt x="2844" y="6343"/>
                </a:cubicBezTo>
                <a:cubicBezTo>
                  <a:pt x="2894" y="6357"/>
                  <a:pt x="2969" y="6308"/>
                  <a:pt x="2913" y="6289"/>
                </a:cubicBezTo>
                <a:cubicBezTo>
                  <a:pt x="2958" y="6303"/>
                  <a:pt x="2971" y="6269"/>
                  <a:pt x="3005" y="6272"/>
                </a:cubicBezTo>
                <a:cubicBezTo>
                  <a:pt x="2993" y="6281"/>
                  <a:pt x="2982" y="6291"/>
                  <a:pt x="2972" y="6301"/>
                </a:cubicBezTo>
                <a:cubicBezTo>
                  <a:pt x="2982" y="6308"/>
                  <a:pt x="2992" y="6315"/>
                  <a:pt x="3002" y="6322"/>
                </a:cubicBezTo>
                <a:cubicBezTo>
                  <a:pt x="2974" y="6358"/>
                  <a:pt x="2904" y="6343"/>
                  <a:pt x="2895" y="6396"/>
                </a:cubicBezTo>
                <a:cubicBezTo>
                  <a:pt x="2954" y="6369"/>
                  <a:pt x="3038" y="6372"/>
                  <a:pt x="3067" y="6301"/>
                </a:cubicBezTo>
                <a:cubicBezTo>
                  <a:pt x="3072" y="6350"/>
                  <a:pt x="3096" y="6327"/>
                  <a:pt x="3129" y="6307"/>
                </a:cubicBezTo>
                <a:cubicBezTo>
                  <a:pt x="3063" y="6399"/>
                  <a:pt x="2932" y="6359"/>
                  <a:pt x="2850" y="6426"/>
                </a:cubicBezTo>
                <a:cubicBezTo>
                  <a:pt x="2870" y="6416"/>
                  <a:pt x="2891" y="6412"/>
                  <a:pt x="2913" y="6414"/>
                </a:cubicBezTo>
                <a:cubicBezTo>
                  <a:pt x="2882" y="6426"/>
                  <a:pt x="2848" y="6432"/>
                  <a:pt x="2821" y="6453"/>
                </a:cubicBezTo>
                <a:cubicBezTo>
                  <a:pt x="2863" y="6478"/>
                  <a:pt x="2895" y="6407"/>
                  <a:pt x="2942" y="6426"/>
                </a:cubicBezTo>
                <a:cubicBezTo>
                  <a:pt x="2932" y="6434"/>
                  <a:pt x="2921" y="6442"/>
                  <a:pt x="2910" y="6450"/>
                </a:cubicBezTo>
                <a:cubicBezTo>
                  <a:pt x="2967" y="6448"/>
                  <a:pt x="3019" y="6401"/>
                  <a:pt x="3064" y="6373"/>
                </a:cubicBezTo>
                <a:cubicBezTo>
                  <a:pt x="3091" y="6419"/>
                  <a:pt x="3038" y="6405"/>
                  <a:pt x="3008" y="6419"/>
                </a:cubicBezTo>
                <a:cubicBezTo>
                  <a:pt x="2986" y="6429"/>
                  <a:pt x="2878" y="6473"/>
                  <a:pt x="2948" y="6473"/>
                </a:cubicBezTo>
                <a:cubicBezTo>
                  <a:pt x="2916" y="6482"/>
                  <a:pt x="2886" y="6495"/>
                  <a:pt x="2856" y="6509"/>
                </a:cubicBezTo>
                <a:cubicBezTo>
                  <a:pt x="2892" y="6521"/>
                  <a:pt x="2913" y="6482"/>
                  <a:pt x="2948" y="6485"/>
                </a:cubicBezTo>
                <a:cubicBezTo>
                  <a:pt x="2888" y="6517"/>
                  <a:pt x="2950" y="6484"/>
                  <a:pt x="2945" y="6536"/>
                </a:cubicBezTo>
                <a:cubicBezTo>
                  <a:pt x="2979" y="6504"/>
                  <a:pt x="3014" y="6472"/>
                  <a:pt x="3064" y="6477"/>
                </a:cubicBezTo>
                <a:cubicBezTo>
                  <a:pt x="3028" y="6484"/>
                  <a:pt x="2998" y="6505"/>
                  <a:pt x="2975" y="6533"/>
                </a:cubicBezTo>
                <a:cubicBezTo>
                  <a:pt x="3008" y="6523"/>
                  <a:pt x="3037" y="6505"/>
                  <a:pt x="3070" y="6494"/>
                </a:cubicBezTo>
                <a:cubicBezTo>
                  <a:pt x="3047" y="6505"/>
                  <a:pt x="3027" y="6523"/>
                  <a:pt x="3014" y="6545"/>
                </a:cubicBezTo>
                <a:cubicBezTo>
                  <a:pt x="3088" y="6547"/>
                  <a:pt x="3123" y="6473"/>
                  <a:pt x="3192" y="6465"/>
                </a:cubicBezTo>
                <a:cubicBezTo>
                  <a:pt x="3155" y="6485"/>
                  <a:pt x="3139" y="6525"/>
                  <a:pt x="3109" y="6552"/>
                </a:cubicBezTo>
                <a:cubicBezTo>
                  <a:pt x="3079" y="6580"/>
                  <a:pt x="3019" y="6597"/>
                  <a:pt x="3011" y="6643"/>
                </a:cubicBezTo>
                <a:cubicBezTo>
                  <a:pt x="3076" y="6609"/>
                  <a:pt x="3153" y="6545"/>
                  <a:pt x="3221" y="6527"/>
                </a:cubicBezTo>
                <a:cubicBezTo>
                  <a:pt x="3154" y="6583"/>
                  <a:pt x="3074" y="6609"/>
                  <a:pt x="3007" y="6661"/>
                </a:cubicBezTo>
                <a:cubicBezTo>
                  <a:pt x="3024" y="6684"/>
                  <a:pt x="3048" y="6687"/>
                  <a:pt x="3067" y="6663"/>
                </a:cubicBezTo>
                <a:cubicBezTo>
                  <a:pt x="3074" y="6704"/>
                  <a:pt x="3105" y="6694"/>
                  <a:pt x="3118" y="6663"/>
                </a:cubicBezTo>
                <a:cubicBezTo>
                  <a:pt x="3088" y="6741"/>
                  <a:pt x="3173" y="6651"/>
                  <a:pt x="3186" y="6643"/>
                </a:cubicBezTo>
                <a:cubicBezTo>
                  <a:pt x="3217" y="6622"/>
                  <a:pt x="3256" y="6635"/>
                  <a:pt x="3254" y="6583"/>
                </a:cubicBezTo>
                <a:cubicBezTo>
                  <a:pt x="3275" y="6609"/>
                  <a:pt x="3294" y="6605"/>
                  <a:pt x="3304" y="6574"/>
                </a:cubicBezTo>
                <a:cubicBezTo>
                  <a:pt x="3300" y="6598"/>
                  <a:pt x="3289" y="6618"/>
                  <a:pt x="3272" y="6634"/>
                </a:cubicBezTo>
                <a:cubicBezTo>
                  <a:pt x="3290" y="6637"/>
                  <a:pt x="3307" y="6640"/>
                  <a:pt x="3325" y="6643"/>
                </a:cubicBezTo>
                <a:cubicBezTo>
                  <a:pt x="3301" y="6642"/>
                  <a:pt x="3282" y="6642"/>
                  <a:pt x="3266" y="6660"/>
                </a:cubicBezTo>
                <a:cubicBezTo>
                  <a:pt x="3284" y="6676"/>
                  <a:pt x="3305" y="6682"/>
                  <a:pt x="3328" y="6681"/>
                </a:cubicBezTo>
                <a:lnTo>
                  <a:pt x="3295" y="6693"/>
                </a:lnTo>
                <a:lnTo>
                  <a:pt x="3299" y="6695"/>
                </a:lnTo>
                <a:cubicBezTo>
                  <a:pt x="3298" y="6702"/>
                  <a:pt x="3413" y="6748"/>
                  <a:pt x="3400" y="6669"/>
                </a:cubicBezTo>
                <a:cubicBezTo>
                  <a:pt x="3428" y="6680"/>
                  <a:pt x="3455" y="6694"/>
                  <a:pt x="3486" y="6693"/>
                </a:cubicBezTo>
                <a:lnTo>
                  <a:pt x="3462" y="6665"/>
                </a:lnTo>
                <a:cubicBezTo>
                  <a:pt x="3480" y="6667"/>
                  <a:pt x="3498" y="6665"/>
                  <a:pt x="3515" y="6655"/>
                </a:cubicBezTo>
                <a:cubicBezTo>
                  <a:pt x="3510" y="6631"/>
                  <a:pt x="3495" y="6619"/>
                  <a:pt x="3471" y="6625"/>
                </a:cubicBezTo>
                <a:cubicBezTo>
                  <a:pt x="3490" y="6614"/>
                  <a:pt x="3511" y="6610"/>
                  <a:pt x="3533" y="6613"/>
                </a:cubicBezTo>
                <a:cubicBezTo>
                  <a:pt x="3519" y="6579"/>
                  <a:pt x="3453" y="6578"/>
                  <a:pt x="3512" y="6563"/>
                </a:cubicBezTo>
                <a:cubicBezTo>
                  <a:pt x="3480" y="6567"/>
                  <a:pt x="3451" y="6582"/>
                  <a:pt x="3420" y="6589"/>
                </a:cubicBezTo>
                <a:cubicBezTo>
                  <a:pt x="3443" y="6578"/>
                  <a:pt x="3463" y="6560"/>
                  <a:pt x="3477" y="6539"/>
                </a:cubicBezTo>
                <a:cubicBezTo>
                  <a:pt x="3426" y="6521"/>
                  <a:pt x="3369" y="6525"/>
                  <a:pt x="3322" y="6494"/>
                </a:cubicBezTo>
                <a:cubicBezTo>
                  <a:pt x="3357" y="6507"/>
                  <a:pt x="3413" y="6525"/>
                  <a:pt x="3441" y="6488"/>
                </a:cubicBezTo>
                <a:cubicBezTo>
                  <a:pt x="3454" y="6547"/>
                  <a:pt x="3591" y="6542"/>
                  <a:pt x="3515" y="6515"/>
                </a:cubicBezTo>
                <a:cubicBezTo>
                  <a:pt x="3556" y="6527"/>
                  <a:pt x="3601" y="6519"/>
                  <a:pt x="3640" y="6506"/>
                </a:cubicBezTo>
                <a:cubicBezTo>
                  <a:pt x="3619" y="6505"/>
                  <a:pt x="3598" y="6502"/>
                  <a:pt x="3578" y="6497"/>
                </a:cubicBezTo>
                <a:cubicBezTo>
                  <a:pt x="3612" y="6502"/>
                  <a:pt x="3648" y="6501"/>
                  <a:pt x="3670" y="6470"/>
                </a:cubicBezTo>
                <a:cubicBezTo>
                  <a:pt x="3629" y="6488"/>
                  <a:pt x="3591" y="6491"/>
                  <a:pt x="3548" y="6476"/>
                </a:cubicBezTo>
                <a:cubicBezTo>
                  <a:pt x="3583" y="6480"/>
                  <a:pt x="3643" y="6499"/>
                  <a:pt x="3652" y="6447"/>
                </a:cubicBezTo>
                <a:cubicBezTo>
                  <a:pt x="3613" y="6430"/>
                  <a:pt x="3570" y="6436"/>
                  <a:pt x="3530" y="6423"/>
                </a:cubicBezTo>
                <a:cubicBezTo>
                  <a:pt x="3579" y="6426"/>
                  <a:pt x="3636" y="6449"/>
                  <a:pt x="3685" y="6429"/>
                </a:cubicBezTo>
                <a:cubicBezTo>
                  <a:pt x="3634" y="6410"/>
                  <a:pt x="3578" y="6414"/>
                  <a:pt x="3530" y="6387"/>
                </a:cubicBezTo>
                <a:cubicBezTo>
                  <a:pt x="3683" y="6439"/>
                  <a:pt x="3687" y="6365"/>
                  <a:pt x="3732" y="6349"/>
                </a:cubicBezTo>
                <a:cubicBezTo>
                  <a:pt x="3667" y="6361"/>
                  <a:pt x="3585" y="6347"/>
                  <a:pt x="3524" y="6325"/>
                </a:cubicBezTo>
                <a:cubicBezTo>
                  <a:pt x="3593" y="6321"/>
                  <a:pt x="3673" y="6359"/>
                  <a:pt x="3738" y="6322"/>
                </a:cubicBezTo>
                <a:cubicBezTo>
                  <a:pt x="3707" y="6313"/>
                  <a:pt x="3675" y="6307"/>
                  <a:pt x="3643" y="6301"/>
                </a:cubicBezTo>
                <a:cubicBezTo>
                  <a:pt x="3680" y="6301"/>
                  <a:pt x="3741" y="6324"/>
                  <a:pt x="3767" y="6286"/>
                </a:cubicBezTo>
                <a:cubicBezTo>
                  <a:pt x="3748" y="6289"/>
                  <a:pt x="3728" y="6290"/>
                  <a:pt x="3708" y="6289"/>
                </a:cubicBezTo>
                <a:cubicBezTo>
                  <a:pt x="3785" y="6270"/>
                  <a:pt x="3666" y="6263"/>
                  <a:pt x="3646" y="6257"/>
                </a:cubicBezTo>
                <a:cubicBezTo>
                  <a:pt x="3699" y="6262"/>
                  <a:pt x="3843" y="6293"/>
                  <a:pt x="3830" y="6197"/>
                </a:cubicBezTo>
                <a:cubicBezTo>
                  <a:pt x="3791" y="6197"/>
                  <a:pt x="3742" y="6210"/>
                  <a:pt x="3711" y="6177"/>
                </a:cubicBezTo>
                <a:cubicBezTo>
                  <a:pt x="3927" y="6213"/>
                  <a:pt x="3873" y="6169"/>
                  <a:pt x="3916" y="6135"/>
                </a:cubicBezTo>
                <a:cubicBezTo>
                  <a:pt x="3872" y="6150"/>
                  <a:pt x="3830" y="6135"/>
                  <a:pt x="3797" y="6114"/>
                </a:cubicBezTo>
                <a:cubicBezTo>
                  <a:pt x="3825" y="6114"/>
                  <a:pt x="3996" y="6146"/>
                  <a:pt x="3940" y="6073"/>
                </a:cubicBezTo>
                <a:cubicBezTo>
                  <a:pt x="3967" y="6078"/>
                  <a:pt x="3979" y="6063"/>
                  <a:pt x="3969" y="6037"/>
                </a:cubicBezTo>
                <a:cubicBezTo>
                  <a:pt x="3945" y="6042"/>
                  <a:pt x="3922" y="6048"/>
                  <a:pt x="3898" y="6055"/>
                </a:cubicBezTo>
                <a:cubicBezTo>
                  <a:pt x="3926" y="6036"/>
                  <a:pt x="4005" y="5995"/>
                  <a:pt x="3982" y="5950"/>
                </a:cubicBezTo>
                <a:cubicBezTo>
                  <a:pt x="3965" y="5914"/>
                  <a:pt x="3885" y="5903"/>
                  <a:pt x="3854" y="5880"/>
                </a:cubicBezTo>
                <a:cubicBezTo>
                  <a:pt x="3914" y="5886"/>
                  <a:pt x="3972" y="5942"/>
                  <a:pt x="4035" y="5921"/>
                </a:cubicBezTo>
                <a:cubicBezTo>
                  <a:pt x="4014" y="5912"/>
                  <a:pt x="3995" y="5901"/>
                  <a:pt x="3976" y="5889"/>
                </a:cubicBezTo>
                <a:cubicBezTo>
                  <a:pt x="4036" y="5901"/>
                  <a:pt x="3991" y="5857"/>
                  <a:pt x="3954" y="5860"/>
                </a:cubicBezTo>
                <a:cubicBezTo>
                  <a:pt x="3918" y="5863"/>
                  <a:pt x="3868" y="5828"/>
                  <a:pt x="3845" y="5802"/>
                </a:cubicBezTo>
                <a:cubicBezTo>
                  <a:pt x="3905" y="5831"/>
                  <a:pt x="4025" y="5842"/>
                  <a:pt x="3990" y="5782"/>
                </a:cubicBezTo>
                <a:cubicBezTo>
                  <a:pt x="4033" y="5783"/>
                  <a:pt x="4034" y="5778"/>
                  <a:pt x="3993" y="5767"/>
                </a:cubicBezTo>
                <a:cubicBezTo>
                  <a:pt x="4030" y="5774"/>
                  <a:pt x="4064" y="5768"/>
                  <a:pt x="4097" y="5790"/>
                </a:cubicBezTo>
                <a:cubicBezTo>
                  <a:pt x="4064" y="5785"/>
                  <a:pt x="4028" y="5787"/>
                  <a:pt x="4017" y="5823"/>
                </a:cubicBezTo>
                <a:cubicBezTo>
                  <a:pt x="4055" y="5824"/>
                  <a:pt x="4092" y="5810"/>
                  <a:pt x="4127" y="5797"/>
                </a:cubicBezTo>
                <a:lnTo>
                  <a:pt x="4124" y="5796"/>
                </a:lnTo>
                <a:cubicBezTo>
                  <a:pt x="4136" y="5786"/>
                  <a:pt x="4087" y="5789"/>
                  <a:pt x="4140" y="5779"/>
                </a:cubicBezTo>
                <a:cubicBezTo>
                  <a:pt x="4162" y="5775"/>
                  <a:pt x="4212" y="5747"/>
                  <a:pt x="4228" y="5755"/>
                </a:cubicBezTo>
                <a:cubicBezTo>
                  <a:pt x="4240" y="5690"/>
                  <a:pt x="4102" y="5742"/>
                  <a:pt x="4139" y="5666"/>
                </a:cubicBezTo>
                <a:cubicBezTo>
                  <a:pt x="4154" y="5700"/>
                  <a:pt x="4220" y="5724"/>
                  <a:pt x="4254" y="5713"/>
                </a:cubicBezTo>
                <a:cubicBezTo>
                  <a:pt x="4250" y="5689"/>
                  <a:pt x="4233" y="5671"/>
                  <a:pt x="4210" y="5663"/>
                </a:cubicBezTo>
                <a:cubicBezTo>
                  <a:pt x="4230" y="5663"/>
                  <a:pt x="4300" y="5717"/>
                  <a:pt x="4310" y="5681"/>
                </a:cubicBezTo>
                <a:cubicBezTo>
                  <a:pt x="4330" y="5613"/>
                  <a:pt x="4227" y="5650"/>
                  <a:pt x="4249" y="5589"/>
                </a:cubicBezTo>
                <a:cubicBezTo>
                  <a:pt x="4276" y="5601"/>
                  <a:pt x="4364" y="5683"/>
                  <a:pt x="4398" y="5658"/>
                </a:cubicBezTo>
                <a:cubicBezTo>
                  <a:pt x="4410" y="5648"/>
                  <a:pt x="4324" y="5586"/>
                  <a:pt x="4314" y="5580"/>
                </a:cubicBezTo>
                <a:cubicBezTo>
                  <a:pt x="4346" y="5590"/>
                  <a:pt x="4374" y="5610"/>
                  <a:pt x="4403" y="5627"/>
                </a:cubicBezTo>
                <a:cubicBezTo>
                  <a:pt x="4386" y="5609"/>
                  <a:pt x="4366" y="5594"/>
                  <a:pt x="4343" y="5583"/>
                </a:cubicBezTo>
                <a:cubicBezTo>
                  <a:pt x="4376" y="5595"/>
                  <a:pt x="4383" y="5593"/>
                  <a:pt x="4373" y="5562"/>
                </a:cubicBezTo>
                <a:cubicBezTo>
                  <a:pt x="4385" y="5572"/>
                  <a:pt x="4472" y="5636"/>
                  <a:pt x="4412" y="5568"/>
                </a:cubicBezTo>
                <a:cubicBezTo>
                  <a:pt x="4433" y="5589"/>
                  <a:pt x="4445" y="5585"/>
                  <a:pt x="4460" y="5562"/>
                </a:cubicBezTo>
                <a:cubicBezTo>
                  <a:pt x="4469" y="5547"/>
                  <a:pt x="4511" y="5565"/>
                  <a:pt x="4525" y="5562"/>
                </a:cubicBezTo>
                <a:cubicBezTo>
                  <a:pt x="4514" y="5503"/>
                  <a:pt x="4399" y="5474"/>
                  <a:pt x="4350" y="5485"/>
                </a:cubicBezTo>
                <a:cubicBezTo>
                  <a:pt x="4381" y="5449"/>
                  <a:pt x="4433" y="5484"/>
                  <a:pt x="4466" y="5494"/>
                </a:cubicBezTo>
                <a:cubicBezTo>
                  <a:pt x="4510" y="5507"/>
                  <a:pt x="4556" y="5490"/>
                  <a:pt x="4599" y="5506"/>
                </a:cubicBezTo>
                <a:cubicBezTo>
                  <a:pt x="4591" y="5476"/>
                  <a:pt x="4622" y="5440"/>
                  <a:pt x="4578" y="5428"/>
                </a:cubicBezTo>
                <a:cubicBezTo>
                  <a:pt x="4620" y="5422"/>
                  <a:pt x="4664" y="5364"/>
                  <a:pt x="4596" y="5358"/>
                </a:cubicBezTo>
                <a:cubicBezTo>
                  <a:pt x="4541" y="5353"/>
                  <a:pt x="4476" y="5377"/>
                  <a:pt x="4435" y="5327"/>
                </a:cubicBezTo>
                <a:cubicBezTo>
                  <a:pt x="4475" y="5283"/>
                  <a:pt x="4539" y="5318"/>
                  <a:pt x="4588" y="5299"/>
                </a:cubicBezTo>
                <a:cubicBezTo>
                  <a:pt x="4637" y="5281"/>
                  <a:pt x="4670" y="5313"/>
                  <a:pt x="4715" y="5301"/>
                </a:cubicBezTo>
                <a:cubicBezTo>
                  <a:pt x="4713" y="5277"/>
                  <a:pt x="4699" y="5263"/>
                  <a:pt x="4676" y="5262"/>
                </a:cubicBezTo>
                <a:cubicBezTo>
                  <a:pt x="4736" y="5195"/>
                  <a:pt x="4649" y="5169"/>
                  <a:pt x="4620" y="5117"/>
                </a:cubicBezTo>
                <a:cubicBezTo>
                  <a:pt x="4651" y="5113"/>
                  <a:pt x="4640" y="5099"/>
                  <a:pt x="4652" y="5080"/>
                </a:cubicBezTo>
                <a:cubicBezTo>
                  <a:pt x="4669" y="5051"/>
                  <a:pt x="4733" y="5068"/>
                  <a:pt x="4760" y="5060"/>
                </a:cubicBezTo>
                <a:cubicBezTo>
                  <a:pt x="4780" y="5054"/>
                  <a:pt x="4800" y="5082"/>
                  <a:pt x="4816" y="5089"/>
                </a:cubicBezTo>
                <a:cubicBezTo>
                  <a:pt x="4835" y="5097"/>
                  <a:pt x="4944" y="5076"/>
                  <a:pt x="4881" y="5048"/>
                </a:cubicBezTo>
                <a:cubicBezTo>
                  <a:pt x="4922" y="5055"/>
                  <a:pt x="4938" y="5002"/>
                  <a:pt x="4982" y="5016"/>
                </a:cubicBezTo>
                <a:cubicBezTo>
                  <a:pt x="4974" y="5006"/>
                  <a:pt x="4966" y="4996"/>
                  <a:pt x="4958" y="4986"/>
                </a:cubicBezTo>
                <a:cubicBezTo>
                  <a:pt x="4969" y="4980"/>
                  <a:pt x="4980" y="4974"/>
                  <a:pt x="4991" y="4968"/>
                </a:cubicBezTo>
                <a:cubicBezTo>
                  <a:pt x="4967" y="4960"/>
                  <a:pt x="4944" y="4953"/>
                  <a:pt x="4920" y="4947"/>
                </a:cubicBezTo>
                <a:cubicBezTo>
                  <a:pt x="4935" y="4894"/>
                  <a:pt x="4963" y="4934"/>
                  <a:pt x="4997" y="4929"/>
                </a:cubicBezTo>
                <a:cubicBezTo>
                  <a:pt x="5024" y="4925"/>
                  <a:pt x="5031" y="4879"/>
                  <a:pt x="5060" y="4881"/>
                </a:cubicBezTo>
                <a:cubicBezTo>
                  <a:pt x="5083" y="4883"/>
                  <a:pt x="5079" y="4920"/>
                  <a:pt x="5098" y="4924"/>
                </a:cubicBezTo>
                <a:cubicBezTo>
                  <a:pt x="5127" y="4929"/>
                  <a:pt x="5171" y="4903"/>
                  <a:pt x="5145" y="4870"/>
                </a:cubicBezTo>
                <a:cubicBezTo>
                  <a:pt x="5197" y="4889"/>
                  <a:pt x="5242" y="4912"/>
                  <a:pt x="5300" y="4909"/>
                </a:cubicBezTo>
                <a:cubicBezTo>
                  <a:pt x="5291" y="4899"/>
                  <a:pt x="5282" y="4889"/>
                  <a:pt x="5273" y="4879"/>
                </a:cubicBezTo>
                <a:cubicBezTo>
                  <a:pt x="5312" y="4880"/>
                  <a:pt x="5336" y="4856"/>
                  <a:pt x="5327" y="4906"/>
                </a:cubicBezTo>
                <a:cubicBezTo>
                  <a:pt x="5363" y="4870"/>
                  <a:pt x="5404" y="4905"/>
                  <a:pt x="5436" y="4838"/>
                </a:cubicBezTo>
                <a:cubicBezTo>
                  <a:pt x="5409" y="4825"/>
                  <a:pt x="5358" y="4809"/>
                  <a:pt x="5395" y="4772"/>
                </a:cubicBezTo>
                <a:cubicBezTo>
                  <a:pt x="5396" y="4832"/>
                  <a:pt x="5469" y="4807"/>
                  <a:pt x="5496" y="4781"/>
                </a:cubicBezTo>
                <a:cubicBezTo>
                  <a:pt x="5512" y="4766"/>
                  <a:pt x="5470" y="4748"/>
                  <a:pt x="5509" y="4742"/>
                </a:cubicBezTo>
                <a:cubicBezTo>
                  <a:pt x="5540" y="4738"/>
                  <a:pt x="5543" y="4698"/>
                  <a:pt x="5573" y="4686"/>
                </a:cubicBezTo>
                <a:cubicBezTo>
                  <a:pt x="5550" y="4684"/>
                  <a:pt x="5529" y="4676"/>
                  <a:pt x="5510" y="4662"/>
                </a:cubicBezTo>
                <a:cubicBezTo>
                  <a:pt x="5584" y="4660"/>
                  <a:pt x="5654" y="4682"/>
                  <a:pt x="5727" y="4683"/>
                </a:cubicBezTo>
                <a:cubicBezTo>
                  <a:pt x="5667" y="4687"/>
                  <a:pt x="5544" y="4744"/>
                  <a:pt x="5531" y="4811"/>
                </a:cubicBezTo>
                <a:cubicBezTo>
                  <a:pt x="5563" y="4788"/>
                  <a:pt x="5623" y="4830"/>
                  <a:pt x="5660" y="4834"/>
                </a:cubicBezTo>
                <a:cubicBezTo>
                  <a:pt x="5709" y="4840"/>
                  <a:pt x="5670" y="4765"/>
                  <a:pt x="5727" y="4769"/>
                </a:cubicBezTo>
                <a:cubicBezTo>
                  <a:pt x="5706" y="4784"/>
                  <a:pt x="5699" y="4807"/>
                  <a:pt x="5715" y="4829"/>
                </a:cubicBezTo>
                <a:cubicBezTo>
                  <a:pt x="5745" y="4784"/>
                  <a:pt x="5839" y="4820"/>
                  <a:pt x="5846" y="4754"/>
                </a:cubicBezTo>
                <a:cubicBezTo>
                  <a:pt x="5871" y="4763"/>
                  <a:pt x="5881" y="4784"/>
                  <a:pt x="5870" y="4808"/>
                </a:cubicBezTo>
                <a:cubicBezTo>
                  <a:pt x="5904" y="4786"/>
                  <a:pt x="5947" y="4803"/>
                  <a:pt x="5980" y="4774"/>
                </a:cubicBezTo>
                <a:cubicBezTo>
                  <a:pt x="6023" y="4737"/>
                  <a:pt x="6032" y="4749"/>
                  <a:pt x="6084" y="4740"/>
                </a:cubicBezTo>
                <a:cubicBezTo>
                  <a:pt x="6067" y="4707"/>
                  <a:pt x="6096" y="4672"/>
                  <a:pt x="6051" y="4656"/>
                </a:cubicBezTo>
                <a:cubicBezTo>
                  <a:pt x="6104" y="4618"/>
                  <a:pt x="6057" y="4704"/>
                  <a:pt x="6211" y="4707"/>
                </a:cubicBezTo>
                <a:cubicBezTo>
                  <a:pt x="6186" y="4686"/>
                  <a:pt x="6193" y="4663"/>
                  <a:pt x="6220" y="4650"/>
                </a:cubicBezTo>
                <a:cubicBezTo>
                  <a:pt x="6203" y="4736"/>
                  <a:pt x="6381" y="4616"/>
                  <a:pt x="6407" y="4612"/>
                </a:cubicBezTo>
                <a:cubicBezTo>
                  <a:pt x="6387" y="4589"/>
                  <a:pt x="6397" y="4565"/>
                  <a:pt x="6422" y="4552"/>
                </a:cubicBezTo>
                <a:cubicBezTo>
                  <a:pt x="6415" y="4620"/>
                  <a:pt x="6479" y="4537"/>
                  <a:pt x="6434" y="4600"/>
                </a:cubicBezTo>
                <a:cubicBezTo>
                  <a:pt x="6458" y="4587"/>
                  <a:pt x="6509" y="4522"/>
                  <a:pt x="6540" y="4546"/>
                </a:cubicBezTo>
                <a:cubicBezTo>
                  <a:pt x="6533" y="4518"/>
                  <a:pt x="6540" y="4471"/>
                  <a:pt x="6582" y="4487"/>
                </a:cubicBezTo>
                <a:cubicBezTo>
                  <a:pt x="6532" y="4445"/>
                  <a:pt x="6675" y="4463"/>
                  <a:pt x="6682" y="4423"/>
                </a:cubicBezTo>
                <a:cubicBezTo>
                  <a:pt x="6687" y="4391"/>
                  <a:pt x="6731" y="4391"/>
                  <a:pt x="6710" y="4356"/>
                </a:cubicBezTo>
                <a:cubicBezTo>
                  <a:pt x="6746" y="4373"/>
                  <a:pt x="6773" y="4336"/>
                  <a:pt x="6766" y="4303"/>
                </a:cubicBezTo>
                <a:cubicBezTo>
                  <a:pt x="6807" y="4316"/>
                  <a:pt x="6814" y="4280"/>
                  <a:pt x="6842" y="4263"/>
                </a:cubicBezTo>
                <a:cubicBezTo>
                  <a:pt x="6877" y="4242"/>
                  <a:pt x="6948" y="4229"/>
                  <a:pt x="6988" y="4214"/>
                </a:cubicBezTo>
                <a:cubicBezTo>
                  <a:pt x="7016" y="4204"/>
                  <a:pt x="7082" y="4224"/>
                  <a:pt x="7096" y="4198"/>
                </a:cubicBezTo>
                <a:cubicBezTo>
                  <a:pt x="7108" y="4176"/>
                  <a:pt x="7100" y="4140"/>
                  <a:pt x="7137" y="4149"/>
                </a:cubicBezTo>
                <a:cubicBezTo>
                  <a:pt x="7135" y="4107"/>
                  <a:pt x="7090" y="4113"/>
                  <a:pt x="7063" y="4095"/>
                </a:cubicBezTo>
                <a:cubicBezTo>
                  <a:pt x="7085" y="4101"/>
                  <a:pt x="7106" y="4098"/>
                  <a:pt x="7126" y="4086"/>
                </a:cubicBezTo>
                <a:cubicBezTo>
                  <a:pt x="7113" y="4068"/>
                  <a:pt x="7069" y="4059"/>
                  <a:pt x="7065" y="4036"/>
                </a:cubicBezTo>
                <a:cubicBezTo>
                  <a:pt x="7058" y="4002"/>
                  <a:pt x="7097" y="4009"/>
                  <a:pt x="7102" y="3976"/>
                </a:cubicBezTo>
                <a:cubicBezTo>
                  <a:pt x="7110" y="4007"/>
                  <a:pt x="7110" y="4055"/>
                  <a:pt x="7152" y="4024"/>
                </a:cubicBezTo>
                <a:cubicBezTo>
                  <a:pt x="7159" y="4097"/>
                  <a:pt x="7201" y="4076"/>
                  <a:pt x="7256" y="4095"/>
                </a:cubicBezTo>
                <a:cubicBezTo>
                  <a:pt x="7193" y="4101"/>
                  <a:pt x="7242" y="4142"/>
                  <a:pt x="7282" y="4142"/>
                </a:cubicBezTo>
                <a:cubicBezTo>
                  <a:pt x="7357" y="4142"/>
                  <a:pt x="7428" y="4149"/>
                  <a:pt x="7502" y="4134"/>
                </a:cubicBezTo>
                <a:cubicBezTo>
                  <a:pt x="7491" y="4112"/>
                  <a:pt x="7475" y="4096"/>
                  <a:pt x="7452" y="4086"/>
                </a:cubicBezTo>
                <a:cubicBezTo>
                  <a:pt x="7483" y="4088"/>
                  <a:pt x="7497" y="4113"/>
                  <a:pt x="7522" y="4126"/>
                </a:cubicBezTo>
                <a:cubicBezTo>
                  <a:pt x="7550" y="4140"/>
                  <a:pt x="7577" y="4130"/>
                  <a:pt x="7606" y="4128"/>
                </a:cubicBezTo>
                <a:cubicBezTo>
                  <a:pt x="7602" y="4103"/>
                  <a:pt x="7584" y="4087"/>
                  <a:pt x="7559" y="4086"/>
                </a:cubicBezTo>
                <a:cubicBezTo>
                  <a:pt x="7589" y="4081"/>
                  <a:pt x="7619" y="4100"/>
                  <a:pt x="7631" y="4061"/>
                </a:cubicBezTo>
                <a:cubicBezTo>
                  <a:pt x="7641" y="4028"/>
                  <a:pt x="7686" y="4076"/>
                  <a:pt x="7701" y="4082"/>
                </a:cubicBezTo>
                <a:cubicBezTo>
                  <a:pt x="7729" y="4092"/>
                  <a:pt x="7846" y="4105"/>
                  <a:pt x="7832" y="4045"/>
                </a:cubicBezTo>
                <a:cubicBezTo>
                  <a:pt x="7921" y="4100"/>
                  <a:pt x="8018" y="4000"/>
                  <a:pt x="8065" y="4023"/>
                </a:cubicBezTo>
                <a:cubicBezTo>
                  <a:pt x="8091" y="4036"/>
                  <a:pt x="8115" y="4020"/>
                  <a:pt x="8114" y="3991"/>
                </a:cubicBezTo>
                <a:cubicBezTo>
                  <a:pt x="8137" y="4025"/>
                  <a:pt x="8215" y="4005"/>
                  <a:pt x="8245" y="3994"/>
                </a:cubicBezTo>
                <a:cubicBezTo>
                  <a:pt x="8293" y="3977"/>
                  <a:pt x="8337" y="3988"/>
                  <a:pt x="8387" y="3972"/>
                </a:cubicBezTo>
                <a:cubicBezTo>
                  <a:pt x="8424" y="3960"/>
                  <a:pt x="8460" y="3972"/>
                  <a:pt x="8497" y="3962"/>
                </a:cubicBezTo>
                <a:cubicBezTo>
                  <a:pt x="8524" y="3955"/>
                  <a:pt x="8536" y="3926"/>
                  <a:pt x="8566" y="3926"/>
                </a:cubicBezTo>
                <a:cubicBezTo>
                  <a:pt x="8630" y="3926"/>
                  <a:pt x="8672" y="3874"/>
                  <a:pt x="8732" y="3861"/>
                </a:cubicBezTo>
                <a:cubicBezTo>
                  <a:pt x="8658" y="3863"/>
                  <a:pt x="8759" y="3840"/>
                  <a:pt x="8791" y="3852"/>
                </a:cubicBezTo>
                <a:cubicBezTo>
                  <a:pt x="8780" y="3798"/>
                  <a:pt x="8796" y="3834"/>
                  <a:pt x="8832" y="3827"/>
                </a:cubicBezTo>
                <a:cubicBezTo>
                  <a:pt x="8857" y="3823"/>
                  <a:pt x="8888" y="3784"/>
                  <a:pt x="8830" y="3792"/>
                </a:cubicBezTo>
                <a:cubicBezTo>
                  <a:pt x="8865" y="3753"/>
                  <a:pt x="8912" y="3798"/>
                  <a:pt x="8954" y="3783"/>
                </a:cubicBezTo>
                <a:cubicBezTo>
                  <a:pt x="8879" y="3770"/>
                  <a:pt x="8990" y="3790"/>
                  <a:pt x="8942" y="3736"/>
                </a:cubicBezTo>
                <a:cubicBezTo>
                  <a:pt x="9046" y="3764"/>
                  <a:pt x="9150" y="3707"/>
                  <a:pt x="9070" y="3692"/>
                </a:cubicBezTo>
                <a:cubicBezTo>
                  <a:pt x="9103" y="3694"/>
                  <a:pt x="9162" y="3714"/>
                  <a:pt x="9191" y="3699"/>
                </a:cubicBezTo>
                <a:cubicBezTo>
                  <a:pt x="9233" y="3676"/>
                  <a:pt x="9224" y="3646"/>
                  <a:pt x="9171" y="3638"/>
                </a:cubicBezTo>
                <a:cubicBezTo>
                  <a:pt x="9197" y="3640"/>
                  <a:pt x="9309" y="3659"/>
                  <a:pt x="9296" y="3605"/>
                </a:cubicBezTo>
                <a:cubicBezTo>
                  <a:pt x="9324" y="3616"/>
                  <a:pt x="9355" y="3641"/>
                  <a:pt x="9388" y="3623"/>
                </a:cubicBezTo>
                <a:cubicBezTo>
                  <a:pt x="9371" y="3610"/>
                  <a:pt x="9352" y="3607"/>
                  <a:pt x="9328" y="3605"/>
                </a:cubicBezTo>
                <a:cubicBezTo>
                  <a:pt x="9394" y="3600"/>
                  <a:pt x="9526" y="3584"/>
                  <a:pt x="9581" y="3546"/>
                </a:cubicBezTo>
                <a:cubicBezTo>
                  <a:pt x="9533" y="3490"/>
                  <a:pt x="9418" y="3575"/>
                  <a:pt x="9241" y="3522"/>
                </a:cubicBezTo>
                <a:cubicBezTo>
                  <a:pt x="9186" y="3505"/>
                  <a:pt x="9123" y="3518"/>
                  <a:pt x="9071" y="3492"/>
                </a:cubicBezTo>
                <a:cubicBezTo>
                  <a:pt x="9008" y="3460"/>
                  <a:pt x="8958" y="3464"/>
                  <a:pt x="8892" y="3481"/>
                </a:cubicBezTo>
                <a:cubicBezTo>
                  <a:pt x="8901" y="3470"/>
                  <a:pt x="8910" y="3459"/>
                  <a:pt x="8919" y="3448"/>
                </a:cubicBezTo>
                <a:cubicBezTo>
                  <a:pt x="8849" y="3434"/>
                  <a:pt x="8783" y="3473"/>
                  <a:pt x="8717" y="3487"/>
                </a:cubicBezTo>
                <a:cubicBezTo>
                  <a:pt x="8630" y="3504"/>
                  <a:pt x="8538" y="3466"/>
                  <a:pt x="8465" y="3531"/>
                </a:cubicBezTo>
                <a:cubicBezTo>
                  <a:pt x="8409" y="3581"/>
                  <a:pt x="8391" y="3540"/>
                  <a:pt x="8335" y="3550"/>
                </a:cubicBezTo>
                <a:cubicBezTo>
                  <a:pt x="8285" y="3559"/>
                  <a:pt x="8189" y="3559"/>
                  <a:pt x="8144" y="3534"/>
                </a:cubicBezTo>
                <a:cubicBezTo>
                  <a:pt x="8346" y="3564"/>
                  <a:pt x="8438" y="3477"/>
                  <a:pt x="8515" y="3469"/>
                </a:cubicBezTo>
                <a:cubicBezTo>
                  <a:pt x="8570" y="3463"/>
                  <a:pt x="8622" y="3479"/>
                  <a:pt x="8669" y="3442"/>
                </a:cubicBezTo>
                <a:cubicBezTo>
                  <a:pt x="8647" y="3419"/>
                  <a:pt x="8613" y="3410"/>
                  <a:pt x="8575" y="3408"/>
                </a:cubicBezTo>
                <a:cubicBezTo>
                  <a:pt x="8698" y="3396"/>
                  <a:pt x="8819" y="3407"/>
                  <a:pt x="8939" y="3362"/>
                </a:cubicBezTo>
                <a:cubicBezTo>
                  <a:pt x="8929" y="3353"/>
                  <a:pt x="8919" y="3344"/>
                  <a:pt x="8910" y="3335"/>
                </a:cubicBezTo>
                <a:cubicBezTo>
                  <a:pt x="8972" y="3329"/>
                  <a:pt x="8917" y="3267"/>
                  <a:pt x="8877" y="3273"/>
                </a:cubicBezTo>
                <a:cubicBezTo>
                  <a:pt x="8881" y="3264"/>
                  <a:pt x="8885" y="3255"/>
                  <a:pt x="8888" y="3246"/>
                </a:cubicBezTo>
                <a:cubicBezTo>
                  <a:pt x="8850" y="3249"/>
                  <a:pt x="8809" y="3263"/>
                  <a:pt x="8767" y="3272"/>
                </a:cubicBezTo>
                <a:cubicBezTo>
                  <a:pt x="8702" y="3294"/>
                  <a:pt x="8643" y="3285"/>
                  <a:pt x="8577" y="3297"/>
                </a:cubicBezTo>
                <a:cubicBezTo>
                  <a:pt x="8496" y="3311"/>
                  <a:pt x="8479" y="3350"/>
                  <a:pt x="8345" y="3374"/>
                </a:cubicBezTo>
                <a:cubicBezTo>
                  <a:pt x="8317" y="3380"/>
                  <a:pt x="8311" y="3414"/>
                  <a:pt x="8283" y="3421"/>
                </a:cubicBezTo>
                <a:cubicBezTo>
                  <a:pt x="8302" y="3432"/>
                  <a:pt x="8322" y="3438"/>
                  <a:pt x="8344" y="3440"/>
                </a:cubicBezTo>
                <a:lnTo>
                  <a:pt x="8248" y="3447"/>
                </a:lnTo>
                <a:cubicBezTo>
                  <a:pt x="8218" y="3444"/>
                  <a:pt x="8233" y="3406"/>
                  <a:pt x="8203" y="3416"/>
                </a:cubicBezTo>
                <a:cubicBezTo>
                  <a:pt x="8167" y="3428"/>
                  <a:pt x="8065" y="3451"/>
                  <a:pt x="8034" y="3424"/>
                </a:cubicBezTo>
                <a:cubicBezTo>
                  <a:pt x="8093" y="3429"/>
                  <a:pt x="8199" y="3426"/>
                  <a:pt x="8246" y="3384"/>
                </a:cubicBezTo>
                <a:cubicBezTo>
                  <a:pt x="8293" y="3342"/>
                  <a:pt x="8403" y="3312"/>
                  <a:pt x="8283" y="3270"/>
                </a:cubicBezTo>
                <a:cubicBezTo>
                  <a:pt x="8329" y="3284"/>
                  <a:pt x="8395" y="3288"/>
                  <a:pt x="8440" y="3273"/>
                </a:cubicBezTo>
                <a:cubicBezTo>
                  <a:pt x="8419" y="3266"/>
                  <a:pt x="8403" y="3248"/>
                  <a:pt x="8399" y="3225"/>
                </a:cubicBezTo>
                <a:cubicBezTo>
                  <a:pt x="8432" y="3217"/>
                  <a:pt x="8448" y="3247"/>
                  <a:pt x="8467" y="3266"/>
                </a:cubicBezTo>
                <a:cubicBezTo>
                  <a:pt x="8498" y="3297"/>
                  <a:pt x="8553" y="3286"/>
                  <a:pt x="8592" y="3285"/>
                </a:cubicBezTo>
                <a:cubicBezTo>
                  <a:pt x="8665" y="3283"/>
                  <a:pt x="8868" y="3270"/>
                  <a:pt x="8901" y="3199"/>
                </a:cubicBezTo>
                <a:cubicBezTo>
                  <a:pt x="8911" y="3178"/>
                  <a:pt x="8970" y="3223"/>
                  <a:pt x="8965" y="3172"/>
                </a:cubicBezTo>
                <a:cubicBezTo>
                  <a:pt x="8957" y="3100"/>
                  <a:pt x="8797" y="3126"/>
                  <a:pt x="8782" y="3126"/>
                </a:cubicBezTo>
                <a:cubicBezTo>
                  <a:pt x="8717" y="3125"/>
                  <a:pt x="8652" y="3113"/>
                  <a:pt x="8586" y="3113"/>
                </a:cubicBezTo>
                <a:cubicBezTo>
                  <a:pt x="8669" y="3091"/>
                  <a:pt x="8543" y="3092"/>
                  <a:pt x="8522" y="3091"/>
                </a:cubicBezTo>
                <a:cubicBezTo>
                  <a:pt x="8460" y="3088"/>
                  <a:pt x="8393" y="3108"/>
                  <a:pt x="8337" y="3101"/>
                </a:cubicBezTo>
                <a:cubicBezTo>
                  <a:pt x="8401" y="3084"/>
                  <a:pt x="8538" y="3103"/>
                  <a:pt x="8586" y="3056"/>
                </a:cubicBezTo>
                <a:cubicBezTo>
                  <a:pt x="8564" y="3051"/>
                  <a:pt x="8411" y="2992"/>
                  <a:pt x="8494" y="3003"/>
                </a:cubicBezTo>
                <a:cubicBezTo>
                  <a:pt x="8453" y="2992"/>
                  <a:pt x="8409" y="2992"/>
                  <a:pt x="8366" y="2994"/>
                </a:cubicBezTo>
                <a:cubicBezTo>
                  <a:pt x="8389" y="2972"/>
                  <a:pt x="8381" y="2951"/>
                  <a:pt x="8354" y="2935"/>
                </a:cubicBezTo>
                <a:cubicBezTo>
                  <a:pt x="8419" y="2968"/>
                  <a:pt x="8482" y="2977"/>
                  <a:pt x="8544" y="3011"/>
                </a:cubicBezTo>
                <a:cubicBezTo>
                  <a:pt x="8591" y="3036"/>
                  <a:pt x="8653" y="3114"/>
                  <a:pt x="8709" y="3106"/>
                </a:cubicBezTo>
                <a:cubicBezTo>
                  <a:pt x="8732" y="3102"/>
                  <a:pt x="8750" y="3085"/>
                  <a:pt x="8773" y="3083"/>
                </a:cubicBezTo>
                <a:cubicBezTo>
                  <a:pt x="8805" y="3080"/>
                  <a:pt x="8837" y="3098"/>
                  <a:pt x="8868" y="3101"/>
                </a:cubicBezTo>
                <a:cubicBezTo>
                  <a:pt x="8955" y="3108"/>
                  <a:pt x="9010" y="3176"/>
                  <a:pt x="9101" y="3168"/>
                </a:cubicBezTo>
                <a:cubicBezTo>
                  <a:pt x="9153" y="3163"/>
                  <a:pt x="9215" y="3236"/>
                  <a:pt x="9206" y="3286"/>
                </a:cubicBezTo>
                <a:cubicBezTo>
                  <a:pt x="9191" y="3378"/>
                  <a:pt x="9266" y="3394"/>
                  <a:pt x="9340" y="3417"/>
                </a:cubicBezTo>
                <a:cubicBezTo>
                  <a:pt x="9381" y="3430"/>
                  <a:pt x="9483" y="3456"/>
                  <a:pt x="9522" y="3420"/>
                </a:cubicBezTo>
                <a:cubicBezTo>
                  <a:pt x="9546" y="3398"/>
                  <a:pt x="9528" y="3292"/>
                  <a:pt x="9586" y="3329"/>
                </a:cubicBezTo>
                <a:cubicBezTo>
                  <a:pt x="9510" y="3454"/>
                  <a:pt x="9650" y="3390"/>
                  <a:pt x="9664" y="3427"/>
                </a:cubicBezTo>
                <a:cubicBezTo>
                  <a:pt x="9688" y="3494"/>
                  <a:pt x="9812" y="3370"/>
                  <a:pt x="9726" y="3383"/>
                </a:cubicBezTo>
                <a:cubicBezTo>
                  <a:pt x="9732" y="3359"/>
                  <a:pt x="9751" y="3342"/>
                  <a:pt x="9777" y="3344"/>
                </a:cubicBezTo>
                <a:cubicBezTo>
                  <a:pt x="9757" y="3334"/>
                  <a:pt x="9736" y="3326"/>
                  <a:pt x="9714" y="3321"/>
                </a:cubicBezTo>
                <a:cubicBezTo>
                  <a:pt x="9769" y="3329"/>
                  <a:pt x="9768" y="3287"/>
                  <a:pt x="9794" y="3276"/>
                </a:cubicBezTo>
                <a:cubicBezTo>
                  <a:pt x="9773" y="3270"/>
                  <a:pt x="9751" y="3269"/>
                  <a:pt x="9729" y="3273"/>
                </a:cubicBezTo>
                <a:cubicBezTo>
                  <a:pt x="9739" y="3263"/>
                  <a:pt x="9749" y="3253"/>
                  <a:pt x="9759" y="3243"/>
                </a:cubicBezTo>
                <a:cubicBezTo>
                  <a:pt x="9728" y="3246"/>
                  <a:pt x="9698" y="3250"/>
                  <a:pt x="9667" y="3249"/>
                </a:cubicBezTo>
                <a:cubicBezTo>
                  <a:pt x="9698" y="3242"/>
                  <a:pt x="9756" y="3200"/>
                  <a:pt x="9789" y="3220"/>
                </a:cubicBezTo>
                <a:cubicBezTo>
                  <a:pt x="9790" y="3194"/>
                  <a:pt x="9775" y="3185"/>
                  <a:pt x="9750" y="3187"/>
                </a:cubicBezTo>
                <a:cubicBezTo>
                  <a:pt x="9771" y="3184"/>
                  <a:pt x="9792" y="3178"/>
                  <a:pt x="9812" y="3169"/>
                </a:cubicBezTo>
                <a:cubicBezTo>
                  <a:pt x="9769" y="3161"/>
                  <a:pt x="9769" y="3153"/>
                  <a:pt x="9812" y="3145"/>
                </a:cubicBezTo>
                <a:cubicBezTo>
                  <a:pt x="9732" y="3123"/>
                  <a:pt x="9690" y="3141"/>
                  <a:pt x="9625" y="3190"/>
                </a:cubicBezTo>
                <a:cubicBezTo>
                  <a:pt x="9636" y="3103"/>
                  <a:pt x="9698" y="3075"/>
                  <a:pt x="9783" y="3059"/>
                </a:cubicBezTo>
                <a:cubicBezTo>
                  <a:pt x="9726" y="3058"/>
                  <a:pt x="9674" y="3061"/>
                  <a:pt x="9625" y="3098"/>
                </a:cubicBezTo>
                <a:cubicBezTo>
                  <a:pt x="9621" y="3073"/>
                  <a:pt x="9638" y="3057"/>
                  <a:pt x="9661" y="3053"/>
                </a:cubicBezTo>
                <a:cubicBezTo>
                  <a:pt x="9618" y="3037"/>
                  <a:pt x="9573" y="3066"/>
                  <a:pt x="9533" y="3080"/>
                </a:cubicBezTo>
                <a:cubicBezTo>
                  <a:pt x="9547" y="3034"/>
                  <a:pt x="9632" y="3014"/>
                  <a:pt x="9673" y="3009"/>
                </a:cubicBezTo>
                <a:cubicBezTo>
                  <a:pt x="9633" y="2972"/>
                  <a:pt x="9573" y="2997"/>
                  <a:pt x="9540" y="2969"/>
                </a:cubicBezTo>
                <a:cubicBezTo>
                  <a:pt x="9500" y="2935"/>
                  <a:pt x="9428" y="2951"/>
                  <a:pt x="9432" y="2905"/>
                </a:cubicBezTo>
                <a:cubicBezTo>
                  <a:pt x="9379" y="2927"/>
                  <a:pt x="9301" y="2874"/>
                  <a:pt x="9252" y="2857"/>
                </a:cubicBezTo>
                <a:cubicBezTo>
                  <a:pt x="9169" y="2829"/>
                  <a:pt x="9120" y="2904"/>
                  <a:pt x="9043" y="2914"/>
                </a:cubicBezTo>
                <a:cubicBezTo>
                  <a:pt x="9065" y="2902"/>
                  <a:pt x="9082" y="2881"/>
                  <a:pt x="9088" y="2857"/>
                </a:cubicBezTo>
                <a:cubicBezTo>
                  <a:pt x="9056" y="2856"/>
                  <a:pt x="9023" y="2865"/>
                  <a:pt x="8993" y="2851"/>
                </a:cubicBezTo>
                <a:cubicBezTo>
                  <a:pt x="9022" y="2852"/>
                  <a:pt x="9272" y="2863"/>
                  <a:pt x="9253" y="2797"/>
                </a:cubicBezTo>
                <a:cubicBezTo>
                  <a:pt x="9217" y="2673"/>
                  <a:pt x="8959" y="2770"/>
                  <a:pt x="8892" y="2795"/>
                </a:cubicBezTo>
                <a:cubicBezTo>
                  <a:pt x="8902" y="2784"/>
                  <a:pt x="8912" y="2774"/>
                  <a:pt x="8922" y="2762"/>
                </a:cubicBezTo>
                <a:cubicBezTo>
                  <a:pt x="8889" y="2766"/>
                  <a:pt x="8856" y="2765"/>
                  <a:pt x="8824" y="2765"/>
                </a:cubicBezTo>
                <a:cubicBezTo>
                  <a:pt x="8846" y="2763"/>
                  <a:pt x="8868" y="2757"/>
                  <a:pt x="8889" y="2747"/>
                </a:cubicBezTo>
                <a:cubicBezTo>
                  <a:pt x="8827" y="2727"/>
                  <a:pt x="8759" y="2757"/>
                  <a:pt x="8699" y="2727"/>
                </a:cubicBezTo>
                <a:cubicBezTo>
                  <a:pt x="8749" y="2730"/>
                  <a:pt x="8798" y="2724"/>
                  <a:pt x="8848" y="2724"/>
                </a:cubicBezTo>
                <a:cubicBezTo>
                  <a:pt x="8892" y="2724"/>
                  <a:pt x="8931" y="2752"/>
                  <a:pt x="8976" y="2748"/>
                </a:cubicBezTo>
                <a:cubicBezTo>
                  <a:pt x="9021" y="2744"/>
                  <a:pt x="9061" y="2719"/>
                  <a:pt x="9106" y="2715"/>
                </a:cubicBezTo>
                <a:cubicBezTo>
                  <a:pt x="9152" y="2710"/>
                  <a:pt x="9202" y="2714"/>
                  <a:pt x="9234" y="2673"/>
                </a:cubicBezTo>
                <a:cubicBezTo>
                  <a:pt x="9195" y="2651"/>
                  <a:pt x="9150" y="2663"/>
                  <a:pt x="9109" y="2652"/>
                </a:cubicBezTo>
                <a:cubicBezTo>
                  <a:pt x="9043" y="2635"/>
                  <a:pt x="8989" y="2622"/>
                  <a:pt x="8922" y="2640"/>
                </a:cubicBezTo>
                <a:cubicBezTo>
                  <a:pt x="8875" y="2652"/>
                  <a:pt x="8813" y="2635"/>
                  <a:pt x="8772" y="2655"/>
                </a:cubicBezTo>
                <a:cubicBezTo>
                  <a:pt x="8742" y="2669"/>
                  <a:pt x="8722" y="2704"/>
                  <a:pt x="8684" y="2700"/>
                </a:cubicBezTo>
                <a:cubicBezTo>
                  <a:pt x="8724" y="2690"/>
                  <a:pt x="8725" y="2646"/>
                  <a:pt x="8678" y="2641"/>
                </a:cubicBezTo>
                <a:cubicBezTo>
                  <a:pt x="8722" y="2642"/>
                  <a:pt x="8768" y="2622"/>
                  <a:pt x="8812" y="2634"/>
                </a:cubicBezTo>
                <a:cubicBezTo>
                  <a:pt x="8863" y="2648"/>
                  <a:pt x="8893" y="2640"/>
                  <a:pt x="8931" y="2602"/>
                </a:cubicBezTo>
                <a:cubicBezTo>
                  <a:pt x="8865" y="2604"/>
                  <a:pt x="8808" y="2572"/>
                  <a:pt x="8747" y="2555"/>
                </a:cubicBezTo>
                <a:cubicBezTo>
                  <a:pt x="8795" y="2528"/>
                  <a:pt x="8835" y="2587"/>
                  <a:pt x="8880" y="2591"/>
                </a:cubicBezTo>
                <a:cubicBezTo>
                  <a:pt x="8940" y="2596"/>
                  <a:pt x="9000" y="2621"/>
                  <a:pt x="9060" y="2617"/>
                </a:cubicBezTo>
                <a:cubicBezTo>
                  <a:pt x="9116" y="2614"/>
                  <a:pt x="9147" y="2588"/>
                  <a:pt x="9194" y="2566"/>
                </a:cubicBezTo>
                <a:cubicBezTo>
                  <a:pt x="9242" y="2542"/>
                  <a:pt x="9298" y="2548"/>
                  <a:pt x="9349" y="2543"/>
                </a:cubicBezTo>
                <a:cubicBezTo>
                  <a:pt x="9298" y="2509"/>
                  <a:pt x="9217" y="2477"/>
                  <a:pt x="9177" y="2430"/>
                </a:cubicBezTo>
                <a:cubicBezTo>
                  <a:pt x="9228" y="2407"/>
                  <a:pt x="9287" y="2483"/>
                  <a:pt x="9320" y="2510"/>
                </a:cubicBezTo>
                <a:cubicBezTo>
                  <a:pt x="9373" y="2552"/>
                  <a:pt x="9414" y="2502"/>
                  <a:pt x="9458" y="2474"/>
                </a:cubicBezTo>
                <a:cubicBezTo>
                  <a:pt x="9513" y="2439"/>
                  <a:pt x="9588" y="2465"/>
                  <a:pt x="9645" y="2482"/>
                </a:cubicBezTo>
                <a:cubicBezTo>
                  <a:pt x="9732" y="2507"/>
                  <a:pt x="9798" y="2509"/>
                  <a:pt x="9887" y="2507"/>
                </a:cubicBezTo>
                <a:cubicBezTo>
                  <a:pt x="9714" y="2559"/>
                  <a:pt x="9553" y="2412"/>
                  <a:pt x="9509" y="2513"/>
                </a:cubicBezTo>
                <a:cubicBezTo>
                  <a:pt x="9681" y="2586"/>
                  <a:pt x="9810" y="2648"/>
                  <a:pt x="9993" y="2574"/>
                </a:cubicBezTo>
                <a:cubicBezTo>
                  <a:pt x="10068" y="2543"/>
                  <a:pt x="10132" y="2567"/>
                  <a:pt x="10212" y="2561"/>
                </a:cubicBezTo>
                <a:cubicBezTo>
                  <a:pt x="10277" y="2556"/>
                  <a:pt x="10246" y="2551"/>
                  <a:pt x="10268" y="2509"/>
                </a:cubicBezTo>
                <a:cubicBezTo>
                  <a:pt x="10284" y="2480"/>
                  <a:pt x="10324" y="2468"/>
                  <a:pt x="10329" y="2433"/>
                </a:cubicBezTo>
                <a:cubicBezTo>
                  <a:pt x="10234" y="2430"/>
                  <a:pt x="10141" y="2384"/>
                  <a:pt x="10049" y="2385"/>
                </a:cubicBezTo>
                <a:cubicBezTo>
                  <a:pt x="9947" y="2386"/>
                  <a:pt x="10060" y="2484"/>
                  <a:pt x="9984" y="2498"/>
                </a:cubicBezTo>
                <a:cubicBezTo>
                  <a:pt x="9997" y="2404"/>
                  <a:pt x="9971" y="2406"/>
                  <a:pt x="9881" y="2379"/>
                </a:cubicBezTo>
                <a:cubicBezTo>
                  <a:pt x="9914" y="2371"/>
                  <a:pt x="9954" y="2382"/>
                  <a:pt x="9973" y="2344"/>
                </a:cubicBezTo>
                <a:cubicBezTo>
                  <a:pt x="9956" y="2326"/>
                  <a:pt x="9935" y="2316"/>
                  <a:pt x="9910" y="2314"/>
                </a:cubicBezTo>
                <a:cubicBezTo>
                  <a:pt x="9961" y="2323"/>
                  <a:pt x="10021" y="2314"/>
                  <a:pt x="10065" y="2287"/>
                </a:cubicBezTo>
                <a:cubicBezTo>
                  <a:pt x="10056" y="2264"/>
                  <a:pt x="10037" y="2246"/>
                  <a:pt x="10014" y="2237"/>
                </a:cubicBezTo>
                <a:cubicBezTo>
                  <a:pt x="10052" y="2232"/>
                  <a:pt x="10074" y="2274"/>
                  <a:pt x="10117" y="2273"/>
                </a:cubicBezTo>
                <a:cubicBezTo>
                  <a:pt x="10198" y="2272"/>
                  <a:pt x="10278" y="2276"/>
                  <a:pt x="10359" y="2276"/>
                </a:cubicBezTo>
                <a:cubicBezTo>
                  <a:pt x="10384" y="2276"/>
                  <a:pt x="10400" y="2314"/>
                  <a:pt x="10421" y="2323"/>
                </a:cubicBezTo>
                <a:cubicBezTo>
                  <a:pt x="10445" y="2333"/>
                  <a:pt x="10473" y="2330"/>
                  <a:pt x="10498" y="2333"/>
                </a:cubicBezTo>
                <a:cubicBezTo>
                  <a:pt x="10570" y="2339"/>
                  <a:pt x="10622" y="2294"/>
                  <a:pt x="10682" y="2264"/>
                </a:cubicBezTo>
                <a:cubicBezTo>
                  <a:pt x="10651" y="2266"/>
                  <a:pt x="10610" y="2248"/>
                  <a:pt x="10620" y="2210"/>
                </a:cubicBezTo>
                <a:cubicBezTo>
                  <a:pt x="10558" y="2213"/>
                  <a:pt x="10504" y="2244"/>
                  <a:pt x="10444" y="2214"/>
                </a:cubicBezTo>
                <a:cubicBezTo>
                  <a:pt x="10383" y="2184"/>
                  <a:pt x="10312" y="2229"/>
                  <a:pt x="10249" y="2219"/>
                </a:cubicBezTo>
                <a:cubicBezTo>
                  <a:pt x="10282" y="2217"/>
                  <a:pt x="10316" y="2214"/>
                  <a:pt x="10344" y="2195"/>
                </a:cubicBezTo>
                <a:cubicBezTo>
                  <a:pt x="10306" y="2162"/>
                  <a:pt x="10347" y="2127"/>
                  <a:pt x="10370" y="2103"/>
                </a:cubicBezTo>
                <a:cubicBezTo>
                  <a:pt x="10298" y="2094"/>
                  <a:pt x="10237" y="2114"/>
                  <a:pt x="10167" y="2129"/>
                </a:cubicBezTo>
                <a:cubicBezTo>
                  <a:pt x="10097" y="2144"/>
                  <a:pt x="10078" y="2086"/>
                  <a:pt x="10017" y="2080"/>
                </a:cubicBezTo>
                <a:cubicBezTo>
                  <a:pt x="10080" y="2083"/>
                  <a:pt x="10105" y="2135"/>
                  <a:pt x="10175" y="2113"/>
                </a:cubicBezTo>
                <a:cubicBezTo>
                  <a:pt x="10249" y="2090"/>
                  <a:pt x="10328" y="2106"/>
                  <a:pt x="10400" y="2083"/>
                </a:cubicBezTo>
                <a:cubicBezTo>
                  <a:pt x="10317" y="2001"/>
                  <a:pt x="10196" y="2015"/>
                  <a:pt x="10092" y="1988"/>
                </a:cubicBezTo>
                <a:cubicBezTo>
                  <a:pt x="10134" y="1993"/>
                  <a:pt x="10177" y="1986"/>
                  <a:pt x="10219" y="1996"/>
                </a:cubicBezTo>
                <a:cubicBezTo>
                  <a:pt x="10188" y="1959"/>
                  <a:pt x="10139" y="1955"/>
                  <a:pt x="10095" y="1946"/>
                </a:cubicBezTo>
                <a:cubicBezTo>
                  <a:pt x="10174" y="1917"/>
                  <a:pt x="10253" y="1987"/>
                  <a:pt x="10320" y="2017"/>
                </a:cubicBezTo>
                <a:cubicBezTo>
                  <a:pt x="10354" y="2032"/>
                  <a:pt x="10557" y="2013"/>
                  <a:pt x="10516" y="2071"/>
                </a:cubicBezTo>
                <a:cubicBezTo>
                  <a:pt x="10668" y="2122"/>
                  <a:pt x="10712" y="1973"/>
                  <a:pt x="10650" y="1937"/>
                </a:cubicBezTo>
                <a:cubicBezTo>
                  <a:pt x="10659" y="1931"/>
                  <a:pt x="10669" y="1925"/>
                  <a:pt x="10679" y="1919"/>
                </a:cubicBezTo>
                <a:cubicBezTo>
                  <a:pt x="10562" y="1805"/>
                  <a:pt x="10338" y="1864"/>
                  <a:pt x="10201" y="1857"/>
                </a:cubicBezTo>
                <a:cubicBezTo>
                  <a:pt x="10306" y="1841"/>
                  <a:pt x="10520" y="1830"/>
                  <a:pt x="10623" y="1831"/>
                </a:cubicBezTo>
                <a:cubicBezTo>
                  <a:pt x="10695" y="1832"/>
                  <a:pt x="10664" y="1774"/>
                  <a:pt x="10605" y="1778"/>
                </a:cubicBezTo>
                <a:cubicBezTo>
                  <a:pt x="10518" y="1784"/>
                  <a:pt x="10475" y="1752"/>
                  <a:pt x="10438" y="1750"/>
                </a:cubicBezTo>
                <a:cubicBezTo>
                  <a:pt x="10450" y="1755"/>
                  <a:pt x="10462" y="1760"/>
                  <a:pt x="10473" y="1764"/>
                </a:cubicBezTo>
                <a:cubicBezTo>
                  <a:pt x="10447" y="1761"/>
                  <a:pt x="10420" y="1760"/>
                  <a:pt x="10394" y="1765"/>
                </a:cubicBezTo>
                <a:cubicBezTo>
                  <a:pt x="10438" y="1773"/>
                  <a:pt x="10476" y="1800"/>
                  <a:pt x="10519" y="1809"/>
                </a:cubicBezTo>
                <a:cubicBezTo>
                  <a:pt x="10474" y="1814"/>
                  <a:pt x="10439" y="1781"/>
                  <a:pt x="10397" y="1774"/>
                </a:cubicBezTo>
                <a:cubicBezTo>
                  <a:pt x="10353" y="1766"/>
                  <a:pt x="10311" y="1792"/>
                  <a:pt x="10267" y="1783"/>
                </a:cubicBezTo>
                <a:cubicBezTo>
                  <a:pt x="10276" y="1772"/>
                  <a:pt x="10285" y="1761"/>
                  <a:pt x="10293" y="1750"/>
                </a:cubicBezTo>
                <a:cubicBezTo>
                  <a:pt x="10251" y="1716"/>
                  <a:pt x="10182" y="1731"/>
                  <a:pt x="10133" y="1732"/>
                </a:cubicBezTo>
                <a:cubicBezTo>
                  <a:pt x="10180" y="1702"/>
                  <a:pt x="10238" y="1743"/>
                  <a:pt x="10288" y="1717"/>
                </a:cubicBezTo>
                <a:cubicBezTo>
                  <a:pt x="10266" y="1717"/>
                  <a:pt x="10256" y="1716"/>
                  <a:pt x="10234" y="1718"/>
                </a:cubicBezTo>
                <a:cubicBezTo>
                  <a:pt x="10255" y="1712"/>
                  <a:pt x="10263" y="1712"/>
                  <a:pt x="10285" y="1708"/>
                </a:cubicBezTo>
                <a:cubicBezTo>
                  <a:pt x="10265" y="1696"/>
                  <a:pt x="10251" y="1697"/>
                  <a:pt x="10222" y="1702"/>
                </a:cubicBezTo>
                <a:cubicBezTo>
                  <a:pt x="10277" y="1684"/>
                  <a:pt x="10188" y="1665"/>
                  <a:pt x="10160" y="1708"/>
                </a:cubicBezTo>
                <a:cubicBezTo>
                  <a:pt x="10152" y="1686"/>
                  <a:pt x="10134" y="1669"/>
                  <a:pt x="10109" y="1667"/>
                </a:cubicBezTo>
                <a:cubicBezTo>
                  <a:pt x="10122" y="1655"/>
                  <a:pt x="10192" y="1616"/>
                  <a:pt x="10209" y="1615"/>
                </a:cubicBezTo>
                <a:cubicBezTo>
                  <a:pt x="10249" y="1611"/>
                  <a:pt x="10265" y="1656"/>
                  <a:pt x="10297" y="1665"/>
                </a:cubicBezTo>
                <a:cubicBezTo>
                  <a:pt x="10355" y="1682"/>
                  <a:pt x="10432" y="1642"/>
                  <a:pt x="10486" y="1625"/>
                </a:cubicBezTo>
                <a:cubicBezTo>
                  <a:pt x="10431" y="1604"/>
                  <a:pt x="10345" y="1607"/>
                  <a:pt x="10329" y="1610"/>
                </a:cubicBezTo>
                <a:cubicBezTo>
                  <a:pt x="10400" y="1582"/>
                  <a:pt x="10482" y="1641"/>
                  <a:pt x="10546" y="1602"/>
                </a:cubicBezTo>
                <a:cubicBezTo>
                  <a:pt x="10526" y="1591"/>
                  <a:pt x="10505" y="1588"/>
                  <a:pt x="10483" y="1593"/>
                </a:cubicBezTo>
                <a:cubicBezTo>
                  <a:pt x="10687" y="1528"/>
                  <a:pt x="10958" y="1695"/>
                  <a:pt x="11054" y="1612"/>
                </a:cubicBezTo>
                <a:cubicBezTo>
                  <a:pt x="11165" y="1515"/>
                  <a:pt x="10980" y="1462"/>
                  <a:pt x="10904" y="1508"/>
                </a:cubicBezTo>
                <a:cubicBezTo>
                  <a:pt x="10867" y="1531"/>
                  <a:pt x="10837" y="1506"/>
                  <a:pt x="10812" y="1485"/>
                </a:cubicBezTo>
                <a:cubicBezTo>
                  <a:pt x="10771" y="1449"/>
                  <a:pt x="10650" y="1473"/>
                  <a:pt x="10599" y="1468"/>
                </a:cubicBezTo>
                <a:cubicBezTo>
                  <a:pt x="10641" y="1458"/>
                  <a:pt x="10685" y="1468"/>
                  <a:pt x="10727" y="1457"/>
                </a:cubicBezTo>
                <a:cubicBezTo>
                  <a:pt x="10664" y="1442"/>
                  <a:pt x="10598" y="1446"/>
                  <a:pt x="10534" y="1435"/>
                </a:cubicBezTo>
                <a:cubicBezTo>
                  <a:pt x="10575" y="1432"/>
                  <a:pt x="10613" y="1445"/>
                  <a:pt x="10659" y="1441"/>
                </a:cubicBezTo>
                <a:cubicBezTo>
                  <a:pt x="10578" y="1426"/>
                  <a:pt x="10683" y="1427"/>
                  <a:pt x="10694" y="1429"/>
                </a:cubicBezTo>
                <a:cubicBezTo>
                  <a:pt x="10660" y="1406"/>
                  <a:pt x="10607" y="1398"/>
                  <a:pt x="10567" y="1403"/>
                </a:cubicBezTo>
                <a:cubicBezTo>
                  <a:pt x="10694" y="1363"/>
                  <a:pt x="10819" y="1424"/>
                  <a:pt x="10946" y="1415"/>
                </a:cubicBezTo>
                <a:cubicBezTo>
                  <a:pt x="10941" y="1391"/>
                  <a:pt x="10919" y="1376"/>
                  <a:pt x="10890" y="1366"/>
                </a:cubicBezTo>
                <a:lnTo>
                  <a:pt x="10907" y="1367"/>
                </a:lnTo>
                <a:cubicBezTo>
                  <a:pt x="10869" y="1315"/>
                  <a:pt x="10748" y="1313"/>
                  <a:pt x="10691" y="1322"/>
                </a:cubicBezTo>
                <a:cubicBezTo>
                  <a:pt x="10709" y="1332"/>
                  <a:pt x="10729" y="1339"/>
                  <a:pt x="10749" y="1345"/>
                </a:cubicBezTo>
                <a:cubicBezTo>
                  <a:pt x="10660" y="1339"/>
                  <a:pt x="10618" y="1308"/>
                  <a:pt x="10561" y="1329"/>
                </a:cubicBezTo>
                <a:cubicBezTo>
                  <a:pt x="10500" y="1350"/>
                  <a:pt x="10467" y="1418"/>
                  <a:pt x="10406" y="1432"/>
                </a:cubicBezTo>
                <a:cubicBezTo>
                  <a:pt x="10488" y="1394"/>
                  <a:pt x="10358" y="1396"/>
                  <a:pt x="10341" y="1397"/>
                </a:cubicBezTo>
                <a:cubicBezTo>
                  <a:pt x="10390" y="1348"/>
                  <a:pt x="10451" y="1316"/>
                  <a:pt x="10513" y="1287"/>
                </a:cubicBezTo>
                <a:cubicBezTo>
                  <a:pt x="10492" y="1285"/>
                  <a:pt x="10472" y="1283"/>
                  <a:pt x="10451" y="1281"/>
                </a:cubicBezTo>
                <a:cubicBezTo>
                  <a:pt x="10485" y="1278"/>
                  <a:pt x="10546" y="1285"/>
                  <a:pt x="10551" y="1236"/>
                </a:cubicBezTo>
                <a:cubicBezTo>
                  <a:pt x="10554" y="1205"/>
                  <a:pt x="10616" y="1175"/>
                  <a:pt x="10641" y="1165"/>
                </a:cubicBezTo>
                <a:cubicBezTo>
                  <a:pt x="10623" y="1148"/>
                  <a:pt x="10603" y="1147"/>
                  <a:pt x="10578" y="1153"/>
                </a:cubicBezTo>
                <a:cubicBezTo>
                  <a:pt x="10595" y="1145"/>
                  <a:pt x="10715" y="1114"/>
                  <a:pt x="10632" y="1106"/>
                </a:cubicBezTo>
                <a:cubicBezTo>
                  <a:pt x="10674" y="1097"/>
                  <a:pt x="10722" y="1076"/>
                  <a:pt x="10766" y="1084"/>
                </a:cubicBezTo>
                <a:cubicBezTo>
                  <a:pt x="10805" y="1090"/>
                  <a:pt x="10863" y="1106"/>
                  <a:pt x="10889" y="1063"/>
                </a:cubicBezTo>
                <a:cubicBezTo>
                  <a:pt x="10913" y="1024"/>
                  <a:pt x="10940" y="1037"/>
                  <a:pt x="10979" y="1026"/>
                </a:cubicBezTo>
                <a:cubicBezTo>
                  <a:pt x="11004" y="1018"/>
                  <a:pt x="11020" y="995"/>
                  <a:pt x="11045" y="987"/>
                </a:cubicBezTo>
                <a:cubicBezTo>
                  <a:pt x="11075" y="978"/>
                  <a:pt x="11079" y="1010"/>
                  <a:pt x="11107" y="978"/>
                </a:cubicBezTo>
                <a:cubicBezTo>
                  <a:pt x="11041" y="959"/>
                  <a:pt x="11003" y="1004"/>
                  <a:pt x="10949" y="999"/>
                </a:cubicBezTo>
                <a:cubicBezTo>
                  <a:pt x="11049" y="947"/>
                  <a:pt x="10989" y="930"/>
                  <a:pt x="11014" y="918"/>
                </a:cubicBezTo>
                <a:cubicBezTo>
                  <a:pt x="11071" y="889"/>
                  <a:pt x="11084" y="853"/>
                  <a:pt x="11157" y="855"/>
                </a:cubicBezTo>
                <a:cubicBezTo>
                  <a:pt x="11289" y="858"/>
                  <a:pt x="11385" y="843"/>
                  <a:pt x="11508" y="791"/>
                </a:cubicBezTo>
                <a:cubicBezTo>
                  <a:pt x="11423" y="726"/>
                  <a:pt x="11287" y="783"/>
                  <a:pt x="11191" y="782"/>
                </a:cubicBezTo>
                <a:cubicBezTo>
                  <a:pt x="11157" y="781"/>
                  <a:pt x="11123" y="781"/>
                  <a:pt x="11089" y="783"/>
                </a:cubicBezTo>
                <a:cubicBezTo>
                  <a:pt x="11124" y="779"/>
                  <a:pt x="11159" y="770"/>
                  <a:pt x="11193" y="767"/>
                </a:cubicBezTo>
                <a:cubicBezTo>
                  <a:pt x="11162" y="713"/>
                  <a:pt x="11037" y="747"/>
                  <a:pt x="11003" y="779"/>
                </a:cubicBezTo>
                <a:cubicBezTo>
                  <a:pt x="11025" y="786"/>
                  <a:pt x="11047" y="787"/>
                  <a:pt x="11070" y="785"/>
                </a:cubicBezTo>
                <a:cubicBezTo>
                  <a:pt x="10999" y="793"/>
                  <a:pt x="10905" y="855"/>
                  <a:pt x="10973" y="842"/>
                </a:cubicBezTo>
                <a:cubicBezTo>
                  <a:pt x="10911" y="864"/>
                  <a:pt x="10898" y="833"/>
                  <a:pt x="10843" y="836"/>
                </a:cubicBezTo>
                <a:cubicBezTo>
                  <a:pt x="10871" y="813"/>
                  <a:pt x="10962" y="788"/>
                  <a:pt x="10902" y="776"/>
                </a:cubicBezTo>
                <a:cubicBezTo>
                  <a:pt x="10969" y="770"/>
                  <a:pt x="11030" y="738"/>
                  <a:pt x="11098" y="735"/>
                </a:cubicBezTo>
                <a:cubicBezTo>
                  <a:pt x="11195" y="730"/>
                  <a:pt x="11296" y="753"/>
                  <a:pt x="11394" y="752"/>
                </a:cubicBezTo>
                <a:cubicBezTo>
                  <a:pt x="11542" y="750"/>
                  <a:pt x="11677" y="739"/>
                  <a:pt x="11810" y="681"/>
                </a:cubicBezTo>
                <a:cubicBezTo>
                  <a:pt x="11636" y="641"/>
                  <a:pt x="11455" y="685"/>
                  <a:pt x="11279" y="666"/>
                </a:cubicBezTo>
                <a:cubicBezTo>
                  <a:pt x="11205" y="658"/>
                  <a:pt x="11125" y="648"/>
                  <a:pt x="11050" y="654"/>
                </a:cubicBezTo>
                <a:cubicBezTo>
                  <a:pt x="10967" y="662"/>
                  <a:pt x="10891" y="680"/>
                  <a:pt x="10807" y="669"/>
                </a:cubicBezTo>
                <a:cubicBezTo>
                  <a:pt x="10943" y="653"/>
                  <a:pt x="11074" y="641"/>
                  <a:pt x="11211" y="653"/>
                </a:cubicBezTo>
                <a:cubicBezTo>
                  <a:pt x="11442" y="674"/>
                  <a:pt x="11416" y="614"/>
                  <a:pt x="11493" y="615"/>
                </a:cubicBezTo>
                <a:cubicBezTo>
                  <a:pt x="11602" y="616"/>
                  <a:pt x="11711" y="644"/>
                  <a:pt x="11821" y="628"/>
                </a:cubicBezTo>
                <a:cubicBezTo>
                  <a:pt x="11874" y="620"/>
                  <a:pt x="11924" y="602"/>
                  <a:pt x="11977" y="604"/>
                </a:cubicBezTo>
                <a:cubicBezTo>
                  <a:pt x="12022" y="605"/>
                  <a:pt x="12084" y="613"/>
                  <a:pt x="12116" y="574"/>
                </a:cubicBezTo>
                <a:cubicBezTo>
                  <a:pt x="12093" y="575"/>
                  <a:pt x="12073" y="567"/>
                  <a:pt x="12057" y="551"/>
                </a:cubicBezTo>
                <a:cubicBezTo>
                  <a:pt x="12120" y="527"/>
                  <a:pt x="12186" y="549"/>
                  <a:pt x="12250" y="539"/>
                </a:cubicBezTo>
                <a:cubicBezTo>
                  <a:pt x="12301" y="531"/>
                  <a:pt x="12348" y="510"/>
                  <a:pt x="12399" y="502"/>
                </a:cubicBezTo>
                <a:cubicBezTo>
                  <a:pt x="12487" y="488"/>
                  <a:pt x="12608" y="493"/>
                  <a:pt x="12680" y="432"/>
                </a:cubicBezTo>
                <a:cubicBezTo>
                  <a:pt x="12525" y="419"/>
                  <a:pt x="12371" y="384"/>
                  <a:pt x="12215" y="370"/>
                </a:cubicBezTo>
                <a:cubicBezTo>
                  <a:pt x="12025" y="353"/>
                  <a:pt x="11836" y="368"/>
                  <a:pt x="11647" y="384"/>
                </a:cubicBezTo>
                <a:cubicBezTo>
                  <a:pt x="11654" y="394"/>
                  <a:pt x="11661" y="404"/>
                  <a:pt x="11668" y="414"/>
                </a:cubicBezTo>
                <a:cubicBezTo>
                  <a:pt x="11636" y="412"/>
                  <a:pt x="11526" y="441"/>
                  <a:pt x="11609" y="435"/>
                </a:cubicBezTo>
                <a:cubicBezTo>
                  <a:pt x="11470" y="507"/>
                  <a:pt x="11321" y="443"/>
                  <a:pt x="11268" y="445"/>
                </a:cubicBezTo>
                <a:cubicBezTo>
                  <a:pt x="11205" y="447"/>
                  <a:pt x="11145" y="472"/>
                  <a:pt x="11083" y="476"/>
                </a:cubicBezTo>
                <a:cubicBezTo>
                  <a:pt x="11095" y="442"/>
                  <a:pt x="11131" y="429"/>
                  <a:pt x="11163" y="423"/>
                </a:cubicBezTo>
                <a:cubicBezTo>
                  <a:pt x="10986" y="446"/>
                  <a:pt x="10818" y="489"/>
                  <a:pt x="10647" y="539"/>
                </a:cubicBezTo>
                <a:cubicBezTo>
                  <a:pt x="10570" y="561"/>
                  <a:pt x="10474" y="570"/>
                  <a:pt x="10402" y="599"/>
                </a:cubicBezTo>
                <a:cubicBezTo>
                  <a:pt x="10325" y="629"/>
                  <a:pt x="10263" y="655"/>
                  <a:pt x="10181" y="675"/>
                </a:cubicBezTo>
                <a:cubicBezTo>
                  <a:pt x="10198" y="667"/>
                  <a:pt x="10297" y="640"/>
                  <a:pt x="10210" y="643"/>
                </a:cubicBezTo>
                <a:cubicBezTo>
                  <a:pt x="10300" y="623"/>
                  <a:pt x="10382" y="581"/>
                  <a:pt x="10466" y="546"/>
                </a:cubicBezTo>
                <a:cubicBezTo>
                  <a:pt x="10547" y="513"/>
                  <a:pt x="10747" y="476"/>
                  <a:pt x="10790" y="393"/>
                </a:cubicBezTo>
                <a:cubicBezTo>
                  <a:pt x="10841" y="295"/>
                  <a:pt x="10498" y="335"/>
                  <a:pt x="10461" y="341"/>
                </a:cubicBezTo>
                <a:cubicBezTo>
                  <a:pt x="10388" y="354"/>
                  <a:pt x="10360" y="416"/>
                  <a:pt x="10278" y="417"/>
                </a:cubicBezTo>
                <a:cubicBezTo>
                  <a:pt x="10180" y="418"/>
                  <a:pt x="10086" y="440"/>
                  <a:pt x="9988" y="449"/>
                </a:cubicBezTo>
                <a:cubicBezTo>
                  <a:pt x="9892" y="457"/>
                  <a:pt x="9778" y="498"/>
                  <a:pt x="9682" y="482"/>
                </a:cubicBezTo>
                <a:cubicBezTo>
                  <a:pt x="9703" y="483"/>
                  <a:pt x="9723" y="482"/>
                  <a:pt x="9744" y="479"/>
                </a:cubicBezTo>
                <a:cubicBezTo>
                  <a:pt x="9723" y="470"/>
                  <a:pt x="9702" y="465"/>
                  <a:pt x="9679" y="465"/>
                </a:cubicBezTo>
                <a:cubicBezTo>
                  <a:pt x="9812" y="395"/>
                  <a:pt x="10114" y="469"/>
                  <a:pt x="10175" y="367"/>
                </a:cubicBezTo>
                <a:cubicBezTo>
                  <a:pt x="10110" y="314"/>
                  <a:pt x="9947" y="345"/>
                  <a:pt x="9871" y="344"/>
                </a:cubicBezTo>
                <a:cubicBezTo>
                  <a:pt x="9733" y="341"/>
                  <a:pt x="9593" y="335"/>
                  <a:pt x="9455" y="349"/>
                </a:cubicBezTo>
                <a:cubicBezTo>
                  <a:pt x="9192" y="376"/>
                  <a:pt x="8929" y="387"/>
                  <a:pt x="8667" y="423"/>
                </a:cubicBezTo>
                <a:cubicBezTo>
                  <a:pt x="8702" y="314"/>
                  <a:pt x="9053" y="386"/>
                  <a:pt x="9287" y="331"/>
                </a:cubicBezTo>
                <a:cubicBezTo>
                  <a:pt x="9217" y="277"/>
                  <a:pt x="9097" y="302"/>
                  <a:pt x="9020" y="307"/>
                </a:cubicBezTo>
                <a:cubicBezTo>
                  <a:pt x="9172" y="258"/>
                  <a:pt x="9328" y="329"/>
                  <a:pt x="9482" y="317"/>
                </a:cubicBezTo>
                <a:cubicBezTo>
                  <a:pt x="9662" y="303"/>
                  <a:pt x="9843" y="317"/>
                  <a:pt x="10023" y="316"/>
                </a:cubicBezTo>
                <a:cubicBezTo>
                  <a:pt x="10198" y="316"/>
                  <a:pt x="10372" y="286"/>
                  <a:pt x="10546" y="285"/>
                </a:cubicBezTo>
                <a:cubicBezTo>
                  <a:pt x="10631" y="285"/>
                  <a:pt x="10714" y="289"/>
                  <a:pt x="10797" y="265"/>
                </a:cubicBezTo>
                <a:cubicBezTo>
                  <a:pt x="10857" y="248"/>
                  <a:pt x="10933" y="250"/>
                  <a:pt x="10988" y="221"/>
                </a:cubicBezTo>
                <a:cubicBezTo>
                  <a:pt x="10843" y="151"/>
                  <a:pt x="10659" y="171"/>
                  <a:pt x="10504" y="188"/>
                </a:cubicBezTo>
                <a:cubicBezTo>
                  <a:pt x="10516" y="180"/>
                  <a:pt x="10528" y="171"/>
                  <a:pt x="10540" y="162"/>
                </a:cubicBezTo>
                <a:cubicBezTo>
                  <a:pt x="10414" y="122"/>
                  <a:pt x="10284" y="189"/>
                  <a:pt x="10157" y="185"/>
                </a:cubicBezTo>
                <a:cubicBezTo>
                  <a:pt x="10234" y="181"/>
                  <a:pt x="10309" y="161"/>
                  <a:pt x="10382" y="138"/>
                </a:cubicBezTo>
                <a:cubicBezTo>
                  <a:pt x="10231" y="65"/>
                  <a:pt x="10048" y="123"/>
                  <a:pt x="9888" y="123"/>
                </a:cubicBezTo>
                <a:cubicBezTo>
                  <a:pt x="9691" y="123"/>
                  <a:pt x="9497" y="103"/>
                  <a:pt x="9299" y="122"/>
                </a:cubicBezTo>
                <a:cubicBezTo>
                  <a:pt x="9127" y="138"/>
                  <a:pt x="8967" y="143"/>
                  <a:pt x="8793" y="146"/>
                </a:cubicBezTo>
                <a:cubicBezTo>
                  <a:pt x="8751" y="147"/>
                  <a:pt x="8721" y="146"/>
                  <a:pt x="8685" y="170"/>
                </a:cubicBezTo>
                <a:cubicBezTo>
                  <a:pt x="8675" y="177"/>
                  <a:pt x="8606" y="156"/>
                  <a:pt x="8593" y="156"/>
                </a:cubicBezTo>
                <a:cubicBezTo>
                  <a:pt x="8506" y="154"/>
                  <a:pt x="8424" y="186"/>
                  <a:pt x="8340" y="186"/>
                </a:cubicBezTo>
                <a:cubicBezTo>
                  <a:pt x="8357" y="182"/>
                  <a:pt x="8450" y="166"/>
                  <a:pt x="8376" y="159"/>
                </a:cubicBezTo>
                <a:cubicBezTo>
                  <a:pt x="8561" y="136"/>
                  <a:pt x="8748" y="132"/>
                  <a:pt x="8934" y="132"/>
                </a:cubicBezTo>
                <a:cubicBezTo>
                  <a:pt x="8892" y="109"/>
                  <a:pt x="8846" y="114"/>
                  <a:pt x="8800" y="108"/>
                </a:cubicBezTo>
                <a:cubicBezTo>
                  <a:pt x="8913" y="108"/>
                  <a:pt x="9025" y="131"/>
                  <a:pt x="9138" y="120"/>
                </a:cubicBezTo>
                <a:cubicBezTo>
                  <a:pt x="9530" y="82"/>
                  <a:pt x="9884" y="130"/>
                  <a:pt x="10240" y="82"/>
                </a:cubicBezTo>
                <a:cubicBezTo>
                  <a:pt x="10093" y="12"/>
                  <a:pt x="9918" y="48"/>
                  <a:pt x="9762" y="43"/>
                </a:cubicBezTo>
                <a:cubicBezTo>
                  <a:pt x="9851" y="54"/>
                  <a:pt x="9685" y="47"/>
                  <a:pt x="9667" y="43"/>
                </a:cubicBezTo>
                <a:cubicBezTo>
                  <a:pt x="9689" y="40"/>
                  <a:pt x="9710" y="39"/>
                  <a:pt x="9732" y="40"/>
                </a:cubicBezTo>
                <a:cubicBezTo>
                  <a:pt x="9695" y="25"/>
                  <a:pt x="9660" y="42"/>
                  <a:pt x="9623" y="40"/>
                </a:cubicBezTo>
                <a:cubicBezTo>
                  <a:pt x="9581" y="38"/>
                  <a:pt x="9543" y="19"/>
                  <a:pt x="9501" y="19"/>
                </a:cubicBezTo>
                <a:cubicBezTo>
                  <a:pt x="9416" y="19"/>
                  <a:pt x="9331" y="25"/>
                  <a:pt x="9246" y="22"/>
                </a:cubicBezTo>
                <a:cubicBezTo>
                  <a:pt x="9075" y="17"/>
                  <a:pt x="8905" y="3"/>
                  <a:pt x="8735" y="19"/>
                </a:cubicBezTo>
                <a:cubicBezTo>
                  <a:pt x="8747" y="25"/>
                  <a:pt x="8759" y="31"/>
                  <a:pt x="8771" y="37"/>
                </a:cubicBezTo>
                <a:cubicBezTo>
                  <a:pt x="8729" y="52"/>
                  <a:pt x="8709" y="23"/>
                  <a:pt x="8675" y="16"/>
                </a:cubicBezTo>
                <a:cubicBezTo>
                  <a:pt x="8646" y="11"/>
                  <a:pt x="8581" y="25"/>
                  <a:pt x="8547" y="27"/>
                </a:cubicBezTo>
                <a:cubicBezTo>
                  <a:pt x="8435" y="31"/>
                  <a:pt x="8311" y="0"/>
                  <a:pt x="8203" y="37"/>
                </a:cubicBezTo>
                <a:cubicBezTo>
                  <a:pt x="8226" y="40"/>
                  <a:pt x="8247" y="48"/>
                  <a:pt x="8265" y="61"/>
                </a:cubicBezTo>
                <a:cubicBezTo>
                  <a:pt x="8193" y="71"/>
                  <a:pt x="8124" y="29"/>
                  <a:pt x="8052" y="35"/>
                </a:cubicBezTo>
                <a:cubicBezTo>
                  <a:pt x="7975" y="41"/>
                  <a:pt x="7900" y="58"/>
                  <a:pt x="7823" y="49"/>
                </a:cubicBezTo>
                <a:cubicBezTo>
                  <a:pt x="7805" y="121"/>
                  <a:pt x="8086" y="110"/>
                  <a:pt x="8126" y="105"/>
                </a:cubicBezTo>
                <a:cubicBezTo>
                  <a:pt x="8016" y="132"/>
                  <a:pt x="7903" y="108"/>
                  <a:pt x="7791" y="118"/>
                </a:cubicBezTo>
                <a:cubicBezTo>
                  <a:pt x="7883" y="127"/>
                  <a:pt x="7953" y="123"/>
                  <a:pt x="8034" y="132"/>
                </a:cubicBezTo>
                <a:cubicBezTo>
                  <a:pt x="7923" y="132"/>
                  <a:pt x="7808" y="113"/>
                  <a:pt x="7698" y="141"/>
                </a:cubicBezTo>
                <a:cubicBezTo>
                  <a:pt x="7732" y="145"/>
                  <a:pt x="7755" y="181"/>
                  <a:pt x="7791" y="174"/>
                </a:cubicBezTo>
                <a:cubicBezTo>
                  <a:pt x="7760" y="200"/>
                  <a:pt x="7712" y="173"/>
                  <a:pt x="7683" y="160"/>
                </a:cubicBezTo>
                <a:cubicBezTo>
                  <a:pt x="7637" y="140"/>
                  <a:pt x="7590" y="142"/>
                  <a:pt x="7541" y="144"/>
                </a:cubicBezTo>
                <a:cubicBezTo>
                  <a:pt x="7429" y="148"/>
                  <a:pt x="7318" y="102"/>
                  <a:pt x="7206" y="117"/>
                </a:cubicBezTo>
                <a:cubicBezTo>
                  <a:pt x="7319" y="100"/>
                  <a:pt x="7064" y="50"/>
                  <a:pt x="6962" y="91"/>
                </a:cubicBezTo>
                <a:cubicBezTo>
                  <a:pt x="6987" y="90"/>
                  <a:pt x="7012" y="91"/>
                  <a:pt x="7037" y="94"/>
                </a:cubicBezTo>
                <a:cubicBezTo>
                  <a:pt x="6978" y="103"/>
                  <a:pt x="6918" y="94"/>
                  <a:pt x="6859" y="94"/>
                </a:cubicBezTo>
                <a:cubicBezTo>
                  <a:pt x="6912" y="114"/>
                  <a:pt x="6972" y="106"/>
                  <a:pt x="7028" y="117"/>
                </a:cubicBezTo>
                <a:cubicBezTo>
                  <a:pt x="6948" y="113"/>
                  <a:pt x="6868" y="112"/>
                  <a:pt x="6788" y="105"/>
                </a:cubicBezTo>
                <a:cubicBezTo>
                  <a:pt x="6705" y="97"/>
                  <a:pt x="6623" y="121"/>
                  <a:pt x="6541" y="108"/>
                </a:cubicBezTo>
                <a:cubicBezTo>
                  <a:pt x="6614" y="134"/>
                  <a:pt x="6691" y="136"/>
                  <a:pt x="6766" y="153"/>
                </a:cubicBezTo>
                <a:cubicBezTo>
                  <a:pt x="6698" y="146"/>
                  <a:pt x="6630" y="144"/>
                  <a:pt x="6562" y="137"/>
                </a:cubicBezTo>
                <a:cubicBezTo>
                  <a:pt x="6481" y="130"/>
                  <a:pt x="6393" y="102"/>
                  <a:pt x="6315" y="138"/>
                </a:cubicBezTo>
                <a:cubicBezTo>
                  <a:pt x="6349" y="136"/>
                  <a:pt x="6383" y="141"/>
                  <a:pt x="6413" y="156"/>
                </a:cubicBezTo>
                <a:cubicBezTo>
                  <a:pt x="6368" y="153"/>
                  <a:pt x="6322" y="138"/>
                  <a:pt x="6277" y="150"/>
                </a:cubicBezTo>
                <a:cubicBezTo>
                  <a:pt x="6337" y="178"/>
                  <a:pt x="6473" y="172"/>
                  <a:pt x="6546" y="170"/>
                </a:cubicBezTo>
                <a:cubicBezTo>
                  <a:pt x="6558" y="169"/>
                  <a:pt x="6665" y="173"/>
                  <a:pt x="6585" y="156"/>
                </a:cubicBezTo>
                <a:cubicBezTo>
                  <a:pt x="6767" y="165"/>
                  <a:pt x="6949" y="161"/>
                  <a:pt x="7131" y="169"/>
                </a:cubicBezTo>
                <a:cubicBezTo>
                  <a:pt x="7135" y="169"/>
                  <a:pt x="7605" y="191"/>
                  <a:pt x="7479" y="233"/>
                </a:cubicBezTo>
                <a:cubicBezTo>
                  <a:pt x="7542" y="242"/>
                  <a:pt x="7478" y="275"/>
                  <a:pt x="7465" y="261"/>
                </a:cubicBezTo>
                <a:cubicBezTo>
                  <a:pt x="7420" y="214"/>
                  <a:pt x="7228" y="166"/>
                  <a:pt x="7152" y="197"/>
                </a:cubicBezTo>
                <a:cubicBezTo>
                  <a:pt x="7162" y="203"/>
                  <a:pt x="7172" y="209"/>
                  <a:pt x="7182" y="215"/>
                </a:cubicBezTo>
                <a:cubicBezTo>
                  <a:pt x="7158" y="290"/>
                  <a:pt x="7127" y="197"/>
                  <a:pt x="7106" y="191"/>
                </a:cubicBezTo>
                <a:cubicBezTo>
                  <a:pt x="7029" y="169"/>
                  <a:pt x="6765" y="184"/>
                  <a:pt x="6671" y="185"/>
                </a:cubicBezTo>
                <a:cubicBezTo>
                  <a:pt x="6600" y="186"/>
                  <a:pt x="6516" y="165"/>
                  <a:pt x="6449" y="195"/>
                </a:cubicBezTo>
                <a:lnTo>
                  <a:pt x="6676" y="249"/>
                </a:lnTo>
                <a:cubicBezTo>
                  <a:pt x="6694" y="252"/>
                  <a:pt x="6804" y="255"/>
                  <a:pt x="6719" y="275"/>
                </a:cubicBezTo>
                <a:cubicBezTo>
                  <a:pt x="6806" y="292"/>
                  <a:pt x="6896" y="284"/>
                  <a:pt x="6983" y="301"/>
                </a:cubicBezTo>
                <a:cubicBezTo>
                  <a:pt x="6824" y="311"/>
                  <a:pt x="6669" y="269"/>
                  <a:pt x="6599" y="281"/>
                </a:cubicBezTo>
                <a:cubicBezTo>
                  <a:pt x="6576" y="285"/>
                  <a:pt x="6492" y="322"/>
                  <a:pt x="6567" y="328"/>
                </a:cubicBezTo>
                <a:cubicBezTo>
                  <a:pt x="6535" y="335"/>
                  <a:pt x="6499" y="332"/>
                  <a:pt x="6470" y="352"/>
                </a:cubicBezTo>
                <a:cubicBezTo>
                  <a:pt x="6490" y="354"/>
                  <a:pt x="6511" y="356"/>
                  <a:pt x="6532" y="358"/>
                </a:cubicBezTo>
                <a:cubicBezTo>
                  <a:pt x="6459" y="381"/>
                  <a:pt x="6546" y="384"/>
                  <a:pt x="6565" y="385"/>
                </a:cubicBezTo>
                <a:cubicBezTo>
                  <a:pt x="6455" y="410"/>
                  <a:pt x="6355" y="390"/>
                  <a:pt x="6251" y="352"/>
                </a:cubicBezTo>
                <a:cubicBezTo>
                  <a:pt x="6166" y="321"/>
                  <a:pt x="6073" y="332"/>
                  <a:pt x="5988" y="301"/>
                </a:cubicBezTo>
                <a:cubicBezTo>
                  <a:pt x="5909" y="273"/>
                  <a:pt x="5805" y="261"/>
                  <a:pt x="5721" y="245"/>
                </a:cubicBezTo>
                <a:cubicBezTo>
                  <a:pt x="5610" y="223"/>
                  <a:pt x="5492" y="229"/>
                  <a:pt x="5380" y="242"/>
                </a:cubicBezTo>
                <a:cubicBezTo>
                  <a:pt x="5408" y="262"/>
                  <a:pt x="5395" y="298"/>
                  <a:pt x="5422" y="315"/>
                </a:cubicBezTo>
                <a:cubicBezTo>
                  <a:pt x="5466" y="343"/>
                  <a:pt x="5537" y="351"/>
                  <a:pt x="5588" y="361"/>
                </a:cubicBezTo>
                <a:cubicBezTo>
                  <a:pt x="5494" y="390"/>
                  <a:pt x="5388" y="378"/>
                  <a:pt x="5294" y="358"/>
                </a:cubicBezTo>
                <a:cubicBezTo>
                  <a:pt x="5353" y="392"/>
                  <a:pt x="5424" y="393"/>
                  <a:pt x="5484" y="426"/>
                </a:cubicBezTo>
                <a:cubicBezTo>
                  <a:pt x="5415" y="444"/>
                  <a:pt x="5358" y="403"/>
                  <a:pt x="5294" y="387"/>
                </a:cubicBezTo>
                <a:cubicBezTo>
                  <a:pt x="5241" y="375"/>
                  <a:pt x="5185" y="368"/>
                  <a:pt x="5129" y="362"/>
                </a:cubicBezTo>
                <a:cubicBezTo>
                  <a:pt x="5176" y="361"/>
                  <a:pt x="5221" y="356"/>
                  <a:pt x="5255" y="352"/>
                </a:cubicBezTo>
                <a:cubicBezTo>
                  <a:pt x="5208" y="305"/>
                  <a:pt x="5130" y="343"/>
                  <a:pt x="5081" y="304"/>
                </a:cubicBezTo>
                <a:cubicBezTo>
                  <a:pt x="5032" y="265"/>
                  <a:pt x="4948" y="265"/>
                  <a:pt x="4902" y="307"/>
                </a:cubicBezTo>
                <a:cubicBezTo>
                  <a:pt x="4917" y="322"/>
                  <a:pt x="4936" y="333"/>
                  <a:pt x="4959" y="342"/>
                </a:cubicBezTo>
                <a:cubicBezTo>
                  <a:pt x="4924" y="348"/>
                  <a:pt x="4905" y="384"/>
                  <a:pt x="4868" y="393"/>
                </a:cubicBezTo>
                <a:cubicBezTo>
                  <a:pt x="4819" y="405"/>
                  <a:pt x="4741" y="455"/>
                  <a:pt x="4691" y="447"/>
                </a:cubicBezTo>
                <a:cubicBezTo>
                  <a:pt x="4720" y="397"/>
                  <a:pt x="4806" y="390"/>
                  <a:pt x="4825" y="331"/>
                </a:cubicBezTo>
                <a:cubicBezTo>
                  <a:pt x="4856" y="240"/>
                  <a:pt x="4548" y="280"/>
                  <a:pt x="4513" y="283"/>
                </a:cubicBezTo>
                <a:cubicBezTo>
                  <a:pt x="4602" y="289"/>
                  <a:pt x="4409" y="307"/>
                  <a:pt x="4384" y="304"/>
                </a:cubicBezTo>
                <a:cubicBezTo>
                  <a:pt x="4323" y="310"/>
                  <a:pt x="4265" y="302"/>
                  <a:pt x="4203" y="306"/>
                </a:cubicBezTo>
                <a:cubicBezTo>
                  <a:pt x="4037" y="318"/>
                  <a:pt x="3869" y="315"/>
                  <a:pt x="3705" y="349"/>
                </a:cubicBezTo>
                <a:cubicBezTo>
                  <a:pt x="3737" y="361"/>
                  <a:pt x="3771" y="354"/>
                  <a:pt x="3804" y="364"/>
                </a:cubicBezTo>
                <a:cubicBezTo>
                  <a:pt x="3833" y="373"/>
                  <a:pt x="3853" y="401"/>
                  <a:pt x="3879" y="415"/>
                </a:cubicBezTo>
                <a:cubicBezTo>
                  <a:pt x="3907" y="431"/>
                  <a:pt x="3948" y="426"/>
                  <a:pt x="3979" y="435"/>
                </a:cubicBezTo>
                <a:cubicBezTo>
                  <a:pt x="4027" y="448"/>
                  <a:pt x="4072" y="470"/>
                  <a:pt x="4121" y="482"/>
                </a:cubicBezTo>
                <a:cubicBezTo>
                  <a:pt x="4031" y="486"/>
                  <a:pt x="3945" y="439"/>
                  <a:pt x="3854" y="434"/>
                </a:cubicBezTo>
                <a:cubicBezTo>
                  <a:pt x="3814" y="432"/>
                  <a:pt x="3802" y="425"/>
                  <a:pt x="3781" y="395"/>
                </a:cubicBezTo>
                <a:cubicBezTo>
                  <a:pt x="3759" y="362"/>
                  <a:pt x="3702" y="373"/>
                  <a:pt x="3668" y="371"/>
                </a:cubicBezTo>
                <a:cubicBezTo>
                  <a:pt x="3583" y="365"/>
                  <a:pt x="3498" y="354"/>
                  <a:pt x="3414" y="364"/>
                </a:cubicBezTo>
                <a:cubicBezTo>
                  <a:pt x="3361" y="370"/>
                  <a:pt x="3208" y="440"/>
                  <a:pt x="3340" y="459"/>
                </a:cubicBezTo>
                <a:cubicBezTo>
                  <a:pt x="3300" y="478"/>
                  <a:pt x="3249" y="470"/>
                  <a:pt x="3215" y="503"/>
                </a:cubicBezTo>
                <a:cubicBezTo>
                  <a:pt x="3223" y="513"/>
                  <a:pt x="3231" y="523"/>
                  <a:pt x="3239" y="533"/>
                </a:cubicBezTo>
                <a:cubicBezTo>
                  <a:pt x="3105" y="581"/>
                  <a:pt x="2874" y="477"/>
                  <a:pt x="2777" y="539"/>
                </a:cubicBezTo>
                <a:cubicBezTo>
                  <a:pt x="2743" y="560"/>
                  <a:pt x="2783" y="602"/>
                  <a:pt x="2794" y="625"/>
                </a:cubicBezTo>
                <a:cubicBezTo>
                  <a:pt x="2768" y="605"/>
                  <a:pt x="2753" y="573"/>
                  <a:pt x="2729" y="551"/>
                </a:cubicBezTo>
                <a:cubicBezTo>
                  <a:pt x="2694" y="519"/>
                  <a:pt x="2613" y="557"/>
                  <a:pt x="2572" y="562"/>
                </a:cubicBezTo>
                <a:cubicBezTo>
                  <a:pt x="2454" y="577"/>
                  <a:pt x="2343" y="619"/>
                  <a:pt x="2226" y="635"/>
                </a:cubicBezTo>
                <a:cubicBezTo>
                  <a:pt x="2127" y="649"/>
                  <a:pt x="2030" y="666"/>
                  <a:pt x="1933" y="685"/>
                </a:cubicBezTo>
                <a:cubicBezTo>
                  <a:pt x="1880" y="695"/>
                  <a:pt x="1772" y="704"/>
                  <a:pt x="1746" y="762"/>
                </a:cubicBezTo>
                <a:cubicBezTo>
                  <a:pt x="1791" y="758"/>
                  <a:pt x="1831" y="790"/>
                  <a:pt x="1883" y="785"/>
                </a:cubicBezTo>
                <a:cubicBezTo>
                  <a:pt x="1938" y="779"/>
                  <a:pt x="1985" y="794"/>
                  <a:pt x="2039" y="796"/>
                </a:cubicBezTo>
                <a:cubicBezTo>
                  <a:pt x="2167" y="799"/>
                  <a:pt x="2302" y="750"/>
                  <a:pt x="2429" y="771"/>
                </a:cubicBezTo>
                <a:cubicBezTo>
                  <a:pt x="2082" y="758"/>
                  <a:pt x="2131" y="881"/>
                  <a:pt x="2078" y="923"/>
                </a:cubicBezTo>
                <a:cubicBezTo>
                  <a:pt x="2035" y="957"/>
                  <a:pt x="1975" y="968"/>
                  <a:pt x="1922" y="979"/>
                </a:cubicBezTo>
                <a:cubicBezTo>
                  <a:pt x="1796" y="1006"/>
                  <a:pt x="1698" y="1033"/>
                  <a:pt x="1566" y="1021"/>
                </a:cubicBezTo>
                <a:cubicBezTo>
                  <a:pt x="1492" y="1015"/>
                  <a:pt x="1430" y="1033"/>
                  <a:pt x="1358" y="1041"/>
                </a:cubicBezTo>
                <a:cubicBezTo>
                  <a:pt x="1262" y="1052"/>
                  <a:pt x="1165" y="1046"/>
                  <a:pt x="1072" y="1073"/>
                </a:cubicBezTo>
                <a:cubicBezTo>
                  <a:pt x="1213" y="1095"/>
                  <a:pt x="815" y="1114"/>
                  <a:pt x="751" y="1124"/>
                </a:cubicBezTo>
                <a:cubicBezTo>
                  <a:pt x="715" y="1129"/>
                  <a:pt x="681" y="1156"/>
                  <a:pt x="646" y="1159"/>
                </a:cubicBezTo>
                <a:cubicBezTo>
                  <a:pt x="576" y="1165"/>
                  <a:pt x="514" y="1153"/>
                  <a:pt x="441" y="1166"/>
                </a:cubicBezTo>
                <a:cubicBezTo>
                  <a:pt x="393" y="1175"/>
                  <a:pt x="346" y="1174"/>
                  <a:pt x="298" y="1178"/>
                </a:cubicBezTo>
                <a:cubicBezTo>
                  <a:pt x="253" y="1182"/>
                  <a:pt x="223" y="1221"/>
                  <a:pt x="179" y="1225"/>
                </a:cubicBezTo>
                <a:cubicBezTo>
                  <a:pt x="259" y="1242"/>
                  <a:pt x="112" y="1276"/>
                  <a:pt x="86" y="1269"/>
                </a:cubicBezTo>
                <a:cubicBezTo>
                  <a:pt x="173" y="1286"/>
                  <a:pt x="186" y="1369"/>
                  <a:pt x="372" y="1346"/>
                </a:cubicBezTo>
                <a:cubicBezTo>
                  <a:pt x="350" y="1354"/>
                  <a:pt x="330" y="1362"/>
                  <a:pt x="309" y="1370"/>
                </a:cubicBezTo>
                <a:cubicBezTo>
                  <a:pt x="411" y="1396"/>
                  <a:pt x="512" y="1347"/>
                  <a:pt x="615" y="1355"/>
                </a:cubicBezTo>
                <a:cubicBezTo>
                  <a:pt x="562" y="1372"/>
                  <a:pt x="507" y="1383"/>
                  <a:pt x="452" y="1391"/>
                </a:cubicBezTo>
                <a:cubicBezTo>
                  <a:pt x="513" y="1420"/>
                  <a:pt x="610" y="1409"/>
                  <a:pt x="671" y="1385"/>
                </a:cubicBezTo>
                <a:cubicBezTo>
                  <a:pt x="620" y="1422"/>
                  <a:pt x="549" y="1416"/>
                  <a:pt x="490" y="1427"/>
                </a:cubicBezTo>
                <a:cubicBezTo>
                  <a:pt x="571" y="1454"/>
                  <a:pt x="663" y="1461"/>
                  <a:pt x="748" y="1455"/>
                </a:cubicBezTo>
                <a:cubicBezTo>
                  <a:pt x="788" y="1451"/>
                  <a:pt x="799" y="1448"/>
                  <a:pt x="819" y="1417"/>
                </a:cubicBezTo>
                <a:cubicBezTo>
                  <a:pt x="839" y="1388"/>
                  <a:pt x="884" y="1440"/>
                  <a:pt x="910" y="1444"/>
                </a:cubicBezTo>
                <a:cubicBezTo>
                  <a:pt x="1081" y="1467"/>
                  <a:pt x="1300" y="1316"/>
                  <a:pt x="1330" y="1447"/>
                </a:cubicBezTo>
                <a:cubicBezTo>
                  <a:pt x="1302" y="1465"/>
                  <a:pt x="1250" y="1464"/>
                  <a:pt x="1217" y="1463"/>
                </a:cubicBezTo>
                <a:cubicBezTo>
                  <a:pt x="1182" y="1462"/>
                  <a:pt x="1192" y="1508"/>
                  <a:pt x="1230" y="1504"/>
                </a:cubicBezTo>
                <a:cubicBezTo>
                  <a:pt x="1159" y="1518"/>
                  <a:pt x="1065" y="1472"/>
                  <a:pt x="988" y="1474"/>
                </a:cubicBezTo>
                <a:cubicBezTo>
                  <a:pt x="886" y="1477"/>
                  <a:pt x="778" y="1481"/>
                  <a:pt x="677" y="1501"/>
                </a:cubicBezTo>
                <a:cubicBezTo>
                  <a:pt x="735" y="1542"/>
                  <a:pt x="829" y="1520"/>
                  <a:pt x="900" y="1525"/>
                </a:cubicBezTo>
                <a:cubicBezTo>
                  <a:pt x="1010" y="1521"/>
                  <a:pt x="1117" y="1550"/>
                  <a:pt x="1226" y="1525"/>
                </a:cubicBezTo>
                <a:cubicBezTo>
                  <a:pt x="1117" y="1576"/>
                  <a:pt x="122" y="1458"/>
                  <a:pt x="140" y="1590"/>
                </a:cubicBezTo>
                <a:cubicBezTo>
                  <a:pt x="172" y="1583"/>
                  <a:pt x="203" y="1599"/>
                  <a:pt x="235" y="1596"/>
                </a:cubicBezTo>
                <a:cubicBezTo>
                  <a:pt x="213" y="1600"/>
                  <a:pt x="192" y="1603"/>
                  <a:pt x="169" y="1605"/>
                </a:cubicBezTo>
                <a:cubicBezTo>
                  <a:pt x="264" y="1703"/>
                  <a:pt x="378" y="1541"/>
                  <a:pt x="481" y="1581"/>
                </a:cubicBezTo>
                <a:cubicBezTo>
                  <a:pt x="435" y="1581"/>
                  <a:pt x="364" y="1602"/>
                  <a:pt x="335" y="1640"/>
                </a:cubicBezTo>
                <a:cubicBezTo>
                  <a:pt x="460" y="1670"/>
                  <a:pt x="589" y="1671"/>
                  <a:pt x="715" y="1658"/>
                </a:cubicBezTo>
                <a:cubicBezTo>
                  <a:pt x="709" y="1717"/>
                  <a:pt x="602" y="1690"/>
                  <a:pt x="566" y="1689"/>
                </a:cubicBezTo>
                <a:cubicBezTo>
                  <a:pt x="497" y="1688"/>
                  <a:pt x="379" y="1711"/>
                  <a:pt x="318" y="1741"/>
                </a:cubicBezTo>
                <a:cubicBezTo>
                  <a:pt x="360" y="1782"/>
                  <a:pt x="445" y="1804"/>
                  <a:pt x="502" y="1806"/>
                </a:cubicBezTo>
                <a:cubicBezTo>
                  <a:pt x="436" y="1819"/>
                  <a:pt x="505" y="1829"/>
                  <a:pt x="527" y="1833"/>
                </a:cubicBezTo>
                <a:cubicBezTo>
                  <a:pt x="559" y="1838"/>
                  <a:pt x="592" y="1837"/>
                  <a:pt x="624" y="1837"/>
                </a:cubicBezTo>
                <a:cubicBezTo>
                  <a:pt x="694" y="1839"/>
                  <a:pt x="775" y="1879"/>
                  <a:pt x="843" y="1851"/>
                </a:cubicBezTo>
                <a:cubicBezTo>
                  <a:pt x="809" y="1838"/>
                  <a:pt x="789" y="1801"/>
                  <a:pt x="751" y="1797"/>
                </a:cubicBezTo>
                <a:cubicBezTo>
                  <a:pt x="824" y="1789"/>
                  <a:pt x="830" y="1769"/>
                  <a:pt x="890" y="1814"/>
                </a:cubicBezTo>
                <a:cubicBezTo>
                  <a:pt x="928" y="1842"/>
                  <a:pt x="1031" y="1748"/>
                  <a:pt x="1099" y="1786"/>
                </a:cubicBezTo>
                <a:cubicBezTo>
                  <a:pt x="1075" y="1794"/>
                  <a:pt x="1054" y="1807"/>
                  <a:pt x="1036" y="1824"/>
                </a:cubicBezTo>
                <a:cubicBezTo>
                  <a:pt x="1076" y="1854"/>
                  <a:pt x="1122" y="1840"/>
                  <a:pt x="1147" y="1806"/>
                </a:cubicBezTo>
                <a:cubicBezTo>
                  <a:pt x="1154" y="1797"/>
                  <a:pt x="1213" y="1814"/>
                  <a:pt x="1234" y="1803"/>
                </a:cubicBezTo>
                <a:cubicBezTo>
                  <a:pt x="1249" y="1799"/>
                  <a:pt x="1263" y="1799"/>
                  <a:pt x="1277" y="1803"/>
                </a:cubicBezTo>
                <a:cubicBezTo>
                  <a:pt x="1299" y="1805"/>
                  <a:pt x="1299" y="1783"/>
                  <a:pt x="1317" y="1779"/>
                </a:cubicBezTo>
                <a:cubicBezTo>
                  <a:pt x="1358" y="1770"/>
                  <a:pt x="1412" y="1758"/>
                  <a:pt x="1407" y="1806"/>
                </a:cubicBezTo>
                <a:cubicBezTo>
                  <a:pt x="1428" y="1807"/>
                  <a:pt x="1730" y="1703"/>
                  <a:pt x="1695" y="1795"/>
                </a:cubicBezTo>
                <a:cubicBezTo>
                  <a:pt x="1741" y="1757"/>
                  <a:pt x="1811" y="1777"/>
                  <a:pt x="1863" y="1787"/>
                </a:cubicBezTo>
                <a:cubicBezTo>
                  <a:pt x="1936" y="1801"/>
                  <a:pt x="2011" y="1793"/>
                  <a:pt x="2084" y="1809"/>
                </a:cubicBezTo>
                <a:cubicBezTo>
                  <a:pt x="2078" y="1819"/>
                  <a:pt x="2072" y="1829"/>
                  <a:pt x="2066" y="1839"/>
                </a:cubicBezTo>
                <a:cubicBezTo>
                  <a:pt x="2097" y="1845"/>
                  <a:pt x="2232" y="1817"/>
                  <a:pt x="2215" y="1866"/>
                </a:cubicBezTo>
                <a:cubicBezTo>
                  <a:pt x="2237" y="1865"/>
                  <a:pt x="2258" y="1862"/>
                  <a:pt x="2280" y="1857"/>
                </a:cubicBezTo>
                <a:cubicBezTo>
                  <a:pt x="2270" y="1865"/>
                  <a:pt x="2260" y="1874"/>
                  <a:pt x="2250" y="1884"/>
                </a:cubicBezTo>
                <a:cubicBezTo>
                  <a:pt x="2293" y="1897"/>
                  <a:pt x="2336" y="1874"/>
                  <a:pt x="2378" y="1887"/>
                </a:cubicBezTo>
                <a:cubicBezTo>
                  <a:pt x="2314" y="1889"/>
                  <a:pt x="2370" y="1926"/>
                  <a:pt x="2395" y="1927"/>
                </a:cubicBezTo>
                <a:cubicBezTo>
                  <a:pt x="2426" y="1928"/>
                  <a:pt x="2457" y="1918"/>
                  <a:pt x="2488" y="1919"/>
                </a:cubicBezTo>
                <a:cubicBezTo>
                  <a:pt x="2406" y="1943"/>
                  <a:pt x="2513" y="1924"/>
                  <a:pt x="2488" y="1974"/>
                </a:cubicBezTo>
                <a:cubicBezTo>
                  <a:pt x="2466" y="2018"/>
                  <a:pt x="2408" y="2007"/>
                  <a:pt x="2369" y="2020"/>
                </a:cubicBezTo>
                <a:cubicBezTo>
                  <a:pt x="2403" y="2034"/>
                  <a:pt x="2431" y="2007"/>
                  <a:pt x="2464" y="2008"/>
                </a:cubicBezTo>
                <a:cubicBezTo>
                  <a:pt x="2436" y="2022"/>
                  <a:pt x="2413" y="2072"/>
                  <a:pt x="2464" y="2068"/>
                </a:cubicBezTo>
                <a:cubicBezTo>
                  <a:pt x="2454" y="2075"/>
                  <a:pt x="2444" y="2083"/>
                  <a:pt x="2435" y="2091"/>
                </a:cubicBezTo>
                <a:cubicBezTo>
                  <a:pt x="2495" y="2128"/>
                  <a:pt x="2605" y="2107"/>
                  <a:pt x="2651" y="2166"/>
                </a:cubicBezTo>
                <a:cubicBezTo>
                  <a:pt x="2627" y="2182"/>
                  <a:pt x="2581" y="2172"/>
                  <a:pt x="2583" y="2213"/>
                </a:cubicBezTo>
                <a:cubicBezTo>
                  <a:pt x="2641" y="2174"/>
                  <a:pt x="2680" y="2260"/>
                  <a:pt x="2720" y="2246"/>
                </a:cubicBezTo>
                <a:cubicBezTo>
                  <a:pt x="2690" y="2276"/>
                  <a:pt x="2634" y="2280"/>
                  <a:pt x="2595" y="2272"/>
                </a:cubicBezTo>
                <a:cubicBezTo>
                  <a:pt x="2624" y="2292"/>
                  <a:pt x="2658" y="2288"/>
                  <a:pt x="2690" y="2284"/>
                </a:cubicBezTo>
                <a:cubicBezTo>
                  <a:pt x="2661" y="2303"/>
                  <a:pt x="2627" y="2298"/>
                  <a:pt x="2595" y="2302"/>
                </a:cubicBezTo>
                <a:cubicBezTo>
                  <a:pt x="2615" y="2316"/>
                  <a:pt x="2637" y="2320"/>
                  <a:pt x="2660" y="2314"/>
                </a:cubicBezTo>
                <a:cubicBezTo>
                  <a:pt x="2578" y="2341"/>
                  <a:pt x="2489" y="2337"/>
                  <a:pt x="2408" y="2367"/>
                </a:cubicBezTo>
                <a:cubicBezTo>
                  <a:pt x="2495" y="2382"/>
                  <a:pt x="2583" y="2352"/>
                  <a:pt x="2666" y="2329"/>
                </a:cubicBezTo>
                <a:cubicBezTo>
                  <a:pt x="2649" y="2349"/>
                  <a:pt x="2628" y="2366"/>
                  <a:pt x="2604" y="2376"/>
                </a:cubicBezTo>
                <a:cubicBezTo>
                  <a:pt x="2625" y="2386"/>
                  <a:pt x="2648" y="2391"/>
                  <a:pt x="2672" y="2391"/>
                </a:cubicBezTo>
                <a:cubicBezTo>
                  <a:pt x="2599" y="2399"/>
                  <a:pt x="2684" y="2430"/>
                  <a:pt x="2702" y="2433"/>
                </a:cubicBezTo>
                <a:cubicBezTo>
                  <a:pt x="2665" y="2436"/>
                  <a:pt x="2646" y="2472"/>
                  <a:pt x="2696" y="2477"/>
                </a:cubicBezTo>
                <a:cubicBezTo>
                  <a:pt x="2688" y="2480"/>
                  <a:pt x="2544" y="2480"/>
                  <a:pt x="2630" y="2489"/>
                </a:cubicBezTo>
                <a:cubicBezTo>
                  <a:pt x="2559" y="2502"/>
                  <a:pt x="2728" y="2553"/>
                  <a:pt x="2737" y="2584"/>
                </a:cubicBezTo>
                <a:cubicBezTo>
                  <a:pt x="2714" y="2571"/>
                  <a:pt x="2597" y="2602"/>
                  <a:pt x="2672" y="2617"/>
                </a:cubicBezTo>
                <a:cubicBezTo>
                  <a:pt x="2637" y="2625"/>
                  <a:pt x="2611" y="2667"/>
                  <a:pt x="2571" y="2649"/>
                </a:cubicBezTo>
                <a:cubicBezTo>
                  <a:pt x="2617" y="2674"/>
                  <a:pt x="2657" y="2652"/>
                  <a:pt x="2698" y="2667"/>
                </a:cubicBezTo>
                <a:cubicBezTo>
                  <a:pt x="2761" y="2690"/>
                  <a:pt x="2726" y="2743"/>
                  <a:pt x="2675" y="2747"/>
                </a:cubicBezTo>
                <a:cubicBezTo>
                  <a:pt x="2695" y="2757"/>
                  <a:pt x="2715" y="2755"/>
                  <a:pt x="2737" y="2744"/>
                </a:cubicBezTo>
                <a:cubicBezTo>
                  <a:pt x="2698" y="2768"/>
                  <a:pt x="2660" y="2797"/>
                  <a:pt x="2613" y="2810"/>
                </a:cubicBezTo>
                <a:cubicBezTo>
                  <a:pt x="2654" y="2821"/>
                  <a:pt x="2698" y="2824"/>
                  <a:pt x="2740" y="2831"/>
                </a:cubicBezTo>
                <a:cubicBezTo>
                  <a:pt x="2645" y="2853"/>
                  <a:pt x="2541" y="2798"/>
                  <a:pt x="2449" y="2842"/>
                </a:cubicBezTo>
                <a:cubicBezTo>
                  <a:pt x="2494" y="2887"/>
                  <a:pt x="2592" y="2831"/>
                  <a:pt x="2639" y="2866"/>
                </a:cubicBezTo>
                <a:cubicBezTo>
                  <a:pt x="2592" y="2869"/>
                  <a:pt x="2560" y="2907"/>
                  <a:pt x="2516" y="2921"/>
                </a:cubicBezTo>
                <a:cubicBezTo>
                  <a:pt x="2475" y="2934"/>
                  <a:pt x="2418" y="2946"/>
                  <a:pt x="2387" y="2979"/>
                </a:cubicBezTo>
                <a:cubicBezTo>
                  <a:pt x="2493" y="3029"/>
                  <a:pt x="2570" y="2949"/>
                  <a:pt x="2666" y="2917"/>
                </a:cubicBezTo>
                <a:cubicBezTo>
                  <a:pt x="2456" y="3058"/>
                  <a:pt x="2362" y="2978"/>
                  <a:pt x="2256" y="3068"/>
                </a:cubicBezTo>
                <a:cubicBezTo>
                  <a:pt x="2287" y="3075"/>
                  <a:pt x="2290" y="3105"/>
                  <a:pt x="2302" y="3128"/>
                </a:cubicBezTo>
                <a:cubicBezTo>
                  <a:pt x="2315" y="3156"/>
                  <a:pt x="2392" y="3176"/>
                  <a:pt x="2354" y="3121"/>
                </a:cubicBezTo>
                <a:cubicBezTo>
                  <a:pt x="2422" y="3175"/>
                  <a:pt x="2547" y="3174"/>
                  <a:pt x="2625" y="3142"/>
                </a:cubicBezTo>
                <a:cubicBezTo>
                  <a:pt x="2697" y="3111"/>
                  <a:pt x="2630" y="3109"/>
                  <a:pt x="2654" y="3056"/>
                </a:cubicBezTo>
                <a:cubicBezTo>
                  <a:pt x="2671" y="3076"/>
                  <a:pt x="2691" y="3083"/>
                  <a:pt x="2717" y="3077"/>
                </a:cubicBezTo>
                <a:cubicBezTo>
                  <a:pt x="2679" y="3023"/>
                  <a:pt x="2844" y="3072"/>
                  <a:pt x="2828" y="2979"/>
                </a:cubicBezTo>
                <a:cubicBezTo>
                  <a:pt x="2822" y="2947"/>
                  <a:pt x="2793" y="2938"/>
                  <a:pt x="2806" y="2902"/>
                </a:cubicBezTo>
                <a:cubicBezTo>
                  <a:pt x="2820" y="2862"/>
                  <a:pt x="2849" y="2872"/>
                  <a:pt x="2883" y="2872"/>
                </a:cubicBezTo>
                <a:cubicBezTo>
                  <a:pt x="2770" y="2876"/>
                  <a:pt x="2863" y="2964"/>
                  <a:pt x="2838" y="3038"/>
                </a:cubicBezTo>
                <a:cubicBezTo>
                  <a:pt x="2883" y="3017"/>
                  <a:pt x="2950" y="2986"/>
                  <a:pt x="2999" y="2979"/>
                </a:cubicBezTo>
                <a:cubicBezTo>
                  <a:pt x="2957" y="2998"/>
                  <a:pt x="2878" y="3031"/>
                  <a:pt x="2844" y="3062"/>
                </a:cubicBezTo>
                <a:cubicBezTo>
                  <a:pt x="2870" y="3065"/>
                  <a:pt x="2896" y="3069"/>
                  <a:pt x="2922" y="3073"/>
                </a:cubicBezTo>
                <a:cubicBezTo>
                  <a:pt x="2883" y="3074"/>
                  <a:pt x="2836" y="3059"/>
                  <a:pt x="2801" y="3072"/>
                </a:cubicBezTo>
                <a:cubicBezTo>
                  <a:pt x="2767" y="3085"/>
                  <a:pt x="2785" y="3114"/>
                  <a:pt x="2814" y="3113"/>
                </a:cubicBezTo>
                <a:cubicBezTo>
                  <a:pt x="2855" y="3107"/>
                  <a:pt x="2896" y="3094"/>
                  <a:pt x="2932" y="3074"/>
                </a:cubicBezTo>
                <a:cubicBezTo>
                  <a:pt x="2964" y="3078"/>
                  <a:pt x="2997" y="3082"/>
                  <a:pt x="3029" y="3085"/>
                </a:cubicBezTo>
                <a:cubicBezTo>
                  <a:pt x="3084" y="3090"/>
                  <a:pt x="3140" y="3042"/>
                  <a:pt x="3195" y="3059"/>
                </a:cubicBezTo>
                <a:cubicBezTo>
                  <a:pt x="3100" y="3141"/>
                  <a:pt x="2955" y="3087"/>
                  <a:pt x="2850" y="3145"/>
                </a:cubicBezTo>
                <a:cubicBezTo>
                  <a:pt x="2971" y="3153"/>
                  <a:pt x="3109" y="3095"/>
                  <a:pt x="3224" y="3124"/>
                </a:cubicBezTo>
                <a:cubicBezTo>
                  <a:pt x="3178" y="3151"/>
                  <a:pt x="3117" y="3133"/>
                  <a:pt x="3067" y="3142"/>
                </a:cubicBezTo>
                <a:cubicBezTo>
                  <a:pt x="3012" y="3153"/>
                  <a:pt x="2970" y="3195"/>
                  <a:pt x="2915" y="3205"/>
                </a:cubicBezTo>
                <a:cubicBezTo>
                  <a:pt x="2980" y="3246"/>
                  <a:pt x="3071" y="3170"/>
                  <a:pt x="3135" y="3160"/>
                </a:cubicBezTo>
                <a:cubicBezTo>
                  <a:pt x="3148" y="3193"/>
                  <a:pt x="3136" y="3204"/>
                  <a:pt x="3097" y="3191"/>
                </a:cubicBezTo>
                <a:cubicBezTo>
                  <a:pt x="3056" y="3195"/>
                  <a:pt x="3018" y="3208"/>
                  <a:pt x="2981" y="3223"/>
                </a:cubicBezTo>
                <a:cubicBezTo>
                  <a:pt x="3026" y="3261"/>
                  <a:pt x="3121" y="3228"/>
                  <a:pt x="3173" y="3225"/>
                </a:cubicBezTo>
                <a:cubicBezTo>
                  <a:pt x="3090" y="3247"/>
                  <a:pt x="3216" y="3261"/>
                  <a:pt x="3236" y="3258"/>
                </a:cubicBezTo>
                <a:cubicBezTo>
                  <a:pt x="3162" y="3308"/>
                  <a:pt x="3082" y="3214"/>
                  <a:pt x="3011" y="3258"/>
                </a:cubicBezTo>
                <a:cubicBezTo>
                  <a:pt x="3053" y="3271"/>
                  <a:pt x="3088" y="3296"/>
                  <a:pt x="3134" y="3299"/>
                </a:cubicBezTo>
                <a:cubicBezTo>
                  <a:pt x="3164" y="3301"/>
                  <a:pt x="3199" y="3301"/>
                  <a:pt x="3229" y="3308"/>
                </a:cubicBezTo>
                <a:cubicBezTo>
                  <a:pt x="3262" y="3316"/>
                  <a:pt x="3221" y="3351"/>
                  <a:pt x="3198" y="3340"/>
                </a:cubicBezTo>
                <a:cubicBezTo>
                  <a:pt x="3158" y="3323"/>
                  <a:pt x="3125" y="3338"/>
                  <a:pt x="3085" y="3338"/>
                </a:cubicBezTo>
                <a:cubicBezTo>
                  <a:pt x="3107" y="3362"/>
                  <a:pt x="3201" y="3359"/>
                  <a:pt x="3236" y="3371"/>
                </a:cubicBezTo>
                <a:cubicBezTo>
                  <a:pt x="3214" y="3367"/>
                  <a:pt x="3192" y="3367"/>
                  <a:pt x="3171" y="3371"/>
                </a:cubicBezTo>
                <a:cubicBezTo>
                  <a:pt x="3180" y="3381"/>
                  <a:pt x="3190" y="3391"/>
                  <a:pt x="3200" y="3401"/>
                </a:cubicBezTo>
                <a:cubicBezTo>
                  <a:pt x="3167" y="3384"/>
                  <a:pt x="3115" y="3385"/>
                  <a:pt x="3079" y="3389"/>
                </a:cubicBezTo>
                <a:cubicBezTo>
                  <a:pt x="3096" y="3401"/>
                  <a:pt x="3186" y="3428"/>
                  <a:pt x="3108" y="3421"/>
                </a:cubicBezTo>
                <a:cubicBezTo>
                  <a:pt x="3151" y="3450"/>
                  <a:pt x="3199" y="3431"/>
                  <a:pt x="3236" y="3404"/>
                </a:cubicBezTo>
                <a:cubicBezTo>
                  <a:pt x="3220" y="3420"/>
                  <a:pt x="3213" y="3438"/>
                  <a:pt x="3196" y="3454"/>
                </a:cubicBezTo>
                <a:cubicBezTo>
                  <a:pt x="3173" y="3477"/>
                  <a:pt x="3114" y="3451"/>
                  <a:pt x="3088" y="3445"/>
                </a:cubicBezTo>
                <a:cubicBezTo>
                  <a:pt x="2996" y="3425"/>
                  <a:pt x="2940" y="3405"/>
                  <a:pt x="2856" y="3362"/>
                </a:cubicBezTo>
                <a:cubicBezTo>
                  <a:pt x="2773" y="3320"/>
                  <a:pt x="2684" y="3355"/>
                  <a:pt x="2597" y="3333"/>
                </a:cubicBezTo>
                <a:cubicBezTo>
                  <a:pt x="2517" y="3313"/>
                  <a:pt x="2423" y="3310"/>
                  <a:pt x="2354" y="3362"/>
                </a:cubicBezTo>
                <a:cubicBezTo>
                  <a:pt x="2399" y="3393"/>
                  <a:pt x="2436" y="3435"/>
                  <a:pt x="2491" y="3447"/>
                </a:cubicBezTo>
                <a:cubicBezTo>
                  <a:pt x="2566" y="3465"/>
                  <a:pt x="2659" y="3448"/>
                  <a:pt x="2720" y="3506"/>
                </a:cubicBezTo>
                <a:cubicBezTo>
                  <a:pt x="2777" y="3559"/>
                  <a:pt x="2820" y="3547"/>
                  <a:pt x="2892" y="3560"/>
                </a:cubicBezTo>
                <a:cubicBezTo>
                  <a:pt x="2903" y="3562"/>
                  <a:pt x="2933" y="3574"/>
                  <a:pt x="2945" y="3570"/>
                </a:cubicBezTo>
                <a:cubicBezTo>
                  <a:pt x="2977" y="3558"/>
                  <a:pt x="3016" y="3525"/>
                  <a:pt x="3049" y="3555"/>
                </a:cubicBezTo>
                <a:cubicBezTo>
                  <a:pt x="3028" y="3559"/>
                  <a:pt x="3007" y="3564"/>
                  <a:pt x="2987" y="3570"/>
                </a:cubicBezTo>
                <a:cubicBezTo>
                  <a:pt x="3067" y="3580"/>
                  <a:pt x="3144" y="3546"/>
                  <a:pt x="3224" y="3549"/>
                </a:cubicBezTo>
                <a:cubicBezTo>
                  <a:pt x="3211" y="3573"/>
                  <a:pt x="3175" y="3575"/>
                  <a:pt x="3156" y="3591"/>
                </a:cubicBezTo>
                <a:cubicBezTo>
                  <a:pt x="3181" y="3593"/>
                  <a:pt x="3192" y="3611"/>
                  <a:pt x="3185" y="3635"/>
                </a:cubicBezTo>
                <a:cubicBezTo>
                  <a:pt x="3137" y="3633"/>
                  <a:pt x="3097" y="3627"/>
                  <a:pt x="3058" y="3662"/>
                </a:cubicBezTo>
                <a:cubicBezTo>
                  <a:pt x="3082" y="3655"/>
                  <a:pt x="3103" y="3661"/>
                  <a:pt x="3120" y="3680"/>
                </a:cubicBezTo>
                <a:cubicBezTo>
                  <a:pt x="3086" y="3673"/>
                  <a:pt x="3018" y="3653"/>
                  <a:pt x="3016" y="3709"/>
                </a:cubicBezTo>
                <a:cubicBezTo>
                  <a:pt x="3052" y="3709"/>
                  <a:pt x="3105" y="3686"/>
                  <a:pt x="3138" y="3709"/>
                </a:cubicBezTo>
                <a:cubicBezTo>
                  <a:pt x="3054" y="3695"/>
                  <a:pt x="2961" y="3747"/>
                  <a:pt x="2903" y="3801"/>
                </a:cubicBezTo>
                <a:cubicBezTo>
                  <a:pt x="2960" y="3818"/>
                  <a:pt x="2991" y="3774"/>
                  <a:pt x="3042" y="3774"/>
                </a:cubicBezTo>
                <a:cubicBezTo>
                  <a:pt x="3065" y="3774"/>
                  <a:pt x="3071" y="3811"/>
                  <a:pt x="3096" y="3816"/>
                </a:cubicBezTo>
                <a:cubicBezTo>
                  <a:pt x="3067" y="3829"/>
                  <a:pt x="3033" y="3816"/>
                  <a:pt x="3007" y="3840"/>
                </a:cubicBezTo>
                <a:cubicBezTo>
                  <a:pt x="3029" y="3843"/>
                  <a:pt x="3048" y="3849"/>
                  <a:pt x="3067" y="3861"/>
                </a:cubicBezTo>
                <a:cubicBezTo>
                  <a:pt x="3044" y="3860"/>
                  <a:pt x="3024" y="3867"/>
                  <a:pt x="3007" y="3882"/>
                </a:cubicBezTo>
                <a:cubicBezTo>
                  <a:pt x="3004" y="3827"/>
                  <a:pt x="2945" y="3846"/>
                  <a:pt x="2910" y="3849"/>
                </a:cubicBezTo>
                <a:cubicBezTo>
                  <a:pt x="2920" y="3841"/>
                  <a:pt x="2929" y="3833"/>
                  <a:pt x="2939" y="3825"/>
                </a:cubicBezTo>
                <a:cubicBezTo>
                  <a:pt x="2901" y="3815"/>
                  <a:pt x="2872" y="3844"/>
                  <a:pt x="2859" y="3879"/>
                </a:cubicBezTo>
                <a:cubicBezTo>
                  <a:pt x="2847" y="3911"/>
                  <a:pt x="2806" y="3907"/>
                  <a:pt x="2788" y="3938"/>
                </a:cubicBezTo>
                <a:cubicBezTo>
                  <a:pt x="2831" y="3948"/>
                  <a:pt x="2870" y="3922"/>
                  <a:pt x="2912" y="3920"/>
                </a:cubicBezTo>
                <a:cubicBezTo>
                  <a:pt x="2885" y="3929"/>
                  <a:pt x="2831" y="3938"/>
                  <a:pt x="2856" y="3980"/>
                </a:cubicBezTo>
                <a:cubicBezTo>
                  <a:pt x="2810" y="3961"/>
                  <a:pt x="2766" y="4004"/>
                  <a:pt x="2720" y="4000"/>
                </a:cubicBezTo>
                <a:cubicBezTo>
                  <a:pt x="2674" y="3995"/>
                  <a:pt x="2626" y="3980"/>
                  <a:pt x="2580" y="3991"/>
                </a:cubicBezTo>
                <a:cubicBezTo>
                  <a:pt x="2599" y="3986"/>
                  <a:pt x="2618" y="3981"/>
                  <a:pt x="2633" y="3971"/>
                </a:cubicBezTo>
                <a:cubicBezTo>
                  <a:pt x="2594" y="3985"/>
                  <a:pt x="2549" y="3963"/>
                  <a:pt x="2509" y="3988"/>
                </a:cubicBezTo>
                <a:cubicBezTo>
                  <a:pt x="2531" y="3988"/>
                  <a:pt x="2552" y="3989"/>
                  <a:pt x="2574" y="3991"/>
                </a:cubicBezTo>
                <a:cubicBezTo>
                  <a:pt x="2532" y="3989"/>
                  <a:pt x="2485" y="3994"/>
                  <a:pt x="2446" y="4012"/>
                </a:cubicBezTo>
                <a:cubicBezTo>
                  <a:pt x="2524" y="4012"/>
                  <a:pt x="2400" y="4042"/>
                  <a:pt x="2383" y="4046"/>
                </a:cubicBezTo>
                <a:cubicBezTo>
                  <a:pt x="2340" y="4054"/>
                  <a:pt x="2294" y="4059"/>
                  <a:pt x="2253" y="4077"/>
                </a:cubicBezTo>
                <a:cubicBezTo>
                  <a:pt x="2306" y="4079"/>
                  <a:pt x="2358" y="4053"/>
                  <a:pt x="2411" y="4066"/>
                </a:cubicBezTo>
                <a:cubicBezTo>
                  <a:pt x="2385" y="4065"/>
                  <a:pt x="2361" y="4078"/>
                  <a:pt x="2345" y="4098"/>
                </a:cubicBezTo>
                <a:cubicBezTo>
                  <a:pt x="2382" y="4063"/>
                  <a:pt x="2482" y="4102"/>
                  <a:pt x="2531" y="4095"/>
                </a:cubicBezTo>
                <a:cubicBezTo>
                  <a:pt x="2554" y="4091"/>
                  <a:pt x="2585" y="4093"/>
                  <a:pt x="2616" y="4092"/>
                </a:cubicBezTo>
                <a:cubicBezTo>
                  <a:pt x="2564" y="4101"/>
                  <a:pt x="2511" y="4106"/>
                  <a:pt x="2458" y="4110"/>
                </a:cubicBezTo>
                <a:cubicBezTo>
                  <a:pt x="2482" y="4123"/>
                  <a:pt x="2571" y="4097"/>
                  <a:pt x="2491" y="4131"/>
                </a:cubicBezTo>
                <a:cubicBezTo>
                  <a:pt x="2539" y="4127"/>
                  <a:pt x="2601" y="4122"/>
                  <a:pt x="2640" y="4091"/>
                </a:cubicBezTo>
                <a:cubicBezTo>
                  <a:pt x="2671" y="4087"/>
                  <a:pt x="2699" y="4079"/>
                  <a:pt x="2717" y="4057"/>
                </a:cubicBezTo>
                <a:cubicBezTo>
                  <a:pt x="2692" y="4061"/>
                  <a:pt x="2671" y="4054"/>
                  <a:pt x="2654" y="4036"/>
                </a:cubicBezTo>
                <a:cubicBezTo>
                  <a:pt x="2718" y="4054"/>
                  <a:pt x="2780" y="4020"/>
                  <a:pt x="2844" y="4018"/>
                </a:cubicBezTo>
                <a:cubicBezTo>
                  <a:pt x="2816" y="4031"/>
                  <a:pt x="2785" y="4031"/>
                  <a:pt x="2758" y="4044"/>
                </a:cubicBezTo>
                <a:cubicBezTo>
                  <a:pt x="2732" y="4056"/>
                  <a:pt x="2730" y="4086"/>
                  <a:pt x="2698" y="4089"/>
                </a:cubicBezTo>
                <a:cubicBezTo>
                  <a:pt x="2719" y="4095"/>
                  <a:pt x="2739" y="4102"/>
                  <a:pt x="2758" y="4110"/>
                </a:cubicBezTo>
                <a:cubicBezTo>
                  <a:pt x="2727" y="4108"/>
                  <a:pt x="2696" y="4096"/>
                  <a:pt x="2666" y="4110"/>
                </a:cubicBezTo>
                <a:cubicBezTo>
                  <a:pt x="2750" y="4131"/>
                  <a:pt x="2825" y="4180"/>
                  <a:pt x="2912" y="4187"/>
                </a:cubicBezTo>
                <a:cubicBezTo>
                  <a:pt x="2819" y="4205"/>
                  <a:pt x="2738" y="4138"/>
                  <a:pt x="2645" y="4147"/>
                </a:cubicBezTo>
                <a:cubicBezTo>
                  <a:pt x="2428" y="4169"/>
                  <a:pt x="2433" y="4086"/>
                  <a:pt x="2351" y="4113"/>
                </a:cubicBezTo>
                <a:cubicBezTo>
                  <a:pt x="2374" y="4121"/>
                  <a:pt x="2394" y="4131"/>
                  <a:pt x="2413" y="4146"/>
                </a:cubicBezTo>
                <a:cubicBezTo>
                  <a:pt x="2345" y="4125"/>
                  <a:pt x="2272" y="4096"/>
                  <a:pt x="2200" y="4113"/>
                </a:cubicBezTo>
                <a:cubicBezTo>
                  <a:pt x="2242" y="4113"/>
                  <a:pt x="2252" y="4125"/>
                  <a:pt x="2282" y="4149"/>
                </a:cubicBezTo>
                <a:cubicBezTo>
                  <a:pt x="2348" y="4181"/>
                  <a:pt x="2406" y="4176"/>
                  <a:pt x="2458" y="4178"/>
                </a:cubicBezTo>
                <a:cubicBezTo>
                  <a:pt x="2372" y="4203"/>
                  <a:pt x="2294" y="4140"/>
                  <a:pt x="2209" y="4158"/>
                </a:cubicBezTo>
                <a:cubicBezTo>
                  <a:pt x="2229" y="4165"/>
                  <a:pt x="2250" y="4168"/>
                  <a:pt x="2271" y="4167"/>
                </a:cubicBezTo>
                <a:cubicBezTo>
                  <a:pt x="2240" y="4173"/>
                  <a:pt x="2208" y="4176"/>
                  <a:pt x="2179" y="4190"/>
                </a:cubicBezTo>
                <a:cubicBezTo>
                  <a:pt x="2254" y="4188"/>
                  <a:pt x="2174" y="4213"/>
                  <a:pt x="2150" y="4196"/>
                </a:cubicBezTo>
                <a:cubicBezTo>
                  <a:pt x="2212" y="4275"/>
                  <a:pt x="2043" y="4175"/>
                  <a:pt x="2078" y="4233"/>
                </a:cubicBezTo>
                <a:cubicBezTo>
                  <a:pt x="2045" y="4219"/>
                  <a:pt x="2038" y="4233"/>
                  <a:pt x="2054" y="4265"/>
                </a:cubicBezTo>
                <a:cubicBezTo>
                  <a:pt x="2063" y="4255"/>
                  <a:pt x="2072" y="4246"/>
                  <a:pt x="2081" y="4238"/>
                </a:cubicBezTo>
                <a:cubicBezTo>
                  <a:pt x="2103" y="4280"/>
                  <a:pt x="2014" y="4259"/>
                  <a:pt x="2025" y="4315"/>
                </a:cubicBezTo>
                <a:cubicBezTo>
                  <a:pt x="2118" y="4299"/>
                  <a:pt x="2178" y="4247"/>
                  <a:pt x="2260" y="4232"/>
                </a:cubicBezTo>
                <a:cubicBezTo>
                  <a:pt x="2369" y="4212"/>
                  <a:pt x="2480" y="4192"/>
                  <a:pt x="2589" y="4172"/>
                </a:cubicBezTo>
                <a:cubicBezTo>
                  <a:pt x="2531" y="4207"/>
                  <a:pt x="2462" y="4188"/>
                  <a:pt x="2401" y="4211"/>
                </a:cubicBezTo>
                <a:cubicBezTo>
                  <a:pt x="2436" y="4245"/>
                  <a:pt x="2484" y="4243"/>
                  <a:pt x="2526" y="4229"/>
                </a:cubicBezTo>
                <a:cubicBezTo>
                  <a:pt x="2457" y="4253"/>
                  <a:pt x="2584" y="4256"/>
                  <a:pt x="2618" y="4226"/>
                </a:cubicBezTo>
                <a:cubicBezTo>
                  <a:pt x="2611" y="4215"/>
                  <a:pt x="2603" y="4204"/>
                  <a:pt x="2595" y="4193"/>
                </a:cubicBezTo>
                <a:cubicBezTo>
                  <a:pt x="2637" y="4193"/>
                  <a:pt x="2679" y="4158"/>
                  <a:pt x="2719" y="4187"/>
                </a:cubicBezTo>
                <a:cubicBezTo>
                  <a:pt x="2689" y="4194"/>
                  <a:pt x="2658" y="4195"/>
                  <a:pt x="2627" y="4202"/>
                </a:cubicBezTo>
                <a:cubicBezTo>
                  <a:pt x="2635" y="4258"/>
                  <a:pt x="2732" y="4232"/>
                  <a:pt x="2764" y="4220"/>
                </a:cubicBezTo>
                <a:cubicBezTo>
                  <a:pt x="2681" y="4211"/>
                  <a:pt x="2775" y="4175"/>
                  <a:pt x="2859" y="4214"/>
                </a:cubicBezTo>
                <a:cubicBezTo>
                  <a:pt x="2779" y="4235"/>
                  <a:pt x="2696" y="4250"/>
                  <a:pt x="2613" y="4250"/>
                </a:cubicBezTo>
                <a:cubicBezTo>
                  <a:pt x="2690" y="4298"/>
                  <a:pt x="2769" y="4255"/>
                  <a:pt x="2850" y="4247"/>
                </a:cubicBezTo>
                <a:cubicBezTo>
                  <a:pt x="2800" y="4269"/>
                  <a:pt x="2745" y="4273"/>
                  <a:pt x="2693" y="4288"/>
                </a:cubicBezTo>
                <a:cubicBezTo>
                  <a:pt x="2736" y="4320"/>
                  <a:pt x="2793" y="4320"/>
                  <a:pt x="2844" y="4318"/>
                </a:cubicBezTo>
                <a:cubicBezTo>
                  <a:pt x="2755" y="4343"/>
                  <a:pt x="2680" y="4286"/>
                  <a:pt x="2595" y="4273"/>
                </a:cubicBezTo>
                <a:cubicBezTo>
                  <a:pt x="2494" y="4258"/>
                  <a:pt x="2385" y="4241"/>
                  <a:pt x="2283" y="4241"/>
                </a:cubicBezTo>
                <a:cubicBezTo>
                  <a:pt x="2367" y="4248"/>
                  <a:pt x="2208" y="4257"/>
                  <a:pt x="2191" y="4265"/>
                </a:cubicBezTo>
                <a:cubicBezTo>
                  <a:pt x="2298" y="4249"/>
                  <a:pt x="2110" y="4293"/>
                  <a:pt x="2068" y="4307"/>
                </a:cubicBezTo>
                <a:cubicBezTo>
                  <a:pt x="2029" y="4321"/>
                  <a:pt x="1936" y="4350"/>
                  <a:pt x="1948" y="4407"/>
                </a:cubicBezTo>
                <a:cubicBezTo>
                  <a:pt x="1991" y="4399"/>
                  <a:pt x="2032" y="4381"/>
                  <a:pt x="2075" y="4373"/>
                </a:cubicBezTo>
                <a:cubicBezTo>
                  <a:pt x="2125" y="4362"/>
                  <a:pt x="2173" y="4381"/>
                  <a:pt x="2226" y="4369"/>
                </a:cubicBezTo>
                <a:cubicBezTo>
                  <a:pt x="2350" y="4341"/>
                  <a:pt x="2477" y="4371"/>
                  <a:pt x="2601" y="4342"/>
                </a:cubicBezTo>
                <a:cubicBezTo>
                  <a:pt x="2571" y="4352"/>
                  <a:pt x="2540" y="4358"/>
                  <a:pt x="2509" y="4360"/>
                </a:cubicBezTo>
                <a:cubicBezTo>
                  <a:pt x="2543" y="4471"/>
                  <a:pt x="2650" y="4388"/>
                  <a:pt x="2729" y="4410"/>
                </a:cubicBezTo>
                <a:cubicBezTo>
                  <a:pt x="2689" y="4415"/>
                  <a:pt x="2560" y="4456"/>
                  <a:pt x="2529" y="4423"/>
                </a:cubicBezTo>
                <a:cubicBezTo>
                  <a:pt x="2484" y="4375"/>
                  <a:pt x="2494" y="4360"/>
                  <a:pt x="2417" y="4367"/>
                </a:cubicBezTo>
                <a:lnTo>
                  <a:pt x="2078" y="4391"/>
                </a:lnTo>
                <a:cubicBezTo>
                  <a:pt x="2069" y="4392"/>
                  <a:pt x="1938" y="4404"/>
                  <a:pt x="2030" y="4407"/>
                </a:cubicBezTo>
                <a:cubicBezTo>
                  <a:pt x="1990" y="4417"/>
                  <a:pt x="1945" y="4407"/>
                  <a:pt x="1909" y="4431"/>
                </a:cubicBezTo>
                <a:cubicBezTo>
                  <a:pt x="1947" y="4451"/>
                  <a:pt x="1990" y="4445"/>
                  <a:pt x="2030" y="4437"/>
                </a:cubicBezTo>
                <a:cubicBezTo>
                  <a:pt x="2001" y="4447"/>
                  <a:pt x="1970" y="4450"/>
                  <a:pt x="1939" y="4449"/>
                </a:cubicBezTo>
                <a:cubicBezTo>
                  <a:pt x="1965" y="4472"/>
                  <a:pt x="1999" y="4466"/>
                  <a:pt x="2030" y="4470"/>
                </a:cubicBezTo>
                <a:cubicBezTo>
                  <a:pt x="1989" y="4473"/>
                  <a:pt x="1948" y="4475"/>
                  <a:pt x="1906" y="4475"/>
                </a:cubicBezTo>
                <a:cubicBezTo>
                  <a:pt x="1957" y="4497"/>
                  <a:pt x="2008" y="4487"/>
                  <a:pt x="2067" y="4492"/>
                </a:cubicBezTo>
                <a:close/>
                <a:moveTo>
                  <a:pt x="2113" y="4502"/>
                </a:moveTo>
                <a:lnTo>
                  <a:pt x="2114" y="4502"/>
                </a:lnTo>
                <a:cubicBezTo>
                  <a:pt x="2074" y="4501"/>
                  <a:pt x="2002" y="4523"/>
                  <a:pt x="1960" y="4532"/>
                </a:cubicBezTo>
                <a:lnTo>
                  <a:pt x="1960" y="4532"/>
                </a:lnTo>
                <a:lnTo>
                  <a:pt x="1959" y="4532"/>
                </a:lnTo>
                <a:cubicBezTo>
                  <a:pt x="1992" y="4503"/>
                  <a:pt x="2071" y="4494"/>
                  <a:pt x="2113" y="4502"/>
                </a:cubicBezTo>
                <a:close/>
                <a:moveTo>
                  <a:pt x="2693" y="3178"/>
                </a:moveTo>
                <a:cubicBezTo>
                  <a:pt x="2650" y="3180"/>
                  <a:pt x="2599" y="3202"/>
                  <a:pt x="2574" y="3237"/>
                </a:cubicBezTo>
                <a:cubicBezTo>
                  <a:pt x="2620" y="3257"/>
                  <a:pt x="2745" y="3258"/>
                  <a:pt x="2693" y="3178"/>
                </a:cubicBezTo>
                <a:close/>
                <a:moveTo>
                  <a:pt x="2310" y="3006"/>
                </a:moveTo>
                <a:cubicBezTo>
                  <a:pt x="2326" y="3037"/>
                  <a:pt x="2367" y="3019"/>
                  <a:pt x="2378" y="2994"/>
                </a:cubicBezTo>
                <a:cubicBezTo>
                  <a:pt x="2355" y="2997"/>
                  <a:pt x="2332" y="3000"/>
                  <a:pt x="2310" y="3006"/>
                </a:cubicBezTo>
                <a:close/>
                <a:moveTo>
                  <a:pt x="2235" y="3418"/>
                </a:moveTo>
                <a:cubicBezTo>
                  <a:pt x="2223" y="3429"/>
                  <a:pt x="2224" y="3439"/>
                  <a:pt x="2239" y="3451"/>
                </a:cubicBezTo>
                <a:cubicBezTo>
                  <a:pt x="2250" y="3445"/>
                  <a:pt x="2260" y="3437"/>
                  <a:pt x="2268" y="3427"/>
                </a:cubicBezTo>
                <a:cubicBezTo>
                  <a:pt x="2257" y="3424"/>
                  <a:pt x="2246" y="3421"/>
                  <a:pt x="2235" y="3418"/>
                </a:cubicBezTo>
                <a:close/>
                <a:moveTo>
                  <a:pt x="2224" y="3561"/>
                </a:moveTo>
                <a:cubicBezTo>
                  <a:pt x="2249" y="3567"/>
                  <a:pt x="2272" y="3576"/>
                  <a:pt x="2295" y="3588"/>
                </a:cubicBezTo>
                <a:cubicBezTo>
                  <a:pt x="2245" y="3579"/>
                  <a:pt x="2167" y="3551"/>
                  <a:pt x="2158" y="3626"/>
                </a:cubicBezTo>
                <a:cubicBezTo>
                  <a:pt x="2183" y="3626"/>
                  <a:pt x="2206" y="3639"/>
                  <a:pt x="2220" y="3659"/>
                </a:cubicBezTo>
                <a:cubicBezTo>
                  <a:pt x="2183" y="3644"/>
                  <a:pt x="2131" y="3618"/>
                  <a:pt x="2099" y="3659"/>
                </a:cubicBezTo>
                <a:cubicBezTo>
                  <a:pt x="2157" y="3708"/>
                  <a:pt x="2245" y="3700"/>
                  <a:pt x="2316" y="3698"/>
                </a:cubicBezTo>
                <a:cubicBezTo>
                  <a:pt x="2237" y="3727"/>
                  <a:pt x="2335" y="3710"/>
                  <a:pt x="2348" y="3706"/>
                </a:cubicBezTo>
                <a:cubicBezTo>
                  <a:pt x="2268" y="3745"/>
                  <a:pt x="2420" y="3686"/>
                  <a:pt x="2440" y="3689"/>
                </a:cubicBezTo>
                <a:cubicBezTo>
                  <a:pt x="2413" y="3694"/>
                  <a:pt x="2349" y="3719"/>
                  <a:pt x="2411" y="3730"/>
                </a:cubicBezTo>
                <a:cubicBezTo>
                  <a:pt x="2347" y="3730"/>
                  <a:pt x="2284" y="3726"/>
                  <a:pt x="2220" y="3733"/>
                </a:cubicBezTo>
                <a:cubicBezTo>
                  <a:pt x="2217" y="3838"/>
                  <a:pt x="2504" y="3760"/>
                  <a:pt x="2549" y="3753"/>
                </a:cubicBezTo>
                <a:cubicBezTo>
                  <a:pt x="2601" y="3746"/>
                  <a:pt x="2797" y="3721"/>
                  <a:pt x="2795" y="3645"/>
                </a:cubicBezTo>
                <a:cubicBezTo>
                  <a:pt x="2793" y="3595"/>
                  <a:pt x="2706" y="3592"/>
                  <a:pt x="2673" y="3582"/>
                </a:cubicBezTo>
                <a:cubicBezTo>
                  <a:pt x="2603" y="3560"/>
                  <a:pt x="2569" y="3495"/>
                  <a:pt x="2490" y="3488"/>
                </a:cubicBezTo>
                <a:cubicBezTo>
                  <a:pt x="2416" y="3481"/>
                  <a:pt x="2350" y="3458"/>
                  <a:pt x="2277" y="3484"/>
                </a:cubicBezTo>
                <a:cubicBezTo>
                  <a:pt x="2249" y="3494"/>
                  <a:pt x="2156" y="3533"/>
                  <a:pt x="2224" y="3561"/>
                </a:cubicBezTo>
                <a:close/>
                <a:moveTo>
                  <a:pt x="3380" y="6645"/>
                </a:moveTo>
                <a:cubicBezTo>
                  <a:pt x="3364" y="6641"/>
                  <a:pt x="3347" y="6639"/>
                  <a:pt x="3331" y="6643"/>
                </a:cubicBezTo>
                <a:cubicBezTo>
                  <a:pt x="3343" y="6645"/>
                  <a:pt x="3366" y="6643"/>
                  <a:pt x="3380" y="6645"/>
                </a:cubicBezTo>
                <a:close/>
                <a:moveTo>
                  <a:pt x="4361" y="5687"/>
                </a:moveTo>
                <a:cubicBezTo>
                  <a:pt x="4367" y="5661"/>
                  <a:pt x="4357" y="5660"/>
                  <a:pt x="4331" y="5684"/>
                </a:cubicBezTo>
                <a:cubicBezTo>
                  <a:pt x="4341" y="5685"/>
                  <a:pt x="4351" y="5686"/>
                  <a:pt x="4361" y="5687"/>
                </a:cubicBezTo>
                <a:close/>
                <a:moveTo>
                  <a:pt x="4243" y="5767"/>
                </a:moveTo>
                <a:cubicBezTo>
                  <a:pt x="4261" y="5755"/>
                  <a:pt x="4275" y="5739"/>
                  <a:pt x="4284" y="5719"/>
                </a:cubicBezTo>
                <a:cubicBezTo>
                  <a:pt x="4261" y="5725"/>
                  <a:pt x="4244" y="5743"/>
                  <a:pt x="4243" y="5767"/>
                </a:cubicBezTo>
                <a:close/>
                <a:moveTo>
                  <a:pt x="4043" y="5892"/>
                </a:moveTo>
                <a:cubicBezTo>
                  <a:pt x="4069" y="5863"/>
                  <a:pt x="4064" y="5853"/>
                  <a:pt x="4029" y="5862"/>
                </a:cubicBezTo>
                <a:cubicBezTo>
                  <a:pt x="4034" y="5872"/>
                  <a:pt x="4039" y="5882"/>
                  <a:pt x="4043" y="5892"/>
                </a:cubicBezTo>
                <a:close/>
                <a:moveTo>
                  <a:pt x="3444" y="6693"/>
                </a:moveTo>
                <a:cubicBezTo>
                  <a:pt x="3438" y="6703"/>
                  <a:pt x="3432" y="6713"/>
                  <a:pt x="3426" y="6723"/>
                </a:cubicBezTo>
                <a:cubicBezTo>
                  <a:pt x="3436" y="6715"/>
                  <a:pt x="3442" y="6705"/>
                  <a:pt x="3444" y="6693"/>
                </a:cubicBezTo>
                <a:close/>
                <a:moveTo>
                  <a:pt x="3272" y="6764"/>
                </a:moveTo>
                <a:cubicBezTo>
                  <a:pt x="3297" y="6761"/>
                  <a:pt x="3319" y="6751"/>
                  <a:pt x="3337" y="6732"/>
                </a:cubicBezTo>
                <a:cubicBezTo>
                  <a:pt x="3288" y="6698"/>
                  <a:pt x="3256" y="6711"/>
                  <a:pt x="3221" y="6755"/>
                </a:cubicBezTo>
                <a:cubicBezTo>
                  <a:pt x="3246" y="6757"/>
                  <a:pt x="3266" y="6749"/>
                  <a:pt x="3283" y="6732"/>
                </a:cubicBezTo>
                <a:cubicBezTo>
                  <a:pt x="3280" y="6743"/>
                  <a:pt x="3276" y="6754"/>
                  <a:pt x="3272" y="6764"/>
                </a:cubicBezTo>
                <a:close/>
                <a:moveTo>
                  <a:pt x="3206" y="6693"/>
                </a:moveTo>
                <a:cubicBezTo>
                  <a:pt x="3196" y="6701"/>
                  <a:pt x="3187" y="6709"/>
                  <a:pt x="3177" y="6717"/>
                </a:cubicBezTo>
                <a:cubicBezTo>
                  <a:pt x="3202" y="6738"/>
                  <a:pt x="3243" y="6703"/>
                  <a:pt x="3274" y="6693"/>
                </a:cubicBezTo>
                <a:cubicBezTo>
                  <a:pt x="3252" y="6686"/>
                  <a:pt x="3229" y="6686"/>
                  <a:pt x="3206" y="6693"/>
                </a:cubicBezTo>
                <a:close/>
                <a:moveTo>
                  <a:pt x="3150" y="6693"/>
                </a:moveTo>
                <a:cubicBezTo>
                  <a:pt x="3177" y="6696"/>
                  <a:pt x="3206" y="6694"/>
                  <a:pt x="3230" y="6678"/>
                </a:cubicBezTo>
                <a:cubicBezTo>
                  <a:pt x="3207" y="6636"/>
                  <a:pt x="3163" y="6656"/>
                  <a:pt x="3150" y="6693"/>
                </a:cubicBezTo>
                <a:close/>
                <a:moveTo>
                  <a:pt x="3076" y="6554"/>
                </a:moveTo>
                <a:cubicBezTo>
                  <a:pt x="3066" y="6559"/>
                  <a:pt x="3054" y="6563"/>
                  <a:pt x="3046" y="6571"/>
                </a:cubicBezTo>
                <a:cubicBezTo>
                  <a:pt x="3056" y="6566"/>
                  <a:pt x="3066" y="6560"/>
                  <a:pt x="3076" y="6554"/>
                </a:cubicBezTo>
                <a:close/>
                <a:moveTo>
                  <a:pt x="3034" y="6571"/>
                </a:moveTo>
                <a:cubicBezTo>
                  <a:pt x="2981" y="6560"/>
                  <a:pt x="2972" y="6595"/>
                  <a:pt x="2951" y="6634"/>
                </a:cubicBezTo>
                <a:cubicBezTo>
                  <a:pt x="2983" y="6621"/>
                  <a:pt x="3018" y="6605"/>
                  <a:pt x="3034" y="6571"/>
                </a:cubicBezTo>
                <a:close/>
                <a:moveTo>
                  <a:pt x="2883" y="6465"/>
                </a:moveTo>
                <a:cubicBezTo>
                  <a:pt x="2858" y="6464"/>
                  <a:pt x="2837" y="6471"/>
                  <a:pt x="2817" y="6485"/>
                </a:cubicBezTo>
                <a:cubicBezTo>
                  <a:pt x="2840" y="6483"/>
                  <a:pt x="2862" y="6476"/>
                  <a:pt x="2883" y="6465"/>
                </a:cubicBezTo>
                <a:close/>
                <a:moveTo>
                  <a:pt x="2806" y="6444"/>
                </a:moveTo>
                <a:cubicBezTo>
                  <a:pt x="2783" y="6446"/>
                  <a:pt x="2762" y="6454"/>
                  <a:pt x="2743" y="6467"/>
                </a:cubicBezTo>
                <a:cubicBezTo>
                  <a:pt x="2766" y="6465"/>
                  <a:pt x="2787" y="6457"/>
                  <a:pt x="2806" y="6444"/>
                </a:cubicBezTo>
                <a:close/>
                <a:moveTo>
                  <a:pt x="2838" y="6405"/>
                </a:moveTo>
                <a:cubicBezTo>
                  <a:pt x="2839" y="6399"/>
                  <a:pt x="2840" y="6393"/>
                  <a:pt x="2841" y="6387"/>
                </a:cubicBezTo>
                <a:cubicBezTo>
                  <a:pt x="2790" y="6393"/>
                  <a:pt x="2719" y="6409"/>
                  <a:pt x="2684" y="6450"/>
                </a:cubicBezTo>
                <a:cubicBezTo>
                  <a:pt x="2730" y="6419"/>
                  <a:pt x="2789" y="6427"/>
                  <a:pt x="2838" y="6405"/>
                </a:cubicBezTo>
                <a:close/>
                <a:moveTo>
                  <a:pt x="2369" y="6340"/>
                </a:moveTo>
                <a:cubicBezTo>
                  <a:pt x="2358" y="6344"/>
                  <a:pt x="2347" y="6348"/>
                  <a:pt x="2336" y="6352"/>
                </a:cubicBezTo>
                <a:cubicBezTo>
                  <a:pt x="2357" y="6350"/>
                  <a:pt x="2378" y="6348"/>
                  <a:pt x="2399" y="6346"/>
                </a:cubicBezTo>
                <a:cubicBezTo>
                  <a:pt x="2389" y="6344"/>
                  <a:pt x="2379" y="6342"/>
                  <a:pt x="2369" y="6340"/>
                </a:cubicBezTo>
                <a:close/>
                <a:moveTo>
                  <a:pt x="2324" y="6254"/>
                </a:moveTo>
                <a:cubicBezTo>
                  <a:pt x="2304" y="6249"/>
                  <a:pt x="2284" y="6252"/>
                  <a:pt x="2265" y="6263"/>
                </a:cubicBezTo>
                <a:cubicBezTo>
                  <a:pt x="2286" y="6268"/>
                  <a:pt x="2306" y="6265"/>
                  <a:pt x="2324" y="6254"/>
                </a:cubicBezTo>
                <a:close/>
                <a:moveTo>
                  <a:pt x="2232" y="5241"/>
                </a:moveTo>
                <a:cubicBezTo>
                  <a:pt x="2173" y="5194"/>
                  <a:pt x="2117" y="5314"/>
                  <a:pt x="2078" y="5339"/>
                </a:cubicBezTo>
                <a:cubicBezTo>
                  <a:pt x="2136" y="5322"/>
                  <a:pt x="2185" y="5278"/>
                  <a:pt x="2232" y="5241"/>
                </a:cubicBezTo>
                <a:close/>
                <a:moveTo>
                  <a:pt x="2164" y="5232"/>
                </a:moveTo>
                <a:cubicBezTo>
                  <a:pt x="2125" y="5216"/>
                  <a:pt x="2072" y="5268"/>
                  <a:pt x="2042" y="5286"/>
                </a:cubicBezTo>
                <a:cubicBezTo>
                  <a:pt x="2092" y="5287"/>
                  <a:pt x="2132" y="5271"/>
                  <a:pt x="2164" y="5232"/>
                </a:cubicBezTo>
                <a:close/>
                <a:moveTo>
                  <a:pt x="2075" y="5307"/>
                </a:moveTo>
                <a:cubicBezTo>
                  <a:pt x="2056" y="5289"/>
                  <a:pt x="2027" y="5307"/>
                  <a:pt x="2016" y="5325"/>
                </a:cubicBezTo>
                <a:cubicBezTo>
                  <a:pt x="2037" y="5325"/>
                  <a:pt x="2057" y="5319"/>
                  <a:pt x="2075" y="5307"/>
                </a:cubicBezTo>
                <a:close/>
                <a:moveTo>
                  <a:pt x="1980" y="5040"/>
                </a:moveTo>
                <a:cubicBezTo>
                  <a:pt x="1967" y="5037"/>
                  <a:pt x="1956" y="5042"/>
                  <a:pt x="1948" y="5054"/>
                </a:cubicBezTo>
                <a:cubicBezTo>
                  <a:pt x="1958" y="5049"/>
                  <a:pt x="1969" y="5044"/>
                  <a:pt x="1980" y="5040"/>
                </a:cubicBezTo>
                <a:close/>
                <a:moveTo>
                  <a:pt x="1868" y="4959"/>
                </a:moveTo>
                <a:cubicBezTo>
                  <a:pt x="1878" y="4933"/>
                  <a:pt x="1870" y="4918"/>
                  <a:pt x="1837" y="4944"/>
                </a:cubicBezTo>
                <a:cubicBezTo>
                  <a:pt x="1847" y="4949"/>
                  <a:pt x="1858" y="4954"/>
                  <a:pt x="1868" y="4959"/>
                </a:cubicBezTo>
                <a:close/>
                <a:moveTo>
                  <a:pt x="1829" y="4912"/>
                </a:moveTo>
                <a:cubicBezTo>
                  <a:pt x="1855" y="4924"/>
                  <a:pt x="1888" y="4919"/>
                  <a:pt x="1891" y="4885"/>
                </a:cubicBezTo>
                <a:cubicBezTo>
                  <a:pt x="1867" y="4886"/>
                  <a:pt x="1846" y="4895"/>
                  <a:pt x="1829" y="4912"/>
                </a:cubicBezTo>
                <a:close/>
                <a:moveTo>
                  <a:pt x="3655" y="6408"/>
                </a:moveTo>
                <a:cubicBezTo>
                  <a:pt x="3677" y="6420"/>
                  <a:pt x="3697" y="6418"/>
                  <a:pt x="3717" y="6402"/>
                </a:cubicBezTo>
                <a:cubicBezTo>
                  <a:pt x="3696" y="6401"/>
                  <a:pt x="3675" y="6403"/>
                  <a:pt x="3655" y="6408"/>
                </a:cubicBezTo>
                <a:close/>
                <a:moveTo>
                  <a:pt x="3405" y="6693"/>
                </a:moveTo>
                <a:cubicBezTo>
                  <a:pt x="3405" y="6701"/>
                  <a:pt x="3405" y="6709"/>
                  <a:pt x="3405" y="6717"/>
                </a:cubicBezTo>
                <a:cubicBezTo>
                  <a:pt x="3417" y="6711"/>
                  <a:pt x="3428" y="6703"/>
                  <a:pt x="3438" y="6693"/>
                </a:cubicBezTo>
                <a:cubicBezTo>
                  <a:pt x="3427" y="6687"/>
                  <a:pt x="3416" y="6687"/>
                  <a:pt x="3405" y="6693"/>
                </a:cubicBezTo>
                <a:close/>
                <a:moveTo>
                  <a:pt x="3245" y="6643"/>
                </a:moveTo>
                <a:cubicBezTo>
                  <a:pt x="3244" y="6654"/>
                  <a:pt x="3248" y="6664"/>
                  <a:pt x="3257" y="6672"/>
                </a:cubicBezTo>
                <a:cubicBezTo>
                  <a:pt x="3253" y="6662"/>
                  <a:pt x="3249" y="6653"/>
                  <a:pt x="3245" y="6643"/>
                </a:cubicBezTo>
                <a:close/>
                <a:moveTo>
                  <a:pt x="3093" y="6557"/>
                </a:moveTo>
                <a:cubicBezTo>
                  <a:pt x="3084" y="6548"/>
                  <a:pt x="3041" y="6591"/>
                  <a:pt x="3034" y="6595"/>
                </a:cubicBezTo>
                <a:cubicBezTo>
                  <a:pt x="3056" y="6585"/>
                  <a:pt x="3078" y="6575"/>
                  <a:pt x="3093" y="6557"/>
                </a:cubicBezTo>
                <a:close/>
                <a:moveTo>
                  <a:pt x="2262" y="6278"/>
                </a:moveTo>
                <a:cubicBezTo>
                  <a:pt x="2251" y="6277"/>
                  <a:pt x="2240" y="6279"/>
                  <a:pt x="2230" y="6283"/>
                </a:cubicBezTo>
                <a:cubicBezTo>
                  <a:pt x="2240" y="6281"/>
                  <a:pt x="2251" y="6279"/>
                  <a:pt x="2262" y="6278"/>
                </a:cubicBezTo>
                <a:close/>
                <a:moveTo>
                  <a:pt x="2230" y="6153"/>
                </a:moveTo>
                <a:cubicBezTo>
                  <a:pt x="2219" y="6154"/>
                  <a:pt x="2210" y="6156"/>
                  <a:pt x="2200" y="6159"/>
                </a:cubicBezTo>
                <a:cubicBezTo>
                  <a:pt x="2210" y="6157"/>
                  <a:pt x="2220" y="6155"/>
                  <a:pt x="2230" y="6153"/>
                </a:cubicBezTo>
                <a:close/>
                <a:moveTo>
                  <a:pt x="2185" y="6073"/>
                </a:moveTo>
                <a:cubicBezTo>
                  <a:pt x="2175" y="6076"/>
                  <a:pt x="2165" y="6080"/>
                  <a:pt x="2155" y="6085"/>
                </a:cubicBezTo>
                <a:cubicBezTo>
                  <a:pt x="2165" y="6081"/>
                  <a:pt x="2175" y="6077"/>
                  <a:pt x="2185" y="6073"/>
                </a:cubicBezTo>
                <a:close/>
                <a:moveTo>
                  <a:pt x="2173" y="5975"/>
                </a:moveTo>
                <a:cubicBezTo>
                  <a:pt x="2162" y="5978"/>
                  <a:pt x="2152" y="5983"/>
                  <a:pt x="2143" y="5989"/>
                </a:cubicBezTo>
                <a:cubicBezTo>
                  <a:pt x="2153" y="5985"/>
                  <a:pt x="2163" y="5980"/>
                  <a:pt x="2173" y="5975"/>
                </a:cubicBezTo>
                <a:close/>
                <a:moveTo>
                  <a:pt x="2042" y="5669"/>
                </a:moveTo>
                <a:cubicBezTo>
                  <a:pt x="2032" y="5682"/>
                  <a:pt x="2023" y="5677"/>
                  <a:pt x="2028" y="5699"/>
                </a:cubicBezTo>
                <a:cubicBezTo>
                  <a:pt x="2032" y="5689"/>
                  <a:pt x="2037" y="5679"/>
                  <a:pt x="2042" y="5669"/>
                </a:cubicBezTo>
                <a:close/>
                <a:moveTo>
                  <a:pt x="2054" y="5702"/>
                </a:moveTo>
                <a:cubicBezTo>
                  <a:pt x="2045" y="5695"/>
                  <a:pt x="2035" y="5696"/>
                  <a:pt x="2025" y="5704"/>
                </a:cubicBezTo>
                <a:cubicBezTo>
                  <a:pt x="2035" y="5703"/>
                  <a:pt x="2044" y="5703"/>
                  <a:pt x="2054" y="5702"/>
                </a:cubicBezTo>
                <a:close/>
                <a:moveTo>
                  <a:pt x="5777" y="4844"/>
                </a:moveTo>
                <a:cubicBezTo>
                  <a:pt x="5796" y="4824"/>
                  <a:pt x="5818" y="4806"/>
                  <a:pt x="5843" y="4796"/>
                </a:cubicBezTo>
                <a:cubicBezTo>
                  <a:pt x="5812" y="4792"/>
                  <a:pt x="5776" y="4807"/>
                  <a:pt x="5777" y="4844"/>
                </a:cubicBezTo>
                <a:close/>
                <a:moveTo>
                  <a:pt x="5736" y="4861"/>
                </a:moveTo>
                <a:cubicBezTo>
                  <a:pt x="5753" y="4853"/>
                  <a:pt x="5763" y="4839"/>
                  <a:pt x="5765" y="4820"/>
                </a:cubicBezTo>
                <a:cubicBezTo>
                  <a:pt x="5742" y="4823"/>
                  <a:pt x="5730" y="4838"/>
                  <a:pt x="5736" y="4861"/>
                </a:cubicBezTo>
                <a:close/>
                <a:moveTo>
                  <a:pt x="5676" y="4909"/>
                </a:moveTo>
                <a:cubicBezTo>
                  <a:pt x="5687" y="4900"/>
                  <a:pt x="5697" y="4890"/>
                  <a:pt x="5706" y="4879"/>
                </a:cubicBezTo>
                <a:cubicBezTo>
                  <a:pt x="5685" y="4865"/>
                  <a:pt x="5664" y="4866"/>
                  <a:pt x="5644" y="4882"/>
                </a:cubicBezTo>
                <a:cubicBezTo>
                  <a:pt x="5654" y="4892"/>
                  <a:pt x="5665" y="4901"/>
                  <a:pt x="5676" y="4909"/>
                </a:cubicBezTo>
                <a:close/>
                <a:moveTo>
                  <a:pt x="5501" y="4915"/>
                </a:moveTo>
                <a:cubicBezTo>
                  <a:pt x="5514" y="4892"/>
                  <a:pt x="5557" y="4895"/>
                  <a:pt x="5579" y="4892"/>
                </a:cubicBezTo>
                <a:cubicBezTo>
                  <a:pt x="5642" y="4882"/>
                  <a:pt x="5576" y="4847"/>
                  <a:pt x="5632" y="4852"/>
                </a:cubicBezTo>
                <a:cubicBezTo>
                  <a:pt x="5584" y="4822"/>
                  <a:pt x="5540" y="4797"/>
                  <a:pt x="5493" y="4847"/>
                </a:cubicBezTo>
                <a:cubicBezTo>
                  <a:pt x="5471" y="4870"/>
                  <a:pt x="5444" y="4922"/>
                  <a:pt x="5501" y="4915"/>
                </a:cubicBezTo>
                <a:close/>
                <a:moveTo>
                  <a:pt x="5023" y="5007"/>
                </a:moveTo>
                <a:cubicBezTo>
                  <a:pt x="5033" y="5001"/>
                  <a:pt x="5043" y="4995"/>
                  <a:pt x="5053" y="4989"/>
                </a:cubicBezTo>
                <a:cubicBezTo>
                  <a:pt x="5033" y="4982"/>
                  <a:pt x="5013" y="4983"/>
                  <a:pt x="4994" y="4992"/>
                </a:cubicBezTo>
                <a:cubicBezTo>
                  <a:pt x="5003" y="4997"/>
                  <a:pt x="5013" y="5002"/>
                  <a:pt x="5023" y="5007"/>
                </a:cubicBezTo>
                <a:close/>
                <a:moveTo>
                  <a:pt x="4777" y="5271"/>
                </a:moveTo>
                <a:cubicBezTo>
                  <a:pt x="4779" y="5244"/>
                  <a:pt x="4758" y="5227"/>
                  <a:pt x="4732" y="5230"/>
                </a:cubicBezTo>
                <a:cubicBezTo>
                  <a:pt x="4757" y="5205"/>
                  <a:pt x="4762" y="5155"/>
                  <a:pt x="4731" y="5132"/>
                </a:cubicBezTo>
                <a:cubicBezTo>
                  <a:pt x="4724" y="5126"/>
                  <a:pt x="4668" y="5111"/>
                  <a:pt x="4683" y="5139"/>
                </a:cubicBezTo>
                <a:cubicBezTo>
                  <a:pt x="4715" y="5204"/>
                  <a:pt x="4702" y="5249"/>
                  <a:pt x="4777" y="5271"/>
                </a:cubicBezTo>
                <a:close/>
                <a:moveTo>
                  <a:pt x="4545" y="5345"/>
                </a:moveTo>
                <a:cubicBezTo>
                  <a:pt x="4578" y="5341"/>
                  <a:pt x="4611" y="5342"/>
                  <a:pt x="4643" y="5342"/>
                </a:cubicBezTo>
                <a:cubicBezTo>
                  <a:pt x="4640" y="5286"/>
                  <a:pt x="4563" y="5314"/>
                  <a:pt x="4545" y="5345"/>
                </a:cubicBezTo>
                <a:close/>
                <a:moveTo>
                  <a:pt x="4513" y="5325"/>
                </a:moveTo>
                <a:cubicBezTo>
                  <a:pt x="4505" y="5320"/>
                  <a:pt x="4507" y="5307"/>
                  <a:pt x="4483" y="5325"/>
                </a:cubicBezTo>
                <a:cubicBezTo>
                  <a:pt x="4493" y="5325"/>
                  <a:pt x="4503" y="5325"/>
                  <a:pt x="4513" y="5325"/>
                </a:cubicBezTo>
                <a:close/>
                <a:moveTo>
                  <a:pt x="9723" y="2878"/>
                </a:moveTo>
                <a:cubicBezTo>
                  <a:pt x="9697" y="2881"/>
                  <a:pt x="9682" y="2866"/>
                  <a:pt x="9690" y="2840"/>
                </a:cubicBezTo>
                <a:cubicBezTo>
                  <a:pt x="9740" y="2851"/>
                  <a:pt x="9793" y="2864"/>
                  <a:pt x="9845" y="2860"/>
                </a:cubicBezTo>
                <a:cubicBezTo>
                  <a:pt x="9843" y="2826"/>
                  <a:pt x="9771" y="2802"/>
                  <a:pt x="9747" y="2792"/>
                </a:cubicBezTo>
                <a:cubicBezTo>
                  <a:pt x="9713" y="2788"/>
                  <a:pt x="9734" y="2815"/>
                  <a:pt x="9633" y="2744"/>
                </a:cubicBezTo>
                <a:cubicBezTo>
                  <a:pt x="9592" y="2715"/>
                  <a:pt x="9500" y="2725"/>
                  <a:pt x="9452" y="2725"/>
                </a:cubicBezTo>
                <a:cubicBezTo>
                  <a:pt x="9388" y="2724"/>
                  <a:pt x="9330" y="2705"/>
                  <a:pt x="9333" y="2780"/>
                </a:cubicBezTo>
                <a:cubicBezTo>
                  <a:pt x="9335" y="2841"/>
                  <a:pt x="9532" y="2863"/>
                  <a:pt x="9576" y="2882"/>
                </a:cubicBezTo>
                <a:cubicBezTo>
                  <a:pt x="9630" y="2906"/>
                  <a:pt x="9761" y="2992"/>
                  <a:pt x="9797" y="2902"/>
                </a:cubicBezTo>
                <a:cubicBezTo>
                  <a:pt x="9772" y="2895"/>
                  <a:pt x="9747" y="2888"/>
                  <a:pt x="9723" y="2878"/>
                </a:cubicBezTo>
                <a:close/>
                <a:moveTo>
                  <a:pt x="9307" y="3644"/>
                </a:moveTo>
                <a:cubicBezTo>
                  <a:pt x="9285" y="3635"/>
                  <a:pt x="9258" y="3646"/>
                  <a:pt x="9242" y="3662"/>
                </a:cubicBezTo>
                <a:cubicBezTo>
                  <a:pt x="9266" y="3672"/>
                  <a:pt x="9291" y="3664"/>
                  <a:pt x="9307" y="3644"/>
                </a:cubicBezTo>
                <a:close/>
                <a:moveTo>
                  <a:pt x="8743" y="3410"/>
                </a:moveTo>
                <a:cubicBezTo>
                  <a:pt x="8724" y="3397"/>
                  <a:pt x="8695" y="3407"/>
                  <a:pt x="8678" y="3418"/>
                </a:cubicBezTo>
                <a:cubicBezTo>
                  <a:pt x="8702" y="3430"/>
                  <a:pt x="8723" y="3427"/>
                  <a:pt x="8743" y="3410"/>
                </a:cubicBezTo>
                <a:close/>
                <a:moveTo>
                  <a:pt x="8512" y="3303"/>
                </a:moveTo>
                <a:cubicBezTo>
                  <a:pt x="8477" y="3294"/>
                  <a:pt x="8434" y="3291"/>
                  <a:pt x="8402" y="3309"/>
                </a:cubicBezTo>
                <a:cubicBezTo>
                  <a:pt x="8418" y="3358"/>
                  <a:pt x="8486" y="3322"/>
                  <a:pt x="8512" y="3303"/>
                </a:cubicBezTo>
                <a:close/>
                <a:moveTo>
                  <a:pt x="7612" y="4113"/>
                </a:moveTo>
                <a:cubicBezTo>
                  <a:pt x="7633" y="4123"/>
                  <a:pt x="7654" y="4123"/>
                  <a:pt x="7675" y="4113"/>
                </a:cubicBezTo>
                <a:cubicBezTo>
                  <a:pt x="7657" y="4093"/>
                  <a:pt x="7627" y="4085"/>
                  <a:pt x="7612" y="4113"/>
                </a:cubicBezTo>
                <a:close/>
                <a:moveTo>
                  <a:pt x="10899" y="1803"/>
                </a:moveTo>
                <a:cubicBezTo>
                  <a:pt x="10908" y="1786"/>
                  <a:pt x="10937" y="1687"/>
                  <a:pt x="10928" y="1670"/>
                </a:cubicBezTo>
                <a:cubicBezTo>
                  <a:pt x="10901" y="1616"/>
                  <a:pt x="10830" y="1684"/>
                  <a:pt x="10899" y="1679"/>
                </a:cubicBezTo>
                <a:cubicBezTo>
                  <a:pt x="10881" y="1685"/>
                  <a:pt x="10837" y="1686"/>
                  <a:pt x="10835" y="1712"/>
                </a:cubicBezTo>
                <a:cubicBezTo>
                  <a:pt x="10831" y="1744"/>
                  <a:pt x="10865" y="1822"/>
                  <a:pt x="10884" y="1848"/>
                </a:cubicBezTo>
                <a:cubicBezTo>
                  <a:pt x="10895" y="1835"/>
                  <a:pt x="10900" y="1820"/>
                  <a:pt x="10899" y="1803"/>
                </a:cubicBezTo>
                <a:close/>
                <a:moveTo>
                  <a:pt x="10976" y="2011"/>
                </a:moveTo>
                <a:cubicBezTo>
                  <a:pt x="10946" y="2006"/>
                  <a:pt x="10940" y="2033"/>
                  <a:pt x="10913" y="2035"/>
                </a:cubicBezTo>
                <a:cubicBezTo>
                  <a:pt x="10889" y="2036"/>
                  <a:pt x="10867" y="2014"/>
                  <a:pt x="10843" y="2019"/>
                </a:cubicBezTo>
                <a:cubicBezTo>
                  <a:pt x="10790" y="2028"/>
                  <a:pt x="10748" y="2066"/>
                  <a:pt x="10744" y="2121"/>
                </a:cubicBezTo>
                <a:cubicBezTo>
                  <a:pt x="10812" y="2111"/>
                  <a:pt x="10893" y="2104"/>
                  <a:pt x="10961" y="2114"/>
                </a:cubicBezTo>
                <a:cubicBezTo>
                  <a:pt x="11012" y="2121"/>
                  <a:pt x="11057" y="2140"/>
                  <a:pt x="11089" y="2085"/>
                </a:cubicBezTo>
                <a:cubicBezTo>
                  <a:pt x="11039" y="2065"/>
                  <a:pt x="11035" y="2134"/>
                  <a:pt x="10931" y="2062"/>
                </a:cubicBezTo>
                <a:cubicBezTo>
                  <a:pt x="10953" y="2054"/>
                  <a:pt x="10975" y="2046"/>
                  <a:pt x="10997" y="2038"/>
                </a:cubicBezTo>
                <a:cubicBezTo>
                  <a:pt x="10990" y="2029"/>
                  <a:pt x="10983" y="2020"/>
                  <a:pt x="10976" y="2011"/>
                </a:cubicBezTo>
                <a:close/>
                <a:moveTo>
                  <a:pt x="10744" y="2231"/>
                </a:moveTo>
                <a:cubicBezTo>
                  <a:pt x="10714" y="2205"/>
                  <a:pt x="10682" y="2217"/>
                  <a:pt x="10649" y="2231"/>
                </a:cubicBezTo>
                <a:cubicBezTo>
                  <a:pt x="10678" y="2254"/>
                  <a:pt x="10721" y="2257"/>
                  <a:pt x="10744" y="2231"/>
                </a:cubicBezTo>
                <a:close/>
                <a:moveTo>
                  <a:pt x="10596" y="1732"/>
                </a:moveTo>
                <a:cubicBezTo>
                  <a:pt x="10568" y="1721"/>
                  <a:pt x="10527" y="1735"/>
                  <a:pt x="10501" y="1744"/>
                </a:cubicBezTo>
                <a:cubicBezTo>
                  <a:pt x="10532" y="1740"/>
                  <a:pt x="10565" y="1744"/>
                  <a:pt x="10596" y="1732"/>
                </a:cubicBezTo>
                <a:close/>
                <a:moveTo>
                  <a:pt x="10513" y="1691"/>
                </a:moveTo>
                <a:cubicBezTo>
                  <a:pt x="10490" y="1685"/>
                  <a:pt x="10469" y="1688"/>
                  <a:pt x="10450" y="1702"/>
                </a:cubicBezTo>
                <a:cubicBezTo>
                  <a:pt x="10471" y="1698"/>
                  <a:pt x="10492" y="1694"/>
                  <a:pt x="10513" y="1691"/>
                </a:cubicBezTo>
                <a:close/>
                <a:moveTo>
                  <a:pt x="10492" y="1708"/>
                </a:moveTo>
                <a:cubicBezTo>
                  <a:pt x="10459" y="1704"/>
                  <a:pt x="10433" y="1729"/>
                  <a:pt x="10400" y="1723"/>
                </a:cubicBezTo>
                <a:cubicBezTo>
                  <a:pt x="10428" y="1742"/>
                  <a:pt x="10478" y="1750"/>
                  <a:pt x="10492" y="1708"/>
                </a:cubicBezTo>
                <a:close/>
                <a:moveTo>
                  <a:pt x="10483" y="2193"/>
                </a:moveTo>
                <a:cubicBezTo>
                  <a:pt x="10505" y="2185"/>
                  <a:pt x="10520" y="2178"/>
                  <a:pt x="10540" y="2166"/>
                </a:cubicBezTo>
                <a:cubicBezTo>
                  <a:pt x="10520" y="2146"/>
                  <a:pt x="10493" y="2140"/>
                  <a:pt x="10462" y="2148"/>
                </a:cubicBezTo>
                <a:cubicBezTo>
                  <a:pt x="10478" y="2141"/>
                  <a:pt x="10491" y="2131"/>
                  <a:pt x="10501" y="2118"/>
                </a:cubicBezTo>
                <a:cubicBezTo>
                  <a:pt x="10368" y="2072"/>
                  <a:pt x="10392" y="2152"/>
                  <a:pt x="10340" y="2169"/>
                </a:cubicBezTo>
                <a:cubicBezTo>
                  <a:pt x="10374" y="2199"/>
                  <a:pt x="10441" y="2214"/>
                  <a:pt x="10483" y="2193"/>
                </a:cubicBezTo>
                <a:close/>
                <a:moveTo>
                  <a:pt x="10403" y="1697"/>
                </a:moveTo>
                <a:cubicBezTo>
                  <a:pt x="10413" y="1689"/>
                  <a:pt x="10423" y="1681"/>
                  <a:pt x="10432" y="1673"/>
                </a:cubicBezTo>
                <a:cubicBezTo>
                  <a:pt x="10400" y="1673"/>
                  <a:pt x="10366" y="1668"/>
                  <a:pt x="10337" y="1688"/>
                </a:cubicBezTo>
                <a:cubicBezTo>
                  <a:pt x="10359" y="1692"/>
                  <a:pt x="10381" y="1695"/>
                  <a:pt x="10403" y="1697"/>
                </a:cubicBezTo>
                <a:close/>
                <a:moveTo>
                  <a:pt x="10245" y="2278"/>
                </a:moveTo>
                <a:cubicBezTo>
                  <a:pt x="10221" y="2275"/>
                  <a:pt x="9983" y="2300"/>
                  <a:pt x="10040" y="2341"/>
                </a:cubicBezTo>
                <a:cubicBezTo>
                  <a:pt x="10126" y="2403"/>
                  <a:pt x="10303" y="2370"/>
                  <a:pt x="10397" y="2350"/>
                </a:cubicBezTo>
                <a:cubicBezTo>
                  <a:pt x="10365" y="2340"/>
                  <a:pt x="10352" y="2308"/>
                  <a:pt x="10325" y="2292"/>
                </a:cubicBezTo>
                <a:cubicBezTo>
                  <a:pt x="10300" y="2278"/>
                  <a:pt x="10271" y="2285"/>
                  <a:pt x="10245" y="2278"/>
                </a:cubicBezTo>
                <a:close/>
                <a:moveTo>
                  <a:pt x="9901" y="2712"/>
                </a:moveTo>
                <a:cubicBezTo>
                  <a:pt x="9804" y="2665"/>
                  <a:pt x="9428" y="2609"/>
                  <a:pt x="9343" y="2715"/>
                </a:cubicBezTo>
                <a:cubicBezTo>
                  <a:pt x="9425" y="2707"/>
                  <a:pt x="9572" y="2698"/>
                  <a:pt x="9648" y="2729"/>
                </a:cubicBezTo>
                <a:cubicBezTo>
                  <a:pt x="9668" y="2737"/>
                  <a:pt x="9706" y="2777"/>
                  <a:pt x="9729" y="2773"/>
                </a:cubicBezTo>
                <a:cubicBezTo>
                  <a:pt x="9778" y="2764"/>
                  <a:pt x="9829" y="2771"/>
                  <a:pt x="9877" y="2777"/>
                </a:cubicBezTo>
                <a:cubicBezTo>
                  <a:pt x="9874" y="2753"/>
                  <a:pt x="9856" y="2738"/>
                  <a:pt x="9833" y="2739"/>
                </a:cubicBezTo>
                <a:cubicBezTo>
                  <a:pt x="9857" y="2734"/>
                  <a:pt x="9880" y="2725"/>
                  <a:pt x="9901" y="2712"/>
                </a:cubicBezTo>
                <a:close/>
                <a:moveTo>
                  <a:pt x="9266" y="2596"/>
                </a:moveTo>
                <a:cubicBezTo>
                  <a:pt x="9389" y="2575"/>
                  <a:pt x="9512" y="2653"/>
                  <a:pt x="9634" y="2611"/>
                </a:cubicBezTo>
                <a:cubicBezTo>
                  <a:pt x="9521" y="2595"/>
                  <a:pt x="9318" y="2491"/>
                  <a:pt x="9221" y="2593"/>
                </a:cubicBezTo>
                <a:cubicBezTo>
                  <a:pt x="9236" y="2595"/>
                  <a:pt x="9251" y="2596"/>
                  <a:pt x="9266" y="2596"/>
                </a:cubicBezTo>
                <a:close/>
                <a:moveTo>
                  <a:pt x="9272" y="2715"/>
                </a:moveTo>
                <a:cubicBezTo>
                  <a:pt x="9231" y="2707"/>
                  <a:pt x="9188" y="2721"/>
                  <a:pt x="9150" y="2733"/>
                </a:cubicBezTo>
                <a:cubicBezTo>
                  <a:pt x="9204" y="2732"/>
                  <a:pt x="9242" y="2755"/>
                  <a:pt x="9272" y="2715"/>
                </a:cubicBezTo>
                <a:close/>
                <a:moveTo>
                  <a:pt x="10587" y="1756"/>
                </a:moveTo>
                <a:cubicBezTo>
                  <a:pt x="10566" y="1742"/>
                  <a:pt x="10521" y="1744"/>
                  <a:pt x="10492" y="1756"/>
                </a:cubicBezTo>
                <a:cubicBezTo>
                  <a:pt x="10524" y="1772"/>
                  <a:pt x="10553" y="1752"/>
                  <a:pt x="10587" y="1756"/>
                </a:cubicBezTo>
                <a:close/>
                <a:moveTo>
                  <a:pt x="11374" y="999"/>
                </a:moveTo>
                <a:cubicBezTo>
                  <a:pt x="11341" y="997"/>
                  <a:pt x="11290" y="1020"/>
                  <a:pt x="11290" y="1058"/>
                </a:cubicBezTo>
                <a:cubicBezTo>
                  <a:pt x="11320" y="1039"/>
                  <a:pt x="11356" y="1039"/>
                  <a:pt x="11389" y="1029"/>
                </a:cubicBezTo>
                <a:cubicBezTo>
                  <a:pt x="11384" y="1019"/>
                  <a:pt x="11379" y="1009"/>
                  <a:pt x="11374" y="999"/>
                </a:cubicBezTo>
                <a:close/>
                <a:moveTo>
                  <a:pt x="11252" y="1091"/>
                </a:moveTo>
                <a:cubicBezTo>
                  <a:pt x="11231" y="1096"/>
                  <a:pt x="11220" y="1093"/>
                  <a:pt x="11219" y="1121"/>
                </a:cubicBezTo>
                <a:cubicBezTo>
                  <a:pt x="11231" y="1111"/>
                  <a:pt x="11242" y="1101"/>
                  <a:pt x="11252" y="1091"/>
                </a:cubicBezTo>
                <a:close/>
                <a:moveTo>
                  <a:pt x="11201" y="1141"/>
                </a:moveTo>
                <a:cubicBezTo>
                  <a:pt x="11176" y="1131"/>
                  <a:pt x="11151" y="1144"/>
                  <a:pt x="11136" y="1165"/>
                </a:cubicBezTo>
                <a:cubicBezTo>
                  <a:pt x="11158" y="1157"/>
                  <a:pt x="11180" y="1149"/>
                  <a:pt x="11201" y="1141"/>
                </a:cubicBezTo>
                <a:close/>
                <a:moveTo>
                  <a:pt x="11261" y="1340"/>
                </a:moveTo>
                <a:cubicBezTo>
                  <a:pt x="11214" y="1329"/>
                  <a:pt x="11157" y="1372"/>
                  <a:pt x="11124" y="1400"/>
                </a:cubicBezTo>
                <a:cubicBezTo>
                  <a:pt x="11169" y="1407"/>
                  <a:pt x="11262" y="1405"/>
                  <a:pt x="11261" y="1340"/>
                </a:cubicBezTo>
                <a:close/>
                <a:moveTo>
                  <a:pt x="10982" y="1251"/>
                </a:moveTo>
                <a:cubicBezTo>
                  <a:pt x="11003" y="1248"/>
                  <a:pt x="11024" y="1243"/>
                  <a:pt x="11044" y="1236"/>
                </a:cubicBezTo>
                <a:cubicBezTo>
                  <a:pt x="11022" y="1226"/>
                  <a:pt x="10997" y="1231"/>
                  <a:pt x="10982" y="1251"/>
                </a:cubicBezTo>
                <a:close/>
                <a:moveTo>
                  <a:pt x="11041" y="1272"/>
                </a:moveTo>
                <a:cubicBezTo>
                  <a:pt x="11021" y="1266"/>
                  <a:pt x="10993" y="1281"/>
                  <a:pt x="10976" y="1290"/>
                </a:cubicBezTo>
                <a:cubicBezTo>
                  <a:pt x="10999" y="1290"/>
                  <a:pt x="11021" y="1284"/>
                  <a:pt x="11041" y="1272"/>
                </a:cubicBezTo>
                <a:close/>
                <a:moveTo>
                  <a:pt x="10994" y="1207"/>
                </a:moveTo>
                <a:cubicBezTo>
                  <a:pt x="10983" y="1207"/>
                  <a:pt x="10972" y="1207"/>
                  <a:pt x="10961" y="1207"/>
                </a:cubicBezTo>
                <a:cubicBezTo>
                  <a:pt x="10971" y="1215"/>
                  <a:pt x="10982" y="1222"/>
                  <a:pt x="10994" y="1227"/>
                </a:cubicBezTo>
                <a:cubicBezTo>
                  <a:pt x="10994" y="1221"/>
                  <a:pt x="10994" y="1214"/>
                  <a:pt x="10994" y="1207"/>
                </a:cubicBezTo>
                <a:close/>
                <a:moveTo>
                  <a:pt x="10997" y="1112"/>
                </a:moveTo>
                <a:cubicBezTo>
                  <a:pt x="11006" y="1113"/>
                  <a:pt x="11044" y="1102"/>
                  <a:pt x="11023" y="1085"/>
                </a:cubicBezTo>
                <a:cubicBezTo>
                  <a:pt x="10997" y="1063"/>
                  <a:pt x="10954" y="1097"/>
                  <a:pt x="10928" y="1103"/>
                </a:cubicBezTo>
                <a:cubicBezTo>
                  <a:pt x="10956" y="1129"/>
                  <a:pt x="10995" y="1131"/>
                  <a:pt x="11029" y="1118"/>
                </a:cubicBezTo>
                <a:cubicBezTo>
                  <a:pt x="11018" y="1116"/>
                  <a:pt x="11008" y="1114"/>
                  <a:pt x="10997" y="1112"/>
                </a:cubicBezTo>
                <a:close/>
                <a:moveTo>
                  <a:pt x="10673" y="1302"/>
                </a:moveTo>
                <a:cubicBezTo>
                  <a:pt x="10684" y="1306"/>
                  <a:pt x="10695" y="1305"/>
                  <a:pt x="10706" y="1299"/>
                </a:cubicBezTo>
                <a:cubicBezTo>
                  <a:pt x="10695" y="1300"/>
                  <a:pt x="10684" y="1301"/>
                  <a:pt x="10673" y="1302"/>
                </a:cubicBezTo>
                <a:close/>
                <a:moveTo>
                  <a:pt x="10735" y="1260"/>
                </a:moveTo>
                <a:cubicBezTo>
                  <a:pt x="10712" y="1252"/>
                  <a:pt x="10689" y="1254"/>
                  <a:pt x="10667" y="1266"/>
                </a:cubicBezTo>
                <a:cubicBezTo>
                  <a:pt x="10691" y="1274"/>
                  <a:pt x="10713" y="1272"/>
                  <a:pt x="10735" y="1260"/>
                </a:cubicBezTo>
                <a:close/>
                <a:moveTo>
                  <a:pt x="10560" y="1314"/>
                </a:moveTo>
                <a:cubicBezTo>
                  <a:pt x="10536" y="1309"/>
                  <a:pt x="10511" y="1325"/>
                  <a:pt x="10498" y="1343"/>
                </a:cubicBezTo>
                <a:cubicBezTo>
                  <a:pt x="10520" y="1336"/>
                  <a:pt x="10540" y="1326"/>
                  <a:pt x="10560" y="1314"/>
                </a:cubicBezTo>
                <a:close/>
                <a:moveTo>
                  <a:pt x="11377" y="349"/>
                </a:moveTo>
                <a:cubicBezTo>
                  <a:pt x="11387" y="349"/>
                  <a:pt x="11396" y="348"/>
                  <a:pt x="11406" y="346"/>
                </a:cubicBezTo>
                <a:cubicBezTo>
                  <a:pt x="11388" y="330"/>
                  <a:pt x="11368" y="324"/>
                  <a:pt x="11344" y="328"/>
                </a:cubicBezTo>
                <a:cubicBezTo>
                  <a:pt x="11355" y="335"/>
                  <a:pt x="11366" y="342"/>
                  <a:pt x="11377" y="349"/>
                </a:cubicBezTo>
                <a:close/>
                <a:moveTo>
                  <a:pt x="11424" y="426"/>
                </a:moveTo>
                <a:cubicBezTo>
                  <a:pt x="11435" y="422"/>
                  <a:pt x="11446" y="418"/>
                  <a:pt x="11457" y="414"/>
                </a:cubicBezTo>
                <a:cubicBezTo>
                  <a:pt x="11416" y="393"/>
                  <a:pt x="11368" y="380"/>
                  <a:pt x="11326" y="405"/>
                </a:cubicBezTo>
                <a:cubicBezTo>
                  <a:pt x="11359" y="409"/>
                  <a:pt x="11391" y="420"/>
                  <a:pt x="11424" y="426"/>
                </a:cubicBezTo>
                <a:close/>
                <a:moveTo>
                  <a:pt x="11133" y="372"/>
                </a:moveTo>
                <a:cubicBezTo>
                  <a:pt x="11159" y="378"/>
                  <a:pt x="11181" y="371"/>
                  <a:pt x="11198" y="352"/>
                </a:cubicBezTo>
                <a:cubicBezTo>
                  <a:pt x="11154" y="337"/>
                  <a:pt x="11118" y="302"/>
                  <a:pt x="11068" y="313"/>
                </a:cubicBezTo>
                <a:cubicBezTo>
                  <a:pt x="11063" y="352"/>
                  <a:pt x="11107" y="361"/>
                  <a:pt x="11133" y="372"/>
                </a:cubicBezTo>
                <a:close/>
                <a:moveTo>
                  <a:pt x="10970" y="435"/>
                </a:moveTo>
                <a:cubicBezTo>
                  <a:pt x="11012" y="429"/>
                  <a:pt x="11054" y="434"/>
                  <a:pt x="11095" y="420"/>
                </a:cubicBezTo>
                <a:cubicBezTo>
                  <a:pt x="11025" y="411"/>
                  <a:pt x="11041" y="404"/>
                  <a:pt x="10970" y="435"/>
                </a:cubicBezTo>
                <a:close/>
                <a:moveTo>
                  <a:pt x="7675" y="67"/>
                </a:moveTo>
                <a:cubicBezTo>
                  <a:pt x="7707" y="76"/>
                  <a:pt x="7746" y="85"/>
                  <a:pt x="7772" y="58"/>
                </a:cubicBezTo>
                <a:cubicBezTo>
                  <a:pt x="7740" y="52"/>
                  <a:pt x="7706" y="56"/>
                  <a:pt x="7675" y="67"/>
                </a:cubicBezTo>
                <a:close/>
                <a:moveTo>
                  <a:pt x="7757" y="114"/>
                </a:moveTo>
                <a:cubicBezTo>
                  <a:pt x="7776" y="114"/>
                  <a:pt x="7795" y="113"/>
                  <a:pt x="7814" y="111"/>
                </a:cubicBezTo>
                <a:cubicBezTo>
                  <a:pt x="7742" y="86"/>
                  <a:pt x="7552" y="41"/>
                  <a:pt x="7484" y="84"/>
                </a:cubicBezTo>
                <a:cubicBezTo>
                  <a:pt x="7576" y="84"/>
                  <a:pt x="7666" y="107"/>
                  <a:pt x="7757" y="114"/>
                </a:cubicBezTo>
                <a:close/>
                <a:moveTo>
                  <a:pt x="7615" y="138"/>
                </a:moveTo>
                <a:cubicBezTo>
                  <a:pt x="7639" y="139"/>
                  <a:pt x="7661" y="132"/>
                  <a:pt x="7680" y="117"/>
                </a:cubicBezTo>
                <a:cubicBezTo>
                  <a:pt x="7616" y="109"/>
                  <a:pt x="7543" y="88"/>
                  <a:pt x="7479" y="110"/>
                </a:cubicBezTo>
                <a:cubicBezTo>
                  <a:pt x="7419" y="98"/>
                  <a:pt x="7353" y="99"/>
                  <a:pt x="7297" y="105"/>
                </a:cubicBezTo>
                <a:cubicBezTo>
                  <a:pt x="7386" y="120"/>
                  <a:pt x="7474" y="141"/>
                  <a:pt x="7564" y="141"/>
                </a:cubicBezTo>
                <a:cubicBezTo>
                  <a:pt x="7557" y="137"/>
                  <a:pt x="7550" y="133"/>
                  <a:pt x="7542" y="130"/>
                </a:cubicBezTo>
                <a:cubicBezTo>
                  <a:pt x="7566" y="135"/>
                  <a:pt x="7591" y="138"/>
                  <a:pt x="7615" y="138"/>
                </a:cubicBezTo>
                <a:close/>
                <a:moveTo>
                  <a:pt x="7280" y="93"/>
                </a:moveTo>
                <a:cubicBezTo>
                  <a:pt x="7311" y="93"/>
                  <a:pt x="7343" y="93"/>
                  <a:pt x="7374" y="93"/>
                </a:cubicBezTo>
                <a:cubicBezTo>
                  <a:pt x="7343" y="87"/>
                  <a:pt x="7310" y="83"/>
                  <a:pt x="7280" y="93"/>
                </a:cubicBezTo>
                <a:close/>
                <a:moveTo>
                  <a:pt x="6250" y="171"/>
                </a:moveTo>
                <a:cubicBezTo>
                  <a:pt x="6276" y="172"/>
                  <a:pt x="6301" y="174"/>
                  <a:pt x="6321" y="171"/>
                </a:cubicBezTo>
                <a:cubicBezTo>
                  <a:pt x="6274" y="170"/>
                  <a:pt x="6231" y="151"/>
                  <a:pt x="6184" y="153"/>
                </a:cubicBezTo>
                <a:cubicBezTo>
                  <a:pt x="6206" y="159"/>
                  <a:pt x="6228" y="165"/>
                  <a:pt x="6250" y="171"/>
                </a:cubicBezTo>
                <a:close/>
                <a:moveTo>
                  <a:pt x="6110" y="239"/>
                </a:moveTo>
                <a:cubicBezTo>
                  <a:pt x="6140" y="286"/>
                  <a:pt x="6219" y="289"/>
                  <a:pt x="6267" y="293"/>
                </a:cubicBezTo>
                <a:cubicBezTo>
                  <a:pt x="6343" y="299"/>
                  <a:pt x="6423" y="340"/>
                  <a:pt x="6499" y="331"/>
                </a:cubicBezTo>
                <a:cubicBezTo>
                  <a:pt x="6487" y="322"/>
                  <a:pt x="6477" y="313"/>
                  <a:pt x="6466" y="304"/>
                </a:cubicBezTo>
                <a:cubicBezTo>
                  <a:pt x="6505" y="286"/>
                  <a:pt x="6548" y="279"/>
                  <a:pt x="6591" y="277"/>
                </a:cubicBezTo>
                <a:cubicBezTo>
                  <a:pt x="6480" y="163"/>
                  <a:pt x="6192" y="197"/>
                  <a:pt x="6054" y="212"/>
                </a:cubicBezTo>
                <a:cubicBezTo>
                  <a:pt x="6071" y="223"/>
                  <a:pt x="6090" y="232"/>
                  <a:pt x="6110" y="239"/>
                </a:cubicBezTo>
                <a:close/>
                <a:moveTo>
                  <a:pt x="5958" y="182"/>
                </a:moveTo>
                <a:cubicBezTo>
                  <a:pt x="6004" y="182"/>
                  <a:pt x="6055" y="194"/>
                  <a:pt x="6098" y="171"/>
                </a:cubicBezTo>
                <a:cubicBezTo>
                  <a:pt x="6053" y="162"/>
                  <a:pt x="5996" y="145"/>
                  <a:pt x="5958" y="182"/>
                </a:cubicBezTo>
                <a:close/>
                <a:moveTo>
                  <a:pt x="5890" y="260"/>
                </a:moveTo>
                <a:cubicBezTo>
                  <a:pt x="5906" y="259"/>
                  <a:pt x="5919" y="252"/>
                  <a:pt x="5929" y="239"/>
                </a:cubicBezTo>
                <a:cubicBezTo>
                  <a:pt x="5896" y="232"/>
                  <a:pt x="5860" y="225"/>
                  <a:pt x="5828" y="239"/>
                </a:cubicBezTo>
                <a:cubicBezTo>
                  <a:pt x="5850" y="240"/>
                  <a:pt x="5871" y="247"/>
                  <a:pt x="5890" y="260"/>
                </a:cubicBezTo>
                <a:close/>
                <a:moveTo>
                  <a:pt x="5626" y="182"/>
                </a:moveTo>
                <a:cubicBezTo>
                  <a:pt x="5648" y="186"/>
                  <a:pt x="5669" y="186"/>
                  <a:pt x="5691" y="182"/>
                </a:cubicBezTo>
                <a:cubicBezTo>
                  <a:pt x="5669" y="179"/>
                  <a:pt x="5648" y="179"/>
                  <a:pt x="5626" y="182"/>
                </a:cubicBezTo>
                <a:close/>
                <a:moveTo>
                  <a:pt x="5121" y="301"/>
                </a:moveTo>
                <a:cubicBezTo>
                  <a:pt x="5144" y="307"/>
                  <a:pt x="5166" y="304"/>
                  <a:pt x="5186" y="292"/>
                </a:cubicBezTo>
                <a:cubicBezTo>
                  <a:pt x="5163" y="284"/>
                  <a:pt x="5142" y="287"/>
                  <a:pt x="5121" y="301"/>
                </a:cubicBezTo>
                <a:close/>
                <a:moveTo>
                  <a:pt x="1965" y="652"/>
                </a:moveTo>
                <a:cubicBezTo>
                  <a:pt x="1985" y="660"/>
                  <a:pt x="2006" y="662"/>
                  <a:pt x="2028" y="657"/>
                </a:cubicBezTo>
                <a:cubicBezTo>
                  <a:pt x="2008" y="642"/>
                  <a:pt x="1987" y="640"/>
                  <a:pt x="1965" y="652"/>
                </a:cubicBezTo>
                <a:close/>
                <a:moveTo>
                  <a:pt x="1251" y="1449"/>
                </a:moveTo>
                <a:cubicBezTo>
                  <a:pt x="1267" y="1449"/>
                  <a:pt x="1271" y="1446"/>
                  <a:pt x="1285" y="1441"/>
                </a:cubicBezTo>
                <a:cubicBezTo>
                  <a:pt x="1265" y="1440"/>
                  <a:pt x="1245" y="1442"/>
                  <a:pt x="1226" y="1447"/>
                </a:cubicBezTo>
                <a:lnTo>
                  <a:pt x="1257" y="1451"/>
                </a:lnTo>
                <a:lnTo>
                  <a:pt x="1251" y="1449"/>
                </a:lnTo>
                <a:close/>
                <a:moveTo>
                  <a:pt x="1181" y="1420"/>
                </a:moveTo>
                <a:cubicBezTo>
                  <a:pt x="1204" y="1419"/>
                  <a:pt x="1226" y="1415"/>
                  <a:pt x="1247" y="1409"/>
                </a:cubicBezTo>
                <a:cubicBezTo>
                  <a:pt x="1225" y="1410"/>
                  <a:pt x="1203" y="1414"/>
                  <a:pt x="1181" y="1420"/>
                </a:cubicBezTo>
                <a:close/>
                <a:moveTo>
                  <a:pt x="279" y="1697"/>
                </a:moveTo>
                <a:cubicBezTo>
                  <a:pt x="313" y="1705"/>
                  <a:pt x="349" y="1705"/>
                  <a:pt x="383" y="1697"/>
                </a:cubicBezTo>
                <a:cubicBezTo>
                  <a:pt x="352" y="1679"/>
                  <a:pt x="310" y="1678"/>
                  <a:pt x="279" y="1697"/>
                </a:cubicBezTo>
                <a:close/>
                <a:moveTo>
                  <a:pt x="261" y="1456"/>
                </a:moveTo>
                <a:cubicBezTo>
                  <a:pt x="272" y="1511"/>
                  <a:pt x="448" y="1475"/>
                  <a:pt x="484" y="1468"/>
                </a:cubicBezTo>
                <a:cubicBezTo>
                  <a:pt x="409" y="1471"/>
                  <a:pt x="336" y="1444"/>
                  <a:pt x="261" y="1456"/>
                </a:cubicBezTo>
                <a:close/>
                <a:moveTo>
                  <a:pt x="240" y="1741"/>
                </a:moveTo>
                <a:cubicBezTo>
                  <a:pt x="251" y="1737"/>
                  <a:pt x="262" y="1733"/>
                  <a:pt x="273" y="1729"/>
                </a:cubicBezTo>
                <a:cubicBezTo>
                  <a:pt x="258" y="1724"/>
                  <a:pt x="242" y="1722"/>
                  <a:pt x="226" y="1723"/>
                </a:cubicBezTo>
                <a:cubicBezTo>
                  <a:pt x="230" y="1729"/>
                  <a:pt x="235" y="1735"/>
                  <a:pt x="240" y="1741"/>
                </a:cubicBezTo>
                <a:close/>
                <a:moveTo>
                  <a:pt x="56" y="1456"/>
                </a:moveTo>
                <a:cubicBezTo>
                  <a:pt x="34" y="1455"/>
                  <a:pt x="15" y="1463"/>
                  <a:pt x="0" y="1480"/>
                </a:cubicBezTo>
                <a:cubicBezTo>
                  <a:pt x="74" y="1488"/>
                  <a:pt x="144" y="1493"/>
                  <a:pt x="217" y="1474"/>
                </a:cubicBezTo>
                <a:cubicBezTo>
                  <a:pt x="162" y="1478"/>
                  <a:pt x="110" y="1461"/>
                  <a:pt x="56" y="1456"/>
                </a:cubicBezTo>
                <a:close/>
                <a:moveTo>
                  <a:pt x="2630" y="2596"/>
                </a:moveTo>
                <a:cubicBezTo>
                  <a:pt x="2653" y="2589"/>
                  <a:pt x="2675" y="2579"/>
                  <a:pt x="2696" y="2566"/>
                </a:cubicBezTo>
                <a:cubicBezTo>
                  <a:pt x="2672" y="2573"/>
                  <a:pt x="2651" y="2583"/>
                  <a:pt x="2630" y="2596"/>
                </a:cubicBezTo>
                <a:close/>
                <a:moveTo>
                  <a:pt x="2633" y="2774"/>
                </a:moveTo>
                <a:cubicBezTo>
                  <a:pt x="2609" y="2774"/>
                  <a:pt x="2588" y="2783"/>
                  <a:pt x="2571" y="2801"/>
                </a:cubicBezTo>
                <a:cubicBezTo>
                  <a:pt x="2596" y="2801"/>
                  <a:pt x="2616" y="2792"/>
                  <a:pt x="2633" y="2774"/>
                </a:cubicBezTo>
                <a:close/>
                <a:moveTo>
                  <a:pt x="2574" y="2549"/>
                </a:moveTo>
                <a:cubicBezTo>
                  <a:pt x="2587" y="2557"/>
                  <a:pt x="2582" y="2562"/>
                  <a:pt x="2604" y="2549"/>
                </a:cubicBezTo>
                <a:cubicBezTo>
                  <a:pt x="2594" y="2549"/>
                  <a:pt x="2584" y="2549"/>
                  <a:pt x="2574" y="2549"/>
                </a:cubicBezTo>
                <a:close/>
                <a:moveTo>
                  <a:pt x="2595" y="2522"/>
                </a:moveTo>
                <a:cubicBezTo>
                  <a:pt x="2585" y="2522"/>
                  <a:pt x="2575" y="2522"/>
                  <a:pt x="2565" y="2522"/>
                </a:cubicBezTo>
                <a:cubicBezTo>
                  <a:pt x="2598" y="2533"/>
                  <a:pt x="2628" y="2553"/>
                  <a:pt x="2660" y="2566"/>
                </a:cubicBezTo>
                <a:cubicBezTo>
                  <a:pt x="2643" y="2545"/>
                  <a:pt x="2617" y="2536"/>
                  <a:pt x="2595" y="2522"/>
                </a:cubicBezTo>
                <a:close/>
                <a:moveTo>
                  <a:pt x="2610" y="2709"/>
                </a:moveTo>
                <a:cubicBezTo>
                  <a:pt x="2620" y="2701"/>
                  <a:pt x="2630" y="2693"/>
                  <a:pt x="2639" y="2685"/>
                </a:cubicBezTo>
                <a:cubicBezTo>
                  <a:pt x="2609" y="2674"/>
                  <a:pt x="2575" y="2668"/>
                  <a:pt x="2547" y="2691"/>
                </a:cubicBezTo>
                <a:cubicBezTo>
                  <a:pt x="2568" y="2698"/>
                  <a:pt x="2589" y="2704"/>
                  <a:pt x="2610" y="2709"/>
                </a:cubicBezTo>
                <a:close/>
                <a:moveTo>
                  <a:pt x="2580" y="2228"/>
                </a:moveTo>
                <a:cubicBezTo>
                  <a:pt x="2569" y="2232"/>
                  <a:pt x="2558" y="2236"/>
                  <a:pt x="2547" y="2240"/>
                </a:cubicBezTo>
                <a:cubicBezTo>
                  <a:pt x="2578" y="2248"/>
                  <a:pt x="2585" y="2249"/>
                  <a:pt x="2580" y="2228"/>
                </a:cubicBezTo>
                <a:close/>
                <a:moveTo>
                  <a:pt x="2547" y="2718"/>
                </a:moveTo>
                <a:cubicBezTo>
                  <a:pt x="2542" y="2743"/>
                  <a:pt x="2551" y="2745"/>
                  <a:pt x="2577" y="2724"/>
                </a:cubicBezTo>
                <a:cubicBezTo>
                  <a:pt x="2567" y="2722"/>
                  <a:pt x="2557" y="2720"/>
                  <a:pt x="2547" y="2718"/>
                </a:cubicBezTo>
                <a:close/>
                <a:moveTo>
                  <a:pt x="2604" y="2807"/>
                </a:moveTo>
                <a:cubicBezTo>
                  <a:pt x="2582" y="2803"/>
                  <a:pt x="2561" y="2805"/>
                  <a:pt x="2541" y="2813"/>
                </a:cubicBezTo>
                <a:cubicBezTo>
                  <a:pt x="2563" y="2821"/>
                  <a:pt x="2584" y="2819"/>
                  <a:pt x="2604" y="2807"/>
                </a:cubicBezTo>
                <a:close/>
                <a:moveTo>
                  <a:pt x="2535" y="2465"/>
                </a:moveTo>
                <a:cubicBezTo>
                  <a:pt x="2545" y="2473"/>
                  <a:pt x="2556" y="2475"/>
                  <a:pt x="2568" y="2471"/>
                </a:cubicBezTo>
                <a:cubicBezTo>
                  <a:pt x="2557" y="2469"/>
                  <a:pt x="2546" y="2467"/>
                  <a:pt x="2535" y="2465"/>
                </a:cubicBezTo>
                <a:close/>
                <a:moveTo>
                  <a:pt x="2559" y="2569"/>
                </a:moveTo>
                <a:cubicBezTo>
                  <a:pt x="2542" y="2577"/>
                  <a:pt x="2527" y="2586"/>
                  <a:pt x="2512" y="2596"/>
                </a:cubicBezTo>
                <a:cubicBezTo>
                  <a:pt x="2535" y="2605"/>
                  <a:pt x="2553" y="2592"/>
                  <a:pt x="2559" y="2569"/>
                </a:cubicBezTo>
                <a:close/>
                <a:moveTo>
                  <a:pt x="2553" y="2463"/>
                </a:moveTo>
                <a:cubicBezTo>
                  <a:pt x="2577" y="2458"/>
                  <a:pt x="2600" y="2450"/>
                  <a:pt x="2621" y="2439"/>
                </a:cubicBezTo>
                <a:cubicBezTo>
                  <a:pt x="2581" y="2435"/>
                  <a:pt x="2523" y="2412"/>
                  <a:pt x="2494" y="2454"/>
                </a:cubicBezTo>
                <a:cubicBezTo>
                  <a:pt x="2515" y="2449"/>
                  <a:pt x="2535" y="2452"/>
                  <a:pt x="2553" y="2463"/>
                </a:cubicBezTo>
                <a:close/>
                <a:moveTo>
                  <a:pt x="2488" y="2531"/>
                </a:moveTo>
                <a:cubicBezTo>
                  <a:pt x="2508" y="2520"/>
                  <a:pt x="2528" y="2511"/>
                  <a:pt x="2550" y="2504"/>
                </a:cubicBezTo>
                <a:cubicBezTo>
                  <a:pt x="2526" y="2505"/>
                  <a:pt x="2505" y="2514"/>
                  <a:pt x="2488" y="2531"/>
                </a:cubicBezTo>
                <a:close/>
                <a:moveTo>
                  <a:pt x="2556" y="2614"/>
                </a:moveTo>
                <a:cubicBezTo>
                  <a:pt x="2519" y="2612"/>
                  <a:pt x="2489" y="2640"/>
                  <a:pt x="2461" y="2661"/>
                </a:cubicBezTo>
                <a:cubicBezTo>
                  <a:pt x="2496" y="2656"/>
                  <a:pt x="2529" y="2635"/>
                  <a:pt x="2556" y="2614"/>
                </a:cubicBezTo>
                <a:close/>
                <a:moveTo>
                  <a:pt x="2618" y="2730"/>
                </a:moveTo>
                <a:cubicBezTo>
                  <a:pt x="2581" y="2746"/>
                  <a:pt x="2495" y="2782"/>
                  <a:pt x="2455" y="2783"/>
                </a:cubicBezTo>
                <a:cubicBezTo>
                  <a:pt x="2527" y="2780"/>
                  <a:pt x="2586" y="2799"/>
                  <a:pt x="2648" y="2745"/>
                </a:cubicBezTo>
                <a:cubicBezTo>
                  <a:pt x="2638" y="2740"/>
                  <a:pt x="2628" y="2735"/>
                  <a:pt x="2618" y="2730"/>
                </a:cubicBezTo>
                <a:close/>
                <a:moveTo>
                  <a:pt x="2479" y="2255"/>
                </a:moveTo>
                <a:cubicBezTo>
                  <a:pt x="2468" y="2259"/>
                  <a:pt x="2457" y="2263"/>
                  <a:pt x="2446" y="2267"/>
                </a:cubicBezTo>
                <a:cubicBezTo>
                  <a:pt x="2508" y="2257"/>
                  <a:pt x="2587" y="2290"/>
                  <a:pt x="2642" y="2249"/>
                </a:cubicBezTo>
                <a:cubicBezTo>
                  <a:pt x="2588" y="2240"/>
                  <a:pt x="2534" y="2256"/>
                  <a:pt x="2479" y="2255"/>
                </a:cubicBezTo>
                <a:close/>
                <a:moveTo>
                  <a:pt x="2437" y="2825"/>
                </a:moveTo>
                <a:cubicBezTo>
                  <a:pt x="2446" y="2831"/>
                  <a:pt x="2456" y="2830"/>
                  <a:pt x="2467" y="2822"/>
                </a:cubicBezTo>
                <a:cubicBezTo>
                  <a:pt x="2457" y="2823"/>
                  <a:pt x="2447" y="2824"/>
                  <a:pt x="2437" y="2825"/>
                </a:cubicBezTo>
                <a:close/>
                <a:moveTo>
                  <a:pt x="2571" y="2863"/>
                </a:moveTo>
                <a:cubicBezTo>
                  <a:pt x="2521" y="2864"/>
                  <a:pt x="2454" y="2877"/>
                  <a:pt x="2413" y="2908"/>
                </a:cubicBezTo>
                <a:cubicBezTo>
                  <a:pt x="2457" y="2953"/>
                  <a:pt x="2536" y="2892"/>
                  <a:pt x="2571" y="2863"/>
                </a:cubicBezTo>
                <a:close/>
                <a:moveTo>
                  <a:pt x="2500" y="2489"/>
                </a:moveTo>
                <a:cubicBezTo>
                  <a:pt x="2468" y="2493"/>
                  <a:pt x="2434" y="2486"/>
                  <a:pt x="2408" y="2510"/>
                </a:cubicBezTo>
                <a:cubicBezTo>
                  <a:pt x="2449" y="2505"/>
                  <a:pt x="2490" y="2506"/>
                  <a:pt x="2529" y="2489"/>
                </a:cubicBezTo>
                <a:cubicBezTo>
                  <a:pt x="2519" y="2489"/>
                  <a:pt x="2510" y="2489"/>
                  <a:pt x="2500" y="2489"/>
                </a:cubicBezTo>
                <a:close/>
                <a:moveTo>
                  <a:pt x="2423" y="2816"/>
                </a:moveTo>
                <a:cubicBezTo>
                  <a:pt x="2434" y="2811"/>
                  <a:pt x="2446" y="2806"/>
                  <a:pt x="2458" y="2801"/>
                </a:cubicBezTo>
                <a:cubicBezTo>
                  <a:pt x="2434" y="2799"/>
                  <a:pt x="2412" y="2802"/>
                  <a:pt x="2390" y="2813"/>
                </a:cubicBezTo>
                <a:cubicBezTo>
                  <a:pt x="2401" y="2814"/>
                  <a:pt x="2412" y="2815"/>
                  <a:pt x="2423" y="2816"/>
                </a:cubicBezTo>
                <a:close/>
                <a:moveTo>
                  <a:pt x="2506" y="2751"/>
                </a:moveTo>
                <a:cubicBezTo>
                  <a:pt x="2465" y="2744"/>
                  <a:pt x="2413" y="2757"/>
                  <a:pt x="2381" y="2783"/>
                </a:cubicBezTo>
                <a:cubicBezTo>
                  <a:pt x="2420" y="2781"/>
                  <a:pt x="2476" y="2781"/>
                  <a:pt x="2506" y="2751"/>
                </a:cubicBezTo>
                <a:close/>
                <a:moveTo>
                  <a:pt x="3037" y="3585"/>
                </a:moveTo>
                <a:cubicBezTo>
                  <a:pt x="3014" y="3581"/>
                  <a:pt x="2992" y="3585"/>
                  <a:pt x="2972" y="3597"/>
                </a:cubicBezTo>
                <a:cubicBezTo>
                  <a:pt x="3057" y="3592"/>
                  <a:pt x="2869" y="3644"/>
                  <a:pt x="2928" y="3696"/>
                </a:cubicBezTo>
                <a:cubicBezTo>
                  <a:pt x="2958" y="3722"/>
                  <a:pt x="2981" y="3699"/>
                  <a:pt x="2995" y="3674"/>
                </a:cubicBezTo>
                <a:cubicBezTo>
                  <a:pt x="3016" y="3635"/>
                  <a:pt x="3058" y="3640"/>
                  <a:pt x="3091" y="3617"/>
                </a:cubicBezTo>
                <a:cubicBezTo>
                  <a:pt x="3075" y="3602"/>
                  <a:pt x="3058" y="3591"/>
                  <a:pt x="3037" y="3585"/>
                </a:cubicBezTo>
                <a:close/>
                <a:moveTo>
                  <a:pt x="2568" y="3953"/>
                </a:moveTo>
                <a:cubicBezTo>
                  <a:pt x="2494" y="3941"/>
                  <a:pt x="2421" y="3964"/>
                  <a:pt x="2348" y="3977"/>
                </a:cubicBezTo>
                <a:cubicBezTo>
                  <a:pt x="2405" y="3994"/>
                  <a:pt x="2520" y="3990"/>
                  <a:pt x="2568" y="3953"/>
                </a:cubicBezTo>
                <a:close/>
                <a:moveTo>
                  <a:pt x="2235" y="3704"/>
                </a:moveTo>
                <a:cubicBezTo>
                  <a:pt x="2243" y="3713"/>
                  <a:pt x="2253" y="3710"/>
                  <a:pt x="2265" y="3703"/>
                </a:cubicBezTo>
                <a:cubicBezTo>
                  <a:pt x="2255" y="3703"/>
                  <a:pt x="2245" y="3705"/>
                  <a:pt x="2235" y="3704"/>
                </a:cubicBezTo>
                <a:close/>
                <a:moveTo>
                  <a:pt x="2524" y="4137"/>
                </a:moveTo>
                <a:cubicBezTo>
                  <a:pt x="2542" y="4164"/>
                  <a:pt x="2657" y="4139"/>
                  <a:pt x="2678" y="4122"/>
                </a:cubicBezTo>
                <a:cubicBezTo>
                  <a:pt x="2628" y="4110"/>
                  <a:pt x="2572" y="4126"/>
                  <a:pt x="2524" y="4137"/>
                </a:cubicBezTo>
                <a:close/>
                <a:moveTo>
                  <a:pt x="2446" y="3947"/>
                </a:moveTo>
                <a:cubicBezTo>
                  <a:pt x="2437" y="3946"/>
                  <a:pt x="2426" y="3952"/>
                  <a:pt x="2417" y="3956"/>
                </a:cubicBezTo>
                <a:cubicBezTo>
                  <a:pt x="2427" y="3953"/>
                  <a:pt x="2436" y="3950"/>
                  <a:pt x="2446" y="3947"/>
                </a:cubicBezTo>
                <a:close/>
                <a:moveTo>
                  <a:pt x="2408" y="3956"/>
                </a:moveTo>
                <a:cubicBezTo>
                  <a:pt x="2393" y="3954"/>
                  <a:pt x="2386" y="3961"/>
                  <a:pt x="2375" y="3965"/>
                </a:cubicBezTo>
                <a:cubicBezTo>
                  <a:pt x="2386" y="3962"/>
                  <a:pt x="2397" y="3959"/>
                  <a:pt x="2408" y="3956"/>
                </a:cubicBezTo>
                <a:close/>
                <a:moveTo>
                  <a:pt x="2375" y="3994"/>
                </a:moveTo>
                <a:cubicBezTo>
                  <a:pt x="2365" y="3999"/>
                  <a:pt x="2355" y="4003"/>
                  <a:pt x="2345" y="4009"/>
                </a:cubicBezTo>
                <a:cubicBezTo>
                  <a:pt x="2355" y="4004"/>
                  <a:pt x="2365" y="3999"/>
                  <a:pt x="2375" y="3994"/>
                </a:cubicBezTo>
                <a:close/>
                <a:moveTo>
                  <a:pt x="2348" y="4015"/>
                </a:moveTo>
                <a:cubicBezTo>
                  <a:pt x="2328" y="4023"/>
                  <a:pt x="2309" y="4034"/>
                  <a:pt x="2292" y="4048"/>
                </a:cubicBezTo>
                <a:cubicBezTo>
                  <a:pt x="2317" y="4062"/>
                  <a:pt x="2368" y="4055"/>
                  <a:pt x="2348" y="4015"/>
                </a:cubicBezTo>
                <a:close/>
                <a:moveTo>
                  <a:pt x="2167" y="4143"/>
                </a:moveTo>
                <a:cubicBezTo>
                  <a:pt x="2183" y="4170"/>
                  <a:pt x="2194" y="4166"/>
                  <a:pt x="2200" y="4131"/>
                </a:cubicBezTo>
                <a:cubicBezTo>
                  <a:pt x="2189" y="4135"/>
                  <a:pt x="2178" y="4139"/>
                  <a:pt x="2167" y="414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7" name="꙱ Greece (Hellenic Republic) (GR) (H)">
            <a:extLst>
              <a:ext uri="{FF2B5EF4-FFF2-40B4-BE49-F238E27FC236}">
                <a16:creationId xmlns:a16="http://schemas.microsoft.com/office/drawing/2014/main" id="{1C2E66A3-ED89-41FE-893C-6284C8B5EB0B}"/>
              </a:ext>
            </a:extLst>
          </p:cNvPr>
          <p:cNvSpPr>
            <a:spLocks noEditPoints="1"/>
          </p:cNvSpPr>
          <p:nvPr/>
        </p:nvSpPr>
        <p:spPr bwMode="auto">
          <a:xfrm>
            <a:off x="4876418" y="1154181"/>
            <a:ext cx="212350" cy="202805"/>
          </a:xfrm>
          <a:custGeom>
            <a:avLst/>
            <a:gdLst>
              <a:gd name="T0" fmla="*/ 233 w 2576"/>
              <a:gd name="T1" fmla="*/ 620 h 2466"/>
              <a:gd name="T2" fmla="*/ 468 w 2576"/>
              <a:gd name="T3" fmla="*/ 321 h 2466"/>
              <a:gd name="T4" fmla="*/ 1004 w 2576"/>
              <a:gd name="T5" fmla="*/ 178 h 2466"/>
              <a:gd name="T6" fmla="*/ 1474 w 2576"/>
              <a:gd name="T7" fmla="*/ 155 h 2466"/>
              <a:gd name="T8" fmla="*/ 1823 w 2576"/>
              <a:gd name="T9" fmla="*/ 57 h 2466"/>
              <a:gd name="T10" fmla="*/ 1914 w 2576"/>
              <a:gd name="T11" fmla="*/ 289 h 2466"/>
              <a:gd name="T12" fmla="*/ 1357 w 2576"/>
              <a:gd name="T13" fmla="*/ 304 h 2466"/>
              <a:gd name="T14" fmla="*/ 1232 w 2576"/>
              <a:gd name="T15" fmla="*/ 487 h 2466"/>
              <a:gd name="T16" fmla="*/ 1105 w 2576"/>
              <a:gd name="T17" fmla="*/ 548 h 2466"/>
              <a:gd name="T18" fmla="*/ 911 w 2576"/>
              <a:gd name="T19" fmla="*/ 471 h 2466"/>
              <a:gd name="T20" fmla="*/ 962 w 2576"/>
              <a:gd name="T21" fmla="*/ 866 h 2466"/>
              <a:gd name="T22" fmla="*/ 1071 w 2576"/>
              <a:gd name="T23" fmla="*/ 1119 h 2466"/>
              <a:gd name="T24" fmla="*/ 1312 w 2576"/>
              <a:gd name="T25" fmla="*/ 1474 h 2466"/>
              <a:gd name="T26" fmla="*/ 1006 w 2576"/>
              <a:gd name="T27" fmla="*/ 1379 h 2466"/>
              <a:gd name="T28" fmla="*/ 1074 w 2576"/>
              <a:gd name="T29" fmla="*/ 1596 h 2466"/>
              <a:gd name="T30" fmla="*/ 1081 w 2576"/>
              <a:gd name="T31" fmla="*/ 1900 h 2466"/>
              <a:gd name="T32" fmla="*/ 742 w 2576"/>
              <a:gd name="T33" fmla="*/ 1699 h 2466"/>
              <a:gd name="T34" fmla="*/ 529 w 2576"/>
              <a:gd name="T35" fmla="*/ 1298 h 2466"/>
              <a:gd name="T36" fmla="*/ 947 w 2576"/>
              <a:gd name="T37" fmla="*/ 1362 h 2466"/>
              <a:gd name="T38" fmla="*/ 822 w 2576"/>
              <a:gd name="T39" fmla="*/ 1192 h 2466"/>
              <a:gd name="T40" fmla="*/ 386 w 2576"/>
              <a:gd name="T41" fmla="*/ 1108 h 2466"/>
              <a:gd name="T42" fmla="*/ 191 w 2576"/>
              <a:gd name="T43" fmla="*/ 879 h 2466"/>
              <a:gd name="T44" fmla="*/ 2568 w 2576"/>
              <a:gd name="T45" fmla="*/ 1905 h 2466"/>
              <a:gd name="T46" fmla="*/ 2286 w 2576"/>
              <a:gd name="T47" fmla="*/ 2125 h 2466"/>
              <a:gd name="T48" fmla="*/ 2191 w 2576"/>
              <a:gd name="T49" fmla="*/ 1733 h 2466"/>
              <a:gd name="T50" fmla="*/ 2128 w 2576"/>
              <a:gd name="T51" fmla="*/ 1477 h 2466"/>
              <a:gd name="T52" fmla="*/ 1983 w 2576"/>
              <a:gd name="T53" fmla="*/ 1008 h 2466"/>
              <a:gd name="T54" fmla="*/ 1869 w 2576"/>
              <a:gd name="T55" fmla="*/ 889 h 2466"/>
              <a:gd name="T56" fmla="*/ 1992 w 2576"/>
              <a:gd name="T57" fmla="*/ 1462 h 2466"/>
              <a:gd name="T58" fmla="*/ 1882 w 2576"/>
              <a:gd name="T59" fmla="*/ 1296 h 2466"/>
              <a:gd name="T60" fmla="*/ 1742 w 2576"/>
              <a:gd name="T61" fmla="*/ 1736 h 2466"/>
              <a:gd name="T62" fmla="*/ 1724 w 2576"/>
              <a:gd name="T63" fmla="*/ 465 h 2466"/>
              <a:gd name="T64" fmla="*/ 1721 w 2576"/>
              <a:gd name="T65" fmla="*/ 1831 h 2466"/>
              <a:gd name="T66" fmla="*/ 1724 w 2576"/>
              <a:gd name="T67" fmla="*/ 1534 h 2466"/>
              <a:gd name="T68" fmla="*/ 1665 w 2576"/>
              <a:gd name="T69" fmla="*/ 1715 h 2466"/>
              <a:gd name="T70" fmla="*/ 1582 w 2576"/>
              <a:gd name="T71" fmla="*/ 1462 h 2466"/>
              <a:gd name="T72" fmla="*/ 1576 w 2576"/>
              <a:gd name="T73" fmla="*/ 640 h 2466"/>
              <a:gd name="T74" fmla="*/ 1526 w 2576"/>
              <a:gd name="T75" fmla="*/ 1739 h 2466"/>
              <a:gd name="T76" fmla="*/ 1410 w 2576"/>
              <a:gd name="T77" fmla="*/ 1008 h 2466"/>
              <a:gd name="T78" fmla="*/ 1437 w 2576"/>
              <a:gd name="T79" fmla="*/ 361 h 2466"/>
              <a:gd name="T80" fmla="*/ 1481 w 2576"/>
              <a:gd name="T81" fmla="*/ 1792 h 2466"/>
              <a:gd name="T82" fmla="*/ 1389 w 2576"/>
              <a:gd name="T83" fmla="*/ 1519 h 2466"/>
              <a:gd name="T84" fmla="*/ 1244 w 2576"/>
              <a:gd name="T85" fmla="*/ 2240 h 2466"/>
              <a:gd name="T86" fmla="*/ 1515 w 2576"/>
              <a:gd name="T87" fmla="*/ 2277 h 2466"/>
              <a:gd name="T88" fmla="*/ 2005 w 2576"/>
              <a:gd name="T89" fmla="*/ 2334 h 2466"/>
              <a:gd name="T90" fmla="*/ 1386 w 2576"/>
              <a:gd name="T91" fmla="*/ 2344 h 2466"/>
              <a:gd name="T92" fmla="*/ 1169 w 2576"/>
              <a:gd name="T93" fmla="*/ 1183 h 2466"/>
              <a:gd name="T94" fmla="*/ 1303 w 2576"/>
              <a:gd name="T95" fmla="*/ 1109 h 2466"/>
              <a:gd name="T96" fmla="*/ 1296 w 2576"/>
              <a:gd name="T97" fmla="*/ 1211 h 2466"/>
              <a:gd name="T98" fmla="*/ 1152 w 2576"/>
              <a:gd name="T99" fmla="*/ 1465 h 2466"/>
              <a:gd name="T100" fmla="*/ 374 w 2576"/>
              <a:gd name="T101" fmla="*/ 1474 h 2466"/>
              <a:gd name="T102" fmla="*/ 296 w 2576"/>
              <a:gd name="T103" fmla="*/ 1180 h 2466"/>
              <a:gd name="T104" fmla="*/ 314 w 2576"/>
              <a:gd name="T105" fmla="*/ 1053 h 2466"/>
              <a:gd name="T106" fmla="*/ 356 w 2576"/>
              <a:gd name="T107" fmla="*/ 1317 h 2466"/>
              <a:gd name="T108" fmla="*/ 101 w 2576"/>
              <a:gd name="T109" fmla="*/ 833 h 2466"/>
              <a:gd name="T110" fmla="*/ 2197 w 2576"/>
              <a:gd name="T111" fmla="*/ 1822 h 2466"/>
              <a:gd name="T112" fmla="*/ 1825 w 2576"/>
              <a:gd name="T113" fmla="*/ 567 h 2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576" h="2466">
                <a:moveTo>
                  <a:pt x="106" y="753"/>
                </a:moveTo>
                <a:cubicBezTo>
                  <a:pt x="136" y="759"/>
                  <a:pt x="156" y="762"/>
                  <a:pt x="177" y="752"/>
                </a:cubicBezTo>
                <a:cubicBezTo>
                  <a:pt x="222" y="731"/>
                  <a:pt x="149" y="701"/>
                  <a:pt x="216" y="708"/>
                </a:cubicBezTo>
                <a:cubicBezTo>
                  <a:pt x="192" y="649"/>
                  <a:pt x="176" y="651"/>
                  <a:pt x="233" y="620"/>
                </a:cubicBezTo>
                <a:cubicBezTo>
                  <a:pt x="269" y="601"/>
                  <a:pt x="293" y="574"/>
                  <a:pt x="306" y="535"/>
                </a:cubicBezTo>
                <a:cubicBezTo>
                  <a:pt x="324" y="481"/>
                  <a:pt x="343" y="485"/>
                  <a:pt x="378" y="447"/>
                </a:cubicBezTo>
                <a:cubicBezTo>
                  <a:pt x="411" y="409"/>
                  <a:pt x="360" y="364"/>
                  <a:pt x="362" y="326"/>
                </a:cubicBezTo>
                <a:cubicBezTo>
                  <a:pt x="387" y="342"/>
                  <a:pt x="426" y="320"/>
                  <a:pt x="468" y="321"/>
                </a:cubicBezTo>
                <a:cubicBezTo>
                  <a:pt x="560" y="323"/>
                  <a:pt x="607" y="267"/>
                  <a:pt x="683" y="233"/>
                </a:cubicBezTo>
                <a:cubicBezTo>
                  <a:pt x="737" y="209"/>
                  <a:pt x="825" y="249"/>
                  <a:pt x="860" y="211"/>
                </a:cubicBezTo>
                <a:cubicBezTo>
                  <a:pt x="876" y="194"/>
                  <a:pt x="871" y="164"/>
                  <a:pt x="910" y="166"/>
                </a:cubicBezTo>
                <a:cubicBezTo>
                  <a:pt x="942" y="166"/>
                  <a:pt x="973" y="197"/>
                  <a:pt x="1004" y="178"/>
                </a:cubicBezTo>
                <a:cubicBezTo>
                  <a:pt x="1044" y="150"/>
                  <a:pt x="1100" y="167"/>
                  <a:pt x="1144" y="161"/>
                </a:cubicBezTo>
                <a:cubicBezTo>
                  <a:pt x="1187" y="156"/>
                  <a:pt x="1228" y="108"/>
                  <a:pt x="1269" y="95"/>
                </a:cubicBezTo>
                <a:cubicBezTo>
                  <a:pt x="1302" y="84"/>
                  <a:pt x="1357" y="69"/>
                  <a:pt x="1387" y="96"/>
                </a:cubicBezTo>
                <a:cubicBezTo>
                  <a:pt x="1410" y="114"/>
                  <a:pt x="1415" y="167"/>
                  <a:pt x="1474" y="155"/>
                </a:cubicBezTo>
                <a:cubicBezTo>
                  <a:pt x="1523" y="139"/>
                  <a:pt x="1553" y="177"/>
                  <a:pt x="1599" y="187"/>
                </a:cubicBezTo>
                <a:cubicBezTo>
                  <a:pt x="1640" y="195"/>
                  <a:pt x="1677" y="169"/>
                  <a:pt x="1718" y="171"/>
                </a:cubicBezTo>
                <a:cubicBezTo>
                  <a:pt x="1755" y="172"/>
                  <a:pt x="1806" y="183"/>
                  <a:pt x="1838" y="158"/>
                </a:cubicBezTo>
                <a:cubicBezTo>
                  <a:pt x="1878" y="127"/>
                  <a:pt x="1834" y="89"/>
                  <a:pt x="1823" y="57"/>
                </a:cubicBezTo>
                <a:cubicBezTo>
                  <a:pt x="1802" y="0"/>
                  <a:pt x="1883" y="29"/>
                  <a:pt x="1908" y="37"/>
                </a:cubicBezTo>
                <a:cubicBezTo>
                  <a:pt x="1945" y="49"/>
                  <a:pt x="1976" y="108"/>
                  <a:pt x="1986" y="142"/>
                </a:cubicBezTo>
                <a:cubicBezTo>
                  <a:pt x="1988" y="154"/>
                  <a:pt x="1970" y="160"/>
                  <a:pt x="1960" y="165"/>
                </a:cubicBezTo>
                <a:cubicBezTo>
                  <a:pt x="1888" y="197"/>
                  <a:pt x="1928" y="236"/>
                  <a:pt x="1914" y="289"/>
                </a:cubicBezTo>
                <a:cubicBezTo>
                  <a:pt x="1905" y="322"/>
                  <a:pt x="1862" y="364"/>
                  <a:pt x="1831" y="379"/>
                </a:cubicBezTo>
                <a:cubicBezTo>
                  <a:pt x="1848" y="331"/>
                  <a:pt x="1631" y="322"/>
                  <a:pt x="1597" y="308"/>
                </a:cubicBezTo>
                <a:cubicBezTo>
                  <a:pt x="1532" y="282"/>
                  <a:pt x="1533" y="296"/>
                  <a:pt x="1474" y="334"/>
                </a:cubicBezTo>
                <a:cubicBezTo>
                  <a:pt x="1433" y="361"/>
                  <a:pt x="1396" y="285"/>
                  <a:pt x="1357" y="304"/>
                </a:cubicBezTo>
                <a:cubicBezTo>
                  <a:pt x="1303" y="331"/>
                  <a:pt x="1301" y="403"/>
                  <a:pt x="1219" y="373"/>
                </a:cubicBezTo>
                <a:cubicBezTo>
                  <a:pt x="1158" y="351"/>
                  <a:pt x="1163" y="380"/>
                  <a:pt x="1178" y="420"/>
                </a:cubicBezTo>
                <a:cubicBezTo>
                  <a:pt x="1187" y="442"/>
                  <a:pt x="1219" y="426"/>
                  <a:pt x="1202" y="458"/>
                </a:cubicBezTo>
                <a:cubicBezTo>
                  <a:pt x="1190" y="479"/>
                  <a:pt x="1216" y="505"/>
                  <a:pt x="1232" y="487"/>
                </a:cubicBezTo>
                <a:cubicBezTo>
                  <a:pt x="1266" y="452"/>
                  <a:pt x="1350" y="566"/>
                  <a:pt x="1368" y="587"/>
                </a:cubicBezTo>
                <a:cubicBezTo>
                  <a:pt x="1321" y="612"/>
                  <a:pt x="1262" y="511"/>
                  <a:pt x="1213" y="507"/>
                </a:cubicBezTo>
                <a:cubicBezTo>
                  <a:pt x="1101" y="498"/>
                  <a:pt x="1250" y="608"/>
                  <a:pt x="1256" y="640"/>
                </a:cubicBezTo>
                <a:cubicBezTo>
                  <a:pt x="1203" y="657"/>
                  <a:pt x="1149" y="565"/>
                  <a:pt x="1105" y="548"/>
                </a:cubicBezTo>
                <a:cubicBezTo>
                  <a:pt x="1069" y="533"/>
                  <a:pt x="1064" y="557"/>
                  <a:pt x="1078" y="584"/>
                </a:cubicBezTo>
                <a:cubicBezTo>
                  <a:pt x="1098" y="624"/>
                  <a:pt x="1138" y="634"/>
                  <a:pt x="1169" y="661"/>
                </a:cubicBezTo>
                <a:cubicBezTo>
                  <a:pt x="1093" y="693"/>
                  <a:pt x="1074" y="626"/>
                  <a:pt x="1052" y="578"/>
                </a:cubicBezTo>
                <a:cubicBezTo>
                  <a:pt x="1027" y="524"/>
                  <a:pt x="946" y="516"/>
                  <a:pt x="911" y="471"/>
                </a:cubicBezTo>
                <a:cubicBezTo>
                  <a:pt x="934" y="464"/>
                  <a:pt x="946" y="447"/>
                  <a:pt x="941" y="423"/>
                </a:cubicBezTo>
                <a:cubicBezTo>
                  <a:pt x="775" y="446"/>
                  <a:pt x="851" y="630"/>
                  <a:pt x="913" y="711"/>
                </a:cubicBezTo>
                <a:cubicBezTo>
                  <a:pt x="945" y="753"/>
                  <a:pt x="1159" y="949"/>
                  <a:pt x="1006" y="964"/>
                </a:cubicBezTo>
                <a:cubicBezTo>
                  <a:pt x="1072" y="941"/>
                  <a:pt x="1010" y="852"/>
                  <a:pt x="962" y="866"/>
                </a:cubicBezTo>
                <a:cubicBezTo>
                  <a:pt x="899" y="884"/>
                  <a:pt x="953" y="1002"/>
                  <a:pt x="1003" y="982"/>
                </a:cubicBezTo>
                <a:cubicBezTo>
                  <a:pt x="971" y="1023"/>
                  <a:pt x="918" y="1048"/>
                  <a:pt x="866" y="1032"/>
                </a:cubicBezTo>
                <a:cubicBezTo>
                  <a:pt x="900" y="1049"/>
                  <a:pt x="994" y="1075"/>
                  <a:pt x="1009" y="1109"/>
                </a:cubicBezTo>
                <a:cubicBezTo>
                  <a:pt x="1020" y="1135"/>
                  <a:pt x="1053" y="1092"/>
                  <a:pt x="1071" y="1119"/>
                </a:cubicBezTo>
                <a:cubicBezTo>
                  <a:pt x="1088" y="1145"/>
                  <a:pt x="1045" y="1148"/>
                  <a:pt x="1105" y="1164"/>
                </a:cubicBezTo>
                <a:cubicBezTo>
                  <a:pt x="1168" y="1182"/>
                  <a:pt x="1207" y="1219"/>
                  <a:pt x="1267" y="1246"/>
                </a:cubicBezTo>
                <a:cubicBezTo>
                  <a:pt x="1311" y="1265"/>
                  <a:pt x="1308" y="1303"/>
                  <a:pt x="1303" y="1344"/>
                </a:cubicBezTo>
                <a:cubicBezTo>
                  <a:pt x="1297" y="1390"/>
                  <a:pt x="1336" y="1431"/>
                  <a:pt x="1312" y="1474"/>
                </a:cubicBezTo>
                <a:cubicBezTo>
                  <a:pt x="1260" y="1433"/>
                  <a:pt x="1220" y="1367"/>
                  <a:pt x="1150" y="1353"/>
                </a:cubicBezTo>
                <a:cubicBezTo>
                  <a:pt x="1167" y="1381"/>
                  <a:pt x="1151" y="1389"/>
                  <a:pt x="1125" y="1388"/>
                </a:cubicBezTo>
                <a:cubicBezTo>
                  <a:pt x="1126" y="1373"/>
                  <a:pt x="1132" y="1361"/>
                  <a:pt x="1144" y="1352"/>
                </a:cubicBezTo>
                <a:cubicBezTo>
                  <a:pt x="1097" y="1347"/>
                  <a:pt x="1051" y="1383"/>
                  <a:pt x="1006" y="1379"/>
                </a:cubicBezTo>
                <a:cubicBezTo>
                  <a:pt x="1005" y="1420"/>
                  <a:pt x="1043" y="1383"/>
                  <a:pt x="1046" y="1427"/>
                </a:cubicBezTo>
                <a:cubicBezTo>
                  <a:pt x="1047" y="1456"/>
                  <a:pt x="1096" y="1558"/>
                  <a:pt x="1104" y="1483"/>
                </a:cubicBezTo>
                <a:cubicBezTo>
                  <a:pt x="1115" y="1504"/>
                  <a:pt x="1168" y="1526"/>
                  <a:pt x="1148" y="1555"/>
                </a:cubicBezTo>
                <a:cubicBezTo>
                  <a:pt x="1153" y="1548"/>
                  <a:pt x="1059" y="1596"/>
                  <a:pt x="1074" y="1596"/>
                </a:cubicBezTo>
                <a:cubicBezTo>
                  <a:pt x="1032" y="1595"/>
                  <a:pt x="1061" y="1553"/>
                  <a:pt x="1029" y="1540"/>
                </a:cubicBezTo>
                <a:cubicBezTo>
                  <a:pt x="997" y="1527"/>
                  <a:pt x="959" y="1524"/>
                  <a:pt x="932" y="1501"/>
                </a:cubicBezTo>
                <a:cubicBezTo>
                  <a:pt x="925" y="1599"/>
                  <a:pt x="1069" y="1715"/>
                  <a:pt x="1043" y="1818"/>
                </a:cubicBezTo>
                <a:cubicBezTo>
                  <a:pt x="1034" y="1855"/>
                  <a:pt x="1089" y="1866"/>
                  <a:pt x="1081" y="1900"/>
                </a:cubicBezTo>
                <a:cubicBezTo>
                  <a:pt x="1078" y="1915"/>
                  <a:pt x="973" y="1809"/>
                  <a:pt x="964" y="1795"/>
                </a:cubicBezTo>
                <a:cubicBezTo>
                  <a:pt x="911" y="1712"/>
                  <a:pt x="866" y="1844"/>
                  <a:pt x="881" y="1893"/>
                </a:cubicBezTo>
                <a:cubicBezTo>
                  <a:pt x="836" y="1899"/>
                  <a:pt x="821" y="1773"/>
                  <a:pt x="788" y="1750"/>
                </a:cubicBezTo>
                <a:cubicBezTo>
                  <a:pt x="767" y="1735"/>
                  <a:pt x="776" y="1695"/>
                  <a:pt x="742" y="1699"/>
                </a:cubicBezTo>
                <a:cubicBezTo>
                  <a:pt x="698" y="1703"/>
                  <a:pt x="705" y="1759"/>
                  <a:pt x="709" y="1789"/>
                </a:cubicBezTo>
                <a:cubicBezTo>
                  <a:pt x="620" y="1774"/>
                  <a:pt x="589" y="1671"/>
                  <a:pt x="625" y="1598"/>
                </a:cubicBezTo>
                <a:cubicBezTo>
                  <a:pt x="654" y="1538"/>
                  <a:pt x="479" y="1423"/>
                  <a:pt x="451" y="1382"/>
                </a:cubicBezTo>
                <a:cubicBezTo>
                  <a:pt x="486" y="1371"/>
                  <a:pt x="504" y="1322"/>
                  <a:pt x="529" y="1298"/>
                </a:cubicBezTo>
                <a:cubicBezTo>
                  <a:pt x="554" y="1275"/>
                  <a:pt x="582" y="1300"/>
                  <a:pt x="610" y="1276"/>
                </a:cubicBezTo>
                <a:cubicBezTo>
                  <a:pt x="628" y="1260"/>
                  <a:pt x="649" y="1222"/>
                  <a:pt x="678" y="1228"/>
                </a:cubicBezTo>
                <a:cubicBezTo>
                  <a:pt x="733" y="1239"/>
                  <a:pt x="770" y="1295"/>
                  <a:pt x="830" y="1300"/>
                </a:cubicBezTo>
                <a:cubicBezTo>
                  <a:pt x="878" y="1304"/>
                  <a:pt x="908" y="1339"/>
                  <a:pt x="947" y="1362"/>
                </a:cubicBezTo>
                <a:cubicBezTo>
                  <a:pt x="977" y="1380"/>
                  <a:pt x="992" y="1344"/>
                  <a:pt x="1023" y="1325"/>
                </a:cubicBezTo>
                <a:cubicBezTo>
                  <a:pt x="1120" y="1266"/>
                  <a:pt x="984" y="1290"/>
                  <a:pt x="940" y="1263"/>
                </a:cubicBezTo>
                <a:cubicBezTo>
                  <a:pt x="908" y="1243"/>
                  <a:pt x="901" y="1207"/>
                  <a:pt x="875" y="1249"/>
                </a:cubicBezTo>
                <a:cubicBezTo>
                  <a:pt x="860" y="1227"/>
                  <a:pt x="843" y="1208"/>
                  <a:pt x="822" y="1192"/>
                </a:cubicBezTo>
                <a:cubicBezTo>
                  <a:pt x="826" y="1269"/>
                  <a:pt x="716" y="1208"/>
                  <a:pt x="685" y="1216"/>
                </a:cubicBezTo>
                <a:cubicBezTo>
                  <a:pt x="604" y="1234"/>
                  <a:pt x="553" y="1259"/>
                  <a:pt x="510" y="1183"/>
                </a:cubicBezTo>
                <a:cubicBezTo>
                  <a:pt x="504" y="1210"/>
                  <a:pt x="480" y="1230"/>
                  <a:pt x="457" y="1243"/>
                </a:cubicBezTo>
                <a:cubicBezTo>
                  <a:pt x="442" y="1194"/>
                  <a:pt x="429" y="1140"/>
                  <a:pt x="386" y="1108"/>
                </a:cubicBezTo>
                <a:cubicBezTo>
                  <a:pt x="363" y="1091"/>
                  <a:pt x="299" y="1045"/>
                  <a:pt x="332" y="1011"/>
                </a:cubicBezTo>
                <a:cubicBezTo>
                  <a:pt x="344" y="998"/>
                  <a:pt x="507" y="1050"/>
                  <a:pt x="433" y="982"/>
                </a:cubicBezTo>
                <a:cubicBezTo>
                  <a:pt x="410" y="961"/>
                  <a:pt x="323" y="955"/>
                  <a:pt x="329" y="1008"/>
                </a:cubicBezTo>
                <a:cubicBezTo>
                  <a:pt x="305" y="936"/>
                  <a:pt x="238" y="926"/>
                  <a:pt x="191" y="879"/>
                </a:cubicBezTo>
                <a:cubicBezTo>
                  <a:pt x="158" y="847"/>
                  <a:pt x="157" y="764"/>
                  <a:pt x="106" y="753"/>
                </a:cubicBezTo>
                <a:close/>
                <a:moveTo>
                  <a:pt x="2491" y="2062"/>
                </a:moveTo>
                <a:cubicBezTo>
                  <a:pt x="2460" y="2144"/>
                  <a:pt x="2435" y="2053"/>
                  <a:pt x="2431" y="2021"/>
                </a:cubicBezTo>
                <a:cubicBezTo>
                  <a:pt x="2423" y="1959"/>
                  <a:pt x="2516" y="1915"/>
                  <a:pt x="2568" y="1905"/>
                </a:cubicBezTo>
                <a:cubicBezTo>
                  <a:pt x="2576" y="1941"/>
                  <a:pt x="2556" y="1974"/>
                  <a:pt x="2546" y="2008"/>
                </a:cubicBezTo>
                <a:cubicBezTo>
                  <a:pt x="2528" y="2067"/>
                  <a:pt x="2523" y="2018"/>
                  <a:pt x="2491" y="2062"/>
                </a:cubicBezTo>
                <a:close/>
                <a:moveTo>
                  <a:pt x="2274" y="2276"/>
                </a:moveTo>
                <a:cubicBezTo>
                  <a:pt x="2262" y="2220"/>
                  <a:pt x="2264" y="2178"/>
                  <a:pt x="2286" y="2125"/>
                </a:cubicBezTo>
                <a:cubicBezTo>
                  <a:pt x="2294" y="2157"/>
                  <a:pt x="2303" y="2258"/>
                  <a:pt x="2274" y="2276"/>
                </a:cubicBezTo>
                <a:close/>
                <a:moveTo>
                  <a:pt x="2191" y="1733"/>
                </a:moveTo>
                <a:cubicBezTo>
                  <a:pt x="2168" y="1704"/>
                  <a:pt x="2174" y="1694"/>
                  <a:pt x="2208" y="1703"/>
                </a:cubicBezTo>
                <a:cubicBezTo>
                  <a:pt x="2203" y="1713"/>
                  <a:pt x="2197" y="1723"/>
                  <a:pt x="2191" y="1733"/>
                </a:cubicBezTo>
                <a:close/>
                <a:moveTo>
                  <a:pt x="2155" y="1670"/>
                </a:moveTo>
                <a:cubicBezTo>
                  <a:pt x="2145" y="1661"/>
                  <a:pt x="2135" y="1652"/>
                  <a:pt x="2125" y="1644"/>
                </a:cubicBezTo>
                <a:cubicBezTo>
                  <a:pt x="2149" y="1643"/>
                  <a:pt x="2148" y="1652"/>
                  <a:pt x="2155" y="1670"/>
                </a:cubicBezTo>
                <a:close/>
                <a:moveTo>
                  <a:pt x="2128" y="1477"/>
                </a:moveTo>
                <a:cubicBezTo>
                  <a:pt x="2123" y="1472"/>
                  <a:pt x="2016" y="1440"/>
                  <a:pt x="2082" y="1422"/>
                </a:cubicBezTo>
                <a:cubicBezTo>
                  <a:pt x="2117" y="1413"/>
                  <a:pt x="2154" y="1440"/>
                  <a:pt x="2187" y="1430"/>
                </a:cubicBezTo>
                <a:cubicBezTo>
                  <a:pt x="2178" y="1455"/>
                  <a:pt x="2156" y="1474"/>
                  <a:pt x="2128" y="1477"/>
                </a:cubicBezTo>
                <a:close/>
                <a:moveTo>
                  <a:pt x="1983" y="1008"/>
                </a:moveTo>
                <a:cubicBezTo>
                  <a:pt x="1949" y="1004"/>
                  <a:pt x="1919" y="988"/>
                  <a:pt x="1891" y="970"/>
                </a:cubicBezTo>
                <a:cubicBezTo>
                  <a:pt x="1900" y="962"/>
                  <a:pt x="1910" y="955"/>
                  <a:pt x="1921" y="949"/>
                </a:cubicBezTo>
                <a:cubicBezTo>
                  <a:pt x="1893" y="946"/>
                  <a:pt x="1859" y="961"/>
                  <a:pt x="1835" y="944"/>
                </a:cubicBezTo>
                <a:cubicBezTo>
                  <a:pt x="1789" y="911"/>
                  <a:pt x="1839" y="897"/>
                  <a:pt x="1869" y="889"/>
                </a:cubicBezTo>
                <a:cubicBezTo>
                  <a:pt x="1961" y="864"/>
                  <a:pt x="1989" y="899"/>
                  <a:pt x="2039" y="987"/>
                </a:cubicBezTo>
                <a:cubicBezTo>
                  <a:pt x="2015" y="973"/>
                  <a:pt x="1994" y="986"/>
                  <a:pt x="1983" y="1008"/>
                </a:cubicBezTo>
                <a:close/>
                <a:moveTo>
                  <a:pt x="1888" y="1525"/>
                </a:moveTo>
                <a:cubicBezTo>
                  <a:pt x="1892" y="1471"/>
                  <a:pt x="1956" y="1479"/>
                  <a:pt x="1992" y="1462"/>
                </a:cubicBezTo>
                <a:cubicBezTo>
                  <a:pt x="1974" y="1501"/>
                  <a:pt x="1927" y="1522"/>
                  <a:pt x="1888" y="1525"/>
                </a:cubicBezTo>
                <a:close/>
                <a:moveTo>
                  <a:pt x="1882" y="1296"/>
                </a:moveTo>
                <a:cubicBezTo>
                  <a:pt x="1816" y="1271"/>
                  <a:pt x="1896" y="1194"/>
                  <a:pt x="1823" y="1166"/>
                </a:cubicBezTo>
                <a:cubicBezTo>
                  <a:pt x="1900" y="1065"/>
                  <a:pt x="1958" y="1248"/>
                  <a:pt x="1882" y="1296"/>
                </a:cubicBezTo>
                <a:close/>
                <a:moveTo>
                  <a:pt x="1846" y="1789"/>
                </a:moveTo>
                <a:cubicBezTo>
                  <a:pt x="1858" y="1756"/>
                  <a:pt x="1891" y="1741"/>
                  <a:pt x="1924" y="1742"/>
                </a:cubicBezTo>
                <a:cubicBezTo>
                  <a:pt x="1895" y="1753"/>
                  <a:pt x="1874" y="1776"/>
                  <a:pt x="1846" y="1789"/>
                </a:cubicBezTo>
                <a:close/>
                <a:moveTo>
                  <a:pt x="1742" y="1736"/>
                </a:moveTo>
                <a:cubicBezTo>
                  <a:pt x="1731" y="1721"/>
                  <a:pt x="1708" y="1693"/>
                  <a:pt x="1720" y="1672"/>
                </a:cubicBezTo>
                <a:cubicBezTo>
                  <a:pt x="1726" y="1661"/>
                  <a:pt x="1758" y="1634"/>
                  <a:pt x="1771" y="1644"/>
                </a:cubicBezTo>
                <a:cubicBezTo>
                  <a:pt x="1794" y="1662"/>
                  <a:pt x="1762" y="1726"/>
                  <a:pt x="1742" y="1736"/>
                </a:cubicBezTo>
                <a:close/>
                <a:moveTo>
                  <a:pt x="1724" y="465"/>
                </a:moveTo>
                <a:cubicBezTo>
                  <a:pt x="1724" y="475"/>
                  <a:pt x="1724" y="485"/>
                  <a:pt x="1724" y="495"/>
                </a:cubicBezTo>
                <a:cubicBezTo>
                  <a:pt x="1700" y="499"/>
                  <a:pt x="1682" y="486"/>
                  <a:pt x="1680" y="462"/>
                </a:cubicBezTo>
                <a:cubicBezTo>
                  <a:pt x="1695" y="458"/>
                  <a:pt x="1710" y="459"/>
                  <a:pt x="1724" y="465"/>
                </a:cubicBezTo>
                <a:close/>
                <a:moveTo>
                  <a:pt x="1721" y="1831"/>
                </a:moveTo>
                <a:cubicBezTo>
                  <a:pt x="1712" y="1823"/>
                  <a:pt x="1702" y="1815"/>
                  <a:pt x="1692" y="1807"/>
                </a:cubicBezTo>
                <a:cubicBezTo>
                  <a:pt x="1714" y="1794"/>
                  <a:pt x="1736" y="1805"/>
                  <a:pt x="1721" y="1831"/>
                </a:cubicBezTo>
                <a:close/>
                <a:moveTo>
                  <a:pt x="1704" y="1560"/>
                </a:moveTo>
                <a:cubicBezTo>
                  <a:pt x="1681" y="1530"/>
                  <a:pt x="1688" y="1521"/>
                  <a:pt x="1724" y="1534"/>
                </a:cubicBezTo>
                <a:cubicBezTo>
                  <a:pt x="1717" y="1543"/>
                  <a:pt x="1711" y="1552"/>
                  <a:pt x="1704" y="1560"/>
                </a:cubicBezTo>
                <a:close/>
                <a:moveTo>
                  <a:pt x="1665" y="1715"/>
                </a:moveTo>
                <a:cubicBezTo>
                  <a:pt x="1639" y="1694"/>
                  <a:pt x="1641" y="1670"/>
                  <a:pt x="1671" y="1655"/>
                </a:cubicBezTo>
                <a:cubicBezTo>
                  <a:pt x="1689" y="1675"/>
                  <a:pt x="1685" y="1699"/>
                  <a:pt x="1665" y="1715"/>
                </a:cubicBezTo>
                <a:close/>
                <a:moveTo>
                  <a:pt x="1594" y="1465"/>
                </a:moveTo>
                <a:cubicBezTo>
                  <a:pt x="1621" y="1474"/>
                  <a:pt x="1663" y="1471"/>
                  <a:pt x="1665" y="1510"/>
                </a:cubicBezTo>
                <a:cubicBezTo>
                  <a:pt x="1634" y="1516"/>
                  <a:pt x="1603" y="1494"/>
                  <a:pt x="1594" y="1465"/>
                </a:cubicBezTo>
                <a:close/>
                <a:moveTo>
                  <a:pt x="1582" y="1462"/>
                </a:moveTo>
                <a:cubicBezTo>
                  <a:pt x="1555" y="1433"/>
                  <a:pt x="1532" y="1399"/>
                  <a:pt x="1499" y="1376"/>
                </a:cubicBezTo>
                <a:cubicBezTo>
                  <a:pt x="1507" y="1366"/>
                  <a:pt x="1517" y="1358"/>
                  <a:pt x="1529" y="1353"/>
                </a:cubicBezTo>
                <a:cubicBezTo>
                  <a:pt x="1543" y="1400"/>
                  <a:pt x="1617" y="1400"/>
                  <a:pt x="1582" y="1462"/>
                </a:cubicBezTo>
                <a:close/>
                <a:moveTo>
                  <a:pt x="1576" y="640"/>
                </a:moveTo>
                <a:cubicBezTo>
                  <a:pt x="1609" y="635"/>
                  <a:pt x="1642" y="655"/>
                  <a:pt x="1674" y="637"/>
                </a:cubicBezTo>
                <a:cubicBezTo>
                  <a:pt x="1663" y="656"/>
                  <a:pt x="1657" y="677"/>
                  <a:pt x="1656" y="699"/>
                </a:cubicBezTo>
                <a:cubicBezTo>
                  <a:pt x="1611" y="674"/>
                  <a:pt x="1541" y="729"/>
                  <a:pt x="1576" y="640"/>
                </a:cubicBezTo>
                <a:close/>
                <a:moveTo>
                  <a:pt x="1526" y="1739"/>
                </a:moveTo>
                <a:cubicBezTo>
                  <a:pt x="1521" y="1729"/>
                  <a:pt x="1516" y="1719"/>
                  <a:pt x="1511" y="1709"/>
                </a:cubicBezTo>
                <a:cubicBezTo>
                  <a:pt x="1545" y="1709"/>
                  <a:pt x="1550" y="1719"/>
                  <a:pt x="1526" y="1739"/>
                </a:cubicBezTo>
                <a:close/>
                <a:moveTo>
                  <a:pt x="1445" y="1079"/>
                </a:moveTo>
                <a:cubicBezTo>
                  <a:pt x="1443" y="1046"/>
                  <a:pt x="1397" y="1045"/>
                  <a:pt x="1410" y="1008"/>
                </a:cubicBezTo>
                <a:cubicBezTo>
                  <a:pt x="1446" y="1011"/>
                  <a:pt x="1459" y="1049"/>
                  <a:pt x="1472" y="1076"/>
                </a:cubicBezTo>
                <a:cubicBezTo>
                  <a:pt x="1463" y="1077"/>
                  <a:pt x="1454" y="1078"/>
                  <a:pt x="1445" y="1079"/>
                </a:cubicBezTo>
                <a:close/>
                <a:moveTo>
                  <a:pt x="1431" y="438"/>
                </a:moveTo>
                <a:cubicBezTo>
                  <a:pt x="1389" y="427"/>
                  <a:pt x="1385" y="351"/>
                  <a:pt x="1437" y="361"/>
                </a:cubicBezTo>
                <a:cubicBezTo>
                  <a:pt x="1483" y="370"/>
                  <a:pt x="1474" y="432"/>
                  <a:pt x="1431" y="438"/>
                </a:cubicBezTo>
                <a:close/>
                <a:moveTo>
                  <a:pt x="1419" y="1831"/>
                </a:moveTo>
                <a:cubicBezTo>
                  <a:pt x="1419" y="1820"/>
                  <a:pt x="1419" y="1809"/>
                  <a:pt x="1419" y="1798"/>
                </a:cubicBezTo>
                <a:cubicBezTo>
                  <a:pt x="1439" y="1818"/>
                  <a:pt x="1465" y="1816"/>
                  <a:pt x="1481" y="1792"/>
                </a:cubicBezTo>
                <a:cubicBezTo>
                  <a:pt x="1483" y="1831"/>
                  <a:pt x="1444" y="1824"/>
                  <a:pt x="1419" y="1831"/>
                </a:cubicBezTo>
                <a:close/>
                <a:moveTo>
                  <a:pt x="1389" y="1519"/>
                </a:moveTo>
                <a:cubicBezTo>
                  <a:pt x="1377" y="1495"/>
                  <a:pt x="1390" y="1475"/>
                  <a:pt x="1413" y="1465"/>
                </a:cubicBezTo>
                <a:cubicBezTo>
                  <a:pt x="1417" y="1489"/>
                  <a:pt x="1409" y="1506"/>
                  <a:pt x="1389" y="1519"/>
                </a:cubicBezTo>
                <a:close/>
                <a:moveTo>
                  <a:pt x="1386" y="2344"/>
                </a:moveTo>
                <a:cubicBezTo>
                  <a:pt x="1347" y="2353"/>
                  <a:pt x="1263" y="2347"/>
                  <a:pt x="1226" y="2331"/>
                </a:cubicBezTo>
                <a:cubicBezTo>
                  <a:pt x="1188" y="2315"/>
                  <a:pt x="1212" y="2252"/>
                  <a:pt x="1214" y="2222"/>
                </a:cubicBezTo>
                <a:cubicBezTo>
                  <a:pt x="1224" y="2229"/>
                  <a:pt x="1234" y="2235"/>
                  <a:pt x="1244" y="2240"/>
                </a:cubicBezTo>
                <a:cubicBezTo>
                  <a:pt x="1255" y="2221"/>
                  <a:pt x="1258" y="2200"/>
                  <a:pt x="1256" y="2178"/>
                </a:cubicBezTo>
                <a:cubicBezTo>
                  <a:pt x="1280" y="2251"/>
                  <a:pt x="1339" y="2220"/>
                  <a:pt x="1395" y="2214"/>
                </a:cubicBezTo>
                <a:cubicBezTo>
                  <a:pt x="1339" y="2235"/>
                  <a:pt x="1380" y="2245"/>
                  <a:pt x="1404" y="2266"/>
                </a:cubicBezTo>
                <a:cubicBezTo>
                  <a:pt x="1439" y="2299"/>
                  <a:pt x="1472" y="2293"/>
                  <a:pt x="1515" y="2277"/>
                </a:cubicBezTo>
                <a:cubicBezTo>
                  <a:pt x="1604" y="2246"/>
                  <a:pt x="1696" y="2301"/>
                  <a:pt x="1786" y="2306"/>
                </a:cubicBezTo>
                <a:cubicBezTo>
                  <a:pt x="1811" y="2307"/>
                  <a:pt x="1858" y="2281"/>
                  <a:pt x="1859" y="2325"/>
                </a:cubicBezTo>
                <a:cubicBezTo>
                  <a:pt x="1860" y="2343"/>
                  <a:pt x="1847" y="2367"/>
                  <a:pt x="1875" y="2365"/>
                </a:cubicBezTo>
                <a:cubicBezTo>
                  <a:pt x="1917" y="2363"/>
                  <a:pt x="1964" y="2326"/>
                  <a:pt x="2005" y="2334"/>
                </a:cubicBezTo>
                <a:cubicBezTo>
                  <a:pt x="2018" y="2336"/>
                  <a:pt x="2067" y="2411"/>
                  <a:pt x="1948" y="2411"/>
                </a:cubicBezTo>
                <a:cubicBezTo>
                  <a:pt x="1863" y="2410"/>
                  <a:pt x="1780" y="2419"/>
                  <a:pt x="1696" y="2435"/>
                </a:cubicBezTo>
                <a:cubicBezTo>
                  <a:pt x="1540" y="2466"/>
                  <a:pt x="1601" y="2403"/>
                  <a:pt x="1547" y="2377"/>
                </a:cubicBezTo>
                <a:cubicBezTo>
                  <a:pt x="1497" y="2353"/>
                  <a:pt x="1439" y="2357"/>
                  <a:pt x="1386" y="2344"/>
                </a:cubicBezTo>
                <a:close/>
                <a:moveTo>
                  <a:pt x="1193" y="970"/>
                </a:moveTo>
                <a:cubicBezTo>
                  <a:pt x="1182" y="961"/>
                  <a:pt x="1172" y="953"/>
                  <a:pt x="1163" y="943"/>
                </a:cubicBezTo>
                <a:cubicBezTo>
                  <a:pt x="1186" y="937"/>
                  <a:pt x="1198" y="946"/>
                  <a:pt x="1193" y="970"/>
                </a:cubicBezTo>
                <a:close/>
                <a:moveTo>
                  <a:pt x="1169" y="1183"/>
                </a:moveTo>
                <a:cubicBezTo>
                  <a:pt x="1183" y="1122"/>
                  <a:pt x="1018" y="1010"/>
                  <a:pt x="967" y="1053"/>
                </a:cubicBezTo>
                <a:cubicBezTo>
                  <a:pt x="992" y="1026"/>
                  <a:pt x="1018" y="983"/>
                  <a:pt x="1059" y="982"/>
                </a:cubicBezTo>
                <a:cubicBezTo>
                  <a:pt x="1106" y="981"/>
                  <a:pt x="1123" y="1036"/>
                  <a:pt x="1151" y="1063"/>
                </a:cubicBezTo>
                <a:cubicBezTo>
                  <a:pt x="1193" y="1103"/>
                  <a:pt x="1254" y="1087"/>
                  <a:pt x="1303" y="1109"/>
                </a:cubicBezTo>
                <a:cubicBezTo>
                  <a:pt x="1360" y="1135"/>
                  <a:pt x="1333" y="1211"/>
                  <a:pt x="1364" y="1255"/>
                </a:cubicBezTo>
                <a:cubicBezTo>
                  <a:pt x="1388" y="1290"/>
                  <a:pt x="1441" y="1278"/>
                  <a:pt x="1460" y="1322"/>
                </a:cubicBezTo>
                <a:cubicBezTo>
                  <a:pt x="1487" y="1383"/>
                  <a:pt x="1394" y="1334"/>
                  <a:pt x="1381" y="1322"/>
                </a:cubicBezTo>
                <a:cubicBezTo>
                  <a:pt x="1350" y="1294"/>
                  <a:pt x="1331" y="1228"/>
                  <a:pt x="1296" y="1211"/>
                </a:cubicBezTo>
                <a:cubicBezTo>
                  <a:pt x="1258" y="1192"/>
                  <a:pt x="1195" y="1228"/>
                  <a:pt x="1169" y="1183"/>
                </a:cubicBezTo>
                <a:close/>
                <a:moveTo>
                  <a:pt x="1152" y="1465"/>
                </a:moveTo>
                <a:cubicBezTo>
                  <a:pt x="1144" y="1455"/>
                  <a:pt x="1137" y="1444"/>
                  <a:pt x="1131" y="1433"/>
                </a:cubicBezTo>
                <a:cubicBezTo>
                  <a:pt x="1164" y="1423"/>
                  <a:pt x="1171" y="1434"/>
                  <a:pt x="1152" y="1465"/>
                </a:cubicBezTo>
                <a:close/>
                <a:moveTo>
                  <a:pt x="1018" y="1926"/>
                </a:moveTo>
                <a:cubicBezTo>
                  <a:pt x="1038" y="1949"/>
                  <a:pt x="1068" y="1995"/>
                  <a:pt x="1018" y="2006"/>
                </a:cubicBezTo>
                <a:cubicBezTo>
                  <a:pt x="1012" y="1982"/>
                  <a:pt x="988" y="1945"/>
                  <a:pt x="1018" y="1926"/>
                </a:cubicBezTo>
                <a:close/>
                <a:moveTo>
                  <a:pt x="374" y="1474"/>
                </a:moveTo>
                <a:cubicBezTo>
                  <a:pt x="345" y="1457"/>
                  <a:pt x="308" y="1430"/>
                  <a:pt x="311" y="1391"/>
                </a:cubicBezTo>
                <a:cubicBezTo>
                  <a:pt x="374" y="1391"/>
                  <a:pt x="411" y="1424"/>
                  <a:pt x="374" y="1474"/>
                </a:cubicBezTo>
                <a:close/>
                <a:moveTo>
                  <a:pt x="329" y="1240"/>
                </a:moveTo>
                <a:cubicBezTo>
                  <a:pt x="314" y="1222"/>
                  <a:pt x="303" y="1202"/>
                  <a:pt x="296" y="1180"/>
                </a:cubicBezTo>
                <a:cubicBezTo>
                  <a:pt x="312" y="1198"/>
                  <a:pt x="322" y="1218"/>
                  <a:pt x="329" y="1240"/>
                </a:cubicBezTo>
                <a:close/>
                <a:moveTo>
                  <a:pt x="314" y="1053"/>
                </a:moveTo>
                <a:cubicBezTo>
                  <a:pt x="329" y="1071"/>
                  <a:pt x="326" y="1158"/>
                  <a:pt x="291" y="1132"/>
                </a:cubicBezTo>
                <a:cubicBezTo>
                  <a:pt x="270" y="1117"/>
                  <a:pt x="283" y="1047"/>
                  <a:pt x="314" y="1053"/>
                </a:cubicBezTo>
                <a:close/>
                <a:moveTo>
                  <a:pt x="273" y="1216"/>
                </a:moveTo>
                <a:cubicBezTo>
                  <a:pt x="273" y="1206"/>
                  <a:pt x="273" y="1196"/>
                  <a:pt x="273" y="1186"/>
                </a:cubicBezTo>
                <a:cubicBezTo>
                  <a:pt x="294" y="1204"/>
                  <a:pt x="284" y="1235"/>
                  <a:pt x="304" y="1252"/>
                </a:cubicBezTo>
                <a:cubicBezTo>
                  <a:pt x="326" y="1270"/>
                  <a:pt x="348" y="1288"/>
                  <a:pt x="356" y="1317"/>
                </a:cubicBezTo>
                <a:cubicBezTo>
                  <a:pt x="330" y="1327"/>
                  <a:pt x="259" y="1319"/>
                  <a:pt x="261" y="1278"/>
                </a:cubicBezTo>
                <a:cubicBezTo>
                  <a:pt x="251" y="1284"/>
                  <a:pt x="241" y="1290"/>
                  <a:pt x="231" y="1296"/>
                </a:cubicBezTo>
                <a:cubicBezTo>
                  <a:pt x="203" y="1243"/>
                  <a:pt x="254" y="1251"/>
                  <a:pt x="273" y="1216"/>
                </a:cubicBezTo>
                <a:close/>
                <a:moveTo>
                  <a:pt x="101" y="833"/>
                </a:moveTo>
                <a:cubicBezTo>
                  <a:pt x="111" y="840"/>
                  <a:pt x="122" y="847"/>
                  <a:pt x="133" y="854"/>
                </a:cubicBezTo>
                <a:cubicBezTo>
                  <a:pt x="75" y="865"/>
                  <a:pt x="0" y="766"/>
                  <a:pt x="2" y="714"/>
                </a:cubicBezTo>
                <a:cubicBezTo>
                  <a:pt x="118" y="703"/>
                  <a:pt x="19" y="807"/>
                  <a:pt x="101" y="833"/>
                </a:cubicBezTo>
                <a:close/>
                <a:moveTo>
                  <a:pt x="2197" y="1822"/>
                </a:moveTo>
                <a:cubicBezTo>
                  <a:pt x="2148" y="1776"/>
                  <a:pt x="2268" y="1736"/>
                  <a:pt x="2300" y="1744"/>
                </a:cubicBezTo>
                <a:cubicBezTo>
                  <a:pt x="2275" y="1765"/>
                  <a:pt x="2199" y="1783"/>
                  <a:pt x="2197" y="1822"/>
                </a:cubicBezTo>
                <a:close/>
                <a:moveTo>
                  <a:pt x="1757" y="607"/>
                </a:moveTo>
                <a:cubicBezTo>
                  <a:pt x="1733" y="568"/>
                  <a:pt x="1810" y="526"/>
                  <a:pt x="1825" y="567"/>
                </a:cubicBezTo>
                <a:cubicBezTo>
                  <a:pt x="1833" y="591"/>
                  <a:pt x="1772" y="606"/>
                  <a:pt x="1757" y="60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8" name="꙱ Ghana (Republic of Ghana) (GH) (H)">
            <a:extLst>
              <a:ext uri="{FF2B5EF4-FFF2-40B4-BE49-F238E27FC236}">
                <a16:creationId xmlns:a16="http://schemas.microsoft.com/office/drawing/2014/main" id="{76477685-C744-4DE5-953E-889607EAF73F}"/>
              </a:ext>
            </a:extLst>
          </p:cNvPr>
          <p:cNvSpPr>
            <a:spLocks/>
          </p:cNvSpPr>
          <p:nvPr/>
        </p:nvSpPr>
        <p:spPr bwMode="auto">
          <a:xfrm>
            <a:off x="4301888" y="2054937"/>
            <a:ext cx="119649" cy="193097"/>
          </a:xfrm>
          <a:custGeom>
            <a:avLst/>
            <a:gdLst>
              <a:gd name="T0" fmla="*/ 1154 w 1451"/>
              <a:gd name="T1" fmla="*/ 443 h 2332"/>
              <a:gd name="T2" fmla="*/ 1142 w 1451"/>
              <a:gd name="T3" fmla="*/ 566 h 2332"/>
              <a:gd name="T4" fmla="*/ 1097 w 1451"/>
              <a:gd name="T5" fmla="*/ 617 h 2332"/>
              <a:gd name="T6" fmla="*/ 1190 w 1451"/>
              <a:gd name="T7" fmla="*/ 619 h 2332"/>
              <a:gd name="T8" fmla="*/ 1188 w 1451"/>
              <a:gd name="T9" fmla="*/ 708 h 2332"/>
              <a:gd name="T10" fmla="*/ 1144 w 1451"/>
              <a:gd name="T11" fmla="*/ 857 h 2332"/>
              <a:gd name="T12" fmla="*/ 1246 w 1451"/>
              <a:gd name="T13" fmla="*/ 1001 h 2332"/>
              <a:gd name="T14" fmla="*/ 1220 w 1451"/>
              <a:gd name="T15" fmla="*/ 1156 h 2332"/>
              <a:gd name="T16" fmla="*/ 1185 w 1451"/>
              <a:gd name="T17" fmla="*/ 1300 h 2332"/>
              <a:gd name="T18" fmla="*/ 1229 w 1451"/>
              <a:gd name="T19" fmla="*/ 1396 h 2332"/>
              <a:gd name="T20" fmla="*/ 1348 w 1451"/>
              <a:gd name="T21" fmla="*/ 1751 h 2332"/>
              <a:gd name="T22" fmla="*/ 1341 w 1451"/>
              <a:gd name="T23" fmla="*/ 1863 h 2332"/>
              <a:gd name="T24" fmla="*/ 1256 w 1451"/>
              <a:gd name="T25" fmla="*/ 1929 h 2332"/>
              <a:gd name="T26" fmla="*/ 1225 w 1451"/>
              <a:gd name="T27" fmla="*/ 1890 h 2332"/>
              <a:gd name="T28" fmla="*/ 1135 w 1451"/>
              <a:gd name="T29" fmla="*/ 1934 h 2332"/>
              <a:gd name="T30" fmla="*/ 816 w 1451"/>
              <a:gd name="T31" fmla="*/ 2094 h 2332"/>
              <a:gd name="T32" fmla="*/ 502 w 1451"/>
              <a:gd name="T33" fmla="*/ 2210 h 2332"/>
              <a:gd name="T34" fmla="*/ 332 w 1451"/>
              <a:gd name="T35" fmla="*/ 2265 h 2332"/>
              <a:gd name="T36" fmla="*/ 101 w 1451"/>
              <a:gd name="T37" fmla="*/ 2160 h 2332"/>
              <a:gd name="T38" fmla="*/ 159 w 1451"/>
              <a:gd name="T39" fmla="*/ 2155 h 2332"/>
              <a:gd name="T40" fmla="*/ 94 w 1451"/>
              <a:gd name="T41" fmla="*/ 1975 h 2332"/>
              <a:gd name="T42" fmla="*/ 25 w 1451"/>
              <a:gd name="T43" fmla="*/ 1751 h 2332"/>
              <a:gd name="T44" fmla="*/ 44 w 1451"/>
              <a:gd name="T45" fmla="*/ 1473 h 2332"/>
              <a:gd name="T46" fmla="*/ 89 w 1451"/>
              <a:gd name="T47" fmla="*/ 1280 h 2332"/>
              <a:gd name="T48" fmla="*/ 218 w 1451"/>
              <a:gd name="T49" fmla="*/ 1082 h 2332"/>
              <a:gd name="T50" fmla="*/ 203 w 1451"/>
              <a:gd name="T51" fmla="*/ 829 h 2332"/>
              <a:gd name="T52" fmla="*/ 170 w 1451"/>
              <a:gd name="T53" fmla="*/ 754 h 2332"/>
              <a:gd name="T54" fmla="*/ 179 w 1451"/>
              <a:gd name="T55" fmla="*/ 663 h 2332"/>
              <a:gd name="T56" fmla="*/ 164 w 1451"/>
              <a:gd name="T57" fmla="*/ 478 h 2332"/>
              <a:gd name="T58" fmla="*/ 137 w 1451"/>
              <a:gd name="T59" fmla="*/ 260 h 2332"/>
              <a:gd name="T60" fmla="*/ 116 w 1451"/>
              <a:gd name="T61" fmla="*/ 155 h 2332"/>
              <a:gd name="T62" fmla="*/ 144 w 1451"/>
              <a:gd name="T63" fmla="*/ 56 h 2332"/>
              <a:gd name="T64" fmla="*/ 666 w 1451"/>
              <a:gd name="T65" fmla="*/ 54 h 2332"/>
              <a:gd name="T66" fmla="*/ 816 w 1451"/>
              <a:gd name="T67" fmla="*/ 70 h 2332"/>
              <a:gd name="T68" fmla="*/ 991 w 1451"/>
              <a:gd name="T69" fmla="*/ 13 h 2332"/>
              <a:gd name="T70" fmla="*/ 1037 w 1451"/>
              <a:gd name="T71" fmla="*/ 37 h 2332"/>
              <a:gd name="T72" fmla="*/ 1014 w 1451"/>
              <a:gd name="T73" fmla="*/ 133 h 2332"/>
              <a:gd name="T74" fmla="*/ 1100 w 1451"/>
              <a:gd name="T75" fmla="*/ 273 h 2332"/>
              <a:gd name="T76" fmla="*/ 1150 w 1451"/>
              <a:gd name="T77" fmla="*/ 392 h 2332"/>
              <a:gd name="T78" fmla="*/ 1154 w 1451"/>
              <a:gd name="T79" fmla="*/ 443 h 2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1" h="2332">
                <a:moveTo>
                  <a:pt x="1154" y="443"/>
                </a:moveTo>
                <a:cubicBezTo>
                  <a:pt x="1149" y="484"/>
                  <a:pt x="1135" y="533"/>
                  <a:pt x="1142" y="566"/>
                </a:cubicBezTo>
                <a:cubicBezTo>
                  <a:pt x="1098" y="560"/>
                  <a:pt x="1116" y="592"/>
                  <a:pt x="1097" y="617"/>
                </a:cubicBezTo>
                <a:cubicBezTo>
                  <a:pt x="1132" y="622"/>
                  <a:pt x="1167" y="572"/>
                  <a:pt x="1190" y="619"/>
                </a:cubicBezTo>
                <a:cubicBezTo>
                  <a:pt x="1202" y="642"/>
                  <a:pt x="1200" y="684"/>
                  <a:pt x="1188" y="708"/>
                </a:cubicBezTo>
                <a:cubicBezTo>
                  <a:pt x="1168" y="753"/>
                  <a:pt x="1214" y="851"/>
                  <a:pt x="1144" y="857"/>
                </a:cubicBezTo>
                <a:cubicBezTo>
                  <a:pt x="1166" y="913"/>
                  <a:pt x="1228" y="940"/>
                  <a:pt x="1246" y="1001"/>
                </a:cubicBezTo>
                <a:cubicBezTo>
                  <a:pt x="1260" y="1046"/>
                  <a:pt x="1201" y="1000"/>
                  <a:pt x="1220" y="1156"/>
                </a:cubicBezTo>
                <a:cubicBezTo>
                  <a:pt x="1227" y="1215"/>
                  <a:pt x="1196" y="1246"/>
                  <a:pt x="1185" y="1300"/>
                </a:cubicBezTo>
                <a:cubicBezTo>
                  <a:pt x="1175" y="1344"/>
                  <a:pt x="1227" y="1349"/>
                  <a:pt x="1229" y="1396"/>
                </a:cubicBezTo>
                <a:cubicBezTo>
                  <a:pt x="1232" y="1498"/>
                  <a:pt x="1075" y="1570"/>
                  <a:pt x="1348" y="1751"/>
                </a:cubicBezTo>
                <a:cubicBezTo>
                  <a:pt x="1451" y="1818"/>
                  <a:pt x="1356" y="1815"/>
                  <a:pt x="1341" y="1863"/>
                </a:cubicBezTo>
                <a:cubicBezTo>
                  <a:pt x="1330" y="1901"/>
                  <a:pt x="1303" y="1934"/>
                  <a:pt x="1256" y="1929"/>
                </a:cubicBezTo>
                <a:cubicBezTo>
                  <a:pt x="1242" y="1927"/>
                  <a:pt x="1233" y="1909"/>
                  <a:pt x="1225" y="1890"/>
                </a:cubicBezTo>
                <a:cubicBezTo>
                  <a:pt x="1212" y="1915"/>
                  <a:pt x="1158" y="1930"/>
                  <a:pt x="1135" y="1934"/>
                </a:cubicBezTo>
                <a:cubicBezTo>
                  <a:pt x="1006" y="1957"/>
                  <a:pt x="924" y="2030"/>
                  <a:pt x="816" y="2094"/>
                </a:cubicBezTo>
                <a:cubicBezTo>
                  <a:pt x="756" y="2130"/>
                  <a:pt x="568" y="2156"/>
                  <a:pt x="502" y="2210"/>
                </a:cubicBezTo>
                <a:cubicBezTo>
                  <a:pt x="457" y="2246"/>
                  <a:pt x="396" y="2332"/>
                  <a:pt x="332" y="2265"/>
                </a:cubicBezTo>
                <a:cubicBezTo>
                  <a:pt x="260" y="2190"/>
                  <a:pt x="143" y="2229"/>
                  <a:pt x="101" y="2160"/>
                </a:cubicBezTo>
                <a:cubicBezTo>
                  <a:pt x="140" y="2159"/>
                  <a:pt x="120" y="2154"/>
                  <a:pt x="159" y="2155"/>
                </a:cubicBezTo>
                <a:cubicBezTo>
                  <a:pt x="142" y="2105"/>
                  <a:pt x="200" y="1946"/>
                  <a:pt x="94" y="1975"/>
                </a:cubicBezTo>
                <a:cubicBezTo>
                  <a:pt x="130" y="1912"/>
                  <a:pt x="63" y="1803"/>
                  <a:pt x="25" y="1751"/>
                </a:cubicBezTo>
                <a:cubicBezTo>
                  <a:pt x="7" y="1650"/>
                  <a:pt x="0" y="1569"/>
                  <a:pt x="44" y="1473"/>
                </a:cubicBezTo>
                <a:cubicBezTo>
                  <a:pt x="82" y="1391"/>
                  <a:pt x="59" y="1363"/>
                  <a:pt x="89" y="1280"/>
                </a:cubicBezTo>
                <a:cubicBezTo>
                  <a:pt x="112" y="1219"/>
                  <a:pt x="194" y="1135"/>
                  <a:pt x="218" y="1082"/>
                </a:cubicBezTo>
                <a:cubicBezTo>
                  <a:pt x="251" y="1010"/>
                  <a:pt x="225" y="903"/>
                  <a:pt x="203" y="829"/>
                </a:cubicBezTo>
                <a:cubicBezTo>
                  <a:pt x="195" y="800"/>
                  <a:pt x="182" y="781"/>
                  <a:pt x="170" y="754"/>
                </a:cubicBezTo>
                <a:cubicBezTo>
                  <a:pt x="157" y="724"/>
                  <a:pt x="176" y="693"/>
                  <a:pt x="179" y="663"/>
                </a:cubicBezTo>
                <a:cubicBezTo>
                  <a:pt x="183" y="594"/>
                  <a:pt x="150" y="547"/>
                  <a:pt x="164" y="478"/>
                </a:cubicBezTo>
                <a:cubicBezTo>
                  <a:pt x="179" y="408"/>
                  <a:pt x="149" y="330"/>
                  <a:pt x="137" y="260"/>
                </a:cubicBezTo>
                <a:cubicBezTo>
                  <a:pt x="131" y="227"/>
                  <a:pt x="96" y="190"/>
                  <a:pt x="116" y="155"/>
                </a:cubicBezTo>
                <a:cubicBezTo>
                  <a:pt x="132" y="128"/>
                  <a:pt x="153" y="89"/>
                  <a:pt x="144" y="56"/>
                </a:cubicBezTo>
                <a:cubicBezTo>
                  <a:pt x="286" y="64"/>
                  <a:pt x="478" y="53"/>
                  <a:pt x="666" y="54"/>
                </a:cubicBezTo>
                <a:cubicBezTo>
                  <a:pt x="701" y="55"/>
                  <a:pt x="807" y="52"/>
                  <a:pt x="816" y="70"/>
                </a:cubicBezTo>
                <a:cubicBezTo>
                  <a:pt x="867" y="117"/>
                  <a:pt x="901" y="0"/>
                  <a:pt x="991" y="13"/>
                </a:cubicBezTo>
                <a:cubicBezTo>
                  <a:pt x="1003" y="20"/>
                  <a:pt x="1035" y="25"/>
                  <a:pt x="1037" y="37"/>
                </a:cubicBezTo>
                <a:cubicBezTo>
                  <a:pt x="1051" y="80"/>
                  <a:pt x="1019" y="91"/>
                  <a:pt x="1014" y="133"/>
                </a:cubicBezTo>
                <a:cubicBezTo>
                  <a:pt x="1009" y="177"/>
                  <a:pt x="1062" y="251"/>
                  <a:pt x="1100" y="273"/>
                </a:cubicBezTo>
                <a:cubicBezTo>
                  <a:pt x="1172" y="314"/>
                  <a:pt x="1123" y="324"/>
                  <a:pt x="1150" y="392"/>
                </a:cubicBezTo>
                <a:cubicBezTo>
                  <a:pt x="1157" y="409"/>
                  <a:pt x="1155" y="426"/>
                  <a:pt x="1154" y="44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9" name="꙱ Germany (Federal Republic of Germany) (DE) (H)">
            <a:extLst>
              <a:ext uri="{FF2B5EF4-FFF2-40B4-BE49-F238E27FC236}">
                <a16:creationId xmlns:a16="http://schemas.microsoft.com/office/drawing/2014/main" id="{682B3FA8-D9FB-4F61-B3C2-042C94C5A11A}"/>
              </a:ext>
            </a:extLst>
          </p:cNvPr>
          <p:cNvSpPr>
            <a:spLocks noEditPoints="1"/>
          </p:cNvSpPr>
          <p:nvPr/>
        </p:nvSpPr>
        <p:spPr bwMode="auto">
          <a:xfrm>
            <a:off x="4551965" y="776618"/>
            <a:ext cx="208038" cy="218987"/>
          </a:xfrm>
          <a:custGeom>
            <a:avLst/>
            <a:gdLst>
              <a:gd name="T0" fmla="*/ 749 w 2518"/>
              <a:gd name="T1" fmla="*/ 108 h 2652"/>
              <a:gd name="T2" fmla="*/ 2243 w 2518"/>
              <a:gd name="T3" fmla="*/ 355 h 2652"/>
              <a:gd name="T4" fmla="*/ 2304 w 2518"/>
              <a:gd name="T5" fmla="*/ 553 h 2652"/>
              <a:gd name="T6" fmla="*/ 2353 w 2518"/>
              <a:gd name="T7" fmla="*/ 884 h 2652"/>
              <a:gd name="T8" fmla="*/ 2392 w 2518"/>
              <a:gd name="T9" fmla="*/ 1114 h 2652"/>
              <a:gd name="T10" fmla="*/ 2445 w 2518"/>
              <a:gd name="T11" fmla="*/ 1409 h 2652"/>
              <a:gd name="T12" fmla="*/ 2317 w 2518"/>
              <a:gd name="T13" fmla="*/ 1384 h 2652"/>
              <a:gd name="T14" fmla="*/ 1761 w 2518"/>
              <a:gd name="T15" fmla="*/ 1648 h 2652"/>
              <a:gd name="T16" fmla="*/ 1934 w 2518"/>
              <a:gd name="T17" fmla="*/ 1951 h 2652"/>
              <a:gd name="T18" fmla="*/ 2112 w 2518"/>
              <a:gd name="T19" fmla="*/ 2204 h 2652"/>
              <a:gd name="T20" fmla="*/ 1944 w 2518"/>
              <a:gd name="T21" fmla="*/ 2435 h 2652"/>
              <a:gd name="T22" fmla="*/ 1845 w 2518"/>
              <a:gd name="T23" fmla="*/ 2516 h 2652"/>
              <a:gd name="T24" fmla="*/ 1521 w 2518"/>
              <a:gd name="T25" fmla="*/ 2572 h 2652"/>
              <a:gd name="T26" fmla="*/ 1257 w 2518"/>
              <a:gd name="T27" fmla="*/ 2542 h 2652"/>
              <a:gd name="T28" fmla="*/ 749 w 2518"/>
              <a:gd name="T29" fmla="*/ 2481 h 2652"/>
              <a:gd name="T30" fmla="*/ 479 w 2518"/>
              <a:gd name="T31" fmla="*/ 2536 h 2652"/>
              <a:gd name="T32" fmla="*/ 493 w 2518"/>
              <a:gd name="T33" fmla="*/ 2038 h 2652"/>
              <a:gd name="T34" fmla="*/ 299 w 2518"/>
              <a:gd name="T35" fmla="*/ 1983 h 2652"/>
              <a:gd name="T36" fmla="*/ 143 w 2518"/>
              <a:gd name="T37" fmla="*/ 1595 h 2652"/>
              <a:gd name="T38" fmla="*/ 39 w 2518"/>
              <a:gd name="T39" fmla="*/ 1385 h 2652"/>
              <a:gd name="T40" fmla="*/ 32 w 2518"/>
              <a:gd name="T41" fmla="*/ 1076 h 2652"/>
              <a:gd name="T42" fmla="*/ 311 w 2518"/>
              <a:gd name="T43" fmla="*/ 886 h 2652"/>
              <a:gd name="T44" fmla="*/ 427 w 2518"/>
              <a:gd name="T45" fmla="*/ 578 h 2652"/>
              <a:gd name="T46" fmla="*/ 614 w 2518"/>
              <a:gd name="T47" fmla="*/ 515 h 2652"/>
              <a:gd name="T48" fmla="*/ 730 w 2518"/>
              <a:gd name="T49" fmla="*/ 557 h 2652"/>
              <a:gd name="T50" fmla="*/ 822 w 2518"/>
              <a:gd name="T51" fmla="*/ 395 h 2652"/>
              <a:gd name="T52" fmla="*/ 1000 w 2518"/>
              <a:gd name="T53" fmla="*/ 441 h 2652"/>
              <a:gd name="T54" fmla="*/ 863 w 2518"/>
              <a:gd name="T55" fmla="*/ 320 h 2652"/>
              <a:gd name="T56" fmla="*/ 855 w 2518"/>
              <a:gd name="T57" fmla="*/ 179 h 2652"/>
              <a:gd name="T58" fmla="*/ 815 w 2518"/>
              <a:gd name="T59" fmla="*/ 29 h 2652"/>
              <a:gd name="T60" fmla="*/ 1096 w 2518"/>
              <a:gd name="T61" fmla="*/ 183 h 2652"/>
              <a:gd name="T62" fmla="*/ 1279 w 2518"/>
              <a:gd name="T63" fmla="*/ 212 h 2652"/>
              <a:gd name="T64" fmla="*/ 1374 w 2518"/>
              <a:gd name="T65" fmla="*/ 370 h 2652"/>
              <a:gd name="T66" fmla="*/ 1686 w 2518"/>
              <a:gd name="T67" fmla="*/ 308 h 2652"/>
              <a:gd name="T68" fmla="*/ 1757 w 2518"/>
              <a:gd name="T69" fmla="*/ 249 h 2652"/>
              <a:gd name="T70" fmla="*/ 2049 w 2518"/>
              <a:gd name="T71" fmla="*/ 173 h 2652"/>
              <a:gd name="T72" fmla="*/ 2087 w 2518"/>
              <a:gd name="T73" fmla="*/ 204 h 2652"/>
              <a:gd name="T74" fmla="*/ 1986 w 2518"/>
              <a:gd name="T75" fmla="*/ 247 h 2652"/>
              <a:gd name="T76" fmla="*/ 2147 w 2518"/>
              <a:gd name="T77" fmla="*/ 383 h 2652"/>
              <a:gd name="T78" fmla="*/ 705 w 2518"/>
              <a:gd name="T79" fmla="*/ 0 h 2652"/>
              <a:gd name="T80" fmla="*/ 705 w 2518"/>
              <a:gd name="T81" fmla="*/ 0 h 2652"/>
              <a:gd name="T82" fmla="*/ 767 w 2518"/>
              <a:gd name="T83" fmla="*/ 37 h 2652"/>
              <a:gd name="T84" fmla="*/ 1473 w 2518"/>
              <a:gd name="T85" fmla="*/ 197 h 2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18" h="2652">
                <a:moveTo>
                  <a:pt x="749" y="108"/>
                </a:moveTo>
                <a:cubicBezTo>
                  <a:pt x="756" y="76"/>
                  <a:pt x="746" y="74"/>
                  <a:pt x="719" y="102"/>
                </a:cubicBezTo>
                <a:cubicBezTo>
                  <a:pt x="729" y="104"/>
                  <a:pt x="739" y="106"/>
                  <a:pt x="749" y="108"/>
                </a:cubicBezTo>
                <a:close/>
                <a:moveTo>
                  <a:pt x="2136" y="321"/>
                </a:moveTo>
                <a:cubicBezTo>
                  <a:pt x="2136" y="307"/>
                  <a:pt x="2134" y="293"/>
                  <a:pt x="2129" y="280"/>
                </a:cubicBezTo>
                <a:cubicBezTo>
                  <a:pt x="2158" y="316"/>
                  <a:pt x="2217" y="315"/>
                  <a:pt x="2243" y="355"/>
                </a:cubicBezTo>
                <a:cubicBezTo>
                  <a:pt x="2267" y="392"/>
                  <a:pt x="2173" y="394"/>
                  <a:pt x="2148" y="385"/>
                </a:cubicBezTo>
                <a:cubicBezTo>
                  <a:pt x="2167" y="422"/>
                  <a:pt x="2259" y="426"/>
                  <a:pt x="2269" y="460"/>
                </a:cubicBezTo>
                <a:cubicBezTo>
                  <a:pt x="2267" y="492"/>
                  <a:pt x="2292" y="528"/>
                  <a:pt x="2304" y="553"/>
                </a:cubicBezTo>
                <a:cubicBezTo>
                  <a:pt x="2343" y="636"/>
                  <a:pt x="2238" y="654"/>
                  <a:pt x="2240" y="725"/>
                </a:cubicBezTo>
                <a:cubicBezTo>
                  <a:pt x="2275" y="758"/>
                  <a:pt x="2315" y="788"/>
                  <a:pt x="2356" y="812"/>
                </a:cubicBezTo>
                <a:cubicBezTo>
                  <a:pt x="2391" y="833"/>
                  <a:pt x="2359" y="858"/>
                  <a:pt x="2353" y="884"/>
                </a:cubicBezTo>
                <a:cubicBezTo>
                  <a:pt x="2344" y="923"/>
                  <a:pt x="2391" y="916"/>
                  <a:pt x="2395" y="940"/>
                </a:cubicBezTo>
                <a:cubicBezTo>
                  <a:pt x="2418" y="1050"/>
                  <a:pt x="2390" y="1048"/>
                  <a:pt x="2379" y="1073"/>
                </a:cubicBezTo>
                <a:cubicBezTo>
                  <a:pt x="2373" y="1085"/>
                  <a:pt x="2373" y="1098"/>
                  <a:pt x="2392" y="1114"/>
                </a:cubicBezTo>
                <a:cubicBezTo>
                  <a:pt x="2422" y="1141"/>
                  <a:pt x="2391" y="1170"/>
                  <a:pt x="2429" y="1196"/>
                </a:cubicBezTo>
                <a:cubicBezTo>
                  <a:pt x="2518" y="1256"/>
                  <a:pt x="2487" y="1293"/>
                  <a:pt x="2441" y="1408"/>
                </a:cubicBezTo>
                <a:cubicBezTo>
                  <a:pt x="2443" y="1408"/>
                  <a:pt x="2444" y="1408"/>
                  <a:pt x="2445" y="1409"/>
                </a:cubicBezTo>
                <a:cubicBezTo>
                  <a:pt x="2388" y="1419"/>
                  <a:pt x="2406" y="1413"/>
                  <a:pt x="2363" y="1365"/>
                </a:cubicBezTo>
                <a:cubicBezTo>
                  <a:pt x="2343" y="1342"/>
                  <a:pt x="2313" y="1352"/>
                  <a:pt x="2287" y="1358"/>
                </a:cubicBezTo>
                <a:cubicBezTo>
                  <a:pt x="2297" y="1366"/>
                  <a:pt x="2307" y="1375"/>
                  <a:pt x="2317" y="1384"/>
                </a:cubicBezTo>
                <a:cubicBezTo>
                  <a:pt x="2212" y="1420"/>
                  <a:pt x="2078" y="1461"/>
                  <a:pt x="1983" y="1527"/>
                </a:cubicBezTo>
                <a:lnTo>
                  <a:pt x="1938" y="1553"/>
                </a:lnTo>
                <a:cubicBezTo>
                  <a:pt x="1873" y="1567"/>
                  <a:pt x="1771" y="1558"/>
                  <a:pt x="1761" y="1648"/>
                </a:cubicBezTo>
                <a:cubicBezTo>
                  <a:pt x="1753" y="1620"/>
                  <a:pt x="1730" y="1595"/>
                  <a:pt x="1699" y="1595"/>
                </a:cubicBezTo>
                <a:cubicBezTo>
                  <a:pt x="1707" y="1707"/>
                  <a:pt x="1875" y="1712"/>
                  <a:pt x="1785" y="1791"/>
                </a:cubicBezTo>
                <a:cubicBezTo>
                  <a:pt x="1848" y="1825"/>
                  <a:pt x="1865" y="1922"/>
                  <a:pt x="1934" y="1951"/>
                </a:cubicBezTo>
                <a:cubicBezTo>
                  <a:pt x="1976" y="1967"/>
                  <a:pt x="2023" y="2023"/>
                  <a:pt x="2064" y="2049"/>
                </a:cubicBezTo>
                <a:cubicBezTo>
                  <a:pt x="2093" y="2066"/>
                  <a:pt x="2140" y="2089"/>
                  <a:pt x="2155" y="2102"/>
                </a:cubicBezTo>
                <a:cubicBezTo>
                  <a:pt x="2140" y="2147"/>
                  <a:pt x="2179" y="2231"/>
                  <a:pt x="2112" y="2204"/>
                </a:cubicBezTo>
                <a:cubicBezTo>
                  <a:pt x="2065" y="2186"/>
                  <a:pt x="2084" y="2262"/>
                  <a:pt x="2058" y="2280"/>
                </a:cubicBezTo>
                <a:cubicBezTo>
                  <a:pt x="2028" y="2300"/>
                  <a:pt x="1880" y="2320"/>
                  <a:pt x="1904" y="2377"/>
                </a:cubicBezTo>
                <a:cubicBezTo>
                  <a:pt x="1911" y="2399"/>
                  <a:pt x="1938" y="2410"/>
                  <a:pt x="1944" y="2435"/>
                </a:cubicBezTo>
                <a:cubicBezTo>
                  <a:pt x="1948" y="2454"/>
                  <a:pt x="1925" y="2496"/>
                  <a:pt x="1962" y="2501"/>
                </a:cubicBezTo>
                <a:cubicBezTo>
                  <a:pt x="1991" y="2505"/>
                  <a:pt x="1977" y="2586"/>
                  <a:pt x="1944" y="2573"/>
                </a:cubicBezTo>
                <a:cubicBezTo>
                  <a:pt x="1904" y="2558"/>
                  <a:pt x="1911" y="2485"/>
                  <a:pt x="1845" y="2516"/>
                </a:cubicBezTo>
                <a:cubicBezTo>
                  <a:pt x="1813" y="2531"/>
                  <a:pt x="1762" y="2504"/>
                  <a:pt x="1730" y="2501"/>
                </a:cubicBezTo>
                <a:cubicBezTo>
                  <a:pt x="1733" y="2511"/>
                  <a:pt x="1734" y="2523"/>
                  <a:pt x="1735" y="2534"/>
                </a:cubicBezTo>
                <a:cubicBezTo>
                  <a:pt x="1671" y="2513"/>
                  <a:pt x="1577" y="2538"/>
                  <a:pt x="1521" y="2572"/>
                </a:cubicBezTo>
                <a:cubicBezTo>
                  <a:pt x="1506" y="2577"/>
                  <a:pt x="1463" y="2610"/>
                  <a:pt x="1443" y="2599"/>
                </a:cubicBezTo>
                <a:cubicBezTo>
                  <a:pt x="1432" y="2603"/>
                  <a:pt x="1355" y="2578"/>
                  <a:pt x="1384" y="2564"/>
                </a:cubicBezTo>
                <a:cubicBezTo>
                  <a:pt x="1349" y="2567"/>
                  <a:pt x="1284" y="2567"/>
                  <a:pt x="1257" y="2542"/>
                </a:cubicBezTo>
                <a:cubicBezTo>
                  <a:pt x="1243" y="2588"/>
                  <a:pt x="1242" y="2650"/>
                  <a:pt x="1176" y="2652"/>
                </a:cubicBezTo>
                <a:cubicBezTo>
                  <a:pt x="1224" y="2569"/>
                  <a:pt x="1043" y="2555"/>
                  <a:pt x="1012" y="2565"/>
                </a:cubicBezTo>
                <a:lnTo>
                  <a:pt x="749" y="2481"/>
                </a:lnTo>
                <a:cubicBezTo>
                  <a:pt x="701" y="2465"/>
                  <a:pt x="673" y="2532"/>
                  <a:pt x="738" y="2516"/>
                </a:cubicBezTo>
                <a:cubicBezTo>
                  <a:pt x="723" y="2554"/>
                  <a:pt x="659" y="2548"/>
                  <a:pt x="622" y="2548"/>
                </a:cubicBezTo>
                <a:cubicBezTo>
                  <a:pt x="597" y="2548"/>
                  <a:pt x="450" y="2570"/>
                  <a:pt x="479" y="2536"/>
                </a:cubicBezTo>
                <a:cubicBezTo>
                  <a:pt x="400" y="2603"/>
                  <a:pt x="441" y="2418"/>
                  <a:pt x="465" y="2334"/>
                </a:cubicBezTo>
                <a:cubicBezTo>
                  <a:pt x="517" y="2216"/>
                  <a:pt x="487" y="2191"/>
                  <a:pt x="637" y="2065"/>
                </a:cubicBezTo>
                <a:cubicBezTo>
                  <a:pt x="591" y="2057"/>
                  <a:pt x="537" y="2051"/>
                  <a:pt x="493" y="2038"/>
                </a:cubicBezTo>
                <a:cubicBezTo>
                  <a:pt x="444" y="2022"/>
                  <a:pt x="439" y="1994"/>
                  <a:pt x="386" y="2012"/>
                </a:cubicBezTo>
                <a:cubicBezTo>
                  <a:pt x="371" y="2013"/>
                  <a:pt x="351" y="2009"/>
                  <a:pt x="337" y="2013"/>
                </a:cubicBezTo>
                <a:cubicBezTo>
                  <a:pt x="299" y="2023"/>
                  <a:pt x="321" y="1986"/>
                  <a:pt x="299" y="1983"/>
                </a:cubicBezTo>
                <a:cubicBezTo>
                  <a:pt x="235" y="1975"/>
                  <a:pt x="286" y="2064"/>
                  <a:pt x="147" y="1900"/>
                </a:cubicBezTo>
                <a:cubicBezTo>
                  <a:pt x="117" y="1865"/>
                  <a:pt x="199" y="1787"/>
                  <a:pt x="117" y="1747"/>
                </a:cubicBezTo>
                <a:cubicBezTo>
                  <a:pt x="0" y="1690"/>
                  <a:pt x="21" y="1593"/>
                  <a:pt x="143" y="1595"/>
                </a:cubicBezTo>
                <a:cubicBezTo>
                  <a:pt x="130" y="1569"/>
                  <a:pt x="136" y="1525"/>
                  <a:pt x="93" y="1530"/>
                </a:cubicBezTo>
                <a:cubicBezTo>
                  <a:pt x="125" y="1488"/>
                  <a:pt x="58" y="1486"/>
                  <a:pt x="47" y="1457"/>
                </a:cubicBezTo>
                <a:cubicBezTo>
                  <a:pt x="43" y="1447"/>
                  <a:pt x="58" y="1411"/>
                  <a:pt x="39" y="1385"/>
                </a:cubicBezTo>
                <a:cubicBezTo>
                  <a:pt x="4" y="1336"/>
                  <a:pt x="77" y="1283"/>
                  <a:pt x="95" y="1248"/>
                </a:cubicBezTo>
                <a:cubicBezTo>
                  <a:pt x="116" y="1208"/>
                  <a:pt x="70" y="1119"/>
                  <a:pt x="32" y="1106"/>
                </a:cubicBezTo>
                <a:cubicBezTo>
                  <a:pt x="23" y="1090"/>
                  <a:pt x="35" y="1087"/>
                  <a:pt x="32" y="1076"/>
                </a:cubicBezTo>
                <a:cubicBezTo>
                  <a:pt x="66" y="1055"/>
                  <a:pt x="97" y="1096"/>
                  <a:pt x="80" y="1049"/>
                </a:cubicBezTo>
                <a:cubicBezTo>
                  <a:pt x="106" y="1062"/>
                  <a:pt x="298" y="1073"/>
                  <a:pt x="255" y="1024"/>
                </a:cubicBezTo>
                <a:cubicBezTo>
                  <a:pt x="211" y="974"/>
                  <a:pt x="352" y="953"/>
                  <a:pt x="311" y="886"/>
                </a:cubicBezTo>
                <a:cubicBezTo>
                  <a:pt x="297" y="862"/>
                  <a:pt x="191" y="844"/>
                  <a:pt x="248" y="806"/>
                </a:cubicBezTo>
                <a:cubicBezTo>
                  <a:pt x="285" y="783"/>
                  <a:pt x="327" y="820"/>
                  <a:pt x="339" y="769"/>
                </a:cubicBezTo>
                <a:cubicBezTo>
                  <a:pt x="349" y="730"/>
                  <a:pt x="381" y="555"/>
                  <a:pt x="427" y="578"/>
                </a:cubicBezTo>
                <a:cubicBezTo>
                  <a:pt x="405" y="566"/>
                  <a:pt x="332" y="571"/>
                  <a:pt x="331" y="540"/>
                </a:cubicBezTo>
                <a:cubicBezTo>
                  <a:pt x="330" y="504"/>
                  <a:pt x="386" y="451"/>
                  <a:pt x="418" y="445"/>
                </a:cubicBezTo>
                <a:cubicBezTo>
                  <a:pt x="447" y="439"/>
                  <a:pt x="711" y="449"/>
                  <a:pt x="614" y="515"/>
                </a:cubicBezTo>
                <a:cubicBezTo>
                  <a:pt x="632" y="529"/>
                  <a:pt x="650" y="533"/>
                  <a:pt x="672" y="528"/>
                </a:cubicBezTo>
                <a:cubicBezTo>
                  <a:pt x="647" y="501"/>
                  <a:pt x="662" y="463"/>
                  <a:pt x="701" y="482"/>
                </a:cubicBezTo>
                <a:cubicBezTo>
                  <a:pt x="735" y="498"/>
                  <a:pt x="727" y="527"/>
                  <a:pt x="730" y="557"/>
                </a:cubicBezTo>
                <a:cubicBezTo>
                  <a:pt x="733" y="539"/>
                  <a:pt x="736" y="520"/>
                  <a:pt x="743" y="503"/>
                </a:cubicBezTo>
                <a:cubicBezTo>
                  <a:pt x="743" y="480"/>
                  <a:pt x="723" y="461"/>
                  <a:pt x="726" y="436"/>
                </a:cubicBezTo>
                <a:cubicBezTo>
                  <a:pt x="733" y="376"/>
                  <a:pt x="777" y="390"/>
                  <a:pt x="822" y="395"/>
                </a:cubicBezTo>
                <a:cubicBezTo>
                  <a:pt x="860" y="399"/>
                  <a:pt x="902" y="374"/>
                  <a:pt x="938" y="395"/>
                </a:cubicBezTo>
                <a:cubicBezTo>
                  <a:pt x="993" y="427"/>
                  <a:pt x="1012" y="487"/>
                  <a:pt x="1083" y="495"/>
                </a:cubicBezTo>
                <a:cubicBezTo>
                  <a:pt x="1056" y="473"/>
                  <a:pt x="1024" y="469"/>
                  <a:pt x="1000" y="441"/>
                </a:cubicBezTo>
                <a:cubicBezTo>
                  <a:pt x="980" y="417"/>
                  <a:pt x="965" y="392"/>
                  <a:pt x="934" y="382"/>
                </a:cubicBezTo>
                <a:cubicBezTo>
                  <a:pt x="905" y="373"/>
                  <a:pt x="870" y="381"/>
                  <a:pt x="846" y="357"/>
                </a:cubicBezTo>
                <a:cubicBezTo>
                  <a:pt x="825" y="336"/>
                  <a:pt x="835" y="319"/>
                  <a:pt x="863" y="320"/>
                </a:cubicBezTo>
                <a:cubicBezTo>
                  <a:pt x="852" y="284"/>
                  <a:pt x="780" y="263"/>
                  <a:pt x="846" y="233"/>
                </a:cubicBezTo>
                <a:cubicBezTo>
                  <a:pt x="817" y="240"/>
                  <a:pt x="788" y="245"/>
                  <a:pt x="759" y="233"/>
                </a:cubicBezTo>
                <a:cubicBezTo>
                  <a:pt x="781" y="193"/>
                  <a:pt x="835" y="210"/>
                  <a:pt x="855" y="179"/>
                </a:cubicBezTo>
                <a:cubicBezTo>
                  <a:pt x="867" y="160"/>
                  <a:pt x="826" y="131"/>
                  <a:pt x="817" y="116"/>
                </a:cubicBezTo>
                <a:cubicBezTo>
                  <a:pt x="808" y="100"/>
                  <a:pt x="789" y="46"/>
                  <a:pt x="772" y="37"/>
                </a:cubicBezTo>
                <a:cubicBezTo>
                  <a:pt x="798" y="35"/>
                  <a:pt x="789" y="27"/>
                  <a:pt x="815" y="29"/>
                </a:cubicBezTo>
                <a:cubicBezTo>
                  <a:pt x="850" y="31"/>
                  <a:pt x="892" y="47"/>
                  <a:pt x="926" y="54"/>
                </a:cubicBezTo>
                <a:cubicBezTo>
                  <a:pt x="956" y="61"/>
                  <a:pt x="1195" y="75"/>
                  <a:pt x="1112" y="112"/>
                </a:cubicBezTo>
                <a:cubicBezTo>
                  <a:pt x="1164" y="111"/>
                  <a:pt x="1117" y="173"/>
                  <a:pt x="1096" y="183"/>
                </a:cubicBezTo>
                <a:cubicBezTo>
                  <a:pt x="1123" y="172"/>
                  <a:pt x="1155" y="171"/>
                  <a:pt x="1183" y="183"/>
                </a:cubicBezTo>
                <a:cubicBezTo>
                  <a:pt x="1169" y="202"/>
                  <a:pt x="1170" y="203"/>
                  <a:pt x="1175" y="224"/>
                </a:cubicBezTo>
                <a:cubicBezTo>
                  <a:pt x="1191" y="176"/>
                  <a:pt x="1245" y="197"/>
                  <a:pt x="1279" y="212"/>
                </a:cubicBezTo>
                <a:cubicBezTo>
                  <a:pt x="1333" y="236"/>
                  <a:pt x="1365" y="215"/>
                  <a:pt x="1420" y="204"/>
                </a:cubicBezTo>
                <a:cubicBezTo>
                  <a:pt x="1409" y="264"/>
                  <a:pt x="1373" y="291"/>
                  <a:pt x="1333" y="333"/>
                </a:cubicBezTo>
                <a:cubicBezTo>
                  <a:pt x="1354" y="337"/>
                  <a:pt x="1366" y="349"/>
                  <a:pt x="1374" y="370"/>
                </a:cubicBezTo>
                <a:cubicBezTo>
                  <a:pt x="1351" y="313"/>
                  <a:pt x="1487" y="347"/>
                  <a:pt x="1511" y="370"/>
                </a:cubicBezTo>
                <a:cubicBezTo>
                  <a:pt x="1521" y="340"/>
                  <a:pt x="1589" y="291"/>
                  <a:pt x="1528" y="320"/>
                </a:cubicBezTo>
                <a:cubicBezTo>
                  <a:pt x="1559" y="300"/>
                  <a:pt x="1678" y="240"/>
                  <a:pt x="1686" y="308"/>
                </a:cubicBezTo>
                <a:cubicBezTo>
                  <a:pt x="1681" y="269"/>
                  <a:pt x="1724" y="247"/>
                  <a:pt x="1748" y="229"/>
                </a:cubicBezTo>
                <a:cubicBezTo>
                  <a:pt x="1799" y="190"/>
                  <a:pt x="1809" y="169"/>
                  <a:pt x="1877" y="194"/>
                </a:cubicBezTo>
                <a:cubicBezTo>
                  <a:pt x="1842" y="188"/>
                  <a:pt x="1755" y="195"/>
                  <a:pt x="1757" y="249"/>
                </a:cubicBezTo>
                <a:cubicBezTo>
                  <a:pt x="1807" y="199"/>
                  <a:pt x="1897" y="172"/>
                  <a:pt x="1958" y="222"/>
                </a:cubicBezTo>
                <a:cubicBezTo>
                  <a:pt x="1994" y="213"/>
                  <a:pt x="1974" y="174"/>
                  <a:pt x="1960" y="152"/>
                </a:cubicBezTo>
                <a:cubicBezTo>
                  <a:pt x="1992" y="149"/>
                  <a:pt x="2021" y="161"/>
                  <a:pt x="2049" y="173"/>
                </a:cubicBezTo>
                <a:cubicBezTo>
                  <a:pt x="2036" y="136"/>
                  <a:pt x="1960" y="147"/>
                  <a:pt x="2020" y="108"/>
                </a:cubicBezTo>
                <a:cubicBezTo>
                  <a:pt x="2017" y="168"/>
                  <a:pt x="2081" y="115"/>
                  <a:pt x="2091" y="151"/>
                </a:cubicBezTo>
                <a:cubicBezTo>
                  <a:pt x="2096" y="168"/>
                  <a:pt x="2065" y="190"/>
                  <a:pt x="2087" y="204"/>
                </a:cubicBezTo>
                <a:cubicBezTo>
                  <a:pt x="2102" y="214"/>
                  <a:pt x="2115" y="215"/>
                  <a:pt x="2115" y="238"/>
                </a:cubicBezTo>
                <a:cubicBezTo>
                  <a:pt x="2085" y="233"/>
                  <a:pt x="2060" y="216"/>
                  <a:pt x="2034" y="237"/>
                </a:cubicBezTo>
                <a:cubicBezTo>
                  <a:pt x="2023" y="247"/>
                  <a:pt x="2004" y="250"/>
                  <a:pt x="1986" y="247"/>
                </a:cubicBezTo>
                <a:cubicBezTo>
                  <a:pt x="2013" y="271"/>
                  <a:pt x="2039" y="298"/>
                  <a:pt x="2056" y="308"/>
                </a:cubicBezTo>
                <a:cubicBezTo>
                  <a:pt x="2046" y="287"/>
                  <a:pt x="2083" y="287"/>
                  <a:pt x="2102" y="287"/>
                </a:cubicBezTo>
                <a:cubicBezTo>
                  <a:pt x="2138" y="287"/>
                  <a:pt x="2140" y="368"/>
                  <a:pt x="2147" y="383"/>
                </a:cubicBezTo>
                <a:cubicBezTo>
                  <a:pt x="2185" y="374"/>
                  <a:pt x="2147" y="336"/>
                  <a:pt x="2195" y="330"/>
                </a:cubicBezTo>
                <a:cubicBezTo>
                  <a:pt x="2169" y="331"/>
                  <a:pt x="2155" y="329"/>
                  <a:pt x="2136" y="321"/>
                </a:cubicBezTo>
                <a:close/>
                <a:moveTo>
                  <a:pt x="705" y="0"/>
                </a:moveTo>
                <a:cubicBezTo>
                  <a:pt x="677" y="11"/>
                  <a:pt x="675" y="51"/>
                  <a:pt x="680" y="75"/>
                </a:cubicBezTo>
                <a:cubicBezTo>
                  <a:pt x="680" y="59"/>
                  <a:pt x="695" y="45"/>
                  <a:pt x="713" y="37"/>
                </a:cubicBezTo>
                <a:cubicBezTo>
                  <a:pt x="700" y="33"/>
                  <a:pt x="693" y="20"/>
                  <a:pt x="705" y="0"/>
                </a:cubicBezTo>
                <a:close/>
                <a:moveTo>
                  <a:pt x="743" y="33"/>
                </a:moveTo>
                <a:cubicBezTo>
                  <a:pt x="734" y="33"/>
                  <a:pt x="726" y="35"/>
                  <a:pt x="718" y="37"/>
                </a:cubicBezTo>
                <a:cubicBezTo>
                  <a:pt x="733" y="41"/>
                  <a:pt x="755" y="39"/>
                  <a:pt x="767" y="37"/>
                </a:cubicBezTo>
                <a:cubicBezTo>
                  <a:pt x="759" y="34"/>
                  <a:pt x="751" y="33"/>
                  <a:pt x="743" y="33"/>
                </a:cubicBezTo>
                <a:close/>
                <a:moveTo>
                  <a:pt x="1420" y="197"/>
                </a:moveTo>
                <a:cubicBezTo>
                  <a:pt x="1438" y="199"/>
                  <a:pt x="1456" y="199"/>
                  <a:pt x="1473" y="197"/>
                </a:cubicBezTo>
                <a:cubicBezTo>
                  <a:pt x="1461" y="165"/>
                  <a:pt x="1429" y="154"/>
                  <a:pt x="1399" y="167"/>
                </a:cubicBezTo>
                <a:cubicBezTo>
                  <a:pt x="1406" y="177"/>
                  <a:pt x="1413" y="187"/>
                  <a:pt x="1420" y="19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0" name="꙱ Georgia (GE) (H)">
            <a:extLst>
              <a:ext uri="{FF2B5EF4-FFF2-40B4-BE49-F238E27FC236}">
                <a16:creationId xmlns:a16="http://schemas.microsoft.com/office/drawing/2014/main" id="{8C06769D-15EC-4255-9B61-4AB98D3BBCA0}"/>
              </a:ext>
            </a:extLst>
          </p:cNvPr>
          <p:cNvSpPr>
            <a:spLocks/>
          </p:cNvSpPr>
          <p:nvPr/>
        </p:nvSpPr>
        <p:spPr bwMode="auto">
          <a:xfrm>
            <a:off x="5350702" y="1094849"/>
            <a:ext cx="171389" cy="80907"/>
          </a:xfrm>
          <a:custGeom>
            <a:avLst/>
            <a:gdLst>
              <a:gd name="T0" fmla="*/ 0 w 2086"/>
              <a:gd name="T1" fmla="*/ 160 h 978"/>
              <a:gd name="T2" fmla="*/ 392 w 2086"/>
              <a:gd name="T3" fmla="*/ 174 h 978"/>
              <a:gd name="T4" fmla="*/ 732 w 2086"/>
              <a:gd name="T5" fmla="*/ 228 h 978"/>
              <a:gd name="T6" fmla="*/ 844 w 2086"/>
              <a:gd name="T7" fmla="*/ 240 h 978"/>
              <a:gd name="T8" fmla="*/ 1106 w 2086"/>
              <a:gd name="T9" fmla="*/ 392 h 978"/>
              <a:gd name="T10" fmla="*/ 1129 w 2086"/>
              <a:gd name="T11" fmla="*/ 418 h 978"/>
              <a:gd name="T12" fmla="*/ 1408 w 2086"/>
              <a:gd name="T13" fmla="*/ 421 h 978"/>
              <a:gd name="T14" fmla="*/ 1571 w 2086"/>
              <a:gd name="T15" fmla="*/ 445 h 978"/>
              <a:gd name="T16" fmla="*/ 1689 w 2086"/>
              <a:gd name="T17" fmla="*/ 484 h 978"/>
              <a:gd name="T18" fmla="*/ 1696 w 2086"/>
              <a:gd name="T19" fmla="*/ 578 h 978"/>
              <a:gd name="T20" fmla="*/ 1902 w 2086"/>
              <a:gd name="T21" fmla="*/ 664 h 978"/>
              <a:gd name="T22" fmla="*/ 1890 w 2086"/>
              <a:gd name="T23" fmla="*/ 793 h 978"/>
              <a:gd name="T24" fmla="*/ 1925 w 2086"/>
              <a:gd name="T25" fmla="*/ 820 h 978"/>
              <a:gd name="T26" fmla="*/ 2012 w 2086"/>
              <a:gd name="T27" fmla="*/ 956 h 978"/>
              <a:gd name="T28" fmla="*/ 1909 w 2086"/>
              <a:gd name="T29" fmla="*/ 934 h 978"/>
              <a:gd name="T30" fmla="*/ 1768 w 2086"/>
              <a:gd name="T31" fmla="*/ 902 h 978"/>
              <a:gd name="T32" fmla="*/ 1578 w 2086"/>
              <a:gd name="T33" fmla="*/ 868 h 978"/>
              <a:gd name="T34" fmla="*/ 1509 w 2086"/>
              <a:gd name="T35" fmla="*/ 923 h 978"/>
              <a:gd name="T36" fmla="*/ 1357 w 2086"/>
              <a:gd name="T37" fmla="*/ 919 h 978"/>
              <a:gd name="T38" fmla="*/ 1204 w 2086"/>
              <a:gd name="T39" fmla="*/ 946 h 978"/>
              <a:gd name="T40" fmla="*/ 1091 w 2086"/>
              <a:gd name="T41" fmla="*/ 935 h 978"/>
              <a:gd name="T42" fmla="*/ 1019 w 2086"/>
              <a:gd name="T43" fmla="*/ 911 h 978"/>
              <a:gd name="T44" fmla="*/ 1001 w 2086"/>
              <a:gd name="T45" fmla="*/ 883 h 978"/>
              <a:gd name="T46" fmla="*/ 891 w 2086"/>
              <a:gd name="T47" fmla="*/ 819 h 978"/>
              <a:gd name="T48" fmla="*/ 820 w 2086"/>
              <a:gd name="T49" fmla="*/ 832 h 978"/>
              <a:gd name="T50" fmla="*/ 660 w 2086"/>
              <a:gd name="T51" fmla="*/ 822 h 978"/>
              <a:gd name="T52" fmla="*/ 618 w 2086"/>
              <a:gd name="T53" fmla="*/ 846 h 978"/>
              <a:gd name="T54" fmla="*/ 527 w 2086"/>
              <a:gd name="T55" fmla="*/ 823 h 978"/>
              <a:gd name="T56" fmla="*/ 547 w 2086"/>
              <a:gd name="T57" fmla="*/ 615 h 978"/>
              <a:gd name="T58" fmla="*/ 455 w 2086"/>
              <a:gd name="T59" fmla="*/ 411 h 978"/>
              <a:gd name="T60" fmla="*/ 317 w 2086"/>
              <a:gd name="T61" fmla="*/ 315 h 978"/>
              <a:gd name="T62" fmla="*/ 157 w 2086"/>
              <a:gd name="T63" fmla="*/ 255 h 978"/>
              <a:gd name="T64" fmla="*/ 0 w 2086"/>
              <a:gd name="T65" fmla="*/ 160 h 9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6" h="978">
                <a:moveTo>
                  <a:pt x="0" y="160"/>
                </a:moveTo>
                <a:cubicBezTo>
                  <a:pt x="1" y="0"/>
                  <a:pt x="329" y="147"/>
                  <a:pt x="392" y="174"/>
                </a:cubicBezTo>
                <a:cubicBezTo>
                  <a:pt x="631" y="279"/>
                  <a:pt x="620" y="163"/>
                  <a:pt x="732" y="228"/>
                </a:cubicBezTo>
                <a:cubicBezTo>
                  <a:pt x="750" y="239"/>
                  <a:pt x="811" y="222"/>
                  <a:pt x="844" y="240"/>
                </a:cubicBezTo>
                <a:cubicBezTo>
                  <a:pt x="908" y="277"/>
                  <a:pt x="1058" y="342"/>
                  <a:pt x="1106" y="392"/>
                </a:cubicBezTo>
                <a:cubicBezTo>
                  <a:pt x="1134" y="422"/>
                  <a:pt x="1094" y="404"/>
                  <a:pt x="1129" y="418"/>
                </a:cubicBezTo>
                <a:cubicBezTo>
                  <a:pt x="1216" y="453"/>
                  <a:pt x="1348" y="302"/>
                  <a:pt x="1408" y="421"/>
                </a:cubicBezTo>
                <a:cubicBezTo>
                  <a:pt x="1435" y="308"/>
                  <a:pt x="1521" y="428"/>
                  <a:pt x="1571" y="445"/>
                </a:cubicBezTo>
                <a:cubicBezTo>
                  <a:pt x="1605" y="457"/>
                  <a:pt x="1673" y="434"/>
                  <a:pt x="1689" y="484"/>
                </a:cubicBezTo>
                <a:cubicBezTo>
                  <a:pt x="1700" y="520"/>
                  <a:pt x="1660" y="546"/>
                  <a:pt x="1696" y="578"/>
                </a:cubicBezTo>
                <a:cubicBezTo>
                  <a:pt x="1779" y="639"/>
                  <a:pt x="1852" y="627"/>
                  <a:pt x="1902" y="664"/>
                </a:cubicBezTo>
                <a:cubicBezTo>
                  <a:pt x="1969" y="714"/>
                  <a:pt x="1857" y="746"/>
                  <a:pt x="1890" y="793"/>
                </a:cubicBezTo>
                <a:cubicBezTo>
                  <a:pt x="1898" y="801"/>
                  <a:pt x="1911" y="810"/>
                  <a:pt x="1925" y="820"/>
                </a:cubicBezTo>
                <a:cubicBezTo>
                  <a:pt x="1990" y="854"/>
                  <a:pt x="2086" y="919"/>
                  <a:pt x="2012" y="956"/>
                </a:cubicBezTo>
                <a:cubicBezTo>
                  <a:pt x="1975" y="978"/>
                  <a:pt x="1952" y="944"/>
                  <a:pt x="1909" y="934"/>
                </a:cubicBezTo>
                <a:cubicBezTo>
                  <a:pt x="1856" y="920"/>
                  <a:pt x="1817" y="945"/>
                  <a:pt x="1768" y="902"/>
                </a:cubicBezTo>
                <a:cubicBezTo>
                  <a:pt x="1663" y="829"/>
                  <a:pt x="1712" y="786"/>
                  <a:pt x="1578" y="868"/>
                </a:cubicBezTo>
                <a:lnTo>
                  <a:pt x="1509" y="923"/>
                </a:lnTo>
                <a:cubicBezTo>
                  <a:pt x="1458" y="926"/>
                  <a:pt x="1407" y="916"/>
                  <a:pt x="1357" y="919"/>
                </a:cubicBezTo>
                <a:cubicBezTo>
                  <a:pt x="1304" y="923"/>
                  <a:pt x="1259" y="946"/>
                  <a:pt x="1204" y="946"/>
                </a:cubicBezTo>
                <a:cubicBezTo>
                  <a:pt x="1151" y="946"/>
                  <a:pt x="1136" y="940"/>
                  <a:pt x="1091" y="935"/>
                </a:cubicBezTo>
                <a:cubicBezTo>
                  <a:pt x="1080" y="933"/>
                  <a:pt x="1007" y="937"/>
                  <a:pt x="1019" y="911"/>
                </a:cubicBezTo>
                <a:cubicBezTo>
                  <a:pt x="1026" y="894"/>
                  <a:pt x="1020" y="879"/>
                  <a:pt x="1001" y="883"/>
                </a:cubicBezTo>
                <a:cubicBezTo>
                  <a:pt x="995" y="878"/>
                  <a:pt x="929" y="808"/>
                  <a:pt x="891" y="819"/>
                </a:cubicBezTo>
                <a:cubicBezTo>
                  <a:pt x="917" y="760"/>
                  <a:pt x="830" y="796"/>
                  <a:pt x="820" y="832"/>
                </a:cubicBezTo>
                <a:cubicBezTo>
                  <a:pt x="810" y="869"/>
                  <a:pt x="691" y="830"/>
                  <a:pt x="660" y="822"/>
                </a:cubicBezTo>
                <a:cubicBezTo>
                  <a:pt x="632" y="819"/>
                  <a:pt x="641" y="847"/>
                  <a:pt x="618" y="846"/>
                </a:cubicBezTo>
                <a:cubicBezTo>
                  <a:pt x="579" y="846"/>
                  <a:pt x="560" y="803"/>
                  <a:pt x="527" y="823"/>
                </a:cubicBezTo>
                <a:cubicBezTo>
                  <a:pt x="517" y="801"/>
                  <a:pt x="612" y="706"/>
                  <a:pt x="547" y="615"/>
                </a:cubicBezTo>
                <a:cubicBezTo>
                  <a:pt x="504" y="553"/>
                  <a:pt x="498" y="473"/>
                  <a:pt x="455" y="411"/>
                </a:cubicBezTo>
                <a:cubicBezTo>
                  <a:pt x="420" y="359"/>
                  <a:pt x="355" y="364"/>
                  <a:pt x="317" y="315"/>
                </a:cubicBezTo>
                <a:cubicBezTo>
                  <a:pt x="282" y="269"/>
                  <a:pt x="208" y="262"/>
                  <a:pt x="157" y="255"/>
                </a:cubicBezTo>
                <a:cubicBezTo>
                  <a:pt x="85" y="245"/>
                  <a:pt x="68" y="169"/>
                  <a:pt x="0" y="16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1" name="꙱ Gambia (Republic of the Gambia) (GM) (H)">
            <a:extLst>
              <a:ext uri="{FF2B5EF4-FFF2-40B4-BE49-F238E27FC236}">
                <a16:creationId xmlns:a16="http://schemas.microsoft.com/office/drawing/2014/main" id="{3BB2290D-782D-40DC-B156-AF5F437BB215}"/>
              </a:ext>
            </a:extLst>
          </p:cNvPr>
          <p:cNvSpPr>
            <a:spLocks/>
          </p:cNvSpPr>
          <p:nvPr/>
        </p:nvSpPr>
        <p:spPr bwMode="auto">
          <a:xfrm>
            <a:off x="3952643" y="1976189"/>
            <a:ext cx="84078" cy="22654"/>
          </a:xfrm>
          <a:custGeom>
            <a:avLst/>
            <a:gdLst>
              <a:gd name="T0" fmla="*/ 7 w 1013"/>
              <a:gd name="T1" fmla="*/ 177 h 285"/>
              <a:gd name="T2" fmla="*/ 86 w 1013"/>
              <a:gd name="T3" fmla="*/ 198 h 285"/>
              <a:gd name="T4" fmla="*/ 212 w 1013"/>
              <a:gd name="T5" fmla="*/ 206 h 285"/>
              <a:gd name="T6" fmla="*/ 378 w 1013"/>
              <a:gd name="T7" fmla="*/ 138 h 285"/>
              <a:gd name="T8" fmla="*/ 92 w 1013"/>
              <a:gd name="T9" fmla="*/ 140 h 285"/>
              <a:gd name="T10" fmla="*/ 152 w 1013"/>
              <a:gd name="T11" fmla="*/ 94 h 285"/>
              <a:gd name="T12" fmla="*/ 418 w 1013"/>
              <a:gd name="T13" fmla="*/ 96 h 285"/>
              <a:gd name="T14" fmla="*/ 483 w 1013"/>
              <a:gd name="T15" fmla="*/ 40 h 285"/>
              <a:gd name="T16" fmla="*/ 610 w 1013"/>
              <a:gd name="T17" fmla="*/ 23 h 285"/>
              <a:gd name="T18" fmla="*/ 658 w 1013"/>
              <a:gd name="T19" fmla="*/ 76 h 285"/>
              <a:gd name="T20" fmla="*/ 718 w 1013"/>
              <a:gd name="T21" fmla="*/ 75 h 285"/>
              <a:gd name="T22" fmla="*/ 762 w 1013"/>
              <a:gd name="T23" fmla="*/ 133 h 285"/>
              <a:gd name="T24" fmla="*/ 849 w 1013"/>
              <a:gd name="T25" fmla="*/ 115 h 285"/>
              <a:gd name="T26" fmla="*/ 840 w 1013"/>
              <a:gd name="T27" fmla="*/ 221 h 285"/>
              <a:gd name="T28" fmla="*/ 530 w 1013"/>
              <a:gd name="T29" fmla="*/ 117 h 285"/>
              <a:gd name="T30" fmla="*/ 413 w 1013"/>
              <a:gd name="T31" fmla="*/ 176 h 285"/>
              <a:gd name="T32" fmla="*/ 316 w 1013"/>
              <a:gd name="T33" fmla="*/ 241 h 285"/>
              <a:gd name="T34" fmla="*/ 29 w 1013"/>
              <a:gd name="T35" fmla="*/ 285 h 285"/>
              <a:gd name="T36" fmla="*/ 7 w 1013"/>
              <a:gd name="T37" fmla="*/ 17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3" h="285">
                <a:moveTo>
                  <a:pt x="7" y="177"/>
                </a:moveTo>
                <a:cubicBezTo>
                  <a:pt x="65" y="131"/>
                  <a:pt x="57" y="133"/>
                  <a:pt x="86" y="198"/>
                </a:cubicBezTo>
                <a:cubicBezTo>
                  <a:pt x="108" y="247"/>
                  <a:pt x="167" y="184"/>
                  <a:pt x="212" y="206"/>
                </a:cubicBezTo>
                <a:cubicBezTo>
                  <a:pt x="144" y="162"/>
                  <a:pt x="364" y="146"/>
                  <a:pt x="378" y="138"/>
                </a:cubicBezTo>
                <a:cubicBezTo>
                  <a:pt x="157" y="124"/>
                  <a:pt x="143" y="234"/>
                  <a:pt x="92" y="140"/>
                </a:cubicBezTo>
                <a:cubicBezTo>
                  <a:pt x="66" y="92"/>
                  <a:pt x="118" y="91"/>
                  <a:pt x="152" y="94"/>
                </a:cubicBezTo>
                <a:cubicBezTo>
                  <a:pt x="238" y="97"/>
                  <a:pt x="327" y="94"/>
                  <a:pt x="418" y="96"/>
                </a:cubicBezTo>
                <a:cubicBezTo>
                  <a:pt x="438" y="96"/>
                  <a:pt x="431" y="25"/>
                  <a:pt x="483" y="40"/>
                </a:cubicBezTo>
                <a:cubicBezTo>
                  <a:pt x="525" y="52"/>
                  <a:pt x="566" y="0"/>
                  <a:pt x="610" y="23"/>
                </a:cubicBezTo>
                <a:cubicBezTo>
                  <a:pt x="632" y="34"/>
                  <a:pt x="637" y="63"/>
                  <a:pt x="658" y="76"/>
                </a:cubicBezTo>
                <a:cubicBezTo>
                  <a:pt x="683" y="90"/>
                  <a:pt x="700" y="64"/>
                  <a:pt x="718" y="75"/>
                </a:cubicBezTo>
                <a:cubicBezTo>
                  <a:pt x="743" y="90"/>
                  <a:pt x="737" y="120"/>
                  <a:pt x="762" y="133"/>
                </a:cubicBezTo>
                <a:cubicBezTo>
                  <a:pt x="789" y="144"/>
                  <a:pt x="823" y="122"/>
                  <a:pt x="849" y="115"/>
                </a:cubicBezTo>
                <a:cubicBezTo>
                  <a:pt x="947" y="85"/>
                  <a:pt x="1013" y="198"/>
                  <a:pt x="840" y="221"/>
                </a:cubicBezTo>
                <a:cubicBezTo>
                  <a:pt x="700" y="241"/>
                  <a:pt x="551" y="79"/>
                  <a:pt x="530" y="117"/>
                </a:cubicBezTo>
                <a:cubicBezTo>
                  <a:pt x="506" y="163"/>
                  <a:pt x="501" y="180"/>
                  <a:pt x="413" y="176"/>
                </a:cubicBezTo>
                <a:cubicBezTo>
                  <a:pt x="308" y="178"/>
                  <a:pt x="306" y="236"/>
                  <a:pt x="316" y="241"/>
                </a:cubicBezTo>
                <a:cubicBezTo>
                  <a:pt x="316" y="249"/>
                  <a:pt x="41" y="219"/>
                  <a:pt x="29" y="285"/>
                </a:cubicBezTo>
                <a:cubicBezTo>
                  <a:pt x="12" y="252"/>
                  <a:pt x="0" y="213"/>
                  <a:pt x="7" y="17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2" name="꙱ Gabon (Gabonese Republic) (GA) (H)">
            <a:extLst>
              <a:ext uri="{FF2B5EF4-FFF2-40B4-BE49-F238E27FC236}">
                <a16:creationId xmlns:a16="http://schemas.microsoft.com/office/drawing/2014/main" id="{65F933A9-B980-4A0E-B6CB-09709AEC4CA2}"/>
              </a:ext>
            </a:extLst>
          </p:cNvPr>
          <p:cNvSpPr>
            <a:spLocks noEditPoints="1"/>
          </p:cNvSpPr>
          <p:nvPr/>
        </p:nvSpPr>
        <p:spPr bwMode="auto">
          <a:xfrm>
            <a:off x="4612329" y="2312759"/>
            <a:ext cx="153064" cy="187703"/>
          </a:xfrm>
          <a:custGeom>
            <a:avLst/>
            <a:gdLst>
              <a:gd name="T0" fmla="*/ 16 w 1860"/>
              <a:gd name="T1" fmla="*/ 1090 h 2269"/>
              <a:gd name="T2" fmla="*/ 87 w 1860"/>
              <a:gd name="T3" fmla="*/ 1179 h 2269"/>
              <a:gd name="T4" fmla="*/ 206 w 1860"/>
              <a:gd name="T5" fmla="*/ 764 h 2269"/>
              <a:gd name="T6" fmla="*/ 337 w 1860"/>
              <a:gd name="T7" fmla="*/ 850 h 2269"/>
              <a:gd name="T8" fmla="*/ 226 w 1860"/>
              <a:gd name="T9" fmla="*/ 717 h 2269"/>
              <a:gd name="T10" fmla="*/ 277 w 1860"/>
              <a:gd name="T11" fmla="*/ 684 h 2269"/>
              <a:gd name="T12" fmla="*/ 341 w 1860"/>
              <a:gd name="T13" fmla="*/ 502 h 2269"/>
              <a:gd name="T14" fmla="*/ 817 w 1860"/>
              <a:gd name="T15" fmla="*/ 502 h 2269"/>
              <a:gd name="T16" fmla="*/ 944 w 1860"/>
              <a:gd name="T17" fmla="*/ 40 h 2269"/>
              <a:gd name="T18" fmla="*/ 1305 w 1860"/>
              <a:gd name="T19" fmla="*/ 63 h 2269"/>
              <a:gd name="T20" fmla="*/ 1413 w 1860"/>
              <a:gd name="T21" fmla="*/ 160 h 2269"/>
              <a:gd name="T22" fmla="*/ 1610 w 1860"/>
              <a:gd name="T23" fmla="*/ 365 h 2269"/>
              <a:gd name="T24" fmla="*/ 1710 w 1860"/>
              <a:gd name="T25" fmla="*/ 664 h 2269"/>
              <a:gd name="T26" fmla="*/ 1653 w 1860"/>
              <a:gd name="T27" fmla="*/ 953 h 2269"/>
              <a:gd name="T28" fmla="*/ 1802 w 1860"/>
              <a:gd name="T29" fmla="*/ 1051 h 2269"/>
              <a:gd name="T30" fmla="*/ 1783 w 1860"/>
              <a:gd name="T31" fmla="*/ 1437 h 2269"/>
              <a:gd name="T32" fmla="*/ 1730 w 1860"/>
              <a:gd name="T33" fmla="*/ 1670 h 2269"/>
              <a:gd name="T34" fmla="*/ 1587 w 1860"/>
              <a:gd name="T35" fmla="*/ 1613 h 2269"/>
              <a:gd name="T36" fmla="*/ 1346 w 1860"/>
              <a:gd name="T37" fmla="*/ 1711 h 2269"/>
              <a:gd name="T38" fmla="*/ 1053 w 1860"/>
              <a:gd name="T39" fmla="*/ 1730 h 2269"/>
              <a:gd name="T40" fmla="*/ 898 w 1860"/>
              <a:gd name="T41" fmla="*/ 1696 h 2269"/>
              <a:gd name="T42" fmla="*/ 952 w 1860"/>
              <a:gd name="T43" fmla="*/ 2010 h 2269"/>
              <a:gd name="T44" fmla="*/ 1004 w 1860"/>
              <a:gd name="T45" fmla="*/ 2123 h 2269"/>
              <a:gd name="T46" fmla="*/ 886 w 1860"/>
              <a:gd name="T47" fmla="*/ 2127 h 2269"/>
              <a:gd name="T48" fmla="*/ 583 w 1860"/>
              <a:gd name="T49" fmla="*/ 2031 h 2269"/>
              <a:gd name="T50" fmla="*/ 432 w 1860"/>
              <a:gd name="T51" fmla="*/ 1779 h 2269"/>
              <a:gd name="T52" fmla="*/ 176 w 1860"/>
              <a:gd name="T53" fmla="*/ 1536 h 2269"/>
              <a:gd name="T54" fmla="*/ 179 w 1860"/>
              <a:gd name="T55" fmla="*/ 1523 h 2269"/>
              <a:gd name="T56" fmla="*/ 93 w 1860"/>
              <a:gd name="T57" fmla="*/ 1336 h 2269"/>
              <a:gd name="T58" fmla="*/ 263 w 1860"/>
              <a:gd name="T59" fmla="*/ 1441 h 2269"/>
              <a:gd name="T60" fmla="*/ 173 w 1860"/>
              <a:gd name="T61" fmla="*/ 1417 h 2269"/>
              <a:gd name="T62" fmla="*/ 34 w 1860"/>
              <a:gd name="T63" fmla="*/ 1182 h 2269"/>
              <a:gd name="T64" fmla="*/ 87 w 1860"/>
              <a:gd name="T65" fmla="*/ 1140 h 2269"/>
              <a:gd name="T66" fmla="*/ 76 w 1860"/>
              <a:gd name="T67" fmla="*/ 1117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60" h="2269">
                <a:moveTo>
                  <a:pt x="34" y="1182"/>
                </a:moveTo>
                <a:cubicBezTo>
                  <a:pt x="14" y="1156"/>
                  <a:pt x="0" y="1122"/>
                  <a:pt x="16" y="1090"/>
                </a:cubicBezTo>
                <a:cubicBezTo>
                  <a:pt x="17" y="1114"/>
                  <a:pt x="26" y="1135"/>
                  <a:pt x="43" y="1152"/>
                </a:cubicBezTo>
                <a:cubicBezTo>
                  <a:pt x="50" y="1085"/>
                  <a:pt x="90" y="1141"/>
                  <a:pt x="87" y="1179"/>
                </a:cubicBezTo>
                <a:cubicBezTo>
                  <a:pt x="94" y="1097"/>
                  <a:pt x="178" y="1050"/>
                  <a:pt x="187" y="970"/>
                </a:cubicBezTo>
                <a:cubicBezTo>
                  <a:pt x="193" y="914"/>
                  <a:pt x="158" y="806"/>
                  <a:pt x="206" y="764"/>
                </a:cubicBezTo>
                <a:cubicBezTo>
                  <a:pt x="208" y="791"/>
                  <a:pt x="228" y="810"/>
                  <a:pt x="242" y="832"/>
                </a:cubicBezTo>
                <a:cubicBezTo>
                  <a:pt x="251" y="787"/>
                  <a:pt x="316" y="812"/>
                  <a:pt x="337" y="850"/>
                </a:cubicBezTo>
                <a:cubicBezTo>
                  <a:pt x="331" y="812"/>
                  <a:pt x="372" y="798"/>
                  <a:pt x="402" y="799"/>
                </a:cubicBezTo>
                <a:cubicBezTo>
                  <a:pt x="327" y="799"/>
                  <a:pt x="269" y="784"/>
                  <a:pt x="226" y="717"/>
                </a:cubicBezTo>
                <a:cubicBezTo>
                  <a:pt x="209" y="691"/>
                  <a:pt x="154" y="657"/>
                  <a:pt x="215" y="645"/>
                </a:cubicBezTo>
                <a:cubicBezTo>
                  <a:pt x="241" y="640"/>
                  <a:pt x="276" y="653"/>
                  <a:pt x="277" y="684"/>
                </a:cubicBezTo>
                <a:cubicBezTo>
                  <a:pt x="299" y="634"/>
                  <a:pt x="262" y="569"/>
                  <a:pt x="276" y="516"/>
                </a:cubicBezTo>
                <a:cubicBezTo>
                  <a:pt x="284" y="487"/>
                  <a:pt x="319" y="490"/>
                  <a:pt x="341" y="502"/>
                </a:cubicBezTo>
                <a:cubicBezTo>
                  <a:pt x="379" y="523"/>
                  <a:pt x="405" y="496"/>
                  <a:pt x="447" y="496"/>
                </a:cubicBezTo>
                <a:lnTo>
                  <a:pt x="817" y="502"/>
                </a:lnTo>
                <a:lnTo>
                  <a:pt x="817" y="95"/>
                </a:lnTo>
                <a:cubicBezTo>
                  <a:pt x="834" y="0"/>
                  <a:pt x="872" y="35"/>
                  <a:pt x="944" y="40"/>
                </a:cubicBezTo>
                <a:cubicBezTo>
                  <a:pt x="1004" y="43"/>
                  <a:pt x="1078" y="51"/>
                  <a:pt x="1142" y="48"/>
                </a:cubicBezTo>
                <a:cubicBezTo>
                  <a:pt x="1203" y="44"/>
                  <a:pt x="1264" y="65"/>
                  <a:pt x="1305" y="63"/>
                </a:cubicBezTo>
                <a:cubicBezTo>
                  <a:pt x="1381" y="59"/>
                  <a:pt x="1443" y="28"/>
                  <a:pt x="1436" y="88"/>
                </a:cubicBezTo>
                <a:cubicBezTo>
                  <a:pt x="1434" y="104"/>
                  <a:pt x="1427" y="127"/>
                  <a:pt x="1413" y="160"/>
                </a:cubicBezTo>
                <a:cubicBezTo>
                  <a:pt x="1372" y="255"/>
                  <a:pt x="1438" y="346"/>
                  <a:pt x="1405" y="431"/>
                </a:cubicBezTo>
                <a:cubicBezTo>
                  <a:pt x="1476" y="419"/>
                  <a:pt x="1538" y="384"/>
                  <a:pt x="1610" y="365"/>
                </a:cubicBezTo>
                <a:cubicBezTo>
                  <a:pt x="1732" y="333"/>
                  <a:pt x="1733" y="419"/>
                  <a:pt x="1767" y="481"/>
                </a:cubicBezTo>
                <a:cubicBezTo>
                  <a:pt x="1806" y="545"/>
                  <a:pt x="1838" y="638"/>
                  <a:pt x="1710" y="664"/>
                </a:cubicBezTo>
                <a:cubicBezTo>
                  <a:pt x="1641" y="680"/>
                  <a:pt x="1637" y="797"/>
                  <a:pt x="1644" y="852"/>
                </a:cubicBezTo>
                <a:cubicBezTo>
                  <a:pt x="1647" y="878"/>
                  <a:pt x="1592" y="949"/>
                  <a:pt x="1653" y="953"/>
                </a:cubicBezTo>
                <a:cubicBezTo>
                  <a:pt x="1683" y="954"/>
                  <a:pt x="1713" y="977"/>
                  <a:pt x="1710" y="999"/>
                </a:cubicBezTo>
                <a:cubicBezTo>
                  <a:pt x="1705" y="1030"/>
                  <a:pt x="1776" y="1025"/>
                  <a:pt x="1802" y="1051"/>
                </a:cubicBezTo>
                <a:cubicBezTo>
                  <a:pt x="1860" y="1108"/>
                  <a:pt x="1790" y="1181"/>
                  <a:pt x="1800" y="1243"/>
                </a:cubicBezTo>
                <a:cubicBezTo>
                  <a:pt x="1807" y="1283"/>
                  <a:pt x="1853" y="1401"/>
                  <a:pt x="1783" y="1437"/>
                </a:cubicBezTo>
                <a:cubicBezTo>
                  <a:pt x="1827" y="1467"/>
                  <a:pt x="1796" y="1545"/>
                  <a:pt x="1755" y="1562"/>
                </a:cubicBezTo>
                <a:cubicBezTo>
                  <a:pt x="1743" y="1567"/>
                  <a:pt x="1727" y="1666"/>
                  <a:pt x="1730" y="1670"/>
                </a:cubicBezTo>
                <a:cubicBezTo>
                  <a:pt x="1756" y="1700"/>
                  <a:pt x="1685" y="1774"/>
                  <a:pt x="1651" y="1770"/>
                </a:cubicBezTo>
                <a:cubicBezTo>
                  <a:pt x="1615" y="1767"/>
                  <a:pt x="1603" y="1642"/>
                  <a:pt x="1587" y="1613"/>
                </a:cubicBezTo>
                <a:cubicBezTo>
                  <a:pt x="1576" y="1651"/>
                  <a:pt x="1531" y="1730"/>
                  <a:pt x="1486" y="1735"/>
                </a:cubicBezTo>
                <a:cubicBezTo>
                  <a:pt x="1440" y="1741"/>
                  <a:pt x="1392" y="1686"/>
                  <a:pt x="1346" y="1711"/>
                </a:cubicBezTo>
                <a:cubicBezTo>
                  <a:pt x="1376" y="1594"/>
                  <a:pt x="1153" y="1410"/>
                  <a:pt x="1185" y="1604"/>
                </a:cubicBezTo>
                <a:cubicBezTo>
                  <a:pt x="1204" y="1719"/>
                  <a:pt x="1159" y="1720"/>
                  <a:pt x="1053" y="1730"/>
                </a:cubicBezTo>
                <a:cubicBezTo>
                  <a:pt x="1018" y="1733"/>
                  <a:pt x="1028" y="1704"/>
                  <a:pt x="995" y="1707"/>
                </a:cubicBezTo>
                <a:cubicBezTo>
                  <a:pt x="951" y="1710"/>
                  <a:pt x="941" y="1706"/>
                  <a:pt x="898" y="1696"/>
                </a:cubicBezTo>
                <a:cubicBezTo>
                  <a:pt x="914" y="1755"/>
                  <a:pt x="925" y="1818"/>
                  <a:pt x="886" y="1871"/>
                </a:cubicBezTo>
                <a:cubicBezTo>
                  <a:pt x="992" y="1834"/>
                  <a:pt x="942" y="1992"/>
                  <a:pt x="952" y="2010"/>
                </a:cubicBezTo>
                <a:cubicBezTo>
                  <a:pt x="970" y="2028"/>
                  <a:pt x="993" y="2028"/>
                  <a:pt x="1004" y="2045"/>
                </a:cubicBezTo>
                <a:cubicBezTo>
                  <a:pt x="1030" y="2084"/>
                  <a:pt x="1000" y="2090"/>
                  <a:pt x="1004" y="2123"/>
                </a:cubicBezTo>
                <a:cubicBezTo>
                  <a:pt x="1006" y="2150"/>
                  <a:pt x="1023" y="2188"/>
                  <a:pt x="975" y="2191"/>
                </a:cubicBezTo>
                <a:cubicBezTo>
                  <a:pt x="924" y="2193"/>
                  <a:pt x="923" y="2150"/>
                  <a:pt x="886" y="2127"/>
                </a:cubicBezTo>
                <a:cubicBezTo>
                  <a:pt x="848" y="2104"/>
                  <a:pt x="767" y="2243"/>
                  <a:pt x="758" y="2269"/>
                </a:cubicBezTo>
                <a:cubicBezTo>
                  <a:pt x="690" y="2215"/>
                  <a:pt x="631" y="2103"/>
                  <a:pt x="583" y="2031"/>
                </a:cubicBezTo>
                <a:cubicBezTo>
                  <a:pt x="514" y="1925"/>
                  <a:pt x="409" y="1840"/>
                  <a:pt x="319" y="1752"/>
                </a:cubicBezTo>
                <a:cubicBezTo>
                  <a:pt x="369" y="1721"/>
                  <a:pt x="385" y="1836"/>
                  <a:pt x="432" y="1779"/>
                </a:cubicBezTo>
                <a:cubicBezTo>
                  <a:pt x="398" y="1782"/>
                  <a:pt x="350" y="1741"/>
                  <a:pt x="314" y="1732"/>
                </a:cubicBezTo>
                <a:cubicBezTo>
                  <a:pt x="256" y="1717"/>
                  <a:pt x="214" y="1583"/>
                  <a:pt x="176" y="1536"/>
                </a:cubicBezTo>
                <a:cubicBezTo>
                  <a:pt x="214" y="1539"/>
                  <a:pt x="228" y="1580"/>
                  <a:pt x="263" y="1589"/>
                </a:cubicBezTo>
                <a:cubicBezTo>
                  <a:pt x="231" y="1538"/>
                  <a:pt x="225" y="1550"/>
                  <a:pt x="179" y="1523"/>
                </a:cubicBezTo>
                <a:cubicBezTo>
                  <a:pt x="159" y="1511"/>
                  <a:pt x="165" y="1474"/>
                  <a:pt x="160" y="1456"/>
                </a:cubicBezTo>
                <a:cubicBezTo>
                  <a:pt x="147" y="1411"/>
                  <a:pt x="115" y="1376"/>
                  <a:pt x="93" y="1336"/>
                </a:cubicBezTo>
                <a:cubicBezTo>
                  <a:pt x="122" y="1360"/>
                  <a:pt x="179" y="1413"/>
                  <a:pt x="170" y="1456"/>
                </a:cubicBezTo>
                <a:cubicBezTo>
                  <a:pt x="200" y="1445"/>
                  <a:pt x="231" y="1439"/>
                  <a:pt x="263" y="1441"/>
                </a:cubicBezTo>
                <a:cubicBezTo>
                  <a:pt x="245" y="1428"/>
                  <a:pt x="232" y="1412"/>
                  <a:pt x="221" y="1393"/>
                </a:cubicBezTo>
                <a:cubicBezTo>
                  <a:pt x="214" y="1416"/>
                  <a:pt x="197" y="1429"/>
                  <a:pt x="173" y="1417"/>
                </a:cubicBezTo>
                <a:cubicBezTo>
                  <a:pt x="177" y="1386"/>
                  <a:pt x="202" y="1358"/>
                  <a:pt x="188" y="1325"/>
                </a:cubicBezTo>
                <a:cubicBezTo>
                  <a:pt x="142" y="1461"/>
                  <a:pt x="56" y="1199"/>
                  <a:pt x="34" y="1182"/>
                </a:cubicBezTo>
                <a:close/>
                <a:moveTo>
                  <a:pt x="76" y="1117"/>
                </a:moveTo>
                <a:cubicBezTo>
                  <a:pt x="79" y="1125"/>
                  <a:pt x="83" y="1133"/>
                  <a:pt x="87" y="1140"/>
                </a:cubicBezTo>
                <a:cubicBezTo>
                  <a:pt x="99" y="1120"/>
                  <a:pt x="96" y="1103"/>
                  <a:pt x="78" y="1087"/>
                </a:cubicBezTo>
                <a:cubicBezTo>
                  <a:pt x="77" y="1097"/>
                  <a:pt x="76" y="1107"/>
                  <a:pt x="76" y="111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3" name="꙱ French Guiana (Guiana) (GF) (H)">
            <a:extLst>
              <a:ext uri="{FF2B5EF4-FFF2-40B4-BE49-F238E27FC236}">
                <a16:creationId xmlns:a16="http://schemas.microsoft.com/office/drawing/2014/main" id="{3C4D88C7-0B34-4EA2-AD4E-AFA6AF5CB9DD}"/>
              </a:ext>
            </a:extLst>
          </p:cNvPr>
          <p:cNvSpPr>
            <a:spLocks/>
          </p:cNvSpPr>
          <p:nvPr/>
        </p:nvSpPr>
        <p:spPr bwMode="auto">
          <a:xfrm>
            <a:off x="2966348" y="2208120"/>
            <a:ext cx="78688" cy="115427"/>
          </a:xfrm>
          <a:custGeom>
            <a:avLst/>
            <a:gdLst>
              <a:gd name="T0" fmla="*/ 734 w 950"/>
              <a:gd name="T1" fmla="*/ 450 h 1400"/>
              <a:gd name="T2" fmla="*/ 829 w 950"/>
              <a:gd name="T3" fmla="*/ 587 h 1400"/>
              <a:gd name="T4" fmla="*/ 872 w 950"/>
              <a:gd name="T5" fmla="*/ 495 h 1400"/>
              <a:gd name="T6" fmla="*/ 937 w 950"/>
              <a:gd name="T7" fmla="*/ 581 h 1400"/>
              <a:gd name="T8" fmla="*/ 807 w 950"/>
              <a:gd name="T9" fmla="*/ 899 h 1400"/>
              <a:gd name="T10" fmla="*/ 651 w 950"/>
              <a:gd name="T11" fmla="*/ 1201 h 1400"/>
              <a:gd name="T12" fmla="*/ 578 w 950"/>
              <a:gd name="T13" fmla="*/ 1309 h 1400"/>
              <a:gd name="T14" fmla="*/ 517 w 950"/>
              <a:gd name="T15" fmla="*/ 1354 h 1400"/>
              <a:gd name="T16" fmla="*/ 425 w 950"/>
              <a:gd name="T17" fmla="*/ 1353 h 1400"/>
              <a:gd name="T18" fmla="*/ 383 w 950"/>
              <a:gd name="T19" fmla="*/ 1322 h 1400"/>
              <a:gd name="T20" fmla="*/ 264 w 950"/>
              <a:gd name="T21" fmla="*/ 1304 h 1400"/>
              <a:gd name="T22" fmla="*/ 152 w 950"/>
              <a:gd name="T23" fmla="*/ 1369 h 1400"/>
              <a:gd name="T24" fmla="*/ 0 w 950"/>
              <a:gd name="T25" fmla="*/ 1305 h 1400"/>
              <a:gd name="T26" fmla="*/ 117 w 950"/>
              <a:gd name="T27" fmla="*/ 1172 h 1400"/>
              <a:gd name="T28" fmla="*/ 169 w 950"/>
              <a:gd name="T29" fmla="*/ 946 h 1400"/>
              <a:gd name="T30" fmla="*/ 122 w 950"/>
              <a:gd name="T31" fmla="*/ 742 h 1400"/>
              <a:gd name="T32" fmla="*/ 66 w 950"/>
              <a:gd name="T33" fmla="*/ 476 h 1400"/>
              <a:gd name="T34" fmla="*/ 209 w 950"/>
              <a:gd name="T35" fmla="*/ 174 h 1400"/>
              <a:gd name="T36" fmla="*/ 417 w 950"/>
              <a:gd name="T37" fmla="*/ 157 h 1400"/>
              <a:gd name="T38" fmla="*/ 569 w 950"/>
              <a:gd name="T39" fmla="*/ 204 h 1400"/>
              <a:gd name="T40" fmla="*/ 761 w 950"/>
              <a:gd name="T41" fmla="*/ 388 h 1400"/>
              <a:gd name="T42" fmla="*/ 734 w 950"/>
              <a:gd name="T43" fmla="*/ 450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0" h="1400">
                <a:moveTo>
                  <a:pt x="734" y="450"/>
                </a:moveTo>
                <a:cubicBezTo>
                  <a:pt x="756" y="351"/>
                  <a:pt x="925" y="521"/>
                  <a:pt x="829" y="587"/>
                </a:cubicBezTo>
                <a:cubicBezTo>
                  <a:pt x="875" y="570"/>
                  <a:pt x="848" y="526"/>
                  <a:pt x="872" y="495"/>
                </a:cubicBezTo>
                <a:cubicBezTo>
                  <a:pt x="907" y="448"/>
                  <a:pt x="934" y="558"/>
                  <a:pt x="937" y="581"/>
                </a:cubicBezTo>
                <a:cubicBezTo>
                  <a:pt x="950" y="692"/>
                  <a:pt x="864" y="810"/>
                  <a:pt x="807" y="899"/>
                </a:cubicBezTo>
                <a:cubicBezTo>
                  <a:pt x="740" y="1001"/>
                  <a:pt x="694" y="1087"/>
                  <a:pt x="651" y="1201"/>
                </a:cubicBezTo>
                <a:cubicBezTo>
                  <a:pt x="635" y="1244"/>
                  <a:pt x="614" y="1280"/>
                  <a:pt x="578" y="1309"/>
                </a:cubicBezTo>
                <a:cubicBezTo>
                  <a:pt x="563" y="1321"/>
                  <a:pt x="537" y="1349"/>
                  <a:pt x="517" y="1354"/>
                </a:cubicBezTo>
                <a:cubicBezTo>
                  <a:pt x="485" y="1362"/>
                  <a:pt x="459" y="1337"/>
                  <a:pt x="425" y="1353"/>
                </a:cubicBezTo>
                <a:cubicBezTo>
                  <a:pt x="439" y="1313"/>
                  <a:pt x="414" y="1312"/>
                  <a:pt x="383" y="1322"/>
                </a:cubicBezTo>
                <a:cubicBezTo>
                  <a:pt x="341" y="1335"/>
                  <a:pt x="305" y="1317"/>
                  <a:pt x="264" y="1304"/>
                </a:cubicBezTo>
                <a:cubicBezTo>
                  <a:pt x="244" y="1297"/>
                  <a:pt x="164" y="1355"/>
                  <a:pt x="152" y="1369"/>
                </a:cubicBezTo>
                <a:cubicBezTo>
                  <a:pt x="128" y="1400"/>
                  <a:pt x="22" y="1323"/>
                  <a:pt x="0" y="1305"/>
                </a:cubicBezTo>
                <a:cubicBezTo>
                  <a:pt x="53" y="1303"/>
                  <a:pt x="99" y="1212"/>
                  <a:pt x="117" y="1172"/>
                </a:cubicBezTo>
                <a:cubicBezTo>
                  <a:pt x="151" y="1097"/>
                  <a:pt x="118" y="1014"/>
                  <a:pt x="169" y="946"/>
                </a:cubicBezTo>
                <a:cubicBezTo>
                  <a:pt x="229" y="866"/>
                  <a:pt x="174" y="806"/>
                  <a:pt x="122" y="742"/>
                </a:cubicBezTo>
                <a:cubicBezTo>
                  <a:pt x="69" y="676"/>
                  <a:pt x="72" y="557"/>
                  <a:pt x="66" y="476"/>
                </a:cubicBezTo>
                <a:cubicBezTo>
                  <a:pt x="48" y="256"/>
                  <a:pt x="186" y="269"/>
                  <a:pt x="209" y="174"/>
                </a:cubicBezTo>
                <a:cubicBezTo>
                  <a:pt x="250" y="0"/>
                  <a:pt x="328" y="133"/>
                  <a:pt x="417" y="157"/>
                </a:cubicBezTo>
                <a:cubicBezTo>
                  <a:pt x="466" y="171"/>
                  <a:pt x="527" y="170"/>
                  <a:pt x="569" y="204"/>
                </a:cubicBezTo>
                <a:cubicBezTo>
                  <a:pt x="618" y="243"/>
                  <a:pt x="683" y="393"/>
                  <a:pt x="761" y="388"/>
                </a:cubicBezTo>
                <a:cubicBezTo>
                  <a:pt x="748" y="407"/>
                  <a:pt x="739" y="428"/>
                  <a:pt x="734" y="45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4" name="꙱ France (French Republic) (FR) (H)">
            <a:extLst>
              <a:ext uri="{FF2B5EF4-FFF2-40B4-BE49-F238E27FC236}">
                <a16:creationId xmlns:a16="http://schemas.microsoft.com/office/drawing/2014/main" id="{77BD685B-E657-46A4-8730-985F10DCBE7E}"/>
              </a:ext>
            </a:extLst>
          </p:cNvPr>
          <p:cNvSpPr>
            <a:spLocks noEditPoints="1"/>
          </p:cNvSpPr>
          <p:nvPr/>
        </p:nvSpPr>
        <p:spPr bwMode="auto">
          <a:xfrm>
            <a:off x="4307278" y="884493"/>
            <a:ext cx="328765" cy="281554"/>
          </a:xfrm>
          <a:custGeom>
            <a:avLst/>
            <a:gdLst>
              <a:gd name="T0" fmla="*/ 457 w 3995"/>
              <a:gd name="T1" fmla="*/ 1338 h 3419"/>
              <a:gd name="T2" fmla="*/ 3882 w 3995"/>
              <a:gd name="T3" fmla="*/ 2937 h 3419"/>
              <a:gd name="T4" fmla="*/ 3866 w 3995"/>
              <a:gd name="T5" fmla="*/ 3419 h 3419"/>
              <a:gd name="T6" fmla="*/ 3755 w 3995"/>
              <a:gd name="T7" fmla="*/ 3226 h 3419"/>
              <a:gd name="T8" fmla="*/ 3699 w 3995"/>
              <a:gd name="T9" fmla="*/ 3057 h 3419"/>
              <a:gd name="T10" fmla="*/ 56 w 3995"/>
              <a:gd name="T11" fmla="*/ 994 h 3419"/>
              <a:gd name="T12" fmla="*/ 13 w 3995"/>
              <a:gd name="T13" fmla="*/ 959 h 3419"/>
              <a:gd name="T14" fmla="*/ 490 w 3995"/>
              <a:gd name="T15" fmla="*/ 789 h 3419"/>
              <a:gd name="T16" fmla="*/ 734 w 3995"/>
              <a:gd name="T17" fmla="*/ 881 h 3419"/>
              <a:gd name="T18" fmla="*/ 842 w 3995"/>
              <a:gd name="T19" fmla="*/ 875 h 3419"/>
              <a:gd name="T20" fmla="*/ 866 w 3995"/>
              <a:gd name="T21" fmla="*/ 604 h 3419"/>
              <a:gd name="T22" fmla="*/ 998 w 3995"/>
              <a:gd name="T23" fmla="*/ 506 h 3419"/>
              <a:gd name="T24" fmla="*/ 1373 w 3995"/>
              <a:gd name="T25" fmla="*/ 619 h 3419"/>
              <a:gd name="T26" fmla="*/ 1484 w 3995"/>
              <a:gd name="T27" fmla="*/ 463 h 3419"/>
              <a:gd name="T28" fmla="*/ 1838 w 3995"/>
              <a:gd name="T29" fmla="*/ 92 h 3419"/>
              <a:gd name="T30" fmla="*/ 2145 w 3995"/>
              <a:gd name="T31" fmla="*/ 146 h 3419"/>
              <a:gd name="T32" fmla="*/ 2306 w 3995"/>
              <a:gd name="T33" fmla="*/ 227 h 3419"/>
              <a:gd name="T34" fmla="*/ 2500 w 3995"/>
              <a:gd name="T35" fmla="*/ 406 h 3419"/>
              <a:gd name="T36" fmla="*/ 2859 w 3995"/>
              <a:gd name="T37" fmla="*/ 563 h 3419"/>
              <a:gd name="T38" fmla="*/ 3121 w 3995"/>
              <a:gd name="T39" fmla="*/ 592 h 3419"/>
              <a:gd name="T40" fmla="*/ 3360 w 3995"/>
              <a:gd name="T41" fmla="*/ 704 h 3419"/>
              <a:gd name="T42" fmla="*/ 3439 w 3995"/>
              <a:gd name="T43" fmla="*/ 1026 h 3419"/>
              <a:gd name="T44" fmla="*/ 3282 w 3995"/>
              <a:gd name="T45" fmla="*/ 1317 h 3419"/>
              <a:gd name="T46" fmla="*/ 3004 w 3995"/>
              <a:gd name="T47" fmla="*/ 1613 h 3419"/>
              <a:gd name="T48" fmla="*/ 3129 w 3995"/>
              <a:gd name="T49" fmla="*/ 1632 h 3419"/>
              <a:gd name="T50" fmla="*/ 3200 w 3995"/>
              <a:gd name="T51" fmla="*/ 1866 h 3419"/>
              <a:gd name="T52" fmla="*/ 3255 w 3995"/>
              <a:gd name="T53" fmla="*/ 2207 h 3419"/>
              <a:gd name="T54" fmla="*/ 3422 w 3995"/>
              <a:gd name="T55" fmla="*/ 2498 h 3419"/>
              <a:gd name="T56" fmla="*/ 3042 w 3995"/>
              <a:gd name="T57" fmla="*/ 2805 h 3419"/>
              <a:gd name="T58" fmla="*/ 2684 w 3995"/>
              <a:gd name="T59" fmla="*/ 2705 h 3419"/>
              <a:gd name="T60" fmla="*/ 2656 w 3995"/>
              <a:gd name="T61" fmla="*/ 2695 h 3419"/>
              <a:gd name="T62" fmla="*/ 2403 w 3995"/>
              <a:gd name="T63" fmla="*/ 2653 h 3419"/>
              <a:gd name="T64" fmla="*/ 2106 w 3995"/>
              <a:gd name="T65" fmla="*/ 2868 h 3419"/>
              <a:gd name="T66" fmla="*/ 2065 w 3995"/>
              <a:gd name="T67" fmla="*/ 3035 h 3419"/>
              <a:gd name="T68" fmla="*/ 1731 w 3995"/>
              <a:gd name="T69" fmla="*/ 3010 h 3419"/>
              <a:gd name="T70" fmla="*/ 1650 w 3995"/>
              <a:gd name="T71" fmla="*/ 2983 h 3419"/>
              <a:gd name="T72" fmla="*/ 1276 w 3995"/>
              <a:gd name="T73" fmla="*/ 2943 h 3419"/>
              <a:gd name="T74" fmla="*/ 858 w 3995"/>
              <a:gd name="T75" fmla="*/ 2831 h 3419"/>
              <a:gd name="T76" fmla="*/ 939 w 3995"/>
              <a:gd name="T77" fmla="*/ 2268 h 3419"/>
              <a:gd name="T78" fmla="*/ 1086 w 3995"/>
              <a:gd name="T79" fmla="*/ 2113 h 3419"/>
              <a:gd name="T80" fmla="*/ 941 w 3995"/>
              <a:gd name="T81" fmla="*/ 1885 h 3419"/>
              <a:gd name="T82" fmla="*/ 801 w 3995"/>
              <a:gd name="T83" fmla="*/ 1598 h 3419"/>
              <a:gd name="T84" fmla="*/ 726 w 3995"/>
              <a:gd name="T85" fmla="*/ 1345 h 3419"/>
              <a:gd name="T86" fmla="*/ 644 w 3995"/>
              <a:gd name="T87" fmla="*/ 1297 h 3419"/>
              <a:gd name="T88" fmla="*/ 573 w 3995"/>
              <a:gd name="T89" fmla="*/ 1234 h 3419"/>
              <a:gd name="T90" fmla="*/ 415 w 3995"/>
              <a:gd name="T91" fmla="*/ 1166 h 3419"/>
              <a:gd name="T92" fmla="*/ 950 w 3995"/>
              <a:gd name="T93" fmla="*/ 1855 h 3419"/>
              <a:gd name="T94" fmla="*/ 938 w 3995"/>
              <a:gd name="T95" fmla="*/ 1733 h 3419"/>
              <a:gd name="T96" fmla="*/ 713 w 3995"/>
              <a:gd name="T97" fmla="*/ 1472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95" h="3419">
                <a:moveTo>
                  <a:pt x="457" y="1338"/>
                </a:moveTo>
                <a:cubicBezTo>
                  <a:pt x="444" y="1324"/>
                  <a:pt x="429" y="1312"/>
                  <a:pt x="413" y="1302"/>
                </a:cubicBezTo>
                <a:cubicBezTo>
                  <a:pt x="416" y="1326"/>
                  <a:pt x="432" y="1342"/>
                  <a:pt x="457" y="1338"/>
                </a:cubicBezTo>
                <a:close/>
                <a:moveTo>
                  <a:pt x="3699" y="3057"/>
                </a:moveTo>
                <a:cubicBezTo>
                  <a:pt x="3716" y="3040"/>
                  <a:pt x="3720" y="3005"/>
                  <a:pt x="3743" y="2994"/>
                </a:cubicBezTo>
                <a:cubicBezTo>
                  <a:pt x="3788" y="2971"/>
                  <a:pt x="3839" y="2965"/>
                  <a:pt x="3882" y="2937"/>
                </a:cubicBezTo>
                <a:cubicBezTo>
                  <a:pt x="3920" y="2911"/>
                  <a:pt x="3893" y="2839"/>
                  <a:pt x="3946" y="2843"/>
                </a:cubicBezTo>
                <a:cubicBezTo>
                  <a:pt x="3952" y="2934"/>
                  <a:pt x="3995" y="3064"/>
                  <a:pt x="3974" y="3152"/>
                </a:cubicBezTo>
                <a:cubicBezTo>
                  <a:pt x="3951" y="3244"/>
                  <a:pt x="3906" y="3333"/>
                  <a:pt x="3866" y="3419"/>
                </a:cubicBezTo>
                <a:cubicBezTo>
                  <a:pt x="3850" y="3395"/>
                  <a:pt x="3704" y="3341"/>
                  <a:pt x="3782" y="3309"/>
                </a:cubicBezTo>
                <a:cubicBezTo>
                  <a:pt x="3761" y="3304"/>
                  <a:pt x="3742" y="3296"/>
                  <a:pt x="3723" y="3286"/>
                </a:cubicBezTo>
                <a:cubicBezTo>
                  <a:pt x="3743" y="3273"/>
                  <a:pt x="3758" y="3251"/>
                  <a:pt x="3755" y="3226"/>
                </a:cubicBezTo>
                <a:cubicBezTo>
                  <a:pt x="3714" y="3236"/>
                  <a:pt x="3708" y="3190"/>
                  <a:pt x="3732" y="3167"/>
                </a:cubicBezTo>
                <a:cubicBezTo>
                  <a:pt x="3697" y="3158"/>
                  <a:pt x="3674" y="3111"/>
                  <a:pt x="3723" y="3101"/>
                </a:cubicBezTo>
                <a:cubicBezTo>
                  <a:pt x="3713" y="3088"/>
                  <a:pt x="3705" y="3073"/>
                  <a:pt x="3699" y="3057"/>
                </a:cubicBezTo>
                <a:close/>
                <a:moveTo>
                  <a:pt x="21" y="1077"/>
                </a:moveTo>
                <a:cubicBezTo>
                  <a:pt x="58" y="1059"/>
                  <a:pt x="102" y="1048"/>
                  <a:pt x="143" y="1056"/>
                </a:cubicBezTo>
                <a:cubicBezTo>
                  <a:pt x="157" y="994"/>
                  <a:pt x="74" y="1036"/>
                  <a:pt x="56" y="994"/>
                </a:cubicBezTo>
                <a:cubicBezTo>
                  <a:pt x="95" y="982"/>
                  <a:pt x="140" y="989"/>
                  <a:pt x="178" y="988"/>
                </a:cubicBezTo>
                <a:cubicBezTo>
                  <a:pt x="147" y="982"/>
                  <a:pt x="106" y="993"/>
                  <a:pt x="128" y="955"/>
                </a:cubicBezTo>
                <a:cubicBezTo>
                  <a:pt x="104" y="954"/>
                  <a:pt x="23" y="999"/>
                  <a:pt x="13" y="959"/>
                </a:cubicBezTo>
                <a:cubicBezTo>
                  <a:pt x="0" y="905"/>
                  <a:pt x="83" y="872"/>
                  <a:pt x="122" y="864"/>
                </a:cubicBezTo>
                <a:cubicBezTo>
                  <a:pt x="176" y="853"/>
                  <a:pt x="226" y="849"/>
                  <a:pt x="280" y="851"/>
                </a:cubicBezTo>
                <a:cubicBezTo>
                  <a:pt x="356" y="853"/>
                  <a:pt x="405" y="778"/>
                  <a:pt x="490" y="789"/>
                </a:cubicBezTo>
                <a:cubicBezTo>
                  <a:pt x="480" y="816"/>
                  <a:pt x="582" y="912"/>
                  <a:pt x="611" y="900"/>
                </a:cubicBezTo>
                <a:cubicBezTo>
                  <a:pt x="630" y="891"/>
                  <a:pt x="648" y="880"/>
                  <a:pt x="666" y="869"/>
                </a:cubicBezTo>
                <a:cubicBezTo>
                  <a:pt x="705" y="847"/>
                  <a:pt x="702" y="875"/>
                  <a:pt x="734" y="881"/>
                </a:cubicBezTo>
                <a:cubicBezTo>
                  <a:pt x="766" y="887"/>
                  <a:pt x="791" y="862"/>
                  <a:pt x="793" y="913"/>
                </a:cubicBezTo>
                <a:cubicBezTo>
                  <a:pt x="814" y="899"/>
                  <a:pt x="783" y="882"/>
                  <a:pt x="800" y="859"/>
                </a:cubicBezTo>
                <a:cubicBezTo>
                  <a:pt x="818" y="835"/>
                  <a:pt x="827" y="871"/>
                  <a:pt x="842" y="875"/>
                </a:cubicBezTo>
                <a:cubicBezTo>
                  <a:pt x="878" y="885"/>
                  <a:pt x="925" y="875"/>
                  <a:pt x="962" y="869"/>
                </a:cubicBezTo>
                <a:cubicBezTo>
                  <a:pt x="884" y="846"/>
                  <a:pt x="913" y="736"/>
                  <a:pt x="919" y="679"/>
                </a:cubicBezTo>
                <a:cubicBezTo>
                  <a:pt x="922" y="651"/>
                  <a:pt x="880" y="623"/>
                  <a:pt x="866" y="604"/>
                </a:cubicBezTo>
                <a:cubicBezTo>
                  <a:pt x="841" y="570"/>
                  <a:pt x="864" y="519"/>
                  <a:pt x="828" y="492"/>
                </a:cubicBezTo>
                <a:cubicBezTo>
                  <a:pt x="855" y="497"/>
                  <a:pt x="880" y="510"/>
                  <a:pt x="907" y="515"/>
                </a:cubicBezTo>
                <a:cubicBezTo>
                  <a:pt x="936" y="521"/>
                  <a:pt x="972" y="493"/>
                  <a:pt x="998" y="506"/>
                </a:cubicBezTo>
                <a:cubicBezTo>
                  <a:pt x="1038" y="526"/>
                  <a:pt x="988" y="586"/>
                  <a:pt x="1043" y="618"/>
                </a:cubicBezTo>
                <a:cubicBezTo>
                  <a:pt x="1059" y="627"/>
                  <a:pt x="1088" y="611"/>
                  <a:pt x="1104" y="611"/>
                </a:cubicBezTo>
                <a:cubicBezTo>
                  <a:pt x="1199" y="610"/>
                  <a:pt x="1281" y="672"/>
                  <a:pt x="1373" y="619"/>
                </a:cubicBezTo>
                <a:cubicBezTo>
                  <a:pt x="1410" y="598"/>
                  <a:pt x="1460" y="599"/>
                  <a:pt x="1493" y="575"/>
                </a:cubicBezTo>
                <a:cubicBezTo>
                  <a:pt x="1467" y="586"/>
                  <a:pt x="1421" y="591"/>
                  <a:pt x="1395" y="576"/>
                </a:cubicBezTo>
                <a:cubicBezTo>
                  <a:pt x="1343" y="546"/>
                  <a:pt x="1464" y="472"/>
                  <a:pt x="1484" y="463"/>
                </a:cubicBezTo>
                <a:cubicBezTo>
                  <a:pt x="1548" y="434"/>
                  <a:pt x="1620" y="438"/>
                  <a:pt x="1685" y="412"/>
                </a:cubicBezTo>
                <a:cubicBezTo>
                  <a:pt x="1723" y="397"/>
                  <a:pt x="1773" y="310"/>
                  <a:pt x="1820" y="335"/>
                </a:cubicBezTo>
                <a:cubicBezTo>
                  <a:pt x="1779" y="308"/>
                  <a:pt x="1804" y="126"/>
                  <a:pt x="1838" y="92"/>
                </a:cubicBezTo>
                <a:cubicBezTo>
                  <a:pt x="1870" y="59"/>
                  <a:pt x="2033" y="0"/>
                  <a:pt x="2082" y="31"/>
                </a:cubicBezTo>
                <a:cubicBezTo>
                  <a:pt x="2107" y="42"/>
                  <a:pt x="2074" y="113"/>
                  <a:pt x="2124" y="140"/>
                </a:cubicBezTo>
                <a:cubicBezTo>
                  <a:pt x="2130" y="143"/>
                  <a:pt x="2137" y="145"/>
                  <a:pt x="2145" y="146"/>
                </a:cubicBezTo>
                <a:cubicBezTo>
                  <a:pt x="2159" y="148"/>
                  <a:pt x="2215" y="152"/>
                  <a:pt x="2229" y="157"/>
                </a:cubicBezTo>
                <a:cubicBezTo>
                  <a:pt x="2235" y="159"/>
                  <a:pt x="2240" y="160"/>
                  <a:pt x="2243" y="164"/>
                </a:cubicBezTo>
                <a:cubicBezTo>
                  <a:pt x="2267" y="200"/>
                  <a:pt x="2256" y="207"/>
                  <a:pt x="2306" y="227"/>
                </a:cubicBezTo>
                <a:cubicBezTo>
                  <a:pt x="2345" y="244"/>
                  <a:pt x="2383" y="231"/>
                  <a:pt x="2378" y="287"/>
                </a:cubicBezTo>
                <a:cubicBezTo>
                  <a:pt x="2384" y="281"/>
                  <a:pt x="2444" y="260"/>
                  <a:pt x="2495" y="293"/>
                </a:cubicBezTo>
                <a:cubicBezTo>
                  <a:pt x="2527" y="313"/>
                  <a:pt x="2508" y="377"/>
                  <a:pt x="2500" y="406"/>
                </a:cubicBezTo>
                <a:cubicBezTo>
                  <a:pt x="2680" y="436"/>
                  <a:pt x="2616" y="369"/>
                  <a:pt x="2690" y="340"/>
                </a:cubicBezTo>
                <a:cubicBezTo>
                  <a:pt x="2693" y="366"/>
                  <a:pt x="2683" y="446"/>
                  <a:pt x="2696" y="459"/>
                </a:cubicBezTo>
                <a:cubicBezTo>
                  <a:pt x="2759" y="512"/>
                  <a:pt x="2797" y="462"/>
                  <a:pt x="2859" y="563"/>
                </a:cubicBezTo>
                <a:cubicBezTo>
                  <a:pt x="2883" y="565"/>
                  <a:pt x="2909" y="567"/>
                  <a:pt x="2939" y="567"/>
                </a:cubicBezTo>
                <a:cubicBezTo>
                  <a:pt x="2972" y="577"/>
                  <a:pt x="3094" y="581"/>
                  <a:pt x="3121" y="594"/>
                </a:cubicBezTo>
                <a:lnTo>
                  <a:pt x="3121" y="592"/>
                </a:lnTo>
                <a:cubicBezTo>
                  <a:pt x="3272" y="770"/>
                  <a:pt x="3208" y="642"/>
                  <a:pt x="3273" y="675"/>
                </a:cubicBezTo>
                <a:cubicBezTo>
                  <a:pt x="3297" y="680"/>
                  <a:pt x="3271" y="714"/>
                  <a:pt x="3311" y="705"/>
                </a:cubicBezTo>
                <a:cubicBezTo>
                  <a:pt x="3325" y="701"/>
                  <a:pt x="3345" y="705"/>
                  <a:pt x="3360" y="704"/>
                </a:cubicBezTo>
                <a:cubicBezTo>
                  <a:pt x="3413" y="686"/>
                  <a:pt x="3418" y="714"/>
                  <a:pt x="3467" y="730"/>
                </a:cubicBezTo>
                <a:cubicBezTo>
                  <a:pt x="3511" y="743"/>
                  <a:pt x="3565" y="749"/>
                  <a:pt x="3611" y="757"/>
                </a:cubicBezTo>
                <a:cubicBezTo>
                  <a:pt x="3454" y="895"/>
                  <a:pt x="3500" y="893"/>
                  <a:pt x="3439" y="1026"/>
                </a:cubicBezTo>
                <a:cubicBezTo>
                  <a:pt x="3431" y="1055"/>
                  <a:pt x="3383" y="1230"/>
                  <a:pt x="3422" y="1241"/>
                </a:cubicBezTo>
                <a:cubicBezTo>
                  <a:pt x="3385" y="1262"/>
                  <a:pt x="3365" y="1319"/>
                  <a:pt x="3311" y="1270"/>
                </a:cubicBezTo>
                <a:cubicBezTo>
                  <a:pt x="3256" y="1221"/>
                  <a:pt x="3216" y="1326"/>
                  <a:pt x="3282" y="1317"/>
                </a:cubicBezTo>
                <a:cubicBezTo>
                  <a:pt x="3252" y="1347"/>
                  <a:pt x="3224" y="1396"/>
                  <a:pt x="3186" y="1417"/>
                </a:cubicBezTo>
                <a:cubicBezTo>
                  <a:pt x="3118" y="1456"/>
                  <a:pt x="3094" y="1487"/>
                  <a:pt x="3085" y="1535"/>
                </a:cubicBezTo>
                <a:cubicBezTo>
                  <a:pt x="3083" y="1547"/>
                  <a:pt x="3018" y="1576"/>
                  <a:pt x="3004" y="1613"/>
                </a:cubicBezTo>
                <a:cubicBezTo>
                  <a:pt x="2995" y="1638"/>
                  <a:pt x="3016" y="1660"/>
                  <a:pt x="3002" y="1686"/>
                </a:cubicBezTo>
                <a:cubicBezTo>
                  <a:pt x="2993" y="1701"/>
                  <a:pt x="2980" y="1723"/>
                  <a:pt x="2972" y="1739"/>
                </a:cubicBezTo>
                <a:cubicBezTo>
                  <a:pt x="3029" y="1721"/>
                  <a:pt x="3088" y="1637"/>
                  <a:pt x="3129" y="1632"/>
                </a:cubicBezTo>
                <a:cubicBezTo>
                  <a:pt x="3175" y="1626"/>
                  <a:pt x="3218" y="1640"/>
                  <a:pt x="3206" y="1694"/>
                </a:cubicBezTo>
                <a:cubicBezTo>
                  <a:pt x="3197" y="1739"/>
                  <a:pt x="3233" y="1756"/>
                  <a:pt x="3248" y="1777"/>
                </a:cubicBezTo>
                <a:cubicBezTo>
                  <a:pt x="3262" y="1794"/>
                  <a:pt x="3260" y="1817"/>
                  <a:pt x="3200" y="1866"/>
                </a:cubicBezTo>
                <a:cubicBezTo>
                  <a:pt x="3225" y="1902"/>
                  <a:pt x="3319" y="1967"/>
                  <a:pt x="3293" y="2019"/>
                </a:cubicBezTo>
                <a:cubicBezTo>
                  <a:pt x="3276" y="2054"/>
                  <a:pt x="3146" y="2102"/>
                  <a:pt x="3146" y="2107"/>
                </a:cubicBezTo>
                <a:cubicBezTo>
                  <a:pt x="3149" y="2148"/>
                  <a:pt x="3228" y="2183"/>
                  <a:pt x="3255" y="2207"/>
                </a:cubicBezTo>
                <a:cubicBezTo>
                  <a:pt x="3295" y="2241"/>
                  <a:pt x="3200" y="2301"/>
                  <a:pt x="3214" y="2345"/>
                </a:cubicBezTo>
                <a:cubicBezTo>
                  <a:pt x="3230" y="2400"/>
                  <a:pt x="3334" y="2461"/>
                  <a:pt x="3389" y="2439"/>
                </a:cubicBezTo>
                <a:cubicBezTo>
                  <a:pt x="3458" y="2412"/>
                  <a:pt x="3448" y="2452"/>
                  <a:pt x="3422" y="2498"/>
                </a:cubicBezTo>
                <a:cubicBezTo>
                  <a:pt x="3359" y="2608"/>
                  <a:pt x="3239" y="2664"/>
                  <a:pt x="3132" y="2736"/>
                </a:cubicBezTo>
                <a:cubicBezTo>
                  <a:pt x="3139" y="2746"/>
                  <a:pt x="3146" y="2756"/>
                  <a:pt x="3153" y="2766"/>
                </a:cubicBezTo>
                <a:cubicBezTo>
                  <a:pt x="3113" y="2772"/>
                  <a:pt x="3079" y="2792"/>
                  <a:pt x="3042" y="2805"/>
                </a:cubicBezTo>
                <a:cubicBezTo>
                  <a:pt x="3002" y="2820"/>
                  <a:pt x="2976" y="2797"/>
                  <a:pt x="2938" y="2800"/>
                </a:cubicBezTo>
                <a:cubicBezTo>
                  <a:pt x="2880" y="2805"/>
                  <a:pt x="2845" y="2757"/>
                  <a:pt x="2776" y="2763"/>
                </a:cubicBezTo>
                <a:cubicBezTo>
                  <a:pt x="2804" y="2692"/>
                  <a:pt x="2685" y="2746"/>
                  <a:pt x="2684" y="2705"/>
                </a:cubicBezTo>
                <a:cubicBezTo>
                  <a:pt x="2692" y="2692"/>
                  <a:pt x="2703" y="2689"/>
                  <a:pt x="2719" y="2695"/>
                </a:cubicBezTo>
                <a:cubicBezTo>
                  <a:pt x="2718" y="2671"/>
                  <a:pt x="2704" y="2658"/>
                  <a:pt x="2681" y="2659"/>
                </a:cubicBezTo>
                <a:cubicBezTo>
                  <a:pt x="2700" y="2689"/>
                  <a:pt x="2683" y="2694"/>
                  <a:pt x="2656" y="2695"/>
                </a:cubicBezTo>
                <a:cubicBezTo>
                  <a:pt x="2612" y="2697"/>
                  <a:pt x="2607" y="2695"/>
                  <a:pt x="2594" y="2641"/>
                </a:cubicBezTo>
                <a:cubicBezTo>
                  <a:pt x="2611" y="2748"/>
                  <a:pt x="2583" y="2680"/>
                  <a:pt x="2514" y="2680"/>
                </a:cubicBezTo>
                <a:cubicBezTo>
                  <a:pt x="2475" y="2680"/>
                  <a:pt x="2442" y="2655"/>
                  <a:pt x="2403" y="2653"/>
                </a:cubicBezTo>
                <a:cubicBezTo>
                  <a:pt x="2356" y="2651"/>
                  <a:pt x="2303" y="2704"/>
                  <a:pt x="2261" y="2724"/>
                </a:cubicBezTo>
                <a:cubicBezTo>
                  <a:pt x="2228" y="2739"/>
                  <a:pt x="2112" y="2782"/>
                  <a:pt x="2119" y="2827"/>
                </a:cubicBezTo>
                <a:cubicBezTo>
                  <a:pt x="2118" y="2842"/>
                  <a:pt x="2114" y="2855"/>
                  <a:pt x="2106" y="2868"/>
                </a:cubicBezTo>
                <a:cubicBezTo>
                  <a:pt x="2087" y="2884"/>
                  <a:pt x="2089" y="2899"/>
                  <a:pt x="2111" y="2912"/>
                </a:cubicBezTo>
                <a:cubicBezTo>
                  <a:pt x="2127" y="2964"/>
                  <a:pt x="2116" y="2989"/>
                  <a:pt x="2146" y="3039"/>
                </a:cubicBezTo>
                <a:cubicBezTo>
                  <a:pt x="2118" y="3047"/>
                  <a:pt x="2093" y="3033"/>
                  <a:pt x="2065" y="3035"/>
                </a:cubicBezTo>
                <a:cubicBezTo>
                  <a:pt x="2036" y="3036"/>
                  <a:pt x="2021" y="3060"/>
                  <a:pt x="1995" y="3067"/>
                </a:cubicBezTo>
                <a:cubicBezTo>
                  <a:pt x="1933" y="3084"/>
                  <a:pt x="1894" y="3019"/>
                  <a:pt x="1834" y="3063"/>
                </a:cubicBezTo>
                <a:cubicBezTo>
                  <a:pt x="1833" y="3064"/>
                  <a:pt x="1734" y="3028"/>
                  <a:pt x="1731" y="3010"/>
                </a:cubicBezTo>
                <a:cubicBezTo>
                  <a:pt x="1735" y="3007"/>
                  <a:pt x="1741" y="3001"/>
                  <a:pt x="1743" y="2997"/>
                </a:cubicBezTo>
                <a:cubicBezTo>
                  <a:pt x="1745" y="2993"/>
                  <a:pt x="1742" y="2988"/>
                  <a:pt x="1730" y="2980"/>
                </a:cubicBezTo>
                <a:cubicBezTo>
                  <a:pt x="1708" y="2966"/>
                  <a:pt x="1669" y="2959"/>
                  <a:pt x="1650" y="2983"/>
                </a:cubicBezTo>
                <a:cubicBezTo>
                  <a:pt x="1642" y="2930"/>
                  <a:pt x="1584" y="2956"/>
                  <a:pt x="1551" y="2927"/>
                </a:cubicBezTo>
                <a:cubicBezTo>
                  <a:pt x="1507" y="2892"/>
                  <a:pt x="1417" y="2869"/>
                  <a:pt x="1431" y="2953"/>
                </a:cubicBezTo>
                <a:cubicBezTo>
                  <a:pt x="1382" y="2946"/>
                  <a:pt x="1326" y="2933"/>
                  <a:pt x="1276" y="2943"/>
                </a:cubicBezTo>
                <a:cubicBezTo>
                  <a:pt x="1248" y="2948"/>
                  <a:pt x="1230" y="2956"/>
                  <a:pt x="1206" y="2934"/>
                </a:cubicBezTo>
                <a:cubicBezTo>
                  <a:pt x="1164" y="2897"/>
                  <a:pt x="1167" y="2912"/>
                  <a:pt x="1125" y="2912"/>
                </a:cubicBezTo>
                <a:cubicBezTo>
                  <a:pt x="1083" y="2911"/>
                  <a:pt x="879" y="2777"/>
                  <a:pt x="858" y="2831"/>
                </a:cubicBezTo>
                <a:cubicBezTo>
                  <a:pt x="819" y="2815"/>
                  <a:pt x="846" y="2787"/>
                  <a:pt x="849" y="2760"/>
                </a:cubicBezTo>
                <a:cubicBezTo>
                  <a:pt x="852" y="2728"/>
                  <a:pt x="758" y="2743"/>
                  <a:pt x="739" y="2719"/>
                </a:cubicBezTo>
                <a:cubicBezTo>
                  <a:pt x="910" y="2655"/>
                  <a:pt x="857" y="2339"/>
                  <a:pt x="939" y="2268"/>
                </a:cubicBezTo>
                <a:cubicBezTo>
                  <a:pt x="989" y="2224"/>
                  <a:pt x="922" y="2218"/>
                  <a:pt x="917" y="2267"/>
                </a:cubicBezTo>
                <a:cubicBezTo>
                  <a:pt x="910" y="2167"/>
                  <a:pt x="930" y="2044"/>
                  <a:pt x="973" y="1953"/>
                </a:cubicBezTo>
                <a:cubicBezTo>
                  <a:pt x="1090" y="2018"/>
                  <a:pt x="1070" y="2052"/>
                  <a:pt x="1086" y="2113"/>
                </a:cubicBezTo>
                <a:cubicBezTo>
                  <a:pt x="1096" y="2139"/>
                  <a:pt x="1123" y="2143"/>
                  <a:pt x="1122" y="2175"/>
                </a:cubicBezTo>
                <a:cubicBezTo>
                  <a:pt x="1134" y="2134"/>
                  <a:pt x="1092" y="2102"/>
                  <a:pt x="1088" y="2062"/>
                </a:cubicBezTo>
                <a:cubicBezTo>
                  <a:pt x="1076" y="1938"/>
                  <a:pt x="1005" y="1946"/>
                  <a:pt x="941" y="1885"/>
                </a:cubicBezTo>
                <a:cubicBezTo>
                  <a:pt x="910" y="1855"/>
                  <a:pt x="990" y="1870"/>
                  <a:pt x="1006" y="1884"/>
                </a:cubicBezTo>
                <a:cubicBezTo>
                  <a:pt x="969" y="1866"/>
                  <a:pt x="967" y="1707"/>
                  <a:pt x="988" y="1677"/>
                </a:cubicBezTo>
                <a:cubicBezTo>
                  <a:pt x="939" y="1711"/>
                  <a:pt x="823" y="1643"/>
                  <a:pt x="801" y="1598"/>
                </a:cubicBezTo>
                <a:cubicBezTo>
                  <a:pt x="780" y="1557"/>
                  <a:pt x="735" y="1536"/>
                  <a:pt x="726" y="1489"/>
                </a:cubicBezTo>
                <a:cubicBezTo>
                  <a:pt x="718" y="1446"/>
                  <a:pt x="796" y="1399"/>
                  <a:pt x="697" y="1395"/>
                </a:cubicBezTo>
                <a:cubicBezTo>
                  <a:pt x="709" y="1381"/>
                  <a:pt x="711" y="1356"/>
                  <a:pt x="726" y="1345"/>
                </a:cubicBezTo>
                <a:cubicBezTo>
                  <a:pt x="773" y="1329"/>
                  <a:pt x="827" y="1372"/>
                  <a:pt x="834" y="1368"/>
                </a:cubicBezTo>
                <a:cubicBezTo>
                  <a:pt x="747" y="1325"/>
                  <a:pt x="746" y="1340"/>
                  <a:pt x="680" y="1349"/>
                </a:cubicBezTo>
                <a:cubicBezTo>
                  <a:pt x="647" y="1353"/>
                  <a:pt x="583" y="1304"/>
                  <a:pt x="644" y="1297"/>
                </a:cubicBezTo>
                <a:cubicBezTo>
                  <a:pt x="627" y="1280"/>
                  <a:pt x="634" y="1269"/>
                  <a:pt x="665" y="1264"/>
                </a:cubicBezTo>
                <a:cubicBezTo>
                  <a:pt x="618" y="1252"/>
                  <a:pt x="551" y="1290"/>
                  <a:pt x="513" y="1249"/>
                </a:cubicBezTo>
                <a:cubicBezTo>
                  <a:pt x="534" y="1249"/>
                  <a:pt x="554" y="1244"/>
                  <a:pt x="573" y="1234"/>
                </a:cubicBezTo>
                <a:cubicBezTo>
                  <a:pt x="536" y="1209"/>
                  <a:pt x="467" y="1219"/>
                  <a:pt x="457" y="1270"/>
                </a:cubicBezTo>
                <a:cubicBezTo>
                  <a:pt x="457" y="1238"/>
                  <a:pt x="426" y="1215"/>
                  <a:pt x="454" y="1178"/>
                </a:cubicBezTo>
                <a:cubicBezTo>
                  <a:pt x="417" y="1218"/>
                  <a:pt x="372" y="1213"/>
                  <a:pt x="415" y="1166"/>
                </a:cubicBezTo>
                <a:cubicBezTo>
                  <a:pt x="333" y="1237"/>
                  <a:pt x="223" y="1075"/>
                  <a:pt x="139" y="1163"/>
                </a:cubicBezTo>
                <a:cubicBezTo>
                  <a:pt x="106" y="1117"/>
                  <a:pt x="78" y="1089"/>
                  <a:pt x="21" y="1077"/>
                </a:cubicBezTo>
                <a:close/>
                <a:moveTo>
                  <a:pt x="950" y="1855"/>
                </a:moveTo>
                <a:cubicBezTo>
                  <a:pt x="970" y="1825"/>
                  <a:pt x="948" y="1776"/>
                  <a:pt x="909" y="1795"/>
                </a:cubicBezTo>
                <a:cubicBezTo>
                  <a:pt x="927" y="1812"/>
                  <a:pt x="941" y="1831"/>
                  <a:pt x="950" y="1855"/>
                </a:cubicBezTo>
                <a:close/>
                <a:moveTo>
                  <a:pt x="938" y="1733"/>
                </a:moveTo>
                <a:cubicBezTo>
                  <a:pt x="928" y="1709"/>
                  <a:pt x="896" y="1714"/>
                  <a:pt x="876" y="1718"/>
                </a:cubicBezTo>
                <a:cubicBezTo>
                  <a:pt x="898" y="1719"/>
                  <a:pt x="919" y="1724"/>
                  <a:pt x="938" y="1733"/>
                </a:cubicBezTo>
                <a:close/>
                <a:moveTo>
                  <a:pt x="713" y="1472"/>
                </a:moveTo>
                <a:cubicBezTo>
                  <a:pt x="705" y="1453"/>
                  <a:pt x="705" y="1446"/>
                  <a:pt x="680" y="1451"/>
                </a:cubicBezTo>
                <a:cubicBezTo>
                  <a:pt x="691" y="1458"/>
                  <a:pt x="702" y="1465"/>
                  <a:pt x="713" y="14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5" name="꙱ Finland (Republic of Finland) (FI) (H)">
            <a:extLst>
              <a:ext uri="{FF2B5EF4-FFF2-40B4-BE49-F238E27FC236}">
                <a16:creationId xmlns:a16="http://schemas.microsoft.com/office/drawing/2014/main" id="{E7A2CC3D-91E7-4B45-B7FC-D849FF6FEC1B}"/>
              </a:ext>
            </a:extLst>
          </p:cNvPr>
          <p:cNvSpPr>
            <a:spLocks noEditPoints="1"/>
          </p:cNvSpPr>
          <p:nvPr/>
        </p:nvSpPr>
        <p:spPr bwMode="auto">
          <a:xfrm>
            <a:off x="4841925" y="377481"/>
            <a:ext cx="239298" cy="266452"/>
          </a:xfrm>
          <a:custGeom>
            <a:avLst/>
            <a:gdLst>
              <a:gd name="T0" fmla="*/ 136 w 2897"/>
              <a:gd name="T1" fmla="*/ 285 h 3237"/>
              <a:gd name="T2" fmla="*/ 947 w 2897"/>
              <a:gd name="T3" fmla="*/ 427 h 3237"/>
              <a:gd name="T4" fmla="*/ 1215 w 2897"/>
              <a:gd name="T5" fmla="*/ 330 h 3237"/>
              <a:gd name="T6" fmla="*/ 1588 w 2897"/>
              <a:gd name="T7" fmla="*/ 28 h 3237"/>
              <a:gd name="T8" fmla="*/ 1987 w 2897"/>
              <a:gd name="T9" fmla="*/ 334 h 3237"/>
              <a:gd name="T10" fmla="*/ 2088 w 2897"/>
              <a:gd name="T11" fmla="*/ 631 h 3237"/>
              <a:gd name="T12" fmla="*/ 2396 w 2897"/>
              <a:gd name="T13" fmla="*/ 1354 h 3237"/>
              <a:gd name="T14" fmla="*/ 2360 w 2897"/>
              <a:gd name="T15" fmla="*/ 1531 h 3237"/>
              <a:gd name="T16" fmla="*/ 2555 w 2897"/>
              <a:gd name="T17" fmla="*/ 1802 h 3237"/>
              <a:gd name="T18" fmla="*/ 2859 w 2897"/>
              <a:gd name="T19" fmla="*/ 2298 h 3237"/>
              <a:gd name="T20" fmla="*/ 2064 w 2897"/>
              <a:gd name="T21" fmla="*/ 3004 h 3237"/>
              <a:gd name="T22" fmla="*/ 1740 w 2897"/>
              <a:gd name="T23" fmla="*/ 3020 h 3237"/>
              <a:gd name="T24" fmla="*/ 1606 w 2897"/>
              <a:gd name="T25" fmla="*/ 3094 h 3237"/>
              <a:gd name="T26" fmla="*/ 1254 w 2897"/>
              <a:gd name="T27" fmla="*/ 3175 h 3237"/>
              <a:gd name="T28" fmla="*/ 1009 w 2897"/>
              <a:gd name="T29" fmla="*/ 3174 h 3237"/>
              <a:gd name="T30" fmla="*/ 944 w 2897"/>
              <a:gd name="T31" fmla="*/ 3159 h 3237"/>
              <a:gd name="T32" fmla="*/ 760 w 2897"/>
              <a:gd name="T33" fmla="*/ 3050 h 3237"/>
              <a:gd name="T34" fmla="*/ 477 w 2897"/>
              <a:gd name="T35" fmla="*/ 2959 h 3237"/>
              <a:gd name="T36" fmla="*/ 405 w 2897"/>
              <a:gd name="T37" fmla="*/ 2519 h 3237"/>
              <a:gd name="T38" fmla="*/ 463 w 2897"/>
              <a:gd name="T39" fmla="*/ 2195 h 3237"/>
              <a:gd name="T40" fmla="*/ 635 w 2897"/>
              <a:gd name="T41" fmla="*/ 2070 h 3237"/>
              <a:gd name="T42" fmla="*/ 861 w 2897"/>
              <a:gd name="T43" fmla="*/ 1913 h 3237"/>
              <a:gd name="T44" fmla="*/ 1069 w 2897"/>
              <a:gd name="T45" fmla="*/ 1720 h 3237"/>
              <a:gd name="T46" fmla="*/ 1274 w 2897"/>
              <a:gd name="T47" fmla="*/ 1598 h 3237"/>
              <a:gd name="T48" fmla="*/ 1254 w 2897"/>
              <a:gd name="T49" fmla="*/ 1422 h 3237"/>
              <a:gd name="T50" fmla="*/ 852 w 2897"/>
              <a:gd name="T51" fmla="*/ 1188 h 3237"/>
              <a:gd name="T52" fmla="*/ 813 w 2897"/>
              <a:gd name="T53" fmla="*/ 817 h 3237"/>
              <a:gd name="T54" fmla="*/ 778 w 2897"/>
              <a:gd name="T55" fmla="*/ 672 h 3237"/>
              <a:gd name="T56" fmla="*/ 499 w 2897"/>
              <a:gd name="T57" fmla="*/ 520 h 3237"/>
              <a:gd name="T58" fmla="*/ 24 w 2897"/>
              <a:gd name="T59" fmla="*/ 3076 h 3237"/>
              <a:gd name="T60" fmla="*/ 686 w 2897"/>
              <a:gd name="T61" fmla="*/ 3088 h 3237"/>
              <a:gd name="T62" fmla="*/ 686 w 2897"/>
              <a:gd name="T63" fmla="*/ 3088 h 3237"/>
              <a:gd name="T64" fmla="*/ 1104 w 2897"/>
              <a:gd name="T65" fmla="*/ 1574 h 3237"/>
              <a:gd name="T66" fmla="*/ 837 w 2897"/>
              <a:gd name="T67" fmla="*/ 3174 h 3237"/>
              <a:gd name="T68" fmla="*/ 870 w 2897"/>
              <a:gd name="T69" fmla="*/ 3082 h 3237"/>
              <a:gd name="T70" fmla="*/ 715 w 2897"/>
              <a:gd name="T71" fmla="*/ 3070 h 3237"/>
              <a:gd name="T72" fmla="*/ 742 w 2897"/>
              <a:gd name="T73" fmla="*/ 1939 h 3237"/>
              <a:gd name="T74" fmla="*/ 742 w 2897"/>
              <a:gd name="T75" fmla="*/ 1939 h 3237"/>
              <a:gd name="T76" fmla="*/ 621 w 2897"/>
              <a:gd name="T77" fmla="*/ 3115 h 3237"/>
              <a:gd name="T78" fmla="*/ 638 w 2897"/>
              <a:gd name="T79" fmla="*/ 3061 h 3237"/>
              <a:gd name="T80" fmla="*/ 564 w 2897"/>
              <a:gd name="T81" fmla="*/ 2099 h 3237"/>
              <a:gd name="T82" fmla="*/ 522 w 2897"/>
              <a:gd name="T83" fmla="*/ 2096 h 3237"/>
              <a:gd name="T84" fmla="*/ 490 w 2897"/>
              <a:gd name="T85" fmla="*/ 2996 h 3237"/>
              <a:gd name="T86" fmla="*/ 329 w 2897"/>
              <a:gd name="T87" fmla="*/ 2126 h 3237"/>
              <a:gd name="T88" fmla="*/ 125 w 2897"/>
              <a:gd name="T89" fmla="*/ 3153 h 3237"/>
              <a:gd name="T90" fmla="*/ 182 w 2897"/>
              <a:gd name="T91" fmla="*/ 3107 h 3237"/>
              <a:gd name="T92" fmla="*/ 35 w 2897"/>
              <a:gd name="T93" fmla="*/ 3079 h 3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97" h="3237">
                <a:moveTo>
                  <a:pt x="45" y="330"/>
                </a:moveTo>
                <a:cubicBezTo>
                  <a:pt x="79" y="292"/>
                  <a:pt x="126" y="334"/>
                  <a:pt x="166" y="312"/>
                </a:cubicBezTo>
                <a:cubicBezTo>
                  <a:pt x="156" y="303"/>
                  <a:pt x="146" y="295"/>
                  <a:pt x="136" y="285"/>
                </a:cubicBezTo>
                <a:cubicBezTo>
                  <a:pt x="246" y="220"/>
                  <a:pt x="350" y="300"/>
                  <a:pt x="431" y="380"/>
                </a:cubicBezTo>
                <a:cubicBezTo>
                  <a:pt x="550" y="476"/>
                  <a:pt x="665" y="475"/>
                  <a:pt x="788" y="403"/>
                </a:cubicBezTo>
                <a:cubicBezTo>
                  <a:pt x="815" y="375"/>
                  <a:pt x="912" y="417"/>
                  <a:pt x="947" y="427"/>
                </a:cubicBezTo>
                <a:cubicBezTo>
                  <a:pt x="997" y="441"/>
                  <a:pt x="1001" y="469"/>
                  <a:pt x="1051" y="460"/>
                </a:cubicBezTo>
                <a:cubicBezTo>
                  <a:pt x="1093" y="450"/>
                  <a:pt x="1105" y="376"/>
                  <a:pt x="1164" y="372"/>
                </a:cubicBezTo>
                <a:cubicBezTo>
                  <a:pt x="1195" y="370"/>
                  <a:pt x="1222" y="367"/>
                  <a:pt x="1215" y="330"/>
                </a:cubicBezTo>
                <a:cubicBezTo>
                  <a:pt x="1204" y="266"/>
                  <a:pt x="1229" y="207"/>
                  <a:pt x="1244" y="146"/>
                </a:cubicBezTo>
                <a:cubicBezTo>
                  <a:pt x="1280" y="98"/>
                  <a:pt x="1350" y="47"/>
                  <a:pt x="1422" y="63"/>
                </a:cubicBezTo>
                <a:cubicBezTo>
                  <a:pt x="1488" y="78"/>
                  <a:pt x="1529" y="53"/>
                  <a:pt x="1588" y="28"/>
                </a:cubicBezTo>
                <a:cubicBezTo>
                  <a:pt x="1654" y="0"/>
                  <a:pt x="1702" y="57"/>
                  <a:pt x="1760" y="79"/>
                </a:cubicBezTo>
                <a:cubicBezTo>
                  <a:pt x="1820" y="101"/>
                  <a:pt x="1880" y="114"/>
                  <a:pt x="1942" y="129"/>
                </a:cubicBezTo>
                <a:cubicBezTo>
                  <a:pt x="2129" y="175"/>
                  <a:pt x="1883" y="268"/>
                  <a:pt x="1987" y="334"/>
                </a:cubicBezTo>
                <a:cubicBezTo>
                  <a:pt x="1939" y="360"/>
                  <a:pt x="1879" y="364"/>
                  <a:pt x="1838" y="378"/>
                </a:cubicBezTo>
                <a:cubicBezTo>
                  <a:pt x="2056" y="406"/>
                  <a:pt x="1780" y="447"/>
                  <a:pt x="1908" y="553"/>
                </a:cubicBezTo>
                <a:cubicBezTo>
                  <a:pt x="1961" y="597"/>
                  <a:pt x="2030" y="599"/>
                  <a:pt x="2088" y="631"/>
                </a:cubicBezTo>
                <a:cubicBezTo>
                  <a:pt x="2143" y="653"/>
                  <a:pt x="2194" y="687"/>
                  <a:pt x="2241" y="725"/>
                </a:cubicBezTo>
                <a:cubicBezTo>
                  <a:pt x="2359" y="811"/>
                  <a:pt x="2039" y="910"/>
                  <a:pt x="2101" y="996"/>
                </a:cubicBezTo>
                <a:cubicBezTo>
                  <a:pt x="2191" y="1122"/>
                  <a:pt x="2342" y="1197"/>
                  <a:pt x="2396" y="1354"/>
                </a:cubicBezTo>
                <a:cubicBezTo>
                  <a:pt x="2365" y="1356"/>
                  <a:pt x="2333" y="1366"/>
                  <a:pt x="2302" y="1371"/>
                </a:cubicBezTo>
                <a:cubicBezTo>
                  <a:pt x="2342" y="1383"/>
                  <a:pt x="2324" y="1445"/>
                  <a:pt x="2303" y="1474"/>
                </a:cubicBezTo>
                <a:cubicBezTo>
                  <a:pt x="2287" y="1496"/>
                  <a:pt x="2351" y="1510"/>
                  <a:pt x="2360" y="1531"/>
                </a:cubicBezTo>
                <a:cubicBezTo>
                  <a:pt x="2304" y="1543"/>
                  <a:pt x="2301" y="1587"/>
                  <a:pt x="2339" y="1621"/>
                </a:cubicBezTo>
                <a:cubicBezTo>
                  <a:pt x="2375" y="1654"/>
                  <a:pt x="2439" y="1614"/>
                  <a:pt x="2461" y="1672"/>
                </a:cubicBezTo>
                <a:cubicBezTo>
                  <a:pt x="2349" y="1723"/>
                  <a:pt x="2512" y="1779"/>
                  <a:pt x="2555" y="1802"/>
                </a:cubicBezTo>
                <a:cubicBezTo>
                  <a:pt x="2659" y="1851"/>
                  <a:pt x="2506" y="1947"/>
                  <a:pt x="2459" y="1971"/>
                </a:cubicBezTo>
                <a:cubicBezTo>
                  <a:pt x="2571" y="2024"/>
                  <a:pt x="2759" y="2119"/>
                  <a:pt x="2856" y="2198"/>
                </a:cubicBezTo>
                <a:cubicBezTo>
                  <a:pt x="2897" y="2234"/>
                  <a:pt x="2877" y="2251"/>
                  <a:pt x="2859" y="2298"/>
                </a:cubicBezTo>
                <a:cubicBezTo>
                  <a:pt x="2829" y="2378"/>
                  <a:pt x="2777" y="2412"/>
                  <a:pt x="2715" y="2461"/>
                </a:cubicBezTo>
                <a:cubicBezTo>
                  <a:pt x="2569" y="2623"/>
                  <a:pt x="2440" y="2752"/>
                  <a:pt x="2222" y="2873"/>
                </a:cubicBezTo>
                <a:cubicBezTo>
                  <a:pt x="2187" y="2895"/>
                  <a:pt x="2088" y="2969"/>
                  <a:pt x="2064" y="3004"/>
                </a:cubicBezTo>
                <a:cubicBezTo>
                  <a:pt x="2044" y="3033"/>
                  <a:pt x="2001" y="3011"/>
                  <a:pt x="1974" y="3013"/>
                </a:cubicBezTo>
                <a:cubicBezTo>
                  <a:pt x="1934" y="3017"/>
                  <a:pt x="1931" y="2982"/>
                  <a:pt x="1887" y="3002"/>
                </a:cubicBezTo>
                <a:cubicBezTo>
                  <a:pt x="1847" y="3021"/>
                  <a:pt x="1782" y="3048"/>
                  <a:pt x="1740" y="3020"/>
                </a:cubicBezTo>
                <a:cubicBezTo>
                  <a:pt x="1726" y="3072"/>
                  <a:pt x="1648" y="3046"/>
                  <a:pt x="1612" y="3023"/>
                </a:cubicBezTo>
                <a:cubicBezTo>
                  <a:pt x="1638" y="3052"/>
                  <a:pt x="1623" y="3062"/>
                  <a:pt x="1594" y="3064"/>
                </a:cubicBezTo>
                <a:cubicBezTo>
                  <a:pt x="1598" y="3074"/>
                  <a:pt x="1602" y="3084"/>
                  <a:pt x="1606" y="3094"/>
                </a:cubicBezTo>
                <a:cubicBezTo>
                  <a:pt x="1575" y="3102"/>
                  <a:pt x="1540" y="3089"/>
                  <a:pt x="1541" y="3053"/>
                </a:cubicBezTo>
                <a:cubicBezTo>
                  <a:pt x="1511" y="3102"/>
                  <a:pt x="1426" y="3102"/>
                  <a:pt x="1377" y="3112"/>
                </a:cubicBezTo>
                <a:cubicBezTo>
                  <a:pt x="1261" y="3136"/>
                  <a:pt x="1280" y="3168"/>
                  <a:pt x="1254" y="3175"/>
                </a:cubicBezTo>
                <a:cubicBezTo>
                  <a:pt x="1216" y="3185"/>
                  <a:pt x="1205" y="3152"/>
                  <a:pt x="1165" y="3162"/>
                </a:cubicBezTo>
                <a:cubicBezTo>
                  <a:pt x="1104" y="3178"/>
                  <a:pt x="1037" y="3210"/>
                  <a:pt x="973" y="3198"/>
                </a:cubicBezTo>
                <a:cubicBezTo>
                  <a:pt x="986" y="3191"/>
                  <a:pt x="998" y="3183"/>
                  <a:pt x="1009" y="3174"/>
                </a:cubicBezTo>
                <a:cubicBezTo>
                  <a:pt x="960" y="3193"/>
                  <a:pt x="925" y="3232"/>
                  <a:pt x="870" y="3237"/>
                </a:cubicBezTo>
                <a:cubicBezTo>
                  <a:pt x="889" y="3226"/>
                  <a:pt x="914" y="3214"/>
                  <a:pt x="925" y="3194"/>
                </a:cubicBezTo>
                <a:cubicBezTo>
                  <a:pt x="932" y="3177"/>
                  <a:pt x="906" y="3172"/>
                  <a:pt x="944" y="3159"/>
                </a:cubicBezTo>
                <a:cubicBezTo>
                  <a:pt x="916" y="3164"/>
                  <a:pt x="894" y="3151"/>
                  <a:pt x="873" y="3135"/>
                </a:cubicBezTo>
                <a:cubicBezTo>
                  <a:pt x="836" y="3109"/>
                  <a:pt x="872" y="3084"/>
                  <a:pt x="900" y="3059"/>
                </a:cubicBezTo>
                <a:cubicBezTo>
                  <a:pt x="874" y="3066"/>
                  <a:pt x="702" y="3123"/>
                  <a:pt x="760" y="3050"/>
                </a:cubicBezTo>
                <a:cubicBezTo>
                  <a:pt x="705" y="3038"/>
                  <a:pt x="648" y="3039"/>
                  <a:pt x="601" y="3005"/>
                </a:cubicBezTo>
                <a:cubicBezTo>
                  <a:pt x="581" y="2991"/>
                  <a:pt x="523" y="2947"/>
                  <a:pt x="534" y="3005"/>
                </a:cubicBezTo>
                <a:cubicBezTo>
                  <a:pt x="517" y="2992"/>
                  <a:pt x="471" y="2976"/>
                  <a:pt x="477" y="2959"/>
                </a:cubicBezTo>
                <a:cubicBezTo>
                  <a:pt x="489" y="2929"/>
                  <a:pt x="452" y="2851"/>
                  <a:pt x="436" y="2824"/>
                </a:cubicBezTo>
                <a:cubicBezTo>
                  <a:pt x="537" y="2825"/>
                  <a:pt x="416" y="2623"/>
                  <a:pt x="517" y="2676"/>
                </a:cubicBezTo>
                <a:cubicBezTo>
                  <a:pt x="473" y="2646"/>
                  <a:pt x="419" y="2569"/>
                  <a:pt x="405" y="2519"/>
                </a:cubicBezTo>
                <a:cubicBezTo>
                  <a:pt x="393" y="2478"/>
                  <a:pt x="423" y="2451"/>
                  <a:pt x="396" y="2407"/>
                </a:cubicBezTo>
                <a:cubicBezTo>
                  <a:pt x="376" y="2375"/>
                  <a:pt x="356" y="2329"/>
                  <a:pt x="335" y="2325"/>
                </a:cubicBezTo>
                <a:cubicBezTo>
                  <a:pt x="358" y="2297"/>
                  <a:pt x="413" y="2171"/>
                  <a:pt x="463" y="2195"/>
                </a:cubicBezTo>
                <a:cubicBezTo>
                  <a:pt x="440" y="2177"/>
                  <a:pt x="419" y="2144"/>
                  <a:pt x="436" y="2114"/>
                </a:cubicBezTo>
                <a:cubicBezTo>
                  <a:pt x="480" y="2165"/>
                  <a:pt x="587" y="2134"/>
                  <a:pt x="635" y="2106"/>
                </a:cubicBezTo>
                <a:cubicBezTo>
                  <a:pt x="622" y="2095"/>
                  <a:pt x="572" y="2024"/>
                  <a:pt x="635" y="2070"/>
                </a:cubicBezTo>
                <a:cubicBezTo>
                  <a:pt x="625" y="2060"/>
                  <a:pt x="616" y="2050"/>
                  <a:pt x="606" y="2040"/>
                </a:cubicBezTo>
                <a:cubicBezTo>
                  <a:pt x="642" y="2079"/>
                  <a:pt x="665" y="1972"/>
                  <a:pt x="736" y="2005"/>
                </a:cubicBezTo>
                <a:cubicBezTo>
                  <a:pt x="722" y="1943"/>
                  <a:pt x="820" y="1923"/>
                  <a:pt x="861" y="1913"/>
                </a:cubicBezTo>
                <a:cubicBezTo>
                  <a:pt x="858" y="1902"/>
                  <a:pt x="855" y="1891"/>
                  <a:pt x="852" y="1880"/>
                </a:cubicBezTo>
                <a:cubicBezTo>
                  <a:pt x="892" y="1878"/>
                  <a:pt x="911" y="1857"/>
                  <a:pt x="934" y="1828"/>
                </a:cubicBezTo>
                <a:cubicBezTo>
                  <a:pt x="971" y="1781"/>
                  <a:pt x="1028" y="1762"/>
                  <a:pt x="1069" y="1720"/>
                </a:cubicBezTo>
                <a:cubicBezTo>
                  <a:pt x="1095" y="1692"/>
                  <a:pt x="1107" y="1655"/>
                  <a:pt x="1138" y="1629"/>
                </a:cubicBezTo>
                <a:cubicBezTo>
                  <a:pt x="1186" y="1588"/>
                  <a:pt x="1242" y="1617"/>
                  <a:pt x="1294" y="1628"/>
                </a:cubicBezTo>
                <a:cubicBezTo>
                  <a:pt x="1287" y="1618"/>
                  <a:pt x="1280" y="1608"/>
                  <a:pt x="1274" y="1598"/>
                </a:cubicBezTo>
                <a:cubicBezTo>
                  <a:pt x="1290" y="1592"/>
                  <a:pt x="1304" y="1583"/>
                  <a:pt x="1315" y="1571"/>
                </a:cubicBezTo>
                <a:cubicBezTo>
                  <a:pt x="1299" y="1552"/>
                  <a:pt x="1251" y="1537"/>
                  <a:pt x="1257" y="1518"/>
                </a:cubicBezTo>
                <a:cubicBezTo>
                  <a:pt x="1266" y="1486"/>
                  <a:pt x="1283" y="1447"/>
                  <a:pt x="1254" y="1422"/>
                </a:cubicBezTo>
                <a:cubicBezTo>
                  <a:pt x="1209" y="1383"/>
                  <a:pt x="1078" y="1391"/>
                  <a:pt x="1069" y="1325"/>
                </a:cubicBezTo>
                <a:cubicBezTo>
                  <a:pt x="1025" y="1352"/>
                  <a:pt x="984" y="1328"/>
                  <a:pt x="956" y="1292"/>
                </a:cubicBezTo>
                <a:cubicBezTo>
                  <a:pt x="922" y="1248"/>
                  <a:pt x="890" y="1225"/>
                  <a:pt x="852" y="1188"/>
                </a:cubicBezTo>
                <a:cubicBezTo>
                  <a:pt x="790" y="1127"/>
                  <a:pt x="940" y="1037"/>
                  <a:pt x="852" y="962"/>
                </a:cubicBezTo>
                <a:cubicBezTo>
                  <a:pt x="836" y="948"/>
                  <a:pt x="782" y="909"/>
                  <a:pt x="793" y="886"/>
                </a:cubicBezTo>
                <a:cubicBezTo>
                  <a:pt x="800" y="871"/>
                  <a:pt x="846" y="830"/>
                  <a:pt x="813" y="817"/>
                </a:cubicBezTo>
                <a:cubicBezTo>
                  <a:pt x="768" y="800"/>
                  <a:pt x="751" y="818"/>
                  <a:pt x="747" y="756"/>
                </a:cubicBezTo>
                <a:cubicBezTo>
                  <a:pt x="746" y="737"/>
                  <a:pt x="747" y="717"/>
                  <a:pt x="744" y="698"/>
                </a:cubicBezTo>
                <a:cubicBezTo>
                  <a:pt x="740" y="679"/>
                  <a:pt x="779" y="682"/>
                  <a:pt x="778" y="672"/>
                </a:cubicBezTo>
                <a:cubicBezTo>
                  <a:pt x="772" y="634"/>
                  <a:pt x="690" y="615"/>
                  <a:pt x="663" y="599"/>
                </a:cubicBezTo>
                <a:cubicBezTo>
                  <a:pt x="638" y="584"/>
                  <a:pt x="635" y="553"/>
                  <a:pt x="603" y="541"/>
                </a:cubicBezTo>
                <a:cubicBezTo>
                  <a:pt x="570" y="528"/>
                  <a:pt x="534" y="527"/>
                  <a:pt x="499" y="520"/>
                </a:cubicBezTo>
                <a:cubicBezTo>
                  <a:pt x="439" y="508"/>
                  <a:pt x="374" y="478"/>
                  <a:pt x="316" y="455"/>
                </a:cubicBezTo>
                <a:cubicBezTo>
                  <a:pt x="229" y="420"/>
                  <a:pt x="139" y="341"/>
                  <a:pt x="45" y="330"/>
                </a:cubicBezTo>
                <a:close/>
                <a:moveTo>
                  <a:pt x="24" y="3076"/>
                </a:moveTo>
                <a:cubicBezTo>
                  <a:pt x="0" y="3102"/>
                  <a:pt x="0" y="3108"/>
                  <a:pt x="35" y="3115"/>
                </a:cubicBezTo>
                <a:cubicBezTo>
                  <a:pt x="35" y="3101"/>
                  <a:pt x="31" y="3088"/>
                  <a:pt x="24" y="3076"/>
                </a:cubicBezTo>
                <a:close/>
                <a:moveTo>
                  <a:pt x="686" y="3088"/>
                </a:moveTo>
                <a:cubicBezTo>
                  <a:pt x="675" y="3080"/>
                  <a:pt x="663" y="3077"/>
                  <a:pt x="650" y="3079"/>
                </a:cubicBezTo>
                <a:cubicBezTo>
                  <a:pt x="670" y="3071"/>
                  <a:pt x="698" y="3065"/>
                  <a:pt x="715" y="3082"/>
                </a:cubicBezTo>
                <a:cubicBezTo>
                  <a:pt x="706" y="3084"/>
                  <a:pt x="696" y="3086"/>
                  <a:pt x="686" y="3088"/>
                </a:cubicBezTo>
                <a:close/>
                <a:moveTo>
                  <a:pt x="1104" y="1574"/>
                </a:moveTo>
                <a:cubicBezTo>
                  <a:pt x="1162" y="1603"/>
                  <a:pt x="1158" y="1550"/>
                  <a:pt x="1200" y="1565"/>
                </a:cubicBezTo>
                <a:cubicBezTo>
                  <a:pt x="1181" y="1538"/>
                  <a:pt x="1114" y="1539"/>
                  <a:pt x="1104" y="1574"/>
                </a:cubicBezTo>
                <a:close/>
                <a:moveTo>
                  <a:pt x="837" y="3174"/>
                </a:moveTo>
                <a:cubicBezTo>
                  <a:pt x="853" y="3202"/>
                  <a:pt x="906" y="3224"/>
                  <a:pt x="908" y="3174"/>
                </a:cubicBezTo>
                <a:cubicBezTo>
                  <a:pt x="885" y="3181"/>
                  <a:pt x="861" y="3181"/>
                  <a:pt x="837" y="3174"/>
                </a:cubicBezTo>
                <a:close/>
                <a:moveTo>
                  <a:pt x="733" y="3174"/>
                </a:moveTo>
                <a:cubicBezTo>
                  <a:pt x="757" y="3172"/>
                  <a:pt x="781" y="3174"/>
                  <a:pt x="804" y="3172"/>
                </a:cubicBezTo>
                <a:cubicBezTo>
                  <a:pt x="851" y="3169"/>
                  <a:pt x="834" y="3102"/>
                  <a:pt x="870" y="3082"/>
                </a:cubicBezTo>
                <a:cubicBezTo>
                  <a:pt x="835" y="3103"/>
                  <a:pt x="782" y="3115"/>
                  <a:pt x="742" y="3106"/>
                </a:cubicBezTo>
                <a:cubicBezTo>
                  <a:pt x="811" y="3132"/>
                  <a:pt x="718" y="3121"/>
                  <a:pt x="733" y="3174"/>
                </a:cubicBezTo>
                <a:close/>
                <a:moveTo>
                  <a:pt x="715" y="3070"/>
                </a:moveTo>
                <a:cubicBezTo>
                  <a:pt x="725" y="3071"/>
                  <a:pt x="735" y="3072"/>
                  <a:pt x="745" y="3073"/>
                </a:cubicBezTo>
                <a:cubicBezTo>
                  <a:pt x="731" y="3049"/>
                  <a:pt x="731" y="3059"/>
                  <a:pt x="715" y="3070"/>
                </a:cubicBezTo>
                <a:close/>
                <a:moveTo>
                  <a:pt x="742" y="1939"/>
                </a:moveTo>
                <a:cubicBezTo>
                  <a:pt x="731" y="1940"/>
                  <a:pt x="721" y="1941"/>
                  <a:pt x="710" y="1942"/>
                </a:cubicBezTo>
                <a:cubicBezTo>
                  <a:pt x="720" y="1950"/>
                  <a:pt x="730" y="1956"/>
                  <a:pt x="742" y="1960"/>
                </a:cubicBezTo>
                <a:cubicBezTo>
                  <a:pt x="745" y="1947"/>
                  <a:pt x="756" y="1934"/>
                  <a:pt x="742" y="1939"/>
                </a:cubicBezTo>
                <a:close/>
                <a:moveTo>
                  <a:pt x="621" y="3115"/>
                </a:moveTo>
                <a:cubicBezTo>
                  <a:pt x="640" y="3123"/>
                  <a:pt x="650" y="3119"/>
                  <a:pt x="650" y="3103"/>
                </a:cubicBezTo>
                <a:cubicBezTo>
                  <a:pt x="640" y="3107"/>
                  <a:pt x="630" y="3111"/>
                  <a:pt x="621" y="3115"/>
                </a:cubicBezTo>
                <a:close/>
                <a:moveTo>
                  <a:pt x="618" y="3044"/>
                </a:moveTo>
                <a:cubicBezTo>
                  <a:pt x="608" y="3033"/>
                  <a:pt x="597" y="3024"/>
                  <a:pt x="585" y="3017"/>
                </a:cubicBezTo>
                <a:cubicBezTo>
                  <a:pt x="560" y="3057"/>
                  <a:pt x="609" y="3070"/>
                  <a:pt x="638" y="3061"/>
                </a:cubicBezTo>
                <a:cubicBezTo>
                  <a:pt x="632" y="3059"/>
                  <a:pt x="617" y="3043"/>
                  <a:pt x="618" y="3044"/>
                </a:cubicBezTo>
                <a:close/>
                <a:moveTo>
                  <a:pt x="594" y="2096"/>
                </a:moveTo>
                <a:cubicBezTo>
                  <a:pt x="584" y="2097"/>
                  <a:pt x="574" y="2098"/>
                  <a:pt x="564" y="2099"/>
                </a:cubicBezTo>
                <a:cubicBezTo>
                  <a:pt x="594" y="2127"/>
                  <a:pt x="604" y="2126"/>
                  <a:pt x="594" y="2096"/>
                </a:cubicBezTo>
                <a:close/>
                <a:moveTo>
                  <a:pt x="555" y="2085"/>
                </a:moveTo>
                <a:cubicBezTo>
                  <a:pt x="544" y="2089"/>
                  <a:pt x="533" y="2092"/>
                  <a:pt x="522" y="2096"/>
                </a:cubicBezTo>
                <a:cubicBezTo>
                  <a:pt x="535" y="2098"/>
                  <a:pt x="546" y="2094"/>
                  <a:pt x="555" y="2085"/>
                </a:cubicBezTo>
                <a:close/>
                <a:moveTo>
                  <a:pt x="457" y="2999"/>
                </a:moveTo>
                <a:cubicBezTo>
                  <a:pt x="468" y="2998"/>
                  <a:pt x="479" y="2997"/>
                  <a:pt x="490" y="2996"/>
                </a:cubicBezTo>
                <a:cubicBezTo>
                  <a:pt x="467" y="2976"/>
                  <a:pt x="457" y="2977"/>
                  <a:pt x="457" y="2999"/>
                </a:cubicBezTo>
                <a:close/>
                <a:moveTo>
                  <a:pt x="359" y="2153"/>
                </a:moveTo>
                <a:cubicBezTo>
                  <a:pt x="420" y="2146"/>
                  <a:pt x="376" y="2087"/>
                  <a:pt x="329" y="2126"/>
                </a:cubicBezTo>
                <a:cubicBezTo>
                  <a:pt x="338" y="2136"/>
                  <a:pt x="348" y="2145"/>
                  <a:pt x="359" y="2153"/>
                </a:cubicBezTo>
                <a:close/>
                <a:moveTo>
                  <a:pt x="125" y="3153"/>
                </a:moveTo>
                <a:cubicBezTo>
                  <a:pt x="235" y="3196"/>
                  <a:pt x="162" y="3120"/>
                  <a:pt x="125" y="3153"/>
                </a:cubicBezTo>
                <a:close/>
                <a:moveTo>
                  <a:pt x="95" y="3139"/>
                </a:moveTo>
                <a:cubicBezTo>
                  <a:pt x="135" y="3145"/>
                  <a:pt x="137" y="3107"/>
                  <a:pt x="119" y="3082"/>
                </a:cubicBezTo>
                <a:cubicBezTo>
                  <a:pt x="138" y="3077"/>
                  <a:pt x="161" y="3117"/>
                  <a:pt x="182" y="3107"/>
                </a:cubicBezTo>
                <a:cubicBezTo>
                  <a:pt x="224" y="3086"/>
                  <a:pt x="96" y="3043"/>
                  <a:pt x="74" y="3047"/>
                </a:cubicBezTo>
                <a:cubicBezTo>
                  <a:pt x="96" y="3064"/>
                  <a:pt x="97" y="3089"/>
                  <a:pt x="77" y="3109"/>
                </a:cubicBezTo>
                <a:cubicBezTo>
                  <a:pt x="75" y="3085"/>
                  <a:pt x="61" y="3069"/>
                  <a:pt x="35" y="3079"/>
                </a:cubicBezTo>
                <a:cubicBezTo>
                  <a:pt x="45" y="3106"/>
                  <a:pt x="55" y="3150"/>
                  <a:pt x="95" y="313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6" name="꙱ Ethiopia (Federal Democratic Republic of Ethiopia) (ET) (H)">
            <a:extLst>
              <a:ext uri="{FF2B5EF4-FFF2-40B4-BE49-F238E27FC236}">
                <a16:creationId xmlns:a16="http://schemas.microsoft.com/office/drawing/2014/main" id="{BBA17610-A553-4AF5-89A6-374B965B3E98}"/>
              </a:ext>
            </a:extLst>
          </p:cNvPr>
          <p:cNvSpPr>
            <a:spLocks/>
          </p:cNvSpPr>
          <p:nvPr/>
        </p:nvSpPr>
        <p:spPr bwMode="auto">
          <a:xfrm>
            <a:off x="5237521" y="1945984"/>
            <a:ext cx="391285" cy="337649"/>
          </a:xfrm>
          <a:custGeom>
            <a:avLst/>
            <a:gdLst>
              <a:gd name="T0" fmla="*/ 2619 w 4749"/>
              <a:gd name="T1" fmla="*/ 487 h 4094"/>
              <a:gd name="T2" fmla="*/ 2848 w 4749"/>
              <a:gd name="T3" fmla="*/ 744 h 4094"/>
              <a:gd name="T4" fmla="*/ 2780 w 4749"/>
              <a:gd name="T5" fmla="*/ 1258 h 4094"/>
              <a:gd name="T6" fmla="*/ 3028 w 4749"/>
              <a:gd name="T7" fmla="*/ 1357 h 4094"/>
              <a:gd name="T8" fmla="*/ 3076 w 4749"/>
              <a:gd name="T9" fmla="*/ 1489 h 4094"/>
              <a:gd name="T10" fmla="*/ 3341 w 4749"/>
              <a:gd name="T11" fmla="*/ 1967 h 4094"/>
              <a:gd name="T12" fmla="*/ 4070 w 4749"/>
              <a:gd name="T13" fmla="*/ 2314 h 4094"/>
              <a:gd name="T14" fmla="*/ 4749 w 4749"/>
              <a:gd name="T15" fmla="*/ 2455 h 4094"/>
              <a:gd name="T16" fmla="*/ 3192 w 4749"/>
              <a:gd name="T17" fmla="*/ 3728 h 4094"/>
              <a:gd name="T18" fmla="*/ 2849 w 4749"/>
              <a:gd name="T19" fmla="*/ 3894 h 4094"/>
              <a:gd name="T20" fmla="*/ 2621 w 4749"/>
              <a:gd name="T21" fmla="*/ 3890 h 4094"/>
              <a:gd name="T22" fmla="*/ 2227 w 4749"/>
              <a:gd name="T23" fmla="*/ 3939 h 4094"/>
              <a:gd name="T24" fmla="*/ 1857 w 4749"/>
              <a:gd name="T25" fmla="*/ 4023 h 4094"/>
              <a:gd name="T26" fmla="*/ 1315 w 4749"/>
              <a:gd name="T27" fmla="*/ 3754 h 4094"/>
              <a:gd name="T28" fmla="*/ 974 w 4749"/>
              <a:gd name="T29" fmla="*/ 3661 h 4094"/>
              <a:gd name="T30" fmla="*/ 982 w 4749"/>
              <a:gd name="T31" fmla="*/ 3659 h 4094"/>
              <a:gd name="T32" fmla="*/ 939 w 4749"/>
              <a:gd name="T33" fmla="*/ 3442 h 4094"/>
              <a:gd name="T34" fmla="*/ 789 w 4749"/>
              <a:gd name="T35" fmla="*/ 3399 h 4094"/>
              <a:gd name="T36" fmla="*/ 646 w 4749"/>
              <a:gd name="T37" fmla="*/ 3080 h 4094"/>
              <a:gd name="T38" fmla="*/ 471 w 4749"/>
              <a:gd name="T39" fmla="*/ 2829 h 4094"/>
              <a:gd name="T40" fmla="*/ 77 w 4749"/>
              <a:gd name="T41" fmla="*/ 2523 h 4094"/>
              <a:gd name="T42" fmla="*/ 168 w 4749"/>
              <a:gd name="T43" fmla="*/ 2296 h 4094"/>
              <a:gd name="T44" fmla="*/ 389 w 4749"/>
              <a:gd name="T45" fmla="*/ 1883 h 4094"/>
              <a:gd name="T46" fmla="*/ 441 w 4749"/>
              <a:gd name="T47" fmla="*/ 1710 h 4094"/>
              <a:gd name="T48" fmla="*/ 584 w 4749"/>
              <a:gd name="T49" fmla="*/ 1499 h 4094"/>
              <a:gd name="T50" fmla="*/ 667 w 4749"/>
              <a:gd name="T51" fmla="*/ 1210 h 4094"/>
              <a:gd name="T52" fmla="*/ 888 w 4749"/>
              <a:gd name="T53" fmla="*/ 786 h 4094"/>
              <a:gd name="T54" fmla="*/ 1055 w 4749"/>
              <a:gd name="T55" fmla="*/ 472 h 4094"/>
              <a:gd name="T56" fmla="*/ 1252 w 4749"/>
              <a:gd name="T57" fmla="*/ 215 h 4094"/>
              <a:gd name="T58" fmla="*/ 1427 w 4749"/>
              <a:gd name="T59" fmla="*/ 279 h 4094"/>
              <a:gd name="T60" fmla="*/ 1648 w 4749"/>
              <a:gd name="T61" fmla="*/ 96 h 4094"/>
              <a:gd name="T62" fmla="*/ 1880 w 4749"/>
              <a:gd name="T63" fmla="*/ 77 h 4094"/>
              <a:gd name="T64" fmla="*/ 2167 w 4749"/>
              <a:gd name="T65" fmla="*/ 156 h 4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49" h="4094">
                <a:moveTo>
                  <a:pt x="2413" y="255"/>
                </a:moveTo>
                <a:cubicBezTo>
                  <a:pt x="2511" y="296"/>
                  <a:pt x="2539" y="424"/>
                  <a:pt x="2619" y="487"/>
                </a:cubicBezTo>
                <a:cubicBezTo>
                  <a:pt x="2667" y="526"/>
                  <a:pt x="2730" y="556"/>
                  <a:pt x="2760" y="613"/>
                </a:cubicBezTo>
                <a:cubicBezTo>
                  <a:pt x="2787" y="664"/>
                  <a:pt x="2800" y="707"/>
                  <a:pt x="2848" y="744"/>
                </a:cubicBezTo>
                <a:cubicBezTo>
                  <a:pt x="2929" y="806"/>
                  <a:pt x="2964" y="854"/>
                  <a:pt x="2910" y="948"/>
                </a:cubicBezTo>
                <a:cubicBezTo>
                  <a:pt x="2847" y="1059"/>
                  <a:pt x="2760" y="1123"/>
                  <a:pt x="2780" y="1258"/>
                </a:cubicBezTo>
                <a:cubicBezTo>
                  <a:pt x="2790" y="1326"/>
                  <a:pt x="2764" y="1408"/>
                  <a:pt x="2860" y="1401"/>
                </a:cubicBezTo>
                <a:cubicBezTo>
                  <a:pt x="2917" y="1398"/>
                  <a:pt x="2973" y="1371"/>
                  <a:pt x="3028" y="1357"/>
                </a:cubicBezTo>
                <a:cubicBezTo>
                  <a:pt x="3072" y="1345"/>
                  <a:pt x="3089" y="1384"/>
                  <a:pt x="3130" y="1371"/>
                </a:cubicBezTo>
                <a:cubicBezTo>
                  <a:pt x="3130" y="1382"/>
                  <a:pt x="3092" y="1431"/>
                  <a:pt x="3076" y="1489"/>
                </a:cubicBezTo>
                <a:cubicBezTo>
                  <a:pt x="3051" y="1576"/>
                  <a:pt x="3114" y="1652"/>
                  <a:pt x="3168" y="1711"/>
                </a:cubicBezTo>
                <a:cubicBezTo>
                  <a:pt x="3264" y="1816"/>
                  <a:pt x="3288" y="1953"/>
                  <a:pt x="3341" y="1967"/>
                </a:cubicBezTo>
                <a:cubicBezTo>
                  <a:pt x="3413" y="1986"/>
                  <a:pt x="3424" y="2057"/>
                  <a:pt x="3561" y="2119"/>
                </a:cubicBezTo>
                <a:lnTo>
                  <a:pt x="4070" y="2314"/>
                </a:lnTo>
                <a:cubicBezTo>
                  <a:pt x="4187" y="2358"/>
                  <a:pt x="4302" y="2416"/>
                  <a:pt x="4422" y="2447"/>
                </a:cubicBezTo>
                <a:cubicBezTo>
                  <a:pt x="4529" y="2474"/>
                  <a:pt x="4641" y="2455"/>
                  <a:pt x="4749" y="2455"/>
                </a:cubicBezTo>
                <a:lnTo>
                  <a:pt x="3855" y="3513"/>
                </a:lnTo>
                <a:cubicBezTo>
                  <a:pt x="3734" y="3664"/>
                  <a:pt x="3511" y="3387"/>
                  <a:pt x="3192" y="3728"/>
                </a:cubicBezTo>
                <a:cubicBezTo>
                  <a:pt x="3112" y="3813"/>
                  <a:pt x="3006" y="3778"/>
                  <a:pt x="2916" y="3833"/>
                </a:cubicBezTo>
                <a:cubicBezTo>
                  <a:pt x="2891" y="3848"/>
                  <a:pt x="2869" y="3869"/>
                  <a:pt x="2849" y="3894"/>
                </a:cubicBezTo>
                <a:cubicBezTo>
                  <a:pt x="2818" y="3903"/>
                  <a:pt x="2782" y="3885"/>
                  <a:pt x="2751" y="3891"/>
                </a:cubicBezTo>
                <a:cubicBezTo>
                  <a:pt x="2707" y="3899"/>
                  <a:pt x="2662" y="3915"/>
                  <a:pt x="2621" y="3890"/>
                </a:cubicBezTo>
                <a:cubicBezTo>
                  <a:pt x="2560" y="3855"/>
                  <a:pt x="2546" y="3766"/>
                  <a:pt x="2465" y="3804"/>
                </a:cubicBezTo>
                <a:cubicBezTo>
                  <a:pt x="2385" y="3841"/>
                  <a:pt x="2279" y="3867"/>
                  <a:pt x="2227" y="3939"/>
                </a:cubicBezTo>
                <a:cubicBezTo>
                  <a:pt x="2195" y="3985"/>
                  <a:pt x="2135" y="4047"/>
                  <a:pt x="2124" y="4094"/>
                </a:cubicBezTo>
                <a:cubicBezTo>
                  <a:pt x="2056" y="4029"/>
                  <a:pt x="1936" y="4073"/>
                  <a:pt x="1857" y="4023"/>
                </a:cubicBezTo>
                <a:cubicBezTo>
                  <a:pt x="1795" y="3986"/>
                  <a:pt x="1724" y="4087"/>
                  <a:pt x="1588" y="3954"/>
                </a:cubicBezTo>
                <a:cubicBezTo>
                  <a:pt x="1514" y="3880"/>
                  <a:pt x="1411" y="3798"/>
                  <a:pt x="1315" y="3754"/>
                </a:cubicBezTo>
                <a:cubicBezTo>
                  <a:pt x="1210" y="3706"/>
                  <a:pt x="1062" y="3766"/>
                  <a:pt x="1011" y="3701"/>
                </a:cubicBezTo>
                <a:cubicBezTo>
                  <a:pt x="998" y="3686"/>
                  <a:pt x="989" y="3665"/>
                  <a:pt x="974" y="3661"/>
                </a:cubicBezTo>
                <a:lnTo>
                  <a:pt x="972" y="3659"/>
                </a:lnTo>
                <a:lnTo>
                  <a:pt x="982" y="3659"/>
                </a:lnTo>
                <a:cubicBezTo>
                  <a:pt x="956" y="3626"/>
                  <a:pt x="928" y="3602"/>
                  <a:pt x="928" y="3556"/>
                </a:cubicBezTo>
                <a:cubicBezTo>
                  <a:pt x="928" y="3505"/>
                  <a:pt x="950" y="3476"/>
                  <a:pt x="939" y="3442"/>
                </a:cubicBezTo>
                <a:cubicBezTo>
                  <a:pt x="934" y="3427"/>
                  <a:pt x="923" y="3411"/>
                  <a:pt x="901" y="3392"/>
                </a:cubicBezTo>
                <a:cubicBezTo>
                  <a:pt x="865" y="3361"/>
                  <a:pt x="824" y="3353"/>
                  <a:pt x="789" y="3399"/>
                </a:cubicBezTo>
                <a:cubicBezTo>
                  <a:pt x="767" y="3377"/>
                  <a:pt x="777" y="3343"/>
                  <a:pt x="750" y="3328"/>
                </a:cubicBezTo>
                <a:cubicBezTo>
                  <a:pt x="704" y="3302"/>
                  <a:pt x="671" y="3128"/>
                  <a:pt x="646" y="3080"/>
                </a:cubicBezTo>
                <a:cubicBezTo>
                  <a:pt x="621" y="3032"/>
                  <a:pt x="624" y="2953"/>
                  <a:pt x="575" y="2915"/>
                </a:cubicBezTo>
                <a:cubicBezTo>
                  <a:pt x="530" y="2881"/>
                  <a:pt x="507" y="2846"/>
                  <a:pt x="471" y="2829"/>
                </a:cubicBezTo>
                <a:cubicBezTo>
                  <a:pt x="426" y="2808"/>
                  <a:pt x="386" y="2643"/>
                  <a:pt x="242" y="2568"/>
                </a:cubicBezTo>
                <a:cubicBezTo>
                  <a:pt x="189" y="2540"/>
                  <a:pt x="128" y="2552"/>
                  <a:pt x="77" y="2523"/>
                </a:cubicBezTo>
                <a:cubicBezTo>
                  <a:pt x="0" y="2478"/>
                  <a:pt x="91" y="2445"/>
                  <a:pt x="99" y="2398"/>
                </a:cubicBezTo>
                <a:cubicBezTo>
                  <a:pt x="109" y="2340"/>
                  <a:pt x="98" y="2299"/>
                  <a:pt x="168" y="2296"/>
                </a:cubicBezTo>
                <a:cubicBezTo>
                  <a:pt x="214" y="2294"/>
                  <a:pt x="268" y="2313"/>
                  <a:pt x="311" y="2309"/>
                </a:cubicBezTo>
                <a:cubicBezTo>
                  <a:pt x="481" y="2291"/>
                  <a:pt x="364" y="2086"/>
                  <a:pt x="389" y="1883"/>
                </a:cubicBezTo>
                <a:cubicBezTo>
                  <a:pt x="386" y="1882"/>
                  <a:pt x="383" y="1881"/>
                  <a:pt x="381" y="1881"/>
                </a:cubicBezTo>
                <a:cubicBezTo>
                  <a:pt x="390" y="1804"/>
                  <a:pt x="417" y="1776"/>
                  <a:pt x="441" y="1710"/>
                </a:cubicBezTo>
                <a:cubicBezTo>
                  <a:pt x="470" y="1629"/>
                  <a:pt x="390" y="1568"/>
                  <a:pt x="495" y="1446"/>
                </a:cubicBezTo>
                <a:cubicBezTo>
                  <a:pt x="531" y="1404"/>
                  <a:pt x="585" y="1454"/>
                  <a:pt x="584" y="1499"/>
                </a:cubicBezTo>
                <a:cubicBezTo>
                  <a:pt x="604" y="1476"/>
                  <a:pt x="687" y="1349"/>
                  <a:pt x="646" y="1309"/>
                </a:cubicBezTo>
                <a:cubicBezTo>
                  <a:pt x="623" y="1287"/>
                  <a:pt x="660" y="1233"/>
                  <a:pt x="667" y="1210"/>
                </a:cubicBezTo>
                <a:cubicBezTo>
                  <a:pt x="681" y="1165"/>
                  <a:pt x="651" y="1108"/>
                  <a:pt x="691" y="1072"/>
                </a:cubicBezTo>
                <a:cubicBezTo>
                  <a:pt x="806" y="966"/>
                  <a:pt x="810" y="790"/>
                  <a:pt x="888" y="786"/>
                </a:cubicBezTo>
                <a:cubicBezTo>
                  <a:pt x="905" y="785"/>
                  <a:pt x="986" y="794"/>
                  <a:pt x="993" y="774"/>
                </a:cubicBezTo>
                <a:cubicBezTo>
                  <a:pt x="1034" y="659"/>
                  <a:pt x="981" y="636"/>
                  <a:pt x="1055" y="472"/>
                </a:cubicBezTo>
                <a:cubicBezTo>
                  <a:pt x="1080" y="409"/>
                  <a:pt x="1082" y="357"/>
                  <a:pt x="1088" y="291"/>
                </a:cubicBezTo>
                <a:cubicBezTo>
                  <a:pt x="1111" y="172"/>
                  <a:pt x="1162" y="216"/>
                  <a:pt x="1252" y="215"/>
                </a:cubicBezTo>
                <a:cubicBezTo>
                  <a:pt x="1287" y="214"/>
                  <a:pt x="1294" y="143"/>
                  <a:pt x="1344" y="171"/>
                </a:cubicBezTo>
                <a:cubicBezTo>
                  <a:pt x="1382" y="194"/>
                  <a:pt x="1402" y="245"/>
                  <a:pt x="1427" y="279"/>
                </a:cubicBezTo>
                <a:cubicBezTo>
                  <a:pt x="1464" y="188"/>
                  <a:pt x="1500" y="96"/>
                  <a:pt x="1525" y="0"/>
                </a:cubicBezTo>
                <a:cubicBezTo>
                  <a:pt x="1603" y="117"/>
                  <a:pt x="1619" y="41"/>
                  <a:pt x="1648" y="96"/>
                </a:cubicBezTo>
                <a:cubicBezTo>
                  <a:pt x="1679" y="157"/>
                  <a:pt x="1717" y="165"/>
                  <a:pt x="1780" y="153"/>
                </a:cubicBezTo>
                <a:cubicBezTo>
                  <a:pt x="1882" y="135"/>
                  <a:pt x="1855" y="84"/>
                  <a:pt x="1880" y="77"/>
                </a:cubicBezTo>
                <a:cubicBezTo>
                  <a:pt x="1901" y="71"/>
                  <a:pt x="1938" y="143"/>
                  <a:pt x="1941" y="160"/>
                </a:cubicBezTo>
                <a:cubicBezTo>
                  <a:pt x="2000" y="84"/>
                  <a:pt x="2101" y="171"/>
                  <a:pt x="2167" y="156"/>
                </a:cubicBezTo>
                <a:cubicBezTo>
                  <a:pt x="2245" y="134"/>
                  <a:pt x="2347" y="222"/>
                  <a:pt x="2413" y="25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7" name="꙱ Eswatini (Kingdom of Eswatini) (Swaziland) (H)">
            <a:extLst>
              <a:ext uri="{FF2B5EF4-FFF2-40B4-BE49-F238E27FC236}">
                <a16:creationId xmlns:a16="http://schemas.microsoft.com/office/drawing/2014/main" id="{72516704-3A3F-472D-BAD0-B2EB119D4A55}"/>
              </a:ext>
            </a:extLst>
          </p:cNvPr>
          <p:cNvSpPr>
            <a:spLocks/>
          </p:cNvSpPr>
          <p:nvPr/>
        </p:nvSpPr>
        <p:spPr bwMode="auto">
          <a:xfrm>
            <a:off x="5169612" y="3145554"/>
            <a:ext cx="35572" cy="45308"/>
          </a:xfrm>
          <a:custGeom>
            <a:avLst/>
            <a:gdLst>
              <a:gd name="T0" fmla="*/ 50 w 429"/>
              <a:gd name="T1" fmla="*/ 356 h 550"/>
              <a:gd name="T2" fmla="*/ 113 w 429"/>
              <a:gd name="T3" fmla="*/ 438 h 550"/>
              <a:gd name="T4" fmla="*/ 329 w 429"/>
              <a:gd name="T5" fmla="*/ 458 h 550"/>
              <a:gd name="T6" fmla="*/ 376 w 429"/>
              <a:gd name="T7" fmla="*/ 361 h 550"/>
              <a:gd name="T8" fmla="*/ 429 w 429"/>
              <a:gd name="T9" fmla="*/ 363 h 550"/>
              <a:gd name="T10" fmla="*/ 402 w 429"/>
              <a:gd name="T11" fmla="*/ 186 h 550"/>
              <a:gd name="T12" fmla="*/ 358 w 429"/>
              <a:gd name="T13" fmla="*/ 71 h 550"/>
              <a:gd name="T14" fmla="*/ 176 w 429"/>
              <a:gd name="T15" fmla="*/ 6 h 550"/>
              <a:gd name="T16" fmla="*/ 79 w 429"/>
              <a:gd name="T17" fmla="*/ 112 h 550"/>
              <a:gd name="T18" fmla="*/ 0 w 429"/>
              <a:gd name="T19" fmla="*/ 302 h 550"/>
              <a:gd name="T20" fmla="*/ 50 w 429"/>
              <a:gd name="T21" fmla="*/ 356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50">
                <a:moveTo>
                  <a:pt x="50" y="356"/>
                </a:moveTo>
                <a:lnTo>
                  <a:pt x="113" y="438"/>
                </a:lnTo>
                <a:cubicBezTo>
                  <a:pt x="211" y="550"/>
                  <a:pt x="318" y="510"/>
                  <a:pt x="329" y="458"/>
                </a:cubicBezTo>
                <a:cubicBezTo>
                  <a:pt x="331" y="444"/>
                  <a:pt x="334" y="420"/>
                  <a:pt x="376" y="361"/>
                </a:cubicBezTo>
                <a:lnTo>
                  <a:pt x="429" y="363"/>
                </a:lnTo>
                <a:cubicBezTo>
                  <a:pt x="426" y="296"/>
                  <a:pt x="393" y="232"/>
                  <a:pt x="402" y="186"/>
                </a:cubicBezTo>
                <a:cubicBezTo>
                  <a:pt x="418" y="106"/>
                  <a:pt x="376" y="92"/>
                  <a:pt x="358" y="71"/>
                </a:cubicBezTo>
                <a:cubicBezTo>
                  <a:pt x="297" y="0"/>
                  <a:pt x="253" y="5"/>
                  <a:pt x="176" y="6"/>
                </a:cubicBezTo>
                <a:cubicBezTo>
                  <a:pt x="149" y="57"/>
                  <a:pt x="109" y="47"/>
                  <a:pt x="79" y="112"/>
                </a:cubicBezTo>
                <a:cubicBezTo>
                  <a:pt x="43" y="190"/>
                  <a:pt x="11" y="310"/>
                  <a:pt x="0" y="302"/>
                </a:cubicBezTo>
                <a:cubicBezTo>
                  <a:pt x="21" y="321"/>
                  <a:pt x="37" y="339"/>
                  <a:pt x="50" y="35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8" name="꙱ Estonia (Republic of Estonia) (EE) (H)">
            <a:extLst>
              <a:ext uri="{FF2B5EF4-FFF2-40B4-BE49-F238E27FC236}">
                <a16:creationId xmlns:a16="http://schemas.microsoft.com/office/drawing/2014/main" id="{4DD8A66B-3703-4243-9106-80687BE2451D}"/>
              </a:ext>
            </a:extLst>
          </p:cNvPr>
          <p:cNvSpPr>
            <a:spLocks noEditPoints="1"/>
          </p:cNvSpPr>
          <p:nvPr/>
        </p:nvSpPr>
        <p:spPr bwMode="auto">
          <a:xfrm>
            <a:off x="4894743" y="649326"/>
            <a:ext cx="130428" cy="58253"/>
          </a:xfrm>
          <a:custGeom>
            <a:avLst/>
            <a:gdLst>
              <a:gd name="T0" fmla="*/ 58 w 1575"/>
              <a:gd name="T1" fmla="*/ 564 h 710"/>
              <a:gd name="T2" fmla="*/ 117 w 1575"/>
              <a:gd name="T3" fmla="*/ 478 h 710"/>
              <a:gd name="T4" fmla="*/ 233 w 1575"/>
              <a:gd name="T5" fmla="*/ 460 h 710"/>
              <a:gd name="T6" fmla="*/ 357 w 1575"/>
              <a:gd name="T7" fmla="*/ 392 h 710"/>
              <a:gd name="T8" fmla="*/ 191 w 1575"/>
              <a:gd name="T9" fmla="*/ 341 h 710"/>
              <a:gd name="T10" fmla="*/ 105 w 1575"/>
              <a:gd name="T11" fmla="*/ 363 h 710"/>
              <a:gd name="T12" fmla="*/ 4 w 1575"/>
              <a:gd name="T13" fmla="*/ 371 h 710"/>
              <a:gd name="T14" fmla="*/ 51 w 1575"/>
              <a:gd name="T15" fmla="*/ 465 h 710"/>
              <a:gd name="T16" fmla="*/ 58 w 1575"/>
              <a:gd name="T17" fmla="*/ 564 h 710"/>
              <a:gd name="T18" fmla="*/ 411 w 1575"/>
              <a:gd name="T19" fmla="*/ 347 h 710"/>
              <a:gd name="T20" fmla="*/ 500 w 1575"/>
              <a:gd name="T21" fmla="*/ 282 h 710"/>
              <a:gd name="T22" fmla="*/ 405 w 1575"/>
              <a:gd name="T23" fmla="*/ 279 h 710"/>
              <a:gd name="T24" fmla="*/ 414 w 1575"/>
              <a:gd name="T25" fmla="*/ 190 h 710"/>
              <a:gd name="T26" fmla="*/ 384 w 1575"/>
              <a:gd name="T27" fmla="*/ 208 h 710"/>
              <a:gd name="T28" fmla="*/ 396 w 1575"/>
              <a:gd name="T29" fmla="*/ 142 h 710"/>
              <a:gd name="T30" fmla="*/ 538 w 1575"/>
              <a:gd name="T31" fmla="*/ 113 h 710"/>
              <a:gd name="T32" fmla="*/ 521 w 1575"/>
              <a:gd name="T33" fmla="*/ 77 h 710"/>
              <a:gd name="T34" fmla="*/ 627 w 1575"/>
              <a:gd name="T35" fmla="*/ 51 h 710"/>
              <a:gd name="T36" fmla="*/ 708 w 1575"/>
              <a:gd name="T37" fmla="*/ 35 h 710"/>
              <a:gd name="T38" fmla="*/ 880 w 1575"/>
              <a:gd name="T39" fmla="*/ 0 h 710"/>
              <a:gd name="T40" fmla="*/ 1103 w 1575"/>
              <a:gd name="T41" fmla="*/ 20 h 710"/>
              <a:gd name="T42" fmla="*/ 1276 w 1575"/>
              <a:gd name="T43" fmla="*/ 61 h 710"/>
              <a:gd name="T44" fmla="*/ 1575 w 1575"/>
              <a:gd name="T45" fmla="*/ 87 h 710"/>
              <a:gd name="T46" fmla="*/ 1495 w 1575"/>
              <a:gd name="T47" fmla="*/ 166 h 710"/>
              <a:gd name="T48" fmla="*/ 1413 w 1575"/>
              <a:gd name="T49" fmla="*/ 282 h 710"/>
              <a:gd name="T50" fmla="*/ 1447 w 1575"/>
              <a:gd name="T51" fmla="*/ 374 h 710"/>
              <a:gd name="T52" fmla="*/ 1441 w 1575"/>
              <a:gd name="T53" fmla="*/ 456 h 710"/>
              <a:gd name="T54" fmla="*/ 1492 w 1575"/>
              <a:gd name="T55" fmla="*/ 508 h 710"/>
              <a:gd name="T56" fmla="*/ 1539 w 1575"/>
              <a:gd name="T57" fmla="*/ 573 h 710"/>
              <a:gd name="T58" fmla="*/ 1457 w 1575"/>
              <a:gd name="T59" fmla="*/ 689 h 710"/>
              <a:gd name="T60" fmla="*/ 1441 w 1575"/>
              <a:gd name="T61" fmla="*/ 686 h 710"/>
              <a:gd name="T62" fmla="*/ 1264 w 1575"/>
              <a:gd name="T63" fmla="*/ 669 h 710"/>
              <a:gd name="T64" fmla="*/ 1057 w 1575"/>
              <a:gd name="T65" fmla="*/ 588 h 710"/>
              <a:gd name="T66" fmla="*/ 989 w 1575"/>
              <a:gd name="T67" fmla="*/ 556 h 710"/>
              <a:gd name="T68" fmla="*/ 900 w 1575"/>
              <a:gd name="T69" fmla="*/ 534 h 710"/>
              <a:gd name="T70" fmla="*/ 785 w 1575"/>
              <a:gd name="T71" fmla="*/ 521 h 710"/>
              <a:gd name="T72" fmla="*/ 642 w 1575"/>
              <a:gd name="T73" fmla="*/ 576 h 710"/>
              <a:gd name="T74" fmla="*/ 673 w 1575"/>
              <a:gd name="T75" fmla="*/ 441 h 710"/>
              <a:gd name="T76" fmla="*/ 630 w 1575"/>
              <a:gd name="T77" fmla="*/ 427 h 710"/>
              <a:gd name="T78" fmla="*/ 411 w 1575"/>
              <a:gd name="T79" fmla="*/ 347 h 710"/>
              <a:gd name="T80" fmla="*/ 319 w 1575"/>
              <a:gd name="T81" fmla="*/ 190 h 710"/>
              <a:gd name="T82" fmla="*/ 319 w 1575"/>
              <a:gd name="T83" fmla="*/ 217 h 710"/>
              <a:gd name="T84" fmla="*/ 349 w 1575"/>
              <a:gd name="T85" fmla="*/ 193 h 710"/>
              <a:gd name="T86" fmla="*/ 319 w 1575"/>
              <a:gd name="T87" fmla="*/ 190 h 710"/>
              <a:gd name="T88" fmla="*/ 325 w 1575"/>
              <a:gd name="T89" fmla="*/ 350 h 710"/>
              <a:gd name="T90" fmla="*/ 375 w 1575"/>
              <a:gd name="T91" fmla="*/ 338 h 710"/>
              <a:gd name="T92" fmla="*/ 313 w 1575"/>
              <a:gd name="T93" fmla="*/ 318 h 710"/>
              <a:gd name="T94" fmla="*/ 325 w 1575"/>
              <a:gd name="T95" fmla="*/ 350 h 710"/>
              <a:gd name="T96" fmla="*/ 176 w 1575"/>
              <a:gd name="T97" fmla="*/ 178 h 710"/>
              <a:gd name="T98" fmla="*/ 31 w 1575"/>
              <a:gd name="T99" fmla="*/ 225 h 710"/>
              <a:gd name="T100" fmla="*/ 147 w 1575"/>
              <a:gd name="T101" fmla="*/ 275 h 710"/>
              <a:gd name="T102" fmla="*/ 212 w 1575"/>
              <a:gd name="T103" fmla="*/ 274 h 710"/>
              <a:gd name="T104" fmla="*/ 265 w 1575"/>
              <a:gd name="T105" fmla="*/ 231 h 710"/>
              <a:gd name="T106" fmla="*/ 176 w 1575"/>
              <a:gd name="T107" fmla="*/ 178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5" h="710">
                <a:moveTo>
                  <a:pt x="58" y="564"/>
                </a:moveTo>
                <a:cubicBezTo>
                  <a:pt x="103" y="547"/>
                  <a:pt x="92" y="508"/>
                  <a:pt x="117" y="478"/>
                </a:cubicBezTo>
                <a:cubicBezTo>
                  <a:pt x="137" y="454"/>
                  <a:pt x="203" y="453"/>
                  <a:pt x="233" y="460"/>
                </a:cubicBezTo>
                <a:cubicBezTo>
                  <a:pt x="271" y="433"/>
                  <a:pt x="318" y="379"/>
                  <a:pt x="357" y="392"/>
                </a:cubicBezTo>
                <a:cubicBezTo>
                  <a:pt x="307" y="344"/>
                  <a:pt x="259" y="336"/>
                  <a:pt x="191" y="341"/>
                </a:cubicBezTo>
                <a:cubicBezTo>
                  <a:pt x="155" y="344"/>
                  <a:pt x="135" y="336"/>
                  <a:pt x="105" y="363"/>
                </a:cubicBezTo>
                <a:cubicBezTo>
                  <a:pt x="82" y="384"/>
                  <a:pt x="32" y="367"/>
                  <a:pt x="4" y="371"/>
                </a:cubicBezTo>
                <a:cubicBezTo>
                  <a:pt x="43" y="402"/>
                  <a:pt x="0" y="432"/>
                  <a:pt x="51" y="465"/>
                </a:cubicBezTo>
                <a:cubicBezTo>
                  <a:pt x="111" y="504"/>
                  <a:pt x="22" y="527"/>
                  <a:pt x="58" y="564"/>
                </a:cubicBezTo>
                <a:close/>
                <a:moveTo>
                  <a:pt x="411" y="347"/>
                </a:moveTo>
                <a:cubicBezTo>
                  <a:pt x="389" y="287"/>
                  <a:pt x="466" y="296"/>
                  <a:pt x="500" y="282"/>
                </a:cubicBezTo>
                <a:cubicBezTo>
                  <a:pt x="475" y="275"/>
                  <a:pt x="425" y="296"/>
                  <a:pt x="405" y="279"/>
                </a:cubicBezTo>
                <a:cubicBezTo>
                  <a:pt x="370" y="250"/>
                  <a:pt x="435" y="224"/>
                  <a:pt x="414" y="190"/>
                </a:cubicBezTo>
                <a:cubicBezTo>
                  <a:pt x="404" y="195"/>
                  <a:pt x="394" y="201"/>
                  <a:pt x="384" y="208"/>
                </a:cubicBezTo>
                <a:cubicBezTo>
                  <a:pt x="390" y="188"/>
                  <a:pt x="382" y="158"/>
                  <a:pt x="396" y="142"/>
                </a:cubicBezTo>
                <a:cubicBezTo>
                  <a:pt x="430" y="103"/>
                  <a:pt x="493" y="114"/>
                  <a:pt x="538" y="113"/>
                </a:cubicBezTo>
                <a:cubicBezTo>
                  <a:pt x="531" y="101"/>
                  <a:pt x="525" y="90"/>
                  <a:pt x="521" y="77"/>
                </a:cubicBezTo>
                <a:cubicBezTo>
                  <a:pt x="565" y="102"/>
                  <a:pt x="584" y="44"/>
                  <a:pt x="627" y="51"/>
                </a:cubicBezTo>
                <a:cubicBezTo>
                  <a:pt x="649" y="54"/>
                  <a:pt x="717" y="83"/>
                  <a:pt x="708" y="35"/>
                </a:cubicBezTo>
                <a:cubicBezTo>
                  <a:pt x="734" y="37"/>
                  <a:pt x="912" y="64"/>
                  <a:pt x="880" y="0"/>
                </a:cubicBezTo>
                <a:cubicBezTo>
                  <a:pt x="946" y="22"/>
                  <a:pt x="1034" y="12"/>
                  <a:pt x="1103" y="20"/>
                </a:cubicBezTo>
                <a:cubicBezTo>
                  <a:pt x="1164" y="28"/>
                  <a:pt x="1216" y="53"/>
                  <a:pt x="1276" y="61"/>
                </a:cubicBezTo>
                <a:cubicBezTo>
                  <a:pt x="1333" y="69"/>
                  <a:pt x="1552" y="22"/>
                  <a:pt x="1575" y="87"/>
                </a:cubicBezTo>
                <a:cubicBezTo>
                  <a:pt x="1518" y="86"/>
                  <a:pt x="1509" y="119"/>
                  <a:pt x="1495" y="166"/>
                </a:cubicBezTo>
                <a:cubicBezTo>
                  <a:pt x="1480" y="219"/>
                  <a:pt x="1412" y="236"/>
                  <a:pt x="1413" y="282"/>
                </a:cubicBezTo>
                <a:cubicBezTo>
                  <a:pt x="1414" y="318"/>
                  <a:pt x="1438" y="341"/>
                  <a:pt x="1447" y="374"/>
                </a:cubicBezTo>
                <a:cubicBezTo>
                  <a:pt x="1455" y="403"/>
                  <a:pt x="1431" y="427"/>
                  <a:pt x="1441" y="456"/>
                </a:cubicBezTo>
                <a:cubicBezTo>
                  <a:pt x="1448" y="478"/>
                  <a:pt x="1478" y="493"/>
                  <a:pt x="1492" y="508"/>
                </a:cubicBezTo>
                <a:cubicBezTo>
                  <a:pt x="1515" y="531"/>
                  <a:pt x="1492" y="551"/>
                  <a:pt x="1539" y="573"/>
                </a:cubicBezTo>
                <a:cubicBezTo>
                  <a:pt x="1498" y="619"/>
                  <a:pt x="1440" y="640"/>
                  <a:pt x="1457" y="689"/>
                </a:cubicBezTo>
                <a:cubicBezTo>
                  <a:pt x="1453" y="688"/>
                  <a:pt x="1449" y="686"/>
                  <a:pt x="1441" y="686"/>
                </a:cubicBezTo>
                <a:cubicBezTo>
                  <a:pt x="1400" y="673"/>
                  <a:pt x="1312" y="645"/>
                  <a:pt x="1264" y="669"/>
                </a:cubicBezTo>
                <a:cubicBezTo>
                  <a:pt x="1185" y="710"/>
                  <a:pt x="1166" y="641"/>
                  <a:pt x="1057" y="588"/>
                </a:cubicBezTo>
                <a:lnTo>
                  <a:pt x="989" y="556"/>
                </a:lnTo>
                <a:cubicBezTo>
                  <a:pt x="963" y="541"/>
                  <a:pt x="928" y="540"/>
                  <a:pt x="900" y="534"/>
                </a:cubicBezTo>
                <a:cubicBezTo>
                  <a:pt x="864" y="523"/>
                  <a:pt x="850" y="501"/>
                  <a:pt x="785" y="521"/>
                </a:cubicBezTo>
                <a:cubicBezTo>
                  <a:pt x="711" y="548"/>
                  <a:pt x="684" y="584"/>
                  <a:pt x="642" y="576"/>
                </a:cubicBezTo>
                <a:cubicBezTo>
                  <a:pt x="647" y="545"/>
                  <a:pt x="658" y="464"/>
                  <a:pt x="673" y="441"/>
                </a:cubicBezTo>
                <a:cubicBezTo>
                  <a:pt x="693" y="410"/>
                  <a:pt x="646" y="395"/>
                  <a:pt x="630" y="427"/>
                </a:cubicBezTo>
                <a:cubicBezTo>
                  <a:pt x="582" y="521"/>
                  <a:pt x="448" y="348"/>
                  <a:pt x="411" y="347"/>
                </a:cubicBezTo>
                <a:close/>
                <a:moveTo>
                  <a:pt x="319" y="190"/>
                </a:moveTo>
                <a:cubicBezTo>
                  <a:pt x="319" y="199"/>
                  <a:pt x="319" y="208"/>
                  <a:pt x="319" y="217"/>
                </a:cubicBezTo>
                <a:cubicBezTo>
                  <a:pt x="330" y="210"/>
                  <a:pt x="340" y="202"/>
                  <a:pt x="349" y="193"/>
                </a:cubicBezTo>
                <a:cubicBezTo>
                  <a:pt x="339" y="192"/>
                  <a:pt x="329" y="191"/>
                  <a:pt x="319" y="190"/>
                </a:cubicBezTo>
                <a:close/>
                <a:moveTo>
                  <a:pt x="325" y="350"/>
                </a:moveTo>
                <a:cubicBezTo>
                  <a:pt x="345" y="360"/>
                  <a:pt x="361" y="356"/>
                  <a:pt x="375" y="338"/>
                </a:cubicBezTo>
                <a:cubicBezTo>
                  <a:pt x="361" y="316"/>
                  <a:pt x="337" y="306"/>
                  <a:pt x="313" y="318"/>
                </a:cubicBezTo>
                <a:cubicBezTo>
                  <a:pt x="317" y="328"/>
                  <a:pt x="321" y="339"/>
                  <a:pt x="325" y="350"/>
                </a:cubicBezTo>
                <a:close/>
                <a:moveTo>
                  <a:pt x="176" y="178"/>
                </a:moveTo>
                <a:cubicBezTo>
                  <a:pt x="134" y="216"/>
                  <a:pt x="85" y="220"/>
                  <a:pt x="31" y="225"/>
                </a:cubicBezTo>
                <a:cubicBezTo>
                  <a:pt x="71" y="246"/>
                  <a:pt x="125" y="225"/>
                  <a:pt x="147" y="275"/>
                </a:cubicBezTo>
                <a:cubicBezTo>
                  <a:pt x="163" y="312"/>
                  <a:pt x="195" y="307"/>
                  <a:pt x="212" y="274"/>
                </a:cubicBezTo>
                <a:cubicBezTo>
                  <a:pt x="220" y="260"/>
                  <a:pt x="277" y="264"/>
                  <a:pt x="265" y="231"/>
                </a:cubicBezTo>
                <a:cubicBezTo>
                  <a:pt x="253" y="199"/>
                  <a:pt x="196" y="203"/>
                  <a:pt x="176" y="17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9" name="꙱ Eritrea (State of Eritrea) (ER) (H)">
            <a:extLst>
              <a:ext uri="{FF2B5EF4-FFF2-40B4-BE49-F238E27FC236}">
                <a16:creationId xmlns:a16="http://schemas.microsoft.com/office/drawing/2014/main" id="{7980EC3A-964D-467F-9358-3C2D124B74B7}"/>
              </a:ext>
            </a:extLst>
          </p:cNvPr>
          <p:cNvSpPr>
            <a:spLocks noEditPoints="1"/>
          </p:cNvSpPr>
          <p:nvPr/>
        </p:nvSpPr>
        <p:spPr bwMode="auto">
          <a:xfrm>
            <a:off x="5324832" y="1854290"/>
            <a:ext cx="175701" cy="165049"/>
          </a:xfrm>
          <a:custGeom>
            <a:avLst/>
            <a:gdLst>
              <a:gd name="T0" fmla="*/ 0 w 2128"/>
              <a:gd name="T1" fmla="*/ 1017 h 2003"/>
              <a:gd name="T2" fmla="*/ 67 w 2128"/>
              <a:gd name="T3" fmla="*/ 842 h 2003"/>
              <a:gd name="T4" fmla="*/ 136 w 2128"/>
              <a:gd name="T5" fmla="*/ 652 h 2003"/>
              <a:gd name="T6" fmla="*/ 190 w 2128"/>
              <a:gd name="T7" fmla="*/ 341 h 2003"/>
              <a:gd name="T8" fmla="*/ 288 w 2128"/>
              <a:gd name="T9" fmla="*/ 334 h 2003"/>
              <a:gd name="T10" fmla="*/ 355 w 2128"/>
              <a:gd name="T11" fmla="*/ 226 h 2003"/>
              <a:gd name="T12" fmla="*/ 508 w 2128"/>
              <a:gd name="T13" fmla="*/ 154 h 2003"/>
              <a:gd name="T14" fmla="*/ 637 w 2128"/>
              <a:gd name="T15" fmla="*/ 0 h 2003"/>
              <a:gd name="T16" fmla="*/ 842 w 2128"/>
              <a:gd name="T17" fmla="*/ 562 h 2003"/>
              <a:gd name="T18" fmla="*/ 874 w 2128"/>
              <a:gd name="T19" fmla="*/ 703 h 2003"/>
              <a:gd name="T20" fmla="*/ 930 w 2128"/>
              <a:gd name="T21" fmla="*/ 844 h 2003"/>
              <a:gd name="T22" fmla="*/ 992 w 2128"/>
              <a:gd name="T23" fmla="*/ 923 h 2003"/>
              <a:gd name="T24" fmla="*/ 1041 w 2128"/>
              <a:gd name="T25" fmla="*/ 1045 h 2003"/>
              <a:gd name="T26" fmla="*/ 1057 w 2128"/>
              <a:gd name="T27" fmla="*/ 903 h 2003"/>
              <a:gd name="T28" fmla="*/ 1186 w 2128"/>
              <a:gd name="T29" fmla="*/ 1089 h 2003"/>
              <a:gd name="T30" fmla="*/ 1313 w 2128"/>
              <a:gd name="T31" fmla="*/ 1100 h 2003"/>
              <a:gd name="T32" fmla="*/ 1423 w 2128"/>
              <a:gd name="T33" fmla="*/ 1188 h 2003"/>
              <a:gd name="T34" fmla="*/ 1700 w 2128"/>
              <a:gd name="T35" fmla="*/ 1469 h 2003"/>
              <a:gd name="T36" fmla="*/ 1819 w 2128"/>
              <a:gd name="T37" fmla="*/ 1553 h 2003"/>
              <a:gd name="T38" fmla="*/ 1871 w 2128"/>
              <a:gd name="T39" fmla="*/ 1674 h 2003"/>
              <a:gd name="T40" fmla="*/ 1943 w 2128"/>
              <a:gd name="T41" fmla="*/ 1723 h 2003"/>
              <a:gd name="T42" fmla="*/ 2083 w 2128"/>
              <a:gd name="T43" fmla="*/ 1826 h 2003"/>
              <a:gd name="T44" fmla="*/ 2117 w 2128"/>
              <a:gd name="T45" fmla="*/ 1887 h 2003"/>
              <a:gd name="T46" fmla="*/ 2115 w 2128"/>
              <a:gd name="T47" fmla="*/ 1885 h 2003"/>
              <a:gd name="T48" fmla="*/ 2036 w 2128"/>
              <a:gd name="T49" fmla="*/ 1937 h 2003"/>
              <a:gd name="T50" fmla="*/ 1993 w 2128"/>
              <a:gd name="T51" fmla="*/ 1995 h 2003"/>
              <a:gd name="T52" fmla="*/ 1870 w 2128"/>
              <a:gd name="T53" fmla="*/ 2003 h 2003"/>
              <a:gd name="T54" fmla="*/ 1718 w 2128"/>
              <a:gd name="T55" fmla="*/ 1765 h 2003"/>
              <a:gd name="T56" fmla="*/ 1556 w 2128"/>
              <a:gd name="T57" fmla="*/ 1597 h 2003"/>
              <a:gd name="T58" fmla="*/ 1358 w 2128"/>
              <a:gd name="T59" fmla="*/ 1369 h 2003"/>
              <a:gd name="T60" fmla="*/ 1104 w 2128"/>
              <a:gd name="T61" fmla="*/ 1266 h 2003"/>
              <a:gd name="T62" fmla="*/ 878 w 2128"/>
              <a:gd name="T63" fmla="*/ 1270 h 2003"/>
              <a:gd name="T64" fmla="*/ 817 w 2128"/>
              <a:gd name="T65" fmla="*/ 1187 h 2003"/>
              <a:gd name="T66" fmla="*/ 717 w 2128"/>
              <a:gd name="T67" fmla="*/ 1263 h 2003"/>
              <a:gd name="T68" fmla="*/ 585 w 2128"/>
              <a:gd name="T69" fmla="*/ 1206 h 2003"/>
              <a:gd name="T70" fmla="*/ 462 w 2128"/>
              <a:gd name="T71" fmla="*/ 1110 h 2003"/>
              <a:gd name="T72" fmla="*/ 364 w 2128"/>
              <a:gd name="T73" fmla="*/ 1389 h 2003"/>
              <a:gd name="T74" fmla="*/ 229 w 2128"/>
              <a:gd name="T75" fmla="*/ 1292 h 2003"/>
              <a:gd name="T76" fmla="*/ 190 w 2128"/>
              <a:gd name="T77" fmla="*/ 1325 h 2003"/>
              <a:gd name="T78" fmla="*/ 30 w 2128"/>
              <a:gd name="T79" fmla="*/ 1380 h 2003"/>
              <a:gd name="T80" fmla="*/ 26 w 2128"/>
              <a:gd name="T81" fmla="*/ 1399 h 2003"/>
              <a:gd name="T82" fmla="*/ 0 w 2128"/>
              <a:gd name="T83" fmla="*/ 1017 h 2003"/>
              <a:gd name="T84" fmla="*/ 1100 w 2128"/>
              <a:gd name="T85" fmla="*/ 760 h 2003"/>
              <a:gd name="T86" fmla="*/ 1085 w 2128"/>
              <a:gd name="T87" fmla="*/ 819 h 2003"/>
              <a:gd name="T88" fmla="*/ 1237 w 2128"/>
              <a:gd name="T89" fmla="*/ 864 h 2003"/>
              <a:gd name="T90" fmla="*/ 1141 w 2128"/>
              <a:gd name="T91" fmla="*/ 816 h 2003"/>
              <a:gd name="T92" fmla="*/ 1100 w 2128"/>
              <a:gd name="T93" fmla="*/ 760 h 20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28" h="2003">
                <a:moveTo>
                  <a:pt x="0" y="1017"/>
                </a:moveTo>
                <a:cubicBezTo>
                  <a:pt x="50" y="972"/>
                  <a:pt x="49" y="901"/>
                  <a:pt x="67" y="842"/>
                </a:cubicBezTo>
                <a:cubicBezTo>
                  <a:pt x="86" y="777"/>
                  <a:pt x="113" y="715"/>
                  <a:pt x="136" y="652"/>
                </a:cubicBezTo>
                <a:cubicBezTo>
                  <a:pt x="157" y="594"/>
                  <a:pt x="97" y="354"/>
                  <a:pt x="190" y="341"/>
                </a:cubicBezTo>
                <a:cubicBezTo>
                  <a:pt x="208" y="338"/>
                  <a:pt x="277" y="352"/>
                  <a:pt x="288" y="334"/>
                </a:cubicBezTo>
                <a:cubicBezTo>
                  <a:pt x="318" y="283"/>
                  <a:pt x="295" y="245"/>
                  <a:pt x="355" y="226"/>
                </a:cubicBezTo>
                <a:cubicBezTo>
                  <a:pt x="403" y="211"/>
                  <a:pt x="458" y="173"/>
                  <a:pt x="508" y="154"/>
                </a:cubicBezTo>
                <a:cubicBezTo>
                  <a:pt x="581" y="125"/>
                  <a:pt x="584" y="49"/>
                  <a:pt x="637" y="0"/>
                </a:cubicBezTo>
                <a:cubicBezTo>
                  <a:pt x="729" y="184"/>
                  <a:pt x="797" y="361"/>
                  <a:pt x="842" y="562"/>
                </a:cubicBezTo>
                <a:cubicBezTo>
                  <a:pt x="853" y="610"/>
                  <a:pt x="852" y="658"/>
                  <a:pt x="874" y="703"/>
                </a:cubicBezTo>
                <a:cubicBezTo>
                  <a:pt x="898" y="752"/>
                  <a:pt x="920" y="791"/>
                  <a:pt x="930" y="844"/>
                </a:cubicBezTo>
                <a:cubicBezTo>
                  <a:pt x="936" y="881"/>
                  <a:pt x="982" y="884"/>
                  <a:pt x="992" y="923"/>
                </a:cubicBezTo>
                <a:cubicBezTo>
                  <a:pt x="1002" y="959"/>
                  <a:pt x="1009" y="1020"/>
                  <a:pt x="1041" y="1045"/>
                </a:cubicBezTo>
                <a:cubicBezTo>
                  <a:pt x="1080" y="1017"/>
                  <a:pt x="1016" y="910"/>
                  <a:pt x="1057" y="903"/>
                </a:cubicBezTo>
                <a:cubicBezTo>
                  <a:pt x="1142" y="890"/>
                  <a:pt x="1107" y="1052"/>
                  <a:pt x="1186" y="1089"/>
                </a:cubicBezTo>
                <a:cubicBezTo>
                  <a:pt x="1234" y="1111"/>
                  <a:pt x="1264" y="1046"/>
                  <a:pt x="1313" y="1100"/>
                </a:cubicBezTo>
                <a:cubicBezTo>
                  <a:pt x="1354" y="1145"/>
                  <a:pt x="1358" y="1179"/>
                  <a:pt x="1423" y="1188"/>
                </a:cubicBezTo>
                <a:cubicBezTo>
                  <a:pt x="1551" y="1205"/>
                  <a:pt x="1570" y="1388"/>
                  <a:pt x="1700" y="1469"/>
                </a:cubicBezTo>
                <a:cubicBezTo>
                  <a:pt x="1787" y="1524"/>
                  <a:pt x="1853" y="1637"/>
                  <a:pt x="1819" y="1553"/>
                </a:cubicBezTo>
                <a:cubicBezTo>
                  <a:pt x="1858" y="1578"/>
                  <a:pt x="1858" y="1634"/>
                  <a:pt x="1871" y="1674"/>
                </a:cubicBezTo>
                <a:cubicBezTo>
                  <a:pt x="1882" y="1709"/>
                  <a:pt x="1920" y="1699"/>
                  <a:pt x="1943" y="1723"/>
                </a:cubicBezTo>
                <a:cubicBezTo>
                  <a:pt x="1964" y="1746"/>
                  <a:pt x="2050" y="1906"/>
                  <a:pt x="2083" y="1826"/>
                </a:cubicBezTo>
                <a:cubicBezTo>
                  <a:pt x="2113" y="1854"/>
                  <a:pt x="2128" y="1868"/>
                  <a:pt x="2117" y="1887"/>
                </a:cubicBezTo>
                <a:lnTo>
                  <a:pt x="2115" y="1885"/>
                </a:lnTo>
                <a:cubicBezTo>
                  <a:pt x="2089" y="1901"/>
                  <a:pt x="2055" y="1911"/>
                  <a:pt x="2036" y="1937"/>
                </a:cubicBezTo>
                <a:cubicBezTo>
                  <a:pt x="2023" y="1953"/>
                  <a:pt x="2025" y="2003"/>
                  <a:pt x="1993" y="1995"/>
                </a:cubicBezTo>
                <a:cubicBezTo>
                  <a:pt x="1938" y="1982"/>
                  <a:pt x="1910" y="1939"/>
                  <a:pt x="1870" y="2003"/>
                </a:cubicBezTo>
                <a:cubicBezTo>
                  <a:pt x="1895" y="1892"/>
                  <a:pt x="1774" y="1888"/>
                  <a:pt x="1718" y="1765"/>
                </a:cubicBezTo>
                <a:cubicBezTo>
                  <a:pt x="1668" y="1656"/>
                  <a:pt x="1634" y="1660"/>
                  <a:pt x="1556" y="1597"/>
                </a:cubicBezTo>
                <a:cubicBezTo>
                  <a:pt x="1479" y="1535"/>
                  <a:pt x="1450" y="1414"/>
                  <a:pt x="1358" y="1369"/>
                </a:cubicBezTo>
                <a:cubicBezTo>
                  <a:pt x="1265" y="1321"/>
                  <a:pt x="1179" y="1246"/>
                  <a:pt x="1104" y="1266"/>
                </a:cubicBezTo>
                <a:cubicBezTo>
                  <a:pt x="1043" y="1282"/>
                  <a:pt x="936" y="1194"/>
                  <a:pt x="878" y="1270"/>
                </a:cubicBezTo>
                <a:cubicBezTo>
                  <a:pt x="873" y="1250"/>
                  <a:pt x="837" y="1181"/>
                  <a:pt x="817" y="1187"/>
                </a:cubicBezTo>
                <a:cubicBezTo>
                  <a:pt x="792" y="1194"/>
                  <a:pt x="819" y="1245"/>
                  <a:pt x="717" y="1263"/>
                </a:cubicBezTo>
                <a:cubicBezTo>
                  <a:pt x="656" y="1274"/>
                  <a:pt x="616" y="1268"/>
                  <a:pt x="585" y="1206"/>
                </a:cubicBezTo>
                <a:cubicBezTo>
                  <a:pt x="560" y="1156"/>
                  <a:pt x="534" y="1223"/>
                  <a:pt x="462" y="1110"/>
                </a:cubicBezTo>
                <a:cubicBezTo>
                  <a:pt x="443" y="1194"/>
                  <a:pt x="374" y="1364"/>
                  <a:pt x="364" y="1389"/>
                </a:cubicBezTo>
                <a:cubicBezTo>
                  <a:pt x="333" y="1344"/>
                  <a:pt x="283" y="1234"/>
                  <a:pt x="229" y="1292"/>
                </a:cubicBezTo>
                <a:cubicBezTo>
                  <a:pt x="216" y="1307"/>
                  <a:pt x="208" y="1324"/>
                  <a:pt x="190" y="1325"/>
                </a:cubicBezTo>
                <a:cubicBezTo>
                  <a:pt x="116" y="1329"/>
                  <a:pt x="55" y="1283"/>
                  <a:pt x="30" y="1380"/>
                </a:cubicBezTo>
                <a:lnTo>
                  <a:pt x="26" y="1399"/>
                </a:lnTo>
                <a:cubicBezTo>
                  <a:pt x="6" y="1291"/>
                  <a:pt x="1" y="1114"/>
                  <a:pt x="0" y="1017"/>
                </a:cubicBezTo>
                <a:close/>
                <a:moveTo>
                  <a:pt x="1100" y="760"/>
                </a:moveTo>
                <a:cubicBezTo>
                  <a:pt x="1103" y="783"/>
                  <a:pt x="1126" y="853"/>
                  <a:pt x="1085" y="819"/>
                </a:cubicBezTo>
                <a:cubicBezTo>
                  <a:pt x="1103" y="872"/>
                  <a:pt x="1194" y="867"/>
                  <a:pt x="1237" y="864"/>
                </a:cubicBezTo>
                <a:cubicBezTo>
                  <a:pt x="1216" y="818"/>
                  <a:pt x="1156" y="862"/>
                  <a:pt x="1141" y="816"/>
                </a:cubicBezTo>
                <a:cubicBezTo>
                  <a:pt x="1135" y="797"/>
                  <a:pt x="1134" y="739"/>
                  <a:pt x="1100" y="76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0" name="꙱ Equatorial Guinea (Republic of Equatorial Guinea) (GQ) (H)">
            <a:extLst>
              <a:ext uri="{FF2B5EF4-FFF2-40B4-BE49-F238E27FC236}">
                <a16:creationId xmlns:a16="http://schemas.microsoft.com/office/drawing/2014/main" id="{7F49CB25-7FDE-40F4-9F6C-CB8C61064363}"/>
              </a:ext>
            </a:extLst>
          </p:cNvPr>
          <p:cNvSpPr>
            <a:spLocks noEditPoints="1"/>
          </p:cNvSpPr>
          <p:nvPr/>
        </p:nvSpPr>
        <p:spPr bwMode="auto">
          <a:xfrm>
            <a:off x="4601549" y="2271766"/>
            <a:ext cx="77610" cy="84143"/>
          </a:xfrm>
          <a:custGeom>
            <a:avLst/>
            <a:gdLst>
              <a:gd name="T0" fmla="*/ 408 w 943"/>
              <a:gd name="T1" fmla="*/ 793 h 1014"/>
              <a:gd name="T2" fmla="*/ 441 w 943"/>
              <a:gd name="T3" fmla="*/ 787 h 1014"/>
              <a:gd name="T4" fmla="*/ 446 w 943"/>
              <a:gd name="T5" fmla="*/ 705 h 1014"/>
              <a:gd name="T6" fmla="*/ 477 w 943"/>
              <a:gd name="T7" fmla="*/ 512 h 1014"/>
              <a:gd name="T8" fmla="*/ 606 w 943"/>
              <a:gd name="T9" fmla="*/ 588 h 1014"/>
              <a:gd name="T10" fmla="*/ 943 w 943"/>
              <a:gd name="T11" fmla="*/ 585 h 1014"/>
              <a:gd name="T12" fmla="*/ 943 w 943"/>
              <a:gd name="T13" fmla="*/ 996 h 1014"/>
              <a:gd name="T14" fmla="*/ 572 w 943"/>
              <a:gd name="T15" fmla="*/ 989 h 1014"/>
              <a:gd name="T16" fmla="*/ 468 w 943"/>
              <a:gd name="T17" fmla="*/ 996 h 1014"/>
              <a:gd name="T18" fmla="*/ 477 w 943"/>
              <a:gd name="T19" fmla="*/ 974 h 1014"/>
              <a:gd name="T20" fmla="*/ 325 w 943"/>
              <a:gd name="T21" fmla="*/ 948 h 1014"/>
              <a:gd name="T22" fmla="*/ 408 w 943"/>
              <a:gd name="T23" fmla="*/ 793 h 1014"/>
              <a:gd name="T24" fmla="*/ 114 w 943"/>
              <a:gd name="T25" fmla="*/ 217 h 1014"/>
              <a:gd name="T26" fmla="*/ 148 w 943"/>
              <a:gd name="T27" fmla="*/ 18 h 1014"/>
              <a:gd name="T28" fmla="*/ 86 w 943"/>
              <a:gd name="T29" fmla="*/ 78 h 1014"/>
              <a:gd name="T30" fmla="*/ 26 w 943"/>
              <a:gd name="T31" fmla="*/ 148 h 1014"/>
              <a:gd name="T32" fmla="*/ 114 w 943"/>
              <a:gd name="T33" fmla="*/ 217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3" h="1014">
                <a:moveTo>
                  <a:pt x="408" y="793"/>
                </a:moveTo>
                <a:cubicBezTo>
                  <a:pt x="420" y="796"/>
                  <a:pt x="431" y="794"/>
                  <a:pt x="441" y="787"/>
                </a:cubicBezTo>
                <a:cubicBezTo>
                  <a:pt x="376" y="819"/>
                  <a:pt x="435" y="723"/>
                  <a:pt x="446" y="705"/>
                </a:cubicBezTo>
                <a:cubicBezTo>
                  <a:pt x="480" y="652"/>
                  <a:pt x="453" y="576"/>
                  <a:pt x="477" y="512"/>
                </a:cubicBezTo>
                <a:cubicBezTo>
                  <a:pt x="520" y="598"/>
                  <a:pt x="549" y="576"/>
                  <a:pt x="606" y="588"/>
                </a:cubicBezTo>
                <a:lnTo>
                  <a:pt x="943" y="585"/>
                </a:lnTo>
                <a:lnTo>
                  <a:pt x="943" y="996"/>
                </a:lnTo>
                <a:lnTo>
                  <a:pt x="572" y="989"/>
                </a:lnTo>
                <a:cubicBezTo>
                  <a:pt x="537" y="992"/>
                  <a:pt x="503" y="1014"/>
                  <a:pt x="468" y="996"/>
                </a:cubicBezTo>
                <a:cubicBezTo>
                  <a:pt x="466" y="991"/>
                  <a:pt x="469" y="984"/>
                  <a:pt x="477" y="974"/>
                </a:cubicBezTo>
                <a:cubicBezTo>
                  <a:pt x="438" y="955"/>
                  <a:pt x="348" y="996"/>
                  <a:pt x="325" y="948"/>
                </a:cubicBezTo>
                <a:cubicBezTo>
                  <a:pt x="304" y="903"/>
                  <a:pt x="389" y="829"/>
                  <a:pt x="408" y="793"/>
                </a:cubicBezTo>
                <a:close/>
                <a:moveTo>
                  <a:pt x="114" y="217"/>
                </a:moveTo>
                <a:cubicBezTo>
                  <a:pt x="136" y="192"/>
                  <a:pt x="238" y="0"/>
                  <a:pt x="148" y="18"/>
                </a:cubicBezTo>
                <a:cubicBezTo>
                  <a:pt x="113" y="25"/>
                  <a:pt x="98" y="46"/>
                  <a:pt x="86" y="78"/>
                </a:cubicBezTo>
                <a:cubicBezTo>
                  <a:pt x="73" y="115"/>
                  <a:pt x="49" y="120"/>
                  <a:pt x="26" y="148"/>
                </a:cubicBezTo>
                <a:cubicBezTo>
                  <a:pt x="0" y="180"/>
                  <a:pt x="98" y="209"/>
                  <a:pt x="114" y="21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1" name="꙱ El Salvador (Republic of El Salvador) (SV) (H)">
            <a:extLst>
              <a:ext uri="{FF2B5EF4-FFF2-40B4-BE49-F238E27FC236}">
                <a16:creationId xmlns:a16="http://schemas.microsoft.com/office/drawing/2014/main" id="{B9BF51C4-7AE4-4964-B090-C6DF3BA1CA5A}"/>
              </a:ext>
            </a:extLst>
          </p:cNvPr>
          <p:cNvSpPr>
            <a:spLocks/>
          </p:cNvSpPr>
          <p:nvPr/>
        </p:nvSpPr>
        <p:spPr bwMode="auto">
          <a:xfrm>
            <a:off x="2064131" y="1956771"/>
            <a:ext cx="67909" cy="42072"/>
          </a:xfrm>
          <a:custGeom>
            <a:avLst/>
            <a:gdLst>
              <a:gd name="T0" fmla="*/ 210 w 822"/>
              <a:gd name="T1" fmla="*/ 52 h 500"/>
              <a:gd name="T2" fmla="*/ 226 w 822"/>
              <a:gd name="T3" fmla="*/ 31 h 500"/>
              <a:gd name="T4" fmla="*/ 526 w 822"/>
              <a:gd name="T5" fmla="*/ 225 h 500"/>
              <a:gd name="T6" fmla="*/ 677 w 822"/>
              <a:gd name="T7" fmla="*/ 225 h 500"/>
              <a:gd name="T8" fmla="*/ 716 w 822"/>
              <a:gd name="T9" fmla="*/ 380 h 500"/>
              <a:gd name="T10" fmla="*/ 662 w 822"/>
              <a:gd name="T11" fmla="*/ 478 h 500"/>
              <a:gd name="T12" fmla="*/ 455 w 822"/>
              <a:gd name="T13" fmla="*/ 439 h 500"/>
              <a:gd name="T14" fmla="*/ 395 w 822"/>
              <a:gd name="T15" fmla="*/ 441 h 500"/>
              <a:gd name="T16" fmla="*/ 254 w 822"/>
              <a:gd name="T17" fmla="*/ 364 h 500"/>
              <a:gd name="T18" fmla="*/ 104 w 822"/>
              <a:gd name="T19" fmla="*/ 347 h 500"/>
              <a:gd name="T20" fmla="*/ 21 w 822"/>
              <a:gd name="T21" fmla="*/ 270 h 500"/>
              <a:gd name="T22" fmla="*/ 141 w 822"/>
              <a:gd name="T23" fmla="*/ 160 h 500"/>
              <a:gd name="T24" fmla="*/ 205 w 822"/>
              <a:gd name="T25" fmla="*/ 94 h 500"/>
              <a:gd name="T26" fmla="*/ 210 w 822"/>
              <a:gd name="T27" fmla="*/ 52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22" h="500">
                <a:moveTo>
                  <a:pt x="210" y="52"/>
                </a:moveTo>
                <a:cubicBezTo>
                  <a:pt x="212" y="42"/>
                  <a:pt x="218" y="35"/>
                  <a:pt x="226" y="31"/>
                </a:cubicBezTo>
                <a:cubicBezTo>
                  <a:pt x="293" y="0"/>
                  <a:pt x="532" y="159"/>
                  <a:pt x="526" y="225"/>
                </a:cubicBezTo>
                <a:cubicBezTo>
                  <a:pt x="568" y="225"/>
                  <a:pt x="663" y="147"/>
                  <a:pt x="677" y="225"/>
                </a:cubicBezTo>
                <a:cubicBezTo>
                  <a:pt x="822" y="149"/>
                  <a:pt x="727" y="423"/>
                  <a:pt x="716" y="380"/>
                </a:cubicBezTo>
                <a:cubicBezTo>
                  <a:pt x="685" y="421"/>
                  <a:pt x="747" y="455"/>
                  <a:pt x="662" y="478"/>
                </a:cubicBezTo>
                <a:cubicBezTo>
                  <a:pt x="582" y="500"/>
                  <a:pt x="524" y="421"/>
                  <a:pt x="455" y="439"/>
                </a:cubicBezTo>
                <a:cubicBezTo>
                  <a:pt x="532" y="460"/>
                  <a:pt x="414" y="450"/>
                  <a:pt x="395" y="441"/>
                </a:cubicBezTo>
                <a:cubicBezTo>
                  <a:pt x="346" y="419"/>
                  <a:pt x="306" y="380"/>
                  <a:pt x="254" y="364"/>
                </a:cubicBezTo>
                <a:cubicBezTo>
                  <a:pt x="206" y="350"/>
                  <a:pt x="150" y="370"/>
                  <a:pt x="104" y="347"/>
                </a:cubicBezTo>
                <a:lnTo>
                  <a:pt x="21" y="270"/>
                </a:lnTo>
                <a:cubicBezTo>
                  <a:pt x="0" y="183"/>
                  <a:pt x="109" y="177"/>
                  <a:pt x="141" y="160"/>
                </a:cubicBezTo>
                <a:cubicBezTo>
                  <a:pt x="145" y="157"/>
                  <a:pt x="171" y="109"/>
                  <a:pt x="205" y="94"/>
                </a:cubicBezTo>
                <a:cubicBezTo>
                  <a:pt x="217" y="89"/>
                  <a:pt x="207" y="65"/>
                  <a:pt x="210" y="5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2" name="꙱ Egypt (Arab Republic of Egypt) (EG) (H)">
            <a:extLst>
              <a:ext uri="{FF2B5EF4-FFF2-40B4-BE49-F238E27FC236}">
                <a16:creationId xmlns:a16="http://schemas.microsoft.com/office/drawing/2014/main" id="{AB4C91E4-372C-41C5-B308-BD8797AAB6FE}"/>
              </a:ext>
            </a:extLst>
          </p:cNvPr>
          <p:cNvSpPr>
            <a:spLocks/>
          </p:cNvSpPr>
          <p:nvPr/>
        </p:nvSpPr>
        <p:spPr bwMode="auto">
          <a:xfrm>
            <a:off x="5009002" y="1451916"/>
            <a:ext cx="289960" cy="300972"/>
          </a:xfrm>
          <a:custGeom>
            <a:avLst/>
            <a:gdLst>
              <a:gd name="T0" fmla="*/ 520 w 3522"/>
              <a:gd name="T1" fmla="*/ 46 h 3649"/>
              <a:gd name="T2" fmla="*/ 786 w 3522"/>
              <a:gd name="T3" fmla="*/ 99 h 3649"/>
              <a:gd name="T4" fmla="*/ 958 w 3522"/>
              <a:gd name="T5" fmla="*/ 163 h 3649"/>
              <a:gd name="T6" fmla="*/ 1016 w 3522"/>
              <a:gd name="T7" fmla="*/ 201 h 3649"/>
              <a:gd name="T8" fmla="*/ 1099 w 3522"/>
              <a:gd name="T9" fmla="*/ 209 h 3649"/>
              <a:gd name="T10" fmla="*/ 1634 w 3522"/>
              <a:gd name="T11" fmla="*/ 116 h 3649"/>
              <a:gd name="T12" fmla="*/ 1705 w 3522"/>
              <a:gd name="T13" fmla="*/ 148 h 3649"/>
              <a:gd name="T14" fmla="*/ 1669 w 3522"/>
              <a:gd name="T15" fmla="*/ 137 h 3649"/>
              <a:gd name="T16" fmla="*/ 1735 w 3522"/>
              <a:gd name="T17" fmla="*/ 59 h 3649"/>
              <a:gd name="T18" fmla="*/ 1883 w 3522"/>
              <a:gd name="T19" fmla="*/ 36 h 3649"/>
              <a:gd name="T20" fmla="*/ 1791 w 3522"/>
              <a:gd name="T21" fmla="*/ 98 h 3649"/>
              <a:gd name="T22" fmla="*/ 1907 w 3522"/>
              <a:gd name="T23" fmla="*/ 24 h 3649"/>
              <a:gd name="T24" fmla="*/ 2095 w 3522"/>
              <a:gd name="T25" fmla="*/ 73 h 3649"/>
              <a:gd name="T26" fmla="*/ 2195 w 3522"/>
              <a:gd name="T27" fmla="*/ 48 h 3649"/>
              <a:gd name="T28" fmla="*/ 2262 w 3522"/>
              <a:gd name="T29" fmla="*/ 117 h 3649"/>
              <a:gd name="T30" fmla="*/ 2174 w 3522"/>
              <a:gd name="T31" fmla="*/ 56 h 3649"/>
              <a:gd name="T32" fmla="*/ 2193 w 3522"/>
              <a:gd name="T33" fmla="*/ 157 h 3649"/>
              <a:gd name="T34" fmla="*/ 2257 w 3522"/>
              <a:gd name="T35" fmla="*/ 217 h 3649"/>
              <a:gd name="T36" fmla="*/ 2284 w 3522"/>
              <a:gd name="T37" fmla="*/ 131 h 3649"/>
              <a:gd name="T38" fmla="*/ 2471 w 3522"/>
              <a:gd name="T39" fmla="*/ 209 h 3649"/>
              <a:gd name="T40" fmla="*/ 2569 w 3522"/>
              <a:gd name="T41" fmla="*/ 217 h 3649"/>
              <a:gd name="T42" fmla="*/ 2887 w 3522"/>
              <a:gd name="T43" fmla="*/ 113 h 3649"/>
              <a:gd name="T44" fmla="*/ 3138 w 3522"/>
              <a:gd name="T45" fmla="*/ 775 h 3649"/>
              <a:gd name="T46" fmla="*/ 3048 w 3522"/>
              <a:gd name="T47" fmla="*/ 1100 h 3649"/>
              <a:gd name="T48" fmla="*/ 3026 w 3522"/>
              <a:gd name="T49" fmla="*/ 1250 h 3649"/>
              <a:gd name="T50" fmla="*/ 2978 w 3522"/>
              <a:gd name="T51" fmla="*/ 1398 h 3649"/>
              <a:gd name="T52" fmla="*/ 2771 w 3522"/>
              <a:gd name="T53" fmla="*/ 1217 h 3649"/>
              <a:gd name="T54" fmla="*/ 2640 w 3522"/>
              <a:gd name="T55" fmla="*/ 1048 h 3649"/>
              <a:gd name="T56" fmla="*/ 2420 w 3522"/>
              <a:gd name="T57" fmla="*/ 588 h 3649"/>
              <a:gd name="T58" fmla="*/ 2382 w 3522"/>
              <a:gd name="T59" fmla="*/ 761 h 3649"/>
              <a:gd name="T60" fmla="*/ 2497 w 3522"/>
              <a:gd name="T61" fmla="*/ 1015 h 3649"/>
              <a:gd name="T62" fmla="*/ 2655 w 3522"/>
              <a:gd name="T63" fmla="*/ 1231 h 3649"/>
              <a:gd name="T64" fmla="*/ 2736 w 3522"/>
              <a:gd name="T65" fmla="*/ 1308 h 3649"/>
              <a:gd name="T66" fmla="*/ 2738 w 3522"/>
              <a:gd name="T67" fmla="*/ 1363 h 3649"/>
              <a:gd name="T68" fmla="*/ 2779 w 3522"/>
              <a:gd name="T69" fmla="*/ 1486 h 3649"/>
              <a:gd name="T70" fmla="*/ 2868 w 3522"/>
              <a:gd name="T71" fmla="*/ 1632 h 3649"/>
              <a:gd name="T72" fmla="*/ 2914 w 3522"/>
              <a:gd name="T73" fmla="*/ 1708 h 3649"/>
              <a:gd name="T74" fmla="*/ 2901 w 3522"/>
              <a:gd name="T75" fmla="*/ 1769 h 3649"/>
              <a:gd name="T76" fmla="*/ 2950 w 3522"/>
              <a:gd name="T77" fmla="*/ 1851 h 3649"/>
              <a:gd name="T78" fmla="*/ 3274 w 3522"/>
              <a:gd name="T79" fmla="*/ 2471 h 3649"/>
              <a:gd name="T80" fmla="*/ 3389 w 3522"/>
              <a:gd name="T81" fmla="*/ 2635 h 3649"/>
              <a:gd name="T82" fmla="*/ 3522 w 3522"/>
              <a:gd name="T83" fmla="*/ 2758 h 3649"/>
              <a:gd name="T84" fmla="*/ 3430 w 3522"/>
              <a:gd name="T85" fmla="*/ 2740 h 3649"/>
              <a:gd name="T86" fmla="*/ 3463 w 3522"/>
              <a:gd name="T87" fmla="*/ 3009 h 3649"/>
              <a:gd name="T88" fmla="*/ 3472 w 3522"/>
              <a:gd name="T89" fmla="*/ 3049 h 3649"/>
              <a:gd name="T90" fmla="*/ 3334 w 3522"/>
              <a:gd name="T91" fmla="*/ 3156 h 3649"/>
              <a:gd name="T92" fmla="*/ 3126 w 3522"/>
              <a:gd name="T93" fmla="*/ 3358 h 3649"/>
              <a:gd name="T94" fmla="*/ 3018 w 3522"/>
              <a:gd name="T95" fmla="*/ 3460 h 3649"/>
              <a:gd name="T96" fmla="*/ 2701 w 3522"/>
              <a:gd name="T97" fmla="*/ 3441 h 3649"/>
              <a:gd name="T98" fmla="*/ 2210 w 3522"/>
              <a:gd name="T99" fmla="*/ 3441 h 3649"/>
              <a:gd name="T100" fmla="*/ 2179 w 3522"/>
              <a:gd name="T101" fmla="*/ 3385 h 3649"/>
              <a:gd name="T102" fmla="*/ 1998 w 3522"/>
              <a:gd name="T103" fmla="*/ 3444 h 3649"/>
              <a:gd name="T104" fmla="*/ 215 w 3522"/>
              <a:gd name="T105" fmla="*/ 3440 h 3649"/>
              <a:gd name="T106" fmla="*/ 156 w 3522"/>
              <a:gd name="T107" fmla="*/ 1206 h 3649"/>
              <a:gd name="T108" fmla="*/ 138 w 3522"/>
              <a:gd name="T109" fmla="*/ 889 h 3649"/>
              <a:gd name="T110" fmla="*/ 63 w 3522"/>
              <a:gd name="T111" fmla="*/ 588 h 3649"/>
              <a:gd name="T112" fmla="*/ 110 w 3522"/>
              <a:gd name="T113" fmla="*/ 299 h 3649"/>
              <a:gd name="T114" fmla="*/ 149 w 3522"/>
              <a:gd name="T115" fmla="*/ 0 h 3649"/>
              <a:gd name="T116" fmla="*/ 286 w 3522"/>
              <a:gd name="T117" fmla="*/ 35 h 3649"/>
              <a:gd name="T118" fmla="*/ 520 w 3522"/>
              <a:gd name="T119" fmla="*/ 46 h 3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22" h="3649">
                <a:moveTo>
                  <a:pt x="520" y="46"/>
                </a:moveTo>
                <a:cubicBezTo>
                  <a:pt x="611" y="55"/>
                  <a:pt x="698" y="75"/>
                  <a:pt x="786" y="99"/>
                </a:cubicBezTo>
                <a:cubicBezTo>
                  <a:pt x="849" y="115"/>
                  <a:pt x="804" y="180"/>
                  <a:pt x="958" y="163"/>
                </a:cubicBezTo>
                <a:cubicBezTo>
                  <a:pt x="980" y="161"/>
                  <a:pt x="991" y="195"/>
                  <a:pt x="1016" y="201"/>
                </a:cubicBezTo>
                <a:cubicBezTo>
                  <a:pt x="1043" y="206"/>
                  <a:pt x="1071" y="206"/>
                  <a:pt x="1099" y="209"/>
                </a:cubicBezTo>
                <a:cubicBezTo>
                  <a:pt x="1291" y="228"/>
                  <a:pt x="1327" y="430"/>
                  <a:pt x="1634" y="116"/>
                </a:cubicBezTo>
                <a:cubicBezTo>
                  <a:pt x="1657" y="134"/>
                  <a:pt x="1675" y="153"/>
                  <a:pt x="1705" y="148"/>
                </a:cubicBezTo>
                <a:cubicBezTo>
                  <a:pt x="1688" y="140"/>
                  <a:pt x="1692" y="135"/>
                  <a:pt x="1669" y="137"/>
                </a:cubicBezTo>
                <a:cubicBezTo>
                  <a:pt x="1698" y="121"/>
                  <a:pt x="1728" y="93"/>
                  <a:pt x="1735" y="59"/>
                </a:cubicBezTo>
                <a:cubicBezTo>
                  <a:pt x="1785" y="90"/>
                  <a:pt x="1833" y="35"/>
                  <a:pt x="1883" y="36"/>
                </a:cubicBezTo>
                <a:cubicBezTo>
                  <a:pt x="1849" y="51"/>
                  <a:pt x="1817" y="71"/>
                  <a:pt x="1791" y="98"/>
                </a:cubicBezTo>
                <a:cubicBezTo>
                  <a:pt x="1800" y="93"/>
                  <a:pt x="2004" y="31"/>
                  <a:pt x="1907" y="24"/>
                </a:cubicBezTo>
                <a:cubicBezTo>
                  <a:pt x="1979" y="0"/>
                  <a:pt x="2026" y="83"/>
                  <a:pt x="2095" y="73"/>
                </a:cubicBezTo>
                <a:cubicBezTo>
                  <a:pt x="2128" y="68"/>
                  <a:pt x="2160" y="35"/>
                  <a:pt x="2195" y="48"/>
                </a:cubicBezTo>
                <a:cubicBezTo>
                  <a:pt x="2224" y="58"/>
                  <a:pt x="2239" y="96"/>
                  <a:pt x="2262" y="117"/>
                </a:cubicBezTo>
                <a:cubicBezTo>
                  <a:pt x="2236" y="95"/>
                  <a:pt x="2208" y="59"/>
                  <a:pt x="2174" y="56"/>
                </a:cubicBezTo>
                <a:cubicBezTo>
                  <a:pt x="2185" y="87"/>
                  <a:pt x="2143" y="145"/>
                  <a:pt x="2193" y="157"/>
                </a:cubicBezTo>
                <a:cubicBezTo>
                  <a:pt x="2247" y="170"/>
                  <a:pt x="2222" y="184"/>
                  <a:pt x="2257" y="217"/>
                </a:cubicBezTo>
                <a:cubicBezTo>
                  <a:pt x="2257" y="205"/>
                  <a:pt x="2354" y="164"/>
                  <a:pt x="2284" y="131"/>
                </a:cubicBezTo>
                <a:cubicBezTo>
                  <a:pt x="2359" y="148"/>
                  <a:pt x="2384" y="217"/>
                  <a:pt x="2471" y="209"/>
                </a:cubicBezTo>
                <a:cubicBezTo>
                  <a:pt x="2500" y="207"/>
                  <a:pt x="2584" y="154"/>
                  <a:pt x="2569" y="217"/>
                </a:cubicBezTo>
                <a:cubicBezTo>
                  <a:pt x="2635" y="175"/>
                  <a:pt x="2763" y="221"/>
                  <a:pt x="2887" y="113"/>
                </a:cubicBezTo>
                <a:lnTo>
                  <a:pt x="3138" y="775"/>
                </a:lnTo>
                <a:cubicBezTo>
                  <a:pt x="3074" y="856"/>
                  <a:pt x="3088" y="1005"/>
                  <a:pt x="3048" y="1100"/>
                </a:cubicBezTo>
                <a:cubicBezTo>
                  <a:pt x="3025" y="1156"/>
                  <a:pt x="3025" y="1191"/>
                  <a:pt x="3026" y="1250"/>
                </a:cubicBezTo>
                <a:cubicBezTo>
                  <a:pt x="3027" y="1300"/>
                  <a:pt x="2962" y="1349"/>
                  <a:pt x="2978" y="1398"/>
                </a:cubicBezTo>
                <a:cubicBezTo>
                  <a:pt x="2910" y="1335"/>
                  <a:pt x="2886" y="1383"/>
                  <a:pt x="2771" y="1217"/>
                </a:cubicBezTo>
                <a:cubicBezTo>
                  <a:pt x="2733" y="1164"/>
                  <a:pt x="2624" y="1129"/>
                  <a:pt x="2640" y="1048"/>
                </a:cubicBezTo>
                <a:cubicBezTo>
                  <a:pt x="2664" y="926"/>
                  <a:pt x="2494" y="899"/>
                  <a:pt x="2420" y="588"/>
                </a:cubicBezTo>
                <a:cubicBezTo>
                  <a:pt x="2383" y="628"/>
                  <a:pt x="2344" y="715"/>
                  <a:pt x="2382" y="761"/>
                </a:cubicBezTo>
                <a:cubicBezTo>
                  <a:pt x="2449" y="839"/>
                  <a:pt x="2442" y="935"/>
                  <a:pt x="2497" y="1015"/>
                </a:cubicBezTo>
                <a:cubicBezTo>
                  <a:pt x="2546" y="1085"/>
                  <a:pt x="2594" y="1171"/>
                  <a:pt x="2655" y="1231"/>
                </a:cubicBezTo>
                <a:cubicBezTo>
                  <a:pt x="2681" y="1257"/>
                  <a:pt x="2712" y="1280"/>
                  <a:pt x="2736" y="1308"/>
                </a:cubicBezTo>
                <a:cubicBezTo>
                  <a:pt x="2749" y="1323"/>
                  <a:pt x="2801" y="1410"/>
                  <a:pt x="2738" y="1363"/>
                </a:cubicBezTo>
                <a:cubicBezTo>
                  <a:pt x="2789" y="1403"/>
                  <a:pt x="2747" y="1453"/>
                  <a:pt x="2779" y="1486"/>
                </a:cubicBezTo>
                <a:cubicBezTo>
                  <a:pt x="2823" y="1530"/>
                  <a:pt x="2846" y="1577"/>
                  <a:pt x="2868" y="1632"/>
                </a:cubicBezTo>
                <a:cubicBezTo>
                  <a:pt x="2880" y="1660"/>
                  <a:pt x="2898" y="1683"/>
                  <a:pt x="2914" y="1708"/>
                </a:cubicBezTo>
                <a:cubicBezTo>
                  <a:pt x="2926" y="1726"/>
                  <a:pt x="2902" y="1750"/>
                  <a:pt x="2901" y="1769"/>
                </a:cubicBezTo>
                <a:cubicBezTo>
                  <a:pt x="2899" y="1793"/>
                  <a:pt x="2939" y="1829"/>
                  <a:pt x="2950" y="1851"/>
                </a:cubicBezTo>
                <a:lnTo>
                  <a:pt x="3274" y="2471"/>
                </a:lnTo>
                <a:cubicBezTo>
                  <a:pt x="3305" y="2534"/>
                  <a:pt x="3351" y="2579"/>
                  <a:pt x="3389" y="2635"/>
                </a:cubicBezTo>
                <a:cubicBezTo>
                  <a:pt x="3425" y="2688"/>
                  <a:pt x="3488" y="2704"/>
                  <a:pt x="3522" y="2758"/>
                </a:cubicBezTo>
                <a:cubicBezTo>
                  <a:pt x="3490" y="2760"/>
                  <a:pt x="3458" y="2754"/>
                  <a:pt x="3430" y="2740"/>
                </a:cubicBezTo>
                <a:cubicBezTo>
                  <a:pt x="3409" y="2826"/>
                  <a:pt x="3419" y="2958"/>
                  <a:pt x="3463" y="3009"/>
                </a:cubicBezTo>
                <a:cubicBezTo>
                  <a:pt x="3473" y="3020"/>
                  <a:pt x="3475" y="3034"/>
                  <a:pt x="3472" y="3049"/>
                </a:cubicBezTo>
                <a:cubicBezTo>
                  <a:pt x="3472" y="3049"/>
                  <a:pt x="3383" y="3177"/>
                  <a:pt x="3334" y="3156"/>
                </a:cubicBezTo>
                <a:cubicBezTo>
                  <a:pt x="3223" y="3108"/>
                  <a:pt x="3288" y="3330"/>
                  <a:pt x="3126" y="3358"/>
                </a:cubicBezTo>
                <a:cubicBezTo>
                  <a:pt x="3058" y="3369"/>
                  <a:pt x="3035" y="3381"/>
                  <a:pt x="3018" y="3460"/>
                </a:cubicBezTo>
                <a:cubicBezTo>
                  <a:pt x="2979" y="3649"/>
                  <a:pt x="2791" y="3452"/>
                  <a:pt x="2701" y="3441"/>
                </a:cubicBezTo>
                <a:cubicBezTo>
                  <a:pt x="2595" y="3428"/>
                  <a:pt x="2421" y="3477"/>
                  <a:pt x="2210" y="3441"/>
                </a:cubicBezTo>
                <a:cubicBezTo>
                  <a:pt x="2244" y="3389"/>
                  <a:pt x="2218" y="3321"/>
                  <a:pt x="2179" y="3385"/>
                </a:cubicBezTo>
                <a:cubicBezTo>
                  <a:pt x="2133" y="3457"/>
                  <a:pt x="2075" y="3444"/>
                  <a:pt x="1998" y="3444"/>
                </a:cubicBezTo>
                <a:lnTo>
                  <a:pt x="215" y="3440"/>
                </a:lnTo>
                <a:lnTo>
                  <a:pt x="156" y="1206"/>
                </a:lnTo>
                <a:cubicBezTo>
                  <a:pt x="150" y="1102"/>
                  <a:pt x="153" y="992"/>
                  <a:pt x="138" y="889"/>
                </a:cubicBezTo>
                <a:cubicBezTo>
                  <a:pt x="126" y="800"/>
                  <a:pt x="103" y="668"/>
                  <a:pt x="63" y="588"/>
                </a:cubicBezTo>
                <a:cubicBezTo>
                  <a:pt x="4" y="494"/>
                  <a:pt x="125" y="395"/>
                  <a:pt x="110" y="299"/>
                </a:cubicBezTo>
                <a:cubicBezTo>
                  <a:pt x="95" y="195"/>
                  <a:pt x="0" y="123"/>
                  <a:pt x="149" y="0"/>
                </a:cubicBezTo>
                <a:cubicBezTo>
                  <a:pt x="152" y="75"/>
                  <a:pt x="240" y="48"/>
                  <a:pt x="286" y="35"/>
                </a:cubicBezTo>
                <a:cubicBezTo>
                  <a:pt x="369" y="10"/>
                  <a:pt x="438" y="38"/>
                  <a:pt x="520" y="4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3" name="꙱ Ecuador (Republic of Ecuador) (EC) (H)">
            <a:extLst>
              <a:ext uri="{FF2B5EF4-FFF2-40B4-BE49-F238E27FC236}">
                <a16:creationId xmlns:a16="http://schemas.microsoft.com/office/drawing/2014/main" id="{A9055110-CAEE-4C03-B077-EE9895248ADC}"/>
              </a:ext>
            </a:extLst>
          </p:cNvPr>
          <p:cNvSpPr>
            <a:spLocks noEditPoints="1"/>
          </p:cNvSpPr>
          <p:nvPr/>
        </p:nvSpPr>
        <p:spPr bwMode="auto">
          <a:xfrm>
            <a:off x="2279714" y="2341885"/>
            <a:ext cx="150909" cy="188782"/>
          </a:xfrm>
          <a:custGeom>
            <a:avLst/>
            <a:gdLst>
              <a:gd name="T0" fmla="*/ 329 w 1831"/>
              <a:gd name="T1" fmla="*/ 1464 h 2285"/>
              <a:gd name="T2" fmla="*/ 250 w 1831"/>
              <a:gd name="T3" fmla="*/ 1523 h 2285"/>
              <a:gd name="T4" fmla="*/ 279 w 1831"/>
              <a:gd name="T5" fmla="*/ 1592 h 2285"/>
              <a:gd name="T6" fmla="*/ 303 w 1831"/>
              <a:gd name="T7" fmla="*/ 1535 h 2285"/>
              <a:gd name="T8" fmla="*/ 362 w 1831"/>
              <a:gd name="T9" fmla="*/ 1481 h 2285"/>
              <a:gd name="T10" fmla="*/ 329 w 1831"/>
              <a:gd name="T11" fmla="*/ 1464 h 2285"/>
              <a:gd name="T12" fmla="*/ 377 w 1831"/>
              <a:gd name="T13" fmla="*/ 1454 h 2285"/>
              <a:gd name="T14" fmla="*/ 374 w 1831"/>
              <a:gd name="T15" fmla="*/ 1395 h 2285"/>
              <a:gd name="T16" fmla="*/ 377 w 1831"/>
              <a:gd name="T17" fmla="*/ 1454 h 2285"/>
              <a:gd name="T18" fmla="*/ 27 w 1831"/>
              <a:gd name="T19" fmla="*/ 1294 h 2285"/>
              <a:gd name="T20" fmla="*/ 88 w 1831"/>
              <a:gd name="T21" fmla="*/ 1181 h 2285"/>
              <a:gd name="T22" fmla="*/ 61 w 1831"/>
              <a:gd name="T23" fmla="*/ 1099 h 2285"/>
              <a:gd name="T24" fmla="*/ 78 w 1831"/>
              <a:gd name="T25" fmla="*/ 967 h 2285"/>
              <a:gd name="T26" fmla="*/ 95 w 1831"/>
              <a:gd name="T27" fmla="*/ 839 h 2285"/>
              <a:gd name="T28" fmla="*/ 157 w 1831"/>
              <a:gd name="T29" fmla="*/ 781 h 2285"/>
              <a:gd name="T30" fmla="*/ 234 w 1831"/>
              <a:gd name="T31" fmla="*/ 736 h 2285"/>
              <a:gd name="T32" fmla="*/ 200 w 1831"/>
              <a:gd name="T33" fmla="*/ 598 h 2285"/>
              <a:gd name="T34" fmla="*/ 312 w 1831"/>
              <a:gd name="T35" fmla="*/ 395 h 2285"/>
              <a:gd name="T36" fmla="*/ 298 w 1831"/>
              <a:gd name="T37" fmla="*/ 230 h 2285"/>
              <a:gd name="T38" fmla="*/ 439 w 1831"/>
              <a:gd name="T39" fmla="*/ 211 h 2285"/>
              <a:gd name="T40" fmla="*/ 518 w 1831"/>
              <a:gd name="T41" fmla="*/ 128 h 2285"/>
              <a:gd name="T42" fmla="*/ 641 w 1831"/>
              <a:gd name="T43" fmla="*/ 113 h 2285"/>
              <a:gd name="T44" fmla="*/ 698 w 1831"/>
              <a:gd name="T45" fmla="*/ 0 h 2285"/>
              <a:gd name="T46" fmla="*/ 1032 w 1831"/>
              <a:gd name="T47" fmla="*/ 216 h 2285"/>
              <a:gd name="T48" fmla="*/ 1109 w 1831"/>
              <a:gd name="T49" fmla="*/ 274 h 2285"/>
              <a:gd name="T50" fmla="*/ 1201 w 1831"/>
              <a:gd name="T51" fmla="*/ 387 h 2285"/>
              <a:gd name="T52" fmla="*/ 1383 w 1831"/>
              <a:gd name="T53" fmla="*/ 419 h 2285"/>
              <a:gd name="T54" fmla="*/ 1464 w 1831"/>
              <a:gd name="T55" fmla="*/ 408 h 2285"/>
              <a:gd name="T56" fmla="*/ 1461 w 1831"/>
              <a:gd name="T57" fmla="*/ 375 h 2285"/>
              <a:gd name="T58" fmla="*/ 1606 w 1831"/>
              <a:gd name="T59" fmla="*/ 441 h 2285"/>
              <a:gd name="T60" fmla="*/ 1805 w 1831"/>
              <a:gd name="T61" fmla="*/ 555 h 2285"/>
              <a:gd name="T62" fmla="*/ 1698 w 1831"/>
              <a:gd name="T63" fmla="*/ 552 h 2285"/>
              <a:gd name="T64" fmla="*/ 1786 w 1831"/>
              <a:gd name="T65" fmla="*/ 671 h 2285"/>
              <a:gd name="T66" fmla="*/ 1829 w 1831"/>
              <a:gd name="T67" fmla="*/ 861 h 2285"/>
              <a:gd name="T68" fmla="*/ 1769 w 1831"/>
              <a:gd name="T69" fmla="*/ 840 h 2285"/>
              <a:gd name="T70" fmla="*/ 1388 w 1831"/>
              <a:gd name="T71" fmla="*/ 1423 h 2285"/>
              <a:gd name="T72" fmla="*/ 1063 w 1831"/>
              <a:gd name="T73" fmla="*/ 1555 h 2285"/>
              <a:gd name="T74" fmla="*/ 911 w 1831"/>
              <a:gd name="T75" fmla="*/ 1701 h 2285"/>
              <a:gd name="T76" fmla="*/ 899 w 1831"/>
              <a:gd name="T77" fmla="*/ 1763 h 2285"/>
              <a:gd name="T78" fmla="*/ 832 w 1831"/>
              <a:gd name="T79" fmla="*/ 1864 h 2285"/>
              <a:gd name="T80" fmla="*/ 771 w 1831"/>
              <a:gd name="T81" fmla="*/ 2069 h 2285"/>
              <a:gd name="T82" fmla="*/ 697 w 1831"/>
              <a:gd name="T83" fmla="*/ 2209 h 2285"/>
              <a:gd name="T84" fmla="*/ 620 w 1831"/>
              <a:gd name="T85" fmla="*/ 2284 h 2285"/>
              <a:gd name="T86" fmla="*/ 504 w 1831"/>
              <a:gd name="T87" fmla="*/ 2145 h 2285"/>
              <a:gd name="T88" fmla="*/ 395 w 1831"/>
              <a:gd name="T89" fmla="*/ 2105 h 2285"/>
              <a:gd name="T90" fmla="*/ 287 w 1831"/>
              <a:gd name="T91" fmla="*/ 2062 h 2285"/>
              <a:gd name="T92" fmla="*/ 231 w 1831"/>
              <a:gd name="T93" fmla="*/ 2025 h 2285"/>
              <a:gd name="T94" fmla="*/ 211 w 1831"/>
              <a:gd name="T95" fmla="*/ 1939 h 2285"/>
              <a:gd name="T96" fmla="*/ 283 w 1831"/>
              <a:gd name="T97" fmla="*/ 1917 h 2285"/>
              <a:gd name="T98" fmla="*/ 231 w 1831"/>
              <a:gd name="T99" fmla="*/ 1716 h 2285"/>
              <a:gd name="T100" fmla="*/ 344 w 1831"/>
              <a:gd name="T101" fmla="*/ 1651 h 2285"/>
              <a:gd name="T102" fmla="*/ 389 w 1831"/>
              <a:gd name="T103" fmla="*/ 1503 h 2285"/>
              <a:gd name="T104" fmla="*/ 389 w 1831"/>
              <a:gd name="T105" fmla="*/ 1384 h 2285"/>
              <a:gd name="T106" fmla="*/ 401 w 1831"/>
              <a:gd name="T107" fmla="*/ 1229 h 2285"/>
              <a:gd name="T108" fmla="*/ 367 w 1831"/>
              <a:gd name="T109" fmla="*/ 1390 h 2285"/>
              <a:gd name="T110" fmla="*/ 353 w 1831"/>
              <a:gd name="T111" fmla="*/ 1395 h 2285"/>
              <a:gd name="T112" fmla="*/ 329 w 1831"/>
              <a:gd name="T113" fmla="*/ 1342 h 2285"/>
              <a:gd name="T114" fmla="*/ 249 w 1831"/>
              <a:gd name="T115" fmla="*/ 1487 h 2285"/>
              <a:gd name="T116" fmla="*/ 112 w 1831"/>
              <a:gd name="T117" fmla="*/ 1373 h 2285"/>
              <a:gd name="T118" fmla="*/ 27 w 1831"/>
              <a:gd name="T119" fmla="*/ 1294 h 2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1" h="2285">
                <a:moveTo>
                  <a:pt x="329" y="1464"/>
                </a:moveTo>
                <a:cubicBezTo>
                  <a:pt x="297" y="1467"/>
                  <a:pt x="262" y="1491"/>
                  <a:pt x="250" y="1523"/>
                </a:cubicBezTo>
                <a:cubicBezTo>
                  <a:pt x="245" y="1534"/>
                  <a:pt x="255" y="1611"/>
                  <a:pt x="279" y="1592"/>
                </a:cubicBezTo>
                <a:cubicBezTo>
                  <a:pt x="287" y="1585"/>
                  <a:pt x="303" y="1545"/>
                  <a:pt x="303" y="1535"/>
                </a:cubicBezTo>
                <a:cubicBezTo>
                  <a:pt x="303" y="1517"/>
                  <a:pt x="351" y="1500"/>
                  <a:pt x="362" y="1481"/>
                </a:cubicBezTo>
                <a:cubicBezTo>
                  <a:pt x="351" y="1475"/>
                  <a:pt x="340" y="1469"/>
                  <a:pt x="329" y="1464"/>
                </a:cubicBezTo>
                <a:close/>
                <a:moveTo>
                  <a:pt x="377" y="1454"/>
                </a:moveTo>
                <a:cubicBezTo>
                  <a:pt x="388" y="1434"/>
                  <a:pt x="387" y="1415"/>
                  <a:pt x="374" y="1395"/>
                </a:cubicBezTo>
                <a:cubicBezTo>
                  <a:pt x="367" y="1415"/>
                  <a:pt x="368" y="1435"/>
                  <a:pt x="377" y="1454"/>
                </a:cubicBezTo>
                <a:close/>
                <a:moveTo>
                  <a:pt x="27" y="1294"/>
                </a:moveTo>
                <a:cubicBezTo>
                  <a:pt x="90" y="1315"/>
                  <a:pt x="91" y="1220"/>
                  <a:pt x="88" y="1181"/>
                </a:cubicBezTo>
                <a:cubicBezTo>
                  <a:pt x="85" y="1150"/>
                  <a:pt x="72" y="1127"/>
                  <a:pt x="61" y="1099"/>
                </a:cubicBezTo>
                <a:cubicBezTo>
                  <a:pt x="44" y="1050"/>
                  <a:pt x="98" y="1014"/>
                  <a:pt x="78" y="967"/>
                </a:cubicBezTo>
                <a:cubicBezTo>
                  <a:pt x="57" y="916"/>
                  <a:pt x="0" y="848"/>
                  <a:pt x="95" y="839"/>
                </a:cubicBezTo>
                <a:cubicBezTo>
                  <a:pt x="134" y="835"/>
                  <a:pt x="149" y="819"/>
                  <a:pt x="157" y="781"/>
                </a:cubicBezTo>
                <a:cubicBezTo>
                  <a:pt x="167" y="731"/>
                  <a:pt x="194" y="742"/>
                  <a:pt x="234" y="736"/>
                </a:cubicBezTo>
                <a:cubicBezTo>
                  <a:pt x="165" y="729"/>
                  <a:pt x="158" y="640"/>
                  <a:pt x="200" y="598"/>
                </a:cubicBezTo>
                <a:cubicBezTo>
                  <a:pt x="264" y="535"/>
                  <a:pt x="306" y="490"/>
                  <a:pt x="312" y="395"/>
                </a:cubicBezTo>
                <a:cubicBezTo>
                  <a:pt x="313" y="368"/>
                  <a:pt x="273" y="245"/>
                  <a:pt x="298" y="230"/>
                </a:cubicBezTo>
                <a:cubicBezTo>
                  <a:pt x="327" y="213"/>
                  <a:pt x="438" y="129"/>
                  <a:pt x="439" y="211"/>
                </a:cubicBezTo>
                <a:cubicBezTo>
                  <a:pt x="422" y="162"/>
                  <a:pt x="482" y="140"/>
                  <a:pt x="518" y="128"/>
                </a:cubicBezTo>
                <a:cubicBezTo>
                  <a:pt x="555" y="115"/>
                  <a:pt x="634" y="65"/>
                  <a:pt x="641" y="113"/>
                </a:cubicBezTo>
                <a:cubicBezTo>
                  <a:pt x="656" y="74"/>
                  <a:pt x="672" y="33"/>
                  <a:pt x="698" y="0"/>
                </a:cubicBezTo>
                <a:cubicBezTo>
                  <a:pt x="781" y="76"/>
                  <a:pt x="909" y="217"/>
                  <a:pt x="1032" y="216"/>
                </a:cubicBezTo>
                <a:cubicBezTo>
                  <a:pt x="1071" y="216"/>
                  <a:pt x="1073" y="263"/>
                  <a:pt x="1109" y="274"/>
                </a:cubicBezTo>
                <a:cubicBezTo>
                  <a:pt x="1159" y="290"/>
                  <a:pt x="1115" y="388"/>
                  <a:pt x="1201" y="387"/>
                </a:cubicBezTo>
                <a:cubicBezTo>
                  <a:pt x="1265" y="386"/>
                  <a:pt x="1316" y="418"/>
                  <a:pt x="1383" y="419"/>
                </a:cubicBezTo>
                <a:cubicBezTo>
                  <a:pt x="1406" y="419"/>
                  <a:pt x="1454" y="448"/>
                  <a:pt x="1464" y="408"/>
                </a:cubicBezTo>
                <a:cubicBezTo>
                  <a:pt x="1467" y="396"/>
                  <a:pt x="1444" y="383"/>
                  <a:pt x="1461" y="375"/>
                </a:cubicBezTo>
                <a:cubicBezTo>
                  <a:pt x="1523" y="344"/>
                  <a:pt x="1570" y="398"/>
                  <a:pt x="1606" y="441"/>
                </a:cubicBezTo>
                <a:cubicBezTo>
                  <a:pt x="1661" y="508"/>
                  <a:pt x="1736" y="510"/>
                  <a:pt x="1805" y="555"/>
                </a:cubicBezTo>
                <a:cubicBezTo>
                  <a:pt x="1769" y="564"/>
                  <a:pt x="1734" y="558"/>
                  <a:pt x="1698" y="552"/>
                </a:cubicBezTo>
                <a:cubicBezTo>
                  <a:pt x="1694" y="577"/>
                  <a:pt x="1771" y="651"/>
                  <a:pt x="1786" y="671"/>
                </a:cubicBezTo>
                <a:cubicBezTo>
                  <a:pt x="1831" y="730"/>
                  <a:pt x="1798" y="790"/>
                  <a:pt x="1829" y="861"/>
                </a:cubicBezTo>
                <a:cubicBezTo>
                  <a:pt x="1805" y="864"/>
                  <a:pt x="1786" y="857"/>
                  <a:pt x="1769" y="840"/>
                </a:cubicBezTo>
                <a:cubicBezTo>
                  <a:pt x="1726" y="1077"/>
                  <a:pt x="1588" y="1284"/>
                  <a:pt x="1388" y="1423"/>
                </a:cubicBezTo>
                <a:cubicBezTo>
                  <a:pt x="1292" y="1489"/>
                  <a:pt x="1169" y="1508"/>
                  <a:pt x="1063" y="1555"/>
                </a:cubicBezTo>
                <a:cubicBezTo>
                  <a:pt x="1008" y="1579"/>
                  <a:pt x="943" y="1649"/>
                  <a:pt x="911" y="1701"/>
                </a:cubicBezTo>
                <a:cubicBezTo>
                  <a:pt x="904" y="1726"/>
                  <a:pt x="919" y="1740"/>
                  <a:pt x="899" y="1763"/>
                </a:cubicBezTo>
                <a:cubicBezTo>
                  <a:pt x="879" y="1667"/>
                  <a:pt x="837" y="1854"/>
                  <a:pt x="832" y="1864"/>
                </a:cubicBezTo>
                <a:cubicBezTo>
                  <a:pt x="800" y="1921"/>
                  <a:pt x="768" y="2002"/>
                  <a:pt x="771" y="2069"/>
                </a:cubicBezTo>
                <a:cubicBezTo>
                  <a:pt x="776" y="2149"/>
                  <a:pt x="717" y="2146"/>
                  <a:pt x="697" y="2209"/>
                </a:cubicBezTo>
                <a:cubicBezTo>
                  <a:pt x="677" y="2273"/>
                  <a:pt x="681" y="2285"/>
                  <a:pt x="620" y="2284"/>
                </a:cubicBezTo>
                <a:cubicBezTo>
                  <a:pt x="546" y="2282"/>
                  <a:pt x="527" y="2199"/>
                  <a:pt x="504" y="2145"/>
                </a:cubicBezTo>
                <a:cubicBezTo>
                  <a:pt x="474" y="2076"/>
                  <a:pt x="441" y="2130"/>
                  <a:pt x="395" y="2105"/>
                </a:cubicBezTo>
                <a:cubicBezTo>
                  <a:pt x="363" y="2087"/>
                  <a:pt x="327" y="2021"/>
                  <a:pt x="287" y="2062"/>
                </a:cubicBezTo>
                <a:cubicBezTo>
                  <a:pt x="231" y="2117"/>
                  <a:pt x="174" y="2102"/>
                  <a:pt x="231" y="2025"/>
                </a:cubicBezTo>
                <a:cubicBezTo>
                  <a:pt x="189" y="2019"/>
                  <a:pt x="180" y="1965"/>
                  <a:pt x="211" y="1939"/>
                </a:cubicBezTo>
                <a:cubicBezTo>
                  <a:pt x="230" y="1924"/>
                  <a:pt x="263" y="1934"/>
                  <a:pt x="283" y="1917"/>
                </a:cubicBezTo>
                <a:cubicBezTo>
                  <a:pt x="316" y="1892"/>
                  <a:pt x="269" y="1732"/>
                  <a:pt x="231" y="1716"/>
                </a:cubicBezTo>
                <a:cubicBezTo>
                  <a:pt x="278" y="1692"/>
                  <a:pt x="316" y="1705"/>
                  <a:pt x="344" y="1651"/>
                </a:cubicBezTo>
                <a:cubicBezTo>
                  <a:pt x="369" y="1605"/>
                  <a:pt x="374" y="1553"/>
                  <a:pt x="389" y="1503"/>
                </a:cubicBezTo>
                <a:cubicBezTo>
                  <a:pt x="408" y="1443"/>
                  <a:pt x="409" y="1440"/>
                  <a:pt x="389" y="1384"/>
                </a:cubicBezTo>
                <a:cubicBezTo>
                  <a:pt x="370" y="1330"/>
                  <a:pt x="363" y="1277"/>
                  <a:pt x="401" y="1229"/>
                </a:cubicBezTo>
                <a:cubicBezTo>
                  <a:pt x="334" y="1261"/>
                  <a:pt x="376" y="1335"/>
                  <a:pt x="367" y="1390"/>
                </a:cubicBezTo>
                <a:cubicBezTo>
                  <a:pt x="350" y="1480"/>
                  <a:pt x="289" y="1400"/>
                  <a:pt x="353" y="1395"/>
                </a:cubicBezTo>
                <a:cubicBezTo>
                  <a:pt x="321" y="1393"/>
                  <a:pt x="318" y="1366"/>
                  <a:pt x="329" y="1342"/>
                </a:cubicBezTo>
                <a:cubicBezTo>
                  <a:pt x="308" y="1364"/>
                  <a:pt x="233" y="1454"/>
                  <a:pt x="249" y="1487"/>
                </a:cubicBezTo>
                <a:cubicBezTo>
                  <a:pt x="200" y="1454"/>
                  <a:pt x="165" y="1401"/>
                  <a:pt x="112" y="1373"/>
                </a:cubicBezTo>
                <a:cubicBezTo>
                  <a:pt x="76" y="1353"/>
                  <a:pt x="34" y="1342"/>
                  <a:pt x="27" y="129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4" name="꙱ East Timor (Democratic Republic of Timor-Leste) (TL) (H)">
            <a:extLst>
              <a:ext uri="{FF2B5EF4-FFF2-40B4-BE49-F238E27FC236}">
                <a16:creationId xmlns:a16="http://schemas.microsoft.com/office/drawing/2014/main" id="{96C9AB03-FDCE-41AB-94B5-F568670148F7}"/>
              </a:ext>
            </a:extLst>
          </p:cNvPr>
          <p:cNvSpPr>
            <a:spLocks noEditPoints="1"/>
          </p:cNvSpPr>
          <p:nvPr/>
        </p:nvSpPr>
        <p:spPr bwMode="auto">
          <a:xfrm>
            <a:off x="7593850" y="2628832"/>
            <a:ext cx="91623" cy="37757"/>
          </a:xfrm>
          <a:custGeom>
            <a:avLst/>
            <a:gdLst>
              <a:gd name="T0" fmla="*/ 0 w 1118"/>
              <a:gd name="T1" fmla="*/ 394 h 461"/>
              <a:gd name="T2" fmla="*/ 164 w 1118"/>
              <a:gd name="T3" fmla="*/ 323 h 461"/>
              <a:gd name="T4" fmla="*/ 129 w 1118"/>
              <a:gd name="T5" fmla="*/ 449 h 461"/>
              <a:gd name="T6" fmla="*/ 93 w 1118"/>
              <a:gd name="T7" fmla="*/ 425 h 461"/>
              <a:gd name="T8" fmla="*/ 0 w 1118"/>
              <a:gd name="T9" fmla="*/ 394 h 461"/>
              <a:gd name="T10" fmla="*/ 370 w 1118"/>
              <a:gd name="T11" fmla="*/ 323 h 461"/>
              <a:gd name="T12" fmla="*/ 466 w 1118"/>
              <a:gd name="T13" fmla="*/ 347 h 461"/>
              <a:gd name="T14" fmla="*/ 1071 w 1118"/>
              <a:gd name="T15" fmla="*/ 61 h 461"/>
              <a:gd name="T16" fmla="*/ 965 w 1118"/>
              <a:gd name="T17" fmla="*/ 21 h 461"/>
              <a:gd name="T18" fmla="*/ 414 w 1118"/>
              <a:gd name="T19" fmla="*/ 118 h 461"/>
              <a:gd name="T20" fmla="*/ 341 w 1118"/>
              <a:gd name="T21" fmla="*/ 216 h 461"/>
              <a:gd name="T22" fmla="*/ 370 w 1118"/>
              <a:gd name="T23" fmla="*/ 323 h 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18" h="461">
                <a:moveTo>
                  <a:pt x="0" y="394"/>
                </a:moveTo>
                <a:cubicBezTo>
                  <a:pt x="55" y="354"/>
                  <a:pt x="97" y="335"/>
                  <a:pt x="164" y="323"/>
                </a:cubicBezTo>
                <a:cubicBezTo>
                  <a:pt x="150" y="329"/>
                  <a:pt x="162" y="457"/>
                  <a:pt x="129" y="449"/>
                </a:cubicBezTo>
                <a:cubicBezTo>
                  <a:pt x="104" y="443"/>
                  <a:pt x="99" y="417"/>
                  <a:pt x="93" y="425"/>
                </a:cubicBezTo>
                <a:cubicBezTo>
                  <a:pt x="68" y="461"/>
                  <a:pt x="24" y="385"/>
                  <a:pt x="0" y="394"/>
                </a:cubicBezTo>
                <a:close/>
                <a:moveTo>
                  <a:pt x="370" y="323"/>
                </a:moveTo>
                <a:cubicBezTo>
                  <a:pt x="372" y="435"/>
                  <a:pt x="398" y="388"/>
                  <a:pt x="466" y="347"/>
                </a:cubicBezTo>
                <a:cubicBezTo>
                  <a:pt x="595" y="269"/>
                  <a:pt x="953" y="213"/>
                  <a:pt x="1071" y="61"/>
                </a:cubicBezTo>
                <a:cubicBezTo>
                  <a:pt x="1118" y="0"/>
                  <a:pt x="992" y="13"/>
                  <a:pt x="965" y="21"/>
                </a:cubicBezTo>
                <a:cubicBezTo>
                  <a:pt x="782" y="74"/>
                  <a:pt x="456" y="85"/>
                  <a:pt x="414" y="118"/>
                </a:cubicBezTo>
                <a:cubicBezTo>
                  <a:pt x="386" y="141"/>
                  <a:pt x="370" y="194"/>
                  <a:pt x="341" y="216"/>
                </a:cubicBezTo>
                <a:cubicBezTo>
                  <a:pt x="410" y="249"/>
                  <a:pt x="404" y="268"/>
                  <a:pt x="370" y="32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5" name="꙱ Dominican Republic (DO) (H)">
            <a:extLst>
              <a:ext uri="{FF2B5EF4-FFF2-40B4-BE49-F238E27FC236}">
                <a16:creationId xmlns:a16="http://schemas.microsoft.com/office/drawing/2014/main" id="{CA781403-69DB-4ECE-AB3E-51EF3E8BA709}"/>
              </a:ext>
            </a:extLst>
          </p:cNvPr>
          <p:cNvSpPr>
            <a:spLocks noEditPoints="1"/>
          </p:cNvSpPr>
          <p:nvPr/>
        </p:nvSpPr>
        <p:spPr bwMode="auto">
          <a:xfrm>
            <a:off x="2547038" y="1794959"/>
            <a:ext cx="98091" cy="70119"/>
          </a:xfrm>
          <a:custGeom>
            <a:avLst/>
            <a:gdLst>
              <a:gd name="T0" fmla="*/ 47 w 1190"/>
              <a:gd name="T1" fmla="*/ 707 h 861"/>
              <a:gd name="T2" fmla="*/ 58 w 1190"/>
              <a:gd name="T3" fmla="*/ 599 h 861"/>
              <a:gd name="T4" fmla="*/ 0 w 1190"/>
              <a:gd name="T5" fmla="*/ 505 h 861"/>
              <a:gd name="T6" fmla="*/ 87 w 1190"/>
              <a:gd name="T7" fmla="*/ 399 h 861"/>
              <a:gd name="T8" fmla="*/ 120 w 1190"/>
              <a:gd name="T9" fmla="*/ 272 h 861"/>
              <a:gd name="T10" fmla="*/ 129 w 1190"/>
              <a:gd name="T11" fmla="*/ 191 h 861"/>
              <a:gd name="T12" fmla="*/ 125 w 1190"/>
              <a:gd name="T13" fmla="*/ 81 h 861"/>
              <a:gd name="T14" fmla="*/ 298 w 1190"/>
              <a:gd name="T15" fmla="*/ 57 h 861"/>
              <a:gd name="T16" fmla="*/ 421 w 1190"/>
              <a:gd name="T17" fmla="*/ 53 h 861"/>
              <a:gd name="T18" fmla="*/ 542 w 1190"/>
              <a:gd name="T19" fmla="*/ 98 h 861"/>
              <a:gd name="T20" fmla="*/ 638 w 1190"/>
              <a:gd name="T21" fmla="*/ 134 h 861"/>
              <a:gd name="T22" fmla="*/ 692 w 1190"/>
              <a:gd name="T23" fmla="*/ 175 h 861"/>
              <a:gd name="T24" fmla="*/ 908 w 1190"/>
              <a:gd name="T25" fmla="*/ 256 h 861"/>
              <a:gd name="T26" fmla="*/ 827 w 1190"/>
              <a:gd name="T27" fmla="*/ 290 h 861"/>
              <a:gd name="T28" fmla="*/ 783 w 1190"/>
              <a:gd name="T29" fmla="*/ 327 h 861"/>
              <a:gd name="T30" fmla="*/ 944 w 1190"/>
              <a:gd name="T31" fmla="*/ 365 h 861"/>
              <a:gd name="T32" fmla="*/ 1103 w 1190"/>
              <a:gd name="T33" fmla="*/ 463 h 861"/>
              <a:gd name="T34" fmla="*/ 1035 w 1190"/>
              <a:gd name="T35" fmla="*/ 614 h 861"/>
              <a:gd name="T36" fmla="*/ 969 w 1190"/>
              <a:gd name="T37" fmla="*/ 590 h 861"/>
              <a:gd name="T38" fmla="*/ 889 w 1190"/>
              <a:gd name="T39" fmla="*/ 576 h 861"/>
              <a:gd name="T40" fmla="*/ 825 w 1190"/>
              <a:gd name="T41" fmla="*/ 562 h 861"/>
              <a:gd name="T42" fmla="*/ 751 w 1190"/>
              <a:gd name="T43" fmla="*/ 568 h 861"/>
              <a:gd name="T44" fmla="*/ 537 w 1190"/>
              <a:gd name="T45" fmla="*/ 640 h 861"/>
              <a:gd name="T46" fmla="*/ 404 w 1190"/>
              <a:gd name="T47" fmla="*/ 565 h 861"/>
              <a:gd name="T48" fmla="*/ 327 w 1190"/>
              <a:gd name="T49" fmla="*/ 619 h 861"/>
              <a:gd name="T50" fmla="*/ 271 w 1190"/>
              <a:gd name="T51" fmla="*/ 635 h 861"/>
              <a:gd name="T52" fmla="*/ 139 w 1190"/>
              <a:gd name="T53" fmla="*/ 861 h 861"/>
              <a:gd name="T54" fmla="*/ 86 w 1190"/>
              <a:gd name="T55" fmla="*/ 790 h 861"/>
              <a:gd name="T56" fmla="*/ 47 w 1190"/>
              <a:gd name="T57" fmla="*/ 707 h 861"/>
              <a:gd name="T58" fmla="*/ 1042 w 1190"/>
              <a:gd name="T59" fmla="*/ 683 h 861"/>
              <a:gd name="T60" fmla="*/ 983 w 1190"/>
              <a:gd name="T61" fmla="*/ 662 h 861"/>
              <a:gd name="T62" fmla="*/ 1042 w 1190"/>
              <a:gd name="T63" fmla="*/ 68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90" h="861">
                <a:moveTo>
                  <a:pt x="47" y="707"/>
                </a:moveTo>
                <a:cubicBezTo>
                  <a:pt x="61" y="680"/>
                  <a:pt x="75" y="627"/>
                  <a:pt x="58" y="599"/>
                </a:cubicBezTo>
                <a:cubicBezTo>
                  <a:pt x="43" y="574"/>
                  <a:pt x="17" y="535"/>
                  <a:pt x="0" y="505"/>
                </a:cubicBezTo>
                <a:cubicBezTo>
                  <a:pt x="40" y="507"/>
                  <a:pt x="132" y="443"/>
                  <a:pt x="87" y="399"/>
                </a:cubicBezTo>
                <a:cubicBezTo>
                  <a:pt x="43" y="356"/>
                  <a:pt x="172" y="330"/>
                  <a:pt x="120" y="272"/>
                </a:cubicBezTo>
                <a:cubicBezTo>
                  <a:pt x="101" y="255"/>
                  <a:pt x="123" y="226"/>
                  <a:pt x="129" y="191"/>
                </a:cubicBezTo>
                <a:cubicBezTo>
                  <a:pt x="139" y="143"/>
                  <a:pt x="107" y="115"/>
                  <a:pt x="125" y="81"/>
                </a:cubicBezTo>
                <a:cubicBezTo>
                  <a:pt x="166" y="0"/>
                  <a:pt x="248" y="77"/>
                  <a:pt x="298" y="57"/>
                </a:cubicBezTo>
                <a:cubicBezTo>
                  <a:pt x="339" y="41"/>
                  <a:pt x="380" y="31"/>
                  <a:pt x="421" y="53"/>
                </a:cubicBezTo>
                <a:cubicBezTo>
                  <a:pt x="462" y="75"/>
                  <a:pt x="503" y="78"/>
                  <a:pt x="542" y="98"/>
                </a:cubicBezTo>
                <a:cubicBezTo>
                  <a:pt x="577" y="115"/>
                  <a:pt x="596" y="133"/>
                  <a:pt x="638" y="134"/>
                </a:cubicBezTo>
                <a:cubicBezTo>
                  <a:pt x="681" y="135"/>
                  <a:pt x="687" y="127"/>
                  <a:pt x="692" y="175"/>
                </a:cubicBezTo>
                <a:cubicBezTo>
                  <a:pt x="709" y="343"/>
                  <a:pt x="846" y="204"/>
                  <a:pt x="908" y="256"/>
                </a:cubicBezTo>
                <a:cubicBezTo>
                  <a:pt x="896" y="295"/>
                  <a:pt x="861" y="296"/>
                  <a:pt x="827" y="290"/>
                </a:cubicBezTo>
                <a:cubicBezTo>
                  <a:pt x="793" y="284"/>
                  <a:pt x="718" y="308"/>
                  <a:pt x="783" y="327"/>
                </a:cubicBezTo>
                <a:cubicBezTo>
                  <a:pt x="810" y="334"/>
                  <a:pt x="920" y="376"/>
                  <a:pt x="944" y="365"/>
                </a:cubicBezTo>
                <a:cubicBezTo>
                  <a:pt x="1015" y="332"/>
                  <a:pt x="1058" y="422"/>
                  <a:pt x="1103" y="463"/>
                </a:cubicBezTo>
                <a:cubicBezTo>
                  <a:pt x="1190" y="543"/>
                  <a:pt x="1052" y="581"/>
                  <a:pt x="1035" y="614"/>
                </a:cubicBezTo>
                <a:cubicBezTo>
                  <a:pt x="1006" y="670"/>
                  <a:pt x="994" y="616"/>
                  <a:pt x="969" y="590"/>
                </a:cubicBezTo>
                <a:cubicBezTo>
                  <a:pt x="945" y="567"/>
                  <a:pt x="918" y="582"/>
                  <a:pt x="889" y="576"/>
                </a:cubicBezTo>
                <a:cubicBezTo>
                  <a:pt x="868" y="569"/>
                  <a:pt x="847" y="564"/>
                  <a:pt x="825" y="562"/>
                </a:cubicBezTo>
                <a:cubicBezTo>
                  <a:pt x="800" y="562"/>
                  <a:pt x="776" y="584"/>
                  <a:pt x="751" y="568"/>
                </a:cubicBezTo>
                <a:cubicBezTo>
                  <a:pt x="645" y="503"/>
                  <a:pt x="618" y="626"/>
                  <a:pt x="537" y="640"/>
                </a:cubicBezTo>
                <a:cubicBezTo>
                  <a:pt x="356" y="673"/>
                  <a:pt x="464" y="593"/>
                  <a:pt x="404" y="565"/>
                </a:cubicBezTo>
                <a:cubicBezTo>
                  <a:pt x="389" y="598"/>
                  <a:pt x="350" y="594"/>
                  <a:pt x="327" y="619"/>
                </a:cubicBezTo>
                <a:cubicBezTo>
                  <a:pt x="309" y="640"/>
                  <a:pt x="281" y="607"/>
                  <a:pt x="271" y="635"/>
                </a:cubicBezTo>
                <a:cubicBezTo>
                  <a:pt x="241" y="726"/>
                  <a:pt x="202" y="786"/>
                  <a:pt x="139" y="861"/>
                </a:cubicBezTo>
                <a:cubicBezTo>
                  <a:pt x="127" y="834"/>
                  <a:pt x="92" y="821"/>
                  <a:pt x="86" y="790"/>
                </a:cubicBezTo>
                <a:cubicBezTo>
                  <a:pt x="80" y="760"/>
                  <a:pt x="77" y="725"/>
                  <a:pt x="47" y="707"/>
                </a:cubicBezTo>
                <a:close/>
                <a:moveTo>
                  <a:pt x="1042" y="683"/>
                </a:moveTo>
                <a:cubicBezTo>
                  <a:pt x="1021" y="681"/>
                  <a:pt x="1001" y="674"/>
                  <a:pt x="983" y="662"/>
                </a:cubicBezTo>
                <a:cubicBezTo>
                  <a:pt x="1003" y="658"/>
                  <a:pt x="1035" y="657"/>
                  <a:pt x="1042" y="68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6" name="꙱ Djibouti (Republic of Djibouti) (DJ) (H)">
            <a:extLst>
              <a:ext uri="{FF2B5EF4-FFF2-40B4-BE49-F238E27FC236}">
                <a16:creationId xmlns:a16="http://schemas.microsoft.com/office/drawing/2014/main" id="{94B2F8BB-2C47-44C6-B0C1-5802B149C1A1}"/>
              </a:ext>
            </a:extLst>
          </p:cNvPr>
          <p:cNvSpPr>
            <a:spLocks/>
          </p:cNvSpPr>
          <p:nvPr/>
        </p:nvSpPr>
        <p:spPr bwMode="auto">
          <a:xfrm>
            <a:off x="5464961" y="2009630"/>
            <a:ext cx="46351" cy="52859"/>
          </a:xfrm>
          <a:custGeom>
            <a:avLst/>
            <a:gdLst>
              <a:gd name="T0" fmla="*/ 418 w 562"/>
              <a:gd name="T1" fmla="*/ 0 h 633"/>
              <a:gd name="T2" fmla="*/ 506 w 562"/>
              <a:gd name="T3" fmla="*/ 244 h 633"/>
              <a:gd name="T4" fmla="*/ 345 w 562"/>
              <a:gd name="T5" fmla="*/ 339 h 633"/>
              <a:gd name="T6" fmla="*/ 246 w 562"/>
              <a:gd name="T7" fmla="*/ 416 h 633"/>
              <a:gd name="T8" fmla="*/ 424 w 562"/>
              <a:gd name="T9" fmla="*/ 407 h 633"/>
              <a:gd name="T10" fmla="*/ 461 w 562"/>
              <a:gd name="T11" fmla="*/ 446 h 633"/>
              <a:gd name="T12" fmla="*/ 370 w 562"/>
              <a:gd name="T13" fmla="*/ 601 h 633"/>
              <a:gd name="T14" fmla="*/ 370 w 562"/>
              <a:gd name="T15" fmla="*/ 596 h 633"/>
              <a:gd name="T16" fmla="*/ 273 w 562"/>
              <a:gd name="T17" fmla="*/ 581 h 633"/>
              <a:gd name="T18" fmla="*/ 100 w 562"/>
              <a:gd name="T19" fmla="*/ 626 h 633"/>
              <a:gd name="T20" fmla="*/ 20 w 562"/>
              <a:gd name="T21" fmla="*/ 483 h 633"/>
              <a:gd name="T22" fmla="*/ 150 w 562"/>
              <a:gd name="T23" fmla="*/ 173 h 633"/>
              <a:gd name="T24" fmla="*/ 173 w 562"/>
              <a:gd name="T25" fmla="*/ 118 h 633"/>
              <a:gd name="T26" fmla="*/ 296 w 562"/>
              <a:gd name="T27" fmla="*/ 110 h 633"/>
              <a:gd name="T28" fmla="*/ 339 w 562"/>
              <a:gd name="T29" fmla="*/ 52 h 633"/>
              <a:gd name="T30" fmla="*/ 418 w 562"/>
              <a:gd name="T31" fmla="*/ 0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62" h="633">
                <a:moveTo>
                  <a:pt x="418" y="0"/>
                </a:moveTo>
                <a:cubicBezTo>
                  <a:pt x="446" y="61"/>
                  <a:pt x="562" y="173"/>
                  <a:pt x="506" y="244"/>
                </a:cubicBezTo>
                <a:cubicBezTo>
                  <a:pt x="477" y="280"/>
                  <a:pt x="388" y="322"/>
                  <a:pt x="345" y="339"/>
                </a:cubicBezTo>
                <a:cubicBezTo>
                  <a:pt x="302" y="356"/>
                  <a:pt x="296" y="408"/>
                  <a:pt x="246" y="416"/>
                </a:cubicBezTo>
                <a:cubicBezTo>
                  <a:pt x="279" y="458"/>
                  <a:pt x="377" y="388"/>
                  <a:pt x="424" y="407"/>
                </a:cubicBezTo>
                <a:cubicBezTo>
                  <a:pt x="449" y="416"/>
                  <a:pt x="459" y="430"/>
                  <a:pt x="461" y="446"/>
                </a:cubicBezTo>
                <a:cubicBezTo>
                  <a:pt x="439" y="499"/>
                  <a:pt x="402" y="550"/>
                  <a:pt x="370" y="601"/>
                </a:cubicBezTo>
                <a:cubicBezTo>
                  <a:pt x="370" y="599"/>
                  <a:pt x="370" y="597"/>
                  <a:pt x="370" y="596"/>
                </a:cubicBezTo>
                <a:cubicBezTo>
                  <a:pt x="331" y="609"/>
                  <a:pt x="313" y="573"/>
                  <a:pt x="273" y="581"/>
                </a:cubicBezTo>
                <a:cubicBezTo>
                  <a:pt x="222" y="590"/>
                  <a:pt x="162" y="622"/>
                  <a:pt x="100" y="626"/>
                </a:cubicBezTo>
                <a:cubicBezTo>
                  <a:pt x="4" y="633"/>
                  <a:pt x="30" y="551"/>
                  <a:pt x="20" y="483"/>
                </a:cubicBezTo>
                <a:cubicBezTo>
                  <a:pt x="0" y="348"/>
                  <a:pt x="87" y="284"/>
                  <a:pt x="150" y="173"/>
                </a:cubicBezTo>
                <a:cubicBezTo>
                  <a:pt x="162" y="153"/>
                  <a:pt x="169" y="135"/>
                  <a:pt x="173" y="118"/>
                </a:cubicBezTo>
                <a:cubicBezTo>
                  <a:pt x="213" y="55"/>
                  <a:pt x="236" y="94"/>
                  <a:pt x="296" y="110"/>
                </a:cubicBezTo>
                <a:cubicBezTo>
                  <a:pt x="328" y="118"/>
                  <a:pt x="326" y="68"/>
                  <a:pt x="339" y="52"/>
                </a:cubicBezTo>
                <a:cubicBezTo>
                  <a:pt x="358" y="26"/>
                  <a:pt x="392" y="16"/>
                  <a:pt x="418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7" name="꙱ Denmark (Kingdom of Denmark) (DK) (H)">
            <a:extLst>
              <a:ext uri="{FF2B5EF4-FFF2-40B4-BE49-F238E27FC236}">
                <a16:creationId xmlns:a16="http://schemas.microsoft.com/office/drawing/2014/main" id="{1ABF5347-F52B-4355-B5CC-F7FEEEDBEBB0}"/>
              </a:ext>
            </a:extLst>
          </p:cNvPr>
          <p:cNvSpPr>
            <a:spLocks noEditPoints="1"/>
          </p:cNvSpPr>
          <p:nvPr/>
        </p:nvSpPr>
        <p:spPr bwMode="auto">
          <a:xfrm>
            <a:off x="4602627" y="701106"/>
            <a:ext cx="156298" cy="88458"/>
          </a:xfrm>
          <a:custGeom>
            <a:avLst/>
            <a:gdLst>
              <a:gd name="T0" fmla="*/ 512 w 1891"/>
              <a:gd name="T1" fmla="*/ 962 h 1080"/>
              <a:gd name="T2" fmla="*/ 99 w 1891"/>
              <a:gd name="T3" fmla="*/ 357 h 1080"/>
              <a:gd name="T4" fmla="*/ 342 w 1891"/>
              <a:gd name="T5" fmla="*/ 197 h 1080"/>
              <a:gd name="T6" fmla="*/ 663 w 1891"/>
              <a:gd name="T7" fmla="*/ 0 h 1080"/>
              <a:gd name="T8" fmla="*/ 485 w 1891"/>
              <a:gd name="T9" fmla="*/ 223 h 1080"/>
              <a:gd name="T10" fmla="*/ 159 w 1891"/>
              <a:gd name="T11" fmla="*/ 277 h 1080"/>
              <a:gd name="T12" fmla="*/ 135 w 1891"/>
              <a:gd name="T13" fmla="*/ 386 h 1080"/>
              <a:gd name="T14" fmla="*/ 1824 w 1891"/>
              <a:gd name="T15" fmla="*/ 852 h 1080"/>
              <a:gd name="T16" fmla="*/ 1824 w 1891"/>
              <a:gd name="T17" fmla="*/ 852 h 1080"/>
              <a:gd name="T18" fmla="*/ 1204 w 1891"/>
              <a:gd name="T19" fmla="*/ 701 h 1080"/>
              <a:gd name="T20" fmla="*/ 1085 w 1891"/>
              <a:gd name="T21" fmla="*/ 921 h 1080"/>
              <a:gd name="T22" fmla="*/ 1175 w 1891"/>
              <a:gd name="T23" fmla="*/ 915 h 1080"/>
              <a:gd name="T24" fmla="*/ 770 w 1891"/>
              <a:gd name="T25" fmla="*/ 986 h 1080"/>
              <a:gd name="T26" fmla="*/ 1020 w 1891"/>
              <a:gd name="T27" fmla="*/ 1060 h 1080"/>
              <a:gd name="T28" fmla="*/ 1014 w 1891"/>
              <a:gd name="T29" fmla="*/ 918 h 1080"/>
              <a:gd name="T30" fmla="*/ 1129 w 1891"/>
              <a:gd name="T31" fmla="*/ 835 h 1080"/>
              <a:gd name="T32" fmla="*/ 1165 w 1891"/>
              <a:gd name="T33" fmla="*/ 696 h 1080"/>
              <a:gd name="T34" fmla="*/ 1011 w 1891"/>
              <a:gd name="T35" fmla="*/ 582 h 1080"/>
              <a:gd name="T36" fmla="*/ 1032 w 1891"/>
              <a:gd name="T37" fmla="*/ 615 h 1080"/>
              <a:gd name="T38" fmla="*/ 966 w 1891"/>
              <a:gd name="T39" fmla="*/ 609 h 1080"/>
              <a:gd name="T40" fmla="*/ 750 w 1891"/>
              <a:gd name="T41" fmla="*/ 671 h 1080"/>
              <a:gd name="T42" fmla="*/ 849 w 1891"/>
              <a:gd name="T43" fmla="*/ 848 h 1080"/>
              <a:gd name="T44" fmla="*/ 943 w 1891"/>
              <a:gd name="T45" fmla="*/ 891 h 1080"/>
              <a:gd name="T46" fmla="*/ 969 w 1891"/>
              <a:gd name="T47" fmla="*/ 930 h 1080"/>
              <a:gd name="T48" fmla="*/ 920 w 1891"/>
              <a:gd name="T49" fmla="*/ 971 h 1080"/>
              <a:gd name="T50" fmla="*/ 803 w 1891"/>
              <a:gd name="T51" fmla="*/ 977 h 1080"/>
              <a:gd name="T52" fmla="*/ 764 w 1891"/>
              <a:gd name="T53" fmla="*/ 173 h 1080"/>
              <a:gd name="T54" fmla="*/ 735 w 1891"/>
              <a:gd name="T55" fmla="*/ 164 h 1080"/>
              <a:gd name="T56" fmla="*/ 699 w 1891"/>
              <a:gd name="T57" fmla="*/ 938 h 1080"/>
              <a:gd name="T58" fmla="*/ 741 w 1891"/>
              <a:gd name="T59" fmla="*/ 885 h 1080"/>
              <a:gd name="T60" fmla="*/ 684 w 1891"/>
              <a:gd name="T61" fmla="*/ 618 h 1080"/>
              <a:gd name="T62" fmla="*/ 646 w 1891"/>
              <a:gd name="T63" fmla="*/ 648 h 1080"/>
              <a:gd name="T64" fmla="*/ 643 w 1891"/>
              <a:gd name="T65" fmla="*/ 918 h 1080"/>
              <a:gd name="T66" fmla="*/ 643 w 1891"/>
              <a:gd name="T67" fmla="*/ 918 h 1080"/>
              <a:gd name="T68" fmla="*/ 559 w 1891"/>
              <a:gd name="T69" fmla="*/ 924 h 1080"/>
              <a:gd name="T70" fmla="*/ 435 w 1891"/>
              <a:gd name="T71" fmla="*/ 746 h 1080"/>
              <a:gd name="T72" fmla="*/ 548 w 1891"/>
              <a:gd name="T73" fmla="*/ 880 h 1080"/>
              <a:gd name="T74" fmla="*/ 666 w 1891"/>
              <a:gd name="T75" fmla="*/ 760 h 1080"/>
              <a:gd name="T76" fmla="*/ 670 w 1891"/>
              <a:gd name="T77" fmla="*/ 710 h 1080"/>
              <a:gd name="T78" fmla="*/ 435 w 1891"/>
              <a:gd name="T79" fmla="*/ 746 h 1080"/>
              <a:gd name="T80" fmla="*/ 221 w 1891"/>
              <a:gd name="T81" fmla="*/ 262 h 1080"/>
              <a:gd name="T82" fmla="*/ 132 w 1891"/>
              <a:gd name="T83" fmla="*/ 333 h 1080"/>
              <a:gd name="T84" fmla="*/ 28 w 1891"/>
              <a:gd name="T85" fmla="*/ 386 h 1080"/>
              <a:gd name="T86" fmla="*/ 135 w 1891"/>
              <a:gd name="T87" fmla="*/ 389 h 1080"/>
              <a:gd name="T88" fmla="*/ 265 w 1891"/>
              <a:gd name="T89" fmla="*/ 369 h 1080"/>
              <a:gd name="T90" fmla="*/ 301 w 1891"/>
              <a:gd name="T91" fmla="*/ 354 h 1080"/>
              <a:gd name="T92" fmla="*/ 549 w 1891"/>
              <a:gd name="T93" fmla="*/ 244 h 1080"/>
              <a:gd name="T94" fmla="*/ 479 w 1891"/>
              <a:gd name="T95" fmla="*/ 365 h 1080"/>
              <a:gd name="T96" fmla="*/ 559 w 1891"/>
              <a:gd name="T97" fmla="*/ 425 h 1080"/>
              <a:gd name="T98" fmla="*/ 698 w 1891"/>
              <a:gd name="T99" fmla="*/ 518 h 1080"/>
              <a:gd name="T100" fmla="*/ 637 w 1891"/>
              <a:gd name="T101" fmla="*/ 496 h 1080"/>
              <a:gd name="T102" fmla="*/ 479 w 1891"/>
              <a:gd name="T103" fmla="*/ 630 h 1080"/>
              <a:gd name="T104" fmla="*/ 402 w 1891"/>
              <a:gd name="T105" fmla="*/ 683 h 1080"/>
              <a:gd name="T106" fmla="*/ 428 w 1891"/>
              <a:gd name="T107" fmla="*/ 809 h 1080"/>
              <a:gd name="T108" fmla="*/ 444 w 1891"/>
              <a:gd name="T109" fmla="*/ 971 h 1080"/>
              <a:gd name="T110" fmla="*/ 198 w 1891"/>
              <a:gd name="T111" fmla="*/ 946 h 1080"/>
              <a:gd name="T112" fmla="*/ 108 w 1891"/>
              <a:gd name="T113" fmla="*/ 858 h 1080"/>
              <a:gd name="T114" fmla="*/ 26 w 1891"/>
              <a:gd name="T115" fmla="*/ 696 h 1080"/>
              <a:gd name="T116" fmla="*/ 91 w 1891"/>
              <a:gd name="T117" fmla="*/ 615 h 1080"/>
              <a:gd name="T118" fmla="*/ 28 w 1891"/>
              <a:gd name="T119" fmla="*/ 386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1" h="1080">
                <a:moveTo>
                  <a:pt x="432" y="903"/>
                </a:moveTo>
                <a:cubicBezTo>
                  <a:pt x="452" y="916"/>
                  <a:pt x="472" y="989"/>
                  <a:pt x="512" y="962"/>
                </a:cubicBezTo>
                <a:cubicBezTo>
                  <a:pt x="554" y="934"/>
                  <a:pt x="461" y="886"/>
                  <a:pt x="432" y="903"/>
                </a:cubicBezTo>
                <a:close/>
                <a:moveTo>
                  <a:pt x="99" y="357"/>
                </a:moveTo>
                <a:cubicBezTo>
                  <a:pt x="39" y="319"/>
                  <a:pt x="91" y="252"/>
                  <a:pt x="130" y="224"/>
                </a:cubicBezTo>
                <a:cubicBezTo>
                  <a:pt x="186" y="183"/>
                  <a:pt x="278" y="204"/>
                  <a:pt x="342" y="197"/>
                </a:cubicBezTo>
                <a:cubicBezTo>
                  <a:pt x="400" y="191"/>
                  <a:pt x="430" y="131"/>
                  <a:pt x="463" y="91"/>
                </a:cubicBezTo>
                <a:cubicBezTo>
                  <a:pt x="499" y="48"/>
                  <a:pt x="608" y="19"/>
                  <a:pt x="663" y="0"/>
                </a:cubicBezTo>
                <a:cubicBezTo>
                  <a:pt x="596" y="60"/>
                  <a:pt x="675" y="100"/>
                  <a:pt x="641" y="168"/>
                </a:cubicBezTo>
                <a:cubicBezTo>
                  <a:pt x="602" y="243"/>
                  <a:pt x="561" y="246"/>
                  <a:pt x="485" y="223"/>
                </a:cubicBezTo>
                <a:cubicBezTo>
                  <a:pt x="448" y="212"/>
                  <a:pt x="416" y="220"/>
                  <a:pt x="379" y="229"/>
                </a:cubicBezTo>
                <a:cubicBezTo>
                  <a:pt x="348" y="238"/>
                  <a:pt x="214" y="211"/>
                  <a:pt x="159" y="277"/>
                </a:cubicBezTo>
                <a:cubicBezTo>
                  <a:pt x="144" y="295"/>
                  <a:pt x="132" y="348"/>
                  <a:pt x="99" y="351"/>
                </a:cubicBezTo>
                <a:cubicBezTo>
                  <a:pt x="129" y="350"/>
                  <a:pt x="139" y="361"/>
                  <a:pt x="135" y="386"/>
                </a:cubicBezTo>
                <a:cubicBezTo>
                  <a:pt x="122" y="377"/>
                  <a:pt x="110" y="367"/>
                  <a:pt x="99" y="357"/>
                </a:cubicBezTo>
                <a:close/>
                <a:moveTo>
                  <a:pt x="1824" y="852"/>
                </a:moveTo>
                <a:cubicBezTo>
                  <a:pt x="1784" y="821"/>
                  <a:pt x="1716" y="856"/>
                  <a:pt x="1765" y="893"/>
                </a:cubicBezTo>
                <a:cubicBezTo>
                  <a:pt x="1843" y="951"/>
                  <a:pt x="1891" y="860"/>
                  <a:pt x="1824" y="852"/>
                </a:cubicBezTo>
                <a:close/>
                <a:moveTo>
                  <a:pt x="1171" y="707"/>
                </a:moveTo>
                <a:cubicBezTo>
                  <a:pt x="1185" y="740"/>
                  <a:pt x="1196" y="738"/>
                  <a:pt x="1204" y="701"/>
                </a:cubicBezTo>
                <a:cubicBezTo>
                  <a:pt x="1193" y="703"/>
                  <a:pt x="1182" y="705"/>
                  <a:pt x="1171" y="707"/>
                </a:cubicBezTo>
                <a:close/>
                <a:moveTo>
                  <a:pt x="1085" y="921"/>
                </a:moveTo>
                <a:cubicBezTo>
                  <a:pt x="1082" y="933"/>
                  <a:pt x="1079" y="944"/>
                  <a:pt x="1076" y="956"/>
                </a:cubicBezTo>
                <a:cubicBezTo>
                  <a:pt x="1088" y="953"/>
                  <a:pt x="1184" y="933"/>
                  <a:pt x="1175" y="915"/>
                </a:cubicBezTo>
                <a:cubicBezTo>
                  <a:pt x="1164" y="895"/>
                  <a:pt x="1101" y="919"/>
                  <a:pt x="1085" y="921"/>
                </a:cubicBezTo>
                <a:close/>
                <a:moveTo>
                  <a:pt x="770" y="986"/>
                </a:moveTo>
                <a:cubicBezTo>
                  <a:pt x="809" y="1013"/>
                  <a:pt x="958" y="1080"/>
                  <a:pt x="998" y="1018"/>
                </a:cubicBezTo>
                <a:cubicBezTo>
                  <a:pt x="1007" y="1037"/>
                  <a:pt x="1015" y="1053"/>
                  <a:pt x="1020" y="1060"/>
                </a:cubicBezTo>
                <a:cubicBezTo>
                  <a:pt x="1028" y="1038"/>
                  <a:pt x="1069" y="994"/>
                  <a:pt x="1069" y="973"/>
                </a:cubicBezTo>
                <a:cubicBezTo>
                  <a:pt x="1068" y="947"/>
                  <a:pt x="1023" y="940"/>
                  <a:pt x="1014" y="918"/>
                </a:cubicBezTo>
                <a:cubicBezTo>
                  <a:pt x="1037" y="927"/>
                  <a:pt x="1059" y="927"/>
                  <a:pt x="1082" y="918"/>
                </a:cubicBezTo>
                <a:cubicBezTo>
                  <a:pt x="1047" y="869"/>
                  <a:pt x="1087" y="850"/>
                  <a:pt x="1129" y="835"/>
                </a:cubicBezTo>
                <a:cubicBezTo>
                  <a:pt x="1180" y="816"/>
                  <a:pt x="1124" y="789"/>
                  <a:pt x="1105" y="771"/>
                </a:cubicBezTo>
                <a:cubicBezTo>
                  <a:pt x="1065" y="730"/>
                  <a:pt x="1143" y="712"/>
                  <a:pt x="1165" y="696"/>
                </a:cubicBezTo>
                <a:cubicBezTo>
                  <a:pt x="1217" y="660"/>
                  <a:pt x="1145" y="604"/>
                  <a:pt x="1192" y="570"/>
                </a:cubicBezTo>
                <a:cubicBezTo>
                  <a:pt x="1135" y="514"/>
                  <a:pt x="1071" y="558"/>
                  <a:pt x="1011" y="582"/>
                </a:cubicBezTo>
                <a:cubicBezTo>
                  <a:pt x="1055" y="600"/>
                  <a:pt x="1080" y="695"/>
                  <a:pt x="1014" y="698"/>
                </a:cubicBezTo>
                <a:cubicBezTo>
                  <a:pt x="1031" y="674"/>
                  <a:pt x="1048" y="645"/>
                  <a:pt x="1032" y="615"/>
                </a:cubicBezTo>
                <a:cubicBezTo>
                  <a:pt x="1019" y="623"/>
                  <a:pt x="986" y="700"/>
                  <a:pt x="970" y="690"/>
                </a:cubicBezTo>
                <a:cubicBezTo>
                  <a:pt x="942" y="672"/>
                  <a:pt x="950" y="611"/>
                  <a:pt x="966" y="609"/>
                </a:cubicBezTo>
                <a:cubicBezTo>
                  <a:pt x="942" y="589"/>
                  <a:pt x="899" y="591"/>
                  <a:pt x="871" y="597"/>
                </a:cubicBezTo>
                <a:cubicBezTo>
                  <a:pt x="930" y="588"/>
                  <a:pt x="898" y="679"/>
                  <a:pt x="750" y="671"/>
                </a:cubicBezTo>
                <a:cubicBezTo>
                  <a:pt x="769" y="693"/>
                  <a:pt x="881" y="794"/>
                  <a:pt x="797" y="799"/>
                </a:cubicBezTo>
                <a:cubicBezTo>
                  <a:pt x="824" y="809"/>
                  <a:pt x="828" y="838"/>
                  <a:pt x="849" y="848"/>
                </a:cubicBezTo>
                <a:cubicBezTo>
                  <a:pt x="868" y="858"/>
                  <a:pt x="901" y="850"/>
                  <a:pt x="922" y="848"/>
                </a:cubicBezTo>
                <a:cubicBezTo>
                  <a:pt x="980" y="843"/>
                  <a:pt x="995" y="901"/>
                  <a:pt x="943" y="891"/>
                </a:cubicBezTo>
                <a:cubicBezTo>
                  <a:pt x="955" y="897"/>
                  <a:pt x="998" y="906"/>
                  <a:pt x="1000" y="924"/>
                </a:cubicBezTo>
                <a:cubicBezTo>
                  <a:pt x="992" y="933"/>
                  <a:pt x="982" y="935"/>
                  <a:pt x="969" y="930"/>
                </a:cubicBezTo>
                <a:cubicBezTo>
                  <a:pt x="969" y="938"/>
                  <a:pt x="974" y="955"/>
                  <a:pt x="981" y="975"/>
                </a:cubicBezTo>
                <a:cubicBezTo>
                  <a:pt x="961" y="969"/>
                  <a:pt x="934" y="969"/>
                  <a:pt x="920" y="971"/>
                </a:cubicBezTo>
                <a:cubicBezTo>
                  <a:pt x="865" y="979"/>
                  <a:pt x="838" y="906"/>
                  <a:pt x="782" y="947"/>
                </a:cubicBezTo>
                <a:cubicBezTo>
                  <a:pt x="789" y="957"/>
                  <a:pt x="796" y="967"/>
                  <a:pt x="803" y="977"/>
                </a:cubicBezTo>
                <a:cubicBezTo>
                  <a:pt x="792" y="980"/>
                  <a:pt x="781" y="983"/>
                  <a:pt x="770" y="986"/>
                </a:cubicBezTo>
                <a:close/>
                <a:moveTo>
                  <a:pt x="764" y="173"/>
                </a:moveTo>
                <a:cubicBezTo>
                  <a:pt x="781" y="168"/>
                  <a:pt x="791" y="157"/>
                  <a:pt x="794" y="140"/>
                </a:cubicBezTo>
                <a:cubicBezTo>
                  <a:pt x="771" y="139"/>
                  <a:pt x="751" y="147"/>
                  <a:pt x="735" y="164"/>
                </a:cubicBezTo>
                <a:cubicBezTo>
                  <a:pt x="745" y="167"/>
                  <a:pt x="755" y="170"/>
                  <a:pt x="764" y="173"/>
                </a:cubicBezTo>
                <a:close/>
                <a:moveTo>
                  <a:pt x="699" y="938"/>
                </a:moveTo>
                <a:cubicBezTo>
                  <a:pt x="676" y="959"/>
                  <a:pt x="676" y="989"/>
                  <a:pt x="702" y="1007"/>
                </a:cubicBezTo>
                <a:cubicBezTo>
                  <a:pt x="716" y="970"/>
                  <a:pt x="759" y="927"/>
                  <a:pt x="741" y="885"/>
                </a:cubicBezTo>
                <a:cubicBezTo>
                  <a:pt x="732" y="907"/>
                  <a:pt x="718" y="925"/>
                  <a:pt x="699" y="938"/>
                </a:cubicBezTo>
                <a:close/>
                <a:moveTo>
                  <a:pt x="684" y="618"/>
                </a:moveTo>
                <a:cubicBezTo>
                  <a:pt x="667" y="615"/>
                  <a:pt x="659" y="604"/>
                  <a:pt x="649" y="588"/>
                </a:cubicBezTo>
                <a:cubicBezTo>
                  <a:pt x="659" y="609"/>
                  <a:pt x="665" y="629"/>
                  <a:pt x="646" y="648"/>
                </a:cubicBezTo>
                <a:cubicBezTo>
                  <a:pt x="669" y="653"/>
                  <a:pt x="683" y="642"/>
                  <a:pt x="684" y="618"/>
                </a:cubicBezTo>
                <a:close/>
                <a:moveTo>
                  <a:pt x="643" y="918"/>
                </a:moveTo>
                <a:cubicBezTo>
                  <a:pt x="655" y="921"/>
                  <a:pt x="666" y="924"/>
                  <a:pt x="678" y="927"/>
                </a:cubicBezTo>
                <a:cubicBezTo>
                  <a:pt x="680" y="892"/>
                  <a:pt x="661" y="902"/>
                  <a:pt x="643" y="918"/>
                </a:cubicBezTo>
                <a:close/>
                <a:moveTo>
                  <a:pt x="619" y="977"/>
                </a:moveTo>
                <a:cubicBezTo>
                  <a:pt x="623" y="945"/>
                  <a:pt x="580" y="935"/>
                  <a:pt x="559" y="924"/>
                </a:cubicBezTo>
                <a:cubicBezTo>
                  <a:pt x="578" y="943"/>
                  <a:pt x="597" y="961"/>
                  <a:pt x="619" y="977"/>
                </a:cubicBezTo>
                <a:close/>
                <a:moveTo>
                  <a:pt x="435" y="746"/>
                </a:moveTo>
                <a:cubicBezTo>
                  <a:pt x="436" y="795"/>
                  <a:pt x="502" y="827"/>
                  <a:pt x="512" y="876"/>
                </a:cubicBezTo>
                <a:cubicBezTo>
                  <a:pt x="512" y="833"/>
                  <a:pt x="541" y="854"/>
                  <a:pt x="548" y="880"/>
                </a:cubicBezTo>
                <a:cubicBezTo>
                  <a:pt x="554" y="902"/>
                  <a:pt x="644" y="905"/>
                  <a:pt x="659" y="902"/>
                </a:cubicBezTo>
                <a:cubicBezTo>
                  <a:pt x="737" y="888"/>
                  <a:pt x="748" y="778"/>
                  <a:pt x="666" y="760"/>
                </a:cubicBezTo>
                <a:cubicBezTo>
                  <a:pt x="676" y="755"/>
                  <a:pt x="686" y="749"/>
                  <a:pt x="696" y="743"/>
                </a:cubicBezTo>
                <a:cubicBezTo>
                  <a:pt x="689" y="730"/>
                  <a:pt x="680" y="719"/>
                  <a:pt x="670" y="710"/>
                </a:cubicBezTo>
                <a:cubicBezTo>
                  <a:pt x="672" y="740"/>
                  <a:pt x="651" y="768"/>
                  <a:pt x="619" y="763"/>
                </a:cubicBezTo>
                <a:cubicBezTo>
                  <a:pt x="677" y="698"/>
                  <a:pt x="459" y="744"/>
                  <a:pt x="435" y="746"/>
                </a:cubicBezTo>
                <a:close/>
                <a:moveTo>
                  <a:pt x="162" y="357"/>
                </a:moveTo>
                <a:cubicBezTo>
                  <a:pt x="203" y="347"/>
                  <a:pt x="231" y="304"/>
                  <a:pt x="221" y="262"/>
                </a:cubicBezTo>
                <a:cubicBezTo>
                  <a:pt x="205" y="273"/>
                  <a:pt x="188" y="281"/>
                  <a:pt x="169" y="286"/>
                </a:cubicBezTo>
                <a:cubicBezTo>
                  <a:pt x="151" y="292"/>
                  <a:pt x="155" y="325"/>
                  <a:pt x="132" y="333"/>
                </a:cubicBezTo>
                <a:cubicBezTo>
                  <a:pt x="141" y="342"/>
                  <a:pt x="151" y="350"/>
                  <a:pt x="162" y="357"/>
                </a:cubicBezTo>
                <a:close/>
                <a:moveTo>
                  <a:pt x="28" y="386"/>
                </a:moveTo>
                <a:cubicBezTo>
                  <a:pt x="32" y="376"/>
                  <a:pt x="36" y="367"/>
                  <a:pt x="40" y="357"/>
                </a:cubicBezTo>
                <a:cubicBezTo>
                  <a:pt x="57" y="376"/>
                  <a:pt x="109" y="406"/>
                  <a:pt x="135" y="389"/>
                </a:cubicBezTo>
                <a:cubicBezTo>
                  <a:pt x="147" y="439"/>
                  <a:pt x="180" y="421"/>
                  <a:pt x="188" y="385"/>
                </a:cubicBezTo>
                <a:cubicBezTo>
                  <a:pt x="208" y="298"/>
                  <a:pt x="330" y="337"/>
                  <a:pt x="265" y="369"/>
                </a:cubicBezTo>
                <a:cubicBezTo>
                  <a:pt x="292" y="371"/>
                  <a:pt x="333" y="363"/>
                  <a:pt x="331" y="404"/>
                </a:cubicBezTo>
                <a:cubicBezTo>
                  <a:pt x="341" y="367"/>
                  <a:pt x="341" y="350"/>
                  <a:pt x="301" y="354"/>
                </a:cubicBezTo>
                <a:cubicBezTo>
                  <a:pt x="299" y="306"/>
                  <a:pt x="287" y="234"/>
                  <a:pt x="376" y="241"/>
                </a:cubicBezTo>
                <a:cubicBezTo>
                  <a:pt x="414" y="244"/>
                  <a:pt x="463" y="209"/>
                  <a:pt x="549" y="244"/>
                </a:cubicBezTo>
                <a:cubicBezTo>
                  <a:pt x="590" y="260"/>
                  <a:pt x="578" y="311"/>
                  <a:pt x="598" y="342"/>
                </a:cubicBezTo>
                <a:cubicBezTo>
                  <a:pt x="557" y="338"/>
                  <a:pt x="517" y="351"/>
                  <a:pt x="479" y="365"/>
                </a:cubicBezTo>
                <a:cubicBezTo>
                  <a:pt x="518" y="366"/>
                  <a:pt x="545" y="337"/>
                  <a:pt x="584" y="354"/>
                </a:cubicBezTo>
                <a:cubicBezTo>
                  <a:pt x="608" y="364"/>
                  <a:pt x="561" y="408"/>
                  <a:pt x="559" y="425"/>
                </a:cubicBezTo>
                <a:cubicBezTo>
                  <a:pt x="570" y="369"/>
                  <a:pt x="719" y="398"/>
                  <a:pt x="748" y="422"/>
                </a:cubicBezTo>
                <a:cubicBezTo>
                  <a:pt x="772" y="441"/>
                  <a:pt x="723" y="518"/>
                  <a:pt x="698" y="518"/>
                </a:cubicBezTo>
                <a:cubicBezTo>
                  <a:pt x="672" y="518"/>
                  <a:pt x="661" y="516"/>
                  <a:pt x="651" y="547"/>
                </a:cubicBezTo>
                <a:cubicBezTo>
                  <a:pt x="621" y="540"/>
                  <a:pt x="615" y="519"/>
                  <a:pt x="637" y="496"/>
                </a:cubicBezTo>
                <a:cubicBezTo>
                  <a:pt x="580" y="477"/>
                  <a:pt x="582" y="525"/>
                  <a:pt x="580" y="565"/>
                </a:cubicBezTo>
                <a:cubicBezTo>
                  <a:pt x="576" y="630"/>
                  <a:pt x="526" y="618"/>
                  <a:pt x="479" y="630"/>
                </a:cubicBezTo>
                <a:cubicBezTo>
                  <a:pt x="497" y="631"/>
                  <a:pt x="531" y="651"/>
                  <a:pt x="511" y="673"/>
                </a:cubicBezTo>
                <a:cubicBezTo>
                  <a:pt x="486" y="702"/>
                  <a:pt x="433" y="678"/>
                  <a:pt x="402" y="683"/>
                </a:cubicBezTo>
                <a:cubicBezTo>
                  <a:pt x="424" y="691"/>
                  <a:pt x="446" y="699"/>
                  <a:pt x="468" y="707"/>
                </a:cubicBezTo>
                <a:cubicBezTo>
                  <a:pt x="416" y="760"/>
                  <a:pt x="393" y="729"/>
                  <a:pt x="428" y="809"/>
                </a:cubicBezTo>
                <a:cubicBezTo>
                  <a:pt x="449" y="857"/>
                  <a:pt x="362" y="855"/>
                  <a:pt x="364" y="903"/>
                </a:cubicBezTo>
                <a:cubicBezTo>
                  <a:pt x="405" y="898"/>
                  <a:pt x="454" y="923"/>
                  <a:pt x="444" y="971"/>
                </a:cubicBezTo>
                <a:cubicBezTo>
                  <a:pt x="414" y="969"/>
                  <a:pt x="417" y="939"/>
                  <a:pt x="388" y="961"/>
                </a:cubicBezTo>
                <a:cubicBezTo>
                  <a:pt x="342" y="997"/>
                  <a:pt x="273" y="954"/>
                  <a:pt x="198" y="946"/>
                </a:cubicBezTo>
                <a:cubicBezTo>
                  <a:pt x="165" y="942"/>
                  <a:pt x="147" y="921"/>
                  <a:pt x="159" y="885"/>
                </a:cubicBezTo>
                <a:cubicBezTo>
                  <a:pt x="135" y="894"/>
                  <a:pt x="116" y="881"/>
                  <a:pt x="108" y="858"/>
                </a:cubicBezTo>
                <a:cubicBezTo>
                  <a:pt x="247" y="858"/>
                  <a:pt x="78" y="743"/>
                  <a:pt x="70" y="722"/>
                </a:cubicBezTo>
                <a:cubicBezTo>
                  <a:pt x="63" y="787"/>
                  <a:pt x="29" y="725"/>
                  <a:pt x="26" y="696"/>
                </a:cubicBezTo>
                <a:cubicBezTo>
                  <a:pt x="21" y="659"/>
                  <a:pt x="29" y="621"/>
                  <a:pt x="22" y="585"/>
                </a:cubicBezTo>
                <a:cubicBezTo>
                  <a:pt x="26" y="613"/>
                  <a:pt x="75" y="662"/>
                  <a:pt x="91" y="615"/>
                </a:cubicBezTo>
                <a:cubicBezTo>
                  <a:pt x="98" y="593"/>
                  <a:pt x="13" y="498"/>
                  <a:pt x="25" y="576"/>
                </a:cubicBezTo>
                <a:cubicBezTo>
                  <a:pt x="0" y="527"/>
                  <a:pt x="12" y="437"/>
                  <a:pt x="28" y="38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8" name="꙱ Czech Republic (Czechia) (CZ) (H)">
            <a:extLst>
              <a:ext uri="{FF2B5EF4-FFF2-40B4-BE49-F238E27FC236}">
                <a16:creationId xmlns:a16="http://schemas.microsoft.com/office/drawing/2014/main" id="{4D5B33F4-6E0A-469E-9A24-349C6A0F09E5}"/>
              </a:ext>
            </a:extLst>
          </p:cNvPr>
          <p:cNvSpPr>
            <a:spLocks/>
          </p:cNvSpPr>
          <p:nvPr/>
        </p:nvSpPr>
        <p:spPr bwMode="auto">
          <a:xfrm>
            <a:off x="4692095" y="886651"/>
            <a:ext cx="155220" cy="71198"/>
          </a:xfrm>
          <a:custGeom>
            <a:avLst/>
            <a:gdLst>
              <a:gd name="T0" fmla="*/ 0 w 1888"/>
              <a:gd name="T1" fmla="*/ 253 h 856"/>
              <a:gd name="T2" fmla="*/ 62 w 1888"/>
              <a:gd name="T3" fmla="*/ 306 h 856"/>
              <a:gd name="T4" fmla="*/ 247 w 1888"/>
              <a:gd name="T5" fmla="*/ 207 h 856"/>
              <a:gd name="T6" fmla="*/ 618 w 1888"/>
              <a:gd name="T7" fmla="*/ 42 h 856"/>
              <a:gd name="T8" fmla="*/ 588 w 1888"/>
              <a:gd name="T9" fmla="*/ 16 h 856"/>
              <a:gd name="T10" fmla="*/ 664 w 1888"/>
              <a:gd name="T11" fmla="*/ 23 h 856"/>
              <a:gd name="T12" fmla="*/ 746 w 1888"/>
              <a:gd name="T13" fmla="*/ 67 h 856"/>
              <a:gd name="T14" fmla="*/ 783 w 1888"/>
              <a:gd name="T15" fmla="*/ 45 h 856"/>
              <a:gd name="T16" fmla="*/ 832 w 1888"/>
              <a:gd name="T17" fmla="*/ 21 h 856"/>
              <a:gd name="T18" fmla="*/ 878 w 1888"/>
              <a:gd name="T19" fmla="*/ 68 h 856"/>
              <a:gd name="T20" fmla="*/ 1069 w 1888"/>
              <a:gd name="T21" fmla="*/ 155 h 856"/>
              <a:gd name="T22" fmla="*/ 1145 w 1888"/>
              <a:gd name="T23" fmla="*/ 137 h 856"/>
              <a:gd name="T24" fmla="*/ 1119 w 1888"/>
              <a:gd name="T25" fmla="*/ 217 h 856"/>
              <a:gd name="T26" fmla="*/ 1218 w 1888"/>
              <a:gd name="T27" fmla="*/ 304 h 856"/>
              <a:gd name="T28" fmla="*/ 1345 w 1888"/>
              <a:gd name="T29" fmla="*/ 274 h 856"/>
              <a:gd name="T30" fmla="*/ 1312 w 1888"/>
              <a:gd name="T31" fmla="*/ 211 h 856"/>
              <a:gd name="T32" fmla="*/ 1544 w 1888"/>
              <a:gd name="T33" fmla="*/ 265 h 856"/>
              <a:gd name="T34" fmla="*/ 1697 w 1888"/>
              <a:gd name="T35" fmla="*/ 375 h 856"/>
              <a:gd name="T36" fmla="*/ 1786 w 1888"/>
              <a:gd name="T37" fmla="*/ 432 h 856"/>
              <a:gd name="T38" fmla="*/ 1888 w 1888"/>
              <a:gd name="T39" fmla="*/ 543 h 856"/>
              <a:gd name="T40" fmla="*/ 1880 w 1888"/>
              <a:gd name="T41" fmla="*/ 545 h 856"/>
              <a:gd name="T42" fmla="*/ 1656 w 1888"/>
              <a:gd name="T43" fmla="*/ 682 h 856"/>
              <a:gd name="T44" fmla="*/ 1498 w 1888"/>
              <a:gd name="T45" fmla="*/ 771 h 856"/>
              <a:gd name="T46" fmla="*/ 1348 w 1888"/>
              <a:gd name="T47" fmla="*/ 841 h 856"/>
              <a:gd name="T48" fmla="*/ 1122 w 1888"/>
              <a:gd name="T49" fmla="*/ 791 h 856"/>
              <a:gd name="T50" fmla="*/ 804 w 1888"/>
              <a:gd name="T51" fmla="*/ 704 h 856"/>
              <a:gd name="T52" fmla="*/ 799 w 1888"/>
              <a:gd name="T53" fmla="*/ 787 h 856"/>
              <a:gd name="T54" fmla="*/ 724 w 1888"/>
              <a:gd name="T55" fmla="*/ 856 h 856"/>
              <a:gd name="T56" fmla="*/ 610 w 1888"/>
              <a:gd name="T57" fmla="*/ 854 h 856"/>
              <a:gd name="T58" fmla="*/ 456 w 1888"/>
              <a:gd name="T59" fmla="*/ 760 h 856"/>
              <a:gd name="T60" fmla="*/ 365 w 1888"/>
              <a:gd name="T61" fmla="*/ 707 h 856"/>
              <a:gd name="T62" fmla="*/ 237 w 1888"/>
              <a:gd name="T63" fmla="*/ 610 h 856"/>
              <a:gd name="T64" fmla="*/ 86 w 1888"/>
              <a:gd name="T65" fmla="*/ 449 h 856"/>
              <a:gd name="T66" fmla="*/ 0 w 1888"/>
              <a:gd name="T67" fmla="*/ 253 h 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88" h="856">
                <a:moveTo>
                  <a:pt x="0" y="253"/>
                </a:moveTo>
                <a:cubicBezTo>
                  <a:pt x="31" y="253"/>
                  <a:pt x="55" y="278"/>
                  <a:pt x="62" y="306"/>
                </a:cubicBezTo>
                <a:cubicBezTo>
                  <a:pt x="73" y="200"/>
                  <a:pt x="216" y="227"/>
                  <a:pt x="247" y="207"/>
                </a:cubicBezTo>
                <a:cubicBezTo>
                  <a:pt x="393" y="109"/>
                  <a:pt x="503" y="82"/>
                  <a:pt x="618" y="42"/>
                </a:cubicBezTo>
                <a:cubicBezTo>
                  <a:pt x="608" y="33"/>
                  <a:pt x="598" y="24"/>
                  <a:pt x="588" y="16"/>
                </a:cubicBezTo>
                <a:cubicBezTo>
                  <a:pt x="614" y="10"/>
                  <a:pt x="644" y="0"/>
                  <a:pt x="664" y="23"/>
                </a:cubicBezTo>
                <a:cubicBezTo>
                  <a:pt x="708" y="70"/>
                  <a:pt x="690" y="77"/>
                  <a:pt x="746" y="67"/>
                </a:cubicBezTo>
                <a:cubicBezTo>
                  <a:pt x="765" y="69"/>
                  <a:pt x="778" y="60"/>
                  <a:pt x="783" y="45"/>
                </a:cubicBezTo>
                <a:cubicBezTo>
                  <a:pt x="790" y="10"/>
                  <a:pt x="810" y="15"/>
                  <a:pt x="832" y="21"/>
                </a:cubicBezTo>
                <a:cubicBezTo>
                  <a:pt x="866" y="30"/>
                  <a:pt x="869" y="35"/>
                  <a:pt x="878" y="68"/>
                </a:cubicBezTo>
                <a:cubicBezTo>
                  <a:pt x="907" y="146"/>
                  <a:pt x="1065" y="61"/>
                  <a:pt x="1069" y="155"/>
                </a:cubicBezTo>
                <a:cubicBezTo>
                  <a:pt x="1084" y="139"/>
                  <a:pt x="1123" y="132"/>
                  <a:pt x="1145" y="137"/>
                </a:cubicBezTo>
                <a:cubicBezTo>
                  <a:pt x="1217" y="149"/>
                  <a:pt x="1149" y="196"/>
                  <a:pt x="1119" y="217"/>
                </a:cubicBezTo>
                <a:cubicBezTo>
                  <a:pt x="1171" y="235"/>
                  <a:pt x="1189" y="263"/>
                  <a:pt x="1218" y="304"/>
                </a:cubicBezTo>
                <a:cubicBezTo>
                  <a:pt x="1254" y="354"/>
                  <a:pt x="1313" y="295"/>
                  <a:pt x="1345" y="274"/>
                </a:cubicBezTo>
                <a:cubicBezTo>
                  <a:pt x="1325" y="258"/>
                  <a:pt x="1315" y="237"/>
                  <a:pt x="1312" y="211"/>
                </a:cubicBezTo>
                <a:cubicBezTo>
                  <a:pt x="1390" y="231"/>
                  <a:pt x="1461" y="290"/>
                  <a:pt x="1544" y="265"/>
                </a:cubicBezTo>
                <a:cubicBezTo>
                  <a:pt x="1549" y="434"/>
                  <a:pt x="1583" y="322"/>
                  <a:pt x="1697" y="375"/>
                </a:cubicBezTo>
                <a:cubicBezTo>
                  <a:pt x="1747" y="398"/>
                  <a:pt x="1761" y="383"/>
                  <a:pt x="1786" y="432"/>
                </a:cubicBezTo>
                <a:cubicBezTo>
                  <a:pt x="1807" y="443"/>
                  <a:pt x="1860" y="482"/>
                  <a:pt x="1888" y="543"/>
                </a:cubicBezTo>
                <a:cubicBezTo>
                  <a:pt x="1885" y="544"/>
                  <a:pt x="1883" y="545"/>
                  <a:pt x="1880" y="545"/>
                </a:cubicBezTo>
                <a:cubicBezTo>
                  <a:pt x="1829" y="529"/>
                  <a:pt x="1666" y="597"/>
                  <a:pt x="1656" y="682"/>
                </a:cubicBezTo>
                <a:cubicBezTo>
                  <a:pt x="1652" y="710"/>
                  <a:pt x="1525" y="771"/>
                  <a:pt x="1498" y="771"/>
                </a:cubicBezTo>
                <a:cubicBezTo>
                  <a:pt x="1397" y="772"/>
                  <a:pt x="1388" y="760"/>
                  <a:pt x="1348" y="841"/>
                </a:cubicBezTo>
                <a:cubicBezTo>
                  <a:pt x="1321" y="742"/>
                  <a:pt x="1183" y="813"/>
                  <a:pt x="1122" y="791"/>
                </a:cubicBezTo>
                <a:cubicBezTo>
                  <a:pt x="1043" y="764"/>
                  <a:pt x="886" y="699"/>
                  <a:pt x="804" y="704"/>
                </a:cubicBezTo>
                <a:cubicBezTo>
                  <a:pt x="808" y="733"/>
                  <a:pt x="796" y="759"/>
                  <a:pt x="799" y="787"/>
                </a:cubicBezTo>
                <a:cubicBezTo>
                  <a:pt x="757" y="782"/>
                  <a:pt x="725" y="815"/>
                  <a:pt x="724" y="856"/>
                </a:cubicBezTo>
                <a:cubicBezTo>
                  <a:pt x="688" y="822"/>
                  <a:pt x="632" y="840"/>
                  <a:pt x="610" y="854"/>
                </a:cubicBezTo>
                <a:cubicBezTo>
                  <a:pt x="572" y="840"/>
                  <a:pt x="479" y="760"/>
                  <a:pt x="456" y="760"/>
                </a:cubicBezTo>
                <a:cubicBezTo>
                  <a:pt x="431" y="742"/>
                  <a:pt x="395" y="725"/>
                  <a:pt x="365" y="707"/>
                </a:cubicBezTo>
                <a:cubicBezTo>
                  <a:pt x="326" y="684"/>
                  <a:pt x="280" y="627"/>
                  <a:pt x="237" y="610"/>
                </a:cubicBezTo>
                <a:cubicBezTo>
                  <a:pt x="166" y="582"/>
                  <a:pt x="150" y="484"/>
                  <a:pt x="86" y="449"/>
                </a:cubicBezTo>
                <a:cubicBezTo>
                  <a:pt x="176" y="370"/>
                  <a:pt x="8" y="365"/>
                  <a:pt x="0" y="25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9" name="꙱ Cyprus (Republic of Cyprus) (H)">
            <a:extLst>
              <a:ext uri="{FF2B5EF4-FFF2-40B4-BE49-F238E27FC236}">
                <a16:creationId xmlns:a16="http://schemas.microsoft.com/office/drawing/2014/main" id="{4CFEDF78-2B20-493C-860B-935913F77E85}"/>
              </a:ext>
            </a:extLst>
          </p:cNvPr>
          <p:cNvSpPr>
            <a:spLocks/>
          </p:cNvSpPr>
          <p:nvPr/>
        </p:nvSpPr>
        <p:spPr bwMode="auto">
          <a:xfrm>
            <a:off x="5190093" y="1333253"/>
            <a:ext cx="56052" cy="32363"/>
          </a:xfrm>
          <a:custGeom>
            <a:avLst/>
            <a:gdLst>
              <a:gd name="T0" fmla="*/ 12 w 671"/>
              <a:gd name="T1" fmla="*/ 240 h 392"/>
              <a:gd name="T2" fmla="*/ 0 w 671"/>
              <a:gd name="T3" fmla="*/ 208 h 392"/>
              <a:gd name="T4" fmla="*/ 146 w 671"/>
              <a:gd name="T5" fmla="*/ 175 h 392"/>
              <a:gd name="T6" fmla="*/ 230 w 671"/>
              <a:gd name="T7" fmla="*/ 110 h 392"/>
              <a:gd name="T8" fmla="*/ 435 w 671"/>
              <a:gd name="T9" fmla="*/ 105 h 392"/>
              <a:gd name="T10" fmla="*/ 671 w 671"/>
              <a:gd name="T11" fmla="*/ 0 h 392"/>
              <a:gd name="T12" fmla="*/ 511 w 671"/>
              <a:gd name="T13" fmla="*/ 130 h 392"/>
              <a:gd name="T14" fmla="*/ 537 w 671"/>
              <a:gd name="T15" fmla="*/ 240 h 392"/>
              <a:gd name="T16" fmla="*/ 426 w 671"/>
              <a:gd name="T17" fmla="*/ 257 h 392"/>
              <a:gd name="T18" fmla="*/ 362 w 671"/>
              <a:gd name="T19" fmla="*/ 320 h 392"/>
              <a:gd name="T20" fmla="*/ 240 w 671"/>
              <a:gd name="T21" fmla="*/ 392 h 392"/>
              <a:gd name="T22" fmla="*/ 12 w 671"/>
              <a:gd name="T23" fmla="*/ 24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71" h="392">
                <a:moveTo>
                  <a:pt x="12" y="240"/>
                </a:moveTo>
                <a:cubicBezTo>
                  <a:pt x="8" y="230"/>
                  <a:pt x="4" y="219"/>
                  <a:pt x="0" y="208"/>
                </a:cubicBezTo>
                <a:cubicBezTo>
                  <a:pt x="40" y="248"/>
                  <a:pt x="100" y="172"/>
                  <a:pt x="146" y="175"/>
                </a:cubicBezTo>
                <a:cubicBezTo>
                  <a:pt x="217" y="180"/>
                  <a:pt x="164" y="108"/>
                  <a:pt x="230" y="110"/>
                </a:cubicBezTo>
                <a:cubicBezTo>
                  <a:pt x="301" y="111"/>
                  <a:pt x="364" y="124"/>
                  <a:pt x="435" y="105"/>
                </a:cubicBezTo>
                <a:cubicBezTo>
                  <a:pt x="515" y="83"/>
                  <a:pt x="587" y="0"/>
                  <a:pt x="671" y="0"/>
                </a:cubicBezTo>
                <a:cubicBezTo>
                  <a:pt x="618" y="33"/>
                  <a:pt x="570" y="111"/>
                  <a:pt x="511" y="130"/>
                </a:cubicBezTo>
                <a:cubicBezTo>
                  <a:pt x="447" y="150"/>
                  <a:pt x="511" y="212"/>
                  <a:pt x="537" y="240"/>
                </a:cubicBezTo>
                <a:cubicBezTo>
                  <a:pt x="509" y="244"/>
                  <a:pt x="447" y="238"/>
                  <a:pt x="426" y="257"/>
                </a:cubicBezTo>
                <a:cubicBezTo>
                  <a:pt x="402" y="279"/>
                  <a:pt x="394" y="309"/>
                  <a:pt x="362" y="320"/>
                </a:cubicBezTo>
                <a:cubicBezTo>
                  <a:pt x="334" y="329"/>
                  <a:pt x="223" y="341"/>
                  <a:pt x="240" y="392"/>
                </a:cubicBezTo>
                <a:cubicBezTo>
                  <a:pt x="147" y="345"/>
                  <a:pt x="55" y="359"/>
                  <a:pt x="12" y="24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0" name="꙱ Cuba (Republic of Cuba) (CU) (H)">
            <a:extLst>
              <a:ext uri="{FF2B5EF4-FFF2-40B4-BE49-F238E27FC236}">
                <a16:creationId xmlns:a16="http://schemas.microsoft.com/office/drawing/2014/main" id="{7E3D2D24-7E58-4BFE-A024-E2993AE16558}"/>
              </a:ext>
            </a:extLst>
          </p:cNvPr>
          <p:cNvSpPr>
            <a:spLocks noEditPoints="1"/>
          </p:cNvSpPr>
          <p:nvPr/>
        </p:nvSpPr>
        <p:spPr bwMode="auto">
          <a:xfrm>
            <a:off x="2230130" y="1697871"/>
            <a:ext cx="272714" cy="102482"/>
          </a:xfrm>
          <a:custGeom>
            <a:avLst/>
            <a:gdLst>
              <a:gd name="T0" fmla="*/ 193 w 3309"/>
              <a:gd name="T1" fmla="*/ 465 h 1242"/>
              <a:gd name="T2" fmla="*/ 492 w 3309"/>
              <a:gd name="T3" fmla="*/ 149 h 1242"/>
              <a:gd name="T4" fmla="*/ 1087 w 3309"/>
              <a:gd name="T5" fmla="*/ 56 h 1242"/>
              <a:gd name="T6" fmla="*/ 1229 w 3309"/>
              <a:gd name="T7" fmla="*/ 37 h 1242"/>
              <a:gd name="T8" fmla="*/ 1403 w 3309"/>
              <a:gd name="T9" fmla="*/ 81 h 1242"/>
              <a:gd name="T10" fmla="*/ 1636 w 3309"/>
              <a:gd name="T11" fmla="*/ 144 h 1242"/>
              <a:gd name="T12" fmla="*/ 1714 w 3309"/>
              <a:gd name="T13" fmla="*/ 273 h 1242"/>
              <a:gd name="T14" fmla="*/ 2055 w 3309"/>
              <a:gd name="T15" fmla="*/ 405 h 1242"/>
              <a:gd name="T16" fmla="*/ 2194 w 3309"/>
              <a:gd name="T17" fmla="*/ 477 h 1242"/>
              <a:gd name="T18" fmla="*/ 2331 w 3309"/>
              <a:gd name="T19" fmla="*/ 592 h 1242"/>
              <a:gd name="T20" fmla="*/ 2390 w 3309"/>
              <a:gd name="T21" fmla="*/ 613 h 1242"/>
              <a:gd name="T22" fmla="*/ 2361 w 3309"/>
              <a:gd name="T23" fmla="*/ 658 h 1242"/>
              <a:gd name="T24" fmla="*/ 2450 w 3309"/>
              <a:gd name="T25" fmla="*/ 699 h 1242"/>
              <a:gd name="T26" fmla="*/ 2500 w 3309"/>
              <a:gd name="T27" fmla="*/ 723 h 1242"/>
              <a:gd name="T28" fmla="*/ 2693 w 3309"/>
              <a:gd name="T29" fmla="*/ 782 h 1242"/>
              <a:gd name="T30" fmla="*/ 2797 w 3309"/>
              <a:gd name="T31" fmla="*/ 851 h 1242"/>
              <a:gd name="T32" fmla="*/ 2767 w 3309"/>
              <a:gd name="T33" fmla="*/ 913 h 1242"/>
              <a:gd name="T34" fmla="*/ 3215 w 3309"/>
              <a:gd name="T35" fmla="*/ 1071 h 1242"/>
              <a:gd name="T36" fmla="*/ 2929 w 3309"/>
              <a:gd name="T37" fmla="*/ 1202 h 1242"/>
              <a:gd name="T38" fmla="*/ 2847 w 3309"/>
              <a:gd name="T39" fmla="*/ 1219 h 1242"/>
              <a:gd name="T40" fmla="*/ 2126 w 3309"/>
              <a:gd name="T41" fmla="*/ 1237 h 1242"/>
              <a:gd name="T42" fmla="*/ 2324 w 3309"/>
              <a:gd name="T43" fmla="*/ 999 h 1242"/>
              <a:gd name="T44" fmla="*/ 1972 w 3309"/>
              <a:gd name="T45" fmla="*/ 826 h 1242"/>
              <a:gd name="T46" fmla="*/ 1909 w 3309"/>
              <a:gd name="T47" fmla="*/ 607 h 1242"/>
              <a:gd name="T48" fmla="*/ 1604 w 3309"/>
              <a:gd name="T49" fmla="*/ 573 h 1242"/>
              <a:gd name="T50" fmla="*/ 1396 w 3309"/>
              <a:gd name="T51" fmla="*/ 414 h 1242"/>
              <a:gd name="T52" fmla="*/ 1164 w 3309"/>
              <a:gd name="T53" fmla="*/ 435 h 1242"/>
              <a:gd name="T54" fmla="*/ 891 w 3309"/>
              <a:gd name="T55" fmla="*/ 331 h 1242"/>
              <a:gd name="T56" fmla="*/ 1011 w 3309"/>
              <a:gd name="T57" fmla="*/ 233 h 1242"/>
              <a:gd name="T58" fmla="*/ 519 w 3309"/>
              <a:gd name="T59" fmla="*/ 369 h 1242"/>
              <a:gd name="T60" fmla="*/ 331 w 3309"/>
              <a:gd name="T61" fmla="*/ 407 h 1242"/>
              <a:gd name="T62" fmla="*/ 143 w 3309"/>
              <a:gd name="T63" fmla="*/ 545 h 1242"/>
              <a:gd name="T64" fmla="*/ 12 w 3309"/>
              <a:gd name="T65" fmla="*/ 506 h 1242"/>
              <a:gd name="T66" fmla="*/ 2170 w 3309"/>
              <a:gd name="T67" fmla="*/ 450 h 1242"/>
              <a:gd name="T68" fmla="*/ 2191 w 3309"/>
              <a:gd name="T69" fmla="*/ 429 h 1242"/>
              <a:gd name="T70" fmla="*/ 2191 w 3309"/>
              <a:gd name="T71" fmla="*/ 429 h 1242"/>
              <a:gd name="T72" fmla="*/ 2075 w 3309"/>
              <a:gd name="T73" fmla="*/ 316 h 1242"/>
              <a:gd name="T74" fmla="*/ 2034 w 3309"/>
              <a:gd name="T75" fmla="*/ 316 h 1242"/>
              <a:gd name="T76" fmla="*/ 2081 w 3309"/>
              <a:gd name="T77" fmla="*/ 304 h 1242"/>
              <a:gd name="T78" fmla="*/ 1969 w 3309"/>
              <a:gd name="T79" fmla="*/ 996 h 1242"/>
              <a:gd name="T80" fmla="*/ 1969 w 3309"/>
              <a:gd name="T81" fmla="*/ 996 h 1242"/>
              <a:gd name="T82" fmla="*/ 1473 w 3309"/>
              <a:gd name="T83" fmla="*/ 117 h 1242"/>
              <a:gd name="T84" fmla="*/ 1505 w 3309"/>
              <a:gd name="T85" fmla="*/ 123 h 1242"/>
              <a:gd name="T86" fmla="*/ 529 w 3309"/>
              <a:gd name="T87" fmla="*/ 610 h 1242"/>
              <a:gd name="T88" fmla="*/ 662 w 3309"/>
              <a:gd name="T89" fmla="*/ 494 h 1242"/>
              <a:gd name="T90" fmla="*/ 603 w 3309"/>
              <a:gd name="T91" fmla="*/ 667 h 1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09" h="1242">
                <a:moveTo>
                  <a:pt x="12" y="506"/>
                </a:moveTo>
                <a:cubicBezTo>
                  <a:pt x="69" y="486"/>
                  <a:pt x="130" y="432"/>
                  <a:pt x="193" y="465"/>
                </a:cubicBezTo>
                <a:cubicBezTo>
                  <a:pt x="214" y="418"/>
                  <a:pt x="156" y="378"/>
                  <a:pt x="197" y="332"/>
                </a:cubicBezTo>
                <a:cubicBezTo>
                  <a:pt x="326" y="189"/>
                  <a:pt x="336" y="200"/>
                  <a:pt x="492" y="149"/>
                </a:cubicBezTo>
                <a:cubicBezTo>
                  <a:pt x="539" y="133"/>
                  <a:pt x="582" y="102"/>
                  <a:pt x="633" y="103"/>
                </a:cubicBezTo>
                <a:cubicBezTo>
                  <a:pt x="750" y="106"/>
                  <a:pt x="953" y="0"/>
                  <a:pt x="1087" y="56"/>
                </a:cubicBezTo>
                <a:cubicBezTo>
                  <a:pt x="1097" y="61"/>
                  <a:pt x="1110" y="69"/>
                  <a:pt x="1111" y="82"/>
                </a:cubicBezTo>
                <a:cubicBezTo>
                  <a:pt x="1149" y="64"/>
                  <a:pt x="1192" y="58"/>
                  <a:pt x="1229" y="37"/>
                </a:cubicBezTo>
                <a:cubicBezTo>
                  <a:pt x="1175" y="67"/>
                  <a:pt x="1235" y="88"/>
                  <a:pt x="1268" y="76"/>
                </a:cubicBezTo>
                <a:cubicBezTo>
                  <a:pt x="1299" y="65"/>
                  <a:pt x="1392" y="64"/>
                  <a:pt x="1403" y="81"/>
                </a:cubicBezTo>
                <a:cubicBezTo>
                  <a:pt x="1420" y="109"/>
                  <a:pt x="1465" y="150"/>
                  <a:pt x="1501" y="139"/>
                </a:cubicBezTo>
                <a:cubicBezTo>
                  <a:pt x="1543" y="126"/>
                  <a:pt x="1600" y="175"/>
                  <a:pt x="1636" y="144"/>
                </a:cubicBezTo>
                <a:cubicBezTo>
                  <a:pt x="1627" y="155"/>
                  <a:pt x="1620" y="165"/>
                  <a:pt x="1612" y="177"/>
                </a:cubicBezTo>
                <a:cubicBezTo>
                  <a:pt x="1680" y="195"/>
                  <a:pt x="1667" y="227"/>
                  <a:pt x="1714" y="273"/>
                </a:cubicBezTo>
                <a:cubicBezTo>
                  <a:pt x="1776" y="334"/>
                  <a:pt x="1804" y="319"/>
                  <a:pt x="1885" y="326"/>
                </a:cubicBezTo>
                <a:cubicBezTo>
                  <a:pt x="1963" y="333"/>
                  <a:pt x="1993" y="368"/>
                  <a:pt x="2055" y="405"/>
                </a:cubicBezTo>
                <a:cubicBezTo>
                  <a:pt x="2078" y="420"/>
                  <a:pt x="2112" y="416"/>
                  <a:pt x="2128" y="443"/>
                </a:cubicBezTo>
                <a:cubicBezTo>
                  <a:pt x="2142" y="467"/>
                  <a:pt x="2162" y="511"/>
                  <a:pt x="2194" y="477"/>
                </a:cubicBezTo>
                <a:cubicBezTo>
                  <a:pt x="2182" y="513"/>
                  <a:pt x="2212" y="538"/>
                  <a:pt x="2245" y="541"/>
                </a:cubicBezTo>
                <a:cubicBezTo>
                  <a:pt x="2284" y="545"/>
                  <a:pt x="2297" y="579"/>
                  <a:pt x="2331" y="592"/>
                </a:cubicBezTo>
                <a:cubicBezTo>
                  <a:pt x="2317" y="564"/>
                  <a:pt x="2307" y="527"/>
                  <a:pt x="2271" y="518"/>
                </a:cubicBezTo>
                <a:cubicBezTo>
                  <a:pt x="2303" y="525"/>
                  <a:pt x="2407" y="565"/>
                  <a:pt x="2390" y="613"/>
                </a:cubicBezTo>
                <a:cubicBezTo>
                  <a:pt x="2369" y="610"/>
                  <a:pt x="2348" y="605"/>
                  <a:pt x="2328" y="598"/>
                </a:cubicBezTo>
                <a:cubicBezTo>
                  <a:pt x="2342" y="617"/>
                  <a:pt x="2348" y="638"/>
                  <a:pt x="2361" y="658"/>
                </a:cubicBezTo>
                <a:cubicBezTo>
                  <a:pt x="2406" y="580"/>
                  <a:pt x="2420" y="669"/>
                  <a:pt x="2473" y="670"/>
                </a:cubicBezTo>
                <a:cubicBezTo>
                  <a:pt x="2466" y="680"/>
                  <a:pt x="2458" y="690"/>
                  <a:pt x="2450" y="699"/>
                </a:cubicBezTo>
                <a:cubicBezTo>
                  <a:pt x="2469" y="688"/>
                  <a:pt x="2490" y="685"/>
                  <a:pt x="2512" y="690"/>
                </a:cubicBezTo>
                <a:cubicBezTo>
                  <a:pt x="2508" y="701"/>
                  <a:pt x="2504" y="712"/>
                  <a:pt x="2500" y="723"/>
                </a:cubicBezTo>
                <a:cubicBezTo>
                  <a:pt x="2523" y="727"/>
                  <a:pt x="2542" y="737"/>
                  <a:pt x="2559" y="753"/>
                </a:cubicBezTo>
                <a:cubicBezTo>
                  <a:pt x="2555" y="672"/>
                  <a:pt x="2669" y="766"/>
                  <a:pt x="2693" y="782"/>
                </a:cubicBezTo>
                <a:cubicBezTo>
                  <a:pt x="2723" y="804"/>
                  <a:pt x="2751" y="778"/>
                  <a:pt x="2783" y="775"/>
                </a:cubicBezTo>
                <a:cubicBezTo>
                  <a:pt x="2836" y="770"/>
                  <a:pt x="2855" y="843"/>
                  <a:pt x="2797" y="851"/>
                </a:cubicBezTo>
                <a:cubicBezTo>
                  <a:pt x="2808" y="857"/>
                  <a:pt x="2819" y="863"/>
                  <a:pt x="2830" y="869"/>
                </a:cubicBezTo>
                <a:cubicBezTo>
                  <a:pt x="2805" y="876"/>
                  <a:pt x="2783" y="892"/>
                  <a:pt x="2767" y="913"/>
                </a:cubicBezTo>
                <a:cubicBezTo>
                  <a:pt x="2852" y="931"/>
                  <a:pt x="2996" y="901"/>
                  <a:pt x="3063" y="959"/>
                </a:cubicBezTo>
                <a:cubicBezTo>
                  <a:pt x="3120" y="1008"/>
                  <a:pt x="3135" y="1060"/>
                  <a:pt x="3215" y="1071"/>
                </a:cubicBezTo>
                <a:cubicBezTo>
                  <a:pt x="3309" y="1084"/>
                  <a:pt x="3185" y="1149"/>
                  <a:pt x="3146" y="1154"/>
                </a:cubicBezTo>
                <a:cubicBezTo>
                  <a:pt x="3134" y="1155"/>
                  <a:pt x="2933" y="1209"/>
                  <a:pt x="2929" y="1202"/>
                </a:cubicBezTo>
                <a:cubicBezTo>
                  <a:pt x="2930" y="1192"/>
                  <a:pt x="2936" y="1183"/>
                  <a:pt x="2945" y="1177"/>
                </a:cubicBezTo>
                <a:cubicBezTo>
                  <a:pt x="2908" y="1177"/>
                  <a:pt x="2910" y="1225"/>
                  <a:pt x="2847" y="1219"/>
                </a:cubicBezTo>
                <a:cubicBezTo>
                  <a:pt x="2779" y="1212"/>
                  <a:pt x="2715" y="1188"/>
                  <a:pt x="2646" y="1185"/>
                </a:cubicBezTo>
                <a:cubicBezTo>
                  <a:pt x="2473" y="1177"/>
                  <a:pt x="2299" y="1242"/>
                  <a:pt x="2126" y="1237"/>
                </a:cubicBezTo>
                <a:cubicBezTo>
                  <a:pt x="2128" y="1145"/>
                  <a:pt x="2242" y="1123"/>
                  <a:pt x="2302" y="1079"/>
                </a:cubicBezTo>
                <a:cubicBezTo>
                  <a:pt x="2337" y="1052"/>
                  <a:pt x="2359" y="1028"/>
                  <a:pt x="2324" y="999"/>
                </a:cubicBezTo>
                <a:cubicBezTo>
                  <a:pt x="2298" y="978"/>
                  <a:pt x="2335" y="911"/>
                  <a:pt x="2272" y="926"/>
                </a:cubicBezTo>
                <a:cubicBezTo>
                  <a:pt x="2156" y="955"/>
                  <a:pt x="2039" y="933"/>
                  <a:pt x="1972" y="826"/>
                </a:cubicBezTo>
                <a:cubicBezTo>
                  <a:pt x="1938" y="770"/>
                  <a:pt x="1961" y="680"/>
                  <a:pt x="1925" y="636"/>
                </a:cubicBezTo>
                <a:cubicBezTo>
                  <a:pt x="1909" y="617"/>
                  <a:pt x="1875" y="625"/>
                  <a:pt x="1909" y="607"/>
                </a:cubicBezTo>
                <a:cubicBezTo>
                  <a:pt x="1856" y="582"/>
                  <a:pt x="1803" y="622"/>
                  <a:pt x="1752" y="627"/>
                </a:cubicBezTo>
                <a:cubicBezTo>
                  <a:pt x="1698" y="632"/>
                  <a:pt x="1653" y="582"/>
                  <a:pt x="1604" y="573"/>
                </a:cubicBezTo>
                <a:cubicBezTo>
                  <a:pt x="1556" y="564"/>
                  <a:pt x="1526" y="572"/>
                  <a:pt x="1500" y="541"/>
                </a:cubicBezTo>
                <a:cubicBezTo>
                  <a:pt x="1459" y="491"/>
                  <a:pt x="1404" y="494"/>
                  <a:pt x="1396" y="414"/>
                </a:cubicBezTo>
                <a:cubicBezTo>
                  <a:pt x="1386" y="481"/>
                  <a:pt x="1185" y="461"/>
                  <a:pt x="1182" y="373"/>
                </a:cubicBezTo>
                <a:cubicBezTo>
                  <a:pt x="1170" y="392"/>
                  <a:pt x="1164" y="413"/>
                  <a:pt x="1164" y="435"/>
                </a:cubicBezTo>
                <a:cubicBezTo>
                  <a:pt x="1146" y="434"/>
                  <a:pt x="1132" y="427"/>
                  <a:pt x="1122" y="412"/>
                </a:cubicBezTo>
                <a:cubicBezTo>
                  <a:pt x="1082" y="364"/>
                  <a:pt x="1011" y="445"/>
                  <a:pt x="891" y="331"/>
                </a:cubicBezTo>
                <a:cubicBezTo>
                  <a:pt x="919" y="301"/>
                  <a:pt x="972" y="317"/>
                  <a:pt x="1007" y="311"/>
                </a:cubicBezTo>
                <a:cubicBezTo>
                  <a:pt x="1060" y="302"/>
                  <a:pt x="1057" y="248"/>
                  <a:pt x="1011" y="233"/>
                </a:cubicBezTo>
                <a:cubicBezTo>
                  <a:pt x="920" y="202"/>
                  <a:pt x="749" y="199"/>
                  <a:pt x="668" y="253"/>
                </a:cubicBezTo>
                <a:cubicBezTo>
                  <a:pt x="617" y="286"/>
                  <a:pt x="560" y="323"/>
                  <a:pt x="519" y="369"/>
                </a:cubicBezTo>
                <a:cubicBezTo>
                  <a:pt x="481" y="411"/>
                  <a:pt x="454" y="379"/>
                  <a:pt x="409" y="398"/>
                </a:cubicBezTo>
                <a:cubicBezTo>
                  <a:pt x="383" y="409"/>
                  <a:pt x="356" y="392"/>
                  <a:pt x="331" y="407"/>
                </a:cubicBezTo>
                <a:cubicBezTo>
                  <a:pt x="305" y="423"/>
                  <a:pt x="314" y="448"/>
                  <a:pt x="294" y="468"/>
                </a:cubicBezTo>
                <a:cubicBezTo>
                  <a:pt x="253" y="509"/>
                  <a:pt x="186" y="505"/>
                  <a:pt x="143" y="545"/>
                </a:cubicBezTo>
                <a:cubicBezTo>
                  <a:pt x="155" y="425"/>
                  <a:pt x="14" y="576"/>
                  <a:pt x="0" y="497"/>
                </a:cubicBezTo>
                <a:cubicBezTo>
                  <a:pt x="4" y="500"/>
                  <a:pt x="8" y="503"/>
                  <a:pt x="12" y="506"/>
                </a:cubicBezTo>
                <a:close/>
                <a:moveTo>
                  <a:pt x="2230" y="497"/>
                </a:moveTo>
                <a:cubicBezTo>
                  <a:pt x="2210" y="482"/>
                  <a:pt x="2190" y="466"/>
                  <a:pt x="2170" y="450"/>
                </a:cubicBezTo>
                <a:cubicBezTo>
                  <a:pt x="2213" y="411"/>
                  <a:pt x="2296" y="454"/>
                  <a:pt x="2230" y="497"/>
                </a:cubicBezTo>
                <a:close/>
                <a:moveTo>
                  <a:pt x="2191" y="429"/>
                </a:moveTo>
                <a:cubicBezTo>
                  <a:pt x="2157" y="424"/>
                  <a:pt x="2137" y="388"/>
                  <a:pt x="2159" y="358"/>
                </a:cubicBezTo>
                <a:cubicBezTo>
                  <a:pt x="2168" y="375"/>
                  <a:pt x="2203" y="405"/>
                  <a:pt x="2191" y="429"/>
                </a:cubicBezTo>
                <a:close/>
                <a:moveTo>
                  <a:pt x="2150" y="370"/>
                </a:moveTo>
                <a:cubicBezTo>
                  <a:pt x="2123" y="354"/>
                  <a:pt x="2083" y="353"/>
                  <a:pt x="2075" y="316"/>
                </a:cubicBezTo>
                <a:cubicBezTo>
                  <a:pt x="2122" y="289"/>
                  <a:pt x="2133" y="338"/>
                  <a:pt x="2150" y="370"/>
                </a:cubicBezTo>
                <a:close/>
                <a:moveTo>
                  <a:pt x="2034" y="316"/>
                </a:moveTo>
                <a:cubicBezTo>
                  <a:pt x="2013" y="309"/>
                  <a:pt x="1994" y="300"/>
                  <a:pt x="1974" y="290"/>
                </a:cubicBezTo>
                <a:cubicBezTo>
                  <a:pt x="2008" y="274"/>
                  <a:pt x="2069" y="250"/>
                  <a:pt x="2081" y="304"/>
                </a:cubicBezTo>
                <a:cubicBezTo>
                  <a:pt x="2065" y="308"/>
                  <a:pt x="2050" y="312"/>
                  <a:pt x="2034" y="316"/>
                </a:cubicBezTo>
                <a:close/>
                <a:moveTo>
                  <a:pt x="1969" y="996"/>
                </a:moveTo>
                <a:cubicBezTo>
                  <a:pt x="1957" y="987"/>
                  <a:pt x="1946" y="977"/>
                  <a:pt x="1936" y="966"/>
                </a:cubicBezTo>
                <a:cubicBezTo>
                  <a:pt x="1963" y="966"/>
                  <a:pt x="1961" y="975"/>
                  <a:pt x="1969" y="996"/>
                </a:cubicBezTo>
                <a:close/>
                <a:moveTo>
                  <a:pt x="1505" y="123"/>
                </a:moveTo>
                <a:cubicBezTo>
                  <a:pt x="1495" y="121"/>
                  <a:pt x="1484" y="119"/>
                  <a:pt x="1473" y="117"/>
                </a:cubicBezTo>
                <a:cubicBezTo>
                  <a:pt x="1483" y="111"/>
                  <a:pt x="1494" y="106"/>
                  <a:pt x="1505" y="103"/>
                </a:cubicBezTo>
                <a:cubicBezTo>
                  <a:pt x="1505" y="110"/>
                  <a:pt x="1505" y="116"/>
                  <a:pt x="1505" y="123"/>
                </a:cubicBezTo>
                <a:close/>
                <a:moveTo>
                  <a:pt x="603" y="667"/>
                </a:moveTo>
                <a:cubicBezTo>
                  <a:pt x="571" y="659"/>
                  <a:pt x="536" y="647"/>
                  <a:pt x="529" y="610"/>
                </a:cubicBezTo>
                <a:cubicBezTo>
                  <a:pt x="592" y="679"/>
                  <a:pt x="566" y="557"/>
                  <a:pt x="566" y="538"/>
                </a:cubicBezTo>
                <a:cubicBezTo>
                  <a:pt x="567" y="496"/>
                  <a:pt x="631" y="480"/>
                  <a:pt x="662" y="494"/>
                </a:cubicBezTo>
                <a:cubicBezTo>
                  <a:pt x="695" y="510"/>
                  <a:pt x="720" y="570"/>
                  <a:pt x="719" y="604"/>
                </a:cubicBezTo>
                <a:cubicBezTo>
                  <a:pt x="718" y="651"/>
                  <a:pt x="635" y="657"/>
                  <a:pt x="603" y="66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1" name="꙱ Croatia (Republic of Croatia) (HR) (H)">
            <a:extLst>
              <a:ext uri="{FF2B5EF4-FFF2-40B4-BE49-F238E27FC236}">
                <a16:creationId xmlns:a16="http://schemas.microsoft.com/office/drawing/2014/main" id="{85DDA9C3-6AE2-48D6-8FF4-6DB0550AF333}"/>
              </a:ext>
            </a:extLst>
          </p:cNvPr>
          <p:cNvSpPr>
            <a:spLocks noEditPoints="1"/>
          </p:cNvSpPr>
          <p:nvPr/>
        </p:nvSpPr>
        <p:spPr bwMode="auto">
          <a:xfrm>
            <a:off x="4726588" y="1015022"/>
            <a:ext cx="136896" cy="119742"/>
          </a:xfrm>
          <a:custGeom>
            <a:avLst/>
            <a:gdLst>
              <a:gd name="T0" fmla="*/ 149 w 1665"/>
              <a:gd name="T1" fmla="*/ 382 h 1455"/>
              <a:gd name="T2" fmla="*/ 459 w 1665"/>
              <a:gd name="T3" fmla="*/ 392 h 1455"/>
              <a:gd name="T4" fmla="*/ 490 w 1665"/>
              <a:gd name="T5" fmla="*/ 312 h 1455"/>
              <a:gd name="T6" fmla="*/ 707 w 1665"/>
              <a:gd name="T7" fmla="*/ 101 h 1455"/>
              <a:gd name="T8" fmla="*/ 781 w 1665"/>
              <a:gd name="T9" fmla="*/ 78 h 1455"/>
              <a:gd name="T10" fmla="*/ 864 w 1665"/>
              <a:gd name="T11" fmla="*/ 42 h 1455"/>
              <a:gd name="T12" fmla="*/ 1266 w 1665"/>
              <a:gd name="T13" fmla="*/ 292 h 1455"/>
              <a:gd name="T14" fmla="*/ 1527 w 1665"/>
              <a:gd name="T15" fmla="*/ 339 h 1455"/>
              <a:gd name="T16" fmla="*/ 1665 w 1665"/>
              <a:gd name="T17" fmla="*/ 491 h 1455"/>
              <a:gd name="T18" fmla="*/ 1564 w 1665"/>
              <a:gd name="T19" fmla="*/ 602 h 1455"/>
              <a:gd name="T20" fmla="*/ 1464 w 1665"/>
              <a:gd name="T21" fmla="*/ 548 h 1455"/>
              <a:gd name="T22" fmla="*/ 1245 w 1665"/>
              <a:gd name="T23" fmla="*/ 531 h 1455"/>
              <a:gd name="T24" fmla="*/ 843 w 1665"/>
              <a:gd name="T25" fmla="*/ 501 h 1455"/>
              <a:gd name="T26" fmla="*/ 644 w 1665"/>
              <a:gd name="T27" fmla="*/ 567 h 1455"/>
              <a:gd name="T28" fmla="*/ 754 w 1665"/>
              <a:gd name="T29" fmla="*/ 714 h 1455"/>
              <a:gd name="T30" fmla="*/ 914 w 1665"/>
              <a:gd name="T31" fmla="*/ 955 h 1455"/>
              <a:gd name="T32" fmla="*/ 1182 w 1665"/>
              <a:gd name="T33" fmla="*/ 1283 h 1455"/>
              <a:gd name="T34" fmla="*/ 769 w 1665"/>
              <a:gd name="T35" fmla="*/ 1083 h 1455"/>
              <a:gd name="T36" fmla="*/ 649 w 1665"/>
              <a:gd name="T37" fmla="*/ 995 h 1455"/>
              <a:gd name="T38" fmla="*/ 585 w 1665"/>
              <a:gd name="T39" fmla="*/ 823 h 1455"/>
              <a:gd name="T40" fmla="*/ 387 w 1665"/>
              <a:gd name="T41" fmla="*/ 539 h 1455"/>
              <a:gd name="T42" fmla="*/ 193 w 1665"/>
              <a:gd name="T43" fmla="*/ 562 h 1455"/>
              <a:gd name="T44" fmla="*/ 121 w 1665"/>
              <a:gd name="T45" fmla="*/ 642 h 1455"/>
              <a:gd name="T46" fmla="*/ 0 w 1665"/>
              <a:gd name="T47" fmla="*/ 389 h 1455"/>
              <a:gd name="T48" fmla="*/ 1232 w 1665"/>
              <a:gd name="T49" fmla="*/ 1372 h 1455"/>
              <a:gd name="T50" fmla="*/ 1232 w 1665"/>
              <a:gd name="T51" fmla="*/ 1372 h 1455"/>
              <a:gd name="T52" fmla="*/ 852 w 1665"/>
              <a:gd name="T53" fmla="*/ 1203 h 1455"/>
              <a:gd name="T54" fmla="*/ 1033 w 1665"/>
              <a:gd name="T55" fmla="*/ 1224 h 1455"/>
              <a:gd name="T56" fmla="*/ 917 w 1665"/>
              <a:gd name="T57" fmla="*/ 1292 h 1455"/>
              <a:gd name="T58" fmla="*/ 979 w 1665"/>
              <a:gd name="T59" fmla="*/ 1301 h 1455"/>
              <a:gd name="T60" fmla="*/ 849 w 1665"/>
              <a:gd name="T61" fmla="*/ 1129 h 1455"/>
              <a:gd name="T62" fmla="*/ 923 w 1665"/>
              <a:gd name="T63" fmla="*/ 1173 h 1455"/>
              <a:gd name="T64" fmla="*/ 804 w 1665"/>
              <a:gd name="T65" fmla="*/ 1135 h 1455"/>
              <a:gd name="T66" fmla="*/ 786 w 1665"/>
              <a:gd name="T67" fmla="*/ 1087 h 1455"/>
              <a:gd name="T68" fmla="*/ 786 w 1665"/>
              <a:gd name="T69" fmla="*/ 1087 h 1455"/>
              <a:gd name="T70" fmla="*/ 650 w 1665"/>
              <a:gd name="T71" fmla="*/ 1043 h 1455"/>
              <a:gd name="T72" fmla="*/ 504 w 1665"/>
              <a:gd name="T73" fmla="*/ 906 h 1455"/>
              <a:gd name="T74" fmla="*/ 504 w 1665"/>
              <a:gd name="T75" fmla="*/ 906 h 1455"/>
              <a:gd name="T76" fmla="*/ 567 w 1665"/>
              <a:gd name="T77" fmla="*/ 1004 h 1455"/>
              <a:gd name="T78" fmla="*/ 436 w 1665"/>
              <a:gd name="T79" fmla="*/ 897 h 1455"/>
              <a:gd name="T80" fmla="*/ 484 w 1665"/>
              <a:gd name="T81" fmla="*/ 936 h 1455"/>
              <a:gd name="T82" fmla="*/ 433 w 1665"/>
              <a:gd name="T83" fmla="*/ 758 h 1455"/>
              <a:gd name="T84" fmla="*/ 492 w 1665"/>
              <a:gd name="T85" fmla="*/ 784 h 1455"/>
              <a:gd name="T86" fmla="*/ 403 w 1665"/>
              <a:gd name="T87" fmla="*/ 844 h 1455"/>
              <a:gd name="T88" fmla="*/ 403 w 1665"/>
              <a:gd name="T89" fmla="*/ 844 h 1455"/>
              <a:gd name="T90" fmla="*/ 374 w 1665"/>
              <a:gd name="T91" fmla="*/ 639 h 1455"/>
              <a:gd name="T92" fmla="*/ 323 w 1665"/>
              <a:gd name="T93" fmla="*/ 562 h 1455"/>
              <a:gd name="T94" fmla="*/ 371 w 1665"/>
              <a:gd name="T95" fmla="*/ 562 h 1455"/>
              <a:gd name="T96" fmla="*/ 297 w 1665"/>
              <a:gd name="T97" fmla="*/ 746 h 1455"/>
              <a:gd name="T98" fmla="*/ 297 w 1665"/>
              <a:gd name="T99" fmla="*/ 746 h 1455"/>
              <a:gd name="T100" fmla="*/ 231 w 1665"/>
              <a:gd name="T101" fmla="*/ 499 h 1455"/>
              <a:gd name="T102" fmla="*/ 246 w 1665"/>
              <a:gd name="T103" fmla="*/ 562 h 1455"/>
              <a:gd name="T104" fmla="*/ 1236 w 1665"/>
              <a:gd name="T105" fmla="*/ 1297 h 1455"/>
              <a:gd name="T106" fmla="*/ 1440 w 1665"/>
              <a:gd name="T107" fmla="*/ 1417 h 1455"/>
              <a:gd name="T108" fmla="*/ 1449 w 1665"/>
              <a:gd name="T109" fmla="*/ 1455 h 1455"/>
              <a:gd name="T110" fmla="*/ 1167 w 1665"/>
              <a:gd name="T111" fmla="*/ 1316 h 1455"/>
              <a:gd name="T112" fmla="*/ 1226 w 1665"/>
              <a:gd name="T113" fmla="*/ 1322 h 1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5" h="1455">
                <a:moveTo>
                  <a:pt x="26" y="392"/>
                </a:moveTo>
                <a:cubicBezTo>
                  <a:pt x="149" y="421"/>
                  <a:pt x="96" y="396"/>
                  <a:pt x="149" y="382"/>
                </a:cubicBezTo>
                <a:cubicBezTo>
                  <a:pt x="159" y="379"/>
                  <a:pt x="216" y="436"/>
                  <a:pt x="303" y="326"/>
                </a:cubicBezTo>
                <a:cubicBezTo>
                  <a:pt x="357" y="379"/>
                  <a:pt x="401" y="360"/>
                  <a:pt x="459" y="392"/>
                </a:cubicBezTo>
                <a:cubicBezTo>
                  <a:pt x="535" y="435"/>
                  <a:pt x="497" y="341"/>
                  <a:pt x="531" y="333"/>
                </a:cubicBezTo>
                <a:cubicBezTo>
                  <a:pt x="516" y="330"/>
                  <a:pt x="504" y="317"/>
                  <a:pt x="490" y="312"/>
                </a:cubicBezTo>
                <a:cubicBezTo>
                  <a:pt x="607" y="228"/>
                  <a:pt x="634" y="316"/>
                  <a:pt x="592" y="156"/>
                </a:cubicBezTo>
                <a:cubicBezTo>
                  <a:pt x="585" y="135"/>
                  <a:pt x="677" y="124"/>
                  <a:pt x="707" y="101"/>
                </a:cubicBezTo>
                <a:cubicBezTo>
                  <a:pt x="714" y="96"/>
                  <a:pt x="719" y="90"/>
                  <a:pt x="720" y="83"/>
                </a:cubicBezTo>
                <a:cubicBezTo>
                  <a:pt x="724" y="54"/>
                  <a:pt x="757" y="77"/>
                  <a:pt x="781" y="78"/>
                </a:cubicBezTo>
                <a:cubicBezTo>
                  <a:pt x="713" y="0"/>
                  <a:pt x="814" y="17"/>
                  <a:pt x="862" y="42"/>
                </a:cubicBezTo>
                <a:cubicBezTo>
                  <a:pt x="862" y="42"/>
                  <a:pt x="864" y="42"/>
                  <a:pt x="864" y="42"/>
                </a:cubicBezTo>
                <a:cubicBezTo>
                  <a:pt x="888" y="60"/>
                  <a:pt x="1022" y="155"/>
                  <a:pt x="1027" y="162"/>
                </a:cubicBezTo>
                <a:cubicBezTo>
                  <a:pt x="1092" y="227"/>
                  <a:pt x="1173" y="262"/>
                  <a:pt x="1266" y="292"/>
                </a:cubicBezTo>
                <a:cubicBezTo>
                  <a:pt x="1475" y="300"/>
                  <a:pt x="1398" y="247"/>
                  <a:pt x="1489" y="230"/>
                </a:cubicBezTo>
                <a:cubicBezTo>
                  <a:pt x="1506" y="269"/>
                  <a:pt x="1525" y="312"/>
                  <a:pt x="1527" y="339"/>
                </a:cubicBezTo>
                <a:cubicBezTo>
                  <a:pt x="1533" y="367"/>
                  <a:pt x="1542" y="375"/>
                  <a:pt x="1570" y="376"/>
                </a:cubicBezTo>
                <a:cubicBezTo>
                  <a:pt x="1489" y="432"/>
                  <a:pt x="1638" y="466"/>
                  <a:pt x="1665" y="491"/>
                </a:cubicBezTo>
                <a:cubicBezTo>
                  <a:pt x="1615" y="500"/>
                  <a:pt x="1586" y="509"/>
                  <a:pt x="1573" y="514"/>
                </a:cubicBezTo>
                <a:cubicBezTo>
                  <a:pt x="1595" y="557"/>
                  <a:pt x="1578" y="581"/>
                  <a:pt x="1564" y="602"/>
                </a:cubicBezTo>
                <a:cubicBezTo>
                  <a:pt x="1548" y="615"/>
                  <a:pt x="1521" y="613"/>
                  <a:pt x="1505" y="597"/>
                </a:cubicBezTo>
                <a:cubicBezTo>
                  <a:pt x="1492" y="588"/>
                  <a:pt x="1497" y="559"/>
                  <a:pt x="1464" y="548"/>
                </a:cubicBezTo>
                <a:cubicBezTo>
                  <a:pt x="1416" y="529"/>
                  <a:pt x="1372" y="518"/>
                  <a:pt x="1322" y="529"/>
                </a:cubicBezTo>
                <a:cubicBezTo>
                  <a:pt x="1280" y="538"/>
                  <a:pt x="1292" y="498"/>
                  <a:pt x="1245" y="531"/>
                </a:cubicBezTo>
                <a:cubicBezTo>
                  <a:pt x="1213" y="554"/>
                  <a:pt x="953" y="448"/>
                  <a:pt x="947" y="493"/>
                </a:cubicBezTo>
                <a:cubicBezTo>
                  <a:pt x="916" y="487"/>
                  <a:pt x="859" y="461"/>
                  <a:pt x="843" y="501"/>
                </a:cubicBezTo>
                <a:cubicBezTo>
                  <a:pt x="799" y="613"/>
                  <a:pt x="745" y="512"/>
                  <a:pt x="689" y="490"/>
                </a:cubicBezTo>
                <a:cubicBezTo>
                  <a:pt x="630" y="466"/>
                  <a:pt x="647" y="543"/>
                  <a:pt x="644" y="567"/>
                </a:cubicBezTo>
                <a:cubicBezTo>
                  <a:pt x="644" y="599"/>
                  <a:pt x="643" y="638"/>
                  <a:pt x="655" y="646"/>
                </a:cubicBezTo>
                <a:cubicBezTo>
                  <a:pt x="690" y="671"/>
                  <a:pt x="726" y="680"/>
                  <a:pt x="754" y="714"/>
                </a:cubicBezTo>
                <a:cubicBezTo>
                  <a:pt x="791" y="759"/>
                  <a:pt x="766" y="824"/>
                  <a:pt x="805" y="865"/>
                </a:cubicBezTo>
                <a:cubicBezTo>
                  <a:pt x="838" y="899"/>
                  <a:pt x="881" y="918"/>
                  <a:pt x="914" y="955"/>
                </a:cubicBezTo>
                <a:cubicBezTo>
                  <a:pt x="981" y="1031"/>
                  <a:pt x="1028" y="1055"/>
                  <a:pt x="1098" y="1142"/>
                </a:cubicBezTo>
                <a:cubicBezTo>
                  <a:pt x="1098" y="1142"/>
                  <a:pt x="1262" y="1292"/>
                  <a:pt x="1182" y="1283"/>
                </a:cubicBezTo>
                <a:cubicBezTo>
                  <a:pt x="1169" y="1280"/>
                  <a:pt x="1153" y="1268"/>
                  <a:pt x="1133" y="1245"/>
                </a:cubicBezTo>
                <a:cubicBezTo>
                  <a:pt x="1061" y="1162"/>
                  <a:pt x="884" y="1040"/>
                  <a:pt x="769" y="1083"/>
                </a:cubicBezTo>
                <a:cubicBezTo>
                  <a:pt x="739" y="1094"/>
                  <a:pt x="723" y="1082"/>
                  <a:pt x="704" y="1057"/>
                </a:cubicBezTo>
                <a:cubicBezTo>
                  <a:pt x="680" y="1026"/>
                  <a:pt x="694" y="1018"/>
                  <a:pt x="649" y="995"/>
                </a:cubicBezTo>
                <a:cubicBezTo>
                  <a:pt x="583" y="962"/>
                  <a:pt x="492" y="888"/>
                  <a:pt x="466" y="817"/>
                </a:cubicBezTo>
                <a:cubicBezTo>
                  <a:pt x="507" y="810"/>
                  <a:pt x="544" y="816"/>
                  <a:pt x="585" y="823"/>
                </a:cubicBezTo>
                <a:cubicBezTo>
                  <a:pt x="531" y="784"/>
                  <a:pt x="465" y="754"/>
                  <a:pt x="428" y="697"/>
                </a:cubicBezTo>
                <a:cubicBezTo>
                  <a:pt x="397" y="649"/>
                  <a:pt x="418" y="587"/>
                  <a:pt x="387" y="539"/>
                </a:cubicBezTo>
                <a:cubicBezTo>
                  <a:pt x="361" y="497"/>
                  <a:pt x="301" y="457"/>
                  <a:pt x="253" y="444"/>
                </a:cubicBezTo>
                <a:cubicBezTo>
                  <a:pt x="218" y="434"/>
                  <a:pt x="186" y="536"/>
                  <a:pt x="193" y="562"/>
                </a:cubicBezTo>
                <a:cubicBezTo>
                  <a:pt x="178" y="555"/>
                  <a:pt x="172" y="560"/>
                  <a:pt x="160" y="547"/>
                </a:cubicBezTo>
                <a:cubicBezTo>
                  <a:pt x="156" y="581"/>
                  <a:pt x="147" y="617"/>
                  <a:pt x="121" y="642"/>
                </a:cubicBezTo>
                <a:cubicBezTo>
                  <a:pt x="100" y="626"/>
                  <a:pt x="32" y="541"/>
                  <a:pt x="65" y="514"/>
                </a:cubicBezTo>
                <a:cubicBezTo>
                  <a:pt x="27" y="523"/>
                  <a:pt x="9" y="420"/>
                  <a:pt x="0" y="389"/>
                </a:cubicBezTo>
                <a:cubicBezTo>
                  <a:pt x="9" y="390"/>
                  <a:pt x="18" y="391"/>
                  <a:pt x="26" y="392"/>
                </a:cubicBezTo>
                <a:close/>
                <a:moveTo>
                  <a:pt x="1232" y="1372"/>
                </a:moveTo>
                <a:cubicBezTo>
                  <a:pt x="1202" y="1362"/>
                  <a:pt x="1171" y="1358"/>
                  <a:pt x="1140" y="1351"/>
                </a:cubicBezTo>
                <a:cubicBezTo>
                  <a:pt x="1171" y="1344"/>
                  <a:pt x="1205" y="1356"/>
                  <a:pt x="1232" y="1372"/>
                </a:cubicBezTo>
                <a:close/>
                <a:moveTo>
                  <a:pt x="1033" y="1224"/>
                </a:moveTo>
                <a:cubicBezTo>
                  <a:pt x="972" y="1226"/>
                  <a:pt x="910" y="1220"/>
                  <a:pt x="852" y="1203"/>
                </a:cubicBezTo>
                <a:cubicBezTo>
                  <a:pt x="921" y="1180"/>
                  <a:pt x="992" y="1217"/>
                  <a:pt x="1063" y="1215"/>
                </a:cubicBezTo>
                <a:cubicBezTo>
                  <a:pt x="1053" y="1218"/>
                  <a:pt x="1043" y="1221"/>
                  <a:pt x="1033" y="1224"/>
                </a:cubicBezTo>
                <a:close/>
                <a:moveTo>
                  <a:pt x="979" y="1301"/>
                </a:moveTo>
                <a:cubicBezTo>
                  <a:pt x="959" y="1296"/>
                  <a:pt x="938" y="1293"/>
                  <a:pt x="917" y="1292"/>
                </a:cubicBezTo>
                <a:cubicBezTo>
                  <a:pt x="954" y="1260"/>
                  <a:pt x="1032" y="1265"/>
                  <a:pt x="1071" y="1289"/>
                </a:cubicBezTo>
                <a:cubicBezTo>
                  <a:pt x="1041" y="1299"/>
                  <a:pt x="1008" y="1282"/>
                  <a:pt x="979" y="1301"/>
                </a:cubicBezTo>
                <a:close/>
                <a:moveTo>
                  <a:pt x="923" y="1173"/>
                </a:moveTo>
                <a:cubicBezTo>
                  <a:pt x="892" y="1173"/>
                  <a:pt x="854" y="1165"/>
                  <a:pt x="849" y="1129"/>
                </a:cubicBezTo>
                <a:cubicBezTo>
                  <a:pt x="890" y="1127"/>
                  <a:pt x="931" y="1133"/>
                  <a:pt x="970" y="1146"/>
                </a:cubicBezTo>
                <a:cubicBezTo>
                  <a:pt x="958" y="1161"/>
                  <a:pt x="942" y="1170"/>
                  <a:pt x="923" y="1173"/>
                </a:cubicBezTo>
                <a:close/>
                <a:moveTo>
                  <a:pt x="834" y="1149"/>
                </a:moveTo>
                <a:cubicBezTo>
                  <a:pt x="824" y="1144"/>
                  <a:pt x="814" y="1140"/>
                  <a:pt x="804" y="1135"/>
                </a:cubicBezTo>
                <a:cubicBezTo>
                  <a:pt x="817" y="1135"/>
                  <a:pt x="827" y="1139"/>
                  <a:pt x="834" y="1149"/>
                </a:cubicBezTo>
                <a:close/>
                <a:moveTo>
                  <a:pt x="786" y="1087"/>
                </a:moveTo>
                <a:cubicBezTo>
                  <a:pt x="796" y="1086"/>
                  <a:pt x="806" y="1085"/>
                  <a:pt x="816" y="1084"/>
                </a:cubicBezTo>
                <a:cubicBezTo>
                  <a:pt x="806" y="1088"/>
                  <a:pt x="797" y="1089"/>
                  <a:pt x="786" y="1087"/>
                </a:cubicBezTo>
                <a:close/>
                <a:moveTo>
                  <a:pt x="617" y="1028"/>
                </a:moveTo>
                <a:cubicBezTo>
                  <a:pt x="628" y="1033"/>
                  <a:pt x="639" y="1038"/>
                  <a:pt x="650" y="1043"/>
                </a:cubicBezTo>
                <a:cubicBezTo>
                  <a:pt x="638" y="1039"/>
                  <a:pt x="628" y="1034"/>
                  <a:pt x="617" y="1028"/>
                </a:cubicBezTo>
                <a:close/>
                <a:moveTo>
                  <a:pt x="504" y="906"/>
                </a:moveTo>
                <a:cubicBezTo>
                  <a:pt x="495" y="899"/>
                  <a:pt x="485" y="892"/>
                  <a:pt x="475" y="885"/>
                </a:cubicBezTo>
                <a:cubicBezTo>
                  <a:pt x="490" y="886"/>
                  <a:pt x="499" y="893"/>
                  <a:pt x="504" y="906"/>
                </a:cubicBezTo>
                <a:close/>
                <a:moveTo>
                  <a:pt x="504" y="956"/>
                </a:moveTo>
                <a:cubicBezTo>
                  <a:pt x="527" y="969"/>
                  <a:pt x="548" y="985"/>
                  <a:pt x="567" y="1004"/>
                </a:cubicBezTo>
                <a:cubicBezTo>
                  <a:pt x="543" y="993"/>
                  <a:pt x="519" y="979"/>
                  <a:pt x="504" y="956"/>
                </a:cubicBezTo>
                <a:close/>
                <a:moveTo>
                  <a:pt x="436" y="897"/>
                </a:moveTo>
                <a:cubicBezTo>
                  <a:pt x="426" y="888"/>
                  <a:pt x="416" y="879"/>
                  <a:pt x="407" y="870"/>
                </a:cubicBezTo>
                <a:cubicBezTo>
                  <a:pt x="445" y="873"/>
                  <a:pt x="454" y="918"/>
                  <a:pt x="484" y="936"/>
                </a:cubicBezTo>
                <a:cubicBezTo>
                  <a:pt x="461" y="931"/>
                  <a:pt x="445" y="918"/>
                  <a:pt x="436" y="897"/>
                </a:cubicBezTo>
                <a:close/>
                <a:moveTo>
                  <a:pt x="433" y="758"/>
                </a:moveTo>
                <a:cubicBezTo>
                  <a:pt x="404" y="730"/>
                  <a:pt x="375" y="701"/>
                  <a:pt x="356" y="665"/>
                </a:cubicBezTo>
                <a:cubicBezTo>
                  <a:pt x="392" y="716"/>
                  <a:pt x="456" y="734"/>
                  <a:pt x="492" y="784"/>
                </a:cubicBezTo>
                <a:cubicBezTo>
                  <a:pt x="464" y="806"/>
                  <a:pt x="446" y="779"/>
                  <a:pt x="433" y="758"/>
                </a:cubicBezTo>
                <a:close/>
                <a:moveTo>
                  <a:pt x="403" y="844"/>
                </a:moveTo>
                <a:cubicBezTo>
                  <a:pt x="393" y="836"/>
                  <a:pt x="384" y="828"/>
                  <a:pt x="374" y="820"/>
                </a:cubicBezTo>
                <a:cubicBezTo>
                  <a:pt x="387" y="824"/>
                  <a:pt x="397" y="832"/>
                  <a:pt x="403" y="844"/>
                </a:cubicBezTo>
                <a:close/>
                <a:moveTo>
                  <a:pt x="344" y="621"/>
                </a:moveTo>
                <a:cubicBezTo>
                  <a:pt x="354" y="627"/>
                  <a:pt x="364" y="633"/>
                  <a:pt x="374" y="639"/>
                </a:cubicBezTo>
                <a:cubicBezTo>
                  <a:pt x="347" y="651"/>
                  <a:pt x="337" y="645"/>
                  <a:pt x="344" y="621"/>
                </a:cubicBezTo>
                <a:close/>
                <a:moveTo>
                  <a:pt x="323" y="562"/>
                </a:moveTo>
                <a:cubicBezTo>
                  <a:pt x="297" y="559"/>
                  <a:pt x="249" y="504"/>
                  <a:pt x="294" y="490"/>
                </a:cubicBezTo>
                <a:cubicBezTo>
                  <a:pt x="325" y="481"/>
                  <a:pt x="348" y="550"/>
                  <a:pt x="371" y="562"/>
                </a:cubicBezTo>
                <a:cubicBezTo>
                  <a:pt x="355" y="578"/>
                  <a:pt x="339" y="578"/>
                  <a:pt x="323" y="562"/>
                </a:cubicBezTo>
                <a:close/>
                <a:moveTo>
                  <a:pt x="297" y="746"/>
                </a:moveTo>
                <a:cubicBezTo>
                  <a:pt x="281" y="725"/>
                  <a:pt x="264" y="705"/>
                  <a:pt x="246" y="686"/>
                </a:cubicBezTo>
                <a:cubicBezTo>
                  <a:pt x="268" y="701"/>
                  <a:pt x="285" y="722"/>
                  <a:pt x="297" y="746"/>
                </a:cubicBezTo>
                <a:close/>
                <a:moveTo>
                  <a:pt x="246" y="562"/>
                </a:moveTo>
                <a:cubicBezTo>
                  <a:pt x="229" y="544"/>
                  <a:pt x="225" y="523"/>
                  <a:pt x="231" y="499"/>
                </a:cubicBezTo>
                <a:cubicBezTo>
                  <a:pt x="266" y="556"/>
                  <a:pt x="272" y="621"/>
                  <a:pt x="291" y="683"/>
                </a:cubicBezTo>
                <a:cubicBezTo>
                  <a:pt x="251" y="677"/>
                  <a:pt x="213" y="591"/>
                  <a:pt x="246" y="562"/>
                </a:cubicBezTo>
                <a:close/>
                <a:moveTo>
                  <a:pt x="1205" y="1302"/>
                </a:moveTo>
                <a:cubicBezTo>
                  <a:pt x="1216" y="1303"/>
                  <a:pt x="1218" y="1296"/>
                  <a:pt x="1236" y="1297"/>
                </a:cubicBezTo>
                <a:cubicBezTo>
                  <a:pt x="1261" y="1299"/>
                  <a:pt x="1269" y="1323"/>
                  <a:pt x="1283" y="1333"/>
                </a:cubicBezTo>
                <a:cubicBezTo>
                  <a:pt x="1388" y="1410"/>
                  <a:pt x="1435" y="1416"/>
                  <a:pt x="1440" y="1417"/>
                </a:cubicBezTo>
                <a:cubicBezTo>
                  <a:pt x="1436" y="1438"/>
                  <a:pt x="1441" y="1450"/>
                  <a:pt x="1450" y="1454"/>
                </a:cubicBezTo>
                <a:lnTo>
                  <a:pt x="1449" y="1455"/>
                </a:lnTo>
                <a:cubicBezTo>
                  <a:pt x="1401" y="1449"/>
                  <a:pt x="1318" y="1381"/>
                  <a:pt x="1281" y="1351"/>
                </a:cubicBezTo>
                <a:cubicBezTo>
                  <a:pt x="1248" y="1325"/>
                  <a:pt x="1205" y="1329"/>
                  <a:pt x="1167" y="1316"/>
                </a:cubicBezTo>
                <a:cubicBezTo>
                  <a:pt x="1125" y="1302"/>
                  <a:pt x="1091" y="1265"/>
                  <a:pt x="1045" y="1271"/>
                </a:cubicBezTo>
                <a:cubicBezTo>
                  <a:pt x="1093" y="1234"/>
                  <a:pt x="1187" y="1292"/>
                  <a:pt x="1226" y="1322"/>
                </a:cubicBezTo>
                <a:cubicBezTo>
                  <a:pt x="1219" y="1316"/>
                  <a:pt x="1212" y="1308"/>
                  <a:pt x="1205" y="130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2" name="꙱ Costa Rica (Republic of Costa Rica) (CR) (H)">
            <a:extLst>
              <a:ext uri="{FF2B5EF4-FFF2-40B4-BE49-F238E27FC236}">
                <a16:creationId xmlns:a16="http://schemas.microsoft.com/office/drawing/2014/main" id="{694D6327-B7D9-401A-943B-18EC22C24038}"/>
              </a:ext>
            </a:extLst>
          </p:cNvPr>
          <p:cNvSpPr>
            <a:spLocks/>
          </p:cNvSpPr>
          <p:nvPr/>
        </p:nvSpPr>
        <p:spPr bwMode="auto">
          <a:xfrm>
            <a:off x="2164377" y="2053859"/>
            <a:ext cx="86233" cy="92773"/>
          </a:xfrm>
          <a:custGeom>
            <a:avLst/>
            <a:gdLst>
              <a:gd name="T0" fmla="*/ 254 w 1037"/>
              <a:gd name="T1" fmla="*/ 53 h 1122"/>
              <a:gd name="T2" fmla="*/ 403 w 1037"/>
              <a:gd name="T3" fmla="*/ 46 h 1122"/>
              <a:gd name="T4" fmla="*/ 509 w 1037"/>
              <a:gd name="T5" fmla="*/ 81 h 1122"/>
              <a:gd name="T6" fmla="*/ 586 w 1037"/>
              <a:gd name="T7" fmla="*/ 152 h 1122"/>
              <a:gd name="T8" fmla="*/ 717 w 1037"/>
              <a:gd name="T9" fmla="*/ 106 h 1122"/>
              <a:gd name="T10" fmla="*/ 742 w 1037"/>
              <a:gd name="T11" fmla="*/ 190 h 1122"/>
              <a:gd name="T12" fmla="*/ 889 w 1037"/>
              <a:gd name="T13" fmla="*/ 431 h 1122"/>
              <a:gd name="T14" fmla="*/ 1008 w 1037"/>
              <a:gd name="T15" fmla="*/ 569 h 1122"/>
              <a:gd name="T16" fmla="*/ 995 w 1037"/>
              <a:gd name="T17" fmla="*/ 606 h 1122"/>
              <a:gd name="T18" fmla="*/ 926 w 1037"/>
              <a:gd name="T19" fmla="*/ 588 h 1122"/>
              <a:gd name="T20" fmla="*/ 917 w 1037"/>
              <a:gd name="T21" fmla="*/ 755 h 1122"/>
              <a:gd name="T22" fmla="*/ 965 w 1037"/>
              <a:gd name="T23" fmla="*/ 812 h 1122"/>
              <a:gd name="T24" fmla="*/ 917 w 1037"/>
              <a:gd name="T25" fmla="*/ 861 h 1122"/>
              <a:gd name="T26" fmla="*/ 921 w 1037"/>
              <a:gd name="T27" fmla="*/ 966 h 1122"/>
              <a:gd name="T28" fmla="*/ 888 w 1037"/>
              <a:gd name="T29" fmla="*/ 1075 h 1122"/>
              <a:gd name="T30" fmla="*/ 892 w 1037"/>
              <a:gd name="T31" fmla="*/ 1122 h 1122"/>
              <a:gd name="T32" fmla="*/ 823 w 1037"/>
              <a:gd name="T33" fmla="*/ 1018 h 1122"/>
              <a:gd name="T34" fmla="*/ 832 w 1037"/>
              <a:gd name="T35" fmla="*/ 980 h 1122"/>
              <a:gd name="T36" fmla="*/ 722 w 1037"/>
              <a:gd name="T37" fmla="*/ 887 h 1122"/>
              <a:gd name="T38" fmla="*/ 775 w 1037"/>
              <a:gd name="T39" fmla="*/ 1009 h 1122"/>
              <a:gd name="T40" fmla="*/ 695 w 1037"/>
              <a:gd name="T41" fmla="*/ 825 h 1122"/>
              <a:gd name="T42" fmla="*/ 546 w 1037"/>
              <a:gd name="T43" fmla="*/ 655 h 1122"/>
              <a:gd name="T44" fmla="*/ 453 w 1037"/>
              <a:gd name="T45" fmla="*/ 606 h 1122"/>
              <a:gd name="T46" fmla="*/ 378 w 1037"/>
              <a:gd name="T47" fmla="*/ 531 h 1122"/>
              <a:gd name="T48" fmla="*/ 193 w 1037"/>
              <a:gd name="T49" fmla="*/ 326 h 1122"/>
              <a:gd name="T50" fmla="*/ 213 w 1037"/>
              <a:gd name="T51" fmla="*/ 397 h 1122"/>
              <a:gd name="T52" fmla="*/ 285 w 1037"/>
              <a:gd name="T53" fmla="*/ 451 h 1122"/>
              <a:gd name="T54" fmla="*/ 245 w 1037"/>
              <a:gd name="T55" fmla="*/ 556 h 1122"/>
              <a:gd name="T56" fmla="*/ 128 w 1037"/>
              <a:gd name="T57" fmla="*/ 478 h 1122"/>
              <a:gd name="T58" fmla="*/ 15 w 1037"/>
              <a:gd name="T59" fmla="*/ 296 h 1122"/>
              <a:gd name="T60" fmla="*/ 84 w 1037"/>
              <a:gd name="T61" fmla="*/ 193 h 1122"/>
              <a:gd name="T62" fmla="*/ 39 w 1037"/>
              <a:gd name="T63" fmla="*/ 96 h 1122"/>
              <a:gd name="T64" fmla="*/ 118 w 1037"/>
              <a:gd name="T65" fmla="*/ 0 h 1122"/>
              <a:gd name="T66" fmla="*/ 254 w 1037"/>
              <a:gd name="T67" fmla="*/ 53 h 1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7" h="1122">
                <a:moveTo>
                  <a:pt x="254" y="53"/>
                </a:moveTo>
                <a:cubicBezTo>
                  <a:pt x="337" y="94"/>
                  <a:pt x="326" y="67"/>
                  <a:pt x="403" y="46"/>
                </a:cubicBezTo>
                <a:cubicBezTo>
                  <a:pt x="437" y="37"/>
                  <a:pt x="438" y="86"/>
                  <a:pt x="509" y="81"/>
                </a:cubicBezTo>
                <a:cubicBezTo>
                  <a:pt x="529" y="108"/>
                  <a:pt x="542" y="144"/>
                  <a:pt x="586" y="152"/>
                </a:cubicBezTo>
                <a:cubicBezTo>
                  <a:pt x="640" y="162"/>
                  <a:pt x="720" y="165"/>
                  <a:pt x="717" y="106"/>
                </a:cubicBezTo>
                <a:cubicBezTo>
                  <a:pt x="742" y="147"/>
                  <a:pt x="718" y="154"/>
                  <a:pt x="742" y="190"/>
                </a:cubicBezTo>
                <a:cubicBezTo>
                  <a:pt x="805" y="287"/>
                  <a:pt x="755" y="297"/>
                  <a:pt x="889" y="431"/>
                </a:cubicBezTo>
                <a:cubicBezTo>
                  <a:pt x="932" y="473"/>
                  <a:pt x="954" y="541"/>
                  <a:pt x="1008" y="569"/>
                </a:cubicBezTo>
                <a:cubicBezTo>
                  <a:pt x="1037" y="591"/>
                  <a:pt x="1032" y="617"/>
                  <a:pt x="995" y="606"/>
                </a:cubicBezTo>
                <a:cubicBezTo>
                  <a:pt x="970" y="597"/>
                  <a:pt x="959" y="563"/>
                  <a:pt x="926" y="588"/>
                </a:cubicBezTo>
                <a:cubicBezTo>
                  <a:pt x="946" y="629"/>
                  <a:pt x="880" y="716"/>
                  <a:pt x="917" y="755"/>
                </a:cubicBezTo>
                <a:cubicBezTo>
                  <a:pt x="928" y="767"/>
                  <a:pt x="976" y="793"/>
                  <a:pt x="965" y="812"/>
                </a:cubicBezTo>
                <a:cubicBezTo>
                  <a:pt x="954" y="832"/>
                  <a:pt x="922" y="830"/>
                  <a:pt x="917" y="861"/>
                </a:cubicBezTo>
                <a:cubicBezTo>
                  <a:pt x="911" y="892"/>
                  <a:pt x="938" y="935"/>
                  <a:pt x="921" y="966"/>
                </a:cubicBezTo>
                <a:cubicBezTo>
                  <a:pt x="898" y="1007"/>
                  <a:pt x="867" y="985"/>
                  <a:pt x="888" y="1075"/>
                </a:cubicBezTo>
                <a:cubicBezTo>
                  <a:pt x="891" y="1089"/>
                  <a:pt x="892" y="1104"/>
                  <a:pt x="892" y="1122"/>
                </a:cubicBezTo>
                <a:cubicBezTo>
                  <a:pt x="892" y="1065"/>
                  <a:pt x="847" y="1044"/>
                  <a:pt x="823" y="1018"/>
                </a:cubicBezTo>
                <a:cubicBezTo>
                  <a:pt x="826" y="1005"/>
                  <a:pt x="830" y="993"/>
                  <a:pt x="832" y="980"/>
                </a:cubicBezTo>
                <a:cubicBezTo>
                  <a:pt x="821" y="941"/>
                  <a:pt x="775" y="854"/>
                  <a:pt x="722" y="887"/>
                </a:cubicBezTo>
                <a:cubicBezTo>
                  <a:pt x="732" y="935"/>
                  <a:pt x="794" y="953"/>
                  <a:pt x="775" y="1009"/>
                </a:cubicBezTo>
                <a:cubicBezTo>
                  <a:pt x="555" y="940"/>
                  <a:pt x="690" y="887"/>
                  <a:pt x="695" y="825"/>
                </a:cubicBezTo>
                <a:cubicBezTo>
                  <a:pt x="703" y="734"/>
                  <a:pt x="605" y="700"/>
                  <a:pt x="546" y="655"/>
                </a:cubicBezTo>
                <a:cubicBezTo>
                  <a:pt x="511" y="627"/>
                  <a:pt x="502" y="607"/>
                  <a:pt x="453" y="606"/>
                </a:cubicBezTo>
                <a:cubicBezTo>
                  <a:pt x="404" y="605"/>
                  <a:pt x="376" y="581"/>
                  <a:pt x="378" y="531"/>
                </a:cubicBezTo>
                <a:cubicBezTo>
                  <a:pt x="383" y="410"/>
                  <a:pt x="240" y="411"/>
                  <a:pt x="193" y="326"/>
                </a:cubicBezTo>
                <a:cubicBezTo>
                  <a:pt x="203" y="349"/>
                  <a:pt x="205" y="374"/>
                  <a:pt x="213" y="397"/>
                </a:cubicBezTo>
                <a:cubicBezTo>
                  <a:pt x="227" y="433"/>
                  <a:pt x="259" y="429"/>
                  <a:pt x="285" y="451"/>
                </a:cubicBezTo>
                <a:cubicBezTo>
                  <a:pt x="320" y="481"/>
                  <a:pt x="278" y="543"/>
                  <a:pt x="245" y="556"/>
                </a:cubicBezTo>
                <a:cubicBezTo>
                  <a:pt x="205" y="572"/>
                  <a:pt x="171" y="488"/>
                  <a:pt x="128" y="478"/>
                </a:cubicBezTo>
                <a:cubicBezTo>
                  <a:pt x="56" y="462"/>
                  <a:pt x="0" y="371"/>
                  <a:pt x="15" y="296"/>
                </a:cubicBezTo>
                <a:cubicBezTo>
                  <a:pt x="33" y="282"/>
                  <a:pt x="80" y="215"/>
                  <a:pt x="84" y="193"/>
                </a:cubicBezTo>
                <a:cubicBezTo>
                  <a:pt x="89" y="158"/>
                  <a:pt x="9" y="114"/>
                  <a:pt x="39" y="96"/>
                </a:cubicBezTo>
                <a:cubicBezTo>
                  <a:pt x="101" y="58"/>
                  <a:pt x="92" y="3"/>
                  <a:pt x="118" y="0"/>
                </a:cubicBezTo>
                <a:cubicBezTo>
                  <a:pt x="148" y="3"/>
                  <a:pt x="172" y="13"/>
                  <a:pt x="254" y="5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3" name="꙱ Republic of the Congo (Congo Republic) (West Congo) (Congo-Brazzaville) (Congo) (CG) (H)">
            <a:extLst>
              <a:ext uri="{FF2B5EF4-FFF2-40B4-BE49-F238E27FC236}">
                <a16:creationId xmlns:a16="http://schemas.microsoft.com/office/drawing/2014/main" id="{053C2BA0-082D-4309-ADCA-3D93D576A68D}"/>
              </a:ext>
            </a:extLst>
          </p:cNvPr>
          <p:cNvSpPr>
            <a:spLocks/>
          </p:cNvSpPr>
          <p:nvPr/>
        </p:nvSpPr>
        <p:spPr bwMode="auto">
          <a:xfrm>
            <a:off x="4674848" y="2273924"/>
            <a:ext cx="194025" cy="259979"/>
          </a:xfrm>
          <a:custGeom>
            <a:avLst/>
            <a:gdLst>
              <a:gd name="T0" fmla="*/ 2358 w 2359"/>
              <a:gd name="T1" fmla="*/ 86 h 3140"/>
              <a:gd name="T2" fmla="*/ 2192 w 2359"/>
              <a:gd name="T3" fmla="*/ 567 h 3140"/>
              <a:gd name="T4" fmla="*/ 2126 w 2359"/>
              <a:gd name="T5" fmla="*/ 1016 h 3140"/>
              <a:gd name="T6" fmla="*/ 2055 w 2359"/>
              <a:gd name="T7" fmla="*/ 1559 h 3140"/>
              <a:gd name="T8" fmla="*/ 1669 w 2359"/>
              <a:gd name="T9" fmla="*/ 2064 h 3140"/>
              <a:gd name="T10" fmla="*/ 1598 w 2359"/>
              <a:gd name="T11" fmla="*/ 2388 h 3140"/>
              <a:gd name="T12" fmla="*/ 1363 w 2359"/>
              <a:gd name="T13" fmla="*/ 2836 h 3140"/>
              <a:gd name="T14" fmla="*/ 1146 w 2359"/>
              <a:gd name="T15" fmla="*/ 3059 h 3140"/>
              <a:gd name="T16" fmla="*/ 1018 w 2359"/>
              <a:gd name="T17" fmla="*/ 2952 h 3140"/>
              <a:gd name="T18" fmla="*/ 841 w 2359"/>
              <a:gd name="T19" fmla="*/ 2908 h 3140"/>
              <a:gd name="T20" fmla="*/ 716 w 2359"/>
              <a:gd name="T21" fmla="*/ 3071 h 3140"/>
              <a:gd name="T22" fmla="*/ 614 w 2359"/>
              <a:gd name="T23" fmla="*/ 2981 h 3140"/>
              <a:gd name="T24" fmla="*/ 463 w 2359"/>
              <a:gd name="T25" fmla="*/ 2956 h 3140"/>
              <a:gd name="T26" fmla="*/ 213 w 2359"/>
              <a:gd name="T27" fmla="*/ 2993 h 3140"/>
              <a:gd name="T28" fmla="*/ 128 w 2359"/>
              <a:gd name="T29" fmla="*/ 2591 h 3140"/>
              <a:gd name="T30" fmla="*/ 246 w 2359"/>
              <a:gd name="T31" fmla="*/ 2587 h 3140"/>
              <a:gd name="T32" fmla="*/ 194 w 2359"/>
              <a:gd name="T33" fmla="*/ 2474 h 3140"/>
              <a:gd name="T34" fmla="*/ 140 w 2359"/>
              <a:gd name="T35" fmla="*/ 2160 h 3140"/>
              <a:gd name="T36" fmla="*/ 295 w 2359"/>
              <a:gd name="T37" fmla="*/ 2194 h 3140"/>
              <a:gd name="T38" fmla="*/ 588 w 2359"/>
              <a:gd name="T39" fmla="*/ 2175 h 3140"/>
              <a:gd name="T40" fmla="*/ 829 w 2359"/>
              <a:gd name="T41" fmla="*/ 2077 h 3140"/>
              <a:gd name="T42" fmla="*/ 972 w 2359"/>
              <a:gd name="T43" fmla="*/ 2134 h 3140"/>
              <a:gd name="T44" fmla="*/ 1025 w 2359"/>
              <a:gd name="T45" fmla="*/ 1901 h 3140"/>
              <a:gd name="T46" fmla="*/ 1027 w 2359"/>
              <a:gd name="T47" fmla="*/ 1504 h 3140"/>
              <a:gd name="T48" fmla="*/ 895 w 2359"/>
              <a:gd name="T49" fmla="*/ 1417 h 3140"/>
              <a:gd name="T50" fmla="*/ 952 w 2359"/>
              <a:gd name="T51" fmla="*/ 1128 h 3140"/>
              <a:gd name="T52" fmla="*/ 647 w 2359"/>
              <a:gd name="T53" fmla="*/ 895 h 3140"/>
              <a:gd name="T54" fmla="*/ 678 w 2359"/>
              <a:gd name="T55" fmla="*/ 552 h 3140"/>
              <a:gd name="T56" fmla="*/ 1144 w 2359"/>
              <a:gd name="T57" fmla="*/ 572 h 3140"/>
              <a:gd name="T58" fmla="*/ 1556 w 2359"/>
              <a:gd name="T59" fmla="*/ 741 h 3140"/>
              <a:gd name="T60" fmla="*/ 1594 w 2359"/>
              <a:gd name="T61" fmla="*/ 527 h 3140"/>
              <a:gd name="T62" fmla="*/ 1741 w 2359"/>
              <a:gd name="T63" fmla="*/ 77 h 3140"/>
              <a:gd name="T64" fmla="*/ 2036 w 2359"/>
              <a:gd name="T65" fmla="*/ 26 h 3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359" h="3140">
                <a:moveTo>
                  <a:pt x="2194" y="66"/>
                </a:moveTo>
                <a:cubicBezTo>
                  <a:pt x="2257" y="55"/>
                  <a:pt x="2336" y="34"/>
                  <a:pt x="2358" y="86"/>
                </a:cubicBezTo>
                <a:cubicBezTo>
                  <a:pt x="2359" y="128"/>
                  <a:pt x="2357" y="170"/>
                  <a:pt x="2342" y="211"/>
                </a:cubicBezTo>
                <a:cubicBezTo>
                  <a:pt x="2298" y="333"/>
                  <a:pt x="2221" y="438"/>
                  <a:pt x="2192" y="567"/>
                </a:cubicBezTo>
                <a:cubicBezTo>
                  <a:pt x="2176" y="639"/>
                  <a:pt x="2201" y="720"/>
                  <a:pt x="2181" y="798"/>
                </a:cubicBezTo>
                <a:cubicBezTo>
                  <a:pt x="2160" y="896"/>
                  <a:pt x="2137" y="876"/>
                  <a:pt x="2126" y="1016"/>
                </a:cubicBezTo>
                <a:cubicBezTo>
                  <a:pt x="2118" y="1116"/>
                  <a:pt x="2107" y="1259"/>
                  <a:pt x="2083" y="1353"/>
                </a:cubicBezTo>
                <a:cubicBezTo>
                  <a:pt x="2067" y="1419"/>
                  <a:pt x="2096" y="1502"/>
                  <a:pt x="2055" y="1559"/>
                </a:cubicBezTo>
                <a:cubicBezTo>
                  <a:pt x="1942" y="1720"/>
                  <a:pt x="1912" y="1684"/>
                  <a:pt x="1829" y="1782"/>
                </a:cubicBezTo>
                <a:cubicBezTo>
                  <a:pt x="1740" y="1889"/>
                  <a:pt x="1751" y="1993"/>
                  <a:pt x="1669" y="2064"/>
                </a:cubicBezTo>
                <a:cubicBezTo>
                  <a:pt x="1632" y="2095"/>
                  <a:pt x="1587" y="2119"/>
                  <a:pt x="1594" y="2171"/>
                </a:cubicBezTo>
                <a:cubicBezTo>
                  <a:pt x="1603" y="2246"/>
                  <a:pt x="1596" y="2313"/>
                  <a:pt x="1598" y="2388"/>
                </a:cubicBezTo>
                <a:cubicBezTo>
                  <a:pt x="1601" y="2487"/>
                  <a:pt x="1581" y="2693"/>
                  <a:pt x="1472" y="2740"/>
                </a:cubicBezTo>
                <a:cubicBezTo>
                  <a:pt x="1406" y="2768"/>
                  <a:pt x="1384" y="2772"/>
                  <a:pt x="1363" y="2836"/>
                </a:cubicBezTo>
                <a:cubicBezTo>
                  <a:pt x="1358" y="2852"/>
                  <a:pt x="1281" y="2893"/>
                  <a:pt x="1263" y="2914"/>
                </a:cubicBezTo>
                <a:cubicBezTo>
                  <a:pt x="1226" y="2960"/>
                  <a:pt x="1195" y="3025"/>
                  <a:pt x="1146" y="3059"/>
                </a:cubicBezTo>
                <a:cubicBezTo>
                  <a:pt x="1111" y="3083"/>
                  <a:pt x="1060" y="3040"/>
                  <a:pt x="1034" y="3074"/>
                </a:cubicBezTo>
                <a:cubicBezTo>
                  <a:pt x="1034" y="3035"/>
                  <a:pt x="1009" y="2992"/>
                  <a:pt x="1018" y="2952"/>
                </a:cubicBezTo>
                <a:cubicBezTo>
                  <a:pt x="1027" y="2917"/>
                  <a:pt x="1078" y="2905"/>
                  <a:pt x="1023" y="2877"/>
                </a:cubicBezTo>
                <a:cubicBezTo>
                  <a:pt x="965" y="2848"/>
                  <a:pt x="889" y="2972"/>
                  <a:pt x="841" y="2908"/>
                </a:cubicBezTo>
                <a:cubicBezTo>
                  <a:pt x="810" y="2940"/>
                  <a:pt x="826" y="2987"/>
                  <a:pt x="792" y="3015"/>
                </a:cubicBezTo>
                <a:cubicBezTo>
                  <a:pt x="767" y="3034"/>
                  <a:pt x="738" y="3048"/>
                  <a:pt x="716" y="3071"/>
                </a:cubicBezTo>
                <a:cubicBezTo>
                  <a:pt x="715" y="3051"/>
                  <a:pt x="652" y="2989"/>
                  <a:pt x="632" y="2967"/>
                </a:cubicBezTo>
                <a:lnTo>
                  <a:pt x="614" y="2981"/>
                </a:lnTo>
                <a:cubicBezTo>
                  <a:pt x="588" y="2959"/>
                  <a:pt x="564" y="2899"/>
                  <a:pt x="526" y="2899"/>
                </a:cubicBezTo>
                <a:cubicBezTo>
                  <a:pt x="491" y="2899"/>
                  <a:pt x="494" y="2949"/>
                  <a:pt x="463" y="2956"/>
                </a:cubicBezTo>
                <a:cubicBezTo>
                  <a:pt x="397" y="2969"/>
                  <a:pt x="340" y="3064"/>
                  <a:pt x="289" y="3110"/>
                </a:cubicBezTo>
                <a:cubicBezTo>
                  <a:pt x="239" y="3140"/>
                  <a:pt x="222" y="3028"/>
                  <a:pt x="213" y="2993"/>
                </a:cubicBezTo>
                <a:cubicBezTo>
                  <a:pt x="185" y="2891"/>
                  <a:pt x="75" y="2803"/>
                  <a:pt x="0" y="2733"/>
                </a:cubicBezTo>
                <a:cubicBezTo>
                  <a:pt x="10" y="2704"/>
                  <a:pt x="91" y="2569"/>
                  <a:pt x="128" y="2591"/>
                </a:cubicBezTo>
                <a:cubicBezTo>
                  <a:pt x="165" y="2614"/>
                  <a:pt x="166" y="2657"/>
                  <a:pt x="217" y="2655"/>
                </a:cubicBezTo>
                <a:cubicBezTo>
                  <a:pt x="265" y="2652"/>
                  <a:pt x="248" y="2614"/>
                  <a:pt x="246" y="2587"/>
                </a:cubicBezTo>
                <a:cubicBezTo>
                  <a:pt x="242" y="2554"/>
                  <a:pt x="272" y="2548"/>
                  <a:pt x="246" y="2509"/>
                </a:cubicBezTo>
                <a:cubicBezTo>
                  <a:pt x="235" y="2492"/>
                  <a:pt x="212" y="2492"/>
                  <a:pt x="194" y="2474"/>
                </a:cubicBezTo>
                <a:cubicBezTo>
                  <a:pt x="184" y="2456"/>
                  <a:pt x="234" y="2298"/>
                  <a:pt x="128" y="2335"/>
                </a:cubicBezTo>
                <a:cubicBezTo>
                  <a:pt x="167" y="2281"/>
                  <a:pt x="156" y="2219"/>
                  <a:pt x="140" y="2160"/>
                </a:cubicBezTo>
                <a:cubicBezTo>
                  <a:pt x="178" y="2169"/>
                  <a:pt x="196" y="2174"/>
                  <a:pt x="237" y="2171"/>
                </a:cubicBezTo>
                <a:cubicBezTo>
                  <a:pt x="270" y="2168"/>
                  <a:pt x="260" y="2197"/>
                  <a:pt x="295" y="2194"/>
                </a:cubicBezTo>
                <a:cubicBezTo>
                  <a:pt x="406" y="2183"/>
                  <a:pt x="445" y="2179"/>
                  <a:pt x="427" y="2068"/>
                </a:cubicBezTo>
                <a:cubicBezTo>
                  <a:pt x="395" y="1874"/>
                  <a:pt x="618" y="2058"/>
                  <a:pt x="588" y="2175"/>
                </a:cubicBezTo>
                <a:cubicBezTo>
                  <a:pt x="635" y="2150"/>
                  <a:pt x="683" y="2205"/>
                  <a:pt x="728" y="2199"/>
                </a:cubicBezTo>
                <a:cubicBezTo>
                  <a:pt x="770" y="2194"/>
                  <a:pt x="816" y="2120"/>
                  <a:pt x="829" y="2077"/>
                </a:cubicBezTo>
                <a:cubicBezTo>
                  <a:pt x="847" y="2109"/>
                  <a:pt x="857" y="2231"/>
                  <a:pt x="893" y="2234"/>
                </a:cubicBezTo>
                <a:cubicBezTo>
                  <a:pt x="927" y="2238"/>
                  <a:pt x="998" y="2164"/>
                  <a:pt x="972" y="2134"/>
                </a:cubicBezTo>
                <a:cubicBezTo>
                  <a:pt x="968" y="2129"/>
                  <a:pt x="986" y="2031"/>
                  <a:pt x="997" y="2026"/>
                </a:cubicBezTo>
                <a:cubicBezTo>
                  <a:pt x="1038" y="2009"/>
                  <a:pt x="1070" y="1932"/>
                  <a:pt x="1025" y="1901"/>
                </a:cubicBezTo>
                <a:cubicBezTo>
                  <a:pt x="1095" y="1862"/>
                  <a:pt x="1049" y="1752"/>
                  <a:pt x="1042" y="1707"/>
                </a:cubicBezTo>
                <a:cubicBezTo>
                  <a:pt x="1032" y="1650"/>
                  <a:pt x="1111" y="1544"/>
                  <a:pt x="1027" y="1504"/>
                </a:cubicBezTo>
                <a:cubicBezTo>
                  <a:pt x="1006" y="1493"/>
                  <a:pt x="948" y="1489"/>
                  <a:pt x="952" y="1463"/>
                </a:cubicBezTo>
                <a:cubicBezTo>
                  <a:pt x="956" y="1436"/>
                  <a:pt x="917" y="1418"/>
                  <a:pt x="895" y="1417"/>
                </a:cubicBezTo>
                <a:cubicBezTo>
                  <a:pt x="834" y="1413"/>
                  <a:pt x="889" y="1342"/>
                  <a:pt x="886" y="1316"/>
                </a:cubicBezTo>
                <a:cubicBezTo>
                  <a:pt x="880" y="1267"/>
                  <a:pt x="881" y="1144"/>
                  <a:pt x="952" y="1128"/>
                </a:cubicBezTo>
                <a:cubicBezTo>
                  <a:pt x="1112" y="1091"/>
                  <a:pt x="1017" y="974"/>
                  <a:pt x="985" y="893"/>
                </a:cubicBezTo>
                <a:cubicBezTo>
                  <a:pt x="926" y="746"/>
                  <a:pt x="794" y="870"/>
                  <a:pt x="647" y="895"/>
                </a:cubicBezTo>
                <a:cubicBezTo>
                  <a:pt x="680" y="811"/>
                  <a:pt x="613" y="719"/>
                  <a:pt x="655" y="624"/>
                </a:cubicBezTo>
                <a:cubicBezTo>
                  <a:pt x="669" y="591"/>
                  <a:pt x="676" y="568"/>
                  <a:pt x="678" y="552"/>
                </a:cubicBezTo>
                <a:cubicBezTo>
                  <a:pt x="696" y="528"/>
                  <a:pt x="994" y="562"/>
                  <a:pt x="1022" y="560"/>
                </a:cubicBezTo>
                <a:cubicBezTo>
                  <a:pt x="1075" y="555"/>
                  <a:pt x="1094" y="568"/>
                  <a:pt x="1144" y="572"/>
                </a:cubicBezTo>
                <a:cubicBezTo>
                  <a:pt x="1187" y="575"/>
                  <a:pt x="1193" y="632"/>
                  <a:pt x="1250" y="616"/>
                </a:cubicBezTo>
                <a:cubicBezTo>
                  <a:pt x="1362" y="586"/>
                  <a:pt x="1479" y="665"/>
                  <a:pt x="1556" y="741"/>
                </a:cubicBezTo>
                <a:cubicBezTo>
                  <a:pt x="1592" y="689"/>
                  <a:pt x="1557" y="651"/>
                  <a:pt x="1559" y="596"/>
                </a:cubicBezTo>
                <a:cubicBezTo>
                  <a:pt x="1560" y="569"/>
                  <a:pt x="1577" y="548"/>
                  <a:pt x="1594" y="527"/>
                </a:cubicBezTo>
                <a:cubicBezTo>
                  <a:pt x="1636" y="459"/>
                  <a:pt x="1673" y="373"/>
                  <a:pt x="1685" y="318"/>
                </a:cubicBezTo>
                <a:cubicBezTo>
                  <a:pt x="1701" y="269"/>
                  <a:pt x="1675" y="97"/>
                  <a:pt x="1741" y="77"/>
                </a:cubicBezTo>
                <a:cubicBezTo>
                  <a:pt x="1785" y="53"/>
                  <a:pt x="1841" y="77"/>
                  <a:pt x="1888" y="57"/>
                </a:cubicBezTo>
                <a:cubicBezTo>
                  <a:pt x="1939" y="35"/>
                  <a:pt x="1979" y="0"/>
                  <a:pt x="2036" y="26"/>
                </a:cubicBezTo>
                <a:cubicBezTo>
                  <a:pt x="2092" y="53"/>
                  <a:pt x="2130" y="76"/>
                  <a:pt x="2194" y="6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4" name="꙱ Democratic Republic of the Congo (East Congo) (Congo-Kinshasa) ( the Congo) (CD) (H)">
            <a:extLst>
              <a:ext uri="{FF2B5EF4-FFF2-40B4-BE49-F238E27FC236}">
                <a16:creationId xmlns:a16="http://schemas.microsoft.com/office/drawing/2014/main" id="{B58C4A12-E21B-4A7C-99DD-D4141297C9E0}"/>
              </a:ext>
            </a:extLst>
          </p:cNvPr>
          <p:cNvSpPr>
            <a:spLocks/>
          </p:cNvSpPr>
          <p:nvPr/>
        </p:nvSpPr>
        <p:spPr bwMode="auto">
          <a:xfrm>
            <a:off x="4702874" y="2225380"/>
            <a:ext cx="497998" cy="559872"/>
          </a:xfrm>
          <a:custGeom>
            <a:avLst/>
            <a:gdLst>
              <a:gd name="T0" fmla="*/ 4920 w 6046"/>
              <a:gd name="T1" fmla="*/ 280 h 6776"/>
              <a:gd name="T2" fmla="*/ 5607 w 6046"/>
              <a:gd name="T3" fmla="*/ 423 h 6776"/>
              <a:gd name="T4" fmla="*/ 5890 w 6046"/>
              <a:gd name="T5" fmla="*/ 702 h 6776"/>
              <a:gd name="T6" fmla="*/ 6012 w 6046"/>
              <a:gd name="T7" fmla="*/ 1171 h 6776"/>
              <a:gd name="T8" fmla="*/ 5604 w 6046"/>
              <a:gd name="T9" fmla="*/ 1628 h 6776"/>
              <a:gd name="T10" fmla="*/ 5489 w 6046"/>
              <a:gd name="T11" fmla="*/ 2267 h 6776"/>
              <a:gd name="T12" fmla="*/ 5387 w 6046"/>
              <a:gd name="T13" fmla="*/ 2500 h 6776"/>
              <a:gd name="T14" fmla="*/ 5330 w 6046"/>
              <a:gd name="T15" fmla="*/ 2953 h 6776"/>
              <a:gd name="T16" fmla="*/ 5371 w 6046"/>
              <a:gd name="T17" fmla="*/ 3303 h 6776"/>
              <a:gd name="T18" fmla="*/ 5423 w 6046"/>
              <a:gd name="T19" fmla="*/ 3505 h 6776"/>
              <a:gd name="T20" fmla="*/ 5454 w 6046"/>
              <a:gd name="T21" fmla="*/ 3821 h 6776"/>
              <a:gd name="T22" fmla="*/ 5454 w 6046"/>
              <a:gd name="T23" fmla="*/ 4168 h 6776"/>
              <a:gd name="T24" fmla="*/ 5679 w 6046"/>
              <a:gd name="T25" fmla="*/ 4440 h 6776"/>
              <a:gd name="T26" fmla="*/ 5791 w 6046"/>
              <a:gd name="T27" fmla="*/ 4740 h 6776"/>
              <a:gd name="T28" fmla="*/ 5240 w 6046"/>
              <a:gd name="T29" fmla="*/ 4946 h 6776"/>
              <a:gd name="T30" fmla="*/ 5150 w 6046"/>
              <a:gd name="T31" fmla="*/ 5723 h 6776"/>
              <a:gd name="T32" fmla="*/ 5436 w 6046"/>
              <a:gd name="T33" fmla="*/ 6273 h 6776"/>
              <a:gd name="T34" fmla="*/ 5465 w 6046"/>
              <a:gd name="T35" fmla="*/ 6712 h 6776"/>
              <a:gd name="T36" fmla="*/ 5130 w 6046"/>
              <a:gd name="T37" fmla="*/ 6505 h 6776"/>
              <a:gd name="T38" fmla="*/ 4806 w 6046"/>
              <a:gd name="T39" fmla="*/ 6278 h 6776"/>
              <a:gd name="T40" fmla="*/ 4405 w 6046"/>
              <a:gd name="T41" fmla="*/ 6172 h 6776"/>
              <a:gd name="T42" fmla="*/ 4112 w 6046"/>
              <a:gd name="T43" fmla="*/ 5922 h 6776"/>
              <a:gd name="T44" fmla="*/ 3779 w 6046"/>
              <a:gd name="T45" fmla="*/ 5860 h 6776"/>
              <a:gd name="T46" fmla="*/ 3490 w 6046"/>
              <a:gd name="T47" fmla="*/ 5849 h 6776"/>
              <a:gd name="T48" fmla="*/ 3138 w 6046"/>
              <a:gd name="T49" fmla="*/ 5932 h 6776"/>
              <a:gd name="T50" fmla="*/ 3107 w 6046"/>
              <a:gd name="T51" fmla="*/ 5454 h 6776"/>
              <a:gd name="T52" fmla="*/ 3019 w 6046"/>
              <a:gd name="T53" fmla="*/ 4649 h 6776"/>
              <a:gd name="T54" fmla="*/ 2645 w 6046"/>
              <a:gd name="T55" fmla="*/ 4385 h 6776"/>
              <a:gd name="T56" fmla="*/ 2304 w 6046"/>
              <a:gd name="T57" fmla="*/ 4417 h 6776"/>
              <a:gd name="T58" fmla="*/ 2247 w 6046"/>
              <a:gd name="T59" fmla="*/ 4774 h 6776"/>
              <a:gd name="T60" fmla="*/ 1579 w 6046"/>
              <a:gd name="T61" fmla="*/ 4641 h 6776"/>
              <a:gd name="T62" fmla="*/ 1423 w 6046"/>
              <a:gd name="T63" fmla="*/ 4250 h 6776"/>
              <a:gd name="T64" fmla="*/ 1024 w 6046"/>
              <a:gd name="T65" fmla="*/ 4013 h 6776"/>
              <a:gd name="T66" fmla="*/ 0 w 6046"/>
              <a:gd name="T67" fmla="*/ 3978 h 6776"/>
              <a:gd name="T68" fmla="*/ 103 w 6046"/>
              <a:gd name="T69" fmla="*/ 3706 h 6776"/>
              <a:gd name="T70" fmla="*/ 453 w 6046"/>
              <a:gd name="T71" fmla="*/ 3604 h 6776"/>
              <a:gd name="T72" fmla="*/ 679 w 6046"/>
              <a:gd name="T73" fmla="*/ 3541 h 6776"/>
              <a:gd name="T74" fmla="*/ 924 w 6046"/>
              <a:gd name="T75" fmla="*/ 3503 h 6776"/>
              <a:gd name="T76" fmla="*/ 1259 w 6046"/>
              <a:gd name="T77" fmla="*/ 2977 h 6776"/>
              <a:gd name="T78" fmla="*/ 1576 w 6046"/>
              <a:gd name="T79" fmla="*/ 2294 h 6776"/>
              <a:gd name="T80" fmla="*/ 1789 w 6046"/>
              <a:gd name="T81" fmla="*/ 1574 h 6776"/>
              <a:gd name="T82" fmla="*/ 2003 w 6046"/>
              <a:gd name="T83" fmla="*/ 800 h 6776"/>
              <a:gd name="T84" fmla="*/ 1993 w 6046"/>
              <a:gd name="T85" fmla="*/ 400 h 6776"/>
              <a:gd name="T86" fmla="*/ 2430 w 6046"/>
              <a:gd name="T87" fmla="*/ 139 h 6776"/>
              <a:gd name="T88" fmla="*/ 2833 w 6046"/>
              <a:gd name="T89" fmla="*/ 383 h 6776"/>
              <a:gd name="T90" fmla="*/ 3215 w 6046"/>
              <a:gd name="T91" fmla="*/ 441 h 6776"/>
              <a:gd name="T92" fmla="*/ 3830 w 6046"/>
              <a:gd name="T93" fmla="*/ 98 h 6776"/>
              <a:gd name="T94" fmla="*/ 4252 w 6046"/>
              <a:gd name="T95" fmla="*/ 41 h 6776"/>
              <a:gd name="T96" fmla="*/ 4555 w 6046"/>
              <a:gd name="T97" fmla="*/ 111 h 6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046" h="6776">
                <a:moveTo>
                  <a:pt x="4555" y="111"/>
                </a:moveTo>
                <a:cubicBezTo>
                  <a:pt x="4655" y="128"/>
                  <a:pt x="4644" y="9"/>
                  <a:pt x="4797" y="120"/>
                </a:cubicBezTo>
                <a:cubicBezTo>
                  <a:pt x="4868" y="165"/>
                  <a:pt x="4887" y="257"/>
                  <a:pt x="4920" y="280"/>
                </a:cubicBezTo>
                <a:cubicBezTo>
                  <a:pt x="4986" y="332"/>
                  <a:pt x="5071" y="420"/>
                  <a:pt x="5158" y="345"/>
                </a:cubicBezTo>
                <a:cubicBezTo>
                  <a:pt x="5301" y="220"/>
                  <a:pt x="5335" y="451"/>
                  <a:pt x="5427" y="269"/>
                </a:cubicBezTo>
                <a:cubicBezTo>
                  <a:pt x="5478" y="171"/>
                  <a:pt x="5600" y="406"/>
                  <a:pt x="5607" y="423"/>
                </a:cubicBezTo>
                <a:cubicBezTo>
                  <a:pt x="5675" y="519"/>
                  <a:pt x="5825" y="516"/>
                  <a:pt x="5781" y="627"/>
                </a:cubicBezTo>
                <a:cubicBezTo>
                  <a:pt x="5819" y="618"/>
                  <a:pt x="5866" y="617"/>
                  <a:pt x="5875" y="667"/>
                </a:cubicBezTo>
                <a:cubicBezTo>
                  <a:pt x="5878" y="688"/>
                  <a:pt x="5888" y="696"/>
                  <a:pt x="5890" y="702"/>
                </a:cubicBezTo>
                <a:cubicBezTo>
                  <a:pt x="5896" y="727"/>
                  <a:pt x="5862" y="773"/>
                  <a:pt x="5866" y="799"/>
                </a:cubicBezTo>
                <a:cubicBezTo>
                  <a:pt x="5897" y="1019"/>
                  <a:pt x="5779" y="1097"/>
                  <a:pt x="5923" y="1072"/>
                </a:cubicBezTo>
                <a:cubicBezTo>
                  <a:pt x="5952" y="1067"/>
                  <a:pt x="6046" y="1116"/>
                  <a:pt x="6012" y="1171"/>
                </a:cubicBezTo>
                <a:cubicBezTo>
                  <a:pt x="5988" y="1267"/>
                  <a:pt x="5829" y="1403"/>
                  <a:pt x="5764" y="1467"/>
                </a:cubicBezTo>
                <a:cubicBezTo>
                  <a:pt x="5738" y="1493"/>
                  <a:pt x="5687" y="1564"/>
                  <a:pt x="5656" y="1590"/>
                </a:cubicBezTo>
                <a:cubicBezTo>
                  <a:pt x="5625" y="1616"/>
                  <a:pt x="5622" y="1594"/>
                  <a:pt x="5604" y="1628"/>
                </a:cubicBezTo>
                <a:cubicBezTo>
                  <a:pt x="5582" y="1671"/>
                  <a:pt x="5609" y="1723"/>
                  <a:pt x="5582" y="1766"/>
                </a:cubicBezTo>
                <a:cubicBezTo>
                  <a:pt x="5505" y="1891"/>
                  <a:pt x="5517" y="1964"/>
                  <a:pt x="5507" y="2098"/>
                </a:cubicBezTo>
                <a:cubicBezTo>
                  <a:pt x="5503" y="2158"/>
                  <a:pt x="5495" y="2211"/>
                  <a:pt x="5489" y="2267"/>
                </a:cubicBezTo>
                <a:cubicBezTo>
                  <a:pt x="5485" y="2309"/>
                  <a:pt x="5495" y="2367"/>
                  <a:pt x="5476" y="2406"/>
                </a:cubicBezTo>
                <a:cubicBezTo>
                  <a:pt x="5470" y="2418"/>
                  <a:pt x="5466" y="2426"/>
                  <a:pt x="5455" y="2437"/>
                </a:cubicBezTo>
                <a:cubicBezTo>
                  <a:pt x="5440" y="2449"/>
                  <a:pt x="5410" y="2475"/>
                  <a:pt x="5387" y="2500"/>
                </a:cubicBezTo>
                <a:cubicBezTo>
                  <a:pt x="5340" y="2560"/>
                  <a:pt x="5344" y="2573"/>
                  <a:pt x="5342" y="2636"/>
                </a:cubicBezTo>
                <a:cubicBezTo>
                  <a:pt x="5341" y="2678"/>
                  <a:pt x="5295" y="2725"/>
                  <a:pt x="5272" y="2755"/>
                </a:cubicBezTo>
                <a:cubicBezTo>
                  <a:pt x="5222" y="2821"/>
                  <a:pt x="5292" y="2890"/>
                  <a:pt x="5330" y="2953"/>
                </a:cubicBezTo>
                <a:cubicBezTo>
                  <a:pt x="5359" y="3001"/>
                  <a:pt x="5380" y="3035"/>
                  <a:pt x="5358" y="3100"/>
                </a:cubicBezTo>
                <a:lnTo>
                  <a:pt x="5353" y="3222"/>
                </a:lnTo>
                <a:lnTo>
                  <a:pt x="5371" y="3303"/>
                </a:lnTo>
                <a:lnTo>
                  <a:pt x="5401" y="3389"/>
                </a:lnTo>
                <a:lnTo>
                  <a:pt x="5415" y="3471"/>
                </a:lnTo>
                <a:lnTo>
                  <a:pt x="5423" y="3505"/>
                </a:lnTo>
                <a:cubicBezTo>
                  <a:pt x="5415" y="3521"/>
                  <a:pt x="5407" y="3546"/>
                  <a:pt x="5405" y="3568"/>
                </a:cubicBezTo>
                <a:cubicBezTo>
                  <a:pt x="5400" y="3605"/>
                  <a:pt x="5395" y="3643"/>
                  <a:pt x="5402" y="3679"/>
                </a:cubicBezTo>
                <a:cubicBezTo>
                  <a:pt x="5412" y="3729"/>
                  <a:pt x="5441" y="3772"/>
                  <a:pt x="5454" y="3821"/>
                </a:cubicBezTo>
                <a:cubicBezTo>
                  <a:pt x="5462" y="3854"/>
                  <a:pt x="5468" y="3888"/>
                  <a:pt x="5467" y="3921"/>
                </a:cubicBezTo>
                <a:cubicBezTo>
                  <a:pt x="5466" y="3964"/>
                  <a:pt x="5451" y="4006"/>
                  <a:pt x="5448" y="4048"/>
                </a:cubicBezTo>
                <a:cubicBezTo>
                  <a:pt x="5446" y="4088"/>
                  <a:pt x="5443" y="4129"/>
                  <a:pt x="5454" y="4168"/>
                </a:cubicBezTo>
                <a:cubicBezTo>
                  <a:pt x="5465" y="4206"/>
                  <a:pt x="5485" y="4244"/>
                  <a:pt x="5512" y="4273"/>
                </a:cubicBezTo>
                <a:cubicBezTo>
                  <a:pt x="5542" y="4306"/>
                  <a:pt x="5589" y="4319"/>
                  <a:pt x="5620" y="4350"/>
                </a:cubicBezTo>
                <a:cubicBezTo>
                  <a:pt x="5646" y="4375"/>
                  <a:pt x="5665" y="4407"/>
                  <a:pt x="5679" y="4440"/>
                </a:cubicBezTo>
                <a:cubicBezTo>
                  <a:pt x="5699" y="4489"/>
                  <a:pt x="5708" y="4541"/>
                  <a:pt x="5721" y="4592"/>
                </a:cubicBezTo>
                <a:cubicBezTo>
                  <a:pt x="5728" y="4622"/>
                  <a:pt x="5726" y="4655"/>
                  <a:pt x="5739" y="4682"/>
                </a:cubicBezTo>
                <a:cubicBezTo>
                  <a:pt x="5751" y="4706"/>
                  <a:pt x="5780" y="4717"/>
                  <a:pt x="5791" y="4740"/>
                </a:cubicBezTo>
                <a:cubicBezTo>
                  <a:pt x="5806" y="4771"/>
                  <a:pt x="5808" y="4807"/>
                  <a:pt x="5819" y="4840"/>
                </a:cubicBezTo>
                <a:lnTo>
                  <a:pt x="5765" y="4854"/>
                </a:lnTo>
                <a:cubicBezTo>
                  <a:pt x="5604" y="4891"/>
                  <a:pt x="5406" y="4910"/>
                  <a:pt x="5240" y="4946"/>
                </a:cubicBezTo>
                <a:cubicBezTo>
                  <a:pt x="5320" y="5079"/>
                  <a:pt x="5110" y="5134"/>
                  <a:pt x="5072" y="5234"/>
                </a:cubicBezTo>
                <a:cubicBezTo>
                  <a:pt x="5189" y="5270"/>
                  <a:pt x="5146" y="5454"/>
                  <a:pt x="5139" y="5542"/>
                </a:cubicBezTo>
                <a:cubicBezTo>
                  <a:pt x="5135" y="5596"/>
                  <a:pt x="5166" y="5675"/>
                  <a:pt x="5150" y="5723"/>
                </a:cubicBezTo>
                <a:cubicBezTo>
                  <a:pt x="5044" y="6047"/>
                  <a:pt x="4993" y="6046"/>
                  <a:pt x="5249" y="6288"/>
                </a:cubicBezTo>
                <a:cubicBezTo>
                  <a:pt x="5265" y="6303"/>
                  <a:pt x="5370" y="6379"/>
                  <a:pt x="5394" y="6342"/>
                </a:cubicBezTo>
                <a:cubicBezTo>
                  <a:pt x="5410" y="6316"/>
                  <a:pt x="5399" y="6285"/>
                  <a:pt x="5436" y="6273"/>
                </a:cubicBezTo>
                <a:cubicBezTo>
                  <a:pt x="5457" y="6266"/>
                  <a:pt x="5481" y="6262"/>
                  <a:pt x="5504" y="6255"/>
                </a:cubicBezTo>
                <a:cubicBezTo>
                  <a:pt x="5504" y="6375"/>
                  <a:pt x="5500" y="6495"/>
                  <a:pt x="5497" y="6614"/>
                </a:cubicBezTo>
                <a:cubicBezTo>
                  <a:pt x="5496" y="6634"/>
                  <a:pt x="5512" y="6731"/>
                  <a:pt x="5465" y="6712"/>
                </a:cubicBezTo>
                <a:cubicBezTo>
                  <a:pt x="5434" y="6700"/>
                  <a:pt x="5442" y="6669"/>
                  <a:pt x="5460" y="6656"/>
                </a:cubicBezTo>
                <a:cubicBezTo>
                  <a:pt x="5410" y="6595"/>
                  <a:pt x="5283" y="6776"/>
                  <a:pt x="5238" y="6683"/>
                </a:cubicBezTo>
                <a:cubicBezTo>
                  <a:pt x="5200" y="6602"/>
                  <a:pt x="5192" y="6562"/>
                  <a:pt x="5130" y="6505"/>
                </a:cubicBezTo>
                <a:cubicBezTo>
                  <a:pt x="5088" y="6466"/>
                  <a:pt x="5103" y="6363"/>
                  <a:pt x="5040" y="6364"/>
                </a:cubicBezTo>
                <a:cubicBezTo>
                  <a:pt x="4986" y="6365"/>
                  <a:pt x="4962" y="6332"/>
                  <a:pt x="4918" y="6303"/>
                </a:cubicBezTo>
                <a:cubicBezTo>
                  <a:pt x="4885" y="6281"/>
                  <a:pt x="4844" y="6333"/>
                  <a:pt x="4806" y="6278"/>
                </a:cubicBezTo>
                <a:cubicBezTo>
                  <a:pt x="4783" y="6244"/>
                  <a:pt x="4787" y="6198"/>
                  <a:pt x="4755" y="6170"/>
                </a:cubicBezTo>
                <a:cubicBezTo>
                  <a:pt x="4699" y="6122"/>
                  <a:pt x="4672" y="5977"/>
                  <a:pt x="4628" y="6117"/>
                </a:cubicBezTo>
                <a:cubicBezTo>
                  <a:pt x="4591" y="6237"/>
                  <a:pt x="4505" y="6173"/>
                  <a:pt x="4405" y="6172"/>
                </a:cubicBezTo>
                <a:cubicBezTo>
                  <a:pt x="4306" y="6170"/>
                  <a:pt x="4286" y="6119"/>
                  <a:pt x="4203" y="6114"/>
                </a:cubicBezTo>
                <a:cubicBezTo>
                  <a:pt x="4188" y="6113"/>
                  <a:pt x="4159" y="6117"/>
                  <a:pt x="4137" y="6095"/>
                </a:cubicBezTo>
                <a:cubicBezTo>
                  <a:pt x="4101" y="6058"/>
                  <a:pt x="4086" y="5973"/>
                  <a:pt x="4112" y="5922"/>
                </a:cubicBezTo>
                <a:cubicBezTo>
                  <a:pt x="4042" y="5925"/>
                  <a:pt x="3950" y="5953"/>
                  <a:pt x="3911" y="5970"/>
                </a:cubicBezTo>
                <a:cubicBezTo>
                  <a:pt x="3848" y="5998"/>
                  <a:pt x="3853" y="5999"/>
                  <a:pt x="3788" y="5985"/>
                </a:cubicBezTo>
                <a:cubicBezTo>
                  <a:pt x="3807" y="5950"/>
                  <a:pt x="3834" y="5873"/>
                  <a:pt x="3779" y="5860"/>
                </a:cubicBezTo>
                <a:cubicBezTo>
                  <a:pt x="3730" y="5850"/>
                  <a:pt x="3734" y="5799"/>
                  <a:pt x="3687" y="5798"/>
                </a:cubicBezTo>
                <a:cubicBezTo>
                  <a:pt x="3685" y="5804"/>
                  <a:pt x="3674" y="5842"/>
                  <a:pt x="3635" y="5843"/>
                </a:cubicBezTo>
                <a:cubicBezTo>
                  <a:pt x="3570" y="5845"/>
                  <a:pt x="3557" y="5817"/>
                  <a:pt x="3490" y="5849"/>
                </a:cubicBezTo>
                <a:cubicBezTo>
                  <a:pt x="3452" y="5864"/>
                  <a:pt x="3413" y="5886"/>
                  <a:pt x="3379" y="5877"/>
                </a:cubicBezTo>
                <a:cubicBezTo>
                  <a:pt x="3286" y="5851"/>
                  <a:pt x="3254" y="5842"/>
                  <a:pt x="3209" y="5887"/>
                </a:cubicBezTo>
                <a:cubicBezTo>
                  <a:pt x="3188" y="5908"/>
                  <a:pt x="3164" y="5930"/>
                  <a:pt x="3138" y="5932"/>
                </a:cubicBezTo>
                <a:cubicBezTo>
                  <a:pt x="3151" y="5884"/>
                  <a:pt x="3107" y="5843"/>
                  <a:pt x="3123" y="5799"/>
                </a:cubicBezTo>
                <a:cubicBezTo>
                  <a:pt x="3132" y="5775"/>
                  <a:pt x="3156" y="5759"/>
                  <a:pt x="3160" y="5734"/>
                </a:cubicBezTo>
                <a:cubicBezTo>
                  <a:pt x="3174" y="5662"/>
                  <a:pt x="3152" y="5512"/>
                  <a:pt x="3107" y="5454"/>
                </a:cubicBezTo>
                <a:cubicBezTo>
                  <a:pt x="3053" y="5385"/>
                  <a:pt x="3009" y="5336"/>
                  <a:pt x="3012" y="5238"/>
                </a:cubicBezTo>
                <a:cubicBezTo>
                  <a:pt x="3012" y="5098"/>
                  <a:pt x="3081" y="4977"/>
                  <a:pt x="3024" y="4839"/>
                </a:cubicBezTo>
                <a:cubicBezTo>
                  <a:pt x="2980" y="4746"/>
                  <a:pt x="2983" y="4752"/>
                  <a:pt x="3019" y="4649"/>
                </a:cubicBezTo>
                <a:cubicBezTo>
                  <a:pt x="3037" y="4588"/>
                  <a:pt x="3051" y="4518"/>
                  <a:pt x="2974" y="4516"/>
                </a:cubicBezTo>
                <a:cubicBezTo>
                  <a:pt x="2879" y="4514"/>
                  <a:pt x="2784" y="4518"/>
                  <a:pt x="2690" y="4519"/>
                </a:cubicBezTo>
                <a:cubicBezTo>
                  <a:pt x="2572" y="4525"/>
                  <a:pt x="2640" y="4441"/>
                  <a:pt x="2645" y="4385"/>
                </a:cubicBezTo>
                <a:cubicBezTo>
                  <a:pt x="2618" y="4385"/>
                  <a:pt x="2587" y="4376"/>
                  <a:pt x="2561" y="4385"/>
                </a:cubicBezTo>
                <a:cubicBezTo>
                  <a:pt x="2542" y="4392"/>
                  <a:pt x="2556" y="4418"/>
                  <a:pt x="2533" y="4418"/>
                </a:cubicBezTo>
                <a:lnTo>
                  <a:pt x="2304" y="4417"/>
                </a:lnTo>
                <a:cubicBezTo>
                  <a:pt x="2319" y="4456"/>
                  <a:pt x="2285" y="4511"/>
                  <a:pt x="2292" y="4555"/>
                </a:cubicBezTo>
                <a:cubicBezTo>
                  <a:pt x="2306" y="4635"/>
                  <a:pt x="2250" y="4619"/>
                  <a:pt x="2250" y="4620"/>
                </a:cubicBezTo>
                <a:cubicBezTo>
                  <a:pt x="2268" y="4671"/>
                  <a:pt x="2237" y="4722"/>
                  <a:pt x="2247" y="4774"/>
                </a:cubicBezTo>
                <a:lnTo>
                  <a:pt x="2017" y="4749"/>
                </a:lnTo>
                <a:cubicBezTo>
                  <a:pt x="1981" y="4748"/>
                  <a:pt x="1852" y="4784"/>
                  <a:pt x="1853" y="4801"/>
                </a:cubicBezTo>
                <a:cubicBezTo>
                  <a:pt x="1659" y="4776"/>
                  <a:pt x="1685" y="4861"/>
                  <a:pt x="1579" y="4641"/>
                </a:cubicBezTo>
                <a:cubicBezTo>
                  <a:pt x="1525" y="4524"/>
                  <a:pt x="1510" y="4533"/>
                  <a:pt x="1496" y="4504"/>
                </a:cubicBezTo>
                <a:cubicBezTo>
                  <a:pt x="1484" y="4474"/>
                  <a:pt x="1497" y="4444"/>
                  <a:pt x="1484" y="4410"/>
                </a:cubicBezTo>
                <a:cubicBezTo>
                  <a:pt x="1464" y="4357"/>
                  <a:pt x="1436" y="4305"/>
                  <a:pt x="1423" y="4250"/>
                </a:cubicBezTo>
                <a:cubicBezTo>
                  <a:pt x="1415" y="4219"/>
                  <a:pt x="1430" y="4149"/>
                  <a:pt x="1413" y="4126"/>
                </a:cubicBezTo>
                <a:cubicBezTo>
                  <a:pt x="1377" y="4075"/>
                  <a:pt x="1391" y="4010"/>
                  <a:pt x="1305" y="4007"/>
                </a:cubicBezTo>
                <a:cubicBezTo>
                  <a:pt x="1212" y="4004"/>
                  <a:pt x="1117" y="4011"/>
                  <a:pt x="1024" y="4013"/>
                </a:cubicBezTo>
                <a:cubicBezTo>
                  <a:pt x="796" y="4019"/>
                  <a:pt x="566" y="3995"/>
                  <a:pt x="339" y="4011"/>
                </a:cubicBezTo>
                <a:cubicBezTo>
                  <a:pt x="318" y="4009"/>
                  <a:pt x="297" y="4006"/>
                  <a:pt x="277" y="4002"/>
                </a:cubicBezTo>
                <a:cubicBezTo>
                  <a:pt x="162" y="3980"/>
                  <a:pt x="67" y="4150"/>
                  <a:pt x="0" y="3978"/>
                </a:cubicBezTo>
                <a:cubicBezTo>
                  <a:pt x="14" y="3967"/>
                  <a:pt x="94" y="3967"/>
                  <a:pt x="100" y="3900"/>
                </a:cubicBezTo>
                <a:cubicBezTo>
                  <a:pt x="104" y="3856"/>
                  <a:pt x="113" y="3805"/>
                  <a:pt x="96" y="3763"/>
                </a:cubicBezTo>
                <a:cubicBezTo>
                  <a:pt x="84" y="3732"/>
                  <a:pt x="77" y="3732"/>
                  <a:pt x="103" y="3706"/>
                </a:cubicBezTo>
                <a:cubicBezTo>
                  <a:pt x="166" y="3643"/>
                  <a:pt x="231" y="3602"/>
                  <a:pt x="293" y="3556"/>
                </a:cubicBezTo>
                <a:cubicBezTo>
                  <a:pt x="326" y="3592"/>
                  <a:pt x="374" y="3638"/>
                  <a:pt x="377" y="3660"/>
                </a:cubicBezTo>
                <a:cubicBezTo>
                  <a:pt x="399" y="3637"/>
                  <a:pt x="428" y="3623"/>
                  <a:pt x="453" y="3604"/>
                </a:cubicBezTo>
                <a:cubicBezTo>
                  <a:pt x="486" y="3577"/>
                  <a:pt x="472" y="3527"/>
                  <a:pt x="502" y="3497"/>
                </a:cubicBezTo>
                <a:cubicBezTo>
                  <a:pt x="551" y="3561"/>
                  <a:pt x="625" y="3436"/>
                  <a:pt x="684" y="3466"/>
                </a:cubicBezTo>
                <a:cubicBezTo>
                  <a:pt x="739" y="3494"/>
                  <a:pt x="688" y="3506"/>
                  <a:pt x="679" y="3541"/>
                </a:cubicBezTo>
                <a:cubicBezTo>
                  <a:pt x="670" y="3581"/>
                  <a:pt x="695" y="3624"/>
                  <a:pt x="695" y="3663"/>
                </a:cubicBezTo>
                <a:cubicBezTo>
                  <a:pt x="719" y="3631"/>
                  <a:pt x="774" y="3671"/>
                  <a:pt x="807" y="3648"/>
                </a:cubicBezTo>
                <a:cubicBezTo>
                  <a:pt x="856" y="3614"/>
                  <a:pt x="887" y="3549"/>
                  <a:pt x="924" y="3503"/>
                </a:cubicBezTo>
                <a:cubicBezTo>
                  <a:pt x="944" y="3479"/>
                  <a:pt x="1023" y="3441"/>
                  <a:pt x="1027" y="3420"/>
                </a:cubicBezTo>
                <a:cubicBezTo>
                  <a:pt x="1038" y="3363"/>
                  <a:pt x="1085" y="3349"/>
                  <a:pt x="1133" y="3329"/>
                </a:cubicBezTo>
                <a:cubicBezTo>
                  <a:pt x="1242" y="3282"/>
                  <a:pt x="1262" y="3076"/>
                  <a:pt x="1259" y="2977"/>
                </a:cubicBezTo>
                <a:cubicBezTo>
                  <a:pt x="1257" y="2902"/>
                  <a:pt x="1264" y="2842"/>
                  <a:pt x="1255" y="2760"/>
                </a:cubicBezTo>
                <a:cubicBezTo>
                  <a:pt x="1242" y="2697"/>
                  <a:pt x="1321" y="2675"/>
                  <a:pt x="1366" y="2613"/>
                </a:cubicBezTo>
                <a:cubicBezTo>
                  <a:pt x="1438" y="2479"/>
                  <a:pt x="1431" y="2392"/>
                  <a:pt x="1576" y="2294"/>
                </a:cubicBezTo>
                <a:cubicBezTo>
                  <a:pt x="1638" y="2252"/>
                  <a:pt x="1676" y="2205"/>
                  <a:pt x="1716" y="2148"/>
                </a:cubicBezTo>
                <a:cubicBezTo>
                  <a:pt x="1757" y="2091"/>
                  <a:pt x="1728" y="2008"/>
                  <a:pt x="1744" y="1942"/>
                </a:cubicBezTo>
                <a:cubicBezTo>
                  <a:pt x="1758" y="1885"/>
                  <a:pt x="1787" y="1639"/>
                  <a:pt x="1789" y="1574"/>
                </a:cubicBezTo>
                <a:cubicBezTo>
                  <a:pt x="1792" y="1501"/>
                  <a:pt x="1834" y="1437"/>
                  <a:pt x="1846" y="1366"/>
                </a:cubicBezTo>
                <a:cubicBezTo>
                  <a:pt x="1858" y="1297"/>
                  <a:pt x="1838" y="1224"/>
                  <a:pt x="1853" y="1156"/>
                </a:cubicBezTo>
                <a:cubicBezTo>
                  <a:pt x="1882" y="1027"/>
                  <a:pt x="1959" y="922"/>
                  <a:pt x="2003" y="800"/>
                </a:cubicBezTo>
                <a:cubicBezTo>
                  <a:pt x="2028" y="729"/>
                  <a:pt x="2016" y="655"/>
                  <a:pt x="2014" y="582"/>
                </a:cubicBezTo>
                <a:cubicBezTo>
                  <a:pt x="2013" y="549"/>
                  <a:pt x="2029" y="514"/>
                  <a:pt x="2023" y="481"/>
                </a:cubicBezTo>
                <a:cubicBezTo>
                  <a:pt x="2019" y="452"/>
                  <a:pt x="2001" y="428"/>
                  <a:pt x="1993" y="400"/>
                </a:cubicBezTo>
                <a:cubicBezTo>
                  <a:pt x="1981" y="356"/>
                  <a:pt x="2058" y="357"/>
                  <a:pt x="2076" y="316"/>
                </a:cubicBezTo>
                <a:cubicBezTo>
                  <a:pt x="2118" y="220"/>
                  <a:pt x="2202" y="85"/>
                  <a:pt x="2322" y="86"/>
                </a:cubicBezTo>
                <a:cubicBezTo>
                  <a:pt x="2375" y="86"/>
                  <a:pt x="2396" y="132"/>
                  <a:pt x="2430" y="139"/>
                </a:cubicBezTo>
                <a:cubicBezTo>
                  <a:pt x="2508" y="156"/>
                  <a:pt x="2580" y="241"/>
                  <a:pt x="2609" y="313"/>
                </a:cubicBezTo>
                <a:cubicBezTo>
                  <a:pt x="2633" y="371"/>
                  <a:pt x="2717" y="327"/>
                  <a:pt x="2765" y="342"/>
                </a:cubicBezTo>
                <a:cubicBezTo>
                  <a:pt x="2791" y="349"/>
                  <a:pt x="2803" y="384"/>
                  <a:pt x="2833" y="383"/>
                </a:cubicBezTo>
                <a:cubicBezTo>
                  <a:pt x="2859" y="382"/>
                  <a:pt x="2865" y="377"/>
                  <a:pt x="2892" y="391"/>
                </a:cubicBezTo>
                <a:cubicBezTo>
                  <a:pt x="2960" y="426"/>
                  <a:pt x="2919" y="357"/>
                  <a:pt x="3062" y="410"/>
                </a:cubicBezTo>
                <a:cubicBezTo>
                  <a:pt x="3106" y="426"/>
                  <a:pt x="3167" y="458"/>
                  <a:pt x="3215" y="441"/>
                </a:cubicBezTo>
                <a:cubicBezTo>
                  <a:pt x="3302" y="411"/>
                  <a:pt x="3275" y="204"/>
                  <a:pt x="3390" y="199"/>
                </a:cubicBezTo>
                <a:cubicBezTo>
                  <a:pt x="3456" y="195"/>
                  <a:pt x="3473" y="328"/>
                  <a:pt x="3559" y="247"/>
                </a:cubicBezTo>
                <a:cubicBezTo>
                  <a:pt x="3595" y="213"/>
                  <a:pt x="3845" y="180"/>
                  <a:pt x="3830" y="98"/>
                </a:cubicBezTo>
                <a:cubicBezTo>
                  <a:pt x="3881" y="95"/>
                  <a:pt x="3899" y="166"/>
                  <a:pt x="3949" y="161"/>
                </a:cubicBezTo>
                <a:cubicBezTo>
                  <a:pt x="4219" y="134"/>
                  <a:pt x="4101" y="44"/>
                  <a:pt x="4156" y="16"/>
                </a:cubicBezTo>
                <a:cubicBezTo>
                  <a:pt x="4189" y="0"/>
                  <a:pt x="4222" y="12"/>
                  <a:pt x="4252" y="41"/>
                </a:cubicBezTo>
                <a:cubicBezTo>
                  <a:pt x="4300" y="89"/>
                  <a:pt x="4345" y="33"/>
                  <a:pt x="4398" y="58"/>
                </a:cubicBezTo>
                <a:cubicBezTo>
                  <a:pt x="4424" y="71"/>
                  <a:pt x="4446" y="90"/>
                  <a:pt x="4472" y="104"/>
                </a:cubicBezTo>
                <a:cubicBezTo>
                  <a:pt x="4502" y="119"/>
                  <a:pt x="4523" y="106"/>
                  <a:pt x="4555" y="11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5" name="꙱ Colombia (Republic of Colombia) (CO) (H)">
            <a:extLst>
              <a:ext uri="{FF2B5EF4-FFF2-40B4-BE49-F238E27FC236}">
                <a16:creationId xmlns:a16="http://schemas.microsoft.com/office/drawing/2014/main" id="{68CF20EF-45C2-4C3C-9A28-7B280B33EFC8}"/>
              </a:ext>
            </a:extLst>
          </p:cNvPr>
          <p:cNvSpPr>
            <a:spLocks/>
          </p:cNvSpPr>
          <p:nvPr/>
        </p:nvSpPr>
        <p:spPr bwMode="auto">
          <a:xfrm>
            <a:off x="2331454" y="2017181"/>
            <a:ext cx="316908" cy="491910"/>
          </a:xfrm>
          <a:custGeom>
            <a:avLst/>
            <a:gdLst>
              <a:gd name="T0" fmla="*/ 1839 w 3842"/>
              <a:gd name="T1" fmla="*/ 410 h 5952"/>
              <a:gd name="T2" fmla="*/ 2334 w 3842"/>
              <a:gd name="T3" fmla="*/ 79 h 5952"/>
              <a:gd name="T4" fmla="*/ 2453 w 3842"/>
              <a:gd name="T5" fmla="*/ 27 h 5952"/>
              <a:gd name="T6" fmla="*/ 2360 w 3842"/>
              <a:gd name="T7" fmla="*/ 314 h 5952"/>
              <a:gd name="T8" fmla="*/ 2199 w 3842"/>
              <a:gd name="T9" fmla="*/ 482 h 5952"/>
              <a:gd name="T10" fmla="*/ 2004 w 3842"/>
              <a:gd name="T11" fmla="*/ 1118 h 5952"/>
              <a:gd name="T12" fmla="*/ 2119 w 3842"/>
              <a:gd name="T13" fmla="*/ 1375 h 5952"/>
              <a:gd name="T14" fmla="*/ 2183 w 3842"/>
              <a:gd name="T15" fmla="*/ 1794 h 5952"/>
              <a:gd name="T16" fmla="*/ 2396 w 3842"/>
              <a:gd name="T17" fmla="*/ 1920 h 5952"/>
              <a:gd name="T18" fmla="*/ 2681 w 3842"/>
              <a:gd name="T19" fmla="*/ 1908 h 5952"/>
              <a:gd name="T20" fmla="*/ 2878 w 3842"/>
              <a:gd name="T21" fmla="*/ 1965 h 5952"/>
              <a:gd name="T22" fmla="*/ 3312 w 3842"/>
              <a:gd name="T23" fmla="*/ 2244 h 5952"/>
              <a:gd name="T24" fmla="*/ 3576 w 3842"/>
              <a:gd name="T25" fmla="*/ 2201 h 5952"/>
              <a:gd name="T26" fmla="*/ 3631 w 3842"/>
              <a:gd name="T27" fmla="*/ 2396 h 5952"/>
              <a:gd name="T28" fmla="*/ 3553 w 3842"/>
              <a:gd name="T29" fmla="*/ 2775 h 5952"/>
              <a:gd name="T30" fmla="*/ 3708 w 3842"/>
              <a:gd name="T31" fmla="*/ 3236 h 5952"/>
              <a:gd name="T32" fmla="*/ 3739 w 3842"/>
              <a:gd name="T33" fmla="*/ 3593 h 5952"/>
              <a:gd name="T34" fmla="*/ 3761 w 3842"/>
              <a:gd name="T35" fmla="*/ 3706 h 5952"/>
              <a:gd name="T36" fmla="*/ 3803 w 3842"/>
              <a:gd name="T37" fmla="*/ 4011 h 5952"/>
              <a:gd name="T38" fmla="*/ 3650 w 3842"/>
              <a:gd name="T39" fmla="*/ 3683 h 5952"/>
              <a:gd name="T40" fmla="*/ 3407 w 3842"/>
              <a:gd name="T41" fmla="*/ 3778 h 5952"/>
              <a:gd name="T42" fmla="*/ 3062 w 3842"/>
              <a:gd name="T43" fmla="*/ 3823 h 5952"/>
              <a:gd name="T44" fmla="*/ 2895 w 3842"/>
              <a:gd name="T45" fmla="*/ 4061 h 5952"/>
              <a:gd name="T46" fmla="*/ 3080 w 3842"/>
              <a:gd name="T47" fmla="*/ 4214 h 5952"/>
              <a:gd name="T48" fmla="*/ 2825 w 3842"/>
              <a:gd name="T49" fmla="*/ 4286 h 5952"/>
              <a:gd name="T50" fmla="*/ 2975 w 3842"/>
              <a:gd name="T51" fmla="*/ 4680 h 5952"/>
              <a:gd name="T52" fmla="*/ 2993 w 3842"/>
              <a:gd name="T53" fmla="*/ 5160 h 5952"/>
              <a:gd name="T54" fmla="*/ 2792 w 3842"/>
              <a:gd name="T55" fmla="*/ 5832 h 5952"/>
              <a:gd name="T56" fmla="*/ 2807 w 3842"/>
              <a:gd name="T57" fmla="*/ 5393 h 5952"/>
              <a:gd name="T58" fmla="*/ 2611 w 3842"/>
              <a:gd name="T59" fmla="*/ 5253 h 5952"/>
              <a:gd name="T60" fmla="*/ 2327 w 3842"/>
              <a:gd name="T61" fmla="*/ 5229 h 5952"/>
              <a:gd name="T62" fmla="*/ 1886 w 3842"/>
              <a:gd name="T63" fmla="*/ 5285 h 5952"/>
              <a:gd name="T64" fmla="*/ 1757 w 3842"/>
              <a:gd name="T65" fmla="*/ 5057 h 5952"/>
              <a:gd name="T66" fmla="*/ 1618 w 3842"/>
              <a:gd name="T67" fmla="*/ 4873 h 5952"/>
              <a:gd name="T68" fmla="*/ 1462 w 3842"/>
              <a:gd name="T69" fmla="*/ 4693 h 5952"/>
              <a:gd name="T70" fmla="*/ 1197 w 3842"/>
              <a:gd name="T71" fmla="*/ 4467 h 5952"/>
              <a:gd name="T72" fmla="*/ 1179 w 3842"/>
              <a:gd name="T73" fmla="*/ 4482 h 5952"/>
              <a:gd name="T74" fmla="*/ 835 w 3842"/>
              <a:gd name="T75" fmla="*/ 4302 h 5952"/>
              <a:gd name="T76" fmla="*/ 757 w 3842"/>
              <a:gd name="T77" fmla="*/ 4346 h 5952"/>
              <a:gd name="T78" fmla="*/ 483 w 3842"/>
              <a:gd name="T79" fmla="*/ 4201 h 5952"/>
              <a:gd name="T80" fmla="*/ 79 w 3842"/>
              <a:gd name="T81" fmla="*/ 3933 h 5952"/>
              <a:gd name="T82" fmla="*/ 146 w 3842"/>
              <a:gd name="T83" fmla="*/ 3805 h 5952"/>
              <a:gd name="T84" fmla="*/ 333 w 3842"/>
              <a:gd name="T85" fmla="*/ 3538 h 5952"/>
              <a:gd name="T86" fmla="*/ 408 w 3842"/>
              <a:gd name="T87" fmla="*/ 3504 h 5952"/>
              <a:gd name="T88" fmla="*/ 538 w 3842"/>
              <a:gd name="T89" fmla="*/ 3218 h 5952"/>
              <a:gd name="T90" fmla="*/ 642 w 3842"/>
              <a:gd name="T91" fmla="*/ 3057 h 5952"/>
              <a:gd name="T92" fmla="*/ 603 w 3842"/>
              <a:gd name="T93" fmla="*/ 2992 h 5952"/>
              <a:gd name="T94" fmla="*/ 591 w 3842"/>
              <a:gd name="T95" fmla="*/ 2920 h 5952"/>
              <a:gd name="T96" fmla="*/ 563 w 3842"/>
              <a:gd name="T97" fmla="*/ 2594 h 5952"/>
              <a:gd name="T98" fmla="*/ 602 w 3842"/>
              <a:gd name="T99" fmla="*/ 2347 h 5952"/>
              <a:gd name="T100" fmla="*/ 549 w 3842"/>
              <a:gd name="T101" fmla="*/ 2047 h 5952"/>
              <a:gd name="T102" fmla="*/ 435 w 3842"/>
              <a:gd name="T103" fmla="*/ 1857 h 5952"/>
              <a:gd name="T104" fmla="*/ 496 w 3842"/>
              <a:gd name="T105" fmla="*/ 1691 h 5952"/>
              <a:gd name="T106" fmla="*/ 654 w 3842"/>
              <a:gd name="T107" fmla="*/ 1534 h 5952"/>
              <a:gd name="T108" fmla="*/ 711 w 3842"/>
              <a:gd name="T109" fmla="*/ 1482 h 5952"/>
              <a:gd name="T110" fmla="*/ 775 w 3842"/>
              <a:gd name="T111" fmla="*/ 1396 h 5952"/>
              <a:gd name="T112" fmla="*/ 1073 w 3842"/>
              <a:gd name="T113" fmla="*/ 1095 h 5952"/>
              <a:gd name="T114" fmla="*/ 1174 w 3842"/>
              <a:gd name="T115" fmla="*/ 967 h 5952"/>
              <a:gd name="T116" fmla="*/ 1224 w 3842"/>
              <a:gd name="T117" fmla="*/ 775 h 5952"/>
              <a:gd name="T118" fmla="*/ 1330 w 3842"/>
              <a:gd name="T119" fmla="*/ 612 h 5952"/>
              <a:gd name="T120" fmla="*/ 1606 w 3842"/>
              <a:gd name="T121" fmla="*/ 521 h 5952"/>
              <a:gd name="T122" fmla="*/ 1650 w 3842"/>
              <a:gd name="T123" fmla="*/ 486 h 59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42" h="5952">
                <a:moveTo>
                  <a:pt x="1650" y="486"/>
                </a:moveTo>
                <a:cubicBezTo>
                  <a:pt x="1688" y="385"/>
                  <a:pt x="1732" y="392"/>
                  <a:pt x="1839" y="410"/>
                </a:cubicBezTo>
                <a:cubicBezTo>
                  <a:pt x="1984" y="434"/>
                  <a:pt x="2030" y="339"/>
                  <a:pt x="2144" y="271"/>
                </a:cubicBezTo>
                <a:cubicBezTo>
                  <a:pt x="2207" y="233"/>
                  <a:pt x="2390" y="188"/>
                  <a:pt x="2334" y="79"/>
                </a:cubicBezTo>
                <a:cubicBezTo>
                  <a:pt x="2358" y="72"/>
                  <a:pt x="2426" y="50"/>
                  <a:pt x="2387" y="100"/>
                </a:cubicBezTo>
                <a:cubicBezTo>
                  <a:pt x="2432" y="93"/>
                  <a:pt x="2404" y="49"/>
                  <a:pt x="2453" y="27"/>
                </a:cubicBezTo>
                <a:cubicBezTo>
                  <a:pt x="2511" y="0"/>
                  <a:pt x="2563" y="0"/>
                  <a:pt x="2613" y="42"/>
                </a:cubicBezTo>
                <a:cubicBezTo>
                  <a:pt x="2785" y="185"/>
                  <a:pt x="2416" y="243"/>
                  <a:pt x="2360" y="314"/>
                </a:cubicBezTo>
                <a:cubicBezTo>
                  <a:pt x="2331" y="351"/>
                  <a:pt x="2320" y="406"/>
                  <a:pt x="2285" y="439"/>
                </a:cubicBezTo>
                <a:cubicBezTo>
                  <a:pt x="2261" y="462"/>
                  <a:pt x="2221" y="457"/>
                  <a:pt x="2199" y="482"/>
                </a:cubicBezTo>
                <a:cubicBezTo>
                  <a:pt x="1976" y="736"/>
                  <a:pt x="2118" y="891"/>
                  <a:pt x="1885" y="1166"/>
                </a:cubicBezTo>
                <a:cubicBezTo>
                  <a:pt x="1947" y="1167"/>
                  <a:pt x="1974" y="1142"/>
                  <a:pt x="2004" y="1118"/>
                </a:cubicBezTo>
                <a:cubicBezTo>
                  <a:pt x="2012" y="1139"/>
                  <a:pt x="2015" y="1159"/>
                  <a:pt x="2013" y="1181"/>
                </a:cubicBezTo>
                <a:cubicBezTo>
                  <a:pt x="2103" y="1156"/>
                  <a:pt x="2077" y="1323"/>
                  <a:pt x="2119" y="1375"/>
                </a:cubicBezTo>
                <a:cubicBezTo>
                  <a:pt x="2186" y="1457"/>
                  <a:pt x="2203" y="1506"/>
                  <a:pt x="2163" y="1608"/>
                </a:cubicBezTo>
                <a:cubicBezTo>
                  <a:pt x="2147" y="1669"/>
                  <a:pt x="2106" y="1751"/>
                  <a:pt x="2183" y="1794"/>
                </a:cubicBezTo>
                <a:cubicBezTo>
                  <a:pt x="2261" y="1823"/>
                  <a:pt x="2220" y="1917"/>
                  <a:pt x="2300" y="1937"/>
                </a:cubicBezTo>
                <a:cubicBezTo>
                  <a:pt x="2333" y="1944"/>
                  <a:pt x="2364" y="1923"/>
                  <a:pt x="2396" y="1920"/>
                </a:cubicBezTo>
                <a:cubicBezTo>
                  <a:pt x="2448" y="1914"/>
                  <a:pt x="2496" y="1949"/>
                  <a:pt x="2548" y="1945"/>
                </a:cubicBezTo>
                <a:cubicBezTo>
                  <a:pt x="2595" y="1940"/>
                  <a:pt x="2631" y="1906"/>
                  <a:pt x="2681" y="1908"/>
                </a:cubicBezTo>
                <a:cubicBezTo>
                  <a:pt x="2723" y="1909"/>
                  <a:pt x="2755" y="1950"/>
                  <a:pt x="2795" y="1959"/>
                </a:cubicBezTo>
                <a:cubicBezTo>
                  <a:pt x="2824" y="1966"/>
                  <a:pt x="2850" y="1941"/>
                  <a:pt x="2878" y="1965"/>
                </a:cubicBezTo>
                <a:cubicBezTo>
                  <a:pt x="2926" y="2003"/>
                  <a:pt x="3017" y="2201"/>
                  <a:pt x="3058" y="2233"/>
                </a:cubicBezTo>
                <a:cubicBezTo>
                  <a:pt x="3138" y="2280"/>
                  <a:pt x="3225" y="2209"/>
                  <a:pt x="3312" y="2244"/>
                </a:cubicBezTo>
                <a:cubicBezTo>
                  <a:pt x="3336" y="2253"/>
                  <a:pt x="3390" y="2229"/>
                  <a:pt x="3417" y="2229"/>
                </a:cubicBezTo>
                <a:cubicBezTo>
                  <a:pt x="3475" y="2227"/>
                  <a:pt x="3521" y="2231"/>
                  <a:pt x="3576" y="2201"/>
                </a:cubicBezTo>
                <a:cubicBezTo>
                  <a:pt x="3635" y="2163"/>
                  <a:pt x="3731" y="2234"/>
                  <a:pt x="3698" y="2297"/>
                </a:cubicBezTo>
                <a:cubicBezTo>
                  <a:pt x="3681" y="2332"/>
                  <a:pt x="3639" y="2357"/>
                  <a:pt x="3631" y="2396"/>
                </a:cubicBezTo>
                <a:cubicBezTo>
                  <a:pt x="3622" y="2444"/>
                  <a:pt x="3643" y="2469"/>
                  <a:pt x="3597" y="2500"/>
                </a:cubicBezTo>
                <a:cubicBezTo>
                  <a:pt x="3535" y="2550"/>
                  <a:pt x="3554" y="2707"/>
                  <a:pt x="3553" y="2775"/>
                </a:cubicBezTo>
                <a:cubicBezTo>
                  <a:pt x="3556" y="2861"/>
                  <a:pt x="3579" y="2940"/>
                  <a:pt x="3594" y="3024"/>
                </a:cubicBezTo>
                <a:cubicBezTo>
                  <a:pt x="3624" y="3107"/>
                  <a:pt x="3727" y="3172"/>
                  <a:pt x="3708" y="3236"/>
                </a:cubicBezTo>
                <a:cubicBezTo>
                  <a:pt x="3684" y="3321"/>
                  <a:pt x="3533" y="3347"/>
                  <a:pt x="3536" y="3443"/>
                </a:cubicBezTo>
                <a:cubicBezTo>
                  <a:pt x="3590" y="3400"/>
                  <a:pt x="3726" y="3550"/>
                  <a:pt x="3739" y="3593"/>
                </a:cubicBezTo>
                <a:cubicBezTo>
                  <a:pt x="3743" y="3602"/>
                  <a:pt x="3738" y="3622"/>
                  <a:pt x="3736" y="3635"/>
                </a:cubicBezTo>
                <a:cubicBezTo>
                  <a:pt x="3743" y="3658"/>
                  <a:pt x="3761" y="3680"/>
                  <a:pt x="3761" y="3706"/>
                </a:cubicBezTo>
                <a:cubicBezTo>
                  <a:pt x="3766" y="3764"/>
                  <a:pt x="3831" y="3923"/>
                  <a:pt x="3842" y="4003"/>
                </a:cubicBezTo>
                <a:cubicBezTo>
                  <a:pt x="3823" y="3993"/>
                  <a:pt x="3824" y="4002"/>
                  <a:pt x="3803" y="4011"/>
                </a:cubicBezTo>
                <a:cubicBezTo>
                  <a:pt x="3761" y="4026"/>
                  <a:pt x="3759" y="4005"/>
                  <a:pt x="3762" y="3980"/>
                </a:cubicBezTo>
                <a:cubicBezTo>
                  <a:pt x="3764" y="3884"/>
                  <a:pt x="3754" y="3679"/>
                  <a:pt x="3650" y="3683"/>
                </a:cubicBezTo>
                <a:cubicBezTo>
                  <a:pt x="3609" y="3684"/>
                  <a:pt x="3499" y="3894"/>
                  <a:pt x="3468" y="3779"/>
                </a:cubicBezTo>
                <a:cubicBezTo>
                  <a:pt x="3456" y="3736"/>
                  <a:pt x="3401" y="3716"/>
                  <a:pt x="3407" y="3778"/>
                </a:cubicBezTo>
                <a:cubicBezTo>
                  <a:pt x="3414" y="3849"/>
                  <a:pt x="3324" y="3824"/>
                  <a:pt x="3276" y="3824"/>
                </a:cubicBezTo>
                <a:lnTo>
                  <a:pt x="3062" y="3823"/>
                </a:lnTo>
                <a:cubicBezTo>
                  <a:pt x="3014" y="3823"/>
                  <a:pt x="2963" y="3795"/>
                  <a:pt x="2916" y="3816"/>
                </a:cubicBezTo>
                <a:cubicBezTo>
                  <a:pt x="2847" y="3846"/>
                  <a:pt x="2902" y="4003"/>
                  <a:pt x="2895" y="4061"/>
                </a:cubicBezTo>
                <a:cubicBezTo>
                  <a:pt x="2950" y="4023"/>
                  <a:pt x="3085" y="4051"/>
                  <a:pt x="3109" y="4118"/>
                </a:cubicBezTo>
                <a:cubicBezTo>
                  <a:pt x="3119" y="4139"/>
                  <a:pt x="3126" y="4218"/>
                  <a:pt x="3080" y="4214"/>
                </a:cubicBezTo>
                <a:cubicBezTo>
                  <a:pt x="3053" y="4213"/>
                  <a:pt x="3036" y="4176"/>
                  <a:pt x="3007" y="4181"/>
                </a:cubicBezTo>
                <a:cubicBezTo>
                  <a:pt x="2943" y="4193"/>
                  <a:pt x="2830" y="4210"/>
                  <a:pt x="2825" y="4286"/>
                </a:cubicBezTo>
                <a:cubicBezTo>
                  <a:pt x="2820" y="4378"/>
                  <a:pt x="2810" y="4503"/>
                  <a:pt x="2892" y="4567"/>
                </a:cubicBezTo>
                <a:cubicBezTo>
                  <a:pt x="2932" y="4597"/>
                  <a:pt x="2977" y="4623"/>
                  <a:pt x="2975" y="4680"/>
                </a:cubicBezTo>
                <a:cubicBezTo>
                  <a:pt x="2973" y="4735"/>
                  <a:pt x="3001" y="4756"/>
                  <a:pt x="3023" y="4803"/>
                </a:cubicBezTo>
                <a:cubicBezTo>
                  <a:pt x="3071" y="4908"/>
                  <a:pt x="3008" y="5052"/>
                  <a:pt x="2993" y="5160"/>
                </a:cubicBezTo>
                <a:cubicBezTo>
                  <a:pt x="2957" y="5419"/>
                  <a:pt x="2963" y="5701"/>
                  <a:pt x="2883" y="5952"/>
                </a:cubicBezTo>
                <a:cubicBezTo>
                  <a:pt x="2863" y="5904"/>
                  <a:pt x="2826" y="5870"/>
                  <a:pt x="2792" y="5832"/>
                </a:cubicBezTo>
                <a:cubicBezTo>
                  <a:pt x="2732" y="5765"/>
                  <a:pt x="2536" y="5924"/>
                  <a:pt x="2737" y="5582"/>
                </a:cubicBezTo>
                <a:cubicBezTo>
                  <a:pt x="2765" y="5534"/>
                  <a:pt x="2850" y="5439"/>
                  <a:pt x="2807" y="5393"/>
                </a:cubicBezTo>
                <a:cubicBezTo>
                  <a:pt x="2788" y="5373"/>
                  <a:pt x="2769" y="5321"/>
                  <a:pt x="2739" y="5331"/>
                </a:cubicBezTo>
                <a:cubicBezTo>
                  <a:pt x="2685" y="5350"/>
                  <a:pt x="2624" y="5264"/>
                  <a:pt x="2611" y="5253"/>
                </a:cubicBezTo>
                <a:cubicBezTo>
                  <a:pt x="2559" y="5211"/>
                  <a:pt x="2516" y="5253"/>
                  <a:pt x="2461" y="5280"/>
                </a:cubicBezTo>
                <a:cubicBezTo>
                  <a:pt x="2409" y="5305"/>
                  <a:pt x="2375" y="5237"/>
                  <a:pt x="2327" y="5229"/>
                </a:cubicBezTo>
                <a:cubicBezTo>
                  <a:pt x="2298" y="5224"/>
                  <a:pt x="2216" y="5352"/>
                  <a:pt x="2119" y="5323"/>
                </a:cubicBezTo>
                <a:cubicBezTo>
                  <a:pt x="2022" y="5293"/>
                  <a:pt x="1981" y="5358"/>
                  <a:pt x="1886" y="5285"/>
                </a:cubicBezTo>
                <a:cubicBezTo>
                  <a:pt x="1850" y="5257"/>
                  <a:pt x="1888" y="5183"/>
                  <a:pt x="1875" y="5141"/>
                </a:cubicBezTo>
                <a:cubicBezTo>
                  <a:pt x="1858" y="5084"/>
                  <a:pt x="1767" y="5115"/>
                  <a:pt x="1757" y="5057"/>
                </a:cubicBezTo>
                <a:cubicBezTo>
                  <a:pt x="1749" y="5016"/>
                  <a:pt x="1729" y="4970"/>
                  <a:pt x="1712" y="4931"/>
                </a:cubicBezTo>
                <a:cubicBezTo>
                  <a:pt x="1695" y="4891"/>
                  <a:pt x="1643" y="4908"/>
                  <a:pt x="1618" y="4873"/>
                </a:cubicBezTo>
                <a:cubicBezTo>
                  <a:pt x="1591" y="4834"/>
                  <a:pt x="1574" y="4824"/>
                  <a:pt x="1538" y="4812"/>
                </a:cubicBezTo>
                <a:cubicBezTo>
                  <a:pt x="1492" y="4796"/>
                  <a:pt x="1465" y="4735"/>
                  <a:pt x="1462" y="4693"/>
                </a:cubicBezTo>
                <a:cubicBezTo>
                  <a:pt x="1455" y="4615"/>
                  <a:pt x="1312" y="4489"/>
                  <a:pt x="1238" y="4467"/>
                </a:cubicBezTo>
                <a:cubicBezTo>
                  <a:pt x="1224" y="4463"/>
                  <a:pt x="1210" y="4447"/>
                  <a:pt x="1197" y="4467"/>
                </a:cubicBezTo>
                <a:cubicBezTo>
                  <a:pt x="1187" y="4482"/>
                  <a:pt x="1185" y="4487"/>
                  <a:pt x="1174" y="4483"/>
                </a:cubicBezTo>
                <a:cubicBezTo>
                  <a:pt x="1175" y="4483"/>
                  <a:pt x="1177" y="4483"/>
                  <a:pt x="1179" y="4482"/>
                </a:cubicBezTo>
                <a:cubicBezTo>
                  <a:pt x="1110" y="4437"/>
                  <a:pt x="1035" y="4435"/>
                  <a:pt x="980" y="4368"/>
                </a:cubicBezTo>
                <a:cubicBezTo>
                  <a:pt x="944" y="4325"/>
                  <a:pt x="897" y="4271"/>
                  <a:pt x="835" y="4302"/>
                </a:cubicBezTo>
                <a:cubicBezTo>
                  <a:pt x="820" y="4310"/>
                  <a:pt x="841" y="4318"/>
                  <a:pt x="838" y="4335"/>
                </a:cubicBezTo>
                <a:cubicBezTo>
                  <a:pt x="831" y="4375"/>
                  <a:pt x="775" y="4346"/>
                  <a:pt x="757" y="4346"/>
                </a:cubicBezTo>
                <a:cubicBezTo>
                  <a:pt x="690" y="4345"/>
                  <a:pt x="639" y="4313"/>
                  <a:pt x="575" y="4314"/>
                </a:cubicBezTo>
                <a:cubicBezTo>
                  <a:pt x="494" y="4315"/>
                  <a:pt x="529" y="4216"/>
                  <a:pt x="483" y="4201"/>
                </a:cubicBezTo>
                <a:cubicBezTo>
                  <a:pt x="447" y="4190"/>
                  <a:pt x="445" y="4143"/>
                  <a:pt x="406" y="4143"/>
                </a:cubicBezTo>
                <a:cubicBezTo>
                  <a:pt x="286" y="4144"/>
                  <a:pt x="162" y="4011"/>
                  <a:pt x="79" y="3933"/>
                </a:cubicBezTo>
                <a:cubicBezTo>
                  <a:pt x="21" y="3872"/>
                  <a:pt x="62" y="3881"/>
                  <a:pt x="0" y="3865"/>
                </a:cubicBezTo>
                <a:cubicBezTo>
                  <a:pt x="12" y="3794"/>
                  <a:pt x="88" y="3771"/>
                  <a:pt x="146" y="3805"/>
                </a:cubicBezTo>
                <a:cubicBezTo>
                  <a:pt x="177" y="3745"/>
                  <a:pt x="99" y="3688"/>
                  <a:pt x="130" y="3626"/>
                </a:cubicBezTo>
                <a:cubicBezTo>
                  <a:pt x="170" y="3547"/>
                  <a:pt x="258" y="3551"/>
                  <a:pt x="333" y="3538"/>
                </a:cubicBezTo>
                <a:cubicBezTo>
                  <a:pt x="347" y="3536"/>
                  <a:pt x="342" y="3501"/>
                  <a:pt x="361" y="3513"/>
                </a:cubicBezTo>
                <a:cubicBezTo>
                  <a:pt x="375" y="3521"/>
                  <a:pt x="408" y="3529"/>
                  <a:pt x="408" y="3504"/>
                </a:cubicBezTo>
                <a:cubicBezTo>
                  <a:pt x="408" y="3454"/>
                  <a:pt x="473" y="3392"/>
                  <a:pt x="434" y="3360"/>
                </a:cubicBezTo>
                <a:cubicBezTo>
                  <a:pt x="505" y="3358"/>
                  <a:pt x="518" y="3267"/>
                  <a:pt x="538" y="3218"/>
                </a:cubicBezTo>
                <a:cubicBezTo>
                  <a:pt x="555" y="3180"/>
                  <a:pt x="587" y="3154"/>
                  <a:pt x="621" y="3131"/>
                </a:cubicBezTo>
                <a:cubicBezTo>
                  <a:pt x="579" y="3097"/>
                  <a:pt x="629" y="3092"/>
                  <a:pt x="642" y="3057"/>
                </a:cubicBezTo>
                <a:cubicBezTo>
                  <a:pt x="612" y="3058"/>
                  <a:pt x="575" y="3082"/>
                  <a:pt x="564" y="3039"/>
                </a:cubicBezTo>
                <a:cubicBezTo>
                  <a:pt x="587" y="3033"/>
                  <a:pt x="604" y="3016"/>
                  <a:pt x="603" y="2992"/>
                </a:cubicBezTo>
                <a:cubicBezTo>
                  <a:pt x="581" y="2984"/>
                  <a:pt x="535" y="3044"/>
                  <a:pt x="530" y="2998"/>
                </a:cubicBezTo>
                <a:cubicBezTo>
                  <a:pt x="525" y="2949"/>
                  <a:pt x="553" y="2939"/>
                  <a:pt x="591" y="2920"/>
                </a:cubicBezTo>
                <a:cubicBezTo>
                  <a:pt x="531" y="2921"/>
                  <a:pt x="559" y="2842"/>
                  <a:pt x="567" y="2809"/>
                </a:cubicBezTo>
                <a:cubicBezTo>
                  <a:pt x="583" y="2745"/>
                  <a:pt x="569" y="2659"/>
                  <a:pt x="563" y="2594"/>
                </a:cubicBezTo>
                <a:cubicBezTo>
                  <a:pt x="558" y="2544"/>
                  <a:pt x="536" y="2497"/>
                  <a:pt x="533" y="2448"/>
                </a:cubicBezTo>
                <a:cubicBezTo>
                  <a:pt x="531" y="2421"/>
                  <a:pt x="617" y="2410"/>
                  <a:pt x="602" y="2347"/>
                </a:cubicBezTo>
                <a:cubicBezTo>
                  <a:pt x="594" y="2309"/>
                  <a:pt x="507" y="2223"/>
                  <a:pt x="564" y="2201"/>
                </a:cubicBezTo>
                <a:cubicBezTo>
                  <a:pt x="616" y="2181"/>
                  <a:pt x="572" y="2072"/>
                  <a:pt x="549" y="2047"/>
                </a:cubicBezTo>
                <a:cubicBezTo>
                  <a:pt x="504" y="1996"/>
                  <a:pt x="498" y="1920"/>
                  <a:pt x="449" y="1878"/>
                </a:cubicBezTo>
                <a:cubicBezTo>
                  <a:pt x="442" y="1871"/>
                  <a:pt x="436" y="1864"/>
                  <a:pt x="435" y="1857"/>
                </a:cubicBezTo>
                <a:cubicBezTo>
                  <a:pt x="433" y="1816"/>
                  <a:pt x="481" y="1792"/>
                  <a:pt x="480" y="1751"/>
                </a:cubicBezTo>
                <a:cubicBezTo>
                  <a:pt x="479" y="1732"/>
                  <a:pt x="477" y="1712"/>
                  <a:pt x="496" y="1691"/>
                </a:cubicBezTo>
                <a:cubicBezTo>
                  <a:pt x="511" y="1709"/>
                  <a:pt x="522" y="1729"/>
                  <a:pt x="529" y="1751"/>
                </a:cubicBezTo>
                <a:cubicBezTo>
                  <a:pt x="593" y="1704"/>
                  <a:pt x="681" y="1621"/>
                  <a:pt x="654" y="1534"/>
                </a:cubicBezTo>
                <a:cubicBezTo>
                  <a:pt x="627" y="1453"/>
                  <a:pt x="566" y="1428"/>
                  <a:pt x="621" y="1344"/>
                </a:cubicBezTo>
                <a:cubicBezTo>
                  <a:pt x="651" y="1384"/>
                  <a:pt x="685" y="1438"/>
                  <a:pt x="711" y="1482"/>
                </a:cubicBezTo>
                <a:cubicBezTo>
                  <a:pt x="738" y="1527"/>
                  <a:pt x="805" y="1541"/>
                  <a:pt x="745" y="1596"/>
                </a:cubicBezTo>
                <a:cubicBezTo>
                  <a:pt x="826" y="1689"/>
                  <a:pt x="786" y="1424"/>
                  <a:pt x="775" y="1396"/>
                </a:cubicBezTo>
                <a:cubicBezTo>
                  <a:pt x="759" y="1355"/>
                  <a:pt x="947" y="1261"/>
                  <a:pt x="971" y="1228"/>
                </a:cubicBezTo>
                <a:cubicBezTo>
                  <a:pt x="1001" y="1186"/>
                  <a:pt x="1023" y="1116"/>
                  <a:pt x="1073" y="1095"/>
                </a:cubicBezTo>
                <a:cubicBezTo>
                  <a:pt x="1102" y="1082"/>
                  <a:pt x="1170" y="1089"/>
                  <a:pt x="1186" y="1057"/>
                </a:cubicBezTo>
                <a:cubicBezTo>
                  <a:pt x="1209" y="1011"/>
                  <a:pt x="1164" y="995"/>
                  <a:pt x="1174" y="967"/>
                </a:cubicBezTo>
                <a:cubicBezTo>
                  <a:pt x="1190" y="917"/>
                  <a:pt x="1197" y="854"/>
                  <a:pt x="1226" y="810"/>
                </a:cubicBezTo>
                <a:cubicBezTo>
                  <a:pt x="1183" y="805"/>
                  <a:pt x="1195" y="791"/>
                  <a:pt x="1224" y="775"/>
                </a:cubicBezTo>
                <a:cubicBezTo>
                  <a:pt x="1251" y="762"/>
                  <a:pt x="1241" y="724"/>
                  <a:pt x="1240" y="701"/>
                </a:cubicBezTo>
                <a:cubicBezTo>
                  <a:pt x="1238" y="646"/>
                  <a:pt x="1330" y="631"/>
                  <a:pt x="1330" y="612"/>
                </a:cubicBezTo>
                <a:cubicBezTo>
                  <a:pt x="1330" y="584"/>
                  <a:pt x="1442" y="473"/>
                  <a:pt x="1468" y="474"/>
                </a:cubicBezTo>
                <a:cubicBezTo>
                  <a:pt x="1517" y="475"/>
                  <a:pt x="1558" y="516"/>
                  <a:pt x="1606" y="521"/>
                </a:cubicBezTo>
                <a:cubicBezTo>
                  <a:pt x="1572" y="522"/>
                  <a:pt x="1575" y="563"/>
                  <a:pt x="1538" y="563"/>
                </a:cubicBezTo>
                <a:cubicBezTo>
                  <a:pt x="1568" y="675"/>
                  <a:pt x="1635" y="526"/>
                  <a:pt x="1650" y="48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6" name="꙱ China (People's Republic of China) (CN) (H)">
            <a:extLst>
              <a:ext uri="{FF2B5EF4-FFF2-40B4-BE49-F238E27FC236}">
                <a16:creationId xmlns:a16="http://schemas.microsoft.com/office/drawing/2014/main" id="{C70868A7-FFF8-4B7D-8FDD-F8850AD3B1AF}"/>
              </a:ext>
            </a:extLst>
          </p:cNvPr>
          <p:cNvSpPr>
            <a:spLocks noEditPoints="1"/>
          </p:cNvSpPr>
          <p:nvPr/>
        </p:nvSpPr>
        <p:spPr bwMode="auto">
          <a:xfrm>
            <a:off x="6174231" y="814374"/>
            <a:ext cx="1338774" cy="1033443"/>
          </a:xfrm>
          <a:custGeom>
            <a:avLst/>
            <a:gdLst>
              <a:gd name="T0" fmla="*/ 593 w 16241"/>
              <a:gd name="T1" fmla="*/ 4629 h 12512"/>
              <a:gd name="T2" fmla="*/ 1670 w 16241"/>
              <a:gd name="T3" fmla="*/ 3654 h 12512"/>
              <a:gd name="T4" fmla="*/ 2147 w 16241"/>
              <a:gd name="T5" fmla="*/ 2291 h 12512"/>
              <a:gd name="T6" fmla="*/ 2995 w 16241"/>
              <a:gd name="T7" fmla="*/ 1701 h 12512"/>
              <a:gd name="T8" fmla="*/ 4737 w 16241"/>
              <a:gd name="T9" fmla="*/ 2981 h 12512"/>
              <a:gd name="T10" fmla="*/ 7287 w 16241"/>
              <a:gd name="T11" fmla="*/ 3799 h 12512"/>
              <a:gd name="T12" fmla="*/ 9995 w 16241"/>
              <a:gd name="T13" fmla="*/ 3866 h 12512"/>
              <a:gd name="T14" fmla="*/ 10933 w 16241"/>
              <a:gd name="T15" fmla="*/ 2860 h 12512"/>
              <a:gd name="T16" fmla="*/ 11356 w 16241"/>
              <a:gd name="T17" fmla="*/ 1946 h 12512"/>
              <a:gd name="T18" fmla="*/ 11236 w 16241"/>
              <a:gd name="T19" fmla="*/ 1056 h 12512"/>
              <a:gd name="T20" fmla="*/ 11964 w 16241"/>
              <a:gd name="T21" fmla="*/ 108 h 12512"/>
              <a:gd name="T22" fmla="*/ 13484 w 16241"/>
              <a:gd name="T23" fmla="*/ 1119 h 12512"/>
              <a:gd name="T24" fmla="*/ 15100 w 16241"/>
              <a:gd name="T25" fmla="*/ 2046 h 12512"/>
              <a:gd name="T26" fmla="*/ 16080 w 16241"/>
              <a:gd name="T27" fmla="*/ 2238 h 12512"/>
              <a:gd name="T28" fmla="*/ 15742 w 16241"/>
              <a:gd name="T29" fmla="*/ 3108 h 12512"/>
              <a:gd name="T30" fmla="*/ 15392 w 16241"/>
              <a:gd name="T31" fmla="*/ 4047 h 12512"/>
              <a:gd name="T32" fmla="*/ 14406 w 16241"/>
              <a:gd name="T33" fmla="*/ 4827 h 12512"/>
              <a:gd name="T34" fmla="*/ 13907 w 16241"/>
              <a:gd name="T35" fmla="*/ 4881 h 12512"/>
              <a:gd name="T36" fmla="*/ 12913 w 16241"/>
              <a:gd name="T37" fmla="*/ 5234 h 12512"/>
              <a:gd name="T38" fmla="*/ 14178 w 16241"/>
              <a:gd name="T39" fmla="*/ 5602 h 12512"/>
              <a:gd name="T40" fmla="*/ 14361 w 16241"/>
              <a:gd name="T41" fmla="*/ 5870 h 12512"/>
              <a:gd name="T42" fmla="*/ 13932 w 16241"/>
              <a:gd name="T43" fmla="*/ 6480 h 12512"/>
              <a:gd name="T44" fmla="*/ 14898 w 16241"/>
              <a:gd name="T45" fmla="*/ 7645 h 12512"/>
              <a:gd name="T46" fmla="*/ 14777 w 16241"/>
              <a:gd name="T47" fmla="*/ 7672 h 12512"/>
              <a:gd name="T48" fmla="*/ 14937 w 16241"/>
              <a:gd name="T49" fmla="*/ 8268 h 12512"/>
              <a:gd name="T50" fmla="*/ 15344 w 16241"/>
              <a:gd name="T51" fmla="*/ 8538 h 12512"/>
              <a:gd name="T52" fmla="*/ 15378 w 16241"/>
              <a:gd name="T53" fmla="*/ 8909 h 12512"/>
              <a:gd name="T54" fmla="*/ 15056 w 16241"/>
              <a:gd name="T55" fmla="*/ 9423 h 12512"/>
              <a:gd name="T56" fmla="*/ 14922 w 16241"/>
              <a:gd name="T57" fmla="*/ 9757 h 12512"/>
              <a:gd name="T58" fmla="*/ 14806 w 16241"/>
              <a:gd name="T59" fmla="*/ 10121 h 12512"/>
              <a:gd name="T60" fmla="*/ 14536 w 16241"/>
              <a:gd name="T61" fmla="*/ 10525 h 12512"/>
              <a:gd name="T62" fmla="*/ 13936 w 16241"/>
              <a:gd name="T63" fmla="*/ 10919 h 12512"/>
              <a:gd name="T64" fmla="*/ 13420 w 16241"/>
              <a:gd name="T65" fmla="*/ 10768 h 12512"/>
              <a:gd name="T66" fmla="*/ 13123 w 16241"/>
              <a:gd name="T67" fmla="*/ 11241 h 12512"/>
              <a:gd name="T68" fmla="*/ 12544 w 16241"/>
              <a:gd name="T69" fmla="*/ 11442 h 12512"/>
              <a:gd name="T70" fmla="*/ 12266 w 16241"/>
              <a:gd name="T71" fmla="*/ 11470 h 12512"/>
              <a:gd name="T72" fmla="*/ 11876 w 16241"/>
              <a:gd name="T73" fmla="*/ 11234 h 12512"/>
              <a:gd name="T74" fmla="*/ 11223 w 16241"/>
              <a:gd name="T75" fmla="*/ 10955 h 12512"/>
              <a:gd name="T76" fmla="*/ 10328 w 16241"/>
              <a:gd name="T77" fmla="*/ 10909 h 12512"/>
              <a:gd name="T78" fmla="*/ 9700 w 16241"/>
              <a:gd name="T79" fmla="*/ 11438 h 12512"/>
              <a:gd name="T80" fmla="*/ 9032 w 16241"/>
              <a:gd name="T81" fmla="*/ 10839 h 12512"/>
              <a:gd name="T82" fmla="*/ 8338 w 16241"/>
              <a:gd name="T83" fmla="*/ 10236 h 12512"/>
              <a:gd name="T84" fmla="*/ 8279 w 16241"/>
              <a:gd name="T85" fmla="*/ 8980 h 12512"/>
              <a:gd name="T86" fmla="*/ 7544 w 16241"/>
              <a:gd name="T87" fmla="*/ 8504 h 12512"/>
              <a:gd name="T88" fmla="*/ 6150 w 16241"/>
              <a:gd name="T89" fmla="*/ 9031 h 12512"/>
              <a:gd name="T90" fmla="*/ 5033 w 16241"/>
              <a:gd name="T91" fmla="*/ 9072 h 12512"/>
              <a:gd name="T92" fmla="*/ 4308 w 16241"/>
              <a:gd name="T93" fmla="*/ 8899 h 12512"/>
              <a:gd name="T94" fmla="*/ 3013 w 16241"/>
              <a:gd name="T95" fmla="*/ 8277 h 12512"/>
              <a:gd name="T96" fmla="*/ 1978 w 16241"/>
              <a:gd name="T97" fmla="*/ 7404 h 12512"/>
              <a:gd name="T98" fmla="*/ 1168 w 16241"/>
              <a:gd name="T99" fmla="*/ 6205 h 12512"/>
              <a:gd name="T100" fmla="*/ 539 w 16241"/>
              <a:gd name="T101" fmla="*/ 5548 h 12512"/>
              <a:gd name="T102" fmla="*/ 13307 w 16241"/>
              <a:gd name="T103" fmla="*/ 10842 h 12512"/>
              <a:gd name="T104" fmla="*/ 12891 w 16241"/>
              <a:gd name="T105" fmla="*/ 11323 h 12512"/>
              <a:gd name="T106" fmla="*/ 12428 w 16241"/>
              <a:gd name="T107" fmla="*/ 12511 h 12512"/>
              <a:gd name="T108" fmla="*/ 12203 w 16241"/>
              <a:gd name="T109" fmla="*/ 11908 h 12512"/>
              <a:gd name="T110" fmla="*/ 15053 w 16241"/>
              <a:gd name="T111" fmla="*/ 9886 h 12512"/>
              <a:gd name="T112" fmla="*/ 15341 w 16241"/>
              <a:gd name="T113" fmla="*/ 8203 h 12512"/>
              <a:gd name="T114" fmla="*/ 14284 w 16241"/>
              <a:gd name="T115" fmla="*/ 5014 h 12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41" h="12512">
                <a:moveTo>
                  <a:pt x="13922" y="4976"/>
                </a:moveTo>
                <a:cubicBezTo>
                  <a:pt x="13927" y="4951"/>
                  <a:pt x="13914" y="4943"/>
                  <a:pt x="13892" y="4949"/>
                </a:cubicBezTo>
                <a:cubicBezTo>
                  <a:pt x="13901" y="4959"/>
                  <a:pt x="13911" y="4968"/>
                  <a:pt x="13922" y="4976"/>
                </a:cubicBezTo>
                <a:close/>
                <a:moveTo>
                  <a:pt x="0" y="4942"/>
                </a:moveTo>
                <a:cubicBezTo>
                  <a:pt x="143" y="4954"/>
                  <a:pt x="8" y="4833"/>
                  <a:pt x="48" y="4754"/>
                </a:cubicBezTo>
                <a:cubicBezTo>
                  <a:pt x="73" y="4708"/>
                  <a:pt x="140" y="4735"/>
                  <a:pt x="170" y="4694"/>
                </a:cubicBezTo>
                <a:cubicBezTo>
                  <a:pt x="191" y="4667"/>
                  <a:pt x="216" y="4632"/>
                  <a:pt x="253" y="4631"/>
                </a:cubicBezTo>
                <a:cubicBezTo>
                  <a:pt x="245" y="4612"/>
                  <a:pt x="243" y="4592"/>
                  <a:pt x="247" y="4572"/>
                </a:cubicBezTo>
                <a:cubicBezTo>
                  <a:pt x="290" y="4581"/>
                  <a:pt x="327" y="4611"/>
                  <a:pt x="370" y="4585"/>
                </a:cubicBezTo>
                <a:cubicBezTo>
                  <a:pt x="389" y="4574"/>
                  <a:pt x="430" y="4513"/>
                  <a:pt x="455" y="4532"/>
                </a:cubicBezTo>
                <a:cubicBezTo>
                  <a:pt x="511" y="4578"/>
                  <a:pt x="467" y="4660"/>
                  <a:pt x="593" y="4629"/>
                </a:cubicBezTo>
                <a:cubicBezTo>
                  <a:pt x="671" y="4614"/>
                  <a:pt x="737" y="4651"/>
                  <a:pt x="756" y="4516"/>
                </a:cubicBezTo>
                <a:cubicBezTo>
                  <a:pt x="763" y="4468"/>
                  <a:pt x="763" y="4403"/>
                  <a:pt x="803" y="4387"/>
                </a:cubicBezTo>
                <a:cubicBezTo>
                  <a:pt x="836" y="4376"/>
                  <a:pt x="925" y="4399"/>
                  <a:pt x="972" y="4394"/>
                </a:cubicBezTo>
                <a:cubicBezTo>
                  <a:pt x="1013" y="4389"/>
                  <a:pt x="1054" y="4377"/>
                  <a:pt x="1096" y="4380"/>
                </a:cubicBezTo>
                <a:cubicBezTo>
                  <a:pt x="1147" y="4385"/>
                  <a:pt x="1178" y="4343"/>
                  <a:pt x="1178" y="4305"/>
                </a:cubicBezTo>
                <a:cubicBezTo>
                  <a:pt x="1177" y="4266"/>
                  <a:pt x="1192" y="4247"/>
                  <a:pt x="1236" y="4218"/>
                </a:cubicBezTo>
                <a:cubicBezTo>
                  <a:pt x="1322" y="4161"/>
                  <a:pt x="1423" y="4143"/>
                  <a:pt x="1506" y="4077"/>
                </a:cubicBezTo>
                <a:cubicBezTo>
                  <a:pt x="1538" y="4055"/>
                  <a:pt x="1594" y="4036"/>
                  <a:pt x="1636" y="4011"/>
                </a:cubicBezTo>
                <a:cubicBezTo>
                  <a:pt x="1640" y="3900"/>
                  <a:pt x="1449" y="3765"/>
                  <a:pt x="1645" y="3733"/>
                </a:cubicBezTo>
                <a:cubicBezTo>
                  <a:pt x="1630" y="3718"/>
                  <a:pt x="1603" y="3704"/>
                  <a:pt x="1583" y="3695"/>
                </a:cubicBezTo>
                <a:cubicBezTo>
                  <a:pt x="1601" y="3668"/>
                  <a:pt x="1632" y="3627"/>
                  <a:pt x="1670" y="3654"/>
                </a:cubicBezTo>
                <a:cubicBezTo>
                  <a:pt x="1707" y="3617"/>
                  <a:pt x="1639" y="3600"/>
                  <a:pt x="1625" y="3541"/>
                </a:cubicBezTo>
                <a:cubicBezTo>
                  <a:pt x="1592" y="3424"/>
                  <a:pt x="1389" y="3288"/>
                  <a:pt x="1404" y="3101"/>
                </a:cubicBezTo>
                <a:cubicBezTo>
                  <a:pt x="1411" y="3023"/>
                  <a:pt x="1215" y="3083"/>
                  <a:pt x="1230" y="3009"/>
                </a:cubicBezTo>
                <a:cubicBezTo>
                  <a:pt x="1243" y="2943"/>
                  <a:pt x="1523" y="2929"/>
                  <a:pt x="1633" y="2881"/>
                </a:cubicBezTo>
                <a:cubicBezTo>
                  <a:pt x="1665" y="2866"/>
                  <a:pt x="1732" y="2920"/>
                  <a:pt x="1766" y="2926"/>
                </a:cubicBezTo>
                <a:cubicBezTo>
                  <a:pt x="1808" y="2934"/>
                  <a:pt x="1838" y="2903"/>
                  <a:pt x="1878" y="2922"/>
                </a:cubicBezTo>
                <a:cubicBezTo>
                  <a:pt x="1902" y="2934"/>
                  <a:pt x="1943" y="2962"/>
                  <a:pt x="1949" y="2914"/>
                </a:cubicBezTo>
                <a:cubicBezTo>
                  <a:pt x="1965" y="2774"/>
                  <a:pt x="1792" y="2851"/>
                  <a:pt x="1812" y="2756"/>
                </a:cubicBezTo>
                <a:cubicBezTo>
                  <a:pt x="1838" y="2660"/>
                  <a:pt x="1824" y="2579"/>
                  <a:pt x="1818" y="2514"/>
                </a:cubicBezTo>
                <a:cubicBezTo>
                  <a:pt x="1807" y="2399"/>
                  <a:pt x="1842" y="2463"/>
                  <a:pt x="1830" y="2295"/>
                </a:cubicBezTo>
                <a:cubicBezTo>
                  <a:pt x="1817" y="2115"/>
                  <a:pt x="1956" y="2306"/>
                  <a:pt x="2147" y="2291"/>
                </a:cubicBezTo>
                <a:cubicBezTo>
                  <a:pt x="2190" y="2289"/>
                  <a:pt x="2229" y="2280"/>
                  <a:pt x="2273" y="2285"/>
                </a:cubicBezTo>
                <a:cubicBezTo>
                  <a:pt x="2318" y="2289"/>
                  <a:pt x="2325" y="2328"/>
                  <a:pt x="2360" y="2333"/>
                </a:cubicBezTo>
                <a:cubicBezTo>
                  <a:pt x="2388" y="2339"/>
                  <a:pt x="2422" y="2302"/>
                  <a:pt x="2450" y="2291"/>
                </a:cubicBezTo>
                <a:cubicBezTo>
                  <a:pt x="2505" y="2268"/>
                  <a:pt x="2574" y="2250"/>
                  <a:pt x="2535" y="2162"/>
                </a:cubicBezTo>
                <a:cubicBezTo>
                  <a:pt x="2481" y="2040"/>
                  <a:pt x="2382" y="1991"/>
                  <a:pt x="2406" y="1842"/>
                </a:cubicBezTo>
                <a:cubicBezTo>
                  <a:pt x="2414" y="1793"/>
                  <a:pt x="2449" y="1790"/>
                  <a:pt x="2487" y="1788"/>
                </a:cubicBezTo>
                <a:cubicBezTo>
                  <a:pt x="2588" y="1793"/>
                  <a:pt x="2663" y="1725"/>
                  <a:pt x="2614" y="1625"/>
                </a:cubicBezTo>
                <a:cubicBezTo>
                  <a:pt x="2568" y="1533"/>
                  <a:pt x="2697" y="1554"/>
                  <a:pt x="2743" y="1555"/>
                </a:cubicBezTo>
                <a:cubicBezTo>
                  <a:pt x="2773" y="1561"/>
                  <a:pt x="2821" y="1564"/>
                  <a:pt x="2872" y="1540"/>
                </a:cubicBezTo>
                <a:cubicBezTo>
                  <a:pt x="2949" y="1631"/>
                  <a:pt x="2878" y="1596"/>
                  <a:pt x="2890" y="1623"/>
                </a:cubicBezTo>
                <a:cubicBezTo>
                  <a:pt x="2905" y="1658"/>
                  <a:pt x="2997" y="1664"/>
                  <a:pt x="2995" y="1701"/>
                </a:cubicBezTo>
                <a:cubicBezTo>
                  <a:pt x="2993" y="1760"/>
                  <a:pt x="3031" y="1748"/>
                  <a:pt x="3084" y="1765"/>
                </a:cubicBezTo>
                <a:cubicBezTo>
                  <a:pt x="3130" y="1780"/>
                  <a:pt x="3170" y="1810"/>
                  <a:pt x="3216" y="1847"/>
                </a:cubicBezTo>
                <a:cubicBezTo>
                  <a:pt x="3430" y="2011"/>
                  <a:pt x="3444" y="1882"/>
                  <a:pt x="3547" y="1960"/>
                </a:cubicBezTo>
                <a:cubicBezTo>
                  <a:pt x="3597" y="1995"/>
                  <a:pt x="3622" y="2013"/>
                  <a:pt x="3645" y="1973"/>
                </a:cubicBezTo>
                <a:cubicBezTo>
                  <a:pt x="3675" y="1983"/>
                  <a:pt x="3792" y="2062"/>
                  <a:pt x="3805" y="2077"/>
                </a:cubicBezTo>
                <a:cubicBezTo>
                  <a:pt x="3898" y="2181"/>
                  <a:pt x="3913" y="2208"/>
                  <a:pt x="4009" y="2291"/>
                </a:cubicBezTo>
                <a:cubicBezTo>
                  <a:pt x="4047" y="2326"/>
                  <a:pt x="4080" y="2362"/>
                  <a:pt x="4115" y="2407"/>
                </a:cubicBezTo>
                <a:cubicBezTo>
                  <a:pt x="4164" y="2470"/>
                  <a:pt x="4138" y="2543"/>
                  <a:pt x="4180" y="2592"/>
                </a:cubicBezTo>
                <a:cubicBezTo>
                  <a:pt x="4227" y="2648"/>
                  <a:pt x="4131" y="2686"/>
                  <a:pt x="4164" y="2775"/>
                </a:cubicBezTo>
                <a:cubicBezTo>
                  <a:pt x="4196" y="2867"/>
                  <a:pt x="4309" y="2922"/>
                  <a:pt x="4397" y="2934"/>
                </a:cubicBezTo>
                <a:cubicBezTo>
                  <a:pt x="4509" y="2950"/>
                  <a:pt x="4624" y="2970"/>
                  <a:pt x="4737" y="2981"/>
                </a:cubicBezTo>
                <a:cubicBezTo>
                  <a:pt x="4869" y="2993"/>
                  <a:pt x="5033" y="2955"/>
                  <a:pt x="5150" y="3048"/>
                </a:cubicBezTo>
                <a:cubicBezTo>
                  <a:pt x="5188" y="3078"/>
                  <a:pt x="5231" y="3084"/>
                  <a:pt x="5273" y="3099"/>
                </a:cubicBezTo>
                <a:cubicBezTo>
                  <a:pt x="5338" y="3122"/>
                  <a:pt x="5296" y="3118"/>
                  <a:pt x="5502" y="3216"/>
                </a:cubicBezTo>
                <a:cubicBezTo>
                  <a:pt x="5556" y="3241"/>
                  <a:pt x="5682" y="3215"/>
                  <a:pt x="5688" y="3274"/>
                </a:cubicBezTo>
                <a:cubicBezTo>
                  <a:pt x="5703" y="3354"/>
                  <a:pt x="5768" y="3319"/>
                  <a:pt x="5853" y="3438"/>
                </a:cubicBezTo>
                <a:cubicBezTo>
                  <a:pt x="5916" y="3514"/>
                  <a:pt x="5984" y="3613"/>
                  <a:pt x="6066" y="3660"/>
                </a:cubicBezTo>
                <a:cubicBezTo>
                  <a:pt x="6093" y="3676"/>
                  <a:pt x="6135" y="3694"/>
                  <a:pt x="6150" y="3724"/>
                </a:cubicBezTo>
                <a:cubicBezTo>
                  <a:pt x="6194" y="3814"/>
                  <a:pt x="6239" y="3778"/>
                  <a:pt x="6353" y="3766"/>
                </a:cubicBezTo>
                <a:cubicBezTo>
                  <a:pt x="6508" y="3749"/>
                  <a:pt x="6659" y="3811"/>
                  <a:pt x="6814" y="3816"/>
                </a:cubicBezTo>
                <a:cubicBezTo>
                  <a:pt x="6902" y="3819"/>
                  <a:pt x="7011" y="3846"/>
                  <a:pt x="7098" y="3835"/>
                </a:cubicBezTo>
                <a:cubicBezTo>
                  <a:pt x="7166" y="3827"/>
                  <a:pt x="7216" y="3788"/>
                  <a:pt x="7287" y="3799"/>
                </a:cubicBezTo>
                <a:cubicBezTo>
                  <a:pt x="7349" y="3809"/>
                  <a:pt x="7410" y="3818"/>
                  <a:pt x="7471" y="3831"/>
                </a:cubicBezTo>
                <a:cubicBezTo>
                  <a:pt x="7580" y="3851"/>
                  <a:pt x="7691" y="3821"/>
                  <a:pt x="7764" y="3883"/>
                </a:cubicBezTo>
                <a:cubicBezTo>
                  <a:pt x="7804" y="3918"/>
                  <a:pt x="7828" y="3942"/>
                  <a:pt x="7882" y="3964"/>
                </a:cubicBezTo>
                <a:cubicBezTo>
                  <a:pt x="7945" y="3990"/>
                  <a:pt x="8014" y="4005"/>
                  <a:pt x="8079" y="4017"/>
                </a:cubicBezTo>
                <a:cubicBezTo>
                  <a:pt x="8225" y="4043"/>
                  <a:pt x="8373" y="4121"/>
                  <a:pt x="8524" y="4105"/>
                </a:cubicBezTo>
                <a:cubicBezTo>
                  <a:pt x="8606" y="4096"/>
                  <a:pt x="8611" y="4098"/>
                  <a:pt x="8670" y="4146"/>
                </a:cubicBezTo>
                <a:cubicBezTo>
                  <a:pt x="8700" y="4170"/>
                  <a:pt x="8739" y="4167"/>
                  <a:pt x="8776" y="4170"/>
                </a:cubicBezTo>
                <a:cubicBezTo>
                  <a:pt x="8847" y="4175"/>
                  <a:pt x="8835" y="4160"/>
                  <a:pt x="8890" y="4118"/>
                </a:cubicBezTo>
                <a:cubicBezTo>
                  <a:pt x="8938" y="4082"/>
                  <a:pt x="9009" y="4042"/>
                  <a:pt x="9070" y="4014"/>
                </a:cubicBezTo>
                <a:cubicBezTo>
                  <a:pt x="9196" y="3945"/>
                  <a:pt x="9467" y="3888"/>
                  <a:pt x="9611" y="3887"/>
                </a:cubicBezTo>
                <a:cubicBezTo>
                  <a:pt x="9701" y="3885"/>
                  <a:pt x="9919" y="3911"/>
                  <a:pt x="9995" y="3866"/>
                </a:cubicBezTo>
                <a:cubicBezTo>
                  <a:pt x="10133" y="3782"/>
                  <a:pt x="10164" y="3854"/>
                  <a:pt x="10254" y="3608"/>
                </a:cubicBezTo>
                <a:cubicBezTo>
                  <a:pt x="10270" y="3566"/>
                  <a:pt x="10324" y="3562"/>
                  <a:pt x="10352" y="3533"/>
                </a:cubicBezTo>
                <a:cubicBezTo>
                  <a:pt x="10373" y="3513"/>
                  <a:pt x="10411" y="3470"/>
                  <a:pt x="10437" y="3458"/>
                </a:cubicBezTo>
                <a:cubicBezTo>
                  <a:pt x="10559" y="3405"/>
                  <a:pt x="10219" y="3244"/>
                  <a:pt x="10204" y="3189"/>
                </a:cubicBezTo>
                <a:cubicBezTo>
                  <a:pt x="10196" y="3162"/>
                  <a:pt x="10214" y="3137"/>
                  <a:pt x="10204" y="3110"/>
                </a:cubicBezTo>
                <a:cubicBezTo>
                  <a:pt x="10191" y="3079"/>
                  <a:pt x="10176" y="3015"/>
                  <a:pt x="10225" y="2977"/>
                </a:cubicBezTo>
                <a:cubicBezTo>
                  <a:pt x="10333" y="2894"/>
                  <a:pt x="10453" y="3019"/>
                  <a:pt x="10558" y="3041"/>
                </a:cubicBezTo>
                <a:cubicBezTo>
                  <a:pt x="10588" y="3048"/>
                  <a:pt x="10620" y="3054"/>
                  <a:pt x="10651" y="3059"/>
                </a:cubicBezTo>
                <a:cubicBezTo>
                  <a:pt x="10738" y="3073"/>
                  <a:pt x="10773" y="3094"/>
                  <a:pt x="10803" y="3031"/>
                </a:cubicBezTo>
                <a:cubicBezTo>
                  <a:pt x="10821" y="3002"/>
                  <a:pt x="10849" y="3007"/>
                  <a:pt x="10872" y="2985"/>
                </a:cubicBezTo>
                <a:cubicBezTo>
                  <a:pt x="10907" y="2950"/>
                  <a:pt x="10911" y="2903"/>
                  <a:pt x="10933" y="2860"/>
                </a:cubicBezTo>
                <a:cubicBezTo>
                  <a:pt x="10960" y="2806"/>
                  <a:pt x="11112" y="2892"/>
                  <a:pt x="11217" y="2816"/>
                </a:cubicBezTo>
                <a:cubicBezTo>
                  <a:pt x="11272" y="2778"/>
                  <a:pt x="11319" y="2739"/>
                  <a:pt x="11326" y="2714"/>
                </a:cubicBezTo>
                <a:cubicBezTo>
                  <a:pt x="11335" y="2680"/>
                  <a:pt x="11252" y="2746"/>
                  <a:pt x="11298" y="2636"/>
                </a:cubicBezTo>
                <a:cubicBezTo>
                  <a:pt x="11302" y="2480"/>
                  <a:pt x="11400" y="2502"/>
                  <a:pt x="11461" y="2504"/>
                </a:cubicBezTo>
                <a:cubicBezTo>
                  <a:pt x="11513" y="2507"/>
                  <a:pt x="11510" y="2487"/>
                  <a:pt x="11520" y="2446"/>
                </a:cubicBezTo>
                <a:cubicBezTo>
                  <a:pt x="11530" y="2407"/>
                  <a:pt x="11597" y="2452"/>
                  <a:pt x="11629" y="2435"/>
                </a:cubicBezTo>
                <a:cubicBezTo>
                  <a:pt x="11674" y="2412"/>
                  <a:pt x="11709" y="2385"/>
                  <a:pt x="11762" y="2382"/>
                </a:cubicBezTo>
                <a:cubicBezTo>
                  <a:pt x="11780" y="2381"/>
                  <a:pt x="11843" y="2401"/>
                  <a:pt x="11855" y="2390"/>
                </a:cubicBezTo>
                <a:cubicBezTo>
                  <a:pt x="11902" y="2345"/>
                  <a:pt x="11945" y="2433"/>
                  <a:pt x="12105" y="2415"/>
                </a:cubicBezTo>
                <a:cubicBezTo>
                  <a:pt x="12342" y="2387"/>
                  <a:pt x="11841" y="2101"/>
                  <a:pt x="11806" y="2078"/>
                </a:cubicBezTo>
                <a:cubicBezTo>
                  <a:pt x="11712" y="2018"/>
                  <a:pt x="11462" y="1858"/>
                  <a:pt x="11356" y="1946"/>
                </a:cubicBezTo>
                <a:cubicBezTo>
                  <a:pt x="11294" y="2004"/>
                  <a:pt x="11299" y="2069"/>
                  <a:pt x="11177" y="2000"/>
                </a:cubicBezTo>
                <a:cubicBezTo>
                  <a:pt x="11108" y="1968"/>
                  <a:pt x="11042" y="1991"/>
                  <a:pt x="10971" y="1985"/>
                </a:cubicBezTo>
                <a:cubicBezTo>
                  <a:pt x="10891" y="1987"/>
                  <a:pt x="10907" y="2080"/>
                  <a:pt x="10802" y="2002"/>
                </a:cubicBezTo>
                <a:cubicBezTo>
                  <a:pt x="10769" y="1980"/>
                  <a:pt x="10733" y="1951"/>
                  <a:pt x="10712" y="1923"/>
                </a:cubicBezTo>
                <a:cubicBezTo>
                  <a:pt x="10677" y="1877"/>
                  <a:pt x="10767" y="1883"/>
                  <a:pt x="10721" y="1802"/>
                </a:cubicBezTo>
                <a:lnTo>
                  <a:pt x="10686" y="1305"/>
                </a:lnTo>
                <a:cubicBezTo>
                  <a:pt x="10783" y="1350"/>
                  <a:pt x="10889" y="1350"/>
                  <a:pt x="10983" y="1391"/>
                </a:cubicBezTo>
                <a:cubicBezTo>
                  <a:pt x="11090" y="1439"/>
                  <a:pt x="11098" y="1344"/>
                  <a:pt x="11164" y="1283"/>
                </a:cubicBezTo>
                <a:cubicBezTo>
                  <a:pt x="11209" y="1242"/>
                  <a:pt x="11325" y="1250"/>
                  <a:pt x="11337" y="1201"/>
                </a:cubicBezTo>
                <a:cubicBezTo>
                  <a:pt x="11346" y="1162"/>
                  <a:pt x="11274" y="1151"/>
                  <a:pt x="11248" y="1124"/>
                </a:cubicBezTo>
                <a:cubicBezTo>
                  <a:pt x="11232" y="1110"/>
                  <a:pt x="11234" y="1070"/>
                  <a:pt x="11236" y="1056"/>
                </a:cubicBezTo>
                <a:cubicBezTo>
                  <a:pt x="11232" y="1020"/>
                  <a:pt x="11254" y="1001"/>
                  <a:pt x="11241" y="966"/>
                </a:cubicBezTo>
                <a:cubicBezTo>
                  <a:pt x="11230" y="948"/>
                  <a:pt x="11225" y="932"/>
                  <a:pt x="11236" y="912"/>
                </a:cubicBezTo>
                <a:cubicBezTo>
                  <a:pt x="11251" y="873"/>
                  <a:pt x="11227" y="854"/>
                  <a:pt x="11229" y="813"/>
                </a:cubicBezTo>
                <a:cubicBezTo>
                  <a:pt x="11229" y="732"/>
                  <a:pt x="11190" y="664"/>
                  <a:pt x="11266" y="607"/>
                </a:cubicBezTo>
                <a:cubicBezTo>
                  <a:pt x="11352" y="543"/>
                  <a:pt x="11234" y="474"/>
                  <a:pt x="11203" y="418"/>
                </a:cubicBezTo>
                <a:cubicBezTo>
                  <a:pt x="11176" y="368"/>
                  <a:pt x="11110" y="329"/>
                  <a:pt x="11052" y="351"/>
                </a:cubicBezTo>
                <a:cubicBezTo>
                  <a:pt x="11000" y="372"/>
                  <a:pt x="10974" y="331"/>
                  <a:pt x="10943" y="295"/>
                </a:cubicBezTo>
                <a:cubicBezTo>
                  <a:pt x="11027" y="267"/>
                  <a:pt x="11001" y="133"/>
                  <a:pt x="11101" y="115"/>
                </a:cubicBezTo>
                <a:cubicBezTo>
                  <a:pt x="11220" y="92"/>
                  <a:pt x="11334" y="46"/>
                  <a:pt x="11456" y="53"/>
                </a:cubicBezTo>
                <a:cubicBezTo>
                  <a:pt x="11577" y="60"/>
                  <a:pt x="11678" y="0"/>
                  <a:pt x="11796" y="48"/>
                </a:cubicBezTo>
                <a:cubicBezTo>
                  <a:pt x="11839" y="66"/>
                  <a:pt x="11924" y="77"/>
                  <a:pt x="11964" y="108"/>
                </a:cubicBezTo>
                <a:cubicBezTo>
                  <a:pt x="12023" y="154"/>
                  <a:pt x="12102" y="151"/>
                  <a:pt x="12167" y="184"/>
                </a:cubicBezTo>
                <a:cubicBezTo>
                  <a:pt x="12147" y="96"/>
                  <a:pt x="12424" y="188"/>
                  <a:pt x="12413" y="223"/>
                </a:cubicBezTo>
                <a:cubicBezTo>
                  <a:pt x="12403" y="252"/>
                  <a:pt x="12527" y="283"/>
                  <a:pt x="12557" y="300"/>
                </a:cubicBezTo>
                <a:cubicBezTo>
                  <a:pt x="12580" y="312"/>
                  <a:pt x="12565" y="329"/>
                  <a:pt x="12586" y="342"/>
                </a:cubicBezTo>
                <a:cubicBezTo>
                  <a:pt x="12618" y="361"/>
                  <a:pt x="12646" y="378"/>
                  <a:pt x="12678" y="401"/>
                </a:cubicBezTo>
                <a:cubicBezTo>
                  <a:pt x="12739" y="446"/>
                  <a:pt x="12826" y="481"/>
                  <a:pt x="12856" y="536"/>
                </a:cubicBezTo>
                <a:cubicBezTo>
                  <a:pt x="12881" y="581"/>
                  <a:pt x="12923" y="620"/>
                  <a:pt x="12965" y="648"/>
                </a:cubicBezTo>
                <a:cubicBezTo>
                  <a:pt x="13004" y="673"/>
                  <a:pt x="13028" y="718"/>
                  <a:pt x="13086" y="738"/>
                </a:cubicBezTo>
                <a:cubicBezTo>
                  <a:pt x="13147" y="758"/>
                  <a:pt x="13176" y="835"/>
                  <a:pt x="13224" y="872"/>
                </a:cubicBezTo>
                <a:cubicBezTo>
                  <a:pt x="13278" y="912"/>
                  <a:pt x="13336" y="949"/>
                  <a:pt x="13388" y="992"/>
                </a:cubicBezTo>
                <a:cubicBezTo>
                  <a:pt x="13433" y="1029"/>
                  <a:pt x="13442" y="1081"/>
                  <a:pt x="13484" y="1119"/>
                </a:cubicBezTo>
                <a:cubicBezTo>
                  <a:pt x="13531" y="1161"/>
                  <a:pt x="13569" y="1146"/>
                  <a:pt x="13591" y="1211"/>
                </a:cubicBezTo>
                <a:cubicBezTo>
                  <a:pt x="13627" y="1317"/>
                  <a:pt x="13793" y="1409"/>
                  <a:pt x="13900" y="1389"/>
                </a:cubicBezTo>
                <a:cubicBezTo>
                  <a:pt x="13946" y="1381"/>
                  <a:pt x="14012" y="1376"/>
                  <a:pt x="14053" y="1399"/>
                </a:cubicBezTo>
                <a:cubicBezTo>
                  <a:pt x="14120" y="1436"/>
                  <a:pt x="14184" y="1444"/>
                  <a:pt x="14254" y="1473"/>
                </a:cubicBezTo>
                <a:cubicBezTo>
                  <a:pt x="14201" y="1379"/>
                  <a:pt x="14336" y="1498"/>
                  <a:pt x="14358" y="1499"/>
                </a:cubicBezTo>
                <a:cubicBezTo>
                  <a:pt x="14409" y="1502"/>
                  <a:pt x="14471" y="1576"/>
                  <a:pt x="14515" y="1601"/>
                </a:cubicBezTo>
                <a:cubicBezTo>
                  <a:pt x="14585" y="1642"/>
                  <a:pt x="14648" y="1609"/>
                  <a:pt x="14716" y="1636"/>
                </a:cubicBezTo>
                <a:cubicBezTo>
                  <a:pt x="14736" y="1644"/>
                  <a:pt x="14726" y="1695"/>
                  <a:pt x="14742" y="1714"/>
                </a:cubicBezTo>
                <a:cubicBezTo>
                  <a:pt x="14759" y="1735"/>
                  <a:pt x="14795" y="1750"/>
                  <a:pt x="14819" y="1763"/>
                </a:cubicBezTo>
                <a:cubicBezTo>
                  <a:pt x="14887" y="1803"/>
                  <a:pt x="14874" y="1845"/>
                  <a:pt x="14901" y="1906"/>
                </a:cubicBezTo>
                <a:cubicBezTo>
                  <a:pt x="14920" y="1950"/>
                  <a:pt x="15057" y="2028"/>
                  <a:pt x="15100" y="2046"/>
                </a:cubicBezTo>
                <a:cubicBezTo>
                  <a:pt x="15125" y="2057"/>
                  <a:pt x="15152" y="2031"/>
                  <a:pt x="15180" y="2031"/>
                </a:cubicBezTo>
                <a:cubicBezTo>
                  <a:pt x="15222" y="2031"/>
                  <a:pt x="15256" y="2057"/>
                  <a:pt x="15299" y="2052"/>
                </a:cubicBezTo>
                <a:cubicBezTo>
                  <a:pt x="15347" y="2046"/>
                  <a:pt x="15510" y="2052"/>
                  <a:pt x="15493" y="1996"/>
                </a:cubicBezTo>
                <a:cubicBezTo>
                  <a:pt x="15475" y="1936"/>
                  <a:pt x="15567" y="1892"/>
                  <a:pt x="15626" y="1898"/>
                </a:cubicBezTo>
                <a:cubicBezTo>
                  <a:pt x="15630" y="1898"/>
                  <a:pt x="15681" y="1921"/>
                  <a:pt x="15684" y="1906"/>
                </a:cubicBezTo>
                <a:cubicBezTo>
                  <a:pt x="15692" y="1872"/>
                  <a:pt x="15689" y="1862"/>
                  <a:pt x="15727" y="1852"/>
                </a:cubicBezTo>
                <a:cubicBezTo>
                  <a:pt x="15762" y="1843"/>
                  <a:pt x="15822" y="1796"/>
                  <a:pt x="15865" y="1805"/>
                </a:cubicBezTo>
                <a:cubicBezTo>
                  <a:pt x="15889" y="1810"/>
                  <a:pt x="15963" y="1830"/>
                  <a:pt x="15979" y="1847"/>
                </a:cubicBezTo>
                <a:cubicBezTo>
                  <a:pt x="15966" y="1982"/>
                  <a:pt x="16163" y="2005"/>
                  <a:pt x="16103" y="2111"/>
                </a:cubicBezTo>
                <a:cubicBezTo>
                  <a:pt x="16094" y="2126"/>
                  <a:pt x="16065" y="2144"/>
                  <a:pt x="16052" y="2157"/>
                </a:cubicBezTo>
                <a:cubicBezTo>
                  <a:pt x="16021" y="2189"/>
                  <a:pt x="16068" y="2212"/>
                  <a:pt x="16080" y="2238"/>
                </a:cubicBezTo>
                <a:cubicBezTo>
                  <a:pt x="16090" y="2260"/>
                  <a:pt x="16085" y="2285"/>
                  <a:pt x="16089" y="2307"/>
                </a:cubicBezTo>
                <a:cubicBezTo>
                  <a:pt x="16098" y="2348"/>
                  <a:pt x="16135" y="2382"/>
                  <a:pt x="16132" y="2426"/>
                </a:cubicBezTo>
                <a:cubicBezTo>
                  <a:pt x="16129" y="2477"/>
                  <a:pt x="16240" y="2559"/>
                  <a:pt x="16154" y="2586"/>
                </a:cubicBezTo>
                <a:cubicBezTo>
                  <a:pt x="16207" y="2625"/>
                  <a:pt x="16163" y="2639"/>
                  <a:pt x="16165" y="2685"/>
                </a:cubicBezTo>
                <a:cubicBezTo>
                  <a:pt x="16167" y="2719"/>
                  <a:pt x="16211" y="2744"/>
                  <a:pt x="16199" y="2777"/>
                </a:cubicBezTo>
                <a:cubicBezTo>
                  <a:pt x="16186" y="2814"/>
                  <a:pt x="16125" y="2787"/>
                  <a:pt x="16167" y="2876"/>
                </a:cubicBezTo>
                <a:cubicBezTo>
                  <a:pt x="16202" y="2951"/>
                  <a:pt x="16241" y="2984"/>
                  <a:pt x="16127" y="2966"/>
                </a:cubicBezTo>
                <a:cubicBezTo>
                  <a:pt x="15962" y="2940"/>
                  <a:pt x="15821" y="2871"/>
                  <a:pt x="15812" y="2885"/>
                </a:cubicBezTo>
                <a:cubicBezTo>
                  <a:pt x="15797" y="2916"/>
                  <a:pt x="15800" y="2972"/>
                  <a:pt x="15767" y="2990"/>
                </a:cubicBezTo>
                <a:cubicBezTo>
                  <a:pt x="15741" y="3005"/>
                  <a:pt x="15698" y="3012"/>
                  <a:pt x="15680" y="3032"/>
                </a:cubicBezTo>
                <a:cubicBezTo>
                  <a:pt x="15663" y="3052"/>
                  <a:pt x="15733" y="3099"/>
                  <a:pt x="15742" y="3108"/>
                </a:cubicBezTo>
                <a:cubicBezTo>
                  <a:pt x="15829" y="3198"/>
                  <a:pt x="15893" y="3302"/>
                  <a:pt x="15949" y="3413"/>
                </a:cubicBezTo>
                <a:cubicBezTo>
                  <a:pt x="15995" y="3505"/>
                  <a:pt x="16088" y="3565"/>
                  <a:pt x="16080" y="3674"/>
                </a:cubicBezTo>
                <a:cubicBezTo>
                  <a:pt x="16077" y="3722"/>
                  <a:pt x="16103" y="3750"/>
                  <a:pt x="16048" y="3742"/>
                </a:cubicBezTo>
                <a:cubicBezTo>
                  <a:pt x="16001" y="3735"/>
                  <a:pt x="15958" y="3743"/>
                  <a:pt x="15932" y="3791"/>
                </a:cubicBezTo>
                <a:cubicBezTo>
                  <a:pt x="16020" y="3812"/>
                  <a:pt x="16059" y="3891"/>
                  <a:pt x="16093" y="3932"/>
                </a:cubicBezTo>
                <a:cubicBezTo>
                  <a:pt x="16139" y="3988"/>
                  <a:pt x="15909" y="3830"/>
                  <a:pt x="15867" y="3766"/>
                </a:cubicBezTo>
                <a:cubicBezTo>
                  <a:pt x="15832" y="3714"/>
                  <a:pt x="15785" y="3699"/>
                  <a:pt x="15724" y="3702"/>
                </a:cubicBezTo>
                <a:cubicBezTo>
                  <a:pt x="15735" y="3740"/>
                  <a:pt x="15797" y="3845"/>
                  <a:pt x="15771" y="3885"/>
                </a:cubicBezTo>
                <a:cubicBezTo>
                  <a:pt x="15752" y="3914"/>
                  <a:pt x="15696" y="3884"/>
                  <a:pt x="15670" y="3906"/>
                </a:cubicBezTo>
                <a:cubicBezTo>
                  <a:pt x="15632" y="3939"/>
                  <a:pt x="15702" y="4005"/>
                  <a:pt x="15618" y="4026"/>
                </a:cubicBezTo>
                <a:cubicBezTo>
                  <a:pt x="15544" y="4045"/>
                  <a:pt x="15466" y="4028"/>
                  <a:pt x="15392" y="4047"/>
                </a:cubicBezTo>
                <a:cubicBezTo>
                  <a:pt x="15430" y="4100"/>
                  <a:pt x="15573" y="4161"/>
                  <a:pt x="15557" y="4234"/>
                </a:cubicBezTo>
                <a:cubicBezTo>
                  <a:pt x="15547" y="4276"/>
                  <a:pt x="15297" y="4248"/>
                  <a:pt x="15229" y="4208"/>
                </a:cubicBezTo>
                <a:cubicBezTo>
                  <a:pt x="15181" y="4182"/>
                  <a:pt x="15154" y="4120"/>
                  <a:pt x="15104" y="4126"/>
                </a:cubicBezTo>
                <a:cubicBezTo>
                  <a:pt x="15081" y="4129"/>
                  <a:pt x="15073" y="4159"/>
                  <a:pt x="15041" y="4159"/>
                </a:cubicBezTo>
                <a:cubicBezTo>
                  <a:pt x="15053" y="4428"/>
                  <a:pt x="14921" y="4447"/>
                  <a:pt x="14917" y="4450"/>
                </a:cubicBezTo>
                <a:cubicBezTo>
                  <a:pt x="14923" y="4484"/>
                  <a:pt x="14895" y="4485"/>
                  <a:pt x="14879" y="4507"/>
                </a:cubicBezTo>
                <a:cubicBezTo>
                  <a:pt x="14864" y="4521"/>
                  <a:pt x="14848" y="4529"/>
                  <a:pt x="14828" y="4532"/>
                </a:cubicBezTo>
                <a:cubicBezTo>
                  <a:pt x="14808" y="4544"/>
                  <a:pt x="14794" y="4586"/>
                  <a:pt x="14781" y="4587"/>
                </a:cubicBezTo>
                <a:cubicBezTo>
                  <a:pt x="14717" y="4607"/>
                  <a:pt x="14665" y="4678"/>
                  <a:pt x="14666" y="4751"/>
                </a:cubicBezTo>
                <a:cubicBezTo>
                  <a:pt x="14667" y="4836"/>
                  <a:pt x="14536" y="4839"/>
                  <a:pt x="14489" y="4789"/>
                </a:cubicBezTo>
                <a:cubicBezTo>
                  <a:pt x="14496" y="4834"/>
                  <a:pt x="14433" y="4829"/>
                  <a:pt x="14406" y="4827"/>
                </a:cubicBezTo>
                <a:cubicBezTo>
                  <a:pt x="14417" y="4860"/>
                  <a:pt x="14387" y="4867"/>
                  <a:pt x="14362" y="4871"/>
                </a:cubicBezTo>
                <a:cubicBezTo>
                  <a:pt x="14311" y="4879"/>
                  <a:pt x="14274" y="4919"/>
                  <a:pt x="14234" y="4949"/>
                </a:cubicBezTo>
                <a:cubicBezTo>
                  <a:pt x="14194" y="4979"/>
                  <a:pt x="14166" y="4992"/>
                  <a:pt x="14162" y="5047"/>
                </a:cubicBezTo>
                <a:cubicBezTo>
                  <a:pt x="14158" y="5086"/>
                  <a:pt x="14112" y="5082"/>
                  <a:pt x="14123" y="5121"/>
                </a:cubicBezTo>
                <a:cubicBezTo>
                  <a:pt x="14104" y="5108"/>
                  <a:pt x="14082" y="5102"/>
                  <a:pt x="14058" y="5104"/>
                </a:cubicBezTo>
                <a:cubicBezTo>
                  <a:pt x="14090" y="5146"/>
                  <a:pt x="13952" y="5251"/>
                  <a:pt x="13921" y="5150"/>
                </a:cubicBezTo>
                <a:cubicBezTo>
                  <a:pt x="13905" y="5097"/>
                  <a:pt x="14007" y="5098"/>
                  <a:pt x="14021" y="5083"/>
                </a:cubicBezTo>
                <a:cubicBezTo>
                  <a:pt x="14042" y="5060"/>
                  <a:pt x="14015" y="5042"/>
                  <a:pt x="14013" y="5019"/>
                </a:cubicBezTo>
                <a:cubicBezTo>
                  <a:pt x="14010" y="4992"/>
                  <a:pt x="14054" y="4977"/>
                  <a:pt x="14067" y="4958"/>
                </a:cubicBezTo>
                <a:cubicBezTo>
                  <a:pt x="13975" y="4999"/>
                  <a:pt x="13927" y="4936"/>
                  <a:pt x="13844" y="4922"/>
                </a:cubicBezTo>
                <a:cubicBezTo>
                  <a:pt x="13859" y="4901"/>
                  <a:pt x="13882" y="4886"/>
                  <a:pt x="13907" y="4881"/>
                </a:cubicBezTo>
                <a:cubicBezTo>
                  <a:pt x="13855" y="4803"/>
                  <a:pt x="13892" y="4816"/>
                  <a:pt x="13950" y="4758"/>
                </a:cubicBezTo>
                <a:cubicBezTo>
                  <a:pt x="13976" y="4732"/>
                  <a:pt x="13987" y="4653"/>
                  <a:pt x="13990" y="4617"/>
                </a:cubicBezTo>
                <a:cubicBezTo>
                  <a:pt x="14001" y="4487"/>
                  <a:pt x="13801" y="4514"/>
                  <a:pt x="13785" y="4400"/>
                </a:cubicBezTo>
                <a:cubicBezTo>
                  <a:pt x="13794" y="4475"/>
                  <a:pt x="13717" y="4442"/>
                  <a:pt x="13677" y="4428"/>
                </a:cubicBezTo>
                <a:cubicBezTo>
                  <a:pt x="13627" y="4410"/>
                  <a:pt x="13518" y="4467"/>
                  <a:pt x="13595" y="4498"/>
                </a:cubicBezTo>
                <a:cubicBezTo>
                  <a:pt x="13537" y="4509"/>
                  <a:pt x="13502" y="4600"/>
                  <a:pt x="13507" y="4655"/>
                </a:cubicBezTo>
                <a:cubicBezTo>
                  <a:pt x="13512" y="4716"/>
                  <a:pt x="13314" y="4756"/>
                  <a:pt x="13272" y="4839"/>
                </a:cubicBezTo>
                <a:cubicBezTo>
                  <a:pt x="13244" y="4894"/>
                  <a:pt x="13298" y="4921"/>
                  <a:pt x="13285" y="4963"/>
                </a:cubicBezTo>
                <a:cubicBezTo>
                  <a:pt x="13253" y="5063"/>
                  <a:pt x="13169" y="5030"/>
                  <a:pt x="13095" y="5075"/>
                </a:cubicBezTo>
                <a:cubicBezTo>
                  <a:pt x="13044" y="5106"/>
                  <a:pt x="12991" y="5025"/>
                  <a:pt x="12935" y="5035"/>
                </a:cubicBezTo>
                <a:cubicBezTo>
                  <a:pt x="12853" y="5051"/>
                  <a:pt x="12894" y="5184"/>
                  <a:pt x="12913" y="5234"/>
                </a:cubicBezTo>
                <a:cubicBezTo>
                  <a:pt x="12945" y="5322"/>
                  <a:pt x="13045" y="5354"/>
                  <a:pt x="13116" y="5404"/>
                </a:cubicBezTo>
                <a:cubicBezTo>
                  <a:pt x="13138" y="5420"/>
                  <a:pt x="13191" y="5425"/>
                  <a:pt x="13216" y="5415"/>
                </a:cubicBezTo>
                <a:cubicBezTo>
                  <a:pt x="13259" y="5399"/>
                  <a:pt x="13268" y="5460"/>
                  <a:pt x="13304" y="5466"/>
                </a:cubicBezTo>
                <a:cubicBezTo>
                  <a:pt x="13314" y="5445"/>
                  <a:pt x="13314" y="5424"/>
                  <a:pt x="13304" y="5403"/>
                </a:cubicBezTo>
                <a:cubicBezTo>
                  <a:pt x="13364" y="5403"/>
                  <a:pt x="13447" y="5464"/>
                  <a:pt x="13475" y="5517"/>
                </a:cubicBezTo>
                <a:cubicBezTo>
                  <a:pt x="13514" y="5590"/>
                  <a:pt x="13459" y="5661"/>
                  <a:pt x="13539" y="5723"/>
                </a:cubicBezTo>
                <a:cubicBezTo>
                  <a:pt x="13650" y="5808"/>
                  <a:pt x="13859" y="5761"/>
                  <a:pt x="13773" y="5685"/>
                </a:cubicBezTo>
                <a:cubicBezTo>
                  <a:pt x="13798" y="5671"/>
                  <a:pt x="13916" y="5589"/>
                  <a:pt x="13830" y="5573"/>
                </a:cubicBezTo>
                <a:cubicBezTo>
                  <a:pt x="13881" y="5576"/>
                  <a:pt x="13925" y="5538"/>
                  <a:pt x="13970" y="5524"/>
                </a:cubicBezTo>
                <a:cubicBezTo>
                  <a:pt x="14013" y="5512"/>
                  <a:pt x="14081" y="5556"/>
                  <a:pt x="14107" y="5587"/>
                </a:cubicBezTo>
                <a:cubicBezTo>
                  <a:pt x="14129" y="5614"/>
                  <a:pt x="14147" y="5611"/>
                  <a:pt x="14178" y="5602"/>
                </a:cubicBezTo>
                <a:cubicBezTo>
                  <a:pt x="14196" y="5596"/>
                  <a:pt x="14217" y="5632"/>
                  <a:pt x="14226" y="5641"/>
                </a:cubicBezTo>
                <a:cubicBezTo>
                  <a:pt x="14267" y="5683"/>
                  <a:pt x="14337" y="5621"/>
                  <a:pt x="14379" y="5665"/>
                </a:cubicBezTo>
                <a:cubicBezTo>
                  <a:pt x="14384" y="5652"/>
                  <a:pt x="14388" y="5639"/>
                  <a:pt x="14391" y="5626"/>
                </a:cubicBezTo>
                <a:cubicBezTo>
                  <a:pt x="14454" y="5670"/>
                  <a:pt x="14541" y="5637"/>
                  <a:pt x="14601" y="5682"/>
                </a:cubicBezTo>
                <a:cubicBezTo>
                  <a:pt x="14590" y="5688"/>
                  <a:pt x="14580" y="5694"/>
                  <a:pt x="14569" y="5700"/>
                </a:cubicBezTo>
                <a:cubicBezTo>
                  <a:pt x="14634" y="5753"/>
                  <a:pt x="14535" y="5768"/>
                  <a:pt x="14597" y="5813"/>
                </a:cubicBezTo>
                <a:cubicBezTo>
                  <a:pt x="14622" y="5830"/>
                  <a:pt x="14619" y="5857"/>
                  <a:pt x="14586" y="5870"/>
                </a:cubicBezTo>
                <a:cubicBezTo>
                  <a:pt x="14532" y="5892"/>
                  <a:pt x="14526" y="5842"/>
                  <a:pt x="14504" y="5810"/>
                </a:cubicBezTo>
                <a:cubicBezTo>
                  <a:pt x="14497" y="5826"/>
                  <a:pt x="14489" y="5840"/>
                  <a:pt x="14480" y="5855"/>
                </a:cubicBezTo>
                <a:cubicBezTo>
                  <a:pt x="14473" y="5810"/>
                  <a:pt x="14445" y="5823"/>
                  <a:pt x="14420" y="5846"/>
                </a:cubicBezTo>
                <a:cubicBezTo>
                  <a:pt x="14406" y="5859"/>
                  <a:pt x="14302" y="5933"/>
                  <a:pt x="14361" y="5870"/>
                </a:cubicBezTo>
                <a:cubicBezTo>
                  <a:pt x="14327" y="5891"/>
                  <a:pt x="14266" y="5949"/>
                  <a:pt x="14228" y="5956"/>
                </a:cubicBezTo>
                <a:cubicBezTo>
                  <a:pt x="14202" y="5961"/>
                  <a:pt x="14137" y="5925"/>
                  <a:pt x="14153" y="5979"/>
                </a:cubicBezTo>
                <a:cubicBezTo>
                  <a:pt x="14197" y="5941"/>
                  <a:pt x="14236" y="5998"/>
                  <a:pt x="14210" y="6039"/>
                </a:cubicBezTo>
                <a:cubicBezTo>
                  <a:pt x="14197" y="6007"/>
                  <a:pt x="14160" y="6005"/>
                  <a:pt x="14153" y="6042"/>
                </a:cubicBezTo>
                <a:cubicBezTo>
                  <a:pt x="14147" y="6073"/>
                  <a:pt x="14181" y="6090"/>
                  <a:pt x="14175" y="6122"/>
                </a:cubicBezTo>
                <a:cubicBezTo>
                  <a:pt x="14173" y="6137"/>
                  <a:pt x="14128" y="6158"/>
                  <a:pt x="14115" y="6154"/>
                </a:cubicBezTo>
                <a:cubicBezTo>
                  <a:pt x="14073" y="6144"/>
                  <a:pt x="14090" y="6095"/>
                  <a:pt x="14055" y="6077"/>
                </a:cubicBezTo>
                <a:cubicBezTo>
                  <a:pt x="14095" y="6135"/>
                  <a:pt x="14039" y="6087"/>
                  <a:pt x="14008" y="6092"/>
                </a:cubicBezTo>
                <a:cubicBezTo>
                  <a:pt x="14008" y="6131"/>
                  <a:pt x="14056" y="6185"/>
                  <a:pt x="14097" y="6184"/>
                </a:cubicBezTo>
                <a:cubicBezTo>
                  <a:pt x="14013" y="6197"/>
                  <a:pt x="14061" y="6345"/>
                  <a:pt x="13960" y="6321"/>
                </a:cubicBezTo>
                <a:cubicBezTo>
                  <a:pt x="13962" y="6361"/>
                  <a:pt x="13952" y="6445"/>
                  <a:pt x="13932" y="6480"/>
                </a:cubicBezTo>
                <a:cubicBezTo>
                  <a:pt x="13897" y="6537"/>
                  <a:pt x="13926" y="6575"/>
                  <a:pt x="13943" y="6632"/>
                </a:cubicBezTo>
                <a:cubicBezTo>
                  <a:pt x="13985" y="6592"/>
                  <a:pt x="14054" y="6650"/>
                  <a:pt x="14088" y="6675"/>
                </a:cubicBezTo>
                <a:cubicBezTo>
                  <a:pt x="14155" y="6725"/>
                  <a:pt x="14233" y="6743"/>
                  <a:pt x="14308" y="6777"/>
                </a:cubicBezTo>
                <a:cubicBezTo>
                  <a:pt x="14367" y="6804"/>
                  <a:pt x="14389" y="6892"/>
                  <a:pt x="14423" y="6941"/>
                </a:cubicBezTo>
                <a:cubicBezTo>
                  <a:pt x="14476" y="7015"/>
                  <a:pt x="14526" y="7101"/>
                  <a:pt x="14594" y="7162"/>
                </a:cubicBezTo>
                <a:cubicBezTo>
                  <a:pt x="14641" y="7204"/>
                  <a:pt x="14686" y="7267"/>
                  <a:pt x="14691" y="7331"/>
                </a:cubicBezTo>
                <a:cubicBezTo>
                  <a:pt x="14696" y="7406"/>
                  <a:pt x="14809" y="7416"/>
                  <a:pt x="14864" y="7441"/>
                </a:cubicBezTo>
                <a:cubicBezTo>
                  <a:pt x="14911" y="7462"/>
                  <a:pt x="14890" y="7490"/>
                  <a:pt x="14913" y="7526"/>
                </a:cubicBezTo>
                <a:cubicBezTo>
                  <a:pt x="14931" y="7554"/>
                  <a:pt x="14960" y="7554"/>
                  <a:pt x="14988" y="7568"/>
                </a:cubicBezTo>
                <a:cubicBezTo>
                  <a:pt x="15033" y="7590"/>
                  <a:pt x="15134" y="7641"/>
                  <a:pt x="15103" y="7707"/>
                </a:cubicBezTo>
                <a:cubicBezTo>
                  <a:pt x="15039" y="7689"/>
                  <a:pt x="14968" y="7625"/>
                  <a:pt x="14898" y="7645"/>
                </a:cubicBezTo>
                <a:cubicBezTo>
                  <a:pt x="14804" y="7672"/>
                  <a:pt x="14807" y="7605"/>
                  <a:pt x="14726" y="7575"/>
                </a:cubicBezTo>
                <a:cubicBezTo>
                  <a:pt x="14614" y="7533"/>
                  <a:pt x="14607" y="7726"/>
                  <a:pt x="14469" y="7530"/>
                </a:cubicBezTo>
                <a:cubicBezTo>
                  <a:pt x="14442" y="7493"/>
                  <a:pt x="14403" y="7495"/>
                  <a:pt x="14367" y="7473"/>
                </a:cubicBezTo>
                <a:cubicBezTo>
                  <a:pt x="14386" y="7487"/>
                  <a:pt x="14392" y="7511"/>
                  <a:pt x="14382" y="7532"/>
                </a:cubicBezTo>
                <a:cubicBezTo>
                  <a:pt x="14397" y="7513"/>
                  <a:pt x="14413" y="7514"/>
                  <a:pt x="14435" y="7529"/>
                </a:cubicBezTo>
                <a:cubicBezTo>
                  <a:pt x="14424" y="7521"/>
                  <a:pt x="14413" y="7512"/>
                  <a:pt x="14403" y="7502"/>
                </a:cubicBezTo>
                <a:cubicBezTo>
                  <a:pt x="14439" y="7489"/>
                  <a:pt x="14511" y="7584"/>
                  <a:pt x="14442" y="7553"/>
                </a:cubicBezTo>
                <a:cubicBezTo>
                  <a:pt x="14490" y="7585"/>
                  <a:pt x="14546" y="7657"/>
                  <a:pt x="14613" y="7626"/>
                </a:cubicBezTo>
                <a:cubicBezTo>
                  <a:pt x="14640" y="7614"/>
                  <a:pt x="14637" y="7588"/>
                  <a:pt x="14672" y="7589"/>
                </a:cubicBezTo>
                <a:cubicBezTo>
                  <a:pt x="14701" y="7591"/>
                  <a:pt x="14740" y="7604"/>
                  <a:pt x="14759" y="7628"/>
                </a:cubicBezTo>
                <a:cubicBezTo>
                  <a:pt x="14771" y="7643"/>
                  <a:pt x="14757" y="7662"/>
                  <a:pt x="14777" y="7672"/>
                </a:cubicBezTo>
                <a:cubicBezTo>
                  <a:pt x="14810" y="7688"/>
                  <a:pt x="14848" y="7693"/>
                  <a:pt x="14882" y="7706"/>
                </a:cubicBezTo>
                <a:cubicBezTo>
                  <a:pt x="14956" y="7735"/>
                  <a:pt x="15020" y="7801"/>
                  <a:pt x="15091" y="7839"/>
                </a:cubicBezTo>
                <a:cubicBezTo>
                  <a:pt x="15130" y="7859"/>
                  <a:pt x="15215" y="7941"/>
                  <a:pt x="15213" y="7991"/>
                </a:cubicBezTo>
                <a:cubicBezTo>
                  <a:pt x="15212" y="8014"/>
                  <a:pt x="15164" y="8005"/>
                  <a:pt x="15151" y="8006"/>
                </a:cubicBezTo>
                <a:cubicBezTo>
                  <a:pt x="15100" y="8011"/>
                  <a:pt x="15073" y="8052"/>
                  <a:pt x="15035" y="8080"/>
                </a:cubicBezTo>
                <a:cubicBezTo>
                  <a:pt x="15011" y="8098"/>
                  <a:pt x="14980" y="8108"/>
                  <a:pt x="14975" y="8141"/>
                </a:cubicBezTo>
                <a:cubicBezTo>
                  <a:pt x="14956" y="8249"/>
                  <a:pt x="14912" y="8151"/>
                  <a:pt x="14851" y="8175"/>
                </a:cubicBezTo>
                <a:cubicBezTo>
                  <a:pt x="14817" y="8188"/>
                  <a:pt x="14792" y="8218"/>
                  <a:pt x="14765" y="8242"/>
                </a:cubicBezTo>
                <a:cubicBezTo>
                  <a:pt x="14784" y="8232"/>
                  <a:pt x="14856" y="8173"/>
                  <a:pt x="14876" y="8188"/>
                </a:cubicBezTo>
                <a:cubicBezTo>
                  <a:pt x="14916" y="8215"/>
                  <a:pt x="14917" y="8290"/>
                  <a:pt x="14976" y="8289"/>
                </a:cubicBezTo>
                <a:cubicBezTo>
                  <a:pt x="14963" y="8281"/>
                  <a:pt x="14951" y="8274"/>
                  <a:pt x="14937" y="8268"/>
                </a:cubicBezTo>
                <a:cubicBezTo>
                  <a:pt x="15008" y="8279"/>
                  <a:pt x="15051" y="8195"/>
                  <a:pt x="15119" y="8215"/>
                </a:cubicBezTo>
                <a:cubicBezTo>
                  <a:pt x="15166" y="8228"/>
                  <a:pt x="15189" y="8266"/>
                  <a:pt x="15221" y="8299"/>
                </a:cubicBezTo>
                <a:cubicBezTo>
                  <a:pt x="15259" y="8337"/>
                  <a:pt x="15343" y="8345"/>
                  <a:pt x="15394" y="8357"/>
                </a:cubicBezTo>
                <a:cubicBezTo>
                  <a:pt x="15341" y="8382"/>
                  <a:pt x="15311" y="8451"/>
                  <a:pt x="15290" y="8470"/>
                </a:cubicBezTo>
                <a:cubicBezTo>
                  <a:pt x="15273" y="8484"/>
                  <a:pt x="15248" y="8477"/>
                  <a:pt x="15231" y="8494"/>
                </a:cubicBezTo>
                <a:cubicBezTo>
                  <a:pt x="15237" y="8505"/>
                  <a:pt x="15245" y="8515"/>
                  <a:pt x="15255" y="8524"/>
                </a:cubicBezTo>
                <a:cubicBezTo>
                  <a:pt x="15273" y="8498"/>
                  <a:pt x="15308" y="8461"/>
                  <a:pt x="15341" y="8491"/>
                </a:cubicBezTo>
                <a:cubicBezTo>
                  <a:pt x="15324" y="8474"/>
                  <a:pt x="15327" y="8426"/>
                  <a:pt x="15361" y="8445"/>
                </a:cubicBezTo>
                <a:cubicBezTo>
                  <a:pt x="15399" y="8466"/>
                  <a:pt x="15366" y="8498"/>
                  <a:pt x="15384" y="8528"/>
                </a:cubicBezTo>
                <a:cubicBezTo>
                  <a:pt x="15385" y="8529"/>
                  <a:pt x="15420" y="8629"/>
                  <a:pt x="15382" y="8604"/>
                </a:cubicBezTo>
                <a:cubicBezTo>
                  <a:pt x="15361" y="8590"/>
                  <a:pt x="15363" y="8555"/>
                  <a:pt x="15344" y="8538"/>
                </a:cubicBezTo>
                <a:cubicBezTo>
                  <a:pt x="15348" y="8558"/>
                  <a:pt x="15351" y="8578"/>
                  <a:pt x="15353" y="8598"/>
                </a:cubicBezTo>
                <a:cubicBezTo>
                  <a:pt x="15328" y="8604"/>
                  <a:pt x="15311" y="8588"/>
                  <a:pt x="15305" y="8565"/>
                </a:cubicBezTo>
                <a:cubicBezTo>
                  <a:pt x="15316" y="8620"/>
                  <a:pt x="15300" y="8585"/>
                  <a:pt x="15287" y="8565"/>
                </a:cubicBezTo>
                <a:cubicBezTo>
                  <a:pt x="15282" y="8589"/>
                  <a:pt x="15272" y="8611"/>
                  <a:pt x="15258" y="8630"/>
                </a:cubicBezTo>
                <a:cubicBezTo>
                  <a:pt x="15296" y="8623"/>
                  <a:pt x="15353" y="8659"/>
                  <a:pt x="15359" y="8699"/>
                </a:cubicBezTo>
                <a:cubicBezTo>
                  <a:pt x="15341" y="8680"/>
                  <a:pt x="15327" y="8682"/>
                  <a:pt x="15317" y="8705"/>
                </a:cubicBezTo>
                <a:cubicBezTo>
                  <a:pt x="15349" y="8702"/>
                  <a:pt x="15384" y="8746"/>
                  <a:pt x="15349" y="8768"/>
                </a:cubicBezTo>
                <a:cubicBezTo>
                  <a:pt x="15304" y="8795"/>
                  <a:pt x="15242" y="8742"/>
                  <a:pt x="15204" y="8725"/>
                </a:cubicBezTo>
                <a:cubicBezTo>
                  <a:pt x="15224" y="8741"/>
                  <a:pt x="15236" y="8775"/>
                  <a:pt x="15261" y="8785"/>
                </a:cubicBezTo>
                <a:cubicBezTo>
                  <a:pt x="15295" y="8799"/>
                  <a:pt x="15319" y="8771"/>
                  <a:pt x="15340" y="8813"/>
                </a:cubicBezTo>
                <a:cubicBezTo>
                  <a:pt x="15350" y="8833"/>
                  <a:pt x="15406" y="8884"/>
                  <a:pt x="15378" y="8909"/>
                </a:cubicBezTo>
                <a:cubicBezTo>
                  <a:pt x="15353" y="8931"/>
                  <a:pt x="15321" y="8930"/>
                  <a:pt x="15335" y="8975"/>
                </a:cubicBezTo>
                <a:cubicBezTo>
                  <a:pt x="15296" y="8957"/>
                  <a:pt x="15294" y="8905"/>
                  <a:pt x="15255" y="8889"/>
                </a:cubicBezTo>
                <a:cubicBezTo>
                  <a:pt x="15243" y="8908"/>
                  <a:pt x="15242" y="8912"/>
                  <a:pt x="15222" y="8921"/>
                </a:cubicBezTo>
                <a:cubicBezTo>
                  <a:pt x="15283" y="8927"/>
                  <a:pt x="15203" y="9094"/>
                  <a:pt x="15098" y="8987"/>
                </a:cubicBezTo>
                <a:cubicBezTo>
                  <a:pt x="15110" y="9030"/>
                  <a:pt x="15206" y="9022"/>
                  <a:pt x="15194" y="9072"/>
                </a:cubicBezTo>
                <a:cubicBezTo>
                  <a:pt x="15183" y="9115"/>
                  <a:pt x="15139" y="9193"/>
                  <a:pt x="15192" y="9221"/>
                </a:cubicBezTo>
                <a:cubicBezTo>
                  <a:pt x="15162" y="9235"/>
                  <a:pt x="15163" y="9255"/>
                  <a:pt x="15167" y="9283"/>
                </a:cubicBezTo>
                <a:cubicBezTo>
                  <a:pt x="15176" y="9345"/>
                  <a:pt x="15125" y="9280"/>
                  <a:pt x="15142" y="9322"/>
                </a:cubicBezTo>
                <a:cubicBezTo>
                  <a:pt x="15122" y="9305"/>
                  <a:pt x="15102" y="9287"/>
                  <a:pt x="15083" y="9269"/>
                </a:cubicBezTo>
                <a:cubicBezTo>
                  <a:pt x="15082" y="9290"/>
                  <a:pt x="15187" y="9364"/>
                  <a:pt x="15100" y="9346"/>
                </a:cubicBezTo>
                <a:cubicBezTo>
                  <a:pt x="15116" y="9381"/>
                  <a:pt x="15089" y="9413"/>
                  <a:pt x="15056" y="9423"/>
                </a:cubicBezTo>
                <a:cubicBezTo>
                  <a:pt x="15092" y="9473"/>
                  <a:pt x="15119" y="9562"/>
                  <a:pt x="15014" y="9536"/>
                </a:cubicBezTo>
                <a:cubicBezTo>
                  <a:pt x="15046" y="9523"/>
                  <a:pt x="15060" y="9490"/>
                  <a:pt x="15047" y="9459"/>
                </a:cubicBezTo>
                <a:cubicBezTo>
                  <a:pt x="15033" y="9470"/>
                  <a:pt x="15022" y="9484"/>
                  <a:pt x="15014" y="9500"/>
                </a:cubicBezTo>
                <a:cubicBezTo>
                  <a:pt x="14994" y="9486"/>
                  <a:pt x="14979" y="9465"/>
                  <a:pt x="14973" y="9441"/>
                </a:cubicBezTo>
                <a:cubicBezTo>
                  <a:pt x="14960" y="9463"/>
                  <a:pt x="14938" y="9476"/>
                  <a:pt x="14913" y="9465"/>
                </a:cubicBezTo>
                <a:cubicBezTo>
                  <a:pt x="14929" y="9482"/>
                  <a:pt x="14935" y="9501"/>
                  <a:pt x="14931" y="9524"/>
                </a:cubicBezTo>
                <a:cubicBezTo>
                  <a:pt x="14980" y="9502"/>
                  <a:pt x="15036" y="9587"/>
                  <a:pt x="14967" y="9580"/>
                </a:cubicBezTo>
                <a:cubicBezTo>
                  <a:pt x="14970" y="9617"/>
                  <a:pt x="15015" y="9637"/>
                  <a:pt x="15026" y="9592"/>
                </a:cubicBezTo>
                <a:cubicBezTo>
                  <a:pt x="15076" y="9644"/>
                  <a:pt x="15002" y="9590"/>
                  <a:pt x="14947" y="9743"/>
                </a:cubicBezTo>
                <a:cubicBezTo>
                  <a:pt x="14915" y="9713"/>
                  <a:pt x="14865" y="9700"/>
                  <a:pt x="14824" y="9687"/>
                </a:cubicBezTo>
                <a:cubicBezTo>
                  <a:pt x="14856" y="9708"/>
                  <a:pt x="14876" y="9764"/>
                  <a:pt x="14922" y="9757"/>
                </a:cubicBezTo>
                <a:cubicBezTo>
                  <a:pt x="14967" y="9749"/>
                  <a:pt x="14983" y="9702"/>
                  <a:pt x="15020" y="9759"/>
                </a:cubicBezTo>
                <a:cubicBezTo>
                  <a:pt x="14990" y="9771"/>
                  <a:pt x="15001" y="9821"/>
                  <a:pt x="14991" y="9852"/>
                </a:cubicBezTo>
                <a:cubicBezTo>
                  <a:pt x="14975" y="9904"/>
                  <a:pt x="15056" y="9906"/>
                  <a:pt x="15038" y="9961"/>
                </a:cubicBezTo>
                <a:cubicBezTo>
                  <a:pt x="15029" y="9921"/>
                  <a:pt x="15018" y="9921"/>
                  <a:pt x="15005" y="9961"/>
                </a:cubicBezTo>
                <a:cubicBezTo>
                  <a:pt x="14987" y="9932"/>
                  <a:pt x="14960" y="9908"/>
                  <a:pt x="14928" y="9895"/>
                </a:cubicBezTo>
                <a:cubicBezTo>
                  <a:pt x="14926" y="9920"/>
                  <a:pt x="14911" y="9942"/>
                  <a:pt x="14890" y="9955"/>
                </a:cubicBezTo>
                <a:cubicBezTo>
                  <a:pt x="14911" y="9966"/>
                  <a:pt x="14966" y="9974"/>
                  <a:pt x="14957" y="10011"/>
                </a:cubicBezTo>
                <a:cubicBezTo>
                  <a:pt x="14944" y="10065"/>
                  <a:pt x="14902" y="9987"/>
                  <a:pt x="14902" y="10056"/>
                </a:cubicBezTo>
                <a:cubicBezTo>
                  <a:pt x="14895" y="10025"/>
                  <a:pt x="14866" y="9972"/>
                  <a:pt x="14833" y="10017"/>
                </a:cubicBezTo>
                <a:cubicBezTo>
                  <a:pt x="14874" y="10031"/>
                  <a:pt x="14839" y="10092"/>
                  <a:pt x="14886" y="10094"/>
                </a:cubicBezTo>
                <a:cubicBezTo>
                  <a:pt x="14876" y="10127"/>
                  <a:pt x="14806" y="10177"/>
                  <a:pt x="14806" y="10121"/>
                </a:cubicBezTo>
                <a:cubicBezTo>
                  <a:pt x="14733" y="10179"/>
                  <a:pt x="14884" y="10148"/>
                  <a:pt x="14797" y="10266"/>
                </a:cubicBezTo>
                <a:cubicBezTo>
                  <a:pt x="14780" y="10249"/>
                  <a:pt x="14763" y="10231"/>
                  <a:pt x="14747" y="10213"/>
                </a:cubicBezTo>
                <a:cubicBezTo>
                  <a:pt x="14737" y="10252"/>
                  <a:pt x="14686" y="10277"/>
                  <a:pt x="14664" y="10231"/>
                </a:cubicBezTo>
                <a:cubicBezTo>
                  <a:pt x="14642" y="10263"/>
                  <a:pt x="14586" y="10243"/>
                  <a:pt x="14620" y="10290"/>
                </a:cubicBezTo>
                <a:cubicBezTo>
                  <a:pt x="14597" y="10283"/>
                  <a:pt x="14574" y="10282"/>
                  <a:pt x="14551" y="10287"/>
                </a:cubicBezTo>
                <a:cubicBezTo>
                  <a:pt x="14572" y="10310"/>
                  <a:pt x="14602" y="10318"/>
                  <a:pt x="14631" y="10308"/>
                </a:cubicBezTo>
                <a:cubicBezTo>
                  <a:pt x="14625" y="10332"/>
                  <a:pt x="14637" y="10346"/>
                  <a:pt x="14661" y="10346"/>
                </a:cubicBezTo>
                <a:cubicBezTo>
                  <a:pt x="14653" y="10368"/>
                  <a:pt x="14633" y="10368"/>
                  <a:pt x="14617" y="10382"/>
                </a:cubicBezTo>
                <a:cubicBezTo>
                  <a:pt x="14593" y="10402"/>
                  <a:pt x="14609" y="10442"/>
                  <a:pt x="14572" y="10465"/>
                </a:cubicBezTo>
                <a:cubicBezTo>
                  <a:pt x="14585" y="10436"/>
                  <a:pt x="14576" y="10425"/>
                  <a:pt x="14545" y="10433"/>
                </a:cubicBezTo>
                <a:cubicBezTo>
                  <a:pt x="14557" y="10465"/>
                  <a:pt x="14537" y="10493"/>
                  <a:pt x="14536" y="10525"/>
                </a:cubicBezTo>
                <a:cubicBezTo>
                  <a:pt x="14533" y="10465"/>
                  <a:pt x="14473" y="10528"/>
                  <a:pt x="14442" y="10528"/>
                </a:cubicBezTo>
                <a:cubicBezTo>
                  <a:pt x="14435" y="10535"/>
                  <a:pt x="14411" y="10638"/>
                  <a:pt x="14379" y="10607"/>
                </a:cubicBezTo>
                <a:cubicBezTo>
                  <a:pt x="14284" y="10514"/>
                  <a:pt x="14386" y="10701"/>
                  <a:pt x="14237" y="10679"/>
                </a:cubicBezTo>
                <a:cubicBezTo>
                  <a:pt x="14271" y="10692"/>
                  <a:pt x="14313" y="10691"/>
                  <a:pt x="14323" y="10735"/>
                </a:cubicBezTo>
                <a:cubicBezTo>
                  <a:pt x="14285" y="10689"/>
                  <a:pt x="14287" y="10761"/>
                  <a:pt x="14260" y="10732"/>
                </a:cubicBezTo>
                <a:cubicBezTo>
                  <a:pt x="14248" y="10769"/>
                  <a:pt x="14269" y="10815"/>
                  <a:pt x="14222" y="10829"/>
                </a:cubicBezTo>
                <a:cubicBezTo>
                  <a:pt x="14190" y="10839"/>
                  <a:pt x="14136" y="10851"/>
                  <a:pt x="14106" y="10833"/>
                </a:cubicBezTo>
                <a:cubicBezTo>
                  <a:pt x="14150" y="10881"/>
                  <a:pt x="13979" y="10904"/>
                  <a:pt x="14017" y="10830"/>
                </a:cubicBezTo>
                <a:cubicBezTo>
                  <a:pt x="13991" y="10859"/>
                  <a:pt x="13957" y="10847"/>
                  <a:pt x="13928" y="10833"/>
                </a:cubicBezTo>
                <a:cubicBezTo>
                  <a:pt x="13934" y="10859"/>
                  <a:pt x="14001" y="10892"/>
                  <a:pt x="13983" y="10923"/>
                </a:cubicBezTo>
                <a:cubicBezTo>
                  <a:pt x="13972" y="10942"/>
                  <a:pt x="13947" y="10926"/>
                  <a:pt x="13936" y="10919"/>
                </a:cubicBezTo>
                <a:cubicBezTo>
                  <a:pt x="13902" y="10895"/>
                  <a:pt x="13870" y="10899"/>
                  <a:pt x="13874" y="10857"/>
                </a:cubicBezTo>
                <a:cubicBezTo>
                  <a:pt x="13856" y="10882"/>
                  <a:pt x="13787" y="10924"/>
                  <a:pt x="13764" y="10908"/>
                </a:cubicBezTo>
                <a:cubicBezTo>
                  <a:pt x="13817" y="10926"/>
                  <a:pt x="13783" y="10966"/>
                  <a:pt x="13751" y="10957"/>
                </a:cubicBezTo>
                <a:cubicBezTo>
                  <a:pt x="13714" y="10947"/>
                  <a:pt x="13716" y="10903"/>
                  <a:pt x="13741" y="10881"/>
                </a:cubicBezTo>
                <a:cubicBezTo>
                  <a:pt x="13705" y="10881"/>
                  <a:pt x="13674" y="10899"/>
                  <a:pt x="13655" y="10928"/>
                </a:cubicBezTo>
                <a:cubicBezTo>
                  <a:pt x="13695" y="10936"/>
                  <a:pt x="13652" y="10976"/>
                  <a:pt x="13696" y="10988"/>
                </a:cubicBezTo>
                <a:cubicBezTo>
                  <a:pt x="13687" y="10996"/>
                  <a:pt x="13677" y="11002"/>
                  <a:pt x="13666" y="11006"/>
                </a:cubicBezTo>
                <a:cubicBezTo>
                  <a:pt x="13648" y="10942"/>
                  <a:pt x="13501" y="10947"/>
                  <a:pt x="13468" y="11000"/>
                </a:cubicBezTo>
                <a:cubicBezTo>
                  <a:pt x="13463" y="10913"/>
                  <a:pt x="13355" y="10890"/>
                  <a:pt x="13367" y="10798"/>
                </a:cubicBezTo>
                <a:cubicBezTo>
                  <a:pt x="13355" y="10857"/>
                  <a:pt x="13356" y="10822"/>
                  <a:pt x="13331" y="10801"/>
                </a:cubicBezTo>
                <a:cubicBezTo>
                  <a:pt x="13351" y="10767"/>
                  <a:pt x="13385" y="10762"/>
                  <a:pt x="13420" y="10768"/>
                </a:cubicBezTo>
                <a:cubicBezTo>
                  <a:pt x="13374" y="10736"/>
                  <a:pt x="13336" y="10801"/>
                  <a:pt x="13289" y="10780"/>
                </a:cubicBezTo>
                <a:cubicBezTo>
                  <a:pt x="13355" y="10806"/>
                  <a:pt x="13286" y="10858"/>
                  <a:pt x="13242" y="10842"/>
                </a:cubicBezTo>
                <a:cubicBezTo>
                  <a:pt x="13259" y="10849"/>
                  <a:pt x="13321" y="10872"/>
                  <a:pt x="13324" y="10892"/>
                </a:cubicBezTo>
                <a:cubicBezTo>
                  <a:pt x="13318" y="10897"/>
                  <a:pt x="13310" y="10898"/>
                  <a:pt x="13301" y="10893"/>
                </a:cubicBezTo>
                <a:cubicBezTo>
                  <a:pt x="13338" y="10917"/>
                  <a:pt x="13428" y="11036"/>
                  <a:pt x="13390" y="11089"/>
                </a:cubicBezTo>
                <a:cubicBezTo>
                  <a:pt x="13351" y="11144"/>
                  <a:pt x="13267" y="10983"/>
                  <a:pt x="13248" y="10961"/>
                </a:cubicBezTo>
                <a:cubicBezTo>
                  <a:pt x="13245" y="11014"/>
                  <a:pt x="13309" y="11062"/>
                  <a:pt x="13334" y="11104"/>
                </a:cubicBezTo>
                <a:cubicBezTo>
                  <a:pt x="13312" y="11109"/>
                  <a:pt x="13296" y="11126"/>
                  <a:pt x="13292" y="11148"/>
                </a:cubicBezTo>
                <a:cubicBezTo>
                  <a:pt x="13270" y="11137"/>
                  <a:pt x="13254" y="11117"/>
                  <a:pt x="13254" y="11092"/>
                </a:cubicBezTo>
                <a:cubicBezTo>
                  <a:pt x="13200" y="11116"/>
                  <a:pt x="13256" y="11178"/>
                  <a:pt x="13221" y="11213"/>
                </a:cubicBezTo>
                <a:cubicBezTo>
                  <a:pt x="13180" y="11161"/>
                  <a:pt x="13151" y="11203"/>
                  <a:pt x="13123" y="11241"/>
                </a:cubicBezTo>
                <a:cubicBezTo>
                  <a:pt x="13105" y="11266"/>
                  <a:pt x="13040" y="11212"/>
                  <a:pt x="13076" y="11178"/>
                </a:cubicBezTo>
                <a:cubicBezTo>
                  <a:pt x="13050" y="11188"/>
                  <a:pt x="13034" y="11175"/>
                  <a:pt x="13037" y="11148"/>
                </a:cubicBezTo>
                <a:cubicBezTo>
                  <a:pt x="13032" y="11183"/>
                  <a:pt x="13057" y="11218"/>
                  <a:pt x="13047" y="11253"/>
                </a:cubicBezTo>
                <a:cubicBezTo>
                  <a:pt x="13033" y="11296"/>
                  <a:pt x="12920" y="11217"/>
                  <a:pt x="12897" y="11210"/>
                </a:cubicBezTo>
                <a:cubicBezTo>
                  <a:pt x="12951" y="11278"/>
                  <a:pt x="12880" y="11247"/>
                  <a:pt x="12841" y="11249"/>
                </a:cubicBezTo>
                <a:cubicBezTo>
                  <a:pt x="12908" y="11276"/>
                  <a:pt x="12811" y="11377"/>
                  <a:pt x="12767" y="11314"/>
                </a:cubicBezTo>
                <a:cubicBezTo>
                  <a:pt x="12760" y="11337"/>
                  <a:pt x="12745" y="11359"/>
                  <a:pt x="12723" y="11368"/>
                </a:cubicBezTo>
                <a:cubicBezTo>
                  <a:pt x="12745" y="11322"/>
                  <a:pt x="12689" y="11350"/>
                  <a:pt x="12659" y="11357"/>
                </a:cubicBezTo>
                <a:cubicBezTo>
                  <a:pt x="12622" y="11366"/>
                  <a:pt x="12568" y="11378"/>
                  <a:pt x="12544" y="11412"/>
                </a:cubicBezTo>
                <a:cubicBezTo>
                  <a:pt x="12551" y="11395"/>
                  <a:pt x="12560" y="11380"/>
                  <a:pt x="12571" y="11365"/>
                </a:cubicBezTo>
                <a:cubicBezTo>
                  <a:pt x="12546" y="11382"/>
                  <a:pt x="12527" y="11412"/>
                  <a:pt x="12544" y="11442"/>
                </a:cubicBezTo>
                <a:cubicBezTo>
                  <a:pt x="12480" y="11461"/>
                  <a:pt x="12503" y="11416"/>
                  <a:pt x="12464" y="11386"/>
                </a:cubicBezTo>
                <a:cubicBezTo>
                  <a:pt x="12449" y="11419"/>
                  <a:pt x="12494" y="11442"/>
                  <a:pt x="12464" y="11472"/>
                </a:cubicBezTo>
                <a:cubicBezTo>
                  <a:pt x="12443" y="11494"/>
                  <a:pt x="12397" y="11516"/>
                  <a:pt x="12416" y="11555"/>
                </a:cubicBezTo>
                <a:cubicBezTo>
                  <a:pt x="12427" y="11577"/>
                  <a:pt x="12458" y="11578"/>
                  <a:pt x="12479" y="11585"/>
                </a:cubicBezTo>
                <a:cubicBezTo>
                  <a:pt x="12507" y="11595"/>
                  <a:pt x="12498" y="11658"/>
                  <a:pt x="12476" y="11590"/>
                </a:cubicBezTo>
                <a:cubicBezTo>
                  <a:pt x="12480" y="11643"/>
                  <a:pt x="12553" y="11670"/>
                  <a:pt x="12549" y="11722"/>
                </a:cubicBezTo>
                <a:cubicBezTo>
                  <a:pt x="12543" y="11809"/>
                  <a:pt x="12424" y="11766"/>
                  <a:pt x="12375" y="11789"/>
                </a:cubicBezTo>
                <a:cubicBezTo>
                  <a:pt x="12378" y="11759"/>
                  <a:pt x="12343" y="11711"/>
                  <a:pt x="12396" y="11739"/>
                </a:cubicBezTo>
                <a:cubicBezTo>
                  <a:pt x="12385" y="11689"/>
                  <a:pt x="12294" y="11699"/>
                  <a:pt x="12330" y="11629"/>
                </a:cubicBezTo>
                <a:cubicBezTo>
                  <a:pt x="12289" y="11635"/>
                  <a:pt x="12315" y="11575"/>
                  <a:pt x="12280" y="11571"/>
                </a:cubicBezTo>
                <a:cubicBezTo>
                  <a:pt x="12258" y="11569"/>
                  <a:pt x="12251" y="11486"/>
                  <a:pt x="12266" y="11470"/>
                </a:cubicBezTo>
                <a:cubicBezTo>
                  <a:pt x="12295" y="11440"/>
                  <a:pt x="12259" y="11419"/>
                  <a:pt x="12299" y="11395"/>
                </a:cubicBezTo>
                <a:cubicBezTo>
                  <a:pt x="12361" y="11357"/>
                  <a:pt x="12274" y="11336"/>
                  <a:pt x="12250" y="11314"/>
                </a:cubicBezTo>
                <a:cubicBezTo>
                  <a:pt x="12256" y="11325"/>
                  <a:pt x="12261" y="11336"/>
                  <a:pt x="12265" y="11347"/>
                </a:cubicBezTo>
                <a:cubicBezTo>
                  <a:pt x="12219" y="11357"/>
                  <a:pt x="12196" y="11289"/>
                  <a:pt x="12176" y="11261"/>
                </a:cubicBezTo>
                <a:cubicBezTo>
                  <a:pt x="12162" y="11286"/>
                  <a:pt x="12172" y="11309"/>
                  <a:pt x="12197" y="11320"/>
                </a:cubicBezTo>
                <a:cubicBezTo>
                  <a:pt x="12179" y="11340"/>
                  <a:pt x="12121" y="11390"/>
                  <a:pt x="12099" y="11350"/>
                </a:cubicBezTo>
                <a:cubicBezTo>
                  <a:pt x="12063" y="11433"/>
                  <a:pt x="12055" y="11308"/>
                  <a:pt x="12036" y="11294"/>
                </a:cubicBezTo>
                <a:cubicBezTo>
                  <a:pt x="12015" y="11277"/>
                  <a:pt x="11938" y="11312"/>
                  <a:pt x="11983" y="11249"/>
                </a:cubicBezTo>
                <a:cubicBezTo>
                  <a:pt x="11973" y="11245"/>
                  <a:pt x="11962" y="11242"/>
                  <a:pt x="11951" y="11240"/>
                </a:cubicBezTo>
                <a:cubicBezTo>
                  <a:pt x="11948" y="11262"/>
                  <a:pt x="11953" y="11282"/>
                  <a:pt x="11965" y="11300"/>
                </a:cubicBezTo>
                <a:cubicBezTo>
                  <a:pt x="11929" y="11294"/>
                  <a:pt x="11912" y="11225"/>
                  <a:pt x="11876" y="11234"/>
                </a:cubicBezTo>
                <a:cubicBezTo>
                  <a:pt x="11893" y="11213"/>
                  <a:pt x="11886" y="11193"/>
                  <a:pt x="11862" y="11184"/>
                </a:cubicBezTo>
                <a:cubicBezTo>
                  <a:pt x="11852" y="11205"/>
                  <a:pt x="11843" y="11235"/>
                  <a:pt x="11838" y="11193"/>
                </a:cubicBezTo>
                <a:cubicBezTo>
                  <a:pt x="11830" y="11236"/>
                  <a:pt x="11897" y="11264"/>
                  <a:pt x="11872" y="11308"/>
                </a:cubicBezTo>
                <a:cubicBezTo>
                  <a:pt x="11860" y="11330"/>
                  <a:pt x="11819" y="11280"/>
                  <a:pt x="11802" y="11282"/>
                </a:cubicBezTo>
                <a:cubicBezTo>
                  <a:pt x="11814" y="11307"/>
                  <a:pt x="11802" y="11331"/>
                  <a:pt x="11778" y="11344"/>
                </a:cubicBezTo>
                <a:cubicBezTo>
                  <a:pt x="11775" y="11309"/>
                  <a:pt x="11657" y="11282"/>
                  <a:pt x="11619" y="11292"/>
                </a:cubicBezTo>
                <a:cubicBezTo>
                  <a:pt x="11589" y="11300"/>
                  <a:pt x="11560" y="11329"/>
                  <a:pt x="11543" y="11288"/>
                </a:cubicBezTo>
                <a:lnTo>
                  <a:pt x="11514" y="11305"/>
                </a:lnTo>
                <a:cubicBezTo>
                  <a:pt x="11479" y="11251"/>
                  <a:pt x="11401" y="11263"/>
                  <a:pt x="11401" y="11216"/>
                </a:cubicBezTo>
                <a:cubicBezTo>
                  <a:pt x="11401" y="11182"/>
                  <a:pt x="11315" y="11155"/>
                  <a:pt x="11291" y="11175"/>
                </a:cubicBezTo>
                <a:cubicBezTo>
                  <a:pt x="11266" y="11096"/>
                  <a:pt x="11223" y="11036"/>
                  <a:pt x="11223" y="10955"/>
                </a:cubicBezTo>
                <a:cubicBezTo>
                  <a:pt x="11288" y="10978"/>
                  <a:pt x="11261" y="10882"/>
                  <a:pt x="11236" y="10858"/>
                </a:cubicBezTo>
                <a:cubicBezTo>
                  <a:pt x="11190" y="10812"/>
                  <a:pt x="11131" y="10884"/>
                  <a:pt x="11092" y="10838"/>
                </a:cubicBezTo>
                <a:cubicBezTo>
                  <a:pt x="11054" y="10791"/>
                  <a:pt x="11006" y="10840"/>
                  <a:pt x="10953" y="10814"/>
                </a:cubicBezTo>
                <a:cubicBezTo>
                  <a:pt x="10885" y="10781"/>
                  <a:pt x="10831" y="10734"/>
                  <a:pt x="10787" y="10673"/>
                </a:cubicBezTo>
                <a:lnTo>
                  <a:pt x="10787" y="10673"/>
                </a:lnTo>
                <a:lnTo>
                  <a:pt x="10786" y="10673"/>
                </a:lnTo>
                <a:cubicBezTo>
                  <a:pt x="10765" y="10725"/>
                  <a:pt x="10670" y="10736"/>
                  <a:pt x="10658" y="10771"/>
                </a:cubicBezTo>
                <a:cubicBezTo>
                  <a:pt x="10649" y="10798"/>
                  <a:pt x="10680" y="10820"/>
                  <a:pt x="10656" y="10850"/>
                </a:cubicBezTo>
                <a:cubicBezTo>
                  <a:pt x="10632" y="10880"/>
                  <a:pt x="10477" y="10952"/>
                  <a:pt x="10493" y="10869"/>
                </a:cubicBezTo>
                <a:cubicBezTo>
                  <a:pt x="10441" y="10871"/>
                  <a:pt x="10425" y="10997"/>
                  <a:pt x="10407" y="10984"/>
                </a:cubicBezTo>
                <a:cubicBezTo>
                  <a:pt x="10376" y="10965"/>
                  <a:pt x="10353" y="10934"/>
                  <a:pt x="10328" y="10909"/>
                </a:cubicBezTo>
                <a:cubicBezTo>
                  <a:pt x="10287" y="10868"/>
                  <a:pt x="10287" y="10932"/>
                  <a:pt x="10276" y="10958"/>
                </a:cubicBezTo>
                <a:cubicBezTo>
                  <a:pt x="10246" y="10925"/>
                  <a:pt x="10221" y="10862"/>
                  <a:pt x="10182" y="10930"/>
                </a:cubicBezTo>
                <a:cubicBezTo>
                  <a:pt x="10090" y="11086"/>
                  <a:pt x="10071" y="10891"/>
                  <a:pt x="9974" y="10899"/>
                </a:cubicBezTo>
                <a:cubicBezTo>
                  <a:pt x="9906" y="10905"/>
                  <a:pt x="9932" y="11037"/>
                  <a:pt x="9858" y="11018"/>
                </a:cubicBezTo>
                <a:cubicBezTo>
                  <a:pt x="9812" y="11003"/>
                  <a:pt x="9877" y="10998"/>
                  <a:pt x="9769" y="11012"/>
                </a:cubicBezTo>
                <a:cubicBezTo>
                  <a:pt x="9748" y="11013"/>
                  <a:pt x="9684" y="10943"/>
                  <a:pt x="9695" y="11086"/>
                </a:cubicBezTo>
                <a:cubicBezTo>
                  <a:pt x="9702" y="11110"/>
                  <a:pt x="9707" y="11155"/>
                  <a:pt x="9741" y="11193"/>
                </a:cubicBezTo>
                <a:cubicBezTo>
                  <a:pt x="9764" y="11220"/>
                  <a:pt x="9770" y="11252"/>
                  <a:pt x="9802" y="11298"/>
                </a:cubicBezTo>
                <a:cubicBezTo>
                  <a:pt x="9818" y="11322"/>
                  <a:pt x="9779" y="11337"/>
                  <a:pt x="9792" y="11379"/>
                </a:cubicBezTo>
                <a:cubicBezTo>
                  <a:pt x="9794" y="11384"/>
                  <a:pt x="9853" y="11466"/>
                  <a:pt x="9799" y="11462"/>
                </a:cubicBezTo>
                <a:cubicBezTo>
                  <a:pt x="9754" y="11459"/>
                  <a:pt x="9750" y="11414"/>
                  <a:pt x="9700" y="11438"/>
                </a:cubicBezTo>
                <a:cubicBezTo>
                  <a:pt x="9625" y="11474"/>
                  <a:pt x="9636" y="11348"/>
                  <a:pt x="9597" y="11318"/>
                </a:cubicBezTo>
                <a:cubicBezTo>
                  <a:pt x="9592" y="11304"/>
                  <a:pt x="9580" y="11261"/>
                  <a:pt x="9578" y="11246"/>
                </a:cubicBezTo>
                <a:cubicBezTo>
                  <a:pt x="9532" y="11283"/>
                  <a:pt x="9455" y="11374"/>
                  <a:pt x="9388" y="11352"/>
                </a:cubicBezTo>
                <a:cubicBezTo>
                  <a:pt x="9320" y="11326"/>
                  <a:pt x="9326" y="11389"/>
                  <a:pt x="9298" y="11358"/>
                </a:cubicBezTo>
                <a:cubicBezTo>
                  <a:pt x="9282" y="11339"/>
                  <a:pt x="9276" y="11299"/>
                  <a:pt x="9287" y="11282"/>
                </a:cubicBezTo>
                <a:lnTo>
                  <a:pt x="9287" y="11282"/>
                </a:lnTo>
                <a:lnTo>
                  <a:pt x="9287" y="11282"/>
                </a:lnTo>
                <a:cubicBezTo>
                  <a:pt x="9137" y="11280"/>
                  <a:pt x="9380" y="11088"/>
                  <a:pt x="8998" y="11133"/>
                </a:cubicBezTo>
                <a:cubicBezTo>
                  <a:pt x="8928" y="11141"/>
                  <a:pt x="9005" y="11028"/>
                  <a:pt x="8999" y="10982"/>
                </a:cubicBezTo>
                <a:cubicBezTo>
                  <a:pt x="8993" y="10938"/>
                  <a:pt x="8966" y="10837"/>
                  <a:pt x="9032" y="10839"/>
                </a:cubicBezTo>
                <a:lnTo>
                  <a:pt x="9032" y="10839"/>
                </a:lnTo>
                <a:lnTo>
                  <a:pt x="9034" y="10839"/>
                </a:lnTo>
                <a:cubicBezTo>
                  <a:pt x="8979" y="10710"/>
                  <a:pt x="8886" y="10815"/>
                  <a:pt x="8842" y="10735"/>
                </a:cubicBezTo>
                <a:cubicBezTo>
                  <a:pt x="8826" y="10706"/>
                  <a:pt x="8823" y="10662"/>
                  <a:pt x="8785" y="10628"/>
                </a:cubicBezTo>
                <a:cubicBezTo>
                  <a:pt x="8770" y="10614"/>
                  <a:pt x="8802" y="10588"/>
                  <a:pt x="8779" y="10563"/>
                </a:cubicBezTo>
                <a:cubicBezTo>
                  <a:pt x="8760" y="10542"/>
                  <a:pt x="8713" y="10511"/>
                  <a:pt x="8733" y="10471"/>
                </a:cubicBezTo>
                <a:cubicBezTo>
                  <a:pt x="8747" y="10445"/>
                  <a:pt x="8774" y="10433"/>
                  <a:pt x="8765" y="10394"/>
                </a:cubicBezTo>
                <a:cubicBezTo>
                  <a:pt x="8693" y="10447"/>
                  <a:pt x="8603" y="10379"/>
                  <a:pt x="8528" y="10422"/>
                </a:cubicBezTo>
                <a:cubicBezTo>
                  <a:pt x="8461" y="10468"/>
                  <a:pt x="8410" y="10508"/>
                  <a:pt x="8392" y="10498"/>
                </a:cubicBezTo>
                <a:cubicBezTo>
                  <a:pt x="8364" y="10477"/>
                  <a:pt x="8379" y="10449"/>
                  <a:pt x="8412" y="10399"/>
                </a:cubicBezTo>
                <a:cubicBezTo>
                  <a:pt x="8419" y="10382"/>
                  <a:pt x="8396" y="10335"/>
                  <a:pt x="8390" y="10319"/>
                </a:cubicBezTo>
                <a:cubicBezTo>
                  <a:pt x="8374" y="10285"/>
                  <a:pt x="8340" y="10280"/>
                  <a:pt x="8338" y="10236"/>
                </a:cubicBezTo>
                <a:cubicBezTo>
                  <a:pt x="8336" y="10195"/>
                  <a:pt x="8328" y="10158"/>
                  <a:pt x="8385" y="10153"/>
                </a:cubicBezTo>
                <a:cubicBezTo>
                  <a:pt x="8353" y="10101"/>
                  <a:pt x="8382" y="10060"/>
                  <a:pt x="8379" y="10005"/>
                </a:cubicBezTo>
                <a:cubicBezTo>
                  <a:pt x="8446" y="10065"/>
                  <a:pt x="8451" y="9912"/>
                  <a:pt x="8459" y="9883"/>
                </a:cubicBezTo>
                <a:cubicBezTo>
                  <a:pt x="8482" y="9885"/>
                  <a:pt x="8531" y="9892"/>
                  <a:pt x="8523" y="9855"/>
                </a:cubicBezTo>
                <a:cubicBezTo>
                  <a:pt x="8521" y="9843"/>
                  <a:pt x="8548" y="9792"/>
                  <a:pt x="8564" y="9796"/>
                </a:cubicBezTo>
                <a:cubicBezTo>
                  <a:pt x="8666" y="9821"/>
                  <a:pt x="8560" y="9720"/>
                  <a:pt x="8551" y="9699"/>
                </a:cubicBezTo>
                <a:cubicBezTo>
                  <a:pt x="8613" y="9723"/>
                  <a:pt x="8588" y="9642"/>
                  <a:pt x="8587" y="9614"/>
                </a:cubicBezTo>
                <a:cubicBezTo>
                  <a:pt x="8583" y="9468"/>
                  <a:pt x="8536" y="9200"/>
                  <a:pt x="8396" y="9135"/>
                </a:cubicBezTo>
                <a:cubicBezTo>
                  <a:pt x="8408" y="9159"/>
                  <a:pt x="8396" y="9177"/>
                  <a:pt x="8373" y="9185"/>
                </a:cubicBezTo>
                <a:cubicBezTo>
                  <a:pt x="8357" y="9152"/>
                  <a:pt x="8332" y="9122"/>
                  <a:pt x="8314" y="9090"/>
                </a:cubicBezTo>
                <a:cubicBezTo>
                  <a:pt x="8288" y="9046"/>
                  <a:pt x="8295" y="9009"/>
                  <a:pt x="8279" y="8980"/>
                </a:cubicBezTo>
                <a:cubicBezTo>
                  <a:pt x="8234" y="8901"/>
                  <a:pt x="8127" y="8893"/>
                  <a:pt x="8067" y="8829"/>
                </a:cubicBezTo>
                <a:cubicBezTo>
                  <a:pt x="8066" y="8858"/>
                  <a:pt x="8040" y="8897"/>
                  <a:pt x="8043" y="8926"/>
                </a:cubicBezTo>
                <a:cubicBezTo>
                  <a:pt x="8043" y="8935"/>
                  <a:pt x="8028" y="8959"/>
                  <a:pt x="8024" y="8961"/>
                </a:cubicBezTo>
                <a:cubicBezTo>
                  <a:pt x="8014" y="8925"/>
                  <a:pt x="7984" y="8888"/>
                  <a:pt x="7946" y="8900"/>
                </a:cubicBezTo>
                <a:cubicBezTo>
                  <a:pt x="7889" y="8917"/>
                  <a:pt x="7834" y="8845"/>
                  <a:pt x="7777" y="8860"/>
                </a:cubicBezTo>
                <a:cubicBezTo>
                  <a:pt x="7764" y="8864"/>
                  <a:pt x="7697" y="8908"/>
                  <a:pt x="7705" y="8871"/>
                </a:cubicBezTo>
                <a:cubicBezTo>
                  <a:pt x="7716" y="8818"/>
                  <a:pt x="7740" y="8803"/>
                  <a:pt x="7761" y="8751"/>
                </a:cubicBezTo>
                <a:cubicBezTo>
                  <a:pt x="7775" y="8716"/>
                  <a:pt x="7695" y="8687"/>
                  <a:pt x="7708" y="8642"/>
                </a:cubicBezTo>
                <a:cubicBezTo>
                  <a:pt x="7695" y="8640"/>
                  <a:pt x="7640" y="8698"/>
                  <a:pt x="7616" y="8671"/>
                </a:cubicBezTo>
                <a:cubicBezTo>
                  <a:pt x="7594" y="8647"/>
                  <a:pt x="7586" y="8652"/>
                  <a:pt x="7655" y="8592"/>
                </a:cubicBezTo>
                <a:cubicBezTo>
                  <a:pt x="7645" y="8583"/>
                  <a:pt x="7553" y="8500"/>
                  <a:pt x="7544" y="8504"/>
                </a:cubicBezTo>
                <a:cubicBezTo>
                  <a:pt x="7328" y="8590"/>
                  <a:pt x="7435" y="8649"/>
                  <a:pt x="7369" y="8651"/>
                </a:cubicBezTo>
                <a:cubicBezTo>
                  <a:pt x="7327" y="8653"/>
                  <a:pt x="7194" y="8567"/>
                  <a:pt x="7247" y="8621"/>
                </a:cubicBezTo>
                <a:cubicBezTo>
                  <a:pt x="7221" y="8605"/>
                  <a:pt x="7140" y="8546"/>
                  <a:pt x="7123" y="8556"/>
                </a:cubicBezTo>
                <a:cubicBezTo>
                  <a:pt x="7017" y="8617"/>
                  <a:pt x="7012" y="8661"/>
                  <a:pt x="6933" y="8739"/>
                </a:cubicBezTo>
                <a:cubicBezTo>
                  <a:pt x="6875" y="8795"/>
                  <a:pt x="6754" y="8741"/>
                  <a:pt x="6746" y="8840"/>
                </a:cubicBezTo>
                <a:cubicBezTo>
                  <a:pt x="6740" y="8904"/>
                  <a:pt x="6626" y="8945"/>
                  <a:pt x="6619" y="8994"/>
                </a:cubicBezTo>
                <a:cubicBezTo>
                  <a:pt x="6607" y="9090"/>
                  <a:pt x="6550" y="9088"/>
                  <a:pt x="6501" y="9095"/>
                </a:cubicBezTo>
                <a:cubicBezTo>
                  <a:pt x="6446" y="9100"/>
                  <a:pt x="6424" y="9127"/>
                  <a:pt x="6362" y="9112"/>
                </a:cubicBezTo>
                <a:cubicBezTo>
                  <a:pt x="6344" y="9108"/>
                  <a:pt x="6334" y="9110"/>
                  <a:pt x="6329" y="9116"/>
                </a:cubicBezTo>
                <a:cubicBezTo>
                  <a:pt x="6334" y="9041"/>
                  <a:pt x="6300" y="9035"/>
                  <a:pt x="6220" y="9009"/>
                </a:cubicBezTo>
                <a:cubicBezTo>
                  <a:pt x="6183" y="8998"/>
                  <a:pt x="6176" y="9008"/>
                  <a:pt x="6150" y="9031"/>
                </a:cubicBezTo>
                <a:cubicBezTo>
                  <a:pt x="6119" y="9060"/>
                  <a:pt x="6103" y="9013"/>
                  <a:pt x="6074" y="9013"/>
                </a:cubicBezTo>
                <a:cubicBezTo>
                  <a:pt x="5984" y="9013"/>
                  <a:pt x="5943" y="9010"/>
                  <a:pt x="5925" y="9004"/>
                </a:cubicBezTo>
                <a:cubicBezTo>
                  <a:pt x="5903" y="8996"/>
                  <a:pt x="5915" y="8977"/>
                  <a:pt x="5909" y="8948"/>
                </a:cubicBezTo>
                <a:cubicBezTo>
                  <a:pt x="5903" y="8922"/>
                  <a:pt x="5870" y="8918"/>
                  <a:pt x="5822" y="8918"/>
                </a:cubicBezTo>
                <a:cubicBezTo>
                  <a:pt x="5641" y="8923"/>
                  <a:pt x="5626" y="9148"/>
                  <a:pt x="5539" y="9211"/>
                </a:cubicBezTo>
                <a:cubicBezTo>
                  <a:pt x="5521" y="9225"/>
                  <a:pt x="5524" y="9249"/>
                  <a:pt x="5518" y="9269"/>
                </a:cubicBezTo>
                <a:cubicBezTo>
                  <a:pt x="5515" y="9253"/>
                  <a:pt x="5486" y="9235"/>
                  <a:pt x="5479" y="9227"/>
                </a:cubicBezTo>
                <a:cubicBezTo>
                  <a:pt x="5433" y="9171"/>
                  <a:pt x="5527" y="9037"/>
                  <a:pt x="5419" y="9006"/>
                </a:cubicBezTo>
                <a:cubicBezTo>
                  <a:pt x="5364" y="8990"/>
                  <a:pt x="5302" y="9036"/>
                  <a:pt x="5247" y="9040"/>
                </a:cubicBezTo>
                <a:cubicBezTo>
                  <a:pt x="5247" y="9051"/>
                  <a:pt x="5248" y="9062"/>
                  <a:pt x="5249" y="9072"/>
                </a:cubicBezTo>
                <a:cubicBezTo>
                  <a:pt x="5217" y="9047"/>
                  <a:pt x="5079" y="9075"/>
                  <a:pt x="5033" y="9072"/>
                </a:cubicBezTo>
                <a:cubicBezTo>
                  <a:pt x="4973" y="9068"/>
                  <a:pt x="4956" y="9074"/>
                  <a:pt x="4874" y="9022"/>
                </a:cubicBezTo>
                <a:cubicBezTo>
                  <a:pt x="4847" y="9004"/>
                  <a:pt x="4837" y="9010"/>
                  <a:pt x="4808" y="8996"/>
                </a:cubicBezTo>
                <a:cubicBezTo>
                  <a:pt x="4773" y="8978"/>
                  <a:pt x="4768" y="9007"/>
                  <a:pt x="4758" y="9027"/>
                </a:cubicBezTo>
                <a:cubicBezTo>
                  <a:pt x="4731" y="9078"/>
                  <a:pt x="4637" y="9004"/>
                  <a:pt x="4635" y="8966"/>
                </a:cubicBezTo>
                <a:lnTo>
                  <a:pt x="4635" y="8966"/>
                </a:lnTo>
                <a:lnTo>
                  <a:pt x="4635" y="8966"/>
                </a:lnTo>
                <a:cubicBezTo>
                  <a:pt x="4622" y="8977"/>
                  <a:pt x="4624" y="9098"/>
                  <a:pt x="4590" y="9032"/>
                </a:cubicBezTo>
                <a:cubicBezTo>
                  <a:pt x="4563" y="8980"/>
                  <a:pt x="4497" y="8962"/>
                  <a:pt x="4478" y="8904"/>
                </a:cubicBezTo>
                <a:lnTo>
                  <a:pt x="4478" y="8904"/>
                </a:lnTo>
                <a:lnTo>
                  <a:pt x="4478" y="8904"/>
                </a:lnTo>
                <a:cubicBezTo>
                  <a:pt x="4445" y="8944"/>
                  <a:pt x="4336" y="8921"/>
                  <a:pt x="4308" y="8899"/>
                </a:cubicBezTo>
                <a:cubicBezTo>
                  <a:pt x="4272" y="8869"/>
                  <a:pt x="4317" y="8853"/>
                  <a:pt x="4305" y="8826"/>
                </a:cubicBezTo>
                <a:cubicBezTo>
                  <a:pt x="4284" y="8776"/>
                  <a:pt x="4257" y="8814"/>
                  <a:pt x="4223" y="8815"/>
                </a:cubicBezTo>
                <a:cubicBezTo>
                  <a:pt x="4172" y="8815"/>
                  <a:pt x="4027" y="8733"/>
                  <a:pt x="4005" y="8701"/>
                </a:cubicBezTo>
                <a:cubicBezTo>
                  <a:pt x="3991" y="8678"/>
                  <a:pt x="3983" y="8626"/>
                  <a:pt x="3949" y="8600"/>
                </a:cubicBezTo>
                <a:cubicBezTo>
                  <a:pt x="3898" y="8563"/>
                  <a:pt x="3870" y="8553"/>
                  <a:pt x="3823" y="8592"/>
                </a:cubicBezTo>
                <a:cubicBezTo>
                  <a:pt x="3767" y="8622"/>
                  <a:pt x="3736" y="8553"/>
                  <a:pt x="3690" y="8499"/>
                </a:cubicBezTo>
                <a:cubicBezTo>
                  <a:pt x="3639" y="8441"/>
                  <a:pt x="3583" y="8437"/>
                  <a:pt x="3512" y="8400"/>
                </a:cubicBezTo>
                <a:cubicBezTo>
                  <a:pt x="3427" y="8355"/>
                  <a:pt x="3333" y="8278"/>
                  <a:pt x="3240" y="8203"/>
                </a:cubicBezTo>
                <a:cubicBezTo>
                  <a:pt x="3197" y="8169"/>
                  <a:pt x="3157" y="8172"/>
                  <a:pt x="3113" y="8158"/>
                </a:cubicBezTo>
                <a:cubicBezTo>
                  <a:pt x="3088" y="8149"/>
                  <a:pt x="3081" y="8202"/>
                  <a:pt x="3044" y="8188"/>
                </a:cubicBezTo>
                <a:cubicBezTo>
                  <a:pt x="3050" y="8226"/>
                  <a:pt x="3046" y="8251"/>
                  <a:pt x="3013" y="8277"/>
                </a:cubicBezTo>
                <a:cubicBezTo>
                  <a:pt x="2988" y="8296"/>
                  <a:pt x="2967" y="8246"/>
                  <a:pt x="2935" y="8239"/>
                </a:cubicBezTo>
                <a:cubicBezTo>
                  <a:pt x="2849" y="8146"/>
                  <a:pt x="2695" y="8136"/>
                  <a:pt x="2666" y="8107"/>
                </a:cubicBezTo>
                <a:cubicBezTo>
                  <a:pt x="2649" y="8090"/>
                  <a:pt x="2669" y="8061"/>
                  <a:pt x="2656" y="8044"/>
                </a:cubicBezTo>
                <a:cubicBezTo>
                  <a:pt x="2643" y="8038"/>
                  <a:pt x="2574" y="8002"/>
                  <a:pt x="2555" y="7981"/>
                </a:cubicBezTo>
                <a:cubicBezTo>
                  <a:pt x="2535" y="7970"/>
                  <a:pt x="2523" y="7969"/>
                  <a:pt x="2507" y="7970"/>
                </a:cubicBezTo>
                <a:cubicBezTo>
                  <a:pt x="2365" y="8001"/>
                  <a:pt x="2329" y="7792"/>
                  <a:pt x="2267" y="7813"/>
                </a:cubicBezTo>
                <a:cubicBezTo>
                  <a:pt x="2236" y="7827"/>
                  <a:pt x="2215" y="7858"/>
                  <a:pt x="2187" y="7845"/>
                </a:cubicBezTo>
                <a:cubicBezTo>
                  <a:pt x="2156" y="7830"/>
                  <a:pt x="2169" y="7749"/>
                  <a:pt x="2150" y="7716"/>
                </a:cubicBezTo>
                <a:cubicBezTo>
                  <a:pt x="2120" y="7669"/>
                  <a:pt x="2124" y="7647"/>
                  <a:pt x="2112" y="7606"/>
                </a:cubicBezTo>
                <a:cubicBezTo>
                  <a:pt x="2088" y="7558"/>
                  <a:pt x="2029" y="7542"/>
                  <a:pt x="2016" y="7487"/>
                </a:cubicBezTo>
                <a:cubicBezTo>
                  <a:pt x="2008" y="7458"/>
                  <a:pt x="1998" y="7427"/>
                  <a:pt x="1978" y="7404"/>
                </a:cubicBezTo>
                <a:cubicBezTo>
                  <a:pt x="2066" y="7339"/>
                  <a:pt x="2087" y="7403"/>
                  <a:pt x="2122" y="7443"/>
                </a:cubicBezTo>
                <a:cubicBezTo>
                  <a:pt x="2169" y="7486"/>
                  <a:pt x="2186" y="7458"/>
                  <a:pt x="2211" y="7429"/>
                </a:cubicBezTo>
                <a:cubicBezTo>
                  <a:pt x="2231" y="7397"/>
                  <a:pt x="2355" y="7389"/>
                  <a:pt x="2259" y="7276"/>
                </a:cubicBezTo>
                <a:cubicBezTo>
                  <a:pt x="2231" y="7251"/>
                  <a:pt x="2236" y="7182"/>
                  <a:pt x="2221" y="7177"/>
                </a:cubicBezTo>
                <a:cubicBezTo>
                  <a:pt x="2136" y="7154"/>
                  <a:pt x="2114" y="7146"/>
                  <a:pt x="2058" y="7084"/>
                </a:cubicBezTo>
                <a:cubicBezTo>
                  <a:pt x="2004" y="7029"/>
                  <a:pt x="1967" y="6903"/>
                  <a:pt x="1973" y="6842"/>
                </a:cubicBezTo>
                <a:cubicBezTo>
                  <a:pt x="1977" y="6831"/>
                  <a:pt x="2050" y="6808"/>
                  <a:pt x="2030" y="6792"/>
                </a:cubicBezTo>
                <a:cubicBezTo>
                  <a:pt x="1953" y="6738"/>
                  <a:pt x="1818" y="6683"/>
                  <a:pt x="1757" y="6626"/>
                </a:cubicBezTo>
                <a:cubicBezTo>
                  <a:pt x="1696" y="6573"/>
                  <a:pt x="1715" y="6464"/>
                  <a:pt x="1590" y="6374"/>
                </a:cubicBezTo>
                <a:cubicBezTo>
                  <a:pt x="1577" y="6365"/>
                  <a:pt x="1576" y="6356"/>
                  <a:pt x="1559" y="6360"/>
                </a:cubicBezTo>
                <a:cubicBezTo>
                  <a:pt x="1550" y="6359"/>
                  <a:pt x="1179" y="6366"/>
                  <a:pt x="1168" y="6205"/>
                </a:cubicBezTo>
                <a:cubicBezTo>
                  <a:pt x="1139" y="6212"/>
                  <a:pt x="1098" y="6258"/>
                  <a:pt x="1068" y="6231"/>
                </a:cubicBezTo>
                <a:cubicBezTo>
                  <a:pt x="1044" y="6210"/>
                  <a:pt x="981" y="6172"/>
                  <a:pt x="969" y="6145"/>
                </a:cubicBezTo>
                <a:cubicBezTo>
                  <a:pt x="948" y="6098"/>
                  <a:pt x="979" y="6020"/>
                  <a:pt x="891" y="5938"/>
                </a:cubicBezTo>
                <a:cubicBezTo>
                  <a:pt x="848" y="5898"/>
                  <a:pt x="774" y="5920"/>
                  <a:pt x="747" y="5879"/>
                </a:cubicBezTo>
                <a:cubicBezTo>
                  <a:pt x="718" y="5834"/>
                  <a:pt x="623" y="5780"/>
                  <a:pt x="586" y="5846"/>
                </a:cubicBezTo>
                <a:cubicBezTo>
                  <a:pt x="569" y="5805"/>
                  <a:pt x="534" y="5805"/>
                  <a:pt x="503" y="5802"/>
                </a:cubicBezTo>
                <a:cubicBezTo>
                  <a:pt x="423" y="5797"/>
                  <a:pt x="421" y="5718"/>
                  <a:pt x="500" y="5728"/>
                </a:cubicBezTo>
                <a:cubicBezTo>
                  <a:pt x="522" y="5732"/>
                  <a:pt x="543" y="5739"/>
                  <a:pt x="564" y="5730"/>
                </a:cubicBezTo>
                <a:cubicBezTo>
                  <a:pt x="580" y="5740"/>
                  <a:pt x="619" y="5700"/>
                  <a:pt x="601" y="5659"/>
                </a:cubicBezTo>
                <a:cubicBezTo>
                  <a:pt x="585" y="5624"/>
                  <a:pt x="552" y="5623"/>
                  <a:pt x="538" y="5598"/>
                </a:cubicBezTo>
                <a:cubicBezTo>
                  <a:pt x="532" y="5585"/>
                  <a:pt x="536" y="5571"/>
                  <a:pt x="539" y="5548"/>
                </a:cubicBezTo>
                <a:cubicBezTo>
                  <a:pt x="541" y="5526"/>
                  <a:pt x="520" y="5484"/>
                  <a:pt x="483" y="5443"/>
                </a:cubicBezTo>
                <a:cubicBezTo>
                  <a:pt x="383" y="5337"/>
                  <a:pt x="544" y="5283"/>
                  <a:pt x="309" y="5229"/>
                </a:cubicBezTo>
                <a:cubicBezTo>
                  <a:pt x="282" y="5223"/>
                  <a:pt x="268" y="5206"/>
                  <a:pt x="203" y="5241"/>
                </a:cubicBezTo>
                <a:cubicBezTo>
                  <a:pt x="170" y="5258"/>
                  <a:pt x="146" y="5267"/>
                  <a:pt x="121" y="5236"/>
                </a:cubicBezTo>
                <a:cubicBezTo>
                  <a:pt x="105" y="5215"/>
                  <a:pt x="36" y="5122"/>
                  <a:pt x="102" y="5121"/>
                </a:cubicBezTo>
                <a:cubicBezTo>
                  <a:pt x="76" y="5085"/>
                  <a:pt x="45" y="5061"/>
                  <a:pt x="23" y="5029"/>
                </a:cubicBezTo>
                <a:cubicBezTo>
                  <a:pt x="5" y="5003"/>
                  <a:pt x="11" y="4966"/>
                  <a:pt x="0" y="4942"/>
                </a:cubicBezTo>
                <a:close/>
                <a:moveTo>
                  <a:pt x="13352" y="10902"/>
                </a:moveTo>
                <a:cubicBezTo>
                  <a:pt x="13354" y="10920"/>
                  <a:pt x="13355" y="10926"/>
                  <a:pt x="13375" y="10931"/>
                </a:cubicBezTo>
                <a:cubicBezTo>
                  <a:pt x="13368" y="10921"/>
                  <a:pt x="13360" y="10911"/>
                  <a:pt x="13352" y="10902"/>
                </a:cubicBezTo>
                <a:close/>
                <a:moveTo>
                  <a:pt x="13307" y="10842"/>
                </a:moveTo>
                <a:cubicBezTo>
                  <a:pt x="13311" y="10852"/>
                  <a:pt x="13354" y="10910"/>
                  <a:pt x="13373" y="10893"/>
                </a:cubicBezTo>
                <a:cubicBezTo>
                  <a:pt x="13355" y="10871"/>
                  <a:pt x="13337" y="10845"/>
                  <a:pt x="13307" y="10842"/>
                </a:cubicBezTo>
                <a:close/>
                <a:moveTo>
                  <a:pt x="13191" y="11317"/>
                </a:moveTo>
                <a:cubicBezTo>
                  <a:pt x="13194" y="11294"/>
                  <a:pt x="13188" y="11273"/>
                  <a:pt x="13173" y="11255"/>
                </a:cubicBezTo>
                <a:cubicBezTo>
                  <a:pt x="13176" y="11277"/>
                  <a:pt x="13182" y="11297"/>
                  <a:pt x="13191" y="11317"/>
                </a:cubicBezTo>
                <a:close/>
                <a:moveTo>
                  <a:pt x="13138" y="11270"/>
                </a:moveTo>
                <a:cubicBezTo>
                  <a:pt x="13120" y="11275"/>
                  <a:pt x="13109" y="11287"/>
                  <a:pt x="13105" y="11305"/>
                </a:cubicBezTo>
                <a:cubicBezTo>
                  <a:pt x="13129" y="11307"/>
                  <a:pt x="13141" y="11294"/>
                  <a:pt x="13138" y="11270"/>
                </a:cubicBezTo>
                <a:close/>
                <a:moveTo>
                  <a:pt x="12891" y="11323"/>
                </a:moveTo>
                <a:cubicBezTo>
                  <a:pt x="12908" y="11315"/>
                  <a:pt x="12916" y="11303"/>
                  <a:pt x="12918" y="11285"/>
                </a:cubicBezTo>
                <a:cubicBezTo>
                  <a:pt x="12894" y="11288"/>
                  <a:pt x="12894" y="11302"/>
                  <a:pt x="12891" y="11323"/>
                </a:cubicBezTo>
                <a:close/>
                <a:moveTo>
                  <a:pt x="12515" y="11451"/>
                </a:moveTo>
                <a:cubicBezTo>
                  <a:pt x="12491" y="11465"/>
                  <a:pt x="12495" y="11475"/>
                  <a:pt x="12529" y="11481"/>
                </a:cubicBezTo>
                <a:cubicBezTo>
                  <a:pt x="12524" y="11471"/>
                  <a:pt x="12519" y="11461"/>
                  <a:pt x="12515" y="11451"/>
                </a:cubicBezTo>
                <a:close/>
                <a:moveTo>
                  <a:pt x="12434" y="11534"/>
                </a:moveTo>
                <a:cubicBezTo>
                  <a:pt x="12467" y="11527"/>
                  <a:pt x="12501" y="11514"/>
                  <a:pt x="12523" y="11549"/>
                </a:cubicBezTo>
                <a:cubicBezTo>
                  <a:pt x="12545" y="11487"/>
                  <a:pt x="12454" y="11486"/>
                  <a:pt x="12434" y="11534"/>
                </a:cubicBezTo>
                <a:close/>
                <a:moveTo>
                  <a:pt x="12040" y="12122"/>
                </a:moveTo>
                <a:cubicBezTo>
                  <a:pt x="12025" y="12146"/>
                  <a:pt x="12054" y="12243"/>
                  <a:pt x="12059" y="12270"/>
                </a:cubicBezTo>
                <a:cubicBezTo>
                  <a:pt x="12068" y="12315"/>
                  <a:pt x="12065" y="12381"/>
                  <a:pt x="12099" y="12416"/>
                </a:cubicBezTo>
                <a:cubicBezTo>
                  <a:pt x="12140" y="12458"/>
                  <a:pt x="12209" y="12450"/>
                  <a:pt x="12257" y="12479"/>
                </a:cubicBezTo>
                <a:cubicBezTo>
                  <a:pt x="12303" y="12507"/>
                  <a:pt x="12376" y="12512"/>
                  <a:pt x="12428" y="12511"/>
                </a:cubicBezTo>
                <a:cubicBezTo>
                  <a:pt x="12408" y="12452"/>
                  <a:pt x="12485" y="12418"/>
                  <a:pt x="12508" y="12457"/>
                </a:cubicBezTo>
                <a:cubicBezTo>
                  <a:pt x="12492" y="12430"/>
                  <a:pt x="12591" y="12349"/>
                  <a:pt x="12607" y="12334"/>
                </a:cubicBezTo>
                <a:cubicBezTo>
                  <a:pt x="12630" y="12313"/>
                  <a:pt x="12660" y="12192"/>
                  <a:pt x="12624" y="12178"/>
                </a:cubicBezTo>
                <a:cubicBezTo>
                  <a:pt x="12663" y="12158"/>
                  <a:pt x="12701" y="12056"/>
                  <a:pt x="12693" y="12015"/>
                </a:cubicBezTo>
                <a:cubicBezTo>
                  <a:pt x="12770" y="12072"/>
                  <a:pt x="12724" y="11924"/>
                  <a:pt x="12712" y="11895"/>
                </a:cubicBezTo>
                <a:cubicBezTo>
                  <a:pt x="12693" y="11847"/>
                  <a:pt x="12554" y="11796"/>
                  <a:pt x="12612" y="11905"/>
                </a:cubicBezTo>
                <a:cubicBezTo>
                  <a:pt x="12594" y="11883"/>
                  <a:pt x="12504" y="11846"/>
                  <a:pt x="12550" y="11908"/>
                </a:cubicBezTo>
                <a:cubicBezTo>
                  <a:pt x="12523" y="11830"/>
                  <a:pt x="12441" y="11879"/>
                  <a:pt x="12416" y="11914"/>
                </a:cubicBezTo>
                <a:cubicBezTo>
                  <a:pt x="12394" y="11863"/>
                  <a:pt x="12307" y="11870"/>
                  <a:pt x="12271" y="11899"/>
                </a:cubicBezTo>
                <a:cubicBezTo>
                  <a:pt x="12278" y="11910"/>
                  <a:pt x="12285" y="11921"/>
                  <a:pt x="12292" y="11932"/>
                </a:cubicBezTo>
                <a:cubicBezTo>
                  <a:pt x="12257" y="11944"/>
                  <a:pt x="12234" y="11899"/>
                  <a:pt x="12203" y="11908"/>
                </a:cubicBezTo>
                <a:cubicBezTo>
                  <a:pt x="12162" y="11920"/>
                  <a:pt x="12182" y="11975"/>
                  <a:pt x="12215" y="11982"/>
                </a:cubicBezTo>
                <a:cubicBezTo>
                  <a:pt x="12141" y="12003"/>
                  <a:pt x="12094" y="12073"/>
                  <a:pt x="12040" y="12122"/>
                </a:cubicBezTo>
                <a:close/>
                <a:moveTo>
                  <a:pt x="14643" y="10260"/>
                </a:moveTo>
                <a:cubicBezTo>
                  <a:pt x="14634" y="10285"/>
                  <a:pt x="14643" y="10299"/>
                  <a:pt x="14670" y="10296"/>
                </a:cubicBezTo>
                <a:cubicBezTo>
                  <a:pt x="14675" y="10276"/>
                  <a:pt x="14666" y="10257"/>
                  <a:pt x="14643" y="10260"/>
                </a:cubicBezTo>
                <a:close/>
                <a:moveTo>
                  <a:pt x="14866" y="9711"/>
                </a:moveTo>
                <a:cubicBezTo>
                  <a:pt x="14886" y="9722"/>
                  <a:pt x="14907" y="9731"/>
                  <a:pt x="14928" y="9738"/>
                </a:cubicBezTo>
                <a:cubicBezTo>
                  <a:pt x="14902" y="9752"/>
                  <a:pt x="14877" y="9735"/>
                  <a:pt x="14866" y="9711"/>
                </a:cubicBezTo>
                <a:close/>
                <a:moveTo>
                  <a:pt x="15053" y="9922"/>
                </a:moveTo>
                <a:cubicBezTo>
                  <a:pt x="15083" y="9976"/>
                  <a:pt x="15093" y="9901"/>
                  <a:pt x="15085" y="9877"/>
                </a:cubicBezTo>
                <a:cubicBezTo>
                  <a:pt x="15074" y="9878"/>
                  <a:pt x="15063" y="9881"/>
                  <a:pt x="15053" y="9886"/>
                </a:cubicBezTo>
                <a:cubicBezTo>
                  <a:pt x="15064" y="9895"/>
                  <a:pt x="15075" y="9904"/>
                  <a:pt x="15085" y="9913"/>
                </a:cubicBezTo>
                <a:cubicBezTo>
                  <a:pt x="15075" y="9916"/>
                  <a:pt x="15064" y="9919"/>
                  <a:pt x="15053" y="9922"/>
                </a:cubicBezTo>
                <a:close/>
                <a:moveTo>
                  <a:pt x="14462" y="10560"/>
                </a:moveTo>
                <a:cubicBezTo>
                  <a:pt x="14470" y="10567"/>
                  <a:pt x="14478" y="10574"/>
                  <a:pt x="14486" y="10581"/>
                </a:cubicBezTo>
                <a:cubicBezTo>
                  <a:pt x="14525" y="10539"/>
                  <a:pt x="14465" y="10522"/>
                  <a:pt x="14462" y="10560"/>
                </a:cubicBezTo>
                <a:close/>
                <a:moveTo>
                  <a:pt x="15418" y="8423"/>
                </a:moveTo>
                <a:cubicBezTo>
                  <a:pt x="15424" y="8399"/>
                  <a:pt x="15414" y="8396"/>
                  <a:pt x="15388" y="8414"/>
                </a:cubicBezTo>
                <a:cubicBezTo>
                  <a:pt x="15398" y="8417"/>
                  <a:pt x="15408" y="8420"/>
                  <a:pt x="15418" y="8423"/>
                </a:cubicBezTo>
                <a:close/>
                <a:moveTo>
                  <a:pt x="15341" y="8203"/>
                </a:moveTo>
                <a:cubicBezTo>
                  <a:pt x="15351" y="8217"/>
                  <a:pt x="15365" y="8223"/>
                  <a:pt x="15382" y="8221"/>
                </a:cubicBezTo>
                <a:cubicBezTo>
                  <a:pt x="15379" y="8194"/>
                  <a:pt x="15362" y="8186"/>
                  <a:pt x="15341" y="8203"/>
                </a:cubicBezTo>
                <a:close/>
                <a:moveTo>
                  <a:pt x="15350" y="8310"/>
                </a:moveTo>
                <a:cubicBezTo>
                  <a:pt x="15382" y="8305"/>
                  <a:pt x="15413" y="8326"/>
                  <a:pt x="15445" y="8310"/>
                </a:cubicBezTo>
                <a:cubicBezTo>
                  <a:pt x="15425" y="8278"/>
                  <a:pt x="15364" y="8249"/>
                  <a:pt x="15332" y="8280"/>
                </a:cubicBezTo>
                <a:cubicBezTo>
                  <a:pt x="15338" y="8290"/>
                  <a:pt x="15344" y="8300"/>
                  <a:pt x="15350" y="8310"/>
                </a:cubicBezTo>
                <a:close/>
                <a:moveTo>
                  <a:pt x="15273" y="8990"/>
                </a:moveTo>
                <a:cubicBezTo>
                  <a:pt x="15275" y="8995"/>
                  <a:pt x="15277" y="8999"/>
                  <a:pt x="15278" y="9004"/>
                </a:cubicBezTo>
                <a:cubicBezTo>
                  <a:pt x="15330" y="8990"/>
                  <a:pt x="15284" y="8926"/>
                  <a:pt x="15273" y="8990"/>
                </a:cubicBezTo>
                <a:close/>
                <a:moveTo>
                  <a:pt x="14895" y="7671"/>
                </a:moveTo>
                <a:cubicBezTo>
                  <a:pt x="14953" y="7697"/>
                  <a:pt x="15079" y="7839"/>
                  <a:pt x="15145" y="7769"/>
                </a:cubicBezTo>
                <a:cubicBezTo>
                  <a:pt x="15105" y="7736"/>
                  <a:pt x="14947" y="7621"/>
                  <a:pt x="14895" y="7671"/>
                </a:cubicBezTo>
                <a:close/>
                <a:moveTo>
                  <a:pt x="14284" y="5014"/>
                </a:moveTo>
                <a:cubicBezTo>
                  <a:pt x="14276" y="5005"/>
                  <a:pt x="14267" y="5001"/>
                  <a:pt x="14254" y="5002"/>
                </a:cubicBezTo>
                <a:cubicBezTo>
                  <a:pt x="14264" y="5006"/>
                  <a:pt x="14274" y="5010"/>
                  <a:pt x="14284" y="501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7" name="꙱ Chile (Republic of Chile) (CL) (H)">
            <a:extLst>
              <a:ext uri="{FF2B5EF4-FFF2-40B4-BE49-F238E27FC236}">
                <a16:creationId xmlns:a16="http://schemas.microsoft.com/office/drawing/2014/main" id="{A15FD06F-8EEA-4CA3-ABED-F73B0D58E6E3}"/>
              </a:ext>
            </a:extLst>
          </p:cNvPr>
          <p:cNvSpPr>
            <a:spLocks noEditPoints="1"/>
          </p:cNvSpPr>
          <p:nvPr/>
        </p:nvSpPr>
        <p:spPr bwMode="auto">
          <a:xfrm>
            <a:off x="2586921" y="2900678"/>
            <a:ext cx="402064" cy="1116507"/>
          </a:xfrm>
          <a:custGeom>
            <a:avLst/>
            <a:gdLst>
              <a:gd name="T0" fmla="*/ 4213 w 4880"/>
              <a:gd name="T1" fmla="*/ 13185 h 13529"/>
              <a:gd name="T2" fmla="*/ 3286 w 4880"/>
              <a:gd name="T3" fmla="*/ 13048 h 13529"/>
              <a:gd name="T4" fmla="*/ 3569 w 4880"/>
              <a:gd name="T5" fmla="*/ 12873 h 13529"/>
              <a:gd name="T6" fmla="*/ 2624 w 4880"/>
              <a:gd name="T7" fmla="*/ 12187 h 13529"/>
              <a:gd name="T8" fmla="*/ 2393 w 4880"/>
              <a:gd name="T9" fmla="*/ 12143 h 13529"/>
              <a:gd name="T10" fmla="*/ 2137 w 4880"/>
              <a:gd name="T11" fmla="*/ 11796 h 13529"/>
              <a:gd name="T12" fmla="*/ 1885 w 4880"/>
              <a:gd name="T13" fmla="*/ 11187 h 13529"/>
              <a:gd name="T14" fmla="*/ 1882 w 4880"/>
              <a:gd name="T15" fmla="*/ 10851 h 13529"/>
              <a:gd name="T16" fmla="*/ 1467 w 4880"/>
              <a:gd name="T17" fmla="*/ 10634 h 13529"/>
              <a:gd name="T18" fmla="*/ 1128 w 4880"/>
              <a:gd name="T19" fmla="*/ 10130 h 13529"/>
              <a:gd name="T20" fmla="*/ 1443 w 4880"/>
              <a:gd name="T21" fmla="*/ 9952 h 13529"/>
              <a:gd name="T22" fmla="*/ 1243 w 4880"/>
              <a:gd name="T23" fmla="*/ 8950 h 13529"/>
              <a:gd name="T24" fmla="*/ 385 w 4880"/>
              <a:gd name="T25" fmla="*/ 7118 h 13529"/>
              <a:gd name="T26" fmla="*/ 410 w 4880"/>
              <a:gd name="T27" fmla="*/ 5018 h 13529"/>
              <a:gd name="T28" fmla="*/ 161 w 4880"/>
              <a:gd name="T29" fmla="*/ 2103 h 13529"/>
              <a:gd name="T30" fmla="*/ 772 w 4880"/>
              <a:gd name="T31" fmla="*/ 1301 h 13529"/>
              <a:gd name="T32" fmla="*/ 785 w 4880"/>
              <a:gd name="T33" fmla="*/ 4438 h 13529"/>
              <a:gd name="T34" fmla="*/ 1092 w 4880"/>
              <a:gd name="T35" fmla="*/ 6370 h 13529"/>
              <a:gd name="T36" fmla="*/ 1419 w 4880"/>
              <a:gd name="T37" fmla="*/ 8781 h 13529"/>
              <a:gd name="T38" fmla="*/ 1995 w 4880"/>
              <a:gd name="T39" fmla="*/ 10174 h 13529"/>
              <a:gd name="T40" fmla="*/ 2417 w 4880"/>
              <a:gd name="T41" fmla="*/ 11736 h 13529"/>
              <a:gd name="T42" fmla="*/ 3049 w 4880"/>
              <a:gd name="T43" fmla="*/ 12698 h 13529"/>
              <a:gd name="T44" fmla="*/ 2920 w 4880"/>
              <a:gd name="T45" fmla="*/ 12436 h 13529"/>
              <a:gd name="T46" fmla="*/ 2577 w 4880"/>
              <a:gd name="T47" fmla="*/ 12398 h 13529"/>
              <a:gd name="T48" fmla="*/ 1443 w 4880"/>
              <a:gd name="T49" fmla="*/ 10044 h 13529"/>
              <a:gd name="T50" fmla="*/ 1333 w 4880"/>
              <a:gd name="T51" fmla="*/ 9435 h 13529"/>
              <a:gd name="T52" fmla="*/ 1271 w 4880"/>
              <a:gd name="T53" fmla="*/ 9688 h 13529"/>
              <a:gd name="T54" fmla="*/ 1202 w 4880"/>
              <a:gd name="T55" fmla="*/ 9696 h 13529"/>
              <a:gd name="T56" fmla="*/ 1146 w 4880"/>
              <a:gd name="T57" fmla="*/ 9833 h 13529"/>
              <a:gd name="T58" fmla="*/ 1149 w 4880"/>
              <a:gd name="T59" fmla="*/ 9503 h 13529"/>
              <a:gd name="T60" fmla="*/ 1087 w 4880"/>
              <a:gd name="T61" fmla="*/ 9406 h 13529"/>
              <a:gd name="T62" fmla="*/ 1054 w 4880"/>
              <a:gd name="T63" fmla="*/ 8919 h 13529"/>
              <a:gd name="T64" fmla="*/ 1012 w 4880"/>
              <a:gd name="T65" fmla="*/ 8948 h 13529"/>
              <a:gd name="T66" fmla="*/ 1036 w 4880"/>
              <a:gd name="T67" fmla="*/ 9462 h 13529"/>
              <a:gd name="T68" fmla="*/ 1404 w 4880"/>
              <a:gd name="T69" fmla="*/ 10124 h 13529"/>
              <a:gd name="T70" fmla="*/ 1758 w 4880"/>
              <a:gd name="T71" fmla="*/ 10831 h 13529"/>
              <a:gd name="T72" fmla="*/ 1553 w 4880"/>
              <a:gd name="T73" fmla="*/ 11264 h 13529"/>
              <a:gd name="T74" fmla="*/ 1591 w 4880"/>
              <a:gd name="T75" fmla="*/ 11151 h 13529"/>
              <a:gd name="T76" fmla="*/ 1677 w 4880"/>
              <a:gd name="T77" fmla="*/ 11347 h 13529"/>
              <a:gd name="T78" fmla="*/ 1446 w 4880"/>
              <a:gd name="T79" fmla="*/ 10804 h 13529"/>
              <a:gd name="T80" fmla="*/ 1360 w 4880"/>
              <a:gd name="T81" fmla="*/ 11133 h 13529"/>
              <a:gd name="T82" fmla="*/ 1354 w 4880"/>
              <a:gd name="T83" fmla="*/ 11101 h 13529"/>
              <a:gd name="T84" fmla="*/ 2268 w 4880"/>
              <a:gd name="T85" fmla="*/ 11991 h 13529"/>
              <a:gd name="T86" fmla="*/ 2066 w 4880"/>
              <a:gd name="T87" fmla="*/ 11935 h 13529"/>
              <a:gd name="T88" fmla="*/ 1903 w 4880"/>
              <a:gd name="T89" fmla="*/ 12080 h 13529"/>
              <a:gd name="T90" fmla="*/ 1837 w 4880"/>
              <a:gd name="T91" fmla="*/ 11798 h 13529"/>
              <a:gd name="T92" fmla="*/ 1633 w 4880"/>
              <a:gd name="T93" fmla="*/ 11569 h 13529"/>
              <a:gd name="T94" fmla="*/ 2621 w 4880"/>
              <a:gd name="T95" fmla="*/ 12597 h 13529"/>
              <a:gd name="T96" fmla="*/ 2336 w 4880"/>
              <a:gd name="T97" fmla="*/ 12273 h 13529"/>
              <a:gd name="T98" fmla="*/ 2235 w 4880"/>
              <a:gd name="T99" fmla="*/ 12259 h 13529"/>
              <a:gd name="T100" fmla="*/ 2108 w 4880"/>
              <a:gd name="T101" fmla="*/ 12252 h 13529"/>
              <a:gd name="T102" fmla="*/ 3931 w 4880"/>
              <a:gd name="T103" fmla="*/ 13268 h 13529"/>
              <a:gd name="T104" fmla="*/ 3931 w 4880"/>
              <a:gd name="T105" fmla="*/ 13268 h 13529"/>
              <a:gd name="T106" fmla="*/ 3794 w 4880"/>
              <a:gd name="T107" fmla="*/ 13191 h 13529"/>
              <a:gd name="T108" fmla="*/ 3316 w 4880"/>
              <a:gd name="T109" fmla="*/ 13113 h 13529"/>
              <a:gd name="T110" fmla="*/ 3248 w 4880"/>
              <a:gd name="T111" fmla="*/ 12915 h 13529"/>
              <a:gd name="T112" fmla="*/ 3120 w 4880"/>
              <a:gd name="T113" fmla="*/ 12840 h 13529"/>
              <a:gd name="T114" fmla="*/ 3007 w 4880"/>
              <a:gd name="T115" fmla="*/ 12932 h 13529"/>
              <a:gd name="T116" fmla="*/ 4732 w 4880"/>
              <a:gd name="T117" fmla="*/ 13324 h 13529"/>
              <a:gd name="T118" fmla="*/ 4512 w 4880"/>
              <a:gd name="T119" fmla="*/ 13321 h 135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80" h="13529">
                <a:moveTo>
                  <a:pt x="4114" y="13380"/>
                </a:moveTo>
                <a:cubicBezTo>
                  <a:pt x="4108" y="13370"/>
                  <a:pt x="4098" y="13364"/>
                  <a:pt x="4085" y="13363"/>
                </a:cubicBezTo>
                <a:cubicBezTo>
                  <a:pt x="4095" y="13369"/>
                  <a:pt x="4105" y="13375"/>
                  <a:pt x="4114" y="13380"/>
                </a:cubicBezTo>
                <a:close/>
                <a:moveTo>
                  <a:pt x="3488" y="12650"/>
                </a:moveTo>
                <a:cubicBezTo>
                  <a:pt x="3467" y="12622"/>
                  <a:pt x="3434" y="12563"/>
                  <a:pt x="3458" y="12529"/>
                </a:cubicBezTo>
                <a:cubicBezTo>
                  <a:pt x="3467" y="12568"/>
                  <a:pt x="3527" y="12565"/>
                  <a:pt x="3521" y="12522"/>
                </a:cubicBezTo>
                <a:cubicBezTo>
                  <a:pt x="3517" y="12500"/>
                  <a:pt x="3448" y="12476"/>
                  <a:pt x="3429" y="12469"/>
                </a:cubicBezTo>
                <a:cubicBezTo>
                  <a:pt x="3463" y="12437"/>
                  <a:pt x="3507" y="12476"/>
                  <a:pt x="3542" y="12484"/>
                </a:cubicBezTo>
                <a:cubicBezTo>
                  <a:pt x="3619" y="12502"/>
                  <a:pt x="3584" y="12412"/>
                  <a:pt x="3608" y="12379"/>
                </a:cubicBezTo>
                <a:cubicBezTo>
                  <a:pt x="3633" y="12344"/>
                  <a:pt x="3702" y="12424"/>
                  <a:pt x="3728" y="12431"/>
                </a:cubicBezTo>
                <a:cubicBezTo>
                  <a:pt x="3772" y="12442"/>
                  <a:pt x="3841" y="12370"/>
                  <a:pt x="3879" y="12437"/>
                </a:cubicBezTo>
                <a:cubicBezTo>
                  <a:pt x="3950" y="12607"/>
                  <a:pt x="4039" y="12772"/>
                  <a:pt x="4121" y="12936"/>
                </a:cubicBezTo>
                <a:cubicBezTo>
                  <a:pt x="4153" y="12999"/>
                  <a:pt x="4175" y="13071"/>
                  <a:pt x="4214" y="13128"/>
                </a:cubicBezTo>
                <a:cubicBezTo>
                  <a:pt x="4235" y="13160"/>
                  <a:pt x="4225" y="13129"/>
                  <a:pt x="4245" y="13187"/>
                </a:cubicBezTo>
                <a:cubicBezTo>
                  <a:pt x="4216" y="13170"/>
                  <a:pt x="4182" y="13167"/>
                  <a:pt x="4153" y="13149"/>
                </a:cubicBezTo>
                <a:cubicBezTo>
                  <a:pt x="4170" y="13166"/>
                  <a:pt x="4190" y="13178"/>
                  <a:pt x="4213" y="13185"/>
                </a:cubicBezTo>
                <a:cubicBezTo>
                  <a:pt x="4187" y="13212"/>
                  <a:pt x="4139" y="13213"/>
                  <a:pt x="4094" y="13205"/>
                </a:cubicBezTo>
                <a:cubicBezTo>
                  <a:pt x="4051" y="13240"/>
                  <a:pt x="3991" y="13232"/>
                  <a:pt x="3940" y="13238"/>
                </a:cubicBezTo>
                <a:cubicBezTo>
                  <a:pt x="3930" y="13229"/>
                  <a:pt x="3921" y="13220"/>
                  <a:pt x="3913" y="13209"/>
                </a:cubicBezTo>
                <a:cubicBezTo>
                  <a:pt x="3939" y="13186"/>
                  <a:pt x="3998" y="13187"/>
                  <a:pt x="4046" y="13193"/>
                </a:cubicBezTo>
                <a:cubicBezTo>
                  <a:pt x="3974" y="13172"/>
                  <a:pt x="3968" y="13131"/>
                  <a:pt x="3935" y="13141"/>
                </a:cubicBezTo>
                <a:cubicBezTo>
                  <a:pt x="3898" y="13152"/>
                  <a:pt x="3891" y="13162"/>
                  <a:pt x="3859" y="13131"/>
                </a:cubicBezTo>
                <a:cubicBezTo>
                  <a:pt x="3866" y="13144"/>
                  <a:pt x="3873" y="13157"/>
                  <a:pt x="3880" y="13170"/>
                </a:cubicBezTo>
                <a:cubicBezTo>
                  <a:pt x="3858" y="13147"/>
                  <a:pt x="3760" y="13193"/>
                  <a:pt x="3794" y="13128"/>
                </a:cubicBezTo>
                <a:cubicBezTo>
                  <a:pt x="3788" y="13160"/>
                  <a:pt x="3685" y="13176"/>
                  <a:pt x="3658" y="13164"/>
                </a:cubicBezTo>
                <a:cubicBezTo>
                  <a:pt x="3676" y="13148"/>
                  <a:pt x="3696" y="13133"/>
                  <a:pt x="3717" y="13119"/>
                </a:cubicBezTo>
                <a:cubicBezTo>
                  <a:pt x="3680" y="13098"/>
                  <a:pt x="3630" y="13142"/>
                  <a:pt x="3595" y="13149"/>
                </a:cubicBezTo>
                <a:cubicBezTo>
                  <a:pt x="3593" y="13125"/>
                  <a:pt x="3583" y="13106"/>
                  <a:pt x="3566" y="13090"/>
                </a:cubicBezTo>
                <a:cubicBezTo>
                  <a:pt x="3552" y="13164"/>
                  <a:pt x="3499" y="13077"/>
                  <a:pt x="3473" y="13063"/>
                </a:cubicBezTo>
                <a:cubicBezTo>
                  <a:pt x="3514" y="13119"/>
                  <a:pt x="3431" y="13098"/>
                  <a:pt x="3403" y="13094"/>
                </a:cubicBezTo>
                <a:cubicBezTo>
                  <a:pt x="3381" y="13090"/>
                  <a:pt x="3354" y="13114"/>
                  <a:pt x="3334" y="13107"/>
                </a:cubicBezTo>
                <a:cubicBezTo>
                  <a:pt x="3313" y="13100"/>
                  <a:pt x="3305" y="13061"/>
                  <a:pt x="3286" y="13048"/>
                </a:cubicBezTo>
                <a:cubicBezTo>
                  <a:pt x="3322" y="13045"/>
                  <a:pt x="3348" y="13074"/>
                  <a:pt x="3381" y="13081"/>
                </a:cubicBezTo>
                <a:cubicBezTo>
                  <a:pt x="3379" y="13057"/>
                  <a:pt x="3365" y="13041"/>
                  <a:pt x="3340" y="13045"/>
                </a:cubicBezTo>
                <a:cubicBezTo>
                  <a:pt x="3364" y="13036"/>
                  <a:pt x="3385" y="13041"/>
                  <a:pt x="3402" y="13060"/>
                </a:cubicBezTo>
                <a:cubicBezTo>
                  <a:pt x="3335" y="12996"/>
                  <a:pt x="3533" y="13064"/>
                  <a:pt x="3553" y="13038"/>
                </a:cubicBezTo>
                <a:cubicBezTo>
                  <a:pt x="3570" y="13016"/>
                  <a:pt x="3552" y="12981"/>
                  <a:pt x="3604" y="12996"/>
                </a:cubicBezTo>
                <a:cubicBezTo>
                  <a:pt x="3640" y="13005"/>
                  <a:pt x="3603" y="13105"/>
                  <a:pt x="3663" y="13090"/>
                </a:cubicBezTo>
                <a:cubicBezTo>
                  <a:pt x="3644" y="13076"/>
                  <a:pt x="3632" y="13055"/>
                  <a:pt x="3637" y="13030"/>
                </a:cubicBezTo>
                <a:cubicBezTo>
                  <a:pt x="3688" y="13030"/>
                  <a:pt x="3739" y="13095"/>
                  <a:pt x="3791" y="13072"/>
                </a:cubicBezTo>
                <a:cubicBezTo>
                  <a:pt x="3741" y="13044"/>
                  <a:pt x="3687" y="13030"/>
                  <a:pt x="3641" y="12995"/>
                </a:cubicBezTo>
                <a:cubicBezTo>
                  <a:pt x="3601" y="12964"/>
                  <a:pt x="3548" y="12988"/>
                  <a:pt x="3518" y="12938"/>
                </a:cubicBezTo>
                <a:cubicBezTo>
                  <a:pt x="3546" y="12943"/>
                  <a:pt x="3574" y="12949"/>
                  <a:pt x="3603" y="12956"/>
                </a:cubicBezTo>
                <a:cubicBezTo>
                  <a:pt x="3546" y="12936"/>
                  <a:pt x="3506" y="12897"/>
                  <a:pt x="3473" y="12843"/>
                </a:cubicBezTo>
                <a:cubicBezTo>
                  <a:pt x="3494" y="12834"/>
                  <a:pt x="3515" y="12833"/>
                  <a:pt x="3536" y="12840"/>
                </a:cubicBezTo>
                <a:cubicBezTo>
                  <a:pt x="3507" y="12820"/>
                  <a:pt x="3477" y="12730"/>
                  <a:pt x="3542" y="12763"/>
                </a:cubicBezTo>
                <a:cubicBezTo>
                  <a:pt x="3586" y="12786"/>
                  <a:pt x="3581" y="12854"/>
                  <a:pt x="3628" y="12876"/>
                </a:cubicBezTo>
                <a:cubicBezTo>
                  <a:pt x="3607" y="12893"/>
                  <a:pt x="3587" y="12892"/>
                  <a:pt x="3569" y="12873"/>
                </a:cubicBezTo>
                <a:cubicBezTo>
                  <a:pt x="3585" y="12907"/>
                  <a:pt x="3622" y="12928"/>
                  <a:pt x="3634" y="12965"/>
                </a:cubicBezTo>
                <a:lnTo>
                  <a:pt x="3632" y="12964"/>
                </a:lnTo>
                <a:cubicBezTo>
                  <a:pt x="3679" y="12979"/>
                  <a:pt x="3726" y="12999"/>
                  <a:pt x="3764" y="13028"/>
                </a:cubicBezTo>
                <a:cubicBezTo>
                  <a:pt x="3738" y="13011"/>
                  <a:pt x="3729" y="12975"/>
                  <a:pt x="3773" y="12982"/>
                </a:cubicBezTo>
                <a:cubicBezTo>
                  <a:pt x="3811" y="12988"/>
                  <a:pt x="3839" y="13027"/>
                  <a:pt x="3868" y="13048"/>
                </a:cubicBezTo>
                <a:cubicBezTo>
                  <a:pt x="3858" y="13025"/>
                  <a:pt x="3842" y="13008"/>
                  <a:pt x="3821" y="12995"/>
                </a:cubicBezTo>
                <a:cubicBezTo>
                  <a:pt x="3860" y="12980"/>
                  <a:pt x="3901" y="13033"/>
                  <a:pt x="3928" y="13015"/>
                </a:cubicBezTo>
                <a:cubicBezTo>
                  <a:pt x="3970" y="12988"/>
                  <a:pt x="4029" y="13054"/>
                  <a:pt x="3996" y="13096"/>
                </a:cubicBezTo>
                <a:cubicBezTo>
                  <a:pt x="4007" y="13071"/>
                  <a:pt x="4029" y="13060"/>
                  <a:pt x="4052" y="13078"/>
                </a:cubicBezTo>
                <a:cubicBezTo>
                  <a:pt x="4016" y="13040"/>
                  <a:pt x="4048" y="13039"/>
                  <a:pt x="4079" y="13042"/>
                </a:cubicBezTo>
                <a:cubicBezTo>
                  <a:pt x="3970" y="12949"/>
                  <a:pt x="3748" y="12980"/>
                  <a:pt x="3665" y="12848"/>
                </a:cubicBezTo>
                <a:cubicBezTo>
                  <a:pt x="3605" y="12755"/>
                  <a:pt x="3833" y="12775"/>
                  <a:pt x="3805" y="12690"/>
                </a:cubicBezTo>
                <a:cubicBezTo>
                  <a:pt x="3771" y="12584"/>
                  <a:pt x="3556" y="12758"/>
                  <a:pt x="3488" y="12650"/>
                </a:cubicBezTo>
                <a:close/>
                <a:moveTo>
                  <a:pt x="2654" y="12276"/>
                </a:moveTo>
                <a:lnTo>
                  <a:pt x="2653" y="12269"/>
                </a:lnTo>
                <a:cubicBezTo>
                  <a:pt x="2648" y="12269"/>
                  <a:pt x="2624" y="12213"/>
                  <a:pt x="2624" y="12187"/>
                </a:cubicBezTo>
                <a:cubicBezTo>
                  <a:pt x="2659" y="12190"/>
                  <a:pt x="2690" y="12226"/>
                  <a:pt x="2715" y="12247"/>
                </a:cubicBezTo>
                <a:cubicBezTo>
                  <a:pt x="2763" y="12285"/>
                  <a:pt x="2733" y="12318"/>
                  <a:pt x="2704" y="12356"/>
                </a:cubicBezTo>
                <a:cubicBezTo>
                  <a:pt x="2733" y="12338"/>
                  <a:pt x="2766" y="12351"/>
                  <a:pt x="2797" y="12354"/>
                </a:cubicBezTo>
                <a:cubicBezTo>
                  <a:pt x="2756" y="12333"/>
                  <a:pt x="2787" y="12285"/>
                  <a:pt x="2750" y="12263"/>
                </a:cubicBezTo>
                <a:cubicBezTo>
                  <a:pt x="2728" y="12250"/>
                  <a:pt x="2653" y="12193"/>
                  <a:pt x="2720" y="12184"/>
                </a:cubicBezTo>
                <a:cubicBezTo>
                  <a:pt x="2679" y="12153"/>
                  <a:pt x="2662" y="12103"/>
                  <a:pt x="2617" y="12076"/>
                </a:cubicBezTo>
                <a:cubicBezTo>
                  <a:pt x="2568" y="12047"/>
                  <a:pt x="2509" y="12046"/>
                  <a:pt x="2467" y="12006"/>
                </a:cubicBezTo>
                <a:cubicBezTo>
                  <a:pt x="2459" y="12015"/>
                  <a:pt x="2453" y="12025"/>
                  <a:pt x="2449" y="12036"/>
                </a:cubicBezTo>
                <a:cubicBezTo>
                  <a:pt x="2487" y="12032"/>
                  <a:pt x="2668" y="12091"/>
                  <a:pt x="2665" y="12131"/>
                </a:cubicBezTo>
                <a:cubicBezTo>
                  <a:pt x="2660" y="12173"/>
                  <a:pt x="2473" y="12075"/>
                  <a:pt x="2446" y="12078"/>
                </a:cubicBezTo>
                <a:cubicBezTo>
                  <a:pt x="2465" y="12104"/>
                  <a:pt x="2493" y="12098"/>
                  <a:pt x="2516" y="12116"/>
                </a:cubicBezTo>
                <a:cubicBezTo>
                  <a:pt x="2541" y="12136"/>
                  <a:pt x="2525" y="12172"/>
                  <a:pt x="2565" y="12173"/>
                </a:cubicBezTo>
                <a:cubicBezTo>
                  <a:pt x="2550" y="12190"/>
                  <a:pt x="2540" y="12210"/>
                  <a:pt x="2535" y="12232"/>
                </a:cubicBezTo>
                <a:cubicBezTo>
                  <a:pt x="2507" y="12191"/>
                  <a:pt x="2486" y="12141"/>
                  <a:pt x="2446" y="12110"/>
                </a:cubicBezTo>
                <a:cubicBezTo>
                  <a:pt x="2478" y="12151"/>
                  <a:pt x="2525" y="12206"/>
                  <a:pt x="2523" y="12262"/>
                </a:cubicBezTo>
                <a:cubicBezTo>
                  <a:pt x="2477" y="12221"/>
                  <a:pt x="2417" y="12205"/>
                  <a:pt x="2393" y="12143"/>
                </a:cubicBezTo>
                <a:cubicBezTo>
                  <a:pt x="2413" y="12158"/>
                  <a:pt x="2434" y="12173"/>
                  <a:pt x="2455" y="12187"/>
                </a:cubicBezTo>
                <a:cubicBezTo>
                  <a:pt x="2439" y="12159"/>
                  <a:pt x="2389" y="12141"/>
                  <a:pt x="2399" y="12101"/>
                </a:cubicBezTo>
                <a:cubicBezTo>
                  <a:pt x="2380" y="12101"/>
                  <a:pt x="2358" y="12121"/>
                  <a:pt x="2339" y="12116"/>
                </a:cubicBezTo>
                <a:cubicBezTo>
                  <a:pt x="2320" y="12112"/>
                  <a:pt x="2325" y="12084"/>
                  <a:pt x="2300" y="12079"/>
                </a:cubicBezTo>
                <a:cubicBezTo>
                  <a:pt x="2275" y="12075"/>
                  <a:pt x="2243" y="12011"/>
                  <a:pt x="2238" y="11989"/>
                </a:cubicBezTo>
                <a:cubicBezTo>
                  <a:pt x="2290" y="12001"/>
                  <a:pt x="2322" y="12047"/>
                  <a:pt x="2363" y="12078"/>
                </a:cubicBezTo>
                <a:cubicBezTo>
                  <a:pt x="2322" y="12032"/>
                  <a:pt x="2297" y="11973"/>
                  <a:pt x="2250" y="11932"/>
                </a:cubicBezTo>
                <a:cubicBezTo>
                  <a:pt x="2315" y="11990"/>
                  <a:pt x="2266" y="11917"/>
                  <a:pt x="2235" y="11911"/>
                </a:cubicBezTo>
                <a:cubicBezTo>
                  <a:pt x="2232" y="11921"/>
                  <a:pt x="2229" y="11931"/>
                  <a:pt x="2226" y="11941"/>
                </a:cubicBezTo>
                <a:cubicBezTo>
                  <a:pt x="2202" y="11935"/>
                  <a:pt x="2180" y="11923"/>
                  <a:pt x="2161" y="11905"/>
                </a:cubicBezTo>
                <a:cubicBezTo>
                  <a:pt x="2203" y="11973"/>
                  <a:pt x="2104" y="11862"/>
                  <a:pt x="2088" y="11848"/>
                </a:cubicBezTo>
                <a:cubicBezTo>
                  <a:pt x="2064" y="11826"/>
                  <a:pt x="2140" y="11818"/>
                  <a:pt x="2163" y="11819"/>
                </a:cubicBezTo>
                <a:cubicBezTo>
                  <a:pt x="2215" y="11823"/>
                  <a:pt x="2115" y="11761"/>
                  <a:pt x="2191" y="11804"/>
                </a:cubicBezTo>
                <a:cubicBezTo>
                  <a:pt x="2164" y="11782"/>
                  <a:pt x="2166" y="11735"/>
                  <a:pt x="2209" y="11736"/>
                </a:cubicBezTo>
                <a:cubicBezTo>
                  <a:pt x="2174" y="11737"/>
                  <a:pt x="2135" y="11703"/>
                  <a:pt x="2161" y="11668"/>
                </a:cubicBezTo>
                <a:cubicBezTo>
                  <a:pt x="2128" y="11697"/>
                  <a:pt x="2159" y="11760"/>
                  <a:pt x="2137" y="11796"/>
                </a:cubicBezTo>
                <a:cubicBezTo>
                  <a:pt x="2112" y="11837"/>
                  <a:pt x="2008" y="11695"/>
                  <a:pt x="1986" y="11683"/>
                </a:cubicBezTo>
                <a:cubicBezTo>
                  <a:pt x="2009" y="11690"/>
                  <a:pt x="2029" y="11701"/>
                  <a:pt x="2048" y="11715"/>
                </a:cubicBezTo>
                <a:cubicBezTo>
                  <a:pt x="1986" y="11659"/>
                  <a:pt x="2054" y="11701"/>
                  <a:pt x="2084" y="11698"/>
                </a:cubicBezTo>
                <a:cubicBezTo>
                  <a:pt x="2045" y="11663"/>
                  <a:pt x="1960" y="11666"/>
                  <a:pt x="1944" y="11618"/>
                </a:cubicBezTo>
                <a:cubicBezTo>
                  <a:pt x="1944" y="11686"/>
                  <a:pt x="1867" y="11584"/>
                  <a:pt x="1826" y="11582"/>
                </a:cubicBezTo>
                <a:cubicBezTo>
                  <a:pt x="1868" y="11498"/>
                  <a:pt x="2003" y="11627"/>
                  <a:pt x="2069" y="11618"/>
                </a:cubicBezTo>
                <a:cubicBezTo>
                  <a:pt x="2010" y="11604"/>
                  <a:pt x="1889" y="11569"/>
                  <a:pt x="1879" y="11495"/>
                </a:cubicBezTo>
                <a:cubicBezTo>
                  <a:pt x="1928" y="11493"/>
                  <a:pt x="1962" y="11544"/>
                  <a:pt x="2013" y="11525"/>
                </a:cubicBezTo>
                <a:cubicBezTo>
                  <a:pt x="1981" y="11527"/>
                  <a:pt x="1974" y="11503"/>
                  <a:pt x="1986" y="11478"/>
                </a:cubicBezTo>
                <a:cubicBezTo>
                  <a:pt x="1957" y="11549"/>
                  <a:pt x="1813" y="11440"/>
                  <a:pt x="1915" y="11421"/>
                </a:cubicBezTo>
                <a:cubicBezTo>
                  <a:pt x="1892" y="11427"/>
                  <a:pt x="1810" y="11401"/>
                  <a:pt x="1857" y="11374"/>
                </a:cubicBezTo>
                <a:cubicBezTo>
                  <a:pt x="1918" y="11338"/>
                  <a:pt x="1965" y="11404"/>
                  <a:pt x="2019" y="11421"/>
                </a:cubicBezTo>
                <a:cubicBezTo>
                  <a:pt x="1980" y="11398"/>
                  <a:pt x="1936" y="11372"/>
                  <a:pt x="1903" y="11350"/>
                </a:cubicBezTo>
                <a:cubicBezTo>
                  <a:pt x="1886" y="11339"/>
                  <a:pt x="1857" y="11337"/>
                  <a:pt x="1859" y="11309"/>
                </a:cubicBezTo>
                <a:cubicBezTo>
                  <a:pt x="1860" y="11282"/>
                  <a:pt x="1890" y="11276"/>
                  <a:pt x="1909" y="11288"/>
                </a:cubicBezTo>
                <a:cubicBezTo>
                  <a:pt x="1877" y="11272"/>
                  <a:pt x="1819" y="11153"/>
                  <a:pt x="1885" y="11187"/>
                </a:cubicBezTo>
                <a:cubicBezTo>
                  <a:pt x="1863" y="11173"/>
                  <a:pt x="1842" y="11175"/>
                  <a:pt x="1823" y="11193"/>
                </a:cubicBezTo>
                <a:cubicBezTo>
                  <a:pt x="1838" y="11208"/>
                  <a:pt x="1840" y="11328"/>
                  <a:pt x="1829" y="11347"/>
                </a:cubicBezTo>
                <a:cubicBezTo>
                  <a:pt x="1783" y="11303"/>
                  <a:pt x="1711" y="11223"/>
                  <a:pt x="1715" y="11156"/>
                </a:cubicBezTo>
                <a:cubicBezTo>
                  <a:pt x="1716" y="11140"/>
                  <a:pt x="1661" y="11111"/>
                  <a:pt x="1686" y="11091"/>
                </a:cubicBezTo>
                <a:cubicBezTo>
                  <a:pt x="1705" y="11077"/>
                  <a:pt x="1751" y="11075"/>
                  <a:pt x="1772" y="11083"/>
                </a:cubicBezTo>
                <a:cubicBezTo>
                  <a:pt x="1763" y="11076"/>
                  <a:pt x="1611" y="11060"/>
                  <a:pt x="1666" y="11008"/>
                </a:cubicBezTo>
                <a:cubicBezTo>
                  <a:pt x="1689" y="10987"/>
                  <a:pt x="1749" y="11018"/>
                  <a:pt x="1772" y="11027"/>
                </a:cubicBezTo>
                <a:cubicBezTo>
                  <a:pt x="1748" y="11013"/>
                  <a:pt x="1737" y="10989"/>
                  <a:pt x="1755" y="10964"/>
                </a:cubicBezTo>
                <a:cubicBezTo>
                  <a:pt x="1734" y="10967"/>
                  <a:pt x="1617" y="10957"/>
                  <a:pt x="1692" y="10931"/>
                </a:cubicBezTo>
                <a:cubicBezTo>
                  <a:pt x="1619" y="10965"/>
                  <a:pt x="1580" y="10829"/>
                  <a:pt x="1508" y="10851"/>
                </a:cubicBezTo>
                <a:cubicBezTo>
                  <a:pt x="1497" y="10772"/>
                  <a:pt x="1616" y="10865"/>
                  <a:pt x="1636" y="10884"/>
                </a:cubicBezTo>
                <a:cubicBezTo>
                  <a:pt x="1622" y="10863"/>
                  <a:pt x="1607" y="10844"/>
                  <a:pt x="1591" y="10825"/>
                </a:cubicBezTo>
                <a:cubicBezTo>
                  <a:pt x="1647" y="10816"/>
                  <a:pt x="1688" y="10844"/>
                  <a:pt x="1739" y="10860"/>
                </a:cubicBezTo>
                <a:cubicBezTo>
                  <a:pt x="1760" y="10867"/>
                  <a:pt x="1784" y="10859"/>
                  <a:pt x="1803" y="10873"/>
                </a:cubicBezTo>
                <a:cubicBezTo>
                  <a:pt x="1831" y="10893"/>
                  <a:pt x="1865" y="10883"/>
                  <a:pt x="1888" y="10902"/>
                </a:cubicBezTo>
                <a:cubicBezTo>
                  <a:pt x="1898" y="10884"/>
                  <a:pt x="1897" y="10867"/>
                  <a:pt x="1882" y="10851"/>
                </a:cubicBezTo>
                <a:cubicBezTo>
                  <a:pt x="1869" y="10917"/>
                  <a:pt x="1770" y="10827"/>
                  <a:pt x="1766" y="10792"/>
                </a:cubicBezTo>
                <a:cubicBezTo>
                  <a:pt x="1804" y="10822"/>
                  <a:pt x="1848" y="10813"/>
                  <a:pt x="1891" y="10825"/>
                </a:cubicBezTo>
                <a:cubicBezTo>
                  <a:pt x="1875" y="10819"/>
                  <a:pt x="1859" y="10815"/>
                  <a:pt x="1842" y="10816"/>
                </a:cubicBezTo>
                <a:cubicBezTo>
                  <a:pt x="1808" y="10813"/>
                  <a:pt x="1792" y="10777"/>
                  <a:pt x="1766" y="10759"/>
                </a:cubicBezTo>
                <a:cubicBezTo>
                  <a:pt x="1744" y="10744"/>
                  <a:pt x="1723" y="10751"/>
                  <a:pt x="1704" y="10727"/>
                </a:cubicBezTo>
                <a:cubicBezTo>
                  <a:pt x="1694" y="10707"/>
                  <a:pt x="1699" y="10683"/>
                  <a:pt x="1681" y="10664"/>
                </a:cubicBezTo>
                <a:cubicBezTo>
                  <a:pt x="1701" y="10701"/>
                  <a:pt x="1715" y="10782"/>
                  <a:pt x="1647" y="10766"/>
                </a:cubicBezTo>
                <a:cubicBezTo>
                  <a:pt x="1616" y="10758"/>
                  <a:pt x="1567" y="10758"/>
                  <a:pt x="1521" y="10753"/>
                </a:cubicBezTo>
                <a:cubicBezTo>
                  <a:pt x="1528" y="10771"/>
                  <a:pt x="1518" y="10769"/>
                  <a:pt x="1511" y="10783"/>
                </a:cubicBezTo>
                <a:lnTo>
                  <a:pt x="1519" y="10753"/>
                </a:lnTo>
                <a:cubicBezTo>
                  <a:pt x="1482" y="10748"/>
                  <a:pt x="1447" y="10740"/>
                  <a:pt x="1428" y="10721"/>
                </a:cubicBezTo>
                <a:cubicBezTo>
                  <a:pt x="1454" y="10714"/>
                  <a:pt x="1463" y="10695"/>
                  <a:pt x="1446" y="10673"/>
                </a:cubicBezTo>
                <a:cubicBezTo>
                  <a:pt x="1505" y="10658"/>
                  <a:pt x="1530" y="10727"/>
                  <a:pt x="1582" y="10738"/>
                </a:cubicBezTo>
                <a:cubicBezTo>
                  <a:pt x="1537" y="10727"/>
                  <a:pt x="1564" y="10683"/>
                  <a:pt x="1600" y="10697"/>
                </a:cubicBezTo>
                <a:cubicBezTo>
                  <a:pt x="1594" y="10643"/>
                  <a:pt x="1563" y="10695"/>
                  <a:pt x="1529" y="10677"/>
                </a:cubicBezTo>
                <a:cubicBezTo>
                  <a:pt x="1507" y="10665"/>
                  <a:pt x="1496" y="10634"/>
                  <a:pt x="1467" y="10634"/>
                </a:cubicBezTo>
                <a:cubicBezTo>
                  <a:pt x="1436" y="10634"/>
                  <a:pt x="1479" y="10495"/>
                  <a:pt x="1529" y="10575"/>
                </a:cubicBezTo>
                <a:cubicBezTo>
                  <a:pt x="1520" y="10551"/>
                  <a:pt x="1529" y="10536"/>
                  <a:pt x="1556" y="10537"/>
                </a:cubicBezTo>
                <a:cubicBezTo>
                  <a:pt x="1552" y="10522"/>
                  <a:pt x="1546" y="10508"/>
                  <a:pt x="1538" y="10495"/>
                </a:cubicBezTo>
                <a:cubicBezTo>
                  <a:pt x="1533" y="10533"/>
                  <a:pt x="1497" y="10545"/>
                  <a:pt x="1479" y="10507"/>
                </a:cubicBezTo>
                <a:cubicBezTo>
                  <a:pt x="1498" y="10500"/>
                  <a:pt x="1518" y="10495"/>
                  <a:pt x="1538" y="10492"/>
                </a:cubicBezTo>
                <a:cubicBezTo>
                  <a:pt x="1518" y="10465"/>
                  <a:pt x="1477" y="10460"/>
                  <a:pt x="1450" y="10442"/>
                </a:cubicBezTo>
                <a:cubicBezTo>
                  <a:pt x="1394" y="10406"/>
                  <a:pt x="1381" y="10387"/>
                  <a:pt x="1315" y="10424"/>
                </a:cubicBezTo>
                <a:cubicBezTo>
                  <a:pt x="1339" y="10416"/>
                  <a:pt x="1363" y="10425"/>
                  <a:pt x="1378" y="10445"/>
                </a:cubicBezTo>
                <a:cubicBezTo>
                  <a:pt x="1105" y="10378"/>
                  <a:pt x="1220" y="10356"/>
                  <a:pt x="1179" y="10284"/>
                </a:cubicBezTo>
                <a:cubicBezTo>
                  <a:pt x="1150" y="10341"/>
                  <a:pt x="1034" y="10349"/>
                  <a:pt x="1030" y="10400"/>
                </a:cubicBezTo>
                <a:cubicBezTo>
                  <a:pt x="1084" y="10314"/>
                  <a:pt x="1171" y="10531"/>
                  <a:pt x="1049" y="10436"/>
                </a:cubicBezTo>
                <a:cubicBezTo>
                  <a:pt x="969" y="10373"/>
                  <a:pt x="1041" y="10209"/>
                  <a:pt x="1137" y="10249"/>
                </a:cubicBezTo>
                <a:cubicBezTo>
                  <a:pt x="1108" y="10244"/>
                  <a:pt x="1099" y="10225"/>
                  <a:pt x="1117" y="10201"/>
                </a:cubicBezTo>
                <a:cubicBezTo>
                  <a:pt x="1166" y="10240"/>
                  <a:pt x="1141" y="10149"/>
                  <a:pt x="1190" y="10201"/>
                </a:cubicBezTo>
                <a:cubicBezTo>
                  <a:pt x="1151" y="10171"/>
                  <a:pt x="1204" y="10134"/>
                  <a:pt x="1158" y="10106"/>
                </a:cubicBezTo>
                <a:cubicBezTo>
                  <a:pt x="1185" y="10220"/>
                  <a:pt x="1043" y="10126"/>
                  <a:pt x="1128" y="10130"/>
                </a:cubicBezTo>
                <a:cubicBezTo>
                  <a:pt x="1097" y="10126"/>
                  <a:pt x="1062" y="10117"/>
                  <a:pt x="1054" y="10082"/>
                </a:cubicBezTo>
                <a:cubicBezTo>
                  <a:pt x="1094" y="10097"/>
                  <a:pt x="1131" y="10057"/>
                  <a:pt x="1174" y="10065"/>
                </a:cubicBezTo>
                <a:cubicBezTo>
                  <a:pt x="1212" y="10073"/>
                  <a:pt x="1219" y="10112"/>
                  <a:pt x="1256" y="10115"/>
                </a:cubicBezTo>
                <a:cubicBezTo>
                  <a:pt x="1202" y="10078"/>
                  <a:pt x="1260" y="10064"/>
                  <a:pt x="1290" y="10060"/>
                </a:cubicBezTo>
                <a:cubicBezTo>
                  <a:pt x="1326" y="10055"/>
                  <a:pt x="1315" y="10100"/>
                  <a:pt x="1354" y="10103"/>
                </a:cubicBezTo>
                <a:cubicBezTo>
                  <a:pt x="1333" y="10132"/>
                  <a:pt x="1379" y="10187"/>
                  <a:pt x="1366" y="10124"/>
                </a:cubicBezTo>
                <a:cubicBezTo>
                  <a:pt x="1454" y="10164"/>
                  <a:pt x="1321" y="10222"/>
                  <a:pt x="1271" y="10198"/>
                </a:cubicBezTo>
                <a:cubicBezTo>
                  <a:pt x="1305" y="10219"/>
                  <a:pt x="1415" y="10236"/>
                  <a:pt x="1455" y="10234"/>
                </a:cubicBezTo>
                <a:cubicBezTo>
                  <a:pt x="1432" y="10224"/>
                  <a:pt x="1418" y="10202"/>
                  <a:pt x="1419" y="10177"/>
                </a:cubicBezTo>
                <a:cubicBezTo>
                  <a:pt x="1445" y="10194"/>
                  <a:pt x="1476" y="10202"/>
                  <a:pt x="1487" y="10234"/>
                </a:cubicBezTo>
                <a:cubicBezTo>
                  <a:pt x="1500" y="10269"/>
                  <a:pt x="1463" y="10297"/>
                  <a:pt x="1481" y="10332"/>
                </a:cubicBezTo>
                <a:cubicBezTo>
                  <a:pt x="1540" y="10324"/>
                  <a:pt x="1557" y="10182"/>
                  <a:pt x="1547" y="10139"/>
                </a:cubicBezTo>
                <a:cubicBezTo>
                  <a:pt x="1537" y="10171"/>
                  <a:pt x="1530" y="10204"/>
                  <a:pt x="1508" y="10231"/>
                </a:cubicBezTo>
                <a:cubicBezTo>
                  <a:pt x="1513" y="10168"/>
                  <a:pt x="1426" y="10009"/>
                  <a:pt x="1550" y="10011"/>
                </a:cubicBezTo>
                <a:cubicBezTo>
                  <a:pt x="1515" y="9992"/>
                  <a:pt x="1479" y="10019"/>
                  <a:pt x="1461" y="10047"/>
                </a:cubicBezTo>
                <a:cubicBezTo>
                  <a:pt x="1455" y="10018"/>
                  <a:pt x="1435" y="9982"/>
                  <a:pt x="1443" y="9952"/>
                </a:cubicBezTo>
                <a:cubicBezTo>
                  <a:pt x="1453" y="9917"/>
                  <a:pt x="1491" y="9917"/>
                  <a:pt x="1502" y="9884"/>
                </a:cubicBezTo>
                <a:cubicBezTo>
                  <a:pt x="1524" y="9911"/>
                  <a:pt x="1557" y="9921"/>
                  <a:pt x="1587" y="9936"/>
                </a:cubicBezTo>
                <a:cubicBezTo>
                  <a:pt x="1625" y="9956"/>
                  <a:pt x="1636" y="9914"/>
                  <a:pt x="1604" y="9917"/>
                </a:cubicBezTo>
                <a:cubicBezTo>
                  <a:pt x="1578" y="9919"/>
                  <a:pt x="1562" y="9907"/>
                  <a:pt x="1542" y="9894"/>
                </a:cubicBezTo>
                <a:cubicBezTo>
                  <a:pt x="1504" y="9871"/>
                  <a:pt x="1462" y="9892"/>
                  <a:pt x="1425" y="9872"/>
                </a:cubicBezTo>
                <a:cubicBezTo>
                  <a:pt x="1490" y="9823"/>
                  <a:pt x="1335" y="9773"/>
                  <a:pt x="1457" y="9759"/>
                </a:cubicBezTo>
                <a:cubicBezTo>
                  <a:pt x="1544" y="9749"/>
                  <a:pt x="1583" y="9626"/>
                  <a:pt x="1538" y="9557"/>
                </a:cubicBezTo>
                <a:cubicBezTo>
                  <a:pt x="1507" y="9608"/>
                  <a:pt x="1318" y="9507"/>
                  <a:pt x="1323" y="9457"/>
                </a:cubicBezTo>
                <a:cubicBezTo>
                  <a:pt x="1331" y="9447"/>
                  <a:pt x="1341" y="9447"/>
                  <a:pt x="1354" y="9456"/>
                </a:cubicBezTo>
                <a:cubicBezTo>
                  <a:pt x="1299" y="9398"/>
                  <a:pt x="1410" y="9361"/>
                  <a:pt x="1375" y="9313"/>
                </a:cubicBezTo>
                <a:cubicBezTo>
                  <a:pt x="1365" y="9349"/>
                  <a:pt x="1332" y="9350"/>
                  <a:pt x="1331" y="9311"/>
                </a:cubicBezTo>
                <a:cubicBezTo>
                  <a:pt x="1329" y="9262"/>
                  <a:pt x="1297" y="9281"/>
                  <a:pt x="1275" y="9235"/>
                </a:cubicBezTo>
                <a:cubicBezTo>
                  <a:pt x="1256" y="9196"/>
                  <a:pt x="1277" y="9180"/>
                  <a:pt x="1285" y="9146"/>
                </a:cubicBezTo>
                <a:cubicBezTo>
                  <a:pt x="1290" y="9126"/>
                  <a:pt x="1250" y="9068"/>
                  <a:pt x="1310" y="9082"/>
                </a:cubicBezTo>
                <a:cubicBezTo>
                  <a:pt x="1309" y="9046"/>
                  <a:pt x="1286" y="9041"/>
                  <a:pt x="1266" y="9017"/>
                </a:cubicBezTo>
                <a:cubicBezTo>
                  <a:pt x="1250" y="8997"/>
                  <a:pt x="1256" y="8971"/>
                  <a:pt x="1243" y="8950"/>
                </a:cubicBezTo>
                <a:cubicBezTo>
                  <a:pt x="1196" y="8873"/>
                  <a:pt x="1255" y="8918"/>
                  <a:pt x="1303" y="8907"/>
                </a:cubicBezTo>
                <a:cubicBezTo>
                  <a:pt x="1257" y="8900"/>
                  <a:pt x="1209" y="8849"/>
                  <a:pt x="1197" y="8806"/>
                </a:cubicBezTo>
                <a:cubicBezTo>
                  <a:pt x="1263" y="8782"/>
                  <a:pt x="1295" y="8839"/>
                  <a:pt x="1327" y="8886"/>
                </a:cubicBezTo>
                <a:cubicBezTo>
                  <a:pt x="1321" y="8824"/>
                  <a:pt x="1277" y="8761"/>
                  <a:pt x="1247" y="8708"/>
                </a:cubicBezTo>
                <a:cubicBezTo>
                  <a:pt x="1187" y="8764"/>
                  <a:pt x="1100" y="8682"/>
                  <a:pt x="1174" y="8633"/>
                </a:cubicBezTo>
                <a:cubicBezTo>
                  <a:pt x="1220" y="8602"/>
                  <a:pt x="1284" y="8580"/>
                  <a:pt x="1223" y="8521"/>
                </a:cubicBezTo>
                <a:cubicBezTo>
                  <a:pt x="1260" y="8683"/>
                  <a:pt x="1133" y="8565"/>
                  <a:pt x="1060" y="8547"/>
                </a:cubicBezTo>
                <a:cubicBezTo>
                  <a:pt x="1004" y="8534"/>
                  <a:pt x="1043" y="8622"/>
                  <a:pt x="1012" y="8643"/>
                </a:cubicBezTo>
                <a:cubicBezTo>
                  <a:pt x="966" y="8673"/>
                  <a:pt x="795" y="8622"/>
                  <a:pt x="888" y="8580"/>
                </a:cubicBezTo>
                <a:cubicBezTo>
                  <a:pt x="725" y="8577"/>
                  <a:pt x="702" y="8322"/>
                  <a:pt x="685" y="8210"/>
                </a:cubicBezTo>
                <a:cubicBezTo>
                  <a:pt x="677" y="8160"/>
                  <a:pt x="644" y="8047"/>
                  <a:pt x="667" y="7997"/>
                </a:cubicBezTo>
                <a:cubicBezTo>
                  <a:pt x="690" y="7948"/>
                  <a:pt x="724" y="7991"/>
                  <a:pt x="714" y="7928"/>
                </a:cubicBezTo>
                <a:cubicBezTo>
                  <a:pt x="702" y="7852"/>
                  <a:pt x="760" y="7815"/>
                  <a:pt x="631" y="7627"/>
                </a:cubicBezTo>
                <a:cubicBezTo>
                  <a:pt x="583" y="7557"/>
                  <a:pt x="525" y="7492"/>
                  <a:pt x="501" y="7409"/>
                </a:cubicBezTo>
                <a:cubicBezTo>
                  <a:pt x="486" y="7358"/>
                  <a:pt x="501" y="7321"/>
                  <a:pt x="461" y="7277"/>
                </a:cubicBezTo>
                <a:cubicBezTo>
                  <a:pt x="332" y="7132"/>
                  <a:pt x="407" y="7162"/>
                  <a:pt x="385" y="7118"/>
                </a:cubicBezTo>
                <a:cubicBezTo>
                  <a:pt x="366" y="7078"/>
                  <a:pt x="344" y="7050"/>
                  <a:pt x="350" y="7004"/>
                </a:cubicBezTo>
                <a:cubicBezTo>
                  <a:pt x="385" y="7029"/>
                  <a:pt x="446" y="7045"/>
                  <a:pt x="464" y="6992"/>
                </a:cubicBezTo>
                <a:cubicBezTo>
                  <a:pt x="487" y="6926"/>
                  <a:pt x="419" y="6876"/>
                  <a:pt x="442" y="6811"/>
                </a:cubicBezTo>
                <a:cubicBezTo>
                  <a:pt x="444" y="6834"/>
                  <a:pt x="458" y="6847"/>
                  <a:pt x="481" y="6846"/>
                </a:cubicBezTo>
                <a:cubicBezTo>
                  <a:pt x="480" y="6830"/>
                  <a:pt x="477" y="6814"/>
                  <a:pt x="470" y="6799"/>
                </a:cubicBezTo>
                <a:cubicBezTo>
                  <a:pt x="462" y="6769"/>
                  <a:pt x="487" y="6735"/>
                  <a:pt x="487" y="6704"/>
                </a:cubicBezTo>
                <a:cubicBezTo>
                  <a:pt x="486" y="6641"/>
                  <a:pt x="451" y="6600"/>
                  <a:pt x="489" y="6541"/>
                </a:cubicBezTo>
                <a:cubicBezTo>
                  <a:pt x="520" y="6493"/>
                  <a:pt x="464" y="6465"/>
                  <a:pt x="487" y="6408"/>
                </a:cubicBezTo>
                <a:cubicBezTo>
                  <a:pt x="504" y="6365"/>
                  <a:pt x="537" y="6292"/>
                  <a:pt x="543" y="6247"/>
                </a:cubicBezTo>
                <a:cubicBezTo>
                  <a:pt x="558" y="6137"/>
                  <a:pt x="512" y="6022"/>
                  <a:pt x="517" y="5914"/>
                </a:cubicBezTo>
                <a:cubicBezTo>
                  <a:pt x="519" y="5854"/>
                  <a:pt x="575" y="5803"/>
                  <a:pt x="572" y="5750"/>
                </a:cubicBezTo>
                <a:cubicBezTo>
                  <a:pt x="570" y="5703"/>
                  <a:pt x="533" y="5649"/>
                  <a:pt x="515" y="5606"/>
                </a:cubicBezTo>
                <a:cubicBezTo>
                  <a:pt x="500" y="5570"/>
                  <a:pt x="524" y="5521"/>
                  <a:pt x="538" y="5488"/>
                </a:cubicBezTo>
                <a:cubicBezTo>
                  <a:pt x="552" y="5452"/>
                  <a:pt x="527" y="5394"/>
                  <a:pt x="522" y="5359"/>
                </a:cubicBezTo>
                <a:cubicBezTo>
                  <a:pt x="519" y="5334"/>
                  <a:pt x="535" y="5312"/>
                  <a:pt x="516" y="5289"/>
                </a:cubicBezTo>
                <a:cubicBezTo>
                  <a:pt x="441" y="5194"/>
                  <a:pt x="460" y="5138"/>
                  <a:pt x="410" y="5018"/>
                </a:cubicBezTo>
                <a:cubicBezTo>
                  <a:pt x="359" y="4899"/>
                  <a:pt x="303" y="4769"/>
                  <a:pt x="281" y="4641"/>
                </a:cubicBezTo>
                <a:cubicBezTo>
                  <a:pt x="270" y="4576"/>
                  <a:pt x="283" y="4569"/>
                  <a:pt x="329" y="4536"/>
                </a:cubicBezTo>
                <a:cubicBezTo>
                  <a:pt x="364" y="4511"/>
                  <a:pt x="329" y="4453"/>
                  <a:pt x="353" y="4420"/>
                </a:cubicBezTo>
                <a:cubicBezTo>
                  <a:pt x="376" y="4389"/>
                  <a:pt x="302" y="4216"/>
                  <a:pt x="277" y="4195"/>
                </a:cubicBezTo>
                <a:cubicBezTo>
                  <a:pt x="244" y="4168"/>
                  <a:pt x="204" y="4092"/>
                  <a:pt x="226" y="4049"/>
                </a:cubicBezTo>
                <a:cubicBezTo>
                  <a:pt x="258" y="3990"/>
                  <a:pt x="262" y="3938"/>
                  <a:pt x="282" y="3875"/>
                </a:cubicBezTo>
                <a:cubicBezTo>
                  <a:pt x="295" y="3834"/>
                  <a:pt x="266" y="3764"/>
                  <a:pt x="266" y="3720"/>
                </a:cubicBezTo>
                <a:cubicBezTo>
                  <a:pt x="267" y="3649"/>
                  <a:pt x="321" y="3605"/>
                  <a:pt x="294" y="3533"/>
                </a:cubicBezTo>
                <a:cubicBezTo>
                  <a:pt x="252" y="3424"/>
                  <a:pt x="310" y="3289"/>
                  <a:pt x="310" y="3174"/>
                </a:cubicBezTo>
                <a:cubicBezTo>
                  <a:pt x="311" y="3073"/>
                  <a:pt x="249" y="2990"/>
                  <a:pt x="253" y="2895"/>
                </a:cubicBezTo>
                <a:cubicBezTo>
                  <a:pt x="256" y="2840"/>
                  <a:pt x="315" y="2830"/>
                  <a:pt x="313" y="2778"/>
                </a:cubicBezTo>
                <a:cubicBezTo>
                  <a:pt x="310" y="2708"/>
                  <a:pt x="259" y="2639"/>
                  <a:pt x="245" y="2570"/>
                </a:cubicBezTo>
                <a:cubicBezTo>
                  <a:pt x="229" y="2497"/>
                  <a:pt x="241" y="2426"/>
                  <a:pt x="231" y="2354"/>
                </a:cubicBezTo>
                <a:cubicBezTo>
                  <a:pt x="226" y="2318"/>
                  <a:pt x="212" y="2293"/>
                  <a:pt x="222" y="2256"/>
                </a:cubicBezTo>
                <a:cubicBezTo>
                  <a:pt x="230" y="2225"/>
                  <a:pt x="243" y="2194"/>
                  <a:pt x="236" y="2161"/>
                </a:cubicBezTo>
                <a:cubicBezTo>
                  <a:pt x="228" y="2122"/>
                  <a:pt x="170" y="2146"/>
                  <a:pt x="161" y="2103"/>
                </a:cubicBezTo>
                <a:cubicBezTo>
                  <a:pt x="150" y="2058"/>
                  <a:pt x="165" y="2010"/>
                  <a:pt x="170" y="1965"/>
                </a:cubicBezTo>
                <a:cubicBezTo>
                  <a:pt x="240" y="2028"/>
                  <a:pt x="236" y="1823"/>
                  <a:pt x="235" y="1793"/>
                </a:cubicBezTo>
                <a:cubicBezTo>
                  <a:pt x="231" y="1619"/>
                  <a:pt x="267" y="1419"/>
                  <a:pt x="202" y="1256"/>
                </a:cubicBezTo>
                <a:cubicBezTo>
                  <a:pt x="133" y="1081"/>
                  <a:pt x="178" y="888"/>
                  <a:pt x="113" y="710"/>
                </a:cubicBezTo>
                <a:cubicBezTo>
                  <a:pt x="86" y="636"/>
                  <a:pt x="56" y="546"/>
                  <a:pt x="42" y="468"/>
                </a:cubicBezTo>
                <a:cubicBezTo>
                  <a:pt x="33" y="420"/>
                  <a:pt x="57" y="320"/>
                  <a:pt x="0" y="294"/>
                </a:cubicBezTo>
                <a:cubicBezTo>
                  <a:pt x="60" y="260"/>
                  <a:pt x="200" y="323"/>
                  <a:pt x="152" y="111"/>
                </a:cubicBezTo>
                <a:cubicBezTo>
                  <a:pt x="179" y="81"/>
                  <a:pt x="228" y="34"/>
                  <a:pt x="245" y="0"/>
                </a:cubicBezTo>
                <a:cubicBezTo>
                  <a:pt x="275" y="78"/>
                  <a:pt x="309" y="165"/>
                  <a:pt x="400" y="184"/>
                </a:cubicBezTo>
                <a:cubicBezTo>
                  <a:pt x="357" y="226"/>
                  <a:pt x="427" y="344"/>
                  <a:pt x="439" y="389"/>
                </a:cubicBezTo>
                <a:cubicBezTo>
                  <a:pt x="518" y="656"/>
                  <a:pt x="692" y="614"/>
                  <a:pt x="614" y="742"/>
                </a:cubicBezTo>
                <a:cubicBezTo>
                  <a:pt x="589" y="788"/>
                  <a:pt x="587" y="784"/>
                  <a:pt x="604" y="807"/>
                </a:cubicBezTo>
                <a:cubicBezTo>
                  <a:pt x="660" y="881"/>
                  <a:pt x="656" y="875"/>
                  <a:pt x="576" y="923"/>
                </a:cubicBezTo>
                <a:cubicBezTo>
                  <a:pt x="623" y="965"/>
                  <a:pt x="584" y="1001"/>
                  <a:pt x="601" y="1032"/>
                </a:cubicBezTo>
                <a:cubicBezTo>
                  <a:pt x="655" y="1140"/>
                  <a:pt x="690" y="1078"/>
                  <a:pt x="682" y="1112"/>
                </a:cubicBezTo>
                <a:cubicBezTo>
                  <a:pt x="652" y="1224"/>
                  <a:pt x="714" y="1210"/>
                  <a:pt x="772" y="1301"/>
                </a:cubicBezTo>
                <a:cubicBezTo>
                  <a:pt x="814" y="1366"/>
                  <a:pt x="806" y="1445"/>
                  <a:pt x="860" y="1541"/>
                </a:cubicBezTo>
                <a:cubicBezTo>
                  <a:pt x="920" y="1651"/>
                  <a:pt x="949" y="1772"/>
                  <a:pt x="993" y="1889"/>
                </a:cubicBezTo>
                <a:cubicBezTo>
                  <a:pt x="1029" y="1933"/>
                  <a:pt x="1124" y="1921"/>
                  <a:pt x="1167" y="1894"/>
                </a:cubicBezTo>
                <a:cubicBezTo>
                  <a:pt x="1167" y="1910"/>
                  <a:pt x="1210" y="1900"/>
                  <a:pt x="1218" y="1919"/>
                </a:cubicBezTo>
                <a:cubicBezTo>
                  <a:pt x="1253" y="2001"/>
                  <a:pt x="1225" y="2233"/>
                  <a:pt x="1198" y="2297"/>
                </a:cubicBezTo>
                <a:cubicBezTo>
                  <a:pt x="1144" y="2421"/>
                  <a:pt x="927" y="2369"/>
                  <a:pt x="862" y="2577"/>
                </a:cubicBezTo>
                <a:cubicBezTo>
                  <a:pt x="852" y="2609"/>
                  <a:pt x="919" y="2684"/>
                  <a:pt x="932" y="2716"/>
                </a:cubicBezTo>
                <a:cubicBezTo>
                  <a:pt x="807" y="2721"/>
                  <a:pt x="955" y="2987"/>
                  <a:pt x="972" y="3032"/>
                </a:cubicBezTo>
                <a:cubicBezTo>
                  <a:pt x="998" y="3104"/>
                  <a:pt x="914" y="3149"/>
                  <a:pt x="962" y="3223"/>
                </a:cubicBezTo>
                <a:cubicBezTo>
                  <a:pt x="1003" y="3287"/>
                  <a:pt x="1129" y="3362"/>
                  <a:pt x="1007" y="3419"/>
                </a:cubicBezTo>
                <a:cubicBezTo>
                  <a:pt x="956" y="3442"/>
                  <a:pt x="927" y="3370"/>
                  <a:pt x="891" y="3535"/>
                </a:cubicBezTo>
                <a:cubicBezTo>
                  <a:pt x="877" y="3601"/>
                  <a:pt x="877" y="3666"/>
                  <a:pt x="850" y="3730"/>
                </a:cubicBezTo>
                <a:cubicBezTo>
                  <a:pt x="808" y="3827"/>
                  <a:pt x="744" y="3879"/>
                  <a:pt x="739" y="3990"/>
                </a:cubicBezTo>
                <a:cubicBezTo>
                  <a:pt x="737" y="4031"/>
                  <a:pt x="759" y="4087"/>
                  <a:pt x="750" y="4124"/>
                </a:cubicBezTo>
                <a:cubicBezTo>
                  <a:pt x="743" y="4152"/>
                  <a:pt x="709" y="4159"/>
                  <a:pt x="704" y="4189"/>
                </a:cubicBezTo>
                <a:cubicBezTo>
                  <a:pt x="672" y="4241"/>
                  <a:pt x="765" y="4384"/>
                  <a:pt x="785" y="4438"/>
                </a:cubicBezTo>
                <a:cubicBezTo>
                  <a:pt x="799" y="4475"/>
                  <a:pt x="837" y="4648"/>
                  <a:pt x="736" y="4581"/>
                </a:cubicBezTo>
                <a:cubicBezTo>
                  <a:pt x="778" y="4633"/>
                  <a:pt x="718" y="4729"/>
                  <a:pt x="731" y="4790"/>
                </a:cubicBezTo>
                <a:cubicBezTo>
                  <a:pt x="747" y="4868"/>
                  <a:pt x="691" y="4841"/>
                  <a:pt x="694" y="4914"/>
                </a:cubicBezTo>
                <a:cubicBezTo>
                  <a:pt x="697" y="4974"/>
                  <a:pt x="717" y="5074"/>
                  <a:pt x="778" y="5105"/>
                </a:cubicBezTo>
                <a:cubicBezTo>
                  <a:pt x="803" y="5118"/>
                  <a:pt x="877" y="5209"/>
                  <a:pt x="810" y="5178"/>
                </a:cubicBezTo>
                <a:cubicBezTo>
                  <a:pt x="831" y="5249"/>
                  <a:pt x="902" y="5296"/>
                  <a:pt x="922" y="5361"/>
                </a:cubicBezTo>
                <a:cubicBezTo>
                  <a:pt x="932" y="5392"/>
                  <a:pt x="922" y="5414"/>
                  <a:pt x="953" y="5436"/>
                </a:cubicBezTo>
                <a:cubicBezTo>
                  <a:pt x="977" y="5454"/>
                  <a:pt x="1002" y="5466"/>
                  <a:pt x="997" y="5501"/>
                </a:cubicBezTo>
                <a:cubicBezTo>
                  <a:pt x="990" y="5546"/>
                  <a:pt x="981" y="5566"/>
                  <a:pt x="1013" y="5606"/>
                </a:cubicBezTo>
                <a:cubicBezTo>
                  <a:pt x="1056" y="5659"/>
                  <a:pt x="1035" y="5612"/>
                  <a:pt x="1070" y="5619"/>
                </a:cubicBezTo>
                <a:cubicBezTo>
                  <a:pt x="1126" y="5639"/>
                  <a:pt x="1101" y="5803"/>
                  <a:pt x="1121" y="5851"/>
                </a:cubicBezTo>
                <a:cubicBezTo>
                  <a:pt x="1128" y="5869"/>
                  <a:pt x="1196" y="5990"/>
                  <a:pt x="1146" y="5981"/>
                </a:cubicBezTo>
                <a:cubicBezTo>
                  <a:pt x="1096" y="5972"/>
                  <a:pt x="1084" y="6124"/>
                  <a:pt x="1088" y="6170"/>
                </a:cubicBezTo>
                <a:cubicBezTo>
                  <a:pt x="1092" y="6206"/>
                  <a:pt x="1099" y="6242"/>
                  <a:pt x="1095" y="6278"/>
                </a:cubicBezTo>
                <a:cubicBezTo>
                  <a:pt x="1091" y="6316"/>
                  <a:pt x="1055" y="6298"/>
                  <a:pt x="1051" y="6333"/>
                </a:cubicBezTo>
                <a:cubicBezTo>
                  <a:pt x="1051" y="6337"/>
                  <a:pt x="1087" y="6361"/>
                  <a:pt x="1092" y="6370"/>
                </a:cubicBezTo>
                <a:cubicBezTo>
                  <a:pt x="1113" y="6414"/>
                  <a:pt x="1230" y="6622"/>
                  <a:pt x="1151" y="6649"/>
                </a:cubicBezTo>
                <a:cubicBezTo>
                  <a:pt x="1112" y="6663"/>
                  <a:pt x="1121" y="6701"/>
                  <a:pt x="1108" y="6731"/>
                </a:cubicBezTo>
                <a:cubicBezTo>
                  <a:pt x="1095" y="6758"/>
                  <a:pt x="1077" y="6734"/>
                  <a:pt x="1057" y="6757"/>
                </a:cubicBezTo>
                <a:cubicBezTo>
                  <a:pt x="1019" y="6798"/>
                  <a:pt x="1031" y="6903"/>
                  <a:pt x="1054" y="6951"/>
                </a:cubicBezTo>
                <a:cubicBezTo>
                  <a:pt x="1076" y="6995"/>
                  <a:pt x="1122" y="7108"/>
                  <a:pt x="1115" y="7155"/>
                </a:cubicBezTo>
                <a:cubicBezTo>
                  <a:pt x="1104" y="7224"/>
                  <a:pt x="1212" y="7310"/>
                  <a:pt x="1232" y="7380"/>
                </a:cubicBezTo>
                <a:cubicBezTo>
                  <a:pt x="1247" y="7435"/>
                  <a:pt x="1354" y="7507"/>
                  <a:pt x="1305" y="7552"/>
                </a:cubicBezTo>
                <a:cubicBezTo>
                  <a:pt x="1259" y="7594"/>
                  <a:pt x="1184" y="7608"/>
                  <a:pt x="1210" y="7684"/>
                </a:cubicBezTo>
                <a:cubicBezTo>
                  <a:pt x="1226" y="7732"/>
                  <a:pt x="1208" y="7835"/>
                  <a:pt x="1244" y="7870"/>
                </a:cubicBezTo>
                <a:cubicBezTo>
                  <a:pt x="1237" y="7873"/>
                  <a:pt x="1151" y="7868"/>
                  <a:pt x="1216" y="7944"/>
                </a:cubicBezTo>
                <a:cubicBezTo>
                  <a:pt x="1246" y="7978"/>
                  <a:pt x="1276" y="8070"/>
                  <a:pt x="1211" y="8046"/>
                </a:cubicBezTo>
                <a:cubicBezTo>
                  <a:pt x="1220" y="8091"/>
                  <a:pt x="1296" y="8104"/>
                  <a:pt x="1269" y="8157"/>
                </a:cubicBezTo>
                <a:cubicBezTo>
                  <a:pt x="1238" y="8221"/>
                  <a:pt x="1250" y="8280"/>
                  <a:pt x="1286" y="8351"/>
                </a:cubicBezTo>
                <a:cubicBezTo>
                  <a:pt x="1322" y="8420"/>
                  <a:pt x="1376" y="8490"/>
                  <a:pt x="1368" y="8565"/>
                </a:cubicBezTo>
                <a:cubicBezTo>
                  <a:pt x="1362" y="8624"/>
                  <a:pt x="1431" y="8683"/>
                  <a:pt x="1463" y="8727"/>
                </a:cubicBezTo>
                <a:cubicBezTo>
                  <a:pt x="1501" y="8777"/>
                  <a:pt x="1449" y="8760"/>
                  <a:pt x="1419" y="8781"/>
                </a:cubicBezTo>
                <a:cubicBezTo>
                  <a:pt x="1371" y="8815"/>
                  <a:pt x="1422" y="8844"/>
                  <a:pt x="1434" y="8877"/>
                </a:cubicBezTo>
                <a:cubicBezTo>
                  <a:pt x="1470" y="8975"/>
                  <a:pt x="1439" y="9097"/>
                  <a:pt x="1574" y="9120"/>
                </a:cubicBezTo>
                <a:cubicBezTo>
                  <a:pt x="1608" y="9126"/>
                  <a:pt x="1654" y="9152"/>
                  <a:pt x="1617" y="9185"/>
                </a:cubicBezTo>
                <a:cubicBezTo>
                  <a:pt x="1550" y="9244"/>
                  <a:pt x="1739" y="9280"/>
                  <a:pt x="1699" y="9322"/>
                </a:cubicBezTo>
                <a:cubicBezTo>
                  <a:pt x="1661" y="9365"/>
                  <a:pt x="1763" y="9389"/>
                  <a:pt x="1748" y="9426"/>
                </a:cubicBezTo>
                <a:cubicBezTo>
                  <a:pt x="1743" y="9443"/>
                  <a:pt x="1724" y="9460"/>
                  <a:pt x="1729" y="9478"/>
                </a:cubicBezTo>
                <a:cubicBezTo>
                  <a:pt x="1738" y="9494"/>
                  <a:pt x="1748" y="9510"/>
                  <a:pt x="1757" y="9525"/>
                </a:cubicBezTo>
                <a:cubicBezTo>
                  <a:pt x="1795" y="9620"/>
                  <a:pt x="1958" y="9521"/>
                  <a:pt x="1988" y="9618"/>
                </a:cubicBezTo>
                <a:cubicBezTo>
                  <a:pt x="1981" y="9616"/>
                  <a:pt x="1980" y="9671"/>
                  <a:pt x="1978" y="9685"/>
                </a:cubicBezTo>
                <a:cubicBezTo>
                  <a:pt x="1970" y="9710"/>
                  <a:pt x="1734" y="9692"/>
                  <a:pt x="1770" y="9730"/>
                </a:cubicBezTo>
                <a:cubicBezTo>
                  <a:pt x="1798" y="9760"/>
                  <a:pt x="1836" y="9755"/>
                  <a:pt x="1872" y="9758"/>
                </a:cubicBezTo>
                <a:cubicBezTo>
                  <a:pt x="1922" y="9756"/>
                  <a:pt x="1972" y="9813"/>
                  <a:pt x="2015" y="9850"/>
                </a:cubicBezTo>
                <a:cubicBezTo>
                  <a:pt x="2047" y="9881"/>
                  <a:pt x="2041" y="9882"/>
                  <a:pt x="2024" y="9918"/>
                </a:cubicBezTo>
                <a:cubicBezTo>
                  <a:pt x="2014" y="9958"/>
                  <a:pt x="1965" y="9956"/>
                  <a:pt x="1956" y="9987"/>
                </a:cubicBezTo>
                <a:cubicBezTo>
                  <a:pt x="1948" y="10022"/>
                  <a:pt x="1989" y="10075"/>
                  <a:pt x="2015" y="10083"/>
                </a:cubicBezTo>
                <a:cubicBezTo>
                  <a:pt x="2060" y="10096"/>
                  <a:pt x="2035" y="10172"/>
                  <a:pt x="1995" y="10174"/>
                </a:cubicBezTo>
                <a:cubicBezTo>
                  <a:pt x="2001" y="10178"/>
                  <a:pt x="2131" y="10275"/>
                  <a:pt x="2126" y="10355"/>
                </a:cubicBezTo>
                <a:cubicBezTo>
                  <a:pt x="2124" y="10388"/>
                  <a:pt x="2096" y="10395"/>
                  <a:pt x="2088" y="10416"/>
                </a:cubicBezTo>
                <a:cubicBezTo>
                  <a:pt x="2078" y="10439"/>
                  <a:pt x="2101" y="10456"/>
                  <a:pt x="2100" y="10478"/>
                </a:cubicBezTo>
                <a:cubicBezTo>
                  <a:pt x="2098" y="10513"/>
                  <a:pt x="2138" y="10516"/>
                  <a:pt x="2152" y="10548"/>
                </a:cubicBezTo>
                <a:cubicBezTo>
                  <a:pt x="2072" y="10537"/>
                  <a:pt x="2051" y="10757"/>
                  <a:pt x="2088" y="10805"/>
                </a:cubicBezTo>
                <a:cubicBezTo>
                  <a:pt x="2122" y="10842"/>
                  <a:pt x="2204" y="10883"/>
                  <a:pt x="2197" y="10935"/>
                </a:cubicBezTo>
                <a:cubicBezTo>
                  <a:pt x="2193" y="10965"/>
                  <a:pt x="2118" y="10968"/>
                  <a:pt x="2146" y="11006"/>
                </a:cubicBezTo>
                <a:cubicBezTo>
                  <a:pt x="2171" y="11039"/>
                  <a:pt x="2205" y="11099"/>
                  <a:pt x="2173" y="11136"/>
                </a:cubicBezTo>
                <a:cubicBezTo>
                  <a:pt x="2157" y="11155"/>
                  <a:pt x="2126" y="11143"/>
                  <a:pt x="2111" y="11160"/>
                </a:cubicBezTo>
                <a:cubicBezTo>
                  <a:pt x="2090" y="11183"/>
                  <a:pt x="2117" y="11292"/>
                  <a:pt x="2033" y="11279"/>
                </a:cubicBezTo>
                <a:cubicBezTo>
                  <a:pt x="2038" y="11309"/>
                  <a:pt x="2029" y="11341"/>
                  <a:pt x="2040" y="11371"/>
                </a:cubicBezTo>
                <a:cubicBezTo>
                  <a:pt x="2050" y="11400"/>
                  <a:pt x="2080" y="11406"/>
                  <a:pt x="2090" y="11433"/>
                </a:cubicBezTo>
                <a:cubicBezTo>
                  <a:pt x="2097" y="11452"/>
                  <a:pt x="2089" y="11474"/>
                  <a:pt x="2099" y="11491"/>
                </a:cubicBezTo>
                <a:cubicBezTo>
                  <a:pt x="2110" y="11513"/>
                  <a:pt x="2124" y="11514"/>
                  <a:pt x="2128" y="11540"/>
                </a:cubicBezTo>
                <a:cubicBezTo>
                  <a:pt x="2136" y="11590"/>
                  <a:pt x="2234" y="11623"/>
                  <a:pt x="2258" y="11672"/>
                </a:cubicBezTo>
                <a:cubicBezTo>
                  <a:pt x="2353" y="11862"/>
                  <a:pt x="2379" y="11745"/>
                  <a:pt x="2417" y="11736"/>
                </a:cubicBezTo>
                <a:cubicBezTo>
                  <a:pt x="2446" y="11728"/>
                  <a:pt x="2471" y="11747"/>
                  <a:pt x="2500" y="11734"/>
                </a:cubicBezTo>
                <a:cubicBezTo>
                  <a:pt x="2538" y="11716"/>
                  <a:pt x="2586" y="11786"/>
                  <a:pt x="2599" y="11807"/>
                </a:cubicBezTo>
                <a:cubicBezTo>
                  <a:pt x="2624" y="11848"/>
                  <a:pt x="2588" y="11891"/>
                  <a:pt x="2634" y="11924"/>
                </a:cubicBezTo>
                <a:cubicBezTo>
                  <a:pt x="2668" y="11949"/>
                  <a:pt x="2693" y="12014"/>
                  <a:pt x="2666" y="12054"/>
                </a:cubicBezTo>
                <a:cubicBezTo>
                  <a:pt x="2752" y="12064"/>
                  <a:pt x="2808" y="12157"/>
                  <a:pt x="2874" y="12198"/>
                </a:cubicBezTo>
                <a:cubicBezTo>
                  <a:pt x="2916" y="12225"/>
                  <a:pt x="3020" y="12205"/>
                  <a:pt x="3069" y="12205"/>
                </a:cubicBezTo>
                <a:cubicBezTo>
                  <a:pt x="3273" y="12203"/>
                  <a:pt x="3434" y="12196"/>
                  <a:pt x="3641" y="12258"/>
                </a:cubicBezTo>
                <a:cubicBezTo>
                  <a:pt x="3746" y="12288"/>
                  <a:pt x="3734" y="12298"/>
                  <a:pt x="3847" y="12315"/>
                </a:cubicBezTo>
                <a:cubicBezTo>
                  <a:pt x="3788" y="12321"/>
                  <a:pt x="3731" y="12290"/>
                  <a:pt x="3672" y="12279"/>
                </a:cubicBezTo>
                <a:cubicBezTo>
                  <a:pt x="3565" y="12259"/>
                  <a:pt x="3620" y="12318"/>
                  <a:pt x="3586" y="12362"/>
                </a:cubicBezTo>
                <a:cubicBezTo>
                  <a:pt x="3557" y="12402"/>
                  <a:pt x="3498" y="12365"/>
                  <a:pt x="3463" y="12403"/>
                </a:cubicBezTo>
                <a:cubicBezTo>
                  <a:pt x="3422" y="12449"/>
                  <a:pt x="3347" y="12440"/>
                  <a:pt x="3292" y="12457"/>
                </a:cubicBezTo>
                <a:cubicBezTo>
                  <a:pt x="3328" y="12505"/>
                  <a:pt x="3331" y="12565"/>
                  <a:pt x="3343" y="12621"/>
                </a:cubicBezTo>
                <a:cubicBezTo>
                  <a:pt x="3367" y="12728"/>
                  <a:pt x="3577" y="12889"/>
                  <a:pt x="3258" y="12823"/>
                </a:cubicBezTo>
                <a:cubicBezTo>
                  <a:pt x="3183" y="12807"/>
                  <a:pt x="3014" y="12760"/>
                  <a:pt x="2985" y="12678"/>
                </a:cubicBezTo>
                <a:cubicBezTo>
                  <a:pt x="2956" y="12596"/>
                  <a:pt x="3116" y="12643"/>
                  <a:pt x="3049" y="12698"/>
                </a:cubicBezTo>
                <a:cubicBezTo>
                  <a:pt x="3087" y="12699"/>
                  <a:pt x="3075" y="12652"/>
                  <a:pt x="3090" y="12632"/>
                </a:cubicBezTo>
                <a:cubicBezTo>
                  <a:pt x="3101" y="12618"/>
                  <a:pt x="3185" y="12691"/>
                  <a:pt x="3144" y="12731"/>
                </a:cubicBezTo>
                <a:cubicBezTo>
                  <a:pt x="3209" y="12709"/>
                  <a:pt x="3090" y="12608"/>
                  <a:pt x="3213" y="12587"/>
                </a:cubicBezTo>
                <a:cubicBezTo>
                  <a:pt x="3234" y="12583"/>
                  <a:pt x="3238" y="12525"/>
                  <a:pt x="3238" y="12510"/>
                </a:cubicBezTo>
                <a:cubicBezTo>
                  <a:pt x="3238" y="12468"/>
                  <a:pt x="3167" y="12477"/>
                  <a:pt x="3144" y="12455"/>
                </a:cubicBezTo>
                <a:cubicBezTo>
                  <a:pt x="3146" y="12499"/>
                  <a:pt x="3082" y="12539"/>
                  <a:pt x="3052" y="12561"/>
                </a:cubicBezTo>
                <a:cubicBezTo>
                  <a:pt x="3000" y="12599"/>
                  <a:pt x="2954" y="12540"/>
                  <a:pt x="2903" y="12573"/>
                </a:cubicBezTo>
                <a:cubicBezTo>
                  <a:pt x="2940" y="12566"/>
                  <a:pt x="2969" y="12598"/>
                  <a:pt x="2995" y="12618"/>
                </a:cubicBezTo>
                <a:cubicBezTo>
                  <a:pt x="2974" y="12623"/>
                  <a:pt x="2953" y="12620"/>
                  <a:pt x="2933" y="12612"/>
                </a:cubicBezTo>
                <a:cubicBezTo>
                  <a:pt x="2941" y="12634"/>
                  <a:pt x="2938" y="12655"/>
                  <a:pt x="2924" y="12674"/>
                </a:cubicBezTo>
                <a:cubicBezTo>
                  <a:pt x="2962" y="12679"/>
                  <a:pt x="2991" y="12706"/>
                  <a:pt x="3016" y="12731"/>
                </a:cubicBezTo>
                <a:cubicBezTo>
                  <a:pt x="2927" y="12754"/>
                  <a:pt x="2775" y="12656"/>
                  <a:pt x="2710" y="12600"/>
                </a:cubicBezTo>
                <a:cubicBezTo>
                  <a:pt x="2755" y="12621"/>
                  <a:pt x="2817" y="12619"/>
                  <a:pt x="2865" y="12618"/>
                </a:cubicBezTo>
                <a:cubicBezTo>
                  <a:pt x="2857" y="12578"/>
                  <a:pt x="2763" y="12575"/>
                  <a:pt x="2760" y="12497"/>
                </a:cubicBezTo>
                <a:cubicBezTo>
                  <a:pt x="2757" y="12450"/>
                  <a:pt x="2839" y="12432"/>
                  <a:pt x="2823" y="12490"/>
                </a:cubicBezTo>
                <a:cubicBezTo>
                  <a:pt x="2875" y="12475"/>
                  <a:pt x="2883" y="12480"/>
                  <a:pt x="2920" y="12436"/>
                </a:cubicBezTo>
                <a:cubicBezTo>
                  <a:pt x="2956" y="12391"/>
                  <a:pt x="3054" y="12457"/>
                  <a:pt x="3105" y="12422"/>
                </a:cubicBezTo>
                <a:cubicBezTo>
                  <a:pt x="3072" y="12379"/>
                  <a:pt x="2855" y="12348"/>
                  <a:pt x="2844" y="12422"/>
                </a:cubicBezTo>
                <a:cubicBezTo>
                  <a:pt x="2815" y="12412"/>
                  <a:pt x="2794" y="12399"/>
                  <a:pt x="2841" y="12380"/>
                </a:cubicBezTo>
                <a:cubicBezTo>
                  <a:pt x="2813" y="12381"/>
                  <a:pt x="2701" y="12383"/>
                  <a:pt x="2725" y="12437"/>
                </a:cubicBezTo>
                <a:cubicBezTo>
                  <a:pt x="2745" y="12418"/>
                  <a:pt x="2766" y="12417"/>
                  <a:pt x="2788" y="12434"/>
                </a:cubicBezTo>
                <a:cubicBezTo>
                  <a:pt x="2779" y="12457"/>
                  <a:pt x="2760" y="12474"/>
                  <a:pt x="2737" y="12481"/>
                </a:cubicBezTo>
                <a:cubicBezTo>
                  <a:pt x="2753" y="12507"/>
                  <a:pt x="2800" y="12570"/>
                  <a:pt x="2740" y="12575"/>
                </a:cubicBezTo>
                <a:cubicBezTo>
                  <a:pt x="2702" y="12579"/>
                  <a:pt x="2619" y="12531"/>
                  <a:pt x="2693" y="12511"/>
                </a:cubicBezTo>
                <a:cubicBezTo>
                  <a:pt x="2656" y="12523"/>
                  <a:pt x="2627" y="12492"/>
                  <a:pt x="2601" y="12472"/>
                </a:cubicBezTo>
                <a:cubicBezTo>
                  <a:pt x="2621" y="12475"/>
                  <a:pt x="2642" y="12475"/>
                  <a:pt x="2663" y="12472"/>
                </a:cubicBezTo>
                <a:cubicBezTo>
                  <a:pt x="2652" y="12467"/>
                  <a:pt x="2641" y="12461"/>
                  <a:pt x="2630" y="12455"/>
                </a:cubicBezTo>
                <a:cubicBezTo>
                  <a:pt x="2671" y="12430"/>
                  <a:pt x="2625" y="12381"/>
                  <a:pt x="2681" y="12395"/>
                </a:cubicBezTo>
                <a:cubicBezTo>
                  <a:pt x="2637" y="12379"/>
                  <a:pt x="2637" y="12372"/>
                  <a:pt x="2681" y="12375"/>
                </a:cubicBezTo>
                <a:cubicBezTo>
                  <a:pt x="2660" y="12368"/>
                  <a:pt x="2639" y="12368"/>
                  <a:pt x="2618" y="12375"/>
                </a:cubicBezTo>
                <a:cubicBezTo>
                  <a:pt x="2640" y="12390"/>
                  <a:pt x="2646" y="12415"/>
                  <a:pt x="2630" y="12437"/>
                </a:cubicBezTo>
                <a:cubicBezTo>
                  <a:pt x="2620" y="12416"/>
                  <a:pt x="2600" y="12401"/>
                  <a:pt x="2577" y="12398"/>
                </a:cubicBezTo>
                <a:cubicBezTo>
                  <a:pt x="2578" y="12423"/>
                  <a:pt x="2564" y="12444"/>
                  <a:pt x="2541" y="12455"/>
                </a:cubicBezTo>
                <a:cubicBezTo>
                  <a:pt x="2554" y="12426"/>
                  <a:pt x="2545" y="12415"/>
                  <a:pt x="2515" y="12422"/>
                </a:cubicBezTo>
                <a:cubicBezTo>
                  <a:pt x="2582" y="12367"/>
                  <a:pt x="2420" y="12265"/>
                  <a:pt x="2407" y="12214"/>
                </a:cubicBezTo>
                <a:cubicBezTo>
                  <a:pt x="2436" y="12246"/>
                  <a:pt x="2485" y="12277"/>
                  <a:pt x="2530" y="12275"/>
                </a:cubicBezTo>
                <a:cubicBezTo>
                  <a:pt x="2550" y="12274"/>
                  <a:pt x="2628" y="12204"/>
                  <a:pt x="2607" y="12286"/>
                </a:cubicBezTo>
                <a:cubicBezTo>
                  <a:pt x="2626" y="12274"/>
                  <a:pt x="2656" y="12282"/>
                  <a:pt x="2665" y="12276"/>
                </a:cubicBezTo>
                <a:lnTo>
                  <a:pt x="2654" y="12276"/>
                </a:lnTo>
                <a:close/>
                <a:moveTo>
                  <a:pt x="2652" y="12245"/>
                </a:moveTo>
                <a:cubicBezTo>
                  <a:pt x="2659" y="12254"/>
                  <a:pt x="2664" y="12263"/>
                  <a:pt x="2668" y="12273"/>
                </a:cubicBezTo>
                <a:cubicBezTo>
                  <a:pt x="2669" y="12269"/>
                  <a:pt x="2665" y="12261"/>
                  <a:pt x="2652" y="12245"/>
                </a:cubicBezTo>
                <a:close/>
                <a:moveTo>
                  <a:pt x="1264" y="10059"/>
                </a:moveTo>
                <a:cubicBezTo>
                  <a:pt x="1261" y="10048"/>
                  <a:pt x="1259" y="10037"/>
                  <a:pt x="1256" y="10026"/>
                </a:cubicBezTo>
                <a:cubicBezTo>
                  <a:pt x="1296" y="10030"/>
                  <a:pt x="1299" y="10041"/>
                  <a:pt x="1264" y="10059"/>
                </a:cubicBezTo>
                <a:close/>
                <a:moveTo>
                  <a:pt x="1443" y="10044"/>
                </a:moveTo>
                <a:cubicBezTo>
                  <a:pt x="1445" y="10028"/>
                  <a:pt x="1427" y="9930"/>
                  <a:pt x="1401" y="9940"/>
                </a:cubicBezTo>
                <a:cubicBezTo>
                  <a:pt x="1327" y="9967"/>
                  <a:pt x="1415" y="10021"/>
                  <a:pt x="1443" y="10044"/>
                </a:cubicBezTo>
                <a:close/>
                <a:moveTo>
                  <a:pt x="1517" y="9684"/>
                </a:moveTo>
                <a:cubicBezTo>
                  <a:pt x="1510" y="9673"/>
                  <a:pt x="1502" y="9662"/>
                  <a:pt x="1493" y="9652"/>
                </a:cubicBezTo>
                <a:cubicBezTo>
                  <a:pt x="1537" y="9640"/>
                  <a:pt x="1528" y="9596"/>
                  <a:pt x="1487" y="9592"/>
                </a:cubicBezTo>
                <a:cubicBezTo>
                  <a:pt x="1473" y="9593"/>
                  <a:pt x="1460" y="9590"/>
                  <a:pt x="1448" y="9584"/>
                </a:cubicBezTo>
                <a:cubicBezTo>
                  <a:pt x="1413" y="9555"/>
                  <a:pt x="1420" y="9597"/>
                  <a:pt x="1374" y="9572"/>
                </a:cubicBezTo>
                <a:cubicBezTo>
                  <a:pt x="1365" y="9597"/>
                  <a:pt x="1381" y="9615"/>
                  <a:pt x="1404" y="9622"/>
                </a:cubicBezTo>
                <a:cubicBezTo>
                  <a:pt x="1385" y="9637"/>
                  <a:pt x="1363" y="9643"/>
                  <a:pt x="1339" y="9643"/>
                </a:cubicBezTo>
                <a:cubicBezTo>
                  <a:pt x="1347" y="9673"/>
                  <a:pt x="1368" y="9714"/>
                  <a:pt x="1407" y="9705"/>
                </a:cubicBezTo>
                <a:cubicBezTo>
                  <a:pt x="1340" y="9717"/>
                  <a:pt x="1409" y="9746"/>
                  <a:pt x="1432" y="9749"/>
                </a:cubicBezTo>
                <a:cubicBezTo>
                  <a:pt x="1470" y="9754"/>
                  <a:pt x="1498" y="9708"/>
                  <a:pt x="1517" y="9684"/>
                </a:cubicBezTo>
                <a:close/>
                <a:moveTo>
                  <a:pt x="1342" y="10032"/>
                </a:moveTo>
                <a:cubicBezTo>
                  <a:pt x="1387" y="10004"/>
                  <a:pt x="1321" y="9962"/>
                  <a:pt x="1288" y="9984"/>
                </a:cubicBezTo>
                <a:cubicBezTo>
                  <a:pt x="1299" y="10007"/>
                  <a:pt x="1318" y="10024"/>
                  <a:pt x="1342" y="10032"/>
                </a:cubicBezTo>
                <a:close/>
                <a:moveTo>
                  <a:pt x="1333" y="9435"/>
                </a:moveTo>
                <a:cubicBezTo>
                  <a:pt x="1328" y="9403"/>
                  <a:pt x="1325" y="9375"/>
                  <a:pt x="1288" y="9396"/>
                </a:cubicBezTo>
                <a:cubicBezTo>
                  <a:pt x="1293" y="9419"/>
                  <a:pt x="1310" y="9434"/>
                  <a:pt x="1333" y="9435"/>
                </a:cubicBezTo>
                <a:close/>
                <a:moveTo>
                  <a:pt x="1321" y="9931"/>
                </a:moveTo>
                <a:cubicBezTo>
                  <a:pt x="1324" y="9904"/>
                  <a:pt x="1313" y="9901"/>
                  <a:pt x="1288" y="9922"/>
                </a:cubicBezTo>
                <a:cubicBezTo>
                  <a:pt x="1299" y="9925"/>
                  <a:pt x="1310" y="9928"/>
                  <a:pt x="1321" y="9931"/>
                </a:cubicBezTo>
                <a:close/>
                <a:moveTo>
                  <a:pt x="1297" y="9720"/>
                </a:moveTo>
                <a:cubicBezTo>
                  <a:pt x="1304" y="9720"/>
                  <a:pt x="1311" y="9720"/>
                  <a:pt x="1318" y="9720"/>
                </a:cubicBezTo>
                <a:cubicBezTo>
                  <a:pt x="1318" y="9695"/>
                  <a:pt x="1305" y="9682"/>
                  <a:pt x="1280" y="9690"/>
                </a:cubicBezTo>
                <a:cubicBezTo>
                  <a:pt x="1286" y="9700"/>
                  <a:pt x="1291" y="9710"/>
                  <a:pt x="1297" y="9720"/>
                </a:cubicBezTo>
                <a:close/>
                <a:moveTo>
                  <a:pt x="1280" y="9981"/>
                </a:moveTo>
                <a:cubicBezTo>
                  <a:pt x="1295" y="9952"/>
                  <a:pt x="1331" y="9963"/>
                  <a:pt x="1354" y="9972"/>
                </a:cubicBezTo>
                <a:cubicBezTo>
                  <a:pt x="1338" y="9926"/>
                  <a:pt x="1252" y="9925"/>
                  <a:pt x="1280" y="9981"/>
                </a:cubicBezTo>
                <a:close/>
                <a:moveTo>
                  <a:pt x="1261" y="8776"/>
                </a:moveTo>
                <a:cubicBezTo>
                  <a:pt x="1267" y="8754"/>
                  <a:pt x="1257" y="8749"/>
                  <a:pt x="1232" y="8761"/>
                </a:cubicBezTo>
                <a:cubicBezTo>
                  <a:pt x="1242" y="8766"/>
                  <a:pt x="1252" y="8771"/>
                  <a:pt x="1261" y="8776"/>
                </a:cubicBezTo>
                <a:close/>
                <a:moveTo>
                  <a:pt x="1271" y="9688"/>
                </a:moveTo>
                <a:cubicBezTo>
                  <a:pt x="1283" y="9685"/>
                  <a:pt x="1296" y="9682"/>
                  <a:pt x="1309" y="9678"/>
                </a:cubicBezTo>
                <a:cubicBezTo>
                  <a:pt x="1265" y="9592"/>
                  <a:pt x="1197" y="9661"/>
                  <a:pt x="1271" y="9688"/>
                </a:cubicBezTo>
                <a:close/>
                <a:moveTo>
                  <a:pt x="1273" y="9762"/>
                </a:moveTo>
                <a:cubicBezTo>
                  <a:pt x="1292" y="9729"/>
                  <a:pt x="1258" y="9700"/>
                  <a:pt x="1226" y="9711"/>
                </a:cubicBezTo>
                <a:cubicBezTo>
                  <a:pt x="1236" y="9734"/>
                  <a:pt x="1251" y="9751"/>
                  <a:pt x="1273" y="9762"/>
                </a:cubicBezTo>
                <a:close/>
                <a:moveTo>
                  <a:pt x="1285" y="9904"/>
                </a:moveTo>
                <a:cubicBezTo>
                  <a:pt x="1304" y="9902"/>
                  <a:pt x="1323" y="9900"/>
                  <a:pt x="1342" y="9898"/>
                </a:cubicBezTo>
                <a:cubicBezTo>
                  <a:pt x="1324" y="9864"/>
                  <a:pt x="1256" y="9847"/>
                  <a:pt x="1223" y="9866"/>
                </a:cubicBezTo>
                <a:cubicBezTo>
                  <a:pt x="1241" y="9884"/>
                  <a:pt x="1261" y="9897"/>
                  <a:pt x="1285" y="9904"/>
                </a:cubicBezTo>
                <a:close/>
                <a:moveTo>
                  <a:pt x="1259" y="9777"/>
                </a:moveTo>
                <a:cubicBezTo>
                  <a:pt x="1233" y="9790"/>
                  <a:pt x="1205" y="9792"/>
                  <a:pt x="1179" y="9803"/>
                </a:cubicBezTo>
                <a:cubicBezTo>
                  <a:pt x="1186" y="9863"/>
                  <a:pt x="1303" y="9861"/>
                  <a:pt x="1345" y="9854"/>
                </a:cubicBezTo>
                <a:cubicBezTo>
                  <a:pt x="1339" y="9814"/>
                  <a:pt x="1299" y="9776"/>
                  <a:pt x="1259" y="9777"/>
                </a:cubicBezTo>
                <a:close/>
                <a:moveTo>
                  <a:pt x="1217" y="10050"/>
                </a:moveTo>
                <a:cubicBezTo>
                  <a:pt x="1258" y="10029"/>
                  <a:pt x="1270" y="9946"/>
                  <a:pt x="1211" y="9943"/>
                </a:cubicBezTo>
                <a:cubicBezTo>
                  <a:pt x="1147" y="9939"/>
                  <a:pt x="1209" y="10026"/>
                  <a:pt x="1217" y="10050"/>
                </a:cubicBezTo>
                <a:close/>
                <a:moveTo>
                  <a:pt x="1202" y="9729"/>
                </a:moveTo>
                <a:cubicBezTo>
                  <a:pt x="1206" y="9718"/>
                  <a:pt x="1206" y="9707"/>
                  <a:pt x="1202" y="9696"/>
                </a:cubicBezTo>
                <a:cubicBezTo>
                  <a:pt x="1191" y="9702"/>
                  <a:pt x="1181" y="9710"/>
                  <a:pt x="1172" y="9720"/>
                </a:cubicBezTo>
                <a:cubicBezTo>
                  <a:pt x="1182" y="9723"/>
                  <a:pt x="1192" y="9726"/>
                  <a:pt x="1202" y="9729"/>
                </a:cubicBezTo>
                <a:close/>
                <a:moveTo>
                  <a:pt x="1193" y="9589"/>
                </a:moveTo>
                <a:cubicBezTo>
                  <a:pt x="1210" y="9570"/>
                  <a:pt x="1203" y="9561"/>
                  <a:pt x="1172" y="9560"/>
                </a:cubicBezTo>
                <a:cubicBezTo>
                  <a:pt x="1179" y="9570"/>
                  <a:pt x="1186" y="9580"/>
                  <a:pt x="1193" y="9589"/>
                </a:cubicBezTo>
                <a:close/>
                <a:moveTo>
                  <a:pt x="1208" y="9474"/>
                </a:moveTo>
                <a:cubicBezTo>
                  <a:pt x="1221" y="9440"/>
                  <a:pt x="1185" y="9418"/>
                  <a:pt x="1158" y="9414"/>
                </a:cubicBezTo>
                <a:cubicBezTo>
                  <a:pt x="1172" y="9436"/>
                  <a:pt x="1188" y="9456"/>
                  <a:pt x="1208" y="9474"/>
                </a:cubicBezTo>
                <a:close/>
                <a:moveTo>
                  <a:pt x="1181" y="9916"/>
                </a:moveTo>
                <a:cubicBezTo>
                  <a:pt x="1189" y="9886"/>
                  <a:pt x="1179" y="9882"/>
                  <a:pt x="1152" y="9904"/>
                </a:cubicBezTo>
                <a:cubicBezTo>
                  <a:pt x="1162" y="9908"/>
                  <a:pt x="1172" y="9912"/>
                  <a:pt x="1181" y="9916"/>
                </a:cubicBezTo>
                <a:close/>
                <a:moveTo>
                  <a:pt x="1181" y="9545"/>
                </a:moveTo>
                <a:cubicBezTo>
                  <a:pt x="1185" y="9513"/>
                  <a:pt x="1174" y="9511"/>
                  <a:pt x="1149" y="9539"/>
                </a:cubicBezTo>
                <a:cubicBezTo>
                  <a:pt x="1160" y="9541"/>
                  <a:pt x="1171" y="9543"/>
                  <a:pt x="1181" y="9545"/>
                </a:cubicBezTo>
                <a:close/>
                <a:moveTo>
                  <a:pt x="1184" y="9883"/>
                </a:moveTo>
                <a:cubicBezTo>
                  <a:pt x="1191" y="9858"/>
                  <a:pt x="1168" y="9838"/>
                  <a:pt x="1146" y="9833"/>
                </a:cubicBezTo>
                <a:cubicBezTo>
                  <a:pt x="1146" y="9857"/>
                  <a:pt x="1161" y="9876"/>
                  <a:pt x="1184" y="9883"/>
                </a:cubicBezTo>
                <a:close/>
                <a:moveTo>
                  <a:pt x="1134" y="9777"/>
                </a:moveTo>
                <a:cubicBezTo>
                  <a:pt x="1170" y="9792"/>
                  <a:pt x="1215" y="9769"/>
                  <a:pt x="1250" y="9759"/>
                </a:cubicBezTo>
                <a:cubicBezTo>
                  <a:pt x="1212" y="9728"/>
                  <a:pt x="1157" y="9730"/>
                  <a:pt x="1134" y="9777"/>
                </a:cubicBezTo>
                <a:close/>
                <a:moveTo>
                  <a:pt x="1158" y="9497"/>
                </a:moveTo>
                <a:cubicBezTo>
                  <a:pt x="1152" y="9480"/>
                  <a:pt x="1140" y="9468"/>
                  <a:pt x="1122" y="9462"/>
                </a:cubicBezTo>
                <a:cubicBezTo>
                  <a:pt x="1121" y="9485"/>
                  <a:pt x="1134" y="9498"/>
                  <a:pt x="1158" y="9497"/>
                </a:cubicBezTo>
                <a:close/>
                <a:moveTo>
                  <a:pt x="1158" y="9622"/>
                </a:moveTo>
                <a:cubicBezTo>
                  <a:pt x="1162" y="9613"/>
                  <a:pt x="1166" y="9604"/>
                  <a:pt x="1170" y="9595"/>
                </a:cubicBezTo>
                <a:cubicBezTo>
                  <a:pt x="1149" y="9588"/>
                  <a:pt x="1128" y="9584"/>
                  <a:pt x="1107" y="9580"/>
                </a:cubicBezTo>
                <a:cubicBezTo>
                  <a:pt x="1116" y="9602"/>
                  <a:pt x="1135" y="9618"/>
                  <a:pt x="1158" y="9622"/>
                </a:cubicBezTo>
                <a:close/>
                <a:moveTo>
                  <a:pt x="1134" y="9420"/>
                </a:moveTo>
                <a:cubicBezTo>
                  <a:pt x="1126" y="9411"/>
                  <a:pt x="1117" y="9408"/>
                  <a:pt x="1104" y="9411"/>
                </a:cubicBezTo>
                <a:cubicBezTo>
                  <a:pt x="1114" y="9414"/>
                  <a:pt x="1124" y="9417"/>
                  <a:pt x="1134" y="9420"/>
                </a:cubicBezTo>
                <a:close/>
                <a:moveTo>
                  <a:pt x="1137" y="9542"/>
                </a:moveTo>
                <a:cubicBezTo>
                  <a:pt x="1139" y="9528"/>
                  <a:pt x="1143" y="9516"/>
                  <a:pt x="1149" y="9503"/>
                </a:cubicBezTo>
                <a:cubicBezTo>
                  <a:pt x="1128" y="9495"/>
                  <a:pt x="1106" y="9493"/>
                  <a:pt x="1083" y="9497"/>
                </a:cubicBezTo>
                <a:cubicBezTo>
                  <a:pt x="1096" y="9519"/>
                  <a:pt x="1114" y="9534"/>
                  <a:pt x="1137" y="9542"/>
                </a:cubicBezTo>
                <a:close/>
                <a:moveTo>
                  <a:pt x="1134" y="9711"/>
                </a:moveTo>
                <a:cubicBezTo>
                  <a:pt x="1166" y="9698"/>
                  <a:pt x="1189" y="9667"/>
                  <a:pt x="1226" y="9667"/>
                </a:cubicBezTo>
                <a:cubicBezTo>
                  <a:pt x="1197" y="9639"/>
                  <a:pt x="1148" y="9628"/>
                  <a:pt x="1110" y="9640"/>
                </a:cubicBezTo>
                <a:cubicBezTo>
                  <a:pt x="1045" y="9659"/>
                  <a:pt x="1092" y="9700"/>
                  <a:pt x="1134" y="9711"/>
                </a:cubicBezTo>
                <a:close/>
                <a:moveTo>
                  <a:pt x="1125" y="9073"/>
                </a:moveTo>
                <a:cubicBezTo>
                  <a:pt x="1108" y="9057"/>
                  <a:pt x="1088" y="9051"/>
                  <a:pt x="1066" y="9055"/>
                </a:cubicBezTo>
                <a:cubicBezTo>
                  <a:pt x="1085" y="9061"/>
                  <a:pt x="1105" y="9067"/>
                  <a:pt x="1125" y="9073"/>
                </a:cubicBezTo>
                <a:close/>
                <a:moveTo>
                  <a:pt x="1078" y="8675"/>
                </a:moveTo>
                <a:cubicBezTo>
                  <a:pt x="1079" y="8658"/>
                  <a:pt x="1071" y="8647"/>
                  <a:pt x="1054" y="8642"/>
                </a:cubicBezTo>
                <a:cubicBezTo>
                  <a:pt x="1062" y="8653"/>
                  <a:pt x="1070" y="8664"/>
                  <a:pt x="1078" y="8675"/>
                </a:cubicBezTo>
                <a:close/>
                <a:moveTo>
                  <a:pt x="1107" y="9729"/>
                </a:moveTo>
                <a:cubicBezTo>
                  <a:pt x="1114" y="9697"/>
                  <a:pt x="1075" y="9683"/>
                  <a:pt x="1051" y="9684"/>
                </a:cubicBezTo>
                <a:cubicBezTo>
                  <a:pt x="1065" y="9705"/>
                  <a:pt x="1084" y="9720"/>
                  <a:pt x="1107" y="9729"/>
                </a:cubicBezTo>
                <a:close/>
                <a:moveTo>
                  <a:pt x="1087" y="9406"/>
                </a:moveTo>
                <a:cubicBezTo>
                  <a:pt x="1083" y="9383"/>
                  <a:pt x="1094" y="9362"/>
                  <a:pt x="1119" y="9361"/>
                </a:cubicBezTo>
                <a:cubicBezTo>
                  <a:pt x="1086" y="9371"/>
                  <a:pt x="1050" y="9353"/>
                  <a:pt x="1024" y="9384"/>
                </a:cubicBezTo>
                <a:cubicBezTo>
                  <a:pt x="1047" y="9386"/>
                  <a:pt x="1067" y="9393"/>
                  <a:pt x="1087" y="9406"/>
                </a:cubicBezTo>
                <a:close/>
                <a:moveTo>
                  <a:pt x="1051" y="9533"/>
                </a:moveTo>
                <a:cubicBezTo>
                  <a:pt x="1042" y="9525"/>
                  <a:pt x="1033" y="9523"/>
                  <a:pt x="1021" y="9527"/>
                </a:cubicBezTo>
                <a:cubicBezTo>
                  <a:pt x="1031" y="9529"/>
                  <a:pt x="1041" y="9531"/>
                  <a:pt x="1051" y="9533"/>
                </a:cubicBezTo>
                <a:close/>
                <a:moveTo>
                  <a:pt x="1057" y="9619"/>
                </a:moveTo>
                <a:cubicBezTo>
                  <a:pt x="1071" y="9605"/>
                  <a:pt x="1075" y="9588"/>
                  <a:pt x="1068" y="9569"/>
                </a:cubicBezTo>
                <a:cubicBezTo>
                  <a:pt x="1051" y="9588"/>
                  <a:pt x="1030" y="9593"/>
                  <a:pt x="1006" y="9583"/>
                </a:cubicBezTo>
                <a:cubicBezTo>
                  <a:pt x="1015" y="9605"/>
                  <a:pt x="1033" y="9620"/>
                  <a:pt x="1057" y="9619"/>
                </a:cubicBezTo>
                <a:close/>
                <a:moveTo>
                  <a:pt x="1060" y="9673"/>
                </a:moveTo>
                <a:cubicBezTo>
                  <a:pt x="1047" y="9643"/>
                  <a:pt x="1016" y="9644"/>
                  <a:pt x="997" y="9667"/>
                </a:cubicBezTo>
                <a:cubicBezTo>
                  <a:pt x="1018" y="9669"/>
                  <a:pt x="1039" y="9671"/>
                  <a:pt x="1060" y="9673"/>
                </a:cubicBezTo>
                <a:close/>
                <a:moveTo>
                  <a:pt x="1054" y="8919"/>
                </a:moveTo>
                <a:cubicBezTo>
                  <a:pt x="1047" y="8890"/>
                  <a:pt x="1019" y="8874"/>
                  <a:pt x="991" y="8883"/>
                </a:cubicBezTo>
                <a:cubicBezTo>
                  <a:pt x="1015" y="8890"/>
                  <a:pt x="1036" y="8902"/>
                  <a:pt x="1054" y="8919"/>
                </a:cubicBezTo>
                <a:close/>
                <a:moveTo>
                  <a:pt x="1012" y="8948"/>
                </a:moveTo>
                <a:cubicBezTo>
                  <a:pt x="1017" y="8924"/>
                  <a:pt x="1009" y="8922"/>
                  <a:pt x="986" y="8943"/>
                </a:cubicBezTo>
                <a:cubicBezTo>
                  <a:pt x="966" y="8921"/>
                  <a:pt x="961" y="8903"/>
                  <a:pt x="997" y="8904"/>
                </a:cubicBezTo>
                <a:cubicBezTo>
                  <a:pt x="930" y="8864"/>
                  <a:pt x="1000" y="8841"/>
                  <a:pt x="1033" y="8815"/>
                </a:cubicBezTo>
                <a:cubicBezTo>
                  <a:pt x="990" y="8772"/>
                  <a:pt x="949" y="8721"/>
                  <a:pt x="929" y="8663"/>
                </a:cubicBezTo>
                <a:cubicBezTo>
                  <a:pt x="900" y="8641"/>
                  <a:pt x="892" y="8657"/>
                  <a:pt x="878" y="8680"/>
                </a:cubicBezTo>
                <a:cubicBezTo>
                  <a:pt x="860" y="8708"/>
                  <a:pt x="801" y="8648"/>
                  <a:pt x="778" y="8648"/>
                </a:cubicBezTo>
                <a:cubicBezTo>
                  <a:pt x="829" y="8701"/>
                  <a:pt x="783" y="8771"/>
                  <a:pt x="809" y="8814"/>
                </a:cubicBezTo>
                <a:cubicBezTo>
                  <a:pt x="853" y="8886"/>
                  <a:pt x="846" y="8992"/>
                  <a:pt x="882" y="9063"/>
                </a:cubicBezTo>
                <a:cubicBezTo>
                  <a:pt x="903" y="9106"/>
                  <a:pt x="813" y="9157"/>
                  <a:pt x="962" y="9197"/>
                </a:cubicBezTo>
                <a:cubicBezTo>
                  <a:pt x="989" y="9204"/>
                  <a:pt x="1016" y="9212"/>
                  <a:pt x="1043" y="9215"/>
                </a:cubicBezTo>
                <a:cubicBezTo>
                  <a:pt x="1099" y="9223"/>
                  <a:pt x="1051" y="9140"/>
                  <a:pt x="1048" y="9123"/>
                </a:cubicBezTo>
                <a:cubicBezTo>
                  <a:pt x="1134" y="9113"/>
                  <a:pt x="1048" y="9053"/>
                  <a:pt x="1021" y="9028"/>
                </a:cubicBezTo>
                <a:cubicBezTo>
                  <a:pt x="1041" y="9031"/>
                  <a:pt x="1061" y="9031"/>
                  <a:pt x="1080" y="9028"/>
                </a:cubicBezTo>
                <a:cubicBezTo>
                  <a:pt x="1074" y="9017"/>
                  <a:pt x="1019" y="8977"/>
                  <a:pt x="989" y="8946"/>
                </a:cubicBezTo>
                <a:lnTo>
                  <a:pt x="1012" y="8948"/>
                </a:lnTo>
                <a:close/>
                <a:moveTo>
                  <a:pt x="968" y="9667"/>
                </a:moveTo>
                <a:cubicBezTo>
                  <a:pt x="965" y="9648"/>
                  <a:pt x="965" y="9642"/>
                  <a:pt x="944" y="9637"/>
                </a:cubicBezTo>
                <a:cubicBezTo>
                  <a:pt x="952" y="9647"/>
                  <a:pt x="960" y="9657"/>
                  <a:pt x="968" y="9667"/>
                </a:cubicBezTo>
                <a:close/>
                <a:moveTo>
                  <a:pt x="917" y="9753"/>
                </a:moveTo>
                <a:cubicBezTo>
                  <a:pt x="927" y="9728"/>
                  <a:pt x="912" y="9714"/>
                  <a:pt x="887" y="9723"/>
                </a:cubicBezTo>
                <a:cubicBezTo>
                  <a:pt x="897" y="9734"/>
                  <a:pt x="906" y="9744"/>
                  <a:pt x="917" y="9753"/>
                </a:cubicBezTo>
                <a:close/>
                <a:moveTo>
                  <a:pt x="819" y="9302"/>
                </a:moveTo>
                <a:cubicBezTo>
                  <a:pt x="830" y="9295"/>
                  <a:pt x="840" y="9287"/>
                  <a:pt x="849" y="9278"/>
                </a:cubicBezTo>
                <a:cubicBezTo>
                  <a:pt x="829" y="9264"/>
                  <a:pt x="810" y="9264"/>
                  <a:pt x="790" y="9278"/>
                </a:cubicBezTo>
                <a:cubicBezTo>
                  <a:pt x="800" y="9286"/>
                  <a:pt x="809" y="9294"/>
                  <a:pt x="819" y="9302"/>
                </a:cubicBezTo>
                <a:close/>
                <a:moveTo>
                  <a:pt x="1164" y="9580"/>
                </a:moveTo>
                <a:cubicBezTo>
                  <a:pt x="1182" y="9553"/>
                  <a:pt x="1146" y="9552"/>
                  <a:pt x="1131" y="9565"/>
                </a:cubicBezTo>
                <a:cubicBezTo>
                  <a:pt x="1142" y="9570"/>
                  <a:pt x="1153" y="9575"/>
                  <a:pt x="1164" y="9580"/>
                </a:cubicBezTo>
                <a:close/>
                <a:moveTo>
                  <a:pt x="1036" y="9462"/>
                </a:moveTo>
                <a:cubicBezTo>
                  <a:pt x="1021" y="9455"/>
                  <a:pt x="1023" y="9445"/>
                  <a:pt x="1003" y="9456"/>
                </a:cubicBezTo>
                <a:cubicBezTo>
                  <a:pt x="1014" y="9458"/>
                  <a:pt x="1025" y="9460"/>
                  <a:pt x="1036" y="9462"/>
                </a:cubicBezTo>
                <a:close/>
                <a:moveTo>
                  <a:pt x="1469" y="10139"/>
                </a:moveTo>
                <a:cubicBezTo>
                  <a:pt x="1462" y="10120"/>
                  <a:pt x="1448" y="10108"/>
                  <a:pt x="1428" y="10103"/>
                </a:cubicBezTo>
                <a:cubicBezTo>
                  <a:pt x="1431" y="10126"/>
                  <a:pt x="1446" y="10139"/>
                  <a:pt x="1469" y="10139"/>
                </a:cubicBezTo>
                <a:close/>
                <a:moveTo>
                  <a:pt x="1472" y="10201"/>
                </a:moveTo>
                <a:cubicBezTo>
                  <a:pt x="1486" y="10157"/>
                  <a:pt x="1448" y="10120"/>
                  <a:pt x="1410" y="10156"/>
                </a:cubicBezTo>
                <a:cubicBezTo>
                  <a:pt x="1434" y="10167"/>
                  <a:pt x="1455" y="10182"/>
                  <a:pt x="1472" y="10201"/>
                </a:cubicBezTo>
                <a:close/>
                <a:moveTo>
                  <a:pt x="1419" y="10534"/>
                </a:moveTo>
                <a:cubicBezTo>
                  <a:pt x="1434" y="10525"/>
                  <a:pt x="1441" y="10512"/>
                  <a:pt x="1440" y="10495"/>
                </a:cubicBezTo>
                <a:cubicBezTo>
                  <a:pt x="1406" y="10491"/>
                  <a:pt x="1399" y="10504"/>
                  <a:pt x="1419" y="10534"/>
                </a:cubicBezTo>
                <a:close/>
                <a:moveTo>
                  <a:pt x="1434" y="9833"/>
                </a:moveTo>
                <a:cubicBezTo>
                  <a:pt x="1427" y="9821"/>
                  <a:pt x="1418" y="9811"/>
                  <a:pt x="1407" y="9803"/>
                </a:cubicBezTo>
                <a:cubicBezTo>
                  <a:pt x="1416" y="9813"/>
                  <a:pt x="1425" y="9823"/>
                  <a:pt x="1434" y="9833"/>
                </a:cubicBezTo>
                <a:close/>
                <a:moveTo>
                  <a:pt x="1413" y="10047"/>
                </a:moveTo>
                <a:cubicBezTo>
                  <a:pt x="1410" y="10032"/>
                  <a:pt x="1401" y="10021"/>
                  <a:pt x="1386" y="10014"/>
                </a:cubicBezTo>
                <a:cubicBezTo>
                  <a:pt x="1395" y="10025"/>
                  <a:pt x="1404" y="10036"/>
                  <a:pt x="1413" y="10047"/>
                </a:cubicBezTo>
                <a:close/>
                <a:moveTo>
                  <a:pt x="1404" y="10124"/>
                </a:moveTo>
                <a:cubicBezTo>
                  <a:pt x="1413" y="10105"/>
                  <a:pt x="1427" y="10092"/>
                  <a:pt x="1446" y="10085"/>
                </a:cubicBezTo>
                <a:cubicBezTo>
                  <a:pt x="1415" y="10048"/>
                  <a:pt x="1366" y="10092"/>
                  <a:pt x="1404" y="10124"/>
                </a:cubicBezTo>
                <a:close/>
                <a:moveTo>
                  <a:pt x="1360" y="10100"/>
                </a:moveTo>
                <a:cubicBezTo>
                  <a:pt x="1365" y="10074"/>
                  <a:pt x="1367" y="10032"/>
                  <a:pt x="1327" y="10038"/>
                </a:cubicBezTo>
                <a:cubicBezTo>
                  <a:pt x="1332" y="10062"/>
                  <a:pt x="1342" y="10082"/>
                  <a:pt x="1360" y="10100"/>
                </a:cubicBezTo>
                <a:close/>
                <a:moveTo>
                  <a:pt x="1143" y="10035"/>
                </a:moveTo>
                <a:cubicBezTo>
                  <a:pt x="1153" y="10037"/>
                  <a:pt x="1163" y="10039"/>
                  <a:pt x="1172" y="10041"/>
                </a:cubicBezTo>
                <a:cubicBezTo>
                  <a:pt x="1174" y="10020"/>
                  <a:pt x="1172" y="10001"/>
                  <a:pt x="1167" y="9981"/>
                </a:cubicBezTo>
                <a:cubicBezTo>
                  <a:pt x="1140" y="9989"/>
                  <a:pt x="1128" y="10010"/>
                  <a:pt x="1143" y="10035"/>
                </a:cubicBezTo>
                <a:close/>
                <a:moveTo>
                  <a:pt x="1808" y="11386"/>
                </a:moveTo>
                <a:cubicBezTo>
                  <a:pt x="1817" y="11379"/>
                  <a:pt x="1826" y="11372"/>
                  <a:pt x="1835" y="11365"/>
                </a:cubicBezTo>
                <a:cubicBezTo>
                  <a:pt x="1820" y="11345"/>
                  <a:pt x="1799" y="11329"/>
                  <a:pt x="1775" y="11323"/>
                </a:cubicBezTo>
                <a:cubicBezTo>
                  <a:pt x="1784" y="11345"/>
                  <a:pt x="1795" y="11366"/>
                  <a:pt x="1808" y="11386"/>
                </a:cubicBezTo>
                <a:close/>
                <a:moveTo>
                  <a:pt x="1758" y="10831"/>
                </a:moveTo>
                <a:cubicBezTo>
                  <a:pt x="1755" y="10814"/>
                  <a:pt x="1745" y="10805"/>
                  <a:pt x="1728" y="10804"/>
                </a:cubicBezTo>
                <a:cubicBezTo>
                  <a:pt x="1738" y="10813"/>
                  <a:pt x="1748" y="10822"/>
                  <a:pt x="1758" y="10831"/>
                </a:cubicBezTo>
                <a:close/>
                <a:moveTo>
                  <a:pt x="1734" y="10997"/>
                </a:moveTo>
                <a:cubicBezTo>
                  <a:pt x="1722" y="10974"/>
                  <a:pt x="1698" y="10959"/>
                  <a:pt x="1671" y="10964"/>
                </a:cubicBezTo>
                <a:cubicBezTo>
                  <a:pt x="1691" y="10977"/>
                  <a:pt x="1712" y="10988"/>
                  <a:pt x="1734" y="10997"/>
                </a:cubicBezTo>
                <a:close/>
                <a:moveTo>
                  <a:pt x="1671" y="10988"/>
                </a:moveTo>
                <a:cubicBezTo>
                  <a:pt x="1679" y="10958"/>
                  <a:pt x="1635" y="10944"/>
                  <a:pt x="1618" y="10931"/>
                </a:cubicBezTo>
                <a:cubicBezTo>
                  <a:pt x="1600" y="10970"/>
                  <a:pt x="1648" y="10975"/>
                  <a:pt x="1671" y="10988"/>
                </a:cubicBezTo>
                <a:close/>
                <a:moveTo>
                  <a:pt x="1585" y="10819"/>
                </a:moveTo>
                <a:cubicBezTo>
                  <a:pt x="1620" y="10808"/>
                  <a:pt x="1662" y="10816"/>
                  <a:pt x="1689" y="10786"/>
                </a:cubicBezTo>
                <a:cubicBezTo>
                  <a:pt x="1639" y="10760"/>
                  <a:pt x="1590" y="10780"/>
                  <a:pt x="1538" y="10774"/>
                </a:cubicBezTo>
                <a:cubicBezTo>
                  <a:pt x="1542" y="10798"/>
                  <a:pt x="1560" y="10816"/>
                  <a:pt x="1585" y="10819"/>
                </a:cubicBezTo>
                <a:close/>
                <a:moveTo>
                  <a:pt x="1582" y="10943"/>
                </a:moveTo>
                <a:cubicBezTo>
                  <a:pt x="1627" y="10912"/>
                  <a:pt x="1570" y="10879"/>
                  <a:pt x="1538" y="10881"/>
                </a:cubicBezTo>
                <a:cubicBezTo>
                  <a:pt x="1553" y="10902"/>
                  <a:pt x="1568" y="10922"/>
                  <a:pt x="1582" y="10943"/>
                </a:cubicBezTo>
                <a:close/>
                <a:moveTo>
                  <a:pt x="1553" y="11264"/>
                </a:moveTo>
                <a:cubicBezTo>
                  <a:pt x="1545" y="11254"/>
                  <a:pt x="1535" y="11250"/>
                  <a:pt x="1523" y="11252"/>
                </a:cubicBezTo>
                <a:cubicBezTo>
                  <a:pt x="1533" y="11256"/>
                  <a:pt x="1543" y="11260"/>
                  <a:pt x="1553" y="11264"/>
                </a:cubicBezTo>
                <a:close/>
                <a:moveTo>
                  <a:pt x="1609" y="11270"/>
                </a:moveTo>
                <a:cubicBezTo>
                  <a:pt x="1622" y="11218"/>
                  <a:pt x="1536" y="11148"/>
                  <a:pt x="1517" y="11203"/>
                </a:cubicBezTo>
                <a:cubicBezTo>
                  <a:pt x="1509" y="11226"/>
                  <a:pt x="1596" y="11257"/>
                  <a:pt x="1609" y="11270"/>
                </a:cubicBezTo>
                <a:close/>
                <a:moveTo>
                  <a:pt x="1511" y="11083"/>
                </a:moveTo>
                <a:cubicBezTo>
                  <a:pt x="1543" y="11064"/>
                  <a:pt x="1530" y="11049"/>
                  <a:pt x="1496" y="11053"/>
                </a:cubicBezTo>
                <a:cubicBezTo>
                  <a:pt x="1501" y="11063"/>
                  <a:pt x="1506" y="11073"/>
                  <a:pt x="1511" y="11083"/>
                </a:cubicBezTo>
                <a:close/>
                <a:moveTo>
                  <a:pt x="1746" y="11519"/>
                </a:moveTo>
                <a:cubicBezTo>
                  <a:pt x="1773" y="11531"/>
                  <a:pt x="1811" y="11533"/>
                  <a:pt x="1835" y="11519"/>
                </a:cubicBezTo>
                <a:cubicBezTo>
                  <a:pt x="1827" y="11510"/>
                  <a:pt x="1819" y="11501"/>
                  <a:pt x="1811" y="11492"/>
                </a:cubicBezTo>
                <a:cubicBezTo>
                  <a:pt x="1865" y="11530"/>
                  <a:pt x="1843" y="11438"/>
                  <a:pt x="1799" y="11430"/>
                </a:cubicBezTo>
                <a:cubicBezTo>
                  <a:pt x="1880" y="11446"/>
                  <a:pt x="1775" y="11342"/>
                  <a:pt x="1778" y="11424"/>
                </a:cubicBezTo>
                <a:cubicBezTo>
                  <a:pt x="1771" y="11355"/>
                  <a:pt x="1767" y="11254"/>
                  <a:pt x="1711" y="11203"/>
                </a:cubicBezTo>
                <a:cubicBezTo>
                  <a:pt x="1690" y="11184"/>
                  <a:pt x="1702" y="11154"/>
                  <a:pt x="1672" y="11144"/>
                </a:cubicBezTo>
                <a:cubicBezTo>
                  <a:pt x="1651" y="11137"/>
                  <a:pt x="1627" y="11027"/>
                  <a:pt x="1627" y="11106"/>
                </a:cubicBezTo>
                <a:cubicBezTo>
                  <a:pt x="1595" y="10980"/>
                  <a:pt x="1477" y="11148"/>
                  <a:pt x="1565" y="11121"/>
                </a:cubicBezTo>
                <a:cubicBezTo>
                  <a:pt x="1499" y="11146"/>
                  <a:pt x="1560" y="11181"/>
                  <a:pt x="1591" y="11151"/>
                </a:cubicBezTo>
                <a:cubicBezTo>
                  <a:pt x="1570" y="11179"/>
                  <a:pt x="1624" y="11264"/>
                  <a:pt x="1630" y="11294"/>
                </a:cubicBezTo>
                <a:cubicBezTo>
                  <a:pt x="1612" y="11277"/>
                  <a:pt x="1593" y="11264"/>
                  <a:pt x="1570" y="11255"/>
                </a:cubicBezTo>
                <a:cubicBezTo>
                  <a:pt x="1612" y="11339"/>
                  <a:pt x="1498" y="11219"/>
                  <a:pt x="1570" y="11306"/>
                </a:cubicBezTo>
                <a:cubicBezTo>
                  <a:pt x="1553" y="11287"/>
                  <a:pt x="1535" y="11274"/>
                  <a:pt x="1511" y="11279"/>
                </a:cubicBezTo>
                <a:cubicBezTo>
                  <a:pt x="1532" y="11297"/>
                  <a:pt x="1552" y="11317"/>
                  <a:pt x="1570" y="11338"/>
                </a:cubicBezTo>
                <a:cubicBezTo>
                  <a:pt x="1538" y="11318"/>
                  <a:pt x="1516" y="11286"/>
                  <a:pt x="1481" y="11270"/>
                </a:cubicBezTo>
                <a:cubicBezTo>
                  <a:pt x="1476" y="11325"/>
                  <a:pt x="1535" y="11335"/>
                  <a:pt x="1561" y="11372"/>
                </a:cubicBezTo>
                <a:cubicBezTo>
                  <a:pt x="1573" y="11389"/>
                  <a:pt x="1587" y="11409"/>
                  <a:pt x="1604" y="11427"/>
                </a:cubicBezTo>
                <a:cubicBezTo>
                  <a:pt x="1574" y="11405"/>
                  <a:pt x="1536" y="11392"/>
                  <a:pt x="1499" y="11388"/>
                </a:cubicBezTo>
                <a:cubicBezTo>
                  <a:pt x="1507" y="11421"/>
                  <a:pt x="1538" y="11465"/>
                  <a:pt x="1573" y="11430"/>
                </a:cubicBezTo>
                <a:cubicBezTo>
                  <a:pt x="1577" y="11472"/>
                  <a:pt x="1625" y="11461"/>
                  <a:pt x="1647" y="11487"/>
                </a:cubicBezTo>
                <a:cubicBezTo>
                  <a:pt x="1642" y="11472"/>
                  <a:pt x="1635" y="11460"/>
                  <a:pt x="1626" y="11449"/>
                </a:cubicBezTo>
                <a:cubicBezTo>
                  <a:pt x="1645" y="11465"/>
                  <a:pt x="1666" y="11476"/>
                  <a:pt x="1689" y="11478"/>
                </a:cubicBezTo>
                <a:cubicBezTo>
                  <a:pt x="1692" y="11437"/>
                  <a:pt x="1648" y="11422"/>
                  <a:pt x="1645" y="11386"/>
                </a:cubicBezTo>
                <a:cubicBezTo>
                  <a:pt x="1641" y="11348"/>
                  <a:pt x="1681" y="11346"/>
                  <a:pt x="1683" y="11311"/>
                </a:cubicBezTo>
                <a:cubicBezTo>
                  <a:pt x="1718" y="11316"/>
                  <a:pt x="1728" y="11357"/>
                  <a:pt x="1677" y="11347"/>
                </a:cubicBezTo>
                <a:cubicBezTo>
                  <a:pt x="1676" y="11372"/>
                  <a:pt x="1693" y="11388"/>
                  <a:pt x="1716" y="11395"/>
                </a:cubicBezTo>
                <a:cubicBezTo>
                  <a:pt x="1705" y="11400"/>
                  <a:pt x="1694" y="11406"/>
                  <a:pt x="1683" y="11412"/>
                </a:cubicBezTo>
                <a:cubicBezTo>
                  <a:pt x="1693" y="11436"/>
                  <a:pt x="1724" y="11439"/>
                  <a:pt x="1743" y="11451"/>
                </a:cubicBezTo>
                <a:cubicBezTo>
                  <a:pt x="1784" y="11477"/>
                  <a:pt x="1712" y="11505"/>
                  <a:pt x="1778" y="11492"/>
                </a:cubicBezTo>
                <a:cubicBezTo>
                  <a:pt x="1768" y="11502"/>
                  <a:pt x="1757" y="11511"/>
                  <a:pt x="1746" y="11519"/>
                </a:cubicBezTo>
                <a:close/>
                <a:moveTo>
                  <a:pt x="1609" y="11065"/>
                </a:moveTo>
                <a:cubicBezTo>
                  <a:pt x="1663" y="11053"/>
                  <a:pt x="1508" y="10899"/>
                  <a:pt x="1487" y="10875"/>
                </a:cubicBezTo>
                <a:cubicBezTo>
                  <a:pt x="1491" y="10896"/>
                  <a:pt x="1495" y="10917"/>
                  <a:pt x="1499" y="10937"/>
                </a:cubicBezTo>
                <a:cubicBezTo>
                  <a:pt x="1508" y="10960"/>
                  <a:pt x="1531" y="10972"/>
                  <a:pt x="1538" y="10997"/>
                </a:cubicBezTo>
                <a:cubicBezTo>
                  <a:pt x="1515" y="10943"/>
                  <a:pt x="1452" y="10975"/>
                  <a:pt x="1483" y="11024"/>
                </a:cubicBezTo>
                <a:cubicBezTo>
                  <a:pt x="1506" y="11062"/>
                  <a:pt x="1574" y="11049"/>
                  <a:pt x="1609" y="11065"/>
                </a:cubicBezTo>
                <a:close/>
                <a:moveTo>
                  <a:pt x="1493" y="11115"/>
                </a:moveTo>
                <a:cubicBezTo>
                  <a:pt x="1494" y="11095"/>
                  <a:pt x="1485" y="11080"/>
                  <a:pt x="1466" y="11071"/>
                </a:cubicBezTo>
                <a:cubicBezTo>
                  <a:pt x="1454" y="11096"/>
                  <a:pt x="1469" y="11112"/>
                  <a:pt x="1493" y="11115"/>
                </a:cubicBezTo>
                <a:close/>
                <a:moveTo>
                  <a:pt x="1469" y="10836"/>
                </a:moveTo>
                <a:cubicBezTo>
                  <a:pt x="1462" y="10825"/>
                  <a:pt x="1454" y="10814"/>
                  <a:pt x="1446" y="10804"/>
                </a:cubicBezTo>
                <a:cubicBezTo>
                  <a:pt x="1454" y="10815"/>
                  <a:pt x="1461" y="10825"/>
                  <a:pt x="1469" y="10836"/>
                </a:cubicBezTo>
                <a:close/>
                <a:moveTo>
                  <a:pt x="1496" y="11172"/>
                </a:moveTo>
                <a:cubicBezTo>
                  <a:pt x="1507" y="11167"/>
                  <a:pt x="1518" y="11162"/>
                  <a:pt x="1529" y="11157"/>
                </a:cubicBezTo>
                <a:cubicBezTo>
                  <a:pt x="1512" y="11126"/>
                  <a:pt x="1478" y="11108"/>
                  <a:pt x="1443" y="11109"/>
                </a:cubicBezTo>
                <a:cubicBezTo>
                  <a:pt x="1461" y="11130"/>
                  <a:pt x="1479" y="11150"/>
                  <a:pt x="1496" y="11172"/>
                </a:cubicBezTo>
                <a:close/>
                <a:moveTo>
                  <a:pt x="1454" y="11267"/>
                </a:moveTo>
                <a:cubicBezTo>
                  <a:pt x="1445" y="11227"/>
                  <a:pt x="1517" y="11196"/>
                  <a:pt x="1446" y="11175"/>
                </a:cubicBezTo>
                <a:cubicBezTo>
                  <a:pt x="1451" y="11214"/>
                  <a:pt x="1376" y="11255"/>
                  <a:pt x="1454" y="11267"/>
                </a:cubicBezTo>
                <a:close/>
                <a:moveTo>
                  <a:pt x="1416" y="11205"/>
                </a:moveTo>
                <a:cubicBezTo>
                  <a:pt x="1421" y="11184"/>
                  <a:pt x="1411" y="11180"/>
                  <a:pt x="1386" y="11193"/>
                </a:cubicBezTo>
                <a:cubicBezTo>
                  <a:pt x="1396" y="11197"/>
                  <a:pt x="1406" y="11201"/>
                  <a:pt x="1416" y="11205"/>
                </a:cubicBezTo>
                <a:close/>
                <a:moveTo>
                  <a:pt x="1437" y="10869"/>
                </a:moveTo>
                <a:cubicBezTo>
                  <a:pt x="1427" y="10844"/>
                  <a:pt x="1398" y="10839"/>
                  <a:pt x="1374" y="10842"/>
                </a:cubicBezTo>
                <a:cubicBezTo>
                  <a:pt x="1397" y="10847"/>
                  <a:pt x="1417" y="10856"/>
                  <a:pt x="1437" y="10869"/>
                </a:cubicBezTo>
                <a:close/>
                <a:moveTo>
                  <a:pt x="1496" y="11202"/>
                </a:moveTo>
                <a:cubicBezTo>
                  <a:pt x="1493" y="11152"/>
                  <a:pt x="1400" y="11106"/>
                  <a:pt x="1360" y="11133"/>
                </a:cubicBezTo>
                <a:cubicBezTo>
                  <a:pt x="1371" y="11194"/>
                  <a:pt x="1468" y="11150"/>
                  <a:pt x="1496" y="11202"/>
                </a:cubicBezTo>
                <a:close/>
                <a:moveTo>
                  <a:pt x="1461" y="10979"/>
                </a:moveTo>
                <a:cubicBezTo>
                  <a:pt x="1554" y="10910"/>
                  <a:pt x="1417" y="10856"/>
                  <a:pt x="1354" y="10866"/>
                </a:cubicBezTo>
                <a:cubicBezTo>
                  <a:pt x="1381" y="10910"/>
                  <a:pt x="1419" y="10948"/>
                  <a:pt x="1461" y="10979"/>
                </a:cubicBezTo>
                <a:close/>
                <a:moveTo>
                  <a:pt x="1440" y="10848"/>
                </a:moveTo>
                <a:cubicBezTo>
                  <a:pt x="1450" y="10816"/>
                  <a:pt x="1437" y="10779"/>
                  <a:pt x="1407" y="10762"/>
                </a:cubicBezTo>
                <a:cubicBezTo>
                  <a:pt x="1394" y="10782"/>
                  <a:pt x="1394" y="10802"/>
                  <a:pt x="1407" y="10821"/>
                </a:cubicBezTo>
                <a:cubicBezTo>
                  <a:pt x="1385" y="10803"/>
                  <a:pt x="1333" y="10794"/>
                  <a:pt x="1345" y="10839"/>
                </a:cubicBezTo>
                <a:cubicBezTo>
                  <a:pt x="1376" y="10808"/>
                  <a:pt x="1407" y="10843"/>
                  <a:pt x="1440" y="10848"/>
                </a:cubicBezTo>
                <a:close/>
                <a:moveTo>
                  <a:pt x="1365" y="10750"/>
                </a:moveTo>
                <a:cubicBezTo>
                  <a:pt x="1377" y="10720"/>
                  <a:pt x="1368" y="10713"/>
                  <a:pt x="1336" y="10727"/>
                </a:cubicBezTo>
                <a:cubicBezTo>
                  <a:pt x="1346" y="10734"/>
                  <a:pt x="1355" y="10742"/>
                  <a:pt x="1365" y="10750"/>
                </a:cubicBezTo>
                <a:close/>
                <a:moveTo>
                  <a:pt x="1354" y="11101"/>
                </a:moveTo>
                <a:cubicBezTo>
                  <a:pt x="1380" y="11094"/>
                  <a:pt x="1403" y="11078"/>
                  <a:pt x="1422" y="11059"/>
                </a:cubicBezTo>
                <a:cubicBezTo>
                  <a:pt x="1386" y="11048"/>
                  <a:pt x="1362" y="11086"/>
                  <a:pt x="1327" y="11071"/>
                </a:cubicBezTo>
                <a:cubicBezTo>
                  <a:pt x="1335" y="11082"/>
                  <a:pt x="1344" y="11091"/>
                  <a:pt x="1354" y="11101"/>
                </a:cubicBezTo>
                <a:close/>
                <a:moveTo>
                  <a:pt x="1339" y="11065"/>
                </a:moveTo>
                <a:cubicBezTo>
                  <a:pt x="1380" y="11074"/>
                  <a:pt x="1405" y="11042"/>
                  <a:pt x="1384" y="11005"/>
                </a:cubicBezTo>
                <a:cubicBezTo>
                  <a:pt x="1357" y="10960"/>
                  <a:pt x="1331" y="10992"/>
                  <a:pt x="1294" y="11003"/>
                </a:cubicBezTo>
                <a:cubicBezTo>
                  <a:pt x="1302" y="11039"/>
                  <a:pt x="1339" y="11041"/>
                  <a:pt x="1368" y="11050"/>
                </a:cubicBezTo>
                <a:cubicBezTo>
                  <a:pt x="1358" y="11055"/>
                  <a:pt x="1349" y="11060"/>
                  <a:pt x="1339" y="11065"/>
                </a:cubicBezTo>
                <a:close/>
                <a:moveTo>
                  <a:pt x="1324" y="10768"/>
                </a:moveTo>
                <a:cubicBezTo>
                  <a:pt x="1334" y="10749"/>
                  <a:pt x="1330" y="10733"/>
                  <a:pt x="1312" y="10720"/>
                </a:cubicBezTo>
                <a:cubicBezTo>
                  <a:pt x="1303" y="10729"/>
                  <a:pt x="1296" y="10739"/>
                  <a:pt x="1291" y="10750"/>
                </a:cubicBezTo>
                <a:cubicBezTo>
                  <a:pt x="1302" y="10756"/>
                  <a:pt x="1313" y="10762"/>
                  <a:pt x="1324" y="10768"/>
                </a:cubicBezTo>
                <a:close/>
                <a:moveTo>
                  <a:pt x="1452" y="11068"/>
                </a:moveTo>
                <a:cubicBezTo>
                  <a:pt x="1505" y="11012"/>
                  <a:pt x="1320" y="10818"/>
                  <a:pt x="1250" y="10857"/>
                </a:cubicBezTo>
                <a:cubicBezTo>
                  <a:pt x="1262" y="10874"/>
                  <a:pt x="1307" y="10895"/>
                  <a:pt x="1310" y="10915"/>
                </a:cubicBezTo>
                <a:cubicBezTo>
                  <a:pt x="1315" y="10950"/>
                  <a:pt x="1358" y="10944"/>
                  <a:pt x="1306" y="10964"/>
                </a:cubicBezTo>
                <a:cubicBezTo>
                  <a:pt x="1334" y="10976"/>
                  <a:pt x="1366" y="10942"/>
                  <a:pt x="1379" y="10974"/>
                </a:cubicBezTo>
                <a:cubicBezTo>
                  <a:pt x="1390" y="11004"/>
                  <a:pt x="1422" y="11053"/>
                  <a:pt x="1452" y="11068"/>
                </a:cubicBezTo>
                <a:close/>
                <a:moveTo>
                  <a:pt x="2268" y="11991"/>
                </a:moveTo>
                <a:cubicBezTo>
                  <a:pt x="2269" y="11968"/>
                  <a:pt x="2256" y="11954"/>
                  <a:pt x="2233" y="11953"/>
                </a:cubicBezTo>
                <a:cubicBezTo>
                  <a:pt x="2231" y="11976"/>
                  <a:pt x="2245" y="11990"/>
                  <a:pt x="2268" y="11991"/>
                </a:cubicBezTo>
                <a:close/>
                <a:moveTo>
                  <a:pt x="2191" y="11991"/>
                </a:moveTo>
                <a:cubicBezTo>
                  <a:pt x="2200" y="11985"/>
                  <a:pt x="2209" y="11979"/>
                  <a:pt x="2218" y="11973"/>
                </a:cubicBezTo>
                <a:cubicBezTo>
                  <a:pt x="2207" y="11947"/>
                  <a:pt x="2185" y="11940"/>
                  <a:pt x="2164" y="11962"/>
                </a:cubicBezTo>
                <a:cubicBezTo>
                  <a:pt x="2172" y="11973"/>
                  <a:pt x="2181" y="11982"/>
                  <a:pt x="2191" y="11991"/>
                </a:cubicBezTo>
                <a:close/>
                <a:moveTo>
                  <a:pt x="2188" y="12018"/>
                </a:moveTo>
                <a:cubicBezTo>
                  <a:pt x="2186" y="11989"/>
                  <a:pt x="2161" y="11966"/>
                  <a:pt x="2131" y="11973"/>
                </a:cubicBezTo>
                <a:cubicBezTo>
                  <a:pt x="2145" y="11994"/>
                  <a:pt x="2165" y="12010"/>
                  <a:pt x="2188" y="12018"/>
                </a:cubicBezTo>
                <a:close/>
                <a:moveTo>
                  <a:pt x="2108" y="11938"/>
                </a:moveTo>
                <a:cubicBezTo>
                  <a:pt x="2115" y="11936"/>
                  <a:pt x="2122" y="11934"/>
                  <a:pt x="2129" y="11932"/>
                </a:cubicBezTo>
                <a:cubicBezTo>
                  <a:pt x="2104" y="11901"/>
                  <a:pt x="2081" y="11868"/>
                  <a:pt x="2048" y="11846"/>
                </a:cubicBezTo>
                <a:cubicBezTo>
                  <a:pt x="2067" y="11877"/>
                  <a:pt x="2086" y="11908"/>
                  <a:pt x="2108" y="11938"/>
                </a:cubicBezTo>
                <a:close/>
                <a:moveTo>
                  <a:pt x="2066" y="11935"/>
                </a:moveTo>
                <a:cubicBezTo>
                  <a:pt x="2072" y="11901"/>
                  <a:pt x="2029" y="11900"/>
                  <a:pt x="2019" y="11873"/>
                </a:cubicBezTo>
                <a:cubicBezTo>
                  <a:pt x="1990" y="11909"/>
                  <a:pt x="2042" y="11924"/>
                  <a:pt x="2066" y="11935"/>
                </a:cubicBezTo>
                <a:close/>
                <a:moveTo>
                  <a:pt x="1962" y="12027"/>
                </a:moveTo>
                <a:cubicBezTo>
                  <a:pt x="1997" y="12017"/>
                  <a:pt x="2015" y="11981"/>
                  <a:pt x="2025" y="12018"/>
                </a:cubicBezTo>
                <a:cubicBezTo>
                  <a:pt x="2023" y="12005"/>
                  <a:pt x="2023" y="11992"/>
                  <a:pt x="2025" y="11979"/>
                </a:cubicBezTo>
                <a:cubicBezTo>
                  <a:pt x="2036" y="11986"/>
                  <a:pt x="2047" y="11993"/>
                  <a:pt x="2057" y="12000"/>
                </a:cubicBezTo>
                <a:cubicBezTo>
                  <a:pt x="2028" y="11951"/>
                  <a:pt x="1990" y="11896"/>
                  <a:pt x="1944" y="11976"/>
                </a:cubicBezTo>
                <a:cubicBezTo>
                  <a:pt x="1969" y="11985"/>
                  <a:pt x="1979" y="12004"/>
                  <a:pt x="1962" y="12027"/>
                </a:cubicBezTo>
                <a:close/>
                <a:moveTo>
                  <a:pt x="2066" y="11810"/>
                </a:moveTo>
                <a:cubicBezTo>
                  <a:pt x="2068" y="11775"/>
                  <a:pt x="2017" y="11756"/>
                  <a:pt x="1992" y="11745"/>
                </a:cubicBezTo>
                <a:cubicBezTo>
                  <a:pt x="2047" y="11745"/>
                  <a:pt x="2007" y="11734"/>
                  <a:pt x="1986" y="11713"/>
                </a:cubicBezTo>
                <a:cubicBezTo>
                  <a:pt x="1963" y="11688"/>
                  <a:pt x="1940" y="11675"/>
                  <a:pt x="1906" y="11692"/>
                </a:cubicBezTo>
                <a:cubicBezTo>
                  <a:pt x="1932" y="11706"/>
                  <a:pt x="1939" y="11732"/>
                  <a:pt x="1956" y="11754"/>
                </a:cubicBezTo>
                <a:cubicBezTo>
                  <a:pt x="1984" y="11791"/>
                  <a:pt x="2030" y="11787"/>
                  <a:pt x="2066" y="11810"/>
                </a:cubicBezTo>
                <a:close/>
                <a:moveTo>
                  <a:pt x="1903" y="12080"/>
                </a:moveTo>
                <a:cubicBezTo>
                  <a:pt x="1947" y="12069"/>
                  <a:pt x="1925" y="12007"/>
                  <a:pt x="1929" y="11976"/>
                </a:cubicBezTo>
                <a:cubicBezTo>
                  <a:pt x="1907" y="11994"/>
                  <a:pt x="1887" y="11984"/>
                  <a:pt x="1879" y="11959"/>
                </a:cubicBezTo>
                <a:cubicBezTo>
                  <a:pt x="1880" y="11996"/>
                  <a:pt x="1876" y="12050"/>
                  <a:pt x="1903" y="12080"/>
                </a:cubicBezTo>
                <a:close/>
                <a:moveTo>
                  <a:pt x="1971" y="11902"/>
                </a:moveTo>
                <a:cubicBezTo>
                  <a:pt x="1989" y="11875"/>
                  <a:pt x="2022" y="11855"/>
                  <a:pt x="2054" y="11873"/>
                </a:cubicBezTo>
                <a:cubicBezTo>
                  <a:pt x="2004" y="11839"/>
                  <a:pt x="1999" y="11766"/>
                  <a:pt x="1924" y="11777"/>
                </a:cubicBezTo>
                <a:cubicBezTo>
                  <a:pt x="1941" y="11797"/>
                  <a:pt x="1957" y="11818"/>
                  <a:pt x="1971" y="11840"/>
                </a:cubicBezTo>
                <a:cubicBezTo>
                  <a:pt x="1940" y="11834"/>
                  <a:pt x="1908" y="11827"/>
                  <a:pt x="1876" y="11825"/>
                </a:cubicBezTo>
                <a:cubicBezTo>
                  <a:pt x="1879" y="11859"/>
                  <a:pt x="1940" y="11898"/>
                  <a:pt x="1968" y="11869"/>
                </a:cubicBezTo>
                <a:cubicBezTo>
                  <a:pt x="1969" y="11880"/>
                  <a:pt x="1970" y="11891"/>
                  <a:pt x="1971" y="11902"/>
                </a:cubicBezTo>
                <a:close/>
                <a:moveTo>
                  <a:pt x="1941" y="11825"/>
                </a:moveTo>
                <a:cubicBezTo>
                  <a:pt x="1943" y="11802"/>
                  <a:pt x="1876" y="11732"/>
                  <a:pt x="1852" y="11754"/>
                </a:cubicBezTo>
                <a:cubicBezTo>
                  <a:pt x="1809" y="11794"/>
                  <a:pt x="1915" y="11824"/>
                  <a:pt x="1941" y="11825"/>
                </a:cubicBezTo>
                <a:close/>
                <a:moveTo>
                  <a:pt x="1859" y="11692"/>
                </a:moveTo>
                <a:cubicBezTo>
                  <a:pt x="1872" y="11679"/>
                  <a:pt x="1880" y="11665"/>
                  <a:pt x="1882" y="11647"/>
                </a:cubicBezTo>
                <a:cubicBezTo>
                  <a:pt x="1856" y="11650"/>
                  <a:pt x="1843" y="11667"/>
                  <a:pt x="1859" y="11692"/>
                </a:cubicBezTo>
                <a:close/>
                <a:moveTo>
                  <a:pt x="1837" y="11798"/>
                </a:moveTo>
                <a:cubicBezTo>
                  <a:pt x="1842" y="11772"/>
                  <a:pt x="1833" y="11740"/>
                  <a:pt x="1799" y="11745"/>
                </a:cubicBezTo>
                <a:cubicBezTo>
                  <a:pt x="1801" y="11768"/>
                  <a:pt x="1817" y="11788"/>
                  <a:pt x="1837" y="11798"/>
                </a:cubicBezTo>
                <a:close/>
                <a:moveTo>
                  <a:pt x="1778" y="11656"/>
                </a:moveTo>
                <a:cubicBezTo>
                  <a:pt x="1770" y="11648"/>
                  <a:pt x="1760" y="11647"/>
                  <a:pt x="1748" y="11653"/>
                </a:cubicBezTo>
                <a:cubicBezTo>
                  <a:pt x="1758" y="11654"/>
                  <a:pt x="1768" y="11655"/>
                  <a:pt x="1778" y="11656"/>
                </a:cubicBezTo>
                <a:close/>
                <a:moveTo>
                  <a:pt x="1755" y="11792"/>
                </a:moveTo>
                <a:cubicBezTo>
                  <a:pt x="1764" y="11763"/>
                  <a:pt x="1738" y="11737"/>
                  <a:pt x="1725" y="11715"/>
                </a:cubicBezTo>
                <a:cubicBezTo>
                  <a:pt x="1748" y="11727"/>
                  <a:pt x="1767" y="11718"/>
                  <a:pt x="1769" y="11692"/>
                </a:cubicBezTo>
                <a:cubicBezTo>
                  <a:pt x="1736" y="11699"/>
                  <a:pt x="1707" y="11673"/>
                  <a:pt x="1677" y="11697"/>
                </a:cubicBezTo>
                <a:cubicBezTo>
                  <a:pt x="1706" y="11707"/>
                  <a:pt x="1710" y="11728"/>
                  <a:pt x="1686" y="11748"/>
                </a:cubicBezTo>
                <a:cubicBezTo>
                  <a:pt x="1724" y="11746"/>
                  <a:pt x="1717" y="11792"/>
                  <a:pt x="1755" y="11792"/>
                </a:cubicBezTo>
                <a:close/>
                <a:moveTo>
                  <a:pt x="1746" y="11623"/>
                </a:moveTo>
                <a:cubicBezTo>
                  <a:pt x="1756" y="11601"/>
                  <a:pt x="1771" y="11582"/>
                  <a:pt x="1790" y="11567"/>
                </a:cubicBezTo>
                <a:cubicBezTo>
                  <a:pt x="1756" y="11589"/>
                  <a:pt x="1725" y="11587"/>
                  <a:pt x="1734" y="11543"/>
                </a:cubicBezTo>
                <a:cubicBezTo>
                  <a:pt x="1718" y="11551"/>
                  <a:pt x="1705" y="11548"/>
                  <a:pt x="1694" y="11536"/>
                </a:cubicBezTo>
                <a:cubicBezTo>
                  <a:pt x="1669" y="11517"/>
                  <a:pt x="1639" y="11540"/>
                  <a:pt x="1612" y="11537"/>
                </a:cubicBezTo>
                <a:cubicBezTo>
                  <a:pt x="1634" y="11555"/>
                  <a:pt x="1713" y="11566"/>
                  <a:pt x="1707" y="11605"/>
                </a:cubicBezTo>
                <a:cubicBezTo>
                  <a:pt x="1667" y="11614"/>
                  <a:pt x="1673" y="11562"/>
                  <a:pt x="1633" y="11569"/>
                </a:cubicBezTo>
                <a:cubicBezTo>
                  <a:pt x="1640" y="11687"/>
                  <a:pt x="1735" y="11596"/>
                  <a:pt x="1695" y="11668"/>
                </a:cubicBezTo>
                <a:cubicBezTo>
                  <a:pt x="1719" y="11662"/>
                  <a:pt x="1738" y="11646"/>
                  <a:pt x="1746" y="11623"/>
                </a:cubicBezTo>
                <a:close/>
                <a:moveTo>
                  <a:pt x="2565" y="12223"/>
                </a:moveTo>
                <a:cubicBezTo>
                  <a:pt x="2589" y="12214"/>
                  <a:pt x="2604" y="12195"/>
                  <a:pt x="2592" y="12169"/>
                </a:cubicBezTo>
                <a:cubicBezTo>
                  <a:pt x="2570" y="12179"/>
                  <a:pt x="2556" y="12198"/>
                  <a:pt x="2565" y="12223"/>
                </a:cubicBezTo>
                <a:close/>
                <a:moveTo>
                  <a:pt x="2642" y="12532"/>
                </a:moveTo>
                <a:cubicBezTo>
                  <a:pt x="2634" y="12491"/>
                  <a:pt x="2577" y="12495"/>
                  <a:pt x="2550" y="12511"/>
                </a:cubicBezTo>
                <a:cubicBezTo>
                  <a:pt x="2583" y="12500"/>
                  <a:pt x="2616" y="12510"/>
                  <a:pt x="2642" y="12532"/>
                </a:cubicBezTo>
                <a:close/>
                <a:moveTo>
                  <a:pt x="2548" y="12587"/>
                </a:moveTo>
                <a:cubicBezTo>
                  <a:pt x="2555" y="12597"/>
                  <a:pt x="2565" y="12603"/>
                  <a:pt x="2577" y="12606"/>
                </a:cubicBezTo>
                <a:lnTo>
                  <a:pt x="2550" y="12587"/>
                </a:lnTo>
                <a:cubicBezTo>
                  <a:pt x="2563" y="12589"/>
                  <a:pt x="2575" y="12592"/>
                  <a:pt x="2587" y="12597"/>
                </a:cubicBezTo>
                <a:cubicBezTo>
                  <a:pt x="2621" y="12610"/>
                  <a:pt x="2654" y="12669"/>
                  <a:pt x="2696" y="12653"/>
                </a:cubicBezTo>
                <a:cubicBezTo>
                  <a:pt x="2722" y="12661"/>
                  <a:pt x="2749" y="12662"/>
                  <a:pt x="2776" y="12656"/>
                </a:cubicBezTo>
                <a:cubicBezTo>
                  <a:pt x="2730" y="12645"/>
                  <a:pt x="2697" y="12607"/>
                  <a:pt x="2651" y="12594"/>
                </a:cubicBezTo>
                <a:cubicBezTo>
                  <a:pt x="2744" y="12684"/>
                  <a:pt x="2524" y="12505"/>
                  <a:pt x="2621" y="12597"/>
                </a:cubicBezTo>
                <a:cubicBezTo>
                  <a:pt x="2557" y="12548"/>
                  <a:pt x="2492" y="12547"/>
                  <a:pt x="2419" y="12528"/>
                </a:cubicBezTo>
                <a:cubicBezTo>
                  <a:pt x="2362" y="12513"/>
                  <a:pt x="2314" y="12450"/>
                  <a:pt x="2250" y="12466"/>
                </a:cubicBezTo>
                <a:cubicBezTo>
                  <a:pt x="2328" y="12502"/>
                  <a:pt x="2382" y="12551"/>
                  <a:pt x="2463" y="12575"/>
                </a:cubicBezTo>
                <a:cubicBezTo>
                  <a:pt x="2491" y="12584"/>
                  <a:pt x="2520" y="12583"/>
                  <a:pt x="2548" y="12587"/>
                </a:cubicBezTo>
                <a:close/>
                <a:moveTo>
                  <a:pt x="2467" y="12454"/>
                </a:moveTo>
                <a:cubicBezTo>
                  <a:pt x="2508" y="12431"/>
                  <a:pt x="2491" y="12343"/>
                  <a:pt x="2438" y="12352"/>
                </a:cubicBezTo>
                <a:cubicBezTo>
                  <a:pt x="2396" y="12360"/>
                  <a:pt x="2467" y="12438"/>
                  <a:pt x="2467" y="12454"/>
                </a:cubicBezTo>
                <a:close/>
                <a:moveTo>
                  <a:pt x="2393" y="12276"/>
                </a:moveTo>
                <a:cubicBezTo>
                  <a:pt x="2398" y="12255"/>
                  <a:pt x="2387" y="12251"/>
                  <a:pt x="2360" y="12264"/>
                </a:cubicBezTo>
                <a:cubicBezTo>
                  <a:pt x="2371" y="12268"/>
                  <a:pt x="2382" y="12272"/>
                  <a:pt x="2393" y="12276"/>
                </a:cubicBezTo>
                <a:close/>
                <a:moveTo>
                  <a:pt x="2372" y="12208"/>
                </a:moveTo>
                <a:cubicBezTo>
                  <a:pt x="2393" y="12191"/>
                  <a:pt x="2386" y="12181"/>
                  <a:pt x="2351" y="12178"/>
                </a:cubicBezTo>
                <a:cubicBezTo>
                  <a:pt x="2358" y="12188"/>
                  <a:pt x="2365" y="12198"/>
                  <a:pt x="2372" y="12208"/>
                </a:cubicBezTo>
                <a:close/>
                <a:moveTo>
                  <a:pt x="2428" y="12338"/>
                </a:moveTo>
                <a:cubicBezTo>
                  <a:pt x="2435" y="12337"/>
                  <a:pt x="2442" y="12335"/>
                  <a:pt x="2449" y="12333"/>
                </a:cubicBezTo>
                <a:cubicBezTo>
                  <a:pt x="2429" y="12292"/>
                  <a:pt x="2380" y="12269"/>
                  <a:pt x="2336" y="12273"/>
                </a:cubicBezTo>
                <a:cubicBezTo>
                  <a:pt x="2366" y="12296"/>
                  <a:pt x="2402" y="12310"/>
                  <a:pt x="2428" y="12338"/>
                </a:cubicBezTo>
                <a:close/>
                <a:moveTo>
                  <a:pt x="2339" y="12172"/>
                </a:moveTo>
                <a:cubicBezTo>
                  <a:pt x="2326" y="12160"/>
                  <a:pt x="2336" y="12149"/>
                  <a:pt x="2310" y="12158"/>
                </a:cubicBezTo>
                <a:cubicBezTo>
                  <a:pt x="2319" y="12162"/>
                  <a:pt x="2329" y="12167"/>
                  <a:pt x="2339" y="12172"/>
                </a:cubicBezTo>
                <a:close/>
                <a:moveTo>
                  <a:pt x="2431" y="12282"/>
                </a:moveTo>
                <a:cubicBezTo>
                  <a:pt x="2420" y="12223"/>
                  <a:pt x="2333" y="12185"/>
                  <a:pt x="2280" y="12181"/>
                </a:cubicBezTo>
                <a:cubicBezTo>
                  <a:pt x="2313" y="12235"/>
                  <a:pt x="2386" y="12242"/>
                  <a:pt x="2431" y="12282"/>
                </a:cubicBezTo>
                <a:close/>
                <a:moveTo>
                  <a:pt x="2342" y="12143"/>
                </a:moveTo>
                <a:cubicBezTo>
                  <a:pt x="2340" y="12113"/>
                  <a:pt x="2302" y="12105"/>
                  <a:pt x="2280" y="12101"/>
                </a:cubicBezTo>
                <a:cubicBezTo>
                  <a:pt x="2300" y="12117"/>
                  <a:pt x="2320" y="12131"/>
                  <a:pt x="2342" y="12143"/>
                </a:cubicBezTo>
                <a:close/>
                <a:moveTo>
                  <a:pt x="2301" y="12252"/>
                </a:moveTo>
                <a:cubicBezTo>
                  <a:pt x="2291" y="12236"/>
                  <a:pt x="2290" y="12231"/>
                  <a:pt x="2268" y="12237"/>
                </a:cubicBezTo>
                <a:cubicBezTo>
                  <a:pt x="2279" y="12242"/>
                  <a:pt x="2290" y="12247"/>
                  <a:pt x="2301" y="12252"/>
                </a:cubicBezTo>
                <a:close/>
                <a:moveTo>
                  <a:pt x="2348" y="12338"/>
                </a:moveTo>
                <a:cubicBezTo>
                  <a:pt x="2365" y="12336"/>
                  <a:pt x="2378" y="12327"/>
                  <a:pt x="2387" y="12312"/>
                </a:cubicBezTo>
                <a:cubicBezTo>
                  <a:pt x="2352" y="12292"/>
                  <a:pt x="2278" y="12213"/>
                  <a:pt x="2235" y="12259"/>
                </a:cubicBezTo>
                <a:cubicBezTo>
                  <a:pt x="2272" y="12247"/>
                  <a:pt x="2301" y="12276"/>
                  <a:pt x="2330" y="12291"/>
                </a:cubicBezTo>
                <a:cubicBezTo>
                  <a:pt x="2257" y="12270"/>
                  <a:pt x="2329" y="12331"/>
                  <a:pt x="2348" y="12338"/>
                </a:cubicBezTo>
                <a:close/>
                <a:moveTo>
                  <a:pt x="2277" y="12137"/>
                </a:moveTo>
                <a:cubicBezTo>
                  <a:pt x="2284" y="12132"/>
                  <a:pt x="2291" y="12127"/>
                  <a:pt x="2298" y="12122"/>
                </a:cubicBezTo>
                <a:cubicBezTo>
                  <a:pt x="2265" y="12104"/>
                  <a:pt x="2247" y="12069"/>
                  <a:pt x="2214" y="12051"/>
                </a:cubicBezTo>
                <a:cubicBezTo>
                  <a:pt x="2229" y="12101"/>
                  <a:pt x="2224" y="12116"/>
                  <a:pt x="2277" y="12137"/>
                </a:cubicBezTo>
                <a:close/>
                <a:moveTo>
                  <a:pt x="2265" y="12190"/>
                </a:moveTo>
                <a:cubicBezTo>
                  <a:pt x="2266" y="12149"/>
                  <a:pt x="2173" y="12110"/>
                  <a:pt x="2140" y="12113"/>
                </a:cubicBezTo>
                <a:cubicBezTo>
                  <a:pt x="2178" y="12146"/>
                  <a:pt x="2220" y="12169"/>
                  <a:pt x="2265" y="12190"/>
                </a:cubicBezTo>
                <a:close/>
                <a:moveTo>
                  <a:pt x="2134" y="12229"/>
                </a:moveTo>
                <a:cubicBezTo>
                  <a:pt x="2155" y="12225"/>
                  <a:pt x="2171" y="12214"/>
                  <a:pt x="2182" y="12196"/>
                </a:cubicBezTo>
                <a:cubicBezTo>
                  <a:pt x="2156" y="12189"/>
                  <a:pt x="2138" y="12203"/>
                  <a:pt x="2134" y="12229"/>
                </a:cubicBezTo>
                <a:close/>
                <a:moveTo>
                  <a:pt x="2173" y="12315"/>
                </a:moveTo>
                <a:cubicBezTo>
                  <a:pt x="2205" y="12275"/>
                  <a:pt x="2129" y="12286"/>
                  <a:pt x="2110" y="12282"/>
                </a:cubicBezTo>
                <a:cubicBezTo>
                  <a:pt x="2132" y="12292"/>
                  <a:pt x="2153" y="12303"/>
                  <a:pt x="2173" y="12315"/>
                </a:cubicBezTo>
                <a:close/>
                <a:moveTo>
                  <a:pt x="2108" y="12252"/>
                </a:moveTo>
                <a:cubicBezTo>
                  <a:pt x="2127" y="12230"/>
                  <a:pt x="2139" y="12146"/>
                  <a:pt x="2087" y="12160"/>
                </a:cubicBezTo>
                <a:cubicBezTo>
                  <a:pt x="2086" y="12193"/>
                  <a:pt x="2103" y="12221"/>
                  <a:pt x="2108" y="12252"/>
                </a:cubicBezTo>
                <a:close/>
                <a:moveTo>
                  <a:pt x="2078" y="12247"/>
                </a:moveTo>
                <a:cubicBezTo>
                  <a:pt x="2096" y="12208"/>
                  <a:pt x="2089" y="12089"/>
                  <a:pt x="2025" y="12098"/>
                </a:cubicBezTo>
                <a:cubicBezTo>
                  <a:pt x="2034" y="12119"/>
                  <a:pt x="2045" y="12138"/>
                  <a:pt x="2057" y="12157"/>
                </a:cubicBezTo>
                <a:cubicBezTo>
                  <a:pt x="2003" y="12146"/>
                  <a:pt x="2050" y="12226"/>
                  <a:pt x="2078" y="12247"/>
                </a:cubicBezTo>
                <a:close/>
                <a:moveTo>
                  <a:pt x="2001" y="12169"/>
                </a:moveTo>
                <a:cubicBezTo>
                  <a:pt x="2036" y="12159"/>
                  <a:pt x="2008" y="12119"/>
                  <a:pt x="1989" y="12110"/>
                </a:cubicBezTo>
                <a:cubicBezTo>
                  <a:pt x="1983" y="12132"/>
                  <a:pt x="1987" y="12152"/>
                  <a:pt x="2001" y="12169"/>
                </a:cubicBezTo>
                <a:close/>
                <a:moveTo>
                  <a:pt x="4055" y="13363"/>
                </a:moveTo>
                <a:cubicBezTo>
                  <a:pt x="4049" y="13345"/>
                  <a:pt x="4049" y="13338"/>
                  <a:pt x="4026" y="13342"/>
                </a:cubicBezTo>
                <a:cubicBezTo>
                  <a:pt x="4036" y="13349"/>
                  <a:pt x="4046" y="13356"/>
                  <a:pt x="4055" y="13363"/>
                </a:cubicBezTo>
                <a:close/>
                <a:moveTo>
                  <a:pt x="3963" y="13327"/>
                </a:moveTo>
                <a:cubicBezTo>
                  <a:pt x="3935" y="13332"/>
                  <a:pt x="3939" y="13339"/>
                  <a:pt x="3975" y="13351"/>
                </a:cubicBezTo>
                <a:cubicBezTo>
                  <a:pt x="3971" y="13343"/>
                  <a:pt x="3967" y="13335"/>
                  <a:pt x="3963" y="13327"/>
                </a:cubicBezTo>
                <a:close/>
                <a:moveTo>
                  <a:pt x="3931" y="13268"/>
                </a:moveTo>
                <a:cubicBezTo>
                  <a:pt x="3945" y="13296"/>
                  <a:pt x="4024" y="13306"/>
                  <a:pt x="4049" y="13300"/>
                </a:cubicBezTo>
                <a:cubicBezTo>
                  <a:pt x="4022" y="13356"/>
                  <a:pt x="4161" y="13392"/>
                  <a:pt x="4195" y="13372"/>
                </a:cubicBezTo>
                <a:cubicBezTo>
                  <a:pt x="4174" y="13356"/>
                  <a:pt x="4153" y="13341"/>
                  <a:pt x="4132" y="13327"/>
                </a:cubicBezTo>
                <a:cubicBezTo>
                  <a:pt x="4053" y="13274"/>
                  <a:pt x="4190" y="13302"/>
                  <a:pt x="4100" y="13274"/>
                </a:cubicBezTo>
                <a:cubicBezTo>
                  <a:pt x="4136" y="13261"/>
                  <a:pt x="4184" y="13308"/>
                  <a:pt x="4225" y="13311"/>
                </a:cubicBezTo>
                <a:cubicBezTo>
                  <a:pt x="4264" y="13313"/>
                  <a:pt x="4291" y="13359"/>
                  <a:pt x="4275" y="13380"/>
                </a:cubicBezTo>
                <a:cubicBezTo>
                  <a:pt x="4308" y="13359"/>
                  <a:pt x="4400" y="13384"/>
                  <a:pt x="4436" y="13393"/>
                </a:cubicBezTo>
                <a:cubicBezTo>
                  <a:pt x="4479" y="13403"/>
                  <a:pt x="4486" y="13457"/>
                  <a:pt x="4539" y="13443"/>
                </a:cubicBezTo>
                <a:cubicBezTo>
                  <a:pt x="4506" y="13404"/>
                  <a:pt x="4479" y="13371"/>
                  <a:pt x="4429" y="13354"/>
                </a:cubicBezTo>
                <a:cubicBezTo>
                  <a:pt x="4392" y="13340"/>
                  <a:pt x="4332" y="13348"/>
                  <a:pt x="4305" y="13312"/>
                </a:cubicBezTo>
                <a:cubicBezTo>
                  <a:pt x="4337" y="13340"/>
                  <a:pt x="4390" y="13328"/>
                  <a:pt x="4427" y="13318"/>
                </a:cubicBezTo>
                <a:cubicBezTo>
                  <a:pt x="4352" y="13267"/>
                  <a:pt x="4241" y="13310"/>
                  <a:pt x="4177" y="13238"/>
                </a:cubicBezTo>
                <a:cubicBezTo>
                  <a:pt x="4235" y="13261"/>
                  <a:pt x="4255" y="13253"/>
                  <a:pt x="4312" y="13254"/>
                </a:cubicBezTo>
                <a:cubicBezTo>
                  <a:pt x="4357" y="13254"/>
                  <a:pt x="4356" y="13165"/>
                  <a:pt x="4164" y="13224"/>
                </a:cubicBezTo>
                <a:cubicBezTo>
                  <a:pt x="4139" y="13231"/>
                  <a:pt x="4002" y="13209"/>
                  <a:pt x="4046" y="13271"/>
                </a:cubicBezTo>
                <a:cubicBezTo>
                  <a:pt x="4027" y="13220"/>
                  <a:pt x="3960" y="13239"/>
                  <a:pt x="3931" y="13268"/>
                </a:cubicBezTo>
                <a:close/>
                <a:moveTo>
                  <a:pt x="3937" y="13306"/>
                </a:moveTo>
                <a:cubicBezTo>
                  <a:pt x="3930" y="13295"/>
                  <a:pt x="3920" y="13288"/>
                  <a:pt x="3907" y="13286"/>
                </a:cubicBezTo>
                <a:cubicBezTo>
                  <a:pt x="3917" y="13293"/>
                  <a:pt x="3927" y="13299"/>
                  <a:pt x="3937" y="13306"/>
                </a:cubicBezTo>
                <a:close/>
                <a:moveTo>
                  <a:pt x="3895" y="13197"/>
                </a:moveTo>
                <a:cubicBezTo>
                  <a:pt x="3887" y="13206"/>
                  <a:pt x="3879" y="13216"/>
                  <a:pt x="3871" y="13226"/>
                </a:cubicBezTo>
                <a:cubicBezTo>
                  <a:pt x="3897" y="13224"/>
                  <a:pt x="3894" y="13217"/>
                  <a:pt x="3895" y="13197"/>
                </a:cubicBezTo>
                <a:close/>
                <a:moveTo>
                  <a:pt x="3759" y="13170"/>
                </a:moveTo>
                <a:cubicBezTo>
                  <a:pt x="3735" y="13166"/>
                  <a:pt x="3714" y="13172"/>
                  <a:pt x="3696" y="13188"/>
                </a:cubicBezTo>
                <a:cubicBezTo>
                  <a:pt x="3720" y="13194"/>
                  <a:pt x="3741" y="13188"/>
                  <a:pt x="3759" y="13170"/>
                </a:cubicBezTo>
                <a:close/>
                <a:moveTo>
                  <a:pt x="3705" y="12980"/>
                </a:moveTo>
                <a:cubicBezTo>
                  <a:pt x="3711" y="12942"/>
                  <a:pt x="3665" y="12949"/>
                  <a:pt x="3646" y="12962"/>
                </a:cubicBezTo>
                <a:cubicBezTo>
                  <a:pt x="3665" y="12968"/>
                  <a:pt x="3685" y="12974"/>
                  <a:pt x="3705" y="12980"/>
                </a:cubicBezTo>
                <a:close/>
                <a:moveTo>
                  <a:pt x="3806" y="13294"/>
                </a:moveTo>
                <a:cubicBezTo>
                  <a:pt x="3816" y="13268"/>
                  <a:pt x="3824" y="13245"/>
                  <a:pt x="3856" y="13265"/>
                </a:cubicBezTo>
                <a:cubicBezTo>
                  <a:pt x="3841" y="13222"/>
                  <a:pt x="3775" y="13232"/>
                  <a:pt x="3740" y="13226"/>
                </a:cubicBezTo>
                <a:cubicBezTo>
                  <a:pt x="3765" y="13227"/>
                  <a:pt x="3785" y="13213"/>
                  <a:pt x="3794" y="13191"/>
                </a:cubicBezTo>
                <a:cubicBezTo>
                  <a:pt x="3767" y="13188"/>
                  <a:pt x="3749" y="13217"/>
                  <a:pt x="3723" y="13213"/>
                </a:cubicBezTo>
                <a:cubicBezTo>
                  <a:pt x="3695" y="13208"/>
                  <a:pt x="3666" y="13199"/>
                  <a:pt x="3637" y="13209"/>
                </a:cubicBezTo>
                <a:cubicBezTo>
                  <a:pt x="3665" y="13278"/>
                  <a:pt x="3773" y="13221"/>
                  <a:pt x="3806" y="13294"/>
                </a:cubicBezTo>
                <a:close/>
                <a:moveTo>
                  <a:pt x="3666" y="12938"/>
                </a:moveTo>
                <a:cubicBezTo>
                  <a:pt x="3675" y="12902"/>
                  <a:pt x="3665" y="12898"/>
                  <a:pt x="3637" y="12926"/>
                </a:cubicBezTo>
                <a:cubicBezTo>
                  <a:pt x="3646" y="12930"/>
                  <a:pt x="3656" y="12934"/>
                  <a:pt x="3666" y="12938"/>
                </a:cubicBezTo>
                <a:close/>
                <a:moveTo>
                  <a:pt x="3622" y="13209"/>
                </a:moveTo>
                <a:cubicBezTo>
                  <a:pt x="3625" y="13201"/>
                  <a:pt x="3628" y="13193"/>
                  <a:pt x="3631" y="13185"/>
                </a:cubicBezTo>
                <a:cubicBezTo>
                  <a:pt x="3590" y="13190"/>
                  <a:pt x="3554" y="13164"/>
                  <a:pt x="3512" y="13176"/>
                </a:cubicBezTo>
                <a:cubicBezTo>
                  <a:pt x="3516" y="13187"/>
                  <a:pt x="3522" y="13197"/>
                  <a:pt x="3530" y="13206"/>
                </a:cubicBezTo>
                <a:cubicBezTo>
                  <a:pt x="3554" y="13172"/>
                  <a:pt x="3596" y="13183"/>
                  <a:pt x="3622" y="13209"/>
                </a:cubicBezTo>
                <a:close/>
                <a:moveTo>
                  <a:pt x="3388" y="12968"/>
                </a:moveTo>
                <a:cubicBezTo>
                  <a:pt x="3390" y="12986"/>
                  <a:pt x="3390" y="12992"/>
                  <a:pt x="3411" y="12998"/>
                </a:cubicBezTo>
                <a:cubicBezTo>
                  <a:pt x="3403" y="12988"/>
                  <a:pt x="3395" y="12978"/>
                  <a:pt x="3388" y="12968"/>
                </a:cubicBezTo>
                <a:close/>
                <a:moveTo>
                  <a:pt x="3343" y="13143"/>
                </a:moveTo>
                <a:cubicBezTo>
                  <a:pt x="3340" y="13122"/>
                  <a:pt x="3343" y="13114"/>
                  <a:pt x="3316" y="13113"/>
                </a:cubicBezTo>
                <a:cubicBezTo>
                  <a:pt x="3325" y="13123"/>
                  <a:pt x="3334" y="13133"/>
                  <a:pt x="3343" y="13143"/>
                </a:cubicBezTo>
                <a:close/>
                <a:moveTo>
                  <a:pt x="3396" y="12891"/>
                </a:moveTo>
                <a:cubicBezTo>
                  <a:pt x="3366" y="12877"/>
                  <a:pt x="3322" y="12871"/>
                  <a:pt x="3289" y="12879"/>
                </a:cubicBezTo>
                <a:cubicBezTo>
                  <a:pt x="3297" y="12885"/>
                  <a:pt x="3382" y="13042"/>
                  <a:pt x="3381" y="12926"/>
                </a:cubicBezTo>
                <a:cubicBezTo>
                  <a:pt x="3380" y="12996"/>
                  <a:pt x="3460" y="12929"/>
                  <a:pt x="3446" y="12998"/>
                </a:cubicBezTo>
                <a:cubicBezTo>
                  <a:pt x="3469" y="12993"/>
                  <a:pt x="3491" y="12985"/>
                  <a:pt x="3512" y="12974"/>
                </a:cubicBezTo>
                <a:cubicBezTo>
                  <a:pt x="3497" y="12952"/>
                  <a:pt x="3425" y="12865"/>
                  <a:pt x="3441" y="12947"/>
                </a:cubicBezTo>
                <a:cubicBezTo>
                  <a:pt x="3418" y="12937"/>
                  <a:pt x="3400" y="12916"/>
                  <a:pt x="3396" y="12891"/>
                </a:cubicBezTo>
                <a:close/>
                <a:moveTo>
                  <a:pt x="3242" y="13036"/>
                </a:moveTo>
                <a:cubicBezTo>
                  <a:pt x="3254" y="13006"/>
                  <a:pt x="3244" y="12999"/>
                  <a:pt x="3212" y="13016"/>
                </a:cubicBezTo>
                <a:cubicBezTo>
                  <a:pt x="3222" y="13022"/>
                  <a:pt x="3232" y="13029"/>
                  <a:pt x="3242" y="13036"/>
                </a:cubicBezTo>
                <a:close/>
                <a:moveTo>
                  <a:pt x="3280" y="12867"/>
                </a:moveTo>
                <a:cubicBezTo>
                  <a:pt x="3254" y="12858"/>
                  <a:pt x="3236" y="12883"/>
                  <a:pt x="3222" y="12855"/>
                </a:cubicBezTo>
                <a:cubicBezTo>
                  <a:pt x="3210" y="12829"/>
                  <a:pt x="3157" y="12881"/>
                  <a:pt x="3138" y="12882"/>
                </a:cubicBezTo>
                <a:cubicBezTo>
                  <a:pt x="3153" y="12931"/>
                  <a:pt x="3284" y="12934"/>
                  <a:pt x="3265" y="12998"/>
                </a:cubicBezTo>
                <a:cubicBezTo>
                  <a:pt x="3347" y="12999"/>
                  <a:pt x="3267" y="12939"/>
                  <a:pt x="3248" y="12915"/>
                </a:cubicBezTo>
                <a:cubicBezTo>
                  <a:pt x="3264" y="12933"/>
                  <a:pt x="3284" y="12938"/>
                  <a:pt x="3307" y="12929"/>
                </a:cubicBezTo>
                <a:cubicBezTo>
                  <a:pt x="3292" y="12911"/>
                  <a:pt x="3283" y="12891"/>
                  <a:pt x="3280" y="12867"/>
                </a:cubicBezTo>
                <a:close/>
                <a:moveTo>
                  <a:pt x="3156" y="13033"/>
                </a:moveTo>
                <a:cubicBezTo>
                  <a:pt x="3164" y="13015"/>
                  <a:pt x="3163" y="13005"/>
                  <a:pt x="3188" y="13009"/>
                </a:cubicBezTo>
                <a:cubicBezTo>
                  <a:pt x="3168" y="12993"/>
                  <a:pt x="3147" y="12993"/>
                  <a:pt x="3126" y="13009"/>
                </a:cubicBezTo>
                <a:cubicBezTo>
                  <a:pt x="3135" y="13018"/>
                  <a:pt x="3145" y="13026"/>
                  <a:pt x="3156" y="13033"/>
                </a:cubicBezTo>
                <a:close/>
                <a:moveTo>
                  <a:pt x="3138" y="12912"/>
                </a:moveTo>
                <a:cubicBezTo>
                  <a:pt x="3132" y="12913"/>
                  <a:pt x="3126" y="12914"/>
                  <a:pt x="3120" y="12915"/>
                </a:cubicBezTo>
                <a:cubicBezTo>
                  <a:pt x="3137" y="12937"/>
                  <a:pt x="3131" y="12953"/>
                  <a:pt x="3102" y="12956"/>
                </a:cubicBezTo>
                <a:cubicBezTo>
                  <a:pt x="3144" y="12999"/>
                  <a:pt x="3200" y="12930"/>
                  <a:pt x="3138" y="12912"/>
                </a:cubicBezTo>
                <a:close/>
                <a:moveTo>
                  <a:pt x="2889" y="12932"/>
                </a:moveTo>
                <a:cubicBezTo>
                  <a:pt x="2890" y="12895"/>
                  <a:pt x="2849" y="12893"/>
                  <a:pt x="2826" y="12912"/>
                </a:cubicBezTo>
                <a:cubicBezTo>
                  <a:pt x="2851" y="12906"/>
                  <a:pt x="2872" y="12913"/>
                  <a:pt x="2889" y="12932"/>
                </a:cubicBezTo>
                <a:close/>
                <a:moveTo>
                  <a:pt x="3007" y="12932"/>
                </a:moveTo>
                <a:cubicBezTo>
                  <a:pt x="3038" y="12910"/>
                  <a:pt x="3076" y="12892"/>
                  <a:pt x="3114" y="12885"/>
                </a:cubicBezTo>
                <a:cubicBezTo>
                  <a:pt x="3082" y="12874"/>
                  <a:pt x="3077" y="12820"/>
                  <a:pt x="3120" y="12840"/>
                </a:cubicBezTo>
                <a:cubicBezTo>
                  <a:pt x="3109" y="12778"/>
                  <a:pt x="3045" y="12809"/>
                  <a:pt x="3022" y="12771"/>
                </a:cubicBezTo>
                <a:cubicBezTo>
                  <a:pt x="3004" y="12743"/>
                  <a:pt x="2952" y="12717"/>
                  <a:pt x="2957" y="12769"/>
                </a:cubicBezTo>
                <a:cubicBezTo>
                  <a:pt x="2944" y="12744"/>
                  <a:pt x="2898" y="12699"/>
                  <a:pt x="2894" y="12757"/>
                </a:cubicBezTo>
                <a:cubicBezTo>
                  <a:pt x="2877" y="12734"/>
                  <a:pt x="2824" y="12661"/>
                  <a:pt x="2788" y="12689"/>
                </a:cubicBezTo>
                <a:cubicBezTo>
                  <a:pt x="2793" y="12699"/>
                  <a:pt x="2799" y="12709"/>
                  <a:pt x="2805" y="12719"/>
                </a:cubicBezTo>
                <a:cubicBezTo>
                  <a:pt x="2785" y="12715"/>
                  <a:pt x="2764" y="12715"/>
                  <a:pt x="2743" y="12719"/>
                </a:cubicBezTo>
                <a:cubicBezTo>
                  <a:pt x="2784" y="12739"/>
                  <a:pt x="2819" y="12766"/>
                  <a:pt x="2865" y="12775"/>
                </a:cubicBezTo>
                <a:cubicBezTo>
                  <a:pt x="2819" y="12778"/>
                  <a:pt x="2744" y="12712"/>
                  <a:pt x="2713" y="12772"/>
                </a:cubicBezTo>
                <a:cubicBezTo>
                  <a:pt x="2738" y="12765"/>
                  <a:pt x="2753" y="12776"/>
                  <a:pt x="2752" y="12802"/>
                </a:cubicBezTo>
                <a:cubicBezTo>
                  <a:pt x="2829" y="12767"/>
                  <a:pt x="2807" y="12817"/>
                  <a:pt x="2837" y="12863"/>
                </a:cubicBezTo>
                <a:cubicBezTo>
                  <a:pt x="2853" y="12886"/>
                  <a:pt x="2883" y="12896"/>
                  <a:pt x="2898" y="12867"/>
                </a:cubicBezTo>
                <a:cubicBezTo>
                  <a:pt x="2919" y="12828"/>
                  <a:pt x="2965" y="12827"/>
                  <a:pt x="3004" y="12843"/>
                </a:cubicBezTo>
                <a:cubicBezTo>
                  <a:pt x="2994" y="12853"/>
                  <a:pt x="2985" y="12863"/>
                  <a:pt x="2975" y="12873"/>
                </a:cubicBezTo>
                <a:cubicBezTo>
                  <a:pt x="2985" y="12881"/>
                  <a:pt x="2996" y="12889"/>
                  <a:pt x="3007" y="12897"/>
                </a:cubicBezTo>
                <a:cubicBezTo>
                  <a:pt x="2987" y="12906"/>
                  <a:pt x="2967" y="12913"/>
                  <a:pt x="2945" y="12917"/>
                </a:cubicBezTo>
                <a:cubicBezTo>
                  <a:pt x="2967" y="12917"/>
                  <a:pt x="2988" y="12922"/>
                  <a:pt x="3007" y="12932"/>
                </a:cubicBezTo>
                <a:close/>
                <a:moveTo>
                  <a:pt x="2716" y="12680"/>
                </a:moveTo>
                <a:cubicBezTo>
                  <a:pt x="2701" y="12681"/>
                  <a:pt x="2686" y="12683"/>
                  <a:pt x="2672" y="12686"/>
                </a:cubicBezTo>
                <a:cubicBezTo>
                  <a:pt x="2679" y="12696"/>
                  <a:pt x="2687" y="12706"/>
                  <a:pt x="2696" y="12715"/>
                </a:cubicBezTo>
                <a:cubicBezTo>
                  <a:pt x="2675" y="12709"/>
                  <a:pt x="2654" y="12705"/>
                  <a:pt x="2633" y="12701"/>
                </a:cubicBezTo>
                <a:cubicBezTo>
                  <a:pt x="2660" y="12711"/>
                  <a:pt x="2756" y="12743"/>
                  <a:pt x="2716" y="12680"/>
                </a:cubicBezTo>
                <a:close/>
                <a:moveTo>
                  <a:pt x="2639" y="12748"/>
                </a:moveTo>
                <a:cubicBezTo>
                  <a:pt x="2646" y="12738"/>
                  <a:pt x="2653" y="12729"/>
                  <a:pt x="2660" y="12719"/>
                </a:cubicBezTo>
                <a:cubicBezTo>
                  <a:pt x="2623" y="12709"/>
                  <a:pt x="2616" y="12718"/>
                  <a:pt x="2639" y="12748"/>
                </a:cubicBezTo>
                <a:close/>
                <a:moveTo>
                  <a:pt x="2523" y="12632"/>
                </a:moveTo>
                <a:cubicBezTo>
                  <a:pt x="2501" y="12632"/>
                  <a:pt x="2491" y="12627"/>
                  <a:pt x="2491" y="12656"/>
                </a:cubicBezTo>
                <a:cubicBezTo>
                  <a:pt x="2502" y="12649"/>
                  <a:pt x="2513" y="12641"/>
                  <a:pt x="2523" y="12632"/>
                </a:cubicBezTo>
                <a:close/>
                <a:moveTo>
                  <a:pt x="4857" y="13321"/>
                </a:moveTo>
                <a:cubicBezTo>
                  <a:pt x="4880" y="13298"/>
                  <a:pt x="4861" y="13279"/>
                  <a:pt x="4833" y="13291"/>
                </a:cubicBezTo>
                <a:cubicBezTo>
                  <a:pt x="4840" y="13302"/>
                  <a:pt x="4848" y="13312"/>
                  <a:pt x="4857" y="13321"/>
                </a:cubicBezTo>
                <a:close/>
                <a:moveTo>
                  <a:pt x="4771" y="13303"/>
                </a:moveTo>
                <a:cubicBezTo>
                  <a:pt x="4755" y="13304"/>
                  <a:pt x="4742" y="13311"/>
                  <a:pt x="4732" y="13324"/>
                </a:cubicBezTo>
                <a:cubicBezTo>
                  <a:pt x="4751" y="13335"/>
                  <a:pt x="4771" y="13338"/>
                  <a:pt x="4792" y="13333"/>
                </a:cubicBezTo>
                <a:cubicBezTo>
                  <a:pt x="4785" y="13323"/>
                  <a:pt x="4778" y="13313"/>
                  <a:pt x="4771" y="13303"/>
                </a:cubicBezTo>
                <a:close/>
                <a:moveTo>
                  <a:pt x="4693" y="13223"/>
                </a:moveTo>
                <a:cubicBezTo>
                  <a:pt x="4697" y="13249"/>
                  <a:pt x="4737" y="13246"/>
                  <a:pt x="4753" y="13247"/>
                </a:cubicBezTo>
                <a:cubicBezTo>
                  <a:pt x="4734" y="13236"/>
                  <a:pt x="4715" y="13228"/>
                  <a:pt x="4693" y="13223"/>
                </a:cubicBezTo>
                <a:close/>
                <a:moveTo>
                  <a:pt x="4744" y="13491"/>
                </a:moveTo>
                <a:cubicBezTo>
                  <a:pt x="4737" y="13468"/>
                  <a:pt x="4723" y="13451"/>
                  <a:pt x="4702" y="13440"/>
                </a:cubicBezTo>
                <a:cubicBezTo>
                  <a:pt x="4693" y="13449"/>
                  <a:pt x="4686" y="13460"/>
                  <a:pt x="4682" y="13473"/>
                </a:cubicBezTo>
                <a:cubicBezTo>
                  <a:pt x="4703" y="13479"/>
                  <a:pt x="4723" y="13485"/>
                  <a:pt x="4744" y="13491"/>
                </a:cubicBezTo>
                <a:close/>
                <a:moveTo>
                  <a:pt x="4613" y="13434"/>
                </a:moveTo>
                <a:cubicBezTo>
                  <a:pt x="4620" y="13425"/>
                  <a:pt x="4627" y="13416"/>
                  <a:pt x="4634" y="13407"/>
                </a:cubicBezTo>
                <a:cubicBezTo>
                  <a:pt x="4601" y="13395"/>
                  <a:pt x="4594" y="13404"/>
                  <a:pt x="4613" y="13434"/>
                </a:cubicBezTo>
                <a:close/>
                <a:moveTo>
                  <a:pt x="4700" y="13271"/>
                </a:moveTo>
                <a:cubicBezTo>
                  <a:pt x="4653" y="13208"/>
                  <a:pt x="4403" y="13154"/>
                  <a:pt x="4349" y="13235"/>
                </a:cubicBezTo>
                <a:cubicBezTo>
                  <a:pt x="4395" y="13213"/>
                  <a:pt x="4404" y="13273"/>
                  <a:pt x="4428" y="13295"/>
                </a:cubicBezTo>
                <a:cubicBezTo>
                  <a:pt x="4449" y="13314"/>
                  <a:pt x="4584" y="13313"/>
                  <a:pt x="4512" y="13321"/>
                </a:cubicBezTo>
                <a:cubicBezTo>
                  <a:pt x="4620" y="13335"/>
                  <a:pt x="4567" y="13308"/>
                  <a:pt x="4579" y="13298"/>
                </a:cubicBezTo>
                <a:cubicBezTo>
                  <a:pt x="4603" y="13277"/>
                  <a:pt x="4627" y="13332"/>
                  <a:pt x="4640" y="13338"/>
                </a:cubicBezTo>
                <a:cubicBezTo>
                  <a:pt x="4679" y="13356"/>
                  <a:pt x="4712" y="13303"/>
                  <a:pt x="4700" y="13271"/>
                </a:cubicBezTo>
                <a:close/>
                <a:moveTo>
                  <a:pt x="4786" y="13526"/>
                </a:moveTo>
                <a:cubicBezTo>
                  <a:pt x="4791" y="13506"/>
                  <a:pt x="4781" y="13502"/>
                  <a:pt x="4756" y="13514"/>
                </a:cubicBezTo>
                <a:cubicBezTo>
                  <a:pt x="4766" y="13518"/>
                  <a:pt x="4776" y="13522"/>
                  <a:pt x="4786" y="13526"/>
                </a:cubicBezTo>
                <a:close/>
                <a:moveTo>
                  <a:pt x="4691" y="13529"/>
                </a:moveTo>
                <a:cubicBezTo>
                  <a:pt x="4691" y="13521"/>
                  <a:pt x="4692" y="13513"/>
                  <a:pt x="4693" y="13505"/>
                </a:cubicBezTo>
                <a:cubicBezTo>
                  <a:pt x="4671" y="13500"/>
                  <a:pt x="4651" y="13503"/>
                  <a:pt x="4631" y="13514"/>
                </a:cubicBezTo>
                <a:cubicBezTo>
                  <a:pt x="4653" y="13511"/>
                  <a:pt x="4673" y="13516"/>
                  <a:pt x="4691" y="1352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8" name="꙱ Chad (Republic of Chad) (TD) (H)">
            <a:extLst>
              <a:ext uri="{FF2B5EF4-FFF2-40B4-BE49-F238E27FC236}">
                <a16:creationId xmlns:a16="http://schemas.microsoft.com/office/drawing/2014/main" id="{CAD26504-0AC2-4985-8C1D-D03746D6BD12}"/>
              </a:ext>
            </a:extLst>
          </p:cNvPr>
          <p:cNvSpPr>
            <a:spLocks/>
          </p:cNvSpPr>
          <p:nvPr/>
        </p:nvSpPr>
        <p:spPr bwMode="auto">
          <a:xfrm>
            <a:off x="4734133" y="1694634"/>
            <a:ext cx="270558" cy="468178"/>
          </a:xfrm>
          <a:custGeom>
            <a:avLst/>
            <a:gdLst>
              <a:gd name="T0" fmla="*/ 3255 w 3281"/>
              <a:gd name="T1" fmla="*/ 1391 h 5665"/>
              <a:gd name="T2" fmla="*/ 3281 w 3281"/>
              <a:gd name="T3" fmla="*/ 2749 h 5665"/>
              <a:gd name="T4" fmla="*/ 3126 w 3281"/>
              <a:gd name="T5" fmla="*/ 2740 h 5665"/>
              <a:gd name="T6" fmla="*/ 3001 w 3281"/>
              <a:gd name="T7" fmla="*/ 2759 h 5665"/>
              <a:gd name="T8" fmla="*/ 2944 w 3281"/>
              <a:gd name="T9" fmla="*/ 2963 h 5665"/>
              <a:gd name="T10" fmla="*/ 2813 w 3281"/>
              <a:gd name="T11" fmla="*/ 3134 h 5665"/>
              <a:gd name="T12" fmla="*/ 2842 w 3281"/>
              <a:gd name="T13" fmla="*/ 3298 h 5665"/>
              <a:gd name="T14" fmla="*/ 2745 w 3281"/>
              <a:gd name="T15" fmla="*/ 3550 h 5665"/>
              <a:gd name="T16" fmla="*/ 2695 w 3281"/>
              <a:gd name="T17" fmla="*/ 3657 h 5665"/>
              <a:gd name="T18" fmla="*/ 2619 w 3281"/>
              <a:gd name="T19" fmla="*/ 3782 h 5665"/>
              <a:gd name="T20" fmla="*/ 2804 w 3281"/>
              <a:gd name="T21" fmla="*/ 3828 h 5665"/>
              <a:gd name="T22" fmla="*/ 2802 w 3281"/>
              <a:gd name="T23" fmla="*/ 3922 h 5665"/>
              <a:gd name="T24" fmla="*/ 2824 w 3281"/>
              <a:gd name="T25" fmla="*/ 4055 h 5665"/>
              <a:gd name="T26" fmla="*/ 2857 w 3281"/>
              <a:gd name="T27" fmla="*/ 4041 h 5665"/>
              <a:gd name="T28" fmla="*/ 2911 w 3281"/>
              <a:gd name="T29" fmla="*/ 4255 h 5665"/>
              <a:gd name="T30" fmla="*/ 2971 w 3281"/>
              <a:gd name="T31" fmla="*/ 4300 h 5665"/>
              <a:gd name="T32" fmla="*/ 2959 w 3281"/>
              <a:gd name="T33" fmla="*/ 4462 h 5665"/>
              <a:gd name="T34" fmla="*/ 2762 w 3281"/>
              <a:gd name="T35" fmla="*/ 4462 h 5665"/>
              <a:gd name="T36" fmla="*/ 2661 w 3281"/>
              <a:gd name="T37" fmla="*/ 4524 h 5665"/>
              <a:gd name="T38" fmla="*/ 2588 w 3281"/>
              <a:gd name="T39" fmla="*/ 4635 h 5665"/>
              <a:gd name="T40" fmla="*/ 2416 w 3281"/>
              <a:gd name="T41" fmla="*/ 4846 h 5665"/>
              <a:gd name="T42" fmla="*/ 2334 w 3281"/>
              <a:gd name="T43" fmla="*/ 4959 h 5665"/>
              <a:gd name="T44" fmla="*/ 1931 w 3281"/>
              <a:gd name="T45" fmla="*/ 5133 h 5665"/>
              <a:gd name="T46" fmla="*/ 1709 w 3281"/>
              <a:gd name="T47" fmla="*/ 5192 h 5665"/>
              <a:gd name="T48" fmla="*/ 1763 w 3281"/>
              <a:gd name="T49" fmla="*/ 5302 h 5665"/>
              <a:gd name="T50" fmla="*/ 1652 w 3281"/>
              <a:gd name="T51" fmla="*/ 5439 h 5665"/>
              <a:gd name="T52" fmla="*/ 1462 w 3281"/>
              <a:gd name="T53" fmla="*/ 5489 h 5665"/>
              <a:gd name="T54" fmla="*/ 1185 w 3281"/>
              <a:gd name="T55" fmla="*/ 5566 h 5665"/>
              <a:gd name="T56" fmla="*/ 1061 w 3281"/>
              <a:gd name="T57" fmla="*/ 5659 h 5665"/>
              <a:gd name="T58" fmla="*/ 981 w 3281"/>
              <a:gd name="T59" fmla="*/ 5540 h 5665"/>
              <a:gd name="T60" fmla="*/ 901 w 3281"/>
              <a:gd name="T61" fmla="*/ 5619 h 5665"/>
              <a:gd name="T62" fmla="*/ 780 w 3281"/>
              <a:gd name="T63" fmla="*/ 5643 h 5665"/>
              <a:gd name="T64" fmla="*/ 650 w 3281"/>
              <a:gd name="T65" fmla="*/ 5665 h 5665"/>
              <a:gd name="T66" fmla="*/ 658 w 3281"/>
              <a:gd name="T67" fmla="*/ 5587 h 5665"/>
              <a:gd name="T68" fmla="*/ 488 w 3281"/>
              <a:gd name="T69" fmla="*/ 5254 h 5665"/>
              <a:gd name="T70" fmla="*/ 247 w 3281"/>
              <a:gd name="T71" fmla="*/ 5014 h 5665"/>
              <a:gd name="T72" fmla="*/ 222 w 3281"/>
              <a:gd name="T73" fmla="*/ 4820 h 5665"/>
              <a:gd name="T74" fmla="*/ 454 w 3281"/>
              <a:gd name="T75" fmla="*/ 4800 h 5665"/>
              <a:gd name="T76" fmla="*/ 548 w 3281"/>
              <a:gd name="T77" fmla="*/ 4788 h 5665"/>
              <a:gd name="T78" fmla="*/ 701 w 3281"/>
              <a:gd name="T79" fmla="*/ 4786 h 5665"/>
              <a:gd name="T80" fmla="*/ 499 w 3281"/>
              <a:gd name="T81" fmla="*/ 4426 h 5665"/>
              <a:gd name="T82" fmla="*/ 494 w 3281"/>
              <a:gd name="T83" fmla="*/ 4031 h 5665"/>
              <a:gd name="T84" fmla="*/ 459 w 3281"/>
              <a:gd name="T85" fmla="*/ 3988 h 5665"/>
              <a:gd name="T86" fmla="*/ 403 w 3281"/>
              <a:gd name="T87" fmla="*/ 3827 h 5665"/>
              <a:gd name="T88" fmla="*/ 194 w 3281"/>
              <a:gd name="T89" fmla="*/ 3681 h 5665"/>
              <a:gd name="T90" fmla="*/ 196 w 3281"/>
              <a:gd name="T91" fmla="*/ 3685 h 5665"/>
              <a:gd name="T92" fmla="*/ 51 w 3281"/>
              <a:gd name="T93" fmla="*/ 3468 h 5665"/>
              <a:gd name="T94" fmla="*/ 21 w 3281"/>
              <a:gd name="T95" fmla="*/ 3359 h 5665"/>
              <a:gd name="T96" fmla="*/ 2 w 3281"/>
              <a:gd name="T97" fmla="*/ 3207 h 5665"/>
              <a:gd name="T98" fmla="*/ 23 w 3281"/>
              <a:gd name="T99" fmla="*/ 3184 h 5665"/>
              <a:gd name="T100" fmla="*/ 89 w 3281"/>
              <a:gd name="T101" fmla="*/ 3100 h 5665"/>
              <a:gd name="T102" fmla="*/ 134 w 3281"/>
              <a:gd name="T103" fmla="*/ 2972 h 5665"/>
              <a:gd name="T104" fmla="*/ 609 w 3281"/>
              <a:gd name="T105" fmla="*/ 2316 h 5665"/>
              <a:gd name="T106" fmla="*/ 642 w 3281"/>
              <a:gd name="T107" fmla="*/ 1974 h 5665"/>
              <a:gd name="T108" fmla="*/ 667 w 3281"/>
              <a:gd name="T109" fmla="*/ 1489 h 5665"/>
              <a:gd name="T110" fmla="*/ 755 w 3281"/>
              <a:gd name="T111" fmla="*/ 1103 h 5665"/>
              <a:gd name="T112" fmla="*/ 643 w 3281"/>
              <a:gd name="T113" fmla="*/ 937 h 5665"/>
              <a:gd name="T114" fmla="*/ 648 w 3281"/>
              <a:gd name="T115" fmla="*/ 868 h 5665"/>
              <a:gd name="T116" fmla="*/ 535 w 3281"/>
              <a:gd name="T117" fmla="*/ 683 h 5665"/>
              <a:gd name="T118" fmla="*/ 520 w 3281"/>
              <a:gd name="T119" fmla="*/ 565 h 5665"/>
              <a:gd name="T120" fmla="*/ 456 w 3281"/>
              <a:gd name="T121" fmla="*/ 163 h 5665"/>
              <a:gd name="T122" fmla="*/ 798 w 3281"/>
              <a:gd name="T123" fmla="*/ 0 h 5665"/>
              <a:gd name="T124" fmla="*/ 3255 w 3281"/>
              <a:gd name="T125" fmla="*/ 1391 h 5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81" h="5665">
                <a:moveTo>
                  <a:pt x="3255" y="1391"/>
                </a:moveTo>
                <a:lnTo>
                  <a:pt x="3281" y="2749"/>
                </a:lnTo>
                <a:cubicBezTo>
                  <a:pt x="3231" y="2734"/>
                  <a:pt x="3177" y="2714"/>
                  <a:pt x="3126" y="2740"/>
                </a:cubicBezTo>
                <a:cubicBezTo>
                  <a:pt x="3086" y="2761"/>
                  <a:pt x="3042" y="2739"/>
                  <a:pt x="3001" y="2759"/>
                </a:cubicBezTo>
                <a:cubicBezTo>
                  <a:pt x="2901" y="2809"/>
                  <a:pt x="3006" y="2883"/>
                  <a:pt x="2944" y="2963"/>
                </a:cubicBezTo>
                <a:cubicBezTo>
                  <a:pt x="2894" y="3027"/>
                  <a:pt x="2885" y="3096"/>
                  <a:pt x="2813" y="3134"/>
                </a:cubicBezTo>
                <a:cubicBezTo>
                  <a:pt x="2768" y="3158"/>
                  <a:pt x="2811" y="3267"/>
                  <a:pt x="2842" y="3298"/>
                </a:cubicBezTo>
                <a:cubicBezTo>
                  <a:pt x="2738" y="3382"/>
                  <a:pt x="2671" y="3410"/>
                  <a:pt x="2745" y="3550"/>
                </a:cubicBezTo>
                <a:cubicBezTo>
                  <a:pt x="2774" y="3604"/>
                  <a:pt x="2738" y="3626"/>
                  <a:pt x="2695" y="3657"/>
                </a:cubicBezTo>
                <a:cubicBezTo>
                  <a:pt x="2648" y="3690"/>
                  <a:pt x="2639" y="3735"/>
                  <a:pt x="2619" y="3782"/>
                </a:cubicBezTo>
                <a:cubicBezTo>
                  <a:pt x="2659" y="3891"/>
                  <a:pt x="2736" y="3789"/>
                  <a:pt x="2804" y="3828"/>
                </a:cubicBezTo>
                <a:cubicBezTo>
                  <a:pt x="2844" y="3852"/>
                  <a:pt x="2783" y="3890"/>
                  <a:pt x="2802" y="3922"/>
                </a:cubicBezTo>
                <a:cubicBezTo>
                  <a:pt x="2824" y="3960"/>
                  <a:pt x="2836" y="4011"/>
                  <a:pt x="2824" y="4055"/>
                </a:cubicBezTo>
                <a:cubicBezTo>
                  <a:pt x="2824" y="4055"/>
                  <a:pt x="2854" y="4042"/>
                  <a:pt x="2857" y="4041"/>
                </a:cubicBezTo>
                <a:cubicBezTo>
                  <a:pt x="2900" y="4111"/>
                  <a:pt x="2780" y="4179"/>
                  <a:pt x="2911" y="4255"/>
                </a:cubicBezTo>
                <a:cubicBezTo>
                  <a:pt x="2935" y="4269"/>
                  <a:pt x="2959" y="4280"/>
                  <a:pt x="2971" y="4300"/>
                </a:cubicBezTo>
                <a:cubicBezTo>
                  <a:pt x="3004" y="4356"/>
                  <a:pt x="2934" y="4407"/>
                  <a:pt x="2959" y="4462"/>
                </a:cubicBezTo>
                <a:cubicBezTo>
                  <a:pt x="2959" y="4462"/>
                  <a:pt x="2879" y="4369"/>
                  <a:pt x="2762" y="4462"/>
                </a:cubicBezTo>
                <a:cubicBezTo>
                  <a:pt x="2728" y="4487"/>
                  <a:pt x="2697" y="4515"/>
                  <a:pt x="2661" y="4524"/>
                </a:cubicBezTo>
                <a:cubicBezTo>
                  <a:pt x="2603" y="4538"/>
                  <a:pt x="2565" y="4586"/>
                  <a:pt x="2588" y="4635"/>
                </a:cubicBezTo>
                <a:cubicBezTo>
                  <a:pt x="2613" y="4686"/>
                  <a:pt x="2464" y="4785"/>
                  <a:pt x="2416" y="4846"/>
                </a:cubicBezTo>
                <a:cubicBezTo>
                  <a:pt x="2388" y="4881"/>
                  <a:pt x="2364" y="4922"/>
                  <a:pt x="2334" y="4959"/>
                </a:cubicBezTo>
                <a:cubicBezTo>
                  <a:pt x="2240" y="5076"/>
                  <a:pt x="2079" y="5135"/>
                  <a:pt x="1931" y="5133"/>
                </a:cubicBezTo>
                <a:cubicBezTo>
                  <a:pt x="1892" y="5132"/>
                  <a:pt x="1704" y="5132"/>
                  <a:pt x="1709" y="5192"/>
                </a:cubicBezTo>
                <a:cubicBezTo>
                  <a:pt x="1713" y="5245"/>
                  <a:pt x="1824" y="5206"/>
                  <a:pt x="1763" y="5302"/>
                </a:cubicBezTo>
                <a:cubicBezTo>
                  <a:pt x="1732" y="5348"/>
                  <a:pt x="1671" y="5404"/>
                  <a:pt x="1652" y="5439"/>
                </a:cubicBezTo>
                <a:cubicBezTo>
                  <a:pt x="1615" y="5510"/>
                  <a:pt x="1541" y="5489"/>
                  <a:pt x="1462" y="5489"/>
                </a:cubicBezTo>
                <a:cubicBezTo>
                  <a:pt x="1317" y="5489"/>
                  <a:pt x="1308" y="5493"/>
                  <a:pt x="1185" y="5566"/>
                </a:cubicBezTo>
                <a:cubicBezTo>
                  <a:pt x="1148" y="5589"/>
                  <a:pt x="1099" y="5627"/>
                  <a:pt x="1061" y="5659"/>
                </a:cubicBezTo>
                <a:cubicBezTo>
                  <a:pt x="1032" y="5618"/>
                  <a:pt x="994" y="5590"/>
                  <a:pt x="981" y="5540"/>
                </a:cubicBezTo>
                <a:cubicBezTo>
                  <a:pt x="937" y="5555"/>
                  <a:pt x="941" y="5607"/>
                  <a:pt x="901" y="5619"/>
                </a:cubicBezTo>
                <a:cubicBezTo>
                  <a:pt x="858" y="5633"/>
                  <a:pt x="818" y="5639"/>
                  <a:pt x="780" y="5643"/>
                </a:cubicBezTo>
                <a:cubicBezTo>
                  <a:pt x="736" y="5648"/>
                  <a:pt x="694" y="5652"/>
                  <a:pt x="650" y="5665"/>
                </a:cubicBezTo>
                <a:cubicBezTo>
                  <a:pt x="667" y="5644"/>
                  <a:pt x="676" y="5618"/>
                  <a:pt x="658" y="5587"/>
                </a:cubicBezTo>
                <a:cubicBezTo>
                  <a:pt x="589" y="5474"/>
                  <a:pt x="619" y="5378"/>
                  <a:pt x="488" y="5254"/>
                </a:cubicBezTo>
                <a:cubicBezTo>
                  <a:pt x="405" y="5175"/>
                  <a:pt x="323" y="5100"/>
                  <a:pt x="247" y="5014"/>
                </a:cubicBezTo>
                <a:cubicBezTo>
                  <a:pt x="172" y="4928"/>
                  <a:pt x="165" y="4912"/>
                  <a:pt x="222" y="4820"/>
                </a:cubicBezTo>
                <a:cubicBezTo>
                  <a:pt x="268" y="4745"/>
                  <a:pt x="364" y="4804"/>
                  <a:pt x="454" y="4800"/>
                </a:cubicBezTo>
                <a:cubicBezTo>
                  <a:pt x="489" y="4799"/>
                  <a:pt x="515" y="4791"/>
                  <a:pt x="548" y="4788"/>
                </a:cubicBezTo>
                <a:cubicBezTo>
                  <a:pt x="589" y="4808"/>
                  <a:pt x="652" y="4828"/>
                  <a:pt x="701" y="4786"/>
                </a:cubicBezTo>
                <a:cubicBezTo>
                  <a:pt x="576" y="4717"/>
                  <a:pt x="514" y="4563"/>
                  <a:pt x="499" y="4426"/>
                </a:cubicBezTo>
                <a:cubicBezTo>
                  <a:pt x="487" y="4325"/>
                  <a:pt x="573" y="4106"/>
                  <a:pt x="494" y="4031"/>
                </a:cubicBezTo>
                <a:cubicBezTo>
                  <a:pt x="454" y="3994"/>
                  <a:pt x="462" y="4026"/>
                  <a:pt x="459" y="3988"/>
                </a:cubicBezTo>
                <a:cubicBezTo>
                  <a:pt x="456" y="3950"/>
                  <a:pt x="451" y="3840"/>
                  <a:pt x="403" y="3827"/>
                </a:cubicBezTo>
                <a:cubicBezTo>
                  <a:pt x="268" y="3790"/>
                  <a:pt x="415" y="3681"/>
                  <a:pt x="194" y="3681"/>
                </a:cubicBezTo>
                <a:cubicBezTo>
                  <a:pt x="194" y="3683"/>
                  <a:pt x="195" y="3684"/>
                  <a:pt x="196" y="3685"/>
                </a:cubicBezTo>
                <a:cubicBezTo>
                  <a:pt x="161" y="3663"/>
                  <a:pt x="71" y="3510"/>
                  <a:pt x="51" y="3468"/>
                </a:cubicBezTo>
                <a:cubicBezTo>
                  <a:pt x="34" y="3432"/>
                  <a:pt x="27" y="3398"/>
                  <a:pt x="21" y="3359"/>
                </a:cubicBezTo>
                <a:cubicBezTo>
                  <a:pt x="10" y="3277"/>
                  <a:pt x="0" y="3217"/>
                  <a:pt x="2" y="3207"/>
                </a:cubicBezTo>
                <a:cubicBezTo>
                  <a:pt x="3" y="3193"/>
                  <a:pt x="16" y="3187"/>
                  <a:pt x="23" y="3184"/>
                </a:cubicBezTo>
                <a:cubicBezTo>
                  <a:pt x="78" y="3160"/>
                  <a:pt x="61" y="3117"/>
                  <a:pt x="89" y="3100"/>
                </a:cubicBezTo>
                <a:cubicBezTo>
                  <a:pt x="113" y="3083"/>
                  <a:pt x="119" y="3004"/>
                  <a:pt x="134" y="2972"/>
                </a:cubicBezTo>
                <a:cubicBezTo>
                  <a:pt x="231" y="2727"/>
                  <a:pt x="544" y="2471"/>
                  <a:pt x="609" y="2316"/>
                </a:cubicBezTo>
                <a:cubicBezTo>
                  <a:pt x="642" y="2237"/>
                  <a:pt x="635" y="2085"/>
                  <a:pt x="642" y="1974"/>
                </a:cubicBezTo>
                <a:cubicBezTo>
                  <a:pt x="649" y="1774"/>
                  <a:pt x="658" y="1651"/>
                  <a:pt x="667" y="1489"/>
                </a:cubicBezTo>
                <a:cubicBezTo>
                  <a:pt x="681" y="1173"/>
                  <a:pt x="752" y="1171"/>
                  <a:pt x="755" y="1103"/>
                </a:cubicBezTo>
                <a:cubicBezTo>
                  <a:pt x="757" y="1023"/>
                  <a:pt x="654" y="977"/>
                  <a:pt x="643" y="937"/>
                </a:cubicBezTo>
                <a:cubicBezTo>
                  <a:pt x="636" y="914"/>
                  <a:pt x="657" y="893"/>
                  <a:pt x="648" y="868"/>
                </a:cubicBezTo>
                <a:cubicBezTo>
                  <a:pt x="592" y="764"/>
                  <a:pt x="561" y="736"/>
                  <a:pt x="535" y="683"/>
                </a:cubicBezTo>
                <a:cubicBezTo>
                  <a:pt x="523" y="656"/>
                  <a:pt x="517" y="637"/>
                  <a:pt x="520" y="565"/>
                </a:cubicBezTo>
                <a:cubicBezTo>
                  <a:pt x="517" y="460"/>
                  <a:pt x="473" y="250"/>
                  <a:pt x="456" y="163"/>
                </a:cubicBezTo>
                <a:lnTo>
                  <a:pt x="798" y="0"/>
                </a:lnTo>
                <a:lnTo>
                  <a:pt x="3255" y="1391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9" name="꙱ Central African Republic (CF) (H)">
            <a:extLst>
              <a:ext uri="{FF2B5EF4-FFF2-40B4-BE49-F238E27FC236}">
                <a16:creationId xmlns:a16="http://schemas.microsoft.com/office/drawing/2014/main" id="{6D278F6F-81AB-46B3-AC1F-D26355A2C4CF}"/>
              </a:ext>
            </a:extLst>
          </p:cNvPr>
          <p:cNvSpPr>
            <a:spLocks/>
          </p:cNvSpPr>
          <p:nvPr/>
        </p:nvSpPr>
        <p:spPr bwMode="auto">
          <a:xfrm>
            <a:off x="4755691" y="2059252"/>
            <a:ext cx="342778" cy="258900"/>
          </a:xfrm>
          <a:custGeom>
            <a:avLst/>
            <a:gdLst>
              <a:gd name="T0" fmla="*/ 2888 w 4152"/>
              <a:gd name="T1" fmla="*/ 733 h 3131"/>
              <a:gd name="T2" fmla="*/ 2900 w 4152"/>
              <a:gd name="T3" fmla="*/ 813 h 3131"/>
              <a:gd name="T4" fmla="*/ 3186 w 4152"/>
              <a:gd name="T5" fmla="*/ 993 h 3131"/>
              <a:gd name="T6" fmla="*/ 3427 w 4152"/>
              <a:gd name="T7" fmla="*/ 1121 h 3131"/>
              <a:gd name="T8" fmla="*/ 3536 w 4152"/>
              <a:gd name="T9" fmla="*/ 1334 h 3131"/>
              <a:gd name="T10" fmla="*/ 3728 w 4152"/>
              <a:gd name="T11" fmla="*/ 1499 h 3131"/>
              <a:gd name="T12" fmla="*/ 3837 w 4152"/>
              <a:gd name="T13" fmla="*/ 1691 h 3131"/>
              <a:gd name="T14" fmla="*/ 4091 w 4152"/>
              <a:gd name="T15" fmla="*/ 1989 h 3131"/>
              <a:gd name="T16" fmla="*/ 3910 w 4152"/>
              <a:gd name="T17" fmla="*/ 2127 h 3131"/>
              <a:gd name="T18" fmla="*/ 3753 w 4152"/>
              <a:gd name="T19" fmla="*/ 2074 h 3131"/>
              <a:gd name="T20" fmla="*/ 3493 w 4152"/>
              <a:gd name="T21" fmla="*/ 2069 h 3131"/>
              <a:gd name="T22" fmla="*/ 3185 w 4152"/>
              <a:gd name="T23" fmla="*/ 2114 h 3131"/>
              <a:gd name="T24" fmla="*/ 2745 w 4152"/>
              <a:gd name="T25" fmla="*/ 2215 h 3131"/>
              <a:gd name="T26" fmla="*/ 2337 w 4152"/>
              <a:gd name="T27" fmla="*/ 2405 h 3131"/>
              <a:gd name="T28" fmla="*/ 2188 w 4152"/>
              <a:gd name="T29" fmla="*/ 2399 h 3131"/>
              <a:gd name="T30" fmla="*/ 1964 w 4152"/>
              <a:gd name="T31" fmla="*/ 2329 h 3131"/>
              <a:gd name="T32" fmla="*/ 1524 w 4152"/>
              <a:gd name="T33" fmla="*/ 2182 h 3131"/>
              <a:gd name="T34" fmla="*/ 1348 w 4152"/>
              <a:gd name="T35" fmla="*/ 2416 h 3131"/>
              <a:gd name="T36" fmla="*/ 1369 w 4152"/>
              <a:gd name="T37" fmla="*/ 2598 h 3131"/>
              <a:gd name="T38" fmla="*/ 1210 w 4152"/>
              <a:gd name="T39" fmla="*/ 2671 h 3131"/>
              <a:gd name="T40" fmla="*/ 878 w 4152"/>
              <a:gd name="T41" fmla="*/ 2669 h 3131"/>
              <a:gd name="T42" fmla="*/ 702 w 4152"/>
              <a:gd name="T43" fmla="*/ 2921 h 3131"/>
              <a:gd name="T44" fmla="*/ 580 w 4152"/>
              <a:gd name="T45" fmla="*/ 2945 h 3131"/>
              <a:gd name="T46" fmla="*/ 293 w 4152"/>
              <a:gd name="T47" fmla="*/ 2491 h 3131"/>
              <a:gd name="T48" fmla="*/ 168 w 4152"/>
              <a:gd name="T49" fmla="*/ 2298 h 3131"/>
              <a:gd name="T50" fmla="*/ 93 w 4152"/>
              <a:gd name="T51" fmla="*/ 2044 h 3131"/>
              <a:gd name="T52" fmla="*/ 74 w 4152"/>
              <a:gd name="T53" fmla="*/ 1805 h 3131"/>
              <a:gd name="T54" fmla="*/ 390 w 4152"/>
              <a:gd name="T55" fmla="*/ 1250 h 3131"/>
              <a:gd name="T56" fmla="*/ 641 w 4152"/>
              <a:gd name="T57" fmla="*/ 1204 h 3131"/>
              <a:gd name="T58" fmla="*/ 801 w 4152"/>
              <a:gd name="T59" fmla="*/ 1244 h 3131"/>
              <a:gd name="T60" fmla="*/ 1202 w 4152"/>
              <a:gd name="T61" fmla="*/ 1074 h 3131"/>
              <a:gd name="T62" fmla="*/ 1521 w 4152"/>
              <a:gd name="T63" fmla="*/ 837 h 3131"/>
              <a:gd name="T64" fmla="*/ 1671 w 4152"/>
              <a:gd name="T65" fmla="*/ 718 h 3131"/>
              <a:gd name="T66" fmla="*/ 2221 w 4152"/>
              <a:gd name="T67" fmla="*/ 366 h 3131"/>
              <a:gd name="T68" fmla="*/ 2401 w 4152"/>
              <a:gd name="T69" fmla="*/ 109 h 3131"/>
              <a:gd name="T70" fmla="*/ 2699 w 4152"/>
              <a:gd name="T71" fmla="*/ 47 h 3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152" h="3131">
                <a:moveTo>
                  <a:pt x="2961" y="548"/>
                </a:moveTo>
                <a:cubicBezTo>
                  <a:pt x="2956" y="663"/>
                  <a:pt x="2877" y="671"/>
                  <a:pt x="2888" y="733"/>
                </a:cubicBezTo>
                <a:lnTo>
                  <a:pt x="2920" y="721"/>
                </a:lnTo>
                <a:cubicBezTo>
                  <a:pt x="2929" y="754"/>
                  <a:pt x="2911" y="784"/>
                  <a:pt x="2900" y="813"/>
                </a:cubicBezTo>
                <a:cubicBezTo>
                  <a:pt x="2966" y="825"/>
                  <a:pt x="3043" y="808"/>
                  <a:pt x="3104" y="842"/>
                </a:cubicBezTo>
                <a:cubicBezTo>
                  <a:pt x="3174" y="879"/>
                  <a:pt x="3055" y="965"/>
                  <a:pt x="3186" y="993"/>
                </a:cubicBezTo>
                <a:cubicBezTo>
                  <a:pt x="3227" y="1003"/>
                  <a:pt x="3285" y="996"/>
                  <a:pt x="3320" y="1022"/>
                </a:cubicBezTo>
                <a:cubicBezTo>
                  <a:pt x="3361" y="1054"/>
                  <a:pt x="3382" y="1088"/>
                  <a:pt x="3427" y="1121"/>
                </a:cubicBezTo>
                <a:cubicBezTo>
                  <a:pt x="3496" y="1173"/>
                  <a:pt x="3443" y="1213"/>
                  <a:pt x="3442" y="1239"/>
                </a:cubicBezTo>
                <a:cubicBezTo>
                  <a:pt x="3441" y="1283"/>
                  <a:pt x="3503" y="1314"/>
                  <a:pt x="3536" y="1334"/>
                </a:cubicBezTo>
                <a:cubicBezTo>
                  <a:pt x="3573" y="1356"/>
                  <a:pt x="3612" y="1379"/>
                  <a:pt x="3650" y="1399"/>
                </a:cubicBezTo>
                <a:cubicBezTo>
                  <a:pt x="3723" y="1436"/>
                  <a:pt x="3701" y="1456"/>
                  <a:pt x="3728" y="1499"/>
                </a:cubicBezTo>
                <a:cubicBezTo>
                  <a:pt x="3747" y="1529"/>
                  <a:pt x="3828" y="1545"/>
                  <a:pt x="3806" y="1589"/>
                </a:cubicBezTo>
                <a:cubicBezTo>
                  <a:pt x="3778" y="1651"/>
                  <a:pt x="3801" y="1657"/>
                  <a:pt x="3837" y="1691"/>
                </a:cubicBezTo>
                <a:cubicBezTo>
                  <a:pt x="3871" y="1723"/>
                  <a:pt x="3833" y="1750"/>
                  <a:pt x="3890" y="1788"/>
                </a:cubicBezTo>
                <a:cubicBezTo>
                  <a:pt x="3985" y="1849"/>
                  <a:pt x="4111" y="1854"/>
                  <a:pt x="4091" y="1989"/>
                </a:cubicBezTo>
                <a:cubicBezTo>
                  <a:pt x="4088" y="2049"/>
                  <a:pt x="4130" y="2087"/>
                  <a:pt x="4152" y="2136"/>
                </a:cubicBezTo>
                <a:cubicBezTo>
                  <a:pt x="3996" y="2027"/>
                  <a:pt x="4009" y="2145"/>
                  <a:pt x="3910" y="2127"/>
                </a:cubicBezTo>
                <a:cubicBezTo>
                  <a:pt x="3880" y="2122"/>
                  <a:pt x="3856" y="2135"/>
                  <a:pt x="3827" y="2120"/>
                </a:cubicBezTo>
                <a:cubicBezTo>
                  <a:pt x="3802" y="2107"/>
                  <a:pt x="3776" y="2085"/>
                  <a:pt x="3753" y="2074"/>
                </a:cubicBezTo>
                <a:cubicBezTo>
                  <a:pt x="3700" y="2049"/>
                  <a:pt x="3655" y="2105"/>
                  <a:pt x="3607" y="2057"/>
                </a:cubicBezTo>
                <a:cubicBezTo>
                  <a:pt x="3556" y="2007"/>
                  <a:pt x="3491" y="2021"/>
                  <a:pt x="3493" y="2069"/>
                </a:cubicBezTo>
                <a:cubicBezTo>
                  <a:pt x="3503" y="2162"/>
                  <a:pt x="3368" y="2171"/>
                  <a:pt x="3304" y="2177"/>
                </a:cubicBezTo>
                <a:cubicBezTo>
                  <a:pt x="3254" y="2182"/>
                  <a:pt x="3236" y="2111"/>
                  <a:pt x="3185" y="2114"/>
                </a:cubicBezTo>
                <a:cubicBezTo>
                  <a:pt x="3200" y="2196"/>
                  <a:pt x="2950" y="2229"/>
                  <a:pt x="2914" y="2263"/>
                </a:cubicBezTo>
                <a:cubicBezTo>
                  <a:pt x="2828" y="2344"/>
                  <a:pt x="2810" y="2212"/>
                  <a:pt x="2745" y="2215"/>
                </a:cubicBezTo>
                <a:cubicBezTo>
                  <a:pt x="2621" y="2221"/>
                  <a:pt x="2665" y="2461"/>
                  <a:pt x="2544" y="2462"/>
                </a:cubicBezTo>
                <a:cubicBezTo>
                  <a:pt x="2480" y="2465"/>
                  <a:pt x="2405" y="2411"/>
                  <a:pt x="2337" y="2405"/>
                </a:cubicBezTo>
                <a:cubicBezTo>
                  <a:pt x="2291" y="2402"/>
                  <a:pt x="2292" y="2433"/>
                  <a:pt x="2247" y="2407"/>
                </a:cubicBezTo>
                <a:cubicBezTo>
                  <a:pt x="2220" y="2393"/>
                  <a:pt x="2214" y="2398"/>
                  <a:pt x="2188" y="2399"/>
                </a:cubicBezTo>
                <a:cubicBezTo>
                  <a:pt x="2158" y="2400"/>
                  <a:pt x="2147" y="2366"/>
                  <a:pt x="2120" y="2358"/>
                </a:cubicBezTo>
                <a:cubicBezTo>
                  <a:pt x="2072" y="2343"/>
                  <a:pt x="1988" y="2387"/>
                  <a:pt x="1964" y="2329"/>
                </a:cubicBezTo>
                <a:cubicBezTo>
                  <a:pt x="1935" y="2257"/>
                  <a:pt x="1863" y="2172"/>
                  <a:pt x="1785" y="2155"/>
                </a:cubicBezTo>
                <a:cubicBezTo>
                  <a:pt x="1746" y="2153"/>
                  <a:pt x="1673" y="2028"/>
                  <a:pt x="1524" y="2182"/>
                </a:cubicBezTo>
                <a:cubicBezTo>
                  <a:pt x="1475" y="2240"/>
                  <a:pt x="1460" y="2275"/>
                  <a:pt x="1429" y="2336"/>
                </a:cubicBezTo>
                <a:cubicBezTo>
                  <a:pt x="1409" y="2373"/>
                  <a:pt x="1336" y="2373"/>
                  <a:pt x="1348" y="2416"/>
                </a:cubicBezTo>
                <a:cubicBezTo>
                  <a:pt x="1356" y="2444"/>
                  <a:pt x="1374" y="2468"/>
                  <a:pt x="1378" y="2497"/>
                </a:cubicBezTo>
                <a:cubicBezTo>
                  <a:pt x="1384" y="2530"/>
                  <a:pt x="1368" y="2565"/>
                  <a:pt x="1369" y="2598"/>
                </a:cubicBezTo>
                <a:cubicBezTo>
                  <a:pt x="1370" y="2629"/>
                  <a:pt x="1373" y="2660"/>
                  <a:pt x="1374" y="2691"/>
                </a:cubicBezTo>
                <a:cubicBezTo>
                  <a:pt x="1352" y="2639"/>
                  <a:pt x="1273" y="2660"/>
                  <a:pt x="1210" y="2671"/>
                </a:cubicBezTo>
                <a:cubicBezTo>
                  <a:pt x="1146" y="2681"/>
                  <a:pt x="1106" y="2657"/>
                  <a:pt x="1052" y="2631"/>
                </a:cubicBezTo>
                <a:cubicBezTo>
                  <a:pt x="982" y="2599"/>
                  <a:pt x="938" y="2659"/>
                  <a:pt x="878" y="2669"/>
                </a:cubicBezTo>
                <a:cubicBezTo>
                  <a:pt x="816" y="2679"/>
                  <a:pt x="777" y="2660"/>
                  <a:pt x="743" y="2693"/>
                </a:cubicBezTo>
                <a:cubicBezTo>
                  <a:pt x="698" y="2722"/>
                  <a:pt x="716" y="2876"/>
                  <a:pt x="702" y="2921"/>
                </a:cubicBezTo>
                <a:cubicBezTo>
                  <a:pt x="692" y="2964"/>
                  <a:pt x="666" y="3042"/>
                  <a:pt x="610" y="3131"/>
                </a:cubicBezTo>
                <a:lnTo>
                  <a:pt x="580" y="2945"/>
                </a:lnTo>
                <a:cubicBezTo>
                  <a:pt x="575" y="2828"/>
                  <a:pt x="519" y="2842"/>
                  <a:pt x="440" y="2779"/>
                </a:cubicBezTo>
                <a:cubicBezTo>
                  <a:pt x="422" y="2765"/>
                  <a:pt x="190" y="2493"/>
                  <a:pt x="293" y="2491"/>
                </a:cubicBezTo>
                <a:cubicBezTo>
                  <a:pt x="264" y="2470"/>
                  <a:pt x="246" y="2420"/>
                  <a:pt x="237" y="2386"/>
                </a:cubicBezTo>
                <a:cubicBezTo>
                  <a:pt x="226" y="2339"/>
                  <a:pt x="193" y="2328"/>
                  <a:pt x="168" y="2298"/>
                </a:cubicBezTo>
                <a:cubicBezTo>
                  <a:pt x="127" y="2249"/>
                  <a:pt x="142" y="2156"/>
                  <a:pt x="133" y="2096"/>
                </a:cubicBezTo>
                <a:cubicBezTo>
                  <a:pt x="132" y="2091"/>
                  <a:pt x="97" y="2044"/>
                  <a:pt x="93" y="2044"/>
                </a:cubicBezTo>
                <a:cubicBezTo>
                  <a:pt x="111" y="2015"/>
                  <a:pt x="113" y="1987"/>
                  <a:pt x="116" y="1954"/>
                </a:cubicBezTo>
                <a:cubicBezTo>
                  <a:pt x="123" y="1882"/>
                  <a:pt x="128" y="1827"/>
                  <a:pt x="74" y="1805"/>
                </a:cubicBezTo>
                <a:cubicBezTo>
                  <a:pt x="0" y="1775"/>
                  <a:pt x="129" y="1723"/>
                  <a:pt x="154" y="1671"/>
                </a:cubicBezTo>
                <a:cubicBezTo>
                  <a:pt x="200" y="1574"/>
                  <a:pt x="325" y="1278"/>
                  <a:pt x="390" y="1250"/>
                </a:cubicBezTo>
                <a:cubicBezTo>
                  <a:pt x="427" y="1238"/>
                  <a:pt x="467" y="1235"/>
                  <a:pt x="520" y="1228"/>
                </a:cubicBezTo>
                <a:cubicBezTo>
                  <a:pt x="573" y="1223"/>
                  <a:pt x="595" y="1217"/>
                  <a:pt x="641" y="1204"/>
                </a:cubicBezTo>
                <a:cubicBezTo>
                  <a:pt x="684" y="1189"/>
                  <a:pt x="674" y="1142"/>
                  <a:pt x="721" y="1125"/>
                </a:cubicBezTo>
                <a:cubicBezTo>
                  <a:pt x="734" y="1175"/>
                  <a:pt x="772" y="1203"/>
                  <a:pt x="801" y="1244"/>
                </a:cubicBezTo>
                <a:cubicBezTo>
                  <a:pt x="836" y="1214"/>
                  <a:pt x="901" y="1164"/>
                  <a:pt x="925" y="1151"/>
                </a:cubicBezTo>
                <a:cubicBezTo>
                  <a:pt x="1008" y="1093"/>
                  <a:pt x="1064" y="1067"/>
                  <a:pt x="1202" y="1074"/>
                </a:cubicBezTo>
                <a:cubicBezTo>
                  <a:pt x="1279" y="1074"/>
                  <a:pt x="1355" y="1096"/>
                  <a:pt x="1392" y="1024"/>
                </a:cubicBezTo>
                <a:cubicBezTo>
                  <a:pt x="1419" y="974"/>
                  <a:pt x="1527" y="885"/>
                  <a:pt x="1521" y="837"/>
                </a:cubicBezTo>
                <a:cubicBezTo>
                  <a:pt x="1518" y="807"/>
                  <a:pt x="1452" y="815"/>
                  <a:pt x="1449" y="777"/>
                </a:cubicBezTo>
                <a:cubicBezTo>
                  <a:pt x="1444" y="718"/>
                  <a:pt x="1624" y="717"/>
                  <a:pt x="1671" y="718"/>
                </a:cubicBezTo>
                <a:cubicBezTo>
                  <a:pt x="1817" y="720"/>
                  <a:pt x="1979" y="662"/>
                  <a:pt x="2074" y="544"/>
                </a:cubicBezTo>
                <a:cubicBezTo>
                  <a:pt x="2125" y="481"/>
                  <a:pt x="2156" y="414"/>
                  <a:pt x="2221" y="366"/>
                </a:cubicBezTo>
                <a:cubicBezTo>
                  <a:pt x="2252" y="339"/>
                  <a:pt x="2345" y="257"/>
                  <a:pt x="2328" y="220"/>
                </a:cubicBezTo>
                <a:cubicBezTo>
                  <a:pt x="2305" y="171"/>
                  <a:pt x="2343" y="123"/>
                  <a:pt x="2401" y="109"/>
                </a:cubicBezTo>
                <a:cubicBezTo>
                  <a:pt x="2466" y="93"/>
                  <a:pt x="2515" y="12"/>
                  <a:pt x="2594" y="6"/>
                </a:cubicBezTo>
                <a:cubicBezTo>
                  <a:pt x="2640" y="0"/>
                  <a:pt x="2681" y="27"/>
                  <a:pt x="2699" y="47"/>
                </a:cubicBezTo>
                <a:cubicBezTo>
                  <a:pt x="2792" y="211"/>
                  <a:pt x="2962" y="216"/>
                  <a:pt x="2961" y="54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0" name="꙱ Canada (CA) (H)">
            <a:extLst>
              <a:ext uri="{FF2B5EF4-FFF2-40B4-BE49-F238E27FC236}">
                <a16:creationId xmlns:a16="http://schemas.microsoft.com/office/drawing/2014/main" id="{67D99C7D-3990-4458-AA88-CC657071C8C7}"/>
              </a:ext>
            </a:extLst>
          </p:cNvPr>
          <p:cNvSpPr>
            <a:spLocks noEditPoints="1"/>
          </p:cNvSpPr>
          <p:nvPr/>
        </p:nvSpPr>
        <p:spPr bwMode="auto">
          <a:xfrm>
            <a:off x="1502535" y="93769"/>
            <a:ext cx="2038343" cy="1064727"/>
          </a:xfrm>
          <a:custGeom>
            <a:avLst/>
            <a:gdLst>
              <a:gd name="T0" fmla="*/ 15295 w 24720"/>
              <a:gd name="T1" fmla="*/ 11619 h 12889"/>
              <a:gd name="T2" fmla="*/ 17930 w 24720"/>
              <a:gd name="T3" fmla="*/ 11652 h 12889"/>
              <a:gd name="T4" fmla="*/ 15391 w 24720"/>
              <a:gd name="T5" fmla="*/ 11100 h 12889"/>
              <a:gd name="T6" fmla="*/ 19991 w 24720"/>
              <a:gd name="T7" fmla="*/ 8564 h 12889"/>
              <a:gd name="T8" fmla="*/ 19422 w 24720"/>
              <a:gd name="T9" fmla="*/ 7829 h 12889"/>
              <a:gd name="T10" fmla="*/ 19343 w 24720"/>
              <a:gd name="T11" fmla="*/ 6524 h 12889"/>
              <a:gd name="T12" fmla="*/ 17639 w 24720"/>
              <a:gd name="T13" fmla="*/ 6008 h 12889"/>
              <a:gd name="T14" fmla="*/ 13803 w 24720"/>
              <a:gd name="T15" fmla="*/ 9720 h 12889"/>
              <a:gd name="T16" fmla="*/ 12855 w 24720"/>
              <a:gd name="T17" fmla="*/ 5863 h 12889"/>
              <a:gd name="T18" fmla="*/ 15952 w 24720"/>
              <a:gd name="T19" fmla="*/ 4450 h 12889"/>
              <a:gd name="T20" fmla="*/ 15590 w 24720"/>
              <a:gd name="T21" fmla="*/ 3868 h 12889"/>
              <a:gd name="T22" fmla="*/ 15387 w 24720"/>
              <a:gd name="T23" fmla="*/ 2385 h 12889"/>
              <a:gd name="T24" fmla="*/ 13362 w 24720"/>
              <a:gd name="T25" fmla="*/ 4333 h 12889"/>
              <a:gd name="T26" fmla="*/ 10515 w 24720"/>
              <a:gd name="T27" fmla="*/ 4408 h 12889"/>
              <a:gd name="T28" fmla="*/ 7037 w 24720"/>
              <a:gd name="T29" fmla="*/ 3402 h 12889"/>
              <a:gd name="T30" fmla="*/ 628 w 24720"/>
              <a:gd name="T31" fmla="*/ 6960 h 12889"/>
              <a:gd name="T32" fmla="*/ 900 w 24720"/>
              <a:gd name="T33" fmla="*/ 9061 h 12889"/>
              <a:gd name="T34" fmla="*/ 1472 w 24720"/>
              <a:gd name="T35" fmla="*/ 9811 h 12889"/>
              <a:gd name="T36" fmla="*/ 176 w 24720"/>
              <a:gd name="T37" fmla="*/ 8750 h 12889"/>
              <a:gd name="T38" fmla="*/ 939 w 24720"/>
              <a:gd name="T39" fmla="*/ 8836 h 12889"/>
              <a:gd name="T40" fmla="*/ 20311 w 24720"/>
              <a:gd name="T41" fmla="*/ 10118 h 12889"/>
              <a:gd name="T42" fmla="*/ 20517 w 24720"/>
              <a:gd name="T43" fmla="*/ 10161 h 12889"/>
              <a:gd name="T44" fmla="*/ 19854 w 24720"/>
              <a:gd name="T45" fmla="*/ 10786 h 12889"/>
              <a:gd name="T46" fmla="*/ 17587 w 24720"/>
              <a:gd name="T47" fmla="*/ 11193 h 12889"/>
              <a:gd name="T48" fmla="*/ 19797 w 24720"/>
              <a:gd name="T49" fmla="*/ 5552 h 12889"/>
              <a:gd name="T50" fmla="*/ 18110 w 24720"/>
              <a:gd name="T51" fmla="*/ 5124 h 12889"/>
              <a:gd name="T52" fmla="*/ 18660 w 24720"/>
              <a:gd name="T53" fmla="*/ 4409 h 12889"/>
              <a:gd name="T54" fmla="*/ 16264 w 24720"/>
              <a:gd name="T55" fmla="*/ 3364 h 12889"/>
              <a:gd name="T56" fmla="*/ 17766 w 24720"/>
              <a:gd name="T57" fmla="*/ 2446 h 12889"/>
              <a:gd name="T58" fmla="*/ 19542 w 24720"/>
              <a:gd name="T59" fmla="*/ 3017 h 12889"/>
              <a:gd name="T60" fmla="*/ 20254 w 24720"/>
              <a:gd name="T61" fmla="*/ 3711 h 12889"/>
              <a:gd name="T62" fmla="*/ 20611 w 24720"/>
              <a:gd name="T63" fmla="*/ 4379 h 12889"/>
              <a:gd name="T64" fmla="*/ 20174 w 24720"/>
              <a:gd name="T65" fmla="*/ 4789 h 12889"/>
              <a:gd name="T66" fmla="*/ 19998 w 24720"/>
              <a:gd name="T67" fmla="*/ 5361 h 12889"/>
              <a:gd name="T68" fmla="*/ 9293 w 24720"/>
              <a:gd name="T69" fmla="*/ 3602 h 12889"/>
              <a:gd name="T70" fmla="*/ 12090 w 24720"/>
              <a:gd name="T71" fmla="*/ 2729 h 12889"/>
              <a:gd name="T72" fmla="*/ 1513 w 24720"/>
              <a:gd name="T73" fmla="*/ 8053 h 12889"/>
              <a:gd name="T74" fmla="*/ 16591 w 24720"/>
              <a:gd name="T75" fmla="*/ 5769 h 12889"/>
              <a:gd name="T76" fmla="*/ 14726 w 24720"/>
              <a:gd name="T77" fmla="*/ 2672 h 12889"/>
              <a:gd name="T78" fmla="*/ 14438 w 24720"/>
              <a:gd name="T79" fmla="*/ 2628 h 12889"/>
              <a:gd name="T80" fmla="*/ 13295 w 24720"/>
              <a:gd name="T81" fmla="*/ 3275 h 12889"/>
              <a:gd name="T82" fmla="*/ 18354 w 24720"/>
              <a:gd name="T83" fmla="*/ 5787 h 12889"/>
              <a:gd name="T84" fmla="*/ 20061 w 24720"/>
              <a:gd name="T85" fmla="*/ 5433 h 12889"/>
              <a:gd name="T86" fmla="*/ 19643 w 24720"/>
              <a:gd name="T87" fmla="*/ 3011 h 12889"/>
              <a:gd name="T88" fmla="*/ 17867 w 24720"/>
              <a:gd name="T89" fmla="*/ 3622 h 12889"/>
              <a:gd name="T90" fmla="*/ 18746 w 24720"/>
              <a:gd name="T91" fmla="*/ 1351 h 12889"/>
              <a:gd name="T92" fmla="*/ 20480 w 24720"/>
              <a:gd name="T93" fmla="*/ 1010 h 12889"/>
              <a:gd name="T94" fmla="*/ 24304 w 24720"/>
              <a:gd name="T95" fmla="*/ 104 h 12889"/>
              <a:gd name="T96" fmla="*/ 19251 w 24720"/>
              <a:gd name="T97" fmla="*/ 279 h 12889"/>
              <a:gd name="T98" fmla="*/ 19408 w 24720"/>
              <a:gd name="T99" fmla="*/ 855 h 12889"/>
              <a:gd name="T100" fmla="*/ 17603 w 24720"/>
              <a:gd name="T101" fmla="*/ 1518 h 12889"/>
              <a:gd name="T102" fmla="*/ 18945 w 24720"/>
              <a:gd name="T103" fmla="*/ 1850 h 12889"/>
              <a:gd name="T104" fmla="*/ 15593 w 24720"/>
              <a:gd name="T105" fmla="*/ 2028 h 12889"/>
              <a:gd name="T106" fmla="*/ 14385 w 24720"/>
              <a:gd name="T107" fmla="*/ 1889 h 12889"/>
              <a:gd name="T108" fmla="*/ 16009 w 24720"/>
              <a:gd name="T109" fmla="*/ 1236 h 12889"/>
              <a:gd name="T110" fmla="*/ 13898 w 24720"/>
              <a:gd name="T111" fmla="*/ 1215 h 12889"/>
              <a:gd name="T112" fmla="*/ 13458 w 24720"/>
              <a:gd name="T113" fmla="*/ 2021 h 12889"/>
              <a:gd name="T114" fmla="*/ 11856 w 24720"/>
              <a:gd name="T115" fmla="*/ 1603 h 12889"/>
              <a:gd name="T116" fmla="*/ 13946 w 24720"/>
              <a:gd name="T117" fmla="*/ 1031 h 12889"/>
              <a:gd name="T118" fmla="*/ 19129 w 24720"/>
              <a:gd name="T119" fmla="*/ 853 h 12889"/>
              <a:gd name="T120" fmla="*/ 14997 w 24720"/>
              <a:gd name="T121" fmla="*/ 7420 h 12889"/>
              <a:gd name="T122" fmla="*/ 13782 w 24720"/>
              <a:gd name="T123" fmla="*/ 8880 h 12889"/>
              <a:gd name="T124" fmla="*/ 681 w 24720"/>
              <a:gd name="T125" fmla="*/ 9771 h 128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720" h="12889">
                <a:moveTo>
                  <a:pt x="1141" y="8346"/>
                </a:moveTo>
                <a:cubicBezTo>
                  <a:pt x="1115" y="8343"/>
                  <a:pt x="1094" y="8351"/>
                  <a:pt x="1075" y="8370"/>
                </a:cubicBezTo>
                <a:cubicBezTo>
                  <a:pt x="1098" y="8365"/>
                  <a:pt x="1120" y="8357"/>
                  <a:pt x="1141" y="8346"/>
                </a:cubicBezTo>
                <a:close/>
                <a:moveTo>
                  <a:pt x="10506" y="10657"/>
                </a:moveTo>
                <a:cubicBezTo>
                  <a:pt x="10490" y="10662"/>
                  <a:pt x="10473" y="10668"/>
                  <a:pt x="10456" y="10673"/>
                </a:cubicBezTo>
                <a:lnTo>
                  <a:pt x="10585" y="10677"/>
                </a:lnTo>
                <a:lnTo>
                  <a:pt x="10788" y="10587"/>
                </a:lnTo>
                <a:lnTo>
                  <a:pt x="10838" y="10580"/>
                </a:lnTo>
                <a:lnTo>
                  <a:pt x="11648" y="11034"/>
                </a:lnTo>
                <a:lnTo>
                  <a:pt x="11629" y="11188"/>
                </a:lnTo>
                <a:lnTo>
                  <a:pt x="11721" y="11189"/>
                </a:lnTo>
                <a:lnTo>
                  <a:pt x="11763" y="11199"/>
                </a:lnTo>
                <a:lnTo>
                  <a:pt x="11730" y="11248"/>
                </a:lnTo>
                <a:lnTo>
                  <a:pt x="11733" y="11297"/>
                </a:lnTo>
                <a:lnTo>
                  <a:pt x="11757" y="11339"/>
                </a:lnTo>
                <a:lnTo>
                  <a:pt x="11841" y="11307"/>
                </a:lnTo>
                <a:lnTo>
                  <a:pt x="11878" y="11345"/>
                </a:lnTo>
                <a:lnTo>
                  <a:pt x="11824" y="11407"/>
                </a:lnTo>
                <a:lnTo>
                  <a:pt x="12053" y="11554"/>
                </a:lnTo>
                <a:lnTo>
                  <a:pt x="11881" y="12165"/>
                </a:lnTo>
                <a:lnTo>
                  <a:pt x="11688" y="12438"/>
                </a:lnTo>
                <a:cubicBezTo>
                  <a:pt x="11681" y="12447"/>
                  <a:pt x="11674" y="12457"/>
                  <a:pt x="11667" y="12468"/>
                </a:cubicBezTo>
                <a:cubicBezTo>
                  <a:pt x="11648" y="12498"/>
                  <a:pt x="11625" y="12544"/>
                  <a:pt x="11593" y="12562"/>
                </a:cubicBezTo>
                <a:cubicBezTo>
                  <a:pt x="11584" y="12567"/>
                  <a:pt x="11574" y="12570"/>
                  <a:pt x="11563" y="12571"/>
                </a:cubicBezTo>
                <a:cubicBezTo>
                  <a:pt x="11598" y="12535"/>
                  <a:pt x="11550" y="12515"/>
                  <a:pt x="11526" y="12545"/>
                </a:cubicBezTo>
                <a:cubicBezTo>
                  <a:pt x="11475" y="12608"/>
                  <a:pt x="11500" y="12630"/>
                  <a:pt x="11429" y="12652"/>
                </a:cubicBezTo>
                <a:cubicBezTo>
                  <a:pt x="11413" y="12656"/>
                  <a:pt x="11398" y="12668"/>
                  <a:pt x="11387" y="12681"/>
                </a:cubicBezTo>
                <a:cubicBezTo>
                  <a:pt x="11379" y="12689"/>
                  <a:pt x="11371" y="12699"/>
                  <a:pt x="11362" y="12709"/>
                </a:cubicBezTo>
                <a:lnTo>
                  <a:pt x="11362" y="12709"/>
                </a:lnTo>
                <a:lnTo>
                  <a:pt x="11346" y="12817"/>
                </a:lnTo>
                <a:lnTo>
                  <a:pt x="11443" y="12889"/>
                </a:lnTo>
                <a:lnTo>
                  <a:pt x="11507" y="12885"/>
                </a:lnTo>
                <a:lnTo>
                  <a:pt x="11986" y="12676"/>
                </a:lnTo>
                <a:lnTo>
                  <a:pt x="12343" y="12601"/>
                </a:lnTo>
                <a:lnTo>
                  <a:pt x="12701" y="12445"/>
                </a:lnTo>
                <a:cubicBezTo>
                  <a:pt x="12697" y="12445"/>
                  <a:pt x="12693" y="12445"/>
                  <a:pt x="12687" y="12444"/>
                </a:cubicBezTo>
                <a:cubicBezTo>
                  <a:pt x="12645" y="12424"/>
                  <a:pt x="12678" y="12370"/>
                  <a:pt x="12698" y="12317"/>
                </a:cubicBezTo>
                <a:lnTo>
                  <a:pt x="12698" y="12317"/>
                </a:lnTo>
                <a:lnTo>
                  <a:pt x="12698" y="12317"/>
                </a:lnTo>
                <a:lnTo>
                  <a:pt x="12676" y="12241"/>
                </a:lnTo>
                <a:lnTo>
                  <a:pt x="12804" y="12201"/>
                </a:lnTo>
                <a:lnTo>
                  <a:pt x="13331" y="12195"/>
                </a:lnTo>
                <a:lnTo>
                  <a:pt x="13406" y="12190"/>
                </a:lnTo>
                <a:lnTo>
                  <a:pt x="13611" y="11977"/>
                </a:lnTo>
                <a:lnTo>
                  <a:pt x="13668" y="11952"/>
                </a:lnTo>
                <a:cubicBezTo>
                  <a:pt x="13817" y="11869"/>
                  <a:pt x="13992" y="11763"/>
                  <a:pt x="14154" y="11715"/>
                </a:cubicBezTo>
                <a:lnTo>
                  <a:pt x="14154" y="11714"/>
                </a:lnTo>
                <a:lnTo>
                  <a:pt x="14154" y="11714"/>
                </a:lnTo>
                <a:cubicBezTo>
                  <a:pt x="14165" y="11711"/>
                  <a:pt x="14175" y="11709"/>
                  <a:pt x="14185" y="11706"/>
                </a:cubicBezTo>
                <a:lnTo>
                  <a:pt x="14409" y="11708"/>
                </a:lnTo>
                <a:lnTo>
                  <a:pt x="15062" y="11715"/>
                </a:lnTo>
                <a:cubicBezTo>
                  <a:pt x="15136" y="11715"/>
                  <a:pt x="15099" y="11720"/>
                  <a:pt x="15141" y="11652"/>
                </a:cubicBezTo>
                <a:cubicBezTo>
                  <a:pt x="15174" y="11600"/>
                  <a:pt x="15232" y="11620"/>
                  <a:pt x="15283" y="11590"/>
                </a:cubicBezTo>
                <a:cubicBezTo>
                  <a:pt x="15288" y="11600"/>
                  <a:pt x="15290" y="11609"/>
                  <a:pt x="15295" y="11619"/>
                </a:cubicBezTo>
                <a:cubicBezTo>
                  <a:pt x="15302" y="11616"/>
                  <a:pt x="15336" y="11595"/>
                  <a:pt x="15337" y="11586"/>
                </a:cubicBezTo>
                <a:cubicBezTo>
                  <a:pt x="15339" y="11555"/>
                  <a:pt x="15358" y="11582"/>
                  <a:pt x="15370" y="11565"/>
                </a:cubicBezTo>
                <a:cubicBezTo>
                  <a:pt x="15397" y="11524"/>
                  <a:pt x="15407" y="11501"/>
                  <a:pt x="15453" y="11474"/>
                </a:cubicBezTo>
                <a:cubicBezTo>
                  <a:pt x="15525" y="11430"/>
                  <a:pt x="15552" y="11396"/>
                  <a:pt x="15586" y="11320"/>
                </a:cubicBezTo>
                <a:cubicBezTo>
                  <a:pt x="15608" y="11270"/>
                  <a:pt x="15652" y="11256"/>
                  <a:pt x="15690" y="11220"/>
                </a:cubicBezTo>
                <a:cubicBezTo>
                  <a:pt x="15737" y="11174"/>
                  <a:pt x="15763" y="11108"/>
                  <a:pt x="15814" y="11062"/>
                </a:cubicBezTo>
                <a:cubicBezTo>
                  <a:pt x="15860" y="11021"/>
                  <a:pt x="15904" y="10986"/>
                  <a:pt x="15956" y="10942"/>
                </a:cubicBezTo>
                <a:cubicBezTo>
                  <a:pt x="15971" y="10929"/>
                  <a:pt x="16075" y="10824"/>
                  <a:pt x="16093" y="10854"/>
                </a:cubicBezTo>
                <a:cubicBezTo>
                  <a:pt x="16106" y="10877"/>
                  <a:pt x="16092" y="10910"/>
                  <a:pt x="16114" y="10933"/>
                </a:cubicBezTo>
                <a:cubicBezTo>
                  <a:pt x="16157" y="10981"/>
                  <a:pt x="16292" y="10869"/>
                  <a:pt x="16351" y="10908"/>
                </a:cubicBezTo>
                <a:cubicBezTo>
                  <a:pt x="16537" y="11033"/>
                  <a:pt x="16152" y="11408"/>
                  <a:pt x="16268" y="11482"/>
                </a:cubicBezTo>
                <a:cubicBezTo>
                  <a:pt x="16301" y="11503"/>
                  <a:pt x="16325" y="11501"/>
                  <a:pt x="16301" y="11536"/>
                </a:cubicBezTo>
                <a:cubicBezTo>
                  <a:pt x="16279" y="11567"/>
                  <a:pt x="16251" y="11624"/>
                  <a:pt x="16288" y="11661"/>
                </a:cubicBezTo>
                <a:cubicBezTo>
                  <a:pt x="16320" y="11641"/>
                  <a:pt x="16360" y="11613"/>
                  <a:pt x="16355" y="11665"/>
                </a:cubicBezTo>
                <a:cubicBezTo>
                  <a:pt x="16403" y="11633"/>
                  <a:pt x="16389" y="11685"/>
                  <a:pt x="16425" y="11694"/>
                </a:cubicBezTo>
                <a:cubicBezTo>
                  <a:pt x="16465" y="11703"/>
                  <a:pt x="16501" y="11648"/>
                  <a:pt x="16538" y="11669"/>
                </a:cubicBezTo>
                <a:cubicBezTo>
                  <a:pt x="16557" y="11680"/>
                  <a:pt x="16595" y="11639"/>
                  <a:pt x="16621" y="11636"/>
                </a:cubicBezTo>
                <a:cubicBezTo>
                  <a:pt x="16652" y="11632"/>
                  <a:pt x="16656" y="11617"/>
                  <a:pt x="16633" y="11594"/>
                </a:cubicBezTo>
                <a:cubicBezTo>
                  <a:pt x="16661" y="11586"/>
                  <a:pt x="16685" y="11566"/>
                  <a:pt x="16708" y="11548"/>
                </a:cubicBezTo>
                <a:cubicBezTo>
                  <a:pt x="16698" y="11572"/>
                  <a:pt x="16682" y="11593"/>
                  <a:pt x="16662" y="11611"/>
                </a:cubicBezTo>
                <a:cubicBezTo>
                  <a:pt x="16714" y="11675"/>
                  <a:pt x="16857" y="11574"/>
                  <a:pt x="16908" y="11548"/>
                </a:cubicBezTo>
                <a:cubicBezTo>
                  <a:pt x="16952" y="11526"/>
                  <a:pt x="17040" y="11521"/>
                  <a:pt x="17074" y="11490"/>
                </a:cubicBezTo>
                <a:cubicBezTo>
                  <a:pt x="17136" y="11434"/>
                  <a:pt x="17143" y="11425"/>
                  <a:pt x="17149" y="11349"/>
                </a:cubicBezTo>
                <a:cubicBezTo>
                  <a:pt x="17153" y="11381"/>
                  <a:pt x="17165" y="11415"/>
                  <a:pt x="17178" y="11444"/>
                </a:cubicBezTo>
                <a:cubicBezTo>
                  <a:pt x="17194" y="11428"/>
                  <a:pt x="17217" y="11419"/>
                  <a:pt x="17240" y="11420"/>
                </a:cubicBezTo>
                <a:cubicBezTo>
                  <a:pt x="17176" y="11449"/>
                  <a:pt x="17123" y="11499"/>
                  <a:pt x="17061" y="11532"/>
                </a:cubicBezTo>
                <a:cubicBezTo>
                  <a:pt x="17047" y="11539"/>
                  <a:pt x="17014" y="11552"/>
                  <a:pt x="17007" y="11569"/>
                </a:cubicBezTo>
                <a:cubicBezTo>
                  <a:pt x="16996" y="11597"/>
                  <a:pt x="17022" y="11615"/>
                  <a:pt x="17045" y="11594"/>
                </a:cubicBezTo>
                <a:cubicBezTo>
                  <a:pt x="17090" y="11553"/>
                  <a:pt x="17169" y="11569"/>
                  <a:pt x="17223" y="11573"/>
                </a:cubicBezTo>
                <a:cubicBezTo>
                  <a:pt x="17294" y="11579"/>
                  <a:pt x="17365" y="11569"/>
                  <a:pt x="17435" y="11586"/>
                </a:cubicBezTo>
                <a:cubicBezTo>
                  <a:pt x="17372" y="11627"/>
                  <a:pt x="17147" y="11583"/>
                  <a:pt x="17178" y="11715"/>
                </a:cubicBezTo>
                <a:cubicBezTo>
                  <a:pt x="17155" y="11715"/>
                  <a:pt x="17169" y="11640"/>
                  <a:pt x="17120" y="11677"/>
                </a:cubicBezTo>
                <a:cubicBezTo>
                  <a:pt x="17134" y="11658"/>
                  <a:pt x="17137" y="11637"/>
                  <a:pt x="17128" y="11615"/>
                </a:cubicBezTo>
                <a:cubicBezTo>
                  <a:pt x="16993" y="11694"/>
                  <a:pt x="16799" y="11688"/>
                  <a:pt x="16696" y="11819"/>
                </a:cubicBezTo>
                <a:cubicBezTo>
                  <a:pt x="16715" y="11813"/>
                  <a:pt x="16738" y="11808"/>
                  <a:pt x="16758" y="11802"/>
                </a:cubicBezTo>
                <a:cubicBezTo>
                  <a:pt x="16723" y="11817"/>
                  <a:pt x="16670" y="11878"/>
                  <a:pt x="16658" y="11823"/>
                </a:cubicBezTo>
                <a:cubicBezTo>
                  <a:pt x="16607" y="11857"/>
                  <a:pt x="16550" y="11880"/>
                  <a:pt x="16509" y="11927"/>
                </a:cubicBezTo>
                <a:cubicBezTo>
                  <a:pt x="16547" y="11905"/>
                  <a:pt x="16583" y="11855"/>
                  <a:pt x="16633" y="11864"/>
                </a:cubicBezTo>
                <a:cubicBezTo>
                  <a:pt x="16562" y="11917"/>
                  <a:pt x="16386" y="12064"/>
                  <a:pt x="16471" y="12172"/>
                </a:cubicBezTo>
                <a:cubicBezTo>
                  <a:pt x="16489" y="12160"/>
                  <a:pt x="16503" y="12146"/>
                  <a:pt x="16517" y="12130"/>
                </a:cubicBezTo>
                <a:cubicBezTo>
                  <a:pt x="16524" y="12145"/>
                  <a:pt x="16525" y="12217"/>
                  <a:pt x="16538" y="12222"/>
                </a:cubicBezTo>
                <a:cubicBezTo>
                  <a:pt x="16563" y="12232"/>
                  <a:pt x="16596" y="12210"/>
                  <a:pt x="16600" y="12251"/>
                </a:cubicBezTo>
                <a:cubicBezTo>
                  <a:pt x="16611" y="12205"/>
                  <a:pt x="16664" y="12211"/>
                  <a:pt x="16662" y="12155"/>
                </a:cubicBezTo>
                <a:cubicBezTo>
                  <a:pt x="16672" y="12161"/>
                  <a:pt x="16681" y="12166"/>
                  <a:pt x="16691" y="12172"/>
                </a:cubicBezTo>
                <a:cubicBezTo>
                  <a:pt x="16698" y="12161"/>
                  <a:pt x="16703" y="12150"/>
                  <a:pt x="16708" y="12139"/>
                </a:cubicBezTo>
                <a:cubicBezTo>
                  <a:pt x="16726" y="12223"/>
                  <a:pt x="16820" y="12105"/>
                  <a:pt x="16845" y="12085"/>
                </a:cubicBezTo>
                <a:cubicBezTo>
                  <a:pt x="16884" y="12053"/>
                  <a:pt x="17007" y="11999"/>
                  <a:pt x="17007" y="11947"/>
                </a:cubicBezTo>
                <a:cubicBezTo>
                  <a:pt x="17018" y="11951"/>
                  <a:pt x="17030" y="11956"/>
                  <a:pt x="17041" y="11960"/>
                </a:cubicBezTo>
                <a:cubicBezTo>
                  <a:pt x="17045" y="11922"/>
                  <a:pt x="17123" y="11821"/>
                  <a:pt x="17115" y="11897"/>
                </a:cubicBezTo>
                <a:cubicBezTo>
                  <a:pt x="17144" y="11895"/>
                  <a:pt x="17138" y="11885"/>
                  <a:pt x="17136" y="11864"/>
                </a:cubicBezTo>
                <a:cubicBezTo>
                  <a:pt x="17134" y="11839"/>
                  <a:pt x="17182" y="11828"/>
                  <a:pt x="17198" y="11823"/>
                </a:cubicBezTo>
                <a:cubicBezTo>
                  <a:pt x="17135" y="11879"/>
                  <a:pt x="17320" y="11958"/>
                  <a:pt x="17282" y="11819"/>
                </a:cubicBezTo>
                <a:cubicBezTo>
                  <a:pt x="17313" y="11886"/>
                  <a:pt x="17409" y="11816"/>
                  <a:pt x="17456" y="11814"/>
                </a:cubicBezTo>
                <a:cubicBezTo>
                  <a:pt x="17602" y="11810"/>
                  <a:pt x="17756" y="11671"/>
                  <a:pt x="17930" y="11652"/>
                </a:cubicBezTo>
                <a:cubicBezTo>
                  <a:pt x="17974" y="11648"/>
                  <a:pt x="18074" y="11651"/>
                  <a:pt x="18088" y="11594"/>
                </a:cubicBezTo>
                <a:cubicBezTo>
                  <a:pt x="18053" y="11583"/>
                  <a:pt x="18016" y="11607"/>
                  <a:pt x="17992" y="11569"/>
                </a:cubicBezTo>
                <a:cubicBezTo>
                  <a:pt x="18038" y="11571"/>
                  <a:pt x="18045" y="11531"/>
                  <a:pt x="18031" y="11502"/>
                </a:cubicBezTo>
                <a:cubicBezTo>
                  <a:pt x="18083" y="11512"/>
                  <a:pt x="18153" y="11503"/>
                  <a:pt x="18207" y="11505"/>
                </a:cubicBezTo>
                <a:cubicBezTo>
                  <a:pt x="18369" y="11511"/>
                  <a:pt x="18408" y="11379"/>
                  <a:pt x="18506" y="11386"/>
                </a:cubicBezTo>
                <a:cubicBezTo>
                  <a:pt x="18495" y="11379"/>
                  <a:pt x="18486" y="11371"/>
                  <a:pt x="18476" y="11362"/>
                </a:cubicBezTo>
                <a:cubicBezTo>
                  <a:pt x="18498" y="11350"/>
                  <a:pt x="18515" y="11329"/>
                  <a:pt x="18523" y="11306"/>
                </a:cubicBezTo>
                <a:cubicBezTo>
                  <a:pt x="18483" y="11317"/>
                  <a:pt x="18452" y="11241"/>
                  <a:pt x="18426" y="11306"/>
                </a:cubicBezTo>
                <a:cubicBezTo>
                  <a:pt x="18460" y="11214"/>
                  <a:pt x="18332" y="11300"/>
                  <a:pt x="18307" y="11321"/>
                </a:cubicBezTo>
                <a:cubicBezTo>
                  <a:pt x="18340" y="11315"/>
                  <a:pt x="18363" y="11288"/>
                  <a:pt x="18396" y="11282"/>
                </a:cubicBezTo>
                <a:cubicBezTo>
                  <a:pt x="18343" y="11317"/>
                  <a:pt x="18286" y="11346"/>
                  <a:pt x="18233" y="11380"/>
                </a:cubicBezTo>
                <a:cubicBezTo>
                  <a:pt x="18261" y="11410"/>
                  <a:pt x="18293" y="11386"/>
                  <a:pt x="18322" y="11374"/>
                </a:cubicBezTo>
                <a:cubicBezTo>
                  <a:pt x="18293" y="11399"/>
                  <a:pt x="18220" y="11472"/>
                  <a:pt x="18185" y="11481"/>
                </a:cubicBezTo>
                <a:cubicBezTo>
                  <a:pt x="18190" y="11434"/>
                  <a:pt x="18158" y="11445"/>
                  <a:pt x="18125" y="11466"/>
                </a:cubicBezTo>
                <a:cubicBezTo>
                  <a:pt x="18123" y="11403"/>
                  <a:pt x="18223" y="11396"/>
                  <a:pt x="18250" y="11350"/>
                </a:cubicBezTo>
                <a:cubicBezTo>
                  <a:pt x="18216" y="11348"/>
                  <a:pt x="18185" y="11375"/>
                  <a:pt x="18158" y="11386"/>
                </a:cubicBezTo>
                <a:cubicBezTo>
                  <a:pt x="18196" y="11355"/>
                  <a:pt x="18236" y="11345"/>
                  <a:pt x="18280" y="11330"/>
                </a:cubicBezTo>
                <a:cubicBezTo>
                  <a:pt x="18317" y="11317"/>
                  <a:pt x="18341" y="11283"/>
                  <a:pt x="18375" y="11264"/>
                </a:cubicBezTo>
                <a:cubicBezTo>
                  <a:pt x="18351" y="11263"/>
                  <a:pt x="18327" y="11277"/>
                  <a:pt x="18313" y="11291"/>
                </a:cubicBezTo>
                <a:cubicBezTo>
                  <a:pt x="18364" y="11214"/>
                  <a:pt x="18439" y="11156"/>
                  <a:pt x="18476" y="11074"/>
                </a:cubicBezTo>
                <a:cubicBezTo>
                  <a:pt x="18409" y="11065"/>
                  <a:pt x="18451" y="10958"/>
                  <a:pt x="18370" y="11048"/>
                </a:cubicBezTo>
                <a:cubicBezTo>
                  <a:pt x="18319" y="11105"/>
                  <a:pt x="18251" y="11158"/>
                  <a:pt x="18196" y="11214"/>
                </a:cubicBezTo>
                <a:cubicBezTo>
                  <a:pt x="18125" y="11288"/>
                  <a:pt x="17955" y="11368"/>
                  <a:pt x="18024" y="11492"/>
                </a:cubicBezTo>
                <a:cubicBezTo>
                  <a:pt x="17983" y="11438"/>
                  <a:pt x="17956" y="11522"/>
                  <a:pt x="17922" y="11490"/>
                </a:cubicBezTo>
                <a:cubicBezTo>
                  <a:pt x="17901" y="11471"/>
                  <a:pt x="17897" y="11435"/>
                  <a:pt x="17884" y="11411"/>
                </a:cubicBezTo>
                <a:cubicBezTo>
                  <a:pt x="17823" y="11461"/>
                  <a:pt x="17719" y="11498"/>
                  <a:pt x="17639" y="11494"/>
                </a:cubicBezTo>
                <a:cubicBezTo>
                  <a:pt x="17649" y="11476"/>
                  <a:pt x="17665" y="11465"/>
                  <a:pt x="17685" y="11461"/>
                </a:cubicBezTo>
                <a:cubicBezTo>
                  <a:pt x="17644" y="11435"/>
                  <a:pt x="17597" y="11446"/>
                  <a:pt x="17552" y="11444"/>
                </a:cubicBezTo>
                <a:cubicBezTo>
                  <a:pt x="17515" y="11443"/>
                  <a:pt x="17497" y="11417"/>
                  <a:pt x="17464" y="11411"/>
                </a:cubicBezTo>
                <a:cubicBezTo>
                  <a:pt x="17401" y="11400"/>
                  <a:pt x="17369" y="11404"/>
                  <a:pt x="17315" y="11349"/>
                </a:cubicBezTo>
                <a:cubicBezTo>
                  <a:pt x="17348" y="11342"/>
                  <a:pt x="17385" y="11342"/>
                  <a:pt x="17410" y="11316"/>
                </a:cubicBezTo>
                <a:cubicBezTo>
                  <a:pt x="17361" y="11293"/>
                  <a:pt x="17306" y="11288"/>
                  <a:pt x="17253" y="11282"/>
                </a:cubicBezTo>
                <a:cubicBezTo>
                  <a:pt x="17182" y="11275"/>
                  <a:pt x="17246" y="11231"/>
                  <a:pt x="17186" y="11245"/>
                </a:cubicBezTo>
                <a:cubicBezTo>
                  <a:pt x="17247" y="11220"/>
                  <a:pt x="17196" y="11091"/>
                  <a:pt x="17211" y="11037"/>
                </a:cubicBezTo>
                <a:cubicBezTo>
                  <a:pt x="17214" y="11026"/>
                  <a:pt x="17267" y="10980"/>
                  <a:pt x="17211" y="10979"/>
                </a:cubicBezTo>
                <a:cubicBezTo>
                  <a:pt x="17169" y="10978"/>
                  <a:pt x="17137" y="10996"/>
                  <a:pt x="17095" y="10983"/>
                </a:cubicBezTo>
                <a:cubicBezTo>
                  <a:pt x="17225" y="10936"/>
                  <a:pt x="17267" y="10826"/>
                  <a:pt x="17373" y="10755"/>
                </a:cubicBezTo>
                <a:cubicBezTo>
                  <a:pt x="17302" y="10787"/>
                  <a:pt x="17388" y="10695"/>
                  <a:pt x="17244" y="10734"/>
                </a:cubicBezTo>
                <a:cubicBezTo>
                  <a:pt x="17192" y="10748"/>
                  <a:pt x="17140" y="10767"/>
                  <a:pt x="17095" y="10796"/>
                </a:cubicBezTo>
                <a:cubicBezTo>
                  <a:pt x="17092" y="10702"/>
                  <a:pt x="17077" y="10703"/>
                  <a:pt x="16991" y="10671"/>
                </a:cubicBezTo>
                <a:cubicBezTo>
                  <a:pt x="16959" y="10660"/>
                  <a:pt x="16938" y="10646"/>
                  <a:pt x="16903" y="10651"/>
                </a:cubicBezTo>
                <a:cubicBezTo>
                  <a:pt x="16871" y="10655"/>
                  <a:pt x="16847" y="10675"/>
                  <a:pt x="16812" y="10663"/>
                </a:cubicBezTo>
                <a:cubicBezTo>
                  <a:pt x="16864" y="10656"/>
                  <a:pt x="16903" y="10620"/>
                  <a:pt x="16957" y="10622"/>
                </a:cubicBezTo>
                <a:cubicBezTo>
                  <a:pt x="16997" y="10623"/>
                  <a:pt x="17047" y="10605"/>
                  <a:pt x="17082" y="10609"/>
                </a:cubicBezTo>
                <a:cubicBezTo>
                  <a:pt x="17151" y="10617"/>
                  <a:pt x="17205" y="10687"/>
                  <a:pt x="17277" y="10651"/>
                </a:cubicBezTo>
                <a:cubicBezTo>
                  <a:pt x="17376" y="10601"/>
                  <a:pt x="17460" y="10549"/>
                  <a:pt x="17564" y="10514"/>
                </a:cubicBezTo>
                <a:cubicBezTo>
                  <a:pt x="17626" y="10492"/>
                  <a:pt x="17648" y="10403"/>
                  <a:pt x="17581" y="10393"/>
                </a:cubicBezTo>
                <a:cubicBezTo>
                  <a:pt x="17628" y="10384"/>
                  <a:pt x="17532" y="10368"/>
                  <a:pt x="17602" y="10372"/>
                </a:cubicBezTo>
                <a:cubicBezTo>
                  <a:pt x="17619" y="10375"/>
                  <a:pt x="17639" y="10378"/>
                  <a:pt x="17656" y="10385"/>
                </a:cubicBezTo>
                <a:cubicBezTo>
                  <a:pt x="17694" y="10298"/>
                  <a:pt x="17493" y="10239"/>
                  <a:pt x="17440" y="10231"/>
                </a:cubicBezTo>
                <a:cubicBezTo>
                  <a:pt x="17236" y="10201"/>
                  <a:pt x="17046" y="10276"/>
                  <a:pt x="16866" y="10339"/>
                </a:cubicBezTo>
                <a:cubicBezTo>
                  <a:pt x="16772" y="10372"/>
                  <a:pt x="16677" y="10374"/>
                  <a:pt x="16583" y="10414"/>
                </a:cubicBezTo>
                <a:cubicBezTo>
                  <a:pt x="15992" y="10664"/>
                  <a:pt x="16100" y="10712"/>
                  <a:pt x="15706" y="10971"/>
                </a:cubicBezTo>
                <a:cubicBezTo>
                  <a:pt x="15610" y="11034"/>
                  <a:pt x="15498" y="11061"/>
                  <a:pt x="15391" y="11100"/>
                </a:cubicBezTo>
                <a:cubicBezTo>
                  <a:pt x="15452" y="11062"/>
                  <a:pt x="15514" y="11029"/>
                  <a:pt x="15573" y="10987"/>
                </a:cubicBezTo>
                <a:cubicBezTo>
                  <a:pt x="15623" y="10953"/>
                  <a:pt x="15677" y="10876"/>
                  <a:pt x="15731" y="10854"/>
                </a:cubicBezTo>
                <a:cubicBezTo>
                  <a:pt x="15851" y="10806"/>
                  <a:pt x="15948" y="10731"/>
                  <a:pt x="16022" y="10622"/>
                </a:cubicBezTo>
                <a:cubicBezTo>
                  <a:pt x="16009" y="10619"/>
                  <a:pt x="16002" y="10610"/>
                  <a:pt x="15993" y="10601"/>
                </a:cubicBezTo>
                <a:cubicBezTo>
                  <a:pt x="16048" y="10633"/>
                  <a:pt x="16040" y="10622"/>
                  <a:pt x="16130" y="10559"/>
                </a:cubicBezTo>
                <a:cubicBezTo>
                  <a:pt x="16214" y="10502"/>
                  <a:pt x="16268" y="10415"/>
                  <a:pt x="16363" y="10372"/>
                </a:cubicBezTo>
                <a:cubicBezTo>
                  <a:pt x="16409" y="10352"/>
                  <a:pt x="16532" y="10309"/>
                  <a:pt x="16538" y="10248"/>
                </a:cubicBezTo>
                <a:cubicBezTo>
                  <a:pt x="16544" y="10261"/>
                  <a:pt x="16538" y="10277"/>
                  <a:pt x="16525" y="10297"/>
                </a:cubicBezTo>
                <a:cubicBezTo>
                  <a:pt x="16548" y="10290"/>
                  <a:pt x="16566" y="10280"/>
                  <a:pt x="16588" y="10281"/>
                </a:cubicBezTo>
                <a:cubicBezTo>
                  <a:pt x="16548" y="10225"/>
                  <a:pt x="16719" y="10214"/>
                  <a:pt x="16758" y="10210"/>
                </a:cubicBezTo>
                <a:cubicBezTo>
                  <a:pt x="16819" y="10205"/>
                  <a:pt x="16868" y="10189"/>
                  <a:pt x="16908" y="10139"/>
                </a:cubicBezTo>
                <a:cubicBezTo>
                  <a:pt x="16961" y="10073"/>
                  <a:pt x="17115" y="9875"/>
                  <a:pt x="17219" y="9927"/>
                </a:cubicBezTo>
                <a:cubicBezTo>
                  <a:pt x="17185" y="9858"/>
                  <a:pt x="17292" y="9908"/>
                  <a:pt x="17315" y="9898"/>
                </a:cubicBezTo>
                <a:cubicBezTo>
                  <a:pt x="17385" y="9870"/>
                  <a:pt x="17452" y="9872"/>
                  <a:pt x="17527" y="9865"/>
                </a:cubicBezTo>
                <a:cubicBezTo>
                  <a:pt x="17642" y="9855"/>
                  <a:pt x="17784" y="9904"/>
                  <a:pt x="17897" y="9873"/>
                </a:cubicBezTo>
                <a:cubicBezTo>
                  <a:pt x="17965" y="9855"/>
                  <a:pt x="18022" y="9913"/>
                  <a:pt x="18088" y="9890"/>
                </a:cubicBezTo>
                <a:cubicBezTo>
                  <a:pt x="18225" y="9843"/>
                  <a:pt x="18334" y="9883"/>
                  <a:pt x="18462" y="9890"/>
                </a:cubicBezTo>
                <a:cubicBezTo>
                  <a:pt x="18508" y="9892"/>
                  <a:pt x="18458" y="9947"/>
                  <a:pt x="18558" y="9907"/>
                </a:cubicBezTo>
                <a:cubicBezTo>
                  <a:pt x="18540" y="9919"/>
                  <a:pt x="18523" y="9928"/>
                  <a:pt x="18504" y="9936"/>
                </a:cubicBezTo>
                <a:cubicBezTo>
                  <a:pt x="18605" y="9925"/>
                  <a:pt x="18686" y="9895"/>
                  <a:pt x="18790" y="9898"/>
                </a:cubicBezTo>
                <a:cubicBezTo>
                  <a:pt x="18831" y="9900"/>
                  <a:pt x="18866" y="9885"/>
                  <a:pt x="18907" y="9890"/>
                </a:cubicBezTo>
                <a:cubicBezTo>
                  <a:pt x="19051" y="9910"/>
                  <a:pt x="19023" y="9834"/>
                  <a:pt x="19090" y="9819"/>
                </a:cubicBezTo>
                <a:cubicBezTo>
                  <a:pt x="19110" y="9815"/>
                  <a:pt x="19138" y="9817"/>
                  <a:pt x="19152" y="9799"/>
                </a:cubicBezTo>
                <a:cubicBezTo>
                  <a:pt x="19199" y="9737"/>
                  <a:pt x="19282" y="9722"/>
                  <a:pt x="19339" y="9674"/>
                </a:cubicBezTo>
                <a:cubicBezTo>
                  <a:pt x="19334" y="9729"/>
                  <a:pt x="19358" y="9695"/>
                  <a:pt x="19368" y="9670"/>
                </a:cubicBezTo>
                <a:cubicBezTo>
                  <a:pt x="19387" y="9623"/>
                  <a:pt x="19362" y="9636"/>
                  <a:pt x="19410" y="9620"/>
                </a:cubicBezTo>
                <a:cubicBezTo>
                  <a:pt x="19438" y="9610"/>
                  <a:pt x="19471" y="9589"/>
                  <a:pt x="19497" y="9574"/>
                </a:cubicBezTo>
                <a:cubicBezTo>
                  <a:pt x="19517" y="9563"/>
                  <a:pt x="19485" y="9550"/>
                  <a:pt x="19497" y="9541"/>
                </a:cubicBezTo>
                <a:cubicBezTo>
                  <a:pt x="19541" y="9507"/>
                  <a:pt x="19608" y="9541"/>
                  <a:pt x="19659" y="9528"/>
                </a:cubicBezTo>
                <a:cubicBezTo>
                  <a:pt x="19717" y="9514"/>
                  <a:pt x="19767" y="9479"/>
                  <a:pt x="19825" y="9466"/>
                </a:cubicBezTo>
                <a:cubicBezTo>
                  <a:pt x="19885" y="9453"/>
                  <a:pt x="19936" y="9493"/>
                  <a:pt x="19996" y="9474"/>
                </a:cubicBezTo>
                <a:cubicBezTo>
                  <a:pt x="20058" y="9455"/>
                  <a:pt x="20107" y="9406"/>
                  <a:pt x="20166" y="9379"/>
                </a:cubicBezTo>
                <a:cubicBezTo>
                  <a:pt x="20228" y="9351"/>
                  <a:pt x="20290" y="9329"/>
                  <a:pt x="20345" y="9287"/>
                </a:cubicBezTo>
                <a:cubicBezTo>
                  <a:pt x="20367" y="9270"/>
                  <a:pt x="20390" y="9249"/>
                  <a:pt x="20419" y="9246"/>
                </a:cubicBezTo>
                <a:cubicBezTo>
                  <a:pt x="20408" y="9224"/>
                  <a:pt x="20410" y="9205"/>
                  <a:pt x="20428" y="9188"/>
                </a:cubicBezTo>
                <a:cubicBezTo>
                  <a:pt x="20395" y="9174"/>
                  <a:pt x="20367" y="9156"/>
                  <a:pt x="20336" y="9138"/>
                </a:cubicBezTo>
                <a:cubicBezTo>
                  <a:pt x="20377" y="9154"/>
                  <a:pt x="20421" y="9145"/>
                  <a:pt x="20461" y="9163"/>
                </a:cubicBezTo>
                <a:cubicBezTo>
                  <a:pt x="20476" y="9092"/>
                  <a:pt x="20309" y="9094"/>
                  <a:pt x="20270" y="9084"/>
                </a:cubicBezTo>
                <a:cubicBezTo>
                  <a:pt x="20315" y="9080"/>
                  <a:pt x="20405" y="9110"/>
                  <a:pt x="20395" y="9063"/>
                </a:cubicBezTo>
                <a:cubicBezTo>
                  <a:pt x="20423" y="9069"/>
                  <a:pt x="20462" y="9099"/>
                  <a:pt x="20469" y="9051"/>
                </a:cubicBezTo>
                <a:cubicBezTo>
                  <a:pt x="20439" y="9053"/>
                  <a:pt x="20404" y="9050"/>
                  <a:pt x="20399" y="9013"/>
                </a:cubicBezTo>
                <a:cubicBezTo>
                  <a:pt x="20492" y="9018"/>
                  <a:pt x="20510" y="8967"/>
                  <a:pt x="20419" y="8930"/>
                </a:cubicBezTo>
                <a:cubicBezTo>
                  <a:pt x="20466" y="8928"/>
                  <a:pt x="20519" y="8932"/>
                  <a:pt x="20544" y="8884"/>
                </a:cubicBezTo>
                <a:cubicBezTo>
                  <a:pt x="20561" y="8853"/>
                  <a:pt x="20548" y="8799"/>
                  <a:pt x="20503" y="8814"/>
                </a:cubicBezTo>
                <a:cubicBezTo>
                  <a:pt x="20522" y="8775"/>
                  <a:pt x="20456" y="8760"/>
                  <a:pt x="20515" y="8743"/>
                </a:cubicBezTo>
                <a:cubicBezTo>
                  <a:pt x="20469" y="8749"/>
                  <a:pt x="20402" y="8739"/>
                  <a:pt x="20365" y="8710"/>
                </a:cubicBezTo>
                <a:cubicBezTo>
                  <a:pt x="20390" y="8719"/>
                  <a:pt x="20410" y="8704"/>
                  <a:pt x="20419" y="8681"/>
                </a:cubicBezTo>
                <a:cubicBezTo>
                  <a:pt x="20382" y="8716"/>
                  <a:pt x="20331" y="8677"/>
                  <a:pt x="20291" y="8701"/>
                </a:cubicBezTo>
                <a:cubicBezTo>
                  <a:pt x="20253" y="8724"/>
                  <a:pt x="20228" y="8775"/>
                  <a:pt x="20178" y="8772"/>
                </a:cubicBezTo>
                <a:cubicBezTo>
                  <a:pt x="20203" y="8730"/>
                  <a:pt x="20163" y="8738"/>
                  <a:pt x="20133" y="8739"/>
                </a:cubicBezTo>
                <a:cubicBezTo>
                  <a:pt x="20181" y="8708"/>
                  <a:pt x="20238" y="8694"/>
                  <a:pt x="20286" y="8664"/>
                </a:cubicBezTo>
                <a:cubicBezTo>
                  <a:pt x="20250" y="8637"/>
                  <a:pt x="20272" y="8564"/>
                  <a:pt x="20241" y="8548"/>
                </a:cubicBezTo>
                <a:cubicBezTo>
                  <a:pt x="20215" y="8534"/>
                  <a:pt x="20181" y="8544"/>
                  <a:pt x="20153" y="8539"/>
                </a:cubicBezTo>
                <a:cubicBezTo>
                  <a:pt x="20114" y="8532"/>
                  <a:pt x="19997" y="8494"/>
                  <a:pt x="19991" y="8564"/>
                </a:cubicBezTo>
                <a:cubicBezTo>
                  <a:pt x="20033" y="8561"/>
                  <a:pt x="20072" y="8553"/>
                  <a:pt x="20112" y="8568"/>
                </a:cubicBezTo>
                <a:cubicBezTo>
                  <a:pt x="20074" y="8586"/>
                  <a:pt x="20031" y="8577"/>
                  <a:pt x="19991" y="8585"/>
                </a:cubicBezTo>
                <a:cubicBezTo>
                  <a:pt x="19948" y="8594"/>
                  <a:pt x="19904" y="8608"/>
                  <a:pt x="19863" y="8622"/>
                </a:cubicBezTo>
                <a:cubicBezTo>
                  <a:pt x="19816" y="8639"/>
                  <a:pt x="19748" y="8714"/>
                  <a:pt x="19705" y="8710"/>
                </a:cubicBezTo>
                <a:cubicBezTo>
                  <a:pt x="19666" y="8706"/>
                  <a:pt x="19638" y="8739"/>
                  <a:pt x="19605" y="8751"/>
                </a:cubicBezTo>
                <a:cubicBezTo>
                  <a:pt x="19570" y="8764"/>
                  <a:pt x="19519" y="8752"/>
                  <a:pt x="19493" y="8785"/>
                </a:cubicBezTo>
                <a:cubicBezTo>
                  <a:pt x="19461" y="8824"/>
                  <a:pt x="19369" y="8867"/>
                  <a:pt x="19318" y="8851"/>
                </a:cubicBezTo>
                <a:cubicBezTo>
                  <a:pt x="19339" y="8847"/>
                  <a:pt x="19360" y="8841"/>
                  <a:pt x="19380" y="8834"/>
                </a:cubicBezTo>
                <a:cubicBezTo>
                  <a:pt x="19297" y="8827"/>
                  <a:pt x="19417" y="8788"/>
                  <a:pt x="19439" y="8789"/>
                </a:cubicBezTo>
                <a:cubicBezTo>
                  <a:pt x="19399" y="8692"/>
                  <a:pt x="19225" y="8741"/>
                  <a:pt x="19281" y="8660"/>
                </a:cubicBezTo>
                <a:cubicBezTo>
                  <a:pt x="19292" y="8679"/>
                  <a:pt x="19407" y="8752"/>
                  <a:pt x="19426" y="8747"/>
                </a:cubicBezTo>
                <a:cubicBezTo>
                  <a:pt x="19489" y="8731"/>
                  <a:pt x="19511" y="8659"/>
                  <a:pt x="19592" y="8664"/>
                </a:cubicBezTo>
                <a:cubicBezTo>
                  <a:pt x="19708" y="8671"/>
                  <a:pt x="19905" y="8601"/>
                  <a:pt x="19996" y="8531"/>
                </a:cubicBezTo>
                <a:cubicBezTo>
                  <a:pt x="19959" y="8540"/>
                  <a:pt x="19664" y="8639"/>
                  <a:pt x="19659" y="8585"/>
                </a:cubicBezTo>
                <a:cubicBezTo>
                  <a:pt x="19777" y="8604"/>
                  <a:pt x="19887" y="8542"/>
                  <a:pt x="20000" y="8523"/>
                </a:cubicBezTo>
                <a:cubicBezTo>
                  <a:pt x="20045" y="8515"/>
                  <a:pt x="20077" y="8479"/>
                  <a:pt x="20124" y="8473"/>
                </a:cubicBezTo>
                <a:cubicBezTo>
                  <a:pt x="20178" y="8466"/>
                  <a:pt x="20231" y="8478"/>
                  <a:pt x="20278" y="8444"/>
                </a:cubicBezTo>
                <a:cubicBezTo>
                  <a:pt x="20258" y="8443"/>
                  <a:pt x="20240" y="8445"/>
                  <a:pt x="20220" y="8448"/>
                </a:cubicBezTo>
                <a:cubicBezTo>
                  <a:pt x="20257" y="8431"/>
                  <a:pt x="20305" y="8451"/>
                  <a:pt x="20324" y="8402"/>
                </a:cubicBezTo>
                <a:cubicBezTo>
                  <a:pt x="20295" y="8369"/>
                  <a:pt x="20244" y="8387"/>
                  <a:pt x="20212" y="8361"/>
                </a:cubicBezTo>
                <a:cubicBezTo>
                  <a:pt x="20204" y="8354"/>
                  <a:pt x="20185" y="8349"/>
                  <a:pt x="20163" y="8344"/>
                </a:cubicBezTo>
                <a:cubicBezTo>
                  <a:pt x="20184" y="8346"/>
                  <a:pt x="20208" y="8332"/>
                  <a:pt x="20228" y="8322"/>
                </a:cubicBezTo>
                <a:cubicBezTo>
                  <a:pt x="20186" y="8334"/>
                  <a:pt x="20183" y="8325"/>
                  <a:pt x="20218" y="8295"/>
                </a:cubicBezTo>
                <a:cubicBezTo>
                  <a:pt x="20188" y="8297"/>
                  <a:pt x="20158" y="8308"/>
                  <a:pt x="20133" y="8325"/>
                </a:cubicBezTo>
                <a:cubicBezTo>
                  <a:pt x="20140" y="8335"/>
                  <a:pt x="20147" y="8340"/>
                  <a:pt x="20156" y="8343"/>
                </a:cubicBezTo>
                <a:cubicBezTo>
                  <a:pt x="20123" y="8336"/>
                  <a:pt x="20086" y="8333"/>
                  <a:pt x="20070" y="8332"/>
                </a:cubicBezTo>
                <a:cubicBezTo>
                  <a:pt x="20035" y="8329"/>
                  <a:pt x="19986" y="8288"/>
                  <a:pt x="19942" y="8294"/>
                </a:cubicBezTo>
                <a:cubicBezTo>
                  <a:pt x="20002" y="8278"/>
                  <a:pt x="19939" y="8257"/>
                  <a:pt x="19975" y="8223"/>
                </a:cubicBezTo>
                <a:cubicBezTo>
                  <a:pt x="19930" y="8225"/>
                  <a:pt x="19898" y="8262"/>
                  <a:pt x="19854" y="8265"/>
                </a:cubicBezTo>
                <a:cubicBezTo>
                  <a:pt x="19888" y="8250"/>
                  <a:pt x="19921" y="8226"/>
                  <a:pt x="19942" y="8194"/>
                </a:cubicBezTo>
                <a:cubicBezTo>
                  <a:pt x="19845" y="8187"/>
                  <a:pt x="19767" y="8358"/>
                  <a:pt x="19676" y="8344"/>
                </a:cubicBezTo>
                <a:cubicBezTo>
                  <a:pt x="19718" y="8324"/>
                  <a:pt x="19744" y="8282"/>
                  <a:pt x="19788" y="8265"/>
                </a:cubicBezTo>
                <a:cubicBezTo>
                  <a:pt x="19817" y="8253"/>
                  <a:pt x="19870" y="8233"/>
                  <a:pt x="19854" y="8190"/>
                </a:cubicBezTo>
                <a:cubicBezTo>
                  <a:pt x="19827" y="8214"/>
                  <a:pt x="19764" y="8243"/>
                  <a:pt x="19734" y="8211"/>
                </a:cubicBezTo>
                <a:cubicBezTo>
                  <a:pt x="19766" y="8217"/>
                  <a:pt x="19802" y="8194"/>
                  <a:pt x="19788" y="8157"/>
                </a:cubicBezTo>
                <a:cubicBezTo>
                  <a:pt x="19732" y="8193"/>
                  <a:pt x="19676" y="8226"/>
                  <a:pt x="19617" y="8257"/>
                </a:cubicBezTo>
                <a:cubicBezTo>
                  <a:pt x="19643" y="8229"/>
                  <a:pt x="19683" y="8218"/>
                  <a:pt x="19700" y="8182"/>
                </a:cubicBezTo>
                <a:cubicBezTo>
                  <a:pt x="19636" y="8164"/>
                  <a:pt x="19558" y="8232"/>
                  <a:pt x="19509" y="8265"/>
                </a:cubicBezTo>
                <a:cubicBezTo>
                  <a:pt x="19540" y="8224"/>
                  <a:pt x="19592" y="8205"/>
                  <a:pt x="19634" y="8178"/>
                </a:cubicBezTo>
                <a:cubicBezTo>
                  <a:pt x="19612" y="8183"/>
                  <a:pt x="19591" y="8192"/>
                  <a:pt x="19572" y="8203"/>
                </a:cubicBezTo>
                <a:cubicBezTo>
                  <a:pt x="19602" y="8164"/>
                  <a:pt x="19695" y="8154"/>
                  <a:pt x="19700" y="8099"/>
                </a:cubicBezTo>
                <a:cubicBezTo>
                  <a:pt x="19679" y="8105"/>
                  <a:pt x="19662" y="8115"/>
                  <a:pt x="19638" y="8124"/>
                </a:cubicBezTo>
                <a:cubicBezTo>
                  <a:pt x="19670" y="8103"/>
                  <a:pt x="19676" y="8079"/>
                  <a:pt x="19667" y="8049"/>
                </a:cubicBezTo>
                <a:cubicBezTo>
                  <a:pt x="19664" y="8038"/>
                  <a:pt x="19707" y="8017"/>
                  <a:pt x="19709" y="7999"/>
                </a:cubicBezTo>
                <a:cubicBezTo>
                  <a:pt x="19671" y="7990"/>
                  <a:pt x="19651" y="8035"/>
                  <a:pt x="19622" y="8049"/>
                </a:cubicBezTo>
                <a:cubicBezTo>
                  <a:pt x="19640" y="8032"/>
                  <a:pt x="19651" y="8011"/>
                  <a:pt x="19651" y="7987"/>
                </a:cubicBezTo>
                <a:cubicBezTo>
                  <a:pt x="19631" y="8008"/>
                  <a:pt x="19601" y="8023"/>
                  <a:pt x="19572" y="8016"/>
                </a:cubicBezTo>
                <a:cubicBezTo>
                  <a:pt x="19600" y="8017"/>
                  <a:pt x="19617" y="7975"/>
                  <a:pt x="19592" y="7978"/>
                </a:cubicBezTo>
                <a:cubicBezTo>
                  <a:pt x="19574" y="7980"/>
                  <a:pt x="19528" y="7978"/>
                  <a:pt x="19513" y="7966"/>
                </a:cubicBezTo>
                <a:cubicBezTo>
                  <a:pt x="19523" y="7956"/>
                  <a:pt x="19532" y="7949"/>
                  <a:pt x="19543" y="7941"/>
                </a:cubicBezTo>
                <a:cubicBezTo>
                  <a:pt x="19522" y="7945"/>
                  <a:pt x="19437" y="7939"/>
                  <a:pt x="19513" y="7908"/>
                </a:cubicBezTo>
                <a:cubicBezTo>
                  <a:pt x="19437" y="7933"/>
                  <a:pt x="19509" y="7868"/>
                  <a:pt x="19522" y="7854"/>
                </a:cubicBezTo>
                <a:cubicBezTo>
                  <a:pt x="19473" y="7868"/>
                  <a:pt x="19398" y="7871"/>
                  <a:pt x="19360" y="7829"/>
                </a:cubicBezTo>
                <a:cubicBezTo>
                  <a:pt x="19370" y="7829"/>
                  <a:pt x="19508" y="7844"/>
                  <a:pt x="19422" y="7829"/>
                </a:cubicBezTo>
                <a:cubicBezTo>
                  <a:pt x="19513" y="7836"/>
                  <a:pt x="19370" y="7782"/>
                  <a:pt x="19360" y="7775"/>
                </a:cubicBezTo>
                <a:cubicBezTo>
                  <a:pt x="19397" y="7750"/>
                  <a:pt x="19460" y="7783"/>
                  <a:pt x="19484" y="7737"/>
                </a:cubicBezTo>
                <a:cubicBezTo>
                  <a:pt x="19445" y="7725"/>
                  <a:pt x="19400" y="7733"/>
                  <a:pt x="19360" y="7725"/>
                </a:cubicBezTo>
                <a:cubicBezTo>
                  <a:pt x="19382" y="7725"/>
                  <a:pt x="19408" y="7723"/>
                  <a:pt x="19430" y="7721"/>
                </a:cubicBezTo>
                <a:cubicBezTo>
                  <a:pt x="19389" y="7711"/>
                  <a:pt x="19335" y="7690"/>
                  <a:pt x="19314" y="7650"/>
                </a:cubicBezTo>
                <a:cubicBezTo>
                  <a:pt x="19355" y="7651"/>
                  <a:pt x="19397" y="7650"/>
                  <a:pt x="19439" y="7654"/>
                </a:cubicBezTo>
                <a:cubicBezTo>
                  <a:pt x="19406" y="7659"/>
                  <a:pt x="19371" y="7648"/>
                  <a:pt x="19347" y="7679"/>
                </a:cubicBezTo>
                <a:cubicBezTo>
                  <a:pt x="19370" y="7690"/>
                  <a:pt x="19527" y="7745"/>
                  <a:pt x="19493" y="7675"/>
                </a:cubicBezTo>
                <a:cubicBezTo>
                  <a:pt x="19482" y="7681"/>
                  <a:pt x="19473" y="7688"/>
                  <a:pt x="19464" y="7696"/>
                </a:cubicBezTo>
                <a:cubicBezTo>
                  <a:pt x="19485" y="7657"/>
                  <a:pt x="19593" y="7596"/>
                  <a:pt x="19638" y="7608"/>
                </a:cubicBezTo>
                <a:cubicBezTo>
                  <a:pt x="19673" y="7618"/>
                  <a:pt x="19645" y="7555"/>
                  <a:pt x="19638" y="7546"/>
                </a:cubicBezTo>
                <a:cubicBezTo>
                  <a:pt x="19615" y="7515"/>
                  <a:pt x="19569" y="7539"/>
                  <a:pt x="19543" y="7513"/>
                </a:cubicBezTo>
                <a:cubicBezTo>
                  <a:pt x="19660" y="7464"/>
                  <a:pt x="19465" y="7454"/>
                  <a:pt x="19447" y="7434"/>
                </a:cubicBezTo>
                <a:cubicBezTo>
                  <a:pt x="19474" y="7450"/>
                  <a:pt x="19589" y="7410"/>
                  <a:pt x="19605" y="7384"/>
                </a:cubicBezTo>
                <a:cubicBezTo>
                  <a:pt x="19619" y="7361"/>
                  <a:pt x="19585" y="7351"/>
                  <a:pt x="19592" y="7330"/>
                </a:cubicBezTo>
                <a:cubicBezTo>
                  <a:pt x="19599" y="7311"/>
                  <a:pt x="19619" y="7294"/>
                  <a:pt x="19609" y="7272"/>
                </a:cubicBezTo>
                <a:cubicBezTo>
                  <a:pt x="19579" y="7291"/>
                  <a:pt x="19546" y="7273"/>
                  <a:pt x="19522" y="7309"/>
                </a:cubicBezTo>
                <a:cubicBezTo>
                  <a:pt x="19554" y="7261"/>
                  <a:pt x="19500" y="7271"/>
                  <a:pt x="19472" y="7276"/>
                </a:cubicBezTo>
                <a:cubicBezTo>
                  <a:pt x="19502" y="7262"/>
                  <a:pt x="19536" y="7262"/>
                  <a:pt x="19567" y="7255"/>
                </a:cubicBezTo>
                <a:cubicBezTo>
                  <a:pt x="19571" y="7222"/>
                  <a:pt x="19562" y="7215"/>
                  <a:pt x="19534" y="7234"/>
                </a:cubicBezTo>
                <a:cubicBezTo>
                  <a:pt x="19542" y="7225"/>
                  <a:pt x="19547" y="7215"/>
                  <a:pt x="19555" y="7205"/>
                </a:cubicBezTo>
                <a:cubicBezTo>
                  <a:pt x="19519" y="7207"/>
                  <a:pt x="19467" y="7202"/>
                  <a:pt x="19434" y="7222"/>
                </a:cubicBezTo>
                <a:cubicBezTo>
                  <a:pt x="19405" y="7240"/>
                  <a:pt x="19356" y="7276"/>
                  <a:pt x="19318" y="7263"/>
                </a:cubicBezTo>
                <a:cubicBezTo>
                  <a:pt x="19350" y="7238"/>
                  <a:pt x="19392" y="7228"/>
                  <a:pt x="19430" y="7218"/>
                </a:cubicBezTo>
                <a:cubicBezTo>
                  <a:pt x="19449" y="7213"/>
                  <a:pt x="19563" y="7188"/>
                  <a:pt x="19484" y="7172"/>
                </a:cubicBezTo>
                <a:cubicBezTo>
                  <a:pt x="19542" y="7180"/>
                  <a:pt x="19540" y="7137"/>
                  <a:pt x="19567" y="7101"/>
                </a:cubicBezTo>
                <a:cubicBezTo>
                  <a:pt x="19517" y="7105"/>
                  <a:pt x="19462" y="7107"/>
                  <a:pt x="19418" y="7135"/>
                </a:cubicBezTo>
                <a:cubicBezTo>
                  <a:pt x="19502" y="7080"/>
                  <a:pt x="19337" y="7143"/>
                  <a:pt x="19322" y="7143"/>
                </a:cubicBezTo>
                <a:cubicBezTo>
                  <a:pt x="19343" y="7139"/>
                  <a:pt x="19417" y="7098"/>
                  <a:pt x="19347" y="7105"/>
                </a:cubicBezTo>
                <a:cubicBezTo>
                  <a:pt x="19385" y="7095"/>
                  <a:pt x="19532" y="7091"/>
                  <a:pt x="19534" y="7035"/>
                </a:cubicBezTo>
                <a:cubicBezTo>
                  <a:pt x="19535" y="7009"/>
                  <a:pt x="19570" y="6989"/>
                  <a:pt x="19530" y="6977"/>
                </a:cubicBezTo>
                <a:cubicBezTo>
                  <a:pt x="19505" y="6969"/>
                  <a:pt x="19481" y="6988"/>
                  <a:pt x="19455" y="6981"/>
                </a:cubicBezTo>
                <a:cubicBezTo>
                  <a:pt x="19484" y="6979"/>
                  <a:pt x="19545" y="6916"/>
                  <a:pt x="19476" y="6952"/>
                </a:cubicBezTo>
                <a:cubicBezTo>
                  <a:pt x="19494" y="6933"/>
                  <a:pt x="19514" y="6918"/>
                  <a:pt x="19538" y="6910"/>
                </a:cubicBezTo>
                <a:cubicBezTo>
                  <a:pt x="19480" y="6904"/>
                  <a:pt x="19376" y="6898"/>
                  <a:pt x="19331" y="6943"/>
                </a:cubicBezTo>
                <a:cubicBezTo>
                  <a:pt x="19326" y="6933"/>
                  <a:pt x="19326" y="6921"/>
                  <a:pt x="19326" y="6910"/>
                </a:cubicBezTo>
                <a:cubicBezTo>
                  <a:pt x="19402" y="6906"/>
                  <a:pt x="19457" y="6906"/>
                  <a:pt x="19505" y="6839"/>
                </a:cubicBezTo>
                <a:cubicBezTo>
                  <a:pt x="19487" y="6853"/>
                  <a:pt x="19466" y="6860"/>
                  <a:pt x="19443" y="6860"/>
                </a:cubicBezTo>
                <a:cubicBezTo>
                  <a:pt x="19467" y="6857"/>
                  <a:pt x="19480" y="6842"/>
                  <a:pt x="19480" y="6819"/>
                </a:cubicBezTo>
                <a:cubicBezTo>
                  <a:pt x="19456" y="6820"/>
                  <a:pt x="19435" y="6827"/>
                  <a:pt x="19418" y="6844"/>
                </a:cubicBezTo>
                <a:cubicBezTo>
                  <a:pt x="19432" y="6811"/>
                  <a:pt x="19408" y="6802"/>
                  <a:pt x="19380" y="6798"/>
                </a:cubicBezTo>
                <a:cubicBezTo>
                  <a:pt x="19415" y="6794"/>
                  <a:pt x="19451" y="6795"/>
                  <a:pt x="19472" y="6761"/>
                </a:cubicBezTo>
                <a:cubicBezTo>
                  <a:pt x="19451" y="6744"/>
                  <a:pt x="19430" y="6744"/>
                  <a:pt x="19410" y="6761"/>
                </a:cubicBezTo>
                <a:cubicBezTo>
                  <a:pt x="19438" y="6725"/>
                  <a:pt x="19433" y="6718"/>
                  <a:pt x="19397" y="6740"/>
                </a:cubicBezTo>
                <a:cubicBezTo>
                  <a:pt x="19406" y="6730"/>
                  <a:pt x="19414" y="6721"/>
                  <a:pt x="19422" y="6711"/>
                </a:cubicBezTo>
                <a:cubicBezTo>
                  <a:pt x="19403" y="6713"/>
                  <a:pt x="19395" y="6706"/>
                  <a:pt x="19394" y="6693"/>
                </a:cubicBezTo>
                <a:cubicBezTo>
                  <a:pt x="19420" y="6698"/>
                  <a:pt x="19466" y="6692"/>
                  <a:pt x="19447" y="6654"/>
                </a:cubicBezTo>
                <a:cubicBezTo>
                  <a:pt x="19425" y="6659"/>
                  <a:pt x="19407" y="6670"/>
                  <a:pt x="19394" y="6688"/>
                </a:cubicBezTo>
                <a:cubicBezTo>
                  <a:pt x="19395" y="6657"/>
                  <a:pt x="19427" y="6605"/>
                  <a:pt x="19447" y="6603"/>
                </a:cubicBezTo>
                <a:cubicBezTo>
                  <a:pt x="19408" y="6599"/>
                  <a:pt x="19381" y="6634"/>
                  <a:pt x="19343" y="6636"/>
                </a:cubicBezTo>
                <a:cubicBezTo>
                  <a:pt x="19360" y="6611"/>
                  <a:pt x="19366" y="6595"/>
                  <a:pt x="19393" y="6578"/>
                </a:cubicBezTo>
                <a:cubicBezTo>
                  <a:pt x="19357" y="6590"/>
                  <a:pt x="19319" y="6601"/>
                  <a:pt x="19281" y="6603"/>
                </a:cubicBezTo>
                <a:cubicBezTo>
                  <a:pt x="19306" y="6595"/>
                  <a:pt x="19453" y="6533"/>
                  <a:pt x="19376" y="6549"/>
                </a:cubicBezTo>
                <a:cubicBezTo>
                  <a:pt x="19452" y="6514"/>
                  <a:pt x="19362" y="6517"/>
                  <a:pt x="19343" y="6524"/>
                </a:cubicBezTo>
                <a:cubicBezTo>
                  <a:pt x="19363" y="6515"/>
                  <a:pt x="19384" y="6510"/>
                  <a:pt x="19405" y="6507"/>
                </a:cubicBezTo>
                <a:cubicBezTo>
                  <a:pt x="19341" y="6455"/>
                  <a:pt x="19279" y="6553"/>
                  <a:pt x="19235" y="6586"/>
                </a:cubicBezTo>
                <a:cubicBezTo>
                  <a:pt x="19213" y="6603"/>
                  <a:pt x="19136" y="6656"/>
                  <a:pt x="19173" y="6677"/>
                </a:cubicBezTo>
                <a:cubicBezTo>
                  <a:pt x="19123" y="6669"/>
                  <a:pt x="19060" y="6648"/>
                  <a:pt x="19044" y="6719"/>
                </a:cubicBezTo>
                <a:cubicBezTo>
                  <a:pt x="19034" y="6761"/>
                  <a:pt x="19102" y="6770"/>
                  <a:pt x="19110" y="6806"/>
                </a:cubicBezTo>
                <a:cubicBezTo>
                  <a:pt x="19076" y="6781"/>
                  <a:pt x="19041" y="6785"/>
                  <a:pt x="19002" y="6773"/>
                </a:cubicBezTo>
                <a:cubicBezTo>
                  <a:pt x="19020" y="6798"/>
                  <a:pt x="19011" y="6848"/>
                  <a:pt x="18973" y="6819"/>
                </a:cubicBezTo>
                <a:cubicBezTo>
                  <a:pt x="18981" y="6857"/>
                  <a:pt x="18937" y="6876"/>
                  <a:pt x="18911" y="6848"/>
                </a:cubicBezTo>
                <a:cubicBezTo>
                  <a:pt x="18870" y="6903"/>
                  <a:pt x="18944" y="6901"/>
                  <a:pt x="18973" y="6923"/>
                </a:cubicBezTo>
                <a:cubicBezTo>
                  <a:pt x="18892" y="6898"/>
                  <a:pt x="18738" y="6976"/>
                  <a:pt x="18828" y="6985"/>
                </a:cubicBezTo>
                <a:cubicBezTo>
                  <a:pt x="18808" y="6991"/>
                  <a:pt x="18768" y="6977"/>
                  <a:pt x="18753" y="6993"/>
                </a:cubicBezTo>
                <a:cubicBezTo>
                  <a:pt x="18724" y="7023"/>
                  <a:pt x="18773" y="7029"/>
                  <a:pt x="18765" y="7056"/>
                </a:cubicBezTo>
                <a:cubicBezTo>
                  <a:pt x="18755" y="7092"/>
                  <a:pt x="18700" y="7142"/>
                  <a:pt x="18666" y="7155"/>
                </a:cubicBezTo>
                <a:cubicBezTo>
                  <a:pt x="18686" y="7116"/>
                  <a:pt x="18784" y="7002"/>
                  <a:pt x="18670" y="6989"/>
                </a:cubicBezTo>
                <a:cubicBezTo>
                  <a:pt x="18626" y="6984"/>
                  <a:pt x="18591" y="7054"/>
                  <a:pt x="18566" y="7081"/>
                </a:cubicBezTo>
                <a:cubicBezTo>
                  <a:pt x="18540" y="7108"/>
                  <a:pt x="18516" y="7092"/>
                  <a:pt x="18483" y="7101"/>
                </a:cubicBezTo>
                <a:cubicBezTo>
                  <a:pt x="18442" y="7112"/>
                  <a:pt x="18402" y="7136"/>
                  <a:pt x="18362" y="7151"/>
                </a:cubicBezTo>
                <a:cubicBezTo>
                  <a:pt x="18277" y="7185"/>
                  <a:pt x="18231" y="7218"/>
                  <a:pt x="18171" y="7288"/>
                </a:cubicBezTo>
                <a:cubicBezTo>
                  <a:pt x="18193" y="7232"/>
                  <a:pt x="18270" y="7183"/>
                  <a:pt x="18246" y="7114"/>
                </a:cubicBezTo>
                <a:cubicBezTo>
                  <a:pt x="18206" y="7156"/>
                  <a:pt x="18170" y="7216"/>
                  <a:pt x="18109" y="7226"/>
                </a:cubicBezTo>
                <a:cubicBezTo>
                  <a:pt x="18146" y="7197"/>
                  <a:pt x="18210" y="7170"/>
                  <a:pt x="18221" y="7118"/>
                </a:cubicBezTo>
                <a:cubicBezTo>
                  <a:pt x="18242" y="7015"/>
                  <a:pt x="18105" y="7165"/>
                  <a:pt x="18083" y="7187"/>
                </a:cubicBezTo>
                <a:cubicBezTo>
                  <a:pt x="17976" y="7298"/>
                  <a:pt x="17889" y="7270"/>
                  <a:pt x="17718" y="7338"/>
                </a:cubicBezTo>
                <a:cubicBezTo>
                  <a:pt x="17843" y="7256"/>
                  <a:pt x="18118" y="7268"/>
                  <a:pt x="18138" y="7068"/>
                </a:cubicBezTo>
                <a:cubicBezTo>
                  <a:pt x="18149" y="6952"/>
                  <a:pt x="18099" y="6961"/>
                  <a:pt x="17992" y="6964"/>
                </a:cubicBezTo>
                <a:cubicBezTo>
                  <a:pt x="17902" y="6967"/>
                  <a:pt x="17836" y="7053"/>
                  <a:pt x="17747" y="7060"/>
                </a:cubicBezTo>
                <a:cubicBezTo>
                  <a:pt x="17756" y="7050"/>
                  <a:pt x="17767" y="7036"/>
                  <a:pt x="17776" y="7027"/>
                </a:cubicBezTo>
                <a:cubicBezTo>
                  <a:pt x="17745" y="7038"/>
                  <a:pt x="17718" y="7010"/>
                  <a:pt x="17689" y="7006"/>
                </a:cubicBezTo>
                <a:cubicBezTo>
                  <a:pt x="17740" y="7010"/>
                  <a:pt x="17831" y="6993"/>
                  <a:pt x="17822" y="6923"/>
                </a:cubicBezTo>
                <a:cubicBezTo>
                  <a:pt x="17865" y="6933"/>
                  <a:pt x="17840" y="6972"/>
                  <a:pt x="17847" y="7002"/>
                </a:cubicBezTo>
                <a:cubicBezTo>
                  <a:pt x="17875" y="6983"/>
                  <a:pt x="18003" y="6897"/>
                  <a:pt x="17934" y="6881"/>
                </a:cubicBezTo>
                <a:cubicBezTo>
                  <a:pt x="17959" y="6862"/>
                  <a:pt x="17990" y="6849"/>
                  <a:pt x="18021" y="6860"/>
                </a:cubicBezTo>
                <a:cubicBezTo>
                  <a:pt x="18033" y="6801"/>
                  <a:pt x="17957" y="6829"/>
                  <a:pt x="17926" y="6819"/>
                </a:cubicBezTo>
                <a:cubicBezTo>
                  <a:pt x="17952" y="6809"/>
                  <a:pt x="17947" y="6795"/>
                  <a:pt x="17951" y="6773"/>
                </a:cubicBezTo>
                <a:cubicBezTo>
                  <a:pt x="17954" y="6754"/>
                  <a:pt x="17987" y="6748"/>
                  <a:pt x="18001" y="6740"/>
                </a:cubicBezTo>
                <a:cubicBezTo>
                  <a:pt x="18012" y="6732"/>
                  <a:pt x="18037" y="6652"/>
                  <a:pt x="18034" y="6636"/>
                </a:cubicBezTo>
                <a:cubicBezTo>
                  <a:pt x="18028" y="6606"/>
                  <a:pt x="17929" y="6611"/>
                  <a:pt x="17909" y="6611"/>
                </a:cubicBezTo>
                <a:cubicBezTo>
                  <a:pt x="17842" y="6611"/>
                  <a:pt x="17792" y="6598"/>
                  <a:pt x="17726" y="6586"/>
                </a:cubicBezTo>
                <a:cubicBezTo>
                  <a:pt x="17778" y="6576"/>
                  <a:pt x="17829" y="6603"/>
                  <a:pt x="17880" y="6603"/>
                </a:cubicBezTo>
                <a:cubicBezTo>
                  <a:pt x="17910" y="6602"/>
                  <a:pt x="18041" y="6610"/>
                  <a:pt x="18021" y="6590"/>
                </a:cubicBezTo>
                <a:cubicBezTo>
                  <a:pt x="18134" y="6603"/>
                  <a:pt x="18107" y="6414"/>
                  <a:pt x="18204" y="6370"/>
                </a:cubicBezTo>
                <a:cubicBezTo>
                  <a:pt x="18233" y="6357"/>
                  <a:pt x="18275" y="6357"/>
                  <a:pt x="18292" y="6324"/>
                </a:cubicBezTo>
                <a:cubicBezTo>
                  <a:pt x="18307" y="6293"/>
                  <a:pt x="18282" y="6234"/>
                  <a:pt x="18246" y="6283"/>
                </a:cubicBezTo>
                <a:cubicBezTo>
                  <a:pt x="18218" y="6321"/>
                  <a:pt x="18163" y="6349"/>
                  <a:pt x="18109" y="6320"/>
                </a:cubicBezTo>
                <a:cubicBezTo>
                  <a:pt x="18213" y="6249"/>
                  <a:pt x="18024" y="6267"/>
                  <a:pt x="18013" y="6262"/>
                </a:cubicBezTo>
                <a:cubicBezTo>
                  <a:pt x="17896" y="6198"/>
                  <a:pt x="17847" y="6270"/>
                  <a:pt x="17847" y="6208"/>
                </a:cubicBezTo>
                <a:cubicBezTo>
                  <a:pt x="17808" y="6236"/>
                  <a:pt x="17791" y="6188"/>
                  <a:pt x="17789" y="6158"/>
                </a:cubicBezTo>
                <a:cubicBezTo>
                  <a:pt x="17811" y="6164"/>
                  <a:pt x="17832" y="6159"/>
                  <a:pt x="17851" y="6145"/>
                </a:cubicBezTo>
                <a:cubicBezTo>
                  <a:pt x="17830" y="6147"/>
                  <a:pt x="17809" y="6145"/>
                  <a:pt x="17789" y="6137"/>
                </a:cubicBezTo>
                <a:cubicBezTo>
                  <a:pt x="17822" y="6116"/>
                  <a:pt x="17856" y="6108"/>
                  <a:pt x="17893" y="6096"/>
                </a:cubicBezTo>
                <a:cubicBezTo>
                  <a:pt x="17871" y="6026"/>
                  <a:pt x="17817" y="6068"/>
                  <a:pt x="17768" y="6079"/>
                </a:cubicBezTo>
                <a:cubicBezTo>
                  <a:pt x="17794" y="6066"/>
                  <a:pt x="17808" y="6031"/>
                  <a:pt x="17768" y="6029"/>
                </a:cubicBezTo>
                <a:cubicBezTo>
                  <a:pt x="17776" y="6019"/>
                  <a:pt x="17781" y="6010"/>
                  <a:pt x="17789" y="6000"/>
                </a:cubicBezTo>
                <a:cubicBezTo>
                  <a:pt x="17716" y="5993"/>
                  <a:pt x="17707" y="5986"/>
                  <a:pt x="17639" y="6008"/>
                </a:cubicBezTo>
                <a:cubicBezTo>
                  <a:pt x="17671" y="5991"/>
                  <a:pt x="17731" y="5961"/>
                  <a:pt x="17726" y="5917"/>
                </a:cubicBezTo>
                <a:cubicBezTo>
                  <a:pt x="17664" y="5945"/>
                  <a:pt x="17659" y="5866"/>
                  <a:pt x="17614" y="5850"/>
                </a:cubicBezTo>
                <a:cubicBezTo>
                  <a:pt x="17544" y="5825"/>
                  <a:pt x="17518" y="5805"/>
                  <a:pt x="17444" y="5834"/>
                </a:cubicBezTo>
                <a:cubicBezTo>
                  <a:pt x="17410" y="5846"/>
                  <a:pt x="17198" y="5876"/>
                  <a:pt x="17240" y="5925"/>
                </a:cubicBezTo>
                <a:cubicBezTo>
                  <a:pt x="17152" y="5842"/>
                  <a:pt x="17059" y="5860"/>
                  <a:pt x="16957" y="5904"/>
                </a:cubicBezTo>
                <a:cubicBezTo>
                  <a:pt x="16976" y="5884"/>
                  <a:pt x="17003" y="5881"/>
                  <a:pt x="17024" y="5863"/>
                </a:cubicBezTo>
                <a:cubicBezTo>
                  <a:pt x="16928" y="5864"/>
                  <a:pt x="16840" y="5808"/>
                  <a:pt x="16750" y="5784"/>
                </a:cubicBezTo>
                <a:cubicBezTo>
                  <a:pt x="16654" y="5758"/>
                  <a:pt x="16603" y="5793"/>
                  <a:pt x="16517" y="5825"/>
                </a:cubicBezTo>
                <a:cubicBezTo>
                  <a:pt x="16440" y="5854"/>
                  <a:pt x="16394" y="5878"/>
                  <a:pt x="16355" y="5954"/>
                </a:cubicBezTo>
                <a:cubicBezTo>
                  <a:pt x="16324" y="6013"/>
                  <a:pt x="16354" y="6077"/>
                  <a:pt x="16417" y="6104"/>
                </a:cubicBezTo>
                <a:cubicBezTo>
                  <a:pt x="16381" y="6087"/>
                  <a:pt x="16311" y="6176"/>
                  <a:pt x="16288" y="6208"/>
                </a:cubicBezTo>
                <a:cubicBezTo>
                  <a:pt x="16243" y="6271"/>
                  <a:pt x="16138" y="6267"/>
                  <a:pt x="16105" y="6345"/>
                </a:cubicBezTo>
                <a:cubicBezTo>
                  <a:pt x="16125" y="6340"/>
                  <a:pt x="16144" y="6338"/>
                  <a:pt x="16164" y="6337"/>
                </a:cubicBezTo>
                <a:cubicBezTo>
                  <a:pt x="16093" y="6368"/>
                  <a:pt x="16213" y="6342"/>
                  <a:pt x="16230" y="6341"/>
                </a:cubicBezTo>
                <a:cubicBezTo>
                  <a:pt x="16202" y="6364"/>
                  <a:pt x="16166" y="6378"/>
                  <a:pt x="16147" y="6411"/>
                </a:cubicBezTo>
                <a:cubicBezTo>
                  <a:pt x="16166" y="6420"/>
                  <a:pt x="16185" y="6425"/>
                  <a:pt x="16205" y="6428"/>
                </a:cubicBezTo>
                <a:cubicBezTo>
                  <a:pt x="16180" y="6440"/>
                  <a:pt x="16130" y="6443"/>
                  <a:pt x="16114" y="6470"/>
                </a:cubicBezTo>
                <a:cubicBezTo>
                  <a:pt x="16100" y="6491"/>
                  <a:pt x="16170" y="6538"/>
                  <a:pt x="16093" y="6590"/>
                </a:cubicBezTo>
                <a:cubicBezTo>
                  <a:pt x="16116" y="6582"/>
                  <a:pt x="16137" y="6586"/>
                  <a:pt x="16155" y="6603"/>
                </a:cubicBezTo>
                <a:cubicBezTo>
                  <a:pt x="16125" y="6614"/>
                  <a:pt x="16108" y="6675"/>
                  <a:pt x="16076" y="6677"/>
                </a:cubicBezTo>
                <a:cubicBezTo>
                  <a:pt x="16047" y="6680"/>
                  <a:pt x="16014" y="6685"/>
                  <a:pt x="16018" y="6723"/>
                </a:cubicBezTo>
                <a:cubicBezTo>
                  <a:pt x="15999" y="6715"/>
                  <a:pt x="15980" y="6708"/>
                  <a:pt x="15960" y="6702"/>
                </a:cubicBezTo>
                <a:cubicBezTo>
                  <a:pt x="15963" y="6739"/>
                  <a:pt x="15834" y="6804"/>
                  <a:pt x="15906" y="6806"/>
                </a:cubicBezTo>
                <a:cubicBezTo>
                  <a:pt x="15805" y="6827"/>
                  <a:pt x="15748" y="6916"/>
                  <a:pt x="15657" y="6948"/>
                </a:cubicBezTo>
                <a:cubicBezTo>
                  <a:pt x="15576" y="6975"/>
                  <a:pt x="15599" y="7000"/>
                  <a:pt x="15548" y="7060"/>
                </a:cubicBezTo>
                <a:cubicBezTo>
                  <a:pt x="15578" y="7057"/>
                  <a:pt x="15616" y="7103"/>
                  <a:pt x="15627" y="7126"/>
                </a:cubicBezTo>
                <a:cubicBezTo>
                  <a:pt x="15656" y="7182"/>
                  <a:pt x="15789" y="7176"/>
                  <a:pt x="15781" y="7392"/>
                </a:cubicBezTo>
                <a:cubicBezTo>
                  <a:pt x="15774" y="7587"/>
                  <a:pt x="15649" y="7782"/>
                  <a:pt x="15503" y="7903"/>
                </a:cubicBezTo>
                <a:cubicBezTo>
                  <a:pt x="15300" y="8073"/>
                  <a:pt x="14909" y="8258"/>
                  <a:pt x="14642" y="8319"/>
                </a:cubicBezTo>
                <a:cubicBezTo>
                  <a:pt x="14576" y="8334"/>
                  <a:pt x="14481" y="8330"/>
                  <a:pt x="14435" y="8390"/>
                </a:cubicBezTo>
                <a:cubicBezTo>
                  <a:pt x="14475" y="8400"/>
                  <a:pt x="14455" y="8434"/>
                  <a:pt x="14443" y="8460"/>
                </a:cubicBezTo>
                <a:cubicBezTo>
                  <a:pt x="14423" y="8505"/>
                  <a:pt x="14478" y="8523"/>
                  <a:pt x="14430" y="8535"/>
                </a:cubicBezTo>
                <a:cubicBezTo>
                  <a:pt x="14451" y="8544"/>
                  <a:pt x="14472" y="8553"/>
                  <a:pt x="14493" y="8560"/>
                </a:cubicBezTo>
                <a:cubicBezTo>
                  <a:pt x="14444" y="8570"/>
                  <a:pt x="14465" y="8587"/>
                  <a:pt x="14493" y="8602"/>
                </a:cubicBezTo>
                <a:cubicBezTo>
                  <a:pt x="14464" y="8613"/>
                  <a:pt x="14437" y="8660"/>
                  <a:pt x="14485" y="8668"/>
                </a:cubicBezTo>
                <a:cubicBezTo>
                  <a:pt x="14448" y="8655"/>
                  <a:pt x="14434" y="8699"/>
                  <a:pt x="14401" y="8701"/>
                </a:cubicBezTo>
                <a:cubicBezTo>
                  <a:pt x="14452" y="8707"/>
                  <a:pt x="14425" y="8730"/>
                  <a:pt x="14401" y="8743"/>
                </a:cubicBezTo>
                <a:cubicBezTo>
                  <a:pt x="14483" y="8728"/>
                  <a:pt x="14368" y="8776"/>
                  <a:pt x="14376" y="8805"/>
                </a:cubicBezTo>
                <a:cubicBezTo>
                  <a:pt x="14389" y="8847"/>
                  <a:pt x="14340" y="8905"/>
                  <a:pt x="14318" y="8938"/>
                </a:cubicBezTo>
                <a:cubicBezTo>
                  <a:pt x="14328" y="8943"/>
                  <a:pt x="14338" y="8946"/>
                  <a:pt x="14347" y="8951"/>
                </a:cubicBezTo>
                <a:cubicBezTo>
                  <a:pt x="14318" y="8968"/>
                  <a:pt x="14332" y="8986"/>
                  <a:pt x="14360" y="8988"/>
                </a:cubicBezTo>
                <a:cubicBezTo>
                  <a:pt x="14351" y="9011"/>
                  <a:pt x="14330" y="9025"/>
                  <a:pt x="14306" y="9021"/>
                </a:cubicBezTo>
                <a:cubicBezTo>
                  <a:pt x="14316" y="9046"/>
                  <a:pt x="14320" y="9074"/>
                  <a:pt x="14302" y="9096"/>
                </a:cubicBezTo>
                <a:cubicBezTo>
                  <a:pt x="14335" y="9092"/>
                  <a:pt x="14335" y="9123"/>
                  <a:pt x="14327" y="9146"/>
                </a:cubicBezTo>
                <a:cubicBezTo>
                  <a:pt x="14316" y="9175"/>
                  <a:pt x="14278" y="9190"/>
                  <a:pt x="14314" y="9200"/>
                </a:cubicBezTo>
                <a:cubicBezTo>
                  <a:pt x="14256" y="9208"/>
                  <a:pt x="14221" y="9273"/>
                  <a:pt x="14169" y="9296"/>
                </a:cubicBezTo>
                <a:cubicBezTo>
                  <a:pt x="14149" y="9304"/>
                  <a:pt x="14133" y="9302"/>
                  <a:pt x="14140" y="9325"/>
                </a:cubicBezTo>
                <a:cubicBezTo>
                  <a:pt x="14146" y="9345"/>
                  <a:pt x="14084" y="9370"/>
                  <a:pt x="14073" y="9379"/>
                </a:cubicBezTo>
                <a:cubicBezTo>
                  <a:pt x="14110" y="9414"/>
                  <a:pt x="14062" y="9455"/>
                  <a:pt x="14110" y="9458"/>
                </a:cubicBezTo>
                <a:cubicBezTo>
                  <a:pt x="14074" y="9457"/>
                  <a:pt x="13997" y="9530"/>
                  <a:pt x="14015" y="9570"/>
                </a:cubicBezTo>
                <a:cubicBezTo>
                  <a:pt x="13992" y="9562"/>
                  <a:pt x="14010" y="9506"/>
                  <a:pt x="14011" y="9487"/>
                </a:cubicBezTo>
                <a:cubicBezTo>
                  <a:pt x="14013" y="9432"/>
                  <a:pt x="13939" y="9453"/>
                  <a:pt x="13982" y="9408"/>
                </a:cubicBezTo>
                <a:cubicBezTo>
                  <a:pt x="13909" y="9398"/>
                  <a:pt x="13836" y="9481"/>
                  <a:pt x="13799" y="9533"/>
                </a:cubicBezTo>
                <a:cubicBezTo>
                  <a:pt x="13748" y="9604"/>
                  <a:pt x="13830" y="9645"/>
                  <a:pt x="13803" y="9720"/>
                </a:cubicBezTo>
                <a:cubicBezTo>
                  <a:pt x="13809" y="9630"/>
                  <a:pt x="13724" y="9506"/>
                  <a:pt x="13624" y="9520"/>
                </a:cubicBezTo>
                <a:cubicBezTo>
                  <a:pt x="13546" y="9531"/>
                  <a:pt x="13480" y="9623"/>
                  <a:pt x="13400" y="9616"/>
                </a:cubicBezTo>
                <a:cubicBezTo>
                  <a:pt x="13501" y="9554"/>
                  <a:pt x="13668" y="9518"/>
                  <a:pt x="13633" y="9371"/>
                </a:cubicBezTo>
                <a:cubicBezTo>
                  <a:pt x="13616" y="9302"/>
                  <a:pt x="13561" y="9287"/>
                  <a:pt x="13516" y="9246"/>
                </a:cubicBezTo>
                <a:cubicBezTo>
                  <a:pt x="13468" y="9201"/>
                  <a:pt x="13448" y="9198"/>
                  <a:pt x="13379" y="9221"/>
                </a:cubicBezTo>
                <a:cubicBezTo>
                  <a:pt x="13436" y="9157"/>
                  <a:pt x="13565" y="9222"/>
                  <a:pt x="13475" y="9051"/>
                </a:cubicBezTo>
                <a:cubicBezTo>
                  <a:pt x="13454" y="9011"/>
                  <a:pt x="13436" y="8990"/>
                  <a:pt x="13412" y="8955"/>
                </a:cubicBezTo>
                <a:cubicBezTo>
                  <a:pt x="13445" y="8907"/>
                  <a:pt x="13497" y="8874"/>
                  <a:pt x="13529" y="8826"/>
                </a:cubicBezTo>
                <a:cubicBezTo>
                  <a:pt x="13560" y="8779"/>
                  <a:pt x="13572" y="8730"/>
                  <a:pt x="13608" y="8685"/>
                </a:cubicBezTo>
                <a:cubicBezTo>
                  <a:pt x="13654" y="8626"/>
                  <a:pt x="13608" y="8571"/>
                  <a:pt x="13637" y="8514"/>
                </a:cubicBezTo>
                <a:cubicBezTo>
                  <a:pt x="13668" y="8451"/>
                  <a:pt x="13735" y="8408"/>
                  <a:pt x="13782" y="8356"/>
                </a:cubicBezTo>
                <a:cubicBezTo>
                  <a:pt x="13815" y="8320"/>
                  <a:pt x="13819" y="8265"/>
                  <a:pt x="13853" y="8232"/>
                </a:cubicBezTo>
                <a:cubicBezTo>
                  <a:pt x="13820" y="8246"/>
                  <a:pt x="13806" y="8214"/>
                  <a:pt x="13778" y="8207"/>
                </a:cubicBezTo>
                <a:cubicBezTo>
                  <a:pt x="13753" y="8201"/>
                  <a:pt x="13694" y="8212"/>
                  <a:pt x="13674" y="8228"/>
                </a:cubicBezTo>
                <a:cubicBezTo>
                  <a:pt x="13685" y="8219"/>
                  <a:pt x="13694" y="8209"/>
                  <a:pt x="13703" y="8199"/>
                </a:cubicBezTo>
                <a:cubicBezTo>
                  <a:pt x="13674" y="8179"/>
                  <a:pt x="13617" y="8193"/>
                  <a:pt x="13583" y="8186"/>
                </a:cubicBezTo>
                <a:cubicBezTo>
                  <a:pt x="13556" y="8181"/>
                  <a:pt x="13500" y="8143"/>
                  <a:pt x="13529" y="8199"/>
                </a:cubicBezTo>
                <a:cubicBezTo>
                  <a:pt x="13473" y="8184"/>
                  <a:pt x="13482" y="8152"/>
                  <a:pt x="13416" y="8169"/>
                </a:cubicBezTo>
                <a:cubicBezTo>
                  <a:pt x="13379" y="8179"/>
                  <a:pt x="13312" y="8179"/>
                  <a:pt x="13271" y="8182"/>
                </a:cubicBezTo>
                <a:cubicBezTo>
                  <a:pt x="13216" y="8185"/>
                  <a:pt x="13176" y="8160"/>
                  <a:pt x="13121" y="8186"/>
                </a:cubicBezTo>
                <a:cubicBezTo>
                  <a:pt x="13076" y="8207"/>
                  <a:pt x="13039" y="8244"/>
                  <a:pt x="12997" y="8269"/>
                </a:cubicBezTo>
                <a:cubicBezTo>
                  <a:pt x="13034" y="8218"/>
                  <a:pt x="13109" y="8199"/>
                  <a:pt x="13138" y="8140"/>
                </a:cubicBezTo>
                <a:cubicBezTo>
                  <a:pt x="13093" y="8133"/>
                  <a:pt x="13080" y="8093"/>
                  <a:pt x="13055" y="8061"/>
                </a:cubicBezTo>
                <a:cubicBezTo>
                  <a:pt x="13022" y="8021"/>
                  <a:pt x="12960" y="8018"/>
                  <a:pt x="12914" y="8003"/>
                </a:cubicBezTo>
                <a:cubicBezTo>
                  <a:pt x="12859" y="7986"/>
                  <a:pt x="12689" y="7896"/>
                  <a:pt x="12639" y="7928"/>
                </a:cubicBezTo>
                <a:cubicBezTo>
                  <a:pt x="12707" y="7843"/>
                  <a:pt x="12602" y="7771"/>
                  <a:pt x="12548" y="7716"/>
                </a:cubicBezTo>
                <a:cubicBezTo>
                  <a:pt x="12515" y="7683"/>
                  <a:pt x="12509" y="7654"/>
                  <a:pt x="12460" y="7642"/>
                </a:cubicBezTo>
                <a:cubicBezTo>
                  <a:pt x="12418" y="7631"/>
                  <a:pt x="12374" y="7624"/>
                  <a:pt x="12332" y="7613"/>
                </a:cubicBezTo>
                <a:cubicBezTo>
                  <a:pt x="12195" y="7576"/>
                  <a:pt x="12109" y="7495"/>
                  <a:pt x="11958" y="7521"/>
                </a:cubicBezTo>
                <a:cubicBezTo>
                  <a:pt x="11832" y="7542"/>
                  <a:pt x="11715" y="7602"/>
                  <a:pt x="11588" y="7617"/>
                </a:cubicBezTo>
                <a:cubicBezTo>
                  <a:pt x="11622" y="7608"/>
                  <a:pt x="11653" y="7593"/>
                  <a:pt x="11683" y="7575"/>
                </a:cubicBezTo>
                <a:cubicBezTo>
                  <a:pt x="11609" y="7570"/>
                  <a:pt x="11549" y="7630"/>
                  <a:pt x="11475" y="7625"/>
                </a:cubicBezTo>
                <a:cubicBezTo>
                  <a:pt x="11792" y="7542"/>
                  <a:pt x="11683" y="7293"/>
                  <a:pt x="11812" y="7064"/>
                </a:cubicBezTo>
                <a:cubicBezTo>
                  <a:pt x="11853" y="6991"/>
                  <a:pt x="11780" y="7036"/>
                  <a:pt x="11741" y="7014"/>
                </a:cubicBezTo>
                <a:cubicBezTo>
                  <a:pt x="11699" y="6989"/>
                  <a:pt x="11591" y="7000"/>
                  <a:pt x="11550" y="7031"/>
                </a:cubicBezTo>
                <a:cubicBezTo>
                  <a:pt x="11554" y="7025"/>
                  <a:pt x="11559" y="7020"/>
                  <a:pt x="11563" y="7014"/>
                </a:cubicBezTo>
                <a:cubicBezTo>
                  <a:pt x="11522" y="7040"/>
                  <a:pt x="11511" y="6962"/>
                  <a:pt x="11475" y="6977"/>
                </a:cubicBezTo>
                <a:cubicBezTo>
                  <a:pt x="11488" y="6965"/>
                  <a:pt x="11497" y="6947"/>
                  <a:pt x="11505" y="6931"/>
                </a:cubicBezTo>
                <a:cubicBezTo>
                  <a:pt x="11486" y="6924"/>
                  <a:pt x="11470" y="6919"/>
                  <a:pt x="11451" y="6914"/>
                </a:cubicBezTo>
                <a:cubicBezTo>
                  <a:pt x="11469" y="6907"/>
                  <a:pt x="11504" y="6912"/>
                  <a:pt x="11517" y="6894"/>
                </a:cubicBezTo>
                <a:cubicBezTo>
                  <a:pt x="11536" y="6867"/>
                  <a:pt x="11558" y="6843"/>
                  <a:pt x="11588" y="6827"/>
                </a:cubicBezTo>
                <a:cubicBezTo>
                  <a:pt x="11632" y="6803"/>
                  <a:pt x="11632" y="6729"/>
                  <a:pt x="11667" y="6694"/>
                </a:cubicBezTo>
                <a:cubicBezTo>
                  <a:pt x="11693" y="6668"/>
                  <a:pt x="11903" y="6486"/>
                  <a:pt x="11862" y="6445"/>
                </a:cubicBezTo>
                <a:cubicBezTo>
                  <a:pt x="11891" y="6457"/>
                  <a:pt x="11900" y="6450"/>
                  <a:pt x="11887" y="6428"/>
                </a:cubicBezTo>
                <a:cubicBezTo>
                  <a:pt x="11983" y="6462"/>
                  <a:pt x="12087" y="6285"/>
                  <a:pt x="12174" y="6262"/>
                </a:cubicBezTo>
                <a:cubicBezTo>
                  <a:pt x="12185" y="6259"/>
                  <a:pt x="12242" y="6204"/>
                  <a:pt x="12240" y="6199"/>
                </a:cubicBezTo>
                <a:cubicBezTo>
                  <a:pt x="12226" y="6158"/>
                  <a:pt x="12276" y="6187"/>
                  <a:pt x="12298" y="6179"/>
                </a:cubicBezTo>
                <a:cubicBezTo>
                  <a:pt x="12253" y="6082"/>
                  <a:pt x="12528" y="6086"/>
                  <a:pt x="12548" y="6017"/>
                </a:cubicBezTo>
                <a:cubicBezTo>
                  <a:pt x="12524" y="6014"/>
                  <a:pt x="12513" y="5999"/>
                  <a:pt x="12519" y="5975"/>
                </a:cubicBezTo>
                <a:cubicBezTo>
                  <a:pt x="12557" y="5980"/>
                  <a:pt x="12616" y="6012"/>
                  <a:pt x="12614" y="5946"/>
                </a:cubicBezTo>
                <a:cubicBezTo>
                  <a:pt x="12674" y="5986"/>
                  <a:pt x="12685" y="5912"/>
                  <a:pt x="12722" y="5900"/>
                </a:cubicBezTo>
                <a:cubicBezTo>
                  <a:pt x="12759" y="5888"/>
                  <a:pt x="12802" y="5869"/>
                  <a:pt x="12739" y="5850"/>
                </a:cubicBezTo>
                <a:cubicBezTo>
                  <a:pt x="12770" y="5851"/>
                  <a:pt x="12820" y="5850"/>
                  <a:pt x="12822" y="5892"/>
                </a:cubicBezTo>
                <a:cubicBezTo>
                  <a:pt x="12835" y="5884"/>
                  <a:pt x="12846" y="5875"/>
                  <a:pt x="12855" y="5863"/>
                </a:cubicBezTo>
                <a:cubicBezTo>
                  <a:pt x="12845" y="5856"/>
                  <a:pt x="12833" y="5852"/>
                  <a:pt x="12822" y="5846"/>
                </a:cubicBezTo>
                <a:cubicBezTo>
                  <a:pt x="12858" y="5842"/>
                  <a:pt x="12931" y="5766"/>
                  <a:pt x="12951" y="5780"/>
                </a:cubicBezTo>
                <a:cubicBezTo>
                  <a:pt x="12983" y="5803"/>
                  <a:pt x="13007" y="5749"/>
                  <a:pt x="13042" y="5780"/>
                </a:cubicBezTo>
                <a:cubicBezTo>
                  <a:pt x="13059" y="5794"/>
                  <a:pt x="13095" y="5771"/>
                  <a:pt x="13109" y="5763"/>
                </a:cubicBezTo>
                <a:cubicBezTo>
                  <a:pt x="13083" y="5746"/>
                  <a:pt x="12955" y="5700"/>
                  <a:pt x="13067" y="5688"/>
                </a:cubicBezTo>
                <a:cubicBezTo>
                  <a:pt x="13135" y="5681"/>
                  <a:pt x="13182" y="5688"/>
                  <a:pt x="13250" y="5697"/>
                </a:cubicBezTo>
                <a:cubicBezTo>
                  <a:pt x="13297" y="5703"/>
                  <a:pt x="13333" y="5679"/>
                  <a:pt x="13375" y="5663"/>
                </a:cubicBezTo>
                <a:cubicBezTo>
                  <a:pt x="13414" y="5649"/>
                  <a:pt x="13451" y="5664"/>
                  <a:pt x="13487" y="5638"/>
                </a:cubicBezTo>
                <a:cubicBezTo>
                  <a:pt x="13638" y="5531"/>
                  <a:pt x="13486" y="5510"/>
                  <a:pt x="13570" y="5510"/>
                </a:cubicBezTo>
                <a:cubicBezTo>
                  <a:pt x="13540" y="5480"/>
                  <a:pt x="13498" y="5499"/>
                  <a:pt x="13466" y="5476"/>
                </a:cubicBezTo>
                <a:cubicBezTo>
                  <a:pt x="13412" y="5438"/>
                  <a:pt x="13464" y="5377"/>
                  <a:pt x="13283" y="5435"/>
                </a:cubicBezTo>
                <a:cubicBezTo>
                  <a:pt x="13294" y="5430"/>
                  <a:pt x="13304" y="5421"/>
                  <a:pt x="13312" y="5414"/>
                </a:cubicBezTo>
                <a:cubicBezTo>
                  <a:pt x="13244" y="5387"/>
                  <a:pt x="13134" y="5378"/>
                  <a:pt x="13080" y="5327"/>
                </a:cubicBezTo>
                <a:cubicBezTo>
                  <a:pt x="13077" y="5403"/>
                  <a:pt x="12966" y="5348"/>
                  <a:pt x="12997" y="5318"/>
                </a:cubicBezTo>
                <a:cubicBezTo>
                  <a:pt x="13026" y="5290"/>
                  <a:pt x="13070" y="5328"/>
                  <a:pt x="13055" y="5256"/>
                </a:cubicBezTo>
                <a:cubicBezTo>
                  <a:pt x="13115" y="5410"/>
                  <a:pt x="13343" y="5376"/>
                  <a:pt x="13433" y="5401"/>
                </a:cubicBezTo>
                <a:cubicBezTo>
                  <a:pt x="13465" y="5411"/>
                  <a:pt x="13695" y="5498"/>
                  <a:pt x="13682" y="5414"/>
                </a:cubicBezTo>
                <a:cubicBezTo>
                  <a:pt x="13714" y="5418"/>
                  <a:pt x="13745" y="5440"/>
                  <a:pt x="13778" y="5435"/>
                </a:cubicBezTo>
                <a:cubicBezTo>
                  <a:pt x="13806" y="5430"/>
                  <a:pt x="13824" y="5404"/>
                  <a:pt x="13849" y="5393"/>
                </a:cubicBezTo>
                <a:cubicBezTo>
                  <a:pt x="13883" y="5378"/>
                  <a:pt x="13881" y="5287"/>
                  <a:pt x="13944" y="5339"/>
                </a:cubicBezTo>
                <a:cubicBezTo>
                  <a:pt x="13958" y="5319"/>
                  <a:pt x="13958" y="5300"/>
                  <a:pt x="13944" y="5281"/>
                </a:cubicBezTo>
                <a:cubicBezTo>
                  <a:pt x="13962" y="5270"/>
                  <a:pt x="13982" y="5271"/>
                  <a:pt x="13998" y="5264"/>
                </a:cubicBezTo>
                <a:cubicBezTo>
                  <a:pt x="13994" y="5269"/>
                  <a:pt x="13990" y="5275"/>
                  <a:pt x="13986" y="5281"/>
                </a:cubicBezTo>
                <a:cubicBezTo>
                  <a:pt x="14007" y="5291"/>
                  <a:pt x="14026" y="5311"/>
                  <a:pt x="14027" y="5335"/>
                </a:cubicBezTo>
                <a:cubicBezTo>
                  <a:pt x="14030" y="5278"/>
                  <a:pt x="14101" y="5322"/>
                  <a:pt x="14127" y="5331"/>
                </a:cubicBezTo>
                <a:cubicBezTo>
                  <a:pt x="14124" y="5311"/>
                  <a:pt x="14124" y="5292"/>
                  <a:pt x="14127" y="5273"/>
                </a:cubicBezTo>
                <a:cubicBezTo>
                  <a:pt x="14151" y="5407"/>
                  <a:pt x="14431" y="5259"/>
                  <a:pt x="14489" y="5223"/>
                </a:cubicBezTo>
                <a:cubicBezTo>
                  <a:pt x="14559" y="5179"/>
                  <a:pt x="14640" y="5105"/>
                  <a:pt x="14721" y="5086"/>
                </a:cubicBezTo>
                <a:cubicBezTo>
                  <a:pt x="14812" y="5064"/>
                  <a:pt x="15087" y="4904"/>
                  <a:pt x="14767" y="4915"/>
                </a:cubicBezTo>
                <a:cubicBezTo>
                  <a:pt x="14676" y="4919"/>
                  <a:pt x="14592" y="4907"/>
                  <a:pt x="14501" y="4899"/>
                </a:cubicBezTo>
                <a:cubicBezTo>
                  <a:pt x="14485" y="4897"/>
                  <a:pt x="14445" y="4841"/>
                  <a:pt x="14439" y="4828"/>
                </a:cubicBezTo>
                <a:cubicBezTo>
                  <a:pt x="14412" y="4775"/>
                  <a:pt x="14378" y="4752"/>
                  <a:pt x="14318" y="4741"/>
                </a:cubicBezTo>
                <a:cubicBezTo>
                  <a:pt x="14269" y="4731"/>
                  <a:pt x="14207" y="4709"/>
                  <a:pt x="14156" y="4716"/>
                </a:cubicBezTo>
                <a:cubicBezTo>
                  <a:pt x="14109" y="4722"/>
                  <a:pt x="14150" y="4754"/>
                  <a:pt x="14073" y="4724"/>
                </a:cubicBezTo>
                <a:cubicBezTo>
                  <a:pt x="14123" y="4664"/>
                  <a:pt x="14257" y="4728"/>
                  <a:pt x="14322" y="4720"/>
                </a:cubicBezTo>
                <a:cubicBezTo>
                  <a:pt x="14235" y="4737"/>
                  <a:pt x="14425" y="4752"/>
                  <a:pt x="14451" y="4732"/>
                </a:cubicBezTo>
                <a:cubicBezTo>
                  <a:pt x="14439" y="4721"/>
                  <a:pt x="14425" y="4714"/>
                  <a:pt x="14410" y="4707"/>
                </a:cubicBezTo>
                <a:cubicBezTo>
                  <a:pt x="14516" y="4704"/>
                  <a:pt x="14597" y="4792"/>
                  <a:pt x="14705" y="4803"/>
                </a:cubicBezTo>
                <a:cubicBezTo>
                  <a:pt x="14674" y="4803"/>
                  <a:pt x="14644" y="4807"/>
                  <a:pt x="14613" y="4803"/>
                </a:cubicBezTo>
                <a:cubicBezTo>
                  <a:pt x="14679" y="4836"/>
                  <a:pt x="14704" y="4902"/>
                  <a:pt x="14784" y="4899"/>
                </a:cubicBezTo>
                <a:cubicBezTo>
                  <a:pt x="14867" y="4895"/>
                  <a:pt x="14928" y="4893"/>
                  <a:pt x="15000" y="4849"/>
                </a:cubicBezTo>
                <a:cubicBezTo>
                  <a:pt x="15071" y="4805"/>
                  <a:pt x="15154" y="4794"/>
                  <a:pt x="15220" y="4741"/>
                </a:cubicBezTo>
                <a:cubicBezTo>
                  <a:pt x="15278" y="4694"/>
                  <a:pt x="15359" y="4688"/>
                  <a:pt x="15420" y="4645"/>
                </a:cubicBezTo>
                <a:cubicBezTo>
                  <a:pt x="15393" y="4592"/>
                  <a:pt x="15300" y="4621"/>
                  <a:pt x="15287" y="4562"/>
                </a:cubicBezTo>
                <a:cubicBezTo>
                  <a:pt x="15310" y="4561"/>
                  <a:pt x="15323" y="4548"/>
                  <a:pt x="15320" y="4525"/>
                </a:cubicBezTo>
                <a:cubicBezTo>
                  <a:pt x="15371" y="4542"/>
                  <a:pt x="15504" y="4542"/>
                  <a:pt x="15557" y="4525"/>
                </a:cubicBezTo>
                <a:cubicBezTo>
                  <a:pt x="15653" y="4493"/>
                  <a:pt x="15630" y="4529"/>
                  <a:pt x="15611" y="4603"/>
                </a:cubicBezTo>
                <a:cubicBezTo>
                  <a:pt x="15675" y="4594"/>
                  <a:pt x="15732" y="4627"/>
                  <a:pt x="15794" y="4637"/>
                </a:cubicBezTo>
                <a:cubicBezTo>
                  <a:pt x="15781" y="4612"/>
                  <a:pt x="15781" y="4569"/>
                  <a:pt x="15823" y="4574"/>
                </a:cubicBezTo>
                <a:cubicBezTo>
                  <a:pt x="15823" y="4624"/>
                  <a:pt x="15828" y="4592"/>
                  <a:pt x="15864" y="4608"/>
                </a:cubicBezTo>
                <a:cubicBezTo>
                  <a:pt x="15883" y="4616"/>
                  <a:pt x="15908" y="4633"/>
                  <a:pt x="15931" y="4628"/>
                </a:cubicBezTo>
                <a:cubicBezTo>
                  <a:pt x="15990" y="4616"/>
                  <a:pt x="15964" y="4534"/>
                  <a:pt x="15935" y="4508"/>
                </a:cubicBezTo>
                <a:cubicBezTo>
                  <a:pt x="15945" y="4502"/>
                  <a:pt x="15954" y="4497"/>
                  <a:pt x="15964" y="4491"/>
                </a:cubicBezTo>
                <a:cubicBezTo>
                  <a:pt x="15919" y="4489"/>
                  <a:pt x="15930" y="4470"/>
                  <a:pt x="15952" y="4450"/>
                </a:cubicBezTo>
                <a:cubicBezTo>
                  <a:pt x="15931" y="4446"/>
                  <a:pt x="15910" y="4443"/>
                  <a:pt x="15889" y="4437"/>
                </a:cubicBezTo>
                <a:cubicBezTo>
                  <a:pt x="15993" y="4449"/>
                  <a:pt x="15818" y="4408"/>
                  <a:pt x="15923" y="4412"/>
                </a:cubicBezTo>
                <a:cubicBezTo>
                  <a:pt x="15870" y="4375"/>
                  <a:pt x="15823" y="4432"/>
                  <a:pt x="15769" y="4425"/>
                </a:cubicBezTo>
                <a:cubicBezTo>
                  <a:pt x="15810" y="4389"/>
                  <a:pt x="15870" y="4379"/>
                  <a:pt x="15923" y="4387"/>
                </a:cubicBezTo>
                <a:cubicBezTo>
                  <a:pt x="15842" y="4371"/>
                  <a:pt x="15975" y="4385"/>
                  <a:pt x="15989" y="4387"/>
                </a:cubicBezTo>
                <a:cubicBezTo>
                  <a:pt x="15973" y="4388"/>
                  <a:pt x="15955" y="4388"/>
                  <a:pt x="15939" y="4387"/>
                </a:cubicBezTo>
                <a:cubicBezTo>
                  <a:pt x="15963" y="4392"/>
                  <a:pt x="15983" y="4410"/>
                  <a:pt x="15989" y="4433"/>
                </a:cubicBezTo>
                <a:cubicBezTo>
                  <a:pt x="15924" y="4421"/>
                  <a:pt x="15954" y="4523"/>
                  <a:pt x="16072" y="4421"/>
                </a:cubicBezTo>
                <a:cubicBezTo>
                  <a:pt x="16063" y="4431"/>
                  <a:pt x="15996" y="4509"/>
                  <a:pt x="15993" y="4504"/>
                </a:cubicBezTo>
                <a:cubicBezTo>
                  <a:pt x="16007" y="4533"/>
                  <a:pt x="16070" y="4544"/>
                  <a:pt x="16022" y="4583"/>
                </a:cubicBezTo>
                <a:cubicBezTo>
                  <a:pt x="16137" y="4587"/>
                  <a:pt x="16287" y="4521"/>
                  <a:pt x="16388" y="4475"/>
                </a:cubicBezTo>
                <a:cubicBezTo>
                  <a:pt x="16431" y="4455"/>
                  <a:pt x="16453" y="4463"/>
                  <a:pt x="16496" y="4433"/>
                </a:cubicBezTo>
                <a:cubicBezTo>
                  <a:pt x="16541" y="4402"/>
                  <a:pt x="16572" y="4380"/>
                  <a:pt x="16629" y="4379"/>
                </a:cubicBezTo>
                <a:cubicBezTo>
                  <a:pt x="16697" y="4377"/>
                  <a:pt x="16868" y="4279"/>
                  <a:pt x="16820" y="4192"/>
                </a:cubicBezTo>
                <a:cubicBezTo>
                  <a:pt x="16784" y="4127"/>
                  <a:pt x="16710" y="4080"/>
                  <a:pt x="16816" y="4034"/>
                </a:cubicBezTo>
                <a:cubicBezTo>
                  <a:pt x="16795" y="4039"/>
                  <a:pt x="16774" y="4039"/>
                  <a:pt x="16754" y="4030"/>
                </a:cubicBezTo>
                <a:cubicBezTo>
                  <a:pt x="16780" y="4016"/>
                  <a:pt x="16799" y="4000"/>
                  <a:pt x="16754" y="3988"/>
                </a:cubicBezTo>
                <a:cubicBezTo>
                  <a:pt x="16807" y="3980"/>
                  <a:pt x="16780" y="3963"/>
                  <a:pt x="16754" y="3951"/>
                </a:cubicBezTo>
                <a:cubicBezTo>
                  <a:pt x="16766" y="3944"/>
                  <a:pt x="16869" y="3916"/>
                  <a:pt x="16878" y="3922"/>
                </a:cubicBezTo>
                <a:cubicBezTo>
                  <a:pt x="16921" y="3949"/>
                  <a:pt x="16903" y="3933"/>
                  <a:pt x="16957" y="3918"/>
                </a:cubicBezTo>
                <a:cubicBezTo>
                  <a:pt x="17026" y="3898"/>
                  <a:pt x="17127" y="3910"/>
                  <a:pt x="17144" y="3818"/>
                </a:cubicBezTo>
                <a:cubicBezTo>
                  <a:pt x="17091" y="3812"/>
                  <a:pt x="17044" y="3799"/>
                  <a:pt x="16991" y="3810"/>
                </a:cubicBezTo>
                <a:cubicBezTo>
                  <a:pt x="17047" y="3793"/>
                  <a:pt x="17213" y="3789"/>
                  <a:pt x="17228" y="3714"/>
                </a:cubicBezTo>
                <a:cubicBezTo>
                  <a:pt x="17192" y="3716"/>
                  <a:pt x="17158" y="3692"/>
                  <a:pt x="17124" y="3689"/>
                </a:cubicBezTo>
                <a:cubicBezTo>
                  <a:pt x="17094" y="3686"/>
                  <a:pt x="17070" y="3702"/>
                  <a:pt x="17041" y="3702"/>
                </a:cubicBezTo>
                <a:cubicBezTo>
                  <a:pt x="17116" y="3679"/>
                  <a:pt x="16998" y="3643"/>
                  <a:pt x="17078" y="3652"/>
                </a:cubicBezTo>
                <a:cubicBezTo>
                  <a:pt x="17018" y="3625"/>
                  <a:pt x="16950" y="3624"/>
                  <a:pt x="16887" y="3610"/>
                </a:cubicBezTo>
                <a:cubicBezTo>
                  <a:pt x="16929" y="3607"/>
                  <a:pt x="16989" y="3628"/>
                  <a:pt x="17028" y="3610"/>
                </a:cubicBezTo>
                <a:cubicBezTo>
                  <a:pt x="17048" y="3601"/>
                  <a:pt x="17066" y="3585"/>
                  <a:pt x="17086" y="3581"/>
                </a:cubicBezTo>
                <a:cubicBezTo>
                  <a:pt x="16996" y="3562"/>
                  <a:pt x="16906" y="3560"/>
                  <a:pt x="16818" y="3545"/>
                </a:cubicBezTo>
                <a:cubicBezTo>
                  <a:pt x="16833" y="3542"/>
                  <a:pt x="16849" y="3539"/>
                  <a:pt x="16864" y="3536"/>
                </a:cubicBezTo>
                <a:cubicBezTo>
                  <a:pt x="16847" y="3521"/>
                  <a:pt x="16822" y="3529"/>
                  <a:pt x="16807" y="3543"/>
                </a:cubicBezTo>
                <a:cubicBezTo>
                  <a:pt x="16775" y="3537"/>
                  <a:pt x="16744" y="3530"/>
                  <a:pt x="16712" y="3519"/>
                </a:cubicBezTo>
                <a:cubicBezTo>
                  <a:pt x="16658" y="3500"/>
                  <a:pt x="16596" y="3527"/>
                  <a:pt x="16542" y="3535"/>
                </a:cubicBezTo>
                <a:cubicBezTo>
                  <a:pt x="16505" y="3541"/>
                  <a:pt x="16472" y="3521"/>
                  <a:pt x="16438" y="3523"/>
                </a:cubicBezTo>
                <a:cubicBezTo>
                  <a:pt x="16457" y="3532"/>
                  <a:pt x="16368" y="3553"/>
                  <a:pt x="16396" y="3602"/>
                </a:cubicBezTo>
                <a:cubicBezTo>
                  <a:pt x="16371" y="3602"/>
                  <a:pt x="16306" y="3659"/>
                  <a:pt x="16371" y="3631"/>
                </a:cubicBezTo>
                <a:cubicBezTo>
                  <a:pt x="16347" y="3635"/>
                  <a:pt x="16334" y="3652"/>
                  <a:pt x="16346" y="3677"/>
                </a:cubicBezTo>
                <a:cubicBezTo>
                  <a:pt x="16336" y="3676"/>
                  <a:pt x="16324" y="3673"/>
                  <a:pt x="16313" y="3673"/>
                </a:cubicBezTo>
                <a:cubicBezTo>
                  <a:pt x="16307" y="3711"/>
                  <a:pt x="16345" y="3726"/>
                  <a:pt x="16376" y="3718"/>
                </a:cubicBezTo>
                <a:cubicBezTo>
                  <a:pt x="16322" y="3740"/>
                  <a:pt x="16398" y="3743"/>
                  <a:pt x="16434" y="3764"/>
                </a:cubicBezTo>
                <a:cubicBezTo>
                  <a:pt x="16421" y="3764"/>
                  <a:pt x="16291" y="3755"/>
                  <a:pt x="16376" y="3785"/>
                </a:cubicBezTo>
                <a:cubicBezTo>
                  <a:pt x="16357" y="3791"/>
                  <a:pt x="16316" y="3772"/>
                  <a:pt x="16305" y="3793"/>
                </a:cubicBezTo>
                <a:cubicBezTo>
                  <a:pt x="16296" y="3811"/>
                  <a:pt x="16298" y="3819"/>
                  <a:pt x="16272" y="3810"/>
                </a:cubicBezTo>
                <a:cubicBezTo>
                  <a:pt x="16288" y="3829"/>
                  <a:pt x="16306" y="3835"/>
                  <a:pt x="16330" y="3826"/>
                </a:cubicBezTo>
                <a:cubicBezTo>
                  <a:pt x="16251" y="3907"/>
                  <a:pt x="16134" y="3795"/>
                  <a:pt x="16064" y="3909"/>
                </a:cubicBezTo>
                <a:cubicBezTo>
                  <a:pt x="15995" y="4022"/>
                  <a:pt x="15861" y="4070"/>
                  <a:pt x="15748" y="4121"/>
                </a:cubicBezTo>
                <a:cubicBezTo>
                  <a:pt x="15715" y="4136"/>
                  <a:pt x="15578" y="4287"/>
                  <a:pt x="15557" y="4271"/>
                </a:cubicBezTo>
                <a:cubicBezTo>
                  <a:pt x="15504" y="4232"/>
                  <a:pt x="15469" y="4296"/>
                  <a:pt x="15424" y="4313"/>
                </a:cubicBezTo>
                <a:cubicBezTo>
                  <a:pt x="15396" y="4323"/>
                  <a:pt x="15330" y="4357"/>
                  <a:pt x="15307" y="4337"/>
                </a:cubicBezTo>
                <a:cubicBezTo>
                  <a:pt x="15396" y="4286"/>
                  <a:pt x="15308" y="4226"/>
                  <a:pt x="15291" y="4163"/>
                </a:cubicBezTo>
                <a:cubicBezTo>
                  <a:pt x="15269" y="4083"/>
                  <a:pt x="15378" y="3995"/>
                  <a:pt x="15440" y="3968"/>
                </a:cubicBezTo>
                <a:cubicBezTo>
                  <a:pt x="15433" y="3977"/>
                  <a:pt x="15426" y="3986"/>
                  <a:pt x="15420" y="3997"/>
                </a:cubicBezTo>
                <a:cubicBezTo>
                  <a:pt x="15514" y="4019"/>
                  <a:pt x="15554" y="3939"/>
                  <a:pt x="15590" y="3868"/>
                </a:cubicBezTo>
                <a:cubicBezTo>
                  <a:pt x="15618" y="3812"/>
                  <a:pt x="15527" y="3735"/>
                  <a:pt x="15486" y="3706"/>
                </a:cubicBezTo>
                <a:cubicBezTo>
                  <a:pt x="15424" y="3661"/>
                  <a:pt x="15339" y="3744"/>
                  <a:pt x="15283" y="3764"/>
                </a:cubicBezTo>
                <a:cubicBezTo>
                  <a:pt x="15246" y="3777"/>
                  <a:pt x="15230" y="3810"/>
                  <a:pt x="15208" y="3839"/>
                </a:cubicBezTo>
                <a:cubicBezTo>
                  <a:pt x="15180" y="3873"/>
                  <a:pt x="15139" y="3862"/>
                  <a:pt x="15108" y="3889"/>
                </a:cubicBezTo>
                <a:cubicBezTo>
                  <a:pt x="15133" y="3924"/>
                  <a:pt x="15078" y="3940"/>
                  <a:pt x="15046" y="3959"/>
                </a:cubicBezTo>
                <a:cubicBezTo>
                  <a:pt x="15016" y="3977"/>
                  <a:pt x="14977" y="4005"/>
                  <a:pt x="14942" y="4005"/>
                </a:cubicBezTo>
                <a:cubicBezTo>
                  <a:pt x="14958" y="3982"/>
                  <a:pt x="14964" y="3966"/>
                  <a:pt x="14921" y="3972"/>
                </a:cubicBezTo>
                <a:cubicBezTo>
                  <a:pt x="14960" y="3963"/>
                  <a:pt x="14961" y="3962"/>
                  <a:pt x="14921" y="3951"/>
                </a:cubicBezTo>
                <a:cubicBezTo>
                  <a:pt x="14939" y="3938"/>
                  <a:pt x="14954" y="3921"/>
                  <a:pt x="14971" y="3905"/>
                </a:cubicBezTo>
                <a:cubicBezTo>
                  <a:pt x="14992" y="3885"/>
                  <a:pt x="15077" y="3828"/>
                  <a:pt x="15012" y="3835"/>
                </a:cubicBezTo>
                <a:cubicBezTo>
                  <a:pt x="15101" y="3815"/>
                  <a:pt x="15020" y="3709"/>
                  <a:pt x="14983" y="3685"/>
                </a:cubicBezTo>
                <a:cubicBezTo>
                  <a:pt x="15005" y="3685"/>
                  <a:pt x="15026" y="3680"/>
                  <a:pt x="15046" y="3673"/>
                </a:cubicBezTo>
                <a:cubicBezTo>
                  <a:pt x="14994" y="3717"/>
                  <a:pt x="15102" y="3679"/>
                  <a:pt x="15116" y="3668"/>
                </a:cubicBezTo>
                <a:cubicBezTo>
                  <a:pt x="15150" y="3645"/>
                  <a:pt x="15204" y="3629"/>
                  <a:pt x="15245" y="3638"/>
                </a:cubicBezTo>
                <a:cubicBezTo>
                  <a:pt x="15187" y="3593"/>
                  <a:pt x="15064" y="3619"/>
                  <a:pt x="14996" y="3614"/>
                </a:cubicBezTo>
                <a:cubicBezTo>
                  <a:pt x="15028" y="3610"/>
                  <a:pt x="15058" y="3598"/>
                  <a:pt x="15087" y="3585"/>
                </a:cubicBezTo>
                <a:cubicBezTo>
                  <a:pt x="15024" y="3540"/>
                  <a:pt x="14966" y="3633"/>
                  <a:pt x="14900" y="3618"/>
                </a:cubicBezTo>
                <a:cubicBezTo>
                  <a:pt x="14870" y="3612"/>
                  <a:pt x="14866" y="3584"/>
                  <a:pt x="14838" y="3573"/>
                </a:cubicBezTo>
                <a:cubicBezTo>
                  <a:pt x="14806" y="3560"/>
                  <a:pt x="14775" y="3575"/>
                  <a:pt x="14742" y="3573"/>
                </a:cubicBezTo>
                <a:cubicBezTo>
                  <a:pt x="14762" y="3565"/>
                  <a:pt x="14783" y="3561"/>
                  <a:pt x="14805" y="3560"/>
                </a:cubicBezTo>
                <a:cubicBezTo>
                  <a:pt x="14784" y="3557"/>
                  <a:pt x="14763" y="3557"/>
                  <a:pt x="14742" y="3560"/>
                </a:cubicBezTo>
                <a:cubicBezTo>
                  <a:pt x="14832" y="3532"/>
                  <a:pt x="14918" y="3487"/>
                  <a:pt x="15012" y="3473"/>
                </a:cubicBezTo>
                <a:cubicBezTo>
                  <a:pt x="14988" y="3439"/>
                  <a:pt x="14945" y="3443"/>
                  <a:pt x="14913" y="3461"/>
                </a:cubicBezTo>
                <a:cubicBezTo>
                  <a:pt x="14981" y="3393"/>
                  <a:pt x="15079" y="3436"/>
                  <a:pt x="15162" y="3427"/>
                </a:cubicBezTo>
                <a:cubicBezTo>
                  <a:pt x="15147" y="3405"/>
                  <a:pt x="15149" y="3386"/>
                  <a:pt x="15170" y="3369"/>
                </a:cubicBezTo>
                <a:cubicBezTo>
                  <a:pt x="15137" y="3359"/>
                  <a:pt x="15112" y="3388"/>
                  <a:pt x="15079" y="3382"/>
                </a:cubicBezTo>
                <a:cubicBezTo>
                  <a:pt x="15114" y="3375"/>
                  <a:pt x="15131" y="3327"/>
                  <a:pt x="15083" y="3328"/>
                </a:cubicBezTo>
                <a:cubicBezTo>
                  <a:pt x="15134" y="3306"/>
                  <a:pt x="15095" y="3264"/>
                  <a:pt x="15054" y="3269"/>
                </a:cubicBezTo>
                <a:cubicBezTo>
                  <a:pt x="15060" y="3259"/>
                  <a:pt x="15065" y="3250"/>
                  <a:pt x="15071" y="3240"/>
                </a:cubicBezTo>
                <a:cubicBezTo>
                  <a:pt x="15055" y="3235"/>
                  <a:pt x="15041" y="3230"/>
                  <a:pt x="15025" y="3228"/>
                </a:cubicBezTo>
                <a:cubicBezTo>
                  <a:pt x="15077" y="3225"/>
                  <a:pt x="15128" y="3158"/>
                  <a:pt x="15150" y="3116"/>
                </a:cubicBezTo>
                <a:cubicBezTo>
                  <a:pt x="15179" y="3056"/>
                  <a:pt x="15134" y="3022"/>
                  <a:pt x="15087" y="2995"/>
                </a:cubicBezTo>
                <a:cubicBezTo>
                  <a:pt x="15098" y="2985"/>
                  <a:pt x="15105" y="2976"/>
                  <a:pt x="15116" y="2966"/>
                </a:cubicBezTo>
                <a:cubicBezTo>
                  <a:pt x="15057" y="2950"/>
                  <a:pt x="15014" y="2954"/>
                  <a:pt x="14958" y="2978"/>
                </a:cubicBezTo>
                <a:cubicBezTo>
                  <a:pt x="14979" y="2963"/>
                  <a:pt x="15006" y="2940"/>
                  <a:pt x="14950" y="2949"/>
                </a:cubicBezTo>
                <a:cubicBezTo>
                  <a:pt x="14970" y="2934"/>
                  <a:pt x="14990" y="2923"/>
                  <a:pt x="15012" y="2912"/>
                </a:cubicBezTo>
                <a:cubicBezTo>
                  <a:pt x="15005" y="2902"/>
                  <a:pt x="14995" y="2895"/>
                  <a:pt x="14983" y="2890"/>
                </a:cubicBezTo>
                <a:lnTo>
                  <a:pt x="15104" y="2884"/>
                </a:lnTo>
                <a:cubicBezTo>
                  <a:pt x="15121" y="2881"/>
                  <a:pt x="15180" y="2853"/>
                  <a:pt x="15115" y="2877"/>
                </a:cubicBezTo>
                <a:cubicBezTo>
                  <a:pt x="15192" y="2834"/>
                  <a:pt x="15271" y="2808"/>
                  <a:pt x="15350" y="2772"/>
                </a:cubicBezTo>
                <a:cubicBezTo>
                  <a:pt x="15448" y="2727"/>
                  <a:pt x="15364" y="2668"/>
                  <a:pt x="15296" y="2672"/>
                </a:cubicBezTo>
                <a:cubicBezTo>
                  <a:pt x="15443" y="2616"/>
                  <a:pt x="15581" y="2682"/>
                  <a:pt x="15728" y="2682"/>
                </a:cubicBezTo>
                <a:cubicBezTo>
                  <a:pt x="15813" y="2682"/>
                  <a:pt x="15906" y="2619"/>
                  <a:pt x="15982" y="2578"/>
                </a:cubicBezTo>
                <a:cubicBezTo>
                  <a:pt x="16006" y="2565"/>
                  <a:pt x="16096" y="2545"/>
                  <a:pt x="16030" y="2530"/>
                </a:cubicBezTo>
                <a:cubicBezTo>
                  <a:pt x="16116" y="2526"/>
                  <a:pt x="16187" y="2438"/>
                  <a:pt x="16264" y="2438"/>
                </a:cubicBezTo>
                <a:cubicBezTo>
                  <a:pt x="16351" y="2438"/>
                  <a:pt x="16422" y="2331"/>
                  <a:pt x="16507" y="2349"/>
                </a:cubicBezTo>
                <a:cubicBezTo>
                  <a:pt x="16427" y="2301"/>
                  <a:pt x="16292" y="2287"/>
                  <a:pt x="16202" y="2308"/>
                </a:cubicBezTo>
                <a:cubicBezTo>
                  <a:pt x="16183" y="2312"/>
                  <a:pt x="16100" y="2347"/>
                  <a:pt x="16089" y="2318"/>
                </a:cubicBezTo>
                <a:cubicBezTo>
                  <a:pt x="16072" y="2270"/>
                  <a:pt x="16046" y="2289"/>
                  <a:pt x="16001" y="2275"/>
                </a:cubicBezTo>
                <a:cubicBezTo>
                  <a:pt x="15958" y="2262"/>
                  <a:pt x="15905" y="2252"/>
                  <a:pt x="15860" y="2262"/>
                </a:cubicBezTo>
                <a:cubicBezTo>
                  <a:pt x="15735" y="2291"/>
                  <a:pt x="15504" y="2255"/>
                  <a:pt x="15424" y="2334"/>
                </a:cubicBezTo>
                <a:cubicBezTo>
                  <a:pt x="15436" y="2340"/>
                  <a:pt x="15448" y="2345"/>
                  <a:pt x="15460" y="2352"/>
                </a:cubicBezTo>
                <a:cubicBezTo>
                  <a:pt x="15438" y="2372"/>
                  <a:pt x="15444" y="2393"/>
                  <a:pt x="15472" y="2402"/>
                </a:cubicBezTo>
                <a:cubicBezTo>
                  <a:pt x="15441" y="2418"/>
                  <a:pt x="15412" y="2404"/>
                  <a:pt x="15387" y="2385"/>
                </a:cubicBezTo>
                <a:cubicBezTo>
                  <a:pt x="15360" y="2363"/>
                  <a:pt x="15319" y="2382"/>
                  <a:pt x="15292" y="2393"/>
                </a:cubicBezTo>
                <a:cubicBezTo>
                  <a:pt x="15213" y="2425"/>
                  <a:pt x="15192" y="2516"/>
                  <a:pt x="15127" y="2561"/>
                </a:cubicBezTo>
                <a:cubicBezTo>
                  <a:pt x="15099" y="2580"/>
                  <a:pt x="14974" y="2635"/>
                  <a:pt x="15008" y="2685"/>
                </a:cubicBezTo>
                <a:cubicBezTo>
                  <a:pt x="15049" y="2746"/>
                  <a:pt x="14961" y="2793"/>
                  <a:pt x="14922" y="2842"/>
                </a:cubicBezTo>
                <a:cubicBezTo>
                  <a:pt x="14953" y="2842"/>
                  <a:pt x="14984" y="2838"/>
                  <a:pt x="15014" y="2839"/>
                </a:cubicBezTo>
                <a:cubicBezTo>
                  <a:pt x="14972" y="2842"/>
                  <a:pt x="14922" y="2842"/>
                  <a:pt x="14889" y="2868"/>
                </a:cubicBezTo>
                <a:cubicBezTo>
                  <a:pt x="14898" y="2875"/>
                  <a:pt x="14909" y="2880"/>
                  <a:pt x="14921" y="2883"/>
                </a:cubicBezTo>
                <a:lnTo>
                  <a:pt x="14825" y="2912"/>
                </a:lnTo>
                <a:cubicBezTo>
                  <a:pt x="14860" y="2935"/>
                  <a:pt x="14917" y="2936"/>
                  <a:pt x="14954" y="2920"/>
                </a:cubicBezTo>
                <a:cubicBezTo>
                  <a:pt x="14917" y="2941"/>
                  <a:pt x="14874" y="2937"/>
                  <a:pt x="14834" y="2941"/>
                </a:cubicBezTo>
                <a:cubicBezTo>
                  <a:pt x="14801" y="2945"/>
                  <a:pt x="14781" y="2964"/>
                  <a:pt x="14751" y="2974"/>
                </a:cubicBezTo>
                <a:cubicBezTo>
                  <a:pt x="14695" y="2993"/>
                  <a:pt x="14631" y="2978"/>
                  <a:pt x="14580" y="3012"/>
                </a:cubicBezTo>
                <a:cubicBezTo>
                  <a:pt x="14609" y="3033"/>
                  <a:pt x="14642" y="3033"/>
                  <a:pt x="14676" y="3028"/>
                </a:cubicBezTo>
                <a:cubicBezTo>
                  <a:pt x="14640" y="3036"/>
                  <a:pt x="14603" y="3097"/>
                  <a:pt x="14568" y="3091"/>
                </a:cubicBezTo>
                <a:cubicBezTo>
                  <a:pt x="14532" y="3084"/>
                  <a:pt x="14534" y="3050"/>
                  <a:pt x="14489" y="3057"/>
                </a:cubicBezTo>
                <a:cubicBezTo>
                  <a:pt x="14425" y="3068"/>
                  <a:pt x="14385" y="3093"/>
                  <a:pt x="14339" y="3132"/>
                </a:cubicBezTo>
                <a:cubicBezTo>
                  <a:pt x="14304" y="3162"/>
                  <a:pt x="14211" y="3197"/>
                  <a:pt x="14210" y="3244"/>
                </a:cubicBezTo>
                <a:cubicBezTo>
                  <a:pt x="14209" y="3302"/>
                  <a:pt x="14302" y="3270"/>
                  <a:pt x="14331" y="3261"/>
                </a:cubicBezTo>
                <a:cubicBezTo>
                  <a:pt x="14311" y="3272"/>
                  <a:pt x="14290" y="3279"/>
                  <a:pt x="14268" y="3286"/>
                </a:cubicBezTo>
                <a:cubicBezTo>
                  <a:pt x="14279" y="3293"/>
                  <a:pt x="14290" y="3300"/>
                  <a:pt x="14302" y="3307"/>
                </a:cubicBezTo>
                <a:cubicBezTo>
                  <a:pt x="14136" y="3290"/>
                  <a:pt x="13944" y="3464"/>
                  <a:pt x="14061" y="3481"/>
                </a:cubicBezTo>
                <a:cubicBezTo>
                  <a:pt x="14051" y="3490"/>
                  <a:pt x="14041" y="3501"/>
                  <a:pt x="14032" y="3510"/>
                </a:cubicBezTo>
                <a:cubicBezTo>
                  <a:pt x="14054" y="3539"/>
                  <a:pt x="14087" y="3535"/>
                  <a:pt x="14119" y="3535"/>
                </a:cubicBezTo>
                <a:cubicBezTo>
                  <a:pt x="14139" y="3535"/>
                  <a:pt x="14149" y="3567"/>
                  <a:pt x="14169" y="3573"/>
                </a:cubicBezTo>
                <a:cubicBezTo>
                  <a:pt x="14215" y="3587"/>
                  <a:pt x="14267" y="3617"/>
                  <a:pt x="14306" y="3569"/>
                </a:cubicBezTo>
                <a:cubicBezTo>
                  <a:pt x="14326" y="3595"/>
                  <a:pt x="14334" y="3634"/>
                  <a:pt x="14372" y="3639"/>
                </a:cubicBezTo>
                <a:cubicBezTo>
                  <a:pt x="14426" y="3647"/>
                  <a:pt x="14466" y="3616"/>
                  <a:pt x="14518" y="3614"/>
                </a:cubicBezTo>
                <a:cubicBezTo>
                  <a:pt x="14519" y="3639"/>
                  <a:pt x="14503" y="3656"/>
                  <a:pt x="14480" y="3660"/>
                </a:cubicBezTo>
                <a:cubicBezTo>
                  <a:pt x="14496" y="3662"/>
                  <a:pt x="14510" y="3662"/>
                  <a:pt x="14526" y="3660"/>
                </a:cubicBezTo>
                <a:cubicBezTo>
                  <a:pt x="14478" y="3685"/>
                  <a:pt x="14426" y="3697"/>
                  <a:pt x="14376" y="3718"/>
                </a:cubicBezTo>
                <a:cubicBezTo>
                  <a:pt x="14395" y="3675"/>
                  <a:pt x="14453" y="3661"/>
                  <a:pt x="14493" y="3648"/>
                </a:cubicBezTo>
                <a:cubicBezTo>
                  <a:pt x="14438" y="3640"/>
                  <a:pt x="14308" y="3649"/>
                  <a:pt x="14277" y="3706"/>
                </a:cubicBezTo>
                <a:cubicBezTo>
                  <a:pt x="14288" y="3713"/>
                  <a:pt x="14298" y="3720"/>
                  <a:pt x="14310" y="3727"/>
                </a:cubicBezTo>
                <a:cubicBezTo>
                  <a:pt x="14265" y="3736"/>
                  <a:pt x="14218" y="3777"/>
                  <a:pt x="14173" y="3776"/>
                </a:cubicBezTo>
                <a:cubicBezTo>
                  <a:pt x="14156" y="3776"/>
                  <a:pt x="14077" y="3828"/>
                  <a:pt x="14094" y="3839"/>
                </a:cubicBezTo>
                <a:cubicBezTo>
                  <a:pt x="14150" y="3875"/>
                  <a:pt x="14249" y="3824"/>
                  <a:pt x="14297" y="3806"/>
                </a:cubicBezTo>
                <a:cubicBezTo>
                  <a:pt x="14277" y="3812"/>
                  <a:pt x="14256" y="3817"/>
                  <a:pt x="14235" y="3822"/>
                </a:cubicBezTo>
                <a:cubicBezTo>
                  <a:pt x="14250" y="3803"/>
                  <a:pt x="14325" y="3734"/>
                  <a:pt x="14347" y="3768"/>
                </a:cubicBezTo>
                <a:cubicBezTo>
                  <a:pt x="14379" y="3816"/>
                  <a:pt x="14273" y="3859"/>
                  <a:pt x="14248" y="3880"/>
                </a:cubicBezTo>
                <a:cubicBezTo>
                  <a:pt x="14267" y="3888"/>
                  <a:pt x="14283" y="3885"/>
                  <a:pt x="14310" y="3884"/>
                </a:cubicBezTo>
                <a:cubicBezTo>
                  <a:pt x="14200" y="3904"/>
                  <a:pt x="14103" y="3960"/>
                  <a:pt x="14002" y="4005"/>
                </a:cubicBezTo>
                <a:cubicBezTo>
                  <a:pt x="13903" y="4050"/>
                  <a:pt x="13825" y="4056"/>
                  <a:pt x="13720" y="4063"/>
                </a:cubicBezTo>
                <a:cubicBezTo>
                  <a:pt x="13690" y="4065"/>
                  <a:pt x="13557" y="4130"/>
                  <a:pt x="13554" y="4163"/>
                </a:cubicBezTo>
                <a:cubicBezTo>
                  <a:pt x="13549" y="4203"/>
                  <a:pt x="13590" y="4201"/>
                  <a:pt x="13554" y="4234"/>
                </a:cubicBezTo>
                <a:cubicBezTo>
                  <a:pt x="13534" y="4252"/>
                  <a:pt x="13521" y="4272"/>
                  <a:pt x="13541" y="4296"/>
                </a:cubicBezTo>
                <a:cubicBezTo>
                  <a:pt x="13465" y="4308"/>
                  <a:pt x="13449" y="4404"/>
                  <a:pt x="13371" y="4408"/>
                </a:cubicBezTo>
                <a:cubicBezTo>
                  <a:pt x="13341" y="4412"/>
                  <a:pt x="13236" y="4379"/>
                  <a:pt x="13234" y="4416"/>
                </a:cubicBezTo>
                <a:cubicBezTo>
                  <a:pt x="13232" y="4441"/>
                  <a:pt x="13254" y="4466"/>
                  <a:pt x="13279" y="4462"/>
                </a:cubicBezTo>
                <a:cubicBezTo>
                  <a:pt x="13257" y="4483"/>
                  <a:pt x="13228" y="4500"/>
                  <a:pt x="13200" y="4512"/>
                </a:cubicBezTo>
                <a:cubicBezTo>
                  <a:pt x="13270" y="4478"/>
                  <a:pt x="13201" y="4416"/>
                  <a:pt x="13180" y="4375"/>
                </a:cubicBezTo>
                <a:cubicBezTo>
                  <a:pt x="13215" y="4344"/>
                  <a:pt x="13243" y="4404"/>
                  <a:pt x="13279" y="4379"/>
                </a:cubicBezTo>
                <a:cubicBezTo>
                  <a:pt x="13274" y="4410"/>
                  <a:pt x="13376" y="4396"/>
                  <a:pt x="13383" y="4396"/>
                </a:cubicBezTo>
                <a:cubicBezTo>
                  <a:pt x="13427" y="4396"/>
                  <a:pt x="13433" y="4358"/>
                  <a:pt x="13454" y="4325"/>
                </a:cubicBezTo>
                <a:cubicBezTo>
                  <a:pt x="13423" y="4316"/>
                  <a:pt x="13391" y="4318"/>
                  <a:pt x="13362" y="4333"/>
                </a:cubicBezTo>
                <a:cubicBezTo>
                  <a:pt x="13391" y="4312"/>
                  <a:pt x="13425" y="4299"/>
                  <a:pt x="13458" y="4288"/>
                </a:cubicBezTo>
                <a:cubicBezTo>
                  <a:pt x="13415" y="4246"/>
                  <a:pt x="13346" y="4307"/>
                  <a:pt x="13300" y="4313"/>
                </a:cubicBezTo>
                <a:cubicBezTo>
                  <a:pt x="13300" y="4273"/>
                  <a:pt x="13345" y="4268"/>
                  <a:pt x="13371" y="4250"/>
                </a:cubicBezTo>
                <a:cubicBezTo>
                  <a:pt x="13346" y="4254"/>
                  <a:pt x="13325" y="4247"/>
                  <a:pt x="13308" y="4229"/>
                </a:cubicBezTo>
                <a:cubicBezTo>
                  <a:pt x="13363" y="4189"/>
                  <a:pt x="13403" y="4181"/>
                  <a:pt x="13454" y="4134"/>
                </a:cubicBezTo>
                <a:cubicBezTo>
                  <a:pt x="13507" y="4083"/>
                  <a:pt x="13569" y="4016"/>
                  <a:pt x="13641" y="3993"/>
                </a:cubicBezTo>
                <a:cubicBezTo>
                  <a:pt x="13591" y="4001"/>
                  <a:pt x="13529" y="4011"/>
                  <a:pt x="13483" y="4034"/>
                </a:cubicBezTo>
                <a:cubicBezTo>
                  <a:pt x="13456" y="4048"/>
                  <a:pt x="13428" y="4069"/>
                  <a:pt x="13396" y="4067"/>
                </a:cubicBezTo>
                <a:cubicBezTo>
                  <a:pt x="13430" y="4030"/>
                  <a:pt x="13483" y="4022"/>
                  <a:pt x="13520" y="3988"/>
                </a:cubicBezTo>
                <a:cubicBezTo>
                  <a:pt x="13469" y="3995"/>
                  <a:pt x="13422" y="4014"/>
                  <a:pt x="13371" y="3997"/>
                </a:cubicBezTo>
                <a:cubicBezTo>
                  <a:pt x="13440" y="3988"/>
                  <a:pt x="13366" y="3914"/>
                  <a:pt x="13263" y="3909"/>
                </a:cubicBezTo>
                <a:cubicBezTo>
                  <a:pt x="13230" y="3908"/>
                  <a:pt x="13208" y="3970"/>
                  <a:pt x="13167" y="3976"/>
                </a:cubicBezTo>
                <a:cubicBezTo>
                  <a:pt x="13122" y="3983"/>
                  <a:pt x="13074" y="3965"/>
                  <a:pt x="13030" y="3959"/>
                </a:cubicBezTo>
                <a:cubicBezTo>
                  <a:pt x="13022" y="3998"/>
                  <a:pt x="13075" y="4024"/>
                  <a:pt x="13026" y="4051"/>
                </a:cubicBezTo>
                <a:cubicBezTo>
                  <a:pt x="13045" y="3987"/>
                  <a:pt x="12989" y="4032"/>
                  <a:pt x="12997" y="4063"/>
                </a:cubicBezTo>
                <a:cubicBezTo>
                  <a:pt x="13001" y="4083"/>
                  <a:pt x="13013" y="4104"/>
                  <a:pt x="13009" y="4126"/>
                </a:cubicBezTo>
                <a:cubicBezTo>
                  <a:pt x="13051" y="4094"/>
                  <a:pt x="13145" y="4057"/>
                  <a:pt x="13192" y="4088"/>
                </a:cubicBezTo>
                <a:cubicBezTo>
                  <a:pt x="13255" y="4130"/>
                  <a:pt x="13190" y="4143"/>
                  <a:pt x="13209" y="4167"/>
                </a:cubicBezTo>
                <a:cubicBezTo>
                  <a:pt x="13134" y="4171"/>
                  <a:pt x="13033" y="4230"/>
                  <a:pt x="13001" y="4126"/>
                </a:cubicBezTo>
                <a:cubicBezTo>
                  <a:pt x="12966" y="4013"/>
                  <a:pt x="12873" y="4077"/>
                  <a:pt x="12938" y="4138"/>
                </a:cubicBezTo>
                <a:cubicBezTo>
                  <a:pt x="12876" y="4136"/>
                  <a:pt x="12810" y="4180"/>
                  <a:pt x="12751" y="4167"/>
                </a:cubicBezTo>
                <a:cubicBezTo>
                  <a:pt x="12700" y="4156"/>
                  <a:pt x="12651" y="4132"/>
                  <a:pt x="12598" y="4126"/>
                </a:cubicBezTo>
                <a:cubicBezTo>
                  <a:pt x="12472" y="4109"/>
                  <a:pt x="12363" y="4151"/>
                  <a:pt x="12240" y="4155"/>
                </a:cubicBezTo>
                <a:cubicBezTo>
                  <a:pt x="12185" y="4156"/>
                  <a:pt x="12096" y="4138"/>
                  <a:pt x="12045" y="4155"/>
                </a:cubicBezTo>
                <a:cubicBezTo>
                  <a:pt x="12005" y="4167"/>
                  <a:pt x="11993" y="4137"/>
                  <a:pt x="11953" y="4134"/>
                </a:cubicBezTo>
                <a:cubicBezTo>
                  <a:pt x="11920" y="4131"/>
                  <a:pt x="11828" y="4079"/>
                  <a:pt x="11874" y="4042"/>
                </a:cubicBezTo>
                <a:cubicBezTo>
                  <a:pt x="11878" y="4044"/>
                  <a:pt x="11488" y="4091"/>
                  <a:pt x="11625" y="4001"/>
                </a:cubicBezTo>
                <a:cubicBezTo>
                  <a:pt x="11604" y="3997"/>
                  <a:pt x="11583" y="3999"/>
                  <a:pt x="11563" y="4005"/>
                </a:cubicBezTo>
                <a:cubicBezTo>
                  <a:pt x="11573" y="3996"/>
                  <a:pt x="11582" y="3989"/>
                  <a:pt x="11592" y="3980"/>
                </a:cubicBezTo>
                <a:cubicBezTo>
                  <a:pt x="11527" y="3979"/>
                  <a:pt x="11528" y="3996"/>
                  <a:pt x="11467" y="3951"/>
                </a:cubicBezTo>
                <a:cubicBezTo>
                  <a:pt x="11505" y="3915"/>
                  <a:pt x="11517" y="3949"/>
                  <a:pt x="11534" y="3893"/>
                </a:cubicBezTo>
                <a:cubicBezTo>
                  <a:pt x="11543" y="3860"/>
                  <a:pt x="11570" y="3828"/>
                  <a:pt x="11530" y="3806"/>
                </a:cubicBezTo>
                <a:cubicBezTo>
                  <a:pt x="11461" y="3767"/>
                  <a:pt x="11341" y="3807"/>
                  <a:pt x="11272" y="3826"/>
                </a:cubicBezTo>
                <a:cubicBezTo>
                  <a:pt x="11066" y="3883"/>
                  <a:pt x="10854" y="3866"/>
                  <a:pt x="10669" y="3988"/>
                </a:cubicBezTo>
                <a:cubicBezTo>
                  <a:pt x="10690" y="3998"/>
                  <a:pt x="10711" y="3998"/>
                  <a:pt x="10732" y="3988"/>
                </a:cubicBezTo>
                <a:cubicBezTo>
                  <a:pt x="10705" y="4020"/>
                  <a:pt x="10710" y="4023"/>
                  <a:pt x="10748" y="4005"/>
                </a:cubicBezTo>
                <a:cubicBezTo>
                  <a:pt x="10670" y="4048"/>
                  <a:pt x="10792" y="4030"/>
                  <a:pt x="10810" y="4026"/>
                </a:cubicBezTo>
                <a:cubicBezTo>
                  <a:pt x="10840" y="4020"/>
                  <a:pt x="10872" y="4012"/>
                  <a:pt x="10902" y="4022"/>
                </a:cubicBezTo>
                <a:cubicBezTo>
                  <a:pt x="10891" y="4012"/>
                  <a:pt x="10882" y="4003"/>
                  <a:pt x="10873" y="3993"/>
                </a:cubicBezTo>
                <a:cubicBezTo>
                  <a:pt x="10928" y="3939"/>
                  <a:pt x="10981" y="4009"/>
                  <a:pt x="11039" y="3988"/>
                </a:cubicBezTo>
                <a:cubicBezTo>
                  <a:pt x="11069" y="3978"/>
                  <a:pt x="11110" y="3959"/>
                  <a:pt x="11143" y="3963"/>
                </a:cubicBezTo>
                <a:cubicBezTo>
                  <a:pt x="11159" y="3966"/>
                  <a:pt x="11201" y="3981"/>
                  <a:pt x="11214" y="3959"/>
                </a:cubicBezTo>
                <a:cubicBezTo>
                  <a:pt x="11254" y="3888"/>
                  <a:pt x="11424" y="3902"/>
                  <a:pt x="11500" y="3880"/>
                </a:cubicBezTo>
                <a:cubicBezTo>
                  <a:pt x="11438" y="3910"/>
                  <a:pt x="11425" y="3950"/>
                  <a:pt x="11351" y="3955"/>
                </a:cubicBezTo>
                <a:cubicBezTo>
                  <a:pt x="11289" y="3960"/>
                  <a:pt x="11207" y="3968"/>
                  <a:pt x="11155" y="4005"/>
                </a:cubicBezTo>
                <a:cubicBezTo>
                  <a:pt x="11103" y="4044"/>
                  <a:pt x="11044" y="4025"/>
                  <a:pt x="10985" y="4042"/>
                </a:cubicBezTo>
                <a:cubicBezTo>
                  <a:pt x="10928" y="4060"/>
                  <a:pt x="10865" y="4066"/>
                  <a:pt x="10806" y="4076"/>
                </a:cubicBezTo>
                <a:cubicBezTo>
                  <a:pt x="10877" y="4055"/>
                  <a:pt x="10811" y="4055"/>
                  <a:pt x="10802" y="4067"/>
                </a:cubicBezTo>
                <a:cubicBezTo>
                  <a:pt x="10787" y="4091"/>
                  <a:pt x="10795" y="4100"/>
                  <a:pt x="10827" y="4092"/>
                </a:cubicBezTo>
                <a:cubicBezTo>
                  <a:pt x="10786" y="4121"/>
                  <a:pt x="10709" y="4104"/>
                  <a:pt x="10686" y="4159"/>
                </a:cubicBezTo>
                <a:cubicBezTo>
                  <a:pt x="10668" y="4201"/>
                  <a:pt x="10710" y="4215"/>
                  <a:pt x="10665" y="4259"/>
                </a:cubicBezTo>
                <a:cubicBezTo>
                  <a:pt x="10633" y="4290"/>
                  <a:pt x="10672" y="4334"/>
                  <a:pt x="10648" y="4350"/>
                </a:cubicBezTo>
                <a:cubicBezTo>
                  <a:pt x="10621" y="4368"/>
                  <a:pt x="10631" y="4393"/>
                  <a:pt x="10619" y="4421"/>
                </a:cubicBezTo>
                <a:cubicBezTo>
                  <a:pt x="10586" y="4343"/>
                  <a:pt x="10538" y="4489"/>
                  <a:pt x="10515" y="4408"/>
                </a:cubicBezTo>
                <a:cubicBezTo>
                  <a:pt x="10540" y="4406"/>
                  <a:pt x="10563" y="4395"/>
                  <a:pt x="10578" y="4375"/>
                </a:cubicBezTo>
                <a:cubicBezTo>
                  <a:pt x="10560" y="4383"/>
                  <a:pt x="10525" y="4371"/>
                  <a:pt x="10511" y="4387"/>
                </a:cubicBezTo>
                <a:cubicBezTo>
                  <a:pt x="10498" y="4404"/>
                  <a:pt x="10485" y="4439"/>
                  <a:pt x="10461" y="4446"/>
                </a:cubicBezTo>
                <a:cubicBezTo>
                  <a:pt x="10418" y="4459"/>
                  <a:pt x="10452" y="4548"/>
                  <a:pt x="10461" y="4574"/>
                </a:cubicBezTo>
                <a:cubicBezTo>
                  <a:pt x="10422" y="4561"/>
                  <a:pt x="10419" y="4491"/>
                  <a:pt x="10420" y="4458"/>
                </a:cubicBezTo>
                <a:cubicBezTo>
                  <a:pt x="10410" y="4465"/>
                  <a:pt x="10400" y="4475"/>
                  <a:pt x="10391" y="4483"/>
                </a:cubicBezTo>
                <a:cubicBezTo>
                  <a:pt x="10414" y="4452"/>
                  <a:pt x="10383" y="4437"/>
                  <a:pt x="10357" y="4429"/>
                </a:cubicBezTo>
                <a:cubicBezTo>
                  <a:pt x="10383" y="4433"/>
                  <a:pt x="10406" y="4416"/>
                  <a:pt x="10412" y="4392"/>
                </a:cubicBezTo>
                <a:cubicBezTo>
                  <a:pt x="10384" y="4389"/>
                  <a:pt x="10333" y="4374"/>
                  <a:pt x="10362" y="4337"/>
                </a:cubicBezTo>
                <a:cubicBezTo>
                  <a:pt x="10395" y="4372"/>
                  <a:pt x="10486" y="4388"/>
                  <a:pt x="10520" y="4346"/>
                </a:cubicBezTo>
                <a:cubicBezTo>
                  <a:pt x="10559" y="4296"/>
                  <a:pt x="10507" y="4220"/>
                  <a:pt x="10453" y="4271"/>
                </a:cubicBezTo>
                <a:cubicBezTo>
                  <a:pt x="10467" y="4251"/>
                  <a:pt x="10481" y="4233"/>
                  <a:pt x="10495" y="4213"/>
                </a:cubicBezTo>
                <a:cubicBezTo>
                  <a:pt x="10455" y="4184"/>
                  <a:pt x="10406" y="4257"/>
                  <a:pt x="10374" y="4271"/>
                </a:cubicBezTo>
                <a:cubicBezTo>
                  <a:pt x="10346" y="4229"/>
                  <a:pt x="10420" y="4200"/>
                  <a:pt x="10424" y="4159"/>
                </a:cubicBezTo>
                <a:cubicBezTo>
                  <a:pt x="10382" y="4155"/>
                  <a:pt x="10340" y="4152"/>
                  <a:pt x="10299" y="4167"/>
                </a:cubicBezTo>
                <a:cubicBezTo>
                  <a:pt x="10312" y="4141"/>
                  <a:pt x="10291" y="4100"/>
                  <a:pt x="10258" y="4117"/>
                </a:cubicBezTo>
                <a:cubicBezTo>
                  <a:pt x="10275" y="4108"/>
                  <a:pt x="10286" y="4097"/>
                  <a:pt x="10295" y="4080"/>
                </a:cubicBezTo>
                <a:cubicBezTo>
                  <a:pt x="10266" y="4067"/>
                  <a:pt x="10172" y="4098"/>
                  <a:pt x="10141" y="4105"/>
                </a:cubicBezTo>
                <a:cubicBezTo>
                  <a:pt x="10081" y="4118"/>
                  <a:pt x="10012" y="4121"/>
                  <a:pt x="9954" y="4146"/>
                </a:cubicBezTo>
                <a:cubicBezTo>
                  <a:pt x="10033" y="4096"/>
                  <a:pt x="9885" y="4153"/>
                  <a:pt x="9859" y="4155"/>
                </a:cubicBezTo>
                <a:cubicBezTo>
                  <a:pt x="9820" y="4158"/>
                  <a:pt x="9804" y="4148"/>
                  <a:pt x="9771" y="4167"/>
                </a:cubicBezTo>
                <a:cubicBezTo>
                  <a:pt x="9756" y="4176"/>
                  <a:pt x="9693" y="4154"/>
                  <a:pt x="9672" y="4155"/>
                </a:cubicBezTo>
                <a:cubicBezTo>
                  <a:pt x="9629" y="4157"/>
                  <a:pt x="9585" y="4166"/>
                  <a:pt x="9543" y="4171"/>
                </a:cubicBezTo>
                <a:cubicBezTo>
                  <a:pt x="9263" y="4204"/>
                  <a:pt x="9093" y="4103"/>
                  <a:pt x="8990" y="4109"/>
                </a:cubicBezTo>
                <a:cubicBezTo>
                  <a:pt x="9024" y="4085"/>
                  <a:pt x="9076" y="4098"/>
                  <a:pt x="9111" y="4076"/>
                </a:cubicBezTo>
                <a:cubicBezTo>
                  <a:pt x="9161" y="4044"/>
                  <a:pt x="9140" y="4033"/>
                  <a:pt x="9206" y="4030"/>
                </a:cubicBezTo>
                <a:cubicBezTo>
                  <a:pt x="9268" y="4027"/>
                  <a:pt x="9309" y="3986"/>
                  <a:pt x="9377" y="3997"/>
                </a:cubicBezTo>
                <a:cubicBezTo>
                  <a:pt x="9422" y="4004"/>
                  <a:pt x="9467" y="3991"/>
                  <a:pt x="9501" y="3959"/>
                </a:cubicBezTo>
                <a:cubicBezTo>
                  <a:pt x="9545" y="3919"/>
                  <a:pt x="9462" y="3829"/>
                  <a:pt x="9418" y="3822"/>
                </a:cubicBezTo>
                <a:cubicBezTo>
                  <a:pt x="9366" y="3814"/>
                  <a:pt x="9318" y="3754"/>
                  <a:pt x="9260" y="3776"/>
                </a:cubicBezTo>
                <a:cubicBezTo>
                  <a:pt x="9224" y="3791"/>
                  <a:pt x="9189" y="3773"/>
                  <a:pt x="9152" y="3785"/>
                </a:cubicBezTo>
                <a:cubicBezTo>
                  <a:pt x="9157" y="3795"/>
                  <a:pt x="9164" y="3804"/>
                  <a:pt x="9169" y="3814"/>
                </a:cubicBezTo>
                <a:cubicBezTo>
                  <a:pt x="9127" y="3845"/>
                  <a:pt x="8975" y="3805"/>
                  <a:pt x="8932" y="3797"/>
                </a:cubicBezTo>
                <a:cubicBezTo>
                  <a:pt x="8871" y="3786"/>
                  <a:pt x="8798" y="3782"/>
                  <a:pt x="8745" y="3747"/>
                </a:cubicBezTo>
                <a:cubicBezTo>
                  <a:pt x="8556" y="3623"/>
                  <a:pt x="8520" y="3727"/>
                  <a:pt x="8375" y="3610"/>
                </a:cubicBezTo>
                <a:cubicBezTo>
                  <a:pt x="8307" y="3555"/>
                  <a:pt x="8246" y="3538"/>
                  <a:pt x="8159" y="3535"/>
                </a:cubicBezTo>
                <a:cubicBezTo>
                  <a:pt x="8077" y="3533"/>
                  <a:pt x="8004" y="3508"/>
                  <a:pt x="7922" y="3531"/>
                </a:cubicBezTo>
                <a:cubicBezTo>
                  <a:pt x="7814" y="3561"/>
                  <a:pt x="7658" y="3715"/>
                  <a:pt x="7440" y="3660"/>
                </a:cubicBezTo>
                <a:cubicBezTo>
                  <a:pt x="7484" y="3609"/>
                  <a:pt x="7567" y="3586"/>
                  <a:pt x="7631" y="3573"/>
                </a:cubicBezTo>
                <a:cubicBezTo>
                  <a:pt x="7610" y="3563"/>
                  <a:pt x="7587" y="3556"/>
                  <a:pt x="7565" y="3556"/>
                </a:cubicBezTo>
                <a:cubicBezTo>
                  <a:pt x="7594" y="3519"/>
                  <a:pt x="7642" y="3482"/>
                  <a:pt x="7681" y="3461"/>
                </a:cubicBezTo>
                <a:cubicBezTo>
                  <a:pt x="7612" y="3489"/>
                  <a:pt x="7529" y="3421"/>
                  <a:pt x="7469" y="3494"/>
                </a:cubicBezTo>
                <a:cubicBezTo>
                  <a:pt x="7535" y="3464"/>
                  <a:pt x="7566" y="3480"/>
                  <a:pt x="7619" y="3473"/>
                </a:cubicBezTo>
                <a:cubicBezTo>
                  <a:pt x="7563" y="3492"/>
                  <a:pt x="7438" y="3495"/>
                  <a:pt x="7398" y="3544"/>
                </a:cubicBezTo>
                <a:cubicBezTo>
                  <a:pt x="7422" y="3540"/>
                  <a:pt x="7445" y="3543"/>
                  <a:pt x="7465" y="3556"/>
                </a:cubicBezTo>
                <a:cubicBezTo>
                  <a:pt x="7423" y="3536"/>
                  <a:pt x="7338" y="3555"/>
                  <a:pt x="7307" y="3589"/>
                </a:cubicBezTo>
                <a:cubicBezTo>
                  <a:pt x="7391" y="3606"/>
                  <a:pt x="7218" y="3633"/>
                  <a:pt x="7199" y="3643"/>
                </a:cubicBezTo>
                <a:cubicBezTo>
                  <a:pt x="7231" y="3637"/>
                  <a:pt x="7265" y="3627"/>
                  <a:pt x="7294" y="3648"/>
                </a:cubicBezTo>
                <a:cubicBezTo>
                  <a:pt x="7227" y="3667"/>
                  <a:pt x="7131" y="3687"/>
                  <a:pt x="7087" y="3614"/>
                </a:cubicBezTo>
                <a:cubicBezTo>
                  <a:pt x="7044" y="3545"/>
                  <a:pt x="7113" y="3508"/>
                  <a:pt x="7132" y="3448"/>
                </a:cubicBezTo>
                <a:cubicBezTo>
                  <a:pt x="7148" y="3400"/>
                  <a:pt x="7130" y="3331"/>
                  <a:pt x="7078" y="3311"/>
                </a:cubicBezTo>
                <a:cubicBezTo>
                  <a:pt x="7035" y="3294"/>
                  <a:pt x="6933" y="3365"/>
                  <a:pt x="7003" y="3365"/>
                </a:cubicBezTo>
                <a:cubicBezTo>
                  <a:pt x="6994" y="3373"/>
                  <a:pt x="6984" y="3382"/>
                  <a:pt x="6974" y="3390"/>
                </a:cubicBezTo>
                <a:cubicBezTo>
                  <a:pt x="6996" y="3393"/>
                  <a:pt x="7016" y="3395"/>
                  <a:pt x="7037" y="3402"/>
                </a:cubicBezTo>
                <a:cubicBezTo>
                  <a:pt x="6973" y="3418"/>
                  <a:pt x="6906" y="3405"/>
                  <a:pt x="6846" y="3436"/>
                </a:cubicBezTo>
                <a:cubicBezTo>
                  <a:pt x="6783" y="3467"/>
                  <a:pt x="6555" y="3602"/>
                  <a:pt x="6505" y="3548"/>
                </a:cubicBezTo>
                <a:cubicBezTo>
                  <a:pt x="6535" y="3504"/>
                  <a:pt x="6596" y="3516"/>
                  <a:pt x="6634" y="3481"/>
                </a:cubicBezTo>
                <a:cubicBezTo>
                  <a:pt x="6498" y="3543"/>
                  <a:pt x="6345" y="3523"/>
                  <a:pt x="6206" y="3569"/>
                </a:cubicBezTo>
                <a:cubicBezTo>
                  <a:pt x="6090" y="3606"/>
                  <a:pt x="5983" y="3701"/>
                  <a:pt x="5865" y="3722"/>
                </a:cubicBezTo>
                <a:cubicBezTo>
                  <a:pt x="5877" y="3714"/>
                  <a:pt x="6008" y="3640"/>
                  <a:pt x="5927" y="3668"/>
                </a:cubicBezTo>
                <a:cubicBezTo>
                  <a:pt x="5951" y="3660"/>
                  <a:pt x="5971" y="3644"/>
                  <a:pt x="5989" y="3627"/>
                </a:cubicBezTo>
                <a:cubicBezTo>
                  <a:pt x="5970" y="3639"/>
                  <a:pt x="5949" y="3652"/>
                  <a:pt x="5927" y="3660"/>
                </a:cubicBezTo>
                <a:cubicBezTo>
                  <a:pt x="5961" y="3647"/>
                  <a:pt x="5983" y="3596"/>
                  <a:pt x="6014" y="3589"/>
                </a:cubicBezTo>
                <a:cubicBezTo>
                  <a:pt x="6035" y="3585"/>
                  <a:pt x="6057" y="3590"/>
                  <a:pt x="6077" y="3581"/>
                </a:cubicBezTo>
                <a:cubicBezTo>
                  <a:pt x="6269" y="3493"/>
                  <a:pt x="6491" y="3535"/>
                  <a:pt x="6584" y="3427"/>
                </a:cubicBezTo>
                <a:cubicBezTo>
                  <a:pt x="6528" y="3432"/>
                  <a:pt x="6558" y="3406"/>
                  <a:pt x="6580" y="3390"/>
                </a:cubicBezTo>
                <a:cubicBezTo>
                  <a:pt x="6536" y="3412"/>
                  <a:pt x="6481" y="3444"/>
                  <a:pt x="6430" y="3440"/>
                </a:cubicBezTo>
                <a:cubicBezTo>
                  <a:pt x="6404" y="3437"/>
                  <a:pt x="6295" y="3442"/>
                  <a:pt x="6363" y="3419"/>
                </a:cubicBezTo>
                <a:cubicBezTo>
                  <a:pt x="6301" y="3441"/>
                  <a:pt x="6235" y="3449"/>
                  <a:pt x="6172" y="3473"/>
                </a:cubicBezTo>
                <a:cubicBezTo>
                  <a:pt x="6137" y="3487"/>
                  <a:pt x="6065" y="3543"/>
                  <a:pt x="6077" y="3485"/>
                </a:cubicBezTo>
                <a:cubicBezTo>
                  <a:pt x="6022" y="3519"/>
                  <a:pt x="5863" y="3562"/>
                  <a:pt x="5802" y="3560"/>
                </a:cubicBezTo>
                <a:cubicBezTo>
                  <a:pt x="5794" y="3560"/>
                  <a:pt x="5773" y="3557"/>
                  <a:pt x="5764" y="3553"/>
                </a:cubicBezTo>
                <a:cubicBezTo>
                  <a:pt x="5723" y="3562"/>
                  <a:pt x="5657" y="3575"/>
                  <a:pt x="5728" y="3577"/>
                </a:cubicBezTo>
                <a:cubicBezTo>
                  <a:pt x="5671" y="3588"/>
                  <a:pt x="5624" y="3562"/>
                  <a:pt x="5570" y="3594"/>
                </a:cubicBezTo>
                <a:cubicBezTo>
                  <a:pt x="5526" y="3618"/>
                  <a:pt x="5495" y="3641"/>
                  <a:pt x="5445" y="3652"/>
                </a:cubicBezTo>
                <a:cubicBezTo>
                  <a:pt x="5327" y="3676"/>
                  <a:pt x="5102" y="3697"/>
                  <a:pt x="5004" y="3760"/>
                </a:cubicBezTo>
                <a:cubicBezTo>
                  <a:pt x="4971" y="3781"/>
                  <a:pt x="4978" y="3820"/>
                  <a:pt x="4963" y="3851"/>
                </a:cubicBezTo>
                <a:cubicBezTo>
                  <a:pt x="4926" y="3926"/>
                  <a:pt x="4901" y="3830"/>
                  <a:pt x="4905" y="3797"/>
                </a:cubicBezTo>
                <a:cubicBezTo>
                  <a:pt x="4893" y="3798"/>
                  <a:pt x="4881" y="3798"/>
                  <a:pt x="4868" y="3797"/>
                </a:cubicBezTo>
                <a:cubicBezTo>
                  <a:pt x="4983" y="3747"/>
                  <a:pt x="4883" y="3839"/>
                  <a:pt x="4950" y="3863"/>
                </a:cubicBezTo>
                <a:cubicBezTo>
                  <a:pt x="4871" y="3727"/>
                  <a:pt x="5328" y="3661"/>
                  <a:pt x="5386" y="3599"/>
                </a:cubicBezTo>
                <a:cubicBezTo>
                  <a:pt x="5364" y="3604"/>
                  <a:pt x="5337" y="3622"/>
                  <a:pt x="5312" y="3613"/>
                </a:cubicBezTo>
                <a:cubicBezTo>
                  <a:pt x="5281" y="3598"/>
                  <a:pt x="5285" y="3587"/>
                  <a:pt x="5324" y="3581"/>
                </a:cubicBezTo>
                <a:cubicBezTo>
                  <a:pt x="5262" y="3539"/>
                  <a:pt x="5206" y="3634"/>
                  <a:pt x="5151" y="3636"/>
                </a:cubicBezTo>
                <a:cubicBezTo>
                  <a:pt x="5101" y="3637"/>
                  <a:pt x="5040" y="3617"/>
                  <a:pt x="4994" y="3646"/>
                </a:cubicBezTo>
                <a:cubicBezTo>
                  <a:pt x="4967" y="3662"/>
                  <a:pt x="4958" y="3702"/>
                  <a:pt x="4922" y="3685"/>
                </a:cubicBezTo>
                <a:cubicBezTo>
                  <a:pt x="4892" y="3671"/>
                  <a:pt x="4890" y="3668"/>
                  <a:pt x="4864" y="3686"/>
                </a:cubicBezTo>
                <a:cubicBezTo>
                  <a:pt x="4842" y="3701"/>
                  <a:pt x="4821" y="3656"/>
                  <a:pt x="4800" y="3695"/>
                </a:cubicBezTo>
                <a:cubicBezTo>
                  <a:pt x="4788" y="3717"/>
                  <a:pt x="4818" y="3732"/>
                  <a:pt x="4834" y="3735"/>
                </a:cubicBezTo>
                <a:cubicBezTo>
                  <a:pt x="4801" y="3743"/>
                  <a:pt x="4790" y="3699"/>
                  <a:pt x="4760" y="3703"/>
                </a:cubicBezTo>
                <a:cubicBezTo>
                  <a:pt x="4710" y="3710"/>
                  <a:pt x="4714" y="3763"/>
                  <a:pt x="4778" y="3765"/>
                </a:cubicBezTo>
                <a:cubicBezTo>
                  <a:pt x="4755" y="3770"/>
                  <a:pt x="4671" y="3756"/>
                  <a:pt x="4662" y="3783"/>
                </a:cubicBezTo>
                <a:cubicBezTo>
                  <a:pt x="4688" y="3816"/>
                  <a:pt x="4735" y="3791"/>
                  <a:pt x="4766" y="3782"/>
                </a:cubicBezTo>
                <a:cubicBezTo>
                  <a:pt x="4786" y="3777"/>
                  <a:pt x="4802" y="3785"/>
                  <a:pt x="4817" y="3793"/>
                </a:cubicBezTo>
                <a:cubicBezTo>
                  <a:pt x="4779" y="3790"/>
                  <a:pt x="4741" y="3792"/>
                  <a:pt x="4713" y="3814"/>
                </a:cubicBezTo>
                <a:cubicBezTo>
                  <a:pt x="4783" y="3815"/>
                  <a:pt x="4699" y="3830"/>
                  <a:pt x="4726" y="3872"/>
                </a:cubicBezTo>
                <a:cubicBezTo>
                  <a:pt x="4683" y="3878"/>
                  <a:pt x="4652" y="3836"/>
                  <a:pt x="4618" y="3818"/>
                </a:cubicBezTo>
                <a:cubicBezTo>
                  <a:pt x="4563" y="3789"/>
                  <a:pt x="4494" y="3813"/>
                  <a:pt x="4435" y="3806"/>
                </a:cubicBezTo>
                <a:cubicBezTo>
                  <a:pt x="4395" y="3800"/>
                  <a:pt x="4194" y="3752"/>
                  <a:pt x="4219" y="3685"/>
                </a:cubicBezTo>
                <a:cubicBezTo>
                  <a:pt x="4183" y="3723"/>
                  <a:pt x="4144" y="3669"/>
                  <a:pt x="4140" y="3631"/>
                </a:cubicBezTo>
                <a:cubicBezTo>
                  <a:pt x="4136" y="3590"/>
                  <a:pt x="3781" y="3573"/>
                  <a:pt x="3770" y="3577"/>
                </a:cubicBezTo>
                <a:lnTo>
                  <a:pt x="233" y="6511"/>
                </a:lnTo>
                <a:cubicBezTo>
                  <a:pt x="314" y="6549"/>
                  <a:pt x="354" y="6502"/>
                  <a:pt x="424" y="6540"/>
                </a:cubicBezTo>
                <a:cubicBezTo>
                  <a:pt x="463" y="6546"/>
                  <a:pt x="610" y="6471"/>
                  <a:pt x="711" y="6495"/>
                </a:cubicBezTo>
                <a:cubicBezTo>
                  <a:pt x="675" y="6521"/>
                  <a:pt x="622" y="6540"/>
                  <a:pt x="599" y="6578"/>
                </a:cubicBezTo>
                <a:cubicBezTo>
                  <a:pt x="575" y="6616"/>
                  <a:pt x="641" y="6622"/>
                  <a:pt x="636" y="6665"/>
                </a:cubicBezTo>
                <a:cubicBezTo>
                  <a:pt x="630" y="6721"/>
                  <a:pt x="659" y="6775"/>
                  <a:pt x="678" y="6827"/>
                </a:cubicBezTo>
                <a:cubicBezTo>
                  <a:pt x="696" y="6877"/>
                  <a:pt x="651" y="6922"/>
                  <a:pt x="628" y="6960"/>
                </a:cubicBezTo>
                <a:lnTo>
                  <a:pt x="965" y="6860"/>
                </a:lnTo>
                <a:cubicBezTo>
                  <a:pt x="1015" y="6835"/>
                  <a:pt x="1037" y="6786"/>
                  <a:pt x="1098" y="6781"/>
                </a:cubicBezTo>
                <a:cubicBezTo>
                  <a:pt x="1149" y="6778"/>
                  <a:pt x="1129" y="6735"/>
                  <a:pt x="1168" y="6727"/>
                </a:cubicBezTo>
                <a:cubicBezTo>
                  <a:pt x="1208" y="6719"/>
                  <a:pt x="1241" y="6730"/>
                  <a:pt x="1318" y="6698"/>
                </a:cubicBezTo>
                <a:cubicBezTo>
                  <a:pt x="1342" y="6688"/>
                  <a:pt x="1388" y="6664"/>
                  <a:pt x="1413" y="6682"/>
                </a:cubicBezTo>
                <a:cubicBezTo>
                  <a:pt x="1501" y="6743"/>
                  <a:pt x="1393" y="6765"/>
                  <a:pt x="1389" y="6819"/>
                </a:cubicBezTo>
                <a:cubicBezTo>
                  <a:pt x="1385" y="6854"/>
                  <a:pt x="1455" y="6868"/>
                  <a:pt x="1438" y="6906"/>
                </a:cubicBezTo>
                <a:cubicBezTo>
                  <a:pt x="1424" y="6939"/>
                  <a:pt x="1404" y="6962"/>
                  <a:pt x="1426" y="6989"/>
                </a:cubicBezTo>
                <a:cubicBezTo>
                  <a:pt x="1454" y="7023"/>
                  <a:pt x="1483" y="7072"/>
                  <a:pt x="1455" y="7135"/>
                </a:cubicBezTo>
                <a:cubicBezTo>
                  <a:pt x="1437" y="7175"/>
                  <a:pt x="1410" y="7370"/>
                  <a:pt x="1405" y="7421"/>
                </a:cubicBezTo>
                <a:cubicBezTo>
                  <a:pt x="1402" y="7458"/>
                  <a:pt x="1399" y="7497"/>
                  <a:pt x="1372" y="7525"/>
                </a:cubicBezTo>
                <a:cubicBezTo>
                  <a:pt x="1351" y="7547"/>
                  <a:pt x="1321" y="7576"/>
                  <a:pt x="1368" y="7592"/>
                </a:cubicBezTo>
                <a:cubicBezTo>
                  <a:pt x="1317" y="7614"/>
                  <a:pt x="1316" y="7683"/>
                  <a:pt x="1305" y="7729"/>
                </a:cubicBezTo>
                <a:cubicBezTo>
                  <a:pt x="1344" y="7723"/>
                  <a:pt x="1488" y="7795"/>
                  <a:pt x="1492" y="7833"/>
                </a:cubicBezTo>
                <a:cubicBezTo>
                  <a:pt x="1497" y="7867"/>
                  <a:pt x="1526" y="7852"/>
                  <a:pt x="1526" y="7879"/>
                </a:cubicBezTo>
                <a:cubicBezTo>
                  <a:pt x="1526" y="7902"/>
                  <a:pt x="1577" y="7901"/>
                  <a:pt x="1588" y="7899"/>
                </a:cubicBezTo>
                <a:cubicBezTo>
                  <a:pt x="1555" y="7984"/>
                  <a:pt x="1463" y="7989"/>
                  <a:pt x="1413" y="8086"/>
                </a:cubicBezTo>
                <a:cubicBezTo>
                  <a:pt x="1334" y="8241"/>
                  <a:pt x="1260" y="8188"/>
                  <a:pt x="1264" y="8257"/>
                </a:cubicBezTo>
                <a:cubicBezTo>
                  <a:pt x="1279" y="8244"/>
                  <a:pt x="1297" y="8234"/>
                  <a:pt x="1314" y="8223"/>
                </a:cubicBezTo>
                <a:cubicBezTo>
                  <a:pt x="1299" y="8238"/>
                  <a:pt x="1284" y="8253"/>
                  <a:pt x="1276" y="8265"/>
                </a:cubicBezTo>
                <a:cubicBezTo>
                  <a:pt x="1307" y="8260"/>
                  <a:pt x="1337" y="8266"/>
                  <a:pt x="1368" y="8261"/>
                </a:cubicBezTo>
                <a:cubicBezTo>
                  <a:pt x="1308" y="8293"/>
                  <a:pt x="1253" y="8274"/>
                  <a:pt x="1193" y="8319"/>
                </a:cubicBezTo>
                <a:cubicBezTo>
                  <a:pt x="1161" y="8344"/>
                  <a:pt x="1105" y="8389"/>
                  <a:pt x="1181" y="8394"/>
                </a:cubicBezTo>
                <a:cubicBezTo>
                  <a:pt x="1137" y="8405"/>
                  <a:pt x="1119" y="8356"/>
                  <a:pt x="1073" y="8377"/>
                </a:cubicBezTo>
                <a:cubicBezTo>
                  <a:pt x="1038" y="8393"/>
                  <a:pt x="1082" y="8455"/>
                  <a:pt x="1118" y="8427"/>
                </a:cubicBezTo>
                <a:cubicBezTo>
                  <a:pt x="1099" y="8448"/>
                  <a:pt x="1062" y="8464"/>
                  <a:pt x="1056" y="8498"/>
                </a:cubicBezTo>
                <a:cubicBezTo>
                  <a:pt x="1043" y="8463"/>
                  <a:pt x="1053" y="8424"/>
                  <a:pt x="1039" y="8390"/>
                </a:cubicBezTo>
                <a:cubicBezTo>
                  <a:pt x="1014" y="8409"/>
                  <a:pt x="922" y="8497"/>
                  <a:pt x="994" y="8489"/>
                </a:cubicBezTo>
                <a:cubicBezTo>
                  <a:pt x="980" y="8504"/>
                  <a:pt x="968" y="8515"/>
                  <a:pt x="956" y="8531"/>
                </a:cubicBezTo>
                <a:cubicBezTo>
                  <a:pt x="974" y="8546"/>
                  <a:pt x="1022" y="8546"/>
                  <a:pt x="1073" y="8539"/>
                </a:cubicBezTo>
                <a:cubicBezTo>
                  <a:pt x="1042" y="8547"/>
                  <a:pt x="1023" y="8567"/>
                  <a:pt x="1023" y="8614"/>
                </a:cubicBezTo>
                <a:cubicBezTo>
                  <a:pt x="1013" y="8517"/>
                  <a:pt x="909" y="8562"/>
                  <a:pt x="928" y="8697"/>
                </a:cubicBezTo>
                <a:cubicBezTo>
                  <a:pt x="922" y="8676"/>
                  <a:pt x="912" y="8656"/>
                  <a:pt x="902" y="8644"/>
                </a:cubicBezTo>
                <a:cubicBezTo>
                  <a:pt x="852" y="8584"/>
                  <a:pt x="847" y="8739"/>
                  <a:pt x="835" y="8747"/>
                </a:cubicBezTo>
                <a:cubicBezTo>
                  <a:pt x="845" y="8742"/>
                  <a:pt x="855" y="8737"/>
                  <a:pt x="865" y="8732"/>
                </a:cubicBezTo>
                <a:cubicBezTo>
                  <a:pt x="842" y="8830"/>
                  <a:pt x="838" y="8904"/>
                  <a:pt x="936" y="8803"/>
                </a:cubicBezTo>
                <a:cubicBezTo>
                  <a:pt x="927" y="8795"/>
                  <a:pt x="917" y="8787"/>
                  <a:pt x="906" y="8779"/>
                </a:cubicBezTo>
                <a:cubicBezTo>
                  <a:pt x="930" y="8779"/>
                  <a:pt x="937" y="8757"/>
                  <a:pt x="934" y="8729"/>
                </a:cubicBezTo>
                <a:cubicBezTo>
                  <a:pt x="942" y="8762"/>
                  <a:pt x="955" y="8793"/>
                  <a:pt x="969" y="8814"/>
                </a:cubicBezTo>
                <a:cubicBezTo>
                  <a:pt x="1019" y="8779"/>
                  <a:pt x="1054" y="8728"/>
                  <a:pt x="1110" y="8701"/>
                </a:cubicBezTo>
                <a:cubicBezTo>
                  <a:pt x="1140" y="8687"/>
                  <a:pt x="1184" y="8676"/>
                  <a:pt x="1202" y="8643"/>
                </a:cubicBezTo>
                <a:cubicBezTo>
                  <a:pt x="1173" y="8711"/>
                  <a:pt x="1297" y="8620"/>
                  <a:pt x="1318" y="8602"/>
                </a:cubicBezTo>
                <a:cubicBezTo>
                  <a:pt x="1312" y="8636"/>
                  <a:pt x="1245" y="8631"/>
                  <a:pt x="1318" y="8660"/>
                </a:cubicBezTo>
                <a:cubicBezTo>
                  <a:pt x="1237" y="8649"/>
                  <a:pt x="1134" y="8707"/>
                  <a:pt x="1172" y="8772"/>
                </a:cubicBezTo>
                <a:cubicBezTo>
                  <a:pt x="1187" y="8796"/>
                  <a:pt x="1255" y="8779"/>
                  <a:pt x="1289" y="8789"/>
                </a:cubicBezTo>
                <a:cubicBezTo>
                  <a:pt x="1248" y="8788"/>
                  <a:pt x="1202" y="8789"/>
                  <a:pt x="1172" y="8822"/>
                </a:cubicBezTo>
                <a:cubicBezTo>
                  <a:pt x="1111" y="8688"/>
                  <a:pt x="1102" y="8784"/>
                  <a:pt x="1098" y="8789"/>
                </a:cubicBezTo>
                <a:cubicBezTo>
                  <a:pt x="1087" y="8801"/>
                  <a:pt x="1070" y="8840"/>
                  <a:pt x="1067" y="8862"/>
                </a:cubicBezTo>
                <a:cubicBezTo>
                  <a:pt x="1025" y="8808"/>
                  <a:pt x="900" y="8919"/>
                  <a:pt x="871" y="8954"/>
                </a:cubicBezTo>
                <a:cubicBezTo>
                  <a:pt x="896" y="8969"/>
                  <a:pt x="971" y="8934"/>
                  <a:pt x="963" y="8901"/>
                </a:cubicBezTo>
                <a:cubicBezTo>
                  <a:pt x="971" y="8911"/>
                  <a:pt x="978" y="8922"/>
                  <a:pt x="983" y="8934"/>
                </a:cubicBezTo>
                <a:cubicBezTo>
                  <a:pt x="937" y="8943"/>
                  <a:pt x="812" y="8997"/>
                  <a:pt x="856" y="9058"/>
                </a:cubicBezTo>
                <a:cubicBezTo>
                  <a:pt x="925" y="9058"/>
                  <a:pt x="952" y="8974"/>
                  <a:pt x="1013" y="8954"/>
                </a:cubicBezTo>
                <a:cubicBezTo>
                  <a:pt x="979" y="8994"/>
                  <a:pt x="931" y="9018"/>
                  <a:pt x="900" y="9061"/>
                </a:cubicBezTo>
                <a:cubicBezTo>
                  <a:pt x="934" y="9081"/>
                  <a:pt x="995" y="9035"/>
                  <a:pt x="1036" y="8983"/>
                </a:cubicBezTo>
                <a:cubicBezTo>
                  <a:pt x="1046" y="9040"/>
                  <a:pt x="1114" y="8990"/>
                  <a:pt x="1143" y="8980"/>
                </a:cubicBezTo>
                <a:cubicBezTo>
                  <a:pt x="1092" y="9008"/>
                  <a:pt x="1063" y="9057"/>
                  <a:pt x="1015" y="9088"/>
                </a:cubicBezTo>
                <a:cubicBezTo>
                  <a:pt x="1000" y="9097"/>
                  <a:pt x="984" y="9109"/>
                  <a:pt x="967" y="9123"/>
                </a:cubicBezTo>
                <a:cubicBezTo>
                  <a:pt x="998" y="9093"/>
                  <a:pt x="1020" y="9051"/>
                  <a:pt x="1037" y="9014"/>
                </a:cubicBezTo>
                <a:cubicBezTo>
                  <a:pt x="987" y="9024"/>
                  <a:pt x="933" y="9106"/>
                  <a:pt x="924" y="9153"/>
                </a:cubicBezTo>
                <a:cubicBezTo>
                  <a:pt x="932" y="9150"/>
                  <a:pt x="939" y="9145"/>
                  <a:pt x="946" y="9140"/>
                </a:cubicBezTo>
                <a:cubicBezTo>
                  <a:pt x="927" y="9157"/>
                  <a:pt x="908" y="9174"/>
                  <a:pt x="894" y="9188"/>
                </a:cubicBezTo>
                <a:cubicBezTo>
                  <a:pt x="918" y="9189"/>
                  <a:pt x="940" y="9182"/>
                  <a:pt x="961" y="9172"/>
                </a:cubicBezTo>
                <a:cubicBezTo>
                  <a:pt x="958" y="9176"/>
                  <a:pt x="954" y="9181"/>
                  <a:pt x="951" y="9186"/>
                </a:cubicBezTo>
                <a:cubicBezTo>
                  <a:pt x="991" y="9180"/>
                  <a:pt x="984" y="9161"/>
                  <a:pt x="1019" y="9138"/>
                </a:cubicBezTo>
                <a:cubicBezTo>
                  <a:pt x="1012" y="9146"/>
                  <a:pt x="1007" y="9157"/>
                  <a:pt x="1006" y="9171"/>
                </a:cubicBezTo>
                <a:cubicBezTo>
                  <a:pt x="1018" y="9169"/>
                  <a:pt x="1031" y="9162"/>
                  <a:pt x="1039" y="9154"/>
                </a:cubicBezTo>
                <a:cubicBezTo>
                  <a:pt x="1023" y="9173"/>
                  <a:pt x="1010" y="9194"/>
                  <a:pt x="1010" y="9213"/>
                </a:cubicBezTo>
                <a:cubicBezTo>
                  <a:pt x="1072" y="9172"/>
                  <a:pt x="1175" y="9149"/>
                  <a:pt x="1264" y="9113"/>
                </a:cubicBezTo>
                <a:cubicBezTo>
                  <a:pt x="1254" y="9128"/>
                  <a:pt x="1250" y="9152"/>
                  <a:pt x="1260" y="9163"/>
                </a:cubicBezTo>
                <a:cubicBezTo>
                  <a:pt x="1266" y="9170"/>
                  <a:pt x="1292" y="9167"/>
                  <a:pt x="1314" y="9163"/>
                </a:cubicBezTo>
                <a:cubicBezTo>
                  <a:pt x="1259" y="9183"/>
                  <a:pt x="1303" y="9227"/>
                  <a:pt x="1272" y="9271"/>
                </a:cubicBezTo>
                <a:cubicBezTo>
                  <a:pt x="1266" y="9237"/>
                  <a:pt x="1285" y="9129"/>
                  <a:pt x="1164" y="9204"/>
                </a:cubicBezTo>
                <a:cubicBezTo>
                  <a:pt x="1102" y="9243"/>
                  <a:pt x="1058" y="9234"/>
                  <a:pt x="990" y="9296"/>
                </a:cubicBezTo>
                <a:cubicBezTo>
                  <a:pt x="968" y="9315"/>
                  <a:pt x="937" y="9305"/>
                  <a:pt x="915" y="9325"/>
                </a:cubicBezTo>
                <a:cubicBezTo>
                  <a:pt x="877" y="9359"/>
                  <a:pt x="832" y="9415"/>
                  <a:pt x="840" y="9470"/>
                </a:cubicBezTo>
                <a:cubicBezTo>
                  <a:pt x="938" y="9443"/>
                  <a:pt x="934" y="9367"/>
                  <a:pt x="1027" y="9354"/>
                </a:cubicBezTo>
                <a:cubicBezTo>
                  <a:pt x="1005" y="9361"/>
                  <a:pt x="987" y="9374"/>
                  <a:pt x="977" y="9395"/>
                </a:cubicBezTo>
                <a:cubicBezTo>
                  <a:pt x="1045" y="9351"/>
                  <a:pt x="1169" y="9450"/>
                  <a:pt x="1214" y="9358"/>
                </a:cubicBezTo>
                <a:cubicBezTo>
                  <a:pt x="1202" y="9430"/>
                  <a:pt x="1088" y="9402"/>
                  <a:pt x="1039" y="9400"/>
                </a:cubicBezTo>
                <a:cubicBezTo>
                  <a:pt x="952" y="9395"/>
                  <a:pt x="871" y="9464"/>
                  <a:pt x="807" y="9516"/>
                </a:cubicBezTo>
                <a:cubicBezTo>
                  <a:pt x="858" y="9508"/>
                  <a:pt x="909" y="9522"/>
                  <a:pt x="960" y="9512"/>
                </a:cubicBezTo>
                <a:cubicBezTo>
                  <a:pt x="950" y="9519"/>
                  <a:pt x="692" y="9543"/>
                  <a:pt x="761" y="9587"/>
                </a:cubicBezTo>
                <a:cubicBezTo>
                  <a:pt x="769" y="9592"/>
                  <a:pt x="776" y="9596"/>
                  <a:pt x="786" y="9599"/>
                </a:cubicBezTo>
                <a:cubicBezTo>
                  <a:pt x="672" y="9658"/>
                  <a:pt x="955" y="9683"/>
                  <a:pt x="840" y="9653"/>
                </a:cubicBezTo>
                <a:cubicBezTo>
                  <a:pt x="917" y="9671"/>
                  <a:pt x="998" y="9680"/>
                  <a:pt x="1052" y="9612"/>
                </a:cubicBezTo>
                <a:cubicBezTo>
                  <a:pt x="1038" y="9636"/>
                  <a:pt x="1043" y="9649"/>
                  <a:pt x="1056" y="9653"/>
                </a:cubicBezTo>
                <a:cubicBezTo>
                  <a:pt x="1030" y="9653"/>
                  <a:pt x="1005" y="9658"/>
                  <a:pt x="998" y="9686"/>
                </a:cubicBezTo>
                <a:cubicBezTo>
                  <a:pt x="1016" y="9680"/>
                  <a:pt x="1073" y="9657"/>
                  <a:pt x="1089" y="9674"/>
                </a:cubicBezTo>
                <a:cubicBezTo>
                  <a:pt x="1119" y="9706"/>
                  <a:pt x="1051" y="9727"/>
                  <a:pt x="1035" y="9740"/>
                </a:cubicBezTo>
                <a:cubicBezTo>
                  <a:pt x="1153" y="9716"/>
                  <a:pt x="1230" y="9707"/>
                  <a:pt x="1310" y="9607"/>
                </a:cubicBezTo>
                <a:cubicBezTo>
                  <a:pt x="1277" y="9730"/>
                  <a:pt x="1106" y="9745"/>
                  <a:pt x="1006" y="9753"/>
                </a:cubicBezTo>
                <a:cubicBezTo>
                  <a:pt x="1022" y="9776"/>
                  <a:pt x="1056" y="9756"/>
                  <a:pt x="1077" y="9761"/>
                </a:cubicBezTo>
                <a:cubicBezTo>
                  <a:pt x="1042" y="9768"/>
                  <a:pt x="1008" y="9767"/>
                  <a:pt x="985" y="9799"/>
                </a:cubicBezTo>
                <a:cubicBezTo>
                  <a:pt x="1023" y="9796"/>
                  <a:pt x="1117" y="9778"/>
                  <a:pt x="1118" y="9819"/>
                </a:cubicBezTo>
                <a:cubicBezTo>
                  <a:pt x="1153" y="9794"/>
                  <a:pt x="1195" y="9731"/>
                  <a:pt x="1243" y="9736"/>
                </a:cubicBezTo>
                <a:cubicBezTo>
                  <a:pt x="1204" y="9743"/>
                  <a:pt x="1184" y="9782"/>
                  <a:pt x="1164" y="9811"/>
                </a:cubicBezTo>
                <a:cubicBezTo>
                  <a:pt x="1176" y="9809"/>
                  <a:pt x="1188" y="9811"/>
                  <a:pt x="1199" y="9813"/>
                </a:cubicBezTo>
                <a:cubicBezTo>
                  <a:pt x="1178" y="9819"/>
                  <a:pt x="1159" y="9827"/>
                  <a:pt x="1141" y="9839"/>
                </a:cubicBezTo>
                <a:cubicBezTo>
                  <a:pt x="1164" y="9850"/>
                  <a:pt x="1197" y="9843"/>
                  <a:pt x="1203" y="9814"/>
                </a:cubicBezTo>
                <a:cubicBezTo>
                  <a:pt x="1286" y="9834"/>
                  <a:pt x="1268" y="9814"/>
                  <a:pt x="1359" y="9761"/>
                </a:cubicBezTo>
                <a:cubicBezTo>
                  <a:pt x="1395" y="9741"/>
                  <a:pt x="1395" y="9720"/>
                  <a:pt x="1418" y="9691"/>
                </a:cubicBezTo>
                <a:cubicBezTo>
                  <a:pt x="1432" y="9672"/>
                  <a:pt x="1454" y="9664"/>
                  <a:pt x="1472" y="9649"/>
                </a:cubicBezTo>
                <a:cubicBezTo>
                  <a:pt x="1482" y="9665"/>
                  <a:pt x="1380" y="9769"/>
                  <a:pt x="1355" y="9782"/>
                </a:cubicBezTo>
                <a:cubicBezTo>
                  <a:pt x="1321" y="9799"/>
                  <a:pt x="1282" y="9809"/>
                  <a:pt x="1272" y="9853"/>
                </a:cubicBezTo>
                <a:cubicBezTo>
                  <a:pt x="1277" y="9850"/>
                  <a:pt x="1286" y="9843"/>
                  <a:pt x="1301" y="9828"/>
                </a:cubicBezTo>
                <a:cubicBezTo>
                  <a:pt x="1259" y="9888"/>
                  <a:pt x="1341" y="9853"/>
                  <a:pt x="1359" y="9840"/>
                </a:cubicBezTo>
                <a:cubicBezTo>
                  <a:pt x="1393" y="9818"/>
                  <a:pt x="1433" y="9816"/>
                  <a:pt x="1472" y="9811"/>
                </a:cubicBezTo>
                <a:cubicBezTo>
                  <a:pt x="1453" y="9819"/>
                  <a:pt x="1335" y="9835"/>
                  <a:pt x="1347" y="9869"/>
                </a:cubicBezTo>
                <a:cubicBezTo>
                  <a:pt x="1356" y="9894"/>
                  <a:pt x="1285" y="9972"/>
                  <a:pt x="1260" y="9977"/>
                </a:cubicBezTo>
                <a:cubicBezTo>
                  <a:pt x="1235" y="9982"/>
                  <a:pt x="1273" y="10090"/>
                  <a:pt x="1384" y="10036"/>
                </a:cubicBezTo>
                <a:cubicBezTo>
                  <a:pt x="1411" y="10023"/>
                  <a:pt x="1440" y="9967"/>
                  <a:pt x="1434" y="10031"/>
                </a:cubicBezTo>
                <a:cubicBezTo>
                  <a:pt x="1439" y="10007"/>
                  <a:pt x="1447" y="9969"/>
                  <a:pt x="1476" y="9961"/>
                </a:cubicBezTo>
                <a:cubicBezTo>
                  <a:pt x="1504" y="9953"/>
                  <a:pt x="1549" y="9932"/>
                  <a:pt x="1513" y="9898"/>
                </a:cubicBezTo>
                <a:cubicBezTo>
                  <a:pt x="1594" y="9921"/>
                  <a:pt x="1472" y="9962"/>
                  <a:pt x="1468" y="9990"/>
                </a:cubicBezTo>
                <a:cubicBezTo>
                  <a:pt x="1462" y="10026"/>
                  <a:pt x="1412" y="10047"/>
                  <a:pt x="1443" y="10085"/>
                </a:cubicBezTo>
                <a:cubicBezTo>
                  <a:pt x="1450" y="10095"/>
                  <a:pt x="1462" y="10094"/>
                  <a:pt x="1476" y="10090"/>
                </a:cubicBezTo>
                <a:cubicBezTo>
                  <a:pt x="1445" y="10102"/>
                  <a:pt x="1413" y="10113"/>
                  <a:pt x="1393" y="10144"/>
                </a:cubicBezTo>
                <a:cubicBezTo>
                  <a:pt x="1431" y="10054"/>
                  <a:pt x="1341" y="10084"/>
                  <a:pt x="1359" y="10131"/>
                </a:cubicBezTo>
                <a:cubicBezTo>
                  <a:pt x="1376" y="10174"/>
                  <a:pt x="1431" y="10194"/>
                  <a:pt x="1463" y="10160"/>
                </a:cubicBezTo>
                <a:cubicBezTo>
                  <a:pt x="1500" y="10122"/>
                  <a:pt x="1556" y="10113"/>
                  <a:pt x="1601" y="10085"/>
                </a:cubicBezTo>
                <a:cubicBezTo>
                  <a:pt x="1532" y="10135"/>
                  <a:pt x="1494" y="10228"/>
                  <a:pt x="1576" y="10206"/>
                </a:cubicBezTo>
                <a:cubicBezTo>
                  <a:pt x="1530" y="10223"/>
                  <a:pt x="1475" y="10231"/>
                  <a:pt x="1480" y="10281"/>
                </a:cubicBezTo>
                <a:cubicBezTo>
                  <a:pt x="1491" y="10278"/>
                  <a:pt x="1503" y="10273"/>
                  <a:pt x="1513" y="10268"/>
                </a:cubicBezTo>
                <a:cubicBezTo>
                  <a:pt x="1492" y="10281"/>
                  <a:pt x="1471" y="10296"/>
                  <a:pt x="1459" y="10318"/>
                </a:cubicBezTo>
                <a:cubicBezTo>
                  <a:pt x="1491" y="10318"/>
                  <a:pt x="1536" y="10297"/>
                  <a:pt x="1559" y="10343"/>
                </a:cubicBezTo>
                <a:lnTo>
                  <a:pt x="9202" y="10335"/>
                </a:lnTo>
                <a:lnTo>
                  <a:pt x="9215" y="10177"/>
                </a:lnTo>
                <a:cubicBezTo>
                  <a:pt x="9240" y="10150"/>
                  <a:pt x="9301" y="10197"/>
                  <a:pt x="9289" y="10252"/>
                </a:cubicBezTo>
                <a:cubicBezTo>
                  <a:pt x="9281" y="10294"/>
                  <a:pt x="9240" y="10369"/>
                  <a:pt x="9251" y="10392"/>
                </a:cubicBezTo>
                <a:cubicBezTo>
                  <a:pt x="9270" y="10445"/>
                  <a:pt x="9458" y="10412"/>
                  <a:pt x="9435" y="10476"/>
                </a:cubicBezTo>
                <a:cubicBezTo>
                  <a:pt x="9505" y="10498"/>
                  <a:pt x="9556" y="10440"/>
                  <a:pt x="9622" y="10439"/>
                </a:cubicBezTo>
                <a:cubicBezTo>
                  <a:pt x="9671" y="10438"/>
                  <a:pt x="9716" y="10470"/>
                  <a:pt x="9763" y="10480"/>
                </a:cubicBezTo>
                <a:cubicBezTo>
                  <a:pt x="9748" y="10504"/>
                  <a:pt x="9762" y="10520"/>
                  <a:pt x="9788" y="10522"/>
                </a:cubicBezTo>
                <a:cubicBezTo>
                  <a:pt x="9768" y="10544"/>
                  <a:pt x="9790" y="10599"/>
                  <a:pt x="9809" y="10572"/>
                </a:cubicBezTo>
                <a:cubicBezTo>
                  <a:pt x="9856" y="10504"/>
                  <a:pt x="9883" y="10596"/>
                  <a:pt x="9946" y="10601"/>
                </a:cubicBezTo>
                <a:cubicBezTo>
                  <a:pt x="9940" y="10615"/>
                  <a:pt x="9942" y="10633"/>
                  <a:pt x="9958" y="10638"/>
                </a:cubicBezTo>
                <a:cubicBezTo>
                  <a:pt x="10039" y="10665"/>
                  <a:pt x="10126" y="10585"/>
                  <a:pt x="10204" y="10584"/>
                </a:cubicBezTo>
                <a:cubicBezTo>
                  <a:pt x="10172" y="10642"/>
                  <a:pt x="10271" y="10632"/>
                  <a:pt x="10299" y="10630"/>
                </a:cubicBezTo>
                <a:cubicBezTo>
                  <a:pt x="10366" y="10625"/>
                  <a:pt x="10404" y="10667"/>
                  <a:pt x="10470" y="10663"/>
                </a:cubicBezTo>
                <a:cubicBezTo>
                  <a:pt x="10484" y="10662"/>
                  <a:pt x="10493" y="10660"/>
                  <a:pt x="10506" y="10657"/>
                </a:cubicBezTo>
                <a:close/>
                <a:moveTo>
                  <a:pt x="99" y="8889"/>
                </a:moveTo>
                <a:cubicBezTo>
                  <a:pt x="124" y="8892"/>
                  <a:pt x="269" y="8837"/>
                  <a:pt x="250" y="8898"/>
                </a:cubicBezTo>
                <a:cubicBezTo>
                  <a:pt x="237" y="8942"/>
                  <a:pt x="207" y="8911"/>
                  <a:pt x="176" y="8922"/>
                </a:cubicBezTo>
                <a:cubicBezTo>
                  <a:pt x="142" y="8933"/>
                  <a:pt x="138" y="8977"/>
                  <a:pt x="99" y="8984"/>
                </a:cubicBezTo>
                <a:cubicBezTo>
                  <a:pt x="159" y="8977"/>
                  <a:pt x="117" y="9045"/>
                  <a:pt x="104" y="9067"/>
                </a:cubicBezTo>
                <a:cubicBezTo>
                  <a:pt x="86" y="9097"/>
                  <a:pt x="106" y="9200"/>
                  <a:pt x="158" y="9180"/>
                </a:cubicBezTo>
                <a:cubicBezTo>
                  <a:pt x="152" y="9227"/>
                  <a:pt x="65" y="9263"/>
                  <a:pt x="102" y="9207"/>
                </a:cubicBezTo>
                <a:cubicBezTo>
                  <a:pt x="92" y="9214"/>
                  <a:pt x="82" y="9221"/>
                  <a:pt x="72" y="9228"/>
                </a:cubicBezTo>
                <a:cubicBezTo>
                  <a:pt x="56" y="9196"/>
                  <a:pt x="76" y="9158"/>
                  <a:pt x="58" y="9128"/>
                </a:cubicBezTo>
                <a:cubicBezTo>
                  <a:pt x="40" y="9097"/>
                  <a:pt x="12" y="9042"/>
                  <a:pt x="51" y="9014"/>
                </a:cubicBezTo>
                <a:cubicBezTo>
                  <a:pt x="0" y="9040"/>
                  <a:pt x="16" y="9001"/>
                  <a:pt x="33" y="8978"/>
                </a:cubicBezTo>
                <a:cubicBezTo>
                  <a:pt x="47" y="8959"/>
                  <a:pt x="79" y="8954"/>
                  <a:pt x="99" y="8943"/>
                </a:cubicBezTo>
                <a:cubicBezTo>
                  <a:pt x="70" y="8928"/>
                  <a:pt x="38" y="8932"/>
                  <a:pt x="7" y="8928"/>
                </a:cubicBezTo>
                <a:cubicBezTo>
                  <a:pt x="28" y="8893"/>
                  <a:pt x="66" y="8902"/>
                  <a:pt x="99" y="8889"/>
                </a:cubicBezTo>
                <a:close/>
                <a:moveTo>
                  <a:pt x="75" y="8738"/>
                </a:moveTo>
                <a:cubicBezTo>
                  <a:pt x="100" y="8611"/>
                  <a:pt x="177" y="8538"/>
                  <a:pt x="307" y="8560"/>
                </a:cubicBezTo>
                <a:cubicBezTo>
                  <a:pt x="296" y="8581"/>
                  <a:pt x="277" y="8599"/>
                  <a:pt x="262" y="8613"/>
                </a:cubicBezTo>
                <a:cubicBezTo>
                  <a:pt x="286" y="8599"/>
                  <a:pt x="417" y="8547"/>
                  <a:pt x="382" y="8611"/>
                </a:cubicBezTo>
                <a:cubicBezTo>
                  <a:pt x="344" y="8682"/>
                  <a:pt x="239" y="8684"/>
                  <a:pt x="176" y="8720"/>
                </a:cubicBezTo>
                <a:cubicBezTo>
                  <a:pt x="197" y="8720"/>
                  <a:pt x="218" y="8717"/>
                  <a:pt x="238" y="8714"/>
                </a:cubicBezTo>
                <a:cubicBezTo>
                  <a:pt x="215" y="8723"/>
                  <a:pt x="194" y="8733"/>
                  <a:pt x="176" y="8750"/>
                </a:cubicBezTo>
                <a:cubicBezTo>
                  <a:pt x="255" y="8715"/>
                  <a:pt x="317" y="8686"/>
                  <a:pt x="382" y="8627"/>
                </a:cubicBezTo>
                <a:cubicBezTo>
                  <a:pt x="433" y="8581"/>
                  <a:pt x="508" y="8588"/>
                  <a:pt x="565" y="8554"/>
                </a:cubicBezTo>
                <a:cubicBezTo>
                  <a:pt x="496" y="8638"/>
                  <a:pt x="387" y="8674"/>
                  <a:pt x="314" y="8754"/>
                </a:cubicBezTo>
                <a:cubicBezTo>
                  <a:pt x="241" y="8836"/>
                  <a:pt x="156" y="8869"/>
                  <a:pt x="51" y="8895"/>
                </a:cubicBezTo>
                <a:cubicBezTo>
                  <a:pt x="56" y="8871"/>
                  <a:pt x="43" y="8855"/>
                  <a:pt x="19" y="8854"/>
                </a:cubicBezTo>
                <a:cubicBezTo>
                  <a:pt x="36" y="8850"/>
                  <a:pt x="121" y="8827"/>
                  <a:pt x="48" y="8818"/>
                </a:cubicBezTo>
                <a:cubicBezTo>
                  <a:pt x="69" y="8819"/>
                  <a:pt x="90" y="8818"/>
                  <a:pt x="111" y="8815"/>
                </a:cubicBezTo>
                <a:cubicBezTo>
                  <a:pt x="96" y="8782"/>
                  <a:pt x="51" y="8779"/>
                  <a:pt x="45" y="8741"/>
                </a:cubicBezTo>
                <a:cubicBezTo>
                  <a:pt x="55" y="8740"/>
                  <a:pt x="65" y="8739"/>
                  <a:pt x="75" y="8738"/>
                </a:cubicBezTo>
                <a:close/>
                <a:moveTo>
                  <a:pt x="862" y="8880"/>
                </a:moveTo>
                <a:cubicBezTo>
                  <a:pt x="842" y="8894"/>
                  <a:pt x="828" y="8916"/>
                  <a:pt x="823" y="8940"/>
                </a:cubicBezTo>
                <a:cubicBezTo>
                  <a:pt x="864" y="8954"/>
                  <a:pt x="857" y="8904"/>
                  <a:pt x="862" y="8880"/>
                </a:cubicBezTo>
                <a:close/>
                <a:moveTo>
                  <a:pt x="811" y="8773"/>
                </a:moveTo>
                <a:cubicBezTo>
                  <a:pt x="825" y="8770"/>
                  <a:pt x="838" y="8764"/>
                  <a:pt x="850" y="8756"/>
                </a:cubicBezTo>
                <a:cubicBezTo>
                  <a:pt x="836" y="8759"/>
                  <a:pt x="823" y="8765"/>
                  <a:pt x="811" y="8773"/>
                </a:cubicBezTo>
                <a:close/>
                <a:moveTo>
                  <a:pt x="817" y="9005"/>
                </a:moveTo>
                <a:cubicBezTo>
                  <a:pt x="765" y="9009"/>
                  <a:pt x="764" y="9093"/>
                  <a:pt x="790" y="9124"/>
                </a:cubicBezTo>
                <a:cubicBezTo>
                  <a:pt x="834" y="9095"/>
                  <a:pt x="839" y="9050"/>
                  <a:pt x="817" y="9005"/>
                </a:cubicBezTo>
                <a:close/>
                <a:moveTo>
                  <a:pt x="829" y="8672"/>
                </a:moveTo>
                <a:cubicBezTo>
                  <a:pt x="698" y="8713"/>
                  <a:pt x="806" y="8807"/>
                  <a:pt x="829" y="8672"/>
                </a:cubicBezTo>
                <a:close/>
                <a:moveTo>
                  <a:pt x="894" y="8580"/>
                </a:moveTo>
                <a:cubicBezTo>
                  <a:pt x="858" y="8563"/>
                  <a:pt x="755" y="8601"/>
                  <a:pt x="758" y="8649"/>
                </a:cubicBezTo>
                <a:cubicBezTo>
                  <a:pt x="776" y="8588"/>
                  <a:pt x="777" y="8646"/>
                  <a:pt x="804" y="8633"/>
                </a:cubicBezTo>
                <a:cubicBezTo>
                  <a:pt x="823" y="8627"/>
                  <a:pt x="836" y="8611"/>
                  <a:pt x="859" y="8616"/>
                </a:cubicBezTo>
                <a:cubicBezTo>
                  <a:pt x="834" y="8620"/>
                  <a:pt x="815" y="8632"/>
                  <a:pt x="799" y="8652"/>
                </a:cubicBezTo>
                <a:cubicBezTo>
                  <a:pt x="836" y="8659"/>
                  <a:pt x="905" y="8627"/>
                  <a:pt x="894" y="8580"/>
                </a:cubicBezTo>
                <a:close/>
                <a:moveTo>
                  <a:pt x="728" y="8868"/>
                </a:moveTo>
                <a:cubicBezTo>
                  <a:pt x="728" y="8875"/>
                  <a:pt x="728" y="8882"/>
                  <a:pt x="728" y="8889"/>
                </a:cubicBezTo>
                <a:cubicBezTo>
                  <a:pt x="769" y="8881"/>
                  <a:pt x="815" y="8873"/>
                  <a:pt x="810" y="8817"/>
                </a:cubicBezTo>
                <a:cubicBezTo>
                  <a:pt x="807" y="8781"/>
                  <a:pt x="753" y="8719"/>
                  <a:pt x="712" y="8728"/>
                </a:cubicBezTo>
                <a:cubicBezTo>
                  <a:pt x="668" y="8737"/>
                  <a:pt x="739" y="8846"/>
                  <a:pt x="728" y="8868"/>
                </a:cubicBezTo>
                <a:close/>
                <a:moveTo>
                  <a:pt x="140" y="8960"/>
                </a:moveTo>
                <a:cubicBezTo>
                  <a:pt x="166" y="9003"/>
                  <a:pt x="209" y="8975"/>
                  <a:pt x="226" y="8943"/>
                </a:cubicBezTo>
                <a:cubicBezTo>
                  <a:pt x="196" y="8935"/>
                  <a:pt x="158" y="8924"/>
                  <a:pt x="140" y="8960"/>
                </a:cubicBezTo>
                <a:close/>
                <a:moveTo>
                  <a:pt x="170" y="9002"/>
                </a:moveTo>
                <a:cubicBezTo>
                  <a:pt x="160" y="9004"/>
                  <a:pt x="150" y="9005"/>
                  <a:pt x="140" y="9008"/>
                </a:cubicBezTo>
                <a:cubicBezTo>
                  <a:pt x="150" y="9006"/>
                  <a:pt x="160" y="9004"/>
                  <a:pt x="170" y="9002"/>
                </a:cubicBezTo>
                <a:close/>
                <a:moveTo>
                  <a:pt x="191" y="9035"/>
                </a:moveTo>
                <a:cubicBezTo>
                  <a:pt x="172" y="9040"/>
                  <a:pt x="154" y="9047"/>
                  <a:pt x="137" y="9058"/>
                </a:cubicBezTo>
                <a:cubicBezTo>
                  <a:pt x="161" y="9070"/>
                  <a:pt x="182" y="9059"/>
                  <a:pt x="191" y="9035"/>
                </a:cubicBezTo>
                <a:close/>
                <a:moveTo>
                  <a:pt x="125" y="9234"/>
                </a:moveTo>
                <a:cubicBezTo>
                  <a:pt x="103" y="9240"/>
                  <a:pt x="92" y="9258"/>
                  <a:pt x="96" y="9281"/>
                </a:cubicBezTo>
                <a:cubicBezTo>
                  <a:pt x="119" y="9274"/>
                  <a:pt x="131" y="9258"/>
                  <a:pt x="125" y="9234"/>
                </a:cubicBezTo>
                <a:close/>
                <a:moveTo>
                  <a:pt x="874" y="9124"/>
                </a:moveTo>
                <a:cubicBezTo>
                  <a:pt x="846" y="9085"/>
                  <a:pt x="934" y="9072"/>
                  <a:pt x="954" y="9064"/>
                </a:cubicBezTo>
                <a:cubicBezTo>
                  <a:pt x="936" y="9092"/>
                  <a:pt x="918" y="9151"/>
                  <a:pt x="874" y="9124"/>
                </a:cubicBezTo>
                <a:close/>
                <a:moveTo>
                  <a:pt x="874" y="9130"/>
                </a:moveTo>
                <a:cubicBezTo>
                  <a:pt x="861" y="9152"/>
                  <a:pt x="843" y="9171"/>
                  <a:pt x="820" y="9183"/>
                </a:cubicBezTo>
                <a:cubicBezTo>
                  <a:pt x="815" y="9157"/>
                  <a:pt x="840" y="9104"/>
                  <a:pt x="874" y="9130"/>
                </a:cubicBezTo>
                <a:close/>
                <a:moveTo>
                  <a:pt x="1004" y="9186"/>
                </a:moveTo>
                <a:cubicBezTo>
                  <a:pt x="978" y="9176"/>
                  <a:pt x="952" y="9190"/>
                  <a:pt x="963" y="9222"/>
                </a:cubicBezTo>
                <a:cubicBezTo>
                  <a:pt x="987" y="9224"/>
                  <a:pt x="1004" y="9211"/>
                  <a:pt x="1004" y="9186"/>
                </a:cubicBezTo>
                <a:close/>
                <a:moveTo>
                  <a:pt x="951" y="8806"/>
                </a:moveTo>
                <a:cubicBezTo>
                  <a:pt x="941" y="8813"/>
                  <a:pt x="937" y="8823"/>
                  <a:pt x="939" y="8836"/>
                </a:cubicBezTo>
                <a:cubicBezTo>
                  <a:pt x="943" y="8826"/>
                  <a:pt x="947" y="8816"/>
                  <a:pt x="951" y="8806"/>
                </a:cubicBezTo>
                <a:close/>
                <a:moveTo>
                  <a:pt x="930" y="9709"/>
                </a:moveTo>
                <a:cubicBezTo>
                  <a:pt x="930" y="9714"/>
                  <a:pt x="930" y="9718"/>
                  <a:pt x="930" y="9723"/>
                </a:cubicBezTo>
                <a:cubicBezTo>
                  <a:pt x="942" y="9719"/>
                  <a:pt x="953" y="9713"/>
                  <a:pt x="963" y="9706"/>
                </a:cubicBezTo>
                <a:cubicBezTo>
                  <a:pt x="952" y="9707"/>
                  <a:pt x="941" y="9708"/>
                  <a:pt x="930" y="9709"/>
                </a:cubicBezTo>
                <a:close/>
                <a:moveTo>
                  <a:pt x="1061" y="9688"/>
                </a:moveTo>
                <a:cubicBezTo>
                  <a:pt x="1013" y="9687"/>
                  <a:pt x="956" y="9707"/>
                  <a:pt x="927" y="9747"/>
                </a:cubicBezTo>
                <a:cubicBezTo>
                  <a:pt x="975" y="9755"/>
                  <a:pt x="1049" y="9747"/>
                  <a:pt x="1061" y="9688"/>
                </a:cubicBezTo>
                <a:close/>
                <a:moveTo>
                  <a:pt x="951" y="9228"/>
                </a:moveTo>
                <a:cubicBezTo>
                  <a:pt x="939" y="9236"/>
                  <a:pt x="929" y="9246"/>
                  <a:pt x="921" y="9257"/>
                </a:cubicBezTo>
                <a:cubicBezTo>
                  <a:pt x="945" y="9262"/>
                  <a:pt x="967" y="9250"/>
                  <a:pt x="980" y="9231"/>
                </a:cubicBezTo>
                <a:cubicBezTo>
                  <a:pt x="971" y="9230"/>
                  <a:pt x="961" y="9229"/>
                  <a:pt x="951" y="9228"/>
                </a:cubicBezTo>
                <a:close/>
                <a:moveTo>
                  <a:pt x="945" y="8577"/>
                </a:moveTo>
                <a:cubicBezTo>
                  <a:pt x="930" y="8582"/>
                  <a:pt x="919" y="8592"/>
                  <a:pt x="912" y="8607"/>
                </a:cubicBezTo>
                <a:cubicBezTo>
                  <a:pt x="923" y="8597"/>
                  <a:pt x="934" y="8587"/>
                  <a:pt x="945" y="8577"/>
                </a:cubicBezTo>
                <a:close/>
                <a:moveTo>
                  <a:pt x="992" y="9765"/>
                </a:moveTo>
                <a:cubicBezTo>
                  <a:pt x="961" y="9770"/>
                  <a:pt x="931" y="9780"/>
                  <a:pt x="900" y="9789"/>
                </a:cubicBezTo>
                <a:cubicBezTo>
                  <a:pt x="935" y="9793"/>
                  <a:pt x="969" y="9795"/>
                  <a:pt x="992" y="9765"/>
                </a:cubicBezTo>
                <a:close/>
                <a:moveTo>
                  <a:pt x="966" y="8833"/>
                </a:moveTo>
                <a:cubicBezTo>
                  <a:pt x="937" y="8841"/>
                  <a:pt x="885" y="8872"/>
                  <a:pt x="903" y="8910"/>
                </a:cubicBezTo>
                <a:cubicBezTo>
                  <a:pt x="934" y="8896"/>
                  <a:pt x="964" y="8869"/>
                  <a:pt x="966" y="8833"/>
                </a:cubicBezTo>
                <a:close/>
                <a:moveTo>
                  <a:pt x="897" y="9706"/>
                </a:moveTo>
                <a:cubicBezTo>
                  <a:pt x="921" y="9703"/>
                  <a:pt x="942" y="9694"/>
                  <a:pt x="960" y="9679"/>
                </a:cubicBezTo>
                <a:cubicBezTo>
                  <a:pt x="936" y="9681"/>
                  <a:pt x="915" y="9690"/>
                  <a:pt x="897" y="9706"/>
                </a:cubicBezTo>
                <a:close/>
                <a:moveTo>
                  <a:pt x="924" y="9222"/>
                </a:moveTo>
                <a:cubicBezTo>
                  <a:pt x="894" y="9218"/>
                  <a:pt x="862" y="9238"/>
                  <a:pt x="871" y="9272"/>
                </a:cubicBezTo>
                <a:cubicBezTo>
                  <a:pt x="893" y="9260"/>
                  <a:pt x="910" y="9243"/>
                  <a:pt x="924" y="9222"/>
                </a:cubicBezTo>
                <a:close/>
                <a:moveTo>
                  <a:pt x="865" y="9240"/>
                </a:moveTo>
                <a:cubicBezTo>
                  <a:pt x="879" y="9230"/>
                  <a:pt x="892" y="9219"/>
                  <a:pt x="903" y="9207"/>
                </a:cubicBezTo>
                <a:cubicBezTo>
                  <a:pt x="880" y="9204"/>
                  <a:pt x="866" y="9216"/>
                  <a:pt x="865" y="9240"/>
                </a:cubicBezTo>
                <a:close/>
                <a:moveTo>
                  <a:pt x="939" y="9269"/>
                </a:moveTo>
                <a:cubicBezTo>
                  <a:pt x="869" y="9239"/>
                  <a:pt x="847" y="9317"/>
                  <a:pt x="823" y="9364"/>
                </a:cubicBezTo>
                <a:cubicBezTo>
                  <a:pt x="873" y="9358"/>
                  <a:pt x="907" y="9302"/>
                  <a:pt x="939" y="9269"/>
                </a:cubicBezTo>
                <a:close/>
                <a:moveTo>
                  <a:pt x="826" y="9759"/>
                </a:moveTo>
                <a:cubicBezTo>
                  <a:pt x="827" y="9738"/>
                  <a:pt x="816" y="9736"/>
                  <a:pt x="793" y="9753"/>
                </a:cubicBezTo>
                <a:cubicBezTo>
                  <a:pt x="804" y="9755"/>
                  <a:pt x="815" y="9757"/>
                  <a:pt x="826" y="9759"/>
                </a:cubicBezTo>
                <a:close/>
                <a:moveTo>
                  <a:pt x="832" y="9382"/>
                </a:moveTo>
                <a:cubicBezTo>
                  <a:pt x="770" y="9386"/>
                  <a:pt x="753" y="9484"/>
                  <a:pt x="776" y="9477"/>
                </a:cubicBezTo>
                <a:cubicBezTo>
                  <a:pt x="803" y="9469"/>
                  <a:pt x="827" y="9407"/>
                  <a:pt x="832" y="9382"/>
                </a:cubicBezTo>
                <a:close/>
                <a:moveTo>
                  <a:pt x="755" y="10237"/>
                </a:moveTo>
                <a:cubicBezTo>
                  <a:pt x="751" y="10247"/>
                  <a:pt x="750" y="10256"/>
                  <a:pt x="752" y="10267"/>
                </a:cubicBezTo>
                <a:cubicBezTo>
                  <a:pt x="753" y="10257"/>
                  <a:pt x="754" y="10247"/>
                  <a:pt x="755" y="10237"/>
                </a:cubicBezTo>
                <a:close/>
                <a:moveTo>
                  <a:pt x="722" y="10181"/>
                </a:moveTo>
                <a:cubicBezTo>
                  <a:pt x="697" y="10181"/>
                  <a:pt x="680" y="10196"/>
                  <a:pt x="684" y="10222"/>
                </a:cubicBezTo>
                <a:cubicBezTo>
                  <a:pt x="708" y="10222"/>
                  <a:pt x="722" y="10204"/>
                  <a:pt x="722" y="10181"/>
                </a:cubicBezTo>
                <a:close/>
                <a:moveTo>
                  <a:pt x="669" y="10011"/>
                </a:moveTo>
                <a:cubicBezTo>
                  <a:pt x="636" y="10013"/>
                  <a:pt x="566" y="10078"/>
                  <a:pt x="598" y="10102"/>
                </a:cubicBezTo>
                <a:cubicBezTo>
                  <a:pt x="643" y="10136"/>
                  <a:pt x="689" y="10047"/>
                  <a:pt x="669" y="10011"/>
                </a:cubicBezTo>
                <a:close/>
                <a:moveTo>
                  <a:pt x="20551" y="10062"/>
                </a:moveTo>
                <a:cubicBezTo>
                  <a:pt x="20557" y="10072"/>
                  <a:pt x="20563" y="10082"/>
                  <a:pt x="20569" y="10092"/>
                </a:cubicBezTo>
                <a:cubicBezTo>
                  <a:pt x="20537" y="10096"/>
                  <a:pt x="20508" y="10110"/>
                  <a:pt x="20477" y="10118"/>
                </a:cubicBezTo>
                <a:cubicBezTo>
                  <a:pt x="20472" y="10080"/>
                  <a:pt x="20519" y="10055"/>
                  <a:pt x="20551" y="10062"/>
                </a:cubicBezTo>
                <a:close/>
                <a:moveTo>
                  <a:pt x="20415" y="10098"/>
                </a:moveTo>
                <a:cubicBezTo>
                  <a:pt x="20394" y="10124"/>
                  <a:pt x="20317" y="10173"/>
                  <a:pt x="20311" y="10118"/>
                </a:cubicBezTo>
                <a:cubicBezTo>
                  <a:pt x="20344" y="10102"/>
                  <a:pt x="20382" y="10115"/>
                  <a:pt x="20415" y="10098"/>
                </a:cubicBezTo>
                <a:close/>
                <a:moveTo>
                  <a:pt x="20305" y="9700"/>
                </a:moveTo>
                <a:cubicBezTo>
                  <a:pt x="20294" y="9709"/>
                  <a:pt x="20283" y="9718"/>
                  <a:pt x="20272" y="9726"/>
                </a:cubicBezTo>
                <a:cubicBezTo>
                  <a:pt x="20276" y="9708"/>
                  <a:pt x="20287" y="9699"/>
                  <a:pt x="20305" y="9700"/>
                </a:cubicBezTo>
                <a:close/>
                <a:moveTo>
                  <a:pt x="19096" y="10792"/>
                </a:moveTo>
                <a:cubicBezTo>
                  <a:pt x="19025" y="10790"/>
                  <a:pt x="18777" y="10870"/>
                  <a:pt x="18871" y="10705"/>
                </a:cubicBezTo>
                <a:cubicBezTo>
                  <a:pt x="18899" y="10657"/>
                  <a:pt x="18967" y="10630"/>
                  <a:pt x="19014" y="10606"/>
                </a:cubicBezTo>
                <a:cubicBezTo>
                  <a:pt x="19089" y="10567"/>
                  <a:pt x="19154" y="10513"/>
                  <a:pt x="19236" y="10486"/>
                </a:cubicBezTo>
                <a:cubicBezTo>
                  <a:pt x="19155" y="10499"/>
                  <a:pt x="19080" y="10465"/>
                  <a:pt x="18998" y="10495"/>
                </a:cubicBezTo>
                <a:cubicBezTo>
                  <a:pt x="19002" y="10439"/>
                  <a:pt x="19093" y="10422"/>
                  <a:pt x="19132" y="10400"/>
                </a:cubicBezTo>
                <a:cubicBezTo>
                  <a:pt x="19109" y="10414"/>
                  <a:pt x="19089" y="10433"/>
                  <a:pt x="19073" y="10454"/>
                </a:cubicBezTo>
                <a:cubicBezTo>
                  <a:pt x="19103" y="10440"/>
                  <a:pt x="19127" y="10479"/>
                  <a:pt x="19146" y="10449"/>
                </a:cubicBezTo>
                <a:cubicBezTo>
                  <a:pt x="19167" y="10414"/>
                  <a:pt x="19203" y="10378"/>
                  <a:pt x="19230" y="10347"/>
                </a:cubicBezTo>
                <a:cubicBezTo>
                  <a:pt x="19342" y="10218"/>
                  <a:pt x="19353" y="10358"/>
                  <a:pt x="19411" y="10323"/>
                </a:cubicBezTo>
                <a:cubicBezTo>
                  <a:pt x="19348" y="10330"/>
                  <a:pt x="19353" y="10272"/>
                  <a:pt x="19423" y="10273"/>
                </a:cubicBezTo>
                <a:cubicBezTo>
                  <a:pt x="19365" y="10262"/>
                  <a:pt x="19400" y="10253"/>
                  <a:pt x="19423" y="10243"/>
                </a:cubicBezTo>
                <a:cubicBezTo>
                  <a:pt x="19265" y="10261"/>
                  <a:pt x="19478" y="10058"/>
                  <a:pt x="19468" y="10160"/>
                </a:cubicBezTo>
                <a:cubicBezTo>
                  <a:pt x="19512" y="10155"/>
                  <a:pt x="19476" y="10096"/>
                  <a:pt x="19501" y="10057"/>
                </a:cubicBezTo>
                <a:cubicBezTo>
                  <a:pt x="19531" y="10011"/>
                  <a:pt x="19577" y="9980"/>
                  <a:pt x="19613" y="9940"/>
                </a:cubicBezTo>
                <a:cubicBezTo>
                  <a:pt x="19651" y="9897"/>
                  <a:pt x="19734" y="9735"/>
                  <a:pt x="19809" y="9765"/>
                </a:cubicBezTo>
                <a:cubicBezTo>
                  <a:pt x="19800" y="9754"/>
                  <a:pt x="19791" y="9744"/>
                  <a:pt x="19782" y="9732"/>
                </a:cubicBezTo>
                <a:cubicBezTo>
                  <a:pt x="19818" y="9717"/>
                  <a:pt x="19860" y="9709"/>
                  <a:pt x="19890" y="9683"/>
                </a:cubicBezTo>
                <a:cubicBezTo>
                  <a:pt x="19931" y="9648"/>
                  <a:pt x="19957" y="9591"/>
                  <a:pt x="19996" y="9553"/>
                </a:cubicBezTo>
                <a:cubicBezTo>
                  <a:pt x="20082" y="9469"/>
                  <a:pt x="20201" y="9477"/>
                  <a:pt x="20296" y="9412"/>
                </a:cubicBezTo>
                <a:cubicBezTo>
                  <a:pt x="20292" y="9435"/>
                  <a:pt x="20307" y="9453"/>
                  <a:pt x="20329" y="9459"/>
                </a:cubicBezTo>
                <a:cubicBezTo>
                  <a:pt x="20333" y="9395"/>
                  <a:pt x="20438" y="9429"/>
                  <a:pt x="20382" y="9477"/>
                </a:cubicBezTo>
                <a:cubicBezTo>
                  <a:pt x="20311" y="9537"/>
                  <a:pt x="20227" y="9463"/>
                  <a:pt x="20210" y="9560"/>
                </a:cubicBezTo>
                <a:cubicBezTo>
                  <a:pt x="20319" y="9552"/>
                  <a:pt x="20303" y="9554"/>
                  <a:pt x="20225" y="9635"/>
                </a:cubicBezTo>
                <a:cubicBezTo>
                  <a:pt x="20202" y="9659"/>
                  <a:pt x="20146" y="9735"/>
                  <a:pt x="20136" y="9676"/>
                </a:cubicBezTo>
                <a:cubicBezTo>
                  <a:pt x="20105" y="9701"/>
                  <a:pt x="20107" y="9745"/>
                  <a:pt x="20071" y="9774"/>
                </a:cubicBezTo>
                <a:lnTo>
                  <a:pt x="19847" y="10002"/>
                </a:lnTo>
                <a:cubicBezTo>
                  <a:pt x="19833" y="10021"/>
                  <a:pt x="19802" y="10027"/>
                  <a:pt x="19791" y="10047"/>
                </a:cubicBezTo>
                <a:cubicBezTo>
                  <a:pt x="19777" y="10073"/>
                  <a:pt x="19814" y="10082"/>
                  <a:pt x="19785" y="10109"/>
                </a:cubicBezTo>
                <a:cubicBezTo>
                  <a:pt x="19865" y="10048"/>
                  <a:pt x="19942" y="9981"/>
                  <a:pt x="20026" y="9925"/>
                </a:cubicBezTo>
                <a:cubicBezTo>
                  <a:pt x="20034" y="9947"/>
                  <a:pt x="20042" y="9950"/>
                  <a:pt x="20026" y="9970"/>
                </a:cubicBezTo>
                <a:cubicBezTo>
                  <a:pt x="20084" y="9974"/>
                  <a:pt x="20145" y="9995"/>
                  <a:pt x="20198" y="9967"/>
                </a:cubicBezTo>
                <a:cubicBezTo>
                  <a:pt x="20191" y="10026"/>
                  <a:pt x="20017" y="10079"/>
                  <a:pt x="19969" y="10100"/>
                </a:cubicBezTo>
                <a:cubicBezTo>
                  <a:pt x="20000" y="10093"/>
                  <a:pt x="20029" y="10071"/>
                  <a:pt x="20061" y="10080"/>
                </a:cubicBezTo>
                <a:cubicBezTo>
                  <a:pt x="20034" y="10092"/>
                  <a:pt x="20035" y="10119"/>
                  <a:pt x="20014" y="10136"/>
                </a:cubicBezTo>
                <a:cubicBezTo>
                  <a:pt x="19995" y="10151"/>
                  <a:pt x="19970" y="10151"/>
                  <a:pt x="19952" y="10169"/>
                </a:cubicBezTo>
                <a:cubicBezTo>
                  <a:pt x="19979" y="10160"/>
                  <a:pt x="20004" y="10145"/>
                  <a:pt x="20032" y="10139"/>
                </a:cubicBezTo>
                <a:cubicBezTo>
                  <a:pt x="20061" y="10133"/>
                  <a:pt x="20078" y="10164"/>
                  <a:pt x="20109" y="10154"/>
                </a:cubicBezTo>
                <a:cubicBezTo>
                  <a:pt x="20106" y="10167"/>
                  <a:pt x="20103" y="10180"/>
                  <a:pt x="20100" y="10192"/>
                </a:cubicBezTo>
                <a:cubicBezTo>
                  <a:pt x="20114" y="10171"/>
                  <a:pt x="20135" y="10154"/>
                  <a:pt x="20160" y="10145"/>
                </a:cubicBezTo>
                <a:cubicBezTo>
                  <a:pt x="20159" y="10166"/>
                  <a:pt x="20160" y="10187"/>
                  <a:pt x="20162" y="10207"/>
                </a:cubicBezTo>
                <a:cubicBezTo>
                  <a:pt x="20198" y="10191"/>
                  <a:pt x="20191" y="10146"/>
                  <a:pt x="20225" y="10127"/>
                </a:cubicBezTo>
                <a:cubicBezTo>
                  <a:pt x="20245" y="10182"/>
                  <a:pt x="20141" y="10268"/>
                  <a:pt x="20109" y="10302"/>
                </a:cubicBezTo>
                <a:cubicBezTo>
                  <a:pt x="20131" y="10295"/>
                  <a:pt x="20153" y="10286"/>
                  <a:pt x="20174" y="10276"/>
                </a:cubicBezTo>
                <a:cubicBezTo>
                  <a:pt x="20169" y="10266"/>
                  <a:pt x="20173" y="10257"/>
                  <a:pt x="20168" y="10247"/>
                </a:cubicBezTo>
                <a:cubicBezTo>
                  <a:pt x="20199" y="10232"/>
                  <a:pt x="20285" y="10240"/>
                  <a:pt x="20287" y="10190"/>
                </a:cubicBezTo>
                <a:cubicBezTo>
                  <a:pt x="20293" y="10254"/>
                  <a:pt x="20376" y="10151"/>
                  <a:pt x="20412" y="10133"/>
                </a:cubicBezTo>
                <a:cubicBezTo>
                  <a:pt x="20416" y="10167"/>
                  <a:pt x="20399" y="10198"/>
                  <a:pt x="20382" y="10225"/>
                </a:cubicBezTo>
                <a:cubicBezTo>
                  <a:pt x="20408" y="10213"/>
                  <a:pt x="20418" y="10177"/>
                  <a:pt x="20445" y="10171"/>
                </a:cubicBezTo>
                <a:cubicBezTo>
                  <a:pt x="20468" y="10165"/>
                  <a:pt x="20495" y="10172"/>
                  <a:pt x="20517" y="10161"/>
                </a:cubicBezTo>
                <a:cubicBezTo>
                  <a:pt x="20574" y="10132"/>
                  <a:pt x="20619" y="10214"/>
                  <a:pt x="20667" y="10228"/>
                </a:cubicBezTo>
                <a:cubicBezTo>
                  <a:pt x="20612" y="10274"/>
                  <a:pt x="20493" y="10372"/>
                  <a:pt x="20420" y="10383"/>
                </a:cubicBezTo>
                <a:cubicBezTo>
                  <a:pt x="20452" y="10389"/>
                  <a:pt x="20481" y="10374"/>
                  <a:pt x="20512" y="10377"/>
                </a:cubicBezTo>
                <a:cubicBezTo>
                  <a:pt x="20503" y="10399"/>
                  <a:pt x="20484" y="10412"/>
                  <a:pt x="20459" y="10403"/>
                </a:cubicBezTo>
                <a:cubicBezTo>
                  <a:pt x="20458" y="10418"/>
                  <a:pt x="20459" y="10433"/>
                  <a:pt x="20462" y="10448"/>
                </a:cubicBezTo>
                <a:cubicBezTo>
                  <a:pt x="20485" y="10444"/>
                  <a:pt x="20502" y="10427"/>
                  <a:pt x="20504" y="10403"/>
                </a:cubicBezTo>
                <a:cubicBezTo>
                  <a:pt x="20510" y="10428"/>
                  <a:pt x="20529" y="10438"/>
                  <a:pt x="20551" y="10424"/>
                </a:cubicBezTo>
                <a:cubicBezTo>
                  <a:pt x="20523" y="10444"/>
                  <a:pt x="20492" y="10464"/>
                  <a:pt x="20456" y="10463"/>
                </a:cubicBezTo>
                <a:cubicBezTo>
                  <a:pt x="20528" y="10470"/>
                  <a:pt x="20391" y="10509"/>
                  <a:pt x="20376" y="10540"/>
                </a:cubicBezTo>
                <a:cubicBezTo>
                  <a:pt x="20395" y="10529"/>
                  <a:pt x="20506" y="10466"/>
                  <a:pt x="20447" y="10531"/>
                </a:cubicBezTo>
                <a:cubicBezTo>
                  <a:pt x="20468" y="10517"/>
                  <a:pt x="20488" y="10502"/>
                  <a:pt x="20507" y="10486"/>
                </a:cubicBezTo>
                <a:cubicBezTo>
                  <a:pt x="20475" y="10550"/>
                  <a:pt x="20566" y="10496"/>
                  <a:pt x="20581" y="10480"/>
                </a:cubicBezTo>
                <a:cubicBezTo>
                  <a:pt x="20617" y="10441"/>
                  <a:pt x="20606" y="10455"/>
                  <a:pt x="20631" y="10476"/>
                </a:cubicBezTo>
                <a:cubicBezTo>
                  <a:pt x="20660" y="10501"/>
                  <a:pt x="20680" y="10406"/>
                  <a:pt x="20706" y="10454"/>
                </a:cubicBezTo>
                <a:cubicBezTo>
                  <a:pt x="20737" y="10512"/>
                  <a:pt x="20594" y="10534"/>
                  <a:pt x="20536" y="10580"/>
                </a:cubicBezTo>
                <a:cubicBezTo>
                  <a:pt x="20506" y="10604"/>
                  <a:pt x="20485" y="10610"/>
                  <a:pt x="20450" y="10595"/>
                </a:cubicBezTo>
                <a:cubicBezTo>
                  <a:pt x="20395" y="10573"/>
                  <a:pt x="20400" y="10650"/>
                  <a:pt x="20468" y="10638"/>
                </a:cubicBezTo>
                <a:cubicBezTo>
                  <a:pt x="20450" y="10653"/>
                  <a:pt x="20429" y="10659"/>
                  <a:pt x="20406" y="10656"/>
                </a:cubicBezTo>
                <a:cubicBezTo>
                  <a:pt x="20427" y="10663"/>
                  <a:pt x="20448" y="10662"/>
                  <a:pt x="20468" y="10653"/>
                </a:cubicBezTo>
                <a:cubicBezTo>
                  <a:pt x="20462" y="10688"/>
                  <a:pt x="20411" y="10734"/>
                  <a:pt x="20388" y="10718"/>
                </a:cubicBezTo>
                <a:cubicBezTo>
                  <a:pt x="20384" y="10749"/>
                  <a:pt x="20366" y="10792"/>
                  <a:pt x="20418" y="10774"/>
                </a:cubicBezTo>
                <a:cubicBezTo>
                  <a:pt x="20407" y="10788"/>
                  <a:pt x="20400" y="10842"/>
                  <a:pt x="20435" y="10830"/>
                </a:cubicBezTo>
                <a:cubicBezTo>
                  <a:pt x="20449" y="10825"/>
                  <a:pt x="20489" y="10749"/>
                  <a:pt x="20501" y="10734"/>
                </a:cubicBezTo>
                <a:cubicBezTo>
                  <a:pt x="20537" y="10689"/>
                  <a:pt x="20641" y="10598"/>
                  <a:pt x="20703" y="10626"/>
                </a:cubicBezTo>
                <a:cubicBezTo>
                  <a:pt x="20648" y="10647"/>
                  <a:pt x="20614" y="10707"/>
                  <a:pt x="20575" y="10748"/>
                </a:cubicBezTo>
                <a:cubicBezTo>
                  <a:pt x="20563" y="10761"/>
                  <a:pt x="20543" y="10778"/>
                  <a:pt x="20536" y="10795"/>
                </a:cubicBezTo>
                <a:cubicBezTo>
                  <a:pt x="20528" y="10817"/>
                  <a:pt x="20544" y="10836"/>
                  <a:pt x="20531" y="10857"/>
                </a:cubicBezTo>
                <a:cubicBezTo>
                  <a:pt x="20611" y="10859"/>
                  <a:pt x="20626" y="10760"/>
                  <a:pt x="20697" y="10748"/>
                </a:cubicBezTo>
                <a:cubicBezTo>
                  <a:pt x="20685" y="10787"/>
                  <a:pt x="20691" y="10830"/>
                  <a:pt x="20669" y="10866"/>
                </a:cubicBezTo>
                <a:cubicBezTo>
                  <a:pt x="20634" y="10924"/>
                  <a:pt x="20594" y="10979"/>
                  <a:pt x="20558" y="11038"/>
                </a:cubicBezTo>
                <a:cubicBezTo>
                  <a:pt x="20548" y="11055"/>
                  <a:pt x="20476" y="11160"/>
                  <a:pt x="20448" y="11133"/>
                </a:cubicBezTo>
                <a:cubicBezTo>
                  <a:pt x="20413" y="11099"/>
                  <a:pt x="20374" y="11128"/>
                  <a:pt x="20334" y="11148"/>
                </a:cubicBezTo>
                <a:cubicBezTo>
                  <a:pt x="20310" y="11113"/>
                  <a:pt x="20345" y="11081"/>
                  <a:pt x="20370" y="11056"/>
                </a:cubicBezTo>
                <a:cubicBezTo>
                  <a:pt x="20299" y="11112"/>
                  <a:pt x="20364" y="11037"/>
                  <a:pt x="20388" y="11027"/>
                </a:cubicBezTo>
                <a:cubicBezTo>
                  <a:pt x="20320" y="11022"/>
                  <a:pt x="20389" y="10986"/>
                  <a:pt x="20406" y="10958"/>
                </a:cubicBezTo>
                <a:cubicBezTo>
                  <a:pt x="20329" y="10982"/>
                  <a:pt x="20272" y="11097"/>
                  <a:pt x="20183" y="11074"/>
                </a:cubicBezTo>
                <a:cubicBezTo>
                  <a:pt x="20215" y="10953"/>
                  <a:pt x="20357" y="10923"/>
                  <a:pt x="20350" y="10803"/>
                </a:cubicBezTo>
                <a:cubicBezTo>
                  <a:pt x="20338" y="10574"/>
                  <a:pt x="20245" y="10818"/>
                  <a:pt x="20133" y="10890"/>
                </a:cubicBezTo>
                <a:cubicBezTo>
                  <a:pt x="20149" y="10868"/>
                  <a:pt x="20167" y="10848"/>
                  <a:pt x="20186" y="10828"/>
                </a:cubicBezTo>
                <a:cubicBezTo>
                  <a:pt x="20109" y="10888"/>
                  <a:pt x="20047" y="10871"/>
                  <a:pt x="19985" y="10952"/>
                </a:cubicBezTo>
                <a:cubicBezTo>
                  <a:pt x="19923" y="11032"/>
                  <a:pt x="19861" y="11056"/>
                  <a:pt x="19766" y="11058"/>
                </a:cubicBezTo>
                <a:cubicBezTo>
                  <a:pt x="19738" y="11058"/>
                  <a:pt x="19677" y="11051"/>
                  <a:pt x="19715" y="11009"/>
                </a:cubicBezTo>
                <a:cubicBezTo>
                  <a:pt x="19752" y="10969"/>
                  <a:pt x="19813" y="10981"/>
                  <a:pt x="19859" y="10956"/>
                </a:cubicBezTo>
                <a:cubicBezTo>
                  <a:pt x="19910" y="10927"/>
                  <a:pt x="19932" y="10894"/>
                  <a:pt x="19975" y="10858"/>
                </a:cubicBezTo>
                <a:cubicBezTo>
                  <a:pt x="20001" y="10836"/>
                  <a:pt x="20037" y="10842"/>
                  <a:pt x="20067" y="10828"/>
                </a:cubicBezTo>
                <a:cubicBezTo>
                  <a:pt x="20090" y="10817"/>
                  <a:pt x="20102" y="10792"/>
                  <a:pt x="20127" y="10783"/>
                </a:cubicBezTo>
                <a:cubicBezTo>
                  <a:pt x="20095" y="10788"/>
                  <a:pt x="20067" y="10805"/>
                  <a:pt x="20035" y="10804"/>
                </a:cubicBezTo>
                <a:cubicBezTo>
                  <a:pt x="20046" y="10781"/>
                  <a:pt x="20062" y="10761"/>
                  <a:pt x="20082" y="10745"/>
                </a:cubicBezTo>
                <a:cubicBezTo>
                  <a:pt x="20014" y="10786"/>
                  <a:pt x="20012" y="10794"/>
                  <a:pt x="19928" y="10783"/>
                </a:cubicBezTo>
                <a:cubicBezTo>
                  <a:pt x="19944" y="10841"/>
                  <a:pt x="19890" y="10841"/>
                  <a:pt x="19859" y="10872"/>
                </a:cubicBezTo>
                <a:cubicBezTo>
                  <a:pt x="19859" y="10822"/>
                  <a:pt x="19837" y="10849"/>
                  <a:pt x="19797" y="10852"/>
                </a:cubicBezTo>
                <a:cubicBezTo>
                  <a:pt x="19804" y="10842"/>
                  <a:pt x="19811" y="10832"/>
                  <a:pt x="19818" y="10822"/>
                </a:cubicBezTo>
                <a:cubicBezTo>
                  <a:pt x="19785" y="10823"/>
                  <a:pt x="19756" y="10838"/>
                  <a:pt x="19726" y="10849"/>
                </a:cubicBezTo>
                <a:cubicBezTo>
                  <a:pt x="19755" y="10809"/>
                  <a:pt x="19813" y="10805"/>
                  <a:pt x="19854" y="10786"/>
                </a:cubicBezTo>
                <a:cubicBezTo>
                  <a:pt x="19786" y="10813"/>
                  <a:pt x="19860" y="10724"/>
                  <a:pt x="19859" y="10703"/>
                </a:cubicBezTo>
                <a:cubicBezTo>
                  <a:pt x="19841" y="10740"/>
                  <a:pt x="19800" y="10740"/>
                  <a:pt x="19770" y="10762"/>
                </a:cubicBezTo>
                <a:cubicBezTo>
                  <a:pt x="19765" y="10753"/>
                  <a:pt x="19760" y="10743"/>
                  <a:pt x="19755" y="10733"/>
                </a:cubicBezTo>
                <a:cubicBezTo>
                  <a:pt x="19745" y="10752"/>
                  <a:pt x="19672" y="10833"/>
                  <a:pt x="19696" y="10765"/>
                </a:cubicBezTo>
                <a:cubicBezTo>
                  <a:pt x="19668" y="10819"/>
                  <a:pt x="19594" y="10805"/>
                  <a:pt x="19559" y="10819"/>
                </a:cubicBezTo>
                <a:cubicBezTo>
                  <a:pt x="19527" y="10831"/>
                  <a:pt x="19493" y="10819"/>
                  <a:pt x="19462" y="10811"/>
                </a:cubicBezTo>
                <a:cubicBezTo>
                  <a:pt x="19435" y="10804"/>
                  <a:pt x="19388" y="10824"/>
                  <a:pt x="19405" y="10789"/>
                </a:cubicBezTo>
                <a:cubicBezTo>
                  <a:pt x="19357" y="10797"/>
                  <a:pt x="19304" y="10807"/>
                  <a:pt x="19256" y="10789"/>
                </a:cubicBezTo>
                <a:cubicBezTo>
                  <a:pt x="19219" y="10776"/>
                  <a:pt x="19095" y="10808"/>
                  <a:pt x="19147" y="10757"/>
                </a:cubicBezTo>
                <a:cubicBezTo>
                  <a:pt x="19128" y="10766"/>
                  <a:pt x="19112" y="10778"/>
                  <a:pt x="19096" y="10792"/>
                </a:cubicBezTo>
                <a:close/>
                <a:moveTo>
                  <a:pt x="17986" y="10026"/>
                </a:moveTo>
                <a:cubicBezTo>
                  <a:pt x="18119" y="10039"/>
                  <a:pt x="18194" y="10131"/>
                  <a:pt x="18308" y="10181"/>
                </a:cubicBezTo>
                <a:cubicBezTo>
                  <a:pt x="18414" y="10227"/>
                  <a:pt x="18398" y="10302"/>
                  <a:pt x="18284" y="10291"/>
                </a:cubicBezTo>
                <a:cubicBezTo>
                  <a:pt x="17871" y="10249"/>
                  <a:pt x="17933" y="10146"/>
                  <a:pt x="17842" y="10082"/>
                </a:cubicBezTo>
                <a:cubicBezTo>
                  <a:pt x="17804" y="10055"/>
                  <a:pt x="17756" y="10027"/>
                  <a:pt x="17710" y="10017"/>
                </a:cubicBezTo>
                <a:cubicBezTo>
                  <a:pt x="17801" y="9967"/>
                  <a:pt x="17892" y="10022"/>
                  <a:pt x="17986" y="10026"/>
                </a:cubicBezTo>
                <a:close/>
                <a:moveTo>
                  <a:pt x="20557" y="8776"/>
                </a:moveTo>
                <a:cubicBezTo>
                  <a:pt x="20547" y="8781"/>
                  <a:pt x="20537" y="8786"/>
                  <a:pt x="20527" y="8791"/>
                </a:cubicBezTo>
                <a:cubicBezTo>
                  <a:pt x="20550" y="8806"/>
                  <a:pt x="20570" y="8803"/>
                  <a:pt x="20587" y="8782"/>
                </a:cubicBezTo>
                <a:cubicBezTo>
                  <a:pt x="20577" y="8780"/>
                  <a:pt x="20567" y="8778"/>
                  <a:pt x="20557" y="8776"/>
                </a:cubicBezTo>
                <a:close/>
                <a:moveTo>
                  <a:pt x="20343" y="8408"/>
                </a:moveTo>
                <a:cubicBezTo>
                  <a:pt x="20334" y="8413"/>
                  <a:pt x="20324" y="8418"/>
                  <a:pt x="20314" y="8423"/>
                </a:cubicBezTo>
                <a:cubicBezTo>
                  <a:pt x="20339" y="8436"/>
                  <a:pt x="20349" y="8431"/>
                  <a:pt x="20343" y="8408"/>
                </a:cubicBezTo>
                <a:close/>
                <a:moveTo>
                  <a:pt x="20512" y="10599"/>
                </a:moveTo>
                <a:cubicBezTo>
                  <a:pt x="20515" y="10656"/>
                  <a:pt x="20437" y="10635"/>
                  <a:pt x="20415" y="10608"/>
                </a:cubicBezTo>
                <a:cubicBezTo>
                  <a:pt x="20448" y="10596"/>
                  <a:pt x="20481" y="10622"/>
                  <a:pt x="20512" y="10599"/>
                </a:cubicBezTo>
                <a:close/>
                <a:moveTo>
                  <a:pt x="20293" y="10789"/>
                </a:moveTo>
                <a:cubicBezTo>
                  <a:pt x="20271" y="10819"/>
                  <a:pt x="20255" y="10855"/>
                  <a:pt x="20222" y="10875"/>
                </a:cubicBezTo>
                <a:cubicBezTo>
                  <a:pt x="20241" y="10844"/>
                  <a:pt x="20257" y="10805"/>
                  <a:pt x="20293" y="10789"/>
                </a:cubicBezTo>
                <a:close/>
                <a:moveTo>
                  <a:pt x="18209" y="12099"/>
                </a:moveTo>
                <a:cubicBezTo>
                  <a:pt x="18199" y="12095"/>
                  <a:pt x="18189" y="12091"/>
                  <a:pt x="18179" y="12087"/>
                </a:cubicBezTo>
                <a:cubicBezTo>
                  <a:pt x="18210" y="12092"/>
                  <a:pt x="18242" y="12089"/>
                  <a:pt x="18271" y="12078"/>
                </a:cubicBezTo>
                <a:cubicBezTo>
                  <a:pt x="18253" y="12093"/>
                  <a:pt x="18232" y="12100"/>
                  <a:pt x="18209" y="12099"/>
                </a:cubicBezTo>
                <a:close/>
                <a:moveTo>
                  <a:pt x="18149" y="11520"/>
                </a:moveTo>
                <a:cubicBezTo>
                  <a:pt x="18129" y="11548"/>
                  <a:pt x="18110" y="11552"/>
                  <a:pt x="18099" y="11517"/>
                </a:cubicBezTo>
                <a:cubicBezTo>
                  <a:pt x="18116" y="11509"/>
                  <a:pt x="18133" y="11510"/>
                  <a:pt x="18149" y="11520"/>
                </a:cubicBezTo>
                <a:close/>
                <a:moveTo>
                  <a:pt x="18072" y="10905"/>
                </a:moveTo>
                <a:cubicBezTo>
                  <a:pt x="18094" y="10842"/>
                  <a:pt x="18213" y="10790"/>
                  <a:pt x="18274" y="10789"/>
                </a:cubicBezTo>
                <a:cubicBezTo>
                  <a:pt x="18252" y="10819"/>
                  <a:pt x="18221" y="10803"/>
                  <a:pt x="18193" y="10818"/>
                </a:cubicBezTo>
                <a:cubicBezTo>
                  <a:pt x="18167" y="10831"/>
                  <a:pt x="18145" y="10851"/>
                  <a:pt x="18120" y="10866"/>
                </a:cubicBezTo>
                <a:cubicBezTo>
                  <a:pt x="18143" y="10856"/>
                  <a:pt x="18166" y="10844"/>
                  <a:pt x="18185" y="10827"/>
                </a:cubicBezTo>
                <a:cubicBezTo>
                  <a:pt x="18159" y="10865"/>
                  <a:pt x="18108" y="10872"/>
                  <a:pt x="18078" y="10905"/>
                </a:cubicBezTo>
                <a:cubicBezTo>
                  <a:pt x="18089" y="10912"/>
                  <a:pt x="18099" y="10919"/>
                  <a:pt x="18111" y="10926"/>
                </a:cubicBezTo>
                <a:cubicBezTo>
                  <a:pt x="18091" y="10934"/>
                  <a:pt x="18070" y="10937"/>
                  <a:pt x="18048" y="10935"/>
                </a:cubicBezTo>
                <a:cubicBezTo>
                  <a:pt x="18056" y="10925"/>
                  <a:pt x="18064" y="10915"/>
                  <a:pt x="18072" y="10905"/>
                </a:cubicBezTo>
                <a:close/>
                <a:moveTo>
                  <a:pt x="17455" y="11270"/>
                </a:moveTo>
                <a:cubicBezTo>
                  <a:pt x="17454" y="11250"/>
                  <a:pt x="17444" y="11242"/>
                  <a:pt x="17458" y="11223"/>
                </a:cubicBezTo>
                <a:cubicBezTo>
                  <a:pt x="17368" y="11209"/>
                  <a:pt x="17373" y="11219"/>
                  <a:pt x="17398" y="11140"/>
                </a:cubicBezTo>
                <a:cubicBezTo>
                  <a:pt x="17367" y="11154"/>
                  <a:pt x="17334" y="11143"/>
                  <a:pt x="17306" y="11128"/>
                </a:cubicBezTo>
                <a:cubicBezTo>
                  <a:pt x="17338" y="11062"/>
                  <a:pt x="17418" y="11031"/>
                  <a:pt x="17476" y="10994"/>
                </a:cubicBezTo>
                <a:cubicBezTo>
                  <a:pt x="17461" y="11023"/>
                  <a:pt x="17446" y="11052"/>
                  <a:pt x="17429" y="11080"/>
                </a:cubicBezTo>
                <a:cubicBezTo>
                  <a:pt x="17408" y="11115"/>
                  <a:pt x="17489" y="11159"/>
                  <a:pt x="17416" y="11193"/>
                </a:cubicBezTo>
                <a:cubicBezTo>
                  <a:pt x="17458" y="11212"/>
                  <a:pt x="17480" y="11162"/>
                  <a:pt x="17517" y="11167"/>
                </a:cubicBezTo>
                <a:cubicBezTo>
                  <a:pt x="17521" y="11168"/>
                  <a:pt x="17583" y="11190"/>
                  <a:pt x="17587" y="11193"/>
                </a:cubicBezTo>
                <a:cubicBezTo>
                  <a:pt x="17675" y="11263"/>
                  <a:pt x="17859" y="11180"/>
                  <a:pt x="17965" y="11202"/>
                </a:cubicBezTo>
                <a:cubicBezTo>
                  <a:pt x="17936" y="11222"/>
                  <a:pt x="17901" y="11238"/>
                  <a:pt x="17865" y="11238"/>
                </a:cubicBezTo>
                <a:cubicBezTo>
                  <a:pt x="17822" y="11238"/>
                  <a:pt x="17789" y="11284"/>
                  <a:pt x="17751" y="11300"/>
                </a:cubicBezTo>
                <a:cubicBezTo>
                  <a:pt x="17829" y="11300"/>
                  <a:pt x="17746" y="11368"/>
                  <a:pt x="17716" y="11374"/>
                </a:cubicBezTo>
                <a:cubicBezTo>
                  <a:pt x="17670" y="11383"/>
                  <a:pt x="17663" y="11330"/>
                  <a:pt x="17627" y="11339"/>
                </a:cubicBezTo>
                <a:cubicBezTo>
                  <a:pt x="17645" y="11335"/>
                  <a:pt x="17663" y="11320"/>
                  <a:pt x="17655" y="11300"/>
                </a:cubicBezTo>
                <a:cubicBezTo>
                  <a:pt x="17641" y="11265"/>
                  <a:pt x="17604" y="11296"/>
                  <a:pt x="17645" y="11255"/>
                </a:cubicBezTo>
                <a:cubicBezTo>
                  <a:pt x="17574" y="11307"/>
                  <a:pt x="17537" y="11319"/>
                  <a:pt x="17455" y="11270"/>
                </a:cubicBezTo>
                <a:close/>
                <a:moveTo>
                  <a:pt x="19699" y="7339"/>
                </a:moveTo>
                <a:cubicBezTo>
                  <a:pt x="19699" y="7294"/>
                  <a:pt x="19648" y="7330"/>
                  <a:pt x="19637" y="7345"/>
                </a:cubicBezTo>
                <a:cubicBezTo>
                  <a:pt x="19659" y="7360"/>
                  <a:pt x="19680" y="7358"/>
                  <a:pt x="19699" y="7339"/>
                </a:cubicBezTo>
                <a:close/>
                <a:moveTo>
                  <a:pt x="19610" y="7446"/>
                </a:moveTo>
                <a:cubicBezTo>
                  <a:pt x="19629" y="7442"/>
                  <a:pt x="19646" y="7433"/>
                  <a:pt x="19661" y="7420"/>
                </a:cubicBezTo>
                <a:cubicBezTo>
                  <a:pt x="19639" y="7420"/>
                  <a:pt x="19622" y="7429"/>
                  <a:pt x="19610" y="7446"/>
                </a:cubicBezTo>
                <a:close/>
                <a:moveTo>
                  <a:pt x="19607" y="7449"/>
                </a:moveTo>
                <a:cubicBezTo>
                  <a:pt x="19611" y="7458"/>
                  <a:pt x="19619" y="7458"/>
                  <a:pt x="19631" y="7449"/>
                </a:cubicBezTo>
                <a:cubicBezTo>
                  <a:pt x="19623" y="7449"/>
                  <a:pt x="19615" y="7449"/>
                  <a:pt x="19607" y="7449"/>
                </a:cubicBezTo>
                <a:close/>
                <a:moveTo>
                  <a:pt x="19658" y="7307"/>
                </a:moveTo>
                <a:cubicBezTo>
                  <a:pt x="19633" y="7292"/>
                  <a:pt x="19609" y="7305"/>
                  <a:pt x="19595" y="7328"/>
                </a:cubicBezTo>
                <a:cubicBezTo>
                  <a:pt x="19619" y="7338"/>
                  <a:pt x="19643" y="7327"/>
                  <a:pt x="19658" y="7307"/>
                </a:cubicBezTo>
                <a:close/>
                <a:moveTo>
                  <a:pt x="19577" y="7443"/>
                </a:moveTo>
                <a:cubicBezTo>
                  <a:pt x="19599" y="7439"/>
                  <a:pt x="19617" y="7429"/>
                  <a:pt x="19631" y="7411"/>
                </a:cubicBezTo>
                <a:cubicBezTo>
                  <a:pt x="19606" y="7402"/>
                  <a:pt x="19558" y="7403"/>
                  <a:pt x="19577" y="7443"/>
                </a:cubicBezTo>
                <a:close/>
                <a:moveTo>
                  <a:pt x="19586" y="7871"/>
                </a:moveTo>
                <a:cubicBezTo>
                  <a:pt x="19564" y="7878"/>
                  <a:pt x="19548" y="7898"/>
                  <a:pt x="19545" y="7921"/>
                </a:cubicBezTo>
                <a:cubicBezTo>
                  <a:pt x="19579" y="7937"/>
                  <a:pt x="19625" y="7903"/>
                  <a:pt x="19586" y="7871"/>
                </a:cubicBezTo>
                <a:close/>
                <a:moveTo>
                  <a:pt x="19637" y="7624"/>
                </a:moveTo>
                <a:cubicBezTo>
                  <a:pt x="19603" y="7595"/>
                  <a:pt x="19558" y="7636"/>
                  <a:pt x="19549" y="7669"/>
                </a:cubicBezTo>
                <a:cubicBezTo>
                  <a:pt x="19521" y="7765"/>
                  <a:pt x="19661" y="7680"/>
                  <a:pt x="19577" y="7663"/>
                </a:cubicBezTo>
                <a:cubicBezTo>
                  <a:pt x="19602" y="7660"/>
                  <a:pt x="19623" y="7645"/>
                  <a:pt x="19637" y="7624"/>
                </a:cubicBezTo>
                <a:close/>
                <a:moveTo>
                  <a:pt x="19527" y="7743"/>
                </a:moveTo>
                <a:cubicBezTo>
                  <a:pt x="19516" y="7750"/>
                  <a:pt x="19505" y="7757"/>
                  <a:pt x="19494" y="7764"/>
                </a:cubicBezTo>
                <a:cubicBezTo>
                  <a:pt x="19523" y="7787"/>
                  <a:pt x="19557" y="7777"/>
                  <a:pt x="19589" y="7782"/>
                </a:cubicBezTo>
                <a:cubicBezTo>
                  <a:pt x="19575" y="7761"/>
                  <a:pt x="19553" y="7745"/>
                  <a:pt x="19527" y="7743"/>
                </a:cubicBezTo>
                <a:close/>
                <a:moveTo>
                  <a:pt x="19503" y="7797"/>
                </a:moveTo>
                <a:cubicBezTo>
                  <a:pt x="19482" y="7794"/>
                  <a:pt x="19462" y="7793"/>
                  <a:pt x="19441" y="7791"/>
                </a:cubicBezTo>
                <a:cubicBezTo>
                  <a:pt x="19465" y="7817"/>
                  <a:pt x="19507" y="7836"/>
                  <a:pt x="19533" y="7800"/>
                </a:cubicBezTo>
                <a:cubicBezTo>
                  <a:pt x="19523" y="7799"/>
                  <a:pt x="19513" y="7798"/>
                  <a:pt x="19503" y="7797"/>
                </a:cubicBezTo>
                <a:close/>
                <a:moveTo>
                  <a:pt x="19998" y="5361"/>
                </a:moveTo>
                <a:cubicBezTo>
                  <a:pt x="20027" y="5339"/>
                  <a:pt x="20026" y="5343"/>
                  <a:pt x="20045" y="5350"/>
                </a:cubicBezTo>
                <a:cubicBezTo>
                  <a:pt x="20045" y="5350"/>
                  <a:pt x="20077" y="5350"/>
                  <a:pt x="20042" y="5376"/>
                </a:cubicBezTo>
                <a:cubicBezTo>
                  <a:pt x="20038" y="5380"/>
                  <a:pt x="20032" y="5383"/>
                  <a:pt x="20023" y="5386"/>
                </a:cubicBezTo>
                <a:cubicBezTo>
                  <a:pt x="20033" y="5396"/>
                  <a:pt x="20044" y="5406"/>
                  <a:pt x="20056" y="5415"/>
                </a:cubicBezTo>
                <a:lnTo>
                  <a:pt x="20055" y="5415"/>
                </a:lnTo>
                <a:lnTo>
                  <a:pt x="20056" y="5416"/>
                </a:lnTo>
                <a:cubicBezTo>
                  <a:pt x="19991" y="5405"/>
                  <a:pt x="19972" y="5349"/>
                  <a:pt x="19952" y="5392"/>
                </a:cubicBezTo>
                <a:cubicBezTo>
                  <a:pt x="19974" y="5394"/>
                  <a:pt x="19995" y="5400"/>
                  <a:pt x="20014" y="5413"/>
                </a:cubicBezTo>
                <a:cubicBezTo>
                  <a:pt x="19983" y="5438"/>
                  <a:pt x="20000" y="5518"/>
                  <a:pt x="19943" y="5508"/>
                </a:cubicBezTo>
                <a:cubicBezTo>
                  <a:pt x="19959" y="5540"/>
                  <a:pt x="19928" y="5569"/>
                  <a:pt x="19907" y="5536"/>
                </a:cubicBezTo>
                <a:cubicBezTo>
                  <a:pt x="19888" y="5508"/>
                  <a:pt x="19938" y="5457"/>
                  <a:pt x="19859" y="5389"/>
                </a:cubicBezTo>
                <a:cubicBezTo>
                  <a:pt x="19873" y="5408"/>
                  <a:pt x="19883" y="5429"/>
                  <a:pt x="19889" y="5451"/>
                </a:cubicBezTo>
                <a:cubicBezTo>
                  <a:pt x="19851" y="5453"/>
                  <a:pt x="19857" y="5497"/>
                  <a:pt x="19824" y="5508"/>
                </a:cubicBezTo>
                <a:cubicBezTo>
                  <a:pt x="19835" y="5513"/>
                  <a:pt x="19846" y="5519"/>
                  <a:pt x="19856" y="5525"/>
                </a:cubicBezTo>
                <a:cubicBezTo>
                  <a:pt x="19843" y="5545"/>
                  <a:pt x="19821" y="5557"/>
                  <a:pt x="19797" y="5552"/>
                </a:cubicBezTo>
                <a:cubicBezTo>
                  <a:pt x="19796" y="5578"/>
                  <a:pt x="19810" y="5587"/>
                  <a:pt x="19833" y="5576"/>
                </a:cubicBezTo>
                <a:cubicBezTo>
                  <a:pt x="19827" y="5608"/>
                  <a:pt x="19853" y="5672"/>
                  <a:pt x="19803" y="5680"/>
                </a:cubicBezTo>
                <a:cubicBezTo>
                  <a:pt x="19765" y="5686"/>
                  <a:pt x="19747" y="5634"/>
                  <a:pt x="19708" y="5638"/>
                </a:cubicBezTo>
                <a:cubicBezTo>
                  <a:pt x="19705" y="5667"/>
                  <a:pt x="19743" y="5743"/>
                  <a:pt x="19710" y="5766"/>
                </a:cubicBezTo>
                <a:cubicBezTo>
                  <a:pt x="19717" y="5765"/>
                  <a:pt x="19724" y="5765"/>
                  <a:pt x="19732" y="5766"/>
                </a:cubicBezTo>
                <a:cubicBezTo>
                  <a:pt x="19715" y="5785"/>
                  <a:pt x="19694" y="5791"/>
                  <a:pt x="19670" y="5784"/>
                </a:cubicBezTo>
                <a:cubicBezTo>
                  <a:pt x="19675" y="5780"/>
                  <a:pt x="19680" y="5776"/>
                  <a:pt x="19686" y="5773"/>
                </a:cubicBezTo>
                <a:cubicBezTo>
                  <a:pt x="19596" y="5785"/>
                  <a:pt x="19691" y="5678"/>
                  <a:pt x="19685" y="5659"/>
                </a:cubicBezTo>
                <a:cubicBezTo>
                  <a:pt x="19650" y="5705"/>
                  <a:pt x="19562" y="5690"/>
                  <a:pt x="19604" y="5623"/>
                </a:cubicBezTo>
                <a:cubicBezTo>
                  <a:pt x="19590" y="5644"/>
                  <a:pt x="19567" y="5656"/>
                  <a:pt x="19542" y="5650"/>
                </a:cubicBezTo>
                <a:cubicBezTo>
                  <a:pt x="19552" y="5642"/>
                  <a:pt x="19564" y="5637"/>
                  <a:pt x="19574" y="5626"/>
                </a:cubicBezTo>
                <a:cubicBezTo>
                  <a:pt x="19542" y="5655"/>
                  <a:pt x="19504" y="5625"/>
                  <a:pt x="19485" y="5597"/>
                </a:cubicBezTo>
                <a:cubicBezTo>
                  <a:pt x="19492" y="5616"/>
                  <a:pt x="19492" y="5636"/>
                  <a:pt x="19485" y="5656"/>
                </a:cubicBezTo>
                <a:cubicBezTo>
                  <a:pt x="19423" y="5618"/>
                  <a:pt x="19456" y="5596"/>
                  <a:pt x="19420" y="5546"/>
                </a:cubicBezTo>
                <a:cubicBezTo>
                  <a:pt x="19446" y="5607"/>
                  <a:pt x="19359" y="5589"/>
                  <a:pt x="19396" y="5638"/>
                </a:cubicBezTo>
                <a:cubicBezTo>
                  <a:pt x="19352" y="5620"/>
                  <a:pt x="19383" y="5585"/>
                  <a:pt x="19379" y="5552"/>
                </a:cubicBezTo>
                <a:cubicBezTo>
                  <a:pt x="19369" y="5562"/>
                  <a:pt x="19359" y="5572"/>
                  <a:pt x="19349" y="5582"/>
                </a:cubicBezTo>
                <a:cubicBezTo>
                  <a:pt x="19347" y="5560"/>
                  <a:pt x="19349" y="5538"/>
                  <a:pt x="19355" y="5516"/>
                </a:cubicBezTo>
                <a:cubicBezTo>
                  <a:pt x="19311" y="5616"/>
                  <a:pt x="19225" y="5431"/>
                  <a:pt x="19209" y="5395"/>
                </a:cubicBezTo>
                <a:cubicBezTo>
                  <a:pt x="19218" y="5432"/>
                  <a:pt x="19208" y="5480"/>
                  <a:pt x="19198" y="5516"/>
                </a:cubicBezTo>
                <a:cubicBezTo>
                  <a:pt x="19168" y="5505"/>
                  <a:pt x="19108" y="5455"/>
                  <a:pt x="19114" y="5418"/>
                </a:cubicBezTo>
                <a:cubicBezTo>
                  <a:pt x="19097" y="5431"/>
                  <a:pt x="18949" y="5354"/>
                  <a:pt x="18971" y="5441"/>
                </a:cubicBezTo>
                <a:cubicBezTo>
                  <a:pt x="18994" y="5536"/>
                  <a:pt x="19055" y="5601"/>
                  <a:pt x="19153" y="5614"/>
                </a:cubicBezTo>
                <a:cubicBezTo>
                  <a:pt x="19128" y="5613"/>
                  <a:pt x="19108" y="5627"/>
                  <a:pt x="19099" y="5650"/>
                </a:cubicBezTo>
                <a:cubicBezTo>
                  <a:pt x="19106" y="5638"/>
                  <a:pt x="19202" y="5611"/>
                  <a:pt x="19135" y="5653"/>
                </a:cubicBezTo>
                <a:cubicBezTo>
                  <a:pt x="19196" y="5618"/>
                  <a:pt x="19180" y="5705"/>
                  <a:pt x="19227" y="5703"/>
                </a:cubicBezTo>
                <a:cubicBezTo>
                  <a:pt x="19224" y="5713"/>
                  <a:pt x="19221" y="5723"/>
                  <a:pt x="19218" y="5733"/>
                </a:cubicBezTo>
                <a:cubicBezTo>
                  <a:pt x="19242" y="5738"/>
                  <a:pt x="19295" y="5741"/>
                  <a:pt x="19310" y="5763"/>
                </a:cubicBezTo>
                <a:cubicBezTo>
                  <a:pt x="19328" y="5788"/>
                  <a:pt x="19303" y="5801"/>
                  <a:pt x="19311" y="5824"/>
                </a:cubicBezTo>
                <a:cubicBezTo>
                  <a:pt x="19338" y="5837"/>
                  <a:pt x="19333" y="5846"/>
                  <a:pt x="19295" y="5849"/>
                </a:cubicBezTo>
                <a:cubicBezTo>
                  <a:pt x="19316" y="5849"/>
                  <a:pt x="19337" y="5848"/>
                  <a:pt x="19358" y="5852"/>
                </a:cubicBezTo>
                <a:cubicBezTo>
                  <a:pt x="19345" y="5877"/>
                  <a:pt x="19360" y="5894"/>
                  <a:pt x="19384" y="5899"/>
                </a:cubicBezTo>
                <a:cubicBezTo>
                  <a:pt x="19373" y="5922"/>
                  <a:pt x="19350" y="5935"/>
                  <a:pt x="19325" y="5932"/>
                </a:cubicBezTo>
                <a:cubicBezTo>
                  <a:pt x="19329" y="5952"/>
                  <a:pt x="19334" y="5972"/>
                  <a:pt x="19340" y="5991"/>
                </a:cubicBezTo>
                <a:cubicBezTo>
                  <a:pt x="19255" y="6009"/>
                  <a:pt x="19176" y="5974"/>
                  <a:pt x="19101" y="5940"/>
                </a:cubicBezTo>
                <a:cubicBezTo>
                  <a:pt x="18929" y="5864"/>
                  <a:pt x="18806" y="5920"/>
                  <a:pt x="18656" y="5811"/>
                </a:cubicBezTo>
                <a:cubicBezTo>
                  <a:pt x="18611" y="5778"/>
                  <a:pt x="18579" y="5717"/>
                  <a:pt x="18660" y="5712"/>
                </a:cubicBezTo>
                <a:cubicBezTo>
                  <a:pt x="18589" y="5703"/>
                  <a:pt x="18510" y="5734"/>
                  <a:pt x="18442" y="5707"/>
                </a:cubicBezTo>
                <a:cubicBezTo>
                  <a:pt x="18386" y="5684"/>
                  <a:pt x="18339" y="5637"/>
                  <a:pt x="18277" y="5632"/>
                </a:cubicBezTo>
                <a:cubicBezTo>
                  <a:pt x="18312" y="5628"/>
                  <a:pt x="18346" y="5612"/>
                  <a:pt x="18366" y="5582"/>
                </a:cubicBezTo>
                <a:cubicBezTo>
                  <a:pt x="18323" y="5621"/>
                  <a:pt x="18241" y="5638"/>
                  <a:pt x="18201" y="5583"/>
                </a:cubicBezTo>
                <a:cubicBezTo>
                  <a:pt x="18173" y="5544"/>
                  <a:pt x="18191" y="5500"/>
                  <a:pt x="18129" y="5493"/>
                </a:cubicBezTo>
                <a:cubicBezTo>
                  <a:pt x="18214" y="5504"/>
                  <a:pt x="18306" y="5500"/>
                  <a:pt x="18375" y="5442"/>
                </a:cubicBezTo>
                <a:cubicBezTo>
                  <a:pt x="18336" y="5425"/>
                  <a:pt x="18264" y="5428"/>
                  <a:pt x="18250" y="5377"/>
                </a:cubicBezTo>
                <a:cubicBezTo>
                  <a:pt x="18225" y="5390"/>
                  <a:pt x="18203" y="5396"/>
                  <a:pt x="18250" y="5401"/>
                </a:cubicBezTo>
                <a:cubicBezTo>
                  <a:pt x="18210" y="5418"/>
                  <a:pt x="18165" y="5401"/>
                  <a:pt x="18125" y="5421"/>
                </a:cubicBezTo>
                <a:cubicBezTo>
                  <a:pt x="18149" y="5391"/>
                  <a:pt x="18179" y="5365"/>
                  <a:pt x="18214" y="5350"/>
                </a:cubicBezTo>
                <a:cubicBezTo>
                  <a:pt x="18178" y="5356"/>
                  <a:pt x="18124" y="5394"/>
                  <a:pt x="18093" y="5356"/>
                </a:cubicBezTo>
                <a:cubicBezTo>
                  <a:pt x="18112" y="5340"/>
                  <a:pt x="18121" y="5319"/>
                  <a:pt x="18120" y="5294"/>
                </a:cubicBezTo>
                <a:cubicBezTo>
                  <a:pt x="18110" y="5303"/>
                  <a:pt x="18100" y="5312"/>
                  <a:pt x="18090" y="5320"/>
                </a:cubicBezTo>
                <a:cubicBezTo>
                  <a:pt x="18086" y="5313"/>
                  <a:pt x="18084" y="5250"/>
                  <a:pt x="18070" y="5253"/>
                </a:cubicBezTo>
                <a:cubicBezTo>
                  <a:pt x="18064" y="5257"/>
                  <a:pt x="18058" y="5259"/>
                  <a:pt x="18052" y="5259"/>
                </a:cubicBezTo>
                <a:cubicBezTo>
                  <a:pt x="18037" y="5247"/>
                  <a:pt x="18008" y="5192"/>
                  <a:pt x="18026" y="5175"/>
                </a:cubicBezTo>
                <a:cubicBezTo>
                  <a:pt x="18051" y="5152"/>
                  <a:pt x="18085" y="5145"/>
                  <a:pt x="18110" y="5124"/>
                </a:cubicBezTo>
                <a:cubicBezTo>
                  <a:pt x="18072" y="5110"/>
                  <a:pt x="18059" y="5159"/>
                  <a:pt x="18022" y="5157"/>
                </a:cubicBezTo>
                <a:cubicBezTo>
                  <a:pt x="18039" y="5135"/>
                  <a:pt x="18029" y="5116"/>
                  <a:pt x="18004" y="5110"/>
                </a:cubicBezTo>
                <a:cubicBezTo>
                  <a:pt x="17999" y="5149"/>
                  <a:pt x="17955" y="5156"/>
                  <a:pt x="17929" y="5130"/>
                </a:cubicBezTo>
                <a:cubicBezTo>
                  <a:pt x="17934" y="5167"/>
                  <a:pt x="17870" y="5208"/>
                  <a:pt x="17838" y="5202"/>
                </a:cubicBezTo>
                <a:cubicBezTo>
                  <a:pt x="17865" y="5188"/>
                  <a:pt x="17866" y="5139"/>
                  <a:pt x="17903" y="5148"/>
                </a:cubicBezTo>
                <a:cubicBezTo>
                  <a:pt x="17843" y="5132"/>
                  <a:pt x="17910" y="5125"/>
                  <a:pt x="17912" y="5086"/>
                </a:cubicBezTo>
                <a:cubicBezTo>
                  <a:pt x="17892" y="5107"/>
                  <a:pt x="17828" y="5138"/>
                  <a:pt x="17801" y="5116"/>
                </a:cubicBezTo>
                <a:cubicBezTo>
                  <a:pt x="17756" y="5080"/>
                  <a:pt x="17821" y="5056"/>
                  <a:pt x="17843" y="5035"/>
                </a:cubicBezTo>
                <a:cubicBezTo>
                  <a:pt x="17799" y="5040"/>
                  <a:pt x="17765" y="5071"/>
                  <a:pt x="17719" y="5071"/>
                </a:cubicBezTo>
                <a:cubicBezTo>
                  <a:pt x="17759" y="5111"/>
                  <a:pt x="17790" y="5125"/>
                  <a:pt x="17743" y="5176"/>
                </a:cubicBezTo>
                <a:cubicBezTo>
                  <a:pt x="17712" y="5211"/>
                  <a:pt x="17648" y="5187"/>
                  <a:pt x="17612" y="5174"/>
                </a:cubicBezTo>
                <a:cubicBezTo>
                  <a:pt x="17598" y="5169"/>
                  <a:pt x="17412" y="5098"/>
                  <a:pt x="17472" y="5178"/>
                </a:cubicBezTo>
                <a:cubicBezTo>
                  <a:pt x="17440" y="5158"/>
                  <a:pt x="17430" y="5165"/>
                  <a:pt x="17443" y="5199"/>
                </a:cubicBezTo>
                <a:cubicBezTo>
                  <a:pt x="17383" y="5193"/>
                  <a:pt x="17348" y="5223"/>
                  <a:pt x="17299" y="5227"/>
                </a:cubicBezTo>
                <a:cubicBezTo>
                  <a:pt x="17269" y="5230"/>
                  <a:pt x="17231" y="5208"/>
                  <a:pt x="17202" y="5222"/>
                </a:cubicBezTo>
                <a:cubicBezTo>
                  <a:pt x="17183" y="5232"/>
                  <a:pt x="17197" y="5265"/>
                  <a:pt x="17166" y="5252"/>
                </a:cubicBezTo>
                <a:cubicBezTo>
                  <a:pt x="17107" y="5229"/>
                  <a:pt x="16940" y="5257"/>
                  <a:pt x="16917" y="5152"/>
                </a:cubicBezTo>
                <a:cubicBezTo>
                  <a:pt x="16910" y="5118"/>
                  <a:pt x="16963" y="5096"/>
                  <a:pt x="16902" y="5095"/>
                </a:cubicBezTo>
                <a:cubicBezTo>
                  <a:pt x="16976" y="5083"/>
                  <a:pt x="16953" y="5002"/>
                  <a:pt x="17122" y="4973"/>
                </a:cubicBezTo>
                <a:cubicBezTo>
                  <a:pt x="17153" y="4967"/>
                  <a:pt x="17197" y="4968"/>
                  <a:pt x="17219" y="4941"/>
                </a:cubicBezTo>
                <a:cubicBezTo>
                  <a:pt x="17234" y="4922"/>
                  <a:pt x="17247" y="4878"/>
                  <a:pt x="17280" y="4890"/>
                </a:cubicBezTo>
                <a:cubicBezTo>
                  <a:pt x="17259" y="4832"/>
                  <a:pt x="17512" y="4899"/>
                  <a:pt x="17540" y="4907"/>
                </a:cubicBezTo>
                <a:cubicBezTo>
                  <a:pt x="17569" y="4920"/>
                  <a:pt x="17660" y="4942"/>
                  <a:pt x="17666" y="4994"/>
                </a:cubicBezTo>
                <a:cubicBezTo>
                  <a:pt x="17669" y="5026"/>
                  <a:pt x="17608" y="5003"/>
                  <a:pt x="17601" y="5028"/>
                </a:cubicBezTo>
                <a:cubicBezTo>
                  <a:pt x="17593" y="5055"/>
                  <a:pt x="17595" y="5088"/>
                  <a:pt x="17633" y="5083"/>
                </a:cubicBezTo>
                <a:cubicBezTo>
                  <a:pt x="17631" y="5061"/>
                  <a:pt x="17637" y="5056"/>
                  <a:pt x="17618" y="5041"/>
                </a:cubicBezTo>
                <a:cubicBezTo>
                  <a:pt x="17645" y="5012"/>
                  <a:pt x="17689" y="5022"/>
                  <a:pt x="17713" y="4988"/>
                </a:cubicBezTo>
                <a:cubicBezTo>
                  <a:pt x="17679" y="5012"/>
                  <a:pt x="17646" y="4944"/>
                  <a:pt x="17609" y="4920"/>
                </a:cubicBezTo>
                <a:cubicBezTo>
                  <a:pt x="17649" y="4892"/>
                  <a:pt x="17701" y="4918"/>
                  <a:pt x="17745" y="4921"/>
                </a:cubicBezTo>
                <a:cubicBezTo>
                  <a:pt x="17794" y="4925"/>
                  <a:pt x="17793" y="4884"/>
                  <a:pt x="17827" y="4884"/>
                </a:cubicBezTo>
                <a:cubicBezTo>
                  <a:pt x="17848" y="4884"/>
                  <a:pt x="17930" y="4901"/>
                  <a:pt x="17943" y="4896"/>
                </a:cubicBezTo>
                <a:cubicBezTo>
                  <a:pt x="17990" y="4877"/>
                  <a:pt x="18036" y="4859"/>
                  <a:pt x="18083" y="4844"/>
                </a:cubicBezTo>
                <a:cubicBezTo>
                  <a:pt x="18135" y="4829"/>
                  <a:pt x="18267" y="4890"/>
                  <a:pt x="18226" y="4776"/>
                </a:cubicBezTo>
                <a:cubicBezTo>
                  <a:pt x="18211" y="4731"/>
                  <a:pt x="18145" y="4713"/>
                  <a:pt x="18136" y="4667"/>
                </a:cubicBezTo>
                <a:cubicBezTo>
                  <a:pt x="18121" y="4589"/>
                  <a:pt x="18584" y="4471"/>
                  <a:pt x="18656" y="4473"/>
                </a:cubicBezTo>
                <a:cubicBezTo>
                  <a:pt x="18747" y="4476"/>
                  <a:pt x="18837" y="4482"/>
                  <a:pt x="18924" y="4513"/>
                </a:cubicBezTo>
                <a:cubicBezTo>
                  <a:pt x="18958" y="4525"/>
                  <a:pt x="18956" y="4560"/>
                  <a:pt x="18946" y="4590"/>
                </a:cubicBezTo>
                <a:cubicBezTo>
                  <a:pt x="18932" y="4632"/>
                  <a:pt x="18865" y="4651"/>
                  <a:pt x="18918" y="4661"/>
                </a:cubicBezTo>
                <a:cubicBezTo>
                  <a:pt x="18897" y="4683"/>
                  <a:pt x="18864" y="4679"/>
                  <a:pt x="18844" y="4703"/>
                </a:cubicBezTo>
                <a:cubicBezTo>
                  <a:pt x="18915" y="4704"/>
                  <a:pt x="18970" y="4644"/>
                  <a:pt x="19032" y="4619"/>
                </a:cubicBezTo>
                <a:cubicBezTo>
                  <a:pt x="19087" y="4598"/>
                  <a:pt x="19121" y="4635"/>
                  <a:pt x="19173" y="4622"/>
                </a:cubicBezTo>
                <a:cubicBezTo>
                  <a:pt x="19223" y="4610"/>
                  <a:pt x="19278" y="4636"/>
                  <a:pt x="19318" y="4620"/>
                </a:cubicBezTo>
                <a:cubicBezTo>
                  <a:pt x="19355" y="4604"/>
                  <a:pt x="19392" y="4579"/>
                  <a:pt x="19432" y="4569"/>
                </a:cubicBezTo>
                <a:cubicBezTo>
                  <a:pt x="19409" y="4562"/>
                  <a:pt x="19387" y="4576"/>
                  <a:pt x="19364" y="4566"/>
                </a:cubicBezTo>
                <a:cubicBezTo>
                  <a:pt x="19383" y="4565"/>
                  <a:pt x="19402" y="4562"/>
                  <a:pt x="19420" y="4558"/>
                </a:cubicBezTo>
                <a:cubicBezTo>
                  <a:pt x="19395" y="4532"/>
                  <a:pt x="19364" y="4567"/>
                  <a:pt x="19334" y="4555"/>
                </a:cubicBezTo>
                <a:cubicBezTo>
                  <a:pt x="19364" y="4537"/>
                  <a:pt x="19400" y="4536"/>
                  <a:pt x="19432" y="4522"/>
                </a:cubicBezTo>
                <a:cubicBezTo>
                  <a:pt x="19412" y="4530"/>
                  <a:pt x="19391" y="4534"/>
                  <a:pt x="19369" y="4534"/>
                </a:cubicBezTo>
                <a:cubicBezTo>
                  <a:pt x="19446" y="4512"/>
                  <a:pt x="19244" y="4464"/>
                  <a:pt x="19213" y="4458"/>
                </a:cubicBezTo>
                <a:cubicBezTo>
                  <a:pt x="19178" y="4452"/>
                  <a:pt x="19178" y="4444"/>
                  <a:pt x="19185" y="4421"/>
                </a:cubicBezTo>
                <a:cubicBezTo>
                  <a:pt x="19194" y="4393"/>
                  <a:pt x="19116" y="4404"/>
                  <a:pt x="19191" y="4388"/>
                </a:cubicBezTo>
                <a:cubicBezTo>
                  <a:pt x="19075" y="4352"/>
                  <a:pt x="19072" y="4408"/>
                  <a:pt x="18992" y="4472"/>
                </a:cubicBezTo>
                <a:cubicBezTo>
                  <a:pt x="18922" y="4528"/>
                  <a:pt x="18822" y="4476"/>
                  <a:pt x="18746" y="4467"/>
                </a:cubicBezTo>
                <a:cubicBezTo>
                  <a:pt x="18712" y="4463"/>
                  <a:pt x="18589" y="4464"/>
                  <a:pt x="18660" y="4409"/>
                </a:cubicBezTo>
                <a:cubicBezTo>
                  <a:pt x="18698" y="4380"/>
                  <a:pt x="18735" y="4367"/>
                  <a:pt x="18781" y="4358"/>
                </a:cubicBezTo>
                <a:cubicBezTo>
                  <a:pt x="18831" y="4348"/>
                  <a:pt x="18861" y="4317"/>
                  <a:pt x="18906" y="4299"/>
                </a:cubicBezTo>
                <a:cubicBezTo>
                  <a:pt x="18855" y="4245"/>
                  <a:pt x="18950" y="4129"/>
                  <a:pt x="18877" y="4097"/>
                </a:cubicBezTo>
                <a:cubicBezTo>
                  <a:pt x="18907" y="4074"/>
                  <a:pt x="18907" y="4035"/>
                  <a:pt x="18927" y="4005"/>
                </a:cubicBezTo>
                <a:cubicBezTo>
                  <a:pt x="18893" y="4017"/>
                  <a:pt x="18870" y="3979"/>
                  <a:pt x="18835" y="3991"/>
                </a:cubicBezTo>
                <a:cubicBezTo>
                  <a:pt x="18856" y="3983"/>
                  <a:pt x="18876" y="3974"/>
                  <a:pt x="18894" y="3961"/>
                </a:cubicBezTo>
                <a:cubicBezTo>
                  <a:pt x="18863" y="3979"/>
                  <a:pt x="18826" y="3980"/>
                  <a:pt x="18793" y="3994"/>
                </a:cubicBezTo>
                <a:cubicBezTo>
                  <a:pt x="18801" y="3961"/>
                  <a:pt x="18740" y="3987"/>
                  <a:pt x="18782" y="3933"/>
                </a:cubicBezTo>
                <a:cubicBezTo>
                  <a:pt x="18794" y="3918"/>
                  <a:pt x="18839" y="3875"/>
                  <a:pt x="18856" y="3875"/>
                </a:cubicBezTo>
                <a:cubicBezTo>
                  <a:pt x="18827" y="3858"/>
                  <a:pt x="18793" y="3855"/>
                  <a:pt x="18761" y="3860"/>
                </a:cubicBezTo>
                <a:cubicBezTo>
                  <a:pt x="18819" y="3900"/>
                  <a:pt x="18747" y="3929"/>
                  <a:pt x="18708" y="3913"/>
                </a:cubicBezTo>
                <a:cubicBezTo>
                  <a:pt x="18675" y="3902"/>
                  <a:pt x="18628" y="3860"/>
                  <a:pt x="18678" y="3818"/>
                </a:cubicBezTo>
                <a:cubicBezTo>
                  <a:pt x="18654" y="3834"/>
                  <a:pt x="18636" y="3838"/>
                  <a:pt x="18616" y="3827"/>
                </a:cubicBezTo>
                <a:cubicBezTo>
                  <a:pt x="18640" y="3821"/>
                  <a:pt x="18661" y="3809"/>
                  <a:pt x="18678" y="3792"/>
                </a:cubicBezTo>
                <a:cubicBezTo>
                  <a:pt x="18666" y="3793"/>
                  <a:pt x="18566" y="3809"/>
                  <a:pt x="18645" y="3789"/>
                </a:cubicBezTo>
                <a:cubicBezTo>
                  <a:pt x="18570" y="3800"/>
                  <a:pt x="18700" y="3770"/>
                  <a:pt x="18710" y="3756"/>
                </a:cubicBezTo>
                <a:cubicBezTo>
                  <a:pt x="18656" y="3734"/>
                  <a:pt x="18637" y="3799"/>
                  <a:pt x="18589" y="3801"/>
                </a:cubicBezTo>
                <a:cubicBezTo>
                  <a:pt x="18552" y="3802"/>
                  <a:pt x="18544" y="3746"/>
                  <a:pt x="18507" y="3779"/>
                </a:cubicBezTo>
                <a:cubicBezTo>
                  <a:pt x="18442" y="3838"/>
                  <a:pt x="18281" y="3882"/>
                  <a:pt x="18194" y="3866"/>
                </a:cubicBezTo>
                <a:cubicBezTo>
                  <a:pt x="18201" y="3845"/>
                  <a:pt x="18241" y="3833"/>
                  <a:pt x="18241" y="3817"/>
                </a:cubicBezTo>
                <a:cubicBezTo>
                  <a:pt x="18220" y="3698"/>
                  <a:pt x="18525" y="3812"/>
                  <a:pt x="18540" y="3717"/>
                </a:cubicBezTo>
                <a:cubicBezTo>
                  <a:pt x="18548" y="3666"/>
                  <a:pt x="18373" y="3627"/>
                  <a:pt x="18395" y="3605"/>
                </a:cubicBezTo>
                <a:cubicBezTo>
                  <a:pt x="18424" y="3577"/>
                  <a:pt x="18479" y="3587"/>
                  <a:pt x="18515" y="3572"/>
                </a:cubicBezTo>
                <a:cubicBezTo>
                  <a:pt x="18455" y="3569"/>
                  <a:pt x="18342" y="3630"/>
                  <a:pt x="18295" y="3569"/>
                </a:cubicBezTo>
                <a:cubicBezTo>
                  <a:pt x="18331" y="3565"/>
                  <a:pt x="18391" y="3578"/>
                  <a:pt x="18399" y="3527"/>
                </a:cubicBezTo>
                <a:cubicBezTo>
                  <a:pt x="18368" y="3508"/>
                  <a:pt x="18341" y="3537"/>
                  <a:pt x="18310" y="3520"/>
                </a:cubicBezTo>
                <a:cubicBezTo>
                  <a:pt x="18340" y="3505"/>
                  <a:pt x="18367" y="3499"/>
                  <a:pt x="18399" y="3489"/>
                </a:cubicBezTo>
                <a:cubicBezTo>
                  <a:pt x="18338" y="3490"/>
                  <a:pt x="18272" y="3552"/>
                  <a:pt x="18212" y="3533"/>
                </a:cubicBezTo>
                <a:cubicBezTo>
                  <a:pt x="18226" y="3508"/>
                  <a:pt x="18332" y="3386"/>
                  <a:pt x="18242" y="3395"/>
                </a:cubicBezTo>
                <a:cubicBezTo>
                  <a:pt x="18214" y="3397"/>
                  <a:pt x="18130" y="3421"/>
                  <a:pt x="18149" y="3364"/>
                </a:cubicBezTo>
                <a:cubicBezTo>
                  <a:pt x="18107" y="3384"/>
                  <a:pt x="18131" y="3339"/>
                  <a:pt x="18102" y="3341"/>
                </a:cubicBezTo>
                <a:cubicBezTo>
                  <a:pt x="18078" y="3343"/>
                  <a:pt x="18069" y="3336"/>
                  <a:pt x="18069" y="3311"/>
                </a:cubicBezTo>
                <a:cubicBezTo>
                  <a:pt x="18093" y="3307"/>
                  <a:pt x="18114" y="3299"/>
                  <a:pt x="18134" y="3287"/>
                </a:cubicBezTo>
                <a:cubicBezTo>
                  <a:pt x="18101" y="3257"/>
                  <a:pt x="18046" y="3319"/>
                  <a:pt x="18024" y="3339"/>
                </a:cubicBezTo>
                <a:cubicBezTo>
                  <a:pt x="17992" y="3368"/>
                  <a:pt x="18026" y="3292"/>
                  <a:pt x="17921" y="3355"/>
                </a:cubicBezTo>
                <a:cubicBezTo>
                  <a:pt x="17942" y="3356"/>
                  <a:pt x="18043" y="3369"/>
                  <a:pt x="18048" y="3394"/>
                </a:cubicBezTo>
                <a:cubicBezTo>
                  <a:pt x="18057" y="3438"/>
                  <a:pt x="18027" y="3490"/>
                  <a:pt x="17983" y="3501"/>
                </a:cubicBezTo>
                <a:cubicBezTo>
                  <a:pt x="17948" y="3510"/>
                  <a:pt x="17744" y="3544"/>
                  <a:pt x="17746" y="3477"/>
                </a:cubicBezTo>
                <a:cubicBezTo>
                  <a:pt x="17653" y="3546"/>
                  <a:pt x="17468" y="3374"/>
                  <a:pt x="17368" y="3453"/>
                </a:cubicBezTo>
                <a:cubicBezTo>
                  <a:pt x="17389" y="3474"/>
                  <a:pt x="17403" y="3462"/>
                  <a:pt x="17428" y="3467"/>
                </a:cubicBezTo>
                <a:cubicBezTo>
                  <a:pt x="17455" y="3472"/>
                  <a:pt x="17460" y="3497"/>
                  <a:pt x="17479" y="3514"/>
                </a:cubicBezTo>
                <a:cubicBezTo>
                  <a:pt x="17509" y="3541"/>
                  <a:pt x="17447" y="3555"/>
                  <a:pt x="17428" y="3540"/>
                </a:cubicBezTo>
                <a:cubicBezTo>
                  <a:pt x="17338" y="3470"/>
                  <a:pt x="17243" y="3416"/>
                  <a:pt x="17128" y="3391"/>
                </a:cubicBezTo>
                <a:cubicBezTo>
                  <a:pt x="17166" y="3417"/>
                  <a:pt x="17214" y="3420"/>
                  <a:pt x="17251" y="3449"/>
                </a:cubicBezTo>
                <a:cubicBezTo>
                  <a:pt x="17273" y="3465"/>
                  <a:pt x="17293" y="3486"/>
                  <a:pt x="17321" y="3492"/>
                </a:cubicBezTo>
                <a:cubicBezTo>
                  <a:pt x="17172" y="3570"/>
                  <a:pt x="17181" y="3520"/>
                  <a:pt x="17132" y="3505"/>
                </a:cubicBezTo>
                <a:cubicBezTo>
                  <a:pt x="16993" y="3460"/>
                  <a:pt x="17026" y="3470"/>
                  <a:pt x="16870" y="3481"/>
                </a:cubicBezTo>
                <a:cubicBezTo>
                  <a:pt x="16816" y="3485"/>
                  <a:pt x="16713" y="3501"/>
                  <a:pt x="16669" y="3459"/>
                </a:cubicBezTo>
                <a:cubicBezTo>
                  <a:pt x="16642" y="3433"/>
                  <a:pt x="16615" y="3454"/>
                  <a:pt x="16568" y="3448"/>
                </a:cubicBezTo>
                <a:cubicBezTo>
                  <a:pt x="16527" y="3443"/>
                  <a:pt x="16482" y="3433"/>
                  <a:pt x="16442" y="3453"/>
                </a:cubicBezTo>
                <a:cubicBezTo>
                  <a:pt x="16475" y="3447"/>
                  <a:pt x="16509" y="3453"/>
                  <a:pt x="16538" y="3471"/>
                </a:cubicBezTo>
                <a:cubicBezTo>
                  <a:pt x="16480" y="3480"/>
                  <a:pt x="16351" y="3483"/>
                  <a:pt x="16322" y="3415"/>
                </a:cubicBezTo>
                <a:cubicBezTo>
                  <a:pt x="16305" y="3373"/>
                  <a:pt x="16395" y="3342"/>
                  <a:pt x="16419" y="3329"/>
                </a:cubicBezTo>
                <a:cubicBezTo>
                  <a:pt x="16378" y="3342"/>
                  <a:pt x="16308" y="3389"/>
                  <a:pt x="16264" y="3364"/>
                </a:cubicBezTo>
                <a:cubicBezTo>
                  <a:pt x="16323" y="3358"/>
                  <a:pt x="16245" y="3329"/>
                  <a:pt x="16202" y="3355"/>
                </a:cubicBezTo>
                <a:cubicBezTo>
                  <a:pt x="16212" y="3363"/>
                  <a:pt x="16221" y="3371"/>
                  <a:pt x="16232" y="3379"/>
                </a:cubicBezTo>
                <a:cubicBezTo>
                  <a:pt x="16171" y="3397"/>
                  <a:pt x="16109" y="3368"/>
                  <a:pt x="16048" y="3382"/>
                </a:cubicBezTo>
                <a:cubicBezTo>
                  <a:pt x="16120" y="3396"/>
                  <a:pt x="15979" y="3379"/>
                  <a:pt x="15952" y="3370"/>
                </a:cubicBezTo>
                <a:cubicBezTo>
                  <a:pt x="15973" y="3373"/>
                  <a:pt x="15994" y="3373"/>
                  <a:pt x="16015" y="3370"/>
                </a:cubicBezTo>
                <a:cubicBezTo>
                  <a:pt x="15984" y="3352"/>
                  <a:pt x="15854" y="3351"/>
                  <a:pt x="15859" y="3299"/>
                </a:cubicBezTo>
                <a:cubicBezTo>
                  <a:pt x="15862" y="3271"/>
                  <a:pt x="15824" y="3249"/>
                  <a:pt x="15831" y="3222"/>
                </a:cubicBezTo>
                <a:cubicBezTo>
                  <a:pt x="15836" y="3202"/>
                  <a:pt x="15880" y="3188"/>
                  <a:pt x="15896" y="3180"/>
                </a:cubicBezTo>
                <a:cubicBezTo>
                  <a:pt x="15887" y="3170"/>
                  <a:pt x="15879" y="3160"/>
                  <a:pt x="15870" y="3150"/>
                </a:cubicBezTo>
                <a:cubicBezTo>
                  <a:pt x="15950" y="3137"/>
                  <a:pt x="16046" y="3171"/>
                  <a:pt x="16122" y="3192"/>
                </a:cubicBezTo>
                <a:cubicBezTo>
                  <a:pt x="16215" y="3218"/>
                  <a:pt x="16307" y="3172"/>
                  <a:pt x="16401" y="3174"/>
                </a:cubicBezTo>
                <a:cubicBezTo>
                  <a:pt x="16373" y="3173"/>
                  <a:pt x="16246" y="3148"/>
                  <a:pt x="16297" y="3100"/>
                </a:cubicBezTo>
                <a:cubicBezTo>
                  <a:pt x="16278" y="3097"/>
                  <a:pt x="15833" y="3115"/>
                  <a:pt x="15866" y="3043"/>
                </a:cubicBezTo>
                <a:cubicBezTo>
                  <a:pt x="15913" y="2996"/>
                  <a:pt x="15949" y="2974"/>
                  <a:pt x="15982" y="2922"/>
                </a:cubicBezTo>
                <a:cubicBezTo>
                  <a:pt x="16016" y="2867"/>
                  <a:pt x="16085" y="2867"/>
                  <a:pt x="16133" y="2832"/>
                </a:cubicBezTo>
                <a:cubicBezTo>
                  <a:pt x="16054" y="2832"/>
                  <a:pt x="16163" y="2766"/>
                  <a:pt x="16188" y="2754"/>
                </a:cubicBezTo>
                <a:cubicBezTo>
                  <a:pt x="16234" y="2732"/>
                  <a:pt x="16274" y="2698"/>
                  <a:pt x="16319" y="2672"/>
                </a:cubicBezTo>
                <a:cubicBezTo>
                  <a:pt x="16359" y="2649"/>
                  <a:pt x="16387" y="2681"/>
                  <a:pt x="16417" y="2635"/>
                </a:cubicBezTo>
                <a:cubicBezTo>
                  <a:pt x="16449" y="2586"/>
                  <a:pt x="16500" y="2559"/>
                  <a:pt x="16555" y="2539"/>
                </a:cubicBezTo>
                <a:cubicBezTo>
                  <a:pt x="16714" y="2481"/>
                  <a:pt x="16870" y="2407"/>
                  <a:pt x="17039" y="2384"/>
                </a:cubicBezTo>
                <a:cubicBezTo>
                  <a:pt x="17207" y="2360"/>
                  <a:pt x="17366" y="2360"/>
                  <a:pt x="17535" y="2360"/>
                </a:cubicBezTo>
                <a:cubicBezTo>
                  <a:pt x="17575" y="2360"/>
                  <a:pt x="17646" y="2389"/>
                  <a:pt x="17568" y="2410"/>
                </a:cubicBezTo>
                <a:cubicBezTo>
                  <a:pt x="17319" y="2477"/>
                  <a:pt x="17336" y="2469"/>
                  <a:pt x="17108" y="2585"/>
                </a:cubicBezTo>
                <a:cubicBezTo>
                  <a:pt x="17059" y="2610"/>
                  <a:pt x="16990" y="2626"/>
                  <a:pt x="16951" y="2667"/>
                </a:cubicBezTo>
                <a:cubicBezTo>
                  <a:pt x="16912" y="2707"/>
                  <a:pt x="16993" y="2727"/>
                  <a:pt x="16958" y="2762"/>
                </a:cubicBezTo>
                <a:cubicBezTo>
                  <a:pt x="16926" y="2794"/>
                  <a:pt x="16879" y="2800"/>
                  <a:pt x="16848" y="2834"/>
                </a:cubicBezTo>
                <a:cubicBezTo>
                  <a:pt x="16730" y="2965"/>
                  <a:pt x="16995" y="3039"/>
                  <a:pt x="16975" y="3077"/>
                </a:cubicBezTo>
                <a:cubicBezTo>
                  <a:pt x="16967" y="3092"/>
                  <a:pt x="16891" y="3096"/>
                  <a:pt x="16875" y="3101"/>
                </a:cubicBezTo>
                <a:cubicBezTo>
                  <a:pt x="16823" y="3118"/>
                  <a:pt x="16787" y="3112"/>
                  <a:pt x="16736" y="3114"/>
                </a:cubicBezTo>
                <a:cubicBezTo>
                  <a:pt x="16684" y="3117"/>
                  <a:pt x="16640" y="3146"/>
                  <a:pt x="16591" y="3155"/>
                </a:cubicBezTo>
                <a:cubicBezTo>
                  <a:pt x="16550" y="3162"/>
                  <a:pt x="16505" y="3160"/>
                  <a:pt x="16469" y="3183"/>
                </a:cubicBezTo>
                <a:cubicBezTo>
                  <a:pt x="16557" y="3189"/>
                  <a:pt x="16841" y="3063"/>
                  <a:pt x="16911" y="3144"/>
                </a:cubicBezTo>
                <a:cubicBezTo>
                  <a:pt x="16892" y="3146"/>
                  <a:pt x="16872" y="3148"/>
                  <a:pt x="16852" y="3150"/>
                </a:cubicBezTo>
                <a:cubicBezTo>
                  <a:pt x="16879" y="3164"/>
                  <a:pt x="16867" y="3186"/>
                  <a:pt x="16849" y="3201"/>
                </a:cubicBezTo>
                <a:cubicBezTo>
                  <a:pt x="16891" y="3205"/>
                  <a:pt x="16964" y="3133"/>
                  <a:pt x="16988" y="3102"/>
                </a:cubicBezTo>
                <a:cubicBezTo>
                  <a:pt x="17027" y="3053"/>
                  <a:pt x="17087" y="3049"/>
                  <a:pt x="17092" y="2978"/>
                </a:cubicBezTo>
                <a:cubicBezTo>
                  <a:pt x="17049" y="3002"/>
                  <a:pt x="16967" y="2991"/>
                  <a:pt x="16941" y="2945"/>
                </a:cubicBezTo>
                <a:cubicBezTo>
                  <a:pt x="16968" y="2955"/>
                  <a:pt x="17011" y="2937"/>
                  <a:pt x="16909" y="2880"/>
                </a:cubicBezTo>
                <a:cubicBezTo>
                  <a:pt x="17102" y="2869"/>
                  <a:pt x="17024" y="2799"/>
                  <a:pt x="17143" y="2811"/>
                </a:cubicBezTo>
                <a:cubicBezTo>
                  <a:pt x="17195" y="2816"/>
                  <a:pt x="17286" y="2834"/>
                  <a:pt x="17291" y="2901"/>
                </a:cubicBezTo>
                <a:cubicBezTo>
                  <a:pt x="17351" y="2833"/>
                  <a:pt x="17145" y="2803"/>
                  <a:pt x="17330" y="2779"/>
                </a:cubicBezTo>
                <a:cubicBezTo>
                  <a:pt x="17311" y="2779"/>
                  <a:pt x="17216" y="2775"/>
                  <a:pt x="17297" y="2752"/>
                </a:cubicBezTo>
                <a:cubicBezTo>
                  <a:pt x="17251" y="2761"/>
                  <a:pt x="17194" y="2790"/>
                  <a:pt x="17153" y="2752"/>
                </a:cubicBezTo>
                <a:cubicBezTo>
                  <a:pt x="17130" y="2731"/>
                  <a:pt x="17144" y="2715"/>
                  <a:pt x="17172" y="2717"/>
                </a:cubicBezTo>
                <a:cubicBezTo>
                  <a:pt x="17092" y="2692"/>
                  <a:pt x="17263" y="2603"/>
                  <a:pt x="17306" y="2604"/>
                </a:cubicBezTo>
                <a:cubicBezTo>
                  <a:pt x="17390" y="2606"/>
                  <a:pt x="17463" y="2667"/>
                  <a:pt x="17550" y="2660"/>
                </a:cubicBezTo>
                <a:cubicBezTo>
                  <a:pt x="17472" y="2655"/>
                  <a:pt x="17372" y="2607"/>
                  <a:pt x="17300" y="2580"/>
                </a:cubicBezTo>
                <a:cubicBezTo>
                  <a:pt x="17326" y="2550"/>
                  <a:pt x="17417" y="2556"/>
                  <a:pt x="17451" y="2567"/>
                </a:cubicBezTo>
                <a:cubicBezTo>
                  <a:pt x="17519" y="2590"/>
                  <a:pt x="17603" y="2580"/>
                  <a:pt x="17674" y="2589"/>
                </a:cubicBezTo>
                <a:cubicBezTo>
                  <a:pt x="17600" y="2543"/>
                  <a:pt x="17501" y="2583"/>
                  <a:pt x="17431" y="2524"/>
                </a:cubicBezTo>
                <a:cubicBezTo>
                  <a:pt x="17454" y="2503"/>
                  <a:pt x="17511" y="2475"/>
                  <a:pt x="17539" y="2499"/>
                </a:cubicBezTo>
                <a:cubicBezTo>
                  <a:pt x="17574" y="2527"/>
                  <a:pt x="17572" y="2488"/>
                  <a:pt x="17594" y="2479"/>
                </a:cubicBezTo>
                <a:cubicBezTo>
                  <a:pt x="17649" y="2456"/>
                  <a:pt x="17743" y="2443"/>
                  <a:pt x="17787" y="2494"/>
                </a:cubicBezTo>
                <a:cubicBezTo>
                  <a:pt x="17802" y="2471"/>
                  <a:pt x="17791" y="2453"/>
                  <a:pt x="17766" y="2446"/>
                </a:cubicBezTo>
                <a:cubicBezTo>
                  <a:pt x="17843" y="2432"/>
                  <a:pt x="17919" y="2411"/>
                  <a:pt x="17997" y="2398"/>
                </a:cubicBezTo>
                <a:cubicBezTo>
                  <a:pt x="18067" y="2386"/>
                  <a:pt x="18136" y="2394"/>
                  <a:pt x="18206" y="2387"/>
                </a:cubicBezTo>
                <a:cubicBezTo>
                  <a:pt x="18334" y="2374"/>
                  <a:pt x="18391" y="2415"/>
                  <a:pt x="18301" y="2524"/>
                </a:cubicBezTo>
                <a:cubicBezTo>
                  <a:pt x="18334" y="2535"/>
                  <a:pt x="18372" y="2535"/>
                  <a:pt x="18393" y="2568"/>
                </a:cubicBezTo>
                <a:cubicBezTo>
                  <a:pt x="18359" y="2597"/>
                  <a:pt x="18301" y="2631"/>
                  <a:pt x="18360" y="2672"/>
                </a:cubicBezTo>
                <a:cubicBezTo>
                  <a:pt x="18237" y="2702"/>
                  <a:pt x="18129" y="2772"/>
                  <a:pt x="18010" y="2812"/>
                </a:cubicBezTo>
                <a:cubicBezTo>
                  <a:pt x="18080" y="2804"/>
                  <a:pt x="18181" y="2719"/>
                  <a:pt x="18233" y="2755"/>
                </a:cubicBezTo>
                <a:cubicBezTo>
                  <a:pt x="18216" y="2771"/>
                  <a:pt x="18033" y="2835"/>
                  <a:pt x="18125" y="2859"/>
                </a:cubicBezTo>
                <a:cubicBezTo>
                  <a:pt x="18084" y="2867"/>
                  <a:pt x="18043" y="2850"/>
                  <a:pt x="18004" y="2871"/>
                </a:cubicBezTo>
                <a:cubicBezTo>
                  <a:pt x="18015" y="2879"/>
                  <a:pt x="18026" y="2887"/>
                  <a:pt x="18037" y="2895"/>
                </a:cubicBezTo>
                <a:cubicBezTo>
                  <a:pt x="18026" y="2903"/>
                  <a:pt x="18015" y="2910"/>
                  <a:pt x="18004" y="2916"/>
                </a:cubicBezTo>
                <a:cubicBezTo>
                  <a:pt x="18073" y="2904"/>
                  <a:pt x="18143" y="2886"/>
                  <a:pt x="18193" y="2836"/>
                </a:cubicBezTo>
                <a:cubicBezTo>
                  <a:pt x="18265" y="2762"/>
                  <a:pt x="18261" y="2852"/>
                  <a:pt x="18319" y="2838"/>
                </a:cubicBezTo>
                <a:cubicBezTo>
                  <a:pt x="18219" y="2811"/>
                  <a:pt x="18376" y="2752"/>
                  <a:pt x="18408" y="2741"/>
                </a:cubicBezTo>
                <a:cubicBezTo>
                  <a:pt x="18387" y="2765"/>
                  <a:pt x="18378" y="2798"/>
                  <a:pt x="18345" y="2824"/>
                </a:cubicBezTo>
                <a:cubicBezTo>
                  <a:pt x="18396" y="2793"/>
                  <a:pt x="18479" y="2748"/>
                  <a:pt x="18529" y="2803"/>
                </a:cubicBezTo>
                <a:cubicBezTo>
                  <a:pt x="18498" y="2846"/>
                  <a:pt x="18446" y="2863"/>
                  <a:pt x="18408" y="2898"/>
                </a:cubicBezTo>
                <a:cubicBezTo>
                  <a:pt x="18440" y="2886"/>
                  <a:pt x="18470" y="2906"/>
                  <a:pt x="18503" y="2898"/>
                </a:cubicBezTo>
                <a:cubicBezTo>
                  <a:pt x="18492" y="2892"/>
                  <a:pt x="18481" y="2886"/>
                  <a:pt x="18470" y="2880"/>
                </a:cubicBezTo>
                <a:cubicBezTo>
                  <a:pt x="18596" y="2770"/>
                  <a:pt x="18544" y="2951"/>
                  <a:pt x="18624" y="2945"/>
                </a:cubicBezTo>
                <a:cubicBezTo>
                  <a:pt x="18596" y="2939"/>
                  <a:pt x="18586" y="2919"/>
                  <a:pt x="18604" y="2895"/>
                </a:cubicBezTo>
                <a:cubicBezTo>
                  <a:pt x="18637" y="2901"/>
                  <a:pt x="18643" y="2944"/>
                  <a:pt x="18681" y="2936"/>
                </a:cubicBezTo>
                <a:cubicBezTo>
                  <a:pt x="18663" y="2929"/>
                  <a:pt x="18557" y="2837"/>
                  <a:pt x="18562" y="2819"/>
                </a:cubicBezTo>
                <a:cubicBezTo>
                  <a:pt x="18571" y="2783"/>
                  <a:pt x="18642" y="2781"/>
                  <a:pt x="18621" y="2835"/>
                </a:cubicBezTo>
                <a:cubicBezTo>
                  <a:pt x="18644" y="2771"/>
                  <a:pt x="18758" y="2793"/>
                  <a:pt x="18797" y="2827"/>
                </a:cubicBezTo>
                <a:cubicBezTo>
                  <a:pt x="18784" y="2836"/>
                  <a:pt x="18776" y="2846"/>
                  <a:pt x="18770" y="2856"/>
                </a:cubicBezTo>
                <a:cubicBezTo>
                  <a:pt x="18802" y="2819"/>
                  <a:pt x="18867" y="2825"/>
                  <a:pt x="18909" y="2838"/>
                </a:cubicBezTo>
                <a:cubicBezTo>
                  <a:pt x="18864" y="2803"/>
                  <a:pt x="18708" y="2805"/>
                  <a:pt x="18669" y="2766"/>
                </a:cubicBezTo>
                <a:cubicBezTo>
                  <a:pt x="18645" y="2743"/>
                  <a:pt x="18749" y="2709"/>
                  <a:pt x="18764" y="2704"/>
                </a:cubicBezTo>
                <a:cubicBezTo>
                  <a:pt x="18836" y="2681"/>
                  <a:pt x="18912" y="2666"/>
                  <a:pt x="18987" y="2666"/>
                </a:cubicBezTo>
                <a:cubicBezTo>
                  <a:pt x="19030" y="2666"/>
                  <a:pt x="19247" y="2690"/>
                  <a:pt x="19212" y="2746"/>
                </a:cubicBezTo>
                <a:cubicBezTo>
                  <a:pt x="19271" y="2667"/>
                  <a:pt x="19465" y="2751"/>
                  <a:pt x="19378" y="2819"/>
                </a:cubicBezTo>
                <a:cubicBezTo>
                  <a:pt x="19290" y="2887"/>
                  <a:pt x="19249" y="2787"/>
                  <a:pt x="19004" y="2916"/>
                </a:cubicBezTo>
                <a:cubicBezTo>
                  <a:pt x="19100" y="2894"/>
                  <a:pt x="19188" y="2825"/>
                  <a:pt x="19289" y="2859"/>
                </a:cubicBezTo>
                <a:cubicBezTo>
                  <a:pt x="19253" y="2889"/>
                  <a:pt x="19201" y="2887"/>
                  <a:pt x="19162" y="2913"/>
                </a:cubicBezTo>
                <a:cubicBezTo>
                  <a:pt x="19122" y="2938"/>
                  <a:pt x="19084" y="2969"/>
                  <a:pt x="19034" y="2969"/>
                </a:cubicBezTo>
                <a:cubicBezTo>
                  <a:pt x="19137" y="2981"/>
                  <a:pt x="19435" y="2736"/>
                  <a:pt x="19524" y="2889"/>
                </a:cubicBezTo>
                <a:cubicBezTo>
                  <a:pt x="19468" y="2911"/>
                  <a:pt x="19444" y="2932"/>
                  <a:pt x="19382" y="2943"/>
                </a:cubicBezTo>
                <a:cubicBezTo>
                  <a:pt x="19311" y="2956"/>
                  <a:pt x="19239" y="2965"/>
                  <a:pt x="19168" y="2978"/>
                </a:cubicBezTo>
                <a:cubicBezTo>
                  <a:pt x="19200" y="2975"/>
                  <a:pt x="19233" y="2967"/>
                  <a:pt x="19263" y="2984"/>
                </a:cubicBezTo>
                <a:cubicBezTo>
                  <a:pt x="19190" y="2996"/>
                  <a:pt x="19174" y="3012"/>
                  <a:pt x="19132" y="3022"/>
                </a:cubicBezTo>
                <a:cubicBezTo>
                  <a:pt x="19187" y="3016"/>
                  <a:pt x="19261" y="2966"/>
                  <a:pt x="19316" y="2993"/>
                </a:cubicBezTo>
                <a:cubicBezTo>
                  <a:pt x="19276" y="3017"/>
                  <a:pt x="19225" y="3009"/>
                  <a:pt x="19185" y="3034"/>
                </a:cubicBezTo>
                <a:cubicBezTo>
                  <a:pt x="19220" y="3018"/>
                  <a:pt x="19261" y="3056"/>
                  <a:pt x="19228" y="3071"/>
                </a:cubicBezTo>
                <a:cubicBezTo>
                  <a:pt x="19201" y="3085"/>
                  <a:pt x="19173" y="3098"/>
                  <a:pt x="19147" y="3114"/>
                </a:cubicBezTo>
                <a:cubicBezTo>
                  <a:pt x="19181" y="3101"/>
                  <a:pt x="19233" y="3089"/>
                  <a:pt x="19257" y="3058"/>
                </a:cubicBezTo>
                <a:cubicBezTo>
                  <a:pt x="19272" y="3038"/>
                  <a:pt x="19280" y="3019"/>
                  <a:pt x="19303" y="3005"/>
                </a:cubicBezTo>
                <a:cubicBezTo>
                  <a:pt x="19337" y="2985"/>
                  <a:pt x="19408" y="2951"/>
                  <a:pt x="19446" y="2978"/>
                </a:cubicBezTo>
                <a:cubicBezTo>
                  <a:pt x="19424" y="2981"/>
                  <a:pt x="19411" y="2996"/>
                  <a:pt x="19411" y="3020"/>
                </a:cubicBezTo>
                <a:cubicBezTo>
                  <a:pt x="19439" y="2972"/>
                  <a:pt x="19515" y="2929"/>
                  <a:pt x="19565" y="2969"/>
                </a:cubicBezTo>
                <a:cubicBezTo>
                  <a:pt x="19488" y="2986"/>
                  <a:pt x="19421" y="3033"/>
                  <a:pt x="19346" y="3055"/>
                </a:cubicBezTo>
                <a:cubicBezTo>
                  <a:pt x="19367" y="3050"/>
                  <a:pt x="19389" y="3048"/>
                  <a:pt x="19411" y="3049"/>
                </a:cubicBezTo>
                <a:cubicBezTo>
                  <a:pt x="19380" y="3075"/>
                  <a:pt x="19348" y="3098"/>
                  <a:pt x="19316" y="3117"/>
                </a:cubicBezTo>
                <a:cubicBezTo>
                  <a:pt x="19374" y="3097"/>
                  <a:pt x="19475" y="2973"/>
                  <a:pt x="19542" y="3017"/>
                </a:cubicBezTo>
                <a:cubicBezTo>
                  <a:pt x="19523" y="3026"/>
                  <a:pt x="19450" y="3088"/>
                  <a:pt x="19524" y="3067"/>
                </a:cubicBezTo>
                <a:cubicBezTo>
                  <a:pt x="19474" y="3095"/>
                  <a:pt x="19428" y="3147"/>
                  <a:pt x="19369" y="3156"/>
                </a:cubicBezTo>
                <a:cubicBezTo>
                  <a:pt x="19454" y="3162"/>
                  <a:pt x="19501" y="3029"/>
                  <a:pt x="19589" y="3100"/>
                </a:cubicBezTo>
                <a:cubicBezTo>
                  <a:pt x="19538" y="3097"/>
                  <a:pt x="19508" y="3150"/>
                  <a:pt x="19462" y="3162"/>
                </a:cubicBezTo>
                <a:cubicBezTo>
                  <a:pt x="19583" y="3137"/>
                  <a:pt x="19664" y="3028"/>
                  <a:pt x="19784" y="3001"/>
                </a:cubicBezTo>
                <a:cubicBezTo>
                  <a:pt x="19826" y="2992"/>
                  <a:pt x="20038" y="2995"/>
                  <a:pt x="20010" y="3083"/>
                </a:cubicBezTo>
                <a:cubicBezTo>
                  <a:pt x="19993" y="3135"/>
                  <a:pt x="19895" y="3157"/>
                  <a:pt x="19848" y="3149"/>
                </a:cubicBezTo>
                <a:cubicBezTo>
                  <a:pt x="19763" y="3133"/>
                  <a:pt x="19658" y="3210"/>
                  <a:pt x="19574" y="3227"/>
                </a:cubicBezTo>
                <a:cubicBezTo>
                  <a:pt x="19607" y="3230"/>
                  <a:pt x="19639" y="3216"/>
                  <a:pt x="19670" y="3233"/>
                </a:cubicBezTo>
                <a:cubicBezTo>
                  <a:pt x="19626" y="3249"/>
                  <a:pt x="19591" y="3284"/>
                  <a:pt x="19542" y="3284"/>
                </a:cubicBezTo>
                <a:cubicBezTo>
                  <a:pt x="19600" y="3287"/>
                  <a:pt x="19660" y="3245"/>
                  <a:pt x="19718" y="3237"/>
                </a:cubicBezTo>
                <a:cubicBezTo>
                  <a:pt x="19746" y="3232"/>
                  <a:pt x="19775" y="3228"/>
                  <a:pt x="19803" y="3222"/>
                </a:cubicBezTo>
                <a:cubicBezTo>
                  <a:pt x="19757" y="3231"/>
                  <a:pt x="19706" y="3226"/>
                  <a:pt x="19696" y="3201"/>
                </a:cubicBezTo>
                <a:cubicBezTo>
                  <a:pt x="19745" y="3205"/>
                  <a:pt x="19774" y="3151"/>
                  <a:pt x="19824" y="3159"/>
                </a:cubicBezTo>
                <a:cubicBezTo>
                  <a:pt x="19845" y="3163"/>
                  <a:pt x="19865" y="3167"/>
                  <a:pt x="19886" y="3171"/>
                </a:cubicBezTo>
                <a:cubicBezTo>
                  <a:pt x="19884" y="3194"/>
                  <a:pt x="19849" y="3212"/>
                  <a:pt x="19809" y="3221"/>
                </a:cubicBezTo>
                <a:cubicBezTo>
                  <a:pt x="19838" y="3215"/>
                  <a:pt x="19867" y="3209"/>
                  <a:pt x="19895" y="3202"/>
                </a:cubicBezTo>
                <a:cubicBezTo>
                  <a:pt x="19906" y="3199"/>
                  <a:pt x="20120" y="3100"/>
                  <a:pt x="20085" y="3175"/>
                </a:cubicBezTo>
                <a:cubicBezTo>
                  <a:pt x="20061" y="3226"/>
                  <a:pt x="19960" y="3252"/>
                  <a:pt x="19911" y="3269"/>
                </a:cubicBezTo>
                <a:cubicBezTo>
                  <a:pt x="19864" y="3285"/>
                  <a:pt x="19844" y="3295"/>
                  <a:pt x="19793" y="3291"/>
                </a:cubicBezTo>
                <a:cubicBezTo>
                  <a:pt x="19737" y="3285"/>
                  <a:pt x="19695" y="3337"/>
                  <a:pt x="19643" y="3349"/>
                </a:cubicBezTo>
                <a:cubicBezTo>
                  <a:pt x="19669" y="3360"/>
                  <a:pt x="19689" y="3373"/>
                  <a:pt x="19643" y="3385"/>
                </a:cubicBezTo>
                <a:cubicBezTo>
                  <a:pt x="19718" y="3371"/>
                  <a:pt x="19761" y="3271"/>
                  <a:pt x="19844" y="3319"/>
                </a:cubicBezTo>
                <a:cubicBezTo>
                  <a:pt x="19780" y="3362"/>
                  <a:pt x="19726" y="3419"/>
                  <a:pt x="19660" y="3459"/>
                </a:cubicBezTo>
                <a:cubicBezTo>
                  <a:pt x="19771" y="3410"/>
                  <a:pt x="19845" y="3310"/>
                  <a:pt x="19961" y="3268"/>
                </a:cubicBezTo>
                <a:cubicBezTo>
                  <a:pt x="20021" y="3246"/>
                  <a:pt x="20152" y="3188"/>
                  <a:pt x="20213" y="3230"/>
                </a:cubicBezTo>
                <a:cubicBezTo>
                  <a:pt x="20159" y="3260"/>
                  <a:pt x="20022" y="3256"/>
                  <a:pt x="20002" y="3328"/>
                </a:cubicBezTo>
                <a:cubicBezTo>
                  <a:pt x="20054" y="3331"/>
                  <a:pt x="19995" y="3284"/>
                  <a:pt x="20094" y="3288"/>
                </a:cubicBezTo>
                <a:cubicBezTo>
                  <a:pt x="20152" y="3285"/>
                  <a:pt x="20198" y="3254"/>
                  <a:pt x="20254" y="3242"/>
                </a:cubicBezTo>
                <a:cubicBezTo>
                  <a:pt x="20308" y="3231"/>
                  <a:pt x="20428" y="3270"/>
                  <a:pt x="20476" y="3303"/>
                </a:cubicBezTo>
                <a:cubicBezTo>
                  <a:pt x="20511" y="3328"/>
                  <a:pt x="20444" y="3335"/>
                  <a:pt x="20430" y="3332"/>
                </a:cubicBezTo>
                <a:cubicBezTo>
                  <a:pt x="20394" y="3327"/>
                  <a:pt x="20348" y="3376"/>
                  <a:pt x="20306" y="3381"/>
                </a:cubicBezTo>
                <a:cubicBezTo>
                  <a:pt x="20193" y="3393"/>
                  <a:pt x="20068" y="3410"/>
                  <a:pt x="19972" y="3465"/>
                </a:cubicBezTo>
                <a:cubicBezTo>
                  <a:pt x="19997" y="3452"/>
                  <a:pt x="20016" y="3453"/>
                  <a:pt x="20034" y="3471"/>
                </a:cubicBezTo>
                <a:cubicBezTo>
                  <a:pt x="19974" y="3483"/>
                  <a:pt x="19915" y="3493"/>
                  <a:pt x="19859" y="3518"/>
                </a:cubicBezTo>
                <a:cubicBezTo>
                  <a:pt x="19906" y="3515"/>
                  <a:pt x="19951" y="3484"/>
                  <a:pt x="20006" y="3484"/>
                </a:cubicBezTo>
                <a:cubicBezTo>
                  <a:pt x="20043" y="3484"/>
                  <a:pt x="20057" y="3445"/>
                  <a:pt x="20089" y="3434"/>
                </a:cubicBezTo>
                <a:cubicBezTo>
                  <a:pt x="20150" y="3413"/>
                  <a:pt x="20262" y="3381"/>
                  <a:pt x="20317" y="3432"/>
                </a:cubicBezTo>
                <a:cubicBezTo>
                  <a:pt x="20201" y="3532"/>
                  <a:pt x="20012" y="3473"/>
                  <a:pt x="19913" y="3584"/>
                </a:cubicBezTo>
                <a:cubicBezTo>
                  <a:pt x="19950" y="3562"/>
                  <a:pt x="19988" y="3529"/>
                  <a:pt x="20034" y="3531"/>
                </a:cubicBezTo>
                <a:cubicBezTo>
                  <a:pt x="20065" y="3533"/>
                  <a:pt x="20089" y="3537"/>
                  <a:pt x="20119" y="3523"/>
                </a:cubicBezTo>
                <a:cubicBezTo>
                  <a:pt x="20184" y="3493"/>
                  <a:pt x="20251" y="3506"/>
                  <a:pt x="20313" y="3477"/>
                </a:cubicBezTo>
                <a:cubicBezTo>
                  <a:pt x="20375" y="3448"/>
                  <a:pt x="20444" y="3365"/>
                  <a:pt x="20520" y="3388"/>
                </a:cubicBezTo>
                <a:cubicBezTo>
                  <a:pt x="20564" y="3402"/>
                  <a:pt x="20604" y="3469"/>
                  <a:pt x="20606" y="3513"/>
                </a:cubicBezTo>
                <a:cubicBezTo>
                  <a:pt x="20610" y="3574"/>
                  <a:pt x="20399" y="3538"/>
                  <a:pt x="20361" y="3553"/>
                </a:cubicBezTo>
                <a:cubicBezTo>
                  <a:pt x="20282" y="3583"/>
                  <a:pt x="20202" y="3591"/>
                  <a:pt x="20119" y="3603"/>
                </a:cubicBezTo>
                <a:cubicBezTo>
                  <a:pt x="20046" y="3613"/>
                  <a:pt x="19961" y="3588"/>
                  <a:pt x="19892" y="3616"/>
                </a:cubicBezTo>
                <a:cubicBezTo>
                  <a:pt x="19968" y="3609"/>
                  <a:pt x="20044" y="3624"/>
                  <a:pt x="20119" y="3607"/>
                </a:cubicBezTo>
                <a:cubicBezTo>
                  <a:pt x="20177" y="3594"/>
                  <a:pt x="20224" y="3592"/>
                  <a:pt x="20281" y="3611"/>
                </a:cubicBezTo>
                <a:cubicBezTo>
                  <a:pt x="20369" y="3639"/>
                  <a:pt x="20520" y="3593"/>
                  <a:pt x="20582" y="3675"/>
                </a:cubicBezTo>
                <a:cubicBezTo>
                  <a:pt x="20636" y="3748"/>
                  <a:pt x="20486" y="3716"/>
                  <a:pt x="20468" y="3717"/>
                </a:cubicBezTo>
                <a:cubicBezTo>
                  <a:pt x="20411" y="3721"/>
                  <a:pt x="20369" y="3726"/>
                  <a:pt x="20314" y="3704"/>
                </a:cubicBezTo>
                <a:cubicBezTo>
                  <a:pt x="20237" y="3672"/>
                  <a:pt x="20111" y="3635"/>
                  <a:pt x="20034" y="3685"/>
                </a:cubicBezTo>
                <a:cubicBezTo>
                  <a:pt x="20093" y="3664"/>
                  <a:pt x="20210" y="3658"/>
                  <a:pt x="20254" y="3711"/>
                </a:cubicBezTo>
                <a:cubicBezTo>
                  <a:pt x="20201" y="3707"/>
                  <a:pt x="20147" y="3695"/>
                  <a:pt x="20094" y="3708"/>
                </a:cubicBezTo>
                <a:cubicBezTo>
                  <a:pt x="20111" y="3709"/>
                  <a:pt x="20128" y="3712"/>
                  <a:pt x="20145" y="3717"/>
                </a:cubicBezTo>
                <a:cubicBezTo>
                  <a:pt x="20094" y="3722"/>
                  <a:pt x="20055" y="3733"/>
                  <a:pt x="20017" y="3744"/>
                </a:cubicBezTo>
                <a:cubicBezTo>
                  <a:pt x="20051" y="3744"/>
                  <a:pt x="20053" y="3741"/>
                  <a:pt x="20029" y="3771"/>
                </a:cubicBezTo>
                <a:cubicBezTo>
                  <a:pt x="20095" y="3698"/>
                  <a:pt x="20240" y="3706"/>
                  <a:pt x="20311" y="3768"/>
                </a:cubicBezTo>
                <a:cubicBezTo>
                  <a:pt x="20250" y="3776"/>
                  <a:pt x="20182" y="3755"/>
                  <a:pt x="20124" y="3780"/>
                </a:cubicBezTo>
                <a:cubicBezTo>
                  <a:pt x="20158" y="3773"/>
                  <a:pt x="20193" y="3784"/>
                  <a:pt x="20215" y="3812"/>
                </a:cubicBezTo>
                <a:cubicBezTo>
                  <a:pt x="20185" y="3815"/>
                  <a:pt x="20157" y="3800"/>
                  <a:pt x="20126" y="3806"/>
                </a:cubicBezTo>
                <a:cubicBezTo>
                  <a:pt x="20158" y="3814"/>
                  <a:pt x="20190" y="3823"/>
                  <a:pt x="20218" y="3839"/>
                </a:cubicBezTo>
                <a:cubicBezTo>
                  <a:pt x="20192" y="3834"/>
                  <a:pt x="20165" y="3834"/>
                  <a:pt x="20138" y="3834"/>
                </a:cubicBezTo>
                <a:cubicBezTo>
                  <a:pt x="20169" y="3840"/>
                  <a:pt x="20200" y="3845"/>
                  <a:pt x="20230" y="3851"/>
                </a:cubicBezTo>
                <a:cubicBezTo>
                  <a:pt x="20205" y="3865"/>
                  <a:pt x="20135" y="3857"/>
                  <a:pt x="20109" y="3834"/>
                </a:cubicBezTo>
                <a:cubicBezTo>
                  <a:pt x="20092" y="3834"/>
                  <a:pt x="20075" y="3834"/>
                  <a:pt x="20059" y="3832"/>
                </a:cubicBezTo>
                <a:cubicBezTo>
                  <a:pt x="20007" y="3828"/>
                  <a:pt x="19956" y="3805"/>
                  <a:pt x="19904" y="3815"/>
                </a:cubicBezTo>
                <a:cubicBezTo>
                  <a:pt x="19946" y="3823"/>
                  <a:pt x="19947" y="3827"/>
                  <a:pt x="19907" y="3827"/>
                </a:cubicBezTo>
                <a:cubicBezTo>
                  <a:pt x="19941" y="3828"/>
                  <a:pt x="19990" y="3850"/>
                  <a:pt x="20029" y="3851"/>
                </a:cubicBezTo>
                <a:cubicBezTo>
                  <a:pt x="20071" y="3852"/>
                  <a:pt x="20118" y="3848"/>
                  <a:pt x="20156" y="3872"/>
                </a:cubicBezTo>
                <a:cubicBezTo>
                  <a:pt x="20096" y="3875"/>
                  <a:pt x="20020" y="3859"/>
                  <a:pt x="19966" y="3895"/>
                </a:cubicBezTo>
                <a:cubicBezTo>
                  <a:pt x="19980" y="3888"/>
                  <a:pt x="20074" y="3889"/>
                  <a:pt x="19999" y="3904"/>
                </a:cubicBezTo>
                <a:cubicBezTo>
                  <a:pt x="20055" y="3900"/>
                  <a:pt x="20103" y="3902"/>
                  <a:pt x="20156" y="3922"/>
                </a:cubicBezTo>
                <a:cubicBezTo>
                  <a:pt x="20147" y="3934"/>
                  <a:pt x="20137" y="3945"/>
                  <a:pt x="20126" y="3955"/>
                </a:cubicBezTo>
                <a:cubicBezTo>
                  <a:pt x="20165" y="3929"/>
                  <a:pt x="20199" y="3893"/>
                  <a:pt x="20249" y="3919"/>
                </a:cubicBezTo>
                <a:cubicBezTo>
                  <a:pt x="20223" y="3917"/>
                  <a:pt x="20210" y="3934"/>
                  <a:pt x="20210" y="3958"/>
                </a:cubicBezTo>
                <a:cubicBezTo>
                  <a:pt x="20232" y="3908"/>
                  <a:pt x="20253" y="3933"/>
                  <a:pt x="20289" y="3946"/>
                </a:cubicBezTo>
                <a:cubicBezTo>
                  <a:pt x="20332" y="3960"/>
                  <a:pt x="20378" y="3926"/>
                  <a:pt x="20423" y="3946"/>
                </a:cubicBezTo>
                <a:cubicBezTo>
                  <a:pt x="20332" y="3964"/>
                  <a:pt x="20234" y="3941"/>
                  <a:pt x="20148" y="3982"/>
                </a:cubicBezTo>
                <a:cubicBezTo>
                  <a:pt x="20170" y="3978"/>
                  <a:pt x="20250" y="3947"/>
                  <a:pt x="20180" y="3999"/>
                </a:cubicBezTo>
                <a:cubicBezTo>
                  <a:pt x="20216" y="3976"/>
                  <a:pt x="20269" y="3954"/>
                  <a:pt x="20305" y="3982"/>
                </a:cubicBezTo>
                <a:cubicBezTo>
                  <a:pt x="20259" y="3986"/>
                  <a:pt x="20227" y="4037"/>
                  <a:pt x="20180" y="4032"/>
                </a:cubicBezTo>
                <a:cubicBezTo>
                  <a:pt x="20214" y="4039"/>
                  <a:pt x="20239" y="4013"/>
                  <a:pt x="20267" y="3998"/>
                </a:cubicBezTo>
                <a:cubicBezTo>
                  <a:pt x="20300" y="3980"/>
                  <a:pt x="20334" y="3997"/>
                  <a:pt x="20367" y="4002"/>
                </a:cubicBezTo>
                <a:cubicBezTo>
                  <a:pt x="20345" y="4019"/>
                  <a:pt x="20324" y="4037"/>
                  <a:pt x="20305" y="4056"/>
                </a:cubicBezTo>
                <a:cubicBezTo>
                  <a:pt x="20324" y="4046"/>
                  <a:pt x="20384" y="4008"/>
                  <a:pt x="20355" y="4068"/>
                </a:cubicBezTo>
                <a:cubicBezTo>
                  <a:pt x="20375" y="4033"/>
                  <a:pt x="20413" y="4021"/>
                  <a:pt x="20444" y="4044"/>
                </a:cubicBezTo>
                <a:cubicBezTo>
                  <a:pt x="20391" y="4049"/>
                  <a:pt x="20417" y="4062"/>
                  <a:pt x="20441" y="4074"/>
                </a:cubicBezTo>
                <a:cubicBezTo>
                  <a:pt x="20399" y="4091"/>
                  <a:pt x="20368" y="4120"/>
                  <a:pt x="20319" y="4118"/>
                </a:cubicBezTo>
                <a:cubicBezTo>
                  <a:pt x="20372" y="4133"/>
                  <a:pt x="20519" y="4073"/>
                  <a:pt x="20548" y="4026"/>
                </a:cubicBezTo>
                <a:cubicBezTo>
                  <a:pt x="20545" y="4080"/>
                  <a:pt x="20445" y="4122"/>
                  <a:pt x="20430" y="4183"/>
                </a:cubicBezTo>
                <a:cubicBezTo>
                  <a:pt x="20460" y="4153"/>
                  <a:pt x="20557" y="4036"/>
                  <a:pt x="20602" y="4103"/>
                </a:cubicBezTo>
                <a:cubicBezTo>
                  <a:pt x="20570" y="4120"/>
                  <a:pt x="20546" y="4159"/>
                  <a:pt x="20581" y="4186"/>
                </a:cubicBezTo>
                <a:cubicBezTo>
                  <a:pt x="20579" y="4115"/>
                  <a:pt x="20733" y="4014"/>
                  <a:pt x="20768" y="4088"/>
                </a:cubicBezTo>
                <a:cubicBezTo>
                  <a:pt x="20719" y="4091"/>
                  <a:pt x="20644" y="4139"/>
                  <a:pt x="20623" y="4183"/>
                </a:cubicBezTo>
                <a:cubicBezTo>
                  <a:pt x="20649" y="4158"/>
                  <a:pt x="20717" y="4107"/>
                  <a:pt x="20717" y="4169"/>
                </a:cubicBezTo>
                <a:cubicBezTo>
                  <a:pt x="20737" y="4142"/>
                  <a:pt x="20816" y="4098"/>
                  <a:pt x="20812" y="4163"/>
                </a:cubicBezTo>
                <a:cubicBezTo>
                  <a:pt x="20790" y="4163"/>
                  <a:pt x="20770" y="4168"/>
                  <a:pt x="20750" y="4178"/>
                </a:cubicBezTo>
                <a:cubicBezTo>
                  <a:pt x="20782" y="4172"/>
                  <a:pt x="20813" y="4164"/>
                  <a:pt x="20845" y="4163"/>
                </a:cubicBezTo>
                <a:cubicBezTo>
                  <a:pt x="20831" y="4193"/>
                  <a:pt x="20837" y="4195"/>
                  <a:pt x="20869" y="4195"/>
                </a:cubicBezTo>
                <a:cubicBezTo>
                  <a:pt x="20855" y="4229"/>
                  <a:pt x="20817" y="4235"/>
                  <a:pt x="20786" y="4243"/>
                </a:cubicBezTo>
                <a:cubicBezTo>
                  <a:pt x="20850" y="4235"/>
                  <a:pt x="20879" y="4287"/>
                  <a:pt x="20803" y="4293"/>
                </a:cubicBezTo>
                <a:cubicBezTo>
                  <a:pt x="20757" y="4296"/>
                  <a:pt x="20711" y="4271"/>
                  <a:pt x="20664" y="4278"/>
                </a:cubicBezTo>
                <a:cubicBezTo>
                  <a:pt x="20696" y="4281"/>
                  <a:pt x="20721" y="4279"/>
                  <a:pt x="20750" y="4293"/>
                </a:cubicBezTo>
                <a:cubicBezTo>
                  <a:pt x="20705" y="4303"/>
                  <a:pt x="20667" y="4299"/>
                  <a:pt x="20628" y="4323"/>
                </a:cubicBezTo>
                <a:cubicBezTo>
                  <a:pt x="20681" y="4307"/>
                  <a:pt x="20762" y="4287"/>
                  <a:pt x="20816" y="4302"/>
                </a:cubicBezTo>
                <a:cubicBezTo>
                  <a:pt x="20746" y="4320"/>
                  <a:pt x="20644" y="4304"/>
                  <a:pt x="20611" y="4379"/>
                </a:cubicBezTo>
                <a:cubicBezTo>
                  <a:pt x="20686" y="4354"/>
                  <a:pt x="20853" y="4256"/>
                  <a:pt x="20928" y="4321"/>
                </a:cubicBezTo>
                <a:cubicBezTo>
                  <a:pt x="20899" y="4343"/>
                  <a:pt x="20871" y="4358"/>
                  <a:pt x="20839" y="4373"/>
                </a:cubicBezTo>
                <a:cubicBezTo>
                  <a:pt x="20890" y="4360"/>
                  <a:pt x="21006" y="4252"/>
                  <a:pt x="21059" y="4296"/>
                </a:cubicBezTo>
                <a:cubicBezTo>
                  <a:pt x="21042" y="4321"/>
                  <a:pt x="21018" y="4330"/>
                  <a:pt x="20991" y="4337"/>
                </a:cubicBezTo>
                <a:cubicBezTo>
                  <a:pt x="20962" y="4345"/>
                  <a:pt x="20957" y="4374"/>
                  <a:pt x="20936" y="4391"/>
                </a:cubicBezTo>
                <a:cubicBezTo>
                  <a:pt x="20905" y="4416"/>
                  <a:pt x="20823" y="4436"/>
                  <a:pt x="20783" y="4439"/>
                </a:cubicBezTo>
                <a:cubicBezTo>
                  <a:pt x="20814" y="4444"/>
                  <a:pt x="20906" y="4415"/>
                  <a:pt x="20857" y="4468"/>
                </a:cubicBezTo>
                <a:cubicBezTo>
                  <a:pt x="20911" y="4427"/>
                  <a:pt x="20959" y="4386"/>
                  <a:pt x="21032" y="4391"/>
                </a:cubicBezTo>
                <a:cubicBezTo>
                  <a:pt x="21023" y="4430"/>
                  <a:pt x="20994" y="4459"/>
                  <a:pt x="20964" y="4483"/>
                </a:cubicBezTo>
                <a:cubicBezTo>
                  <a:pt x="21014" y="4484"/>
                  <a:pt x="21027" y="4414"/>
                  <a:pt x="21071" y="4401"/>
                </a:cubicBezTo>
                <a:cubicBezTo>
                  <a:pt x="21099" y="4392"/>
                  <a:pt x="21109" y="4447"/>
                  <a:pt x="21118" y="4463"/>
                </a:cubicBezTo>
                <a:cubicBezTo>
                  <a:pt x="21111" y="4415"/>
                  <a:pt x="21147" y="4410"/>
                  <a:pt x="21177" y="4385"/>
                </a:cubicBezTo>
                <a:cubicBezTo>
                  <a:pt x="21201" y="4365"/>
                  <a:pt x="21242" y="4375"/>
                  <a:pt x="21213" y="4412"/>
                </a:cubicBezTo>
                <a:cubicBezTo>
                  <a:pt x="21232" y="4390"/>
                  <a:pt x="21257" y="4389"/>
                  <a:pt x="21276" y="4412"/>
                </a:cubicBezTo>
                <a:cubicBezTo>
                  <a:pt x="21254" y="4410"/>
                  <a:pt x="21233" y="4413"/>
                  <a:pt x="21213" y="4421"/>
                </a:cubicBezTo>
                <a:cubicBezTo>
                  <a:pt x="21231" y="4416"/>
                  <a:pt x="21359" y="4415"/>
                  <a:pt x="21273" y="4436"/>
                </a:cubicBezTo>
                <a:cubicBezTo>
                  <a:pt x="21325" y="4430"/>
                  <a:pt x="21361" y="4502"/>
                  <a:pt x="21302" y="4519"/>
                </a:cubicBezTo>
                <a:cubicBezTo>
                  <a:pt x="21267" y="4529"/>
                  <a:pt x="21247" y="4510"/>
                  <a:pt x="21220" y="4493"/>
                </a:cubicBezTo>
                <a:cubicBezTo>
                  <a:pt x="21188" y="4472"/>
                  <a:pt x="21161" y="4488"/>
                  <a:pt x="21130" y="4501"/>
                </a:cubicBezTo>
                <a:cubicBezTo>
                  <a:pt x="21174" y="4491"/>
                  <a:pt x="21229" y="4489"/>
                  <a:pt x="21237" y="4546"/>
                </a:cubicBezTo>
                <a:cubicBezTo>
                  <a:pt x="21206" y="4549"/>
                  <a:pt x="21172" y="4548"/>
                  <a:pt x="21145" y="4566"/>
                </a:cubicBezTo>
                <a:cubicBezTo>
                  <a:pt x="21176" y="4557"/>
                  <a:pt x="21209" y="4561"/>
                  <a:pt x="21237" y="4578"/>
                </a:cubicBezTo>
                <a:cubicBezTo>
                  <a:pt x="21188" y="4582"/>
                  <a:pt x="21138" y="4614"/>
                  <a:pt x="21089" y="4592"/>
                </a:cubicBezTo>
                <a:cubicBezTo>
                  <a:pt x="21053" y="4576"/>
                  <a:pt x="21027" y="4545"/>
                  <a:pt x="20985" y="4569"/>
                </a:cubicBezTo>
                <a:cubicBezTo>
                  <a:pt x="21010" y="4560"/>
                  <a:pt x="21025" y="4575"/>
                  <a:pt x="21029" y="4599"/>
                </a:cubicBezTo>
                <a:cubicBezTo>
                  <a:pt x="20991" y="4612"/>
                  <a:pt x="20932" y="4633"/>
                  <a:pt x="20905" y="4590"/>
                </a:cubicBezTo>
                <a:cubicBezTo>
                  <a:pt x="20907" y="4661"/>
                  <a:pt x="21041" y="4605"/>
                  <a:pt x="21044" y="4685"/>
                </a:cubicBezTo>
                <a:cubicBezTo>
                  <a:pt x="20983" y="4676"/>
                  <a:pt x="20904" y="4713"/>
                  <a:pt x="20857" y="4655"/>
                </a:cubicBezTo>
                <a:cubicBezTo>
                  <a:pt x="20856" y="4688"/>
                  <a:pt x="20922" y="4689"/>
                  <a:pt x="20941" y="4703"/>
                </a:cubicBezTo>
                <a:cubicBezTo>
                  <a:pt x="20992" y="4741"/>
                  <a:pt x="20855" y="4748"/>
                  <a:pt x="20836" y="4742"/>
                </a:cubicBezTo>
                <a:cubicBezTo>
                  <a:pt x="20855" y="4772"/>
                  <a:pt x="20840" y="4781"/>
                  <a:pt x="20812" y="4780"/>
                </a:cubicBezTo>
                <a:cubicBezTo>
                  <a:pt x="20823" y="4787"/>
                  <a:pt x="20834" y="4794"/>
                  <a:pt x="20845" y="4801"/>
                </a:cubicBezTo>
                <a:cubicBezTo>
                  <a:pt x="20821" y="4809"/>
                  <a:pt x="20771" y="4814"/>
                  <a:pt x="20786" y="4771"/>
                </a:cubicBezTo>
                <a:cubicBezTo>
                  <a:pt x="20778" y="4875"/>
                  <a:pt x="20693" y="4759"/>
                  <a:pt x="20670" y="4727"/>
                </a:cubicBezTo>
                <a:cubicBezTo>
                  <a:pt x="20696" y="4787"/>
                  <a:pt x="20634" y="4783"/>
                  <a:pt x="20596" y="4798"/>
                </a:cubicBezTo>
                <a:cubicBezTo>
                  <a:pt x="20619" y="4800"/>
                  <a:pt x="20638" y="4809"/>
                  <a:pt x="20655" y="4825"/>
                </a:cubicBezTo>
                <a:cubicBezTo>
                  <a:pt x="20636" y="4836"/>
                  <a:pt x="20615" y="4840"/>
                  <a:pt x="20593" y="4837"/>
                </a:cubicBezTo>
                <a:cubicBezTo>
                  <a:pt x="20602" y="4847"/>
                  <a:pt x="20611" y="4858"/>
                  <a:pt x="20620" y="4869"/>
                </a:cubicBezTo>
                <a:cubicBezTo>
                  <a:pt x="20536" y="4857"/>
                  <a:pt x="20650" y="4890"/>
                  <a:pt x="20567" y="4966"/>
                </a:cubicBezTo>
                <a:cubicBezTo>
                  <a:pt x="20540" y="4991"/>
                  <a:pt x="20503" y="5009"/>
                  <a:pt x="20480" y="5038"/>
                </a:cubicBezTo>
                <a:cubicBezTo>
                  <a:pt x="20477" y="5015"/>
                  <a:pt x="20459" y="4999"/>
                  <a:pt x="20435" y="4997"/>
                </a:cubicBezTo>
                <a:cubicBezTo>
                  <a:pt x="20506" y="4980"/>
                  <a:pt x="20408" y="4997"/>
                  <a:pt x="20459" y="4946"/>
                </a:cubicBezTo>
                <a:cubicBezTo>
                  <a:pt x="20407" y="4991"/>
                  <a:pt x="20391" y="4957"/>
                  <a:pt x="20367" y="4985"/>
                </a:cubicBezTo>
                <a:cubicBezTo>
                  <a:pt x="20363" y="4961"/>
                  <a:pt x="20381" y="4948"/>
                  <a:pt x="20403" y="4941"/>
                </a:cubicBezTo>
                <a:cubicBezTo>
                  <a:pt x="20381" y="4946"/>
                  <a:pt x="20360" y="4943"/>
                  <a:pt x="20340" y="4932"/>
                </a:cubicBezTo>
                <a:cubicBezTo>
                  <a:pt x="20355" y="4913"/>
                  <a:pt x="20374" y="4898"/>
                  <a:pt x="20394" y="4878"/>
                </a:cubicBezTo>
                <a:cubicBezTo>
                  <a:pt x="20363" y="4897"/>
                  <a:pt x="20325" y="4946"/>
                  <a:pt x="20294" y="4954"/>
                </a:cubicBezTo>
                <a:cubicBezTo>
                  <a:pt x="20223" y="4973"/>
                  <a:pt x="20297" y="4912"/>
                  <a:pt x="20239" y="4905"/>
                </a:cubicBezTo>
                <a:cubicBezTo>
                  <a:pt x="20273" y="4880"/>
                  <a:pt x="20319" y="4864"/>
                  <a:pt x="20361" y="4863"/>
                </a:cubicBezTo>
                <a:cubicBezTo>
                  <a:pt x="20337" y="4854"/>
                  <a:pt x="20215" y="4895"/>
                  <a:pt x="20204" y="4871"/>
                </a:cubicBezTo>
                <a:cubicBezTo>
                  <a:pt x="20199" y="4861"/>
                  <a:pt x="20314" y="4806"/>
                  <a:pt x="20326" y="4795"/>
                </a:cubicBezTo>
                <a:cubicBezTo>
                  <a:pt x="20285" y="4813"/>
                  <a:pt x="20239" y="4856"/>
                  <a:pt x="20204" y="4804"/>
                </a:cubicBezTo>
                <a:cubicBezTo>
                  <a:pt x="20248" y="4810"/>
                  <a:pt x="20287" y="4780"/>
                  <a:pt x="20328" y="4774"/>
                </a:cubicBezTo>
                <a:cubicBezTo>
                  <a:pt x="20276" y="4770"/>
                  <a:pt x="20227" y="4802"/>
                  <a:pt x="20174" y="4789"/>
                </a:cubicBezTo>
                <a:cubicBezTo>
                  <a:pt x="20194" y="4699"/>
                  <a:pt x="20329" y="4688"/>
                  <a:pt x="20403" y="4697"/>
                </a:cubicBezTo>
                <a:cubicBezTo>
                  <a:pt x="20398" y="4621"/>
                  <a:pt x="20519" y="4610"/>
                  <a:pt x="20560" y="4581"/>
                </a:cubicBezTo>
                <a:cubicBezTo>
                  <a:pt x="20489" y="4584"/>
                  <a:pt x="20442" y="4638"/>
                  <a:pt x="20379" y="4661"/>
                </a:cubicBezTo>
                <a:cubicBezTo>
                  <a:pt x="20294" y="4693"/>
                  <a:pt x="20211" y="4685"/>
                  <a:pt x="20126" y="4706"/>
                </a:cubicBezTo>
                <a:cubicBezTo>
                  <a:pt x="20128" y="4668"/>
                  <a:pt x="20293" y="4610"/>
                  <a:pt x="20305" y="4569"/>
                </a:cubicBezTo>
                <a:cubicBezTo>
                  <a:pt x="20265" y="4602"/>
                  <a:pt x="20221" y="4634"/>
                  <a:pt x="20172" y="4649"/>
                </a:cubicBezTo>
                <a:cubicBezTo>
                  <a:pt x="20133" y="4662"/>
                  <a:pt x="20053" y="4623"/>
                  <a:pt x="20121" y="4605"/>
                </a:cubicBezTo>
                <a:cubicBezTo>
                  <a:pt x="20090" y="4612"/>
                  <a:pt x="20061" y="4631"/>
                  <a:pt x="20029" y="4623"/>
                </a:cubicBezTo>
                <a:cubicBezTo>
                  <a:pt x="20045" y="4605"/>
                  <a:pt x="20058" y="4585"/>
                  <a:pt x="20067" y="4563"/>
                </a:cubicBezTo>
                <a:cubicBezTo>
                  <a:pt x="20017" y="4592"/>
                  <a:pt x="19983" y="4520"/>
                  <a:pt x="20044" y="4507"/>
                </a:cubicBezTo>
                <a:cubicBezTo>
                  <a:pt x="20022" y="4506"/>
                  <a:pt x="20001" y="4501"/>
                  <a:pt x="19981" y="4492"/>
                </a:cubicBezTo>
                <a:cubicBezTo>
                  <a:pt x="19994" y="4556"/>
                  <a:pt x="19880" y="4495"/>
                  <a:pt x="19833" y="4519"/>
                </a:cubicBezTo>
                <a:cubicBezTo>
                  <a:pt x="19867" y="4522"/>
                  <a:pt x="19903" y="4520"/>
                  <a:pt x="19922" y="4555"/>
                </a:cubicBezTo>
                <a:cubicBezTo>
                  <a:pt x="19902" y="4562"/>
                  <a:pt x="19881" y="4566"/>
                  <a:pt x="19859" y="4566"/>
                </a:cubicBezTo>
                <a:cubicBezTo>
                  <a:pt x="19869" y="4576"/>
                  <a:pt x="19879" y="4586"/>
                  <a:pt x="19889" y="4596"/>
                </a:cubicBezTo>
                <a:cubicBezTo>
                  <a:pt x="19833" y="4626"/>
                  <a:pt x="19810" y="4543"/>
                  <a:pt x="19752" y="4555"/>
                </a:cubicBezTo>
                <a:cubicBezTo>
                  <a:pt x="19764" y="4583"/>
                  <a:pt x="19749" y="4613"/>
                  <a:pt x="19776" y="4633"/>
                </a:cubicBezTo>
                <a:cubicBezTo>
                  <a:pt x="19799" y="4651"/>
                  <a:pt x="19859" y="4680"/>
                  <a:pt x="19806" y="4704"/>
                </a:cubicBezTo>
                <a:cubicBezTo>
                  <a:pt x="19772" y="4720"/>
                  <a:pt x="19689" y="4730"/>
                  <a:pt x="19652" y="4727"/>
                </a:cubicBezTo>
                <a:cubicBezTo>
                  <a:pt x="19611" y="4724"/>
                  <a:pt x="19635" y="4671"/>
                  <a:pt x="19658" y="4661"/>
                </a:cubicBezTo>
                <a:cubicBezTo>
                  <a:pt x="19583" y="4645"/>
                  <a:pt x="19554" y="4621"/>
                  <a:pt x="19473" y="4632"/>
                </a:cubicBezTo>
                <a:cubicBezTo>
                  <a:pt x="19507" y="4641"/>
                  <a:pt x="19544" y="4625"/>
                  <a:pt x="19575" y="4641"/>
                </a:cubicBezTo>
                <a:cubicBezTo>
                  <a:pt x="19590" y="4652"/>
                  <a:pt x="19607" y="4658"/>
                  <a:pt x="19625" y="4658"/>
                </a:cubicBezTo>
                <a:cubicBezTo>
                  <a:pt x="19630" y="4701"/>
                  <a:pt x="19583" y="4706"/>
                  <a:pt x="19562" y="4676"/>
                </a:cubicBezTo>
                <a:cubicBezTo>
                  <a:pt x="19588" y="4703"/>
                  <a:pt x="19582" y="4716"/>
                  <a:pt x="19545" y="4718"/>
                </a:cubicBezTo>
                <a:cubicBezTo>
                  <a:pt x="19580" y="4713"/>
                  <a:pt x="19588" y="4725"/>
                  <a:pt x="19569" y="4753"/>
                </a:cubicBezTo>
                <a:cubicBezTo>
                  <a:pt x="19590" y="4752"/>
                  <a:pt x="19610" y="4754"/>
                  <a:pt x="19631" y="4759"/>
                </a:cubicBezTo>
                <a:cubicBezTo>
                  <a:pt x="19602" y="4789"/>
                  <a:pt x="19571" y="4817"/>
                  <a:pt x="19539" y="4842"/>
                </a:cubicBezTo>
                <a:cubicBezTo>
                  <a:pt x="19584" y="4818"/>
                  <a:pt x="19680" y="4758"/>
                  <a:pt x="19723" y="4816"/>
                </a:cubicBezTo>
                <a:cubicBezTo>
                  <a:pt x="19699" y="4821"/>
                  <a:pt x="19684" y="4839"/>
                  <a:pt x="19684" y="4863"/>
                </a:cubicBezTo>
                <a:cubicBezTo>
                  <a:pt x="19705" y="4858"/>
                  <a:pt x="19726" y="4856"/>
                  <a:pt x="19747" y="4857"/>
                </a:cubicBezTo>
                <a:cubicBezTo>
                  <a:pt x="19730" y="4901"/>
                  <a:pt x="19679" y="4880"/>
                  <a:pt x="19646" y="4899"/>
                </a:cubicBezTo>
                <a:cubicBezTo>
                  <a:pt x="19708" y="4875"/>
                  <a:pt x="19685" y="4933"/>
                  <a:pt x="19729" y="4937"/>
                </a:cubicBezTo>
                <a:cubicBezTo>
                  <a:pt x="19717" y="4959"/>
                  <a:pt x="19696" y="4976"/>
                  <a:pt x="19672" y="4982"/>
                </a:cubicBezTo>
                <a:cubicBezTo>
                  <a:pt x="19708" y="4989"/>
                  <a:pt x="19731" y="4957"/>
                  <a:pt x="19764" y="4955"/>
                </a:cubicBezTo>
                <a:cubicBezTo>
                  <a:pt x="19750" y="4975"/>
                  <a:pt x="19730" y="4986"/>
                  <a:pt x="19705" y="4988"/>
                </a:cubicBezTo>
                <a:cubicBezTo>
                  <a:pt x="19758" y="4999"/>
                  <a:pt x="19717" y="5010"/>
                  <a:pt x="19717" y="5053"/>
                </a:cubicBezTo>
                <a:cubicBezTo>
                  <a:pt x="19735" y="5032"/>
                  <a:pt x="19755" y="5012"/>
                  <a:pt x="19776" y="4994"/>
                </a:cubicBezTo>
                <a:cubicBezTo>
                  <a:pt x="19782" y="5029"/>
                  <a:pt x="19818" y="5047"/>
                  <a:pt x="19851" y="5041"/>
                </a:cubicBezTo>
                <a:cubicBezTo>
                  <a:pt x="19835" y="5060"/>
                  <a:pt x="19820" y="5080"/>
                  <a:pt x="19806" y="5101"/>
                </a:cubicBezTo>
                <a:cubicBezTo>
                  <a:pt x="19827" y="5085"/>
                  <a:pt x="19846" y="5065"/>
                  <a:pt x="19874" y="5062"/>
                </a:cubicBezTo>
                <a:cubicBezTo>
                  <a:pt x="19868" y="5073"/>
                  <a:pt x="19862" y="5084"/>
                  <a:pt x="19856" y="5095"/>
                </a:cubicBezTo>
                <a:cubicBezTo>
                  <a:pt x="19892" y="5101"/>
                  <a:pt x="19896" y="5046"/>
                  <a:pt x="19927" y="5044"/>
                </a:cubicBezTo>
                <a:cubicBezTo>
                  <a:pt x="19997" y="5041"/>
                  <a:pt x="19884" y="5095"/>
                  <a:pt x="19957" y="5095"/>
                </a:cubicBezTo>
                <a:cubicBezTo>
                  <a:pt x="19936" y="5120"/>
                  <a:pt x="19892" y="5124"/>
                  <a:pt x="19889" y="5163"/>
                </a:cubicBezTo>
                <a:cubicBezTo>
                  <a:pt x="19921" y="5159"/>
                  <a:pt x="20019" y="5127"/>
                  <a:pt x="19952" y="5178"/>
                </a:cubicBezTo>
                <a:cubicBezTo>
                  <a:pt x="19976" y="5161"/>
                  <a:pt x="20007" y="5163"/>
                  <a:pt x="20035" y="5157"/>
                </a:cubicBezTo>
                <a:cubicBezTo>
                  <a:pt x="20018" y="5187"/>
                  <a:pt x="19992" y="5207"/>
                  <a:pt x="19962" y="5222"/>
                </a:cubicBezTo>
                <a:cubicBezTo>
                  <a:pt x="19933" y="5236"/>
                  <a:pt x="19917" y="5206"/>
                  <a:pt x="19892" y="5240"/>
                </a:cubicBezTo>
                <a:cubicBezTo>
                  <a:pt x="19921" y="5237"/>
                  <a:pt x="19960" y="5249"/>
                  <a:pt x="19907" y="5270"/>
                </a:cubicBezTo>
                <a:cubicBezTo>
                  <a:pt x="19932" y="5265"/>
                  <a:pt x="19976" y="5296"/>
                  <a:pt x="19934" y="5312"/>
                </a:cubicBezTo>
                <a:cubicBezTo>
                  <a:pt x="19966" y="5310"/>
                  <a:pt x="20001" y="5310"/>
                  <a:pt x="20029" y="5329"/>
                </a:cubicBezTo>
                <a:cubicBezTo>
                  <a:pt x="20004" y="5336"/>
                  <a:pt x="19979" y="5347"/>
                  <a:pt x="19963" y="5368"/>
                </a:cubicBezTo>
                <a:cubicBezTo>
                  <a:pt x="19968" y="5369"/>
                  <a:pt x="19982" y="5365"/>
                  <a:pt x="19998" y="5361"/>
                </a:cubicBezTo>
                <a:close/>
                <a:moveTo>
                  <a:pt x="10617" y="4320"/>
                </a:moveTo>
                <a:cubicBezTo>
                  <a:pt x="10628" y="4328"/>
                  <a:pt x="10638" y="4337"/>
                  <a:pt x="10647" y="4347"/>
                </a:cubicBezTo>
                <a:cubicBezTo>
                  <a:pt x="10625" y="4361"/>
                  <a:pt x="10607" y="4351"/>
                  <a:pt x="10603" y="4326"/>
                </a:cubicBezTo>
                <a:cubicBezTo>
                  <a:pt x="10607" y="4324"/>
                  <a:pt x="10612" y="4322"/>
                  <a:pt x="10617" y="4320"/>
                </a:cubicBezTo>
                <a:close/>
                <a:moveTo>
                  <a:pt x="10739" y="4091"/>
                </a:moveTo>
                <a:cubicBezTo>
                  <a:pt x="10720" y="4075"/>
                  <a:pt x="10689" y="4100"/>
                  <a:pt x="10677" y="4112"/>
                </a:cubicBezTo>
                <a:cubicBezTo>
                  <a:pt x="10701" y="4116"/>
                  <a:pt x="10722" y="4110"/>
                  <a:pt x="10739" y="4091"/>
                </a:cubicBezTo>
                <a:close/>
                <a:moveTo>
                  <a:pt x="10653" y="4106"/>
                </a:moveTo>
                <a:cubicBezTo>
                  <a:pt x="10637" y="4088"/>
                  <a:pt x="10605" y="4100"/>
                  <a:pt x="10588" y="4109"/>
                </a:cubicBezTo>
                <a:cubicBezTo>
                  <a:pt x="10609" y="4107"/>
                  <a:pt x="10631" y="4106"/>
                  <a:pt x="10653" y="4106"/>
                </a:cubicBezTo>
                <a:close/>
                <a:moveTo>
                  <a:pt x="10662" y="4184"/>
                </a:moveTo>
                <a:cubicBezTo>
                  <a:pt x="10624" y="4165"/>
                  <a:pt x="10606" y="4220"/>
                  <a:pt x="10582" y="4237"/>
                </a:cubicBezTo>
                <a:cubicBezTo>
                  <a:pt x="10606" y="4212"/>
                  <a:pt x="10651" y="4223"/>
                  <a:pt x="10662" y="4184"/>
                </a:cubicBezTo>
                <a:close/>
                <a:moveTo>
                  <a:pt x="10629" y="4240"/>
                </a:moveTo>
                <a:cubicBezTo>
                  <a:pt x="10607" y="4227"/>
                  <a:pt x="10577" y="4258"/>
                  <a:pt x="10567" y="4273"/>
                </a:cubicBezTo>
                <a:cubicBezTo>
                  <a:pt x="10592" y="4270"/>
                  <a:pt x="10613" y="4259"/>
                  <a:pt x="10629" y="4240"/>
                </a:cubicBezTo>
                <a:close/>
                <a:moveTo>
                  <a:pt x="10588" y="4207"/>
                </a:moveTo>
                <a:cubicBezTo>
                  <a:pt x="10574" y="4222"/>
                  <a:pt x="10558" y="4233"/>
                  <a:pt x="10540" y="4240"/>
                </a:cubicBezTo>
                <a:cubicBezTo>
                  <a:pt x="10564" y="4244"/>
                  <a:pt x="10583" y="4231"/>
                  <a:pt x="10588" y="4207"/>
                </a:cubicBezTo>
                <a:close/>
                <a:moveTo>
                  <a:pt x="10555" y="4216"/>
                </a:moveTo>
                <a:cubicBezTo>
                  <a:pt x="10542" y="4217"/>
                  <a:pt x="10531" y="4223"/>
                  <a:pt x="10522" y="4234"/>
                </a:cubicBezTo>
                <a:cubicBezTo>
                  <a:pt x="10533" y="4228"/>
                  <a:pt x="10544" y="4222"/>
                  <a:pt x="10555" y="4216"/>
                </a:cubicBezTo>
                <a:close/>
                <a:moveTo>
                  <a:pt x="10537" y="4083"/>
                </a:moveTo>
                <a:cubicBezTo>
                  <a:pt x="10520" y="4085"/>
                  <a:pt x="10505" y="4092"/>
                  <a:pt x="10493" y="4103"/>
                </a:cubicBezTo>
                <a:cubicBezTo>
                  <a:pt x="10515" y="4118"/>
                  <a:pt x="10533" y="4108"/>
                  <a:pt x="10537" y="4083"/>
                </a:cubicBezTo>
                <a:close/>
                <a:moveTo>
                  <a:pt x="10505" y="4385"/>
                </a:moveTo>
                <a:cubicBezTo>
                  <a:pt x="10481" y="4385"/>
                  <a:pt x="10457" y="4408"/>
                  <a:pt x="10442" y="4424"/>
                </a:cubicBezTo>
                <a:cubicBezTo>
                  <a:pt x="10466" y="4416"/>
                  <a:pt x="10487" y="4403"/>
                  <a:pt x="10505" y="4385"/>
                </a:cubicBezTo>
                <a:close/>
                <a:moveTo>
                  <a:pt x="10460" y="4047"/>
                </a:moveTo>
                <a:cubicBezTo>
                  <a:pt x="10448" y="4054"/>
                  <a:pt x="10438" y="4062"/>
                  <a:pt x="10427" y="4071"/>
                </a:cubicBezTo>
                <a:cubicBezTo>
                  <a:pt x="10459" y="4087"/>
                  <a:pt x="10470" y="4080"/>
                  <a:pt x="10460" y="4047"/>
                </a:cubicBezTo>
                <a:close/>
                <a:moveTo>
                  <a:pt x="10442" y="4374"/>
                </a:moveTo>
                <a:cubicBezTo>
                  <a:pt x="10436" y="4383"/>
                  <a:pt x="10430" y="4393"/>
                  <a:pt x="10424" y="4403"/>
                </a:cubicBezTo>
                <a:cubicBezTo>
                  <a:pt x="10457" y="4407"/>
                  <a:pt x="10463" y="4397"/>
                  <a:pt x="10442" y="4374"/>
                </a:cubicBezTo>
                <a:close/>
                <a:moveTo>
                  <a:pt x="10472" y="4002"/>
                </a:moveTo>
                <a:cubicBezTo>
                  <a:pt x="10442" y="4005"/>
                  <a:pt x="10408" y="4017"/>
                  <a:pt x="10383" y="4032"/>
                </a:cubicBezTo>
                <a:cubicBezTo>
                  <a:pt x="10415" y="4028"/>
                  <a:pt x="10441" y="4010"/>
                  <a:pt x="10472" y="4002"/>
                </a:cubicBezTo>
                <a:close/>
                <a:moveTo>
                  <a:pt x="10326" y="4050"/>
                </a:moveTo>
                <a:cubicBezTo>
                  <a:pt x="10342" y="4047"/>
                  <a:pt x="10356" y="4041"/>
                  <a:pt x="10368" y="4032"/>
                </a:cubicBezTo>
                <a:cubicBezTo>
                  <a:pt x="10333" y="4042"/>
                  <a:pt x="10297" y="4048"/>
                  <a:pt x="10264" y="4062"/>
                </a:cubicBezTo>
                <a:cubicBezTo>
                  <a:pt x="10286" y="4061"/>
                  <a:pt x="10306" y="4057"/>
                  <a:pt x="10326" y="4050"/>
                </a:cubicBezTo>
                <a:close/>
                <a:moveTo>
                  <a:pt x="10285" y="3928"/>
                </a:moveTo>
                <a:cubicBezTo>
                  <a:pt x="10286" y="3921"/>
                  <a:pt x="10287" y="3914"/>
                  <a:pt x="10288" y="3907"/>
                </a:cubicBezTo>
                <a:cubicBezTo>
                  <a:pt x="10264" y="3910"/>
                  <a:pt x="10243" y="3919"/>
                  <a:pt x="10225" y="3934"/>
                </a:cubicBezTo>
                <a:cubicBezTo>
                  <a:pt x="10245" y="3932"/>
                  <a:pt x="10265" y="3930"/>
                  <a:pt x="10285" y="3928"/>
                </a:cubicBezTo>
                <a:close/>
                <a:moveTo>
                  <a:pt x="10095" y="4091"/>
                </a:moveTo>
                <a:cubicBezTo>
                  <a:pt x="10063" y="4097"/>
                  <a:pt x="10032" y="4108"/>
                  <a:pt x="10003" y="4121"/>
                </a:cubicBezTo>
                <a:cubicBezTo>
                  <a:pt x="10035" y="4115"/>
                  <a:pt x="10067" y="4111"/>
                  <a:pt x="10095" y="4091"/>
                </a:cubicBezTo>
                <a:close/>
                <a:moveTo>
                  <a:pt x="10041" y="3988"/>
                </a:moveTo>
                <a:cubicBezTo>
                  <a:pt x="10023" y="3974"/>
                  <a:pt x="9991" y="3996"/>
                  <a:pt x="9979" y="4008"/>
                </a:cubicBezTo>
                <a:cubicBezTo>
                  <a:pt x="9998" y="3996"/>
                  <a:pt x="10019" y="3989"/>
                  <a:pt x="10041" y="3988"/>
                </a:cubicBezTo>
                <a:close/>
                <a:moveTo>
                  <a:pt x="9252" y="3471"/>
                </a:moveTo>
                <a:cubicBezTo>
                  <a:pt x="9230" y="3505"/>
                  <a:pt x="9201" y="3561"/>
                  <a:pt x="9261" y="3575"/>
                </a:cubicBezTo>
                <a:cubicBezTo>
                  <a:pt x="9186" y="3601"/>
                  <a:pt x="9273" y="3610"/>
                  <a:pt x="9293" y="3602"/>
                </a:cubicBezTo>
                <a:cubicBezTo>
                  <a:pt x="9191" y="3652"/>
                  <a:pt x="9439" y="3697"/>
                  <a:pt x="9459" y="3698"/>
                </a:cubicBezTo>
                <a:cubicBezTo>
                  <a:pt x="9591" y="3704"/>
                  <a:pt x="9716" y="3688"/>
                  <a:pt x="9848" y="3711"/>
                </a:cubicBezTo>
                <a:cubicBezTo>
                  <a:pt x="9804" y="3733"/>
                  <a:pt x="9715" y="3823"/>
                  <a:pt x="9715" y="3872"/>
                </a:cubicBezTo>
                <a:cubicBezTo>
                  <a:pt x="9715" y="3906"/>
                  <a:pt x="9775" y="3902"/>
                  <a:pt x="9712" y="3922"/>
                </a:cubicBezTo>
                <a:cubicBezTo>
                  <a:pt x="9781" y="3963"/>
                  <a:pt x="9866" y="3916"/>
                  <a:pt x="9938" y="3916"/>
                </a:cubicBezTo>
                <a:cubicBezTo>
                  <a:pt x="9952" y="3916"/>
                  <a:pt x="10267" y="3934"/>
                  <a:pt x="10157" y="3901"/>
                </a:cubicBezTo>
                <a:cubicBezTo>
                  <a:pt x="10200" y="3896"/>
                  <a:pt x="10242" y="3892"/>
                  <a:pt x="10285" y="3890"/>
                </a:cubicBezTo>
                <a:cubicBezTo>
                  <a:pt x="10204" y="3912"/>
                  <a:pt x="10330" y="3904"/>
                  <a:pt x="10351" y="3903"/>
                </a:cubicBezTo>
                <a:cubicBezTo>
                  <a:pt x="10412" y="3902"/>
                  <a:pt x="10467" y="3884"/>
                  <a:pt x="10528" y="3885"/>
                </a:cubicBezTo>
                <a:cubicBezTo>
                  <a:pt x="10602" y="3887"/>
                  <a:pt x="10690" y="3868"/>
                  <a:pt x="10763" y="3853"/>
                </a:cubicBezTo>
                <a:cubicBezTo>
                  <a:pt x="10842" y="3837"/>
                  <a:pt x="10911" y="3786"/>
                  <a:pt x="10994" y="3789"/>
                </a:cubicBezTo>
                <a:cubicBezTo>
                  <a:pt x="11329" y="3797"/>
                  <a:pt x="11394" y="3626"/>
                  <a:pt x="11555" y="3630"/>
                </a:cubicBezTo>
                <a:cubicBezTo>
                  <a:pt x="11623" y="3631"/>
                  <a:pt x="11518" y="3701"/>
                  <a:pt x="11502" y="3708"/>
                </a:cubicBezTo>
                <a:cubicBezTo>
                  <a:pt x="11539" y="3742"/>
                  <a:pt x="11592" y="3720"/>
                  <a:pt x="11635" y="3720"/>
                </a:cubicBezTo>
                <a:cubicBezTo>
                  <a:pt x="11688" y="3720"/>
                  <a:pt x="11730" y="3765"/>
                  <a:pt x="11784" y="3741"/>
                </a:cubicBezTo>
                <a:cubicBezTo>
                  <a:pt x="11764" y="3779"/>
                  <a:pt x="11725" y="3769"/>
                  <a:pt x="11692" y="3786"/>
                </a:cubicBezTo>
                <a:cubicBezTo>
                  <a:pt x="11763" y="3843"/>
                  <a:pt x="11825" y="3786"/>
                  <a:pt x="11898" y="3789"/>
                </a:cubicBezTo>
                <a:cubicBezTo>
                  <a:pt x="11931" y="3790"/>
                  <a:pt x="12001" y="3850"/>
                  <a:pt x="12103" y="3820"/>
                </a:cubicBezTo>
                <a:cubicBezTo>
                  <a:pt x="12140" y="3810"/>
                  <a:pt x="12183" y="3834"/>
                  <a:pt x="12224" y="3824"/>
                </a:cubicBezTo>
                <a:cubicBezTo>
                  <a:pt x="12266" y="3814"/>
                  <a:pt x="12304" y="3796"/>
                  <a:pt x="12345" y="3786"/>
                </a:cubicBezTo>
                <a:cubicBezTo>
                  <a:pt x="12417" y="3768"/>
                  <a:pt x="12514" y="3790"/>
                  <a:pt x="12553" y="3708"/>
                </a:cubicBezTo>
                <a:cubicBezTo>
                  <a:pt x="12533" y="3695"/>
                  <a:pt x="12514" y="3699"/>
                  <a:pt x="12491" y="3714"/>
                </a:cubicBezTo>
                <a:cubicBezTo>
                  <a:pt x="12520" y="3690"/>
                  <a:pt x="12548" y="3661"/>
                  <a:pt x="12586" y="3649"/>
                </a:cubicBezTo>
                <a:cubicBezTo>
                  <a:pt x="12511" y="3557"/>
                  <a:pt x="12282" y="3689"/>
                  <a:pt x="12212" y="3738"/>
                </a:cubicBezTo>
                <a:cubicBezTo>
                  <a:pt x="12251" y="3687"/>
                  <a:pt x="12322" y="3672"/>
                  <a:pt x="12363" y="3622"/>
                </a:cubicBezTo>
                <a:cubicBezTo>
                  <a:pt x="12305" y="3663"/>
                  <a:pt x="12358" y="3601"/>
                  <a:pt x="12304" y="3593"/>
                </a:cubicBezTo>
                <a:cubicBezTo>
                  <a:pt x="12320" y="3531"/>
                  <a:pt x="12375" y="3585"/>
                  <a:pt x="12407" y="3600"/>
                </a:cubicBezTo>
                <a:cubicBezTo>
                  <a:pt x="12462" y="3626"/>
                  <a:pt x="12505" y="3585"/>
                  <a:pt x="12545" y="3554"/>
                </a:cubicBezTo>
                <a:cubicBezTo>
                  <a:pt x="12566" y="3538"/>
                  <a:pt x="12637" y="3497"/>
                  <a:pt x="12666" y="3509"/>
                </a:cubicBezTo>
                <a:cubicBezTo>
                  <a:pt x="12689" y="3518"/>
                  <a:pt x="12694" y="3545"/>
                  <a:pt x="12723" y="3553"/>
                </a:cubicBezTo>
                <a:cubicBezTo>
                  <a:pt x="12766" y="3565"/>
                  <a:pt x="12805" y="3521"/>
                  <a:pt x="12838" y="3501"/>
                </a:cubicBezTo>
                <a:cubicBezTo>
                  <a:pt x="12787" y="3543"/>
                  <a:pt x="12821" y="3575"/>
                  <a:pt x="12873" y="3569"/>
                </a:cubicBezTo>
                <a:cubicBezTo>
                  <a:pt x="12940" y="3561"/>
                  <a:pt x="12974" y="3492"/>
                  <a:pt x="13005" y="3441"/>
                </a:cubicBezTo>
                <a:cubicBezTo>
                  <a:pt x="12912" y="3386"/>
                  <a:pt x="12920" y="3449"/>
                  <a:pt x="12880" y="3426"/>
                </a:cubicBezTo>
                <a:cubicBezTo>
                  <a:pt x="12890" y="3417"/>
                  <a:pt x="12900" y="3407"/>
                  <a:pt x="12909" y="3397"/>
                </a:cubicBezTo>
                <a:cubicBezTo>
                  <a:pt x="12884" y="3374"/>
                  <a:pt x="12856" y="3404"/>
                  <a:pt x="12837" y="3384"/>
                </a:cubicBezTo>
                <a:cubicBezTo>
                  <a:pt x="12812" y="3357"/>
                  <a:pt x="12757" y="3334"/>
                  <a:pt x="12723" y="3322"/>
                </a:cubicBezTo>
                <a:cubicBezTo>
                  <a:pt x="12763" y="3267"/>
                  <a:pt x="12682" y="3286"/>
                  <a:pt x="12660" y="3296"/>
                </a:cubicBezTo>
                <a:cubicBezTo>
                  <a:pt x="12597" y="3324"/>
                  <a:pt x="12588" y="3251"/>
                  <a:pt x="12535" y="3251"/>
                </a:cubicBezTo>
                <a:cubicBezTo>
                  <a:pt x="12555" y="3198"/>
                  <a:pt x="12477" y="3160"/>
                  <a:pt x="12522" y="3132"/>
                </a:cubicBezTo>
                <a:cubicBezTo>
                  <a:pt x="12565" y="3104"/>
                  <a:pt x="12669" y="3079"/>
                  <a:pt x="12693" y="3036"/>
                </a:cubicBezTo>
                <a:cubicBezTo>
                  <a:pt x="12719" y="2989"/>
                  <a:pt x="12692" y="2938"/>
                  <a:pt x="12715" y="2895"/>
                </a:cubicBezTo>
                <a:cubicBezTo>
                  <a:pt x="12749" y="2832"/>
                  <a:pt x="12814" y="2769"/>
                  <a:pt x="12845" y="2701"/>
                </a:cubicBezTo>
                <a:cubicBezTo>
                  <a:pt x="12853" y="2681"/>
                  <a:pt x="12876" y="2672"/>
                  <a:pt x="12878" y="2657"/>
                </a:cubicBezTo>
                <a:cubicBezTo>
                  <a:pt x="12886" y="2572"/>
                  <a:pt x="12854" y="2608"/>
                  <a:pt x="12806" y="2569"/>
                </a:cubicBezTo>
                <a:cubicBezTo>
                  <a:pt x="12734" y="2511"/>
                  <a:pt x="12723" y="2515"/>
                  <a:pt x="12641" y="2531"/>
                </a:cubicBezTo>
                <a:cubicBezTo>
                  <a:pt x="12580" y="2543"/>
                  <a:pt x="12520" y="2456"/>
                  <a:pt x="12452" y="2509"/>
                </a:cubicBezTo>
                <a:cubicBezTo>
                  <a:pt x="12459" y="2519"/>
                  <a:pt x="12466" y="2529"/>
                  <a:pt x="12473" y="2539"/>
                </a:cubicBezTo>
                <a:cubicBezTo>
                  <a:pt x="12367" y="2539"/>
                  <a:pt x="12291" y="2638"/>
                  <a:pt x="12243" y="2726"/>
                </a:cubicBezTo>
                <a:cubicBezTo>
                  <a:pt x="12218" y="2770"/>
                  <a:pt x="12096" y="2857"/>
                  <a:pt x="12167" y="2919"/>
                </a:cubicBezTo>
                <a:cubicBezTo>
                  <a:pt x="12082" y="2901"/>
                  <a:pt x="11974" y="3044"/>
                  <a:pt x="11897" y="2969"/>
                </a:cubicBezTo>
                <a:cubicBezTo>
                  <a:pt x="11918" y="2938"/>
                  <a:pt x="11948" y="2912"/>
                  <a:pt x="11983" y="2898"/>
                </a:cubicBezTo>
                <a:cubicBezTo>
                  <a:pt x="11971" y="2902"/>
                  <a:pt x="11959" y="2900"/>
                  <a:pt x="11948" y="2894"/>
                </a:cubicBezTo>
                <a:cubicBezTo>
                  <a:pt x="11929" y="2868"/>
                  <a:pt x="12074" y="2743"/>
                  <a:pt x="12090" y="2729"/>
                </a:cubicBezTo>
                <a:cubicBezTo>
                  <a:pt x="12073" y="2710"/>
                  <a:pt x="12049" y="2709"/>
                  <a:pt x="12025" y="2720"/>
                </a:cubicBezTo>
                <a:cubicBezTo>
                  <a:pt x="12123" y="2663"/>
                  <a:pt x="11950" y="2666"/>
                  <a:pt x="11989" y="2616"/>
                </a:cubicBezTo>
                <a:cubicBezTo>
                  <a:pt x="11921" y="2638"/>
                  <a:pt x="11850" y="2549"/>
                  <a:pt x="11783" y="2604"/>
                </a:cubicBezTo>
                <a:cubicBezTo>
                  <a:pt x="11738" y="2641"/>
                  <a:pt x="11870" y="2673"/>
                  <a:pt x="11891" y="2672"/>
                </a:cubicBezTo>
                <a:cubicBezTo>
                  <a:pt x="11858" y="2705"/>
                  <a:pt x="11813" y="2665"/>
                  <a:pt x="11775" y="2687"/>
                </a:cubicBezTo>
                <a:cubicBezTo>
                  <a:pt x="11832" y="2684"/>
                  <a:pt x="11816" y="2765"/>
                  <a:pt x="11749" y="2720"/>
                </a:cubicBezTo>
                <a:cubicBezTo>
                  <a:pt x="11800" y="2771"/>
                  <a:pt x="11641" y="2717"/>
                  <a:pt x="11609" y="2728"/>
                </a:cubicBezTo>
                <a:cubicBezTo>
                  <a:pt x="11579" y="2739"/>
                  <a:pt x="11551" y="2756"/>
                  <a:pt x="11522" y="2768"/>
                </a:cubicBezTo>
                <a:cubicBezTo>
                  <a:pt x="11497" y="2778"/>
                  <a:pt x="11398" y="2783"/>
                  <a:pt x="11478" y="2758"/>
                </a:cubicBezTo>
                <a:cubicBezTo>
                  <a:pt x="11418" y="2743"/>
                  <a:pt x="11338" y="2788"/>
                  <a:pt x="11291" y="2824"/>
                </a:cubicBezTo>
                <a:cubicBezTo>
                  <a:pt x="11308" y="2807"/>
                  <a:pt x="11320" y="2796"/>
                  <a:pt x="11340" y="2790"/>
                </a:cubicBezTo>
                <a:cubicBezTo>
                  <a:pt x="11279" y="2804"/>
                  <a:pt x="11399" y="2750"/>
                  <a:pt x="11419" y="2745"/>
                </a:cubicBezTo>
                <a:cubicBezTo>
                  <a:pt x="11475" y="2731"/>
                  <a:pt x="11538" y="2722"/>
                  <a:pt x="11579" y="2678"/>
                </a:cubicBezTo>
                <a:cubicBezTo>
                  <a:pt x="11524" y="2670"/>
                  <a:pt x="11326" y="2512"/>
                  <a:pt x="11075" y="2663"/>
                </a:cubicBezTo>
                <a:cubicBezTo>
                  <a:pt x="11150" y="2678"/>
                  <a:pt x="11033" y="2698"/>
                  <a:pt x="11012" y="2705"/>
                </a:cubicBezTo>
                <a:cubicBezTo>
                  <a:pt x="11092" y="2673"/>
                  <a:pt x="10951" y="2701"/>
                  <a:pt x="10936" y="2706"/>
                </a:cubicBezTo>
                <a:cubicBezTo>
                  <a:pt x="10889" y="2716"/>
                  <a:pt x="10841" y="2728"/>
                  <a:pt x="10793" y="2723"/>
                </a:cubicBezTo>
                <a:cubicBezTo>
                  <a:pt x="10841" y="2657"/>
                  <a:pt x="11010" y="2693"/>
                  <a:pt x="11131" y="2553"/>
                </a:cubicBezTo>
                <a:cubicBezTo>
                  <a:pt x="11204" y="2468"/>
                  <a:pt x="10918" y="2510"/>
                  <a:pt x="10893" y="2514"/>
                </a:cubicBezTo>
                <a:cubicBezTo>
                  <a:pt x="10748" y="2541"/>
                  <a:pt x="10604" y="2573"/>
                  <a:pt x="10458" y="2595"/>
                </a:cubicBezTo>
                <a:cubicBezTo>
                  <a:pt x="10360" y="2610"/>
                  <a:pt x="10279" y="2637"/>
                  <a:pt x="10185" y="2663"/>
                </a:cubicBezTo>
                <a:cubicBezTo>
                  <a:pt x="10077" y="2694"/>
                  <a:pt x="9962" y="2708"/>
                  <a:pt x="9860" y="2758"/>
                </a:cubicBezTo>
                <a:cubicBezTo>
                  <a:pt x="9874" y="2777"/>
                  <a:pt x="9896" y="2790"/>
                  <a:pt x="9920" y="2788"/>
                </a:cubicBezTo>
                <a:cubicBezTo>
                  <a:pt x="9864" y="2875"/>
                  <a:pt x="9461" y="2842"/>
                  <a:pt x="9477" y="2999"/>
                </a:cubicBezTo>
                <a:cubicBezTo>
                  <a:pt x="9540" y="2977"/>
                  <a:pt x="9576" y="2998"/>
                  <a:pt x="9635" y="2999"/>
                </a:cubicBezTo>
                <a:cubicBezTo>
                  <a:pt x="9678" y="2999"/>
                  <a:pt x="9720" y="2983"/>
                  <a:pt x="9762" y="2978"/>
                </a:cubicBezTo>
                <a:cubicBezTo>
                  <a:pt x="9742" y="2986"/>
                  <a:pt x="9721" y="2993"/>
                  <a:pt x="9700" y="2999"/>
                </a:cubicBezTo>
                <a:cubicBezTo>
                  <a:pt x="9775" y="2999"/>
                  <a:pt x="9686" y="3019"/>
                  <a:pt x="9673" y="3021"/>
                </a:cubicBezTo>
                <a:cubicBezTo>
                  <a:pt x="9640" y="3026"/>
                  <a:pt x="9606" y="3024"/>
                  <a:pt x="9575" y="3037"/>
                </a:cubicBezTo>
                <a:cubicBezTo>
                  <a:pt x="9616" y="3103"/>
                  <a:pt x="9746" y="3046"/>
                  <a:pt x="9825" y="3052"/>
                </a:cubicBezTo>
                <a:cubicBezTo>
                  <a:pt x="9899" y="3058"/>
                  <a:pt x="9981" y="3035"/>
                  <a:pt x="10055" y="3028"/>
                </a:cubicBezTo>
                <a:cubicBezTo>
                  <a:pt x="10134" y="3020"/>
                  <a:pt x="10220" y="3040"/>
                  <a:pt x="10297" y="3022"/>
                </a:cubicBezTo>
                <a:cubicBezTo>
                  <a:pt x="10219" y="3060"/>
                  <a:pt x="10127" y="3035"/>
                  <a:pt x="10044" y="3049"/>
                </a:cubicBezTo>
                <a:cubicBezTo>
                  <a:pt x="10064" y="3060"/>
                  <a:pt x="10085" y="3063"/>
                  <a:pt x="10107" y="3058"/>
                </a:cubicBezTo>
                <a:cubicBezTo>
                  <a:pt x="10023" y="3100"/>
                  <a:pt x="9901" y="3083"/>
                  <a:pt x="9810" y="3105"/>
                </a:cubicBezTo>
                <a:cubicBezTo>
                  <a:pt x="9713" y="3128"/>
                  <a:pt x="9473" y="3114"/>
                  <a:pt x="9382" y="3188"/>
                </a:cubicBezTo>
                <a:cubicBezTo>
                  <a:pt x="9347" y="3217"/>
                  <a:pt x="9420" y="3290"/>
                  <a:pt x="9449" y="3288"/>
                </a:cubicBezTo>
                <a:cubicBezTo>
                  <a:pt x="9560" y="3281"/>
                  <a:pt x="9678" y="3287"/>
                  <a:pt x="9789" y="3294"/>
                </a:cubicBezTo>
                <a:cubicBezTo>
                  <a:pt x="10017" y="3310"/>
                  <a:pt x="10137" y="3230"/>
                  <a:pt x="10451" y="3302"/>
                </a:cubicBezTo>
                <a:cubicBezTo>
                  <a:pt x="10484" y="3309"/>
                  <a:pt x="10581" y="3299"/>
                  <a:pt x="10603" y="3326"/>
                </a:cubicBezTo>
                <a:cubicBezTo>
                  <a:pt x="10627" y="3356"/>
                  <a:pt x="10628" y="3375"/>
                  <a:pt x="10689" y="3364"/>
                </a:cubicBezTo>
                <a:cubicBezTo>
                  <a:pt x="10657" y="3404"/>
                  <a:pt x="10604" y="3393"/>
                  <a:pt x="10560" y="3389"/>
                </a:cubicBezTo>
                <a:cubicBezTo>
                  <a:pt x="10505" y="3384"/>
                  <a:pt x="10455" y="3410"/>
                  <a:pt x="10400" y="3408"/>
                </a:cubicBezTo>
                <a:cubicBezTo>
                  <a:pt x="10280" y="3404"/>
                  <a:pt x="10158" y="3379"/>
                  <a:pt x="10036" y="3378"/>
                </a:cubicBezTo>
                <a:cubicBezTo>
                  <a:pt x="9897" y="3377"/>
                  <a:pt x="9749" y="3394"/>
                  <a:pt x="9611" y="3411"/>
                </a:cubicBezTo>
                <a:cubicBezTo>
                  <a:pt x="9491" y="3427"/>
                  <a:pt x="9364" y="3421"/>
                  <a:pt x="9252" y="3471"/>
                </a:cubicBezTo>
                <a:close/>
                <a:moveTo>
                  <a:pt x="1074" y="8875"/>
                </a:moveTo>
                <a:cubicBezTo>
                  <a:pt x="1078" y="8874"/>
                  <a:pt x="1083" y="8870"/>
                  <a:pt x="1089" y="8864"/>
                </a:cubicBezTo>
                <a:cubicBezTo>
                  <a:pt x="1114" y="8892"/>
                  <a:pt x="1093" y="8910"/>
                  <a:pt x="1071" y="8928"/>
                </a:cubicBezTo>
                <a:lnTo>
                  <a:pt x="1074" y="8875"/>
                </a:lnTo>
                <a:close/>
                <a:moveTo>
                  <a:pt x="5765" y="3551"/>
                </a:moveTo>
                <a:cubicBezTo>
                  <a:pt x="5775" y="3549"/>
                  <a:pt x="5791" y="3544"/>
                  <a:pt x="5794" y="3544"/>
                </a:cubicBezTo>
                <a:cubicBezTo>
                  <a:pt x="5759" y="3545"/>
                  <a:pt x="5756" y="3547"/>
                  <a:pt x="5765" y="3551"/>
                </a:cubicBezTo>
                <a:close/>
                <a:moveTo>
                  <a:pt x="1513" y="8053"/>
                </a:moveTo>
                <a:cubicBezTo>
                  <a:pt x="1495" y="8075"/>
                  <a:pt x="1482" y="8108"/>
                  <a:pt x="1526" y="8115"/>
                </a:cubicBezTo>
                <a:cubicBezTo>
                  <a:pt x="1500" y="8122"/>
                  <a:pt x="1468" y="8124"/>
                  <a:pt x="1434" y="8140"/>
                </a:cubicBezTo>
                <a:cubicBezTo>
                  <a:pt x="1462" y="8113"/>
                  <a:pt x="1486" y="8081"/>
                  <a:pt x="1513" y="8053"/>
                </a:cubicBezTo>
                <a:close/>
                <a:moveTo>
                  <a:pt x="1293" y="8789"/>
                </a:moveTo>
                <a:cubicBezTo>
                  <a:pt x="1310" y="8795"/>
                  <a:pt x="1315" y="8814"/>
                  <a:pt x="1289" y="8851"/>
                </a:cubicBezTo>
                <a:cubicBezTo>
                  <a:pt x="1275" y="8830"/>
                  <a:pt x="1277" y="8809"/>
                  <a:pt x="1293" y="8789"/>
                </a:cubicBezTo>
                <a:close/>
                <a:moveTo>
                  <a:pt x="1418" y="8988"/>
                </a:moveTo>
                <a:cubicBezTo>
                  <a:pt x="1420" y="9035"/>
                  <a:pt x="1386" y="9055"/>
                  <a:pt x="1347" y="9071"/>
                </a:cubicBezTo>
                <a:cubicBezTo>
                  <a:pt x="1379" y="9049"/>
                  <a:pt x="1404" y="9023"/>
                  <a:pt x="1418" y="8988"/>
                </a:cubicBezTo>
                <a:close/>
                <a:moveTo>
                  <a:pt x="1044" y="9574"/>
                </a:moveTo>
                <a:cubicBezTo>
                  <a:pt x="987" y="9604"/>
                  <a:pt x="903" y="9619"/>
                  <a:pt x="836" y="9607"/>
                </a:cubicBezTo>
                <a:cubicBezTo>
                  <a:pt x="907" y="9610"/>
                  <a:pt x="994" y="9585"/>
                  <a:pt x="1044" y="9574"/>
                </a:cubicBezTo>
                <a:close/>
                <a:moveTo>
                  <a:pt x="15731" y="10505"/>
                </a:moveTo>
                <a:cubicBezTo>
                  <a:pt x="15803" y="10498"/>
                  <a:pt x="15883" y="10544"/>
                  <a:pt x="15943" y="10572"/>
                </a:cubicBezTo>
                <a:cubicBezTo>
                  <a:pt x="15875" y="10555"/>
                  <a:pt x="15816" y="10513"/>
                  <a:pt x="15744" y="10555"/>
                </a:cubicBezTo>
                <a:cubicBezTo>
                  <a:pt x="15752" y="10545"/>
                  <a:pt x="15757" y="10533"/>
                  <a:pt x="15765" y="10522"/>
                </a:cubicBezTo>
                <a:cubicBezTo>
                  <a:pt x="15745" y="10512"/>
                  <a:pt x="15724" y="10507"/>
                  <a:pt x="15702" y="10509"/>
                </a:cubicBezTo>
                <a:cubicBezTo>
                  <a:pt x="15712" y="10506"/>
                  <a:pt x="15721" y="10506"/>
                  <a:pt x="15731" y="10505"/>
                </a:cubicBezTo>
                <a:close/>
                <a:moveTo>
                  <a:pt x="4979" y="3599"/>
                </a:moveTo>
                <a:cubicBezTo>
                  <a:pt x="5002" y="3596"/>
                  <a:pt x="5023" y="3588"/>
                  <a:pt x="5042" y="3575"/>
                </a:cubicBezTo>
                <a:cubicBezTo>
                  <a:pt x="5019" y="3577"/>
                  <a:pt x="4998" y="3585"/>
                  <a:pt x="4979" y="3599"/>
                </a:cubicBezTo>
                <a:close/>
                <a:moveTo>
                  <a:pt x="4938" y="3679"/>
                </a:moveTo>
                <a:cubicBezTo>
                  <a:pt x="4947" y="3648"/>
                  <a:pt x="4936" y="3641"/>
                  <a:pt x="4905" y="3658"/>
                </a:cubicBezTo>
                <a:cubicBezTo>
                  <a:pt x="4916" y="3665"/>
                  <a:pt x="4927" y="3672"/>
                  <a:pt x="4938" y="3679"/>
                </a:cubicBezTo>
                <a:close/>
                <a:moveTo>
                  <a:pt x="4929" y="3637"/>
                </a:moveTo>
                <a:cubicBezTo>
                  <a:pt x="4935" y="3614"/>
                  <a:pt x="4924" y="3609"/>
                  <a:pt x="4896" y="3622"/>
                </a:cubicBezTo>
                <a:cubicBezTo>
                  <a:pt x="4907" y="3627"/>
                  <a:pt x="4918" y="3632"/>
                  <a:pt x="4929" y="3637"/>
                </a:cubicBezTo>
                <a:close/>
                <a:moveTo>
                  <a:pt x="4151" y="3613"/>
                </a:moveTo>
                <a:cubicBezTo>
                  <a:pt x="4174" y="3604"/>
                  <a:pt x="4195" y="3593"/>
                  <a:pt x="4217" y="3581"/>
                </a:cubicBezTo>
                <a:cubicBezTo>
                  <a:pt x="4184" y="3579"/>
                  <a:pt x="4150" y="3585"/>
                  <a:pt x="4122" y="3602"/>
                </a:cubicBezTo>
                <a:cubicBezTo>
                  <a:pt x="4131" y="3606"/>
                  <a:pt x="4141" y="3610"/>
                  <a:pt x="4151" y="3613"/>
                </a:cubicBezTo>
                <a:close/>
                <a:moveTo>
                  <a:pt x="17461" y="5208"/>
                </a:moveTo>
                <a:cubicBezTo>
                  <a:pt x="17468" y="5216"/>
                  <a:pt x="17478" y="5219"/>
                  <a:pt x="17490" y="5217"/>
                </a:cubicBezTo>
                <a:cubicBezTo>
                  <a:pt x="17481" y="5214"/>
                  <a:pt x="17471" y="5211"/>
                  <a:pt x="17461" y="5208"/>
                </a:cubicBezTo>
                <a:close/>
                <a:moveTo>
                  <a:pt x="17407" y="5718"/>
                </a:moveTo>
                <a:cubicBezTo>
                  <a:pt x="17398" y="5726"/>
                  <a:pt x="17389" y="5734"/>
                  <a:pt x="17380" y="5742"/>
                </a:cubicBezTo>
                <a:cubicBezTo>
                  <a:pt x="17418" y="5754"/>
                  <a:pt x="17469" y="5778"/>
                  <a:pt x="17502" y="5742"/>
                </a:cubicBezTo>
                <a:cubicBezTo>
                  <a:pt x="17470" y="5733"/>
                  <a:pt x="17434" y="5745"/>
                  <a:pt x="17407" y="5718"/>
                </a:cubicBezTo>
                <a:close/>
                <a:moveTo>
                  <a:pt x="17027" y="5481"/>
                </a:moveTo>
                <a:cubicBezTo>
                  <a:pt x="17059" y="5418"/>
                  <a:pt x="16911" y="5408"/>
                  <a:pt x="16879" y="5427"/>
                </a:cubicBezTo>
                <a:cubicBezTo>
                  <a:pt x="16895" y="5499"/>
                  <a:pt x="16984" y="5529"/>
                  <a:pt x="17045" y="5493"/>
                </a:cubicBezTo>
                <a:cubicBezTo>
                  <a:pt x="17039" y="5489"/>
                  <a:pt x="17033" y="5485"/>
                  <a:pt x="17027" y="5481"/>
                </a:cubicBezTo>
                <a:close/>
                <a:moveTo>
                  <a:pt x="16911" y="5318"/>
                </a:moveTo>
                <a:cubicBezTo>
                  <a:pt x="16889" y="5296"/>
                  <a:pt x="16841" y="5313"/>
                  <a:pt x="16820" y="5327"/>
                </a:cubicBezTo>
                <a:cubicBezTo>
                  <a:pt x="16851" y="5339"/>
                  <a:pt x="16884" y="5339"/>
                  <a:pt x="16911" y="5318"/>
                </a:cubicBezTo>
                <a:close/>
                <a:moveTo>
                  <a:pt x="16870" y="3973"/>
                </a:moveTo>
                <a:cubicBezTo>
                  <a:pt x="16854" y="3954"/>
                  <a:pt x="16826" y="3957"/>
                  <a:pt x="16808" y="3970"/>
                </a:cubicBezTo>
                <a:cubicBezTo>
                  <a:pt x="16828" y="3976"/>
                  <a:pt x="16849" y="3977"/>
                  <a:pt x="16870" y="3973"/>
                </a:cubicBezTo>
                <a:close/>
                <a:moveTo>
                  <a:pt x="16659" y="5478"/>
                </a:moveTo>
                <a:cubicBezTo>
                  <a:pt x="16627" y="5478"/>
                  <a:pt x="16596" y="5492"/>
                  <a:pt x="16564" y="5493"/>
                </a:cubicBezTo>
                <a:cubicBezTo>
                  <a:pt x="16569" y="5582"/>
                  <a:pt x="16657" y="5625"/>
                  <a:pt x="16733" y="5582"/>
                </a:cubicBezTo>
                <a:cubicBezTo>
                  <a:pt x="16853" y="5514"/>
                  <a:pt x="16712" y="5491"/>
                  <a:pt x="16659" y="5478"/>
                </a:cubicBezTo>
                <a:close/>
                <a:moveTo>
                  <a:pt x="16561" y="5766"/>
                </a:moveTo>
                <a:cubicBezTo>
                  <a:pt x="16556" y="5792"/>
                  <a:pt x="16566" y="5793"/>
                  <a:pt x="16591" y="5769"/>
                </a:cubicBezTo>
                <a:cubicBezTo>
                  <a:pt x="16581" y="5768"/>
                  <a:pt x="16571" y="5767"/>
                  <a:pt x="16561" y="5766"/>
                </a:cubicBezTo>
                <a:close/>
                <a:moveTo>
                  <a:pt x="16507" y="5766"/>
                </a:moveTo>
                <a:cubicBezTo>
                  <a:pt x="16503" y="5789"/>
                  <a:pt x="16513" y="5789"/>
                  <a:pt x="16538" y="5766"/>
                </a:cubicBezTo>
                <a:cubicBezTo>
                  <a:pt x="16527" y="5766"/>
                  <a:pt x="16517" y="5766"/>
                  <a:pt x="16507" y="5766"/>
                </a:cubicBezTo>
                <a:close/>
                <a:moveTo>
                  <a:pt x="16154" y="4611"/>
                </a:moveTo>
                <a:cubicBezTo>
                  <a:pt x="16138" y="4616"/>
                  <a:pt x="16104" y="4597"/>
                  <a:pt x="16095" y="4584"/>
                </a:cubicBezTo>
                <a:cubicBezTo>
                  <a:pt x="16079" y="4626"/>
                  <a:pt x="16131" y="4636"/>
                  <a:pt x="16154" y="4611"/>
                </a:cubicBezTo>
                <a:close/>
                <a:moveTo>
                  <a:pt x="15959" y="4742"/>
                </a:moveTo>
                <a:cubicBezTo>
                  <a:pt x="15944" y="4733"/>
                  <a:pt x="15939" y="4738"/>
                  <a:pt x="15926" y="4751"/>
                </a:cubicBezTo>
                <a:cubicBezTo>
                  <a:pt x="15937" y="4748"/>
                  <a:pt x="15948" y="4745"/>
                  <a:pt x="15959" y="4742"/>
                </a:cubicBezTo>
                <a:close/>
                <a:moveTo>
                  <a:pt x="15863" y="4685"/>
                </a:moveTo>
                <a:cubicBezTo>
                  <a:pt x="15846" y="4670"/>
                  <a:pt x="15747" y="4621"/>
                  <a:pt x="15749" y="4679"/>
                </a:cubicBezTo>
                <a:cubicBezTo>
                  <a:pt x="15750" y="4693"/>
                  <a:pt x="15771" y="4695"/>
                  <a:pt x="15780" y="4699"/>
                </a:cubicBezTo>
                <a:cubicBezTo>
                  <a:pt x="15799" y="4709"/>
                  <a:pt x="15770" y="4756"/>
                  <a:pt x="15765" y="4768"/>
                </a:cubicBezTo>
                <a:cubicBezTo>
                  <a:pt x="15796" y="4768"/>
                  <a:pt x="15827" y="4768"/>
                  <a:pt x="15858" y="4768"/>
                </a:cubicBezTo>
                <a:cubicBezTo>
                  <a:pt x="15847" y="4776"/>
                  <a:pt x="15836" y="4784"/>
                  <a:pt x="15825" y="4792"/>
                </a:cubicBezTo>
                <a:cubicBezTo>
                  <a:pt x="15858" y="4795"/>
                  <a:pt x="15924" y="4825"/>
                  <a:pt x="15938" y="4774"/>
                </a:cubicBezTo>
                <a:cubicBezTo>
                  <a:pt x="15904" y="4777"/>
                  <a:pt x="15874" y="4763"/>
                  <a:pt x="15846" y="4748"/>
                </a:cubicBezTo>
                <a:cubicBezTo>
                  <a:pt x="15881" y="4744"/>
                  <a:pt x="15910" y="4701"/>
                  <a:pt x="15863" y="4685"/>
                </a:cubicBezTo>
                <a:close/>
                <a:moveTo>
                  <a:pt x="15804" y="4026"/>
                </a:moveTo>
                <a:cubicBezTo>
                  <a:pt x="15842" y="3966"/>
                  <a:pt x="15725" y="3977"/>
                  <a:pt x="15645" y="4081"/>
                </a:cubicBezTo>
                <a:cubicBezTo>
                  <a:pt x="15630" y="4101"/>
                  <a:pt x="15597" y="4154"/>
                  <a:pt x="15654" y="4153"/>
                </a:cubicBezTo>
                <a:cubicBezTo>
                  <a:pt x="15729" y="4151"/>
                  <a:pt x="15764" y="4077"/>
                  <a:pt x="15804" y="4026"/>
                </a:cubicBezTo>
                <a:close/>
                <a:moveTo>
                  <a:pt x="15629" y="4691"/>
                </a:moveTo>
                <a:cubicBezTo>
                  <a:pt x="15565" y="4669"/>
                  <a:pt x="15502" y="4746"/>
                  <a:pt x="15554" y="4798"/>
                </a:cubicBezTo>
                <a:cubicBezTo>
                  <a:pt x="15622" y="4865"/>
                  <a:pt x="15624" y="4730"/>
                  <a:pt x="15629" y="4691"/>
                </a:cubicBezTo>
                <a:close/>
                <a:moveTo>
                  <a:pt x="15264" y="3646"/>
                </a:moveTo>
                <a:cubicBezTo>
                  <a:pt x="15246" y="3624"/>
                  <a:pt x="15184" y="3662"/>
                  <a:pt x="15169" y="3673"/>
                </a:cubicBezTo>
                <a:cubicBezTo>
                  <a:pt x="15202" y="3716"/>
                  <a:pt x="15237" y="3668"/>
                  <a:pt x="15264" y="3646"/>
                </a:cubicBezTo>
                <a:close/>
                <a:moveTo>
                  <a:pt x="15127" y="3854"/>
                </a:moveTo>
                <a:cubicBezTo>
                  <a:pt x="15152" y="3863"/>
                  <a:pt x="15174" y="3851"/>
                  <a:pt x="15183" y="3827"/>
                </a:cubicBezTo>
                <a:cubicBezTo>
                  <a:pt x="15159" y="3821"/>
                  <a:pt x="15138" y="3833"/>
                  <a:pt x="15127" y="3854"/>
                </a:cubicBezTo>
                <a:close/>
                <a:moveTo>
                  <a:pt x="15142" y="3584"/>
                </a:moveTo>
                <a:cubicBezTo>
                  <a:pt x="15131" y="3586"/>
                  <a:pt x="15120" y="3588"/>
                  <a:pt x="15109" y="3590"/>
                </a:cubicBezTo>
                <a:cubicBezTo>
                  <a:pt x="15122" y="3594"/>
                  <a:pt x="15132" y="3592"/>
                  <a:pt x="15142" y="3584"/>
                </a:cubicBezTo>
                <a:close/>
                <a:moveTo>
                  <a:pt x="15118" y="3711"/>
                </a:moveTo>
                <a:cubicBezTo>
                  <a:pt x="15184" y="3706"/>
                  <a:pt x="15147" y="3633"/>
                  <a:pt x="15094" y="3688"/>
                </a:cubicBezTo>
                <a:cubicBezTo>
                  <a:pt x="15130" y="3671"/>
                  <a:pt x="15138" y="3679"/>
                  <a:pt x="15118" y="3711"/>
                </a:cubicBezTo>
                <a:close/>
                <a:moveTo>
                  <a:pt x="15041" y="3554"/>
                </a:moveTo>
                <a:cubicBezTo>
                  <a:pt x="15064" y="3548"/>
                  <a:pt x="15082" y="3531"/>
                  <a:pt x="15091" y="3510"/>
                </a:cubicBezTo>
                <a:cubicBezTo>
                  <a:pt x="15067" y="3513"/>
                  <a:pt x="15047" y="3530"/>
                  <a:pt x="15041" y="3554"/>
                </a:cubicBezTo>
                <a:close/>
                <a:moveTo>
                  <a:pt x="15029" y="5807"/>
                </a:moveTo>
                <a:cubicBezTo>
                  <a:pt x="15010" y="5840"/>
                  <a:pt x="15052" y="5869"/>
                  <a:pt x="15017" y="5897"/>
                </a:cubicBezTo>
                <a:cubicBezTo>
                  <a:pt x="15068" y="5910"/>
                  <a:pt x="15112" y="5855"/>
                  <a:pt x="15158" y="5894"/>
                </a:cubicBezTo>
                <a:cubicBezTo>
                  <a:pt x="15190" y="5921"/>
                  <a:pt x="15270" y="5864"/>
                  <a:pt x="15298" y="5849"/>
                </a:cubicBezTo>
                <a:cubicBezTo>
                  <a:pt x="15412" y="5787"/>
                  <a:pt x="15522" y="5749"/>
                  <a:pt x="15626" y="5671"/>
                </a:cubicBezTo>
                <a:cubicBezTo>
                  <a:pt x="15531" y="5600"/>
                  <a:pt x="15421" y="5693"/>
                  <a:pt x="15320" y="5684"/>
                </a:cubicBezTo>
                <a:cubicBezTo>
                  <a:pt x="15265" y="5679"/>
                  <a:pt x="15241" y="5665"/>
                  <a:pt x="15192" y="5710"/>
                </a:cubicBezTo>
                <a:cubicBezTo>
                  <a:pt x="15141" y="5757"/>
                  <a:pt x="15089" y="5774"/>
                  <a:pt x="15029" y="5807"/>
                </a:cubicBezTo>
                <a:close/>
                <a:moveTo>
                  <a:pt x="14886" y="2545"/>
                </a:moveTo>
                <a:cubicBezTo>
                  <a:pt x="14861" y="2539"/>
                  <a:pt x="14744" y="2566"/>
                  <a:pt x="14758" y="2606"/>
                </a:cubicBezTo>
                <a:cubicBezTo>
                  <a:pt x="14777" y="2659"/>
                  <a:pt x="14917" y="2592"/>
                  <a:pt x="14886" y="2545"/>
                </a:cubicBezTo>
                <a:close/>
                <a:moveTo>
                  <a:pt x="14812" y="2628"/>
                </a:moveTo>
                <a:cubicBezTo>
                  <a:pt x="14778" y="2634"/>
                  <a:pt x="14742" y="2636"/>
                  <a:pt x="14726" y="2672"/>
                </a:cubicBezTo>
                <a:cubicBezTo>
                  <a:pt x="14762" y="2676"/>
                  <a:pt x="14797" y="2662"/>
                  <a:pt x="14812" y="2628"/>
                </a:cubicBezTo>
                <a:close/>
                <a:moveTo>
                  <a:pt x="14898" y="5392"/>
                </a:moveTo>
                <a:cubicBezTo>
                  <a:pt x="14910" y="5456"/>
                  <a:pt x="14808" y="5504"/>
                  <a:pt x="14797" y="5564"/>
                </a:cubicBezTo>
                <a:cubicBezTo>
                  <a:pt x="14783" y="5645"/>
                  <a:pt x="15029" y="5553"/>
                  <a:pt x="15054" y="5541"/>
                </a:cubicBezTo>
                <a:cubicBezTo>
                  <a:pt x="15158" y="5489"/>
                  <a:pt x="15251" y="5425"/>
                  <a:pt x="15366" y="5390"/>
                </a:cubicBezTo>
                <a:cubicBezTo>
                  <a:pt x="15429" y="5372"/>
                  <a:pt x="15425" y="5331"/>
                  <a:pt x="15478" y="5300"/>
                </a:cubicBezTo>
                <a:cubicBezTo>
                  <a:pt x="15528" y="5271"/>
                  <a:pt x="15583" y="5284"/>
                  <a:pt x="15632" y="5258"/>
                </a:cubicBezTo>
                <a:cubicBezTo>
                  <a:pt x="15635" y="5282"/>
                  <a:pt x="15621" y="5299"/>
                  <a:pt x="15599" y="5306"/>
                </a:cubicBezTo>
                <a:cubicBezTo>
                  <a:pt x="15631" y="5332"/>
                  <a:pt x="15680" y="5326"/>
                  <a:pt x="15716" y="5343"/>
                </a:cubicBezTo>
                <a:cubicBezTo>
                  <a:pt x="15775" y="5371"/>
                  <a:pt x="15551" y="5406"/>
                  <a:pt x="15720" y="5418"/>
                </a:cubicBezTo>
                <a:cubicBezTo>
                  <a:pt x="15776" y="5422"/>
                  <a:pt x="15805" y="5430"/>
                  <a:pt x="15855" y="5454"/>
                </a:cubicBezTo>
                <a:cubicBezTo>
                  <a:pt x="15987" y="5515"/>
                  <a:pt x="16093" y="5430"/>
                  <a:pt x="16225" y="5398"/>
                </a:cubicBezTo>
                <a:cubicBezTo>
                  <a:pt x="16218" y="5361"/>
                  <a:pt x="16179" y="5357"/>
                  <a:pt x="16148" y="5353"/>
                </a:cubicBezTo>
                <a:cubicBezTo>
                  <a:pt x="16173" y="5357"/>
                  <a:pt x="16193" y="5344"/>
                  <a:pt x="16199" y="5320"/>
                </a:cubicBezTo>
                <a:cubicBezTo>
                  <a:pt x="16171" y="5321"/>
                  <a:pt x="16170" y="5300"/>
                  <a:pt x="16148" y="5291"/>
                </a:cubicBezTo>
                <a:cubicBezTo>
                  <a:pt x="16125" y="5282"/>
                  <a:pt x="16103" y="5306"/>
                  <a:pt x="16081" y="5306"/>
                </a:cubicBezTo>
                <a:cubicBezTo>
                  <a:pt x="16009" y="5306"/>
                  <a:pt x="15943" y="5317"/>
                  <a:pt x="15870" y="5320"/>
                </a:cubicBezTo>
                <a:cubicBezTo>
                  <a:pt x="15903" y="5265"/>
                  <a:pt x="15988" y="5309"/>
                  <a:pt x="15978" y="5235"/>
                </a:cubicBezTo>
                <a:cubicBezTo>
                  <a:pt x="15974" y="5199"/>
                  <a:pt x="16076" y="5165"/>
                  <a:pt x="15955" y="5089"/>
                </a:cubicBezTo>
                <a:cubicBezTo>
                  <a:pt x="15931" y="5074"/>
                  <a:pt x="15891" y="5090"/>
                  <a:pt x="15875" y="5072"/>
                </a:cubicBezTo>
                <a:cubicBezTo>
                  <a:pt x="15850" y="5041"/>
                  <a:pt x="15828" y="5040"/>
                  <a:pt x="15795" y="5021"/>
                </a:cubicBezTo>
                <a:cubicBezTo>
                  <a:pt x="15765" y="5004"/>
                  <a:pt x="15785" y="4963"/>
                  <a:pt x="15765" y="4953"/>
                </a:cubicBezTo>
                <a:cubicBezTo>
                  <a:pt x="15732" y="4937"/>
                  <a:pt x="15663" y="4940"/>
                  <a:pt x="15626" y="4934"/>
                </a:cubicBezTo>
                <a:cubicBezTo>
                  <a:pt x="15643" y="4906"/>
                  <a:pt x="15605" y="4863"/>
                  <a:pt x="15579" y="4857"/>
                </a:cubicBezTo>
                <a:cubicBezTo>
                  <a:pt x="15545" y="4851"/>
                  <a:pt x="15484" y="4925"/>
                  <a:pt x="15448" y="4934"/>
                </a:cubicBezTo>
                <a:cubicBezTo>
                  <a:pt x="15426" y="4897"/>
                  <a:pt x="15484" y="4871"/>
                  <a:pt x="15430" y="4848"/>
                </a:cubicBezTo>
                <a:cubicBezTo>
                  <a:pt x="15447" y="4832"/>
                  <a:pt x="15477" y="4834"/>
                  <a:pt x="15492" y="4816"/>
                </a:cubicBezTo>
                <a:cubicBezTo>
                  <a:pt x="15507" y="4798"/>
                  <a:pt x="15497" y="4771"/>
                  <a:pt x="15513" y="4753"/>
                </a:cubicBezTo>
                <a:cubicBezTo>
                  <a:pt x="15492" y="4740"/>
                  <a:pt x="15471" y="4740"/>
                  <a:pt x="15451" y="4753"/>
                </a:cubicBezTo>
                <a:cubicBezTo>
                  <a:pt x="15500" y="4694"/>
                  <a:pt x="15389" y="4725"/>
                  <a:pt x="15367" y="4736"/>
                </a:cubicBezTo>
                <a:cubicBezTo>
                  <a:pt x="15253" y="4789"/>
                  <a:pt x="15097" y="4979"/>
                  <a:pt x="15004" y="5071"/>
                </a:cubicBezTo>
                <a:cubicBezTo>
                  <a:pt x="14967" y="5108"/>
                  <a:pt x="14920" y="5136"/>
                  <a:pt x="14891" y="5181"/>
                </a:cubicBezTo>
                <a:cubicBezTo>
                  <a:pt x="14866" y="5219"/>
                  <a:pt x="14885" y="5280"/>
                  <a:pt x="14832" y="5297"/>
                </a:cubicBezTo>
                <a:cubicBezTo>
                  <a:pt x="14718" y="5332"/>
                  <a:pt x="14588" y="5339"/>
                  <a:pt x="14501" y="5433"/>
                </a:cubicBezTo>
                <a:cubicBezTo>
                  <a:pt x="14542" y="5486"/>
                  <a:pt x="14611" y="5442"/>
                  <a:pt x="14661" y="5429"/>
                </a:cubicBezTo>
                <a:cubicBezTo>
                  <a:pt x="14740" y="5408"/>
                  <a:pt x="14822" y="5435"/>
                  <a:pt x="14898" y="5392"/>
                </a:cubicBezTo>
                <a:close/>
                <a:moveTo>
                  <a:pt x="13509" y="2779"/>
                </a:moveTo>
                <a:cubicBezTo>
                  <a:pt x="13530" y="2796"/>
                  <a:pt x="13690" y="2783"/>
                  <a:pt x="13652" y="2833"/>
                </a:cubicBezTo>
                <a:cubicBezTo>
                  <a:pt x="13726" y="2801"/>
                  <a:pt x="13713" y="2867"/>
                  <a:pt x="13746" y="2908"/>
                </a:cubicBezTo>
                <a:cubicBezTo>
                  <a:pt x="13796" y="2970"/>
                  <a:pt x="13814" y="2989"/>
                  <a:pt x="13779" y="3070"/>
                </a:cubicBezTo>
                <a:cubicBezTo>
                  <a:pt x="13892" y="3097"/>
                  <a:pt x="13979" y="3082"/>
                  <a:pt x="14088" y="3026"/>
                </a:cubicBezTo>
                <a:cubicBezTo>
                  <a:pt x="14026" y="2967"/>
                  <a:pt x="14116" y="2937"/>
                  <a:pt x="14159" y="2913"/>
                </a:cubicBezTo>
                <a:cubicBezTo>
                  <a:pt x="14137" y="2929"/>
                  <a:pt x="14116" y="2945"/>
                  <a:pt x="14094" y="2960"/>
                </a:cubicBezTo>
                <a:cubicBezTo>
                  <a:pt x="14164" y="3055"/>
                  <a:pt x="14395" y="2947"/>
                  <a:pt x="14444" y="2942"/>
                </a:cubicBezTo>
                <a:cubicBezTo>
                  <a:pt x="14461" y="2940"/>
                  <a:pt x="14593" y="2922"/>
                  <a:pt x="14507" y="2913"/>
                </a:cubicBezTo>
                <a:cubicBezTo>
                  <a:pt x="14525" y="2898"/>
                  <a:pt x="14546" y="2892"/>
                  <a:pt x="14569" y="2895"/>
                </a:cubicBezTo>
                <a:cubicBezTo>
                  <a:pt x="14558" y="2888"/>
                  <a:pt x="14547" y="2881"/>
                  <a:pt x="14536" y="2874"/>
                </a:cubicBezTo>
                <a:cubicBezTo>
                  <a:pt x="14560" y="2868"/>
                  <a:pt x="14592" y="2870"/>
                  <a:pt x="14612" y="2852"/>
                </a:cubicBezTo>
                <a:cubicBezTo>
                  <a:pt x="14638" y="2830"/>
                  <a:pt x="14641" y="2795"/>
                  <a:pt x="14599" y="2791"/>
                </a:cubicBezTo>
                <a:cubicBezTo>
                  <a:pt x="14690" y="2797"/>
                  <a:pt x="14769" y="2757"/>
                  <a:pt x="14797" y="2666"/>
                </a:cubicBezTo>
                <a:cubicBezTo>
                  <a:pt x="14748" y="2693"/>
                  <a:pt x="14689" y="2688"/>
                  <a:pt x="14637" y="2708"/>
                </a:cubicBezTo>
                <a:cubicBezTo>
                  <a:pt x="14664" y="2693"/>
                  <a:pt x="14705" y="2644"/>
                  <a:pt x="14649" y="2637"/>
                </a:cubicBezTo>
                <a:cubicBezTo>
                  <a:pt x="14674" y="2640"/>
                  <a:pt x="14693" y="2627"/>
                  <a:pt x="14694" y="2601"/>
                </a:cubicBezTo>
                <a:cubicBezTo>
                  <a:pt x="14605" y="2574"/>
                  <a:pt x="14523" y="2597"/>
                  <a:pt x="14438" y="2628"/>
                </a:cubicBezTo>
                <a:cubicBezTo>
                  <a:pt x="14452" y="2572"/>
                  <a:pt x="14552" y="2560"/>
                  <a:pt x="14597" y="2549"/>
                </a:cubicBezTo>
                <a:cubicBezTo>
                  <a:pt x="14686" y="2528"/>
                  <a:pt x="14772" y="2501"/>
                  <a:pt x="14863" y="2485"/>
                </a:cubicBezTo>
                <a:cubicBezTo>
                  <a:pt x="14851" y="2445"/>
                  <a:pt x="14812" y="2458"/>
                  <a:pt x="14783" y="2465"/>
                </a:cubicBezTo>
                <a:cubicBezTo>
                  <a:pt x="14833" y="2403"/>
                  <a:pt x="14943" y="2455"/>
                  <a:pt x="14999" y="2402"/>
                </a:cubicBezTo>
                <a:cubicBezTo>
                  <a:pt x="15039" y="2364"/>
                  <a:pt x="14896" y="2341"/>
                  <a:pt x="14872" y="2352"/>
                </a:cubicBezTo>
                <a:cubicBezTo>
                  <a:pt x="14919" y="2334"/>
                  <a:pt x="14908" y="2333"/>
                  <a:pt x="14886" y="2336"/>
                </a:cubicBezTo>
                <a:cubicBezTo>
                  <a:pt x="14922" y="2325"/>
                  <a:pt x="14956" y="2309"/>
                  <a:pt x="14982" y="2283"/>
                </a:cubicBezTo>
                <a:cubicBezTo>
                  <a:pt x="14914" y="2264"/>
                  <a:pt x="14849" y="2301"/>
                  <a:pt x="14782" y="2301"/>
                </a:cubicBezTo>
                <a:cubicBezTo>
                  <a:pt x="14707" y="2301"/>
                  <a:pt x="14634" y="2324"/>
                  <a:pt x="14560" y="2331"/>
                </a:cubicBezTo>
                <a:cubicBezTo>
                  <a:pt x="14578" y="2347"/>
                  <a:pt x="14598" y="2355"/>
                  <a:pt x="14622" y="2355"/>
                </a:cubicBezTo>
                <a:cubicBezTo>
                  <a:pt x="14536" y="2357"/>
                  <a:pt x="14636" y="2364"/>
                  <a:pt x="14652" y="2365"/>
                </a:cubicBezTo>
                <a:lnTo>
                  <a:pt x="14790" y="2356"/>
                </a:lnTo>
                <a:cubicBezTo>
                  <a:pt x="14671" y="2385"/>
                  <a:pt x="14590" y="2356"/>
                  <a:pt x="14518" y="2399"/>
                </a:cubicBezTo>
                <a:cubicBezTo>
                  <a:pt x="14516" y="2304"/>
                  <a:pt x="14387" y="2325"/>
                  <a:pt x="14337" y="2349"/>
                </a:cubicBezTo>
                <a:cubicBezTo>
                  <a:pt x="14367" y="2361"/>
                  <a:pt x="14398" y="2357"/>
                  <a:pt x="14426" y="2346"/>
                </a:cubicBezTo>
                <a:cubicBezTo>
                  <a:pt x="14355" y="2394"/>
                  <a:pt x="14270" y="2307"/>
                  <a:pt x="14121" y="2387"/>
                </a:cubicBezTo>
                <a:cubicBezTo>
                  <a:pt x="14143" y="2399"/>
                  <a:pt x="14165" y="2412"/>
                  <a:pt x="14186" y="2426"/>
                </a:cubicBezTo>
                <a:cubicBezTo>
                  <a:pt x="14160" y="2463"/>
                  <a:pt x="14118" y="2437"/>
                  <a:pt x="14086" y="2428"/>
                </a:cubicBezTo>
                <a:cubicBezTo>
                  <a:pt x="14035" y="2412"/>
                  <a:pt x="13982" y="2444"/>
                  <a:pt x="13934" y="2456"/>
                </a:cubicBezTo>
                <a:cubicBezTo>
                  <a:pt x="14065" y="2555"/>
                  <a:pt x="14103" y="2499"/>
                  <a:pt x="14156" y="2493"/>
                </a:cubicBezTo>
                <a:cubicBezTo>
                  <a:pt x="14186" y="2490"/>
                  <a:pt x="14190" y="2538"/>
                  <a:pt x="14230" y="2533"/>
                </a:cubicBezTo>
                <a:cubicBezTo>
                  <a:pt x="14173" y="2563"/>
                  <a:pt x="14179" y="2479"/>
                  <a:pt x="14061" y="2545"/>
                </a:cubicBezTo>
                <a:cubicBezTo>
                  <a:pt x="14149" y="2550"/>
                  <a:pt x="14073" y="2637"/>
                  <a:pt x="14017" y="2631"/>
                </a:cubicBezTo>
                <a:cubicBezTo>
                  <a:pt x="14041" y="2626"/>
                  <a:pt x="14059" y="2608"/>
                  <a:pt x="14064" y="2583"/>
                </a:cubicBezTo>
                <a:cubicBezTo>
                  <a:pt x="13989" y="2590"/>
                  <a:pt x="14028" y="2635"/>
                  <a:pt x="13978" y="2659"/>
                </a:cubicBezTo>
                <a:cubicBezTo>
                  <a:pt x="13924" y="2685"/>
                  <a:pt x="13801" y="2690"/>
                  <a:pt x="13743" y="2675"/>
                </a:cubicBezTo>
                <a:cubicBezTo>
                  <a:pt x="13779" y="2663"/>
                  <a:pt x="13751" y="2647"/>
                  <a:pt x="13739" y="2605"/>
                </a:cubicBezTo>
                <a:cubicBezTo>
                  <a:pt x="13720" y="2537"/>
                  <a:pt x="13593" y="2586"/>
                  <a:pt x="13553" y="2604"/>
                </a:cubicBezTo>
                <a:cubicBezTo>
                  <a:pt x="13523" y="2618"/>
                  <a:pt x="13437" y="2642"/>
                  <a:pt x="13441" y="2687"/>
                </a:cubicBezTo>
                <a:cubicBezTo>
                  <a:pt x="13445" y="2740"/>
                  <a:pt x="13534" y="2718"/>
                  <a:pt x="13542" y="2770"/>
                </a:cubicBezTo>
                <a:cubicBezTo>
                  <a:pt x="13531" y="2773"/>
                  <a:pt x="13520" y="2776"/>
                  <a:pt x="13509" y="2779"/>
                </a:cubicBezTo>
                <a:close/>
                <a:moveTo>
                  <a:pt x="12761" y="2462"/>
                </a:moveTo>
                <a:cubicBezTo>
                  <a:pt x="12807" y="2455"/>
                  <a:pt x="12852" y="2486"/>
                  <a:pt x="12886" y="2512"/>
                </a:cubicBezTo>
                <a:cubicBezTo>
                  <a:pt x="12877" y="2522"/>
                  <a:pt x="12868" y="2532"/>
                  <a:pt x="12859" y="2542"/>
                </a:cubicBezTo>
                <a:cubicBezTo>
                  <a:pt x="12918" y="2536"/>
                  <a:pt x="12878" y="2622"/>
                  <a:pt x="12918" y="2629"/>
                </a:cubicBezTo>
                <a:cubicBezTo>
                  <a:pt x="12975" y="2640"/>
                  <a:pt x="13032" y="2586"/>
                  <a:pt x="13079" y="2564"/>
                </a:cubicBezTo>
                <a:cubicBezTo>
                  <a:pt x="13110" y="2549"/>
                  <a:pt x="13377" y="2468"/>
                  <a:pt x="13297" y="2409"/>
                </a:cubicBezTo>
                <a:cubicBezTo>
                  <a:pt x="13196" y="2334"/>
                  <a:pt x="12843" y="2364"/>
                  <a:pt x="12761" y="2462"/>
                </a:cubicBezTo>
                <a:close/>
                <a:moveTo>
                  <a:pt x="12654" y="2432"/>
                </a:moveTo>
                <a:cubicBezTo>
                  <a:pt x="12637" y="2402"/>
                  <a:pt x="12604" y="2424"/>
                  <a:pt x="12589" y="2441"/>
                </a:cubicBezTo>
                <a:cubicBezTo>
                  <a:pt x="12611" y="2440"/>
                  <a:pt x="12632" y="2437"/>
                  <a:pt x="12654" y="2432"/>
                </a:cubicBezTo>
                <a:close/>
                <a:moveTo>
                  <a:pt x="14100" y="3602"/>
                </a:moveTo>
                <a:cubicBezTo>
                  <a:pt x="14061" y="3566"/>
                  <a:pt x="13938" y="3595"/>
                  <a:pt x="13955" y="3661"/>
                </a:cubicBezTo>
                <a:cubicBezTo>
                  <a:pt x="13987" y="3649"/>
                  <a:pt x="14003" y="3599"/>
                  <a:pt x="14043" y="3613"/>
                </a:cubicBezTo>
                <a:cubicBezTo>
                  <a:pt x="14026" y="3632"/>
                  <a:pt x="14013" y="3653"/>
                  <a:pt x="14002" y="3676"/>
                </a:cubicBezTo>
                <a:cubicBezTo>
                  <a:pt x="14042" y="3665"/>
                  <a:pt x="14100" y="3654"/>
                  <a:pt x="14100" y="3602"/>
                </a:cubicBezTo>
                <a:close/>
                <a:moveTo>
                  <a:pt x="13946" y="3608"/>
                </a:moveTo>
                <a:cubicBezTo>
                  <a:pt x="13904" y="3612"/>
                  <a:pt x="13859" y="3604"/>
                  <a:pt x="13818" y="3599"/>
                </a:cubicBezTo>
                <a:cubicBezTo>
                  <a:pt x="13842" y="3666"/>
                  <a:pt x="13912" y="3670"/>
                  <a:pt x="13946" y="3608"/>
                </a:cubicBezTo>
                <a:close/>
                <a:moveTo>
                  <a:pt x="13295" y="3275"/>
                </a:moveTo>
                <a:cubicBezTo>
                  <a:pt x="13266" y="3271"/>
                  <a:pt x="13234" y="3281"/>
                  <a:pt x="13227" y="3314"/>
                </a:cubicBezTo>
                <a:cubicBezTo>
                  <a:pt x="13247" y="3323"/>
                  <a:pt x="13268" y="3328"/>
                  <a:pt x="13289" y="3328"/>
                </a:cubicBezTo>
                <a:cubicBezTo>
                  <a:pt x="13284" y="3302"/>
                  <a:pt x="13299" y="3288"/>
                  <a:pt x="13325" y="3296"/>
                </a:cubicBezTo>
                <a:cubicBezTo>
                  <a:pt x="13315" y="3289"/>
                  <a:pt x="13305" y="3282"/>
                  <a:pt x="13295" y="3275"/>
                </a:cubicBezTo>
                <a:close/>
                <a:moveTo>
                  <a:pt x="13548" y="3940"/>
                </a:moveTo>
                <a:cubicBezTo>
                  <a:pt x="13619" y="3923"/>
                  <a:pt x="13694" y="3912"/>
                  <a:pt x="13759" y="3876"/>
                </a:cubicBezTo>
                <a:cubicBezTo>
                  <a:pt x="13821" y="3842"/>
                  <a:pt x="13899" y="3863"/>
                  <a:pt x="13957" y="3818"/>
                </a:cubicBezTo>
                <a:cubicBezTo>
                  <a:pt x="13918" y="3785"/>
                  <a:pt x="13873" y="3841"/>
                  <a:pt x="13832" y="3809"/>
                </a:cubicBezTo>
                <a:cubicBezTo>
                  <a:pt x="13853" y="3783"/>
                  <a:pt x="13854" y="3748"/>
                  <a:pt x="13871" y="3720"/>
                </a:cubicBezTo>
                <a:cubicBezTo>
                  <a:pt x="13844" y="3711"/>
                  <a:pt x="13821" y="3726"/>
                  <a:pt x="13809" y="3750"/>
                </a:cubicBezTo>
                <a:cubicBezTo>
                  <a:pt x="13821" y="3701"/>
                  <a:pt x="13879" y="3688"/>
                  <a:pt x="13821" y="3643"/>
                </a:cubicBezTo>
                <a:cubicBezTo>
                  <a:pt x="13801" y="3628"/>
                  <a:pt x="13777" y="3623"/>
                  <a:pt x="13758" y="3609"/>
                </a:cubicBezTo>
                <a:cubicBezTo>
                  <a:pt x="13730" y="3589"/>
                  <a:pt x="13736" y="3543"/>
                  <a:pt x="13696" y="3578"/>
                </a:cubicBezTo>
                <a:cubicBezTo>
                  <a:pt x="13769" y="3466"/>
                  <a:pt x="13370" y="3529"/>
                  <a:pt x="13473" y="3622"/>
                </a:cubicBezTo>
                <a:cubicBezTo>
                  <a:pt x="13436" y="3591"/>
                  <a:pt x="13312" y="3620"/>
                  <a:pt x="13372" y="3670"/>
                </a:cubicBezTo>
                <a:cubicBezTo>
                  <a:pt x="13272" y="3713"/>
                  <a:pt x="13127" y="3691"/>
                  <a:pt x="13037" y="3748"/>
                </a:cubicBezTo>
                <a:cubicBezTo>
                  <a:pt x="13012" y="3765"/>
                  <a:pt x="13012" y="3817"/>
                  <a:pt x="13050" y="3814"/>
                </a:cubicBezTo>
                <a:cubicBezTo>
                  <a:pt x="13083" y="3811"/>
                  <a:pt x="13119" y="3785"/>
                  <a:pt x="13153" y="3792"/>
                </a:cubicBezTo>
                <a:cubicBezTo>
                  <a:pt x="13143" y="3799"/>
                  <a:pt x="13133" y="3807"/>
                  <a:pt x="13123" y="3815"/>
                </a:cubicBezTo>
                <a:cubicBezTo>
                  <a:pt x="13168" y="3845"/>
                  <a:pt x="13202" y="3847"/>
                  <a:pt x="13248" y="3818"/>
                </a:cubicBezTo>
                <a:cubicBezTo>
                  <a:pt x="13190" y="3873"/>
                  <a:pt x="13322" y="3862"/>
                  <a:pt x="13335" y="3886"/>
                </a:cubicBezTo>
                <a:cubicBezTo>
                  <a:pt x="13359" y="3930"/>
                  <a:pt x="13497" y="3916"/>
                  <a:pt x="13548" y="3940"/>
                </a:cubicBezTo>
                <a:close/>
                <a:moveTo>
                  <a:pt x="12892" y="3789"/>
                </a:moveTo>
                <a:cubicBezTo>
                  <a:pt x="12913" y="3776"/>
                  <a:pt x="12935" y="3732"/>
                  <a:pt x="12891" y="3742"/>
                </a:cubicBezTo>
                <a:cubicBezTo>
                  <a:pt x="12862" y="3748"/>
                  <a:pt x="12852" y="3790"/>
                  <a:pt x="12892" y="3789"/>
                </a:cubicBezTo>
                <a:close/>
                <a:moveTo>
                  <a:pt x="12814" y="3619"/>
                </a:moveTo>
                <a:cubicBezTo>
                  <a:pt x="12797" y="3575"/>
                  <a:pt x="12748" y="3615"/>
                  <a:pt x="12752" y="3649"/>
                </a:cubicBezTo>
                <a:cubicBezTo>
                  <a:pt x="12777" y="3648"/>
                  <a:pt x="12798" y="3638"/>
                  <a:pt x="12814" y="3619"/>
                </a:cubicBezTo>
                <a:close/>
                <a:moveTo>
                  <a:pt x="12832" y="3774"/>
                </a:moveTo>
                <a:cubicBezTo>
                  <a:pt x="12799" y="3737"/>
                  <a:pt x="12724" y="3799"/>
                  <a:pt x="12722" y="3837"/>
                </a:cubicBezTo>
                <a:cubicBezTo>
                  <a:pt x="12721" y="3854"/>
                  <a:pt x="12875" y="3844"/>
                  <a:pt x="12832" y="3774"/>
                </a:cubicBezTo>
                <a:close/>
                <a:moveTo>
                  <a:pt x="12618" y="3711"/>
                </a:moveTo>
                <a:cubicBezTo>
                  <a:pt x="12596" y="3721"/>
                  <a:pt x="12574" y="3732"/>
                  <a:pt x="12553" y="3744"/>
                </a:cubicBezTo>
                <a:cubicBezTo>
                  <a:pt x="12579" y="3744"/>
                  <a:pt x="12602" y="3731"/>
                  <a:pt x="12618" y="3711"/>
                </a:cubicBezTo>
                <a:close/>
                <a:moveTo>
                  <a:pt x="12452" y="3842"/>
                </a:moveTo>
                <a:cubicBezTo>
                  <a:pt x="12408" y="3808"/>
                  <a:pt x="12330" y="3843"/>
                  <a:pt x="12301" y="3881"/>
                </a:cubicBezTo>
                <a:cubicBezTo>
                  <a:pt x="12354" y="3895"/>
                  <a:pt x="12421" y="3898"/>
                  <a:pt x="12452" y="3842"/>
                </a:cubicBezTo>
                <a:close/>
                <a:moveTo>
                  <a:pt x="11707" y="3901"/>
                </a:moveTo>
                <a:cubicBezTo>
                  <a:pt x="11674" y="3894"/>
                  <a:pt x="11636" y="3894"/>
                  <a:pt x="11609" y="3919"/>
                </a:cubicBezTo>
                <a:cubicBezTo>
                  <a:pt x="11642" y="3956"/>
                  <a:pt x="11695" y="3966"/>
                  <a:pt x="11734" y="3931"/>
                </a:cubicBezTo>
                <a:cubicBezTo>
                  <a:pt x="11726" y="3920"/>
                  <a:pt x="11717" y="3910"/>
                  <a:pt x="11707" y="3901"/>
                </a:cubicBezTo>
                <a:close/>
                <a:moveTo>
                  <a:pt x="19604" y="6090"/>
                </a:moveTo>
                <a:cubicBezTo>
                  <a:pt x="19573" y="6053"/>
                  <a:pt x="19446" y="6037"/>
                  <a:pt x="19411" y="6084"/>
                </a:cubicBezTo>
                <a:cubicBezTo>
                  <a:pt x="19400" y="6100"/>
                  <a:pt x="19482" y="6140"/>
                  <a:pt x="19494" y="6145"/>
                </a:cubicBezTo>
                <a:cubicBezTo>
                  <a:pt x="19553" y="6171"/>
                  <a:pt x="19570" y="6129"/>
                  <a:pt x="19604" y="6090"/>
                </a:cubicBezTo>
                <a:close/>
                <a:moveTo>
                  <a:pt x="18598" y="6422"/>
                </a:moveTo>
                <a:cubicBezTo>
                  <a:pt x="18539" y="6401"/>
                  <a:pt x="18450" y="6481"/>
                  <a:pt x="18431" y="6532"/>
                </a:cubicBezTo>
                <a:cubicBezTo>
                  <a:pt x="18469" y="6531"/>
                  <a:pt x="18655" y="6487"/>
                  <a:pt x="18598" y="6422"/>
                </a:cubicBezTo>
                <a:close/>
                <a:moveTo>
                  <a:pt x="18265" y="5650"/>
                </a:moveTo>
                <a:cubicBezTo>
                  <a:pt x="18272" y="5660"/>
                  <a:pt x="18282" y="5664"/>
                  <a:pt x="18295" y="5662"/>
                </a:cubicBezTo>
                <a:cubicBezTo>
                  <a:pt x="18285" y="5658"/>
                  <a:pt x="18275" y="5654"/>
                  <a:pt x="18265" y="5650"/>
                </a:cubicBezTo>
                <a:close/>
                <a:moveTo>
                  <a:pt x="18259" y="5662"/>
                </a:moveTo>
                <a:cubicBezTo>
                  <a:pt x="18269" y="5667"/>
                  <a:pt x="18280" y="5669"/>
                  <a:pt x="18292" y="5668"/>
                </a:cubicBezTo>
                <a:cubicBezTo>
                  <a:pt x="18281" y="5666"/>
                  <a:pt x="18270" y="5664"/>
                  <a:pt x="18259" y="5662"/>
                </a:cubicBezTo>
                <a:close/>
                <a:moveTo>
                  <a:pt x="18369" y="5707"/>
                </a:moveTo>
                <a:cubicBezTo>
                  <a:pt x="18340" y="5686"/>
                  <a:pt x="18275" y="5667"/>
                  <a:pt x="18247" y="5701"/>
                </a:cubicBezTo>
                <a:cubicBezTo>
                  <a:pt x="18272" y="5697"/>
                  <a:pt x="18294" y="5703"/>
                  <a:pt x="18313" y="5718"/>
                </a:cubicBezTo>
                <a:cubicBezTo>
                  <a:pt x="18255" y="5704"/>
                  <a:pt x="18289" y="5799"/>
                  <a:pt x="18354" y="5787"/>
                </a:cubicBezTo>
                <a:cubicBezTo>
                  <a:pt x="18405" y="5777"/>
                  <a:pt x="18433" y="5724"/>
                  <a:pt x="18369" y="5707"/>
                </a:cubicBezTo>
                <a:close/>
                <a:moveTo>
                  <a:pt x="18022" y="5142"/>
                </a:moveTo>
                <a:cubicBezTo>
                  <a:pt x="17984" y="5137"/>
                  <a:pt x="17985" y="5183"/>
                  <a:pt x="17953" y="5193"/>
                </a:cubicBezTo>
                <a:cubicBezTo>
                  <a:pt x="17987" y="5193"/>
                  <a:pt x="18001" y="5162"/>
                  <a:pt x="18022" y="5142"/>
                </a:cubicBezTo>
                <a:close/>
                <a:moveTo>
                  <a:pt x="17817" y="5160"/>
                </a:moveTo>
                <a:cubicBezTo>
                  <a:pt x="17806" y="5164"/>
                  <a:pt x="17795" y="5168"/>
                  <a:pt x="17784" y="5172"/>
                </a:cubicBezTo>
                <a:cubicBezTo>
                  <a:pt x="17794" y="5178"/>
                  <a:pt x="17805" y="5182"/>
                  <a:pt x="17817" y="5184"/>
                </a:cubicBezTo>
                <a:cubicBezTo>
                  <a:pt x="17817" y="5176"/>
                  <a:pt x="17817" y="5168"/>
                  <a:pt x="17817" y="5160"/>
                </a:cubicBezTo>
                <a:close/>
                <a:moveTo>
                  <a:pt x="21169" y="4314"/>
                </a:moveTo>
                <a:cubicBezTo>
                  <a:pt x="21158" y="4313"/>
                  <a:pt x="21147" y="4315"/>
                  <a:pt x="21136" y="4320"/>
                </a:cubicBezTo>
                <a:cubicBezTo>
                  <a:pt x="21147" y="4318"/>
                  <a:pt x="21158" y="4316"/>
                  <a:pt x="21169" y="4314"/>
                </a:cubicBezTo>
                <a:close/>
                <a:moveTo>
                  <a:pt x="21041" y="4362"/>
                </a:moveTo>
                <a:cubicBezTo>
                  <a:pt x="21081" y="4381"/>
                  <a:pt x="21136" y="4349"/>
                  <a:pt x="21166" y="4323"/>
                </a:cubicBezTo>
                <a:cubicBezTo>
                  <a:pt x="21122" y="4322"/>
                  <a:pt x="21080" y="4345"/>
                  <a:pt x="21041" y="4362"/>
                </a:cubicBezTo>
                <a:close/>
                <a:moveTo>
                  <a:pt x="21050" y="4605"/>
                </a:moveTo>
                <a:cubicBezTo>
                  <a:pt x="21038" y="4609"/>
                  <a:pt x="21027" y="4615"/>
                  <a:pt x="21017" y="4623"/>
                </a:cubicBezTo>
                <a:cubicBezTo>
                  <a:pt x="21028" y="4617"/>
                  <a:pt x="21039" y="4611"/>
                  <a:pt x="21050" y="4605"/>
                </a:cubicBezTo>
                <a:close/>
                <a:moveTo>
                  <a:pt x="21023" y="4365"/>
                </a:moveTo>
                <a:cubicBezTo>
                  <a:pt x="21013" y="4362"/>
                  <a:pt x="21004" y="4359"/>
                  <a:pt x="20994" y="4356"/>
                </a:cubicBezTo>
                <a:cubicBezTo>
                  <a:pt x="21005" y="4366"/>
                  <a:pt x="21012" y="4376"/>
                  <a:pt x="21023" y="4365"/>
                </a:cubicBezTo>
                <a:close/>
                <a:moveTo>
                  <a:pt x="20979" y="4347"/>
                </a:moveTo>
                <a:cubicBezTo>
                  <a:pt x="20989" y="4349"/>
                  <a:pt x="20999" y="4349"/>
                  <a:pt x="21009" y="4347"/>
                </a:cubicBezTo>
                <a:cubicBezTo>
                  <a:pt x="20999" y="4347"/>
                  <a:pt x="20989" y="4347"/>
                  <a:pt x="20979" y="4347"/>
                </a:cubicBezTo>
                <a:close/>
                <a:moveTo>
                  <a:pt x="20943" y="4774"/>
                </a:moveTo>
                <a:cubicBezTo>
                  <a:pt x="20924" y="4774"/>
                  <a:pt x="20906" y="4775"/>
                  <a:pt x="20887" y="4777"/>
                </a:cubicBezTo>
                <a:cubicBezTo>
                  <a:pt x="20898" y="4809"/>
                  <a:pt x="20950" y="4823"/>
                  <a:pt x="20943" y="4774"/>
                </a:cubicBezTo>
                <a:close/>
                <a:moveTo>
                  <a:pt x="20949" y="4299"/>
                </a:moveTo>
                <a:cubicBezTo>
                  <a:pt x="20958" y="4296"/>
                  <a:pt x="20967" y="4293"/>
                  <a:pt x="20976" y="4290"/>
                </a:cubicBezTo>
                <a:cubicBezTo>
                  <a:pt x="20944" y="4279"/>
                  <a:pt x="20908" y="4267"/>
                  <a:pt x="20881" y="4296"/>
                </a:cubicBezTo>
                <a:cubicBezTo>
                  <a:pt x="20904" y="4295"/>
                  <a:pt x="20926" y="4296"/>
                  <a:pt x="20949" y="4299"/>
                </a:cubicBezTo>
                <a:close/>
                <a:moveTo>
                  <a:pt x="20908" y="4186"/>
                </a:moveTo>
                <a:cubicBezTo>
                  <a:pt x="20889" y="4195"/>
                  <a:pt x="20874" y="4208"/>
                  <a:pt x="20863" y="4225"/>
                </a:cubicBezTo>
                <a:cubicBezTo>
                  <a:pt x="20884" y="4227"/>
                  <a:pt x="20905" y="4224"/>
                  <a:pt x="20925" y="4216"/>
                </a:cubicBezTo>
                <a:cubicBezTo>
                  <a:pt x="20919" y="4206"/>
                  <a:pt x="20913" y="4196"/>
                  <a:pt x="20908" y="4186"/>
                </a:cubicBezTo>
                <a:close/>
                <a:moveTo>
                  <a:pt x="20614" y="4023"/>
                </a:moveTo>
                <a:cubicBezTo>
                  <a:pt x="20604" y="4049"/>
                  <a:pt x="20614" y="4050"/>
                  <a:pt x="20643" y="4029"/>
                </a:cubicBezTo>
                <a:cubicBezTo>
                  <a:pt x="20633" y="4027"/>
                  <a:pt x="20623" y="4025"/>
                  <a:pt x="20614" y="4023"/>
                </a:cubicBezTo>
                <a:close/>
                <a:moveTo>
                  <a:pt x="20453" y="4029"/>
                </a:moveTo>
                <a:cubicBezTo>
                  <a:pt x="20465" y="4022"/>
                  <a:pt x="20474" y="4012"/>
                  <a:pt x="20480" y="3999"/>
                </a:cubicBezTo>
                <a:cubicBezTo>
                  <a:pt x="20449" y="4002"/>
                  <a:pt x="20419" y="4007"/>
                  <a:pt x="20391" y="4020"/>
                </a:cubicBezTo>
                <a:cubicBezTo>
                  <a:pt x="20412" y="4022"/>
                  <a:pt x="20433" y="4025"/>
                  <a:pt x="20453" y="4029"/>
                </a:cubicBezTo>
                <a:close/>
                <a:moveTo>
                  <a:pt x="20343" y="3982"/>
                </a:moveTo>
                <a:cubicBezTo>
                  <a:pt x="20353" y="3986"/>
                  <a:pt x="20363" y="3988"/>
                  <a:pt x="20373" y="3988"/>
                </a:cubicBezTo>
                <a:cubicBezTo>
                  <a:pt x="20363" y="3986"/>
                  <a:pt x="20353" y="3984"/>
                  <a:pt x="20343" y="3982"/>
                </a:cubicBezTo>
                <a:close/>
                <a:moveTo>
                  <a:pt x="20168" y="3884"/>
                </a:moveTo>
                <a:cubicBezTo>
                  <a:pt x="20178" y="3892"/>
                  <a:pt x="20189" y="3894"/>
                  <a:pt x="20201" y="3890"/>
                </a:cubicBezTo>
                <a:cubicBezTo>
                  <a:pt x="20190" y="3888"/>
                  <a:pt x="20179" y="3886"/>
                  <a:pt x="20168" y="3884"/>
                </a:cubicBezTo>
                <a:close/>
                <a:moveTo>
                  <a:pt x="20145" y="5401"/>
                </a:moveTo>
                <a:cubicBezTo>
                  <a:pt x="20135" y="5401"/>
                  <a:pt x="20125" y="5401"/>
                  <a:pt x="20115" y="5401"/>
                </a:cubicBezTo>
                <a:cubicBezTo>
                  <a:pt x="20138" y="5418"/>
                  <a:pt x="20137" y="5405"/>
                  <a:pt x="20145" y="5401"/>
                </a:cubicBezTo>
                <a:close/>
                <a:moveTo>
                  <a:pt x="20067" y="5187"/>
                </a:moveTo>
                <a:cubicBezTo>
                  <a:pt x="20046" y="5186"/>
                  <a:pt x="20044" y="5197"/>
                  <a:pt x="20061" y="5220"/>
                </a:cubicBezTo>
                <a:cubicBezTo>
                  <a:pt x="20063" y="5209"/>
                  <a:pt x="20065" y="5198"/>
                  <a:pt x="20067" y="5187"/>
                </a:cubicBezTo>
                <a:close/>
                <a:moveTo>
                  <a:pt x="20061" y="5433"/>
                </a:moveTo>
                <a:cubicBezTo>
                  <a:pt x="20004" y="5415"/>
                  <a:pt x="20003" y="5504"/>
                  <a:pt x="20023" y="5534"/>
                </a:cubicBezTo>
                <a:cubicBezTo>
                  <a:pt x="20065" y="5529"/>
                  <a:pt x="20048" y="5460"/>
                  <a:pt x="20061" y="5433"/>
                </a:cubicBezTo>
                <a:close/>
                <a:moveTo>
                  <a:pt x="20032" y="5205"/>
                </a:moveTo>
                <a:cubicBezTo>
                  <a:pt x="20008" y="5204"/>
                  <a:pt x="19994" y="5217"/>
                  <a:pt x="19993" y="5240"/>
                </a:cubicBezTo>
                <a:cubicBezTo>
                  <a:pt x="20021" y="5251"/>
                  <a:pt x="20033" y="5230"/>
                  <a:pt x="20032" y="5205"/>
                </a:cubicBezTo>
                <a:close/>
                <a:moveTo>
                  <a:pt x="19990" y="4569"/>
                </a:moveTo>
                <a:cubicBezTo>
                  <a:pt x="19980" y="4568"/>
                  <a:pt x="19970" y="4568"/>
                  <a:pt x="19960" y="4567"/>
                </a:cubicBezTo>
                <a:cubicBezTo>
                  <a:pt x="19976" y="4588"/>
                  <a:pt x="19995" y="4594"/>
                  <a:pt x="20020" y="4584"/>
                </a:cubicBezTo>
                <a:cubicBezTo>
                  <a:pt x="20010" y="4579"/>
                  <a:pt x="20000" y="4574"/>
                  <a:pt x="19990" y="4569"/>
                </a:cubicBezTo>
                <a:close/>
                <a:moveTo>
                  <a:pt x="20032" y="5098"/>
                </a:moveTo>
                <a:cubicBezTo>
                  <a:pt x="20004" y="5063"/>
                  <a:pt x="19925" y="5131"/>
                  <a:pt x="19910" y="5154"/>
                </a:cubicBezTo>
                <a:cubicBezTo>
                  <a:pt x="19951" y="5143"/>
                  <a:pt x="20006" y="5137"/>
                  <a:pt x="20032" y="5098"/>
                </a:cubicBezTo>
                <a:close/>
                <a:moveTo>
                  <a:pt x="19892" y="5460"/>
                </a:moveTo>
                <a:cubicBezTo>
                  <a:pt x="19884" y="5460"/>
                  <a:pt x="19876" y="5460"/>
                  <a:pt x="19868" y="5460"/>
                </a:cubicBezTo>
                <a:cubicBezTo>
                  <a:pt x="19876" y="5471"/>
                  <a:pt x="19885" y="5481"/>
                  <a:pt x="19895" y="5490"/>
                </a:cubicBezTo>
                <a:cubicBezTo>
                  <a:pt x="19894" y="5480"/>
                  <a:pt x="19893" y="5470"/>
                  <a:pt x="19892" y="5460"/>
                </a:cubicBezTo>
                <a:close/>
                <a:moveTo>
                  <a:pt x="19842" y="5787"/>
                </a:moveTo>
                <a:cubicBezTo>
                  <a:pt x="19786" y="5757"/>
                  <a:pt x="19734" y="5788"/>
                  <a:pt x="19690" y="5822"/>
                </a:cubicBezTo>
                <a:cubicBezTo>
                  <a:pt x="19755" y="5842"/>
                  <a:pt x="19785" y="5808"/>
                  <a:pt x="19842" y="5787"/>
                </a:cubicBezTo>
                <a:close/>
                <a:moveTo>
                  <a:pt x="19729" y="4771"/>
                </a:moveTo>
                <a:cubicBezTo>
                  <a:pt x="19708" y="4770"/>
                  <a:pt x="19688" y="4774"/>
                  <a:pt x="19670" y="4783"/>
                </a:cubicBezTo>
                <a:cubicBezTo>
                  <a:pt x="19690" y="4782"/>
                  <a:pt x="19710" y="4778"/>
                  <a:pt x="19729" y="4771"/>
                </a:cubicBezTo>
                <a:close/>
                <a:moveTo>
                  <a:pt x="19565" y="5980"/>
                </a:moveTo>
                <a:cubicBezTo>
                  <a:pt x="19500" y="5955"/>
                  <a:pt x="19517" y="6040"/>
                  <a:pt x="19577" y="6042"/>
                </a:cubicBezTo>
                <a:cubicBezTo>
                  <a:pt x="19576" y="6021"/>
                  <a:pt x="19572" y="6000"/>
                  <a:pt x="19565" y="5980"/>
                </a:cubicBezTo>
                <a:close/>
                <a:moveTo>
                  <a:pt x="19411" y="6502"/>
                </a:moveTo>
                <a:cubicBezTo>
                  <a:pt x="19484" y="6483"/>
                  <a:pt x="19381" y="6449"/>
                  <a:pt x="19352" y="6455"/>
                </a:cubicBezTo>
                <a:cubicBezTo>
                  <a:pt x="19355" y="6488"/>
                  <a:pt x="19388" y="6490"/>
                  <a:pt x="19411" y="6502"/>
                </a:cubicBezTo>
                <a:close/>
                <a:moveTo>
                  <a:pt x="19388" y="6012"/>
                </a:moveTo>
                <a:cubicBezTo>
                  <a:pt x="19364" y="6005"/>
                  <a:pt x="19343" y="6010"/>
                  <a:pt x="19325" y="6027"/>
                </a:cubicBezTo>
                <a:cubicBezTo>
                  <a:pt x="19349" y="6036"/>
                  <a:pt x="19370" y="6031"/>
                  <a:pt x="19388" y="6012"/>
                </a:cubicBezTo>
                <a:close/>
                <a:moveTo>
                  <a:pt x="19206" y="4463"/>
                </a:moveTo>
                <a:cubicBezTo>
                  <a:pt x="19196" y="4471"/>
                  <a:pt x="19186" y="4478"/>
                  <a:pt x="19177" y="4486"/>
                </a:cubicBezTo>
                <a:cubicBezTo>
                  <a:pt x="19206" y="4502"/>
                  <a:pt x="19216" y="4494"/>
                  <a:pt x="19206" y="4463"/>
                </a:cubicBezTo>
                <a:close/>
                <a:moveTo>
                  <a:pt x="20489" y="3596"/>
                </a:moveTo>
                <a:cubicBezTo>
                  <a:pt x="20464" y="3596"/>
                  <a:pt x="20443" y="3604"/>
                  <a:pt x="20423" y="3619"/>
                </a:cubicBezTo>
                <a:cubicBezTo>
                  <a:pt x="20447" y="3618"/>
                  <a:pt x="20469" y="3610"/>
                  <a:pt x="20489" y="3596"/>
                </a:cubicBezTo>
                <a:close/>
                <a:moveTo>
                  <a:pt x="20415" y="3560"/>
                </a:moveTo>
                <a:cubicBezTo>
                  <a:pt x="20390" y="3587"/>
                  <a:pt x="20338" y="3580"/>
                  <a:pt x="20308" y="3599"/>
                </a:cubicBezTo>
                <a:cubicBezTo>
                  <a:pt x="20350" y="3620"/>
                  <a:pt x="20402" y="3612"/>
                  <a:pt x="20415" y="3560"/>
                </a:cubicBezTo>
                <a:close/>
                <a:moveTo>
                  <a:pt x="20011" y="3133"/>
                </a:moveTo>
                <a:cubicBezTo>
                  <a:pt x="19987" y="3132"/>
                  <a:pt x="19966" y="3140"/>
                  <a:pt x="19948" y="3156"/>
                </a:cubicBezTo>
                <a:cubicBezTo>
                  <a:pt x="19972" y="3155"/>
                  <a:pt x="19992" y="3147"/>
                  <a:pt x="20011" y="3133"/>
                </a:cubicBezTo>
                <a:close/>
                <a:moveTo>
                  <a:pt x="19708" y="2987"/>
                </a:moveTo>
                <a:cubicBezTo>
                  <a:pt x="19697" y="2995"/>
                  <a:pt x="19687" y="3004"/>
                  <a:pt x="19678" y="3014"/>
                </a:cubicBezTo>
                <a:cubicBezTo>
                  <a:pt x="19707" y="3023"/>
                  <a:pt x="19747" y="3022"/>
                  <a:pt x="19743" y="2981"/>
                </a:cubicBezTo>
                <a:cubicBezTo>
                  <a:pt x="19732" y="2983"/>
                  <a:pt x="19720" y="2985"/>
                  <a:pt x="19708" y="2987"/>
                </a:cubicBezTo>
                <a:close/>
                <a:moveTo>
                  <a:pt x="19658" y="2972"/>
                </a:moveTo>
                <a:cubicBezTo>
                  <a:pt x="19632" y="2975"/>
                  <a:pt x="19609" y="2990"/>
                  <a:pt x="19595" y="3011"/>
                </a:cubicBezTo>
                <a:cubicBezTo>
                  <a:pt x="19615" y="2996"/>
                  <a:pt x="19636" y="2983"/>
                  <a:pt x="19658" y="2972"/>
                </a:cubicBezTo>
                <a:close/>
                <a:moveTo>
                  <a:pt x="19595" y="3088"/>
                </a:moveTo>
                <a:cubicBezTo>
                  <a:pt x="19632" y="3086"/>
                  <a:pt x="19644" y="3043"/>
                  <a:pt x="19673" y="3026"/>
                </a:cubicBezTo>
                <a:cubicBezTo>
                  <a:pt x="19653" y="3032"/>
                  <a:pt x="19633" y="3037"/>
                  <a:pt x="19613" y="3040"/>
                </a:cubicBezTo>
                <a:cubicBezTo>
                  <a:pt x="19623" y="3031"/>
                  <a:pt x="19633" y="3021"/>
                  <a:pt x="19643" y="3011"/>
                </a:cubicBezTo>
                <a:cubicBezTo>
                  <a:pt x="19612" y="3013"/>
                  <a:pt x="19528" y="3075"/>
                  <a:pt x="19595" y="3088"/>
                </a:cubicBezTo>
                <a:close/>
                <a:moveTo>
                  <a:pt x="19447" y="2824"/>
                </a:moveTo>
                <a:cubicBezTo>
                  <a:pt x="19435" y="2824"/>
                  <a:pt x="19424" y="2828"/>
                  <a:pt x="19414" y="2836"/>
                </a:cubicBezTo>
                <a:cubicBezTo>
                  <a:pt x="19425" y="2832"/>
                  <a:pt x="19436" y="2828"/>
                  <a:pt x="19447" y="2824"/>
                </a:cubicBezTo>
                <a:close/>
                <a:moveTo>
                  <a:pt x="19379" y="2960"/>
                </a:moveTo>
                <a:cubicBezTo>
                  <a:pt x="19389" y="2966"/>
                  <a:pt x="19400" y="2966"/>
                  <a:pt x="19411" y="2960"/>
                </a:cubicBezTo>
                <a:cubicBezTo>
                  <a:pt x="19400" y="2960"/>
                  <a:pt x="19389" y="2960"/>
                  <a:pt x="19379" y="2960"/>
                </a:cubicBezTo>
                <a:close/>
                <a:moveTo>
                  <a:pt x="18574" y="2758"/>
                </a:moveTo>
                <a:cubicBezTo>
                  <a:pt x="18562" y="2765"/>
                  <a:pt x="18552" y="2774"/>
                  <a:pt x="18544" y="2785"/>
                </a:cubicBezTo>
                <a:cubicBezTo>
                  <a:pt x="18554" y="2776"/>
                  <a:pt x="18564" y="2767"/>
                  <a:pt x="18574" y="2758"/>
                </a:cubicBezTo>
                <a:close/>
                <a:moveTo>
                  <a:pt x="18443" y="2752"/>
                </a:moveTo>
                <a:cubicBezTo>
                  <a:pt x="18430" y="2757"/>
                  <a:pt x="18422" y="2767"/>
                  <a:pt x="18419" y="2782"/>
                </a:cubicBezTo>
                <a:cubicBezTo>
                  <a:pt x="18427" y="2772"/>
                  <a:pt x="18435" y="2762"/>
                  <a:pt x="18443" y="2752"/>
                </a:cubicBezTo>
                <a:close/>
                <a:moveTo>
                  <a:pt x="18452" y="2634"/>
                </a:moveTo>
                <a:cubicBezTo>
                  <a:pt x="18522" y="2655"/>
                  <a:pt x="18546" y="2675"/>
                  <a:pt x="18625" y="2663"/>
                </a:cubicBezTo>
                <a:cubicBezTo>
                  <a:pt x="18709" y="2650"/>
                  <a:pt x="18792" y="2631"/>
                  <a:pt x="18877" y="2628"/>
                </a:cubicBezTo>
                <a:cubicBezTo>
                  <a:pt x="18995" y="2624"/>
                  <a:pt x="19209" y="2701"/>
                  <a:pt x="19313" y="2625"/>
                </a:cubicBezTo>
                <a:cubicBezTo>
                  <a:pt x="19279" y="2620"/>
                  <a:pt x="19275" y="2609"/>
                  <a:pt x="19300" y="2592"/>
                </a:cubicBezTo>
                <a:cubicBezTo>
                  <a:pt x="19308" y="2571"/>
                  <a:pt x="19273" y="2567"/>
                  <a:pt x="19274" y="2547"/>
                </a:cubicBezTo>
                <a:cubicBezTo>
                  <a:pt x="19276" y="2513"/>
                  <a:pt x="19226" y="2478"/>
                  <a:pt x="19202" y="2456"/>
                </a:cubicBezTo>
                <a:cubicBezTo>
                  <a:pt x="19105" y="2370"/>
                  <a:pt x="18879" y="2434"/>
                  <a:pt x="18703" y="2407"/>
                </a:cubicBezTo>
                <a:cubicBezTo>
                  <a:pt x="18658" y="2401"/>
                  <a:pt x="18615" y="2373"/>
                  <a:pt x="18570" y="2374"/>
                </a:cubicBezTo>
                <a:cubicBezTo>
                  <a:pt x="18545" y="2375"/>
                  <a:pt x="18461" y="2400"/>
                  <a:pt x="18455" y="2429"/>
                </a:cubicBezTo>
                <a:cubicBezTo>
                  <a:pt x="18446" y="2469"/>
                  <a:pt x="18413" y="2458"/>
                  <a:pt x="18390" y="2488"/>
                </a:cubicBezTo>
                <a:cubicBezTo>
                  <a:pt x="18411" y="2528"/>
                  <a:pt x="18460" y="2498"/>
                  <a:pt x="18482" y="2527"/>
                </a:cubicBezTo>
                <a:cubicBezTo>
                  <a:pt x="18500" y="2552"/>
                  <a:pt x="18457" y="2608"/>
                  <a:pt x="18452" y="2634"/>
                </a:cubicBezTo>
                <a:close/>
                <a:moveTo>
                  <a:pt x="16594" y="2313"/>
                </a:moveTo>
                <a:cubicBezTo>
                  <a:pt x="16602" y="2306"/>
                  <a:pt x="16610" y="2299"/>
                  <a:pt x="16617" y="2292"/>
                </a:cubicBezTo>
                <a:cubicBezTo>
                  <a:pt x="16598" y="2294"/>
                  <a:pt x="16580" y="2300"/>
                  <a:pt x="16564" y="2310"/>
                </a:cubicBezTo>
                <a:cubicBezTo>
                  <a:pt x="16574" y="2311"/>
                  <a:pt x="16584" y="2312"/>
                  <a:pt x="16594" y="2313"/>
                </a:cubicBezTo>
                <a:close/>
                <a:moveTo>
                  <a:pt x="18669" y="3934"/>
                </a:moveTo>
                <a:cubicBezTo>
                  <a:pt x="18641" y="3950"/>
                  <a:pt x="18646" y="3979"/>
                  <a:pt x="18669" y="3996"/>
                </a:cubicBezTo>
                <a:cubicBezTo>
                  <a:pt x="18696" y="3978"/>
                  <a:pt x="18698" y="3952"/>
                  <a:pt x="18669" y="3934"/>
                </a:cubicBezTo>
                <a:close/>
                <a:moveTo>
                  <a:pt x="18616" y="3869"/>
                </a:moveTo>
                <a:cubicBezTo>
                  <a:pt x="18600" y="3876"/>
                  <a:pt x="18589" y="3888"/>
                  <a:pt x="18583" y="3904"/>
                </a:cubicBezTo>
                <a:cubicBezTo>
                  <a:pt x="18604" y="3906"/>
                  <a:pt x="18625" y="3904"/>
                  <a:pt x="18645" y="3899"/>
                </a:cubicBezTo>
                <a:cubicBezTo>
                  <a:pt x="18636" y="3888"/>
                  <a:pt x="18627" y="3878"/>
                  <a:pt x="18616" y="3869"/>
                </a:cubicBezTo>
                <a:close/>
                <a:moveTo>
                  <a:pt x="18725" y="4074"/>
                </a:moveTo>
                <a:cubicBezTo>
                  <a:pt x="18690" y="4082"/>
                  <a:pt x="18582" y="4069"/>
                  <a:pt x="18612" y="4026"/>
                </a:cubicBezTo>
                <a:cubicBezTo>
                  <a:pt x="18594" y="4033"/>
                  <a:pt x="18576" y="4041"/>
                  <a:pt x="18559" y="4051"/>
                </a:cubicBezTo>
                <a:cubicBezTo>
                  <a:pt x="18536" y="4064"/>
                  <a:pt x="18511" y="4041"/>
                  <a:pt x="18488" y="4053"/>
                </a:cubicBezTo>
                <a:cubicBezTo>
                  <a:pt x="18427" y="4085"/>
                  <a:pt x="18476" y="4137"/>
                  <a:pt x="18523" y="4145"/>
                </a:cubicBezTo>
                <a:cubicBezTo>
                  <a:pt x="18611" y="4159"/>
                  <a:pt x="18729" y="4168"/>
                  <a:pt x="18773" y="4080"/>
                </a:cubicBezTo>
                <a:cubicBezTo>
                  <a:pt x="18758" y="4072"/>
                  <a:pt x="18742" y="4070"/>
                  <a:pt x="18725" y="4074"/>
                </a:cubicBezTo>
                <a:close/>
                <a:moveTo>
                  <a:pt x="18488" y="3973"/>
                </a:moveTo>
                <a:cubicBezTo>
                  <a:pt x="18540" y="3985"/>
                  <a:pt x="18603" y="3880"/>
                  <a:pt x="18542" y="3864"/>
                </a:cubicBezTo>
                <a:cubicBezTo>
                  <a:pt x="18514" y="3856"/>
                  <a:pt x="18473" y="3866"/>
                  <a:pt x="18455" y="3890"/>
                </a:cubicBezTo>
                <a:cubicBezTo>
                  <a:pt x="18424" y="3932"/>
                  <a:pt x="18468" y="3941"/>
                  <a:pt x="18488" y="3973"/>
                </a:cubicBezTo>
                <a:close/>
                <a:moveTo>
                  <a:pt x="18253" y="3637"/>
                </a:moveTo>
                <a:cubicBezTo>
                  <a:pt x="18197" y="3635"/>
                  <a:pt x="18130" y="3741"/>
                  <a:pt x="18173" y="3734"/>
                </a:cubicBezTo>
                <a:cubicBezTo>
                  <a:pt x="18214" y="3726"/>
                  <a:pt x="18320" y="3707"/>
                  <a:pt x="18319" y="3649"/>
                </a:cubicBezTo>
                <a:cubicBezTo>
                  <a:pt x="18295" y="3655"/>
                  <a:pt x="18273" y="3651"/>
                  <a:pt x="18253" y="3637"/>
                </a:cubicBezTo>
                <a:close/>
                <a:moveTo>
                  <a:pt x="18090" y="3548"/>
                </a:moveTo>
                <a:cubicBezTo>
                  <a:pt x="18009" y="3550"/>
                  <a:pt x="17944" y="3604"/>
                  <a:pt x="17867" y="3622"/>
                </a:cubicBezTo>
                <a:cubicBezTo>
                  <a:pt x="17899" y="3628"/>
                  <a:pt x="18132" y="3598"/>
                  <a:pt x="18090" y="3548"/>
                </a:cubicBezTo>
                <a:close/>
                <a:moveTo>
                  <a:pt x="17778" y="4252"/>
                </a:moveTo>
                <a:cubicBezTo>
                  <a:pt x="17725" y="4342"/>
                  <a:pt x="18068" y="4301"/>
                  <a:pt x="18097" y="4294"/>
                </a:cubicBezTo>
                <a:cubicBezTo>
                  <a:pt x="18379" y="4230"/>
                  <a:pt x="18307" y="4155"/>
                  <a:pt x="18371" y="4088"/>
                </a:cubicBezTo>
                <a:cubicBezTo>
                  <a:pt x="18390" y="4069"/>
                  <a:pt x="18442" y="4055"/>
                  <a:pt x="18435" y="4019"/>
                </a:cubicBezTo>
                <a:cubicBezTo>
                  <a:pt x="18420" y="3945"/>
                  <a:pt x="18177" y="3982"/>
                  <a:pt x="18129" y="3989"/>
                </a:cubicBezTo>
                <a:cubicBezTo>
                  <a:pt x="18057" y="3999"/>
                  <a:pt x="17728" y="4146"/>
                  <a:pt x="17778" y="4252"/>
                </a:cubicBezTo>
                <a:close/>
                <a:moveTo>
                  <a:pt x="17636" y="3940"/>
                </a:moveTo>
                <a:cubicBezTo>
                  <a:pt x="17676" y="3940"/>
                  <a:pt x="17698" y="3901"/>
                  <a:pt x="17731" y="3884"/>
                </a:cubicBezTo>
                <a:cubicBezTo>
                  <a:pt x="17710" y="3874"/>
                  <a:pt x="17688" y="3873"/>
                  <a:pt x="17666" y="3881"/>
                </a:cubicBezTo>
                <a:cubicBezTo>
                  <a:pt x="17735" y="3907"/>
                  <a:pt x="17633" y="3915"/>
                  <a:pt x="17606" y="3931"/>
                </a:cubicBezTo>
                <a:cubicBezTo>
                  <a:pt x="17616" y="3934"/>
                  <a:pt x="17626" y="3937"/>
                  <a:pt x="17636" y="3940"/>
                </a:cubicBezTo>
                <a:close/>
                <a:moveTo>
                  <a:pt x="17936" y="3655"/>
                </a:moveTo>
                <a:cubicBezTo>
                  <a:pt x="17870" y="3654"/>
                  <a:pt x="17827" y="3710"/>
                  <a:pt x="17771" y="3732"/>
                </a:cubicBezTo>
                <a:cubicBezTo>
                  <a:pt x="17711" y="3756"/>
                  <a:pt x="17636" y="3752"/>
                  <a:pt x="17603" y="3818"/>
                </a:cubicBezTo>
                <a:cubicBezTo>
                  <a:pt x="17668" y="3835"/>
                  <a:pt x="17742" y="3796"/>
                  <a:pt x="17796" y="3765"/>
                </a:cubicBezTo>
                <a:cubicBezTo>
                  <a:pt x="17851" y="3733"/>
                  <a:pt x="17936" y="3721"/>
                  <a:pt x="17971" y="3661"/>
                </a:cubicBezTo>
                <a:cubicBezTo>
                  <a:pt x="17959" y="3659"/>
                  <a:pt x="17948" y="3657"/>
                  <a:pt x="17936" y="3655"/>
                </a:cubicBezTo>
                <a:close/>
                <a:moveTo>
                  <a:pt x="17544" y="3970"/>
                </a:moveTo>
                <a:cubicBezTo>
                  <a:pt x="17516" y="3975"/>
                  <a:pt x="17497" y="3997"/>
                  <a:pt x="17517" y="4023"/>
                </a:cubicBezTo>
                <a:cubicBezTo>
                  <a:pt x="17535" y="4016"/>
                  <a:pt x="17554" y="4009"/>
                  <a:pt x="17573" y="4003"/>
                </a:cubicBezTo>
                <a:cubicBezTo>
                  <a:pt x="17604" y="3992"/>
                  <a:pt x="17556" y="3967"/>
                  <a:pt x="17544" y="3970"/>
                </a:cubicBezTo>
                <a:close/>
                <a:moveTo>
                  <a:pt x="17606" y="3622"/>
                </a:moveTo>
                <a:cubicBezTo>
                  <a:pt x="17649" y="3577"/>
                  <a:pt x="17806" y="3605"/>
                  <a:pt x="17808" y="3533"/>
                </a:cubicBezTo>
                <a:cubicBezTo>
                  <a:pt x="17772" y="3528"/>
                  <a:pt x="17737" y="3539"/>
                  <a:pt x="17703" y="3547"/>
                </a:cubicBezTo>
                <a:cubicBezTo>
                  <a:pt x="17652" y="3560"/>
                  <a:pt x="17633" y="3539"/>
                  <a:pt x="17588" y="3535"/>
                </a:cubicBezTo>
                <a:cubicBezTo>
                  <a:pt x="17556" y="3532"/>
                  <a:pt x="17583" y="3560"/>
                  <a:pt x="17562" y="3563"/>
                </a:cubicBezTo>
                <a:cubicBezTo>
                  <a:pt x="17527" y="3567"/>
                  <a:pt x="17503" y="3538"/>
                  <a:pt x="17469" y="3563"/>
                </a:cubicBezTo>
                <a:cubicBezTo>
                  <a:pt x="17531" y="3586"/>
                  <a:pt x="17563" y="3583"/>
                  <a:pt x="17606" y="3622"/>
                </a:cubicBezTo>
                <a:close/>
                <a:moveTo>
                  <a:pt x="17098" y="3510"/>
                </a:moveTo>
                <a:cubicBezTo>
                  <a:pt x="17095" y="3535"/>
                  <a:pt x="17106" y="3540"/>
                  <a:pt x="17131" y="3524"/>
                </a:cubicBezTo>
                <a:cubicBezTo>
                  <a:pt x="17120" y="3519"/>
                  <a:pt x="17109" y="3515"/>
                  <a:pt x="17098" y="3510"/>
                </a:cubicBezTo>
                <a:close/>
                <a:moveTo>
                  <a:pt x="17048" y="3530"/>
                </a:moveTo>
                <a:cubicBezTo>
                  <a:pt x="17061" y="3553"/>
                  <a:pt x="17085" y="3562"/>
                  <a:pt x="17107" y="3545"/>
                </a:cubicBezTo>
                <a:cubicBezTo>
                  <a:pt x="17089" y="3536"/>
                  <a:pt x="17069" y="3531"/>
                  <a:pt x="17048" y="3530"/>
                </a:cubicBezTo>
                <a:close/>
                <a:moveTo>
                  <a:pt x="16107" y="3471"/>
                </a:moveTo>
                <a:cubicBezTo>
                  <a:pt x="16140" y="3468"/>
                  <a:pt x="16175" y="3480"/>
                  <a:pt x="16209" y="3481"/>
                </a:cubicBezTo>
                <a:cubicBezTo>
                  <a:pt x="16222" y="3481"/>
                  <a:pt x="16293" y="3466"/>
                  <a:pt x="16253" y="3448"/>
                </a:cubicBezTo>
                <a:cubicBezTo>
                  <a:pt x="16225" y="3436"/>
                  <a:pt x="16089" y="3404"/>
                  <a:pt x="16107" y="3471"/>
                </a:cubicBezTo>
                <a:close/>
                <a:moveTo>
                  <a:pt x="20308" y="1259"/>
                </a:moveTo>
                <a:cubicBezTo>
                  <a:pt x="20283" y="1258"/>
                  <a:pt x="20261" y="1266"/>
                  <a:pt x="20242" y="1283"/>
                </a:cubicBezTo>
                <a:cubicBezTo>
                  <a:pt x="20266" y="1281"/>
                  <a:pt x="20288" y="1273"/>
                  <a:pt x="20308" y="1259"/>
                </a:cubicBezTo>
                <a:close/>
                <a:moveTo>
                  <a:pt x="19560" y="1725"/>
                </a:moveTo>
                <a:cubicBezTo>
                  <a:pt x="19490" y="1711"/>
                  <a:pt x="19376" y="1755"/>
                  <a:pt x="19328" y="1805"/>
                </a:cubicBezTo>
                <a:cubicBezTo>
                  <a:pt x="19358" y="1818"/>
                  <a:pt x="19371" y="1795"/>
                  <a:pt x="19399" y="1793"/>
                </a:cubicBezTo>
                <a:cubicBezTo>
                  <a:pt x="19429" y="1790"/>
                  <a:pt x="19458" y="1804"/>
                  <a:pt x="19488" y="1794"/>
                </a:cubicBezTo>
                <a:cubicBezTo>
                  <a:pt x="19480" y="1784"/>
                  <a:pt x="19472" y="1774"/>
                  <a:pt x="19465" y="1764"/>
                </a:cubicBezTo>
                <a:cubicBezTo>
                  <a:pt x="19497" y="1753"/>
                  <a:pt x="19533" y="1750"/>
                  <a:pt x="19560" y="1725"/>
                </a:cubicBezTo>
                <a:close/>
                <a:moveTo>
                  <a:pt x="19052" y="1707"/>
                </a:moveTo>
                <a:cubicBezTo>
                  <a:pt x="19063" y="1713"/>
                  <a:pt x="19074" y="1712"/>
                  <a:pt x="19085" y="1705"/>
                </a:cubicBezTo>
                <a:cubicBezTo>
                  <a:pt x="19074" y="1706"/>
                  <a:pt x="19063" y="1706"/>
                  <a:pt x="19052" y="1707"/>
                </a:cubicBezTo>
                <a:close/>
                <a:moveTo>
                  <a:pt x="18681" y="1333"/>
                </a:moveTo>
                <a:cubicBezTo>
                  <a:pt x="18658" y="1334"/>
                  <a:pt x="18635" y="1338"/>
                  <a:pt x="18612" y="1345"/>
                </a:cubicBezTo>
                <a:cubicBezTo>
                  <a:pt x="18660" y="1336"/>
                  <a:pt x="18698" y="1372"/>
                  <a:pt x="18746" y="1351"/>
                </a:cubicBezTo>
                <a:cubicBezTo>
                  <a:pt x="18727" y="1335"/>
                  <a:pt x="18705" y="1329"/>
                  <a:pt x="18681" y="1333"/>
                </a:cubicBezTo>
                <a:close/>
                <a:moveTo>
                  <a:pt x="17662" y="1595"/>
                </a:moveTo>
                <a:cubicBezTo>
                  <a:pt x="17652" y="1619"/>
                  <a:pt x="17631" y="1639"/>
                  <a:pt x="17606" y="1648"/>
                </a:cubicBezTo>
                <a:cubicBezTo>
                  <a:pt x="17631" y="1635"/>
                  <a:pt x="17662" y="1636"/>
                  <a:pt x="17667" y="1607"/>
                </a:cubicBezTo>
                <a:cubicBezTo>
                  <a:pt x="17672" y="1572"/>
                  <a:pt x="17736" y="1551"/>
                  <a:pt x="17763" y="1547"/>
                </a:cubicBezTo>
                <a:cubicBezTo>
                  <a:pt x="17715" y="1567"/>
                  <a:pt x="17712" y="1629"/>
                  <a:pt x="17666" y="1651"/>
                </a:cubicBezTo>
                <a:cubicBezTo>
                  <a:pt x="17709" y="1654"/>
                  <a:pt x="17768" y="1668"/>
                  <a:pt x="17811" y="1663"/>
                </a:cubicBezTo>
                <a:cubicBezTo>
                  <a:pt x="17851" y="1657"/>
                  <a:pt x="17865" y="1601"/>
                  <a:pt x="17909" y="1604"/>
                </a:cubicBezTo>
                <a:cubicBezTo>
                  <a:pt x="17893" y="1668"/>
                  <a:pt x="17984" y="1657"/>
                  <a:pt x="18020" y="1648"/>
                </a:cubicBezTo>
                <a:cubicBezTo>
                  <a:pt x="18065" y="1638"/>
                  <a:pt x="18126" y="1575"/>
                  <a:pt x="18155" y="1615"/>
                </a:cubicBezTo>
                <a:cubicBezTo>
                  <a:pt x="18128" y="1618"/>
                  <a:pt x="18104" y="1634"/>
                  <a:pt x="18087" y="1654"/>
                </a:cubicBezTo>
                <a:cubicBezTo>
                  <a:pt x="18215" y="1669"/>
                  <a:pt x="18348" y="1701"/>
                  <a:pt x="18476" y="1669"/>
                </a:cubicBezTo>
                <a:cubicBezTo>
                  <a:pt x="18445" y="1661"/>
                  <a:pt x="18416" y="1645"/>
                  <a:pt x="18384" y="1642"/>
                </a:cubicBezTo>
                <a:cubicBezTo>
                  <a:pt x="18393" y="1621"/>
                  <a:pt x="18411" y="1605"/>
                  <a:pt x="18434" y="1601"/>
                </a:cubicBezTo>
                <a:cubicBezTo>
                  <a:pt x="18441" y="1708"/>
                  <a:pt x="18578" y="1585"/>
                  <a:pt x="18602" y="1585"/>
                </a:cubicBezTo>
                <a:cubicBezTo>
                  <a:pt x="18645" y="1585"/>
                  <a:pt x="18621" y="1642"/>
                  <a:pt x="18670" y="1643"/>
                </a:cubicBezTo>
                <a:cubicBezTo>
                  <a:pt x="18715" y="1643"/>
                  <a:pt x="18794" y="1640"/>
                  <a:pt x="18788" y="1574"/>
                </a:cubicBezTo>
                <a:cubicBezTo>
                  <a:pt x="18815" y="1591"/>
                  <a:pt x="18816" y="1617"/>
                  <a:pt x="18791" y="1636"/>
                </a:cubicBezTo>
                <a:cubicBezTo>
                  <a:pt x="18848" y="1666"/>
                  <a:pt x="18970" y="1667"/>
                  <a:pt x="18998" y="1595"/>
                </a:cubicBezTo>
                <a:cubicBezTo>
                  <a:pt x="18959" y="1593"/>
                  <a:pt x="18965" y="1577"/>
                  <a:pt x="18984" y="1556"/>
                </a:cubicBezTo>
                <a:cubicBezTo>
                  <a:pt x="19002" y="1609"/>
                  <a:pt x="19070" y="1577"/>
                  <a:pt x="19108" y="1580"/>
                </a:cubicBezTo>
                <a:cubicBezTo>
                  <a:pt x="19081" y="1585"/>
                  <a:pt x="19035" y="1581"/>
                  <a:pt x="19034" y="1621"/>
                </a:cubicBezTo>
                <a:cubicBezTo>
                  <a:pt x="19078" y="1632"/>
                  <a:pt x="19226" y="1588"/>
                  <a:pt x="19239" y="1654"/>
                </a:cubicBezTo>
                <a:cubicBezTo>
                  <a:pt x="19192" y="1669"/>
                  <a:pt x="19156" y="1703"/>
                  <a:pt x="19111" y="1722"/>
                </a:cubicBezTo>
                <a:cubicBezTo>
                  <a:pt x="19234" y="1697"/>
                  <a:pt x="19372" y="1681"/>
                  <a:pt x="19497" y="1676"/>
                </a:cubicBezTo>
                <a:cubicBezTo>
                  <a:pt x="19540" y="1674"/>
                  <a:pt x="19695" y="1573"/>
                  <a:pt x="19725" y="1620"/>
                </a:cubicBezTo>
                <a:cubicBezTo>
                  <a:pt x="19756" y="1669"/>
                  <a:pt x="19969" y="1566"/>
                  <a:pt x="19991" y="1528"/>
                </a:cubicBezTo>
                <a:cubicBezTo>
                  <a:pt x="20034" y="1452"/>
                  <a:pt x="19774" y="1535"/>
                  <a:pt x="19759" y="1526"/>
                </a:cubicBezTo>
                <a:cubicBezTo>
                  <a:pt x="19769" y="1519"/>
                  <a:pt x="19780" y="1512"/>
                  <a:pt x="19791" y="1506"/>
                </a:cubicBezTo>
                <a:cubicBezTo>
                  <a:pt x="19760" y="1506"/>
                  <a:pt x="19727" y="1508"/>
                  <a:pt x="19696" y="1500"/>
                </a:cubicBezTo>
                <a:cubicBezTo>
                  <a:pt x="19741" y="1488"/>
                  <a:pt x="19788" y="1475"/>
                  <a:pt x="19824" y="1443"/>
                </a:cubicBezTo>
                <a:cubicBezTo>
                  <a:pt x="19732" y="1382"/>
                  <a:pt x="19638" y="1469"/>
                  <a:pt x="19542" y="1458"/>
                </a:cubicBezTo>
                <a:cubicBezTo>
                  <a:pt x="19564" y="1451"/>
                  <a:pt x="19586" y="1442"/>
                  <a:pt x="19607" y="1431"/>
                </a:cubicBezTo>
                <a:cubicBezTo>
                  <a:pt x="19544" y="1426"/>
                  <a:pt x="19481" y="1413"/>
                  <a:pt x="19417" y="1417"/>
                </a:cubicBezTo>
                <a:cubicBezTo>
                  <a:pt x="19333" y="1422"/>
                  <a:pt x="19301" y="1435"/>
                  <a:pt x="19221" y="1408"/>
                </a:cubicBezTo>
                <a:cubicBezTo>
                  <a:pt x="19287" y="1396"/>
                  <a:pt x="19359" y="1428"/>
                  <a:pt x="19420" y="1390"/>
                </a:cubicBezTo>
                <a:cubicBezTo>
                  <a:pt x="19396" y="1394"/>
                  <a:pt x="19375" y="1387"/>
                  <a:pt x="19358" y="1369"/>
                </a:cubicBezTo>
                <a:cubicBezTo>
                  <a:pt x="19379" y="1356"/>
                  <a:pt x="19393" y="1335"/>
                  <a:pt x="19388" y="1310"/>
                </a:cubicBezTo>
                <a:cubicBezTo>
                  <a:pt x="19461" y="1348"/>
                  <a:pt x="19467" y="1451"/>
                  <a:pt x="19793" y="1402"/>
                </a:cubicBezTo>
                <a:cubicBezTo>
                  <a:pt x="19818" y="1399"/>
                  <a:pt x="20001" y="1381"/>
                  <a:pt x="19916" y="1405"/>
                </a:cubicBezTo>
                <a:cubicBezTo>
                  <a:pt x="19968" y="1402"/>
                  <a:pt x="20021" y="1395"/>
                  <a:pt x="20072" y="1382"/>
                </a:cubicBezTo>
                <a:cubicBezTo>
                  <a:pt x="20102" y="1374"/>
                  <a:pt x="20252" y="1321"/>
                  <a:pt x="20180" y="1307"/>
                </a:cubicBezTo>
                <a:cubicBezTo>
                  <a:pt x="20227" y="1300"/>
                  <a:pt x="20213" y="1250"/>
                  <a:pt x="20174" y="1244"/>
                </a:cubicBezTo>
                <a:cubicBezTo>
                  <a:pt x="20330" y="1228"/>
                  <a:pt x="20414" y="1255"/>
                  <a:pt x="20489" y="1248"/>
                </a:cubicBezTo>
                <a:cubicBezTo>
                  <a:pt x="20538" y="1244"/>
                  <a:pt x="20587" y="1213"/>
                  <a:pt x="20637" y="1222"/>
                </a:cubicBezTo>
                <a:cubicBezTo>
                  <a:pt x="20689" y="1232"/>
                  <a:pt x="20744" y="1233"/>
                  <a:pt x="20783" y="1191"/>
                </a:cubicBezTo>
                <a:cubicBezTo>
                  <a:pt x="20722" y="1193"/>
                  <a:pt x="20633" y="1206"/>
                  <a:pt x="20581" y="1164"/>
                </a:cubicBezTo>
                <a:cubicBezTo>
                  <a:pt x="20672" y="1171"/>
                  <a:pt x="20894" y="1203"/>
                  <a:pt x="20967" y="1126"/>
                </a:cubicBezTo>
                <a:cubicBezTo>
                  <a:pt x="20883" y="1096"/>
                  <a:pt x="20793" y="1108"/>
                  <a:pt x="20708" y="1087"/>
                </a:cubicBezTo>
                <a:cubicBezTo>
                  <a:pt x="20799" y="1080"/>
                  <a:pt x="21038" y="1104"/>
                  <a:pt x="21088" y="1070"/>
                </a:cubicBezTo>
                <a:cubicBezTo>
                  <a:pt x="21117" y="1050"/>
                  <a:pt x="21134" y="1014"/>
                  <a:pt x="21172" y="1010"/>
                </a:cubicBezTo>
                <a:cubicBezTo>
                  <a:pt x="21074" y="975"/>
                  <a:pt x="20967" y="992"/>
                  <a:pt x="20866" y="995"/>
                </a:cubicBezTo>
                <a:cubicBezTo>
                  <a:pt x="20911" y="983"/>
                  <a:pt x="20960" y="994"/>
                  <a:pt x="21002" y="971"/>
                </a:cubicBezTo>
                <a:cubicBezTo>
                  <a:pt x="20824" y="929"/>
                  <a:pt x="20655" y="1003"/>
                  <a:pt x="20480" y="1010"/>
                </a:cubicBezTo>
                <a:cubicBezTo>
                  <a:pt x="20531" y="988"/>
                  <a:pt x="20585" y="978"/>
                  <a:pt x="20637" y="962"/>
                </a:cubicBezTo>
                <a:cubicBezTo>
                  <a:pt x="20575" y="952"/>
                  <a:pt x="20502" y="959"/>
                  <a:pt x="20435" y="947"/>
                </a:cubicBezTo>
                <a:cubicBezTo>
                  <a:pt x="20540" y="951"/>
                  <a:pt x="20643" y="954"/>
                  <a:pt x="20747" y="952"/>
                </a:cubicBezTo>
                <a:cubicBezTo>
                  <a:pt x="20824" y="951"/>
                  <a:pt x="20914" y="970"/>
                  <a:pt x="20988" y="939"/>
                </a:cubicBezTo>
                <a:cubicBezTo>
                  <a:pt x="20859" y="910"/>
                  <a:pt x="20726" y="933"/>
                  <a:pt x="20596" y="918"/>
                </a:cubicBezTo>
                <a:cubicBezTo>
                  <a:pt x="20723" y="922"/>
                  <a:pt x="20860" y="902"/>
                  <a:pt x="20985" y="916"/>
                </a:cubicBezTo>
                <a:cubicBezTo>
                  <a:pt x="21086" y="927"/>
                  <a:pt x="21203" y="1002"/>
                  <a:pt x="21305" y="947"/>
                </a:cubicBezTo>
                <a:cubicBezTo>
                  <a:pt x="21296" y="937"/>
                  <a:pt x="21286" y="927"/>
                  <a:pt x="21276" y="918"/>
                </a:cubicBezTo>
                <a:cubicBezTo>
                  <a:pt x="21298" y="917"/>
                  <a:pt x="21319" y="914"/>
                  <a:pt x="21341" y="909"/>
                </a:cubicBezTo>
                <a:cubicBezTo>
                  <a:pt x="21145" y="894"/>
                  <a:pt x="20947" y="887"/>
                  <a:pt x="20750" y="903"/>
                </a:cubicBezTo>
                <a:cubicBezTo>
                  <a:pt x="20835" y="890"/>
                  <a:pt x="20703" y="883"/>
                  <a:pt x="20685" y="873"/>
                </a:cubicBezTo>
                <a:cubicBezTo>
                  <a:pt x="20728" y="879"/>
                  <a:pt x="20775" y="882"/>
                  <a:pt x="20819" y="882"/>
                </a:cubicBezTo>
                <a:cubicBezTo>
                  <a:pt x="20851" y="882"/>
                  <a:pt x="20844" y="843"/>
                  <a:pt x="20862" y="846"/>
                </a:cubicBezTo>
                <a:cubicBezTo>
                  <a:pt x="20901" y="853"/>
                  <a:pt x="20965" y="910"/>
                  <a:pt x="21094" y="873"/>
                </a:cubicBezTo>
                <a:cubicBezTo>
                  <a:pt x="21059" y="853"/>
                  <a:pt x="21021" y="866"/>
                  <a:pt x="20899" y="832"/>
                </a:cubicBezTo>
                <a:cubicBezTo>
                  <a:pt x="21044" y="850"/>
                  <a:pt x="21195" y="881"/>
                  <a:pt x="21340" y="857"/>
                </a:cubicBezTo>
                <a:cubicBezTo>
                  <a:pt x="21432" y="842"/>
                  <a:pt x="21526" y="835"/>
                  <a:pt x="21611" y="839"/>
                </a:cubicBezTo>
                <a:cubicBezTo>
                  <a:pt x="21659" y="840"/>
                  <a:pt x="21774" y="802"/>
                  <a:pt x="21673" y="776"/>
                </a:cubicBezTo>
                <a:cubicBezTo>
                  <a:pt x="21605" y="758"/>
                  <a:pt x="21532" y="763"/>
                  <a:pt x="21463" y="763"/>
                </a:cubicBezTo>
                <a:cubicBezTo>
                  <a:pt x="21568" y="704"/>
                  <a:pt x="21687" y="772"/>
                  <a:pt x="21798" y="754"/>
                </a:cubicBezTo>
                <a:cubicBezTo>
                  <a:pt x="21794" y="765"/>
                  <a:pt x="21790" y="776"/>
                  <a:pt x="21786" y="787"/>
                </a:cubicBezTo>
                <a:cubicBezTo>
                  <a:pt x="21923" y="822"/>
                  <a:pt x="22075" y="786"/>
                  <a:pt x="22208" y="751"/>
                </a:cubicBezTo>
                <a:cubicBezTo>
                  <a:pt x="22187" y="737"/>
                  <a:pt x="22164" y="733"/>
                  <a:pt x="22140" y="740"/>
                </a:cubicBezTo>
                <a:cubicBezTo>
                  <a:pt x="22202" y="712"/>
                  <a:pt x="22281" y="742"/>
                  <a:pt x="22338" y="701"/>
                </a:cubicBezTo>
                <a:cubicBezTo>
                  <a:pt x="22304" y="667"/>
                  <a:pt x="22240" y="684"/>
                  <a:pt x="22199" y="691"/>
                </a:cubicBezTo>
                <a:cubicBezTo>
                  <a:pt x="22131" y="702"/>
                  <a:pt x="22060" y="698"/>
                  <a:pt x="21991" y="698"/>
                </a:cubicBezTo>
                <a:cubicBezTo>
                  <a:pt x="22024" y="690"/>
                  <a:pt x="22059" y="689"/>
                  <a:pt x="22092" y="686"/>
                </a:cubicBezTo>
                <a:cubicBezTo>
                  <a:pt x="22072" y="678"/>
                  <a:pt x="22051" y="671"/>
                  <a:pt x="22030" y="665"/>
                </a:cubicBezTo>
                <a:cubicBezTo>
                  <a:pt x="22106" y="674"/>
                  <a:pt x="22180" y="681"/>
                  <a:pt x="22256" y="671"/>
                </a:cubicBezTo>
                <a:cubicBezTo>
                  <a:pt x="22329" y="662"/>
                  <a:pt x="22415" y="693"/>
                  <a:pt x="22484" y="656"/>
                </a:cubicBezTo>
                <a:cubicBezTo>
                  <a:pt x="22440" y="644"/>
                  <a:pt x="22473" y="598"/>
                  <a:pt x="22428" y="588"/>
                </a:cubicBezTo>
                <a:cubicBezTo>
                  <a:pt x="22509" y="574"/>
                  <a:pt x="22486" y="666"/>
                  <a:pt x="22665" y="614"/>
                </a:cubicBezTo>
                <a:cubicBezTo>
                  <a:pt x="22796" y="575"/>
                  <a:pt x="22923" y="542"/>
                  <a:pt x="23058" y="520"/>
                </a:cubicBezTo>
                <a:cubicBezTo>
                  <a:pt x="23198" y="496"/>
                  <a:pt x="23336" y="461"/>
                  <a:pt x="23476" y="438"/>
                </a:cubicBezTo>
                <a:cubicBezTo>
                  <a:pt x="23605" y="417"/>
                  <a:pt x="23741" y="425"/>
                  <a:pt x="23865" y="377"/>
                </a:cubicBezTo>
                <a:cubicBezTo>
                  <a:pt x="23814" y="337"/>
                  <a:pt x="23726" y="356"/>
                  <a:pt x="23668" y="364"/>
                </a:cubicBezTo>
                <a:cubicBezTo>
                  <a:pt x="23572" y="378"/>
                  <a:pt x="23476" y="383"/>
                  <a:pt x="23379" y="390"/>
                </a:cubicBezTo>
                <a:cubicBezTo>
                  <a:pt x="23158" y="405"/>
                  <a:pt x="22940" y="448"/>
                  <a:pt x="22719" y="458"/>
                </a:cubicBezTo>
                <a:cubicBezTo>
                  <a:pt x="22739" y="453"/>
                  <a:pt x="22760" y="449"/>
                  <a:pt x="22781" y="446"/>
                </a:cubicBezTo>
                <a:cubicBezTo>
                  <a:pt x="22757" y="443"/>
                  <a:pt x="22733" y="442"/>
                  <a:pt x="22710" y="443"/>
                </a:cubicBezTo>
                <a:cubicBezTo>
                  <a:pt x="22965" y="425"/>
                  <a:pt x="23218" y="391"/>
                  <a:pt x="23473" y="366"/>
                </a:cubicBezTo>
                <a:cubicBezTo>
                  <a:pt x="23339" y="320"/>
                  <a:pt x="23198" y="398"/>
                  <a:pt x="23063" y="360"/>
                </a:cubicBezTo>
                <a:cubicBezTo>
                  <a:pt x="23087" y="360"/>
                  <a:pt x="23111" y="360"/>
                  <a:pt x="23134" y="360"/>
                </a:cubicBezTo>
                <a:cubicBezTo>
                  <a:pt x="23098" y="333"/>
                  <a:pt x="23049" y="327"/>
                  <a:pt x="23007" y="321"/>
                </a:cubicBezTo>
                <a:cubicBezTo>
                  <a:pt x="23051" y="316"/>
                  <a:pt x="23093" y="336"/>
                  <a:pt x="23135" y="347"/>
                </a:cubicBezTo>
                <a:cubicBezTo>
                  <a:pt x="23196" y="363"/>
                  <a:pt x="23258" y="351"/>
                  <a:pt x="23319" y="346"/>
                </a:cubicBezTo>
                <a:cubicBezTo>
                  <a:pt x="23458" y="336"/>
                  <a:pt x="23598" y="337"/>
                  <a:pt x="23737" y="330"/>
                </a:cubicBezTo>
                <a:cubicBezTo>
                  <a:pt x="23706" y="326"/>
                  <a:pt x="23674" y="327"/>
                  <a:pt x="23642" y="327"/>
                </a:cubicBezTo>
                <a:cubicBezTo>
                  <a:pt x="23908" y="308"/>
                  <a:pt x="24171" y="300"/>
                  <a:pt x="24434" y="253"/>
                </a:cubicBezTo>
                <a:cubicBezTo>
                  <a:pt x="24468" y="247"/>
                  <a:pt x="24720" y="215"/>
                  <a:pt x="24700" y="181"/>
                </a:cubicBezTo>
                <a:cubicBezTo>
                  <a:pt x="24670" y="130"/>
                  <a:pt x="24557" y="149"/>
                  <a:pt x="24506" y="155"/>
                </a:cubicBezTo>
                <a:cubicBezTo>
                  <a:pt x="24640" y="129"/>
                  <a:pt x="24353" y="165"/>
                  <a:pt x="24307" y="164"/>
                </a:cubicBezTo>
                <a:cubicBezTo>
                  <a:pt x="24340" y="164"/>
                  <a:pt x="24372" y="153"/>
                  <a:pt x="24402" y="140"/>
                </a:cubicBezTo>
                <a:cubicBezTo>
                  <a:pt x="24367" y="134"/>
                  <a:pt x="24340" y="109"/>
                  <a:pt x="24304" y="104"/>
                </a:cubicBezTo>
                <a:cubicBezTo>
                  <a:pt x="24326" y="102"/>
                  <a:pt x="24348" y="100"/>
                  <a:pt x="24369" y="98"/>
                </a:cubicBezTo>
                <a:cubicBezTo>
                  <a:pt x="24318" y="51"/>
                  <a:pt x="24242" y="91"/>
                  <a:pt x="24183" y="93"/>
                </a:cubicBezTo>
                <a:cubicBezTo>
                  <a:pt x="24147" y="93"/>
                  <a:pt x="24117" y="65"/>
                  <a:pt x="24081" y="72"/>
                </a:cubicBezTo>
                <a:cubicBezTo>
                  <a:pt x="24045" y="79"/>
                  <a:pt x="24020" y="93"/>
                  <a:pt x="23981" y="92"/>
                </a:cubicBezTo>
                <a:cubicBezTo>
                  <a:pt x="23772" y="87"/>
                  <a:pt x="23555" y="111"/>
                  <a:pt x="23360" y="125"/>
                </a:cubicBezTo>
                <a:cubicBezTo>
                  <a:pt x="23492" y="92"/>
                  <a:pt x="23653" y="115"/>
                  <a:pt x="23850" y="66"/>
                </a:cubicBezTo>
                <a:cubicBezTo>
                  <a:pt x="23769" y="49"/>
                  <a:pt x="23685" y="48"/>
                  <a:pt x="23604" y="52"/>
                </a:cubicBezTo>
                <a:cubicBezTo>
                  <a:pt x="23494" y="58"/>
                  <a:pt x="23383" y="34"/>
                  <a:pt x="23274" y="48"/>
                </a:cubicBezTo>
                <a:cubicBezTo>
                  <a:pt x="23316" y="38"/>
                  <a:pt x="23313" y="35"/>
                  <a:pt x="23265" y="40"/>
                </a:cubicBezTo>
                <a:cubicBezTo>
                  <a:pt x="23185" y="41"/>
                  <a:pt x="23130" y="0"/>
                  <a:pt x="22912" y="45"/>
                </a:cubicBezTo>
                <a:cubicBezTo>
                  <a:pt x="22943" y="50"/>
                  <a:pt x="22973" y="61"/>
                  <a:pt x="23004" y="69"/>
                </a:cubicBezTo>
                <a:cubicBezTo>
                  <a:pt x="22960" y="70"/>
                  <a:pt x="22913" y="70"/>
                  <a:pt x="22873" y="51"/>
                </a:cubicBezTo>
                <a:cubicBezTo>
                  <a:pt x="22884" y="44"/>
                  <a:pt x="22894" y="37"/>
                  <a:pt x="22905" y="30"/>
                </a:cubicBezTo>
                <a:cubicBezTo>
                  <a:pt x="22764" y="14"/>
                  <a:pt x="22620" y="34"/>
                  <a:pt x="22481" y="63"/>
                </a:cubicBezTo>
                <a:cubicBezTo>
                  <a:pt x="22537" y="65"/>
                  <a:pt x="22586" y="97"/>
                  <a:pt x="22642" y="101"/>
                </a:cubicBezTo>
                <a:cubicBezTo>
                  <a:pt x="22534" y="155"/>
                  <a:pt x="22402" y="21"/>
                  <a:pt x="22242" y="39"/>
                </a:cubicBezTo>
                <a:cubicBezTo>
                  <a:pt x="22161" y="49"/>
                  <a:pt x="22081" y="41"/>
                  <a:pt x="21999" y="41"/>
                </a:cubicBezTo>
                <a:cubicBezTo>
                  <a:pt x="21938" y="40"/>
                  <a:pt x="21846" y="16"/>
                  <a:pt x="21792" y="57"/>
                </a:cubicBezTo>
                <a:cubicBezTo>
                  <a:pt x="21858" y="70"/>
                  <a:pt x="21923" y="92"/>
                  <a:pt x="21991" y="92"/>
                </a:cubicBezTo>
                <a:cubicBezTo>
                  <a:pt x="21969" y="93"/>
                  <a:pt x="21947" y="98"/>
                  <a:pt x="21926" y="107"/>
                </a:cubicBezTo>
                <a:cubicBezTo>
                  <a:pt x="21969" y="114"/>
                  <a:pt x="22012" y="125"/>
                  <a:pt x="22057" y="128"/>
                </a:cubicBezTo>
                <a:cubicBezTo>
                  <a:pt x="21993" y="134"/>
                  <a:pt x="21931" y="164"/>
                  <a:pt x="21866" y="152"/>
                </a:cubicBezTo>
                <a:cubicBezTo>
                  <a:pt x="21890" y="150"/>
                  <a:pt x="21912" y="142"/>
                  <a:pt x="21932" y="128"/>
                </a:cubicBezTo>
                <a:cubicBezTo>
                  <a:pt x="21878" y="116"/>
                  <a:pt x="21846" y="101"/>
                  <a:pt x="21795" y="79"/>
                </a:cubicBezTo>
                <a:cubicBezTo>
                  <a:pt x="21738" y="55"/>
                  <a:pt x="21648" y="99"/>
                  <a:pt x="21603" y="72"/>
                </a:cubicBezTo>
                <a:cubicBezTo>
                  <a:pt x="21625" y="68"/>
                  <a:pt x="21646" y="63"/>
                  <a:pt x="21668" y="57"/>
                </a:cubicBezTo>
                <a:cubicBezTo>
                  <a:pt x="21610" y="42"/>
                  <a:pt x="21533" y="85"/>
                  <a:pt x="21480" y="62"/>
                </a:cubicBezTo>
                <a:cubicBezTo>
                  <a:pt x="21408" y="31"/>
                  <a:pt x="21298" y="66"/>
                  <a:pt x="21222" y="69"/>
                </a:cubicBezTo>
                <a:cubicBezTo>
                  <a:pt x="21253" y="86"/>
                  <a:pt x="21288" y="79"/>
                  <a:pt x="21320" y="83"/>
                </a:cubicBezTo>
                <a:cubicBezTo>
                  <a:pt x="21195" y="114"/>
                  <a:pt x="21517" y="113"/>
                  <a:pt x="21522" y="113"/>
                </a:cubicBezTo>
                <a:cubicBezTo>
                  <a:pt x="21478" y="119"/>
                  <a:pt x="21432" y="118"/>
                  <a:pt x="21388" y="114"/>
                </a:cubicBezTo>
                <a:cubicBezTo>
                  <a:pt x="21343" y="110"/>
                  <a:pt x="21287" y="124"/>
                  <a:pt x="21246" y="116"/>
                </a:cubicBezTo>
                <a:cubicBezTo>
                  <a:pt x="21167" y="99"/>
                  <a:pt x="21075" y="53"/>
                  <a:pt x="20994" y="98"/>
                </a:cubicBezTo>
                <a:cubicBezTo>
                  <a:pt x="21029" y="101"/>
                  <a:pt x="21061" y="119"/>
                  <a:pt x="21086" y="143"/>
                </a:cubicBezTo>
                <a:cubicBezTo>
                  <a:pt x="21002" y="143"/>
                  <a:pt x="20867" y="67"/>
                  <a:pt x="20795" y="137"/>
                </a:cubicBezTo>
                <a:cubicBezTo>
                  <a:pt x="20828" y="142"/>
                  <a:pt x="20862" y="150"/>
                  <a:pt x="20896" y="152"/>
                </a:cubicBezTo>
                <a:cubicBezTo>
                  <a:pt x="20819" y="154"/>
                  <a:pt x="20725" y="125"/>
                  <a:pt x="20661" y="181"/>
                </a:cubicBezTo>
                <a:cubicBezTo>
                  <a:pt x="20821" y="230"/>
                  <a:pt x="21003" y="209"/>
                  <a:pt x="21151" y="297"/>
                </a:cubicBezTo>
                <a:cubicBezTo>
                  <a:pt x="21107" y="301"/>
                  <a:pt x="21069" y="278"/>
                  <a:pt x="21028" y="266"/>
                </a:cubicBezTo>
                <a:cubicBezTo>
                  <a:pt x="20972" y="249"/>
                  <a:pt x="20909" y="249"/>
                  <a:pt x="20851" y="241"/>
                </a:cubicBezTo>
                <a:cubicBezTo>
                  <a:pt x="20784" y="230"/>
                  <a:pt x="20618" y="163"/>
                  <a:pt x="20560" y="214"/>
                </a:cubicBezTo>
                <a:cubicBezTo>
                  <a:pt x="20593" y="250"/>
                  <a:pt x="20647" y="235"/>
                  <a:pt x="20688" y="250"/>
                </a:cubicBezTo>
                <a:cubicBezTo>
                  <a:pt x="20614" y="238"/>
                  <a:pt x="20555" y="242"/>
                  <a:pt x="20492" y="241"/>
                </a:cubicBezTo>
                <a:cubicBezTo>
                  <a:pt x="20502" y="234"/>
                  <a:pt x="20512" y="227"/>
                  <a:pt x="20522" y="220"/>
                </a:cubicBezTo>
                <a:cubicBezTo>
                  <a:pt x="20458" y="149"/>
                  <a:pt x="20345" y="186"/>
                  <a:pt x="20264" y="167"/>
                </a:cubicBezTo>
                <a:cubicBezTo>
                  <a:pt x="20363" y="157"/>
                  <a:pt x="20202" y="135"/>
                  <a:pt x="20062" y="167"/>
                </a:cubicBezTo>
                <a:cubicBezTo>
                  <a:pt x="20086" y="165"/>
                  <a:pt x="20109" y="178"/>
                  <a:pt x="20124" y="196"/>
                </a:cubicBezTo>
                <a:cubicBezTo>
                  <a:pt x="20045" y="200"/>
                  <a:pt x="19891" y="165"/>
                  <a:pt x="19830" y="229"/>
                </a:cubicBezTo>
                <a:cubicBezTo>
                  <a:pt x="19927" y="240"/>
                  <a:pt x="20042" y="215"/>
                  <a:pt x="20133" y="262"/>
                </a:cubicBezTo>
                <a:cubicBezTo>
                  <a:pt x="20104" y="297"/>
                  <a:pt x="19938" y="229"/>
                  <a:pt x="19993" y="288"/>
                </a:cubicBezTo>
                <a:cubicBezTo>
                  <a:pt x="19940" y="265"/>
                  <a:pt x="19889" y="242"/>
                  <a:pt x="19830" y="246"/>
                </a:cubicBezTo>
                <a:cubicBezTo>
                  <a:pt x="19803" y="248"/>
                  <a:pt x="19660" y="258"/>
                  <a:pt x="19732" y="282"/>
                </a:cubicBezTo>
                <a:cubicBezTo>
                  <a:pt x="19700" y="281"/>
                  <a:pt x="19689" y="251"/>
                  <a:pt x="19662" y="241"/>
                </a:cubicBezTo>
                <a:cubicBezTo>
                  <a:pt x="19618" y="225"/>
                  <a:pt x="19307" y="254"/>
                  <a:pt x="19251" y="279"/>
                </a:cubicBezTo>
                <a:cubicBezTo>
                  <a:pt x="19341" y="280"/>
                  <a:pt x="19220" y="286"/>
                  <a:pt x="19199" y="282"/>
                </a:cubicBezTo>
                <a:cubicBezTo>
                  <a:pt x="19050" y="256"/>
                  <a:pt x="18810" y="329"/>
                  <a:pt x="18672" y="339"/>
                </a:cubicBezTo>
                <a:cubicBezTo>
                  <a:pt x="18749" y="343"/>
                  <a:pt x="18797" y="354"/>
                  <a:pt x="18877" y="339"/>
                </a:cubicBezTo>
                <a:cubicBezTo>
                  <a:pt x="18958" y="324"/>
                  <a:pt x="19039" y="343"/>
                  <a:pt x="19120" y="342"/>
                </a:cubicBezTo>
                <a:cubicBezTo>
                  <a:pt x="19029" y="354"/>
                  <a:pt x="18924" y="338"/>
                  <a:pt x="18841" y="386"/>
                </a:cubicBezTo>
                <a:cubicBezTo>
                  <a:pt x="18962" y="449"/>
                  <a:pt x="19148" y="304"/>
                  <a:pt x="19503" y="368"/>
                </a:cubicBezTo>
                <a:cubicBezTo>
                  <a:pt x="19324" y="351"/>
                  <a:pt x="19133" y="355"/>
                  <a:pt x="18960" y="410"/>
                </a:cubicBezTo>
                <a:cubicBezTo>
                  <a:pt x="19013" y="415"/>
                  <a:pt x="19065" y="416"/>
                  <a:pt x="19117" y="425"/>
                </a:cubicBezTo>
                <a:cubicBezTo>
                  <a:pt x="19024" y="420"/>
                  <a:pt x="18922" y="411"/>
                  <a:pt x="18832" y="443"/>
                </a:cubicBezTo>
                <a:cubicBezTo>
                  <a:pt x="18858" y="499"/>
                  <a:pt x="18953" y="483"/>
                  <a:pt x="19001" y="478"/>
                </a:cubicBezTo>
                <a:cubicBezTo>
                  <a:pt x="19215" y="454"/>
                  <a:pt x="19405" y="479"/>
                  <a:pt x="19664" y="432"/>
                </a:cubicBezTo>
                <a:cubicBezTo>
                  <a:pt x="19751" y="416"/>
                  <a:pt x="19852" y="391"/>
                  <a:pt x="19940" y="416"/>
                </a:cubicBezTo>
                <a:cubicBezTo>
                  <a:pt x="19786" y="452"/>
                  <a:pt x="19603" y="478"/>
                  <a:pt x="19444" y="478"/>
                </a:cubicBezTo>
                <a:cubicBezTo>
                  <a:pt x="19272" y="478"/>
                  <a:pt x="19093" y="453"/>
                  <a:pt x="18924" y="502"/>
                </a:cubicBezTo>
                <a:cubicBezTo>
                  <a:pt x="19121" y="628"/>
                  <a:pt x="19357" y="535"/>
                  <a:pt x="19559" y="489"/>
                </a:cubicBezTo>
                <a:cubicBezTo>
                  <a:pt x="19692" y="458"/>
                  <a:pt x="19829" y="470"/>
                  <a:pt x="19964" y="458"/>
                </a:cubicBezTo>
                <a:cubicBezTo>
                  <a:pt x="20086" y="447"/>
                  <a:pt x="20219" y="414"/>
                  <a:pt x="20341" y="446"/>
                </a:cubicBezTo>
                <a:cubicBezTo>
                  <a:pt x="20168" y="435"/>
                  <a:pt x="19994" y="466"/>
                  <a:pt x="19821" y="474"/>
                </a:cubicBezTo>
                <a:cubicBezTo>
                  <a:pt x="19732" y="478"/>
                  <a:pt x="19649" y="495"/>
                  <a:pt x="19561" y="510"/>
                </a:cubicBezTo>
                <a:cubicBezTo>
                  <a:pt x="19501" y="521"/>
                  <a:pt x="19419" y="526"/>
                  <a:pt x="19376" y="576"/>
                </a:cubicBezTo>
                <a:cubicBezTo>
                  <a:pt x="19443" y="589"/>
                  <a:pt x="19654" y="543"/>
                  <a:pt x="19533" y="588"/>
                </a:cubicBezTo>
                <a:cubicBezTo>
                  <a:pt x="19650" y="584"/>
                  <a:pt x="19784" y="615"/>
                  <a:pt x="19898" y="582"/>
                </a:cubicBezTo>
                <a:cubicBezTo>
                  <a:pt x="19936" y="571"/>
                  <a:pt x="19981" y="500"/>
                  <a:pt x="20112" y="523"/>
                </a:cubicBezTo>
                <a:cubicBezTo>
                  <a:pt x="20081" y="529"/>
                  <a:pt x="20048" y="532"/>
                  <a:pt x="20020" y="550"/>
                </a:cubicBezTo>
                <a:cubicBezTo>
                  <a:pt x="20138" y="553"/>
                  <a:pt x="20263" y="485"/>
                  <a:pt x="20379" y="523"/>
                </a:cubicBezTo>
                <a:cubicBezTo>
                  <a:pt x="20278" y="541"/>
                  <a:pt x="20118" y="507"/>
                  <a:pt x="20038" y="585"/>
                </a:cubicBezTo>
                <a:cubicBezTo>
                  <a:pt x="20196" y="585"/>
                  <a:pt x="20355" y="571"/>
                  <a:pt x="20513" y="555"/>
                </a:cubicBezTo>
                <a:cubicBezTo>
                  <a:pt x="20676" y="540"/>
                  <a:pt x="20818" y="496"/>
                  <a:pt x="20976" y="458"/>
                </a:cubicBezTo>
                <a:cubicBezTo>
                  <a:pt x="20962" y="452"/>
                  <a:pt x="20948" y="446"/>
                  <a:pt x="20935" y="440"/>
                </a:cubicBezTo>
                <a:cubicBezTo>
                  <a:pt x="21043" y="473"/>
                  <a:pt x="21158" y="425"/>
                  <a:pt x="21264" y="404"/>
                </a:cubicBezTo>
                <a:cubicBezTo>
                  <a:pt x="21247" y="404"/>
                  <a:pt x="21230" y="404"/>
                  <a:pt x="21214" y="404"/>
                </a:cubicBezTo>
                <a:cubicBezTo>
                  <a:pt x="21294" y="396"/>
                  <a:pt x="21376" y="372"/>
                  <a:pt x="21457" y="386"/>
                </a:cubicBezTo>
                <a:cubicBezTo>
                  <a:pt x="21370" y="400"/>
                  <a:pt x="21282" y="406"/>
                  <a:pt x="21196" y="422"/>
                </a:cubicBezTo>
                <a:cubicBezTo>
                  <a:pt x="21333" y="413"/>
                  <a:pt x="21111" y="444"/>
                  <a:pt x="21094" y="447"/>
                </a:cubicBezTo>
                <a:cubicBezTo>
                  <a:pt x="21048" y="456"/>
                  <a:pt x="20972" y="466"/>
                  <a:pt x="20949" y="514"/>
                </a:cubicBezTo>
                <a:cubicBezTo>
                  <a:pt x="21081" y="503"/>
                  <a:pt x="21223" y="475"/>
                  <a:pt x="21353" y="517"/>
                </a:cubicBezTo>
                <a:cubicBezTo>
                  <a:pt x="21134" y="517"/>
                  <a:pt x="20907" y="509"/>
                  <a:pt x="20694" y="570"/>
                </a:cubicBezTo>
                <a:cubicBezTo>
                  <a:pt x="20807" y="588"/>
                  <a:pt x="20922" y="566"/>
                  <a:pt x="21036" y="576"/>
                </a:cubicBezTo>
                <a:cubicBezTo>
                  <a:pt x="20854" y="599"/>
                  <a:pt x="20671" y="589"/>
                  <a:pt x="20489" y="604"/>
                </a:cubicBezTo>
                <a:cubicBezTo>
                  <a:pt x="20323" y="617"/>
                  <a:pt x="20122" y="587"/>
                  <a:pt x="19963" y="642"/>
                </a:cubicBezTo>
                <a:cubicBezTo>
                  <a:pt x="20041" y="691"/>
                  <a:pt x="20103" y="700"/>
                  <a:pt x="20186" y="731"/>
                </a:cubicBezTo>
                <a:cubicBezTo>
                  <a:pt x="20149" y="724"/>
                  <a:pt x="20123" y="756"/>
                  <a:pt x="20094" y="772"/>
                </a:cubicBezTo>
                <a:cubicBezTo>
                  <a:pt x="20196" y="826"/>
                  <a:pt x="20333" y="801"/>
                  <a:pt x="20441" y="787"/>
                </a:cubicBezTo>
                <a:cubicBezTo>
                  <a:pt x="20370" y="809"/>
                  <a:pt x="20293" y="818"/>
                  <a:pt x="20219" y="820"/>
                </a:cubicBezTo>
                <a:cubicBezTo>
                  <a:pt x="20185" y="820"/>
                  <a:pt x="20154" y="806"/>
                  <a:pt x="20121" y="805"/>
                </a:cubicBezTo>
                <a:cubicBezTo>
                  <a:pt x="20089" y="804"/>
                  <a:pt x="20058" y="815"/>
                  <a:pt x="20026" y="808"/>
                </a:cubicBezTo>
                <a:cubicBezTo>
                  <a:pt x="20083" y="788"/>
                  <a:pt x="20022" y="770"/>
                  <a:pt x="19997" y="746"/>
                </a:cubicBezTo>
                <a:cubicBezTo>
                  <a:pt x="19962" y="712"/>
                  <a:pt x="19909" y="693"/>
                  <a:pt x="19865" y="672"/>
                </a:cubicBezTo>
                <a:cubicBezTo>
                  <a:pt x="19758" y="620"/>
                  <a:pt x="19644" y="657"/>
                  <a:pt x="19531" y="647"/>
                </a:cubicBezTo>
                <a:cubicBezTo>
                  <a:pt x="19435" y="638"/>
                  <a:pt x="19318" y="610"/>
                  <a:pt x="19237" y="682"/>
                </a:cubicBezTo>
                <a:cubicBezTo>
                  <a:pt x="19202" y="710"/>
                  <a:pt x="19385" y="711"/>
                  <a:pt x="19408" y="737"/>
                </a:cubicBezTo>
                <a:cubicBezTo>
                  <a:pt x="19350" y="717"/>
                  <a:pt x="19182" y="684"/>
                  <a:pt x="19165" y="775"/>
                </a:cubicBezTo>
                <a:cubicBezTo>
                  <a:pt x="19212" y="777"/>
                  <a:pt x="19279" y="768"/>
                  <a:pt x="19322" y="792"/>
                </a:cubicBezTo>
                <a:cubicBezTo>
                  <a:pt x="19352" y="809"/>
                  <a:pt x="19370" y="853"/>
                  <a:pt x="19408" y="855"/>
                </a:cubicBezTo>
                <a:cubicBezTo>
                  <a:pt x="19402" y="878"/>
                  <a:pt x="19392" y="898"/>
                  <a:pt x="19379" y="918"/>
                </a:cubicBezTo>
                <a:cubicBezTo>
                  <a:pt x="19425" y="911"/>
                  <a:pt x="19459" y="952"/>
                  <a:pt x="19503" y="956"/>
                </a:cubicBezTo>
                <a:cubicBezTo>
                  <a:pt x="19418" y="970"/>
                  <a:pt x="19327" y="888"/>
                  <a:pt x="19251" y="959"/>
                </a:cubicBezTo>
                <a:cubicBezTo>
                  <a:pt x="19356" y="973"/>
                  <a:pt x="19463" y="973"/>
                  <a:pt x="19568" y="982"/>
                </a:cubicBezTo>
                <a:cubicBezTo>
                  <a:pt x="19620" y="987"/>
                  <a:pt x="19671" y="997"/>
                  <a:pt x="19723" y="987"/>
                </a:cubicBezTo>
                <a:cubicBezTo>
                  <a:pt x="19776" y="978"/>
                  <a:pt x="19827" y="949"/>
                  <a:pt x="19883" y="959"/>
                </a:cubicBezTo>
                <a:cubicBezTo>
                  <a:pt x="19822" y="965"/>
                  <a:pt x="19781" y="1005"/>
                  <a:pt x="19714" y="1006"/>
                </a:cubicBezTo>
                <a:cubicBezTo>
                  <a:pt x="19640" y="1007"/>
                  <a:pt x="19545" y="983"/>
                  <a:pt x="19476" y="1016"/>
                </a:cubicBezTo>
                <a:cubicBezTo>
                  <a:pt x="19529" y="1029"/>
                  <a:pt x="19585" y="1019"/>
                  <a:pt x="19637" y="1036"/>
                </a:cubicBezTo>
                <a:cubicBezTo>
                  <a:pt x="19613" y="1031"/>
                  <a:pt x="19592" y="1035"/>
                  <a:pt x="19572" y="1048"/>
                </a:cubicBezTo>
                <a:cubicBezTo>
                  <a:pt x="19581" y="1056"/>
                  <a:pt x="19591" y="1064"/>
                  <a:pt x="19601" y="1072"/>
                </a:cubicBezTo>
                <a:cubicBezTo>
                  <a:pt x="19554" y="1087"/>
                  <a:pt x="19450" y="1027"/>
                  <a:pt x="19403" y="1012"/>
                </a:cubicBezTo>
                <a:cubicBezTo>
                  <a:pt x="19301" y="980"/>
                  <a:pt x="19160" y="987"/>
                  <a:pt x="19051" y="991"/>
                </a:cubicBezTo>
                <a:cubicBezTo>
                  <a:pt x="19088" y="984"/>
                  <a:pt x="19122" y="972"/>
                  <a:pt x="19147" y="953"/>
                </a:cubicBezTo>
                <a:cubicBezTo>
                  <a:pt x="18975" y="933"/>
                  <a:pt x="18962" y="979"/>
                  <a:pt x="18853" y="992"/>
                </a:cubicBezTo>
                <a:cubicBezTo>
                  <a:pt x="18872" y="995"/>
                  <a:pt x="18894" y="998"/>
                  <a:pt x="18918" y="999"/>
                </a:cubicBezTo>
                <a:cubicBezTo>
                  <a:pt x="18851" y="1005"/>
                  <a:pt x="18781" y="1018"/>
                  <a:pt x="18716" y="1038"/>
                </a:cubicBezTo>
                <a:cubicBezTo>
                  <a:pt x="18699" y="1043"/>
                  <a:pt x="18581" y="1076"/>
                  <a:pt x="18663" y="1081"/>
                </a:cubicBezTo>
                <a:cubicBezTo>
                  <a:pt x="18622" y="1079"/>
                  <a:pt x="18581" y="1084"/>
                  <a:pt x="18541" y="1094"/>
                </a:cubicBezTo>
                <a:cubicBezTo>
                  <a:pt x="18512" y="1101"/>
                  <a:pt x="18409" y="1162"/>
                  <a:pt x="18494" y="1173"/>
                </a:cubicBezTo>
                <a:cubicBezTo>
                  <a:pt x="18460" y="1172"/>
                  <a:pt x="18425" y="1172"/>
                  <a:pt x="18396" y="1191"/>
                </a:cubicBezTo>
                <a:cubicBezTo>
                  <a:pt x="18538" y="1205"/>
                  <a:pt x="18681" y="1174"/>
                  <a:pt x="18815" y="1126"/>
                </a:cubicBezTo>
                <a:cubicBezTo>
                  <a:pt x="18762" y="1153"/>
                  <a:pt x="18696" y="1164"/>
                  <a:pt x="18654" y="1209"/>
                </a:cubicBezTo>
                <a:cubicBezTo>
                  <a:pt x="18733" y="1201"/>
                  <a:pt x="18814" y="1198"/>
                  <a:pt x="18889" y="1170"/>
                </a:cubicBezTo>
                <a:cubicBezTo>
                  <a:pt x="18964" y="1142"/>
                  <a:pt x="19030" y="1086"/>
                  <a:pt x="19111" y="1078"/>
                </a:cubicBezTo>
                <a:cubicBezTo>
                  <a:pt x="19090" y="1086"/>
                  <a:pt x="18980" y="1134"/>
                  <a:pt x="19055" y="1134"/>
                </a:cubicBezTo>
                <a:cubicBezTo>
                  <a:pt x="19020" y="1141"/>
                  <a:pt x="18986" y="1136"/>
                  <a:pt x="18961" y="1165"/>
                </a:cubicBezTo>
                <a:cubicBezTo>
                  <a:pt x="19015" y="1160"/>
                  <a:pt x="19063" y="1184"/>
                  <a:pt x="19117" y="1179"/>
                </a:cubicBezTo>
                <a:cubicBezTo>
                  <a:pt x="19050" y="1192"/>
                  <a:pt x="18941" y="1132"/>
                  <a:pt x="18893" y="1202"/>
                </a:cubicBezTo>
                <a:cubicBezTo>
                  <a:pt x="18942" y="1203"/>
                  <a:pt x="18983" y="1199"/>
                  <a:pt x="19028" y="1206"/>
                </a:cubicBezTo>
                <a:cubicBezTo>
                  <a:pt x="18929" y="1202"/>
                  <a:pt x="18799" y="1199"/>
                  <a:pt x="18708" y="1244"/>
                </a:cubicBezTo>
                <a:cubicBezTo>
                  <a:pt x="18788" y="1255"/>
                  <a:pt x="18856" y="1218"/>
                  <a:pt x="18966" y="1253"/>
                </a:cubicBezTo>
                <a:cubicBezTo>
                  <a:pt x="18904" y="1242"/>
                  <a:pt x="18795" y="1229"/>
                  <a:pt x="18740" y="1277"/>
                </a:cubicBezTo>
                <a:cubicBezTo>
                  <a:pt x="18761" y="1271"/>
                  <a:pt x="18782" y="1270"/>
                  <a:pt x="18803" y="1274"/>
                </a:cubicBezTo>
                <a:cubicBezTo>
                  <a:pt x="18765" y="1273"/>
                  <a:pt x="18731" y="1291"/>
                  <a:pt x="18704" y="1316"/>
                </a:cubicBezTo>
                <a:cubicBezTo>
                  <a:pt x="18759" y="1327"/>
                  <a:pt x="18812" y="1318"/>
                  <a:pt x="18865" y="1307"/>
                </a:cubicBezTo>
                <a:cubicBezTo>
                  <a:pt x="18831" y="1314"/>
                  <a:pt x="18798" y="1327"/>
                  <a:pt x="18770" y="1348"/>
                </a:cubicBezTo>
                <a:cubicBezTo>
                  <a:pt x="18884" y="1367"/>
                  <a:pt x="18995" y="1340"/>
                  <a:pt x="19105" y="1310"/>
                </a:cubicBezTo>
                <a:cubicBezTo>
                  <a:pt x="19203" y="1284"/>
                  <a:pt x="19320" y="1192"/>
                  <a:pt x="19423" y="1209"/>
                </a:cubicBezTo>
                <a:cubicBezTo>
                  <a:pt x="19330" y="1231"/>
                  <a:pt x="19249" y="1283"/>
                  <a:pt x="19159" y="1313"/>
                </a:cubicBezTo>
                <a:cubicBezTo>
                  <a:pt x="19089" y="1336"/>
                  <a:pt x="18868" y="1363"/>
                  <a:pt x="18972" y="1396"/>
                </a:cubicBezTo>
                <a:cubicBezTo>
                  <a:pt x="18902" y="1390"/>
                  <a:pt x="18822" y="1362"/>
                  <a:pt x="18762" y="1405"/>
                </a:cubicBezTo>
                <a:cubicBezTo>
                  <a:pt x="18721" y="1435"/>
                  <a:pt x="18575" y="1372"/>
                  <a:pt x="18521" y="1375"/>
                </a:cubicBezTo>
                <a:cubicBezTo>
                  <a:pt x="18636" y="1310"/>
                  <a:pt x="18504" y="1270"/>
                  <a:pt x="18436" y="1259"/>
                </a:cubicBezTo>
                <a:cubicBezTo>
                  <a:pt x="18332" y="1241"/>
                  <a:pt x="18188" y="1242"/>
                  <a:pt x="18108" y="1322"/>
                </a:cubicBezTo>
                <a:cubicBezTo>
                  <a:pt x="18151" y="1328"/>
                  <a:pt x="18161" y="1374"/>
                  <a:pt x="18120" y="1393"/>
                </a:cubicBezTo>
                <a:cubicBezTo>
                  <a:pt x="18174" y="1408"/>
                  <a:pt x="18229" y="1380"/>
                  <a:pt x="18283" y="1396"/>
                </a:cubicBezTo>
                <a:cubicBezTo>
                  <a:pt x="18262" y="1397"/>
                  <a:pt x="18241" y="1398"/>
                  <a:pt x="18220" y="1401"/>
                </a:cubicBezTo>
                <a:cubicBezTo>
                  <a:pt x="18120" y="1423"/>
                  <a:pt x="18299" y="1402"/>
                  <a:pt x="18185" y="1434"/>
                </a:cubicBezTo>
                <a:cubicBezTo>
                  <a:pt x="18207" y="1436"/>
                  <a:pt x="18229" y="1438"/>
                  <a:pt x="18250" y="1440"/>
                </a:cubicBezTo>
                <a:cubicBezTo>
                  <a:pt x="18221" y="1460"/>
                  <a:pt x="18190" y="1440"/>
                  <a:pt x="18159" y="1440"/>
                </a:cubicBezTo>
                <a:cubicBezTo>
                  <a:pt x="18122" y="1440"/>
                  <a:pt x="18091" y="1459"/>
                  <a:pt x="18055" y="1461"/>
                </a:cubicBezTo>
                <a:cubicBezTo>
                  <a:pt x="17972" y="1465"/>
                  <a:pt x="17892" y="1463"/>
                  <a:pt x="17810" y="1479"/>
                </a:cubicBezTo>
                <a:cubicBezTo>
                  <a:pt x="17749" y="1491"/>
                  <a:pt x="17659" y="1492"/>
                  <a:pt x="17603" y="1518"/>
                </a:cubicBezTo>
                <a:cubicBezTo>
                  <a:pt x="17579" y="1529"/>
                  <a:pt x="17584" y="1545"/>
                  <a:pt x="17565" y="1559"/>
                </a:cubicBezTo>
                <a:cubicBezTo>
                  <a:pt x="17535" y="1581"/>
                  <a:pt x="17495" y="1581"/>
                  <a:pt x="17470" y="1610"/>
                </a:cubicBezTo>
                <a:cubicBezTo>
                  <a:pt x="17500" y="1602"/>
                  <a:pt x="17514" y="1640"/>
                  <a:pt x="17541" y="1646"/>
                </a:cubicBezTo>
                <a:cubicBezTo>
                  <a:pt x="17589" y="1655"/>
                  <a:pt x="17620" y="1605"/>
                  <a:pt x="17662" y="1595"/>
                </a:cubicBezTo>
                <a:close/>
                <a:moveTo>
                  <a:pt x="17594" y="1431"/>
                </a:moveTo>
                <a:cubicBezTo>
                  <a:pt x="17622" y="1424"/>
                  <a:pt x="17732" y="1412"/>
                  <a:pt x="17713" y="1361"/>
                </a:cubicBezTo>
                <a:cubicBezTo>
                  <a:pt x="17690" y="1298"/>
                  <a:pt x="17539" y="1290"/>
                  <a:pt x="17436" y="1365"/>
                </a:cubicBezTo>
                <a:cubicBezTo>
                  <a:pt x="17361" y="1419"/>
                  <a:pt x="17569" y="1431"/>
                  <a:pt x="17594" y="1431"/>
                </a:cubicBezTo>
                <a:close/>
                <a:moveTo>
                  <a:pt x="17387" y="1419"/>
                </a:moveTo>
                <a:cubicBezTo>
                  <a:pt x="17364" y="1420"/>
                  <a:pt x="17344" y="1428"/>
                  <a:pt x="17327" y="1443"/>
                </a:cubicBezTo>
                <a:cubicBezTo>
                  <a:pt x="17363" y="1451"/>
                  <a:pt x="17399" y="1459"/>
                  <a:pt x="17419" y="1419"/>
                </a:cubicBezTo>
                <a:cubicBezTo>
                  <a:pt x="17408" y="1419"/>
                  <a:pt x="17397" y="1419"/>
                  <a:pt x="17387" y="1419"/>
                </a:cubicBezTo>
                <a:close/>
                <a:moveTo>
                  <a:pt x="17354" y="1630"/>
                </a:moveTo>
                <a:cubicBezTo>
                  <a:pt x="17406" y="1608"/>
                  <a:pt x="17460" y="1590"/>
                  <a:pt x="17505" y="1556"/>
                </a:cubicBezTo>
                <a:cubicBezTo>
                  <a:pt x="17454" y="1489"/>
                  <a:pt x="17253" y="1548"/>
                  <a:pt x="17354" y="1630"/>
                </a:cubicBezTo>
                <a:close/>
                <a:moveTo>
                  <a:pt x="17107" y="1301"/>
                </a:moveTo>
                <a:cubicBezTo>
                  <a:pt x="17064" y="1281"/>
                  <a:pt x="17015" y="1285"/>
                  <a:pt x="16969" y="1288"/>
                </a:cubicBezTo>
                <a:cubicBezTo>
                  <a:pt x="16899" y="1292"/>
                  <a:pt x="16830" y="1279"/>
                  <a:pt x="16760" y="1283"/>
                </a:cubicBezTo>
                <a:cubicBezTo>
                  <a:pt x="16652" y="1289"/>
                  <a:pt x="16528" y="1263"/>
                  <a:pt x="16434" y="1330"/>
                </a:cubicBezTo>
                <a:cubicBezTo>
                  <a:pt x="16469" y="1412"/>
                  <a:pt x="16666" y="1364"/>
                  <a:pt x="16732" y="1361"/>
                </a:cubicBezTo>
                <a:cubicBezTo>
                  <a:pt x="16868" y="1354"/>
                  <a:pt x="16986" y="1394"/>
                  <a:pt x="17107" y="1301"/>
                </a:cubicBezTo>
                <a:close/>
                <a:moveTo>
                  <a:pt x="16475" y="1687"/>
                </a:moveTo>
                <a:cubicBezTo>
                  <a:pt x="16524" y="1702"/>
                  <a:pt x="16620" y="1627"/>
                  <a:pt x="16667" y="1660"/>
                </a:cubicBezTo>
                <a:cubicBezTo>
                  <a:pt x="16706" y="1687"/>
                  <a:pt x="16636" y="1782"/>
                  <a:pt x="16716" y="1788"/>
                </a:cubicBezTo>
                <a:cubicBezTo>
                  <a:pt x="16666" y="1816"/>
                  <a:pt x="16671" y="1867"/>
                  <a:pt x="16606" y="1880"/>
                </a:cubicBezTo>
                <a:cubicBezTo>
                  <a:pt x="16547" y="1891"/>
                  <a:pt x="16468" y="1921"/>
                  <a:pt x="16442" y="1981"/>
                </a:cubicBezTo>
                <a:cubicBezTo>
                  <a:pt x="16462" y="1988"/>
                  <a:pt x="16483" y="1991"/>
                  <a:pt x="16505" y="1990"/>
                </a:cubicBezTo>
                <a:cubicBezTo>
                  <a:pt x="16459" y="2020"/>
                  <a:pt x="16357" y="2074"/>
                  <a:pt x="16450" y="2113"/>
                </a:cubicBezTo>
                <a:cubicBezTo>
                  <a:pt x="16529" y="2147"/>
                  <a:pt x="16598" y="2098"/>
                  <a:pt x="16680" y="2064"/>
                </a:cubicBezTo>
                <a:cubicBezTo>
                  <a:pt x="16663" y="2083"/>
                  <a:pt x="16640" y="2096"/>
                  <a:pt x="16615" y="2099"/>
                </a:cubicBezTo>
                <a:cubicBezTo>
                  <a:pt x="16662" y="2096"/>
                  <a:pt x="16623" y="2126"/>
                  <a:pt x="16647" y="2135"/>
                </a:cubicBezTo>
                <a:cubicBezTo>
                  <a:pt x="16684" y="2149"/>
                  <a:pt x="16726" y="2134"/>
                  <a:pt x="16766" y="2146"/>
                </a:cubicBezTo>
                <a:cubicBezTo>
                  <a:pt x="16885" y="2181"/>
                  <a:pt x="16952" y="2116"/>
                  <a:pt x="17057" y="2088"/>
                </a:cubicBezTo>
                <a:cubicBezTo>
                  <a:pt x="17050" y="2098"/>
                  <a:pt x="17043" y="2109"/>
                  <a:pt x="17036" y="2120"/>
                </a:cubicBezTo>
                <a:cubicBezTo>
                  <a:pt x="17086" y="2113"/>
                  <a:pt x="17139" y="2041"/>
                  <a:pt x="17187" y="2093"/>
                </a:cubicBezTo>
                <a:cubicBezTo>
                  <a:pt x="17143" y="2091"/>
                  <a:pt x="17090" y="2131"/>
                  <a:pt x="17063" y="2162"/>
                </a:cubicBezTo>
                <a:cubicBezTo>
                  <a:pt x="17119" y="2194"/>
                  <a:pt x="17255" y="2183"/>
                  <a:pt x="17312" y="2162"/>
                </a:cubicBezTo>
                <a:cubicBezTo>
                  <a:pt x="17335" y="2154"/>
                  <a:pt x="17461" y="2218"/>
                  <a:pt x="17452" y="2150"/>
                </a:cubicBezTo>
                <a:cubicBezTo>
                  <a:pt x="17491" y="2182"/>
                  <a:pt x="17544" y="2176"/>
                  <a:pt x="17579" y="2141"/>
                </a:cubicBezTo>
                <a:cubicBezTo>
                  <a:pt x="17567" y="2203"/>
                  <a:pt x="17707" y="2182"/>
                  <a:pt x="17734" y="2138"/>
                </a:cubicBezTo>
                <a:cubicBezTo>
                  <a:pt x="17720" y="2217"/>
                  <a:pt x="17842" y="2132"/>
                  <a:pt x="17864" y="2117"/>
                </a:cubicBezTo>
                <a:cubicBezTo>
                  <a:pt x="17854" y="2127"/>
                  <a:pt x="17846" y="2138"/>
                  <a:pt x="17838" y="2150"/>
                </a:cubicBezTo>
                <a:cubicBezTo>
                  <a:pt x="17906" y="2192"/>
                  <a:pt x="18054" y="2169"/>
                  <a:pt x="18129" y="2150"/>
                </a:cubicBezTo>
                <a:cubicBezTo>
                  <a:pt x="18183" y="2137"/>
                  <a:pt x="18246" y="2042"/>
                  <a:pt x="18292" y="2079"/>
                </a:cubicBezTo>
                <a:cubicBezTo>
                  <a:pt x="18218" y="2187"/>
                  <a:pt x="18449" y="2183"/>
                  <a:pt x="18514" y="2176"/>
                </a:cubicBezTo>
                <a:cubicBezTo>
                  <a:pt x="18584" y="2169"/>
                  <a:pt x="18649" y="2144"/>
                  <a:pt x="18720" y="2151"/>
                </a:cubicBezTo>
                <a:cubicBezTo>
                  <a:pt x="18797" y="2158"/>
                  <a:pt x="18860" y="2135"/>
                  <a:pt x="18924" y="2093"/>
                </a:cubicBezTo>
                <a:cubicBezTo>
                  <a:pt x="18916" y="2083"/>
                  <a:pt x="18909" y="2072"/>
                  <a:pt x="18901" y="2061"/>
                </a:cubicBezTo>
                <a:cubicBezTo>
                  <a:pt x="18967" y="2010"/>
                  <a:pt x="18944" y="2126"/>
                  <a:pt x="19129" y="2058"/>
                </a:cubicBezTo>
                <a:cubicBezTo>
                  <a:pt x="19112" y="1984"/>
                  <a:pt x="18997" y="2042"/>
                  <a:pt x="18951" y="2043"/>
                </a:cubicBezTo>
                <a:cubicBezTo>
                  <a:pt x="18970" y="1957"/>
                  <a:pt x="19176" y="1996"/>
                  <a:pt x="19227" y="1927"/>
                </a:cubicBezTo>
                <a:cubicBezTo>
                  <a:pt x="19196" y="1882"/>
                  <a:pt x="19133" y="1899"/>
                  <a:pt x="19087" y="1903"/>
                </a:cubicBezTo>
                <a:cubicBezTo>
                  <a:pt x="19113" y="1895"/>
                  <a:pt x="19141" y="1894"/>
                  <a:pt x="19165" y="1880"/>
                </a:cubicBezTo>
                <a:cubicBezTo>
                  <a:pt x="19109" y="1822"/>
                  <a:pt x="19013" y="1867"/>
                  <a:pt x="18945" y="1850"/>
                </a:cubicBezTo>
                <a:cubicBezTo>
                  <a:pt x="18955" y="1843"/>
                  <a:pt x="18965" y="1836"/>
                  <a:pt x="18975" y="1829"/>
                </a:cubicBezTo>
                <a:cubicBezTo>
                  <a:pt x="18849" y="1726"/>
                  <a:pt x="18638" y="1851"/>
                  <a:pt x="18500" y="1818"/>
                </a:cubicBezTo>
                <a:cubicBezTo>
                  <a:pt x="18397" y="1793"/>
                  <a:pt x="18299" y="1837"/>
                  <a:pt x="18198" y="1848"/>
                </a:cubicBezTo>
                <a:cubicBezTo>
                  <a:pt x="18099" y="1858"/>
                  <a:pt x="17985" y="1863"/>
                  <a:pt x="17888" y="1886"/>
                </a:cubicBezTo>
                <a:cubicBezTo>
                  <a:pt x="17906" y="1904"/>
                  <a:pt x="17930" y="1916"/>
                  <a:pt x="17956" y="1915"/>
                </a:cubicBezTo>
                <a:cubicBezTo>
                  <a:pt x="17885" y="1927"/>
                  <a:pt x="17812" y="1927"/>
                  <a:pt x="17739" y="1930"/>
                </a:cubicBezTo>
                <a:cubicBezTo>
                  <a:pt x="17821" y="1924"/>
                  <a:pt x="17700" y="1877"/>
                  <a:pt x="17678" y="1869"/>
                </a:cubicBezTo>
                <a:cubicBezTo>
                  <a:pt x="17634" y="1855"/>
                  <a:pt x="17583" y="1872"/>
                  <a:pt x="17553" y="1906"/>
                </a:cubicBezTo>
                <a:cubicBezTo>
                  <a:pt x="17591" y="1841"/>
                  <a:pt x="17434" y="1896"/>
                  <a:pt x="17404" y="1897"/>
                </a:cubicBezTo>
                <a:cubicBezTo>
                  <a:pt x="17463" y="1886"/>
                  <a:pt x="17405" y="1858"/>
                  <a:pt x="17380" y="1849"/>
                </a:cubicBezTo>
                <a:cubicBezTo>
                  <a:pt x="17325" y="1828"/>
                  <a:pt x="17322" y="1885"/>
                  <a:pt x="17296" y="1898"/>
                </a:cubicBezTo>
                <a:cubicBezTo>
                  <a:pt x="17262" y="1915"/>
                  <a:pt x="17261" y="1901"/>
                  <a:pt x="17246" y="1877"/>
                </a:cubicBezTo>
                <a:cubicBezTo>
                  <a:pt x="17226" y="1845"/>
                  <a:pt x="17164" y="1878"/>
                  <a:pt x="17137" y="1880"/>
                </a:cubicBezTo>
                <a:cubicBezTo>
                  <a:pt x="17234" y="1858"/>
                  <a:pt x="17060" y="1881"/>
                  <a:pt x="17165" y="1859"/>
                </a:cubicBezTo>
                <a:cubicBezTo>
                  <a:pt x="17209" y="1850"/>
                  <a:pt x="17256" y="1858"/>
                  <a:pt x="17295" y="1829"/>
                </a:cubicBezTo>
                <a:cubicBezTo>
                  <a:pt x="17281" y="1794"/>
                  <a:pt x="17240" y="1785"/>
                  <a:pt x="17211" y="1808"/>
                </a:cubicBezTo>
                <a:cubicBezTo>
                  <a:pt x="17261" y="1759"/>
                  <a:pt x="17185" y="1761"/>
                  <a:pt x="17152" y="1765"/>
                </a:cubicBezTo>
                <a:cubicBezTo>
                  <a:pt x="17084" y="1772"/>
                  <a:pt x="16979" y="1756"/>
                  <a:pt x="16926" y="1800"/>
                </a:cubicBezTo>
                <a:cubicBezTo>
                  <a:pt x="16996" y="1734"/>
                  <a:pt x="17097" y="1761"/>
                  <a:pt x="17182" y="1740"/>
                </a:cubicBezTo>
                <a:cubicBezTo>
                  <a:pt x="17138" y="1731"/>
                  <a:pt x="17095" y="1738"/>
                  <a:pt x="17051" y="1740"/>
                </a:cubicBezTo>
                <a:cubicBezTo>
                  <a:pt x="17131" y="1723"/>
                  <a:pt x="16977" y="1717"/>
                  <a:pt x="16959" y="1716"/>
                </a:cubicBezTo>
                <a:cubicBezTo>
                  <a:pt x="17001" y="1713"/>
                  <a:pt x="17002" y="1704"/>
                  <a:pt x="16962" y="1690"/>
                </a:cubicBezTo>
                <a:cubicBezTo>
                  <a:pt x="17035" y="1677"/>
                  <a:pt x="17138" y="1717"/>
                  <a:pt x="17214" y="1722"/>
                </a:cubicBezTo>
                <a:cubicBezTo>
                  <a:pt x="17103" y="1701"/>
                  <a:pt x="17347" y="1727"/>
                  <a:pt x="17422" y="1699"/>
                </a:cubicBezTo>
                <a:cubicBezTo>
                  <a:pt x="17370" y="1611"/>
                  <a:pt x="17149" y="1635"/>
                  <a:pt x="17063" y="1633"/>
                </a:cubicBezTo>
                <a:cubicBezTo>
                  <a:pt x="17116" y="1598"/>
                  <a:pt x="17141" y="1632"/>
                  <a:pt x="17253" y="1630"/>
                </a:cubicBezTo>
                <a:cubicBezTo>
                  <a:pt x="17213" y="1533"/>
                  <a:pt x="17063" y="1571"/>
                  <a:pt x="16985" y="1583"/>
                </a:cubicBezTo>
                <a:cubicBezTo>
                  <a:pt x="16922" y="1593"/>
                  <a:pt x="16860" y="1583"/>
                  <a:pt x="16796" y="1585"/>
                </a:cubicBezTo>
                <a:cubicBezTo>
                  <a:pt x="16726" y="1587"/>
                  <a:pt x="16662" y="1622"/>
                  <a:pt x="16596" y="1642"/>
                </a:cubicBezTo>
                <a:cubicBezTo>
                  <a:pt x="16644" y="1615"/>
                  <a:pt x="16700" y="1607"/>
                  <a:pt x="16747" y="1576"/>
                </a:cubicBezTo>
                <a:cubicBezTo>
                  <a:pt x="16830" y="1521"/>
                  <a:pt x="16616" y="1514"/>
                  <a:pt x="16594" y="1509"/>
                </a:cubicBezTo>
                <a:cubicBezTo>
                  <a:pt x="16465" y="1483"/>
                  <a:pt x="16234" y="1442"/>
                  <a:pt x="16104" y="1506"/>
                </a:cubicBezTo>
                <a:cubicBezTo>
                  <a:pt x="16107" y="1528"/>
                  <a:pt x="16122" y="1537"/>
                  <a:pt x="16145" y="1538"/>
                </a:cubicBezTo>
                <a:cubicBezTo>
                  <a:pt x="16121" y="1538"/>
                  <a:pt x="16028" y="1540"/>
                  <a:pt x="16012" y="1556"/>
                </a:cubicBezTo>
                <a:cubicBezTo>
                  <a:pt x="16076" y="1587"/>
                  <a:pt x="16166" y="1618"/>
                  <a:pt x="16237" y="1592"/>
                </a:cubicBezTo>
                <a:cubicBezTo>
                  <a:pt x="16197" y="1616"/>
                  <a:pt x="16151" y="1613"/>
                  <a:pt x="16107" y="1618"/>
                </a:cubicBezTo>
                <a:cubicBezTo>
                  <a:pt x="16110" y="1676"/>
                  <a:pt x="16269" y="1661"/>
                  <a:pt x="16306" y="1666"/>
                </a:cubicBezTo>
                <a:cubicBezTo>
                  <a:pt x="16262" y="1664"/>
                  <a:pt x="16219" y="1680"/>
                  <a:pt x="16175" y="1678"/>
                </a:cubicBezTo>
                <a:cubicBezTo>
                  <a:pt x="16218" y="1708"/>
                  <a:pt x="16264" y="1678"/>
                  <a:pt x="16309" y="1675"/>
                </a:cubicBezTo>
                <a:cubicBezTo>
                  <a:pt x="16365" y="1671"/>
                  <a:pt x="16419" y="1691"/>
                  <a:pt x="16475" y="1687"/>
                </a:cubicBezTo>
                <a:close/>
                <a:moveTo>
                  <a:pt x="15813" y="1865"/>
                </a:moveTo>
                <a:cubicBezTo>
                  <a:pt x="15767" y="1857"/>
                  <a:pt x="15545" y="1853"/>
                  <a:pt x="15554" y="1933"/>
                </a:cubicBezTo>
                <a:cubicBezTo>
                  <a:pt x="15601" y="1924"/>
                  <a:pt x="15656" y="1877"/>
                  <a:pt x="15703" y="1883"/>
                </a:cubicBezTo>
                <a:cubicBezTo>
                  <a:pt x="15737" y="1886"/>
                  <a:pt x="15801" y="1918"/>
                  <a:pt x="15813" y="1865"/>
                </a:cubicBezTo>
                <a:close/>
                <a:moveTo>
                  <a:pt x="15587" y="2129"/>
                </a:moveTo>
                <a:cubicBezTo>
                  <a:pt x="15564" y="2131"/>
                  <a:pt x="15543" y="2140"/>
                  <a:pt x="15525" y="2156"/>
                </a:cubicBezTo>
                <a:cubicBezTo>
                  <a:pt x="15556" y="2165"/>
                  <a:pt x="15588" y="2174"/>
                  <a:pt x="15620" y="2168"/>
                </a:cubicBezTo>
                <a:cubicBezTo>
                  <a:pt x="15623" y="2144"/>
                  <a:pt x="15611" y="2130"/>
                  <a:pt x="15587" y="2129"/>
                </a:cubicBezTo>
                <a:close/>
                <a:moveTo>
                  <a:pt x="16065" y="1856"/>
                </a:moveTo>
                <a:cubicBezTo>
                  <a:pt x="15947" y="1865"/>
                  <a:pt x="15834" y="1897"/>
                  <a:pt x="15721" y="1918"/>
                </a:cubicBezTo>
                <a:cubicBezTo>
                  <a:pt x="15742" y="1920"/>
                  <a:pt x="15763" y="1922"/>
                  <a:pt x="15783" y="1924"/>
                </a:cubicBezTo>
                <a:cubicBezTo>
                  <a:pt x="15752" y="1934"/>
                  <a:pt x="15720" y="1939"/>
                  <a:pt x="15688" y="1945"/>
                </a:cubicBezTo>
                <a:cubicBezTo>
                  <a:pt x="15785" y="1955"/>
                  <a:pt x="15571" y="1956"/>
                  <a:pt x="15504" y="2025"/>
                </a:cubicBezTo>
                <a:cubicBezTo>
                  <a:pt x="15535" y="2025"/>
                  <a:pt x="15564" y="2054"/>
                  <a:pt x="15593" y="2028"/>
                </a:cubicBezTo>
                <a:cubicBezTo>
                  <a:pt x="15550" y="2069"/>
                  <a:pt x="15677" y="2095"/>
                  <a:pt x="15697" y="2100"/>
                </a:cubicBezTo>
                <a:cubicBezTo>
                  <a:pt x="15789" y="2123"/>
                  <a:pt x="15869" y="2135"/>
                  <a:pt x="15965" y="2130"/>
                </a:cubicBezTo>
                <a:cubicBezTo>
                  <a:pt x="16136" y="2122"/>
                  <a:pt x="16336" y="1881"/>
                  <a:pt x="16065" y="1856"/>
                </a:cubicBezTo>
                <a:close/>
                <a:moveTo>
                  <a:pt x="15210" y="2135"/>
                </a:moveTo>
                <a:cubicBezTo>
                  <a:pt x="15164" y="2137"/>
                  <a:pt x="15122" y="2157"/>
                  <a:pt x="15082" y="2180"/>
                </a:cubicBezTo>
                <a:cubicBezTo>
                  <a:pt x="15125" y="2183"/>
                  <a:pt x="15184" y="2172"/>
                  <a:pt x="15210" y="2135"/>
                </a:cubicBezTo>
                <a:close/>
                <a:moveTo>
                  <a:pt x="14857" y="2215"/>
                </a:moveTo>
                <a:cubicBezTo>
                  <a:pt x="14835" y="2212"/>
                  <a:pt x="14814" y="2216"/>
                  <a:pt x="14795" y="2227"/>
                </a:cubicBezTo>
                <a:cubicBezTo>
                  <a:pt x="14817" y="2230"/>
                  <a:pt x="14837" y="2226"/>
                  <a:pt x="14857" y="2215"/>
                </a:cubicBezTo>
                <a:close/>
                <a:moveTo>
                  <a:pt x="14889" y="1874"/>
                </a:moveTo>
                <a:cubicBezTo>
                  <a:pt x="14900" y="1869"/>
                  <a:pt x="14911" y="1864"/>
                  <a:pt x="14922" y="1859"/>
                </a:cubicBezTo>
                <a:cubicBezTo>
                  <a:pt x="14867" y="1865"/>
                  <a:pt x="14811" y="1865"/>
                  <a:pt x="14756" y="1877"/>
                </a:cubicBezTo>
                <a:cubicBezTo>
                  <a:pt x="14801" y="1878"/>
                  <a:pt x="14845" y="1867"/>
                  <a:pt x="14889" y="1874"/>
                </a:cubicBezTo>
                <a:close/>
                <a:moveTo>
                  <a:pt x="14768" y="2034"/>
                </a:moveTo>
                <a:cubicBezTo>
                  <a:pt x="14834" y="2032"/>
                  <a:pt x="14894" y="2023"/>
                  <a:pt x="14955" y="1995"/>
                </a:cubicBezTo>
                <a:cubicBezTo>
                  <a:pt x="14871" y="2036"/>
                  <a:pt x="14988" y="2028"/>
                  <a:pt x="15012" y="2017"/>
                </a:cubicBezTo>
                <a:cubicBezTo>
                  <a:pt x="15033" y="2007"/>
                  <a:pt x="15068" y="2029"/>
                  <a:pt x="15092" y="2027"/>
                </a:cubicBezTo>
                <a:cubicBezTo>
                  <a:pt x="15123" y="2025"/>
                  <a:pt x="15169" y="2016"/>
                  <a:pt x="15200" y="2021"/>
                </a:cubicBezTo>
                <a:cubicBezTo>
                  <a:pt x="15216" y="2023"/>
                  <a:pt x="15241" y="1978"/>
                  <a:pt x="15258" y="1969"/>
                </a:cubicBezTo>
                <a:cubicBezTo>
                  <a:pt x="15255" y="2013"/>
                  <a:pt x="15306" y="1999"/>
                  <a:pt x="15332" y="1992"/>
                </a:cubicBezTo>
                <a:cubicBezTo>
                  <a:pt x="15328" y="1969"/>
                  <a:pt x="15311" y="1952"/>
                  <a:pt x="15287" y="1948"/>
                </a:cubicBezTo>
                <a:cubicBezTo>
                  <a:pt x="15315" y="1929"/>
                  <a:pt x="15347" y="1910"/>
                  <a:pt x="15382" y="1915"/>
                </a:cubicBezTo>
                <a:cubicBezTo>
                  <a:pt x="15298" y="1899"/>
                  <a:pt x="15431" y="1888"/>
                  <a:pt x="15445" y="1874"/>
                </a:cubicBezTo>
                <a:cubicBezTo>
                  <a:pt x="15451" y="1935"/>
                  <a:pt x="15527" y="1862"/>
                  <a:pt x="15549" y="1850"/>
                </a:cubicBezTo>
                <a:cubicBezTo>
                  <a:pt x="15527" y="1842"/>
                  <a:pt x="15505" y="1836"/>
                  <a:pt x="15483" y="1829"/>
                </a:cubicBezTo>
                <a:cubicBezTo>
                  <a:pt x="15514" y="1813"/>
                  <a:pt x="15553" y="1812"/>
                  <a:pt x="15579" y="1787"/>
                </a:cubicBezTo>
                <a:cubicBezTo>
                  <a:pt x="15646" y="1724"/>
                  <a:pt x="15663" y="1744"/>
                  <a:pt x="15688" y="1716"/>
                </a:cubicBezTo>
                <a:cubicBezTo>
                  <a:pt x="15712" y="1689"/>
                  <a:pt x="15696" y="1654"/>
                  <a:pt x="15742" y="1645"/>
                </a:cubicBezTo>
                <a:cubicBezTo>
                  <a:pt x="15723" y="1614"/>
                  <a:pt x="15689" y="1605"/>
                  <a:pt x="15655" y="1604"/>
                </a:cubicBezTo>
                <a:cubicBezTo>
                  <a:pt x="15730" y="1596"/>
                  <a:pt x="15614" y="1569"/>
                  <a:pt x="15587" y="1574"/>
                </a:cubicBezTo>
                <a:cubicBezTo>
                  <a:pt x="15608" y="1582"/>
                  <a:pt x="15623" y="1585"/>
                  <a:pt x="15645" y="1581"/>
                </a:cubicBezTo>
                <a:cubicBezTo>
                  <a:pt x="15617" y="1595"/>
                  <a:pt x="15535" y="1578"/>
                  <a:pt x="15521" y="1602"/>
                </a:cubicBezTo>
                <a:cubicBezTo>
                  <a:pt x="15502" y="1634"/>
                  <a:pt x="15474" y="1627"/>
                  <a:pt x="15445" y="1648"/>
                </a:cubicBezTo>
                <a:cubicBezTo>
                  <a:pt x="15470" y="1620"/>
                  <a:pt x="15465" y="1609"/>
                  <a:pt x="15430" y="1617"/>
                </a:cubicBezTo>
                <a:cubicBezTo>
                  <a:pt x="15375" y="1617"/>
                  <a:pt x="15408" y="1566"/>
                  <a:pt x="15173" y="1602"/>
                </a:cubicBezTo>
                <a:cubicBezTo>
                  <a:pt x="15156" y="1604"/>
                  <a:pt x="15076" y="1614"/>
                  <a:pt x="15097" y="1648"/>
                </a:cubicBezTo>
                <a:cubicBezTo>
                  <a:pt x="15117" y="1679"/>
                  <a:pt x="15193" y="1652"/>
                  <a:pt x="15222" y="1672"/>
                </a:cubicBezTo>
                <a:cubicBezTo>
                  <a:pt x="15192" y="1687"/>
                  <a:pt x="15145" y="1684"/>
                  <a:pt x="15112" y="1681"/>
                </a:cubicBezTo>
                <a:cubicBezTo>
                  <a:pt x="15140" y="1713"/>
                  <a:pt x="15212" y="1717"/>
                  <a:pt x="15252" y="1716"/>
                </a:cubicBezTo>
                <a:cubicBezTo>
                  <a:pt x="15206" y="1739"/>
                  <a:pt x="15142" y="1691"/>
                  <a:pt x="15118" y="1755"/>
                </a:cubicBezTo>
                <a:cubicBezTo>
                  <a:pt x="15138" y="1770"/>
                  <a:pt x="15166" y="1773"/>
                  <a:pt x="15189" y="1767"/>
                </a:cubicBezTo>
                <a:cubicBezTo>
                  <a:pt x="15146" y="1780"/>
                  <a:pt x="15101" y="1785"/>
                  <a:pt x="15056" y="1782"/>
                </a:cubicBezTo>
                <a:cubicBezTo>
                  <a:pt x="15093" y="1732"/>
                  <a:pt x="14986" y="1741"/>
                  <a:pt x="15065" y="1725"/>
                </a:cubicBezTo>
                <a:cubicBezTo>
                  <a:pt x="15044" y="1727"/>
                  <a:pt x="15023" y="1729"/>
                  <a:pt x="15002" y="1731"/>
                </a:cubicBezTo>
                <a:cubicBezTo>
                  <a:pt x="15026" y="1700"/>
                  <a:pt x="15008" y="1692"/>
                  <a:pt x="14979" y="1693"/>
                </a:cubicBezTo>
                <a:cubicBezTo>
                  <a:pt x="15039" y="1638"/>
                  <a:pt x="14893" y="1596"/>
                  <a:pt x="14747" y="1693"/>
                </a:cubicBezTo>
                <a:cubicBezTo>
                  <a:pt x="14801" y="1700"/>
                  <a:pt x="14856" y="1695"/>
                  <a:pt x="14910" y="1690"/>
                </a:cubicBezTo>
                <a:cubicBezTo>
                  <a:pt x="14901" y="1692"/>
                  <a:pt x="14725" y="1718"/>
                  <a:pt x="14753" y="1750"/>
                </a:cubicBezTo>
                <a:cubicBezTo>
                  <a:pt x="14765" y="1762"/>
                  <a:pt x="14804" y="1758"/>
                  <a:pt x="14818" y="1758"/>
                </a:cubicBezTo>
                <a:cubicBezTo>
                  <a:pt x="14797" y="1763"/>
                  <a:pt x="14777" y="1769"/>
                  <a:pt x="14756" y="1776"/>
                </a:cubicBezTo>
                <a:cubicBezTo>
                  <a:pt x="14764" y="1814"/>
                  <a:pt x="14805" y="1819"/>
                  <a:pt x="14836" y="1808"/>
                </a:cubicBezTo>
                <a:cubicBezTo>
                  <a:pt x="14738" y="1845"/>
                  <a:pt x="14655" y="1762"/>
                  <a:pt x="14548" y="1808"/>
                </a:cubicBezTo>
                <a:cubicBezTo>
                  <a:pt x="14620" y="1823"/>
                  <a:pt x="14509" y="1833"/>
                  <a:pt x="14487" y="1835"/>
                </a:cubicBezTo>
                <a:cubicBezTo>
                  <a:pt x="14456" y="1838"/>
                  <a:pt x="14381" y="1841"/>
                  <a:pt x="14385" y="1889"/>
                </a:cubicBezTo>
                <a:cubicBezTo>
                  <a:pt x="14513" y="1898"/>
                  <a:pt x="14642" y="1879"/>
                  <a:pt x="14770" y="1865"/>
                </a:cubicBezTo>
                <a:cubicBezTo>
                  <a:pt x="14921" y="1850"/>
                  <a:pt x="15074" y="1854"/>
                  <a:pt x="15225" y="1835"/>
                </a:cubicBezTo>
                <a:cubicBezTo>
                  <a:pt x="15183" y="1850"/>
                  <a:pt x="15138" y="1848"/>
                  <a:pt x="15094" y="1850"/>
                </a:cubicBezTo>
                <a:cubicBezTo>
                  <a:pt x="15071" y="1851"/>
                  <a:pt x="14909" y="1881"/>
                  <a:pt x="14990" y="1880"/>
                </a:cubicBezTo>
                <a:cubicBezTo>
                  <a:pt x="14956" y="1882"/>
                  <a:pt x="14921" y="1885"/>
                  <a:pt x="14886" y="1889"/>
                </a:cubicBezTo>
                <a:cubicBezTo>
                  <a:pt x="14905" y="1891"/>
                  <a:pt x="14924" y="1892"/>
                  <a:pt x="14943" y="1891"/>
                </a:cubicBezTo>
                <a:cubicBezTo>
                  <a:pt x="14918" y="1897"/>
                  <a:pt x="14896" y="1895"/>
                  <a:pt x="14869" y="1900"/>
                </a:cubicBezTo>
                <a:cubicBezTo>
                  <a:pt x="14950" y="1897"/>
                  <a:pt x="14797" y="1910"/>
                  <a:pt x="14774" y="1909"/>
                </a:cubicBezTo>
                <a:cubicBezTo>
                  <a:pt x="14856" y="1927"/>
                  <a:pt x="14760" y="1931"/>
                  <a:pt x="14744" y="1930"/>
                </a:cubicBezTo>
                <a:cubicBezTo>
                  <a:pt x="14764" y="1946"/>
                  <a:pt x="14787" y="1951"/>
                  <a:pt x="14812" y="1945"/>
                </a:cubicBezTo>
                <a:cubicBezTo>
                  <a:pt x="14734" y="1966"/>
                  <a:pt x="14837" y="1958"/>
                  <a:pt x="14854" y="1963"/>
                </a:cubicBezTo>
                <a:cubicBezTo>
                  <a:pt x="14819" y="1970"/>
                  <a:pt x="14753" y="1948"/>
                  <a:pt x="14727" y="1980"/>
                </a:cubicBezTo>
                <a:cubicBezTo>
                  <a:pt x="14705" y="2006"/>
                  <a:pt x="14746" y="2033"/>
                  <a:pt x="14768" y="2034"/>
                </a:cubicBezTo>
                <a:close/>
                <a:moveTo>
                  <a:pt x="16383" y="1280"/>
                </a:moveTo>
                <a:cubicBezTo>
                  <a:pt x="16414" y="1275"/>
                  <a:pt x="16445" y="1265"/>
                  <a:pt x="16478" y="1265"/>
                </a:cubicBezTo>
                <a:cubicBezTo>
                  <a:pt x="16385" y="1263"/>
                  <a:pt x="16497" y="1255"/>
                  <a:pt x="16509" y="1254"/>
                </a:cubicBezTo>
                <a:cubicBezTo>
                  <a:pt x="16635" y="1245"/>
                  <a:pt x="16783" y="1266"/>
                  <a:pt x="16893" y="1200"/>
                </a:cubicBezTo>
                <a:cubicBezTo>
                  <a:pt x="16883" y="1177"/>
                  <a:pt x="16863" y="1161"/>
                  <a:pt x="16837" y="1167"/>
                </a:cubicBezTo>
                <a:cubicBezTo>
                  <a:pt x="16889" y="1151"/>
                  <a:pt x="16943" y="1149"/>
                  <a:pt x="16994" y="1132"/>
                </a:cubicBezTo>
                <a:cubicBezTo>
                  <a:pt x="16932" y="1067"/>
                  <a:pt x="16847" y="1117"/>
                  <a:pt x="16775" y="1087"/>
                </a:cubicBezTo>
                <a:cubicBezTo>
                  <a:pt x="16860" y="1065"/>
                  <a:pt x="16642" y="1010"/>
                  <a:pt x="16549" y="1015"/>
                </a:cubicBezTo>
                <a:cubicBezTo>
                  <a:pt x="16522" y="1016"/>
                  <a:pt x="16357" y="1027"/>
                  <a:pt x="16419" y="1084"/>
                </a:cubicBezTo>
                <a:cubicBezTo>
                  <a:pt x="16387" y="1089"/>
                  <a:pt x="16352" y="1077"/>
                  <a:pt x="16324" y="1099"/>
                </a:cubicBezTo>
                <a:cubicBezTo>
                  <a:pt x="16334" y="1106"/>
                  <a:pt x="16345" y="1113"/>
                  <a:pt x="16356" y="1120"/>
                </a:cubicBezTo>
                <a:cubicBezTo>
                  <a:pt x="16288" y="1154"/>
                  <a:pt x="16400" y="1146"/>
                  <a:pt x="16326" y="1164"/>
                </a:cubicBezTo>
                <a:cubicBezTo>
                  <a:pt x="16381" y="1169"/>
                  <a:pt x="16437" y="1169"/>
                  <a:pt x="16490" y="1185"/>
                </a:cubicBezTo>
                <a:cubicBezTo>
                  <a:pt x="16443" y="1238"/>
                  <a:pt x="16357" y="1183"/>
                  <a:pt x="16300" y="1212"/>
                </a:cubicBezTo>
                <a:cubicBezTo>
                  <a:pt x="16331" y="1221"/>
                  <a:pt x="16359" y="1240"/>
                  <a:pt x="16392" y="1244"/>
                </a:cubicBezTo>
                <a:cubicBezTo>
                  <a:pt x="16356" y="1251"/>
                  <a:pt x="16353" y="1263"/>
                  <a:pt x="16383" y="1280"/>
                </a:cubicBezTo>
                <a:close/>
                <a:moveTo>
                  <a:pt x="16234" y="1719"/>
                </a:moveTo>
                <a:cubicBezTo>
                  <a:pt x="16211" y="1723"/>
                  <a:pt x="16189" y="1731"/>
                  <a:pt x="16169" y="1743"/>
                </a:cubicBezTo>
                <a:cubicBezTo>
                  <a:pt x="16194" y="1744"/>
                  <a:pt x="16216" y="1736"/>
                  <a:pt x="16234" y="1719"/>
                </a:cubicBezTo>
                <a:close/>
                <a:moveTo>
                  <a:pt x="16258" y="1764"/>
                </a:moveTo>
                <a:cubicBezTo>
                  <a:pt x="16220" y="1762"/>
                  <a:pt x="16159" y="1759"/>
                  <a:pt x="16140" y="1803"/>
                </a:cubicBezTo>
                <a:cubicBezTo>
                  <a:pt x="16187" y="1866"/>
                  <a:pt x="16232" y="1799"/>
                  <a:pt x="16258" y="1764"/>
                </a:cubicBezTo>
                <a:close/>
                <a:moveTo>
                  <a:pt x="16044" y="1479"/>
                </a:moveTo>
                <a:cubicBezTo>
                  <a:pt x="16024" y="1480"/>
                  <a:pt x="16004" y="1484"/>
                  <a:pt x="15985" y="1491"/>
                </a:cubicBezTo>
                <a:cubicBezTo>
                  <a:pt x="15993" y="1493"/>
                  <a:pt x="16058" y="1506"/>
                  <a:pt x="16044" y="1479"/>
                </a:cubicBezTo>
                <a:close/>
                <a:moveTo>
                  <a:pt x="15368" y="1562"/>
                </a:moveTo>
                <a:cubicBezTo>
                  <a:pt x="15403" y="1560"/>
                  <a:pt x="15440" y="1587"/>
                  <a:pt x="15474" y="1565"/>
                </a:cubicBezTo>
                <a:cubicBezTo>
                  <a:pt x="15443" y="1552"/>
                  <a:pt x="15399" y="1547"/>
                  <a:pt x="15368" y="1562"/>
                </a:cubicBezTo>
                <a:close/>
                <a:moveTo>
                  <a:pt x="15448" y="1253"/>
                </a:moveTo>
                <a:cubicBezTo>
                  <a:pt x="15398" y="1247"/>
                  <a:pt x="15255" y="1223"/>
                  <a:pt x="15240" y="1295"/>
                </a:cubicBezTo>
                <a:cubicBezTo>
                  <a:pt x="15328" y="1327"/>
                  <a:pt x="15435" y="1309"/>
                  <a:pt x="15525" y="1295"/>
                </a:cubicBezTo>
                <a:cubicBezTo>
                  <a:pt x="15516" y="1257"/>
                  <a:pt x="15478" y="1259"/>
                  <a:pt x="15448" y="1253"/>
                </a:cubicBezTo>
                <a:close/>
                <a:moveTo>
                  <a:pt x="15305" y="1562"/>
                </a:moveTo>
                <a:cubicBezTo>
                  <a:pt x="15312" y="1550"/>
                  <a:pt x="15052" y="1558"/>
                  <a:pt x="14993" y="1607"/>
                </a:cubicBezTo>
                <a:cubicBezTo>
                  <a:pt x="15099" y="1610"/>
                  <a:pt x="15202" y="1579"/>
                  <a:pt x="15305" y="1562"/>
                </a:cubicBezTo>
                <a:close/>
                <a:moveTo>
                  <a:pt x="14990" y="1096"/>
                </a:moveTo>
                <a:cubicBezTo>
                  <a:pt x="14966" y="1213"/>
                  <a:pt x="15361" y="1120"/>
                  <a:pt x="15418" y="1129"/>
                </a:cubicBezTo>
                <a:cubicBezTo>
                  <a:pt x="15327" y="1145"/>
                  <a:pt x="15523" y="1154"/>
                  <a:pt x="15546" y="1155"/>
                </a:cubicBezTo>
                <a:cubicBezTo>
                  <a:pt x="15588" y="1158"/>
                  <a:pt x="15680" y="1154"/>
                  <a:pt x="15700" y="1203"/>
                </a:cubicBezTo>
                <a:cubicBezTo>
                  <a:pt x="15656" y="1210"/>
                  <a:pt x="15657" y="1236"/>
                  <a:pt x="15691" y="1256"/>
                </a:cubicBezTo>
                <a:cubicBezTo>
                  <a:pt x="15756" y="1296"/>
                  <a:pt x="15950" y="1275"/>
                  <a:pt x="16009" y="1236"/>
                </a:cubicBezTo>
                <a:cubicBezTo>
                  <a:pt x="16044" y="1213"/>
                  <a:pt x="16054" y="1137"/>
                  <a:pt x="15991" y="1149"/>
                </a:cubicBezTo>
                <a:cubicBezTo>
                  <a:pt x="16019" y="1107"/>
                  <a:pt x="16072" y="1096"/>
                  <a:pt x="16116" y="1078"/>
                </a:cubicBezTo>
                <a:cubicBezTo>
                  <a:pt x="16096" y="1063"/>
                  <a:pt x="16075" y="1058"/>
                  <a:pt x="16051" y="1063"/>
                </a:cubicBezTo>
                <a:cubicBezTo>
                  <a:pt x="16087" y="1054"/>
                  <a:pt x="16103" y="1031"/>
                  <a:pt x="16059" y="1018"/>
                </a:cubicBezTo>
                <a:cubicBezTo>
                  <a:pt x="16007" y="1003"/>
                  <a:pt x="15951" y="1040"/>
                  <a:pt x="15902" y="1016"/>
                </a:cubicBezTo>
                <a:cubicBezTo>
                  <a:pt x="15920" y="1001"/>
                  <a:pt x="15941" y="991"/>
                  <a:pt x="15964" y="986"/>
                </a:cubicBezTo>
                <a:cubicBezTo>
                  <a:pt x="15854" y="966"/>
                  <a:pt x="15895" y="906"/>
                  <a:pt x="15632" y="998"/>
                </a:cubicBezTo>
                <a:cubicBezTo>
                  <a:pt x="15654" y="964"/>
                  <a:pt x="15695" y="969"/>
                  <a:pt x="15684" y="923"/>
                </a:cubicBezTo>
                <a:cubicBezTo>
                  <a:pt x="15671" y="868"/>
                  <a:pt x="15575" y="882"/>
                  <a:pt x="15532" y="879"/>
                </a:cubicBezTo>
                <a:cubicBezTo>
                  <a:pt x="15398" y="870"/>
                  <a:pt x="15241" y="867"/>
                  <a:pt x="15121" y="936"/>
                </a:cubicBezTo>
                <a:cubicBezTo>
                  <a:pt x="15158" y="973"/>
                  <a:pt x="15205" y="948"/>
                  <a:pt x="15249" y="956"/>
                </a:cubicBezTo>
                <a:cubicBezTo>
                  <a:pt x="15213" y="989"/>
                  <a:pt x="15164" y="994"/>
                  <a:pt x="15121" y="1013"/>
                </a:cubicBezTo>
                <a:cubicBezTo>
                  <a:pt x="15209" y="1030"/>
                  <a:pt x="15285" y="954"/>
                  <a:pt x="15373" y="971"/>
                </a:cubicBezTo>
                <a:cubicBezTo>
                  <a:pt x="15353" y="1006"/>
                  <a:pt x="15314" y="1010"/>
                  <a:pt x="15279" y="1016"/>
                </a:cubicBezTo>
                <a:cubicBezTo>
                  <a:pt x="15301" y="1041"/>
                  <a:pt x="15393" y="1028"/>
                  <a:pt x="15421" y="1019"/>
                </a:cubicBezTo>
                <a:cubicBezTo>
                  <a:pt x="15373" y="1056"/>
                  <a:pt x="15315" y="1044"/>
                  <a:pt x="15260" y="1057"/>
                </a:cubicBezTo>
                <a:cubicBezTo>
                  <a:pt x="15292" y="1065"/>
                  <a:pt x="15324" y="1063"/>
                  <a:pt x="15356" y="1063"/>
                </a:cubicBezTo>
                <a:cubicBezTo>
                  <a:pt x="15282" y="1143"/>
                  <a:pt x="15160" y="1036"/>
                  <a:pt x="14990" y="1096"/>
                </a:cubicBezTo>
                <a:close/>
                <a:moveTo>
                  <a:pt x="14688" y="1443"/>
                </a:moveTo>
                <a:cubicBezTo>
                  <a:pt x="14661" y="1438"/>
                  <a:pt x="14635" y="1448"/>
                  <a:pt x="14616" y="1467"/>
                </a:cubicBezTo>
                <a:cubicBezTo>
                  <a:pt x="14643" y="1467"/>
                  <a:pt x="14667" y="1459"/>
                  <a:pt x="14688" y="1443"/>
                </a:cubicBezTo>
                <a:close/>
                <a:moveTo>
                  <a:pt x="14518" y="1458"/>
                </a:moveTo>
                <a:cubicBezTo>
                  <a:pt x="14557" y="1449"/>
                  <a:pt x="14620" y="1460"/>
                  <a:pt x="14647" y="1422"/>
                </a:cubicBezTo>
                <a:cubicBezTo>
                  <a:pt x="14672" y="1388"/>
                  <a:pt x="14619" y="1374"/>
                  <a:pt x="14596" y="1381"/>
                </a:cubicBezTo>
                <a:cubicBezTo>
                  <a:pt x="14686" y="1344"/>
                  <a:pt x="14584" y="1277"/>
                  <a:pt x="14529" y="1282"/>
                </a:cubicBezTo>
                <a:cubicBezTo>
                  <a:pt x="14505" y="1284"/>
                  <a:pt x="14465" y="1338"/>
                  <a:pt x="14463" y="1358"/>
                </a:cubicBezTo>
                <a:cubicBezTo>
                  <a:pt x="14461" y="1377"/>
                  <a:pt x="14433" y="1403"/>
                  <a:pt x="14445" y="1421"/>
                </a:cubicBezTo>
                <a:cubicBezTo>
                  <a:pt x="14460" y="1443"/>
                  <a:pt x="14498" y="1443"/>
                  <a:pt x="14518" y="1458"/>
                </a:cubicBezTo>
                <a:close/>
                <a:moveTo>
                  <a:pt x="14676" y="1773"/>
                </a:moveTo>
                <a:cubicBezTo>
                  <a:pt x="14662" y="1762"/>
                  <a:pt x="14646" y="1755"/>
                  <a:pt x="14628" y="1751"/>
                </a:cubicBezTo>
                <a:cubicBezTo>
                  <a:pt x="14635" y="1747"/>
                  <a:pt x="14642" y="1742"/>
                  <a:pt x="14649" y="1737"/>
                </a:cubicBezTo>
                <a:cubicBezTo>
                  <a:pt x="14637" y="1733"/>
                  <a:pt x="14624" y="1731"/>
                  <a:pt x="14612" y="1730"/>
                </a:cubicBezTo>
                <a:cubicBezTo>
                  <a:pt x="14634" y="1718"/>
                  <a:pt x="14651" y="1701"/>
                  <a:pt x="14661" y="1678"/>
                </a:cubicBezTo>
                <a:cubicBezTo>
                  <a:pt x="14592" y="1658"/>
                  <a:pt x="14517" y="1678"/>
                  <a:pt x="14447" y="1685"/>
                </a:cubicBezTo>
                <a:cubicBezTo>
                  <a:pt x="14373" y="1693"/>
                  <a:pt x="14285" y="1680"/>
                  <a:pt x="14225" y="1734"/>
                </a:cubicBezTo>
                <a:cubicBezTo>
                  <a:pt x="14261" y="1739"/>
                  <a:pt x="14321" y="1749"/>
                  <a:pt x="14384" y="1754"/>
                </a:cubicBezTo>
                <a:cubicBezTo>
                  <a:pt x="14342" y="1757"/>
                  <a:pt x="14301" y="1762"/>
                  <a:pt x="14266" y="1785"/>
                </a:cubicBezTo>
                <a:cubicBezTo>
                  <a:pt x="14309" y="1785"/>
                  <a:pt x="14360" y="1789"/>
                  <a:pt x="14412" y="1789"/>
                </a:cubicBezTo>
                <a:cubicBezTo>
                  <a:pt x="14377" y="1802"/>
                  <a:pt x="14346" y="1815"/>
                  <a:pt x="14322" y="1823"/>
                </a:cubicBezTo>
                <a:cubicBezTo>
                  <a:pt x="14443" y="1838"/>
                  <a:pt x="14559" y="1797"/>
                  <a:pt x="14676" y="1773"/>
                </a:cubicBezTo>
                <a:close/>
                <a:moveTo>
                  <a:pt x="14317" y="1669"/>
                </a:moveTo>
                <a:cubicBezTo>
                  <a:pt x="14426" y="1669"/>
                  <a:pt x="14540" y="1683"/>
                  <a:pt x="14643" y="1636"/>
                </a:cubicBezTo>
                <a:cubicBezTo>
                  <a:pt x="14614" y="1615"/>
                  <a:pt x="14526" y="1590"/>
                  <a:pt x="14492" y="1598"/>
                </a:cubicBezTo>
                <a:cubicBezTo>
                  <a:pt x="14579" y="1571"/>
                  <a:pt x="14412" y="1586"/>
                  <a:pt x="14387" y="1593"/>
                </a:cubicBezTo>
                <a:cubicBezTo>
                  <a:pt x="14337" y="1608"/>
                  <a:pt x="14357" y="1651"/>
                  <a:pt x="14317" y="1669"/>
                </a:cubicBezTo>
                <a:close/>
                <a:moveTo>
                  <a:pt x="14373" y="1791"/>
                </a:moveTo>
                <a:cubicBezTo>
                  <a:pt x="14340" y="1786"/>
                  <a:pt x="14308" y="1791"/>
                  <a:pt x="14275" y="1791"/>
                </a:cubicBezTo>
                <a:cubicBezTo>
                  <a:pt x="14305" y="1810"/>
                  <a:pt x="14341" y="1797"/>
                  <a:pt x="14373" y="1791"/>
                </a:cubicBezTo>
                <a:close/>
                <a:moveTo>
                  <a:pt x="13987" y="2010"/>
                </a:moveTo>
                <a:cubicBezTo>
                  <a:pt x="14025" y="2001"/>
                  <a:pt x="14122" y="1932"/>
                  <a:pt x="14034" y="1915"/>
                </a:cubicBezTo>
                <a:cubicBezTo>
                  <a:pt x="13945" y="1898"/>
                  <a:pt x="13879" y="1965"/>
                  <a:pt x="13797" y="1984"/>
                </a:cubicBezTo>
                <a:cubicBezTo>
                  <a:pt x="13820" y="2057"/>
                  <a:pt x="13936" y="2018"/>
                  <a:pt x="13987" y="2010"/>
                </a:cubicBezTo>
                <a:close/>
                <a:moveTo>
                  <a:pt x="13767" y="1244"/>
                </a:moveTo>
                <a:cubicBezTo>
                  <a:pt x="13812" y="1241"/>
                  <a:pt x="13857" y="1233"/>
                  <a:pt x="13898" y="1215"/>
                </a:cubicBezTo>
                <a:cubicBezTo>
                  <a:pt x="13848" y="1174"/>
                  <a:pt x="13764" y="1193"/>
                  <a:pt x="13706" y="1198"/>
                </a:cubicBezTo>
                <a:cubicBezTo>
                  <a:pt x="13618" y="1206"/>
                  <a:pt x="13529" y="1213"/>
                  <a:pt x="13441" y="1218"/>
                </a:cubicBezTo>
                <a:cubicBezTo>
                  <a:pt x="13374" y="1222"/>
                  <a:pt x="12960" y="1212"/>
                  <a:pt x="12985" y="1355"/>
                </a:cubicBezTo>
                <a:cubicBezTo>
                  <a:pt x="12986" y="1360"/>
                  <a:pt x="13077" y="1401"/>
                  <a:pt x="13089" y="1403"/>
                </a:cubicBezTo>
                <a:cubicBezTo>
                  <a:pt x="13139" y="1411"/>
                  <a:pt x="13194" y="1395"/>
                  <a:pt x="13244" y="1386"/>
                </a:cubicBezTo>
                <a:cubicBezTo>
                  <a:pt x="13380" y="1364"/>
                  <a:pt x="13549" y="1404"/>
                  <a:pt x="13661" y="1301"/>
                </a:cubicBezTo>
                <a:cubicBezTo>
                  <a:pt x="13633" y="1275"/>
                  <a:pt x="13596" y="1287"/>
                  <a:pt x="13562" y="1286"/>
                </a:cubicBezTo>
                <a:cubicBezTo>
                  <a:pt x="13598" y="1225"/>
                  <a:pt x="13710" y="1254"/>
                  <a:pt x="13767" y="1244"/>
                </a:cubicBezTo>
                <a:close/>
                <a:moveTo>
                  <a:pt x="12642" y="1791"/>
                </a:moveTo>
                <a:cubicBezTo>
                  <a:pt x="12624" y="1786"/>
                  <a:pt x="12598" y="1794"/>
                  <a:pt x="12581" y="1799"/>
                </a:cubicBezTo>
                <a:cubicBezTo>
                  <a:pt x="12551" y="1798"/>
                  <a:pt x="12522" y="1800"/>
                  <a:pt x="12494" y="1808"/>
                </a:cubicBezTo>
                <a:cubicBezTo>
                  <a:pt x="12534" y="1785"/>
                  <a:pt x="12581" y="1792"/>
                  <a:pt x="12624" y="1782"/>
                </a:cubicBezTo>
                <a:cubicBezTo>
                  <a:pt x="12530" y="1672"/>
                  <a:pt x="12405" y="1687"/>
                  <a:pt x="12265" y="1705"/>
                </a:cubicBezTo>
                <a:cubicBezTo>
                  <a:pt x="12274" y="1682"/>
                  <a:pt x="12293" y="1663"/>
                  <a:pt x="12316" y="1654"/>
                </a:cubicBezTo>
                <a:cubicBezTo>
                  <a:pt x="12275" y="1557"/>
                  <a:pt x="11965" y="1633"/>
                  <a:pt x="11903" y="1678"/>
                </a:cubicBezTo>
                <a:cubicBezTo>
                  <a:pt x="11949" y="1712"/>
                  <a:pt x="12047" y="1717"/>
                  <a:pt x="12102" y="1710"/>
                </a:cubicBezTo>
                <a:cubicBezTo>
                  <a:pt x="12025" y="1733"/>
                  <a:pt x="11935" y="1715"/>
                  <a:pt x="11858" y="1706"/>
                </a:cubicBezTo>
                <a:cubicBezTo>
                  <a:pt x="11746" y="1693"/>
                  <a:pt x="11687" y="1747"/>
                  <a:pt x="11588" y="1776"/>
                </a:cubicBezTo>
                <a:cubicBezTo>
                  <a:pt x="11631" y="1806"/>
                  <a:pt x="11692" y="1795"/>
                  <a:pt x="11741" y="1789"/>
                </a:cubicBezTo>
                <a:cubicBezTo>
                  <a:pt x="11818" y="1779"/>
                  <a:pt x="11894" y="1789"/>
                  <a:pt x="11971" y="1782"/>
                </a:cubicBezTo>
                <a:cubicBezTo>
                  <a:pt x="11884" y="1824"/>
                  <a:pt x="11777" y="1800"/>
                  <a:pt x="11684" y="1808"/>
                </a:cubicBezTo>
                <a:cubicBezTo>
                  <a:pt x="11571" y="1817"/>
                  <a:pt x="11461" y="1823"/>
                  <a:pt x="11354" y="1862"/>
                </a:cubicBezTo>
                <a:cubicBezTo>
                  <a:pt x="11407" y="1889"/>
                  <a:pt x="11482" y="1886"/>
                  <a:pt x="11539" y="1879"/>
                </a:cubicBezTo>
                <a:cubicBezTo>
                  <a:pt x="11638" y="1869"/>
                  <a:pt x="11743" y="1857"/>
                  <a:pt x="11841" y="1838"/>
                </a:cubicBezTo>
                <a:cubicBezTo>
                  <a:pt x="11605" y="1902"/>
                  <a:pt x="11360" y="1880"/>
                  <a:pt x="11128" y="1957"/>
                </a:cubicBezTo>
                <a:cubicBezTo>
                  <a:pt x="11187" y="2025"/>
                  <a:pt x="11309" y="1991"/>
                  <a:pt x="11383" y="1975"/>
                </a:cubicBezTo>
                <a:cubicBezTo>
                  <a:pt x="11372" y="1982"/>
                  <a:pt x="11361" y="1990"/>
                  <a:pt x="11351" y="1998"/>
                </a:cubicBezTo>
                <a:lnTo>
                  <a:pt x="11413" y="1995"/>
                </a:lnTo>
                <a:cubicBezTo>
                  <a:pt x="11394" y="2005"/>
                  <a:pt x="11375" y="2010"/>
                  <a:pt x="11354" y="2010"/>
                </a:cubicBezTo>
                <a:cubicBezTo>
                  <a:pt x="11383" y="2026"/>
                  <a:pt x="11477" y="2059"/>
                  <a:pt x="11492" y="2007"/>
                </a:cubicBezTo>
                <a:cubicBezTo>
                  <a:pt x="11497" y="1987"/>
                  <a:pt x="11572" y="1998"/>
                  <a:pt x="11597" y="1987"/>
                </a:cubicBezTo>
                <a:cubicBezTo>
                  <a:pt x="11585" y="1994"/>
                  <a:pt x="11575" y="2003"/>
                  <a:pt x="11564" y="2013"/>
                </a:cubicBezTo>
                <a:cubicBezTo>
                  <a:pt x="11623" y="2093"/>
                  <a:pt x="11885" y="1943"/>
                  <a:pt x="11775" y="1957"/>
                </a:cubicBezTo>
                <a:cubicBezTo>
                  <a:pt x="11800" y="1936"/>
                  <a:pt x="11806" y="1949"/>
                  <a:pt x="11827" y="1961"/>
                </a:cubicBezTo>
                <a:cubicBezTo>
                  <a:pt x="11857" y="1977"/>
                  <a:pt x="11906" y="1940"/>
                  <a:pt x="11933" y="1930"/>
                </a:cubicBezTo>
                <a:cubicBezTo>
                  <a:pt x="11956" y="1921"/>
                  <a:pt x="11951" y="1884"/>
                  <a:pt x="11980" y="1912"/>
                </a:cubicBezTo>
                <a:cubicBezTo>
                  <a:pt x="12007" y="1938"/>
                  <a:pt x="12060" y="1913"/>
                  <a:pt x="12093" y="1915"/>
                </a:cubicBezTo>
                <a:cubicBezTo>
                  <a:pt x="12054" y="1921"/>
                  <a:pt x="12014" y="1929"/>
                  <a:pt x="11977" y="1941"/>
                </a:cubicBezTo>
                <a:cubicBezTo>
                  <a:pt x="11955" y="1948"/>
                  <a:pt x="11861" y="1963"/>
                  <a:pt x="11933" y="1978"/>
                </a:cubicBezTo>
                <a:cubicBezTo>
                  <a:pt x="11910" y="1984"/>
                  <a:pt x="11887" y="1989"/>
                  <a:pt x="11864" y="1992"/>
                </a:cubicBezTo>
                <a:cubicBezTo>
                  <a:pt x="11906" y="2035"/>
                  <a:pt x="11976" y="2006"/>
                  <a:pt x="12025" y="2001"/>
                </a:cubicBezTo>
                <a:cubicBezTo>
                  <a:pt x="12078" y="1996"/>
                  <a:pt x="12173" y="1942"/>
                  <a:pt x="12221" y="1966"/>
                </a:cubicBezTo>
                <a:cubicBezTo>
                  <a:pt x="12210" y="1973"/>
                  <a:pt x="12199" y="1980"/>
                  <a:pt x="12188" y="1987"/>
                </a:cubicBezTo>
                <a:cubicBezTo>
                  <a:pt x="12303" y="2035"/>
                  <a:pt x="12419" y="1939"/>
                  <a:pt x="12535" y="1960"/>
                </a:cubicBezTo>
                <a:cubicBezTo>
                  <a:pt x="12387" y="2031"/>
                  <a:pt x="12223" y="2023"/>
                  <a:pt x="12063" y="2034"/>
                </a:cubicBezTo>
                <a:cubicBezTo>
                  <a:pt x="11980" y="2040"/>
                  <a:pt x="11901" y="2076"/>
                  <a:pt x="11817" y="2076"/>
                </a:cubicBezTo>
                <a:cubicBezTo>
                  <a:pt x="11738" y="2076"/>
                  <a:pt x="11660" y="2097"/>
                  <a:pt x="11585" y="2120"/>
                </a:cubicBezTo>
                <a:cubicBezTo>
                  <a:pt x="11678" y="2299"/>
                  <a:pt x="12087" y="2165"/>
                  <a:pt x="12225" y="2147"/>
                </a:cubicBezTo>
                <a:cubicBezTo>
                  <a:pt x="12353" y="2130"/>
                  <a:pt x="12461" y="2077"/>
                  <a:pt x="12592" y="2073"/>
                </a:cubicBezTo>
                <a:cubicBezTo>
                  <a:pt x="12706" y="2069"/>
                  <a:pt x="12831" y="1999"/>
                  <a:pt x="12942" y="2013"/>
                </a:cubicBezTo>
                <a:cubicBezTo>
                  <a:pt x="12868" y="2049"/>
                  <a:pt x="12981" y="2045"/>
                  <a:pt x="13007" y="2046"/>
                </a:cubicBezTo>
                <a:cubicBezTo>
                  <a:pt x="13060" y="2050"/>
                  <a:pt x="13118" y="2044"/>
                  <a:pt x="13159" y="2004"/>
                </a:cubicBezTo>
                <a:cubicBezTo>
                  <a:pt x="13150" y="2013"/>
                  <a:pt x="13142" y="2023"/>
                  <a:pt x="13135" y="2034"/>
                </a:cubicBezTo>
                <a:cubicBezTo>
                  <a:pt x="13215" y="2093"/>
                  <a:pt x="13369" y="2035"/>
                  <a:pt x="13458" y="2021"/>
                </a:cubicBezTo>
                <a:cubicBezTo>
                  <a:pt x="13565" y="2004"/>
                  <a:pt x="13668" y="1953"/>
                  <a:pt x="13762" y="1900"/>
                </a:cubicBezTo>
                <a:cubicBezTo>
                  <a:pt x="13789" y="1885"/>
                  <a:pt x="13929" y="1818"/>
                  <a:pt x="13913" y="1773"/>
                </a:cubicBezTo>
                <a:cubicBezTo>
                  <a:pt x="13901" y="1739"/>
                  <a:pt x="13798" y="1740"/>
                  <a:pt x="13770" y="1742"/>
                </a:cubicBezTo>
                <a:cubicBezTo>
                  <a:pt x="13740" y="1743"/>
                  <a:pt x="13565" y="1795"/>
                  <a:pt x="13652" y="1808"/>
                </a:cubicBezTo>
                <a:cubicBezTo>
                  <a:pt x="13618" y="1808"/>
                  <a:pt x="13587" y="1822"/>
                  <a:pt x="13560" y="1841"/>
                </a:cubicBezTo>
                <a:cubicBezTo>
                  <a:pt x="13565" y="1818"/>
                  <a:pt x="13581" y="1799"/>
                  <a:pt x="13601" y="1788"/>
                </a:cubicBezTo>
                <a:cubicBezTo>
                  <a:pt x="13525" y="1770"/>
                  <a:pt x="13452" y="1798"/>
                  <a:pt x="13379" y="1814"/>
                </a:cubicBezTo>
                <a:cubicBezTo>
                  <a:pt x="13410" y="1780"/>
                  <a:pt x="13461" y="1776"/>
                  <a:pt x="13503" y="1764"/>
                </a:cubicBezTo>
                <a:cubicBezTo>
                  <a:pt x="13471" y="1726"/>
                  <a:pt x="13411" y="1743"/>
                  <a:pt x="13370" y="1743"/>
                </a:cubicBezTo>
                <a:cubicBezTo>
                  <a:pt x="13411" y="1713"/>
                  <a:pt x="13452" y="1715"/>
                  <a:pt x="13495" y="1695"/>
                </a:cubicBezTo>
                <a:cubicBezTo>
                  <a:pt x="13528" y="1680"/>
                  <a:pt x="13541" y="1641"/>
                  <a:pt x="13491" y="1645"/>
                </a:cubicBezTo>
                <a:cubicBezTo>
                  <a:pt x="13520" y="1632"/>
                  <a:pt x="13608" y="1579"/>
                  <a:pt x="13604" y="1541"/>
                </a:cubicBezTo>
                <a:cubicBezTo>
                  <a:pt x="13474" y="1511"/>
                  <a:pt x="13345" y="1599"/>
                  <a:pt x="13221" y="1627"/>
                </a:cubicBezTo>
                <a:cubicBezTo>
                  <a:pt x="13177" y="1637"/>
                  <a:pt x="13117" y="1623"/>
                  <a:pt x="13082" y="1660"/>
                </a:cubicBezTo>
                <a:cubicBezTo>
                  <a:pt x="13099" y="1711"/>
                  <a:pt x="13171" y="1695"/>
                  <a:pt x="13206" y="1725"/>
                </a:cubicBezTo>
                <a:cubicBezTo>
                  <a:pt x="13167" y="1739"/>
                  <a:pt x="13129" y="1756"/>
                  <a:pt x="13089" y="1767"/>
                </a:cubicBezTo>
                <a:cubicBezTo>
                  <a:pt x="13053" y="1778"/>
                  <a:pt x="13010" y="1766"/>
                  <a:pt x="12978" y="1791"/>
                </a:cubicBezTo>
                <a:cubicBezTo>
                  <a:pt x="13033" y="1800"/>
                  <a:pt x="13092" y="1801"/>
                  <a:pt x="13135" y="1841"/>
                </a:cubicBezTo>
                <a:cubicBezTo>
                  <a:pt x="13081" y="1910"/>
                  <a:pt x="12989" y="1889"/>
                  <a:pt x="12913" y="1884"/>
                </a:cubicBezTo>
                <a:cubicBezTo>
                  <a:pt x="12805" y="1876"/>
                  <a:pt x="12699" y="1891"/>
                  <a:pt x="12592" y="1886"/>
                </a:cubicBezTo>
                <a:cubicBezTo>
                  <a:pt x="12587" y="1854"/>
                  <a:pt x="12635" y="1804"/>
                  <a:pt x="12654" y="1805"/>
                </a:cubicBezTo>
                <a:cubicBezTo>
                  <a:pt x="12632" y="1803"/>
                  <a:pt x="12608" y="1800"/>
                  <a:pt x="12585" y="1799"/>
                </a:cubicBezTo>
                <a:cubicBezTo>
                  <a:pt x="12604" y="1798"/>
                  <a:pt x="12623" y="1795"/>
                  <a:pt x="12642" y="1791"/>
                </a:cubicBezTo>
                <a:close/>
                <a:moveTo>
                  <a:pt x="12452" y="1568"/>
                </a:moveTo>
                <a:cubicBezTo>
                  <a:pt x="12509" y="1562"/>
                  <a:pt x="12566" y="1566"/>
                  <a:pt x="12615" y="1532"/>
                </a:cubicBezTo>
                <a:cubicBezTo>
                  <a:pt x="12544" y="1484"/>
                  <a:pt x="12389" y="1508"/>
                  <a:pt x="12322" y="1553"/>
                </a:cubicBezTo>
                <a:cubicBezTo>
                  <a:pt x="12365" y="1557"/>
                  <a:pt x="12409" y="1558"/>
                  <a:pt x="12452" y="1568"/>
                </a:cubicBezTo>
                <a:close/>
                <a:moveTo>
                  <a:pt x="11475" y="1725"/>
                </a:moveTo>
                <a:cubicBezTo>
                  <a:pt x="11376" y="1721"/>
                  <a:pt x="11277" y="1764"/>
                  <a:pt x="11180" y="1781"/>
                </a:cubicBezTo>
                <a:cubicBezTo>
                  <a:pt x="11096" y="1796"/>
                  <a:pt x="10978" y="1808"/>
                  <a:pt x="10914" y="1871"/>
                </a:cubicBezTo>
                <a:cubicBezTo>
                  <a:pt x="10977" y="1871"/>
                  <a:pt x="11022" y="1895"/>
                  <a:pt x="11086" y="1878"/>
                </a:cubicBezTo>
                <a:cubicBezTo>
                  <a:pt x="11138" y="1865"/>
                  <a:pt x="11188" y="1846"/>
                  <a:pt x="11240" y="1832"/>
                </a:cubicBezTo>
                <a:cubicBezTo>
                  <a:pt x="11315" y="1812"/>
                  <a:pt x="11427" y="1793"/>
                  <a:pt x="11475" y="1725"/>
                </a:cubicBezTo>
                <a:close/>
                <a:moveTo>
                  <a:pt x="10715" y="1779"/>
                </a:moveTo>
                <a:cubicBezTo>
                  <a:pt x="10677" y="1767"/>
                  <a:pt x="10615" y="1809"/>
                  <a:pt x="10588" y="1832"/>
                </a:cubicBezTo>
                <a:cubicBezTo>
                  <a:pt x="10632" y="1821"/>
                  <a:pt x="10679" y="1809"/>
                  <a:pt x="10715" y="1779"/>
                </a:cubicBezTo>
                <a:close/>
                <a:moveTo>
                  <a:pt x="10350" y="1779"/>
                </a:moveTo>
                <a:cubicBezTo>
                  <a:pt x="10360" y="1781"/>
                  <a:pt x="10370" y="1781"/>
                  <a:pt x="10380" y="1779"/>
                </a:cubicBezTo>
                <a:cubicBezTo>
                  <a:pt x="10370" y="1779"/>
                  <a:pt x="10360" y="1779"/>
                  <a:pt x="10350" y="1779"/>
                </a:cubicBezTo>
                <a:close/>
                <a:moveTo>
                  <a:pt x="10368" y="1740"/>
                </a:moveTo>
                <a:cubicBezTo>
                  <a:pt x="10359" y="1744"/>
                  <a:pt x="10350" y="1748"/>
                  <a:pt x="10341" y="1752"/>
                </a:cubicBezTo>
                <a:cubicBezTo>
                  <a:pt x="10362" y="1751"/>
                  <a:pt x="10381" y="1747"/>
                  <a:pt x="10401" y="1740"/>
                </a:cubicBezTo>
                <a:cubicBezTo>
                  <a:pt x="10390" y="1740"/>
                  <a:pt x="10379" y="1740"/>
                  <a:pt x="10368" y="1740"/>
                </a:cubicBezTo>
                <a:close/>
                <a:moveTo>
                  <a:pt x="10870" y="1800"/>
                </a:moveTo>
                <a:cubicBezTo>
                  <a:pt x="10898" y="1795"/>
                  <a:pt x="11027" y="1785"/>
                  <a:pt x="11035" y="1751"/>
                </a:cubicBezTo>
                <a:cubicBezTo>
                  <a:pt x="11041" y="1723"/>
                  <a:pt x="11136" y="1666"/>
                  <a:pt x="11167" y="1666"/>
                </a:cubicBezTo>
                <a:cubicBezTo>
                  <a:pt x="11162" y="1689"/>
                  <a:pt x="11152" y="1710"/>
                  <a:pt x="11137" y="1728"/>
                </a:cubicBezTo>
                <a:cubicBezTo>
                  <a:pt x="11180" y="1731"/>
                  <a:pt x="11220" y="1720"/>
                  <a:pt x="11254" y="1693"/>
                </a:cubicBezTo>
                <a:cubicBezTo>
                  <a:pt x="11292" y="1663"/>
                  <a:pt x="11347" y="1677"/>
                  <a:pt x="11386" y="1648"/>
                </a:cubicBezTo>
                <a:cubicBezTo>
                  <a:pt x="11376" y="1641"/>
                  <a:pt x="11365" y="1634"/>
                  <a:pt x="11354" y="1627"/>
                </a:cubicBezTo>
                <a:cubicBezTo>
                  <a:pt x="11418" y="1596"/>
                  <a:pt x="11484" y="1624"/>
                  <a:pt x="11547" y="1579"/>
                </a:cubicBezTo>
                <a:cubicBezTo>
                  <a:pt x="11599" y="1542"/>
                  <a:pt x="11646" y="1566"/>
                  <a:pt x="11698" y="1538"/>
                </a:cubicBezTo>
                <a:cubicBezTo>
                  <a:pt x="11653" y="1594"/>
                  <a:pt x="11571" y="1623"/>
                  <a:pt x="11505" y="1645"/>
                </a:cubicBezTo>
                <a:cubicBezTo>
                  <a:pt x="11634" y="1738"/>
                  <a:pt x="11727" y="1608"/>
                  <a:pt x="11856" y="1603"/>
                </a:cubicBezTo>
                <a:cubicBezTo>
                  <a:pt x="11907" y="1601"/>
                  <a:pt x="11959" y="1603"/>
                  <a:pt x="12009" y="1593"/>
                </a:cubicBezTo>
                <a:cubicBezTo>
                  <a:pt x="12041" y="1586"/>
                  <a:pt x="12135" y="1543"/>
                  <a:pt x="12063" y="1518"/>
                </a:cubicBezTo>
                <a:cubicBezTo>
                  <a:pt x="12102" y="1493"/>
                  <a:pt x="12152" y="1519"/>
                  <a:pt x="12194" y="1509"/>
                </a:cubicBezTo>
                <a:cubicBezTo>
                  <a:pt x="12172" y="1499"/>
                  <a:pt x="12154" y="1479"/>
                  <a:pt x="12149" y="1455"/>
                </a:cubicBezTo>
                <a:cubicBezTo>
                  <a:pt x="12234" y="1429"/>
                  <a:pt x="12327" y="1440"/>
                  <a:pt x="12411" y="1408"/>
                </a:cubicBezTo>
                <a:cubicBezTo>
                  <a:pt x="12384" y="1293"/>
                  <a:pt x="12203" y="1372"/>
                  <a:pt x="12140" y="1363"/>
                </a:cubicBezTo>
                <a:cubicBezTo>
                  <a:pt x="12152" y="1369"/>
                  <a:pt x="12163" y="1376"/>
                  <a:pt x="12173" y="1384"/>
                </a:cubicBezTo>
                <a:cubicBezTo>
                  <a:pt x="12152" y="1404"/>
                  <a:pt x="12040" y="1409"/>
                  <a:pt x="12011" y="1406"/>
                </a:cubicBezTo>
                <a:cubicBezTo>
                  <a:pt x="11645" y="1357"/>
                  <a:pt x="11577" y="1461"/>
                  <a:pt x="11281" y="1511"/>
                </a:cubicBezTo>
                <a:cubicBezTo>
                  <a:pt x="11129" y="1536"/>
                  <a:pt x="10985" y="1585"/>
                  <a:pt x="10837" y="1626"/>
                </a:cubicBezTo>
                <a:cubicBezTo>
                  <a:pt x="10757" y="1648"/>
                  <a:pt x="10676" y="1637"/>
                  <a:pt x="10595" y="1649"/>
                </a:cubicBezTo>
                <a:cubicBezTo>
                  <a:pt x="10504" y="1662"/>
                  <a:pt x="10421" y="1709"/>
                  <a:pt x="10332" y="1734"/>
                </a:cubicBezTo>
                <a:cubicBezTo>
                  <a:pt x="10377" y="1730"/>
                  <a:pt x="10419" y="1714"/>
                  <a:pt x="10463" y="1710"/>
                </a:cubicBezTo>
                <a:cubicBezTo>
                  <a:pt x="10423" y="1722"/>
                  <a:pt x="10423" y="1726"/>
                  <a:pt x="10463" y="1722"/>
                </a:cubicBezTo>
                <a:cubicBezTo>
                  <a:pt x="10432" y="1738"/>
                  <a:pt x="10398" y="1749"/>
                  <a:pt x="10365" y="1761"/>
                </a:cubicBezTo>
                <a:cubicBezTo>
                  <a:pt x="10429" y="1807"/>
                  <a:pt x="10523" y="1738"/>
                  <a:pt x="10594" y="1752"/>
                </a:cubicBezTo>
                <a:cubicBezTo>
                  <a:pt x="10639" y="1761"/>
                  <a:pt x="10665" y="1778"/>
                  <a:pt x="10718" y="1758"/>
                </a:cubicBezTo>
                <a:cubicBezTo>
                  <a:pt x="10762" y="1742"/>
                  <a:pt x="10792" y="1698"/>
                  <a:pt x="10843" y="1711"/>
                </a:cubicBezTo>
                <a:cubicBezTo>
                  <a:pt x="10833" y="1719"/>
                  <a:pt x="10823" y="1728"/>
                  <a:pt x="10813" y="1737"/>
                </a:cubicBezTo>
                <a:cubicBezTo>
                  <a:pt x="10823" y="1743"/>
                  <a:pt x="10833" y="1749"/>
                  <a:pt x="10843" y="1755"/>
                </a:cubicBezTo>
                <a:cubicBezTo>
                  <a:pt x="10823" y="1768"/>
                  <a:pt x="10802" y="1780"/>
                  <a:pt x="10781" y="1791"/>
                </a:cubicBezTo>
                <a:cubicBezTo>
                  <a:pt x="10811" y="1806"/>
                  <a:pt x="10842" y="1778"/>
                  <a:pt x="10870" y="1800"/>
                </a:cubicBezTo>
                <a:close/>
                <a:moveTo>
                  <a:pt x="8423" y="2741"/>
                </a:moveTo>
                <a:cubicBezTo>
                  <a:pt x="8370" y="2765"/>
                  <a:pt x="8317" y="2807"/>
                  <a:pt x="8258" y="2813"/>
                </a:cubicBezTo>
                <a:cubicBezTo>
                  <a:pt x="8189" y="2819"/>
                  <a:pt x="8148" y="2892"/>
                  <a:pt x="8079" y="2895"/>
                </a:cubicBezTo>
                <a:cubicBezTo>
                  <a:pt x="8142" y="2905"/>
                  <a:pt x="8206" y="2882"/>
                  <a:pt x="8269" y="2898"/>
                </a:cubicBezTo>
                <a:cubicBezTo>
                  <a:pt x="8187" y="2911"/>
                  <a:pt x="8298" y="2939"/>
                  <a:pt x="8318" y="2945"/>
                </a:cubicBezTo>
                <a:cubicBezTo>
                  <a:pt x="8348" y="2955"/>
                  <a:pt x="8396" y="2974"/>
                  <a:pt x="8388" y="3015"/>
                </a:cubicBezTo>
                <a:cubicBezTo>
                  <a:pt x="8380" y="3052"/>
                  <a:pt x="8305" y="3131"/>
                  <a:pt x="8381" y="3148"/>
                </a:cubicBezTo>
                <a:cubicBezTo>
                  <a:pt x="8492" y="3171"/>
                  <a:pt x="8654" y="3095"/>
                  <a:pt x="8755" y="3058"/>
                </a:cubicBezTo>
                <a:cubicBezTo>
                  <a:pt x="8866" y="3018"/>
                  <a:pt x="9021" y="3112"/>
                  <a:pt x="9226" y="2946"/>
                </a:cubicBezTo>
                <a:cubicBezTo>
                  <a:pt x="9386" y="2817"/>
                  <a:pt x="9581" y="2825"/>
                  <a:pt x="9756" y="2732"/>
                </a:cubicBezTo>
                <a:cubicBezTo>
                  <a:pt x="9843" y="2686"/>
                  <a:pt x="9945" y="2693"/>
                  <a:pt x="10033" y="2652"/>
                </a:cubicBezTo>
                <a:cubicBezTo>
                  <a:pt x="10118" y="2614"/>
                  <a:pt x="10215" y="2605"/>
                  <a:pt x="10306" y="2589"/>
                </a:cubicBezTo>
                <a:cubicBezTo>
                  <a:pt x="10412" y="2571"/>
                  <a:pt x="10518" y="2545"/>
                  <a:pt x="10624" y="2525"/>
                </a:cubicBezTo>
                <a:cubicBezTo>
                  <a:pt x="10708" y="2510"/>
                  <a:pt x="10798" y="2507"/>
                  <a:pt x="10878" y="2480"/>
                </a:cubicBezTo>
                <a:cubicBezTo>
                  <a:pt x="11066" y="2415"/>
                  <a:pt x="10936" y="2401"/>
                  <a:pt x="10912" y="2376"/>
                </a:cubicBezTo>
                <a:cubicBezTo>
                  <a:pt x="10853" y="2313"/>
                  <a:pt x="10852" y="2210"/>
                  <a:pt x="10601" y="2236"/>
                </a:cubicBezTo>
                <a:cubicBezTo>
                  <a:pt x="10503" y="2245"/>
                  <a:pt x="10417" y="2303"/>
                  <a:pt x="10323" y="2310"/>
                </a:cubicBezTo>
                <a:cubicBezTo>
                  <a:pt x="10351" y="2291"/>
                  <a:pt x="10392" y="2287"/>
                  <a:pt x="10404" y="2251"/>
                </a:cubicBezTo>
                <a:cubicBezTo>
                  <a:pt x="10339" y="2253"/>
                  <a:pt x="10259" y="2254"/>
                  <a:pt x="10211" y="2304"/>
                </a:cubicBezTo>
                <a:cubicBezTo>
                  <a:pt x="10230" y="2263"/>
                  <a:pt x="10289" y="2259"/>
                  <a:pt x="10326" y="2245"/>
                </a:cubicBezTo>
                <a:cubicBezTo>
                  <a:pt x="10229" y="2252"/>
                  <a:pt x="10174" y="2207"/>
                  <a:pt x="10089" y="2172"/>
                </a:cubicBezTo>
                <a:cubicBezTo>
                  <a:pt x="9980" y="2126"/>
                  <a:pt x="9827" y="2181"/>
                  <a:pt x="9712" y="2183"/>
                </a:cubicBezTo>
                <a:cubicBezTo>
                  <a:pt x="9589" y="2185"/>
                  <a:pt x="9449" y="2180"/>
                  <a:pt x="9328" y="2207"/>
                </a:cubicBezTo>
                <a:cubicBezTo>
                  <a:pt x="9279" y="2218"/>
                  <a:pt x="9137" y="2341"/>
                  <a:pt x="9237" y="2379"/>
                </a:cubicBezTo>
                <a:cubicBezTo>
                  <a:pt x="9081" y="2469"/>
                  <a:pt x="8872" y="2467"/>
                  <a:pt x="8729" y="2583"/>
                </a:cubicBezTo>
                <a:cubicBezTo>
                  <a:pt x="8801" y="2579"/>
                  <a:pt x="8732" y="2625"/>
                  <a:pt x="8706" y="2627"/>
                </a:cubicBezTo>
                <a:cubicBezTo>
                  <a:pt x="8674" y="2629"/>
                  <a:pt x="8638" y="2620"/>
                  <a:pt x="8607" y="2630"/>
                </a:cubicBezTo>
                <a:cubicBezTo>
                  <a:pt x="8578" y="2639"/>
                  <a:pt x="8571" y="2685"/>
                  <a:pt x="8542" y="2702"/>
                </a:cubicBezTo>
                <a:cubicBezTo>
                  <a:pt x="8506" y="2723"/>
                  <a:pt x="8463" y="2730"/>
                  <a:pt x="8423" y="2741"/>
                </a:cubicBezTo>
                <a:close/>
                <a:moveTo>
                  <a:pt x="13928" y="1140"/>
                </a:moveTo>
                <a:cubicBezTo>
                  <a:pt x="13981" y="1153"/>
                  <a:pt x="14052" y="1151"/>
                  <a:pt x="14100" y="1123"/>
                </a:cubicBezTo>
                <a:cubicBezTo>
                  <a:pt x="14201" y="1063"/>
                  <a:pt x="13991" y="1027"/>
                  <a:pt x="13946" y="1031"/>
                </a:cubicBezTo>
                <a:cubicBezTo>
                  <a:pt x="13843" y="1040"/>
                  <a:pt x="13744" y="1073"/>
                  <a:pt x="13641" y="1083"/>
                </a:cubicBezTo>
                <a:cubicBezTo>
                  <a:pt x="13522" y="1094"/>
                  <a:pt x="13400" y="1091"/>
                  <a:pt x="13286" y="1132"/>
                </a:cubicBezTo>
                <a:cubicBezTo>
                  <a:pt x="13322" y="1164"/>
                  <a:pt x="13383" y="1142"/>
                  <a:pt x="13424" y="1135"/>
                </a:cubicBezTo>
                <a:cubicBezTo>
                  <a:pt x="13489" y="1124"/>
                  <a:pt x="13543" y="1155"/>
                  <a:pt x="13607" y="1155"/>
                </a:cubicBezTo>
                <a:cubicBezTo>
                  <a:pt x="13660" y="1156"/>
                  <a:pt x="13704" y="1110"/>
                  <a:pt x="13757" y="1142"/>
                </a:cubicBezTo>
                <a:cubicBezTo>
                  <a:pt x="13806" y="1171"/>
                  <a:pt x="13876" y="1147"/>
                  <a:pt x="13928" y="1140"/>
                </a:cubicBezTo>
                <a:close/>
                <a:moveTo>
                  <a:pt x="18390" y="1108"/>
                </a:moveTo>
                <a:cubicBezTo>
                  <a:pt x="18350" y="1107"/>
                  <a:pt x="18291" y="1131"/>
                  <a:pt x="18265" y="1161"/>
                </a:cubicBezTo>
                <a:cubicBezTo>
                  <a:pt x="18311" y="1155"/>
                  <a:pt x="18350" y="1129"/>
                  <a:pt x="18390" y="1108"/>
                </a:cubicBezTo>
                <a:close/>
                <a:moveTo>
                  <a:pt x="17763" y="553"/>
                </a:moveTo>
                <a:cubicBezTo>
                  <a:pt x="17699" y="544"/>
                  <a:pt x="17629" y="545"/>
                  <a:pt x="17565" y="553"/>
                </a:cubicBezTo>
                <a:cubicBezTo>
                  <a:pt x="17601" y="567"/>
                  <a:pt x="17752" y="582"/>
                  <a:pt x="17763" y="553"/>
                </a:cubicBezTo>
                <a:close/>
                <a:moveTo>
                  <a:pt x="17229" y="713"/>
                </a:moveTo>
                <a:cubicBezTo>
                  <a:pt x="17248" y="724"/>
                  <a:pt x="17269" y="731"/>
                  <a:pt x="17291" y="734"/>
                </a:cubicBezTo>
                <a:cubicBezTo>
                  <a:pt x="17259" y="737"/>
                  <a:pt x="17226" y="736"/>
                  <a:pt x="17194" y="740"/>
                </a:cubicBezTo>
                <a:cubicBezTo>
                  <a:pt x="17280" y="733"/>
                  <a:pt x="17136" y="797"/>
                  <a:pt x="17318" y="802"/>
                </a:cubicBezTo>
                <a:cubicBezTo>
                  <a:pt x="17413" y="804"/>
                  <a:pt x="17512" y="792"/>
                  <a:pt x="17603" y="766"/>
                </a:cubicBezTo>
                <a:cubicBezTo>
                  <a:pt x="17499" y="872"/>
                  <a:pt x="17325" y="774"/>
                  <a:pt x="17206" y="844"/>
                </a:cubicBezTo>
                <a:cubicBezTo>
                  <a:pt x="17222" y="865"/>
                  <a:pt x="17248" y="875"/>
                  <a:pt x="17274" y="861"/>
                </a:cubicBezTo>
                <a:cubicBezTo>
                  <a:pt x="17264" y="871"/>
                  <a:pt x="17255" y="881"/>
                  <a:pt x="17247" y="891"/>
                </a:cubicBezTo>
                <a:cubicBezTo>
                  <a:pt x="17323" y="915"/>
                  <a:pt x="17466" y="879"/>
                  <a:pt x="17544" y="864"/>
                </a:cubicBezTo>
                <a:cubicBezTo>
                  <a:pt x="17511" y="875"/>
                  <a:pt x="17476" y="877"/>
                  <a:pt x="17446" y="894"/>
                </a:cubicBezTo>
                <a:cubicBezTo>
                  <a:pt x="17520" y="916"/>
                  <a:pt x="17604" y="882"/>
                  <a:pt x="17671" y="856"/>
                </a:cubicBezTo>
                <a:cubicBezTo>
                  <a:pt x="17628" y="876"/>
                  <a:pt x="17628" y="882"/>
                  <a:pt x="17670" y="874"/>
                </a:cubicBezTo>
                <a:cubicBezTo>
                  <a:pt x="17702" y="871"/>
                  <a:pt x="17709" y="847"/>
                  <a:pt x="17734" y="844"/>
                </a:cubicBezTo>
                <a:cubicBezTo>
                  <a:pt x="17755" y="841"/>
                  <a:pt x="17769" y="862"/>
                  <a:pt x="17799" y="857"/>
                </a:cubicBezTo>
                <a:cubicBezTo>
                  <a:pt x="17830" y="853"/>
                  <a:pt x="17862" y="848"/>
                  <a:pt x="17894" y="853"/>
                </a:cubicBezTo>
                <a:cubicBezTo>
                  <a:pt x="17865" y="859"/>
                  <a:pt x="17834" y="860"/>
                  <a:pt x="17805" y="870"/>
                </a:cubicBezTo>
                <a:cubicBezTo>
                  <a:pt x="17893" y="879"/>
                  <a:pt x="17982" y="878"/>
                  <a:pt x="18069" y="867"/>
                </a:cubicBezTo>
                <a:cubicBezTo>
                  <a:pt x="17966" y="904"/>
                  <a:pt x="17851" y="857"/>
                  <a:pt x="17749" y="897"/>
                </a:cubicBezTo>
                <a:cubicBezTo>
                  <a:pt x="17815" y="927"/>
                  <a:pt x="17887" y="901"/>
                  <a:pt x="17957" y="907"/>
                </a:cubicBezTo>
                <a:cubicBezTo>
                  <a:pt x="18033" y="913"/>
                  <a:pt x="18110" y="909"/>
                  <a:pt x="18185" y="900"/>
                </a:cubicBezTo>
                <a:cubicBezTo>
                  <a:pt x="18118" y="922"/>
                  <a:pt x="18046" y="915"/>
                  <a:pt x="17977" y="918"/>
                </a:cubicBezTo>
                <a:cubicBezTo>
                  <a:pt x="17903" y="921"/>
                  <a:pt x="17829" y="934"/>
                  <a:pt x="17754" y="928"/>
                </a:cubicBezTo>
                <a:cubicBezTo>
                  <a:pt x="17610" y="914"/>
                  <a:pt x="17468" y="937"/>
                  <a:pt x="17327" y="968"/>
                </a:cubicBezTo>
                <a:cubicBezTo>
                  <a:pt x="17357" y="1023"/>
                  <a:pt x="17432" y="1005"/>
                  <a:pt x="17481" y="1022"/>
                </a:cubicBezTo>
                <a:cubicBezTo>
                  <a:pt x="17439" y="1041"/>
                  <a:pt x="17392" y="1018"/>
                  <a:pt x="17348" y="1025"/>
                </a:cubicBezTo>
                <a:cubicBezTo>
                  <a:pt x="17402" y="1063"/>
                  <a:pt x="17409" y="1072"/>
                  <a:pt x="17478" y="1062"/>
                </a:cubicBezTo>
                <a:cubicBezTo>
                  <a:pt x="17552" y="1052"/>
                  <a:pt x="17627" y="1081"/>
                  <a:pt x="17701" y="1078"/>
                </a:cubicBezTo>
                <a:cubicBezTo>
                  <a:pt x="17606" y="1101"/>
                  <a:pt x="17505" y="1070"/>
                  <a:pt x="17410" y="1099"/>
                </a:cubicBezTo>
                <a:cubicBezTo>
                  <a:pt x="17448" y="1164"/>
                  <a:pt x="17674" y="1191"/>
                  <a:pt x="17743" y="1194"/>
                </a:cubicBezTo>
                <a:cubicBezTo>
                  <a:pt x="17771" y="1195"/>
                  <a:pt x="17916" y="1157"/>
                  <a:pt x="17832" y="1149"/>
                </a:cubicBezTo>
                <a:cubicBezTo>
                  <a:pt x="17897" y="1125"/>
                  <a:pt x="17952" y="1150"/>
                  <a:pt x="18007" y="1185"/>
                </a:cubicBezTo>
                <a:cubicBezTo>
                  <a:pt x="18032" y="1147"/>
                  <a:pt x="17990" y="1071"/>
                  <a:pt x="18054" y="1066"/>
                </a:cubicBezTo>
                <a:cubicBezTo>
                  <a:pt x="18029" y="1201"/>
                  <a:pt x="18180" y="1186"/>
                  <a:pt x="18247" y="1135"/>
                </a:cubicBezTo>
                <a:cubicBezTo>
                  <a:pt x="18267" y="1120"/>
                  <a:pt x="18288" y="1061"/>
                  <a:pt x="18321" y="1075"/>
                </a:cubicBezTo>
                <a:cubicBezTo>
                  <a:pt x="18377" y="1098"/>
                  <a:pt x="18410" y="1105"/>
                  <a:pt x="18467" y="1075"/>
                </a:cubicBezTo>
                <a:cubicBezTo>
                  <a:pt x="18456" y="1068"/>
                  <a:pt x="18445" y="1060"/>
                  <a:pt x="18434" y="1051"/>
                </a:cubicBezTo>
                <a:cubicBezTo>
                  <a:pt x="18498" y="992"/>
                  <a:pt x="18573" y="963"/>
                  <a:pt x="18657" y="945"/>
                </a:cubicBezTo>
                <a:cubicBezTo>
                  <a:pt x="18607" y="973"/>
                  <a:pt x="18537" y="983"/>
                  <a:pt x="18508" y="1040"/>
                </a:cubicBezTo>
                <a:cubicBezTo>
                  <a:pt x="18585" y="1108"/>
                  <a:pt x="18747" y="950"/>
                  <a:pt x="18827" y="970"/>
                </a:cubicBezTo>
                <a:cubicBezTo>
                  <a:pt x="18878" y="982"/>
                  <a:pt x="18970" y="936"/>
                  <a:pt x="19028" y="932"/>
                </a:cubicBezTo>
                <a:cubicBezTo>
                  <a:pt x="19115" y="926"/>
                  <a:pt x="19204" y="916"/>
                  <a:pt x="19289" y="897"/>
                </a:cubicBezTo>
                <a:cubicBezTo>
                  <a:pt x="19243" y="791"/>
                  <a:pt x="19217" y="822"/>
                  <a:pt x="19129" y="853"/>
                </a:cubicBezTo>
                <a:cubicBezTo>
                  <a:pt x="19140" y="843"/>
                  <a:pt x="19150" y="834"/>
                  <a:pt x="19159" y="823"/>
                </a:cubicBezTo>
                <a:cubicBezTo>
                  <a:pt x="19073" y="750"/>
                  <a:pt x="18965" y="856"/>
                  <a:pt x="18871" y="832"/>
                </a:cubicBezTo>
                <a:cubicBezTo>
                  <a:pt x="18942" y="791"/>
                  <a:pt x="19025" y="779"/>
                  <a:pt x="19094" y="734"/>
                </a:cubicBezTo>
                <a:cubicBezTo>
                  <a:pt x="19051" y="742"/>
                  <a:pt x="19009" y="752"/>
                  <a:pt x="18966" y="755"/>
                </a:cubicBezTo>
                <a:cubicBezTo>
                  <a:pt x="19008" y="747"/>
                  <a:pt x="19047" y="728"/>
                  <a:pt x="19091" y="728"/>
                </a:cubicBezTo>
                <a:cubicBezTo>
                  <a:pt x="19070" y="679"/>
                  <a:pt x="19000" y="693"/>
                  <a:pt x="18960" y="698"/>
                </a:cubicBezTo>
                <a:cubicBezTo>
                  <a:pt x="18973" y="686"/>
                  <a:pt x="19122" y="663"/>
                  <a:pt x="19080" y="620"/>
                </a:cubicBezTo>
                <a:cubicBezTo>
                  <a:pt x="19041" y="581"/>
                  <a:pt x="18921" y="608"/>
                  <a:pt x="18886" y="639"/>
                </a:cubicBezTo>
                <a:cubicBezTo>
                  <a:pt x="18897" y="647"/>
                  <a:pt x="18907" y="655"/>
                  <a:pt x="18918" y="663"/>
                </a:cubicBezTo>
                <a:cubicBezTo>
                  <a:pt x="18864" y="688"/>
                  <a:pt x="18806" y="696"/>
                  <a:pt x="18764" y="645"/>
                </a:cubicBezTo>
                <a:cubicBezTo>
                  <a:pt x="18776" y="643"/>
                  <a:pt x="18882" y="621"/>
                  <a:pt x="18802" y="621"/>
                </a:cubicBezTo>
                <a:cubicBezTo>
                  <a:pt x="18899" y="602"/>
                  <a:pt x="18705" y="592"/>
                  <a:pt x="18701" y="588"/>
                </a:cubicBezTo>
                <a:cubicBezTo>
                  <a:pt x="18679" y="565"/>
                  <a:pt x="18600" y="574"/>
                  <a:pt x="18571" y="579"/>
                </a:cubicBezTo>
                <a:cubicBezTo>
                  <a:pt x="18637" y="567"/>
                  <a:pt x="18590" y="556"/>
                  <a:pt x="18571" y="530"/>
                </a:cubicBezTo>
                <a:cubicBezTo>
                  <a:pt x="18553" y="505"/>
                  <a:pt x="18536" y="471"/>
                  <a:pt x="18503" y="464"/>
                </a:cubicBezTo>
                <a:cubicBezTo>
                  <a:pt x="18619" y="441"/>
                  <a:pt x="18240" y="350"/>
                  <a:pt x="18105" y="413"/>
                </a:cubicBezTo>
                <a:cubicBezTo>
                  <a:pt x="18157" y="464"/>
                  <a:pt x="18242" y="416"/>
                  <a:pt x="18304" y="440"/>
                </a:cubicBezTo>
                <a:cubicBezTo>
                  <a:pt x="18229" y="483"/>
                  <a:pt x="18126" y="465"/>
                  <a:pt x="18045" y="455"/>
                </a:cubicBezTo>
                <a:cubicBezTo>
                  <a:pt x="18065" y="465"/>
                  <a:pt x="18086" y="470"/>
                  <a:pt x="18108" y="470"/>
                </a:cubicBezTo>
                <a:cubicBezTo>
                  <a:pt x="18076" y="466"/>
                  <a:pt x="18046" y="477"/>
                  <a:pt x="18014" y="482"/>
                </a:cubicBezTo>
                <a:cubicBezTo>
                  <a:pt x="17980" y="487"/>
                  <a:pt x="17959" y="470"/>
                  <a:pt x="17926" y="466"/>
                </a:cubicBezTo>
                <a:cubicBezTo>
                  <a:pt x="17897" y="463"/>
                  <a:pt x="17742" y="492"/>
                  <a:pt x="17811" y="505"/>
                </a:cubicBezTo>
                <a:cubicBezTo>
                  <a:pt x="17790" y="510"/>
                  <a:pt x="17770" y="513"/>
                  <a:pt x="17749" y="514"/>
                </a:cubicBezTo>
                <a:cubicBezTo>
                  <a:pt x="17778" y="530"/>
                  <a:pt x="17812" y="527"/>
                  <a:pt x="17843" y="523"/>
                </a:cubicBezTo>
                <a:cubicBezTo>
                  <a:pt x="17755" y="535"/>
                  <a:pt x="17941" y="540"/>
                  <a:pt x="17956" y="544"/>
                </a:cubicBezTo>
                <a:cubicBezTo>
                  <a:pt x="17924" y="552"/>
                  <a:pt x="17891" y="550"/>
                  <a:pt x="17858" y="550"/>
                </a:cubicBezTo>
                <a:cubicBezTo>
                  <a:pt x="17886" y="575"/>
                  <a:pt x="17923" y="572"/>
                  <a:pt x="17956" y="579"/>
                </a:cubicBezTo>
                <a:cubicBezTo>
                  <a:pt x="17878" y="589"/>
                  <a:pt x="17801" y="564"/>
                  <a:pt x="17722" y="571"/>
                </a:cubicBezTo>
                <a:cubicBezTo>
                  <a:pt x="17654" y="578"/>
                  <a:pt x="17569" y="601"/>
                  <a:pt x="17502" y="597"/>
                </a:cubicBezTo>
                <a:cubicBezTo>
                  <a:pt x="17525" y="600"/>
                  <a:pt x="17546" y="608"/>
                  <a:pt x="17565" y="621"/>
                </a:cubicBezTo>
                <a:cubicBezTo>
                  <a:pt x="17490" y="633"/>
                  <a:pt x="17414" y="630"/>
                  <a:pt x="17339" y="630"/>
                </a:cubicBezTo>
                <a:cubicBezTo>
                  <a:pt x="17378" y="633"/>
                  <a:pt x="17378" y="638"/>
                  <a:pt x="17339" y="645"/>
                </a:cubicBezTo>
                <a:cubicBezTo>
                  <a:pt x="17414" y="655"/>
                  <a:pt x="17489" y="669"/>
                  <a:pt x="17565" y="657"/>
                </a:cubicBezTo>
                <a:cubicBezTo>
                  <a:pt x="17545" y="661"/>
                  <a:pt x="17525" y="664"/>
                  <a:pt x="17505" y="666"/>
                </a:cubicBezTo>
                <a:cubicBezTo>
                  <a:pt x="17562" y="714"/>
                  <a:pt x="17703" y="664"/>
                  <a:pt x="17772" y="669"/>
                </a:cubicBezTo>
                <a:cubicBezTo>
                  <a:pt x="17729" y="680"/>
                  <a:pt x="17683" y="678"/>
                  <a:pt x="17639" y="686"/>
                </a:cubicBezTo>
                <a:cubicBezTo>
                  <a:pt x="17648" y="695"/>
                  <a:pt x="17657" y="704"/>
                  <a:pt x="17666" y="713"/>
                </a:cubicBezTo>
                <a:cubicBezTo>
                  <a:pt x="17530" y="727"/>
                  <a:pt x="17377" y="651"/>
                  <a:pt x="17247" y="683"/>
                </a:cubicBezTo>
                <a:cubicBezTo>
                  <a:pt x="17315" y="704"/>
                  <a:pt x="17255" y="705"/>
                  <a:pt x="17229" y="713"/>
                </a:cubicBezTo>
                <a:close/>
                <a:moveTo>
                  <a:pt x="17033" y="1152"/>
                </a:moveTo>
                <a:cubicBezTo>
                  <a:pt x="17018" y="1151"/>
                  <a:pt x="17004" y="1155"/>
                  <a:pt x="16991" y="1164"/>
                </a:cubicBezTo>
                <a:cubicBezTo>
                  <a:pt x="17000" y="1172"/>
                  <a:pt x="17010" y="1178"/>
                  <a:pt x="17021" y="1182"/>
                </a:cubicBezTo>
                <a:cubicBezTo>
                  <a:pt x="17025" y="1172"/>
                  <a:pt x="17029" y="1162"/>
                  <a:pt x="17033" y="1152"/>
                </a:cubicBezTo>
                <a:close/>
                <a:moveTo>
                  <a:pt x="16504" y="740"/>
                </a:moveTo>
                <a:cubicBezTo>
                  <a:pt x="16536" y="745"/>
                  <a:pt x="16587" y="729"/>
                  <a:pt x="16615" y="744"/>
                </a:cubicBezTo>
                <a:cubicBezTo>
                  <a:pt x="16650" y="763"/>
                  <a:pt x="16617" y="778"/>
                  <a:pt x="16673" y="781"/>
                </a:cubicBezTo>
                <a:cubicBezTo>
                  <a:pt x="16710" y="782"/>
                  <a:pt x="16795" y="749"/>
                  <a:pt x="16810" y="710"/>
                </a:cubicBezTo>
                <a:cubicBezTo>
                  <a:pt x="16819" y="686"/>
                  <a:pt x="16615" y="640"/>
                  <a:pt x="16504" y="740"/>
                </a:cubicBezTo>
                <a:close/>
                <a:moveTo>
                  <a:pt x="14664" y="7862"/>
                </a:moveTo>
                <a:cubicBezTo>
                  <a:pt x="14734" y="7842"/>
                  <a:pt x="14798" y="7809"/>
                  <a:pt x="14848" y="7755"/>
                </a:cubicBezTo>
                <a:cubicBezTo>
                  <a:pt x="14817" y="7782"/>
                  <a:pt x="14652" y="7819"/>
                  <a:pt x="14664" y="7862"/>
                </a:cubicBezTo>
                <a:close/>
                <a:moveTo>
                  <a:pt x="14997" y="7420"/>
                </a:moveTo>
                <a:cubicBezTo>
                  <a:pt x="15015" y="7413"/>
                  <a:pt x="15021" y="7413"/>
                  <a:pt x="15020" y="7390"/>
                </a:cubicBezTo>
                <a:cubicBezTo>
                  <a:pt x="15012" y="7400"/>
                  <a:pt x="15004" y="7410"/>
                  <a:pt x="14997" y="7420"/>
                </a:cubicBezTo>
                <a:close/>
                <a:moveTo>
                  <a:pt x="16074" y="6342"/>
                </a:moveTo>
                <a:cubicBezTo>
                  <a:pt x="16032" y="6334"/>
                  <a:pt x="15986" y="6345"/>
                  <a:pt x="15949" y="6366"/>
                </a:cubicBezTo>
                <a:cubicBezTo>
                  <a:pt x="15990" y="6373"/>
                  <a:pt x="16039" y="6364"/>
                  <a:pt x="16074" y="6342"/>
                </a:cubicBezTo>
                <a:close/>
                <a:moveTo>
                  <a:pt x="15412" y="6677"/>
                </a:moveTo>
                <a:cubicBezTo>
                  <a:pt x="15420" y="6666"/>
                  <a:pt x="15427" y="6654"/>
                  <a:pt x="15433" y="6642"/>
                </a:cubicBezTo>
                <a:cubicBezTo>
                  <a:pt x="15408" y="6645"/>
                  <a:pt x="15388" y="6663"/>
                  <a:pt x="15380" y="6686"/>
                </a:cubicBezTo>
                <a:cubicBezTo>
                  <a:pt x="15390" y="6683"/>
                  <a:pt x="15401" y="6680"/>
                  <a:pt x="15412" y="6677"/>
                </a:cubicBezTo>
                <a:close/>
                <a:moveTo>
                  <a:pt x="16404" y="11781"/>
                </a:moveTo>
                <a:cubicBezTo>
                  <a:pt x="16405" y="11806"/>
                  <a:pt x="16388" y="11822"/>
                  <a:pt x="16365" y="11828"/>
                </a:cubicBezTo>
                <a:cubicBezTo>
                  <a:pt x="16364" y="11806"/>
                  <a:pt x="16380" y="11783"/>
                  <a:pt x="16404" y="11781"/>
                </a:cubicBezTo>
                <a:close/>
                <a:moveTo>
                  <a:pt x="17464" y="10659"/>
                </a:moveTo>
                <a:cubicBezTo>
                  <a:pt x="17458" y="10670"/>
                  <a:pt x="17452" y="10680"/>
                  <a:pt x="17446" y="10691"/>
                </a:cubicBezTo>
                <a:cubicBezTo>
                  <a:pt x="17443" y="10669"/>
                  <a:pt x="17453" y="10672"/>
                  <a:pt x="17464" y="10659"/>
                </a:cubicBezTo>
                <a:close/>
                <a:moveTo>
                  <a:pt x="17452" y="10691"/>
                </a:moveTo>
                <a:cubicBezTo>
                  <a:pt x="17441" y="10714"/>
                  <a:pt x="17423" y="10734"/>
                  <a:pt x="17401" y="10748"/>
                </a:cubicBezTo>
                <a:cubicBezTo>
                  <a:pt x="17367" y="10710"/>
                  <a:pt x="17426" y="10699"/>
                  <a:pt x="17452" y="10691"/>
                </a:cubicBezTo>
                <a:close/>
                <a:moveTo>
                  <a:pt x="15056" y="7791"/>
                </a:moveTo>
                <a:cubicBezTo>
                  <a:pt x="15020" y="7769"/>
                  <a:pt x="14949" y="7866"/>
                  <a:pt x="14931" y="7889"/>
                </a:cubicBezTo>
                <a:cubicBezTo>
                  <a:pt x="14991" y="7880"/>
                  <a:pt x="15031" y="7845"/>
                  <a:pt x="15056" y="7791"/>
                </a:cubicBezTo>
                <a:close/>
                <a:moveTo>
                  <a:pt x="14872" y="7616"/>
                </a:moveTo>
                <a:cubicBezTo>
                  <a:pt x="14857" y="7618"/>
                  <a:pt x="14844" y="7625"/>
                  <a:pt x="14833" y="7636"/>
                </a:cubicBezTo>
                <a:cubicBezTo>
                  <a:pt x="14863" y="7653"/>
                  <a:pt x="14865" y="7648"/>
                  <a:pt x="14872" y="7616"/>
                </a:cubicBezTo>
                <a:close/>
                <a:moveTo>
                  <a:pt x="14896" y="7906"/>
                </a:moveTo>
                <a:cubicBezTo>
                  <a:pt x="14875" y="7941"/>
                  <a:pt x="14842" y="7964"/>
                  <a:pt x="14818" y="7996"/>
                </a:cubicBezTo>
                <a:cubicBezTo>
                  <a:pt x="14850" y="7972"/>
                  <a:pt x="14880" y="7943"/>
                  <a:pt x="14896" y="7906"/>
                </a:cubicBezTo>
                <a:close/>
                <a:moveTo>
                  <a:pt x="14839" y="7642"/>
                </a:moveTo>
                <a:cubicBezTo>
                  <a:pt x="14819" y="7648"/>
                  <a:pt x="14810" y="7647"/>
                  <a:pt x="14812" y="7672"/>
                </a:cubicBezTo>
                <a:cubicBezTo>
                  <a:pt x="14821" y="7662"/>
                  <a:pt x="14830" y="7652"/>
                  <a:pt x="14839" y="7642"/>
                </a:cubicBezTo>
                <a:close/>
                <a:moveTo>
                  <a:pt x="14604" y="7963"/>
                </a:moveTo>
                <a:cubicBezTo>
                  <a:pt x="14651" y="7998"/>
                  <a:pt x="14725" y="7915"/>
                  <a:pt x="14759" y="7892"/>
                </a:cubicBezTo>
                <a:cubicBezTo>
                  <a:pt x="14743" y="7941"/>
                  <a:pt x="14688" y="7959"/>
                  <a:pt x="14652" y="7990"/>
                </a:cubicBezTo>
                <a:cubicBezTo>
                  <a:pt x="14678" y="7971"/>
                  <a:pt x="14709" y="7975"/>
                  <a:pt x="14738" y="7966"/>
                </a:cubicBezTo>
                <a:cubicBezTo>
                  <a:pt x="14785" y="7951"/>
                  <a:pt x="14829" y="7899"/>
                  <a:pt x="14866" y="7868"/>
                </a:cubicBezTo>
                <a:cubicBezTo>
                  <a:pt x="14870" y="7908"/>
                  <a:pt x="14826" y="7930"/>
                  <a:pt x="14804" y="7957"/>
                </a:cubicBezTo>
                <a:cubicBezTo>
                  <a:pt x="14858" y="7918"/>
                  <a:pt x="14894" y="7857"/>
                  <a:pt x="14943" y="7811"/>
                </a:cubicBezTo>
                <a:cubicBezTo>
                  <a:pt x="14932" y="7867"/>
                  <a:pt x="14852" y="7926"/>
                  <a:pt x="14818" y="7960"/>
                </a:cubicBezTo>
                <a:cubicBezTo>
                  <a:pt x="14872" y="7924"/>
                  <a:pt x="14906" y="7880"/>
                  <a:pt x="14957" y="7838"/>
                </a:cubicBezTo>
                <a:cubicBezTo>
                  <a:pt x="14994" y="7815"/>
                  <a:pt x="14963" y="7777"/>
                  <a:pt x="14959" y="7745"/>
                </a:cubicBezTo>
                <a:cubicBezTo>
                  <a:pt x="14958" y="7735"/>
                  <a:pt x="14783" y="7870"/>
                  <a:pt x="14765" y="7880"/>
                </a:cubicBezTo>
                <a:cubicBezTo>
                  <a:pt x="14808" y="7849"/>
                  <a:pt x="14850" y="7809"/>
                  <a:pt x="14874" y="7761"/>
                </a:cubicBezTo>
                <a:cubicBezTo>
                  <a:pt x="14794" y="7840"/>
                  <a:pt x="14677" y="7878"/>
                  <a:pt x="14604" y="7963"/>
                </a:cubicBezTo>
                <a:close/>
                <a:moveTo>
                  <a:pt x="14088" y="8854"/>
                </a:moveTo>
                <a:cubicBezTo>
                  <a:pt x="14116" y="8858"/>
                  <a:pt x="14122" y="8846"/>
                  <a:pt x="14106" y="8818"/>
                </a:cubicBezTo>
                <a:cubicBezTo>
                  <a:pt x="14081" y="8820"/>
                  <a:pt x="14085" y="8835"/>
                  <a:pt x="14088" y="8854"/>
                </a:cubicBezTo>
                <a:close/>
                <a:moveTo>
                  <a:pt x="14106" y="8886"/>
                </a:moveTo>
                <a:cubicBezTo>
                  <a:pt x="14091" y="8891"/>
                  <a:pt x="14081" y="8901"/>
                  <a:pt x="14076" y="8916"/>
                </a:cubicBezTo>
                <a:cubicBezTo>
                  <a:pt x="14086" y="8906"/>
                  <a:pt x="14096" y="8896"/>
                  <a:pt x="14106" y="8886"/>
                </a:cubicBezTo>
                <a:close/>
                <a:moveTo>
                  <a:pt x="14059" y="9251"/>
                </a:moveTo>
                <a:cubicBezTo>
                  <a:pt x="14026" y="9247"/>
                  <a:pt x="13939" y="9270"/>
                  <a:pt x="13940" y="9314"/>
                </a:cubicBezTo>
                <a:cubicBezTo>
                  <a:pt x="13985" y="9295"/>
                  <a:pt x="14029" y="9298"/>
                  <a:pt x="14059" y="9251"/>
                </a:cubicBezTo>
                <a:close/>
                <a:moveTo>
                  <a:pt x="13782" y="8880"/>
                </a:moveTo>
                <a:cubicBezTo>
                  <a:pt x="13635" y="8828"/>
                  <a:pt x="13416" y="8920"/>
                  <a:pt x="13554" y="8970"/>
                </a:cubicBezTo>
                <a:cubicBezTo>
                  <a:pt x="13617" y="8993"/>
                  <a:pt x="13717" y="9047"/>
                  <a:pt x="13783" y="9030"/>
                </a:cubicBezTo>
                <a:cubicBezTo>
                  <a:pt x="13847" y="9014"/>
                  <a:pt x="13797" y="8915"/>
                  <a:pt x="13782" y="8880"/>
                </a:cubicBezTo>
                <a:close/>
                <a:moveTo>
                  <a:pt x="12618" y="6012"/>
                </a:moveTo>
                <a:cubicBezTo>
                  <a:pt x="12634" y="6009"/>
                  <a:pt x="12648" y="6002"/>
                  <a:pt x="12660" y="5992"/>
                </a:cubicBezTo>
                <a:cubicBezTo>
                  <a:pt x="12637" y="5978"/>
                  <a:pt x="12619" y="5984"/>
                  <a:pt x="12618" y="6012"/>
                </a:cubicBezTo>
                <a:close/>
                <a:moveTo>
                  <a:pt x="18016" y="6891"/>
                </a:moveTo>
                <a:cubicBezTo>
                  <a:pt x="17972" y="6862"/>
                  <a:pt x="17967" y="6932"/>
                  <a:pt x="17942" y="6951"/>
                </a:cubicBezTo>
                <a:cubicBezTo>
                  <a:pt x="17979" y="6958"/>
                  <a:pt x="18008" y="6924"/>
                  <a:pt x="18016" y="6891"/>
                </a:cubicBezTo>
                <a:close/>
                <a:moveTo>
                  <a:pt x="1518" y="10142"/>
                </a:moveTo>
                <a:cubicBezTo>
                  <a:pt x="1501" y="10136"/>
                  <a:pt x="1496" y="10141"/>
                  <a:pt x="1485" y="10157"/>
                </a:cubicBezTo>
                <a:cubicBezTo>
                  <a:pt x="1496" y="10152"/>
                  <a:pt x="1507" y="10147"/>
                  <a:pt x="1518" y="10142"/>
                </a:cubicBezTo>
                <a:close/>
                <a:moveTo>
                  <a:pt x="1497" y="10178"/>
                </a:moveTo>
                <a:cubicBezTo>
                  <a:pt x="1487" y="10183"/>
                  <a:pt x="1474" y="10192"/>
                  <a:pt x="1467" y="10201"/>
                </a:cubicBezTo>
                <a:cubicBezTo>
                  <a:pt x="1477" y="10193"/>
                  <a:pt x="1487" y="10186"/>
                  <a:pt x="1497" y="10178"/>
                </a:cubicBezTo>
                <a:close/>
                <a:moveTo>
                  <a:pt x="1393" y="10050"/>
                </a:moveTo>
                <a:cubicBezTo>
                  <a:pt x="1365" y="10048"/>
                  <a:pt x="1340" y="10064"/>
                  <a:pt x="1331" y="10092"/>
                </a:cubicBezTo>
                <a:cubicBezTo>
                  <a:pt x="1350" y="10076"/>
                  <a:pt x="1371" y="10062"/>
                  <a:pt x="1393" y="10050"/>
                </a:cubicBezTo>
                <a:close/>
                <a:moveTo>
                  <a:pt x="1322" y="10320"/>
                </a:moveTo>
                <a:cubicBezTo>
                  <a:pt x="1329" y="10342"/>
                  <a:pt x="1346" y="10357"/>
                  <a:pt x="1369" y="10356"/>
                </a:cubicBezTo>
                <a:cubicBezTo>
                  <a:pt x="1353" y="10345"/>
                  <a:pt x="1337" y="10333"/>
                  <a:pt x="1322" y="10320"/>
                </a:cubicBezTo>
                <a:close/>
                <a:moveTo>
                  <a:pt x="1340" y="9869"/>
                </a:moveTo>
                <a:cubicBezTo>
                  <a:pt x="1325" y="9874"/>
                  <a:pt x="1313" y="9883"/>
                  <a:pt x="1304" y="9896"/>
                </a:cubicBezTo>
                <a:cubicBezTo>
                  <a:pt x="1328" y="9904"/>
                  <a:pt x="1341" y="9894"/>
                  <a:pt x="1340" y="9869"/>
                </a:cubicBezTo>
                <a:close/>
                <a:moveTo>
                  <a:pt x="1310" y="10341"/>
                </a:moveTo>
                <a:cubicBezTo>
                  <a:pt x="1287" y="10359"/>
                  <a:pt x="1288" y="10389"/>
                  <a:pt x="1289" y="10415"/>
                </a:cubicBezTo>
                <a:cubicBezTo>
                  <a:pt x="1332" y="10411"/>
                  <a:pt x="1333" y="10368"/>
                  <a:pt x="1310" y="10341"/>
                </a:cubicBezTo>
                <a:close/>
                <a:moveTo>
                  <a:pt x="1289" y="9869"/>
                </a:moveTo>
                <a:cubicBezTo>
                  <a:pt x="1263" y="9879"/>
                  <a:pt x="1250" y="9904"/>
                  <a:pt x="1268" y="9928"/>
                </a:cubicBezTo>
                <a:cubicBezTo>
                  <a:pt x="1283" y="9911"/>
                  <a:pt x="1290" y="9891"/>
                  <a:pt x="1289" y="9869"/>
                </a:cubicBezTo>
                <a:close/>
                <a:moveTo>
                  <a:pt x="1242" y="10139"/>
                </a:moveTo>
                <a:cubicBezTo>
                  <a:pt x="1235" y="10166"/>
                  <a:pt x="1245" y="10169"/>
                  <a:pt x="1271" y="10148"/>
                </a:cubicBezTo>
                <a:cubicBezTo>
                  <a:pt x="1261" y="10145"/>
                  <a:pt x="1252" y="10142"/>
                  <a:pt x="1242" y="10139"/>
                </a:cubicBezTo>
                <a:close/>
                <a:moveTo>
                  <a:pt x="1298" y="10145"/>
                </a:moveTo>
                <a:cubicBezTo>
                  <a:pt x="1295" y="10093"/>
                  <a:pt x="1268" y="10069"/>
                  <a:pt x="1227" y="10041"/>
                </a:cubicBezTo>
                <a:cubicBezTo>
                  <a:pt x="1206" y="10087"/>
                  <a:pt x="1269" y="10124"/>
                  <a:pt x="1298" y="10145"/>
                </a:cubicBezTo>
                <a:close/>
                <a:moveTo>
                  <a:pt x="1242" y="9902"/>
                </a:moveTo>
                <a:cubicBezTo>
                  <a:pt x="1219" y="9910"/>
                  <a:pt x="1203" y="9929"/>
                  <a:pt x="1209" y="9955"/>
                </a:cubicBezTo>
                <a:cubicBezTo>
                  <a:pt x="1229" y="9944"/>
                  <a:pt x="1244" y="9925"/>
                  <a:pt x="1242" y="9902"/>
                </a:cubicBezTo>
                <a:close/>
                <a:moveTo>
                  <a:pt x="1224" y="9821"/>
                </a:moveTo>
                <a:cubicBezTo>
                  <a:pt x="1209" y="9841"/>
                  <a:pt x="1189" y="9852"/>
                  <a:pt x="1165" y="9854"/>
                </a:cubicBezTo>
                <a:cubicBezTo>
                  <a:pt x="1207" y="9853"/>
                  <a:pt x="1213" y="9898"/>
                  <a:pt x="1182" y="9919"/>
                </a:cubicBezTo>
                <a:cubicBezTo>
                  <a:pt x="1218" y="9908"/>
                  <a:pt x="1259" y="9855"/>
                  <a:pt x="1224" y="9821"/>
                </a:cubicBezTo>
                <a:close/>
                <a:moveTo>
                  <a:pt x="1135" y="9970"/>
                </a:moveTo>
                <a:cubicBezTo>
                  <a:pt x="1158" y="9959"/>
                  <a:pt x="1201" y="9896"/>
                  <a:pt x="1188" y="9869"/>
                </a:cubicBezTo>
                <a:cubicBezTo>
                  <a:pt x="1131" y="9879"/>
                  <a:pt x="1157" y="9933"/>
                  <a:pt x="1135" y="9970"/>
                </a:cubicBezTo>
                <a:close/>
                <a:moveTo>
                  <a:pt x="1132" y="10112"/>
                </a:moveTo>
                <a:cubicBezTo>
                  <a:pt x="1126" y="10123"/>
                  <a:pt x="1127" y="10134"/>
                  <a:pt x="1135" y="10145"/>
                </a:cubicBezTo>
                <a:cubicBezTo>
                  <a:pt x="1134" y="10134"/>
                  <a:pt x="1133" y="10123"/>
                  <a:pt x="1132" y="10112"/>
                </a:cubicBezTo>
                <a:close/>
                <a:moveTo>
                  <a:pt x="1111" y="9839"/>
                </a:moveTo>
                <a:cubicBezTo>
                  <a:pt x="1122" y="9833"/>
                  <a:pt x="1133" y="9827"/>
                  <a:pt x="1144" y="9821"/>
                </a:cubicBezTo>
                <a:cubicBezTo>
                  <a:pt x="1123" y="9827"/>
                  <a:pt x="1103" y="9832"/>
                  <a:pt x="1082" y="9836"/>
                </a:cubicBezTo>
                <a:cubicBezTo>
                  <a:pt x="1027" y="9819"/>
                  <a:pt x="951" y="9806"/>
                  <a:pt x="936" y="9806"/>
                </a:cubicBezTo>
                <a:cubicBezTo>
                  <a:pt x="704" y="9797"/>
                  <a:pt x="697" y="9641"/>
                  <a:pt x="529" y="9682"/>
                </a:cubicBezTo>
                <a:cubicBezTo>
                  <a:pt x="487" y="9692"/>
                  <a:pt x="392" y="9760"/>
                  <a:pt x="466" y="9803"/>
                </a:cubicBezTo>
                <a:cubicBezTo>
                  <a:pt x="516" y="9832"/>
                  <a:pt x="672" y="9772"/>
                  <a:pt x="589" y="9762"/>
                </a:cubicBezTo>
                <a:cubicBezTo>
                  <a:pt x="620" y="9760"/>
                  <a:pt x="649" y="9773"/>
                  <a:pt x="681" y="9771"/>
                </a:cubicBezTo>
                <a:cubicBezTo>
                  <a:pt x="647" y="9773"/>
                  <a:pt x="617" y="9802"/>
                  <a:pt x="609" y="9833"/>
                </a:cubicBezTo>
                <a:cubicBezTo>
                  <a:pt x="620" y="9740"/>
                  <a:pt x="397" y="9886"/>
                  <a:pt x="506" y="9860"/>
                </a:cubicBezTo>
                <a:cubicBezTo>
                  <a:pt x="491" y="9895"/>
                  <a:pt x="455" y="9911"/>
                  <a:pt x="428" y="9934"/>
                </a:cubicBezTo>
                <a:cubicBezTo>
                  <a:pt x="462" y="9945"/>
                  <a:pt x="557" y="9891"/>
                  <a:pt x="553" y="9961"/>
                </a:cubicBezTo>
                <a:cubicBezTo>
                  <a:pt x="579" y="9939"/>
                  <a:pt x="614" y="9943"/>
                  <a:pt x="645" y="9931"/>
                </a:cubicBezTo>
                <a:cubicBezTo>
                  <a:pt x="611" y="9945"/>
                  <a:pt x="581" y="9968"/>
                  <a:pt x="562" y="10000"/>
                </a:cubicBezTo>
                <a:cubicBezTo>
                  <a:pt x="590" y="10029"/>
                  <a:pt x="630" y="10020"/>
                  <a:pt x="648" y="9985"/>
                </a:cubicBezTo>
                <a:cubicBezTo>
                  <a:pt x="619" y="10042"/>
                  <a:pt x="668" y="9990"/>
                  <a:pt x="701" y="10008"/>
                </a:cubicBezTo>
                <a:cubicBezTo>
                  <a:pt x="690" y="10028"/>
                  <a:pt x="681" y="10049"/>
                  <a:pt x="675" y="10071"/>
                </a:cubicBezTo>
                <a:cubicBezTo>
                  <a:pt x="712" y="10059"/>
                  <a:pt x="749" y="10089"/>
                  <a:pt x="796" y="10080"/>
                </a:cubicBezTo>
                <a:cubicBezTo>
                  <a:pt x="717" y="10122"/>
                  <a:pt x="663" y="10097"/>
                  <a:pt x="603" y="10178"/>
                </a:cubicBezTo>
                <a:cubicBezTo>
                  <a:pt x="655" y="10174"/>
                  <a:pt x="708" y="10182"/>
                  <a:pt x="758" y="10163"/>
                </a:cubicBezTo>
                <a:cubicBezTo>
                  <a:pt x="749" y="10174"/>
                  <a:pt x="740" y="10185"/>
                  <a:pt x="731" y="10196"/>
                </a:cubicBezTo>
                <a:cubicBezTo>
                  <a:pt x="755" y="10196"/>
                  <a:pt x="775" y="10187"/>
                  <a:pt x="790" y="10169"/>
                </a:cubicBezTo>
                <a:cubicBezTo>
                  <a:pt x="776" y="10191"/>
                  <a:pt x="754" y="10205"/>
                  <a:pt x="731" y="10216"/>
                </a:cubicBezTo>
                <a:cubicBezTo>
                  <a:pt x="753" y="10225"/>
                  <a:pt x="773" y="10221"/>
                  <a:pt x="790" y="10204"/>
                </a:cubicBezTo>
                <a:cubicBezTo>
                  <a:pt x="782" y="10229"/>
                  <a:pt x="790" y="10244"/>
                  <a:pt x="817" y="10243"/>
                </a:cubicBezTo>
                <a:cubicBezTo>
                  <a:pt x="791" y="10263"/>
                  <a:pt x="759" y="10289"/>
                  <a:pt x="722" y="10279"/>
                </a:cubicBezTo>
                <a:cubicBezTo>
                  <a:pt x="783" y="10353"/>
                  <a:pt x="782" y="10324"/>
                  <a:pt x="868" y="10308"/>
                </a:cubicBezTo>
                <a:cubicBezTo>
                  <a:pt x="782" y="10340"/>
                  <a:pt x="916" y="10326"/>
                  <a:pt x="937" y="10322"/>
                </a:cubicBezTo>
                <a:cubicBezTo>
                  <a:pt x="981" y="10313"/>
                  <a:pt x="1024" y="10275"/>
                  <a:pt x="1043" y="10234"/>
                </a:cubicBezTo>
                <a:cubicBezTo>
                  <a:pt x="1029" y="10311"/>
                  <a:pt x="932" y="10323"/>
                  <a:pt x="880" y="10362"/>
                </a:cubicBezTo>
                <a:cubicBezTo>
                  <a:pt x="843" y="10389"/>
                  <a:pt x="833" y="10391"/>
                  <a:pt x="868" y="10424"/>
                </a:cubicBezTo>
                <a:cubicBezTo>
                  <a:pt x="883" y="10439"/>
                  <a:pt x="950" y="10489"/>
                  <a:pt x="972" y="10476"/>
                </a:cubicBezTo>
                <a:cubicBezTo>
                  <a:pt x="992" y="10465"/>
                  <a:pt x="1104" y="10561"/>
                  <a:pt x="1162" y="10546"/>
                </a:cubicBezTo>
                <a:cubicBezTo>
                  <a:pt x="1189" y="10539"/>
                  <a:pt x="1228" y="10531"/>
                  <a:pt x="1253" y="10521"/>
                </a:cubicBezTo>
                <a:cubicBezTo>
                  <a:pt x="1284" y="10510"/>
                  <a:pt x="1279" y="10460"/>
                  <a:pt x="1292" y="10436"/>
                </a:cubicBezTo>
                <a:cubicBezTo>
                  <a:pt x="1268" y="10443"/>
                  <a:pt x="1249" y="10456"/>
                  <a:pt x="1233" y="10475"/>
                </a:cubicBezTo>
                <a:cubicBezTo>
                  <a:pt x="1257" y="10435"/>
                  <a:pt x="1296" y="10367"/>
                  <a:pt x="1257" y="10323"/>
                </a:cubicBezTo>
                <a:cubicBezTo>
                  <a:pt x="1336" y="10299"/>
                  <a:pt x="1254" y="10233"/>
                  <a:pt x="1219" y="10212"/>
                </a:cubicBezTo>
                <a:cubicBezTo>
                  <a:pt x="1166" y="10180"/>
                  <a:pt x="1077" y="10173"/>
                  <a:pt x="1130" y="10092"/>
                </a:cubicBezTo>
                <a:cubicBezTo>
                  <a:pt x="1150" y="10061"/>
                  <a:pt x="1127" y="10020"/>
                  <a:pt x="1124" y="9987"/>
                </a:cubicBezTo>
                <a:cubicBezTo>
                  <a:pt x="1116" y="9904"/>
                  <a:pt x="1194" y="9871"/>
                  <a:pt x="1083" y="9836"/>
                </a:cubicBezTo>
                <a:lnTo>
                  <a:pt x="1111" y="9839"/>
                </a:lnTo>
                <a:close/>
                <a:moveTo>
                  <a:pt x="1099" y="9005"/>
                </a:moveTo>
                <a:cubicBezTo>
                  <a:pt x="1085" y="9011"/>
                  <a:pt x="1071" y="9015"/>
                  <a:pt x="1056" y="9018"/>
                </a:cubicBezTo>
                <a:cubicBezTo>
                  <a:pt x="1033" y="9025"/>
                  <a:pt x="1023" y="9062"/>
                  <a:pt x="1007" y="9079"/>
                </a:cubicBezTo>
                <a:cubicBezTo>
                  <a:pt x="1039" y="9057"/>
                  <a:pt x="1070" y="9032"/>
                  <a:pt x="1099" y="9005"/>
                </a:cubicBezTo>
                <a:close/>
                <a:moveTo>
                  <a:pt x="1090" y="8764"/>
                </a:moveTo>
                <a:cubicBezTo>
                  <a:pt x="1054" y="8780"/>
                  <a:pt x="1015" y="8803"/>
                  <a:pt x="992" y="8836"/>
                </a:cubicBezTo>
                <a:cubicBezTo>
                  <a:pt x="1039" y="8817"/>
                  <a:pt x="1068" y="8815"/>
                  <a:pt x="1090" y="8764"/>
                </a:cubicBezTo>
                <a:close/>
                <a:moveTo>
                  <a:pt x="1064" y="9231"/>
                </a:moveTo>
                <a:cubicBezTo>
                  <a:pt x="1120" y="9207"/>
                  <a:pt x="1205" y="9204"/>
                  <a:pt x="1236" y="9142"/>
                </a:cubicBezTo>
                <a:cubicBezTo>
                  <a:pt x="1121" y="9143"/>
                  <a:pt x="1008" y="9218"/>
                  <a:pt x="930" y="9296"/>
                </a:cubicBezTo>
                <a:cubicBezTo>
                  <a:pt x="987" y="9301"/>
                  <a:pt x="1016" y="9251"/>
                  <a:pt x="1064" y="9231"/>
                </a:cubicBezTo>
                <a:close/>
                <a:moveTo>
                  <a:pt x="954" y="8393"/>
                </a:moveTo>
                <a:cubicBezTo>
                  <a:pt x="912" y="8381"/>
                  <a:pt x="882" y="8415"/>
                  <a:pt x="859" y="8444"/>
                </a:cubicBezTo>
                <a:cubicBezTo>
                  <a:pt x="893" y="8433"/>
                  <a:pt x="926" y="8417"/>
                  <a:pt x="954" y="839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1" name="꙱ Cameroon (Republic of Cameroon) (CM) (H)">
            <a:extLst>
              <a:ext uri="{FF2B5EF4-FFF2-40B4-BE49-F238E27FC236}">
                <a16:creationId xmlns:a16="http://schemas.microsoft.com/office/drawing/2014/main" id="{48E1EE46-458C-40F3-BD10-F5FC832B431A}"/>
              </a:ext>
            </a:extLst>
          </p:cNvPr>
          <p:cNvSpPr>
            <a:spLocks/>
          </p:cNvSpPr>
          <p:nvPr/>
        </p:nvSpPr>
        <p:spPr bwMode="auto">
          <a:xfrm>
            <a:off x="4603705" y="1998842"/>
            <a:ext cx="203727" cy="336570"/>
          </a:xfrm>
          <a:custGeom>
            <a:avLst/>
            <a:gdLst>
              <a:gd name="T0" fmla="*/ 2079 w 2466"/>
              <a:gd name="T1" fmla="*/ 745 h 4080"/>
              <a:gd name="T2" fmla="*/ 2128 w 2466"/>
              <a:gd name="T3" fmla="*/ 1107 h 4080"/>
              <a:gd name="T4" fmla="*/ 1802 w 2466"/>
              <a:gd name="T5" fmla="*/ 1139 h 4080"/>
              <a:gd name="T6" fmla="*/ 2143 w 2466"/>
              <a:gd name="T7" fmla="*/ 1664 h 4080"/>
              <a:gd name="T8" fmla="*/ 2230 w 2466"/>
              <a:gd name="T9" fmla="*/ 1984 h 4080"/>
              <a:gd name="T10" fmla="*/ 1914 w 2466"/>
              <a:gd name="T11" fmla="*/ 2539 h 4080"/>
              <a:gd name="T12" fmla="*/ 1933 w 2466"/>
              <a:gd name="T13" fmla="*/ 2778 h 4080"/>
              <a:gd name="T14" fmla="*/ 2008 w 2466"/>
              <a:gd name="T15" fmla="*/ 3032 h 4080"/>
              <a:gd name="T16" fmla="*/ 2133 w 2466"/>
              <a:gd name="T17" fmla="*/ 3225 h 4080"/>
              <a:gd name="T18" fmla="*/ 2420 w 2466"/>
              <a:gd name="T19" fmla="*/ 3679 h 4080"/>
              <a:gd name="T20" fmla="*/ 2412 w 2466"/>
              <a:gd name="T21" fmla="*/ 4080 h 4080"/>
              <a:gd name="T22" fmla="*/ 2000 w 2466"/>
              <a:gd name="T23" fmla="*/ 3911 h 4080"/>
              <a:gd name="T24" fmla="*/ 1534 w 2466"/>
              <a:gd name="T25" fmla="*/ 3891 h 4080"/>
              <a:gd name="T26" fmla="*/ 1240 w 2466"/>
              <a:gd name="T27" fmla="*/ 3851 h 4080"/>
              <a:gd name="T28" fmla="*/ 916 w 2466"/>
              <a:gd name="T29" fmla="*/ 3895 h 4080"/>
              <a:gd name="T30" fmla="*/ 450 w 2466"/>
              <a:gd name="T31" fmla="*/ 3822 h 4080"/>
              <a:gd name="T32" fmla="*/ 456 w 2466"/>
              <a:gd name="T33" fmla="*/ 3483 h 4080"/>
              <a:gd name="T34" fmla="*/ 374 w 2466"/>
              <a:gd name="T35" fmla="*/ 3316 h 4080"/>
              <a:gd name="T36" fmla="*/ 402 w 2466"/>
              <a:gd name="T37" fmla="*/ 3201 h 4080"/>
              <a:gd name="T38" fmla="*/ 325 w 2466"/>
              <a:gd name="T39" fmla="*/ 3231 h 4080"/>
              <a:gd name="T40" fmla="*/ 286 w 2466"/>
              <a:gd name="T41" fmla="*/ 3231 h 4080"/>
              <a:gd name="T42" fmla="*/ 135 w 2466"/>
              <a:gd name="T43" fmla="*/ 3014 h 4080"/>
              <a:gd name="T44" fmla="*/ 84 w 2466"/>
              <a:gd name="T45" fmla="*/ 3064 h 4080"/>
              <a:gd name="T46" fmla="*/ 119 w 2466"/>
              <a:gd name="T47" fmla="*/ 2820 h 4080"/>
              <a:gd name="T48" fmla="*/ 188 w 2466"/>
              <a:gd name="T49" fmla="*/ 2554 h 4080"/>
              <a:gd name="T50" fmla="*/ 418 w 2466"/>
              <a:gd name="T51" fmla="*/ 2319 h 4080"/>
              <a:gd name="T52" fmla="*/ 636 w 2466"/>
              <a:gd name="T53" fmla="*/ 2218 h 4080"/>
              <a:gd name="T54" fmla="*/ 810 w 2466"/>
              <a:gd name="T55" fmla="*/ 2250 h 4080"/>
              <a:gd name="T56" fmla="*/ 917 w 2466"/>
              <a:gd name="T57" fmla="*/ 2381 h 4080"/>
              <a:gd name="T58" fmla="*/ 1059 w 2466"/>
              <a:gd name="T59" fmla="*/ 2156 h 4080"/>
              <a:gd name="T60" fmla="*/ 1196 w 2466"/>
              <a:gd name="T61" fmla="*/ 1806 h 4080"/>
              <a:gd name="T62" fmla="*/ 1257 w 2466"/>
              <a:gd name="T63" fmla="*/ 1597 h 4080"/>
              <a:gd name="T64" fmla="*/ 1391 w 2466"/>
              <a:gd name="T65" fmla="*/ 1330 h 4080"/>
              <a:gd name="T66" fmla="*/ 1585 w 2466"/>
              <a:gd name="T67" fmla="*/ 1044 h 4080"/>
              <a:gd name="T68" fmla="*/ 1957 w 2466"/>
              <a:gd name="T69" fmla="*/ 543 h 4080"/>
              <a:gd name="T70" fmla="*/ 1958 w 2466"/>
              <a:gd name="T71" fmla="*/ 341 h 4080"/>
              <a:gd name="T72" fmla="*/ 1791 w 2466"/>
              <a:gd name="T73" fmla="*/ 161 h 4080"/>
              <a:gd name="T74" fmla="*/ 1983 w 2466"/>
              <a:gd name="T75" fmla="*/ 146 h 4080"/>
              <a:gd name="T76" fmla="*/ 2074 w 2466"/>
              <a:gd name="T77" fmla="*/ 350 h 4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66" h="4080">
                <a:moveTo>
                  <a:pt x="2074" y="350"/>
                </a:moveTo>
                <a:cubicBezTo>
                  <a:pt x="2152" y="425"/>
                  <a:pt x="2068" y="646"/>
                  <a:pt x="2079" y="745"/>
                </a:cubicBezTo>
                <a:cubicBezTo>
                  <a:pt x="2094" y="881"/>
                  <a:pt x="2158" y="1036"/>
                  <a:pt x="2281" y="1105"/>
                </a:cubicBezTo>
                <a:cubicBezTo>
                  <a:pt x="2232" y="1148"/>
                  <a:pt x="2169" y="1127"/>
                  <a:pt x="2128" y="1107"/>
                </a:cubicBezTo>
                <a:cubicBezTo>
                  <a:pt x="2087" y="1111"/>
                  <a:pt x="2078" y="1118"/>
                  <a:pt x="2034" y="1119"/>
                </a:cubicBezTo>
                <a:cubicBezTo>
                  <a:pt x="1942" y="1123"/>
                  <a:pt x="1848" y="1063"/>
                  <a:pt x="1802" y="1139"/>
                </a:cubicBezTo>
                <a:cubicBezTo>
                  <a:pt x="1745" y="1231"/>
                  <a:pt x="1752" y="1247"/>
                  <a:pt x="1827" y="1333"/>
                </a:cubicBezTo>
                <a:cubicBezTo>
                  <a:pt x="1917" y="1435"/>
                  <a:pt x="2104" y="1591"/>
                  <a:pt x="2143" y="1664"/>
                </a:cubicBezTo>
                <a:cubicBezTo>
                  <a:pt x="2175" y="1724"/>
                  <a:pt x="2202" y="1848"/>
                  <a:pt x="2238" y="1906"/>
                </a:cubicBezTo>
                <a:cubicBezTo>
                  <a:pt x="2257" y="1938"/>
                  <a:pt x="2246" y="1966"/>
                  <a:pt x="2230" y="1984"/>
                </a:cubicBezTo>
                <a:cubicBezTo>
                  <a:pt x="2167" y="2015"/>
                  <a:pt x="2027" y="2334"/>
                  <a:pt x="1994" y="2405"/>
                </a:cubicBezTo>
                <a:cubicBezTo>
                  <a:pt x="1969" y="2457"/>
                  <a:pt x="1840" y="2509"/>
                  <a:pt x="1914" y="2539"/>
                </a:cubicBezTo>
                <a:cubicBezTo>
                  <a:pt x="1968" y="2561"/>
                  <a:pt x="1963" y="2616"/>
                  <a:pt x="1956" y="2688"/>
                </a:cubicBezTo>
                <a:cubicBezTo>
                  <a:pt x="1953" y="2720"/>
                  <a:pt x="1951" y="2750"/>
                  <a:pt x="1933" y="2778"/>
                </a:cubicBezTo>
                <a:cubicBezTo>
                  <a:pt x="1939" y="2780"/>
                  <a:pt x="1972" y="2826"/>
                  <a:pt x="1973" y="2830"/>
                </a:cubicBezTo>
                <a:cubicBezTo>
                  <a:pt x="1982" y="2890"/>
                  <a:pt x="1967" y="2983"/>
                  <a:pt x="2008" y="3032"/>
                </a:cubicBezTo>
                <a:cubicBezTo>
                  <a:pt x="2033" y="3062"/>
                  <a:pt x="2066" y="3073"/>
                  <a:pt x="2077" y="3120"/>
                </a:cubicBezTo>
                <a:cubicBezTo>
                  <a:pt x="2086" y="3155"/>
                  <a:pt x="2103" y="3202"/>
                  <a:pt x="2133" y="3225"/>
                </a:cubicBezTo>
                <a:cubicBezTo>
                  <a:pt x="2031" y="3227"/>
                  <a:pt x="2260" y="3497"/>
                  <a:pt x="2280" y="3513"/>
                </a:cubicBezTo>
                <a:cubicBezTo>
                  <a:pt x="2359" y="3576"/>
                  <a:pt x="2414" y="3561"/>
                  <a:pt x="2420" y="3679"/>
                </a:cubicBezTo>
                <a:cubicBezTo>
                  <a:pt x="2431" y="3742"/>
                  <a:pt x="2441" y="3805"/>
                  <a:pt x="2450" y="3865"/>
                </a:cubicBezTo>
                <a:cubicBezTo>
                  <a:pt x="2367" y="3967"/>
                  <a:pt x="2466" y="4002"/>
                  <a:pt x="2412" y="4080"/>
                </a:cubicBezTo>
                <a:cubicBezTo>
                  <a:pt x="2336" y="4005"/>
                  <a:pt x="2217" y="3925"/>
                  <a:pt x="2106" y="3955"/>
                </a:cubicBezTo>
                <a:cubicBezTo>
                  <a:pt x="2048" y="3971"/>
                  <a:pt x="2043" y="3914"/>
                  <a:pt x="2000" y="3911"/>
                </a:cubicBezTo>
                <a:cubicBezTo>
                  <a:pt x="1927" y="3905"/>
                  <a:pt x="1976" y="3900"/>
                  <a:pt x="1864" y="3899"/>
                </a:cubicBezTo>
                <a:cubicBezTo>
                  <a:pt x="1829" y="3897"/>
                  <a:pt x="1545" y="3869"/>
                  <a:pt x="1534" y="3891"/>
                </a:cubicBezTo>
                <a:cubicBezTo>
                  <a:pt x="1541" y="3832"/>
                  <a:pt x="1478" y="3862"/>
                  <a:pt x="1403" y="3866"/>
                </a:cubicBezTo>
                <a:cubicBezTo>
                  <a:pt x="1362" y="3868"/>
                  <a:pt x="1301" y="3847"/>
                  <a:pt x="1240" y="3851"/>
                </a:cubicBezTo>
                <a:cubicBezTo>
                  <a:pt x="1176" y="3854"/>
                  <a:pt x="1102" y="3846"/>
                  <a:pt x="1042" y="3843"/>
                </a:cubicBezTo>
                <a:cubicBezTo>
                  <a:pt x="974" y="3840"/>
                  <a:pt x="934" y="3802"/>
                  <a:pt x="916" y="3895"/>
                </a:cubicBezTo>
                <a:lnTo>
                  <a:pt x="579" y="3898"/>
                </a:lnTo>
                <a:cubicBezTo>
                  <a:pt x="522" y="3886"/>
                  <a:pt x="493" y="3908"/>
                  <a:pt x="450" y="3822"/>
                </a:cubicBezTo>
                <a:lnTo>
                  <a:pt x="449" y="3824"/>
                </a:lnTo>
                <a:cubicBezTo>
                  <a:pt x="419" y="3720"/>
                  <a:pt x="517" y="3593"/>
                  <a:pt x="456" y="3483"/>
                </a:cubicBezTo>
                <a:cubicBezTo>
                  <a:pt x="438" y="3452"/>
                  <a:pt x="382" y="3402"/>
                  <a:pt x="430" y="3378"/>
                </a:cubicBezTo>
                <a:cubicBezTo>
                  <a:pt x="391" y="3388"/>
                  <a:pt x="335" y="3355"/>
                  <a:pt x="374" y="3316"/>
                </a:cubicBezTo>
                <a:cubicBezTo>
                  <a:pt x="397" y="3293"/>
                  <a:pt x="448" y="3254"/>
                  <a:pt x="381" y="3251"/>
                </a:cubicBezTo>
                <a:cubicBezTo>
                  <a:pt x="394" y="3237"/>
                  <a:pt x="401" y="3220"/>
                  <a:pt x="402" y="3201"/>
                </a:cubicBezTo>
                <a:cubicBezTo>
                  <a:pt x="381" y="3252"/>
                  <a:pt x="359" y="3211"/>
                  <a:pt x="325" y="3213"/>
                </a:cubicBezTo>
                <a:cubicBezTo>
                  <a:pt x="337" y="3230"/>
                  <a:pt x="346" y="3242"/>
                  <a:pt x="325" y="3231"/>
                </a:cubicBezTo>
                <a:cubicBezTo>
                  <a:pt x="326" y="3247"/>
                  <a:pt x="324" y="3263"/>
                  <a:pt x="319" y="3278"/>
                </a:cubicBezTo>
                <a:cubicBezTo>
                  <a:pt x="292" y="3277"/>
                  <a:pt x="279" y="3256"/>
                  <a:pt x="286" y="3231"/>
                </a:cubicBezTo>
                <a:cubicBezTo>
                  <a:pt x="263" y="3273"/>
                  <a:pt x="195" y="3220"/>
                  <a:pt x="187" y="3188"/>
                </a:cubicBezTo>
                <a:cubicBezTo>
                  <a:pt x="173" y="3138"/>
                  <a:pt x="170" y="3053"/>
                  <a:pt x="135" y="3014"/>
                </a:cubicBezTo>
                <a:cubicBezTo>
                  <a:pt x="94" y="3064"/>
                  <a:pt x="102" y="3005"/>
                  <a:pt x="75" y="3005"/>
                </a:cubicBezTo>
                <a:cubicBezTo>
                  <a:pt x="80" y="3024"/>
                  <a:pt x="83" y="3044"/>
                  <a:pt x="84" y="3064"/>
                </a:cubicBezTo>
                <a:cubicBezTo>
                  <a:pt x="0" y="3075"/>
                  <a:pt x="46" y="2996"/>
                  <a:pt x="55" y="2951"/>
                </a:cubicBezTo>
                <a:cubicBezTo>
                  <a:pt x="94" y="2918"/>
                  <a:pt x="118" y="2869"/>
                  <a:pt x="119" y="2820"/>
                </a:cubicBezTo>
                <a:cubicBezTo>
                  <a:pt x="121" y="2774"/>
                  <a:pt x="181" y="2685"/>
                  <a:pt x="164" y="2653"/>
                </a:cubicBezTo>
                <a:cubicBezTo>
                  <a:pt x="147" y="2621"/>
                  <a:pt x="140" y="2608"/>
                  <a:pt x="188" y="2554"/>
                </a:cubicBezTo>
                <a:cubicBezTo>
                  <a:pt x="235" y="2501"/>
                  <a:pt x="282" y="2447"/>
                  <a:pt x="334" y="2398"/>
                </a:cubicBezTo>
                <a:cubicBezTo>
                  <a:pt x="364" y="2370"/>
                  <a:pt x="402" y="2358"/>
                  <a:pt x="418" y="2319"/>
                </a:cubicBezTo>
                <a:cubicBezTo>
                  <a:pt x="431" y="2286"/>
                  <a:pt x="484" y="2197"/>
                  <a:pt x="521" y="2187"/>
                </a:cubicBezTo>
                <a:cubicBezTo>
                  <a:pt x="562" y="2175"/>
                  <a:pt x="586" y="2229"/>
                  <a:pt x="636" y="2218"/>
                </a:cubicBezTo>
                <a:cubicBezTo>
                  <a:pt x="675" y="2210"/>
                  <a:pt x="678" y="2154"/>
                  <a:pt x="687" y="2123"/>
                </a:cubicBezTo>
                <a:cubicBezTo>
                  <a:pt x="694" y="2155"/>
                  <a:pt x="780" y="2242"/>
                  <a:pt x="810" y="2250"/>
                </a:cubicBezTo>
                <a:cubicBezTo>
                  <a:pt x="840" y="2258"/>
                  <a:pt x="848" y="2300"/>
                  <a:pt x="837" y="2333"/>
                </a:cubicBezTo>
                <a:cubicBezTo>
                  <a:pt x="828" y="2356"/>
                  <a:pt x="871" y="2391"/>
                  <a:pt x="917" y="2381"/>
                </a:cubicBezTo>
                <a:cubicBezTo>
                  <a:pt x="931" y="2357"/>
                  <a:pt x="1008" y="2286"/>
                  <a:pt x="989" y="2243"/>
                </a:cubicBezTo>
                <a:cubicBezTo>
                  <a:pt x="976" y="2213"/>
                  <a:pt x="1038" y="2173"/>
                  <a:pt x="1059" y="2156"/>
                </a:cubicBezTo>
                <a:cubicBezTo>
                  <a:pt x="1095" y="2127"/>
                  <a:pt x="1059" y="2084"/>
                  <a:pt x="1079" y="2045"/>
                </a:cubicBezTo>
                <a:cubicBezTo>
                  <a:pt x="1117" y="1970"/>
                  <a:pt x="1170" y="1901"/>
                  <a:pt x="1196" y="1806"/>
                </a:cubicBezTo>
                <a:cubicBezTo>
                  <a:pt x="1207" y="1766"/>
                  <a:pt x="1192" y="1724"/>
                  <a:pt x="1204" y="1686"/>
                </a:cubicBezTo>
                <a:cubicBezTo>
                  <a:pt x="1213" y="1656"/>
                  <a:pt x="1259" y="1646"/>
                  <a:pt x="1257" y="1597"/>
                </a:cubicBezTo>
                <a:cubicBezTo>
                  <a:pt x="1243" y="1593"/>
                  <a:pt x="1361" y="1609"/>
                  <a:pt x="1384" y="1494"/>
                </a:cubicBezTo>
                <a:cubicBezTo>
                  <a:pt x="1390" y="1468"/>
                  <a:pt x="1435" y="1339"/>
                  <a:pt x="1391" y="1330"/>
                </a:cubicBezTo>
                <a:cubicBezTo>
                  <a:pt x="1537" y="1256"/>
                  <a:pt x="1528" y="1247"/>
                  <a:pt x="1528" y="1107"/>
                </a:cubicBezTo>
                <a:cubicBezTo>
                  <a:pt x="1528" y="1068"/>
                  <a:pt x="1568" y="1072"/>
                  <a:pt x="1585" y="1044"/>
                </a:cubicBezTo>
                <a:cubicBezTo>
                  <a:pt x="1612" y="1002"/>
                  <a:pt x="1646" y="685"/>
                  <a:pt x="1742" y="647"/>
                </a:cubicBezTo>
                <a:cubicBezTo>
                  <a:pt x="1770" y="636"/>
                  <a:pt x="1935" y="636"/>
                  <a:pt x="1957" y="543"/>
                </a:cubicBezTo>
                <a:cubicBezTo>
                  <a:pt x="1961" y="513"/>
                  <a:pt x="1944" y="520"/>
                  <a:pt x="1940" y="482"/>
                </a:cubicBezTo>
                <a:cubicBezTo>
                  <a:pt x="1943" y="461"/>
                  <a:pt x="1947" y="421"/>
                  <a:pt x="1958" y="341"/>
                </a:cubicBezTo>
                <a:cubicBezTo>
                  <a:pt x="1966" y="294"/>
                  <a:pt x="1882" y="254"/>
                  <a:pt x="1854" y="262"/>
                </a:cubicBezTo>
                <a:cubicBezTo>
                  <a:pt x="1828" y="271"/>
                  <a:pt x="1802" y="222"/>
                  <a:pt x="1791" y="161"/>
                </a:cubicBezTo>
                <a:cubicBezTo>
                  <a:pt x="1782" y="65"/>
                  <a:pt x="1788" y="28"/>
                  <a:pt x="1774" y="0"/>
                </a:cubicBezTo>
                <a:cubicBezTo>
                  <a:pt x="1995" y="0"/>
                  <a:pt x="1848" y="109"/>
                  <a:pt x="1983" y="146"/>
                </a:cubicBezTo>
                <a:cubicBezTo>
                  <a:pt x="2031" y="159"/>
                  <a:pt x="2036" y="269"/>
                  <a:pt x="2039" y="307"/>
                </a:cubicBezTo>
                <a:cubicBezTo>
                  <a:pt x="2042" y="345"/>
                  <a:pt x="2034" y="313"/>
                  <a:pt x="2074" y="35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2" name="꙱ Cambodia (Kampuchea) (Kingdom of Cambodia) (KH) (H)">
            <a:extLst>
              <a:ext uri="{FF2B5EF4-FFF2-40B4-BE49-F238E27FC236}">
                <a16:creationId xmlns:a16="http://schemas.microsoft.com/office/drawing/2014/main" id="{CD05B0EB-3275-4400-9A53-0109AC3FCB68}"/>
              </a:ext>
            </a:extLst>
          </p:cNvPr>
          <p:cNvSpPr>
            <a:spLocks noEditPoints="1"/>
          </p:cNvSpPr>
          <p:nvPr/>
        </p:nvSpPr>
        <p:spPr bwMode="auto">
          <a:xfrm>
            <a:off x="7024709" y="1951377"/>
            <a:ext cx="142285" cy="138080"/>
          </a:xfrm>
          <a:custGeom>
            <a:avLst/>
            <a:gdLst>
              <a:gd name="T0" fmla="*/ 12 w 1719"/>
              <a:gd name="T1" fmla="*/ 500 h 1673"/>
              <a:gd name="T2" fmla="*/ 0 w 1719"/>
              <a:gd name="T3" fmla="*/ 408 h 1673"/>
              <a:gd name="T4" fmla="*/ 171 w 1719"/>
              <a:gd name="T5" fmla="*/ 199 h 1673"/>
              <a:gd name="T6" fmla="*/ 435 w 1719"/>
              <a:gd name="T7" fmla="*/ 109 h 1673"/>
              <a:gd name="T8" fmla="*/ 543 w 1719"/>
              <a:gd name="T9" fmla="*/ 107 h 1673"/>
              <a:gd name="T10" fmla="*/ 712 w 1719"/>
              <a:gd name="T11" fmla="*/ 101 h 1673"/>
              <a:gd name="T12" fmla="*/ 876 w 1719"/>
              <a:gd name="T13" fmla="*/ 130 h 1673"/>
              <a:gd name="T14" fmla="*/ 1074 w 1719"/>
              <a:gd name="T15" fmla="*/ 246 h 1673"/>
              <a:gd name="T16" fmla="*/ 1173 w 1719"/>
              <a:gd name="T17" fmla="*/ 227 h 1673"/>
              <a:gd name="T18" fmla="*/ 1139 w 1719"/>
              <a:gd name="T19" fmla="*/ 120 h 1673"/>
              <a:gd name="T20" fmla="*/ 1182 w 1719"/>
              <a:gd name="T21" fmla="*/ 102 h 1673"/>
              <a:gd name="T22" fmla="*/ 1237 w 1719"/>
              <a:gd name="T23" fmla="*/ 81 h 1673"/>
              <a:gd name="T24" fmla="*/ 1268 w 1719"/>
              <a:gd name="T25" fmla="*/ 47 h 1673"/>
              <a:gd name="T26" fmla="*/ 1342 w 1719"/>
              <a:gd name="T27" fmla="*/ 96 h 1673"/>
              <a:gd name="T28" fmla="*/ 1588 w 1719"/>
              <a:gd name="T29" fmla="*/ 0 h 1673"/>
              <a:gd name="T30" fmla="*/ 1548 w 1719"/>
              <a:gd name="T31" fmla="*/ 184 h 1673"/>
              <a:gd name="T32" fmla="*/ 1598 w 1719"/>
              <a:gd name="T33" fmla="*/ 301 h 1673"/>
              <a:gd name="T34" fmla="*/ 1623 w 1719"/>
              <a:gd name="T35" fmla="*/ 381 h 1673"/>
              <a:gd name="T36" fmla="*/ 1640 w 1719"/>
              <a:gd name="T37" fmla="*/ 567 h 1673"/>
              <a:gd name="T38" fmla="*/ 1662 w 1719"/>
              <a:gd name="T39" fmla="*/ 836 h 1673"/>
              <a:gd name="T40" fmla="*/ 1580 w 1719"/>
              <a:gd name="T41" fmla="*/ 861 h 1673"/>
              <a:gd name="T42" fmla="*/ 1403 w 1719"/>
              <a:gd name="T43" fmla="*/ 977 h 1673"/>
              <a:gd name="T44" fmla="*/ 1330 w 1719"/>
              <a:gd name="T45" fmla="*/ 978 h 1673"/>
              <a:gd name="T46" fmla="*/ 1351 w 1719"/>
              <a:gd name="T47" fmla="*/ 1085 h 1673"/>
              <a:gd name="T48" fmla="*/ 1203 w 1719"/>
              <a:gd name="T49" fmla="*/ 1060 h 1673"/>
              <a:gd name="T50" fmla="*/ 1174 w 1719"/>
              <a:gd name="T51" fmla="*/ 1188 h 1673"/>
              <a:gd name="T52" fmla="*/ 1295 w 1719"/>
              <a:gd name="T53" fmla="*/ 1332 h 1673"/>
              <a:gd name="T54" fmla="*/ 1289 w 1719"/>
              <a:gd name="T55" fmla="*/ 1397 h 1673"/>
              <a:gd name="T56" fmla="*/ 1185 w 1719"/>
              <a:gd name="T57" fmla="*/ 1351 h 1673"/>
              <a:gd name="T58" fmla="*/ 1141 w 1719"/>
              <a:gd name="T59" fmla="*/ 1321 h 1673"/>
              <a:gd name="T60" fmla="*/ 945 w 1719"/>
              <a:gd name="T61" fmla="*/ 1338 h 1673"/>
              <a:gd name="T62" fmla="*/ 810 w 1719"/>
              <a:gd name="T63" fmla="*/ 1485 h 1673"/>
              <a:gd name="T64" fmla="*/ 710 w 1719"/>
              <a:gd name="T65" fmla="*/ 1510 h 1673"/>
              <a:gd name="T66" fmla="*/ 564 w 1719"/>
              <a:gd name="T67" fmla="*/ 1438 h 1673"/>
              <a:gd name="T68" fmla="*/ 483 w 1719"/>
              <a:gd name="T69" fmla="*/ 1484 h 1673"/>
              <a:gd name="T70" fmla="*/ 504 w 1719"/>
              <a:gd name="T71" fmla="*/ 1412 h 1673"/>
              <a:gd name="T72" fmla="*/ 471 w 1719"/>
              <a:gd name="T73" fmla="*/ 1278 h 1673"/>
              <a:gd name="T74" fmla="*/ 410 w 1719"/>
              <a:gd name="T75" fmla="*/ 1364 h 1673"/>
              <a:gd name="T76" fmla="*/ 336 w 1719"/>
              <a:gd name="T77" fmla="*/ 1362 h 1673"/>
              <a:gd name="T78" fmla="*/ 310 w 1719"/>
              <a:gd name="T79" fmla="*/ 1244 h 1673"/>
              <a:gd name="T80" fmla="*/ 299 w 1719"/>
              <a:gd name="T81" fmla="*/ 1147 h 1673"/>
              <a:gd name="T82" fmla="*/ 285 w 1719"/>
              <a:gd name="T83" fmla="*/ 1070 h 1673"/>
              <a:gd name="T84" fmla="*/ 241 w 1719"/>
              <a:gd name="T85" fmla="*/ 1094 h 1673"/>
              <a:gd name="T86" fmla="*/ 187 w 1719"/>
              <a:gd name="T87" fmla="*/ 955 h 1673"/>
              <a:gd name="T88" fmla="*/ 163 w 1719"/>
              <a:gd name="T89" fmla="*/ 793 h 1673"/>
              <a:gd name="T90" fmla="*/ 12 w 1719"/>
              <a:gd name="T91" fmla="*/ 500 h 1673"/>
              <a:gd name="T92" fmla="*/ 621 w 1719"/>
              <a:gd name="T93" fmla="*/ 1522 h 1673"/>
              <a:gd name="T94" fmla="*/ 567 w 1719"/>
              <a:gd name="T95" fmla="*/ 1551 h 1673"/>
              <a:gd name="T96" fmla="*/ 642 w 1719"/>
              <a:gd name="T97" fmla="*/ 1673 h 1673"/>
              <a:gd name="T98" fmla="*/ 621 w 1719"/>
              <a:gd name="T99" fmla="*/ 1522 h 1673"/>
              <a:gd name="T100" fmla="*/ 381 w 1719"/>
              <a:gd name="T101" fmla="*/ 1438 h 1673"/>
              <a:gd name="T102" fmla="*/ 354 w 1719"/>
              <a:gd name="T103" fmla="*/ 1409 h 1673"/>
              <a:gd name="T104" fmla="*/ 381 w 1719"/>
              <a:gd name="T105" fmla="*/ 1438 h 1673"/>
              <a:gd name="T106" fmla="*/ 285 w 1719"/>
              <a:gd name="T107" fmla="*/ 1177 h 1673"/>
              <a:gd name="T108" fmla="*/ 268 w 1719"/>
              <a:gd name="T109" fmla="*/ 1177 h 1673"/>
              <a:gd name="T110" fmla="*/ 291 w 1719"/>
              <a:gd name="T111" fmla="*/ 1210 h 1673"/>
              <a:gd name="T112" fmla="*/ 285 w 1719"/>
              <a:gd name="T113" fmla="*/ 1177 h 1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19" h="1673">
                <a:moveTo>
                  <a:pt x="12" y="500"/>
                </a:moveTo>
                <a:cubicBezTo>
                  <a:pt x="13" y="469"/>
                  <a:pt x="11" y="438"/>
                  <a:pt x="0" y="408"/>
                </a:cubicBezTo>
                <a:cubicBezTo>
                  <a:pt x="99" y="411"/>
                  <a:pt x="140" y="270"/>
                  <a:pt x="171" y="199"/>
                </a:cubicBezTo>
                <a:cubicBezTo>
                  <a:pt x="204" y="121"/>
                  <a:pt x="369" y="62"/>
                  <a:pt x="435" y="109"/>
                </a:cubicBezTo>
                <a:cubicBezTo>
                  <a:pt x="464" y="129"/>
                  <a:pt x="498" y="117"/>
                  <a:pt x="543" y="107"/>
                </a:cubicBezTo>
                <a:cubicBezTo>
                  <a:pt x="594" y="96"/>
                  <a:pt x="577" y="126"/>
                  <a:pt x="712" y="101"/>
                </a:cubicBezTo>
                <a:cubicBezTo>
                  <a:pt x="839" y="76"/>
                  <a:pt x="788" y="212"/>
                  <a:pt x="876" y="130"/>
                </a:cubicBezTo>
                <a:cubicBezTo>
                  <a:pt x="882" y="255"/>
                  <a:pt x="1024" y="164"/>
                  <a:pt x="1074" y="246"/>
                </a:cubicBezTo>
                <a:cubicBezTo>
                  <a:pt x="1098" y="287"/>
                  <a:pt x="1181" y="289"/>
                  <a:pt x="1173" y="227"/>
                </a:cubicBezTo>
                <a:cubicBezTo>
                  <a:pt x="1169" y="193"/>
                  <a:pt x="1093" y="151"/>
                  <a:pt x="1139" y="120"/>
                </a:cubicBezTo>
                <a:cubicBezTo>
                  <a:pt x="1158" y="105"/>
                  <a:pt x="1176" y="133"/>
                  <a:pt x="1182" y="102"/>
                </a:cubicBezTo>
                <a:cubicBezTo>
                  <a:pt x="1186" y="76"/>
                  <a:pt x="1217" y="82"/>
                  <a:pt x="1237" y="81"/>
                </a:cubicBezTo>
                <a:cubicBezTo>
                  <a:pt x="1251" y="72"/>
                  <a:pt x="1251" y="48"/>
                  <a:pt x="1268" y="47"/>
                </a:cubicBezTo>
                <a:cubicBezTo>
                  <a:pt x="1295" y="44"/>
                  <a:pt x="1323" y="82"/>
                  <a:pt x="1342" y="96"/>
                </a:cubicBezTo>
                <a:cubicBezTo>
                  <a:pt x="1427" y="158"/>
                  <a:pt x="1544" y="69"/>
                  <a:pt x="1588" y="0"/>
                </a:cubicBezTo>
                <a:cubicBezTo>
                  <a:pt x="1593" y="83"/>
                  <a:pt x="1543" y="109"/>
                  <a:pt x="1548" y="184"/>
                </a:cubicBezTo>
                <a:cubicBezTo>
                  <a:pt x="1553" y="248"/>
                  <a:pt x="1588" y="237"/>
                  <a:pt x="1598" y="301"/>
                </a:cubicBezTo>
                <a:cubicBezTo>
                  <a:pt x="1605" y="355"/>
                  <a:pt x="1594" y="329"/>
                  <a:pt x="1623" y="381"/>
                </a:cubicBezTo>
                <a:cubicBezTo>
                  <a:pt x="1674" y="473"/>
                  <a:pt x="1651" y="464"/>
                  <a:pt x="1640" y="567"/>
                </a:cubicBezTo>
                <a:cubicBezTo>
                  <a:pt x="1632" y="635"/>
                  <a:pt x="1719" y="783"/>
                  <a:pt x="1662" y="836"/>
                </a:cubicBezTo>
                <a:cubicBezTo>
                  <a:pt x="1641" y="856"/>
                  <a:pt x="1606" y="853"/>
                  <a:pt x="1580" y="861"/>
                </a:cubicBezTo>
                <a:cubicBezTo>
                  <a:pt x="1543" y="871"/>
                  <a:pt x="1462" y="970"/>
                  <a:pt x="1403" y="977"/>
                </a:cubicBezTo>
                <a:cubicBezTo>
                  <a:pt x="1395" y="979"/>
                  <a:pt x="1367" y="979"/>
                  <a:pt x="1330" y="978"/>
                </a:cubicBezTo>
                <a:cubicBezTo>
                  <a:pt x="1357" y="1013"/>
                  <a:pt x="1331" y="1044"/>
                  <a:pt x="1351" y="1085"/>
                </a:cubicBezTo>
                <a:cubicBezTo>
                  <a:pt x="1317" y="1079"/>
                  <a:pt x="1229" y="1019"/>
                  <a:pt x="1203" y="1060"/>
                </a:cubicBezTo>
                <a:cubicBezTo>
                  <a:pt x="1171" y="1109"/>
                  <a:pt x="1133" y="1079"/>
                  <a:pt x="1174" y="1188"/>
                </a:cubicBezTo>
                <a:cubicBezTo>
                  <a:pt x="1219" y="1310"/>
                  <a:pt x="1284" y="1257"/>
                  <a:pt x="1295" y="1332"/>
                </a:cubicBezTo>
                <a:cubicBezTo>
                  <a:pt x="1256" y="1337"/>
                  <a:pt x="1290" y="1364"/>
                  <a:pt x="1289" y="1397"/>
                </a:cubicBezTo>
                <a:cubicBezTo>
                  <a:pt x="1253" y="1385"/>
                  <a:pt x="1208" y="1389"/>
                  <a:pt x="1185" y="1351"/>
                </a:cubicBezTo>
                <a:cubicBezTo>
                  <a:pt x="1175" y="1335"/>
                  <a:pt x="1161" y="1317"/>
                  <a:pt x="1141" y="1321"/>
                </a:cubicBezTo>
                <a:cubicBezTo>
                  <a:pt x="1080" y="1333"/>
                  <a:pt x="1001" y="1392"/>
                  <a:pt x="945" y="1338"/>
                </a:cubicBezTo>
                <a:cubicBezTo>
                  <a:pt x="893" y="1391"/>
                  <a:pt x="986" y="1467"/>
                  <a:pt x="810" y="1485"/>
                </a:cubicBezTo>
                <a:cubicBezTo>
                  <a:pt x="764" y="1490"/>
                  <a:pt x="759" y="1531"/>
                  <a:pt x="710" y="1510"/>
                </a:cubicBezTo>
                <a:cubicBezTo>
                  <a:pt x="669" y="1492"/>
                  <a:pt x="585" y="1480"/>
                  <a:pt x="564" y="1438"/>
                </a:cubicBezTo>
                <a:cubicBezTo>
                  <a:pt x="576" y="1482"/>
                  <a:pt x="515" y="1513"/>
                  <a:pt x="483" y="1484"/>
                </a:cubicBezTo>
                <a:cubicBezTo>
                  <a:pt x="441" y="1446"/>
                  <a:pt x="479" y="1438"/>
                  <a:pt x="504" y="1412"/>
                </a:cubicBezTo>
                <a:cubicBezTo>
                  <a:pt x="533" y="1381"/>
                  <a:pt x="498" y="1300"/>
                  <a:pt x="471" y="1278"/>
                </a:cubicBezTo>
                <a:cubicBezTo>
                  <a:pt x="423" y="1240"/>
                  <a:pt x="418" y="1340"/>
                  <a:pt x="410" y="1364"/>
                </a:cubicBezTo>
                <a:cubicBezTo>
                  <a:pt x="381" y="1340"/>
                  <a:pt x="363" y="1376"/>
                  <a:pt x="336" y="1362"/>
                </a:cubicBezTo>
                <a:cubicBezTo>
                  <a:pt x="295" y="1342"/>
                  <a:pt x="319" y="1277"/>
                  <a:pt x="310" y="1244"/>
                </a:cubicBezTo>
                <a:cubicBezTo>
                  <a:pt x="301" y="1213"/>
                  <a:pt x="331" y="1169"/>
                  <a:pt x="299" y="1147"/>
                </a:cubicBezTo>
                <a:cubicBezTo>
                  <a:pt x="277" y="1131"/>
                  <a:pt x="229" y="1078"/>
                  <a:pt x="285" y="1070"/>
                </a:cubicBezTo>
                <a:cubicBezTo>
                  <a:pt x="262" y="1058"/>
                  <a:pt x="246" y="1070"/>
                  <a:pt x="241" y="1094"/>
                </a:cubicBezTo>
                <a:cubicBezTo>
                  <a:pt x="248" y="1043"/>
                  <a:pt x="205" y="998"/>
                  <a:pt x="187" y="955"/>
                </a:cubicBezTo>
                <a:cubicBezTo>
                  <a:pt x="168" y="905"/>
                  <a:pt x="193" y="837"/>
                  <a:pt x="163" y="793"/>
                </a:cubicBezTo>
                <a:cubicBezTo>
                  <a:pt x="98" y="699"/>
                  <a:pt x="50" y="611"/>
                  <a:pt x="12" y="500"/>
                </a:cubicBezTo>
                <a:close/>
                <a:moveTo>
                  <a:pt x="621" y="1522"/>
                </a:moveTo>
                <a:cubicBezTo>
                  <a:pt x="608" y="1540"/>
                  <a:pt x="590" y="1550"/>
                  <a:pt x="567" y="1551"/>
                </a:cubicBezTo>
                <a:cubicBezTo>
                  <a:pt x="607" y="1582"/>
                  <a:pt x="611" y="1635"/>
                  <a:pt x="642" y="1673"/>
                </a:cubicBezTo>
                <a:cubicBezTo>
                  <a:pt x="627" y="1622"/>
                  <a:pt x="670" y="1562"/>
                  <a:pt x="621" y="1522"/>
                </a:cubicBezTo>
                <a:close/>
                <a:moveTo>
                  <a:pt x="381" y="1438"/>
                </a:moveTo>
                <a:cubicBezTo>
                  <a:pt x="395" y="1413"/>
                  <a:pt x="386" y="1403"/>
                  <a:pt x="354" y="1409"/>
                </a:cubicBezTo>
                <a:cubicBezTo>
                  <a:pt x="362" y="1419"/>
                  <a:pt x="371" y="1429"/>
                  <a:pt x="381" y="1438"/>
                </a:cubicBezTo>
                <a:close/>
                <a:moveTo>
                  <a:pt x="285" y="1177"/>
                </a:moveTo>
                <a:cubicBezTo>
                  <a:pt x="279" y="1177"/>
                  <a:pt x="273" y="1177"/>
                  <a:pt x="268" y="1177"/>
                </a:cubicBezTo>
                <a:cubicBezTo>
                  <a:pt x="274" y="1189"/>
                  <a:pt x="282" y="1200"/>
                  <a:pt x="291" y="1210"/>
                </a:cubicBezTo>
                <a:cubicBezTo>
                  <a:pt x="289" y="1199"/>
                  <a:pt x="287" y="1188"/>
                  <a:pt x="285" y="117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3" name="꙱ Burundi (Republic of Burundi) (BI) (H)">
            <a:extLst>
              <a:ext uri="{FF2B5EF4-FFF2-40B4-BE49-F238E27FC236}">
                <a16:creationId xmlns:a16="http://schemas.microsoft.com/office/drawing/2014/main" id="{809DA5F0-A232-4CF7-A142-E007E87B8F91}"/>
              </a:ext>
            </a:extLst>
          </p:cNvPr>
          <p:cNvSpPr>
            <a:spLocks/>
          </p:cNvSpPr>
          <p:nvPr/>
        </p:nvSpPr>
        <p:spPr bwMode="auto">
          <a:xfrm>
            <a:off x="5139430" y="2449760"/>
            <a:ext cx="48507" cy="65804"/>
          </a:xfrm>
          <a:custGeom>
            <a:avLst/>
            <a:gdLst>
              <a:gd name="T0" fmla="*/ 0 w 595"/>
              <a:gd name="T1" fmla="*/ 187 h 792"/>
              <a:gd name="T2" fmla="*/ 118 w 595"/>
              <a:gd name="T3" fmla="*/ 197 h 792"/>
              <a:gd name="T4" fmla="*/ 296 w 595"/>
              <a:gd name="T5" fmla="*/ 30 h 792"/>
              <a:gd name="T6" fmla="*/ 519 w 595"/>
              <a:gd name="T7" fmla="*/ 60 h 792"/>
              <a:gd name="T8" fmla="*/ 478 w 595"/>
              <a:gd name="T9" fmla="*/ 89 h 792"/>
              <a:gd name="T10" fmla="*/ 474 w 595"/>
              <a:gd name="T11" fmla="*/ 152 h 792"/>
              <a:gd name="T12" fmla="*/ 575 w 595"/>
              <a:gd name="T13" fmla="*/ 267 h 792"/>
              <a:gd name="T14" fmla="*/ 560 w 595"/>
              <a:gd name="T15" fmla="*/ 374 h 792"/>
              <a:gd name="T16" fmla="*/ 496 w 595"/>
              <a:gd name="T17" fmla="*/ 442 h 792"/>
              <a:gd name="T18" fmla="*/ 440 w 595"/>
              <a:gd name="T19" fmla="*/ 512 h 792"/>
              <a:gd name="T20" fmla="*/ 450 w 595"/>
              <a:gd name="T21" fmla="*/ 576 h 792"/>
              <a:gd name="T22" fmla="*/ 258 w 595"/>
              <a:gd name="T23" fmla="*/ 773 h 792"/>
              <a:gd name="T24" fmla="*/ 187 w 595"/>
              <a:gd name="T25" fmla="*/ 789 h 792"/>
              <a:gd name="T26" fmla="*/ 129 w 595"/>
              <a:gd name="T27" fmla="*/ 792 h 792"/>
              <a:gd name="T28" fmla="*/ 121 w 595"/>
              <a:gd name="T29" fmla="*/ 758 h 792"/>
              <a:gd name="T30" fmla="*/ 107 w 595"/>
              <a:gd name="T31" fmla="*/ 676 h 792"/>
              <a:gd name="T32" fmla="*/ 77 w 595"/>
              <a:gd name="T33" fmla="*/ 590 h 792"/>
              <a:gd name="T34" fmla="*/ 59 w 595"/>
              <a:gd name="T35" fmla="*/ 509 h 792"/>
              <a:gd name="T36" fmla="*/ 64 w 595"/>
              <a:gd name="T37" fmla="*/ 387 h 792"/>
              <a:gd name="T38" fmla="*/ 73 w 595"/>
              <a:gd name="T39" fmla="*/ 328 h 792"/>
              <a:gd name="T40" fmla="*/ 0 w 595"/>
              <a:gd name="T41" fmla="*/ 187 h 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95" h="792">
                <a:moveTo>
                  <a:pt x="0" y="187"/>
                </a:moveTo>
                <a:cubicBezTo>
                  <a:pt x="25" y="75"/>
                  <a:pt x="92" y="156"/>
                  <a:pt x="118" y="197"/>
                </a:cubicBezTo>
                <a:cubicBezTo>
                  <a:pt x="267" y="216"/>
                  <a:pt x="280" y="158"/>
                  <a:pt x="296" y="30"/>
                </a:cubicBezTo>
                <a:cubicBezTo>
                  <a:pt x="372" y="95"/>
                  <a:pt x="348" y="0"/>
                  <a:pt x="519" y="60"/>
                </a:cubicBezTo>
                <a:cubicBezTo>
                  <a:pt x="504" y="65"/>
                  <a:pt x="489" y="72"/>
                  <a:pt x="478" y="89"/>
                </a:cubicBezTo>
                <a:cubicBezTo>
                  <a:pt x="459" y="119"/>
                  <a:pt x="423" y="157"/>
                  <a:pt x="474" y="152"/>
                </a:cubicBezTo>
                <a:cubicBezTo>
                  <a:pt x="419" y="262"/>
                  <a:pt x="502" y="286"/>
                  <a:pt x="575" y="267"/>
                </a:cubicBezTo>
                <a:cubicBezTo>
                  <a:pt x="545" y="305"/>
                  <a:pt x="595" y="339"/>
                  <a:pt x="560" y="374"/>
                </a:cubicBezTo>
                <a:cubicBezTo>
                  <a:pt x="544" y="389"/>
                  <a:pt x="489" y="419"/>
                  <a:pt x="496" y="442"/>
                </a:cubicBezTo>
                <a:cubicBezTo>
                  <a:pt x="508" y="484"/>
                  <a:pt x="400" y="446"/>
                  <a:pt x="440" y="512"/>
                </a:cubicBezTo>
                <a:cubicBezTo>
                  <a:pt x="454" y="536"/>
                  <a:pt x="469" y="553"/>
                  <a:pt x="450" y="576"/>
                </a:cubicBezTo>
                <a:cubicBezTo>
                  <a:pt x="428" y="603"/>
                  <a:pt x="278" y="772"/>
                  <a:pt x="258" y="773"/>
                </a:cubicBezTo>
                <a:cubicBezTo>
                  <a:pt x="237" y="784"/>
                  <a:pt x="210" y="786"/>
                  <a:pt x="187" y="789"/>
                </a:cubicBezTo>
                <a:lnTo>
                  <a:pt x="129" y="792"/>
                </a:lnTo>
                <a:lnTo>
                  <a:pt x="121" y="758"/>
                </a:lnTo>
                <a:lnTo>
                  <a:pt x="107" y="676"/>
                </a:lnTo>
                <a:lnTo>
                  <a:pt x="77" y="590"/>
                </a:lnTo>
                <a:lnTo>
                  <a:pt x="59" y="509"/>
                </a:lnTo>
                <a:lnTo>
                  <a:pt x="64" y="387"/>
                </a:lnTo>
                <a:cubicBezTo>
                  <a:pt x="73" y="362"/>
                  <a:pt x="74" y="342"/>
                  <a:pt x="73" y="328"/>
                </a:cubicBezTo>
                <a:cubicBezTo>
                  <a:pt x="69" y="272"/>
                  <a:pt x="14" y="214"/>
                  <a:pt x="0" y="18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4" name="꙱ Burkina Faso (BF) (H)">
            <a:extLst>
              <a:ext uri="{FF2B5EF4-FFF2-40B4-BE49-F238E27FC236}">
                <a16:creationId xmlns:a16="http://schemas.microsoft.com/office/drawing/2014/main" id="{556A903F-18E0-4303-B502-36EB6B399E79}"/>
              </a:ext>
            </a:extLst>
          </p:cNvPr>
          <p:cNvSpPr>
            <a:spLocks/>
          </p:cNvSpPr>
          <p:nvPr/>
        </p:nvSpPr>
        <p:spPr bwMode="auto">
          <a:xfrm>
            <a:off x="4243681" y="1935196"/>
            <a:ext cx="205883" cy="172600"/>
          </a:xfrm>
          <a:custGeom>
            <a:avLst/>
            <a:gdLst>
              <a:gd name="T0" fmla="*/ 1698 w 2497"/>
              <a:gd name="T1" fmla="*/ 65 h 2085"/>
              <a:gd name="T2" fmla="*/ 1821 w 2497"/>
              <a:gd name="T3" fmla="*/ 116 h 2085"/>
              <a:gd name="T4" fmla="*/ 1820 w 2497"/>
              <a:gd name="T5" fmla="*/ 291 h 2085"/>
              <a:gd name="T6" fmla="*/ 1874 w 2497"/>
              <a:gd name="T7" fmla="*/ 432 h 2085"/>
              <a:gd name="T8" fmla="*/ 1939 w 2497"/>
              <a:gd name="T9" fmla="*/ 544 h 2085"/>
              <a:gd name="T10" fmla="*/ 2146 w 2497"/>
              <a:gd name="T11" fmla="*/ 675 h 2085"/>
              <a:gd name="T12" fmla="*/ 2063 w 2497"/>
              <a:gd name="T13" fmla="*/ 669 h 2085"/>
              <a:gd name="T14" fmla="*/ 2272 w 2497"/>
              <a:gd name="T15" fmla="*/ 939 h 2085"/>
              <a:gd name="T16" fmla="*/ 2437 w 2497"/>
              <a:gd name="T17" fmla="*/ 963 h 2085"/>
              <a:gd name="T18" fmla="*/ 2449 w 2497"/>
              <a:gd name="T19" fmla="*/ 998 h 2085"/>
              <a:gd name="T20" fmla="*/ 2415 w 2497"/>
              <a:gd name="T21" fmla="*/ 1082 h 2085"/>
              <a:gd name="T22" fmla="*/ 2497 w 2497"/>
              <a:gd name="T23" fmla="*/ 1181 h 2085"/>
              <a:gd name="T24" fmla="*/ 2451 w 2497"/>
              <a:gd name="T25" fmla="*/ 1284 h 2085"/>
              <a:gd name="T26" fmla="*/ 2234 w 2497"/>
              <a:gd name="T27" fmla="*/ 1365 h 2085"/>
              <a:gd name="T28" fmla="*/ 2033 w 2497"/>
              <a:gd name="T29" fmla="*/ 1503 h 2085"/>
              <a:gd name="T30" fmla="*/ 1871 w 2497"/>
              <a:gd name="T31" fmla="*/ 1512 h 2085"/>
              <a:gd name="T32" fmla="*/ 1690 w 2497"/>
              <a:gd name="T33" fmla="*/ 1464 h 2085"/>
              <a:gd name="T34" fmla="*/ 1696 w 2497"/>
              <a:gd name="T35" fmla="*/ 1469 h 2085"/>
              <a:gd name="T36" fmla="*/ 1518 w 2497"/>
              <a:gd name="T37" fmla="*/ 1523 h 2085"/>
              <a:gd name="T38" fmla="*/ 849 w 2497"/>
              <a:gd name="T39" fmla="*/ 1512 h 2085"/>
              <a:gd name="T40" fmla="*/ 821 w 2497"/>
              <a:gd name="T41" fmla="*/ 1611 h 2085"/>
              <a:gd name="T42" fmla="*/ 842 w 2497"/>
              <a:gd name="T43" fmla="*/ 1716 h 2085"/>
              <a:gd name="T44" fmla="*/ 869 w 2497"/>
              <a:gd name="T45" fmla="*/ 1934 h 2085"/>
              <a:gd name="T46" fmla="*/ 870 w 2497"/>
              <a:gd name="T47" fmla="*/ 2085 h 2085"/>
              <a:gd name="T48" fmla="*/ 733 w 2497"/>
              <a:gd name="T49" fmla="*/ 1898 h 2085"/>
              <a:gd name="T50" fmla="*/ 513 w 2497"/>
              <a:gd name="T51" fmla="*/ 1915 h 2085"/>
              <a:gd name="T52" fmla="*/ 380 w 2497"/>
              <a:gd name="T53" fmla="*/ 2013 h 2085"/>
              <a:gd name="T54" fmla="*/ 175 w 2497"/>
              <a:gd name="T55" fmla="*/ 1884 h 2085"/>
              <a:gd name="T56" fmla="*/ 0 w 2497"/>
              <a:gd name="T57" fmla="*/ 1703 h 2085"/>
              <a:gd name="T58" fmla="*/ 32 w 2497"/>
              <a:gd name="T59" fmla="*/ 1530 h 2085"/>
              <a:gd name="T60" fmla="*/ 83 w 2497"/>
              <a:gd name="T61" fmla="*/ 1453 h 2085"/>
              <a:gd name="T62" fmla="*/ 97 w 2497"/>
              <a:gd name="T63" fmla="*/ 1299 h 2085"/>
              <a:gd name="T64" fmla="*/ 48 w 2497"/>
              <a:gd name="T65" fmla="*/ 1218 h 2085"/>
              <a:gd name="T66" fmla="*/ 130 w 2497"/>
              <a:gd name="T67" fmla="*/ 1177 h 2085"/>
              <a:gd name="T68" fmla="*/ 277 w 2497"/>
              <a:gd name="T69" fmla="*/ 1145 h 2085"/>
              <a:gd name="T70" fmla="*/ 349 w 2497"/>
              <a:gd name="T71" fmla="*/ 929 h 2085"/>
              <a:gd name="T72" fmla="*/ 389 w 2497"/>
              <a:gd name="T73" fmla="*/ 887 h 2085"/>
              <a:gd name="T74" fmla="*/ 423 w 2497"/>
              <a:gd name="T75" fmla="*/ 817 h 2085"/>
              <a:gd name="T76" fmla="*/ 413 w 2497"/>
              <a:gd name="T77" fmla="*/ 745 h 2085"/>
              <a:gd name="T78" fmla="*/ 505 w 2497"/>
              <a:gd name="T79" fmla="*/ 621 h 2085"/>
              <a:gd name="T80" fmla="*/ 668 w 2497"/>
              <a:gd name="T81" fmla="*/ 740 h 2085"/>
              <a:gd name="T82" fmla="*/ 731 w 2497"/>
              <a:gd name="T83" fmla="*/ 698 h 2085"/>
              <a:gd name="T84" fmla="*/ 724 w 2497"/>
              <a:gd name="T85" fmla="*/ 550 h 2085"/>
              <a:gd name="T86" fmla="*/ 822 w 2497"/>
              <a:gd name="T87" fmla="*/ 576 h 2085"/>
              <a:gd name="T88" fmla="*/ 979 w 2497"/>
              <a:gd name="T89" fmla="*/ 349 h 2085"/>
              <a:gd name="T90" fmla="*/ 1119 w 2497"/>
              <a:gd name="T91" fmla="*/ 332 h 2085"/>
              <a:gd name="T92" fmla="*/ 1223 w 2497"/>
              <a:gd name="T93" fmla="*/ 265 h 2085"/>
              <a:gd name="T94" fmla="*/ 1360 w 2497"/>
              <a:gd name="T95" fmla="*/ 179 h 2085"/>
              <a:gd name="T96" fmla="*/ 1616 w 2497"/>
              <a:gd name="T97" fmla="*/ 77 h 2085"/>
              <a:gd name="T98" fmla="*/ 1698 w 2497"/>
              <a:gd name="T99" fmla="*/ 65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97" h="2085">
                <a:moveTo>
                  <a:pt x="1698" y="65"/>
                </a:moveTo>
                <a:cubicBezTo>
                  <a:pt x="1740" y="73"/>
                  <a:pt x="1783" y="90"/>
                  <a:pt x="1821" y="116"/>
                </a:cubicBezTo>
                <a:cubicBezTo>
                  <a:pt x="1812" y="171"/>
                  <a:pt x="1786" y="252"/>
                  <a:pt x="1820" y="291"/>
                </a:cubicBezTo>
                <a:cubicBezTo>
                  <a:pt x="1869" y="325"/>
                  <a:pt x="1857" y="363"/>
                  <a:pt x="1874" y="432"/>
                </a:cubicBezTo>
                <a:cubicBezTo>
                  <a:pt x="1883" y="464"/>
                  <a:pt x="1952" y="516"/>
                  <a:pt x="1939" y="544"/>
                </a:cubicBezTo>
                <a:cubicBezTo>
                  <a:pt x="1945" y="531"/>
                  <a:pt x="2132" y="662"/>
                  <a:pt x="2146" y="675"/>
                </a:cubicBezTo>
                <a:cubicBezTo>
                  <a:pt x="2100" y="698"/>
                  <a:pt x="2071" y="673"/>
                  <a:pt x="2063" y="669"/>
                </a:cubicBezTo>
                <a:cubicBezTo>
                  <a:pt x="2019" y="770"/>
                  <a:pt x="2176" y="922"/>
                  <a:pt x="2272" y="939"/>
                </a:cubicBezTo>
                <a:cubicBezTo>
                  <a:pt x="2328" y="949"/>
                  <a:pt x="2391" y="823"/>
                  <a:pt x="2437" y="963"/>
                </a:cubicBezTo>
                <a:cubicBezTo>
                  <a:pt x="2441" y="975"/>
                  <a:pt x="2444" y="987"/>
                  <a:pt x="2449" y="998"/>
                </a:cubicBezTo>
                <a:cubicBezTo>
                  <a:pt x="2398" y="1016"/>
                  <a:pt x="2380" y="1035"/>
                  <a:pt x="2415" y="1082"/>
                </a:cubicBezTo>
                <a:cubicBezTo>
                  <a:pt x="2433" y="1107"/>
                  <a:pt x="2485" y="1201"/>
                  <a:pt x="2497" y="1181"/>
                </a:cubicBezTo>
                <a:cubicBezTo>
                  <a:pt x="2491" y="1218"/>
                  <a:pt x="2468" y="1254"/>
                  <a:pt x="2451" y="1284"/>
                </a:cubicBezTo>
                <a:cubicBezTo>
                  <a:pt x="2419" y="1341"/>
                  <a:pt x="2251" y="1382"/>
                  <a:pt x="2234" y="1365"/>
                </a:cubicBezTo>
                <a:cubicBezTo>
                  <a:pt x="2170" y="1299"/>
                  <a:pt x="2107" y="1466"/>
                  <a:pt x="2033" y="1503"/>
                </a:cubicBezTo>
                <a:cubicBezTo>
                  <a:pt x="2011" y="1514"/>
                  <a:pt x="1927" y="1537"/>
                  <a:pt x="1871" y="1512"/>
                </a:cubicBezTo>
                <a:cubicBezTo>
                  <a:pt x="1811" y="1493"/>
                  <a:pt x="1751" y="1480"/>
                  <a:pt x="1690" y="1464"/>
                </a:cubicBezTo>
                <a:cubicBezTo>
                  <a:pt x="1691" y="1466"/>
                  <a:pt x="1694" y="1468"/>
                  <a:pt x="1696" y="1469"/>
                </a:cubicBezTo>
                <a:cubicBezTo>
                  <a:pt x="1603" y="1457"/>
                  <a:pt x="1571" y="1578"/>
                  <a:pt x="1518" y="1523"/>
                </a:cubicBezTo>
                <a:cubicBezTo>
                  <a:pt x="1490" y="1494"/>
                  <a:pt x="983" y="1524"/>
                  <a:pt x="849" y="1512"/>
                </a:cubicBezTo>
                <a:cubicBezTo>
                  <a:pt x="857" y="1550"/>
                  <a:pt x="836" y="1586"/>
                  <a:pt x="821" y="1611"/>
                </a:cubicBezTo>
                <a:cubicBezTo>
                  <a:pt x="801" y="1646"/>
                  <a:pt x="836" y="1683"/>
                  <a:pt x="842" y="1716"/>
                </a:cubicBezTo>
                <a:cubicBezTo>
                  <a:pt x="854" y="1778"/>
                  <a:pt x="884" y="1865"/>
                  <a:pt x="869" y="1934"/>
                </a:cubicBezTo>
                <a:cubicBezTo>
                  <a:pt x="851" y="2019"/>
                  <a:pt x="902" y="2058"/>
                  <a:pt x="870" y="2085"/>
                </a:cubicBezTo>
                <a:cubicBezTo>
                  <a:pt x="803" y="2021"/>
                  <a:pt x="783" y="1957"/>
                  <a:pt x="733" y="1898"/>
                </a:cubicBezTo>
                <a:cubicBezTo>
                  <a:pt x="703" y="1941"/>
                  <a:pt x="591" y="1890"/>
                  <a:pt x="513" y="1915"/>
                </a:cubicBezTo>
                <a:cubicBezTo>
                  <a:pt x="459" y="1931"/>
                  <a:pt x="381" y="1952"/>
                  <a:pt x="380" y="2013"/>
                </a:cubicBezTo>
                <a:cubicBezTo>
                  <a:pt x="311" y="1999"/>
                  <a:pt x="182" y="1924"/>
                  <a:pt x="175" y="1884"/>
                </a:cubicBezTo>
                <a:cubicBezTo>
                  <a:pt x="133" y="1669"/>
                  <a:pt x="25" y="1816"/>
                  <a:pt x="0" y="1703"/>
                </a:cubicBezTo>
                <a:cubicBezTo>
                  <a:pt x="28" y="1647"/>
                  <a:pt x="42" y="1592"/>
                  <a:pt x="32" y="1530"/>
                </a:cubicBezTo>
                <a:cubicBezTo>
                  <a:pt x="17" y="1463"/>
                  <a:pt x="58" y="1503"/>
                  <a:pt x="83" y="1453"/>
                </a:cubicBezTo>
                <a:cubicBezTo>
                  <a:pt x="99" y="1422"/>
                  <a:pt x="133" y="1328"/>
                  <a:pt x="97" y="1299"/>
                </a:cubicBezTo>
                <a:cubicBezTo>
                  <a:pt x="72" y="1280"/>
                  <a:pt x="121" y="1237"/>
                  <a:pt x="48" y="1218"/>
                </a:cubicBezTo>
                <a:cubicBezTo>
                  <a:pt x="82" y="1220"/>
                  <a:pt x="104" y="1193"/>
                  <a:pt x="130" y="1177"/>
                </a:cubicBezTo>
                <a:cubicBezTo>
                  <a:pt x="172" y="1151"/>
                  <a:pt x="233" y="1172"/>
                  <a:pt x="277" y="1145"/>
                </a:cubicBezTo>
                <a:cubicBezTo>
                  <a:pt x="331" y="1112"/>
                  <a:pt x="396" y="985"/>
                  <a:pt x="349" y="929"/>
                </a:cubicBezTo>
                <a:cubicBezTo>
                  <a:pt x="326" y="902"/>
                  <a:pt x="359" y="884"/>
                  <a:pt x="389" y="887"/>
                </a:cubicBezTo>
                <a:cubicBezTo>
                  <a:pt x="434" y="893"/>
                  <a:pt x="430" y="852"/>
                  <a:pt x="423" y="817"/>
                </a:cubicBezTo>
                <a:cubicBezTo>
                  <a:pt x="419" y="793"/>
                  <a:pt x="373" y="759"/>
                  <a:pt x="413" y="745"/>
                </a:cubicBezTo>
                <a:cubicBezTo>
                  <a:pt x="444" y="734"/>
                  <a:pt x="486" y="648"/>
                  <a:pt x="505" y="621"/>
                </a:cubicBezTo>
                <a:cubicBezTo>
                  <a:pt x="502" y="673"/>
                  <a:pt x="626" y="736"/>
                  <a:pt x="668" y="740"/>
                </a:cubicBezTo>
                <a:cubicBezTo>
                  <a:pt x="658" y="690"/>
                  <a:pt x="690" y="697"/>
                  <a:pt x="731" y="698"/>
                </a:cubicBezTo>
                <a:cubicBezTo>
                  <a:pt x="725" y="653"/>
                  <a:pt x="748" y="591"/>
                  <a:pt x="724" y="550"/>
                </a:cubicBezTo>
                <a:cubicBezTo>
                  <a:pt x="758" y="556"/>
                  <a:pt x="792" y="558"/>
                  <a:pt x="822" y="576"/>
                </a:cubicBezTo>
                <a:cubicBezTo>
                  <a:pt x="867" y="509"/>
                  <a:pt x="862" y="361"/>
                  <a:pt x="979" y="349"/>
                </a:cubicBezTo>
                <a:cubicBezTo>
                  <a:pt x="1037" y="343"/>
                  <a:pt x="1108" y="434"/>
                  <a:pt x="1119" y="332"/>
                </a:cubicBezTo>
                <a:cubicBezTo>
                  <a:pt x="1125" y="277"/>
                  <a:pt x="1186" y="284"/>
                  <a:pt x="1223" y="265"/>
                </a:cubicBezTo>
                <a:cubicBezTo>
                  <a:pt x="1271" y="238"/>
                  <a:pt x="1309" y="202"/>
                  <a:pt x="1360" y="179"/>
                </a:cubicBezTo>
                <a:cubicBezTo>
                  <a:pt x="1420" y="150"/>
                  <a:pt x="1531" y="0"/>
                  <a:pt x="1616" y="77"/>
                </a:cubicBezTo>
                <a:cubicBezTo>
                  <a:pt x="1632" y="89"/>
                  <a:pt x="1668" y="56"/>
                  <a:pt x="1698" y="6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5" name="꙱ Bulgaria (Republic of Bulgaria) (BG) (H)">
            <a:extLst>
              <a:ext uri="{FF2B5EF4-FFF2-40B4-BE49-F238E27FC236}">
                <a16:creationId xmlns:a16="http://schemas.microsoft.com/office/drawing/2014/main" id="{A341AE75-989E-4B0B-B60D-17B3F8E60DE4}"/>
              </a:ext>
            </a:extLst>
          </p:cNvPr>
          <p:cNvSpPr>
            <a:spLocks/>
          </p:cNvSpPr>
          <p:nvPr/>
        </p:nvSpPr>
        <p:spPr bwMode="auto">
          <a:xfrm>
            <a:off x="4934626" y="1082983"/>
            <a:ext cx="148753" cy="86300"/>
          </a:xfrm>
          <a:custGeom>
            <a:avLst/>
            <a:gdLst>
              <a:gd name="T0" fmla="*/ 77 w 1795"/>
              <a:gd name="T1" fmla="*/ 0 h 1045"/>
              <a:gd name="T2" fmla="*/ 168 w 1795"/>
              <a:gd name="T3" fmla="*/ 43 h 1045"/>
              <a:gd name="T4" fmla="*/ 145 w 1795"/>
              <a:gd name="T5" fmla="*/ 129 h 1045"/>
              <a:gd name="T6" fmla="*/ 350 w 1795"/>
              <a:gd name="T7" fmla="*/ 139 h 1045"/>
              <a:gd name="T8" fmla="*/ 567 w 1795"/>
              <a:gd name="T9" fmla="*/ 178 h 1045"/>
              <a:gd name="T10" fmla="*/ 756 w 1795"/>
              <a:gd name="T11" fmla="*/ 178 h 1045"/>
              <a:gd name="T12" fmla="*/ 976 w 1795"/>
              <a:gd name="T13" fmla="*/ 162 h 1045"/>
              <a:gd name="T14" fmla="*/ 1166 w 1795"/>
              <a:gd name="T15" fmla="*/ 60 h 1045"/>
              <a:gd name="T16" fmla="*/ 1394 w 1795"/>
              <a:gd name="T17" fmla="*/ 44 h 1045"/>
              <a:gd name="T18" fmla="*/ 1559 w 1795"/>
              <a:gd name="T19" fmla="*/ 78 h 1045"/>
              <a:gd name="T20" fmla="*/ 1670 w 1795"/>
              <a:gd name="T21" fmla="*/ 158 h 1045"/>
              <a:gd name="T22" fmla="*/ 1773 w 1795"/>
              <a:gd name="T23" fmla="*/ 194 h 1045"/>
              <a:gd name="T24" fmla="*/ 1599 w 1795"/>
              <a:gd name="T25" fmla="*/ 381 h 1045"/>
              <a:gd name="T26" fmla="*/ 1573 w 1795"/>
              <a:gd name="T27" fmla="*/ 531 h 1045"/>
              <a:gd name="T28" fmla="*/ 1484 w 1795"/>
              <a:gd name="T29" fmla="*/ 614 h 1045"/>
              <a:gd name="T30" fmla="*/ 1632 w 1795"/>
              <a:gd name="T31" fmla="*/ 745 h 1045"/>
              <a:gd name="T32" fmla="*/ 1638 w 1795"/>
              <a:gd name="T33" fmla="*/ 792 h 1045"/>
              <a:gd name="T34" fmla="*/ 1488 w 1795"/>
              <a:gd name="T35" fmla="*/ 777 h 1045"/>
              <a:gd name="T36" fmla="*/ 1362 w 1795"/>
              <a:gd name="T37" fmla="*/ 769 h 1045"/>
              <a:gd name="T38" fmla="*/ 1244 w 1795"/>
              <a:gd name="T39" fmla="*/ 814 h 1045"/>
              <a:gd name="T40" fmla="*/ 1201 w 1795"/>
              <a:gd name="T41" fmla="*/ 887 h 1045"/>
              <a:gd name="T42" fmla="*/ 1116 w 1795"/>
              <a:gd name="T43" fmla="*/ 907 h 1045"/>
              <a:gd name="T44" fmla="*/ 1131 w 1795"/>
              <a:gd name="T45" fmla="*/ 1008 h 1045"/>
              <a:gd name="T46" fmla="*/ 1011 w 1795"/>
              <a:gd name="T47" fmla="*/ 1021 h 1045"/>
              <a:gd name="T48" fmla="*/ 892 w 1795"/>
              <a:gd name="T49" fmla="*/ 1037 h 1045"/>
              <a:gd name="T50" fmla="*/ 807 w 1795"/>
              <a:gd name="T51" fmla="*/ 1003 h 1045"/>
              <a:gd name="T52" fmla="*/ 744 w 1795"/>
              <a:gd name="T53" fmla="*/ 1007 h 1045"/>
              <a:gd name="T54" fmla="*/ 562 w 1795"/>
              <a:gd name="T55" fmla="*/ 945 h 1045"/>
              <a:gd name="T56" fmla="*/ 437 w 1795"/>
              <a:gd name="T57" fmla="*/ 1011 h 1045"/>
              <a:gd name="T58" fmla="*/ 292 w 1795"/>
              <a:gd name="T59" fmla="*/ 1031 h 1045"/>
              <a:gd name="T60" fmla="*/ 203 w 1795"/>
              <a:gd name="T61" fmla="*/ 1016 h 1045"/>
              <a:gd name="T62" fmla="*/ 203 w 1795"/>
              <a:gd name="T63" fmla="*/ 918 h 1045"/>
              <a:gd name="T64" fmla="*/ 188 w 1795"/>
              <a:gd name="T65" fmla="*/ 835 h 1045"/>
              <a:gd name="T66" fmla="*/ 57 w 1795"/>
              <a:gd name="T67" fmla="*/ 700 h 1045"/>
              <a:gd name="T68" fmla="*/ 20 w 1795"/>
              <a:gd name="T69" fmla="*/ 656 h 1045"/>
              <a:gd name="T70" fmla="*/ 54 w 1795"/>
              <a:gd name="T71" fmla="*/ 489 h 1045"/>
              <a:gd name="T72" fmla="*/ 195 w 1795"/>
              <a:gd name="T73" fmla="*/ 362 h 1045"/>
              <a:gd name="T74" fmla="*/ 5 w 1795"/>
              <a:gd name="T75" fmla="*/ 154 h 1045"/>
              <a:gd name="T76" fmla="*/ 77 w 1795"/>
              <a:gd name="T77" fmla="*/ 0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95" h="1045">
                <a:moveTo>
                  <a:pt x="77" y="0"/>
                </a:moveTo>
                <a:cubicBezTo>
                  <a:pt x="91" y="3"/>
                  <a:pt x="156" y="17"/>
                  <a:pt x="168" y="43"/>
                </a:cubicBezTo>
                <a:cubicBezTo>
                  <a:pt x="181" y="72"/>
                  <a:pt x="128" y="99"/>
                  <a:pt x="145" y="129"/>
                </a:cubicBezTo>
                <a:cubicBezTo>
                  <a:pt x="170" y="172"/>
                  <a:pt x="308" y="131"/>
                  <a:pt x="350" y="139"/>
                </a:cubicBezTo>
                <a:cubicBezTo>
                  <a:pt x="420" y="154"/>
                  <a:pt x="496" y="203"/>
                  <a:pt x="567" y="178"/>
                </a:cubicBezTo>
                <a:cubicBezTo>
                  <a:pt x="624" y="157"/>
                  <a:pt x="716" y="173"/>
                  <a:pt x="756" y="178"/>
                </a:cubicBezTo>
                <a:cubicBezTo>
                  <a:pt x="842" y="182"/>
                  <a:pt x="889" y="222"/>
                  <a:pt x="976" y="162"/>
                </a:cubicBezTo>
                <a:cubicBezTo>
                  <a:pt x="1040" y="114"/>
                  <a:pt x="1084" y="74"/>
                  <a:pt x="1166" y="60"/>
                </a:cubicBezTo>
                <a:cubicBezTo>
                  <a:pt x="1241" y="47"/>
                  <a:pt x="1321" y="6"/>
                  <a:pt x="1394" y="44"/>
                </a:cubicBezTo>
                <a:cubicBezTo>
                  <a:pt x="1440" y="68"/>
                  <a:pt x="1507" y="88"/>
                  <a:pt x="1559" y="78"/>
                </a:cubicBezTo>
                <a:cubicBezTo>
                  <a:pt x="1570" y="77"/>
                  <a:pt x="1645" y="147"/>
                  <a:pt x="1670" y="158"/>
                </a:cubicBezTo>
                <a:cubicBezTo>
                  <a:pt x="1705" y="172"/>
                  <a:pt x="1767" y="144"/>
                  <a:pt x="1773" y="194"/>
                </a:cubicBezTo>
                <a:cubicBezTo>
                  <a:pt x="1795" y="379"/>
                  <a:pt x="1696" y="183"/>
                  <a:pt x="1599" y="381"/>
                </a:cubicBezTo>
                <a:cubicBezTo>
                  <a:pt x="1576" y="428"/>
                  <a:pt x="1601" y="480"/>
                  <a:pt x="1573" y="531"/>
                </a:cubicBezTo>
                <a:cubicBezTo>
                  <a:pt x="1514" y="637"/>
                  <a:pt x="1508" y="569"/>
                  <a:pt x="1484" y="614"/>
                </a:cubicBezTo>
                <a:cubicBezTo>
                  <a:pt x="1564" y="633"/>
                  <a:pt x="1580" y="691"/>
                  <a:pt x="1632" y="745"/>
                </a:cubicBezTo>
                <a:cubicBezTo>
                  <a:pt x="1654" y="768"/>
                  <a:pt x="1652" y="783"/>
                  <a:pt x="1638" y="792"/>
                </a:cubicBezTo>
                <a:cubicBezTo>
                  <a:pt x="1571" y="773"/>
                  <a:pt x="1534" y="830"/>
                  <a:pt x="1488" y="777"/>
                </a:cubicBezTo>
                <a:cubicBezTo>
                  <a:pt x="1444" y="736"/>
                  <a:pt x="1416" y="751"/>
                  <a:pt x="1362" y="769"/>
                </a:cubicBezTo>
                <a:cubicBezTo>
                  <a:pt x="1345" y="774"/>
                  <a:pt x="1242" y="803"/>
                  <a:pt x="1244" y="814"/>
                </a:cubicBezTo>
                <a:cubicBezTo>
                  <a:pt x="1249" y="849"/>
                  <a:pt x="1157" y="861"/>
                  <a:pt x="1201" y="887"/>
                </a:cubicBezTo>
                <a:cubicBezTo>
                  <a:pt x="1161" y="876"/>
                  <a:pt x="1101" y="866"/>
                  <a:pt x="1116" y="907"/>
                </a:cubicBezTo>
                <a:cubicBezTo>
                  <a:pt x="1127" y="939"/>
                  <a:pt x="1171" y="977"/>
                  <a:pt x="1131" y="1008"/>
                </a:cubicBezTo>
                <a:cubicBezTo>
                  <a:pt x="1099" y="1033"/>
                  <a:pt x="1048" y="1022"/>
                  <a:pt x="1011" y="1021"/>
                </a:cubicBezTo>
                <a:cubicBezTo>
                  <a:pt x="971" y="1019"/>
                  <a:pt x="933" y="1045"/>
                  <a:pt x="892" y="1037"/>
                </a:cubicBezTo>
                <a:cubicBezTo>
                  <a:pt x="860" y="1030"/>
                  <a:pt x="835" y="1008"/>
                  <a:pt x="807" y="1003"/>
                </a:cubicBezTo>
                <a:cubicBezTo>
                  <a:pt x="779" y="997"/>
                  <a:pt x="767" y="1010"/>
                  <a:pt x="744" y="1007"/>
                </a:cubicBezTo>
                <a:cubicBezTo>
                  <a:pt x="677" y="996"/>
                  <a:pt x="719" y="895"/>
                  <a:pt x="562" y="945"/>
                </a:cubicBezTo>
                <a:cubicBezTo>
                  <a:pt x="521" y="958"/>
                  <a:pt x="480" y="1007"/>
                  <a:pt x="437" y="1011"/>
                </a:cubicBezTo>
                <a:cubicBezTo>
                  <a:pt x="362" y="1019"/>
                  <a:pt x="340" y="1000"/>
                  <a:pt x="292" y="1031"/>
                </a:cubicBezTo>
                <a:cubicBezTo>
                  <a:pt x="270" y="1042"/>
                  <a:pt x="227" y="1023"/>
                  <a:pt x="203" y="1016"/>
                </a:cubicBezTo>
                <a:cubicBezTo>
                  <a:pt x="222" y="981"/>
                  <a:pt x="207" y="957"/>
                  <a:pt x="203" y="918"/>
                </a:cubicBezTo>
                <a:cubicBezTo>
                  <a:pt x="200" y="892"/>
                  <a:pt x="209" y="874"/>
                  <a:pt x="188" y="835"/>
                </a:cubicBezTo>
                <a:cubicBezTo>
                  <a:pt x="156" y="777"/>
                  <a:pt x="100" y="756"/>
                  <a:pt x="57" y="700"/>
                </a:cubicBezTo>
                <a:lnTo>
                  <a:pt x="20" y="656"/>
                </a:lnTo>
                <a:cubicBezTo>
                  <a:pt x="156" y="616"/>
                  <a:pt x="15" y="584"/>
                  <a:pt x="54" y="489"/>
                </a:cubicBezTo>
                <a:cubicBezTo>
                  <a:pt x="74" y="441"/>
                  <a:pt x="121" y="528"/>
                  <a:pt x="195" y="362"/>
                </a:cubicBezTo>
                <a:cubicBezTo>
                  <a:pt x="116" y="337"/>
                  <a:pt x="16" y="231"/>
                  <a:pt x="5" y="154"/>
                </a:cubicBezTo>
                <a:cubicBezTo>
                  <a:pt x="0" y="105"/>
                  <a:pt x="46" y="36"/>
                  <a:pt x="77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6" name="꙱ Brunei (Nation of Brunei, the Abode of Peace) (BN) (H)">
            <a:extLst>
              <a:ext uri="{FF2B5EF4-FFF2-40B4-BE49-F238E27FC236}">
                <a16:creationId xmlns:a16="http://schemas.microsoft.com/office/drawing/2014/main" id="{02A634C4-9449-4382-8F5D-A72907915729}"/>
              </a:ext>
            </a:extLst>
          </p:cNvPr>
          <p:cNvSpPr>
            <a:spLocks noEditPoints="1"/>
          </p:cNvSpPr>
          <p:nvPr/>
        </p:nvSpPr>
        <p:spPr bwMode="auto">
          <a:xfrm>
            <a:off x="7347006" y="2235089"/>
            <a:ext cx="32338" cy="33442"/>
          </a:xfrm>
          <a:custGeom>
            <a:avLst/>
            <a:gdLst>
              <a:gd name="T0" fmla="*/ 289 w 386"/>
              <a:gd name="T1" fmla="*/ 114 h 408"/>
              <a:gd name="T2" fmla="*/ 324 w 386"/>
              <a:gd name="T3" fmla="*/ 52 h 408"/>
              <a:gd name="T4" fmla="*/ 380 w 386"/>
              <a:gd name="T5" fmla="*/ 257 h 408"/>
              <a:gd name="T6" fmla="*/ 289 w 386"/>
              <a:gd name="T7" fmla="*/ 114 h 408"/>
              <a:gd name="T8" fmla="*/ 0 w 386"/>
              <a:gd name="T9" fmla="*/ 165 h 408"/>
              <a:gd name="T10" fmla="*/ 261 w 386"/>
              <a:gd name="T11" fmla="*/ 17 h 408"/>
              <a:gd name="T12" fmla="*/ 283 w 386"/>
              <a:gd name="T13" fmla="*/ 51 h 408"/>
              <a:gd name="T14" fmla="*/ 222 w 386"/>
              <a:gd name="T15" fmla="*/ 179 h 408"/>
              <a:gd name="T16" fmla="*/ 180 w 386"/>
              <a:gd name="T17" fmla="*/ 358 h 408"/>
              <a:gd name="T18" fmla="*/ 75 w 386"/>
              <a:gd name="T19" fmla="*/ 269 h 408"/>
              <a:gd name="T20" fmla="*/ 0 w 386"/>
              <a:gd name="T21" fmla="*/ 165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6" h="408">
                <a:moveTo>
                  <a:pt x="289" y="114"/>
                </a:moveTo>
                <a:cubicBezTo>
                  <a:pt x="279" y="60"/>
                  <a:pt x="309" y="96"/>
                  <a:pt x="324" y="52"/>
                </a:cubicBezTo>
                <a:cubicBezTo>
                  <a:pt x="367" y="107"/>
                  <a:pt x="386" y="187"/>
                  <a:pt x="380" y="257"/>
                </a:cubicBezTo>
                <a:cubicBezTo>
                  <a:pt x="309" y="244"/>
                  <a:pt x="292" y="177"/>
                  <a:pt x="289" y="114"/>
                </a:cubicBezTo>
                <a:close/>
                <a:moveTo>
                  <a:pt x="0" y="165"/>
                </a:moveTo>
                <a:cubicBezTo>
                  <a:pt x="120" y="162"/>
                  <a:pt x="161" y="56"/>
                  <a:pt x="261" y="17"/>
                </a:cubicBezTo>
                <a:cubicBezTo>
                  <a:pt x="306" y="0"/>
                  <a:pt x="287" y="48"/>
                  <a:pt x="283" y="51"/>
                </a:cubicBezTo>
                <a:cubicBezTo>
                  <a:pt x="240" y="122"/>
                  <a:pt x="212" y="86"/>
                  <a:pt x="222" y="179"/>
                </a:cubicBezTo>
                <a:cubicBezTo>
                  <a:pt x="223" y="184"/>
                  <a:pt x="251" y="408"/>
                  <a:pt x="180" y="358"/>
                </a:cubicBezTo>
                <a:cubicBezTo>
                  <a:pt x="153" y="339"/>
                  <a:pt x="93" y="298"/>
                  <a:pt x="75" y="269"/>
                </a:cubicBezTo>
                <a:cubicBezTo>
                  <a:pt x="48" y="227"/>
                  <a:pt x="60" y="178"/>
                  <a:pt x="0" y="16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7" name="꙱ Brazil (Federative Republic of Brazil) (BR) (H)">
            <a:extLst>
              <a:ext uri="{FF2B5EF4-FFF2-40B4-BE49-F238E27FC236}">
                <a16:creationId xmlns:a16="http://schemas.microsoft.com/office/drawing/2014/main" id="{AEE803C4-76E3-43E3-8FDF-B7C22D992905}"/>
              </a:ext>
            </a:extLst>
          </p:cNvPr>
          <p:cNvSpPr>
            <a:spLocks noEditPoints="1"/>
          </p:cNvSpPr>
          <p:nvPr/>
        </p:nvSpPr>
        <p:spPr bwMode="auto">
          <a:xfrm>
            <a:off x="2467272" y="2226459"/>
            <a:ext cx="1018633" cy="1159657"/>
          </a:xfrm>
          <a:custGeom>
            <a:avLst/>
            <a:gdLst>
              <a:gd name="T0" fmla="*/ 950 w 12356"/>
              <a:gd name="T1" fmla="*/ 3427 h 14051"/>
              <a:gd name="T2" fmla="*/ 1173 w 12356"/>
              <a:gd name="T3" fmla="*/ 1756 h 14051"/>
              <a:gd name="T4" fmla="*/ 1816 w 12356"/>
              <a:gd name="T5" fmla="*/ 1249 h 14051"/>
              <a:gd name="T6" fmla="*/ 2602 w 12356"/>
              <a:gd name="T7" fmla="*/ 1679 h 14051"/>
              <a:gd name="T8" fmla="*/ 3122 w 12356"/>
              <a:gd name="T9" fmla="*/ 1038 h 14051"/>
              <a:gd name="T10" fmla="*/ 3420 w 12356"/>
              <a:gd name="T11" fmla="*/ 617 h 14051"/>
              <a:gd name="T12" fmla="*/ 4145 w 12356"/>
              <a:gd name="T13" fmla="*/ 43 h 14051"/>
              <a:gd name="T14" fmla="*/ 4366 w 12356"/>
              <a:gd name="T15" fmla="*/ 839 h 14051"/>
              <a:gd name="T16" fmla="*/ 4820 w 12356"/>
              <a:gd name="T17" fmla="*/ 1397 h 14051"/>
              <a:gd name="T18" fmla="*/ 5610 w 12356"/>
              <a:gd name="T19" fmla="*/ 1055 h 14051"/>
              <a:gd name="T20" fmla="*/ 6627 w 12356"/>
              <a:gd name="T21" fmla="*/ 1083 h 14051"/>
              <a:gd name="T22" fmla="*/ 7330 w 12356"/>
              <a:gd name="T23" fmla="*/ 1217 h 14051"/>
              <a:gd name="T24" fmla="*/ 6957 w 12356"/>
              <a:gd name="T25" fmla="*/ 2267 h 14051"/>
              <a:gd name="T26" fmla="*/ 7347 w 12356"/>
              <a:gd name="T27" fmla="*/ 2282 h 14051"/>
              <a:gd name="T28" fmla="*/ 7968 w 12356"/>
              <a:gd name="T29" fmla="*/ 2148 h 14051"/>
              <a:gd name="T30" fmla="*/ 7252 w 12356"/>
              <a:gd name="T31" fmla="*/ 2433 h 14051"/>
              <a:gd name="T32" fmla="*/ 7769 w 12356"/>
              <a:gd name="T33" fmla="*/ 2579 h 14051"/>
              <a:gd name="T34" fmla="*/ 8020 w 12356"/>
              <a:gd name="T35" fmla="*/ 2368 h 14051"/>
              <a:gd name="T36" fmla="*/ 8457 w 12356"/>
              <a:gd name="T37" fmla="*/ 2216 h 14051"/>
              <a:gd name="T38" fmla="*/ 8816 w 12356"/>
              <a:gd name="T39" fmla="*/ 2368 h 14051"/>
              <a:gd name="T40" fmla="*/ 9084 w 12356"/>
              <a:gd name="T41" fmla="*/ 2478 h 14051"/>
              <a:gd name="T42" fmla="*/ 9266 w 12356"/>
              <a:gd name="T43" fmla="*/ 2704 h 14051"/>
              <a:gd name="T44" fmla="*/ 9434 w 12356"/>
              <a:gd name="T45" fmla="*/ 2849 h 14051"/>
              <a:gd name="T46" fmla="*/ 11048 w 12356"/>
              <a:gd name="T47" fmla="*/ 3195 h 14051"/>
              <a:gd name="T48" fmla="*/ 12218 w 12356"/>
              <a:gd name="T49" fmla="*/ 4133 h 14051"/>
              <a:gd name="T50" fmla="*/ 12032 w 12356"/>
              <a:gd name="T51" fmla="*/ 5337 h 14051"/>
              <a:gd name="T52" fmla="*/ 11571 w 12356"/>
              <a:gd name="T53" fmla="*/ 5927 h 14051"/>
              <a:gd name="T54" fmla="*/ 11076 w 12356"/>
              <a:gd name="T55" fmla="*/ 6720 h 14051"/>
              <a:gd name="T56" fmla="*/ 10941 w 12356"/>
              <a:gd name="T57" fmla="*/ 8937 h 14051"/>
              <a:gd name="T58" fmla="*/ 10075 w 12356"/>
              <a:gd name="T59" fmla="*/ 10105 h 14051"/>
              <a:gd name="T60" fmla="*/ 9490 w 12356"/>
              <a:gd name="T61" fmla="*/ 10264 h 14051"/>
              <a:gd name="T62" fmla="*/ 8623 w 12356"/>
              <a:gd name="T63" fmla="*/ 10856 h 14051"/>
              <a:gd name="T64" fmla="*/ 8487 w 12356"/>
              <a:gd name="T65" fmla="*/ 11147 h 14051"/>
              <a:gd name="T66" fmla="*/ 8508 w 12356"/>
              <a:gd name="T67" fmla="*/ 12025 h 14051"/>
              <a:gd name="T68" fmla="*/ 8082 w 12356"/>
              <a:gd name="T69" fmla="*/ 12827 h 14051"/>
              <a:gd name="T70" fmla="*/ 7887 w 12356"/>
              <a:gd name="T71" fmla="*/ 12927 h 14051"/>
              <a:gd name="T72" fmla="*/ 7418 w 12356"/>
              <a:gd name="T73" fmla="*/ 13688 h 14051"/>
              <a:gd name="T74" fmla="*/ 6372 w 12356"/>
              <a:gd name="T75" fmla="*/ 12787 h 14051"/>
              <a:gd name="T76" fmla="*/ 6538 w 12356"/>
              <a:gd name="T77" fmla="*/ 11856 h 14051"/>
              <a:gd name="T78" fmla="*/ 6618 w 12356"/>
              <a:gd name="T79" fmla="*/ 11058 h 14051"/>
              <a:gd name="T80" fmla="*/ 5905 w 12356"/>
              <a:gd name="T81" fmla="*/ 9807 h 14051"/>
              <a:gd name="T82" fmla="*/ 5395 w 12356"/>
              <a:gd name="T83" fmla="*/ 9031 h 14051"/>
              <a:gd name="T84" fmla="*/ 4519 w 12356"/>
              <a:gd name="T85" fmla="*/ 7490 h 14051"/>
              <a:gd name="T86" fmla="*/ 3520 w 12356"/>
              <a:gd name="T87" fmla="*/ 6417 h 14051"/>
              <a:gd name="T88" fmla="*/ 2802 w 12356"/>
              <a:gd name="T89" fmla="*/ 5796 h 14051"/>
              <a:gd name="T90" fmla="*/ 1806 w 12356"/>
              <a:gd name="T91" fmla="*/ 5855 h 14051"/>
              <a:gd name="T92" fmla="*/ 935 w 12356"/>
              <a:gd name="T93" fmla="*/ 5450 h 14051"/>
              <a:gd name="T94" fmla="*/ 20 w 12356"/>
              <a:gd name="T95" fmla="*/ 4573 h 14051"/>
              <a:gd name="T96" fmla="*/ 8594 w 12356"/>
              <a:gd name="T97" fmla="*/ 11684 h 14051"/>
              <a:gd name="T98" fmla="*/ 9212 w 12356"/>
              <a:gd name="T99" fmla="*/ 3003 h 14051"/>
              <a:gd name="T100" fmla="*/ 9075 w 12356"/>
              <a:gd name="T101" fmla="*/ 2409 h 14051"/>
              <a:gd name="T102" fmla="*/ 7570 w 12356"/>
              <a:gd name="T103" fmla="*/ 1908 h 14051"/>
              <a:gd name="T104" fmla="*/ 7431 w 12356"/>
              <a:gd name="T105" fmla="*/ 1821 h 14051"/>
              <a:gd name="T106" fmla="*/ 7415 w 12356"/>
              <a:gd name="T107" fmla="*/ 1786 h 14051"/>
              <a:gd name="T108" fmla="*/ 7273 w 12356"/>
              <a:gd name="T109" fmla="*/ 1896 h 14051"/>
              <a:gd name="T110" fmla="*/ 7298 w 12356"/>
              <a:gd name="T111" fmla="*/ 1949 h 14051"/>
              <a:gd name="T112" fmla="*/ 7139 w 12356"/>
              <a:gd name="T113" fmla="*/ 2252 h 14051"/>
              <a:gd name="T114" fmla="*/ 7117 w 12356"/>
              <a:gd name="T115" fmla="*/ 2230 h 14051"/>
              <a:gd name="T116" fmla="*/ 7059 w 12356"/>
              <a:gd name="T117" fmla="*/ 2083 h 14051"/>
              <a:gd name="T118" fmla="*/ 6807 w 12356"/>
              <a:gd name="T119" fmla="*/ 2495 h 140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356" h="14051">
                <a:moveTo>
                  <a:pt x="20" y="4573"/>
                </a:moveTo>
                <a:cubicBezTo>
                  <a:pt x="30" y="4543"/>
                  <a:pt x="69" y="4523"/>
                  <a:pt x="97" y="4511"/>
                </a:cubicBezTo>
                <a:cubicBezTo>
                  <a:pt x="0" y="4320"/>
                  <a:pt x="226" y="4288"/>
                  <a:pt x="259" y="4220"/>
                </a:cubicBezTo>
                <a:cubicBezTo>
                  <a:pt x="283" y="4142"/>
                  <a:pt x="195" y="4102"/>
                  <a:pt x="260" y="4005"/>
                </a:cubicBezTo>
                <a:cubicBezTo>
                  <a:pt x="303" y="3935"/>
                  <a:pt x="306" y="3939"/>
                  <a:pt x="307" y="3849"/>
                </a:cubicBezTo>
                <a:cubicBezTo>
                  <a:pt x="306" y="3721"/>
                  <a:pt x="373" y="3735"/>
                  <a:pt x="449" y="3667"/>
                </a:cubicBezTo>
                <a:cubicBezTo>
                  <a:pt x="484" y="3636"/>
                  <a:pt x="467" y="3615"/>
                  <a:pt x="519" y="3599"/>
                </a:cubicBezTo>
                <a:cubicBezTo>
                  <a:pt x="569" y="3583"/>
                  <a:pt x="593" y="3528"/>
                  <a:pt x="643" y="3514"/>
                </a:cubicBezTo>
                <a:cubicBezTo>
                  <a:pt x="739" y="3489"/>
                  <a:pt x="883" y="3511"/>
                  <a:pt x="950" y="3427"/>
                </a:cubicBezTo>
                <a:cubicBezTo>
                  <a:pt x="1008" y="3354"/>
                  <a:pt x="1110" y="3394"/>
                  <a:pt x="1157" y="3457"/>
                </a:cubicBezTo>
                <a:cubicBezTo>
                  <a:pt x="1165" y="3448"/>
                  <a:pt x="1173" y="3437"/>
                  <a:pt x="1181" y="3428"/>
                </a:cubicBezTo>
                <a:cubicBezTo>
                  <a:pt x="1205" y="3466"/>
                  <a:pt x="1218" y="3446"/>
                  <a:pt x="1229" y="3417"/>
                </a:cubicBezTo>
                <a:lnTo>
                  <a:pt x="1231" y="3422"/>
                </a:lnTo>
                <a:cubicBezTo>
                  <a:pt x="1311" y="3171"/>
                  <a:pt x="1305" y="2889"/>
                  <a:pt x="1341" y="2630"/>
                </a:cubicBezTo>
                <a:cubicBezTo>
                  <a:pt x="1356" y="2522"/>
                  <a:pt x="1419" y="2378"/>
                  <a:pt x="1371" y="2273"/>
                </a:cubicBezTo>
                <a:cubicBezTo>
                  <a:pt x="1349" y="2226"/>
                  <a:pt x="1321" y="2205"/>
                  <a:pt x="1323" y="2150"/>
                </a:cubicBezTo>
                <a:cubicBezTo>
                  <a:pt x="1326" y="2078"/>
                  <a:pt x="1249" y="2057"/>
                  <a:pt x="1209" y="2006"/>
                </a:cubicBezTo>
                <a:cubicBezTo>
                  <a:pt x="1162" y="1940"/>
                  <a:pt x="1168" y="1834"/>
                  <a:pt x="1173" y="1756"/>
                </a:cubicBezTo>
                <a:cubicBezTo>
                  <a:pt x="1178" y="1680"/>
                  <a:pt x="1291" y="1663"/>
                  <a:pt x="1355" y="1651"/>
                </a:cubicBezTo>
                <a:cubicBezTo>
                  <a:pt x="1384" y="1646"/>
                  <a:pt x="1401" y="1682"/>
                  <a:pt x="1428" y="1684"/>
                </a:cubicBezTo>
                <a:cubicBezTo>
                  <a:pt x="1472" y="1688"/>
                  <a:pt x="1467" y="1611"/>
                  <a:pt x="1457" y="1588"/>
                </a:cubicBezTo>
                <a:cubicBezTo>
                  <a:pt x="1429" y="1518"/>
                  <a:pt x="1298" y="1495"/>
                  <a:pt x="1243" y="1530"/>
                </a:cubicBezTo>
                <a:cubicBezTo>
                  <a:pt x="1250" y="1472"/>
                  <a:pt x="1195" y="1316"/>
                  <a:pt x="1264" y="1286"/>
                </a:cubicBezTo>
                <a:cubicBezTo>
                  <a:pt x="1311" y="1265"/>
                  <a:pt x="1362" y="1293"/>
                  <a:pt x="1410" y="1293"/>
                </a:cubicBezTo>
                <a:cubicBezTo>
                  <a:pt x="1488" y="1293"/>
                  <a:pt x="1585" y="1292"/>
                  <a:pt x="1644" y="1294"/>
                </a:cubicBezTo>
                <a:cubicBezTo>
                  <a:pt x="1693" y="1298"/>
                  <a:pt x="1761" y="1310"/>
                  <a:pt x="1755" y="1248"/>
                </a:cubicBezTo>
                <a:cubicBezTo>
                  <a:pt x="1749" y="1186"/>
                  <a:pt x="1804" y="1206"/>
                  <a:pt x="1816" y="1249"/>
                </a:cubicBezTo>
                <a:cubicBezTo>
                  <a:pt x="1845" y="1357"/>
                  <a:pt x="1942" y="1181"/>
                  <a:pt x="1988" y="1156"/>
                </a:cubicBezTo>
                <a:lnTo>
                  <a:pt x="1998" y="1153"/>
                </a:lnTo>
                <a:cubicBezTo>
                  <a:pt x="2129" y="1144"/>
                  <a:pt x="2109" y="1466"/>
                  <a:pt x="2110" y="1472"/>
                </a:cubicBezTo>
                <a:cubicBezTo>
                  <a:pt x="2117" y="1504"/>
                  <a:pt x="2165" y="1469"/>
                  <a:pt x="2176" y="1468"/>
                </a:cubicBezTo>
                <a:cubicBezTo>
                  <a:pt x="2223" y="1466"/>
                  <a:pt x="2312" y="1711"/>
                  <a:pt x="2487" y="1593"/>
                </a:cubicBezTo>
                <a:cubicBezTo>
                  <a:pt x="2508" y="1578"/>
                  <a:pt x="2588" y="1525"/>
                  <a:pt x="2602" y="1579"/>
                </a:cubicBezTo>
                <a:cubicBezTo>
                  <a:pt x="2609" y="1612"/>
                  <a:pt x="2578" y="1649"/>
                  <a:pt x="2602" y="1679"/>
                </a:cubicBezTo>
                <a:lnTo>
                  <a:pt x="2602" y="1679"/>
                </a:lnTo>
                <a:lnTo>
                  <a:pt x="2602" y="1679"/>
                </a:lnTo>
                <a:cubicBezTo>
                  <a:pt x="2673" y="1656"/>
                  <a:pt x="2702" y="1491"/>
                  <a:pt x="2834" y="1465"/>
                </a:cubicBezTo>
                <a:cubicBezTo>
                  <a:pt x="2862" y="1460"/>
                  <a:pt x="2981" y="1336"/>
                  <a:pt x="2980" y="1418"/>
                </a:cubicBezTo>
                <a:lnTo>
                  <a:pt x="2980" y="1418"/>
                </a:lnTo>
                <a:lnTo>
                  <a:pt x="2980" y="1418"/>
                </a:lnTo>
                <a:cubicBezTo>
                  <a:pt x="2999" y="1386"/>
                  <a:pt x="3027" y="1363"/>
                  <a:pt x="3048" y="1333"/>
                </a:cubicBezTo>
                <a:cubicBezTo>
                  <a:pt x="3071" y="1300"/>
                  <a:pt x="3068" y="1275"/>
                  <a:pt x="3083" y="1240"/>
                </a:cubicBezTo>
                <a:cubicBezTo>
                  <a:pt x="3091" y="1221"/>
                  <a:pt x="3181" y="1185"/>
                  <a:pt x="3216" y="1165"/>
                </a:cubicBezTo>
                <a:cubicBezTo>
                  <a:pt x="3248" y="1150"/>
                  <a:pt x="3277" y="1138"/>
                  <a:pt x="3288" y="1072"/>
                </a:cubicBezTo>
                <a:cubicBezTo>
                  <a:pt x="3297" y="1023"/>
                  <a:pt x="3163" y="1048"/>
                  <a:pt x="3122" y="1038"/>
                </a:cubicBezTo>
                <a:cubicBezTo>
                  <a:pt x="3078" y="1023"/>
                  <a:pt x="3089" y="971"/>
                  <a:pt x="3093" y="934"/>
                </a:cubicBezTo>
                <a:cubicBezTo>
                  <a:pt x="3102" y="865"/>
                  <a:pt x="3037" y="881"/>
                  <a:pt x="3034" y="706"/>
                </a:cubicBezTo>
                <a:cubicBezTo>
                  <a:pt x="3033" y="643"/>
                  <a:pt x="3014" y="613"/>
                  <a:pt x="2986" y="583"/>
                </a:cubicBezTo>
                <a:cubicBezTo>
                  <a:pt x="2948" y="544"/>
                  <a:pt x="2823" y="428"/>
                  <a:pt x="2873" y="379"/>
                </a:cubicBezTo>
                <a:cubicBezTo>
                  <a:pt x="2912" y="395"/>
                  <a:pt x="2914" y="443"/>
                  <a:pt x="2965" y="432"/>
                </a:cubicBezTo>
                <a:cubicBezTo>
                  <a:pt x="3004" y="424"/>
                  <a:pt x="3064" y="428"/>
                  <a:pt x="3079" y="474"/>
                </a:cubicBezTo>
                <a:cubicBezTo>
                  <a:pt x="3092" y="515"/>
                  <a:pt x="3091" y="516"/>
                  <a:pt x="3133" y="513"/>
                </a:cubicBezTo>
                <a:cubicBezTo>
                  <a:pt x="3153" y="514"/>
                  <a:pt x="3266" y="529"/>
                  <a:pt x="3276" y="520"/>
                </a:cubicBezTo>
                <a:cubicBezTo>
                  <a:pt x="3352" y="473"/>
                  <a:pt x="3363" y="565"/>
                  <a:pt x="3420" y="617"/>
                </a:cubicBezTo>
                <a:cubicBezTo>
                  <a:pt x="3467" y="659"/>
                  <a:pt x="3511" y="616"/>
                  <a:pt x="3496" y="561"/>
                </a:cubicBezTo>
                <a:cubicBezTo>
                  <a:pt x="3486" y="525"/>
                  <a:pt x="3486" y="475"/>
                  <a:pt x="3532" y="466"/>
                </a:cubicBezTo>
                <a:cubicBezTo>
                  <a:pt x="3570" y="459"/>
                  <a:pt x="3604" y="413"/>
                  <a:pt x="3640" y="431"/>
                </a:cubicBezTo>
                <a:cubicBezTo>
                  <a:pt x="3694" y="458"/>
                  <a:pt x="3753" y="428"/>
                  <a:pt x="3802" y="404"/>
                </a:cubicBezTo>
                <a:cubicBezTo>
                  <a:pt x="3827" y="392"/>
                  <a:pt x="3892" y="392"/>
                  <a:pt x="3893" y="355"/>
                </a:cubicBezTo>
                <a:cubicBezTo>
                  <a:pt x="3894" y="324"/>
                  <a:pt x="3948" y="331"/>
                  <a:pt x="3966" y="301"/>
                </a:cubicBezTo>
                <a:cubicBezTo>
                  <a:pt x="3970" y="294"/>
                  <a:pt x="4034" y="311"/>
                  <a:pt x="4053" y="297"/>
                </a:cubicBezTo>
                <a:cubicBezTo>
                  <a:pt x="4088" y="272"/>
                  <a:pt x="4108" y="229"/>
                  <a:pt x="4143" y="203"/>
                </a:cubicBezTo>
                <a:cubicBezTo>
                  <a:pt x="4208" y="156"/>
                  <a:pt x="4183" y="96"/>
                  <a:pt x="4145" y="43"/>
                </a:cubicBezTo>
                <a:cubicBezTo>
                  <a:pt x="4211" y="74"/>
                  <a:pt x="4291" y="0"/>
                  <a:pt x="4343" y="48"/>
                </a:cubicBezTo>
                <a:cubicBezTo>
                  <a:pt x="4378" y="79"/>
                  <a:pt x="4384" y="129"/>
                  <a:pt x="4376" y="172"/>
                </a:cubicBezTo>
                <a:cubicBezTo>
                  <a:pt x="4371" y="197"/>
                  <a:pt x="4329" y="260"/>
                  <a:pt x="4337" y="284"/>
                </a:cubicBezTo>
                <a:cubicBezTo>
                  <a:pt x="4341" y="309"/>
                  <a:pt x="4414" y="314"/>
                  <a:pt x="4434" y="322"/>
                </a:cubicBezTo>
                <a:cubicBezTo>
                  <a:pt x="4467" y="337"/>
                  <a:pt x="4452" y="364"/>
                  <a:pt x="4452" y="393"/>
                </a:cubicBezTo>
                <a:cubicBezTo>
                  <a:pt x="4452" y="423"/>
                  <a:pt x="4488" y="459"/>
                  <a:pt x="4502" y="484"/>
                </a:cubicBezTo>
                <a:cubicBezTo>
                  <a:pt x="4519" y="515"/>
                  <a:pt x="4480" y="562"/>
                  <a:pt x="4462" y="588"/>
                </a:cubicBezTo>
                <a:cubicBezTo>
                  <a:pt x="4440" y="620"/>
                  <a:pt x="4419" y="627"/>
                  <a:pt x="4419" y="676"/>
                </a:cubicBezTo>
                <a:cubicBezTo>
                  <a:pt x="4419" y="734"/>
                  <a:pt x="4378" y="784"/>
                  <a:pt x="4366" y="839"/>
                </a:cubicBezTo>
                <a:cubicBezTo>
                  <a:pt x="4351" y="910"/>
                  <a:pt x="4349" y="1024"/>
                  <a:pt x="4398" y="1083"/>
                </a:cubicBezTo>
                <a:cubicBezTo>
                  <a:pt x="4428" y="1120"/>
                  <a:pt x="4441" y="1139"/>
                  <a:pt x="4432" y="1188"/>
                </a:cubicBezTo>
                <a:cubicBezTo>
                  <a:pt x="4427" y="1218"/>
                  <a:pt x="4424" y="1255"/>
                  <a:pt x="4464" y="1252"/>
                </a:cubicBezTo>
                <a:cubicBezTo>
                  <a:pt x="4460" y="1261"/>
                  <a:pt x="4456" y="1271"/>
                  <a:pt x="4452" y="1281"/>
                </a:cubicBezTo>
                <a:cubicBezTo>
                  <a:pt x="4497" y="1286"/>
                  <a:pt x="4556" y="1351"/>
                  <a:pt x="4571" y="1391"/>
                </a:cubicBezTo>
                <a:cubicBezTo>
                  <a:pt x="4580" y="1417"/>
                  <a:pt x="4629" y="1435"/>
                  <a:pt x="4654" y="1435"/>
                </a:cubicBezTo>
                <a:cubicBezTo>
                  <a:pt x="4681" y="1435"/>
                  <a:pt x="4673" y="1461"/>
                  <a:pt x="4693" y="1468"/>
                </a:cubicBezTo>
                <a:cubicBezTo>
                  <a:pt x="4726" y="1480"/>
                  <a:pt x="4809" y="1467"/>
                  <a:pt x="4825" y="1434"/>
                </a:cubicBezTo>
                <a:cubicBezTo>
                  <a:pt x="4825" y="1422"/>
                  <a:pt x="4823" y="1409"/>
                  <a:pt x="4820" y="1397"/>
                </a:cubicBezTo>
                <a:cubicBezTo>
                  <a:pt x="4830" y="1391"/>
                  <a:pt x="4839" y="1387"/>
                  <a:pt x="4850" y="1385"/>
                </a:cubicBezTo>
                <a:cubicBezTo>
                  <a:pt x="4864" y="1371"/>
                  <a:pt x="4877" y="1354"/>
                  <a:pt x="4898" y="1354"/>
                </a:cubicBezTo>
                <a:cubicBezTo>
                  <a:pt x="4969" y="1353"/>
                  <a:pt x="4971" y="1323"/>
                  <a:pt x="5031" y="1303"/>
                </a:cubicBezTo>
                <a:cubicBezTo>
                  <a:pt x="5063" y="1291"/>
                  <a:pt x="5097" y="1303"/>
                  <a:pt x="5124" y="1276"/>
                </a:cubicBezTo>
                <a:cubicBezTo>
                  <a:pt x="5138" y="1261"/>
                  <a:pt x="5148" y="1243"/>
                  <a:pt x="5164" y="1230"/>
                </a:cubicBezTo>
                <a:cubicBezTo>
                  <a:pt x="5261" y="1150"/>
                  <a:pt x="5360" y="1281"/>
                  <a:pt x="5462" y="1216"/>
                </a:cubicBezTo>
                <a:cubicBezTo>
                  <a:pt x="5460" y="1213"/>
                  <a:pt x="5458" y="1210"/>
                  <a:pt x="5456" y="1208"/>
                </a:cubicBezTo>
                <a:cubicBezTo>
                  <a:pt x="5489" y="1219"/>
                  <a:pt x="5655" y="1293"/>
                  <a:pt x="5638" y="1191"/>
                </a:cubicBezTo>
                <a:cubicBezTo>
                  <a:pt x="5626" y="1118"/>
                  <a:pt x="5567" y="1122"/>
                  <a:pt x="5610" y="1055"/>
                </a:cubicBezTo>
                <a:cubicBezTo>
                  <a:pt x="5630" y="1025"/>
                  <a:pt x="5627" y="1006"/>
                  <a:pt x="5670" y="1030"/>
                </a:cubicBezTo>
                <a:cubicBezTo>
                  <a:pt x="5765" y="1082"/>
                  <a:pt x="5893" y="943"/>
                  <a:pt x="5948" y="1013"/>
                </a:cubicBezTo>
                <a:cubicBezTo>
                  <a:pt x="6003" y="1065"/>
                  <a:pt x="6042" y="1074"/>
                  <a:pt x="6049" y="1079"/>
                </a:cubicBezTo>
                <a:cubicBezTo>
                  <a:pt x="6071" y="1094"/>
                  <a:pt x="6176" y="1173"/>
                  <a:pt x="6201" y="1143"/>
                </a:cubicBezTo>
                <a:cubicBezTo>
                  <a:pt x="6214" y="1128"/>
                  <a:pt x="6293" y="1071"/>
                  <a:pt x="6313" y="1078"/>
                </a:cubicBezTo>
                <a:cubicBezTo>
                  <a:pt x="6354" y="1091"/>
                  <a:pt x="6390" y="1109"/>
                  <a:pt x="6432" y="1096"/>
                </a:cubicBezTo>
                <a:cubicBezTo>
                  <a:pt x="6469" y="1084"/>
                  <a:pt x="6486" y="1092"/>
                  <a:pt x="6474" y="1127"/>
                </a:cubicBezTo>
                <a:cubicBezTo>
                  <a:pt x="6508" y="1111"/>
                  <a:pt x="6534" y="1136"/>
                  <a:pt x="6566" y="1128"/>
                </a:cubicBezTo>
                <a:cubicBezTo>
                  <a:pt x="6586" y="1123"/>
                  <a:pt x="6612" y="1095"/>
                  <a:pt x="6627" y="1083"/>
                </a:cubicBezTo>
                <a:cubicBezTo>
                  <a:pt x="6690" y="1032"/>
                  <a:pt x="6720" y="904"/>
                  <a:pt x="6768" y="821"/>
                </a:cubicBezTo>
                <a:cubicBezTo>
                  <a:pt x="6847" y="656"/>
                  <a:pt x="7029" y="474"/>
                  <a:pt x="6978" y="319"/>
                </a:cubicBezTo>
                <a:cubicBezTo>
                  <a:pt x="6996" y="355"/>
                  <a:pt x="7037" y="462"/>
                  <a:pt x="7059" y="486"/>
                </a:cubicBezTo>
                <a:cubicBezTo>
                  <a:pt x="7045" y="447"/>
                  <a:pt x="7013" y="399"/>
                  <a:pt x="7047" y="361"/>
                </a:cubicBezTo>
                <a:cubicBezTo>
                  <a:pt x="7137" y="417"/>
                  <a:pt x="7149" y="506"/>
                  <a:pt x="7139" y="604"/>
                </a:cubicBezTo>
                <a:cubicBezTo>
                  <a:pt x="7144" y="575"/>
                  <a:pt x="7147" y="544"/>
                  <a:pt x="7172" y="524"/>
                </a:cubicBezTo>
                <a:cubicBezTo>
                  <a:pt x="7168" y="653"/>
                  <a:pt x="7182" y="788"/>
                  <a:pt x="7227" y="910"/>
                </a:cubicBezTo>
                <a:cubicBezTo>
                  <a:pt x="7246" y="960"/>
                  <a:pt x="7322" y="1110"/>
                  <a:pt x="7266" y="1156"/>
                </a:cubicBezTo>
                <a:cubicBezTo>
                  <a:pt x="7310" y="1142"/>
                  <a:pt x="7317" y="1189"/>
                  <a:pt x="7330" y="1217"/>
                </a:cubicBezTo>
                <a:cubicBezTo>
                  <a:pt x="7357" y="1272"/>
                  <a:pt x="7420" y="1250"/>
                  <a:pt x="7466" y="1269"/>
                </a:cubicBezTo>
                <a:cubicBezTo>
                  <a:pt x="7570" y="1313"/>
                  <a:pt x="7550" y="1436"/>
                  <a:pt x="7459" y="1477"/>
                </a:cubicBezTo>
                <a:cubicBezTo>
                  <a:pt x="7483" y="1470"/>
                  <a:pt x="7510" y="1475"/>
                  <a:pt x="7528" y="1492"/>
                </a:cubicBezTo>
                <a:cubicBezTo>
                  <a:pt x="7488" y="1532"/>
                  <a:pt x="7419" y="1568"/>
                  <a:pt x="7402" y="1626"/>
                </a:cubicBezTo>
                <a:cubicBezTo>
                  <a:pt x="7394" y="1656"/>
                  <a:pt x="7360" y="1669"/>
                  <a:pt x="7344" y="1694"/>
                </a:cubicBezTo>
                <a:cubicBezTo>
                  <a:pt x="7320" y="1731"/>
                  <a:pt x="7309" y="1772"/>
                  <a:pt x="7279" y="1806"/>
                </a:cubicBezTo>
                <a:cubicBezTo>
                  <a:pt x="7239" y="1852"/>
                  <a:pt x="7187" y="1886"/>
                  <a:pt x="7142" y="1927"/>
                </a:cubicBezTo>
                <a:cubicBezTo>
                  <a:pt x="7086" y="1978"/>
                  <a:pt x="7057" y="2046"/>
                  <a:pt x="7011" y="2104"/>
                </a:cubicBezTo>
                <a:cubicBezTo>
                  <a:pt x="6967" y="2157"/>
                  <a:pt x="6951" y="2198"/>
                  <a:pt x="6957" y="2267"/>
                </a:cubicBezTo>
                <a:cubicBezTo>
                  <a:pt x="6961" y="2306"/>
                  <a:pt x="6889" y="2313"/>
                  <a:pt x="6887" y="2366"/>
                </a:cubicBezTo>
                <a:cubicBezTo>
                  <a:pt x="6884" y="2437"/>
                  <a:pt x="6831" y="2399"/>
                  <a:pt x="6795" y="2398"/>
                </a:cubicBezTo>
                <a:cubicBezTo>
                  <a:pt x="6761" y="2397"/>
                  <a:pt x="6656" y="2448"/>
                  <a:pt x="6643" y="2480"/>
                </a:cubicBezTo>
                <a:cubicBezTo>
                  <a:pt x="6673" y="2474"/>
                  <a:pt x="6833" y="2443"/>
                  <a:pt x="6789" y="2516"/>
                </a:cubicBezTo>
                <a:cubicBezTo>
                  <a:pt x="6819" y="2483"/>
                  <a:pt x="6866" y="2486"/>
                  <a:pt x="6903" y="2464"/>
                </a:cubicBezTo>
                <a:cubicBezTo>
                  <a:pt x="6946" y="2439"/>
                  <a:pt x="6979" y="2412"/>
                  <a:pt x="7025" y="2392"/>
                </a:cubicBezTo>
                <a:cubicBezTo>
                  <a:pt x="7085" y="2366"/>
                  <a:pt x="7174" y="2291"/>
                  <a:pt x="7208" y="2234"/>
                </a:cubicBezTo>
                <a:cubicBezTo>
                  <a:pt x="7237" y="2252"/>
                  <a:pt x="7245" y="2280"/>
                  <a:pt x="7246" y="2311"/>
                </a:cubicBezTo>
                <a:cubicBezTo>
                  <a:pt x="7315" y="2302"/>
                  <a:pt x="7307" y="2349"/>
                  <a:pt x="7347" y="2282"/>
                </a:cubicBezTo>
                <a:cubicBezTo>
                  <a:pt x="7321" y="2275"/>
                  <a:pt x="7271" y="2320"/>
                  <a:pt x="7254" y="2286"/>
                </a:cubicBezTo>
                <a:cubicBezTo>
                  <a:pt x="7238" y="2254"/>
                  <a:pt x="7262" y="2231"/>
                  <a:pt x="7264" y="2202"/>
                </a:cubicBezTo>
                <a:cubicBezTo>
                  <a:pt x="7265" y="2176"/>
                  <a:pt x="7245" y="2163"/>
                  <a:pt x="7255" y="2136"/>
                </a:cubicBezTo>
                <a:cubicBezTo>
                  <a:pt x="7279" y="2143"/>
                  <a:pt x="7302" y="2149"/>
                  <a:pt x="7326" y="2154"/>
                </a:cubicBezTo>
                <a:cubicBezTo>
                  <a:pt x="7260" y="2135"/>
                  <a:pt x="7263" y="2057"/>
                  <a:pt x="7292" y="2008"/>
                </a:cubicBezTo>
                <a:cubicBezTo>
                  <a:pt x="7361" y="1891"/>
                  <a:pt x="7497" y="1988"/>
                  <a:pt x="7653" y="1995"/>
                </a:cubicBezTo>
                <a:cubicBezTo>
                  <a:pt x="7704" y="1997"/>
                  <a:pt x="7668" y="1984"/>
                  <a:pt x="7700" y="1970"/>
                </a:cubicBezTo>
                <a:cubicBezTo>
                  <a:pt x="7773" y="1939"/>
                  <a:pt x="7870" y="1986"/>
                  <a:pt x="7946" y="1991"/>
                </a:cubicBezTo>
                <a:cubicBezTo>
                  <a:pt x="8044" y="1997"/>
                  <a:pt x="7979" y="2092"/>
                  <a:pt x="7968" y="2148"/>
                </a:cubicBezTo>
                <a:cubicBezTo>
                  <a:pt x="7956" y="2208"/>
                  <a:pt x="7945" y="2259"/>
                  <a:pt x="7911" y="2310"/>
                </a:cubicBezTo>
                <a:cubicBezTo>
                  <a:pt x="7875" y="2363"/>
                  <a:pt x="7877" y="2428"/>
                  <a:pt x="7815" y="2460"/>
                </a:cubicBezTo>
                <a:cubicBezTo>
                  <a:pt x="7781" y="2477"/>
                  <a:pt x="7675" y="2521"/>
                  <a:pt x="7659" y="2460"/>
                </a:cubicBezTo>
                <a:cubicBezTo>
                  <a:pt x="7658" y="2498"/>
                  <a:pt x="7629" y="2526"/>
                  <a:pt x="7599" y="2546"/>
                </a:cubicBezTo>
                <a:cubicBezTo>
                  <a:pt x="7592" y="2535"/>
                  <a:pt x="7585" y="2525"/>
                  <a:pt x="7579" y="2513"/>
                </a:cubicBezTo>
                <a:cubicBezTo>
                  <a:pt x="7588" y="2565"/>
                  <a:pt x="7548" y="2542"/>
                  <a:pt x="7520" y="2534"/>
                </a:cubicBezTo>
                <a:cubicBezTo>
                  <a:pt x="7481" y="2523"/>
                  <a:pt x="7428" y="2548"/>
                  <a:pt x="7386" y="2543"/>
                </a:cubicBezTo>
                <a:cubicBezTo>
                  <a:pt x="7433" y="2570"/>
                  <a:pt x="7341" y="2563"/>
                  <a:pt x="7319" y="2540"/>
                </a:cubicBezTo>
                <a:cubicBezTo>
                  <a:pt x="7289" y="2510"/>
                  <a:pt x="7274" y="2468"/>
                  <a:pt x="7252" y="2433"/>
                </a:cubicBezTo>
                <a:cubicBezTo>
                  <a:pt x="7253" y="2396"/>
                  <a:pt x="7258" y="2354"/>
                  <a:pt x="7246" y="2318"/>
                </a:cubicBezTo>
                <a:cubicBezTo>
                  <a:pt x="7245" y="2367"/>
                  <a:pt x="7232" y="2423"/>
                  <a:pt x="7262" y="2459"/>
                </a:cubicBezTo>
                <a:cubicBezTo>
                  <a:pt x="7282" y="2484"/>
                  <a:pt x="7263" y="2552"/>
                  <a:pt x="7296" y="2562"/>
                </a:cubicBezTo>
                <a:cubicBezTo>
                  <a:pt x="7324" y="2570"/>
                  <a:pt x="7373" y="2554"/>
                  <a:pt x="7356" y="2603"/>
                </a:cubicBezTo>
                <a:cubicBezTo>
                  <a:pt x="7422" y="2615"/>
                  <a:pt x="7540" y="2495"/>
                  <a:pt x="7552" y="2632"/>
                </a:cubicBezTo>
                <a:cubicBezTo>
                  <a:pt x="7542" y="2564"/>
                  <a:pt x="7636" y="2596"/>
                  <a:pt x="7653" y="2555"/>
                </a:cubicBezTo>
                <a:cubicBezTo>
                  <a:pt x="7665" y="2522"/>
                  <a:pt x="7700" y="2534"/>
                  <a:pt x="7727" y="2528"/>
                </a:cubicBezTo>
                <a:cubicBezTo>
                  <a:pt x="7692" y="2639"/>
                  <a:pt x="7659" y="2711"/>
                  <a:pt x="7664" y="2825"/>
                </a:cubicBezTo>
                <a:cubicBezTo>
                  <a:pt x="7715" y="2760"/>
                  <a:pt x="7685" y="2619"/>
                  <a:pt x="7769" y="2579"/>
                </a:cubicBezTo>
                <a:cubicBezTo>
                  <a:pt x="7794" y="2568"/>
                  <a:pt x="7809" y="2560"/>
                  <a:pt x="7822" y="2550"/>
                </a:cubicBezTo>
                <a:cubicBezTo>
                  <a:pt x="7787" y="2524"/>
                  <a:pt x="7807" y="2484"/>
                  <a:pt x="7843" y="2472"/>
                </a:cubicBezTo>
                <a:cubicBezTo>
                  <a:pt x="7841" y="2497"/>
                  <a:pt x="7836" y="2521"/>
                  <a:pt x="7827" y="2545"/>
                </a:cubicBezTo>
                <a:cubicBezTo>
                  <a:pt x="7841" y="2533"/>
                  <a:pt x="7851" y="2518"/>
                  <a:pt x="7868" y="2490"/>
                </a:cubicBezTo>
                <a:cubicBezTo>
                  <a:pt x="7923" y="2401"/>
                  <a:pt x="7938" y="2467"/>
                  <a:pt x="7994" y="2502"/>
                </a:cubicBezTo>
                <a:cubicBezTo>
                  <a:pt x="7993" y="2483"/>
                  <a:pt x="7988" y="2465"/>
                  <a:pt x="7979" y="2448"/>
                </a:cubicBezTo>
                <a:cubicBezTo>
                  <a:pt x="8010" y="2446"/>
                  <a:pt x="8041" y="2439"/>
                  <a:pt x="8071" y="2433"/>
                </a:cubicBezTo>
                <a:cubicBezTo>
                  <a:pt x="8040" y="2417"/>
                  <a:pt x="8005" y="2430"/>
                  <a:pt x="7973" y="2436"/>
                </a:cubicBezTo>
                <a:cubicBezTo>
                  <a:pt x="7965" y="2393"/>
                  <a:pt x="7996" y="2391"/>
                  <a:pt x="8020" y="2368"/>
                </a:cubicBezTo>
                <a:cubicBezTo>
                  <a:pt x="8057" y="2332"/>
                  <a:pt x="8017" y="2254"/>
                  <a:pt x="8063" y="2209"/>
                </a:cubicBezTo>
                <a:cubicBezTo>
                  <a:pt x="8116" y="2156"/>
                  <a:pt x="8101" y="2201"/>
                  <a:pt x="8136" y="2187"/>
                </a:cubicBezTo>
                <a:cubicBezTo>
                  <a:pt x="8161" y="2177"/>
                  <a:pt x="8214" y="2114"/>
                  <a:pt x="8220" y="2178"/>
                </a:cubicBezTo>
                <a:cubicBezTo>
                  <a:pt x="8269" y="2130"/>
                  <a:pt x="8272" y="2197"/>
                  <a:pt x="8317" y="2181"/>
                </a:cubicBezTo>
                <a:cubicBezTo>
                  <a:pt x="8298" y="2164"/>
                  <a:pt x="8293" y="2138"/>
                  <a:pt x="8306" y="2116"/>
                </a:cubicBezTo>
                <a:cubicBezTo>
                  <a:pt x="8334" y="2124"/>
                  <a:pt x="8401" y="2140"/>
                  <a:pt x="8386" y="2184"/>
                </a:cubicBezTo>
                <a:cubicBezTo>
                  <a:pt x="8396" y="2178"/>
                  <a:pt x="8406" y="2173"/>
                  <a:pt x="8416" y="2169"/>
                </a:cubicBezTo>
                <a:cubicBezTo>
                  <a:pt x="8420" y="2180"/>
                  <a:pt x="8424" y="2191"/>
                  <a:pt x="8428" y="2202"/>
                </a:cubicBezTo>
                <a:cubicBezTo>
                  <a:pt x="8453" y="2181"/>
                  <a:pt x="8457" y="2181"/>
                  <a:pt x="8457" y="2216"/>
                </a:cubicBezTo>
                <a:cubicBezTo>
                  <a:pt x="8481" y="2208"/>
                  <a:pt x="8494" y="2190"/>
                  <a:pt x="8499" y="2163"/>
                </a:cubicBezTo>
                <a:cubicBezTo>
                  <a:pt x="8492" y="2203"/>
                  <a:pt x="8533" y="2209"/>
                  <a:pt x="8522" y="2246"/>
                </a:cubicBezTo>
                <a:cubicBezTo>
                  <a:pt x="8529" y="2223"/>
                  <a:pt x="8542" y="2207"/>
                  <a:pt x="8567" y="2216"/>
                </a:cubicBezTo>
                <a:cubicBezTo>
                  <a:pt x="8567" y="2242"/>
                  <a:pt x="8548" y="2257"/>
                  <a:pt x="8525" y="2267"/>
                </a:cubicBezTo>
                <a:cubicBezTo>
                  <a:pt x="8572" y="2247"/>
                  <a:pt x="8606" y="2303"/>
                  <a:pt x="8647" y="2264"/>
                </a:cubicBezTo>
                <a:cubicBezTo>
                  <a:pt x="8641" y="2320"/>
                  <a:pt x="8683" y="2287"/>
                  <a:pt x="8695" y="2258"/>
                </a:cubicBezTo>
                <a:cubicBezTo>
                  <a:pt x="8678" y="2325"/>
                  <a:pt x="8734" y="2297"/>
                  <a:pt x="8730" y="2341"/>
                </a:cubicBezTo>
                <a:cubicBezTo>
                  <a:pt x="8746" y="2335"/>
                  <a:pt x="8758" y="2324"/>
                  <a:pt x="8766" y="2309"/>
                </a:cubicBezTo>
                <a:cubicBezTo>
                  <a:pt x="8761" y="2347"/>
                  <a:pt x="8808" y="2333"/>
                  <a:pt x="8816" y="2368"/>
                </a:cubicBezTo>
                <a:cubicBezTo>
                  <a:pt x="8827" y="2358"/>
                  <a:pt x="8836" y="2348"/>
                  <a:pt x="8846" y="2338"/>
                </a:cubicBezTo>
                <a:cubicBezTo>
                  <a:pt x="8848" y="2360"/>
                  <a:pt x="8856" y="2380"/>
                  <a:pt x="8870" y="2398"/>
                </a:cubicBezTo>
                <a:cubicBezTo>
                  <a:pt x="8880" y="2390"/>
                  <a:pt x="8890" y="2382"/>
                  <a:pt x="8899" y="2374"/>
                </a:cubicBezTo>
                <a:cubicBezTo>
                  <a:pt x="8904" y="2403"/>
                  <a:pt x="8916" y="2418"/>
                  <a:pt x="8944" y="2389"/>
                </a:cubicBezTo>
                <a:cubicBezTo>
                  <a:pt x="8922" y="2404"/>
                  <a:pt x="8916" y="2429"/>
                  <a:pt x="8932" y="2451"/>
                </a:cubicBezTo>
                <a:cubicBezTo>
                  <a:pt x="8938" y="2428"/>
                  <a:pt x="8956" y="2410"/>
                  <a:pt x="8980" y="2406"/>
                </a:cubicBezTo>
                <a:cubicBezTo>
                  <a:pt x="8946" y="2436"/>
                  <a:pt x="8958" y="2501"/>
                  <a:pt x="8989" y="2528"/>
                </a:cubicBezTo>
                <a:cubicBezTo>
                  <a:pt x="9002" y="2503"/>
                  <a:pt x="8986" y="2461"/>
                  <a:pt x="9020" y="2448"/>
                </a:cubicBezTo>
                <a:cubicBezTo>
                  <a:pt x="9082" y="2424"/>
                  <a:pt x="9054" y="2468"/>
                  <a:pt x="9084" y="2478"/>
                </a:cubicBezTo>
                <a:cubicBezTo>
                  <a:pt x="9082" y="2453"/>
                  <a:pt x="9097" y="2433"/>
                  <a:pt x="9119" y="2424"/>
                </a:cubicBezTo>
                <a:cubicBezTo>
                  <a:pt x="9109" y="2444"/>
                  <a:pt x="9104" y="2465"/>
                  <a:pt x="9104" y="2487"/>
                </a:cubicBezTo>
                <a:cubicBezTo>
                  <a:pt x="9175" y="2444"/>
                  <a:pt x="9095" y="2571"/>
                  <a:pt x="9170" y="2525"/>
                </a:cubicBezTo>
                <a:cubicBezTo>
                  <a:pt x="9159" y="2535"/>
                  <a:pt x="9150" y="2544"/>
                  <a:pt x="9140" y="2555"/>
                </a:cubicBezTo>
                <a:cubicBezTo>
                  <a:pt x="9164" y="2563"/>
                  <a:pt x="9186" y="2551"/>
                  <a:pt x="9199" y="2531"/>
                </a:cubicBezTo>
                <a:cubicBezTo>
                  <a:pt x="9179" y="2575"/>
                  <a:pt x="9251" y="2551"/>
                  <a:pt x="9220" y="2610"/>
                </a:cubicBezTo>
                <a:cubicBezTo>
                  <a:pt x="9192" y="2663"/>
                  <a:pt x="9205" y="2706"/>
                  <a:pt x="9137" y="2727"/>
                </a:cubicBezTo>
                <a:cubicBezTo>
                  <a:pt x="9162" y="2712"/>
                  <a:pt x="9181" y="2725"/>
                  <a:pt x="9187" y="2751"/>
                </a:cubicBezTo>
                <a:cubicBezTo>
                  <a:pt x="9189" y="2713"/>
                  <a:pt x="9231" y="2655"/>
                  <a:pt x="9266" y="2704"/>
                </a:cubicBezTo>
                <a:cubicBezTo>
                  <a:pt x="9303" y="2756"/>
                  <a:pt x="9238" y="2773"/>
                  <a:pt x="9217" y="2812"/>
                </a:cubicBezTo>
                <a:cubicBezTo>
                  <a:pt x="9200" y="2846"/>
                  <a:pt x="9168" y="2949"/>
                  <a:pt x="9180" y="2986"/>
                </a:cubicBezTo>
                <a:cubicBezTo>
                  <a:pt x="9194" y="3026"/>
                  <a:pt x="9130" y="3059"/>
                  <a:pt x="9158" y="3089"/>
                </a:cubicBezTo>
                <a:cubicBezTo>
                  <a:pt x="9162" y="3033"/>
                  <a:pt x="9229" y="3015"/>
                  <a:pt x="9253" y="2970"/>
                </a:cubicBezTo>
                <a:cubicBezTo>
                  <a:pt x="9276" y="2926"/>
                  <a:pt x="9261" y="2851"/>
                  <a:pt x="9287" y="2814"/>
                </a:cubicBezTo>
                <a:cubicBezTo>
                  <a:pt x="9300" y="2795"/>
                  <a:pt x="9360" y="2752"/>
                  <a:pt x="9379" y="2785"/>
                </a:cubicBezTo>
                <a:cubicBezTo>
                  <a:pt x="9411" y="2838"/>
                  <a:pt x="9310" y="2867"/>
                  <a:pt x="9303" y="2911"/>
                </a:cubicBezTo>
                <a:cubicBezTo>
                  <a:pt x="9333" y="2892"/>
                  <a:pt x="9343" y="2899"/>
                  <a:pt x="9333" y="2932"/>
                </a:cubicBezTo>
                <a:cubicBezTo>
                  <a:pt x="9368" y="2915"/>
                  <a:pt x="9416" y="2780"/>
                  <a:pt x="9434" y="2849"/>
                </a:cubicBezTo>
                <a:cubicBezTo>
                  <a:pt x="9437" y="2801"/>
                  <a:pt x="9529" y="2775"/>
                  <a:pt x="9564" y="2796"/>
                </a:cubicBezTo>
                <a:cubicBezTo>
                  <a:pt x="9561" y="2702"/>
                  <a:pt x="9755" y="2806"/>
                  <a:pt x="9789" y="2826"/>
                </a:cubicBezTo>
                <a:cubicBezTo>
                  <a:pt x="9814" y="2840"/>
                  <a:pt x="9948" y="2894"/>
                  <a:pt x="9950" y="2920"/>
                </a:cubicBezTo>
                <a:cubicBezTo>
                  <a:pt x="9980" y="2901"/>
                  <a:pt x="10057" y="2949"/>
                  <a:pt x="10043" y="2888"/>
                </a:cubicBezTo>
                <a:cubicBezTo>
                  <a:pt x="10082" y="2896"/>
                  <a:pt x="10108" y="2925"/>
                  <a:pt x="10143" y="2941"/>
                </a:cubicBezTo>
                <a:cubicBezTo>
                  <a:pt x="10184" y="2959"/>
                  <a:pt x="10228" y="2956"/>
                  <a:pt x="10262" y="2989"/>
                </a:cubicBezTo>
                <a:cubicBezTo>
                  <a:pt x="10261" y="2931"/>
                  <a:pt x="10297" y="2938"/>
                  <a:pt x="10341" y="2936"/>
                </a:cubicBezTo>
                <a:cubicBezTo>
                  <a:pt x="10430" y="2933"/>
                  <a:pt x="10509" y="2897"/>
                  <a:pt x="10599" y="2916"/>
                </a:cubicBezTo>
                <a:cubicBezTo>
                  <a:pt x="10765" y="2952"/>
                  <a:pt x="10918" y="3093"/>
                  <a:pt x="11048" y="3195"/>
                </a:cubicBezTo>
                <a:cubicBezTo>
                  <a:pt x="11091" y="3229"/>
                  <a:pt x="11140" y="3234"/>
                  <a:pt x="11176" y="3277"/>
                </a:cubicBezTo>
                <a:cubicBezTo>
                  <a:pt x="11210" y="3318"/>
                  <a:pt x="11236" y="3363"/>
                  <a:pt x="11269" y="3405"/>
                </a:cubicBezTo>
                <a:cubicBezTo>
                  <a:pt x="11305" y="3452"/>
                  <a:pt x="11354" y="3473"/>
                  <a:pt x="11388" y="3519"/>
                </a:cubicBezTo>
                <a:cubicBezTo>
                  <a:pt x="11423" y="3569"/>
                  <a:pt x="11489" y="3574"/>
                  <a:pt x="11528" y="3626"/>
                </a:cubicBezTo>
                <a:cubicBezTo>
                  <a:pt x="11568" y="3677"/>
                  <a:pt x="11626" y="3656"/>
                  <a:pt x="11671" y="3700"/>
                </a:cubicBezTo>
                <a:cubicBezTo>
                  <a:pt x="11723" y="3752"/>
                  <a:pt x="11814" y="3731"/>
                  <a:pt x="11878" y="3723"/>
                </a:cubicBezTo>
                <a:cubicBezTo>
                  <a:pt x="12026" y="3705"/>
                  <a:pt x="12134" y="3760"/>
                  <a:pt x="12177" y="3906"/>
                </a:cubicBezTo>
                <a:cubicBezTo>
                  <a:pt x="12194" y="3962"/>
                  <a:pt x="12218" y="4018"/>
                  <a:pt x="12219" y="4078"/>
                </a:cubicBezTo>
                <a:cubicBezTo>
                  <a:pt x="12220" y="4096"/>
                  <a:pt x="12204" y="4127"/>
                  <a:pt x="12218" y="4133"/>
                </a:cubicBezTo>
                <a:cubicBezTo>
                  <a:pt x="12257" y="4153"/>
                  <a:pt x="12326" y="4376"/>
                  <a:pt x="12287" y="4452"/>
                </a:cubicBezTo>
                <a:cubicBezTo>
                  <a:pt x="12297" y="4437"/>
                  <a:pt x="12305" y="4423"/>
                  <a:pt x="12313" y="4407"/>
                </a:cubicBezTo>
                <a:cubicBezTo>
                  <a:pt x="12307" y="4475"/>
                  <a:pt x="12356" y="4556"/>
                  <a:pt x="12287" y="4606"/>
                </a:cubicBezTo>
                <a:cubicBezTo>
                  <a:pt x="12298" y="4609"/>
                  <a:pt x="12309" y="4612"/>
                  <a:pt x="12320" y="4615"/>
                </a:cubicBezTo>
                <a:cubicBezTo>
                  <a:pt x="12292" y="4671"/>
                  <a:pt x="12336" y="4738"/>
                  <a:pt x="12302" y="4789"/>
                </a:cubicBezTo>
                <a:cubicBezTo>
                  <a:pt x="12267" y="4841"/>
                  <a:pt x="12293" y="4912"/>
                  <a:pt x="12266" y="4967"/>
                </a:cubicBezTo>
                <a:cubicBezTo>
                  <a:pt x="12234" y="5031"/>
                  <a:pt x="12222" y="5103"/>
                  <a:pt x="12193" y="5168"/>
                </a:cubicBezTo>
                <a:cubicBezTo>
                  <a:pt x="12160" y="5239"/>
                  <a:pt x="12089" y="5286"/>
                  <a:pt x="12062" y="5360"/>
                </a:cubicBezTo>
                <a:cubicBezTo>
                  <a:pt x="12051" y="5353"/>
                  <a:pt x="12041" y="5345"/>
                  <a:pt x="12032" y="5337"/>
                </a:cubicBezTo>
                <a:cubicBezTo>
                  <a:pt x="12034" y="5367"/>
                  <a:pt x="12025" y="5404"/>
                  <a:pt x="11996" y="5355"/>
                </a:cubicBezTo>
                <a:cubicBezTo>
                  <a:pt x="12001" y="5374"/>
                  <a:pt x="12013" y="5383"/>
                  <a:pt x="12032" y="5384"/>
                </a:cubicBezTo>
                <a:cubicBezTo>
                  <a:pt x="11877" y="5690"/>
                  <a:pt x="11827" y="5645"/>
                  <a:pt x="11754" y="5709"/>
                </a:cubicBezTo>
                <a:cubicBezTo>
                  <a:pt x="11722" y="5737"/>
                  <a:pt x="11698" y="5773"/>
                  <a:pt x="11661" y="5794"/>
                </a:cubicBezTo>
                <a:cubicBezTo>
                  <a:pt x="11667" y="5768"/>
                  <a:pt x="11651" y="5751"/>
                  <a:pt x="11628" y="5743"/>
                </a:cubicBezTo>
                <a:cubicBezTo>
                  <a:pt x="11625" y="5771"/>
                  <a:pt x="11660" y="5780"/>
                  <a:pt x="11655" y="5806"/>
                </a:cubicBezTo>
                <a:cubicBezTo>
                  <a:pt x="11648" y="5839"/>
                  <a:pt x="11619" y="5883"/>
                  <a:pt x="11587" y="5842"/>
                </a:cubicBezTo>
                <a:cubicBezTo>
                  <a:pt x="11603" y="5863"/>
                  <a:pt x="11641" y="5883"/>
                  <a:pt x="11618" y="5915"/>
                </a:cubicBezTo>
                <a:cubicBezTo>
                  <a:pt x="11605" y="5934"/>
                  <a:pt x="11549" y="5996"/>
                  <a:pt x="11571" y="5927"/>
                </a:cubicBezTo>
                <a:cubicBezTo>
                  <a:pt x="11553" y="5957"/>
                  <a:pt x="11557" y="5994"/>
                  <a:pt x="11530" y="6020"/>
                </a:cubicBezTo>
                <a:cubicBezTo>
                  <a:pt x="11542" y="6016"/>
                  <a:pt x="11554" y="6012"/>
                  <a:pt x="11565" y="6008"/>
                </a:cubicBezTo>
                <a:cubicBezTo>
                  <a:pt x="11500" y="6101"/>
                  <a:pt x="11396" y="6571"/>
                  <a:pt x="11227" y="6542"/>
                </a:cubicBezTo>
                <a:cubicBezTo>
                  <a:pt x="11258" y="6471"/>
                  <a:pt x="11186" y="6458"/>
                  <a:pt x="11165" y="6402"/>
                </a:cubicBezTo>
                <a:cubicBezTo>
                  <a:pt x="11163" y="6435"/>
                  <a:pt x="11128" y="6525"/>
                  <a:pt x="11100" y="6456"/>
                </a:cubicBezTo>
                <a:cubicBezTo>
                  <a:pt x="11108" y="6485"/>
                  <a:pt x="11153" y="6497"/>
                  <a:pt x="11152" y="6528"/>
                </a:cubicBezTo>
                <a:cubicBezTo>
                  <a:pt x="11149" y="6583"/>
                  <a:pt x="11080" y="6622"/>
                  <a:pt x="11100" y="6682"/>
                </a:cubicBezTo>
                <a:cubicBezTo>
                  <a:pt x="11052" y="6649"/>
                  <a:pt x="11062" y="6731"/>
                  <a:pt x="11061" y="6765"/>
                </a:cubicBezTo>
                <a:cubicBezTo>
                  <a:pt x="11064" y="6749"/>
                  <a:pt x="11069" y="6735"/>
                  <a:pt x="11076" y="6720"/>
                </a:cubicBezTo>
                <a:cubicBezTo>
                  <a:pt x="11092" y="6762"/>
                  <a:pt x="11092" y="6798"/>
                  <a:pt x="11090" y="6842"/>
                </a:cubicBezTo>
                <a:cubicBezTo>
                  <a:pt x="11079" y="6833"/>
                  <a:pt x="11068" y="6823"/>
                  <a:pt x="11058" y="6812"/>
                </a:cubicBezTo>
                <a:cubicBezTo>
                  <a:pt x="11084" y="6834"/>
                  <a:pt x="11107" y="6905"/>
                  <a:pt x="11097" y="6937"/>
                </a:cubicBezTo>
                <a:cubicBezTo>
                  <a:pt x="11105" y="6916"/>
                  <a:pt x="11113" y="6895"/>
                  <a:pt x="11120" y="6874"/>
                </a:cubicBezTo>
                <a:cubicBezTo>
                  <a:pt x="11124" y="6999"/>
                  <a:pt x="11084" y="7113"/>
                  <a:pt x="11102" y="7239"/>
                </a:cubicBezTo>
                <a:cubicBezTo>
                  <a:pt x="11118" y="7348"/>
                  <a:pt x="11165" y="7462"/>
                  <a:pt x="11171" y="7570"/>
                </a:cubicBezTo>
                <a:cubicBezTo>
                  <a:pt x="11180" y="7763"/>
                  <a:pt x="11059" y="7942"/>
                  <a:pt x="11113" y="8139"/>
                </a:cubicBezTo>
                <a:cubicBezTo>
                  <a:pt x="11143" y="8250"/>
                  <a:pt x="11073" y="8263"/>
                  <a:pt x="11026" y="8346"/>
                </a:cubicBezTo>
                <a:cubicBezTo>
                  <a:pt x="10882" y="8599"/>
                  <a:pt x="11086" y="8873"/>
                  <a:pt x="10941" y="8937"/>
                </a:cubicBezTo>
                <a:cubicBezTo>
                  <a:pt x="10856" y="8974"/>
                  <a:pt x="10925" y="9141"/>
                  <a:pt x="10823" y="9155"/>
                </a:cubicBezTo>
                <a:cubicBezTo>
                  <a:pt x="10895" y="9218"/>
                  <a:pt x="10773" y="9298"/>
                  <a:pt x="10732" y="9337"/>
                </a:cubicBezTo>
                <a:cubicBezTo>
                  <a:pt x="10697" y="9371"/>
                  <a:pt x="10707" y="9396"/>
                  <a:pt x="10695" y="9441"/>
                </a:cubicBezTo>
                <a:cubicBezTo>
                  <a:pt x="10676" y="9508"/>
                  <a:pt x="10646" y="9567"/>
                  <a:pt x="10657" y="9638"/>
                </a:cubicBezTo>
                <a:cubicBezTo>
                  <a:pt x="10662" y="9675"/>
                  <a:pt x="10689" y="9733"/>
                  <a:pt x="10662" y="9766"/>
                </a:cubicBezTo>
                <a:cubicBezTo>
                  <a:pt x="10599" y="9842"/>
                  <a:pt x="10454" y="9816"/>
                  <a:pt x="10393" y="9962"/>
                </a:cubicBezTo>
                <a:cubicBezTo>
                  <a:pt x="10381" y="9990"/>
                  <a:pt x="10395" y="10015"/>
                  <a:pt x="10402" y="10041"/>
                </a:cubicBezTo>
                <a:cubicBezTo>
                  <a:pt x="10411" y="10067"/>
                  <a:pt x="10376" y="10081"/>
                  <a:pt x="10390" y="10111"/>
                </a:cubicBezTo>
                <a:cubicBezTo>
                  <a:pt x="10324" y="10037"/>
                  <a:pt x="10127" y="10135"/>
                  <a:pt x="10075" y="10105"/>
                </a:cubicBezTo>
                <a:cubicBezTo>
                  <a:pt x="10032" y="10080"/>
                  <a:pt x="10063" y="10038"/>
                  <a:pt x="10060" y="10001"/>
                </a:cubicBezTo>
                <a:cubicBezTo>
                  <a:pt x="9965" y="10012"/>
                  <a:pt x="10043" y="10052"/>
                  <a:pt x="10031" y="10100"/>
                </a:cubicBezTo>
                <a:cubicBezTo>
                  <a:pt x="10018" y="10147"/>
                  <a:pt x="9827" y="10129"/>
                  <a:pt x="9784" y="10152"/>
                </a:cubicBezTo>
                <a:cubicBezTo>
                  <a:pt x="9813" y="10121"/>
                  <a:pt x="9864" y="10135"/>
                  <a:pt x="9900" y="10122"/>
                </a:cubicBezTo>
                <a:cubicBezTo>
                  <a:pt x="9861" y="10088"/>
                  <a:pt x="9817" y="10069"/>
                  <a:pt x="9769" y="10098"/>
                </a:cubicBezTo>
                <a:cubicBezTo>
                  <a:pt x="9726" y="10124"/>
                  <a:pt x="9706" y="10103"/>
                  <a:pt x="9662" y="10108"/>
                </a:cubicBezTo>
                <a:cubicBezTo>
                  <a:pt x="9630" y="10112"/>
                  <a:pt x="9576" y="10116"/>
                  <a:pt x="9565" y="10154"/>
                </a:cubicBezTo>
                <a:cubicBezTo>
                  <a:pt x="9554" y="10190"/>
                  <a:pt x="9609" y="10205"/>
                  <a:pt x="9630" y="10221"/>
                </a:cubicBezTo>
                <a:cubicBezTo>
                  <a:pt x="9583" y="10259"/>
                  <a:pt x="9521" y="10219"/>
                  <a:pt x="9490" y="10264"/>
                </a:cubicBezTo>
                <a:cubicBezTo>
                  <a:pt x="9464" y="10303"/>
                  <a:pt x="9421" y="10307"/>
                  <a:pt x="9385" y="10333"/>
                </a:cubicBezTo>
                <a:cubicBezTo>
                  <a:pt x="9353" y="10355"/>
                  <a:pt x="9392" y="10390"/>
                  <a:pt x="9360" y="10411"/>
                </a:cubicBezTo>
                <a:cubicBezTo>
                  <a:pt x="9315" y="10440"/>
                  <a:pt x="9239" y="10357"/>
                  <a:pt x="9176" y="10411"/>
                </a:cubicBezTo>
                <a:cubicBezTo>
                  <a:pt x="9169" y="10416"/>
                  <a:pt x="9125" y="10497"/>
                  <a:pt x="9109" y="10477"/>
                </a:cubicBezTo>
                <a:cubicBezTo>
                  <a:pt x="9095" y="10460"/>
                  <a:pt x="9106" y="10434"/>
                  <a:pt x="9072" y="10440"/>
                </a:cubicBezTo>
                <a:cubicBezTo>
                  <a:pt x="9090" y="10494"/>
                  <a:pt x="9020" y="10501"/>
                  <a:pt x="8981" y="10526"/>
                </a:cubicBezTo>
                <a:cubicBezTo>
                  <a:pt x="8934" y="10558"/>
                  <a:pt x="8912" y="10603"/>
                  <a:pt x="8874" y="10644"/>
                </a:cubicBezTo>
                <a:cubicBezTo>
                  <a:pt x="8833" y="10688"/>
                  <a:pt x="8770" y="10701"/>
                  <a:pt x="8726" y="10741"/>
                </a:cubicBezTo>
                <a:cubicBezTo>
                  <a:pt x="8688" y="10775"/>
                  <a:pt x="8666" y="10827"/>
                  <a:pt x="8623" y="10856"/>
                </a:cubicBezTo>
                <a:cubicBezTo>
                  <a:pt x="8633" y="10862"/>
                  <a:pt x="8643" y="10868"/>
                  <a:pt x="8653" y="10874"/>
                </a:cubicBezTo>
                <a:cubicBezTo>
                  <a:pt x="8620" y="10908"/>
                  <a:pt x="8587" y="10948"/>
                  <a:pt x="8567" y="10993"/>
                </a:cubicBezTo>
                <a:cubicBezTo>
                  <a:pt x="8564" y="10970"/>
                  <a:pt x="8570" y="10950"/>
                  <a:pt x="8585" y="10933"/>
                </a:cubicBezTo>
                <a:cubicBezTo>
                  <a:pt x="8554" y="10946"/>
                  <a:pt x="8521" y="10938"/>
                  <a:pt x="8493" y="10924"/>
                </a:cubicBezTo>
                <a:cubicBezTo>
                  <a:pt x="8506" y="10986"/>
                  <a:pt x="8472" y="11021"/>
                  <a:pt x="8413" y="10971"/>
                </a:cubicBezTo>
                <a:cubicBezTo>
                  <a:pt x="8412" y="11007"/>
                  <a:pt x="8496" y="11044"/>
                  <a:pt x="8528" y="11040"/>
                </a:cubicBezTo>
                <a:cubicBezTo>
                  <a:pt x="8506" y="11061"/>
                  <a:pt x="8498" y="11088"/>
                  <a:pt x="8493" y="11117"/>
                </a:cubicBezTo>
                <a:cubicBezTo>
                  <a:pt x="8488" y="11140"/>
                  <a:pt x="8442" y="11133"/>
                  <a:pt x="8428" y="11144"/>
                </a:cubicBezTo>
                <a:cubicBezTo>
                  <a:pt x="8447" y="11143"/>
                  <a:pt x="8467" y="11144"/>
                  <a:pt x="8487" y="11147"/>
                </a:cubicBezTo>
                <a:cubicBezTo>
                  <a:pt x="8478" y="11175"/>
                  <a:pt x="8490" y="11204"/>
                  <a:pt x="8481" y="11232"/>
                </a:cubicBezTo>
                <a:cubicBezTo>
                  <a:pt x="8472" y="11264"/>
                  <a:pt x="8437" y="11270"/>
                  <a:pt x="8428" y="11233"/>
                </a:cubicBezTo>
                <a:cubicBezTo>
                  <a:pt x="8439" y="11257"/>
                  <a:pt x="8434" y="11290"/>
                  <a:pt x="8461" y="11302"/>
                </a:cubicBezTo>
                <a:cubicBezTo>
                  <a:pt x="8496" y="11317"/>
                  <a:pt x="8475" y="11392"/>
                  <a:pt x="8484" y="11420"/>
                </a:cubicBezTo>
                <a:cubicBezTo>
                  <a:pt x="8497" y="11466"/>
                  <a:pt x="8553" y="11532"/>
                  <a:pt x="8528" y="11589"/>
                </a:cubicBezTo>
                <a:cubicBezTo>
                  <a:pt x="8572" y="11579"/>
                  <a:pt x="8567" y="11630"/>
                  <a:pt x="8531" y="11637"/>
                </a:cubicBezTo>
                <a:cubicBezTo>
                  <a:pt x="8571" y="11667"/>
                  <a:pt x="8540" y="11793"/>
                  <a:pt x="8571" y="11846"/>
                </a:cubicBezTo>
                <a:cubicBezTo>
                  <a:pt x="8601" y="11895"/>
                  <a:pt x="8549" y="12017"/>
                  <a:pt x="8546" y="12067"/>
                </a:cubicBezTo>
                <a:cubicBezTo>
                  <a:pt x="8531" y="12056"/>
                  <a:pt x="8518" y="12042"/>
                  <a:pt x="8508" y="12025"/>
                </a:cubicBezTo>
                <a:cubicBezTo>
                  <a:pt x="8518" y="12051"/>
                  <a:pt x="8517" y="12081"/>
                  <a:pt x="8549" y="12091"/>
                </a:cubicBezTo>
                <a:cubicBezTo>
                  <a:pt x="8484" y="12183"/>
                  <a:pt x="8421" y="12151"/>
                  <a:pt x="8316" y="12347"/>
                </a:cubicBezTo>
                <a:cubicBezTo>
                  <a:pt x="8183" y="12597"/>
                  <a:pt x="8262" y="12746"/>
                  <a:pt x="8020" y="13104"/>
                </a:cubicBezTo>
                <a:cubicBezTo>
                  <a:pt x="7948" y="13210"/>
                  <a:pt x="7843" y="13286"/>
                  <a:pt x="7759" y="13382"/>
                </a:cubicBezTo>
                <a:cubicBezTo>
                  <a:pt x="7774" y="13344"/>
                  <a:pt x="7753" y="13297"/>
                  <a:pt x="7745" y="13260"/>
                </a:cubicBezTo>
                <a:cubicBezTo>
                  <a:pt x="7876" y="13296"/>
                  <a:pt x="7865" y="13189"/>
                  <a:pt x="7929" y="13153"/>
                </a:cubicBezTo>
                <a:cubicBezTo>
                  <a:pt x="7972" y="13129"/>
                  <a:pt x="7979" y="13109"/>
                  <a:pt x="7979" y="13059"/>
                </a:cubicBezTo>
                <a:cubicBezTo>
                  <a:pt x="7979" y="13027"/>
                  <a:pt x="7985" y="12971"/>
                  <a:pt x="8024" y="13017"/>
                </a:cubicBezTo>
                <a:cubicBezTo>
                  <a:pt x="7997" y="12930"/>
                  <a:pt x="8098" y="12939"/>
                  <a:pt x="8082" y="12827"/>
                </a:cubicBezTo>
                <a:cubicBezTo>
                  <a:pt x="8078" y="12802"/>
                  <a:pt x="8052" y="12719"/>
                  <a:pt x="8107" y="12770"/>
                </a:cubicBezTo>
                <a:cubicBezTo>
                  <a:pt x="8108" y="12758"/>
                  <a:pt x="8090" y="12678"/>
                  <a:pt x="8070" y="12685"/>
                </a:cubicBezTo>
                <a:cubicBezTo>
                  <a:pt x="8057" y="12689"/>
                  <a:pt x="7986" y="12743"/>
                  <a:pt x="7985" y="12759"/>
                </a:cubicBezTo>
                <a:cubicBezTo>
                  <a:pt x="7965" y="12737"/>
                  <a:pt x="7954" y="12710"/>
                  <a:pt x="7925" y="12700"/>
                </a:cubicBezTo>
                <a:cubicBezTo>
                  <a:pt x="7891" y="12688"/>
                  <a:pt x="7897" y="12639"/>
                  <a:pt x="7866" y="12622"/>
                </a:cubicBezTo>
                <a:cubicBezTo>
                  <a:pt x="7864" y="12704"/>
                  <a:pt x="7902" y="12700"/>
                  <a:pt x="7934" y="12759"/>
                </a:cubicBezTo>
                <a:cubicBezTo>
                  <a:pt x="7866" y="12776"/>
                  <a:pt x="7916" y="12854"/>
                  <a:pt x="7911" y="12898"/>
                </a:cubicBezTo>
                <a:cubicBezTo>
                  <a:pt x="7906" y="12877"/>
                  <a:pt x="7897" y="12857"/>
                  <a:pt x="7884" y="12839"/>
                </a:cubicBezTo>
                <a:cubicBezTo>
                  <a:pt x="7874" y="12867"/>
                  <a:pt x="7901" y="12903"/>
                  <a:pt x="7887" y="12927"/>
                </a:cubicBezTo>
                <a:cubicBezTo>
                  <a:pt x="7881" y="12937"/>
                  <a:pt x="7859" y="12935"/>
                  <a:pt x="7862" y="12951"/>
                </a:cubicBezTo>
                <a:cubicBezTo>
                  <a:pt x="7874" y="13019"/>
                  <a:pt x="7817" y="13055"/>
                  <a:pt x="7769" y="13082"/>
                </a:cubicBezTo>
                <a:cubicBezTo>
                  <a:pt x="7731" y="13104"/>
                  <a:pt x="7746" y="13151"/>
                  <a:pt x="7736" y="13187"/>
                </a:cubicBezTo>
                <a:cubicBezTo>
                  <a:pt x="7726" y="13216"/>
                  <a:pt x="7651" y="13289"/>
                  <a:pt x="7724" y="13296"/>
                </a:cubicBezTo>
                <a:cubicBezTo>
                  <a:pt x="7685" y="13320"/>
                  <a:pt x="7712" y="13373"/>
                  <a:pt x="7750" y="13344"/>
                </a:cubicBezTo>
                <a:cubicBezTo>
                  <a:pt x="7756" y="13381"/>
                  <a:pt x="7729" y="13417"/>
                  <a:pt x="7713" y="13448"/>
                </a:cubicBezTo>
                <a:cubicBezTo>
                  <a:pt x="7688" y="13501"/>
                  <a:pt x="7690" y="13564"/>
                  <a:pt x="7682" y="13620"/>
                </a:cubicBezTo>
                <a:cubicBezTo>
                  <a:pt x="7667" y="13731"/>
                  <a:pt x="7599" y="13797"/>
                  <a:pt x="7542" y="13886"/>
                </a:cubicBezTo>
                <a:cubicBezTo>
                  <a:pt x="7436" y="14051"/>
                  <a:pt x="7371" y="13761"/>
                  <a:pt x="7418" y="13688"/>
                </a:cubicBezTo>
                <a:cubicBezTo>
                  <a:pt x="7472" y="13604"/>
                  <a:pt x="7519" y="13577"/>
                  <a:pt x="7403" y="13522"/>
                </a:cubicBezTo>
                <a:cubicBezTo>
                  <a:pt x="7318" y="13475"/>
                  <a:pt x="7294" y="13397"/>
                  <a:pt x="7222" y="13334"/>
                </a:cubicBezTo>
                <a:cubicBezTo>
                  <a:pt x="7182" y="13299"/>
                  <a:pt x="7128" y="13295"/>
                  <a:pt x="7084" y="13266"/>
                </a:cubicBezTo>
                <a:cubicBezTo>
                  <a:pt x="7053" y="13246"/>
                  <a:pt x="7025" y="13207"/>
                  <a:pt x="7000" y="13181"/>
                </a:cubicBezTo>
                <a:cubicBezTo>
                  <a:pt x="6962" y="13142"/>
                  <a:pt x="6920" y="13142"/>
                  <a:pt x="6877" y="13116"/>
                </a:cubicBezTo>
                <a:cubicBezTo>
                  <a:pt x="6844" y="13095"/>
                  <a:pt x="6837" y="13064"/>
                  <a:pt x="6798" y="13079"/>
                </a:cubicBezTo>
                <a:cubicBezTo>
                  <a:pt x="6755" y="13094"/>
                  <a:pt x="6653" y="12929"/>
                  <a:pt x="6602" y="12916"/>
                </a:cubicBezTo>
                <a:cubicBezTo>
                  <a:pt x="6626" y="12960"/>
                  <a:pt x="6545" y="13003"/>
                  <a:pt x="6515" y="12994"/>
                </a:cubicBezTo>
                <a:cubicBezTo>
                  <a:pt x="6461" y="12970"/>
                  <a:pt x="6565" y="12911"/>
                  <a:pt x="6372" y="12787"/>
                </a:cubicBezTo>
                <a:cubicBezTo>
                  <a:pt x="6280" y="12728"/>
                  <a:pt x="6179" y="12576"/>
                  <a:pt x="6112" y="12674"/>
                </a:cubicBezTo>
                <a:cubicBezTo>
                  <a:pt x="6077" y="12726"/>
                  <a:pt x="5998" y="12730"/>
                  <a:pt x="5957" y="12679"/>
                </a:cubicBezTo>
                <a:cubicBezTo>
                  <a:pt x="6056" y="12649"/>
                  <a:pt x="6003" y="12558"/>
                  <a:pt x="6072" y="12530"/>
                </a:cubicBezTo>
                <a:cubicBezTo>
                  <a:pt x="6172" y="12490"/>
                  <a:pt x="6186" y="12334"/>
                  <a:pt x="6240" y="12258"/>
                </a:cubicBezTo>
                <a:cubicBezTo>
                  <a:pt x="6269" y="12216"/>
                  <a:pt x="6372" y="12001"/>
                  <a:pt x="6428" y="12043"/>
                </a:cubicBezTo>
                <a:cubicBezTo>
                  <a:pt x="6429" y="12044"/>
                  <a:pt x="6431" y="12045"/>
                  <a:pt x="6432" y="12046"/>
                </a:cubicBezTo>
                <a:cubicBezTo>
                  <a:pt x="6444" y="12022"/>
                  <a:pt x="6435" y="12001"/>
                  <a:pt x="6409" y="11993"/>
                </a:cubicBezTo>
                <a:cubicBezTo>
                  <a:pt x="6433" y="11963"/>
                  <a:pt x="6467" y="11944"/>
                  <a:pt x="6494" y="11917"/>
                </a:cubicBezTo>
                <a:cubicBezTo>
                  <a:pt x="6513" y="11899"/>
                  <a:pt x="6517" y="11869"/>
                  <a:pt x="6538" y="11856"/>
                </a:cubicBezTo>
                <a:cubicBezTo>
                  <a:pt x="6575" y="11832"/>
                  <a:pt x="6635" y="11827"/>
                  <a:pt x="6640" y="11773"/>
                </a:cubicBezTo>
                <a:cubicBezTo>
                  <a:pt x="6643" y="11737"/>
                  <a:pt x="6731" y="11706"/>
                  <a:pt x="6758" y="11695"/>
                </a:cubicBezTo>
                <a:cubicBezTo>
                  <a:pt x="6846" y="11660"/>
                  <a:pt x="6886" y="11585"/>
                  <a:pt x="6934" y="11604"/>
                </a:cubicBezTo>
                <a:lnTo>
                  <a:pt x="6934" y="11604"/>
                </a:lnTo>
                <a:lnTo>
                  <a:pt x="6934" y="11604"/>
                </a:lnTo>
                <a:cubicBezTo>
                  <a:pt x="6959" y="11448"/>
                  <a:pt x="6944" y="11532"/>
                  <a:pt x="6940" y="11399"/>
                </a:cubicBezTo>
                <a:cubicBezTo>
                  <a:pt x="6937" y="11304"/>
                  <a:pt x="6898" y="11067"/>
                  <a:pt x="6799" y="11031"/>
                </a:cubicBezTo>
                <a:cubicBezTo>
                  <a:pt x="6761" y="11018"/>
                  <a:pt x="6690" y="11014"/>
                  <a:pt x="6682" y="11067"/>
                </a:cubicBezTo>
                <a:cubicBezTo>
                  <a:pt x="6670" y="11059"/>
                  <a:pt x="6619" y="11025"/>
                  <a:pt x="6618" y="11058"/>
                </a:cubicBezTo>
                <a:cubicBezTo>
                  <a:pt x="6611" y="11022"/>
                  <a:pt x="6602" y="10966"/>
                  <a:pt x="6628" y="10844"/>
                </a:cubicBezTo>
                <a:cubicBezTo>
                  <a:pt x="6635" y="10799"/>
                  <a:pt x="6662" y="10717"/>
                  <a:pt x="6651" y="10669"/>
                </a:cubicBezTo>
                <a:cubicBezTo>
                  <a:pt x="6638" y="10630"/>
                  <a:pt x="6676" y="10602"/>
                  <a:pt x="6654" y="10553"/>
                </a:cubicBezTo>
                <a:cubicBezTo>
                  <a:pt x="6642" y="10529"/>
                  <a:pt x="6644" y="10507"/>
                  <a:pt x="6667" y="10491"/>
                </a:cubicBezTo>
                <a:cubicBezTo>
                  <a:pt x="6630" y="10465"/>
                  <a:pt x="6591" y="10403"/>
                  <a:pt x="6539" y="10413"/>
                </a:cubicBezTo>
                <a:cubicBezTo>
                  <a:pt x="6446" y="10431"/>
                  <a:pt x="6294" y="10613"/>
                  <a:pt x="6252" y="10251"/>
                </a:cubicBezTo>
                <a:cubicBezTo>
                  <a:pt x="6244" y="10184"/>
                  <a:pt x="6184" y="10148"/>
                  <a:pt x="6176" y="10080"/>
                </a:cubicBezTo>
                <a:cubicBezTo>
                  <a:pt x="6170" y="10028"/>
                  <a:pt x="6138" y="9989"/>
                  <a:pt x="6130" y="9945"/>
                </a:cubicBezTo>
                <a:cubicBezTo>
                  <a:pt x="6113" y="9848"/>
                  <a:pt x="6112" y="9933"/>
                  <a:pt x="5905" y="9807"/>
                </a:cubicBezTo>
                <a:cubicBezTo>
                  <a:pt x="5865" y="9783"/>
                  <a:pt x="5867" y="9879"/>
                  <a:pt x="5824" y="9881"/>
                </a:cubicBezTo>
                <a:cubicBezTo>
                  <a:pt x="5778" y="9883"/>
                  <a:pt x="5722" y="9864"/>
                  <a:pt x="5675" y="9863"/>
                </a:cubicBezTo>
                <a:cubicBezTo>
                  <a:pt x="5643" y="9862"/>
                  <a:pt x="5424" y="9798"/>
                  <a:pt x="5422" y="9777"/>
                </a:cubicBezTo>
                <a:cubicBezTo>
                  <a:pt x="5418" y="9742"/>
                  <a:pt x="5437" y="9699"/>
                  <a:pt x="5448" y="9664"/>
                </a:cubicBezTo>
                <a:cubicBezTo>
                  <a:pt x="5458" y="9635"/>
                  <a:pt x="5438" y="9608"/>
                  <a:pt x="5435" y="9580"/>
                </a:cubicBezTo>
                <a:cubicBezTo>
                  <a:pt x="5434" y="9562"/>
                  <a:pt x="5465" y="9439"/>
                  <a:pt x="5450" y="9389"/>
                </a:cubicBezTo>
                <a:cubicBezTo>
                  <a:pt x="5440" y="9357"/>
                  <a:pt x="5380" y="9341"/>
                  <a:pt x="5417" y="9297"/>
                </a:cubicBezTo>
                <a:cubicBezTo>
                  <a:pt x="5371" y="9283"/>
                  <a:pt x="5334" y="9171"/>
                  <a:pt x="5320" y="9099"/>
                </a:cubicBezTo>
                <a:cubicBezTo>
                  <a:pt x="5351" y="9080"/>
                  <a:pt x="5401" y="9059"/>
                  <a:pt x="5395" y="9031"/>
                </a:cubicBezTo>
                <a:cubicBezTo>
                  <a:pt x="5391" y="8990"/>
                  <a:pt x="5277" y="8990"/>
                  <a:pt x="5346" y="8830"/>
                </a:cubicBezTo>
                <a:cubicBezTo>
                  <a:pt x="5370" y="8772"/>
                  <a:pt x="5418" y="8714"/>
                  <a:pt x="5396" y="8649"/>
                </a:cubicBezTo>
                <a:cubicBezTo>
                  <a:pt x="5359" y="8543"/>
                  <a:pt x="5524" y="8519"/>
                  <a:pt x="5327" y="8164"/>
                </a:cubicBezTo>
                <a:cubicBezTo>
                  <a:pt x="5313" y="8136"/>
                  <a:pt x="5296" y="8154"/>
                  <a:pt x="5266" y="8148"/>
                </a:cubicBezTo>
                <a:cubicBezTo>
                  <a:pt x="5164" y="8129"/>
                  <a:pt x="5085" y="7955"/>
                  <a:pt x="5093" y="7858"/>
                </a:cubicBezTo>
                <a:cubicBezTo>
                  <a:pt x="5097" y="7811"/>
                  <a:pt x="5128" y="7779"/>
                  <a:pt x="5126" y="7727"/>
                </a:cubicBezTo>
                <a:cubicBezTo>
                  <a:pt x="5045" y="7752"/>
                  <a:pt x="4864" y="7739"/>
                  <a:pt x="4770" y="7725"/>
                </a:cubicBezTo>
                <a:cubicBezTo>
                  <a:pt x="4714" y="7719"/>
                  <a:pt x="4606" y="7737"/>
                  <a:pt x="4561" y="7691"/>
                </a:cubicBezTo>
                <a:cubicBezTo>
                  <a:pt x="4521" y="7644"/>
                  <a:pt x="4529" y="7549"/>
                  <a:pt x="4519" y="7490"/>
                </a:cubicBezTo>
                <a:cubicBezTo>
                  <a:pt x="4507" y="7412"/>
                  <a:pt x="4414" y="7369"/>
                  <a:pt x="4411" y="7296"/>
                </a:cubicBezTo>
                <a:cubicBezTo>
                  <a:pt x="4436" y="7293"/>
                  <a:pt x="4462" y="7293"/>
                  <a:pt x="4488" y="7293"/>
                </a:cubicBezTo>
                <a:cubicBezTo>
                  <a:pt x="4467" y="7193"/>
                  <a:pt x="4452" y="7110"/>
                  <a:pt x="4410" y="7015"/>
                </a:cubicBezTo>
                <a:cubicBezTo>
                  <a:pt x="4372" y="6931"/>
                  <a:pt x="4439" y="6874"/>
                  <a:pt x="4335" y="6814"/>
                </a:cubicBezTo>
                <a:cubicBezTo>
                  <a:pt x="4271" y="6778"/>
                  <a:pt x="4193" y="6717"/>
                  <a:pt x="4116" y="6729"/>
                </a:cubicBezTo>
                <a:cubicBezTo>
                  <a:pt x="3853" y="6769"/>
                  <a:pt x="3928" y="6667"/>
                  <a:pt x="3835" y="6605"/>
                </a:cubicBezTo>
                <a:cubicBezTo>
                  <a:pt x="3824" y="6598"/>
                  <a:pt x="3811" y="6593"/>
                  <a:pt x="3796" y="6592"/>
                </a:cubicBezTo>
                <a:cubicBezTo>
                  <a:pt x="3740" y="6589"/>
                  <a:pt x="3698" y="6543"/>
                  <a:pt x="3640" y="6536"/>
                </a:cubicBezTo>
                <a:cubicBezTo>
                  <a:pt x="3573" y="6529"/>
                  <a:pt x="3571" y="6432"/>
                  <a:pt x="3520" y="6417"/>
                </a:cubicBezTo>
                <a:cubicBezTo>
                  <a:pt x="3503" y="6413"/>
                  <a:pt x="3494" y="6428"/>
                  <a:pt x="3482" y="6435"/>
                </a:cubicBezTo>
                <a:cubicBezTo>
                  <a:pt x="3440" y="6463"/>
                  <a:pt x="3380" y="6323"/>
                  <a:pt x="3299" y="6368"/>
                </a:cubicBezTo>
                <a:cubicBezTo>
                  <a:pt x="3268" y="6398"/>
                  <a:pt x="3143" y="6362"/>
                  <a:pt x="3115" y="6327"/>
                </a:cubicBezTo>
                <a:cubicBezTo>
                  <a:pt x="3105" y="6320"/>
                  <a:pt x="3090" y="6281"/>
                  <a:pt x="3086" y="6278"/>
                </a:cubicBezTo>
                <a:cubicBezTo>
                  <a:pt x="2969" y="6183"/>
                  <a:pt x="2957" y="6211"/>
                  <a:pt x="2931" y="6192"/>
                </a:cubicBezTo>
                <a:cubicBezTo>
                  <a:pt x="2905" y="6175"/>
                  <a:pt x="2922" y="6134"/>
                  <a:pt x="2888" y="6111"/>
                </a:cubicBezTo>
                <a:cubicBezTo>
                  <a:pt x="2860" y="6087"/>
                  <a:pt x="2863" y="6088"/>
                  <a:pt x="2851" y="6051"/>
                </a:cubicBezTo>
                <a:cubicBezTo>
                  <a:pt x="2835" y="5995"/>
                  <a:pt x="2761" y="5954"/>
                  <a:pt x="2781" y="5879"/>
                </a:cubicBezTo>
                <a:cubicBezTo>
                  <a:pt x="2787" y="5854"/>
                  <a:pt x="2815" y="5822"/>
                  <a:pt x="2802" y="5796"/>
                </a:cubicBezTo>
                <a:cubicBezTo>
                  <a:pt x="2793" y="5772"/>
                  <a:pt x="2770" y="5756"/>
                  <a:pt x="2761" y="5728"/>
                </a:cubicBezTo>
                <a:cubicBezTo>
                  <a:pt x="2721" y="5607"/>
                  <a:pt x="2868" y="5462"/>
                  <a:pt x="2733" y="5363"/>
                </a:cubicBezTo>
                <a:cubicBezTo>
                  <a:pt x="2680" y="5421"/>
                  <a:pt x="2685" y="5409"/>
                  <a:pt x="2607" y="5398"/>
                </a:cubicBezTo>
                <a:cubicBezTo>
                  <a:pt x="2528" y="5387"/>
                  <a:pt x="2444" y="5422"/>
                  <a:pt x="2370" y="5444"/>
                </a:cubicBezTo>
                <a:cubicBezTo>
                  <a:pt x="2307" y="5462"/>
                  <a:pt x="2282" y="5536"/>
                  <a:pt x="2231" y="5571"/>
                </a:cubicBezTo>
                <a:cubicBezTo>
                  <a:pt x="2178" y="5611"/>
                  <a:pt x="2092" y="5610"/>
                  <a:pt x="2059" y="5687"/>
                </a:cubicBezTo>
                <a:cubicBezTo>
                  <a:pt x="2029" y="5756"/>
                  <a:pt x="1974" y="5686"/>
                  <a:pt x="1922" y="5731"/>
                </a:cubicBezTo>
                <a:cubicBezTo>
                  <a:pt x="1896" y="5753"/>
                  <a:pt x="1890" y="5793"/>
                  <a:pt x="1872" y="5821"/>
                </a:cubicBezTo>
                <a:cubicBezTo>
                  <a:pt x="1860" y="5839"/>
                  <a:pt x="1824" y="5847"/>
                  <a:pt x="1806" y="5855"/>
                </a:cubicBezTo>
                <a:cubicBezTo>
                  <a:pt x="1786" y="5864"/>
                  <a:pt x="1734" y="5901"/>
                  <a:pt x="1725" y="5862"/>
                </a:cubicBezTo>
                <a:cubicBezTo>
                  <a:pt x="1719" y="5841"/>
                  <a:pt x="1738" y="5835"/>
                  <a:pt x="1702" y="5832"/>
                </a:cubicBezTo>
                <a:lnTo>
                  <a:pt x="1466" y="5815"/>
                </a:lnTo>
                <a:cubicBezTo>
                  <a:pt x="1330" y="5783"/>
                  <a:pt x="1319" y="5845"/>
                  <a:pt x="1243" y="5854"/>
                </a:cubicBezTo>
                <a:cubicBezTo>
                  <a:pt x="1194" y="5858"/>
                  <a:pt x="1171" y="5791"/>
                  <a:pt x="1133" y="5824"/>
                </a:cubicBezTo>
                <a:cubicBezTo>
                  <a:pt x="1119" y="5708"/>
                  <a:pt x="1115" y="5588"/>
                  <a:pt x="1109" y="5472"/>
                </a:cubicBezTo>
                <a:cubicBezTo>
                  <a:pt x="1105" y="5431"/>
                  <a:pt x="1144" y="5389"/>
                  <a:pt x="1122" y="5349"/>
                </a:cubicBezTo>
                <a:cubicBezTo>
                  <a:pt x="1100" y="5312"/>
                  <a:pt x="1128" y="5310"/>
                  <a:pt x="1136" y="5274"/>
                </a:cubicBezTo>
                <a:cubicBezTo>
                  <a:pt x="1057" y="5278"/>
                  <a:pt x="997" y="5407"/>
                  <a:pt x="935" y="5450"/>
                </a:cubicBezTo>
                <a:cubicBezTo>
                  <a:pt x="848" y="5510"/>
                  <a:pt x="723" y="5489"/>
                  <a:pt x="623" y="5476"/>
                </a:cubicBezTo>
                <a:cubicBezTo>
                  <a:pt x="642" y="5413"/>
                  <a:pt x="589" y="5322"/>
                  <a:pt x="531" y="5295"/>
                </a:cubicBezTo>
                <a:cubicBezTo>
                  <a:pt x="458" y="5262"/>
                  <a:pt x="365" y="5290"/>
                  <a:pt x="296" y="5253"/>
                </a:cubicBezTo>
                <a:cubicBezTo>
                  <a:pt x="330" y="5209"/>
                  <a:pt x="377" y="5171"/>
                  <a:pt x="353" y="5110"/>
                </a:cubicBezTo>
                <a:cubicBezTo>
                  <a:pt x="332" y="5058"/>
                  <a:pt x="274" y="5035"/>
                  <a:pt x="246" y="4992"/>
                </a:cubicBezTo>
                <a:cubicBezTo>
                  <a:pt x="229" y="4967"/>
                  <a:pt x="231" y="4936"/>
                  <a:pt x="206" y="4915"/>
                </a:cubicBezTo>
                <a:cubicBezTo>
                  <a:pt x="185" y="4899"/>
                  <a:pt x="166" y="4889"/>
                  <a:pt x="161" y="4861"/>
                </a:cubicBezTo>
                <a:cubicBezTo>
                  <a:pt x="152" y="4813"/>
                  <a:pt x="124" y="4764"/>
                  <a:pt x="82" y="4737"/>
                </a:cubicBezTo>
                <a:cubicBezTo>
                  <a:pt x="156" y="4692"/>
                  <a:pt x="1" y="4636"/>
                  <a:pt x="20" y="4573"/>
                </a:cubicBezTo>
                <a:close/>
                <a:moveTo>
                  <a:pt x="9689" y="10194"/>
                </a:moveTo>
                <a:cubicBezTo>
                  <a:pt x="9714" y="10190"/>
                  <a:pt x="9735" y="10175"/>
                  <a:pt x="9749" y="10155"/>
                </a:cubicBezTo>
                <a:cubicBezTo>
                  <a:pt x="9720" y="10134"/>
                  <a:pt x="9675" y="10155"/>
                  <a:pt x="9689" y="10194"/>
                </a:cubicBezTo>
                <a:close/>
                <a:moveTo>
                  <a:pt x="9431" y="10461"/>
                </a:moveTo>
                <a:cubicBezTo>
                  <a:pt x="9435" y="10433"/>
                  <a:pt x="9413" y="10415"/>
                  <a:pt x="9425" y="10387"/>
                </a:cubicBezTo>
                <a:cubicBezTo>
                  <a:pt x="9387" y="10379"/>
                  <a:pt x="9375" y="10418"/>
                  <a:pt x="9369" y="10446"/>
                </a:cubicBezTo>
                <a:cubicBezTo>
                  <a:pt x="9391" y="10443"/>
                  <a:pt x="9412" y="10448"/>
                  <a:pt x="9431" y="10461"/>
                </a:cubicBezTo>
                <a:close/>
                <a:moveTo>
                  <a:pt x="8576" y="11836"/>
                </a:moveTo>
                <a:cubicBezTo>
                  <a:pt x="8603" y="11798"/>
                  <a:pt x="8627" y="11724"/>
                  <a:pt x="8594" y="11684"/>
                </a:cubicBezTo>
                <a:cubicBezTo>
                  <a:pt x="8551" y="11710"/>
                  <a:pt x="8572" y="11796"/>
                  <a:pt x="8576" y="11836"/>
                </a:cubicBezTo>
                <a:close/>
                <a:moveTo>
                  <a:pt x="8475" y="11310"/>
                </a:moveTo>
                <a:cubicBezTo>
                  <a:pt x="8484" y="11319"/>
                  <a:pt x="8493" y="11328"/>
                  <a:pt x="8502" y="11337"/>
                </a:cubicBezTo>
                <a:cubicBezTo>
                  <a:pt x="8512" y="11308"/>
                  <a:pt x="8524" y="11277"/>
                  <a:pt x="8499" y="11250"/>
                </a:cubicBezTo>
                <a:cubicBezTo>
                  <a:pt x="8482" y="11267"/>
                  <a:pt x="8474" y="11287"/>
                  <a:pt x="8475" y="11310"/>
                </a:cubicBezTo>
                <a:close/>
                <a:moveTo>
                  <a:pt x="9487" y="2748"/>
                </a:moveTo>
                <a:cubicBezTo>
                  <a:pt x="9496" y="2738"/>
                  <a:pt x="9505" y="2728"/>
                  <a:pt x="9514" y="2718"/>
                </a:cubicBezTo>
                <a:cubicBezTo>
                  <a:pt x="9483" y="2715"/>
                  <a:pt x="9474" y="2725"/>
                  <a:pt x="9487" y="2748"/>
                </a:cubicBezTo>
                <a:close/>
                <a:moveTo>
                  <a:pt x="9212" y="3003"/>
                </a:moveTo>
                <a:cubicBezTo>
                  <a:pt x="9231" y="2964"/>
                  <a:pt x="9246" y="2925"/>
                  <a:pt x="9244" y="2881"/>
                </a:cubicBezTo>
                <a:cubicBezTo>
                  <a:pt x="9197" y="2901"/>
                  <a:pt x="9213" y="2964"/>
                  <a:pt x="9212" y="3003"/>
                </a:cubicBezTo>
                <a:close/>
                <a:moveTo>
                  <a:pt x="9146" y="2504"/>
                </a:moveTo>
                <a:cubicBezTo>
                  <a:pt x="9157" y="2500"/>
                  <a:pt x="9168" y="2496"/>
                  <a:pt x="9179" y="2492"/>
                </a:cubicBezTo>
                <a:cubicBezTo>
                  <a:pt x="9150" y="2474"/>
                  <a:pt x="9139" y="2478"/>
                  <a:pt x="9146" y="2504"/>
                </a:cubicBezTo>
                <a:close/>
                <a:moveTo>
                  <a:pt x="9075" y="2409"/>
                </a:moveTo>
                <a:cubicBezTo>
                  <a:pt x="9098" y="2401"/>
                  <a:pt x="9110" y="2382"/>
                  <a:pt x="9099" y="2359"/>
                </a:cubicBezTo>
                <a:cubicBezTo>
                  <a:pt x="9087" y="2392"/>
                  <a:pt x="9079" y="2399"/>
                  <a:pt x="9075" y="2379"/>
                </a:cubicBezTo>
                <a:cubicBezTo>
                  <a:pt x="9075" y="2389"/>
                  <a:pt x="9075" y="2399"/>
                  <a:pt x="9075" y="2409"/>
                </a:cubicBezTo>
                <a:close/>
                <a:moveTo>
                  <a:pt x="8594" y="2273"/>
                </a:moveTo>
                <a:cubicBezTo>
                  <a:pt x="8610" y="2268"/>
                  <a:pt x="8618" y="2257"/>
                  <a:pt x="8618" y="2240"/>
                </a:cubicBezTo>
                <a:cubicBezTo>
                  <a:pt x="8586" y="2233"/>
                  <a:pt x="8578" y="2244"/>
                  <a:pt x="8594" y="2273"/>
                </a:cubicBezTo>
                <a:close/>
                <a:moveTo>
                  <a:pt x="8220" y="2154"/>
                </a:moveTo>
                <a:cubicBezTo>
                  <a:pt x="8251" y="2168"/>
                  <a:pt x="8221" y="2123"/>
                  <a:pt x="8220" y="2121"/>
                </a:cubicBezTo>
                <a:cubicBezTo>
                  <a:pt x="8220" y="2132"/>
                  <a:pt x="8220" y="2143"/>
                  <a:pt x="8220" y="2154"/>
                </a:cubicBezTo>
                <a:close/>
                <a:moveTo>
                  <a:pt x="7982" y="2323"/>
                </a:moveTo>
                <a:cubicBezTo>
                  <a:pt x="8063" y="2402"/>
                  <a:pt x="8000" y="2228"/>
                  <a:pt x="7982" y="2323"/>
                </a:cubicBezTo>
                <a:close/>
                <a:moveTo>
                  <a:pt x="7570" y="1908"/>
                </a:moveTo>
                <a:cubicBezTo>
                  <a:pt x="7527" y="1973"/>
                  <a:pt x="7632" y="1960"/>
                  <a:pt x="7665" y="1949"/>
                </a:cubicBezTo>
                <a:cubicBezTo>
                  <a:pt x="7723" y="1930"/>
                  <a:pt x="7620" y="1857"/>
                  <a:pt x="7570" y="1908"/>
                </a:cubicBezTo>
                <a:close/>
                <a:moveTo>
                  <a:pt x="7489" y="1578"/>
                </a:moveTo>
                <a:cubicBezTo>
                  <a:pt x="7508" y="1567"/>
                  <a:pt x="7511" y="1552"/>
                  <a:pt x="7498" y="1534"/>
                </a:cubicBezTo>
                <a:cubicBezTo>
                  <a:pt x="7480" y="1545"/>
                  <a:pt x="7477" y="1560"/>
                  <a:pt x="7489" y="1578"/>
                </a:cubicBezTo>
                <a:close/>
                <a:moveTo>
                  <a:pt x="7418" y="1643"/>
                </a:moveTo>
                <a:cubicBezTo>
                  <a:pt x="7448" y="1642"/>
                  <a:pt x="7484" y="1634"/>
                  <a:pt x="7481" y="1596"/>
                </a:cubicBezTo>
                <a:cubicBezTo>
                  <a:pt x="7449" y="1587"/>
                  <a:pt x="7408" y="1604"/>
                  <a:pt x="7418" y="1643"/>
                </a:cubicBezTo>
                <a:close/>
                <a:moveTo>
                  <a:pt x="7431" y="1821"/>
                </a:moveTo>
                <a:cubicBezTo>
                  <a:pt x="7444" y="1813"/>
                  <a:pt x="7456" y="1804"/>
                  <a:pt x="7466" y="1792"/>
                </a:cubicBezTo>
                <a:cubicBezTo>
                  <a:pt x="7442" y="1788"/>
                  <a:pt x="7425" y="1803"/>
                  <a:pt x="7419" y="1825"/>
                </a:cubicBezTo>
                <a:cubicBezTo>
                  <a:pt x="7397" y="1832"/>
                  <a:pt x="7378" y="1844"/>
                  <a:pt x="7373" y="1863"/>
                </a:cubicBezTo>
                <a:cubicBezTo>
                  <a:pt x="7363" y="1899"/>
                  <a:pt x="7452" y="1905"/>
                  <a:pt x="7472" y="1908"/>
                </a:cubicBezTo>
                <a:cubicBezTo>
                  <a:pt x="7500" y="1966"/>
                  <a:pt x="7557" y="1874"/>
                  <a:pt x="7581" y="1849"/>
                </a:cubicBezTo>
                <a:cubicBezTo>
                  <a:pt x="7663" y="1764"/>
                  <a:pt x="7469" y="1810"/>
                  <a:pt x="7431" y="1821"/>
                </a:cubicBezTo>
                <a:close/>
                <a:moveTo>
                  <a:pt x="7415" y="1786"/>
                </a:moveTo>
                <a:cubicBezTo>
                  <a:pt x="7432" y="1773"/>
                  <a:pt x="7512" y="1711"/>
                  <a:pt x="7482" y="1686"/>
                </a:cubicBezTo>
                <a:cubicBezTo>
                  <a:pt x="7433" y="1644"/>
                  <a:pt x="7378" y="1749"/>
                  <a:pt x="7415" y="1786"/>
                </a:cubicBezTo>
                <a:close/>
                <a:moveTo>
                  <a:pt x="7356" y="1848"/>
                </a:moveTo>
                <a:cubicBezTo>
                  <a:pt x="7386" y="1804"/>
                  <a:pt x="7408" y="1752"/>
                  <a:pt x="7368" y="1706"/>
                </a:cubicBezTo>
                <a:cubicBezTo>
                  <a:pt x="7349" y="1742"/>
                  <a:pt x="7314" y="1836"/>
                  <a:pt x="7356" y="1848"/>
                </a:cubicBezTo>
                <a:close/>
                <a:moveTo>
                  <a:pt x="7317" y="1908"/>
                </a:moveTo>
                <a:cubicBezTo>
                  <a:pt x="7357" y="1937"/>
                  <a:pt x="7356" y="1894"/>
                  <a:pt x="7343" y="1868"/>
                </a:cubicBezTo>
                <a:cubicBezTo>
                  <a:pt x="7313" y="1808"/>
                  <a:pt x="7282" y="1872"/>
                  <a:pt x="7317" y="1908"/>
                </a:cubicBezTo>
                <a:close/>
                <a:moveTo>
                  <a:pt x="7210" y="1908"/>
                </a:moveTo>
                <a:cubicBezTo>
                  <a:pt x="7211" y="1914"/>
                  <a:pt x="7212" y="1919"/>
                  <a:pt x="7213" y="1925"/>
                </a:cubicBezTo>
                <a:cubicBezTo>
                  <a:pt x="7237" y="1922"/>
                  <a:pt x="7256" y="1913"/>
                  <a:pt x="7273" y="1896"/>
                </a:cubicBezTo>
                <a:cubicBezTo>
                  <a:pt x="7251" y="1879"/>
                  <a:pt x="7226" y="1887"/>
                  <a:pt x="7210" y="1908"/>
                </a:cubicBezTo>
                <a:close/>
                <a:moveTo>
                  <a:pt x="7201" y="2210"/>
                </a:moveTo>
                <a:cubicBezTo>
                  <a:pt x="7217" y="2201"/>
                  <a:pt x="7228" y="2189"/>
                  <a:pt x="7234" y="2172"/>
                </a:cubicBezTo>
                <a:cubicBezTo>
                  <a:pt x="7209" y="2172"/>
                  <a:pt x="7196" y="2185"/>
                  <a:pt x="7201" y="2210"/>
                </a:cubicBezTo>
                <a:close/>
                <a:moveTo>
                  <a:pt x="7187" y="2115"/>
                </a:moveTo>
                <a:cubicBezTo>
                  <a:pt x="7212" y="2102"/>
                  <a:pt x="7265" y="2083"/>
                  <a:pt x="7246" y="2044"/>
                </a:cubicBezTo>
                <a:cubicBezTo>
                  <a:pt x="7207" y="2047"/>
                  <a:pt x="7203" y="2089"/>
                  <a:pt x="7187" y="2115"/>
                </a:cubicBezTo>
                <a:close/>
                <a:moveTo>
                  <a:pt x="7225" y="2012"/>
                </a:moveTo>
                <a:cubicBezTo>
                  <a:pt x="7247" y="1988"/>
                  <a:pt x="7276" y="1972"/>
                  <a:pt x="7298" y="1949"/>
                </a:cubicBezTo>
                <a:cubicBezTo>
                  <a:pt x="7325" y="1919"/>
                  <a:pt x="7279" y="1908"/>
                  <a:pt x="7258" y="1917"/>
                </a:cubicBezTo>
                <a:cubicBezTo>
                  <a:pt x="7216" y="1936"/>
                  <a:pt x="7134" y="1993"/>
                  <a:pt x="7225" y="2012"/>
                </a:cubicBezTo>
                <a:close/>
                <a:moveTo>
                  <a:pt x="7160" y="2106"/>
                </a:moveTo>
                <a:cubicBezTo>
                  <a:pt x="7184" y="2099"/>
                  <a:pt x="7203" y="2080"/>
                  <a:pt x="7192" y="2053"/>
                </a:cubicBezTo>
                <a:cubicBezTo>
                  <a:pt x="7171" y="2063"/>
                  <a:pt x="7157" y="2082"/>
                  <a:pt x="7160" y="2106"/>
                </a:cubicBezTo>
                <a:close/>
                <a:moveTo>
                  <a:pt x="7139" y="2252"/>
                </a:moveTo>
                <a:cubicBezTo>
                  <a:pt x="7166" y="2222"/>
                  <a:pt x="7183" y="2183"/>
                  <a:pt x="7216" y="2158"/>
                </a:cubicBezTo>
                <a:cubicBezTo>
                  <a:pt x="7234" y="2144"/>
                  <a:pt x="7244" y="2107"/>
                  <a:pt x="7208" y="2119"/>
                </a:cubicBezTo>
                <a:cubicBezTo>
                  <a:pt x="7169" y="2134"/>
                  <a:pt x="7136" y="2213"/>
                  <a:pt x="7139" y="2252"/>
                </a:cubicBezTo>
                <a:close/>
                <a:moveTo>
                  <a:pt x="7145" y="2103"/>
                </a:moveTo>
                <a:cubicBezTo>
                  <a:pt x="7158" y="2074"/>
                  <a:pt x="7164" y="2041"/>
                  <a:pt x="7198" y="2029"/>
                </a:cubicBezTo>
                <a:cubicBezTo>
                  <a:pt x="7152" y="1983"/>
                  <a:pt x="7133" y="2071"/>
                  <a:pt x="7145" y="2103"/>
                </a:cubicBezTo>
                <a:close/>
                <a:moveTo>
                  <a:pt x="7189" y="2219"/>
                </a:moveTo>
                <a:cubicBezTo>
                  <a:pt x="7155" y="2231"/>
                  <a:pt x="7130" y="2261"/>
                  <a:pt x="7124" y="2296"/>
                </a:cubicBezTo>
                <a:cubicBezTo>
                  <a:pt x="7165" y="2286"/>
                  <a:pt x="7175" y="2241"/>
                  <a:pt x="7208" y="2219"/>
                </a:cubicBezTo>
                <a:cubicBezTo>
                  <a:pt x="7202" y="2219"/>
                  <a:pt x="7195" y="2219"/>
                  <a:pt x="7189" y="2219"/>
                </a:cubicBezTo>
                <a:close/>
                <a:moveTo>
                  <a:pt x="7062" y="2344"/>
                </a:moveTo>
                <a:cubicBezTo>
                  <a:pt x="7103" y="2329"/>
                  <a:pt x="7137" y="2272"/>
                  <a:pt x="7117" y="2230"/>
                </a:cubicBezTo>
                <a:cubicBezTo>
                  <a:pt x="7136" y="2193"/>
                  <a:pt x="7143" y="2157"/>
                  <a:pt x="7130" y="2129"/>
                </a:cubicBezTo>
                <a:cubicBezTo>
                  <a:pt x="7082" y="2035"/>
                  <a:pt x="6990" y="2162"/>
                  <a:pt x="6978" y="2212"/>
                </a:cubicBezTo>
                <a:cubicBezTo>
                  <a:pt x="6969" y="2249"/>
                  <a:pt x="6985" y="2289"/>
                  <a:pt x="6948" y="2313"/>
                </a:cubicBezTo>
                <a:cubicBezTo>
                  <a:pt x="6908" y="2340"/>
                  <a:pt x="6878" y="2384"/>
                  <a:pt x="6899" y="2436"/>
                </a:cubicBezTo>
                <a:cubicBezTo>
                  <a:pt x="6952" y="2423"/>
                  <a:pt x="7056" y="2334"/>
                  <a:pt x="7107" y="2248"/>
                </a:cubicBezTo>
                <a:cubicBezTo>
                  <a:pt x="7094" y="2281"/>
                  <a:pt x="7062" y="2306"/>
                  <a:pt x="7062" y="2344"/>
                </a:cubicBezTo>
                <a:close/>
                <a:moveTo>
                  <a:pt x="7059" y="2083"/>
                </a:moveTo>
                <a:cubicBezTo>
                  <a:pt x="7090" y="2062"/>
                  <a:pt x="7173" y="2006"/>
                  <a:pt x="7133" y="1961"/>
                </a:cubicBezTo>
                <a:cubicBezTo>
                  <a:pt x="7090" y="1983"/>
                  <a:pt x="7073" y="2041"/>
                  <a:pt x="7059" y="2083"/>
                </a:cubicBezTo>
                <a:close/>
                <a:moveTo>
                  <a:pt x="7374" y="1239"/>
                </a:moveTo>
                <a:cubicBezTo>
                  <a:pt x="7419" y="1217"/>
                  <a:pt x="7396" y="1177"/>
                  <a:pt x="7374" y="1147"/>
                </a:cubicBezTo>
                <a:cubicBezTo>
                  <a:pt x="7329" y="1168"/>
                  <a:pt x="7353" y="1211"/>
                  <a:pt x="7374" y="1239"/>
                </a:cubicBezTo>
                <a:close/>
                <a:moveTo>
                  <a:pt x="7347" y="1153"/>
                </a:moveTo>
                <a:cubicBezTo>
                  <a:pt x="7354" y="1144"/>
                  <a:pt x="7361" y="1134"/>
                  <a:pt x="7368" y="1124"/>
                </a:cubicBezTo>
                <a:cubicBezTo>
                  <a:pt x="7335" y="1114"/>
                  <a:pt x="7328" y="1124"/>
                  <a:pt x="7347" y="1153"/>
                </a:cubicBezTo>
                <a:close/>
                <a:moveTo>
                  <a:pt x="6807" y="2495"/>
                </a:moveTo>
                <a:cubicBezTo>
                  <a:pt x="6831" y="2468"/>
                  <a:pt x="6869" y="2474"/>
                  <a:pt x="6895" y="2451"/>
                </a:cubicBezTo>
                <a:cubicBezTo>
                  <a:pt x="6868" y="2406"/>
                  <a:pt x="6789" y="2448"/>
                  <a:pt x="6807" y="2495"/>
                </a:cubicBezTo>
                <a:close/>
                <a:moveTo>
                  <a:pt x="6735" y="2454"/>
                </a:moveTo>
                <a:cubicBezTo>
                  <a:pt x="6765" y="2448"/>
                  <a:pt x="6791" y="2430"/>
                  <a:pt x="6813" y="2409"/>
                </a:cubicBezTo>
                <a:cubicBezTo>
                  <a:pt x="6780" y="2405"/>
                  <a:pt x="6744" y="2419"/>
                  <a:pt x="6735" y="2454"/>
                </a:cubicBezTo>
                <a:close/>
                <a:moveTo>
                  <a:pt x="11108" y="6750"/>
                </a:moveTo>
                <a:cubicBezTo>
                  <a:pt x="11153" y="6633"/>
                  <a:pt x="11032" y="6728"/>
                  <a:pt x="11108" y="6750"/>
                </a:cubicBezTo>
                <a:close/>
                <a:moveTo>
                  <a:pt x="11150" y="6596"/>
                </a:moveTo>
                <a:cubicBezTo>
                  <a:pt x="11173" y="6574"/>
                  <a:pt x="11228" y="6538"/>
                  <a:pt x="11183" y="6506"/>
                </a:cubicBezTo>
                <a:cubicBezTo>
                  <a:pt x="11190" y="6543"/>
                  <a:pt x="11148" y="6560"/>
                  <a:pt x="11150" y="659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8" name="꙱ Botswana (Republic of Botswana) (BW) (H)">
            <a:extLst>
              <a:ext uri="{FF2B5EF4-FFF2-40B4-BE49-F238E27FC236}">
                <a16:creationId xmlns:a16="http://schemas.microsoft.com/office/drawing/2014/main" id="{9C00C878-5B50-4E24-9A1C-3E866E0A88DC}"/>
              </a:ext>
            </a:extLst>
          </p:cNvPr>
          <p:cNvSpPr>
            <a:spLocks/>
          </p:cNvSpPr>
          <p:nvPr/>
        </p:nvSpPr>
        <p:spPr bwMode="auto">
          <a:xfrm>
            <a:off x="4899055" y="2906071"/>
            <a:ext cx="238220" cy="270767"/>
          </a:xfrm>
          <a:custGeom>
            <a:avLst/>
            <a:gdLst>
              <a:gd name="T0" fmla="*/ 1844 w 2888"/>
              <a:gd name="T1" fmla="*/ 391 h 3268"/>
              <a:gd name="T2" fmla="*/ 2100 w 2888"/>
              <a:gd name="T3" fmla="*/ 768 h 3268"/>
              <a:gd name="T4" fmla="*/ 2268 w 2888"/>
              <a:gd name="T5" fmla="*/ 982 h 3268"/>
              <a:gd name="T6" fmla="*/ 2399 w 2888"/>
              <a:gd name="T7" fmla="*/ 1099 h 3268"/>
              <a:gd name="T8" fmla="*/ 2415 w 2888"/>
              <a:gd name="T9" fmla="*/ 1216 h 3268"/>
              <a:gd name="T10" fmla="*/ 2507 w 2888"/>
              <a:gd name="T11" fmla="*/ 1372 h 3268"/>
              <a:gd name="T12" fmla="*/ 2768 w 2888"/>
              <a:gd name="T13" fmla="*/ 1427 h 3268"/>
              <a:gd name="T14" fmla="*/ 2799 w 2888"/>
              <a:gd name="T15" fmla="*/ 1521 h 3268"/>
              <a:gd name="T16" fmla="*/ 2888 w 2888"/>
              <a:gd name="T17" fmla="*/ 1580 h 3268"/>
              <a:gd name="T18" fmla="*/ 2754 w 2888"/>
              <a:gd name="T19" fmla="*/ 1675 h 3268"/>
              <a:gd name="T20" fmla="*/ 2529 w 2888"/>
              <a:gd name="T21" fmla="*/ 1765 h 3268"/>
              <a:gd name="T22" fmla="*/ 2314 w 2888"/>
              <a:gd name="T23" fmla="*/ 2006 h 3268"/>
              <a:gd name="T24" fmla="*/ 2124 w 2888"/>
              <a:gd name="T25" fmla="*/ 2231 h 3268"/>
              <a:gd name="T26" fmla="*/ 1992 w 2888"/>
              <a:gd name="T27" fmla="*/ 2427 h 3268"/>
              <a:gd name="T28" fmla="*/ 1822 w 2888"/>
              <a:gd name="T29" fmla="*/ 2497 h 3268"/>
              <a:gd name="T30" fmla="*/ 1793 w 2888"/>
              <a:gd name="T31" fmla="*/ 2570 h 3268"/>
              <a:gd name="T32" fmla="*/ 1732 w 2888"/>
              <a:gd name="T33" fmla="*/ 2744 h 3268"/>
              <a:gd name="T34" fmla="*/ 1569 w 2888"/>
              <a:gd name="T35" fmla="*/ 2853 h 3268"/>
              <a:gd name="T36" fmla="*/ 1395 w 2888"/>
              <a:gd name="T37" fmla="*/ 2881 h 3268"/>
              <a:gd name="T38" fmla="*/ 1221 w 2888"/>
              <a:gd name="T39" fmla="*/ 2824 h 3268"/>
              <a:gd name="T40" fmla="*/ 1107 w 2888"/>
              <a:gd name="T41" fmla="*/ 2751 h 3268"/>
              <a:gd name="T42" fmla="*/ 881 w 2888"/>
              <a:gd name="T43" fmla="*/ 2733 h 3268"/>
              <a:gd name="T44" fmla="*/ 701 w 2888"/>
              <a:gd name="T45" fmla="*/ 3051 h 3268"/>
              <a:gd name="T46" fmla="*/ 609 w 2888"/>
              <a:gd name="T47" fmla="*/ 3162 h 3268"/>
              <a:gd name="T48" fmla="*/ 520 w 2888"/>
              <a:gd name="T49" fmla="*/ 3222 h 3268"/>
              <a:gd name="T50" fmla="*/ 429 w 2888"/>
              <a:gd name="T51" fmla="*/ 3262 h 3268"/>
              <a:gd name="T52" fmla="*/ 187 w 2888"/>
              <a:gd name="T53" fmla="*/ 3268 h 3268"/>
              <a:gd name="T54" fmla="*/ 216 w 2888"/>
              <a:gd name="T55" fmla="*/ 2867 h 3268"/>
              <a:gd name="T56" fmla="*/ 128 w 2888"/>
              <a:gd name="T57" fmla="*/ 2646 h 3268"/>
              <a:gd name="T58" fmla="*/ 0 w 2888"/>
              <a:gd name="T59" fmla="*/ 2517 h 3268"/>
              <a:gd name="T60" fmla="*/ 26 w 2888"/>
              <a:gd name="T61" fmla="*/ 1516 h 3268"/>
              <a:gd name="T62" fmla="*/ 307 w 2888"/>
              <a:gd name="T63" fmla="*/ 1516 h 3268"/>
              <a:gd name="T64" fmla="*/ 346 w 2888"/>
              <a:gd name="T65" fmla="*/ 203 h 3268"/>
              <a:gd name="T66" fmla="*/ 840 w 2888"/>
              <a:gd name="T67" fmla="*/ 118 h 3268"/>
              <a:gd name="T68" fmla="*/ 1043 w 2888"/>
              <a:gd name="T69" fmla="*/ 103 h 3268"/>
              <a:gd name="T70" fmla="*/ 1146 w 2888"/>
              <a:gd name="T71" fmla="*/ 266 h 3268"/>
              <a:gd name="T72" fmla="*/ 1381 w 2888"/>
              <a:gd name="T73" fmla="*/ 73 h 3268"/>
              <a:gd name="T74" fmla="*/ 1438 w 2888"/>
              <a:gd name="T75" fmla="*/ 97 h 3268"/>
              <a:gd name="T76" fmla="*/ 1519 w 2888"/>
              <a:gd name="T77" fmla="*/ 41 h 3268"/>
              <a:gd name="T78" fmla="*/ 1649 w 2888"/>
              <a:gd name="T79" fmla="*/ 8 h 3268"/>
              <a:gd name="T80" fmla="*/ 1844 w 2888"/>
              <a:gd name="T81" fmla="*/ 391 h 3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88" h="3268">
                <a:moveTo>
                  <a:pt x="1844" y="391"/>
                </a:moveTo>
                <a:cubicBezTo>
                  <a:pt x="1898" y="552"/>
                  <a:pt x="1935" y="683"/>
                  <a:pt x="2100" y="768"/>
                </a:cubicBezTo>
                <a:cubicBezTo>
                  <a:pt x="2207" y="823"/>
                  <a:pt x="2304" y="812"/>
                  <a:pt x="2268" y="982"/>
                </a:cubicBezTo>
                <a:cubicBezTo>
                  <a:pt x="2365" y="959"/>
                  <a:pt x="2441" y="970"/>
                  <a:pt x="2399" y="1099"/>
                </a:cubicBezTo>
                <a:cubicBezTo>
                  <a:pt x="2385" y="1144"/>
                  <a:pt x="2390" y="1178"/>
                  <a:pt x="2415" y="1216"/>
                </a:cubicBezTo>
                <a:cubicBezTo>
                  <a:pt x="2443" y="1258"/>
                  <a:pt x="2462" y="1358"/>
                  <a:pt x="2507" y="1372"/>
                </a:cubicBezTo>
                <a:cubicBezTo>
                  <a:pt x="2596" y="1400"/>
                  <a:pt x="2673" y="1395"/>
                  <a:pt x="2768" y="1427"/>
                </a:cubicBezTo>
                <a:cubicBezTo>
                  <a:pt x="2838" y="1452"/>
                  <a:pt x="2777" y="1485"/>
                  <a:pt x="2799" y="1521"/>
                </a:cubicBezTo>
                <a:cubicBezTo>
                  <a:pt x="2816" y="1549"/>
                  <a:pt x="2879" y="1540"/>
                  <a:pt x="2888" y="1580"/>
                </a:cubicBezTo>
                <a:cubicBezTo>
                  <a:pt x="2778" y="1594"/>
                  <a:pt x="2795" y="1617"/>
                  <a:pt x="2754" y="1675"/>
                </a:cubicBezTo>
                <a:cubicBezTo>
                  <a:pt x="2709" y="1739"/>
                  <a:pt x="2583" y="1707"/>
                  <a:pt x="2529" y="1765"/>
                </a:cubicBezTo>
                <a:cubicBezTo>
                  <a:pt x="2462" y="1838"/>
                  <a:pt x="2446" y="1913"/>
                  <a:pt x="2314" y="2006"/>
                </a:cubicBezTo>
                <a:cubicBezTo>
                  <a:pt x="2235" y="2062"/>
                  <a:pt x="2141" y="2066"/>
                  <a:pt x="2124" y="2231"/>
                </a:cubicBezTo>
                <a:cubicBezTo>
                  <a:pt x="2115" y="2325"/>
                  <a:pt x="2059" y="2347"/>
                  <a:pt x="1992" y="2427"/>
                </a:cubicBezTo>
                <a:cubicBezTo>
                  <a:pt x="1953" y="2474"/>
                  <a:pt x="1888" y="2487"/>
                  <a:pt x="1822" y="2497"/>
                </a:cubicBezTo>
                <a:cubicBezTo>
                  <a:pt x="1774" y="2505"/>
                  <a:pt x="1802" y="2524"/>
                  <a:pt x="1793" y="2570"/>
                </a:cubicBezTo>
                <a:cubicBezTo>
                  <a:pt x="1781" y="2631"/>
                  <a:pt x="1752" y="2686"/>
                  <a:pt x="1732" y="2744"/>
                </a:cubicBezTo>
                <a:cubicBezTo>
                  <a:pt x="1703" y="2830"/>
                  <a:pt x="1657" y="2860"/>
                  <a:pt x="1569" y="2853"/>
                </a:cubicBezTo>
                <a:cubicBezTo>
                  <a:pt x="1488" y="2846"/>
                  <a:pt x="1498" y="2903"/>
                  <a:pt x="1395" y="2881"/>
                </a:cubicBezTo>
                <a:cubicBezTo>
                  <a:pt x="1354" y="2872"/>
                  <a:pt x="1256" y="2826"/>
                  <a:pt x="1221" y="2824"/>
                </a:cubicBezTo>
                <a:cubicBezTo>
                  <a:pt x="1170" y="2820"/>
                  <a:pt x="1136" y="2788"/>
                  <a:pt x="1107" y="2751"/>
                </a:cubicBezTo>
                <a:cubicBezTo>
                  <a:pt x="1063" y="2697"/>
                  <a:pt x="962" y="2653"/>
                  <a:pt x="881" y="2733"/>
                </a:cubicBezTo>
                <a:cubicBezTo>
                  <a:pt x="784" y="2831"/>
                  <a:pt x="895" y="2918"/>
                  <a:pt x="701" y="3051"/>
                </a:cubicBezTo>
                <a:cubicBezTo>
                  <a:pt x="658" y="3080"/>
                  <a:pt x="646" y="3128"/>
                  <a:pt x="609" y="3162"/>
                </a:cubicBezTo>
                <a:cubicBezTo>
                  <a:pt x="572" y="3197"/>
                  <a:pt x="508" y="3165"/>
                  <a:pt x="520" y="3222"/>
                </a:cubicBezTo>
                <a:cubicBezTo>
                  <a:pt x="508" y="3255"/>
                  <a:pt x="458" y="3264"/>
                  <a:pt x="429" y="3262"/>
                </a:cubicBezTo>
                <a:cubicBezTo>
                  <a:pt x="340" y="3258"/>
                  <a:pt x="255" y="3211"/>
                  <a:pt x="187" y="3268"/>
                </a:cubicBezTo>
                <a:cubicBezTo>
                  <a:pt x="111" y="3082"/>
                  <a:pt x="282" y="3080"/>
                  <a:pt x="216" y="2867"/>
                </a:cubicBezTo>
                <a:cubicBezTo>
                  <a:pt x="190" y="2793"/>
                  <a:pt x="164" y="2713"/>
                  <a:pt x="128" y="2646"/>
                </a:cubicBezTo>
                <a:cubicBezTo>
                  <a:pt x="83" y="2570"/>
                  <a:pt x="31" y="2558"/>
                  <a:pt x="0" y="2517"/>
                </a:cubicBezTo>
                <a:lnTo>
                  <a:pt x="26" y="1516"/>
                </a:lnTo>
                <a:lnTo>
                  <a:pt x="307" y="1516"/>
                </a:lnTo>
                <a:lnTo>
                  <a:pt x="346" y="203"/>
                </a:lnTo>
                <a:cubicBezTo>
                  <a:pt x="535" y="174"/>
                  <a:pt x="607" y="182"/>
                  <a:pt x="840" y="118"/>
                </a:cubicBezTo>
                <a:cubicBezTo>
                  <a:pt x="905" y="100"/>
                  <a:pt x="1002" y="81"/>
                  <a:pt x="1043" y="103"/>
                </a:cubicBezTo>
                <a:cubicBezTo>
                  <a:pt x="1102" y="129"/>
                  <a:pt x="1116" y="209"/>
                  <a:pt x="1146" y="266"/>
                </a:cubicBezTo>
                <a:cubicBezTo>
                  <a:pt x="1225" y="203"/>
                  <a:pt x="1307" y="79"/>
                  <a:pt x="1381" y="73"/>
                </a:cubicBezTo>
                <a:cubicBezTo>
                  <a:pt x="1415" y="71"/>
                  <a:pt x="1417" y="92"/>
                  <a:pt x="1438" y="97"/>
                </a:cubicBezTo>
                <a:cubicBezTo>
                  <a:pt x="1470" y="100"/>
                  <a:pt x="1489" y="56"/>
                  <a:pt x="1519" y="41"/>
                </a:cubicBezTo>
                <a:cubicBezTo>
                  <a:pt x="1562" y="17"/>
                  <a:pt x="1619" y="0"/>
                  <a:pt x="1649" y="8"/>
                </a:cubicBezTo>
                <a:cubicBezTo>
                  <a:pt x="1651" y="81"/>
                  <a:pt x="1662" y="89"/>
                  <a:pt x="1844" y="39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9" name="꙱ Bosnia and Herzegovina (BA) (H)">
            <a:extLst>
              <a:ext uri="{FF2B5EF4-FFF2-40B4-BE49-F238E27FC236}">
                <a16:creationId xmlns:a16="http://schemas.microsoft.com/office/drawing/2014/main" id="{480E2241-0A6A-40F4-847A-E592BBCE391C}"/>
              </a:ext>
            </a:extLst>
          </p:cNvPr>
          <p:cNvSpPr>
            <a:spLocks/>
          </p:cNvSpPr>
          <p:nvPr/>
        </p:nvSpPr>
        <p:spPr bwMode="auto">
          <a:xfrm>
            <a:off x="4778328" y="1050621"/>
            <a:ext cx="97013" cy="80907"/>
          </a:xfrm>
          <a:custGeom>
            <a:avLst/>
            <a:gdLst>
              <a:gd name="T0" fmla="*/ 6 w 1165"/>
              <a:gd name="T1" fmla="*/ 97 h 979"/>
              <a:gd name="T2" fmla="*/ 121 w 1165"/>
              <a:gd name="T3" fmla="*/ 99 h 979"/>
              <a:gd name="T4" fmla="*/ 205 w 1165"/>
              <a:gd name="T5" fmla="*/ 63 h 979"/>
              <a:gd name="T6" fmla="*/ 309 w 1165"/>
              <a:gd name="T7" fmla="*/ 55 h 979"/>
              <a:gd name="T8" fmla="*/ 607 w 1165"/>
              <a:gd name="T9" fmla="*/ 93 h 979"/>
              <a:gd name="T10" fmla="*/ 684 w 1165"/>
              <a:gd name="T11" fmla="*/ 91 h 979"/>
              <a:gd name="T12" fmla="*/ 829 w 1165"/>
              <a:gd name="T13" fmla="*/ 112 h 979"/>
              <a:gd name="T14" fmla="*/ 896 w 1165"/>
              <a:gd name="T15" fmla="*/ 170 h 979"/>
              <a:gd name="T16" fmla="*/ 1001 w 1165"/>
              <a:gd name="T17" fmla="*/ 151 h 979"/>
              <a:gd name="T18" fmla="*/ 990 w 1165"/>
              <a:gd name="T19" fmla="*/ 263 h 979"/>
              <a:gd name="T20" fmla="*/ 1059 w 1165"/>
              <a:gd name="T21" fmla="*/ 421 h 979"/>
              <a:gd name="T22" fmla="*/ 1012 w 1165"/>
              <a:gd name="T23" fmla="*/ 485 h 979"/>
              <a:gd name="T24" fmla="*/ 1085 w 1165"/>
              <a:gd name="T25" fmla="*/ 604 h 979"/>
              <a:gd name="T26" fmla="*/ 920 w 1165"/>
              <a:gd name="T27" fmla="*/ 643 h 979"/>
              <a:gd name="T28" fmla="*/ 944 w 1165"/>
              <a:gd name="T29" fmla="*/ 735 h 979"/>
              <a:gd name="T30" fmla="*/ 846 w 1165"/>
              <a:gd name="T31" fmla="*/ 818 h 979"/>
              <a:gd name="T32" fmla="*/ 802 w 1165"/>
              <a:gd name="T33" fmla="*/ 979 h 979"/>
              <a:gd name="T34" fmla="*/ 645 w 1165"/>
              <a:gd name="T35" fmla="*/ 895 h 979"/>
              <a:gd name="T36" fmla="*/ 598 w 1165"/>
              <a:gd name="T37" fmla="*/ 859 h 979"/>
              <a:gd name="T38" fmla="*/ 567 w 1165"/>
              <a:gd name="T39" fmla="*/ 864 h 979"/>
              <a:gd name="T40" fmla="*/ 544 w 1165"/>
              <a:gd name="T41" fmla="*/ 845 h 979"/>
              <a:gd name="T42" fmla="*/ 460 w 1165"/>
              <a:gd name="T43" fmla="*/ 704 h 979"/>
              <a:gd name="T44" fmla="*/ 276 w 1165"/>
              <a:gd name="T45" fmla="*/ 517 h 979"/>
              <a:gd name="T46" fmla="*/ 167 w 1165"/>
              <a:gd name="T47" fmla="*/ 427 h 979"/>
              <a:gd name="T48" fmla="*/ 116 w 1165"/>
              <a:gd name="T49" fmla="*/ 276 h 979"/>
              <a:gd name="T50" fmla="*/ 17 w 1165"/>
              <a:gd name="T51" fmla="*/ 208 h 979"/>
              <a:gd name="T52" fmla="*/ 6 w 1165"/>
              <a:gd name="T53" fmla="*/ 97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5" h="979">
                <a:moveTo>
                  <a:pt x="6" y="97"/>
                </a:moveTo>
                <a:cubicBezTo>
                  <a:pt x="2" y="0"/>
                  <a:pt x="83" y="69"/>
                  <a:pt x="121" y="99"/>
                </a:cubicBezTo>
                <a:cubicBezTo>
                  <a:pt x="161" y="132"/>
                  <a:pt x="189" y="104"/>
                  <a:pt x="205" y="63"/>
                </a:cubicBezTo>
                <a:cubicBezTo>
                  <a:pt x="220" y="23"/>
                  <a:pt x="281" y="50"/>
                  <a:pt x="309" y="55"/>
                </a:cubicBezTo>
                <a:cubicBezTo>
                  <a:pt x="315" y="10"/>
                  <a:pt x="575" y="115"/>
                  <a:pt x="607" y="93"/>
                </a:cubicBezTo>
                <a:cubicBezTo>
                  <a:pt x="654" y="60"/>
                  <a:pt x="642" y="100"/>
                  <a:pt x="684" y="91"/>
                </a:cubicBezTo>
                <a:cubicBezTo>
                  <a:pt x="736" y="79"/>
                  <a:pt x="781" y="92"/>
                  <a:pt x="829" y="112"/>
                </a:cubicBezTo>
                <a:cubicBezTo>
                  <a:pt x="870" y="128"/>
                  <a:pt x="844" y="167"/>
                  <a:pt x="896" y="170"/>
                </a:cubicBezTo>
                <a:cubicBezTo>
                  <a:pt x="929" y="172"/>
                  <a:pt x="973" y="137"/>
                  <a:pt x="1001" y="151"/>
                </a:cubicBezTo>
                <a:cubicBezTo>
                  <a:pt x="1048" y="174"/>
                  <a:pt x="1008" y="237"/>
                  <a:pt x="990" y="263"/>
                </a:cubicBezTo>
                <a:cubicBezTo>
                  <a:pt x="925" y="351"/>
                  <a:pt x="1003" y="373"/>
                  <a:pt x="1059" y="421"/>
                </a:cubicBezTo>
                <a:cubicBezTo>
                  <a:pt x="1165" y="502"/>
                  <a:pt x="1027" y="462"/>
                  <a:pt x="1012" y="485"/>
                </a:cubicBezTo>
                <a:cubicBezTo>
                  <a:pt x="1010" y="488"/>
                  <a:pt x="1084" y="581"/>
                  <a:pt x="1085" y="604"/>
                </a:cubicBezTo>
                <a:cubicBezTo>
                  <a:pt x="1085" y="624"/>
                  <a:pt x="944" y="651"/>
                  <a:pt x="920" y="643"/>
                </a:cubicBezTo>
                <a:cubicBezTo>
                  <a:pt x="921" y="691"/>
                  <a:pt x="961" y="693"/>
                  <a:pt x="944" y="735"/>
                </a:cubicBezTo>
                <a:cubicBezTo>
                  <a:pt x="921" y="659"/>
                  <a:pt x="811" y="756"/>
                  <a:pt x="846" y="818"/>
                </a:cubicBezTo>
                <a:cubicBezTo>
                  <a:pt x="726" y="792"/>
                  <a:pt x="879" y="968"/>
                  <a:pt x="802" y="979"/>
                </a:cubicBezTo>
                <a:cubicBezTo>
                  <a:pt x="744" y="969"/>
                  <a:pt x="656" y="904"/>
                  <a:pt x="645" y="895"/>
                </a:cubicBezTo>
                <a:cubicBezTo>
                  <a:pt x="627" y="880"/>
                  <a:pt x="624" y="862"/>
                  <a:pt x="598" y="859"/>
                </a:cubicBezTo>
                <a:cubicBezTo>
                  <a:pt x="584" y="857"/>
                  <a:pt x="576" y="865"/>
                  <a:pt x="567" y="864"/>
                </a:cubicBezTo>
                <a:cubicBezTo>
                  <a:pt x="560" y="864"/>
                  <a:pt x="554" y="859"/>
                  <a:pt x="544" y="845"/>
                </a:cubicBezTo>
                <a:cubicBezTo>
                  <a:pt x="620" y="852"/>
                  <a:pt x="474" y="721"/>
                  <a:pt x="460" y="704"/>
                </a:cubicBezTo>
                <a:cubicBezTo>
                  <a:pt x="391" y="617"/>
                  <a:pt x="339" y="588"/>
                  <a:pt x="276" y="517"/>
                </a:cubicBezTo>
                <a:cubicBezTo>
                  <a:pt x="243" y="480"/>
                  <a:pt x="200" y="461"/>
                  <a:pt x="167" y="427"/>
                </a:cubicBezTo>
                <a:cubicBezTo>
                  <a:pt x="128" y="386"/>
                  <a:pt x="153" y="321"/>
                  <a:pt x="116" y="276"/>
                </a:cubicBezTo>
                <a:cubicBezTo>
                  <a:pt x="88" y="242"/>
                  <a:pt x="52" y="233"/>
                  <a:pt x="17" y="208"/>
                </a:cubicBezTo>
                <a:cubicBezTo>
                  <a:pt x="0" y="196"/>
                  <a:pt x="9" y="123"/>
                  <a:pt x="6" y="9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0" name="꙱ Bolivia (Plurinational State of Bolivia) (BO) (H)">
            <a:extLst>
              <a:ext uri="{FF2B5EF4-FFF2-40B4-BE49-F238E27FC236}">
                <a16:creationId xmlns:a16="http://schemas.microsoft.com/office/drawing/2014/main" id="{74B40309-9CCF-4233-A7A2-7D70CEF84423}"/>
              </a:ext>
            </a:extLst>
          </p:cNvPr>
          <p:cNvSpPr>
            <a:spLocks/>
          </p:cNvSpPr>
          <p:nvPr/>
        </p:nvSpPr>
        <p:spPr bwMode="auto">
          <a:xfrm>
            <a:off x="2587999" y="2668746"/>
            <a:ext cx="328765" cy="390508"/>
          </a:xfrm>
          <a:custGeom>
            <a:avLst/>
            <a:gdLst>
              <a:gd name="T0" fmla="*/ 236 w 3982"/>
              <a:gd name="T1" fmla="*/ 469 h 4720"/>
              <a:gd name="T2" fmla="*/ 340 w 3982"/>
              <a:gd name="T3" fmla="*/ 492 h 4720"/>
              <a:gd name="T4" fmla="*/ 456 w 3982"/>
              <a:gd name="T5" fmla="*/ 368 h 4720"/>
              <a:gd name="T6" fmla="*/ 765 w 3982"/>
              <a:gd name="T7" fmla="*/ 208 h 4720"/>
              <a:gd name="T8" fmla="*/ 1141 w 3982"/>
              <a:gd name="T9" fmla="*/ 35 h 4720"/>
              <a:gd name="T10" fmla="*/ 1295 w 3982"/>
              <a:gd name="T11" fmla="*/ 365 h 4720"/>
              <a:gd name="T12" fmla="*/ 1315 w 3982"/>
              <a:gd name="T13" fmla="*/ 516 h 4720"/>
              <a:gd name="T14" fmla="*/ 1428 w 3982"/>
              <a:gd name="T15" fmla="*/ 753 h 4720"/>
              <a:gd name="T16" fmla="*/ 1535 w 3982"/>
              <a:gd name="T17" fmla="*/ 854 h 4720"/>
              <a:gd name="T18" fmla="*/ 1722 w 3982"/>
              <a:gd name="T19" fmla="*/ 1001 h 4720"/>
              <a:gd name="T20" fmla="*/ 1986 w 3982"/>
              <a:gd name="T21" fmla="*/ 1070 h 4720"/>
              <a:gd name="T22" fmla="*/ 2174 w 3982"/>
              <a:gd name="T23" fmla="*/ 1173 h 4720"/>
              <a:gd name="T24" fmla="*/ 2487 w 3982"/>
              <a:gd name="T25" fmla="*/ 1367 h 4720"/>
              <a:gd name="T26" fmla="*/ 2869 w 3982"/>
              <a:gd name="T27" fmla="*/ 1451 h 4720"/>
              <a:gd name="T28" fmla="*/ 3022 w 3982"/>
              <a:gd name="T29" fmla="*/ 1930 h 4720"/>
              <a:gd name="T30" fmla="*/ 3054 w 3982"/>
              <a:gd name="T31" fmla="*/ 2127 h 4720"/>
              <a:gd name="T32" fmla="*/ 3305 w 3982"/>
              <a:gd name="T33" fmla="*/ 2362 h 4720"/>
              <a:gd name="T34" fmla="*/ 3650 w 3982"/>
              <a:gd name="T35" fmla="*/ 2621 h 4720"/>
              <a:gd name="T36" fmla="*/ 3867 w 3982"/>
              <a:gd name="T37" fmla="*/ 2810 h 4720"/>
              <a:gd name="T38" fmla="*/ 3930 w 3982"/>
              <a:gd name="T39" fmla="*/ 3286 h 4720"/>
              <a:gd name="T40" fmla="*/ 3847 w 3982"/>
              <a:gd name="T41" fmla="*/ 3741 h 4720"/>
              <a:gd name="T42" fmla="*/ 2855 w 3982"/>
              <a:gd name="T43" fmla="*/ 3532 h 4720"/>
              <a:gd name="T44" fmla="*/ 2600 w 3982"/>
              <a:gd name="T45" fmla="*/ 3881 h 4720"/>
              <a:gd name="T46" fmla="*/ 2547 w 3982"/>
              <a:gd name="T47" fmla="*/ 4488 h 4720"/>
              <a:gd name="T48" fmla="*/ 2212 w 3982"/>
              <a:gd name="T49" fmla="*/ 4402 h 4720"/>
              <a:gd name="T50" fmla="*/ 2054 w 3982"/>
              <a:gd name="T51" fmla="*/ 4706 h 4720"/>
              <a:gd name="T52" fmla="*/ 1568 w 3982"/>
              <a:gd name="T53" fmla="*/ 4423 h 4720"/>
              <a:gd name="T54" fmla="*/ 1325 w 3982"/>
              <a:gd name="T55" fmla="*/ 4467 h 4720"/>
              <a:gd name="T56" fmla="*/ 1068 w 3982"/>
              <a:gd name="T57" fmla="*/ 4716 h 4720"/>
              <a:gd name="T58" fmla="*/ 839 w 3982"/>
              <a:gd name="T59" fmla="*/ 4338 h 4720"/>
              <a:gd name="T60" fmla="*/ 659 w 3982"/>
              <a:gd name="T61" fmla="*/ 3993 h 4720"/>
              <a:gd name="T62" fmla="*/ 580 w 3982"/>
              <a:gd name="T63" fmla="*/ 3829 h 4720"/>
              <a:gd name="T64" fmla="*/ 574 w 3982"/>
              <a:gd name="T65" fmla="*/ 3592 h 4720"/>
              <a:gd name="T66" fmla="*/ 418 w 3982"/>
              <a:gd name="T67" fmla="*/ 3186 h 4720"/>
              <a:gd name="T68" fmla="*/ 224 w 3982"/>
              <a:gd name="T69" fmla="*/ 2797 h 4720"/>
              <a:gd name="T70" fmla="*/ 174 w 3982"/>
              <a:gd name="T71" fmla="*/ 2699 h 4720"/>
              <a:gd name="T72" fmla="*/ 335 w 3982"/>
              <a:gd name="T73" fmla="*/ 2496 h 4720"/>
              <a:gd name="T74" fmla="*/ 345 w 3982"/>
              <a:gd name="T75" fmla="*/ 2402 h 4720"/>
              <a:gd name="T76" fmla="*/ 337 w 3982"/>
              <a:gd name="T77" fmla="*/ 2332 h 4720"/>
              <a:gd name="T78" fmla="*/ 293 w 3982"/>
              <a:gd name="T79" fmla="*/ 2324 h 4720"/>
              <a:gd name="T80" fmla="*/ 259 w 3982"/>
              <a:gd name="T81" fmla="*/ 2292 h 4720"/>
              <a:gd name="T82" fmla="*/ 199 w 3982"/>
              <a:gd name="T83" fmla="*/ 2094 h 4720"/>
              <a:gd name="T84" fmla="*/ 198 w 3982"/>
              <a:gd name="T85" fmla="*/ 1900 h 4720"/>
              <a:gd name="T86" fmla="*/ 265 w 3982"/>
              <a:gd name="T87" fmla="*/ 1688 h 4720"/>
              <a:gd name="T88" fmla="*/ 252 w 3982"/>
              <a:gd name="T89" fmla="*/ 1460 h 4720"/>
              <a:gd name="T90" fmla="*/ 285 w 3982"/>
              <a:gd name="T91" fmla="*/ 1084 h 4720"/>
              <a:gd name="T92" fmla="*/ 29 w 3982"/>
              <a:gd name="T93" fmla="*/ 491 h 4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82" h="4720">
                <a:moveTo>
                  <a:pt x="0" y="452"/>
                </a:moveTo>
                <a:cubicBezTo>
                  <a:pt x="79" y="457"/>
                  <a:pt x="157" y="463"/>
                  <a:pt x="236" y="469"/>
                </a:cubicBezTo>
                <a:cubicBezTo>
                  <a:pt x="272" y="472"/>
                  <a:pt x="253" y="478"/>
                  <a:pt x="259" y="499"/>
                </a:cubicBezTo>
                <a:cubicBezTo>
                  <a:pt x="268" y="538"/>
                  <a:pt x="324" y="499"/>
                  <a:pt x="340" y="492"/>
                </a:cubicBezTo>
                <a:cubicBezTo>
                  <a:pt x="358" y="484"/>
                  <a:pt x="394" y="476"/>
                  <a:pt x="406" y="458"/>
                </a:cubicBezTo>
                <a:cubicBezTo>
                  <a:pt x="424" y="430"/>
                  <a:pt x="430" y="390"/>
                  <a:pt x="456" y="368"/>
                </a:cubicBezTo>
                <a:cubicBezTo>
                  <a:pt x="516" y="319"/>
                  <a:pt x="563" y="398"/>
                  <a:pt x="596" y="319"/>
                </a:cubicBezTo>
                <a:cubicBezTo>
                  <a:pt x="624" y="250"/>
                  <a:pt x="711" y="246"/>
                  <a:pt x="765" y="208"/>
                </a:cubicBezTo>
                <a:cubicBezTo>
                  <a:pt x="816" y="173"/>
                  <a:pt x="841" y="99"/>
                  <a:pt x="904" y="81"/>
                </a:cubicBezTo>
                <a:cubicBezTo>
                  <a:pt x="978" y="59"/>
                  <a:pt x="1062" y="24"/>
                  <a:pt x="1141" y="35"/>
                </a:cubicBezTo>
                <a:cubicBezTo>
                  <a:pt x="1229" y="47"/>
                  <a:pt x="1211" y="55"/>
                  <a:pt x="1267" y="0"/>
                </a:cubicBezTo>
                <a:cubicBezTo>
                  <a:pt x="1400" y="92"/>
                  <a:pt x="1259" y="248"/>
                  <a:pt x="1295" y="365"/>
                </a:cubicBezTo>
                <a:cubicBezTo>
                  <a:pt x="1304" y="393"/>
                  <a:pt x="1327" y="409"/>
                  <a:pt x="1337" y="434"/>
                </a:cubicBezTo>
                <a:cubicBezTo>
                  <a:pt x="1348" y="462"/>
                  <a:pt x="1321" y="491"/>
                  <a:pt x="1315" y="516"/>
                </a:cubicBezTo>
                <a:cubicBezTo>
                  <a:pt x="1295" y="591"/>
                  <a:pt x="1369" y="632"/>
                  <a:pt x="1385" y="688"/>
                </a:cubicBezTo>
                <a:cubicBezTo>
                  <a:pt x="1397" y="728"/>
                  <a:pt x="1394" y="724"/>
                  <a:pt x="1428" y="753"/>
                </a:cubicBezTo>
                <a:cubicBezTo>
                  <a:pt x="1450" y="772"/>
                  <a:pt x="1445" y="817"/>
                  <a:pt x="1465" y="829"/>
                </a:cubicBezTo>
                <a:cubicBezTo>
                  <a:pt x="1491" y="844"/>
                  <a:pt x="1504" y="833"/>
                  <a:pt x="1535" y="854"/>
                </a:cubicBezTo>
                <a:cubicBezTo>
                  <a:pt x="1567" y="876"/>
                  <a:pt x="1591" y="889"/>
                  <a:pt x="1620" y="915"/>
                </a:cubicBezTo>
                <a:cubicBezTo>
                  <a:pt x="1641" y="931"/>
                  <a:pt x="1625" y="978"/>
                  <a:pt x="1722" y="1001"/>
                </a:cubicBezTo>
                <a:cubicBezTo>
                  <a:pt x="1762" y="1010"/>
                  <a:pt x="1793" y="1027"/>
                  <a:pt x="1833" y="1005"/>
                </a:cubicBezTo>
                <a:cubicBezTo>
                  <a:pt x="1894" y="970"/>
                  <a:pt x="1935" y="1037"/>
                  <a:pt x="1986" y="1070"/>
                </a:cubicBezTo>
                <a:cubicBezTo>
                  <a:pt x="2020" y="1091"/>
                  <a:pt x="2027" y="1047"/>
                  <a:pt x="2054" y="1054"/>
                </a:cubicBezTo>
                <a:cubicBezTo>
                  <a:pt x="2105" y="1069"/>
                  <a:pt x="2107" y="1166"/>
                  <a:pt x="2174" y="1173"/>
                </a:cubicBezTo>
                <a:cubicBezTo>
                  <a:pt x="2232" y="1179"/>
                  <a:pt x="2272" y="1226"/>
                  <a:pt x="2330" y="1229"/>
                </a:cubicBezTo>
                <a:cubicBezTo>
                  <a:pt x="2418" y="1238"/>
                  <a:pt x="2420" y="1348"/>
                  <a:pt x="2487" y="1367"/>
                </a:cubicBezTo>
                <a:cubicBezTo>
                  <a:pt x="2542" y="1381"/>
                  <a:pt x="2595" y="1373"/>
                  <a:pt x="2650" y="1366"/>
                </a:cubicBezTo>
                <a:cubicBezTo>
                  <a:pt x="2727" y="1354"/>
                  <a:pt x="2805" y="1415"/>
                  <a:pt x="2869" y="1451"/>
                </a:cubicBezTo>
                <a:cubicBezTo>
                  <a:pt x="2973" y="1510"/>
                  <a:pt x="2906" y="1567"/>
                  <a:pt x="2944" y="1652"/>
                </a:cubicBezTo>
                <a:cubicBezTo>
                  <a:pt x="2986" y="1747"/>
                  <a:pt x="3001" y="1830"/>
                  <a:pt x="3022" y="1930"/>
                </a:cubicBezTo>
                <a:cubicBezTo>
                  <a:pt x="2996" y="1930"/>
                  <a:pt x="2970" y="1930"/>
                  <a:pt x="2945" y="1933"/>
                </a:cubicBezTo>
                <a:cubicBezTo>
                  <a:pt x="2948" y="2006"/>
                  <a:pt x="3042" y="2049"/>
                  <a:pt x="3054" y="2127"/>
                </a:cubicBezTo>
                <a:cubicBezTo>
                  <a:pt x="3063" y="2186"/>
                  <a:pt x="3057" y="2255"/>
                  <a:pt x="3083" y="2310"/>
                </a:cubicBezTo>
                <a:cubicBezTo>
                  <a:pt x="3115" y="2379"/>
                  <a:pt x="3242" y="2355"/>
                  <a:pt x="3305" y="2362"/>
                </a:cubicBezTo>
                <a:cubicBezTo>
                  <a:pt x="3422" y="2373"/>
                  <a:pt x="3543" y="2390"/>
                  <a:pt x="3660" y="2364"/>
                </a:cubicBezTo>
                <a:cubicBezTo>
                  <a:pt x="3664" y="2478"/>
                  <a:pt x="3593" y="2437"/>
                  <a:pt x="3650" y="2621"/>
                </a:cubicBezTo>
                <a:cubicBezTo>
                  <a:pt x="3673" y="2684"/>
                  <a:pt x="3735" y="2774"/>
                  <a:pt x="3800" y="2785"/>
                </a:cubicBezTo>
                <a:cubicBezTo>
                  <a:pt x="3833" y="2791"/>
                  <a:pt x="3850" y="2770"/>
                  <a:pt x="3867" y="2810"/>
                </a:cubicBezTo>
                <a:cubicBezTo>
                  <a:pt x="3890" y="2853"/>
                  <a:pt x="3982" y="3019"/>
                  <a:pt x="3961" y="3119"/>
                </a:cubicBezTo>
                <a:cubicBezTo>
                  <a:pt x="3954" y="3169"/>
                  <a:pt x="3913" y="3241"/>
                  <a:pt x="3930" y="3286"/>
                </a:cubicBezTo>
                <a:cubicBezTo>
                  <a:pt x="3972" y="3403"/>
                  <a:pt x="3765" y="3531"/>
                  <a:pt x="3915" y="3645"/>
                </a:cubicBezTo>
                <a:cubicBezTo>
                  <a:pt x="3963" y="3689"/>
                  <a:pt x="3883" y="3715"/>
                  <a:pt x="3847" y="3741"/>
                </a:cubicBezTo>
                <a:cubicBezTo>
                  <a:pt x="3888" y="3608"/>
                  <a:pt x="3629" y="3468"/>
                  <a:pt x="3489" y="3438"/>
                </a:cubicBezTo>
                <a:cubicBezTo>
                  <a:pt x="3278" y="3393"/>
                  <a:pt x="3057" y="3511"/>
                  <a:pt x="2855" y="3532"/>
                </a:cubicBezTo>
                <a:cubicBezTo>
                  <a:pt x="2757" y="3542"/>
                  <a:pt x="2707" y="3552"/>
                  <a:pt x="2692" y="3658"/>
                </a:cubicBezTo>
                <a:cubicBezTo>
                  <a:pt x="2678" y="3746"/>
                  <a:pt x="2615" y="3795"/>
                  <a:pt x="2600" y="3881"/>
                </a:cubicBezTo>
                <a:cubicBezTo>
                  <a:pt x="2587" y="3961"/>
                  <a:pt x="2621" y="4040"/>
                  <a:pt x="2605" y="4123"/>
                </a:cubicBezTo>
                <a:cubicBezTo>
                  <a:pt x="2581" y="4242"/>
                  <a:pt x="2576" y="4370"/>
                  <a:pt x="2547" y="4488"/>
                </a:cubicBezTo>
                <a:cubicBezTo>
                  <a:pt x="2457" y="4430"/>
                  <a:pt x="2495" y="4391"/>
                  <a:pt x="2413" y="4394"/>
                </a:cubicBezTo>
                <a:cubicBezTo>
                  <a:pt x="2349" y="4397"/>
                  <a:pt x="2271" y="4382"/>
                  <a:pt x="2212" y="4402"/>
                </a:cubicBezTo>
                <a:cubicBezTo>
                  <a:pt x="2141" y="4425"/>
                  <a:pt x="2145" y="4370"/>
                  <a:pt x="2107" y="4466"/>
                </a:cubicBezTo>
                <a:cubicBezTo>
                  <a:pt x="2075" y="4549"/>
                  <a:pt x="2063" y="4619"/>
                  <a:pt x="2054" y="4706"/>
                </a:cubicBezTo>
                <a:cubicBezTo>
                  <a:pt x="1964" y="4581"/>
                  <a:pt x="1979" y="4459"/>
                  <a:pt x="1805" y="4431"/>
                </a:cubicBezTo>
                <a:cubicBezTo>
                  <a:pt x="1735" y="4420"/>
                  <a:pt x="1631" y="4454"/>
                  <a:pt x="1568" y="4423"/>
                </a:cubicBezTo>
                <a:cubicBezTo>
                  <a:pt x="1513" y="4396"/>
                  <a:pt x="1482" y="4330"/>
                  <a:pt x="1419" y="4317"/>
                </a:cubicBezTo>
                <a:cubicBezTo>
                  <a:pt x="1410" y="4406"/>
                  <a:pt x="1415" y="4435"/>
                  <a:pt x="1325" y="4467"/>
                </a:cubicBezTo>
                <a:cubicBezTo>
                  <a:pt x="1280" y="4484"/>
                  <a:pt x="1231" y="4570"/>
                  <a:pt x="1206" y="4613"/>
                </a:cubicBezTo>
                <a:cubicBezTo>
                  <a:pt x="1169" y="4676"/>
                  <a:pt x="1155" y="4704"/>
                  <a:pt x="1068" y="4716"/>
                </a:cubicBezTo>
                <a:cubicBezTo>
                  <a:pt x="1037" y="4720"/>
                  <a:pt x="987" y="4710"/>
                  <a:pt x="972" y="4686"/>
                </a:cubicBezTo>
                <a:cubicBezTo>
                  <a:pt x="917" y="4541"/>
                  <a:pt x="901" y="4454"/>
                  <a:pt x="839" y="4338"/>
                </a:cubicBezTo>
                <a:cubicBezTo>
                  <a:pt x="785" y="4242"/>
                  <a:pt x="793" y="4163"/>
                  <a:pt x="751" y="4098"/>
                </a:cubicBezTo>
                <a:cubicBezTo>
                  <a:pt x="726" y="4061"/>
                  <a:pt x="682" y="4030"/>
                  <a:pt x="659" y="3993"/>
                </a:cubicBezTo>
                <a:cubicBezTo>
                  <a:pt x="636" y="3945"/>
                  <a:pt x="676" y="3896"/>
                  <a:pt x="657" y="3897"/>
                </a:cubicBezTo>
                <a:cubicBezTo>
                  <a:pt x="621" y="3902"/>
                  <a:pt x="596" y="3862"/>
                  <a:pt x="580" y="3829"/>
                </a:cubicBezTo>
                <a:cubicBezTo>
                  <a:pt x="561" y="3792"/>
                  <a:pt x="603" y="3765"/>
                  <a:pt x="555" y="3720"/>
                </a:cubicBezTo>
                <a:cubicBezTo>
                  <a:pt x="643" y="3667"/>
                  <a:pt x="634" y="3675"/>
                  <a:pt x="574" y="3592"/>
                </a:cubicBezTo>
                <a:cubicBezTo>
                  <a:pt x="562" y="3581"/>
                  <a:pt x="600" y="3528"/>
                  <a:pt x="605" y="3516"/>
                </a:cubicBezTo>
                <a:cubicBezTo>
                  <a:pt x="646" y="3410"/>
                  <a:pt x="483" y="3433"/>
                  <a:pt x="418" y="3186"/>
                </a:cubicBezTo>
                <a:cubicBezTo>
                  <a:pt x="406" y="3140"/>
                  <a:pt x="335" y="3023"/>
                  <a:pt x="380" y="2981"/>
                </a:cubicBezTo>
                <a:cubicBezTo>
                  <a:pt x="287" y="2963"/>
                  <a:pt x="251" y="2869"/>
                  <a:pt x="224" y="2797"/>
                </a:cubicBezTo>
                <a:cubicBezTo>
                  <a:pt x="237" y="2780"/>
                  <a:pt x="221" y="2781"/>
                  <a:pt x="212" y="2741"/>
                </a:cubicBezTo>
                <a:cubicBezTo>
                  <a:pt x="206" y="2712"/>
                  <a:pt x="165" y="2723"/>
                  <a:pt x="174" y="2699"/>
                </a:cubicBezTo>
                <a:cubicBezTo>
                  <a:pt x="186" y="2670"/>
                  <a:pt x="213" y="2661"/>
                  <a:pt x="233" y="2642"/>
                </a:cubicBezTo>
                <a:cubicBezTo>
                  <a:pt x="273" y="2603"/>
                  <a:pt x="302" y="2538"/>
                  <a:pt x="335" y="2496"/>
                </a:cubicBezTo>
                <a:cubicBezTo>
                  <a:pt x="351" y="2474"/>
                  <a:pt x="337" y="2473"/>
                  <a:pt x="348" y="2450"/>
                </a:cubicBezTo>
                <a:lnTo>
                  <a:pt x="345" y="2402"/>
                </a:lnTo>
                <a:lnTo>
                  <a:pt x="380" y="2374"/>
                </a:lnTo>
                <a:lnTo>
                  <a:pt x="337" y="2332"/>
                </a:lnTo>
                <a:cubicBezTo>
                  <a:pt x="327" y="2325"/>
                  <a:pt x="306" y="2323"/>
                  <a:pt x="294" y="2321"/>
                </a:cubicBezTo>
                <a:cubicBezTo>
                  <a:pt x="294" y="2322"/>
                  <a:pt x="293" y="2323"/>
                  <a:pt x="293" y="2324"/>
                </a:cubicBezTo>
                <a:cubicBezTo>
                  <a:pt x="289" y="2323"/>
                  <a:pt x="287" y="2321"/>
                  <a:pt x="287" y="2319"/>
                </a:cubicBezTo>
                <a:lnTo>
                  <a:pt x="259" y="2292"/>
                </a:lnTo>
                <a:lnTo>
                  <a:pt x="181" y="2132"/>
                </a:lnTo>
                <a:lnTo>
                  <a:pt x="199" y="2094"/>
                </a:lnTo>
                <a:cubicBezTo>
                  <a:pt x="200" y="2089"/>
                  <a:pt x="216" y="2056"/>
                  <a:pt x="219" y="2048"/>
                </a:cubicBezTo>
                <a:cubicBezTo>
                  <a:pt x="265" y="1967"/>
                  <a:pt x="243" y="1964"/>
                  <a:pt x="198" y="1900"/>
                </a:cubicBezTo>
                <a:cubicBezTo>
                  <a:pt x="181" y="1875"/>
                  <a:pt x="180" y="1853"/>
                  <a:pt x="191" y="1825"/>
                </a:cubicBezTo>
                <a:cubicBezTo>
                  <a:pt x="208" y="1780"/>
                  <a:pt x="229" y="1720"/>
                  <a:pt x="265" y="1688"/>
                </a:cubicBezTo>
                <a:cubicBezTo>
                  <a:pt x="268" y="1685"/>
                  <a:pt x="302" y="1590"/>
                  <a:pt x="302" y="1588"/>
                </a:cubicBezTo>
                <a:cubicBezTo>
                  <a:pt x="301" y="1547"/>
                  <a:pt x="254" y="1498"/>
                  <a:pt x="252" y="1460"/>
                </a:cubicBezTo>
                <a:cubicBezTo>
                  <a:pt x="251" y="1403"/>
                  <a:pt x="262" y="1304"/>
                  <a:pt x="245" y="1254"/>
                </a:cubicBezTo>
                <a:cubicBezTo>
                  <a:pt x="225" y="1196"/>
                  <a:pt x="234" y="1123"/>
                  <a:pt x="285" y="1084"/>
                </a:cubicBezTo>
                <a:cubicBezTo>
                  <a:pt x="325" y="1055"/>
                  <a:pt x="325" y="1027"/>
                  <a:pt x="309" y="994"/>
                </a:cubicBezTo>
                <a:cubicBezTo>
                  <a:pt x="241" y="852"/>
                  <a:pt x="57" y="583"/>
                  <a:pt x="29" y="491"/>
                </a:cubicBezTo>
                <a:cubicBezTo>
                  <a:pt x="23" y="470"/>
                  <a:pt x="13" y="458"/>
                  <a:pt x="0" y="45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1" name="꙱ Bhutan (Kingdom of Bhutan) (BT) (H)">
            <a:extLst>
              <a:ext uri="{FF2B5EF4-FFF2-40B4-BE49-F238E27FC236}">
                <a16:creationId xmlns:a16="http://schemas.microsoft.com/office/drawing/2014/main" id="{8B6EBDBF-2B7E-4B7E-A351-E2E57A5416D3}"/>
              </a:ext>
            </a:extLst>
          </p:cNvPr>
          <p:cNvSpPr>
            <a:spLocks/>
          </p:cNvSpPr>
          <p:nvPr/>
        </p:nvSpPr>
        <p:spPr bwMode="auto">
          <a:xfrm>
            <a:off x="6624801" y="1550082"/>
            <a:ext cx="90545" cy="47465"/>
          </a:xfrm>
          <a:custGeom>
            <a:avLst/>
            <a:gdLst>
              <a:gd name="T0" fmla="*/ 352 w 1093"/>
              <a:gd name="T1" fmla="*/ 3 h 576"/>
              <a:gd name="T2" fmla="*/ 439 w 1093"/>
              <a:gd name="T3" fmla="*/ 33 h 576"/>
              <a:gd name="T4" fmla="*/ 455 w 1093"/>
              <a:gd name="T5" fmla="*/ 89 h 576"/>
              <a:gd name="T6" fmla="*/ 604 w 1093"/>
              <a:gd name="T7" fmla="*/ 98 h 576"/>
              <a:gd name="T8" fmla="*/ 680 w 1093"/>
              <a:gd name="T9" fmla="*/ 116 h 576"/>
              <a:gd name="T10" fmla="*/ 750 w 1093"/>
              <a:gd name="T11" fmla="*/ 94 h 576"/>
              <a:gd name="T12" fmla="*/ 860 w 1093"/>
              <a:gd name="T13" fmla="*/ 178 h 576"/>
              <a:gd name="T14" fmla="*/ 859 w 1093"/>
              <a:gd name="T15" fmla="*/ 201 h 576"/>
              <a:gd name="T16" fmla="*/ 872 w 1093"/>
              <a:gd name="T17" fmla="*/ 275 h 576"/>
              <a:gd name="T18" fmla="*/ 917 w 1093"/>
              <a:gd name="T19" fmla="*/ 306 h 576"/>
              <a:gd name="T20" fmla="*/ 1011 w 1093"/>
              <a:gd name="T21" fmla="*/ 399 h 576"/>
              <a:gd name="T22" fmla="*/ 1013 w 1093"/>
              <a:gd name="T23" fmla="*/ 519 h 576"/>
              <a:gd name="T24" fmla="*/ 877 w 1093"/>
              <a:gd name="T25" fmla="*/ 519 h 576"/>
              <a:gd name="T26" fmla="*/ 796 w 1093"/>
              <a:gd name="T27" fmla="*/ 540 h 576"/>
              <a:gd name="T28" fmla="*/ 541 w 1093"/>
              <a:gd name="T29" fmla="*/ 508 h 576"/>
              <a:gd name="T30" fmla="*/ 444 w 1093"/>
              <a:gd name="T31" fmla="*/ 551 h 576"/>
              <a:gd name="T32" fmla="*/ 369 w 1093"/>
              <a:gd name="T33" fmla="*/ 571 h 576"/>
              <a:gd name="T34" fmla="*/ 223 w 1093"/>
              <a:gd name="T35" fmla="*/ 520 h 576"/>
              <a:gd name="T36" fmla="*/ 29 w 1093"/>
              <a:gd name="T37" fmla="*/ 426 h 576"/>
              <a:gd name="T38" fmla="*/ 48 w 1093"/>
              <a:gd name="T39" fmla="*/ 354 h 576"/>
              <a:gd name="T40" fmla="*/ 69 w 1093"/>
              <a:gd name="T41" fmla="*/ 296 h 576"/>
              <a:gd name="T42" fmla="*/ 352 w 1093"/>
              <a:gd name="T43" fmla="*/ 3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93" h="576">
                <a:moveTo>
                  <a:pt x="352" y="3"/>
                </a:moveTo>
                <a:cubicBezTo>
                  <a:pt x="416" y="2"/>
                  <a:pt x="435" y="13"/>
                  <a:pt x="439" y="33"/>
                </a:cubicBezTo>
                <a:cubicBezTo>
                  <a:pt x="445" y="53"/>
                  <a:pt x="432" y="81"/>
                  <a:pt x="455" y="89"/>
                </a:cubicBezTo>
                <a:cubicBezTo>
                  <a:pt x="493" y="98"/>
                  <a:pt x="556" y="97"/>
                  <a:pt x="604" y="98"/>
                </a:cubicBezTo>
                <a:cubicBezTo>
                  <a:pt x="634" y="98"/>
                  <a:pt x="649" y="145"/>
                  <a:pt x="680" y="116"/>
                </a:cubicBezTo>
                <a:cubicBezTo>
                  <a:pt x="706" y="93"/>
                  <a:pt x="713" y="83"/>
                  <a:pt x="750" y="94"/>
                </a:cubicBezTo>
                <a:cubicBezTo>
                  <a:pt x="799" y="109"/>
                  <a:pt x="860" y="120"/>
                  <a:pt x="860" y="178"/>
                </a:cubicBezTo>
                <a:cubicBezTo>
                  <a:pt x="860" y="188"/>
                  <a:pt x="860" y="192"/>
                  <a:pt x="859" y="201"/>
                </a:cubicBezTo>
                <a:cubicBezTo>
                  <a:pt x="856" y="221"/>
                  <a:pt x="865" y="244"/>
                  <a:pt x="872" y="275"/>
                </a:cubicBezTo>
                <a:cubicBezTo>
                  <a:pt x="880" y="291"/>
                  <a:pt x="893" y="302"/>
                  <a:pt x="917" y="306"/>
                </a:cubicBezTo>
                <a:cubicBezTo>
                  <a:pt x="975" y="313"/>
                  <a:pt x="1026" y="308"/>
                  <a:pt x="1011" y="399"/>
                </a:cubicBezTo>
                <a:cubicBezTo>
                  <a:pt x="1001" y="461"/>
                  <a:pt x="1093" y="512"/>
                  <a:pt x="1013" y="519"/>
                </a:cubicBezTo>
                <a:cubicBezTo>
                  <a:pt x="980" y="522"/>
                  <a:pt x="900" y="546"/>
                  <a:pt x="877" y="519"/>
                </a:cubicBezTo>
                <a:cubicBezTo>
                  <a:pt x="862" y="501"/>
                  <a:pt x="823" y="538"/>
                  <a:pt x="796" y="540"/>
                </a:cubicBezTo>
                <a:cubicBezTo>
                  <a:pt x="711" y="543"/>
                  <a:pt x="616" y="560"/>
                  <a:pt x="541" y="508"/>
                </a:cubicBezTo>
                <a:cubicBezTo>
                  <a:pt x="511" y="487"/>
                  <a:pt x="465" y="537"/>
                  <a:pt x="444" y="551"/>
                </a:cubicBezTo>
                <a:cubicBezTo>
                  <a:pt x="424" y="565"/>
                  <a:pt x="392" y="568"/>
                  <a:pt x="369" y="571"/>
                </a:cubicBezTo>
                <a:cubicBezTo>
                  <a:pt x="314" y="576"/>
                  <a:pt x="279" y="527"/>
                  <a:pt x="223" y="520"/>
                </a:cubicBezTo>
                <a:cubicBezTo>
                  <a:pt x="140" y="509"/>
                  <a:pt x="77" y="512"/>
                  <a:pt x="29" y="426"/>
                </a:cubicBezTo>
                <a:cubicBezTo>
                  <a:pt x="0" y="374"/>
                  <a:pt x="52" y="381"/>
                  <a:pt x="48" y="354"/>
                </a:cubicBezTo>
                <a:cubicBezTo>
                  <a:pt x="54" y="334"/>
                  <a:pt x="51" y="310"/>
                  <a:pt x="69" y="296"/>
                </a:cubicBezTo>
                <a:cubicBezTo>
                  <a:pt x="143" y="243"/>
                  <a:pt x="178" y="0"/>
                  <a:pt x="352" y="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2" name="꙱ Benin (Republic of Benin) (BJ) (H)">
            <a:extLst>
              <a:ext uri="{FF2B5EF4-FFF2-40B4-BE49-F238E27FC236}">
                <a16:creationId xmlns:a16="http://schemas.microsoft.com/office/drawing/2014/main" id="{8516CCDC-979C-46F7-81D8-53AD4F7E445C}"/>
              </a:ext>
            </a:extLst>
          </p:cNvPr>
          <p:cNvSpPr>
            <a:spLocks/>
          </p:cNvSpPr>
          <p:nvPr/>
        </p:nvSpPr>
        <p:spPr bwMode="auto">
          <a:xfrm>
            <a:off x="4395667" y="2018260"/>
            <a:ext cx="93779" cy="182309"/>
          </a:xfrm>
          <a:custGeom>
            <a:avLst/>
            <a:gdLst>
              <a:gd name="T0" fmla="*/ 691 w 1127"/>
              <a:gd name="T1" fmla="*/ 49 h 2214"/>
              <a:gd name="T2" fmla="*/ 768 w 1127"/>
              <a:gd name="T3" fmla="*/ 11 h 2214"/>
              <a:gd name="T4" fmla="*/ 1014 w 1127"/>
              <a:gd name="T5" fmla="*/ 259 h 2214"/>
              <a:gd name="T6" fmla="*/ 984 w 1127"/>
              <a:gd name="T7" fmla="*/ 351 h 2214"/>
              <a:gd name="T8" fmla="*/ 1052 w 1127"/>
              <a:gd name="T9" fmla="*/ 484 h 2214"/>
              <a:gd name="T10" fmla="*/ 1065 w 1127"/>
              <a:gd name="T11" fmla="*/ 580 h 2214"/>
              <a:gd name="T12" fmla="*/ 1053 w 1127"/>
              <a:gd name="T13" fmla="*/ 718 h 2214"/>
              <a:gd name="T14" fmla="*/ 959 w 1127"/>
              <a:gd name="T15" fmla="*/ 921 h 2214"/>
              <a:gd name="T16" fmla="*/ 897 w 1127"/>
              <a:gd name="T17" fmla="*/ 1024 h 2214"/>
              <a:gd name="T18" fmla="*/ 849 w 1127"/>
              <a:gd name="T19" fmla="*/ 1182 h 2214"/>
              <a:gd name="T20" fmla="*/ 758 w 1127"/>
              <a:gd name="T21" fmla="*/ 1214 h 2214"/>
              <a:gd name="T22" fmla="*/ 733 w 1127"/>
              <a:gd name="T23" fmla="*/ 1316 h 2214"/>
              <a:gd name="T24" fmla="*/ 718 w 1127"/>
              <a:gd name="T25" fmla="*/ 1617 h 2214"/>
              <a:gd name="T26" fmla="*/ 743 w 1127"/>
              <a:gd name="T27" fmla="*/ 1910 h 2214"/>
              <a:gd name="T28" fmla="*/ 751 w 1127"/>
              <a:gd name="T29" fmla="*/ 2036 h 2214"/>
              <a:gd name="T30" fmla="*/ 727 w 1127"/>
              <a:gd name="T31" fmla="*/ 2163 h 2214"/>
              <a:gd name="T32" fmla="*/ 386 w 1127"/>
              <a:gd name="T33" fmla="*/ 2214 h 2214"/>
              <a:gd name="T34" fmla="*/ 439 w 1127"/>
              <a:gd name="T35" fmla="*/ 2193 h 2214"/>
              <a:gd name="T36" fmla="*/ 398 w 1127"/>
              <a:gd name="T37" fmla="*/ 2099 h 2214"/>
              <a:gd name="T38" fmla="*/ 361 w 1127"/>
              <a:gd name="T39" fmla="*/ 1940 h 2214"/>
              <a:gd name="T40" fmla="*/ 396 w 1127"/>
              <a:gd name="T41" fmla="*/ 1843 h 2214"/>
              <a:gd name="T42" fmla="*/ 395 w 1127"/>
              <a:gd name="T43" fmla="*/ 1367 h 2214"/>
              <a:gd name="T44" fmla="*/ 340 w 1127"/>
              <a:gd name="T45" fmla="*/ 1132 h 2214"/>
              <a:gd name="T46" fmla="*/ 306 w 1127"/>
              <a:gd name="T47" fmla="*/ 908 h 2214"/>
              <a:gd name="T48" fmla="*/ 180 w 1127"/>
              <a:gd name="T49" fmla="*/ 498 h 2214"/>
              <a:gd name="T50" fmla="*/ 221 w 1127"/>
              <a:gd name="T51" fmla="*/ 465 h 2214"/>
              <a:gd name="T52" fmla="*/ 381 w 1127"/>
              <a:gd name="T53" fmla="*/ 360 h 2214"/>
              <a:gd name="T54" fmla="*/ 598 w 1127"/>
              <a:gd name="T55" fmla="*/ 279 h 2214"/>
              <a:gd name="T56" fmla="*/ 642 w 1127"/>
              <a:gd name="T57" fmla="*/ 124 h 2214"/>
              <a:gd name="T58" fmla="*/ 635 w 1127"/>
              <a:gd name="T59" fmla="*/ 69 h 2214"/>
              <a:gd name="T60" fmla="*/ 691 w 1127"/>
              <a:gd name="T61" fmla="*/ 49 h 2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27" h="2214">
                <a:moveTo>
                  <a:pt x="691" y="49"/>
                </a:moveTo>
                <a:cubicBezTo>
                  <a:pt x="761" y="41"/>
                  <a:pt x="733" y="17"/>
                  <a:pt x="768" y="11"/>
                </a:cubicBezTo>
                <a:cubicBezTo>
                  <a:pt x="825" y="0"/>
                  <a:pt x="967" y="236"/>
                  <a:pt x="1014" y="259"/>
                </a:cubicBezTo>
                <a:cubicBezTo>
                  <a:pt x="1008" y="280"/>
                  <a:pt x="992" y="305"/>
                  <a:pt x="984" y="351"/>
                </a:cubicBezTo>
                <a:cubicBezTo>
                  <a:pt x="974" y="392"/>
                  <a:pt x="1039" y="436"/>
                  <a:pt x="1052" y="484"/>
                </a:cubicBezTo>
                <a:cubicBezTo>
                  <a:pt x="1061" y="517"/>
                  <a:pt x="1050" y="543"/>
                  <a:pt x="1065" y="580"/>
                </a:cubicBezTo>
                <a:cubicBezTo>
                  <a:pt x="1082" y="624"/>
                  <a:pt x="1118" y="705"/>
                  <a:pt x="1053" y="718"/>
                </a:cubicBezTo>
                <a:cubicBezTo>
                  <a:pt x="947" y="740"/>
                  <a:pt x="1127" y="822"/>
                  <a:pt x="959" y="921"/>
                </a:cubicBezTo>
                <a:cubicBezTo>
                  <a:pt x="924" y="942"/>
                  <a:pt x="924" y="994"/>
                  <a:pt x="897" y="1024"/>
                </a:cubicBezTo>
                <a:cubicBezTo>
                  <a:pt x="852" y="1074"/>
                  <a:pt x="892" y="1132"/>
                  <a:pt x="849" y="1182"/>
                </a:cubicBezTo>
                <a:cubicBezTo>
                  <a:pt x="822" y="1211"/>
                  <a:pt x="776" y="1183"/>
                  <a:pt x="758" y="1214"/>
                </a:cubicBezTo>
                <a:cubicBezTo>
                  <a:pt x="750" y="1231"/>
                  <a:pt x="740" y="1264"/>
                  <a:pt x="733" y="1316"/>
                </a:cubicBezTo>
                <a:cubicBezTo>
                  <a:pt x="724" y="1405"/>
                  <a:pt x="747" y="1517"/>
                  <a:pt x="718" y="1617"/>
                </a:cubicBezTo>
                <a:cubicBezTo>
                  <a:pt x="764" y="1687"/>
                  <a:pt x="760" y="1841"/>
                  <a:pt x="743" y="1910"/>
                </a:cubicBezTo>
                <a:cubicBezTo>
                  <a:pt x="732" y="1957"/>
                  <a:pt x="752" y="1990"/>
                  <a:pt x="751" y="2036"/>
                </a:cubicBezTo>
                <a:cubicBezTo>
                  <a:pt x="750" y="2079"/>
                  <a:pt x="724" y="2119"/>
                  <a:pt x="727" y="2163"/>
                </a:cubicBezTo>
                <a:cubicBezTo>
                  <a:pt x="629" y="2165"/>
                  <a:pt x="491" y="2199"/>
                  <a:pt x="386" y="2214"/>
                </a:cubicBezTo>
                <a:cubicBezTo>
                  <a:pt x="401" y="2200"/>
                  <a:pt x="419" y="2193"/>
                  <a:pt x="439" y="2193"/>
                </a:cubicBezTo>
                <a:cubicBezTo>
                  <a:pt x="436" y="2161"/>
                  <a:pt x="414" y="2127"/>
                  <a:pt x="398" y="2099"/>
                </a:cubicBezTo>
                <a:cubicBezTo>
                  <a:pt x="374" y="2057"/>
                  <a:pt x="368" y="1987"/>
                  <a:pt x="361" y="1940"/>
                </a:cubicBezTo>
                <a:cubicBezTo>
                  <a:pt x="367" y="1939"/>
                  <a:pt x="401" y="1929"/>
                  <a:pt x="396" y="1843"/>
                </a:cubicBezTo>
                <a:cubicBezTo>
                  <a:pt x="388" y="1686"/>
                  <a:pt x="395" y="1525"/>
                  <a:pt x="395" y="1367"/>
                </a:cubicBezTo>
                <a:cubicBezTo>
                  <a:pt x="394" y="1277"/>
                  <a:pt x="390" y="1209"/>
                  <a:pt x="340" y="1132"/>
                </a:cubicBezTo>
                <a:cubicBezTo>
                  <a:pt x="293" y="1060"/>
                  <a:pt x="308" y="989"/>
                  <a:pt x="306" y="908"/>
                </a:cubicBezTo>
                <a:cubicBezTo>
                  <a:pt x="301" y="807"/>
                  <a:pt x="0" y="767"/>
                  <a:pt x="180" y="498"/>
                </a:cubicBezTo>
                <a:cubicBezTo>
                  <a:pt x="197" y="488"/>
                  <a:pt x="201" y="485"/>
                  <a:pt x="221" y="465"/>
                </a:cubicBezTo>
                <a:cubicBezTo>
                  <a:pt x="262" y="423"/>
                  <a:pt x="326" y="303"/>
                  <a:pt x="381" y="360"/>
                </a:cubicBezTo>
                <a:cubicBezTo>
                  <a:pt x="398" y="377"/>
                  <a:pt x="566" y="336"/>
                  <a:pt x="598" y="279"/>
                </a:cubicBezTo>
                <a:cubicBezTo>
                  <a:pt x="630" y="224"/>
                  <a:pt x="655" y="183"/>
                  <a:pt x="642" y="124"/>
                </a:cubicBezTo>
                <a:cubicBezTo>
                  <a:pt x="635" y="97"/>
                  <a:pt x="632" y="74"/>
                  <a:pt x="635" y="69"/>
                </a:cubicBezTo>
                <a:cubicBezTo>
                  <a:pt x="643" y="58"/>
                  <a:pt x="656" y="53"/>
                  <a:pt x="691" y="4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3" name="꙱ Belize (BZ) (H)">
            <a:extLst>
              <a:ext uri="{FF2B5EF4-FFF2-40B4-BE49-F238E27FC236}">
                <a16:creationId xmlns:a16="http://schemas.microsoft.com/office/drawing/2014/main" id="{377B7A5F-8208-4818-B903-F06A9496E323}"/>
              </a:ext>
            </a:extLst>
          </p:cNvPr>
          <p:cNvSpPr>
            <a:spLocks noEditPoints="1"/>
          </p:cNvSpPr>
          <p:nvPr/>
        </p:nvSpPr>
        <p:spPr bwMode="auto">
          <a:xfrm>
            <a:off x="2095390" y="1838109"/>
            <a:ext cx="42039" cy="77670"/>
          </a:xfrm>
          <a:custGeom>
            <a:avLst/>
            <a:gdLst>
              <a:gd name="T0" fmla="*/ 478 w 517"/>
              <a:gd name="T1" fmla="*/ 408 h 943"/>
              <a:gd name="T2" fmla="*/ 508 w 517"/>
              <a:gd name="T3" fmla="*/ 357 h 943"/>
              <a:gd name="T4" fmla="*/ 478 w 517"/>
              <a:gd name="T5" fmla="*/ 408 h 943"/>
              <a:gd name="T6" fmla="*/ 0 w 517"/>
              <a:gd name="T7" fmla="*/ 942 h 943"/>
              <a:gd name="T8" fmla="*/ 84 w 517"/>
              <a:gd name="T9" fmla="*/ 432 h 943"/>
              <a:gd name="T10" fmla="*/ 116 w 517"/>
              <a:gd name="T11" fmla="*/ 253 h 943"/>
              <a:gd name="T12" fmla="*/ 211 w 517"/>
              <a:gd name="T13" fmla="*/ 232 h 943"/>
              <a:gd name="T14" fmla="*/ 360 w 517"/>
              <a:gd name="T15" fmla="*/ 27 h 943"/>
              <a:gd name="T16" fmla="*/ 418 w 517"/>
              <a:gd name="T17" fmla="*/ 0 h 943"/>
              <a:gd name="T18" fmla="*/ 383 w 517"/>
              <a:gd name="T19" fmla="*/ 78 h 943"/>
              <a:gd name="T20" fmla="*/ 387 w 517"/>
              <a:gd name="T21" fmla="*/ 311 h 943"/>
              <a:gd name="T22" fmla="*/ 353 w 517"/>
              <a:gd name="T23" fmla="*/ 485 h 943"/>
              <a:gd name="T24" fmla="*/ 348 w 517"/>
              <a:gd name="T25" fmla="*/ 596 h 943"/>
              <a:gd name="T26" fmla="*/ 300 w 517"/>
              <a:gd name="T27" fmla="*/ 713 h 943"/>
              <a:gd name="T28" fmla="*/ 270 w 517"/>
              <a:gd name="T29" fmla="*/ 748 h 943"/>
              <a:gd name="T30" fmla="*/ 99 w 517"/>
              <a:gd name="T31" fmla="*/ 943 h 943"/>
              <a:gd name="T32" fmla="*/ 0 w 517"/>
              <a:gd name="T33" fmla="*/ 942 h 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17" h="943">
                <a:moveTo>
                  <a:pt x="478" y="408"/>
                </a:moveTo>
                <a:cubicBezTo>
                  <a:pt x="502" y="400"/>
                  <a:pt x="517" y="382"/>
                  <a:pt x="508" y="357"/>
                </a:cubicBezTo>
                <a:cubicBezTo>
                  <a:pt x="498" y="374"/>
                  <a:pt x="488" y="391"/>
                  <a:pt x="478" y="408"/>
                </a:cubicBezTo>
                <a:close/>
                <a:moveTo>
                  <a:pt x="0" y="942"/>
                </a:moveTo>
                <a:cubicBezTo>
                  <a:pt x="27" y="770"/>
                  <a:pt x="69" y="606"/>
                  <a:pt x="84" y="432"/>
                </a:cubicBezTo>
                <a:cubicBezTo>
                  <a:pt x="86" y="403"/>
                  <a:pt x="89" y="323"/>
                  <a:pt x="116" y="253"/>
                </a:cubicBezTo>
                <a:cubicBezTo>
                  <a:pt x="135" y="206"/>
                  <a:pt x="165" y="181"/>
                  <a:pt x="211" y="232"/>
                </a:cubicBezTo>
                <a:cubicBezTo>
                  <a:pt x="236" y="185"/>
                  <a:pt x="306" y="44"/>
                  <a:pt x="360" y="27"/>
                </a:cubicBezTo>
                <a:cubicBezTo>
                  <a:pt x="379" y="17"/>
                  <a:pt x="399" y="13"/>
                  <a:pt x="418" y="0"/>
                </a:cubicBezTo>
                <a:cubicBezTo>
                  <a:pt x="400" y="17"/>
                  <a:pt x="383" y="53"/>
                  <a:pt x="383" y="78"/>
                </a:cubicBezTo>
                <a:cubicBezTo>
                  <a:pt x="515" y="11"/>
                  <a:pt x="400" y="268"/>
                  <a:pt x="387" y="311"/>
                </a:cubicBezTo>
                <a:cubicBezTo>
                  <a:pt x="372" y="364"/>
                  <a:pt x="362" y="430"/>
                  <a:pt x="353" y="485"/>
                </a:cubicBezTo>
                <a:cubicBezTo>
                  <a:pt x="347" y="525"/>
                  <a:pt x="362" y="555"/>
                  <a:pt x="348" y="596"/>
                </a:cubicBezTo>
                <a:cubicBezTo>
                  <a:pt x="335" y="636"/>
                  <a:pt x="314" y="673"/>
                  <a:pt x="300" y="713"/>
                </a:cubicBezTo>
                <a:cubicBezTo>
                  <a:pt x="323" y="631"/>
                  <a:pt x="280" y="736"/>
                  <a:pt x="270" y="748"/>
                </a:cubicBezTo>
                <a:cubicBezTo>
                  <a:pt x="236" y="790"/>
                  <a:pt x="103" y="844"/>
                  <a:pt x="99" y="943"/>
                </a:cubicBezTo>
                <a:cubicBezTo>
                  <a:pt x="65" y="938"/>
                  <a:pt x="35" y="938"/>
                  <a:pt x="0" y="94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4" name="꙱ Belgium (Kingdom of Belgium) (BE) (H)">
            <a:extLst>
              <a:ext uri="{FF2B5EF4-FFF2-40B4-BE49-F238E27FC236}">
                <a16:creationId xmlns:a16="http://schemas.microsoft.com/office/drawing/2014/main" id="{E2977A99-0DFE-4DE1-9CB5-8D73AABAC608}"/>
              </a:ext>
            </a:extLst>
          </p:cNvPr>
          <p:cNvSpPr>
            <a:spLocks/>
          </p:cNvSpPr>
          <p:nvPr/>
        </p:nvSpPr>
        <p:spPr bwMode="auto">
          <a:xfrm>
            <a:off x="4477589" y="874784"/>
            <a:ext cx="86233" cy="56095"/>
          </a:xfrm>
          <a:custGeom>
            <a:avLst/>
            <a:gdLst>
              <a:gd name="T0" fmla="*/ 4 w 1048"/>
              <a:gd name="T1" fmla="*/ 138 h 679"/>
              <a:gd name="T2" fmla="*/ 246 w 1048"/>
              <a:gd name="T3" fmla="*/ 40 h 679"/>
              <a:gd name="T4" fmla="*/ 330 w 1048"/>
              <a:gd name="T5" fmla="*/ 78 h 679"/>
              <a:gd name="T6" fmla="*/ 397 w 1048"/>
              <a:gd name="T7" fmla="*/ 87 h 679"/>
              <a:gd name="T8" fmla="*/ 471 w 1048"/>
              <a:gd name="T9" fmla="*/ 51 h 679"/>
              <a:gd name="T10" fmla="*/ 483 w 1048"/>
              <a:gd name="T11" fmla="*/ 60 h 679"/>
              <a:gd name="T12" fmla="*/ 475 w 1048"/>
              <a:gd name="T13" fmla="*/ 35 h 679"/>
              <a:gd name="T14" fmla="*/ 532 w 1048"/>
              <a:gd name="T15" fmla="*/ 3 h 679"/>
              <a:gd name="T16" fmla="*/ 604 w 1048"/>
              <a:gd name="T17" fmla="*/ 0 h 679"/>
              <a:gd name="T18" fmla="*/ 692 w 1048"/>
              <a:gd name="T19" fmla="*/ 0 h 679"/>
              <a:gd name="T20" fmla="*/ 909 w 1048"/>
              <a:gd name="T21" fmla="*/ 113 h 679"/>
              <a:gd name="T22" fmla="*/ 951 w 1048"/>
              <a:gd name="T23" fmla="*/ 250 h 679"/>
              <a:gd name="T24" fmla="*/ 998 w 1048"/>
              <a:gd name="T25" fmla="*/ 333 h 679"/>
              <a:gd name="T26" fmla="*/ 1048 w 1048"/>
              <a:gd name="T27" fmla="*/ 398 h 679"/>
              <a:gd name="T28" fmla="*/ 945 w 1048"/>
              <a:gd name="T29" fmla="*/ 458 h 679"/>
              <a:gd name="T30" fmla="*/ 873 w 1048"/>
              <a:gd name="T31" fmla="*/ 572 h 679"/>
              <a:gd name="T32" fmla="*/ 870 w 1048"/>
              <a:gd name="T33" fmla="*/ 678 h 679"/>
              <a:gd name="T34" fmla="*/ 790 w 1048"/>
              <a:gd name="T35" fmla="*/ 674 h 679"/>
              <a:gd name="T36" fmla="*/ 627 w 1048"/>
              <a:gd name="T37" fmla="*/ 570 h 679"/>
              <a:gd name="T38" fmla="*/ 621 w 1048"/>
              <a:gd name="T39" fmla="*/ 451 h 679"/>
              <a:gd name="T40" fmla="*/ 431 w 1048"/>
              <a:gd name="T41" fmla="*/ 517 h 679"/>
              <a:gd name="T42" fmla="*/ 426 w 1048"/>
              <a:gd name="T43" fmla="*/ 404 h 679"/>
              <a:gd name="T44" fmla="*/ 309 w 1048"/>
              <a:gd name="T45" fmla="*/ 398 h 679"/>
              <a:gd name="T46" fmla="*/ 237 w 1048"/>
              <a:gd name="T47" fmla="*/ 338 h 679"/>
              <a:gd name="T48" fmla="*/ 174 w 1048"/>
              <a:gd name="T49" fmla="*/ 275 h 679"/>
              <a:gd name="T50" fmla="*/ 55 w 1048"/>
              <a:gd name="T51" fmla="*/ 251 h 679"/>
              <a:gd name="T52" fmla="*/ 4 w 1048"/>
              <a:gd name="T53" fmla="*/ 138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8" h="679">
                <a:moveTo>
                  <a:pt x="4" y="138"/>
                </a:moveTo>
                <a:cubicBezTo>
                  <a:pt x="77" y="100"/>
                  <a:pt x="166" y="61"/>
                  <a:pt x="246" y="40"/>
                </a:cubicBezTo>
                <a:cubicBezTo>
                  <a:pt x="208" y="80"/>
                  <a:pt x="299" y="71"/>
                  <a:pt x="330" y="78"/>
                </a:cubicBezTo>
                <a:cubicBezTo>
                  <a:pt x="356" y="85"/>
                  <a:pt x="368" y="95"/>
                  <a:pt x="397" y="87"/>
                </a:cubicBezTo>
                <a:cubicBezTo>
                  <a:pt x="423" y="80"/>
                  <a:pt x="452" y="48"/>
                  <a:pt x="471" y="51"/>
                </a:cubicBezTo>
                <a:cubicBezTo>
                  <a:pt x="475" y="51"/>
                  <a:pt x="479" y="54"/>
                  <a:pt x="483" y="60"/>
                </a:cubicBezTo>
                <a:cubicBezTo>
                  <a:pt x="480" y="52"/>
                  <a:pt x="477" y="43"/>
                  <a:pt x="475" y="35"/>
                </a:cubicBezTo>
                <a:cubicBezTo>
                  <a:pt x="502" y="41"/>
                  <a:pt x="536" y="40"/>
                  <a:pt x="532" y="3"/>
                </a:cubicBezTo>
                <a:cubicBezTo>
                  <a:pt x="554" y="19"/>
                  <a:pt x="587" y="29"/>
                  <a:pt x="604" y="0"/>
                </a:cubicBezTo>
                <a:cubicBezTo>
                  <a:pt x="619" y="36"/>
                  <a:pt x="672" y="24"/>
                  <a:pt x="692" y="0"/>
                </a:cubicBezTo>
                <a:cubicBezTo>
                  <a:pt x="712" y="84"/>
                  <a:pt x="837" y="83"/>
                  <a:pt x="909" y="113"/>
                </a:cubicBezTo>
                <a:cubicBezTo>
                  <a:pt x="810" y="229"/>
                  <a:pt x="893" y="262"/>
                  <a:pt x="951" y="250"/>
                </a:cubicBezTo>
                <a:cubicBezTo>
                  <a:pt x="948" y="287"/>
                  <a:pt x="1039" y="291"/>
                  <a:pt x="998" y="333"/>
                </a:cubicBezTo>
                <a:cubicBezTo>
                  <a:pt x="1040" y="326"/>
                  <a:pt x="1036" y="372"/>
                  <a:pt x="1048" y="398"/>
                </a:cubicBezTo>
                <a:cubicBezTo>
                  <a:pt x="983" y="397"/>
                  <a:pt x="947" y="424"/>
                  <a:pt x="945" y="458"/>
                </a:cubicBezTo>
                <a:cubicBezTo>
                  <a:pt x="888" y="468"/>
                  <a:pt x="862" y="551"/>
                  <a:pt x="873" y="572"/>
                </a:cubicBezTo>
                <a:cubicBezTo>
                  <a:pt x="888" y="612"/>
                  <a:pt x="923" y="641"/>
                  <a:pt x="870" y="678"/>
                </a:cubicBezTo>
                <a:cubicBezTo>
                  <a:pt x="848" y="679"/>
                  <a:pt x="812" y="676"/>
                  <a:pt x="790" y="674"/>
                </a:cubicBezTo>
                <a:cubicBezTo>
                  <a:pt x="727" y="572"/>
                  <a:pt x="666" y="618"/>
                  <a:pt x="627" y="570"/>
                </a:cubicBezTo>
                <a:cubicBezTo>
                  <a:pt x="613" y="556"/>
                  <a:pt x="624" y="474"/>
                  <a:pt x="621" y="451"/>
                </a:cubicBezTo>
                <a:cubicBezTo>
                  <a:pt x="547" y="481"/>
                  <a:pt x="611" y="547"/>
                  <a:pt x="431" y="517"/>
                </a:cubicBezTo>
                <a:cubicBezTo>
                  <a:pt x="440" y="480"/>
                  <a:pt x="457" y="423"/>
                  <a:pt x="426" y="404"/>
                </a:cubicBezTo>
                <a:cubicBezTo>
                  <a:pt x="391" y="381"/>
                  <a:pt x="338" y="382"/>
                  <a:pt x="309" y="398"/>
                </a:cubicBezTo>
                <a:cubicBezTo>
                  <a:pt x="313" y="342"/>
                  <a:pt x="277" y="355"/>
                  <a:pt x="237" y="338"/>
                </a:cubicBezTo>
                <a:cubicBezTo>
                  <a:pt x="189" y="319"/>
                  <a:pt x="201" y="317"/>
                  <a:pt x="174" y="275"/>
                </a:cubicBezTo>
                <a:cubicBezTo>
                  <a:pt x="164" y="260"/>
                  <a:pt x="76" y="264"/>
                  <a:pt x="55" y="251"/>
                </a:cubicBezTo>
                <a:cubicBezTo>
                  <a:pt x="0" y="221"/>
                  <a:pt x="46" y="152"/>
                  <a:pt x="4" y="13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5" name="꙱ Belarus (Republic of Belarus) (BY) (H)">
            <a:extLst>
              <a:ext uri="{FF2B5EF4-FFF2-40B4-BE49-F238E27FC236}">
                <a16:creationId xmlns:a16="http://schemas.microsoft.com/office/drawing/2014/main" id="{83DA5193-0521-4395-986E-2FD91431254E}"/>
              </a:ext>
            </a:extLst>
          </p:cNvPr>
          <p:cNvSpPr>
            <a:spLocks/>
          </p:cNvSpPr>
          <p:nvPr/>
        </p:nvSpPr>
        <p:spPr bwMode="auto">
          <a:xfrm>
            <a:off x="4937860" y="744256"/>
            <a:ext cx="210194" cy="139159"/>
          </a:xfrm>
          <a:custGeom>
            <a:avLst/>
            <a:gdLst>
              <a:gd name="T0" fmla="*/ 1242 w 2541"/>
              <a:gd name="T1" fmla="*/ 23 h 1690"/>
              <a:gd name="T2" fmla="*/ 1511 w 2541"/>
              <a:gd name="T3" fmla="*/ 72 h 1690"/>
              <a:gd name="T4" fmla="*/ 1519 w 2541"/>
              <a:gd name="T5" fmla="*/ 134 h 1690"/>
              <a:gd name="T6" fmla="*/ 1651 w 2541"/>
              <a:gd name="T7" fmla="*/ 113 h 1690"/>
              <a:gd name="T8" fmla="*/ 1852 w 2541"/>
              <a:gd name="T9" fmla="*/ 150 h 1690"/>
              <a:gd name="T10" fmla="*/ 1929 w 2541"/>
              <a:gd name="T11" fmla="*/ 217 h 1690"/>
              <a:gd name="T12" fmla="*/ 1953 w 2541"/>
              <a:gd name="T13" fmla="*/ 333 h 1690"/>
              <a:gd name="T14" fmla="*/ 1947 w 2541"/>
              <a:gd name="T15" fmla="*/ 399 h 1690"/>
              <a:gd name="T16" fmla="*/ 2001 w 2541"/>
              <a:gd name="T17" fmla="*/ 503 h 1690"/>
              <a:gd name="T18" fmla="*/ 2165 w 2541"/>
              <a:gd name="T19" fmla="*/ 676 h 1690"/>
              <a:gd name="T20" fmla="*/ 2244 w 2541"/>
              <a:gd name="T21" fmla="*/ 722 h 1690"/>
              <a:gd name="T22" fmla="*/ 2304 w 2541"/>
              <a:gd name="T23" fmla="*/ 790 h 1690"/>
              <a:gd name="T24" fmla="*/ 2369 w 2541"/>
              <a:gd name="T25" fmla="*/ 801 h 1690"/>
              <a:gd name="T26" fmla="*/ 2423 w 2541"/>
              <a:gd name="T27" fmla="*/ 857 h 1690"/>
              <a:gd name="T28" fmla="*/ 2500 w 2541"/>
              <a:gd name="T29" fmla="*/ 910 h 1690"/>
              <a:gd name="T30" fmla="*/ 2459 w 2541"/>
              <a:gd name="T31" fmla="*/ 981 h 1690"/>
              <a:gd name="T32" fmla="*/ 2365 w 2541"/>
              <a:gd name="T33" fmla="*/ 1030 h 1690"/>
              <a:gd name="T34" fmla="*/ 2211 w 2541"/>
              <a:gd name="T35" fmla="*/ 1000 h 1690"/>
              <a:gd name="T36" fmla="*/ 2209 w 2541"/>
              <a:gd name="T37" fmla="*/ 1118 h 1690"/>
              <a:gd name="T38" fmla="*/ 2241 w 2541"/>
              <a:gd name="T39" fmla="*/ 1223 h 1690"/>
              <a:gd name="T40" fmla="*/ 2324 w 2541"/>
              <a:gd name="T41" fmla="*/ 1371 h 1690"/>
              <a:gd name="T42" fmla="*/ 2169 w 2541"/>
              <a:gd name="T43" fmla="*/ 1391 h 1690"/>
              <a:gd name="T44" fmla="*/ 2013 w 2541"/>
              <a:gd name="T45" fmla="*/ 1497 h 1690"/>
              <a:gd name="T46" fmla="*/ 2029 w 2541"/>
              <a:gd name="T47" fmla="*/ 1622 h 1690"/>
              <a:gd name="T48" fmla="*/ 1937 w 2541"/>
              <a:gd name="T49" fmla="*/ 1611 h 1690"/>
              <a:gd name="T50" fmla="*/ 1780 w 2541"/>
              <a:gd name="T51" fmla="*/ 1587 h 1690"/>
              <a:gd name="T52" fmla="*/ 1617 w 2541"/>
              <a:gd name="T53" fmla="*/ 1547 h 1690"/>
              <a:gd name="T54" fmla="*/ 1523 w 2541"/>
              <a:gd name="T55" fmla="*/ 1609 h 1690"/>
              <a:gd name="T56" fmla="*/ 1478 w 2541"/>
              <a:gd name="T57" fmla="*/ 1556 h 1690"/>
              <a:gd name="T58" fmla="*/ 1410 w 2541"/>
              <a:gd name="T59" fmla="*/ 1558 h 1690"/>
              <a:gd name="T60" fmla="*/ 1327 w 2541"/>
              <a:gd name="T61" fmla="*/ 1544 h 1690"/>
              <a:gd name="T62" fmla="*/ 1261 w 2541"/>
              <a:gd name="T63" fmla="*/ 1570 h 1690"/>
              <a:gd name="T64" fmla="*/ 1191 w 2541"/>
              <a:gd name="T65" fmla="*/ 1538 h 1690"/>
              <a:gd name="T66" fmla="*/ 1104 w 2541"/>
              <a:gd name="T67" fmla="*/ 1528 h 1690"/>
              <a:gd name="T68" fmla="*/ 906 w 2541"/>
              <a:gd name="T69" fmla="*/ 1471 h 1690"/>
              <a:gd name="T70" fmla="*/ 675 w 2541"/>
              <a:gd name="T71" fmla="*/ 1433 h 1690"/>
              <a:gd name="T72" fmla="*/ 414 w 2541"/>
              <a:gd name="T73" fmla="*/ 1443 h 1690"/>
              <a:gd name="T74" fmla="*/ 267 w 2541"/>
              <a:gd name="T75" fmla="*/ 1530 h 1690"/>
              <a:gd name="T76" fmla="*/ 171 w 2541"/>
              <a:gd name="T77" fmla="*/ 1529 h 1690"/>
              <a:gd name="T78" fmla="*/ 123 w 2541"/>
              <a:gd name="T79" fmla="*/ 1574 h 1690"/>
              <a:gd name="T80" fmla="*/ 126 w 2541"/>
              <a:gd name="T81" fmla="*/ 1422 h 1690"/>
              <a:gd name="T82" fmla="*/ 0 w 2541"/>
              <a:gd name="T83" fmla="*/ 1311 h 1690"/>
              <a:gd name="T84" fmla="*/ 111 w 2541"/>
              <a:gd name="T85" fmla="*/ 1205 h 1690"/>
              <a:gd name="T86" fmla="*/ 176 w 2541"/>
              <a:gd name="T87" fmla="*/ 1090 h 1690"/>
              <a:gd name="T88" fmla="*/ 32 w 2541"/>
              <a:gd name="T89" fmla="*/ 740 h 1690"/>
              <a:gd name="T90" fmla="*/ 177 w 2541"/>
              <a:gd name="T91" fmla="*/ 755 h 1690"/>
              <a:gd name="T92" fmla="*/ 328 w 2541"/>
              <a:gd name="T93" fmla="*/ 739 h 1690"/>
              <a:gd name="T94" fmla="*/ 389 w 2541"/>
              <a:gd name="T95" fmla="*/ 684 h 1690"/>
              <a:gd name="T96" fmla="*/ 450 w 2541"/>
              <a:gd name="T97" fmla="*/ 674 h 1690"/>
              <a:gd name="T98" fmla="*/ 489 w 2541"/>
              <a:gd name="T99" fmla="*/ 642 h 1690"/>
              <a:gd name="T100" fmla="*/ 564 w 2541"/>
              <a:gd name="T101" fmla="*/ 677 h 1690"/>
              <a:gd name="T102" fmla="*/ 620 w 2541"/>
              <a:gd name="T103" fmla="*/ 663 h 1690"/>
              <a:gd name="T104" fmla="*/ 558 w 2541"/>
              <a:gd name="T105" fmla="*/ 605 h 1690"/>
              <a:gd name="T106" fmla="*/ 668 w 2541"/>
              <a:gd name="T107" fmla="*/ 404 h 1690"/>
              <a:gd name="T108" fmla="*/ 775 w 2541"/>
              <a:gd name="T109" fmla="*/ 338 h 1690"/>
              <a:gd name="T110" fmla="*/ 855 w 2541"/>
              <a:gd name="T111" fmla="*/ 288 h 1690"/>
              <a:gd name="T112" fmla="*/ 764 w 2541"/>
              <a:gd name="T113" fmla="*/ 209 h 1690"/>
              <a:gd name="T114" fmla="*/ 788 w 2541"/>
              <a:gd name="T115" fmla="*/ 154 h 1690"/>
              <a:gd name="T116" fmla="*/ 990 w 2541"/>
              <a:gd name="T117" fmla="*/ 115 h 1690"/>
              <a:gd name="T118" fmla="*/ 1133 w 2541"/>
              <a:gd name="T119" fmla="*/ 13 h 1690"/>
              <a:gd name="T120" fmla="*/ 1242 w 2541"/>
              <a:gd name="T121" fmla="*/ 23 h 1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1" h="1690">
                <a:moveTo>
                  <a:pt x="1242" y="23"/>
                </a:moveTo>
                <a:cubicBezTo>
                  <a:pt x="1309" y="17"/>
                  <a:pt x="1496" y="25"/>
                  <a:pt x="1511" y="72"/>
                </a:cubicBezTo>
                <a:cubicBezTo>
                  <a:pt x="1527" y="86"/>
                  <a:pt x="1502" y="117"/>
                  <a:pt x="1519" y="134"/>
                </a:cubicBezTo>
                <a:cubicBezTo>
                  <a:pt x="1543" y="157"/>
                  <a:pt x="1626" y="125"/>
                  <a:pt x="1651" y="113"/>
                </a:cubicBezTo>
                <a:cubicBezTo>
                  <a:pt x="1739" y="71"/>
                  <a:pt x="1773" y="94"/>
                  <a:pt x="1852" y="150"/>
                </a:cubicBezTo>
                <a:cubicBezTo>
                  <a:pt x="1874" y="166"/>
                  <a:pt x="1931" y="172"/>
                  <a:pt x="1929" y="217"/>
                </a:cubicBezTo>
                <a:cubicBezTo>
                  <a:pt x="1927" y="272"/>
                  <a:pt x="1926" y="283"/>
                  <a:pt x="1953" y="333"/>
                </a:cubicBezTo>
                <a:cubicBezTo>
                  <a:pt x="1971" y="365"/>
                  <a:pt x="1980" y="376"/>
                  <a:pt x="1947" y="399"/>
                </a:cubicBezTo>
                <a:cubicBezTo>
                  <a:pt x="1903" y="431"/>
                  <a:pt x="1975" y="478"/>
                  <a:pt x="2001" y="503"/>
                </a:cubicBezTo>
                <a:cubicBezTo>
                  <a:pt x="2058" y="558"/>
                  <a:pt x="2076" y="645"/>
                  <a:pt x="2165" y="676"/>
                </a:cubicBezTo>
                <a:cubicBezTo>
                  <a:pt x="2191" y="685"/>
                  <a:pt x="2233" y="693"/>
                  <a:pt x="2244" y="722"/>
                </a:cubicBezTo>
                <a:cubicBezTo>
                  <a:pt x="2263" y="769"/>
                  <a:pt x="2189" y="815"/>
                  <a:pt x="2304" y="790"/>
                </a:cubicBezTo>
                <a:cubicBezTo>
                  <a:pt x="2324" y="785"/>
                  <a:pt x="2348" y="798"/>
                  <a:pt x="2369" y="801"/>
                </a:cubicBezTo>
                <a:cubicBezTo>
                  <a:pt x="2438" y="809"/>
                  <a:pt x="2395" y="825"/>
                  <a:pt x="2423" y="857"/>
                </a:cubicBezTo>
                <a:cubicBezTo>
                  <a:pt x="2438" y="874"/>
                  <a:pt x="2481" y="884"/>
                  <a:pt x="2500" y="910"/>
                </a:cubicBezTo>
                <a:cubicBezTo>
                  <a:pt x="2541" y="965"/>
                  <a:pt x="2477" y="969"/>
                  <a:pt x="2459" y="981"/>
                </a:cubicBezTo>
                <a:cubicBezTo>
                  <a:pt x="2426" y="1003"/>
                  <a:pt x="2416" y="1017"/>
                  <a:pt x="2365" y="1030"/>
                </a:cubicBezTo>
                <a:cubicBezTo>
                  <a:pt x="2302" y="1045"/>
                  <a:pt x="2266" y="988"/>
                  <a:pt x="2211" y="1000"/>
                </a:cubicBezTo>
                <a:cubicBezTo>
                  <a:pt x="2073" y="1028"/>
                  <a:pt x="2160" y="1082"/>
                  <a:pt x="2209" y="1118"/>
                </a:cubicBezTo>
                <a:cubicBezTo>
                  <a:pt x="2239" y="1142"/>
                  <a:pt x="2233" y="1190"/>
                  <a:pt x="2241" y="1223"/>
                </a:cubicBezTo>
                <a:cubicBezTo>
                  <a:pt x="2255" y="1278"/>
                  <a:pt x="2295" y="1323"/>
                  <a:pt x="2324" y="1371"/>
                </a:cubicBezTo>
                <a:cubicBezTo>
                  <a:pt x="2258" y="1371"/>
                  <a:pt x="2287" y="1354"/>
                  <a:pt x="2169" y="1391"/>
                </a:cubicBezTo>
                <a:cubicBezTo>
                  <a:pt x="2121" y="1363"/>
                  <a:pt x="2039" y="1412"/>
                  <a:pt x="2013" y="1497"/>
                </a:cubicBezTo>
                <a:cubicBezTo>
                  <a:pt x="2001" y="1535"/>
                  <a:pt x="2028" y="1562"/>
                  <a:pt x="2029" y="1622"/>
                </a:cubicBezTo>
                <a:cubicBezTo>
                  <a:pt x="2032" y="1690"/>
                  <a:pt x="1952" y="1632"/>
                  <a:pt x="1937" y="1611"/>
                </a:cubicBezTo>
                <a:cubicBezTo>
                  <a:pt x="1889" y="1552"/>
                  <a:pt x="1839" y="1621"/>
                  <a:pt x="1780" y="1587"/>
                </a:cubicBezTo>
                <a:cubicBezTo>
                  <a:pt x="1644" y="1662"/>
                  <a:pt x="1681" y="1571"/>
                  <a:pt x="1617" y="1547"/>
                </a:cubicBezTo>
                <a:cubicBezTo>
                  <a:pt x="1575" y="1530"/>
                  <a:pt x="1517" y="1565"/>
                  <a:pt x="1523" y="1609"/>
                </a:cubicBezTo>
                <a:cubicBezTo>
                  <a:pt x="1500" y="1599"/>
                  <a:pt x="1499" y="1564"/>
                  <a:pt x="1478" y="1556"/>
                </a:cubicBezTo>
                <a:cubicBezTo>
                  <a:pt x="1457" y="1547"/>
                  <a:pt x="1429" y="1572"/>
                  <a:pt x="1410" y="1558"/>
                </a:cubicBezTo>
                <a:cubicBezTo>
                  <a:pt x="1384" y="1539"/>
                  <a:pt x="1357" y="1541"/>
                  <a:pt x="1327" y="1544"/>
                </a:cubicBezTo>
                <a:cubicBezTo>
                  <a:pt x="1286" y="1549"/>
                  <a:pt x="1267" y="1521"/>
                  <a:pt x="1261" y="1570"/>
                </a:cubicBezTo>
                <a:cubicBezTo>
                  <a:pt x="1236" y="1564"/>
                  <a:pt x="1217" y="1540"/>
                  <a:pt x="1191" y="1538"/>
                </a:cubicBezTo>
                <a:cubicBezTo>
                  <a:pt x="1161" y="1535"/>
                  <a:pt x="1128" y="1561"/>
                  <a:pt x="1104" y="1528"/>
                </a:cubicBezTo>
                <a:cubicBezTo>
                  <a:pt x="1053" y="1458"/>
                  <a:pt x="977" y="1486"/>
                  <a:pt x="906" y="1471"/>
                </a:cubicBezTo>
                <a:cubicBezTo>
                  <a:pt x="833" y="1456"/>
                  <a:pt x="749" y="1420"/>
                  <a:pt x="675" y="1433"/>
                </a:cubicBezTo>
                <a:cubicBezTo>
                  <a:pt x="577" y="1437"/>
                  <a:pt x="497" y="1441"/>
                  <a:pt x="414" y="1443"/>
                </a:cubicBezTo>
                <a:cubicBezTo>
                  <a:pt x="324" y="1443"/>
                  <a:pt x="328" y="1481"/>
                  <a:pt x="267" y="1530"/>
                </a:cubicBezTo>
                <a:cubicBezTo>
                  <a:pt x="234" y="1557"/>
                  <a:pt x="205" y="1536"/>
                  <a:pt x="171" y="1529"/>
                </a:cubicBezTo>
                <a:cubicBezTo>
                  <a:pt x="124" y="1519"/>
                  <a:pt x="132" y="1548"/>
                  <a:pt x="123" y="1574"/>
                </a:cubicBezTo>
                <a:cubicBezTo>
                  <a:pt x="91" y="1622"/>
                  <a:pt x="125" y="1435"/>
                  <a:pt x="126" y="1422"/>
                </a:cubicBezTo>
                <a:cubicBezTo>
                  <a:pt x="128" y="1320"/>
                  <a:pt x="13" y="1379"/>
                  <a:pt x="0" y="1311"/>
                </a:cubicBezTo>
                <a:cubicBezTo>
                  <a:pt x="19" y="1260"/>
                  <a:pt x="51" y="1216"/>
                  <a:pt x="111" y="1205"/>
                </a:cubicBezTo>
                <a:cubicBezTo>
                  <a:pt x="170" y="1194"/>
                  <a:pt x="183" y="1145"/>
                  <a:pt x="176" y="1090"/>
                </a:cubicBezTo>
                <a:cubicBezTo>
                  <a:pt x="161" y="961"/>
                  <a:pt x="51" y="866"/>
                  <a:pt x="32" y="740"/>
                </a:cubicBezTo>
                <a:cubicBezTo>
                  <a:pt x="51" y="755"/>
                  <a:pt x="107" y="754"/>
                  <a:pt x="177" y="755"/>
                </a:cubicBezTo>
                <a:cubicBezTo>
                  <a:pt x="241" y="756"/>
                  <a:pt x="271" y="756"/>
                  <a:pt x="328" y="739"/>
                </a:cubicBezTo>
                <a:cubicBezTo>
                  <a:pt x="375" y="721"/>
                  <a:pt x="351" y="715"/>
                  <a:pt x="389" y="684"/>
                </a:cubicBezTo>
                <a:cubicBezTo>
                  <a:pt x="407" y="669"/>
                  <a:pt x="430" y="684"/>
                  <a:pt x="450" y="674"/>
                </a:cubicBezTo>
                <a:cubicBezTo>
                  <a:pt x="465" y="666"/>
                  <a:pt x="472" y="650"/>
                  <a:pt x="489" y="642"/>
                </a:cubicBezTo>
                <a:cubicBezTo>
                  <a:pt x="519" y="627"/>
                  <a:pt x="583" y="623"/>
                  <a:pt x="564" y="677"/>
                </a:cubicBezTo>
                <a:cubicBezTo>
                  <a:pt x="581" y="682"/>
                  <a:pt x="609" y="680"/>
                  <a:pt x="620" y="663"/>
                </a:cubicBezTo>
                <a:cubicBezTo>
                  <a:pt x="644" y="626"/>
                  <a:pt x="577" y="613"/>
                  <a:pt x="558" y="605"/>
                </a:cubicBezTo>
                <a:cubicBezTo>
                  <a:pt x="626" y="532"/>
                  <a:pt x="573" y="453"/>
                  <a:pt x="668" y="404"/>
                </a:cubicBezTo>
                <a:cubicBezTo>
                  <a:pt x="711" y="380"/>
                  <a:pt x="716" y="332"/>
                  <a:pt x="775" y="338"/>
                </a:cubicBezTo>
                <a:cubicBezTo>
                  <a:pt x="838" y="344"/>
                  <a:pt x="807" y="311"/>
                  <a:pt x="855" y="288"/>
                </a:cubicBezTo>
                <a:cubicBezTo>
                  <a:pt x="804" y="274"/>
                  <a:pt x="749" y="254"/>
                  <a:pt x="764" y="209"/>
                </a:cubicBezTo>
                <a:cubicBezTo>
                  <a:pt x="767" y="195"/>
                  <a:pt x="783" y="174"/>
                  <a:pt x="788" y="154"/>
                </a:cubicBezTo>
                <a:cubicBezTo>
                  <a:pt x="843" y="123"/>
                  <a:pt x="918" y="93"/>
                  <a:pt x="990" y="115"/>
                </a:cubicBezTo>
                <a:cubicBezTo>
                  <a:pt x="1064" y="136"/>
                  <a:pt x="1066" y="38"/>
                  <a:pt x="1133" y="13"/>
                </a:cubicBezTo>
                <a:cubicBezTo>
                  <a:pt x="1169" y="0"/>
                  <a:pt x="1224" y="37"/>
                  <a:pt x="1242" y="2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6" name="꙱ Bangladesh (People's Republic of Bangladesh) (BD) (H)">
            <a:extLst>
              <a:ext uri="{FF2B5EF4-FFF2-40B4-BE49-F238E27FC236}">
                <a16:creationId xmlns:a16="http://schemas.microsoft.com/office/drawing/2014/main" id="{AA0210C0-F2F7-4A22-89A1-06A38C1C6905}"/>
              </a:ext>
            </a:extLst>
          </p:cNvPr>
          <p:cNvSpPr>
            <a:spLocks noEditPoints="1"/>
          </p:cNvSpPr>
          <p:nvPr/>
        </p:nvSpPr>
        <p:spPr bwMode="auto">
          <a:xfrm>
            <a:off x="6611866" y="1600784"/>
            <a:ext cx="139052" cy="170443"/>
          </a:xfrm>
          <a:custGeom>
            <a:avLst/>
            <a:gdLst>
              <a:gd name="T0" fmla="*/ 892 w 1681"/>
              <a:gd name="T1" fmla="*/ 1152 h 2072"/>
              <a:gd name="T2" fmla="*/ 918 w 1681"/>
              <a:gd name="T3" fmla="*/ 1155 h 2072"/>
              <a:gd name="T4" fmla="*/ 177 w 1681"/>
              <a:gd name="T5" fmla="*/ 50 h 2072"/>
              <a:gd name="T6" fmla="*/ 313 w 1681"/>
              <a:gd name="T7" fmla="*/ 131 h 2072"/>
              <a:gd name="T8" fmla="*/ 358 w 1681"/>
              <a:gd name="T9" fmla="*/ 154 h 2072"/>
              <a:gd name="T10" fmla="*/ 494 w 1681"/>
              <a:gd name="T11" fmla="*/ 154 h 2072"/>
              <a:gd name="T12" fmla="*/ 899 w 1681"/>
              <a:gd name="T13" fmla="*/ 510 h 2072"/>
              <a:gd name="T14" fmla="*/ 1426 w 1681"/>
              <a:gd name="T15" fmla="*/ 581 h 2072"/>
              <a:gd name="T16" fmla="*/ 1307 w 1681"/>
              <a:gd name="T17" fmla="*/ 864 h 2072"/>
              <a:gd name="T18" fmla="*/ 1150 w 1681"/>
              <a:gd name="T19" fmla="*/ 891 h 2072"/>
              <a:gd name="T20" fmla="*/ 1191 w 1681"/>
              <a:gd name="T21" fmla="*/ 1253 h 2072"/>
              <a:gd name="T22" fmla="*/ 1285 w 1681"/>
              <a:gd name="T23" fmla="*/ 1297 h 2072"/>
              <a:gd name="T24" fmla="*/ 1341 w 1681"/>
              <a:gd name="T25" fmla="*/ 1045 h 2072"/>
              <a:gd name="T26" fmla="*/ 1624 w 1681"/>
              <a:gd name="T27" fmla="*/ 1653 h 2072"/>
              <a:gd name="T28" fmla="*/ 1681 w 1681"/>
              <a:gd name="T29" fmla="*/ 1891 h 2072"/>
              <a:gd name="T30" fmla="*/ 1591 w 1681"/>
              <a:gd name="T31" fmla="*/ 2072 h 2072"/>
              <a:gd name="T32" fmla="*/ 1397 w 1681"/>
              <a:gd name="T33" fmla="*/ 1490 h 2072"/>
              <a:gd name="T34" fmla="*/ 1242 w 1681"/>
              <a:gd name="T35" fmla="*/ 1318 h 2072"/>
              <a:gd name="T36" fmla="*/ 1105 w 1681"/>
              <a:gd name="T37" fmla="*/ 1401 h 2072"/>
              <a:gd name="T38" fmla="*/ 986 w 1681"/>
              <a:gd name="T39" fmla="*/ 1286 h 2072"/>
              <a:gd name="T40" fmla="*/ 947 w 1681"/>
              <a:gd name="T41" fmla="*/ 1143 h 2072"/>
              <a:gd name="T42" fmla="*/ 939 w 1681"/>
              <a:gd name="T43" fmla="*/ 1104 h 2072"/>
              <a:gd name="T44" fmla="*/ 898 w 1681"/>
              <a:gd name="T45" fmla="*/ 1078 h 2072"/>
              <a:gd name="T46" fmla="*/ 832 w 1681"/>
              <a:gd name="T47" fmla="*/ 1125 h 2072"/>
              <a:gd name="T48" fmla="*/ 903 w 1681"/>
              <a:gd name="T49" fmla="*/ 1372 h 2072"/>
              <a:gd name="T50" fmla="*/ 963 w 1681"/>
              <a:gd name="T51" fmla="*/ 1437 h 2072"/>
              <a:gd name="T52" fmla="*/ 933 w 1681"/>
              <a:gd name="T53" fmla="*/ 1541 h 2072"/>
              <a:gd name="T54" fmla="*/ 868 w 1681"/>
              <a:gd name="T55" fmla="*/ 1666 h 2072"/>
              <a:gd name="T56" fmla="*/ 892 w 1681"/>
              <a:gd name="T57" fmla="*/ 1574 h 2072"/>
              <a:gd name="T58" fmla="*/ 844 w 1681"/>
              <a:gd name="T59" fmla="*/ 1585 h 2072"/>
              <a:gd name="T60" fmla="*/ 803 w 1681"/>
              <a:gd name="T61" fmla="*/ 1470 h 2072"/>
              <a:gd name="T62" fmla="*/ 781 w 1681"/>
              <a:gd name="T63" fmla="*/ 1674 h 2072"/>
              <a:gd name="T64" fmla="*/ 717 w 1681"/>
              <a:gd name="T65" fmla="*/ 1725 h 2072"/>
              <a:gd name="T66" fmla="*/ 684 w 1681"/>
              <a:gd name="T67" fmla="*/ 1641 h 2072"/>
              <a:gd name="T68" fmla="*/ 651 w 1681"/>
              <a:gd name="T69" fmla="*/ 1746 h 2072"/>
              <a:gd name="T70" fmla="*/ 598 w 1681"/>
              <a:gd name="T71" fmla="*/ 1769 h 2072"/>
              <a:gd name="T72" fmla="*/ 512 w 1681"/>
              <a:gd name="T73" fmla="*/ 1507 h 2072"/>
              <a:gd name="T74" fmla="*/ 448 w 1681"/>
              <a:gd name="T75" fmla="*/ 1277 h 2072"/>
              <a:gd name="T76" fmla="*/ 383 w 1681"/>
              <a:gd name="T77" fmla="*/ 1186 h 2072"/>
              <a:gd name="T78" fmla="*/ 322 w 1681"/>
              <a:gd name="T79" fmla="*/ 1050 h 2072"/>
              <a:gd name="T80" fmla="*/ 299 w 1681"/>
              <a:gd name="T81" fmla="*/ 813 h 2072"/>
              <a:gd name="T82" fmla="*/ 131 w 1681"/>
              <a:gd name="T83" fmla="*/ 588 h 2072"/>
              <a:gd name="T84" fmla="*/ 253 w 1681"/>
              <a:gd name="T85" fmla="*/ 504 h 2072"/>
              <a:gd name="T86" fmla="*/ 299 w 1681"/>
              <a:gd name="T87" fmla="*/ 413 h 2072"/>
              <a:gd name="T88" fmla="*/ 112 w 1681"/>
              <a:gd name="T89" fmla="*/ 294 h 2072"/>
              <a:gd name="T90" fmla="*/ 88 w 1681"/>
              <a:gd name="T91" fmla="*/ 40 h 2072"/>
              <a:gd name="T92" fmla="*/ 1432 w 1681"/>
              <a:gd name="T93" fmla="*/ 1829 h 2072"/>
              <a:gd name="T94" fmla="*/ 1432 w 1681"/>
              <a:gd name="T95" fmla="*/ 1829 h 2072"/>
              <a:gd name="T96" fmla="*/ 1405 w 1681"/>
              <a:gd name="T97" fmla="*/ 1734 h 2072"/>
              <a:gd name="T98" fmla="*/ 1277 w 1681"/>
              <a:gd name="T99" fmla="*/ 1517 h 2072"/>
              <a:gd name="T100" fmla="*/ 1277 w 1681"/>
              <a:gd name="T101" fmla="*/ 1517 h 2072"/>
              <a:gd name="T102" fmla="*/ 1132 w 1681"/>
              <a:gd name="T103" fmla="*/ 1458 h 2072"/>
              <a:gd name="T104" fmla="*/ 1004 w 1681"/>
              <a:gd name="T105" fmla="*/ 1493 h 2072"/>
              <a:gd name="T106" fmla="*/ 1004 w 1681"/>
              <a:gd name="T107" fmla="*/ 1493 h 2072"/>
              <a:gd name="T108" fmla="*/ 987 w 1681"/>
              <a:gd name="T109" fmla="*/ 1645 h 2072"/>
              <a:gd name="T110" fmla="*/ 978 w 1681"/>
              <a:gd name="T111" fmla="*/ 1624 h 2072"/>
              <a:gd name="T112" fmla="*/ 1019 w 1681"/>
              <a:gd name="T113" fmla="*/ 1562 h 2072"/>
              <a:gd name="T114" fmla="*/ 1029 w 1681"/>
              <a:gd name="T115" fmla="*/ 1639 h 2072"/>
              <a:gd name="T116" fmla="*/ 1002 w 1681"/>
              <a:gd name="T117" fmla="*/ 1381 h 2072"/>
              <a:gd name="T118" fmla="*/ 930 w 1681"/>
              <a:gd name="T119" fmla="*/ 1351 h 2072"/>
              <a:gd name="T120" fmla="*/ 992 w 1681"/>
              <a:gd name="T121" fmla="*/ 1357 h 2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81" h="2072">
                <a:moveTo>
                  <a:pt x="918" y="1155"/>
                </a:moveTo>
                <a:cubicBezTo>
                  <a:pt x="909" y="1154"/>
                  <a:pt x="901" y="1153"/>
                  <a:pt x="892" y="1152"/>
                </a:cubicBezTo>
                <a:cubicBezTo>
                  <a:pt x="908" y="1164"/>
                  <a:pt x="925" y="1172"/>
                  <a:pt x="945" y="1176"/>
                </a:cubicBezTo>
                <a:cubicBezTo>
                  <a:pt x="936" y="1169"/>
                  <a:pt x="927" y="1162"/>
                  <a:pt x="918" y="1155"/>
                </a:cubicBezTo>
                <a:close/>
                <a:moveTo>
                  <a:pt x="96" y="0"/>
                </a:moveTo>
                <a:cubicBezTo>
                  <a:pt x="120" y="18"/>
                  <a:pt x="154" y="31"/>
                  <a:pt x="177" y="50"/>
                </a:cubicBezTo>
                <a:cubicBezTo>
                  <a:pt x="195" y="64"/>
                  <a:pt x="199" y="93"/>
                  <a:pt x="217" y="103"/>
                </a:cubicBezTo>
                <a:cubicBezTo>
                  <a:pt x="256" y="125"/>
                  <a:pt x="287" y="122"/>
                  <a:pt x="313" y="131"/>
                </a:cubicBezTo>
                <a:cubicBezTo>
                  <a:pt x="304" y="106"/>
                  <a:pt x="290" y="87"/>
                  <a:pt x="271" y="68"/>
                </a:cubicBezTo>
                <a:cubicBezTo>
                  <a:pt x="326" y="58"/>
                  <a:pt x="333" y="120"/>
                  <a:pt x="358" y="154"/>
                </a:cubicBezTo>
                <a:cubicBezTo>
                  <a:pt x="388" y="195"/>
                  <a:pt x="449" y="206"/>
                  <a:pt x="491" y="229"/>
                </a:cubicBezTo>
                <a:cubicBezTo>
                  <a:pt x="508" y="185"/>
                  <a:pt x="501" y="173"/>
                  <a:pt x="494" y="154"/>
                </a:cubicBezTo>
                <a:cubicBezTo>
                  <a:pt x="583" y="147"/>
                  <a:pt x="610" y="335"/>
                  <a:pt x="604" y="391"/>
                </a:cubicBezTo>
                <a:cubicBezTo>
                  <a:pt x="592" y="523"/>
                  <a:pt x="799" y="503"/>
                  <a:pt x="899" y="510"/>
                </a:cubicBezTo>
                <a:cubicBezTo>
                  <a:pt x="958" y="514"/>
                  <a:pt x="1029" y="507"/>
                  <a:pt x="1101" y="503"/>
                </a:cubicBezTo>
                <a:cubicBezTo>
                  <a:pt x="1222" y="497"/>
                  <a:pt x="1347" y="500"/>
                  <a:pt x="1426" y="581"/>
                </a:cubicBezTo>
                <a:cubicBezTo>
                  <a:pt x="1464" y="624"/>
                  <a:pt x="1385" y="615"/>
                  <a:pt x="1378" y="615"/>
                </a:cubicBezTo>
                <a:cubicBezTo>
                  <a:pt x="1427" y="707"/>
                  <a:pt x="1316" y="787"/>
                  <a:pt x="1307" y="864"/>
                </a:cubicBezTo>
                <a:cubicBezTo>
                  <a:pt x="1278" y="839"/>
                  <a:pt x="1249" y="886"/>
                  <a:pt x="1230" y="855"/>
                </a:cubicBezTo>
                <a:cubicBezTo>
                  <a:pt x="1238" y="912"/>
                  <a:pt x="1156" y="892"/>
                  <a:pt x="1150" y="891"/>
                </a:cubicBezTo>
                <a:cubicBezTo>
                  <a:pt x="1167" y="946"/>
                  <a:pt x="1096" y="1009"/>
                  <a:pt x="1109" y="1071"/>
                </a:cubicBezTo>
                <a:cubicBezTo>
                  <a:pt x="1118" y="1119"/>
                  <a:pt x="1181" y="1224"/>
                  <a:pt x="1191" y="1253"/>
                </a:cubicBezTo>
                <a:cubicBezTo>
                  <a:pt x="1197" y="1234"/>
                  <a:pt x="1197" y="1213"/>
                  <a:pt x="1194" y="1194"/>
                </a:cubicBezTo>
                <a:cubicBezTo>
                  <a:pt x="1222" y="1215"/>
                  <a:pt x="1243" y="1283"/>
                  <a:pt x="1285" y="1297"/>
                </a:cubicBezTo>
                <a:cubicBezTo>
                  <a:pt x="1347" y="1318"/>
                  <a:pt x="1334" y="1231"/>
                  <a:pt x="1327" y="1196"/>
                </a:cubicBezTo>
                <a:cubicBezTo>
                  <a:pt x="1309" y="1113"/>
                  <a:pt x="1373" y="1101"/>
                  <a:pt x="1341" y="1045"/>
                </a:cubicBezTo>
                <a:cubicBezTo>
                  <a:pt x="1375" y="1065"/>
                  <a:pt x="1438" y="994"/>
                  <a:pt x="1448" y="1046"/>
                </a:cubicBezTo>
                <a:cubicBezTo>
                  <a:pt x="1509" y="1247"/>
                  <a:pt x="1574" y="1449"/>
                  <a:pt x="1624" y="1653"/>
                </a:cubicBezTo>
                <a:lnTo>
                  <a:pt x="1625" y="1652"/>
                </a:lnTo>
                <a:cubicBezTo>
                  <a:pt x="1639" y="1733"/>
                  <a:pt x="1650" y="1815"/>
                  <a:pt x="1681" y="1891"/>
                </a:cubicBezTo>
                <a:cubicBezTo>
                  <a:pt x="1628" y="1885"/>
                  <a:pt x="1523" y="1761"/>
                  <a:pt x="1539" y="1930"/>
                </a:cubicBezTo>
                <a:cubicBezTo>
                  <a:pt x="1551" y="1966"/>
                  <a:pt x="1566" y="2013"/>
                  <a:pt x="1591" y="2072"/>
                </a:cubicBezTo>
                <a:cubicBezTo>
                  <a:pt x="1502" y="1955"/>
                  <a:pt x="1494" y="1984"/>
                  <a:pt x="1468" y="1787"/>
                </a:cubicBezTo>
                <a:cubicBezTo>
                  <a:pt x="1455" y="1691"/>
                  <a:pt x="1323" y="1589"/>
                  <a:pt x="1397" y="1490"/>
                </a:cubicBezTo>
                <a:cubicBezTo>
                  <a:pt x="1378" y="1506"/>
                  <a:pt x="1366" y="1535"/>
                  <a:pt x="1366" y="1559"/>
                </a:cubicBezTo>
                <a:cubicBezTo>
                  <a:pt x="1339" y="1477"/>
                  <a:pt x="1235" y="1410"/>
                  <a:pt x="1242" y="1318"/>
                </a:cubicBezTo>
                <a:cubicBezTo>
                  <a:pt x="1238" y="1371"/>
                  <a:pt x="1153" y="1382"/>
                  <a:pt x="1168" y="1428"/>
                </a:cubicBezTo>
                <a:cubicBezTo>
                  <a:pt x="1142" y="1437"/>
                  <a:pt x="1118" y="1424"/>
                  <a:pt x="1105" y="1401"/>
                </a:cubicBezTo>
                <a:cubicBezTo>
                  <a:pt x="1112" y="1412"/>
                  <a:pt x="1112" y="1422"/>
                  <a:pt x="1107" y="1432"/>
                </a:cubicBezTo>
                <a:cubicBezTo>
                  <a:pt x="1065" y="1457"/>
                  <a:pt x="999" y="1302"/>
                  <a:pt x="986" y="1286"/>
                </a:cubicBezTo>
                <a:cubicBezTo>
                  <a:pt x="975" y="1266"/>
                  <a:pt x="971" y="1245"/>
                  <a:pt x="974" y="1223"/>
                </a:cubicBezTo>
                <a:cubicBezTo>
                  <a:pt x="975" y="1185"/>
                  <a:pt x="958" y="1175"/>
                  <a:pt x="947" y="1143"/>
                </a:cubicBezTo>
                <a:cubicBezTo>
                  <a:pt x="939" y="1118"/>
                  <a:pt x="982" y="1109"/>
                  <a:pt x="966" y="1087"/>
                </a:cubicBezTo>
                <a:cubicBezTo>
                  <a:pt x="960" y="1110"/>
                  <a:pt x="978" y="1100"/>
                  <a:pt x="939" y="1104"/>
                </a:cubicBezTo>
                <a:cubicBezTo>
                  <a:pt x="941" y="1093"/>
                  <a:pt x="943" y="1083"/>
                  <a:pt x="945" y="1072"/>
                </a:cubicBezTo>
                <a:cubicBezTo>
                  <a:pt x="930" y="1084"/>
                  <a:pt x="915" y="1086"/>
                  <a:pt x="898" y="1078"/>
                </a:cubicBezTo>
                <a:cubicBezTo>
                  <a:pt x="911" y="1087"/>
                  <a:pt x="963" y="1154"/>
                  <a:pt x="914" y="1148"/>
                </a:cubicBezTo>
                <a:cubicBezTo>
                  <a:pt x="890" y="1144"/>
                  <a:pt x="847" y="1129"/>
                  <a:pt x="832" y="1125"/>
                </a:cubicBezTo>
                <a:cubicBezTo>
                  <a:pt x="862" y="1143"/>
                  <a:pt x="1034" y="1214"/>
                  <a:pt x="915" y="1268"/>
                </a:cubicBezTo>
                <a:cubicBezTo>
                  <a:pt x="946" y="1305"/>
                  <a:pt x="929" y="1338"/>
                  <a:pt x="903" y="1372"/>
                </a:cubicBezTo>
                <a:cubicBezTo>
                  <a:pt x="959" y="1373"/>
                  <a:pt x="941" y="1427"/>
                  <a:pt x="939" y="1467"/>
                </a:cubicBezTo>
                <a:cubicBezTo>
                  <a:pt x="947" y="1456"/>
                  <a:pt x="954" y="1446"/>
                  <a:pt x="963" y="1437"/>
                </a:cubicBezTo>
                <a:cubicBezTo>
                  <a:pt x="1009" y="1478"/>
                  <a:pt x="1018" y="1586"/>
                  <a:pt x="942" y="1600"/>
                </a:cubicBezTo>
                <a:cubicBezTo>
                  <a:pt x="947" y="1579"/>
                  <a:pt x="944" y="1559"/>
                  <a:pt x="933" y="1541"/>
                </a:cubicBezTo>
                <a:cubicBezTo>
                  <a:pt x="940" y="1590"/>
                  <a:pt x="926" y="1630"/>
                  <a:pt x="917" y="1678"/>
                </a:cubicBezTo>
                <a:cubicBezTo>
                  <a:pt x="906" y="1733"/>
                  <a:pt x="840" y="1711"/>
                  <a:pt x="868" y="1666"/>
                </a:cubicBezTo>
                <a:cubicBezTo>
                  <a:pt x="859" y="1675"/>
                  <a:pt x="850" y="1684"/>
                  <a:pt x="841" y="1692"/>
                </a:cubicBezTo>
                <a:cubicBezTo>
                  <a:pt x="826" y="1640"/>
                  <a:pt x="886" y="1621"/>
                  <a:pt x="892" y="1574"/>
                </a:cubicBezTo>
                <a:cubicBezTo>
                  <a:pt x="875" y="1601"/>
                  <a:pt x="850" y="1621"/>
                  <a:pt x="826" y="1642"/>
                </a:cubicBezTo>
                <a:cubicBezTo>
                  <a:pt x="829" y="1622"/>
                  <a:pt x="835" y="1603"/>
                  <a:pt x="844" y="1585"/>
                </a:cubicBezTo>
                <a:cubicBezTo>
                  <a:pt x="831" y="1604"/>
                  <a:pt x="819" y="1623"/>
                  <a:pt x="806" y="1642"/>
                </a:cubicBezTo>
                <a:cubicBezTo>
                  <a:pt x="787" y="1581"/>
                  <a:pt x="779" y="1530"/>
                  <a:pt x="803" y="1470"/>
                </a:cubicBezTo>
                <a:cubicBezTo>
                  <a:pt x="737" y="1496"/>
                  <a:pt x="795" y="1557"/>
                  <a:pt x="772" y="1601"/>
                </a:cubicBezTo>
                <a:cubicBezTo>
                  <a:pt x="755" y="1633"/>
                  <a:pt x="795" y="1635"/>
                  <a:pt x="781" y="1674"/>
                </a:cubicBezTo>
                <a:cubicBezTo>
                  <a:pt x="768" y="1709"/>
                  <a:pt x="734" y="1690"/>
                  <a:pt x="719" y="1669"/>
                </a:cubicBezTo>
                <a:cubicBezTo>
                  <a:pt x="717" y="1687"/>
                  <a:pt x="716" y="1706"/>
                  <a:pt x="717" y="1725"/>
                </a:cubicBezTo>
                <a:cubicBezTo>
                  <a:pt x="670" y="1725"/>
                  <a:pt x="693" y="1551"/>
                  <a:pt x="693" y="1523"/>
                </a:cubicBezTo>
                <a:cubicBezTo>
                  <a:pt x="677" y="1562"/>
                  <a:pt x="688" y="1597"/>
                  <a:pt x="684" y="1641"/>
                </a:cubicBezTo>
                <a:cubicBezTo>
                  <a:pt x="669" y="1608"/>
                  <a:pt x="656" y="1574"/>
                  <a:pt x="651" y="1538"/>
                </a:cubicBezTo>
                <a:cubicBezTo>
                  <a:pt x="652" y="1597"/>
                  <a:pt x="710" y="1686"/>
                  <a:pt x="651" y="1746"/>
                </a:cubicBezTo>
                <a:cubicBezTo>
                  <a:pt x="634" y="1716"/>
                  <a:pt x="649" y="1682"/>
                  <a:pt x="628" y="1654"/>
                </a:cubicBezTo>
                <a:cubicBezTo>
                  <a:pt x="639" y="1683"/>
                  <a:pt x="620" y="1748"/>
                  <a:pt x="598" y="1769"/>
                </a:cubicBezTo>
                <a:cubicBezTo>
                  <a:pt x="601" y="1719"/>
                  <a:pt x="553" y="1679"/>
                  <a:pt x="538" y="1627"/>
                </a:cubicBezTo>
                <a:cubicBezTo>
                  <a:pt x="541" y="1587"/>
                  <a:pt x="526" y="1544"/>
                  <a:pt x="512" y="1507"/>
                </a:cubicBezTo>
                <a:cubicBezTo>
                  <a:pt x="493" y="1460"/>
                  <a:pt x="477" y="1430"/>
                  <a:pt x="470" y="1378"/>
                </a:cubicBezTo>
                <a:cubicBezTo>
                  <a:pt x="464" y="1339"/>
                  <a:pt x="453" y="1315"/>
                  <a:pt x="448" y="1277"/>
                </a:cubicBezTo>
                <a:cubicBezTo>
                  <a:pt x="446" y="1258"/>
                  <a:pt x="464" y="1207"/>
                  <a:pt x="432" y="1198"/>
                </a:cubicBezTo>
                <a:cubicBezTo>
                  <a:pt x="426" y="1196"/>
                  <a:pt x="387" y="1197"/>
                  <a:pt x="383" y="1186"/>
                </a:cubicBezTo>
                <a:cubicBezTo>
                  <a:pt x="375" y="1155"/>
                  <a:pt x="394" y="1119"/>
                  <a:pt x="381" y="1103"/>
                </a:cubicBezTo>
                <a:cubicBezTo>
                  <a:pt x="367" y="1087"/>
                  <a:pt x="369" y="1095"/>
                  <a:pt x="322" y="1050"/>
                </a:cubicBezTo>
                <a:cubicBezTo>
                  <a:pt x="268" y="998"/>
                  <a:pt x="358" y="967"/>
                  <a:pt x="348" y="934"/>
                </a:cubicBezTo>
                <a:cubicBezTo>
                  <a:pt x="336" y="902"/>
                  <a:pt x="373" y="876"/>
                  <a:pt x="299" y="813"/>
                </a:cubicBezTo>
                <a:cubicBezTo>
                  <a:pt x="251" y="774"/>
                  <a:pt x="171" y="785"/>
                  <a:pt x="123" y="728"/>
                </a:cubicBezTo>
                <a:cubicBezTo>
                  <a:pt x="70" y="677"/>
                  <a:pt x="126" y="641"/>
                  <a:pt x="131" y="588"/>
                </a:cubicBezTo>
                <a:cubicBezTo>
                  <a:pt x="163" y="658"/>
                  <a:pt x="199" y="582"/>
                  <a:pt x="203" y="545"/>
                </a:cubicBezTo>
                <a:cubicBezTo>
                  <a:pt x="207" y="510"/>
                  <a:pt x="215" y="508"/>
                  <a:pt x="253" y="504"/>
                </a:cubicBezTo>
                <a:cubicBezTo>
                  <a:pt x="281" y="502"/>
                  <a:pt x="322" y="497"/>
                  <a:pt x="348" y="511"/>
                </a:cubicBezTo>
                <a:cubicBezTo>
                  <a:pt x="391" y="489"/>
                  <a:pt x="320" y="464"/>
                  <a:pt x="299" y="413"/>
                </a:cubicBezTo>
                <a:cubicBezTo>
                  <a:pt x="295" y="373"/>
                  <a:pt x="241" y="406"/>
                  <a:pt x="213" y="387"/>
                </a:cubicBezTo>
                <a:cubicBezTo>
                  <a:pt x="174" y="361"/>
                  <a:pt x="157" y="312"/>
                  <a:pt x="112" y="294"/>
                </a:cubicBezTo>
                <a:cubicBezTo>
                  <a:pt x="0" y="250"/>
                  <a:pt x="56" y="117"/>
                  <a:pt x="152" y="80"/>
                </a:cubicBezTo>
                <a:cubicBezTo>
                  <a:pt x="144" y="53"/>
                  <a:pt x="115" y="40"/>
                  <a:pt x="88" y="40"/>
                </a:cubicBezTo>
                <a:lnTo>
                  <a:pt x="96" y="0"/>
                </a:lnTo>
                <a:close/>
                <a:moveTo>
                  <a:pt x="1432" y="1829"/>
                </a:moveTo>
                <a:cubicBezTo>
                  <a:pt x="1481" y="1810"/>
                  <a:pt x="1445" y="1749"/>
                  <a:pt x="1411" y="1737"/>
                </a:cubicBezTo>
                <a:cubicBezTo>
                  <a:pt x="1418" y="1768"/>
                  <a:pt x="1421" y="1799"/>
                  <a:pt x="1432" y="1829"/>
                </a:cubicBezTo>
                <a:close/>
                <a:moveTo>
                  <a:pt x="1408" y="1671"/>
                </a:moveTo>
                <a:cubicBezTo>
                  <a:pt x="1401" y="1692"/>
                  <a:pt x="1400" y="1713"/>
                  <a:pt x="1405" y="1734"/>
                </a:cubicBezTo>
                <a:cubicBezTo>
                  <a:pt x="1411" y="1713"/>
                  <a:pt x="1412" y="1693"/>
                  <a:pt x="1408" y="1671"/>
                </a:cubicBezTo>
                <a:close/>
                <a:moveTo>
                  <a:pt x="1277" y="1517"/>
                </a:moveTo>
                <a:cubicBezTo>
                  <a:pt x="1307" y="1487"/>
                  <a:pt x="1260" y="1442"/>
                  <a:pt x="1239" y="1425"/>
                </a:cubicBezTo>
                <a:cubicBezTo>
                  <a:pt x="1229" y="1461"/>
                  <a:pt x="1249" y="1496"/>
                  <a:pt x="1277" y="1517"/>
                </a:cubicBezTo>
                <a:close/>
                <a:moveTo>
                  <a:pt x="1138" y="1612"/>
                </a:moveTo>
                <a:cubicBezTo>
                  <a:pt x="1207" y="1576"/>
                  <a:pt x="1162" y="1504"/>
                  <a:pt x="1132" y="1458"/>
                </a:cubicBezTo>
                <a:cubicBezTo>
                  <a:pt x="1145" y="1508"/>
                  <a:pt x="1144" y="1561"/>
                  <a:pt x="1138" y="1612"/>
                </a:cubicBezTo>
                <a:close/>
                <a:moveTo>
                  <a:pt x="1004" y="1493"/>
                </a:moveTo>
                <a:cubicBezTo>
                  <a:pt x="1003" y="1507"/>
                  <a:pt x="1005" y="1520"/>
                  <a:pt x="1011" y="1532"/>
                </a:cubicBezTo>
                <a:cubicBezTo>
                  <a:pt x="1013" y="1518"/>
                  <a:pt x="1011" y="1505"/>
                  <a:pt x="1004" y="1493"/>
                </a:cubicBezTo>
                <a:close/>
                <a:moveTo>
                  <a:pt x="978" y="1624"/>
                </a:moveTo>
                <a:cubicBezTo>
                  <a:pt x="985" y="1636"/>
                  <a:pt x="999" y="1607"/>
                  <a:pt x="987" y="1645"/>
                </a:cubicBezTo>
                <a:cubicBezTo>
                  <a:pt x="1000" y="1629"/>
                  <a:pt x="1003" y="1611"/>
                  <a:pt x="995" y="1591"/>
                </a:cubicBezTo>
                <a:cubicBezTo>
                  <a:pt x="989" y="1602"/>
                  <a:pt x="984" y="1613"/>
                  <a:pt x="978" y="1624"/>
                </a:cubicBezTo>
                <a:close/>
                <a:moveTo>
                  <a:pt x="966" y="1410"/>
                </a:moveTo>
                <a:cubicBezTo>
                  <a:pt x="985" y="1458"/>
                  <a:pt x="1034" y="1469"/>
                  <a:pt x="1019" y="1562"/>
                </a:cubicBezTo>
                <a:cubicBezTo>
                  <a:pt x="1016" y="1580"/>
                  <a:pt x="987" y="1667"/>
                  <a:pt x="1031" y="1606"/>
                </a:cubicBezTo>
                <a:cubicBezTo>
                  <a:pt x="1024" y="1618"/>
                  <a:pt x="1022" y="1628"/>
                  <a:pt x="1029" y="1639"/>
                </a:cubicBezTo>
                <a:cubicBezTo>
                  <a:pt x="1076" y="1660"/>
                  <a:pt x="1081" y="1506"/>
                  <a:pt x="1076" y="1487"/>
                </a:cubicBezTo>
                <a:cubicBezTo>
                  <a:pt x="1065" y="1449"/>
                  <a:pt x="1003" y="1416"/>
                  <a:pt x="1002" y="1381"/>
                </a:cubicBezTo>
                <a:cubicBezTo>
                  <a:pt x="1002" y="1349"/>
                  <a:pt x="959" y="1377"/>
                  <a:pt x="966" y="1410"/>
                </a:cubicBezTo>
                <a:close/>
                <a:moveTo>
                  <a:pt x="930" y="1351"/>
                </a:moveTo>
                <a:cubicBezTo>
                  <a:pt x="931" y="1369"/>
                  <a:pt x="939" y="1384"/>
                  <a:pt x="954" y="1395"/>
                </a:cubicBezTo>
                <a:cubicBezTo>
                  <a:pt x="950" y="1372"/>
                  <a:pt x="992" y="1354"/>
                  <a:pt x="992" y="1357"/>
                </a:cubicBezTo>
                <a:cubicBezTo>
                  <a:pt x="987" y="1317"/>
                  <a:pt x="949" y="1331"/>
                  <a:pt x="930" y="1351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7" name="꙱ Bahamas (Commonwealth of the Bahamas) (BS) (H)">
            <a:extLst>
              <a:ext uri="{FF2B5EF4-FFF2-40B4-BE49-F238E27FC236}">
                <a16:creationId xmlns:a16="http://schemas.microsoft.com/office/drawing/2014/main" id="{E6089BCF-B468-4BF2-B6CD-7A3712BB369F}"/>
              </a:ext>
            </a:extLst>
          </p:cNvPr>
          <p:cNvSpPr>
            <a:spLocks noEditPoints="1"/>
          </p:cNvSpPr>
          <p:nvPr/>
        </p:nvSpPr>
        <p:spPr bwMode="auto">
          <a:xfrm>
            <a:off x="2405830" y="1587839"/>
            <a:ext cx="135818" cy="184467"/>
          </a:xfrm>
          <a:custGeom>
            <a:avLst/>
            <a:gdLst>
              <a:gd name="T0" fmla="*/ 1535 w 1656"/>
              <a:gd name="T1" fmla="*/ 1645 h 2235"/>
              <a:gd name="T2" fmla="*/ 1520 w 1656"/>
              <a:gd name="T3" fmla="*/ 2002 h 2235"/>
              <a:gd name="T4" fmla="*/ 1520 w 1656"/>
              <a:gd name="T5" fmla="*/ 2002 h 2235"/>
              <a:gd name="T6" fmla="*/ 1380 w 1656"/>
              <a:gd name="T7" fmla="*/ 2085 h 2235"/>
              <a:gd name="T8" fmla="*/ 1523 w 1656"/>
              <a:gd name="T9" fmla="*/ 2040 h 2235"/>
              <a:gd name="T10" fmla="*/ 1253 w 1656"/>
              <a:gd name="T11" fmla="*/ 1565 h 2235"/>
              <a:gd name="T12" fmla="*/ 1253 w 1656"/>
              <a:gd name="T13" fmla="*/ 1565 h 2235"/>
              <a:gd name="T14" fmla="*/ 1220 w 1656"/>
              <a:gd name="T15" fmla="*/ 1052 h 2235"/>
              <a:gd name="T16" fmla="*/ 1187 w 1656"/>
              <a:gd name="T17" fmla="*/ 1058 h 2235"/>
              <a:gd name="T18" fmla="*/ 1315 w 1656"/>
              <a:gd name="T19" fmla="*/ 1616 h 2235"/>
              <a:gd name="T20" fmla="*/ 1184 w 1656"/>
              <a:gd name="T21" fmla="*/ 1726 h 2235"/>
              <a:gd name="T22" fmla="*/ 1048 w 1656"/>
              <a:gd name="T23" fmla="*/ 1206 h 2235"/>
              <a:gd name="T24" fmla="*/ 929 w 1656"/>
              <a:gd name="T25" fmla="*/ 1203 h 2235"/>
              <a:gd name="T26" fmla="*/ 1021 w 1656"/>
              <a:gd name="T27" fmla="*/ 1476 h 2235"/>
              <a:gd name="T28" fmla="*/ 929 w 1656"/>
              <a:gd name="T29" fmla="*/ 1203 h 2235"/>
              <a:gd name="T30" fmla="*/ 914 w 1656"/>
              <a:gd name="T31" fmla="*/ 977 h 2235"/>
              <a:gd name="T32" fmla="*/ 905 w 1656"/>
              <a:gd name="T33" fmla="*/ 1043 h 2235"/>
              <a:gd name="T34" fmla="*/ 787 w 1656"/>
              <a:gd name="T35" fmla="*/ 1274 h 2235"/>
              <a:gd name="T36" fmla="*/ 632 w 1656"/>
              <a:gd name="T37" fmla="*/ 583 h 2235"/>
              <a:gd name="T38" fmla="*/ 736 w 1656"/>
              <a:gd name="T39" fmla="*/ 660 h 2235"/>
              <a:gd name="T40" fmla="*/ 744 w 1656"/>
              <a:gd name="T41" fmla="*/ 698 h 2235"/>
              <a:gd name="T42" fmla="*/ 469 w 1656"/>
              <a:gd name="T43" fmla="*/ 416 h 2235"/>
              <a:gd name="T44" fmla="*/ 518 w 1656"/>
              <a:gd name="T45" fmla="*/ 202 h 2235"/>
              <a:gd name="T46" fmla="*/ 318 w 1656"/>
              <a:gd name="T47" fmla="*/ 54 h 2235"/>
              <a:gd name="T48" fmla="*/ 521 w 1656"/>
              <a:gd name="T49" fmla="*/ 279 h 2235"/>
              <a:gd name="T50" fmla="*/ 335 w 1656"/>
              <a:gd name="T51" fmla="*/ 734 h 2235"/>
              <a:gd name="T52" fmla="*/ 335 w 1656"/>
              <a:gd name="T53" fmla="*/ 734 h 2235"/>
              <a:gd name="T54" fmla="*/ 175 w 1656"/>
              <a:gd name="T55" fmla="*/ 1176 h 2235"/>
              <a:gd name="T56" fmla="*/ 145 w 1656"/>
              <a:gd name="T57" fmla="*/ 1049 h 2235"/>
              <a:gd name="T58" fmla="*/ 205 w 1656"/>
              <a:gd name="T59" fmla="*/ 1069 h 2235"/>
              <a:gd name="T60" fmla="*/ 208 w 1656"/>
              <a:gd name="T61" fmla="*/ 1185 h 2235"/>
              <a:gd name="T62" fmla="*/ 0 w 1656"/>
              <a:gd name="T63" fmla="*/ 146 h 2235"/>
              <a:gd name="T64" fmla="*/ 315 w 1656"/>
              <a:gd name="T65" fmla="*/ 96 h 2235"/>
              <a:gd name="T66" fmla="*/ 142 w 1656"/>
              <a:gd name="T67" fmla="*/ 1034 h 2235"/>
              <a:gd name="T68" fmla="*/ 142 w 1656"/>
              <a:gd name="T69" fmla="*/ 1034 h 2235"/>
              <a:gd name="T70" fmla="*/ 190 w 1656"/>
              <a:gd name="T71" fmla="*/ 720 h 2235"/>
              <a:gd name="T72" fmla="*/ 104 w 1656"/>
              <a:gd name="T73" fmla="*/ 915 h 2235"/>
              <a:gd name="T74" fmla="*/ 71 w 1656"/>
              <a:gd name="T75" fmla="*/ 882 h 2235"/>
              <a:gd name="T76" fmla="*/ 122 w 1656"/>
              <a:gd name="T77" fmla="*/ 657 h 2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56" h="2235">
                <a:moveTo>
                  <a:pt x="1636" y="1699"/>
                </a:moveTo>
                <a:cubicBezTo>
                  <a:pt x="1614" y="1662"/>
                  <a:pt x="1537" y="1691"/>
                  <a:pt x="1535" y="1645"/>
                </a:cubicBezTo>
                <a:cubicBezTo>
                  <a:pt x="1557" y="1643"/>
                  <a:pt x="1656" y="1659"/>
                  <a:pt x="1636" y="1699"/>
                </a:cubicBezTo>
                <a:close/>
                <a:moveTo>
                  <a:pt x="1520" y="2002"/>
                </a:moveTo>
                <a:cubicBezTo>
                  <a:pt x="1513" y="1977"/>
                  <a:pt x="1523" y="1963"/>
                  <a:pt x="1550" y="1969"/>
                </a:cubicBezTo>
                <a:cubicBezTo>
                  <a:pt x="1541" y="1981"/>
                  <a:pt x="1531" y="1992"/>
                  <a:pt x="1520" y="2002"/>
                </a:cubicBezTo>
                <a:close/>
                <a:moveTo>
                  <a:pt x="1303" y="2186"/>
                </a:moveTo>
                <a:cubicBezTo>
                  <a:pt x="1276" y="2139"/>
                  <a:pt x="1343" y="2096"/>
                  <a:pt x="1380" y="2085"/>
                </a:cubicBezTo>
                <a:cubicBezTo>
                  <a:pt x="1405" y="2079"/>
                  <a:pt x="1412" y="2095"/>
                  <a:pt x="1434" y="2100"/>
                </a:cubicBezTo>
                <a:cubicBezTo>
                  <a:pt x="1471" y="2107"/>
                  <a:pt x="1498" y="2058"/>
                  <a:pt x="1523" y="2040"/>
                </a:cubicBezTo>
                <a:cubicBezTo>
                  <a:pt x="1488" y="2235"/>
                  <a:pt x="1389" y="2152"/>
                  <a:pt x="1303" y="2186"/>
                </a:cubicBezTo>
                <a:close/>
                <a:moveTo>
                  <a:pt x="1253" y="1565"/>
                </a:moveTo>
                <a:cubicBezTo>
                  <a:pt x="1221" y="1560"/>
                  <a:pt x="1185" y="1537"/>
                  <a:pt x="1193" y="1500"/>
                </a:cubicBezTo>
                <a:cubicBezTo>
                  <a:pt x="1218" y="1514"/>
                  <a:pt x="1259" y="1529"/>
                  <a:pt x="1253" y="1565"/>
                </a:cubicBezTo>
                <a:close/>
                <a:moveTo>
                  <a:pt x="1187" y="1058"/>
                </a:moveTo>
                <a:cubicBezTo>
                  <a:pt x="1198" y="1056"/>
                  <a:pt x="1209" y="1054"/>
                  <a:pt x="1220" y="1052"/>
                </a:cubicBezTo>
                <a:cubicBezTo>
                  <a:pt x="1215" y="1076"/>
                  <a:pt x="1198" y="1095"/>
                  <a:pt x="1175" y="1105"/>
                </a:cubicBezTo>
                <a:cubicBezTo>
                  <a:pt x="1182" y="1090"/>
                  <a:pt x="1186" y="1074"/>
                  <a:pt x="1187" y="1058"/>
                </a:cubicBezTo>
                <a:close/>
                <a:moveTo>
                  <a:pt x="1184" y="1726"/>
                </a:moveTo>
                <a:cubicBezTo>
                  <a:pt x="1230" y="1691"/>
                  <a:pt x="1265" y="1644"/>
                  <a:pt x="1315" y="1616"/>
                </a:cubicBezTo>
                <a:cubicBezTo>
                  <a:pt x="1254" y="1580"/>
                  <a:pt x="1305" y="1536"/>
                  <a:pt x="1323" y="1568"/>
                </a:cubicBezTo>
                <a:cubicBezTo>
                  <a:pt x="1366" y="1642"/>
                  <a:pt x="1227" y="1698"/>
                  <a:pt x="1184" y="1726"/>
                </a:cubicBezTo>
                <a:close/>
                <a:moveTo>
                  <a:pt x="1078" y="1215"/>
                </a:moveTo>
                <a:cubicBezTo>
                  <a:pt x="1068" y="1212"/>
                  <a:pt x="1058" y="1209"/>
                  <a:pt x="1048" y="1206"/>
                </a:cubicBezTo>
                <a:cubicBezTo>
                  <a:pt x="1075" y="1178"/>
                  <a:pt x="1085" y="1181"/>
                  <a:pt x="1078" y="1215"/>
                </a:cubicBezTo>
                <a:close/>
                <a:moveTo>
                  <a:pt x="929" y="1203"/>
                </a:moveTo>
                <a:cubicBezTo>
                  <a:pt x="969" y="1259"/>
                  <a:pt x="956" y="1318"/>
                  <a:pt x="977" y="1376"/>
                </a:cubicBezTo>
                <a:cubicBezTo>
                  <a:pt x="992" y="1413"/>
                  <a:pt x="1060" y="1430"/>
                  <a:pt x="1021" y="1476"/>
                </a:cubicBezTo>
                <a:cubicBezTo>
                  <a:pt x="1014" y="1421"/>
                  <a:pt x="954" y="1418"/>
                  <a:pt x="935" y="1372"/>
                </a:cubicBezTo>
                <a:cubicBezTo>
                  <a:pt x="1003" y="1426"/>
                  <a:pt x="922" y="1237"/>
                  <a:pt x="929" y="1203"/>
                </a:cubicBezTo>
                <a:close/>
                <a:moveTo>
                  <a:pt x="905" y="1043"/>
                </a:moveTo>
                <a:cubicBezTo>
                  <a:pt x="891" y="1007"/>
                  <a:pt x="943" y="1010"/>
                  <a:pt x="914" y="977"/>
                </a:cubicBezTo>
                <a:cubicBezTo>
                  <a:pt x="889" y="949"/>
                  <a:pt x="869" y="884"/>
                  <a:pt x="870" y="847"/>
                </a:cubicBezTo>
                <a:cubicBezTo>
                  <a:pt x="884" y="882"/>
                  <a:pt x="992" y="1031"/>
                  <a:pt x="905" y="1043"/>
                </a:cubicBezTo>
                <a:close/>
                <a:moveTo>
                  <a:pt x="709" y="1200"/>
                </a:moveTo>
                <a:cubicBezTo>
                  <a:pt x="750" y="1205"/>
                  <a:pt x="760" y="1250"/>
                  <a:pt x="787" y="1274"/>
                </a:cubicBezTo>
                <a:cubicBezTo>
                  <a:pt x="758" y="1258"/>
                  <a:pt x="715" y="1238"/>
                  <a:pt x="709" y="1200"/>
                </a:cubicBezTo>
                <a:close/>
                <a:moveTo>
                  <a:pt x="632" y="583"/>
                </a:moveTo>
                <a:cubicBezTo>
                  <a:pt x="608" y="582"/>
                  <a:pt x="592" y="565"/>
                  <a:pt x="591" y="541"/>
                </a:cubicBezTo>
                <a:cubicBezTo>
                  <a:pt x="639" y="578"/>
                  <a:pt x="704" y="605"/>
                  <a:pt x="736" y="660"/>
                </a:cubicBezTo>
                <a:cubicBezTo>
                  <a:pt x="773" y="724"/>
                  <a:pt x="709" y="779"/>
                  <a:pt x="718" y="844"/>
                </a:cubicBezTo>
                <a:cubicBezTo>
                  <a:pt x="674" y="808"/>
                  <a:pt x="741" y="738"/>
                  <a:pt x="744" y="698"/>
                </a:cubicBezTo>
                <a:cubicBezTo>
                  <a:pt x="749" y="643"/>
                  <a:pt x="662" y="615"/>
                  <a:pt x="632" y="583"/>
                </a:cubicBezTo>
                <a:close/>
                <a:moveTo>
                  <a:pt x="469" y="416"/>
                </a:moveTo>
                <a:cubicBezTo>
                  <a:pt x="462" y="393"/>
                  <a:pt x="445" y="375"/>
                  <a:pt x="421" y="369"/>
                </a:cubicBezTo>
                <a:cubicBezTo>
                  <a:pt x="472" y="329"/>
                  <a:pt x="502" y="263"/>
                  <a:pt x="518" y="202"/>
                </a:cubicBezTo>
                <a:cubicBezTo>
                  <a:pt x="532" y="148"/>
                  <a:pt x="513" y="180"/>
                  <a:pt x="484" y="147"/>
                </a:cubicBezTo>
                <a:cubicBezTo>
                  <a:pt x="439" y="94"/>
                  <a:pt x="411" y="21"/>
                  <a:pt x="318" y="54"/>
                </a:cubicBezTo>
                <a:cubicBezTo>
                  <a:pt x="409" y="0"/>
                  <a:pt x="480" y="97"/>
                  <a:pt x="528" y="158"/>
                </a:cubicBezTo>
                <a:cubicBezTo>
                  <a:pt x="564" y="203"/>
                  <a:pt x="559" y="237"/>
                  <a:pt x="521" y="279"/>
                </a:cubicBezTo>
                <a:cubicBezTo>
                  <a:pt x="486" y="317"/>
                  <a:pt x="496" y="374"/>
                  <a:pt x="469" y="416"/>
                </a:cubicBezTo>
                <a:close/>
                <a:moveTo>
                  <a:pt x="335" y="734"/>
                </a:moveTo>
                <a:cubicBezTo>
                  <a:pt x="333" y="691"/>
                  <a:pt x="378" y="700"/>
                  <a:pt x="404" y="710"/>
                </a:cubicBezTo>
                <a:cubicBezTo>
                  <a:pt x="382" y="721"/>
                  <a:pt x="359" y="729"/>
                  <a:pt x="335" y="734"/>
                </a:cubicBezTo>
                <a:close/>
                <a:moveTo>
                  <a:pt x="208" y="1185"/>
                </a:moveTo>
                <a:cubicBezTo>
                  <a:pt x="197" y="1182"/>
                  <a:pt x="186" y="1179"/>
                  <a:pt x="175" y="1176"/>
                </a:cubicBezTo>
                <a:cubicBezTo>
                  <a:pt x="200" y="1175"/>
                  <a:pt x="221" y="1165"/>
                  <a:pt x="237" y="1147"/>
                </a:cubicBezTo>
                <a:cubicBezTo>
                  <a:pt x="167" y="1196"/>
                  <a:pt x="176" y="1068"/>
                  <a:pt x="145" y="1049"/>
                </a:cubicBezTo>
                <a:cubicBezTo>
                  <a:pt x="175" y="1026"/>
                  <a:pt x="198" y="994"/>
                  <a:pt x="234" y="980"/>
                </a:cubicBezTo>
                <a:cubicBezTo>
                  <a:pt x="233" y="1015"/>
                  <a:pt x="193" y="1033"/>
                  <a:pt x="205" y="1069"/>
                </a:cubicBezTo>
                <a:cubicBezTo>
                  <a:pt x="224" y="1054"/>
                  <a:pt x="237" y="1034"/>
                  <a:pt x="243" y="1010"/>
                </a:cubicBezTo>
                <a:cubicBezTo>
                  <a:pt x="293" y="1058"/>
                  <a:pt x="264" y="1156"/>
                  <a:pt x="208" y="1185"/>
                </a:cubicBezTo>
                <a:close/>
                <a:moveTo>
                  <a:pt x="53" y="197"/>
                </a:moveTo>
                <a:cubicBezTo>
                  <a:pt x="30" y="187"/>
                  <a:pt x="11" y="168"/>
                  <a:pt x="0" y="146"/>
                </a:cubicBezTo>
                <a:cubicBezTo>
                  <a:pt x="44" y="194"/>
                  <a:pt x="68" y="141"/>
                  <a:pt x="105" y="118"/>
                </a:cubicBezTo>
                <a:cubicBezTo>
                  <a:pt x="160" y="84"/>
                  <a:pt x="246" y="141"/>
                  <a:pt x="315" y="96"/>
                </a:cubicBezTo>
                <a:cubicBezTo>
                  <a:pt x="324" y="150"/>
                  <a:pt x="90" y="182"/>
                  <a:pt x="53" y="197"/>
                </a:cubicBezTo>
                <a:close/>
                <a:moveTo>
                  <a:pt x="142" y="1034"/>
                </a:moveTo>
                <a:cubicBezTo>
                  <a:pt x="133" y="1012"/>
                  <a:pt x="142" y="1005"/>
                  <a:pt x="172" y="1013"/>
                </a:cubicBezTo>
                <a:cubicBezTo>
                  <a:pt x="162" y="1020"/>
                  <a:pt x="152" y="1027"/>
                  <a:pt x="142" y="1034"/>
                </a:cubicBezTo>
                <a:close/>
                <a:moveTo>
                  <a:pt x="122" y="657"/>
                </a:moveTo>
                <a:cubicBezTo>
                  <a:pt x="160" y="690"/>
                  <a:pt x="187" y="653"/>
                  <a:pt x="190" y="720"/>
                </a:cubicBezTo>
                <a:cubicBezTo>
                  <a:pt x="192" y="769"/>
                  <a:pt x="242" y="811"/>
                  <a:pt x="233" y="861"/>
                </a:cubicBezTo>
                <a:cubicBezTo>
                  <a:pt x="222" y="923"/>
                  <a:pt x="88" y="1022"/>
                  <a:pt x="104" y="915"/>
                </a:cubicBezTo>
                <a:cubicBezTo>
                  <a:pt x="67" y="926"/>
                  <a:pt x="35" y="900"/>
                  <a:pt x="18" y="871"/>
                </a:cubicBezTo>
                <a:cubicBezTo>
                  <a:pt x="39" y="846"/>
                  <a:pt x="62" y="851"/>
                  <a:pt x="71" y="882"/>
                </a:cubicBezTo>
                <a:cubicBezTo>
                  <a:pt x="99" y="849"/>
                  <a:pt x="56" y="829"/>
                  <a:pt x="85" y="797"/>
                </a:cubicBezTo>
                <a:cubicBezTo>
                  <a:pt x="124" y="754"/>
                  <a:pt x="117" y="710"/>
                  <a:pt x="122" y="65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8" name="꙱ Azerbaijan (Republic of Azerbaijan) (AZ) (H)">
            <a:extLst>
              <a:ext uri="{FF2B5EF4-FFF2-40B4-BE49-F238E27FC236}">
                <a16:creationId xmlns:a16="http://schemas.microsoft.com/office/drawing/2014/main" id="{3F16D23C-DE02-4E6C-8BF2-91F08645F45C}"/>
              </a:ext>
            </a:extLst>
          </p:cNvPr>
          <p:cNvSpPr>
            <a:spLocks noEditPoints="1"/>
          </p:cNvSpPr>
          <p:nvPr/>
        </p:nvSpPr>
        <p:spPr bwMode="auto">
          <a:xfrm>
            <a:off x="5477896" y="1148787"/>
            <a:ext cx="133662" cy="103560"/>
          </a:xfrm>
          <a:custGeom>
            <a:avLst/>
            <a:gdLst>
              <a:gd name="T0" fmla="*/ 0 w 1615"/>
              <a:gd name="T1" fmla="*/ 234 h 1258"/>
              <a:gd name="T2" fmla="*/ 29 w 1615"/>
              <a:gd name="T3" fmla="*/ 211 h 1258"/>
              <a:gd name="T4" fmla="*/ 219 w 1615"/>
              <a:gd name="T5" fmla="*/ 245 h 1258"/>
              <a:gd name="T6" fmla="*/ 360 w 1615"/>
              <a:gd name="T7" fmla="*/ 277 h 1258"/>
              <a:gd name="T8" fmla="*/ 463 w 1615"/>
              <a:gd name="T9" fmla="*/ 299 h 1258"/>
              <a:gd name="T10" fmla="*/ 376 w 1615"/>
              <a:gd name="T11" fmla="*/ 163 h 1258"/>
              <a:gd name="T12" fmla="*/ 341 w 1615"/>
              <a:gd name="T13" fmla="*/ 136 h 1258"/>
              <a:gd name="T14" fmla="*/ 353 w 1615"/>
              <a:gd name="T15" fmla="*/ 7 h 1258"/>
              <a:gd name="T16" fmla="*/ 541 w 1615"/>
              <a:gd name="T17" fmla="*/ 106 h 1258"/>
              <a:gd name="T18" fmla="*/ 627 w 1615"/>
              <a:gd name="T19" fmla="*/ 166 h 1258"/>
              <a:gd name="T20" fmla="*/ 695 w 1615"/>
              <a:gd name="T21" fmla="*/ 248 h 1258"/>
              <a:gd name="T22" fmla="*/ 870 w 1615"/>
              <a:gd name="T23" fmla="*/ 195 h 1258"/>
              <a:gd name="T24" fmla="*/ 982 w 1615"/>
              <a:gd name="T25" fmla="*/ 41 h 1258"/>
              <a:gd name="T26" fmla="*/ 1146 w 1615"/>
              <a:gd name="T27" fmla="*/ 190 h 1258"/>
              <a:gd name="T28" fmla="*/ 1301 w 1615"/>
              <a:gd name="T29" fmla="*/ 400 h 1258"/>
              <a:gd name="T30" fmla="*/ 1330 w 1615"/>
              <a:gd name="T31" fmla="*/ 412 h 1258"/>
              <a:gd name="T32" fmla="*/ 1333 w 1615"/>
              <a:gd name="T33" fmla="*/ 445 h 1258"/>
              <a:gd name="T34" fmla="*/ 1435 w 1615"/>
              <a:gd name="T35" fmla="*/ 495 h 1258"/>
              <a:gd name="T36" fmla="*/ 1615 w 1615"/>
              <a:gd name="T37" fmla="*/ 617 h 1258"/>
              <a:gd name="T38" fmla="*/ 1365 w 1615"/>
              <a:gd name="T39" fmla="*/ 914 h 1258"/>
              <a:gd name="T40" fmla="*/ 1335 w 1615"/>
              <a:gd name="T41" fmla="*/ 986 h 1258"/>
              <a:gd name="T42" fmla="*/ 1301 w 1615"/>
              <a:gd name="T43" fmla="*/ 1047 h 1258"/>
              <a:gd name="T44" fmla="*/ 1259 w 1615"/>
              <a:gd name="T45" fmla="*/ 1027 h 1258"/>
              <a:gd name="T46" fmla="*/ 1270 w 1615"/>
              <a:gd name="T47" fmla="*/ 1258 h 1258"/>
              <a:gd name="T48" fmla="*/ 1196 w 1615"/>
              <a:gd name="T49" fmla="*/ 1248 h 1258"/>
              <a:gd name="T50" fmla="*/ 1105 w 1615"/>
              <a:gd name="T51" fmla="*/ 1182 h 1258"/>
              <a:gd name="T52" fmla="*/ 1053 w 1615"/>
              <a:gd name="T53" fmla="*/ 1060 h 1258"/>
              <a:gd name="T54" fmla="*/ 1075 w 1615"/>
              <a:gd name="T55" fmla="*/ 914 h 1258"/>
              <a:gd name="T56" fmla="*/ 785 w 1615"/>
              <a:gd name="T57" fmla="*/ 900 h 1258"/>
              <a:gd name="T58" fmla="*/ 704 w 1615"/>
              <a:gd name="T59" fmla="*/ 961 h 1258"/>
              <a:gd name="T60" fmla="*/ 568 w 1615"/>
              <a:gd name="T61" fmla="*/ 1084 h 1258"/>
              <a:gd name="T62" fmla="*/ 573 w 1615"/>
              <a:gd name="T63" fmla="*/ 967 h 1258"/>
              <a:gd name="T64" fmla="*/ 506 w 1615"/>
              <a:gd name="T65" fmla="*/ 892 h 1258"/>
              <a:gd name="T66" fmla="*/ 517 w 1615"/>
              <a:gd name="T67" fmla="*/ 857 h 1258"/>
              <a:gd name="T68" fmla="*/ 458 w 1615"/>
              <a:gd name="T69" fmla="*/ 837 h 1258"/>
              <a:gd name="T70" fmla="*/ 237 w 1615"/>
              <a:gd name="T71" fmla="*/ 697 h 1258"/>
              <a:gd name="T72" fmla="*/ 342 w 1615"/>
              <a:gd name="T73" fmla="*/ 642 h 1258"/>
              <a:gd name="T74" fmla="*/ 271 w 1615"/>
              <a:gd name="T75" fmla="*/ 580 h 1258"/>
              <a:gd name="T76" fmla="*/ 196 w 1615"/>
              <a:gd name="T77" fmla="*/ 415 h 1258"/>
              <a:gd name="T78" fmla="*/ 30 w 1615"/>
              <a:gd name="T79" fmla="*/ 299 h 1258"/>
              <a:gd name="T80" fmla="*/ 0 w 1615"/>
              <a:gd name="T81" fmla="*/ 234 h 1258"/>
              <a:gd name="T82" fmla="*/ 14 w 1615"/>
              <a:gd name="T83" fmla="*/ 800 h 1258"/>
              <a:gd name="T84" fmla="*/ 137 w 1615"/>
              <a:gd name="T85" fmla="*/ 845 h 1258"/>
              <a:gd name="T86" fmla="*/ 236 w 1615"/>
              <a:gd name="T87" fmla="*/ 862 h 1258"/>
              <a:gd name="T88" fmla="*/ 327 w 1615"/>
              <a:gd name="T89" fmla="*/ 864 h 1258"/>
              <a:gd name="T90" fmla="*/ 379 w 1615"/>
              <a:gd name="T91" fmla="*/ 950 h 1258"/>
              <a:gd name="T92" fmla="*/ 460 w 1615"/>
              <a:gd name="T93" fmla="*/ 1096 h 1258"/>
              <a:gd name="T94" fmla="*/ 371 w 1615"/>
              <a:gd name="T95" fmla="*/ 1088 h 1258"/>
              <a:gd name="T96" fmla="*/ 190 w 1615"/>
              <a:gd name="T97" fmla="*/ 985 h 1258"/>
              <a:gd name="T98" fmla="*/ 30 w 1615"/>
              <a:gd name="T99" fmla="*/ 831 h 1258"/>
              <a:gd name="T100" fmla="*/ 14 w 1615"/>
              <a:gd name="T101" fmla="*/ 800 h 1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5" h="1258">
                <a:moveTo>
                  <a:pt x="0" y="234"/>
                </a:moveTo>
                <a:cubicBezTo>
                  <a:pt x="13" y="223"/>
                  <a:pt x="17" y="220"/>
                  <a:pt x="29" y="211"/>
                </a:cubicBezTo>
                <a:cubicBezTo>
                  <a:pt x="163" y="121"/>
                  <a:pt x="131" y="186"/>
                  <a:pt x="219" y="245"/>
                </a:cubicBezTo>
                <a:cubicBezTo>
                  <a:pt x="273" y="289"/>
                  <a:pt x="306" y="262"/>
                  <a:pt x="360" y="277"/>
                </a:cubicBezTo>
                <a:cubicBezTo>
                  <a:pt x="405" y="289"/>
                  <a:pt x="423" y="319"/>
                  <a:pt x="463" y="299"/>
                </a:cubicBezTo>
                <a:cubicBezTo>
                  <a:pt x="551" y="255"/>
                  <a:pt x="392" y="172"/>
                  <a:pt x="376" y="163"/>
                </a:cubicBezTo>
                <a:cubicBezTo>
                  <a:pt x="357" y="149"/>
                  <a:pt x="350" y="145"/>
                  <a:pt x="341" y="136"/>
                </a:cubicBezTo>
                <a:cubicBezTo>
                  <a:pt x="306" y="90"/>
                  <a:pt x="420" y="59"/>
                  <a:pt x="353" y="7"/>
                </a:cubicBezTo>
                <a:cubicBezTo>
                  <a:pt x="380" y="0"/>
                  <a:pt x="506" y="58"/>
                  <a:pt x="541" y="106"/>
                </a:cubicBezTo>
                <a:cubicBezTo>
                  <a:pt x="574" y="140"/>
                  <a:pt x="615" y="140"/>
                  <a:pt x="627" y="166"/>
                </a:cubicBezTo>
                <a:cubicBezTo>
                  <a:pt x="644" y="187"/>
                  <a:pt x="647" y="230"/>
                  <a:pt x="695" y="248"/>
                </a:cubicBezTo>
                <a:cubicBezTo>
                  <a:pt x="825" y="294"/>
                  <a:pt x="832" y="266"/>
                  <a:pt x="870" y="195"/>
                </a:cubicBezTo>
                <a:cubicBezTo>
                  <a:pt x="902" y="155"/>
                  <a:pt x="1002" y="88"/>
                  <a:pt x="982" y="41"/>
                </a:cubicBezTo>
                <a:cubicBezTo>
                  <a:pt x="1046" y="62"/>
                  <a:pt x="1112" y="137"/>
                  <a:pt x="1146" y="190"/>
                </a:cubicBezTo>
                <a:cubicBezTo>
                  <a:pt x="1196" y="266"/>
                  <a:pt x="1238" y="333"/>
                  <a:pt x="1301" y="400"/>
                </a:cubicBezTo>
                <a:cubicBezTo>
                  <a:pt x="1310" y="404"/>
                  <a:pt x="1320" y="408"/>
                  <a:pt x="1330" y="412"/>
                </a:cubicBezTo>
                <a:cubicBezTo>
                  <a:pt x="1331" y="423"/>
                  <a:pt x="1332" y="434"/>
                  <a:pt x="1333" y="445"/>
                </a:cubicBezTo>
                <a:cubicBezTo>
                  <a:pt x="1362" y="476"/>
                  <a:pt x="1392" y="491"/>
                  <a:pt x="1435" y="495"/>
                </a:cubicBezTo>
                <a:cubicBezTo>
                  <a:pt x="1529" y="502"/>
                  <a:pt x="1578" y="530"/>
                  <a:pt x="1615" y="617"/>
                </a:cubicBezTo>
                <a:cubicBezTo>
                  <a:pt x="1545" y="519"/>
                  <a:pt x="1277" y="533"/>
                  <a:pt x="1365" y="914"/>
                </a:cubicBezTo>
                <a:cubicBezTo>
                  <a:pt x="1370" y="936"/>
                  <a:pt x="1337" y="959"/>
                  <a:pt x="1335" y="986"/>
                </a:cubicBezTo>
                <a:cubicBezTo>
                  <a:pt x="1331" y="1026"/>
                  <a:pt x="1349" y="1057"/>
                  <a:pt x="1301" y="1047"/>
                </a:cubicBezTo>
                <a:cubicBezTo>
                  <a:pt x="1351" y="1000"/>
                  <a:pt x="1249" y="973"/>
                  <a:pt x="1259" y="1027"/>
                </a:cubicBezTo>
                <a:cubicBezTo>
                  <a:pt x="1274" y="1103"/>
                  <a:pt x="1243" y="1178"/>
                  <a:pt x="1270" y="1258"/>
                </a:cubicBezTo>
                <a:cubicBezTo>
                  <a:pt x="1229" y="1255"/>
                  <a:pt x="1209" y="1252"/>
                  <a:pt x="1196" y="1248"/>
                </a:cubicBezTo>
                <a:cubicBezTo>
                  <a:pt x="1171" y="1240"/>
                  <a:pt x="1174" y="1225"/>
                  <a:pt x="1105" y="1182"/>
                </a:cubicBezTo>
                <a:cubicBezTo>
                  <a:pt x="1043" y="1144"/>
                  <a:pt x="947" y="1084"/>
                  <a:pt x="1053" y="1060"/>
                </a:cubicBezTo>
                <a:cubicBezTo>
                  <a:pt x="1113" y="1047"/>
                  <a:pt x="967" y="955"/>
                  <a:pt x="1075" y="914"/>
                </a:cubicBezTo>
                <a:cubicBezTo>
                  <a:pt x="924" y="725"/>
                  <a:pt x="865" y="832"/>
                  <a:pt x="785" y="900"/>
                </a:cubicBezTo>
                <a:cubicBezTo>
                  <a:pt x="761" y="921"/>
                  <a:pt x="716" y="928"/>
                  <a:pt x="704" y="961"/>
                </a:cubicBezTo>
                <a:cubicBezTo>
                  <a:pt x="695" y="984"/>
                  <a:pt x="611" y="1063"/>
                  <a:pt x="568" y="1084"/>
                </a:cubicBezTo>
                <a:cubicBezTo>
                  <a:pt x="548" y="1060"/>
                  <a:pt x="521" y="974"/>
                  <a:pt x="573" y="967"/>
                </a:cubicBezTo>
                <a:cubicBezTo>
                  <a:pt x="559" y="950"/>
                  <a:pt x="494" y="921"/>
                  <a:pt x="506" y="892"/>
                </a:cubicBezTo>
                <a:cubicBezTo>
                  <a:pt x="511" y="880"/>
                  <a:pt x="537" y="872"/>
                  <a:pt x="517" y="857"/>
                </a:cubicBezTo>
                <a:cubicBezTo>
                  <a:pt x="502" y="845"/>
                  <a:pt x="475" y="833"/>
                  <a:pt x="458" y="837"/>
                </a:cubicBezTo>
                <a:cubicBezTo>
                  <a:pt x="395" y="852"/>
                  <a:pt x="310" y="740"/>
                  <a:pt x="237" y="697"/>
                </a:cubicBezTo>
                <a:cubicBezTo>
                  <a:pt x="269" y="682"/>
                  <a:pt x="332" y="692"/>
                  <a:pt x="342" y="642"/>
                </a:cubicBezTo>
                <a:cubicBezTo>
                  <a:pt x="349" y="605"/>
                  <a:pt x="300" y="594"/>
                  <a:pt x="271" y="580"/>
                </a:cubicBezTo>
                <a:cubicBezTo>
                  <a:pt x="223" y="556"/>
                  <a:pt x="83" y="451"/>
                  <a:pt x="196" y="415"/>
                </a:cubicBezTo>
                <a:cubicBezTo>
                  <a:pt x="169" y="342"/>
                  <a:pt x="84" y="341"/>
                  <a:pt x="30" y="299"/>
                </a:cubicBezTo>
                <a:cubicBezTo>
                  <a:pt x="112" y="312"/>
                  <a:pt x="7" y="252"/>
                  <a:pt x="0" y="234"/>
                </a:cubicBezTo>
                <a:close/>
                <a:moveTo>
                  <a:pt x="14" y="800"/>
                </a:moveTo>
                <a:cubicBezTo>
                  <a:pt x="61" y="789"/>
                  <a:pt x="142" y="768"/>
                  <a:pt x="137" y="845"/>
                </a:cubicBezTo>
                <a:cubicBezTo>
                  <a:pt x="172" y="825"/>
                  <a:pt x="196" y="874"/>
                  <a:pt x="236" y="862"/>
                </a:cubicBezTo>
                <a:cubicBezTo>
                  <a:pt x="255" y="856"/>
                  <a:pt x="312" y="842"/>
                  <a:pt x="327" y="864"/>
                </a:cubicBezTo>
                <a:cubicBezTo>
                  <a:pt x="359" y="909"/>
                  <a:pt x="332" y="917"/>
                  <a:pt x="379" y="950"/>
                </a:cubicBezTo>
                <a:cubicBezTo>
                  <a:pt x="438" y="986"/>
                  <a:pt x="431" y="1065"/>
                  <a:pt x="460" y="1096"/>
                </a:cubicBezTo>
                <a:cubicBezTo>
                  <a:pt x="425" y="1095"/>
                  <a:pt x="395" y="1092"/>
                  <a:pt x="371" y="1088"/>
                </a:cubicBezTo>
                <a:cubicBezTo>
                  <a:pt x="288" y="1075"/>
                  <a:pt x="261" y="1053"/>
                  <a:pt x="190" y="985"/>
                </a:cubicBezTo>
                <a:cubicBezTo>
                  <a:pt x="138" y="943"/>
                  <a:pt x="54" y="859"/>
                  <a:pt x="30" y="831"/>
                </a:cubicBezTo>
                <a:cubicBezTo>
                  <a:pt x="24" y="821"/>
                  <a:pt x="18" y="811"/>
                  <a:pt x="14" y="80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9" name="꙱ Austria (Republic of Austria) (AT) (H)">
            <a:extLst>
              <a:ext uri="{FF2B5EF4-FFF2-40B4-BE49-F238E27FC236}">
                <a16:creationId xmlns:a16="http://schemas.microsoft.com/office/drawing/2014/main" id="{184D524D-1F3A-46BB-9BF9-2B5F30604E10}"/>
              </a:ext>
            </a:extLst>
          </p:cNvPr>
          <p:cNvSpPr>
            <a:spLocks/>
          </p:cNvSpPr>
          <p:nvPr/>
        </p:nvSpPr>
        <p:spPr bwMode="auto">
          <a:xfrm>
            <a:off x="4633886" y="944903"/>
            <a:ext cx="175701" cy="76592"/>
          </a:xfrm>
          <a:custGeom>
            <a:avLst/>
            <a:gdLst>
              <a:gd name="T0" fmla="*/ 9 w 2128"/>
              <a:gd name="T1" fmla="*/ 528 h 923"/>
              <a:gd name="T2" fmla="*/ 178 w 2128"/>
              <a:gd name="T3" fmla="*/ 611 h 923"/>
              <a:gd name="T4" fmla="*/ 259 w 2128"/>
              <a:gd name="T5" fmla="*/ 501 h 923"/>
              <a:gd name="T6" fmla="*/ 386 w 2128"/>
              <a:gd name="T7" fmla="*/ 523 h 923"/>
              <a:gd name="T8" fmla="*/ 445 w 2128"/>
              <a:gd name="T9" fmla="*/ 558 h 923"/>
              <a:gd name="T10" fmla="*/ 523 w 2128"/>
              <a:gd name="T11" fmla="*/ 531 h 923"/>
              <a:gd name="T12" fmla="*/ 737 w 2128"/>
              <a:gd name="T13" fmla="*/ 493 h 923"/>
              <a:gd name="T14" fmla="*/ 732 w 2128"/>
              <a:gd name="T15" fmla="*/ 460 h 923"/>
              <a:gd name="T16" fmla="*/ 847 w 2128"/>
              <a:gd name="T17" fmla="*/ 475 h 923"/>
              <a:gd name="T18" fmla="*/ 946 w 2128"/>
              <a:gd name="T19" fmla="*/ 532 h 923"/>
              <a:gd name="T20" fmla="*/ 964 w 2128"/>
              <a:gd name="T21" fmla="*/ 460 h 923"/>
              <a:gd name="T22" fmla="*/ 946 w 2128"/>
              <a:gd name="T23" fmla="*/ 394 h 923"/>
              <a:gd name="T24" fmla="*/ 906 w 2128"/>
              <a:gd name="T25" fmla="*/ 338 h 923"/>
              <a:gd name="T26" fmla="*/ 1060 w 2128"/>
              <a:gd name="T27" fmla="*/ 239 h 923"/>
              <a:gd name="T28" fmla="*/ 1114 w 2128"/>
              <a:gd name="T29" fmla="*/ 163 h 923"/>
              <a:gd name="T30" fmla="*/ 1157 w 2128"/>
              <a:gd name="T31" fmla="*/ 61 h 923"/>
              <a:gd name="T32" fmla="*/ 1311 w 2128"/>
              <a:gd name="T33" fmla="*/ 155 h 923"/>
              <a:gd name="T34" fmla="*/ 1425 w 2128"/>
              <a:gd name="T35" fmla="*/ 157 h 923"/>
              <a:gd name="T36" fmla="*/ 1500 w 2128"/>
              <a:gd name="T37" fmla="*/ 88 h 923"/>
              <a:gd name="T38" fmla="*/ 1505 w 2128"/>
              <a:gd name="T39" fmla="*/ 5 h 923"/>
              <a:gd name="T40" fmla="*/ 1698 w 2128"/>
              <a:gd name="T41" fmla="*/ 48 h 923"/>
              <a:gd name="T42" fmla="*/ 1882 w 2128"/>
              <a:gd name="T43" fmla="*/ 94 h 923"/>
              <a:gd name="T44" fmla="*/ 2049 w 2128"/>
              <a:gd name="T45" fmla="*/ 142 h 923"/>
              <a:gd name="T46" fmla="*/ 2061 w 2128"/>
              <a:gd name="T47" fmla="*/ 227 h 923"/>
              <a:gd name="T48" fmla="*/ 2128 w 2128"/>
              <a:gd name="T49" fmla="*/ 354 h 923"/>
              <a:gd name="T50" fmla="*/ 2069 w 2128"/>
              <a:gd name="T51" fmla="*/ 455 h 923"/>
              <a:gd name="T52" fmla="*/ 1956 w 2128"/>
              <a:gd name="T53" fmla="*/ 453 h 923"/>
              <a:gd name="T54" fmla="*/ 1991 w 2128"/>
              <a:gd name="T55" fmla="*/ 509 h 923"/>
              <a:gd name="T56" fmla="*/ 1964 w 2128"/>
              <a:gd name="T57" fmla="*/ 543 h 923"/>
              <a:gd name="T58" fmla="*/ 1942 w 2128"/>
              <a:gd name="T59" fmla="*/ 706 h 923"/>
              <a:gd name="T60" fmla="*/ 1835 w 2128"/>
              <a:gd name="T61" fmla="*/ 750 h 923"/>
              <a:gd name="T62" fmla="*/ 1817 w 2128"/>
              <a:gd name="T63" fmla="*/ 825 h 923"/>
              <a:gd name="T64" fmla="*/ 1669 w 2128"/>
              <a:gd name="T65" fmla="*/ 835 h 923"/>
              <a:gd name="T66" fmla="*/ 1537 w 2128"/>
              <a:gd name="T67" fmla="*/ 831 h 923"/>
              <a:gd name="T68" fmla="*/ 1405 w 2128"/>
              <a:gd name="T69" fmla="*/ 918 h 923"/>
              <a:gd name="T70" fmla="*/ 1191 w 2128"/>
              <a:gd name="T71" fmla="*/ 868 h 923"/>
              <a:gd name="T72" fmla="*/ 1142 w 2128"/>
              <a:gd name="T73" fmla="*/ 868 h 923"/>
              <a:gd name="T74" fmla="*/ 859 w 2128"/>
              <a:gd name="T75" fmla="*/ 834 h 923"/>
              <a:gd name="T76" fmla="*/ 752 w 2128"/>
              <a:gd name="T77" fmla="*/ 679 h 923"/>
              <a:gd name="T78" fmla="*/ 698 w 2128"/>
              <a:gd name="T79" fmla="*/ 686 h 923"/>
              <a:gd name="T80" fmla="*/ 477 w 2128"/>
              <a:gd name="T81" fmla="*/ 722 h 923"/>
              <a:gd name="T82" fmla="*/ 264 w 2128"/>
              <a:gd name="T83" fmla="*/ 749 h 923"/>
              <a:gd name="T84" fmla="*/ 144 w 2128"/>
              <a:gd name="T85" fmla="*/ 754 h 923"/>
              <a:gd name="T86" fmla="*/ 9 w 2128"/>
              <a:gd name="T87" fmla="*/ 683 h 923"/>
              <a:gd name="T88" fmla="*/ 0 w 2128"/>
              <a:gd name="T89" fmla="*/ 611 h 923"/>
              <a:gd name="T90" fmla="*/ 9 w 2128"/>
              <a:gd name="T91" fmla="*/ 528 h 9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8" h="923">
                <a:moveTo>
                  <a:pt x="9" y="528"/>
                </a:moveTo>
                <a:cubicBezTo>
                  <a:pt x="5" y="512"/>
                  <a:pt x="232" y="519"/>
                  <a:pt x="178" y="611"/>
                </a:cubicBezTo>
                <a:cubicBezTo>
                  <a:pt x="243" y="609"/>
                  <a:pt x="245" y="549"/>
                  <a:pt x="259" y="501"/>
                </a:cubicBezTo>
                <a:cubicBezTo>
                  <a:pt x="286" y="526"/>
                  <a:pt x="351" y="526"/>
                  <a:pt x="386" y="523"/>
                </a:cubicBezTo>
                <a:cubicBezTo>
                  <a:pt x="357" y="537"/>
                  <a:pt x="435" y="562"/>
                  <a:pt x="445" y="558"/>
                </a:cubicBezTo>
                <a:cubicBezTo>
                  <a:pt x="465" y="568"/>
                  <a:pt x="495" y="540"/>
                  <a:pt x="523" y="531"/>
                </a:cubicBezTo>
                <a:cubicBezTo>
                  <a:pt x="579" y="497"/>
                  <a:pt x="673" y="472"/>
                  <a:pt x="737" y="493"/>
                </a:cubicBezTo>
                <a:cubicBezTo>
                  <a:pt x="736" y="482"/>
                  <a:pt x="735" y="470"/>
                  <a:pt x="732" y="460"/>
                </a:cubicBezTo>
                <a:cubicBezTo>
                  <a:pt x="764" y="463"/>
                  <a:pt x="815" y="490"/>
                  <a:pt x="847" y="475"/>
                </a:cubicBezTo>
                <a:cubicBezTo>
                  <a:pt x="913" y="444"/>
                  <a:pt x="906" y="517"/>
                  <a:pt x="946" y="532"/>
                </a:cubicBezTo>
                <a:cubicBezTo>
                  <a:pt x="979" y="545"/>
                  <a:pt x="993" y="464"/>
                  <a:pt x="964" y="460"/>
                </a:cubicBezTo>
                <a:cubicBezTo>
                  <a:pt x="927" y="455"/>
                  <a:pt x="950" y="413"/>
                  <a:pt x="946" y="394"/>
                </a:cubicBezTo>
                <a:cubicBezTo>
                  <a:pt x="940" y="368"/>
                  <a:pt x="917" y="361"/>
                  <a:pt x="906" y="338"/>
                </a:cubicBezTo>
                <a:cubicBezTo>
                  <a:pt x="879" y="279"/>
                  <a:pt x="1030" y="259"/>
                  <a:pt x="1060" y="239"/>
                </a:cubicBezTo>
                <a:cubicBezTo>
                  <a:pt x="1086" y="221"/>
                  <a:pt x="1066" y="145"/>
                  <a:pt x="1114" y="163"/>
                </a:cubicBezTo>
                <a:cubicBezTo>
                  <a:pt x="1180" y="188"/>
                  <a:pt x="1140" y="113"/>
                  <a:pt x="1157" y="61"/>
                </a:cubicBezTo>
                <a:cubicBezTo>
                  <a:pt x="1187" y="62"/>
                  <a:pt x="1248" y="124"/>
                  <a:pt x="1311" y="155"/>
                </a:cubicBezTo>
                <a:cubicBezTo>
                  <a:pt x="1360" y="126"/>
                  <a:pt x="1403" y="136"/>
                  <a:pt x="1425" y="157"/>
                </a:cubicBezTo>
                <a:cubicBezTo>
                  <a:pt x="1426" y="106"/>
                  <a:pt x="1464" y="84"/>
                  <a:pt x="1500" y="88"/>
                </a:cubicBezTo>
                <a:cubicBezTo>
                  <a:pt x="1496" y="55"/>
                  <a:pt x="1508" y="41"/>
                  <a:pt x="1505" y="5"/>
                </a:cubicBezTo>
                <a:cubicBezTo>
                  <a:pt x="1567" y="0"/>
                  <a:pt x="1641" y="28"/>
                  <a:pt x="1698" y="48"/>
                </a:cubicBezTo>
                <a:cubicBezTo>
                  <a:pt x="1718" y="37"/>
                  <a:pt x="1812" y="110"/>
                  <a:pt x="1882" y="94"/>
                </a:cubicBezTo>
                <a:cubicBezTo>
                  <a:pt x="1931" y="83"/>
                  <a:pt x="2055" y="76"/>
                  <a:pt x="2049" y="142"/>
                </a:cubicBezTo>
                <a:cubicBezTo>
                  <a:pt x="2056" y="177"/>
                  <a:pt x="2049" y="188"/>
                  <a:pt x="2061" y="227"/>
                </a:cubicBezTo>
                <a:cubicBezTo>
                  <a:pt x="2072" y="256"/>
                  <a:pt x="2035" y="283"/>
                  <a:pt x="2128" y="354"/>
                </a:cubicBezTo>
                <a:cubicBezTo>
                  <a:pt x="2109" y="372"/>
                  <a:pt x="2084" y="431"/>
                  <a:pt x="2069" y="455"/>
                </a:cubicBezTo>
                <a:cubicBezTo>
                  <a:pt x="2039" y="505"/>
                  <a:pt x="1996" y="438"/>
                  <a:pt x="1956" y="453"/>
                </a:cubicBezTo>
                <a:cubicBezTo>
                  <a:pt x="1904" y="472"/>
                  <a:pt x="2001" y="483"/>
                  <a:pt x="1991" y="509"/>
                </a:cubicBezTo>
                <a:cubicBezTo>
                  <a:pt x="1991" y="518"/>
                  <a:pt x="1984" y="529"/>
                  <a:pt x="1964" y="543"/>
                </a:cubicBezTo>
                <a:cubicBezTo>
                  <a:pt x="1909" y="583"/>
                  <a:pt x="1921" y="650"/>
                  <a:pt x="1942" y="706"/>
                </a:cubicBezTo>
                <a:cubicBezTo>
                  <a:pt x="1899" y="696"/>
                  <a:pt x="1863" y="721"/>
                  <a:pt x="1835" y="750"/>
                </a:cubicBezTo>
                <a:cubicBezTo>
                  <a:pt x="1810" y="763"/>
                  <a:pt x="1799" y="794"/>
                  <a:pt x="1817" y="825"/>
                </a:cubicBezTo>
                <a:cubicBezTo>
                  <a:pt x="1745" y="782"/>
                  <a:pt x="1705" y="835"/>
                  <a:pt x="1669" y="835"/>
                </a:cubicBezTo>
                <a:cubicBezTo>
                  <a:pt x="1631" y="840"/>
                  <a:pt x="1587" y="816"/>
                  <a:pt x="1537" y="831"/>
                </a:cubicBezTo>
                <a:cubicBezTo>
                  <a:pt x="1453" y="861"/>
                  <a:pt x="1434" y="915"/>
                  <a:pt x="1405" y="918"/>
                </a:cubicBezTo>
                <a:cubicBezTo>
                  <a:pt x="1358" y="923"/>
                  <a:pt x="1217" y="874"/>
                  <a:pt x="1191" y="868"/>
                </a:cubicBezTo>
                <a:cubicBezTo>
                  <a:pt x="1165" y="861"/>
                  <a:pt x="1151" y="862"/>
                  <a:pt x="1142" y="868"/>
                </a:cubicBezTo>
                <a:cubicBezTo>
                  <a:pt x="1048" y="861"/>
                  <a:pt x="959" y="865"/>
                  <a:pt x="859" y="834"/>
                </a:cubicBezTo>
                <a:cubicBezTo>
                  <a:pt x="822" y="822"/>
                  <a:pt x="680" y="722"/>
                  <a:pt x="752" y="679"/>
                </a:cubicBezTo>
                <a:cubicBezTo>
                  <a:pt x="735" y="676"/>
                  <a:pt x="718" y="678"/>
                  <a:pt x="698" y="686"/>
                </a:cubicBezTo>
                <a:cubicBezTo>
                  <a:pt x="603" y="717"/>
                  <a:pt x="534" y="706"/>
                  <a:pt x="477" y="722"/>
                </a:cubicBezTo>
                <a:cubicBezTo>
                  <a:pt x="475" y="723"/>
                  <a:pt x="393" y="836"/>
                  <a:pt x="264" y="749"/>
                </a:cubicBezTo>
                <a:cubicBezTo>
                  <a:pt x="232" y="659"/>
                  <a:pt x="205" y="774"/>
                  <a:pt x="144" y="754"/>
                </a:cubicBezTo>
                <a:cubicBezTo>
                  <a:pt x="100" y="741"/>
                  <a:pt x="67" y="683"/>
                  <a:pt x="9" y="683"/>
                </a:cubicBezTo>
                <a:cubicBezTo>
                  <a:pt x="26" y="671"/>
                  <a:pt x="15" y="633"/>
                  <a:pt x="0" y="611"/>
                </a:cubicBezTo>
                <a:cubicBezTo>
                  <a:pt x="27" y="563"/>
                  <a:pt x="24" y="575"/>
                  <a:pt x="9" y="52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0" name="꙱ Australia (Commonwealth of Australia) (AU) (H)">
            <a:extLst>
              <a:ext uri="{FF2B5EF4-FFF2-40B4-BE49-F238E27FC236}">
                <a16:creationId xmlns:a16="http://schemas.microsoft.com/office/drawing/2014/main" id="{D32444A5-3FA4-4D85-BF3A-898DD624648B}"/>
              </a:ext>
            </a:extLst>
          </p:cNvPr>
          <p:cNvSpPr>
            <a:spLocks noEditPoints="1"/>
          </p:cNvSpPr>
          <p:nvPr/>
        </p:nvSpPr>
        <p:spPr bwMode="auto">
          <a:xfrm>
            <a:off x="7223045" y="2680613"/>
            <a:ext cx="1036957" cy="992450"/>
          </a:xfrm>
          <a:custGeom>
            <a:avLst/>
            <a:gdLst>
              <a:gd name="T0" fmla="*/ 10205 w 12572"/>
              <a:gd name="T1" fmla="*/ 4 h 12020"/>
              <a:gd name="T2" fmla="*/ 167 w 12572"/>
              <a:gd name="T3" fmla="*/ 8412 h 12020"/>
              <a:gd name="T4" fmla="*/ 508 w 12572"/>
              <a:gd name="T5" fmla="*/ 6679 h 12020"/>
              <a:gd name="T6" fmla="*/ 369 w 12572"/>
              <a:gd name="T7" fmla="*/ 5879 h 12020"/>
              <a:gd name="T8" fmla="*/ 609 w 12572"/>
              <a:gd name="T9" fmla="*/ 5565 h 12020"/>
              <a:gd name="T10" fmla="*/ 821 w 12572"/>
              <a:gd name="T11" fmla="*/ 4431 h 12020"/>
              <a:gd name="T12" fmla="*/ 2528 w 12572"/>
              <a:gd name="T13" fmla="*/ 3535 h 12020"/>
              <a:gd name="T14" fmla="*/ 3815 w 12572"/>
              <a:gd name="T15" fmla="*/ 2391 h 12020"/>
              <a:gd name="T16" fmla="*/ 4066 w 12572"/>
              <a:gd name="T17" fmla="*/ 2281 h 12020"/>
              <a:gd name="T18" fmla="*/ 4487 w 12572"/>
              <a:gd name="T19" fmla="*/ 2263 h 12020"/>
              <a:gd name="T20" fmla="*/ 4580 w 12572"/>
              <a:gd name="T21" fmla="*/ 1895 h 12020"/>
              <a:gd name="T22" fmla="*/ 4739 w 12572"/>
              <a:gd name="T23" fmla="*/ 1598 h 12020"/>
              <a:gd name="T24" fmla="*/ 4981 w 12572"/>
              <a:gd name="T25" fmla="*/ 1425 h 12020"/>
              <a:gd name="T26" fmla="*/ 5371 w 12572"/>
              <a:gd name="T27" fmla="*/ 1382 h 12020"/>
              <a:gd name="T28" fmla="*/ 5696 w 12572"/>
              <a:gd name="T29" fmla="*/ 1767 h 12020"/>
              <a:gd name="T30" fmla="*/ 6018 w 12572"/>
              <a:gd name="T31" fmla="*/ 1513 h 12020"/>
              <a:gd name="T32" fmla="*/ 6420 w 12572"/>
              <a:gd name="T33" fmla="*/ 917 h 12020"/>
              <a:gd name="T34" fmla="*/ 7150 w 12572"/>
              <a:gd name="T35" fmla="*/ 737 h 12020"/>
              <a:gd name="T36" fmla="*/ 7177 w 12572"/>
              <a:gd name="T37" fmla="*/ 515 h 12020"/>
              <a:gd name="T38" fmla="*/ 7970 w 12572"/>
              <a:gd name="T39" fmla="*/ 773 h 12020"/>
              <a:gd name="T40" fmla="*/ 8376 w 12572"/>
              <a:gd name="T41" fmla="*/ 645 h 12020"/>
              <a:gd name="T42" fmla="*/ 8198 w 12572"/>
              <a:gd name="T43" fmla="*/ 1129 h 12020"/>
              <a:gd name="T44" fmla="*/ 8219 w 12572"/>
              <a:gd name="T45" fmla="*/ 2088 h 12020"/>
              <a:gd name="T46" fmla="*/ 9430 w 12572"/>
              <a:gd name="T47" fmla="*/ 2603 h 12020"/>
              <a:gd name="T48" fmla="*/ 10001 w 12572"/>
              <a:gd name="T49" fmla="*/ 995 h 12020"/>
              <a:gd name="T50" fmla="*/ 10202 w 12572"/>
              <a:gd name="T51" fmla="*/ 290 h 12020"/>
              <a:gd name="T52" fmla="*/ 10461 w 12572"/>
              <a:gd name="T53" fmla="*/ 675 h 12020"/>
              <a:gd name="T54" fmla="*/ 10968 w 12572"/>
              <a:gd name="T55" fmla="*/ 1735 h 12020"/>
              <a:gd name="T56" fmla="*/ 11013 w 12572"/>
              <a:gd name="T57" fmla="*/ 2985 h 12020"/>
              <a:gd name="T58" fmla="*/ 11519 w 12572"/>
              <a:gd name="T59" fmla="*/ 3524 h 12020"/>
              <a:gd name="T60" fmla="*/ 11796 w 12572"/>
              <a:gd name="T61" fmla="*/ 4089 h 12020"/>
              <a:gd name="T62" fmla="*/ 12057 w 12572"/>
              <a:gd name="T63" fmla="*/ 4740 h 12020"/>
              <a:gd name="T64" fmla="*/ 12524 w 12572"/>
              <a:gd name="T65" fmla="*/ 5475 h 12020"/>
              <a:gd name="T66" fmla="*/ 12384 w 12572"/>
              <a:gd name="T67" fmla="*/ 6421 h 12020"/>
              <a:gd name="T68" fmla="*/ 11444 w 12572"/>
              <a:gd name="T69" fmla="*/ 8007 h 12020"/>
              <a:gd name="T70" fmla="*/ 10839 w 12572"/>
              <a:gd name="T71" fmla="*/ 8546 h 12020"/>
              <a:gd name="T72" fmla="*/ 10205 w 12572"/>
              <a:gd name="T73" fmla="*/ 9246 h 12020"/>
              <a:gd name="T74" fmla="*/ 8540 w 12572"/>
              <a:gd name="T75" fmla="*/ 10285 h 12020"/>
              <a:gd name="T76" fmla="*/ 8293 w 12572"/>
              <a:gd name="T77" fmla="*/ 10101 h 12020"/>
              <a:gd name="T78" fmla="*/ 7670 w 12572"/>
              <a:gd name="T79" fmla="*/ 10210 h 12020"/>
              <a:gd name="T80" fmla="*/ 7052 w 12572"/>
              <a:gd name="T81" fmla="*/ 9463 h 12020"/>
              <a:gd name="T82" fmla="*/ 6990 w 12572"/>
              <a:gd name="T83" fmla="*/ 9077 h 12020"/>
              <a:gd name="T84" fmla="*/ 6583 w 12572"/>
              <a:gd name="T85" fmla="*/ 8937 h 12020"/>
              <a:gd name="T86" fmla="*/ 7060 w 12572"/>
              <a:gd name="T87" fmla="*/ 8152 h 12020"/>
              <a:gd name="T88" fmla="*/ 6153 w 12572"/>
              <a:gd name="T89" fmla="*/ 8827 h 12020"/>
              <a:gd name="T90" fmla="*/ 6043 w 12572"/>
              <a:gd name="T91" fmla="*/ 8367 h 12020"/>
              <a:gd name="T92" fmla="*/ 5889 w 12572"/>
              <a:gd name="T93" fmla="*/ 8008 h 12020"/>
              <a:gd name="T94" fmla="*/ 4967 w 12572"/>
              <a:gd name="T95" fmla="*/ 7670 h 12020"/>
              <a:gd name="T96" fmla="*/ 2262 w 12572"/>
              <a:gd name="T97" fmla="*/ 8506 h 12020"/>
              <a:gd name="T98" fmla="*/ 776 w 12572"/>
              <a:gd name="T99" fmla="*/ 8902 h 12020"/>
              <a:gd name="T100" fmla="*/ 8806 w 12572"/>
              <a:gd name="T101" fmla="*/ 10762 h 12020"/>
              <a:gd name="T102" fmla="*/ 7625 w 12572"/>
              <a:gd name="T103" fmla="*/ 10668 h 12020"/>
              <a:gd name="T104" fmla="*/ 8206 w 12572"/>
              <a:gd name="T105" fmla="*/ 11636 h 12020"/>
              <a:gd name="T106" fmla="*/ 8464 w 12572"/>
              <a:gd name="T107" fmla="*/ 11019 h 12020"/>
              <a:gd name="T108" fmla="*/ 7592 w 12572"/>
              <a:gd name="T109" fmla="*/ 11431 h 12020"/>
              <a:gd name="T110" fmla="*/ 7796 w 12572"/>
              <a:gd name="T111" fmla="*/ 11880 h 12020"/>
              <a:gd name="T112" fmla="*/ 6539 w 12572"/>
              <a:gd name="T113" fmla="*/ 9157 h 12020"/>
              <a:gd name="T114" fmla="*/ 8750 w 12572"/>
              <a:gd name="T115" fmla="*/ 10879 h 12020"/>
              <a:gd name="T116" fmla="*/ 6786 w 12572"/>
              <a:gd name="T117" fmla="*/ 522 h 12020"/>
              <a:gd name="T118" fmla="*/ 6386 w 12572"/>
              <a:gd name="T119" fmla="*/ 535 h 12020"/>
              <a:gd name="T120" fmla="*/ 8258 w 12572"/>
              <a:gd name="T121" fmla="*/ 574 h 12020"/>
              <a:gd name="T122" fmla="*/ 7150 w 12572"/>
              <a:gd name="T123" fmla="*/ 330 h 120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72" h="12020">
                <a:moveTo>
                  <a:pt x="11036" y="3002"/>
                </a:moveTo>
                <a:cubicBezTo>
                  <a:pt x="11076" y="2978"/>
                  <a:pt x="11043" y="2940"/>
                  <a:pt x="11033" y="2910"/>
                </a:cubicBezTo>
                <a:cubicBezTo>
                  <a:pt x="10999" y="2936"/>
                  <a:pt x="11016" y="2974"/>
                  <a:pt x="11036" y="3002"/>
                </a:cubicBezTo>
                <a:close/>
                <a:moveTo>
                  <a:pt x="10226" y="66"/>
                </a:moveTo>
                <a:cubicBezTo>
                  <a:pt x="10235" y="53"/>
                  <a:pt x="10239" y="38"/>
                  <a:pt x="10238" y="22"/>
                </a:cubicBezTo>
                <a:cubicBezTo>
                  <a:pt x="10207" y="28"/>
                  <a:pt x="10204" y="45"/>
                  <a:pt x="10226" y="66"/>
                </a:cubicBezTo>
                <a:close/>
                <a:moveTo>
                  <a:pt x="10184" y="39"/>
                </a:moveTo>
                <a:cubicBezTo>
                  <a:pt x="10196" y="30"/>
                  <a:pt x="10203" y="18"/>
                  <a:pt x="10205" y="4"/>
                </a:cubicBezTo>
                <a:cubicBezTo>
                  <a:pt x="10172" y="0"/>
                  <a:pt x="10165" y="12"/>
                  <a:pt x="10184" y="39"/>
                </a:cubicBezTo>
                <a:close/>
                <a:moveTo>
                  <a:pt x="10175" y="247"/>
                </a:moveTo>
                <a:cubicBezTo>
                  <a:pt x="10202" y="233"/>
                  <a:pt x="10210" y="209"/>
                  <a:pt x="10184" y="188"/>
                </a:cubicBezTo>
                <a:cubicBezTo>
                  <a:pt x="10160" y="203"/>
                  <a:pt x="10153" y="226"/>
                  <a:pt x="10175" y="247"/>
                </a:cubicBezTo>
                <a:close/>
                <a:moveTo>
                  <a:pt x="7124" y="585"/>
                </a:moveTo>
                <a:cubicBezTo>
                  <a:pt x="7120" y="576"/>
                  <a:pt x="7116" y="566"/>
                  <a:pt x="7112" y="556"/>
                </a:cubicBezTo>
                <a:cubicBezTo>
                  <a:pt x="7146" y="560"/>
                  <a:pt x="7148" y="563"/>
                  <a:pt x="7124" y="585"/>
                </a:cubicBezTo>
                <a:close/>
                <a:moveTo>
                  <a:pt x="167" y="8412"/>
                </a:moveTo>
                <a:cubicBezTo>
                  <a:pt x="247" y="8411"/>
                  <a:pt x="330" y="8324"/>
                  <a:pt x="363" y="8257"/>
                </a:cubicBezTo>
                <a:cubicBezTo>
                  <a:pt x="401" y="8181"/>
                  <a:pt x="356" y="8070"/>
                  <a:pt x="435" y="8014"/>
                </a:cubicBezTo>
                <a:cubicBezTo>
                  <a:pt x="416" y="8029"/>
                  <a:pt x="406" y="8052"/>
                  <a:pt x="411" y="8076"/>
                </a:cubicBezTo>
                <a:cubicBezTo>
                  <a:pt x="412" y="8052"/>
                  <a:pt x="426" y="8040"/>
                  <a:pt x="449" y="8046"/>
                </a:cubicBezTo>
                <a:cubicBezTo>
                  <a:pt x="429" y="7981"/>
                  <a:pt x="481" y="7922"/>
                  <a:pt x="502" y="7868"/>
                </a:cubicBezTo>
                <a:cubicBezTo>
                  <a:pt x="592" y="7637"/>
                  <a:pt x="425" y="7378"/>
                  <a:pt x="479" y="7183"/>
                </a:cubicBezTo>
                <a:cubicBezTo>
                  <a:pt x="508" y="7075"/>
                  <a:pt x="560" y="6925"/>
                  <a:pt x="542" y="6814"/>
                </a:cubicBezTo>
                <a:cubicBezTo>
                  <a:pt x="535" y="6768"/>
                  <a:pt x="509" y="6727"/>
                  <a:pt x="508" y="6679"/>
                </a:cubicBezTo>
                <a:cubicBezTo>
                  <a:pt x="506" y="6630"/>
                  <a:pt x="508" y="6587"/>
                  <a:pt x="489" y="6541"/>
                </a:cubicBezTo>
                <a:cubicBezTo>
                  <a:pt x="471" y="6496"/>
                  <a:pt x="430" y="6456"/>
                  <a:pt x="427" y="6407"/>
                </a:cubicBezTo>
                <a:cubicBezTo>
                  <a:pt x="423" y="6330"/>
                  <a:pt x="520" y="6164"/>
                  <a:pt x="364" y="5925"/>
                </a:cubicBezTo>
                <a:cubicBezTo>
                  <a:pt x="241" y="5733"/>
                  <a:pt x="332" y="5775"/>
                  <a:pt x="325" y="5698"/>
                </a:cubicBezTo>
                <a:cubicBezTo>
                  <a:pt x="335" y="5728"/>
                  <a:pt x="325" y="5758"/>
                  <a:pt x="319" y="5787"/>
                </a:cubicBezTo>
                <a:cubicBezTo>
                  <a:pt x="342" y="5762"/>
                  <a:pt x="351" y="5728"/>
                  <a:pt x="352" y="5695"/>
                </a:cubicBezTo>
                <a:cubicBezTo>
                  <a:pt x="346" y="5737"/>
                  <a:pt x="371" y="5775"/>
                  <a:pt x="363" y="5817"/>
                </a:cubicBezTo>
                <a:cubicBezTo>
                  <a:pt x="378" y="5736"/>
                  <a:pt x="373" y="5863"/>
                  <a:pt x="369" y="5879"/>
                </a:cubicBezTo>
                <a:cubicBezTo>
                  <a:pt x="411" y="5812"/>
                  <a:pt x="389" y="5881"/>
                  <a:pt x="393" y="5909"/>
                </a:cubicBezTo>
                <a:cubicBezTo>
                  <a:pt x="472" y="5866"/>
                  <a:pt x="508" y="5829"/>
                  <a:pt x="443" y="5753"/>
                </a:cubicBezTo>
                <a:cubicBezTo>
                  <a:pt x="398" y="5700"/>
                  <a:pt x="365" y="5574"/>
                  <a:pt x="423" y="5520"/>
                </a:cubicBezTo>
                <a:cubicBezTo>
                  <a:pt x="450" y="5544"/>
                  <a:pt x="468" y="5584"/>
                  <a:pt x="476" y="5618"/>
                </a:cubicBezTo>
                <a:cubicBezTo>
                  <a:pt x="488" y="5665"/>
                  <a:pt x="446" y="5697"/>
                  <a:pt x="450" y="5743"/>
                </a:cubicBezTo>
                <a:cubicBezTo>
                  <a:pt x="487" y="5745"/>
                  <a:pt x="506" y="5709"/>
                  <a:pt x="512" y="5677"/>
                </a:cubicBezTo>
                <a:cubicBezTo>
                  <a:pt x="518" y="5725"/>
                  <a:pt x="502" y="5778"/>
                  <a:pt x="528" y="5821"/>
                </a:cubicBezTo>
                <a:cubicBezTo>
                  <a:pt x="560" y="5874"/>
                  <a:pt x="675" y="5690"/>
                  <a:pt x="609" y="5565"/>
                </a:cubicBezTo>
                <a:cubicBezTo>
                  <a:pt x="574" y="5497"/>
                  <a:pt x="577" y="5419"/>
                  <a:pt x="532" y="5358"/>
                </a:cubicBezTo>
                <a:cubicBezTo>
                  <a:pt x="514" y="5334"/>
                  <a:pt x="524" y="5315"/>
                  <a:pt x="524" y="5288"/>
                </a:cubicBezTo>
                <a:cubicBezTo>
                  <a:pt x="524" y="5176"/>
                  <a:pt x="411" y="5100"/>
                  <a:pt x="577" y="4864"/>
                </a:cubicBezTo>
                <a:cubicBezTo>
                  <a:pt x="770" y="4588"/>
                  <a:pt x="672" y="4571"/>
                  <a:pt x="672" y="4493"/>
                </a:cubicBezTo>
                <a:cubicBezTo>
                  <a:pt x="672" y="4446"/>
                  <a:pt x="713" y="4407"/>
                  <a:pt x="733" y="4367"/>
                </a:cubicBezTo>
                <a:cubicBezTo>
                  <a:pt x="762" y="4308"/>
                  <a:pt x="788" y="4207"/>
                  <a:pt x="859" y="4184"/>
                </a:cubicBezTo>
                <a:cubicBezTo>
                  <a:pt x="868" y="4220"/>
                  <a:pt x="851" y="4254"/>
                  <a:pt x="838" y="4286"/>
                </a:cubicBezTo>
                <a:cubicBezTo>
                  <a:pt x="820" y="4332"/>
                  <a:pt x="832" y="4383"/>
                  <a:pt x="821" y="4431"/>
                </a:cubicBezTo>
                <a:cubicBezTo>
                  <a:pt x="1001" y="4368"/>
                  <a:pt x="873" y="4220"/>
                  <a:pt x="1181" y="4122"/>
                </a:cubicBezTo>
                <a:cubicBezTo>
                  <a:pt x="1303" y="4083"/>
                  <a:pt x="1390" y="3999"/>
                  <a:pt x="1488" y="3920"/>
                </a:cubicBezTo>
                <a:cubicBezTo>
                  <a:pt x="1514" y="3899"/>
                  <a:pt x="1544" y="3845"/>
                  <a:pt x="1576" y="3841"/>
                </a:cubicBezTo>
                <a:cubicBezTo>
                  <a:pt x="1648" y="3832"/>
                  <a:pt x="1704" y="3804"/>
                  <a:pt x="1753" y="3747"/>
                </a:cubicBezTo>
                <a:cubicBezTo>
                  <a:pt x="1740" y="3829"/>
                  <a:pt x="1828" y="3757"/>
                  <a:pt x="1861" y="3761"/>
                </a:cubicBezTo>
                <a:cubicBezTo>
                  <a:pt x="1897" y="3766"/>
                  <a:pt x="1925" y="3843"/>
                  <a:pt x="2067" y="3760"/>
                </a:cubicBezTo>
                <a:cubicBezTo>
                  <a:pt x="2150" y="3710"/>
                  <a:pt x="2190" y="3655"/>
                  <a:pt x="2293" y="3655"/>
                </a:cubicBezTo>
                <a:cubicBezTo>
                  <a:pt x="2486" y="3655"/>
                  <a:pt x="2427" y="3535"/>
                  <a:pt x="2528" y="3535"/>
                </a:cubicBezTo>
                <a:cubicBezTo>
                  <a:pt x="2619" y="3535"/>
                  <a:pt x="2674" y="3550"/>
                  <a:pt x="2765" y="3526"/>
                </a:cubicBezTo>
                <a:cubicBezTo>
                  <a:pt x="2869" y="3498"/>
                  <a:pt x="2964" y="3474"/>
                  <a:pt x="3060" y="3422"/>
                </a:cubicBezTo>
                <a:cubicBezTo>
                  <a:pt x="3137" y="3381"/>
                  <a:pt x="3422" y="3209"/>
                  <a:pt x="3365" y="3080"/>
                </a:cubicBezTo>
                <a:cubicBezTo>
                  <a:pt x="3397" y="3083"/>
                  <a:pt x="3406" y="3066"/>
                  <a:pt x="3415" y="3039"/>
                </a:cubicBezTo>
                <a:cubicBezTo>
                  <a:pt x="3440" y="2955"/>
                  <a:pt x="3687" y="2908"/>
                  <a:pt x="3612" y="2817"/>
                </a:cubicBezTo>
                <a:cubicBezTo>
                  <a:pt x="3567" y="2763"/>
                  <a:pt x="3595" y="2612"/>
                  <a:pt x="3624" y="2556"/>
                </a:cubicBezTo>
                <a:cubicBezTo>
                  <a:pt x="3641" y="2525"/>
                  <a:pt x="3720" y="2406"/>
                  <a:pt x="3766" y="2459"/>
                </a:cubicBezTo>
                <a:cubicBezTo>
                  <a:pt x="3738" y="2404"/>
                  <a:pt x="3779" y="2410"/>
                  <a:pt x="3815" y="2391"/>
                </a:cubicBezTo>
                <a:cubicBezTo>
                  <a:pt x="3859" y="2368"/>
                  <a:pt x="3860" y="2282"/>
                  <a:pt x="3920" y="2254"/>
                </a:cubicBezTo>
                <a:cubicBezTo>
                  <a:pt x="3945" y="2287"/>
                  <a:pt x="3866" y="2364"/>
                  <a:pt x="3947" y="2361"/>
                </a:cubicBezTo>
                <a:cubicBezTo>
                  <a:pt x="3891" y="2439"/>
                  <a:pt x="4046" y="2594"/>
                  <a:pt x="4036" y="2679"/>
                </a:cubicBezTo>
                <a:cubicBezTo>
                  <a:pt x="4082" y="2619"/>
                  <a:pt x="4043" y="2523"/>
                  <a:pt x="4081" y="2465"/>
                </a:cubicBezTo>
                <a:cubicBezTo>
                  <a:pt x="4114" y="2482"/>
                  <a:pt x="4128" y="2518"/>
                  <a:pt x="4152" y="2545"/>
                </a:cubicBezTo>
                <a:cubicBezTo>
                  <a:pt x="4147" y="2493"/>
                  <a:pt x="4139" y="2455"/>
                  <a:pt x="4190" y="2423"/>
                </a:cubicBezTo>
                <a:cubicBezTo>
                  <a:pt x="4150" y="2437"/>
                  <a:pt x="4067" y="2357"/>
                  <a:pt x="4101" y="2319"/>
                </a:cubicBezTo>
                <a:cubicBezTo>
                  <a:pt x="4078" y="2318"/>
                  <a:pt x="4065" y="2305"/>
                  <a:pt x="4066" y="2281"/>
                </a:cubicBezTo>
                <a:cubicBezTo>
                  <a:pt x="4109" y="2315"/>
                  <a:pt x="4081" y="2273"/>
                  <a:pt x="4120" y="2266"/>
                </a:cubicBezTo>
                <a:cubicBezTo>
                  <a:pt x="4167" y="2257"/>
                  <a:pt x="4117" y="2205"/>
                  <a:pt x="4107" y="2186"/>
                </a:cubicBezTo>
                <a:cubicBezTo>
                  <a:pt x="4148" y="2160"/>
                  <a:pt x="4224" y="2191"/>
                  <a:pt x="4160" y="2204"/>
                </a:cubicBezTo>
                <a:cubicBezTo>
                  <a:pt x="4184" y="2212"/>
                  <a:pt x="4199" y="2232"/>
                  <a:pt x="4187" y="2257"/>
                </a:cubicBezTo>
                <a:cubicBezTo>
                  <a:pt x="4215" y="2250"/>
                  <a:pt x="4219" y="2211"/>
                  <a:pt x="4247" y="2208"/>
                </a:cubicBezTo>
                <a:cubicBezTo>
                  <a:pt x="4283" y="2205"/>
                  <a:pt x="4284" y="2229"/>
                  <a:pt x="4306" y="2247"/>
                </a:cubicBezTo>
                <a:cubicBezTo>
                  <a:pt x="4334" y="2270"/>
                  <a:pt x="4351" y="2229"/>
                  <a:pt x="4381" y="2247"/>
                </a:cubicBezTo>
                <a:cubicBezTo>
                  <a:pt x="4415" y="2267"/>
                  <a:pt x="4453" y="2242"/>
                  <a:pt x="4487" y="2263"/>
                </a:cubicBezTo>
                <a:cubicBezTo>
                  <a:pt x="4458" y="2227"/>
                  <a:pt x="4432" y="2246"/>
                  <a:pt x="4395" y="2233"/>
                </a:cubicBezTo>
                <a:cubicBezTo>
                  <a:pt x="4344" y="2215"/>
                  <a:pt x="4382" y="2178"/>
                  <a:pt x="4386" y="2141"/>
                </a:cubicBezTo>
                <a:cubicBezTo>
                  <a:pt x="4393" y="2151"/>
                  <a:pt x="4400" y="2161"/>
                  <a:pt x="4407" y="2171"/>
                </a:cubicBezTo>
                <a:cubicBezTo>
                  <a:pt x="4449" y="2142"/>
                  <a:pt x="4431" y="2078"/>
                  <a:pt x="4481" y="2055"/>
                </a:cubicBezTo>
                <a:cubicBezTo>
                  <a:pt x="4456" y="2046"/>
                  <a:pt x="4438" y="2062"/>
                  <a:pt x="4431" y="2085"/>
                </a:cubicBezTo>
                <a:cubicBezTo>
                  <a:pt x="4394" y="2047"/>
                  <a:pt x="4368" y="1965"/>
                  <a:pt x="4430" y="1936"/>
                </a:cubicBezTo>
                <a:cubicBezTo>
                  <a:pt x="4458" y="1923"/>
                  <a:pt x="4545" y="1897"/>
                  <a:pt x="4499" y="1853"/>
                </a:cubicBezTo>
                <a:cubicBezTo>
                  <a:pt x="4531" y="1855"/>
                  <a:pt x="4555" y="1878"/>
                  <a:pt x="4580" y="1895"/>
                </a:cubicBezTo>
                <a:cubicBezTo>
                  <a:pt x="4612" y="1927"/>
                  <a:pt x="4571" y="1924"/>
                  <a:pt x="4650" y="1942"/>
                </a:cubicBezTo>
                <a:cubicBezTo>
                  <a:pt x="4604" y="1915"/>
                  <a:pt x="4639" y="1863"/>
                  <a:pt x="4570" y="1862"/>
                </a:cubicBezTo>
                <a:cubicBezTo>
                  <a:pt x="4583" y="1841"/>
                  <a:pt x="4600" y="1826"/>
                  <a:pt x="4624" y="1818"/>
                </a:cubicBezTo>
                <a:cubicBezTo>
                  <a:pt x="4601" y="1822"/>
                  <a:pt x="4581" y="1832"/>
                  <a:pt x="4564" y="1847"/>
                </a:cubicBezTo>
                <a:cubicBezTo>
                  <a:pt x="4562" y="1807"/>
                  <a:pt x="4659" y="1730"/>
                  <a:pt x="4653" y="1797"/>
                </a:cubicBezTo>
                <a:cubicBezTo>
                  <a:pt x="4656" y="1729"/>
                  <a:pt x="4703" y="1815"/>
                  <a:pt x="4745" y="1806"/>
                </a:cubicBezTo>
                <a:cubicBezTo>
                  <a:pt x="4729" y="1778"/>
                  <a:pt x="4694" y="1749"/>
                  <a:pt x="4719" y="1714"/>
                </a:cubicBezTo>
                <a:cubicBezTo>
                  <a:pt x="4629" y="1709"/>
                  <a:pt x="4735" y="1630"/>
                  <a:pt x="4739" y="1598"/>
                </a:cubicBezTo>
                <a:cubicBezTo>
                  <a:pt x="4774" y="1634"/>
                  <a:pt x="4786" y="1572"/>
                  <a:pt x="4823" y="1595"/>
                </a:cubicBezTo>
                <a:cubicBezTo>
                  <a:pt x="4832" y="1561"/>
                  <a:pt x="4830" y="1526"/>
                  <a:pt x="4834" y="1491"/>
                </a:cubicBezTo>
                <a:cubicBezTo>
                  <a:pt x="4879" y="1500"/>
                  <a:pt x="4861" y="1582"/>
                  <a:pt x="4834" y="1619"/>
                </a:cubicBezTo>
                <a:cubicBezTo>
                  <a:pt x="4890" y="1555"/>
                  <a:pt x="4866" y="1551"/>
                  <a:pt x="4915" y="1625"/>
                </a:cubicBezTo>
                <a:cubicBezTo>
                  <a:pt x="4916" y="1593"/>
                  <a:pt x="4951" y="1594"/>
                  <a:pt x="4956" y="1566"/>
                </a:cubicBezTo>
                <a:cubicBezTo>
                  <a:pt x="4960" y="1548"/>
                  <a:pt x="4973" y="1503"/>
                  <a:pt x="4980" y="1488"/>
                </a:cubicBezTo>
                <a:cubicBezTo>
                  <a:pt x="4991" y="1464"/>
                  <a:pt x="5034" y="1466"/>
                  <a:pt x="5010" y="1430"/>
                </a:cubicBezTo>
                <a:cubicBezTo>
                  <a:pt x="5001" y="1423"/>
                  <a:pt x="4992" y="1421"/>
                  <a:pt x="4981" y="1425"/>
                </a:cubicBezTo>
                <a:cubicBezTo>
                  <a:pt x="4971" y="1425"/>
                  <a:pt x="4941" y="1367"/>
                  <a:pt x="4998" y="1411"/>
                </a:cubicBezTo>
                <a:cubicBezTo>
                  <a:pt x="4985" y="1375"/>
                  <a:pt x="5050" y="1348"/>
                  <a:pt x="5010" y="1405"/>
                </a:cubicBezTo>
                <a:cubicBezTo>
                  <a:pt x="5075" y="1345"/>
                  <a:pt x="4994" y="1484"/>
                  <a:pt x="5072" y="1465"/>
                </a:cubicBezTo>
                <a:cubicBezTo>
                  <a:pt x="5056" y="1428"/>
                  <a:pt x="5091" y="1397"/>
                  <a:pt x="5125" y="1396"/>
                </a:cubicBezTo>
                <a:cubicBezTo>
                  <a:pt x="5106" y="1423"/>
                  <a:pt x="5127" y="1447"/>
                  <a:pt x="5143" y="1467"/>
                </a:cubicBezTo>
                <a:cubicBezTo>
                  <a:pt x="5171" y="1436"/>
                  <a:pt x="5230" y="1423"/>
                  <a:pt x="5247" y="1381"/>
                </a:cubicBezTo>
                <a:cubicBezTo>
                  <a:pt x="5260" y="1349"/>
                  <a:pt x="5208" y="1334"/>
                  <a:pt x="5268" y="1309"/>
                </a:cubicBezTo>
                <a:cubicBezTo>
                  <a:pt x="5302" y="1295"/>
                  <a:pt x="5318" y="1381"/>
                  <a:pt x="5371" y="1382"/>
                </a:cubicBezTo>
                <a:cubicBezTo>
                  <a:pt x="5417" y="1383"/>
                  <a:pt x="5422" y="1407"/>
                  <a:pt x="5454" y="1440"/>
                </a:cubicBezTo>
                <a:cubicBezTo>
                  <a:pt x="5494" y="1482"/>
                  <a:pt x="5516" y="1538"/>
                  <a:pt x="5556" y="1580"/>
                </a:cubicBezTo>
                <a:cubicBezTo>
                  <a:pt x="5654" y="1687"/>
                  <a:pt x="5603" y="1675"/>
                  <a:pt x="5575" y="1801"/>
                </a:cubicBezTo>
                <a:cubicBezTo>
                  <a:pt x="5564" y="1842"/>
                  <a:pt x="5568" y="1901"/>
                  <a:pt x="5535" y="1930"/>
                </a:cubicBezTo>
                <a:cubicBezTo>
                  <a:pt x="5568" y="1911"/>
                  <a:pt x="5565" y="1872"/>
                  <a:pt x="5574" y="1847"/>
                </a:cubicBezTo>
                <a:cubicBezTo>
                  <a:pt x="5609" y="1821"/>
                  <a:pt x="5620" y="1878"/>
                  <a:pt x="5624" y="1901"/>
                </a:cubicBezTo>
                <a:cubicBezTo>
                  <a:pt x="5641" y="1859"/>
                  <a:pt x="5590" y="1820"/>
                  <a:pt x="5610" y="1779"/>
                </a:cubicBezTo>
                <a:cubicBezTo>
                  <a:pt x="5633" y="1730"/>
                  <a:pt x="5659" y="1783"/>
                  <a:pt x="5696" y="1767"/>
                </a:cubicBezTo>
                <a:cubicBezTo>
                  <a:pt x="5660" y="1624"/>
                  <a:pt x="5943" y="1675"/>
                  <a:pt x="5912" y="1815"/>
                </a:cubicBezTo>
                <a:cubicBezTo>
                  <a:pt x="5960" y="1796"/>
                  <a:pt x="5941" y="1740"/>
                  <a:pt x="5942" y="1702"/>
                </a:cubicBezTo>
                <a:cubicBezTo>
                  <a:pt x="6008" y="1708"/>
                  <a:pt x="6029" y="1840"/>
                  <a:pt x="6085" y="1827"/>
                </a:cubicBezTo>
                <a:cubicBezTo>
                  <a:pt x="6072" y="1795"/>
                  <a:pt x="6039" y="1738"/>
                  <a:pt x="6078" y="1710"/>
                </a:cubicBezTo>
                <a:cubicBezTo>
                  <a:pt x="6105" y="1690"/>
                  <a:pt x="6141" y="1706"/>
                  <a:pt x="6167" y="1681"/>
                </a:cubicBezTo>
                <a:cubicBezTo>
                  <a:pt x="6116" y="1688"/>
                  <a:pt x="6084" y="1672"/>
                  <a:pt x="6067" y="1622"/>
                </a:cubicBezTo>
                <a:cubicBezTo>
                  <a:pt x="6090" y="1620"/>
                  <a:pt x="6111" y="1613"/>
                  <a:pt x="6129" y="1598"/>
                </a:cubicBezTo>
                <a:cubicBezTo>
                  <a:pt x="6083" y="1612"/>
                  <a:pt x="5980" y="1576"/>
                  <a:pt x="6018" y="1513"/>
                </a:cubicBezTo>
                <a:cubicBezTo>
                  <a:pt x="6033" y="1487"/>
                  <a:pt x="6040" y="1449"/>
                  <a:pt x="6064" y="1429"/>
                </a:cubicBezTo>
                <a:cubicBezTo>
                  <a:pt x="6084" y="1411"/>
                  <a:pt x="6130" y="1423"/>
                  <a:pt x="6141" y="1393"/>
                </a:cubicBezTo>
                <a:cubicBezTo>
                  <a:pt x="6159" y="1345"/>
                  <a:pt x="6167" y="1285"/>
                  <a:pt x="6191" y="1240"/>
                </a:cubicBezTo>
                <a:cubicBezTo>
                  <a:pt x="6214" y="1199"/>
                  <a:pt x="6232" y="1245"/>
                  <a:pt x="6261" y="1222"/>
                </a:cubicBezTo>
                <a:cubicBezTo>
                  <a:pt x="6280" y="1206"/>
                  <a:pt x="6328" y="1152"/>
                  <a:pt x="6355" y="1168"/>
                </a:cubicBezTo>
                <a:cubicBezTo>
                  <a:pt x="6330" y="1142"/>
                  <a:pt x="6300" y="1095"/>
                  <a:pt x="6307" y="1058"/>
                </a:cubicBezTo>
                <a:cubicBezTo>
                  <a:pt x="6319" y="994"/>
                  <a:pt x="6345" y="1045"/>
                  <a:pt x="6373" y="999"/>
                </a:cubicBezTo>
                <a:cubicBezTo>
                  <a:pt x="6392" y="969"/>
                  <a:pt x="6384" y="938"/>
                  <a:pt x="6420" y="917"/>
                </a:cubicBezTo>
                <a:cubicBezTo>
                  <a:pt x="6446" y="902"/>
                  <a:pt x="6463" y="946"/>
                  <a:pt x="6494" y="939"/>
                </a:cubicBezTo>
                <a:cubicBezTo>
                  <a:pt x="6462" y="926"/>
                  <a:pt x="6451" y="836"/>
                  <a:pt x="6488" y="823"/>
                </a:cubicBezTo>
                <a:cubicBezTo>
                  <a:pt x="6527" y="810"/>
                  <a:pt x="6554" y="901"/>
                  <a:pt x="6589" y="909"/>
                </a:cubicBezTo>
                <a:cubicBezTo>
                  <a:pt x="6552" y="881"/>
                  <a:pt x="6546" y="778"/>
                  <a:pt x="6616" y="811"/>
                </a:cubicBezTo>
                <a:cubicBezTo>
                  <a:pt x="6624" y="786"/>
                  <a:pt x="6606" y="756"/>
                  <a:pt x="6638" y="743"/>
                </a:cubicBezTo>
                <a:cubicBezTo>
                  <a:pt x="6670" y="730"/>
                  <a:pt x="6682" y="778"/>
                  <a:pt x="6702" y="728"/>
                </a:cubicBezTo>
                <a:cubicBezTo>
                  <a:pt x="6751" y="842"/>
                  <a:pt x="7049" y="724"/>
                  <a:pt x="7055" y="793"/>
                </a:cubicBezTo>
                <a:cubicBezTo>
                  <a:pt x="7055" y="744"/>
                  <a:pt x="7106" y="709"/>
                  <a:pt x="7150" y="737"/>
                </a:cubicBezTo>
                <a:cubicBezTo>
                  <a:pt x="7104" y="688"/>
                  <a:pt x="7157" y="615"/>
                  <a:pt x="7144" y="559"/>
                </a:cubicBezTo>
                <a:cubicBezTo>
                  <a:pt x="7125" y="474"/>
                  <a:pt x="7043" y="486"/>
                  <a:pt x="6981" y="515"/>
                </a:cubicBezTo>
                <a:cubicBezTo>
                  <a:pt x="6983" y="474"/>
                  <a:pt x="6932" y="456"/>
                  <a:pt x="6910" y="437"/>
                </a:cubicBezTo>
                <a:cubicBezTo>
                  <a:pt x="6895" y="425"/>
                  <a:pt x="6959" y="386"/>
                  <a:pt x="6963" y="375"/>
                </a:cubicBezTo>
                <a:cubicBezTo>
                  <a:pt x="6993" y="398"/>
                  <a:pt x="6999" y="434"/>
                  <a:pt x="7008" y="467"/>
                </a:cubicBezTo>
                <a:cubicBezTo>
                  <a:pt x="7027" y="439"/>
                  <a:pt x="7030" y="405"/>
                  <a:pt x="7014" y="375"/>
                </a:cubicBezTo>
                <a:cubicBezTo>
                  <a:pt x="7031" y="409"/>
                  <a:pt x="7053" y="412"/>
                  <a:pt x="7073" y="378"/>
                </a:cubicBezTo>
                <a:cubicBezTo>
                  <a:pt x="7083" y="422"/>
                  <a:pt x="7152" y="474"/>
                  <a:pt x="7177" y="515"/>
                </a:cubicBezTo>
                <a:cubicBezTo>
                  <a:pt x="7196" y="490"/>
                  <a:pt x="7253" y="488"/>
                  <a:pt x="7236" y="446"/>
                </a:cubicBezTo>
                <a:cubicBezTo>
                  <a:pt x="7274" y="472"/>
                  <a:pt x="7290" y="587"/>
                  <a:pt x="7334" y="587"/>
                </a:cubicBezTo>
                <a:cubicBezTo>
                  <a:pt x="7374" y="586"/>
                  <a:pt x="7428" y="582"/>
                  <a:pt x="7424" y="627"/>
                </a:cubicBezTo>
                <a:cubicBezTo>
                  <a:pt x="7468" y="629"/>
                  <a:pt x="7500" y="574"/>
                  <a:pt x="7545" y="589"/>
                </a:cubicBezTo>
                <a:cubicBezTo>
                  <a:pt x="7468" y="646"/>
                  <a:pt x="7641" y="633"/>
                  <a:pt x="7616" y="713"/>
                </a:cubicBezTo>
                <a:cubicBezTo>
                  <a:pt x="7646" y="660"/>
                  <a:pt x="7652" y="698"/>
                  <a:pt x="7693" y="706"/>
                </a:cubicBezTo>
                <a:cubicBezTo>
                  <a:pt x="7739" y="714"/>
                  <a:pt x="7764" y="678"/>
                  <a:pt x="7807" y="672"/>
                </a:cubicBezTo>
                <a:cubicBezTo>
                  <a:pt x="7817" y="766"/>
                  <a:pt x="7908" y="753"/>
                  <a:pt x="7970" y="773"/>
                </a:cubicBezTo>
                <a:cubicBezTo>
                  <a:pt x="7923" y="698"/>
                  <a:pt x="8128" y="734"/>
                  <a:pt x="8062" y="672"/>
                </a:cubicBezTo>
                <a:cubicBezTo>
                  <a:pt x="8100" y="662"/>
                  <a:pt x="8160" y="652"/>
                  <a:pt x="8160" y="601"/>
                </a:cubicBezTo>
                <a:cubicBezTo>
                  <a:pt x="8187" y="639"/>
                  <a:pt x="8134" y="664"/>
                  <a:pt x="8109" y="681"/>
                </a:cubicBezTo>
                <a:cubicBezTo>
                  <a:pt x="8198" y="681"/>
                  <a:pt x="8043" y="719"/>
                  <a:pt x="8091" y="797"/>
                </a:cubicBezTo>
                <a:cubicBezTo>
                  <a:pt x="8112" y="768"/>
                  <a:pt x="8138" y="734"/>
                  <a:pt x="8178" y="734"/>
                </a:cubicBezTo>
                <a:cubicBezTo>
                  <a:pt x="8138" y="776"/>
                  <a:pt x="8187" y="752"/>
                  <a:pt x="8186" y="800"/>
                </a:cubicBezTo>
                <a:cubicBezTo>
                  <a:pt x="8183" y="875"/>
                  <a:pt x="8259" y="845"/>
                  <a:pt x="8293" y="773"/>
                </a:cubicBezTo>
                <a:cubicBezTo>
                  <a:pt x="8186" y="771"/>
                  <a:pt x="8357" y="665"/>
                  <a:pt x="8376" y="645"/>
                </a:cubicBezTo>
                <a:cubicBezTo>
                  <a:pt x="8340" y="682"/>
                  <a:pt x="8366" y="768"/>
                  <a:pt x="8409" y="782"/>
                </a:cubicBezTo>
                <a:cubicBezTo>
                  <a:pt x="8378" y="725"/>
                  <a:pt x="8494" y="728"/>
                  <a:pt x="8449" y="823"/>
                </a:cubicBezTo>
                <a:cubicBezTo>
                  <a:pt x="8421" y="881"/>
                  <a:pt x="8366" y="962"/>
                  <a:pt x="8305" y="987"/>
                </a:cubicBezTo>
                <a:cubicBezTo>
                  <a:pt x="8324" y="1004"/>
                  <a:pt x="8339" y="1025"/>
                  <a:pt x="8350" y="1049"/>
                </a:cubicBezTo>
                <a:cubicBezTo>
                  <a:pt x="8339" y="1041"/>
                  <a:pt x="8328" y="1034"/>
                  <a:pt x="8317" y="1028"/>
                </a:cubicBezTo>
                <a:cubicBezTo>
                  <a:pt x="8307" y="1074"/>
                  <a:pt x="8303" y="1116"/>
                  <a:pt x="8255" y="1138"/>
                </a:cubicBezTo>
                <a:cubicBezTo>
                  <a:pt x="8254" y="1118"/>
                  <a:pt x="8255" y="1098"/>
                  <a:pt x="8258" y="1079"/>
                </a:cubicBezTo>
                <a:cubicBezTo>
                  <a:pt x="8235" y="1092"/>
                  <a:pt x="8215" y="1109"/>
                  <a:pt x="8198" y="1129"/>
                </a:cubicBezTo>
                <a:cubicBezTo>
                  <a:pt x="8195" y="1058"/>
                  <a:pt x="8151" y="1127"/>
                  <a:pt x="8151" y="1153"/>
                </a:cubicBezTo>
                <a:cubicBezTo>
                  <a:pt x="8142" y="1089"/>
                  <a:pt x="8075" y="1166"/>
                  <a:pt x="8115" y="1203"/>
                </a:cubicBezTo>
                <a:cubicBezTo>
                  <a:pt x="8027" y="1186"/>
                  <a:pt x="8090" y="1356"/>
                  <a:pt x="8139" y="1274"/>
                </a:cubicBezTo>
                <a:cubicBezTo>
                  <a:pt x="8091" y="1375"/>
                  <a:pt x="7994" y="1556"/>
                  <a:pt x="7911" y="1634"/>
                </a:cubicBezTo>
                <a:cubicBezTo>
                  <a:pt x="7874" y="1668"/>
                  <a:pt x="7854" y="1655"/>
                  <a:pt x="7884" y="1715"/>
                </a:cubicBezTo>
                <a:cubicBezTo>
                  <a:pt x="7926" y="1796"/>
                  <a:pt x="8021" y="1824"/>
                  <a:pt x="8074" y="1894"/>
                </a:cubicBezTo>
                <a:cubicBezTo>
                  <a:pt x="8105" y="1936"/>
                  <a:pt x="8126" y="1974"/>
                  <a:pt x="8171" y="2002"/>
                </a:cubicBezTo>
                <a:cubicBezTo>
                  <a:pt x="8202" y="2022"/>
                  <a:pt x="8232" y="2047"/>
                  <a:pt x="8219" y="2088"/>
                </a:cubicBezTo>
                <a:cubicBezTo>
                  <a:pt x="8253" y="2075"/>
                  <a:pt x="8288" y="2103"/>
                  <a:pt x="8311" y="2064"/>
                </a:cubicBezTo>
                <a:cubicBezTo>
                  <a:pt x="8344" y="2115"/>
                  <a:pt x="8400" y="2140"/>
                  <a:pt x="8451" y="2168"/>
                </a:cubicBezTo>
                <a:cubicBezTo>
                  <a:pt x="8516" y="2204"/>
                  <a:pt x="8546" y="2254"/>
                  <a:pt x="8591" y="2311"/>
                </a:cubicBezTo>
                <a:cubicBezTo>
                  <a:pt x="8668" y="2408"/>
                  <a:pt x="8780" y="2374"/>
                  <a:pt x="8875" y="2442"/>
                </a:cubicBezTo>
                <a:cubicBezTo>
                  <a:pt x="8926" y="2478"/>
                  <a:pt x="8887" y="2553"/>
                  <a:pt x="8933" y="2590"/>
                </a:cubicBezTo>
                <a:cubicBezTo>
                  <a:pt x="8958" y="2610"/>
                  <a:pt x="8992" y="2608"/>
                  <a:pt x="9016" y="2632"/>
                </a:cubicBezTo>
                <a:cubicBezTo>
                  <a:pt x="9040" y="2658"/>
                  <a:pt x="9070" y="2674"/>
                  <a:pt x="9099" y="2695"/>
                </a:cubicBezTo>
                <a:cubicBezTo>
                  <a:pt x="9187" y="2757"/>
                  <a:pt x="9378" y="2697"/>
                  <a:pt x="9430" y="2603"/>
                </a:cubicBezTo>
                <a:cubicBezTo>
                  <a:pt x="9505" y="2468"/>
                  <a:pt x="9601" y="2334"/>
                  <a:pt x="9655" y="2188"/>
                </a:cubicBezTo>
                <a:cubicBezTo>
                  <a:pt x="9687" y="2105"/>
                  <a:pt x="9711" y="2019"/>
                  <a:pt x="9742" y="1935"/>
                </a:cubicBezTo>
                <a:cubicBezTo>
                  <a:pt x="9775" y="1846"/>
                  <a:pt x="9813" y="1778"/>
                  <a:pt x="9807" y="1680"/>
                </a:cubicBezTo>
                <a:cubicBezTo>
                  <a:pt x="9802" y="1604"/>
                  <a:pt x="9806" y="1558"/>
                  <a:pt x="9834" y="1488"/>
                </a:cubicBezTo>
                <a:cubicBezTo>
                  <a:pt x="9862" y="1418"/>
                  <a:pt x="9798" y="1356"/>
                  <a:pt x="9835" y="1279"/>
                </a:cubicBezTo>
                <a:cubicBezTo>
                  <a:pt x="9865" y="1216"/>
                  <a:pt x="9926" y="1166"/>
                  <a:pt x="9907" y="1092"/>
                </a:cubicBezTo>
                <a:cubicBezTo>
                  <a:pt x="9885" y="1007"/>
                  <a:pt x="9957" y="1003"/>
                  <a:pt x="9974" y="933"/>
                </a:cubicBezTo>
                <a:cubicBezTo>
                  <a:pt x="9992" y="950"/>
                  <a:pt x="10001" y="971"/>
                  <a:pt x="10001" y="995"/>
                </a:cubicBezTo>
                <a:cubicBezTo>
                  <a:pt x="10000" y="972"/>
                  <a:pt x="10015" y="954"/>
                  <a:pt x="10036" y="945"/>
                </a:cubicBezTo>
                <a:cubicBezTo>
                  <a:pt x="10024" y="944"/>
                  <a:pt x="9962" y="876"/>
                  <a:pt x="9956" y="862"/>
                </a:cubicBezTo>
                <a:cubicBezTo>
                  <a:pt x="9946" y="870"/>
                  <a:pt x="9936" y="879"/>
                  <a:pt x="9926" y="889"/>
                </a:cubicBezTo>
                <a:cubicBezTo>
                  <a:pt x="9919" y="852"/>
                  <a:pt x="9954" y="771"/>
                  <a:pt x="9997" y="770"/>
                </a:cubicBezTo>
                <a:cubicBezTo>
                  <a:pt x="9981" y="737"/>
                  <a:pt x="10001" y="705"/>
                  <a:pt x="10021" y="681"/>
                </a:cubicBezTo>
                <a:cubicBezTo>
                  <a:pt x="10028" y="704"/>
                  <a:pt x="10045" y="716"/>
                  <a:pt x="10069" y="710"/>
                </a:cubicBezTo>
                <a:cubicBezTo>
                  <a:pt x="10064" y="586"/>
                  <a:pt x="10140" y="492"/>
                  <a:pt x="10155" y="372"/>
                </a:cubicBezTo>
                <a:cubicBezTo>
                  <a:pt x="10160" y="333"/>
                  <a:pt x="10160" y="307"/>
                  <a:pt x="10202" y="290"/>
                </a:cubicBezTo>
                <a:cubicBezTo>
                  <a:pt x="10242" y="274"/>
                  <a:pt x="10261" y="203"/>
                  <a:pt x="10312" y="238"/>
                </a:cubicBezTo>
                <a:cubicBezTo>
                  <a:pt x="10297" y="258"/>
                  <a:pt x="10284" y="279"/>
                  <a:pt x="10274" y="301"/>
                </a:cubicBezTo>
                <a:cubicBezTo>
                  <a:pt x="10284" y="294"/>
                  <a:pt x="10295" y="288"/>
                  <a:pt x="10306" y="283"/>
                </a:cubicBezTo>
                <a:cubicBezTo>
                  <a:pt x="10319" y="321"/>
                  <a:pt x="10356" y="339"/>
                  <a:pt x="10349" y="381"/>
                </a:cubicBezTo>
                <a:cubicBezTo>
                  <a:pt x="10346" y="399"/>
                  <a:pt x="10348" y="416"/>
                  <a:pt x="10354" y="432"/>
                </a:cubicBezTo>
                <a:cubicBezTo>
                  <a:pt x="10366" y="471"/>
                  <a:pt x="10348" y="471"/>
                  <a:pt x="10348" y="505"/>
                </a:cubicBezTo>
                <a:cubicBezTo>
                  <a:pt x="10348" y="542"/>
                  <a:pt x="10340" y="580"/>
                  <a:pt x="10347" y="616"/>
                </a:cubicBezTo>
                <a:cubicBezTo>
                  <a:pt x="10355" y="664"/>
                  <a:pt x="10428" y="658"/>
                  <a:pt x="10461" y="675"/>
                </a:cubicBezTo>
                <a:cubicBezTo>
                  <a:pt x="10402" y="719"/>
                  <a:pt x="10382" y="765"/>
                  <a:pt x="10429" y="816"/>
                </a:cubicBezTo>
                <a:cubicBezTo>
                  <a:pt x="10479" y="871"/>
                  <a:pt x="10470" y="917"/>
                  <a:pt x="10455" y="987"/>
                </a:cubicBezTo>
                <a:cubicBezTo>
                  <a:pt x="10521" y="974"/>
                  <a:pt x="10488" y="1253"/>
                  <a:pt x="10474" y="1286"/>
                </a:cubicBezTo>
                <a:cubicBezTo>
                  <a:pt x="10457" y="1327"/>
                  <a:pt x="10481" y="1358"/>
                  <a:pt x="10494" y="1395"/>
                </a:cubicBezTo>
                <a:cubicBezTo>
                  <a:pt x="10508" y="1439"/>
                  <a:pt x="10485" y="1486"/>
                  <a:pt x="10505" y="1530"/>
                </a:cubicBezTo>
                <a:cubicBezTo>
                  <a:pt x="10541" y="1607"/>
                  <a:pt x="10638" y="1558"/>
                  <a:pt x="10648" y="1491"/>
                </a:cubicBezTo>
                <a:cubicBezTo>
                  <a:pt x="10708" y="1566"/>
                  <a:pt x="10736" y="1394"/>
                  <a:pt x="10764" y="1556"/>
                </a:cubicBezTo>
                <a:cubicBezTo>
                  <a:pt x="10770" y="1592"/>
                  <a:pt x="10934" y="1731"/>
                  <a:pt x="10968" y="1735"/>
                </a:cubicBezTo>
                <a:cubicBezTo>
                  <a:pt x="10949" y="1765"/>
                  <a:pt x="10892" y="1825"/>
                  <a:pt x="10954" y="1847"/>
                </a:cubicBezTo>
                <a:cubicBezTo>
                  <a:pt x="10872" y="1946"/>
                  <a:pt x="10971" y="2054"/>
                  <a:pt x="10932" y="2162"/>
                </a:cubicBezTo>
                <a:cubicBezTo>
                  <a:pt x="10909" y="2228"/>
                  <a:pt x="10895" y="2262"/>
                  <a:pt x="10930" y="2323"/>
                </a:cubicBezTo>
                <a:cubicBezTo>
                  <a:pt x="10948" y="2353"/>
                  <a:pt x="11000" y="2412"/>
                  <a:pt x="10977" y="2450"/>
                </a:cubicBezTo>
                <a:cubicBezTo>
                  <a:pt x="10995" y="2435"/>
                  <a:pt x="11016" y="2426"/>
                  <a:pt x="11040" y="2423"/>
                </a:cubicBezTo>
                <a:cubicBezTo>
                  <a:pt x="10993" y="2608"/>
                  <a:pt x="11061" y="2550"/>
                  <a:pt x="11035" y="2726"/>
                </a:cubicBezTo>
                <a:cubicBezTo>
                  <a:pt x="11027" y="2781"/>
                  <a:pt x="10998" y="2817"/>
                  <a:pt x="10976" y="2866"/>
                </a:cubicBezTo>
                <a:cubicBezTo>
                  <a:pt x="10950" y="2925"/>
                  <a:pt x="11017" y="2938"/>
                  <a:pt x="11013" y="2985"/>
                </a:cubicBezTo>
                <a:cubicBezTo>
                  <a:pt x="11009" y="3023"/>
                  <a:pt x="11062" y="2994"/>
                  <a:pt x="11045" y="3042"/>
                </a:cubicBezTo>
                <a:cubicBezTo>
                  <a:pt x="11031" y="3083"/>
                  <a:pt x="10986" y="3116"/>
                  <a:pt x="11012" y="3163"/>
                </a:cubicBezTo>
                <a:cubicBezTo>
                  <a:pt x="11027" y="3191"/>
                  <a:pt x="11077" y="3250"/>
                  <a:pt x="11113" y="3247"/>
                </a:cubicBezTo>
                <a:cubicBezTo>
                  <a:pt x="11147" y="3244"/>
                  <a:pt x="11177" y="3327"/>
                  <a:pt x="11212" y="3261"/>
                </a:cubicBezTo>
                <a:cubicBezTo>
                  <a:pt x="11208" y="3339"/>
                  <a:pt x="11335" y="3351"/>
                  <a:pt x="11322" y="3299"/>
                </a:cubicBezTo>
                <a:cubicBezTo>
                  <a:pt x="11342" y="3343"/>
                  <a:pt x="11330" y="3463"/>
                  <a:pt x="11387" y="3481"/>
                </a:cubicBezTo>
                <a:cubicBezTo>
                  <a:pt x="11388" y="3457"/>
                  <a:pt x="11402" y="3443"/>
                  <a:pt x="11425" y="3442"/>
                </a:cubicBezTo>
                <a:cubicBezTo>
                  <a:pt x="11408" y="3503"/>
                  <a:pt x="11476" y="3508"/>
                  <a:pt x="11519" y="3524"/>
                </a:cubicBezTo>
                <a:cubicBezTo>
                  <a:pt x="11554" y="3537"/>
                  <a:pt x="11512" y="3613"/>
                  <a:pt x="11581" y="3593"/>
                </a:cubicBezTo>
                <a:cubicBezTo>
                  <a:pt x="11596" y="3588"/>
                  <a:pt x="11585" y="3562"/>
                  <a:pt x="11599" y="3556"/>
                </a:cubicBezTo>
                <a:cubicBezTo>
                  <a:pt x="11629" y="3544"/>
                  <a:pt x="11625" y="3591"/>
                  <a:pt x="11628" y="3604"/>
                </a:cubicBezTo>
                <a:cubicBezTo>
                  <a:pt x="11635" y="3631"/>
                  <a:pt x="11666" y="3616"/>
                  <a:pt x="11679" y="3640"/>
                </a:cubicBezTo>
                <a:cubicBezTo>
                  <a:pt x="11693" y="3668"/>
                  <a:pt x="11691" y="3701"/>
                  <a:pt x="11704" y="3730"/>
                </a:cubicBezTo>
                <a:cubicBezTo>
                  <a:pt x="11689" y="3699"/>
                  <a:pt x="11648" y="3693"/>
                  <a:pt x="11633" y="3728"/>
                </a:cubicBezTo>
                <a:cubicBezTo>
                  <a:pt x="11613" y="3772"/>
                  <a:pt x="11672" y="3819"/>
                  <a:pt x="11642" y="3860"/>
                </a:cubicBezTo>
                <a:cubicBezTo>
                  <a:pt x="11803" y="3803"/>
                  <a:pt x="11686" y="4091"/>
                  <a:pt x="11796" y="4089"/>
                </a:cubicBezTo>
                <a:cubicBezTo>
                  <a:pt x="11758" y="4133"/>
                  <a:pt x="11760" y="4204"/>
                  <a:pt x="11765" y="4258"/>
                </a:cubicBezTo>
                <a:cubicBezTo>
                  <a:pt x="11770" y="4304"/>
                  <a:pt x="11814" y="4383"/>
                  <a:pt x="11779" y="4424"/>
                </a:cubicBezTo>
                <a:cubicBezTo>
                  <a:pt x="11837" y="4401"/>
                  <a:pt x="11845" y="4418"/>
                  <a:pt x="11871" y="4469"/>
                </a:cubicBezTo>
                <a:cubicBezTo>
                  <a:pt x="11898" y="4416"/>
                  <a:pt x="11866" y="4358"/>
                  <a:pt x="11906" y="4309"/>
                </a:cubicBezTo>
                <a:cubicBezTo>
                  <a:pt x="11955" y="4352"/>
                  <a:pt x="11979" y="4418"/>
                  <a:pt x="12037" y="4451"/>
                </a:cubicBezTo>
                <a:cubicBezTo>
                  <a:pt x="12046" y="4435"/>
                  <a:pt x="12038" y="4402"/>
                  <a:pt x="12052" y="4389"/>
                </a:cubicBezTo>
                <a:cubicBezTo>
                  <a:pt x="12115" y="4329"/>
                  <a:pt x="12114" y="4493"/>
                  <a:pt x="12074" y="4609"/>
                </a:cubicBezTo>
                <a:cubicBezTo>
                  <a:pt x="12059" y="4652"/>
                  <a:pt x="12071" y="4696"/>
                  <a:pt x="12057" y="4740"/>
                </a:cubicBezTo>
                <a:cubicBezTo>
                  <a:pt x="12029" y="4830"/>
                  <a:pt x="12090" y="4773"/>
                  <a:pt x="12117" y="4828"/>
                </a:cubicBezTo>
                <a:cubicBezTo>
                  <a:pt x="12109" y="4807"/>
                  <a:pt x="12112" y="4787"/>
                  <a:pt x="12126" y="4769"/>
                </a:cubicBezTo>
                <a:cubicBezTo>
                  <a:pt x="12192" y="4790"/>
                  <a:pt x="12188" y="4948"/>
                  <a:pt x="12123" y="4840"/>
                </a:cubicBezTo>
                <a:cubicBezTo>
                  <a:pt x="12130" y="4887"/>
                  <a:pt x="12266" y="5045"/>
                  <a:pt x="12266" y="4962"/>
                </a:cubicBezTo>
                <a:cubicBezTo>
                  <a:pt x="12333" y="5016"/>
                  <a:pt x="12317" y="5096"/>
                  <a:pt x="12352" y="5167"/>
                </a:cubicBezTo>
                <a:cubicBezTo>
                  <a:pt x="12368" y="5200"/>
                  <a:pt x="12404" y="5207"/>
                  <a:pt x="12426" y="5235"/>
                </a:cubicBezTo>
                <a:cubicBezTo>
                  <a:pt x="12451" y="5268"/>
                  <a:pt x="12434" y="5308"/>
                  <a:pt x="12440" y="5345"/>
                </a:cubicBezTo>
                <a:cubicBezTo>
                  <a:pt x="12453" y="5427"/>
                  <a:pt x="12534" y="5396"/>
                  <a:pt x="12524" y="5475"/>
                </a:cubicBezTo>
                <a:cubicBezTo>
                  <a:pt x="12520" y="5505"/>
                  <a:pt x="12491" y="5526"/>
                  <a:pt x="12485" y="5556"/>
                </a:cubicBezTo>
                <a:cubicBezTo>
                  <a:pt x="12477" y="5596"/>
                  <a:pt x="12516" y="5619"/>
                  <a:pt x="12497" y="5666"/>
                </a:cubicBezTo>
                <a:cubicBezTo>
                  <a:pt x="12507" y="5655"/>
                  <a:pt x="12517" y="5645"/>
                  <a:pt x="12527" y="5636"/>
                </a:cubicBezTo>
                <a:cubicBezTo>
                  <a:pt x="12572" y="5673"/>
                  <a:pt x="12501" y="5723"/>
                  <a:pt x="12488" y="5758"/>
                </a:cubicBezTo>
                <a:cubicBezTo>
                  <a:pt x="12466" y="5819"/>
                  <a:pt x="12447" y="5893"/>
                  <a:pt x="12436" y="5958"/>
                </a:cubicBezTo>
                <a:cubicBezTo>
                  <a:pt x="12428" y="6007"/>
                  <a:pt x="12441" y="6050"/>
                  <a:pt x="12399" y="6083"/>
                </a:cubicBezTo>
                <a:cubicBezTo>
                  <a:pt x="12354" y="6119"/>
                  <a:pt x="12358" y="6153"/>
                  <a:pt x="12389" y="6197"/>
                </a:cubicBezTo>
                <a:cubicBezTo>
                  <a:pt x="12429" y="6253"/>
                  <a:pt x="12383" y="6394"/>
                  <a:pt x="12384" y="6421"/>
                </a:cubicBezTo>
                <a:cubicBezTo>
                  <a:pt x="12385" y="6448"/>
                  <a:pt x="12406" y="6464"/>
                  <a:pt x="12399" y="6494"/>
                </a:cubicBezTo>
                <a:cubicBezTo>
                  <a:pt x="12367" y="6636"/>
                  <a:pt x="12300" y="6727"/>
                  <a:pt x="12219" y="6845"/>
                </a:cubicBezTo>
                <a:cubicBezTo>
                  <a:pt x="12131" y="6971"/>
                  <a:pt x="12082" y="7116"/>
                  <a:pt x="11985" y="7239"/>
                </a:cubicBezTo>
                <a:cubicBezTo>
                  <a:pt x="11903" y="7342"/>
                  <a:pt x="11897" y="7466"/>
                  <a:pt x="11817" y="7569"/>
                </a:cubicBezTo>
                <a:cubicBezTo>
                  <a:pt x="11779" y="7619"/>
                  <a:pt x="11746" y="7675"/>
                  <a:pt x="11704" y="7723"/>
                </a:cubicBezTo>
                <a:cubicBezTo>
                  <a:pt x="11664" y="7770"/>
                  <a:pt x="11599" y="7795"/>
                  <a:pt x="11567" y="7850"/>
                </a:cubicBezTo>
                <a:cubicBezTo>
                  <a:pt x="11546" y="7885"/>
                  <a:pt x="11537" y="7950"/>
                  <a:pt x="11509" y="7978"/>
                </a:cubicBezTo>
                <a:cubicBezTo>
                  <a:pt x="11492" y="7995"/>
                  <a:pt x="11463" y="7994"/>
                  <a:pt x="11444" y="8007"/>
                </a:cubicBezTo>
                <a:cubicBezTo>
                  <a:pt x="11409" y="8032"/>
                  <a:pt x="11375" y="8069"/>
                  <a:pt x="11330" y="8076"/>
                </a:cubicBezTo>
                <a:cubicBezTo>
                  <a:pt x="11407" y="8083"/>
                  <a:pt x="11283" y="8113"/>
                  <a:pt x="11263" y="8119"/>
                </a:cubicBezTo>
                <a:cubicBezTo>
                  <a:pt x="11210" y="8136"/>
                  <a:pt x="11163" y="8184"/>
                  <a:pt x="11129" y="8226"/>
                </a:cubicBezTo>
                <a:cubicBezTo>
                  <a:pt x="11105" y="8256"/>
                  <a:pt x="11064" y="8268"/>
                  <a:pt x="11039" y="8297"/>
                </a:cubicBezTo>
                <a:cubicBezTo>
                  <a:pt x="11005" y="8337"/>
                  <a:pt x="11013" y="8381"/>
                  <a:pt x="10942" y="8373"/>
                </a:cubicBezTo>
                <a:cubicBezTo>
                  <a:pt x="10937" y="8400"/>
                  <a:pt x="10943" y="8409"/>
                  <a:pt x="10962" y="8400"/>
                </a:cubicBezTo>
                <a:cubicBezTo>
                  <a:pt x="10940" y="8432"/>
                  <a:pt x="10923" y="8468"/>
                  <a:pt x="10901" y="8499"/>
                </a:cubicBezTo>
                <a:cubicBezTo>
                  <a:pt x="10883" y="8524"/>
                  <a:pt x="10857" y="8516"/>
                  <a:pt x="10839" y="8546"/>
                </a:cubicBezTo>
                <a:cubicBezTo>
                  <a:pt x="10803" y="8606"/>
                  <a:pt x="10732" y="8626"/>
                  <a:pt x="10699" y="8690"/>
                </a:cubicBezTo>
                <a:cubicBezTo>
                  <a:pt x="10683" y="8723"/>
                  <a:pt x="10689" y="8713"/>
                  <a:pt x="10662" y="8718"/>
                </a:cubicBezTo>
                <a:cubicBezTo>
                  <a:pt x="10661" y="8718"/>
                  <a:pt x="10644" y="8776"/>
                  <a:pt x="10636" y="8785"/>
                </a:cubicBezTo>
                <a:cubicBezTo>
                  <a:pt x="10621" y="8802"/>
                  <a:pt x="10533" y="8879"/>
                  <a:pt x="10582" y="8898"/>
                </a:cubicBezTo>
                <a:cubicBezTo>
                  <a:pt x="10568" y="8922"/>
                  <a:pt x="10549" y="8949"/>
                  <a:pt x="10544" y="8898"/>
                </a:cubicBezTo>
                <a:cubicBezTo>
                  <a:pt x="10523" y="8917"/>
                  <a:pt x="10532" y="8957"/>
                  <a:pt x="10500" y="8961"/>
                </a:cubicBezTo>
                <a:cubicBezTo>
                  <a:pt x="10460" y="8967"/>
                  <a:pt x="10440" y="8979"/>
                  <a:pt x="10413" y="9010"/>
                </a:cubicBezTo>
                <a:cubicBezTo>
                  <a:pt x="10344" y="9088"/>
                  <a:pt x="10268" y="9163"/>
                  <a:pt x="10205" y="9246"/>
                </a:cubicBezTo>
                <a:cubicBezTo>
                  <a:pt x="10155" y="9311"/>
                  <a:pt x="9986" y="9615"/>
                  <a:pt x="9920" y="9644"/>
                </a:cubicBezTo>
                <a:cubicBezTo>
                  <a:pt x="9975" y="9656"/>
                  <a:pt x="9901" y="9759"/>
                  <a:pt x="9874" y="9785"/>
                </a:cubicBezTo>
                <a:cubicBezTo>
                  <a:pt x="9850" y="9806"/>
                  <a:pt x="9826" y="9788"/>
                  <a:pt x="9803" y="9799"/>
                </a:cubicBezTo>
                <a:cubicBezTo>
                  <a:pt x="9734" y="9835"/>
                  <a:pt x="9700" y="9880"/>
                  <a:pt x="9613" y="9890"/>
                </a:cubicBezTo>
                <a:cubicBezTo>
                  <a:pt x="9520" y="9901"/>
                  <a:pt x="9426" y="9892"/>
                  <a:pt x="9333" y="9901"/>
                </a:cubicBezTo>
                <a:cubicBezTo>
                  <a:pt x="9146" y="9919"/>
                  <a:pt x="8989" y="10033"/>
                  <a:pt x="8838" y="10137"/>
                </a:cubicBezTo>
                <a:cubicBezTo>
                  <a:pt x="8770" y="10185"/>
                  <a:pt x="8698" y="10208"/>
                  <a:pt x="8614" y="10215"/>
                </a:cubicBezTo>
                <a:cubicBezTo>
                  <a:pt x="8533" y="10222"/>
                  <a:pt x="8554" y="10206"/>
                  <a:pt x="8540" y="10285"/>
                </a:cubicBezTo>
                <a:cubicBezTo>
                  <a:pt x="8558" y="10270"/>
                  <a:pt x="8579" y="10259"/>
                  <a:pt x="8602" y="10253"/>
                </a:cubicBezTo>
                <a:cubicBezTo>
                  <a:pt x="8592" y="10293"/>
                  <a:pt x="8555" y="10347"/>
                  <a:pt x="8516" y="10365"/>
                </a:cubicBezTo>
                <a:cubicBezTo>
                  <a:pt x="8514" y="10339"/>
                  <a:pt x="8524" y="10296"/>
                  <a:pt x="8506" y="10274"/>
                </a:cubicBezTo>
                <a:cubicBezTo>
                  <a:pt x="8478" y="10239"/>
                  <a:pt x="8461" y="10277"/>
                  <a:pt x="8427" y="10279"/>
                </a:cubicBezTo>
                <a:cubicBezTo>
                  <a:pt x="8435" y="10249"/>
                  <a:pt x="8432" y="10218"/>
                  <a:pt x="8436" y="10187"/>
                </a:cubicBezTo>
                <a:cubicBezTo>
                  <a:pt x="8398" y="10195"/>
                  <a:pt x="8371" y="10216"/>
                  <a:pt x="8364" y="10166"/>
                </a:cubicBezTo>
                <a:cubicBezTo>
                  <a:pt x="8356" y="10112"/>
                  <a:pt x="8404" y="10110"/>
                  <a:pt x="8422" y="10066"/>
                </a:cubicBezTo>
                <a:cubicBezTo>
                  <a:pt x="8447" y="10002"/>
                  <a:pt x="8301" y="10095"/>
                  <a:pt x="8293" y="10101"/>
                </a:cubicBezTo>
                <a:cubicBezTo>
                  <a:pt x="8233" y="10152"/>
                  <a:pt x="8210" y="10132"/>
                  <a:pt x="8178" y="10074"/>
                </a:cubicBezTo>
                <a:cubicBezTo>
                  <a:pt x="8218" y="10119"/>
                  <a:pt x="8268" y="10069"/>
                  <a:pt x="8299" y="10042"/>
                </a:cubicBezTo>
                <a:cubicBezTo>
                  <a:pt x="8351" y="9998"/>
                  <a:pt x="8326" y="9969"/>
                  <a:pt x="8329" y="9911"/>
                </a:cubicBezTo>
                <a:cubicBezTo>
                  <a:pt x="8251" y="9924"/>
                  <a:pt x="8182" y="9979"/>
                  <a:pt x="8115" y="10018"/>
                </a:cubicBezTo>
                <a:cubicBezTo>
                  <a:pt x="8146" y="10028"/>
                  <a:pt x="8177" y="10012"/>
                  <a:pt x="8204" y="10033"/>
                </a:cubicBezTo>
                <a:cubicBezTo>
                  <a:pt x="8167" y="10085"/>
                  <a:pt x="8080" y="10035"/>
                  <a:pt x="7916" y="10165"/>
                </a:cubicBezTo>
                <a:cubicBezTo>
                  <a:pt x="7870" y="10202"/>
                  <a:pt x="7820" y="10221"/>
                  <a:pt x="7768" y="10247"/>
                </a:cubicBezTo>
                <a:cubicBezTo>
                  <a:pt x="7724" y="10269"/>
                  <a:pt x="7715" y="10233"/>
                  <a:pt x="7670" y="10210"/>
                </a:cubicBezTo>
                <a:cubicBezTo>
                  <a:pt x="7591" y="10170"/>
                  <a:pt x="7541" y="10084"/>
                  <a:pt x="7448" y="10097"/>
                </a:cubicBezTo>
                <a:cubicBezTo>
                  <a:pt x="7396" y="10104"/>
                  <a:pt x="7373" y="10044"/>
                  <a:pt x="7319" y="10055"/>
                </a:cubicBezTo>
                <a:cubicBezTo>
                  <a:pt x="7290" y="10060"/>
                  <a:pt x="7283" y="10082"/>
                  <a:pt x="7258" y="10093"/>
                </a:cubicBezTo>
                <a:cubicBezTo>
                  <a:pt x="7240" y="10102"/>
                  <a:pt x="7215" y="10091"/>
                  <a:pt x="7195" y="10095"/>
                </a:cubicBezTo>
                <a:cubicBezTo>
                  <a:pt x="7275" y="10003"/>
                  <a:pt x="7039" y="9980"/>
                  <a:pt x="7011" y="9940"/>
                </a:cubicBezTo>
                <a:cubicBezTo>
                  <a:pt x="6983" y="9900"/>
                  <a:pt x="6968" y="9846"/>
                  <a:pt x="6968" y="9798"/>
                </a:cubicBezTo>
                <a:cubicBezTo>
                  <a:pt x="6968" y="9767"/>
                  <a:pt x="6921" y="9748"/>
                  <a:pt x="6929" y="9693"/>
                </a:cubicBezTo>
                <a:cubicBezTo>
                  <a:pt x="6942" y="9596"/>
                  <a:pt x="7032" y="9550"/>
                  <a:pt x="7052" y="9463"/>
                </a:cubicBezTo>
                <a:cubicBezTo>
                  <a:pt x="7085" y="9323"/>
                  <a:pt x="7035" y="9204"/>
                  <a:pt x="6948" y="9095"/>
                </a:cubicBezTo>
                <a:cubicBezTo>
                  <a:pt x="7023" y="9145"/>
                  <a:pt x="7061" y="9236"/>
                  <a:pt x="7067" y="9323"/>
                </a:cubicBezTo>
                <a:cubicBezTo>
                  <a:pt x="7080" y="9264"/>
                  <a:pt x="7061" y="9214"/>
                  <a:pt x="7027" y="9166"/>
                </a:cubicBezTo>
                <a:cubicBezTo>
                  <a:pt x="7005" y="9134"/>
                  <a:pt x="6961" y="9071"/>
                  <a:pt x="7035" y="9077"/>
                </a:cubicBezTo>
                <a:cubicBezTo>
                  <a:pt x="7033" y="9098"/>
                  <a:pt x="7031" y="9118"/>
                  <a:pt x="7029" y="9139"/>
                </a:cubicBezTo>
                <a:cubicBezTo>
                  <a:pt x="7065" y="9133"/>
                  <a:pt x="7059" y="9112"/>
                  <a:pt x="7062" y="9084"/>
                </a:cubicBezTo>
                <a:cubicBezTo>
                  <a:pt x="7065" y="9049"/>
                  <a:pt x="7122" y="9058"/>
                  <a:pt x="7106" y="9023"/>
                </a:cubicBezTo>
                <a:cubicBezTo>
                  <a:pt x="7087" y="8984"/>
                  <a:pt x="6960" y="9030"/>
                  <a:pt x="6990" y="9077"/>
                </a:cubicBezTo>
                <a:cubicBezTo>
                  <a:pt x="6975" y="9072"/>
                  <a:pt x="6876" y="9061"/>
                  <a:pt x="6961" y="9088"/>
                </a:cubicBezTo>
                <a:cubicBezTo>
                  <a:pt x="6889" y="9081"/>
                  <a:pt x="6757" y="9176"/>
                  <a:pt x="6696" y="9112"/>
                </a:cubicBezTo>
                <a:cubicBezTo>
                  <a:pt x="6765" y="9017"/>
                  <a:pt x="6819" y="9086"/>
                  <a:pt x="6908" y="8909"/>
                </a:cubicBezTo>
                <a:cubicBezTo>
                  <a:pt x="6960" y="8806"/>
                  <a:pt x="6952" y="8693"/>
                  <a:pt x="6928" y="8581"/>
                </a:cubicBezTo>
                <a:cubicBezTo>
                  <a:pt x="6901" y="8597"/>
                  <a:pt x="6899" y="8627"/>
                  <a:pt x="6879" y="8648"/>
                </a:cubicBezTo>
                <a:cubicBezTo>
                  <a:pt x="6855" y="8671"/>
                  <a:pt x="6829" y="8691"/>
                  <a:pt x="6809" y="8718"/>
                </a:cubicBezTo>
                <a:cubicBezTo>
                  <a:pt x="6769" y="8773"/>
                  <a:pt x="6733" y="8833"/>
                  <a:pt x="6698" y="8891"/>
                </a:cubicBezTo>
                <a:cubicBezTo>
                  <a:pt x="6659" y="8955"/>
                  <a:pt x="6650" y="8943"/>
                  <a:pt x="6583" y="8937"/>
                </a:cubicBezTo>
                <a:cubicBezTo>
                  <a:pt x="6519" y="8930"/>
                  <a:pt x="6452" y="8996"/>
                  <a:pt x="6382" y="8994"/>
                </a:cubicBezTo>
                <a:cubicBezTo>
                  <a:pt x="6392" y="8954"/>
                  <a:pt x="6435" y="8910"/>
                  <a:pt x="6464" y="8884"/>
                </a:cubicBezTo>
                <a:cubicBezTo>
                  <a:pt x="6515" y="8840"/>
                  <a:pt x="6580" y="8897"/>
                  <a:pt x="6629" y="8851"/>
                </a:cubicBezTo>
                <a:cubicBezTo>
                  <a:pt x="6714" y="8771"/>
                  <a:pt x="6709" y="8628"/>
                  <a:pt x="6788" y="8539"/>
                </a:cubicBezTo>
                <a:cubicBezTo>
                  <a:pt x="6833" y="8489"/>
                  <a:pt x="6859" y="8456"/>
                  <a:pt x="6917" y="8422"/>
                </a:cubicBezTo>
                <a:cubicBezTo>
                  <a:pt x="6985" y="8383"/>
                  <a:pt x="6960" y="8336"/>
                  <a:pt x="6982" y="8273"/>
                </a:cubicBezTo>
                <a:cubicBezTo>
                  <a:pt x="6994" y="8238"/>
                  <a:pt x="7032" y="8232"/>
                  <a:pt x="7059" y="8213"/>
                </a:cubicBezTo>
                <a:cubicBezTo>
                  <a:pt x="7067" y="8207"/>
                  <a:pt x="7060" y="8160"/>
                  <a:pt x="7060" y="8152"/>
                </a:cubicBezTo>
                <a:cubicBezTo>
                  <a:pt x="7059" y="8131"/>
                  <a:pt x="7093" y="8035"/>
                  <a:pt x="7061" y="8021"/>
                </a:cubicBezTo>
                <a:cubicBezTo>
                  <a:pt x="7048" y="8015"/>
                  <a:pt x="7030" y="8113"/>
                  <a:pt x="7025" y="8122"/>
                </a:cubicBezTo>
                <a:cubicBezTo>
                  <a:pt x="6999" y="8173"/>
                  <a:pt x="6922" y="8205"/>
                  <a:pt x="6883" y="8248"/>
                </a:cubicBezTo>
                <a:cubicBezTo>
                  <a:pt x="6856" y="8278"/>
                  <a:pt x="6744" y="8419"/>
                  <a:pt x="6711" y="8430"/>
                </a:cubicBezTo>
                <a:cubicBezTo>
                  <a:pt x="6690" y="8436"/>
                  <a:pt x="6669" y="8417"/>
                  <a:pt x="6649" y="8424"/>
                </a:cubicBezTo>
                <a:cubicBezTo>
                  <a:pt x="6610" y="8436"/>
                  <a:pt x="6568" y="8485"/>
                  <a:pt x="6524" y="8501"/>
                </a:cubicBezTo>
                <a:cubicBezTo>
                  <a:pt x="6395" y="8548"/>
                  <a:pt x="6299" y="8728"/>
                  <a:pt x="6263" y="8720"/>
                </a:cubicBezTo>
                <a:cubicBezTo>
                  <a:pt x="6200" y="8707"/>
                  <a:pt x="6189" y="8800"/>
                  <a:pt x="6153" y="8827"/>
                </a:cubicBezTo>
                <a:cubicBezTo>
                  <a:pt x="6173" y="8819"/>
                  <a:pt x="6194" y="8811"/>
                  <a:pt x="6215" y="8804"/>
                </a:cubicBezTo>
                <a:cubicBezTo>
                  <a:pt x="6190" y="8830"/>
                  <a:pt x="6186" y="8870"/>
                  <a:pt x="6159" y="8895"/>
                </a:cubicBezTo>
                <a:cubicBezTo>
                  <a:pt x="6139" y="8835"/>
                  <a:pt x="6083" y="8875"/>
                  <a:pt x="6059" y="8826"/>
                </a:cubicBezTo>
                <a:cubicBezTo>
                  <a:pt x="6042" y="8792"/>
                  <a:pt x="6023" y="8716"/>
                  <a:pt x="5969" y="8747"/>
                </a:cubicBezTo>
                <a:cubicBezTo>
                  <a:pt x="5983" y="8724"/>
                  <a:pt x="6001" y="8704"/>
                  <a:pt x="6022" y="8688"/>
                </a:cubicBezTo>
                <a:cubicBezTo>
                  <a:pt x="6015" y="8727"/>
                  <a:pt x="6064" y="8759"/>
                  <a:pt x="6072" y="8706"/>
                </a:cubicBezTo>
                <a:cubicBezTo>
                  <a:pt x="6081" y="8646"/>
                  <a:pt x="6097" y="8585"/>
                  <a:pt x="6097" y="8523"/>
                </a:cubicBezTo>
                <a:cubicBezTo>
                  <a:pt x="6097" y="8465"/>
                  <a:pt x="6017" y="8428"/>
                  <a:pt x="6043" y="8367"/>
                </a:cubicBezTo>
                <a:cubicBezTo>
                  <a:pt x="6052" y="8344"/>
                  <a:pt x="6069" y="8318"/>
                  <a:pt x="6055" y="8292"/>
                </a:cubicBezTo>
                <a:cubicBezTo>
                  <a:pt x="6045" y="8272"/>
                  <a:pt x="6032" y="8260"/>
                  <a:pt x="6049" y="8237"/>
                </a:cubicBezTo>
                <a:cubicBezTo>
                  <a:pt x="6020" y="8260"/>
                  <a:pt x="5999" y="8231"/>
                  <a:pt x="5968" y="8240"/>
                </a:cubicBezTo>
                <a:cubicBezTo>
                  <a:pt x="5923" y="8252"/>
                  <a:pt x="5942" y="8220"/>
                  <a:pt x="5933" y="8201"/>
                </a:cubicBezTo>
                <a:cubicBezTo>
                  <a:pt x="5929" y="8191"/>
                  <a:pt x="5906" y="8139"/>
                  <a:pt x="5913" y="8131"/>
                </a:cubicBezTo>
                <a:cubicBezTo>
                  <a:pt x="5922" y="8119"/>
                  <a:pt x="5981" y="8032"/>
                  <a:pt x="5963" y="8106"/>
                </a:cubicBezTo>
                <a:cubicBezTo>
                  <a:pt x="5991" y="8085"/>
                  <a:pt x="6020" y="8040"/>
                  <a:pt x="5996" y="8006"/>
                </a:cubicBezTo>
                <a:cubicBezTo>
                  <a:pt x="5968" y="7966"/>
                  <a:pt x="5923" y="8000"/>
                  <a:pt x="5889" y="8008"/>
                </a:cubicBezTo>
                <a:cubicBezTo>
                  <a:pt x="5895" y="7988"/>
                  <a:pt x="5926" y="7960"/>
                  <a:pt x="5924" y="7939"/>
                </a:cubicBezTo>
                <a:cubicBezTo>
                  <a:pt x="5922" y="7910"/>
                  <a:pt x="5891" y="7895"/>
                  <a:pt x="5888" y="7865"/>
                </a:cubicBezTo>
                <a:cubicBezTo>
                  <a:pt x="5887" y="7850"/>
                  <a:pt x="5790" y="7893"/>
                  <a:pt x="5787" y="7892"/>
                </a:cubicBezTo>
                <a:cubicBezTo>
                  <a:pt x="5726" y="7885"/>
                  <a:pt x="5678" y="7832"/>
                  <a:pt x="5624" y="7808"/>
                </a:cubicBezTo>
                <a:cubicBezTo>
                  <a:pt x="5563" y="7781"/>
                  <a:pt x="5559" y="7847"/>
                  <a:pt x="5513" y="7839"/>
                </a:cubicBezTo>
                <a:cubicBezTo>
                  <a:pt x="5394" y="7818"/>
                  <a:pt x="5346" y="7655"/>
                  <a:pt x="5221" y="7641"/>
                </a:cubicBezTo>
                <a:cubicBezTo>
                  <a:pt x="5179" y="7636"/>
                  <a:pt x="5147" y="7661"/>
                  <a:pt x="5110" y="7674"/>
                </a:cubicBezTo>
                <a:cubicBezTo>
                  <a:pt x="5064" y="7690"/>
                  <a:pt x="5013" y="7671"/>
                  <a:pt x="4967" y="7670"/>
                </a:cubicBezTo>
                <a:cubicBezTo>
                  <a:pt x="4850" y="7669"/>
                  <a:pt x="4712" y="7675"/>
                  <a:pt x="4598" y="7700"/>
                </a:cubicBezTo>
                <a:cubicBezTo>
                  <a:pt x="4239" y="7778"/>
                  <a:pt x="4141" y="7960"/>
                  <a:pt x="3683" y="7918"/>
                </a:cubicBezTo>
                <a:cubicBezTo>
                  <a:pt x="3489" y="7900"/>
                  <a:pt x="3322" y="8083"/>
                  <a:pt x="3096" y="8144"/>
                </a:cubicBezTo>
                <a:cubicBezTo>
                  <a:pt x="2993" y="8171"/>
                  <a:pt x="2925" y="8178"/>
                  <a:pt x="2859" y="8269"/>
                </a:cubicBezTo>
                <a:cubicBezTo>
                  <a:pt x="2809" y="8339"/>
                  <a:pt x="2759" y="8406"/>
                  <a:pt x="2690" y="8459"/>
                </a:cubicBezTo>
                <a:cubicBezTo>
                  <a:pt x="2677" y="8469"/>
                  <a:pt x="2622" y="8517"/>
                  <a:pt x="2605" y="8509"/>
                </a:cubicBezTo>
                <a:cubicBezTo>
                  <a:pt x="2559" y="8487"/>
                  <a:pt x="2536" y="8531"/>
                  <a:pt x="2489" y="8539"/>
                </a:cubicBezTo>
                <a:cubicBezTo>
                  <a:pt x="2517" y="8466"/>
                  <a:pt x="2294" y="8493"/>
                  <a:pt x="2262" y="8506"/>
                </a:cubicBezTo>
                <a:cubicBezTo>
                  <a:pt x="2209" y="8528"/>
                  <a:pt x="2199" y="8561"/>
                  <a:pt x="2177" y="8488"/>
                </a:cubicBezTo>
                <a:cubicBezTo>
                  <a:pt x="2176" y="8486"/>
                  <a:pt x="2027" y="8476"/>
                  <a:pt x="2009" y="8474"/>
                </a:cubicBezTo>
                <a:cubicBezTo>
                  <a:pt x="1927" y="8464"/>
                  <a:pt x="1831" y="8488"/>
                  <a:pt x="1751" y="8503"/>
                </a:cubicBezTo>
                <a:cubicBezTo>
                  <a:pt x="1688" y="8515"/>
                  <a:pt x="1321" y="8510"/>
                  <a:pt x="1352" y="8676"/>
                </a:cubicBezTo>
                <a:cubicBezTo>
                  <a:pt x="1335" y="8667"/>
                  <a:pt x="1281" y="8700"/>
                  <a:pt x="1262" y="8711"/>
                </a:cubicBezTo>
                <a:cubicBezTo>
                  <a:pt x="1234" y="8728"/>
                  <a:pt x="1207" y="8691"/>
                  <a:pt x="1176" y="8695"/>
                </a:cubicBezTo>
                <a:cubicBezTo>
                  <a:pt x="1122" y="8703"/>
                  <a:pt x="1137" y="8744"/>
                  <a:pt x="1028" y="8785"/>
                </a:cubicBezTo>
                <a:cubicBezTo>
                  <a:pt x="965" y="8809"/>
                  <a:pt x="935" y="8907"/>
                  <a:pt x="776" y="8902"/>
                </a:cubicBezTo>
                <a:cubicBezTo>
                  <a:pt x="849" y="8933"/>
                  <a:pt x="694" y="8919"/>
                  <a:pt x="666" y="8916"/>
                </a:cubicBezTo>
                <a:cubicBezTo>
                  <a:pt x="567" y="8906"/>
                  <a:pt x="469" y="8912"/>
                  <a:pt x="370" y="8893"/>
                </a:cubicBezTo>
                <a:cubicBezTo>
                  <a:pt x="373" y="8883"/>
                  <a:pt x="377" y="8873"/>
                  <a:pt x="381" y="8863"/>
                </a:cubicBezTo>
                <a:cubicBezTo>
                  <a:pt x="295" y="8877"/>
                  <a:pt x="255" y="8804"/>
                  <a:pt x="219" y="8746"/>
                </a:cubicBezTo>
                <a:cubicBezTo>
                  <a:pt x="190" y="8698"/>
                  <a:pt x="112" y="8601"/>
                  <a:pt x="52" y="8664"/>
                </a:cubicBezTo>
                <a:cubicBezTo>
                  <a:pt x="0" y="8609"/>
                  <a:pt x="66" y="8350"/>
                  <a:pt x="167" y="8412"/>
                </a:cubicBezTo>
                <a:close/>
                <a:moveTo>
                  <a:pt x="8792" y="10668"/>
                </a:moveTo>
                <a:cubicBezTo>
                  <a:pt x="8790" y="10686"/>
                  <a:pt x="8771" y="10761"/>
                  <a:pt x="8806" y="10762"/>
                </a:cubicBezTo>
                <a:cubicBezTo>
                  <a:pt x="8876" y="10765"/>
                  <a:pt x="8876" y="10692"/>
                  <a:pt x="8914" y="10656"/>
                </a:cubicBezTo>
                <a:cubicBezTo>
                  <a:pt x="8873" y="10649"/>
                  <a:pt x="8872" y="10602"/>
                  <a:pt x="8846" y="10579"/>
                </a:cubicBezTo>
                <a:cubicBezTo>
                  <a:pt x="8812" y="10599"/>
                  <a:pt x="8806" y="10635"/>
                  <a:pt x="8792" y="10668"/>
                </a:cubicBezTo>
                <a:close/>
                <a:moveTo>
                  <a:pt x="7625" y="10668"/>
                </a:moveTo>
                <a:cubicBezTo>
                  <a:pt x="7616" y="10683"/>
                  <a:pt x="7609" y="10697"/>
                  <a:pt x="7602" y="10713"/>
                </a:cubicBezTo>
                <a:cubicBezTo>
                  <a:pt x="7670" y="10709"/>
                  <a:pt x="7749" y="10618"/>
                  <a:pt x="7749" y="10548"/>
                </a:cubicBezTo>
                <a:cubicBezTo>
                  <a:pt x="7749" y="10490"/>
                  <a:pt x="7699" y="10552"/>
                  <a:pt x="7692" y="10558"/>
                </a:cubicBezTo>
                <a:cubicBezTo>
                  <a:pt x="7662" y="10582"/>
                  <a:pt x="7622" y="10626"/>
                  <a:pt x="7625" y="10668"/>
                </a:cubicBezTo>
                <a:close/>
                <a:moveTo>
                  <a:pt x="8023" y="11651"/>
                </a:moveTo>
                <a:cubicBezTo>
                  <a:pt x="8025" y="11683"/>
                  <a:pt x="8047" y="11720"/>
                  <a:pt x="8005" y="11737"/>
                </a:cubicBezTo>
                <a:cubicBezTo>
                  <a:pt x="8057" y="11749"/>
                  <a:pt x="8044" y="11687"/>
                  <a:pt x="8081" y="11675"/>
                </a:cubicBezTo>
                <a:cubicBezTo>
                  <a:pt x="8131" y="11660"/>
                  <a:pt x="8158" y="11730"/>
                  <a:pt x="8106" y="11749"/>
                </a:cubicBezTo>
                <a:cubicBezTo>
                  <a:pt x="8119" y="11683"/>
                  <a:pt x="8059" y="11738"/>
                  <a:pt x="8062" y="11770"/>
                </a:cubicBezTo>
                <a:cubicBezTo>
                  <a:pt x="8067" y="11809"/>
                  <a:pt x="8099" y="11802"/>
                  <a:pt x="8115" y="11775"/>
                </a:cubicBezTo>
                <a:cubicBezTo>
                  <a:pt x="8101" y="11859"/>
                  <a:pt x="8186" y="11715"/>
                  <a:pt x="8198" y="11695"/>
                </a:cubicBezTo>
                <a:cubicBezTo>
                  <a:pt x="8144" y="11690"/>
                  <a:pt x="8183" y="11663"/>
                  <a:pt x="8206" y="11636"/>
                </a:cubicBezTo>
                <a:cubicBezTo>
                  <a:pt x="8235" y="11602"/>
                  <a:pt x="8269" y="11573"/>
                  <a:pt x="8298" y="11540"/>
                </a:cubicBezTo>
                <a:cubicBezTo>
                  <a:pt x="8322" y="11512"/>
                  <a:pt x="8337" y="11478"/>
                  <a:pt x="8366" y="11455"/>
                </a:cubicBezTo>
                <a:cubicBezTo>
                  <a:pt x="8390" y="11435"/>
                  <a:pt x="8435" y="11412"/>
                  <a:pt x="8442" y="11378"/>
                </a:cubicBezTo>
                <a:cubicBezTo>
                  <a:pt x="8457" y="11409"/>
                  <a:pt x="8448" y="11444"/>
                  <a:pt x="8427" y="11470"/>
                </a:cubicBezTo>
                <a:cubicBezTo>
                  <a:pt x="8472" y="11453"/>
                  <a:pt x="8481" y="11398"/>
                  <a:pt x="8498" y="11360"/>
                </a:cubicBezTo>
                <a:cubicBezTo>
                  <a:pt x="8563" y="11212"/>
                  <a:pt x="8770" y="11035"/>
                  <a:pt x="8678" y="10951"/>
                </a:cubicBezTo>
                <a:cubicBezTo>
                  <a:pt x="8640" y="10916"/>
                  <a:pt x="8628" y="10989"/>
                  <a:pt x="8588" y="10981"/>
                </a:cubicBezTo>
                <a:cubicBezTo>
                  <a:pt x="8533" y="10971"/>
                  <a:pt x="8509" y="10996"/>
                  <a:pt x="8464" y="11019"/>
                </a:cubicBezTo>
                <a:cubicBezTo>
                  <a:pt x="8442" y="11030"/>
                  <a:pt x="8213" y="10994"/>
                  <a:pt x="8275" y="11081"/>
                </a:cubicBezTo>
                <a:cubicBezTo>
                  <a:pt x="8242" y="11092"/>
                  <a:pt x="8233" y="11082"/>
                  <a:pt x="8246" y="11051"/>
                </a:cubicBezTo>
                <a:cubicBezTo>
                  <a:pt x="8168" y="11046"/>
                  <a:pt x="8095" y="11112"/>
                  <a:pt x="8023" y="11054"/>
                </a:cubicBezTo>
                <a:cubicBezTo>
                  <a:pt x="7997" y="11034"/>
                  <a:pt x="7868" y="10972"/>
                  <a:pt x="7884" y="10938"/>
                </a:cubicBezTo>
                <a:cubicBezTo>
                  <a:pt x="7839" y="10959"/>
                  <a:pt x="7755" y="10958"/>
                  <a:pt x="7738" y="10899"/>
                </a:cubicBezTo>
                <a:cubicBezTo>
                  <a:pt x="7655" y="10982"/>
                  <a:pt x="7630" y="11066"/>
                  <a:pt x="7594" y="11172"/>
                </a:cubicBezTo>
                <a:cubicBezTo>
                  <a:pt x="7565" y="11257"/>
                  <a:pt x="7647" y="11386"/>
                  <a:pt x="7560" y="11449"/>
                </a:cubicBezTo>
                <a:cubicBezTo>
                  <a:pt x="7570" y="11442"/>
                  <a:pt x="7581" y="11436"/>
                  <a:pt x="7592" y="11431"/>
                </a:cubicBezTo>
                <a:cubicBezTo>
                  <a:pt x="7590" y="11474"/>
                  <a:pt x="7616" y="11524"/>
                  <a:pt x="7569" y="11553"/>
                </a:cubicBezTo>
                <a:cubicBezTo>
                  <a:pt x="7579" y="11521"/>
                  <a:pt x="7571" y="11489"/>
                  <a:pt x="7551" y="11464"/>
                </a:cubicBezTo>
                <a:cubicBezTo>
                  <a:pt x="7449" y="11564"/>
                  <a:pt x="7505" y="11707"/>
                  <a:pt x="7498" y="11826"/>
                </a:cubicBezTo>
                <a:cubicBezTo>
                  <a:pt x="7529" y="11808"/>
                  <a:pt x="7557" y="11838"/>
                  <a:pt x="7590" y="11829"/>
                </a:cubicBezTo>
                <a:cubicBezTo>
                  <a:pt x="7607" y="11873"/>
                  <a:pt x="7553" y="11884"/>
                  <a:pt x="7530" y="11853"/>
                </a:cubicBezTo>
                <a:cubicBezTo>
                  <a:pt x="7519" y="11873"/>
                  <a:pt x="7508" y="11894"/>
                  <a:pt x="7498" y="11915"/>
                </a:cubicBezTo>
                <a:cubicBezTo>
                  <a:pt x="7541" y="11907"/>
                  <a:pt x="7618" y="11938"/>
                  <a:pt x="7652" y="11903"/>
                </a:cubicBezTo>
                <a:cubicBezTo>
                  <a:pt x="7657" y="12020"/>
                  <a:pt x="7772" y="11899"/>
                  <a:pt x="7796" y="11880"/>
                </a:cubicBezTo>
                <a:cubicBezTo>
                  <a:pt x="7832" y="11850"/>
                  <a:pt x="7839" y="11835"/>
                  <a:pt x="7848" y="11796"/>
                </a:cubicBezTo>
                <a:cubicBezTo>
                  <a:pt x="7854" y="11764"/>
                  <a:pt x="7891" y="11792"/>
                  <a:pt x="7881" y="11820"/>
                </a:cubicBezTo>
                <a:cubicBezTo>
                  <a:pt x="7940" y="11827"/>
                  <a:pt x="8023" y="11702"/>
                  <a:pt x="8023" y="11651"/>
                </a:cubicBezTo>
                <a:close/>
                <a:moveTo>
                  <a:pt x="6432" y="9273"/>
                </a:moveTo>
                <a:cubicBezTo>
                  <a:pt x="6463" y="9264"/>
                  <a:pt x="6487" y="9241"/>
                  <a:pt x="6513" y="9222"/>
                </a:cubicBezTo>
                <a:cubicBezTo>
                  <a:pt x="6555" y="9193"/>
                  <a:pt x="6577" y="9213"/>
                  <a:pt x="6621" y="9209"/>
                </a:cubicBezTo>
                <a:cubicBezTo>
                  <a:pt x="6692" y="9205"/>
                  <a:pt x="6655" y="9124"/>
                  <a:pt x="6619" y="9171"/>
                </a:cubicBezTo>
                <a:cubicBezTo>
                  <a:pt x="6598" y="9187"/>
                  <a:pt x="6560" y="9156"/>
                  <a:pt x="6539" y="9157"/>
                </a:cubicBezTo>
                <a:cubicBezTo>
                  <a:pt x="6616" y="9084"/>
                  <a:pt x="6299" y="9143"/>
                  <a:pt x="6284" y="9147"/>
                </a:cubicBezTo>
                <a:cubicBezTo>
                  <a:pt x="6254" y="9156"/>
                  <a:pt x="6165" y="9206"/>
                  <a:pt x="6212" y="9249"/>
                </a:cubicBezTo>
                <a:cubicBezTo>
                  <a:pt x="6275" y="9305"/>
                  <a:pt x="6372" y="9205"/>
                  <a:pt x="6432" y="9273"/>
                </a:cubicBezTo>
                <a:close/>
                <a:moveTo>
                  <a:pt x="8816" y="10846"/>
                </a:moveTo>
                <a:cubicBezTo>
                  <a:pt x="8833" y="10843"/>
                  <a:pt x="8885" y="10798"/>
                  <a:pt x="8850" y="10784"/>
                </a:cubicBezTo>
                <a:cubicBezTo>
                  <a:pt x="8821" y="10772"/>
                  <a:pt x="8743" y="10788"/>
                  <a:pt x="8753" y="10831"/>
                </a:cubicBezTo>
                <a:cubicBezTo>
                  <a:pt x="8778" y="10821"/>
                  <a:pt x="8798" y="10826"/>
                  <a:pt x="8816" y="10846"/>
                </a:cubicBezTo>
                <a:close/>
                <a:moveTo>
                  <a:pt x="8750" y="10879"/>
                </a:moveTo>
                <a:cubicBezTo>
                  <a:pt x="8765" y="10870"/>
                  <a:pt x="8777" y="10858"/>
                  <a:pt x="8786" y="10843"/>
                </a:cubicBezTo>
                <a:cubicBezTo>
                  <a:pt x="8763" y="10842"/>
                  <a:pt x="8749" y="10855"/>
                  <a:pt x="8750" y="10879"/>
                </a:cubicBezTo>
                <a:close/>
                <a:moveTo>
                  <a:pt x="6720" y="467"/>
                </a:moveTo>
                <a:cubicBezTo>
                  <a:pt x="6711" y="427"/>
                  <a:pt x="6666" y="426"/>
                  <a:pt x="6657" y="467"/>
                </a:cubicBezTo>
                <a:cubicBezTo>
                  <a:pt x="6627" y="427"/>
                  <a:pt x="6582" y="469"/>
                  <a:pt x="6543" y="457"/>
                </a:cubicBezTo>
                <a:cubicBezTo>
                  <a:pt x="6527" y="453"/>
                  <a:pt x="6477" y="390"/>
                  <a:pt x="6465" y="427"/>
                </a:cubicBezTo>
                <a:cubicBezTo>
                  <a:pt x="6442" y="497"/>
                  <a:pt x="6532" y="670"/>
                  <a:pt x="6620" y="651"/>
                </a:cubicBezTo>
                <a:cubicBezTo>
                  <a:pt x="6670" y="639"/>
                  <a:pt x="6770" y="574"/>
                  <a:pt x="6786" y="522"/>
                </a:cubicBezTo>
                <a:cubicBezTo>
                  <a:pt x="6792" y="500"/>
                  <a:pt x="6832" y="431"/>
                  <a:pt x="6773" y="419"/>
                </a:cubicBezTo>
                <a:cubicBezTo>
                  <a:pt x="6731" y="411"/>
                  <a:pt x="6692" y="414"/>
                  <a:pt x="6720" y="467"/>
                </a:cubicBezTo>
                <a:close/>
                <a:moveTo>
                  <a:pt x="6470" y="627"/>
                </a:moveTo>
                <a:cubicBezTo>
                  <a:pt x="6486" y="625"/>
                  <a:pt x="6501" y="620"/>
                  <a:pt x="6515" y="612"/>
                </a:cubicBezTo>
                <a:cubicBezTo>
                  <a:pt x="6507" y="581"/>
                  <a:pt x="6468" y="577"/>
                  <a:pt x="6468" y="544"/>
                </a:cubicBezTo>
                <a:cubicBezTo>
                  <a:pt x="6462" y="530"/>
                  <a:pt x="6455" y="517"/>
                  <a:pt x="6447" y="505"/>
                </a:cubicBezTo>
                <a:cubicBezTo>
                  <a:pt x="6449" y="485"/>
                  <a:pt x="6448" y="464"/>
                  <a:pt x="6444" y="443"/>
                </a:cubicBezTo>
                <a:cubicBezTo>
                  <a:pt x="6398" y="460"/>
                  <a:pt x="6390" y="490"/>
                  <a:pt x="6386" y="535"/>
                </a:cubicBezTo>
                <a:cubicBezTo>
                  <a:pt x="6383" y="569"/>
                  <a:pt x="6331" y="589"/>
                  <a:pt x="6349" y="624"/>
                </a:cubicBezTo>
                <a:cubicBezTo>
                  <a:pt x="6393" y="613"/>
                  <a:pt x="6428" y="609"/>
                  <a:pt x="6470" y="627"/>
                </a:cubicBezTo>
                <a:close/>
                <a:moveTo>
                  <a:pt x="8367" y="491"/>
                </a:moveTo>
                <a:cubicBezTo>
                  <a:pt x="8417" y="462"/>
                  <a:pt x="8456" y="400"/>
                  <a:pt x="8460" y="342"/>
                </a:cubicBezTo>
                <a:cubicBezTo>
                  <a:pt x="8450" y="400"/>
                  <a:pt x="8397" y="443"/>
                  <a:pt x="8367" y="491"/>
                </a:cubicBezTo>
                <a:close/>
                <a:moveTo>
                  <a:pt x="8258" y="574"/>
                </a:moveTo>
                <a:cubicBezTo>
                  <a:pt x="8290" y="561"/>
                  <a:pt x="8322" y="542"/>
                  <a:pt x="8341" y="512"/>
                </a:cubicBezTo>
                <a:cubicBezTo>
                  <a:pt x="8318" y="541"/>
                  <a:pt x="8275" y="539"/>
                  <a:pt x="8258" y="574"/>
                </a:cubicBezTo>
                <a:close/>
                <a:moveTo>
                  <a:pt x="8246" y="716"/>
                </a:moveTo>
                <a:cubicBezTo>
                  <a:pt x="8257" y="703"/>
                  <a:pt x="8269" y="690"/>
                  <a:pt x="8281" y="678"/>
                </a:cubicBezTo>
                <a:cubicBezTo>
                  <a:pt x="8258" y="679"/>
                  <a:pt x="8245" y="693"/>
                  <a:pt x="8246" y="716"/>
                </a:cubicBezTo>
                <a:close/>
                <a:moveTo>
                  <a:pt x="7385" y="568"/>
                </a:moveTo>
                <a:cubicBezTo>
                  <a:pt x="7391" y="562"/>
                  <a:pt x="7397" y="556"/>
                  <a:pt x="7403" y="550"/>
                </a:cubicBezTo>
                <a:cubicBezTo>
                  <a:pt x="7386" y="538"/>
                  <a:pt x="7380" y="544"/>
                  <a:pt x="7385" y="568"/>
                </a:cubicBezTo>
                <a:close/>
                <a:moveTo>
                  <a:pt x="7150" y="452"/>
                </a:moveTo>
                <a:cubicBezTo>
                  <a:pt x="7170" y="413"/>
                  <a:pt x="7164" y="370"/>
                  <a:pt x="7150" y="330"/>
                </a:cubicBezTo>
                <a:cubicBezTo>
                  <a:pt x="7118" y="374"/>
                  <a:pt x="7137" y="406"/>
                  <a:pt x="7150" y="452"/>
                </a:cubicBezTo>
                <a:close/>
                <a:moveTo>
                  <a:pt x="11731" y="3659"/>
                </a:moveTo>
                <a:cubicBezTo>
                  <a:pt x="11759" y="3647"/>
                  <a:pt x="11757" y="3617"/>
                  <a:pt x="11743" y="3596"/>
                </a:cubicBezTo>
                <a:cubicBezTo>
                  <a:pt x="11739" y="3617"/>
                  <a:pt x="11735" y="3638"/>
                  <a:pt x="11731" y="365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1" name="꙱ Armenia (Republic of Armenia) (AM) (H)">
            <a:extLst>
              <a:ext uri="{FF2B5EF4-FFF2-40B4-BE49-F238E27FC236}">
                <a16:creationId xmlns:a16="http://schemas.microsoft.com/office/drawing/2014/main" id="{52B88693-FF4C-4F5C-9D10-726FD534439D}"/>
              </a:ext>
            </a:extLst>
          </p:cNvPr>
          <p:cNvSpPr>
            <a:spLocks/>
          </p:cNvSpPr>
          <p:nvPr/>
        </p:nvSpPr>
        <p:spPr bwMode="auto">
          <a:xfrm>
            <a:off x="5440169" y="1168205"/>
            <a:ext cx="85156" cy="71198"/>
          </a:xfrm>
          <a:custGeom>
            <a:avLst/>
            <a:gdLst>
              <a:gd name="T0" fmla="*/ 0 w 1031"/>
              <a:gd name="T1" fmla="*/ 45 h 865"/>
              <a:gd name="T2" fmla="*/ 184 w 1031"/>
              <a:gd name="T3" fmla="*/ 46 h 865"/>
              <a:gd name="T4" fmla="*/ 418 w 1031"/>
              <a:gd name="T5" fmla="*/ 33 h 865"/>
              <a:gd name="T6" fmla="*/ 457 w 1031"/>
              <a:gd name="T7" fmla="*/ 0 h 865"/>
              <a:gd name="T8" fmla="*/ 488 w 1031"/>
              <a:gd name="T9" fmla="*/ 66 h 865"/>
              <a:gd name="T10" fmla="*/ 654 w 1031"/>
              <a:gd name="T11" fmla="*/ 182 h 865"/>
              <a:gd name="T12" fmla="*/ 713 w 1031"/>
              <a:gd name="T13" fmla="*/ 338 h 865"/>
              <a:gd name="T14" fmla="*/ 797 w 1031"/>
              <a:gd name="T15" fmla="*/ 420 h 865"/>
              <a:gd name="T16" fmla="*/ 695 w 1031"/>
              <a:gd name="T17" fmla="*/ 464 h 865"/>
              <a:gd name="T18" fmla="*/ 916 w 1031"/>
              <a:gd name="T19" fmla="*/ 604 h 865"/>
              <a:gd name="T20" fmla="*/ 975 w 1031"/>
              <a:gd name="T21" fmla="*/ 646 h 865"/>
              <a:gd name="T22" fmla="*/ 1031 w 1031"/>
              <a:gd name="T23" fmla="*/ 734 h 865"/>
              <a:gd name="T24" fmla="*/ 1026 w 1031"/>
              <a:gd name="T25" fmla="*/ 851 h 865"/>
              <a:gd name="T26" fmla="*/ 918 w 1031"/>
              <a:gd name="T27" fmla="*/ 863 h 865"/>
              <a:gd name="T28" fmla="*/ 837 w 1031"/>
              <a:gd name="T29" fmla="*/ 717 h 865"/>
              <a:gd name="T30" fmla="*/ 785 w 1031"/>
              <a:gd name="T31" fmla="*/ 631 h 865"/>
              <a:gd name="T32" fmla="*/ 694 w 1031"/>
              <a:gd name="T33" fmla="*/ 629 h 865"/>
              <a:gd name="T34" fmla="*/ 595 w 1031"/>
              <a:gd name="T35" fmla="*/ 612 h 865"/>
              <a:gd name="T36" fmla="*/ 472 w 1031"/>
              <a:gd name="T37" fmla="*/ 567 h 865"/>
              <a:gd name="T38" fmla="*/ 303 w 1031"/>
              <a:gd name="T39" fmla="*/ 450 h 865"/>
              <a:gd name="T40" fmla="*/ 123 w 1031"/>
              <a:gd name="T41" fmla="*/ 420 h 865"/>
              <a:gd name="T42" fmla="*/ 122 w 1031"/>
              <a:gd name="T43" fmla="*/ 351 h 865"/>
              <a:gd name="T44" fmla="*/ 117 w 1031"/>
              <a:gd name="T45" fmla="*/ 264 h 865"/>
              <a:gd name="T46" fmla="*/ 44 w 1031"/>
              <a:gd name="T47" fmla="*/ 138 h 865"/>
              <a:gd name="T48" fmla="*/ 0 w 1031"/>
              <a:gd name="T49" fmla="*/ 45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1" h="865">
                <a:moveTo>
                  <a:pt x="0" y="45"/>
                </a:moveTo>
                <a:cubicBezTo>
                  <a:pt x="26" y="44"/>
                  <a:pt x="84" y="70"/>
                  <a:pt x="184" y="46"/>
                </a:cubicBezTo>
                <a:cubicBezTo>
                  <a:pt x="315" y="10"/>
                  <a:pt x="294" y="37"/>
                  <a:pt x="418" y="33"/>
                </a:cubicBezTo>
                <a:cubicBezTo>
                  <a:pt x="413" y="27"/>
                  <a:pt x="441" y="14"/>
                  <a:pt x="457" y="0"/>
                </a:cubicBezTo>
                <a:cubicBezTo>
                  <a:pt x="472" y="22"/>
                  <a:pt x="567" y="79"/>
                  <a:pt x="488" y="66"/>
                </a:cubicBezTo>
                <a:cubicBezTo>
                  <a:pt x="523" y="96"/>
                  <a:pt x="635" y="113"/>
                  <a:pt x="654" y="182"/>
                </a:cubicBezTo>
                <a:cubicBezTo>
                  <a:pt x="548" y="215"/>
                  <a:pt x="665" y="309"/>
                  <a:pt x="713" y="338"/>
                </a:cubicBezTo>
                <a:cubicBezTo>
                  <a:pt x="751" y="362"/>
                  <a:pt x="818" y="370"/>
                  <a:pt x="797" y="420"/>
                </a:cubicBezTo>
                <a:cubicBezTo>
                  <a:pt x="783" y="456"/>
                  <a:pt x="731" y="450"/>
                  <a:pt x="695" y="464"/>
                </a:cubicBezTo>
                <a:cubicBezTo>
                  <a:pt x="752" y="487"/>
                  <a:pt x="847" y="619"/>
                  <a:pt x="916" y="604"/>
                </a:cubicBezTo>
                <a:cubicBezTo>
                  <a:pt x="930" y="597"/>
                  <a:pt x="1007" y="625"/>
                  <a:pt x="975" y="646"/>
                </a:cubicBezTo>
                <a:cubicBezTo>
                  <a:pt x="933" y="681"/>
                  <a:pt x="1014" y="712"/>
                  <a:pt x="1031" y="734"/>
                </a:cubicBezTo>
                <a:cubicBezTo>
                  <a:pt x="980" y="742"/>
                  <a:pt x="1005" y="824"/>
                  <a:pt x="1026" y="851"/>
                </a:cubicBezTo>
                <a:cubicBezTo>
                  <a:pt x="998" y="862"/>
                  <a:pt x="959" y="865"/>
                  <a:pt x="918" y="863"/>
                </a:cubicBezTo>
                <a:cubicBezTo>
                  <a:pt x="878" y="816"/>
                  <a:pt x="897" y="758"/>
                  <a:pt x="837" y="717"/>
                </a:cubicBezTo>
                <a:cubicBezTo>
                  <a:pt x="788" y="683"/>
                  <a:pt x="817" y="676"/>
                  <a:pt x="785" y="631"/>
                </a:cubicBezTo>
                <a:cubicBezTo>
                  <a:pt x="770" y="609"/>
                  <a:pt x="713" y="623"/>
                  <a:pt x="694" y="629"/>
                </a:cubicBezTo>
                <a:cubicBezTo>
                  <a:pt x="654" y="641"/>
                  <a:pt x="630" y="592"/>
                  <a:pt x="595" y="612"/>
                </a:cubicBezTo>
                <a:cubicBezTo>
                  <a:pt x="599" y="534"/>
                  <a:pt x="520" y="556"/>
                  <a:pt x="472" y="567"/>
                </a:cubicBezTo>
                <a:cubicBezTo>
                  <a:pt x="458" y="546"/>
                  <a:pt x="376" y="450"/>
                  <a:pt x="303" y="450"/>
                </a:cubicBezTo>
                <a:cubicBezTo>
                  <a:pt x="238" y="452"/>
                  <a:pt x="181" y="451"/>
                  <a:pt x="123" y="420"/>
                </a:cubicBezTo>
                <a:cubicBezTo>
                  <a:pt x="146" y="404"/>
                  <a:pt x="132" y="373"/>
                  <a:pt x="122" y="351"/>
                </a:cubicBezTo>
                <a:cubicBezTo>
                  <a:pt x="103" y="310"/>
                  <a:pt x="102" y="296"/>
                  <a:pt x="117" y="264"/>
                </a:cubicBezTo>
                <a:cubicBezTo>
                  <a:pt x="143" y="228"/>
                  <a:pt x="95" y="179"/>
                  <a:pt x="44" y="138"/>
                </a:cubicBezTo>
                <a:cubicBezTo>
                  <a:pt x="13" y="115"/>
                  <a:pt x="15" y="69"/>
                  <a:pt x="0" y="45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2" name="꙱ Argentina (Argentine Republic) (AR) (H)">
            <a:extLst>
              <a:ext uri="{FF2B5EF4-FFF2-40B4-BE49-F238E27FC236}">
                <a16:creationId xmlns:a16="http://schemas.microsoft.com/office/drawing/2014/main" id="{DBAFE912-0450-47A2-A6EA-EE5EE43B8312}"/>
              </a:ext>
            </a:extLst>
          </p:cNvPr>
          <p:cNvSpPr>
            <a:spLocks noEditPoints="1"/>
          </p:cNvSpPr>
          <p:nvPr/>
        </p:nvSpPr>
        <p:spPr bwMode="auto">
          <a:xfrm>
            <a:off x="2641894" y="3025813"/>
            <a:ext cx="399908" cy="967639"/>
          </a:xfrm>
          <a:custGeom>
            <a:avLst/>
            <a:gdLst>
              <a:gd name="T0" fmla="*/ 4621 w 4842"/>
              <a:gd name="T1" fmla="*/ 11674 h 11720"/>
              <a:gd name="T2" fmla="*/ 3202 w 4842"/>
              <a:gd name="T3" fmla="*/ 10905 h 11720"/>
              <a:gd name="T4" fmla="*/ 3676 w 4842"/>
              <a:gd name="T5" fmla="*/ 11313 h 11720"/>
              <a:gd name="T6" fmla="*/ 4318 w 4842"/>
              <a:gd name="T7" fmla="*/ 11675 h 11720"/>
              <a:gd name="T8" fmla="*/ 3542 w 4842"/>
              <a:gd name="T9" fmla="*/ 11608 h 11720"/>
              <a:gd name="T10" fmla="*/ 78 w 4842"/>
              <a:gd name="T11" fmla="*/ 2604 h 11720"/>
              <a:gd name="T12" fmla="*/ 335 w 4842"/>
              <a:gd name="T13" fmla="*/ 1899 h 11720"/>
              <a:gd name="T14" fmla="*/ 190 w 4842"/>
              <a:gd name="T15" fmla="*/ 1057 h 11720"/>
              <a:gd name="T16" fmla="*/ 674 w 4842"/>
              <a:gd name="T17" fmla="*/ 150 h 11720"/>
              <a:gd name="T18" fmla="*/ 1403 w 4842"/>
              <a:gd name="T19" fmla="*/ 389 h 11720"/>
              <a:gd name="T20" fmla="*/ 1896 w 4842"/>
              <a:gd name="T21" fmla="*/ 171 h 11720"/>
              <a:gd name="T22" fmla="*/ 2871 w 4842"/>
              <a:gd name="T23" fmla="*/ 866 h 11720"/>
              <a:gd name="T24" fmla="*/ 3562 w 4842"/>
              <a:gd name="T25" fmla="*/ 1267 h 11720"/>
              <a:gd name="T26" fmla="*/ 3351 w 4842"/>
              <a:gd name="T27" fmla="*/ 1948 h 11720"/>
              <a:gd name="T28" fmla="*/ 3990 w 4842"/>
              <a:gd name="T29" fmla="*/ 2028 h 11720"/>
              <a:gd name="T30" fmla="*/ 4230 w 4842"/>
              <a:gd name="T31" fmla="*/ 2008 h 11720"/>
              <a:gd name="T32" fmla="*/ 4515 w 4842"/>
              <a:gd name="T33" fmla="*/ 1469 h 11720"/>
              <a:gd name="T34" fmla="*/ 4817 w 4842"/>
              <a:gd name="T35" fmla="*/ 1924 h 11720"/>
              <a:gd name="T36" fmla="*/ 4377 w 4842"/>
              <a:gd name="T37" fmla="*/ 2237 h 11720"/>
              <a:gd name="T38" fmla="*/ 3955 w 4842"/>
              <a:gd name="T39" fmla="*/ 2850 h 11720"/>
              <a:gd name="T40" fmla="*/ 3807 w 4842"/>
              <a:gd name="T41" fmla="*/ 3444 h 11720"/>
              <a:gd name="T42" fmla="*/ 3819 w 4842"/>
              <a:gd name="T43" fmla="*/ 4065 h 11720"/>
              <a:gd name="T44" fmla="*/ 4353 w 4842"/>
              <a:gd name="T45" fmla="*/ 4948 h 11720"/>
              <a:gd name="T46" fmla="*/ 4416 w 4842"/>
              <a:gd name="T47" fmla="*/ 5891 h 11720"/>
              <a:gd name="T48" fmla="*/ 3183 w 4842"/>
              <a:gd name="T49" fmla="*/ 6118 h 11720"/>
              <a:gd name="T50" fmla="*/ 3271 w 4842"/>
              <a:gd name="T51" fmla="*/ 6434 h 11720"/>
              <a:gd name="T52" fmla="*/ 3389 w 4842"/>
              <a:gd name="T53" fmla="*/ 6721 h 11720"/>
              <a:gd name="T54" fmla="*/ 2687 w 4842"/>
              <a:gd name="T55" fmla="*/ 7072 h 11720"/>
              <a:gd name="T56" fmla="*/ 2953 w 4842"/>
              <a:gd name="T57" fmla="*/ 7283 h 11720"/>
              <a:gd name="T58" fmla="*/ 3096 w 4842"/>
              <a:gd name="T59" fmla="*/ 7511 h 11720"/>
              <a:gd name="T60" fmla="*/ 2961 w 4842"/>
              <a:gd name="T61" fmla="*/ 7610 h 11720"/>
              <a:gd name="T62" fmla="*/ 2948 w 4842"/>
              <a:gd name="T63" fmla="*/ 8045 h 11720"/>
              <a:gd name="T64" fmla="*/ 2697 w 4842"/>
              <a:gd name="T65" fmla="*/ 8331 h 11720"/>
              <a:gd name="T66" fmla="*/ 3140 w 4842"/>
              <a:gd name="T67" fmla="*/ 8999 h 11720"/>
              <a:gd name="T68" fmla="*/ 3247 w 4842"/>
              <a:gd name="T69" fmla="*/ 9337 h 11720"/>
              <a:gd name="T70" fmla="*/ 2956 w 4842"/>
              <a:gd name="T71" fmla="*/ 9753 h 11720"/>
              <a:gd name="T72" fmla="*/ 2680 w 4842"/>
              <a:gd name="T73" fmla="*/ 10005 h 11720"/>
              <a:gd name="T74" fmla="*/ 2906 w 4842"/>
              <a:gd name="T75" fmla="*/ 10503 h 11720"/>
              <a:gd name="T76" fmla="*/ 3208 w 4842"/>
              <a:gd name="T77" fmla="*/ 10819 h 11720"/>
              <a:gd name="T78" fmla="*/ 2202 w 4842"/>
              <a:gd name="T79" fmla="*/ 10678 h 11720"/>
              <a:gd name="T80" fmla="*/ 1828 w 4842"/>
              <a:gd name="T81" fmla="*/ 10214 h 11720"/>
              <a:gd name="T82" fmla="*/ 1427 w 4842"/>
              <a:gd name="T83" fmla="*/ 9971 h 11720"/>
              <a:gd name="T84" fmla="*/ 1439 w 4842"/>
              <a:gd name="T85" fmla="*/ 9640 h 11720"/>
              <a:gd name="T86" fmla="*/ 1455 w 4842"/>
              <a:gd name="T87" fmla="*/ 9320 h 11720"/>
              <a:gd name="T88" fmla="*/ 1416 w 4842"/>
              <a:gd name="T89" fmla="*/ 8896 h 11720"/>
              <a:gd name="T90" fmla="*/ 1294 w 4842"/>
              <a:gd name="T91" fmla="*/ 8450 h 11720"/>
              <a:gd name="T92" fmla="*/ 1098 w 4842"/>
              <a:gd name="T93" fmla="*/ 8210 h 11720"/>
              <a:gd name="T94" fmla="*/ 1057 w 4842"/>
              <a:gd name="T95" fmla="*/ 7958 h 11720"/>
              <a:gd name="T96" fmla="*/ 902 w 4842"/>
              <a:gd name="T97" fmla="*/ 7600 h 11720"/>
              <a:gd name="T98" fmla="*/ 696 w 4842"/>
              <a:gd name="T99" fmla="*/ 7045 h 11720"/>
              <a:gd name="T100" fmla="*/ 572 w 4842"/>
              <a:gd name="T101" fmla="*/ 6351 h 11720"/>
              <a:gd name="T102" fmla="*/ 443 w 4842"/>
              <a:gd name="T103" fmla="*/ 5635 h 11720"/>
              <a:gd name="T104" fmla="*/ 458 w 4842"/>
              <a:gd name="T105" fmla="*/ 5144 h 11720"/>
              <a:gd name="T106" fmla="*/ 423 w 4842"/>
              <a:gd name="T107" fmla="*/ 4758 h 11720"/>
              <a:gd name="T108" fmla="*/ 398 w 4842"/>
              <a:gd name="T109" fmla="*/ 4099 h 11720"/>
              <a:gd name="T110" fmla="*/ 250 w 4842"/>
              <a:gd name="T111" fmla="*/ 3841 h 11720"/>
              <a:gd name="T112" fmla="*/ 59 w 4842"/>
              <a:gd name="T113" fmla="*/ 3270 h 11720"/>
              <a:gd name="T114" fmla="*/ 3330 w 4842"/>
              <a:gd name="T115" fmla="*/ 6226 h 11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42" h="11720">
                <a:moveTo>
                  <a:pt x="3279" y="6164"/>
                </a:moveTo>
                <a:cubicBezTo>
                  <a:pt x="3284" y="6143"/>
                  <a:pt x="3274" y="6140"/>
                  <a:pt x="3250" y="6154"/>
                </a:cubicBezTo>
                <a:cubicBezTo>
                  <a:pt x="3260" y="6158"/>
                  <a:pt x="3269" y="6161"/>
                  <a:pt x="3279" y="6164"/>
                </a:cubicBezTo>
                <a:close/>
                <a:moveTo>
                  <a:pt x="4621" y="11674"/>
                </a:moveTo>
                <a:cubicBezTo>
                  <a:pt x="4662" y="11623"/>
                  <a:pt x="4750" y="11637"/>
                  <a:pt x="4805" y="11617"/>
                </a:cubicBezTo>
                <a:cubicBezTo>
                  <a:pt x="4730" y="11598"/>
                  <a:pt x="4661" y="11623"/>
                  <a:pt x="4592" y="11650"/>
                </a:cubicBezTo>
                <a:cubicBezTo>
                  <a:pt x="4601" y="11659"/>
                  <a:pt x="4611" y="11667"/>
                  <a:pt x="4621" y="11674"/>
                </a:cubicBezTo>
                <a:close/>
                <a:moveTo>
                  <a:pt x="3202" y="10905"/>
                </a:moveTo>
                <a:cubicBezTo>
                  <a:pt x="3262" y="10959"/>
                  <a:pt x="3338" y="10996"/>
                  <a:pt x="3383" y="11065"/>
                </a:cubicBezTo>
                <a:cubicBezTo>
                  <a:pt x="3342" y="10989"/>
                  <a:pt x="3247" y="11122"/>
                  <a:pt x="3404" y="11123"/>
                </a:cubicBezTo>
                <a:cubicBezTo>
                  <a:pt x="3463" y="11124"/>
                  <a:pt x="3481" y="11189"/>
                  <a:pt x="3519" y="11223"/>
                </a:cubicBezTo>
                <a:cubicBezTo>
                  <a:pt x="3565" y="11264"/>
                  <a:pt x="3633" y="11275"/>
                  <a:pt x="3676" y="11313"/>
                </a:cubicBezTo>
                <a:cubicBezTo>
                  <a:pt x="3791" y="11415"/>
                  <a:pt x="3957" y="11463"/>
                  <a:pt x="4095" y="11526"/>
                </a:cubicBezTo>
                <a:cubicBezTo>
                  <a:pt x="4305" y="11622"/>
                  <a:pt x="4313" y="11578"/>
                  <a:pt x="4424" y="11583"/>
                </a:cubicBezTo>
                <a:cubicBezTo>
                  <a:pt x="4473" y="11585"/>
                  <a:pt x="4462" y="11636"/>
                  <a:pt x="4449" y="11677"/>
                </a:cubicBezTo>
                <a:cubicBezTo>
                  <a:pt x="4410" y="11655"/>
                  <a:pt x="4364" y="11692"/>
                  <a:pt x="4318" y="11675"/>
                </a:cubicBezTo>
                <a:cubicBezTo>
                  <a:pt x="4267" y="11655"/>
                  <a:pt x="4198" y="11720"/>
                  <a:pt x="4135" y="11706"/>
                </a:cubicBezTo>
                <a:cubicBezTo>
                  <a:pt x="4064" y="11691"/>
                  <a:pt x="4002" y="11674"/>
                  <a:pt x="3928" y="11672"/>
                </a:cubicBezTo>
                <a:cubicBezTo>
                  <a:pt x="3846" y="11669"/>
                  <a:pt x="3741" y="11673"/>
                  <a:pt x="3664" y="11641"/>
                </a:cubicBezTo>
                <a:cubicBezTo>
                  <a:pt x="3614" y="11620"/>
                  <a:pt x="3584" y="11671"/>
                  <a:pt x="3542" y="11608"/>
                </a:cubicBezTo>
                <a:cubicBezTo>
                  <a:pt x="3503" y="11551"/>
                  <a:pt x="3481" y="11479"/>
                  <a:pt x="3449" y="11416"/>
                </a:cubicBezTo>
                <a:cubicBezTo>
                  <a:pt x="3365" y="11248"/>
                  <a:pt x="3273" y="11079"/>
                  <a:pt x="3202" y="10905"/>
                </a:cubicBezTo>
                <a:close/>
                <a:moveTo>
                  <a:pt x="32" y="2669"/>
                </a:moveTo>
                <a:cubicBezTo>
                  <a:pt x="37" y="2639"/>
                  <a:pt x="71" y="2632"/>
                  <a:pt x="78" y="2604"/>
                </a:cubicBezTo>
                <a:cubicBezTo>
                  <a:pt x="87" y="2567"/>
                  <a:pt x="65" y="2511"/>
                  <a:pt x="67" y="2470"/>
                </a:cubicBezTo>
                <a:cubicBezTo>
                  <a:pt x="72" y="2355"/>
                  <a:pt x="136" y="2308"/>
                  <a:pt x="178" y="2210"/>
                </a:cubicBezTo>
                <a:cubicBezTo>
                  <a:pt x="214" y="2124"/>
                  <a:pt x="207" y="1986"/>
                  <a:pt x="252" y="1918"/>
                </a:cubicBezTo>
                <a:cubicBezTo>
                  <a:pt x="271" y="1889"/>
                  <a:pt x="306" y="1912"/>
                  <a:pt x="335" y="1899"/>
                </a:cubicBezTo>
                <a:cubicBezTo>
                  <a:pt x="457" y="1842"/>
                  <a:pt x="331" y="1767"/>
                  <a:pt x="290" y="1703"/>
                </a:cubicBezTo>
                <a:cubicBezTo>
                  <a:pt x="243" y="1630"/>
                  <a:pt x="326" y="1584"/>
                  <a:pt x="300" y="1512"/>
                </a:cubicBezTo>
                <a:cubicBezTo>
                  <a:pt x="281" y="1462"/>
                  <a:pt x="135" y="1201"/>
                  <a:pt x="260" y="1196"/>
                </a:cubicBezTo>
                <a:cubicBezTo>
                  <a:pt x="247" y="1164"/>
                  <a:pt x="181" y="1089"/>
                  <a:pt x="190" y="1057"/>
                </a:cubicBezTo>
                <a:cubicBezTo>
                  <a:pt x="255" y="849"/>
                  <a:pt x="472" y="901"/>
                  <a:pt x="526" y="777"/>
                </a:cubicBezTo>
                <a:cubicBezTo>
                  <a:pt x="556" y="707"/>
                  <a:pt x="578" y="474"/>
                  <a:pt x="546" y="399"/>
                </a:cubicBezTo>
                <a:cubicBezTo>
                  <a:pt x="537" y="380"/>
                  <a:pt x="495" y="391"/>
                  <a:pt x="495" y="374"/>
                </a:cubicBezTo>
                <a:cubicBezTo>
                  <a:pt x="549" y="337"/>
                  <a:pt x="601" y="177"/>
                  <a:pt x="674" y="150"/>
                </a:cubicBezTo>
                <a:cubicBezTo>
                  <a:pt x="764" y="118"/>
                  <a:pt x="759" y="89"/>
                  <a:pt x="768" y="0"/>
                </a:cubicBezTo>
                <a:cubicBezTo>
                  <a:pt x="831" y="13"/>
                  <a:pt x="862" y="80"/>
                  <a:pt x="917" y="106"/>
                </a:cubicBezTo>
                <a:cubicBezTo>
                  <a:pt x="982" y="137"/>
                  <a:pt x="1083" y="103"/>
                  <a:pt x="1154" y="114"/>
                </a:cubicBezTo>
                <a:cubicBezTo>
                  <a:pt x="1327" y="141"/>
                  <a:pt x="1313" y="263"/>
                  <a:pt x="1403" y="389"/>
                </a:cubicBezTo>
                <a:cubicBezTo>
                  <a:pt x="1411" y="305"/>
                  <a:pt x="1425" y="228"/>
                  <a:pt x="1456" y="149"/>
                </a:cubicBezTo>
                <a:cubicBezTo>
                  <a:pt x="1494" y="53"/>
                  <a:pt x="1490" y="108"/>
                  <a:pt x="1561" y="85"/>
                </a:cubicBezTo>
                <a:cubicBezTo>
                  <a:pt x="1620" y="65"/>
                  <a:pt x="1697" y="80"/>
                  <a:pt x="1762" y="77"/>
                </a:cubicBezTo>
                <a:cubicBezTo>
                  <a:pt x="1844" y="74"/>
                  <a:pt x="1806" y="113"/>
                  <a:pt x="1896" y="171"/>
                </a:cubicBezTo>
                <a:cubicBezTo>
                  <a:pt x="1963" y="246"/>
                  <a:pt x="2019" y="242"/>
                  <a:pt x="2045" y="321"/>
                </a:cubicBezTo>
                <a:cubicBezTo>
                  <a:pt x="2114" y="470"/>
                  <a:pt x="2380" y="627"/>
                  <a:pt x="2437" y="695"/>
                </a:cubicBezTo>
                <a:cubicBezTo>
                  <a:pt x="2474" y="724"/>
                  <a:pt x="2513" y="737"/>
                  <a:pt x="2623" y="780"/>
                </a:cubicBezTo>
                <a:cubicBezTo>
                  <a:pt x="2715" y="816"/>
                  <a:pt x="2790" y="801"/>
                  <a:pt x="2871" y="866"/>
                </a:cubicBezTo>
                <a:cubicBezTo>
                  <a:pt x="2933" y="916"/>
                  <a:pt x="3128" y="1061"/>
                  <a:pt x="3206" y="1076"/>
                </a:cubicBezTo>
                <a:cubicBezTo>
                  <a:pt x="3241" y="1083"/>
                  <a:pt x="3276" y="1091"/>
                  <a:pt x="3304" y="1115"/>
                </a:cubicBezTo>
                <a:cubicBezTo>
                  <a:pt x="3371" y="1163"/>
                  <a:pt x="3420" y="1147"/>
                  <a:pt x="3483" y="1194"/>
                </a:cubicBezTo>
                <a:cubicBezTo>
                  <a:pt x="3515" y="1218"/>
                  <a:pt x="3541" y="1234"/>
                  <a:pt x="3562" y="1267"/>
                </a:cubicBezTo>
                <a:cubicBezTo>
                  <a:pt x="3579" y="1294"/>
                  <a:pt x="3580" y="1327"/>
                  <a:pt x="3558" y="1365"/>
                </a:cubicBezTo>
                <a:cubicBezTo>
                  <a:pt x="3525" y="1438"/>
                  <a:pt x="3535" y="1522"/>
                  <a:pt x="3489" y="1537"/>
                </a:cubicBezTo>
                <a:cubicBezTo>
                  <a:pt x="3393" y="1588"/>
                  <a:pt x="3497" y="1758"/>
                  <a:pt x="3395" y="1826"/>
                </a:cubicBezTo>
                <a:cubicBezTo>
                  <a:pt x="3384" y="1833"/>
                  <a:pt x="3348" y="1937"/>
                  <a:pt x="3351" y="1948"/>
                </a:cubicBezTo>
                <a:cubicBezTo>
                  <a:pt x="3368" y="2006"/>
                  <a:pt x="3397" y="1972"/>
                  <a:pt x="3445" y="1968"/>
                </a:cubicBezTo>
                <a:cubicBezTo>
                  <a:pt x="3590" y="1953"/>
                  <a:pt x="3752" y="2039"/>
                  <a:pt x="3832" y="2037"/>
                </a:cubicBezTo>
                <a:cubicBezTo>
                  <a:pt x="3863" y="2036"/>
                  <a:pt x="3893" y="1994"/>
                  <a:pt x="3916" y="2023"/>
                </a:cubicBezTo>
                <a:cubicBezTo>
                  <a:pt x="3949" y="2065"/>
                  <a:pt x="3956" y="2035"/>
                  <a:pt x="3990" y="2028"/>
                </a:cubicBezTo>
                <a:cubicBezTo>
                  <a:pt x="4015" y="2023"/>
                  <a:pt x="4046" y="2063"/>
                  <a:pt x="4069" y="2072"/>
                </a:cubicBezTo>
                <a:lnTo>
                  <a:pt x="4069" y="2072"/>
                </a:lnTo>
                <a:lnTo>
                  <a:pt x="4069" y="2072"/>
                </a:lnTo>
                <a:cubicBezTo>
                  <a:pt x="4112" y="1982"/>
                  <a:pt x="4158" y="1945"/>
                  <a:pt x="4230" y="2008"/>
                </a:cubicBezTo>
                <a:cubicBezTo>
                  <a:pt x="4268" y="2042"/>
                  <a:pt x="4316" y="1934"/>
                  <a:pt x="4308" y="1907"/>
                </a:cubicBezTo>
                <a:cubicBezTo>
                  <a:pt x="4292" y="1857"/>
                  <a:pt x="4436" y="1843"/>
                  <a:pt x="4428" y="1824"/>
                </a:cubicBezTo>
                <a:cubicBezTo>
                  <a:pt x="4421" y="1809"/>
                  <a:pt x="4457" y="1754"/>
                  <a:pt x="4478" y="1738"/>
                </a:cubicBezTo>
                <a:cubicBezTo>
                  <a:pt x="4575" y="1704"/>
                  <a:pt x="4528" y="1567"/>
                  <a:pt x="4515" y="1469"/>
                </a:cubicBezTo>
                <a:cubicBezTo>
                  <a:pt x="4504" y="1388"/>
                  <a:pt x="4473" y="1328"/>
                  <a:pt x="4565" y="1387"/>
                </a:cubicBezTo>
                <a:cubicBezTo>
                  <a:pt x="4573" y="1333"/>
                  <a:pt x="4645" y="1338"/>
                  <a:pt x="4682" y="1351"/>
                </a:cubicBezTo>
                <a:cubicBezTo>
                  <a:pt x="4781" y="1387"/>
                  <a:pt x="4820" y="1624"/>
                  <a:pt x="4823" y="1719"/>
                </a:cubicBezTo>
                <a:cubicBezTo>
                  <a:pt x="4827" y="1852"/>
                  <a:pt x="4842" y="1768"/>
                  <a:pt x="4817" y="1924"/>
                </a:cubicBezTo>
                <a:cubicBezTo>
                  <a:pt x="4768" y="1905"/>
                  <a:pt x="4724" y="1981"/>
                  <a:pt x="4641" y="2015"/>
                </a:cubicBezTo>
                <a:cubicBezTo>
                  <a:pt x="4614" y="2026"/>
                  <a:pt x="4526" y="2057"/>
                  <a:pt x="4523" y="2093"/>
                </a:cubicBezTo>
                <a:cubicBezTo>
                  <a:pt x="4518" y="2147"/>
                  <a:pt x="4458" y="2152"/>
                  <a:pt x="4421" y="2176"/>
                </a:cubicBezTo>
                <a:cubicBezTo>
                  <a:pt x="4400" y="2189"/>
                  <a:pt x="4396" y="2219"/>
                  <a:pt x="4377" y="2237"/>
                </a:cubicBezTo>
                <a:cubicBezTo>
                  <a:pt x="4350" y="2264"/>
                  <a:pt x="4316" y="2283"/>
                  <a:pt x="4292" y="2313"/>
                </a:cubicBezTo>
                <a:cubicBezTo>
                  <a:pt x="4317" y="2321"/>
                  <a:pt x="4327" y="2342"/>
                  <a:pt x="4315" y="2366"/>
                </a:cubicBezTo>
                <a:cubicBezTo>
                  <a:pt x="4261" y="2310"/>
                  <a:pt x="4153" y="2535"/>
                  <a:pt x="4123" y="2578"/>
                </a:cubicBezTo>
                <a:cubicBezTo>
                  <a:pt x="4069" y="2654"/>
                  <a:pt x="4055" y="2810"/>
                  <a:pt x="3955" y="2850"/>
                </a:cubicBezTo>
                <a:cubicBezTo>
                  <a:pt x="3889" y="2876"/>
                  <a:pt x="3937" y="2972"/>
                  <a:pt x="3840" y="2999"/>
                </a:cubicBezTo>
                <a:cubicBezTo>
                  <a:pt x="3861" y="3051"/>
                  <a:pt x="3810" y="3087"/>
                  <a:pt x="3784" y="3123"/>
                </a:cubicBezTo>
                <a:cubicBezTo>
                  <a:pt x="3796" y="3172"/>
                  <a:pt x="3863" y="3224"/>
                  <a:pt x="3811" y="3261"/>
                </a:cubicBezTo>
                <a:cubicBezTo>
                  <a:pt x="3803" y="3267"/>
                  <a:pt x="3828" y="3391"/>
                  <a:pt x="3807" y="3444"/>
                </a:cubicBezTo>
                <a:cubicBezTo>
                  <a:pt x="3791" y="3484"/>
                  <a:pt x="3853" y="3529"/>
                  <a:pt x="3801" y="3589"/>
                </a:cubicBezTo>
                <a:cubicBezTo>
                  <a:pt x="3772" y="3624"/>
                  <a:pt x="3845" y="3742"/>
                  <a:pt x="3831" y="3788"/>
                </a:cubicBezTo>
                <a:cubicBezTo>
                  <a:pt x="3810" y="3854"/>
                  <a:pt x="3839" y="3908"/>
                  <a:pt x="3875" y="3968"/>
                </a:cubicBezTo>
                <a:cubicBezTo>
                  <a:pt x="3922" y="4048"/>
                  <a:pt x="3815" y="4018"/>
                  <a:pt x="3819" y="4065"/>
                </a:cubicBezTo>
                <a:cubicBezTo>
                  <a:pt x="3825" y="4126"/>
                  <a:pt x="3789" y="4187"/>
                  <a:pt x="3817" y="4248"/>
                </a:cubicBezTo>
                <a:cubicBezTo>
                  <a:pt x="3833" y="4283"/>
                  <a:pt x="3962" y="4468"/>
                  <a:pt x="3858" y="4462"/>
                </a:cubicBezTo>
                <a:cubicBezTo>
                  <a:pt x="3951" y="4537"/>
                  <a:pt x="3839" y="4537"/>
                  <a:pt x="4154" y="4683"/>
                </a:cubicBezTo>
                <a:cubicBezTo>
                  <a:pt x="4261" y="4733"/>
                  <a:pt x="4411" y="4816"/>
                  <a:pt x="4353" y="4948"/>
                </a:cubicBezTo>
                <a:cubicBezTo>
                  <a:pt x="4311" y="5043"/>
                  <a:pt x="4437" y="5235"/>
                  <a:pt x="4550" y="5188"/>
                </a:cubicBezTo>
                <a:cubicBezTo>
                  <a:pt x="4595" y="5169"/>
                  <a:pt x="4615" y="5303"/>
                  <a:pt x="4624" y="5328"/>
                </a:cubicBezTo>
                <a:cubicBezTo>
                  <a:pt x="4674" y="5456"/>
                  <a:pt x="4479" y="5657"/>
                  <a:pt x="4476" y="5755"/>
                </a:cubicBezTo>
                <a:cubicBezTo>
                  <a:pt x="4474" y="5825"/>
                  <a:pt x="4480" y="5845"/>
                  <a:pt x="4416" y="5891"/>
                </a:cubicBezTo>
                <a:cubicBezTo>
                  <a:pt x="4299" y="5975"/>
                  <a:pt x="4166" y="6017"/>
                  <a:pt x="4027" y="6045"/>
                </a:cubicBezTo>
                <a:cubicBezTo>
                  <a:pt x="3765" y="6098"/>
                  <a:pt x="3613" y="6156"/>
                  <a:pt x="3338" y="6132"/>
                </a:cubicBezTo>
                <a:cubicBezTo>
                  <a:pt x="3264" y="6125"/>
                  <a:pt x="3214" y="6078"/>
                  <a:pt x="3143" y="6068"/>
                </a:cubicBezTo>
                <a:cubicBezTo>
                  <a:pt x="3153" y="6088"/>
                  <a:pt x="3166" y="6104"/>
                  <a:pt x="3183" y="6118"/>
                </a:cubicBezTo>
                <a:cubicBezTo>
                  <a:pt x="3201" y="6135"/>
                  <a:pt x="3181" y="6171"/>
                  <a:pt x="3191" y="6192"/>
                </a:cubicBezTo>
                <a:cubicBezTo>
                  <a:pt x="3197" y="6204"/>
                  <a:pt x="3332" y="6304"/>
                  <a:pt x="3247" y="6270"/>
                </a:cubicBezTo>
                <a:cubicBezTo>
                  <a:pt x="3286" y="6299"/>
                  <a:pt x="3305" y="6320"/>
                  <a:pt x="3314" y="6369"/>
                </a:cubicBezTo>
                <a:cubicBezTo>
                  <a:pt x="3320" y="6404"/>
                  <a:pt x="3325" y="6463"/>
                  <a:pt x="3271" y="6434"/>
                </a:cubicBezTo>
                <a:cubicBezTo>
                  <a:pt x="3279" y="6469"/>
                  <a:pt x="3289" y="6506"/>
                  <a:pt x="3288" y="6543"/>
                </a:cubicBezTo>
                <a:cubicBezTo>
                  <a:pt x="3287" y="6573"/>
                  <a:pt x="3256" y="6599"/>
                  <a:pt x="3278" y="6626"/>
                </a:cubicBezTo>
                <a:cubicBezTo>
                  <a:pt x="3294" y="6645"/>
                  <a:pt x="3317" y="6659"/>
                  <a:pt x="3336" y="6676"/>
                </a:cubicBezTo>
                <a:cubicBezTo>
                  <a:pt x="3364" y="6701"/>
                  <a:pt x="3349" y="6743"/>
                  <a:pt x="3389" y="6721"/>
                </a:cubicBezTo>
                <a:cubicBezTo>
                  <a:pt x="3365" y="6867"/>
                  <a:pt x="3217" y="6889"/>
                  <a:pt x="3094" y="6900"/>
                </a:cubicBezTo>
                <a:cubicBezTo>
                  <a:pt x="2931" y="6915"/>
                  <a:pt x="2798" y="6805"/>
                  <a:pt x="2638" y="6781"/>
                </a:cubicBezTo>
                <a:cubicBezTo>
                  <a:pt x="2726" y="6764"/>
                  <a:pt x="2573" y="6705"/>
                  <a:pt x="2568" y="6835"/>
                </a:cubicBezTo>
                <a:cubicBezTo>
                  <a:pt x="2564" y="6923"/>
                  <a:pt x="2671" y="6986"/>
                  <a:pt x="2687" y="7072"/>
                </a:cubicBezTo>
                <a:cubicBezTo>
                  <a:pt x="2700" y="7141"/>
                  <a:pt x="2702" y="7228"/>
                  <a:pt x="2779" y="7257"/>
                </a:cubicBezTo>
                <a:cubicBezTo>
                  <a:pt x="2819" y="7272"/>
                  <a:pt x="2927" y="7281"/>
                  <a:pt x="2897" y="7348"/>
                </a:cubicBezTo>
                <a:cubicBezTo>
                  <a:pt x="2913" y="7352"/>
                  <a:pt x="3066" y="7369"/>
                  <a:pt x="3055" y="7329"/>
                </a:cubicBezTo>
                <a:cubicBezTo>
                  <a:pt x="3047" y="7297"/>
                  <a:pt x="2976" y="7296"/>
                  <a:pt x="2953" y="7283"/>
                </a:cubicBezTo>
                <a:cubicBezTo>
                  <a:pt x="3003" y="7290"/>
                  <a:pt x="3030" y="7238"/>
                  <a:pt x="3078" y="7235"/>
                </a:cubicBezTo>
                <a:cubicBezTo>
                  <a:pt x="3126" y="7232"/>
                  <a:pt x="3176" y="7300"/>
                  <a:pt x="3184" y="7342"/>
                </a:cubicBezTo>
                <a:cubicBezTo>
                  <a:pt x="3192" y="7381"/>
                  <a:pt x="3241" y="7438"/>
                  <a:pt x="3214" y="7479"/>
                </a:cubicBezTo>
                <a:cubicBezTo>
                  <a:pt x="3195" y="7506"/>
                  <a:pt x="3126" y="7515"/>
                  <a:pt x="3096" y="7511"/>
                </a:cubicBezTo>
                <a:cubicBezTo>
                  <a:pt x="3046" y="7505"/>
                  <a:pt x="3054" y="7449"/>
                  <a:pt x="3029" y="7424"/>
                </a:cubicBezTo>
                <a:cubicBezTo>
                  <a:pt x="2989" y="7384"/>
                  <a:pt x="2933" y="7367"/>
                  <a:pt x="2884" y="7400"/>
                </a:cubicBezTo>
                <a:cubicBezTo>
                  <a:pt x="2752" y="7488"/>
                  <a:pt x="2969" y="7560"/>
                  <a:pt x="3045" y="7541"/>
                </a:cubicBezTo>
                <a:cubicBezTo>
                  <a:pt x="3039" y="7582"/>
                  <a:pt x="2994" y="7596"/>
                  <a:pt x="2961" y="7610"/>
                </a:cubicBezTo>
                <a:cubicBezTo>
                  <a:pt x="2895" y="7637"/>
                  <a:pt x="2898" y="7666"/>
                  <a:pt x="2873" y="7725"/>
                </a:cubicBezTo>
                <a:cubicBezTo>
                  <a:pt x="2846" y="7786"/>
                  <a:pt x="2842" y="7807"/>
                  <a:pt x="2884" y="7863"/>
                </a:cubicBezTo>
                <a:cubicBezTo>
                  <a:pt x="2951" y="7954"/>
                  <a:pt x="2902" y="7953"/>
                  <a:pt x="2920" y="7985"/>
                </a:cubicBezTo>
                <a:cubicBezTo>
                  <a:pt x="2938" y="8001"/>
                  <a:pt x="2947" y="8022"/>
                  <a:pt x="2948" y="8045"/>
                </a:cubicBezTo>
                <a:cubicBezTo>
                  <a:pt x="2946" y="8057"/>
                  <a:pt x="2952" y="8097"/>
                  <a:pt x="2936" y="8101"/>
                </a:cubicBezTo>
                <a:cubicBezTo>
                  <a:pt x="2912" y="8108"/>
                  <a:pt x="2880" y="8117"/>
                  <a:pt x="2877" y="8147"/>
                </a:cubicBezTo>
                <a:cubicBezTo>
                  <a:pt x="2872" y="8195"/>
                  <a:pt x="2946" y="8203"/>
                  <a:pt x="2938" y="8242"/>
                </a:cubicBezTo>
                <a:cubicBezTo>
                  <a:pt x="2929" y="8284"/>
                  <a:pt x="2634" y="8224"/>
                  <a:pt x="2697" y="8331"/>
                </a:cubicBezTo>
                <a:cubicBezTo>
                  <a:pt x="2570" y="8304"/>
                  <a:pt x="2536" y="8457"/>
                  <a:pt x="2519" y="8550"/>
                </a:cubicBezTo>
                <a:cubicBezTo>
                  <a:pt x="2489" y="8706"/>
                  <a:pt x="2591" y="8767"/>
                  <a:pt x="2708" y="8847"/>
                </a:cubicBezTo>
                <a:cubicBezTo>
                  <a:pt x="2766" y="8885"/>
                  <a:pt x="2816" y="8937"/>
                  <a:pt x="2880" y="8965"/>
                </a:cubicBezTo>
                <a:cubicBezTo>
                  <a:pt x="2962" y="9001"/>
                  <a:pt x="3062" y="8953"/>
                  <a:pt x="3140" y="8999"/>
                </a:cubicBezTo>
                <a:cubicBezTo>
                  <a:pt x="3249" y="9063"/>
                  <a:pt x="3265" y="9279"/>
                  <a:pt x="3095" y="9257"/>
                </a:cubicBezTo>
                <a:cubicBezTo>
                  <a:pt x="3127" y="9270"/>
                  <a:pt x="3149" y="9242"/>
                  <a:pt x="3179" y="9239"/>
                </a:cubicBezTo>
                <a:cubicBezTo>
                  <a:pt x="3224" y="9236"/>
                  <a:pt x="3241" y="9266"/>
                  <a:pt x="3268" y="9296"/>
                </a:cubicBezTo>
                <a:cubicBezTo>
                  <a:pt x="3242" y="9299"/>
                  <a:pt x="3233" y="9314"/>
                  <a:pt x="3247" y="9337"/>
                </a:cubicBezTo>
                <a:cubicBezTo>
                  <a:pt x="3189" y="9325"/>
                  <a:pt x="3003" y="9553"/>
                  <a:pt x="2969" y="9609"/>
                </a:cubicBezTo>
                <a:cubicBezTo>
                  <a:pt x="2949" y="9642"/>
                  <a:pt x="2930" y="9661"/>
                  <a:pt x="2932" y="9701"/>
                </a:cubicBezTo>
                <a:cubicBezTo>
                  <a:pt x="2933" y="9733"/>
                  <a:pt x="2936" y="9763"/>
                  <a:pt x="2908" y="9786"/>
                </a:cubicBezTo>
                <a:cubicBezTo>
                  <a:pt x="2932" y="9790"/>
                  <a:pt x="2951" y="9777"/>
                  <a:pt x="2956" y="9753"/>
                </a:cubicBezTo>
                <a:cubicBezTo>
                  <a:pt x="2959" y="9841"/>
                  <a:pt x="3056" y="9994"/>
                  <a:pt x="2924" y="10036"/>
                </a:cubicBezTo>
                <a:cubicBezTo>
                  <a:pt x="2827" y="10067"/>
                  <a:pt x="2796" y="9920"/>
                  <a:pt x="2712" y="9904"/>
                </a:cubicBezTo>
                <a:cubicBezTo>
                  <a:pt x="2734" y="9913"/>
                  <a:pt x="2790" y="9956"/>
                  <a:pt x="2772" y="9984"/>
                </a:cubicBezTo>
                <a:cubicBezTo>
                  <a:pt x="2758" y="10006"/>
                  <a:pt x="2701" y="9987"/>
                  <a:pt x="2680" y="10005"/>
                </a:cubicBezTo>
                <a:cubicBezTo>
                  <a:pt x="2764" y="9979"/>
                  <a:pt x="2796" y="10026"/>
                  <a:pt x="2867" y="10041"/>
                </a:cubicBezTo>
                <a:cubicBezTo>
                  <a:pt x="2858" y="10096"/>
                  <a:pt x="2772" y="10093"/>
                  <a:pt x="2752" y="10153"/>
                </a:cubicBezTo>
                <a:cubicBezTo>
                  <a:pt x="2725" y="10235"/>
                  <a:pt x="2783" y="10288"/>
                  <a:pt x="2736" y="10370"/>
                </a:cubicBezTo>
                <a:cubicBezTo>
                  <a:pt x="2796" y="10296"/>
                  <a:pt x="2884" y="10460"/>
                  <a:pt x="2906" y="10503"/>
                </a:cubicBezTo>
                <a:cubicBezTo>
                  <a:pt x="2939" y="10568"/>
                  <a:pt x="2803" y="10530"/>
                  <a:pt x="2769" y="10558"/>
                </a:cubicBezTo>
                <a:cubicBezTo>
                  <a:pt x="2804" y="10546"/>
                  <a:pt x="2887" y="10579"/>
                  <a:pt x="2903" y="10570"/>
                </a:cubicBezTo>
                <a:cubicBezTo>
                  <a:pt x="2951" y="10542"/>
                  <a:pt x="2989" y="10607"/>
                  <a:pt x="3026" y="10637"/>
                </a:cubicBezTo>
                <a:cubicBezTo>
                  <a:pt x="3098" y="10694"/>
                  <a:pt x="3175" y="10735"/>
                  <a:pt x="3208" y="10819"/>
                </a:cubicBezTo>
                <a:cubicBezTo>
                  <a:pt x="3189" y="10789"/>
                  <a:pt x="3157" y="10795"/>
                  <a:pt x="3121" y="10786"/>
                </a:cubicBezTo>
                <a:cubicBezTo>
                  <a:pt x="3036" y="10777"/>
                  <a:pt x="2926" y="10685"/>
                  <a:pt x="2573" y="10685"/>
                </a:cubicBezTo>
                <a:cubicBezTo>
                  <a:pt x="2514" y="10685"/>
                  <a:pt x="2456" y="10685"/>
                  <a:pt x="2397" y="10685"/>
                </a:cubicBezTo>
                <a:cubicBezTo>
                  <a:pt x="2348" y="10685"/>
                  <a:pt x="2244" y="10705"/>
                  <a:pt x="2202" y="10678"/>
                </a:cubicBezTo>
                <a:cubicBezTo>
                  <a:pt x="2136" y="10637"/>
                  <a:pt x="2080" y="10544"/>
                  <a:pt x="1994" y="10534"/>
                </a:cubicBezTo>
                <a:cubicBezTo>
                  <a:pt x="2021" y="10494"/>
                  <a:pt x="1996" y="10429"/>
                  <a:pt x="1962" y="10404"/>
                </a:cubicBezTo>
                <a:cubicBezTo>
                  <a:pt x="1916" y="10371"/>
                  <a:pt x="1952" y="10328"/>
                  <a:pt x="1927" y="10287"/>
                </a:cubicBezTo>
                <a:cubicBezTo>
                  <a:pt x="1912" y="10262"/>
                  <a:pt x="1865" y="10197"/>
                  <a:pt x="1828" y="10214"/>
                </a:cubicBezTo>
                <a:cubicBezTo>
                  <a:pt x="1799" y="10227"/>
                  <a:pt x="1774" y="10208"/>
                  <a:pt x="1745" y="10216"/>
                </a:cubicBezTo>
                <a:cubicBezTo>
                  <a:pt x="1707" y="10225"/>
                  <a:pt x="1681" y="10342"/>
                  <a:pt x="1586" y="10152"/>
                </a:cubicBezTo>
                <a:cubicBezTo>
                  <a:pt x="1562" y="10103"/>
                  <a:pt x="1464" y="10070"/>
                  <a:pt x="1456" y="10020"/>
                </a:cubicBezTo>
                <a:cubicBezTo>
                  <a:pt x="1452" y="9994"/>
                  <a:pt x="1438" y="9993"/>
                  <a:pt x="1427" y="9971"/>
                </a:cubicBezTo>
                <a:cubicBezTo>
                  <a:pt x="1417" y="9954"/>
                  <a:pt x="1425" y="9932"/>
                  <a:pt x="1418" y="9913"/>
                </a:cubicBezTo>
                <a:cubicBezTo>
                  <a:pt x="1408" y="9887"/>
                  <a:pt x="1376" y="9877"/>
                  <a:pt x="1368" y="9851"/>
                </a:cubicBezTo>
                <a:cubicBezTo>
                  <a:pt x="1357" y="9821"/>
                  <a:pt x="1366" y="9789"/>
                  <a:pt x="1361" y="9759"/>
                </a:cubicBezTo>
                <a:cubicBezTo>
                  <a:pt x="1445" y="9772"/>
                  <a:pt x="1418" y="9663"/>
                  <a:pt x="1439" y="9640"/>
                </a:cubicBezTo>
                <a:cubicBezTo>
                  <a:pt x="1454" y="9623"/>
                  <a:pt x="1485" y="9635"/>
                  <a:pt x="1501" y="9616"/>
                </a:cubicBezTo>
                <a:cubicBezTo>
                  <a:pt x="1533" y="9579"/>
                  <a:pt x="1499" y="9519"/>
                  <a:pt x="1474" y="9486"/>
                </a:cubicBezTo>
                <a:cubicBezTo>
                  <a:pt x="1446" y="9448"/>
                  <a:pt x="1521" y="9445"/>
                  <a:pt x="1525" y="9415"/>
                </a:cubicBezTo>
                <a:cubicBezTo>
                  <a:pt x="1529" y="9381"/>
                  <a:pt x="1479" y="9337"/>
                  <a:pt x="1455" y="9320"/>
                </a:cubicBezTo>
                <a:cubicBezTo>
                  <a:pt x="1405" y="9285"/>
                  <a:pt x="1398" y="9263"/>
                  <a:pt x="1399" y="9203"/>
                </a:cubicBezTo>
                <a:cubicBezTo>
                  <a:pt x="1399" y="9162"/>
                  <a:pt x="1409" y="9017"/>
                  <a:pt x="1480" y="9028"/>
                </a:cubicBezTo>
                <a:cubicBezTo>
                  <a:pt x="1466" y="8996"/>
                  <a:pt x="1426" y="8993"/>
                  <a:pt x="1428" y="8958"/>
                </a:cubicBezTo>
                <a:cubicBezTo>
                  <a:pt x="1429" y="8936"/>
                  <a:pt x="1406" y="8919"/>
                  <a:pt x="1416" y="8896"/>
                </a:cubicBezTo>
                <a:cubicBezTo>
                  <a:pt x="1423" y="8879"/>
                  <a:pt x="1440" y="8871"/>
                  <a:pt x="1448" y="8855"/>
                </a:cubicBezTo>
                <a:cubicBezTo>
                  <a:pt x="1480" y="8790"/>
                  <a:pt x="1369" y="8688"/>
                  <a:pt x="1323" y="8654"/>
                </a:cubicBezTo>
                <a:cubicBezTo>
                  <a:pt x="1362" y="8652"/>
                  <a:pt x="1388" y="8576"/>
                  <a:pt x="1343" y="8563"/>
                </a:cubicBezTo>
                <a:cubicBezTo>
                  <a:pt x="1312" y="8554"/>
                  <a:pt x="1260" y="8481"/>
                  <a:pt x="1294" y="8450"/>
                </a:cubicBezTo>
                <a:cubicBezTo>
                  <a:pt x="1323" y="8424"/>
                  <a:pt x="1332" y="8441"/>
                  <a:pt x="1352" y="8398"/>
                </a:cubicBezTo>
                <a:cubicBezTo>
                  <a:pt x="1369" y="8362"/>
                  <a:pt x="1375" y="8361"/>
                  <a:pt x="1343" y="8330"/>
                </a:cubicBezTo>
                <a:cubicBezTo>
                  <a:pt x="1324" y="8313"/>
                  <a:pt x="1282" y="8277"/>
                  <a:pt x="1250" y="8254"/>
                </a:cubicBezTo>
                <a:cubicBezTo>
                  <a:pt x="1204" y="8221"/>
                  <a:pt x="1140" y="8256"/>
                  <a:pt x="1098" y="8210"/>
                </a:cubicBezTo>
                <a:cubicBezTo>
                  <a:pt x="1063" y="8171"/>
                  <a:pt x="1293" y="8190"/>
                  <a:pt x="1306" y="8165"/>
                </a:cubicBezTo>
                <a:cubicBezTo>
                  <a:pt x="1308" y="8150"/>
                  <a:pt x="1308" y="8096"/>
                  <a:pt x="1316" y="8098"/>
                </a:cubicBezTo>
                <a:cubicBezTo>
                  <a:pt x="1281" y="8001"/>
                  <a:pt x="1123" y="8102"/>
                  <a:pt x="1085" y="8005"/>
                </a:cubicBezTo>
                <a:cubicBezTo>
                  <a:pt x="1076" y="7990"/>
                  <a:pt x="1066" y="7974"/>
                  <a:pt x="1057" y="7958"/>
                </a:cubicBezTo>
                <a:cubicBezTo>
                  <a:pt x="1050" y="7933"/>
                  <a:pt x="1090" y="7910"/>
                  <a:pt x="1073" y="7885"/>
                </a:cubicBezTo>
                <a:cubicBezTo>
                  <a:pt x="1051" y="7854"/>
                  <a:pt x="997" y="7837"/>
                  <a:pt x="1027" y="7802"/>
                </a:cubicBezTo>
                <a:cubicBezTo>
                  <a:pt x="1065" y="7759"/>
                  <a:pt x="877" y="7726"/>
                  <a:pt x="945" y="7665"/>
                </a:cubicBezTo>
                <a:cubicBezTo>
                  <a:pt x="982" y="7632"/>
                  <a:pt x="936" y="7606"/>
                  <a:pt x="902" y="7600"/>
                </a:cubicBezTo>
                <a:cubicBezTo>
                  <a:pt x="767" y="7577"/>
                  <a:pt x="798" y="7455"/>
                  <a:pt x="762" y="7357"/>
                </a:cubicBezTo>
                <a:cubicBezTo>
                  <a:pt x="750" y="7324"/>
                  <a:pt x="699" y="7295"/>
                  <a:pt x="747" y="7261"/>
                </a:cubicBezTo>
                <a:cubicBezTo>
                  <a:pt x="777" y="7240"/>
                  <a:pt x="829" y="7257"/>
                  <a:pt x="791" y="7207"/>
                </a:cubicBezTo>
                <a:cubicBezTo>
                  <a:pt x="759" y="7163"/>
                  <a:pt x="690" y="7104"/>
                  <a:pt x="696" y="7045"/>
                </a:cubicBezTo>
                <a:cubicBezTo>
                  <a:pt x="709" y="6916"/>
                  <a:pt x="522" y="6786"/>
                  <a:pt x="597" y="6637"/>
                </a:cubicBezTo>
                <a:cubicBezTo>
                  <a:pt x="624" y="6584"/>
                  <a:pt x="548" y="6571"/>
                  <a:pt x="539" y="6526"/>
                </a:cubicBezTo>
                <a:cubicBezTo>
                  <a:pt x="610" y="6550"/>
                  <a:pt x="564" y="6447"/>
                  <a:pt x="544" y="6424"/>
                </a:cubicBezTo>
                <a:cubicBezTo>
                  <a:pt x="503" y="6376"/>
                  <a:pt x="515" y="6353"/>
                  <a:pt x="572" y="6351"/>
                </a:cubicBezTo>
                <a:cubicBezTo>
                  <a:pt x="536" y="6315"/>
                  <a:pt x="554" y="6212"/>
                  <a:pt x="538" y="6164"/>
                </a:cubicBezTo>
                <a:cubicBezTo>
                  <a:pt x="512" y="6088"/>
                  <a:pt x="587" y="6074"/>
                  <a:pt x="633" y="6032"/>
                </a:cubicBezTo>
                <a:cubicBezTo>
                  <a:pt x="682" y="5987"/>
                  <a:pt x="575" y="5915"/>
                  <a:pt x="560" y="5860"/>
                </a:cubicBezTo>
                <a:cubicBezTo>
                  <a:pt x="540" y="5790"/>
                  <a:pt x="432" y="5704"/>
                  <a:pt x="443" y="5635"/>
                </a:cubicBezTo>
                <a:cubicBezTo>
                  <a:pt x="450" y="5588"/>
                  <a:pt x="404" y="5475"/>
                  <a:pt x="382" y="5431"/>
                </a:cubicBezTo>
                <a:cubicBezTo>
                  <a:pt x="359" y="5383"/>
                  <a:pt x="347" y="5278"/>
                  <a:pt x="385" y="5237"/>
                </a:cubicBezTo>
                <a:cubicBezTo>
                  <a:pt x="405" y="5214"/>
                  <a:pt x="423" y="5238"/>
                  <a:pt x="436" y="5211"/>
                </a:cubicBezTo>
                <a:cubicBezTo>
                  <a:pt x="445" y="5191"/>
                  <a:pt x="443" y="5161"/>
                  <a:pt x="458" y="5144"/>
                </a:cubicBezTo>
                <a:cubicBezTo>
                  <a:pt x="479" y="5121"/>
                  <a:pt x="547" y="5133"/>
                  <a:pt x="473" y="4958"/>
                </a:cubicBezTo>
                <a:cubicBezTo>
                  <a:pt x="457" y="4921"/>
                  <a:pt x="438" y="4886"/>
                  <a:pt x="420" y="4850"/>
                </a:cubicBezTo>
                <a:cubicBezTo>
                  <a:pt x="415" y="4841"/>
                  <a:pt x="379" y="4817"/>
                  <a:pt x="379" y="4813"/>
                </a:cubicBezTo>
                <a:cubicBezTo>
                  <a:pt x="379" y="4781"/>
                  <a:pt x="419" y="4795"/>
                  <a:pt x="423" y="4758"/>
                </a:cubicBezTo>
                <a:cubicBezTo>
                  <a:pt x="427" y="4722"/>
                  <a:pt x="420" y="4686"/>
                  <a:pt x="416" y="4650"/>
                </a:cubicBezTo>
                <a:cubicBezTo>
                  <a:pt x="413" y="4615"/>
                  <a:pt x="421" y="4452"/>
                  <a:pt x="474" y="4461"/>
                </a:cubicBezTo>
                <a:cubicBezTo>
                  <a:pt x="526" y="4470"/>
                  <a:pt x="453" y="4341"/>
                  <a:pt x="449" y="4331"/>
                </a:cubicBezTo>
                <a:cubicBezTo>
                  <a:pt x="429" y="4283"/>
                  <a:pt x="454" y="4117"/>
                  <a:pt x="398" y="4099"/>
                </a:cubicBezTo>
                <a:cubicBezTo>
                  <a:pt x="366" y="4089"/>
                  <a:pt x="385" y="4141"/>
                  <a:pt x="341" y="4086"/>
                </a:cubicBezTo>
                <a:cubicBezTo>
                  <a:pt x="309" y="4046"/>
                  <a:pt x="318" y="4026"/>
                  <a:pt x="325" y="3981"/>
                </a:cubicBezTo>
                <a:cubicBezTo>
                  <a:pt x="330" y="3946"/>
                  <a:pt x="305" y="3934"/>
                  <a:pt x="281" y="3916"/>
                </a:cubicBezTo>
                <a:cubicBezTo>
                  <a:pt x="250" y="3894"/>
                  <a:pt x="260" y="3872"/>
                  <a:pt x="250" y="3841"/>
                </a:cubicBezTo>
                <a:cubicBezTo>
                  <a:pt x="229" y="3771"/>
                  <a:pt x="159" y="3728"/>
                  <a:pt x="138" y="3658"/>
                </a:cubicBezTo>
                <a:cubicBezTo>
                  <a:pt x="205" y="3689"/>
                  <a:pt x="131" y="3598"/>
                  <a:pt x="106" y="3585"/>
                </a:cubicBezTo>
                <a:cubicBezTo>
                  <a:pt x="45" y="3554"/>
                  <a:pt x="25" y="3454"/>
                  <a:pt x="22" y="3394"/>
                </a:cubicBezTo>
                <a:cubicBezTo>
                  <a:pt x="19" y="3321"/>
                  <a:pt x="75" y="3348"/>
                  <a:pt x="59" y="3270"/>
                </a:cubicBezTo>
                <a:cubicBezTo>
                  <a:pt x="47" y="3213"/>
                  <a:pt x="105" y="3108"/>
                  <a:pt x="64" y="3061"/>
                </a:cubicBezTo>
                <a:cubicBezTo>
                  <a:pt x="165" y="3128"/>
                  <a:pt x="127" y="2955"/>
                  <a:pt x="113" y="2918"/>
                </a:cubicBezTo>
                <a:cubicBezTo>
                  <a:pt x="93" y="2864"/>
                  <a:pt x="0" y="2721"/>
                  <a:pt x="32" y="2669"/>
                </a:cubicBezTo>
                <a:close/>
                <a:moveTo>
                  <a:pt x="3330" y="6226"/>
                </a:moveTo>
                <a:cubicBezTo>
                  <a:pt x="3332" y="6191"/>
                  <a:pt x="3296" y="6173"/>
                  <a:pt x="3268" y="6190"/>
                </a:cubicBezTo>
                <a:cubicBezTo>
                  <a:pt x="3286" y="6205"/>
                  <a:pt x="3307" y="6217"/>
                  <a:pt x="3330" y="622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3" name="꙱ Angola (Republic of Angola) (AO) (H)">
            <a:extLst>
              <a:ext uri="{FF2B5EF4-FFF2-40B4-BE49-F238E27FC236}">
                <a16:creationId xmlns:a16="http://schemas.microsoft.com/office/drawing/2014/main" id="{DBBD1ECA-3B27-49BE-BDFA-28FA530A9D57}"/>
              </a:ext>
            </a:extLst>
          </p:cNvPr>
          <p:cNvSpPr>
            <a:spLocks noEditPoints="1"/>
          </p:cNvSpPr>
          <p:nvPr/>
        </p:nvSpPr>
        <p:spPr bwMode="auto">
          <a:xfrm>
            <a:off x="4689938" y="2513406"/>
            <a:ext cx="321220" cy="401295"/>
          </a:xfrm>
          <a:custGeom>
            <a:avLst/>
            <a:gdLst>
              <a:gd name="T0" fmla="*/ 23 w 3896"/>
              <a:gd name="T1" fmla="*/ 4151 h 4863"/>
              <a:gd name="T2" fmla="*/ 94 w 3896"/>
              <a:gd name="T3" fmla="*/ 3912 h 4863"/>
              <a:gd name="T4" fmla="*/ 179 w 3896"/>
              <a:gd name="T5" fmla="*/ 3604 h 4863"/>
              <a:gd name="T6" fmla="*/ 263 w 3896"/>
              <a:gd name="T7" fmla="*/ 3214 h 4863"/>
              <a:gd name="T8" fmla="*/ 584 w 3896"/>
              <a:gd name="T9" fmla="*/ 2807 h 4863"/>
              <a:gd name="T10" fmla="*/ 565 w 3896"/>
              <a:gd name="T11" fmla="*/ 2128 h 4863"/>
              <a:gd name="T12" fmla="*/ 460 w 3896"/>
              <a:gd name="T13" fmla="*/ 1872 h 4863"/>
              <a:gd name="T14" fmla="*/ 444 w 3896"/>
              <a:gd name="T15" fmla="*/ 1600 h 4863"/>
              <a:gd name="T16" fmla="*/ 524 w 3896"/>
              <a:gd name="T17" fmla="*/ 1529 h 4863"/>
              <a:gd name="T18" fmla="*/ 378 w 3896"/>
              <a:gd name="T19" fmla="*/ 1059 h 4863"/>
              <a:gd name="T20" fmla="*/ 256 w 3896"/>
              <a:gd name="T21" fmla="*/ 799 h 4863"/>
              <a:gd name="T22" fmla="*/ 448 w 3896"/>
              <a:gd name="T23" fmla="*/ 527 h 4863"/>
              <a:gd name="T24" fmla="*/ 1461 w 3896"/>
              <a:gd name="T25" fmla="*/ 519 h 4863"/>
              <a:gd name="T26" fmla="*/ 1579 w 3896"/>
              <a:gd name="T27" fmla="*/ 762 h 4863"/>
              <a:gd name="T28" fmla="*/ 1666 w 3896"/>
              <a:gd name="T29" fmla="*/ 1037 h 4863"/>
              <a:gd name="T30" fmla="*/ 2009 w 3896"/>
              <a:gd name="T31" fmla="*/ 1313 h 4863"/>
              <a:gd name="T32" fmla="*/ 2403 w 3896"/>
              <a:gd name="T33" fmla="*/ 1286 h 4863"/>
              <a:gd name="T34" fmla="*/ 2448 w 3896"/>
              <a:gd name="T35" fmla="*/ 1067 h 4863"/>
              <a:gd name="T36" fmla="*/ 2689 w 3896"/>
              <a:gd name="T37" fmla="*/ 930 h 4863"/>
              <a:gd name="T38" fmla="*/ 2801 w 3896"/>
              <a:gd name="T39" fmla="*/ 897 h 4863"/>
              <a:gd name="T40" fmla="*/ 3130 w 3896"/>
              <a:gd name="T41" fmla="*/ 1028 h 4863"/>
              <a:gd name="T42" fmla="*/ 3198 w 3896"/>
              <a:gd name="T43" fmla="*/ 1403 h 4863"/>
              <a:gd name="T44" fmla="*/ 3263 w 3896"/>
              <a:gd name="T45" fmla="*/ 1966 h 4863"/>
              <a:gd name="T46" fmla="*/ 3279 w 3896"/>
              <a:gd name="T47" fmla="*/ 2311 h 4863"/>
              <a:gd name="T48" fmla="*/ 3399 w 3896"/>
              <a:gd name="T49" fmla="*/ 2374 h 4863"/>
              <a:gd name="T50" fmla="*/ 3707 w 3896"/>
              <a:gd name="T51" fmla="*/ 2346 h 4863"/>
              <a:gd name="T52" fmla="*/ 3833 w 3896"/>
              <a:gd name="T53" fmla="*/ 2707 h 4863"/>
              <a:gd name="T54" fmla="*/ 3840 w 3896"/>
              <a:gd name="T55" fmla="*/ 3052 h 4863"/>
              <a:gd name="T56" fmla="*/ 3204 w 3896"/>
              <a:gd name="T57" fmla="*/ 3256 h 4863"/>
              <a:gd name="T58" fmla="*/ 3267 w 3896"/>
              <a:gd name="T59" fmla="*/ 4341 h 4863"/>
              <a:gd name="T60" fmla="*/ 3638 w 3896"/>
              <a:gd name="T61" fmla="*/ 4715 h 4863"/>
              <a:gd name="T62" fmla="*/ 3110 w 3896"/>
              <a:gd name="T63" fmla="*/ 4830 h 4863"/>
              <a:gd name="T64" fmla="*/ 2744 w 3896"/>
              <a:gd name="T65" fmla="*/ 4838 h 4863"/>
              <a:gd name="T66" fmla="*/ 1981 w 3896"/>
              <a:gd name="T67" fmla="*/ 4630 h 4863"/>
              <a:gd name="T68" fmla="*/ 631 w 3896"/>
              <a:gd name="T69" fmla="*/ 4586 h 4863"/>
              <a:gd name="T70" fmla="*/ 129 w 3896"/>
              <a:gd name="T71" fmla="*/ 4550 h 4863"/>
              <a:gd name="T72" fmla="*/ 97 w 3896"/>
              <a:gd name="T73" fmla="*/ 220 h 4863"/>
              <a:gd name="T74" fmla="*/ 343 w 3896"/>
              <a:gd name="T75" fmla="*/ 0 h 4863"/>
              <a:gd name="T76" fmla="*/ 259 w 3896"/>
              <a:gd name="T77" fmla="*/ 218 h 4863"/>
              <a:gd name="T78" fmla="*/ 256 w 3896"/>
              <a:gd name="T79" fmla="*/ 412 h 4863"/>
              <a:gd name="T80" fmla="*/ 146 w 3896"/>
              <a:gd name="T81" fmla="*/ 341 h 4863"/>
              <a:gd name="T82" fmla="*/ 97 w 3896"/>
              <a:gd name="T83" fmla="*/ 220 h 48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896" h="4863">
                <a:moveTo>
                  <a:pt x="5" y="4587"/>
                </a:moveTo>
                <a:cubicBezTo>
                  <a:pt x="0" y="4442"/>
                  <a:pt x="39" y="4296"/>
                  <a:pt x="23" y="4151"/>
                </a:cubicBezTo>
                <a:cubicBezTo>
                  <a:pt x="20" y="4128"/>
                  <a:pt x="4" y="4107"/>
                  <a:pt x="13" y="4084"/>
                </a:cubicBezTo>
                <a:cubicBezTo>
                  <a:pt x="42" y="4013"/>
                  <a:pt x="73" y="4071"/>
                  <a:pt x="94" y="3912"/>
                </a:cubicBezTo>
                <a:cubicBezTo>
                  <a:pt x="97" y="3886"/>
                  <a:pt x="132" y="3854"/>
                  <a:pt x="123" y="3832"/>
                </a:cubicBezTo>
                <a:cubicBezTo>
                  <a:pt x="105" y="3784"/>
                  <a:pt x="169" y="3657"/>
                  <a:pt x="179" y="3604"/>
                </a:cubicBezTo>
                <a:cubicBezTo>
                  <a:pt x="194" y="3528"/>
                  <a:pt x="178" y="3446"/>
                  <a:pt x="220" y="3380"/>
                </a:cubicBezTo>
                <a:cubicBezTo>
                  <a:pt x="249" y="3335"/>
                  <a:pt x="231" y="3243"/>
                  <a:pt x="263" y="3214"/>
                </a:cubicBezTo>
                <a:cubicBezTo>
                  <a:pt x="458" y="3044"/>
                  <a:pt x="351" y="2933"/>
                  <a:pt x="479" y="2922"/>
                </a:cubicBezTo>
                <a:cubicBezTo>
                  <a:pt x="546" y="2915"/>
                  <a:pt x="551" y="2864"/>
                  <a:pt x="584" y="2807"/>
                </a:cubicBezTo>
                <a:cubicBezTo>
                  <a:pt x="663" y="2670"/>
                  <a:pt x="685" y="2458"/>
                  <a:pt x="649" y="2307"/>
                </a:cubicBezTo>
                <a:cubicBezTo>
                  <a:pt x="632" y="2237"/>
                  <a:pt x="605" y="2187"/>
                  <a:pt x="565" y="2128"/>
                </a:cubicBezTo>
                <a:cubicBezTo>
                  <a:pt x="524" y="2067"/>
                  <a:pt x="523" y="2019"/>
                  <a:pt x="500" y="1955"/>
                </a:cubicBezTo>
                <a:cubicBezTo>
                  <a:pt x="490" y="1925"/>
                  <a:pt x="464" y="1903"/>
                  <a:pt x="460" y="1872"/>
                </a:cubicBezTo>
                <a:cubicBezTo>
                  <a:pt x="455" y="1833"/>
                  <a:pt x="461" y="1798"/>
                  <a:pt x="444" y="1762"/>
                </a:cubicBezTo>
                <a:cubicBezTo>
                  <a:pt x="418" y="1708"/>
                  <a:pt x="368" y="1639"/>
                  <a:pt x="444" y="1600"/>
                </a:cubicBezTo>
                <a:cubicBezTo>
                  <a:pt x="424" y="1615"/>
                  <a:pt x="409" y="1637"/>
                  <a:pt x="411" y="1663"/>
                </a:cubicBezTo>
                <a:cubicBezTo>
                  <a:pt x="485" y="1523"/>
                  <a:pt x="519" y="1577"/>
                  <a:pt x="524" y="1529"/>
                </a:cubicBezTo>
                <a:cubicBezTo>
                  <a:pt x="533" y="1448"/>
                  <a:pt x="517" y="1374"/>
                  <a:pt x="478" y="1304"/>
                </a:cubicBezTo>
                <a:cubicBezTo>
                  <a:pt x="435" y="1225"/>
                  <a:pt x="412" y="1142"/>
                  <a:pt x="378" y="1059"/>
                </a:cubicBezTo>
                <a:cubicBezTo>
                  <a:pt x="363" y="1022"/>
                  <a:pt x="365" y="981"/>
                  <a:pt x="354" y="943"/>
                </a:cubicBezTo>
                <a:cubicBezTo>
                  <a:pt x="338" y="886"/>
                  <a:pt x="286" y="848"/>
                  <a:pt x="256" y="799"/>
                </a:cubicBezTo>
                <a:cubicBezTo>
                  <a:pt x="124" y="574"/>
                  <a:pt x="221" y="594"/>
                  <a:pt x="324" y="581"/>
                </a:cubicBezTo>
                <a:cubicBezTo>
                  <a:pt x="372" y="574"/>
                  <a:pt x="395" y="532"/>
                  <a:pt x="448" y="527"/>
                </a:cubicBezTo>
                <a:cubicBezTo>
                  <a:pt x="691" y="503"/>
                  <a:pt x="936" y="531"/>
                  <a:pt x="1180" y="525"/>
                </a:cubicBezTo>
                <a:cubicBezTo>
                  <a:pt x="1273" y="523"/>
                  <a:pt x="1368" y="516"/>
                  <a:pt x="1461" y="519"/>
                </a:cubicBezTo>
                <a:cubicBezTo>
                  <a:pt x="1548" y="522"/>
                  <a:pt x="1529" y="582"/>
                  <a:pt x="1569" y="638"/>
                </a:cubicBezTo>
                <a:cubicBezTo>
                  <a:pt x="1586" y="661"/>
                  <a:pt x="1571" y="731"/>
                  <a:pt x="1579" y="762"/>
                </a:cubicBezTo>
                <a:cubicBezTo>
                  <a:pt x="1592" y="818"/>
                  <a:pt x="1620" y="869"/>
                  <a:pt x="1640" y="922"/>
                </a:cubicBezTo>
                <a:cubicBezTo>
                  <a:pt x="1657" y="964"/>
                  <a:pt x="1632" y="1000"/>
                  <a:pt x="1666" y="1037"/>
                </a:cubicBezTo>
                <a:cubicBezTo>
                  <a:pt x="1739" y="1106"/>
                  <a:pt x="1774" y="1310"/>
                  <a:pt x="1862" y="1309"/>
                </a:cubicBezTo>
                <a:cubicBezTo>
                  <a:pt x="1890" y="1308"/>
                  <a:pt x="1948" y="1303"/>
                  <a:pt x="2009" y="1313"/>
                </a:cubicBezTo>
                <a:cubicBezTo>
                  <a:pt x="2002" y="1297"/>
                  <a:pt x="2146" y="1258"/>
                  <a:pt x="2173" y="1261"/>
                </a:cubicBezTo>
                <a:cubicBezTo>
                  <a:pt x="2247" y="1268"/>
                  <a:pt x="2315" y="1275"/>
                  <a:pt x="2403" y="1286"/>
                </a:cubicBezTo>
                <a:cubicBezTo>
                  <a:pt x="2392" y="1234"/>
                  <a:pt x="2424" y="1183"/>
                  <a:pt x="2406" y="1132"/>
                </a:cubicBezTo>
                <a:cubicBezTo>
                  <a:pt x="2450" y="1141"/>
                  <a:pt x="2454" y="1099"/>
                  <a:pt x="2448" y="1067"/>
                </a:cubicBezTo>
                <a:cubicBezTo>
                  <a:pt x="2441" y="1023"/>
                  <a:pt x="2475" y="968"/>
                  <a:pt x="2460" y="929"/>
                </a:cubicBezTo>
                <a:cubicBezTo>
                  <a:pt x="2536" y="929"/>
                  <a:pt x="2612" y="931"/>
                  <a:pt x="2689" y="930"/>
                </a:cubicBezTo>
                <a:cubicBezTo>
                  <a:pt x="2712" y="930"/>
                  <a:pt x="2698" y="904"/>
                  <a:pt x="2717" y="897"/>
                </a:cubicBezTo>
                <a:cubicBezTo>
                  <a:pt x="2743" y="888"/>
                  <a:pt x="2774" y="897"/>
                  <a:pt x="2801" y="897"/>
                </a:cubicBezTo>
                <a:cubicBezTo>
                  <a:pt x="2785" y="985"/>
                  <a:pt x="2739" y="1031"/>
                  <a:pt x="2846" y="1031"/>
                </a:cubicBezTo>
                <a:cubicBezTo>
                  <a:pt x="2940" y="1030"/>
                  <a:pt x="3036" y="1026"/>
                  <a:pt x="3130" y="1028"/>
                </a:cubicBezTo>
                <a:cubicBezTo>
                  <a:pt x="3249" y="1030"/>
                  <a:pt x="3155" y="1191"/>
                  <a:pt x="3150" y="1252"/>
                </a:cubicBezTo>
                <a:cubicBezTo>
                  <a:pt x="3145" y="1302"/>
                  <a:pt x="3189" y="1353"/>
                  <a:pt x="3198" y="1403"/>
                </a:cubicBezTo>
                <a:cubicBezTo>
                  <a:pt x="3217" y="1508"/>
                  <a:pt x="3178" y="1624"/>
                  <a:pt x="3169" y="1730"/>
                </a:cubicBezTo>
                <a:cubicBezTo>
                  <a:pt x="3161" y="1840"/>
                  <a:pt x="3200" y="1883"/>
                  <a:pt x="3263" y="1966"/>
                </a:cubicBezTo>
                <a:cubicBezTo>
                  <a:pt x="3308" y="2024"/>
                  <a:pt x="3330" y="2174"/>
                  <a:pt x="3316" y="2246"/>
                </a:cubicBezTo>
                <a:cubicBezTo>
                  <a:pt x="3312" y="2271"/>
                  <a:pt x="3288" y="2287"/>
                  <a:pt x="3279" y="2311"/>
                </a:cubicBezTo>
                <a:cubicBezTo>
                  <a:pt x="3263" y="2355"/>
                  <a:pt x="3308" y="2398"/>
                  <a:pt x="3294" y="2444"/>
                </a:cubicBezTo>
                <a:cubicBezTo>
                  <a:pt x="3340" y="2439"/>
                  <a:pt x="3364" y="2389"/>
                  <a:pt x="3399" y="2374"/>
                </a:cubicBezTo>
                <a:cubicBezTo>
                  <a:pt x="3431" y="2355"/>
                  <a:pt x="3506" y="2380"/>
                  <a:pt x="3535" y="2389"/>
                </a:cubicBezTo>
                <a:cubicBezTo>
                  <a:pt x="3597" y="2401"/>
                  <a:pt x="3649" y="2343"/>
                  <a:pt x="3707" y="2346"/>
                </a:cubicBezTo>
                <a:cubicBezTo>
                  <a:pt x="3760" y="2348"/>
                  <a:pt x="3820" y="2381"/>
                  <a:pt x="3843" y="2310"/>
                </a:cubicBezTo>
                <a:cubicBezTo>
                  <a:pt x="3896" y="2396"/>
                  <a:pt x="3839" y="2614"/>
                  <a:pt x="3833" y="2707"/>
                </a:cubicBezTo>
                <a:cubicBezTo>
                  <a:pt x="3830" y="2775"/>
                  <a:pt x="3866" y="2828"/>
                  <a:pt x="3839" y="2897"/>
                </a:cubicBezTo>
                <a:cubicBezTo>
                  <a:pt x="3815" y="2958"/>
                  <a:pt x="3795" y="3002"/>
                  <a:pt x="3840" y="3052"/>
                </a:cubicBezTo>
                <a:cubicBezTo>
                  <a:pt x="3646" y="3116"/>
                  <a:pt x="3317" y="3050"/>
                  <a:pt x="3242" y="3066"/>
                </a:cubicBezTo>
                <a:cubicBezTo>
                  <a:pt x="3187" y="3078"/>
                  <a:pt x="3203" y="3194"/>
                  <a:pt x="3204" y="3256"/>
                </a:cubicBezTo>
                <a:cubicBezTo>
                  <a:pt x="3209" y="3387"/>
                  <a:pt x="3197" y="4158"/>
                  <a:pt x="3201" y="4211"/>
                </a:cubicBezTo>
                <a:cubicBezTo>
                  <a:pt x="3210" y="4262"/>
                  <a:pt x="3228" y="4304"/>
                  <a:pt x="3267" y="4341"/>
                </a:cubicBezTo>
                <a:cubicBezTo>
                  <a:pt x="3311" y="4384"/>
                  <a:pt x="3343" y="4421"/>
                  <a:pt x="3385" y="4467"/>
                </a:cubicBezTo>
                <a:cubicBezTo>
                  <a:pt x="3460" y="4551"/>
                  <a:pt x="3532" y="4674"/>
                  <a:pt x="3638" y="4715"/>
                </a:cubicBezTo>
                <a:lnTo>
                  <a:pt x="3641" y="4717"/>
                </a:lnTo>
                <a:lnTo>
                  <a:pt x="3110" y="4830"/>
                </a:lnTo>
                <a:cubicBezTo>
                  <a:pt x="2970" y="4863"/>
                  <a:pt x="2942" y="4792"/>
                  <a:pt x="2871" y="4836"/>
                </a:cubicBezTo>
                <a:cubicBezTo>
                  <a:pt x="2831" y="4860"/>
                  <a:pt x="2790" y="4854"/>
                  <a:pt x="2744" y="4838"/>
                </a:cubicBezTo>
                <a:cubicBezTo>
                  <a:pt x="2566" y="4776"/>
                  <a:pt x="2256" y="4808"/>
                  <a:pt x="2183" y="4757"/>
                </a:cubicBezTo>
                <a:cubicBezTo>
                  <a:pt x="2090" y="4693"/>
                  <a:pt x="2157" y="4619"/>
                  <a:pt x="1981" y="4630"/>
                </a:cubicBezTo>
                <a:cubicBezTo>
                  <a:pt x="1673" y="4650"/>
                  <a:pt x="1194" y="4635"/>
                  <a:pt x="859" y="4635"/>
                </a:cubicBezTo>
                <a:cubicBezTo>
                  <a:pt x="747" y="4635"/>
                  <a:pt x="701" y="4643"/>
                  <a:pt x="631" y="4586"/>
                </a:cubicBezTo>
                <a:cubicBezTo>
                  <a:pt x="539" y="4513"/>
                  <a:pt x="498" y="4431"/>
                  <a:pt x="354" y="4524"/>
                </a:cubicBezTo>
                <a:cubicBezTo>
                  <a:pt x="202" y="4623"/>
                  <a:pt x="227" y="4567"/>
                  <a:pt x="129" y="4550"/>
                </a:cubicBezTo>
                <a:cubicBezTo>
                  <a:pt x="84" y="4542"/>
                  <a:pt x="48" y="4579"/>
                  <a:pt x="5" y="4587"/>
                </a:cubicBezTo>
                <a:close/>
                <a:moveTo>
                  <a:pt x="97" y="220"/>
                </a:moveTo>
                <a:cubicBezTo>
                  <a:pt x="150" y="178"/>
                  <a:pt x="210" y="71"/>
                  <a:pt x="280" y="57"/>
                </a:cubicBezTo>
                <a:cubicBezTo>
                  <a:pt x="311" y="50"/>
                  <a:pt x="308" y="0"/>
                  <a:pt x="343" y="0"/>
                </a:cubicBezTo>
                <a:cubicBezTo>
                  <a:pt x="381" y="0"/>
                  <a:pt x="406" y="62"/>
                  <a:pt x="432" y="83"/>
                </a:cubicBezTo>
                <a:cubicBezTo>
                  <a:pt x="369" y="126"/>
                  <a:pt x="313" y="164"/>
                  <a:pt x="259" y="218"/>
                </a:cubicBezTo>
                <a:cubicBezTo>
                  <a:pt x="233" y="244"/>
                  <a:pt x="240" y="244"/>
                  <a:pt x="252" y="275"/>
                </a:cubicBezTo>
                <a:cubicBezTo>
                  <a:pt x="269" y="317"/>
                  <a:pt x="260" y="368"/>
                  <a:pt x="256" y="412"/>
                </a:cubicBezTo>
                <a:cubicBezTo>
                  <a:pt x="250" y="473"/>
                  <a:pt x="137" y="521"/>
                  <a:pt x="137" y="443"/>
                </a:cubicBezTo>
                <a:cubicBezTo>
                  <a:pt x="136" y="399"/>
                  <a:pt x="160" y="389"/>
                  <a:pt x="146" y="341"/>
                </a:cubicBezTo>
                <a:cubicBezTo>
                  <a:pt x="136" y="306"/>
                  <a:pt x="83" y="246"/>
                  <a:pt x="126" y="214"/>
                </a:cubicBezTo>
                <a:cubicBezTo>
                  <a:pt x="116" y="216"/>
                  <a:pt x="106" y="218"/>
                  <a:pt x="97" y="22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4" name="꙱ Algeria (People's Democratic Republic of Algeria) (DZ) (H)">
            <a:extLst>
              <a:ext uri="{FF2B5EF4-FFF2-40B4-BE49-F238E27FC236}">
                <a16:creationId xmlns:a16="http://schemas.microsoft.com/office/drawing/2014/main" id="{AF903B6C-BF2A-4C94-BA67-A3F5324890B6}"/>
              </a:ext>
            </a:extLst>
          </p:cNvPr>
          <p:cNvSpPr>
            <a:spLocks/>
          </p:cNvSpPr>
          <p:nvPr/>
        </p:nvSpPr>
        <p:spPr bwMode="auto">
          <a:xfrm>
            <a:off x="4175772" y="1290103"/>
            <a:ext cx="518479" cy="535060"/>
          </a:xfrm>
          <a:custGeom>
            <a:avLst/>
            <a:gdLst>
              <a:gd name="T0" fmla="*/ 4261 w 6289"/>
              <a:gd name="T1" fmla="*/ 159 h 6483"/>
              <a:gd name="T2" fmla="*/ 4588 w 6289"/>
              <a:gd name="T3" fmla="*/ 73 h 6483"/>
              <a:gd name="T4" fmla="*/ 4873 w 6289"/>
              <a:gd name="T5" fmla="*/ 70 h 6483"/>
              <a:gd name="T6" fmla="*/ 5044 w 6289"/>
              <a:gd name="T7" fmla="*/ 67 h 6483"/>
              <a:gd name="T8" fmla="*/ 5294 w 6289"/>
              <a:gd name="T9" fmla="*/ 77 h 6483"/>
              <a:gd name="T10" fmla="*/ 5157 w 6289"/>
              <a:gd name="T11" fmla="*/ 236 h 6483"/>
              <a:gd name="T12" fmla="*/ 5202 w 6289"/>
              <a:gd name="T13" fmla="*/ 586 h 6483"/>
              <a:gd name="T14" fmla="*/ 5016 w 6289"/>
              <a:gd name="T15" fmla="*/ 1038 h 6483"/>
              <a:gd name="T16" fmla="*/ 4986 w 6289"/>
              <a:gd name="T17" fmla="*/ 1291 h 6483"/>
              <a:gd name="T18" fmla="*/ 5282 w 6289"/>
              <a:gd name="T19" fmla="*/ 1716 h 6483"/>
              <a:gd name="T20" fmla="*/ 5551 w 6289"/>
              <a:gd name="T21" fmla="*/ 2467 h 6483"/>
              <a:gd name="T22" fmla="*/ 5648 w 6289"/>
              <a:gd name="T23" fmla="*/ 3230 h 6483"/>
              <a:gd name="T24" fmla="*/ 5523 w 6289"/>
              <a:gd name="T25" fmla="*/ 3868 h 6483"/>
              <a:gd name="T26" fmla="*/ 5704 w 6289"/>
              <a:gd name="T27" fmla="*/ 4337 h 6483"/>
              <a:gd name="T28" fmla="*/ 5898 w 6289"/>
              <a:gd name="T29" fmla="*/ 4497 h 6483"/>
              <a:gd name="T30" fmla="*/ 6289 w 6289"/>
              <a:gd name="T31" fmla="*/ 4838 h 6483"/>
              <a:gd name="T32" fmla="*/ 5544 w 6289"/>
              <a:gd name="T33" fmla="*/ 5364 h 6483"/>
              <a:gd name="T34" fmla="*/ 4634 w 6289"/>
              <a:gd name="T35" fmla="*/ 6083 h 6483"/>
              <a:gd name="T36" fmla="*/ 3909 w 6289"/>
              <a:gd name="T37" fmla="*/ 6422 h 6483"/>
              <a:gd name="T38" fmla="*/ 3592 w 6289"/>
              <a:gd name="T39" fmla="*/ 6349 h 6483"/>
              <a:gd name="T40" fmla="*/ 3382 w 6289"/>
              <a:gd name="T41" fmla="*/ 6114 h 6483"/>
              <a:gd name="T42" fmla="*/ 3254 w 6289"/>
              <a:gd name="T43" fmla="*/ 6038 h 6483"/>
              <a:gd name="T44" fmla="*/ 3084 w 6289"/>
              <a:gd name="T45" fmla="*/ 5902 h 6483"/>
              <a:gd name="T46" fmla="*/ 2783 w 6289"/>
              <a:gd name="T47" fmla="*/ 5601 h 6483"/>
              <a:gd name="T48" fmla="*/ 437 w 6289"/>
              <a:gd name="T49" fmla="*/ 3818 h 6483"/>
              <a:gd name="T50" fmla="*/ 3 w 6289"/>
              <a:gd name="T51" fmla="*/ 3522 h 6483"/>
              <a:gd name="T52" fmla="*/ 7 w 6289"/>
              <a:gd name="T53" fmla="*/ 3369 h 6483"/>
              <a:gd name="T54" fmla="*/ 138 w 6289"/>
              <a:gd name="T55" fmla="*/ 2931 h 6483"/>
              <a:gd name="T56" fmla="*/ 343 w 6289"/>
              <a:gd name="T57" fmla="*/ 2777 h 6483"/>
              <a:gd name="T58" fmla="*/ 690 w 6289"/>
              <a:gd name="T59" fmla="*/ 2663 h 6483"/>
              <a:gd name="T60" fmla="*/ 1211 w 6289"/>
              <a:gd name="T61" fmla="*/ 2362 h 6483"/>
              <a:gd name="T62" fmla="*/ 1451 w 6289"/>
              <a:gd name="T63" fmla="*/ 2243 h 6483"/>
              <a:gd name="T64" fmla="*/ 1558 w 6289"/>
              <a:gd name="T65" fmla="*/ 2050 h 6483"/>
              <a:gd name="T66" fmla="*/ 1795 w 6289"/>
              <a:gd name="T67" fmla="*/ 1848 h 6483"/>
              <a:gd name="T68" fmla="*/ 2355 w 6289"/>
              <a:gd name="T69" fmla="*/ 1629 h 6483"/>
              <a:gd name="T70" fmla="*/ 2242 w 6289"/>
              <a:gd name="T71" fmla="*/ 1462 h 6483"/>
              <a:gd name="T72" fmla="*/ 2197 w 6289"/>
              <a:gd name="T73" fmla="*/ 1204 h 6483"/>
              <a:gd name="T74" fmla="*/ 2215 w 6289"/>
              <a:gd name="T75" fmla="*/ 951 h 6483"/>
              <a:gd name="T76" fmla="*/ 2050 w 6289"/>
              <a:gd name="T77" fmla="*/ 736 h 6483"/>
              <a:gd name="T78" fmla="*/ 2359 w 6289"/>
              <a:gd name="T79" fmla="*/ 611 h 6483"/>
              <a:gd name="T80" fmla="*/ 2511 w 6289"/>
              <a:gd name="T81" fmla="*/ 503 h 6483"/>
              <a:gd name="T82" fmla="*/ 2758 w 6289"/>
              <a:gd name="T83" fmla="*/ 435 h 6483"/>
              <a:gd name="T84" fmla="*/ 3474 w 6289"/>
              <a:gd name="T85" fmla="*/ 194 h 6483"/>
              <a:gd name="T86" fmla="*/ 3689 w 6289"/>
              <a:gd name="T87" fmla="*/ 132 h 6483"/>
              <a:gd name="T88" fmla="*/ 4099 w 6289"/>
              <a:gd name="T89" fmla="*/ 98 h 6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289" h="6483">
                <a:moveTo>
                  <a:pt x="4099" y="98"/>
                </a:moveTo>
                <a:cubicBezTo>
                  <a:pt x="4180" y="95"/>
                  <a:pt x="4200" y="112"/>
                  <a:pt x="4261" y="159"/>
                </a:cubicBezTo>
                <a:cubicBezTo>
                  <a:pt x="4341" y="219"/>
                  <a:pt x="4368" y="131"/>
                  <a:pt x="4437" y="122"/>
                </a:cubicBezTo>
                <a:cubicBezTo>
                  <a:pt x="4459" y="119"/>
                  <a:pt x="4596" y="113"/>
                  <a:pt x="4588" y="73"/>
                </a:cubicBezTo>
                <a:cubicBezTo>
                  <a:pt x="4575" y="0"/>
                  <a:pt x="4674" y="45"/>
                  <a:pt x="4698" y="61"/>
                </a:cubicBezTo>
                <a:cubicBezTo>
                  <a:pt x="4748" y="94"/>
                  <a:pt x="4822" y="111"/>
                  <a:pt x="4873" y="70"/>
                </a:cubicBezTo>
                <a:cubicBezTo>
                  <a:pt x="4901" y="48"/>
                  <a:pt x="4882" y="19"/>
                  <a:pt x="4936" y="32"/>
                </a:cubicBezTo>
                <a:cubicBezTo>
                  <a:pt x="4973" y="42"/>
                  <a:pt x="5003" y="69"/>
                  <a:pt x="5044" y="67"/>
                </a:cubicBezTo>
                <a:cubicBezTo>
                  <a:pt x="5009" y="124"/>
                  <a:pt x="5095" y="104"/>
                  <a:pt x="5122" y="97"/>
                </a:cubicBezTo>
                <a:cubicBezTo>
                  <a:pt x="5177" y="83"/>
                  <a:pt x="5242" y="95"/>
                  <a:pt x="5294" y="77"/>
                </a:cubicBezTo>
                <a:cubicBezTo>
                  <a:pt x="5280" y="92"/>
                  <a:pt x="5286" y="115"/>
                  <a:pt x="5276" y="127"/>
                </a:cubicBezTo>
                <a:cubicBezTo>
                  <a:pt x="5246" y="180"/>
                  <a:pt x="5201" y="188"/>
                  <a:pt x="5157" y="236"/>
                </a:cubicBezTo>
                <a:cubicBezTo>
                  <a:pt x="5255" y="255"/>
                  <a:pt x="5187" y="378"/>
                  <a:pt x="5179" y="433"/>
                </a:cubicBezTo>
                <a:cubicBezTo>
                  <a:pt x="5171" y="486"/>
                  <a:pt x="5205" y="534"/>
                  <a:pt x="5202" y="586"/>
                </a:cubicBezTo>
                <a:cubicBezTo>
                  <a:pt x="5197" y="684"/>
                  <a:pt x="5208" y="869"/>
                  <a:pt x="5104" y="948"/>
                </a:cubicBezTo>
                <a:cubicBezTo>
                  <a:pt x="5059" y="982"/>
                  <a:pt x="5073" y="995"/>
                  <a:pt x="5016" y="1038"/>
                </a:cubicBezTo>
                <a:cubicBezTo>
                  <a:pt x="4991" y="1061"/>
                  <a:pt x="4965" y="1067"/>
                  <a:pt x="4952" y="1106"/>
                </a:cubicBezTo>
                <a:cubicBezTo>
                  <a:pt x="4928" y="1166"/>
                  <a:pt x="4949" y="1230"/>
                  <a:pt x="4986" y="1291"/>
                </a:cubicBezTo>
                <a:cubicBezTo>
                  <a:pt x="5024" y="1351"/>
                  <a:pt x="4966" y="1373"/>
                  <a:pt x="5087" y="1444"/>
                </a:cubicBezTo>
                <a:cubicBezTo>
                  <a:pt x="5225" y="1525"/>
                  <a:pt x="5134" y="1634"/>
                  <a:pt x="5282" y="1716"/>
                </a:cubicBezTo>
                <a:cubicBezTo>
                  <a:pt x="5411" y="1788"/>
                  <a:pt x="5426" y="1876"/>
                  <a:pt x="5457" y="2029"/>
                </a:cubicBezTo>
                <a:cubicBezTo>
                  <a:pt x="5486" y="2175"/>
                  <a:pt x="5528" y="2318"/>
                  <a:pt x="5551" y="2467"/>
                </a:cubicBezTo>
                <a:cubicBezTo>
                  <a:pt x="5433" y="2530"/>
                  <a:pt x="5536" y="2518"/>
                  <a:pt x="5615" y="2744"/>
                </a:cubicBezTo>
                <a:cubicBezTo>
                  <a:pt x="5701" y="2988"/>
                  <a:pt x="5606" y="3093"/>
                  <a:pt x="5648" y="3230"/>
                </a:cubicBezTo>
                <a:cubicBezTo>
                  <a:pt x="5707" y="3422"/>
                  <a:pt x="5575" y="3383"/>
                  <a:pt x="5649" y="3651"/>
                </a:cubicBezTo>
                <a:cubicBezTo>
                  <a:pt x="5692" y="3808"/>
                  <a:pt x="5590" y="3772"/>
                  <a:pt x="5523" y="3868"/>
                </a:cubicBezTo>
                <a:cubicBezTo>
                  <a:pt x="5466" y="3951"/>
                  <a:pt x="5600" y="4063"/>
                  <a:pt x="5641" y="4125"/>
                </a:cubicBezTo>
                <a:cubicBezTo>
                  <a:pt x="5693" y="4207"/>
                  <a:pt x="5702" y="4241"/>
                  <a:pt x="5704" y="4337"/>
                </a:cubicBezTo>
                <a:cubicBezTo>
                  <a:pt x="5705" y="4381"/>
                  <a:pt x="5756" y="4466"/>
                  <a:pt x="5788" y="4501"/>
                </a:cubicBezTo>
                <a:cubicBezTo>
                  <a:pt x="5822" y="4537"/>
                  <a:pt x="5861" y="4505"/>
                  <a:pt x="5898" y="4497"/>
                </a:cubicBezTo>
                <a:cubicBezTo>
                  <a:pt x="5942" y="4488"/>
                  <a:pt x="5984" y="4525"/>
                  <a:pt x="6023" y="4540"/>
                </a:cubicBezTo>
                <a:cubicBezTo>
                  <a:pt x="6275" y="4635"/>
                  <a:pt x="6214" y="4737"/>
                  <a:pt x="6289" y="4838"/>
                </a:cubicBezTo>
                <a:cubicBezTo>
                  <a:pt x="6260" y="4842"/>
                  <a:pt x="6255" y="4897"/>
                  <a:pt x="6229" y="4914"/>
                </a:cubicBezTo>
                <a:lnTo>
                  <a:pt x="5544" y="5364"/>
                </a:lnTo>
                <a:cubicBezTo>
                  <a:pt x="5348" y="5491"/>
                  <a:pt x="5153" y="5624"/>
                  <a:pt x="4972" y="5765"/>
                </a:cubicBezTo>
                <a:cubicBezTo>
                  <a:pt x="4850" y="5859"/>
                  <a:pt x="4743" y="5974"/>
                  <a:pt x="4634" y="6083"/>
                </a:cubicBezTo>
                <a:cubicBezTo>
                  <a:pt x="4544" y="6169"/>
                  <a:pt x="4450" y="6307"/>
                  <a:pt x="4329" y="6335"/>
                </a:cubicBezTo>
                <a:cubicBezTo>
                  <a:pt x="4185" y="6369"/>
                  <a:pt x="4055" y="6380"/>
                  <a:pt x="3909" y="6422"/>
                </a:cubicBezTo>
                <a:cubicBezTo>
                  <a:pt x="3817" y="6434"/>
                  <a:pt x="3713" y="6483"/>
                  <a:pt x="3621" y="6470"/>
                </a:cubicBezTo>
                <a:cubicBezTo>
                  <a:pt x="3534" y="6457"/>
                  <a:pt x="3567" y="6405"/>
                  <a:pt x="3592" y="6349"/>
                </a:cubicBezTo>
                <a:cubicBezTo>
                  <a:pt x="3610" y="6310"/>
                  <a:pt x="3622" y="6196"/>
                  <a:pt x="3581" y="6171"/>
                </a:cubicBezTo>
                <a:cubicBezTo>
                  <a:pt x="3525" y="6138"/>
                  <a:pt x="3443" y="6133"/>
                  <a:pt x="3382" y="6114"/>
                </a:cubicBezTo>
                <a:cubicBezTo>
                  <a:pt x="3343" y="6101"/>
                  <a:pt x="3329" y="6057"/>
                  <a:pt x="3295" y="6039"/>
                </a:cubicBezTo>
                <a:cubicBezTo>
                  <a:pt x="3279" y="6028"/>
                  <a:pt x="3269" y="6027"/>
                  <a:pt x="3254" y="6038"/>
                </a:cubicBezTo>
                <a:cubicBezTo>
                  <a:pt x="3206" y="6044"/>
                  <a:pt x="3160" y="6022"/>
                  <a:pt x="3132" y="5984"/>
                </a:cubicBezTo>
                <a:cubicBezTo>
                  <a:pt x="3116" y="5956"/>
                  <a:pt x="3115" y="5922"/>
                  <a:pt x="3084" y="5902"/>
                </a:cubicBezTo>
                <a:cubicBezTo>
                  <a:pt x="3028" y="5864"/>
                  <a:pt x="2951" y="5882"/>
                  <a:pt x="2959" y="5790"/>
                </a:cubicBezTo>
                <a:cubicBezTo>
                  <a:pt x="2968" y="5693"/>
                  <a:pt x="2848" y="5648"/>
                  <a:pt x="2783" y="5601"/>
                </a:cubicBezTo>
                <a:cubicBezTo>
                  <a:pt x="2628" y="5483"/>
                  <a:pt x="1202" y="4353"/>
                  <a:pt x="1154" y="4336"/>
                </a:cubicBezTo>
                <a:cubicBezTo>
                  <a:pt x="918" y="4159"/>
                  <a:pt x="679" y="3986"/>
                  <a:pt x="437" y="3818"/>
                </a:cubicBezTo>
                <a:cubicBezTo>
                  <a:pt x="293" y="3718"/>
                  <a:pt x="148" y="3618"/>
                  <a:pt x="3" y="3520"/>
                </a:cubicBezTo>
                <a:lnTo>
                  <a:pt x="3" y="3522"/>
                </a:lnTo>
                <a:lnTo>
                  <a:pt x="0" y="3520"/>
                </a:lnTo>
                <a:lnTo>
                  <a:pt x="7" y="3369"/>
                </a:lnTo>
                <a:cubicBezTo>
                  <a:pt x="17" y="3279"/>
                  <a:pt x="26" y="3180"/>
                  <a:pt x="20" y="3091"/>
                </a:cubicBezTo>
                <a:cubicBezTo>
                  <a:pt x="13" y="2990"/>
                  <a:pt x="71" y="2986"/>
                  <a:pt x="138" y="2931"/>
                </a:cubicBezTo>
                <a:cubicBezTo>
                  <a:pt x="173" y="2904"/>
                  <a:pt x="214" y="2886"/>
                  <a:pt x="248" y="2858"/>
                </a:cubicBezTo>
                <a:cubicBezTo>
                  <a:pt x="279" y="2832"/>
                  <a:pt x="304" y="2793"/>
                  <a:pt x="343" y="2777"/>
                </a:cubicBezTo>
                <a:cubicBezTo>
                  <a:pt x="377" y="2763"/>
                  <a:pt x="410" y="2770"/>
                  <a:pt x="437" y="2740"/>
                </a:cubicBezTo>
                <a:cubicBezTo>
                  <a:pt x="556" y="2612"/>
                  <a:pt x="653" y="2772"/>
                  <a:pt x="690" y="2663"/>
                </a:cubicBezTo>
                <a:cubicBezTo>
                  <a:pt x="714" y="2592"/>
                  <a:pt x="778" y="2617"/>
                  <a:pt x="838" y="2615"/>
                </a:cubicBezTo>
                <a:cubicBezTo>
                  <a:pt x="1122" y="2604"/>
                  <a:pt x="1094" y="2427"/>
                  <a:pt x="1211" y="2362"/>
                </a:cubicBezTo>
                <a:cubicBezTo>
                  <a:pt x="1245" y="2343"/>
                  <a:pt x="1285" y="2344"/>
                  <a:pt x="1321" y="2332"/>
                </a:cubicBezTo>
                <a:cubicBezTo>
                  <a:pt x="1368" y="2315"/>
                  <a:pt x="1411" y="2272"/>
                  <a:pt x="1451" y="2243"/>
                </a:cubicBezTo>
                <a:cubicBezTo>
                  <a:pt x="1489" y="2215"/>
                  <a:pt x="1551" y="2228"/>
                  <a:pt x="1586" y="2193"/>
                </a:cubicBezTo>
                <a:cubicBezTo>
                  <a:pt x="1617" y="2162"/>
                  <a:pt x="1488" y="2116"/>
                  <a:pt x="1558" y="2050"/>
                </a:cubicBezTo>
                <a:cubicBezTo>
                  <a:pt x="1476" y="2029"/>
                  <a:pt x="1549" y="1940"/>
                  <a:pt x="1611" y="1945"/>
                </a:cubicBezTo>
                <a:cubicBezTo>
                  <a:pt x="1692" y="1952"/>
                  <a:pt x="1766" y="1923"/>
                  <a:pt x="1795" y="1848"/>
                </a:cubicBezTo>
                <a:cubicBezTo>
                  <a:pt x="1850" y="1701"/>
                  <a:pt x="2215" y="1831"/>
                  <a:pt x="2330" y="1804"/>
                </a:cubicBezTo>
                <a:cubicBezTo>
                  <a:pt x="2226" y="1764"/>
                  <a:pt x="2420" y="1680"/>
                  <a:pt x="2355" y="1629"/>
                </a:cubicBezTo>
                <a:cubicBezTo>
                  <a:pt x="2320" y="1601"/>
                  <a:pt x="2283" y="1585"/>
                  <a:pt x="2260" y="1545"/>
                </a:cubicBezTo>
                <a:cubicBezTo>
                  <a:pt x="2244" y="1518"/>
                  <a:pt x="2258" y="1492"/>
                  <a:pt x="2242" y="1462"/>
                </a:cubicBezTo>
                <a:cubicBezTo>
                  <a:pt x="2211" y="1404"/>
                  <a:pt x="2203" y="1381"/>
                  <a:pt x="2218" y="1315"/>
                </a:cubicBezTo>
                <a:cubicBezTo>
                  <a:pt x="2229" y="1271"/>
                  <a:pt x="2202" y="1245"/>
                  <a:pt x="2197" y="1204"/>
                </a:cubicBezTo>
                <a:cubicBezTo>
                  <a:pt x="2191" y="1154"/>
                  <a:pt x="2206" y="1108"/>
                  <a:pt x="2199" y="1055"/>
                </a:cubicBezTo>
                <a:cubicBezTo>
                  <a:pt x="2184" y="989"/>
                  <a:pt x="2198" y="965"/>
                  <a:pt x="2215" y="951"/>
                </a:cubicBezTo>
                <a:cubicBezTo>
                  <a:pt x="2157" y="928"/>
                  <a:pt x="2198" y="889"/>
                  <a:pt x="2179" y="848"/>
                </a:cubicBezTo>
                <a:cubicBezTo>
                  <a:pt x="2161" y="809"/>
                  <a:pt x="2102" y="800"/>
                  <a:pt x="2050" y="736"/>
                </a:cubicBezTo>
                <a:cubicBezTo>
                  <a:pt x="2149" y="735"/>
                  <a:pt x="2194" y="711"/>
                  <a:pt x="2278" y="668"/>
                </a:cubicBezTo>
                <a:cubicBezTo>
                  <a:pt x="2314" y="650"/>
                  <a:pt x="2337" y="649"/>
                  <a:pt x="2359" y="611"/>
                </a:cubicBezTo>
                <a:cubicBezTo>
                  <a:pt x="2379" y="577"/>
                  <a:pt x="2393" y="548"/>
                  <a:pt x="2430" y="529"/>
                </a:cubicBezTo>
                <a:cubicBezTo>
                  <a:pt x="2450" y="518"/>
                  <a:pt x="2490" y="486"/>
                  <a:pt x="2511" y="503"/>
                </a:cubicBezTo>
                <a:cubicBezTo>
                  <a:pt x="2539" y="525"/>
                  <a:pt x="2575" y="487"/>
                  <a:pt x="2593" y="470"/>
                </a:cubicBezTo>
                <a:cubicBezTo>
                  <a:pt x="2642" y="425"/>
                  <a:pt x="2708" y="537"/>
                  <a:pt x="2758" y="435"/>
                </a:cubicBezTo>
                <a:cubicBezTo>
                  <a:pt x="2824" y="299"/>
                  <a:pt x="3053" y="240"/>
                  <a:pt x="3187" y="224"/>
                </a:cubicBezTo>
                <a:cubicBezTo>
                  <a:pt x="3282" y="213"/>
                  <a:pt x="3378" y="187"/>
                  <a:pt x="3474" y="194"/>
                </a:cubicBezTo>
                <a:cubicBezTo>
                  <a:pt x="3546" y="198"/>
                  <a:pt x="3595" y="107"/>
                  <a:pt x="3658" y="142"/>
                </a:cubicBezTo>
                <a:cubicBezTo>
                  <a:pt x="3685" y="158"/>
                  <a:pt x="3679" y="149"/>
                  <a:pt x="3689" y="132"/>
                </a:cubicBezTo>
                <a:cubicBezTo>
                  <a:pt x="3691" y="128"/>
                  <a:pt x="3799" y="130"/>
                  <a:pt x="3815" y="123"/>
                </a:cubicBezTo>
                <a:cubicBezTo>
                  <a:pt x="3907" y="87"/>
                  <a:pt x="4001" y="100"/>
                  <a:pt x="4099" y="98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5" name="꙱ Albania (Republic of Albania) (AL) (H)">
            <a:extLst>
              <a:ext uri="{FF2B5EF4-FFF2-40B4-BE49-F238E27FC236}">
                <a16:creationId xmlns:a16="http://schemas.microsoft.com/office/drawing/2014/main" id="{1AC5A4DC-B5EC-4D4C-BF5E-01D4AA3924FF}"/>
              </a:ext>
            </a:extLst>
          </p:cNvPr>
          <p:cNvSpPr>
            <a:spLocks/>
          </p:cNvSpPr>
          <p:nvPr/>
        </p:nvSpPr>
        <p:spPr bwMode="auto">
          <a:xfrm>
            <a:off x="4865639" y="1125055"/>
            <a:ext cx="45273" cy="91694"/>
          </a:xfrm>
          <a:custGeom>
            <a:avLst/>
            <a:gdLst>
              <a:gd name="T0" fmla="*/ 381 w 549"/>
              <a:gd name="T1" fmla="*/ 336 h 1109"/>
              <a:gd name="T2" fmla="*/ 344 w 549"/>
              <a:gd name="T3" fmla="*/ 436 h 1109"/>
              <a:gd name="T4" fmla="*/ 367 w 549"/>
              <a:gd name="T5" fmla="*/ 514 h 1109"/>
              <a:gd name="T6" fmla="*/ 396 w 549"/>
              <a:gd name="T7" fmla="*/ 589 h 1109"/>
              <a:gd name="T8" fmla="*/ 461 w 549"/>
              <a:gd name="T9" fmla="*/ 654 h 1109"/>
              <a:gd name="T10" fmla="*/ 500 w 549"/>
              <a:gd name="T11" fmla="*/ 669 h 1109"/>
              <a:gd name="T12" fmla="*/ 516 w 549"/>
              <a:gd name="T13" fmla="*/ 790 h 1109"/>
              <a:gd name="T14" fmla="*/ 444 w 549"/>
              <a:gd name="T15" fmla="*/ 878 h 1109"/>
              <a:gd name="T16" fmla="*/ 371 w 549"/>
              <a:gd name="T17" fmla="*/ 963 h 1109"/>
              <a:gd name="T18" fmla="*/ 354 w 549"/>
              <a:gd name="T19" fmla="*/ 1051 h 1109"/>
              <a:gd name="T20" fmla="*/ 315 w 549"/>
              <a:gd name="T21" fmla="*/ 1095 h 1109"/>
              <a:gd name="T22" fmla="*/ 250 w 549"/>
              <a:gd name="T23" fmla="*/ 1097 h 1109"/>
              <a:gd name="T24" fmla="*/ 225 w 549"/>
              <a:gd name="T25" fmla="*/ 1046 h 1109"/>
              <a:gd name="T26" fmla="*/ 22 w 549"/>
              <a:gd name="T27" fmla="*/ 835 h 1109"/>
              <a:gd name="T28" fmla="*/ 63 w 549"/>
              <a:gd name="T29" fmla="*/ 867 h 1109"/>
              <a:gd name="T30" fmla="*/ 66 w 549"/>
              <a:gd name="T31" fmla="*/ 799 h 1109"/>
              <a:gd name="T32" fmla="*/ 22 w 549"/>
              <a:gd name="T33" fmla="*/ 754 h 1109"/>
              <a:gd name="T34" fmla="*/ 40 w 549"/>
              <a:gd name="T35" fmla="*/ 662 h 1109"/>
              <a:gd name="T36" fmla="*/ 70 w 549"/>
              <a:gd name="T37" fmla="*/ 537 h 1109"/>
              <a:gd name="T38" fmla="*/ 52 w 549"/>
              <a:gd name="T39" fmla="*/ 479 h 1109"/>
              <a:gd name="T40" fmla="*/ 22 w 549"/>
              <a:gd name="T41" fmla="*/ 327 h 1109"/>
              <a:gd name="T42" fmla="*/ 43 w 549"/>
              <a:gd name="T43" fmla="*/ 117 h 1109"/>
              <a:gd name="T44" fmla="*/ 130 w 549"/>
              <a:gd name="T45" fmla="*/ 84 h 1109"/>
              <a:gd name="T46" fmla="*/ 216 w 549"/>
              <a:gd name="T47" fmla="*/ 75 h 1109"/>
              <a:gd name="T48" fmla="*/ 252 w 549"/>
              <a:gd name="T49" fmla="*/ 107 h 1109"/>
              <a:gd name="T50" fmla="*/ 274 w 549"/>
              <a:gd name="T51" fmla="*/ 152 h 1109"/>
              <a:gd name="T52" fmla="*/ 381 w 549"/>
              <a:gd name="T53" fmla="*/ 336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49" h="1109">
                <a:moveTo>
                  <a:pt x="381" y="336"/>
                </a:moveTo>
                <a:cubicBezTo>
                  <a:pt x="335" y="361"/>
                  <a:pt x="392" y="413"/>
                  <a:pt x="344" y="436"/>
                </a:cubicBezTo>
                <a:cubicBezTo>
                  <a:pt x="347" y="468"/>
                  <a:pt x="381" y="473"/>
                  <a:pt x="367" y="514"/>
                </a:cubicBezTo>
                <a:cubicBezTo>
                  <a:pt x="361" y="543"/>
                  <a:pt x="376" y="575"/>
                  <a:pt x="396" y="589"/>
                </a:cubicBezTo>
                <a:cubicBezTo>
                  <a:pt x="436" y="625"/>
                  <a:pt x="420" y="659"/>
                  <a:pt x="461" y="654"/>
                </a:cubicBezTo>
                <a:cubicBezTo>
                  <a:pt x="485" y="652"/>
                  <a:pt x="491" y="657"/>
                  <a:pt x="500" y="669"/>
                </a:cubicBezTo>
                <a:cubicBezTo>
                  <a:pt x="499" y="707"/>
                  <a:pt x="549" y="753"/>
                  <a:pt x="516" y="790"/>
                </a:cubicBezTo>
                <a:cubicBezTo>
                  <a:pt x="485" y="825"/>
                  <a:pt x="462" y="825"/>
                  <a:pt x="444" y="878"/>
                </a:cubicBezTo>
                <a:cubicBezTo>
                  <a:pt x="431" y="917"/>
                  <a:pt x="407" y="944"/>
                  <a:pt x="371" y="963"/>
                </a:cubicBezTo>
                <a:cubicBezTo>
                  <a:pt x="311" y="996"/>
                  <a:pt x="333" y="999"/>
                  <a:pt x="354" y="1051"/>
                </a:cubicBezTo>
                <a:cubicBezTo>
                  <a:pt x="289" y="1043"/>
                  <a:pt x="359" y="1074"/>
                  <a:pt x="315" y="1095"/>
                </a:cubicBezTo>
                <a:cubicBezTo>
                  <a:pt x="287" y="1109"/>
                  <a:pt x="259" y="1099"/>
                  <a:pt x="250" y="1097"/>
                </a:cubicBezTo>
                <a:cubicBezTo>
                  <a:pt x="235" y="1087"/>
                  <a:pt x="229" y="1069"/>
                  <a:pt x="225" y="1046"/>
                </a:cubicBezTo>
                <a:cubicBezTo>
                  <a:pt x="210" y="947"/>
                  <a:pt x="79" y="912"/>
                  <a:pt x="22" y="835"/>
                </a:cubicBezTo>
                <a:cubicBezTo>
                  <a:pt x="42" y="838"/>
                  <a:pt x="56" y="849"/>
                  <a:pt x="63" y="867"/>
                </a:cubicBezTo>
                <a:cubicBezTo>
                  <a:pt x="93" y="833"/>
                  <a:pt x="36" y="811"/>
                  <a:pt x="66" y="799"/>
                </a:cubicBezTo>
                <a:cubicBezTo>
                  <a:pt x="48" y="787"/>
                  <a:pt x="33" y="773"/>
                  <a:pt x="22" y="754"/>
                </a:cubicBezTo>
                <a:cubicBezTo>
                  <a:pt x="38" y="727"/>
                  <a:pt x="52" y="695"/>
                  <a:pt x="40" y="662"/>
                </a:cubicBezTo>
                <a:cubicBezTo>
                  <a:pt x="83" y="669"/>
                  <a:pt x="61" y="570"/>
                  <a:pt x="70" y="537"/>
                </a:cubicBezTo>
                <a:cubicBezTo>
                  <a:pt x="77" y="512"/>
                  <a:pt x="38" y="511"/>
                  <a:pt x="52" y="479"/>
                </a:cubicBezTo>
                <a:cubicBezTo>
                  <a:pt x="73" y="432"/>
                  <a:pt x="114" y="304"/>
                  <a:pt x="22" y="327"/>
                </a:cubicBezTo>
                <a:cubicBezTo>
                  <a:pt x="0" y="261"/>
                  <a:pt x="1" y="173"/>
                  <a:pt x="43" y="117"/>
                </a:cubicBezTo>
                <a:cubicBezTo>
                  <a:pt x="76" y="72"/>
                  <a:pt x="83" y="0"/>
                  <a:pt x="130" y="84"/>
                </a:cubicBezTo>
                <a:cubicBezTo>
                  <a:pt x="153" y="123"/>
                  <a:pt x="182" y="72"/>
                  <a:pt x="216" y="75"/>
                </a:cubicBezTo>
                <a:cubicBezTo>
                  <a:pt x="229" y="74"/>
                  <a:pt x="239" y="81"/>
                  <a:pt x="252" y="107"/>
                </a:cubicBezTo>
                <a:cubicBezTo>
                  <a:pt x="261" y="125"/>
                  <a:pt x="260" y="135"/>
                  <a:pt x="274" y="152"/>
                </a:cubicBezTo>
                <a:cubicBezTo>
                  <a:pt x="303" y="180"/>
                  <a:pt x="392" y="153"/>
                  <a:pt x="381" y="33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6" name="꙱ Alaska, United States of America (US) (H)">
            <a:extLst>
              <a:ext uri="{FF2B5EF4-FFF2-40B4-BE49-F238E27FC236}">
                <a16:creationId xmlns:a16="http://schemas.microsoft.com/office/drawing/2014/main" id="{6299FC2F-84B8-428C-B798-DFC0E404F196}"/>
              </a:ext>
            </a:extLst>
          </p:cNvPr>
          <p:cNvSpPr>
            <a:spLocks noEditPoints="1"/>
          </p:cNvSpPr>
          <p:nvPr/>
        </p:nvSpPr>
        <p:spPr bwMode="auto">
          <a:xfrm>
            <a:off x="269397" y="346197"/>
            <a:ext cx="1543578" cy="533982"/>
          </a:xfrm>
          <a:custGeom>
            <a:avLst/>
            <a:gdLst>
              <a:gd name="T0" fmla="*/ 7636 w 18716"/>
              <a:gd name="T1" fmla="*/ 5141 h 6463"/>
              <a:gd name="T2" fmla="*/ 9956 w 18716"/>
              <a:gd name="T3" fmla="*/ 4293 h 6463"/>
              <a:gd name="T4" fmla="*/ 9902 w 18716"/>
              <a:gd name="T5" fmla="*/ 4072 h 6463"/>
              <a:gd name="T6" fmla="*/ 9808 w 18716"/>
              <a:gd name="T7" fmla="*/ 3483 h 6463"/>
              <a:gd name="T8" fmla="*/ 9558 w 18716"/>
              <a:gd name="T9" fmla="*/ 3355 h 6463"/>
              <a:gd name="T10" fmla="*/ 9389 w 18716"/>
              <a:gd name="T11" fmla="*/ 3052 h 6463"/>
              <a:gd name="T12" fmla="*/ 11601 w 18716"/>
              <a:gd name="T13" fmla="*/ 2349 h 6463"/>
              <a:gd name="T14" fmla="*/ 10838 w 18716"/>
              <a:gd name="T15" fmla="*/ 1859 h 6463"/>
              <a:gd name="T16" fmla="*/ 11892 w 18716"/>
              <a:gd name="T17" fmla="*/ 1574 h 6463"/>
              <a:gd name="T18" fmla="*/ 12832 w 18716"/>
              <a:gd name="T19" fmla="*/ 1433 h 6463"/>
              <a:gd name="T20" fmla="*/ 13854 w 18716"/>
              <a:gd name="T21" fmla="*/ 464 h 6463"/>
              <a:gd name="T22" fmla="*/ 16056 w 18716"/>
              <a:gd name="T23" fmla="*/ 88 h 6463"/>
              <a:gd name="T24" fmla="*/ 17435 w 18716"/>
              <a:gd name="T25" fmla="*/ 329 h 6463"/>
              <a:gd name="T26" fmla="*/ 15606 w 18716"/>
              <a:gd name="T27" fmla="*/ 3858 h 6463"/>
              <a:gd name="T28" fmla="*/ 16438 w 18716"/>
              <a:gd name="T29" fmla="*/ 4778 h 6463"/>
              <a:gd name="T30" fmla="*/ 15984 w 18716"/>
              <a:gd name="T31" fmla="*/ 4928 h 6463"/>
              <a:gd name="T32" fmla="*/ 16063 w 18716"/>
              <a:gd name="T33" fmla="*/ 4483 h 6463"/>
              <a:gd name="T34" fmla="*/ 16102 w 18716"/>
              <a:gd name="T35" fmla="*/ 4001 h 6463"/>
              <a:gd name="T36" fmla="*/ 15742 w 18716"/>
              <a:gd name="T37" fmla="*/ 3928 h 6463"/>
              <a:gd name="T38" fmla="*/ 15391 w 18716"/>
              <a:gd name="T39" fmla="*/ 3568 h 6463"/>
              <a:gd name="T40" fmla="*/ 14068 w 18716"/>
              <a:gd name="T41" fmla="*/ 3325 h 6463"/>
              <a:gd name="T42" fmla="*/ 13842 w 18716"/>
              <a:gd name="T43" fmla="*/ 3135 h 6463"/>
              <a:gd name="T44" fmla="*/ 13002 w 18716"/>
              <a:gd name="T45" fmla="*/ 3557 h 6463"/>
              <a:gd name="T46" fmla="*/ 12164 w 18716"/>
              <a:gd name="T47" fmla="*/ 3795 h 6463"/>
              <a:gd name="T48" fmla="*/ 13168 w 18716"/>
              <a:gd name="T49" fmla="*/ 3106 h 6463"/>
              <a:gd name="T50" fmla="*/ 11507 w 18716"/>
              <a:gd name="T51" fmla="*/ 3867 h 6463"/>
              <a:gd name="T52" fmla="*/ 9848 w 18716"/>
              <a:gd name="T53" fmla="*/ 4562 h 6463"/>
              <a:gd name="T54" fmla="*/ 8599 w 18716"/>
              <a:gd name="T55" fmla="*/ 5021 h 6463"/>
              <a:gd name="T56" fmla="*/ 7614 w 18716"/>
              <a:gd name="T57" fmla="*/ 5208 h 6463"/>
              <a:gd name="T58" fmla="*/ 15342 w 18716"/>
              <a:gd name="T59" fmla="*/ 5131 h 6463"/>
              <a:gd name="T60" fmla="*/ 12500 w 18716"/>
              <a:gd name="T61" fmla="*/ 3394 h 6463"/>
              <a:gd name="T62" fmla="*/ 11265 w 18716"/>
              <a:gd name="T63" fmla="*/ 4192 h 6463"/>
              <a:gd name="T64" fmla="*/ 8445 w 18716"/>
              <a:gd name="T65" fmla="*/ 5229 h 6463"/>
              <a:gd name="T66" fmla="*/ 9603 w 18716"/>
              <a:gd name="T67" fmla="*/ 4697 h 6463"/>
              <a:gd name="T68" fmla="*/ 11087 w 18716"/>
              <a:gd name="T69" fmla="*/ 2405 h 6463"/>
              <a:gd name="T70" fmla="*/ 15475 w 18716"/>
              <a:gd name="T71" fmla="*/ 5128 h 6463"/>
              <a:gd name="T72" fmla="*/ 15532 w 18716"/>
              <a:gd name="T73" fmla="*/ 5145 h 6463"/>
              <a:gd name="T74" fmla="*/ 3203 w 18716"/>
              <a:gd name="T75" fmla="*/ 4504 h 6463"/>
              <a:gd name="T76" fmla="*/ 2645 w 18716"/>
              <a:gd name="T77" fmla="*/ 6446 h 6463"/>
              <a:gd name="T78" fmla="*/ 3601 w 18716"/>
              <a:gd name="T79" fmla="*/ 6285 h 6463"/>
              <a:gd name="T80" fmla="*/ 4504 w 18716"/>
              <a:gd name="T81" fmla="*/ 6146 h 6463"/>
              <a:gd name="T82" fmla="*/ 1909 w 18716"/>
              <a:gd name="T83" fmla="*/ 6235 h 6463"/>
              <a:gd name="T84" fmla="*/ 15903 w 18716"/>
              <a:gd name="T85" fmla="*/ 5131 h 6463"/>
              <a:gd name="T86" fmla="*/ 15891 w 18716"/>
              <a:gd name="T87" fmla="*/ 5101 h 6463"/>
              <a:gd name="T88" fmla="*/ 15606 w 18716"/>
              <a:gd name="T89" fmla="*/ 4947 h 6463"/>
              <a:gd name="T90" fmla="*/ 15831 w 18716"/>
              <a:gd name="T91" fmla="*/ 4590 h 6463"/>
              <a:gd name="T92" fmla="*/ 15635 w 18716"/>
              <a:gd name="T93" fmla="*/ 5214 h 6463"/>
              <a:gd name="T94" fmla="*/ 15620 w 18716"/>
              <a:gd name="T95" fmla="*/ 4942 h 6463"/>
              <a:gd name="T96" fmla="*/ 15885 w 18716"/>
              <a:gd name="T97" fmla="*/ 4359 h 6463"/>
              <a:gd name="T98" fmla="*/ 15389 w 18716"/>
              <a:gd name="T99" fmla="*/ 4676 h 6463"/>
              <a:gd name="T100" fmla="*/ 15481 w 18716"/>
              <a:gd name="T101" fmla="*/ 4246 h 6463"/>
              <a:gd name="T102" fmla="*/ 15568 w 18716"/>
              <a:gd name="T103" fmla="*/ 4178 h 6463"/>
              <a:gd name="T104" fmla="*/ 13458 w 18716"/>
              <a:gd name="T105" fmla="*/ 3542 h 6463"/>
              <a:gd name="T106" fmla="*/ 13228 w 18716"/>
              <a:gd name="T107" fmla="*/ 3542 h 6463"/>
              <a:gd name="T108" fmla="*/ 11547 w 18716"/>
              <a:gd name="T109" fmla="*/ 4121 h 6463"/>
              <a:gd name="T110" fmla="*/ 10523 w 18716"/>
              <a:gd name="T111" fmla="*/ 4608 h 6463"/>
              <a:gd name="T112" fmla="*/ 11010 w 18716"/>
              <a:gd name="T113" fmla="*/ 4311 h 6463"/>
              <a:gd name="T114" fmla="*/ 10645 w 18716"/>
              <a:gd name="T115" fmla="*/ 4540 h 6463"/>
              <a:gd name="T116" fmla="*/ 8344 w 18716"/>
              <a:gd name="T117" fmla="*/ 5187 h 6463"/>
              <a:gd name="T118" fmla="*/ 6880 w 18716"/>
              <a:gd name="T119" fmla="*/ 5341 h 6463"/>
              <a:gd name="T120" fmla="*/ 5687 w 18716"/>
              <a:gd name="T121" fmla="*/ 5718 h 6463"/>
              <a:gd name="T122" fmla="*/ 6186 w 18716"/>
              <a:gd name="T123" fmla="*/ 5647 h 64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716" h="6463">
                <a:moveTo>
                  <a:pt x="9131" y="2530"/>
                </a:moveTo>
                <a:cubicBezTo>
                  <a:pt x="9195" y="2485"/>
                  <a:pt x="9246" y="2425"/>
                  <a:pt x="9327" y="2441"/>
                </a:cubicBezTo>
                <a:cubicBezTo>
                  <a:pt x="9353" y="2446"/>
                  <a:pt x="9372" y="2472"/>
                  <a:pt x="9398" y="2481"/>
                </a:cubicBezTo>
                <a:cubicBezTo>
                  <a:pt x="9428" y="2492"/>
                  <a:pt x="9460" y="2468"/>
                  <a:pt x="9496" y="2482"/>
                </a:cubicBezTo>
                <a:cubicBezTo>
                  <a:pt x="9431" y="2561"/>
                  <a:pt x="9327" y="2504"/>
                  <a:pt x="9248" y="2541"/>
                </a:cubicBezTo>
                <a:cubicBezTo>
                  <a:pt x="9207" y="2559"/>
                  <a:pt x="9170" y="2585"/>
                  <a:pt x="9128" y="2598"/>
                </a:cubicBezTo>
                <a:cubicBezTo>
                  <a:pt x="9146" y="2581"/>
                  <a:pt x="9155" y="2561"/>
                  <a:pt x="9154" y="2536"/>
                </a:cubicBezTo>
                <a:cubicBezTo>
                  <a:pt x="9146" y="2547"/>
                  <a:pt x="9139" y="2557"/>
                  <a:pt x="9131" y="2568"/>
                </a:cubicBezTo>
                <a:cubicBezTo>
                  <a:pt x="9134" y="2556"/>
                  <a:pt x="9134" y="2543"/>
                  <a:pt x="9131" y="2530"/>
                </a:cubicBezTo>
                <a:close/>
                <a:moveTo>
                  <a:pt x="7614" y="5208"/>
                </a:moveTo>
                <a:cubicBezTo>
                  <a:pt x="7595" y="5222"/>
                  <a:pt x="7574" y="5230"/>
                  <a:pt x="7551" y="5231"/>
                </a:cubicBezTo>
                <a:cubicBezTo>
                  <a:pt x="7574" y="5194"/>
                  <a:pt x="7509" y="5155"/>
                  <a:pt x="7505" y="5197"/>
                </a:cubicBezTo>
                <a:cubicBezTo>
                  <a:pt x="7501" y="5247"/>
                  <a:pt x="7423" y="5265"/>
                  <a:pt x="7379" y="5270"/>
                </a:cubicBezTo>
                <a:cubicBezTo>
                  <a:pt x="7444" y="5198"/>
                  <a:pt x="7536" y="5156"/>
                  <a:pt x="7620" y="5128"/>
                </a:cubicBezTo>
                <a:cubicBezTo>
                  <a:pt x="7547" y="5157"/>
                  <a:pt x="7619" y="5149"/>
                  <a:pt x="7636" y="5141"/>
                </a:cubicBezTo>
                <a:cubicBezTo>
                  <a:pt x="7665" y="5126"/>
                  <a:pt x="7684" y="5111"/>
                  <a:pt x="7717" y="5104"/>
                </a:cubicBezTo>
                <a:cubicBezTo>
                  <a:pt x="7823" y="5080"/>
                  <a:pt x="7962" y="4947"/>
                  <a:pt x="8359" y="4878"/>
                </a:cubicBezTo>
                <a:cubicBezTo>
                  <a:pt x="8284" y="4898"/>
                  <a:pt x="8433" y="4884"/>
                  <a:pt x="8454" y="4878"/>
                </a:cubicBezTo>
                <a:cubicBezTo>
                  <a:pt x="8410" y="4906"/>
                  <a:pt x="8391" y="4917"/>
                  <a:pt x="8380" y="4970"/>
                </a:cubicBezTo>
                <a:cubicBezTo>
                  <a:pt x="8418" y="4979"/>
                  <a:pt x="8512" y="4846"/>
                  <a:pt x="8528" y="4949"/>
                </a:cubicBezTo>
                <a:cubicBezTo>
                  <a:pt x="8539" y="4945"/>
                  <a:pt x="8549" y="4940"/>
                  <a:pt x="8558" y="4932"/>
                </a:cubicBezTo>
                <a:cubicBezTo>
                  <a:pt x="8455" y="4848"/>
                  <a:pt x="8991" y="4689"/>
                  <a:pt x="9022" y="4679"/>
                </a:cubicBezTo>
                <a:cubicBezTo>
                  <a:pt x="9095" y="4657"/>
                  <a:pt x="9165" y="4628"/>
                  <a:pt x="9237" y="4606"/>
                </a:cubicBezTo>
                <a:cubicBezTo>
                  <a:pt x="9272" y="4595"/>
                  <a:pt x="9292" y="4607"/>
                  <a:pt x="9326" y="4609"/>
                </a:cubicBezTo>
                <a:cubicBezTo>
                  <a:pt x="9369" y="4612"/>
                  <a:pt x="9390" y="4571"/>
                  <a:pt x="9415" y="4546"/>
                </a:cubicBezTo>
                <a:cubicBezTo>
                  <a:pt x="9468" y="4495"/>
                  <a:pt x="9557" y="4472"/>
                  <a:pt x="9622" y="4443"/>
                </a:cubicBezTo>
                <a:cubicBezTo>
                  <a:pt x="9705" y="4405"/>
                  <a:pt x="9791" y="4366"/>
                  <a:pt x="9882" y="4353"/>
                </a:cubicBezTo>
                <a:cubicBezTo>
                  <a:pt x="9833" y="4414"/>
                  <a:pt x="9942" y="4376"/>
                  <a:pt x="9959" y="4359"/>
                </a:cubicBezTo>
                <a:cubicBezTo>
                  <a:pt x="9938" y="4373"/>
                  <a:pt x="9916" y="4379"/>
                  <a:pt x="9891" y="4376"/>
                </a:cubicBezTo>
                <a:cubicBezTo>
                  <a:pt x="9926" y="4361"/>
                  <a:pt x="9931" y="4318"/>
                  <a:pt x="9956" y="4293"/>
                </a:cubicBezTo>
                <a:cubicBezTo>
                  <a:pt x="9985" y="4265"/>
                  <a:pt x="10024" y="4250"/>
                  <a:pt x="10056" y="4225"/>
                </a:cubicBezTo>
                <a:cubicBezTo>
                  <a:pt x="10103" y="4187"/>
                  <a:pt x="10202" y="4101"/>
                  <a:pt x="10265" y="4154"/>
                </a:cubicBezTo>
                <a:cubicBezTo>
                  <a:pt x="10250" y="4133"/>
                  <a:pt x="10228" y="4128"/>
                  <a:pt x="10203" y="4133"/>
                </a:cubicBezTo>
                <a:cubicBezTo>
                  <a:pt x="10208" y="4053"/>
                  <a:pt x="10348" y="4020"/>
                  <a:pt x="10409" y="4000"/>
                </a:cubicBezTo>
                <a:cubicBezTo>
                  <a:pt x="10533" y="3959"/>
                  <a:pt x="10626" y="3880"/>
                  <a:pt x="10743" y="3827"/>
                </a:cubicBezTo>
                <a:cubicBezTo>
                  <a:pt x="10678" y="3845"/>
                  <a:pt x="10625" y="3890"/>
                  <a:pt x="10562" y="3912"/>
                </a:cubicBezTo>
                <a:cubicBezTo>
                  <a:pt x="10509" y="3930"/>
                  <a:pt x="10455" y="3939"/>
                  <a:pt x="10402" y="3956"/>
                </a:cubicBezTo>
                <a:cubicBezTo>
                  <a:pt x="10348" y="3974"/>
                  <a:pt x="10207" y="4037"/>
                  <a:pt x="10155" y="3990"/>
                </a:cubicBezTo>
                <a:cubicBezTo>
                  <a:pt x="10177" y="3977"/>
                  <a:pt x="10182" y="3960"/>
                  <a:pt x="10175" y="3937"/>
                </a:cubicBezTo>
                <a:cubicBezTo>
                  <a:pt x="10169" y="3914"/>
                  <a:pt x="10353" y="3819"/>
                  <a:pt x="10324" y="3904"/>
                </a:cubicBezTo>
                <a:cubicBezTo>
                  <a:pt x="10340" y="3903"/>
                  <a:pt x="10350" y="3894"/>
                  <a:pt x="10354" y="3878"/>
                </a:cubicBezTo>
                <a:cubicBezTo>
                  <a:pt x="10329" y="3872"/>
                  <a:pt x="10302" y="3851"/>
                  <a:pt x="10306" y="3821"/>
                </a:cubicBezTo>
                <a:cubicBezTo>
                  <a:pt x="10280" y="3880"/>
                  <a:pt x="10078" y="3962"/>
                  <a:pt x="10161" y="3890"/>
                </a:cubicBezTo>
                <a:cubicBezTo>
                  <a:pt x="10118" y="3925"/>
                  <a:pt x="10039" y="3957"/>
                  <a:pt x="10013" y="4005"/>
                </a:cubicBezTo>
                <a:cubicBezTo>
                  <a:pt x="9995" y="4038"/>
                  <a:pt x="9947" y="4090"/>
                  <a:pt x="9902" y="4072"/>
                </a:cubicBezTo>
                <a:cubicBezTo>
                  <a:pt x="9859" y="4054"/>
                  <a:pt x="9963" y="3935"/>
                  <a:pt x="9891" y="3934"/>
                </a:cubicBezTo>
                <a:cubicBezTo>
                  <a:pt x="9902" y="3927"/>
                  <a:pt x="9912" y="3920"/>
                  <a:pt x="9923" y="3913"/>
                </a:cubicBezTo>
                <a:cubicBezTo>
                  <a:pt x="9879" y="3894"/>
                  <a:pt x="9835" y="3943"/>
                  <a:pt x="9796" y="3955"/>
                </a:cubicBezTo>
                <a:cubicBezTo>
                  <a:pt x="9803" y="3943"/>
                  <a:pt x="9810" y="3931"/>
                  <a:pt x="9817" y="3919"/>
                </a:cubicBezTo>
                <a:cubicBezTo>
                  <a:pt x="9793" y="3928"/>
                  <a:pt x="9774" y="3915"/>
                  <a:pt x="9766" y="3893"/>
                </a:cubicBezTo>
                <a:cubicBezTo>
                  <a:pt x="9777" y="3887"/>
                  <a:pt x="9788" y="3882"/>
                  <a:pt x="9799" y="3878"/>
                </a:cubicBezTo>
                <a:cubicBezTo>
                  <a:pt x="9730" y="3835"/>
                  <a:pt x="9553" y="3937"/>
                  <a:pt x="9477" y="3944"/>
                </a:cubicBezTo>
                <a:cubicBezTo>
                  <a:pt x="9423" y="3950"/>
                  <a:pt x="9381" y="3989"/>
                  <a:pt x="9328" y="4002"/>
                </a:cubicBezTo>
                <a:cubicBezTo>
                  <a:pt x="9308" y="4006"/>
                  <a:pt x="9289" y="4011"/>
                  <a:pt x="9270" y="4017"/>
                </a:cubicBezTo>
                <a:cubicBezTo>
                  <a:pt x="9244" y="4026"/>
                  <a:pt x="9224" y="3994"/>
                  <a:pt x="9196" y="4002"/>
                </a:cubicBezTo>
                <a:cubicBezTo>
                  <a:pt x="9242" y="3963"/>
                  <a:pt x="9330" y="3990"/>
                  <a:pt x="9365" y="3936"/>
                </a:cubicBezTo>
                <a:cubicBezTo>
                  <a:pt x="9413" y="3861"/>
                  <a:pt x="9432" y="3875"/>
                  <a:pt x="9511" y="3842"/>
                </a:cubicBezTo>
                <a:cubicBezTo>
                  <a:pt x="9480" y="3838"/>
                  <a:pt x="9448" y="3837"/>
                  <a:pt x="9419" y="3848"/>
                </a:cubicBezTo>
                <a:cubicBezTo>
                  <a:pt x="9447" y="3754"/>
                  <a:pt x="9562" y="3760"/>
                  <a:pt x="9630" y="3715"/>
                </a:cubicBezTo>
                <a:cubicBezTo>
                  <a:pt x="9673" y="3686"/>
                  <a:pt x="9656" y="3574"/>
                  <a:pt x="9808" y="3483"/>
                </a:cubicBezTo>
                <a:cubicBezTo>
                  <a:pt x="9786" y="3483"/>
                  <a:pt x="9766" y="3489"/>
                  <a:pt x="9748" y="3501"/>
                </a:cubicBezTo>
                <a:cubicBezTo>
                  <a:pt x="9834" y="3398"/>
                  <a:pt x="9967" y="3372"/>
                  <a:pt x="10084" y="3320"/>
                </a:cubicBezTo>
                <a:cubicBezTo>
                  <a:pt x="10053" y="3325"/>
                  <a:pt x="10016" y="3356"/>
                  <a:pt x="10027" y="3311"/>
                </a:cubicBezTo>
                <a:cubicBezTo>
                  <a:pt x="10007" y="3343"/>
                  <a:pt x="9710" y="3459"/>
                  <a:pt x="9716" y="3473"/>
                </a:cubicBezTo>
                <a:cubicBezTo>
                  <a:pt x="9760" y="3584"/>
                  <a:pt x="9224" y="3617"/>
                  <a:pt x="9166" y="3605"/>
                </a:cubicBezTo>
                <a:cubicBezTo>
                  <a:pt x="9173" y="3568"/>
                  <a:pt x="9208" y="3565"/>
                  <a:pt x="9235" y="3548"/>
                </a:cubicBezTo>
                <a:cubicBezTo>
                  <a:pt x="9190" y="3535"/>
                  <a:pt x="9202" y="3457"/>
                  <a:pt x="9238" y="3441"/>
                </a:cubicBezTo>
                <a:cubicBezTo>
                  <a:pt x="9169" y="3483"/>
                  <a:pt x="9129" y="3416"/>
                  <a:pt x="9217" y="3388"/>
                </a:cubicBezTo>
                <a:cubicBezTo>
                  <a:pt x="9196" y="3381"/>
                  <a:pt x="9175" y="3381"/>
                  <a:pt x="9154" y="3388"/>
                </a:cubicBezTo>
                <a:cubicBezTo>
                  <a:pt x="9199" y="3324"/>
                  <a:pt x="9330" y="3332"/>
                  <a:pt x="9382" y="3276"/>
                </a:cubicBezTo>
                <a:cubicBezTo>
                  <a:pt x="9408" y="3247"/>
                  <a:pt x="9434" y="3266"/>
                  <a:pt x="9466" y="3254"/>
                </a:cubicBezTo>
                <a:cubicBezTo>
                  <a:pt x="9417" y="3304"/>
                  <a:pt x="9479" y="3273"/>
                  <a:pt x="9504" y="3303"/>
                </a:cubicBezTo>
                <a:cubicBezTo>
                  <a:pt x="9520" y="3323"/>
                  <a:pt x="9405" y="3359"/>
                  <a:pt x="9389" y="3364"/>
                </a:cubicBezTo>
                <a:cubicBezTo>
                  <a:pt x="9464" y="3353"/>
                  <a:pt x="9528" y="3306"/>
                  <a:pt x="9603" y="3296"/>
                </a:cubicBezTo>
                <a:cubicBezTo>
                  <a:pt x="9596" y="3320"/>
                  <a:pt x="9579" y="3341"/>
                  <a:pt x="9558" y="3355"/>
                </a:cubicBezTo>
                <a:cubicBezTo>
                  <a:pt x="9595" y="3363"/>
                  <a:pt x="9666" y="3346"/>
                  <a:pt x="9693" y="3318"/>
                </a:cubicBezTo>
                <a:cubicBezTo>
                  <a:pt x="9720" y="3291"/>
                  <a:pt x="9685" y="3271"/>
                  <a:pt x="9659" y="3275"/>
                </a:cubicBezTo>
                <a:cubicBezTo>
                  <a:pt x="9689" y="3264"/>
                  <a:pt x="9721" y="3265"/>
                  <a:pt x="9751" y="3254"/>
                </a:cubicBezTo>
                <a:cubicBezTo>
                  <a:pt x="9711" y="3253"/>
                  <a:pt x="9711" y="3245"/>
                  <a:pt x="9751" y="3231"/>
                </a:cubicBezTo>
                <a:cubicBezTo>
                  <a:pt x="9680" y="3231"/>
                  <a:pt x="9619" y="3279"/>
                  <a:pt x="9547" y="3267"/>
                </a:cubicBezTo>
                <a:cubicBezTo>
                  <a:pt x="9498" y="3258"/>
                  <a:pt x="9428" y="3223"/>
                  <a:pt x="9380" y="3254"/>
                </a:cubicBezTo>
                <a:cubicBezTo>
                  <a:pt x="9391" y="3209"/>
                  <a:pt x="9483" y="3195"/>
                  <a:pt x="9520" y="3192"/>
                </a:cubicBezTo>
                <a:cubicBezTo>
                  <a:pt x="9496" y="3183"/>
                  <a:pt x="9477" y="3182"/>
                  <a:pt x="9458" y="3199"/>
                </a:cubicBezTo>
                <a:cubicBezTo>
                  <a:pt x="9461" y="3175"/>
                  <a:pt x="9479" y="3167"/>
                  <a:pt x="9499" y="3156"/>
                </a:cubicBezTo>
                <a:cubicBezTo>
                  <a:pt x="9479" y="3162"/>
                  <a:pt x="9460" y="3171"/>
                  <a:pt x="9439" y="3174"/>
                </a:cubicBezTo>
                <a:cubicBezTo>
                  <a:pt x="9450" y="3136"/>
                  <a:pt x="9504" y="3127"/>
                  <a:pt x="9531" y="3106"/>
                </a:cubicBezTo>
                <a:cubicBezTo>
                  <a:pt x="9461" y="3115"/>
                  <a:pt x="9417" y="3212"/>
                  <a:pt x="9341" y="3198"/>
                </a:cubicBezTo>
                <a:cubicBezTo>
                  <a:pt x="9337" y="3162"/>
                  <a:pt x="9386" y="3154"/>
                  <a:pt x="9360" y="3123"/>
                </a:cubicBezTo>
                <a:cubicBezTo>
                  <a:pt x="9338" y="3097"/>
                  <a:pt x="9436" y="3072"/>
                  <a:pt x="9448" y="3064"/>
                </a:cubicBezTo>
                <a:cubicBezTo>
                  <a:pt x="9431" y="3048"/>
                  <a:pt x="9411" y="3044"/>
                  <a:pt x="9389" y="3052"/>
                </a:cubicBezTo>
                <a:cubicBezTo>
                  <a:pt x="9405" y="2985"/>
                  <a:pt x="9479" y="3011"/>
                  <a:pt x="9528" y="3002"/>
                </a:cubicBezTo>
                <a:cubicBezTo>
                  <a:pt x="9461" y="3005"/>
                  <a:pt x="9539" y="2952"/>
                  <a:pt x="9579" y="2955"/>
                </a:cubicBezTo>
                <a:cubicBezTo>
                  <a:pt x="9640" y="2959"/>
                  <a:pt x="9717" y="2871"/>
                  <a:pt x="9774" y="2847"/>
                </a:cubicBezTo>
                <a:cubicBezTo>
                  <a:pt x="9823" y="2825"/>
                  <a:pt x="10047" y="2721"/>
                  <a:pt x="10095" y="2731"/>
                </a:cubicBezTo>
                <a:cubicBezTo>
                  <a:pt x="10135" y="2740"/>
                  <a:pt x="10106" y="2772"/>
                  <a:pt x="10084" y="2779"/>
                </a:cubicBezTo>
                <a:cubicBezTo>
                  <a:pt x="10106" y="2774"/>
                  <a:pt x="10128" y="2766"/>
                  <a:pt x="10149" y="2756"/>
                </a:cubicBezTo>
                <a:cubicBezTo>
                  <a:pt x="10066" y="2741"/>
                  <a:pt x="10274" y="2670"/>
                  <a:pt x="10300" y="2661"/>
                </a:cubicBezTo>
                <a:cubicBezTo>
                  <a:pt x="10256" y="2673"/>
                  <a:pt x="10214" y="2693"/>
                  <a:pt x="10170" y="2705"/>
                </a:cubicBezTo>
                <a:cubicBezTo>
                  <a:pt x="10219" y="2634"/>
                  <a:pt x="10364" y="2547"/>
                  <a:pt x="10452" y="2577"/>
                </a:cubicBezTo>
                <a:cubicBezTo>
                  <a:pt x="10403" y="2523"/>
                  <a:pt x="10602" y="2475"/>
                  <a:pt x="10674" y="2520"/>
                </a:cubicBezTo>
                <a:cubicBezTo>
                  <a:pt x="10715" y="2546"/>
                  <a:pt x="10582" y="2574"/>
                  <a:pt x="10568" y="2586"/>
                </a:cubicBezTo>
                <a:cubicBezTo>
                  <a:pt x="10673" y="2548"/>
                  <a:pt x="10786" y="2569"/>
                  <a:pt x="10888" y="2523"/>
                </a:cubicBezTo>
                <a:cubicBezTo>
                  <a:pt x="10986" y="2478"/>
                  <a:pt x="11089" y="2437"/>
                  <a:pt x="11194" y="2411"/>
                </a:cubicBezTo>
                <a:cubicBezTo>
                  <a:pt x="11183" y="2421"/>
                  <a:pt x="11172" y="2431"/>
                  <a:pt x="11161" y="2441"/>
                </a:cubicBezTo>
                <a:cubicBezTo>
                  <a:pt x="11317" y="2446"/>
                  <a:pt x="11464" y="2426"/>
                  <a:pt x="11601" y="2349"/>
                </a:cubicBezTo>
                <a:cubicBezTo>
                  <a:pt x="11714" y="2285"/>
                  <a:pt x="11876" y="2099"/>
                  <a:pt x="11740" y="2132"/>
                </a:cubicBezTo>
                <a:cubicBezTo>
                  <a:pt x="11769" y="2119"/>
                  <a:pt x="12132" y="2061"/>
                  <a:pt x="12043" y="1978"/>
                </a:cubicBezTo>
                <a:cubicBezTo>
                  <a:pt x="12059" y="1973"/>
                  <a:pt x="12075" y="1969"/>
                  <a:pt x="12091" y="1966"/>
                </a:cubicBezTo>
                <a:cubicBezTo>
                  <a:pt x="12036" y="1970"/>
                  <a:pt x="11987" y="1995"/>
                  <a:pt x="11936" y="2013"/>
                </a:cubicBezTo>
                <a:cubicBezTo>
                  <a:pt x="11885" y="2031"/>
                  <a:pt x="11828" y="2005"/>
                  <a:pt x="11779" y="2031"/>
                </a:cubicBezTo>
                <a:cubicBezTo>
                  <a:pt x="11863" y="2014"/>
                  <a:pt x="11747" y="2046"/>
                  <a:pt x="11740" y="2048"/>
                </a:cubicBezTo>
                <a:cubicBezTo>
                  <a:pt x="11703" y="2057"/>
                  <a:pt x="11665" y="2063"/>
                  <a:pt x="11627" y="2071"/>
                </a:cubicBezTo>
                <a:cubicBezTo>
                  <a:pt x="11549" y="2087"/>
                  <a:pt x="11485" y="2135"/>
                  <a:pt x="11408" y="2153"/>
                </a:cubicBezTo>
                <a:cubicBezTo>
                  <a:pt x="11447" y="2109"/>
                  <a:pt x="11459" y="2043"/>
                  <a:pt x="11378" y="2073"/>
                </a:cubicBezTo>
                <a:cubicBezTo>
                  <a:pt x="11389" y="2082"/>
                  <a:pt x="11400" y="2090"/>
                  <a:pt x="11411" y="2099"/>
                </a:cubicBezTo>
                <a:cubicBezTo>
                  <a:pt x="11376" y="2113"/>
                  <a:pt x="11362" y="2144"/>
                  <a:pt x="11337" y="2114"/>
                </a:cubicBezTo>
                <a:cubicBezTo>
                  <a:pt x="11258" y="2016"/>
                  <a:pt x="10996" y="2133"/>
                  <a:pt x="10824" y="2101"/>
                </a:cubicBezTo>
                <a:cubicBezTo>
                  <a:pt x="10807" y="2098"/>
                  <a:pt x="10644" y="2073"/>
                  <a:pt x="10682" y="2034"/>
                </a:cubicBezTo>
                <a:cubicBezTo>
                  <a:pt x="10702" y="2015"/>
                  <a:pt x="10764" y="2009"/>
                  <a:pt x="10752" y="1975"/>
                </a:cubicBezTo>
                <a:cubicBezTo>
                  <a:pt x="10734" y="1917"/>
                  <a:pt x="10785" y="1868"/>
                  <a:pt x="10838" y="1859"/>
                </a:cubicBezTo>
                <a:cubicBezTo>
                  <a:pt x="10816" y="1868"/>
                  <a:pt x="10799" y="1882"/>
                  <a:pt x="10779" y="1895"/>
                </a:cubicBezTo>
                <a:cubicBezTo>
                  <a:pt x="10814" y="1928"/>
                  <a:pt x="10858" y="1902"/>
                  <a:pt x="10892" y="1881"/>
                </a:cubicBezTo>
                <a:cubicBezTo>
                  <a:pt x="10929" y="1859"/>
                  <a:pt x="10970" y="1869"/>
                  <a:pt x="11010" y="1874"/>
                </a:cubicBezTo>
                <a:cubicBezTo>
                  <a:pt x="10960" y="1809"/>
                  <a:pt x="10846" y="1825"/>
                  <a:pt x="10775" y="1818"/>
                </a:cubicBezTo>
                <a:cubicBezTo>
                  <a:pt x="10751" y="1816"/>
                  <a:pt x="10718" y="1777"/>
                  <a:pt x="10709" y="1758"/>
                </a:cubicBezTo>
                <a:cubicBezTo>
                  <a:pt x="10691" y="1723"/>
                  <a:pt x="10800" y="1710"/>
                  <a:pt x="10820" y="1707"/>
                </a:cubicBezTo>
                <a:cubicBezTo>
                  <a:pt x="10789" y="1720"/>
                  <a:pt x="10757" y="1729"/>
                  <a:pt x="10725" y="1737"/>
                </a:cubicBezTo>
                <a:cubicBezTo>
                  <a:pt x="10801" y="1754"/>
                  <a:pt x="10869" y="1705"/>
                  <a:pt x="10939" y="1686"/>
                </a:cubicBezTo>
                <a:cubicBezTo>
                  <a:pt x="11002" y="1669"/>
                  <a:pt x="11071" y="1684"/>
                  <a:pt x="11127" y="1645"/>
                </a:cubicBezTo>
                <a:cubicBezTo>
                  <a:pt x="11249" y="1559"/>
                  <a:pt x="11412" y="1616"/>
                  <a:pt x="11544" y="1589"/>
                </a:cubicBezTo>
                <a:cubicBezTo>
                  <a:pt x="11533" y="1582"/>
                  <a:pt x="11522" y="1575"/>
                  <a:pt x="11512" y="1568"/>
                </a:cubicBezTo>
                <a:cubicBezTo>
                  <a:pt x="11572" y="1500"/>
                  <a:pt x="11687" y="1506"/>
                  <a:pt x="11770" y="1500"/>
                </a:cubicBezTo>
                <a:cubicBezTo>
                  <a:pt x="11902" y="1489"/>
                  <a:pt x="12027" y="1428"/>
                  <a:pt x="12162" y="1449"/>
                </a:cubicBezTo>
                <a:cubicBezTo>
                  <a:pt x="12128" y="1445"/>
                  <a:pt x="12077" y="1488"/>
                  <a:pt x="12051" y="1505"/>
                </a:cubicBezTo>
                <a:cubicBezTo>
                  <a:pt x="12000" y="1539"/>
                  <a:pt x="11949" y="1555"/>
                  <a:pt x="11892" y="1574"/>
                </a:cubicBezTo>
                <a:cubicBezTo>
                  <a:pt x="11952" y="1558"/>
                  <a:pt x="11878" y="1618"/>
                  <a:pt x="11996" y="1608"/>
                </a:cubicBezTo>
                <a:cubicBezTo>
                  <a:pt x="12032" y="1605"/>
                  <a:pt x="12068" y="1606"/>
                  <a:pt x="12104" y="1606"/>
                </a:cubicBezTo>
                <a:cubicBezTo>
                  <a:pt x="12127" y="1606"/>
                  <a:pt x="12230" y="1590"/>
                  <a:pt x="12153" y="1633"/>
                </a:cubicBezTo>
                <a:cubicBezTo>
                  <a:pt x="12232" y="1591"/>
                  <a:pt x="12324" y="1645"/>
                  <a:pt x="12405" y="1613"/>
                </a:cubicBezTo>
                <a:cubicBezTo>
                  <a:pt x="12441" y="1613"/>
                  <a:pt x="12538" y="1512"/>
                  <a:pt x="12610" y="1565"/>
                </a:cubicBezTo>
                <a:cubicBezTo>
                  <a:pt x="12600" y="1576"/>
                  <a:pt x="12589" y="1586"/>
                  <a:pt x="12578" y="1595"/>
                </a:cubicBezTo>
                <a:cubicBezTo>
                  <a:pt x="12611" y="1583"/>
                  <a:pt x="12648" y="1574"/>
                  <a:pt x="12664" y="1538"/>
                </a:cubicBezTo>
                <a:cubicBezTo>
                  <a:pt x="12611" y="1494"/>
                  <a:pt x="12535" y="1510"/>
                  <a:pt x="12477" y="1532"/>
                </a:cubicBezTo>
                <a:cubicBezTo>
                  <a:pt x="12506" y="1509"/>
                  <a:pt x="12575" y="1493"/>
                  <a:pt x="12570" y="1446"/>
                </a:cubicBezTo>
                <a:cubicBezTo>
                  <a:pt x="12567" y="1407"/>
                  <a:pt x="12519" y="1415"/>
                  <a:pt x="12546" y="1377"/>
                </a:cubicBezTo>
                <a:cubicBezTo>
                  <a:pt x="12596" y="1307"/>
                  <a:pt x="12682" y="1382"/>
                  <a:pt x="12615" y="1419"/>
                </a:cubicBezTo>
                <a:cubicBezTo>
                  <a:pt x="12478" y="1494"/>
                  <a:pt x="12720" y="1482"/>
                  <a:pt x="12725" y="1482"/>
                </a:cubicBezTo>
                <a:cubicBezTo>
                  <a:pt x="12787" y="1544"/>
                  <a:pt x="12948" y="1531"/>
                  <a:pt x="12984" y="1440"/>
                </a:cubicBezTo>
                <a:cubicBezTo>
                  <a:pt x="12962" y="1443"/>
                  <a:pt x="12941" y="1447"/>
                  <a:pt x="12919" y="1452"/>
                </a:cubicBezTo>
                <a:cubicBezTo>
                  <a:pt x="12888" y="1450"/>
                  <a:pt x="12864" y="1427"/>
                  <a:pt x="12832" y="1433"/>
                </a:cubicBezTo>
                <a:cubicBezTo>
                  <a:pt x="12783" y="1442"/>
                  <a:pt x="12729" y="1486"/>
                  <a:pt x="12677" y="1466"/>
                </a:cubicBezTo>
                <a:cubicBezTo>
                  <a:pt x="12591" y="1432"/>
                  <a:pt x="12792" y="1335"/>
                  <a:pt x="12833" y="1339"/>
                </a:cubicBezTo>
                <a:cubicBezTo>
                  <a:pt x="12816" y="1274"/>
                  <a:pt x="12717" y="1345"/>
                  <a:pt x="12717" y="1304"/>
                </a:cubicBezTo>
                <a:cubicBezTo>
                  <a:pt x="12699" y="1321"/>
                  <a:pt x="12677" y="1329"/>
                  <a:pt x="12652" y="1327"/>
                </a:cubicBezTo>
                <a:cubicBezTo>
                  <a:pt x="12679" y="1305"/>
                  <a:pt x="12713" y="1293"/>
                  <a:pt x="12744" y="1277"/>
                </a:cubicBezTo>
                <a:cubicBezTo>
                  <a:pt x="12666" y="1269"/>
                  <a:pt x="12698" y="1357"/>
                  <a:pt x="12473" y="1306"/>
                </a:cubicBezTo>
                <a:cubicBezTo>
                  <a:pt x="12375" y="1284"/>
                  <a:pt x="12458" y="1254"/>
                  <a:pt x="12491" y="1207"/>
                </a:cubicBezTo>
                <a:cubicBezTo>
                  <a:pt x="12535" y="1145"/>
                  <a:pt x="12501" y="1039"/>
                  <a:pt x="12425" y="1006"/>
                </a:cubicBezTo>
                <a:cubicBezTo>
                  <a:pt x="12400" y="995"/>
                  <a:pt x="12356" y="1001"/>
                  <a:pt x="12348" y="967"/>
                </a:cubicBezTo>
                <a:cubicBezTo>
                  <a:pt x="12336" y="917"/>
                  <a:pt x="12308" y="918"/>
                  <a:pt x="12263" y="915"/>
                </a:cubicBezTo>
                <a:cubicBezTo>
                  <a:pt x="12369" y="904"/>
                  <a:pt x="12461" y="854"/>
                  <a:pt x="12553" y="803"/>
                </a:cubicBezTo>
                <a:cubicBezTo>
                  <a:pt x="12658" y="746"/>
                  <a:pt x="12743" y="761"/>
                  <a:pt x="12860" y="753"/>
                </a:cubicBezTo>
                <a:cubicBezTo>
                  <a:pt x="13115" y="735"/>
                  <a:pt x="13335" y="676"/>
                  <a:pt x="13575" y="588"/>
                </a:cubicBezTo>
                <a:cubicBezTo>
                  <a:pt x="13555" y="599"/>
                  <a:pt x="13534" y="609"/>
                  <a:pt x="13513" y="618"/>
                </a:cubicBezTo>
                <a:cubicBezTo>
                  <a:pt x="13631" y="595"/>
                  <a:pt x="13736" y="499"/>
                  <a:pt x="13854" y="464"/>
                </a:cubicBezTo>
                <a:cubicBezTo>
                  <a:pt x="13996" y="420"/>
                  <a:pt x="14132" y="338"/>
                  <a:pt x="14282" y="321"/>
                </a:cubicBezTo>
                <a:cubicBezTo>
                  <a:pt x="14256" y="334"/>
                  <a:pt x="14255" y="357"/>
                  <a:pt x="14225" y="363"/>
                </a:cubicBezTo>
                <a:cubicBezTo>
                  <a:pt x="14330" y="344"/>
                  <a:pt x="14438" y="339"/>
                  <a:pt x="14540" y="309"/>
                </a:cubicBezTo>
                <a:cubicBezTo>
                  <a:pt x="14634" y="281"/>
                  <a:pt x="14731" y="238"/>
                  <a:pt x="14831" y="241"/>
                </a:cubicBezTo>
                <a:cubicBezTo>
                  <a:pt x="14805" y="263"/>
                  <a:pt x="14771" y="273"/>
                  <a:pt x="14736" y="277"/>
                </a:cubicBezTo>
                <a:cubicBezTo>
                  <a:pt x="14826" y="274"/>
                  <a:pt x="14718" y="304"/>
                  <a:pt x="14697" y="312"/>
                </a:cubicBezTo>
                <a:cubicBezTo>
                  <a:pt x="14731" y="301"/>
                  <a:pt x="14735" y="311"/>
                  <a:pt x="14709" y="342"/>
                </a:cubicBezTo>
                <a:cubicBezTo>
                  <a:pt x="14886" y="220"/>
                  <a:pt x="14859" y="287"/>
                  <a:pt x="14956" y="262"/>
                </a:cubicBezTo>
                <a:cubicBezTo>
                  <a:pt x="14925" y="262"/>
                  <a:pt x="14895" y="256"/>
                  <a:pt x="14865" y="263"/>
                </a:cubicBezTo>
                <a:cubicBezTo>
                  <a:pt x="14877" y="228"/>
                  <a:pt x="14846" y="224"/>
                  <a:pt x="14819" y="235"/>
                </a:cubicBezTo>
                <a:cubicBezTo>
                  <a:pt x="14916" y="195"/>
                  <a:pt x="15021" y="185"/>
                  <a:pt x="15122" y="161"/>
                </a:cubicBezTo>
                <a:cubicBezTo>
                  <a:pt x="15101" y="172"/>
                  <a:pt x="15079" y="180"/>
                  <a:pt x="15057" y="185"/>
                </a:cubicBezTo>
                <a:cubicBezTo>
                  <a:pt x="15308" y="246"/>
                  <a:pt x="15760" y="63"/>
                  <a:pt x="16001" y="0"/>
                </a:cubicBezTo>
                <a:cubicBezTo>
                  <a:pt x="15977" y="7"/>
                  <a:pt x="15955" y="18"/>
                  <a:pt x="15935" y="33"/>
                </a:cubicBezTo>
                <a:cubicBezTo>
                  <a:pt x="15952" y="39"/>
                  <a:pt x="16087" y="53"/>
                  <a:pt x="16056" y="88"/>
                </a:cubicBezTo>
                <a:cubicBezTo>
                  <a:pt x="16011" y="138"/>
                  <a:pt x="15905" y="143"/>
                  <a:pt x="15843" y="143"/>
                </a:cubicBezTo>
                <a:cubicBezTo>
                  <a:pt x="15854" y="167"/>
                  <a:pt x="15835" y="184"/>
                  <a:pt x="15814" y="190"/>
                </a:cubicBezTo>
                <a:cubicBezTo>
                  <a:pt x="15876" y="173"/>
                  <a:pt x="15939" y="158"/>
                  <a:pt x="16001" y="137"/>
                </a:cubicBezTo>
                <a:cubicBezTo>
                  <a:pt x="16039" y="124"/>
                  <a:pt x="16261" y="31"/>
                  <a:pt x="16158" y="104"/>
                </a:cubicBezTo>
                <a:cubicBezTo>
                  <a:pt x="16224" y="59"/>
                  <a:pt x="16295" y="136"/>
                  <a:pt x="16134" y="155"/>
                </a:cubicBezTo>
                <a:cubicBezTo>
                  <a:pt x="16224" y="240"/>
                  <a:pt x="16382" y="90"/>
                  <a:pt x="16669" y="161"/>
                </a:cubicBezTo>
                <a:cubicBezTo>
                  <a:pt x="16637" y="197"/>
                  <a:pt x="16585" y="205"/>
                  <a:pt x="16544" y="226"/>
                </a:cubicBezTo>
                <a:cubicBezTo>
                  <a:pt x="16563" y="236"/>
                  <a:pt x="16582" y="241"/>
                  <a:pt x="16603" y="241"/>
                </a:cubicBezTo>
                <a:cubicBezTo>
                  <a:pt x="16561" y="246"/>
                  <a:pt x="16518" y="240"/>
                  <a:pt x="16476" y="250"/>
                </a:cubicBezTo>
                <a:cubicBezTo>
                  <a:pt x="16539" y="258"/>
                  <a:pt x="16602" y="250"/>
                  <a:pt x="16666" y="250"/>
                </a:cubicBezTo>
                <a:cubicBezTo>
                  <a:pt x="16644" y="258"/>
                  <a:pt x="16622" y="266"/>
                  <a:pt x="16600" y="274"/>
                </a:cubicBezTo>
                <a:cubicBezTo>
                  <a:pt x="16690" y="319"/>
                  <a:pt x="16786" y="279"/>
                  <a:pt x="16879" y="270"/>
                </a:cubicBezTo>
                <a:cubicBezTo>
                  <a:pt x="16898" y="268"/>
                  <a:pt x="16985" y="249"/>
                  <a:pt x="16927" y="285"/>
                </a:cubicBezTo>
                <a:cubicBezTo>
                  <a:pt x="17021" y="285"/>
                  <a:pt x="17230" y="236"/>
                  <a:pt x="17309" y="301"/>
                </a:cubicBezTo>
                <a:cubicBezTo>
                  <a:pt x="17346" y="331"/>
                  <a:pt x="17398" y="307"/>
                  <a:pt x="17435" y="329"/>
                </a:cubicBezTo>
                <a:cubicBezTo>
                  <a:pt x="17528" y="384"/>
                  <a:pt x="17626" y="353"/>
                  <a:pt x="17728" y="365"/>
                </a:cubicBezTo>
                <a:cubicBezTo>
                  <a:pt x="17759" y="369"/>
                  <a:pt x="17831" y="351"/>
                  <a:pt x="17842" y="388"/>
                </a:cubicBezTo>
                <a:cubicBezTo>
                  <a:pt x="17847" y="404"/>
                  <a:pt x="17937" y="390"/>
                  <a:pt x="17886" y="416"/>
                </a:cubicBezTo>
                <a:cubicBezTo>
                  <a:pt x="17935" y="415"/>
                  <a:pt x="18094" y="420"/>
                  <a:pt x="18138" y="407"/>
                </a:cubicBezTo>
                <a:cubicBezTo>
                  <a:pt x="18182" y="389"/>
                  <a:pt x="18193" y="387"/>
                  <a:pt x="18165" y="416"/>
                </a:cubicBezTo>
                <a:cubicBezTo>
                  <a:pt x="18240" y="350"/>
                  <a:pt x="18383" y="377"/>
                  <a:pt x="18455" y="398"/>
                </a:cubicBezTo>
                <a:cubicBezTo>
                  <a:pt x="18504" y="412"/>
                  <a:pt x="18518" y="462"/>
                  <a:pt x="18567" y="473"/>
                </a:cubicBezTo>
                <a:cubicBezTo>
                  <a:pt x="18605" y="481"/>
                  <a:pt x="18604" y="486"/>
                  <a:pt x="18624" y="513"/>
                </a:cubicBezTo>
                <a:cubicBezTo>
                  <a:pt x="18648" y="544"/>
                  <a:pt x="18686" y="503"/>
                  <a:pt x="18716" y="522"/>
                </a:cubicBezTo>
                <a:lnTo>
                  <a:pt x="15179" y="3456"/>
                </a:lnTo>
                <a:cubicBezTo>
                  <a:pt x="15260" y="3494"/>
                  <a:pt x="15300" y="3447"/>
                  <a:pt x="15370" y="3485"/>
                </a:cubicBezTo>
                <a:cubicBezTo>
                  <a:pt x="15406" y="3492"/>
                  <a:pt x="15549" y="3415"/>
                  <a:pt x="15657" y="3440"/>
                </a:cubicBezTo>
                <a:cubicBezTo>
                  <a:pt x="15622" y="3466"/>
                  <a:pt x="15569" y="3485"/>
                  <a:pt x="15545" y="3523"/>
                </a:cubicBezTo>
                <a:cubicBezTo>
                  <a:pt x="15521" y="3561"/>
                  <a:pt x="15587" y="3567"/>
                  <a:pt x="15582" y="3610"/>
                </a:cubicBezTo>
                <a:cubicBezTo>
                  <a:pt x="15572" y="3720"/>
                  <a:pt x="15671" y="3762"/>
                  <a:pt x="15606" y="3858"/>
                </a:cubicBezTo>
                <a:cubicBezTo>
                  <a:pt x="15595" y="3875"/>
                  <a:pt x="15583" y="3891"/>
                  <a:pt x="15574" y="3905"/>
                </a:cubicBezTo>
                <a:lnTo>
                  <a:pt x="15911" y="3805"/>
                </a:lnTo>
                <a:cubicBezTo>
                  <a:pt x="15961" y="3780"/>
                  <a:pt x="15983" y="3731"/>
                  <a:pt x="16044" y="3726"/>
                </a:cubicBezTo>
                <a:cubicBezTo>
                  <a:pt x="16095" y="3723"/>
                  <a:pt x="16075" y="3680"/>
                  <a:pt x="16114" y="3672"/>
                </a:cubicBezTo>
                <a:cubicBezTo>
                  <a:pt x="16199" y="3655"/>
                  <a:pt x="16136" y="3690"/>
                  <a:pt x="16298" y="3629"/>
                </a:cubicBezTo>
                <a:cubicBezTo>
                  <a:pt x="16316" y="3622"/>
                  <a:pt x="16342" y="3614"/>
                  <a:pt x="16359" y="3627"/>
                </a:cubicBezTo>
                <a:cubicBezTo>
                  <a:pt x="16447" y="3688"/>
                  <a:pt x="16339" y="3710"/>
                  <a:pt x="16335" y="3764"/>
                </a:cubicBezTo>
                <a:cubicBezTo>
                  <a:pt x="16331" y="3799"/>
                  <a:pt x="16401" y="3813"/>
                  <a:pt x="16384" y="3851"/>
                </a:cubicBezTo>
                <a:cubicBezTo>
                  <a:pt x="16370" y="3884"/>
                  <a:pt x="16350" y="3907"/>
                  <a:pt x="16372" y="3934"/>
                </a:cubicBezTo>
                <a:cubicBezTo>
                  <a:pt x="16408" y="3979"/>
                  <a:pt x="16426" y="4025"/>
                  <a:pt x="16401" y="4080"/>
                </a:cubicBezTo>
                <a:lnTo>
                  <a:pt x="16354" y="4332"/>
                </a:lnTo>
                <a:cubicBezTo>
                  <a:pt x="16351" y="4380"/>
                  <a:pt x="16349" y="4438"/>
                  <a:pt x="16318" y="4470"/>
                </a:cubicBezTo>
                <a:cubicBezTo>
                  <a:pt x="16297" y="4492"/>
                  <a:pt x="16267" y="4521"/>
                  <a:pt x="16314" y="4537"/>
                </a:cubicBezTo>
                <a:cubicBezTo>
                  <a:pt x="16263" y="4559"/>
                  <a:pt x="16262" y="4628"/>
                  <a:pt x="16251" y="4674"/>
                </a:cubicBezTo>
                <a:cubicBezTo>
                  <a:pt x="16290" y="4668"/>
                  <a:pt x="16434" y="4740"/>
                  <a:pt x="16438" y="4778"/>
                </a:cubicBezTo>
                <a:cubicBezTo>
                  <a:pt x="16443" y="4812"/>
                  <a:pt x="16472" y="4797"/>
                  <a:pt x="16472" y="4824"/>
                </a:cubicBezTo>
                <a:cubicBezTo>
                  <a:pt x="16472" y="4847"/>
                  <a:pt x="16523" y="4846"/>
                  <a:pt x="16534" y="4844"/>
                </a:cubicBezTo>
                <a:cubicBezTo>
                  <a:pt x="16517" y="4891"/>
                  <a:pt x="16463" y="4914"/>
                  <a:pt x="16423" y="4940"/>
                </a:cubicBezTo>
                <a:cubicBezTo>
                  <a:pt x="16316" y="5009"/>
                  <a:pt x="16421" y="5099"/>
                  <a:pt x="15959" y="5291"/>
                </a:cubicBezTo>
                <a:cubicBezTo>
                  <a:pt x="15974" y="5269"/>
                  <a:pt x="15990" y="5249"/>
                  <a:pt x="16006" y="5229"/>
                </a:cubicBezTo>
                <a:cubicBezTo>
                  <a:pt x="15980" y="5254"/>
                  <a:pt x="15951" y="5279"/>
                  <a:pt x="15914" y="5288"/>
                </a:cubicBezTo>
                <a:cubicBezTo>
                  <a:pt x="15935" y="5189"/>
                  <a:pt x="16109" y="5149"/>
                  <a:pt x="16188" y="5104"/>
                </a:cubicBezTo>
                <a:cubicBezTo>
                  <a:pt x="16165" y="5111"/>
                  <a:pt x="15976" y="5203"/>
                  <a:pt x="15989" y="5148"/>
                </a:cubicBezTo>
                <a:cubicBezTo>
                  <a:pt x="15997" y="5111"/>
                  <a:pt x="16121" y="5108"/>
                  <a:pt x="16146" y="5110"/>
                </a:cubicBezTo>
                <a:cubicBezTo>
                  <a:pt x="16125" y="5107"/>
                  <a:pt x="16105" y="5106"/>
                  <a:pt x="16084" y="5107"/>
                </a:cubicBezTo>
                <a:cubicBezTo>
                  <a:pt x="16119" y="5060"/>
                  <a:pt x="16201" y="5002"/>
                  <a:pt x="16205" y="4939"/>
                </a:cubicBezTo>
                <a:cubicBezTo>
                  <a:pt x="16211" y="4867"/>
                  <a:pt x="16243" y="4876"/>
                  <a:pt x="16295" y="4837"/>
                </a:cubicBezTo>
                <a:cubicBezTo>
                  <a:pt x="16226" y="4859"/>
                  <a:pt x="16161" y="4900"/>
                  <a:pt x="16087" y="4899"/>
                </a:cubicBezTo>
                <a:cubicBezTo>
                  <a:pt x="16105" y="4891"/>
                  <a:pt x="16124" y="4885"/>
                  <a:pt x="16143" y="4878"/>
                </a:cubicBezTo>
                <a:cubicBezTo>
                  <a:pt x="16124" y="4885"/>
                  <a:pt x="15980" y="4906"/>
                  <a:pt x="15984" y="4928"/>
                </a:cubicBezTo>
                <a:cubicBezTo>
                  <a:pt x="15991" y="4963"/>
                  <a:pt x="15969" y="4955"/>
                  <a:pt x="15947" y="4976"/>
                </a:cubicBezTo>
                <a:cubicBezTo>
                  <a:pt x="15912" y="5008"/>
                  <a:pt x="15913" y="4974"/>
                  <a:pt x="15884" y="5013"/>
                </a:cubicBezTo>
                <a:cubicBezTo>
                  <a:pt x="15859" y="5046"/>
                  <a:pt x="15740" y="5036"/>
                  <a:pt x="15938" y="4920"/>
                </a:cubicBezTo>
                <a:cubicBezTo>
                  <a:pt x="15980" y="4895"/>
                  <a:pt x="16018" y="4869"/>
                  <a:pt x="16050" y="4833"/>
                </a:cubicBezTo>
                <a:cubicBezTo>
                  <a:pt x="16082" y="4797"/>
                  <a:pt x="16138" y="4817"/>
                  <a:pt x="16179" y="4810"/>
                </a:cubicBezTo>
                <a:cubicBezTo>
                  <a:pt x="16145" y="4800"/>
                  <a:pt x="16104" y="4808"/>
                  <a:pt x="16099" y="4762"/>
                </a:cubicBezTo>
                <a:cubicBezTo>
                  <a:pt x="16096" y="4791"/>
                  <a:pt x="16042" y="4844"/>
                  <a:pt x="16012" y="4823"/>
                </a:cubicBezTo>
                <a:cubicBezTo>
                  <a:pt x="15968" y="4793"/>
                  <a:pt x="16044" y="4730"/>
                  <a:pt x="16066" y="4712"/>
                </a:cubicBezTo>
                <a:cubicBezTo>
                  <a:pt x="16062" y="4733"/>
                  <a:pt x="16069" y="4749"/>
                  <a:pt x="16093" y="4751"/>
                </a:cubicBezTo>
                <a:cubicBezTo>
                  <a:pt x="16079" y="4726"/>
                  <a:pt x="16081" y="4702"/>
                  <a:pt x="16099" y="4679"/>
                </a:cubicBezTo>
                <a:cubicBezTo>
                  <a:pt x="16088" y="4675"/>
                  <a:pt x="16077" y="4671"/>
                  <a:pt x="16066" y="4667"/>
                </a:cubicBezTo>
                <a:cubicBezTo>
                  <a:pt x="16101" y="4654"/>
                  <a:pt x="16118" y="4615"/>
                  <a:pt x="16155" y="4605"/>
                </a:cubicBezTo>
                <a:cubicBezTo>
                  <a:pt x="16127" y="4615"/>
                  <a:pt x="16100" y="4625"/>
                  <a:pt x="16082" y="4593"/>
                </a:cubicBezTo>
                <a:cubicBezTo>
                  <a:pt x="16059" y="4550"/>
                  <a:pt x="16118" y="4556"/>
                  <a:pt x="16128" y="4522"/>
                </a:cubicBezTo>
                <a:cubicBezTo>
                  <a:pt x="16098" y="4544"/>
                  <a:pt x="16058" y="4521"/>
                  <a:pt x="16063" y="4483"/>
                </a:cubicBezTo>
                <a:cubicBezTo>
                  <a:pt x="16025" y="4525"/>
                  <a:pt x="15978" y="4479"/>
                  <a:pt x="16034" y="4449"/>
                </a:cubicBezTo>
                <a:cubicBezTo>
                  <a:pt x="16073" y="4428"/>
                  <a:pt x="16122" y="4441"/>
                  <a:pt x="16164" y="4427"/>
                </a:cubicBezTo>
                <a:cubicBezTo>
                  <a:pt x="16135" y="4427"/>
                  <a:pt x="16105" y="4435"/>
                  <a:pt x="16072" y="4430"/>
                </a:cubicBezTo>
                <a:cubicBezTo>
                  <a:pt x="16122" y="4413"/>
                  <a:pt x="16084" y="4361"/>
                  <a:pt x="16152" y="4350"/>
                </a:cubicBezTo>
                <a:cubicBezTo>
                  <a:pt x="16120" y="4354"/>
                  <a:pt x="16106" y="4321"/>
                  <a:pt x="16138" y="4308"/>
                </a:cubicBezTo>
                <a:cubicBezTo>
                  <a:pt x="16163" y="4298"/>
                  <a:pt x="16196" y="4340"/>
                  <a:pt x="16208" y="4356"/>
                </a:cubicBezTo>
                <a:cubicBezTo>
                  <a:pt x="16221" y="4321"/>
                  <a:pt x="16171" y="4307"/>
                  <a:pt x="16182" y="4278"/>
                </a:cubicBezTo>
                <a:cubicBezTo>
                  <a:pt x="16202" y="4229"/>
                  <a:pt x="16273" y="4242"/>
                  <a:pt x="16312" y="4255"/>
                </a:cubicBezTo>
                <a:cubicBezTo>
                  <a:pt x="16258" y="4219"/>
                  <a:pt x="16206" y="4241"/>
                  <a:pt x="16158" y="4276"/>
                </a:cubicBezTo>
                <a:cubicBezTo>
                  <a:pt x="16136" y="4239"/>
                  <a:pt x="16221" y="4181"/>
                  <a:pt x="16253" y="4166"/>
                </a:cubicBezTo>
                <a:cubicBezTo>
                  <a:pt x="16232" y="4171"/>
                  <a:pt x="16163" y="4227"/>
                  <a:pt x="16154" y="4201"/>
                </a:cubicBezTo>
                <a:cubicBezTo>
                  <a:pt x="16134" y="4142"/>
                  <a:pt x="16304" y="4051"/>
                  <a:pt x="16366" y="4035"/>
                </a:cubicBezTo>
                <a:cubicBezTo>
                  <a:pt x="16306" y="4030"/>
                  <a:pt x="16245" y="4073"/>
                  <a:pt x="16203" y="4111"/>
                </a:cubicBezTo>
                <a:cubicBezTo>
                  <a:pt x="16146" y="4163"/>
                  <a:pt x="16126" y="4090"/>
                  <a:pt x="16069" y="4083"/>
                </a:cubicBezTo>
                <a:cubicBezTo>
                  <a:pt x="16094" y="4061"/>
                  <a:pt x="16094" y="4030"/>
                  <a:pt x="16102" y="4001"/>
                </a:cubicBezTo>
                <a:cubicBezTo>
                  <a:pt x="16110" y="3975"/>
                  <a:pt x="16146" y="3964"/>
                  <a:pt x="16161" y="3943"/>
                </a:cubicBezTo>
                <a:cubicBezTo>
                  <a:pt x="16087" y="4005"/>
                  <a:pt x="16171" y="3815"/>
                  <a:pt x="16292" y="3726"/>
                </a:cubicBezTo>
                <a:cubicBezTo>
                  <a:pt x="16267" y="3739"/>
                  <a:pt x="16248" y="3760"/>
                  <a:pt x="16222" y="3771"/>
                </a:cubicBezTo>
                <a:cubicBezTo>
                  <a:pt x="16179" y="3789"/>
                  <a:pt x="16210" y="3800"/>
                  <a:pt x="16179" y="3836"/>
                </a:cubicBezTo>
                <a:cubicBezTo>
                  <a:pt x="16166" y="3774"/>
                  <a:pt x="16125" y="3862"/>
                  <a:pt x="16107" y="3890"/>
                </a:cubicBezTo>
                <a:cubicBezTo>
                  <a:pt x="16083" y="3927"/>
                  <a:pt x="16034" y="3975"/>
                  <a:pt x="16022" y="4016"/>
                </a:cubicBezTo>
                <a:cubicBezTo>
                  <a:pt x="15981" y="4152"/>
                  <a:pt x="15832" y="4167"/>
                  <a:pt x="15909" y="4065"/>
                </a:cubicBezTo>
                <a:cubicBezTo>
                  <a:pt x="15881" y="4096"/>
                  <a:pt x="15820" y="4078"/>
                  <a:pt x="15784" y="4080"/>
                </a:cubicBezTo>
                <a:cubicBezTo>
                  <a:pt x="15843" y="4008"/>
                  <a:pt x="15884" y="3933"/>
                  <a:pt x="15977" y="3916"/>
                </a:cubicBezTo>
                <a:cubicBezTo>
                  <a:pt x="15955" y="3901"/>
                  <a:pt x="15929" y="3906"/>
                  <a:pt x="15912" y="3925"/>
                </a:cubicBezTo>
                <a:cubicBezTo>
                  <a:pt x="15959" y="3846"/>
                  <a:pt x="15844" y="3954"/>
                  <a:pt x="15828" y="3959"/>
                </a:cubicBezTo>
                <a:cubicBezTo>
                  <a:pt x="15778" y="3972"/>
                  <a:pt x="15808" y="3896"/>
                  <a:pt x="15793" y="3875"/>
                </a:cubicBezTo>
                <a:cubicBezTo>
                  <a:pt x="15784" y="3920"/>
                  <a:pt x="15741" y="3901"/>
                  <a:pt x="15731" y="3869"/>
                </a:cubicBezTo>
                <a:cubicBezTo>
                  <a:pt x="15713" y="3911"/>
                  <a:pt x="15653" y="3916"/>
                  <a:pt x="15618" y="3934"/>
                </a:cubicBezTo>
                <a:cubicBezTo>
                  <a:pt x="15661" y="3917"/>
                  <a:pt x="15698" y="3929"/>
                  <a:pt x="15742" y="3928"/>
                </a:cubicBezTo>
                <a:cubicBezTo>
                  <a:pt x="15732" y="3952"/>
                  <a:pt x="15716" y="4017"/>
                  <a:pt x="15766" y="3970"/>
                </a:cubicBezTo>
                <a:cubicBezTo>
                  <a:pt x="15757" y="3986"/>
                  <a:pt x="15728" y="3999"/>
                  <a:pt x="15704" y="4005"/>
                </a:cubicBezTo>
                <a:cubicBezTo>
                  <a:pt x="15732" y="4004"/>
                  <a:pt x="15773" y="3979"/>
                  <a:pt x="15781" y="4023"/>
                </a:cubicBezTo>
                <a:cubicBezTo>
                  <a:pt x="15716" y="4030"/>
                  <a:pt x="15819" y="4078"/>
                  <a:pt x="15662" y="4106"/>
                </a:cubicBezTo>
                <a:cubicBezTo>
                  <a:pt x="15706" y="4054"/>
                  <a:pt x="15635" y="4073"/>
                  <a:pt x="15615" y="4086"/>
                </a:cubicBezTo>
                <a:cubicBezTo>
                  <a:pt x="15687" y="4078"/>
                  <a:pt x="15609" y="4096"/>
                  <a:pt x="15593" y="4095"/>
                </a:cubicBezTo>
                <a:cubicBezTo>
                  <a:pt x="15565" y="4094"/>
                  <a:pt x="15561" y="4136"/>
                  <a:pt x="15526" y="4136"/>
                </a:cubicBezTo>
                <a:cubicBezTo>
                  <a:pt x="15561" y="4090"/>
                  <a:pt x="15365" y="4040"/>
                  <a:pt x="15457" y="3996"/>
                </a:cubicBezTo>
                <a:cubicBezTo>
                  <a:pt x="15413" y="4010"/>
                  <a:pt x="15410" y="3961"/>
                  <a:pt x="15418" y="3931"/>
                </a:cubicBezTo>
                <a:cubicBezTo>
                  <a:pt x="15430" y="3884"/>
                  <a:pt x="15409" y="3851"/>
                  <a:pt x="15357" y="3842"/>
                </a:cubicBezTo>
                <a:cubicBezTo>
                  <a:pt x="15372" y="3831"/>
                  <a:pt x="15389" y="3823"/>
                  <a:pt x="15407" y="3818"/>
                </a:cubicBezTo>
                <a:cubicBezTo>
                  <a:pt x="15359" y="3813"/>
                  <a:pt x="15273" y="3827"/>
                  <a:pt x="15276" y="3753"/>
                </a:cubicBezTo>
                <a:cubicBezTo>
                  <a:pt x="15241" y="3780"/>
                  <a:pt x="15222" y="3728"/>
                  <a:pt x="15196" y="3714"/>
                </a:cubicBezTo>
                <a:cubicBezTo>
                  <a:pt x="15227" y="3681"/>
                  <a:pt x="15276" y="3678"/>
                  <a:pt x="15308" y="3647"/>
                </a:cubicBezTo>
                <a:cubicBezTo>
                  <a:pt x="15337" y="3619"/>
                  <a:pt x="15352" y="3584"/>
                  <a:pt x="15391" y="3568"/>
                </a:cubicBezTo>
                <a:cubicBezTo>
                  <a:pt x="15488" y="3529"/>
                  <a:pt x="15358" y="3658"/>
                  <a:pt x="15354" y="3676"/>
                </a:cubicBezTo>
                <a:cubicBezTo>
                  <a:pt x="15388" y="3633"/>
                  <a:pt x="15450" y="3574"/>
                  <a:pt x="15508" y="3614"/>
                </a:cubicBezTo>
                <a:cubicBezTo>
                  <a:pt x="15480" y="3596"/>
                  <a:pt x="15452" y="3538"/>
                  <a:pt x="15413" y="3549"/>
                </a:cubicBezTo>
                <a:cubicBezTo>
                  <a:pt x="15362" y="3564"/>
                  <a:pt x="15315" y="3597"/>
                  <a:pt x="15262" y="3612"/>
                </a:cubicBezTo>
                <a:cubicBezTo>
                  <a:pt x="15139" y="3647"/>
                  <a:pt x="15030" y="3655"/>
                  <a:pt x="14914" y="3593"/>
                </a:cubicBezTo>
                <a:cubicBezTo>
                  <a:pt x="14944" y="3571"/>
                  <a:pt x="14993" y="3563"/>
                  <a:pt x="14997" y="3518"/>
                </a:cubicBezTo>
                <a:cubicBezTo>
                  <a:pt x="14950" y="3514"/>
                  <a:pt x="14922" y="3564"/>
                  <a:pt x="14869" y="3554"/>
                </a:cubicBezTo>
                <a:cubicBezTo>
                  <a:pt x="14799" y="3541"/>
                  <a:pt x="14729" y="3527"/>
                  <a:pt x="14658" y="3514"/>
                </a:cubicBezTo>
                <a:cubicBezTo>
                  <a:pt x="14534" y="3491"/>
                  <a:pt x="14404" y="3589"/>
                  <a:pt x="14282" y="3539"/>
                </a:cubicBezTo>
                <a:cubicBezTo>
                  <a:pt x="14359" y="3532"/>
                  <a:pt x="14215" y="3448"/>
                  <a:pt x="14184" y="3453"/>
                </a:cubicBezTo>
                <a:cubicBezTo>
                  <a:pt x="14239" y="3381"/>
                  <a:pt x="14339" y="3372"/>
                  <a:pt x="14406" y="3317"/>
                </a:cubicBezTo>
                <a:cubicBezTo>
                  <a:pt x="14291" y="3334"/>
                  <a:pt x="14139" y="3450"/>
                  <a:pt x="14088" y="3432"/>
                </a:cubicBezTo>
                <a:cubicBezTo>
                  <a:pt x="14060" y="3423"/>
                  <a:pt x="14043" y="3388"/>
                  <a:pt x="14009" y="3400"/>
                </a:cubicBezTo>
                <a:cubicBezTo>
                  <a:pt x="14045" y="3369"/>
                  <a:pt x="14090" y="3352"/>
                  <a:pt x="14133" y="3334"/>
                </a:cubicBezTo>
                <a:cubicBezTo>
                  <a:pt x="14117" y="3337"/>
                  <a:pt x="13985" y="3361"/>
                  <a:pt x="14068" y="3325"/>
                </a:cubicBezTo>
                <a:cubicBezTo>
                  <a:pt x="14036" y="3331"/>
                  <a:pt x="14005" y="3338"/>
                  <a:pt x="13973" y="3343"/>
                </a:cubicBezTo>
                <a:cubicBezTo>
                  <a:pt x="14000" y="3323"/>
                  <a:pt x="14034" y="3317"/>
                  <a:pt x="14065" y="3308"/>
                </a:cubicBezTo>
                <a:cubicBezTo>
                  <a:pt x="14013" y="3304"/>
                  <a:pt x="13962" y="3331"/>
                  <a:pt x="13911" y="3320"/>
                </a:cubicBezTo>
                <a:cubicBezTo>
                  <a:pt x="13955" y="3291"/>
                  <a:pt x="14030" y="3269"/>
                  <a:pt x="14083" y="3278"/>
                </a:cubicBezTo>
                <a:cubicBezTo>
                  <a:pt x="14049" y="3255"/>
                  <a:pt x="13989" y="3291"/>
                  <a:pt x="13965" y="3273"/>
                </a:cubicBezTo>
                <a:cubicBezTo>
                  <a:pt x="13926" y="3242"/>
                  <a:pt x="14098" y="3192"/>
                  <a:pt x="14133" y="3198"/>
                </a:cubicBezTo>
                <a:cubicBezTo>
                  <a:pt x="14092" y="3159"/>
                  <a:pt x="14017" y="3194"/>
                  <a:pt x="13976" y="3215"/>
                </a:cubicBezTo>
                <a:cubicBezTo>
                  <a:pt x="13922" y="3242"/>
                  <a:pt x="13852" y="3236"/>
                  <a:pt x="13792" y="3257"/>
                </a:cubicBezTo>
                <a:cubicBezTo>
                  <a:pt x="13801" y="3247"/>
                  <a:pt x="13810" y="3237"/>
                  <a:pt x="13819" y="3227"/>
                </a:cubicBezTo>
                <a:cubicBezTo>
                  <a:pt x="13797" y="3234"/>
                  <a:pt x="13776" y="3243"/>
                  <a:pt x="13756" y="3254"/>
                </a:cubicBezTo>
                <a:cubicBezTo>
                  <a:pt x="13787" y="3223"/>
                  <a:pt x="13820" y="3204"/>
                  <a:pt x="13848" y="3174"/>
                </a:cubicBezTo>
                <a:cubicBezTo>
                  <a:pt x="13797" y="3200"/>
                  <a:pt x="13754" y="3265"/>
                  <a:pt x="13694" y="3272"/>
                </a:cubicBezTo>
                <a:cubicBezTo>
                  <a:pt x="13704" y="3262"/>
                  <a:pt x="13714" y="3252"/>
                  <a:pt x="13724" y="3242"/>
                </a:cubicBezTo>
                <a:cubicBezTo>
                  <a:pt x="13698" y="3245"/>
                  <a:pt x="13675" y="3260"/>
                  <a:pt x="13661" y="3281"/>
                </a:cubicBezTo>
                <a:cubicBezTo>
                  <a:pt x="13606" y="3228"/>
                  <a:pt x="13816" y="3156"/>
                  <a:pt x="13842" y="3135"/>
                </a:cubicBezTo>
                <a:cubicBezTo>
                  <a:pt x="13790" y="3151"/>
                  <a:pt x="13741" y="3176"/>
                  <a:pt x="13693" y="3202"/>
                </a:cubicBezTo>
                <a:cubicBezTo>
                  <a:pt x="13650" y="3226"/>
                  <a:pt x="13601" y="3183"/>
                  <a:pt x="13560" y="3225"/>
                </a:cubicBezTo>
                <a:cubicBezTo>
                  <a:pt x="13593" y="3220"/>
                  <a:pt x="13610" y="3214"/>
                  <a:pt x="13643" y="3211"/>
                </a:cubicBezTo>
                <a:cubicBezTo>
                  <a:pt x="13575" y="3269"/>
                  <a:pt x="13509" y="3253"/>
                  <a:pt x="13436" y="3287"/>
                </a:cubicBezTo>
                <a:cubicBezTo>
                  <a:pt x="13517" y="3280"/>
                  <a:pt x="13394" y="3312"/>
                  <a:pt x="13376" y="3325"/>
                </a:cubicBezTo>
                <a:cubicBezTo>
                  <a:pt x="13410" y="3323"/>
                  <a:pt x="13438" y="3301"/>
                  <a:pt x="13471" y="3299"/>
                </a:cubicBezTo>
                <a:cubicBezTo>
                  <a:pt x="13462" y="3309"/>
                  <a:pt x="13454" y="3319"/>
                  <a:pt x="13445" y="3328"/>
                </a:cubicBezTo>
                <a:cubicBezTo>
                  <a:pt x="13466" y="3323"/>
                  <a:pt x="13487" y="3315"/>
                  <a:pt x="13507" y="3305"/>
                </a:cubicBezTo>
                <a:cubicBezTo>
                  <a:pt x="13468" y="3381"/>
                  <a:pt x="13367" y="3367"/>
                  <a:pt x="13299" y="3394"/>
                </a:cubicBezTo>
                <a:cubicBezTo>
                  <a:pt x="13365" y="3383"/>
                  <a:pt x="13420" y="3374"/>
                  <a:pt x="13483" y="3358"/>
                </a:cubicBezTo>
                <a:cubicBezTo>
                  <a:pt x="13510" y="3431"/>
                  <a:pt x="13300" y="3442"/>
                  <a:pt x="13269" y="3480"/>
                </a:cubicBezTo>
                <a:cubicBezTo>
                  <a:pt x="13290" y="3480"/>
                  <a:pt x="13310" y="3475"/>
                  <a:pt x="13329" y="3465"/>
                </a:cubicBezTo>
                <a:cubicBezTo>
                  <a:pt x="13316" y="3477"/>
                  <a:pt x="13266" y="3520"/>
                  <a:pt x="13329" y="3483"/>
                </a:cubicBezTo>
                <a:cubicBezTo>
                  <a:pt x="13255" y="3542"/>
                  <a:pt x="13176" y="3544"/>
                  <a:pt x="13126" y="3567"/>
                </a:cubicBezTo>
                <a:cubicBezTo>
                  <a:pt x="13082" y="3587"/>
                  <a:pt x="13046" y="3559"/>
                  <a:pt x="13002" y="3557"/>
                </a:cubicBezTo>
                <a:cubicBezTo>
                  <a:pt x="13015" y="3549"/>
                  <a:pt x="13029" y="3542"/>
                  <a:pt x="13044" y="3536"/>
                </a:cubicBezTo>
                <a:cubicBezTo>
                  <a:pt x="12998" y="3537"/>
                  <a:pt x="12961" y="3564"/>
                  <a:pt x="12925" y="3590"/>
                </a:cubicBezTo>
                <a:cubicBezTo>
                  <a:pt x="12946" y="3567"/>
                  <a:pt x="12965" y="3543"/>
                  <a:pt x="12984" y="3519"/>
                </a:cubicBezTo>
                <a:cubicBezTo>
                  <a:pt x="12945" y="3522"/>
                  <a:pt x="12809" y="3594"/>
                  <a:pt x="12806" y="3637"/>
                </a:cubicBezTo>
                <a:cubicBezTo>
                  <a:pt x="12800" y="3613"/>
                  <a:pt x="12813" y="3595"/>
                  <a:pt x="12836" y="3584"/>
                </a:cubicBezTo>
                <a:cubicBezTo>
                  <a:pt x="12814" y="3589"/>
                  <a:pt x="12790" y="3584"/>
                  <a:pt x="12771" y="3596"/>
                </a:cubicBezTo>
                <a:cubicBezTo>
                  <a:pt x="12748" y="3610"/>
                  <a:pt x="12746" y="3643"/>
                  <a:pt x="12723" y="3658"/>
                </a:cubicBezTo>
                <a:cubicBezTo>
                  <a:pt x="12728" y="3600"/>
                  <a:pt x="12681" y="3639"/>
                  <a:pt x="12657" y="3655"/>
                </a:cubicBezTo>
                <a:cubicBezTo>
                  <a:pt x="12612" y="3685"/>
                  <a:pt x="12543" y="3707"/>
                  <a:pt x="12492" y="3723"/>
                </a:cubicBezTo>
                <a:cubicBezTo>
                  <a:pt x="12527" y="3692"/>
                  <a:pt x="12572" y="3672"/>
                  <a:pt x="12613" y="3649"/>
                </a:cubicBezTo>
                <a:cubicBezTo>
                  <a:pt x="12556" y="3665"/>
                  <a:pt x="12511" y="3706"/>
                  <a:pt x="12456" y="3726"/>
                </a:cubicBezTo>
                <a:cubicBezTo>
                  <a:pt x="12465" y="3716"/>
                  <a:pt x="12474" y="3705"/>
                  <a:pt x="12483" y="3694"/>
                </a:cubicBezTo>
                <a:cubicBezTo>
                  <a:pt x="12433" y="3688"/>
                  <a:pt x="12395" y="3743"/>
                  <a:pt x="12349" y="3755"/>
                </a:cubicBezTo>
                <a:cubicBezTo>
                  <a:pt x="12280" y="3774"/>
                  <a:pt x="12274" y="3791"/>
                  <a:pt x="12204" y="3774"/>
                </a:cubicBezTo>
                <a:cubicBezTo>
                  <a:pt x="12231" y="3824"/>
                  <a:pt x="12189" y="3800"/>
                  <a:pt x="12164" y="3795"/>
                </a:cubicBezTo>
                <a:cubicBezTo>
                  <a:pt x="12131" y="3787"/>
                  <a:pt x="12092" y="3811"/>
                  <a:pt x="12061" y="3819"/>
                </a:cubicBezTo>
                <a:cubicBezTo>
                  <a:pt x="12036" y="3826"/>
                  <a:pt x="12009" y="3803"/>
                  <a:pt x="12020" y="3777"/>
                </a:cubicBezTo>
                <a:cubicBezTo>
                  <a:pt x="12025" y="3763"/>
                  <a:pt x="12059" y="3757"/>
                  <a:pt x="12071" y="3754"/>
                </a:cubicBezTo>
                <a:cubicBezTo>
                  <a:pt x="12190" y="3717"/>
                  <a:pt x="12309" y="3665"/>
                  <a:pt x="12429" y="3631"/>
                </a:cubicBezTo>
                <a:cubicBezTo>
                  <a:pt x="12367" y="3615"/>
                  <a:pt x="12290" y="3702"/>
                  <a:pt x="12234" y="3654"/>
                </a:cubicBezTo>
                <a:cubicBezTo>
                  <a:pt x="12186" y="3613"/>
                  <a:pt x="12447" y="3504"/>
                  <a:pt x="12487" y="3486"/>
                </a:cubicBezTo>
                <a:cubicBezTo>
                  <a:pt x="12538" y="3462"/>
                  <a:pt x="12589" y="3437"/>
                  <a:pt x="12634" y="3403"/>
                </a:cubicBezTo>
                <a:cubicBezTo>
                  <a:pt x="12663" y="3381"/>
                  <a:pt x="12677" y="3325"/>
                  <a:pt x="12713" y="3314"/>
                </a:cubicBezTo>
                <a:cubicBezTo>
                  <a:pt x="12833" y="3278"/>
                  <a:pt x="12958" y="3246"/>
                  <a:pt x="13079" y="3213"/>
                </a:cubicBezTo>
                <a:cubicBezTo>
                  <a:pt x="13078" y="3266"/>
                  <a:pt x="13128" y="3251"/>
                  <a:pt x="13161" y="3242"/>
                </a:cubicBezTo>
                <a:cubicBezTo>
                  <a:pt x="13219" y="3226"/>
                  <a:pt x="13303" y="3250"/>
                  <a:pt x="13358" y="3269"/>
                </a:cubicBezTo>
                <a:cubicBezTo>
                  <a:pt x="13316" y="3219"/>
                  <a:pt x="13150" y="3203"/>
                  <a:pt x="13281" y="3137"/>
                </a:cubicBezTo>
                <a:cubicBezTo>
                  <a:pt x="13357" y="3098"/>
                  <a:pt x="13444" y="3082"/>
                  <a:pt x="13528" y="3070"/>
                </a:cubicBezTo>
                <a:cubicBezTo>
                  <a:pt x="13449" y="3035"/>
                  <a:pt x="13367" y="3099"/>
                  <a:pt x="13296" y="3125"/>
                </a:cubicBezTo>
                <a:cubicBezTo>
                  <a:pt x="13271" y="3134"/>
                  <a:pt x="13138" y="3177"/>
                  <a:pt x="13168" y="3106"/>
                </a:cubicBezTo>
                <a:cubicBezTo>
                  <a:pt x="13132" y="3142"/>
                  <a:pt x="13071" y="3151"/>
                  <a:pt x="13023" y="3156"/>
                </a:cubicBezTo>
                <a:cubicBezTo>
                  <a:pt x="12964" y="3161"/>
                  <a:pt x="12921" y="3204"/>
                  <a:pt x="12866" y="3217"/>
                </a:cubicBezTo>
                <a:cubicBezTo>
                  <a:pt x="12806" y="3230"/>
                  <a:pt x="12753" y="3228"/>
                  <a:pt x="12700" y="3264"/>
                </a:cubicBezTo>
                <a:cubicBezTo>
                  <a:pt x="12562" y="3357"/>
                  <a:pt x="12503" y="3304"/>
                  <a:pt x="12373" y="3414"/>
                </a:cubicBezTo>
                <a:cubicBezTo>
                  <a:pt x="12336" y="3445"/>
                  <a:pt x="12282" y="3456"/>
                  <a:pt x="12237" y="3470"/>
                </a:cubicBezTo>
                <a:cubicBezTo>
                  <a:pt x="12189" y="3485"/>
                  <a:pt x="12163" y="3435"/>
                  <a:pt x="12123" y="3453"/>
                </a:cubicBezTo>
                <a:cubicBezTo>
                  <a:pt x="12185" y="3443"/>
                  <a:pt x="12173" y="3524"/>
                  <a:pt x="12133" y="3544"/>
                </a:cubicBezTo>
                <a:cubicBezTo>
                  <a:pt x="12058" y="3582"/>
                  <a:pt x="11981" y="3576"/>
                  <a:pt x="11904" y="3602"/>
                </a:cubicBezTo>
                <a:cubicBezTo>
                  <a:pt x="11968" y="3597"/>
                  <a:pt x="11921" y="3643"/>
                  <a:pt x="11895" y="3650"/>
                </a:cubicBezTo>
                <a:cubicBezTo>
                  <a:pt x="11863" y="3659"/>
                  <a:pt x="11824" y="3649"/>
                  <a:pt x="11794" y="3667"/>
                </a:cubicBezTo>
                <a:cubicBezTo>
                  <a:pt x="11880" y="3614"/>
                  <a:pt x="11775" y="3660"/>
                  <a:pt x="11759" y="3667"/>
                </a:cubicBezTo>
                <a:cubicBezTo>
                  <a:pt x="11727" y="3682"/>
                  <a:pt x="11676" y="3683"/>
                  <a:pt x="11648" y="3701"/>
                </a:cubicBezTo>
                <a:cubicBezTo>
                  <a:pt x="11616" y="3722"/>
                  <a:pt x="11668" y="3738"/>
                  <a:pt x="11509" y="3756"/>
                </a:cubicBezTo>
                <a:cubicBezTo>
                  <a:pt x="11616" y="3757"/>
                  <a:pt x="11406" y="3775"/>
                  <a:pt x="11360" y="3860"/>
                </a:cubicBezTo>
                <a:cubicBezTo>
                  <a:pt x="11405" y="3856"/>
                  <a:pt x="11466" y="3841"/>
                  <a:pt x="11507" y="3867"/>
                </a:cubicBezTo>
                <a:cubicBezTo>
                  <a:pt x="11578" y="3912"/>
                  <a:pt x="11438" y="3964"/>
                  <a:pt x="11413" y="3972"/>
                </a:cubicBezTo>
                <a:cubicBezTo>
                  <a:pt x="11352" y="3993"/>
                  <a:pt x="11283" y="3994"/>
                  <a:pt x="11230" y="4029"/>
                </a:cubicBezTo>
                <a:cubicBezTo>
                  <a:pt x="11201" y="4047"/>
                  <a:pt x="11173" y="4043"/>
                  <a:pt x="11146" y="4066"/>
                </a:cubicBezTo>
                <a:cubicBezTo>
                  <a:pt x="11108" y="4101"/>
                  <a:pt x="11058" y="4090"/>
                  <a:pt x="11019" y="4121"/>
                </a:cubicBezTo>
                <a:cubicBezTo>
                  <a:pt x="11039" y="4112"/>
                  <a:pt x="11059" y="4106"/>
                  <a:pt x="11081" y="4103"/>
                </a:cubicBezTo>
                <a:cubicBezTo>
                  <a:pt x="11049" y="4121"/>
                  <a:pt x="10953" y="4214"/>
                  <a:pt x="10960" y="4148"/>
                </a:cubicBezTo>
                <a:cubicBezTo>
                  <a:pt x="10930" y="4189"/>
                  <a:pt x="10842" y="4190"/>
                  <a:pt x="10795" y="4197"/>
                </a:cubicBezTo>
                <a:cubicBezTo>
                  <a:pt x="10744" y="4204"/>
                  <a:pt x="10712" y="4226"/>
                  <a:pt x="10666" y="4248"/>
                </a:cubicBezTo>
                <a:cubicBezTo>
                  <a:pt x="10614" y="4273"/>
                  <a:pt x="10559" y="4270"/>
                  <a:pt x="10509" y="4289"/>
                </a:cubicBezTo>
                <a:cubicBezTo>
                  <a:pt x="10448" y="4313"/>
                  <a:pt x="10393" y="4359"/>
                  <a:pt x="10328" y="4358"/>
                </a:cubicBezTo>
                <a:cubicBezTo>
                  <a:pt x="10292" y="4358"/>
                  <a:pt x="10278" y="4397"/>
                  <a:pt x="10249" y="4386"/>
                </a:cubicBezTo>
                <a:cubicBezTo>
                  <a:pt x="10210" y="4370"/>
                  <a:pt x="10121" y="4429"/>
                  <a:pt x="10084" y="4439"/>
                </a:cubicBezTo>
                <a:cubicBezTo>
                  <a:pt x="10149" y="4430"/>
                  <a:pt x="10086" y="4475"/>
                  <a:pt x="10064" y="4490"/>
                </a:cubicBezTo>
                <a:cubicBezTo>
                  <a:pt x="10032" y="4514"/>
                  <a:pt x="9984" y="4513"/>
                  <a:pt x="9949" y="4537"/>
                </a:cubicBezTo>
                <a:cubicBezTo>
                  <a:pt x="9920" y="4557"/>
                  <a:pt x="9882" y="4559"/>
                  <a:pt x="9848" y="4562"/>
                </a:cubicBezTo>
                <a:cubicBezTo>
                  <a:pt x="9797" y="4568"/>
                  <a:pt x="9775" y="4596"/>
                  <a:pt x="9731" y="4611"/>
                </a:cubicBezTo>
                <a:cubicBezTo>
                  <a:pt x="9710" y="4618"/>
                  <a:pt x="9709" y="4583"/>
                  <a:pt x="9690" y="4590"/>
                </a:cubicBezTo>
                <a:cubicBezTo>
                  <a:pt x="9668" y="4599"/>
                  <a:pt x="9611" y="4614"/>
                  <a:pt x="9603" y="4640"/>
                </a:cubicBezTo>
                <a:cubicBezTo>
                  <a:pt x="9595" y="4673"/>
                  <a:pt x="9558" y="4675"/>
                  <a:pt x="9531" y="4668"/>
                </a:cubicBezTo>
                <a:cubicBezTo>
                  <a:pt x="9481" y="4654"/>
                  <a:pt x="9456" y="4667"/>
                  <a:pt x="9407" y="4682"/>
                </a:cubicBezTo>
                <a:cubicBezTo>
                  <a:pt x="9487" y="4690"/>
                  <a:pt x="9367" y="4714"/>
                  <a:pt x="9345" y="4715"/>
                </a:cubicBezTo>
                <a:cubicBezTo>
                  <a:pt x="9276" y="4715"/>
                  <a:pt x="9206" y="4749"/>
                  <a:pt x="9149" y="4783"/>
                </a:cubicBezTo>
                <a:cubicBezTo>
                  <a:pt x="9180" y="4780"/>
                  <a:pt x="9208" y="4755"/>
                  <a:pt x="9241" y="4768"/>
                </a:cubicBezTo>
                <a:cubicBezTo>
                  <a:pt x="9214" y="4789"/>
                  <a:pt x="9202" y="4797"/>
                  <a:pt x="9244" y="4801"/>
                </a:cubicBezTo>
                <a:cubicBezTo>
                  <a:pt x="9215" y="4818"/>
                  <a:pt x="9181" y="4817"/>
                  <a:pt x="9152" y="4831"/>
                </a:cubicBezTo>
                <a:cubicBezTo>
                  <a:pt x="9127" y="4843"/>
                  <a:pt x="9110" y="4876"/>
                  <a:pt x="9080" y="4878"/>
                </a:cubicBezTo>
                <a:cubicBezTo>
                  <a:pt x="9090" y="4844"/>
                  <a:pt x="9123" y="4826"/>
                  <a:pt x="9155" y="4816"/>
                </a:cubicBezTo>
                <a:cubicBezTo>
                  <a:pt x="9092" y="4779"/>
                  <a:pt x="9097" y="4893"/>
                  <a:pt x="8909" y="4908"/>
                </a:cubicBezTo>
                <a:cubicBezTo>
                  <a:pt x="8853" y="4913"/>
                  <a:pt x="8804" y="4908"/>
                  <a:pt x="8751" y="4938"/>
                </a:cubicBezTo>
                <a:cubicBezTo>
                  <a:pt x="8703" y="4965"/>
                  <a:pt x="8662" y="5024"/>
                  <a:pt x="8599" y="5021"/>
                </a:cubicBezTo>
                <a:cubicBezTo>
                  <a:pt x="8635" y="5004"/>
                  <a:pt x="8666" y="4980"/>
                  <a:pt x="8694" y="4952"/>
                </a:cubicBezTo>
                <a:cubicBezTo>
                  <a:pt x="8645" y="4901"/>
                  <a:pt x="8565" y="4985"/>
                  <a:pt x="8472" y="4990"/>
                </a:cubicBezTo>
                <a:cubicBezTo>
                  <a:pt x="8439" y="4992"/>
                  <a:pt x="8394" y="5031"/>
                  <a:pt x="8365" y="5047"/>
                </a:cubicBezTo>
                <a:cubicBezTo>
                  <a:pt x="8402" y="4986"/>
                  <a:pt x="8346" y="5033"/>
                  <a:pt x="8331" y="5044"/>
                </a:cubicBezTo>
                <a:cubicBezTo>
                  <a:pt x="8309" y="5061"/>
                  <a:pt x="8285" y="5059"/>
                  <a:pt x="8260" y="5048"/>
                </a:cubicBezTo>
                <a:cubicBezTo>
                  <a:pt x="8249" y="5043"/>
                  <a:pt x="8193" y="5069"/>
                  <a:pt x="8184" y="5071"/>
                </a:cubicBezTo>
                <a:cubicBezTo>
                  <a:pt x="8146" y="5083"/>
                  <a:pt x="8100" y="5076"/>
                  <a:pt x="8065" y="5089"/>
                </a:cubicBezTo>
                <a:cubicBezTo>
                  <a:pt x="8112" y="5044"/>
                  <a:pt x="8155" y="5029"/>
                  <a:pt x="8219" y="5033"/>
                </a:cubicBezTo>
                <a:cubicBezTo>
                  <a:pt x="8151" y="4945"/>
                  <a:pt x="8029" y="5062"/>
                  <a:pt x="7967" y="5100"/>
                </a:cubicBezTo>
                <a:cubicBezTo>
                  <a:pt x="7940" y="5116"/>
                  <a:pt x="7909" y="5117"/>
                  <a:pt x="7881" y="5131"/>
                </a:cubicBezTo>
                <a:cubicBezTo>
                  <a:pt x="7856" y="5143"/>
                  <a:pt x="7843" y="5169"/>
                  <a:pt x="7819" y="5181"/>
                </a:cubicBezTo>
                <a:cubicBezTo>
                  <a:pt x="7794" y="5193"/>
                  <a:pt x="7802" y="5142"/>
                  <a:pt x="7774" y="5182"/>
                </a:cubicBezTo>
                <a:cubicBezTo>
                  <a:pt x="7758" y="5205"/>
                  <a:pt x="7721" y="5208"/>
                  <a:pt x="7697" y="5199"/>
                </a:cubicBezTo>
                <a:cubicBezTo>
                  <a:pt x="7735" y="5186"/>
                  <a:pt x="7730" y="5150"/>
                  <a:pt x="7741" y="5119"/>
                </a:cubicBezTo>
                <a:cubicBezTo>
                  <a:pt x="7679" y="5107"/>
                  <a:pt x="7678" y="5224"/>
                  <a:pt x="7614" y="5208"/>
                </a:cubicBezTo>
                <a:close/>
                <a:moveTo>
                  <a:pt x="751" y="6110"/>
                </a:moveTo>
                <a:cubicBezTo>
                  <a:pt x="734" y="6056"/>
                  <a:pt x="696" y="6054"/>
                  <a:pt x="659" y="6092"/>
                </a:cubicBezTo>
                <a:cubicBezTo>
                  <a:pt x="690" y="6097"/>
                  <a:pt x="724" y="6090"/>
                  <a:pt x="751" y="6110"/>
                </a:cubicBezTo>
                <a:close/>
                <a:moveTo>
                  <a:pt x="2217" y="6265"/>
                </a:moveTo>
                <a:cubicBezTo>
                  <a:pt x="2224" y="6239"/>
                  <a:pt x="2214" y="6235"/>
                  <a:pt x="2188" y="6253"/>
                </a:cubicBezTo>
                <a:cubicBezTo>
                  <a:pt x="2198" y="6257"/>
                  <a:pt x="2208" y="6261"/>
                  <a:pt x="2217" y="6265"/>
                </a:cubicBezTo>
                <a:close/>
                <a:moveTo>
                  <a:pt x="2530" y="6274"/>
                </a:moveTo>
                <a:cubicBezTo>
                  <a:pt x="2548" y="6236"/>
                  <a:pt x="2493" y="6230"/>
                  <a:pt x="2470" y="6223"/>
                </a:cubicBezTo>
                <a:cubicBezTo>
                  <a:pt x="2450" y="6263"/>
                  <a:pt x="2503" y="6271"/>
                  <a:pt x="2530" y="6274"/>
                </a:cubicBezTo>
                <a:close/>
                <a:moveTo>
                  <a:pt x="3699" y="6306"/>
                </a:moveTo>
                <a:cubicBezTo>
                  <a:pt x="3690" y="6283"/>
                  <a:pt x="3699" y="6279"/>
                  <a:pt x="3726" y="6294"/>
                </a:cubicBezTo>
                <a:cubicBezTo>
                  <a:pt x="3706" y="6278"/>
                  <a:pt x="3686" y="6278"/>
                  <a:pt x="3666" y="6294"/>
                </a:cubicBezTo>
                <a:cubicBezTo>
                  <a:pt x="3677" y="6298"/>
                  <a:pt x="3688" y="6302"/>
                  <a:pt x="3699" y="6306"/>
                </a:cubicBezTo>
                <a:close/>
                <a:moveTo>
                  <a:pt x="15434" y="5074"/>
                </a:moveTo>
                <a:cubicBezTo>
                  <a:pt x="15393" y="5063"/>
                  <a:pt x="15357" y="5096"/>
                  <a:pt x="15342" y="5131"/>
                </a:cubicBezTo>
                <a:cubicBezTo>
                  <a:pt x="15369" y="5107"/>
                  <a:pt x="15403" y="5094"/>
                  <a:pt x="15434" y="5074"/>
                </a:cubicBezTo>
                <a:close/>
                <a:moveTo>
                  <a:pt x="15460" y="5036"/>
                </a:moveTo>
                <a:cubicBezTo>
                  <a:pt x="15447" y="5042"/>
                  <a:pt x="15437" y="5052"/>
                  <a:pt x="15431" y="5065"/>
                </a:cubicBezTo>
                <a:cubicBezTo>
                  <a:pt x="15441" y="5055"/>
                  <a:pt x="15450" y="5045"/>
                  <a:pt x="15460" y="5036"/>
                </a:cubicBezTo>
                <a:close/>
                <a:moveTo>
                  <a:pt x="6673" y="5508"/>
                </a:moveTo>
                <a:cubicBezTo>
                  <a:pt x="6651" y="5505"/>
                  <a:pt x="6631" y="5510"/>
                  <a:pt x="6613" y="5522"/>
                </a:cubicBezTo>
                <a:cubicBezTo>
                  <a:pt x="6635" y="5525"/>
                  <a:pt x="6655" y="5520"/>
                  <a:pt x="6673" y="5508"/>
                </a:cubicBezTo>
                <a:close/>
                <a:moveTo>
                  <a:pt x="7400" y="5383"/>
                </a:moveTo>
                <a:cubicBezTo>
                  <a:pt x="7379" y="5386"/>
                  <a:pt x="7371" y="5388"/>
                  <a:pt x="7370" y="5413"/>
                </a:cubicBezTo>
                <a:cubicBezTo>
                  <a:pt x="7394" y="5419"/>
                  <a:pt x="7413" y="5413"/>
                  <a:pt x="7430" y="5395"/>
                </a:cubicBezTo>
                <a:cubicBezTo>
                  <a:pt x="7420" y="5391"/>
                  <a:pt x="7410" y="5387"/>
                  <a:pt x="7400" y="5383"/>
                </a:cubicBezTo>
                <a:close/>
                <a:moveTo>
                  <a:pt x="12396" y="3753"/>
                </a:moveTo>
                <a:cubicBezTo>
                  <a:pt x="12377" y="3747"/>
                  <a:pt x="12349" y="3764"/>
                  <a:pt x="12334" y="3774"/>
                </a:cubicBezTo>
                <a:cubicBezTo>
                  <a:pt x="12357" y="3774"/>
                  <a:pt x="12378" y="3767"/>
                  <a:pt x="12396" y="3753"/>
                </a:cubicBezTo>
                <a:close/>
                <a:moveTo>
                  <a:pt x="12500" y="3394"/>
                </a:moveTo>
                <a:cubicBezTo>
                  <a:pt x="12477" y="3381"/>
                  <a:pt x="12427" y="3426"/>
                  <a:pt x="12408" y="3435"/>
                </a:cubicBezTo>
                <a:cubicBezTo>
                  <a:pt x="12440" y="3423"/>
                  <a:pt x="12471" y="3409"/>
                  <a:pt x="12500" y="3394"/>
                </a:cubicBezTo>
                <a:close/>
                <a:moveTo>
                  <a:pt x="13539" y="3302"/>
                </a:moveTo>
                <a:cubicBezTo>
                  <a:pt x="13523" y="3311"/>
                  <a:pt x="13515" y="3312"/>
                  <a:pt x="13516" y="3334"/>
                </a:cubicBezTo>
                <a:cubicBezTo>
                  <a:pt x="13524" y="3324"/>
                  <a:pt x="13532" y="3313"/>
                  <a:pt x="13539" y="3302"/>
                </a:cubicBezTo>
                <a:close/>
                <a:moveTo>
                  <a:pt x="14228" y="3548"/>
                </a:moveTo>
                <a:cubicBezTo>
                  <a:pt x="14183" y="3565"/>
                  <a:pt x="14133" y="3575"/>
                  <a:pt x="14095" y="3607"/>
                </a:cubicBezTo>
                <a:cubicBezTo>
                  <a:pt x="14142" y="3582"/>
                  <a:pt x="14194" y="3569"/>
                  <a:pt x="14243" y="3548"/>
                </a:cubicBezTo>
                <a:cubicBezTo>
                  <a:pt x="14238" y="3548"/>
                  <a:pt x="14233" y="3548"/>
                  <a:pt x="14228" y="3548"/>
                </a:cubicBezTo>
                <a:close/>
                <a:moveTo>
                  <a:pt x="10461" y="4670"/>
                </a:moveTo>
                <a:cubicBezTo>
                  <a:pt x="10426" y="4668"/>
                  <a:pt x="10391" y="4674"/>
                  <a:pt x="10369" y="4703"/>
                </a:cubicBezTo>
                <a:cubicBezTo>
                  <a:pt x="10403" y="4712"/>
                  <a:pt x="10437" y="4695"/>
                  <a:pt x="10461" y="4670"/>
                </a:cubicBezTo>
                <a:close/>
                <a:moveTo>
                  <a:pt x="11247" y="4163"/>
                </a:moveTo>
                <a:cubicBezTo>
                  <a:pt x="11229" y="4166"/>
                  <a:pt x="11214" y="4176"/>
                  <a:pt x="11203" y="4192"/>
                </a:cubicBezTo>
                <a:cubicBezTo>
                  <a:pt x="11224" y="4199"/>
                  <a:pt x="11245" y="4199"/>
                  <a:pt x="11265" y="4192"/>
                </a:cubicBezTo>
                <a:cubicBezTo>
                  <a:pt x="11259" y="4182"/>
                  <a:pt x="11253" y="4173"/>
                  <a:pt x="11247" y="4163"/>
                </a:cubicBezTo>
                <a:close/>
                <a:moveTo>
                  <a:pt x="11393" y="4228"/>
                </a:moveTo>
                <a:cubicBezTo>
                  <a:pt x="11378" y="4223"/>
                  <a:pt x="11381" y="4217"/>
                  <a:pt x="11363" y="4234"/>
                </a:cubicBezTo>
                <a:cubicBezTo>
                  <a:pt x="11373" y="4232"/>
                  <a:pt x="11383" y="4230"/>
                  <a:pt x="11393" y="4228"/>
                </a:cubicBezTo>
                <a:close/>
                <a:moveTo>
                  <a:pt x="11607" y="4005"/>
                </a:moveTo>
                <a:cubicBezTo>
                  <a:pt x="11595" y="4008"/>
                  <a:pt x="11584" y="4013"/>
                  <a:pt x="11574" y="4020"/>
                </a:cubicBezTo>
                <a:cubicBezTo>
                  <a:pt x="11585" y="4015"/>
                  <a:pt x="11596" y="4010"/>
                  <a:pt x="11607" y="4005"/>
                </a:cubicBezTo>
                <a:close/>
                <a:moveTo>
                  <a:pt x="11663" y="4127"/>
                </a:moveTo>
                <a:cubicBezTo>
                  <a:pt x="11650" y="4130"/>
                  <a:pt x="11639" y="4137"/>
                  <a:pt x="11630" y="4148"/>
                </a:cubicBezTo>
                <a:cubicBezTo>
                  <a:pt x="11641" y="4141"/>
                  <a:pt x="11652" y="4134"/>
                  <a:pt x="11663" y="4127"/>
                </a:cubicBezTo>
                <a:close/>
                <a:moveTo>
                  <a:pt x="8537" y="5131"/>
                </a:moveTo>
                <a:cubicBezTo>
                  <a:pt x="8496" y="5132"/>
                  <a:pt x="8476" y="5177"/>
                  <a:pt x="8442" y="5193"/>
                </a:cubicBezTo>
                <a:cubicBezTo>
                  <a:pt x="8482" y="5191"/>
                  <a:pt x="8510" y="5156"/>
                  <a:pt x="8537" y="5131"/>
                </a:cubicBezTo>
                <a:close/>
                <a:moveTo>
                  <a:pt x="8504" y="5190"/>
                </a:moveTo>
                <a:cubicBezTo>
                  <a:pt x="8484" y="5202"/>
                  <a:pt x="8464" y="5214"/>
                  <a:pt x="8445" y="5229"/>
                </a:cubicBezTo>
                <a:cubicBezTo>
                  <a:pt x="8469" y="5225"/>
                  <a:pt x="8491" y="5210"/>
                  <a:pt x="8504" y="5190"/>
                </a:cubicBezTo>
                <a:close/>
                <a:moveTo>
                  <a:pt x="8475" y="3548"/>
                </a:moveTo>
                <a:cubicBezTo>
                  <a:pt x="8484" y="3546"/>
                  <a:pt x="8609" y="3605"/>
                  <a:pt x="8620" y="3628"/>
                </a:cubicBezTo>
                <a:cubicBezTo>
                  <a:pt x="8632" y="3571"/>
                  <a:pt x="8763" y="3586"/>
                  <a:pt x="8804" y="3582"/>
                </a:cubicBezTo>
                <a:cubicBezTo>
                  <a:pt x="8855" y="3577"/>
                  <a:pt x="8933" y="3482"/>
                  <a:pt x="8953" y="3438"/>
                </a:cubicBezTo>
                <a:cubicBezTo>
                  <a:pt x="8937" y="3442"/>
                  <a:pt x="8923" y="3440"/>
                  <a:pt x="8911" y="3430"/>
                </a:cubicBezTo>
                <a:cubicBezTo>
                  <a:pt x="8881" y="3413"/>
                  <a:pt x="8845" y="3431"/>
                  <a:pt x="8813" y="3428"/>
                </a:cubicBezTo>
                <a:cubicBezTo>
                  <a:pt x="8768" y="3423"/>
                  <a:pt x="8704" y="3443"/>
                  <a:pt x="8667" y="3467"/>
                </a:cubicBezTo>
                <a:cubicBezTo>
                  <a:pt x="8628" y="3492"/>
                  <a:pt x="8434" y="3443"/>
                  <a:pt x="8475" y="3548"/>
                </a:cubicBezTo>
                <a:close/>
                <a:moveTo>
                  <a:pt x="9442" y="3991"/>
                </a:moveTo>
                <a:cubicBezTo>
                  <a:pt x="9433" y="4001"/>
                  <a:pt x="9423" y="4012"/>
                  <a:pt x="9413" y="4023"/>
                </a:cubicBezTo>
                <a:cubicBezTo>
                  <a:pt x="9482" y="4032"/>
                  <a:pt x="9549" y="3975"/>
                  <a:pt x="9603" y="3940"/>
                </a:cubicBezTo>
                <a:cubicBezTo>
                  <a:pt x="9551" y="3961"/>
                  <a:pt x="9493" y="3964"/>
                  <a:pt x="9442" y="3991"/>
                </a:cubicBezTo>
                <a:close/>
                <a:moveTo>
                  <a:pt x="9632" y="4679"/>
                </a:moveTo>
                <a:cubicBezTo>
                  <a:pt x="9623" y="4685"/>
                  <a:pt x="9613" y="4691"/>
                  <a:pt x="9603" y="4697"/>
                </a:cubicBezTo>
                <a:cubicBezTo>
                  <a:pt x="9626" y="4701"/>
                  <a:pt x="9647" y="4695"/>
                  <a:pt x="9665" y="4679"/>
                </a:cubicBezTo>
                <a:cubicBezTo>
                  <a:pt x="9654" y="4679"/>
                  <a:pt x="9643" y="4679"/>
                  <a:pt x="9632" y="4679"/>
                </a:cubicBezTo>
                <a:close/>
                <a:moveTo>
                  <a:pt x="9822" y="4902"/>
                </a:moveTo>
                <a:cubicBezTo>
                  <a:pt x="9794" y="4903"/>
                  <a:pt x="9770" y="4923"/>
                  <a:pt x="9763" y="4949"/>
                </a:cubicBezTo>
                <a:cubicBezTo>
                  <a:pt x="9785" y="4936"/>
                  <a:pt x="9804" y="4920"/>
                  <a:pt x="9822" y="4902"/>
                </a:cubicBezTo>
                <a:close/>
                <a:moveTo>
                  <a:pt x="10369" y="4676"/>
                </a:moveTo>
                <a:cubicBezTo>
                  <a:pt x="10317" y="4663"/>
                  <a:pt x="10244" y="4700"/>
                  <a:pt x="10214" y="4742"/>
                </a:cubicBezTo>
                <a:cubicBezTo>
                  <a:pt x="10265" y="4718"/>
                  <a:pt x="10322" y="4709"/>
                  <a:pt x="10369" y="4676"/>
                </a:cubicBezTo>
                <a:close/>
                <a:moveTo>
                  <a:pt x="10496" y="4688"/>
                </a:moveTo>
                <a:cubicBezTo>
                  <a:pt x="10473" y="4685"/>
                  <a:pt x="10452" y="4691"/>
                  <a:pt x="10434" y="4706"/>
                </a:cubicBezTo>
                <a:cubicBezTo>
                  <a:pt x="10456" y="4706"/>
                  <a:pt x="10477" y="4700"/>
                  <a:pt x="10496" y="4688"/>
                </a:cubicBezTo>
                <a:close/>
                <a:moveTo>
                  <a:pt x="11135" y="4219"/>
                </a:moveTo>
                <a:cubicBezTo>
                  <a:pt x="11026" y="4224"/>
                  <a:pt x="11207" y="4298"/>
                  <a:pt x="11135" y="4219"/>
                </a:cubicBezTo>
                <a:close/>
                <a:moveTo>
                  <a:pt x="11182" y="2393"/>
                </a:moveTo>
                <a:cubicBezTo>
                  <a:pt x="11178" y="2352"/>
                  <a:pt x="11101" y="2391"/>
                  <a:pt x="11087" y="2405"/>
                </a:cubicBezTo>
                <a:cubicBezTo>
                  <a:pt x="11119" y="2410"/>
                  <a:pt x="11153" y="2409"/>
                  <a:pt x="11182" y="2393"/>
                </a:cubicBezTo>
                <a:close/>
                <a:moveTo>
                  <a:pt x="10434" y="1624"/>
                </a:moveTo>
                <a:cubicBezTo>
                  <a:pt x="10574" y="1527"/>
                  <a:pt x="10499" y="1668"/>
                  <a:pt x="10434" y="1624"/>
                </a:cubicBezTo>
                <a:close/>
                <a:moveTo>
                  <a:pt x="15725" y="4406"/>
                </a:moveTo>
                <a:cubicBezTo>
                  <a:pt x="15712" y="4398"/>
                  <a:pt x="15699" y="4398"/>
                  <a:pt x="15686" y="4406"/>
                </a:cubicBezTo>
                <a:cubicBezTo>
                  <a:pt x="15689" y="4417"/>
                  <a:pt x="15694" y="4427"/>
                  <a:pt x="15701" y="4436"/>
                </a:cubicBezTo>
                <a:cubicBezTo>
                  <a:pt x="15710" y="4427"/>
                  <a:pt x="15718" y="4417"/>
                  <a:pt x="15725" y="4406"/>
                </a:cubicBezTo>
                <a:close/>
                <a:moveTo>
                  <a:pt x="15419" y="4908"/>
                </a:moveTo>
                <a:cubicBezTo>
                  <a:pt x="15408" y="4876"/>
                  <a:pt x="15352" y="4908"/>
                  <a:pt x="15353" y="4935"/>
                </a:cubicBezTo>
                <a:cubicBezTo>
                  <a:pt x="15375" y="4924"/>
                  <a:pt x="15396" y="4915"/>
                  <a:pt x="15419" y="4908"/>
                </a:cubicBezTo>
                <a:close/>
                <a:moveTo>
                  <a:pt x="15395" y="5062"/>
                </a:moveTo>
                <a:cubicBezTo>
                  <a:pt x="15408" y="5052"/>
                  <a:pt x="15419" y="5040"/>
                  <a:pt x="15428" y="5027"/>
                </a:cubicBezTo>
                <a:cubicBezTo>
                  <a:pt x="15407" y="5036"/>
                  <a:pt x="15386" y="5046"/>
                  <a:pt x="15365" y="5056"/>
                </a:cubicBezTo>
                <a:cubicBezTo>
                  <a:pt x="15375" y="5058"/>
                  <a:pt x="15385" y="5060"/>
                  <a:pt x="15395" y="5062"/>
                </a:cubicBezTo>
                <a:close/>
                <a:moveTo>
                  <a:pt x="15475" y="5128"/>
                </a:moveTo>
                <a:cubicBezTo>
                  <a:pt x="15419" y="5133"/>
                  <a:pt x="15306" y="5305"/>
                  <a:pt x="15397" y="5320"/>
                </a:cubicBezTo>
                <a:cubicBezTo>
                  <a:pt x="15430" y="5326"/>
                  <a:pt x="15431" y="5259"/>
                  <a:pt x="15428" y="5240"/>
                </a:cubicBezTo>
                <a:cubicBezTo>
                  <a:pt x="15423" y="5217"/>
                  <a:pt x="15457" y="5149"/>
                  <a:pt x="15475" y="5128"/>
                </a:cubicBezTo>
                <a:close/>
                <a:moveTo>
                  <a:pt x="15451" y="5098"/>
                </a:moveTo>
                <a:cubicBezTo>
                  <a:pt x="15421" y="5100"/>
                  <a:pt x="15392" y="5114"/>
                  <a:pt x="15377" y="5142"/>
                </a:cubicBezTo>
                <a:cubicBezTo>
                  <a:pt x="15410" y="5147"/>
                  <a:pt x="15448" y="5136"/>
                  <a:pt x="15451" y="5098"/>
                </a:cubicBezTo>
                <a:close/>
                <a:moveTo>
                  <a:pt x="15493" y="5246"/>
                </a:moveTo>
                <a:cubicBezTo>
                  <a:pt x="15461" y="5213"/>
                  <a:pt x="15440" y="5265"/>
                  <a:pt x="15448" y="5291"/>
                </a:cubicBezTo>
                <a:cubicBezTo>
                  <a:pt x="15452" y="5267"/>
                  <a:pt x="15470" y="5251"/>
                  <a:pt x="15493" y="5246"/>
                </a:cubicBezTo>
                <a:close/>
                <a:moveTo>
                  <a:pt x="15457" y="4917"/>
                </a:moveTo>
                <a:cubicBezTo>
                  <a:pt x="15475" y="4922"/>
                  <a:pt x="15488" y="4916"/>
                  <a:pt x="15496" y="4899"/>
                </a:cubicBezTo>
                <a:cubicBezTo>
                  <a:pt x="15481" y="4900"/>
                  <a:pt x="15468" y="4906"/>
                  <a:pt x="15457" y="4917"/>
                </a:cubicBezTo>
                <a:close/>
                <a:moveTo>
                  <a:pt x="15532" y="5145"/>
                </a:moveTo>
                <a:cubicBezTo>
                  <a:pt x="15517" y="5167"/>
                  <a:pt x="15499" y="5190"/>
                  <a:pt x="15475" y="5202"/>
                </a:cubicBezTo>
                <a:cubicBezTo>
                  <a:pt x="15511" y="5214"/>
                  <a:pt x="15544" y="5181"/>
                  <a:pt x="15532" y="5145"/>
                </a:cubicBezTo>
                <a:close/>
                <a:moveTo>
                  <a:pt x="15588" y="4944"/>
                </a:moveTo>
                <a:cubicBezTo>
                  <a:pt x="15563" y="4947"/>
                  <a:pt x="15467" y="4918"/>
                  <a:pt x="15505" y="4976"/>
                </a:cubicBezTo>
                <a:cubicBezTo>
                  <a:pt x="15527" y="4946"/>
                  <a:pt x="15558" y="4956"/>
                  <a:pt x="15588" y="4944"/>
                </a:cubicBezTo>
                <a:close/>
                <a:moveTo>
                  <a:pt x="15885" y="5214"/>
                </a:moveTo>
                <a:cubicBezTo>
                  <a:pt x="15857" y="5219"/>
                  <a:pt x="15828" y="5222"/>
                  <a:pt x="15805" y="5240"/>
                </a:cubicBezTo>
                <a:cubicBezTo>
                  <a:pt x="15835" y="5260"/>
                  <a:pt x="15872" y="5247"/>
                  <a:pt x="15885" y="5214"/>
                </a:cubicBezTo>
                <a:close/>
                <a:moveTo>
                  <a:pt x="338" y="2447"/>
                </a:moveTo>
                <a:cubicBezTo>
                  <a:pt x="247" y="2439"/>
                  <a:pt x="237" y="2483"/>
                  <a:pt x="170" y="2462"/>
                </a:cubicBezTo>
                <a:cubicBezTo>
                  <a:pt x="91" y="2438"/>
                  <a:pt x="65" y="2382"/>
                  <a:pt x="0" y="2343"/>
                </a:cubicBezTo>
                <a:cubicBezTo>
                  <a:pt x="65" y="2361"/>
                  <a:pt x="126" y="2383"/>
                  <a:pt x="194" y="2389"/>
                </a:cubicBezTo>
                <a:cubicBezTo>
                  <a:pt x="258" y="2394"/>
                  <a:pt x="298" y="2361"/>
                  <a:pt x="358" y="2361"/>
                </a:cubicBezTo>
                <a:cubicBezTo>
                  <a:pt x="485" y="2359"/>
                  <a:pt x="592" y="2468"/>
                  <a:pt x="689" y="2536"/>
                </a:cubicBezTo>
                <a:cubicBezTo>
                  <a:pt x="606" y="2492"/>
                  <a:pt x="393" y="2408"/>
                  <a:pt x="300" y="2441"/>
                </a:cubicBezTo>
                <a:cubicBezTo>
                  <a:pt x="313" y="2443"/>
                  <a:pt x="326" y="2445"/>
                  <a:pt x="338" y="2447"/>
                </a:cubicBezTo>
                <a:close/>
                <a:moveTo>
                  <a:pt x="3203" y="4504"/>
                </a:moveTo>
                <a:cubicBezTo>
                  <a:pt x="3216" y="4464"/>
                  <a:pt x="3164" y="4466"/>
                  <a:pt x="3144" y="4483"/>
                </a:cubicBezTo>
                <a:cubicBezTo>
                  <a:pt x="3164" y="4489"/>
                  <a:pt x="3184" y="4496"/>
                  <a:pt x="3203" y="4504"/>
                </a:cubicBezTo>
                <a:close/>
                <a:moveTo>
                  <a:pt x="422" y="5974"/>
                </a:moveTo>
                <a:cubicBezTo>
                  <a:pt x="433" y="5920"/>
                  <a:pt x="494" y="5955"/>
                  <a:pt x="529" y="5947"/>
                </a:cubicBezTo>
                <a:cubicBezTo>
                  <a:pt x="452" y="5937"/>
                  <a:pt x="316" y="5822"/>
                  <a:pt x="252" y="5914"/>
                </a:cubicBezTo>
                <a:cubicBezTo>
                  <a:pt x="279" y="5911"/>
                  <a:pt x="316" y="5916"/>
                  <a:pt x="341" y="5926"/>
                </a:cubicBezTo>
                <a:cubicBezTo>
                  <a:pt x="350" y="5933"/>
                  <a:pt x="355" y="5941"/>
                  <a:pt x="357" y="5952"/>
                </a:cubicBezTo>
                <a:cubicBezTo>
                  <a:pt x="365" y="5965"/>
                  <a:pt x="408" y="5965"/>
                  <a:pt x="422" y="5974"/>
                </a:cubicBezTo>
                <a:close/>
                <a:moveTo>
                  <a:pt x="2224" y="6309"/>
                </a:moveTo>
                <a:cubicBezTo>
                  <a:pt x="2206" y="6297"/>
                  <a:pt x="2186" y="6291"/>
                  <a:pt x="2164" y="6291"/>
                </a:cubicBezTo>
                <a:cubicBezTo>
                  <a:pt x="2184" y="6297"/>
                  <a:pt x="2204" y="6303"/>
                  <a:pt x="2224" y="6309"/>
                </a:cubicBezTo>
                <a:close/>
                <a:moveTo>
                  <a:pt x="2408" y="6360"/>
                </a:moveTo>
                <a:cubicBezTo>
                  <a:pt x="2389" y="6360"/>
                  <a:pt x="2370" y="6360"/>
                  <a:pt x="2352" y="6360"/>
                </a:cubicBezTo>
                <a:cubicBezTo>
                  <a:pt x="2397" y="6383"/>
                  <a:pt x="2449" y="6390"/>
                  <a:pt x="2497" y="6407"/>
                </a:cubicBezTo>
                <a:cubicBezTo>
                  <a:pt x="2544" y="6424"/>
                  <a:pt x="2592" y="6463"/>
                  <a:pt x="2645" y="6446"/>
                </a:cubicBezTo>
                <a:cubicBezTo>
                  <a:pt x="2569" y="6410"/>
                  <a:pt x="2487" y="6386"/>
                  <a:pt x="2408" y="6360"/>
                </a:cubicBezTo>
                <a:close/>
                <a:moveTo>
                  <a:pt x="3283" y="6369"/>
                </a:moveTo>
                <a:cubicBezTo>
                  <a:pt x="3275" y="6333"/>
                  <a:pt x="3225" y="6297"/>
                  <a:pt x="3278" y="6285"/>
                </a:cubicBezTo>
                <a:cubicBezTo>
                  <a:pt x="3235" y="6287"/>
                  <a:pt x="3154" y="6232"/>
                  <a:pt x="3123" y="6282"/>
                </a:cubicBezTo>
                <a:cubicBezTo>
                  <a:pt x="3201" y="6300"/>
                  <a:pt x="3220" y="6299"/>
                  <a:pt x="3220" y="6338"/>
                </a:cubicBezTo>
                <a:cubicBezTo>
                  <a:pt x="3222" y="6351"/>
                  <a:pt x="3272" y="6360"/>
                  <a:pt x="3283" y="6369"/>
                </a:cubicBezTo>
                <a:close/>
                <a:moveTo>
                  <a:pt x="3337" y="6348"/>
                </a:moveTo>
                <a:cubicBezTo>
                  <a:pt x="3366" y="6302"/>
                  <a:pt x="3411" y="6352"/>
                  <a:pt x="3444" y="6318"/>
                </a:cubicBezTo>
                <a:cubicBezTo>
                  <a:pt x="3420" y="6300"/>
                  <a:pt x="3408" y="6249"/>
                  <a:pt x="3370" y="6262"/>
                </a:cubicBezTo>
                <a:cubicBezTo>
                  <a:pt x="3379" y="6272"/>
                  <a:pt x="3388" y="6283"/>
                  <a:pt x="3396" y="6294"/>
                </a:cubicBezTo>
                <a:cubicBezTo>
                  <a:pt x="3366" y="6308"/>
                  <a:pt x="3339" y="6331"/>
                  <a:pt x="3304" y="6333"/>
                </a:cubicBezTo>
                <a:cubicBezTo>
                  <a:pt x="3315" y="6338"/>
                  <a:pt x="3326" y="6343"/>
                  <a:pt x="3337" y="6348"/>
                </a:cubicBezTo>
                <a:close/>
                <a:moveTo>
                  <a:pt x="3601" y="6285"/>
                </a:moveTo>
                <a:cubicBezTo>
                  <a:pt x="3631" y="6268"/>
                  <a:pt x="3666" y="6290"/>
                  <a:pt x="3664" y="6324"/>
                </a:cubicBezTo>
                <a:cubicBezTo>
                  <a:pt x="3640" y="6316"/>
                  <a:pt x="3624" y="6300"/>
                  <a:pt x="3601" y="6285"/>
                </a:cubicBezTo>
                <a:close/>
                <a:moveTo>
                  <a:pt x="4326" y="6223"/>
                </a:moveTo>
                <a:cubicBezTo>
                  <a:pt x="4362" y="6208"/>
                  <a:pt x="4406" y="6209"/>
                  <a:pt x="4444" y="6199"/>
                </a:cubicBezTo>
                <a:cubicBezTo>
                  <a:pt x="4343" y="6189"/>
                  <a:pt x="4241" y="6182"/>
                  <a:pt x="4139" y="6187"/>
                </a:cubicBezTo>
                <a:cubicBezTo>
                  <a:pt x="4166" y="6193"/>
                  <a:pt x="4190" y="6210"/>
                  <a:pt x="4219" y="6213"/>
                </a:cubicBezTo>
                <a:cubicBezTo>
                  <a:pt x="4254" y="6216"/>
                  <a:pt x="4292" y="6205"/>
                  <a:pt x="4326" y="6223"/>
                </a:cubicBezTo>
                <a:close/>
                <a:moveTo>
                  <a:pt x="3999" y="6185"/>
                </a:moveTo>
                <a:cubicBezTo>
                  <a:pt x="3994" y="6213"/>
                  <a:pt x="3871" y="6212"/>
                  <a:pt x="3847" y="6226"/>
                </a:cubicBezTo>
                <a:cubicBezTo>
                  <a:pt x="3944" y="6226"/>
                  <a:pt x="4034" y="6187"/>
                  <a:pt x="4127" y="6187"/>
                </a:cubicBezTo>
                <a:cubicBezTo>
                  <a:pt x="4104" y="6178"/>
                  <a:pt x="4083" y="6165"/>
                  <a:pt x="4064" y="6149"/>
                </a:cubicBezTo>
                <a:cubicBezTo>
                  <a:pt x="4146" y="6141"/>
                  <a:pt x="3974" y="6044"/>
                  <a:pt x="3978" y="6131"/>
                </a:cubicBezTo>
                <a:cubicBezTo>
                  <a:pt x="4021" y="6121"/>
                  <a:pt x="4049" y="6166"/>
                  <a:pt x="3999" y="6185"/>
                </a:cubicBezTo>
                <a:close/>
                <a:moveTo>
                  <a:pt x="4504" y="6146"/>
                </a:moveTo>
                <a:cubicBezTo>
                  <a:pt x="4514" y="6135"/>
                  <a:pt x="4519" y="6122"/>
                  <a:pt x="4518" y="6107"/>
                </a:cubicBezTo>
                <a:cubicBezTo>
                  <a:pt x="4497" y="6099"/>
                  <a:pt x="4476" y="6101"/>
                  <a:pt x="4456" y="6113"/>
                </a:cubicBezTo>
                <a:cubicBezTo>
                  <a:pt x="4463" y="6135"/>
                  <a:pt x="4480" y="6150"/>
                  <a:pt x="4504" y="6146"/>
                </a:cubicBezTo>
                <a:close/>
                <a:moveTo>
                  <a:pt x="4863" y="6048"/>
                </a:moveTo>
                <a:cubicBezTo>
                  <a:pt x="4866" y="6033"/>
                  <a:pt x="4873" y="6020"/>
                  <a:pt x="4884" y="6009"/>
                </a:cubicBezTo>
                <a:cubicBezTo>
                  <a:pt x="4865" y="5995"/>
                  <a:pt x="4844" y="5992"/>
                  <a:pt x="4821" y="6000"/>
                </a:cubicBezTo>
                <a:cubicBezTo>
                  <a:pt x="4823" y="6025"/>
                  <a:pt x="4840" y="6042"/>
                  <a:pt x="4863" y="6048"/>
                </a:cubicBezTo>
                <a:close/>
                <a:moveTo>
                  <a:pt x="3548" y="6372"/>
                </a:moveTo>
                <a:cubicBezTo>
                  <a:pt x="3511" y="6358"/>
                  <a:pt x="3518" y="6309"/>
                  <a:pt x="3479" y="6297"/>
                </a:cubicBezTo>
                <a:cubicBezTo>
                  <a:pt x="3500" y="6303"/>
                  <a:pt x="3521" y="6305"/>
                  <a:pt x="3542" y="6303"/>
                </a:cubicBezTo>
                <a:cubicBezTo>
                  <a:pt x="3504" y="6295"/>
                  <a:pt x="3457" y="6223"/>
                  <a:pt x="3513" y="6241"/>
                </a:cubicBezTo>
                <a:cubicBezTo>
                  <a:pt x="3539" y="6249"/>
                  <a:pt x="3617" y="6291"/>
                  <a:pt x="3631" y="6315"/>
                </a:cubicBezTo>
                <a:cubicBezTo>
                  <a:pt x="3600" y="6327"/>
                  <a:pt x="3587" y="6381"/>
                  <a:pt x="3551" y="6345"/>
                </a:cubicBezTo>
                <a:cubicBezTo>
                  <a:pt x="3550" y="6354"/>
                  <a:pt x="3549" y="6363"/>
                  <a:pt x="3548" y="6372"/>
                </a:cubicBezTo>
                <a:close/>
                <a:moveTo>
                  <a:pt x="1915" y="6291"/>
                </a:moveTo>
                <a:cubicBezTo>
                  <a:pt x="1912" y="6265"/>
                  <a:pt x="1926" y="6248"/>
                  <a:pt x="1954" y="6250"/>
                </a:cubicBezTo>
                <a:cubicBezTo>
                  <a:pt x="1904" y="6231"/>
                  <a:pt x="1951" y="6194"/>
                  <a:pt x="1894" y="6205"/>
                </a:cubicBezTo>
                <a:cubicBezTo>
                  <a:pt x="1899" y="6215"/>
                  <a:pt x="1904" y="6225"/>
                  <a:pt x="1909" y="6235"/>
                </a:cubicBezTo>
                <a:cubicBezTo>
                  <a:pt x="1862" y="6237"/>
                  <a:pt x="1886" y="6282"/>
                  <a:pt x="1915" y="6291"/>
                </a:cubicBezTo>
                <a:close/>
                <a:moveTo>
                  <a:pt x="1354" y="3450"/>
                </a:moveTo>
                <a:cubicBezTo>
                  <a:pt x="1321" y="3415"/>
                  <a:pt x="1263" y="3425"/>
                  <a:pt x="1221" y="3413"/>
                </a:cubicBezTo>
                <a:cubicBezTo>
                  <a:pt x="1176" y="3400"/>
                  <a:pt x="1120" y="3365"/>
                  <a:pt x="1072" y="3379"/>
                </a:cubicBezTo>
                <a:cubicBezTo>
                  <a:pt x="1157" y="3430"/>
                  <a:pt x="1272" y="3405"/>
                  <a:pt x="1354" y="3450"/>
                </a:cubicBezTo>
                <a:close/>
                <a:moveTo>
                  <a:pt x="16033" y="5276"/>
                </a:moveTo>
                <a:cubicBezTo>
                  <a:pt x="16017" y="5281"/>
                  <a:pt x="16007" y="5292"/>
                  <a:pt x="16004" y="5309"/>
                </a:cubicBezTo>
                <a:cubicBezTo>
                  <a:pt x="16014" y="5298"/>
                  <a:pt x="16024" y="5287"/>
                  <a:pt x="16033" y="5276"/>
                </a:cubicBezTo>
                <a:close/>
                <a:moveTo>
                  <a:pt x="16176" y="5205"/>
                </a:moveTo>
                <a:cubicBezTo>
                  <a:pt x="16131" y="5216"/>
                  <a:pt x="16079" y="5241"/>
                  <a:pt x="16054" y="5282"/>
                </a:cubicBezTo>
                <a:cubicBezTo>
                  <a:pt x="16099" y="5267"/>
                  <a:pt x="16146" y="5242"/>
                  <a:pt x="16176" y="5205"/>
                </a:cubicBezTo>
                <a:close/>
                <a:moveTo>
                  <a:pt x="15864" y="5071"/>
                </a:moveTo>
                <a:cubicBezTo>
                  <a:pt x="15837" y="5086"/>
                  <a:pt x="15800" y="5115"/>
                  <a:pt x="15817" y="5151"/>
                </a:cubicBezTo>
                <a:cubicBezTo>
                  <a:pt x="15842" y="5136"/>
                  <a:pt x="15892" y="5108"/>
                  <a:pt x="15864" y="5071"/>
                </a:cubicBezTo>
                <a:close/>
                <a:moveTo>
                  <a:pt x="15903" y="5131"/>
                </a:moveTo>
                <a:cubicBezTo>
                  <a:pt x="15871" y="5105"/>
                  <a:pt x="15825" y="5180"/>
                  <a:pt x="15817" y="5202"/>
                </a:cubicBezTo>
                <a:cubicBezTo>
                  <a:pt x="15859" y="5220"/>
                  <a:pt x="15912" y="5175"/>
                  <a:pt x="15903" y="5131"/>
                </a:cubicBezTo>
                <a:close/>
                <a:moveTo>
                  <a:pt x="15891" y="5101"/>
                </a:moveTo>
                <a:cubicBezTo>
                  <a:pt x="15933" y="5104"/>
                  <a:pt x="15957" y="5065"/>
                  <a:pt x="15983" y="5038"/>
                </a:cubicBezTo>
                <a:cubicBezTo>
                  <a:pt x="15969" y="5061"/>
                  <a:pt x="15952" y="5081"/>
                  <a:pt x="15932" y="5098"/>
                </a:cubicBezTo>
                <a:cubicBezTo>
                  <a:pt x="15977" y="5075"/>
                  <a:pt x="16018" y="5052"/>
                  <a:pt x="16042" y="5006"/>
                </a:cubicBezTo>
                <a:cubicBezTo>
                  <a:pt x="16033" y="5064"/>
                  <a:pt x="15969" y="5098"/>
                  <a:pt x="15918" y="5113"/>
                </a:cubicBezTo>
                <a:cubicBezTo>
                  <a:pt x="15953" y="5128"/>
                  <a:pt x="15988" y="5102"/>
                  <a:pt x="16010" y="5077"/>
                </a:cubicBezTo>
                <a:cubicBezTo>
                  <a:pt x="15999" y="5099"/>
                  <a:pt x="15980" y="5117"/>
                  <a:pt x="15956" y="5125"/>
                </a:cubicBezTo>
                <a:cubicBezTo>
                  <a:pt x="16033" y="5166"/>
                  <a:pt x="16236" y="4967"/>
                  <a:pt x="16178" y="4905"/>
                </a:cubicBezTo>
                <a:cubicBezTo>
                  <a:pt x="16146" y="4872"/>
                  <a:pt x="16081" y="4932"/>
                  <a:pt x="16033" y="4929"/>
                </a:cubicBezTo>
                <a:cubicBezTo>
                  <a:pt x="16116" y="4939"/>
                  <a:pt x="16019" y="4955"/>
                  <a:pt x="16004" y="4958"/>
                </a:cubicBezTo>
                <a:cubicBezTo>
                  <a:pt x="16079" y="4964"/>
                  <a:pt x="16001" y="4975"/>
                  <a:pt x="15982" y="4982"/>
                </a:cubicBezTo>
                <a:cubicBezTo>
                  <a:pt x="15963" y="4989"/>
                  <a:pt x="15976" y="5014"/>
                  <a:pt x="15957" y="5021"/>
                </a:cubicBezTo>
                <a:cubicBezTo>
                  <a:pt x="15927" y="5032"/>
                  <a:pt x="15857" y="5058"/>
                  <a:pt x="15891" y="5101"/>
                </a:cubicBezTo>
                <a:close/>
                <a:moveTo>
                  <a:pt x="15965" y="4721"/>
                </a:moveTo>
                <a:cubicBezTo>
                  <a:pt x="15934" y="4729"/>
                  <a:pt x="15814" y="4718"/>
                  <a:pt x="15840" y="4784"/>
                </a:cubicBezTo>
                <a:cubicBezTo>
                  <a:pt x="15858" y="4830"/>
                  <a:pt x="15955" y="4744"/>
                  <a:pt x="15965" y="4721"/>
                </a:cubicBezTo>
                <a:close/>
                <a:moveTo>
                  <a:pt x="16007" y="4762"/>
                </a:moveTo>
                <a:cubicBezTo>
                  <a:pt x="15977" y="4751"/>
                  <a:pt x="15889" y="4794"/>
                  <a:pt x="15879" y="4824"/>
                </a:cubicBezTo>
                <a:cubicBezTo>
                  <a:pt x="15871" y="4848"/>
                  <a:pt x="15909" y="4872"/>
                  <a:pt x="15903" y="4902"/>
                </a:cubicBezTo>
                <a:cubicBezTo>
                  <a:pt x="15949" y="4894"/>
                  <a:pt x="15964" y="4838"/>
                  <a:pt x="16010" y="4831"/>
                </a:cubicBezTo>
                <a:cubicBezTo>
                  <a:pt x="15997" y="4808"/>
                  <a:pt x="15975" y="4800"/>
                  <a:pt x="15947" y="4804"/>
                </a:cubicBezTo>
                <a:cubicBezTo>
                  <a:pt x="15971" y="4799"/>
                  <a:pt x="15994" y="4784"/>
                  <a:pt x="16007" y="4762"/>
                </a:cubicBezTo>
                <a:close/>
                <a:moveTo>
                  <a:pt x="16045" y="4611"/>
                </a:moveTo>
                <a:cubicBezTo>
                  <a:pt x="16032" y="4606"/>
                  <a:pt x="15930" y="4674"/>
                  <a:pt x="15947" y="4709"/>
                </a:cubicBezTo>
                <a:cubicBezTo>
                  <a:pt x="15967" y="4693"/>
                  <a:pt x="15992" y="4705"/>
                  <a:pt x="16013" y="4691"/>
                </a:cubicBezTo>
                <a:cubicBezTo>
                  <a:pt x="16047" y="4668"/>
                  <a:pt x="16039" y="4648"/>
                  <a:pt x="16045" y="4611"/>
                </a:cubicBezTo>
                <a:close/>
                <a:moveTo>
                  <a:pt x="15635" y="4920"/>
                </a:moveTo>
                <a:cubicBezTo>
                  <a:pt x="15625" y="4930"/>
                  <a:pt x="15618" y="4939"/>
                  <a:pt x="15606" y="4947"/>
                </a:cubicBezTo>
                <a:cubicBezTo>
                  <a:pt x="15600" y="4916"/>
                  <a:pt x="15606" y="4907"/>
                  <a:pt x="15635" y="4920"/>
                </a:cubicBezTo>
                <a:close/>
                <a:moveTo>
                  <a:pt x="15445" y="4872"/>
                </a:moveTo>
                <a:cubicBezTo>
                  <a:pt x="15466" y="4864"/>
                  <a:pt x="15478" y="4848"/>
                  <a:pt x="15485" y="4827"/>
                </a:cubicBezTo>
                <a:cubicBezTo>
                  <a:pt x="15491" y="4807"/>
                  <a:pt x="15534" y="4803"/>
                  <a:pt x="15546" y="4786"/>
                </a:cubicBezTo>
                <a:cubicBezTo>
                  <a:pt x="15499" y="4853"/>
                  <a:pt x="15570" y="4789"/>
                  <a:pt x="15582" y="4780"/>
                </a:cubicBezTo>
                <a:cubicBezTo>
                  <a:pt x="15603" y="4765"/>
                  <a:pt x="15627" y="4760"/>
                  <a:pt x="15648" y="4741"/>
                </a:cubicBezTo>
                <a:cubicBezTo>
                  <a:pt x="15668" y="4723"/>
                  <a:pt x="15673" y="4693"/>
                  <a:pt x="15693" y="4675"/>
                </a:cubicBezTo>
                <a:cubicBezTo>
                  <a:pt x="15714" y="4662"/>
                  <a:pt x="15722" y="4688"/>
                  <a:pt x="15746" y="4672"/>
                </a:cubicBezTo>
                <a:cubicBezTo>
                  <a:pt x="15732" y="4691"/>
                  <a:pt x="15725" y="4710"/>
                  <a:pt x="15731" y="4730"/>
                </a:cubicBezTo>
                <a:cubicBezTo>
                  <a:pt x="15760" y="4727"/>
                  <a:pt x="15794" y="4719"/>
                  <a:pt x="15823" y="4715"/>
                </a:cubicBezTo>
                <a:cubicBezTo>
                  <a:pt x="15846" y="4711"/>
                  <a:pt x="15958" y="4672"/>
                  <a:pt x="15882" y="4664"/>
                </a:cubicBezTo>
                <a:cubicBezTo>
                  <a:pt x="15904" y="4654"/>
                  <a:pt x="15920" y="4634"/>
                  <a:pt x="15915" y="4608"/>
                </a:cubicBezTo>
                <a:cubicBezTo>
                  <a:pt x="15956" y="4733"/>
                  <a:pt x="16059" y="4565"/>
                  <a:pt x="16013" y="4540"/>
                </a:cubicBezTo>
                <a:cubicBezTo>
                  <a:pt x="15978" y="4522"/>
                  <a:pt x="15755" y="4496"/>
                  <a:pt x="15828" y="4578"/>
                </a:cubicBezTo>
                <a:cubicBezTo>
                  <a:pt x="15777" y="4573"/>
                  <a:pt x="15793" y="4621"/>
                  <a:pt x="15831" y="4590"/>
                </a:cubicBezTo>
                <a:cubicBezTo>
                  <a:pt x="15819" y="4605"/>
                  <a:pt x="15794" y="4624"/>
                  <a:pt x="15772" y="4645"/>
                </a:cubicBezTo>
                <a:cubicBezTo>
                  <a:pt x="15775" y="4639"/>
                  <a:pt x="15778" y="4634"/>
                  <a:pt x="15781" y="4629"/>
                </a:cubicBezTo>
                <a:cubicBezTo>
                  <a:pt x="15746" y="4627"/>
                  <a:pt x="15719" y="4651"/>
                  <a:pt x="15686" y="4659"/>
                </a:cubicBezTo>
                <a:cubicBezTo>
                  <a:pt x="15725" y="4641"/>
                  <a:pt x="15790" y="4598"/>
                  <a:pt x="15728" y="4561"/>
                </a:cubicBezTo>
                <a:cubicBezTo>
                  <a:pt x="15736" y="4630"/>
                  <a:pt x="15694" y="4542"/>
                  <a:pt x="15671" y="4605"/>
                </a:cubicBezTo>
                <a:cubicBezTo>
                  <a:pt x="15658" y="4567"/>
                  <a:pt x="15618" y="4623"/>
                  <a:pt x="15606" y="4644"/>
                </a:cubicBezTo>
                <a:cubicBezTo>
                  <a:pt x="15680" y="4630"/>
                  <a:pt x="15603" y="4682"/>
                  <a:pt x="15582" y="4685"/>
                </a:cubicBezTo>
                <a:cubicBezTo>
                  <a:pt x="15690" y="4720"/>
                  <a:pt x="15454" y="4783"/>
                  <a:pt x="15540" y="4765"/>
                </a:cubicBezTo>
                <a:cubicBezTo>
                  <a:pt x="15497" y="4783"/>
                  <a:pt x="15449" y="4821"/>
                  <a:pt x="15445" y="4872"/>
                </a:cubicBezTo>
                <a:close/>
                <a:moveTo>
                  <a:pt x="15570" y="5196"/>
                </a:moveTo>
                <a:cubicBezTo>
                  <a:pt x="15560" y="5202"/>
                  <a:pt x="15550" y="5208"/>
                  <a:pt x="15540" y="5214"/>
                </a:cubicBezTo>
                <a:cubicBezTo>
                  <a:pt x="15630" y="5210"/>
                  <a:pt x="15478" y="5287"/>
                  <a:pt x="15564" y="5270"/>
                </a:cubicBezTo>
                <a:cubicBezTo>
                  <a:pt x="15553" y="5277"/>
                  <a:pt x="15542" y="5285"/>
                  <a:pt x="15532" y="5294"/>
                </a:cubicBezTo>
                <a:cubicBezTo>
                  <a:pt x="15585" y="5355"/>
                  <a:pt x="15670" y="5244"/>
                  <a:pt x="15698" y="5205"/>
                </a:cubicBezTo>
                <a:cubicBezTo>
                  <a:pt x="15677" y="5210"/>
                  <a:pt x="15657" y="5213"/>
                  <a:pt x="15635" y="5214"/>
                </a:cubicBezTo>
                <a:cubicBezTo>
                  <a:pt x="15680" y="5194"/>
                  <a:pt x="15721" y="5168"/>
                  <a:pt x="15760" y="5139"/>
                </a:cubicBezTo>
                <a:cubicBezTo>
                  <a:pt x="15739" y="5143"/>
                  <a:pt x="15718" y="5142"/>
                  <a:pt x="15698" y="5136"/>
                </a:cubicBezTo>
                <a:cubicBezTo>
                  <a:pt x="15722" y="5134"/>
                  <a:pt x="15742" y="5118"/>
                  <a:pt x="15754" y="5098"/>
                </a:cubicBezTo>
                <a:cubicBezTo>
                  <a:pt x="15737" y="5081"/>
                  <a:pt x="15716" y="5074"/>
                  <a:pt x="15692" y="5077"/>
                </a:cubicBezTo>
                <a:cubicBezTo>
                  <a:pt x="15713" y="5070"/>
                  <a:pt x="15735" y="5065"/>
                  <a:pt x="15757" y="5062"/>
                </a:cubicBezTo>
                <a:cubicBezTo>
                  <a:pt x="15729" y="5031"/>
                  <a:pt x="15691" y="5049"/>
                  <a:pt x="15659" y="5062"/>
                </a:cubicBezTo>
                <a:cubicBezTo>
                  <a:pt x="15701" y="5040"/>
                  <a:pt x="15750" y="5004"/>
                  <a:pt x="15784" y="5059"/>
                </a:cubicBezTo>
                <a:cubicBezTo>
                  <a:pt x="15799" y="5030"/>
                  <a:pt x="15817" y="4950"/>
                  <a:pt x="15819" y="4916"/>
                </a:cubicBezTo>
                <a:cubicBezTo>
                  <a:pt x="15822" y="4879"/>
                  <a:pt x="15776" y="4865"/>
                  <a:pt x="15748" y="4857"/>
                </a:cubicBezTo>
                <a:cubicBezTo>
                  <a:pt x="15771" y="4833"/>
                  <a:pt x="15811" y="4804"/>
                  <a:pt x="15799" y="4765"/>
                </a:cubicBezTo>
                <a:cubicBezTo>
                  <a:pt x="15742" y="4775"/>
                  <a:pt x="15694" y="4758"/>
                  <a:pt x="15647" y="4801"/>
                </a:cubicBezTo>
                <a:cubicBezTo>
                  <a:pt x="15666" y="4817"/>
                  <a:pt x="15686" y="4822"/>
                  <a:pt x="15710" y="4816"/>
                </a:cubicBezTo>
                <a:cubicBezTo>
                  <a:pt x="15689" y="4856"/>
                  <a:pt x="15543" y="4825"/>
                  <a:pt x="15523" y="4908"/>
                </a:cubicBezTo>
                <a:cubicBezTo>
                  <a:pt x="15575" y="4880"/>
                  <a:pt x="15655" y="4892"/>
                  <a:pt x="15695" y="4843"/>
                </a:cubicBezTo>
                <a:cubicBezTo>
                  <a:pt x="15673" y="4889"/>
                  <a:pt x="15640" y="4911"/>
                  <a:pt x="15620" y="4942"/>
                </a:cubicBezTo>
                <a:cubicBezTo>
                  <a:pt x="15632" y="4934"/>
                  <a:pt x="15632" y="4931"/>
                  <a:pt x="15643" y="4922"/>
                </a:cubicBezTo>
                <a:cubicBezTo>
                  <a:pt x="15624" y="4967"/>
                  <a:pt x="15529" y="4954"/>
                  <a:pt x="15537" y="5015"/>
                </a:cubicBezTo>
                <a:cubicBezTo>
                  <a:pt x="15570" y="5014"/>
                  <a:pt x="15598" y="4998"/>
                  <a:pt x="15629" y="4994"/>
                </a:cubicBezTo>
                <a:cubicBezTo>
                  <a:pt x="15591" y="5017"/>
                  <a:pt x="15546" y="5040"/>
                  <a:pt x="15576" y="5092"/>
                </a:cubicBezTo>
                <a:cubicBezTo>
                  <a:pt x="15532" y="5096"/>
                  <a:pt x="15482" y="5065"/>
                  <a:pt x="15454" y="5116"/>
                </a:cubicBezTo>
                <a:cubicBezTo>
                  <a:pt x="15475" y="5122"/>
                  <a:pt x="15496" y="5123"/>
                  <a:pt x="15517" y="5119"/>
                </a:cubicBezTo>
                <a:cubicBezTo>
                  <a:pt x="15442" y="5145"/>
                  <a:pt x="15533" y="5134"/>
                  <a:pt x="15549" y="5119"/>
                </a:cubicBezTo>
                <a:cubicBezTo>
                  <a:pt x="15525" y="5157"/>
                  <a:pt x="15582" y="5171"/>
                  <a:pt x="15591" y="5128"/>
                </a:cubicBezTo>
                <a:cubicBezTo>
                  <a:pt x="15590" y="5152"/>
                  <a:pt x="15574" y="5170"/>
                  <a:pt x="15552" y="5181"/>
                </a:cubicBezTo>
                <a:cubicBezTo>
                  <a:pt x="15590" y="5165"/>
                  <a:pt x="15595" y="5168"/>
                  <a:pt x="15570" y="5196"/>
                </a:cubicBezTo>
                <a:close/>
                <a:moveTo>
                  <a:pt x="15630" y="4884"/>
                </a:moveTo>
                <a:cubicBezTo>
                  <a:pt x="15619" y="4885"/>
                  <a:pt x="15609" y="4888"/>
                  <a:pt x="15600" y="4893"/>
                </a:cubicBezTo>
                <a:cubicBezTo>
                  <a:pt x="15610" y="4890"/>
                  <a:pt x="15620" y="4887"/>
                  <a:pt x="15630" y="4884"/>
                </a:cubicBezTo>
                <a:close/>
                <a:moveTo>
                  <a:pt x="15823" y="4371"/>
                </a:moveTo>
                <a:cubicBezTo>
                  <a:pt x="15843" y="4367"/>
                  <a:pt x="15864" y="4363"/>
                  <a:pt x="15885" y="4359"/>
                </a:cubicBezTo>
                <a:cubicBezTo>
                  <a:pt x="15861" y="4366"/>
                  <a:pt x="15763" y="4404"/>
                  <a:pt x="15843" y="4412"/>
                </a:cubicBezTo>
                <a:cubicBezTo>
                  <a:pt x="15770" y="4432"/>
                  <a:pt x="15720" y="4475"/>
                  <a:pt x="15665" y="4525"/>
                </a:cubicBezTo>
                <a:cubicBezTo>
                  <a:pt x="15713" y="4536"/>
                  <a:pt x="15775" y="4500"/>
                  <a:pt x="15817" y="4480"/>
                </a:cubicBezTo>
                <a:cubicBezTo>
                  <a:pt x="15841" y="4468"/>
                  <a:pt x="15853" y="4440"/>
                  <a:pt x="15879" y="4430"/>
                </a:cubicBezTo>
                <a:cubicBezTo>
                  <a:pt x="15911" y="4418"/>
                  <a:pt x="15940" y="4433"/>
                  <a:pt x="15968" y="4406"/>
                </a:cubicBezTo>
                <a:cubicBezTo>
                  <a:pt x="15958" y="4399"/>
                  <a:pt x="15949" y="4392"/>
                  <a:pt x="15938" y="4385"/>
                </a:cubicBezTo>
                <a:cubicBezTo>
                  <a:pt x="16028" y="4393"/>
                  <a:pt x="16009" y="4278"/>
                  <a:pt x="16033" y="4237"/>
                </a:cubicBezTo>
                <a:cubicBezTo>
                  <a:pt x="16046" y="4216"/>
                  <a:pt x="16071" y="4214"/>
                  <a:pt x="16081" y="4189"/>
                </a:cubicBezTo>
                <a:cubicBezTo>
                  <a:pt x="16098" y="4245"/>
                  <a:pt x="16032" y="4286"/>
                  <a:pt x="16042" y="4341"/>
                </a:cubicBezTo>
                <a:cubicBezTo>
                  <a:pt x="16069" y="4290"/>
                  <a:pt x="16103" y="4194"/>
                  <a:pt x="16143" y="4157"/>
                </a:cubicBezTo>
                <a:cubicBezTo>
                  <a:pt x="16102" y="4158"/>
                  <a:pt x="16062" y="4147"/>
                  <a:pt x="16021" y="4154"/>
                </a:cubicBezTo>
                <a:cubicBezTo>
                  <a:pt x="16025" y="4134"/>
                  <a:pt x="16029" y="4114"/>
                  <a:pt x="16033" y="4094"/>
                </a:cubicBezTo>
                <a:cubicBezTo>
                  <a:pt x="16000" y="4090"/>
                  <a:pt x="15935" y="4185"/>
                  <a:pt x="16004" y="4148"/>
                </a:cubicBezTo>
                <a:cubicBezTo>
                  <a:pt x="15936" y="4216"/>
                  <a:pt x="15866" y="4283"/>
                  <a:pt x="15823" y="4371"/>
                </a:cubicBezTo>
                <a:close/>
                <a:moveTo>
                  <a:pt x="15389" y="4676"/>
                </a:moveTo>
                <a:cubicBezTo>
                  <a:pt x="15418" y="4664"/>
                  <a:pt x="15446" y="4628"/>
                  <a:pt x="15481" y="4644"/>
                </a:cubicBezTo>
                <a:cubicBezTo>
                  <a:pt x="15407" y="4683"/>
                  <a:pt x="15357" y="4722"/>
                  <a:pt x="15359" y="4813"/>
                </a:cubicBezTo>
                <a:cubicBezTo>
                  <a:pt x="15438" y="4784"/>
                  <a:pt x="15554" y="4637"/>
                  <a:pt x="15605" y="4561"/>
                </a:cubicBezTo>
                <a:cubicBezTo>
                  <a:pt x="15635" y="4515"/>
                  <a:pt x="15644" y="4452"/>
                  <a:pt x="15680" y="4412"/>
                </a:cubicBezTo>
                <a:cubicBezTo>
                  <a:pt x="15654" y="4394"/>
                  <a:pt x="15620" y="4373"/>
                  <a:pt x="15588" y="4394"/>
                </a:cubicBezTo>
                <a:cubicBezTo>
                  <a:pt x="15661" y="4375"/>
                  <a:pt x="15569" y="4376"/>
                  <a:pt x="15539" y="4394"/>
                </a:cubicBezTo>
                <a:cubicBezTo>
                  <a:pt x="15521" y="4406"/>
                  <a:pt x="15465" y="4456"/>
                  <a:pt x="15520" y="4460"/>
                </a:cubicBezTo>
                <a:cubicBezTo>
                  <a:pt x="15503" y="4473"/>
                  <a:pt x="15463" y="4500"/>
                  <a:pt x="15523" y="4480"/>
                </a:cubicBezTo>
                <a:cubicBezTo>
                  <a:pt x="15480" y="4496"/>
                  <a:pt x="15465" y="4581"/>
                  <a:pt x="15401" y="4590"/>
                </a:cubicBezTo>
                <a:cubicBezTo>
                  <a:pt x="15483" y="4602"/>
                  <a:pt x="15359" y="4656"/>
                  <a:pt x="15440" y="4629"/>
                </a:cubicBezTo>
                <a:cubicBezTo>
                  <a:pt x="15419" y="4640"/>
                  <a:pt x="15402" y="4656"/>
                  <a:pt x="15389" y="4676"/>
                </a:cubicBezTo>
                <a:close/>
                <a:moveTo>
                  <a:pt x="15469" y="4433"/>
                </a:moveTo>
                <a:cubicBezTo>
                  <a:pt x="15431" y="4433"/>
                  <a:pt x="15346" y="4513"/>
                  <a:pt x="15330" y="4546"/>
                </a:cubicBezTo>
                <a:cubicBezTo>
                  <a:pt x="15372" y="4544"/>
                  <a:pt x="15500" y="4494"/>
                  <a:pt x="15469" y="4433"/>
                </a:cubicBezTo>
                <a:close/>
                <a:moveTo>
                  <a:pt x="15481" y="4246"/>
                </a:moveTo>
                <a:cubicBezTo>
                  <a:pt x="15462" y="4279"/>
                  <a:pt x="15488" y="4309"/>
                  <a:pt x="15502" y="4338"/>
                </a:cubicBezTo>
                <a:cubicBezTo>
                  <a:pt x="15449" y="4338"/>
                  <a:pt x="15486" y="4357"/>
                  <a:pt x="15487" y="4397"/>
                </a:cubicBezTo>
                <a:cubicBezTo>
                  <a:pt x="15460" y="4341"/>
                  <a:pt x="15450" y="4419"/>
                  <a:pt x="15514" y="4404"/>
                </a:cubicBezTo>
                <a:cubicBezTo>
                  <a:pt x="15549" y="4397"/>
                  <a:pt x="15625" y="4314"/>
                  <a:pt x="15549" y="4326"/>
                </a:cubicBezTo>
                <a:cubicBezTo>
                  <a:pt x="15574" y="4326"/>
                  <a:pt x="15589" y="4312"/>
                  <a:pt x="15588" y="4287"/>
                </a:cubicBezTo>
                <a:cubicBezTo>
                  <a:pt x="15652" y="4315"/>
                  <a:pt x="15702" y="4494"/>
                  <a:pt x="15808" y="4302"/>
                </a:cubicBezTo>
                <a:cubicBezTo>
                  <a:pt x="15782" y="4285"/>
                  <a:pt x="15758" y="4300"/>
                  <a:pt x="15731" y="4298"/>
                </a:cubicBezTo>
                <a:cubicBezTo>
                  <a:pt x="15704" y="4295"/>
                  <a:pt x="15696" y="4250"/>
                  <a:pt x="15674" y="4237"/>
                </a:cubicBezTo>
                <a:cubicBezTo>
                  <a:pt x="15733" y="4232"/>
                  <a:pt x="15763" y="4298"/>
                  <a:pt x="15826" y="4272"/>
                </a:cubicBezTo>
                <a:cubicBezTo>
                  <a:pt x="15819" y="4262"/>
                  <a:pt x="15812" y="4252"/>
                  <a:pt x="15805" y="4243"/>
                </a:cubicBezTo>
                <a:cubicBezTo>
                  <a:pt x="15830" y="4249"/>
                  <a:pt x="15925" y="4224"/>
                  <a:pt x="15876" y="4187"/>
                </a:cubicBezTo>
                <a:cubicBezTo>
                  <a:pt x="15813" y="4140"/>
                  <a:pt x="15751" y="4208"/>
                  <a:pt x="15692" y="4225"/>
                </a:cubicBezTo>
                <a:cubicBezTo>
                  <a:pt x="15715" y="4178"/>
                  <a:pt x="15781" y="4193"/>
                  <a:pt x="15802" y="4145"/>
                </a:cubicBezTo>
                <a:cubicBezTo>
                  <a:pt x="15756" y="4123"/>
                  <a:pt x="15649" y="4122"/>
                  <a:pt x="15618" y="4171"/>
                </a:cubicBezTo>
                <a:cubicBezTo>
                  <a:pt x="15629" y="4117"/>
                  <a:pt x="15593" y="4158"/>
                  <a:pt x="15568" y="4178"/>
                </a:cubicBezTo>
                <a:cubicBezTo>
                  <a:pt x="15542" y="4197"/>
                  <a:pt x="15553" y="4230"/>
                  <a:pt x="15561" y="4255"/>
                </a:cubicBezTo>
                <a:cubicBezTo>
                  <a:pt x="15555" y="4231"/>
                  <a:pt x="15535" y="4218"/>
                  <a:pt x="15511" y="4222"/>
                </a:cubicBezTo>
                <a:cubicBezTo>
                  <a:pt x="15524" y="4210"/>
                  <a:pt x="15532" y="4195"/>
                  <a:pt x="15535" y="4177"/>
                </a:cubicBezTo>
                <a:cubicBezTo>
                  <a:pt x="15503" y="4188"/>
                  <a:pt x="15455" y="4217"/>
                  <a:pt x="15460" y="4258"/>
                </a:cubicBezTo>
                <a:cubicBezTo>
                  <a:pt x="15467" y="4254"/>
                  <a:pt x="15474" y="4250"/>
                  <a:pt x="15481" y="4246"/>
                </a:cubicBezTo>
                <a:close/>
                <a:moveTo>
                  <a:pt x="16102" y="4100"/>
                </a:moveTo>
                <a:cubicBezTo>
                  <a:pt x="16113" y="4106"/>
                  <a:pt x="16129" y="4114"/>
                  <a:pt x="16131" y="4127"/>
                </a:cubicBezTo>
                <a:cubicBezTo>
                  <a:pt x="16066" y="4153"/>
                  <a:pt x="16046" y="4086"/>
                  <a:pt x="16102" y="4100"/>
                </a:cubicBezTo>
                <a:close/>
                <a:moveTo>
                  <a:pt x="13917" y="3421"/>
                </a:moveTo>
                <a:cubicBezTo>
                  <a:pt x="13879" y="3363"/>
                  <a:pt x="13702" y="3435"/>
                  <a:pt x="13792" y="3435"/>
                </a:cubicBezTo>
                <a:cubicBezTo>
                  <a:pt x="13768" y="3440"/>
                  <a:pt x="13748" y="3452"/>
                  <a:pt x="13732" y="3471"/>
                </a:cubicBezTo>
                <a:cubicBezTo>
                  <a:pt x="13791" y="3445"/>
                  <a:pt x="13854" y="3431"/>
                  <a:pt x="13917" y="3421"/>
                </a:cubicBezTo>
                <a:close/>
                <a:moveTo>
                  <a:pt x="13367" y="3548"/>
                </a:moveTo>
                <a:cubicBezTo>
                  <a:pt x="13337" y="3578"/>
                  <a:pt x="13293" y="3586"/>
                  <a:pt x="13263" y="3616"/>
                </a:cubicBezTo>
                <a:cubicBezTo>
                  <a:pt x="13332" y="3607"/>
                  <a:pt x="13403" y="3586"/>
                  <a:pt x="13458" y="3542"/>
                </a:cubicBezTo>
                <a:cubicBezTo>
                  <a:pt x="13515" y="3497"/>
                  <a:pt x="13602" y="3508"/>
                  <a:pt x="13652" y="3453"/>
                </a:cubicBezTo>
                <a:cubicBezTo>
                  <a:pt x="13605" y="3463"/>
                  <a:pt x="13625" y="3448"/>
                  <a:pt x="13646" y="3426"/>
                </a:cubicBezTo>
                <a:cubicBezTo>
                  <a:pt x="13560" y="3478"/>
                  <a:pt x="13469" y="3534"/>
                  <a:pt x="13367" y="3548"/>
                </a:cubicBezTo>
                <a:close/>
                <a:moveTo>
                  <a:pt x="13542" y="3412"/>
                </a:moveTo>
                <a:cubicBezTo>
                  <a:pt x="13544" y="3404"/>
                  <a:pt x="13546" y="3396"/>
                  <a:pt x="13548" y="3388"/>
                </a:cubicBezTo>
                <a:cubicBezTo>
                  <a:pt x="13510" y="3394"/>
                  <a:pt x="13420" y="3447"/>
                  <a:pt x="13418" y="3492"/>
                </a:cubicBezTo>
                <a:cubicBezTo>
                  <a:pt x="13448" y="3461"/>
                  <a:pt x="13497" y="3415"/>
                  <a:pt x="13542" y="3412"/>
                </a:cubicBezTo>
                <a:close/>
                <a:moveTo>
                  <a:pt x="13634" y="3248"/>
                </a:moveTo>
                <a:cubicBezTo>
                  <a:pt x="13608" y="3256"/>
                  <a:pt x="13585" y="3273"/>
                  <a:pt x="13566" y="3293"/>
                </a:cubicBezTo>
                <a:cubicBezTo>
                  <a:pt x="13595" y="3288"/>
                  <a:pt x="13632" y="3286"/>
                  <a:pt x="13634" y="3248"/>
                </a:cubicBezTo>
                <a:close/>
                <a:moveTo>
                  <a:pt x="13254" y="3548"/>
                </a:moveTo>
                <a:cubicBezTo>
                  <a:pt x="13285" y="3531"/>
                  <a:pt x="13316" y="3515"/>
                  <a:pt x="13349" y="3504"/>
                </a:cubicBezTo>
                <a:cubicBezTo>
                  <a:pt x="13325" y="3530"/>
                  <a:pt x="13288" y="3539"/>
                  <a:pt x="13254" y="3548"/>
                </a:cubicBezTo>
                <a:close/>
                <a:moveTo>
                  <a:pt x="13290" y="3527"/>
                </a:moveTo>
                <a:cubicBezTo>
                  <a:pt x="13271" y="3538"/>
                  <a:pt x="13250" y="3542"/>
                  <a:pt x="13228" y="3542"/>
                </a:cubicBezTo>
                <a:cubicBezTo>
                  <a:pt x="13263" y="3538"/>
                  <a:pt x="13286" y="3504"/>
                  <a:pt x="13323" y="3504"/>
                </a:cubicBezTo>
                <a:cubicBezTo>
                  <a:pt x="13312" y="3512"/>
                  <a:pt x="13301" y="3519"/>
                  <a:pt x="13290" y="3527"/>
                </a:cubicBezTo>
                <a:close/>
                <a:moveTo>
                  <a:pt x="11699" y="3744"/>
                </a:moveTo>
                <a:cubicBezTo>
                  <a:pt x="11676" y="3747"/>
                  <a:pt x="11655" y="3755"/>
                  <a:pt x="11636" y="3768"/>
                </a:cubicBezTo>
                <a:cubicBezTo>
                  <a:pt x="11661" y="3771"/>
                  <a:pt x="11682" y="3763"/>
                  <a:pt x="11699" y="3744"/>
                </a:cubicBezTo>
                <a:close/>
                <a:moveTo>
                  <a:pt x="11835" y="3896"/>
                </a:moveTo>
                <a:cubicBezTo>
                  <a:pt x="11815" y="3884"/>
                  <a:pt x="11789" y="3892"/>
                  <a:pt x="11773" y="3907"/>
                </a:cubicBezTo>
                <a:cubicBezTo>
                  <a:pt x="11794" y="3906"/>
                  <a:pt x="11815" y="3902"/>
                  <a:pt x="11835" y="3896"/>
                </a:cubicBezTo>
                <a:close/>
                <a:moveTo>
                  <a:pt x="11654" y="4011"/>
                </a:moveTo>
                <a:cubicBezTo>
                  <a:pt x="11622" y="3992"/>
                  <a:pt x="11577" y="4021"/>
                  <a:pt x="11562" y="4050"/>
                </a:cubicBezTo>
                <a:cubicBezTo>
                  <a:pt x="11596" y="4045"/>
                  <a:pt x="11628" y="4034"/>
                  <a:pt x="11654" y="4011"/>
                </a:cubicBezTo>
                <a:close/>
                <a:moveTo>
                  <a:pt x="11298" y="4210"/>
                </a:moveTo>
                <a:cubicBezTo>
                  <a:pt x="11357" y="4203"/>
                  <a:pt x="11404" y="4164"/>
                  <a:pt x="11455" y="4139"/>
                </a:cubicBezTo>
                <a:cubicBezTo>
                  <a:pt x="11444" y="4147"/>
                  <a:pt x="11433" y="4156"/>
                  <a:pt x="11423" y="4166"/>
                </a:cubicBezTo>
                <a:cubicBezTo>
                  <a:pt x="11470" y="4158"/>
                  <a:pt x="11508" y="4150"/>
                  <a:pt x="11547" y="4121"/>
                </a:cubicBezTo>
                <a:cubicBezTo>
                  <a:pt x="11524" y="4193"/>
                  <a:pt x="11619" y="4127"/>
                  <a:pt x="11636" y="4109"/>
                </a:cubicBezTo>
                <a:cubicBezTo>
                  <a:pt x="11612" y="4105"/>
                  <a:pt x="11591" y="4112"/>
                  <a:pt x="11574" y="4130"/>
                </a:cubicBezTo>
                <a:cubicBezTo>
                  <a:pt x="11591" y="4112"/>
                  <a:pt x="11610" y="4098"/>
                  <a:pt x="11633" y="4088"/>
                </a:cubicBezTo>
                <a:cubicBezTo>
                  <a:pt x="11600" y="4097"/>
                  <a:pt x="11569" y="4069"/>
                  <a:pt x="11541" y="4100"/>
                </a:cubicBezTo>
                <a:cubicBezTo>
                  <a:pt x="11554" y="4047"/>
                  <a:pt x="11454" y="4058"/>
                  <a:pt x="11443" y="4096"/>
                </a:cubicBezTo>
                <a:cubicBezTo>
                  <a:pt x="11429" y="4140"/>
                  <a:pt x="11331" y="4076"/>
                  <a:pt x="11348" y="4145"/>
                </a:cubicBezTo>
                <a:cubicBezTo>
                  <a:pt x="11299" y="4140"/>
                  <a:pt x="11233" y="4163"/>
                  <a:pt x="11298" y="4210"/>
                </a:cubicBezTo>
                <a:close/>
                <a:moveTo>
                  <a:pt x="10965" y="4495"/>
                </a:moveTo>
                <a:cubicBezTo>
                  <a:pt x="10934" y="4475"/>
                  <a:pt x="10810" y="4500"/>
                  <a:pt x="10811" y="4543"/>
                </a:cubicBezTo>
                <a:cubicBezTo>
                  <a:pt x="10862" y="4526"/>
                  <a:pt x="10913" y="4506"/>
                  <a:pt x="10965" y="4495"/>
                </a:cubicBezTo>
                <a:close/>
                <a:moveTo>
                  <a:pt x="8365" y="5092"/>
                </a:moveTo>
                <a:cubicBezTo>
                  <a:pt x="8345" y="5085"/>
                  <a:pt x="8317" y="5102"/>
                  <a:pt x="8302" y="5113"/>
                </a:cubicBezTo>
                <a:cubicBezTo>
                  <a:pt x="8327" y="5127"/>
                  <a:pt x="8351" y="5115"/>
                  <a:pt x="8365" y="5092"/>
                </a:cubicBezTo>
                <a:close/>
                <a:moveTo>
                  <a:pt x="10615" y="4569"/>
                </a:moveTo>
                <a:cubicBezTo>
                  <a:pt x="10584" y="4580"/>
                  <a:pt x="10552" y="4592"/>
                  <a:pt x="10523" y="4608"/>
                </a:cubicBezTo>
                <a:cubicBezTo>
                  <a:pt x="10578" y="4644"/>
                  <a:pt x="10694" y="4575"/>
                  <a:pt x="10740" y="4546"/>
                </a:cubicBezTo>
                <a:cubicBezTo>
                  <a:pt x="10729" y="4538"/>
                  <a:pt x="10718" y="4532"/>
                  <a:pt x="10707" y="4525"/>
                </a:cubicBezTo>
                <a:cubicBezTo>
                  <a:pt x="10792" y="4510"/>
                  <a:pt x="10893" y="4489"/>
                  <a:pt x="10974" y="4463"/>
                </a:cubicBezTo>
                <a:cubicBezTo>
                  <a:pt x="10971" y="4452"/>
                  <a:pt x="10968" y="4441"/>
                  <a:pt x="10965" y="4430"/>
                </a:cubicBezTo>
                <a:cubicBezTo>
                  <a:pt x="10998" y="4430"/>
                  <a:pt x="11095" y="4460"/>
                  <a:pt x="11117" y="4426"/>
                </a:cubicBezTo>
                <a:cubicBezTo>
                  <a:pt x="11139" y="4391"/>
                  <a:pt x="11074" y="4386"/>
                  <a:pt x="11057" y="4391"/>
                </a:cubicBezTo>
                <a:cubicBezTo>
                  <a:pt x="11118" y="4368"/>
                  <a:pt x="11165" y="4410"/>
                  <a:pt x="11217" y="4397"/>
                </a:cubicBezTo>
                <a:cubicBezTo>
                  <a:pt x="11260" y="4386"/>
                  <a:pt x="11297" y="4355"/>
                  <a:pt x="11337" y="4335"/>
                </a:cubicBezTo>
                <a:cubicBezTo>
                  <a:pt x="11317" y="4328"/>
                  <a:pt x="11297" y="4328"/>
                  <a:pt x="11277" y="4335"/>
                </a:cubicBezTo>
                <a:cubicBezTo>
                  <a:pt x="11283" y="4310"/>
                  <a:pt x="11394" y="4252"/>
                  <a:pt x="11336" y="4236"/>
                </a:cubicBezTo>
                <a:cubicBezTo>
                  <a:pt x="11305" y="4228"/>
                  <a:pt x="11220" y="4267"/>
                  <a:pt x="11203" y="4293"/>
                </a:cubicBezTo>
                <a:cubicBezTo>
                  <a:pt x="11213" y="4272"/>
                  <a:pt x="11231" y="4256"/>
                  <a:pt x="11253" y="4249"/>
                </a:cubicBezTo>
                <a:cubicBezTo>
                  <a:pt x="11233" y="4234"/>
                  <a:pt x="11212" y="4220"/>
                  <a:pt x="11191" y="4207"/>
                </a:cubicBezTo>
                <a:cubicBezTo>
                  <a:pt x="11202" y="4300"/>
                  <a:pt x="11052" y="4244"/>
                  <a:pt x="11072" y="4302"/>
                </a:cubicBezTo>
                <a:cubicBezTo>
                  <a:pt x="11051" y="4283"/>
                  <a:pt x="11035" y="4289"/>
                  <a:pt x="11010" y="4311"/>
                </a:cubicBezTo>
                <a:cubicBezTo>
                  <a:pt x="11034" y="4282"/>
                  <a:pt x="11042" y="4272"/>
                  <a:pt x="11052" y="4249"/>
                </a:cubicBezTo>
                <a:cubicBezTo>
                  <a:pt x="11007" y="4240"/>
                  <a:pt x="10967" y="4261"/>
                  <a:pt x="10933" y="4287"/>
                </a:cubicBezTo>
                <a:cubicBezTo>
                  <a:pt x="10942" y="4297"/>
                  <a:pt x="10952" y="4305"/>
                  <a:pt x="10962" y="4314"/>
                </a:cubicBezTo>
                <a:cubicBezTo>
                  <a:pt x="10942" y="4320"/>
                  <a:pt x="10921" y="4325"/>
                  <a:pt x="10900" y="4329"/>
                </a:cubicBezTo>
                <a:cubicBezTo>
                  <a:pt x="10905" y="4340"/>
                  <a:pt x="10910" y="4351"/>
                  <a:pt x="10915" y="4362"/>
                </a:cubicBezTo>
                <a:cubicBezTo>
                  <a:pt x="10871" y="4331"/>
                  <a:pt x="10824" y="4406"/>
                  <a:pt x="10823" y="4442"/>
                </a:cubicBezTo>
                <a:cubicBezTo>
                  <a:pt x="10799" y="4408"/>
                  <a:pt x="10860" y="4354"/>
                  <a:pt x="10838" y="4333"/>
                </a:cubicBezTo>
                <a:cubicBezTo>
                  <a:pt x="10796" y="4294"/>
                  <a:pt x="10683" y="4359"/>
                  <a:pt x="10645" y="4378"/>
                </a:cubicBezTo>
                <a:cubicBezTo>
                  <a:pt x="10572" y="4412"/>
                  <a:pt x="10573" y="4443"/>
                  <a:pt x="10531" y="4500"/>
                </a:cubicBezTo>
                <a:cubicBezTo>
                  <a:pt x="10458" y="4602"/>
                  <a:pt x="10601" y="4532"/>
                  <a:pt x="10642" y="4504"/>
                </a:cubicBezTo>
                <a:cubicBezTo>
                  <a:pt x="10609" y="4497"/>
                  <a:pt x="10578" y="4510"/>
                  <a:pt x="10550" y="4525"/>
                </a:cubicBezTo>
                <a:cubicBezTo>
                  <a:pt x="10578" y="4486"/>
                  <a:pt x="10631" y="4484"/>
                  <a:pt x="10672" y="4501"/>
                </a:cubicBezTo>
                <a:cubicBezTo>
                  <a:pt x="10650" y="4511"/>
                  <a:pt x="10630" y="4522"/>
                  <a:pt x="10609" y="4534"/>
                </a:cubicBezTo>
                <a:cubicBezTo>
                  <a:pt x="10655" y="4529"/>
                  <a:pt x="10694" y="4503"/>
                  <a:pt x="10737" y="4489"/>
                </a:cubicBezTo>
                <a:cubicBezTo>
                  <a:pt x="10709" y="4512"/>
                  <a:pt x="10672" y="4515"/>
                  <a:pt x="10645" y="4540"/>
                </a:cubicBezTo>
                <a:cubicBezTo>
                  <a:pt x="10724" y="4524"/>
                  <a:pt x="10628" y="4568"/>
                  <a:pt x="10615" y="4569"/>
                </a:cubicBezTo>
                <a:close/>
                <a:moveTo>
                  <a:pt x="8442" y="5062"/>
                </a:moveTo>
                <a:cubicBezTo>
                  <a:pt x="8424" y="5049"/>
                  <a:pt x="8395" y="5063"/>
                  <a:pt x="8383" y="5077"/>
                </a:cubicBezTo>
                <a:cubicBezTo>
                  <a:pt x="8403" y="5074"/>
                  <a:pt x="8423" y="5069"/>
                  <a:pt x="8442" y="5062"/>
                </a:cubicBezTo>
                <a:close/>
                <a:moveTo>
                  <a:pt x="7721" y="5220"/>
                </a:moveTo>
                <a:cubicBezTo>
                  <a:pt x="7695" y="5217"/>
                  <a:pt x="7639" y="5220"/>
                  <a:pt x="7658" y="5261"/>
                </a:cubicBezTo>
                <a:cubicBezTo>
                  <a:pt x="7682" y="5251"/>
                  <a:pt x="7702" y="5237"/>
                  <a:pt x="7721" y="5220"/>
                </a:cubicBezTo>
                <a:close/>
                <a:moveTo>
                  <a:pt x="7919" y="5160"/>
                </a:moveTo>
                <a:cubicBezTo>
                  <a:pt x="7902" y="5152"/>
                  <a:pt x="7887" y="5154"/>
                  <a:pt x="7872" y="5166"/>
                </a:cubicBezTo>
                <a:cubicBezTo>
                  <a:pt x="7906" y="5148"/>
                  <a:pt x="7912" y="5155"/>
                  <a:pt x="7890" y="5187"/>
                </a:cubicBezTo>
                <a:cubicBezTo>
                  <a:pt x="7900" y="5178"/>
                  <a:pt x="7910" y="5169"/>
                  <a:pt x="7919" y="5160"/>
                </a:cubicBezTo>
                <a:close/>
                <a:moveTo>
                  <a:pt x="8344" y="5187"/>
                </a:moveTo>
                <a:cubicBezTo>
                  <a:pt x="8390" y="5181"/>
                  <a:pt x="8417" y="5146"/>
                  <a:pt x="8448" y="5116"/>
                </a:cubicBezTo>
                <a:cubicBezTo>
                  <a:pt x="8406" y="5155"/>
                  <a:pt x="8372" y="5118"/>
                  <a:pt x="8222" y="5252"/>
                </a:cubicBezTo>
                <a:cubicBezTo>
                  <a:pt x="8259" y="5223"/>
                  <a:pt x="8306" y="5214"/>
                  <a:pt x="8344" y="5187"/>
                </a:cubicBezTo>
                <a:close/>
                <a:moveTo>
                  <a:pt x="8288" y="5074"/>
                </a:moveTo>
                <a:cubicBezTo>
                  <a:pt x="8237" y="5075"/>
                  <a:pt x="8193" y="5114"/>
                  <a:pt x="8172" y="5157"/>
                </a:cubicBezTo>
                <a:cubicBezTo>
                  <a:pt x="8191" y="5153"/>
                  <a:pt x="8214" y="5164"/>
                  <a:pt x="8231" y="5156"/>
                </a:cubicBezTo>
                <a:cubicBezTo>
                  <a:pt x="8262" y="5143"/>
                  <a:pt x="8296" y="5102"/>
                  <a:pt x="8317" y="5077"/>
                </a:cubicBezTo>
                <a:cubicBezTo>
                  <a:pt x="8300" y="5094"/>
                  <a:pt x="8279" y="5102"/>
                  <a:pt x="8255" y="5101"/>
                </a:cubicBezTo>
                <a:cubicBezTo>
                  <a:pt x="8265" y="5091"/>
                  <a:pt x="8276" y="5082"/>
                  <a:pt x="8288" y="5074"/>
                </a:cubicBezTo>
                <a:close/>
                <a:moveTo>
                  <a:pt x="6880" y="5341"/>
                </a:moveTo>
                <a:cubicBezTo>
                  <a:pt x="6823" y="5366"/>
                  <a:pt x="6829" y="5412"/>
                  <a:pt x="6893" y="5411"/>
                </a:cubicBezTo>
                <a:cubicBezTo>
                  <a:pt x="6960" y="5409"/>
                  <a:pt x="7012" y="5355"/>
                  <a:pt x="7076" y="5341"/>
                </a:cubicBezTo>
                <a:cubicBezTo>
                  <a:pt x="7142" y="5327"/>
                  <a:pt x="7216" y="5353"/>
                  <a:pt x="7277" y="5322"/>
                </a:cubicBezTo>
                <a:cubicBezTo>
                  <a:pt x="7287" y="5317"/>
                  <a:pt x="7319" y="5295"/>
                  <a:pt x="7331" y="5301"/>
                </a:cubicBezTo>
                <a:cubicBezTo>
                  <a:pt x="7355" y="5315"/>
                  <a:pt x="7392" y="5338"/>
                  <a:pt x="7400" y="5294"/>
                </a:cubicBezTo>
                <a:cubicBezTo>
                  <a:pt x="7331" y="5304"/>
                  <a:pt x="7396" y="5229"/>
                  <a:pt x="7397" y="5202"/>
                </a:cubicBezTo>
                <a:cubicBezTo>
                  <a:pt x="7309" y="5181"/>
                  <a:pt x="7229" y="5248"/>
                  <a:pt x="7144" y="5234"/>
                </a:cubicBezTo>
                <a:cubicBezTo>
                  <a:pt x="7055" y="5220"/>
                  <a:pt x="6964" y="5322"/>
                  <a:pt x="6880" y="5341"/>
                </a:cubicBezTo>
                <a:close/>
                <a:moveTo>
                  <a:pt x="6512" y="5511"/>
                </a:moveTo>
                <a:cubicBezTo>
                  <a:pt x="6541" y="5492"/>
                  <a:pt x="6564" y="5467"/>
                  <a:pt x="6592" y="5448"/>
                </a:cubicBezTo>
                <a:cubicBezTo>
                  <a:pt x="6555" y="5449"/>
                  <a:pt x="6524" y="5476"/>
                  <a:pt x="6512" y="5511"/>
                </a:cubicBezTo>
                <a:close/>
                <a:moveTo>
                  <a:pt x="6557" y="5534"/>
                </a:moveTo>
                <a:cubicBezTo>
                  <a:pt x="6562" y="5510"/>
                  <a:pt x="6552" y="5507"/>
                  <a:pt x="6527" y="5525"/>
                </a:cubicBezTo>
                <a:cubicBezTo>
                  <a:pt x="6537" y="5528"/>
                  <a:pt x="6547" y="5531"/>
                  <a:pt x="6557" y="5534"/>
                </a:cubicBezTo>
                <a:close/>
                <a:moveTo>
                  <a:pt x="6393" y="5537"/>
                </a:moveTo>
                <a:cubicBezTo>
                  <a:pt x="6425" y="5522"/>
                  <a:pt x="6462" y="5525"/>
                  <a:pt x="6491" y="5505"/>
                </a:cubicBezTo>
                <a:cubicBezTo>
                  <a:pt x="6415" y="5512"/>
                  <a:pt x="6514" y="5471"/>
                  <a:pt x="6445" y="5476"/>
                </a:cubicBezTo>
                <a:cubicBezTo>
                  <a:pt x="6411" y="5478"/>
                  <a:pt x="6370" y="5499"/>
                  <a:pt x="6361" y="5534"/>
                </a:cubicBezTo>
                <a:cubicBezTo>
                  <a:pt x="6372" y="5535"/>
                  <a:pt x="6382" y="5536"/>
                  <a:pt x="6393" y="5537"/>
                </a:cubicBezTo>
                <a:close/>
                <a:moveTo>
                  <a:pt x="5687" y="5718"/>
                </a:moveTo>
                <a:cubicBezTo>
                  <a:pt x="5641" y="5640"/>
                  <a:pt x="5480" y="5767"/>
                  <a:pt x="5438" y="5789"/>
                </a:cubicBezTo>
                <a:cubicBezTo>
                  <a:pt x="5329" y="5846"/>
                  <a:pt x="5209" y="5892"/>
                  <a:pt x="5096" y="5947"/>
                </a:cubicBezTo>
                <a:cubicBezTo>
                  <a:pt x="5293" y="5870"/>
                  <a:pt x="5501" y="5822"/>
                  <a:pt x="5687" y="5718"/>
                </a:cubicBezTo>
                <a:close/>
                <a:moveTo>
                  <a:pt x="5630" y="5802"/>
                </a:moveTo>
                <a:cubicBezTo>
                  <a:pt x="5724" y="5812"/>
                  <a:pt x="5830" y="5751"/>
                  <a:pt x="5922" y="5734"/>
                </a:cubicBezTo>
                <a:cubicBezTo>
                  <a:pt x="5973" y="5724"/>
                  <a:pt x="6134" y="5687"/>
                  <a:pt x="6156" y="5632"/>
                </a:cubicBezTo>
                <a:cubicBezTo>
                  <a:pt x="6136" y="5639"/>
                  <a:pt x="6115" y="5644"/>
                  <a:pt x="6094" y="5647"/>
                </a:cubicBezTo>
                <a:cubicBezTo>
                  <a:pt x="6130" y="5624"/>
                  <a:pt x="6261" y="5611"/>
                  <a:pt x="6254" y="5549"/>
                </a:cubicBezTo>
                <a:cubicBezTo>
                  <a:pt x="6214" y="5572"/>
                  <a:pt x="6171" y="5588"/>
                  <a:pt x="6129" y="5606"/>
                </a:cubicBezTo>
                <a:cubicBezTo>
                  <a:pt x="6148" y="5586"/>
                  <a:pt x="6165" y="5566"/>
                  <a:pt x="6180" y="5543"/>
                </a:cubicBezTo>
                <a:cubicBezTo>
                  <a:pt x="6126" y="5544"/>
                  <a:pt x="5902" y="5616"/>
                  <a:pt x="6058" y="5644"/>
                </a:cubicBezTo>
                <a:cubicBezTo>
                  <a:pt x="6033" y="5657"/>
                  <a:pt x="6007" y="5646"/>
                  <a:pt x="5981" y="5649"/>
                </a:cubicBezTo>
                <a:cubicBezTo>
                  <a:pt x="5951" y="5652"/>
                  <a:pt x="5935" y="5680"/>
                  <a:pt x="5904" y="5677"/>
                </a:cubicBezTo>
                <a:cubicBezTo>
                  <a:pt x="5928" y="5731"/>
                  <a:pt x="5631" y="5772"/>
                  <a:pt x="5601" y="5787"/>
                </a:cubicBezTo>
                <a:cubicBezTo>
                  <a:pt x="5611" y="5792"/>
                  <a:pt x="5621" y="5797"/>
                  <a:pt x="5630" y="5802"/>
                </a:cubicBezTo>
                <a:close/>
                <a:moveTo>
                  <a:pt x="6186" y="5647"/>
                </a:moveTo>
                <a:cubicBezTo>
                  <a:pt x="6212" y="5636"/>
                  <a:pt x="6239" y="5623"/>
                  <a:pt x="6260" y="5603"/>
                </a:cubicBezTo>
                <a:cubicBezTo>
                  <a:pt x="6231" y="5612"/>
                  <a:pt x="6194" y="5610"/>
                  <a:pt x="6186" y="564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7" name="꙱ Afghanistan (Islamic Republic of Afghanistan) (AF) (H)">
            <a:extLst>
              <a:ext uri="{FF2B5EF4-FFF2-40B4-BE49-F238E27FC236}">
                <a16:creationId xmlns:a16="http://schemas.microsoft.com/office/drawing/2014/main" id="{342A0710-F54F-4E1D-AC97-711A4317C890}"/>
              </a:ext>
            </a:extLst>
          </p:cNvPr>
          <p:cNvSpPr>
            <a:spLocks/>
          </p:cNvSpPr>
          <p:nvPr/>
        </p:nvSpPr>
        <p:spPr bwMode="auto">
          <a:xfrm>
            <a:off x="5886427" y="1252347"/>
            <a:ext cx="334155" cy="266452"/>
          </a:xfrm>
          <a:custGeom>
            <a:avLst/>
            <a:gdLst>
              <a:gd name="T0" fmla="*/ 1697 w 4048"/>
              <a:gd name="T1" fmla="*/ 382 h 3230"/>
              <a:gd name="T2" fmla="*/ 1976 w 4048"/>
              <a:gd name="T3" fmla="*/ 473 h 3230"/>
              <a:gd name="T4" fmla="*/ 2223 w 4048"/>
              <a:gd name="T5" fmla="*/ 420 h 3230"/>
              <a:gd name="T6" fmla="*/ 2317 w 4048"/>
              <a:gd name="T7" fmla="*/ 422 h 3230"/>
              <a:gd name="T8" fmla="*/ 2432 w 4048"/>
              <a:gd name="T9" fmla="*/ 322 h 3230"/>
              <a:gd name="T10" fmla="*/ 2645 w 4048"/>
              <a:gd name="T11" fmla="*/ 258 h 3230"/>
              <a:gd name="T12" fmla="*/ 2797 w 4048"/>
              <a:gd name="T13" fmla="*/ 1 h 3230"/>
              <a:gd name="T14" fmla="*/ 2918 w 4048"/>
              <a:gd name="T15" fmla="*/ 183 h 3230"/>
              <a:gd name="T16" fmla="*/ 3268 w 4048"/>
              <a:gd name="T17" fmla="*/ 547 h 3230"/>
              <a:gd name="T18" fmla="*/ 3516 w 4048"/>
              <a:gd name="T19" fmla="*/ 372 h 3230"/>
              <a:gd name="T20" fmla="*/ 3859 w 4048"/>
              <a:gd name="T21" fmla="*/ 370 h 3230"/>
              <a:gd name="T22" fmla="*/ 4048 w 4048"/>
              <a:gd name="T23" fmla="*/ 428 h 3230"/>
              <a:gd name="T24" fmla="*/ 3987 w 4048"/>
              <a:gd name="T25" fmla="*/ 500 h 3230"/>
              <a:gd name="T26" fmla="*/ 3727 w 4048"/>
              <a:gd name="T27" fmla="*/ 546 h 3230"/>
              <a:gd name="T28" fmla="*/ 3298 w 4048"/>
              <a:gd name="T29" fmla="*/ 617 h 3230"/>
              <a:gd name="T30" fmla="*/ 3123 w 4048"/>
              <a:gd name="T31" fmla="*/ 744 h 3230"/>
              <a:gd name="T32" fmla="*/ 3117 w 4048"/>
              <a:gd name="T33" fmla="*/ 903 h 3230"/>
              <a:gd name="T34" fmla="*/ 3252 w 4048"/>
              <a:gd name="T35" fmla="*/ 1164 h 3230"/>
              <a:gd name="T36" fmla="*/ 3128 w 4048"/>
              <a:gd name="T37" fmla="*/ 1378 h 3230"/>
              <a:gd name="T38" fmla="*/ 3076 w 4048"/>
              <a:gd name="T39" fmla="*/ 1597 h 3230"/>
              <a:gd name="T40" fmla="*/ 2931 w 4048"/>
              <a:gd name="T41" fmla="*/ 1728 h 3230"/>
              <a:gd name="T42" fmla="*/ 2770 w 4048"/>
              <a:gd name="T43" fmla="*/ 1917 h 3230"/>
              <a:gd name="T44" fmla="*/ 2755 w 4048"/>
              <a:gd name="T45" fmla="*/ 2227 h 3230"/>
              <a:gd name="T46" fmla="*/ 2544 w 4048"/>
              <a:gd name="T47" fmla="*/ 2360 h 3230"/>
              <a:gd name="T48" fmla="*/ 2279 w 4048"/>
              <a:gd name="T49" fmla="*/ 2467 h 3230"/>
              <a:gd name="T50" fmla="*/ 2107 w 4048"/>
              <a:gd name="T51" fmla="*/ 2543 h 3230"/>
              <a:gd name="T52" fmla="*/ 1948 w 4048"/>
              <a:gd name="T53" fmla="*/ 2748 h 3230"/>
              <a:gd name="T54" fmla="*/ 1963 w 4048"/>
              <a:gd name="T55" fmla="*/ 2971 h 3230"/>
              <a:gd name="T56" fmla="*/ 1744 w 4048"/>
              <a:gd name="T57" fmla="*/ 3135 h 3230"/>
              <a:gd name="T58" fmla="*/ 1425 w 4048"/>
              <a:gd name="T59" fmla="*/ 3174 h 3230"/>
              <a:gd name="T60" fmla="*/ 1115 w 4048"/>
              <a:gd name="T61" fmla="*/ 3188 h 3230"/>
              <a:gd name="T62" fmla="*/ 341 w 4048"/>
              <a:gd name="T63" fmla="*/ 3058 h 3230"/>
              <a:gd name="T64" fmla="*/ 567 w 4048"/>
              <a:gd name="T65" fmla="*/ 2594 h 3230"/>
              <a:gd name="T66" fmla="*/ 158 w 4048"/>
              <a:gd name="T67" fmla="*/ 2085 h 3230"/>
              <a:gd name="T68" fmla="*/ 6 w 4048"/>
              <a:gd name="T69" fmla="*/ 1559 h 3230"/>
              <a:gd name="T70" fmla="*/ 50 w 4048"/>
              <a:gd name="T71" fmla="*/ 1387 h 3230"/>
              <a:gd name="T72" fmla="*/ 117 w 4048"/>
              <a:gd name="T73" fmla="*/ 1124 h 3230"/>
              <a:gd name="T74" fmla="*/ 233 w 4048"/>
              <a:gd name="T75" fmla="*/ 1046 h 3230"/>
              <a:gd name="T76" fmla="*/ 474 w 4048"/>
              <a:gd name="T77" fmla="*/ 1173 h 3230"/>
              <a:gd name="T78" fmla="*/ 697 w 4048"/>
              <a:gd name="T79" fmla="*/ 1011 h 3230"/>
              <a:gd name="T80" fmla="*/ 670 w 4048"/>
              <a:gd name="T81" fmla="*/ 918 h 3230"/>
              <a:gd name="T82" fmla="*/ 1118 w 4048"/>
              <a:gd name="T83" fmla="*/ 446 h 3230"/>
              <a:gd name="T84" fmla="*/ 1387 w 4048"/>
              <a:gd name="T85" fmla="*/ 333 h 3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48" h="3230">
                <a:moveTo>
                  <a:pt x="1587" y="383"/>
                </a:moveTo>
                <a:cubicBezTo>
                  <a:pt x="1599" y="381"/>
                  <a:pt x="1665" y="374"/>
                  <a:pt x="1697" y="382"/>
                </a:cubicBezTo>
                <a:cubicBezTo>
                  <a:pt x="1790" y="401"/>
                  <a:pt x="1757" y="449"/>
                  <a:pt x="1836" y="439"/>
                </a:cubicBezTo>
                <a:cubicBezTo>
                  <a:pt x="1898" y="431"/>
                  <a:pt x="1932" y="415"/>
                  <a:pt x="1976" y="473"/>
                </a:cubicBezTo>
                <a:cubicBezTo>
                  <a:pt x="2054" y="575"/>
                  <a:pt x="2048" y="499"/>
                  <a:pt x="2104" y="511"/>
                </a:cubicBezTo>
                <a:cubicBezTo>
                  <a:pt x="2098" y="465"/>
                  <a:pt x="2172" y="452"/>
                  <a:pt x="2223" y="420"/>
                </a:cubicBezTo>
                <a:cubicBezTo>
                  <a:pt x="2232" y="414"/>
                  <a:pt x="2247" y="456"/>
                  <a:pt x="2278" y="399"/>
                </a:cubicBezTo>
                <a:cubicBezTo>
                  <a:pt x="2284" y="387"/>
                  <a:pt x="2311" y="408"/>
                  <a:pt x="2317" y="422"/>
                </a:cubicBezTo>
                <a:cubicBezTo>
                  <a:pt x="2328" y="449"/>
                  <a:pt x="2434" y="541"/>
                  <a:pt x="2429" y="416"/>
                </a:cubicBezTo>
                <a:cubicBezTo>
                  <a:pt x="2427" y="386"/>
                  <a:pt x="2387" y="355"/>
                  <a:pt x="2432" y="322"/>
                </a:cubicBezTo>
                <a:cubicBezTo>
                  <a:pt x="2461" y="299"/>
                  <a:pt x="2515" y="300"/>
                  <a:pt x="2565" y="316"/>
                </a:cubicBezTo>
                <a:cubicBezTo>
                  <a:pt x="2606" y="328"/>
                  <a:pt x="2678" y="322"/>
                  <a:pt x="2645" y="258"/>
                </a:cubicBezTo>
                <a:cubicBezTo>
                  <a:pt x="2634" y="236"/>
                  <a:pt x="2587" y="207"/>
                  <a:pt x="2614" y="177"/>
                </a:cubicBezTo>
                <a:cubicBezTo>
                  <a:pt x="2666" y="119"/>
                  <a:pt x="2674" y="3"/>
                  <a:pt x="2797" y="1"/>
                </a:cubicBezTo>
                <a:cubicBezTo>
                  <a:pt x="2824" y="0"/>
                  <a:pt x="2899" y="43"/>
                  <a:pt x="2909" y="80"/>
                </a:cubicBezTo>
                <a:cubicBezTo>
                  <a:pt x="2915" y="103"/>
                  <a:pt x="2900" y="167"/>
                  <a:pt x="2918" y="183"/>
                </a:cubicBezTo>
                <a:cubicBezTo>
                  <a:pt x="2962" y="223"/>
                  <a:pt x="3023" y="132"/>
                  <a:pt x="3018" y="244"/>
                </a:cubicBezTo>
                <a:cubicBezTo>
                  <a:pt x="3010" y="408"/>
                  <a:pt x="3028" y="781"/>
                  <a:pt x="3268" y="547"/>
                </a:cubicBezTo>
                <a:cubicBezTo>
                  <a:pt x="3304" y="501"/>
                  <a:pt x="3396" y="538"/>
                  <a:pt x="3419" y="484"/>
                </a:cubicBezTo>
                <a:cubicBezTo>
                  <a:pt x="3441" y="431"/>
                  <a:pt x="3474" y="406"/>
                  <a:pt x="3516" y="372"/>
                </a:cubicBezTo>
                <a:cubicBezTo>
                  <a:pt x="3562" y="335"/>
                  <a:pt x="3758" y="339"/>
                  <a:pt x="3680" y="425"/>
                </a:cubicBezTo>
                <a:cubicBezTo>
                  <a:pt x="3734" y="446"/>
                  <a:pt x="3816" y="401"/>
                  <a:pt x="3859" y="370"/>
                </a:cubicBezTo>
                <a:cubicBezTo>
                  <a:pt x="3883" y="353"/>
                  <a:pt x="3971" y="384"/>
                  <a:pt x="3995" y="390"/>
                </a:cubicBezTo>
                <a:cubicBezTo>
                  <a:pt x="4009" y="394"/>
                  <a:pt x="4036" y="420"/>
                  <a:pt x="4048" y="428"/>
                </a:cubicBezTo>
                <a:cubicBezTo>
                  <a:pt x="4027" y="437"/>
                  <a:pt x="4006" y="430"/>
                  <a:pt x="3985" y="427"/>
                </a:cubicBezTo>
                <a:cubicBezTo>
                  <a:pt x="3908" y="415"/>
                  <a:pt x="3904" y="493"/>
                  <a:pt x="3987" y="500"/>
                </a:cubicBezTo>
                <a:cubicBezTo>
                  <a:pt x="3930" y="508"/>
                  <a:pt x="3891" y="533"/>
                  <a:pt x="3860" y="557"/>
                </a:cubicBezTo>
                <a:cubicBezTo>
                  <a:pt x="3808" y="603"/>
                  <a:pt x="3776" y="537"/>
                  <a:pt x="3727" y="546"/>
                </a:cubicBezTo>
                <a:cubicBezTo>
                  <a:pt x="3625" y="569"/>
                  <a:pt x="3520" y="557"/>
                  <a:pt x="3426" y="572"/>
                </a:cubicBezTo>
                <a:cubicBezTo>
                  <a:pt x="3381" y="579"/>
                  <a:pt x="3343" y="605"/>
                  <a:pt x="3298" y="617"/>
                </a:cubicBezTo>
                <a:cubicBezTo>
                  <a:pt x="3249" y="631"/>
                  <a:pt x="3239" y="696"/>
                  <a:pt x="3207" y="713"/>
                </a:cubicBezTo>
                <a:cubicBezTo>
                  <a:pt x="3171" y="731"/>
                  <a:pt x="3160" y="691"/>
                  <a:pt x="3123" y="744"/>
                </a:cubicBezTo>
                <a:cubicBezTo>
                  <a:pt x="3105" y="769"/>
                  <a:pt x="3068" y="806"/>
                  <a:pt x="3060" y="834"/>
                </a:cubicBezTo>
                <a:cubicBezTo>
                  <a:pt x="3050" y="866"/>
                  <a:pt x="3097" y="888"/>
                  <a:pt x="3117" y="903"/>
                </a:cubicBezTo>
                <a:cubicBezTo>
                  <a:pt x="3161" y="957"/>
                  <a:pt x="3208" y="1005"/>
                  <a:pt x="3231" y="1085"/>
                </a:cubicBezTo>
                <a:cubicBezTo>
                  <a:pt x="3189" y="1136"/>
                  <a:pt x="3253" y="1133"/>
                  <a:pt x="3252" y="1164"/>
                </a:cubicBezTo>
                <a:cubicBezTo>
                  <a:pt x="3226" y="1184"/>
                  <a:pt x="3231" y="1205"/>
                  <a:pt x="3219" y="1234"/>
                </a:cubicBezTo>
                <a:cubicBezTo>
                  <a:pt x="3193" y="1302"/>
                  <a:pt x="3106" y="1318"/>
                  <a:pt x="3128" y="1378"/>
                </a:cubicBezTo>
                <a:cubicBezTo>
                  <a:pt x="3051" y="1382"/>
                  <a:pt x="3142" y="1439"/>
                  <a:pt x="3158" y="1456"/>
                </a:cubicBezTo>
                <a:cubicBezTo>
                  <a:pt x="3220" y="1520"/>
                  <a:pt x="3122" y="1587"/>
                  <a:pt x="3076" y="1597"/>
                </a:cubicBezTo>
                <a:cubicBezTo>
                  <a:pt x="2971" y="1620"/>
                  <a:pt x="2858" y="1551"/>
                  <a:pt x="2826" y="1583"/>
                </a:cubicBezTo>
                <a:cubicBezTo>
                  <a:pt x="2780" y="1629"/>
                  <a:pt x="2918" y="1671"/>
                  <a:pt x="2931" y="1728"/>
                </a:cubicBezTo>
                <a:cubicBezTo>
                  <a:pt x="2938" y="1756"/>
                  <a:pt x="2986" y="1805"/>
                  <a:pt x="2972" y="1833"/>
                </a:cubicBezTo>
                <a:cubicBezTo>
                  <a:pt x="2916" y="1927"/>
                  <a:pt x="2798" y="1888"/>
                  <a:pt x="2770" y="1917"/>
                </a:cubicBezTo>
                <a:cubicBezTo>
                  <a:pt x="2747" y="1941"/>
                  <a:pt x="2807" y="2036"/>
                  <a:pt x="2744" y="2108"/>
                </a:cubicBezTo>
                <a:cubicBezTo>
                  <a:pt x="2713" y="2143"/>
                  <a:pt x="2745" y="2189"/>
                  <a:pt x="2755" y="2227"/>
                </a:cubicBezTo>
                <a:cubicBezTo>
                  <a:pt x="2773" y="2298"/>
                  <a:pt x="2763" y="2387"/>
                  <a:pt x="2690" y="2424"/>
                </a:cubicBezTo>
                <a:cubicBezTo>
                  <a:pt x="2615" y="2464"/>
                  <a:pt x="2647" y="2378"/>
                  <a:pt x="2544" y="2360"/>
                </a:cubicBezTo>
                <a:cubicBezTo>
                  <a:pt x="2533" y="2358"/>
                  <a:pt x="2552" y="2366"/>
                  <a:pt x="2535" y="2387"/>
                </a:cubicBezTo>
                <a:cubicBezTo>
                  <a:pt x="2369" y="2327"/>
                  <a:pt x="2467" y="2443"/>
                  <a:pt x="2279" y="2467"/>
                </a:cubicBezTo>
                <a:cubicBezTo>
                  <a:pt x="2289" y="2504"/>
                  <a:pt x="2330" y="2505"/>
                  <a:pt x="2353" y="2530"/>
                </a:cubicBezTo>
                <a:cubicBezTo>
                  <a:pt x="2183" y="2621"/>
                  <a:pt x="2139" y="2546"/>
                  <a:pt x="2107" y="2543"/>
                </a:cubicBezTo>
                <a:cubicBezTo>
                  <a:pt x="2057" y="2545"/>
                  <a:pt x="2040" y="2631"/>
                  <a:pt x="2002" y="2656"/>
                </a:cubicBezTo>
                <a:cubicBezTo>
                  <a:pt x="1963" y="2689"/>
                  <a:pt x="1954" y="2683"/>
                  <a:pt x="1948" y="2748"/>
                </a:cubicBezTo>
                <a:cubicBezTo>
                  <a:pt x="1945" y="2807"/>
                  <a:pt x="1968" y="2853"/>
                  <a:pt x="1973" y="2910"/>
                </a:cubicBezTo>
                <a:cubicBezTo>
                  <a:pt x="1968" y="2933"/>
                  <a:pt x="1967" y="2948"/>
                  <a:pt x="1963" y="2971"/>
                </a:cubicBezTo>
                <a:cubicBezTo>
                  <a:pt x="1966" y="2992"/>
                  <a:pt x="1985" y="3005"/>
                  <a:pt x="1993" y="3022"/>
                </a:cubicBezTo>
                <a:cubicBezTo>
                  <a:pt x="2021" y="3086"/>
                  <a:pt x="1776" y="3128"/>
                  <a:pt x="1744" y="3135"/>
                </a:cubicBezTo>
                <a:cubicBezTo>
                  <a:pt x="1692" y="3148"/>
                  <a:pt x="1653" y="3171"/>
                  <a:pt x="1598" y="3169"/>
                </a:cubicBezTo>
                <a:cubicBezTo>
                  <a:pt x="1543" y="3167"/>
                  <a:pt x="1476" y="3146"/>
                  <a:pt x="1425" y="3174"/>
                </a:cubicBezTo>
                <a:cubicBezTo>
                  <a:pt x="1375" y="3200"/>
                  <a:pt x="1344" y="3228"/>
                  <a:pt x="1286" y="3212"/>
                </a:cubicBezTo>
                <a:cubicBezTo>
                  <a:pt x="1232" y="3197"/>
                  <a:pt x="1170" y="3180"/>
                  <a:pt x="1115" y="3188"/>
                </a:cubicBezTo>
                <a:cubicBezTo>
                  <a:pt x="991" y="3205"/>
                  <a:pt x="850" y="3230"/>
                  <a:pt x="726" y="3194"/>
                </a:cubicBezTo>
                <a:cubicBezTo>
                  <a:pt x="582" y="3152"/>
                  <a:pt x="488" y="3091"/>
                  <a:pt x="341" y="3058"/>
                </a:cubicBezTo>
                <a:cubicBezTo>
                  <a:pt x="404" y="2986"/>
                  <a:pt x="448" y="2900"/>
                  <a:pt x="502" y="2822"/>
                </a:cubicBezTo>
                <a:cubicBezTo>
                  <a:pt x="549" y="2754"/>
                  <a:pt x="595" y="2680"/>
                  <a:pt x="567" y="2594"/>
                </a:cubicBezTo>
                <a:cubicBezTo>
                  <a:pt x="515" y="2438"/>
                  <a:pt x="275" y="2561"/>
                  <a:pt x="237" y="2390"/>
                </a:cubicBezTo>
                <a:cubicBezTo>
                  <a:pt x="213" y="2282"/>
                  <a:pt x="208" y="2187"/>
                  <a:pt x="158" y="2085"/>
                </a:cubicBezTo>
                <a:cubicBezTo>
                  <a:pt x="115" y="1997"/>
                  <a:pt x="60" y="1912"/>
                  <a:pt x="121" y="1820"/>
                </a:cubicBezTo>
                <a:cubicBezTo>
                  <a:pt x="225" y="1663"/>
                  <a:pt x="18" y="1859"/>
                  <a:pt x="6" y="1559"/>
                </a:cubicBezTo>
                <a:cubicBezTo>
                  <a:pt x="0" y="1513"/>
                  <a:pt x="23" y="1491"/>
                  <a:pt x="53" y="1472"/>
                </a:cubicBezTo>
                <a:cubicBezTo>
                  <a:pt x="100" y="1442"/>
                  <a:pt x="75" y="1422"/>
                  <a:pt x="50" y="1387"/>
                </a:cubicBezTo>
                <a:cubicBezTo>
                  <a:pt x="129" y="1378"/>
                  <a:pt x="144" y="1277"/>
                  <a:pt x="129" y="1218"/>
                </a:cubicBezTo>
                <a:cubicBezTo>
                  <a:pt x="132" y="1188"/>
                  <a:pt x="92" y="1170"/>
                  <a:pt x="117" y="1124"/>
                </a:cubicBezTo>
                <a:cubicBezTo>
                  <a:pt x="131" y="1072"/>
                  <a:pt x="131" y="1030"/>
                  <a:pt x="146" y="1011"/>
                </a:cubicBezTo>
                <a:cubicBezTo>
                  <a:pt x="158" y="1005"/>
                  <a:pt x="182" y="1010"/>
                  <a:pt x="233" y="1046"/>
                </a:cubicBezTo>
                <a:cubicBezTo>
                  <a:pt x="258" y="1064"/>
                  <a:pt x="277" y="1083"/>
                  <a:pt x="308" y="1074"/>
                </a:cubicBezTo>
                <a:cubicBezTo>
                  <a:pt x="389" y="1059"/>
                  <a:pt x="448" y="1095"/>
                  <a:pt x="474" y="1173"/>
                </a:cubicBezTo>
                <a:cubicBezTo>
                  <a:pt x="508" y="1114"/>
                  <a:pt x="604" y="1150"/>
                  <a:pt x="648" y="1087"/>
                </a:cubicBezTo>
                <a:cubicBezTo>
                  <a:pt x="675" y="1070"/>
                  <a:pt x="702" y="1046"/>
                  <a:pt x="697" y="1011"/>
                </a:cubicBezTo>
                <a:cubicBezTo>
                  <a:pt x="697" y="999"/>
                  <a:pt x="699" y="988"/>
                  <a:pt x="718" y="977"/>
                </a:cubicBezTo>
                <a:cubicBezTo>
                  <a:pt x="717" y="977"/>
                  <a:pt x="683" y="953"/>
                  <a:pt x="670" y="918"/>
                </a:cubicBezTo>
                <a:cubicBezTo>
                  <a:pt x="792" y="935"/>
                  <a:pt x="914" y="860"/>
                  <a:pt x="1013" y="798"/>
                </a:cubicBezTo>
                <a:cubicBezTo>
                  <a:pt x="1142" y="716"/>
                  <a:pt x="1017" y="504"/>
                  <a:pt x="1118" y="446"/>
                </a:cubicBezTo>
                <a:cubicBezTo>
                  <a:pt x="1180" y="410"/>
                  <a:pt x="1309" y="477"/>
                  <a:pt x="1305" y="379"/>
                </a:cubicBezTo>
                <a:cubicBezTo>
                  <a:pt x="1302" y="317"/>
                  <a:pt x="1339" y="308"/>
                  <a:pt x="1387" y="333"/>
                </a:cubicBezTo>
                <a:cubicBezTo>
                  <a:pt x="1421" y="356"/>
                  <a:pt x="1474" y="418"/>
                  <a:pt x="1587" y="383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77" name="33">
            <a:extLst>
              <a:ext uri="{FF2B5EF4-FFF2-40B4-BE49-F238E27FC236}">
                <a16:creationId xmlns:a16="http://schemas.microsoft.com/office/drawing/2014/main" id="{5F21CDDD-4510-4767-98F4-B48D2BD26FCF}"/>
              </a:ext>
            </a:extLst>
          </p:cNvPr>
          <p:cNvSpPr txBox="1"/>
          <p:nvPr/>
        </p:nvSpPr>
        <p:spPr>
          <a:xfrm>
            <a:off x="9022335" y="1141236"/>
            <a:ext cx="3059623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FF9966"/>
                </a:solidFill>
                <a:latin typeface="Tactic Round Med It" panose="00000600000000000000" pitchFamily="50" charset="0"/>
              </a:rPr>
              <a:t>Countries minimum w/o Lakes</a:t>
            </a:r>
          </a:p>
          <a:p>
            <a:endParaRPr lang="en-US" sz="16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  <a:p>
            <a: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  <a:t>Used when you need the minimum number of countries w/o Lakes, for example, for show borders on the water objects </a:t>
            </a:r>
            <a:b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</a:br>
            <a: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  <a:t>(only for High detail)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40636489-8F51-4673-B8DD-E709A0F7C15D}"/>
              </a:ext>
            </a:extLst>
          </p:cNvPr>
          <p:cNvGrpSpPr/>
          <p:nvPr/>
        </p:nvGrpSpPr>
        <p:grpSpPr>
          <a:xfrm>
            <a:off x="1426896" y="5186887"/>
            <a:ext cx="219612" cy="216437"/>
            <a:chOff x="19574093" y="15548290"/>
            <a:chExt cx="431025" cy="431025"/>
          </a:xfrm>
        </p:grpSpPr>
        <p:sp>
          <p:nvSpPr>
            <p:cNvPr id="179" name="Rectangle: Rounded Corners 178">
              <a:extLst>
                <a:ext uri="{FF2B5EF4-FFF2-40B4-BE49-F238E27FC236}">
                  <a16:creationId xmlns:a16="http://schemas.microsoft.com/office/drawing/2014/main" id="{163476FA-CEF8-41FE-ADF5-D1529202827C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EAE61235-81EA-4BA5-A592-B33BBAE9AFA5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181" name="TextBox 180">
            <a:extLst>
              <a:ext uri="{FF2B5EF4-FFF2-40B4-BE49-F238E27FC236}">
                <a16:creationId xmlns:a16="http://schemas.microsoft.com/office/drawing/2014/main" id="{F0C1527D-908D-4E0C-A0BF-0137BC989896}"/>
              </a:ext>
            </a:extLst>
          </p:cNvPr>
          <p:cNvSpPr txBox="1"/>
          <p:nvPr/>
        </p:nvSpPr>
        <p:spPr>
          <a:xfrm>
            <a:off x="46638" y="1001630"/>
            <a:ext cx="14830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w/o Lakes</a:t>
            </a:r>
          </a:p>
        </p:txBody>
      </p:sp>
      <p:sp>
        <p:nvSpPr>
          <p:cNvPr id="182" name="Oval 181">
            <a:extLst>
              <a:ext uri="{FF2B5EF4-FFF2-40B4-BE49-F238E27FC236}">
                <a16:creationId xmlns:a16="http://schemas.microsoft.com/office/drawing/2014/main" id="{01212EA6-8BA0-40A3-AD7E-A00CE3ED61D7}"/>
              </a:ext>
            </a:extLst>
          </p:cNvPr>
          <p:cNvSpPr/>
          <p:nvPr/>
        </p:nvSpPr>
        <p:spPr>
          <a:xfrm>
            <a:off x="2071401" y="655417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6A923669-C160-40C5-81C6-95667E9669B3}"/>
              </a:ext>
            </a:extLst>
          </p:cNvPr>
          <p:cNvCxnSpPr>
            <a:cxnSpLocks/>
            <a:stCxn id="181" idx="3"/>
          </p:cNvCxnSpPr>
          <p:nvPr/>
        </p:nvCxnSpPr>
        <p:spPr>
          <a:xfrm flipV="1">
            <a:off x="1529736" y="1122318"/>
            <a:ext cx="466376" cy="63978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" name="Oval 183">
            <a:extLst>
              <a:ext uri="{FF2B5EF4-FFF2-40B4-BE49-F238E27FC236}">
                <a16:creationId xmlns:a16="http://schemas.microsoft.com/office/drawing/2014/main" id="{13A1B578-3FB0-466C-85DA-540CE0AAEE1A}"/>
              </a:ext>
            </a:extLst>
          </p:cNvPr>
          <p:cNvSpPr/>
          <p:nvPr/>
        </p:nvSpPr>
        <p:spPr>
          <a:xfrm>
            <a:off x="2734089" y="4137945"/>
            <a:ext cx="5304366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D2B1D266-F61B-4FF9-9229-831DB4E39AB9}"/>
              </a:ext>
            </a:extLst>
          </p:cNvPr>
          <p:cNvSpPr txBox="1"/>
          <p:nvPr/>
        </p:nvSpPr>
        <p:spPr>
          <a:xfrm>
            <a:off x="46638" y="4213697"/>
            <a:ext cx="20858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w/o Antarctica</a:t>
            </a:r>
          </a:p>
        </p:txBody>
      </p:sp>
      <p:cxnSp>
        <p:nvCxnSpPr>
          <p:cNvPr id="186" name="Straight Arrow Connector 185">
            <a:extLst>
              <a:ext uri="{FF2B5EF4-FFF2-40B4-BE49-F238E27FC236}">
                <a16:creationId xmlns:a16="http://schemas.microsoft.com/office/drawing/2014/main" id="{27EA413A-35E2-498A-83AB-E7323D401ABA}"/>
              </a:ext>
            </a:extLst>
          </p:cNvPr>
          <p:cNvCxnSpPr>
            <a:cxnSpLocks/>
          </p:cNvCxnSpPr>
          <p:nvPr/>
        </p:nvCxnSpPr>
        <p:spPr>
          <a:xfrm flipV="1">
            <a:off x="2105526" y="4385511"/>
            <a:ext cx="505327" cy="30078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610749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9000">
        <p159:morph option="byChar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8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0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4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6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4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8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6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0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8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0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4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8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6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0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8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2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0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4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2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6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4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6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0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8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2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0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4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2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6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4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8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6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0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8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2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0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4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2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6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4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8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6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0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8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2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0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4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2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6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4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8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6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0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8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2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0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4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2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4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8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0" fill="hold">
                            <p:stCondLst>
                              <p:cond delay="2000"/>
                            </p:stCondLst>
                            <p:childTnLst>
                              <p:par>
                                <p:cTn id="70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03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4" fill="hold">
                            <p:stCondLst>
                              <p:cond delay="2500"/>
                            </p:stCondLst>
                            <p:childTnLst>
                              <p:par>
                                <p:cTn id="70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0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1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4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7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8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0" fill="hold">
                            <p:stCondLst>
                              <p:cond delay="5000"/>
                            </p:stCondLst>
                            <p:childTnLst>
                              <p:par>
                                <p:cTn id="72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23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4" fill="hold">
                            <p:stCondLst>
                              <p:cond delay="5500"/>
                            </p:stCondLst>
                            <p:childTnLst>
                              <p:par>
                                <p:cTn id="7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7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8" fill="hold">
                            <p:stCondLst>
                              <p:cond delay="6000"/>
                            </p:stCondLst>
                            <p:childTnLst>
                              <p:par>
                                <p:cTn id="7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1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2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3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5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6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8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9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1" fill="hold">
                            <p:stCondLst>
                              <p:cond delay="8500"/>
                            </p:stCondLst>
                            <p:childTnLst>
                              <p:par>
                                <p:cTn id="742" presetID="23" presetClass="exit" presetSubtype="32" fill="hold" grpId="1" nodeType="after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3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4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7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8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1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5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6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9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0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3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7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8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1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2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5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79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0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3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4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7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91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2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95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6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799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03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4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07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8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11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15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6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19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0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23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27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8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1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2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5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9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0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43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4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47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1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2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5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9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3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4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67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1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5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6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79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5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6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9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0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3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4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7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8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1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5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6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9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0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3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4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7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8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1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2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5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6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9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0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3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4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7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8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1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2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5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6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9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0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3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4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7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8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1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2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5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6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9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0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3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4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7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8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1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2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5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6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9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0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3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4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7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8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1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2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5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6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9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0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3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4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7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8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1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2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5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6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9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0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3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4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7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8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1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2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5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6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9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0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3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4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7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8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1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2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5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6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9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0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3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4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7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8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1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2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5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6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9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0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3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4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7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8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1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2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5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6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9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0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3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4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7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8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1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2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5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6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9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0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3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4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7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8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1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2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5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6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9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0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3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4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7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8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1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2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5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6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9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0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3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4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7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8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1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2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5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6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9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0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3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4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7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8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1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2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435" presetID="10" presetClass="exit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6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5" grpId="0" animBg="1"/>
      <p:bldP spid="1275" grpId="1" animBg="1"/>
      <p:bldP spid="1276" grpId="0" animBg="1"/>
      <p:bldP spid="1276" grpId="1" animBg="1"/>
      <p:bldP spid="1277" grpId="0" animBg="1"/>
      <p:bldP spid="1277" grpId="1" animBg="1"/>
      <p:bldP spid="1278" grpId="0" animBg="1"/>
      <p:bldP spid="1278" grpId="1" animBg="1"/>
      <p:bldP spid="1279" grpId="0" animBg="1"/>
      <p:bldP spid="1279" grpId="1" animBg="1"/>
      <p:bldP spid="1280" grpId="0" animBg="1"/>
      <p:bldP spid="1280" grpId="1" animBg="1"/>
      <p:bldP spid="1281" grpId="0" animBg="1"/>
      <p:bldP spid="1281" grpId="1" animBg="1"/>
      <p:bldP spid="1282" grpId="0" animBg="1"/>
      <p:bldP spid="1282" grpId="1" animBg="1"/>
      <p:bldP spid="1283" grpId="0" animBg="1"/>
      <p:bldP spid="1283" grpId="1" animBg="1"/>
      <p:bldP spid="1284" grpId="0" animBg="1"/>
      <p:bldP spid="1284" grpId="1" animBg="1"/>
      <p:bldP spid="1285" grpId="0" animBg="1"/>
      <p:bldP spid="1285" grpId="1" animBg="1"/>
      <p:bldP spid="1286" grpId="0" animBg="1"/>
      <p:bldP spid="1286" grpId="1" animBg="1"/>
      <p:bldP spid="1287" grpId="0" animBg="1"/>
      <p:bldP spid="1287" grpId="1" animBg="1"/>
      <p:bldP spid="1288" grpId="0" animBg="1"/>
      <p:bldP spid="1288" grpId="1" animBg="1"/>
      <p:bldP spid="1289" grpId="0" animBg="1"/>
      <p:bldP spid="1289" grpId="1" animBg="1"/>
      <p:bldP spid="1290" grpId="0" animBg="1"/>
      <p:bldP spid="1290" grpId="1" animBg="1"/>
      <p:bldP spid="1291" grpId="0" animBg="1"/>
      <p:bldP spid="1291" grpId="1" animBg="1"/>
      <p:bldP spid="1292" grpId="0" animBg="1"/>
      <p:bldP spid="1292" grpId="1" animBg="1"/>
      <p:bldP spid="1293" grpId="0" animBg="1"/>
      <p:bldP spid="1293" grpId="1" animBg="1"/>
      <p:bldP spid="1294" grpId="0" animBg="1"/>
      <p:bldP spid="1294" grpId="1" animBg="1"/>
      <p:bldP spid="1295" grpId="0" animBg="1"/>
      <p:bldP spid="1295" grpId="1" animBg="1"/>
      <p:bldP spid="1296" grpId="0" animBg="1"/>
      <p:bldP spid="1296" grpId="1" animBg="1"/>
      <p:bldP spid="1297" grpId="0" animBg="1"/>
      <p:bldP spid="1297" grpId="1" animBg="1"/>
      <p:bldP spid="1298" grpId="0" animBg="1"/>
      <p:bldP spid="1298" grpId="1" animBg="1"/>
      <p:bldP spid="1299" grpId="0" animBg="1"/>
      <p:bldP spid="1299" grpId="1" animBg="1"/>
      <p:bldP spid="1300" grpId="0" animBg="1"/>
      <p:bldP spid="1300" grpId="1" animBg="1"/>
      <p:bldP spid="1301" grpId="0" animBg="1"/>
      <p:bldP spid="1301" grpId="1" animBg="1"/>
      <p:bldP spid="1302" grpId="0" animBg="1"/>
      <p:bldP spid="1302" grpId="1" animBg="1"/>
      <p:bldP spid="1303" grpId="0" animBg="1"/>
      <p:bldP spid="1303" grpId="1" animBg="1"/>
      <p:bldP spid="1304" grpId="0" animBg="1"/>
      <p:bldP spid="1304" grpId="1" animBg="1"/>
      <p:bldP spid="1305" grpId="0" animBg="1"/>
      <p:bldP spid="1305" grpId="1" animBg="1"/>
      <p:bldP spid="1306" grpId="0" animBg="1"/>
      <p:bldP spid="1306" grpId="1" animBg="1"/>
      <p:bldP spid="1307" grpId="0" animBg="1"/>
      <p:bldP spid="1307" grpId="1" animBg="1"/>
      <p:bldP spid="1308" grpId="0" animBg="1"/>
      <p:bldP spid="1308" grpId="1" animBg="1"/>
      <p:bldP spid="1309" grpId="0" animBg="1"/>
      <p:bldP spid="1309" grpId="1" animBg="1"/>
      <p:bldP spid="1310" grpId="0" animBg="1"/>
      <p:bldP spid="1310" grpId="1" animBg="1"/>
      <p:bldP spid="1311" grpId="0" animBg="1"/>
      <p:bldP spid="1311" grpId="1" animBg="1"/>
      <p:bldP spid="1312" grpId="0" animBg="1"/>
      <p:bldP spid="1312" grpId="1" animBg="1"/>
      <p:bldP spid="1313" grpId="0" animBg="1"/>
      <p:bldP spid="1313" grpId="1" animBg="1"/>
      <p:bldP spid="1314" grpId="0" animBg="1"/>
      <p:bldP spid="1314" grpId="1" animBg="1"/>
      <p:bldP spid="1315" grpId="0" animBg="1"/>
      <p:bldP spid="1315" grpId="1" animBg="1"/>
      <p:bldP spid="1316" grpId="0" animBg="1"/>
      <p:bldP spid="1316" grpId="1" animBg="1"/>
      <p:bldP spid="1317" grpId="0" animBg="1"/>
      <p:bldP spid="1317" grpId="1" animBg="1"/>
      <p:bldP spid="1318" grpId="0" animBg="1"/>
      <p:bldP spid="1318" grpId="1" animBg="1"/>
      <p:bldP spid="1319" grpId="0" animBg="1"/>
      <p:bldP spid="1319" grpId="1" animBg="1"/>
      <p:bldP spid="1320" grpId="0" animBg="1"/>
      <p:bldP spid="1320" grpId="1" animBg="1"/>
      <p:bldP spid="1321" grpId="0" animBg="1"/>
      <p:bldP spid="1321" grpId="1" animBg="1"/>
      <p:bldP spid="1322" grpId="0" animBg="1"/>
      <p:bldP spid="1322" grpId="1" animBg="1"/>
      <p:bldP spid="1323" grpId="0" animBg="1"/>
      <p:bldP spid="1323" grpId="1" animBg="1"/>
      <p:bldP spid="1324" grpId="0" animBg="1"/>
      <p:bldP spid="1324" grpId="1" animBg="1"/>
      <p:bldP spid="1325" grpId="0" animBg="1"/>
      <p:bldP spid="1325" grpId="1" animBg="1"/>
      <p:bldP spid="1326" grpId="0" animBg="1"/>
      <p:bldP spid="1326" grpId="1" animBg="1"/>
      <p:bldP spid="1327" grpId="0" animBg="1"/>
      <p:bldP spid="1327" grpId="1" animBg="1"/>
      <p:bldP spid="1328" grpId="0" animBg="1"/>
      <p:bldP spid="1328" grpId="1" animBg="1"/>
      <p:bldP spid="1329" grpId="0" animBg="1"/>
      <p:bldP spid="1329" grpId="1" animBg="1"/>
      <p:bldP spid="1330" grpId="0" animBg="1"/>
      <p:bldP spid="1330" grpId="1" animBg="1"/>
      <p:bldP spid="1331" grpId="0" animBg="1"/>
      <p:bldP spid="1331" grpId="1" animBg="1"/>
      <p:bldP spid="1332" grpId="0" animBg="1"/>
      <p:bldP spid="1332" grpId="1" animBg="1"/>
      <p:bldP spid="1333" grpId="0" animBg="1"/>
      <p:bldP spid="1333" grpId="1" animBg="1"/>
      <p:bldP spid="1334" grpId="0" animBg="1"/>
      <p:bldP spid="1334" grpId="1" animBg="1"/>
      <p:bldP spid="1335" grpId="0" animBg="1"/>
      <p:bldP spid="1335" grpId="1" animBg="1"/>
      <p:bldP spid="1336" grpId="0" animBg="1"/>
      <p:bldP spid="1336" grpId="1" animBg="1"/>
      <p:bldP spid="1337" grpId="0" animBg="1"/>
      <p:bldP spid="1337" grpId="1" animBg="1"/>
      <p:bldP spid="1338" grpId="0" animBg="1"/>
      <p:bldP spid="1338" grpId="1" animBg="1"/>
      <p:bldP spid="1339" grpId="0" animBg="1"/>
      <p:bldP spid="1339" grpId="1" animBg="1"/>
      <p:bldP spid="1340" grpId="0" animBg="1"/>
      <p:bldP spid="1340" grpId="1" animBg="1"/>
      <p:bldP spid="1341" grpId="0" animBg="1"/>
      <p:bldP spid="1341" grpId="1" animBg="1"/>
      <p:bldP spid="1342" grpId="0" animBg="1"/>
      <p:bldP spid="1342" grpId="1" animBg="1"/>
      <p:bldP spid="1343" grpId="0" animBg="1"/>
      <p:bldP spid="1343" grpId="1" animBg="1"/>
      <p:bldP spid="1344" grpId="0" animBg="1"/>
      <p:bldP spid="1344" grpId="1" animBg="1"/>
      <p:bldP spid="1345" grpId="0" animBg="1"/>
      <p:bldP spid="1345" grpId="1" animBg="1"/>
      <p:bldP spid="1346" grpId="0" animBg="1"/>
      <p:bldP spid="1346" grpId="1" animBg="1"/>
      <p:bldP spid="1347" grpId="0" animBg="1"/>
      <p:bldP spid="1347" grpId="1" animBg="1"/>
      <p:bldP spid="1348" grpId="0" animBg="1"/>
      <p:bldP spid="1348" grpId="1" animBg="1"/>
      <p:bldP spid="1349" grpId="0" animBg="1"/>
      <p:bldP spid="1349" grpId="1" animBg="1"/>
      <p:bldP spid="1350" grpId="0" animBg="1"/>
      <p:bldP spid="1350" grpId="1" animBg="1"/>
      <p:bldP spid="1351" grpId="0" animBg="1"/>
      <p:bldP spid="1351" grpId="1" animBg="1"/>
      <p:bldP spid="1352" grpId="0" animBg="1"/>
      <p:bldP spid="1352" grpId="1" animBg="1"/>
      <p:bldP spid="1353" grpId="0" animBg="1"/>
      <p:bldP spid="1353" grpId="1" animBg="1"/>
      <p:bldP spid="1354" grpId="0" animBg="1"/>
      <p:bldP spid="1354" grpId="1" animBg="1"/>
      <p:bldP spid="1355" grpId="0" animBg="1"/>
      <p:bldP spid="1355" grpId="1" animBg="1"/>
      <p:bldP spid="1356" grpId="0" animBg="1"/>
      <p:bldP spid="1356" grpId="1" animBg="1"/>
      <p:bldP spid="1357" grpId="0" animBg="1"/>
      <p:bldP spid="1357" grpId="1" animBg="1"/>
      <p:bldP spid="1358" grpId="0" animBg="1"/>
      <p:bldP spid="1358" grpId="1" animBg="1"/>
      <p:bldP spid="1359" grpId="0" animBg="1"/>
      <p:bldP spid="1359" grpId="1" animBg="1"/>
      <p:bldP spid="1360" grpId="0" animBg="1"/>
      <p:bldP spid="1360" grpId="1" animBg="1"/>
      <p:bldP spid="1361" grpId="0" animBg="1"/>
      <p:bldP spid="1361" grpId="1" animBg="1"/>
      <p:bldP spid="1362" grpId="0" animBg="1"/>
      <p:bldP spid="1362" grpId="1" animBg="1"/>
      <p:bldP spid="1363" grpId="0" animBg="1"/>
      <p:bldP spid="1363" grpId="1" animBg="1"/>
      <p:bldP spid="1364" grpId="0" animBg="1"/>
      <p:bldP spid="1364" grpId="1" animBg="1"/>
      <p:bldP spid="1365" grpId="0" animBg="1"/>
      <p:bldP spid="1365" grpId="1" animBg="1"/>
      <p:bldP spid="1366" grpId="0" animBg="1"/>
      <p:bldP spid="1366" grpId="1" animBg="1"/>
      <p:bldP spid="1367" grpId="0" animBg="1"/>
      <p:bldP spid="1367" grpId="1" animBg="1"/>
      <p:bldP spid="1368" grpId="0" animBg="1"/>
      <p:bldP spid="1368" grpId="1" animBg="1"/>
      <p:bldP spid="1369" grpId="0" animBg="1"/>
      <p:bldP spid="1369" grpId="1" animBg="1"/>
      <p:bldP spid="1370" grpId="0" animBg="1"/>
      <p:bldP spid="1370" grpId="1" animBg="1"/>
      <p:bldP spid="1371" grpId="0" animBg="1"/>
      <p:bldP spid="1371" grpId="1" animBg="1"/>
      <p:bldP spid="1372" grpId="0" animBg="1"/>
      <p:bldP spid="1372" grpId="1" animBg="1"/>
      <p:bldP spid="1373" grpId="0" animBg="1"/>
      <p:bldP spid="1373" grpId="1" animBg="1"/>
      <p:bldP spid="1374" grpId="0" animBg="1"/>
      <p:bldP spid="1374" grpId="1" animBg="1"/>
      <p:bldP spid="1375" grpId="0" animBg="1"/>
      <p:bldP spid="1375" grpId="1" animBg="1"/>
      <p:bldP spid="1376" grpId="0" animBg="1"/>
      <p:bldP spid="1376" grpId="1" animBg="1"/>
      <p:bldP spid="1377" grpId="0" animBg="1"/>
      <p:bldP spid="1377" grpId="1" animBg="1"/>
      <p:bldP spid="1378" grpId="0" animBg="1"/>
      <p:bldP spid="1378" grpId="1" animBg="1"/>
      <p:bldP spid="1379" grpId="0" animBg="1"/>
      <p:bldP spid="1379" grpId="1" animBg="1"/>
      <p:bldP spid="1380" grpId="0" animBg="1"/>
      <p:bldP spid="1380" grpId="1" animBg="1"/>
      <p:bldP spid="1381" grpId="0" animBg="1"/>
      <p:bldP spid="1381" grpId="1" animBg="1"/>
      <p:bldP spid="1382" grpId="0" animBg="1"/>
      <p:bldP spid="1382" grpId="1" animBg="1"/>
      <p:bldP spid="1383" grpId="0" animBg="1"/>
      <p:bldP spid="1383" grpId="1" animBg="1"/>
      <p:bldP spid="1384" grpId="0" animBg="1"/>
      <p:bldP spid="1384" grpId="1" animBg="1"/>
      <p:bldP spid="1385" grpId="0" animBg="1"/>
      <p:bldP spid="1385" grpId="1" animBg="1"/>
      <p:bldP spid="1386" grpId="0" animBg="1"/>
      <p:bldP spid="1386" grpId="1" animBg="1"/>
      <p:bldP spid="1387" grpId="0" animBg="1"/>
      <p:bldP spid="1387" grpId="1" animBg="1"/>
      <p:bldP spid="1388" grpId="0" animBg="1"/>
      <p:bldP spid="1388" grpId="1" animBg="1"/>
      <p:bldP spid="1389" grpId="0" animBg="1"/>
      <p:bldP spid="1389" grpId="1" animBg="1"/>
      <p:bldP spid="1390" grpId="0" animBg="1"/>
      <p:bldP spid="1390" grpId="1" animBg="1"/>
      <p:bldP spid="1391" grpId="0" animBg="1"/>
      <p:bldP spid="1391" grpId="1" animBg="1"/>
      <p:bldP spid="1392" grpId="0" animBg="1"/>
      <p:bldP spid="1392" grpId="1" animBg="1"/>
      <p:bldP spid="1393" grpId="0" animBg="1"/>
      <p:bldP spid="1393" grpId="1" animBg="1"/>
      <p:bldP spid="1394" grpId="0" animBg="1"/>
      <p:bldP spid="1394" grpId="1" animBg="1"/>
      <p:bldP spid="1395" grpId="0" animBg="1"/>
      <p:bldP spid="1395" grpId="1" animBg="1"/>
      <p:bldP spid="1396" grpId="0" animBg="1"/>
      <p:bldP spid="1396" grpId="1" animBg="1"/>
      <p:bldP spid="1397" grpId="0" animBg="1"/>
      <p:bldP spid="1397" grpId="1" animBg="1"/>
      <p:bldP spid="1398" grpId="0" animBg="1"/>
      <p:bldP spid="1398" grpId="1" animBg="1"/>
      <p:bldP spid="1399" grpId="0" animBg="1"/>
      <p:bldP spid="1399" grpId="1" animBg="1"/>
      <p:bldP spid="1400" grpId="0" animBg="1"/>
      <p:bldP spid="1400" grpId="1" animBg="1"/>
      <p:bldP spid="1401" grpId="0" animBg="1"/>
      <p:bldP spid="1401" grpId="1" animBg="1"/>
      <p:bldP spid="1402" grpId="0" animBg="1"/>
      <p:bldP spid="1402" grpId="1" animBg="1"/>
      <p:bldP spid="1403" grpId="0" animBg="1"/>
      <p:bldP spid="1403" grpId="1" animBg="1"/>
      <p:bldP spid="1404" grpId="0" animBg="1"/>
      <p:bldP spid="1404" grpId="1" animBg="1"/>
      <p:bldP spid="1405" grpId="0" animBg="1"/>
      <p:bldP spid="1405" grpId="1" animBg="1"/>
      <p:bldP spid="1406" grpId="0" animBg="1"/>
      <p:bldP spid="1406" grpId="1" animBg="1"/>
      <p:bldP spid="1407" grpId="0" animBg="1"/>
      <p:bldP spid="1407" grpId="1" animBg="1"/>
      <p:bldP spid="1408" grpId="0" animBg="1"/>
      <p:bldP spid="1408" grpId="1" animBg="1"/>
      <p:bldP spid="1409" grpId="0" animBg="1"/>
      <p:bldP spid="1409" grpId="1" animBg="1"/>
      <p:bldP spid="1410" grpId="0" animBg="1"/>
      <p:bldP spid="1410" grpId="1" animBg="1"/>
      <p:bldP spid="1411" grpId="0" animBg="1"/>
      <p:bldP spid="1411" grpId="1" animBg="1"/>
      <p:bldP spid="1412" grpId="0" animBg="1"/>
      <p:bldP spid="1412" grpId="1" animBg="1"/>
      <p:bldP spid="1413" grpId="0" animBg="1"/>
      <p:bldP spid="1413" grpId="1" animBg="1"/>
      <p:bldP spid="1414" grpId="0" animBg="1"/>
      <p:bldP spid="1414" grpId="1" animBg="1"/>
      <p:bldP spid="1415" grpId="0" animBg="1"/>
      <p:bldP spid="1415" grpId="1" animBg="1"/>
      <p:bldP spid="1416" grpId="0" animBg="1"/>
      <p:bldP spid="1416" grpId="1" animBg="1"/>
      <p:bldP spid="1417" grpId="0" animBg="1"/>
      <p:bldP spid="1417" grpId="1" animBg="1"/>
      <p:bldP spid="1418" grpId="0" animBg="1"/>
      <p:bldP spid="1418" grpId="1" animBg="1"/>
      <p:bldP spid="1419" grpId="0" animBg="1"/>
      <p:bldP spid="1419" grpId="1" animBg="1"/>
      <p:bldP spid="1420" grpId="0" animBg="1"/>
      <p:bldP spid="1420" grpId="1" animBg="1"/>
      <p:bldP spid="1421" grpId="0" animBg="1"/>
      <p:bldP spid="1421" grpId="1" animBg="1"/>
      <p:bldP spid="1422" grpId="0" animBg="1"/>
      <p:bldP spid="1422" grpId="1" animBg="1"/>
      <p:bldP spid="1423" grpId="0" animBg="1"/>
      <p:bldP spid="1423" grpId="1" animBg="1"/>
      <p:bldP spid="1424" grpId="0" animBg="1"/>
      <p:bldP spid="1424" grpId="1" animBg="1"/>
      <p:bldP spid="1425" grpId="0" animBg="1"/>
      <p:bldP spid="1425" grpId="1" animBg="1"/>
      <p:bldP spid="1426" grpId="0" animBg="1"/>
      <p:bldP spid="1426" grpId="1" animBg="1"/>
      <p:bldP spid="1427" grpId="0" animBg="1"/>
      <p:bldP spid="1427" grpId="1" animBg="1"/>
      <p:bldP spid="1428" grpId="0" animBg="1"/>
      <p:bldP spid="1428" grpId="1" animBg="1"/>
      <p:bldP spid="1429" grpId="0" animBg="1"/>
      <p:bldP spid="1429" grpId="1" animBg="1"/>
      <p:bldP spid="1430" grpId="0" animBg="1"/>
      <p:bldP spid="1430" grpId="1" animBg="1"/>
      <p:bldP spid="1431" grpId="0" animBg="1"/>
      <p:bldP spid="1431" grpId="1" animBg="1"/>
      <p:bldP spid="1432" grpId="0" animBg="1"/>
      <p:bldP spid="1432" grpId="1" animBg="1"/>
      <p:bldP spid="1433" grpId="0" animBg="1"/>
      <p:bldP spid="1433" grpId="1" animBg="1"/>
      <p:bldP spid="1434" grpId="0" animBg="1"/>
      <p:bldP spid="1434" grpId="1" animBg="1"/>
      <p:bldP spid="1435" grpId="0" animBg="1"/>
      <p:bldP spid="1435" grpId="1" animBg="1"/>
      <p:bldP spid="1436" grpId="0" animBg="1"/>
      <p:bldP spid="1436" grpId="1" animBg="1"/>
      <p:bldP spid="1437" grpId="0" animBg="1"/>
      <p:bldP spid="1437" grpId="1" animBg="1"/>
      <p:bldP spid="1438" grpId="0" animBg="1"/>
      <p:bldP spid="1438" grpId="1" animBg="1"/>
      <p:bldP spid="1439" grpId="0" animBg="1"/>
      <p:bldP spid="1439" grpId="1" animBg="1"/>
      <p:bldP spid="1440" grpId="0" animBg="1"/>
      <p:bldP spid="1440" grpId="1" animBg="1"/>
      <p:bldP spid="1441" grpId="0" animBg="1"/>
      <p:bldP spid="1441" grpId="1" animBg="1"/>
      <p:bldP spid="1442" grpId="0" animBg="1"/>
      <p:bldP spid="1442" grpId="1" animBg="1"/>
      <p:bldP spid="1443" grpId="0" animBg="1"/>
      <p:bldP spid="1443" grpId="1" animBg="1"/>
      <p:bldP spid="1444" grpId="0" animBg="1"/>
      <p:bldP spid="1444" grpId="1" animBg="1"/>
      <p:bldP spid="1445" grpId="0" animBg="1"/>
      <p:bldP spid="1445" grpId="1" animBg="1"/>
      <p:bldP spid="1446" grpId="0" animBg="1"/>
      <p:bldP spid="1446" grpId="1" animBg="1"/>
      <p:bldP spid="1447" grpId="0" animBg="1"/>
      <p:bldP spid="1447" grpId="1" animBg="1"/>
      <p:bldP spid="181" grpId="0"/>
      <p:bldP spid="181" grpId="1"/>
      <p:bldP spid="182" grpId="0" animBg="1"/>
      <p:bldP spid="182" grpId="1" animBg="1"/>
      <p:bldP spid="184" grpId="0" animBg="1"/>
      <p:bldP spid="184" grpId="1" animBg="1"/>
      <p:bldP spid="185" grpId="0"/>
      <p:bldP spid="185" grpId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798" t="31353" r="36" b="59703"/>
          <a:stretch/>
        </p:blipFill>
        <p:spPr>
          <a:xfrm>
            <a:off x="-2" y="4759959"/>
            <a:ext cx="12192001" cy="2098042"/>
          </a:xfrm>
          <a:prstGeom prst="rect">
            <a:avLst/>
          </a:prstGeom>
        </p:spPr>
      </p:pic>
      <p:sp>
        <p:nvSpPr>
          <p:cNvPr id="1275" name="꙱ Zimbabwe (Republic of Zimbabwe) (ZW) (H)">
            <a:extLst>
              <a:ext uri="{FF2B5EF4-FFF2-40B4-BE49-F238E27FC236}">
                <a16:creationId xmlns:a16="http://schemas.microsoft.com/office/drawing/2014/main" id="{61418DDE-E552-485A-BC2E-E798BB662B13}"/>
              </a:ext>
            </a:extLst>
          </p:cNvPr>
          <p:cNvSpPr>
            <a:spLocks/>
          </p:cNvSpPr>
          <p:nvPr/>
        </p:nvSpPr>
        <p:spPr bwMode="auto">
          <a:xfrm>
            <a:off x="5035279" y="2842015"/>
            <a:ext cx="201965" cy="201965"/>
          </a:xfrm>
          <a:custGeom>
            <a:avLst/>
            <a:gdLst>
              <a:gd name="T0" fmla="*/ 1 w 2449"/>
              <a:gd name="T1" fmla="*/ 769 h 2444"/>
              <a:gd name="T2" fmla="*/ 136 w 2449"/>
              <a:gd name="T3" fmla="*/ 789 h 2444"/>
              <a:gd name="T4" fmla="*/ 219 w 2449"/>
              <a:gd name="T5" fmla="*/ 849 h 2444"/>
              <a:gd name="T6" fmla="*/ 321 w 2449"/>
              <a:gd name="T7" fmla="*/ 819 h 2444"/>
              <a:gd name="T8" fmla="*/ 439 w 2449"/>
              <a:gd name="T9" fmla="*/ 865 h 2444"/>
              <a:gd name="T10" fmla="*/ 622 w 2449"/>
              <a:gd name="T11" fmla="*/ 761 h 2444"/>
              <a:gd name="T12" fmla="*/ 790 w 2449"/>
              <a:gd name="T13" fmla="*/ 523 h 2444"/>
              <a:gd name="T14" fmla="*/ 1016 w 2449"/>
              <a:gd name="T15" fmla="*/ 371 h 2444"/>
              <a:gd name="T16" fmla="*/ 1142 w 2449"/>
              <a:gd name="T17" fmla="*/ 201 h 2444"/>
              <a:gd name="T18" fmla="*/ 1450 w 2449"/>
              <a:gd name="T19" fmla="*/ 7 h 2444"/>
              <a:gd name="T20" fmla="*/ 1634 w 2449"/>
              <a:gd name="T21" fmla="*/ 9 h 2444"/>
              <a:gd name="T22" fmla="*/ 1841 w 2449"/>
              <a:gd name="T23" fmla="*/ 147 h 2444"/>
              <a:gd name="T24" fmla="*/ 2159 w 2449"/>
              <a:gd name="T25" fmla="*/ 298 h 2444"/>
              <a:gd name="T26" fmla="*/ 2339 w 2449"/>
              <a:gd name="T27" fmla="*/ 360 h 2444"/>
              <a:gd name="T28" fmla="*/ 2427 w 2449"/>
              <a:gd name="T29" fmla="*/ 391 h 2444"/>
              <a:gd name="T30" fmla="*/ 2400 w 2449"/>
              <a:gd name="T31" fmla="*/ 508 h 2444"/>
              <a:gd name="T32" fmla="*/ 2418 w 2449"/>
              <a:gd name="T33" fmla="*/ 568 h 2444"/>
              <a:gd name="T34" fmla="*/ 2427 w 2449"/>
              <a:gd name="T35" fmla="*/ 744 h 2444"/>
              <a:gd name="T36" fmla="*/ 2408 w 2449"/>
              <a:gd name="T37" fmla="*/ 844 h 2444"/>
              <a:gd name="T38" fmla="*/ 2421 w 2449"/>
              <a:gd name="T39" fmla="*/ 1010 h 2444"/>
              <a:gd name="T40" fmla="*/ 2392 w 2449"/>
              <a:gd name="T41" fmla="*/ 1086 h 2444"/>
              <a:gd name="T42" fmla="*/ 2317 w 2449"/>
              <a:gd name="T43" fmla="*/ 1181 h 2444"/>
              <a:gd name="T44" fmla="*/ 2364 w 2449"/>
              <a:gd name="T45" fmla="*/ 1256 h 2444"/>
              <a:gd name="T46" fmla="*/ 2359 w 2449"/>
              <a:gd name="T47" fmla="*/ 1454 h 2444"/>
              <a:gd name="T48" fmla="*/ 2389 w 2449"/>
              <a:gd name="T49" fmla="*/ 1443 h 2444"/>
              <a:gd name="T50" fmla="*/ 2353 w 2449"/>
              <a:gd name="T51" fmla="*/ 1634 h 2444"/>
              <a:gd name="T52" fmla="*/ 2248 w 2449"/>
              <a:gd name="T53" fmla="*/ 1773 h 2444"/>
              <a:gd name="T54" fmla="*/ 2234 w 2449"/>
              <a:gd name="T55" fmla="*/ 1888 h 2444"/>
              <a:gd name="T56" fmla="*/ 2219 w 2449"/>
              <a:gd name="T57" fmla="*/ 2045 h 2444"/>
              <a:gd name="T58" fmla="*/ 1846 w 2449"/>
              <a:gd name="T59" fmla="*/ 2425 h 2444"/>
              <a:gd name="T60" fmla="*/ 1836 w 2449"/>
              <a:gd name="T61" fmla="*/ 2444 h 2444"/>
              <a:gd name="T62" fmla="*/ 1590 w 2449"/>
              <a:gd name="T63" fmla="*/ 2400 h 2444"/>
              <a:gd name="T64" fmla="*/ 1240 w 2449"/>
              <a:gd name="T65" fmla="*/ 2339 h 2444"/>
              <a:gd name="T66" fmla="*/ 1239 w 2449"/>
              <a:gd name="T67" fmla="*/ 2337 h 2444"/>
              <a:gd name="T68" fmla="*/ 1150 w 2449"/>
              <a:gd name="T69" fmla="*/ 2281 h 2444"/>
              <a:gd name="T70" fmla="*/ 1119 w 2449"/>
              <a:gd name="T71" fmla="*/ 2188 h 2444"/>
              <a:gd name="T72" fmla="*/ 858 w 2449"/>
              <a:gd name="T73" fmla="*/ 2133 h 2444"/>
              <a:gd name="T74" fmla="*/ 767 w 2449"/>
              <a:gd name="T75" fmla="*/ 1977 h 2444"/>
              <a:gd name="T76" fmla="*/ 751 w 2449"/>
              <a:gd name="T77" fmla="*/ 1860 h 2444"/>
              <a:gd name="T78" fmla="*/ 620 w 2449"/>
              <a:gd name="T79" fmla="*/ 1742 h 2444"/>
              <a:gd name="T80" fmla="*/ 452 w 2449"/>
              <a:gd name="T81" fmla="*/ 1529 h 2444"/>
              <a:gd name="T82" fmla="*/ 196 w 2449"/>
              <a:gd name="T83" fmla="*/ 1152 h 2444"/>
              <a:gd name="T84" fmla="*/ 1 w 2449"/>
              <a:gd name="T85" fmla="*/ 769 h 2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49" h="2444">
                <a:moveTo>
                  <a:pt x="1" y="769"/>
                </a:moveTo>
                <a:cubicBezTo>
                  <a:pt x="32" y="806"/>
                  <a:pt x="87" y="796"/>
                  <a:pt x="136" y="789"/>
                </a:cubicBezTo>
                <a:cubicBezTo>
                  <a:pt x="197" y="780"/>
                  <a:pt x="185" y="832"/>
                  <a:pt x="219" y="849"/>
                </a:cubicBezTo>
                <a:cubicBezTo>
                  <a:pt x="252" y="861"/>
                  <a:pt x="294" y="825"/>
                  <a:pt x="321" y="819"/>
                </a:cubicBezTo>
                <a:cubicBezTo>
                  <a:pt x="351" y="812"/>
                  <a:pt x="393" y="847"/>
                  <a:pt x="439" y="865"/>
                </a:cubicBezTo>
                <a:cubicBezTo>
                  <a:pt x="525" y="902"/>
                  <a:pt x="573" y="823"/>
                  <a:pt x="622" y="761"/>
                </a:cubicBezTo>
                <a:cubicBezTo>
                  <a:pt x="684" y="677"/>
                  <a:pt x="745" y="598"/>
                  <a:pt x="790" y="523"/>
                </a:cubicBezTo>
                <a:cubicBezTo>
                  <a:pt x="826" y="463"/>
                  <a:pt x="950" y="398"/>
                  <a:pt x="1016" y="371"/>
                </a:cubicBezTo>
                <a:cubicBezTo>
                  <a:pt x="1118" y="328"/>
                  <a:pt x="1136" y="316"/>
                  <a:pt x="1142" y="201"/>
                </a:cubicBezTo>
                <a:cubicBezTo>
                  <a:pt x="1147" y="103"/>
                  <a:pt x="1362" y="10"/>
                  <a:pt x="1450" y="7"/>
                </a:cubicBezTo>
                <a:cubicBezTo>
                  <a:pt x="1536" y="0"/>
                  <a:pt x="1571" y="26"/>
                  <a:pt x="1634" y="9"/>
                </a:cubicBezTo>
                <a:cubicBezTo>
                  <a:pt x="1628" y="192"/>
                  <a:pt x="1696" y="116"/>
                  <a:pt x="1841" y="147"/>
                </a:cubicBezTo>
                <a:cubicBezTo>
                  <a:pt x="1934" y="163"/>
                  <a:pt x="2077" y="250"/>
                  <a:pt x="2159" y="298"/>
                </a:cubicBezTo>
                <a:cubicBezTo>
                  <a:pt x="2192" y="317"/>
                  <a:pt x="2317" y="320"/>
                  <a:pt x="2339" y="360"/>
                </a:cubicBezTo>
                <a:cubicBezTo>
                  <a:pt x="2362" y="403"/>
                  <a:pt x="2384" y="404"/>
                  <a:pt x="2427" y="391"/>
                </a:cubicBezTo>
                <a:cubicBezTo>
                  <a:pt x="2422" y="423"/>
                  <a:pt x="2391" y="476"/>
                  <a:pt x="2400" y="508"/>
                </a:cubicBezTo>
                <a:cubicBezTo>
                  <a:pt x="2406" y="529"/>
                  <a:pt x="2418" y="546"/>
                  <a:pt x="2418" y="568"/>
                </a:cubicBezTo>
                <a:cubicBezTo>
                  <a:pt x="2417" y="636"/>
                  <a:pt x="2411" y="680"/>
                  <a:pt x="2427" y="744"/>
                </a:cubicBezTo>
                <a:cubicBezTo>
                  <a:pt x="2435" y="776"/>
                  <a:pt x="2414" y="812"/>
                  <a:pt x="2408" y="844"/>
                </a:cubicBezTo>
                <a:cubicBezTo>
                  <a:pt x="2397" y="906"/>
                  <a:pt x="2449" y="978"/>
                  <a:pt x="2421" y="1010"/>
                </a:cubicBezTo>
                <a:cubicBezTo>
                  <a:pt x="2408" y="1025"/>
                  <a:pt x="2385" y="1027"/>
                  <a:pt x="2392" y="1086"/>
                </a:cubicBezTo>
                <a:cubicBezTo>
                  <a:pt x="2397" y="1134"/>
                  <a:pt x="2327" y="1141"/>
                  <a:pt x="2317" y="1181"/>
                </a:cubicBezTo>
                <a:cubicBezTo>
                  <a:pt x="2304" y="1235"/>
                  <a:pt x="2353" y="1223"/>
                  <a:pt x="2364" y="1256"/>
                </a:cubicBezTo>
                <a:cubicBezTo>
                  <a:pt x="2390" y="1332"/>
                  <a:pt x="2283" y="1297"/>
                  <a:pt x="2359" y="1454"/>
                </a:cubicBezTo>
                <a:cubicBezTo>
                  <a:pt x="2369" y="1451"/>
                  <a:pt x="2379" y="1447"/>
                  <a:pt x="2389" y="1443"/>
                </a:cubicBezTo>
                <a:cubicBezTo>
                  <a:pt x="2385" y="1510"/>
                  <a:pt x="2407" y="1533"/>
                  <a:pt x="2353" y="1634"/>
                </a:cubicBezTo>
                <a:cubicBezTo>
                  <a:pt x="2321" y="1693"/>
                  <a:pt x="2306" y="1739"/>
                  <a:pt x="2248" y="1773"/>
                </a:cubicBezTo>
                <a:cubicBezTo>
                  <a:pt x="2207" y="1798"/>
                  <a:pt x="2243" y="1850"/>
                  <a:pt x="2234" y="1888"/>
                </a:cubicBezTo>
                <a:cubicBezTo>
                  <a:pt x="2219" y="1949"/>
                  <a:pt x="2172" y="1984"/>
                  <a:pt x="2219" y="2045"/>
                </a:cubicBezTo>
                <a:cubicBezTo>
                  <a:pt x="2156" y="2014"/>
                  <a:pt x="1906" y="2382"/>
                  <a:pt x="1846" y="2425"/>
                </a:cubicBezTo>
                <a:cubicBezTo>
                  <a:pt x="1839" y="2434"/>
                  <a:pt x="1836" y="2440"/>
                  <a:pt x="1836" y="2444"/>
                </a:cubicBezTo>
                <a:cubicBezTo>
                  <a:pt x="1770" y="2292"/>
                  <a:pt x="1607" y="2401"/>
                  <a:pt x="1590" y="2400"/>
                </a:cubicBezTo>
                <a:cubicBezTo>
                  <a:pt x="1458" y="2397"/>
                  <a:pt x="1369" y="2311"/>
                  <a:pt x="1240" y="2339"/>
                </a:cubicBezTo>
                <a:lnTo>
                  <a:pt x="1239" y="2337"/>
                </a:lnTo>
                <a:cubicBezTo>
                  <a:pt x="1226" y="2301"/>
                  <a:pt x="1167" y="2309"/>
                  <a:pt x="1150" y="2281"/>
                </a:cubicBezTo>
                <a:cubicBezTo>
                  <a:pt x="1128" y="2245"/>
                  <a:pt x="1190" y="2212"/>
                  <a:pt x="1119" y="2188"/>
                </a:cubicBezTo>
                <a:cubicBezTo>
                  <a:pt x="1024" y="2156"/>
                  <a:pt x="947" y="2160"/>
                  <a:pt x="858" y="2133"/>
                </a:cubicBezTo>
                <a:cubicBezTo>
                  <a:pt x="813" y="2119"/>
                  <a:pt x="794" y="2019"/>
                  <a:pt x="767" y="1977"/>
                </a:cubicBezTo>
                <a:cubicBezTo>
                  <a:pt x="742" y="1940"/>
                  <a:pt x="737" y="1902"/>
                  <a:pt x="751" y="1860"/>
                </a:cubicBezTo>
                <a:cubicBezTo>
                  <a:pt x="793" y="1731"/>
                  <a:pt x="717" y="1719"/>
                  <a:pt x="620" y="1742"/>
                </a:cubicBezTo>
                <a:cubicBezTo>
                  <a:pt x="652" y="1572"/>
                  <a:pt x="569" y="1590"/>
                  <a:pt x="452" y="1529"/>
                </a:cubicBezTo>
                <a:cubicBezTo>
                  <a:pt x="286" y="1444"/>
                  <a:pt x="249" y="1312"/>
                  <a:pt x="196" y="1152"/>
                </a:cubicBezTo>
                <a:cubicBezTo>
                  <a:pt x="46" y="897"/>
                  <a:pt x="0" y="854"/>
                  <a:pt x="1" y="76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6" name="꙱ Zambia (Republic of Zambia) (ZM) (H)">
            <a:extLst>
              <a:ext uri="{FF2B5EF4-FFF2-40B4-BE49-F238E27FC236}">
                <a16:creationId xmlns:a16="http://schemas.microsoft.com/office/drawing/2014/main" id="{BDC8D080-AA84-4D20-AA1E-6C44D4EE128D}"/>
              </a:ext>
            </a:extLst>
          </p:cNvPr>
          <p:cNvSpPr>
            <a:spLocks/>
          </p:cNvSpPr>
          <p:nvPr/>
        </p:nvSpPr>
        <p:spPr bwMode="auto">
          <a:xfrm>
            <a:off x="4954016" y="2624515"/>
            <a:ext cx="304740" cy="291593"/>
          </a:xfrm>
          <a:custGeom>
            <a:avLst/>
            <a:gdLst>
              <a:gd name="T0" fmla="*/ 2729 w 3700"/>
              <a:gd name="T1" fmla="*/ 0 h 3532"/>
              <a:gd name="T2" fmla="*/ 2720 w 3700"/>
              <a:gd name="T3" fmla="*/ 123 h 3532"/>
              <a:gd name="T4" fmla="*/ 2917 w 3700"/>
              <a:gd name="T5" fmla="*/ 136 h 3532"/>
              <a:gd name="T6" fmla="*/ 3114 w 3700"/>
              <a:gd name="T7" fmla="*/ 236 h 3532"/>
              <a:gd name="T8" fmla="*/ 3337 w 3700"/>
              <a:gd name="T9" fmla="*/ 359 h 3532"/>
              <a:gd name="T10" fmla="*/ 3597 w 3700"/>
              <a:gd name="T11" fmla="*/ 569 h 3532"/>
              <a:gd name="T12" fmla="*/ 3645 w 3700"/>
              <a:gd name="T13" fmla="*/ 702 h 3532"/>
              <a:gd name="T14" fmla="*/ 3594 w 3700"/>
              <a:gd name="T15" fmla="*/ 924 h 3532"/>
              <a:gd name="T16" fmla="*/ 3566 w 3700"/>
              <a:gd name="T17" fmla="*/ 1176 h 3532"/>
              <a:gd name="T18" fmla="*/ 3454 w 3700"/>
              <a:gd name="T19" fmla="*/ 1630 h 3532"/>
              <a:gd name="T20" fmla="*/ 3366 w 3700"/>
              <a:gd name="T21" fmla="*/ 1956 h 3532"/>
              <a:gd name="T22" fmla="*/ 2575 w 3700"/>
              <a:gd name="T23" fmla="*/ 2416 h 3532"/>
              <a:gd name="T24" fmla="*/ 2285 w 3700"/>
              <a:gd name="T25" fmla="*/ 2688 h 3532"/>
              <a:gd name="T26" fmla="*/ 1895 w 3700"/>
              <a:gd name="T27" fmla="*/ 3062 h 3532"/>
              <a:gd name="T28" fmla="*/ 1616 w 3700"/>
              <a:gd name="T29" fmla="*/ 3394 h 3532"/>
              <a:gd name="T30" fmla="*/ 1279 w 3700"/>
              <a:gd name="T31" fmla="*/ 3468 h 3532"/>
              <a:gd name="T32" fmla="*/ 995 w 3700"/>
              <a:gd name="T33" fmla="*/ 3402 h 3532"/>
              <a:gd name="T34" fmla="*/ 641 w 3700"/>
              <a:gd name="T35" fmla="*/ 3311 h 3532"/>
              <a:gd name="T36" fmla="*/ 193 w 3700"/>
              <a:gd name="T37" fmla="*/ 3101 h 3532"/>
              <a:gd name="T38" fmla="*/ 7 w 3700"/>
              <a:gd name="T39" fmla="*/ 2835 h 3532"/>
              <a:gd name="T40" fmla="*/ 50 w 3700"/>
              <a:gd name="T41" fmla="*/ 1700 h 3532"/>
              <a:gd name="T42" fmla="*/ 647 w 3700"/>
              <a:gd name="T43" fmla="*/ 1530 h 3532"/>
              <a:gd name="T44" fmla="*/ 651 w 3700"/>
              <a:gd name="T45" fmla="*/ 943 h 3532"/>
              <a:gd name="T46" fmla="*/ 752 w 3700"/>
              <a:gd name="T47" fmla="*/ 1130 h 3532"/>
              <a:gd name="T48" fmla="*/ 1076 w 3700"/>
              <a:gd name="T49" fmla="*/ 1068 h 3532"/>
              <a:gd name="T50" fmla="*/ 1216 w 3700"/>
              <a:gd name="T51" fmla="*/ 1268 h 3532"/>
              <a:gd name="T52" fmla="*/ 1594 w 3700"/>
              <a:gd name="T53" fmla="*/ 1258 h 3532"/>
              <a:gd name="T54" fmla="*/ 1771 w 3700"/>
              <a:gd name="T55" fmla="*/ 1424 h 3532"/>
              <a:gd name="T56" fmla="*/ 2004 w 3700"/>
              <a:gd name="T57" fmla="*/ 1509 h 3532"/>
              <a:gd name="T58" fmla="*/ 2202 w 3700"/>
              <a:gd name="T59" fmla="*/ 1828 h 3532"/>
              <a:gd name="T60" fmla="*/ 2429 w 3700"/>
              <a:gd name="T61" fmla="*/ 1857 h 3532"/>
              <a:gd name="T62" fmla="*/ 2468 w 3700"/>
              <a:gd name="T63" fmla="*/ 1401 h 3532"/>
              <a:gd name="T64" fmla="*/ 2358 w 3700"/>
              <a:gd name="T65" fmla="*/ 1488 h 3532"/>
              <a:gd name="T66" fmla="*/ 2041 w 3700"/>
              <a:gd name="T67" fmla="*/ 1086 h 3532"/>
              <a:gd name="T68" fmla="*/ 2103 w 3700"/>
              <a:gd name="T69" fmla="*/ 687 h 3532"/>
              <a:gd name="T70" fmla="*/ 2204 w 3700"/>
              <a:gd name="T71" fmla="*/ 91 h 3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00" h="3532">
                <a:moveTo>
                  <a:pt x="2204" y="91"/>
                </a:moveTo>
                <a:cubicBezTo>
                  <a:pt x="2378" y="54"/>
                  <a:pt x="2532" y="44"/>
                  <a:pt x="2729" y="0"/>
                </a:cubicBezTo>
                <a:cubicBezTo>
                  <a:pt x="2729" y="33"/>
                  <a:pt x="2688" y="76"/>
                  <a:pt x="2689" y="84"/>
                </a:cubicBezTo>
                <a:cubicBezTo>
                  <a:pt x="2692" y="102"/>
                  <a:pt x="2748" y="77"/>
                  <a:pt x="2720" y="123"/>
                </a:cubicBezTo>
                <a:cubicBezTo>
                  <a:pt x="2726" y="134"/>
                  <a:pt x="2747" y="75"/>
                  <a:pt x="2821" y="148"/>
                </a:cubicBezTo>
                <a:cubicBezTo>
                  <a:pt x="2897" y="224"/>
                  <a:pt x="2925" y="174"/>
                  <a:pt x="2917" y="136"/>
                </a:cubicBezTo>
                <a:cubicBezTo>
                  <a:pt x="3002" y="137"/>
                  <a:pt x="3023" y="167"/>
                  <a:pt x="3058" y="229"/>
                </a:cubicBezTo>
                <a:cubicBezTo>
                  <a:pt x="3073" y="256"/>
                  <a:pt x="3091" y="245"/>
                  <a:pt x="3114" y="236"/>
                </a:cubicBezTo>
                <a:cubicBezTo>
                  <a:pt x="3144" y="226"/>
                  <a:pt x="3154" y="276"/>
                  <a:pt x="3179" y="286"/>
                </a:cubicBezTo>
                <a:cubicBezTo>
                  <a:pt x="3229" y="307"/>
                  <a:pt x="3321" y="300"/>
                  <a:pt x="3337" y="359"/>
                </a:cubicBezTo>
                <a:cubicBezTo>
                  <a:pt x="3344" y="384"/>
                  <a:pt x="3510" y="368"/>
                  <a:pt x="3478" y="464"/>
                </a:cubicBezTo>
                <a:cubicBezTo>
                  <a:pt x="3462" y="514"/>
                  <a:pt x="3576" y="495"/>
                  <a:pt x="3597" y="569"/>
                </a:cubicBezTo>
                <a:cubicBezTo>
                  <a:pt x="3603" y="594"/>
                  <a:pt x="3584" y="609"/>
                  <a:pt x="3587" y="632"/>
                </a:cubicBezTo>
                <a:cubicBezTo>
                  <a:pt x="3593" y="667"/>
                  <a:pt x="3620" y="680"/>
                  <a:pt x="3645" y="702"/>
                </a:cubicBezTo>
                <a:cubicBezTo>
                  <a:pt x="3666" y="721"/>
                  <a:pt x="3674" y="785"/>
                  <a:pt x="3683" y="812"/>
                </a:cubicBezTo>
                <a:cubicBezTo>
                  <a:pt x="3700" y="862"/>
                  <a:pt x="3642" y="909"/>
                  <a:pt x="3594" y="924"/>
                </a:cubicBezTo>
                <a:cubicBezTo>
                  <a:pt x="3542" y="940"/>
                  <a:pt x="3572" y="980"/>
                  <a:pt x="3585" y="1020"/>
                </a:cubicBezTo>
                <a:cubicBezTo>
                  <a:pt x="3605" y="1083"/>
                  <a:pt x="3568" y="1116"/>
                  <a:pt x="3566" y="1176"/>
                </a:cubicBezTo>
                <a:cubicBezTo>
                  <a:pt x="3563" y="1263"/>
                  <a:pt x="3523" y="1448"/>
                  <a:pt x="3632" y="1481"/>
                </a:cubicBezTo>
                <a:cubicBezTo>
                  <a:pt x="3588" y="1528"/>
                  <a:pt x="3453" y="1550"/>
                  <a:pt x="3454" y="1630"/>
                </a:cubicBezTo>
                <a:cubicBezTo>
                  <a:pt x="3454" y="1682"/>
                  <a:pt x="3467" y="1701"/>
                  <a:pt x="3457" y="1760"/>
                </a:cubicBezTo>
                <a:cubicBezTo>
                  <a:pt x="3441" y="1851"/>
                  <a:pt x="3386" y="1896"/>
                  <a:pt x="3366" y="1956"/>
                </a:cubicBezTo>
                <a:cubicBezTo>
                  <a:pt x="3349" y="2027"/>
                  <a:pt x="3480" y="2052"/>
                  <a:pt x="3490" y="2070"/>
                </a:cubicBezTo>
                <a:cubicBezTo>
                  <a:pt x="3363" y="2133"/>
                  <a:pt x="2753" y="2346"/>
                  <a:pt x="2575" y="2416"/>
                </a:cubicBezTo>
                <a:cubicBezTo>
                  <a:pt x="2562" y="2489"/>
                  <a:pt x="2638" y="2560"/>
                  <a:pt x="2628" y="2643"/>
                </a:cubicBezTo>
                <a:cubicBezTo>
                  <a:pt x="2527" y="2668"/>
                  <a:pt x="2512" y="2596"/>
                  <a:pt x="2285" y="2688"/>
                </a:cubicBezTo>
                <a:cubicBezTo>
                  <a:pt x="2226" y="2716"/>
                  <a:pt x="2139" y="2774"/>
                  <a:pt x="2136" y="2834"/>
                </a:cubicBezTo>
                <a:cubicBezTo>
                  <a:pt x="2136" y="3008"/>
                  <a:pt x="2036" y="2976"/>
                  <a:pt x="1895" y="3062"/>
                </a:cubicBezTo>
                <a:cubicBezTo>
                  <a:pt x="1818" y="3111"/>
                  <a:pt x="1801" y="3127"/>
                  <a:pt x="1757" y="3200"/>
                </a:cubicBezTo>
                <a:cubicBezTo>
                  <a:pt x="1716" y="3262"/>
                  <a:pt x="1666" y="3326"/>
                  <a:pt x="1616" y="3394"/>
                </a:cubicBezTo>
                <a:cubicBezTo>
                  <a:pt x="1521" y="3521"/>
                  <a:pt x="1493" y="3532"/>
                  <a:pt x="1390" y="3477"/>
                </a:cubicBezTo>
                <a:cubicBezTo>
                  <a:pt x="1328" y="3444"/>
                  <a:pt x="1322" y="3446"/>
                  <a:pt x="1279" y="3468"/>
                </a:cubicBezTo>
                <a:cubicBezTo>
                  <a:pt x="1182" y="3518"/>
                  <a:pt x="1205" y="3441"/>
                  <a:pt x="1154" y="3423"/>
                </a:cubicBezTo>
                <a:cubicBezTo>
                  <a:pt x="1133" y="3415"/>
                  <a:pt x="1036" y="3453"/>
                  <a:pt x="995" y="3402"/>
                </a:cubicBezTo>
                <a:cubicBezTo>
                  <a:pt x="933" y="3361"/>
                  <a:pt x="905" y="3279"/>
                  <a:pt x="818" y="3318"/>
                </a:cubicBezTo>
                <a:cubicBezTo>
                  <a:pt x="775" y="3340"/>
                  <a:pt x="760" y="3278"/>
                  <a:pt x="641" y="3311"/>
                </a:cubicBezTo>
                <a:lnTo>
                  <a:pt x="449" y="3351"/>
                </a:lnTo>
                <a:cubicBezTo>
                  <a:pt x="342" y="3310"/>
                  <a:pt x="268" y="3185"/>
                  <a:pt x="193" y="3101"/>
                </a:cubicBezTo>
                <a:cubicBezTo>
                  <a:pt x="151" y="3055"/>
                  <a:pt x="119" y="3017"/>
                  <a:pt x="75" y="2975"/>
                </a:cubicBezTo>
                <a:cubicBezTo>
                  <a:pt x="32" y="2935"/>
                  <a:pt x="18" y="2895"/>
                  <a:pt x="7" y="2835"/>
                </a:cubicBezTo>
                <a:cubicBezTo>
                  <a:pt x="10" y="2571"/>
                  <a:pt x="9" y="2268"/>
                  <a:pt x="9" y="1821"/>
                </a:cubicBezTo>
                <a:cubicBezTo>
                  <a:pt x="11" y="1798"/>
                  <a:pt x="0" y="1711"/>
                  <a:pt x="50" y="1700"/>
                </a:cubicBezTo>
                <a:cubicBezTo>
                  <a:pt x="126" y="1683"/>
                  <a:pt x="454" y="1750"/>
                  <a:pt x="648" y="1685"/>
                </a:cubicBezTo>
                <a:cubicBezTo>
                  <a:pt x="601" y="1633"/>
                  <a:pt x="625" y="1587"/>
                  <a:pt x="647" y="1530"/>
                </a:cubicBezTo>
                <a:cubicBezTo>
                  <a:pt x="674" y="1462"/>
                  <a:pt x="638" y="1408"/>
                  <a:pt x="642" y="1340"/>
                </a:cubicBezTo>
                <a:cubicBezTo>
                  <a:pt x="648" y="1214"/>
                  <a:pt x="703" y="1069"/>
                  <a:pt x="651" y="943"/>
                </a:cubicBezTo>
                <a:cubicBezTo>
                  <a:pt x="699" y="944"/>
                  <a:pt x="694" y="996"/>
                  <a:pt x="743" y="1006"/>
                </a:cubicBezTo>
                <a:cubicBezTo>
                  <a:pt x="798" y="1017"/>
                  <a:pt x="773" y="1098"/>
                  <a:pt x="752" y="1130"/>
                </a:cubicBezTo>
                <a:cubicBezTo>
                  <a:pt x="818" y="1145"/>
                  <a:pt x="812" y="1143"/>
                  <a:pt x="875" y="1115"/>
                </a:cubicBezTo>
                <a:cubicBezTo>
                  <a:pt x="938" y="1089"/>
                  <a:pt x="1009" y="1072"/>
                  <a:pt x="1076" y="1068"/>
                </a:cubicBezTo>
                <a:cubicBezTo>
                  <a:pt x="1052" y="1116"/>
                  <a:pt x="1064" y="1202"/>
                  <a:pt x="1101" y="1240"/>
                </a:cubicBezTo>
                <a:cubicBezTo>
                  <a:pt x="1131" y="1270"/>
                  <a:pt x="1180" y="1252"/>
                  <a:pt x="1216" y="1268"/>
                </a:cubicBezTo>
                <a:cubicBezTo>
                  <a:pt x="1270" y="1293"/>
                  <a:pt x="1309" y="1316"/>
                  <a:pt x="1370" y="1317"/>
                </a:cubicBezTo>
                <a:cubicBezTo>
                  <a:pt x="1468" y="1319"/>
                  <a:pt x="1559" y="1383"/>
                  <a:pt x="1594" y="1258"/>
                </a:cubicBezTo>
                <a:cubicBezTo>
                  <a:pt x="1632" y="1122"/>
                  <a:pt x="1672" y="1274"/>
                  <a:pt x="1719" y="1316"/>
                </a:cubicBezTo>
                <a:cubicBezTo>
                  <a:pt x="1751" y="1344"/>
                  <a:pt x="1747" y="1389"/>
                  <a:pt x="1771" y="1424"/>
                </a:cubicBezTo>
                <a:cubicBezTo>
                  <a:pt x="1808" y="1479"/>
                  <a:pt x="1849" y="1427"/>
                  <a:pt x="1882" y="1448"/>
                </a:cubicBezTo>
                <a:cubicBezTo>
                  <a:pt x="1931" y="1480"/>
                  <a:pt x="1950" y="1510"/>
                  <a:pt x="2004" y="1509"/>
                </a:cubicBezTo>
                <a:cubicBezTo>
                  <a:pt x="2067" y="1508"/>
                  <a:pt x="2052" y="1611"/>
                  <a:pt x="2094" y="1650"/>
                </a:cubicBezTo>
                <a:cubicBezTo>
                  <a:pt x="2156" y="1707"/>
                  <a:pt x="2167" y="1755"/>
                  <a:pt x="2202" y="1828"/>
                </a:cubicBezTo>
                <a:cubicBezTo>
                  <a:pt x="2246" y="1920"/>
                  <a:pt x="2374" y="1740"/>
                  <a:pt x="2424" y="1801"/>
                </a:cubicBezTo>
                <a:cubicBezTo>
                  <a:pt x="2403" y="1818"/>
                  <a:pt x="2402" y="1847"/>
                  <a:pt x="2429" y="1857"/>
                </a:cubicBezTo>
                <a:cubicBezTo>
                  <a:pt x="2476" y="1876"/>
                  <a:pt x="2460" y="1780"/>
                  <a:pt x="2461" y="1759"/>
                </a:cubicBezTo>
                <a:cubicBezTo>
                  <a:pt x="2464" y="1640"/>
                  <a:pt x="2468" y="1520"/>
                  <a:pt x="2468" y="1401"/>
                </a:cubicBezTo>
                <a:cubicBezTo>
                  <a:pt x="2446" y="1409"/>
                  <a:pt x="2423" y="1411"/>
                  <a:pt x="2401" y="1418"/>
                </a:cubicBezTo>
                <a:cubicBezTo>
                  <a:pt x="2363" y="1429"/>
                  <a:pt x="2374" y="1462"/>
                  <a:pt x="2358" y="1488"/>
                </a:cubicBezTo>
                <a:cubicBezTo>
                  <a:pt x="2330" y="1532"/>
                  <a:pt x="2205" y="1430"/>
                  <a:pt x="2176" y="1400"/>
                </a:cubicBezTo>
                <a:cubicBezTo>
                  <a:pt x="2089" y="1310"/>
                  <a:pt x="1990" y="1236"/>
                  <a:pt x="2041" y="1086"/>
                </a:cubicBezTo>
                <a:cubicBezTo>
                  <a:pt x="2069" y="1004"/>
                  <a:pt x="2092" y="937"/>
                  <a:pt x="2115" y="868"/>
                </a:cubicBezTo>
                <a:cubicBezTo>
                  <a:pt x="2130" y="821"/>
                  <a:pt x="2099" y="741"/>
                  <a:pt x="2103" y="687"/>
                </a:cubicBezTo>
                <a:cubicBezTo>
                  <a:pt x="2110" y="600"/>
                  <a:pt x="2153" y="415"/>
                  <a:pt x="2036" y="379"/>
                </a:cubicBezTo>
                <a:cubicBezTo>
                  <a:pt x="2074" y="280"/>
                  <a:pt x="2285" y="224"/>
                  <a:pt x="2204" y="9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7" name="꙱ Yemen (Republic of Yemen) (YE) (H)">
            <a:extLst>
              <a:ext uri="{FF2B5EF4-FFF2-40B4-BE49-F238E27FC236}">
                <a16:creationId xmlns:a16="http://schemas.microsoft.com/office/drawing/2014/main" id="{13D14C3F-096F-4E2B-931C-B863546B5C56}"/>
              </a:ext>
            </a:extLst>
          </p:cNvPr>
          <p:cNvSpPr>
            <a:spLocks noEditPoints="1"/>
          </p:cNvSpPr>
          <p:nvPr/>
        </p:nvSpPr>
        <p:spPr bwMode="auto">
          <a:xfrm>
            <a:off x="5484620" y="1820244"/>
            <a:ext cx="309520" cy="204355"/>
          </a:xfrm>
          <a:custGeom>
            <a:avLst/>
            <a:gdLst>
              <a:gd name="T0" fmla="*/ 3275 w 3759"/>
              <a:gd name="T1" fmla="*/ 855 h 2474"/>
              <a:gd name="T2" fmla="*/ 3133 w 3759"/>
              <a:gd name="T3" fmla="*/ 635 h 2474"/>
              <a:gd name="T4" fmla="*/ 2984 w 3759"/>
              <a:gd name="T5" fmla="*/ 267 h 2474"/>
              <a:gd name="T6" fmla="*/ 2868 w 3759"/>
              <a:gd name="T7" fmla="*/ 0 h 2474"/>
              <a:gd name="T8" fmla="*/ 1990 w 3759"/>
              <a:gd name="T9" fmla="*/ 160 h 2474"/>
              <a:gd name="T10" fmla="*/ 1572 w 3759"/>
              <a:gd name="T11" fmla="*/ 485 h 2474"/>
              <a:gd name="T12" fmla="*/ 1375 w 3759"/>
              <a:gd name="T13" fmla="*/ 743 h 2474"/>
              <a:gd name="T14" fmla="*/ 1222 w 3759"/>
              <a:gd name="T15" fmla="*/ 624 h 2474"/>
              <a:gd name="T16" fmla="*/ 768 w 3759"/>
              <a:gd name="T17" fmla="*/ 571 h 2474"/>
              <a:gd name="T18" fmla="*/ 364 w 3759"/>
              <a:gd name="T19" fmla="*/ 619 h 2474"/>
              <a:gd name="T20" fmla="*/ 261 w 3759"/>
              <a:gd name="T21" fmla="*/ 563 h 2474"/>
              <a:gd name="T22" fmla="*/ 150 w 3759"/>
              <a:gd name="T23" fmla="*/ 751 h 2474"/>
              <a:gd name="T24" fmla="*/ 116 w 3759"/>
              <a:gd name="T25" fmla="*/ 918 h 2474"/>
              <a:gd name="T26" fmla="*/ 75 w 3759"/>
              <a:gd name="T27" fmla="*/ 954 h 2474"/>
              <a:gd name="T28" fmla="*/ 63 w 3759"/>
              <a:gd name="T29" fmla="*/ 1032 h 2474"/>
              <a:gd name="T30" fmla="*/ 38 w 3759"/>
              <a:gd name="T31" fmla="*/ 1195 h 2474"/>
              <a:gd name="T32" fmla="*/ 70 w 3759"/>
              <a:gd name="T33" fmla="*/ 1362 h 2474"/>
              <a:gd name="T34" fmla="*/ 10 w 3759"/>
              <a:gd name="T35" fmla="*/ 1373 h 2474"/>
              <a:gd name="T36" fmla="*/ 69 w 3759"/>
              <a:gd name="T37" fmla="*/ 1403 h 2474"/>
              <a:gd name="T38" fmla="*/ 178 w 3759"/>
              <a:gd name="T39" fmla="*/ 1801 h 2474"/>
              <a:gd name="T40" fmla="*/ 233 w 3759"/>
              <a:gd name="T41" fmla="*/ 1899 h 2474"/>
              <a:gd name="T42" fmla="*/ 233 w 3759"/>
              <a:gd name="T43" fmla="*/ 2031 h 2474"/>
              <a:gd name="T44" fmla="*/ 307 w 3759"/>
              <a:gd name="T45" fmla="*/ 2277 h 2474"/>
              <a:gd name="T46" fmla="*/ 409 w 3759"/>
              <a:gd name="T47" fmla="*/ 2274 h 2474"/>
              <a:gd name="T48" fmla="*/ 523 w 3759"/>
              <a:gd name="T49" fmla="*/ 2295 h 2474"/>
              <a:gd name="T50" fmla="*/ 754 w 3759"/>
              <a:gd name="T51" fmla="*/ 2262 h 2474"/>
              <a:gd name="T52" fmla="*/ 787 w 3759"/>
              <a:gd name="T53" fmla="*/ 2247 h 2474"/>
              <a:gd name="T54" fmla="*/ 825 w 3759"/>
              <a:gd name="T55" fmla="*/ 2190 h 2474"/>
              <a:gd name="T56" fmla="*/ 906 w 3759"/>
              <a:gd name="T57" fmla="*/ 2139 h 2474"/>
              <a:gd name="T58" fmla="*/ 1058 w 3759"/>
              <a:gd name="T59" fmla="*/ 2027 h 2474"/>
              <a:gd name="T60" fmla="*/ 1300 w 3759"/>
              <a:gd name="T61" fmla="*/ 2013 h 2474"/>
              <a:gd name="T62" fmla="*/ 1473 w 3759"/>
              <a:gd name="T63" fmla="*/ 1950 h 2474"/>
              <a:gd name="T64" fmla="*/ 1640 w 3759"/>
              <a:gd name="T65" fmla="*/ 1834 h 2474"/>
              <a:gd name="T66" fmla="*/ 1706 w 3759"/>
              <a:gd name="T67" fmla="*/ 1794 h 2474"/>
              <a:gd name="T68" fmla="*/ 1840 w 3759"/>
              <a:gd name="T69" fmla="*/ 1802 h 2474"/>
              <a:gd name="T70" fmla="*/ 2157 w 3759"/>
              <a:gd name="T71" fmla="*/ 1557 h 2474"/>
              <a:gd name="T72" fmla="*/ 2342 w 3759"/>
              <a:gd name="T73" fmla="*/ 1507 h 2474"/>
              <a:gd name="T74" fmla="*/ 2573 w 3759"/>
              <a:gd name="T75" fmla="*/ 1418 h 2474"/>
              <a:gd name="T76" fmla="*/ 2741 w 3759"/>
              <a:gd name="T77" fmla="*/ 1374 h 2474"/>
              <a:gd name="T78" fmla="*/ 2861 w 3759"/>
              <a:gd name="T79" fmla="*/ 1288 h 2474"/>
              <a:gd name="T80" fmla="*/ 2994 w 3759"/>
              <a:gd name="T81" fmla="*/ 1218 h 2474"/>
              <a:gd name="T82" fmla="*/ 2987 w 3759"/>
              <a:gd name="T83" fmla="*/ 1042 h 2474"/>
              <a:gd name="T84" fmla="*/ 3275 w 3759"/>
              <a:gd name="T85" fmla="*/ 855 h 2474"/>
              <a:gd name="T86" fmla="*/ 81 w 3759"/>
              <a:gd name="T87" fmla="*/ 1845 h 2474"/>
              <a:gd name="T88" fmla="*/ 84 w 3759"/>
              <a:gd name="T89" fmla="*/ 1803 h 2474"/>
              <a:gd name="T90" fmla="*/ 81 w 3759"/>
              <a:gd name="T91" fmla="*/ 1845 h 2474"/>
              <a:gd name="T92" fmla="*/ 3534 w 3759"/>
              <a:gd name="T93" fmla="*/ 2415 h 2474"/>
              <a:gd name="T94" fmla="*/ 3759 w 3759"/>
              <a:gd name="T95" fmla="*/ 2329 h 2474"/>
              <a:gd name="T96" fmla="*/ 3539 w 3759"/>
              <a:gd name="T97" fmla="*/ 2296 h 2474"/>
              <a:gd name="T98" fmla="*/ 3459 w 3759"/>
              <a:gd name="T99" fmla="*/ 2275 h 2474"/>
              <a:gd name="T100" fmla="*/ 3426 w 3759"/>
              <a:gd name="T101" fmla="*/ 2364 h 2474"/>
              <a:gd name="T102" fmla="*/ 3534 w 3759"/>
              <a:gd name="T103" fmla="*/ 2415 h 2474"/>
              <a:gd name="T104" fmla="*/ 3094 w 3759"/>
              <a:gd name="T105" fmla="*/ 2474 h 2474"/>
              <a:gd name="T106" fmla="*/ 3035 w 3759"/>
              <a:gd name="T107" fmla="*/ 2457 h 2474"/>
              <a:gd name="T108" fmla="*/ 3094 w 3759"/>
              <a:gd name="T109" fmla="*/ 2474 h 24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59" h="2474">
                <a:moveTo>
                  <a:pt x="3275" y="855"/>
                </a:moveTo>
                <a:cubicBezTo>
                  <a:pt x="3175" y="851"/>
                  <a:pt x="3232" y="646"/>
                  <a:pt x="3133" y="635"/>
                </a:cubicBezTo>
                <a:cubicBezTo>
                  <a:pt x="3177" y="564"/>
                  <a:pt x="3012" y="345"/>
                  <a:pt x="2984" y="267"/>
                </a:cubicBezTo>
                <a:lnTo>
                  <a:pt x="2868" y="0"/>
                </a:lnTo>
                <a:cubicBezTo>
                  <a:pt x="2574" y="58"/>
                  <a:pt x="2279" y="121"/>
                  <a:pt x="1990" y="160"/>
                </a:cubicBezTo>
                <a:cubicBezTo>
                  <a:pt x="1749" y="234"/>
                  <a:pt x="1627" y="354"/>
                  <a:pt x="1572" y="485"/>
                </a:cubicBezTo>
                <a:cubicBezTo>
                  <a:pt x="1522" y="560"/>
                  <a:pt x="1495" y="750"/>
                  <a:pt x="1375" y="743"/>
                </a:cubicBezTo>
                <a:cubicBezTo>
                  <a:pt x="1292" y="738"/>
                  <a:pt x="1324" y="647"/>
                  <a:pt x="1222" y="624"/>
                </a:cubicBezTo>
                <a:cubicBezTo>
                  <a:pt x="859" y="655"/>
                  <a:pt x="887" y="571"/>
                  <a:pt x="768" y="571"/>
                </a:cubicBezTo>
                <a:cubicBezTo>
                  <a:pt x="636" y="571"/>
                  <a:pt x="466" y="623"/>
                  <a:pt x="364" y="619"/>
                </a:cubicBezTo>
                <a:cubicBezTo>
                  <a:pt x="321" y="617"/>
                  <a:pt x="305" y="569"/>
                  <a:pt x="261" y="563"/>
                </a:cubicBezTo>
                <a:cubicBezTo>
                  <a:pt x="175" y="553"/>
                  <a:pt x="136" y="670"/>
                  <a:pt x="150" y="751"/>
                </a:cubicBezTo>
                <a:cubicBezTo>
                  <a:pt x="162" y="821"/>
                  <a:pt x="225" y="768"/>
                  <a:pt x="116" y="918"/>
                </a:cubicBezTo>
                <a:cubicBezTo>
                  <a:pt x="105" y="933"/>
                  <a:pt x="91" y="945"/>
                  <a:pt x="75" y="954"/>
                </a:cubicBezTo>
                <a:cubicBezTo>
                  <a:pt x="35" y="974"/>
                  <a:pt x="55" y="989"/>
                  <a:pt x="63" y="1032"/>
                </a:cubicBezTo>
                <a:cubicBezTo>
                  <a:pt x="76" y="1101"/>
                  <a:pt x="50" y="1133"/>
                  <a:pt x="38" y="1195"/>
                </a:cubicBezTo>
                <a:cubicBezTo>
                  <a:pt x="27" y="1253"/>
                  <a:pt x="75" y="1304"/>
                  <a:pt x="70" y="1362"/>
                </a:cubicBezTo>
                <a:cubicBezTo>
                  <a:pt x="59" y="1352"/>
                  <a:pt x="0" y="1350"/>
                  <a:pt x="10" y="1373"/>
                </a:cubicBezTo>
                <a:cubicBezTo>
                  <a:pt x="8" y="1368"/>
                  <a:pt x="69" y="1403"/>
                  <a:pt x="69" y="1403"/>
                </a:cubicBezTo>
                <a:cubicBezTo>
                  <a:pt x="153" y="1492"/>
                  <a:pt x="135" y="1667"/>
                  <a:pt x="178" y="1801"/>
                </a:cubicBezTo>
                <a:cubicBezTo>
                  <a:pt x="190" y="1837"/>
                  <a:pt x="219" y="1864"/>
                  <a:pt x="233" y="1899"/>
                </a:cubicBezTo>
                <a:cubicBezTo>
                  <a:pt x="249" y="1942"/>
                  <a:pt x="234" y="1988"/>
                  <a:pt x="233" y="2031"/>
                </a:cubicBezTo>
                <a:cubicBezTo>
                  <a:pt x="231" y="2117"/>
                  <a:pt x="335" y="2190"/>
                  <a:pt x="307" y="2277"/>
                </a:cubicBezTo>
                <a:cubicBezTo>
                  <a:pt x="345" y="2280"/>
                  <a:pt x="371" y="2259"/>
                  <a:pt x="409" y="2274"/>
                </a:cubicBezTo>
                <a:cubicBezTo>
                  <a:pt x="450" y="2290"/>
                  <a:pt x="478" y="2304"/>
                  <a:pt x="523" y="2295"/>
                </a:cubicBezTo>
                <a:cubicBezTo>
                  <a:pt x="616" y="2276"/>
                  <a:pt x="657" y="2211"/>
                  <a:pt x="754" y="2262"/>
                </a:cubicBezTo>
                <a:cubicBezTo>
                  <a:pt x="749" y="2236"/>
                  <a:pt x="777" y="2209"/>
                  <a:pt x="787" y="2247"/>
                </a:cubicBezTo>
                <a:cubicBezTo>
                  <a:pt x="803" y="2230"/>
                  <a:pt x="812" y="2209"/>
                  <a:pt x="825" y="2190"/>
                </a:cubicBezTo>
                <a:cubicBezTo>
                  <a:pt x="846" y="2159"/>
                  <a:pt x="879" y="2159"/>
                  <a:pt x="906" y="2139"/>
                </a:cubicBezTo>
                <a:cubicBezTo>
                  <a:pt x="967" y="2093"/>
                  <a:pt x="974" y="2046"/>
                  <a:pt x="1058" y="2027"/>
                </a:cubicBezTo>
                <a:cubicBezTo>
                  <a:pt x="1137" y="2009"/>
                  <a:pt x="1220" y="2005"/>
                  <a:pt x="1300" y="2013"/>
                </a:cubicBezTo>
                <a:cubicBezTo>
                  <a:pt x="1347" y="2017"/>
                  <a:pt x="1426" y="1963"/>
                  <a:pt x="1473" y="1950"/>
                </a:cubicBezTo>
                <a:cubicBezTo>
                  <a:pt x="1543" y="1930"/>
                  <a:pt x="1578" y="1869"/>
                  <a:pt x="1640" y="1834"/>
                </a:cubicBezTo>
                <a:cubicBezTo>
                  <a:pt x="1659" y="1824"/>
                  <a:pt x="1686" y="1800"/>
                  <a:pt x="1706" y="1794"/>
                </a:cubicBezTo>
                <a:cubicBezTo>
                  <a:pt x="1753" y="1788"/>
                  <a:pt x="1740" y="1825"/>
                  <a:pt x="1840" y="1802"/>
                </a:cubicBezTo>
                <a:cubicBezTo>
                  <a:pt x="1989" y="1778"/>
                  <a:pt x="2023" y="1623"/>
                  <a:pt x="2157" y="1557"/>
                </a:cubicBezTo>
                <a:cubicBezTo>
                  <a:pt x="2220" y="1526"/>
                  <a:pt x="2275" y="1518"/>
                  <a:pt x="2342" y="1507"/>
                </a:cubicBezTo>
                <a:cubicBezTo>
                  <a:pt x="2424" y="1492"/>
                  <a:pt x="2492" y="1437"/>
                  <a:pt x="2573" y="1418"/>
                </a:cubicBezTo>
                <a:cubicBezTo>
                  <a:pt x="2629" y="1405"/>
                  <a:pt x="2686" y="1394"/>
                  <a:pt x="2741" y="1374"/>
                </a:cubicBezTo>
                <a:cubicBezTo>
                  <a:pt x="2796" y="1355"/>
                  <a:pt x="2815" y="1311"/>
                  <a:pt x="2861" y="1288"/>
                </a:cubicBezTo>
                <a:cubicBezTo>
                  <a:pt x="2899" y="1268"/>
                  <a:pt x="2982" y="1270"/>
                  <a:pt x="2994" y="1218"/>
                </a:cubicBezTo>
                <a:cubicBezTo>
                  <a:pt x="3007" y="1158"/>
                  <a:pt x="2965" y="1103"/>
                  <a:pt x="2987" y="1042"/>
                </a:cubicBezTo>
                <a:cubicBezTo>
                  <a:pt x="3031" y="918"/>
                  <a:pt x="3183" y="923"/>
                  <a:pt x="3275" y="855"/>
                </a:cubicBezTo>
                <a:close/>
                <a:moveTo>
                  <a:pt x="81" y="1845"/>
                </a:moveTo>
                <a:cubicBezTo>
                  <a:pt x="85" y="1831"/>
                  <a:pt x="86" y="1818"/>
                  <a:pt x="84" y="1803"/>
                </a:cubicBezTo>
                <a:cubicBezTo>
                  <a:pt x="38" y="1811"/>
                  <a:pt x="57" y="1829"/>
                  <a:pt x="81" y="1845"/>
                </a:cubicBezTo>
                <a:close/>
                <a:moveTo>
                  <a:pt x="3534" y="2415"/>
                </a:moveTo>
                <a:cubicBezTo>
                  <a:pt x="3603" y="2399"/>
                  <a:pt x="3724" y="2407"/>
                  <a:pt x="3759" y="2329"/>
                </a:cubicBezTo>
                <a:cubicBezTo>
                  <a:pt x="3585" y="2224"/>
                  <a:pt x="3613" y="2303"/>
                  <a:pt x="3539" y="2296"/>
                </a:cubicBezTo>
                <a:cubicBezTo>
                  <a:pt x="3512" y="2294"/>
                  <a:pt x="3488" y="2269"/>
                  <a:pt x="3459" y="2275"/>
                </a:cubicBezTo>
                <a:cubicBezTo>
                  <a:pt x="3428" y="2280"/>
                  <a:pt x="3400" y="2341"/>
                  <a:pt x="3426" y="2364"/>
                </a:cubicBezTo>
                <a:cubicBezTo>
                  <a:pt x="3453" y="2388"/>
                  <a:pt x="3498" y="2410"/>
                  <a:pt x="3534" y="2415"/>
                </a:cubicBezTo>
                <a:close/>
                <a:moveTo>
                  <a:pt x="3094" y="2474"/>
                </a:moveTo>
                <a:cubicBezTo>
                  <a:pt x="3093" y="2442"/>
                  <a:pt x="3053" y="2454"/>
                  <a:pt x="3035" y="2457"/>
                </a:cubicBezTo>
                <a:cubicBezTo>
                  <a:pt x="3055" y="2463"/>
                  <a:pt x="3075" y="2468"/>
                  <a:pt x="3094" y="247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8" name="꙱ Western Sahara (EH) (H)">
            <a:extLst>
              <a:ext uri="{FF2B5EF4-FFF2-40B4-BE49-F238E27FC236}">
                <a16:creationId xmlns:a16="http://schemas.microsoft.com/office/drawing/2014/main" id="{24446844-BE59-4336-94C9-A04742D8F1C6}"/>
              </a:ext>
            </a:extLst>
          </p:cNvPr>
          <p:cNvSpPr>
            <a:spLocks/>
          </p:cNvSpPr>
          <p:nvPr/>
        </p:nvSpPr>
        <p:spPr bwMode="auto">
          <a:xfrm>
            <a:off x="3952559" y="1566892"/>
            <a:ext cx="224670" cy="204355"/>
          </a:xfrm>
          <a:custGeom>
            <a:avLst/>
            <a:gdLst>
              <a:gd name="T0" fmla="*/ 1349 w 2727"/>
              <a:gd name="T1" fmla="*/ 12 h 2473"/>
              <a:gd name="T2" fmla="*/ 2727 w 2727"/>
              <a:gd name="T3" fmla="*/ 0 h 2473"/>
              <a:gd name="T4" fmla="*/ 2722 w 2727"/>
              <a:gd name="T5" fmla="*/ 147 h 2473"/>
              <a:gd name="T6" fmla="*/ 2721 w 2727"/>
              <a:gd name="T7" fmla="*/ 146 h 2473"/>
              <a:gd name="T8" fmla="*/ 2707 w 2727"/>
              <a:gd name="T9" fmla="*/ 602 h 2473"/>
              <a:gd name="T10" fmla="*/ 1682 w 2727"/>
              <a:gd name="T11" fmla="*/ 614 h 2473"/>
              <a:gd name="T12" fmla="*/ 1635 w 2727"/>
              <a:gd name="T13" fmla="*/ 1514 h 2473"/>
              <a:gd name="T14" fmla="*/ 1296 w 2727"/>
              <a:gd name="T15" fmla="*/ 1826 h 2473"/>
              <a:gd name="T16" fmla="*/ 1285 w 2727"/>
              <a:gd name="T17" fmla="*/ 2267 h 2473"/>
              <a:gd name="T18" fmla="*/ 136 w 2727"/>
              <a:gd name="T19" fmla="*/ 2268 h 2473"/>
              <a:gd name="T20" fmla="*/ 49 w 2727"/>
              <a:gd name="T21" fmla="*/ 2473 h 2473"/>
              <a:gd name="T22" fmla="*/ 88 w 2727"/>
              <a:gd name="T23" fmla="*/ 2152 h 2473"/>
              <a:gd name="T24" fmla="*/ 282 w 2727"/>
              <a:gd name="T25" fmla="*/ 1835 h 2473"/>
              <a:gd name="T26" fmla="*/ 335 w 2727"/>
              <a:gd name="T27" fmla="*/ 1705 h 2473"/>
              <a:gd name="T28" fmla="*/ 363 w 2727"/>
              <a:gd name="T29" fmla="*/ 1618 h 2473"/>
              <a:gd name="T30" fmla="*/ 476 w 2727"/>
              <a:gd name="T31" fmla="*/ 1374 h 2473"/>
              <a:gd name="T32" fmla="*/ 423 w 2727"/>
              <a:gd name="T33" fmla="*/ 1431 h 2473"/>
              <a:gd name="T34" fmla="*/ 689 w 2727"/>
              <a:gd name="T35" fmla="*/ 1148 h 2473"/>
              <a:gd name="T36" fmla="*/ 836 w 2727"/>
              <a:gd name="T37" fmla="*/ 771 h 2473"/>
              <a:gd name="T38" fmla="*/ 1029 w 2727"/>
              <a:gd name="T39" fmla="*/ 462 h 2473"/>
              <a:gd name="T40" fmla="*/ 1272 w 2727"/>
              <a:gd name="T41" fmla="*/ 197 h 2473"/>
              <a:gd name="T42" fmla="*/ 1349 w 2727"/>
              <a:gd name="T43" fmla="*/ 12 h 2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727" h="2473">
                <a:moveTo>
                  <a:pt x="1349" y="12"/>
                </a:moveTo>
                <a:lnTo>
                  <a:pt x="2727" y="0"/>
                </a:lnTo>
                <a:lnTo>
                  <a:pt x="2722" y="147"/>
                </a:lnTo>
                <a:lnTo>
                  <a:pt x="2721" y="146"/>
                </a:lnTo>
                <a:lnTo>
                  <a:pt x="2707" y="602"/>
                </a:lnTo>
                <a:lnTo>
                  <a:pt x="1682" y="614"/>
                </a:lnTo>
                <a:lnTo>
                  <a:pt x="1635" y="1514"/>
                </a:lnTo>
                <a:cubicBezTo>
                  <a:pt x="1523" y="1578"/>
                  <a:pt x="1285" y="1583"/>
                  <a:pt x="1296" y="1826"/>
                </a:cubicBezTo>
                <a:cubicBezTo>
                  <a:pt x="1299" y="1914"/>
                  <a:pt x="1348" y="2254"/>
                  <a:pt x="1285" y="2267"/>
                </a:cubicBezTo>
                <a:lnTo>
                  <a:pt x="136" y="2268"/>
                </a:lnTo>
                <a:cubicBezTo>
                  <a:pt x="56" y="2270"/>
                  <a:pt x="40" y="2409"/>
                  <a:pt x="49" y="2473"/>
                </a:cubicBezTo>
                <a:cubicBezTo>
                  <a:pt x="0" y="2387"/>
                  <a:pt x="73" y="2241"/>
                  <a:pt x="88" y="2152"/>
                </a:cubicBezTo>
                <a:cubicBezTo>
                  <a:pt x="133" y="1880"/>
                  <a:pt x="247" y="1952"/>
                  <a:pt x="282" y="1835"/>
                </a:cubicBezTo>
                <a:cubicBezTo>
                  <a:pt x="295" y="1794"/>
                  <a:pt x="294" y="1730"/>
                  <a:pt x="335" y="1705"/>
                </a:cubicBezTo>
                <a:cubicBezTo>
                  <a:pt x="358" y="1691"/>
                  <a:pt x="345" y="1645"/>
                  <a:pt x="363" y="1618"/>
                </a:cubicBezTo>
                <a:cubicBezTo>
                  <a:pt x="392" y="1575"/>
                  <a:pt x="509" y="1430"/>
                  <a:pt x="476" y="1374"/>
                </a:cubicBezTo>
                <a:cubicBezTo>
                  <a:pt x="454" y="1388"/>
                  <a:pt x="436" y="1408"/>
                  <a:pt x="423" y="1431"/>
                </a:cubicBezTo>
                <a:cubicBezTo>
                  <a:pt x="474" y="1318"/>
                  <a:pt x="604" y="1235"/>
                  <a:pt x="689" y="1148"/>
                </a:cubicBezTo>
                <a:cubicBezTo>
                  <a:pt x="802" y="1033"/>
                  <a:pt x="780" y="913"/>
                  <a:pt x="836" y="771"/>
                </a:cubicBezTo>
                <a:cubicBezTo>
                  <a:pt x="881" y="655"/>
                  <a:pt x="916" y="527"/>
                  <a:pt x="1029" y="462"/>
                </a:cubicBezTo>
                <a:cubicBezTo>
                  <a:pt x="1153" y="392"/>
                  <a:pt x="1221" y="334"/>
                  <a:pt x="1272" y="197"/>
                </a:cubicBezTo>
                <a:cubicBezTo>
                  <a:pt x="1299" y="126"/>
                  <a:pt x="1345" y="30"/>
                  <a:pt x="1349" y="1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9" name="꙱ Vietnam (Socialist Republic of Vietnam) (VN) (H)">
            <a:extLst>
              <a:ext uri="{FF2B5EF4-FFF2-40B4-BE49-F238E27FC236}">
                <a16:creationId xmlns:a16="http://schemas.microsoft.com/office/drawing/2014/main" id="{72330A51-0E00-4CC8-931A-2E8D6082868A}"/>
              </a:ext>
            </a:extLst>
          </p:cNvPr>
          <p:cNvSpPr>
            <a:spLocks noEditPoints="1"/>
          </p:cNvSpPr>
          <p:nvPr/>
        </p:nvSpPr>
        <p:spPr bwMode="auto">
          <a:xfrm>
            <a:off x="6988000" y="1694762"/>
            <a:ext cx="225866" cy="438586"/>
          </a:xfrm>
          <a:custGeom>
            <a:avLst/>
            <a:gdLst>
              <a:gd name="T0" fmla="*/ 324 w 2731"/>
              <a:gd name="T1" fmla="*/ 256 h 5316"/>
              <a:gd name="T2" fmla="*/ 549 w 2731"/>
              <a:gd name="T3" fmla="*/ 311 h 5316"/>
              <a:gd name="T4" fmla="*/ 800 w 2731"/>
              <a:gd name="T5" fmla="*/ 98 h 5316"/>
              <a:gd name="T6" fmla="*/ 1235 w 2731"/>
              <a:gd name="T7" fmla="*/ 164 h 5316"/>
              <a:gd name="T8" fmla="*/ 1433 w 2731"/>
              <a:gd name="T9" fmla="*/ 501 h 5316"/>
              <a:gd name="T10" fmla="*/ 1686 w 2731"/>
              <a:gd name="T11" fmla="*/ 614 h 5316"/>
              <a:gd name="T12" fmla="*/ 1911 w 2731"/>
              <a:gd name="T13" fmla="*/ 681 h 5316"/>
              <a:gd name="T14" fmla="*/ 1680 w 2731"/>
              <a:gd name="T15" fmla="*/ 831 h 5316"/>
              <a:gd name="T16" fmla="*/ 1466 w 2731"/>
              <a:gd name="T17" fmla="*/ 843 h 5316"/>
              <a:gd name="T18" fmla="*/ 1466 w 2731"/>
              <a:gd name="T19" fmla="*/ 970 h 5316"/>
              <a:gd name="T20" fmla="*/ 1353 w 2731"/>
              <a:gd name="T21" fmla="*/ 1196 h 5316"/>
              <a:gd name="T22" fmla="*/ 1312 w 2731"/>
              <a:gd name="T23" fmla="*/ 1683 h 5316"/>
              <a:gd name="T24" fmla="*/ 1585 w 2731"/>
              <a:gd name="T25" fmla="*/ 2024 h 5316"/>
              <a:gd name="T26" fmla="*/ 1831 w 2731"/>
              <a:gd name="T27" fmla="*/ 2324 h 5316"/>
              <a:gd name="T28" fmla="*/ 2078 w 2731"/>
              <a:gd name="T29" fmla="*/ 2529 h 5316"/>
              <a:gd name="T30" fmla="*/ 2407 w 2731"/>
              <a:gd name="T31" fmla="*/ 2873 h 5316"/>
              <a:gd name="T32" fmla="*/ 2521 w 2731"/>
              <a:gd name="T33" fmla="*/ 3087 h 5316"/>
              <a:gd name="T34" fmla="*/ 2612 w 2731"/>
              <a:gd name="T35" fmla="*/ 3479 h 5316"/>
              <a:gd name="T36" fmla="*/ 2713 w 2731"/>
              <a:gd name="T37" fmla="*/ 3847 h 5316"/>
              <a:gd name="T38" fmla="*/ 2633 w 2731"/>
              <a:gd name="T39" fmla="*/ 3904 h 5316"/>
              <a:gd name="T40" fmla="*/ 2648 w 2731"/>
              <a:gd name="T41" fmla="*/ 4120 h 5316"/>
              <a:gd name="T42" fmla="*/ 2568 w 2731"/>
              <a:gd name="T43" fmla="*/ 4307 h 5316"/>
              <a:gd name="T44" fmla="*/ 2362 w 2731"/>
              <a:gd name="T45" fmla="*/ 4445 h 5316"/>
              <a:gd name="T46" fmla="*/ 2098 w 2731"/>
              <a:gd name="T47" fmla="*/ 4634 h 5316"/>
              <a:gd name="T48" fmla="*/ 1986 w 2731"/>
              <a:gd name="T49" fmla="*/ 4557 h 5316"/>
              <a:gd name="T50" fmla="*/ 1888 w 2731"/>
              <a:gd name="T51" fmla="*/ 4601 h 5316"/>
              <a:gd name="T52" fmla="*/ 1965 w 2731"/>
              <a:gd name="T53" fmla="*/ 4732 h 5316"/>
              <a:gd name="T54" fmla="*/ 1923 w 2731"/>
              <a:gd name="T55" fmla="*/ 4836 h 5316"/>
              <a:gd name="T56" fmla="*/ 1665 w 2731"/>
              <a:gd name="T57" fmla="*/ 4771 h 5316"/>
              <a:gd name="T58" fmla="*/ 1524 w 2731"/>
              <a:gd name="T59" fmla="*/ 5211 h 5316"/>
              <a:gd name="T60" fmla="*/ 1413 w 2731"/>
              <a:gd name="T61" fmla="*/ 5195 h 5316"/>
              <a:gd name="T62" fmla="*/ 1445 w 2731"/>
              <a:gd name="T63" fmla="*/ 4824 h 5316"/>
              <a:gd name="T64" fmla="*/ 1276 w 2731"/>
              <a:gd name="T65" fmla="*/ 4580 h 5316"/>
              <a:gd name="T66" fmla="*/ 1650 w 2731"/>
              <a:gd name="T67" fmla="*/ 4446 h 5316"/>
              <a:gd name="T68" fmla="*/ 1621 w 2731"/>
              <a:gd name="T69" fmla="*/ 4220 h 5316"/>
              <a:gd name="T70" fmla="*/ 1796 w 2731"/>
              <a:gd name="T71" fmla="*/ 4073 h 5316"/>
              <a:gd name="T72" fmla="*/ 2128 w 2731"/>
              <a:gd name="T73" fmla="*/ 3931 h 5316"/>
              <a:gd name="T74" fmla="*/ 2056 w 2731"/>
              <a:gd name="T75" fmla="*/ 3369 h 5316"/>
              <a:gd name="T76" fmla="*/ 2043 w 2731"/>
              <a:gd name="T77" fmla="*/ 3031 h 5316"/>
              <a:gd name="T78" fmla="*/ 1974 w 2731"/>
              <a:gd name="T79" fmla="*/ 2621 h 5316"/>
              <a:gd name="T80" fmla="*/ 1710 w 2731"/>
              <a:gd name="T81" fmla="*/ 2470 h 5316"/>
              <a:gd name="T82" fmla="*/ 1335 w 2731"/>
              <a:gd name="T83" fmla="*/ 1987 h 5316"/>
              <a:gd name="T84" fmla="*/ 1134 w 2731"/>
              <a:gd name="T85" fmla="*/ 1700 h 5316"/>
              <a:gd name="T86" fmla="*/ 731 w 2731"/>
              <a:gd name="T87" fmla="*/ 1421 h 5316"/>
              <a:gd name="T88" fmla="*/ 950 w 2731"/>
              <a:gd name="T89" fmla="*/ 1250 h 5316"/>
              <a:gd name="T90" fmla="*/ 894 w 2731"/>
              <a:gd name="T91" fmla="*/ 1094 h 5316"/>
              <a:gd name="T92" fmla="*/ 781 w 2731"/>
              <a:gd name="T93" fmla="*/ 915 h 5316"/>
              <a:gd name="T94" fmla="*/ 466 w 2731"/>
              <a:gd name="T95" fmla="*/ 916 h 5316"/>
              <a:gd name="T96" fmla="*/ 240 w 2731"/>
              <a:gd name="T97" fmla="*/ 549 h 5316"/>
              <a:gd name="T98" fmla="*/ 0 w 2731"/>
              <a:gd name="T99" fmla="*/ 345 h 5316"/>
              <a:gd name="T100" fmla="*/ 1748 w 2731"/>
              <a:gd name="T101" fmla="*/ 837 h 5316"/>
              <a:gd name="T102" fmla="*/ 1707 w 2731"/>
              <a:gd name="T103" fmla="*/ 751 h 5316"/>
              <a:gd name="T104" fmla="*/ 1558 w 2731"/>
              <a:gd name="T105" fmla="*/ 908 h 5316"/>
              <a:gd name="T106" fmla="*/ 1531 w 2731"/>
              <a:gd name="T107" fmla="*/ 905 h 5316"/>
              <a:gd name="T108" fmla="*/ 1756 w 2731"/>
              <a:gd name="T109" fmla="*/ 4866 h 5316"/>
              <a:gd name="T110" fmla="*/ 2684 w 2731"/>
              <a:gd name="T111" fmla="*/ 3832 h 5316"/>
              <a:gd name="T112" fmla="*/ 1997 w 2731"/>
              <a:gd name="T113" fmla="*/ 4589 h 5316"/>
              <a:gd name="T114" fmla="*/ 1947 w 2731"/>
              <a:gd name="T115" fmla="*/ 4536 h 5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31" h="5316">
                <a:moveTo>
                  <a:pt x="0" y="345"/>
                </a:moveTo>
                <a:cubicBezTo>
                  <a:pt x="72" y="364"/>
                  <a:pt x="50" y="229"/>
                  <a:pt x="115" y="225"/>
                </a:cubicBezTo>
                <a:cubicBezTo>
                  <a:pt x="216" y="216"/>
                  <a:pt x="229" y="412"/>
                  <a:pt x="324" y="256"/>
                </a:cubicBezTo>
                <a:cubicBezTo>
                  <a:pt x="364" y="189"/>
                  <a:pt x="388" y="249"/>
                  <a:pt x="418" y="284"/>
                </a:cubicBezTo>
                <a:cubicBezTo>
                  <a:pt x="429" y="258"/>
                  <a:pt x="429" y="194"/>
                  <a:pt x="470" y="235"/>
                </a:cubicBezTo>
                <a:cubicBezTo>
                  <a:pt x="495" y="261"/>
                  <a:pt x="519" y="292"/>
                  <a:pt x="549" y="311"/>
                </a:cubicBezTo>
                <a:cubicBezTo>
                  <a:pt x="568" y="323"/>
                  <a:pt x="582" y="198"/>
                  <a:pt x="635" y="196"/>
                </a:cubicBezTo>
                <a:cubicBezTo>
                  <a:pt x="620" y="279"/>
                  <a:pt x="776" y="205"/>
                  <a:pt x="798" y="177"/>
                </a:cubicBezTo>
                <a:cubicBezTo>
                  <a:pt x="822" y="147"/>
                  <a:pt x="791" y="125"/>
                  <a:pt x="800" y="98"/>
                </a:cubicBezTo>
                <a:cubicBezTo>
                  <a:pt x="812" y="62"/>
                  <a:pt x="907" y="52"/>
                  <a:pt x="929" y="0"/>
                </a:cubicBezTo>
                <a:cubicBezTo>
                  <a:pt x="973" y="60"/>
                  <a:pt x="1028" y="108"/>
                  <a:pt x="1095" y="141"/>
                </a:cubicBezTo>
                <a:cubicBezTo>
                  <a:pt x="1148" y="166"/>
                  <a:pt x="1197" y="118"/>
                  <a:pt x="1235" y="164"/>
                </a:cubicBezTo>
                <a:cubicBezTo>
                  <a:pt x="1273" y="211"/>
                  <a:pt x="1332" y="138"/>
                  <a:pt x="1379" y="185"/>
                </a:cubicBezTo>
                <a:cubicBezTo>
                  <a:pt x="1402" y="208"/>
                  <a:pt x="1431" y="305"/>
                  <a:pt x="1365" y="282"/>
                </a:cubicBezTo>
                <a:cubicBezTo>
                  <a:pt x="1365" y="363"/>
                  <a:pt x="1408" y="422"/>
                  <a:pt x="1433" y="501"/>
                </a:cubicBezTo>
                <a:cubicBezTo>
                  <a:pt x="1457" y="481"/>
                  <a:pt x="1543" y="508"/>
                  <a:pt x="1543" y="543"/>
                </a:cubicBezTo>
                <a:cubicBezTo>
                  <a:pt x="1547" y="593"/>
                  <a:pt x="1620" y="575"/>
                  <a:pt x="1656" y="632"/>
                </a:cubicBezTo>
                <a:cubicBezTo>
                  <a:pt x="1666" y="626"/>
                  <a:pt x="1676" y="620"/>
                  <a:pt x="1686" y="614"/>
                </a:cubicBezTo>
                <a:cubicBezTo>
                  <a:pt x="1704" y="654"/>
                  <a:pt x="1726" y="628"/>
                  <a:pt x="1761" y="619"/>
                </a:cubicBezTo>
                <a:cubicBezTo>
                  <a:pt x="1808" y="607"/>
                  <a:pt x="1924" y="641"/>
                  <a:pt x="1920" y="671"/>
                </a:cubicBezTo>
                <a:cubicBezTo>
                  <a:pt x="1920" y="674"/>
                  <a:pt x="1916" y="678"/>
                  <a:pt x="1911" y="681"/>
                </a:cubicBezTo>
                <a:cubicBezTo>
                  <a:pt x="1875" y="712"/>
                  <a:pt x="1832" y="645"/>
                  <a:pt x="1796" y="675"/>
                </a:cubicBezTo>
                <a:cubicBezTo>
                  <a:pt x="1763" y="703"/>
                  <a:pt x="1752" y="742"/>
                  <a:pt x="1707" y="749"/>
                </a:cubicBezTo>
                <a:cubicBezTo>
                  <a:pt x="1660" y="756"/>
                  <a:pt x="1697" y="800"/>
                  <a:pt x="1680" y="831"/>
                </a:cubicBezTo>
                <a:cubicBezTo>
                  <a:pt x="1663" y="862"/>
                  <a:pt x="1566" y="892"/>
                  <a:pt x="1615" y="837"/>
                </a:cubicBezTo>
                <a:cubicBezTo>
                  <a:pt x="1584" y="829"/>
                  <a:pt x="1542" y="876"/>
                  <a:pt x="1540" y="893"/>
                </a:cubicBezTo>
                <a:cubicBezTo>
                  <a:pt x="1514" y="878"/>
                  <a:pt x="1504" y="830"/>
                  <a:pt x="1466" y="843"/>
                </a:cubicBezTo>
                <a:cubicBezTo>
                  <a:pt x="1478" y="855"/>
                  <a:pt x="1492" y="865"/>
                  <a:pt x="1507" y="872"/>
                </a:cubicBezTo>
                <a:cubicBezTo>
                  <a:pt x="1481" y="903"/>
                  <a:pt x="1501" y="918"/>
                  <a:pt x="1521" y="951"/>
                </a:cubicBezTo>
                <a:cubicBezTo>
                  <a:pt x="1537" y="978"/>
                  <a:pt x="1478" y="977"/>
                  <a:pt x="1466" y="970"/>
                </a:cubicBezTo>
                <a:cubicBezTo>
                  <a:pt x="1480" y="998"/>
                  <a:pt x="1487" y="1077"/>
                  <a:pt x="1457" y="1098"/>
                </a:cubicBezTo>
                <a:cubicBezTo>
                  <a:pt x="1461" y="1099"/>
                  <a:pt x="1465" y="1099"/>
                  <a:pt x="1469" y="1098"/>
                </a:cubicBezTo>
                <a:cubicBezTo>
                  <a:pt x="1466" y="1120"/>
                  <a:pt x="1373" y="1221"/>
                  <a:pt x="1353" y="1196"/>
                </a:cubicBezTo>
                <a:cubicBezTo>
                  <a:pt x="1303" y="1221"/>
                  <a:pt x="1287" y="1296"/>
                  <a:pt x="1282" y="1346"/>
                </a:cubicBezTo>
                <a:cubicBezTo>
                  <a:pt x="1276" y="1414"/>
                  <a:pt x="1305" y="1461"/>
                  <a:pt x="1269" y="1526"/>
                </a:cubicBezTo>
                <a:cubicBezTo>
                  <a:pt x="1229" y="1599"/>
                  <a:pt x="1307" y="1616"/>
                  <a:pt x="1312" y="1683"/>
                </a:cubicBezTo>
                <a:cubicBezTo>
                  <a:pt x="1329" y="1636"/>
                  <a:pt x="1340" y="1706"/>
                  <a:pt x="1359" y="1732"/>
                </a:cubicBezTo>
                <a:cubicBezTo>
                  <a:pt x="1415" y="1805"/>
                  <a:pt x="1478" y="1828"/>
                  <a:pt x="1546" y="1891"/>
                </a:cubicBezTo>
                <a:cubicBezTo>
                  <a:pt x="1589" y="1931"/>
                  <a:pt x="1570" y="1974"/>
                  <a:pt x="1585" y="2024"/>
                </a:cubicBezTo>
                <a:cubicBezTo>
                  <a:pt x="1566" y="2010"/>
                  <a:pt x="1545" y="2002"/>
                  <a:pt x="1522" y="2000"/>
                </a:cubicBezTo>
                <a:cubicBezTo>
                  <a:pt x="1596" y="2013"/>
                  <a:pt x="1631" y="2106"/>
                  <a:pt x="1689" y="2152"/>
                </a:cubicBezTo>
                <a:cubicBezTo>
                  <a:pt x="1732" y="2186"/>
                  <a:pt x="1866" y="2252"/>
                  <a:pt x="1831" y="2324"/>
                </a:cubicBezTo>
                <a:cubicBezTo>
                  <a:pt x="1877" y="2298"/>
                  <a:pt x="1949" y="2389"/>
                  <a:pt x="1974" y="2416"/>
                </a:cubicBezTo>
                <a:cubicBezTo>
                  <a:pt x="1961" y="2410"/>
                  <a:pt x="1948" y="2405"/>
                  <a:pt x="1935" y="2401"/>
                </a:cubicBezTo>
                <a:cubicBezTo>
                  <a:pt x="1991" y="2436"/>
                  <a:pt x="2041" y="2474"/>
                  <a:pt x="2078" y="2529"/>
                </a:cubicBezTo>
                <a:cubicBezTo>
                  <a:pt x="2127" y="2470"/>
                  <a:pt x="2227" y="2603"/>
                  <a:pt x="2199" y="2633"/>
                </a:cubicBezTo>
                <a:cubicBezTo>
                  <a:pt x="2226" y="2615"/>
                  <a:pt x="2185" y="2557"/>
                  <a:pt x="2238" y="2585"/>
                </a:cubicBezTo>
                <a:cubicBezTo>
                  <a:pt x="2159" y="2654"/>
                  <a:pt x="2403" y="2813"/>
                  <a:pt x="2407" y="2873"/>
                </a:cubicBezTo>
                <a:cubicBezTo>
                  <a:pt x="2427" y="2822"/>
                  <a:pt x="2437" y="2865"/>
                  <a:pt x="2453" y="2889"/>
                </a:cubicBezTo>
                <a:cubicBezTo>
                  <a:pt x="2478" y="2926"/>
                  <a:pt x="2439" y="2910"/>
                  <a:pt x="2446" y="2939"/>
                </a:cubicBezTo>
                <a:cubicBezTo>
                  <a:pt x="2458" y="2991"/>
                  <a:pt x="2501" y="3038"/>
                  <a:pt x="2521" y="3087"/>
                </a:cubicBezTo>
                <a:cubicBezTo>
                  <a:pt x="2550" y="3154"/>
                  <a:pt x="2565" y="3226"/>
                  <a:pt x="2595" y="3293"/>
                </a:cubicBezTo>
                <a:cubicBezTo>
                  <a:pt x="2647" y="3410"/>
                  <a:pt x="2629" y="3460"/>
                  <a:pt x="2612" y="3393"/>
                </a:cubicBezTo>
                <a:cubicBezTo>
                  <a:pt x="2611" y="3433"/>
                  <a:pt x="2658" y="3550"/>
                  <a:pt x="2612" y="3479"/>
                </a:cubicBezTo>
                <a:cubicBezTo>
                  <a:pt x="2623" y="3503"/>
                  <a:pt x="2637" y="3524"/>
                  <a:pt x="2657" y="3541"/>
                </a:cubicBezTo>
                <a:cubicBezTo>
                  <a:pt x="2601" y="3549"/>
                  <a:pt x="2646" y="3577"/>
                  <a:pt x="2655" y="3608"/>
                </a:cubicBezTo>
                <a:cubicBezTo>
                  <a:pt x="2683" y="3711"/>
                  <a:pt x="2731" y="3719"/>
                  <a:pt x="2713" y="3847"/>
                </a:cubicBezTo>
                <a:cubicBezTo>
                  <a:pt x="2696" y="3830"/>
                  <a:pt x="2684" y="3811"/>
                  <a:pt x="2677" y="3788"/>
                </a:cubicBezTo>
                <a:cubicBezTo>
                  <a:pt x="2621" y="3821"/>
                  <a:pt x="2674" y="3889"/>
                  <a:pt x="2692" y="3927"/>
                </a:cubicBezTo>
                <a:cubicBezTo>
                  <a:pt x="2673" y="3916"/>
                  <a:pt x="2654" y="3908"/>
                  <a:pt x="2633" y="3904"/>
                </a:cubicBezTo>
                <a:cubicBezTo>
                  <a:pt x="2659" y="3928"/>
                  <a:pt x="2686" y="4055"/>
                  <a:pt x="2671" y="4091"/>
                </a:cubicBezTo>
                <a:cubicBezTo>
                  <a:pt x="2671" y="4069"/>
                  <a:pt x="2665" y="4049"/>
                  <a:pt x="2654" y="4031"/>
                </a:cubicBezTo>
                <a:cubicBezTo>
                  <a:pt x="2672" y="4061"/>
                  <a:pt x="2656" y="4091"/>
                  <a:pt x="2648" y="4120"/>
                </a:cubicBezTo>
                <a:cubicBezTo>
                  <a:pt x="2681" y="4119"/>
                  <a:pt x="2683" y="4144"/>
                  <a:pt x="2674" y="4169"/>
                </a:cubicBezTo>
                <a:cubicBezTo>
                  <a:pt x="2665" y="4196"/>
                  <a:pt x="2625" y="4209"/>
                  <a:pt x="2622" y="4218"/>
                </a:cubicBezTo>
                <a:cubicBezTo>
                  <a:pt x="2607" y="4274"/>
                  <a:pt x="2629" y="4276"/>
                  <a:pt x="2568" y="4307"/>
                </a:cubicBezTo>
                <a:cubicBezTo>
                  <a:pt x="2551" y="4321"/>
                  <a:pt x="2533" y="4335"/>
                  <a:pt x="2514" y="4347"/>
                </a:cubicBezTo>
                <a:cubicBezTo>
                  <a:pt x="2487" y="4357"/>
                  <a:pt x="2479" y="4396"/>
                  <a:pt x="2459" y="4402"/>
                </a:cubicBezTo>
                <a:cubicBezTo>
                  <a:pt x="2425" y="4412"/>
                  <a:pt x="2391" y="4426"/>
                  <a:pt x="2362" y="4445"/>
                </a:cubicBezTo>
                <a:cubicBezTo>
                  <a:pt x="2348" y="4454"/>
                  <a:pt x="2327" y="4521"/>
                  <a:pt x="2317" y="4517"/>
                </a:cubicBezTo>
                <a:cubicBezTo>
                  <a:pt x="2286" y="4507"/>
                  <a:pt x="2236" y="4544"/>
                  <a:pt x="2213" y="4562"/>
                </a:cubicBezTo>
                <a:cubicBezTo>
                  <a:pt x="2182" y="4585"/>
                  <a:pt x="2121" y="4605"/>
                  <a:pt x="2098" y="4634"/>
                </a:cubicBezTo>
                <a:cubicBezTo>
                  <a:pt x="2077" y="4593"/>
                  <a:pt x="2022" y="4595"/>
                  <a:pt x="2018" y="4542"/>
                </a:cubicBezTo>
                <a:cubicBezTo>
                  <a:pt x="2014" y="4563"/>
                  <a:pt x="2011" y="4584"/>
                  <a:pt x="2006" y="4604"/>
                </a:cubicBezTo>
                <a:cubicBezTo>
                  <a:pt x="2002" y="4588"/>
                  <a:pt x="1995" y="4572"/>
                  <a:pt x="1986" y="4557"/>
                </a:cubicBezTo>
                <a:cubicBezTo>
                  <a:pt x="2001" y="4591"/>
                  <a:pt x="1996" y="4589"/>
                  <a:pt x="1971" y="4551"/>
                </a:cubicBezTo>
                <a:cubicBezTo>
                  <a:pt x="2004" y="4551"/>
                  <a:pt x="1937" y="4530"/>
                  <a:pt x="1938" y="4530"/>
                </a:cubicBezTo>
                <a:cubicBezTo>
                  <a:pt x="1948" y="4566"/>
                  <a:pt x="1934" y="4612"/>
                  <a:pt x="1888" y="4601"/>
                </a:cubicBezTo>
                <a:cubicBezTo>
                  <a:pt x="1898" y="4635"/>
                  <a:pt x="1946" y="4584"/>
                  <a:pt x="1957" y="4631"/>
                </a:cubicBezTo>
                <a:cubicBezTo>
                  <a:pt x="1971" y="4691"/>
                  <a:pt x="1865" y="4662"/>
                  <a:pt x="1843" y="4661"/>
                </a:cubicBezTo>
                <a:cubicBezTo>
                  <a:pt x="1880" y="4691"/>
                  <a:pt x="1941" y="4685"/>
                  <a:pt x="1965" y="4732"/>
                </a:cubicBezTo>
                <a:cubicBezTo>
                  <a:pt x="1929" y="4737"/>
                  <a:pt x="1930" y="4791"/>
                  <a:pt x="1888" y="4762"/>
                </a:cubicBezTo>
                <a:cubicBezTo>
                  <a:pt x="1861" y="4743"/>
                  <a:pt x="1840" y="4689"/>
                  <a:pt x="1804" y="4685"/>
                </a:cubicBezTo>
                <a:cubicBezTo>
                  <a:pt x="1827" y="4712"/>
                  <a:pt x="1942" y="4806"/>
                  <a:pt x="1923" y="4836"/>
                </a:cubicBezTo>
                <a:cubicBezTo>
                  <a:pt x="1850" y="4806"/>
                  <a:pt x="1812" y="4734"/>
                  <a:pt x="1751" y="4688"/>
                </a:cubicBezTo>
                <a:cubicBezTo>
                  <a:pt x="1764" y="4735"/>
                  <a:pt x="1982" y="4881"/>
                  <a:pt x="1884" y="4934"/>
                </a:cubicBezTo>
                <a:cubicBezTo>
                  <a:pt x="1821" y="4969"/>
                  <a:pt x="1708" y="4797"/>
                  <a:pt x="1665" y="4771"/>
                </a:cubicBezTo>
                <a:cubicBezTo>
                  <a:pt x="1694" y="4819"/>
                  <a:pt x="1812" y="4910"/>
                  <a:pt x="1794" y="4972"/>
                </a:cubicBezTo>
                <a:cubicBezTo>
                  <a:pt x="1778" y="5026"/>
                  <a:pt x="1687" y="5041"/>
                  <a:pt x="1644" y="5062"/>
                </a:cubicBezTo>
                <a:cubicBezTo>
                  <a:pt x="1571" y="5099"/>
                  <a:pt x="1569" y="5153"/>
                  <a:pt x="1524" y="5211"/>
                </a:cubicBezTo>
                <a:cubicBezTo>
                  <a:pt x="1494" y="5251"/>
                  <a:pt x="1415" y="5316"/>
                  <a:pt x="1365" y="5269"/>
                </a:cubicBezTo>
                <a:cubicBezTo>
                  <a:pt x="1381" y="5250"/>
                  <a:pt x="1400" y="5238"/>
                  <a:pt x="1425" y="5234"/>
                </a:cubicBezTo>
                <a:cubicBezTo>
                  <a:pt x="1419" y="5221"/>
                  <a:pt x="1415" y="5209"/>
                  <a:pt x="1413" y="5195"/>
                </a:cubicBezTo>
                <a:cubicBezTo>
                  <a:pt x="1400" y="5201"/>
                  <a:pt x="1387" y="5206"/>
                  <a:pt x="1374" y="5210"/>
                </a:cubicBezTo>
                <a:cubicBezTo>
                  <a:pt x="1377" y="5104"/>
                  <a:pt x="1341" y="4976"/>
                  <a:pt x="1374" y="4876"/>
                </a:cubicBezTo>
                <a:cubicBezTo>
                  <a:pt x="1382" y="4852"/>
                  <a:pt x="1434" y="4751"/>
                  <a:pt x="1445" y="4824"/>
                </a:cubicBezTo>
                <a:cubicBezTo>
                  <a:pt x="1445" y="4707"/>
                  <a:pt x="1223" y="4724"/>
                  <a:pt x="1244" y="4625"/>
                </a:cubicBezTo>
                <a:cubicBezTo>
                  <a:pt x="1239" y="4643"/>
                  <a:pt x="1215" y="4630"/>
                  <a:pt x="1203" y="4610"/>
                </a:cubicBezTo>
                <a:cubicBezTo>
                  <a:pt x="1228" y="4608"/>
                  <a:pt x="1240" y="4583"/>
                  <a:pt x="1276" y="4580"/>
                </a:cubicBezTo>
                <a:cubicBezTo>
                  <a:pt x="1447" y="4562"/>
                  <a:pt x="1360" y="4482"/>
                  <a:pt x="1410" y="4432"/>
                </a:cubicBezTo>
                <a:cubicBezTo>
                  <a:pt x="1466" y="4486"/>
                  <a:pt x="1545" y="4428"/>
                  <a:pt x="1606" y="4416"/>
                </a:cubicBezTo>
                <a:cubicBezTo>
                  <a:pt x="1627" y="4411"/>
                  <a:pt x="1641" y="4430"/>
                  <a:pt x="1650" y="4446"/>
                </a:cubicBezTo>
                <a:cubicBezTo>
                  <a:pt x="1674" y="4483"/>
                  <a:pt x="1717" y="4480"/>
                  <a:pt x="1754" y="4492"/>
                </a:cubicBezTo>
                <a:cubicBezTo>
                  <a:pt x="1755" y="4459"/>
                  <a:pt x="1721" y="4432"/>
                  <a:pt x="1760" y="4426"/>
                </a:cubicBezTo>
                <a:cubicBezTo>
                  <a:pt x="1750" y="4347"/>
                  <a:pt x="1653" y="4412"/>
                  <a:pt x="1621" y="4220"/>
                </a:cubicBezTo>
                <a:cubicBezTo>
                  <a:pt x="1614" y="4185"/>
                  <a:pt x="1651" y="4181"/>
                  <a:pt x="1668" y="4154"/>
                </a:cubicBezTo>
                <a:cubicBezTo>
                  <a:pt x="1694" y="4113"/>
                  <a:pt x="1783" y="4173"/>
                  <a:pt x="1816" y="4180"/>
                </a:cubicBezTo>
                <a:cubicBezTo>
                  <a:pt x="1798" y="4145"/>
                  <a:pt x="1821" y="4104"/>
                  <a:pt x="1796" y="4073"/>
                </a:cubicBezTo>
                <a:cubicBezTo>
                  <a:pt x="1907" y="4069"/>
                  <a:pt x="1866" y="4082"/>
                  <a:pt x="1974" y="4007"/>
                </a:cubicBezTo>
                <a:cubicBezTo>
                  <a:pt x="1998" y="3987"/>
                  <a:pt x="2027" y="3960"/>
                  <a:pt x="2045" y="3955"/>
                </a:cubicBezTo>
                <a:cubicBezTo>
                  <a:pt x="2071" y="3948"/>
                  <a:pt x="2107" y="3951"/>
                  <a:pt x="2128" y="3931"/>
                </a:cubicBezTo>
                <a:cubicBezTo>
                  <a:pt x="2184" y="3877"/>
                  <a:pt x="2098" y="3730"/>
                  <a:pt x="2105" y="3661"/>
                </a:cubicBezTo>
                <a:cubicBezTo>
                  <a:pt x="2118" y="3535"/>
                  <a:pt x="2140" y="3571"/>
                  <a:pt x="2075" y="3451"/>
                </a:cubicBezTo>
                <a:cubicBezTo>
                  <a:pt x="2056" y="3422"/>
                  <a:pt x="2068" y="3398"/>
                  <a:pt x="2056" y="3369"/>
                </a:cubicBezTo>
                <a:cubicBezTo>
                  <a:pt x="2041" y="3330"/>
                  <a:pt x="2017" y="3332"/>
                  <a:pt x="2013" y="3278"/>
                </a:cubicBezTo>
                <a:cubicBezTo>
                  <a:pt x="2008" y="3212"/>
                  <a:pt x="2050" y="3175"/>
                  <a:pt x="2053" y="3117"/>
                </a:cubicBezTo>
                <a:cubicBezTo>
                  <a:pt x="2054" y="3103"/>
                  <a:pt x="2051" y="3038"/>
                  <a:pt x="2043" y="3031"/>
                </a:cubicBezTo>
                <a:cubicBezTo>
                  <a:pt x="1994" y="2990"/>
                  <a:pt x="2045" y="2992"/>
                  <a:pt x="2064" y="2949"/>
                </a:cubicBezTo>
                <a:cubicBezTo>
                  <a:pt x="2114" y="2834"/>
                  <a:pt x="1883" y="2769"/>
                  <a:pt x="1888" y="2710"/>
                </a:cubicBezTo>
                <a:cubicBezTo>
                  <a:pt x="1889" y="2675"/>
                  <a:pt x="1959" y="2656"/>
                  <a:pt x="1974" y="2621"/>
                </a:cubicBezTo>
                <a:cubicBezTo>
                  <a:pt x="1932" y="2605"/>
                  <a:pt x="1878" y="2573"/>
                  <a:pt x="1852" y="2537"/>
                </a:cubicBezTo>
                <a:cubicBezTo>
                  <a:pt x="1832" y="2509"/>
                  <a:pt x="1814" y="2532"/>
                  <a:pt x="1792" y="2495"/>
                </a:cubicBezTo>
                <a:cubicBezTo>
                  <a:pt x="1762" y="2445"/>
                  <a:pt x="1746" y="2491"/>
                  <a:pt x="1710" y="2470"/>
                </a:cubicBezTo>
                <a:cubicBezTo>
                  <a:pt x="1645" y="2431"/>
                  <a:pt x="1678" y="2294"/>
                  <a:pt x="1555" y="2188"/>
                </a:cubicBezTo>
                <a:cubicBezTo>
                  <a:pt x="1537" y="2173"/>
                  <a:pt x="1498" y="2163"/>
                  <a:pt x="1474" y="2137"/>
                </a:cubicBezTo>
                <a:cubicBezTo>
                  <a:pt x="1428" y="2089"/>
                  <a:pt x="1373" y="2041"/>
                  <a:pt x="1335" y="1987"/>
                </a:cubicBezTo>
                <a:cubicBezTo>
                  <a:pt x="1308" y="1949"/>
                  <a:pt x="1269" y="1828"/>
                  <a:pt x="1228" y="1861"/>
                </a:cubicBezTo>
                <a:cubicBezTo>
                  <a:pt x="1210" y="1833"/>
                  <a:pt x="1176" y="1823"/>
                  <a:pt x="1159" y="1795"/>
                </a:cubicBezTo>
                <a:cubicBezTo>
                  <a:pt x="1146" y="1773"/>
                  <a:pt x="1111" y="1723"/>
                  <a:pt x="1134" y="1700"/>
                </a:cubicBezTo>
                <a:cubicBezTo>
                  <a:pt x="1164" y="1670"/>
                  <a:pt x="1024" y="1641"/>
                  <a:pt x="1015" y="1639"/>
                </a:cubicBezTo>
                <a:cubicBezTo>
                  <a:pt x="922" y="1618"/>
                  <a:pt x="858" y="1511"/>
                  <a:pt x="770" y="1487"/>
                </a:cubicBezTo>
                <a:cubicBezTo>
                  <a:pt x="744" y="1480"/>
                  <a:pt x="675" y="1447"/>
                  <a:pt x="731" y="1421"/>
                </a:cubicBezTo>
                <a:cubicBezTo>
                  <a:pt x="809" y="1384"/>
                  <a:pt x="710" y="1362"/>
                  <a:pt x="724" y="1321"/>
                </a:cubicBezTo>
                <a:cubicBezTo>
                  <a:pt x="731" y="1299"/>
                  <a:pt x="836" y="1329"/>
                  <a:pt x="849" y="1333"/>
                </a:cubicBezTo>
                <a:cubicBezTo>
                  <a:pt x="890" y="1339"/>
                  <a:pt x="1010" y="1267"/>
                  <a:pt x="950" y="1250"/>
                </a:cubicBezTo>
                <a:cubicBezTo>
                  <a:pt x="975" y="1229"/>
                  <a:pt x="1002" y="1205"/>
                  <a:pt x="1003" y="1190"/>
                </a:cubicBezTo>
                <a:cubicBezTo>
                  <a:pt x="1003" y="1154"/>
                  <a:pt x="963" y="1122"/>
                  <a:pt x="928" y="1126"/>
                </a:cubicBezTo>
                <a:cubicBezTo>
                  <a:pt x="904" y="1129"/>
                  <a:pt x="901" y="1114"/>
                  <a:pt x="894" y="1094"/>
                </a:cubicBezTo>
                <a:cubicBezTo>
                  <a:pt x="879" y="1050"/>
                  <a:pt x="833" y="1062"/>
                  <a:pt x="798" y="1048"/>
                </a:cubicBezTo>
                <a:cubicBezTo>
                  <a:pt x="806" y="1016"/>
                  <a:pt x="852" y="1023"/>
                  <a:pt x="854" y="997"/>
                </a:cubicBezTo>
                <a:cubicBezTo>
                  <a:pt x="859" y="952"/>
                  <a:pt x="810" y="936"/>
                  <a:pt x="781" y="915"/>
                </a:cubicBezTo>
                <a:cubicBezTo>
                  <a:pt x="747" y="890"/>
                  <a:pt x="724" y="860"/>
                  <a:pt x="676" y="869"/>
                </a:cubicBezTo>
                <a:cubicBezTo>
                  <a:pt x="601" y="883"/>
                  <a:pt x="618" y="922"/>
                  <a:pt x="584" y="968"/>
                </a:cubicBezTo>
                <a:cubicBezTo>
                  <a:pt x="551" y="947"/>
                  <a:pt x="502" y="909"/>
                  <a:pt x="466" y="916"/>
                </a:cubicBezTo>
                <a:cubicBezTo>
                  <a:pt x="424" y="924"/>
                  <a:pt x="346" y="849"/>
                  <a:pt x="326" y="819"/>
                </a:cubicBezTo>
                <a:cubicBezTo>
                  <a:pt x="303" y="785"/>
                  <a:pt x="282" y="703"/>
                  <a:pt x="294" y="662"/>
                </a:cubicBezTo>
                <a:cubicBezTo>
                  <a:pt x="315" y="590"/>
                  <a:pt x="253" y="594"/>
                  <a:pt x="240" y="549"/>
                </a:cubicBezTo>
                <a:cubicBezTo>
                  <a:pt x="245" y="575"/>
                  <a:pt x="245" y="593"/>
                  <a:pt x="228" y="611"/>
                </a:cubicBezTo>
                <a:cubicBezTo>
                  <a:pt x="189" y="599"/>
                  <a:pt x="180" y="530"/>
                  <a:pt x="147" y="504"/>
                </a:cubicBezTo>
                <a:cubicBezTo>
                  <a:pt x="101" y="467"/>
                  <a:pt x="23" y="402"/>
                  <a:pt x="0" y="345"/>
                </a:cubicBezTo>
                <a:close/>
                <a:moveTo>
                  <a:pt x="1748" y="837"/>
                </a:moveTo>
                <a:cubicBezTo>
                  <a:pt x="1733" y="850"/>
                  <a:pt x="1721" y="866"/>
                  <a:pt x="1712" y="884"/>
                </a:cubicBezTo>
                <a:cubicBezTo>
                  <a:pt x="1734" y="877"/>
                  <a:pt x="1749" y="860"/>
                  <a:pt x="1748" y="837"/>
                </a:cubicBezTo>
                <a:close/>
                <a:moveTo>
                  <a:pt x="1707" y="751"/>
                </a:moveTo>
                <a:cubicBezTo>
                  <a:pt x="1698" y="777"/>
                  <a:pt x="1693" y="803"/>
                  <a:pt x="1692" y="831"/>
                </a:cubicBezTo>
                <a:cubicBezTo>
                  <a:pt x="1723" y="812"/>
                  <a:pt x="1757" y="771"/>
                  <a:pt x="1707" y="751"/>
                </a:cubicBezTo>
                <a:close/>
                <a:moveTo>
                  <a:pt x="1558" y="908"/>
                </a:moveTo>
                <a:cubicBezTo>
                  <a:pt x="1571" y="926"/>
                  <a:pt x="1588" y="940"/>
                  <a:pt x="1609" y="950"/>
                </a:cubicBezTo>
                <a:cubicBezTo>
                  <a:pt x="1633" y="911"/>
                  <a:pt x="1585" y="901"/>
                  <a:pt x="1558" y="908"/>
                </a:cubicBezTo>
                <a:close/>
                <a:moveTo>
                  <a:pt x="1531" y="905"/>
                </a:moveTo>
                <a:cubicBezTo>
                  <a:pt x="1535" y="891"/>
                  <a:pt x="1529" y="881"/>
                  <a:pt x="1514" y="875"/>
                </a:cubicBezTo>
                <a:cubicBezTo>
                  <a:pt x="1520" y="885"/>
                  <a:pt x="1526" y="895"/>
                  <a:pt x="1531" y="905"/>
                </a:cubicBezTo>
                <a:close/>
                <a:moveTo>
                  <a:pt x="1756" y="4866"/>
                </a:moveTo>
                <a:cubicBezTo>
                  <a:pt x="1756" y="4873"/>
                  <a:pt x="1791" y="4928"/>
                  <a:pt x="1819" y="4937"/>
                </a:cubicBezTo>
                <a:cubicBezTo>
                  <a:pt x="1795" y="4915"/>
                  <a:pt x="1773" y="4894"/>
                  <a:pt x="1756" y="4866"/>
                </a:cubicBezTo>
                <a:close/>
                <a:moveTo>
                  <a:pt x="2684" y="3832"/>
                </a:moveTo>
                <a:cubicBezTo>
                  <a:pt x="2688" y="3846"/>
                  <a:pt x="2698" y="3855"/>
                  <a:pt x="2713" y="3859"/>
                </a:cubicBezTo>
                <a:cubicBezTo>
                  <a:pt x="2703" y="3850"/>
                  <a:pt x="2693" y="3841"/>
                  <a:pt x="2684" y="3832"/>
                </a:cubicBezTo>
                <a:close/>
                <a:moveTo>
                  <a:pt x="1997" y="4589"/>
                </a:moveTo>
                <a:cubicBezTo>
                  <a:pt x="1995" y="4599"/>
                  <a:pt x="1995" y="4609"/>
                  <a:pt x="1997" y="4619"/>
                </a:cubicBezTo>
                <a:cubicBezTo>
                  <a:pt x="1997" y="4609"/>
                  <a:pt x="1997" y="4599"/>
                  <a:pt x="1997" y="4589"/>
                </a:cubicBezTo>
                <a:close/>
                <a:moveTo>
                  <a:pt x="1947" y="4536"/>
                </a:moveTo>
                <a:cubicBezTo>
                  <a:pt x="1954" y="4568"/>
                  <a:pt x="1931" y="4601"/>
                  <a:pt x="1965" y="4625"/>
                </a:cubicBezTo>
                <a:cubicBezTo>
                  <a:pt x="1980" y="4594"/>
                  <a:pt x="1970" y="4560"/>
                  <a:pt x="1947" y="453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0" name="꙱ Venezuela (Bolivarian Republic of Venezuela) (VE) (H)">
            <a:extLst>
              <a:ext uri="{FF2B5EF4-FFF2-40B4-BE49-F238E27FC236}">
                <a16:creationId xmlns:a16="http://schemas.microsoft.com/office/drawing/2014/main" id="{6B783B92-6B2B-476D-BD34-137708FE2F6F}"/>
              </a:ext>
            </a:extLst>
          </p:cNvPr>
          <p:cNvSpPr>
            <a:spLocks noEditPoints="1"/>
          </p:cNvSpPr>
          <p:nvPr/>
        </p:nvSpPr>
        <p:spPr bwMode="auto">
          <a:xfrm>
            <a:off x="2487420" y="2019817"/>
            <a:ext cx="348956" cy="345371"/>
          </a:xfrm>
          <a:custGeom>
            <a:avLst/>
            <a:gdLst>
              <a:gd name="T0" fmla="*/ 407 w 4238"/>
              <a:gd name="T1" fmla="*/ 390 h 4188"/>
              <a:gd name="T2" fmla="*/ 519 w 4238"/>
              <a:gd name="T3" fmla="*/ 269 h 4188"/>
              <a:gd name="T4" fmla="*/ 440 w 4238"/>
              <a:gd name="T5" fmla="*/ 957 h 4188"/>
              <a:gd name="T6" fmla="*/ 737 w 4238"/>
              <a:gd name="T7" fmla="*/ 981 h 4188"/>
              <a:gd name="T8" fmla="*/ 697 w 4238"/>
              <a:gd name="T9" fmla="*/ 477 h 4188"/>
              <a:gd name="T10" fmla="*/ 1092 w 4238"/>
              <a:gd name="T11" fmla="*/ 311 h 4188"/>
              <a:gd name="T12" fmla="*/ 1163 w 4238"/>
              <a:gd name="T13" fmla="*/ 236 h 4188"/>
              <a:gd name="T14" fmla="*/ 1191 w 4238"/>
              <a:gd name="T15" fmla="*/ 239 h 4188"/>
              <a:gd name="T16" fmla="*/ 1681 w 4238"/>
              <a:gd name="T17" fmla="*/ 659 h 4188"/>
              <a:gd name="T18" fmla="*/ 2591 w 4238"/>
              <a:gd name="T19" fmla="*/ 804 h 4188"/>
              <a:gd name="T20" fmla="*/ 3058 w 4238"/>
              <a:gd name="T21" fmla="*/ 661 h 4188"/>
              <a:gd name="T22" fmla="*/ 3028 w 4238"/>
              <a:gd name="T23" fmla="*/ 581 h 4188"/>
              <a:gd name="T24" fmla="*/ 3496 w 4238"/>
              <a:gd name="T25" fmla="*/ 628 h 4188"/>
              <a:gd name="T26" fmla="*/ 3286 w 4238"/>
              <a:gd name="T27" fmla="*/ 712 h 4188"/>
              <a:gd name="T28" fmla="*/ 3396 w 4238"/>
              <a:gd name="T29" fmla="*/ 750 h 4188"/>
              <a:gd name="T30" fmla="*/ 3503 w 4238"/>
              <a:gd name="T31" fmla="*/ 842 h 4188"/>
              <a:gd name="T32" fmla="*/ 3574 w 4238"/>
              <a:gd name="T33" fmla="*/ 878 h 4188"/>
              <a:gd name="T34" fmla="*/ 3645 w 4238"/>
              <a:gd name="T35" fmla="*/ 911 h 4188"/>
              <a:gd name="T36" fmla="*/ 3900 w 4238"/>
              <a:gd name="T37" fmla="*/ 995 h 4188"/>
              <a:gd name="T38" fmla="*/ 3874 w 4238"/>
              <a:gd name="T39" fmla="*/ 1185 h 4188"/>
              <a:gd name="T40" fmla="*/ 3822 w 4238"/>
              <a:gd name="T41" fmla="*/ 1291 h 4188"/>
              <a:gd name="T42" fmla="*/ 3706 w 4238"/>
              <a:gd name="T43" fmla="*/ 1349 h 4188"/>
              <a:gd name="T44" fmla="*/ 3782 w 4238"/>
              <a:gd name="T45" fmla="*/ 1401 h 4188"/>
              <a:gd name="T46" fmla="*/ 4062 w 4238"/>
              <a:gd name="T47" fmla="*/ 1331 h 4188"/>
              <a:gd name="T48" fmla="*/ 4062 w 4238"/>
              <a:gd name="T49" fmla="*/ 1586 h 4188"/>
              <a:gd name="T50" fmla="*/ 4030 w 4238"/>
              <a:gd name="T51" fmla="*/ 1843 h 4188"/>
              <a:gd name="T52" fmla="*/ 3906 w 4238"/>
              <a:gd name="T53" fmla="*/ 1974 h 4188"/>
              <a:gd name="T54" fmla="*/ 3717 w 4238"/>
              <a:gd name="T55" fmla="*/ 2276 h 4188"/>
              <a:gd name="T56" fmla="*/ 3819 w 4238"/>
              <a:gd name="T57" fmla="*/ 2785 h 4188"/>
              <a:gd name="T58" fmla="*/ 3568 w 4238"/>
              <a:gd name="T59" fmla="*/ 2893 h 4188"/>
              <a:gd name="T60" fmla="*/ 3262 w 4238"/>
              <a:gd name="T61" fmla="*/ 3050 h 4188"/>
              <a:gd name="T62" fmla="*/ 3012 w 4238"/>
              <a:gd name="T63" fmla="*/ 3011 h 4188"/>
              <a:gd name="T64" fmla="*/ 2731 w 4238"/>
              <a:gd name="T65" fmla="*/ 2921 h 4188"/>
              <a:gd name="T66" fmla="*/ 2800 w 4238"/>
              <a:gd name="T67" fmla="*/ 3195 h 4188"/>
              <a:gd name="T68" fmla="*/ 3055 w 4238"/>
              <a:gd name="T69" fmla="*/ 3560 h 4188"/>
              <a:gd name="T70" fmla="*/ 2814 w 4238"/>
              <a:gd name="T71" fmla="*/ 3822 h 4188"/>
              <a:gd name="T72" fmla="*/ 2369 w 4238"/>
              <a:gd name="T73" fmla="*/ 4167 h 4188"/>
              <a:gd name="T74" fmla="*/ 1956 w 4238"/>
              <a:gd name="T75" fmla="*/ 3961 h 4188"/>
              <a:gd name="T76" fmla="*/ 1850 w 4238"/>
              <a:gd name="T77" fmla="*/ 3593 h 4188"/>
              <a:gd name="T78" fmla="*/ 1650 w 4238"/>
              <a:gd name="T79" fmla="*/ 3402 h 4188"/>
              <a:gd name="T80" fmla="*/ 1668 w 4238"/>
              <a:gd name="T81" fmla="*/ 2563 h 4188"/>
              <a:gd name="T82" fmla="*/ 1801 w 4238"/>
              <a:gd name="T83" fmla="*/ 2273 h 4188"/>
              <a:gd name="T84" fmla="*/ 1531 w 4238"/>
              <a:gd name="T85" fmla="*/ 2187 h 4188"/>
              <a:gd name="T86" fmla="*/ 1024 w 4238"/>
              <a:gd name="T87" fmla="*/ 1960 h 4188"/>
              <a:gd name="T88" fmla="*/ 662 w 4238"/>
              <a:gd name="T89" fmla="*/ 1903 h 4188"/>
              <a:gd name="T90" fmla="*/ 341 w 4238"/>
              <a:gd name="T91" fmla="*/ 1791 h 4188"/>
              <a:gd name="T92" fmla="*/ 127 w 4238"/>
              <a:gd name="T93" fmla="*/ 1139 h 4188"/>
              <a:gd name="T94" fmla="*/ 126 w 4238"/>
              <a:gd name="T95" fmla="*/ 910 h 4188"/>
              <a:gd name="T96" fmla="*/ 3351 w 4238"/>
              <a:gd name="T97" fmla="*/ 658 h 4188"/>
              <a:gd name="T98" fmla="*/ 2945 w 4238"/>
              <a:gd name="T99" fmla="*/ 474 h 4188"/>
              <a:gd name="T100" fmla="*/ 2574 w 4238"/>
              <a:gd name="T101" fmla="*/ 516 h 4188"/>
              <a:gd name="T102" fmla="*/ 2574 w 4238"/>
              <a:gd name="T103" fmla="*/ 516 h 4188"/>
              <a:gd name="T104" fmla="*/ 3922 w 4238"/>
              <a:gd name="T105" fmla="*/ 1148 h 4188"/>
              <a:gd name="T106" fmla="*/ 3927 w 4238"/>
              <a:gd name="T107" fmla="*/ 1196 h 4188"/>
              <a:gd name="T108" fmla="*/ 3931 w 4238"/>
              <a:gd name="T109" fmla="*/ 1311 h 4188"/>
              <a:gd name="T110" fmla="*/ 3830 w 4238"/>
              <a:gd name="T111" fmla="*/ 1302 h 4188"/>
              <a:gd name="T112" fmla="*/ 3833 w 4238"/>
              <a:gd name="T113" fmla="*/ 1365 h 4188"/>
              <a:gd name="T114" fmla="*/ 3833 w 4238"/>
              <a:gd name="T115" fmla="*/ 1365 h 4188"/>
              <a:gd name="T116" fmla="*/ 3823 w 4238"/>
              <a:gd name="T117" fmla="*/ 1297 h 4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238" h="4188">
                <a:moveTo>
                  <a:pt x="126" y="910"/>
                </a:moveTo>
                <a:cubicBezTo>
                  <a:pt x="170" y="791"/>
                  <a:pt x="153" y="621"/>
                  <a:pt x="314" y="441"/>
                </a:cubicBezTo>
                <a:cubicBezTo>
                  <a:pt x="340" y="412"/>
                  <a:pt x="379" y="423"/>
                  <a:pt x="407" y="390"/>
                </a:cubicBezTo>
                <a:cubicBezTo>
                  <a:pt x="464" y="318"/>
                  <a:pt x="430" y="280"/>
                  <a:pt x="536" y="232"/>
                </a:cubicBezTo>
                <a:cubicBezTo>
                  <a:pt x="591" y="206"/>
                  <a:pt x="647" y="185"/>
                  <a:pt x="702" y="155"/>
                </a:cubicBezTo>
                <a:cubicBezTo>
                  <a:pt x="666" y="242"/>
                  <a:pt x="571" y="207"/>
                  <a:pt x="519" y="269"/>
                </a:cubicBezTo>
                <a:cubicBezTo>
                  <a:pt x="475" y="322"/>
                  <a:pt x="522" y="437"/>
                  <a:pt x="579" y="459"/>
                </a:cubicBezTo>
                <a:cubicBezTo>
                  <a:pt x="527" y="457"/>
                  <a:pt x="577" y="570"/>
                  <a:pt x="582" y="592"/>
                </a:cubicBezTo>
                <a:cubicBezTo>
                  <a:pt x="613" y="729"/>
                  <a:pt x="357" y="791"/>
                  <a:pt x="440" y="957"/>
                </a:cubicBezTo>
                <a:cubicBezTo>
                  <a:pt x="454" y="984"/>
                  <a:pt x="458" y="1019"/>
                  <a:pt x="485" y="1039"/>
                </a:cubicBezTo>
                <a:cubicBezTo>
                  <a:pt x="514" y="1060"/>
                  <a:pt x="519" y="1051"/>
                  <a:pt x="514" y="1090"/>
                </a:cubicBezTo>
                <a:cubicBezTo>
                  <a:pt x="495" y="1232"/>
                  <a:pt x="713" y="1185"/>
                  <a:pt x="737" y="981"/>
                </a:cubicBezTo>
                <a:cubicBezTo>
                  <a:pt x="753" y="841"/>
                  <a:pt x="652" y="784"/>
                  <a:pt x="608" y="647"/>
                </a:cubicBezTo>
                <a:cubicBezTo>
                  <a:pt x="597" y="615"/>
                  <a:pt x="624" y="571"/>
                  <a:pt x="599" y="545"/>
                </a:cubicBezTo>
                <a:cubicBezTo>
                  <a:pt x="637" y="550"/>
                  <a:pt x="669" y="494"/>
                  <a:pt x="697" y="477"/>
                </a:cubicBezTo>
                <a:cubicBezTo>
                  <a:pt x="750" y="447"/>
                  <a:pt x="798" y="408"/>
                  <a:pt x="859" y="397"/>
                </a:cubicBezTo>
                <a:cubicBezTo>
                  <a:pt x="912" y="388"/>
                  <a:pt x="954" y="381"/>
                  <a:pt x="1000" y="353"/>
                </a:cubicBezTo>
                <a:cubicBezTo>
                  <a:pt x="1018" y="342"/>
                  <a:pt x="1069" y="300"/>
                  <a:pt x="1092" y="311"/>
                </a:cubicBezTo>
                <a:cubicBezTo>
                  <a:pt x="1089" y="294"/>
                  <a:pt x="1081" y="281"/>
                  <a:pt x="1069" y="269"/>
                </a:cubicBezTo>
                <a:cubicBezTo>
                  <a:pt x="1091" y="279"/>
                  <a:pt x="1160" y="336"/>
                  <a:pt x="1184" y="309"/>
                </a:cubicBezTo>
                <a:cubicBezTo>
                  <a:pt x="1200" y="291"/>
                  <a:pt x="1183" y="245"/>
                  <a:pt x="1163" y="236"/>
                </a:cubicBezTo>
                <a:cubicBezTo>
                  <a:pt x="1128" y="222"/>
                  <a:pt x="1080" y="255"/>
                  <a:pt x="1045" y="257"/>
                </a:cubicBezTo>
                <a:cubicBezTo>
                  <a:pt x="1052" y="217"/>
                  <a:pt x="1017" y="0"/>
                  <a:pt x="1139" y="50"/>
                </a:cubicBezTo>
                <a:cubicBezTo>
                  <a:pt x="1194" y="72"/>
                  <a:pt x="1182" y="192"/>
                  <a:pt x="1191" y="239"/>
                </a:cubicBezTo>
                <a:cubicBezTo>
                  <a:pt x="1210" y="343"/>
                  <a:pt x="1322" y="274"/>
                  <a:pt x="1396" y="300"/>
                </a:cubicBezTo>
                <a:cubicBezTo>
                  <a:pt x="1479" y="329"/>
                  <a:pt x="1582" y="351"/>
                  <a:pt x="1618" y="447"/>
                </a:cubicBezTo>
                <a:cubicBezTo>
                  <a:pt x="1640" y="506"/>
                  <a:pt x="1583" y="638"/>
                  <a:pt x="1681" y="659"/>
                </a:cubicBezTo>
                <a:cubicBezTo>
                  <a:pt x="1882" y="702"/>
                  <a:pt x="2212" y="505"/>
                  <a:pt x="2324" y="669"/>
                </a:cubicBezTo>
                <a:cubicBezTo>
                  <a:pt x="2379" y="749"/>
                  <a:pt x="2444" y="756"/>
                  <a:pt x="2531" y="780"/>
                </a:cubicBezTo>
                <a:cubicBezTo>
                  <a:pt x="2528" y="779"/>
                  <a:pt x="2646" y="804"/>
                  <a:pt x="2591" y="804"/>
                </a:cubicBezTo>
                <a:cubicBezTo>
                  <a:pt x="2685" y="854"/>
                  <a:pt x="2729" y="745"/>
                  <a:pt x="2803" y="738"/>
                </a:cubicBezTo>
                <a:cubicBezTo>
                  <a:pt x="2848" y="734"/>
                  <a:pt x="2858" y="687"/>
                  <a:pt x="2895" y="670"/>
                </a:cubicBezTo>
                <a:cubicBezTo>
                  <a:pt x="2947" y="646"/>
                  <a:pt x="3005" y="692"/>
                  <a:pt x="3058" y="661"/>
                </a:cubicBezTo>
                <a:cubicBezTo>
                  <a:pt x="3012" y="614"/>
                  <a:pt x="2906" y="665"/>
                  <a:pt x="2876" y="605"/>
                </a:cubicBezTo>
                <a:cubicBezTo>
                  <a:pt x="2902" y="605"/>
                  <a:pt x="2928" y="605"/>
                  <a:pt x="2954" y="605"/>
                </a:cubicBezTo>
                <a:cubicBezTo>
                  <a:pt x="2991" y="605"/>
                  <a:pt x="3001" y="582"/>
                  <a:pt x="3028" y="581"/>
                </a:cubicBezTo>
                <a:cubicBezTo>
                  <a:pt x="3056" y="585"/>
                  <a:pt x="3052" y="614"/>
                  <a:pt x="3176" y="594"/>
                </a:cubicBezTo>
                <a:cubicBezTo>
                  <a:pt x="3330" y="568"/>
                  <a:pt x="3488" y="597"/>
                  <a:pt x="3639" y="566"/>
                </a:cubicBezTo>
                <a:cubicBezTo>
                  <a:pt x="3616" y="614"/>
                  <a:pt x="3540" y="605"/>
                  <a:pt x="3496" y="628"/>
                </a:cubicBezTo>
                <a:cubicBezTo>
                  <a:pt x="3428" y="664"/>
                  <a:pt x="3348" y="607"/>
                  <a:pt x="3283" y="661"/>
                </a:cubicBezTo>
                <a:cubicBezTo>
                  <a:pt x="3307" y="642"/>
                  <a:pt x="3325" y="643"/>
                  <a:pt x="3334" y="673"/>
                </a:cubicBezTo>
                <a:cubicBezTo>
                  <a:pt x="3308" y="671"/>
                  <a:pt x="3290" y="687"/>
                  <a:pt x="3286" y="712"/>
                </a:cubicBezTo>
                <a:cubicBezTo>
                  <a:pt x="3342" y="679"/>
                  <a:pt x="3386" y="712"/>
                  <a:pt x="3384" y="778"/>
                </a:cubicBezTo>
                <a:cubicBezTo>
                  <a:pt x="3383" y="831"/>
                  <a:pt x="3296" y="796"/>
                  <a:pt x="3268" y="795"/>
                </a:cubicBezTo>
                <a:cubicBezTo>
                  <a:pt x="3288" y="868"/>
                  <a:pt x="3409" y="817"/>
                  <a:pt x="3396" y="750"/>
                </a:cubicBezTo>
                <a:cubicBezTo>
                  <a:pt x="3429" y="755"/>
                  <a:pt x="3443" y="792"/>
                  <a:pt x="3445" y="820"/>
                </a:cubicBezTo>
                <a:cubicBezTo>
                  <a:pt x="3449" y="858"/>
                  <a:pt x="3483" y="900"/>
                  <a:pt x="3479" y="934"/>
                </a:cubicBezTo>
                <a:cubicBezTo>
                  <a:pt x="3502" y="910"/>
                  <a:pt x="3514" y="876"/>
                  <a:pt x="3503" y="842"/>
                </a:cubicBezTo>
                <a:cubicBezTo>
                  <a:pt x="3533" y="872"/>
                  <a:pt x="3537" y="928"/>
                  <a:pt x="3512" y="961"/>
                </a:cubicBezTo>
                <a:cubicBezTo>
                  <a:pt x="3543" y="939"/>
                  <a:pt x="3530" y="894"/>
                  <a:pt x="3527" y="863"/>
                </a:cubicBezTo>
                <a:cubicBezTo>
                  <a:pt x="3543" y="867"/>
                  <a:pt x="3558" y="872"/>
                  <a:pt x="3574" y="878"/>
                </a:cubicBezTo>
                <a:cubicBezTo>
                  <a:pt x="3571" y="875"/>
                  <a:pt x="3473" y="822"/>
                  <a:pt x="3531" y="830"/>
                </a:cubicBezTo>
                <a:cubicBezTo>
                  <a:pt x="3585" y="837"/>
                  <a:pt x="3657" y="894"/>
                  <a:pt x="3628" y="955"/>
                </a:cubicBezTo>
                <a:cubicBezTo>
                  <a:pt x="3641" y="932"/>
                  <a:pt x="3659" y="934"/>
                  <a:pt x="3645" y="911"/>
                </a:cubicBezTo>
                <a:cubicBezTo>
                  <a:pt x="3667" y="900"/>
                  <a:pt x="3690" y="898"/>
                  <a:pt x="3714" y="905"/>
                </a:cubicBezTo>
                <a:cubicBezTo>
                  <a:pt x="3663" y="849"/>
                  <a:pt x="3745" y="899"/>
                  <a:pt x="3763" y="929"/>
                </a:cubicBezTo>
                <a:cubicBezTo>
                  <a:pt x="3797" y="983"/>
                  <a:pt x="3856" y="961"/>
                  <a:pt x="3900" y="995"/>
                </a:cubicBezTo>
                <a:cubicBezTo>
                  <a:pt x="4016" y="1085"/>
                  <a:pt x="3880" y="1086"/>
                  <a:pt x="3850" y="1169"/>
                </a:cubicBezTo>
                <a:cubicBezTo>
                  <a:pt x="3860" y="1159"/>
                  <a:pt x="3869" y="1149"/>
                  <a:pt x="3880" y="1139"/>
                </a:cubicBezTo>
                <a:cubicBezTo>
                  <a:pt x="3882" y="1152"/>
                  <a:pt x="3880" y="1168"/>
                  <a:pt x="3874" y="1185"/>
                </a:cubicBezTo>
                <a:cubicBezTo>
                  <a:pt x="3889" y="1172"/>
                  <a:pt x="3908" y="1164"/>
                  <a:pt x="3927" y="1163"/>
                </a:cubicBezTo>
                <a:cubicBezTo>
                  <a:pt x="3903" y="1174"/>
                  <a:pt x="3885" y="1193"/>
                  <a:pt x="3865" y="1210"/>
                </a:cubicBezTo>
                <a:cubicBezTo>
                  <a:pt x="3851" y="1241"/>
                  <a:pt x="3833" y="1272"/>
                  <a:pt x="3822" y="1291"/>
                </a:cubicBezTo>
                <a:cubicBezTo>
                  <a:pt x="3809" y="1313"/>
                  <a:pt x="3813" y="1332"/>
                  <a:pt x="3784" y="1332"/>
                </a:cubicBezTo>
                <a:cubicBezTo>
                  <a:pt x="3759" y="1332"/>
                  <a:pt x="3683" y="1310"/>
                  <a:pt x="3666" y="1332"/>
                </a:cubicBezTo>
                <a:cubicBezTo>
                  <a:pt x="3678" y="1339"/>
                  <a:pt x="3692" y="1344"/>
                  <a:pt x="3706" y="1349"/>
                </a:cubicBezTo>
                <a:cubicBezTo>
                  <a:pt x="3734" y="1334"/>
                  <a:pt x="3792" y="1329"/>
                  <a:pt x="3794" y="1374"/>
                </a:cubicBezTo>
                <a:cubicBezTo>
                  <a:pt x="3775" y="1370"/>
                  <a:pt x="3756" y="1367"/>
                  <a:pt x="3737" y="1362"/>
                </a:cubicBezTo>
                <a:cubicBezTo>
                  <a:pt x="3756" y="1371"/>
                  <a:pt x="3773" y="1382"/>
                  <a:pt x="3782" y="1401"/>
                </a:cubicBezTo>
                <a:cubicBezTo>
                  <a:pt x="3806" y="1370"/>
                  <a:pt x="3839" y="1348"/>
                  <a:pt x="3844" y="1398"/>
                </a:cubicBezTo>
                <a:cubicBezTo>
                  <a:pt x="3879" y="1360"/>
                  <a:pt x="3904" y="1342"/>
                  <a:pt x="3954" y="1332"/>
                </a:cubicBezTo>
                <a:cubicBezTo>
                  <a:pt x="4001" y="1323"/>
                  <a:pt x="4019" y="1373"/>
                  <a:pt x="4062" y="1331"/>
                </a:cubicBezTo>
                <a:cubicBezTo>
                  <a:pt x="4132" y="1264"/>
                  <a:pt x="4235" y="1407"/>
                  <a:pt x="4238" y="1437"/>
                </a:cubicBezTo>
                <a:cubicBezTo>
                  <a:pt x="4238" y="1449"/>
                  <a:pt x="4229" y="1460"/>
                  <a:pt x="4204" y="1472"/>
                </a:cubicBezTo>
                <a:cubicBezTo>
                  <a:pt x="4151" y="1498"/>
                  <a:pt x="4120" y="1556"/>
                  <a:pt x="4062" y="1586"/>
                </a:cubicBezTo>
                <a:cubicBezTo>
                  <a:pt x="4019" y="1608"/>
                  <a:pt x="4025" y="1606"/>
                  <a:pt x="3995" y="1643"/>
                </a:cubicBezTo>
                <a:cubicBezTo>
                  <a:pt x="3915" y="1744"/>
                  <a:pt x="3976" y="1719"/>
                  <a:pt x="3979" y="1809"/>
                </a:cubicBezTo>
                <a:cubicBezTo>
                  <a:pt x="3981" y="1839"/>
                  <a:pt x="3987" y="1858"/>
                  <a:pt x="4030" y="1843"/>
                </a:cubicBezTo>
                <a:cubicBezTo>
                  <a:pt x="4060" y="1832"/>
                  <a:pt x="4079" y="1867"/>
                  <a:pt x="4067" y="1891"/>
                </a:cubicBezTo>
                <a:cubicBezTo>
                  <a:pt x="4053" y="1917"/>
                  <a:pt x="3999" y="1931"/>
                  <a:pt x="3972" y="1950"/>
                </a:cubicBezTo>
                <a:cubicBezTo>
                  <a:pt x="3941" y="1972"/>
                  <a:pt x="3942" y="1998"/>
                  <a:pt x="3906" y="1974"/>
                </a:cubicBezTo>
                <a:cubicBezTo>
                  <a:pt x="3878" y="1955"/>
                  <a:pt x="3858" y="1992"/>
                  <a:pt x="3848" y="1997"/>
                </a:cubicBezTo>
                <a:cubicBezTo>
                  <a:pt x="3811" y="2017"/>
                  <a:pt x="3783" y="2036"/>
                  <a:pt x="3789" y="2097"/>
                </a:cubicBezTo>
                <a:cubicBezTo>
                  <a:pt x="3797" y="2188"/>
                  <a:pt x="3747" y="2217"/>
                  <a:pt x="3717" y="2276"/>
                </a:cubicBezTo>
                <a:cubicBezTo>
                  <a:pt x="3750" y="2349"/>
                  <a:pt x="3837" y="2495"/>
                  <a:pt x="3911" y="2532"/>
                </a:cubicBezTo>
                <a:cubicBezTo>
                  <a:pt x="3956" y="2590"/>
                  <a:pt x="3970" y="2647"/>
                  <a:pt x="3909" y="2692"/>
                </a:cubicBezTo>
                <a:cubicBezTo>
                  <a:pt x="3876" y="2716"/>
                  <a:pt x="3853" y="2761"/>
                  <a:pt x="3819" y="2785"/>
                </a:cubicBezTo>
                <a:cubicBezTo>
                  <a:pt x="3800" y="2799"/>
                  <a:pt x="3736" y="2783"/>
                  <a:pt x="3732" y="2790"/>
                </a:cubicBezTo>
                <a:cubicBezTo>
                  <a:pt x="3714" y="2819"/>
                  <a:pt x="3660" y="2813"/>
                  <a:pt x="3659" y="2844"/>
                </a:cubicBezTo>
                <a:cubicBezTo>
                  <a:pt x="3658" y="2880"/>
                  <a:pt x="3593" y="2881"/>
                  <a:pt x="3568" y="2893"/>
                </a:cubicBezTo>
                <a:cubicBezTo>
                  <a:pt x="3520" y="2916"/>
                  <a:pt x="3460" y="2947"/>
                  <a:pt x="3406" y="2920"/>
                </a:cubicBezTo>
                <a:cubicBezTo>
                  <a:pt x="3370" y="2902"/>
                  <a:pt x="3336" y="2947"/>
                  <a:pt x="3298" y="2955"/>
                </a:cubicBezTo>
                <a:cubicBezTo>
                  <a:pt x="3252" y="2964"/>
                  <a:pt x="3251" y="3012"/>
                  <a:pt x="3262" y="3050"/>
                </a:cubicBezTo>
                <a:cubicBezTo>
                  <a:pt x="3278" y="3105"/>
                  <a:pt x="3232" y="3147"/>
                  <a:pt x="3186" y="3105"/>
                </a:cubicBezTo>
                <a:cubicBezTo>
                  <a:pt x="3155" y="3077"/>
                  <a:pt x="3140" y="3039"/>
                  <a:pt x="3111" y="3010"/>
                </a:cubicBezTo>
                <a:cubicBezTo>
                  <a:pt x="3070" y="2976"/>
                  <a:pt x="3069" y="3015"/>
                  <a:pt x="3012" y="3011"/>
                </a:cubicBezTo>
                <a:cubicBezTo>
                  <a:pt x="2964" y="3008"/>
                  <a:pt x="2946" y="3007"/>
                  <a:pt x="2895" y="3001"/>
                </a:cubicBezTo>
                <a:cubicBezTo>
                  <a:pt x="2863" y="3003"/>
                  <a:pt x="2860" y="3012"/>
                  <a:pt x="2845" y="2963"/>
                </a:cubicBezTo>
                <a:cubicBezTo>
                  <a:pt x="2830" y="2917"/>
                  <a:pt x="2771" y="2913"/>
                  <a:pt x="2731" y="2921"/>
                </a:cubicBezTo>
                <a:cubicBezTo>
                  <a:pt x="2678" y="2931"/>
                  <a:pt x="2680" y="2885"/>
                  <a:pt x="2639" y="2867"/>
                </a:cubicBezTo>
                <a:cubicBezTo>
                  <a:pt x="2605" y="2902"/>
                  <a:pt x="2668" y="2979"/>
                  <a:pt x="2689" y="3004"/>
                </a:cubicBezTo>
                <a:cubicBezTo>
                  <a:pt x="2749" y="3077"/>
                  <a:pt x="2798" y="3090"/>
                  <a:pt x="2800" y="3195"/>
                </a:cubicBezTo>
                <a:cubicBezTo>
                  <a:pt x="2803" y="3370"/>
                  <a:pt x="2869" y="3354"/>
                  <a:pt x="2859" y="3423"/>
                </a:cubicBezTo>
                <a:cubicBezTo>
                  <a:pt x="2856" y="3481"/>
                  <a:pt x="2837" y="3533"/>
                  <a:pt x="2939" y="3529"/>
                </a:cubicBezTo>
                <a:cubicBezTo>
                  <a:pt x="2965" y="3529"/>
                  <a:pt x="3067" y="3521"/>
                  <a:pt x="3055" y="3560"/>
                </a:cubicBezTo>
                <a:cubicBezTo>
                  <a:pt x="3045" y="3628"/>
                  <a:pt x="3009" y="3640"/>
                  <a:pt x="2977" y="3657"/>
                </a:cubicBezTo>
                <a:cubicBezTo>
                  <a:pt x="2939" y="3676"/>
                  <a:pt x="2875" y="3700"/>
                  <a:pt x="2849" y="3729"/>
                </a:cubicBezTo>
                <a:cubicBezTo>
                  <a:pt x="2834" y="3763"/>
                  <a:pt x="2838" y="3788"/>
                  <a:pt x="2814" y="3822"/>
                </a:cubicBezTo>
                <a:cubicBezTo>
                  <a:pt x="2793" y="3851"/>
                  <a:pt x="2765" y="3875"/>
                  <a:pt x="2746" y="3906"/>
                </a:cubicBezTo>
                <a:cubicBezTo>
                  <a:pt x="2747" y="3826"/>
                  <a:pt x="2623" y="3949"/>
                  <a:pt x="2600" y="3954"/>
                </a:cubicBezTo>
                <a:cubicBezTo>
                  <a:pt x="2468" y="3980"/>
                  <a:pt x="2440" y="4144"/>
                  <a:pt x="2369" y="4167"/>
                </a:cubicBezTo>
                <a:cubicBezTo>
                  <a:pt x="2344" y="4138"/>
                  <a:pt x="2376" y="4100"/>
                  <a:pt x="2368" y="4068"/>
                </a:cubicBezTo>
                <a:cubicBezTo>
                  <a:pt x="2354" y="4013"/>
                  <a:pt x="2274" y="4066"/>
                  <a:pt x="2253" y="4082"/>
                </a:cubicBezTo>
                <a:cubicBezTo>
                  <a:pt x="2098" y="4188"/>
                  <a:pt x="2016" y="4012"/>
                  <a:pt x="1956" y="3961"/>
                </a:cubicBezTo>
                <a:lnTo>
                  <a:pt x="1914" y="3809"/>
                </a:lnTo>
                <a:cubicBezTo>
                  <a:pt x="1901" y="3763"/>
                  <a:pt x="1875" y="3712"/>
                  <a:pt x="1875" y="3664"/>
                </a:cubicBezTo>
                <a:cubicBezTo>
                  <a:pt x="1875" y="3640"/>
                  <a:pt x="1856" y="3615"/>
                  <a:pt x="1850" y="3593"/>
                </a:cubicBezTo>
                <a:cubicBezTo>
                  <a:pt x="1849" y="3577"/>
                  <a:pt x="1859" y="3570"/>
                  <a:pt x="1853" y="3552"/>
                </a:cubicBezTo>
                <a:cubicBezTo>
                  <a:pt x="1848" y="3536"/>
                  <a:pt x="1832" y="3512"/>
                  <a:pt x="1788" y="3466"/>
                </a:cubicBezTo>
                <a:cubicBezTo>
                  <a:pt x="1763" y="3440"/>
                  <a:pt x="1691" y="3371"/>
                  <a:pt x="1650" y="3402"/>
                </a:cubicBezTo>
                <a:cubicBezTo>
                  <a:pt x="1647" y="3300"/>
                  <a:pt x="1826" y="3265"/>
                  <a:pt x="1824" y="3178"/>
                </a:cubicBezTo>
                <a:cubicBezTo>
                  <a:pt x="1824" y="3126"/>
                  <a:pt x="1728" y="3045"/>
                  <a:pt x="1708" y="2983"/>
                </a:cubicBezTo>
                <a:cubicBezTo>
                  <a:pt x="1674" y="2845"/>
                  <a:pt x="1655" y="2709"/>
                  <a:pt x="1668" y="2563"/>
                </a:cubicBezTo>
                <a:cubicBezTo>
                  <a:pt x="1676" y="2474"/>
                  <a:pt x="1712" y="2460"/>
                  <a:pt x="1727" y="2444"/>
                </a:cubicBezTo>
                <a:cubicBezTo>
                  <a:pt x="1749" y="2422"/>
                  <a:pt x="1738" y="2382"/>
                  <a:pt x="1746" y="2355"/>
                </a:cubicBezTo>
                <a:cubicBezTo>
                  <a:pt x="1752" y="2324"/>
                  <a:pt x="1782" y="2298"/>
                  <a:pt x="1801" y="2273"/>
                </a:cubicBezTo>
                <a:cubicBezTo>
                  <a:pt x="1840" y="2228"/>
                  <a:pt x="1810" y="2173"/>
                  <a:pt x="1752" y="2154"/>
                </a:cubicBezTo>
                <a:cubicBezTo>
                  <a:pt x="1711" y="2140"/>
                  <a:pt x="1702" y="2156"/>
                  <a:pt x="1669" y="2170"/>
                </a:cubicBezTo>
                <a:cubicBezTo>
                  <a:pt x="1622" y="2189"/>
                  <a:pt x="1581" y="2186"/>
                  <a:pt x="1531" y="2187"/>
                </a:cubicBezTo>
                <a:cubicBezTo>
                  <a:pt x="1502" y="2188"/>
                  <a:pt x="1453" y="2212"/>
                  <a:pt x="1426" y="2202"/>
                </a:cubicBezTo>
                <a:cubicBezTo>
                  <a:pt x="1343" y="2170"/>
                  <a:pt x="1247" y="2238"/>
                  <a:pt x="1173" y="2191"/>
                </a:cubicBezTo>
                <a:cubicBezTo>
                  <a:pt x="1148" y="2180"/>
                  <a:pt x="1055" y="2005"/>
                  <a:pt x="1024" y="1960"/>
                </a:cubicBezTo>
                <a:cubicBezTo>
                  <a:pt x="965" y="1876"/>
                  <a:pt x="955" y="1932"/>
                  <a:pt x="901" y="1915"/>
                </a:cubicBezTo>
                <a:cubicBezTo>
                  <a:pt x="864" y="1903"/>
                  <a:pt x="836" y="1868"/>
                  <a:pt x="795" y="1867"/>
                </a:cubicBezTo>
                <a:cubicBezTo>
                  <a:pt x="745" y="1865"/>
                  <a:pt x="710" y="1899"/>
                  <a:pt x="662" y="1903"/>
                </a:cubicBezTo>
                <a:cubicBezTo>
                  <a:pt x="610" y="1908"/>
                  <a:pt x="563" y="1873"/>
                  <a:pt x="510" y="1879"/>
                </a:cubicBezTo>
                <a:cubicBezTo>
                  <a:pt x="476" y="1883"/>
                  <a:pt x="448" y="1903"/>
                  <a:pt x="414" y="1895"/>
                </a:cubicBezTo>
                <a:cubicBezTo>
                  <a:pt x="358" y="1881"/>
                  <a:pt x="363" y="1833"/>
                  <a:pt x="341" y="1791"/>
                </a:cubicBezTo>
                <a:cubicBezTo>
                  <a:pt x="313" y="1733"/>
                  <a:pt x="203" y="1766"/>
                  <a:pt x="278" y="1567"/>
                </a:cubicBezTo>
                <a:cubicBezTo>
                  <a:pt x="336" y="1411"/>
                  <a:pt x="249" y="1374"/>
                  <a:pt x="223" y="1317"/>
                </a:cubicBezTo>
                <a:cubicBezTo>
                  <a:pt x="196" y="1256"/>
                  <a:pt x="210" y="1117"/>
                  <a:pt x="127" y="1139"/>
                </a:cubicBezTo>
                <a:cubicBezTo>
                  <a:pt x="129" y="1118"/>
                  <a:pt x="126" y="1097"/>
                  <a:pt x="118" y="1077"/>
                </a:cubicBezTo>
                <a:cubicBezTo>
                  <a:pt x="103" y="1087"/>
                  <a:pt x="71" y="1126"/>
                  <a:pt x="0" y="1124"/>
                </a:cubicBezTo>
                <a:cubicBezTo>
                  <a:pt x="54" y="1061"/>
                  <a:pt x="98" y="989"/>
                  <a:pt x="126" y="910"/>
                </a:cubicBezTo>
                <a:close/>
                <a:moveTo>
                  <a:pt x="3351" y="658"/>
                </a:moveTo>
                <a:cubicBezTo>
                  <a:pt x="3367" y="677"/>
                  <a:pt x="3380" y="698"/>
                  <a:pt x="3390" y="721"/>
                </a:cubicBezTo>
                <a:cubicBezTo>
                  <a:pt x="3371" y="707"/>
                  <a:pt x="3352" y="683"/>
                  <a:pt x="3351" y="658"/>
                </a:cubicBezTo>
                <a:close/>
                <a:moveTo>
                  <a:pt x="2957" y="525"/>
                </a:moveTo>
                <a:cubicBezTo>
                  <a:pt x="2949" y="502"/>
                  <a:pt x="2809" y="471"/>
                  <a:pt x="2882" y="448"/>
                </a:cubicBezTo>
                <a:cubicBezTo>
                  <a:pt x="2920" y="436"/>
                  <a:pt x="2922" y="477"/>
                  <a:pt x="2945" y="474"/>
                </a:cubicBezTo>
                <a:cubicBezTo>
                  <a:pt x="2982" y="469"/>
                  <a:pt x="2989" y="425"/>
                  <a:pt x="3022" y="412"/>
                </a:cubicBezTo>
                <a:cubicBezTo>
                  <a:pt x="3042" y="491"/>
                  <a:pt x="3033" y="483"/>
                  <a:pt x="2957" y="525"/>
                </a:cubicBezTo>
                <a:close/>
                <a:moveTo>
                  <a:pt x="2574" y="516"/>
                </a:moveTo>
                <a:cubicBezTo>
                  <a:pt x="2564" y="513"/>
                  <a:pt x="2554" y="510"/>
                  <a:pt x="2544" y="507"/>
                </a:cubicBezTo>
                <a:cubicBezTo>
                  <a:pt x="2552" y="497"/>
                  <a:pt x="2562" y="489"/>
                  <a:pt x="2574" y="483"/>
                </a:cubicBezTo>
                <a:cubicBezTo>
                  <a:pt x="2587" y="496"/>
                  <a:pt x="2587" y="507"/>
                  <a:pt x="2574" y="516"/>
                </a:cubicBezTo>
                <a:close/>
                <a:moveTo>
                  <a:pt x="3922" y="1148"/>
                </a:moveTo>
                <a:cubicBezTo>
                  <a:pt x="3891" y="1138"/>
                  <a:pt x="3894" y="1129"/>
                  <a:pt x="3931" y="1118"/>
                </a:cubicBezTo>
                <a:cubicBezTo>
                  <a:pt x="3928" y="1128"/>
                  <a:pt x="3925" y="1138"/>
                  <a:pt x="3922" y="1148"/>
                </a:cubicBezTo>
                <a:close/>
                <a:moveTo>
                  <a:pt x="3907" y="1225"/>
                </a:moveTo>
                <a:cubicBezTo>
                  <a:pt x="3897" y="1225"/>
                  <a:pt x="3887" y="1225"/>
                  <a:pt x="3877" y="1225"/>
                </a:cubicBezTo>
                <a:cubicBezTo>
                  <a:pt x="3885" y="1203"/>
                  <a:pt x="3903" y="1189"/>
                  <a:pt x="3927" y="1196"/>
                </a:cubicBezTo>
                <a:cubicBezTo>
                  <a:pt x="3921" y="1205"/>
                  <a:pt x="3914" y="1215"/>
                  <a:pt x="3907" y="1225"/>
                </a:cubicBezTo>
                <a:close/>
                <a:moveTo>
                  <a:pt x="3898" y="1323"/>
                </a:moveTo>
                <a:cubicBezTo>
                  <a:pt x="3893" y="1302"/>
                  <a:pt x="3904" y="1298"/>
                  <a:pt x="3931" y="1311"/>
                </a:cubicBezTo>
                <a:cubicBezTo>
                  <a:pt x="3920" y="1315"/>
                  <a:pt x="3909" y="1319"/>
                  <a:pt x="3898" y="1323"/>
                </a:cubicBezTo>
                <a:close/>
                <a:moveTo>
                  <a:pt x="3859" y="1314"/>
                </a:moveTo>
                <a:cubicBezTo>
                  <a:pt x="3850" y="1310"/>
                  <a:pt x="3840" y="1306"/>
                  <a:pt x="3830" y="1302"/>
                </a:cubicBezTo>
                <a:cubicBezTo>
                  <a:pt x="3849" y="1291"/>
                  <a:pt x="3868" y="1289"/>
                  <a:pt x="3889" y="1296"/>
                </a:cubicBezTo>
                <a:cubicBezTo>
                  <a:pt x="3879" y="1302"/>
                  <a:pt x="3869" y="1308"/>
                  <a:pt x="3859" y="1314"/>
                </a:cubicBezTo>
                <a:close/>
                <a:moveTo>
                  <a:pt x="3833" y="1365"/>
                </a:moveTo>
                <a:cubicBezTo>
                  <a:pt x="3825" y="1356"/>
                  <a:pt x="3817" y="1347"/>
                  <a:pt x="3809" y="1338"/>
                </a:cubicBezTo>
                <a:cubicBezTo>
                  <a:pt x="3830" y="1337"/>
                  <a:pt x="3851" y="1333"/>
                  <a:pt x="3871" y="1326"/>
                </a:cubicBezTo>
                <a:cubicBezTo>
                  <a:pt x="3870" y="1350"/>
                  <a:pt x="3856" y="1363"/>
                  <a:pt x="3833" y="1365"/>
                </a:cubicBezTo>
                <a:close/>
                <a:moveTo>
                  <a:pt x="3823" y="1297"/>
                </a:moveTo>
                <a:cubicBezTo>
                  <a:pt x="3841" y="1269"/>
                  <a:pt x="3870" y="1235"/>
                  <a:pt x="3907" y="1252"/>
                </a:cubicBezTo>
                <a:cubicBezTo>
                  <a:pt x="3895" y="1292"/>
                  <a:pt x="3855" y="1285"/>
                  <a:pt x="3823" y="129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1" name="꙱ Vanuatu (Republic of Vanuatu) (VU) (H)">
            <a:extLst>
              <a:ext uri="{FF2B5EF4-FFF2-40B4-BE49-F238E27FC236}">
                <a16:creationId xmlns:a16="http://schemas.microsoft.com/office/drawing/2014/main" id="{54D7EBAA-D56C-4535-BFA8-2C7A592D3AA8}"/>
              </a:ext>
            </a:extLst>
          </p:cNvPr>
          <p:cNvSpPr>
            <a:spLocks noEditPoints="1"/>
          </p:cNvSpPr>
          <p:nvPr/>
        </p:nvSpPr>
        <p:spPr bwMode="auto">
          <a:xfrm>
            <a:off x="8674225" y="2785848"/>
            <a:ext cx="53778" cy="192404"/>
          </a:xfrm>
          <a:custGeom>
            <a:avLst/>
            <a:gdLst>
              <a:gd name="T0" fmla="*/ 355 w 642"/>
              <a:gd name="T1" fmla="*/ 219 h 2333"/>
              <a:gd name="T2" fmla="*/ 344 w 642"/>
              <a:gd name="T3" fmla="*/ 168 h 2333"/>
              <a:gd name="T4" fmla="*/ 355 w 642"/>
              <a:gd name="T5" fmla="*/ 219 h 2333"/>
              <a:gd name="T6" fmla="*/ 616 w 642"/>
              <a:gd name="T7" fmla="*/ 2333 h 2333"/>
              <a:gd name="T8" fmla="*/ 642 w 642"/>
              <a:gd name="T9" fmla="*/ 2304 h 2333"/>
              <a:gd name="T10" fmla="*/ 616 w 642"/>
              <a:gd name="T11" fmla="*/ 2333 h 2333"/>
              <a:gd name="T12" fmla="*/ 547 w 642"/>
              <a:gd name="T13" fmla="*/ 2122 h 2333"/>
              <a:gd name="T14" fmla="*/ 547 w 642"/>
              <a:gd name="T15" fmla="*/ 2001 h 2333"/>
              <a:gd name="T16" fmla="*/ 547 w 642"/>
              <a:gd name="T17" fmla="*/ 2122 h 2333"/>
              <a:gd name="T18" fmla="*/ 553 w 642"/>
              <a:gd name="T19" fmla="*/ 1888 h 2333"/>
              <a:gd name="T20" fmla="*/ 477 w 642"/>
              <a:gd name="T21" fmla="*/ 1834 h 2333"/>
              <a:gd name="T22" fmla="*/ 553 w 642"/>
              <a:gd name="T23" fmla="*/ 1888 h 2333"/>
              <a:gd name="T24" fmla="*/ 476 w 642"/>
              <a:gd name="T25" fmla="*/ 602 h 2333"/>
              <a:gd name="T26" fmla="*/ 494 w 642"/>
              <a:gd name="T27" fmla="*/ 448 h 2333"/>
              <a:gd name="T28" fmla="*/ 476 w 642"/>
              <a:gd name="T29" fmla="*/ 602 h 2333"/>
              <a:gd name="T30" fmla="*/ 458 w 642"/>
              <a:gd name="T31" fmla="*/ 816 h 2333"/>
              <a:gd name="T32" fmla="*/ 476 w 642"/>
              <a:gd name="T33" fmla="*/ 632 h 2333"/>
              <a:gd name="T34" fmla="*/ 458 w 642"/>
              <a:gd name="T35" fmla="*/ 816 h 2333"/>
              <a:gd name="T36" fmla="*/ 479 w 642"/>
              <a:gd name="T37" fmla="*/ 1119 h 2333"/>
              <a:gd name="T38" fmla="*/ 393 w 642"/>
              <a:gd name="T39" fmla="*/ 1042 h 2333"/>
              <a:gd name="T40" fmla="*/ 479 w 642"/>
              <a:gd name="T41" fmla="*/ 1119 h 2333"/>
              <a:gd name="T42" fmla="*/ 414 w 642"/>
              <a:gd name="T43" fmla="*/ 947 h 2333"/>
              <a:gd name="T44" fmla="*/ 473 w 642"/>
              <a:gd name="T45" fmla="*/ 926 h 2333"/>
              <a:gd name="T46" fmla="*/ 447 w 642"/>
              <a:gd name="T47" fmla="*/ 867 h 2333"/>
              <a:gd name="T48" fmla="*/ 355 w 642"/>
              <a:gd name="T49" fmla="*/ 893 h 2333"/>
              <a:gd name="T50" fmla="*/ 414 w 642"/>
              <a:gd name="T51" fmla="*/ 947 h 2333"/>
              <a:gd name="T52" fmla="*/ 381 w 642"/>
              <a:gd name="T53" fmla="*/ 635 h 2333"/>
              <a:gd name="T54" fmla="*/ 438 w 642"/>
              <a:gd name="T55" fmla="*/ 561 h 2333"/>
              <a:gd name="T56" fmla="*/ 381 w 642"/>
              <a:gd name="T57" fmla="*/ 635 h 2333"/>
              <a:gd name="T58" fmla="*/ 375 w 642"/>
              <a:gd name="T59" fmla="*/ 1469 h 2333"/>
              <a:gd name="T60" fmla="*/ 414 w 642"/>
              <a:gd name="T61" fmla="*/ 1369 h 2333"/>
              <a:gd name="T62" fmla="*/ 313 w 642"/>
              <a:gd name="T63" fmla="*/ 1437 h 2333"/>
              <a:gd name="T64" fmla="*/ 375 w 642"/>
              <a:gd name="T65" fmla="*/ 1469 h 2333"/>
              <a:gd name="T66" fmla="*/ 158 w 642"/>
              <a:gd name="T67" fmla="*/ 730 h 2333"/>
              <a:gd name="T68" fmla="*/ 161 w 642"/>
              <a:gd name="T69" fmla="*/ 686 h 2333"/>
              <a:gd name="T70" fmla="*/ 129 w 642"/>
              <a:gd name="T71" fmla="*/ 712 h 2333"/>
              <a:gd name="T72" fmla="*/ 158 w 642"/>
              <a:gd name="T73" fmla="*/ 730 h 2333"/>
              <a:gd name="T74" fmla="*/ 194 w 642"/>
              <a:gd name="T75" fmla="*/ 1030 h 2333"/>
              <a:gd name="T76" fmla="*/ 304 w 642"/>
              <a:gd name="T77" fmla="*/ 949 h 2333"/>
              <a:gd name="T78" fmla="*/ 214 w 642"/>
              <a:gd name="T79" fmla="*/ 840 h 2333"/>
              <a:gd name="T80" fmla="*/ 170 w 642"/>
              <a:gd name="T81" fmla="*/ 861 h 2333"/>
              <a:gd name="T82" fmla="*/ 194 w 642"/>
              <a:gd name="T83" fmla="*/ 1030 h 2333"/>
              <a:gd name="T84" fmla="*/ 176 w 642"/>
              <a:gd name="T85" fmla="*/ 504 h 2333"/>
              <a:gd name="T86" fmla="*/ 170 w 642"/>
              <a:gd name="T87" fmla="*/ 436 h 2333"/>
              <a:gd name="T88" fmla="*/ 78 w 642"/>
              <a:gd name="T89" fmla="*/ 454 h 2333"/>
              <a:gd name="T90" fmla="*/ 12 w 642"/>
              <a:gd name="T91" fmla="*/ 404 h 2333"/>
              <a:gd name="T92" fmla="*/ 18 w 642"/>
              <a:gd name="T93" fmla="*/ 557 h 2333"/>
              <a:gd name="T94" fmla="*/ 31 w 642"/>
              <a:gd name="T95" fmla="*/ 686 h 2333"/>
              <a:gd name="T96" fmla="*/ 176 w 642"/>
              <a:gd name="T97" fmla="*/ 504 h 2333"/>
              <a:gd name="T98" fmla="*/ 360 w 642"/>
              <a:gd name="T99" fmla="*/ 86 h 2333"/>
              <a:gd name="T100" fmla="*/ 378 w 642"/>
              <a:gd name="T101" fmla="*/ 0 h 2333"/>
              <a:gd name="T102" fmla="*/ 360 w 642"/>
              <a:gd name="T103" fmla="*/ 86 h 2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42" h="2333">
                <a:moveTo>
                  <a:pt x="355" y="219"/>
                </a:moveTo>
                <a:cubicBezTo>
                  <a:pt x="392" y="199"/>
                  <a:pt x="394" y="133"/>
                  <a:pt x="344" y="168"/>
                </a:cubicBezTo>
                <a:cubicBezTo>
                  <a:pt x="322" y="184"/>
                  <a:pt x="314" y="230"/>
                  <a:pt x="355" y="219"/>
                </a:cubicBezTo>
                <a:close/>
                <a:moveTo>
                  <a:pt x="616" y="2333"/>
                </a:moveTo>
                <a:cubicBezTo>
                  <a:pt x="626" y="2324"/>
                  <a:pt x="635" y="2314"/>
                  <a:pt x="642" y="2304"/>
                </a:cubicBezTo>
                <a:cubicBezTo>
                  <a:pt x="616" y="2287"/>
                  <a:pt x="579" y="2315"/>
                  <a:pt x="616" y="2333"/>
                </a:cubicBezTo>
                <a:close/>
                <a:moveTo>
                  <a:pt x="547" y="2122"/>
                </a:moveTo>
                <a:cubicBezTo>
                  <a:pt x="586" y="2082"/>
                  <a:pt x="529" y="2045"/>
                  <a:pt x="547" y="2001"/>
                </a:cubicBezTo>
                <a:cubicBezTo>
                  <a:pt x="474" y="2008"/>
                  <a:pt x="499" y="2098"/>
                  <a:pt x="547" y="2122"/>
                </a:cubicBezTo>
                <a:close/>
                <a:moveTo>
                  <a:pt x="553" y="1888"/>
                </a:moveTo>
                <a:cubicBezTo>
                  <a:pt x="605" y="1856"/>
                  <a:pt x="517" y="1637"/>
                  <a:pt x="477" y="1834"/>
                </a:cubicBezTo>
                <a:cubicBezTo>
                  <a:pt x="470" y="1864"/>
                  <a:pt x="535" y="1875"/>
                  <a:pt x="553" y="1888"/>
                </a:cubicBezTo>
                <a:close/>
                <a:moveTo>
                  <a:pt x="476" y="602"/>
                </a:moveTo>
                <a:cubicBezTo>
                  <a:pt x="517" y="567"/>
                  <a:pt x="517" y="493"/>
                  <a:pt x="494" y="448"/>
                </a:cubicBezTo>
                <a:cubicBezTo>
                  <a:pt x="490" y="500"/>
                  <a:pt x="477" y="550"/>
                  <a:pt x="476" y="602"/>
                </a:cubicBezTo>
                <a:close/>
                <a:moveTo>
                  <a:pt x="458" y="816"/>
                </a:moveTo>
                <a:cubicBezTo>
                  <a:pt x="500" y="784"/>
                  <a:pt x="502" y="674"/>
                  <a:pt x="476" y="632"/>
                </a:cubicBezTo>
                <a:cubicBezTo>
                  <a:pt x="462" y="694"/>
                  <a:pt x="450" y="752"/>
                  <a:pt x="458" y="816"/>
                </a:cubicBezTo>
                <a:close/>
                <a:moveTo>
                  <a:pt x="479" y="1119"/>
                </a:moveTo>
                <a:cubicBezTo>
                  <a:pt x="482" y="1088"/>
                  <a:pt x="414" y="1055"/>
                  <a:pt x="393" y="1042"/>
                </a:cubicBezTo>
                <a:cubicBezTo>
                  <a:pt x="346" y="1122"/>
                  <a:pt x="445" y="1085"/>
                  <a:pt x="479" y="1119"/>
                </a:cubicBezTo>
                <a:close/>
                <a:moveTo>
                  <a:pt x="414" y="947"/>
                </a:moveTo>
                <a:cubicBezTo>
                  <a:pt x="435" y="944"/>
                  <a:pt x="455" y="937"/>
                  <a:pt x="473" y="926"/>
                </a:cubicBezTo>
                <a:cubicBezTo>
                  <a:pt x="454" y="913"/>
                  <a:pt x="442" y="891"/>
                  <a:pt x="447" y="867"/>
                </a:cubicBezTo>
                <a:cubicBezTo>
                  <a:pt x="413" y="865"/>
                  <a:pt x="387" y="890"/>
                  <a:pt x="355" y="893"/>
                </a:cubicBezTo>
                <a:cubicBezTo>
                  <a:pt x="359" y="924"/>
                  <a:pt x="389" y="936"/>
                  <a:pt x="414" y="947"/>
                </a:cubicBezTo>
                <a:close/>
                <a:moveTo>
                  <a:pt x="381" y="635"/>
                </a:moveTo>
                <a:cubicBezTo>
                  <a:pt x="403" y="613"/>
                  <a:pt x="423" y="588"/>
                  <a:pt x="438" y="561"/>
                </a:cubicBezTo>
                <a:cubicBezTo>
                  <a:pt x="328" y="578"/>
                  <a:pt x="336" y="642"/>
                  <a:pt x="381" y="635"/>
                </a:cubicBezTo>
                <a:close/>
                <a:moveTo>
                  <a:pt x="375" y="1469"/>
                </a:moveTo>
                <a:cubicBezTo>
                  <a:pt x="427" y="1475"/>
                  <a:pt x="456" y="1401"/>
                  <a:pt x="414" y="1369"/>
                </a:cubicBezTo>
                <a:cubicBezTo>
                  <a:pt x="384" y="1346"/>
                  <a:pt x="322" y="1412"/>
                  <a:pt x="313" y="1437"/>
                </a:cubicBezTo>
                <a:cubicBezTo>
                  <a:pt x="368" y="1398"/>
                  <a:pt x="317" y="1459"/>
                  <a:pt x="375" y="1469"/>
                </a:cubicBezTo>
                <a:close/>
                <a:moveTo>
                  <a:pt x="158" y="730"/>
                </a:moveTo>
                <a:cubicBezTo>
                  <a:pt x="171" y="716"/>
                  <a:pt x="172" y="701"/>
                  <a:pt x="161" y="686"/>
                </a:cubicBezTo>
                <a:cubicBezTo>
                  <a:pt x="149" y="692"/>
                  <a:pt x="138" y="701"/>
                  <a:pt x="129" y="712"/>
                </a:cubicBezTo>
                <a:cubicBezTo>
                  <a:pt x="139" y="718"/>
                  <a:pt x="148" y="724"/>
                  <a:pt x="158" y="730"/>
                </a:cubicBezTo>
                <a:close/>
                <a:moveTo>
                  <a:pt x="194" y="1030"/>
                </a:moveTo>
                <a:cubicBezTo>
                  <a:pt x="222" y="1013"/>
                  <a:pt x="334" y="1005"/>
                  <a:pt x="304" y="949"/>
                </a:cubicBezTo>
                <a:cubicBezTo>
                  <a:pt x="282" y="906"/>
                  <a:pt x="236" y="885"/>
                  <a:pt x="214" y="840"/>
                </a:cubicBezTo>
                <a:cubicBezTo>
                  <a:pt x="128" y="675"/>
                  <a:pt x="110" y="913"/>
                  <a:pt x="170" y="861"/>
                </a:cubicBezTo>
                <a:cubicBezTo>
                  <a:pt x="206" y="911"/>
                  <a:pt x="160" y="979"/>
                  <a:pt x="194" y="1030"/>
                </a:cubicBezTo>
                <a:close/>
                <a:moveTo>
                  <a:pt x="176" y="504"/>
                </a:moveTo>
                <a:cubicBezTo>
                  <a:pt x="163" y="483"/>
                  <a:pt x="161" y="460"/>
                  <a:pt x="170" y="436"/>
                </a:cubicBezTo>
                <a:cubicBezTo>
                  <a:pt x="121" y="456"/>
                  <a:pt x="83" y="580"/>
                  <a:pt x="78" y="454"/>
                </a:cubicBezTo>
                <a:cubicBezTo>
                  <a:pt x="77" y="405"/>
                  <a:pt x="19" y="288"/>
                  <a:pt x="12" y="404"/>
                </a:cubicBezTo>
                <a:cubicBezTo>
                  <a:pt x="10" y="456"/>
                  <a:pt x="37" y="505"/>
                  <a:pt x="18" y="557"/>
                </a:cubicBezTo>
                <a:cubicBezTo>
                  <a:pt x="0" y="607"/>
                  <a:pt x="30" y="637"/>
                  <a:pt x="31" y="686"/>
                </a:cubicBezTo>
                <a:cubicBezTo>
                  <a:pt x="135" y="686"/>
                  <a:pt x="221" y="612"/>
                  <a:pt x="176" y="504"/>
                </a:cubicBezTo>
                <a:close/>
                <a:moveTo>
                  <a:pt x="360" y="86"/>
                </a:moveTo>
                <a:cubicBezTo>
                  <a:pt x="396" y="69"/>
                  <a:pt x="405" y="29"/>
                  <a:pt x="378" y="0"/>
                </a:cubicBezTo>
                <a:cubicBezTo>
                  <a:pt x="337" y="17"/>
                  <a:pt x="349" y="53"/>
                  <a:pt x="360" y="8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2" name="꙱ Uzbekistan (Republic of Uzbekistan) (UZ) (H)">
            <a:extLst>
              <a:ext uri="{FF2B5EF4-FFF2-40B4-BE49-F238E27FC236}">
                <a16:creationId xmlns:a16="http://schemas.microsoft.com/office/drawing/2014/main" id="{1C97110F-9F72-4784-B930-120BE8E482BF}"/>
              </a:ext>
            </a:extLst>
          </p:cNvPr>
          <p:cNvSpPr>
            <a:spLocks noEditPoints="1"/>
          </p:cNvSpPr>
          <p:nvPr/>
        </p:nvSpPr>
        <p:spPr bwMode="auto">
          <a:xfrm>
            <a:off x="5717657" y="1043458"/>
            <a:ext cx="436196" cy="246181"/>
          </a:xfrm>
          <a:custGeom>
            <a:avLst/>
            <a:gdLst>
              <a:gd name="T0" fmla="*/ 960 w 5288"/>
              <a:gd name="T1" fmla="*/ 142 h 2993"/>
              <a:gd name="T2" fmla="*/ 912 w 5288"/>
              <a:gd name="T3" fmla="*/ 281 h 2993"/>
              <a:gd name="T4" fmla="*/ 895 w 5288"/>
              <a:gd name="T5" fmla="*/ 352 h 2993"/>
              <a:gd name="T6" fmla="*/ 767 w 5288"/>
              <a:gd name="T7" fmla="*/ 304 h 2993"/>
              <a:gd name="T8" fmla="*/ 803 w 5288"/>
              <a:gd name="T9" fmla="*/ 284 h 2993"/>
              <a:gd name="T10" fmla="*/ 754 w 5288"/>
              <a:gd name="T11" fmla="*/ 190 h 2993"/>
              <a:gd name="T12" fmla="*/ 749 w 5288"/>
              <a:gd name="T13" fmla="*/ 25 h 2993"/>
              <a:gd name="T14" fmla="*/ 681 w 5288"/>
              <a:gd name="T15" fmla="*/ 314 h 2993"/>
              <a:gd name="T16" fmla="*/ 937 w 5288"/>
              <a:gd name="T17" fmla="*/ 488 h 2993"/>
              <a:gd name="T18" fmla="*/ 1018 w 5288"/>
              <a:gd name="T19" fmla="*/ 527 h 2993"/>
              <a:gd name="T20" fmla="*/ 1343 w 5288"/>
              <a:gd name="T21" fmla="*/ 321 h 2993"/>
              <a:gd name="T22" fmla="*/ 1688 w 5288"/>
              <a:gd name="T23" fmla="*/ 617 h 2993"/>
              <a:gd name="T24" fmla="*/ 2116 w 5288"/>
              <a:gd name="T25" fmla="*/ 687 h 2993"/>
              <a:gd name="T26" fmla="*/ 2614 w 5288"/>
              <a:gd name="T27" fmla="*/ 654 h 2993"/>
              <a:gd name="T28" fmla="*/ 2885 w 5288"/>
              <a:gd name="T29" fmla="*/ 841 h 2993"/>
              <a:gd name="T30" fmla="*/ 3137 w 5288"/>
              <a:gd name="T31" fmla="*/ 1248 h 2993"/>
              <a:gd name="T32" fmla="*/ 3372 w 5288"/>
              <a:gd name="T33" fmla="*/ 1532 h 2993"/>
              <a:gd name="T34" fmla="*/ 3807 w 5288"/>
              <a:gd name="T35" fmla="*/ 1651 h 2993"/>
              <a:gd name="T36" fmla="*/ 3961 w 5288"/>
              <a:gd name="T37" fmla="*/ 1639 h 2993"/>
              <a:gd name="T38" fmla="*/ 4065 w 5288"/>
              <a:gd name="T39" fmla="*/ 1464 h 2993"/>
              <a:gd name="T40" fmla="*/ 4373 w 5288"/>
              <a:gd name="T41" fmla="*/ 1228 h 2993"/>
              <a:gd name="T42" fmla="*/ 4543 w 5288"/>
              <a:gd name="T43" fmla="*/ 1165 h 2993"/>
              <a:gd name="T44" fmla="*/ 4353 w 5288"/>
              <a:gd name="T45" fmla="*/ 1426 h 2993"/>
              <a:gd name="T46" fmla="*/ 4543 w 5288"/>
              <a:gd name="T47" fmla="*/ 1496 h 2993"/>
              <a:gd name="T48" fmla="*/ 4739 w 5288"/>
              <a:gd name="T49" fmla="*/ 1515 h 2993"/>
              <a:gd name="T50" fmla="*/ 4894 w 5288"/>
              <a:gd name="T51" fmla="*/ 1532 h 2993"/>
              <a:gd name="T52" fmla="*/ 5164 w 5288"/>
              <a:gd name="T53" fmla="*/ 1655 h 2993"/>
              <a:gd name="T54" fmla="*/ 5199 w 5288"/>
              <a:gd name="T55" fmla="*/ 1729 h 2993"/>
              <a:gd name="T56" fmla="*/ 5108 w 5288"/>
              <a:gd name="T57" fmla="*/ 1821 h 2993"/>
              <a:gd name="T58" fmla="*/ 4916 w 5288"/>
              <a:gd name="T59" fmla="*/ 1893 h 2993"/>
              <a:gd name="T60" fmla="*/ 4821 w 5288"/>
              <a:gd name="T61" fmla="*/ 1863 h 2993"/>
              <a:gd name="T62" fmla="*/ 4612 w 5288"/>
              <a:gd name="T63" fmla="*/ 1892 h 2993"/>
              <a:gd name="T64" fmla="*/ 4585 w 5288"/>
              <a:gd name="T65" fmla="*/ 1703 h 2993"/>
              <a:gd name="T66" fmla="*/ 4319 w 5288"/>
              <a:gd name="T67" fmla="*/ 1724 h 2993"/>
              <a:gd name="T68" fmla="*/ 4198 w 5288"/>
              <a:gd name="T69" fmla="*/ 1817 h 2993"/>
              <a:gd name="T70" fmla="*/ 4018 w 5288"/>
              <a:gd name="T71" fmla="*/ 1908 h 2993"/>
              <a:gd name="T72" fmla="*/ 4083 w 5288"/>
              <a:gd name="T73" fmla="*/ 1937 h 2993"/>
              <a:gd name="T74" fmla="*/ 4090 w 5288"/>
              <a:gd name="T75" fmla="*/ 2001 h 2993"/>
              <a:gd name="T76" fmla="*/ 3816 w 5288"/>
              <a:gd name="T77" fmla="*/ 2100 h 2993"/>
              <a:gd name="T78" fmla="*/ 3839 w 5288"/>
              <a:gd name="T79" fmla="*/ 2294 h 2993"/>
              <a:gd name="T80" fmla="*/ 4056 w 5288"/>
              <a:gd name="T81" fmla="*/ 2559 h 2993"/>
              <a:gd name="T82" fmla="*/ 4042 w 5288"/>
              <a:gd name="T83" fmla="*/ 2993 h 2993"/>
              <a:gd name="T84" fmla="*/ 3834 w 5288"/>
              <a:gd name="T85" fmla="*/ 2937 h 2993"/>
              <a:gd name="T86" fmla="*/ 3614 w 5288"/>
              <a:gd name="T87" fmla="*/ 2792 h 2993"/>
              <a:gd name="T88" fmla="*/ 3485 w 5288"/>
              <a:gd name="T89" fmla="*/ 2624 h 2993"/>
              <a:gd name="T90" fmla="*/ 3117 w 5288"/>
              <a:gd name="T91" fmla="*/ 2474 h 2993"/>
              <a:gd name="T92" fmla="*/ 2782 w 5288"/>
              <a:gd name="T93" fmla="*/ 2307 h 2993"/>
              <a:gd name="T94" fmla="*/ 2229 w 5288"/>
              <a:gd name="T95" fmla="*/ 1925 h 2993"/>
              <a:gd name="T96" fmla="*/ 1919 w 5288"/>
              <a:gd name="T97" fmla="*/ 1524 h 2993"/>
              <a:gd name="T98" fmla="*/ 1626 w 5288"/>
              <a:gd name="T99" fmla="*/ 1525 h 2993"/>
              <a:gd name="T100" fmla="*/ 1452 w 5288"/>
              <a:gd name="T101" fmla="*/ 1417 h 2993"/>
              <a:gd name="T102" fmla="*/ 1374 w 5288"/>
              <a:gd name="T103" fmla="*/ 1234 h 2993"/>
              <a:gd name="T104" fmla="*/ 1019 w 5288"/>
              <a:gd name="T105" fmla="*/ 1054 h 2993"/>
              <a:gd name="T106" fmla="*/ 818 w 5288"/>
              <a:gd name="T107" fmla="*/ 1033 h 2993"/>
              <a:gd name="T108" fmla="*/ 766 w 5288"/>
              <a:gd name="T109" fmla="*/ 1119 h 2993"/>
              <a:gd name="T110" fmla="*/ 563 w 5288"/>
              <a:gd name="T111" fmla="*/ 1414 h 2993"/>
              <a:gd name="T112" fmla="*/ 472 w 5288"/>
              <a:gd name="T113" fmla="*/ 1512 h 2993"/>
              <a:gd name="T114" fmla="*/ 0 w 5288"/>
              <a:gd name="T115" fmla="*/ 203 h 2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288" h="2993">
                <a:moveTo>
                  <a:pt x="749" y="25"/>
                </a:moveTo>
                <a:cubicBezTo>
                  <a:pt x="775" y="40"/>
                  <a:pt x="959" y="139"/>
                  <a:pt x="960" y="142"/>
                </a:cubicBezTo>
                <a:cubicBezTo>
                  <a:pt x="970" y="188"/>
                  <a:pt x="958" y="271"/>
                  <a:pt x="918" y="302"/>
                </a:cubicBezTo>
                <a:cubicBezTo>
                  <a:pt x="916" y="295"/>
                  <a:pt x="914" y="288"/>
                  <a:pt x="912" y="281"/>
                </a:cubicBezTo>
                <a:cubicBezTo>
                  <a:pt x="901" y="318"/>
                  <a:pt x="947" y="346"/>
                  <a:pt x="948" y="382"/>
                </a:cubicBezTo>
                <a:cubicBezTo>
                  <a:pt x="920" y="329"/>
                  <a:pt x="944" y="387"/>
                  <a:pt x="895" y="352"/>
                </a:cubicBezTo>
                <a:cubicBezTo>
                  <a:pt x="881" y="382"/>
                  <a:pt x="916" y="438"/>
                  <a:pt x="851" y="419"/>
                </a:cubicBezTo>
                <a:cubicBezTo>
                  <a:pt x="845" y="417"/>
                  <a:pt x="767" y="315"/>
                  <a:pt x="767" y="304"/>
                </a:cubicBezTo>
                <a:cubicBezTo>
                  <a:pt x="767" y="282"/>
                  <a:pt x="832" y="330"/>
                  <a:pt x="840" y="334"/>
                </a:cubicBezTo>
                <a:cubicBezTo>
                  <a:pt x="875" y="348"/>
                  <a:pt x="824" y="221"/>
                  <a:pt x="803" y="284"/>
                </a:cubicBezTo>
                <a:cubicBezTo>
                  <a:pt x="787" y="255"/>
                  <a:pt x="795" y="189"/>
                  <a:pt x="838" y="189"/>
                </a:cubicBezTo>
                <a:cubicBezTo>
                  <a:pt x="827" y="179"/>
                  <a:pt x="742" y="217"/>
                  <a:pt x="754" y="190"/>
                </a:cubicBezTo>
                <a:cubicBezTo>
                  <a:pt x="765" y="166"/>
                  <a:pt x="797" y="168"/>
                  <a:pt x="775" y="133"/>
                </a:cubicBezTo>
                <a:cubicBezTo>
                  <a:pt x="758" y="107"/>
                  <a:pt x="729" y="58"/>
                  <a:pt x="749" y="25"/>
                </a:cubicBezTo>
                <a:close/>
                <a:moveTo>
                  <a:pt x="681" y="4"/>
                </a:moveTo>
                <a:cubicBezTo>
                  <a:pt x="726" y="0"/>
                  <a:pt x="597" y="203"/>
                  <a:pt x="681" y="314"/>
                </a:cubicBezTo>
                <a:cubicBezTo>
                  <a:pt x="694" y="332"/>
                  <a:pt x="683" y="443"/>
                  <a:pt x="755" y="440"/>
                </a:cubicBezTo>
                <a:cubicBezTo>
                  <a:pt x="956" y="433"/>
                  <a:pt x="908" y="422"/>
                  <a:pt x="937" y="488"/>
                </a:cubicBezTo>
                <a:cubicBezTo>
                  <a:pt x="942" y="500"/>
                  <a:pt x="982" y="514"/>
                  <a:pt x="992" y="565"/>
                </a:cubicBezTo>
                <a:cubicBezTo>
                  <a:pt x="995" y="580"/>
                  <a:pt x="1008" y="541"/>
                  <a:pt x="1018" y="527"/>
                </a:cubicBezTo>
                <a:cubicBezTo>
                  <a:pt x="1031" y="509"/>
                  <a:pt x="1239" y="523"/>
                  <a:pt x="1234" y="528"/>
                </a:cubicBezTo>
                <a:cubicBezTo>
                  <a:pt x="1291" y="485"/>
                  <a:pt x="1343" y="408"/>
                  <a:pt x="1343" y="321"/>
                </a:cubicBezTo>
                <a:cubicBezTo>
                  <a:pt x="1384" y="337"/>
                  <a:pt x="1430" y="372"/>
                  <a:pt x="1480" y="417"/>
                </a:cubicBezTo>
                <a:cubicBezTo>
                  <a:pt x="1557" y="485"/>
                  <a:pt x="1640" y="571"/>
                  <a:pt x="1688" y="617"/>
                </a:cubicBezTo>
                <a:cubicBezTo>
                  <a:pt x="1746" y="672"/>
                  <a:pt x="1810" y="754"/>
                  <a:pt x="1925" y="725"/>
                </a:cubicBezTo>
                <a:cubicBezTo>
                  <a:pt x="1991" y="707"/>
                  <a:pt x="2046" y="686"/>
                  <a:pt x="2116" y="687"/>
                </a:cubicBezTo>
                <a:cubicBezTo>
                  <a:pt x="2242" y="690"/>
                  <a:pt x="2365" y="730"/>
                  <a:pt x="2515" y="707"/>
                </a:cubicBezTo>
                <a:cubicBezTo>
                  <a:pt x="2556" y="698"/>
                  <a:pt x="2581" y="665"/>
                  <a:pt x="2614" y="654"/>
                </a:cubicBezTo>
                <a:cubicBezTo>
                  <a:pt x="2636" y="647"/>
                  <a:pt x="2664" y="653"/>
                  <a:pt x="2710" y="696"/>
                </a:cubicBezTo>
                <a:cubicBezTo>
                  <a:pt x="2750" y="760"/>
                  <a:pt x="2803" y="753"/>
                  <a:pt x="2885" y="841"/>
                </a:cubicBezTo>
                <a:cubicBezTo>
                  <a:pt x="2950" y="911"/>
                  <a:pt x="2957" y="942"/>
                  <a:pt x="3055" y="916"/>
                </a:cubicBezTo>
                <a:cubicBezTo>
                  <a:pt x="3068" y="1006"/>
                  <a:pt x="3055" y="1187"/>
                  <a:pt x="3137" y="1248"/>
                </a:cubicBezTo>
                <a:cubicBezTo>
                  <a:pt x="3192" y="1286"/>
                  <a:pt x="3241" y="1235"/>
                  <a:pt x="3275" y="1323"/>
                </a:cubicBezTo>
                <a:cubicBezTo>
                  <a:pt x="3291" y="1365"/>
                  <a:pt x="3344" y="1498"/>
                  <a:pt x="3372" y="1532"/>
                </a:cubicBezTo>
                <a:cubicBezTo>
                  <a:pt x="3441" y="1615"/>
                  <a:pt x="3621" y="1540"/>
                  <a:pt x="3712" y="1543"/>
                </a:cubicBezTo>
                <a:cubicBezTo>
                  <a:pt x="3770" y="1546"/>
                  <a:pt x="3818" y="1600"/>
                  <a:pt x="3807" y="1651"/>
                </a:cubicBezTo>
                <a:cubicBezTo>
                  <a:pt x="3790" y="1739"/>
                  <a:pt x="3935" y="1736"/>
                  <a:pt x="3990" y="1751"/>
                </a:cubicBezTo>
                <a:cubicBezTo>
                  <a:pt x="3985" y="1706"/>
                  <a:pt x="3935" y="1681"/>
                  <a:pt x="3961" y="1639"/>
                </a:cubicBezTo>
                <a:cubicBezTo>
                  <a:pt x="3980" y="1609"/>
                  <a:pt x="4008" y="1562"/>
                  <a:pt x="4048" y="1543"/>
                </a:cubicBezTo>
                <a:cubicBezTo>
                  <a:pt x="4072" y="1532"/>
                  <a:pt x="4037" y="1488"/>
                  <a:pt x="4065" y="1464"/>
                </a:cubicBezTo>
                <a:cubicBezTo>
                  <a:pt x="4177" y="1365"/>
                  <a:pt x="4243" y="1375"/>
                  <a:pt x="4293" y="1322"/>
                </a:cubicBezTo>
                <a:cubicBezTo>
                  <a:pt x="4318" y="1298"/>
                  <a:pt x="4346" y="1227"/>
                  <a:pt x="4373" y="1228"/>
                </a:cubicBezTo>
                <a:cubicBezTo>
                  <a:pt x="4392" y="1225"/>
                  <a:pt x="4412" y="1241"/>
                  <a:pt x="4435" y="1228"/>
                </a:cubicBezTo>
                <a:cubicBezTo>
                  <a:pt x="4477" y="1202"/>
                  <a:pt x="4497" y="1163"/>
                  <a:pt x="4543" y="1165"/>
                </a:cubicBezTo>
                <a:cubicBezTo>
                  <a:pt x="4547" y="1166"/>
                  <a:pt x="4577" y="1172"/>
                  <a:pt x="4603" y="1186"/>
                </a:cubicBezTo>
                <a:cubicBezTo>
                  <a:pt x="4527" y="1257"/>
                  <a:pt x="4370" y="1326"/>
                  <a:pt x="4353" y="1426"/>
                </a:cubicBezTo>
                <a:cubicBezTo>
                  <a:pt x="4385" y="1426"/>
                  <a:pt x="4430" y="1470"/>
                  <a:pt x="4463" y="1460"/>
                </a:cubicBezTo>
                <a:cubicBezTo>
                  <a:pt x="4506" y="1447"/>
                  <a:pt x="4526" y="1452"/>
                  <a:pt x="4543" y="1496"/>
                </a:cubicBezTo>
                <a:cubicBezTo>
                  <a:pt x="4576" y="1578"/>
                  <a:pt x="4687" y="1517"/>
                  <a:pt x="4739" y="1566"/>
                </a:cubicBezTo>
                <a:cubicBezTo>
                  <a:pt x="4747" y="1549"/>
                  <a:pt x="4747" y="1533"/>
                  <a:pt x="4739" y="1515"/>
                </a:cubicBezTo>
                <a:cubicBezTo>
                  <a:pt x="4796" y="1512"/>
                  <a:pt x="4782" y="1457"/>
                  <a:pt x="4772" y="1414"/>
                </a:cubicBezTo>
                <a:cubicBezTo>
                  <a:pt x="4795" y="1457"/>
                  <a:pt x="4851" y="1493"/>
                  <a:pt x="4894" y="1532"/>
                </a:cubicBezTo>
                <a:cubicBezTo>
                  <a:pt x="4937" y="1567"/>
                  <a:pt x="4981" y="1537"/>
                  <a:pt x="4983" y="1610"/>
                </a:cubicBezTo>
                <a:cubicBezTo>
                  <a:pt x="5056" y="1567"/>
                  <a:pt x="5097" y="1656"/>
                  <a:pt x="5164" y="1655"/>
                </a:cubicBezTo>
                <a:cubicBezTo>
                  <a:pt x="5184" y="1654"/>
                  <a:pt x="5240" y="1659"/>
                  <a:pt x="5256" y="1669"/>
                </a:cubicBezTo>
                <a:cubicBezTo>
                  <a:pt x="5288" y="1688"/>
                  <a:pt x="5205" y="1714"/>
                  <a:pt x="5199" y="1729"/>
                </a:cubicBezTo>
                <a:cubicBezTo>
                  <a:pt x="5172" y="1786"/>
                  <a:pt x="5136" y="1774"/>
                  <a:pt x="5087" y="1753"/>
                </a:cubicBezTo>
                <a:cubicBezTo>
                  <a:pt x="5084" y="1779"/>
                  <a:pt x="5096" y="1798"/>
                  <a:pt x="5108" y="1821"/>
                </a:cubicBezTo>
                <a:cubicBezTo>
                  <a:pt x="5087" y="1820"/>
                  <a:pt x="4919" y="1830"/>
                  <a:pt x="5006" y="1877"/>
                </a:cubicBezTo>
                <a:cubicBezTo>
                  <a:pt x="4976" y="1878"/>
                  <a:pt x="4930" y="1916"/>
                  <a:pt x="4916" y="1893"/>
                </a:cubicBezTo>
                <a:cubicBezTo>
                  <a:pt x="4892" y="1855"/>
                  <a:pt x="4896" y="1902"/>
                  <a:pt x="4870" y="1892"/>
                </a:cubicBezTo>
                <a:cubicBezTo>
                  <a:pt x="4859" y="1888"/>
                  <a:pt x="4854" y="1878"/>
                  <a:pt x="4821" y="1863"/>
                </a:cubicBezTo>
                <a:cubicBezTo>
                  <a:pt x="4769" y="1843"/>
                  <a:pt x="4736" y="1862"/>
                  <a:pt x="4702" y="1883"/>
                </a:cubicBezTo>
                <a:cubicBezTo>
                  <a:pt x="4673" y="1884"/>
                  <a:pt x="4641" y="1900"/>
                  <a:pt x="4612" y="1892"/>
                </a:cubicBezTo>
                <a:cubicBezTo>
                  <a:pt x="4586" y="1886"/>
                  <a:pt x="4573" y="1853"/>
                  <a:pt x="4552" y="1839"/>
                </a:cubicBezTo>
                <a:cubicBezTo>
                  <a:pt x="4438" y="1767"/>
                  <a:pt x="4645" y="1773"/>
                  <a:pt x="4585" y="1703"/>
                </a:cubicBezTo>
                <a:cubicBezTo>
                  <a:pt x="4569" y="1686"/>
                  <a:pt x="4489" y="1607"/>
                  <a:pt x="4478" y="1598"/>
                </a:cubicBezTo>
                <a:cubicBezTo>
                  <a:pt x="4440" y="1663"/>
                  <a:pt x="4367" y="1711"/>
                  <a:pt x="4319" y="1724"/>
                </a:cubicBezTo>
                <a:cubicBezTo>
                  <a:pt x="4283" y="1734"/>
                  <a:pt x="4244" y="1672"/>
                  <a:pt x="4196" y="1693"/>
                </a:cubicBezTo>
                <a:cubicBezTo>
                  <a:pt x="4150" y="1713"/>
                  <a:pt x="4180" y="1788"/>
                  <a:pt x="4198" y="1817"/>
                </a:cubicBezTo>
                <a:cubicBezTo>
                  <a:pt x="4220" y="1851"/>
                  <a:pt x="4190" y="1867"/>
                  <a:pt x="4220" y="1890"/>
                </a:cubicBezTo>
                <a:cubicBezTo>
                  <a:pt x="4156" y="1916"/>
                  <a:pt x="4073" y="1850"/>
                  <a:pt x="4018" y="1908"/>
                </a:cubicBezTo>
                <a:cubicBezTo>
                  <a:pt x="4050" y="1943"/>
                  <a:pt x="4104" y="1896"/>
                  <a:pt x="4125" y="1940"/>
                </a:cubicBezTo>
                <a:cubicBezTo>
                  <a:pt x="4111" y="1938"/>
                  <a:pt x="4097" y="1937"/>
                  <a:pt x="4083" y="1937"/>
                </a:cubicBezTo>
                <a:cubicBezTo>
                  <a:pt x="4086" y="1950"/>
                  <a:pt x="4089" y="1963"/>
                  <a:pt x="4103" y="1979"/>
                </a:cubicBezTo>
                <a:cubicBezTo>
                  <a:pt x="4092" y="1970"/>
                  <a:pt x="4105" y="1991"/>
                  <a:pt x="4090" y="2001"/>
                </a:cubicBezTo>
                <a:cubicBezTo>
                  <a:pt x="4068" y="2020"/>
                  <a:pt x="4057" y="1993"/>
                  <a:pt x="4065" y="2053"/>
                </a:cubicBezTo>
                <a:cubicBezTo>
                  <a:pt x="4086" y="2176"/>
                  <a:pt x="3903" y="2107"/>
                  <a:pt x="3816" y="2100"/>
                </a:cubicBezTo>
                <a:cubicBezTo>
                  <a:pt x="3730" y="2095"/>
                  <a:pt x="3755" y="2169"/>
                  <a:pt x="3730" y="2219"/>
                </a:cubicBezTo>
                <a:cubicBezTo>
                  <a:pt x="3756" y="2268"/>
                  <a:pt x="3817" y="2245"/>
                  <a:pt x="3839" y="2294"/>
                </a:cubicBezTo>
                <a:cubicBezTo>
                  <a:pt x="3855" y="2331"/>
                  <a:pt x="3899" y="2324"/>
                  <a:pt x="3933" y="2324"/>
                </a:cubicBezTo>
                <a:cubicBezTo>
                  <a:pt x="4050" y="2327"/>
                  <a:pt x="3971" y="2498"/>
                  <a:pt x="4056" y="2559"/>
                </a:cubicBezTo>
                <a:cubicBezTo>
                  <a:pt x="4167" y="2636"/>
                  <a:pt x="4078" y="2720"/>
                  <a:pt x="4026" y="2810"/>
                </a:cubicBezTo>
                <a:cubicBezTo>
                  <a:pt x="3997" y="2860"/>
                  <a:pt x="4013" y="2940"/>
                  <a:pt x="4042" y="2993"/>
                </a:cubicBezTo>
                <a:cubicBezTo>
                  <a:pt x="4005" y="2947"/>
                  <a:pt x="3982" y="2949"/>
                  <a:pt x="3956" y="2950"/>
                </a:cubicBezTo>
                <a:cubicBezTo>
                  <a:pt x="3918" y="2953"/>
                  <a:pt x="3865" y="2977"/>
                  <a:pt x="3834" y="2937"/>
                </a:cubicBezTo>
                <a:cubicBezTo>
                  <a:pt x="3789" y="2889"/>
                  <a:pt x="3717" y="2894"/>
                  <a:pt x="3654" y="2901"/>
                </a:cubicBezTo>
                <a:cubicBezTo>
                  <a:pt x="3614" y="2867"/>
                  <a:pt x="3627" y="2826"/>
                  <a:pt x="3614" y="2792"/>
                </a:cubicBezTo>
                <a:cubicBezTo>
                  <a:pt x="3600" y="2753"/>
                  <a:pt x="3660" y="2683"/>
                  <a:pt x="3595" y="2665"/>
                </a:cubicBezTo>
                <a:cubicBezTo>
                  <a:pt x="3554" y="2654"/>
                  <a:pt x="3522" y="2649"/>
                  <a:pt x="3485" y="2624"/>
                </a:cubicBezTo>
                <a:cubicBezTo>
                  <a:pt x="3422" y="2583"/>
                  <a:pt x="3375" y="2597"/>
                  <a:pt x="3306" y="2585"/>
                </a:cubicBezTo>
                <a:cubicBezTo>
                  <a:pt x="3234" y="2571"/>
                  <a:pt x="3176" y="2512"/>
                  <a:pt x="3117" y="2474"/>
                </a:cubicBezTo>
                <a:cubicBezTo>
                  <a:pt x="3060" y="2437"/>
                  <a:pt x="2999" y="2419"/>
                  <a:pt x="2945" y="2377"/>
                </a:cubicBezTo>
                <a:cubicBezTo>
                  <a:pt x="2894" y="2337"/>
                  <a:pt x="2832" y="2343"/>
                  <a:pt x="2782" y="2307"/>
                </a:cubicBezTo>
                <a:cubicBezTo>
                  <a:pt x="2719" y="2263"/>
                  <a:pt x="2651" y="2223"/>
                  <a:pt x="2587" y="2179"/>
                </a:cubicBezTo>
                <a:cubicBezTo>
                  <a:pt x="2488" y="2111"/>
                  <a:pt x="2279" y="2041"/>
                  <a:pt x="2229" y="1925"/>
                </a:cubicBezTo>
                <a:cubicBezTo>
                  <a:pt x="2181" y="1817"/>
                  <a:pt x="2097" y="1754"/>
                  <a:pt x="2044" y="1647"/>
                </a:cubicBezTo>
                <a:cubicBezTo>
                  <a:pt x="2015" y="1588"/>
                  <a:pt x="1979" y="1550"/>
                  <a:pt x="1919" y="1524"/>
                </a:cubicBezTo>
                <a:cubicBezTo>
                  <a:pt x="1804" y="1474"/>
                  <a:pt x="1864" y="1545"/>
                  <a:pt x="1818" y="1549"/>
                </a:cubicBezTo>
                <a:cubicBezTo>
                  <a:pt x="1759" y="1555"/>
                  <a:pt x="1713" y="1518"/>
                  <a:pt x="1626" y="1525"/>
                </a:cubicBezTo>
                <a:cubicBezTo>
                  <a:pt x="1579" y="1530"/>
                  <a:pt x="1558" y="1522"/>
                  <a:pt x="1509" y="1500"/>
                </a:cubicBezTo>
                <a:cubicBezTo>
                  <a:pt x="1431" y="1471"/>
                  <a:pt x="1450" y="1442"/>
                  <a:pt x="1452" y="1417"/>
                </a:cubicBezTo>
                <a:cubicBezTo>
                  <a:pt x="1469" y="1378"/>
                  <a:pt x="1392" y="1321"/>
                  <a:pt x="1456" y="1331"/>
                </a:cubicBezTo>
                <a:cubicBezTo>
                  <a:pt x="1437" y="1281"/>
                  <a:pt x="1378" y="1297"/>
                  <a:pt x="1374" y="1234"/>
                </a:cubicBezTo>
                <a:cubicBezTo>
                  <a:pt x="1366" y="1088"/>
                  <a:pt x="1162" y="1197"/>
                  <a:pt x="1139" y="1121"/>
                </a:cubicBezTo>
                <a:cubicBezTo>
                  <a:pt x="1121" y="1063"/>
                  <a:pt x="1061" y="1081"/>
                  <a:pt x="1019" y="1054"/>
                </a:cubicBezTo>
                <a:cubicBezTo>
                  <a:pt x="999" y="1042"/>
                  <a:pt x="949" y="980"/>
                  <a:pt x="922" y="1001"/>
                </a:cubicBezTo>
                <a:cubicBezTo>
                  <a:pt x="853" y="1057"/>
                  <a:pt x="854" y="1027"/>
                  <a:pt x="818" y="1033"/>
                </a:cubicBezTo>
                <a:cubicBezTo>
                  <a:pt x="786" y="1039"/>
                  <a:pt x="926" y="1132"/>
                  <a:pt x="930" y="1153"/>
                </a:cubicBezTo>
                <a:cubicBezTo>
                  <a:pt x="884" y="1142"/>
                  <a:pt x="770" y="1025"/>
                  <a:pt x="766" y="1119"/>
                </a:cubicBezTo>
                <a:cubicBezTo>
                  <a:pt x="760" y="1245"/>
                  <a:pt x="645" y="1161"/>
                  <a:pt x="594" y="1222"/>
                </a:cubicBezTo>
                <a:cubicBezTo>
                  <a:pt x="525" y="1305"/>
                  <a:pt x="522" y="1317"/>
                  <a:pt x="563" y="1414"/>
                </a:cubicBezTo>
                <a:cubicBezTo>
                  <a:pt x="580" y="1446"/>
                  <a:pt x="619" y="1485"/>
                  <a:pt x="596" y="1508"/>
                </a:cubicBezTo>
                <a:cubicBezTo>
                  <a:pt x="581" y="1527"/>
                  <a:pt x="495" y="1513"/>
                  <a:pt x="472" y="1512"/>
                </a:cubicBezTo>
                <a:cubicBezTo>
                  <a:pt x="431" y="1511"/>
                  <a:pt x="327" y="1507"/>
                  <a:pt x="283" y="1506"/>
                </a:cubicBezTo>
                <a:lnTo>
                  <a:pt x="0" y="203"/>
                </a:lnTo>
                <a:cubicBezTo>
                  <a:pt x="181" y="147"/>
                  <a:pt x="506" y="58"/>
                  <a:pt x="681" y="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3" name="꙱ Uruguay (Oriental Republic of Uruguay) (UY) (H)">
            <a:extLst>
              <a:ext uri="{FF2B5EF4-FFF2-40B4-BE49-F238E27FC236}">
                <a16:creationId xmlns:a16="http://schemas.microsoft.com/office/drawing/2014/main" id="{6488EFA7-8801-4791-BCDE-49853B6C1B8E}"/>
              </a:ext>
            </a:extLst>
          </p:cNvPr>
          <p:cNvSpPr>
            <a:spLocks/>
          </p:cNvSpPr>
          <p:nvPr/>
        </p:nvSpPr>
        <p:spPr bwMode="auto">
          <a:xfrm>
            <a:off x="2953492" y="3267455"/>
            <a:ext cx="135042" cy="145797"/>
          </a:xfrm>
          <a:custGeom>
            <a:avLst/>
            <a:gdLst>
              <a:gd name="T0" fmla="*/ 65 w 1627"/>
              <a:gd name="T1" fmla="*/ 46 h 1771"/>
              <a:gd name="T2" fmla="*/ 192 w 1627"/>
              <a:gd name="T3" fmla="*/ 69 h 1771"/>
              <a:gd name="T4" fmla="*/ 257 w 1627"/>
              <a:gd name="T5" fmla="*/ 10 h 1771"/>
              <a:gd name="T6" fmla="*/ 429 w 1627"/>
              <a:gd name="T7" fmla="*/ 116 h 1771"/>
              <a:gd name="T8" fmla="*/ 604 w 1627"/>
              <a:gd name="T9" fmla="*/ 303 h 1771"/>
              <a:gd name="T10" fmla="*/ 642 w 1627"/>
              <a:gd name="T11" fmla="*/ 361 h 1771"/>
              <a:gd name="T12" fmla="*/ 709 w 1627"/>
              <a:gd name="T13" fmla="*/ 284 h 1771"/>
              <a:gd name="T14" fmla="*/ 905 w 1627"/>
              <a:gd name="T15" fmla="*/ 446 h 1771"/>
              <a:gd name="T16" fmla="*/ 984 w 1627"/>
              <a:gd name="T17" fmla="*/ 483 h 1771"/>
              <a:gd name="T18" fmla="*/ 1107 w 1627"/>
              <a:gd name="T19" fmla="*/ 549 h 1771"/>
              <a:gd name="T20" fmla="*/ 1192 w 1627"/>
              <a:gd name="T21" fmla="*/ 633 h 1771"/>
              <a:gd name="T22" fmla="*/ 1330 w 1627"/>
              <a:gd name="T23" fmla="*/ 702 h 1771"/>
              <a:gd name="T24" fmla="*/ 1520 w 1627"/>
              <a:gd name="T25" fmla="*/ 895 h 1771"/>
              <a:gd name="T26" fmla="*/ 1525 w 1627"/>
              <a:gd name="T27" fmla="*/ 1056 h 1771"/>
              <a:gd name="T28" fmla="*/ 1571 w 1627"/>
              <a:gd name="T29" fmla="*/ 1298 h 1771"/>
              <a:gd name="T30" fmla="*/ 1523 w 1627"/>
              <a:gd name="T31" fmla="*/ 1502 h 1771"/>
              <a:gd name="T32" fmla="*/ 1374 w 1627"/>
              <a:gd name="T33" fmla="*/ 1628 h 1771"/>
              <a:gd name="T34" fmla="*/ 1309 w 1627"/>
              <a:gd name="T35" fmla="*/ 1701 h 1771"/>
              <a:gd name="T36" fmla="*/ 1131 w 1627"/>
              <a:gd name="T37" fmla="*/ 1716 h 1771"/>
              <a:gd name="T38" fmla="*/ 938 w 1627"/>
              <a:gd name="T39" fmla="*/ 1702 h 1771"/>
              <a:gd name="T40" fmla="*/ 780 w 1627"/>
              <a:gd name="T41" fmla="*/ 1691 h 1771"/>
              <a:gd name="T42" fmla="*/ 614 w 1627"/>
              <a:gd name="T43" fmla="*/ 1643 h 1771"/>
              <a:gd name="T44" fmla="*/ 430 w 1627"/>
              <a:gd name="T45" fmla="*/ 1563 h 1771"/>
              <a:gd name="T46" fmla="*/ 288 w 1627"/>
              <a:gd name="T47" fmla="*/ 1544 h 1771"/>
              <a:gd name="T48" fmla="*/ 103 w 1627"/>
              <a:gd name="T49" fmla="*/ 1371 h 1771"/>
              <a:gd name="T50" fmla="*/ 94 w 1627"/>
              <a:gd name="T51" fmla="*/ 1091 h 1771"/>
              <a:gd name="T52" fmla="*/ 91 w 1627"/>
              <a:gd name="T53" fmla="*/ 948 h 1771"/>
              <a:gd name="T54" fmla="*/ 62 w 1627"/>
              <a:gd name="T55" fmla="*/ 861 h 1771"/>
              <a:gd name="T56" fmla="*/ 63 w 1627"/>
              <a:gd name="T57" fmla="*/ 783 h 1771"/>
              <a:gd name="T58" fmla="*/ 26 w 1627"/>
              <a:gd name="T59" fmla="*/ 637 h 1771"/>
              <a:gd name="T60" fmla="*/ 33 w 1627"/>
              <a:gd name="T61" fmla="*/ 487 h 1771"/>
              <a:gd name="T62" fmla="*/ 36 w 1627"/>
              <a:gd name="T63" fmla="*/ 308 h 1771"/>
              <a:gd name="T64" fmla="*/ 9 w 1627"/>
              <a:gd name="T65" fmla="*/ 171 h 1771"/>
              <a:gd name="T66" fmla="*/ 65 w 1627"/>
              <a:gd name="T67" fmla="*/ 46 h 17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7" h="1771">
                <a:moveTo>
                  <a:pt x="65" y="46"/>
                </a:moveTo>
                <a:cubicBezTo>
                  <a:pt x="94" y="81"/>
                  <a:pt x="143" y="96"/>
                  <a:pt x="192" y="69"/>
                </a:cubicBezTo>
                <a:cubicBezTo>
                  <a:pt x="226" y="46"/>
                  <a:pt x="228" y="15"/>
                  <a:pt x="257" y="10"/>
                </a:cubicBezTo>
                <a:cubicBezTo>
                  <a:pt x="320" y="0"/>
                  <a:pt x="386" y="79"/>
                  <a:pt x="429" y="116"/>
                </a:cubicBezTo>
                <a:cubicBezTo>
                  <a:pt x="485" y="165"/>
                  <a:pt x="598" y="215"/>
                  <a:pt x="604" y="303"/>
                </a:cubicBezTo>
                <a:cubicBezTo>
                  <a:pt x="605" y="329"/>
                  <a:pt x="599" y="367"/>
                  <a:pt x="642" y="361"/>
                </a:cubicBezTo>
                <a:cubicBezTo>
                  <a:pt x="673" y="353"/>
                  <a:pt x="728" y="324"/>
                  <a:pt x="709" y="284"/>
                </a:cubicBezTo>
                <a:cubicBezTo>
                  <a:pt x="761" y="297"/>
                  <a:pt x="862" y="461"/>
                  <a:pt x="905" y="446"/>
                </a:cubicBezTo>
                <a:cubicBezTo>
                  <a:pt x="944" y="432"/>
                  <a:pt x="952" y="463"/>
                  <a:pt x="984" y="483"/>
                </a:cubicBezTo>
                <a:cubicBezTo>
                  <a:pt x="1027" y="510"/>
                  <a:pt x="1069" y="510"/>
                  <a:pt x="1107" y="549"/>
                </a:cubicBezTo>
                <a:cubicBezTo>
                  <a:pt x="1135" y="577"/>
                  <a:pt x="1158" y="611"/>
                  <a:pt x="1192" y="633"/>
                </a:cubicBezTo>
                <a:cubicBezTo>
                  <a:pt x="1236" y="662"/>
                  <a:pt x="1289" y="667"/>
                  <a:pt x="1330" y="702"/>
                </a:cubicBezTo>
                <a:cubicBezTo>
                  <a:pt x="1404" y="766"/>
                  <a:pt x="1427" y="849"/>
                  <a:pt x="1520" y="895"/>
                </a:cubicBezTo>
                <a:cubicBezTo>
                  <a:pt x="1627" y="947"/>
                  <a:pt x="1575" y="977"/>
                  <a:pt x="1525" y="1056"/>
                </a:cubicBezTo>
                <a:cubicBezTo>
                  <a:pt x="1491" y="1113"/>
                  <a:pt x="1515" y="1261"/>
                  <a:pt x="1571" y="1298"/>
                </a:cubicBezTo>
                <a:cubicBezTo>
                  <a:pt x="1607" y="1321"/>
                  <a:pt x="1547" y="1461"/>
                  <a:pt x="1523" y="1502"/>
                </a:cubicBezTo>
                <a:cubicBezTo>
                  <a:pt x="1502" y="1537"/>
                  <a:pt x="1434" y="1682"/>
                  <a:pt x="1374" y="1628"/>
                </a:cubicBezTo>
                <a:cubicBezTo>
                  <a:pt x="1406" y="1669"/>
                  <a:pt x="1335" y="1690"/>
                  <a:pt x="1309" y="1701"/>
                </a:cubicBezTo>
                <a:cubicBezTo>
                  <a:pt x="1236" y="1730"/>
                  <a:pt x="1211" y="1732"/>
                  <a:pt x="1131" y="1716"/>
                </a:cubicBezTo>
                <a:cubicBezTo>
                  <a:pt x="1068" y="1702"/>
                  <a:pt x="1000" y="1670"/>
                  <a:pt x="938" y="1702"/>
                </a:cubicBezTo>
                <a:cubicBezTo>
                  <a:pt x="800" y="1771"/>
                  <a:pt x="830" y="1718"/>
                  <a:pt x="780" y="1691"/>
                </a:cubicBezTo>
                <a:cubicBezTo>
                  <a:pt x="729" y="1663"/>
                  <a:pt x="663" y="1673"/>
                  <a:pt x="614" y="1643"/>
                </a:cubicBezTo>
                <a:cubicBezTo>
                  <a:pt x="545" y="1601"/>
                  <a:pt x="518" y="1559"/>
                  <a:pt x="430" y="1563"/>
                </a:cubicBezTo>
                <a:cubicBezTo>
                  <a:pt x="374" y="1566"/>
                  <a:pt x="329" y="1590"/>
                  <a:pt x="288" y="1544"/>
                </a:cubicBezTo>
                <a:cubicBezTo>
                  <a:pt x="232" y="1482"/>
                  <a:pt x="148" y="1441"/>
                  <a:pt x="103" y="1371"/>
                </a:cubicBezTo>
                <a:cubicBezTo>
                  <a:pt x="72" y="1321"/>
                  <a:pt x="23" y="1110"/>
                  <a:pt x="94" y="1091"/>
                </a:cubicBezTo>
                <a:cubicBezTo>
                  <a:pt x="167" y="1071"/>
                  <a:pt x="113" y="986"/>
                  <a:pt x="91" y="948"/>
                </a:cubicBezTo>
                <a:cubicBezTo>
                  <a:pt x="76" y="920"/>
                  <a:pt x="74" y="890"/>
                  <a:pt x="62" y="861"/>
                </a:cubicBezTo>
                <a:cubicBezTo>
                  <a:pt x="60" y="843"/>
                  <a:pt x="75" y="817"/>
                  <a:pt x="63" y="783"/>
                </a:cubicBezTo>
                <a:cubicBezTo>
                  <a:pt x="53" y="753"/>
                  <a:pt x="0" y="667"/>
                  <a:pt x="26" y="637"/>
                </a:cubicBezTo>
                <a:cubicBezTo>
                  <a:pt x="82" y="571"/>
                  <a:pt x="9" y="532"/>
                  <a:pt x="33" y="487"/>
                </a:cubicBezTo>
                <a:cubicBezTo>
                  <a:pt x="50" y="457"/>
                  <a:pt x="29" y="313"/>
                  <a:pt x="36" y="308"/>
                </a:cubicBezTo>
                <a:cubicBezTo>
                  <a:pt x="88" y="271"/>
                  <a:pt x="20" y="220"/>
                  <a:pt x="9" y="171"/>
                </a:cubicBezTo>
                <a:cubicBezTo>
                  <a:pt x="35" y="133"/>
                  <a:pt x="85" y="99"/>
                  <a:pt x="65" y="4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4" name="꙱ United States Virgin Islands (Virgin Islands of the United States) (VI) (H)">
            <a:extLst>
              <a:ext uri="{FF2B5EF4-FFF2-40B4-BE49-F238E27FC236}">
                <a16:creationId xmlns:a16="http://schemas.microsoft.com/office/drawing/2014/main" id="{3FF21AFE-0DF5-46F0-BE3B-AF778BD0F358}"/>
              </a:ext>
            </a:extLst>
          </p:cNvPr>
          <p:cNvSpPr>
            <a:spLocks noEditPoints="1"/>
          </p:cNvSpPr>
          <p:nvPr/>
        </p:nvSpPr>
        <p:spPr bwMode="auto">
          <a:xfrm>
            <a:off x="2710896" y="1847729"/>
            <a:ext cx="22706" cy="14341"/>
          </a:xfrm>
          <a:custGeom>
            <a:avLst/>
            <a:gdLst>
              <a:gd name="T0" fmla="*/ 0 w 276"/>
              <a:gd name="T1" fmla="*/ 32 h 177"/>
              <a:gd name="T2" fmla="*/ 60 w 276"/>
              <a:gd name="T3" fmla="*/ 8 h 177"/>
              <a:gd name="T4" fmla="*/ 0 w 276"/>
              <a:gd name="T5" fmla="*/ 32 h 177"/>
              <a:gd name="T6" fmla="*/ 179 w 276"/>
              <a:gd name="T7" fmla="*/ 177 h 177"/>
              <a:gd name="T8" fmla="*/ 276 w 276"/>
              <a:gd name="T9" fmla="*/ 147 h 177"/>
              <a:gd name="T10" fmla="*/ 179 w 276"/>
              <a:gd name="T11" fmla="*/ 177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6" h="177">
                <a:moveTo>
                  <a:pt x="0" y="32"/>
                </a:moveTo>
                <a:cubicBezTo>
                  <a:pt x="14" y="12"/>
                  <a:pt x="36" y="0"/>
                  <a:pt x="60" y="8"/>
                </a:cubicBezTo>
                <a:cubicBezTo>
                  <a:pt x="43" y="24"/>
                  <a:pt x="24" y="32"/>
                  <a:pt x="0" y="32"/>
                </a:cubicBezTo>
                <a:close/>
                <a:moveTo>
                  <a:pt x="179" y="177"/>
                </a:moveTo>
                <a:cubicBezTo>
                  <a:pt x="177" y="114"/>
                  <a:pt x="244" y="160"/>
                  <a:pt x="276" y="147"/>
                </a:cubicBezTo>
                <a:cubicBezTo>
                  <a:pt x="248" y="169"/>
                  <a:pt x="212" y="171"/>
                  <a:pt x="179" y="17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5" name="꙱ United States of America (US) (H)">
            <a:extLst>
              <a:ext uri="{FF2B5EF4-FFF2-40B4-BE49-F238E27FC236}">
                <a16:creationId xmlns:a16="http://schemas.microsoft.com/office/drawing/2014/main" id="{9961EDC3-0C14-450E-977C-EC2E23C9C504}"/>
              </a:ext>
            </a:extLst>
          </p:cNvPr>
          <p:cNvSpPr>
            <a:spLocks noEditPoints="1"/>
          </p:cNvSpPr>
          <p:nvPr/>
        </p:nvSpPr>
        <p:spPr bwMode="auto">
          <a:xfrm>
            <a:off x="1425016" y="931122"/>
            <a:ext cx="1441237" cy="715838"/>
          </a:xfrm>
          <a:custGeom>
            <a:avLst/>
            <a:gdLst>
              <a:gd name="T0" fmla="*/ 11543 w 17467"/>
              <a:gd name="T1" fmla="*/ 1562 h 8675"/>
              <a:gd name="T2" fmla="*/ 15607 w 17467"/>
              <a:gd name="T3" fmla="*/ 2809 h 8675"/>
              <a:gd name="T4" fmla="*/ 10878 w 17467"/>
              <a:gd name="T5" fmla="*/ 8129 h 8675"/>
              <a:gd name="T6" fmla="*/ 7244 w 17467"/>
              <a:gd name="T7" fmla="*/ 7138 h 8675"/>
              <a:gd name="T8" fmla="*/ 10140 w 17467"/>
              <a:gd name="T9" fmla="*/ 6841 h 8675"/>
              <a:gd name="T10" fmla="*/ 9568 w 17467"/>
              <a:gd name="T11" fmla="*/ 6778 h 8675"/>
              <a:gd name="T12" fmla="*/ 8809 w 17467"/>
              <a:gd name="T13" fmla="*/ 6854 h 8675"/>
              <a:gd name="T14" fmla="*/ 8912 w 17467"/>
              <a:gd name="T15" fmla="*/ 7197 h 8675"/>
              <a:gd name="T16" fmla="*/ 8369 w 17467"/>
              <a:gd name="T17" fmla="*/ 7037 h 8675"/>
              <a:gd name="T18" fmla="*/ 7279 w 17467"/>
              <a:gd name="T19" fmla="*/ 7114 h 8675"/>
              <a:gd name="T20" fmla="*/ 6840 w 17467"/>
              <a:gd name="T21" fmla="*/ 7369 h 8675"/>
              <a:gd name="T22" fmla="*/ 6361 w 17467"/>
              <a:gd name="T23" fmla="*/ 7713 h 8675"/>
              <a:gd name="T24" fmla="*/ 5700 w 17467"/>
              <a:gd name="T25" fmla="*/ 8097 h 8675"/>
              <a:gd name="T26" fmla="*/ 4345 w 17467"/>
              <a:gd name="T27" fmla="*/ 6886 h 8675"/>
              <a:gd name="T28" fmla="*/ 1656 w 17467"/>
              <a:gd name="T29" fmla="*/ 5917 h 8675"/>
              <a:gd name="T30" fmla="*/ 249 w 17467"/>
              <a:gd name="T31" fmla="*/ 5080 h 8675"/>
              <a:gd name="T32" fmla="*/ 288 w 17467"/>
              <a:gd name="T33" fmla="*/ 4012 h 8675"/>
              <a:gd name="T34" fmla="*/ 435 w 17467"/>
              <a:gd name="T35" fmla="*/ 2667 h 8675"/>
              <a:gd name="T36" fmla="*/ 1354 w 17467"/>
              <a:gd name="T37" fmla="*/ 1384 h 8675"/>
              <a:gd name="T38" fmla="*/ 1621 w 17467"/>
              <a:gd name="T39" fmla="*/ 870 h 8675"/>
              <a:gd name="T40" fmla="*/ 2039 w 17467"/>
              <a:gd name="T41" fmla="*/ 717 h 8675"/>
              <a:gd name="T42" fmla="*/ 2058 w 17467"/>
              <a:gd name="T43" fmla="*/ 809 h 8675"/>
              <a:gd name="T44" fmla="*/ 10219 w 17467"/>
              <a:gd name="T45" fmla="*/ 108 h 8675"/>
              <a:gd name="T46" fmla="*/ 11438 w 17467"/>
              <a:gd name="T47" fmla="*/ 507 h 8675"/>
              <a:gd name="T48" fmla="*/ 11569 w 17467"/>
              <a:gd name="T49" fmla="*/ 858 h 8675"/>
              <a:gd name="T50" fmla="*/ 12680 w 17467"/>
              <a:gd name="T51" fmla="*/ 1206 h 8675"/>
              <a:gd name="T52" fmla="*/ 11385 w 17467"/>
              <a:gd name="T53" fmla="*/ 1592 h 8675"/>
              <a:gd name="T54" fmla="*/ 11630 w 17467"/>
              <a:gd name="T55" fmla="*/ 1893 h 8675"/>
              <a:gd name="T56" fmla="*/ 12386 w 17467"/>
              <a:gd name="T57" fmla="*/ 1284 h 8675"/>
              <a:gd name="T58" fmla="*/ 12524 w 17467"/>
              <a:gd name="T59" fmla="*/ 2411 h 8675"/>
              <a:gd name="T60" fmla="*/ 12586 w 17467"/>
              <a:gd name="T61" fmla="*/ 2793 h 8675"/>
              <a:gd name="T62" fmla="*/ 14586 w 17467"/>
              <a:gd name="T63" fmla="*/ 1909 h 8675"/>
              <a:gd name="T64" fmla="*/ 16517 w 17467"/>
              <a:gd name="T65" fmla="*/ 1169 h 8675"/>
              <a:gd name="T66" fmla="*/ 17243 w 17467"/>
              <a:gd name="T67" fmla="*/ 1609 h 8675"/>
              <a:gd name="T68" fmla="*/ 16593 w 17467"/>
              <a:gd name="T69" fmla="*/ 1862 h 8675"/>
              <a:gd name="T70" fmla="*/ 16190 w 17467"/>
              <a:gd name="T71" fmla="*/ 2044 h 8675"/>
              <a:gd name="T72" fmla="*/ 15640 w 17467"/>
              <a:gd name="T73" fmla="*/ 2794 h 8675"/>
              <a:gd name="T74" fmla="*/ 14630 w 17467"/>
              <a:gd name="T75" fmla="*/ 3325 h 8675"/>
              <a:gd name="T76" fmla="*/ 14062 w 17467"/>
              <a:gd name="T77" fmla="*/ 3969 h 8675"/>
              <a:gd name="T78" fmla="*/ 13820 w 17467"/>
              <a:gd name="T79" fmla="*/ 3815 h 8675"/>
              <a:gd name="T80" fmla="*/ 14025 w 17467"/>
              <a:gd name="T81" fmla="*/ 3477 h 8675"/>
              <a:gd name="T82" fmla="*/ 13725 w 17467"/>
              <a:gd name="T83" fmla="*/ 4005 h 8675"/>
              <a:gd name="T84" fmla="*/ 13558 w 17467"/>
              <a:gd name="T85" fmla="*/ 4017 h 8675"/>
              <a:gd name="T86" fmla="*/ 13702 w 17467"/>
              <a:gd name="T87" fmla="*/ 4492 h 8675"/>
              <a:gd name="T88" fmla="*/ 13484 w 17467"/>
              <a:gd name="T89" fmla="*/ 4685 h 8675"/>
              <a:gd name="T90" fmla="*/ 13529 w 17467"/>
              <a:gd name="T91" fmla="*/ 4952 h 8675"/>
              <a:gd name="T92" fmla="*/ 13247 w 17467"/>
              <a:gd name="T93" fmla="*/ 5202 h 8675"/>
              <a:gd name="T94" fmla="*/ 12294 w 17467"/>
              <a:gd name="T95" fmla="*/ 5791 h 8675"/>
              <a:gd name="T96" fmla="*/ 11638 w 17467"/>
              <a:gd name="T97" fmla="*/ 6226 h 8675"/>
              <a:gd name="T98" fmla="*/ 11426 w 17467"/>
              <a:gd name="T99" fmla="*/ 6669 h 8675"/>
              <a:gd name="T100" fmla="*/ 11510 w 17467"/>
              <a:gd name="T101" fmla="*/ 7889 h 8675"/>
              <a:gd name="T102" fmla="*/ 10964 w 17467"/>
              <a:gd name="T103" fmla="*/ 8278 h 8675"/>
              <a:gd name="T104" fmla="*/ 10836 w 17467"/>
              <a:gd name="T105" fmla="*/ 7589 h 8675"/>
              <a:gd name="T106" fmla="*/ 2434 w 17467"/>
              <a:gd name="T107" fmla="*/ 259 h 8675"/>
              <a:gd name="T108" fmla="*/ 2292 w 17467"/>
              <a:gd name="T109" fmla="*/ 303 h 8675"/>
              <a:gd name="T110" fmla="*/ 314 w 17467"/>
              <a:gd name="T111" fmla="*/ 5431 h 8675"/>
              <a:gd name="T112" fmla="*/ 2318 w 17467"/>
              <a:gd name="T113" fmla="*/ 541 h 8675"/>
              <a:gd name="T114" fmla="*/ 677 w 17467"/>
              <a:gd name="T115" fmla="*/ 5692 h 8675"/>
              <a:gd name="T116" fmla="*/ 15168 w 17467"/>
              <a:gd name="T117" fmla="*/ 2993 h 8675"/>
              <a:gd name="T118" fmla="*/ 11762 w 17467"/>
              <a:gd name="T119" fmla="*/ 725 h 8675"/>
              <a:gd name="T120" fmla="*/ 16735 w 17467"/>
              <a:gd name="T121" fmla="*/ 1814 h 8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467" h="8675">
                <a:moveTo>
                  <a:pt x="15954" y="2883"/>
                </a:moveTo>
                <a:cubicBezTo>
                  <a:pt x="15932" y="2885"/>
                  <a:pt x="15912" y="2881"/>
                  <a:pt x="15892" y="2871"/>
                </a:cubicBezTo>
                <a:cubicBezTo>
                  <a:pt x="15919" y="2867"/>
                  <a:pt x="15962" y="2870"/>
                  <a:pt x="15960" y="2830"/>
                </a:cubicBezTo>
                <a:cubicBezTo>
                  <a:pt x="15968" y="2849"/>
                  <a:pt x="15966" y="2867"/>
                  <a:pt x="15954" y="2883"/>
                </a:cubicBezTo>
                <a:close/>
                <a:moveTo>
                  <a:pt x="2241" y="615"/>
                </a:moveTo>
                <a:cubicBezTo>
                  <a:pt x="2228" y="620"/>
                  <a:pt x="2222" y="630"/>
                  <a:pt x="2223" y="645"/>
                </a:cubicBezTo>
                <a:cubicBezTo>
                  <a:pt x="2229" y="635"/>
                  <a:pt x="2235" y="625"/>
                  <a:pt x="2241" y="615"/>
                </a:cubicBezTo>
                <a:close/>
                <a:moveTo>
                  <a:pt x="11543" y="1562"/>
                </a:moveTo>
                <a:cubicBezTo>
                  <a:pt x="11508" y="1581"/>
                  <a:pt x="11517" y="1641"/>
                  <a:pt x="11568" y="1593"/>
                </a:cubicBezTo>
                <a:cubicBezTo>
                  <a:pt x="11612" y="1552"/>
                  <a:pt x="11649" y="1504"/>
                  <a:pt x="11688" y="1458"/>
                </a:cubicBezTo>
                <a:cubicBezTo>
                  <a:pt x="11625" y="1467"/>
                  <a:pt x="11595" y="1534"/>
                  <a:pt x="11543" y="1562"/>
                </a:cubicBezTo>
                <a:close/>
                <a:moveTo>
                  <a:pt x="11774" y="458"/>
                </a:moveTo>
                <a:cubicBezTo>
                  <a:pt x="11742" y="438"/>
                  <a:pt x="11516" y="526"/>
                  <a:pt x="11531" y="573"/>
                </a:cubicBezTo>
                <a:cubicBezTo>
                  <a:pt x="11617" y="547"/>
                  <a:pt x="11690" y="485"/>
                  <a:pt x="11774" y="458"/>
                </a:cubicBezTo>
                <a:close/>
                <a:moveTo>
                  <a:pt x="16869" y="1758"/>
                </a:moveTo>
                <a:cubicBezTo>
                  <a:pt x="16893" y="1796"/>
                  <a:pt x="16836" y="1811"/>
                  <a:pt x="16815" y="1829"/>
                </a:cubicBezTo>
                <a:cubicBezTo>
                  <a:pt x="16788" y="1796"/>
                  <a:pt x="16832" y="1746"/>
                  <a:pt x="16869" y="1758"/>
                </a:cubicBezTo>
                <a:close/>
                <a:moveTo>
                  <a:pt x="16682" y="1782"/>
                </a:moveTo>
                <a:cubicBezTo>
                  <a:pt x="16675" y="1792"/>
                  <a:pt x="16668" y="1802"/>
                  <a:pt x="16661" y="1811"/>
                </a:cubicBezTo>
                <a:cubicBezTo>
                  <a:pt x="16662" y="1796"/>
                  <a:pt x="16668" y="1787"/>
                  <a:pt x="16682" y="1782"/>
                </a:cubicBezTo>
                <a:close/>
                <a:moveTo>
                  <a:pt x="15652" y="2747"/>
                </a:moveTo>
                <a:cubicBezTo>
                  <a:pt x="15646" y="2773"/>
                  <a:pt x="15629" y="2795"/>
                  <a:pt x="15607" y="2809"/>
                </a:cubicBezTo>
                <a:cubicBezTo>
                  <a:pt x="15610" y="2785"/>
                  <a:pt x="15623" y="2751"/>
                  <a:pt x="15652" y="2747"/>
                </a:cubicBezTo>
                <a:close/>
                <a:moveTo>
                  <a:pt x="13657" y="5018"/>
                </a:moveTo>
                <a:cubicBezTo>
                  <a:pt x="13641" y="5021"/>
                  <a:pt x="13625" y="5022"/>
                  <a:pt x="13609" y="5021"/>
                </a:cubicBezTo>
                <a:cubicBezTo>
                  <a:pt x="13688" y="4997"/>
                  <a:pt x="13710" y="4905"/>
                  <a:pt x="13722" y="4834"/>
                </a:cubicBezTo>
                <a:cubicBezTo>
                  <a:pt x="13715" y="4898"/>
                  <a:pt x="13699" y="4967"/>
                  <a:pt x="13657" y="5018"/>
                </a:cubicBezTo>
                <a:close/>
                <a:moveTo>
                  <a:pt x="10901" y="8135"/>
                </a:moveTo>
                <a:cubicBezTo>
                  <a:pt x="10900" y="8114"/>
                  <a:pt x="10897" y="8093"/>
                  <a:pt x="10892" y="8073"/>
                </a:cubicBezTo>
                <a:cubicBezTo>
                  <a:pt x="10907" y="8092"/>
                  <a:pt x="10910" y="8113"/>
                  <a:pt x="10901" y="8135"/>
                </a:cubicBezTo>
                <a:close/>
                <a:moveTo>
                  <a:pt x="10878" y="8129"/>
                </a:moveTo>
                <a:cubicBezTo>
                  <a:pt x="10887" y="8137"/>
                  <a:pt x="10897" y="8145"/>
                  <a:pt x="10907" y="8153"/>
                </a:cubicBezTo>
                <a:cubicBezTo>
                  <a:pt x="10895" y="8155"/>
                  <a:pt x="10862" y="8130"/>
                  <a:pt x="10878" y="8129"/>
                </a:cubicBezTo>
                <a:close/>
                <a:moveTo>
                  <a:pt x="11474" y="7485"/>
                </a:moveTo>
                <a:cubicBezTo>
                  <a:pt x="11473" y="7495"/>
                  <a:pt x="11472" y="7505"/>
                  <a:pt x="11471" y="7515"/>
                </a:cubicBezTo>
                <a:cubicBezTo>
                  <a:pt x="11462" y="7475"/>
                  <a:pt x="11455" y="7430"/>
                  <a:pt x="11483" y="7396"/>
                </a:cubicBezTo>
                <a:cubicBezTo>
                  <a:pt x="11504" y="7426"/>
                  <a:pt x="11482" y="7456"/>
                  <a:pt x="11474" y="7485"/>
                </a:cubicBezTo>
                <a:close/>
                <a:moveTo>
                  <a:pt x="10239" y="7019"/>
                </a:moveTo>
                <a:cubicBezTo>
                  <a:pt x="10278" y="7036"/>
                  <a:pt x="10330" y="6998"/>
                  <a:pt x="10361" y="6980"/>
                </a:cubicBezTo>
                <a:cubicBezTo>
                  <a:pt x="10336" y="7002"/>
                  <a:pt x="10274" y="7043"/>
                  <a:pt x="10239" y="7019"/>
                </a:cubicBezTo>
                <a:close/>
                <a:moveTo>
                  <a:pt x="8223" y="7043"/>
                </a:moveTo>
                <a:cubicBezTo>
                  <a:pt x="8205" y="7006"/>
                  <a:pt x="8157" y="7021"/>
                  <a:pt x="8131" y="7040"/>
                </a:cubicBezTo>
                <a:cubicBezTo>
                  <a:pt x="8160" y="7060"/>
                  <a:pt x="8199" y="7082"/>
                  <a:pt x="8223" y="7043"/>
                </a:cubicBezTo>
                <a:close/>
                <a:moveTo>
                  <a:pt x="7244" y="7138"/>
                </a:moveTo>
                <a:cubicBezTo>
                  <a:pt x="7218" y="7162"/>
                  <a:pt x="7185" y="7177"/>
                  <a:pt x="7161" y="7203"/>
                </a:cubicBezTo>
                <a:cubicBezTo>
                  <a:pt x="7201" y="7178"/>
                  <a:pt x="7245" y="7157"/>
                  <a:pt x="7279" y="7123"/>
                </a:cubicBezTo>
                <a:cubicBezTo>
                  <a:pt x="7268" y="7128"/>
                  <a:pt x="7256" y="7133"/>
                  <a:pt x="7244" y="7138"/>
                </a:cubicBezTo>
                <a:close/>
                <a:moveTo>
                  <a:pt x="11468" y="6550"/>
                </a:moveTo>
                <a:cubicBezTo>
                  <a:pt x="11460" y="6572"/>
                  <a:pt x="11449" y="6592"/>
                  <a:pt x="11436" y="6612"/>
                </a:cubicBezTo>
                <a:cubicBezTo>
                  <a:pt x="11438" y="6587"/>
                  <a:pt x="11449" y="6566"/>
                  <a:pt x="11468" y="6550"/>
                </a:cubicBezTo>
                <a:close/>
                <a:moveTo>
                  <a:pt x="10168" y="6936"/>
                </a:moveTo>
                <a:cubicBezTo>
                  <a:pt x="10161" y="6957"/>
                  <a:pt x="10162" y="6976"/>
                  <a:pt x="10171" y="6997"/>
                </a:cubicBezTo>
                <a:cubicBezTo>
                  <a:pt x="10202" y="6957"/>
                  <a:pt x="10176" y="6905"/>
                  <a:pt x="10135" y="6885"/>
                </a:cubicBezTo>
                <a:cubicBezTo>
                  <a:pt x="10155" y="6888"/>
                  <a:pt x="10152" y="6877"/>
                  <a:pt x="10126" y="6853"/>
                </a:cubicBezTo>
                <a:cubicBezTo>
                  <a:pt x="10167" y="6884"/>
                  <a:pt x="10179" y="6845"/>
                  <a:pt x="10140" y="6841"/>
                </a:cubicBezTo>
                <a:cubicBezTo>
                  <a:pt x="10080" y="6835"/>
                  <a:pt x="10122" y="6793"/>
                  <a:pt x="10156" y="6784"/>
                </a:cubicBezTo>
                <a:cubicBezTo>
                  <a:pt x="10127" y="6786"/>
                  <a:pt x="10099" y="6787"/>
                  <a:pt x="10070" y="6787"/>
                </a:cubicBezTo>
                <a:cubicBezTo>
                  <a:pt x="10078" y="6797"/>
                  <a:pt x="10086" y="6807"/>
                  <a:pt x="10094" y="6817"/>
                </a:cubicBezTo>
                <a:cubicBezTo>
                  <a:pt x="10036" y="6832"/>
                  <a:pt x="9939" y="6764"/>
                  <a:pt x="9889" y="6740"/>
                </a:cubicBezTo>
                <a:cubicBezTo>
                  <a:pt x="10047" y="6765"/>
                  <a:pt x="9987" y="6713"/>
                  <a:pt x="9933" y="6702"/>
                </a:cubicBezTo>
                <a:cubicBezTo>
                  <a:pt x="9877" y="6690"/>
                  <a:pt x="9898" y="6754"/>
                  <a:pt x="9690" y="6749"/>
                </a:cubicBezTo>
                <a:cubicBezTo>
                  <a:pt x="9717" y="6746"/>
                  <a:pt x="9743" y="6738"/>
                  <a:pt x="9767" y="6725"/>
                </a:cubicBezTo>
                <a:cubicBezTo>
                  <a:pt x="9742" y="6717"/>
                  <a:pt x="9732" y="6697"/>
                  <a:pt x="9749" y="6674"/>
                </a:cubicBezTo>
                <a:cubicBezTo>
                  <a:pt x="9734" y="6691"/>
                  <a:pt x="9720" y="6709"/>
                  <a:pt x="9708" y="6728"/>
                </a:cubicBezTo>
                <a:cubicBezTo>
                  <a:pt x="9726" y="6646"/>
                  <a:pt x="9675" y="6724"/>
                  <a:pt x="9658" y="6741"/>
                </a:cubicBezTo>
                <a:cubicBezTo>
                  <a:pt x="9634" y="6767"/>
                  <a:pt x="9604" y="6780"/>
                  <a:pt x="9568" y="6778"/>
                </a:cubicBezTo>
                <a:cubicBezTo>
                  <a:pt x="9591" y="6773"/>
                  <a:pt x="9646" y="6746"/>
                  <a:pt x="9613" y="6716"/>
                </a:cubicBezTo>
                <a:cubicBezTo>
                  <a:pt x="9588" y="6784"/>
                  <a:pt x="9497" y="6820"/>
                  <a:pt x="9432" y="6793"/>
                </a:cubicBezTo>
                <a:cubicBezTo>
                  <a:pt x="9498" y="6812"/>
                  <a:pt x="9467" y="6656"/>
                  <a:pt x="9455" y="6624"/>
                </a:cubicBezTo>
                <a:cubicBezTo>
                  <a:pt x="9368" y="6811"/>
                  <a:pt x="9379" y="6720"/>
                  <a:pt x="9317" y="6754"/>
                </a:cubicBezTo>
                <a:cubicBezTo>
                  <a:pt x="9303" y="6761"/>
                  <a:pt x="9238" y="6763"/>
                  <a:pt x="9245" y="6753"/>
                </a:cubicBezTo>
                <a:cubicBezTo>
                  <a:pt x="9220" y="6791"/>
                  <a:pt x="9189" y="6728"/>
                  <a:pt x="9161" y="6740"/>
                </a:cubicBezTo>
                <a:cubicBezTo>
                  <a:pt x="9174" y="6744"/>
                  <a:pt x="9081" y="6764"/>
                  <a:pt x="9062" y="6766"/>
                </a:cubicBezTo>
                <a:cubicBezTo>
                  <a:pt x="9012" y="6772"/>
                  <a:pt x="9006" y="6800"/>
                  <a:pt x="8958" y="6817"/>
                </a:cubicBezTo>
                <a:cubicBezTo>
                  <a:pt x="8873" y="6846"/>
                  <a:pt x="8845" y="6747"/>
                  <a:pt x="8769" y="6749"/>
                </a:cubicBezTo>
                <a:cubicBezTo>
                  <a:pt x="8742" y="6750"/>
                  <a:pt x="8651" y="6827"/>
                  <a:pt x="8697" y="6852"/>
                </a:cubicBezTo>
                <a:cubicBezTo>
                  <a:pt x="8727" y="6868"/>
                  <a:pt x="8778" y="6866"/>
                  <a:pt x="8809" y="6854"/>
                </a:cubicBezTo>
                <a:cubicBezTo>
                  <a:pt x="8835" y="6844"/>
                  <a:pt x="8889" y="6849"/>
                  <a:pt x="8906" y="6835"/>
                </a:cubicBezTo>
                <a:cubicBezTo>
                  <a:pt x="8896" y="6849"/>
                  <a:pt x="8831" y="6876"/>
                  <a:pt x="8839" y="6897"/>
                </a:cubicBezTo>
                <a:cubicBezTo>
                  <a:pt x="8859" y="6951"/>
                  <a:pt x="8882" y="6921"/>
                  <a:pt x="8907" y="6894"/>
                </a:cubicBezTo>
                <a:cubicBezTo>
                  <a:pt x="8940" y="6858"/>
                  <a:pt x="8988" y="6904"/>
                  <a:pt x="8964" y="6944"/>
                </a:cubicBezTo>
                <a:cubicBezTo>
                  <a:pt x="8944" y="6977"/>
                  <a:pt x="8876" y="6950"/>
                  <a:pt x="8888" y="7007"/>
                </a:cubicBezTo>
                <a:cubicBezTo>
                  <a:pt x="8848" y="6992"/>
                  <a:pt x="8844" y="7021"/>
                  <a:pt x="8853" y="7052"/>
                </a:cubicBezTo>
                <a:cubicBezTo>
                  <a:pt x="8869" y="7102"/>
                  <a:pt x="8906" y="7107"/>
                  <a:pt x="8952" y="7120"/>
                </a:cubicBezTo>
                <a:cubicBezTo>
                  <a:pt x="8974" y="7127"/>
                  <a:pt x="8983" y="7159"/>
                  <a:pt x="9000" y="7176"/>
                </a:cubicBezTo>
                <a:cubicBezTo>
                  <a:pt x="9016" y="7194"/>
                  <a:pt x="8958" y="7224"/>
                  <a:pt x="8960" y="7248"/>
                </a:cubicBezTo>
                <a:cubicBezTo>
                  <a:pt x="8928" y="7201"/>
                  <a:pt x="8895" y="7246"/>
                  <a:pt x="8867" y="7268"/>
                </a:cubicBezTo>
                <a:cubicBezTo>
                  <a:pt x="8884" y="7246"/>
                  <a:pt x="8901" y="7223"/>
                  <a:pt x="8912" y="7197"/>
                </a:cubicBezTo>
                <a:cubicBezTo>
                  <a:pt x="8884" y="7194"/>
                  <a:pt x="8892" y="7179"/>
                  <a:pt x="8880" y="7161"/>
                </a:cubicBezTo>
                <a:cubicBezTo>
                  <a:pt x="8873" y="7151"/>
                  <a:pt x="8803" y="7126"/>
                  <a:pt x="8790" y="7126"/>
                </a:cubicBezTo>
                <a:cubicBezTo>
                  <a:pt x="8814" y="7088"/>
                  <a:pt x="8700" y="7032"/>
                  <a:pt x="8686" y="7044"/>
                </a:cubicBezTo>
                <a:cubicBezTo>
                  <a:pt x="8678" y="7051"/>
                  <a:pt x="8708" y="7095"/>
                  <a:pt x="8705" y="7111"/>
                </a:cubicBezTo>
                <a:cubicBezTo>
                  <a:pt x="8697" y="7157"/>
                  <a:pt x="8683" y="7198"/>
                  <a:pt x="8633" y="7209"/>
                </a:cubicBezTo>
                <a:cubicBezTo>
                  <a:pt x="8632" y="7166"/>
                  <a:pt x="8638" y="7153"/>
                  <a:pt x="8591" y="7144"/>
                </a:cubicBezTo>
                <a:cubicBezTo>
                  <a:pt x="8516" y="7129"/>
                  <a:pt x="8549" y="7185"/>
                  <a:pt x="8495" y="7197"/>
                </a:cubicBezTo>
                <a:cubicBezTo>
                  <a:pt x="8448" y="7207"/>
                  <a:pt x="8398" y="7180"/>
                  <a:pt x="8373" y="7140"/>
                </a:cubicBezTo>
                <a:cubicBezTo>
                  <a:pt x="8372" y="7145"/>
                  <a:pt x="8369" y="7151"/>
                  <a:pt x="8366" y="7158"/>
                </a:cubicBezTo>
                <a:cubicBezTo>
                  <a:pt x="8304" y="7165"/>
                  <a:pt x="8344" y="7124"/>
                  <a:pt x="8364" y="7123"/>
                </a:cubicBezTo>
                <a:cubicBezTo>
                  <a:pt x="8352" y="7096"/>
                  <a:pt x="8352" y="7065"/>
                  <a:pt x="8369" y="7037"/>
                </a:cubicBezTo>
                <a:cubicBezTo>
                  <a:pt x="8340" y="7090"/>
                  <a:pt x="8244" y="7032"/>
                  <a:pt x="8262" y="6977"/>
                </a:cubicBezTo>
                <a:cubicBezTo>
                  <a:pt x="8232" y="6973"/>
                  <a:pt x="8175" y="6999"/>
                  <a:pt x="8214" y="6948"/>
                </a:cubicBezTo>
                <a:cubicBezTo>
                  <a:pt x="8177" y="6948"/>
                  <a:pt x="8088" y="6983"/>
                  <a:pt x="8125" y="7034"/>
                </a:cubicBezTo>
                <a:cubicBezTo>
                  <a:pt x="8069" y="7024"/>
                  <a:pt x="8020" y="7053"/>
                  <a:pt x="7959" y="7037"/>
                </a:cubicBezTo>
                <a:cubicBezTo>
                  <a:pt x="7889" y="7019"/>
                  <a:pt x="7831" y="6977"/>
                  <a:pt x="7761" y="6955"/>
                </a:cubicBezTo>
                <a:cubicBezTo>
                  <a:pt x="7793" y="6926"/>
                  <a:pt x="7804" y="6898"/>
                  <a:pt x="7787" y="6856"/>
                </a:cubicBezTo>
                <a:cubicBezTo>
                  <a:pt x="7775" y="6887"/>
                  <a:pt x="7768" y="6963"/>
                  <a:pt x="7729" y="6972"/>
                </a:cubicBezTo>
                <a:cubicBezTo>
                  <a:pt x="7692" y="6981"/>
                  <a:pt x="7623" y="6989"/>
                  <a:pt x="7588" y="6972"/>
                </a:cubicBezTo>
                <a:cubicBezTo>
                  <a:pt x="7606" y="6945"/>
                  <a:pt x="7642" y="6925"/>
                  <a:pt x="7638" y="6888"/>
                </a:cubicBezTo>
                <a:cubicBezTo>
                  <a:pt x="7597" y="6909"/>
                  <a:pt x="7558" y="6952"/>
                  <a:pt x="7591" y="6998"/>
                </a:cubicBezTo>
                <a:cubicBezTo>
                  <a:pt x="7481" y="7013"/>
                  <a:pt x="7369" y="7048"/>
                  <a:pt x="7279" y="7114"/>
                </a:cubicBezTo>
                <a:cubicBezTo>
                  <a:pt x="7306" y="7080"/>
                  <a:pt x="7349" y="7057"/>
                  <a:pt x="7389" y="7043"/>
                </a:cubicBezTo>
                <a:cubicBezTo>
                  <a:pt x="7358" y="7037"/>
                  <a:pt x="7327" y="7046"/>
                  <a:pt x="7297" y="7055"/>
                </a:cubicBezTo>
                <a:cubicBezTo>
                  <a:pt x="7317" y="7029"/>
                  <a:pt x="7340" y="6998"/>
                  <a:pt x="7330" y="6963"/>
                </a:cubicBezTo>
                <a:cubicBezTo>
                  <a:pt x="7303" y="6968"/>
                  <a:pt x="7299" y="6994"/>
                  <a:pt x="7276" y="7004"/>
                </a:cubicBezTo>
                <a:cubicBezTo>
                  <a:pt x="7254" y="7014"/>
                  <a:pt x="7253" y="6974"/>
                  <a:pt x="7232" y="6998"/>
                </a:cubicBezTo>
                <a:cubicBezTo>
                  <a:pt x="7213" y="7020"/>
                  <a:pt x="7235" y="7100"/>
                  <a:pt x="7264" y="7108"/>
                </a:cubicBezTo>
                <a:cubicBezTo>
                  <a:pt x="7213" y="7159"/>
                  <a:pt x="7156" y="7192"/>
                  <a:pt x="7106" y="7246"/>
                </a:cubicBezTo>
                <a:cubicBezTo>
                  <a:pt x="7039" y="7319"/>
                  <a:pt x="6913" y="7306"/>
                  <a:pt x="6855" y="7375"/>
                </a:cubicBezTo>
                <a:cubicBezTo>
                  <a:pt x="6874" y="7369"/>
                  <a:pt x="6894" y="7363"/>
                  <a:pt x="6914" y="7357"/>
                </a:cubicBezTo>
                <a:cubicBezTo>
                  <a:pt x="6866" y="7384"/>
                  <a:pt x="6815" y="7408"/>
                  <a:pt x="6763" y="7426"/>
                </a:cubicBezTo>
                <a:cubicBezTo>
                  <a:pt x="6786" y="7404"/>
                  <a:pt x="6818" y="7394"/>
                  <a:pt x="6840" y="7369"/>
                </a:cubicBezTo>
                <a:cubicBezTo>
                  <a:pt x="6819" y="7375"/>
                  <a:pt x="6800" y="7382"/>
                  <a:pt x="6780" y="7390"/>
                </a:cubicBezTo>
                <a:cubicBezTo>
                  <a:pt x="6826" y="7362"/>
                  <a:pt x="6726" y="7369"/>
                  <a:pt x="6715" y="7337"/>
                </a:cubicBezTo>
                <a:cubicBezTo>
                  <a:pt x="6720" y="7357"/>
                  <a:pt x="6715" y="7375"/>
                  <a:pt x="6700" y="7390"/>
                </a:cubicBezTo>
                <a:cubicBezTo>
                  <a:pt x="6710" y="7302"/>
                  <a:pt x="6591" y="7442"/>
                  <a:pt x="6700" y="7438"/>
                </a:cubicBezTo>
                <a:cubicBezTo>
                  <a:pt x="6663" y="7473"/>
                  <a:pt x="6607" y="7488"/>
                  <a:pt x="6581" y="7432"/>
                </a:cubicBezTo>
                <a:cubicBezTo>
                  <a:pt x="6585" y="7481"/>
                  <a:pt x="6500" y="7588"/>
                  <a:pt x="6513" y="7524"/>
                </a:cubicBezTo>
                <a:cubicBezTo>
                  <a:pt x="6491" y="7570"/>
                  <a:pt x="6436" y="7522"/>
                  <a:pt x="6418" y="7577"/>
                </a:cubicBezTo>
                <a:cubicBezTo>
                  <a:pt x="6443" y="7584"/>
                  <a:pt x="6463" y="7578"/>
                  <a:pt x="6480" y="7559"/>
                </a:cubicBezTo>
                <a:cubicBezTo>
                  <a:pt x="6469" y="7651"/>
                  <a:pt x="6378" y="7635"/>
                  <a:pt x="6311" y="7654"/>
                </a:cubicBezTo>
                <a:cubicBezTo>
                  <a:pt x="6323" y="7656"/>
                  <a:pt x="6335" y="7657"/>
                  <a:pt x="6347" y="7657"/>
                </a:cubicBezTo>
                <a:cubicBezTo>
                  <a:pt x="6337" y="7679"/>
                  <a:pt x="6354" y="7694"/>
                  <a:pt x="6361" y="7713"/>
                </a:cubicBezTo>
                <a:cubicBezTo>
                  <a:pt x="6369" y="7736"/>
                  <a:pt x="6325" y="7786"/>
                  <a:pt x="6314" y="7803"/>
                </a:cubicBezTo>
                <a:cubicBezTo>
                  <a:pt x="6285" y="7850"/>
                  <a:pt x="6227" y="7853"/>
                  <a:pt x="6195" y="7800"/>
                </a:cubicBezTo>
                <a:cubicBezTo>
                  <a:pt x="6206" y="7823"/>
                  <a:pt x="6208" y="7842"/>
                  <a:pt x="6192" y="7862"/>
                </a:cubicBezTo>
                <a:cubicBezTo>
                  <a:pt x="6222" y="7869"/>
                  <a:pt x="6253" y="7876"/>
                  <a:pt x="6282" y="7859"/>
                </a:cubicBezTo>
                <a:cubicBezTo>
                  <a:pt x="6273" y="7892"/>
                  <a:pt x="6257" y="7946"/>
                  <a:pt x="6224" y="7962"/>
                </a:cubicBezTo>
                <a:cubicBezTo>
                  <a:pt x="6197" y="7976"/>
                  <a:pt x="6222" y="8045"/>
                  <a:pt x="6222" y="8067"/>
                </a:cubicBezTo>
                <a:cubicBezTo>
                  <a:pt x="6222" y="8133"/>
                  <a:pt x="6181" y="8266"/>
                  <a:pt x="6232" y="8320"/>
                </a:cubicBezTo>
                <a:cubicBezTo>
                  <a:pt x="6200" y="8347"/>
                  <a:pt x="6171" y="8383"/>
                  <a:pt x="6138" y="8342"/>
                </a:cubicBezTo>
                <a:cubicBezTo>
                  <a:pt x="6087" y="8278"/>
                  <a:pt x="6030" y="8290"/>
                  <a:pt x="5956" y="8288"/>
                </a:cubicBezTo>
                <a:cubicBezTo>
                  <a:pt x="5912" y="8286"/>
                  <a:pt x="5831" y="8189"/>
                  <a:pt x="5770" y="8183"/>
                </a:cubicBezTo>
                <a:cubicBezTo>
                  <a:pt x="5754" y="8175"/>
                  <a:pt x="5718" y="8169"/>
                  <a:pt x="5700" y="8097"/>
                </a:cubicBezTo>
                <a:cubicBezTo>
                  <a:pt x="5691" y="8009"/>
                  <a:pt x="5666" y="7997"/>
                  <a:pt x="5654" y="7947"/>
                </a:cubicBezTo>
                <a:cubicBezTo>
                  <a:pt x="5640" y="7872"/>
                  <a:pt x="5696" y="7806"/>
                  <a:pt x="5664" y="7752"/>
                </a:cubicBezTo>
                <a:cubicBezTo>
                  <a:pt x="5639" y="7711"/>
                  <a:pt x="5637" y="7776"/>
                  <a:pt x="5581" y="7621"/>
                </a:cubicBezTo>
                <a:cubicBezTo>
                  <a:pt x="5558" y="7555"/>
                  <a:pt x="5511" y="7511"/>
                  <a:pt x="5507" y="7438"/>
                </a:cubicBezTo>
                <a:cubicBezTo>
                  <a:pt x="5498" y="7326"/>
                  <a:pt x="5466" y="7153"/>
                  <a:pt x="5374" y="7062"/>
                </a:cubicBezTo>
                <a:cubicBezTo>
                  <a:pt x="5318" y="7008"/>
                  <a:pt x="5387" y="6996"/>
                  <a:pt x="5300" y="6973"/>
                </a:cubicBezTo>
                <a:lnTo>
                  <a:pt x="5039" y="6943"/>
                </a:lnTo>
                <a:cubicBezTo>
                  <a:pt x="5008" y="6958"/>
                  <a:pt x="4951" y="6966"/>
                  <a:pt x="4924" y="6986"/>
                </a:cubicBezTo>
                <a:cubicBezTo>
                  <a:pt x="4828" y="7060"/>
                  <a:pt x="4832" y="7165"/>
                  <a:pt x="4717" y="7236"/>
                </a:cubicBezTo>
                <a:cubicBezTo>
                  <a:pt x="4669" y="7265"/>
                  <a:pt x="4610" y="7211"/>
                  <a:pt x="4572" y="7185"/>
                </a:cubicBezTo>
                <a:cubicBezTo>
                  <a:pt x="4463" y="7111"/>
                  <a:pt x="4325" y="7042"/>
                  <a:pt x="4345" y="6886"/>
                </a:cubicBezTo>
                <a:cubicBezTo>
                  <a:pt x="4355" y="6816"/>
                  <a:pt x="4357" y="6754"/>
                  <a:pt x="4341" y="6683"/>
                </a:cubicBezTo>
                <a:cubicBezTo>
                  <a:pt x="4291" y="6570"/>
                  <a:pt x="4244" y="6661"/>
                  <a:pt x="4143" y="6447"/>
                </a:cubicBezTo>
                <a:cubicBezTo>
                  <a:pt x="4118" y="6399"/>
                  <a:pt x="4058" y="6388"/>
                  <a:pt x="4044" y="6338"/>
                </a:cubicBezTo>
                <a:cubicBezTo>
                  <a:pt x="4027" y="6280"/>
                  <a:pt x="4018" y="6249"/>
                  <a:pt x="3945" y="6248"/>
                </a:cubicBezTo>
                <a:lnTo>
                  <a:pt x="3411" y="6249"/>
                </a:lnTo>
                <a:lnTo>
                  <a:pt x="3409" y="6407"/>
                </a:lnTo>
                <a:lnTo>
                  <a:pt x="2575" y="6402"/>
                </a:lnTo>
                <a:lnTo>
                  <a:pt x="1600" y="5992"/>
                </a:lnTo>
                <a:cubicBezTo>
                  <a:pt x="1611" y="5961"/>
                  <a:pt x="1638" y="5942"/>
                  <a:pt x="1656" y="5918"/>
                </a:cubicBezTo>
                <a:lnTo>
                  <a:pt x="1656" y="5918"/>
                </a:lnTo>
                <a:lnTo>
                  <a:pt x="1656" y="5917"/>
                </a:lnTo>
                <a:cubicBezTo>
                  <a:pt x="1407" y="5925"/>
                  <a:pt x="1159" y="5958"/>
                  <a:pt x="911" y="5983"/>
                </a:cubicBezTo>
                <a:lnTo>
                  <a:pt x="913" y="5985"/>
                </a:lnTo>
                <a:lnTo>
                  <a:pt x="909" y="5985"/>
                </a:lnTo>
                <a:cubicBezTo>
                  <a:pt x="906" y="5915"/>
                  <a:pt x="931" y="5848"/>
                  <a:pt x="932" y="5779"/>
                </a:cubicBezTo>
                <a:cubicBezTo>
                  <a:pt x="933" y="5695"/>
                  <a:pt x="874" y="5663"/>
                  <a:pt x="827" y="5603"/>
                </a:cubicBezTo>
                <a:cubicBezTo>
                  <a:pt x="779" y="5541"/>
                  <a:pt x="778" y="5577"/>
                  <a:pt x="720" y="5555"/>
                </a:cubicBezTo>
                <a:cubicBezTo>
                  <a:pt x="680" y="5540"/>
                  <a:pt x="766" y="5435"/>
                  <a:pt x="651" y="5440"/>
                </a:cubicBezTo>
                <a:cubicBezTo>
                  <a:pt x="580" y="5442"/>
                  <a:pt x="553" y="5422"/>
                  <a:pt x="516" y="5363"/>
                </a:cubicBezTo>
                <a:cubicBezTo>
                  <a:pt x="477" y="5302"/>
                  <a:pt x="397" y="5312"/>
                  <a:pt x="335" y="5299"/>
                </a:cubicBezTo>
                <a:cubicBezTo>
                  <a:pt x="294" y="5290"/>
                  <a:pt x="165" y="5315"/>
                  <a:pt x="181" y="5233"/>
                </a:cubicBezTo>
                <a:cubicBezTo>
                  <a:pt x="191" y="5181"/>
                  <a:pt x="247" y="5133"/>
                  <a:pt x="249" y="5080"/>
                </a:cubicBezTo>
                <a:cubicBezTo>
                  <a:pt x="251" y="5030"/>
                  <a:pt x="185" y="5038"/>
                  <a:pt x="219" y="4981"/>
                </a:cubicBezTo>
                <a:cubicBezTo>
                  <a:pt x="241" y="4946"/>
                  <a:pt x="195" y="4903"/>
                  <a:pt x="169" y="4875"/>
                </a:cubicBezTo>
                <a:cubicBezTo>
                  <a:pt x="144" y="4847"/>
                  <a:pt x="147" y="4812"/>
                  <a:pt x="145" y="4775"/>
                </a:cubicBezTo>
                <a:cubicBezTo>
                  <a:pt x="142" y="4722"/>
                  <a:pt x="71" y="4669"/>
                  <a:pt x="85" y="4621"/>
                </a:cubicBezTo>
                <a:cubicBezTo>
                  <a:pt x="107" y="4546"/>
                  <a:pt x="117" y="4547"/>
                  <a:pt x="169" y="4495"/>
                </a:cubicBezTo>
                <a:cubicBezTo>
                  <a:pt x="230" y="4435"/>
                  <a:pt x="176" y="4422"/>
                  <a:pt x="127" y="4387"/>
                </a:cubicBezTo>
                <a:cubicBezTo>
                  <a:pt x="55" y="4337"/>
                  <a:pt x="117" y="4289"/>
                  <a:pt x="104" y="4226"/>
                </a:cubicBezTo>
                <a:cubicBezTo>
                  <a:pt x="96" y="4189"/>
                  <a:pt x="138" y="4106"/>
                  <a:pt x="181" y="4104"/>
                </a:cubicBezTo>
                <a:cubicBezTo>
                  <a:pt x="181" y="4124"/>
                  <a:pt x="159" y="4143"/>
                  <a:pt x="163" y="4163"/>
                </a:cubicBezTo>
                <a:cubicBezTo>
                  <a:pt x="167" y="4188"/>
                  <a:pt x="198" y="4207"/>
                  <a:pt x="213" y="4225"/>
                </a:cubicBezTo>
                <a:cubicBezTo>
                  <a:pt x="238" y="4145"/>
                  <a:pt x="190" y="4054"/>
                  <a:pt x="288" y="4012"/>
                </a:cubicBezTo>
                <a:cubicBezTo>
                  <a:pt x="199" y="3918"/>
                  <a:pt x="211" y="4096"/>
                  <a:pt x="156" y="4085"/>
                </a:cubicBezTo>
                <a:cubicBezTo>
                  <a:pt x="121" y="4078"/>
                  <a:pt x="84" y="3984"/>
                  <a:pt x="41" y="4035"/>
                </a:cubicBezTo>
                <a:cubicBezTo>
                  <a:pt x="59" y="4007"/>
                  <a:pt x="88" y="3937"/>
                  <a:pt x="109" y="4003"/>
                </a:cubicBezTo>
                <a:cubicBezTo>
                  <a:pt x="108" y="3975"/>
                  <a:pt x="106" y="3947"/>
                  <a:pt x="86" y="3925"/>
                </a:cubicBezTo>
                <a:cubicBezTo>
                  <a:pt x="112" y="3845"/>
                  <a:pt x="0" y="3775"/>
                  <a:pt x="21" y="3685"/>
                </a:cubicBezTo>
                <a:cubicBezTo>
                  <a:pt x="44" y="3582"/>
                  <a:pt x="131" y="3490"/>
                  <a:pt x="136" y="3385"/>
                </a:cubicBezTo>
                <a:cubicBezTo>
                  <a:pt x="138" y="3344"/>
                  <a:pt x="69" y="3255"/>
                  <a:pt x="84" y="3226"/>
                </a:cubicBezTo>
                <a:cubicBezTo>
                  <a:pt x="124" y="3144"/>
                  <a:pt x="171" y="3074"/>
                  <a:pt x="258" y="3035"/>
                </a:cubicBezTo>
                <a:cubicBezTo>
                  <a:pt x="167" y="3072"/>
                  <a:pt x="291" y="3011"/>
                  <a:pt x="306" y="2940"/>
                </a:cubicBezTo>
                <a:cubicBezTo>
                  <a:pt x="317" y="2884"/>
                  <a:pt x="385" y="2847"/>
                  <a:pt x="409" y="2795"/>
                </a:cubicBezTo>
                <a:cubicBezTo>
                  <a:pt x="428" y="2755"/>
                  <a:pt x="410" y="2697"/>
                  <a:pt x="435" y="2667"/>
                </a:cubicBezTo>
                <a:cubicBezTo>
                  <a:pt x="476" y="2617"/>
                  <a:pt x="451" y="2603"/>
                  <a:pt x="460" y="2546"/>
                </a:cubicBezTo>
                <a:cubicBezTo>
                  <a:pt x="467" y="2506"/>
                  <a:pt x="498" y="2474"/>
                  <a:pt x="521" y="2443"/>
                </a:cubicBezTo>
                <a:cubicBezTo>
                  <a:pt x="572" y="2373"/>
                  <a:pt x="506" y="2356"/>
                  <a:pt x="652" y="2207"/>
                </a:cubicBezTo>
                <a:cubicBezTo>
                  <a:pt x="666" y="2193"/>
                  <a:pt x="741" y="2110"/>
                  <a:pt x="724" y="2159"/>
                </a:cubicBezTo>
                <a:cubicBezTo>
                  <a:pt x="734" y="2136"/>
                  <a:pt x="750" y="2137"/>
                  <a:pt x="770" y="2132"/>
                </a:cubicBezTo>
                <a:cubicBezTo>
                  <a:pt x="783" y="2128"/>
                  <a:pt x="814" y="2072"/>
                  <a:pt x="757" y="2120"/>
                </a:cubicBezTo>
                <a:cubicBezTo>
                  <a:pt x="788" y="2079"/>
                  <a:pt x="827" y="2021"/>
                  <a:pt x="884" y="2010"/>
                </a:cubicBezTo>
                <a:cubicBezTo>
                  <a:pt x="824" y="2015"/>
                  <a:pt x="881" y="1972"/>
                  <a:pt x="897" y="1950"/>
                </a:cubicBezTo>
                <a:cubicBezTo>
                  <a:pt x="921" y="1918"/>
                  <a:pt x="946" y="1887"/>
                  <a:pt x="971" y="1856"/>
                </a:cubicBezTo>
                <a:cubicBezTo>
                  <a:pt x="1010" y="1810"/>
                  <a:pt x="1034" y="1752"/>
                  <a:pt x="1079" y="1711"/>
                </a:cubicBezTo>
                <a:cubicBezTo>
                  <a:pt x="1218" y="1589"/>
                  <a:pt x="1284" y="1372"/>
                  <a:pt x="1354" y="1384"/>
                </a:cubicBezTo>
                <a:cubicBezTo>
                  <a:pt x="1338" y="1338"/>
                  <a:pt x="1392" y="1276"/>
                  <a:pt x="1420" y="1246"/>
                </a:cubicBezTo>
                <a:cubicBezTo>
                  <a:pt x="1455" y="1206"/>
                  <a:pt x="1467" y="1143"/>
                  <a:pt x="1526" y="1140"/>
                </a:cubicBezTo>
                <a:cubicBezTo>
                  <a:pt x="1571" y="1138"/>
                  <a:pt x="1660" y="1177"/>
                  <a:pt x="1695" y="1146"/>
                </a:cubicBezTo>
                <a:cubicBezTo>
                  <a:pt x="1671" y="1157"/>
                  <a:pt x="1640" y="1130"/>
                  <a:pt x="1621" y="1120"/>
                </a:cubicBezTo>
                <a:cubicBezTo>
                  <a:pt x="1547" y="1082"/>
                  <a:pt x="1445" y="1187"/>
                  <a:pt x="1546" y="1007"/>
                </a:cubicBezTo>
                <a:cubicBezTo>
                  <a:pt x="1538" y="1028"/>
                  <a:pt x="1530" y="1049"/>
                  <a:pt x="1520" y="1069"/>
                </a:cubicBezTo>
                <a:cubicBezTo>
                  <a:pt x="1570" y="1058"/>
                  <a:pt x="1591" y="944"/>
                  <a:pt x="1650" y="971"/>
                </a:cubicBezTo>
                <a:cubicBezTo>
                  <a:pt x="1631" y="955"/>
                  <a:pt x="1610" y="949"/>
                  <a:pt x="1585" y="953"/>
                </a:cubicBezTo>
                <a:cubicBezTo>
                  <a:pt x="1595" y="885"/>
                  <a:pt x="1653" y="886"/>
                  <a:pt x="1707" y="870"/>
                </a:cubicBezTo>
                <a:cubicBezTo>
                  <a:pt x="1682" y="872"/>
                  <a:pt x="1660" y="859"/>
                  <a:pt x="1644" y="841"/>
                </a:cubicBezTo>
                <a:cubicBezTo>
                  <a:pt x="1636" y="850"/>
                  <a:pt x="1628" y="860"/>
                  <a:pt x="1621" y="870"/>
                </a:cubicBezTo>
                <a:cubicBezTo>
                  <a:pt x="1651" y="773"/>
                  <a:pt x="1723" y="675"/>
                  <a:pt x="1716" y="571"/>
                </a:cubicBezTo>
                <a:cubicBezTo>
                  <a:pt x="1713" y="522"/>
                  <a:pt x="1772" y="365"/>
                  <a:pt x="1822" y="378"/>
                </a:cubicBezTo>
                <a:cubicBezTo>
                  <a:pt x="1902" y="399"/>
                  <a:pt x="1958" y="444"/>
                  <a:pt x="2043" y="458"/>
                </a:cubicBezTo>
                <a:cubicBezTo>
                  <a:pt x="2093" y="467"/>
                  <a:pt x="2223" y="454"/>
                  <a:pt x="2223" y="505"/>
                </a:cubicBezTo>
                <a:cubicBezTo>
                  <a:pt x="2229" y="482"/>
                  <a:pt x="2248" y="465"/>
                  <a:pt x="2271" y="461"/>
                </a:cubicBezTo>
                <a:cubicBezTo>
                  <a:pt x="2257" y="483"/>
                  <a:pt x="2267" y="513"/>
                  <a:pt x="2260" y="537"/>
                </a:cubicBezTo>
                <a:cubicBezTo>
                  <a:pt x="2252" y="564"/>
                  <a:pt x="2182" y="599"/>
                  <a:pt x="2158" y="618"/>
                </a:cubicBezTo>
                <a:cubicBezTo>
                  <a:pt x="2225" y="549"/>
                  <a:pt x="2132" y="614"/>
                  <a:pt x="2118" y="623"/>
                </a:cubicBezTo>
                <a:cubicBezTo>
                  <a:pt x="2077" y="651"/>
                  <a:pt x="2040" y="685"/>
                  <a:pt x="2001" y="716"/>
                </a:cubicBezTo>
                <a:cubicBezTo>
                  <a:pt x="2030" y="742"/>
                  <a:pt x="2063" y="718"/>
                  <a:pt x="2090" y="704"/>
                </a:cubicBezTo>
                <a:cubicBezTo>
                  <a:pt x="2069" y="709"/>
                  <a:pt x="2058" y="708"/>
                  <a:pt x="2039" y="717"/>
                </a:cubicBezTo>
                <a:cubicBezTo>
                  <a:pt x="2039" y="672"/>
                  <a:pt x="2084" y="653"/>
                  <a:pt x="2119" y="640"/>
                </a:cubicBezTo>
                <a:cubicBezTo>
                  <a:pt x="2179" y="616"/>
                  <a:pt x="2220" y="577"/>
                  <a:pt x="2274" y="544"/>
                </a:cubicBezTo>
                <a:cubicBezTo>
                  <a:pt x="2291" y="590"/>
                  <a:pt x="2174" y="622"/>
                  <a:pt x="2158" y="671"/>
                </a:cubicBezTo>
                <a:cubicBezTo>
                  <a:pt x="2216" y="640"/>
                  <a:pt x="2158" y="752"/>
                  <a:pt x="2108" y="757"/>
                </a:cubicBezTo>
                <a:cubicBezTo>
                  <a:pt x="2116" y="748"/>
                  <a:pt x="2125" y="738"/>
                  <a:pt x="2134" y="728"/>
                </a:cubicBezTo>
                <a:cubicBezTo>
                  <a:pt x="2096" y="732"/>
                  <a:pt x="2075" y="770"/>
                  <a:pt x="2051" y="796"/>
                </a:cubicBezTo>
                <a:cubicBezTo>
                  <a:pt x="2049" y="771"/>
                  <a:pt x="2063" y="749"/>
                  <a:pt x="2084" y="737"/>
                </a:cubicBezTo>
                <a:cubicBezTo>
                  <a:pt x="2039" y="752"/>
                  <a:pt x="2009" y="795"/>
                  <a:pt x="1962" y="805"/>
                </a:cubicBezTo>
                <a:cubicBezTo>
                  <a:pt x="2001" y="800"/>
                  <a:pt x="1999" y="801"/>
                  <a:pt x="1962" y="826"/>
                </a:cubicBezTo>
                <a:cubicBezTo>
                  <a:pt x="1996" y="806"/>
                  <a:pt x="1998" y="807"/>
                  <a:pt x="1986" y="841"/>
                </a:cubicBezTo>
                <a:cubicBezTo>
                  <a:pt x="1999" y="810"/>
                  <a:pt x="2025" y="792"/>
                  <a:pt x="2058" y="809"/>
                </a:cubicBezTo>
                <a:cubicBezTo>
                  <a:pt x="2078" y="820"/>
                  <a:pt x="2120" y="780"/>
                  <a:pt x="2134" y="770"/>
                </a:cubicBezTo>
                <a:cubicBezTo>
                  <a:pt x="2187" y="734"/>
                  <a:pt x="2261" y="713"/>
                  <a:pt x="2269" y="633"/>
                </a:cubicBezTo>
                <a:cubicBezTo>
                  <a:pt x="2275" y="574"/>
                  <a:pt x="2397" y="540"/>
                  <a:pt x="2384" y="495"/>
                </a:cubicBezTo>
                <a:cubicBezTo>
                  <a:pt x="2373" y="458"/>
                  <a:pt x="2414" y="428"/>
                  <a:pt x="2401" y="386"/>
                </a:cubicBezTo>
                <a:cubicBezTo>
                  <a:pt x="2392" y="355"/>
                  <a:pt x="2352" y="395"/>
                  <a:pt x="2375" y="342"/>
                </a:cubicBezTo>
                <a:cubicBezTo>
                  <a:pt x="2444" y="378"/>
                  <a:pt x="2455" y="292"/>
                  <a:pt x="2491" y="256"/>
                </a:cubicBezTo>
                <a:cubicBezTo>
                  <a:pt x="2451" y="261"/>
                  <a:pt x="2468" y="212"/>
                  <a:pt x="2486" y="185"/>
                </a:cubicBezTo>
                <a:cubicBezTo>
                  <a:pt x="2487" y="188"/>
                  <a:pt x="2489" y="190"/>
                  <a:pt x="2490" y="193"/>
                </a:cubicBezTo>
                <a:lnTo>
                  <a:pt x="10133" y="184"/>
                </a:lnTo>
                <a:lnTo>
                  <a:pt x="10146" y="26"/>
                </a:lnTo>
                <a:cubicBezTo>
                  <a:pt x="10168" y="0"/>
                  <a:pt x="10237" y="44"/>
                  <a:pt x="10219" y="108"/>
                </a:cubicBezTo>
                <a:cubicBezTo>
                  <a:pt x="10189" y="227"/>
                  <a:pt x="10128" y="258"/>
                  <a:pt x="10274" y="277"/>
                </a:cubicBezTo>
                <a:cubicBezTo>
                  <a:pt x="10302" y="280"/>
                  <a:pt x="10385" y="286"/>
                  <a:pt x="10366" y="326"/>
                </a:cubicBezTo>
                <a:cubicBezTo>
                  <a:pt x="10435" y="349"/>
                  <a:pt x="10484" y="284"/>
                  <a:pt x="10565" y="289"/>
                </a:cubicBezTo>
                <a:cubicBezTo>
                  <a:pt x="10611" y="293"/>
                  <a:pt x="10650" y="320"/>
                  <a:pt x="10694" y="330"/>
                </a:cubicBezTo>
                <a:cubicBezTo>
                  <a:pt x="10680" y="354"/>
                  <a:pt x="10693" y="370"/>
                  <a:pt x="10719" y="371"/>
                </a:cubicBezTo>
                <a:cubicBezTo>
                  <a:pt x="10700" y="393"/>
                  <a:pt x="10721" y="449"/>
                  <a:pt x="10740" y="421"/>
                </a:cubicBezTo>
                <a:cubicBezTo>
                  <a:pt x="10783" y="356"/>
                  <a:pt x="10806" y="434"/>
                  <a:pt x="10877" y="450"/>
                </a:cubicBezTo>
                <a:cubicBezTo>
                  <a:pt x="10873" y="463"/>
                  <a:pt x="10873" y="479"/>
                  <a:pt x="10886" y="486"/>
                </a:cubicBezTo>
                <a:cubicBezTo>
                  <a:pt x="10967" y="517"/>
                  <a:pt x="11054" y="434"/>
                  <a:pt x="11135" y="434"/>
                </a:cubicBezTo>
                <a:cubicBezTo>
                  <a:pt x="11104" y="492"/>
                  <a:pt x="11203" y="482"/>
                  <a:pt x="11231" y="479"/>
                </a:cubicBezTo>
                <a:cubicBezTo>
                  <a:pt x="11318" y="473"/>
                  <a:pt x="11323" y="526"/>
                  <a:pt x="11438" y="507"/>
                </a:cubicBezTo>
                <a:cubicBezTo>
                  <a:pt x="11266" y="560"/>
                  <a:pt x="11086" y="620"/>
                  <a:pt x="10927" y="705"/>
                </a:cubicBezTo>
                <a:cubicBezTo>
                  <a:pt x="10861" y="740"/>
                  <a:pt x="10801" y="786"/>
                  <a:pt x="10735" y="823"/>
                </a:cubicBezTo>
                <a:cubicBezTo>
                  <a:pt x="10662" y="863"/>
                  <a:pt x="10578" y="888"/>
                  <a:pt x="10512" y="941"/>
                </a:cubicBezTo>
                <a:cubicBezTo>
                  <a:pt x="10570" y="1030"/>
                  <a:pt x="10835" y="885"/>
                  <a:pt x="10910" y="879"/>
                </a:cubicBezTo>
                <a:cubicBezTo>
                  <a:pt x="10901" y="920"/>
                  <a:pt x="10857" y="969"/>
                  <a:pt x="10821" y="989"/>
                </a:cubicBezTo>
                <a:cubicBezTo>
                  <a:pt x="10841" y="995"/>
                  <a:pt x="10877" y="969"/>
                  <a:pt x="10890" y="979"/>
                </a:cubicBezTo>
                <a:cubicBezTo>
                  <a:pt x="10912" y="998"/>
                  <a:pt x="10907" y="1003"/>
                  <a:pt x="10942" y="1003"/>
                </a:cubicBezTo>
                <a:cubicBezTo>
                  <a:pt x="11004" y="1003"/>
                  <a:pt x="11065" y="964"/>
                  <a:pt x="11120" y="940"/>
                </a:cubicBezTo>
                <a:cubicBezTo>
                  <a:pt x="11185" y="912"/>
                  <a:pt x="11254" y="929"/>
                  <a:pt x="11315" y="899"/>
                </a:cubicBezTo>
                <a:cubicBezTo>
                  <a:pt x="11397" y="860"/>
                  <a:pt x="11477" y="829"/>
                  <a:pt x="11555" y="781"/>
                </a:cubicBezTo>
                <a:cubicBezTo>
                  <a:pt x="11542" y="811"/>
                  <a:pt x="11564" y="831"/>
                  <a:pt x="11569" y="858"/>
                </a:cubicBezTo>
                <a:cubicBezTo>
                  <a:pt x="11575" y="887"/>
                  <a:pt x="11543" y="910"/>
                  <a:pt x="11537" y="936"/>
                </a:cubicBezTo>
                <a:cubicBezTo>
                  <a:pt x="11551" y="923"/>
                  <a:pt x="11677" y="841"/>
                  <a:pt x="11602" y="912"/>
                </a:cubicBezTo>
                <a:cubicBezTo>
                  <a:pt x="11680" y="852"/>
                  <a:pt x="11741" y="904"/>
                  <a:pt x="11781" y="976"/>
                </a:cubicBezTo>
                <a:cubicBezTo>
                  <a:pt x="11818" y="1044"/>
                  <a:pt x="11860" y="1018"/>
                  <a:pt x="11923" y="1041"/>
                </a:cubicBezTo>
                <a:cubicBezTo>
                  <a:pt x="12009" y="1073"/>
                  <a:pt x="12092" y="993"/>
                  <a:pt x="12173" y="973"/>
                </a:cubicBezTo>
                <a:cubicBezTo>
                  <a:pt x="12221" y="960"/>
                  <a:pt x="12270" y="971"/>
                  <a:pt x="12319" y="967"/>
                </a:cubicBezTo>
                <a:cubicBezTo>
                  <a:pt x="12380" y="963"/>
                  <a:pt x="12441" y="947"/>
                  <a:pt x="12502" y="939"/>
                </a:cubicBezTo>
                <a:cubicBezTo>
                  <a:pt x="12482" y="971"/>
                  <a:pt x="12462" y="1002"/>
                  <a:pt x="12454" y="1039"/>
                </a:cubicBezTo>
                <a:cubicBezTo>
                  <a:pt x="12512" y="1053"/>
                  <a:pt x="12565" y="1047"/>
                  <a:pt x="12620" y="1040"/>
                </a:cubicBezTo>
                <a:cubicBezTo>
                  <a:pt x="12669" y="1033"/>
                  <a:pt x="12654" y="1129"/>
                  <a:pt x="12614" y="1137"/>
                </a:cubicBezTo>
                <a:cubicBezTo>
                  <a:pt x="12653" y="1140"/>
                  <a:pt x="12657" y="1183"/>
                  <a:pt x="12680" y="1206"/>
                </a:cubicBezTo>
                <a:cubicBezTo>
                  <a:pt x="12623" y="1259"/>
                  <a:pt x="12529" y="1175"/>
                  <a:pt x="12464" y="1213"/>
                </a:cubicBezTo>
                <a:cubicBezTo>
                  <a:pt x="12461" y="1214"/>
                  <a:pt x="12421" y="1259"/>
                  <a:pt x="12423" y="1259"/>
                </a:cubicBezTo>
                <a:cubicBezTo>
                  <a:pt x="12384" y="1261"/>
                  <a:pt x="12383" y="1206"/>
                  <a:pt x="12349" y="1192"/>
                </a:cubicBezTo>
                <a:cubicBezTo>
                  <a:pt x="12246" y="1152"/>
                  <a:pt x="12184" y="1227"/>
                  <a:pt x="12084" y="1222"/>
                </a:cubicBezTo>
                <a:cubicBezTo>
                  <a:pt x="11978" y="1216"/>
                  <a:pt x="11933" y="1314"/>
                  <a:pt x="11840" y="1339"/>
                </a:cubicBezTo>
                <a:cubicBezTo>
                  <a:pt x="11855" y="1303"/>
                  <a:pt x="11891" y="1284"/>
                  <a:pt x="11917" y="1256"/>
                </a:cubicBezTo>
                <a:cubicBezTo>
                  <a:pt x="11853" y="1267"/>
                  <a:pt x="11826" y="1306"/>
                  <a:pt x="11768" y="1321"/>
                </a:cubicBezTo>
                <a:cubicBezTo>
                  <a:pt x="11772" y="1299"/>
                  <a:pt x="11781" y="1278"/>
                  <a:pt x="11795" y="1259"/>
                </a:cubicBezTo>
                <a:cubicBezTo>
                  <a:pt x="11692" y="1297"/>
                  <a:pt x="11605" y="1426"/>
                  <a:pt x="11520" y="1494"/>
                </a:cubicBezTo>
                <a:cubicBezTo>
                  <a:pt x="11499" y="1511"/>
                  <a:pt x="11490" y="1539"/>
                  <a:pt x="11468" y="1556"/>
                </a:cubicBezTo>
                <a:cubicBezTo>
                  <a:pt x="11444" y="1575"/>
                  <a:pt x="11410" y="1573"/>
                  <a:pt x="11385" y="1592"/>
                </a:cubicBezTo>
                <a:cubicBezTo>
                  <a:pt x="11346" y="1621"/>
                  <a:pt x="11293" y="1669"/>
                  <a:pt x="11284" y="1719"/>
                </a:cubicBezTo>
                <a:cubicBezTo>
                  <a:pt x="11358" y="1705"/>
                  <a:pt x="11430" y="1581"/>
                  <a:pt x="11512" y="1613"/>
                </a:cubicBezTo>
                <a:cubicBezTo>
                  <a:pt x="11541" y="1625"/>
                  <a:pt x="11442" y="1716"/>
                  <a:pt x="11432" y="1728"/>
                </a:cubicBezTo>
                <a:cubicBezTo>
                  <a:pt x="11397" y="1768"/>
                  <a:pt x="11379" y="1823"/>
                  <a:pt x="11341" y="1859"/>
                </a:cubicBezTo>
                <a:cubicBezTo>
                  <a:pt x="11262" y="1934"/>
                  <a:pt x="11230" y="2024"/>
                  <a:pt x="11156" y="2103"/>
                </a:cubicBezTo>
                <a:cubicBezTo>
                  <a:pt x="11028" y="2239"/>
                  <a:pt x="11085" y="2325"/>
                  <a:pt x="11032" y="2391"/>
                </a:cubicBezTo>
                <a:cubicBezTo>
                  <a:pt x="10976" y="2461"/>
                  <a:pt x="10946" y="2620"/>
                  <a:pt x="10973" y="2707"/>
                </a:cubicBezTo>
                <a:cubicBezTo>
                  <a:pt x="11015" y="2841"/>
                  <a:pt x="11380" y="2618"/>
                  <a:pt x="11503" y="2356"/>
                </a:cubicBezTo>
                <a:cubicBezTo>
                  <a:pt x="11525" y="2310"/>
                  <a:pt x="11525" y="2199"/>
                  <a:pt x="11572" y="2174"/>
                </a:cubicBezTo>
                <a:cubicBezTo>
                  <a:pt x="11496" y="2127"/>
                  <a:pt x="11561" y="2042"/>
                  <a:pt x="11596" y="1992"/>
                </a:cubicBezTo>
                <a:cubicBezTo>
                  <a:pt x="11619" y="1960"/>
                  <a:pt x="11614" y="1926"/>
                  <a:pt x="11630" y="1893"/>
                </a:cubicBezTo>
                <a:cubicBezTo>
                  <a:pt x="11647" y="1858"/>
                  <a:pt x="11702" y="1831"/>
                  <a:pt x="11728" y="1801"/>
                </a:cubicBezTo>
                <a:cubicBezTo>
                  <a:pt x="11757" y="1768"/>
                  <a:pt x="11768" y="1735"/>
                  <a:pt x="11786" y="1695"/>
                </a:cubicBezTo>
                <a:cubicBezTo>
                  <a:pt x="11802" y="1659"/>
                  <a:pt x="11836" y="1656"/>
                  <a:pt x="11863" y="1634"/>
                </a:cubicBezTo>
                <a:cubicBezTo>
                  <a:pt x="11898" y="1606"/>
                  <a:pt x="11900" y="1588"/>
                  <a:pt x="11946" y="1578"/>
                </a:cubicBezTo>
                <a:cubicBezTo>
                  <a:pt x="12000" y="1567"/>
                  <a:pt x="12027" y="1510"/>
                  <a:pt x="12077" y="1491"/>
                </a:cubicBezTo>
                <a:cubicBezTo>
                  <a:pt x="12045" y="1531"/>
                  <a:pt x="12035" y="1586"/>
                  <a:pt x="11997" y="1621"/>
                </a:cubicBezTo>
                <a:cubicBezTo>
                  <a:pt x="12020" y="1610"/>
                  <a:pt x="12039" y="1594"/>
                  <a:pt x="12053" y="1574"/>
                </a:cubicBezTo>
                <a:cubicBezTo>
                  <a:pt x="12049" y="1599"/>
                  <a:pt x="12034" y="1621"/>
                  <a:pt x="12015" y="1636"/>
                </a:cubicBezTo>
                <a:cubicBezTo>
                  <a:pt x="12077" y="1610"/>
                  <a:pt x="12103" y="1548"/>
                  <a:pt x="12131" y="1492"/>
                </a:cubicBezTo>
                <a:cubicBezTo>
                  <a:pt x="12166" y="1422"/>
                  <a:pt x="12243" y="1449"/>
                  <a:pt x="12300" y="1416"/>
                </a:cubicBezTo>
                <a:cubicBezTo>
                  <a:pt x="12204" y="1401"/>
                  <a:pt x="12344" y="1292"/>
                  <a:pt x="12386" y="1284"/>
                </a:cubicBezTo>
                <a:cubicBezTo>
                  <a:pt x="12432" y="1276"/>
                  <a:pt x="12588" y="1394"/>
                  <a:pt x="12654" y="1422"/>
                </a:cubicBezTo>
                <a:cubicBezTo>
                  <a:pt x="12704" y="1443"/>
                  <a:pt x="12726" y="1511"/>
                  <a:pt x="12680" y="1533"/>
                </a:cubicBezTo>
                <a:cubicBezTo>
                  <a:pt x="12636" y="1555"/>
                  <a:pt x="12651" y="1621"/>
                  <a:pt x="12643" y="1660"/>
                </a:cubicBezTo>
                <a:cubicBezTo>
                  <a:pt x="12633" y="1707"/>
                  <a:pt x="12595" y="1787"/>
                  <a:pt x="12546" y="1803"/>
                </a:cubicBezTo>
                <a:cubicBezTo>
                  <a:pt x="12492" y="1820"/>
                  <a:pt x="12478" y="1876"/>
                  <a:pt x="12428" y="1898"/>
                </a:cubicBezTo>
                <a:cubicBezTo>
                  <a:pt x="12381" y="1920"/>
                  <a:pt x="12319" y="1945"/>
                  <a:pt x="12309" y="2004"/>
                </a:cubicBezTo>
                <a:cubicBezTo>
                  <a:pt x="12296" y="2081"/>
                  <a:pt x="12399" y="2020"/>
                  <a:pt x="12420" y="2014"/>
                </a:cubicBezTo>
                <a:cubicBezTo>
                  <a:pt x="12464" y="2001"/>
                  <a:pt x="12625" y="1828"/>
                  <a:pt x="12675" y="1901"/>
                </a:cubicBezTo>
                <a:cubicBezTo>
                  <a:pt x="12714" y="1957"/>
                  <a:pt x="12658" y="2097"/>
                  <a:pt x="12651" y="2156"/>
                </a:cubicBezTo>
                <a:cubicBezTo>
                  <a:pt x="12648" y="2188"/>
                  <a:pt x="12638" y="2239"/>
                  <a:pt x="12620" y="2287"/>
                </a:cubicBezTo>
                <a:cubicBezTo>
                  <a:pt x="12581" y="2334"/>
                  <a:pt x="12568" y="2388"/>
                  <a:pt x="12524" y="2411"/>
                </a:cubicBezTo>
                <a:cubicBezTo>
                  <a:pt x="12514" y="2418"/>
                  <a:pt x="12503" y="2420"/>
                  <a:pt x="12494" y="2420"/>
                </a:cubicBezTo>
                <a:cubicBezTo>
                  <a:pt x="12529" y="2384"/>
                  <a:pt x="12482" y="2364"/>
                  <a:pt x="12457" y="2395"/>
                </a:cubicBezTo>
                <a:cubicBezTo>
                  <a:pt x="12407" y="2458"/>
                  <a:pt x="12431" y="2479"/>
                  <a:pt x="12360" y="2501"/>
                </a:cubicBezTo>
                <a:cubicBezTo>
                  <a:pt x="12314" y="2516"/>
                  <a:pt x="12280" y="2586"/>
                  <a:pt x="12234" y="2623"/>
                </a:cubicBezTo>
                <a:cubicBezTo>
                  <a:pt x="12211" y="2641"/>
                  <a:pt x="12102" y="2709"/>
                  <a:pt x="12164" y="2731"/>
                </a:cubicBezTo>
                <a:cubicBezTo>
                  <a:pt x="12236" y="2757"/>
                  <a:pt x="12218" y="2735"/>
                  <a:pt x="12255" y="2777"/>
                </a:cubicBezTo>
                <a:cubicBezTo>
                  <a:pt x="12269" y="2788"/>
                  <a:pt x="12302" y="2777"/>
                  <a:pt x="12321" y="2788"/>
                </a:cubicBezTo>
                <a:cubicBezTo>
                  <a:pt x="12290" y="2795"/>
                  <a:pt x="12257" y="2794"/>
                  <a:pt x="12229" y="2809"/>
                </a:cubicBezTo>
                <a:cubicBezTo>
                  <a:pt x="12259" y="2826"/>
                  <a:pt x="12289" y="2801"/>
                  <a:pt x="12321" y="2806"/>
                </a:cubicBezTo>
                <a:cubicBezTo>
                  <a:pt x="12341" y="2809"/>
                  <a:pt x="12362" y="2820"/>
                  <a:pt x="12383" y="2820"/>
                </a:cubicBezTo>
                <a:cubicBezTo>
                  <a:pt x="12452" y="2822"/>
                  <a:pt x="12516" y="2791"/>
                  <a:pt x="12586" y="2793"/>
                </a:cubicBezTo>
                <a:cubicBezTo>
                  <a:pt x="12655" y="2795"/>
                  <a:pt x="12717" y="2735"/>
                  <a:pt x="12775" y="2707"/>
                </a:cubicBezTo>
                <a:cubicBezTo>
                  <a:pt x="12928" y="2633"/>
                  <a:pt x="13164" y="2612"/>
                  <a:pt x="13425" y="2451"/>
                </a:cubicBezTo>
                <a:cubicBezTo>
                  <a:pt x="13482" y="2416"/>
                  <a:pt x="13544" y="2384"/>
                  <a:pt x="13598" y="2345"/>
                </a:cubicBezTo>
                <a:cubicBezTo>
                  <a:pt x="13629" y="2323"/>
                  <a:pt x="13678" y="2296"/>
                  <a:pt x="13619" y="2294"/>
                </a:cubicBezTo>
                <a:cubicBezTo>
                  <a:pt x="13572" y="2279"/>
                  <a:pt x="13615" y="2200"/>
                  <a:pt x="13629" y="2169"/>
                </a:cubicBezTo>
                <a:cubicBezTo>
                  <a:pt x="13647" y="2130"/>
                  <a:pt x="13881" y="2118"/>
                  <a:pt x="13955" y="2131"/>
                </a:cubicBezTo>
                <a:cubicBezTo>
                  <a:pt x="13997" y="2138"/>
                  <a:pt x="14028" y="2185"/>
                  <a:pt x="14071" y="2174"/>
                </a:cubicBezTo>
                <a:cubicBezTo>
                  <a:pt x="14124" y="2161"/>
                  <a:pt x="14172" y="2169"/>
                  <a:pt x="14226" y="2163"/>
                </a:cubicBezTo>
                <a:cubicBezTo>
                  <a:pt x="14285" y="2156"/>
                  <a:pt x="14335" y="2118"/>
                  <a:pt x="14389" y="2096"/>
                </a:cubicBezTo>
                <a:cubicBezTo>
                  <a:pt x="14430" y="2080"/>
                  <a:pt x="14480" y="2081"/>
                  <a:pt x="14494" y="2030"/>
                </a:cubicBezTo>
                <a:cubicBezTo>
                  <a:pt x="14510" y="1978"/>
                  <a:pt x="14543" y="1942"/>
                  <a:pt x="14586" y="1909"/>
                </a:cubicBezTo>
                <a:cubicBezTo>
                  <a:pt x="14562" y="1920"/>
                  <a:pt x="14522" y="1929"/>
                  <a:pt x="14553" y="1886"/>
                </a:cubicBezTo>
                <a:cubicBezTo>
                  <a:pt x="14481" y="1935"/>
                  <a:pt x="14545" y="1826"/>
                  <a:pt x="14600" y="1801"/>
                </a:cubicBezTo>
                <a:cubicBezTo>
                  <a:pt x="14787" y="1697"/>
                  <a:pt x="14951" y="1596"/>
                  <a:pt x="15117" y="1556"/>
                </a:cubicBezTo>
                <a:lnTo>
                  <a:pt x="15993" y="1564"/>
                </a:lnTo>
                <a:cubicBezTo>
                  <a:pt x="16067" y="1564"/>
                  <a:pt x="16031" y="1570"/>
                  <a:pt x="16072" y="1502"/>
                </a:cubicBezTo>
                <a:cubicBezTo>
                  <a:pt x="16105" y="1449"/>
                  <a:pt x="16164" y="1469"/>
                  <a:pt x="16214" y="1439"/>
                </a:cubicBezTo>
                <a:cubicBezTo>
                  <a:pt x="16219" y="1449"/>
                  <a:pt x="16221" y="1459"/>
                  <a:pt x="16226" y="1469"/>
                </a:cubicBezTo>
                <a:cubicBezTo>
                  <a:pt x="16233" y="1465"/>
                  <a:pt x="16267" y="1445"/>
                  <a:pt x="16268" y="1435"/>
                </a:cubicBezTo>
                <a:cubicBezTo>
                  <a:pt x="16269" y="1405"/>
                  <a:pt x="16290" y="1431"/>
                  <a:pt x="16301" y="1415"/>
                </a:cubicBezTo>
                <a:cubicBezTo>
                  <a:pt x="16343" y="1349"/>
                  <a:pt x="16346" y="1347"/>
                  <a:pt x="16392" y="1318"/>
                </a:cubicBezTo>
                <a:cubicBezTo>
                  <a:pt x="16459" y="1276"/>
                  <a:pt x="16485" y="1241"/>
                  <a:pt x="16517" y="1169"/>
                </a:cubicBezTo>
                <a:cubicBezTo>
                  <a:pt x="16540" y="1120"/>
                  <a:pt x="16584" y="1106"/>
                  <a:pt x="16621" y="1070"/>
                </a:cubicBezTo>
                <a:cubicBezTo>
                  <a:pt x="16668" y="1024"/>
                  <a:pt x="16695" y="958"/>
                  <a:pt x="16746" y="912"/>
                </a:cubicBezTo>
                <a:cubicBezTo>
                  <a:pt x="16792" y="870"/>
                  <a:pt x="16840" y="831"/>
                  <a:pt x="16887" y="791"/>
                </a:cubicBezTo>
                <a:cubicBezTo>
                  <a:pt x="16904" y="777"/>
                  <a:pt x="17007" y="672"/>
                  <a:pt x="17024" y="704"/>
                </a:cubicBezTo>
                <a:cubicBezTo>
                  <a:pt x="17037" y="727"/>
                  <a:pt x="17024" y="759"/>
                  <a:pt x="17045" y="783"/>
                </a:cubicBezTo>
                <a:cubicBezTo>
                  <a:pt x="17088" y="830"/>
                  <a:pt x="17223" y="719"/>
                  <a:pt x="17282" y="758"/>
                </a:cubicBezTo>
                <a:cubicBezTo>
                  <a:pt x="17467" y="882"/>
                  <a:pt x="17084" y="1259"/>
                  <a:pt x="17201" y="1333"/>
                </a:cubicBezTo>
                <a:cubicBezTo>
                  <a:pt x="17225" y="1349"/>
                  <a:pt x="17259" y="1349"/>
                  <a:pt x="17232" y="1385"/>
                </a:cubicBezTo>
                <a:cubicBezTo>
                  <a:pt x="17210" y="1417"/>
                  <a:pt x="17182" y="1473"/>
                  <a:pt x="17220" y="1510"/>
                </a:cubicBezTo>
                <a:cubicBezTo>
                  <a:pt x="17231" y="1502"/>
                  <a:pt x="17264" y="1473"/>
                  <a:pt x="17277" y="1526"/>
                </a:cubicBezTo>
                <a:cubicBezTo>
                  <a:pt x="17287" y="1564"/>
                  <a:pt x="17248" y="1575"/>
                  <a:pt x="17243" y="1609"/>
                </a:cubicBezTo>
                <a:cubicBezTo>
                  <a:pt x="17294" y="1575"/>
                  <a:pt x="17300" y="1646"/>
                  <a:pt x="17186" y="1668"/>
                </a:cubicBezTo>
                <a:cubicBezTo>
                  <a:pt x="17153" y="1675"/>
                  <a:pt x="17126" y="1679"/>
                  <a:pt x="17097" y="1698"/>
                </a:cubicBezTo>
                <a:cubicBezTo>
                  <a:pt x="17077" y="1712"/>
                  <a:pt x="17002" y="1766"/>
                  <a:pt x="17029" y="1699"/>
                </a:cubicBezTo>
                <a:cubicBezTo>
                  <a:pt x="17002" y="1708"/>
                  <a:pt x="16983" y="1740"/>
                  <a:pt x="16952" y="1740"/>
                </a:cubicBezTo>
                <a:cubicBezTo>
                  <a:pt x="16929" y="1740"/>
                  <a:pt x="16934" y="1784"/>
                  <a:pt x="16908" y="1791"/>
                </a:cubicBezTo>
                <a:cubicBezTo>
                  <a:pt x="16908" y="1772"/>
                  <a:pt x="16908" y="1724"/>
                  <a:pt x="16876" y="1731"/>
                </a:cubicBezTo>
                <a:cubicBezTo>
                  <a:pt x="16840" y="1740"/>
                  <a:pt x="16818" y="1795"/>
                  <a:pt x="16812" y="1737"/>
                </a:cubicBezTo>
                <a:cubicBezTo>
                  <a:pt x="16810" y="1800"/>
                  <a:pt x="16768" y="1701"/>
                  <a:pt x="16762" y="1826"/>
                </a:cubicBezTo>
                <a:cubicBezTo>
                  <a:pt x="16715" y="1796"/>
                  <a:pt x="16720" y="1757"/>
                  <a:pt x="16729" y="1707"/>
                </a:cubicBezTo>
                <a:cubicBezTo>
                  <a:pt x="16718" y="1742"/>
                  <a:pt x="16678" y="1746"/>
                  <a:pt x="16655" y="1770"/>
                </a:cubicBezTo>
                <a:cubicBezTo>
                  <a:pt x="16629" y="1796"/>
                  <a:pt x="16617" y="1834"/>
                  <a:pt x="16593" y="1862"/>
                </a:cubicBezTo>
                <a:cubicBezTo>
                  <a:pt x="16535" y="1927"/>
                  <a:pt x="16483" y="1894"/>
                  <a:pt x="16430" y="1966"/>
                </a:cubicBezTo>
                <a:cubicBezTo>
                  <a:pt x="16423" y="1946"/>
                  <a:pt x="16418" y="1942"/>
                  <a:pt x="16426" y="1921"/>
                </a:cubicBezTo>
                <a:cubicBezTo>
                  <a:pt x="16417" y="1930"/>
                  <a:pt x="16407" y="1939"/>
                  <a:pt x="16397" y="1948"/>
                </a:cubicBezTo>
                <a:cubicBezTo>
                  <a:pt x="16416" y="1872"/>
                  <a:pt x="16360" y="1955"/>
                  <a:pt x="16355" y="1975"/>
                </a:cubicBezTo>
                <a:cubicBezTo>
                  <a:pt x="16358" y="1942"/>
                  <a:pt x="16362" y="1909"/>
                  <a:pt x="16388" y="1886"/>
                </a:cubicBezTo>
                <a:cubicBezTo>
                  <a:pt x="16370" y="1894"/>
                  <a:pt x="16356" y="1907"/>
                  <a:pt x="16346" y="1924"/>
                </a:cubicBezTo>
                <a:cubicBezTo>
                  <a:pt x="16377" y="1917"/>
                  <a:pt x="16336" y="2001"/>
                  <a:pt x="16320" y="2013"/>
                </a:cubicBezTo>
                <a:cubicBezTo>
                  <a:pt x="16318" y="2000"/>
                  <a:pt x="16316" y="1987"/>
                  <a:pt x="16314" y="1975"/>
                </a:cubicBezTo>
                <a:cubicBezTo>
                  <a:pt x="16299" y="1987"/>
                  <a:pt x="16256" y="2032"/>
                  <a:pt x="16305" y="1969"/>
                </a:cubicBezTo>
                <a:cubicBezTo>
                  <a:pt x="16251" y="2026"/>
                  <a:pt x="16284" y="1976"/>
                  <a:pt x="16293" y="1957"/>
                </a:cubicBezTo>
                <a:cubicBezTo>
                  <a:pt x="16260" y="1978"/>
                  <a:pt x="16193" y="1998"/>
                  <a:pt x="16190" y="2044"/>
                </a:cubicBezTo>
                <a:cubicBezTo>
                  <a:pt x="16189" y="2057"/>
                  <a:pt x="16123" y="2115"/>
                  <a:pt x="16109" y="2123"/>
                </a:cubicBezTo>
                <a:cubicBezTo>
                  <a:pt x="16053" y="2157"/>
                  <a:pt x="15849" y="2331"/>
                  <a:pt x="15940" y="2399"/>
                </a:cubicBezTo>
                <a:cubicBezTo>
                  <a:pt x="15911" y="2416"/>
                  <a:pt x="15797" y="2459"/>
                  <a:pt x="15802" y="2503"/>
                </a:cubicBezTo>
                <a:cubicBezTo>
                  <a:pt x="15804" y="2524"/>
                  <a:pt x="15852" y="2531"/>
                  <a:pt x="15864" y="2550"/>
                </a:cubicBezTo>
                <a:cubicBezTo>
                  <a:pt x="15892" y="2597"/>
                  <a:pt x="15849" y="2654"/>
                  <a:pt x="15901" y="2701"/>
                </a:cubicBezTo>
                <a:cubicBezTo>
                  <a:pt x="15944" y="2740"/>
                  <a:pt x="16031" y="2702"/>
                  <a:pt x="16040" y="2646"/>
                </a:cubicBezTo>
                <a:cubicBezTo>
                  <a:pt x="16004" y="2646"/>
                  <a:pt x="16034" y="2610"/>
                  <a:pt x="15999" y="2586"/>
                </a:cubicBezTo>
                <a:cubicBezTo>
                  <a:pt x="16062" y="2583"/>
                  <a:pt x="16052" y="2676"/>
                  <a:pt x="16032" y="2711"/>
                </a:cubicBezTo>
                <a:cubicBezTo>
                  <a:pt x="16008" y="2752"/>
                  <a:pt x="15851" y="2779"/>
                  <a:pt x="15806" y="2773"/>
                </a:cubicBezTo>
                <a:cubicBezTo>
                  <a:pt x="15815" y="2752"/>
                  <a:pt x="15825" y="2731"/>
                  <a:pt x="15836" y="2711"/>
                </a:cubicBezTo>
                <a:cubicBezTo>
                  <a:pt x="15774" y="2743"/>
                  <a:pt x="15708" y="2789"/>
                  <a:pt x="15640" y="2794"/>
                </a:cubicBezTo>
                <a:cubicBezTo>
                  <a:pt x="15653" y="2763"/>
                  <a:pt x="15660" y="2728"/>
                  <a:pt x="15687" y="2705"/>
                </a:cubicBezTo>
                <a:cubicBezTo>
                  <a:pt x="15658" y="2720"/>
                  <a:pt x="15625" y="2759"/>
                  <a:pt x="15619" y="2705"/>
                </a:cubicBezTo>
                <a:cubicBezTo>
                  <a:pt x="15565" y="2772"/>
                  <a:pt x="15562" y="2834"/>
                  <a:pt x="15464" y="2850"/>
                </a:cubicBezTo>
                <a:cubicBezTo>
                  <a:pt x="15444" y="2853"/>
                  <a:pt x="15284" y="2878"/>
                  <a:pt x="15287" y="2842"/>
                </a:cubicBezTo>
                <a:cubicBezTo>
                  <a:pt x="15284" y="2907"/>
                  <a:pt x="15171" y="2856"/>
                  <a:pt x="15055" y="2903"/>
                </a:cubicBezTo>
                <a:cubicBezTo>
                  <a:pt x="14944" y="2947"/>
                  <a:pt x="14843" y="2980"/>
                  <a:pt x="14748" y="3051"/>
                </a:cubicBezTo>
                <a:cubicBezTo>
                  <a:pt x="14795" y="2993"/>
                  <a:pt x="14830" y="2941"/>
                  <a:pt x="14820" y="2862"/>
                </a:cubicBezTo>
                <a:cubicBezTo>
                  <a:pt x="14806" y="2949"/>
                  <a:pt x="14744" y="3068"/>
                  <a:pt x="14708" y="3081"/>
                </a:cubicBezTo>
                <a:cubicBezTo>
                  <a:pt x="14630" y="3105"/>
                  <a:pt x="14624" y="3165"/>
                  <a:pt x="14707" y="3174"/>
                </a:cubicBezTo>
                <a:cubicBezTo>
                  <a:pt x="14692" y="3251"/>
                  <a:pt x="14641" y="3319"/>
                  <a:pt x="14600" y="3385"/>
                </a:cubicBezTo>
                <a:cubicBezTo>
                  <a:pt x="14610" y="3365"/>
                  <a:pt x="14620" y="3345"/>
                  <a:pt x="14630" y="3325"/>
                </a:cubicBezTo>
                <a:cubicBezTo>
                  <a:pt x="14564" y="3324"/>
                  <a:pt x="14547" y="3505"/>
                  <a:pt x="14473" y="3499"/>
                </a:cubicBezTo>
                <a:cubicBezTo>
                  <a:pt x="14435" y="3496"/>
                  <a:pt x="14352" y="3696"/>
                  <a:pt x="14236" y="3703"/>
                </a:cubicBezTo>
                <a:cubicBezTo>
                  <a:pt x="14243" y="3684"/>
                  <a:pt x="14291" y="3637"/>
                  <a:pt x="14263" y="3618"/>
                </a:cubicBezTo>
                <a:cubicBezTo>
                  <a:pt x="14217" y="3586"/>
                  <a:pt x="14185" y="3584"/>
                  <a:pt x="14152" y="3531"/>
                </a:cubicBezTo>
                <a:cubicBezTo>
                  <a:pt x="14094" y="3434"/>
                  <a:pt x="14247" y="3403"/>
                  <a:pt x="14295" y="3361"/>
                </a:cubicBezTo>
                <a:cubicBezTo>
                  <a:pt x="14222" y="3392"/>
                  <a:pt x="14095" y="3438"/>
                  <a:pt x="14132" y="3542"/>
                </a:cubicBezTo>
                <a:cubicBezTo>
                  <a:pt x="14153" y="3602"/>
                  <a:pt x="14131" y="3661"/>
                  <a:pt x="14156" y="3724"/>
                </a:cubicBezTo>
                <a:cubicBezTo>
                  <a:pt x="14176" y="3775"/>
                  <a:pt x="14165" y="3812"/>
                  <a:pt x="14132" y="3830"/>
                </a:cubicBezTo>
                <a:cubicBezTo>
                  <a:pt x="14176" y="3839"/>
                  <a:pt x="14155" y="3881"/>
                  <a:pt x="14137" y="3904"/>
                </a:cubicBezTo>
                <a:cubicBezTo>
                  <a:pt x="14168" y="3837"/>
                  <a:pt x="14130" y="3898"/>
                  <a:pt x="14125" y="3913"/>
                </a:cubicBezTo>
                <a:cubicBezTo>
                  <a:pt x="14116" y="3936"/>
                  <a:pt x="14080" y="3953"/>
                  <a:pt x="14062" y="3969"/>
                </a:cubicBezTo>
                <a:cubicBezTo>
                  <a:pt x="14014" y="4013"/>
                  <a:pt x="13981" y="4061"/>
                  <a:pt x="13941" y="4112"/>
                </a:cubicBezTo>
                <a:cubicBezTo>
                  <a:pt x="13906" y="4158"/>
                  <a:pt x="13856" y="4192"/>
                  <a:pt x="13822" y="4237"/>
                </a:cubicBezTo>
                <a:cubicBezTo>
                  <a:pt x="13801" y="4264"/>
                  <a:pt x="13779" y="4336"/>
                  <a:pt x="13737" y="4335"/>
                </a:cubicBezTo>
                <a:cubicBezTo>
                  <a:pt x="13722" y="4268"/>
                  <a:pt x="13783" y="4199"/>
                  <a:pt x="13823" y="4153"/>
                </a:cubicBezTo>
                <a:cubicBezTo>
                  <a:pt x="13843" y="4131"/>
                  <a:pt x="13895" y="4055"/>
                  <a:pt x="13921" y="4050"/>
                </a:cubicBezTo>
                <a:cubicBezTo>
                  <a:pt x="13897" y="4040"/>
                  <a:pt x="13874" y="4043"/>
                  <a:pt x="13852" y="4059"/>
                </a:cubicBezTo>
                <a:cubicBezTo>
                  <a:pt x="13860" y="4030"/>
                  <a:pt x="13937" y="3973"/>
                  <a:pt x="13861" y="3973"/>
                </a:cubicBezTo>
                <a:cubicBezTo>
                  <a:pt x="13876" y="3954"/>
                  <a:pt x="13886" y="3933"/>
                  <a:pt x="13894" y="3910"/>
                </a:cubicBezTo>
                <a:cubicBezTo>
                  <a:pt x="13864" y="3960"/>
                  <a:pt x="13846" y="3887"/>
                  <a:pt x="13838" y="3955"/>
                </a:cubicBezTo>
                <a:cubicBezTo>
                  <a:pt x="13832" y="3939"/>
                  <a:pt x="13788" y="3910"/>
                  <a:pt x="13792" y="3894"/>
                </a:cubicBezTo>
                <a:cubicBezTo>
                  <a:pt x="13801" y="3865"/>
                  <a:pt x="13845" y="3850"/>
                  <a:pt x="13820" y="3815"/>
                </a:cubicBezTo>
                <a:cubicBezTo>
                  <a:pt x="13841" y="3816"/>
                  <a:pt x="13861" y="3821"/>
                  <a:pt x="13879" y="3830"/>
                </a:cubicBezTo>
                <a:cubicBezTo>
                  <a:pt x="13873" y="3805"/>
                  <a:pt x="13844" y="3754"/>
                  <a:pt x="13811" y="3774"/>
                </a:cubicBezTo>
                <a:cubicBezTo>
                  <a:pt x="13825" y="3732"/>
                  <a:pt x="13848" y="3760"/>
                  <a:pt x="13875" y="3743"/>
                </a:cubicBezTo>
                <a:cubicBezTo>
                  <a:pt x="13921" y="3715"/>
                  <a:pt x="13849" y="3696"/>
                  <a:pt x="13823" y="3717"/>
                </a:cubicBezTo>
                <a:cubicBezTo>
                  <a:pt x="13837" y="3669"/>
                  <a:pt x="13904" y="3687"/>
                  <a:pt x="13915" y="3631"/>
                </a:cubicBezTo>
                <a:cubicBezTo>
                  <a:pt x="13905" y="3640"/>
                  <a:pt x="13895" y="3648"/>
                  <a:pt x="13885" y="3655"/>
                </a:cubicBezTo>
                <a:cubicBezTo>
                  <a:pt x="13860" y="3574"/>
                  <a:pt x="13979" y="3552"/>
                  <a:pt x="14033" y="3545"/>
                </a:cubicBezTo>
                <a:cubicBezTo>
                  <a:pt x="14023" y="3538"/>
                  <a:pt x="14013" y="3530"/>
                  <a:pt x="14004" y="3521"/>
                </a:cubicBezTo>
                <a:cubicBezTo>
                  <a:pt x="14027" y="3510"/>
                  <a:pt x="14045" y="3495"/>
                  <a:pt x="14060" y="3474"/>
                </a:cubicBezTo>
                <a:cubicBezTo>
                  <a:pt x="14040" y="3487"/>
                  <a:pt x="14019" y="3498"/>
                  <a:pt x="13998" y="3510"/>
                </a:cubicBezTo>
                <a:cubicBezTo>
                  <a:pt x="14007" y="3499"/>
                  <a:pt x="14016" y="3488"/>
                  <a:pt x="14025" y="3477"/>
                </a:cubicBezTo>
                <a:cubicBezTo>
                  <a:pt x="13994" y="3473"/>
                  <a:pt x="13979" y="3491"/>
                  <a:pt x="13964" y="3514"/>
                </a:cubicBezTo>
                <a:cubicBezTo>
                  <a:pt x="13954" y="3531"/>
                  <a:pt x="13895" y="3580"/>
                  <a:pt x="13932" y="3518"/>
                </a:cubicBezTo>
                <a:cubicBezTo>
                  <a:pt x="13916" y="3531"/>
                  <a:pt x="13904" y="3547"/>
                  <a:pt x="13897" y="3566"/>
                </a:cubicBezTo>
                <a:cubicBezTo>
                  <a:pt x="13885" y="3509"/>
                  <a:pt x="13831" y="3575"/>
                  <a:pt x="13835" y="3602"/>
                </a:cubicBezTo>
                <a:cubicBezTo>
                  <a:pt x="13824" y="3597"/>
                  <a:pt x="13813" y="3592"/>
                  <a:pt x="13802" y="3587"/>
                </a:cubicBezTo>
                <a:cubicBezTo>
                  <a:pt x="13806" y="3609"/>
                  <a:pt x="13816" y="3629"/>
                  <a:pt x="13831" y="3646"/>
                </a:cubicBezTo>
                <a:cubicBezTo>
                  <a:pt x="13794" y="3650"/>
                  <a:pt x="13799" y="3656"/>
                  <a:pt x="13823" y="3679"/>
                </a:cubicBezTo>
                <a:cubicBezTo>
                  <a:pt x="13738" y="3626"/>
                  <a:pt x="13761" y="3890"/>
                  <a:pt x="13739" y="3916"/>
                </a:cubicBezTo>
                <a:cubicBezTo>
                  <a:pt x="13695" y="3887"/>
                  <a:pt x="13687" y="3843"/>
                  <a:pt x="13704" y="3795"/>
                </a:cubicBezTo>
                <a:cubicBezTo>
                  <a:pt x="13690" y="3834"/>
                  <a:pt x="13680" y="3869"/>
                  <a:pt x="13709" y="3905"/>
                </a:cubicBezTo>
                <a:cubicBezTo>
                  <a:pt x="13732" y="3933"/>
                  <a:pt x="13762" y="3974"/>
                  <a:pt x="13725" y="4005"/>
                </a:cubicBezTo>
                <a:cubicBezTo>
                  <a:pt x="13713" y="3959"/>
                  <a:pt x="13605" y="3959"/>
                  <a:pt x="13624" y="3904"/>
                </a:cubicBezTo>
                <a:cubicBezTo>
                  <a:pt x="13608" y="3902"/>
                  <a:pt x="13604" y="3911"/>
                  <a:pt x="13612" y="3934"/>
                </a:cubicBezTo>
                <a:cubicBezTo>
                  <a:pt x="13591" y="3923"/>
                  <a:pt x="13575" y="3903"/>
                  <a:pt x="13567" y="3881"/>
                </a:cubicBezTo>
                <a:cubicBezTo>
                  <a:pt x="13519" y="3924"/>
                  <a:pt x="13496" y="3868"/>
                  <a:pt x="13538" y="3829"/>
                </a:cubicBezTo>
                <a:cubicBezTo>
                  <a:pt x="13570" y="3799"/>
                  <a:pt x="13643" y="3770"/>
                  <a:pt x="13618" y="3715"/>
                </a:cubicBezTo>
                <a:cubicBezTo>
                  <a:pt x="13620" y="3771"/>
                  <a:pt x="13454" y="3875"/>
                  <a:pt x="13489" y="3907"/>
                </a:cubicBezTo>
                <a:cubicBezTo>
                  <a:pt x="13511" y="3926"/>
                  <a:pt x="13546" y="3901"/>
                  <a:pt x="13564" y="3931"/>
                </a:cubicBezTo>
                <a:cubicBezTo>
                  <a:pt x="13593" y="3981"/>
                  <a:pt x="13602" y="3967"/>
                  <a:pt x="13655" y="3981"/>
                </a:cubicBezTo>
                <a:cubicBezTo>
                  <a:pt x="13677" y="3987"/>
                  <a:pt x="13692" y="4034"/>
                  <a:pt x="13711" y="4049"/>
                </a:cubicBezTo>
                <a:cubicBezTo>
                  <a:pt x="13742" y="4076"/>
                  <a:pt x="13737" y="4090"/>
                  <a:pt x="13709" y="4122"/>
                </a:cubicBezTo>
                <a:cubicBezTo>
                  <a:pt x="13633" y="4206"/>
                  <a:pt x="13586" y="4078"/>
                  <a:pt x="13558" y="4017"/>
                </a:cubicBezTo>
                <a:cubicBezTo>
                  <a:pt x="13556" y="4073"/>
                  <a:pt x="13600" y="4156"/>
                  <a:pt x="13648" y="4183"/>
                </a:cubicBezTo>
                <a:cubicBezTo>
                  <a:pt x="13706" y="4217"/>
                  <a:pt x="13694" y="4267"/>
                  <a:pt x="13621" y="4255"/>
                </a:cubicBezTo>
                <a:cubicBezTo>
                  <a:pt x="13625" y="4266"/>
                  <a:pt x="13629" y="4276"/>
                  <a:pt x="13633" y="4288"/>
                </a:cubicBezTo>
                <a:cubicBezTo>
                  <a:pt x="13587" y="4314"/>
                  <a:pt x="13564" y="4244"/>
                  <a:pt x="13541" y="4225"/>
                </a:cubicBezTo>
                <a:cubicBezTo>
                  <a:pt x="13564" y="4285"/>
                  <a:pt x="13691" y="4366"/>
                  <a:pt x="13582" y="4403"/>
                </a:cubicBezTo>
                <a:cubicBezTo>
                  <a:pt x="13545" y="4297"/>
                  <a:pt x="13476" y="4305"/>
                  <a:pt x="13380" y="4270"/>
                </a:cubicBezTo>
                <a:cubicBezTo>
                  <a:pt x="13390" y="4290"/>
                  <a:pt x="13455" y="4294"/>
                  <a:pt x="13479" y="4312"/>
                </a:cubicBezTo>
                <a:cubicBezTo>
                  <a:pt x="13513" y="4336"/>
                  <a:pt x="13584" y="4396"/>
                  <a:pt x="13544" y="4442"/>
                </a:cubicBezTo>
                <a:cubicBezTo>
                  <a:pt x="13562" y="4422"/>
                  <a:pt x="13586" y="4424"/>
                  <a:pt x="13603" y="4445"/>
                </a:cubicBezTo>
                <a:cubicBezTo>
                  <a:pt x="13598" y="4397"/>
                  <a:pt x="13648" y="4413"/>
                  <a:pt x="13675" y="4421"/>
                </a:cubicBezTo>
                <a:cubicBezTo>
                  <a:pt x="13710" y="4431"/>
                  <a:pt x="13702" y="4458"/>
                  <a:pt x="13702" y="4492"/>
                </a:cubicBezTo>
                <a:cubicBezTo>
                  <a:pt x="13702" y="4536"/>
                  <a:pt x="13698" y="4579"/>
                  <a:pt x="13694" y="4623"/>
                </a:cubicBezTo>
                <a:cubicBezTo>
                  <a:pt x="13689" y="4679"/>
                  <a:pt x="13722" y="4740"/>
                  <a:pt x="13704" y="4795"/>
                </a:cubicBezTo>
                <a:cubicBezTo>
                  <a:pt x="13701" y="4747"/>
                  <a:pt x="13699" y="4698"/>
                  <a:pt x="13686" y="4651"/>
                </a:cubicBezTo>
                <a:cubicBezTo>
                  <a:pt x="13672" y="4606"/>
                  <a:pt x="13708" y="4560"/>
                  <a:pt x="13674" y="4519"/>
                </a:cubicBezTo>
                <a:cubicBezTo>
                  <a:pt x="13672" y="4535"/>
                  <a:pt x="13665" y="4567"/>
                  <a:pt x="13647" y="4537"/>
                </a:cubicBezTo>
                <a:cubicBezTo>
                  <a:pt x="13646" y="4595"/>
                  <a:pt x="13685" y="4655"/>
                  <a:pt x="13657" y="4712"/>
                </a:cubicBezTo>
                <a:cubicBezTo>
                  <a:pt x="13659" y="4689"/>
                  <a:pt x="13654" y="4668"/>
                  <a:pt x="13639" y="4650"/>
                </a:cubicBezTo>
                <a:cubicBezTo>
                  <a:pt x="13627" y="4682"/>
                  <a:pt x="13603" y="4685"/>
                  <a:pt x="13582" y="4659"/>
                </a:cubicBezTo>
                <a:cubicBezTo>
                  <a:pt x="13588" y="4669"/>
                  <a:pt x="13593" y="4680"/>
                  <a:pt x="13597" y="4691"/>
                </a:cubicBezTo>
                <a:cubicBezTo>
                  <a:pt x="13574" y="4706"/>
                  <a:pt x="13553" y="4703"/>
                  <a:pt x="13535" y="4682"/>
                </a:cubicBezTo>
                <a:cubicBezTo>
                  <a:pt x="13564" y="4743"/>
                  <a:pt x="13504" y="4696"/>
                  <a:pt x="13484" y="4685"/>
                </a:cubicBezTo>
                <a:cubicBezTo>
                  <a:pt x="13493" y="4695"/>
                  <a:pt x="13501" y="4705"/>
                  <a:pt x="13508" y="4715"/>
                </a:cubicBezTo>
                <a:cubicBezTo>
                  <a:pt x="13479" y="4722"/>
                  <a:pt x="13454" y="4755"/>
                  <a:pt x="13422" y="4736"/>
                </a:cubicBezTo>
                <a:cubicBezTo>
                  <a:pt x="13388" y="4715"/>
                  <a:pt x="13403" y="4669"/>
                  <a:pt x="13422" y="4644"/>
                </a:cubicBezTo>
                <a:cubicBezTo>
                  <a:pt x="13406" y="4657"/>
                  <a:pt x="13365" y="4753"/>
                  <a:pt x="13391" y="4769"/>
                </a:cubicBezTo>
                <a:cubicBezTo>
                  <a:pt x="13414" y="4784"/>
                  <a:pt x="13446" y="4751"/>
                  <a:pt x="13469" y="4760"/>
                </a:cubicBezTo>
                <a:cubicBezTo>
                  <a:pt x="13488" y="4767"/>
                  <a:pt x="13580" y="4735"/>
                  <a:pt x="13576" y="4777"/>
                </a:cubicBezTo>
                <a:cubicBezTo>
                  <a:pt x="13573" y="4806"/>
                  <a:pt x="13557" y="4848"/>
                  <a:pt x="13538" y="4869"/>
                </a:cubicBezTo>
                <a:cubicBezTo>
                  <a:pt x="13564" y="4861"/>
                  <a:pt x="13575" y="4838"/>
                  <a:pt x="13581" y="4813"/>
                </a:cubicBezTo>
                <a:cubicBezTo>
                  <a:pt x="13590" y="4780"/>
                  <a:pt x="13627" y="4790"/>
                  <a:pt x="13647" y="4768"/>
                </a:cubicBezTo>
                <a:cubicBezTo>
                  <a:pt x="13670" y="4815"/>
                  <a:pt x="13627" y="4847"/>
                  <a:pt x="13621" y="4890"/>
                </a:cubicBezTo>
                <a:cubicBezTo>
                  <a:pt x="13579" y="4860"/>
                  <a:pt x="13551" y="4929"/>
                  <a:pt x="13529" y="4952"/>
                </a:cubicBezTo>
                <a:cubicBezTo>
                  <a:pt x="13489" y="4995"/>
                  <a:pt x="13413" y="4971"/>
                  <a:pt x="13371" y="4944"/>
                </a:cubicBezTo>
                <a:cubicBezTo>
                  <a:pt x="13378" y="4933"/>
                  <a:pt x="13384" y="4923"/>
                  <a:pt x="13392" y="4914"/>
                </a:cubicBezTo>
                <a:cubicBezTo>
                  <a:pt x="13369" y="4919"/>
                  <a:pt x="13353" y="4936"/>
                  <a:pt x="13359" y="4961"/>
                </a:cubicBezTo>
                <a:cubicBezTo>
                  <a:pt x="13320" y="4942"/>
                  <a:pt x="13273" y="4947"/>
                  <a:pt x="13238" y="4920"/>
                </a:cubicBezTo>
                <a:cubicBezTo>
                  <a:pt x="13259" y="4943"/>
                  <a:pt x="13406" y="5000"/>
                  <a:pt x="13344" y="5024"/>
                </a:cubicBezTo>
                <a:cubicBezTo>
                  <a:pt x="13320" y="5033"/>
                  <a:pt x="13335" y="5063"/>
                  <a:pt x="13314" y="5078"/>
                </a:cubicBezTo>
                <a:cubicBezTo>
                  <a:pt x="13266" y="5111"/>
                  <a:pt x="13240" y="5108"/>
                  <a:pt x="13193" y="5071"/>
                </a:cubicBezTo>
                <a:cubicBezTo>
                  <a:pt x="13204" y="5187"/>
                  <a:pt x="13379" y="5062"/>
                  <a:pt x="13359" y="5122"/>
                </a:cubicBezTo>
                <a:cubicBezTo>
                  <a:pt x="13373" y="5114"/>
                  <a:pt x="13387" y="5108"/>
                  <a:pt x="13401" y="5104"/>
                </a:cubicBezTo>
                <a:cubicBezTo>
                  <a:pt x="13385" y="5130"/>
                  <a:pt x="13357" y="5163"/>
                  <a:pt x="13330" y="5178"/>
                </a:cubicBezTo>
                <a:cubicBezTo>
                  <a:pt x="13314" y="5186"/>
                  <a:pt x="13224" y="5179"/>
                  <a:pt x="13247" y="5202"/>
                </a:cubicBezTo>
                <a:cubicBezTo>
                  <a:pt x="13200" y="5194"/>
                  <a:pt x="13135" y="5187"/>
                  <a:pt x="13100" y="5218"/>
                </a:cubicBezTo>
                <a:cubicBezTo>
                  <a:pt x="13076" y="5240"/>
                  <a:pt x="13026" y="5276"/>
                  <a:pt x="13042" y="5214"/>
                </a:cubicBezTo>
                <a:cubicBezTo>
                  <a:pt x="13027" y="5227"/>
                  <a:pt x="13028" y="5252"/>
                  <a:pt x="13022" y="5269"/>
                </a:cubicBezTo>
                <a:cubicBezTo>
                  <a:pt x="13017" y="5288"/>
                  <a:pt x="12976" y="5296"/>
                  <a:pt x="12961" y="5304"/>
                </a:cubicBezTo>
                <a:cubicBezTo>
                  <a:pt x="12893" y="5341"/>
                  <a:pt x="12855" y="5406"/>
                  <a:pt x="12816" y="5469"/>
                </a:cubicBezTo>
                <a:cubicBezTo>
                  <a:pt x="12821" y="5450"/>
                  <a:pt x="12823" y="5430"/>
                  <a:pt x="12822" y="5410"/>
                </a:cubicBezTo>
                <a:cubicBezTo>
                  <a:pt x="12796" y="5525"/>
                  <a:pt x="12689" y="5488"/>
                  <a:pt x="12595" y="5516"/>
                </a:cubicBezTo>
                <a:cubicBezTo>
                  <a:pt x="12488" y="5548"/>
                  <a:pt x="12420" y="5643"/>
                  <a:pt x="12356" y="5727"/>
                </a:cubicBezTo>
                <a:cubicBezTo>
                  <a:pt x="12342" y="5709"/>
                  <a:pt x="12351" y="5685"/>
                  <a:pt x="12368" y="5668"/>
                </a:cubicBezTo>
                <a:cubicBezTo>
                  <a:pt x="12328" y="5688"/>
                  <a:pt x="12360" y="5752"/>
                  <a:pt x="12320" y="5760"/>
                </a:cubicBezTo>
                <a:cubicBezTo>
                  <a:pt x="12299" y="5764"/>
                  <a:pt x="12308" y="5779"/>
                  <a:pt x="12294" y="5791"/>
                </a:cubicBezTo>
                <a:cubicBezTo>
                  <a:pt x="12270" y="5814"/>
                  <a:pt x="12263" y="5791"/>
                  <a:pt x="12240" y="5805"/>
                </a:cubicBezTo>
                <a:cubicBezTo>
                  <a:pt x="12216" y="5819"/>
                  <a:pt x="12109" y="5951"/>
                  <a:pt x="12095" y="5870"/>
                </a:cubicBezTo>
                <a:cubicBezTo>
                  <a:pt x="12108" y="5937"/>
                  <a:pt x="12052" y="5946"/>
                  <a:pt x="12006" y="5970"/>
                </a:cubicBezTo>
                <a:cubicBezTo>
                  <a:pt x="11978" y="5985"/>
                  <a:pt x="11955" y="6000"/>
                  <a:pt x="11921" y="5994"/>
                </a:cubicBezTo>
                <a:cubicBezTo>
                  <a:pt x="11906" y="5991"/>
                  <a:pt x="11817" y="5994"/>
                  <a:pt x="11893" y="6006"/>
                </a:cubicBezTo>
                <a:cubicBezTo>
                  <a:pt x="11803" y="6024"/>
                  <a:pt x="11957" y="6013"/>
                  <a:pt x="11863" y="6051"/>
                </a:cubicBezTo>
                <a:cubicBezTo>
                  <a:pt x="11935" y="6044"/>
                  <a:pt x="11821" y="6104"/>
                  <a:pt x="11828" y="6033"/>
                </a:cubicBezTo>
                <a:cubicBezTo>
                  <a:pt x="11817" y="6114"/>
                  <a:pt x="11795" y="6021"/>
                  <a:pt x="11792" y="6003"/>
                </a:cubicBezTo>
                <a:cubicBezTo>
                  <a:pt x="11793" y="6030"/>
                  <a:pt x="11802" y="6055"/>
                  <a:pt x="11803" y="6082"/>
                </a:cubicBezTo>
                <a:cubicBezTo>
                  <a:pt x="11804" y="6114"/>
                  <a:pt x="11736" y="6167"/>
                  <a:pt x="11774" y="6104"/>
                </a:cubicBezTo>
                <a:cubicBezTo>
                  <a:pt x="11725" y="6174"/>
                  <a:pt x="11722" y="6201"/>
                  <a:pt x="11638" y="6226"/>
                </a:cubicBezTo>
                <a:cubicBezTo>
                  <a:pt x="11642" y="6236"/>
                  <a:pt x="11646" y="6246"/>
                  <a:pt x="11649" y="6256"/>
                </a:cubicBezTo>
                <a:cubicBezTo>
                  <a:pt x="11631" y="6268"/>
                  <a:pt x="11611" y="6269"/>
                  <a:pt x="11590" y="6262"/>
                </a:cubicBezTo>
                <a:cubicBezTo>
                  <a:pt x="11589" y="6273"/>
                  <a:pt x="11590" y="6284"/>
                  <a:pt x="11593" y="6294"/>
                </a:cubicBezTo>
                <a:cubicBezTo>
                  <a:pt x="11604" y="6291"/>
                  <a:pt x="11615" y="6287"/>
                  <a:pt x="11626" y="6283"/>
                </a:cubicBezTo>
                <a:cubicBezTo>
                  <a:pt x="11618" y="6319"/>
                  <a:pt x="11583" y="6335"/>
                  <a:pt x="11549" y="6333"/>
                </a:cubicBezTo>
                <a:cubicBezTo>
                  <a:pt x="11585" y="6353"/>
                  <a:pt x="11567" y="6408"/>
                  <a:pt x="11540" y="6381"/>
                </a:cubicBezTo>
                <a:cubicBezTo>
                  <a:pt x="11549" y="6429"/>
                  <a:pt x="11523" y="6410"/>
                  <a:pt x="11486" y="6401"/>
                </a:cubicBezTo>
                <a:cubicBezTo>
                  <a:pt x="11509" y="6409"/>
                  <a:pt x="11527" y="6423"/>
                  <a:pt x="11540" y="6443"/>
                </a:cubicBezTo>
                <a:cubicBezTo>
                  <a:pt x="11512" y="6470"/>
                  <a:pt x="11478" y="6467"/>
                  <a:pt x="11463" y="6508"/>
                </a:cubicBezTo>
                <a:cubicBezTo>
                  <a:pt x="11452" y="6538"/>
                  <a:pt x="11404" y="6612"/>
                  <a:pt x="11428" y="6642"/>
                </a:cubicBezTo>
                <a:cubicBezTo>
                  <a:pt x="11439" y="6652"/>
                  <a:pt x="11438" y="6661"/>
                  <a:pt x="11426" y="6669"/>
                </a:cubicBezTo>
                <a:cubicBezTo>
                  <a:pt x="11397" y="6689"/>
                  <a:pt x="11417" y="6696"/>
                  <a:pt x="11423" y="6728"/>
                </a:cubicBezTo>
                <a:cubicBezTo>
                  <a:pt x="11443" y="6858"/>
                  <a:pt x="11362" y="6964"/>
                  <a:pt x="11498" y="7337"/>
                </a:cubicBezTo>
                <a:cubicBezTo>
                  <a:pt x="11521" y="7401"/>
                  <a:pt x="11517" y="7414"/>
                  <a:pt x="11499" y="7475"/>
                </a:cubicBezTo>
                <a:cubicBezTo>
                  <a:pt x="11481" y="7534"/>
                  <a:pt x="11501" y="7589"/>
                  <a:pt x="11507" y="7648"/>
                </a:cubicBezTo>
                <a:cubicBezTo>
                  <a:pt x="11482" y="7587"/>
                  <a:pt x="11472" y="7522"/>
                  <a:pt x="11498" y="7459"/>
                </a:cubicBezTo>
                <a:cubicBezTo>
                  <a:pt x="11528" y="7388"/>
                  <a:pt x="11456" y="7404"/>
                  <a:pt x="11453" y="7345"/>
                </a:cubicBezTo>
                <a:cubicBezTo>
                  <a:pt x="11453" y="7478"/>
                  <a:pt x="11471" y="7572"/>
                  <a:pt x="11507" y="7698"/>
                </a:cubicBezTo>
                <a:cubicBezTo>
                  <a:pt x="11506" y="7684"/>
                  <a:pt x="11506" y="7671"/>
                  <a:pt x="11507" y="7657"/>
                </a:cubicBezTo>
                <a:cubicBezTo>
                  <a:pt x="11525" y="7726"/>
                  <a:pt x="11538" y="7800"/>
                  <a:pt x="11534" y="7871"/>
                </a:cubicBezTo>
                <a:cubicBezTo>
                  <a:pt x="11532" y="7861"/>
                  <a:pt x="11530" y="7850"/>
                  <a:pt x="11528" y="7840"/>
                </a:cubicBezTo>
                <a:cubicBezTo>
                  <a:pt x="11526" y="7859"/>
                  <a:pt x="11520" y="7876"/>
                  <a:pt x="11510" y="7889"/>
                </a:cubicBezTo>
                <a:cubicBezTo>
                  <a:pt x="11621" y="7873"/>
                  <a:pt x="11458" y="8439"/>
                  <a:pt x="11352" y="8568"/>
                </a:cubicBezTo>
                <a:cubicBezTo>
                  <a:pt x="11360" y="8561"/>
                  <a:pt x="11371" y="8556"/>
                  <a:pt x="11382" y="8554"/>
                </a:cubicBezTo>
                <a:cubicBezTo>
                  <a:pt x="11349" y="8598"/>
                  <a:pt x="11312" y="8638"/>
                  <a:pt x="11272" y="8675"/>
                </a:cubicBezTo>
                <a:cubicBezTo>
                  <a:pt x="11295" y="8655"/>
                  <a:pt x="11311" y="8616"/>
                  <a:pt x="11333" y="8587"/>
                </a:cubicBezTo>
                <a:cubicBezTo>
                  <a:pt x="11280" y="8635"/>
                  <a:pt x="11305" y="8550"/>
                  <a:pt x="11269" y="8600"/>
                </a:cubicBezTo>
                <a:cubicBezTo>
                  <a:pt x="11248" y="8630"/>
                  <a:pt x="11215" y="8600"/>
                  <a:pt x="11187" y="8610"/>
                </a:cubicBezTo>
                <a:cubicBezTo>
                  <a:pt x="11139" y="8628"/>
                  <a:pt x="11066" y="8605"/>
                  <a:pt x="11118" y="8548"/>
                </a:cubicBezTo>
                <a:cubicBezTo>
                  <a:pt x="11128" y="8569"/>
                  <a:pt x="11146" y="8586"/>
                  <a:pt x="11168" y="8592"/>
                </a:cubicBezTo>
                <a:cubicBezTo>
                  <a:pt x="11181" y="8560"/>
                  <a:pt x="11126" y="8527"/>
                  <a:pt x="11112" y="8503"/>
                </a:cubicBezTo>
                <a:cubicBezTo>
                  <a:pt x="11084" y="8449"/>
                  <a:pt x="11105" y="8391"/>
                  <a:pt x="11042" y="8353"/>
                </a:cubicBezTo>
                <a:cubicBezTo>
                  <a:pt x="11006" y="8331"/>
                  <a:pt x="10968" y="8328"/>
                  <a:pt x="10964" y="8278"/>
                </a:cubicBezTo>
                <a:cubicBezTo>
                  <a:pt x="10959" y="8228"/>
                  <a:pt x="10991" y="8158"/>
                  <a:pt x="10931" y="8129"/>
                </a:cubicBezTo>
                <a:cubicBezTo>
                  <a:pt x="10957" y="8121"/>
                  <a:pt x="10974" y="8101"/>
                  <a:pt x="10991" y="8081"/>
                </a:cubicBezTo>
                <a:cubicBezTo>
                  <a:pt x="10978" y="8093"/>
                  <a:pt x="10967" y="8107"/>
                  <a:pt x="10952" y="8117"/>
                </a:cubicBezTo>
                <a:cubicBezTo>
                  <a:pt x="10954" y="8112"/>
                  <a:pt x="10957" y="8106"/>
                  <a:pt x="10960" y="8102"/>
                </a:cubicBezTo>
                <a:cubicBezTo>
                  <a:pt x="10881" y="8170"/>
                  <a:pt x="10947" y="7974"/>
                  <a:pt x="10952" y="7969"/>
                </a:cubicBezTo>
                <a:cubicBezTo>
                  <a:pt x="10931" y="7983"/>
                  <a:pt x="10911" y="7982"/>
                  <a:pt x="10892" y="7966"/>
                </a:cubicBezTo>
                <a:cubicBezTo>
                  <a:pt x="10935" y="8015"/>
                  <a:pt x="10867" y="8025"/>
                  <a:pt x="10845" y="7966"/>
                </a:cubicBezTo>
                <a:cubicBezTo>
                  <a:pt x="10824" y="7912"/>
                  <a:pt x="10849" y="7818"/>
                  <a:pt x="10791" y="7782"/>
                </a:cubicBezTo>
                <a:cubicBezTo>
                  <a:pt x="10838" y="7779"/>
                  <a:pt x="10928" y="7671"/>
                  <a:pt x="10901" y="7625"/>
                </a:cubicBezTo>
                <a:cubicBezTo>
                  <a:pt x="10891" y="7631"/>
                  <a:pt x="10881" y="7638"/>
                  <a:pt x="10872" y="7645"/>
                </a:cubicBezTo>
                <a:cubicBezTo>
                  <a:pt x="10874" y="7620"/>
                  <a:pt x="10858" y="7599"/>
                  <a:pt x="10836" y="7589"/>
                </a:cubicBezTo>
                <a:cubicBezTo>
                  <a:pt x="10790" y="7657"/>
                  <a:pt x="10898" y="7608"/>
                  <a:pt x="10812" y="7711"/>
                </a:cubicBezTo>
                <a:cubicBezTo>
                  <a:pt x="10798" y="7688"/>
                  <a:pt x="10786" y="7659"/>
                  <a:pt x="10791" y="7711"/>
                </a:cubicBezTo>
                <a:cubicBezTo>
                  <a:pt x="10742" y="7551"/>
                  <a:pt x="10942" y="7445"/>
                  <a:pt x="10903" y="7246"/>
                </a:cubicBezTo>
                <a:cubicBezTo>
                  <a:pt x="10889" y="7177"/>
                  <a:pt x="10862" y="7199"/>
                  <a:pt x="10820" y="7159"/>
                </a:cubicBezTo>
                <a:cubicBezTo>
                  <a:pt x="10721" y="7065"/>
                  <a:pt x="10728" y="6892"/>
                  <a:pt x="10607" y="6853"/>
                </a:cubicBezTo>
                <a:cubicBezTo>
                  <a:pt x="10551" y="6834"/>
                  <a:pt x="10515" y="6891"/>
                  <a:pt x="10462" y="6885"/>
                </a:cubicBezTo>
                <a:cubicBezTo>
                  <a:pt x="10471" y="6931"/>
                  <a:pt x="10429" y="6920"/>
                  <a:pt x="10392" y="6943"/>
                </a:cubicBezTo>
                <a:cubicBezTo>
                  <a:pt x="10377" y="6952"/>
                  <a:pt x="10311" y="6996"/>
                  <a:pt x="10319" y="6957"/>
                </a:cubicBezTo>
                <a:cubicBezTo>
                  <a:pt x="10277" y="6988"/>
                  <a:pt x="10222" y="6998"/>
                  <a:pt x="10171" y="6998"/>
                </a:cubicBezTo>
                <a:cubicBezTo>
                  <a:pt x="10148" y="6987"/>
                  <a:pt x="10159" y="6950"/>
                  <a:pt x="10168" y="6936"/>
                </a:cubicBezTo>
                <a:close/>
                <a:moveTo>
                  <a:pt x="2434" y="259"/>
                </a:moveTo>
                <a:cubicBezTo>
                  <a:pt x="2432" y="269"/>
                  <a:pt x="2433" y="279"/>
                  <a:pt x="2437" y="288"/>
                </a:cubicBezTo>
                <a:cubicBezTo>
                  <a:pt x="2436" y="278"/>
                  <a:pt x="2435" y="269"/>
                  <a:pt x="2434" y="259"/>
                </a:cubicBezTo>
                <a:close/>
                <a:moveTo>
                  <a:pt x="2345" y="321"/>
                </a:moveTo>
                <a:cubicBezTo>
                  <a:pt x="2334" y="329"/>
                  <a:pt x="2327" y="340"/>
                  <a:pt x="2324" y="354"/>
                </a:cubicBezTo>
                <a:cubicBezTo>
                  <a:pt x="2331" y="343"/>
                  <a:pt x="2338" y="332"/>
                  <a:pt x="2345" y="321"/>
                </a:cubicBezTo>
                <a:close/>
                <a:moveTo>
                  <a:pt x="2375" y="268"/>
                </a:moveTo>
                <a:cubicBezTo>
                  <a:pt x="2353" y="276"/>
                  <a:pt x="2334" y="288"/>
                  <a:pt x="2318" y="306"/>
                </a:cubicBezTo>
                <a:cubicBezTo>
                  <a:pt x="2344" y="313"/>
                  <a:pt x="2395" y="308"/>
                  <a:pt x="2375" y="268"/>
                </a:cubicBezTo>
                <a:close/>
                <a:moveTo>
                  <a:pt x="2292" y="303"/>
                </a:moveTo>
                <a:cubicBezTo>
                  <a:pt x="2260" y="308"/>
                  <a:pt x="2251" y="333"/>
                  <a:pt x="2274" y="357"/>
                </a:cubicBezTo>
                <a:cubicBezTo>
                  <a:pt x="2298" y="347"/>
                  <a:pt x="2309" y="326"/>
                  <a:pt x="2292" y="303"/>
                </a:cubicBezTo>
                <a:close/>
                <a:moveTo>
                  <a:pt x="6564" y="7532"/>
                </a:moveTo>
                <a:cubicBezTo>
                  <a:pt x="6564" y="7539"/>
                  <a:pt x="6564" y="7546"/>
                  <a:pt x="6564" y="7553"/>
                </a:cubicBezTo>
                <a:cubicBezTo>
                  <a:pt x="6604" y="7524"/>
                  <a:pt x="6651" y="7504"/>
                  <a:pt x="6686" y="7467"/>
                </a:cubicBezTo>
                <a:cubicBezTo>
                  <a:pt x="6644" y="7487"/>
                  <a:pt x="6606" y="7513"/>
                  <a:pt x="6564" y="7532"/>
                </a:cubicBezTo>
                <a:close/>
                <a:moveTo>
                  <a:pt x="555" y="5819"/>
                </a:moveTo>
                <a:cubicBezTo>
                  <a:pt x="550" y="5819"/>
                  <a:pt x="545" y="5819"/>
                  <a:pt x="540" y="5819"/>
                </a:cubicBezTo>
                <a:cubicBezTo>
                  <a:pt x="542" y="5843"/>
                  <a:pt x="552" y="5863"/>
                  <a:pt x="570" y="5879"/>
                </a:cubicBezTo>
                <a:cubicBezTo>
                  <a:pt x="572" y="5857"/>
                  <a:pt x="568" y="5837"/>
                  <a:pt x="555" y="5819"/>
                </a:cubicBezTo>
                <a:close/>
                <a:moveTo>
                  <a:pt x="314" y="5431"/>
                </a:moveTo>
                <a:cubicBezTo>
                  <a:pt x="277" y="5488"/>
                  <a:pt x="387" y="5458"/>
                  <a:pt x="406" y="5436"/>
                </a:cubicBezTo>
                <a:cubicBezTo>
                  <a:pt x="376" y="5458"/>
                  <a:pt x="345" y="5435"/>
                  <a:pt x="314" y="5431"/>
                </a:cubicBezTo>
                <a:close/>
                <a:moveTo>
                  <a:pt x="255" y="5478"/>
                </a:moveTo>
                <a:cubicBezTo>
                  <a:pt x="256" y="5466"/>
                  <a:pt x="257" y="5454"/>
                  <a:pt x="258" y="5442"/>
                </a:cubicBezTo>
                <a:cubicBezTo>
                  <a:pt x="238" y="5446"/>
                  <a:pt x="218" y="5451"/>
                  <a:pt x="199" y="5457"/>
                </a:cubicBezTo>
                <a:cubicBezTo>
                  <a:pt x="209" y="5482"/>
                  <a:pt x="230" y="5496"/>
                  <a:pt x="255" y="5478"/>
                </a:cubicBezTo>
                <a:close/>
                <a:moveTo>
                  <a:pt x="2396" y="434"/>
                </a:moveTo>
                <a:cubicBezTo>
                  <a:pt x="2359" y="411"/>
                  <a:pt x="2343" y="458"/>
                  <a:pt x="2369" y="481"/>
                </a:cubicBezTo>
                <a:cubicBezTo>
                  <a:pt x="2356" y="456"/>
                  <a:pt x="2371" y="440"/>
                  <a:pt x="2396" y="434"/>
                </a:cubicBezTo>
                <a:close/>
                <a:moveTo>
                  <a:pt x="2375" y="377"/>
                </a:moveTo>
                <a:cubicBezTo>
                  <a:pt x="2401" y="408"/>
                  <a:pt x="2364" y="400"/>
                  <a:pt x="2346" y="413"/>
                </a:cubicBezTo>
                <a:cubicBezTo>
                  <a:pt x="2317" y="433"/>
                  <a:pt x="2339" y="464"/>
                  <a:pt x="2318" y="490"/>
                </a:cubicBezTo>
                <a:cubicBezTo>
                  <a:pt x="2362" y="488"/>
                  <a:pt x="2355" y="535"/>
                  <a:pt x="2318" y="541"/>
                </a:cubicBezTo>
                <a:cubicBezTo>
                  <a:pt x="2274" y="476"/>
                  <a:pt x="2314" y="412"/>
                  <a:pt x="2375" y="377"/>
                </a:cubicBezTo>
                <a:close/>
                <a:moveTo>
                  <a:pt x="6362" y="7761"/>
                </a:moveTo>
                <a:cubicBezTo>
                  <a:pt x="6388" y="7734"/>
                  <a:pt x="6409" y="7704"/>
                  <a:pt x="6427" y="7672"/>
                </a:cubicBezTo>
                <a:cubicBezTo>
                  <a:pt x="6386" y="7724"/>
                  <a:pt x="6311" y="7787"/>
                  <a:pt x="6309" y="7853"/>
                </a:cubicBezTo>
                <a:cubicBezTo>
                  <a:pt x="6323" y="7821"/>
                  <a:pt x="6343" y="7791"/>
                  <a:pt x="6362" y="7761"/>
                </a:cubicBezTo>
                <a:close/>
                <a:moveTo>
                  <a:pt x="2203" y="725"/>
                </a:moveTo>
                <a:cubicBezTo>
                  <a:pt x="2201" y="709"/>
                  <a:pt x="2204" y="694"/>
                  <a:pt x="2212" y="680"/>
                </a:cubicBezTo>
                <a:cubicBezTo>
                  <a:pt x="2191" y="692"/>
                  <a:pt x="2176" y="713"/>
                  <a:pt x="2173" y="737"/>
                </a:cubicBezTo>
                <a:cubicBezTo>
                  <a:pt x="2183" y="733"/>
                  <a:pt x="2193" y="729"/>
                  <a:pt x="2203" y="725"/>
                </a:cubicBezTo>
                <a:close/>
                <a:moveTo>
                  <a:pt x="608" y="5638"/>
                </a:moveTo>
                <a:cubicBezTo>
                  <a:pt x="631" y="5658"/>
                  <a:pt x="636" y="5712"/>
                  <a:pt x="677" y="5692"/>
                </a:cubicBezTo>
                <a:cubicBezTo>
                  <a:pt x="672" y="5654"/>
                  <a:pt x="637" y="5650"/>
                  <a:pt x="608" y="5638"/>
                </a:cubicBezTo>
                <a:close/>
                <a:moveTo>
                  <a:pt x="14897" y="3088"/>
                </a:moveTo>
                <a:cubicBezTo>
                  <a:pt x="14887" y="3090"/>
                  <a:pt x="14753" y="3100"/>
                  <a:pt x="14838" y="3109"/>
                </a:cubicBezTo>
                <a:cubicBezTo>
                  <a:pt x="14807" y="3117"/>
                  <a:pt x="14773" y="3115"/>
                  <a:pt x="14743" y="3124"/>
                </a:cubicBezTo>
                <a:cubicBezTo>
                  <a:pt x="14814" y="3096"/>
                  <a:pt x="14736" y="3112"/>
                  <a:pt x="14713" y="3103"/>
                </a:cubicBezTo>
                <a:cubicBezTo>
                  <a:pt x="14749" y="3053"/>
                  <a:pt x="14767" y="3048"/>
                  <a:pt x="14823" y="3033"/>
                </a:cubicBezTo>
                <a:cubicBezTo>
                  <a:pt x="14855" y="3024"/>
                  <a:pt x="14867" y="2995"/>
                  <a:pt x="14902" y="2994"/>
                </a:cubicBezTo>
                <a:cubicBezTo>
                  <a:pt x="14930" y="2994"/>
                  <a:pt x="14956" y="3003"/>
                  <a:pt x="14984" y="3002"/>
                </a:cubicBezTo>
                <a:cubicBezTo>
                  <a:pt x="15026" y="3000"/>
                  <a:pt x="15070" y="2983"/>
                  <a:pt x="15115" y="2980"/>
                </a:cubicBezTo>
                <a:cubicBezTo>
                  <a:pt x="15183" y="2976"/>
                  <a:pt x="15228" y="2929"/>
                  <a:pt x="15292" y="2913"/>
                </a:cubicBezTo>
                <a:cubicBezTo>
                  <a:pt x="15249" y="2936"/>
                  <a:pt x="15208" y="2965"/>
                  <a:pt x="15168" y="2993"/>
                </a:cubicBezTo>
                <a:cubicBezTo>
                  <a:pt x="15205" y="3015"/>
                  <a:pt x="15221" y="2976"/>
                  <a:pt x="15250" y="2962"/>
                </a:cubicBezTo>
                <a:cubicBezTo>
                  <a:pt x="15286" y="2944"/>
                  <a:pt x="15343" y="2957"/>
                  <a:pt x="15384" y="2943"/>
                </a:cubicBezTo>
                <a:cubicBezTo>
                  <a:pt x="15254" y="3055"/>
                  <a:pt x="15057" y="3052"/>
                  <a:pt x="14897" y="3088"/>
                </a:cubicBezTo>
                <a:close/>
                <a:moveTo>
                  <a:pt x="9028" y="6844"/>
                </a:moveTo>
                <a:cubicBezTo>
                  <a:pt x="9018" y="6850"/>
                  <a:pt x="9008" y="6856"/>
                  <a:pt x="8998" y="6862"/>
                </a:cubicBezTo>
                <a:cubicBezTo>
                  <a:pt x="9027" y="6884"/>
                  <a:pt x="9037" y="6878"/>
                  <a:pt x="9028" y="6844"/>
                </a:cubicBezTo>
                <a:close/>
                <a:moveTo>
                  <a:pt x="14704" y="3097"/>
                </a:moveTo>
                <a:cubicBezTo>
                  <a:pt x="14693" y="3119"/>
                  <a:pt x="14675" y="3135"/>
                  <a:pt x="14651" y="3141"/>
                </a:cubicBezTo>
                <a:cubicBezTo>
                  <a:pt x="14660" y="3118"/>
                  <a:pt x="14677" y="3097"/>
                  <a:pt x="14704" y="3097"/>
                </a:cubicBezTo>
                <a:close/>
                <a:moveTo>
                  <a:pt x="11765" y="746"/>
                </a:moveTo>
                <a:cubicBezTo>
                  <a:pt x="11764" y="739"/>
                  <a:pt x="11763" y="732"/>
                  <a:pt x="11762" y="725"/>
                </a:cubicBezTo>
                <a:cubicBezTo>
                  <a:pt x="11790" y="721"/>
                  <a:pt x="11833" y="737"/>
                  <a:pt x="11837" y="695"/>
                </a:cubicBezTo>
                <a:cubicBezTo>
                  <a:pt x="11731" y="681"/>
                  <a:pt x="11585" y="749"/>
                  <a:pt x="11572" y="796"/>
                </a:cubicBezTo>
                <a:cubicBezTo>
                  <a:pt x="11564" y="825"/>
                  <a:pt x="11601" y="817"/>
                  <a:pt x="11614" y="811"/>
                </a:cubicBezTo>
                <a:cubicBezTo>
                  <a:pt x="11593" y="822"/>
                  <a:pt x="11575" y="839"/>
                  <a:pt x="11584" y="864"/>
                </a:cubicBezTo>
                <a:cubicBezTo>
                  <a:pt x="11636" y="814"/>
                  <a:pt x="11696" y="768"/>
                  <a:pt x="11765" y="746"/>
                </a:cubicBezTo>
                <a:close/>
                <a:moveTo>
                  <a:pt x="15821" y="2806"/>
                </a:moveTo>
                <a:cubicBezTo>
                  <a:pt x="15838" y="2856"/>
                  <a:pt x="15759" y="2848"/>
                  <a:pt x="15732" y="2848"/>
                </a:cubicBezTo>
                <a:cubicBezTo>
                  <a:pt x="15762" y="2835"/>
                  <a:pt x="15785" y="2803"/>
                  <a:pt x="15821" y="2806"/>
                </a:cubicBezTo>
                <a:close/>
                <a:moveTo>
                  <a:pt x="16735" y="1814"/>
                </a:moveTo>
                <a:cubicBezTo>
                  <a:pt x="16736" y="1838"/>
                  <a:pt x="16723" y="1851"/>
                  <a:pt x="16700" y="1850"/>
                </a:cubicBezTo>
                <a:cubicBezTo>
                  <a:pt x="16704" y="1831"/>
                  <a:pt x="16716" y="1819"/>
                  <a:pt x="16735" y="1814"/>
                </a:cubicBezTo>
                <a:close/>
                <a:moveTo>
                  <a:pt x="12187" y="1304"/>
                </a:moveTo>
                <a:cubicBezTo>
                  <a:pt x="12184" y="1300"/>
                  <a:pt x="12181" y="1296"/>
                  <a:pt x="12178" y="1292"/>
                </a:cubicBezTo>
                <a:cubicBezTo>
                  <a:pt x="12159" y="1308"/>
                  <a:pt x="12148" y="1329"/>
                  <a:pt x="12145" y="1354"/>
                </a:cubicBezTo>
                <a:cubicBezTo>
                  <a:pt x="12168" y="1347"/>
                  <a:pt x="12185" y="1328"/>
                  <a:pt x="12187" y="1304"/>
                </a:cubicBezTo>
                <a:close/>
                <a:moveTo>
                  <a:pt x="12775" y="1173"/>
                </a:moveTo>
                <a:cubicBezTo>
                  <a:pt x="12751" y="1188"/>
                  <a:pt x="12731" y="1206"/>
                  <a:pt x="12712" y="1227"/>
                </a:cubicBezTo>
                <a:cubicBezTo>
                  <a:pt x="12752" y="1224"/>
                  <a:pt x="12815" y="1233"/>
                  <a:pt x="12775" y="117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6" name="꙱ United Kingdom (United Kingdom of Great Britain and Northern Ireland) (GB) (H)">
            <a:extLst>
              <a:ext uri="{FF2B5EF4-FFF2-40B4-BE49-F238E27FC236}">
                <a16:creationId xmlns:a16="http://schemas.microsoft.com/office/drawing/2014/main" id="{CD5FAB40-535C-4FD2-82B1-7AE0BC6AD86B}"/>
              </a:ext>
            </a:extLst>
          </p:cNvPr>
          <p:cNvSpPr>
            <a:spLocks noEditPoints="1"/>
          </p:cNvSpPr>
          <p:nvPr/>
        </p:nvSpPr>
        <p:spPr bwMode="auto">
          <a:xfrm>
            <a:off x="4250128" y="614432"/>
            <a:ext cx="221086" cy="302349"/>
          </a:xfrm>
          <a:custGeom>
            <a:avLst/>
            <a:gdLst>
              <a:gd name="T0" fmla="*/ 338 w 2676"/>
              <a:gd name="T1" fmla="*/ 1886 h 3664"/>
              <a:gd name="T2" fmla="*/ 692 w 2676"/>
              <a:gd name="T3" fmla="*/ 2069 h 3664"/>
              <a:gd name="T4" fmla="*/ 621 w 2676"/>
              <a:gd name="T5" fmla="*/ 2213 h 3664"/>
              <a:gd name="T6" fmla="*/ 0 w 2676"/>
              <a:gd name="T7" fmla="*/ 2144 h 3664"/>
              <a:gd name="T8" fmla="*/ 2075 w 2676"/>
              <a:gd name="T9" fmla="*/ 108 h 3664"/>
              <a:gd name="T10" fmla="*/ 2012 w 2676"/>
              <a:gd name="T11" fmla="*/ 131 h 3664"/>
              <a:gd name="T12" fmla="*/ 2021 w 2676"/>
              <a:gd name="T13" fmla="*/ 170 h 3664"/>
              <a:gd name="T14" fmla="*/ 1962 w 2676"/>
              <a:gd name="T15" fmla="*/ 170 h 3664"/>
              <a:gd name="T16" fmla="*/ 1635 w 2676"/>
              <a:gd name="T17" fmla="*/ 523 h 3664"/>
              <a:gd name="T18" fmla="*/ 1499 w 2676"/>
              <a:gd name="T19" fmla="*/ 707 h 3664"/>
              <a:gd name="T20" fmla="*/ 1469 w 2676"/>
              <a:gd name="T21" fmla="*/ 587 h 3664"/>
              <a:gd name="T22" fmla="*/ 816 w 2676"/>
              <a:gd name="T23" fmla="*/ 1806 h 3664"/>
              <a:gd name="T24" fmla="*/ 656 w 2676"/>
              <a:gd name="T25" fmla="*/ 1173 h 3664"/>
              <a:gd name="T26" fmla="*/ 570 w 2676"/>
              <a:gd name="T27" fmla="*/ 1521 h 3664"/>
              <a:gd name="T28" fmla="*/ 828 w 2676"/>
              <a:gd name="T29" fmla="*/ 1432 h 3664"/>
              <a:gd name="T30" fmla="*/ 743 w 2676"/>
              <a:gd name="T31" fmla="*/ 1556 h 3664"/>
              <a:gd name="T32" fmla="*/ 771 w 2676"/>
              <a:gd name="T33" fmla="*/ 1665 h 3664"/>
              <a:gd name="T34" fmla="*/ 837 w 2676"/>
              <a:gd name="T35" fmla="*/ 1645 h 3664"/>
              <a:gd name="T36" fmla="*/ 908 w 2676"/>
              <a:gd name="T37" fmla="*/ 1653 h 3664"/>
              <a:gd name="T38" fmla="*/ 941 w 2676"/>
              <a:gd name="T39" fmla="*/ 2023 h 3664"/>
              <a:gd name="T40" fmla="*/ 1220 w 2676"/>
              <a:gd name="T41" fmla="*/ 2064 h 3664"/>
              <a:gd name="T42" fmla="*/ 1359 w 2676"/>
              <a:gd name="T43" fmla="*/ 2308 h 3664"/>
              <a:gd name="T44" fmla="*/ 918 w 2676"/>
              <a:gd name="T45" fmla="*/ 2495 h 3664"/>
              <a:gd name="T46" fmla="*/ 1051 w 2676"/>
              <a:gd name="T47" fmla="*/ 2786 h 3664"/>
              <a:gd name="T48" fmla="*/ 712 w 2676"/>
              <a:gd name="T49" fmla="*/ 3080 h 3664"/>
              <a:gd name="T50" fmla="*/ 1135 w 2676"/>
              <a:gd name="T51" fmla="*/ 3175 h 3664"/>
              <a:gd name="T52" fmla="*/ 963 w 2676"/>
              <a:gd name="T53" fmla="*/ 3244 h 3664"/>
              <a:gd name="T54" fmla="*/ 509 w 2676"/>
              <a:gd name="T55" fmla="*/ 3609 h 3664"/>
              <a:gd name="T56" fmla="*/ 1034 w 2676"/>
              <a:gd name="T57" fmla="*/ 3579 h 3664"/>
              <a:gd name="T58" fmla="*/ 1701 w 2676"/>
              <a:gd name="T59" fmla="*/ 3350 h 3664"/>
              <a:gd name="T60" fmla="*/ 2358 w 2676"/>
              <a:gd name="T61" fmla="*/ 3300 h 3664"/>
              <a:gd name="T62" fmla="*/ 2294 w 2676"/>
              <a:gd name="T63" fmla="*/ 3136 h 3664"/>
              <a:gd name="T64" fmla="*/ 2413 w 2676"/>
              <a:gd name="T65" fmla="*/ 2964 h 3664"/>
              <a:gd name="T66" fmla="*/ 2184 w 2676"/>
              <a:gd name="T67" fmla="*/ 2486 h 3664"/>
              <a:gd name="T68" fmla="*/ 1760 w 2676"/>
              <a:gd name="T69" fmla="*/ 1826 h 3664"/>
              <a:gd name="T70" fmla="*/ 1457 w 2676"/>
              <a:gd name="T71" fmla="*/ 1547 h 3664"/>
              <a:gd name="T72" fmla="*/ 1753 w 2676"/>
              <a:gd name="T73" fmla="*/ 1097 h 3664"/>
              <a:gd name="T74" fmla="*/ 1089 w 2676"/>
              <a:gd name="T75" fmla="*/ 1078 h 3664"/>
              <a:gd name="T76" fmla="*/ 1439 w 2676"/>
              <a:gd name="T77" fmla="*/ 735 h 3664"/>
              <a:gd name="T78" fmla="*/ 923 w 2676"/>
              <a:gd name="T79" fmla="*/ 841 h 3664"/>
              <a:gd name="T80" fmla="*/ 775 w 2676"/>
              <a:gd name="T81" fmla="*/ 1105 h 3664"/>
              <a:gd name="T82" fmla="*/ 810 w 2676"/>
              <a:gd name="T83" fmla="*/ 1245 h 3664"/>
              <a:gd name="T84" fmla="*/ 739 w 2676"/>
              <a:gd name="T85" fmla="*/ 1387 h 3664"/>
              <a:gd name="T86" fmla="*/ 623 w 2676"/>
              <a:gd name="T87" fmla="*/ 1494 h 3664"/>
              <a:gd name="T88" fmla="*/ 572 w 2676"/>
              <a:gd name="T89" fmla="*/ 1301 h 3664"/>
              <a:gd name="T90" fmla="*/ 486 w 2676"/>
              <a:gd name="T91" fmla="*/ 1129 h 3664"/>
              <a:gd name="T92" fmla="*/ 534 w 2676"/>
              <a:gd name="T93" fmla="*/ 1758 h 3664"/>
              <a:gd name="T94" fmla="*/ 468 w 2676"/>
              <a:gd name="T95" fmla="*/ 1426 h 3664"/>
              <a:gd name="T96" fmla="*/ 623 w 2676"/>
              <a:gd name="T97" fmla="*/ 859 h 3664"/>
              <a:gd name="T98" fmla="*/ 409 w 2676"/>
              <a:gd name="T99" fmla="*/ 906 h 3664"/>
              <a:gd name="T100" fmla="*/ 403 w 2676"/>
              <a:gd name="T101" fmla="*/ 1467 h 3664"/>
              <a:gd name="T102" fmla="*/ 341 w 2676"/>
              <a:gd name="T103" fmla="*/ 1147 h 3664"/>
              <a:gd name="T104" fmla="*/ 341 w 2676"/>
              <a:gd name="T105" fmla="*/ 1248 h 3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76" h="3664">
                <a:moveTo>
                  <a:pt x="0" y="2144"/>
                </a:moveTo>
                <a:cubicBezTo>
                  <a:pt x="25" y="2104"/>
                  <a:pt x="82" y="2105"/>
                  <a:pt x="118" y="2082"/>
                </a:cubicBezTo>
                <a:cubicBezTo>
                  <a:pt x="105" y="2072"/>
                  <a:pt x="92" y="2061"/>
                  <a:pt x="80" y="2049"/>
                </a:cubicBezTo>
                <a:cubicBezTo>
                  <a:pt x="156" y="2073"/>
                  <a:pt x="185" y="1988"/>
                  <a:pt x="222" y="1946"/>
                </a:cubicBezTo>
                <a:cubicBezTo>
                  <a:pt x="256" y="1906"/>
                  <a:pt x="328" y="1959"/>
                  <a:pt x="338" y="1886"/>
                </a:cubicBezTo>
                <a:cubicBezTo>
                  <a:pt x="406" y="1917"/>
                  <a:pt x="489" y="1839"/>
                  <a:pt x="557" y="1886"/>
                </a:cubicBezTo>
                <a:cubicBezTo>
                  <a:pt x="584" y="1905"/>
                  <a:pt x="600" y="1949"/>
                  <a:pt x="613" y="1977"/>
                </a:cubicBezTo>
                <a:cubicBezTo>
                  <a:pt x="610" y="1972"/>
                  <a:pt x="663" y="2033"/>
                  <a:pt x="662" y="2022"/>
                </a:cubicBezTo>
                <a:cubicBezTo>
                  <a:pt x="663" y="2033"/>
                  <a:pt x="604" y="2062"/>
                  <a:pt x="596" y="2070"/>
                </a:cubicBezTo>
                <a:cubicBezTo>
                  <a:pt x="617" y="2068"/>
                  <a:pt x="679" y="2042"/>
                  <a:pt x="692" y="2069"/>
                </a:cubicBezTo>
                <a:cubicBezTo>
                  <a:pt x="706" y="2096"/>
                  <a:pt x="733" y="2152"/>
                  <a:pt x="685" y="2165"/>
                </a:cubicBezTo>
                <a:cubicBezTo>
                  <a:pt x="693" y="2136"/>
                  <a:pt x="682" y="2097"/>
                  <a:pt x="644" y="2106"/>
                </a:cubicBezTo>
                <a:cubicBezTo>
                  <a:pt x="667" y="2119"/>
                  <a:pt x="664" y="2143"/>
                  <a:pt x="650" y="2162"/>
                </a:cubicBezTo>
                <a:cubicBezTo>
                  <a:pt x="662" y="2156"/>
                  <a:pt x="672" y="2157"/>
                  <a:pt x="680" y="2165"/>
                </a:cubicBezTo>
                <a:cubicBezTo>
                  <a:pt x="683" y="2185"/>
                  <a:pt x="637" y="2211"/>
                  <a:pt x="621" y="2213"/>
                </a:cubicBezTo>
                <a:cubicBezTo>
                  <a:pt x="581" y="2217"/>
                  <a:pt x="581" y="2285"/>
                  <a:pt x="532" y="2270"/>
                </a:cubicBezTo>
                <a:cubicBezTo>
                  <a:pt x="491" y="2258"/>
                  <a:pt x="483" y="2245"/>
                  <a:pt x="448" y="2268"/>
                </a:cubicBezTo>
                <a:cubicBezTo>
                  <a:pt x="418" y="2288"/>
                  <a:pt x="369" y="2268"/>
                  <a:pt x="382" y="2227"/>
                </a:cubicBezTo>
                <a:cubicBezTo>
                  <a:pt x="366" y="2228"/>
                  <a:pt x="252" y="2102"/>
                  <a:pt x="245" y="2183"/>
                </a:cubicBezTo>
                <a:cubicBezTo>
                  <a:pt x="231" y="2326"/>
                  <a:pt x="55" y="2191"/>
                  <a:pt x="0" y="2144"/>
                </a:cubicBezTo>
                <a:close/>
                <a:moveTo>
                  <a:pt x="1722" y="3456"/>
                </a:moveTo>
                <a:cubicBezTo>
                  <a:pt x="1747" y="3454"/>
                  <a:pt x="1770" y="3439"/>
                  <a:pt x="1784" y="3418"/>
                </a:cubicBezTo>
                <a:cubicBezTo>
                  <a:pt x="1735" y="3391"/>
                  <a:pt x="1708" y="3399"/>
                  <a:pt x="1662" y="3427"/>
                </a:cubicBezTo>
                <a:cubicBezTo>
                  <a:pt x="1683" y="3434"/>
                  <a:pt x="1703" y="3444"/>
                  <a:pt x="1722" y="3456"/>
                </a:cubicBezTo>
                <a:close/>
                <a:moveTo>
                  <a:pt x="2075" y="108"/>
                </a:moveTo>
                <a:cubicBezTo>
                  <a:pt x="2085" y="104"/>
                  <a:pt x="2095" y="100"/>
                  <a:pt x="2105" y="96"/>
                </a:cubicBezTo>
                <a:cubicBezTo>
                  <a:pt x="2075" y="80"/>
                  <a:pt x="2065" y="84"/>
                  <a:pt x="2075" y="108"/>
                </a:cubicBezTo>
                <a:close/>
                <a:moveTo>
                  <a:pt x="2087" y="72"/>
                </a:moveTo>
                <a:cubicBezTo>
                  <a:pt x="2130" y="0"/>
                  <a:pt x="2002" y="61"/>
                  <a:pt x="2087" y="72"/>
                </a:cubicBezTo>
                <a:close/>
                <a:moveTo>
                  <a:pt x="2012" y="131"/>
                </a:moveTo>
                <a:cubicBezTo>
                  <a:pt x="2034" y="115"/>
                  <a:pt x="2066" y="65"/>
                  <a:pt x="2015" y="63"/>
                </a:cubicBezTo>
                <a:cubicBezTo>
                  <a:pt x="2018" y="85"/>
                  <a:pt x="1999" y="111"/>
                  <a:pt x="2012" y="131"/>
                </a:cubicBezTo>
                <a:close/>
                <a:moveTo>
                  <a:pt x="1944" y="289"/>
                </a:moveTo>
                <a:cubicBezTo>
                  <a:pt x="1939" y="300"/>
                  <a:pt x="1934" y="310"/>
                  <a:pt x="1929" y="321"/>
                </a:cubicBezTo>
                <a:cubicBezTo>
                  <a:pt x="1994" y="321"/>
                  <a:pt x="1998" y="211"/>
                  <a:pt x="2021" y="170"/>
                </a:cubicBezTo>
                <a:cubicBezTo>
                  <a:pt x="1997" y="168"/>
                  <a:pt x="1983" y="154"/>
                  <a:pt x="1989" y="128"/>
                </a:cubicBezTo>
                <a:cubicBezTo>
                  <a:pt x="1979" y="135"/>
                  <a:pt x="1969" y="142"/>
                  <a:pt x="1959" y="149"/>
                </a:cubicBezTo>
                <a:cubicBezTo>
                  <a:pt x="1957" y="128"/>
                  <a:pt x="1961" y="108"/>
                  <a:pt x="1971" y="90"/>
                </a:cubicBezTo>
                <a:cubicBezTo>
                  <a:pt x="1934" y="85"/>
                  <a:pt x="1940" y="132"/>
                  <a:pt x="1903" y="122"/>
                </a:cubicBezTo>
                <a:cubicBezTo>
                  <a:pt x="1919" y="142"/>
                  <a:pt x="1939" y="158"/>
                  <a:pt x="1962" y="170"/>
                </a:cubicBezTo>
                <a:cubicBezTo>
                  <a:pt x="1934" y="186"/>
                  <a:pt x="1902" y="193"/>
                  <a:pt x="1870" y="191"/>
                </a:cubicBezTo>
                <a:cubicBezTo>
                  <a:pt x="1880" y="243"/>
                  <a:pt x="1884" y="204"/>
                  <a:pt x="1924" y="218"/>
                </a:cubicBezTo>
                <a:cubicBezTo>
                  <a:pt x="1957" y="229"/>
                  <a:pt x="1973" y="262"/>
                  <a:pt x="1944" y="289"/>
                </a:cubicBezTo>
                <a:close/>
                <a:moveTo>
                  <a:pt x="1579" y="559"/>
                </a:moveTo>
                <a:cubicBezTo>
                  <a:pt x="1596" y="545"/>
                  <a:pt x="1615" y="533"/>
                  <a:pt x="1635" y="523"/>
                </a:cubicBezTo>
                <a:cubicBezTo>
                  <a:pt x="1609" y="519"/>
                  <a:pt x="1588" y="535"/>
                  <a:pt x="1579" y="559"/>
                </a:cubicBezTo>
                <a:close/>
                <a:moveTo>
                  <a:pt x="1532" y="544"/>
                </a:moveTo>
                <a:cubicBezTo>
                  <a:pt x="1536" y="524"/>
                  <a:pt x="1528" y="510"/>
                  <a:pt x="1508" y="502"/>
                </a:cubicBezTo>
                <a:cubicBezTo>
                  <a:pt x="1497" y="526"/>
                  <a:pt x="1507" y="541"/>
                  <a:pt x="1532" y="544"/>
                </a:cubicBezTo>
                <a:close/>
                <a:moveTo>
                  <a:pt x="1499" y="707"/>
                </a:moveTo>
                <a:cubicBezTo>
                  <a:pt x="1509" y="698"/>
                  <a:pt x="1514" y="686"/>
                  <a:pt x="1514" y="672"/>
                </a:cubicBezTo>
                <a:cubicBezTo>
                  <a:pt x="1482" y="669"/>
                  <a:pt x="1477" y="681"/>
                  <a:pt x="1499" y="707"/>
                </a:cubicBezTo>
                <a:close/>
                <a:moveTo>
                  <a:pt x="1428" y="627"/>
                </a:moveTo>
                <a:cubicBezTo>
                  <a:pt x="1459" y="655"/>
                  <a:pt x="1541" y="669"/>
                  <a:pt x="1567" y="627"/>
                </a:cubicBezTo>
                <a:cubicBezTo>
                  <a:pt x="1535" y="625"/>
                  <a:pt x="1480" y="627"/>
                  <a:pt x="1469" y="587"/>
                </a:cubicBezTo>
                <a:cubicBezTo>
                  <a:pt x="1459" y="555"/>
                  <a:pt x="1378" y="586"/>
                  <a:pt x="1428" y="627"/>
                </a:cubicBezTo>
                <a:close/>
                <a:moveTo>
                  <a:pt x="1428" y="692"/>
                </a:moveTo>
                <a:cubicBezTo>
                  <a:pt x="1434" y="668"/>
                  <a:pt x="1426" y="645"/>
                  <a:pt x="1398" y="642"/>
                </a:cubicBezTo>
                <a:cubicBezTo>
                  <a:pt x="1392" y="666"/>
                  <a:pt x="1406" y="684"/>
                  <a:pt x="1428" y="692"/>
                </a:cubicBezTo>
                <a:close/>
                <a:moveTo>
                  <a:pt x="816" y="1806"/>
                </a:moveTo>
                <a:cubicBezTo>
                  <a:pt x="856" y="1790"/>
                  <a:pt x="843" y="1705"/>
                  <a:pt x="798" y="1708"/>
                </a:cubicBezTo>
                <a:cubicBezTo>
                  <a:pt x="745" y="1711"/>
                  <a:pt x="770" y="1809"/>
                  <a:pt x="816" y="1806"/>
                </a:cubicBezTo>
                <a:close/>
                <a:moveTo>
                  <a:pt x="656" y="1173"/>
                </a:moveTo>
                <a:cubicBezTo>
                  <a:pt x="665" y="1154"/>
                  <a:pt x="671" y="1133"/>
                  <a:pt x="673" y="1111"/>
                </a:cubicBezTo>
                <a:cubicBezTo>
                  <a:pt x="655" y="1128"/>
                  <a:pt x="649" y="1149"/>
                  <a:pt x="656" y="1173"/>
                </a:cubicBezTo>
                <a:close/>
                <a:moveTo>
                  <a:pt x="620" y="1684"/>
                </a:moveTo>
                <a:cubicBezTo>
                  <a:pt x="646" y="1645"/>
                  <a:pt x="689" y="1614"/>
                  <a:pt x="697" y="1565"/>
                </a:cubicBezTo>
                <a:cubicBezTo>
                  <a:pt x="658" y="1589"/>
                  <a:pt x="636" y="1635"/>
                  <a:pt x="593" y="1654"/>
                </a:cubicBezTo>
                <a:cubicBezTo>
                  <a:pt x="601" y="1665"/>
                  <a:pt x="610" y="1675"/>
                  <a:pt x="620" y="1684"/>
                </a:cubicBezTo>
                <a:close/>
                <a:moveTo>
                  <a:pt x="570" y="1521"/>
                </a:moveTo>
                <a:cubicBezTo>
                  <a:pt x="622" y="1517"/>
                  <a:pt x="670" y="1496"/>
                  <a:pt x="721" y="1485"/>
                </a:cubicBezTo>
                <a:cubicBezTo>
                  <a:pt x="718" y="1471"/>
                  <a:pt x="708" y="1456"/>
                  <a:pt x="694" y="1444"/>
                </a:cubicBezTo>
                <a:cubicBezTo>
                  <a:pt x="751" y="1448"/>
                  <a:pt x="843" y="1363"/>
                  <a:pt x="879" y="1343"/>
                </a:cubicBezTo>
                <a:cubicBezTo>
                  <a:pt x="859" y="1363"/>
                  <a:pt x="847" y="1394"/>
                  <a:pt x="896" y="1378"/>
                </a:cubicBezTo>
                <a:cubicBezTo>
                  <a:pt x="878" y="1390"/>
                  <a:pt x="749" y="1441"/>
                  <a:pt x="828" y="1432"/>
                </a:cubicBezTo>
                <a:cubicBezTo>
                  <a:pt x="818" y="1441"/>
                  <a:pt x="808" y="1451"/>
                  <a:pt x="798" y="1461"/>
                </a:cubicBezTo>
                <a:cubicBezTo>
                  <a:pt x="819" y="1462"/>
                  <a:pt x="840" y="1460"/>
                  <a:pt x="861" y="1455"/>
                </a:cubicBezTo>
                <a:cubicBezTo>
                  <a:pt x="849" y="1462"/>
                  <a:pt x="792" y="1464"/>
                  <a:pt x="789" y="1469"/>
                </a:cubicBezTo>
                <a:cubicBezTo>
                  <a:pt x="779" y="1481"/>
                  <a:pt x="763" y="1492"/>
                  <a:pt x="750" y="1501"/>
                </a:cubicBezTo>
                <a:cubicBezTo>
                  <a:pt x="734" y="1511"/>
                  <a:pt x="746" y="1540"/>
                  <a:pt x="743" y="1556"/>
                </a:cubicBezTo>
                <a:cubicBezTo>
                  <a:pt x="741" y="1573"/>
                  <a:pt x="650" y="1681"/>
                  <a:pt x="730" y="1604"/>
                </a:cubicBezTo>
                <a:cubicBezTo>
                  <a:pt x="699" y="1634"/>
                  <a:pt x="690" y="1717"/>
                  <a:pt x="751" y="1678"/>
                </a:cubicBezTo>
                <a:cubicBezTo>
                  <a:pt x="699" y="1719"/>
                  <a:pt x="695" y="1769"/>
                  <a:pt x="659" y="1813"/>
                </a:cubicBezTo>
                <a:cubicBezTo>
                  <a:pt x="634" y="1844"/>
                  <a:pt x="712" y="1868"/>
                  <a:pt x="720" y="1805"/>
                </a:cubicBezTo>
                <a:cubicBezTo>
                  <a:pt x="726" y="1760"/>
                  <a:pt x="786" y="1708"/>
                  <a:pt x="771" y="1665"/>
                </a:cubicBezTo>
                <a:cubicBezTo>
                  <a:pt x="749" y="1604"/>
                  <a:pt x="840" y="1567"/>
                  <a:pt x="879" y="1545"/>
                </a:cubicBezTo>
                <a:cubicBezTo>
                  <a:pt x="853" y="1567"/>
                  <a:pt x="786" y="1600"/>
                  <a:pt x="793" y="1642"/>
                </a:cubicBezTo>
                <a:cubicBezTo>
                  <a:pt x="799" y="1662"/>
                  <a:pt x="810" y="1667"/>
                  <a:pt x="828" y="1657"/>
                </a:cubicBezTo>
                <a:cubicBezTo>
                  <a:pt x="838" y="1676"/>
                  <a:pt x="851" y="1693"/>
                  <a:pt x="867" y="1708"/>
                </a:cubicBezTo>
                <a:cubicBezTo>
                  <a:pt x="874" y="1683"/>
                  <a:pt x="859" y="1657"/>
                  <a:pt x="837" y="1645"/>
                </a:cubicBezTo>
                <a:cubicBezTo>
                  <a:pt x="860" y="1614"/>
                  <a:pt x="873" y="1635"/>
                  <a:pt x="879" y="1660"/>
                </a:cubicBezTo>
                <a:cubicBezTo>
                  <a:pt x="920" y="1623"/>
                  <a:pt x="891" y="1552"/>
                  <a:pt x="941" y="1562"/>
                </a:cubicBezTo>
                <a:cubicBezTo>
                  <a:pt x="920" y="1580"/>
                  <a:pt x="917" y="1599"/>
                  <a:pt x="932" y="1622"/>
                </a:cubicBezTo>
                <a:cubicBezTo>
                  <a:pt x="926" y="1566"/>
                  <a:pt x="960" y="1625"/>
                  <a:pt x="994" y="1639"/>
                </a:cubicBezTo>
                <a:cubicBezTo>
                  <a:pt x="971" y="1638"/>
                  <a:pt x="918" y="1618"/>
                  <a:pt x="908" y="1653"/>
                </a:cubicBezTo>
                <a:cubicBezTo>
                  <a:pt x="889" y="1718"/>
                  <a:pt x="933" y="1717"/>
                  <a:pt x="953" y="1763"/>
                </a:cubicBezTo>
                <a:cubicBezTo>
                  <a:pt x="988" y="1841"/>
                  <a:pt x="811" y="1887"/>
                  <a:pt x="846" y="1981"/>
                </a:cubicBezTo>
                <a:cubicBezTo>
                  <a:pt x="842" y="1974"/>
                  <a:pt x="803" y="1938"/>
                  <a:pt x="798" y="1959"/>
                </a:cubicBezTo>
                <a:cubicBezTo>
                  <a:pt x="787" y="1998"/>
                  <a:pt x="851" y="2051"/>
                  <a:pt x="873" y="2076"/>
                </a:cubicBezTo>
                <a:cubicBezTo>
                  <a:pt x="850" y="2008"/>
                  <a:pt x="877" y="1994"/>
                  <a:pt x="941" y="2023"/>
                </a:cubicBezTo>
                <a:cubicBezTo>
                  <a:pt x="993" y="2047"/>
                  <a:pt x="1004" y="2045"/>
                  <a:pt x="1006" y="1981"/>
                </a:cubicBezTo>
                <a:cubicBezTo>
                  <a:pt x="1068" y="2042"/>
                  <a:pt x="1106" y="2018"/>
                  <a:pt x="1175" y="1997"/>
                </a:cubicBezTo>
                <a:cubicBezTo>
                  <a:pt x="1197" y="1991"/>
                  <a:pt x="1230" y="1984"/>
                  <a:pt x="1226" y="1954"/>
                </a:cubicBezTo>
                <a:cubicBezTo>
                  <a:pt x="1273" y="1960"/>
                  <a:pt x="1321" y="1957"/>
                  <a:pt x="1368" y="1960"/>
                </a:cubicBezTo>
                <a:cubicBezTo>
                  <a:pt x="1315" y="1996"/>
                  <a:pt x="1251" y="2000"/>
                  <a:pt x="1220" y="2064"/>
                </a:cubicBezTo>
                <a:cubicBezTo>
                  <a:pt x="1200" y="2105"/>
                  <a:pt x="1237" y="2240"/>
                  <a:pt x="1297" y="2207"/>
                </a:cubicBezTo>
                <a:cubicBezTo>
                  <a:pt x="1288" y="2229"/>
                  <a:pt x="1292" y="2249"/>
                  <a:pt x="1309" y="2266"/>
                </a:cubicBezTo>
                <a:cubicBezTo>
                  <a:pt x="1322" y="2249"/>
                  <a:pt x="1332" y="2231"/>
                  <a:pt x="1342" y="2213"/>
                </a:cubicBezTo>
                <a:cubicBezTo>
                  <a:pt x="1350" y="2249"/>
                  <a:pt x="1381" y="2231"/>
                  <a:pt x="1401" y="2219"/>
                </a:cubicBezTo>
                <a:cubicBezTo>
                  <a:pt x="1382" y="2245"/>
                  <a:pt x="1382" y="2279"/>
                  <a:pt x="1359" y="2308"/>
                </a:cubicBezTo>
                <a:cubicBezTo>
                  <a:pt x="1346" y="2324"/>
                  <a:pt x="1294" y="2393"/>
                  <a:pt x="1366" y="2382"/>
                </a:cubicBezTo>
                <a:cubicBezTo>
                  <a:pt x="1293" y="2416"/>
                  <a:pt x="1316" y="2533"/>
                  <a:pt x="1404" y="2512"/>
                </a:cubicBezTo>
                <a:cubicBezTo>
                  <a:pt x="1364" y="2542"/>
                  <a:pt x="1242" y="2430"/>
                  <a:pt x="1303" y="2551"/>
                </a:cubicBezTo>
                <a:cubicBezTo>
                  <a:pt x="1221" y="2481"/>
                  <a:pt x="1104" y="2553"/>
                  <a:pt x="1015" y="2551"/>
                </a:cubicBezTo>
                <a:cubicBezTo>
                  <a:pt x="1048" y="2511"/>
                  <a:pt x="944" y="2473"/>
                  <a:pt x="918" y="2495"/>
                </a:cubicBezTo>
                <a:cubicBezTo>
                  <a:pt x="865" y="2540"/>
                  <a:pt x="952" y="2603"/>
                  <a:pt x="1003" y="2557"/>
                </a:cubicBezTo>
                <a:cubicBezTo>
                  <a:pt x="955" y="2611"/>
                  <a:pt x="886" y="2643"/>
                  <a:pt x="840" y="2699"/>
                </a:cubicBezTo>
                <a:cubicBezTo>
                  <a:pt x="900" y="2704"/>
                  <a:pt x="955" y="2636"/>
                  <a:pt x="1015" y="2667"/>
                </a:cubicBezTo>
                <a:cubicBezTo>
                  <a:pt x="1000" y="2692"/>
                  <a:pt x="1014" y="2716"/>
                  <a:pt x="1036" y="2729"/>
                </a:cubicBezTo>
                <a:cubicBezTo>
                  <a:pt x="1000" y="2746"/>
                  <a:pt x="1010" y="2791"/>
                  <a:pt x="1051" y="2786"/>
                </a:cubicBezTo>
                <a:cubicBezTo>
                  <a:pt x="990" y="2794"/>
                  <a:pt x="1048" y="2859"/>
                  <a:pt x="910" y="2910"/>
                </a:cubicBezTo>
                <a:cubicBezTo>
                  <a:pt x="839" y="2937"/>
                  <a:pt x="735" y="2955"/>
                  <a:pt x="688" y="3014"/>
                </a:cubicBezTo>
                <a:cubicBezTo>
                  <a:pt x="714" y="3024"/>
                  <a:pt x="723" y="3046"/>
                  <a:pt x="703" y="3068"/>
                </a:cubicBezTo>
                <a:cubicBezTo>
                  <a:pt x="735" y="3074"/>
                  <a:pt x="767" y="3071"/>
                  <a:pt x="789" y="3044"/>
                </a:cubicBezTo>
                <a:cubicBezTo>
                  <a:pt x="774" y="3073"/>
                  <a:pt x="743" y="3082"/>
                  <a:pt x="712" y="3080"/>
                </a:cubicBezTo>
                <a:cubicBezTo>
                  <a:pt x="753" y="3131"/>
                  <a:pt x="876" y="3072"/>
                  <a:pt x="917" y="3044"/>
                </a:cubicBezTo>
                <a:cubicBezTo>
                  <a:pt x="915" y="3087"/>
                  <a:pt x="965" y="3088"/>
                  <a:pt x="994" y="3080"/>
                </a:cubicBezTo>
                <a:cubicBezTo>
                  <a:pt x="982" y="3098"/>
                  <a:pt x="965" y="3103"/>
                  <a:pt x="944" y="3094"/>
                </a:cubicBezTo>
                <a:cubicBezTo>
                  <a:pt x="952" y="3146"/>
                  <a:pt x="990" y="3121"/>
                  <a:pt x="1021" y="3107"/>
                </a:cubicBezTo>
                <a:cubicBezTo>
                  <a:pt x="1068" y="3085"/>
                  <a:pt x="1094" y="3157"/>
                  <a:pt x="1135" y="3175"/>
                </a:cubicBezTo>
                <a:cubicBezTo>
                  <a:pt x="1210" y="3208"/>
                  <a:pt x="1222" y="3140"/>
                  <a:pt x="1283" y="3131"/>
                </a:cubicBezTo>
                <a:cubicBezTo>
                  <a:pt x="1350" y="3121"/>
                  <a:pt x="1395" y="3086"/>
                  <a:pt x="1448" y="3047"/>
                </a:cubicBezTo>
                <a:cubicBezTo>
                  <a:pt x="1397" y="3108"/>
                  <a:pt x="1326" y="3150"/>
                  <a:pt x="1270" y="3207"/>
                </a:cubicBezTo>
                <a:cubicBezTo>
                  <a:pt x="1256" y="3222"/>
                  <a:pt x="1277" y="3240"/>
                  <a:pt x="1246" y="3244"/>
                </a:cubicBezTo>
                <a:cubicBezTo>
                  <a:pt x="1118" y="3260"/>
                  <a:pt x="1035" y="3201"/>
                  <a:pt x="963" y="3244"/>
                </a:cubicBezTo>
                <a:cubicBezTo>
                  <a:pt x="935" y="3261"/>
                  <a:pt x="933" y="3295"/>
                  <a:pt x="904" y="3312"/>
                </a:cubicBezTo>
                <a:cubicBezTo>
                  <a:pt x="864" y="3336"/>
                  <a:pt x="857" y="3277"/>
                  <a:pt x="843" y="3347"/>
                </a:cubicBezTo>
                <a:cubicBezTo>
                  <a:pt x="837" y="3376"/>
                  <a:pt x="767" y="3483"/>
                  <a:pt x="731" y="3475"/>
                </a:cubicBezTo>
                <a:cubicBezTo>
                  <a:pt x="709" y="3470"/>
                  <a:pt x="703" y="3470"/>
                  <a:pt x="695" y="3495"/>
                </a:cubicBezTo>
                <a:cubicBezTo>
                  <a:pt x="675" y="3554"/>
                  <a:pt x="568" y="3562"/>
                  <a:pt x="509" y="3609"/>
                </a:cubicBezTo>
                <a:cubicBezTo>
                  <a:pt x="499" y="3617"/>
                  <a:pt x="511" y="3644"/>
                  <a:pt x="522" y="3642"/>
                </a:cubicBezTo>
                <a:cubicBezTo>
                  <a:pt x="559" y="3634"/>
                  <a:pt x="605" y="3602"/>
                  <a:pt x="623" y="3655"/>
                </a:cubicBezTo>
                <a:cubicBezTo>
                  <a:pt x="659" y="3664"/>
                  <a:pt x="711" y="3593"/>
                  <a:pt x="739" y="3571"/>
                </a:cubicBezTo>
                <a:cubicBezTo>
                  <a:pt x="791" y="3530"/>
                  <a:pt x="891" y="3564"/>
                  <a:pt x="926" y="3501"/>
                </a:cubicBezTo>
                <a:cubicBezTo>
                  <a:pt x="926" y="3539"/>
                  <a:pt x="1002" y="3577"/>
                  <a:pt x="1034" y="3579"/>
                </a:cubicBezTo>
                <a:cubicBezTo>
                  <a:pt x="1093" y="3584"/>
                  <a:pt x="1131" y="3467"/>
                  <a:pt x="1131" y="3424"/>
                </a:cubicBezTo>
                <a:cubicBezTo>
                  <a:pt x="1166" y="3489"/>
                  <a:pt x="1267" y="3329"/>
                  <a:pt x="1410" y="3465"/>
                </a:cubicBezTo>
                <a:cubicBezTo>
                  <a:pt x="1414" y="3427"/>
                  <a:pt x="1453" y="3439"/>
                  <a:pt x="1479" y="3443"/>
                </a:cubicBezTo>
                <a:cubicBezTo>
                  <a:pt x="1507" y="3448"/>
                  <a:pt x="1587" y="3424"/>
                  <a:pt x="1511" y="3409"/>
                </a:cubicBezTo>
                <a:cubicBezTo>
                  <a:pt x="1545" y="3409"/>
                  <a:pt x="1761" y="3408"/>
                  <a:pt x="1701" y="3350"/>
                </a:cubicBezTo>
                <a:cubicBezTo>
                  <a:pt x="1745" y="3395"/>
                  <a:pt x="1841" y="3338"/>
                  <a:pt x="1841" y="3386"/>
                </a:cubicBezTo>
                <a:cubicBezTo>
                  <a:pt x="1842" y="3404"/>
                  <a:pt x="1912" y="3384"/>
                  <a:pt x="1912" y="3384"/>
                </a:cubicBezTo>
                <a:cubicBezTo>
                  <a:pt x="1975" y="3376"/>
                  <a:pt x="2035" y="3374"/>
                  <a:pt x="2097" y="3392"/>
                </a:cubicBezTo>
                <a:cubicBezTo>
                  <a:pt x="2149" y="3407"/>
                  <a:pt x="2222" y="3367"/>
                  <a:pt x="2273" y="3354"/>
                </a:cubicBezTo>
                <a:cubicBezTo>
                  <a:pt x="2318" y="3342"/>
                  <a:pt x="2328" y="3327"/>
                  <a:pt x="2358" y="3300"/>
                </a:cubicBezTo>
                <a:cubicBezTo>
                  <a:pt x="2390" y="3270"/>
                  <a:pt x="2453" y="3276"/>
                  <a:pt x="2473" y="3231"/>
                </a:cubicBezTo>
                <a:cubicBezTo>
                  <a:pt x="2495" y="3182"/>
                  <a:pt x="2262" y="3175"/>
                  <a:pt x="2238" y="3171"/>
                </a:cubicBezTo>
                <a:cubicBezTo>
                  <a:pt x="2254" y="3167"/>
                  <a:pt x="2270" y="3161"/>
                  <a:pt x="2286" y="3154"/>
                </a:cubicBezTo>
                <a:cubicBezTo>
                  <a:pt x="2256" y="3147"/>
                  <a:pt x="2224" y="3139"/>
                  <a:pt x="2197" y="3160"/>
                </a:cubicBezTo>
                <a:cubicBezTo>
                  <a:pt x="2223" y="3131"/>
                  <a:pt x="2260" y="3142"/>
                  <a:pt x="2294" y="3136"/>
                </a:cubicBezTo>
                <a:cubicBezTo>
                  <a:pt x="2350" y="3125"/>
                  <a:pt x="2348" y="3068"/>
                  <a:pt x="2292" y="3062"/>
                </a:cubicBezTo>
                <a:cubicBezTo>
                  <a:pt x="2313" y="3066"/>
                  <a:pt x="2327" y="3048"/>
                  <a:pt x="2345" y="3039"/>
                </a:cubicBezTo>
                <a:cubicBezTo>
                  <a:pt x="2379" y="3023"/>
                  <a:pt x="2405" y="3057"/>
                  <a:pt x="2443" y="3023"/>
                </a:cubicBezTo>
                <a:cubicBezTo>
                  <a:pt x="2433" y="3003"/>
                  <a:pt x="2418" y="2991"/>
                  <a:pt x="2395" y="2987"/>
                </a:cubicBezTo>
                <a:cubicBezTo>
                  <a:pt x="2419" y="2983"/>
                  <a:pt x="2476" y="2986"/>
                  <a:pt x="2413" y="2964"/>
                </a:cubicBezTo>
                <a:cubicBezTo>
                  <a:pt x="2500" y="2990"/>
                  <a:pt x="2512" y="2934"/>
                  <a:pt x="2549" y="2872"/>
                </a:cubicBezTo>
                <a:cubicBezTo>
                  <a:pt x="2676" y="2660"/>
                  <a:pt x="2334" y="2593"/>
                  <a:pt x="2266" y="2651"/>
                </a:cubicBezTo>
                <a:cubicBezTo>
                  <a:pt x="2248" y="2666"/>
                  <a:pt x="2242" y="2700"/>
                  <a:pt x="2217" y="2708"/>
                </a:cubicBezTo>
                <a:cubicBezTo>
                  <a:pt x="2180" y="2721"/>
                  <a:pt x="2158" y="2661"/>
                  <a:pt x="2119" y="2670"/>
                </a:cubicBezTo>
                <a:cubicBezTo>
                  <a:pt x="2167" y="2597"/>
                  <a:pt x="2267" y="2592"/>
                  <a:pt x="2184" y="2486"/>
                </a:cubicBezTo>
                <a:cubicBezTo>
                  <a:pt x="2115" y="2398"/>
                  <a:pt x="2039" y="2403"/>
                  <a:pt x="1941" y="2391"/>
                </a:cubicBezTo>
                <a:cubicBezTo>
                  <a:pt x="2006" y="2363"/>
                  <a:pt x="2121" y="2387"/>
                  <a:pt x="2173" y="2429"/>
                </a:cubicBezTo>
                <a:cubicBezTo>
                  <a:pt x="2161" y="2388"/>
                  <a:pt x="2028" y="2274"/>
                  <a:pt x="2122" y="2248"/>
                </a:cubicBezTo>
                <a:cubicBezTo>
                  <a:pt x="2062" y="2232"/>
                  <a:pt x="2050" y="2171"/>
                  <a:pt x="2009" y="2132"/>
                </a:cubicBezTo>
                <a:cubicBezTo>
                  <a:pt x="1914" y="2041"/>
                  <a:pt x="1790" y="2204"/>
                  <a:pt x="1760" y="1826"/>
                </a:cubicBezTo>
                <a:cubicBezTo>
                  <a:pt x="1752" y="1724"/>
                  <a:pt x="1623" y="1635"/>
                  <a:pt x="1525" y="1617"/>
                </a:cubicBezTo>
                <a:cubicBezTo>
                  <a:pt x="1499" y="1613"/>
                  <a:pt x="1478" y="1577"/>
                  <a:pt x="1450" y="1602"/>
                </a:cubicBezTo>
                <a:cubicBezTo>
                  <a:pt x="1432" y="1618"/>
                  <a:pt x="1415" y="1626"/>
                  <a:pt x="1391" y="1626"/>
                </a:cubicBezTo>
                <a:cubicBezTo>
                  <a:pt x="1327" y="1625"/>
                  <a:pt x="1238" y="1628"/>
                  <a:pt x="1190" y="1577"/>
                </a:cubicBezTo>
                <a:cubicBezTo>
                  <a:pt x="1290" y="1651"/>
                  <a:pt x="1357" y="1547"/>
                  <a:pt x="1457" y="1547"/>
                </a:cubicBezTo>
                <a:cubicBezTo>
                  <a:pt x="1514" y="1547"/>
                  <a:pt x="1494" y="1503"/>
                  <a:pt x="1464" y="1480"/>
                </a:cubicBezTo>
                <a:cubicBezTo>
                  <a:pt x="1428" y="1454"/>
                  <a:pt x="1382" y="1503"/>
                  <a:pt x="1332" y="1494"/>
                </a:cubicBezTo>
                <a:cubicBezTo>
                  <a:pt x="1450" y="1471"/>
                  <a:pt x="1545" y="1417"/>
                  <a:pt x="1621" y="1324"/>
                </a:cubicBezTo>
                <a:cubicBezTo>
                  <a:pt x="1655" y="1282"/>
                  <a:pt x="1665" y="1233"/>
                  <a:pt x="1693" y="1190"/>
                </a:cubicBezTo>
                <a:cubicBezTo>
                  <a:pt x="1713" y="1160"/>
                  <a:pt x="1768" y="1141"/>
                  <a:pt x="1753" y="1097"/>
                </a:cubicBezTo>
                <a:cubicBezTo>
                  <a:pt x="1725" y="1017"/>
                  <a:pt x="1568" y="1048"/>
                  <a:pt x="1503" y="1055"/>
                </a:cubicBezTo>
                <a:cubicBezTo>
                  <a:pt x="1436" y="1063"/>
                  <a:pt x="1370" y="1036"/>
                  <a:pt x="1305" y="1056"/>
                </a:cubicBezTo>
                <a:cubicBezTo>
                  <a:pt x="1249" y="1072"/>
                  <a:pt x="1186" y="1107"/>
                  <a:pt x="1131" y="1117"/>
                </a:cubicBezTo>
                <a:cubicBezTo>
                  <a:pt x="1139" y="1089"/>
                  <a:pt x="1172" y="1086"/>
                  <a:pt x="1181" y="1058"/>
                </a:cubicBezTo>
                <a:cubicBezTo>
                  <a:pt x="1149" y="1054"/>
                  <a:pt x="1119" y="1070"/>
                  <a:pt x="1089" y="1078"/>
                </a:cubicBezTo>
                <a:cubicBezTo>
                  <a:pt x="1125" y="1041"/>
                  <a:pt x="1215" y="1067"/>
                  <a:pt x="1232" y="1010"/>
                </a:cubicBezTo>
                <a:cubicBezTo>
                  <a:pt x="1189" y="1000"/>
                  <a:pt x="1138" y="1010"/>
                  <a:pt x="1101" y="980"/>
                </a:cubicBezTo>
                <a:cubicBezTo>
                  <a:pt x="1172" y="1007"/>
                  <a:pt x="1158" y="990"/>
                  <a:pt x="1204" y="959"/>
                </a:cubicBezTo>
                <a:cubicBezTo>
                  <a:pt x="1242" y="933"/>
                  <a:pt x="1288" y="922"/>
                  <a:pt x="1326" y="898"/>
                </a:cubicBezTo>
                <a:cubicBezTo>
                  <a:pt x="1342" y="888"/>
                  <a:pt x="1544" y="756"/>
                  <a:pt x="1439" y="735"/>
                </a:cubicBezTo>
                <a:cubicBezTo>
                  <a:pt x="1350" y="717"/>
                  <a:pt x="1132" y="811"/>
                  <a:pt x="1098" y="768"/>
                </a:cubicBezTo>
                <a:cubicBezTo>
                  <a:pt x="1089" y="755"/>
                  <a:pt x="1047" y="786"/>
                  <a:pt x="1033" y="793"/>
                </a:cubicBezTo>
                <a:cubicBezTo>
                  <a:pt x="1064" y="742"/>
                  <a:pt x="1036" y="777"/>
                  <a:pt x="1014" y="764"/>
                </a:cubicBezTo>
                <a:cubicBezTo>
                  <a:pt x="1005" y="758"/>
                  <a:pt x="989" y="738"/>
                  <a:pt x="976" y="741"/>
                </a:cubicBezTo>
                <a:cubicBezTo>
                  <a:pt x="950" y="747"/>
                  <a:pt x="960" y="823"/>
                  <a:pt x="923" y="841"/>
                </a:cubicBezTo>
                <a:cubicBezTo>
                  <a:pt x="934" y="847"/>
                  <a:pt x="958" y="855"/>
                  <a:pt x="958" y="868"/>
                </a:cubicBezTo>
                <a:cubicBezTo>
                  <a:pt x="868" y="826"/>
                  <a:pt x="896" y="924"/>
                  <a:pt x="852" y="939"/>
                </a:cubicBezTo>
                <a:cubicBezTo>
                  <a:pt x="874" y="948"/>
                  <a:pt x="893" y="966"/>
                  <a:pt x="902" y="989"/>
                </a:cubicBezTo>
                <a:cubicBezTo>
                  <a:pt x="873" y="1001"/>
                  <a:pt x="770" y="962"/>
                  <a:pt x="777" y="1022"/>
                </a:cubicBezTo>
                <a:cubicBezTo>
                  <a:pt x="768" y="967"/>
                  <a:pt x="702" y="1060"/>
                  <a:pt x="775" y="1105"/>
                </a:cubicBezTo>
                <a:cubicBezTo>
                  <a:pt x="755" y="1103"/>
                  <a:pt x="735" y="1101"/>
                  <a:pt x="715" y="1102"/>
                </a:cubicBezTo>
                <a:cubicBezTo>
                  <a:pt x="711" y="1160"/>
                  <a:pt x="758" y="1160"/>
                  <a:pt x="801" y="1156"/>
                </a:cubicBezTo>
                <a:cubicBezTo>
                  <a:pt x="779" y="1162"/>
                  <a:pt x="760" y="1173"/>
                  <a:pt x="742" y="1188"/>
                </a:cubicBezTo>
                <a:cubicBezTo>
                  <a:pt x="768" y="1178"/>
                  <a:pt x="798" y="1184"/>
                  <a:pt x="813" y="1209"/>
                </a:cubicBezTo>
                <a:cubicBezTo>
                  <a:pt x="775" y="1164"/>
                  <a:pt x="722" y="1251"/>
                  <a:pt x="810" y="1245"/>
                </a:cubicBezTo>
                <a:cubicBezTo>
                  <a:pt x="801" y="1251"/>
                  <a:pt x="674" y="1238"/>
                  <a:pt x="757" y="1289"/>
                </a:cubicBezTo>
                <a:cubicBezTo>
                  <a:pt x="702" y="1269"/>
                  <a:pt x="665" y="1324"/>
                  <a:pt x="724" y="1334"/>
                </a:cubicBezTo>
                <a:cubicBezTo>
                  <a:pt x="700" y="1330"/>
                  <a:pt x="686" y="1342"/>
                  <a:pt x="686" y="1366"/>
                </a:cubicBezTo>
                <a:cubicBezTo>
                  <a:pt x="653" y="1351"/>
                  <a:pt x="612" y="1355"/>
                  <a:pt x="585" y="1378"/>
                </a:cubicBezTo>
                <a:cubicBezTo>
                  <a:pt x="632" y="1389"/>
                  <a:pt x="697" y="1358"/>
                  <a:pt x="739" y="1387"/>
                </a:cubicBezTo>
                <a:cubicBezTo>
                  <a:pt x="705" y="1372"/>
                  <a:pt x="683" y="1411"/>
                  <a:pt x="650" y="1396"/>
                </a:cubicBezTo>
                <a:cubicBezTo>
                  <a:pt x="652" y="1406"/>
                  <a:pt x="655" y="1414"/>
                  <a:pt x="659" y="1420"/>
                </a:cubicBezTo>
                <a:cubicBezTo>
                  <a:pt x="621" y="1403"/>
                  <a:pt x="577" y="1402"/>
                  <a:pt x="558" y="1435"/>
                </a:cubicBezTo>
                <a:cubicBezTo>
                  <a:pt x="581" y="1436"/>
                  <a:pt x="601" y="1446"/>
                  <a:pt x="617" y="1464"/>
                </a:cubicBezTo>
                <a:cubicBezTo>
                  <a:pt x="596" y="1480"/>
                  <a:pt x="568" y="1503"/>
                  <a:pt x="623" y="1494"/>
                </a:cubicBezTo>
                <a:cubicBezTo>
                  <a:pt x="604" y="1500"/>
                  <a:pt x="585" y="1506"/>
                  <a:pt x="570" y="1521"/>
                </a:cubicBezTo>
                <a:close/>
                <a:moveTo>
                  <a:pt x="572" y="1301"/>
                </a:moveTo>
                <a:cubicBezTo>
                  <a:pt x="578" y="1298"/>
                  <a:pt x="584" y="1295"/>
                  <a:pt x="590" y="1292"/>
                </a:cubicBezTo>
                <a:cubicBezTo>
                  <a:pt x="583" y="1264"/>
                  <a:pt x="563" y="1259"/>
                  <a:pt x="543" y="1280"/>
                </a:cubicBezTo>
                <a:cubicBezTo>
                  <a:pt x="553" y="1287"/>
                  <a:pt x="563" y="1294"/>
                  <a:pt x="572" y="1301"/>
                </a:cubicBezTo>
                <a:close/>
                <a:moveTo>
                  <a:pt x="656" y="1274"/>
                </a:moveTo>
                <a:cubicBezTo>
                  <a:pt x="690" y="1265"/>
                  <a:pt x="744" y="1234"/>
                  <a:pt x="739" y="1191"/>
                </a:cubicBezTo>
                <a:cubicBezTo>
                  <a:pt x="608" y="1237"/>
                  <a:pt x="664" y="1080"/>
                  <a:pt x="593" y="1055"/>
                </a:cubicBezTo>
                <a:cubicBezTo>
                  <a:pt x="586" y="1074"/>
                  <a:pt x="582" y="1094"/>
                  <a:pt x="581" y="1114"/>
                </a:cubicBezTo>
                <a:cubicBezTo>
                  <a:pt x="523" y="1100"/>
                  <a:pt x="530" y="1138"/>
                  <a:pt x="486" y="1129"/>
                </a:cubicBezTo>
                <a:cubicBezTo>
                  <a:pt x="479" y="1188"/>
                  <a:pt x="552" y="1151"/>
                  <a:pt x="579" y="1179"/>
                </a:cubicBezTo>
                <a:cubicBezTo>
                  <a:pt x="511" y="1184"/>
                  <a:pt x="580" y="1226"/>
                  <a:pt x="606" y="1226"/>
                </a:cubicBezTo>
                <a:cubicBezTo>
                  <a:pt x="634" y="1226"/>
                  <a:pt x="666" y="1211"/>
                  <a:pt x="694" y="1224"/>
                </a:cubicBezTo>
                <a:cubicBezTo>
                  <a:pt x="670" y="1230"/>
                  <a:pt x="654" y="1249"/>
                  <a:pt x="656" y="1274"/>
                </a:cubicBezTo>
                <a:close/>
                <a:moveTo>
                  <a:pt x="534" y="1758"/>
                </a:moveTo>
                <a:cubicBezTo>
                  <a:pt x="583" y="1736"/>
                  <a:pt x="625" y="1689"/>
                  <a:pt x="558" y="1652"/>
                </a:cubicBezTo>
                <a:cubicBezTo>
                  <a:pt x="515" y="1628"/>
                  <a:pt x="492" y="1700"/>
                  <a:pt x="478" y="1726"/>
                </a:cubicBezTo>
                <a:cubicBezTo>
                  <a:pt x="497" y="1714"/>
                  <a:pt x="518" y="1704"/>
                  <a:pt x="540" y="1696"/>
                </a:cubicBezTo>
                <a:cubicBezTo>
                  <a:pt x="544" y="1717"/>
                  <a:pt x="542" y="1738"/>
                  <a:pt x="534" y="1758"/>
                </a:cubicBezTo>
                <a:close/>
                <a:moveTo>
                  <a:pt x="468" y="1426"/>
                </a:moveTo>
                <a:cubicBezTo>
                  <a:pt x="491" y="1418"/>
                  <a:pt x="509" y="1404"/>
                  <a:pt x="522" y="1384"/>
                </a:cubicBezTo>
                <a:cubicBezTo>
                  <a:pt x="499" y="1390"/>
                  <a:pt x="480" y="1405"/>
                  <a:pt x="468" y="1426"/>
                </a:cubicBezTo>
                <a:close/>
                <a:moveTo>
                  <a:pt x="513" y="954"/>
                </a:moveTo>
                <a:cubicBezTo>
                  <a:pt x="562" y="1021"/>
                  <a:pt x="629" y="903"/>
                  <a:pt x="561" y="915"/>
                </a:cubicBezTo>
                <a:cubicBezTo>
                  <a:pt x="590" y="898"/>
                  <a:pt x="686" y="870"/>
                  <a:pt x="623" y="859"/>
                </a:cubicBezTo>
                <a:cubicBezTo>
                  <a:pt x="678" y="834"/>
                  <a:pt x="668" y="760"/>
                  <a:pt x="610" y="800"/>
                </a:cubicBezTo>
                <a:cubicBezTo>
                  <a:pt x="581" y="820"/>
                  <a:pt x="547" y="825"/>
                  <a:pt x="517" y="843"/>
                </a:cubicBezTo>
                <a:cubicBezTo>
                  <a:pt x="485" y="862"/>
                  <a:pt x="513" y="895"/>
                  <a:pt x="472" y="909"/>
                </a:cubicBezTo>
                <a:cubicBezTo>
                  <a:pt x="471" y="898"/>
                  <a:pt x="470" y="887"/>
                  <a:pt x="468" y="876"/>
                </a:cubicBezTo>
                <a:cubicBezTo>
                  <a:pt x="446" y="881"/>
                  <a:pt x="426" y="891"/>
                  <a:pt x="409" y="906"/>
                </a:cubicBezTo>
                <a:cubicBezTo>
                  <a:pt x="434" y="924"/>
                  <a:pt x="449" y="944"/>
                  <a:pt x="406" y="954"/>
                </a:cubicBezTo>
                <a:cubicBezTo>
                  <a:pt x="428" y="958"/>
                  <a:pt x="448" y="967"/>
                  <a:pt x="466" y="980"/>
                </a:cubicBezTo>
                <a:cubicBezTo>
                  <a:pt x="445" y="990"/>
                  <a:pt x="425" y="1001"/>
                  <a:pt x="406" y="1013"/>
                </a:cubicBezTo>
                <a:cubicBezTo>
                  <a:pt x="439" y="1067"/>
                  <a:pt x="506" y="989"/>
                  <a:pt x="513" y="954"/>
                </a:cubicBezTo>
                <a:close/>
                <a:moveTo>
                  <a:pt x="403" y="1467"/>
                </a:moveTo>
                <a:cubicBezTo>
                  <a:pt x="417" y="1455"/>
                  <a:pt x="432" y="1445"/>
                  <a:pt x="448" y="1438"/>
                </a:cubicBezTo>
                <a:cubicBezTo>
                  <a:pt x="424" y="1432"/>
                  <a:pt x="408" y="1444"/>
                  <a:pt x="403" y="1467"/>
                </a:cubicBezTo>
                <a:close/>
                <a:moveTo>
                  <a:pt x="341" y="1147"/>
                </a:moveTo>
                <a:cubicBezTo>
                  <a:pt x="349" y="1115"/>
                  <a:pt x="339" y="1110"/>
                  <a:pt x="311" y="1132"/>
                </a:cubicBezTo>
                <a:cubicBezTo>
                  <a:pt x="321" y="1137"/>
                  <a:pt x="331" y="1142"/>
                  <a:pt x="341" y="1147"/>
                </a:cubicBezTo>
                <a:close/>
                <a:moveTo>
                  <a:pt x="356" y="1114"/>
                </a:moveTo>
                <a:cubicBezTo>
                  <a:pt x="356" y="1105"/>
                  <a:pt x="411" y="1069"/>
                  <a:pt x="387" y="1061"/>
                </a:cubicBezTo>
                <a:cubicBezTo>
                  <a:pt x="359" y="1053"/>
                  <a:pt x="294" y="1048"/>
                  <a:pt x="297" y="1093"/>
                </a:cubicBezTo>
                <a:cubicBezTo>
                  <a:pt x="319" y="1093"/>
                  <a:pt x="339" y="1100"/>
                  <a:pt x="356" y="1114"/>
                </a:cubicBezTo>
                <a:close/>
                <a:moveTo>
                  <a:pt x="341" y="1248"/>
                </a:moveTo>
                <a:cubicBezTo>
                  <a:pt x="302" y="1234"/>
                  <a:pt x="325" y="1194"/>
                  <a:pt x="359" y="1182"/>
                </a:cubicBezTo>
                <a:cubicBezTo>
                  <a:pt x="309" y="1084"/>
                  <a:pt x="258" y="1266"/>
                  <a:pt x="341" y="12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7" name="꙱ United Arab Emirates (AE) (H)">
            <a:extLst>
              <a:ext uri="{FF2B5EF4-FFF2-40B4-BE49-F238E27FC236}">
                <a16:creationId xmlns:a16="http://schemas.microsoft.com/office/drawing/2014/main" id="{502EE355-EA70-4FC7-8B0E-11E7A4CD5ADB}"/>
              </a:ext>
            </a:extLst>
          </p:cNvPr>
          <p:cNvSpPr>
            <a:spLocks noEditPoints="1"/>
          </p:cNvSpPr>
          <p:nvPr/>
        </p:nvSpPr>
        <p:spPr bwMode="auto">
          <a:xfrm>
            <a:off x="5698536" y="1614694"/>
            <a:ext cx="123091" cy="101580"/>
          </a:xfrm>
          <a:custGeom>
            <a:avLst/>
            <a:gdLst>
              <a:gd name="T0" fmla="*/ 685 w 1481"/>
              <a:gd name="T1" fmla="*/ 691 h 1229"/>
              <a:gd name="T2" fmla="*/ 733 w 1481"/>
              <a:gd name="T3" fmla="*/ 668 h 1229"/>
              <a:gd name="T4" fmla="*/ 656 w 1481"/>
              <a:gd name="T5" fmla="*/ 682 h 1229"/>
              <a:gd name="T6" fmla="*/ 685 w 1481"/>
              <a:gd name="T7" fmla="*/ 691 h 1229"/>
              <a:gd name="T8" fmla="*/ 0 w 1481"/>
              <a:gd name="T9" fmla="*/ 638 h 1229"/>
              <a:gd name="T10" fmla="*/ 23 w 1481"/>
              <a:gd name="T11" fmla="*/ 662 h 1229"/>
              <a:gd name="T12" fmla="*/ 53 w 1481"/>
              <a:gd name="T13" fmla="*/ 635 h 1229"/>
              <a:gd name="T14" fmla="*/ 175 w 1481"/>
              <a:gd name="T15" fmla="*/ 748 h 1229"/>
              <a:gd name="T16" fmla="*/ 317 w 1481"/>
              <a:gd name="T17" fmla="*/ 665 h 1229"/>
              <a:gd name="T18" fmla="*/ 407 w 1481"/>
              <a:gd name="T19" fmla="*/ 690 h 1229"/>
              <a:gd name="T20" fmla="*/ 522 w 1481"/>
              <a:gd name="T21" fmla="*/ 694 h 1229"/>
              <a:gd name="T22" fmla="*/ 801 w 1481"/>
              <a:gd name="T23" fmla="*/ 676 h 1229"/>
              <a:gd name="T24" fmla="*/ 772 w 1481"/>
              <a:gd name="T25" fmla="*/ 635 h 1229"/>
              <a:gd name="T26" fmla="*/ 825 w 1481"/>
              <a:gd name="T27" fmla="*/ 659 h 1229"/>
              <a:gd name="T28" fmla="*/ 1026 w 1481"/>
              <a:gd name="T29" fmla="*/ 394 h 1229"/>
              <a:gd name="T30" fmla="*/ 1191 w 1481"/>
              <a:gd name="T31" fmla="*/ 175 h 1229"/>
              <a:gd name="T32" fmla="*/ 1329 w 1481"/>
              <a:gd name="T33" fmla="*/ 0 h 1229"/>
              <a:gd name="T34" fmla="*/ 1391 w 1481"/>
              <a:gd name="T35" fmla="*/ 157 h 1229"/>
              <a:gd name="T36" fmla="*/ 1436 w 1481"/>
              <a:gd name="T37" fmla="*/ 211 h 1229"/>
              <a:gd name="T38" fmla="*/ 1451 w 1481"/>
              <a:gd name="T39" fmla="*/ 404 h 1229"/>
              <a:gd name="T40" fmla="*/ 1359 w 1481"/>
              <a:gd name="T41" fmla="*/ 442 h 1229"/>
              <a:gd name="T42" fmla="*/ 1307 w 1481"/>
              <a:gd name="T43" fmla="*/ 404 h 1229"/>
              <a:gd name="T44" fmla="*/ 1312 w 1481"/>
              <a:gd name="T45" fmla="*/ 637 h 1229"/>
              <a:gd name="T46" fmla="*/ 1359 w 1481"/>
              <a:gd name="T47" fmla="*/ 720 h 1229"/>
              <a:gd name="T48" fmla="*/ 1213 w 1481"/>
              <a:gd name="T49" fmla="*/ 763 h 1229"/>
              <a:gd name="T50" fmla="*/ 1164 w 1481"/>
              <a:gd name="T51" fmla="*/ 1114 h 1229"/>
              <a:gd name="T52" fmla="*/ 1157 w 1481"/>
              <a:gd name="T53" fmla="*/ 1182 h 1229"/>
              <a:gd name="T54" fmla="*/ 1054 w 1481"/>
              <a:gd name="T55" fmla="*/ 1217 h 1229"/>
              <a:gd name="T56" fmla="*/ 508 w 1481"/>
              <a:gd name="T57" fmla="*/ 1136 h 1229"/>
              <a:gd name="T58" fmla="*/ 311 w 1481"/>
              <a:gd name="T59" fmla="*/ 1080 h 1229"/>
              <a:gd name="T60" fmla="*/ 67 w 1481"/>
              <a:gd name="T61" fmla="*/ 769 h 1229"/>
              <a:gd name="T62" fmla="*/ 0 w 1481"/>
              <a:gd name="T63" fmla="*/ 638 h 1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1" h="1229">
                <a:moveTo>
                  <a:pt x="685" y="691"/>
                </a:moveTo>
                <a:cubicBezTo>
                  <a:pt x="706" y="693"/>
                  <a:pt x="722" y="685"/>
                  <a:pt x="733" y="668"/>
                </a:cubicBezTo>
                <a:cubicBezTo>
                  <a:pt x="706" y="645"/>
                  <a:pt x="672" y="650"/>
                  <a:pt x="656" y="682"/>
                </a:cubicBezTo>
                <a:cubicBezTo>
                  <a:pt x="665" y="685"/>
                  <a:pt x="675" y="688"/>
                  <a:pt x="685" y="691"/>
                </a:cubicBezTo>
                <a:close/>
                <a:moveTo>
                  <a:pt x="0" y="638"/>
                </a:moveTo>
                <a:cubicBezTo>
                  <a:pt x="20" y="625"/>
                  <a:pt x="28" y="632"/>
                  <a:pt x="23" y="662"/>
                </a:cubicBezTo>
                <a:cubicBezTo>
                  <a:pt x="33" y="652"/>
                  <a:pt x="43" y="644"/>
                  <a:pt x="53" y="635"/>
                </a:cubicBezTo>
                <a:cubicBezTo>
                  <a:pt x="89" y="688"/>
                  <a:pt x="15" y="757"/>
                  <a:pt x="175" y="748"/>
                </a:cubicBezTo>
                <a:cubicBezTo>
                  <a:pt x="296" y="741"/>
                  <a:pt x="283" y="672"/>
                  <a:pt x="317" y="665"/>
                </a:cubicBezTo>
                <a:cubicBezTo>
                  <a:pt x="336" y="660"/>
                  <a:pt x="384" y="689"/>
                  <a:pt x="407" y="690"/>
                </a:cubicBezTo>
                <a:cubicBezTo>
                  <a:pt x="446" y="690"/>
                  <a:pt x="484" y="695"/>
                  <a:pt x="522" y="694"/>
                </a:cubicBezTo>
                <a:cubicBezTo>
                  <a:pt x="627" y="690"/>
                  <a:pt x="699" y="738"/>
                  <a:pt x="801" y="676"/>
                </a:cubicBezTo>
                <a:cubicBezTo>
                  <a:pt x="792" y="662"/>
                  <a:pt x="782" y="648"/>
                  <a:pt x="772" y="635"/>
                </a:cubicBezTo>
                <a:cubicBezTo>
                  <a:pt x="804" y="623"/>
                  <a:pt x="799" y="661"/>
                  <a:pt x="825" y="659"/>
                </a:cubicBezTo>
                <a:cubicBezTo>
                  <a:pt x="915" y="649"/>
                  <a:pt x="916" y="485"/>
                  <a:pt x="1026" y="394"/>
                </a:cubicBezTo>
                <a:cubicBezTo>
                  <a:pt x="1096" y="335"/>
                  <a:pt x="1125" y="230"/>
                  <a:pt x="1191" y="175"/>
                </a:cubicBezTo>
                <a:cubicBezTo>
                  <a:pt x="1264" y="115"/>
                  <a:pt x="1308" y="99"/>
                  <a:pt x="1329" y="0"/>
                </a:cubicBezTo>
                <a:cubicBezTo>
                  <a:pt x="1408" y="4"/>
                  <a:pt x="1316" y="152"/>
                  <a:pt x="1391" y="157"/>
                </a:cubicBezTo>
                <a:cubicBezTo>
                  <a:pt x="1410" y="166"/>
                  <a:pt x="1432" y="174"/>
                  <a:pt x="1436" y="211"/>
                </a:cubicBezTo>
                <a:cubicBezTo>
                  <a:pt x="1443" y="272"/>
                  <a:pt x="1481" y="351"/>
                  <a:pt x="1451" y="404"/>
                </a:cubicBezTo>
                <a:cubicBezTo>
                  <a:pt x="1407" y="439"/>
                  <a:pt x="1340" y="513"/>
                  <a:pt x="1359" y="442"/>
                </a:cubicBezTo>
                <a:cubicBezTo>
                  <a:pt x="1365" y="420"/>
                  <a:pt x="1327" y="373"/>
                  <a:pt x="1307" y="404"/>
                </a:cubicBezTo>
                <a:cubicBezTo>
                  <a:pt x="1270" y="460"/>
                  <a:pt x="1287" y="571"/>
                  <a:pt x="1312" y="637"/>
                </a:cubicBezTo>
                <a:cubicBezTo>
                  <a:pt x="1333" y="693"/>
                  <a:pt x="1393" y="674"/>
                  <a:pt x="1359" y="720"/>
                </a:cubicBezTo>
                <a:cubicBezTo>
                  <a:pt x="1329" y="761"/>
                  <a:pt x="1250" y="719"/>
                  <a:pt x="1213" y="763"/>
                </a:cubicBezTo>
                <a:cubicBezTo>
                  <a:pt x="1279" y="799"/>
                  <a:pt x="1185" y="1013"/>
                  <a:pt x="1164" y="1114"/>
                </a:cubicBezTo>
                <a:cubicBezTo>
                  <a:pt x="1158" y="1140"/>
                  <a:pt x="1155" y="1164"/>
                  <a:pt x="1157" y="1182"/>
                </a:cubicBezTo>
                <a:cubicBezTo>
                  <a:pt x="1144" y="1222"/>
                  <a:pt x="1107" y="1229"/>
                  <a:pt x="1054" y="1217"/>
                </a:cubicBezTo>
                <a:cubicBezTo>
                  <a:pt x="877" y="1175"/>
                  <a:pt x="688" y="1158"/>
                  <a:pt x="508" y="1136"/>
                </a:cubicBezTo>
                <a:cubicBezTo>
                  <a:pt x="439" y="1127"/>
                  <a:pt x="357" y="1141"/>
                  <a:pt x="311" y="1080"/>
                </a:cubicBezTo>
                <a:lnTo>
                  <a:pt x="67" y="769"/>
                </a:lnTo>
                <a:cubicBezTo>
                  <a:pt x="32" y="727"/>
                  <a:pt x="30" y="686"/>
                  <a:pt x="0" y="63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8" name="꙱ Ukraine (UA) (H)">
            <a:extLst>
              <a:ext uri="{FF2B5EF4-FFF2-40B4-BE49-F238E27FC236}">
                <a16:creationId xmlns:a16="http://schemas.microsoft.com/office/drawing/2014/main" id="{8C643599-6F3C-4D52-ADEE-741D06CC85A2}"/>
              </a:ext>
            </a:extLst>
          </p:cNvPr>
          <p:cNvSpPr>
            <a:spLocks/>
          </p:cNvSpPr>
          <p:nvPr/>
        </p:nvSpPr>
        <p:spPr bwMode="auto">
          <a:xfrm>
            <a:off x="4922944" y="848663"/>
            <a:ext cx="408709" cy="234231"/>
          </a:xfrm>
          <a:custGeom>
            <a:avLst/>
            <a:gdLst>
              <a:gd name="T0" fmla="*/ 2135 w 4962"/>
              <a:gd name="T1" fmla="*/ 338 h 2843"/>
              <a:gd name="T2" fmla="*/ 2367 w 4962"/>
              <a:gd name="T3" fmla="*/ 118 h 2843"/>
              <a:gd name="T4" fmla="*/ 2877 w 4962"/>
              <a:gd name="T5" fmla="*/ 13 h 2843"/>
              <a:gd name="T6" fmla="*/ 3244 w 4962"/>
              <a:gd name="T7" fmla="*/ 217 h 2843"/>
              <a:gd name="T8" fmla="*/ 3388 w 4962"/>
              <a:gd name="T9" fmla="*/ 409 h 2843"/>
              <a:gd name="T10" fmla="*/ 3722 w 4962"/>
              <a:gd name="T11" fmla="*/ 669 h 2843"/>
              <a:gd name="T12" fmla="*/ 4313 w 4962"/>
              <a:gd name="T13" fmla="*/ 855 h 2843"/>
              <a:gd name="T14" fmla="*/ 4746 w 4962"/>
              <a:gd name="T15" fmla="*/ 928 h 2843"/>
              <a:gd name="T16" fmla="*/ 4836 w 4962"/>
              <a:gd name="T17" fmla="*/ 1185 h 2843"/>
              <a:gd name="T18" fmla="*/ 4902 w 4962"/>
              <a:gd name="T19" fmla="*/ 1401 h 2843"/>
              <a:gd name="T20" fmla="*/ 4738 w 4962"/>
              <a:gd name="T21" fmla="*/ 1568 h 2843"/>
              <a:gd name="T22" fmla="*/ 4529 w 4962"/>
              <a:gd name="T23" fmla="*/ 1759 h 2843"/>
              <a:gd name="T24" fmla="*/ 4254 w 4962"/>
              <a:gd name="T25" fmla="*/ 1891 h 2843"/>
              <a:gd name="T26" fmla="*/ 3872 w 4962"/>
              <a:gd name="T27" fmla="*/ 1991 h 2843"/>
              <a:gd name="T28" fmla="*/ 3620 w 4962"/>
              <a:gd name="T29" fmla="*/ 2136 h 2843"/>
              <a:gd name="T30" fmla="*/ 3563 w 4962"/>
              <a:gd name="T31" fmla="*/ 2150 h 2843"/>
              <a:gd name="T32" fmla="*/ 3502 w 4962"/>
              <a:gd name="T33" fmla="*/ 2157 h 2843"/>
              <a:gd name="T34" fmla="*/ 3284 w 4962"/>
              <a:gd name="T35" fmla="*/ 2135 h 2843"/>
              <a:gd name="T36" fmla="*/ 3543 w 4962"/>
              <a:gd name="T37" fmla="*/ 2226 h 2843"/>
              <a:gd name="T38" fmla="*/ 3687 w 4962"/>
              <a:gd name="T39" fmla="*/ 2346 h 2843"/>
              <a:gd name="T40" fmla="*/ 3912 w 4962"/>
              <a:gd name="T41" fmla="*/ 2403 h 2843"/>
              <a:gd name="T42" fmla="*/ 4025 w 4962"/>
              <a:gd name="T43" fmla="*/ 2560 h 2843"/>
              <a:gd name="T44" fmla="*/ 3714 w 4962"/>
              <a:gd name="T45" fmla="*/ 2627 h 2843"/>
              <a:gd name="T46" fmla="*/ 3245 w 4962"/>
              <a:gd name="T47" fmla="*/ 2505 h 2843"/>
              <a:gd name="T48" fmla="*/ 3106 w 4962"/>
              <a:gd name="T49" fmla="*/ 2328 h 2843"/>
              <a:gd name="T50" fmla="*/ 3183 w 4962"/>
              <a:gd name="T51" fmla="*/ 2171 h 2843"/>
              <a:gd name="T52" fmla="*/ 2666 w 4962"/>
              <a:gd name="T53" fmla="*/ 2014 h 2843"/>
              <a:gd name="T54" fmla="*/ 2768 w 4962"/>
              <a:gd name="T55" fmla="*/ 1971 h 2843"/>
              <a:gd name="T56" fmla="*/ 2631 w 4962"/>
              <a:gd name="T57" fmla="*/ 1991 h 2843"/>
              <a:gd name="T58" fmla="*/ 2280 w 4962"/>
              <a:gd name="T59" fmla="*/ 2088 h 2843"/>
              <a:gd name="T60" fmla="*/ 2294 w 4962"/>
              <a:gd name="T61" fmla="*/ 2257 h 2843"/>
              <a:gd name="T62" fmla="*/ 2169 w 4962"/>
              <a:gd name="T63" fmla="*/ 2388 h 2843"/>
              <a:gd name="T64" fmla="*/ 1773 w 4962"/>
              <a:gd name="T65" fmla="*/ 2400 h 2843"/>
              <a:gd name="T66" fmla="*/ 1956 w 4962"/>
              <a:gd name="T67" fmla="*/ 2128 h 2843"/>
              <a:gd name="T68" fmla="*/ 2269 w 4962"/>
              <a:gd name="T69" fmla="*/ 2066 h 2843"/>
              <a:gd name="T70" fmla="*/ 2083 w 4962"/>
              <a:gd name="T71" fmla="*/ 1757 h 2843"/>
              <a:gd name="T72" fmla="*/ 1861 w 4962"/>
              <a:gd name="T73" fmla="*/ 1509 h 2843"/>
              <a:gd name="T74" fmla="*/ 1523 w 4962"/>
              <a:gd name="T75" fmla="*/ 1349 h 2843"/>
              <a:gd name="T76" fmla="*/ 1064 w 4962"/>
              <a:gd name="T77" fmla="*/ 1525 h 2843"/>
              <a:gd name="T78" fmla="*/ 527 w 4962"/>
              <a:gd name="T79" fmla="*/ 1531 h 2843"/>
              <a:gd name="T80" fmla="*/ 174 w 4962"/>
              <a:gd name="T81" fmla="*/ 1477 h 2843"/>
              <a:gd name="T82" fmla="*/ 80 w 4962"/>
              <a:gd name="T83" fmla="*/ 1193 h 2843"/>
              <a:gd name="T84" fmla="*/ 156 w 4962"/>
              <a:gd name="T85" fmla="*/ 1114 h 2843"/>
              <a:gd name="T86" fmla="*/ 430 w 4962"/>
              <a:gd name="T87" fmla="*/ 673 h 2843"/>
              <a:gd name="T88" fmla="*/ 319 w 4962"/>
              <a:gd name="T89" fmla="*/ 305 h 2843"/>
              <a:gd name="T90" fmla="*/ 612 w 4962"/>
              <a:gd name="T91" fmla="*/ 170 h 2843"/>
              <a:gd name="T92" fmla="*/ 1302 w 4962"/>
              <a:gd name="T93" fmla="*/ 256 h 2843"/>
              <a:gd name="T94" fmla="*/ 1525 w 4962"/>
              <a:gd name="T95" fmla="*/ 272 h 2843"/>
              <a:gd name="T96" fmla="*/ 1721 w 4962"/>
              <a:gd name="T97" fmla="*/ 337 h 28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962" h="2843">
                <a:moveTo>
                  <a:pt x="1776" y="271"/>
                </a:moveTo>
                <a:cubicBezTo>
                  <a:pt x="1893" y="254"/>
                  <a:pt x="1818" y="403"/>
                  <a:pt x="1978" y="315"/>
                </a:cubicBezTo>
                <a:cubicBezTo>
                  <a:pt x="2037" y="348"/>
                  <a:pt x="2087" y="279"/>
                  <a:pt x="2135" y="338"/>
                </a:cubicBezTo>
                <a:cubicBezTo>
                  <a:pt x="2145" y="350"/>
                  <a:pt x="2250" y="443"/>
                  <a:pt x="2222" y="313"/>
                </a:cubicBezTo>
                <a:cubicBezTo>
                  <a:pt x="2213" y="277"/>
                  <a:pt x="2202" y="254"/>
                  <a:pt x="2211" y="225"/>
                </a:cubicBezTo>
                <a:cubicBezTo>
                  <a:pt x="2227" y="164"/>
                  <a:pt x="2302" y="83"/>
                  <a:pt x="2367" y="118"/>
                </a:cubicBezTo>
                <a:cubicBezTo>
                  <a:pt x="2484" y="82"/>
                  <a:pt x="2457" y="98"/>
                  <a:pt x="2523" y="98"/>
                </a:cubicBezTo>
                <a:cubicBezTo>
                  <a:pt x="2561" y="103"/>
                  <a:pt x="2643" y="147"/>
                  <a:pt x="2657" y="19"/>
                </a:cubicBezTo>
                <a:cubicBezTo>
                  <a:pt x="2810" y="40"/>
                  <a:pt x="2776" y="47"/>
                  <a:pt x="2877" y="13"/>
                </a:cubicBezTo>
                <a:cubicBezTo>
                  <a:pt x="2926" y="10"/>
                  <a:pt x="2975" y="46"/>
                  <a:pt x="3027" y="17"/>
                </a:cubicBezTo>
                <a:cubicBezTo>
                  <a:pt x="3056" y="0"/>
                  <a:pt x="3109" y="57"/>
                  <a:pt x="3121" y="86"/>
                </a:cubicBezTo>
                <a:cubicBezTo>
                  <a:pt x="3165" y="188"/>
                  <a:pt x="3217" y="160"/>
                  <a:pt x="3244" y="217"/>
                </a:cubicBezTo>
                <a:cubicBezTo>
                  <a:pt x="3231" y="225"/>
                  <a:pt x="3159" y="239"/>
                  <a:pt x="3162" y="253"/>
                </a:cubicBezTo>
                <a:cubicBezTo>
                  <a:pt x="3165" y="274"/>
                  <a:pt x="3248" y="361"/>
                  <a:pt x="3207" y="385"/>
                </a:cubicBezTo>
                <a:cubicBezTo>
                  <a:pt x="3244" y="397"/>
                  <a:pt x="3342" y="434"/>
                  <a:pt x="3388" y="409"/>
                </a:cubicBezTo>
                <a:cubicBezTo>
                  <a:pt x="3440" y="381"/>
                  <a:pt x="3471" y="464"/>
                  <a:pt x="3526" y="461"/>
                </a:cubicBezTo>
                <a:cubicBezTo>
                  <a:pt x="3528" y="477"/>
                  <a:pt x="3501" y="485"/>
                  <a:pt x="3602" y="670"/>
                </a:cubicBezTo>
                <a:cubicBezTo>
                  <a:pt x="3645" y="718"/>
                  <a:pt x="3687" y="671"/>
                  <a:pt x="3722" y="669"/>
                </a:cubicBezTo>
                <a:cubicBezTo>
                  <a:pt x="3779" y="663"/>
                  <a:pt x="3835" y="723"/>
                  <a:pt x="3901" y="744"/>
                </a:cubicBezTo>
                <a:cubicBezTo>
                  <a:pt x="3971" y="754"/>
                  <a:pt x="4114" y="574"/>
                  <a:pt x="4191" y="739"/>
                </a:cubicBezTo>
                <a:cubicBezTo>
                  <a:pt x="4216" y="794"/>
                  <a:pt x="4296" y="806"/>
                  <a:pt x="4313" y="855"/>
                </a:cubicBezTo>
                <a:cubicBezTo>
                  <a:pt x="4382" y="815"/>
                  <a:pt x="4351" y="788"/>
                  <a:pt x="4435" y="831"/>
                </a:cubicBezTo>
                <a:cubicBezTo>
                  <a:pt x="4478" y="854"/>
                  <a:pt x="4595" y="903"/>
                  <a:pt x="4631" y="861"/>
                </a:cubicBezTo>
                <a:cubicBezTo>
                  <a:pt x="4662" y="923"/>
                  <a:pt x="4711" y="886"/>
                  <a:pt x="4746" y="928"/>
                </a:cubicBezTo>
                <a:cubicBezTo>
                  <a:pt x="4814" y="1008"/>
                  <a:pt x="4872" y="954"/>
                  <a:pt x="4912" y="956"/>
                </a:cubicBezTo>
                <a:cubicBezTo>
                  <a:pt x="4870" y="996"/>
                  <a:pt x="4962" y="1083"/>
                  <a:pt x="4889" y="1137"/>
                </a:cubicBezTo>
                <a:cubicBezTo>
                  <a:pt x="4868" y="1153"/>
                  <a:pt x="4817" y="1146"/>
                  <a:pt x="4836" y="1185"/>
                </a:cubicBezTo>
                <a:cubicBezTo>
                  <a:pt x="4860" y="1237"/>
                  <a:pt x="4914" y="1174"/>
                  <a:pt x="4916" y="1239"/>
                </a:cubicBezTo>
                <a:cubicBezTo>
                  <a:pt x="4880" y="1228"/>
                  <a:pt x="4821" y="1261"/>
                  <a:pt x="4841" y="1305"/>
                </a:cubicBezTo>
                <a:cubicBezTo>
                  <a:pt x="4848" y="1320"/>
                  <a:pt x="4960" y="1359"/>
                  <a:pt x="4902" y="1401"/>
                </a:cubicBezTo>
                <a:cubicBezTo>
                  <a:pt x="4914" y="1411"/>
                  <a:pt x="4928" y="1414"/>
                  <a:pt x="4943" y="1410"/>
                </a:cubicBezTo>
                <a:cubicBezTo>
                  <a:pt x="4951" y="1435"/>
                  <a:pt x="4922" y="1531"/>
                  <a:pt x="4911" y="1548"/>
                </a:cubicBezTo>
                <a:cubicBezTo>
                  <a:pt x="4877" y="1604"/>
                  <a:pt x="4792" y="1558"/>
                  <a:pt x="4738" y="1568"/>
                </a:cubicBezTo>
                <a:cubicBezTo>
                  <a:pt x="4706" y="1575"/>
                  <a:pt x="4678" y="1554"/>
                  <a:pt x="4647" y="1571"/>
                </a:cubicBezTo>
                <a:cubicBezTo>
                  <a:pt x="4619" y="1586"/>
                  <a:pt x="4618" y="1625"/>
                  <a:pt x="4577" y="1639"/>
                </a:cubicBezTo>
                <a:cubicBezTo>
                  <a:pt x="4455" y="1709"/>
                  <a:pt x="4506" y="1760"/>
                  <a:pt x="4529" y="1759"/>
                </a:cubicBezTo>
                <a:cubicBezTo>
                  <a:pt x="4506" y="1779"/>
                  <a:pt x="4527" y="1814"/>
                  <a:pt x="4500" y="1830"/>
                </a:cubicBezTo>
                <a:cubicBezTo>
                  <a:pt x="4466" y="1850"/>
                  <a:pt x="4381" y="1830"/>
                  <a:pt x="4340" y="1837"/>
                </a:cubicBezTo>
                <a:cubicBezTo>
                  <a:pt x="4300" y="1845"/>
                  <a:pt x="4295" y="1887"/>
                  <a:pt x="4254" y="1891"/>
                </a:cubicBezTo>
                <a:cubicBezTo>
                  <a:pt x="4205" y="1894"/>
                  <a:pt x="4147" y="1920"/>
                  <a:pt x="4135" y="1972"/>
                </a:cubicBezTo>
                <a:cubicBezTo>
                  <a:pt x="4113" y="1935"/>
                  <a:pt x="4061" y="1938"/>
                  <a:pt x="4028" y="1957"/>
                </a:cubicBezTo>
                <a:cubicBezTo>
                  <a:pt x="3971" y="1989"/>
                  <a:pt x="3932" y="1973"/>
                  <a:pt x="3872" y="1991"/>
                </a:cubicBezTo>
                <a:cubicBezTo>
                  <a:pt x="3773" y="2021"/>
                  <a:pt x="3757" y="2160"/>
                  <a:pt x="3657" y="2186"/>
                </a:cubicBezTo>
                <a:cubicBezTo>
                  <a:pt x="3661" y="2169"/>
                  <a:pt x="3801" y="2061"/>
                  <a:pt x="3690" y="2046"/>
                </a:cubicBezTo>
                <a:cubicBezTo>
                  <a:pt x="3729" y="2103"/>
                  <a:pt x="3654" y="2113"/>
                  <a:pt x="3620" y="2136"/>
                </a:cubicBezTo>
                <a:cubicBezTo>
                  <a:pt x="3608" y="2144"/>
                  <a:pt x="3641" y="2249"/>
                  <a:pt x="3639" y="2259"/>
                </a:cubicBezTo>
                <a:cubicBezTo>
                  <a:pt x="3631" y="2230"/>
                  <a:pt x="3580" y="2190"/>
                  <a:pt x="3577" y="2201"/>
                </a:cubicBezTo>
                <a:cubicBezTo>
                  <a:pt x="3574" y="2192"/>
                  <a:pt x="3615" y="2171"/>
                  <a:pt x="3563" y="2150"/>
                </a:cubicBezTo>
                <a:cubicBezTo>
                  <a:pt x="3524" y="2318"/>
                  <a:pt x="3468" y="2141"/>
                  <a:pt x="3526" y="2184"/>
                </a:cubicBezTo>
                <a:cubicBezTo>
                  <a:pt x="3532" y="2153"/>
                  <a:pt x="3534" y="2112"/>
                  <a:pt x="3529" y="2151"/>
                </a:cubicBezTo>
                <a:cubicBezTo>
                  <a:pt x="3531" y="2154"/>
                  <a:pt x="3514" y="2159"/>
                  <a:pt x="3502" y="2157"/>
                </a:cubicBezTo>
                <a:cubicBezTo>
                  <a:pt x="3486" y="2155"/>
                  <a:pt x="3473" y="2129"/>
                  <a:pt x="3467" y="2175"/>
                </a:cubicBezTo>
                <a:cubicBezTo>
                  <a:pt x="3463" y="2167"/>
                  <a:pt x="3416" y="2110"/>
                  <a:pt x="3417" y="2115"/>
                </a:cubicBezTo>
                <a:cubicBezTo>
                  <a:pt x="3419" y="2143"/>
                  <a:pt x="3446" y="2163"/>
                  <a:pt x="3284" y="2135"/>
                </a:cubicBezTo>
                <a:cubicBezTo>
                  <a:pt x="3293" y="2151"/>
                  <a:pt x="3331" y="2182"/>
                  <a:pt x="3371" y="2207"/>
                </a:cubicBezTo>
                <a:cubicBezTo>
                  <a:pt x="3374" y="2189"/>
                  <a:pt x="3394" y="2171"/>
                  <a:pt x="3420" y="2229"/>
                </a:cubicBezTo>
                <a:cubicBezTo>
                  <a:pt x="3410" y="2134"/>
                  <a:pt x="3540" y="2283"/>
                  <a:pt x="3543" y="2226"/>
                </a:cubicBezTo>
                <a:cubicBezTo>
                  <a:pt x="3546" y="2231"/>
                  <a:pt x="3565" y="2259"/>
                  <a:pt x="3526" y="2291"/>
                </a:cubicBezTo>
                <a:lnTo>
                  <a:pt x="3581" y="2258"/>
                </a:lnTo>
                <a:cubicBezTo>
                  <a:pt x="3563" y="2288"/>
                  <a:pt x="3683" y="2340"/>
                  <a:pt x="3687" y="2346"/>
                </a:cubicBezTo>
                <a:cubicBezTo>
                  <a:pt x="3742" y="2415"/>
                  <a:pt x="3650" y="2429"/>
                  <a:pt x="3795" y="2471"/>
                </a:cubicBezTo>
                <a:cubicBezTo>
                  <a:pt x="3790" y="2443"/>
                  <a:pt x="3664" y="2316"/>
                  <a:pt x="3688" y="2339"/>
                </a:cubicBezTo>
                <a:cubicBezTo>
                  <a:pt x="3729" y="2377"/>
                  <a:pt x="3881" y="2514"/>
                  <a:pt x="3912" y="2403"/>
                </a:cubicBezTo>
                <a:cubicBezTo>
                  <a:pt x="3979" y="2480"/>
                  <a:pt x="4017" y="2330"/>
                  <a:pt x="4150" y="2441"/>
                </a:cubicBezTo>
                <a:cubicBezTo>
                  <a:pt x="4103" y="2448"/>
                  <a:pt x="4103" y="2470"/>
                  <a:pt x="4104" y="2510"/>
                </a:cubicBezTo>
                <a:cubicBezTo>
                  <a:pt x="4105" y="2558"/>
                  <a:pt x="4061" y="2555"/>
                  <a:pt x="4025" y="2560"/>
                </a:cubicBezTo>
                <a:cubicBezTo>
                  <a:pt x="3918" y="2572"/>
                  <a:pt x="3900" y="2501"/>
                  <a:pt x="3847" y="2521"/>
                </a:cubicBezTo>
                <a:cubicBezTo>
                  <a:pt x="3820" y="2532"/>
                  <a:pt x="3835" y="2560"/>
                  <a:pt x="3819" y="2566"/>
                </a:cubicBezTo>
                <a:cubicBezTo>
                  <a:pt x="3779" y="2582"/>
                  <a:pt x="3756" y="2621"/>
                  <a:pt x="3714" y="2627"/>
                </a:cubicBezTo>
                <a:cubicBezTo>
                  <a:pt x="3657" y="2635"/>
                  <a:pt x="3607" y="2630"/>
                  <a:pt x="3562" y="2674"/>
                </a:cubicBezTo>
                <a:cubicBezTo>
                  <a:pt x="3486" y="2751"/>
                  <a:pt x="3345" y="2843"/>
                  <a:pt x="3262" y="2705"/>
                </a:cubicBezTo>
                <a:cubicBezTo>
                  <a:pt x="3322" y="2719"/>
                  <a:pt x="3337" y="2518"/>
                  <a:pt x="3245" y="2505"/>
                </a:cubicBezTo>
                <a:cubicBezTo>
                  <a:pt x="3194" y="2497"/>
                  <a:pt x="3167" y="2479"/>
                  <a:pt x="3125" y="2453"/>
                </a:cubicBezTo>
                <a:cubicBezTo>
                  <a:pt x="3085" y="2429"/>
                  <a:pt x="3047" y="2446"/>
                  <a:pt x="3005" y="2441"/>
                </a:cubicBezTo>
                <a:cubicBezTo>
                  <a:pt x="2941" y="2433"/>
                  <a:pt x="3084" y="2337"/>
                  <a:pt x="3106" y="2328"/>
                </a:cubicBezTo>
                <a:cubicBezTo>
                  <a:pt x="3150" y="2311"/>
                  <a:pt x="3302" y="2287"/>
                  <a:pt x="3315" y="2233"/>
                </a:cubicBezTo>
                <a:cubicBezTo>
                  <a:pt x="3278" y="2235"/>
                  <a:pt x="3272" y="2197"/>
                  <a:pt x="3271" y="2168"/>
                </a:cubicBezTo>
                <a:cubicBezTo>
                  <a:pt x="3227" y="2193"/>
                  <a:pt x="3238" y="2199"/>
                  <a:pt x="3183" y="2171"/>
                </a:cubicBezTo>
                <a:cubicBezTo>
                  <a:pt x="3117" y="2139"/>
                  <a:pt x="2988" y="2209"/>
                  <a:pt x="2886" y="2153"/>
                </a:cubicBezTo>
                <a:cubicBezTo>
                  <a:pt x="2844" y="2129"/>
                  <a:pt x="2795" y="2090"/>
                  <a:pt x="2743" y="2106"/>
                </a:cubicBezTo>
                <a:cubicBezTo>
                  <a:pt x="2898" y="2045"/>
                  <a:pt x="2703" y="2068"/>
                  <a:pt x="2666" y="2014"/>
                </a:cubicBezTo>
                <a:cubicBezTo>
                  <a:pt x="2762" y="2061"/>
                  <a:pt x="2892" y="2048"/>
                  <a:pt x="2974" y="1987"/>
                </a:cubicBezTo>
                <a:cubicBezTo>
                  <a:pt x="2707" y="2063"/>
                  <a:pt x="2810" y="1905"/>
                  <a:pt x="2746" y="1844"/>
                </a:cubicBezTo>
                <a:cubicBezTo>
                  <a:pt x="2777" y="1886"/>
                  <a:pt x="2767" y="1925"/>
                  <a:pt x="2768" y="1971"/>
                </a:cubicBezTo>
                <a:cubicBezTo>
                  <a:pt x="2768" y="2006"/>
                  <a:pt x="2687" y="1984"/>
                  <a:pt x="2668" y="1996"/>
                </a:cubicBezTo>
                <a:cubicBezTo>
                  <a:pt x="2658" y="1976"/>
                  <a:pt x="2659" y="1956"/>
                  <a:pt x="2671" y="1937"/>
                </a:cubicBezTo>
                <a:cubicBezTo>
                  <a:pt x="2647" y="1942"/>
                  <a:pt x="2643" y="1974"/>
                  <a:pt x="2631" y="1991"/>
                </a:cubicBezTo>
                <a:cubicBezTo>
                  <a:pt x="2614" y="2015"/>
                  <a:pt x="2565" y="1992"/>
                  <a:pt x="2540" y="1996"/>
                </a:cubicBezTo>
                <a:cubicBezTo>
                  <a:pt x="2433" y="2015"/>
                  <a:pt x="2449" y="2117"/>
                  <a:pt x="2386" y="2183"/>
                </a:cubicBezTo>
                <a:cubicBezTo>
                  <a:pt x="2381" y="2152"/>
                  <a:pt x="2321" y="2058"/>
                  <a:pt x="2280" y="2088"/>
                </a:cubicBezTo>
                <a:cubicBezTo>
                  <a:pt x="2295" y="2132"/>
                  <a:pt x="2363" y="2135"/>
                  <a:pt x="2375" y="2179"/>
                </a:cubicBezTo>
                <a:cubicBezTo>
                  <a:pt x="2391" y="2231"/>
                  <a:pt x="2245" y="2326"/>
                  <a:pt x="2208" y="2346"/>
                </a:cubicBezTo>
                <a:cubicBezTo>
                  <a:pt x="2242" y="2324"/>
                  <a:pt x="2284" y="2300"/>
                  <a:pt x="2294" y="2257"/>
                </a:cubicBezTo>
                <a:cubicBezTo>
                  <a:pt x="2255" y="2260"/>
                  <a:pt x="2183" y="2390"/>
                  <a:pt x="2175" y="2299"/>
                </a:cubicBezTo>
                <a:cubicBezTo>
                  <a:pt x="2157" y="2319"/>
                  <a:pt x="2131" y="2385"/>
                  <a:pt x="2190" y="2358"/>
                </a:cubicBezTo>
                <a:cubicBezTo>
                  <a:pt x="2183" y="2368"/>
                  <a:pt x="2176" y="2378"/>
                  <a:pt x="2169" y="2388"/>
                </a:cubicBezTo>
                <a:cubicBezTo>
                  <a:pt x="2210" y="2394"/>
                  <a:pt x="2233" y="2469"/>
                  <a:pt x="2191" y="2487"/>
                </a:cubicBezTo>
                <a:cubicBezTo>
                  <a:pt x="2165" y="2304"/>
                  <a:pt x="1950" y="2488"/>
                  <a:pt x="1890" y="2477"/>
                </a:cubicBezTo>
                <a:cubicBezTo>
                  <a:pt x="1884" y="2476"/>
                  <a:pt x="1811" y="2423"/>
                  <a:pt x="1773" y="2400"/>
                </a:cubicBezTo>
                <a:cubicBezTo>
                  <a:pt x="1779" y="2367"/>
                  <a:pt x="1840" y="2391"/>
                  <a:pt x="1858" y="2343"/>
                </a:cubicBezTo>
                <a:cubicBezTo>
                  <a:pt x="1891" y="2248"/>
                  <a:pt x="1884" y="2297"/>
                  <a:pt x="1936" y="2218"/>
                </a:cubicBezTo>
                <a:cubicBezTo>
                  <a:pt x="1949" y="2193"/>
                  <a:pt x="1960" y="2165"/>
                  <a:pt x="1956" y="2128"/>
                </a:cubicBezTo>
                <a:cubicBezTo>
                  <a:pt x="1947" y="2070"/>
                  <a:pt x="1942" y="2045"/>
                  <a:pt x="2015" y="2023"/>
                </a:cubicBezTo>
                <a:cubicBezTo>
                  <a:pt x="2022" y="2041"/>
                  <a:pt x="2028" y="2058"/>
                  <a:pt x="2036" y="2076"/>
                </a:cubicBezTo>
                <a:cubicBezTo>
                  <a:pt x="2080" y="1985"/>
                  <a:pt x="2203" y="2136"/>
                  <a:pt x="2269" y="2066"/>
                </a:cubicBezTo>
                <a:cubicBezTo>
                  <a:pt x="2240" y="2057"/>
                  <a:pt x="2229" y="2031"/>
                  <a:pt x="2202" y="2020"/>
                </a:cubicBezTo>
                <a:cubicBezTo>
                  <a:pt x="2283" y="1982"/>
                  <a:pt x="2126" y="1818"/>
                  <a:pt x="2060" y="1871"/>
                </a:cubicBezTo>
                <a:cubicBezTo>
                  <a:pt x="2062" y="1856"/>
                  <a:pt x="2116" y="1803"/>
                  <a:pt x="2083" y="1757"/>
                </a:cubicBezTo>
                <a:cubicBezTo>
                  <a:pt x="2074" y="1747"/>
                  <a:pt x="2068" y="1756"/>
                  <a:pt x="2058" y="1766"/>
                </a:cubicBezTo>
                <a:cubicBezTo>
                  <a:pt x="2044" y="1784"/>
                  <a:pt x="1987" y="1613"/>
                  <a:pt x="1952" y="1559"/>
                </a:cubicBezTo>
                <a:cubicBezTo>
                  <a:pt x="1898" y="1477"/>
                  <a:pt x="1921" y="1577"/>
                  <a:pt x="1861" y="1509"/>
                </a:cubicBezTo>
                <a:cubicBezTo>
                  <a:pt x="1837" y="1480"/>
                  <a:pt x="1772" y="1433"/>
                  <a:pt x="1759" y="1493"/>
                </a:cubicBezTo>
                <a:cubicBezTo>
                  <a:pt x="1750" y="1440"/>
                  <a:pt x="1715" y="1506"/>
                  <a:pt x="1705" y="1454"/>
                </a:cubicBezTo>
                <a:cubicBezTo>
                  <a:pt x="1644" y="1483"/>
                  <a:pt x="1575" y="1366"/>
                  <a:pt x="1523" y="1349"/>
                </a:cubicBezTo>
                <a:cubicBezTo>
                  <a:pt x="1479" y="1337"/>
                  <a:pt x="1454" y="1411"/>
                  <a:pt x="1329" y="1379"/>
                </a:cubicBezTo>
                <a:cubicBezTo>
                  <a:pt x="1274" y="1371"/>
                  <a:pt x="1310" y="1425"/>
                  <a:pt x="1250" y="1427"/>
                </a:cubicBezTo>
                <a:cubicBezTo>
                  <a:pt x="1099" y="1428"/>
                  <a:pt x="1195" y="1526"/>
                  <a:pt x="1064" y="1525"/>
                </a:cubicBezTo>
                <a:cubicBezTo>
                  <a:pt x="985" y="1528"/>
                  <a:pt x="923" y="1515"/>
                  <a:pt x="873" y="1557"/>
                </a:cubicBezTo>
                <a:cubicBezTo>
                  <a:pt x="810" y="1614"/>
                  <a:pt x="795" y="1628"/>
                  <a:pt x="693" y="1544"/>
                </a:cubicBezTo>
                <a:cubicBezTo>
                  <a:pt x="646" y="1514"/>
                  <a:pt x="580" y="1537"/>
                  <a:pt x="527" y="1531"/>
                </a:cubicBezTo>
                <a:cubicBezTo>
                  <a:pt x="484" y="1527"/>
                  <a:pt x="441" y="1518"/>
                  <a:pt x="397" y="1512"/>
                </a:cubicBezTo>
                <a:cubicBezTo>
                  <a:pt x="325" y="1503"/>
                  <a:pt x="287" y="1450"/>
                  <a:pt x="214" y="1537"/>
                </a:cubicBezTo>
                <a:cubicBezTo>
                  <a:pt x="220" y="1525"/>
                  <a:pt x="236" y="1499"/>
                  <a:pt x="174" y="1477"/>
                </a:cubicBezTo>
                <a:cubicBezTo>
                  <a:pt x="104" y="1452"/>
                  <a:pt x="70" y="1380"/>
                  <a:pt x="6" y="1375"/>
                </a:cubicBezTo>
                <a:cubicBezTo>
                  <a:pt x="5" y="1369"/>
                  <a:pt x="0" y="1356"/>
                  <a:pt x="1" y="1348"/>
                </a:cubicBezTo>
                <a:cubicBezTo>
                  <a:pt x="8" y="1300"/>
                  <a:pt x="62" y="1247"/>
                  <a:pt x="80" y="1193"/>
                </a:cubicBezTo>
                <a:cubicBezTo>
                  <a:pt x="96" y="1148"/>
                  <a:pt x="102" y="1135"/>
                  <a:pt x="98" y="1131"/>
                </a:cubicBezTo>
                <a:cubicBezTo>
                  <a:pt x="134" y="1136"/>
                  <a:pt x="165" y="1148"/>
                  <a:pt x="189" y="1165"/>
                </a:cubicBezTo>
                <a:cubicBezTo>
                  <a:pt x="194" y="1131"/>
                  <a:pt x="166" y="1139"/>
                  <a:pt x="156" y="1114"/>
                </a:cubicBezTo>
                <a:cubicBezTo>
                  <a:pt x="144" y="1083"/>
                  <a:pt x="148" y="1049"/>
                  <a:pt x="136" y="1017"/>
                </a:cubicBezTo>
                <a:cubicBezTo>
                  <a:pt x="107" y="941"/>
                  <a:pt x="199" y="877"/>
                  <a:pt x="242" y="827"/>
                </a:cubicBezTo>
                <a:cubicBezTo>
                  <a:pt x="292" y="770"/>
                  <a:pt x="357" y="700"/>
                  <a:pt x="430" y="673"/>
                </a:cubicBezTo>
                <a:cubicBezTo>
                  <a:pt x="508" y="644"/>
                  <a:pt x="484" y="590"/>
                  <a:pt x="439" y="550"/>
                </a:cubicBezTo>
                <a:cubicBezTo>
                  <a:pt x="448" y="546"/>
                  <a:pt x="488" y="527"/>
                  <a:pt x="489" y="526"/>
                </a:cubicBezTo>
                <a:cubicBezTo>
                  <a:pt x="372" y="473"/>
                  <a:pt x="354" y="368"/>
                  <a:pt x="319" y="305"/>
                </a:cubicBezTo>
                <a:cubicBezTo>
                  <a:pt x="328" y="280"/>
                  <a:pt x="325" y="251"/>
                  <a:pt x="354" y="254"/>
                </a:cubicBezTo>
                <a:cubicBezTo>
                  <a:pt x="389" y="255"/>
                  <a:pt x="427" y="288"/>
                  <a:pt x="465" y="258"/>
                </a:cubicBezTo>
                <a:cubicBezTo>
                  <a:pt x="526" y="209"/>
                  <a:pt x="522" y="170"/>
                  <a:pt x="612" y="170"/>
                </a:cubicBezTo>
                <a:cubicBezTo>
                  <a:pt x="695" y="169"/>
                  <a:pt x="775" y="164"/>
                  <a:pt x="873" y="161"/>
                </a:cubicBezTo>
                <a:cubicBezTo>
                  <a:pt x="947" y="148"/>
                  <a:pt x="1032" y="184"/>
                  <a:pt x="1104" y="199"/>
                </a:cubicBezTo>
                <a:cubicBezTo>
                  <a:pt x="1176" y="214"/>
                  <a:pt x="1252" y="186"/>
                  <a:pt x="1302" y="256"/>
                </a:cubicBezTo>
                <a:cubicBezTo>
                  <a:pt x="1326" y="288"/>
                  <a:pt x="1359" y="262"/>
                  <a:pt x="1389" y="265"/>
                </a:cubicBezTo>
                <a:cubicBezTo>
                  <a:pt x="1412" y="266"/>
                  <a:pt x="1437" y="293"/>
                  <a:pt x="1460" y="298"/>
                </a:cubicBezTo>
                <a:cubicBezTo>
                  <a:pt x="1465" y="249"/>
                  <a:pt x="1482" y="275"/>
                  <a:pt x="1525" y="272"/>
                </a:cubicBezTo>
                <a:cubicBezTo>
                  <a:pt x="1556" y="268"/>
                  <a:pt x="1582" y="267"/>
                  <a:pt x="1609" y="286"/>
                </a:cubicBezTo>
                <a:cubicBezTo>
                  <a:pt x="1627" y="299"/>
                  <a:pt x="1655" y="274"/>
                  <a:pt x="1676" y="283"/>
                </a:cubicBezTo>
                <a:cubicBezTo>
                  <a:pt x="1697" y="292"/>
                  <a:pt x="1698" y="326"/>
                  <a:pt x="1721" y="337"/>
                </a:cubicBezTo>
                <a:cubicBezTo>
                  <a:pt x="1717" y="304"/>
                  <a:pt x="1747" y="278"/>
                  <a:pt x="1776" y="27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9" name="꙱ Uganda (Republic of Uganda) (UG) (H)">
            <a:extLst>
              <a:ext uri="{FF2B5EF4-FFF2-40B4-BE49-F238E27FC236}">
                <a16:creationId xmlns:a16="http://schemas.microsoft.com/office/drawing/2014/main" id="{AA43B5C3-BE85-40DA-8FD2-6A752415EE95}"/>
              </a:ext>
            </a:extLst>
          </p:cNvPr>
          <p:cNvSpPr>
            <a:spLocks/>
          </p:cNvSpPr>
          <p:nvPr/>
        </p:nvSpPr>
        <p:spPr bwMode="auto">
          <a:xfrm>
            <a:off x="5153590" y="2257634"/>
            <a:ext cx="144602" cy="167308"/>
          </a:xfrm>
          <a:custGeom>
            <a:avLst/>
            <a:gdLst>
              <a:gd name="T0" fmla="*/ 1555 w 1752"/>
              <a:gd name="T1" fmla="*/ 226 h 2026"/>
              <a:gd name="T2" fmla="*/ 1549 w 1752"/>
              <a:gd name="T3" fmla="*/ 329 h 2026"/>
              <a:gd name="T4" fmla="*/ 1593 w 1752"/>
              <a:gd name="T5" fmla="*/ 442 h 2026"/>
              <a:gd name="T6" fmla="*/ 1696 w 1752"/>
              <a:gd name="T7" fmla="*/ 633 h 2026"/>
              <a:gd name="T8" fmla="*/ 1747 w 1752"/>
              <a:gd name="T9" fmla="*/ 763 h 2026"/>
              <a:gd name="T10" fmla="*/ 1724 w 1752"/>
              <a:gd name="T11" fmla="*/ 914 h 2026"/>
              <a:gd name="T12" fmla="*/ 1658 w 1752"/>
              <a:gd name="T13" fmla="*/ 1028 h 2026"/>
              <a:gd name="T14" fmla="*/ 1561 w 1752"/>
              <a:gd name="T15" fmla="*/ 1150 h 2026"/>
              <a:gd name="T16" fmla="*/ 1474 w 1752"/>
              <a:gd name="T17" fmla="*/ 1292 h 2026"/>
              <a:gd name="T18" fmla="*/ 1402 w 1752"/>
              <a:gd name="T19" fmla="*/ 1434 h 2026"/>
              <a:gd name="T20" fmla="*/ 1402 w 1752"/>
              <a:gd name="T21" fmla="*/ 1437 h 2026"/>
              <a:gd name="T22" fmla="*/ 1322 w 1752"/>
              <a:gd name="T23" fmla="*/ 1395 h 2026"/>
              <a:gd name="T24" fmla="*/ 1269 w 1752"/>
              <a:gd name="T25" fmla="*/ 1430 h 2026"/>
              <a:gd name="T26" fmla="*/ 1254 w 1752"/>
              <a:gd name="T27" fmla="*/ 1406 h 2026"/>
              <a:gd name="T28" fmla="*/ 1216 w 1752"/>
              <a:gd name="T29" fmla="*/ 1336 h 2026"/>
              <a:gd name="T30" fmla="*/ 1161 w 1752"/>
              <a:gd name="T31" fmla="*/ 1357 h 2026"/>
              <a:gd name="T32" fmla="*/ 1175 w 1752"/>
              <a:gd name="T33" fmla="*/ 1380 h 2026"/>
              <a:gd name="T34" fmla="*/ 1116 w 1752"/>
              <a:gd name="T35" fmla="*/ 1426 h 2026"/>
              <a:gd name="T36" fmla="*/ 994 w 1752"/>
              <a:gd name="T37" fmla="*/ 1466 h 2026"/>
              <a:gd name="T38" fmla="*/ 992 w 1752"/>
              <a:gd name="T39" fmla="*/ 1409 h 2026"/>
              <a:gd name="T40" fmla="*/ 905 w 1752"/>
              <a:gd name="T41" fmla="*/ 1477 h 2026"/>
              <a:gd name="T42" fmla="*/ 838 w 1752"/>
              <a:gd name="T43" fmla="*/ 1511 h 2026"/>
              <a:gd name="T44" fmla="*/ 766 w 1752"/>
              <a:gd name="T45" fmla="*/ 1554 h 2026"/>
              <a:gd name="T46" fmla="*/ 706 w 1752"/>
              <a:gd name="T47" fmla="*/ 1755 h 2026"/>
              <a:gd name="T48" fmla="*/ 725 w 1752"/>
              <a:gd name="T49" fmla="*/ 1867 h 2026"/>
              <a:gd name="T50" fmla="*/ 307 w 1752"/>
              <a:gd name="T51" fmla="*/ 1883 h 2026"/>
              <a:gd name="T52" fmla="*/ 158 w 1752"/>
              <a:gd name="T53" fmla="*/ 2013 h 2026"/>
              <a:gd name="T54" fmla="*/ 128 w 1752"/>
              <a:gd name="T55" fmla="*/ 2019 h 2026"/>
              <a:gd name="T56" fmla="*/ 0 w 1752"/>
              <a:gd name="T57" fmla="*/ 2024 h 2026"/>
              <a:gd name="T58" fmla="*/ 34 w 1752"/>
              <a:gd name="T59" fmla="*/ 1855 h 2026"/>
              <a:gd name="T60" fmla="*/ 58 w 1752"/>
              <a:gd name="T61" fmla="*/ 1570 h 2026"/>
              <a:gd name="T62" fmla="*/ 127 w 1752"/>
              <a:gd name="T63" fmla="*/ 1354 h 2026"/>
              <a:gd name="T64" fmla="*/ 140 w 1752"/>
              <a:gd name="T65" fmla="*/ 1284 h 2026"/>
              <a:gd name="T66" fmla="*/ 201 w 1752"/>
              <a:gd name="T67" fmla="*/ 1178 h 2026"/>
              <a:gd name="T68" fmla="*/ 309 w 1752"/>
              <a:gd name="T69" fmla="*/ 1054 h 2026"/>
              <a:gd name="T70" fmla="*/ 557 w 1752"/>
              <a:gd name="T71" fmla="*/ 758 h 2026"/>
              <a:gd name="T72" fmla="*/ 468 w 1752"/>
              <a:gd name="T73" fmla="*/ 659 h 2026"/>
              <a:gd name="T74" fmla="*/ 411 w 1752"/>
              <a:gd name="T75" fmla="*/ 387 h 2026"/>
              <a:gd name="T76" fmla="*/ 436 w 1752"/>
              <a:gd name="T77" fmla="*/ 289 h 2026"/>
              <a:gd name="T78" fmla="*/ 475 w 1752"/>
              <a:gd name="T79" fmla="*/ 183 h 2026"/>
              <a:gd name="T80" fmla="*/ 637 w 1752"/>
              <a:gd name="T81" fmla="*/ 198 h 2026"/>
              <a:gd name="T82" fmla="*/ 739 w 1752"/>
              <a:gd name="T83" fmla="*/ 172 h 2026"/>
              <a:gd name="T84" fmla="*/ 839 w 1752"/>
              <a:gd name="T85" fmla="*/ 252 h 2026"/>
              <a:gd name="T86" fmla="*/ 939 w 1752"/>
              <a:gd name="T87" fmla="*/ 170 h 2026"/>
              <a:gd name="T88" fmla="*/ 1101 w 1752"/>
              <a:gd name="T89" fmla="*/ 128 h 2026"/>
              <a:gd name="T90" fmla="*/ 1269 w 1752"/>
              <a:gd name="T91" fmla="*/ 145 h 2026"/>
              <a:gd name="T92" fmla="*/ 1403 w 1752"/>
              <a:gd name="T93" fmla="*/ 0 h 2026"/>
              <a:gd name="T94" fmla="*/ 1439 w 1752"/>
              <a:gd name="T95" fmla="*/ 121 h 2026"/>
              <a:gd name="T96" fmla="*/ 1500 w 1752"/>
              <a:gd name="T97" fmla="*/ 169 h 2026"/>
              <a:gd name="T98" fmla="*/ 1555 w 1752"/>
              <a:gd name="T99" fmla="*/ 226 h 2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52" h="2026">
                <a:moveTo>
                  <a:pt x="1555" y="226"/>
                </a:moveTo>
                <a:cubicBezTo>
                  <a:pt x="1545" y="262"/>
                  <a:pt x="1516" y="255"/>
                  <a:pt x="1549" y="329"/>
                </a:cubicBezTo>
                <a:cubicBezTo>
                  <a:pt x="1562" y="368"/>
                  <a:pt x="1585" y="402"/>
                  <a:pt x="1593" y="442"/>
                </a:cubicBezTo>
                <a:cubicBezTo>
                  <a:pt x="1604" y="493"/>
                  <a:pt x="1675" y="518"/>
                  <a:pt x="1696" y="633"/>
                </a:cubicBezTo>
                <a:cubicBezTo>
                  <a:pt x="1706" y="685"/>
                  <a:pt x="1752" y="717"/>
                  <a:pt x="1747" y="763"/>
                </a:cubicBezTo>
                <a:cubicBezTo>
                  <a:pt x="1742" y="814"/>
                  <a:pt x="1738" y="863"/>
                  <a:pt x="1724" y="914"/>
                </a:cubicBezTo>
                <a:cubicBezTo>
                  <a:pt x="1711" y="957"/>
                  <a:pt x="1655" y="980"/>
                  <a:pt x="1658" y="1028"/>
                </a:cubicBezTo>
                <a:cubicBezTo>
                  <a:pt x="1663" y="1108"/>
                  <a:pt x="1624" y="1042"/>
                  <a:pt x="1561" y="1150"/>
                </a:cubicBezTo>
                <a:cubicBezTo>
                  <a:pt x="1530" y="1203"/>
                  <a:pt x="1507" y="1255"/>
                  <a:pt x="1474" y="1292"/>
                </a:cubicBezTo>
                <a:cubicBezTo>
                  <a:pt x="1413" y="1348"/>
                  <a:pt x="1435" y="1375"/>
                  <a:pt x="1402" y="1434"/>
                </a:cubicBezTo>
                <a:lnTo>
                  <a:pt x="1402" y="1437"/>
                </a:lnTo>
                <a:cubicBezTo>
                  <a:pt x="1377" y="1438"/>
                  <a:pt x="1310" y="1457"/>
                  <a:pt x="1322" y="1395"/>
                </a:cubicBezTo>
                <a:cubicBezTo>
                  <a:pt x="1274" y="1413"/>
                  <a:pt x="1289" y="1427"/>
                  <a:pt x="1269" y="1430"/>
                </a:cubicBezTo>
                <a:cubicBezTo>
                  <a:pt x="1211" y="1439"/>
                  <a:pt x="1210" y="1403"/>
                  <a:pt x="1254" y="1406"/>
                </a:cubicBezTo>
                <a:cubicBezTo>
                  <a:pt x="1242" y="1383"/>
                  <a:pt x="1203" y="1353"/>
                  <a:pt x="1216" y="1336"/>
                </a:cubicBezTo>
                <a:cubicBezTo>
                  <a:pt x="1184" y="1348"/>
                  <a:pt x="1205" y="1340"/>
                  <a:pt x="1161" y="1357"/>
                </a:cubicBezTo>
                <a:lnTo>
                  <a:pt x="1175" y="1380"/>
                </a:lnTo>
                <a:cubicBezTo>
                  <a:pt x="1136" y="1391"/>
                  <a:pt x="1166" y="1429"/>
                  <a:pt x="1116" y="1426"/>
                </a:cubicBezTo>
                <a:cubicBezTo>
                  <a:pt x="1123" y="1503"/>
                  <a:pt x="1007" y="1464"/>
                  <a:pt x="994" y="1466"/>
                </a:cubicBezTo>
                <a:cubicBezTo>
                  <a:pt x="992" y="1468"/>
                  <a:pt x="1000" y="1397"/>
                  <a:pt x="992" y="1409"/>
                </a:cubicBezTo>
                <a:cubicBezTo>
                  <a:pt x="936" y="1539"/>
                  <a:pt x="915" y="1470"/>
                  <a:pt x="905" y="1477"/>
                </a:cubicBezTo>
                <a:cubicBezTo>
                  <a:pt x="907" y="1504"/>
                  <a:pt x="886" y="1506"/>
                  <a:pt x="838" y="1511"/>
                </a:cubicBezTo>
                <a:cubicBezTo>
                  <a:pt x="815" y="1543"/>
                  <a:pt x="762" y="1542"/>
                  <a:pt x="766" y="1554"/>
                </a:cubicBezTo>
                <a:cubicBezTo>
                  <a:pt x="809" y="1661"/>
                  <a:pt x="720" y="1679"/>
                  <a:pt x="706" y="1755"/>
                </a:cubicBezTo>
                <a:cubicBezTo>
                  <a:pt x="694" y="1820"/>
                  <a:pt x="718" y="1824"/>
                  <a:pt x="725" y="1867"/>
                </a:cubicBezTo>
                <a:cubicBezTo>
                  <a:pt x="663" y="1863"/>
                  <a:pt x="351" y="1834"/>
                  <a:pt x="307" y="1883"/>
                </a:cubicBezTo>
                <a:cubicBezTo>
                  <a:pt x="258" y="1867"/>
                  <a:pt x="199" y="1978"/>
                  <a:pt x="158" y="2013"/>
                </a:cubicBezTo>
                <a:cubicBezTo>
                  <a:pt x="146" y="2023"/>
                  <a:pt x="136" y="2026"/>
                  <a:pt x="128" y="2019"/>
                </a:cubicBezTo>
                <a:cubicBezTo>
                  <a:pt x="90" y="1983"/>
                  <a:pt x="136" y="1948"/>
                  <a:pt x="0" y="2024"/>
                </a:cubicBezTo>
                <a:cubicBezTo>
                  <a:pt x="47" y="1974"/>
                  <a:pt x="28" y="1912"/>
                  <a:pt x="34" y="1855"/>
                </a:cubicBezTo>
                <a:lnTo>
                  <a:pt x="58" y="1570"/>
                </a:lnTo>
                <a:cubicBezTo>
                  <a:pt x="64" y="1442"/>
                  <a:pt x="122" y="1363"/>
                  <a:pt x="127" y="1354"/>
                </a:cubicBezTo>
                <a:cubicBezTo>
                  <a:pt x="139" y="1332"/>
                  <a:pt x="142" y="1314"/>
                  <a:pt x="140" y="1284"/>
                </a:cubicBezTo>
                <a:cubicBezTo>
                  <a:pt x="135" y="1184"/>
                  <a:pt x="174" y="1200"/>
                  <a:pt x="201" y="1178"/>
                </a:cubicBezTo>
                <a:cubicBezTo>
                  <a:pt x="232" y="1151"/>
                  <a:pt x="284" y="1081"/>
                  <a:pt x="309" y="1054"/>
                </a:cubicBezTo>
                <a:cubicBezTo>
                  <a:pt x="350" y="1012"/>
                  <a:pt x="534" y="855"/>
                  <a:pt x="557" y="758"/>
                </a:cubicBezTo>
                <a:cubicBezTo>
                  <a:pt x="591" y="693"/>
                  <a:pt x="485" y="656"/>
                  <a:pt x="468" y="659"/>
                </a:cubicBezTo>
                <a:cubicBezTo>
                  <a:pt x="325" y="685"/>
                  <a:pt x="441" y="607"/>
                  <a:pt x="411" y="387"/>
                </a:cubicBezTo>
                <a:cubicBezTo>
                  <a:pt x="407" y="361"/>
                  <a:pt x="441" y="314"/>
                  <a:pt x="436" y="289"/>
                </a:cubicBezTo>
                <a:cubicBezTo>
                  <a:pt x="428" y="272"/>
                  <a:pt x="390" y="250"/>
                  <a:pt x="475" y="183"/>
                </a:cubicBezTo>
                <a:cubicBezTo>
                  <a:pt x="564" y="108"/>
                  <a:pt x="596" y="216"/>
                  <a:pt x="637" y="198"/>
                </a:cubicBezTo>
                <a:cubicBezTo>
                  <a:pt x="666" y="185"/>
                  <a:pt x="708" y="131"/>
                  <a:pt x="739" y="172"/>
                </a:cubicBezTo>
                <a:cubicBezTo>
                  <a:pt x="772" y="216"/>
                  <a:pt x="781" y="231"/>
                  <a:pt x="839" y="252"/>
                </a:cubicBezTo>
                <a:cubicBezTo>
                  <a:pt x="807" y="198"/>
                  <a:pt x="897" y="175"/>
                  <a:pt x="939" y="170"/>
                </a:cubicBezTo>
                <a:cubicBezTo>
                  <a:pt x="984" y="165"/>
                  <a:pt x="1050" y="122"/>
                  <a:pt x="1101" y="128"/>
                </a:cubicBezTo>
                <a:cubicBezTo>
                  <a:pt x="1171" y="137"/>
                  <a:pt x="1193" y="196"/>
                  <a:pt x="1269" y="145"/>
                </a:cubicBezTo>
                <a:cubicBezTo>
                  <a:pt x="1324" y="106"/>
                  <a:pt x="1361" y="50"/>
                  <a:pt x="1403" y="0"/>
                </a:cubicBezTo>
                <a:cubicBezTo>
                  <a:pt x="1423" y="49"/>
                  <a:pt x="1450" y="94"/>
                  <a:pt x="1439" y="121"/>
                </a:cubicBezTo>
                <a:cubicBezTo>
                  <a:pt x="1490" y="118"/>
                  <a:pt x="1454" y="148"/>
                  <a:pt x="1500" y="169"/>
                </a:cubicBezTo>
                <a:cubicBezTo>
                  <a:pt x="1531" y="181"/>
                  <a:pt x="1562" y="191"/>
                  <a:pt x="1555" y="22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0" name="꙱ Turkmenistan (TM) (H)">
            <a:extLst>
              <a:ext uri="{FF2B5EF4-FFF2-40B4-BE49-F238E27FC236}">
                <a16:creationId xmlns:a16="http://schemas.microsoft.com/office/drawing/2014/main" id="{A2D7BC91-654C-4525-B77A-446E62D3E349}"/>
              </a:ext>
            </a:extLst>
          </p:cNvPr>
          <p:cNvSpPr>
            <a:spLocks/>
          </p:cNvSpPr>
          <p:nvPr/>
        </p:nvSpPr>
        <p:spPr bwMode="auto">
          <a:xfrm>
            <a:off x="5653124" y="1123526"/>
            <a:ext cx="365687" cy="224670"/>
          </a:xfrm>
          <a:custGeom>
            <a:avLst/>
            <a:gdLst>
              <a:gd name="T0" fmla="*/ 1 w 4428"/>
              <a:gd name="T1" fmla="*/ 367 h 2711"/>
              <a:gd name="T2" fmla="*/ 583 w 4428"/>
              <a:gd name="T3" fmla="*/ 227 h 2711"/>
              <a:gd name="T4" fmla="*/ 1057 w 4428"/>
              <a:gd name="T5" fmla="*/ 526 h 2711"/>
              <a:gd name="T6" fmla="*/ 1337 w 4428"/>
              <a:gd name="T7" fmla="*/ 434 h 2711"/>
              <a:gd name="T8" fmla="*/ 1540 w 4428"/>
              <a:gd name="T9" fmla="*/ 139 h 2711"/>
              <a:gd name="T10" fmla="*/ 1592 w 4428"/>
              <a:gd name="T11" fmla="*/ 53 h 2711"/>
              <a:gd name="T12" fmla="*/ 1793 w 4428"/>
              <a:gd name="T13" fmla="*/ 74 h 2711"/>
              <a:gd name="T14" fmla="*/ 2148 w 4428"/>
              <a:gd name="T15" fmla="*/ 254 h 2711"/>
              <a:gd name="T16" fmla="*/ 2226 w 4428"/>
              <a:gd name="T17" fmla="*/ 437 h 2711"/>
              <a:gd name="T18" fmla="*/ 2400 w 4428"/>
              <a:gd name="T19" fmla="*/ 545 h 2711"/>
              <a:gd name="T20" fmla="*/ 2693 w 4428"/>
              <a:gd name="T21" fmla="*/ 544 h 2711"/>
              <a:gd name="T22" fmla="*/ 3003 w 4428"/>
              <a:gd name="T23" fmla="*/ 945 h 2711"/>
              <a:gd name="T24" fmla="*/ 3556 w 4428"/>
              <a:gd name="T25" fmla="*/ 1327 h 2711"/>
              <a:gd name="T26" fmla="*/ 3901 w 4428"/>
              <a:gd name="T27" fmla="*/ 1500 h 2711"/>
              <a:gd name="T28" fmla="*/ 4259 w 4428"/>
              <a:gd name="T29" fmla="*/ 1644 h 2711"/>
              <a:gd name="T30" fmla="*/ 4388 w 4428"/>
              <a:gd name="T31" fmla="*/ 1812 h 2711"/>
              <a:gd name="T32" fmla="*/ 4213 w 4428"/>
              <a:gd name="T33" fmla="*/ 1865 h 2711"/>
              <a:gd name="T34" fmla="*/ 3957 w 4428"/>
              <a:gd name="T35" fmla="*/ 1984 h 2711"/>
              <a:gd name="T36" fmla="*/ 3509 w 4428"/>
              <a:gd name="T37" fmla="*/ 2456 h 2711"/>
              <a:gd name="T38" fmla="*/ 3488 w 4428"/>
              <a:gd name="T39" fmla="*/ 2626 h 2711"/>
              <a:gd name="T40" fmla="*/ 3210 w 4428"/>
              <a:gd name="T41" fmla="*/ 2612 h 2711"/>
              <a:gd name="T42" fmla="*/ 2985 w 4428"/>
              <a:gd name="T43" fmla="*/ 2549 h 2711"/>
              <a:gd name="T44" fmla="*/ 2929 w 4428"/>
              <a:gd name="T45" fmla="*/ 2383 h 2711"/>
              <a:gd name="T46" fmla="*/ 2660 w 4428"/>
              <a:gd name="T47" fmla="*/ 2174 h 2711"/>
              <a:gd name="T48" fmla="*/ 2342 w 4428"/>
              <a:gd name="T49" fmla="*/ 1955 h 2711"/>
              <a:gd name="T50" fmla="*/ 2016 w 4428"/>
              <a:gd name="T51" fmla="*/ 1820 h 2711"/>
              <a:gd name="T52" fmla="*/ 1671 w 4428"/>
              <a:gd name="T53" fmla="*/ 1681 h 2711"/>
              <a:gd name="T54" fmla="*/ 1366 w 4428"/>
              <a:gd name="T55" fmla="*/ 1666 h 2711"/>
              <a:gd name="T56" fmla="*/ 872 w 4428"/>
              <a:gd name="T57" fmla="*/ 1911 h 2711"/>
              <a:gd name="T58" fmla="*/ 650 w 4428"/>
              <a:gd name="T59" fmla="*/ 1778 h 2711"/>
              <a:gd name="T60" fmla="*/ 604 w 4428"/>
              <a:gd name="T61" fmla="*/ 1360 h 2711"/>
              <a:gd name="T62" fmla="*/ 470 w 4428"/>
              <a:gd name="T63" fmla="*/ 1243 h 2711"/>
              <a:gd name="T64" fmla="*/ 389 w 4428"/>
              <a:gd name="T65" fmla="*/ 1093 h 2711"/>
              <a:gd name="T66" fmla="*/ 449 w 4428"/>
              <a:gd name="T67" fmla="*/ 1103 h 2711"/>
              <a:gd name="T68" fmla="*/ 241 w 4428"/>
              <a:gd name="T69" fmla="*/ 975 h 2711"/>
              <a:gd name="T70" fmla="*/ 188 w 4428"/>
              <a:gd name="T71" fmla="*/ 635 h 2711"/>
              <a:gd name="T72" fmla="*/ 154 w 4428"/>
              <a:gd name="T73" fmla="*/ 567 h 2711"/>
              <a:gd name="T74" fmla="*/ 272 w 4428"/>
              <a:gd name="T75" fmla="*/ 662 h 2711"/>
              <a:gd name="T76" fmla="*/ 362 w 4428"/>
              <a:gd name="T77" fmla="*/ 632 h 2711"/>
              <a:gd name="T78" fmla="*/ 507 w 4428"/>
              <a:gd name="T79" fmla="*/ 697 h 2711"/>
              <a:gd name="T80" fmla="*/ 607 w 4428"/>
              <a:gd name="T81" fmla="*/ 711 h 2711"/>
              <a:gd name="T82" fmla="*/ 611 w 4428"/>
              <a:gd name="T83" fmla="*/ 699 h 2711"/>
              <a:gd name="T84" fmla="*/ 611 w 4428"/>
              <a:gd name="T85" fmla="*/ 661 h 2711"/>
              <a:gd name="T86" fmla="*/ 687 w 4428"/>
              <a:gd name="T87" fmla="*/ 581 h 2711"/>
              <a:gd name="T88" fmla="*/ 333 w 4428"/>
              <a:gd name="T89" fmla="*/ 197 h 2711"/>
              <a:gd name="T90" fmla="*/ 77 w 4428"/>
              <a:gd name="T91" fmla="*/ 363 h 2711"/>
              <a:gd name="T92" fmla="*/ 144 w 4428"/>
              <a:gd name="T93" fmla="*/ 562 h 2711"/>
              <a:gd name="T94" fmla="*/ 0 w 4428"/>
              <a:gd name="T95" fmla="*/ 369 h 27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28" h="2711">
                <a:moveTo>
                  <a:pt x="0" y="369"/>
                </a:moveTo>
                <a:lnTo>
                  <a:pt x="1" y="367"/>
                </a:lnTo>
                <a:lnTo>
                  <a:pt x="1" y="368"/>
                </a:lnTo>
                <a:cubicBezTo>
                  <a:pt x="149" y="153"/>
                  <a:pt x="363" y="125"/>
                  <a:pt x="583" y="227"/>
                </a:cubicBezTo>
                <a:cubicBezTo>
                  <a:pt x="761" y="309"/>
                  <a:pt x="780" y="505"/>
                  <a:pt x="956" y="522"/>
                </a:cubicBezTo>
                <a:lnTo>
                  <a:pt x="1057" y="526"/>
                </a:lnTo>
                <a:lnTo>
                  <a:pt x="1354" y="535"/>
                </a:lnTo>
                <a:cubicBezTo>
                  <a:pt x="1408" y="523"/>
                  <a:pt x="1346" y="455"/>
                  <a:pt x="1337" y="434"/>
                </a:cubicBezTo>
                <a:cubicBezTo>
                  <a:pt x="1296" y="337"/>
                  <a:pt x="1299" y="325"/>
                  <a:pt x="1368" y="242"/>
                </a:cubicBezTo>
                <a:cubicBezTo>
                  <a:pt x="1419" y="181"/>
                  <a:pt x="1534" y="265"/>
                  <a:pt x="1540" y="139"/>
                </a:cubicBezTo>
                <a:cubicBezTo>
                  <a:pt x="1544" y="44"/>
                  <a:pt x="1659" y="162"/>
                  <a:pt x="1704" y="173"/>
                </a:cubicBezTo>
                <a:cubicBezTo>
                  <a:pt x="1702" y="156"/>
                  <a:pt x="1559" y="58"/>
                  <a:pt x="1592" y="53"/>
                </a:cubicBezTo>
                <a:cubicBezTo>
                  <a:pt x="1629" y="47"/>
                  <a:pt x="1625" y="76"/>
                  <a:pt x="1696" y="21"/>
                </a:cubicBezTo>
                <a:cubicBezTo>
                  <a:pt x="1723" y="0"/>
                  <a:pt x="1773" y="62"/>
                  <a:pt x="1793" y="74"/>
                </a:cubicBezTo>
                <a:cubicBezTo>
                  <a:pt x="1835" y="101"/>
                  <a:pt x="1895" y="83"/>
                  <a:pt x="1913" y="141"/>
                </a:cubicBezTo>
                <a:cubicBezTo>
                  <a:pt x="1936" y="215"/>
                  <a:pt x="2140" y="107"/>
                  <a:pt x="2148" y="254"/>
                </a:cubicBezTo>
                <a:cubicBezTo>
                  <a:pt x="2152" y="317"/>
                  <a:pt x="2211" y="301"/>
                  <a:pt x="2230" y="351"/>
                </a:cubicBezTo>
                <a:cubicBezTo>
                  <a:pt x="2168" y="343"/>
                  <a:pt x="2243" y="398"/>
                  <a:pt x="2226" y="437"/>
                </a:cubicBezTo>
                <a:cubicBezTo>
                  <a:pt x="2222" y="477"/>
                  <a:pt x="2214" y="492"/>
                  <a:pt x="2283" y="520"/>
                </a:cubicBezTo>
                <a:cubicBezTo>
                  <a:pt x="2318" y="535"/>
                  <a:pt x="2359" y="550"/>
                  <a:pt x="2400" y="545"/>
                </a:cubicBezTo>
                <a:cubicBezTo>
                  <a:pt x="2487" y="531"/>
                  <a:pt x="2533" y="575"/>
                  <a:pt x="2592" y="569"/>
                </a:cubicBezTo>
                <a:cubicBezTo>
                  <a:pt x="2638" y="565"/>
                  <a:pt x="2578" y="494"/>
                  <a:pt x="2693" y="544"/>
                </a:cubicBezTo>
                <a:cubicBezTo>
                  <a:pt x="2753" y="570"/>
                  <a:pt x="2789" y="608"/>
                  <a:pt x="2818" y="667"/>
                </a:cubicBezTo>
                <a:cubicBezTo>
                  <a:pt x="2871" y="773"/>
                  <a:pt x="2956" y="837"/>
                  <a:pt x="3003" y="945"/>
                </a:cubicBezTo>
                <a:cubicBezTo>
                  <a:pt x="3054" y="1062"/>
                  <a:pt x="3265" y="1133"/>
                  <a:pt x="3361" y="1199"/>
                </a:cubicBezTo>
                <a:cubicBezTo>
                  <a:pt x="3425" y="1243"/>
                  <a:pt x="3493" y="1283"/>
                  <a:pt x="3556" y="1327"/>
                </a:cubicBezTo>
                <a:cubicBezTo>
                  <a:pt x="3606" y="1363"/>
                  <a:pt x="3668" y="1357"/>
                  <a:pt x="3719" y="1397"/>
                </a:cubicBezTo>
                <a:cubicBezTo>
                  <a:pt x="3769" y="1435"/>
                  <a:pt x="3840" y="1459"/>
                  <a:pt x="3901" y="1500"/>
                </a:cubicBezTo>
                <a:cubicBezTo>
                  <a:pt x="3957" y="1538"/>
                  <a:pt x="4012" y="1592"/>
                  <a:pt x="4080" y="1605"/>
                </a:cubicBezTo>
                <a:cubicBezTo>
                  <a:pt x="4149" y="1617"/>
                  <a:pt x="4195" y="1604"/>
                  <a:pt x="4259" y="1644"/>
                </a:cubicBezTo>
                <a:cubicBezTo>
                  <a:pt x="4340" y="1696"/>
                  <a:pt x="4415" y="1663"/>
                  <a:pt x="4398" y="1742"/>
                </a:cubicBezTo>
                <a:cubicBezTo>
                  <a:pt x="4393" y="1764"/>
                  <a:pt x="4382" y="1794"/>
                  <a:pt x="4388" y="1812"/>
                </a:cubicBezTo>
                <a:cubicBezTo>
                  <a:pt x="4401" y="1846"/>
                  <a:pt x="4388" y="1887"/>
                  <a:pt x="4428" y="1921"/>
                </a:cubicBezTo>
                <a:cubicBezTo>
                  <a:pt x="4298" y="1962"/>
                  <a:pt x="4247" y="1876"/>
                  <a:pt x="4213" y="1865"/>
                </a:cubicBezTo>
                <a:cubicBezTo>
                  <a:pt x="4139" y="1841"/>
                  <a:pt x="4143" y="1903"/>
                  <a:pt x="4144" y="1918"/>
                </a:cubicBezTo>
                <a:cubicBezTo>
                  <a:pt x="4148" y="2016"/>
                  <a:pt x="4019" y="1949"/>
                  <a:pt x="3957" y="1984"/>
                </a:cubicBezTo>
                <a:cubicBezTo>
                  <a:pt x="3857" y="2042"/>
                  <a:pt x="3980" y="2256"/>
                  <a:pt x="3852" y="2336"/>
                </a:cubicBezTo>
                <a:cubicBezTo>
                  <a:pt x="3756" y="2397"/>
                  <a:pt x="3633" y="2473"/>
                  <a:pt x="3509" y="2456"/>
                </a:cubicBezTo>
                <a:cubicBezTo>
                  <a:pt x="3518" y="2480"/>
                  <a:pt x="3536" y="2501"/>
                  <a:pt x="3557" y="2515"/>
                </a:cubicBezTo>
                <a:cubicBezTo>
                  <a:pt x="3510" y="2542"/>
                  <a:pt x="3572" y="2570"/>
                  <a:pt x="3488" y="2626"/>
                </a:cubicBezTo>
                <a:cubicBezTo>
                  <a:pt x="3443" y="2689"/>
                  <a:pt x="3346" y="2653"/>
                  <a:pt x="3313" y="2711"/>
                </a:cubicBezTo>
                <a:cubicBezTo>
                  <a:pt x="3297" y="2663"/>
                  <a:pt x="3263" y="2621"/>
                  <a:pt x="3210" y="2612"/>
                </a:cubicBezTo>
                <a:cubicBezTo>
                  <a:pt x="3123" y="2604"/>
                  <a:pt x="3148" y="2632"/>
                  <a:pt x="3101" y="2605"/>
                </a:cubicBezTo>
                <a:cubicBezTo>
                  <a:pt x="3082" y="2595"/>
                  <a:pt x="3014" y="2535"/>
                  <a:pt x="2985" y="2549"/>
                </a:cubicBezTo>
                <a:cubicBezTo>
                  <a:pt x="2976" y="2527"/>
                  <a:pt x="2958" y="2481"/>
                  <a:pt x="2944" y="2445"/>
                </a:cubicBezTo>
                <a:cubicBezTo>
                  <a:pt x="2916" y="2399"/>
                  <a:pt x="2924" y="2408"/>
                  <a:pt x="2929" y="2383"/>
                </a:cubicBezTo>
                <a:cubicBezTo>
                  <a:pt x="2931" y="2321"/>
                  <a:pt x="2901" y="2259"/>
                  <a:pt x="2893" y="2215"/>
                </a:cubicBezTo>
                <a:cubicBezTo>
                  <a:pt x="2878" y="2123"/>
                  <a:pt x="2742" y="2194"/>
                  <a:pt x="2660" y="2174"/>
                </a:cubicBezTo>
                <a:cubicBezTo>
                  <a:pt x="2601" y="2160"/>
                  <a:pt x="2571" y="2081"/>
                  <a:pt x="2526" y="2046"/>
                </a:cubicBezTo>
                <a:cubicBezTo>
                  <a:pt x="2472" y="2004"/>
                  <a:pt x="2385" y="2015"/>
                  <a:pt x="2342" y="1955"/>
                </a:cubicBezTo>
                <a:cubicBezTo>
                  <a:pt x="2302" y="1899"/>
                  <a:pt x="2284" y="1865"/>
                  <a:pt x="2215" y="1839"/>
                </a:cubicBezTo>
                <a:cubicBezTo>
                  <a:pt x="2144" y="1812"/>
                  <a:pt x="2088" y="1824"/>
                  <a:pt x="2016" y="1820"/>
                </a:cubicBezTo>
                <a:cubicBezTo>
                  <a:pt x="1952" y="1816"/>
                  <a:pt x="1914" y="1765"/>
                  <a:pt x="1856" y="1747"/>
                </a:cubicBezTo>
                <a:cubicBezTo>
                  <a:pt x="1802" y="1730"/>
                  <a:pt x="1697" y="1739"/>
                  <a:pt x="1671" y="1681"/>
                </a:cubicBezTo>
                <a:cubicBezTo>
                  <a:pt x="1647" y="1630"/>
                  <a:pt x="1626" y="1606"/>
                  <a:pt x="1571" y="1619"/>
                </a:cubicBezTo>
                <a:cubicBezTo>
                  <a:pt x="1547" y="1624"/>
                  <a:pt x="1314" y="1571"/>
                  <a:pt x="1366" y="1666"/>
                </a:cubicBezTo>
                <a:cubicBezTo>
                  <a:pt x="1237" y="1707"/>
                  <a:pt x="1195" y="1554"/>
                  <a:pt x="952" y="1789"/>
                </a:cubicBezTo>
                <a:cubicBezTo>
                  <a:pt x="912" y="1827"/>
                  <a:pt x="987" y="1872"/>
                  <a:pt x="872" y="1911"/>
                </a:cubicBezTo>
                <a:cubicBezTo>
                  <a:pt x="826" y="1926"/>
                  <a:pt x="757" y="1951"/>
                  <a:pt x="696" y="1918"/>
                </a:cubicBezTo>
                <a:cubicBezTo>
                  <a:pt x="681" y="1881"/>
                  <a:pt x="660" y="1815"/>
                  <a:pt x="650" y="1778"/>
                </a:cubicBezTo>
                <a:cubicBezTo>
                  <a:pt x="629" y="1694"/>
                  <a:pt x="635" y="1609"/>
                  <a:pt x="615" y="1525"/>
                </a:cubicBezTo>
                <a:cubicBezTo>
                  <a:pt x="603" y="1473"/>
                  <a:pt x="646" y="1399"/>
                  <a:pt x="604" y="1360"/>
                </a:cubicBezTo>
                <a:cubicBezTo>
                  <a:pt x="582" y="1339"/>
                  <a:pt x="533" y="1325"/>
                  <a:pt x="531" y="1290"/>
                </a:cubicBezTo>
                <a:cubicBezTo>
                  <a:pt x="527" y="1329"/>
                  <a:pt x="494" y="1265"/>
                  <a:pt x="470" y="1243"/>
                </a:cubicBezTo>
                <a:cubicBezTo>
                  <a:pt x="443" y="1219"/>
                  <a:pt x="389" y="1181"/>
                  <a:pt x="371" y="1236"/>
                </a:cubicBezTo>
                <a:cubicBezTo>
                  <a:pt x="336" y="1192"/>
                  <a:pt x="340" y="1125"/>
                  <a:pt x="389" y="1093"/>
                </a:cubicBezTo>
                <a:cubicBezTo>
                  <a:pt x="332" y="1149"/>
                  <a:pt x="446" y="1136"/>
                  <a:pt x="485" y="1139"/>
                </a:cubicBezTo>
                <a:cubicBezTo>
                  <a:pt x="465" y="1133"/>
                  <a:pt x="454" y="1101"/>
                  <a:pt x="449" y="1103"/>
                </a:cubicBezTo>
                <a:cubicBezTo>
                  <a:pt x="418" y="1114"/>
                  <a:pt x="425" y="1054"/>
                  <a:pt x="425" y="1037"/>
                </a:cubicBezTo>
                <a:cubicBezTo>
                  <a:pt x="421" y="949"/>
                  <a:pt x="294" y="1003"/>
                  <a:pt x="241" y="975"/>
                </a:cubicBezTo>
                <a:cubicBezTo>
                  <a:pt x="281" y="1039"/>
                  <a:pt x="181" y="996"/>
                  <a:pt x="174" y="894"/>
                </a:cubicBezTo>
                <a:cubicBezTo>
                  <a:pt x="170" y="836"/>
                  <a:pt x="200" y="668"/>
                  <a:pt x="188" y="635"/>
                </a:cubicBezTo>
                <a:cubicBezTo>
                  <a:pt x="182" y="619"/>
                  <a:pt x="136" y="571"/>
                  <a:pt x="155" y="578"/>
                </a:cubicBezTo>
                <a:cubicBezTo>
                  <a:pt x="159" y="579"/>
                  <a:pt x="152" y="564"/>
                  <a:pt x="154" y="567"/>
                </a:cubicBezTo>
                <a:cubicBezTo>
                  <a:pt x="169" y="571"/>
                  <a:pt x="188" y="646"/>
                  <a:pt x="229" y="647"/>
                </a:cubicBezTo>
                <a:cubicBezTo>
                  <a:pt x="191" y="648"/>
                  <a:pt x="228" y="707"/>
                  <a:pt x="272" y="662"/>
                </a:cubicBezTo>
                <a:cubicBezTo>
                  <a:pt x="265" y="681"/>
                  <a:pt x="274" y="703"/>
                  <a:pt x="305" y="655"/>
                </a:cubicBezTo>
                <a:cubicBezTo>
                  <a:pt x="313" y="690"/>
                  <a:pt x="358" y="723"/>
                  <a:pt x="362" y="632"/>
                </a:cubicBezTo>
                <a:cubicBezTo>
                  <a:pt x="381" y="637"/>
                  <a:pt x="402" y="729"/>
                  <a:pt x="424" y="734"/>
                </a:cubicBezTo>
                <a:cubicBezTo>
                  <a:pt x="444" y="740"/>
                  <a:pt x="530" y="712"/>
                  <a:pt x="507" y="697"/>
                </a:cubicBezTo>
                <a:cubicBezTo>
                  <a:pt x="521" y="701"/>
                  <a:pt x="556" y="690"/>
                  <a:pt x="561" y="691"/>
                </a:cubicBezTo>
                <a:cubicBezTo>
                  <a:pt x="567" y="693"/>
                  <a:pt x="531" y="725"/>
                  <a:pt x="607" y="711"/>
                </a:cubicBezTo>
                <a:cubicBezTo>
                  <a:pt x="614" y="715"/>
                  <a:pt x="606" y="704"/>
                  <a:pt x="600" y="707"/>
                </a:cubicBezTo>
                <a:cubicBezTo>
                  <a:pt x="599" y="705"/>
                  <a:pt x="606" y="704"/>
                  <a:pt x="611" y="699"/>
                </a:cubicBezTo>
                <a:cubicBezTo>
                  <a:pt x="566" y="698"/>
                  <a:pt x="586" y="684"/>
                  <a:pt x="550" y="640"/>
                </a:cubicBezTo>
                <a:cubicBezTo>
                  <a:pt x="564" y="612"/>
                  <a:pt x="623" y="631"/>
                  <a:pt x="611" y="661"/>
                </a:cubicBezTo>
                <a:cubicBezTo>
                  <a:pt x="673" y="679"/>
                  <a:pt x="712" y="612"/>
                  <a:pt x="662" y="573"/>
                </a:cubicBezTo>
                <a:lnTo>
                  <a:pt x="687" y="581"/>
                </a:lnTo>
                <a:cubicBezTo>
                  <a:pt x="667" y="509"/>
                  <a:pt x="460" y="460"/>
                  <a:pt x="446" y="407"/>
                </a:cubicBezTo>
                <a:cubicBezTo>
                  <a:pt x="439" y="379"/>
                  <a:pt x="371" y="210"/>
                  <a:pt x="333" y="197"/>
                </a:cubicBezTo>
                <a:cubicBezTo>
                  <a:pt x="213" y="156"/>
                  <a:pt x="100" y="272"/>
                  <a:pt x="72" y="290"/>
                </a:cubicBezTo>
                <a:cubicBezTo>
                  <a:pt x="58" y="300"/>
                  <a:pt x="64" y="364"/>
                  <a:pt x="77" y="363"/>
                </a:cubicBezTo>
                <a:cubicBezTo>
                  <a:pt x="100" y="308"/>
                  <a:pt x="111" y="402"/>
                  <a:pt x="107" y="443"/>
                </a:cubicBezTo>
                <a:cubicBezTo>
                  <a:pt x="106" y="453"/>
                  <a:pt x="165" y="579"/>
                  <a:pt x="144" y="562"/>
                </a:cubicBezTo>
                <a:cubicBezTo>
                  <a:pt x="132" y="526"/>
                  <a:pt x="109" y="496"/>
                  <a:pt x="82" y="471"/>
                </a:cubicBezTo>
                <a:cubicBezTo>
                  <a:pt x="48" y="440"/>
                  <a:pt x="43" y="395"/>
                  <a:pt x="0" y="36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1" name="꙱ Turkey (Republic of Turkey) (TR) (H)">
            <a:extLst>
              <a:ext uri="{FF2B5EF4-FFF2-40B4-BE49-F238E27FC236}">
                <a16:creationId xmlns:a16="http://schemas.microsoft.com/office/drawing/2014/main" id="{E6E05EA5-B71E-4824-875F-AA6F218B920F}"/>
              </a:ext>
            </a:extLst>
          </p:cNvPr>
          <p:cNvSpPr>
            <a:spLocks noEditPoints="1"/>
          </p:cNvSpPr>
          <p:nvPr/>
        </p:nvSpPr>
        <p:spPr bwMode="auto">
          <a:xfrm>
            <a:off x="5029304" y="1142647"/>
            <a:ext cx="462487" cy="185234"/>
          </a:xfrm>
          <a:custGeom>
            <a:avLst/>
            <a:gdLst>
              <a:gd name="T0" fmla="*/ 130 w 5608"/>
              <a:gd name="T1" fmla="*/ 282 h 2240"/>
              <a:gd name="T2" fmla="*/ 120 w 5608"/>
              <a:gd name="T3" fmla="*/ 81 h 2240"/>
              <a:gd name="T4" fmla="*/ 534 w 5608"/>
              <a:gd name="T5" fmla="*/ 70 h 2240"/>
              <a:gd name="T6" fmla="*/ 817 w 5608"/>
              <a:gd name="T7" fmla="*/ 413 h 2240"/>
              <a:gd name="T8" fmla="*/ 452 w 5608"/>
              <a:gd name="T9" fmla="*/ 405 h 2240"/>
              <a:gd name="T10" fmla="*/ 69 w 5608"/>
              <a:gd name="T11" fmla="*/ 737 h 2240"/>
              <a:gd name="T12" fmla="*/ 0 w 5608"/>
              <a:gd name="T13" fmla="*/ 496 h 2240"/>
              <a:gd name="T14" fmla="*/ 202 w 5608"/>
              <a:gd name="T15" fmla="*/ 621 h 2240"/>
              <a:gd name="T16" fmla="*/ 484 w 5608"/>
              <a:gd name="T17" fmla="*/ 585 h 2240"/>
              <a:gd name="T18" fmla="*/ 682 w 5608"/>
              <a:gd name="T19" fmla="*/ 619 h 2240"/>
              <a:gd name="T20" fmla="*/ 1102 w 5608"/>
              <a:gd name="T21" fmla="*/ 499 h 2240"/>
              <a:gd name="T22" fmla="*/ 1175 w 5608"/>
              <a:gd name="T23" fmla="*/ 350 h 2240"/>
              <a:gd name="T24" fmla="*/ 1658 w 5608"/>
              <a:gd name="T25" fmla="*/ 227 h 2240"/>
              <a:gd name="T26" fmla="*/ 2471 w 5608"/>
              <a:gd name="T27" fmla="*/ 69 h 2240"/>
              <a:gd name="T28" fmla="*/ 2754 w 5608"/>
              <a:gd name="T29" fmla="*/ 169 h 2240"/>
              <a:gd name="T30" fmla="*/ 3005 w 5608"/>
              <a:gd name="T31" fmla="*/ 308 h 2240"/>
              <a:gd name="T32" fmla="*/ 3399 w 5608"/>
              <a:gd name="T33" fmla="*/ 387 h 2240"/>
              <a:gd name="T34" fmla="*/ 4154 w 5608"/>
              <a:gd name="T35" fmla="*/ 400 h 2240"/>
              <a:gd name="T36" fmla="*/ 4571 w 5608"/>
              <a:gd name="T37" fmla="*/ 226 h 2240"/>
              <a:gd name="T38" fmla="*/ 4913 w 5608"/>
              <a:gd name="T39" fmla="*/ 287 h 2240"/>
              <a:gd name="T40" fmla="*/ 5046 w 5608"/>
              <a:gd name="T41" fmla="*/ 432 h 2240"/>
              <a:gd name="T42" fmla="*/ 5310 w 5608"/>
              <a:gd name="T43" fmla="*/ 744 h 2240"/>
              <a:gd name="T44" fmla="*/ 5383 w 5608"/>
              <a:gd name="T45" fmla="*/ 880 h 2240"/>
              <a:gd name="T46" fmla="*/ 5367 w 5608"/>
              <a:gd name="T47" fmla="*/ 1171 h 2240"/>
              <a:gd name="T48" fmla="*/ 5484 w 5608"/>
              <a:gd name="T49" fmla="*/ 1540 h 2240"/>
              <a:gd name="T50" fmla="*/ 5596 w 5608"/>
              <a:gd name="T51" fmla="*/ 1766 h 2240"/>
              <a:gd name="T52" fmla="*/ 5187 w 5608"/>
              <a:gd name="T53" fmla="*/ 1714 h 2240"/>
              <a:gd name="T54" fmla="*/ 4886 w 5608"/>
              <a:gd name="T55" fmla="*/ 1773 h 2240"/>
              <a:gd name="T56" fmla="*/ 4025 w 5608"/>
              <a:gd name="T57" fmla="*/ 1929 h 2240"/>
              <a:gd name="T58" fmla="*/ 3232 w 5608"/>
              <a:gd name="T59" fmla="*/ 1889 h 2240"/>
              <a:gd name="T60" fmla="*/ 3159 w 5608"/>
              <a:gd name="T61" fmla="*/ 2096 h 2240"/>
              <a:gd name="T62" fmla="*/ 3032 w 5608"/>
              <a:gd name="T63" fmla="*/ 2203 h 2240"/>
              <a:gd name="T64" fmla="*/ 3001 w 5608"/>
              <a:gd name="T65" fmla="*/ 1865 h 2240"/>
              <a:gd name="T66" fmla="*/ 2691 w 5608"/>
              <a:gd name="T67" fmla="*/ 1905 h 2240"/>
              <a:gd name="T68" fmla="*/ 2344 w 5608"/>
              <a:gd name="T69" fmla="*/ 2121 h 2240"/>
              <a:gd name="T70" fmla="*/ 1837 w 5608"/>
              <a:gd name="T71" fmla="*/ 1983 h 2240"/>
              <a:gd name="T72" fmla="*/ 1401 w 5608"/>
              <a:gd name="T73" fmla="*/ 2089 h 2240"/>
              <a:gd name="T74" fmla="*/ 974 w 5608"/>
              <a:gd name="T75" fmla="*/ 1987 h 2240"/>
              <a:gd name="T76" fmla="*/ 680 w 5608"/>
              <a:gd name="T77" fmla="*/ 1978 h 2240"/>
              <a:gd name="T78" fmla="*/ 487 w 5608"/>
              <a:gd name="T79" fmla="*/ 1936 h 2240"/>
              <a:gd name="T80" fmla="*/ 737 w 5608"/>
              <a:gd name="T81" fmla="*/ 1820 h 2240"/>
              <a:gd name="T82" fmla="*/ 517 w 5608"/>
              <a:gd name="T83" fmla="*/ 1723 h 2240"/>
              <a:gd name="T84" fmla="*/ 414 w 5608"/>
              <a:gd name="T85" fmla="*/ 1489 h 2240"/>
              <a:gd name="T86" fmla="*/ 128 w 5608"/>
              <a:gd name="T87" fmla="*/ 1354 h 2240"/>
              <a:gd name="T88" fmla="*/ 244 w 5608"/>
              <a:gd name="T89" fmla="*/ 1357 h 2240"/>
              <a:gd name="T90" fmla="*/ 333 w 5608"/>
              <a:gd name="T91" fmla="*/ 1164 h 2240"/>
              <a:gd name="T92" fmla="*/ 289 w 5608"/>
              <a:gd name="T93" fmla="*/ 927 h 2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608" h="2240">
                <a:moveTo>
                  <a:pt x="0" y="496"/>
                </a:moveTo>
                <a:cubicBezTo>
                  <a:pt x="31" y="482"/>
                  <a:pt x="74" y="440"/>
                  <a:pt x="83" y="406"/>
                </a:cubicBezTo>
                <a:cubicBezTo>
                  <a:pt x="97" y="354"/>
                  <a:pt x="57" y="315"/>
                  <a:pt x="130" y="282"/>
                </a:cubicBezTo>
                <a:cubicBezTo>
                  <a:pt x="150" y="274"/>
                  <a:pt x="156" y="267"/>
                  <a:pt x="156" y="259"/>
                </a:cubicBezTo>
                <a:cubicBezTo>
                  <a:pt x="130" y="197"/>
                  <a:pt x="111" y="170"/>
                  <a:pt x="77" y="155"/>
                </a:cubicBezTo>
                <a:cubicBezTo>
                  <a:pt x="33" y="129"/>
                  <a:pt x="125" y="116"/>
                  <a:pt x="120" y="81"/>
                </a:cubicBezTo>
                <a:cubicBezTo>
                  <a:pt x="118" y="71"/>
                  <a:pt x="221" y="42"/>
                  <a:pt x="238" y="36"/>
                </a:cubicBezTo>
                <a:cubicBezTo>
                  <a:pt x="292" y="18"/>
                  <a:pt x="325" y="0"/>
                  <a:pt x="364" y="45"/>
                </a:cubicBezTo>
                <a:cubicBezTo>
                  <a:pt x="416" y="103"/>
                  <a:pt x="475" y="21"/>
                  <a:pt x="534" y="70"/>
                </a:cubicBezTo>
                <a:cubicBezTo>
                  <a:pt x="564" y="95"/>
                  <a:pt x="519" y="104"/>
                  <a:pt x="540" y="131"/>
                </a:cubicBezTo>
                <a:cubicBezTo>
                  <a:pt x="620" y="234"/>
                  <a:pt x="713" y="278"/>
                  <a:pt x="839" y="316"/>
                </a:cubicBezTo>
                <a:cubicBezTo>
                  <a:pt x="887" y="330"/>
                  <a:pt x="847" y="402"/>
                  <a:pt x="817" y="413"/>
                </a:cubicBezTo>
                <a:cubicBezTo>
                  <a:pt x="759" y="434"/>
                  <a:pt x="675" y="378"/>
                  <a:pt x="617" y="375"/>
                </a:cubicBezTo>
                <a:cubicBezTo>
                  <a:pt x="588" y="373"/>
                  <a:pt x="570" y="393"/>
                  <a:pt x="546" y="406"/>
                </a:cubicBezTo>
                <a:cubicBezTo>
                  <a:pt x="516" y="421"/>
                  <a:pt x="485" y="394"/>
                  <a:pt x="452" y="405"/>
                </a:cubicBezTo>
                <a:cubicBezTo>
                  <a:pt x="411" y="417"/>
                  <a:pt x="394" y="461"/>
                  <a:pt x="366" y="492"/>
                </a:cubicBezTo>
                <a:cubicBezTo>
                  <a:pt x="320" y="542"/>
                  <a:pt x="258" y="556"/>
                  <a:pt x="205" y="594"/>
                </a:cubicBezTo>
                <a:cubicBezTo>
                  <a:pt x="160" y="627"/>
                  <a:pt x="117" y="718"/>
                  <a:pt x="69" y="737"/>
                </a:cubicBezTo>
                <a:cubicBezTo>
                  <a:pt x="54" y="679"/>
                  <a:pt x="79" y="619"/>
                  <a:pt x="136" y="599"/>
                </a:cubicBezTo>
                <a:cubicBezTo>
                  <a:pt x="146" y="595"/>
                  <a:pt x="255" y="562"/>
                  <a:pt x="219" y="532"/>
                </a:cubicBezTo>
                <a:cubicBezTo>
                  <a:pt x="161" y="484"/>
                  <a:pt x="29" y="613"/>
                  <a:pt x="0" y="496"/>
                </a:cubicBezTo>
                <a:close/>
                <a:moveTo>
                  <a:pt x="39" y="945"/>
                </a:moveTo>
                <a:cubicBezTo>
                  <a:pt x="43" y="914"/>
                  <a:pt x="47" y="762"/>
                  <a:pt x="70" y="753"/>
                </a:cubicBezTo>
                <a:cubicBezTo>
                  <a:pt x="126" y="732"/>
                  <a:pt x="144" y="650"/>
                  <a:pt x="202" y="621"/>
                </a:cubicBezTo>
                <a:cubicBezTo>
                  <a:pt x="233" y="606"/>
                  <a:pt x="273" y="633"/>
                  <a:pt x="302" y="613"/>
                </a:cubicBezTo>
                <a:cubicBezTo>
                  <a:pt x="338" y="587"/>
                  <a:pt x="354" y="607"/>
                  <a:pt x="385" y="626"/>
                </a:cubicBezTo>
                <a:cubicBezTo>
                  <a:pt x="431" y="653"/>
                  <a:pt x="578" y="641"/>
                  <a:pt x="484" y="585"/>
                </a:cubicBezTo>
                <a:cubicBezTo>
                  <a:pt x="514" y="573"/>
                  <a:pt x="546" y="575"/>
                  <a:pt x="576" y="582"/>
                </a:cubicBezTo>
                <a:cubicBezTo>
                  <a:pt x="561" y="588"/>
                  <a:pt x="554" y="597"/>
                  <a:pt x="554" y="611"/>
                </a:cubicBezTo>
                <a:cubicBezTo>
                  <a:pt x="572" y="636"/>
                  <a:pt x="660" y="621"/>
                  <a:pt x="682" y="619"/>
                </a:cubicBezTo>
                <a:cubicBezTo>
                  <a:pt x="752" y="613"/>
                  <a:pt x="851" y="653"/>
                  <a:pt x="909" y="603"/>
                </a:cubicBezTo>
                <a:cubicBezTo>
                  <a:pt x="882" y="576"/>
                  <a:pt x="846" y="600"/>
                  <a:pt x="817" y="576"/>
                </a:cubicBezTo>
                <a:cubicBezTo>
                  <a:pt x="854" y="481"/>
                  <a:pt x="1025" y="517"/>
                  <a:pt x="1102" y="499"/>
                </a:cubicBezTo>
                <a:cubicBezTo>
                  <a:pt x="1036" y="467"/>
                  <a:pt x="940" y="494"/>
                  <a:pt x="885" y="437"/>
                </a:cubicBezTo>
                <a:cubicBezTo>
                  <a:pt x="822" y="372"/>
                  <a:pt x="885" y="319"/>
                  <a:pt x="952" y="325"/>
                </a:cubicBezTo>
                <a:cubicBezTo>
                  <a:pt x="1026" y="332"/>
                  <a:pt x="1100" y="367"/>
                  <a:pt x="1175" y="350"/>
                </a:cubicBezTo>
                <a:cubicBezTo>
                  <a:pt x="1275" y="329"/>
                  <a:pt x="1356" y="383"/>
                  <a:pt x="1458" y="373"/>
                </a:cubicBezTo>
                <a:cubicBezTo>
                  <a:pt x="1506" y="368"/>
                  <a:pt x="1513" y="344"/>
                  <a:pt x="1530" y="307"/>
                </a:cubicBezTo>
                <a:cubicBezTo>
                  <a:pt x="1549" y="267"/>
                  <a:pt x="1621" y="249"/>
                  <a:pt x="1658" y="227"/>
                </a:cubicBezTo>
                <a:cubicBezTo>
                  <a:pt x="1764" y="165"/>
                  <a:pt x="1848" y="111"/>
                  <a:pt x="1968" y="79"/>
                </a:cubicBezTo>
                <a:cubicBezTo>
                  <a:pt x="2093" y="45"/>
                  <a:pt x="2188" y="63"/>
                  <a:pt x="2315" y="63"/>
                </a:cubicBezTo>
                <a:cubicBezTo>
                  <a:pt x="2366" y="63"/>
                  <a:pt x="2420" y="84"/>
                  <a:pt x="2471" y="69"/>
                </a:cubicBezTo>
                <a:cubicBezTo>
                  <a:pt x="2494" y="62"/>
                  <a:pt x="2502" y="34"/>
                  <a:pt x="2524" y="27"/>
                </a:cubicBezTo>
                <a:cubicBezTo>
                  <a:pt x="2547" y="20"/>
                  <a:pt x="2567" y="34"/>
                  <a:pt x="2589" y="36"/>
                </a:cubicBezTo>
                <a:cubicBezTo>
                  <a:pt x="2542" y="93"/>
                  <a:pt x="2646" y="184"/>
                  <a:pt x="2754" y="169"/>
                </a:cubicBezTo>
                <a:cubicBezTo>
                  <a:pt x="2791" y="165"/>
                  <a:pt x="2821" y="124"/>
                  <a:pt x="2821" y="176"/>
                </a:cubicBezTo>
                <a:cubicBezTo>
                  <a:pt x="2830" y="99"/>
                  <a:pt x="2879" y="192"/>
                  <a:pt x="2886" y="214"/>
                </a:cubicBezTo>
                <a:cubicBezTo>
                  <a:pt x="2895" y="243"/>
                  <a:pt x="2974" y="341"/>
                  <a:pt x="3005" y="308"/>
                </a:cubicBezTo>
                <a:cubicBezTo>
                  <a:pt x="3046" y="264"/>
                  <a:pt x="3090" y="273"/>
                  <a:pt x="3134" y="309"/>
                </a:cubicBezTo>
                <a:cubicBezTo>
                  <a:pt x="3188" y="352"/>
                  <a:pt x="3254" y="359"/>
                  <a:pt x="3314" y="389"/>
                </a:cubicBezTo>
                <a:cubicBezTo>
                  <a:pt x="3347" y="406"/>
                  <a:pt x="3353" y="337"/>
                  <a:pt x="3399" y="387"/>
                </a:cubicBezTo>
                <a:cubicBezTo>
                  <a:pt x="3437" y="428"/>
                  <a:pt x="3509" y="427"/>
                  <a:pt x="3560" y="432"/>
                </a:cubicBezTo>
                <a:cubicBezTo>
                  <a:pt x="3646" y="441"/>
                  <a:pt x="3788" y="341"/>
                  <a:pt x="3927" y="390"/>
                </a:cubicBezTo>
                <a:cubicBezTo>
                  <a:pt x="4009" y="420"/>
                  <a:pt x="4070" y="440"/>
                  <a:pt x="4154" y="400"/>
                </a:cubicBezTo>
                <a:cubicBezTo>
                  <a:pt x="4254" y="353"/>
                  <a:pt x="4347" y="299"/>
                  <a:pt x="4433" y="230"/>
                </a:cubicBezTo>
                <a:cubicBezTo>
                  <a:pt x="4468" y="201"/>
                  <a:pt x="4490" y="249"/>
                  <a:pt x="4529" y="249"/>
                </a:cubicBezTo>
                <a:cubicBezTo>
                  <a:pt x="4550" y="250"/>
                  <a:pt x="4546" y="221"/>
                  <a:pt x="4571" y="226"/>
                </a:cubicBezTo>
                <a:cubicBezTo>
                  <a:pt x="4623" y="236"/>
                  <a:pt x="4720" y="267"/>
                  <a:pt x="4731" y="236"/>
                </a:cubicBezTo>
                <a:cubicBezTo>
                  <a:pt x="4741" y="199"/>
                  <a:pt x="4828" y="164"/>
                  <a:pt x="4802" y="222"/>
                </a:cubicBezTo>
                <a:cubicBezTo>
                  <a:pt x="4837" y="212"/>
                  <a:pt x="4888" y="264"/>
                  <a:pt x="4913" y="287"/>
                </a:cubicBezTo>
                <a:cubicBezTo>
                  <a:pt x="4928" y="282"/>
                  <a:pt x="4938" y="294"/>
                  <a:pt x="4930" y="315"/>
                </a:cubicBezTo>
                <a:cubicBezTo>
                  <a:pt x="4918" y="341"/>
                  <a:pt x="4995" y="337"/>
                  <a:pt x="5002" y="339"/>
                </a:cubicBezTo>
                <a:cubicBezTo>
                  <a:pt x="5014" y="357"/>
                  <a:pt x="5028" y="417"/>
                  <a:pt x="5046" y="432"/>
                </a:cubicBezTo>
                <a:cubicBezTo>
                  <a:pt x="5102" y="477"/>
                  <a:pt x="5148" y="522"/>
                  <a:pt x="5116" y="569"/>
                </a:cubicBezTo>
                <a:cubicBezTo>
                  <a:pt x="5084" y="615"/>
                  <a:pt x="5170" y="683"/>
                  <a:pt x="5125" y="713"/>
                </a:cubicBezTo>
                <a:cubicBezTo>
                  <a:pt x="5197" y="750"/>
                  <a:pt x="5234" y="741"/>
                  <a:pt x="5310" y="744"/>
                </a:cubicBezTo>
                <a:cubicBezTo>
                  <a:pt x="5365" y="746"/>
                  <a:pt x="5438" y="807"/>
                  <a:pt x="5474" y="860"/>
                </a:cubicBezTo>
                <a:cubicBezTo>
                  <a:pt x="5477" y="868"/>
                  <a:pt x="5486" y="884"/>
                  <a:pt x="5490" y="892"/>
                </a:cubicBezTo>
                <a:cubicBezTo>
                  <a:pt x="5466" y="865"/>
                  <a:pt x="5382" y="807"/>
                  <a:pt x="5383" y="880"/>
                </a:cubicBezTo>
                <a:cubicBezTo>
                  <a:pt x="5385" y="1013"/>
                  <a:pt x="5351" y="948"/>
                  <a:pt x="5273" y="977"/>
                </a:cubicBezTo>
                <a:cubicBezTo>
                  <a:pt x="5298" y="1016"/>
                  <a:pt x="5318" y="1055"/>
                  <a:pt x="5338" y="1093"/>
                </a:cubicBezTo>
                <a:cubicBezTo>
                  <a:pt x="5352" y="1122"/>
                  <a:pt x="5346" y="1148"/>
                  <a:pt x="5367" y="1171"/>
                </a:cubicBezTo>
                <a:cubicBezTo>
                  <a:pt x="5405" y="1210"/>
                  <a:pt x="5365" y="1323"/>
                  <a:pt x="5454" y="1351"/>
                </a:cubicBezTo>
                <a:cubicBezTo>
                  <a:pt x="5422" y="1382"/>
                  <a:pt x="5403" y="1440"/>
                  <a:pt x="5399" y="1482"/>
                </a:cubicBezTo>
                <a:cubicBezTo>
                  <a:pt x="5396" y="1510"/>
                  <a:pt x="5466" y="1532"/>
                  <a:pt x="5484" y="1540"/>
                </a:cubicBezTo>
                <a:cubicBezTo>
                  <a:pt x="5519" y="1555"/>
                  <a:pt x="5504" y="1626"/>
                  <a:pt x="5534" y="1669"/>
                </a:cubicBezTo>
                <a:cubicBezTo>
                  <a:pt x="5565" y="1712"/>
                  <a:pt x="5608" y="1687"/>
                  <a:pt x="5593" y="1750"/>
                </a:cubicBezTo>
                <a:lnTo>
                  <a:pt x="5596" y="1766"/>
                </a:lnTo>
                <a:cubicBezTo>
                  <a:pt x="5543" y="1725"/>
                  <a:pt x="5507" y="1818"/>
                  <a:pt x="5464" y="1823"/>
                </a:cubicBezTo>
                <a:cubicBezTo>
                  <a:pt x="5411" y="1830"/>
                  <a:pt x="5478" y="1685"/>
                  <a:pt x="5364" y="1714"/>
                </a:cubicBezTo>
                <a:cubicBezTo>
                  <a:pt x="5309" y="1729"/>
                  <a:pt x="5327" y="1770"/>
                  <a:pt x="5187" y="1714"/>
                </a:cubicBezTo>
                <a:cubicBezTo>
                  <a:pt x="5153" y="1701"/>
                  <a:pt x="4996" y="1676"/>
                  <a:pt x="4981" y="1703"/>
                </a:cubicBezTo>
                <a:cubicBezTo>
                  <a:pt x="4969" y="1724"/>
                  <a:pt x="4947" y="1792"/>
                  <a:pt x="4887" y="1774"/>
                </a:cubicBezTo>
                <a:cubicBezTo>
                  <a:pt x="4887" y="1774"/>
                  <a:pt x="4887" y="1773"/>
                  <a:pt x="4886" y="1773"/>
                </a:cubicBezTo>
                <a:cubicBezTo>
                  <a:pt x="4869" y="1662"/>
                  <a:pt x="4786" y="1746"/>
                  <a:pt x="4728" y="1769"/>
                </a:cubicBezTo>
                <a:cubicBezTo>
                  <a:pt x="4610" y="1816"/>
                  <a:pt x="4480" y="1751"/>
                  <a:pt x="4362" y="1798"/>
                </a:cubicBezTo>
                <a:cubicBezTo>
                  <a:pt x="4245" y="1845"/>
                  <a:pt x="4154" y="1918"/>
                  <a:pt x="4025" y="1929"/>
                </a:cubicBezTo>
                <a:cubicBezTo>
                  <a:pt x="3759" y="1952"/>
                  <a:pt x="3829" y="1876"/>
                  <a:pt x="3720" y="1860"/>
                </a:cubicBezTo>
                <a:cubicBezTo>
                  <a:pt x="3627" y="1847"/>
                  <a:pt x="3600" y="1920"/>
                  <a:pt x="3399" y="1952"/>
                </a:cubicBezTo>
                <a:cubicBezTo>
                  <a:pt x="3330" y="1963"/>
                  <a:pt x="3328" y="1865"/>
                  <a:pt x="3232" y="1889"/>
                </a:cubicBezTo>
                <a:cubicBezTo>
                  <a:pt x="3203" y="1896"/>
                  <a:pt x="3201" y="1955"/>
                  <a:pt x="3203" y="1976"/>
                </a:cubicBezTo>
                <a:cubicBezTo>
                  <a:pt x="3210" y="2033"/>
                  <a:pt x="3225" y="2046"/>
                  <a:pt x="3248" y="2094"/>
                </a:cubicBezTo>
                <a:cubicBezTo>
                  <a:pt x="3219" y="2095"/>
                  <a:pt x="3188" y="2103"/>
                  <a:pt x="3159" y="2096"/>
                </a:cubicBezTo>
                <a:cubicBezTo>
                  <a:pt x="3153" y="2129"/>
                  <a:pt x="3176" y="2173"/>
                  <a:pt x="3143" y="2194"/>
                </a:cubicBezTo>
                <a:cubicBezTo>
                  <a:pt x="3119" y="2208"/>
                  <a:pt x="3105" y="2236"/>
                  <a:pt x="3101" y="2240"/>
                </a:cubicBezTo>
                <a:lnTo>
                  <a:pt x="3032" y="2203"/>
                </a:lnTo>
                <a:cubicBezTo>
                  <a:pt x="3057" y="2170"/>
                  <a:pt x="3022" y="2127"/>
                  <a:pt x="3002" y="2102"/>
                </a:cubicBezTo>
                <a:cubicBezTo>
                  <a:pt x="2929" y="2011"/>
                  <a:pt x="3151" y="1992"/>
                  <a:pt x="3071" y="1883"/>
                </a:cubicBezTo>
                <a:cubicBezTo>
                  <a:pt x="3055" y="1863"/>
                  <a:pt x="3023" y="1837"/>
                  <a:pt x="3001" y="1865"/>
                </a:cubicBezTo>
                <a:cubicBezTo>
                  <a:pt x="2970" y="1905"/>
                  <a:pt x="2939" y="1899"/>
                  <a:pt x="2901" y="1927"/>
                </a:cubicBezTo>
                <a:cubicBezTo>
                  <a:pt x="2964" y="1921"/>
                  <a:pt x="2899" y="1984"/>
                  <a:pt x="2853" y="1976"/>
                </a:cubicBezTo>
                <a:cubicBezTo>
                  <a:pt x="2794" y="1965"/>
                  <a:pt x="2743" y="1931"/>
                  <a:pt x="2691" y="1905"/>
                </a:cubicBezTo>
                <a:cubicBezTo>
                  <a:pt x="2567" y="1843"/>
                  <a:pt x="2502" y="2025"/>
                  <a:pt x="2444" y="2099"/>
                </a:cubicBezTo>
                <a:cubicBezTo>
                  <a:pt x="2435" y="2089"/>
                  <a:pt x="2426" y="2080"/>
                  <a:pt x="2417" y="2070"/>
                </a:cubicBezTo>
                <a:cubicBezTo>
                  <a:pt x="2395" y="2093"/>
                  <a:pt x="2380" y="2135"/>
                  <a:pt x="2344" y="2121"/>
                </a:cubicBezTo>
                <a:cubicBezTo>
                  <a:pt x="2312" y="2109"/>
                  <a:pt x="2223" y="2131"/>
                  <a:pt x="2193" y="2146"/>
                </a:cubicBezTo>
                <a:cubicBezTo>
                  <a:pt x="2140" y="2173"/>
                  <a:pt x="2076" y="2169"/>
                  <a:pt x="2024" y="2146"/>
                </a:cubicBezTo>
                <a:cubicBezTo>
                  <a:pt x="1943" y="2110"/>
                  <a:pt x="1914" y="2021"/>
                  <a:pt x="1837" y="1983"/>
                </a:cubicBezTo>
                <a:cubicBezTo>
                  <a:pt x="1753" y="1942"/>
                  <a:pt x="1667" y="1894"/>
                  <a:pt x="1574" y="1878"/>
                </a:cubicBezTo>
                <a:cubicBezTo>
                  <a:pt x="1525" y="1869"/>
                  <a:pt x="1425" y="1849"/>
                  <a:pt x="1425" y="1927"/>
                </a:cubicBezTo>
                <a:cubicBezTo>
                  <a:pt x="1425" y="1972"/>
                  <a:pt x="1434" y="2053"/>
                  <a:pt x="1401" y="2089"/>
                </a:cubicBezTo>
                <a:cubicBezTo>
                  <a:pt x="1383" y="2108"/>
                  <a:pt x="1360" y="2072"/>
                  <a:pt x="1343" y="2070"/>
                </a:cubicBezTo>
                <a:cubicBezTo>
                  <a:pt x="1271" y="2060"/>
                  <a:pt x="1235" y="2192"/>
                  <a:pt x="1049" y="2073"/>
                </a:cubicBezTo>
                <a:cubicBezTo>
                  <a:pt x="1018" y="2053"/>
                  <a:pt x="1016" y="1989"/>
                  <a:pt x="974" y="1987"/>
                </a:cubicBezTo>
                <a:cubicBezTo>
                  <a:pt x="1007" y="1940"/>
                  <a:pt x="931" y="1890"/>
                  <a:pt x="921" y="1951"/>
                </a:cubicBezTo>
                <a:cubicBezTo>
                  <a:pt x="889" y="1923"/>
                  <a:pt x="809" y="1913"/>
                  <a:pt x="799" y="1865"/>
                </a:cubicBezTo>
                <a:cubicBezTo>
                  <a:pt x="792" y="1899"/>
                  <a:pt x="708" y="1957"/>
                  <a:pt x="680" y="1978"/>
                </a:cubicBezTo>
                <a:cubicBezTo>
                  <a:pt x="690" y="1957"/>
                  <a:pt x="683" y="1944"/>
                  <a:pt x="660" y="1939"/>
                </a:cubicBezTo>
                <a:cubicBezTo>
                  <a:pt x="683" y="1934"/>
                  <a:pt x="698" y="1915"/>
                  <a:pt x="698" y="1892"/>
                </a:cubicBezTo>
                <a:cubicBezTo>
                  <a:pt x="668" y="1917"/>
                  <a:pt x="526" y="1947"/>
                  <a:pt x="487" y="1936"/>
                </a:cubicBezTo>
                <a:cubicBezTo>
                  <a:pt x="518" y="1898"/>
                  <a:pt x="576" y="1896"/>
                  <a:pt x="620" y="1897"/>
                </a:cubicBezTo>
                <a:cubicBezTo>
                  <a:pt x="665" y="1898"/>
                  <a:pt x="661" y="1910"/>
                  <a:pt x="679" y="1875"/>
                </a:cubicBezTo>
                <a:cubicBezTo>
                  <a:pt x="692" y="1851"/>
                  <a:pt x="719" y="1840"/>
                  <a:pt x="737" y="1820"/>
                </a:cubicBezTo>
                <a:cubicBezTo>
                  <a:pt x="682" y="1796"/>
                  <a:pt x="494" y="1793"/>
                  <a:pt x="449" y="1838"/>
                </a:cubicBezTo>
                <a:cubicBezTo>
                  <a:pt x="381" y="1758"/>
                  <a:pt x="510" y="1801"/>
                  <a:pt x="520" y="1780"/>
                </a:cubicBezTo>
                <a:cubicBezTo>
                  <a:pt x="528" y="1763"/>
                  <a:pt x="527" y="1739"/>
                  <a:pt x="517" y="1723"/>
                </a:cubicBezTo>
                <a:cubicBezTo>
                  <a:pt x="495" y="1685"/>
                  <a:pt x="469" y="1737"/>
                  <a:pt x="482" y="1678"/>
                </a:cubicBezTo>
                <a:cubicBezTo>
                  <a:pt x="416" y="1761"/>
                  <a:pt x="421" y="1589"/>
                  <a:pt x="360" y="1592"/>
                </a:cubicBezTo>
                <a:cubicBezTo>
                  <a:pt x="402" y="1569"/>
                  <a:pt x="451" y="1547"/>
                  <a:pt x="414" y="1489"/>
                </a:cubicBezTo>
                <a:cubicBezTo>
                  <a:pt x="388" y="1448"/>
                  <a:pt x="314" y="1469"/>
                  <a:pt x="296" y="1438"/>
                </a:cubicBezTo>
                <a:cubicBezTo>
                  <a:pt x="277" y="1407"/>
                  <a:pt x="258" y="1362"/>
                  <a:pt x="230" y="1418"/>
                </a:cubicBezTo>
                <a:cubicBezTo>
                  <a:pt x="218" y="1442"/>
                  <a:pt x="130" y="1376"/>
                  <a:pt x="128" y="1354"/>
                </a:cubicBezTo>
                <a:cubicBezTo>
                  <a:pt x="217" y="1375"/>
                  <a:pt x="140" y="1282"/>
                  <a:pt x="143" y="1245"/>
                </a:cubicBezTo>
                <a:cubicBezTo>
                  <a:pt x="146" y="1215"/>
                  <a:pt x="194" y="1237"/>
                  <a:pt x="203" y="1252"/>
                </a:cubicBezTo>
                <a:cubicBezTo>
                  <a:pt x="221" y="1283"/>
                  <a:pt x="215" y="1333"/>
                  <a:pt x="244" y="1357"/>
                </a:cubicBezTo>
                <a:cubicBezTo>
                  <a:pt x="238" y="1291"/>
                  <a:pt x="340" y="1374"/>
                  <a:pt x="369" y="1307"/>
                </a:cubicBezTo>
                <a:cubicBezTo>
                  <a:pt x="310" y="1299"/>
                  <a:pt x="286" y="1271"/>
                  <a:pt x="250" y="1227"/>
                </a:cubicBezTo>
                <a:cubicBezTo>
                  <a:pt x="281" y="1209"/>
                  <a:pt x="297" y="1172"/>
                  <a:pt x="333" y="1164"/>
                </a:cubicBezTo>
                <a:cubicBezTo>
                  <a:pt x="317" y="1116"/>
                  <a:pt x="267" y="1166"/>
                  <a:pt x="272" y="1112"/>
                </a:cubicBezTo>
                <a:cubicBezTo>
                  <a:pt x="276" y="1057"/>
                  <a:pt x="248" y="1050"/>
                  <a:pt x="208" y="1016"/>
                </a:cubicBezTo>
                <a:cubicBezTo>
                  <a:pt x="235" y="986"/>
                  <a:pt x="265" y="959"/>
                  <a:pt x="289" y="927"/>
                </a:cubicBezTo>
                <a:cubicBezTo>
                  <a:pt x="204" y="884"/>
                  <a:pt x="124" y="972"/>
                  <a:pt x="39" y="945"/>
                </a:cubicBezTo>
                <a:close/>
                <a:moveTo>
                  <a:pt x="5599" y="1768"/>
                </a:move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2" name="꙱ Tunisia (Republic of Tunisia) (TN) (H)">
            <a:extLst>
              <a:ext uri="{FF2B5EF4-FFF2-40B4-BE49-F238E27FC236}">
                <a16:creationId xmlns:a16="http://schemas.microsoft.com/office/drawing/2014/main" id="{B6D57618-DED2-40A9-B0AF-8548CBF56148}"/>
              </a:ext>
            </a:extLst>
          </p:cNvPr>
          <p:cNvSpPr>
            <a:spLocks noEditPoints="1"/>
          </p:cNvSpPr>
          <p:nvPr/>
        </p:nvSpPr>
        <p:spPr bwMode="auto">
          <a:xfrm>
            <a:off x="4582354" y="1282469"/>
            <a:ext cx="102775" cy="209135"/>
          </a:xfrm>
          <a:custGeom>
            <a:avLst/>
            <a:gdLst>
              <a:gd name="T0" fmla="*/ 24 w 1238"/>
              <a:gd name="T1" fmla="*/ 1176 h 2537"/>
              <a:gd name="T2" fmla="*/ 89 w 1238"/>
              <a:gd name="T3" fmla="*/ 1108 h 2537"/>
              <a:gd name="T4" fmla="*/ 176 w 1238"/>
              <a:gd name="T5" fmla="*/ 1019 h 2537"/>
              <a:gd name="T6" fmla="*/ 275 w 1238"/>
              <a:gd name="T7" fmla="*/ 657 h 2537"/>
              <a:gd name="T8" fmla="*/ 251 w 1238"/>
              <a:gd name="T9" fmla="*/ 504 h 2537"/>
              <a:gd name="T10" fmla="*/ 229 w 1238"/>
              <a:gd name="T11" fmla="*/ 307 h 2537"/>
              <a:gd name="T12" fmla="*/ 348 w 1238"/>
              <a:gd name="T13" fmla="*/ 198 h 2537"/>
              <a:gd name="T14" fmla="*/ 376 w 1238"/>
              <a:gd name="T15" fmla="*/ 143 h 2537"/>
              <a:gd name="T16" fmla="*/ 440 w 1238"/>
              <a:gd name="T17" fmla="*/ 120 h 2537"/>
              <a:gd name="T18" fmla="*/ 599 w 1238"/>
              <a:gd name="T19" fmla="*/ 31 h 2537"/>
              <a:gd name="T20" fmla="*/ 703 w 1238"/>
              <a:gd name="T21" fmla="*/ 13 h 2537"/>
              <a:gd name="T22" fmla="*/ 707 w 1238"/>
              <a:gd name="T23" fmla="*/ 75 h 2537"/>
              <a:gd name="T24" fmla="*/ 728 w 1238"/>
              <a:gd name="T25" fmla="*/ 33 h 2537"/>
              <a:gd name="T26" fmla="*/ 826 w 1238"/>
              <a:gd name="T27" fmla="*/ 90 h 2537"/>
              <a:gd name="T28" fmla="*/ 835 w 1238"/>
              <a:gd name="T29" fmla="*/ 137 h 2537"/>
              <a:gd name="T30" fmla="*/ 841 w 1238"/>
              <a:gd name="T31" fmla="*/ 203 h 2537"/>
              <a:gd name="T32" fmla="*/ 893 w 1238"/>
              <a:gd name="T33" fmla="*/ 219 h 2537"/>
              <a:gd name="T34" fmla="*/ 1051 w 1238"/>
              <a:gd name="T35" fmla="*/ 111 h 2537"/>
              <a:gd name="T36" fmla="*/ 1069 w 1238"/>
              <a:gd name="T37" fmla="*/ 208 h 2537"/>
              <a:gd name="T38" fmla="*/ 901 w 1238"/>
              <a:gd name="T39" fmla="*/ 415 h 2537"/>
              <a:gd name="T40" fmla="*/ 983 w 1238"/>
              <a:gd name="T41" fmla="*/ 569 h 2537"/>
              <a:gd name="T42" fmla="*/ 1078 w 1238"/>
              <a:gd name="T43" fmla="*/ 702 h 2537"/>
              <a:gd name="T44" fmla="*/ 935 w 1238"/>
              <a:gd name="T45" fmla="*/ 1001 h 2537"/>
              <a:gd name="T46" fmla="*/ 803 w 1238"/>
              <a:gd name="T47" fmla="*/ 1240 h 2537"/>
              <a:gd name="T48" fmla="*/ 962 w 1238"/>
              <a:gd name="T49" fmla="*/ 1309 h 2537"/>
              <a:gd name="T50" fmla="*/ 986 w 1238"/>
              <a:gd name="T51" fmla="*/ 1375 h 2537"/>
              <a:gd name="T52" fmla="*/ 1072 w 1238"/>
              <a:gd name="T53" fmla="*/ 1331 h 2537"/>
              <a:gd name="T54" fmla="*/ 1093 w 1238"/>
              <a:gd name="T55" fmla="*/ 1393 h 2537"/>
              <a:gd name="T56" fmla="*/ 1105 w 1238"/>
              <a:gd name="T57" fmla="*/ 1458 h 2537"/>
              <a:gd name="T58" fmla="*/ 1220 w 1238"/>
              <a:gd name="T59" fmla="*/ 1491 h 2537"/>
              <a:gd name="T60" fmla="*/ 1207 w 1238"/>
              <a:gd name="T61" fmla="*/ 1657 h 2537"/>
              <a:gd name="T62" fmla="*/ 1232 w 1238"/>
              <a:gd name="T63" fmla="*/ 1734 h 2537"/>
              <a:gd name="T64" fmla="*/ 933 w 1238"/>
              <a:gd name="T65" fmla="*/ 1969 h 2537"/>
              <a:gd name="T66" fmla="*/ 808 w 1238"/>
              <a:gd name="T67" fmla="*/ 2090 h 2537"/>
              <a:gd name="T68" fmla="*/ 840 w 1238"/>
              <a:gd name="T69" fmla="*/ 2267 h 2537"/>
              <a:gd name="T70" fmla="*/ 717 w 1238"/>
              <a:gd name="T71" fmla="*/ 2489 h 2537"/>
              <a:gd name="T72" fmla="*/ 623 w 1238"/>
              <a:gd name="T73" fmla="*/ 2537 h 2537"/>
              <a:gd name="T74" fmla="*/ 529 w 1238"/>
              <a:gd name="T75" fmla="*/ 2099 h 2537"/>
              <a:gd name="T76" fmla="*/ 354 w 1238"/>
              <a:gd name="T77" fmla="*/ 1787 h 2537"/>
              <a:gd name="T78" fmla="*/ 159 w 1238"/>
              <a:gd name="T79" fmla="*/ 1514 h 2537"/>
              <a:gd name="T80" fmla="*/ 59 w 1238"/>
              <a:gd name="T81" fmla="*/ 1361 h 2537"/>
              <a:gd name="T82" fmla="*/ 24 w 1238"/>
              <a:gd name="T83" fmla="*/ 1176 h 2537"/>
              <a:gd name="T84" fmla="*/ 1024 w 1238"/>
              <a:gd name="T85" fmla="*/ 1325 h 2537"/>
              <a:gd name="T86" fmla="*/ 983 w 1238"/>
              <a:gd name="T87" fmla="*/ 1298 h 2537"/>
              <a:gd name="T88" fmla="*/ 1023 w 1238"/>
              <a:gd name="T89" fmla="*/ 1236 h 2537"/>
              <a:gd name="T90" fmla="*/ 1024 w 1238"/>
              <a:gd name="T91" fmla="*/ 1325 h 2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8" h="2537">
                <a:moveTo>
                  <a:pt x="24" y="1176"/>
                </a:moveTo>
                <a:cubicBezTo>
                  <a:pt x="31" y="1141"/>
                  <a:pt x="70" y="1126"/>
                  <a:pt x="89" y="1108"/>
                </a:cubicBezTo>
                <a:cubicBezTo>
                  <a:pt x="125" y="1075"/>
                  <a:pt x="132" y="1052"/>
                  <a:pt x="176" y="1019"/>
                </a:cubicBezTo>
                <a:cubicBezTo>
                  <a:pt x="281" y="939"/>
                  <a:pt x="270" y="754"/>
                  <a:pt x="275" y="657"/>
                </a:cubicBezTo>
                <a:cubicBezTo>
                  <a:pt x="277" y="604"/>
                  <a:pt x="244" y="557"/>
                  <a:pt x="251" y="504"/>
                </a:cubicBezTo>
                <a:cubicBezTo>
                  <a:pt x="259" y="443"/>
                  <a:pt x="326" y="328"/>
                  <a:pt x="229" y="307"/>
                </a:cubicBezTo>
                <a:cubicBezTo>
                  <a:pt x="264" y="266"/>
                  <a:pt x="321" y="245"/>
                  <a:pt x="348" y="198"/>
                </a:cubicBezTo>
                <a:cubicBezTo>
                  <a:pt x="358" y="180"/>
                  <a:pt x="352" y="150"/>
                  <a:pt x="376" y="143"/>
                </a:cubicBezTo>
                <a:cubicBezTo>
                  <a:pt x="403" y="135"/>
                  <a:pt x="419" y="143"/>
                  <a:pt x="440" y="120"/>
                </a:cubicBezTo>
                <a:cubicBezTo>
                  <a:pt x="487" y="71"/>
                  <a:pt x="535" y="50"/>
                  <a:pt x="599" y="31"/>
                </a:cubicBezTo>
                <a:cubicBezTo>
                  <a:pt x="629" y="23"/>
                  <a:pt x="671" y="0"/>
                  <a:pt x="703" y="13"/>
                </a:cubicBezTo>
                <a:cubicBezTo>
                  <a:pt x="741" y="28"/>
                  <a:pt x="703" y="46"/>
                  <a:pt x="707" y="75"/>
                </a:cubicBezTo>
                <a:cubicBezTo>
                  <a:pt x="739" y="75"/>
                  <a:pt x="746" y="59"/>
                  <a:pt x="728" y="33"/>
                </a:cubicBezTo>
                <a:cubicBezTo>
                  <a:pt x="786" y="46"/>
                  <a:pt x="802" y="37"/>
                  <a:pt x="826" y="90"/>
                </a:cubicBezTo>
                <a:cubicBezTo>
                  <a:pt x="836" y="113"/>
                  <a:pt x="804" y="115"/>
                  <a:pt x="835" y="137"/>
                </a:cubicBezTo>
                <a:cubicBezTo>
                  <a:pt x="859" y="154"/>
                  <a:pt x="863" y="183"/>
                  <a:pt x="841" y="203"/>
                </a:cubicBezTo>
                <a:cubicBezTo>
                  <a:pt x="842" y="201"/>
                  <a:pt x="867" y="230"/>
                  <a:pt x="893" y="219"/>
                </a:cubicBezTo>
                <a:cubicBezTo>
                  <a:pt x="954" y="194"/>
                  <a:pt x="1026" y="100"/>
                  <a:pt x="1051" y="111"/>
                </a:cubicBezTo>
                <a:cubicBezTo>
                  <a:pt x="1094" y="131"/>
                  <a:pt x="1088" y="173"/>
                  <a:pt x="1069" y="208"/>
                </a:cubicBezTo>
                <a:cubicBezTo>
                  <a:pt x="1032" y="274"/>
                  <a:pt x="905" y="339"/>
                  <a:pt x="901" y="415"/>
                </a:cubicBezTo>
                <a:cubicBezTo>
                  <a:pt x="898" y="472"/>
                  <a:pt x="932" y="541"/>
                  <a:pt x="983" y="569"/>
                </a:cubicBezTo>
                <a:cubicBezTo>
                  <a:pt x="1062" y="611"/>
                  <a:pt x="1059" y="613"/>
                  <a:pt x="1078" y="702"/>
                </a:cubicBezTo>
                <a:cubicBezTo>
                  <a:pt x="1101" y="815"/>
                  <a:pt x="1022" y="933"/>
                  <a:pt x="935" y="1001"/>
                </a:cubicBezTo>
                <a:cubicBezTo>
                  <a:pt x="849" y="1069"/>
                  <a:pt x="717" y="1108"/>
                  <a:pt x="803" y="1240"/>
                </a:cubicBezTo>
                <a:cubicBezTo>
                  <a:pt x="876" y="1352"/>
                  <a:pt x="930" y="1305"/>
                  <a:pt x="962" y="1309"/>
                </a:cubicBezTo>
                <a:cubicBezTo>
                  <a:pt x="973" y="1311"/>
                  <a:pt x="979" y="1364"/>
                  <a:pt x="986" y="1375"/>
                </a:cubicBezTo>
                <a:cubicBezTo>
                  <a:pt x="1002" y="1402"/>
                  <a:pt x="1047" y="1322"/>
                  <a:pt x="1072" y="1331"/>
                </a:cubicBezTo>
                <a:cubicBezTo>
                  <a:pt x="1106" y="1343"/>
                  <a:pt x="1083" y="1370"/>
                  <a:pt x="1093" y="1393"/>
                </a:cubicBezTo>
                <a:cubicBezTo>
                  <a:pt x="1107" y="1425"/>
                  <a:pt x="1155" y="1453"/>
                  <a:pt x="1105" y="1458"/>
                </a:cubicBezTo>
                <a:cubicBezTo>
                  <a:pt x="1129" y="1484"/>
                  <a:pt x="1198" y="1460"/>
                  <a:pt x="1220" y="1491"/>
                </a:cubicBezTo>
                <a:lnTo>
                  <a:pt x="1207" y="1657"/>
                </a:lnTo>
                <a:cubicBezTo>
                  <a:pt x="1205" y="1684"/>
                  <a:pt x="1232" y="1711"/>
                  <a:pt x="1232" y="1734"/>
                </a:cubicBezTo>
                <a:cubicBezTo>
                  <a:pt x="1238" y="1819"/>
                  <a:pt x="971" y="1824"/>
                  <a:pt x="933" y="1969"/>
                </a:cubicBezTo>
                <a:cubicBezTo>
                  <a:pt x="917" y="2029"/>
                  <a:pt x="816" y="2007"/>
                  <a:pt x="808" y="2090"/>
                </a:cubicBezTo>
                <a:cubicBezTo>
                  <a:pt x="802" y="2151"/>
                  <a:pt x="829" y="2209"/>
                  <a:pt x="840" y="2267"/>
                </a:cubicBezTo>
                <a:cubicBezTo>
                  <a:pt x="855" y="2344"/>
                  <a:pt x="774" y="2452"/>
                  <a:pt x="717" y="2489"/>
                </a:cubicBezTo>
                <a:cubicBezTo>
                  <a:pt x="691" y="2507"/>
                  <a:pt x="657" y="2522"/>
                  <a:pt x="623" y="2537"/>
                </a:cubicBezTo>
                <a:cubicBezTo>
                  <a:pt x="601" y="2389"/>
                  <a:pt x="558" y="2246"/>
                  <a:pt x="529" y="2099"/>
                </a:cubicBezTo>
                <a:cubicBezTo>
                  <a:pt x="499" y="1946"/>
                  <a:pt x="483" y="1858"/>
                  <a:pt x="354" y="1787"/>
                </a:cubicBezTo>
                <a:cubicBezTo>
                  <a:pt x="206" y="1705"/>
                  <a:pt x="298" y="1596"/>
                  <a:pt x="159" y="1514"/>
                </a:cubicBezTo>
                <a:cubicBezTo>
                  <a:pt x="39" y="1444"/>
                  <a:pt x="96" y="1422"/>
                  <a:pt x="59" y="1361"/>
                </a:cubicBezTo>
                <a:cubicBezTo>
                  <a:pt x="21" y="1301"/>
                  <a:pt x="0" y="1237"/>
                  <a:pt x="24" y="1176"/>
                </a:cubicBezTo>
                <a:close/>
                <a:moveTo>
                  <a:pt x="1024" y="1325"/>
                </a:moveTo>
                <a:cubicBezTo>
                  <a:pt x="1020" y="1285"/>
                  <a:pt x="992" y="1317"/>
                  <a:pt x="983" y="1298"/>
                </a:cubicBezTo>
                <a:cubicBezTo>
                  <a:pt x="961" y="1251"/>
                  <a:pt x="983" y="1236"/>
                  <a:pt x="1023" y="1236"/>
                </a:cubicBezTo>
                <a:cubicBezTo>
                  <a:pt x="1110" y="1237"/>
                  <a:pt x="1055" y="1290"/>
                  <a:pt x="1024" y="132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3" name="꙱ Trinidad and Tobago (Republic of Trinidad and Tobago) (TT) (H)">
            <a:extLst>
              <a:ext uri="{FF2B5EF4-FFF2-40B4-BE49-F238E27FC236}">
                <a16:creationId xmlns:a16="http://schemas.microsoft.com/office/drawing/2014/main" id="{10D0F3F8-8746-4839-BCAE-228EF2B2A389}"/>
              </a:ext>
            </a:extLst>
          </p:cNvPr>
          <p:cNvSpPr>
            <a:spLocks noEditPoints="1"/>
          </p:cNvSpPr>
          <p:nvPr/>
        </p:nvSpPr>
        <p:spPr bwMode="auto">
          <a:xfrm>
            <a:off x="2784990" y="2048499"/>
            <a:ext cx="37047" cy="39437"/>
          </a:xfrm>
          <a:custGeom>
            <a:avLst/>
            <a:gdLst>
              <a:gd name="T0" fmla="*/ 0 w 448"/>
              <a:gd name="T1" fmla="*/ 461 h 471"/>
              <a:gd name="T2" fmla="*/ 149 w 448"/>
              <a:gd name="T3" fmla="*/ 353 h 471"/>
              <a:gd name="T4" fmla="*/ 98 w 448"/>
              <a:gd name="T5" fmla="*/ 232 h 471"/>
              <a:gd name="T6" fmla="*/ 258 w 448"/>
              <a:gd name="T7" fmla="*/ 179 h 471"/>
              <a:gd name="T8" fmla="*/ 282 w 448"/>
              <a:gd name="T9" fmla="*/ 300 h 471"/>
              <a:gd name="T10" fmla="*/ 248 w 448"/>
              <a:gd name="T11" fmla="*/ 441 h 471"/>
              <a:gd name="T12" fmla="*/ 0 w 448"/>
              <a:gd name="T13" fmla="*/ 461 h 471"/>
              <a:gd name="T14" fmla="*/ 371 w 448"/>
              <a:gd name="T15" fmla="*/ 69 h 471"/>
              <a:gd name="T16" fmla="*/ 445 w 448"/>
              <a:gd name="T17" fmla="*/ 0 h 471"/>
              <a:gd name="T18" fmla="*/ 371 w 448"/>
              <a:gd name="T19" fmla="*/ 69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8" h="471">
                <a:moveTo>
                  <a:pt x="0" y="461"/>
                </a:moveTo>
                <a:cubicBezTo>
                  <a:pt x="35" y="409"/>
                  <a:pt x="128" y="414"/>
                  <a:pt x="149" y="353"/>
                </a:cubicBezTo>
                <a:cubicBezTo>
                  <a:pt x="162" y="316"/>
                  <a:pt x="154" y="229"/>
                  <a:pt x="98" y="232"/>
                </a:cubicBezTo>
                <a:cubicBezTo>
                  <a:pt x="138" y="192"/>
                  <a:pt x="205" y="184"/>
                  <a:pt x="258" y="179"/>
                </a:cubicBezTo>
                <a:cubicBezTo>
                  <a:pt x="367" y="169"/>
                  <a:pt x="275" y="237"/>
                  <a:pt x="282" y="300"/>
                </a:cubicBezTo>
                <a:cubicBezTo>
                  <a:pt x="288" y="359"/>
                  <a:pt x="324" y="413"/>
                  <a:pt x="248" y="441"/>
                </a:cubicBezTo>
                <a:cubicBezTo>
                  <a:pt x="168" y="471"/>
                  <a:pt x="80" y="429"/>
                  <a:pt x="0" y="461"/>
                </a:cubicBezTo>
                <a:close/>
                <a:moveTo>
                  <a:pt x="371" y="69"/>
                </a:moveTo>
                <a:cubicBezTo>
                  <a:pt x="377" y="31"/>
                  <a:pt x="411" y="9"/>
                  <a:pt x="445" y="0"/>
                </a:cubicBezTo>
                <a:cubicBezTo>
                  <a:pt x="448" y="40"/>
                  <a:pt x="396" y="50"/>
                  <a:pt x="371" y="6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4" name="꙱ Tonga (Kingdom of Tonga) (TO) (H)">
            <a:extLst>
              <a:ext uri="{FF2B5EF4-FFF2-40B4-BE49-F238E27FC236}">
                <a16:creationId xmlns:a16="http://schemas.microsoft.com/office/drawing/2014/main" id="{95EEA65C-F7AB-408D-8A0A-F8305E1A8D39}"/>
              </a:ext>
            </a:extLst>
          </p:cNvPr>
          <p:cNvSpPr>
            <a:spLocks/>
          </p:cNvSpPr>
          <p:nvPr/>
        </p:nvSpPr>
        <p:spPr bwMode="auto">
          <a:xfrm>
            <a:off x="9097274" y="3003348"/>
            <a:ext cx="7170" cy="4780"/>
          </a:xfrm>
          <a:custGeom>
            <a:avLst/>
            <a:gdLst>
              <a:gd name="T0" fmla="*/ 51 w 90"/>
              <a:gd name="T1" fmla="*/ 60 h 60"/>
              <a:gd name="T2" fmla="*/ 90 w 90"/>
              <a:gd name="T3" fmla="*/ 10 h 60"/>
              <a:gd name="T4" fmla="*/ 0 w 90"/>
              <a:gd name="T5" fmla="*/ 7 h 60"/>
              <a:gd name="T6" fmla="*/ 51 w 90"/>
              <a:gd name="T7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0" h="60">
                <a:moveTo>
                  <a:pt x="51" y="60"/>
                </a:moveTo>
                <a:cubicBezTo>
                  <a:pt x="63" y="43"/>
                  <a:pt x="76" y="26"/>
                  <a:pt x="90" y="10"/>
                </a:cubicBezTo>
                <a:cubicBezTo>
                  <a:pt x="59" y="47"/>
                  <a:pt x="36" y="0"/>
                  <a:pt x="0" y="7"/>
                </a:cubicBezTo>
                <a:cubicBezTo>
                  <a:pt x="13" y="29"/>
                  <a:pt x="30" y="47"/>
                  <a:pt x="51" y="6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5" name="꙱ Togo (Togolese Republic) (TG) (H)">
            <a:extLst>
              <a:ext uri="{FF2B5EF4-FFF2-40B4-BE49-F238E27FC236}">
                <a16:creationId xmlns:a16="http://schemas.microsoft.com/office/drawing/2014/main" id="{BFBF93F8-7191-40DE-AE1E-EF91B37C5010}"/>
              </a:ext>
            </a:extLst>
          </p:cNvPr>
          <p:cNvSpPr>
            <a:spLocks/>
          </p:cNvSpPr>
          <p:nvPr/>
        </p:nvSpPr>
        <p:spPr bwMode="auto">
          <a:xfrm>
            <a:off x="4383974" y="2054474"/>
            <a:ext cx="48998" cy="148187"/>
          </a:xfrm>
          <a:custGeom>
            <a:avLst/>
            <a:gdLst>
              <a:gd name="T0" fmla="*/ 0 w 602"/>
              <a:gd name="T1" fmla="*/ 0 h 1796"/>
              <a:gd name="T2" fmla="*/ 182 w 602"/>
              <a:gd name="T3" fmla="*/ 48 h 1796"/>
              <a:gd name="T4" fmla="*/ 343 w 602"/>
              <a:gd name="T5" fmla="*/ 39 h 1796"/>
              <a:gd name="T6" fmla="*/ 469 w 602"/>
              <a:gd name="T7" fmla="*/ 449 h 1796"/>
              <a:gd name="T8" fmla="*/ 504 w 602"/>
              <a:gd name="T9" fmla="*/ 673 h 1796"/>
              <a:gd name="T10" fmla="*/ 558 w 602"/>
              <a:gd name="T11" fmla="*/ 907 h 1796"/>
              <a:gd name="T12" fmla="*/ 560 w 602"/>
              <a:gd name="T13" fmla="*/ 1383 h 1796"/>
              <a:gd name="T14" fmla="*/ 524 w 602"/>
              <a:gd name="T15" fmla="*/ 1480 h 1796"/>
              <a:gd name="T16" fmla="*/ 602 w 602"/>
              <a:gd name="T17" fmla="*/ 1733 h 1796"/>
              <a:gd name="T18" fmla="*/ 412 w 602"/>
              <a:gd name="T19" fmla="*/ 1796 h 1796"/>
              <a:gd name="T20" fmla="*/ 211 w 602"/>
              <a:gd name="T21" fmla="*/ 1593 h 1796"/>
              <a:gd name="T22" fmla="*/ 244 w 602"/>
              <a:gd name="T23" fmla="*/ 1387 h 1796"/>
              <a:gd name="T24" fmla="*/ 200 w 602"/>
              <a:gd name="T25" fmla="*/ 1291 h 1796"/>
              <a:gd name="T26" fmla="*/ 235 w 602"/>
              <a:gd name="T27" fmla="*/ 1147 h 1796"/>
              <a:gd name="T28" fmla="*/ 262 w 602"/>
              <a:gd name="T29" fmla="*/ 993 h 1796"/>
              <a:gd name="T30" fmla="*/ 160 w 602"/>
              <a:gd name="T31" fmla="*/ 849 h 1796"/>
              <a:gd name="T32" fmla="*/ 204 w 602"/>
              <a:gd name="T33" fmla="*/ 700 h 1796"/>
              <a:gd name="T34" fmla="*/ 205 w 602"/>
              <a:gd name="T35" fmla="*/ 610 h 1796"/>
              <a:gd name="T36" fmla="*/ 112 w 602"/>
              <a:gd name="T37" fmla="*/ 608 h 1796"/>
              <a:gd name="T38" fmla="*/ 157 w 602"/>
              <a:gd name="T39" fmla="*/ 558 h 1796"/>
              <a:gd name="T40" fmla="*/ 166 w 602"/>
              <a:gd name="T41" fmla="*/ 384 h 1796"/>
              <a:gd name="T42" fmla="*/ 115 w 602"/>
              <a:gd name="T43" fmla="*/ 264 h 1796"/>
              <a:gd name="T44" fmla="*/ 29 w 602"/>
              <a:gd name="T45" fmla="*/ 124 h 1796"/>
              <a:gd name="T46" fmla="*/ 52 w 602"/>
              <a:gd name="T47" fmla="*/ 29 h 1796"/>
              <a:gd name="T48" fmla="*/ 0 w 602"/>
              <a:gd name="T49" fmla="*/ 0 h 1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2" h="1796">
                <a:moveTo>
                  <a:pt x="0" y="0"/>
                </a:moveTo>
                <a:cubicBezTo>
                  <a:pt x="61" y="16"/>
                  <a:pt x="123" y="22"/>
                  <a:pt x="182" y="48"/>
                </a:cubicBezTo>
                <a:cubicBezTo>
                  <a:pt x="229" y="69"/>
                  <a:pt x="308" y="55"/>
                  <a:pt x="343" y="39"/>
                </a:cubicBezTo>
                <a:cubicBezTo>
                  <a:pt x="168" y="299"/>
                  <a:pt x="469" y="354"/>
                  <a:pt x="469" y="449"/>
                </a:cubicBezTo>
                <a:cubicBezTo>
                  <a:pt x="471" y="527"/>
                  <a:pt x="459" y="605"/>
                  <a:pt x="504" y="673"/>
                </a:cubicBezTo>
                <a:cubicBezTo>
                  <a:pt x="554" y="749"/>
                  <a:pt x="557" y="818"/>
                  <a:pt x="558" y="907"/>
                </a:cubicBezTo>
                <a:cubicBezTo>
                  <a:pt x="558" y="1066"/>
                  <a:pt x="552" y="1226"/>
                  <a:pt x="560" y="1383"/>
                </a:cubicBezTo>
                <a:cubicBezTo>
                  <a:pt x="565" y="1478"/>
                  <a:pt x="524" y="1480"/>
                  <a:pt x="524" y="1480"/>
                </a:cubicBezTo>
                <a:cubicBezTo>
                  <a:pt x="549" y="1681"/>
                  <a:pt x="596" y="1660"/>
                  <a:pt x="602" y="1733"/>
                </a:cubicBezTo>
                <a:cubicBezTo>
                  <a:pt x="552" y="1734"/>
                  <a:pt x="458" y="1775"/>
                  <a:pt x="412" y="1796"/>
                </a:cubicBezTo>
                <a:cubicBezTo>
                  <a:pt x="404" y="1742"/>
                  <a:pt x="265" y="1712"/>
                  <a:pt x="211" y="1593"/>
                </a:cubicBezTo>
                <a:cubicBezTo>
                  <a:pt x="173" y="1523"/>
                  <a:pt x="245" y="1455"/>
                  <a:pt x="244" y="1387"/>
                </a:cubicBezTo>
                <a:cubicBezTo>
                  <a:pt x="242" y="1341"/>
                  <a:pt x="191" y="1336"/>
                  <a:pt x="200" y="1291"/>
                </a:cubicBezTo>
                <a:cubicBezTo>
                  <a:pt x="211" y="1237"/>
                  <a:pt x="242" y="1207"/>
                  <a:pt x="235" y="1147"/>
                </a:cubicBezTo>
                <a:cubicBezTo>
                  <a:pt x="217" y="994"/>
                  <a:pt x="275" y="1036"/>
                  <a:pt x="262" y="993"/>
                </a:cubicBezTo>
                <a:cubicBezTo>
                  <a:pt x="243" y="931"/>
                  <a:pt x="182" y="905"/>
                  <a:pt x="160" y="849"/>
                </a:cubicBezTo>
                <a:cubicBezTo>
                  <a:pt x="229" y="842"/>
                  <a:pt x="183" y="744"/>
                  <a:pt x="204" y="700"/>
                </a:cubicBezTo>
                <a:cubicBezTo>
                  <a:pt x="215" y="676"/>
                  <a:pt x="217" y="635"/>
                  <a:pt x="205" y="610"/>
                </a:cubicBezTo>
                <a:cubicBezTo>
                  <a:pt x="182" y="563"/>
                  <a:pt x="147" y="614"/>
                  <a:pt x="112" y="608"/>
                </a:cubicBezTo>
                <a:cubicBezTo>
                  <a:pt x="131" y="582"/>
                  <a:pt x="113" y="551"/>
                  <a:pt x="157" y="558"/>
                </a:cubicBezTo>
                <a:cubicBezTo>
                  <a:pt x="147" y="509"/>
                  <a:pt x="182" y="425"/>
                  <a:pt x="166" y="384"/>
                </a:cubicBezTo>
                <a:cubicBezTo>
                  <a:pt x="137" y="313"/>
                  <a:pt x="188" y="306"/>
                  <a:pt x="115" y="264"/>
                </a:cubicBezTo>
                <a:cubicBezTo>
                  <a:pt x="77" y="243"/>
                  <a:pt x="24" y="169"/>
                  <a:pt x="29" y="124"/>
                </a:cubicBezTo>
                <a:cubicBezTo>
                  <a:pt x="32" y="89"/>
                  <a:pt x="65" y="67"/>
                  <a:pt x="52" y="29"/>
                </a:cubicBezTo>
                <a:cubicBezTo>
                  <a:pt x="46" y="13"/>
                  <a:pt x="12" y="13"/>
                  <a:pt x="0" y="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6" name="꙱ Thailand (Kingdom of Thailand) (TH) (H)">
            <a:extLst>
              <a:ext uri="{FF2B5EF4-FFF2-40B4-BE49-F238E27FC236}">
                <a16:creationId xmlns:a16="http://schemas.microsoft.com/office/drawing/2014/main" id="{7163EBA7-FA18-46E1-BEBF-68459F2FE59B}"/>
              </a:ext>
            </a:extLst>
          </p:cNvPr>
          <p:cNvSpPr>
            <a:spLocks noEditPoints="1"/>
          </p:cNvSpPr>
          <p:nvPr/>
        </p:nvSpPr>
        <p:spPr bwMode="auto">
          <a:xfrm>
            <a:off x="6882836" y="1777222"/>
            <a:ext cx="225866" cy="440976"/>
          </a:xfrm>
          <a:custGeom>
            <a:avLst/>
            <a:gdLst>
              <a:gd name="T0" fmla="*/ 98 w 2742"/>
              <a:gd name="T1" fmla="*/ 555 h 5338"/>
              <a:gd name="T2" fmla="*/ 173 w 2742"/>
              <a:gd name="T3" fmla="*/ 285 h 5338"/>
              <a:gd name="T4" fmla="*/ 482 w 2742"/>
              <a:gd name="T5" fmla="*/ 160 h 5338"/>
              <a:gd name="T6" fmla="*/ 766 w 2742"/>
              <a:gd name="T7" fmla="*/ 104 h 5338"/>
              <a:gd name="T8" fmla="*/ 986 w 2742"/>
              <a:gd name="T9" fmla="*/ 373 h 5338"/>
              <a:gd name="T10" fmla="*/ 1187 w 2742"/>
              <a:gd name="T11" fmla="*/ 502 h 5338"/>
              <a:gd name="T12" fmla="*/ 1164 w 2742"/>
              <a:gd name="T13" fmla="*/ 736 h 5338"/>
              <a:gd name="T14" fmla="*/ 1246 w 2742"/>
              <a:gd name="T15" fmla="*/ 1086 h 5338"/>
              <a:gd name="T16" fmla="*/ 1629 w 2742"/>
              <a:gd name="T17" fmla="*/ 921 h 5338"/>
              <a:gd name="T18" fmla="*/ 1850 w 2742"/>
              <a:gd name="T19" fmla="*/ 814 h 5338"/>
              <a:gd name="T20" fmla="*/ 2624 w 2742"/>
              <a:gd name="T21" fmla="*/ 1627 h 5338"/>
              <a:gd name="T22" fmla="*/ 2702 w 2742"/>
              <a:gd name="T23" fmla="*/ 1864 h 5338"/>
              <a:gd name="T24" fmla="*/ 2708 w 2742"/>
              <a:gd name="T25" fmla="*/ 2113 h 5338"/>
              <a:gd name="T26" fmla="*/ 2544 w 2742"/>
              <a:gd name="T27" fmla="*/ 2205 h 5338"/>
              <a:gd name="T28" fmla="*/ 2186 w 2742"/>
              <a:gd name="T29" fmla="*/ 2197 h 5338"/>
              <a:gd name="T30" fmla="*/ 1764 w 2742"/>
              <a:gd name="T31" fmla="*/ 2589 h 5338"/>
              <a:gd name="T32" fmla="*/ 1992 w 2742"/>
              <a:gd name="T33" fmla="*/ 3181 h 5338"/>
              <a:gd name="T34" fmla="*/ 1867 w 2742"/>
              <a:gd name="T35" fmla="*/ 3034 h 5338"/>
              <a:gd name="T36" fmla="*/ 1663 w 2742"/>
              <a:gd name="T37" fmla="*/ 2838 h 5338"/>
              <a:gd name="T38" fmla="*/ 1364 w 2742"/>
              <a:gd name="T39" fmla="*/ 2814 h 5338"/>
              <a:gd name="T40" fmla="*/ 1333 w 2742"/>
              <a:gd name="T41" fmla="*/ 2520 h 5338"/>
              <a:gd name="T42" fmla="*/ 1041 w 2742"/>
              <a:gd name="T43" fmla="*/ 2787 h 5338"/>
              <a:gd name="T44" fmla="*/ 1000 w 2742"/>
              <a:gd name="T45" fmla="*/ 3157 h 5338"/>
              <a:gd name="T46" fmla="*/ 880 w 2742"/>
              <a:gd name="T47" fmla="*/ 3906 h 5338"/>
              <a:gd name="T48" fmla="*/ 1121 w 2742"/>
              <a:gd name="T49" fmla="*/ 4112 h 5338"/>
              <a:gd name="T50" fmla="*/ 1342 w 2742"/>
              <a:gd name="T51" fmla="*/ 4756 h 5338"/>
              <a:gd name="T52" fmla="*/ 1391 w 2742"/>
              <a:gd name="T53" fmla="*/ 4796 h 5338"/>
              <a:gd name="T54" fmla="*/ 1780 w 2742"/>
              <a:gd name="T55" fmla="*/ 5046 h 5338"/>
              <a:gd name="T56" fmla="*/ 1773 w 2742"/>
              <a:gd name="T57" fmla="*/ 5280 h 5338"/>
              <a:gd name="T58" fmla="*/ 1552 w 2742"/>
              <a:gd name="T59" fmla="*/ 5177 h 5338"/>
              <a:gd name="T60" fmla="*/ 1284 w 2742"/>
              <a:gd name="T61" fmla="*/ 4966 h 5338"/>
              <a:gd name="T62" fmla="*/ 1024 w 2742"/>
              <a:gd name="T63" fmla="*/ 4700 h 5338"/>
              <a:gd name="T64" fmla="*/ 868 w 2742"/>
              <a:gd name="T65" fmla="*/ 4568 h 5338"/>
              <a:gd name="T66" fmla="*/ 671 w 2742"/>
              <a:gd name="T67" fmla="*/ 4427 h 5338"/>
              <a:gd name="T68" fmla="*/ 744 w 2742"/>
              <a:gd name="T69" fmla="*/ 3568 h 5338"/>
              <a:gd name="T70" fmla="*/ 888 w 2742"/>
              <a:gd name="T71" fmla="*/ 2932 h 5338"/>
              <a:gd name="T72" fmla="*/ 463 w 2742"/>
              <a:gd name="T73" fmla="*/ 1891 h 5338"/>
              <a:gd name="T74" fmla="*/ 567 w 2742"/>
              <a:gd name="T75" fmla="*/ 1567 h 5338"/>
              <a:gd name="T76" fmla="*/ 437 w 2742"/>
              <a:gd name="T77" fmla="*/ 1315 h 5338"/>
              <a:gd name="T78" fmla="*/ 139 w 2742"/>
              <a:gd name="T79" fmla="*/ 907 h 5338"/>
              <a:gd name="T80" fmla="*/ 630 w 2742"/>
              <a:gd name="T81" fmla="*/ 4415 h 5338"/>
              <a:gd name="T82" fmla="*/ 1879 w 2742"/>
              <a:gd name="T83" fmla="*/ 3141 h 5338"/>
              <a:gd name="T84" fmla="*/ 1787 w 2742"/>
              <a:gd name="T85" fmla="*/ 3052 h 5338"/>
              <a:gd name="T86" fmla="*/ 1787 w 2742"/>
              <a:gd name="T87" fmla="*/ 3052 h 5338"/>
              <a:gd name="T88" fmla="*/ 1128 w 2742"/>
              <a:gd name="T89" fmla="*/ 3842 h 5338"/>
              <a:gd name="T90" fmla="*/ 1134 w 2742"/>
              <a:gd name="T91" fmla="*/ 3919 h 5338"/>
              <a:gd name="T92" fmla="*/ 1084 w 2742"/>
              <a:gd name="T93" fmla="*/ 4943 h 5338"/>
              <a:gd name="T94" fmla="*/ 893 w 2742"/>
              <a:gd name="T95" fmla="*/ 4673 h 5338"/>
              <a:gd name="T96" fmla="*/ 703 w 2742"/>
              <a:gd name="T97" fmla="*/ 4441 h 5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742" h="5338">
                <a:moveTo>
                  <a:pt x="0" y="704"/>
                </a:moveTo>
                <a:cubicBezTo>
                  <a:pt x="18" y="739"/>
                  <a:pt x="95" y="737"/>
                  <a:pt x="120" y="712"/>
                </a:cubicBezTo>
                <a:cubicBezTo>
                  <a:pt x="150" y="680"/>
                  <a:pt x="90" y="596"/>
                  <a:pt x="98" y="555"/>
                </a:cubicBezTo>
                <a:cubicBezTo>
                  <a:pt x="102" y="532"/>
                  <a:pt x="120" y="517"/>
                  <a:pt x="122" y="493"/>
                </a:cubicBezTo>
                <a:cubicBezTo>
                  <a:pt x="123" y="456"/>
                  <a:pt x="93" y="432"/>
                  <a:pt x="103" y="392"/>
                </a:cubicBezTo>
                <a:cubicBezTo>
                  <a:pt x="110" y="367"/>
                  <a:pt x="155" y="281"/>
                  <a:pt x="173" y="285"/>
                </a:cubicBezTo>
                <a:cubicBezTo>
                  <a:pt x="372" y="346"/>
                  <a:pt x="343" y="269"/>
                  <a:pt x="396" y="272"/>
                </a:cubicBezTo>
                <a:cubicBezTo>
                  <a:pt x="421" y="272"/>
                  <a:pt x="431" y="296"/>
                  <a:pt x="452" y="264"/>
                </a:cubicBezTo>
                <a:cubicBezTo>
                  <a:pt x="472" y="233"/>
                  <a:pt x="434" y="173"/>
                  <a:pt x="482" y="160"/>
                </a:cubicBezTo>
                <a:cubicBezTo>
                  <a:pt x="517" y="150"/>
                  <a:pt x="650" y="178"/>
                  <a:pt x="579" y="86"/>
                </a:cubicBezTo>
                <a:cubicBezTo>
                  <a:pt x="609" y="84"/>
                  <a:pt x="761" y="13"/>
                  <a:pt x="760" y="74"/>
                </a:cubicBezTo>
                <a:lnTo>
                  <a:pt x="766" y="104"/>
                </a:lnTo>
                <a:cubicBezTo>
                  <a:pt x="832" y="86"/>
                  <a:pt x="791" y="0"/>
                  <a:pt x="911" y="153"/>
                </a:cubicBezTo>
                <a:cubicBezTo>
                  <a:pt x="948" y="199"/>
                  <a:pt x="851" y="258"/>
                  <a:pt x="904" y="331"/>
                </a:cubicBezTo>
                <a:cubicBezTo>
                  <a:pt x="924" y="360"/>
                  <a:pt x="948" y="380"/>
                  <a:pt x="986" y="373"/>
                </a:cubicBezTo>
                <a:cubicBezTo>
                  <a:pt x="1010" y="368"/>
                  <a:pt x="1014" y="393"/>
                  <a:pt x="1026" y="364"/>
                </a:cubicBezTo>
                <a:cubicBezTo>
                  <a:pt x="1034" y="352"/>
                  <a:pt x="1045" y="346"/>
                  <a:pt x="1060" y="346"/>
                </a:cubicBezTo>
                <a:cubicBezTo>
                  <a:pt x="1189" y="311"/>
                  <a:pt x="1147" y="426"/>
                  <a:pt x="1187" y="502"/>
                </a:cubicBezTo>
                <a:cubicBezTo>
                  <a:pt x="1216" y="556"/>
                  <a:pt x="1189" y="588"/>
                  <a:pt x="1193" y="644"/>
                </a:cubicBezTo>
                <a:cubicBezTo>
                  <a:pt x="1195" y="670"/>
                  <a:pt x="1207" y="671"/>
                  <a:pt x="1192" y="696"/>
                </a:cubicBezTo>
                <a:cubicBezTo>
                  <a:pt x="1181" y="708"/>
                  <a:pt x="1171" y="722"/>
                  <a:pt x="1164" y="736"/>
                </a:cubicBezTo>
                <a:cubicBezTo>
                  <a:pt x="1153" y="770"/>
                  <a:pt x="1229" y="836"/>
                  <a:pt x="1176" y="966"/>
                </a:cubicBezTo>
                <a:cubicBezTo>
                  <a:pt x="1164" y="994"/>
                  <a:pt x="1143" y="1045"/>
                  <a:pt x="1169" y="1073"/>
                </a:cubicBezTo>
                <a:cubicBezTo>
                  <a:pt x="1193" y="1097"/>
                  <a:pt x="1224" y="1112"/>
                  <a:pt x="1246" y="1086"/>
                </a:cubicBezTo>
                <a:cubicBezTo>
                  <a:pt x="1321" y="1003"/>
                  <a:pt x="1384" y="980"/>
                  <a:pt x="1395" y="891"/>
                </a:cubicBezTo>
                <a:cubicBezTo>
                  <a:pt x="1450" y="930"/>
                  <a:pt x="1459" y="816"/>
                  <a:pt x="1502" y="844"/>
                </a:cubicBezTo>
                <a:cubicBezTo>
                  <a:pt x="1542" y="869"/>
                  <a:pt x="1564" y="913"/>
                  <a:pt x="1629" y="921"/>
                </a:cubicBezTo>
                <a:cubicBezTo>
                  <a:pt x="1645" y="923"/>
                  <a:pt x="1666" y="979"/>
                  <a:pt x="1709" y="946"/>
                </a:cubicBezTo>
                <a:cubicBezTo>
                  <a:pt x="1732" y="928"/>
                  <a:pt x="1767" y="916"/>
                  <a:pt x="1777" y="915"/>
                </a:cubicBezTo>
                <a:cubicBezTo>
                  <a:pt x="1809" y="914"/>
                  <a:pt x="1813" y="821"/>
                  <a:pt x="1850" y="814"/>
                </a:cubicBezTo>
                <a:cubicBezTo>
                  <a:pt x="1786" y="734"/>
                  <a:pt x="1988" y="783"/>
                  <a:pt x="2015" y="789"/>
                </a:cubicBezTo>
                <a:cubicBezTo>
                  <a:pt x="2143" y="817"/>
                  <a:pt x="2178" y="987"/>
                  <a:pt x="2288" y="1052"/>
                </a:cubicBezTo>
                <a:cubicBezTo>
                  <a:pt x="2483" y="1168"/>
                  <a:pt x="2195" y="1459"/>
                  <a:pt x="2624" y="1627"/>
                </a:cubicBezTo>
                <a:cubicBezTo>
                  <a:pt x="2555" y="1674"/>
                  <a:pt x="2665" y="1708"/>
                  <a:pt x="2691" y="1734"/>
                </a:cubicBezTo>
                <a:cubicBezTo>
                  <a:pt x="2742" y="1786"/>
                  <a:pt x="2665" y="1829"/>
                  <a:pt x="2671" y="1862"/>
                </a:cubicBezTo>
                <a:cubicBezTo>
                  <a:pt x="2680" y="1869"/>
                  <a:pt x="2690" y="1870"/>
                  <a:pt x="2702" y="1864"/>
                </a:cubicBezTo>
                <a:cubicBezTo>
                  <a:pt x="2692" y="1885"/>
                  <a:pt x="2673" y="1907"/>
                  <a:pt x="2672" y="1931"/>
                </a:cubicBezTo>
                <a:cubicBezTo>
                  <a:pt x="2670" y="1963"/>
                  <a:pt x="2696" y="1972"/>
                  <a:pt x="2704" y="1988"/>
                </a:cubicBezTo>
                <a:cubicBezTo>
                  <a:pt x="2719" y="2021"/>
                  <a:pt x="2703" y="2073"/>
                  <a:pt x="2708" y="2113"/>
                </a:cubicBezTo>
                <a:cubicBezTo>
                  <a:pt x="2714" y="2169"/>
                  <a:pt x="2651" y="2186"/>
                  <a:pt x="2628" y="2221"/>
                </a:cubicBezTo>
                <a:lnTo>
                  <a:pt x="2628" y="2219"/>
                </a:lnTo>
                <a:cubicBezTo>
                  <a:pt x="2569" y="2273"/>
                  <a:pt x="2572" y="2232"/>
                  <a:pt x="2544" y="2205"/>
                </a:cubicBezTo>
                <a:cubicBezTo>
                  <a:pt x="2517" y="2177"/>
                  <a:pt x="2472" y="2187"/>
                  <a:pt x="2438" y="2194"/>
                </a:cubicBezTo>
                <a:cubicBezTo>
                  <a:pt x="2332" y="2211"/>
                  <a:pt x="2342" y="2185"/>
                  <a:pt x="2295" y="2196"/>
                </a:cubicBezTo>
                <a:cubicBezTo>
                  <a:pt x="2261" y="2203"/>
                  <a:pt x="2217" y="2220"/>
                  <a:pt x="2186" y="2197"/>
                </a:cubicBezTo>
                <a:cubicBezTo>
                  <a:pt x="2120" y="2150"/>
                  <a:pt x="1955" y="2209"/>
                  <a:pt x="1922" y="2287"/>
                </a:cubicBezTo>
                <a:cubicBezTo>
                  <a:pt x="1890" y="2363"/>
                  <a:pt x="1850" y="2499"/>
                  <a:pt x="1752" y="2497"/>
                </a:cubicBezTo>
                <a:cubicBezTo>
                  <a:pt x="1764" y="2525"/>
                  <a:pt x="1764" y="2580"/>
                  <a:pt x="1764" y="2589"/>
                </a:cubicBezTo>
                <a:cubicBezTo>
                  <a:pt x="1799" y="2695"/>
                  <a:pt x="1850" y="2789"/>
                  <a:pt x="1914" y="2882"/>
                </a:cubicBezTo>
                <a:cubicBezTo>
                  <a:pt x="1945" y="2925"/>
                  <a:pt x="1919" y="2994"/>
                  <a:pt x="1939" y="3043"/>
                </a:cubicBezTo>
                <a:cubicBezTo>
                  <a:pt x="1955" y="3085"/>
                  <a:pt x="1999" y="3132"/>
                  <a:pt x="1992" y="3181"/>
                </a:cubicBezTo>
                <a:cubicBezTo>
                  <a:pt x="1991" y="3146"/>
                  <a:pt x="1961" y="3126"/>
                  <a:pt x="1945" y="3097"/>
                </a:cubicBezTo>
                <a:cubicBezTo>
                  <a:pt x="1921" y="3054"/>
                  <a:pt x="1924" y="2999"/>
                  <a:pt x="1865" y="2981"/>
                </a:cubicBezTo>
                <a:cubicBezTo>
                  <a:pt x="1866" y="2998"/>
                  <a:pt x="1867" y="3016"/>
                  <a:pt x="1867" y="3034"/>
                </a:cubicBezTo>
                <a:cubicBezTo>
                  <a:pt x="1851" y="2995"/>
                  <a:pt x="1718" y="2976"/>
                  <a:pt x="1796" y="2924"/>
                </a:cubicBezTo>
                <a:cubicBezTo>
                  <a:pt x="1775" y="2937"/>
                  <a:pt x="1760" y="2923"/>
                  <a:pt x="1752" y="2903"/>
                </a:cubicBezTo>
                <a:cubicBezTo>
                  <a:pt x="1752" y="2967"/>
                  <a:pt x="1676" y="2868"/>
                  <a:pt x="1663" y="2838"/>
                </a:cubicBezTo>
                <a:cubicBezTo>
                  <a:pt x="1663" y="2894"/>
                  <a:pt x="1620" y="2780"/>
                  <a:pt x="1567" y="2805"/>
                </a:cubicBezTo>
                <a:cubicBezTo>
                  <a:pt x="1541" y="2816"/>
                  <a:pt x="1515" y="2838"/>
                  <a:pt x="1484" y="2832"/>
                </a:cubicBezTo>
                <a:cubicBezTo>
                  <a:pt x="1447" y="2825"/>
                  <a:pt x="1403" y="2804"/>
                  <a:pt x="1364" y="2814"/>
                </a:cubicBezTo>
                <a:cubicBezTo>
                  <a:pt x="1288" y="2832"/>
                  <a:pt x="1331" y="2753"/>
                  <a:pt x="1325" y="2706"/>
                </a:cubicBezTo>
                <a:cubicBezTo>
                  <a:pt x="1322" y="2679"/>
                  <a:pt x="1322" y="2651"/>
                  <a:pt x="1318" y="2623"/>
                </a:cubicBezTo>
                <a:cubicBezTo>
                  <a:pt x="1312" y="2585"/>
                  <a:pt x="1340" y="2556"/>
                  <a:pt x="1333" y="2520"/>
                </a:cubicBezTo>
                <a:cubicBezTo>
                  <a:pt x="1301" y="2546"/>
                  <a:pt x="1214" y="2522"/>
                  <a:pt x="1202" y="2482"/>
                </a:cubicBezTo>
                <a:cubicBezTo>
                  <a:pt x="1216" y="2563"/>
                  <a:pt x="969" y="2491"/>
                  <a:pt x="1040" y="2618"/>
                </a:cubicBezTo>
                <a:cubicBezTo>
                  <a:pt x="1075" y="2681"/>
                  <a:pt x="1053" y="2721"/>
                  <a:pt x="1041" y="2787"/>
                </a:cubicBezTo>
                <a:cubicBezTo>
                  <a:pt x="1027" y="2857"/>
                  <a:pt x="1079" y="2922"/>
                  <a:pt x="1066" y="2992"/>
                </a:cubicBezTo>
                <a:cubicBezTo>
                  <a:pt x="1061" y="3020"/>
                  <a:pt x="1040" y="3041"/>
                  <a:pt x="1026" y="3065"/>
                </a:cubicBezTo>
                <a:cubicBezTo>
                  <a:pt x="1009" y="3094"/>
                  <a:pt x="1020" y="3129"/>
                  <a:pt x="1000" y="3157"/>
                </a:cubicBezTo>
                <a:cubicBezTo>
                  <a:pt x="946" y="3234"/>
                  <a:pt x="954" y="3403"/>
                  <a:pt x="884" y="3556"/>
                </a:cubicBezTo>
                <a:cubicBezTo>
                  <a:pt x="873" y="3581"/>
                  <a:pt x="897" y="3650"/>
                  <a:pt x="849" y="3643"/>
                </a:cubicBezTo>
                <a:cubicBezTo>
                  <a:pt x="903" y="3708"/>
                  <a:pt x="846" y="3828"/>
                  <a:pt x="880" y="3906"/>
                </a:cubicBezTo>
                <a:cubicBezTo>
                  <a:pt x="896" y="3943"/>
                  <a:pt x="920" y="3968"/>
                  <a:pt x="901" y="4006"/>
                </a:cubicBezTo>
                <a:cubicBezTo>
                  <a:pt x="880" y="4049"/>
                  <a:pt x="958" y="4059"/>
                  <a:pt x="981" y="4047"/>
                </a:cubicBezTo>
                <a:cubicBezTo>
                  <a:pt x="1060" y="4005"/>
                  <a:pt x="1109" y="4004"/>
                  <a:pt x="1121" y="4112"/>
                </a:cubicBezTo>
                <a:cubicBezTo>
                  <a:pt x="1125" y="4147"/>
                  <a:pt x="1175" y="4402"/>
                  <a:pt x="1226" y="4320"/>
                </a:cubicBezTo>
                <a:cubicBezTo>
                  <a:pt x="1258" y="4392"/>
                  <a:pt x="1263" y="4473"/>
                  <a:pt x="1287" y="4547"/>
                </a:cubicBezTo>
                <a:cubicBezTo>
                  <a:pt x="1308" y="4614"/>
                  <a:pt x="1342" y="4685"/>
                  <a:pt x="1342" y="4756"/>
                </a:cubicBezTo>
                <a:cubicBezTo>
                  <a:pt x="1293" y="4747"/>
                  <a:pt x="1283" y="4531"/>
                  <a:pt x="1230" y="4568"/>
                </a:cubicBezTo>
                <a:cubicBezTo>
                  <a:pt x="1192" y="4595"/>
                  <a:pt x="1249" y="4680"/>
                  <a:pt x="1264" y="4701"/>
                </a:cubicBezTo>
                <a:cubicBezTo>
                  <a:pt x="1332" y="4799"/>
                  <a:pt x="1367" y="4774"/>
                  <a:pt x="1391" y="4796"/>
                </a:cubicBezTo>
                <a:cubicBezTo>
                  <a:pt x="1434" y="4836"/>
                  <a:pt x="1442" y="4879"/>
                  <a:pt x="1514" y="4881"/>
                </a:cubicBezTo>
                <a:cubicBezTo>
                  <a:pt x="1566" y="4882"/>
                  <a:pt x="1624" y="4861"/>
                  <a:pt x="1670" y="4896"/>
                </a:cubicBezTo>
                <a:cubicBezTo>
                  <a:pt x="1720" y="4935"/>
                  <a:pt x="1731" y="5006"/>
                  <a:pt x="1780" y="5046"/>
                </a:cubicBezTo>
                <a:cubicBezTo>
                  <a:pt x="1803" y="5066"/>
                  <a:pt x="1823" y="5081"/>
                  <a:pt x="1835" y="5098"/>
                </a:cubicBezTo>
                <a:lnTo>
                  <a:pt x="1833" y="5098"/>
                </a:lnTo>
                <a:cubicBezTo>
                  <a:pt x="1875" y="5133"/>
                  <a:pt x="1804" y="5268"/>
                  <a:pt x="1773" y="5280"/>
                </a:cubicBezTo>
                <a:cubicBezTo>
                  <a:pt x="1736" y="5295"/>
                  <a:pt x="1735" y="5220"/>
                  <a:pt x="1685" y="5226"/>
                </a:cubicBezTo>
                <a:cubicBezTo>
                  <a:pt x="1636" y="5233"/>
                  <a:pt x="1620" y="5299"/>
                  <a:pt x="1587" y="5308"/>
                </a:cubicBezTo>
                <a:cubicBezTo>
                  <a:pt x="1478" y="5338"/>
                  <a:pt x="1543" y="5212"/>
                  <a:pt x="1552" y="5177"/>
                </a:cubicBezTo>
                <a:cubicBezTo>
                  <a:pt x="1566" y="5115"/>
                  <a:pt x="1490" y="5116"/>
                  <a:pt x="1469" y="5089"/>
                </a:cubicBezTo>
                <a:cubicBezTo>
                  <a:pt x="1454" y="5069"/>
                  <a:pt x="1449" y="5032"/>
                  <a:pt x="1421" y="5024"/>
                </a:cubicBezTo>
                <a:cubicBezTo>
                  <a:pt x="1363" y="5008"/>
                  <a:pt x="1328" y="5023"/>
                  <a:pt x="1284" y="4966"/>
                </a:cubicBezTo>
                <a:cubicBezTo>
                  <a:pt x="1238" y="4907"/>
                  <a:pt x="1253" y="5008"/>
                  <a:pt x="1232" y="5041"/>
                </a:cubicBezTo>
                <a:cubicBezTo>
                  <a:pt x="1227" y="4957"/>
                  <a:pt x="1018" y="4878"/>
                  <a:pt x="1101" y="4789"/>
                </a:cubicBezTo>
                <a:cubicBezTo>
                  <a:pt x="1031" y="4831"/>
                  <a:pt x="1059" y="4721"/>
                  <a:pt x="1024" y="4700"/>
                </a:cubicBezTo>
                <a:cubicBezTo>
                  <a:pt x="1028" y="4743"/>
                  <a:pt x="991" y="4734"/>
                  <a:pt x="976" y="4707"/>
                </a:cubicBezTo>
                <a:cubicBezTo>
                  <a:pt x="955" y="4673"/>
                  <a:pt x="960" y="4622"/>
                  <a:pt x="931" y="4593"/>
                </a:cubicBezTo>
                <a:cubicBezTo>
                  <a:pt x="911" y="4575"/>
                  <a:pt x="872" y="4599"/>
                  <a:pt x="868" y="4568"/>
                </a:cubicBezTo>
                <a:cubicBezTo>
                  <a:pt x="862" y="4521"/>
                  <a:pt x="863" y="4480"/>
                  <a:pt x="795" y="4467"/>
                </a:cubicBezTo>
                <a:cubicBezTo>
                  <a:pt x="765" y="4461"/>
                  <a:pt x="774" y="4336"/>
                  <a:pt x="707" y="4352"/>
                </a:cubicBezTo>
                <a:cubicBezTo>
                  <a:pt x="667" y="4362"/>
                  <a:pt x="684" y="4398"/>
                  <a:pt x="671" y="4427"/>
                </a:cubicBezTo>
                <a:cubicBezTo>
                  <a:pt x="572" y="4406"/>
                  <a:pt x="592" y="4258"/>
                  <a:pt x="603" y="4186"/>
                </a:cubicBezTo>
                <a:cubicBezTo>
                  <a:pt x="626" y="4042"/>
                  <a:pt x="656" y="3895"/>
                  <a:pt x="687" y="3752"/>
                </a:cubicBezTo>
                <a:cubicBezTo>
                  <a:pt x="699" y="3697"/>
                  <a:pt x="744" y="3623"/>
                  <a:pt x="744" y="3568"/>
                </a:cubicBezTo>
                <a:cubicBezTo>
                  <a:pt x="743" y="3504"/>
                  <a:pt x="768" y="3500"/>
                  <a:pt x="792" y="3443"/>
                </a:cubicBezTo>
                <a:cubicBezTo>
                  <a:pt x="823" y="3371"/>
                  <a:pt x="1012" y="3178"/>
                  <a:pt x="948" y="3099"/>
                </a:cubicBezTo>
                <a:cubicBezTo>
                  <a:pt x="921" y="3065"/>
                  <a:pt x="898" y="2974"/>
                  <a:pt x="888" y="2932"/>
                </a:cubicBezTo>
                <a:cubicBezTo>
                  <a:pt x="868" y="2849"/>
                  <a:pt x="754" y="2717"/>
                  <a:pt x="767" y="2644"/>
                </a:cubicBezTo>
                <a:cubicBezTo>
                  <a:pt x="830" y="2292"/>
                  <a:pt x="437" y="2196"/>
                  <a:pt x="407" y="1960"/>
                </a:cubicBezTo>
                <a:cubicBezTo>
                  <a:pt x="403" y="1925"/>
                  <a:pt x="413" y="1846"/>
                  <a:pt x="463" y="1891"/>
                </a:cubicBezTo>
                <a:cubicBezTo>
                  <a:pt x="452" y="1849"/>
                  <a:pt x="502" y="1858"/>
                  <a:pt x="512" y="1829"/>
                </a:cubicBezTo>
                <a:cubicBezTo>
                  <a:pt x="527" y="1787"/>
                  <a:pt x="500" y="1689"/>
                  <a:pt x="494" y="1644"/>
                </a:cubicBezTo>
                <a:cubicBezTo>
                  <a:pt x="483" y="1570"/>
                  <a:pt x="541" y="1608"/>
                  <a:pt x="567" y="1567"/>
                </a:cubicBezTo>
                <a:cubicBezTo>
                  <a:pt x="584" y="1540"/>
                  <a:pt x="585" y="1482"/>
                  <a:pt x="558" y="1461"/>
                </a:cubicBezTo>
                <a:cubicBezTo>
                  <a:pt x="551" y="1484"/>
                  <a:pt x="539" y="1505"/>
                  <a:pt x="522" y="1523"/>
                </a:cubicBezTo>
                <a:cubicBezTo>
                  <a:pt x="472" y="1461"/>
                  <a:pt x="458" y="1389"/>
                  <a:pt x="437" y="1315"/>
                </a:cubicBezTo>
                <a:cubicBezTo>
                  <a:pt x="423" y="1268"/>
                  <a:pt x="354" y="1222"/>
                  <a:pt x="321" y="1186"/>
                </a:cubicBezTo>
                <a:cubicBezTo>
                  <a:pt x="270" y="1130"/>
                  <a:pt x="204" y="1071"/>
                  <a:pt x="163" y="1009"/>
                </a:cubicBezTo>
                <a:cubicBezTo>
                  <a:pt x="139" y="976"/>
                  <a:pt x="150" y="944"/>
                  <a:pt x="139" y="907"/>
                </a:cubicBezTo>
                <a:cubicBezTo>
                  <a:pt x="129" y="874"/>
                  <a:pt x="94" y="848"/>
                  <a:pt x="101" y="810"/>
                </a:cubicBezTo>
                <a:cubicBezTo>
                  <a:pt x="39" y="829"/>
                  <a:pt x="12" y="748"/>
                  <a:pt x="0" y="704"/>
                </a:cubicBezTo>
                <a:close/>
                <a:moveTo>
                  <a:pt x="630" y="4415"/>
                </a:moveTo>
                <a:cubicBezTo>
                  <a:pt x="614" y="4464"/>
                  <a:pt x="623" y="4518"/>
                  <a:pt x="641" y="4566"/>
                </a:cubicBezTo>
                <a:cubicBezTo>
                  <a:pt x="685" y="4530"/>
                  <a:pt x="680" y="4442"/>
                  <a:pt x="630" y="4415"/>
                </a:cubicBezTo>
                <a:close/>
                <a:moveTo>
                  <a:pt x="1879" y="3141"/>
                </a:moveTo>
                <a:cubicBezTo>
                  <a:pt x="1870" y="3164"/>
                  <a:pt x="1875" y="3184"/>
                  <a:pt x="1894" y="3200"/>
                </a:cubicBezTo>
                <a:cubicBezTo>
                  <a:pt x="1900" y="3178"/>
                  <a:pt x="1895" y="3158"/>
                  <a:pt x="1879" y="3141"/>
                </a:cubicBezTo>
                <a:close/>
                <a:moveTo>
                  <a:pt x="1787" y="3052"/>
                </a:moveTo>
                <a:cubicBezTo>
                  <a:pt x="1797" y="3053"/>
                  <a:pt x="1807" y="3054"/>
                  <a:pt x="1817" y="3055"/>
                </a:cubicBezTo>
                <a:cubicBezTo>
                  <a:pt x="1817" y="3031"/>
                  <a:pt x="1802" y="3012"/>
                  <a:pt x="1781" y="3001"/>
                </a:cubicBezTo>
                <a:cubicBezTo>
                  <a:pt x="1781" y="3019"/>
                  <a:pt x="1784" y="3035"/>
                  <a:pt x="1787" y="3052"/>
                </a:cubicBezTo>
                <a:close/>
                <a:moveTo>
                  <a:pt x="1128" y="3842"/>
                </a:moveTo>
                <a:cubicBezTo>
                  <a:pt x="1119" y="3863"/>
                  <a:pt x="1136" y="3872"/>
                  <a:pt x="1155" y="3871"/>
                </a:cubicBezTo>
                <a:cubicBezTo>
                  <a:pt x="1147" y="3861"/>
                  <a:pt x="1138" y="3851"/>
                  <a:pt x="1128" y="3842"/>
                </a:cubicBezTo>
                <a:close/>
                <a:moveTo>
                  <a:pt x="1134" y="3919"/>
                </a:moveTo>
                <a:cubicBezTo>
                  <a:pt x="1114" y="3937"/>
                  <a:pt x="1115" y="3955"/>
                  <a:pt x="1137" y="3972"/>
                </a:cubicBezTo>
                <a:cubicBezTo>
                  <a:pt x="1157" y="3954"/>
                  <a:pt x="1156" y="3936"/>
                  <a:pt x="1134" y="3919"/>
                </a:cubicBezTo>
                <a:close/>
                <a:moveTo>
                  <a:pt x="1084" y="4943"/>
                </a:moveTo>
                <a:cubicBezTo>
                  <a:pt x="1063" y="4964"/>
                  <a:pt x="1060" y="4995"/>
                  <a:pt x="1096" y="5002"/>
                </a:cubicBezTo>
                <a:cubicBezTo>
                  <a:pt x="1092" y="4983"/>
                  <a:pt x="1088" y="4963"/>
                  <a:pt x="1084" y="4943"/>
                </a:cubicBezTo>
                <a:close/>
                <a:moveTo>
                  <a:pt x="893" y="4673"/>
                </a:moveTo>
                <a:cubicBezTo>
                  <a:pt x="890" y="4649"/>
                  <a:pt x="880" y="4628"/>
                  <a:pt x="864" y="4611"/>
                </a:cubicBezTo>
                <a:cubicBezTo>
                  <a:pt x="866" y="4635"/>
                  <a:pt x="876" y="4656"/>
                  <a:pt x="893" y="4673"/>
                </a:cubicBezTo>
                <a:close/>
                <a:moveTo>
                  <a:pt x="703" y="4441"/>
                </a:moveTo>
                <a:cubicBezTo>
                  <a:pt x="712" y="4462"/>
                  <a:pt x="723" y="4482"/>
                  <a:pt x="730" y="4504"/>
                </a:cubicBezTo>
                <a:cubicBezTo>
                  <a:pt x="732" y="4478"/>
                  <a:pt x="723" y="4458"/>
                  <a:pt x="703" y="444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7" name="꙱ Tanzania (United Republic of Tanzania) (TZ) (H)">
            <a:extLst>
              <a:ext uri="{FF2B5EF4-FFF2-40B4-BE49-F238E27FC236}">
                <a16:creationId xmlns:a16="http://schemas.microsoft.com/office/drawing/2014/main" id="{2E2F5A7E-5C4C-4A0C-BA55-8CEC978E1601}"/>
              </a:ext>
            </a:extLst>
          </p:cNvPr>
          <p:cNvSpPr>
            <a:spLocks noEditPoints="1"/>
          </p:cNvSpPr>
          <p:nvPr/>
        </p:nvSpPr>
        <p:spPr bwMode="auto">
          <a:xfrm>
            <a:off x="5153590" y="2409405"/>
            <a:ext cx="283229" cy="319080"/>
          </a:xfrm>
          <a:custGeom>
            <a:avLst/>
            <a:gdLst>
              <a:gd name="T0" fmla="*/ 15 w 3424"/>
              <a:gd name="T1" fmla="*/ 1384 h 3869"/>
              <a:gd name="T2" fmla="*/ 149 w 3424"/>
              <a:gd name="T3" fmla="*/ 1183 h 3869"/>
              <a:gd name="T4" fmla="*/ 266 w 3424"/>
              <a:gd name="T5" fmla="*/ 945 h 3869"/>
              <a:gd name="T6" fmla="*/ 393 w 3424"/>
              <a:gd name="T7" fmla="*/ 835 h 3869"/>
              <a:gd name="T8" fmla="*/ 307 w 3424"/>
              <a:gd name="T9" fmla="*/ 613 h 3869"/>
              <a:gd name="T10" fmla="*/ 402 w 3424"/>
              <a:gd name="T11" fmla="*/ 489 h 3869"/>
              <a:gd name="T12" fmla="*/ 322 w 3424"/>
              <a:gd name="T13" fmla="*/ 32 h 3869"/>
              <a:gd name="T14" fmla="*/ 697 w 3424"/>
              <a:gd name="T15" fmla="*/ 205 h 3869"/>
              <a:gd name="T16" fmla="*/ 667 w 3424"/>
              <a:gd name="T17" fmla="*/ 465 h 3869"/>
              <a:gd name="T18" fmla="*/ 774 w 3424"/>
              <a:gd name="T19" fmla="*/ 648 h 3869"/>
              <a:gd name="T20" fmla="*/ 866 w 3424"/>
              <a:gd name="T21" fmla="*/ 477 h 3869"/>
              <a:gd name="T22" fmla="*/ 1029 w 3424"/>
              <a:gd name="T23" fmla="*/ 577 h 3869"/>
              <a:gd name="T24" fmla="*/ 1026 w 3424"/>
              <a:gd name="T25" fmla="*/ 720 h 3869"/>
              <a:gd name="T26" fmla="*/ 1219 w 3424"/>
              <a:gd name="T27" fmla="*/ 574 h 3869"/>
              <a:gd name="T28" fmla="*/ 1259 w 3424"/>
              <a:gd name="T29" fmla="*/ 442 h 3869"/>
              <a:gd name="T30" fmla="*/ 1264 w 3424"/>
              <a:gd name="T31" fmla="*/ 377 h 3869"/>
              <a:gd name="T32" fmla="*/ 1267 w 3424"/>
              <a:gd name="T33" fmla="*/ 310 h 3869"/>
              <a:gd name="T34" fmla="*/ 1313 w 3424"/>
              <a:gd name="T35" fmla="*/ 253 h 3869"/>
              <a:gd name="T36" fmla="*/ 1385 w 3424"/>
              <a:gd name="T37" fmla="*/ 208 h 3869"/>
              <a:gd name="T38" fmla="*/ 1383 w 3424"/>
              <a:gd name="T39" fmla="*/ 140 h 3869"/>
              <a:gd name="T40" fmla="*/ 2368 w 3424"/>
              <a:gd name="T41" fmla="*/ 629 h 3869"/>
              <a:gd name="T42" fmla="*/ 2539 w 3424"/>
              <a:gd name="T43" fmla="*/ 889 h 3869"/>
              <a:gd name="T44" fmla="*/ 3038 w 3424"/>
              <a:gd name="T45" fmla="*/ 1365 h 3869"/>
              <a:gd name="T46" fmla="*/ 2918 w 3424"/>
              <a:gd name="T47" fmla="*/ 1883 h 3869"/>
              <a:gd name="T48" fmla="*/ 3096 w 3424"/>
              <a:gd name="T49" fmla="*/ 2238 h 3869"/>
              <a:gd name="T50" fmla="*/ 3081 w 3424"/>
              <a:gd name="T51" fmla="*/ 2554 h 3869"/>
              <a:gd name="T52" fmla="*/ 3072 w 3424"/>
              <a:gd name="T53" fmla="*/ 2846 h 3869"/>
              <a:gd name="T54" fmla="*/ 3133 w 3424"/>
              <a:gd name="T55" fmla="*/ 2999 h 3869"/>
              <a:gd name="T56" fmla="*/ 3174 w 3424"/>
              <a:gd name="T57" fmla="*/ 3160 h 3869"/>
              <a:gd name="T58" fmla="*/ 3249 w 3424"/>
              <a:gd name="T59" fmla="*/ 3312 h 3869"/>
              <a:gd name="T60" fmla="*/ 3342 w 3424"/>
              <a:gd name="T61" fmla="*/ 3440 h 3869"/>
              <a:gd name="T62" fmla="*/ 2997 w 3424"/>
              <a:gd name="T63" fmla="*/ 3650 h 3869"/>
              <a:gd name="T64" fmla="*/ 2693 w 3424"/>
              <a:gd name="T65" fmla="*/ 3702 h 3869"/>
              <a:gd name="T66" fmla="*/ 2322 w 3424"/>
              <a:gd name="T67" fmla="*/ 3817 h 3869"/>
              <a:gd name="T68" fmla="*/ 2048 w 3424"/>
              <a:gd name="T69" fmla="*/ 3835 h 3869"/>
              <a:gd name="T70" fmla="*/ 1850 w 3424"/>
              <a:gd name="T71" fmla="*/ 3795 h 3869"/>
              <a:gd name="T72" fmla="*/ 1642 w 3424"/>
              <a:gd name="T73" fmla="*/ 3745 h 3869"/>
              <a:gd name="T74" fmla="*/ 1414 w 3424"/>
              <a:gd name="T75" fmla="*/ 3075 h 3869"/>
              <a:gd name="T76" fmla="*/ 1206 w 3424"/>
              <a:gd name="T77" fmla="*/ 3086 h 3869"/>
              <a:gd name="T78" fmla="*/ 971 w 3424"/>
              <a:gd name="T79" fmla="*/ 2979 h 3869"/>
              <a:gd name="T80" fmla="*/ 754 w 3424"/>
              <a:gd name="T81" fmla="*/ 2889 h 3869"/>
              <a:gd name="T82" fmla="*/ 564 w 3424"/>
              <a:gd name="T83" fmla="*/ 2752 h 3869"/>
              <a:gd name="T84" fmla="*/ 325 w 3424"/>
              <a:gd name="T85" fmla="*/ 2363 h 3869"/>
              <a:gd name="T86" fmla="*/ 119 w 3424"/>
              <a:gd name="T87" fmla="*/ 1975 h 3869"/>
              <a:gd name="T88" fmla="*/ 58 w 3424"/>
              <a:gd name="T89" fmla="*/ 1594 h 3869"/>
              <a:gd name="T90" fmla="*/ 3108 w 3424"/>
              <a:gd name="T91" fmla="*/ 1967 h 3869"/>
              <a:gd name="T92" fmla="*/ 3068 w 3424"/>
              <a:gd name="T93" fmla="*/ 1718 h 3869"/>
              <a:gd name="T94" fmla="*/ 3181 w 3424"/>
              <a:gd name="T95" fmla="*/ 1450 h 3869"/>
              <a:gd name="T96" fmla="*/ 3205 w 3424"/>
              <a:gd name="T97" fmla="*/ 1545 h 3869"/>
              <a:gd name="T98" fmla="*/ 3184 w 3424"/>
              <a:gd name="T99" fmla="*/ 1421 h 3869"/>
              <a:gd name="T100" fmla="*/ 3161 w 3424"/>
              <a:gd name="T101" fmla="*/ 2519 h 3869"/>
              <a:gd name="T102" fmla="*/ 3161 w 3424"/>
              <a:gd name="T103" fmla="*/ 2519 h 38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24" h="3869">
                <a:moveTo>
                  <a:pt x="58" y="1594"/>
                </a:moveTo>
                <a:cubicBezTo>
                  <a:pt x="82" y="1419"/>
                  <a:pt x="89" y="1540"/>
                  <a:pt x="15" y="1384"/>
                </a:cubicBezTo>
                <a:cubicBezTo>
                  <a:pt x="1" y="1354"/>
                  <a:pt x="34" y="1300"/>
                  <a:pt x="18" y="1251"/>
                </a:cubicBezTo>
                <a:cubicBezTo>
                  <a:pt x="90" y="1243"/>
                  <a:pt x="102" y="1237"/>
                  <a:pt x="149" y="1183"/>
                </a:cubicBezTo>
                <a:cubicBezTo>
                  <a:pt x="186" y="1140"/>
                  <a:pt x="247" y="1082"/>
                  <a:pt x="285" y="1035"/>
                </a:cubicBezTo>
                <a:cubicBezTo>
                  <a:pt x="312" y="1002"/>
                  <a:pt x="254" y="969"/>
                  <a:pt x="266" y="945"/>
                </a:cubicBezTo>
                <a:cubicBezTo>
                  <a:pt x="280" y="915"/>
                  <a:pt x="339" y="939"/>
                  <a:pt x="329" y="904"/>
                </a:cubicBezTo>
                <a:cubicBezTo>
                  <a:pt x="322" y="881"/>
                  <a:pt x="381" y="847"/>
                  <a:pt x="393" y="835"/>
                </a:cubicBezTo>
                <a:cubicBezTo>
                  <a:pt x="428" y="801"/>
                  <a:pt x="378" y="761"/>
                  <a:pt x="408" y="729"/>
                </a:cubicBezTo>
                <a:cubicBezTo>
                  <a:pt x="314" y="755"/>
                  <a:pt x="254" y="698"/>
                  <a:pt x="307" y="613"/>
                </a:cubicBezTo>
                <a:cubicBezTo>
                  <a:pt x="256" y="618"/>
                  <a:pt x="292" y="580"/>
                  <a:pt x="311" y="550"/>
                </a:cubicBezTo>
                <a:cubicBezTo>
                  <a:pt x="335" y="512"/>
                  <a:pt x="381" y="527"/>
                  <a:pt x="402" y="489"/>
                </a:cubicBezTo>
                <a:cubicBezTo>
                  <a:pt x="439" y="416"/>
                  <a:pt x="381" y="286"/>
                  <a:pt x="349" y="217"/>
                </a:cubicBezTo>
                <a:cubicBezTo>
                  <a:pt x="322" y="167"/>
                  <a:pt x="248" y="56"/>
                  <a:pt x="322" y="32"/>
                </a:cubicBezTo>
                <a:cubicBezTo>
                  <a:pt x="414" y="0"/>
                  <a:pt x="620" y="23"/>
                  <a:pt x="722" y="28"/>
                </a:cubicBezTo>
                <a:cubicBezTo>
                  <a:pt x="764" y="184"/>
                  <a:pt x="691" y="187"/>
                  <a:pt x="697" y="205"/>
                </a:cubicBezTo>
                <a:cubicBezTo>
                  <a:pt x="716" y="268"/>
                  <a:pt x="661" y="342"/>
                  <a:pt x="663" y="357"/>
                </a:cubicBezTo>
                <a:cubicBezTo>
                  <a:pt x="696" y="401"/>
                  <a:pt x="660" y="443"/>
                  <a:pt x="667" y="465"/>
                </a:cubicBezTo>
                <a:cubicBezTo>
                  <a:pt x="690" y="541"/>
                  <a:pt x="708" y="481"/>
                  <a:pt x="717" y="666"/>
                </a:cubicBezTo>
                <a:cubicBezTo>
                  <a:pt x="722" y="626"/>
                  <a:pt x="751" y="605"/>
                  <a:pt x="774" y="648"/>
                </a:cubicBezTo>
                <a:cubicBezTo>
                  <a:pt x="765" y="572"/>
                  <a:pt x="775" y="565"/>
                  <a:pt x="822" y="571"/>
                </a:cubicBezTo>
                <a:cubicBezTo>
                  <a:pt x="787" y="552"/>
                  <a:pt x="810" y="508"/>
                  <a:pt x="866" y="477"/>
                </a:cubicBezTo>
                <a:cubicBezTo>
                  <a:pt x="876" y="488"/>
                  <a:pt x="931" y="604"/>
                  <a:pt x="987" y="530"/>
                </a:cubicBezTo>
                <a:cubicBezTo>
                  <a:pt x="980" y="548"/>
                  <a:pt x="1022" y="554"/>
                  <a:pt x="1029" y="577"/>
                </a:cubicBezTo>
                <a:cubicBezTo>
                  <a:pt x="1043" y="624"/>
                  <a:pt x="1042" y="707"/>
                  <a:pt x="1002" y="689"/>
                </a:cubicBezTo>
                <a:lnTo>
                  <a:pt x="1026" y="720"/>
                </a:lnTo>
                <a:cubicBezTo>
                  <a:pt x="1046" y="697"/>
                  <a:pt x="1010" y="688"/>
                  <a:pt x="1090" y="682"/>
                </a:cubicBezTo>
                <a:cubicBezTo>
                  <a:pt x="1041" y="690"/>
                  <a:pt x="969" y="418"/>
                  <a:pt x="1219" y="574"/>
                </a:cubicBezTo>
                <a:cubicBezTo>
                  <a:pt x="1230" y="508"/>
                  <a:pt x="1399" y="432"/>
                  <a:pt x="1348" y="427"/>
                </a:cubicBezTo>
                <a:cubicBezTo>
                  <a:pt x="1286" y="420"/>
                  <a:pt x="1294" y="446"/>
                  <a:pt x="1259" y="442"/>
                </a:cubicBezTo>
                <a:cubicBezTo>
                  <a:pt x="1156" y="428"/>
                  <a:pt x="1161" y="408"/>
                  <a:pt x="1155" y="412"/>
                </a:cubicBezTo>
                <a:cubicBezTo>
                  <a:pt x="1179" y="384"/>
                  <a:pt x="1157" y="384"/>
                  <a:pt x="1264" y="377"/>
                </a:cubicBezTo>
                <a:cubicBezTo>
                  <a:pt x="1255" y="337"/>
                  <a:pt x="1158" y="359"/>
                  <a:pt x="1181" y="352"/>
                </a:cubicBezTo>
                <a:cubicBezTo>
                  <a:pt x="1191" y="343"/>
                  <a:pt x="1148" y="326"/>
                  <a:pt x="1267" y="310"/>
                </a:cubicBezTo>
                <a:cubicBezTo>
                  <a:pt x="1280" y="309"/>
                  <a:pt x="1298" y="287"/>
                  <a:pt x="1293" y="263"/>
                </a:cubicBezTo>
                <a:cubicBezTo>
                  <a:pt x="1289" y="249"/>
                  <a:pt x="1307" y="261"/>
                  <a:pt x="1313" y="253"/>
                </a:cubicBezTo>
                <a:cubicBezTo>
                  <a:pt x="1266" y="204"/>
                  <a:pt x="1299" y="198"/>
                  <a:pt x="1310" y="192"/>
                </a:cubicBezTo>
                <a:cubicBezTo>
                  <a:pt x="1321" y="185"/>
                  <a:pt x="1333" y="198"/>
                  <a:pt x="1385" y="208"/>
                </a:cubicBezTo>
                <a:cubicBezTo>
                  <a:pt x="1375" y="210"/>
                  <a:pt x="1345" y="164"/>
                  <a:pt x="1369" y="137"/>
                </a:cubicBezTo>
                <a:cubicBezTo>
                  <a:pt x="1382" y="120"/>
                  <a:pt x="1369" y="158"/>
                  <a:pt x="1383" y="140"/>
                </a:cubicBezTo>
                <a:cubicBezTo>
                  <a:pt x="1346" y="114"/>
                  <a:pt x="1410" y="59"/>
                  <a:pt x="1426" y="39"/>
                </a:cubicBezTo>
                <a:lnTo>
                  <a:pt x="2368" y="629"/>
                </a:lnTo>
                <a:cubicBezTo>
                  <a:pt x="2448" y="680"/>
                  <a:pt x="2547" y="716"/>
                  <a:pt x="2571" y="813"/>
                </a:cubicBezTo>
                <a:cubicBezTo>
                  <a:pt x="2581" y="855"/>
                  <a:pt x="2548" y="853"/>
                  <a:pt x="2539" y="889"/>
                </a:cubicBezTo>
                <a:cubicBezTo>
                  <a:pt x="2533" y="915"/>
                  <a:pt x="2579" y="945"/>
                  <a:pt x="2594" y="967"/>
                </a:cubicBezTo>
                <a:cubicBezTo>
                  <a:pt x="2661" y="1067"/>
                  <a:pt x="3047" y="1293"/>
                  <a:pt x="3038" y="1365"/>
                </a:cubicBezTo>
                <a:cubicBezTo>
                  <a:pt x="3009" y="1576"/>
                  <a:pt x="2907" y="1691"/>
                  <a:pt x="2899" y="1804"/>
                </a:cubicBezTo>
                <a:cubicBezTo>
                  <a:pt x="2897" y="1833"/>
                  <a:pt x="2923" y="1858"/>
                  <a:pt x="2918" y="1883"/>
                </a:cubicBezTo>
                <a:cubicBezTo>
                  <a:pt x="2899" y="1990"/>
                  <a:pt x="3072" y="1999"/>
                  <a:pt x="3051" y="2113"/>
                </a:cubicBezTo>
                <a:cubicBezTo>
                  <a:pt x="3144" y="2083"/>
                  <a:pt x="3132" y="2193"/>
                  <a:pt x="3096" y="2238"/>
                </a:cubicBezTo>
                <a:cubicBezTo>
                  <a:pt x="3041" y="2308"/>
                  <a:pt x="3073" y="2391"/>
                  <a:pt x="3036" y="2460"/>
                </a:cubicBezTo>
                <a:cubicBezTo>
                  <a:pt x="3100" y="2401"/>
                  <a:pt x="3096" y="2523"/>
                  <a:pt x="3081" y="2554"/>
                </a:cubicBezTo>
                <a:cubicBezTo>
                  <a:pt x="3059" y="2600"/>
                  <a:pt x="3041" y="2656"/>
                  <a:pt x="3048" y="2707"/>
                </a:cubicBezTo>
                <a:cubicBezTo>
                  <a:pt x="3054" y="2755"/>
                  <a:pt x="3124" y="2835"/>
                  <a:pt x="3072" y="2846"/>
                </a:cubicBezTo>
                <a:cubicBezTo>
                  <a:pt x="3111" y="2853"/>
                  <a:pt x="3088" y="2927"/>
                  <a:pt x="3119" y="2924"/>
                </a:cubicBezTo>
                <a:cubicBezTo>
                  <a:pt x="3169" y="2919"/>
                  <a:pt x="3143" y="2975"/>
                  <a:pt x="3133" y="2999"/>
                </a:cubicBezTo>
                <a:cubicBezTo>
                  <a:pt x="3112" y="3044"/>
                  <a:pt x="3165" y="3060"/>
                  <a:pt x="3174" y="3101"/>
                </a:cubicBezTo>
                <a:cubicBezTo>
                  <a:pt x="3179" y="3124"/>
                  <a:pt x="3162" y="3137"/>
                  <a:pt x="3174" y="3160"/>
                </a:cubicBezTo>
                <a:cubicBezTo>
                  <a:pt x="3190" y="3190"/>
                  <a:pt x="3197" y="3209"/>
                  <a:pt x="3166" y="3234"/>
                </a:cubicBezTo>
                <a:cubicBezTo>
                  <a:pt x="3219" y="3225"/>
                  <a:pt x="3239" y="3269"/>
                  <a:pt x="3249" y="3312"/>
                </a:cubicBezTo>
                <a:cubicBezTo>
                  <a:pt x="3245" y="3238"/>
                  <a:pt x="3424" y="3343"/>
                  <a:pt x="3369" y="3425"/>
                </a:cubicBezTo>
                <a:cubicBezTo>
                  <a:pt x="3360" y="3428"/>
                  <a:pt x="3351" y="3433"/>
                  <a:pt x="3342" y="3440"/>
                </a:cubicBezTo>
                <a:cubicBezTo>
                  <a:pt x="3280" y="3488"/>
                  <a:pt x="3220" y="3534"/>
                  <a:pt x="3148" y="3566"/>
                </a:cubicBezTo>
                <a:cubicBezTo>
                  <a:pt x="3116" y="3581"/>
                  <a:pt x="3032" y="3657"/>
                  <a:pt x="2997" y="3650"/>
                </a:cubicBezTo>
                <a:cubicBezTo>
                  <a:pt x="2929" y="3637"/>
                  <a:pt x="2889" y="3663"/>
                  <a:pt x="2837" y="3699"/>
                </a:cubicBezTo>
                <a:cubicBezTo>
                  <a:pt x="2774" y="3743"/>
                  <a:pt x="2758" y="3743"/>
                  <a:pt x="2693" y="3702"/>
                </a:cubicBezTo>
                <a:cubicBezTo>
                  <a:pt x="2578" y="3629"/>
                  <a:pt x="2576" y="3788"/>
                  <a:pt x="2462" y="3841"/>
                </a:cubicBezTo>
                <a:cubicBezTo>
                  <a:pt x="2400" y="3869"/>
                  <a:pt x="2364" y="3857"/>
                  <a:pt x="2322" y="3817"/>
                </a:cubicBezTo>
                <a:cubicBezTo>
                  <a:pt x="2266" y="3759"/>
                  <a:pt x="2239" y="3836"/>
                  <a:pt x="2190" y="3849"/>
                </a:cubicBezTo>
                <a:cubicBezTo>
                  <a:pt x="2158" y="3857"/>
                  <a:pt x="2074" y="3850"/>
                  <a:pt x="2048" y="3835"/>
                </a:cubicBezTo>
                <a:cubicBezTo>
                  <a:pt x="2001" y="3806"/>
                  <a:pt x="1982" y="3719"/>
                  <a:pt x="1902" y="3768"/>
                </a:cubicBezTo>
                <a:cubicBezTo>
                  <a:pt x="1884" y="3778"/>
                  <a:pt x="1867" y="3790"/>
                  <a:pt x="1850" y="3795"/>
                </a:cubicBezTo>
                <a:cubicBezTo>
                  <a:pt x="1794" y="3812"/>
                  <a:pt x="1717" y="3808"/>
                  <a:pt x="1660" y="3796"/>
                </a:cubicBezTo>
                <a:cubicBezTo>
                  <a:pt x="1654" y="3791"/>
                  <a:pt x="1651" y="3758"/>
                  <a:pt x="1642" y="3745"/>
                </a:cubicBezTo>
                <a:cubicBezTo>
                  <a:pt x="1518" y="3560"/>
                  <a:pt x="1583" y="3598"/>
                  <a:pt x="1559" y="3478"/>
                </a:cubicBezTo>
                <a:cubicBezTo>
                  <a:pt x="1537" y="3367"/>
                  <a:pt x="1583" y="3207"/>
                  <a:pt x="1414" y="3075"/>
                </a:cubicBezTo>
                <a:cubicBezTo>
                  <a:pt x="1356" y="3030"/>
                  <a:pt x="1345" y="3115"/>
                  <a:pt x="1349" y="3130"/>
                </a:cubicBezTo>
                <a:cubicBezTo>
                  <a:pt x="1324" y="3082"/>
                  <a:pt x="1234" y="3103"/>
                  <a:pt x="1206" y="3086"/>
                </a:cubicBezTo>
                <a:cubicBezTo>
                  <a:pt x="1189" y="3076"/>
                  <a:pt x="1190" y="3055"/>
                  <a:pt x="1157" y="3051"/>
                </a:cubicBezTo>
                <a:cubicBezTo>
                  <a:pt x="1078" y="3040"/>
                  <a:pt x="1044" y="3002"/>
                  <a:pt x="971" y="2979"/>
                </a:cubicBezTo>
                <a:cubicBezTo>
                  <a:pt x="948" y="2972"/>
                  <a:pt x="917" y="2980"/>
                  <a:pt x="912" y="2962"/>
                </a:cubicBezTo>
                <a:cubicBezTo>
                  <a:pt x="896" y="2903"/>
                  <a:pt x="804" y="2910"/>
                  <a:pt x="754" y="2889"/>
                </a:cubicBezTo>
                <a:cubicBezTo>
                  <a:pt x="729" y="2879"/>
                  <a:pt x="719" y="2829"/>
                  <a:pt x="689" y="2839"/>
                </a:cubicBezTo>
                <a:cubicBezTo>
                  <a:pt x="603" y="2870"/>
                  <a:pt x="651" y="2796"/>
                  <a:pt x="564" y="2752"/>
                </a:cubicBezTo>
                <a:lnTo>
                  <a:pt x="493" y="2739"/>
                </a:lnTo>
                <a:cubicBezTo>
                  <a:pt x="472" y="2692"/>
                  <a:pt x="372" y="2487"/>
                  <a:pt x="325" y="2363"/>
                </a:cubicBezTo>
                <a:cubicBezTo>
                  <a:pt x="282" y="2247"/>
                  <a:pt x="314" y="2031"/>
                  <a:pt x="152" y="1970"/>
                </a:cubicBezTo>
                <a:cubicBezTo>
                  <a:pt x="127" y="1960"/>
                  <a:pt x="147" y="1988"/>
                  <a:pt x="119" y="1975"/>
                </a:cubicBezTo>
                <a:cubicBezTo>
                  <a:pt x="59" y="1948"/>
                  <a:pt x="0" y="1881"/>
                  <a:pt x="105" y="1777"/>
                </a:cubicBezTo>
                <a:cubicBezTo>
                  <a:pt x="146" y="1737"/>
                  <a:pt x="77" y="1662"/>
                  <a:pt x="58" y="1594"/>
                </a:cubicBezTo>
                <a:close/>
                <a:moveTo>
                  <a:pt x="3027" y="1816"/>
                </a:moveTo>
                <a:cubicBezTo>
                  <a:pt x="3039" y="1890"/>
                  <a:pt x="3049" y="1916"/>
                  <a:pt x="3108" y="1967"/>
                </a:cubicBezTo>
                <a:cubicBezTo>
                  <a:pt x="3149" y="2003"/>
                  <a:pt x="3161" y="1823"/>
                  <a:pt x="3095" y="1878"/>
                </a:cubicBezTo>
                <a:cubicBezTo>
                  <a:pt x="3106" y="1832"/>
                  <a:pt x="3092" y="1758"/>
                  <a:pt x="3068" y="1718"/>
                </a:cubicBezTo>
                <a:cubicBezTo>
                  <a:pt x="3059" y="1749"/>
                  <a:pt x="3017" y="1779"/>
                  <a:pt x="3027" y="1816"/>
                </a:cubicBezTo>
                <a:close/>
                <a:moveTo>
                  <a:pt x="3181" y="1450"/>
                </a:moveTo>
                <a:cubicBezTo>
                  <a:pt x="3186" y="1488"/>
                  <a:pt x="3219" y="1520"/>
                  <a:pt x="3175" y="1525"/>
                </a:cubicBezTo>
                <a:cubicBezTo>
                  <a:pt x="3186" y="1531"/>
                  <a:pt x="3196" y="1538"/>
                  <a:pt x="3205" y="1545"/>
                </a:cubicBezTo>
                <a:cubicBezTo>
                  <a:pt x="3144" y="1580"/>
                  <a:pt x="3199" y="1633"/>
                  <a:pt x="3225" y="1577"/>
                </a:cubicBezTo>
                <a:cubicBezTo>
                  <a:pt x="3255" y="1511"/>
                  <a:pt x="3247" y="1446"/>
                  <a:pt x="3184" y="1421"/>
                </a:cubicBezTo>
                <a:cubicBezTo>
                  <a:pt x="3183" y="1431"/>
                  <a:pt x="3182" y="1440"/>
                  <a:pt x="3181" y="1450"/>
                </a:cubicBezTo>
                <a:close/>
                <a:moveTo>
                  <a:pt x="3161" y="2519"/>
                </a:moveTo>
                <a:cubicBezTo>
                  <a:pt x="3193" y="2490"/>
                  <a:pt x="3246" y="2472"/>
                  <a:pt x="3226" y="2418"/>
                </a:cubicBezTo>
                <a:cubicBezTo>
                  <a:pt x="3208" y="2461"/>
                  <a:pt x="3154" y="2463"/>
                  <a:pt x="3161" y="251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8" name="꙱ Tajikistan (Republic of Tajikistan) (TJ) (H)">
            <a:extLst>
              <a:ext uri="{FF2B5EF4-FFF2-40B4-BE49-F238E27FC236}">
                <a16:creationId xmlns:a16="http://schemas.microsoft.com/office/drawing/2014/main" id="{085723EF-4162-421E-A61E-DD9BFB72C18C}"/>
              </a:ext>
            </a:extLst>
          </p:cNvPr>
          <p:cNvSpPr>
            <a:spLocks/>
          </p:cNvSpPr>
          <p:nvPr/>
        </p:nvSpPr>
        <p:spPr bwMode="auto">
          <a:xfrm>
            <a:off x="6024786" y="1174914"/>
            <a:ext cx="200769" cy="141017"/>
          </a:xfrm>
          <a:custGeom>
            <a:avLst/>
            <a:gdLst>
              <a:gd name="T0" fmla="*/ 590 w 2436"/>
              <a:gd name="T1" fmla="*/ 126 h 1706"/>
              <a:gd name="T2" fmla="*/ 854 w 2436"/>
              <a:gd name="T3" fmla="*/ 103 h 1706"/>
              <a:gd name="T4" fmla="*/ 823 w 2436"/>
              <a:gd name="T5" fmla="*/ 241 h 1706"/>
              <a:gd name="T6" fmla="*/ 973 w 2436"/>
              <a:gd name="T7" fmla="*/ 285 h 1706"/>
              <a:gd name="T8" fmla="*/ 562 w 2436"/>
              <a:gd name="T9" fmla="*/ 398 h 1706"/>
              <a:gd name="T10" fmla="*/ 713 w 2436"/>
              <a:gd name="T11" fmla="*/ 519 h 1706"/>
              <a:gd name="T12" fmla="*/ 814 w 2436"/>
              <a:gd name="T13" fmla="*/ 535 h 1706"/>
              <a:gd name="T14" fmla="*/ 1173 w 2436"/>
              <a:gd name="T15" fmla="*/ 509 h 1706"/>
              <a:gd name="T16" fmla="*/ 1254 w 2436"/>
              <a:gd name="T17" fmla="*/ 559 h 1706"/>
              <a:gd name="T18" fmla="*/ 1435 w 2436"/>
              <a:gd name="T19" fmla="*/ 653 h 1706"/>
              <a:gd name="T20" fmla="*/ 1821 w 2436"/>
              <a:gd name="T21" fmla="*/ 561 h 1706"/>
              <a:gd name="T22" fmla="*/ 1922 w 2436"/>
              <a:gd name="T23" fmla="*/ 740 h 1706"/>
              <a:gd name="T24" fmla="*/ 2023 w 2436"/>
              <a:gd name="T25" fmla="*/ 860 h 1706"/>
              <a:gd name="T26" fmla="*/ 2304 w 2436"/>
              <a:gd name="T27" fmla="*/ 1061 h 1706"/>
              <a:gd name="T28" fmla="*/ 2421 w 2436"/>
              <a:gd name="T29" fmla="*/ 1278 h 1706"/>
              <a:gd name="T30" fmla="*/ 2331 w 2436"/>
              <a:gd name="T31" fmla="*/ 1311 h 1706"/>
              <a:gd name="T32" fmla="*/ 2017 w 2436"/>
              <a:gd name="T33" fmla="*/ 1345 h 1706"/>
              <a:gd name="T34" fmla="*/ 1755 w 2436"/>
              <a:gd name="T35" fmla="*/ 1405 h 1706"/>
              <a:gd name="T36" fmla="*/ 1354 w 2436"/>
              <a:gd name="T37" fmla="*/ 1164 h 1706"/>
              <a:gd name="T38" fmla="*/ 1245 w 2436"/>
              <a:gd name="T39" fmla="*/ 1001 h 1706"/>
              <a:gd name="T40" fmla="*/ 950 w 2436"/>
              <a:gd name="T41" fmla="*/ 1098 h 1706"/>
              <a:gd name="T42" fmla="*/ 902 w 2436"/>
              <a:gd name="T43" fmla="*/ 1236 h 1706"/>
              <a:gd name="T44" fmla="*/ 765 w 2436"/>
              <a:gd name="T45" fmla="*/ 1337 h 1706"/>
              <a:gd name="T46" fmla="*/ 614 w 2436"/>
              <a:gd name="T47" fmla="*/ 1319 h 1706"/>
              <a:gd name="T48" fmla="*/ 440 w 2436"/>
              <a:gd name="T49" fmla="*/ 1431 h 1706"/>
              <a:gd name="T50" fmla="*/ 297 w 2436"/>
              <a:gd name="T51" fmla="*/ 1212 h 1706"/>
              <a:gd name="T52" fmla="*/ 204 w 2436"/>
              <a:gd name="T53" fmla="*/ 726 h 1706"/>
              <a:gd name="T54" fmla="*/ 1 w 2436"/>
              <a:gd name="T55" fmla="*/ 621 h 1706"/>
              <a:gd name="T56" fmla="*/ 334 w 2436"/>
              <a:gd name="T57" fmla="*/ 446 h 1706"/>
              <a:gd name="T58" fmla="*/ 374 w 2436"/>
              <a:gd name="T59" fmla="*/ 381 h 1706"/>
              <a:gd name="T60" fmla="*/ 396 w 2436"/>
              <a:gd name="T61" fmla="*/ 342 h 1706"/>
              <a:gd name="T62" fmla="*/ 491 w 2436"/>
              <a:gd name="T63" fmla="*/ 292 h 1706"/>
              <a:gd name="T64" fmla="*/ 467 w 2436"/>
              <a:gd name="T65" fmla="*/ 95 h 1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36" h="1706">
                <a:moveTo>
                  <a:pt x="467" y="95"/>
                </a:moveTo>
                <a:cubicBezTo>
                  <a:pt x="515" y="74"/>
                  <a:pt x="554" y="136"/>
                  <a:pt x="590" y="126"/>
                </a:cubicBezTo>
                <a:cubicBezTo>
                  <a:pt x="648" y="110"/>
                  <a:pt x="719" y="52"/>
                  <a:pt x="749" y="0"/>
                </a:cubicBezTo>
                <a:cubicBezTo>
                  <a:pt x="775" y="19"/>
                  <a:pt x="825" y="72"/>
                  <a:pt x="854" y="103"/>
                </a:cubicBezTo>
                <a:cubicBezTo>
                  <a:pt x="874" y="125"/>
                  <a:pt x="873" y="143"/>
                  <a:pt x="839" y="161"/>
                </a:cubicBezTo>
                <a:cubicBezTo>
                  <a:pt x="770" y="199"/>
                  <a:pt x="777" y="206"/>
                  <a:pt x="823" y="241"/>
                </a:cubicBezTo>
                <a:cubicBezTo>
                  <a:pt x="844" y="255"/>
                  <a:pt x="857" y="288"/>
                  <a:pt x="883" y="294"/>
                </a:cubicBezTo>
                <a:cubicBezTo>
                  <a:pt x="913" y="302"/>
                  <a:pt x="944" y="286"/>
                  <a:pt x="973" y="285"/>
                </a:cubicBezTo>
                <a:cubicBezTo>
                  <a:pt x="945" y="311"/>
                  <a:pt x="895" y="379"/>
                  <a:pt x="850" y="389"/>
                </a:cubicBezTo>
                <a:cubicBezTo>
                  <a:pt x="899" y="339"/>
                  <a:pt x="575" y="191"/>
                  <a:pt x="562" y="398"/>
                </a:cubicBezTo>
                <a:cubicBezTo>
                  <a:pt x="504" y="326"/>
                  <a:pt x="517" y="503"/>
                  <a:pt x="559" y="531"/>
                </a:cubicBezTo>
                <a:cubicBezTo>
                  <a:pt x="596" y="555"/>
                  <a:pt x="621" y="507"/>
                  <a:pt x="713" y="519"/>
                </a:cubicBezTo>
                <a:cubicBezTo>
                  <a:pt x="750" y="524"/>
                  <a:pt x="779" y="521"/>
                  <a:pt x="811" y="502"/>
                </a:cubicBezTo>
                <a:cubicBezTo>
                  <a:pt x="812" y="513"/>
                  <a:pt x="813" y="524"/>
                  <a:pt x="814" y="535"/>
                </a:cubicBezTo>
                <a:cubicBezTo>
                  <a:pt x="959" y="479"/>
                  <a:pt x="920" y="572"/>
                  <a:pt x="1003" y="585"/>
                </a:cubicBezTo>
                <a:cubicBezTo>
                  <a:pt x="1050" y="592"/>
                  <a:pt x="1160" y="502"/>
                  <a:pt x="1173" y="509"/>
                </a:cubicBezTo>
                <a:cubicBezTo>
                  <a:pt x="1191" y="520"/>
                  <a:pt x="1180" y="539"/>
                  <a:pt x="1198" y="550"/>
                </a:cubicBezTo>
                <a:cubicBezTo>
                  <a:pt x="1219" y="554"/>
                  <a:pt x="1234" y="557"/>
                  <a:pt x="1254" y="559"/>
                </a:cubicBezTo>
                <a:cubicBezTo>
                  <a:pt x="1265" y="564"/>
                  <a:pt x="1270" y="600"/>
                  <a:pt x="1272" y="595"/>
                </a:cubicBezTo>
                <a:cubicBezTo>
                  <a:pt x="1314" y="632"/>
                  <a:pt x="1365" y="586"/>
                  <a:pt x="1435" y="653"/>
                </a:cubicBezTo>
                <a:cubicBezTo>
                  <a:pt x="1454" y="518"/>
                  <a:pt x="1673" y="634"/>
                  <a:pt x="1756" y="567"/>
                </a:cubicBezTo>
                <a:cubicBezTo>
                  <a:pt x="1776" y="551"/>
                  <a:pt x="1798" y="557"/>
                  <a:pt x="1821" y="561"/>
                </a:cubicBezTo>
                <a:cubicBezTo>
                  <a:pt x="1829" y="568"/>
                  <a:pt x="1827" y="624"/>
                  <a:pt x="1843" y="648"/>
                </a:cubicBezTo>
                <a:cubicBezTo>
                  <a:pt x="1869" y="684"/>
                  <a:pt x="1902" y="710"/>
                  <a:pt x="1922" y="740"/>
                </a:cubicBezTo>
                <a:cubicBezTo>
                  <a:pt x="1856" y="740"/>
                  <a:pt x="1924" y="833"/>
                  <a:pt x="1940" y="854"/>
                </a:cubicBezTo>
                <a:cubicBezTo>
                  <a:pt x="1964" y="883"/>
                  <a:pt x="1985" y="880"/>
                  <a:pt x="2023" y="860"/>
                </a:cubicBezTo>
                <a:cubicBezTo>
                  <a:pt x="2088" y="825"/>
                  <a:pt x="2102" y="842"/>
                  <a:pt x="2129" y="848"/>
                </a:cubicBezTo>
                <a:cubicBezTo>
                  <a:pt x="2362" y="900"/>
                  <a:pt x="2205" y="950"/>
                  <a:pt x="2304" y="1061"/>
                </a:cubicBezTo>
                <a:cubicBezTo>
                  <a:pt x="2396" y="1166"/>
                  <a:pt x="2345" y="1201"/>
                  <a:pt x="2360" y="1220"/>
                </a:cubicBezTo>
                <a:cubicBezTo>
                  <a:pt x="2382" y="1246"/>
                  <a:pt x="2406" y="1244"/>
                  <a:pt x="2421" y="1278"/>
                </a:cubicBezTo>
                <a:cubicBezTo>
                  <a:pt x="2436" y="1310"/>
                  <a:pt x="2413" y="1349"/>
                  <a:pt x="2390" y="1350"/>
                </a:cubicBezTo>
                <a:cubicBezTo>
                  <a:pt x="2384" y="1354"/>
                  <a:pt x="2349" y="1316"/>
                  <a:pt x="2331" y="1311"/>
                </a:cubicBezTo>
                <a:cubicBezTo>
                  <a:pt x="2307" y="1304"/>
                  <a:pt x="2219" y="1273"/>
                  <a:pt x="2195" y="1291"/>
                </a:cubicBezTo>
                <a:cubicBezTo>
                  <a:pt x="2145" y="1327"/>
                  <a:pt x="2065" y="1366"/>
                  <a:pt x="2017" y="1345"/>
                </a:cubicBezTo>
                <a:cubicBezTo>
                  <a:pt x="2094" y="1259"/>
                  <a:pt x="1898" y="1256"/>
                  <a:pt x="1852" y="1293"/>
                </a:cubicBezTo>
                <a:cubicBezTo>
                  <a:pt x="1810" y="1327"/>
                  <a:pt x="1777" y="1352"/>
                  <a:pt x="1755" y="1405"/>
                </a:cubicBezTo>
                <a:cubicBezTo>
                  <a:pt x="1731" y="1461"/>
                  <a:pt x="1649" y="1423"/>
                  <a:pt x="1609" y="1463"/>
                </a:cubicBezTo>
                <a:cubicBezTo>
                  <a:pt x="1365" y="1706"/>
                  <a:pt x="1346" y="1330"/>
                  <a:pt x="1354" y="1164"/>
                </a:cubicBezTo>
                <a:cubicBezTo>
                  <a:pt x="1359" y="1053"/>
                  <a:pt x="1298" y="1144"/>
                  <a:pt x="1254" y="1104"/>
                </a:cubicBezTo>
                <a:cubicBezTo>
                  <a:pt x="1236" y="1087"/>
                  <a:pt x="1251" y="1024"/>
                  <a:pt x="1245" y="1001"/>
                </a:cubicBezTo>
                <a:cubicBezTo>
                  <a:pt x="1235" y="964"/>
                  <a:pt x="1161" y="921"/>
                  <a:pt x="1133" y="921"/>
                </a:cubicBezTo>
                <a:cubicBezTo>
                  <a:pt x="1011" y="924"/>
                  <a:pt x="999" y="1044"/>
                  <a:pt x="950" y="1098"/>
                </a:cubicBezTo>
                <a:cubicBezTo>
                  <a:pt x="923" y="1128"/>
                  <a:pt x="970" y="1156"/>
                  <a:pt x="982" y="1178"/>
                </a:cubicBezTo>
                <a:cubicBezTo>
                  <a:pt x="1012" y="1236"/>
                  <a:pt x="954" y="1252"/>
                  <a:pt x="902" y="1236"/>
                </a:cubicBezTo>
                <a:cubicBezTo>
                  <a:pt x="851" y="1221"/>
                  <a:pt x="797" y="1219"/>
                  <a:pt x="768" y="1243"/>
                </a:cubicBezTo>
                <a:cubicBezTo>
                  <a:pt x="724" y="1278"/>
                  <a:pt x="764" y="1303"/>
                  <a:pt x="765" y="1337"/>
                </a:cubicBezTo>
                <a:cubicBezTo>
                  <a:pt x="770" y="1461"/>
                  <a:pt x="664" y="1369"/>
                  <a:pt x="653" y="1343"/>
                </a:cubicBezTo>
                <a:cubicBezTo>
                  <a:pt x="647" y="1328"/>
                  <a:pt x="620" y="1308"/>
                  <a:pt x="614" y="1319"/>
                </a:cubicBezTo>
                <a:cubicBezTo>
                  <a:pt x="584" y="1377"/>
                  <a:pt x="568" y="1335"/>
                  <a:pt x="559" y="1340"/>
                </a:cubicBezTo>
                <a:cubicBezTo>
                  <a:pt x="492" y="1382"/>
                  <a:pt x="443" y="1380"/>
                  <a:pt x="440" y="1431"/>
                </a:cubicBezTo>
                <a:cubicBezTo>
                  <a:pt x="402" y="1422"/>
                  <a:pt x="392" y="1465"/>
                  <a:pt x="353" y="1439"/>
                </a:cubicBezTo>
                <a:cubicBezTo>
                  <a:pt x="293" y="1397"/>
                  <a:pt x="256" y="1283"/>
                  <a:pt x="297" y="1212"/>
                </a:cubicBezTo>
                <a:cubicBezTo>
                  <a:pt x="349" y="1122"/>
                  <a:pt x="438" y="1038"/>
                  <a:pt x="327" y="961"/>
                </a:cubicBezTo>
                <a:cubicBezTo>
                  <a:pt x="242" y="900"/>
                  <a:pt x="321" y="729"/>
                  <a:pt x="204" y="726"/>
                </a:cubicBezTo>
                <a:cubicBezTo>
                  <a:pt x="170" y="726"/>
                  <a:pt x="126" y="733"/>
                  <a:pt x="110" y="696"/>
                </a:cubicBezTo>
                <a:cubicBezTo>
                  <a:pt x="88" y="646"/>
                  <a:pt x="28" y="671"/>
                  <a:pt x="1" y="621"/>
                </a:cubicBezTo>
                <a:cubicBezTo>
                  <a:pt x="25" y="575"/>
                  <a:pt x="0" y="497"/>
                  <a:pt x="87" y="502"/>
                </a:cubicBezTo>
                <a:cubicBezTo>
                  <a:pt x="167" y="507"/>
                  <a:pt x="366" y="581"/>
                  <a:pt x="334" y="446"/>
                </a:cubicBezTo>
                <a:cubicBezTo>
                  <a:pt x="331" y="431"/>
                  <a:pt x="326" y="413"/>
                  <a:pt x="348" y="409"/>
                </a:cubicBezTo>
                <a:cubicBezTo>
                  <a:pt x="383" y="399"/>
                  <a:pt x="361" y="370"/>
                  <a:pt x="374" y="381"/>
                </a:cubicBezTo>
                <a:cubicBezTo>
                  <a:pt x="364" y="369"/>
                  <a:pt x="357" y="354"/>
                  <a:pt x="354" y="339"/>
                </a:cubicBezTo>
                <a:cubicBezTo>
                  <a:pt x="368" y="339"/>
                  <a:pt x="382" y="340"/>
                  <a:pt x="396" y="342"/>
                </a:cubicBezTo>
                <a:cubicBezTo>
                  <a:pt x="375" y="298"/>
                  <a:pt x="321" y="345"/>
                  <a:pt x="289" y="310"/>
                </a:cubicBezTo>
                <a:cubicBezTo>
                  <a:pt x="344" y="252"/>
                  <a:pt x="427" y="318"/>
                  <a:pt x="491" y="292"/>
                </a:cubicBezTo>
                <a:cubicBezTo>
                  <a:pt x="461" y="269"/>
                  <a:pt x="491" y="253"/>
                  <a:pt x="469" y="219"/>
                </a:cubicBezTo>
                <a:cubicBezTo>
                  <a:pt x="451" y="190"/>
                  <a:pt x="421" y="115"/>
                  <a:pt x="467" y="9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9" name="꙱ Taiwan (Republic of China) (TW) (H)">
            <a:extLst>
              <a:ext uri="{FF2B5EF4-FFF2-40B4-BE49-F238E27FC236}">
                <a16:creationId xmlns:a16="http://schemas.microsoft.com/office/drawing/2014/main" id="{37FCD4D0-3BD5-4EA3-B298-3907ABBF2834}"/>
              </a:ext>
            </a:extLst>
          </p:cNvPr>
          <p:cNvSpPr>
            <a:spLocks noEditPoints="1"/>
          </p:cNvSpPr>
          <p:nvPr/>
        </p:nvSpPr>
        <p:spPr bwMode="auto">
          <a:xfrm>
            <a:off x="7388345" y="1637400"/>
            <a:ext cx="89630" cy="99190"/>
          </a:xfrm>
          <a:custGeom>
            <a:avLst/>
            <a:gdLst>
              <a:gd name="T0" fmla="*/ 35 w 1086"/>
              <a:gd name="T1" fmla="*/ 289 h 1212"/>
              <a:gd name="T2" fmla="*/ 0 w 1086"/>
              <a:gd name="T3" fmla="*/ 309 h 1212"/>
              <a:gd name="T4" fmla="*/ 59 w 1086"/>
              <a:gd name="T5" fmla="*/ 318 h 1212"/>
              <a:gd name="T6" fmla="*/ 35 w 1086"/>
              <a:gd name="T7" fmla="*/ 289 h 1212"/>
              <a:gd name="T8" fmla="*/ 620 w 1086"/>
              <a:gd name="T9" fmla="*/ 642 h 1212"/>
              <a:gd name="T10" fmla="*/ 634 w 1086"/>
              <a:gd name="T11" fmla="*/ 728 h 1212"/>
              <a:gd name="T12" fmla="*/ 640 w 1086"/>
              <a:gd name="T13" fmla="*/ 798 h 1212"/>
              <a:gd name="T14" fmla="*/ 721 w 1086"/>
              <a:gd name="T15" fmla="*/ 956 h 1212"/>
              <a:gd name="T16" fmla="*/ 857 w 1086"/>
              <a:gd name="T17" fmla="*/ 1087 h 1212"/>
              <a:gd name="T18" fmla="*/ 927 w 1086"/>
              <a:gd name="T19" fmla="*/ 1196 h 1212"/>
              <a:gd name="T20" fmla="*/ 977 w 1086"/>
              <a:gd name="T21" fmla="*/ 935 h 1212"/>
              <a:gd name="T22" fmla="*/ 1055 w 1086"/>
              <a:gd name="T23" fmla="*/ 510 h 1212"/>
              <a:gd name="T24" fmla="*/ 1044 w 1086"/>
              <a:gd name="T25" fmla="*/ 420 h 1212"/>
              <a:gd name="T26" fmla="*/ 1069 w 1086"/>
              <a:gd name="T27" fmla="*/ 352 h 1212"/>
              <a:gd name="T28" fmla="*/ 1054 w 1086"/>
              <a:gd name="T29" fmla="*/ 176 h 1212"/>
              <a:gd name="T30" fmla="*/ 1056 w 1086"/>
              <a:gd name="T31" fmla="*/ 90 h 1212"/>
              <a:gd name="T32" fmla="*/ 921 w 1086"/>
              <a:gd name="T33" fmla="*/ 23 h 1212"/>
              <a:gd name="T34" fmla="*/ 789 w 1086"/>
              <a:gd name="T35" fmla="*/ 122 h 1212"/>
              <a:gd name="T36" fmla="*/ 735 w 1086"/>
              <a:gd name="T37" fmla="*/ 254 h 1212"/>
              <a:gd name="T38" fmla="*/ 678 w 1086"/>
              <a:gd name="T39" fmla="*/ 408 h 1212"/>
              <a:gd name="T40" fmla="*/ 620 w 1086"/>
              <a:gd name="T41" fmla="*/ 642 h 1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86" h="1212">
                <a:moveTo>
                  <a:pt x="35" y="289"/>
                </a:moveTo>
                <a:cubicBezTo>
                  <a:pt x="25" y="298"/>
                  <a:pt x="13" y="305"/>
                  <a:pt x="0" y="309"/>
                </a:cubicBezTo>
                <a:cubicBezTo>
                  <a:pt x="18" y="321"/>
                  <a:pt x="38" y="323"/>
                  <a:pt x="59" y="318"/>
                </a:cubicBezTo>
                <a:cubicBezTo>
                  <a:pt x="52" y="308"/>
                  <a:pt x="44" y="298"/>
                  <a:pt x="35" y="289"/>
                </a:cubicBezTo>
                <a:close/>
                <a:moveTo>
                  <a:pt x="620" y="642"/>
                </a:moveTo>
                <a:cubicBezTo>
                  <a:pt x="628" y="672"/>
                  <a:pt x="644" y="696"/>
                  <a:pt x="634" y="728"/>
                </a:cubicBezTo>
                <a:cubicBezTo>
                  <a:pt x="626" y="753"/>
                  <a:pt x="618" y="776"/>
                  <a:pt x="640" y="798"/>
                </a:cubicBezTo>
                <a:cubicBezTo>
                  <a:pt x="681" y="838"/>
                  <a:pt x="695" y="904"/>
                  <a:pt x="721" y="956"/>
                </a:cubicBezTo>
                <a:cubicBezTo>
                  <a:pt x="752" y="1017"/>
                  <a:pt x="818" y="1035"/>
                  <a:pt x="857" y="1087"/>
                </a:cubicBezTo>
                <a:cubicBezTo>
                  <a:pt x="869" y="1104"/>
                  <a:pt x="896" y="1212"/>
                  <a:pt x="927" y="1196"/>
                </a:cubicBezTo>
                <a:cubicBezTo>
                  <a:pt x="995" y="1160"/>
                  <a:pt x="884" y="1069"/>
                  <a:pt x="977" y="935"/>
                </a:cubicBezTo>
                <a:cubicBezTo>
                  <a:pt x="1050" y="830"/>
                  <a:pt x="1063" y="634"/>
                  <a:pt x="1055" y="510"/>
                </a:cubicBezTo>
                <a:cubicBezTo>
                  <a:pt x="1053" y="484"/>
                  <a:pt x="1036" y="445"/>
                  <a:pt x="1044" y="420"/>
                </a:cubicBezTo>
                <a:cubicBezTo>
                  <a:pt x="1053" y="395"/>
                  <a:pt x="1066" y="380"/>
                  <a:pt x="1069" y="352"/>
                </a:cubicBezTo>
                <a:cubicBezTo>
                  <a:pt x="1076" y="287"/>
                  <a:pt x="1054" y="239"/>
                  <a:pt x="1054" y="176"/>
                </a:cubicBezTo>
                <a:cubicBezTo>
                  <a:pt x="1054" y="143"/>
                  <a:pt x="1086" y="117"/>
                  <a:pt x="1056" y="90"/>
                </a:cubicBezTo>
                <a:cubicBezTo>
                  <a:pt x="1038" y="74"/>
                  <a:pt x="945" y="0"/>
                  <a:pt x="921" y="23"/>
                </a:cubicBezTo>
                <a:cubicBezTo>
                  <a:pt x="884" y="61"/>
                  <a:pt x="810" y="70"/>
                  <a:pt x="789" y="122"/>
                </a:cubicBezTo>
                <a:cubicBezTo>
                  <a:pt x="767" y="176"/>
                  <a:pt x="773" y="208"/>
                  <a:pt x="735" y="254"/>
                </a:cubicBezTo>
                <a:cubicBezTo>
                  <a:pt x="700" y="296"/>
                  <a:pt x="692" y="357"/>
                  <a:pt x="678" y="408"/>
                </a:cubicBezTo>
                <a:cubicBezTo>
                  <a:pt x="657" y="483"/>
                  <a:pt x="602" y="560"/>
                  <a:pt x="620" y="64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0" name="꙱ Syria (Syrian Arab Republic) (SY) (H)">
            <a:extLst>
              <a:ext uri="{FF2B5EF4-FFF2-40B4-BE49-F238E27FC236}">
                <a16:creationId xmlns:a16="http://schemas.microsoft.com/office/drawing/2014/main" id="{268D15F6-EE4B-46A1-AEE8-E4CD12A31975}"/>
              </a:ext>
            </a:extLst>
          </p:cNvPr>
          <p:cNvSpPr>
            <a:spLocks/>
          </p:cNvSpPr>
          <p:nvPr/>
        </p:nvSpPr>
        <p:spPr bwMode="auto">
          <a:xfrm>
            <a:off x="5275486" y="1280079"/>
            <a:ext cx="158943" cy="151772"/>
          </a:xfrm>
          <a:custGeom>
            <a:avLst/>
            <a:gdLst>
              <a:gd name="T0" fmla="*/ 1365 w 1917"/>
              <a:gd name="T1" fmla="*/ 137 h 1837"/>
              <a:gd name="T2" fmla="*/ 1731 w 1917"/>
              <a:gd name="T3" fmla="*/ 108 h 1837"/>
              <a:gd name="T4" fmla="*/ 1890 w 1917"/>
              <a:gd name="T5" fmla="*/ 113 h 1837"/>
              <a:gd name="T6" fmla="*/ 1886 w 1917"/>
              <a:gd name="T7" fmla="*/ 119 h 1837"/>
              <a:gd name="T8" fmla="*/ 1773 w 1917"/>
              <a:gd name="T9" fmla="*/ 271 h 1837"/>
              <a:gd name="T10" fmla="*/ 1626 w 1917"/>
              <a:gd name="T11" fmla="*/ 344 h 1837"/>
              <a:gd name="T12" fmla="*/ 1658 w 1917"/>
              <a:gd name="T13" fmla="*/ 602 h 1837"/>
              <a:gd name="T14" fmla="*/ 1637 w 1917"/>
              <a:gd name="T15" fmla="*/ 722 h 1837"/>
              <a:gd name="T16" fmla="*/ 1471 w 1917"/>
              <a:gd name="T17" fmla="*/ 1170 h 1837"/>
              <a:gd name="T18" fmla="*/ 973 w 1917"/>
              <a:gd name="T19" fmla="*/ 1454 h 1837"/>
              <a:gd name="T20" fmla="*/ 663 w 1917"/>
              <a:gd name="T21" fmla="*/ 1656 h 1837"/>
              <a:gd name="T22" fmla="*/ 398 w 1917"/>
              <a:gd name="T23" fmla="*/ 1819 h 1837"/>
              <a:gd name="T24" fmla="*/ 167 w 1917"/>
              <a:gd name="T25" fmla="*/ 1714 h 1837"/>
              <a:gd name="T26" fmla="*/ 42 w 1917"/>
              <a:gd name="T27" fmla="*/ 1701 h 1837"/>
              <a:gd name="T28" fmla="*/ 31 w 1917"/>
              <a:gd name="T29" fmla="*/ 1492 h 1837"/>
              <a:gd name="T30" fmla="*/ 148 w 1917"/>
              <a:gd name="T31" fmla="*/ 1380 h 1837"/>
              <a:gd name="T32" fmla="*/ 237 w 1917"/>
              <a:gd name="T33" fmla="*/ 1291 h 1837"/>
              <a:gd name="T34" fmla="*/ 279 w 1917"/>
              <a:gd name="T35" fmla="*/ 1123 h 1837"/>
              <a:gd name="T36" fmla="*/ 245 w 1917"/>
              <a:gd name="T37" fmla="*/ 1063 h 1837"/>
              <a:gd name="T38" fmla="*/ 204 w 1917"/>
              <a:gd name="T39" fmla="*/ 1048 h 1837"/>
              <a:gd name="T40" fmla="*/ 179 w 1917"/>
              <a:gd name="T41" fmla="*/ 998 h 1837"/>
              <a:gd name="T42" fmla="*/ 91 w 1917"/>
              <a:gd name="T43" fmla="*/ 997 h 1837"/>
              <a:gd name="T44" fmla="*/ 56 w 1917"/>
              <a:gd name="T45" fmla="*/ 902 h 1837"/>
              <a:gd name="T46" fmla="*/ 38 w 1917"/>
              <a:gd name="T47" fmla="*/ 714 h 1837"/>
              <a:gd name="T48" fmla="*/ 28 w 1917"/>
              <a:gd name="T49" fmla="*/ 554 h 1837"/>
              <a:gd name="T50" fmla="*/ 103 w 1917"/>
              <a:gd name="T51" fmla="*/ 579 h 1837"/>
              <a:gd name="T52" fmla="*/ 146 w 1917"/>
              <a:gd name="T53" fmla="*/ 533 h 1837"/>
              <a:gd name="T54" fmla="*/ 162 w 1917"/>
              <a:gd name="T55" fmla="*/ 436 h 1837"/>
              <a:gd name="T56" fmla="*/ 251 w 1917"/>
              <a:gd name="T57" fmla="*/ 433 h 1837"/>
              <a:gd name="T58" fmla="*/ 206 w 1917"/>
              <a:gd name="T59" fmla="*/ 315 h 1837"/>
              <a:gd name="T60" fmla="*/ 297 w 1917"/>
              <a:gd name="T61" fmla="*/ 231 h 1837"/>
              <a:gd name="T62" fmla="*/ 402 w 1917"/>
              <a:gd name="T63" fmla="*/ 291 h 1837"/>
              <a:gd name="T64" fmla="*/ 723 w 1917"/>
              <a:gd name="T65" fmla="*/ 199 h 1837"/>
              <a:gd name="T66" fmla="*/ 1028 w 1917"/>
              <a:gd name="T67" fmla="*/ 268 h 1837"/>
              <a:gd name="T68" fmla="*/ 1365 w 1917"/>
              <a:gd name="T69" fmla="*/ 137 h 1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17" h="1837">
                <a:moveTo>
                  <a:pt x="1365" y="137"/>
                </a:moveTo>
                <a:cubicBezTo>
                  <a:pt x="1482" y="90"/>
                  <a:pt x="1611" y="155"/>
                  <a:pt x="1731" y="108"/>
                </a:cubicBezTo>
                <a:cubicBezTo>
                  <a:pt x="1789" y="85"/>
                  <a:pt x="1873" y="0"/>
                  <a:pt x="1890" y="113"/>
                </a:cubicBezTo>
                <a:cubicBezTo>
                  <a:pt x="1882" y="112"/>
                  <a:pt x="1879" y="112"/>
                  <a:pt x="1886" y="119"/>
                </a:cubicBezTo>
                <a:cubicBezTo>
                  <a:pt x="1917" y="154"/>
                  <a:pt x="1812" y="239"/>
                  <a:pt x="1773" y="271"/>
                </a:cubicBezTo>
                <a:cubicBezTo>
                  <a:pt x="1727" y="310"/>
                  <a:pt x="1671" y="309"/>
                  <a:pt x="1626" y="344"/>
                </a:cubicBezTo>
                <a:cubicBezTo>
                  <a:pt x="1548" y="405"/>
                  <a:pt x="1649" y="530"/>
                  <a:pt x="1658" y="602"/>
                </a:cubicBezTo>
                <a:cubicBezTo>
                  <a:pt x="1664" y="645"/>
                  <a:pt x="1645" y="684"/>
                  <a:pt x="1637" y="722"/>
                </a:cubicBezTo>
                <a:cubicBezTo>
                  <a:pt x="1597" y="939"/>
                  <a:pt x="1726" y="994"/>
                  <a:pt x="1471" y="1170"/>
                </a:cubicBezTo>
                <a:cubicBezTo>
                  <a:pt x="1311" y="1280"/>
                  <a:pt x="1153" y="1366"/>
                  <a:pt x="973" y="1454"/>
                </a:cubicBezTo>
                <a:cubicBezTo>
                  <a:pt x="864" y="1516"/>
                  <a:pt x="767" y="1587"/>
                  <a:pt x="663" y="1656"/>
                </a:cubicBezTo>
                <a:cubicBezTo>
                  <a:pt x="583" y="1709"/>
                  <a:pt x="495" y="1800"/>
                  <a:pt x="398" y="1819"/>
                </a:cubicBezTo>
                <a:cubicBezTo>
                  <a:pt x="303" y="1837"/>
                  <a:pt x="238" y="1763"/>
                  <a:pt x="167" y="1714"/>
                </a:cubicBezTo>
                <a:cubicBezTo>
                  <a:pt x="133" y="1690"/>
                  <a:pt x="67" y="1671"/>
                  <a:pt x="42" y="1701"/>
                </a:cubicBezTo>
                <a:cubicBezTo>
                  <a:pt x="42" y="1679"/>
                  <a:pt x="66" y="1521"/>
                  <a:pt x="31" y="1492"/>
                </a:cubicBezTo>
                <a:cubicBezTo>
                  <a:pt x="43" y="1462"/>
                  <a:pt x="117" y="1390"/>
                  <a:pt x="148" y="1380"/>
                </a:cubicBezTo>
                <a:cubicBezTo>
                  <a:pt x="78" y="1315"/>
                  <a:pt x="175" y="1272"/>
                  <a:pt x="237" y="1291"/>
                </a:cubicBezTo>
                <a:cubicBezTo>
                  <a:pt x="179" y="1220"/>
                  <a:pt x="324" y="1207"/>
                  <a:pt x="279" y="1123"/>
                </a:cubicBezTo>
                <a:cubicBezTo>
                  <a:pt x="257" y="1084"/>
                  <a:pt x="273" y="1090"/>
                  <a:pt x="245" y="1063"/>
                </a:cubicBezTo>
                <a:cubicBezTo>
                  <a:pt x="241" y="1059"/>
                  <a:pt x="203" y="1045"/>
                  <a:pt x="204" y="1048"/>
                </a:cubicBezTo>
                <a:cubicBezTo>
                  <a:pt x="196" y="1029"/>
                  <a:pt x="235" y="965"/>
                  <a:pt x="179" y="998"/>
                </a:cubicBezTo>
                <a:cubicBezTo>
                  <a:pt x="155" y="1013"/>
                  <a:pt x="117" y="1002"/>
                  <a:pt x="91" y="997"/>
                </a:cubicBezTo>
                <a:cubicBezTo>
                  <a:pt x="63" y="977"/>
                  <a:pt x="59" y="937"/>
                  <a:pt x="56" y="902"/>
                </a:cubicBezTo>
                <a:cubicBezTo>
                  <a:pt x="51" y="849"/>
                  <a:pt x="85" y="753"/>
                  <a:pt x="38" y="714"/>
                </a:cubicBezTo>
                <a:cubicBezTo>
                  <a:pt x="0" y="682"/>
                  <a:pt x="29" y="599"/>
                  <a:pt x="28" y="554"/>
                </a:cubicBezTo>
                <a:cubicBezTo>
                  <a:pt x="27" y="520"/>
                  <a:pt x="91" y="573"/>
                  <a:pt x="103" y="579"/>
                </a:cubicBezTo>
                <a:cubicBezTo>
                  <a:pt x="104" y="584"/>
                  <a:pt x="118" y="549"/>
                  <a:pt x="146" y="533"/>
                </a:cubicBezTo>
                <a:cubicBezTo>
                  <a:pt x="179" y="513"/>
                  <a:pt x="156" y="467"/>
                  <a:pt x="162" y="436"/>
                </a:cubicBezTo>
                <a:cubicBezTo>
                  <a:pt x="191" y="443"/>
                  <a:pt x="222" y="434"/>
                  <a:pt x="251" y="433"/>
                </a:cubicBezTo>
                <a:cubicBezTo>
                  <a:pt x="228" y="385"/>
                  <a:pt x="213" y="373"/>
                  <a:pt x="206" y="315"/>
                </a:cubicBezTo>
                <a:cubicBezTo>
                  <a:pt x="195" y="220"/>
                  <a:pt x="258" y="211"/>
                  <a:pt x="297" y="231"/>
                </a:cubicBezTo>
                <a:cubicBezTo>
                  <a:pt x="344" y="256"/>
                  <a:pt x="353" y="299"/>
                  <a:pt x="402" y="291"/>
                </a:cubicBezTo>
                <a:cubicBezTo>
                  <a:pt x="603" y="260"/>
                  <a:pt x="630" y="186"/>
                  <a:pt x="723" y="199"/>
                </a:cubicBezTo>
                <a:cubicBezTo>
                  <a:pt x="832" y="215"/>
                  <a:pt x="762" y="291"/>
                  <a:pt x="1028" y="268"/>
                </a:cubicBezTo>
                <a:cubicBezTo>
                  <a:pt x="1157" y="257"/>
                  <a:pt x="1248" y="184"/>
                  <a:pt x="1365" y="13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1" name="꙱ Switzerland (Swiss Confederation) (CH) (H)">
            <a:extLst>
              <a:ext uri="{FF2B5EF4-FFF2-40B4-BE49-F238E27FC236}">
                <a16:creationId xmlns:a16="http://schemas.microsoft.com/office/drawing/2014/main" id="{B078DE87-5DE7-4483-8F89-D096C9D4EA39}"/>
              </a:ext>
            </a:extLst>
          </p:cNvPr>
          <p:cNvSpPr>
            <a:spLocks/>
          </p:cNvSpPr>
          <p:nvPr/>
        </p:nvSpPr>
        <p:spPr bwMode="auto">
          <a:xfrm>
            <a:off x="4552477" y="980119"/>
            <a:ext cx="106360" cy="60948"/>
          </a:xfrm>
          <a:custGeom>
            <a:avLst/>
            <a:gdLst>
              <a:gd name="T0" fmla="*/ 481 w 1283"/>
              <a:gd name="T1" fmla="*/ 60 h 741"/>
              <a:gd name="T2" fmla="*/ 628 w 1283"/>
              <a:gd name="T3" fmla="*/ 71 h 741"/>
              <a:gd name="T4" fmla="*/ 740 w 1283"/>
              <a:gd name="T5" fmla="*/ 39 h 741"/>
              <a:gd name="T6" fmla="*/ 724 w 1283"/>
              <a:gd name="T7" fmla="*/ 4 h 741"/>
              <a:gd name="T8" fmla="*/ 751 w 1283"/>
              <a:gd name="T9" fmla="*/ 5 h 741"/>
              <a:gd name="T10" fmla="*/ 1014 w 1283"/>
              <a:gd name="T11" fmla="*/ 89 h 741"/>
              <a:gd name="T12" fmla="*/ 1010 w 1283"/>
              <a:gd name="T13" fmla="*/ 93 h 741"/>
              <a:gd name="T14" fmla="*/ 1001 w 1283"/>
              <a:gd name="T15" fmla="*/ 175 h 741"/>
              <a:gd name="T16" fmla="*/ 983 w 1283"/>
              <a:gd name="T17" fmla="*/ 250 h 741"/>
              <a:gd name="T18" fmla="*/ 1009 w 1283"/>
              <a:gd name="T19" fmla="*/ 247 h 741"/>
              <a:gd name="T20" fmla="*/ 1144 w 1283"/>
              <a:gd name="T21" fmla="*/ 319 h 741"/>
              <a:gd name="T22" fmla="*/ 1264 w 1283"/>
              <a:gd name="T23" fmla="*/ 313 h 741"/>
              <a:gd name="T24" fmla="*/ 1248 w 1283"/>
              <a:gd name="T25" fmla="*/ 357 h 741"/>
              <a:gd name="T26" fmla="*/ 1245 w 1283"/>
              <a:gd name="T27" fmla="*/ 429 h 741"/>
              <a:gd name="T28" fmla="*/ 1170 w 1283"/>
              <a:gd name="T29" fmla="*/ 403 h 741"/>
              <a:gd name="T30" fmla="*/ 1151 w 1283"/>
              <a:gd name="T31" fmla="*/ 470 h 741"/>
              <a:gd name="T32" fmla="*/ 1161 w 1283"/>
              <a:gd name="T33" fmla="*/ 541 h 741"/>
              <a:gd name="T34" fmla="*/ 1072 w 1283"/>
              <a:gd name="T35" fmla="*/ 490 h 741"/>
              <a:gd name="T36" fmla="*/ 976 w 1283"/>
              <a:gd name="T37" fmla="*/ 470 h 741"/>
              <a:gd name="T38" fmla="*/ 928 w 1283"/>
              <a:gd name="T39" fmla="*/ 458 h 741"/>
              <a:gd name="T40" fmla="*/ 885 w 1283"/>
              <a:gd name="T41" fmla="*/ 567 h 741"/>
              <a:gd name="T42" fmla="*/ 800 w 1283"/>
              <a:gd name="T43" fmla="*/ 624 h 741"/>
              <a:gd name="T44" fmla="*/ 736 w 1283"/>
              <a:gd name="T45" fmla="*/ 567 h 741"/>
              <a:gd name="T46" fmla="*/ 677 w 1283"/>
              <a:gd name="T47" fmla="*/ 460 h 741"/>
              <a:gd name="T48" fmla="*/ 597 w 1283"/>
              <a:gd name="T49" fmla="*/ 523 h 741"/>
              <a:gd name="T50" fmla="*/ 506 w 1283"/>
              <a:gd name="T51" fmla="*/ 635 h 741"/>
              <a:gd name="T52" fmla="*/ 411 w 1283"/>
              <a:gd name="T53" fmla="*/ 635 h 741"/>
              <a:gd name="T54" fmla="*/ 235 w 1283"/>
              <a:gd name="T55" fmla="*/ 526 h 741"/>
              <a:gd name="T56" fmla="*/ 157 w 1283"/>
              <a:gd name="T57" fmla="*/ 463 h 741"/>
              <a:gd name="T58" fmla="*/ 0 w 1283"/>
              <a:gd name="T59" fmla="*/ 570 h 741"/>
              <a:gd name="T60" fmla="*/ 30 w 1283"/>
              <a:gd name="T61" fmla="*/ 518 h 741"/>
              <a:gd name="T62" fmla="*/ 32 w 1283"/>
              <a:gd name="T63" fmla="*/ 445 h 741"/>
              <a:gd name="T64" fmla="*/ 113 w 1283"/>
              <a:gd name="T65" fmla="*/ 366 h 741"/>
              <a:gd name="T66" fmla="*/ 214 w 1283"/>
              <a:gd name="T67" fmla="*/ 249 h 741"/>
              <a:gd name="T68" fmla="*/ 311 w 1283"/>
              <a:gd name="T69" fmla="*/ 149 h 741"/>
              <a:gd name="T70" fmla="*/ 339 w 1283"/>
              <a:gd name="T71" fmla="*/ 102 h 741"/>
              <a:gd name="T72" fmla="*/ 449 w 1283"/>
              <a:gd name="T73" fmla="*/ 73 h 741"/>
              <a:gd name="T74" fmla="*/ 481 w 1283"/>
              <a:gd name="T75" fmla="*/ 60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3" h="741">
                <a:moveTo>
                  <a:pt x="481" y="60"/>
                </a:moveTo>
                <a:cubicBezTo>
                  <a:pt x="452" y="94"/>
                  <a:pt x="601" y="70"/>
                  <a:pt x="628" y="71"/>
                </a:cubicBezTo>
                <a:cubicBezTo>
                  <a:pt x="682" y="74"/>
                  <a:pt x="729" y="69"/>
                  <a:pt x="740" y="39"/>
                </a:cubicBezTo>
                <a:cubicBezTo>
                  <a:pt x="698" y="56"/>
                  <a:pt x="687" y="16"/>
                  <a:pt x="724" y="4"/>
                </a:cubicBezTo>
                <a:cubicBezTo>
                  <a:pt x="728" y="2"/>
                  <a:pt x="738" y="0"/>
                  <a:pt x="751" y="5"/>
                </a:cubicBezTo>
                <a:cubicBezTo>
                  <a:pt x="819" y="27"/>
                  <a:pt x="1000" y="84"/>
                  <a:pt x="1014" y="89"/>
                </a:cubicBezTo>
                <a:cubicBezTo>
                  <a:pt x="1014" y="92"/>
                  <a:pt x="1009" y="91"/>
                  <a:pt x="1010" y="93"/>
                </a:cubicBezTo>
                <a:cubicBezTo>
                  <a:pt x="1035" y="144"/>
                  <a:pt x="1013" y="151"/>
                  <a:pt x="1001" y="175"/>
                </a:cubicBezTo>
                <a:cubicBezTo>
                  <a:pt x="995" y="190"/>
                  <a:pt x="988" y="212"/>
                  <a:pt x="983" y="250"/>
                </a:cubicBezTo>
                <a:cubicBezTo>
                  <a:pt x="995" y="252"/>
                  <a:pt x="1003" y="251"/>
                  <a:pt x="1009" y="247"/>
                </a:cubicBezTo>
                <a:cubicBezTo>
                  <a:pt x="1070" y="248"/>
                  <a:pt x="1075" y="285"/>
                  <a:pt x="1144" y="319"/>
                </a:cubicBezTo>
                <a:cubicBezTo>
                  <a:pt x="1204" y="340"/>
                  <a:pt x="1232" y="223"/>
                  <a:pt x="1264" y="313"/>
                </a:cubicBezTo>
                <a:cubicBezTo>
                  <a:pt x="1260" y="328"/>
                  <a:pt x="1251" y="346"/>
                  <a:pt x="1248" y="357"/>
                </a:cubicBezTo>
                <a:cubicBezTo>
                  <a:pt x="1245" y="374"/>
                  <a:pt x="1283" y="426"/>
                  <a:pt x="1245" y="429"/>
                </a:cubicBezTo>
                <a:cubicBezTo>
                  <a:pt x="1218" y="430"/>
                  <a:pt x="1197" y="382"/>
                  <a:pt x="1170" y="403"/>
                </a:cubicBezTo>
                <a:cubicBezTo>
                  <a:pt x="1161" y="411"/>
                  <a:pt x="1122" y="446"/>
                  <a:pt x="1151" y="470"/>
                </a:cubicBezTo>
                <a:cubicBezTo>
                  <a:pt x="1185" y="486"/>
                  <a:pt x="1168" y="506"/>
                  <a:pt x="1161" y="541"/>
                </a:cubicBezTo>
                <a:cubicBezTo>
                  <a:pt x="1122" y="525"/>
                  <a:pt x="1120" y="481"/>
                  <a:pt x="1072" y="490"/>
                </a:cubicBezTo>
                <a:cubicBezTo>
                  <a:pt x="1025" y="503"/>
                  <a:pt x="1016" y="514"/>
                  <a:pt x="976" y="470"/>
                </a:cubicBezTo>
                <a:cubicBezTo>
                  <a:pt x="972" y="466"/>
                  <a:pt x="934" y="399"/>
                  <a:pt x="928" y="458"/>
                </a:cubicBezTo>
                <a:cubicBezTo>
                  <a:pt x="923" y="513"/>
                  <a:pt x="924" y="526"/>
                  <a:pt x="885" y="567"/>
                </a:cubicBezTo>
                <a:cubicBezTo>
                  <a:pt x="835" y="619"/>
                  <a:pt x="879" y="741"/>
                  <a:pt x="800" y="624"/>
                </a:cubicBezTo>
                <a:cubicBezTo>
                  <a:pt x="782" y="598"/>
                  <a:pt x="761" y="586"/>
                  <a:pt x="736" y="567"/>
                </a:cubicBezTo>
                <a:cubicBezTo>
                  <a:pt x="699" y="539"/>
                  <a:pt x="714" y="486"/>
                  <a:pt x="677" y="460"/>
                </a:cubicBezTo>
                <a:cubicBezTo>
                  <a:pt x="656" y="487"/>
                  <a:pt x="631" y="514"/>
                  <a:pt x="597" y="523"/>
                </a:cubicBezTo>
                <a:cubicBezTo>
                  <a:pt x="634" y="566"/>
                  <a:pt x="552" y="639"/>
                  <a:pt x="506" y="635"/>
                </a:cubicBezTo>
                <a:cubicBezTo>
                  <a:pt x="473" y="632"/>
                  <a:pt x="444" y="624"/>
                  <a:pt x="411" y="635"/>
                </a:cubicBezTo>
                <a:cubicBezTo>
                  <a:pt x="343" y="656"/>
                  <a:pt x="219" y="603"/>
                  <a:pt x="235" y="526"/>
                </a:cubicBezTo>
                <a:cubicBezTo>
                  <a:pt x="246" y="472"/>
                  <a:pt x="203" y="459"/>
                  <a:pt x="157" y="463"/>
                </a:cubicBezTo>
                <a:cubicBezTo>
                  <a:pt x="101" y="479"/>
                  <a:pt x="70" y="546"/>
                  <a:pt x="0" y="570"/>
                </a:cubicBezTo>
                <a:cubicBezTo>
                  <a:pt x="9" y="552"/>
                  <a:pt x="20" y="535"/>
                  <a:pt x="30" y="518"/>
                </a:cubicBezTo>
                <a:cubicBezTo>
                  <a:pt x="44" y="491"/>
                  <a:pt x="23" y="470"/>
                  <a:pt x="32" y="445"/>
                </a:cubicBezTo>
                <a:cubicBezTo>
                  <a:pt x="47" y="407"/>
                  <a:pt x="111" y="378"/>
                  <a:pt x="113" y="366"/>
                </a:cubicBezTo>
                <a:cubicBezTo>
                  <a:pt x="122" y="318"/>
                  <a:pt x="146" y="288"/>
                  <a:pt x="214" y="249"/>
                </a:cubicBezTo>
                <a:cubicBezTo>
                  <a:pt x="251" y="227"/>
                  <a:pt x="275" y="184"/>
                  <a:pt x="311" y="149"/>
                </a:cubicBezTo>
                <a:cubicBezTo>
                  <a:pt x="244" y="157"/>
                  <a:pt x="284" y="52"/>
                  <a:pt x="339" y="102"/>
                </a:cubicBezTo>
                <a:cubicBezTo>
                  <a:pt x="386" y="144"/>
                  <a:pt x="412" y="98"/>
                  <a:pt x="449" y="73"/>
                </a:cubicBezTo>
                <a:cubicBezTo>
                  <a:pt x="460" y="74"/>
                  <a:pt x="467" y="71"/>
                  <a:pt x="481" y="6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2" name="꙱ Sweden (Kingdom of Sweden) (SE) (H)">
            <a:extLst>
              <a:ext uri="{FF2B5EF4-FFF2-40B4-BE49-F238E27FC236}">
                <a16:creationId xmlns:a16="http://schemas.microsoft.com/office/drawing/2014/main" id="{E1198EDB-C8F9-4A3B-A365-5A1EE284EE28}"/>
              </a:ext>
            </a:extLst>
          </p:cNvPr>
          <p:cNvSpPr>
            <a:spLocks noEditPoints="1"/>
          </p:cNvSpPr>
          <p:nvPr/>
        </p:nvSpPr>
        <p:spPr bwMode="auto">
          <a:xfrm>
            <a:off x="4667202" y="402908"/>
            <a:ext cx="256937" cy="364492"/>
          </a:xfrm>
          <a:custGeom>
            <a:avLst/>
            <a:gdLst>
              <a:gd name="T0" fmla="*/ 200 w 3105"/>
              <a:gd name="T1" fmla="*/ 3456 h 4416"/>
              <a:gd name="T2" fmla="*/ 137 w 3105"/>
              <a:gd name="T3" fmla="*/ 3522 h 4416"/>
              <a:gd name="T4" fmla="*/ 1402 w 3105"/>
              <a:gd name="T5" fmla="*/ 4029 h 4416"/>
              <a:gd name="T6" fmla="*/ 1577 w 3105"/>
              <a:gd name="T7" fmla="*/ 3726 h 4416"/>
              <a:gd name="T8" fmla="*/ 1901 w 3105"/>
              <a:gd name="T9" fmla="*/ 3839 h 4416"/>
              <a:gd name="T10" fmla="*/ 1847 w 3105"/>
              <a:gd name="T11" fmla="*/ 3638 h 4416"/>
              <a:gd name="T12" fmla="*/ 1901 w 3105"/>
              <a:gd name="T13" fmla="*/ 3839 h 4416"/>
              <a:gd name="T14" fmla="*/ 1835 w 3105"/>
              <a:gd name="T15" fmla="*/ 2690 h 4416"/>
              <a:gd name="T16" fmla="*/ 1862 w 3105"/>
              <a:gd name="T17" fmla="*/ 3177 h 4416"/>
              <a:gd name="T18" fmla="*/ 1942 w 3105"/>
              <a:gd name="T19" fmla="*/ 3008 h 4416"/>
              <a:gd name="T20" fmla="*/ 2061 w 3105"/>
              <a:gd name="T21" fmla="*/ 3542 h 4416"/>
              <a:gd name="T22" fmla="*/ 2678 w 3105"/>
              <a:gd name="T23" fmla="*/ 1081 h 4416"/>
              <a:gd name="T24" fmla="*/ 1557 w 3105"/>
              <a:gd name="T25" fmla="*/ 2050 h 4416"/>
              <a:gd name="T26" fmla="*/ 51 w 3105"/>
              <a:gd name="T27" fmla="*/ 3148 h 4416"/>
              <a:gd name="T28" fmla="*/ 215 w 3105"/>
              <a:gd name="T29" fmla="*/ 2914 h 4416"/>
              <a:gd name="T30" fmla="*/ 340 w 3105"/>
              <a:gd name="T31" fmla="*/ 2512 h 4416"/>
              <a:gd name="T32" fmla="*/ 255 w 3105"/>
              <a:gd name="T33" fmla="*/ 1911 h 4416"/>
              <a:gd name="T34" fmla="*/ 268 w 3105"/>
              <a:gd name="T35" fmla="*/ 1706 h 4416"/>
              <a:gd name="T36" fmla="*/ 738 w 3105"/>
              <a:gd name="T37" fmla="*/ 1481 h 4416"/>
              <a:gd name="T38" fmla="*/ 809 w 3105"/>
              <a:gd name="T39" fmla="*/ 1157 h 4416"/>
              <a:gd name="T40" fmla="*/ 1019 w 3105"/>
              <a:gd name="T41" fmla="*/ 794 h 4416"/>
              <a:gd name="T42" fmla="*/ 1167 w 3105"/>
              <a:gd name="T43" fmla="*/ 496 h 4416"/>
              <a:gd name="T44" fmla="*/ 1616 w 3105"/>
              <a:gd name="T45" fmla="*/ 164 h 4416"/>
              <a:gd name="T46" fmla="*/ 2037 w 3105"/>
              <a:gd name="T47" fmla="*/ 155 h 4416"/>
              <a:gd name="T48" fmla="*/ 2171 w 3105"/>
              <a:gd name="T49" fmla="*/ 6 h 4416"/>
              <a:gd name="T50" fmla="*/ 2729 w 3105"/>
              <a:gd name="T51" fmla="*/ 217 h 4416"/>
              <a:gd name="T52" fmla="*/ 2870 w 3105"/>
              <a:gd name="T53" fmla="*/ 374 h 4416"/>
              <a:gd name="T54" fmla="*/ 2919 w 3105"/>
              <a:gd name="T55" fmla="*/ 562 h 4416"/>
              <a:gd name="T56" fmla="*/ 3105 w 3105"/>
              <a:gd name="T57" fmla="*/ 992 h 4416"/>
              <a:gd name="T58" fmla="*/ 2765 w 3105"/>
              <a:gd name="T59" fmla="*/ 980 h 4416"/>
              <a:gd name="T60" fmla="*/ 2610 w 3105"/>
              <a:gd name="T61" fmla="*/ 1057 h 4416"/>
              <a:gd name="T62" fmla="*/ 2483 w 3105"/>
              <a:gd name="T63" fmla="*/ 1129 h 4416"/>
              <a:gd name="T64" fmla="*/ 2453 w 3105"/>
              <a:gd name="T65" fmla="*/ 1327 h 4416"/>
              <a:gd name="T66" fmla="*/ 2266 w 3105"/>
              <a:gd name="T67" fmla="*/ 1669 h 4416"/>
              <a:gd name="T68" fmla="*/ 2055 w 3105"/>
              <a:gd name="T69" fmla="*/ 1710 h 4416"/>
              <a:gd name="T70" fmla="*/ 1758 w 3105"/>
              <a:gd name="T71" fmla="*/ 1880 h 4416"/>
              <a:gd name="T72" fmla="*/ 1705 w 3105"/>
              <a:gd name="T73" fmla="*/ 1945 h 4416"/>
              <a:gd name="T74" fmla="*/ 1688 w 3105"/>
              <a:gd name="T75" fmla="*/ 1972 h 4416"/>
              <a:gd name="T76" fmla="*/ 1562 w 3105"/>
              <a:gd name="T77" fmla="*/ 2218 h 4416"/>
              <a:gd name="T78" fmla="*/ 1535 w 3105"/>
              <a:gd name="T79" fmla="*/ 2328 h 4416"/>
              <a:gd name="T80" fmla="*/ 1521 w 3105"/>
              <a:gd name="T81" fmla="*/ 2494 h 4416"/>
              <a:gd name="T82" fmla="*/ 1637 w 3105"/>
              <a:gd name="T83" fmla="*/ 2645 h 4416"/>
              <a:gd name="T84" fmla="*/ 1942 w 3105"/>
              <a:gd name="T85" fmla="*/ 2815 h 4416"/>
              <a:gd name="T86" fmla="*/ 1913 w 3105"/>
              <a:gd name="T87" fmla="*/ 2996 h 4416"/>
              <a:gd name="T88" fmla="*/ 1886 w 3105"/>
              <a:gd name="T89" fmla="*/ 3041 h 4416"/>
              <a:gd name="T90" fmla="*/ 1889 w 3105"/>
              <a:gd name="T91" fmla="*/ 3130 h 4416"/>
              <a:gd name="T92" fmla="*/ 1675 w 3105"/>
              <a:gd name="T93" fmla="*/ 3156 h 4416"/>
              <a:gd name="T94" fmla="*/ 1639 w 3105"/>
              <a:gd name="T95" fmla="*/ 3225 h 4416"/>
              <a:gd name="T96" fmla="*/ 1562 w 3105"/>
              <a:gd name="T97" fmla="*/ 3293 h 4416"/>
              <a:gd name="T98" fmla="*/ 1378 w 3105"/>
              <a:gd name="T99" fmla="*/ 3355 h 4416"/>
              <a:gd name="T100" fmla="*/ 1405 w 3105"/>
              <a:gd name="T101" fmla="*/ 3542 h 4416"/>
              <a:gd name="T102" fmla="*/ 1387 w 3105"/>
              <a:gd name="T103" fmla="*/ 3942 h 4416"/>
              <a:gd name="T104" fmla="*/ 983 w 3105"/>
              <a:gd name="T105" fmla="*/ 4169 h 4416"/>
              <a:gd name="T106" fmla="*/ 751 w 3105"/>
              <a:gd name="T107" fmla="*/ 4370 h 4416"/>
              <a:gd name="T108" fmla="*/ 401 w 3105"/>
              <a:gd name="T109" fmla="*/ 4080 h 4416"/>
              <a:gd name="T110" fmla="*/ 306 w 3105"/>
              <a:gd name="T111" fmla="*/ 3772 h 4416"/>
              <a:gd name="T112" fmla="*/ 217 w 3105"/>
              <a:gd name="T113" fmla="*/ 3575 h 4416"/>
              <a:gd name="T114" fmla="*/ 173 w 3105"/>
              <a:gd name="T115" fmla="*/ 3364 h 4416"/>
              <a:gd name="T116" fmla="*/ 51 w 3105"/>
              <a:gd name="T117" fmla="*/ 3148 h 4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05" h="4416">
                <a:moveTo>
                  <a:pt x="170" y="3427"/>
                </a:moveTo>
                <a:cubicBezTo>
                  <a:pt x="150" y="3437"/>
                  <a:pt x="130" y="3446"/>
                  <a:pt x="110" y="3456"/>
                </a:cubicBezTo>
                <a:cubicBezTo>
                  <a:pt x="127" y="3479"/>
                  <a:pt x="187" y="3490"/>
                  <a:pt x="200" y="3456"/>
                </a:cubicBezTo>
                <a:cubicBezTo>
                  <a:pt x="209" y="3434"/>
                  <a:pt x="189" y="3398"/>
                  <a:pt x="170" y="3427"/>
                </a:cubicBezTo>
                <a:close/>
                <a:moveTo>
                  <a:pt x="155" y="3492"/>
                </a:moveTo>
                <a:cubicBezTo>
                  <a:pt x="149" y="3502"/>
                  <a:pt x="143" y="3512"/>
                  <a:pt x="137" y="3522"/>
                </a:cubicBezTo>
                <a:cubicBezTo>
                  <a:pt x="162" y="3525"/>
                  <a:pt x="183" y="3512"/>
                  <a:pt x="194" y="3489"/>
                </a:cubicBezTo>
                <a:cubicBezTo>
                  <a:pt x="181" y="3490"/>
                  <a:pt x="168" y="3491"/>
                  <a:pt x="155" y="3492"/>
                </a:cubicBezTo>
                <a:close/>
                <a:moveTo>
                  <a:pt x="1402" y="4029"/>
                </a:moveTo>
                <a:cubicBezTo>
                  <a:pt x="1407" y="4048"/>
                  <a:pt x="1409" y="4067"/>
                  <a:pt x="1408" y="4086"/>
                </a:cubicBezTo>
                <a:cubicBezTo>
                  <a:pt x="1457" y="4075"/>
                  <a:pt x="1478" y="3981"/>
                  <a:pt x="1490" y="3941"/>
                </a:cubicBezTo>
                <a:cubicBezTo>
                  <a:pt x="1511" y="3866"/>
                  <a:pt x="1548" y="3799"/>
                  <a:pt x="1577" y="3726"/>
                </a:cubicBezTo>
                <a:cubicBezTo>
                  <a:pt x="1528" y="3725"/>
                  <a:pt x="1514" y="3815"/>
                  <a:pt x="1495" y="3847"/>
                </a:cubicBezTo>
                <a:cubicBezTo>
                  <a:pt x="1459" y="3903"/>
                  <a:pt x="1385" y="3951"/>
                  <a:pt x="1402" y="4029"/>
                </a:cubicBezTo>
                <a:close/>
                <a:moveTo>
                  <a:pt x="1901" y="3839"/>
                </a:moveTo>
                <a:cubicBezTo>
                  <a:pt x="1888" y="3806"/>
                  <a:pt x="2003" y="3712"/>
                  <a:pt x="2028" y="3694"/>
                </a:cubicBezTo>
                <a:cubicBezTo>
                  <a:pt x="1915" y="3683"/>
                  <a:pt x="2164" y="3507"/>
                  <a:pt x="1980" y="3545"/>
                </a:cubicBezTo>
                <a:cubicBezTo>
                  <a:pt x="1929" y="3556"/>
                  <a:pt x="1881" y="3599"/>
                  <a:pt x="1847" y="3638"/>
                </a:cubicBezTo>
                <a:cubicBezTo>
                  <a:pt x="1817" y="3673"/>
                  <a:pt x="1830" y="3801"/>
                  <a:pt x="1883" y="3810"/>
                </a:cubicBezTo>
                <a:cubicBezTo>
                  <a:pt x="1866" y="3828"/>
                  <a:pt x="1852" y="3849"/>
                  <a:pt x="1841" y="3872"/>
                </a:cubicBezTo>
                <a:cubicBezTo>
                  <a:pt x="1868" y="3877"/>
                  <a:pt x="1889" y="3861"/>
                  <a:pt x="1901" y="3839"/>
                </a:cubicBezTo>
                <a:close/>
                <a:moveTo>
                  <a:pt x="1844" y="2723"/>
                </a:moveTo>
                <a:cubicBezTo>
                  <a:pt x="1857" y="2737"/>
                  <a:pt x="1873" y="2743"/>
                  <a:pt x="1892" y="2741"/>
                </a:cubicBezTo>
                <a:cubicBezTo>
                  <a:pt x="1878" y="2719"/>
                  <a:pt x="1859" y="2701"/>
                  <a:pt x="1835" y="2690"/>
                </a:cubicBezTo>
                <a:cubicBezTo>
                  <a:pt x="1838" y="2701"/>
                  <a:pt x="1841" y="2712"/>
                  <a:pt x="1844" y="2723"/>
                </a:cubicBezTo>
                <a:close/>
                <a:moveTo>
                  <a:pt x="1883" y="3148"/>
                </a:moveTo>
                <a:cubicBezTo>
                  <a:pt x="1876" y="3157"/>
                  <a:pt x="1869" y="3167"/>
                  <a:pt x="1862" y="3177"/>
                </a:cubicBezTo>
                <a:cubicBezTo>
                  <a:pt x="1882" y="3170"/>
                  <a:pt x="1883" y="3166"/>
                  <a:pt x="1883" y="3148"/>
                </a:cubicBezTo>
                <a:close/>
                <a:moveTo>
                  <a:pt x="1913" y="3026"/>
                </a:moveTo>
                <a:cubicBezTo>
                  <a:pt x="1922" y="3020"/>
                  <a:pt x="1932" y="3014"/>
                  <a:pt x="1942" y="3008"/>
                </a:cubicBezTo>
                <a:cubicBezTo>
                  <a:pt x="1918" y="2998"/>
                  <a:pt x="1902" y="3009"/>
                  <a:pt x="1901" y="3035"/>
                </a:cubicBezTo>
                <a:cubicBezTo>
                  <a:pt x="1905" y="3032"/>
                  <a:pt x="1909" y="3029"/>
                  <a:pt x="1913" y="3026"/>
                </a:cubicBezTo>
                <a:close/>
                <a:moveTo>
                  <a:pt x="2061" y="3542"/>
                </a:moveTo>
                <a:cubicBezTo>
                  <a:pt x="2083" y="3551"/>
                  <a:pt x="2103" y="3547"/>
                  <a:pt x="2120" y="3531"/>
                </a:cubicBezTo>
                <a:cubicBezTo>
                  <a:pt x="2099" y="3504"/>
                  <a:pt x="2072" y="3513"/>
                  <a:pt x="2061" y="3542"/>
                </a:cubicBezTo>
                <a:close/>
                <a:moveTo>
                  <a:pt x="2678" y="1081"/>
                </a:moveTo>
                <a:cubicBezTo>
                  <a:pt x="2668" y="1080"/>
                  <a:pt x="2659" y="1079"/>
                  <a:pt x="2649" y="1078"/>
                </a:cubicBezTo>
                <a:cubicBezTo>
                  <a:pt x="2668" y="1094"/>
                  <a:pt x="2664" y="1088"/>
                  <a:pt x="2678" y="1081"/>
                </a:cubicBezTo>
                <a:close/>
                <a:moveTo>
                  <a:pt x="1557" y="2050"/>
                </a:moveTo>
                <a:cubicBezTo>
                  <a:pt x="1565" y="2065"/>
                  <a:pt x="1573" y="2059"/>
                  <a:pt x="1562" y="2082"/>
                </a:cubicBezTo>
                <a:cubicBezTo>
                  <a:pt x="1560" y="2071"/>
                  <a:pt x="1560" y="2060"/>
                  <a:pt x="1557" y="2050"/>
                </a:cubicBezTo>
                <a:close/>
                <a:moveTo>
                  <a:pt x="51" y="3148"/>
                </a:moveTo>
                <a:cubicBezTo>
                  <a:pt x="95" y="3140"/>
                  <a:pt x="108" y="3222"/>
                  <a:pt x="139" y="3214"/>
                </a:cubicBezTo>
                <a:cubicBezTo>
                  <a:pt x="189" y="3200"/>
                  <a:pt x="202" y="3086"/>
                  <a:pt x="186" y="3050"/>
                </a:cubicBezTo>
                <a:cubicBezTo>
                  <a:pt x="156" y="2984"/>
                  <a:pt x="225" y="2970"/>
                  <a:pt x="215" y="2914"/>
                </a:cubicBezTo>
                <a:cubicBezTo>
                  <a:pt x="201" y="2834"/>
                  <a:pt x="345" y="2887"/>
                  <a:pt x="363" y="2804"/>
                </a:cubicBezTo>
                <a:cubicBezTo>
                  <a:pt x="376" y="2742"/>
                  <a:pt x="395" y="2700"/>
                  <a:pt x="357" y="2645"/>
                </a:cubicBezTo>
                <a:cubicBezTo>
                  <a:pt x="334" y="2614"/>
                  <a:pt x="278" y="2538"/>
                  <a:pt x="340" y="2512"/>
                </a:cubicBezTo>
                <a:cubicBezTo>
                  <a:pt x="402" y="2486"/>
                  <a:pt x="421" y="2513"/>
                  <a:pt x="444" y="2429"/>
                </a:cubicBezTo>
                <a:cubicBezTo>
                  <a:pt x="469" y="2327"/>
                  <a:pt x="229" y="2391"/>
                  <a:pt x="284" y="2203"/>
                </a:cubicBezTo>
                <a:cubicBezTo>
                  <a:pt x="320" y="2051"/>
                  <a:pt x="218" y="1975"/>
                  <a:pt x="255" y="1911"/>
                </a:cubicBezTo>
                <a:cubicBezTo>
                  <a:pt x="268" y="1888"/>
                  <a:pt x="284" y="1892"/>
                  <a:pt x="277" y="1869"/>
                </a:cubicBezTo>
                <a:cubicBezTo>
                  <a:pt x="267" y="1841"/>
                  <a:pt x="245" y="1824"/>
                  <a:pt x="240" y="1793"/>
                </a:cubicBezTo>
                <a:cubicBezTo>
                  <a:pt x="234" y="1755"/>
                  <a:pt x="270" y="1735"/>
                  <a:pt x="268" y="1706"/>
                </a:cubicBezTo>
                <a:cubicBezTo>
                  <a:pt x="264" y="1651"/>
                  <a:pt x="353" y="1604"/>
                  <a:pt x="381" y="1585"/>
                </a:cubicBezTo>
                <a:cubicBezTo>
                  <a:pt x="455" y="1523"/>
                  <a:pt x="526" y="1531"/>
                  <a:pt x="607" y="1543"/>
                </a:cubicBezTo>
                <a:cubicBezTo>
                  <a:pt x="659" y="1551"/>
                  <a:pt x="752" y="1553"/>
                  <a:pt x="738" y="1481"/>
                </a:cubicBezTo>
                <a:cubicBezTo>
                  <a:pt x="724" y="1408"/>
                  <a:pt x="647" y="1401"/>
                  <a:pt x="615" y="1378"/>
                </a:cubicBezTo>
                <a:cubicBezTo>
                  <a:pt x="643" y="1343"/>
                  <a:pt x="676" y="1311"/>
                  <a:pt x="708" y="1279"/>
                </a:cubicBezTo>
                <a:cubicBezTo>
                  <a:pt x="737" y="1250"/>
                  <a:pt x="775" y="1175"/>
                  <a:pt x="809" y="1157"/>
                </a:cubicBezTo>
                <a:cubicBezTo>
                  <a:pt x="851" y="1134"/>
                  <a:pt x="823" y="926"/>
                  <a:pt x="814" y="894"/>
                </a:cubicBezTo>
                <a:cubicBezTo>
                  <a:pt x="879" y="897"/>
                  <a:pt x="965" y="892"/>
                  <a:pt x="1021" y="856"/>
                </a:cubicBezTo>
                <a:cubicBezTo>
                  <a:pt x="1048" y="839"/>
                  <a:pt x="1022" y="814"/>
                  <a:pt x="1019" y="794"/>
                </a:cubicBezTo>
                <a:cubicBezTo>
                  <a:pt x="1015" y="773"/>
                  <a:pt x="1055" y="765"/>
                  <a:pt x="1068" y="753"/>
                </a:cubicBezTo>
                <a:cubicBezTo>
                  <a:pt x="1120" y="697"/>
                  <a:pt x="1174" y="659"/>
                  <a:pt x="1232" y="611"/>
                </a:cubicBezTo>
                <a:cubicBezTo>
                  <a:pt x="1281" y="572"/>
                  <a:pt x="1188" y="515"/>
                  <a:pt x="1167" y="496"/>
                </a:cubicBezTo>
                <a:cubicBezTo>
                  <a:pt x="1321" y="426"/>
                  <a:pt x="1304" y="259"/>
                  <a:pt x="1537" y="312"/>
                </a:cubicBezTo>
                <a:cubicBezTo>
                  <a:pt x="1568" y="319"/>
                  <a:pt x="1635" y="297"/>
                  <a:pt x="1631" y="256"/>
                </a:cubicBezTo>
                <a:cubicBezTo>
                  <a:pt x="1628" y="230"/>
                  <a:pt x="1604" y="191"/>
                  <a:pt x="1616" y="164"/>
                </a:cubicBezTo>
                <a:cubicBezTo>
                  <a:pt x="1630" y="129"/>
                  <a:pt x="1738" y="171"/>
                  <a:pt x="1763" y="167"/>
                </a:cubicBezTo>
                <a:cubicBezTo>
                  <a:pt x="1825" y="155"/>
                  <a:pt x="2007" y="238"/>
                  <a:pt x="2099" y="176"/>
                </a:cubicBezTo>
                <a:cubicBezTo>
                  <a:pt x="2079" y="167"/>
                  <a:pt x="2059" y="160"/>
                  <a:pt x="2037" y="155"/>
                </a:cubicBezTo>
                <a:cubicBezTo>
                  <a:pt x="2088" y="124"/>
                  <a:pt x="2158" y="54"/>
                  <a:pt x="2070" y="18"/>
                </a:cubicBezTo>
                <a:cubicBezTo>
                  <a:pt x="2102" y="1"/>
                  <a:pt x="2138" y="0"/>
                  <a:pt x="2172" y="5"/>
                </a:cubicBezTo>
                <a:lnTo>
                  <a:pt x="2171" y="6"/>
                </a:lnTo>
                <a:cubicBezTo>
                  <a:pt x="2265" y="17"/>
                  <a:pt x="2355" y="97"/>
                  <a:pt x="2443" y="132"/>
                </a:cubicBezTo>
                <a:cubicBezTo>
                  <a:pt x="2500" y="155"/>
                  <a:pt x="2565" y="184"/>
                  <a:pt x="2626" y="197"/>
                </a:cubicBezTo>
                <a:cubicBezTo>
                  <a:pt x="2660" y="204"/>
                  <a:pt x="2696" y="204"/>
                  <a:pt x="2729" y="217"/>
                </a:cubicBezTo>
                <a:cubicBezTo>
                  <a:pt x="2762" y="230"/>
                  <a:pt x="2764" y="261"/>
                  <a:pt x="2790" y="276"/>
                </a:cubicBezTo>
                <a:cubicBezTo>
                  <a:pt x="2816" y="291"/>
                  <a:pt x="2898" y="310"/>
                  <a:pt x="2904" y="348"/>
                </a:cubicBezTo>
                <a:cubicBezTo>
                  <a:pt x="2906" y="358"/>
                  <a:pt x="2867" y="355"/>
                  <a:pt x="2870" y="374"/>
                </a:cubicBezTo>
                <a:cubicBezTo>
                  <a:pt x="2873" y="393"/>
                  <a:pt x="2872" y="413"/>
                  <a:pt x="2873" y="433"/>
                </a:cubicBezTo>
                <a:cubicBezTo>
                  <a:pt x="2877" y="494"/>
                  <a:pt x="2900" y="478"/>
                  <a:pt x="2939" y="494"/>
                </a:cubicBezTo>
                <a:cubicBezTo>
                  <a:pt x="2972" y="506"/>
                  <a:pt x="2926" y="547"/>
                  <a:pt x="2919" y="562"/>
                </a:cubicBezTo>
                <a:cubicBezTo>
                  <a:pt x="2908" y="585"/>
                  <a:pt x="2963" y="625"/>
                  <a:pt x="2978" y="638"/>
                </a:cubicBezTo>
                <a:cubicBezTo>
                  <a:pt x="3067" y="714"/>
                  <a:pt x="2917" y="804"/>
                  <a:pt x="2978" y="864"/>
                </a:cubicBezTo>
                <a:cubicBezTo>
                  <a:pt x="3028" y="905"/>
                  <a:pt x="3071" y="947"/>
                  <a:pt x="3105" y="992"/>
                </a:cubicBezTo>
                <a:cubicBezTo>
                  <a:pt x="3038" y="1001"/>
                  <a:pt x="2923" y="1038"/>
                  <a:pt x="2866" y="986"/>
                </a:cubicBezTo>
                <a:cubicBezTo>
                  <a:pt x="2875" y="995"/>
                  <a:pt x="2884" y="1005"/>
                  <a:pt x="2892" y="1016"/>
                </a:cubicBezTo>
                <a:cubicBezTo>
                  <a:pt x="2844" y="1016"/>
                  <a:pt x="2805" y="1005"/>
                  <a:pt x="2765" y="980"/>
                </a:cubicBezTo>
                <a:cubicBezTo>
                  <a:pt x="2757" y="1061"/>
                  <a:pt x="2683" y="943"/>
                  <a:pt x="2667" y="1001"/>
                </a:cubicBezTo>
                <a:cubicBezTo>
                  <a:pt x="2659" y="1028"/>
                  <a:pt x="2692" y="1056"/>
                  <a:pt x="2696" y="1081"/>
                </a:cubicBezTo>
                <a:cubicBezTo>
                  <a:pt x="2666" y="1080"/>
                  <a:pt x="2637" y="1069"/>
                  <a:pt x="2610" y="1057"/>
                </a:cubicBezTo>
                <a:cubicBezTo>
                  <a:pt x="2621" y="1064"/>
                  <a:pt x="2632" y="1070"/>
                  <a:pt x="2643" y="1075"/>
                </a:cubicBezTo>
                <a:cubicBezTo>
                  <a:pt x="2623" y="1089"/>
                  <a:pt x="2604" y="1089"/>
                  <a:pt x="2574" y="1084"/>
                </a:cubicBezTo>
                <a:cubicBezTo>
                  <a:pt x="2671" y="1112"/>
                  <a:pt x="2501" y="1126"/>
                  <a:pt x="2483" y="1129"/>
                </a:cubicBezTo>
                <a:cubicBezTo>
                  <a:pt x="2502" y="1162"/>
                  <a:pt x="2551" y="1175"/>
                  <a:pt x="2509" y="1230"/>
                </a:cubicBezTo>
                <a:cubicBezTo>
                  <a:pt x="2495" y="1248"/>
                  <a:pt x="2415" y="1304"/>
                  <a:pt x="2391" y="1292"/>
                </a:cubicBezTo>
                <a:cubicBezTo>
                  <a:pt x="2407" y="1311"/>
                  <a:pt x="2428" y="1323"/>
                  <a:pt x="2453" y="1327"/>
                </a:cubicBezTo>
                <a:cubicBezTo>
                  <a:pt x="2369" y="1345"/>
                  <a:pt x="2522" y="1398"/>
                  <a:pt x="2539" y="1425"/>
                </a:cubicBezTo>
                <a:cubicBezTo>
                  <a:pt x="2481" y="1453"/>
                  <a:pt x="2399" y="1486"/>
                  <a:pt x="2376" y="1552"/>
                </a:cubicBezTo>
                <a:cubicBezTo>
                  <a:pt x="2363" y="1591"/>
                  <a:pt x="2257" y="1635"/>
                  <a:pt x="2266" y="1669"/>
                </a:cubicBezTo>
                <a:cubicBezTo>
                  <a:pt x="2259" y="1658"/>
                  <a:pt x="2252" y="1647"/>
                  <a:pt x="2245" y="1636"/>
                </a:cubicBezTo>
                <a:cubicBezTo>
                  <a:pt x="2230" y="1675"/>
                  <a:pt x="2177" y="1688"/>
                  <a:pt x="2141" y="1694"/>
                </a:cubicBezTo>
                <a:cubicBezTo>
                  <a:pt x="2102" y="1701"/>
                  <a:pt x="2091" y="1778"/>
                  <a:pt x="2055" y="1710"/>
                </a:cubicBezTo>
                <a:cubicBezTo>
                  <a:pt x="2065" y="1760"/>
                  <a:pt x="2053" y="1733"/>
                  <a:pt x="2019" y="1735"/>
                </a:cubicBezTo>
                <a:cubicBezTo>
                  <a:pt x="2000" y="1735"/>
                  <a:pt x="1984" y="1780"/>
                  <a:pt x="1966" y="1792"/>
                </a:cubicBezTo>
                <a:cubicBezTo>
                  <a:pt x="1904" y="1836"/>
                  <a:pt x="1824" y="1830"/>
                  <a:pt x="1758" y="1880"/>
                </a:cubicBezTo>
                <a:cubicBezTo>
                  <a:pt x="1779" y="1882"/>
                  <a:pt x="1799" y="1883"/>
                  <a:pt x="1820" y="1883"/>
                </a:cubicBezTo>
                <a:cubicBezTo>
                  <a:pt x="1821" y="1916"/>
                  <a:pt x="1794" y="1938"/>
                  <a:pt x="1763" y="1922"/>
                </a:cubicBezTo>
                <a:cubicBezTo>
                  <a:pt x="1746" y="1914"/>
                  <a:pt x="1736" y="1960"/>
                  <a:pt x="1705" y="1945"/>
                </a:cubicBezTo>
                <a:cubicBezTo>
                  <a:pt x="1780" y="1937"/>
                  <a:pt x="1688" y="1930"/>
                  <a:pt x="1675" y="1933"/>
                </a:cubicBezTo>
                <a:cubicBezTo>
                  <a:pt x="1682" y="1900"/>
                  <a:pt x="1639" y="1885"/>
                  <a:pt x="1636" y="1853"/>
                </a:cubicBezTo>
                <a:cubicBezTo>
                  <a:pt x="1626" y="1901"/>
                  <a:pt x="1681" y="1928"/>
                  <a:pt x="1688" y="1972"/>
                </a:cubicBezTo>
                <a:cubicBezTo>
                  <a:pt x="1698" y="2039"/>
                  <a:pt x="1607" y="2084"/>
                  <a:pt x="1562" y="2031"/>
                </a:cubicBezTo>
                <a:cubicBezTo>
                  <a:pt x="1539" y="2084"/>
                  <a:pt x="1569" y="2122"/>
                  <a:pt x="1624" y="2126"/>
                </a:cubicBezTo>
                <a:cubicBezTo>
                  <a:pt x="1588" y="2131"/>
                  <a:pt x="1569" y="2189"/>
                  <a:pt x="1562" y="2218"/>
                </a:cubicBezTo>
                <a:cubicBezTo>
                  <a:pt x="1552" y="2263"/>
                  <a:pt x="1610" y="2286"/>
                  <a:pt x="1595" y="2325"/>
                </a:cubicBezTo>
                <a:cubicBezTo>
                  <a:pt x="1571" y="2301"/>
                  <a:pt x="1538" y="2283"/>
                  <a:pt x="1503" y="2292"/>
                </a:cubicBezTo>
                <a:cubicBezTo>
                  <a:pt x="1615" y="2318"/>
                  <a:pt x="1439" y="2309"/>
                  <a:pt x="1535" y="2328"/>
                </a:cubicBezTo>
                <a:cubicBezTo>
                  <a:pt x="1452" y="2320"/>
                  <a:pt x="1510" y="2338"/>
                  <a:pt x="1532" y="2346"/>
                </a:cubicBezTo>
                <a:cubicBezTo>
                  <a:pt x="1446" y="2330"/>
                  <a:pt x="1583" y="2382"/>
                  <a:pt x="1500" y="2390"/>
                </a:cubicBezTo>
                <a:cubicBezTo>
                  <a:pt x="1543" y="2405"/>
                  <a:pt x="1518" y="2462"/>
                  <a:pt x="1521" y="2494"/>
                </a:cubicBezTo>
                <a:cubicBezTo>
                  <a:pt x="1525" y="2540"/>
                  <a:pt x="1555" y="2566"/>
                  <a:pt x="1577" y="2604"/>
                </a:cubicBezTo>
                <a:cubicBezTo>
                  <a:pt x="1566" y="2609"/>
                  <a:pt x="1555" y="2614"/>
                  <a:pt x="1544" y="2619"/>
                </a:cubicBezTo>
                <a:cubicBezTo>
                  <a:pt x="1560" y="2628"/>
                  <a:pt x="1631" y="2632"/>
                  <a:pt x="1637" y="2645"/>
                </a:cubicBezTo>
                <a:cubicBezTo>
                  <a:pt x="1663" y="2701"/>
                  <a:pt x="1700" y="2660"/>
                  <a:pt x="1740" y="2652"/>
                </a:cubicBezTo>
                <a:cubicBezTo>
                  <a:pt x="1718" y="2733"/>
                  <a:pt x="1860" y="2722"/>
                  <a:pt x="1892" y="2767"/>
                </a:cubicBezTo>
                <a:cubicBezTo>
                  <a:pt x="1817" y="2782"/>
                  <a:pt x="1918" y="2811"/>
                  <a:pt x="1942" y="2815"/>
                </a:cubicBezTo>
                <a:cubicBezTo>
                  <a:pt x="1960" y="2818"/>
                  <a:pt x="2052" y="2932"/>
                  <a:pt x="1978" y="2880"/>
                </a:cubicBezTo>
                <a:cubicBezTo>
                  <a:pt x="1998" y="2897"/>
                  <a:pt x="2016" y="2919"/>
                  <a:pt x="2028" y="2943"/>
                </a:cubicBezTo>
                <a:cubicBezTo>
                  <a:pt x="1982" y="2944"/>
                  <a:pt x="1948" y="2969"/>
                  <a:pt x="1913" y="2996"/>
                </a:cubicBezTo>
                <a:cubicBezTo>
                  <a:pt x="1882" y="3019"/>
                  <a:pt x="1792" y="3032"/>
                  <a:pt x="1850" y="3052"/>
                </a:cubicBezTo>
                <a:cubicBezTo>
                  <a:pt x="1827" y="3058"/>
                  <a:pt x="1808" y="3053"/>
                  <a:pt x="1791" y="3038"/>
                </a:cubicBezTo>
                <a:cubicBezTo>
                  <a:pt x="1786" y="3074"/>
                  <a:pt x="1899" y="3096"/>
                  <a:pt x="1886" y="3041"/>
                </a:cubicBezTo>
                <a:cubicBezTo>
                  <a:pt x="1906" y="3049"/>
                  <a:pt x="1945" y="3102"/>
                  <a:pt x="1889" y="3088"/>
                </a:cubicBezTo>
                <a:cubicBezTo>
                  <a:pt x="1967" y="3115"/>
                  <a:pt x="1856" y="3087"/>
                  <a:pt x="1841" y="3082"/>
                </a:cubicBezTo>
                <a:cubicBezTo>
                  <a:pt x="1846" y="3107"/>
                  <a:pt x="1864" y="3125"/>
                  <a:pt x="1889" y="3130"/>
                </a:cubicBezTo>
                <a:cubicBezTo>
                  <a:pt x="1864" y="3143"/>
                  <a:pt x="1836" y="3145"/>
                  <a:pt x="1810" y="3154"/>
                </a:cubicBezTo>
                <a:cubicBezTo>
                  <a:pt x="1774" y="3167"/>
                  <a:pt x="1770" y="3203"/>
                  <a:pt x="1741" y="3221"/>
                </a:cubicBezTo>
                <a:cubicBezTo>
                  <a:pt x="1722" y="3234"/>
                  <a:pt x="1707" y="3155"/>
                  <a:pt x="1675" y="3156"/>
                </a:cubicBezTo>
                <a:cubicBezTo>
                  <a:pt x="1694" y="3172"/>
                  <a:pt x="1702" y="3191"/>
                  <a:pt x="1699" y="3216"/>
                </a:cubicBezTo>
                <a:cubicBezTo>
                  <a:pt x="1689" y="3209"/>
                  <a:pt x="1679" y="3202"/>
                  <a:pt x="1669" y="3195"/>
                </a:cubicBezTo>
                <a:cubicBezTo>
                  <a:pt x="1678" y="3222"/>
                  <a:pt x="1678" y="3242"/>
                  <a:pt x="1639" y="3225"/>
                </a:cubicBezTo>
                <a:cubicBezTo>
                  <a:pt x="1645" y="3234"/>
                  <a:pt x="1649" y="3244"/>
                  <a:pt x="1654" y="3254"/>
                </a:cubicBezTo>
                <a:cubicBezTo>
                  <a:pt x="1615" y="3276"/>
                  <a:pt x="1575" y="3273"/>
                  <a:pt x="1532" y="3269"/>
                </a:cubicBezTo>
                <a:cubicBezTo>
                  <a:pt x="1543" y="3277"/>
                  <a:pt x="1553" y="3284"/>
                  <a:pt x="1562" y="3293"/>
                </a:cubicBezTo>
                <a:cubicBezTo>
                  <a:pt x="1496" y="3328"/>
                  <a:pt x="1413" y="3265"/>
                  <a:pt x="1351" y="3311"/>
                </a:cubicBezTo>
                <a:cubicBezTo>
                  <a:pt x="1401" y="3298"/>
                  <a:pt x="1473" y="3304"/>
                  <a:pt x="1500" y="3355"/>
                </a:cubicBezTo>
                <a:cubicBezTo>
                  <a:pt x="1460" y="3377"/>
                  <a:pt x="1420" y="3357"/>
                  <a:pt x="1378" y="3355"/>
                </a:cubicBezTo>
                <a:cubicBezTo>
                  <a:pt x="1441" y="3377"/>
                  <a:pt x="1550" y="3478"/>
                  <a:pt x="1440" y="3518"/>
                </a:cubicBezTo>
                <a:cubicBezTo>
                  <a:pt x="1467" y="3512"/>
                  <a:pt x="1477" y="3526"/>
                  <a:pt x="1470" y="3551"/>
                </a:cubicBezTo>
                <a:cubicBezTo>
                  <a:pt x="1450" y="3540"/>
                  <a:pt x="1428" y="3537"/>
                  <a:pt x="1405" y="3542"/>
                </a:cubicBezTo>
                <a:cubicBezTo>
                  <a:pt x="1419" y="3560"/>
                  <a:pt x="1493" y="3602"/>
                  <a:pt x="1442" y="3622"/>
                </a:cubicBezTo>
                <a:cubicBezTo>
                  <a:pt x="1397" y="3640"/>
                  <a:pt x="1481" y="3667"/>
                  <a:pt x="1455" y="3701"/>
                </a:cubicBezTo>
                <a:cubicBezTo>
                  <a:pt x="1396" y="3779"/>
                  <a:pt x="1451" y="3860"/>
                  <a:pt x="1387" y="3942"/>
                </a:cubicBezTo>
                <a:cubicBezTo>
                  <a:pt x="1345" y="3994"/>
                  <a:pt x="1324" y="4146"/>
                  <a:pt x="1228" y="4118"/>
                </a:cubicBezTo>
                <a:cubicBezTo>
                  <a:pt x="1171" y="4100"/>
                  <a:pt x="1112" y="4127"/>
                  <a:pt x="1054" y="4123"/>
                </a:cubicBezTo>
                <a:cubicBezTo>
                  <a:pt x="1022" y="4121"/>
                  <a:pt x="939" y="4114"/>
                  <a:pt x="983" y="4169"/>
                </a:cubicBezTo>
                <a:cubicBezTo>
                  <a:pt x="927" y="4191"/>
                  <a:pt x="878" y="4157"/>
                  <a:pt x="846" y="4229"/>
                </a:cubicBezTo>
                <a:cubicBezTo>
                  <a:pt x="827" y="4270"/>
                  <a:pt x="872" y="4302"/>
                  <a:pt x="876" y="4342"/>
                </a:cubicBezTo>
                <a:cubicBezTo>
                  <a:pt x="884" y="4416"/>
                  <a:pt x="781" y="4367"/>
                  <a:pt x="751" y="4370"/>
                </a:cubicBezTo>
                <a:cubicBezTo>
                  <a:pt x="656" y="4378"/>
                  <a:pt x="579" y="4382"/>
                  <a:pt x="484" y="4376"/>
                </a:cubicBezTo>
                <a:cubicBezTo>
                  <a:pt x="515" y="4375"/>
                  <a:pt x="536" y="4281"/>
                  <a:pt x="508" y="4251"/>
                </a:cubicBezTo>
                <a:cubicBezTo>
                  <a:pt x="476" y="4217"/>
                  <a:pt x="398" y="4127"/>
                  <a:pt x="401" y="4080"/>
                </a:cubicBezTo>
                <a:cubicBezTo>
                  <a:pt x="503" y="4115"/>
                  <a:pt x="444" y="4080"/>
                  <a:pt x="437" y="4023"/>
                </a:cubicBezTo>
                <a:cubicBezTo>
                  <a:pt x="575" y="4000"/>
                  <a:pt x="440" y="3954"/>
                  <a:pt x="406" y="3907"/>
                </a:cubicBezTo>
                <a:cubicBezTo>
                  <a:pt x="374" y="3862"/>
                  <a:pt x="327" y="3825"/>
                  <a:pt x="306" y="3772"/>
                </a:cubicBezTo>
                <a:cubicBezTo>
                  <a:pt x="293" y="3738"/>
                  <a:pt x="278" y="3693"/>
                  <a:pt x="232" y="3708"/>
                </a:cubicBezTo>
                <a:cubicBezTo>
                  <a:pt x="234" y="3686"/>
                  <a:pt x="236" y="3662"/>
                  <a:pt x="231" y="3640"/>
                </a:cubicBezTo>
                <a:cubicBezTo>
                  <a:pt x="223" y="3601"/>
                  <a:pt x="158" y="3595"/>
                  <a:pt x="217" y="3575"/>
                </a:cubicBezTo>
                <a:cubicBezTo>
                  <a:pt x="160" y="3595"/>
                  <a:pt x="217" y="3419"/>
                  <a:pt x="220" y="3397"/>
                </a:cubicBezTo>
                <a:cubicBezTo>
                  <a:pt x="182" y="3389"/>
                  <a:pt x="163" y="3431"/>
                  <a:pt x="125" y="3426"/>
                </a:cubicBezTo>
                <a:cubicBezTo>
                  <a:pt x="142" y="3406"/>
                  <a:pt x="158" y="3386"/>
                  <a:pt x="173" y="3364"/>
                </a:cubicBezTo>
                <a:cubicBezTo>
                  <a:pt x="117" y="3358"/>
                  <a:pt x="161" y="3396"/>
                  <a:pt x="110" y="3412"/>
                </a:cubicBezTo>
                <a:cubicBezTo>
                  <a:pt x="105" y="3384"/>
                  <a:pt x="85" y="3377"/>
                  <a:pt x="63" y="3394"/>
                </a:cubicBezTo>
                <a:cubicBezTo>
                  <a:pt x="87" y="3338"/>
                  <a:pt x="0" y="3182"/>
                  <a:pt x="51" y="31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3" name="꙱ Svalbard, Norway (Kingdom of Norway) (NO) (H)">
            <a:extLst>
              <a:ext uri="{FF2B5EF4-FFF2-40B4-BE49-F238E27FC236}">
                <a16:creationId xmlns:a16="http://schemas.microsoft.com/office/drawing/2014/main" id="{96AE8E49-908A-4B94-9DE5-436E1CB3DFC9}"/>
              </a:ext>
            </a:extLst>
          </p:cNvPr>
          <p:cNvSpPr>
            <a:spLocks noEditPoints="1"/>
          </p:cNvSpPr>
          <p:nvPr/>
        </p:nvSpPr>
        <p:spPr bwMode="auto">
          <a:xfrm>
            <a:off x="4655252" y="137606"/>
            <a:ext cx="370467" cy="138626"/>
          </a:xfrm>
          <a:custGeom>
            <a:avLst/>
            <a:gdLst>
              <a:gd name="T0" fmla="*/ 4109 w 4498"/>
              <a:gd name="T1" fmla="*/ 158 h 1678"/>
              <a:gd name="T2" fmla="*/ 0 w 4498"/>
              <a:gd name="T3" fmla="*/ 466 h 1678"/>
              <a:gd name="T4" fmla="*/ 297 w 4498"/>
              <a:gd name="T5" fmla="*/ 603 h 1678"/>
              <a:gd name="T6" fmla="*/ 80 w 4498"/>
              <a:gd name="T7" fmla="*/ 244 h 1678"/>
              <a:gd name="T8" fmla="*/ 205 w 4498"/>
              <a:gd name="T9" fmla="*/ 351 h 1678"/>
              <a:gd name="T10" fmla="*/ 306 w 4498"/>
              <a:gd name="T11" fmla="*/ 437 h 1678"/>
              <a:gd name="T12" fmla="*/ 460 w 4498"/>
              <a:gd name="T13" fmla="*/ 555 h 1678"/>
              <a:gd name="T14" fmla="*/ 689 w 4498"/>
              <a:gd name="T15" fmla="*/ 618 h 1678"/>
              <a:gd name="T16" fmla="*/ 760 w 4498"/>
              <a:gd name="T17" fmla="*/ 511 h 1678"/>
              <a:gd name="T18" fmla="*/ 1140 w 4498"/>
              <a:gd name="T19" fmla="*/ 524 h 1678"/>
              <a:gd name="T20" fmla="*/ 1318 w 4498"/>
              <a:gd name="T21" fmla="*/ 582 h 1678"/>
              <a:gd name="T22" fmla="*/ 710 w 4498"/>
              <a:gd name="T23" fmla="*/ 668 h 1678"/>
              <a:gd name="T24" fmla="*/ 702 w 4498"/>
              <a:gd name="T25" fmla="*/ 760 h 1678"/>
              <a:gd name="T26" fmla="*/ 1291 w 4498"/>
              <a:gd name="T27" fmla="*/ 707 h 1678"/>
              <a:gd name="T28" fmla="*/ 825 w 4498"/>
              <a:gd name="T29" fmla="*/ 778 h 1678"/>
              <a:gd name="T30" fmla="*/ 725 w 4498"/>
              <a:gd name="T31" fmla="*/ 798 h 1678"/>
              <a:gd name="T32" fmla="*/ 1086 w 4498"/>
              <a:gd name="T33" fmla="*/ 931 h 1678"/>
              <a:gd name="T34" fmla="*/ 1190 w 4498"/>
              <a:gd name="T35" fmla="*/ 1059 h 1678"/>
              <a:gd name="T36" fmla="*/ 1357 w 4498"/>
              <a:gd name="T37" fmla="*/ 938 h 1678"/>
              <a:gd name="T38" fmla="*/ 1578 w 4498"/>
              <a:gd name="T39" fmla="*/ 721 h 1678"/>
              <a:gd name="T40" fmla="*/ 1692 w 4498"/>
              <a:gd name="T41" fmla="*/ 567 h 1678"/>
              <a:gd name="T42" fmla="*/ 1836 w 4498"/>
              <a:gd name="T43" fmla="*/ 409 h 1678"/>
              <a:gd name="T44" fmla="*/ 1537 w 4498"/>
              <a:gd name="T45" fmla="*/ 273 h 1678"/>
              <a:gd name="T46" fmla="*/ 1321 w 4498"/>
              <a:gd name="T47" fmla="*/ 189 h 1678"/>
              <a:gd name="T48" fmla="*/ 1197 w 4498"/>
              <a:gd name="T49" fmla="*/ 451 h 1678"/>
              <a:gd name="T50" fmla="*/ 776 w 4498"/>
              <a:gd name="T51" fmla="*/ 256 h 1678"/>
              <a:gd name="T52" fmla="*/ 543 w 4498"/>
              <a:gd name="T53" fmla="*/ 309 h 1678"/>
              <a:gd name="T54" fmla="*/ 543 w 4498"/>
              <a:gd name="T55" fmla="*/ 253 h 1678"/>
              <a:gd name="T56" fmla="*/ 324 w 4498"/>
              <a:gd name="T57" fmla="*/ 253 h 1678"/>
              <a:gd name="T58" fmla="*/ 104 w 4498"/>
              <a:gd name="T59" fmla="*/ 285 h 1678"/>
              <a:gd name="T60" fmla="*/ 122 w 4498"/>
              <a:gd name="T61" fmla="*/ 377 h 1678"/>
              <a:gd name="T62" fmla="*/ 1865 w 4498"/>
              <a:gd name="T63" fmla="*/ 235 h 1678"/>
              <a:gd name="T64" fmla="*/ 2058 w 4498"/>
              <a:gd name="T65" fmla="*/ 276 h 1678"/>
              <a:gd name="T66" fmla="*/ 2390 w 4498"/>
              <a:gd name="T67" fmla="*/ 345 h 1678"/>
              <a:gd name="T68" fmla="*/ 3005 w 4498"/>
              <a:gd name="T69" fmla="*/ 273 h 1678"/>
              <a:gd name="T70" fmla="*/ 2718 w 4498"/>
              <a:gd name="T71" fmla="*/ 110 h 1678"/>
              <a:gd name="T72" fmla="*/ 2429 w 4498"/>
              <a:gd name="T73" fmla="*/ 140 h 1678"/>
              <a:gd name="T74" fmla="*/ 2310 w 4498"/>
              <a:gd name="T75" fmla="*/ 74 h 1678"/>
              <a:gd name="T76" fmla="*/ 2153 w 4498"/>
              <a:gd name="T77" fmla="*/ 149 h 1678"/>
              <a:gd name="T78" fmla="*/ 1746 w 4498"/>
              <a:gd name="T79" fmla="*/ 66 h 1678"/>
              <a:gd name="T80" fmla="*/ 1740 w 4498"/>
              <a:gd name="T81" fmla="*/ 134 h 1678"/>
              <a:gd name="T82" fmla="*/ 1482 w 4498"/>
              <a:gd name="T83" fmla="*/ 158 h 1678"/>
              <a:gd name="T84" fmla="*/ 1529 w 4498"/>
              <a:gd name="T85" fmla="*/ 119 h 1678"/>
              <a:gd name="T86" fmla="*/ 1529 w 4498"/>
              <a:gd name="T87" fmla="*/ 119 h 1678"/>
              <a:gd name="T88" fmla="*/ 1761 w 4498"/>
              <a:gd name="T89" fmla="*/ 1639 h 1678"/>
              <a:gd name="T90" fmla="*/ 1894 w 4498"/>
              <a:gd name="T91" fmla="*/ 339 h 1678"/>
              <a:gd name="T92" fmla="*/ 1945 w 4498"/>
              <a:gd name="T93" fmla="*/ 431 h 1678"/>
              <a:gd name="T94" fmla="*/ 1945 w 4498"/>
              <a:gd name="T95" fmla="*/ 431 h 1678"/>
              <a:gd name="T96" fmla="*/ 1921 w 4498"/>
              <a:gd name="T97" fmla="*/ 0 h 1678"/>
              <a:gd name="T98" fmla="*/ 2063 w 4498"/>
              <a:gd name="T99" fmla="*/ 613 h 1678"/>
              <a:gd name="T100" fmla="*/ 1921 w 4498"/>
              <a:gd name="T101" fmla="*/ 564 h 1678"/>
              <a:gd name="T102" fmla="*/ 2429 w 4498"/>
              <a:gd name="T103" fmla="*/ 866 h 1678"/>
              <a:gd name="T104" fmla="*/ 2895 w 4498"/>
              <a:gd name="T105" fmla="*/ 757 h 1678"/>
              <a:gd name="T106" fmla="*/ 2610 w 4498"/>
              <a:gd name="T107" fmla="*/ 647 h 1678"/>
              <a:gd name="T108" fmla="*/ 2224 w 4498"/>
              <a:gd name="T109" fmla="*/ 701 h 1678"/>
              <a:gd name="T110" fmla="*/ 3245 w 4498"/>
              <a:gd name="T111" fmla="*/ 526 h 1678"/>
              <a:gd name="T112" fmla="*/ 3245 w 4498"/>
              <a:gd name="T113" fmla="*/ 526 h 1678"/>
              <a:gd name="T114" fmla="*/ 3411 w 4498"/>
              <a:gd name="T115" fmla="*/ 140 h 1678"/>
              <a:gd name="T116" fmla="*/ 3794 w 4498"/>
              <a:gd name="T117" fmla="*/ 452 h 1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98" h="1678">
                <a:moveTo>
                  <a:pt x="4109" y="158"/>
                </a:moveTo>
                <a:cubicBezTo>
                  <a:pt x="4239" y="145"/>
                  <a:pt x="4369" y="145"/>
                  <a:pt x="4498" y="122"/>
                </a:cubicBezTo>
                <a:cubicBezTo>
                  <a:pt x="4376" y="110"/>
                  <a:pt x="4222" y="103"/>
                  <a:pt x="4109" y="158"/>
                </a:cubicBezTo>
                <a:close/>
                <a:moveTo>
                  <a:pt x="297" y="603"/>
                </a:moveTo>
                <a:cubicBezTo>
                  <a:pt x="251" y="568"/>
                  <a:pt x="184" y="573"/>
                  <a:pt x="141" y="534"/>
                </a:cubicBezTo>
                <a:cubicBezTo>
                  <a:pt x="99" y="496"/>
                  <a:pt x="65" y="439"/>
                  <a:pt x="0" y="466"/>
                </a:cubicBezTo>
                <a:cubicBezTo>
                  <a:pt x="16" y="520"/>
                  <a:pt x="85" y="555"/>
                  <a:pt x="135" y="568"/>
                </a:cubicBezTo>
                <a:cubicBezTo>
                  <a:pt x="193" y="584"/>
                  <a:pt x="266" y="636"/>
                  <a:pt x="327" y="630"/>
                </a:cubicBezTo>
                <a:cubicBezTo>
                  <a:pt x="317" y="620"/>
                  <a:pt x="307" y="611"/>
                  <a:pt x="297" y="603"/>
                </a:cubicBezTo>
                <a:close/>
                <a:moveTo>
                  <a:pt x="80" y="244"/>
                </a:moveTo>
                <a:cubicBezTo>
                  <a:pt x="60" y="228"/>
                  <a:pt x="38" y="226"/>
                  <a:pt x="15" y="238"/>
                </a:cubicBezTo>
                <a:cubicBezTo>
                  <a:pt x="37" y="240"/>
                  <a:pt x="58" y="242"/>
                  <a:pt x="80" y="244"/>
                </a:cubicBezTo>
                <a:close/>
                <a:moveTo>
                  <a:pt x="122" y="377"/>
                </a:moveTo>
                <a:cubicBezTo>
                  <a:pt x="130" y="425"/>
                  <a:pt x="207" y="391"/>
                  <a:pt x="232" y="380"/>
                </a:cubicBezTo>
                <a:cubicBezTo>
                  <a:pt x="223" y="370"/>
                  <a:pt x="214" y="360"/>
                  <a:pt x="205" y="351"/>
                </a:cubicBezTo>
                <a:cubicBezTo>
                  <a:pt x="237" y="367"/>
                  <a:pt x="274" y="345"/>
                  <a:pt x="300" y="377"/>
                </a:cubicBezTo>
                <a:cubicBezTo>
                  <a:pt x="275" y="386"/>
                  <a:pt x="251" y="398"/>
                  <a:pt x="229" y="413"/>
                </a:cubicBezTo>
                <a:cubicBezTo>
                  <a:pt x="255" y="421"/>
                  <a:pt x="280" y="429"/>
                  <a:pt x="306" y="437"/>
                </a:cubicBezTo>
                <a:cubicBezTo>
                  <a:pt x="253" y="474"/>
                  <a:pt x="187" y="404"/>
                  <a:pt x="134" y="446"/>
                </a:cubicBezTo>
                <a:cubicBezTo>
                  <a:pt x="189" y="457"/>
                  <a:pt x="207" y="518"/>
                  <a:pt x="260" y="531"/>
                </a:cubicBezTo>
                <a:cubicBezTo>
                  <a:pt x="325" y="548"/>
                  <a:pt x="395" y="536"/>
                  <a:pt x="460" y="555"/>
                </a:cubicBezTo>
                <a:cubicBezTo>
                  <a:pt x="416" y="561"/>
                  <a:pt x="368" y="550"/>
                  <a:pt x="327" y="570"/>
                </a:cubicBezTo>
                <a:cubicBezTo>
                  <a:pt x="391" y="609"/>
                  <a:pt x="463" y="637"/>
                  <a:pt x="538" y="635"/>
                </a:cubicBezTo>
                <a:cubicBezTo>
                  <a:pt x="590" y="633"/>
                  <a:pt x="638" y="630"/>
                  <a:pt x="689" y="618"/>
                </a:cubicBezTo>
                <a:cubicBezTo>
                  <a:pt x="727" y="575"/>
                  <a:pt x="761" y="602"/>
                  <a:pt x="811" y="582"/>
                </a:cubicBezTo>
                <a:cubicBezTo>
                  <a:pt x="790" y="572"/>
                  <a:pt x="768" y="563"/>
                  <a:pt x="745" y="555"/>
                </a:cubicBezTo>
                <a:cubicBezTo>
                  <a:pt x="773" y="550"/>
                  <a:pt x="779" y="531"/>
                  <a:pt x="760" y="511"/>
                </a:cubicBezTo>
                <a:cubicBezTo>
                  <a:pt x="824" y="490"/>
                  <a:pt x="894" y="561"/>
                  <a:pt x="929" y="472"/>
                </a:cubicBezTo>
                <a:cubicBezTo>
                  <a:pt x="972" y="487"/>
                  <a:pt x="961" y="538"/>
                  <a:pt x="917" y="538"/>
                </a:cubicBezTo>
                <a:cubicBezTo>
                  <a:pt x="962" y="604"/>
                  <a:pt x="1083" y="559"/>
                  <a:pt x="1140" y="524"/>
                </a:cubicBezTo>
                <a:cubicBezTo>
                  <a:pt x="1185" y="496"/>
                  <a:pt x="1194" y="517"/>
                  <a:pt x="1241" y="517"/>
                </a:cubicBezTo>
                <a:cubicBezTo>
                  <a:pt x="1208" y="529"/>
                  <a:pt x="1174" y="544"/>
                  <a:pt x="1152" y="573"/>
                </a:cubicBezTo>
                <a:cubicBezTo>
                  <a:pt x="1207" y="568"/>
                  <a:pt x="1263" y="578"/>
                  <a:pt x="1318" y="582"/>
                </a:cubicBezTo>
                <a:cubicBezTo>
                  <a:pt x="1226" y="611"/>
                  <a:pt x="1117" y="562"/>
                  <a:pt x="1029" y="608"/>
                </a:cubicBezTo>
                <a:cubicBezTo>
                  <a:pt x="991" y="628"/>
                  <a:pt x="953" y="618"/>
                  <a:pt x="917" y="636"/>
                </a:cubicBezTo>
                <a:cubicBezTo>
                  <a:pt x="847" y="671"/>
                  <a:pt x="782" y="648"/>
                  <a:pt x="710" y="668"/>
                </a:cubicBezTo>
                <a:cubicBezTo>
                  <a:pt x="718" y="679"/>
                  <a:pt x="727" y="688"/>
                  <a:pt x="736" y="698"/>
                </a:cubicBezTo>
                <a:cubicBezTo>
                  <a:pt x="701" y="683"/>
                  <a:pt x="627" y="658"/>
                  <a:pt x="592" y="681"/>
                </a:cubicBezTo>
                <a:cubicBezTo>
                  <a:pt x="523" y="725"/>
                  <a:pt x="683" y="760"/>
                  <a:pt x="702" y="760"/>
                </a:cubicBezTo>
                <a:cubicBezTo>
                  <a:pt x="793" y="756"/>
                  <a:pt x="883" y="736"/>
                  <a:pt x="974" y="731"/>
                </a:cubicBezTo>
                <a:cubicBezTo>
                  <a:pt x="1030" y="727"/>
                  <a:pt x="1085" y="735"/>
                  <a:pt x="1141" y="730"/>
                </a:cubicBezTo>
                <a:cubicBezTo>
                  <a:pt x="1189" y="725"/>
                  <a:pt x="1244" y="699"/>
                  <a:pt x="1291" y="707"/>
                </a:cubicBezTo>
                <a:cubicBezTo>
                  <a:pt x="1270" y="725"/>
                  <a:pt x="1261" y="731"/>
                  <a:pt x="1309" y="745"/>
                </a:cubicBezTo>
                <a:cubicBezTo>
                  <a:pt x="1227" y="732"/>
                  <a:pt x="1152" y="752"/>
                  <a:pt x="1075" y="751"/>
                </a:cubicBezTo>
                <a:cubicBezTo>
                  <a:pt x="992" y="750"/>
                  <a:pt x="907" y="759"/>
                  <a:pt x="825" y="778"/>
                </a:cubicBezTo>
                <a:cubicBezTo>
                  <a:pt x="929" y="813"/>
                  <a:pt x="1043" y="786"/>
                  <a:pt x="1143" y="834"/>
                </a:cubicBezTo>
                <a:cubicBezTo>
                  <a:pt x="1046" y="836"/>
                  <a:pt x="942" y="781"/>
                  <a:pt x="842" y="809"/>
                </a:cubicBezTo>
                <a:cubicBezTo>
                  <a:pt x="802" y="821"/>
                  <a:pt x="766" y="794"/>
                  <a:pt x="725" y="798"/>
                </a:cubicBezTo>
                <a:cubicBezTo>
                  <a:pt x="647" y="805"/>
                  <a:pt x="674" y="850"/>
                  <a:pt x="722" y="879"/>
                </a:cubicBezTo>
                <a:cubicBezTo>
                  <a:pt x="787" y="917"/>
                  <a:pt x="880" y="930"/>
                  <a:pt x="953" y="947"/>
                </a:cubicBezTo>
                <a:cubicBezTo>
                  <a:pt x="1007" y="959"/>
                  <a:pt x="1037" y="936"/>
                  <a:pt x="1086" y="931"/>
                </a:cubicBezTo>
                <a:cubicBezTo>
                  <a:pt x="1128" y="927"/>
                  <a:pt x="1169" y="948"/>
                  <a:pt x="1209" y="956"/>
                </a:cubicBezTo>
                <a:cubicBezTo>
                  <a:pt x="1145" y="982"/>
                  <a:pt x="1074" y="950"/>
                  <a:pt x="1013" y="986"/>
                </a:cubicBezTo>
                <a:cubicBezTo>
                  <a:pt x="1069" y="999"/>
                  <a:pt x="1143" y="1024"/>
                  <a:pt x="1190" y="1059"/>
                </a:cubicBezTo>
                <a:cubicBezTo>
                  <a:pt x="1241" y="1096"/>
                  <a:pt x="1405" y="1022"/>
                  <a:pt x="1306" y="1001"/>
                </a:cubicBezTo>
                <a:cubicBezTo>
                  <a:pt x="1326" y="989"/>
                  <a:pt x="1353" y="985"/>
                  <a:pt x="1369" y="968"/>
                </a:cubicBezTo>
                <a:cubicBezTo>
                  <a:pt x="1365" y="958"/>
                  <a:pt x="1361" y="948"/>
                  <a:pt x="1357" y="938"/>
                </a:cubicBezTo>
                <a:cubicBezTo>
                  <a:pt x="1370" y="933"/>
                  <a:pt x="1382" y="925"/>
                  <a:pt x="1393" y="915"/>
                </a:cubicBezTo>
                <a:cubicBezTo>
                  <a:pt x="1415" y="855"/>
                  <a:pt x="1456" y="820"/>
                  <a:pt x="1522" y="820"/>
                </a:cubicBezTo>
                <a:cubicBezTo>
                  <a:pt x="1566" y="820"/>
                  <a:pt x="1611" y="756"/>
                  <a:pt x="1578" y="721"/>
                </a:cubicBezTo>
                <a:cubicBezTo>
                  <a:pt x="1541" y="681"/>
                  <a:pt x="1704" y="665"/>
                  <a:pt x="1716" y="656"/>
                </a:cubicBezTo>
                <a:cubicBezTo>
                  <a:pt x="1705" y="650"/>
                  <a:pt x="1695" y="644"/>
                  <a:pt x="1684" y="639"/>
                </a:cubicBezTo>
                <a:cubicBezTo>
                  <a:pt x="1730" y="638"/>
                  <a:pt x="1703" y="590"/>
                  <a:pt x="1692" y="567"/>
                </a:cubicBezTo>
                <a:cubicBezTo>
                  <a:pt x="1795" y="556"/>
                  <a:pt x="1886" y="517"/>
                  <a:pt x="1991" y="522"/>
                </a:cubicBezTo>
                <a:cubicBezTo>
                  <a:pt x="2042" y="524"/>
                  <a:pt x="2171" y="538"/>
                  <a:pt x="2188" y="469"/>
                </a:cubicBezTo>
                <a:cubicBezTo>
                  <a:pt x="2080" y="446"/>
                  <a:pt x="1935" y="458"/>
                  <a:pt x="1836" y="409"/>
                </a:cubicBezTo>
                <a:cubicBezTo>
                  <a:pt x="1799" y="390"/>
                  <a:pt x="1768" y="380"/>
                  <a:pt x="1726" y="386"/>
                </a:cubicBezTo>
                <a:cubicBezTo>
                  <a:pt x="1670" y="393"/>
                  <a:pt x="1646" y="360"/>
                  <a:pt x="1597" y="359"/>
                </a:cubicBezTo>
                <a:cubicBezTo>
                  <a:pt x="1684" y="341"/>
                  <a:pt x="1568" y="282"/>
                  <a:pt x="1537" y="273"/>
                </a:cubicBezTo>
                <a:cubicBezTo>
                  <a:pt x="1483" y="257"/>
                  <a:pt x="1438" y="344"/>
                  <a:pt x="1405" y="306"/>
                </a:cubicBezTo>
                <a:cubicBezTo>
                  <a:pt x="1376" y="274"/>
                  <a:pt x="1430" y="260"/>
                  <a:pt x="1449" y="235"/>
                </a:cubicBezTo>
                <a:cubicBezTo>
                  <a:pt x="1406" y="221"/>
                  <a:pt x="1365" y="200"/>
                  <a:pt x="1321" y="189"/>
                </a:cubicBezTo>
                <a:cubicBezTo>
                  <a:pt x="1283" y="181"/>
                  <a:pt x="1257" y="201"/>
                  <a:pt x="1223" y="196"/>
                </a:cubicBezTo>
                <a:cubicBezTo>
                  <a:pt x="1189" y="191"/>
                  <a:pt x="1081" y="128"/>
                  <a:pt x="1098" y="208"/>
                </a:cubicBezTo>
                <a:cubicBezTo>
                  <a:pt x="947" y="163"/>
                  <a:pt x="1195" y="433"/>
                  <a:pt x="1197" y="451"/>
                </a:cubicBezTo>
                <a:cubicBezTo>
                  <a:pt x="1140" y="434"/>
                  <a:pt x="1109" y="371"/>
                  <a:pt x="1042" y="392"/>
                </a:cubicBezTo>
                <a:cubicBezTo>
                  <a:pt x="1073" y="343"/>
                  <a:pt x="924" y="260"/>
                  <a:pt x="893" y="245"/>
                </a:cubicBezTo>
                <a:cubicBezTo>
                  <a:pt x="847" y="221"/>
                  <a:pt x="815" y="224"/>
                  <a:pt x="776" y="256"/>
                </a:cubicBezTo>
                <a:cubicBezTo>
                  <a:pt x="749" y="278"/>
                  <a:pt x="718" y="272"/>
                  <a:pt x="691" y="291"/>
                </a:cubicBezTo>
                <a:cubicBezTo>
                  <a:pt x="679" y="300"/>
                  <a:pt x="706" y="343"/>
                  <a:pt x="704" y="356"/>
                </a:cubicBezTo>
                <a:cubicBezTo>
                  <a:pt x="661" y="296"/>
                  <a:pt x="602" y="331"/>
                  <a:pt x="543" y="309"/>
                </a:cubicBezTo>
                <a:cubicBezTo>
                  <a:pt x="549" y="298"/>
                  <a:pt x="555" y="287"/>
                  <a:pt x="561" y="276"/>
                </a:cubicBezTo>
                <a:cubicBezTo>
                  <a:pt x="506" y="274"/>
                  <a:pt x="450" y="295"/>
                  <a:pt x="395" y="279"/>
                </a:cubicBezTo>
                <a:cubicBezTo>
                  <a:pt x="446" y="280"/>
                  <a:pt x="492" y="253"/>
                  <a:pt x="543" y="253"/>
                </a:cubicBezTo>
                <a:cubicBezTo>
                  <a:pt x="589" y="253"/>
                  <a:pt x="636" y="253"/>
                  <a:pt x="680" y="238"/>
                </a:cubicBezTo>
                <a:cubicBezTo>
                  <a:pt x="668" y="170"/>
                  <a:pt x="497" y="227"/>
                  <a:pt x="418" y="234"/>
                </a:cubicBezTo>
                <a:cubicBezTo>
                  <a:pt x="394" y="236"/>
                  <a:pt x="286" y="190"/>
                  <a:pt x="324" y="253"/>
                </a:cubicBezTo>
                <a:cubicBezTo>
                  <a:pt x="285" y="265"/>
                  <a:pt x="269" y="219"/>
                  <a:pt x="235" y="214"/>
                </a:cubicBezTo>
                <a:cubicBezTo>
                  <a:pt x="208" y="210"/>
                  <a:pt x="93" y="248"/>
                  <a:pt x="167" y="267"/>
                </a:cubicBezTo>
                <a:cubicBezTo>
                  <a:pt x="150" y="268"/>
                  <a:pt x="8" y="282"/>
                  <a:pt x="104" y="285"/>
                </a:cubicBezTo>
                <a:cubicBezTo>
                  <a:pt x="79" y="286"/>
                  <a:pt x="55" y="288"/>
                  <a:pt x="33" y="297"/>
                </a:cubicBezTo>
                <a:cubicBezTo>
                  <a:pt x="65" y="297"/>
                  <a:pt x="60" y="303"/>
                  <a:pt x="56" y="325"/>
                </a:cubicBezTo>
                <a:cubicBezTo>
                  <a:pt x="51" y="350"/>
                  <a:pt x="109" y="363"/>
                  <a:pt x="122" y="377"/>
                </a:cubicBezTo>
                <a:close/>
                <a:moveTo>
                  <a:pt x="1571" y="175"/>
                </a:moveTo>
                <a:cubicBezTo>
                  <a:pt x="1539" y="189"/>
                  <a:pt x="1505" y="188"/>
                  <a:pt x="1472" y="199"/>
                </a:cubicBezTo>
                <a:cubicBezTo>
                  <a:pt x="1602" y="229"/>
                  <a:pt x="1731" y="262"/>
                  <a:pt x="1865" y="235"/>
                </a:cubicBezTo>
                <a:cubicBezTo>
                  <a:pt x="2007" y="206"/>
                  <a:pt x="2154" y="218"/>
                  <a:pt x="2298" y="226"/>
                </a:cubicBezTo>
                <a:cubicBezTo>
                  <a:pt x="2192" y="263"/>
                  <a:pt x="2073" y="257"/>
                  <a:pt x="1963" y="253"/>
                </a:cubicBezTo>
                <a:cubicBezTo>
                  <a:pt x="1991" y="273"/>
                  <a:pt x="2025" y="273"/>
                  <a:pt x="2058" y="276"/>
                </a:cubicBezTo>
                <a:cubicBezTo>
                  <a:pt x="1968" y="287"/>
                  <a:pt x="1880" y="259"/>
                  <a:pt x="1790" y="270"/>
                </a:cubicBezTo>
                <a:cubicBezTo>
                  <a:pt x="1878" y="356"/>
                  <a:pt x="2301" y="338"/>
                  <a:pt x="2423" y="324"/>
                </a:cubicBezTo>
                <a:cubicBezTo>
                  <a:pt x="2411" y="330"/>
                  <a:pt x="2400" y="337"/>
                  <a:pt x="2390" y="345"/>
                </a:cubicBezTo>
                <a:cubicBezTo>
                  <a:pt x="2471" y="398"/>
                  <a:pt x="2616" y="407"/>
                  <a:pt x="2706" y="371"/>
                </a:cubicBezTo>
                <a:cubicBezTo>
                  <a:pt x="2861" y="310"/>
                  <a:pt x="2926" y="384"/>
                  <a:pt x="3031" y="303"/>
                </a:cubicBezTo>
                <a:cubicBezTo>
                  <a:pt x="3022" y="293"/>
                  <a:pt x="3014" y="283"/>
                  <a:pt x="3005" y="273"/>
                </a:cubicBezTo>
                <a:cubicBezTo>
                  <a:pt x="3088" y="246"/>
                  <a:pt x="3174" y="224"/>
                  <a:pt x="3260" y="208"/>
                </a:cubicBezTo>
                <a:cubicBezTo>
                  <a:pt x="3227" y="104"/>
                  <a:pt x="3091" y="131"/>
                  <a:pt x="3009" y="134"/>
                </a:cubicBezTo>
                <a:cubicBezTo>
                  <a:pt x="2957" y="136"/>
                  <a:pt x="2759" y="97"/>
                  <a:pt x="2718" y="110"/>
                </a:cubicBezTo>
                <a:cubicBezTo>
                  <a:pt x="2690" y="119"/>
                  <a:pt x="2677" y="79"/>
                  <a:pt x="2642" y="89"/>
                </a:cubicBezTo>
                <a:cubicBezTo>
                  <a:pt x="2735" y="99"/>
                  <a:pt x="2580" y="112"/>
                  <a:pt x="2562" y="127"/>
                </a:cubicBezTo>
                <a:cubicBezTo>
                  <a:pt x="2525" y="157"/>
                  <a:pt x="2471" y="133"/>
                  <a:pt x="2429" y="140"/>
                </a:cubicBezTo>
                <a:cubicBezTo>
                  <a:pt x="2487" y="113"/>
                  <a:pt x="2411" y="87"/>
                  <a:pt x="2473" y="80"/>
                </a:cubicBezTo>
                <a:cubicBezTo>
                  <a:pt x="2445" y="61"/>
                  <a:pt x="2409" y="65"/>
                  <a:pt x="2378" y="54"/>
                </a:cubicBezTo>
                <a:cubicBezTo>
                  <a:pt x="2391" y="99"/>
                  <a:pt x="2340" y="93"/>
                  <a:pt x="2310" y="74"/>
                </a:cubicBezTo>
                <a:cubicBezTo>
                  <a:pt x="2330" y="93"/>
                  <a:pt x="2333" y="99"/>
                  <a:pt x="2320" y="116"/>
                </a:cubicBezTo>
                <a:cubicBezTo>
                  <a:pt x="2307" y="131"/>
                  <a:pt x="2321" y="165"/>
                  <a:pt x="2312" y="172"/>
                </a:cubicBezTo>
                <a:cubicBezTo>
                  <a:pt x="2270" y="205"/>
                  <a:pt x="2205" y="125"/>
                  <a:pt x="2153" y="149"/>
                </a:cubicBezTo>
                <a:cubicBezTo>
                  <a:pt x="2242" y="120"/>
                  <a:pt x="2112" y="121"/>
                  <a:pt x="2092" y="123"/>
                </a:cubicBezTo>
                <a:cubicBezTo>
                  <a:pt x="2053" y="127"/>
                  <a:pt x="2008" y="134"/>
                  <a:pt x="1973" y="110"/>
                </a:cubicBezTo>
                <a:cubicBezTo>
                  <a:pt x="1918" y="71"/>
                  <a:pt x="1812" y="45"/>
                  <a:pt x="1746" y="66"/>
                </a:cubicBezTo>
                <a:cubicBezTo>
                  <a:pt x="1766" y="77"/>
                  <a:pt x="1788" y="84"/>
                  <a:pt x="1811" y="86"/>
                </a:cubicBezTo>
                <a:cubicBezTo>
                  <a:pt x="1765" y="142"/>
                  <a:pt x="1707" y="94"/>
                  <a:pt x="1651" y="92"/>
                </a:cubicBezTo>
                <a:cubicBezTo>
                  <a:pt x="1668" y="126"/>
                  <a:pt x="1705" y="139"/>
                  <a:pt x="1740" y="134"/>
                </a:cubicBezTo>
                <a:cubicBezTo>
                  <a:pt x="1705" y="172"/>
                  <a:pt x="1646" y="140"/>
                  <a:pt x="1606" y="129"/>
                </a:cubicBezTo>
                <a:cubicBezTo>
                  <a:pt x="1546" y="114"/>
                  <a:pt x="1477" y="132"/>
                  <a:pt x="1416" y="137"/>
                </a:cubicBezTo>
                <a:cubicBezTo>
                  <a:pt x="1432" y="139"/>
                  <a:pt x="1568" y="161"/>
                  <a:pt x="1482" y="158"/>
                </a:cubicBezTo>
                <a:cubicBezTo>
                  <a:pt x="1523" y="167"/>
                  <a:pt x="1567" y="173"/>
                  <a:pt x="1609" y="167"/>
                </a:cubicBezTo>
                <a:cubicBezTo>
                  <a:pt x="1598" y="176"/>
                  <a:pt x="1585" y="179"/>
                  <a:pt x="1571" y="175"/>
                </a:cubicBezTo>
                <a:close/>
                <a:moveTo>
                  <a:pt x="1529" y="119"/>
                </a:moveTo>
                <a:cubicBezTo>
                  <a:pt x="1538" y="112"/>
                  <a:pt x="1547" y="105"/>
                  <a:pt x="1556" y="98"/>
                </a:cubicBezTo>
                <a:cubicBezTo>
                  <a:pt x="1525" y="91"/>
                  <a:pt x="1490" y="82"/>
                  <a:pt x="1464" y="107"/>
                </a:cubicBezTo>
                <a:cubicBezTo>
                  <a:pt x="1486" y="108"/>
                  <a:pt x="1508" y="112"/>
                  <a:pt x="1529" y="119"/>
                </a:cubicBezTo>
                <a:close/>
                <a:moveTo>
                  <a:pt x="1823" y="1678"/>
                </a:moveTo>
                <a:cubicBezTo>
                  <a:pt x="1844" y="1672"/>
                  <a:pt x="1855" y="1658"/>
                  <a:pt x="1856" y="1636"/>
                </a:cubicBezTo>
                <a:cubicBezTo>
                  <a:pt x="1825" y="1623"/>
                  <a:pt x="1791" y="1628"/>
                  <a:pt x="1761" y="1639"/>
                </a:cubicBezTo>
                <a:cubicBezTo>
                  <a:pt x="1780" y="1654"/>
                  <a:pt x="1801" y="1667"/>
                  <a:pt x="1823" y="1678"/>
                </a:cubicBezTo>
                <a:close/>
                <a:moveTo>
                  <a:pt x="1862" y="339"/>
                </a:moveTo>
                <a:cubicBezTo>
                  <a:pt x="1873" y="339"/>
                  <a:pt x="1883" y="339"/>
                  <a:pt x="1894" y="339"/>
                </a:cubicBezTo>
                <a:cubicBezTo>
                  <a:pt x="1864" y="328"/>
                  <a:pt x="1828" y="320"/>
                  <a:pt x="1799" y="342"/>
                </a:cubicBezTo>
                <a:cubicBezTo>
                  <a:pt x="1820" y="342"/>
                  <a:pt x="1841" y="341"/>
                  <a:pt x="1862" y="339"/>
                </a:cubicBezTo>
                <a:close/>
                <a:moveTo>
                  <a:pt x="1945" y="431"/>
                </a:moveTo>
                <a:cubicBezTo>
                  <a:pt x="1975" y="428"/>
                  <a:pt x="2005" y="421"/>
                  <a:pt x="2034" y="410"/>
                </a:cubicBezTo>
                <a:cubicBezTo>
                  <a:pt x="1992" y="401"/>
                  <a:pt x="1944" y="387"/>
                  <a:pt x="1909" y="422"/>
                </a:cubicBezTo>
                <a:cubicBezTo>
                  <a:pt x="1921" y="425"/>
                  <a:pt x="1933" y="428"/>
                  <a:pt x="1945" y="431"/>
                </a:cubicBezTo>
                <a:close/>
                <a:moveTo>
                  <a:pt x="1983" y="18"/>
                </a:moveTo>
                <a:cubicBezTo>
                  <a:pt x="1993" y="15"/>
                  <a:pt x="2003" y="12"/>
                  <a:pt x="2013" y="9"/>
                </a:cubicBezTo>
                <a:cubicBezTo>
                  <a:pt x="1982" y="6"/>
                  <a:pt x="1952" y="3"/>
                  <a:pt x="1921" y="0"/>
                </a:cubicBezTo>
                <a:cubicBezTo>
                  <a:pt x="1942" y="7"/>
                  <a:pt x="1962" y="13"/>
                  <a:pt x="1983" y="18"/>
                </a:cubicBezTo>
                <a:close/>
                <a:moveTo>
                  <a:pt x="1921" y="564"/>
                </a:moveTo>
                <a:cubicBezTo>
                  <a:pt x="1976" y="575"/>
                  <a:pt x="2018" y="578"/>
                  <a:pt x="2063" y="613"/>
                </a:cubicBezTo>
                <a:cubicBezTo>
                  <a:pt x="2103" y="643"/>
                  <a:pt x="2145" y="629"/>
                  <a:pt x="2191" y="629"/>
                </a:cubicBezTo>
                <a:cubicBezTo>
                  <a:pt x="2211" y="629"/>
                  <a:pt x="2411" y="627"/>
                  <a:pt x="2340" y="563"/>
                </a:cubicBezTo>
                <a:cubicBezTo>
                  <a:pt x="2261" y="491"/>
                  <a:pt x="2013" y="532"/>
                  <a:pt x="1921" y="564"/>
                </a:cubicBezTo>
                <a:close/>
                <a:moveTo>
                  <a:pt x="2102" y="829"/>
                </a:moveTo>
                <a:cubicBezTo>
                  <a:pt x="2230" y="863"/>
                  <a:pt x="2357" y="794"/>
                  <a:pt x="2485" y="805"/>
                </a:cubicBezTo>
                <a:cubicBezTo>
                  <a:pt x="2475" y="815"/>
                  <a:pt x="2403" y="846"/>
                  <a:pt x="2429" y="866"/>
                </a:cubicBezTo>
                <a:cubicBezTo>
                  <a:pt x="2478" y="904"/>
                  <a:pt x="2524" y="865"/>
                  <a:pt x="2573" y="852"/>
                </a:cubicBezTo>
                <a:cubicBezTo>
                  <a:pt x="2627" y="837"/>
                  <a:pt x="2663" y="843"/>
                  <a:pt x="2713" y="811"/>
                </a:cubicBezTo>
                <a:cubicBezTo>
                  <a:pt x="2769" y="775"/>
                  <a:pt x="2828" y="763"/>
                  <a:pt x="2895" y="757"/>
                </a:cubicBezTo>
                <a:cubicBezTo>
                  <a:pt x="2850" y="724"/>
                  <a:pt x="2787" y="706"/>
                  <a:pt x="2732" y="721"/>
                </a:cubicBezTo>
                <a:cubicBezTo>
                  <a:pt x="2671" y="738"/>
                  <a:pt x="2605" y="706"/>
                  <a:pt x="2547" y="689"/>
                </a:cubicBezTo>
                <a:cubicBezTo>
                  <a:pt x="2563" y="669"/>
                  <a:pt x="2585" y="654"/>
                  <a:pt x="2610" y="647"/>
                </a:cubicBezTo>
                <a:cubicBezTo>
                  <a:pt x="2531" y="613"/>
                  <a:pt x="2450" y="636"/>
                  <a:pt x="2368" y="636"/>
                </a:cubicBezTo>
                <a:cubicBezTo>
                  <a:pt x="2278" y="636"/>
                  <a:pt x="2188" y="634"/>
                  <a:pt x="2099" y="653"/>
                </a:cubicBezTo>
                <a:cubicBezTo>
                  <a:pt x="2129" y="687"/>
                  <a:pt x="2181" y="699"/>
                  <a:pt x="2224" y="701"/>
                </a:cubicBezTo>
                <a:cubicBezTo>
                  <a:pt x="2218" y="726"/>
                  <a:pt x="2199" y="754"/>
                  <a:pt x="2184" y="775"/>
                </a:cubicBezTo>
                <a:cubicBezTo>
                  <a:pt x="2161" y="807"/>
                  <a:pt x="2109" y="780"/>
                  <a:pt x="2102" y="829"/>
                </a:cubicBezTo>
                <a:close/>
                <a:moveTo>
                  <a:pt x="3245" y="526"/>
                </a:moveTo>
                <a:cubicBezTo>
                  <a:pt x="3255" y="519"/>
                  <a:pt x="3265" y="512"/>
                  <a:pt x="3275" y="505"/>
                </a:cubicBezTo>
                <a:cubicBezTo>
                  <a:pt x="3244" y="499"/>
                  <a:pt x="3211" y="469"/>
                  <a:pt x="3183" y="499"/>
                </a:cubicBezTo>
                <a:cubicBezTo>
                  <a:pt x="3204" y="507"/>
                  <a:pt x="3225" y="516"/>
                  <a:pt x="3245" y="526"/>
                </a:cubicBezTo>
                <a:close/>
                <a:moveTo>
                  <a:pt x="3379" y="134"/>
                </a:moveTo>
                <a:cubicBezTo>
                  <a:pt x="3369" y="139"/>
                  <a:pt x="3359" y="144"/>
                  <a:pt x="3349" y="149"/>
                </a:cubicBezTo>
                <a:cubicBezTo>
                  <a:pt x="3370" y="150"/>
                  <a:pt x="3391" y="147"/>
                  <a:pt x="3411" y="140"/>
                </a:cubicBezTo>
                <a:cubicBezTo>
                  <a:pt x="3400" y="138"/>
                  <a:pt x="3390" y="136"/>
                  <a:pt x="3379" y="134"/>
                </a:cubicBezTo>
                <a:close/>
                <a:moveTo>
                  <a:pt x="3507" y="475"/>
                </a:moveTo>
                <a:cubicBezTo>
                  <a:pt x="3597" y="446"/>
                  <a:pt x="3715" y="493"/>
                  <a:pt x="3794" y="452"/>
                </a:cubicBezTo>
                <a:cubicBezTo>
                  <a:pt x="3689" y="464"/>
                  <a:pt x="3565" y="400"/>
                  <a:pt x="3471" y="472"/>
                </a:cubicBezTo>
                <a:cubicBezTo>
                  <a:pt x="3483" y="473"/>
                  <a:pt x="3495" y="474"/>
                  <a:pt x="3507" y="47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4" name="꙱ Suriname (Republic of Suriname) (SR) (H)">
            <a:extLst>
              <a:ext uri="{FF2B5EF4-FFF2-40B4-BE49-F238E27FC236}">
                <a16:creationId xmlns:a16="http://schemas.microsoft.com/office/drawing/2014/main" id="{CBD13374-BC7E-41CC-8566-D61A5BF00600}"/>
              </a:ext>
            </a:extLst>
          </p:cNvPr>
          <p:cNvSpPr>
            <a:spLocks/>
          </p:cNvSpPr>
          <p:nvPr/>
        </p:nvSpPr>
        <p:spPr bwMode="auto">
          <a:xfrm>
            <a:off x="2878204" y="2203856"/>
            <a:ext cx="112335" cy="126676"/>
          </a:xfrm>
          <a:custGeom>
            <a:avLst/>
            <a:gdLst>
              <a:gd name="T0" fmla="*/ 774 w 1352"/>
              <a:gd name="T1" fmla="*/ 38 h 1546"/>
              <a:gd name="T2" fmla="*/ 933 w 1352"/>
              <a:gd name="T3" fmla="*/ 92 h 1546"/>
              <a:gd name="T4" fmla="*/ 1016 w 1352"/>
              <a:gd name="T5" fmla="*/ 80 h 1546"/>
              <a:gd name="T6" fmla="*/ 940 w 1352"/>
              <a:gd name="T7" fmla="*/ 37 h 1546"/>
              <a:gd name="T8" fmla="*/ 1195 w 1352"/>
              <a:gd name="T9" fmla="*/ 67 h 1546"/>
              <a:gd name="T10" fmla="*/ 1190 w 1352"/>
              <a:gd name="T11" fmla="*/ 315 h 1546"/>
              <a:gd name="T12" fmla="*/ 1132 w 1352"/>
              <a:gd name="T13" fmla="*/ 509 h 1546"/>
              <a:gd name="T14" fmla="*/ 1226 w 1352"/>
              <a:gd name="T15" fmla="*/ 824 h 1546"/>
              <a:gd name="T16" fmla="*/ 1235 w 1352"/>
              <a:gd name="T17" fmla="*/ 980 h 1546"/>
              <a:gd name="T18" fmla="*/ 1183 w 1352"/>
              <a:gd name="T19" fmla="*/ 1205 h 1546"/>
              <a:gd name="T20" fmla="*/ 1066 w 1352"/>
              <a:gd name="T21" fmla="*/ 1339 h 1546"/>
              <a:gd name="T22" fmla="*/ 966 w 1352"/>
              <a:gd name="T23" fmla="*/ 1272 h 1546"/>
              <a:gd name="T24" fmla="*/ 687 w 1352"/>
              <a:gd name="T25" fmla="*/ 1290 h 1546"/>
              <a:gd name="T26" fmla="*/ 627 w 1352"/>
              <a:gd name="T27" fmla="*/ 1315 h 1546"/>
              <a:gd name="T28" fmla="*/ 656 w 1352"/>
              <a:gd name="T29" fmla="*/ 1451 h 1546"/>
              <a:gd name="T30" fmla="*/ 473 w 1352"/>
              <a:gd name="T31" fmla="*/ 1467 h 1546"/>
              <a:gd name="T32" fmla="*/ 388 w 1352"/>
              <a:gd name="T33" fmla="*/ 1410 h 1546"/>
              <a:gd name="T34" fmla="*/ 354 w 1352"/>
              <a:gd name="T35" fmla="*/ 1343 h 1546"/>
              <a:gd name="T36" fmla="*/ 254 w 1352"/>
              <a:gd name="T37" fmla="*/ 1108 h 1546"/>
              <a:gd name="T38" fmla="*/ 164 w 1352"/>
              <a:gd name="T39" fmla="*/ 976 h 1546"/>
              <a:gd name="T40" fmla="*/ 89 w 1352"/>
              <a:gd name="T41" fmla="*/ 884 h 1546"/>
              <a:gd name="T42" fmla="*/ 9 w 1352"/>
              <a:gd name="T43" fmla="*/ 684 h 1546"/>
              <a:gd name="T44" fmla="*/ 16 w 1352"/>
              <a:gd name="T45" fmla="*/ 466 h 1546"/>
              <a:gd name="T46" fmla="*/ 229 w 1352"/>
              <a:gd name="T47" fmla="*/ 374 h 1546"/>
              <a:gd name="T48" fmla="*/ 236 w 1352"/>
              <a:gd name="T49" fmla="*/ 273 h 1546"/>
              <a:gd name="T50" fmla="*/ 297 w 1352"/>
              <a:gd name="T51" fmla="*/ 124 h 1546"/>
              <a:gd name="T52" fmla="*/ 422 w 1352"/>
              <a:gd name="T53" fmla="*/ 37 h 1546"/>
              <a:gd name="T54" fmla="*/ 690 w 1352"/>
              <a:gd name="T55" fmla="*/ 145 h 1546"/>
              <a:gd name="T56" fmla="*/ 774 w 1352"/>
              <a:gd name="T57" fmla="*/ 38 h 1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52" h="1546">
                <a:moveTo>
                  <a:pt x="774" y="38"/>
                </a:moveTo>
                <a:cubicBezTo>
                  <a:pt x="812" y="38"/>
                  <a:pt x="931" y="33"/>
                  <a:pt x="933" y="92"/>
                </a:cubicBezTo>
                <a:cubicBezTo>
                  <a:pt x="953" y="67"/>
                  <a:pt x="991" y="81"/>
                  <a:pt x="1016" y="80"/>
                </a:cubicBezTo>
                <a:cubicBezTo>
                  <a:pt x="1010" y="76"/>
                  <a:pt x="928" y="45"/>
                  <a:pt x="940" y="37"/>
                </a:cubicBezTo>
                <a:cubicBezTo>
                  <a:pt x="994" y="0"/>
                  <a:pt x="1136" y="57"/>
                  <a:pt x="1195" y="67"/>
                </a:cubicBezTo>
                <a:cubicBezTo>
                  <a:pt x="1352" y="93"/>
                  <a:pt x="1248" y="243"/>
                  <a:pt x="1190" y="315"/>
                </a:cubicBezTo>
                <a:cubicBezTo>
                  <a:pt x="1137" y="372"/>
                  <a:pt x="1127" y="424"/>
                  <a:pt x="1132" y="509"/>
                </a:cubicBezTo>
                <a:cubicBezTo>
                  <a:pt x="1143" y="674"/>
                  <a:pt x="1138" y="719"/>
                  <a:pt x="1226" y="824"/>
                </a:cubicBezTo>
                <a:cubicBezTo>
                  <a:pt x="1260" y="871"/>
                  <a:pt x="1280" y="919"/>
                  <a:pt x="1235" y="980"/>
                </a:cubicBezTo>
                <a:cubicBezTo>
                  <a:pt x="1184" y="1048"/>
                  <a:pt x="1217" y="1131"/>
                  <a:pt x="1183" y="1205"/>
                </a:cubicBezTo>
                <a:cubicBezTo>
                  <a:pt x="1174" y="1227"/>
                  <a:pt x="1126" y="1339"/>
                  <a:pt x="1066" y="1339"/>
                </a:cubicBezTo>
                <a:cubicBezTo>
                  <a:pt x="1037" y="1332"/>
                  <a:pt x="976" y="1286"/>
                  <a:pt x="966" y="1272"/>
                </a:cubicBezTo>
                <a:cubicBezTo>
                  <a:pt x="910" y="1203"/>
                  <a:pt x="782" y="1341"/>
                  <a:pt x="687" y="1290"/>
                </a:cubicBezTo>
                <a:cubicBezTo>
                  <a:pt x="644" y="1266"/>
                  <a:pt x="647" y="1285"/>
                  <a:pt x="627" y="1315"/>
                </a:cubicBezTo>
                <a:cubicBezTo>
                  <a:pt x="584" y="1381"/>
                  <a:pt x="644" y="1378"/>
                  <a:pt x="656" y="1451"/>
                </a:cubicBezTo>
                <a:cubicBezTo>
                  <a:pt x="671" y="1546"/>
                  <a:pt x="524" y="1489"/>
                  <a:pt x="473" y="1467"/>
                </a:cubicBezTo>
                <a:cubicBezTo>
                  <a:pt x="451" y="1441"/>
                  <a:pt x="415" y="1431"/>
                  <a:pt x="388" y="1410"/>
                </a:cubicBezTo>
                <a:cubicBezTo>
                  <a:pt x="364" y="1391"/>
                  <a:pt x="354" y="1373"/>
                  <a:pt x="354" y="1343"/>
                </a:cubicBezTo>
                <a:cubicBezTo>
                  <a:pt x="354" y="1261"/>
                  <a:pt x="267" y="1192"/>
                  <a:pt x="254" y="1108"/>
                </a:cubicBezTo>
                <a:cubicBezTo>
                  <a:pt x="224" y="913"/>
                  <a:pt x="209" y="983"/>
                  <a:pt x="164" y="976"/>
                </a:cubicBezTo>
                <a:cubicBezTo>
                  <a:pt x="103" y="968"/>
                  <a:pt x="130" y="922"/>
                  <a:pt x="89" y="884"/>
                </a:cubicBezTo>
                <a:cubicBezTo>
                  <a:pt x="50" y="847"/>
                  <a:pt x="0" y="739"/>
                  <a:pt x="9" y="684"/>
                </a:cubicBezTo>
                <a:cubicBezTo>
                  <a:pt x="22" y="603"/>
                  <a:pt x="23" y="549"/>
                  <a:pt x="16" y="466"/>
                </a:cubicBezTo>
                <a:cubicBezTo>
                  <a:pt x="4" y="329"/>
                  <a:pt x="211" y="395"/>
                  <a:pt x="229" y="374"/>
                </a:cubicBezTo>
                <a:cubicBezTo>
                  <a:pt x="250" y="349"/>
                  <a:pt x="313" y="296"/>
                  <a:pt x="236" y="273"/>
                </a:cubicBezTo>
                <a:cubicBezTo>
                  <a:pt x="267" y="235"/>
                  <a:pt x="290" y="172"/>
                  <a:pt x="297" y="124"/>
                </a:cubicBezTo>
                <a:cubicBezTo>
                  <a:pt x="297" y="125"/>
                  <a:pt x="320" y="23"/>
                  <a:pt x="422" y="37"/>
                </a:cubicBezTo>
                <a:cubicBezTo>
                  <a:pt x="467" y="43"/>
                  <a:pt x="713" y="65"/>
                  <a:pt x="690" y="145"/>
                </a:cubicBezTo>
                <a:cubicBezTo>
                  <a:pt x="722" y="82"/>
                  <a:pt x="672" y="38"/>
                  <a:pt x="774" y="3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5" name="꙱ Sudan (North Sudan) (Republic of the Sudan) (SD) (H)">
            <a:extLst>
              <a:ext uri="{FF2B5EF4-FFF2-40B4-BE49-F238E27FC236}">
                <a16:creationId xmlns:a16="http://schemas.microsoft.com/office/drawing/2014/main" id="{618F725D-4AF2-4698-826D-1C3BD1E5C040}"/>
              </a:ext>
            </a:extLst>
          </p:cNvPr>
          <p:cNvSpPr>
            <a:spLocks/>
          </p:cNvSpPr>
          <p:nvPr/>
        </p:nvSpPr>
        <p:spPr bwMode="auto">
          <a:xfrm>
            <a:off x="4951625" y="1701933"/>
            <a:ext cx="426635" cy="406319"/>
          </a:xfrm>
          <a:custGeom>
            <a:avLst/>
            <a:gdLst>
              <a:gd name="T0" fmla="*/ 4602 w 5184"/>
              <a:gd name="T1" fmla="*/ 525 h 4931"/>
              <a:gd name="T2" fmla="*/ 4683 w 5184"/>
              <a:gd name="T3" fmla="*/ 772 h 4931"/>
              <a:gd name="T4" fmla="*/ 4741 w 5184"/>
              <a:gd name="T5" fmla="*/ 1276 h 4931"/>
              <a:gd name="T6" fmla="*/ 5080 w 5184"/>
              <a:gd name="T7" fmla="*/ 1727 h 4931"/>
              <a:gd name="T8" fmla="*/ 5055 w 5184"/>
              <a:gd name="T9" fmla="*/ 1985 h 4931"/>
              <a:gd name="T10" fmla="*/ 4836 w 5184"/>
              <a:gd name="T11" fmla="*/ 2165 h 4931"/>
              <a:gd name="T12" fmla="*/ 4685 w 5184"/>
              <a:gd name="T13" fmla="*/ 2479 h 4931"/>
              <a:gd name="T14" fmla="*/ 4548 w 5184"/>
              <a:gd name="T15" fmla="*/ 2848 h 4931"/>
              <a:gd name="T16" fmla="*/ 4540 w 5184"/>
              <a:gd name="T17" fmla="*/ 3413 h 4931"/>
              <a:gd name="T18" fmla="*/ 4373 w 5184"/>
              <a:gd name="T19" fmla="*/ 3728 h 4931"/>
              <a:gd name="T20" fmla="*/ 4152 w 5184"/>
              <a:gd name="T21" fmla="*/ 4152 h 4931"/>
              <a:gd name="T22" fmla="*/ 4141 w 5184"/>
              <a:gd name="T23" fmla="*/ 4291 h 4931"/>
              <a:gd name="T24" fmla="*/ 3979 w 5184"/>
              <a:gd name="T25" fmla="*/ 4387 h 4931"/>
              <a:gd name="T26" fmla="*/ 3865 w 5184"/>
              <a:gd name="T27" fmla="*/ 4822 h 4931"/>
              <a:gd name="T28" fmla="*/ 3810 w 5184"/>
              <a:gd name="T29" fmla="*/ 4641 h 4931"/>
              <a:gd name="T30" fmla="*/ 3570 w 5184"/>
              <a:gd name="T31" fmla="*/ 4389 h 4931"/>
              <a:gd name="T32" fmla="*/ 3531 w 5184"/>
              <a:gd name="T33" fmla="*/ 4031 h 4931"/>
              <a:gd name="T34" fmla="*/ 3411 w 5184"/>
              <a:gd name="T35" fmla="*/ 3858 h 4931"/>
              <a:gd name="T36" fmla="*/ 3213 w 5184"/>
              <a:gd name="T37" fmla="*/ 3959 h 4931"/>
              <a:gd name="T38" fmla="*/ 3321 w 5184"/>
              <a:gd name="T39" fmla="*/ 4269 h 4931"/>
              <a:gd name="T40" fmla="*/ 3127 w 5184"/>
              <a:gd name="T41" fmla="*/ 4543 h 4931"/>
              <a:gd name="T42" fmla="*/ 2831 w 5184"/>
              <a:gd name="T43" fmla="*/ 4746 h 4931"/>
              <a:gd name="T44" fmla="*/ 2722 w 5184"/>
              <a:gd name="T45" fmla="*/ 4693 h 4931"/>
              <a:gd name="T46" fmla="*/ 2449 w 5184"/>
              <a:gd name="T47" fmla="*/ 4632 h 4931"/>
              <a:gd name="T48" fmla="*/ 2293 w 5184"/>
              <a:gd name="T49" fmla="*/ 4774 h 4931"/>
              <a:gd name="T50" fmla="*/ 1969 w 5184"/>
              <a:gd name="T51" fmla="*/ 4907 h 4931"/>
              <a:gd name="T52" fmla="*/ 1725 w 5184"/>
              <a:gd name="T53" fmla="*/ 4804 h 4931"/>
              <a:gd name="T54" fmla="*/ 1492 w 5184"/>
              <a:gd name="T55" fmla="*/ 4856 h 4931"/>
              <a:gd name="T56" fmla="*/ 1352 w 5184"/>
              <a:gd name="T57" fmla="*/ 4639 h 4931"/>
              <a:gd name="T58" fmla="*/ 1277 w 5184"/>
              <a:gd name="T59" fmla="*/ 4529 h 4931"/>
              <a:gd name="T60" fmla="*/ 1045 w 5184"/>
              <a:gd name="T61" fmla="*/ 4572 h 4931"/>
              <a:gd name="T62" fmla="*/ 956 w 5184"/>
              <a:gd name="T63" fmla="*/ 4737 h 4931"/>
              <a:gd name="T64" fmla="*/ 830 w 5184"/>
              <a:gd name="T65" fmla="*/ 4840 h 4931"/>
              <a:gd name="T66" fmla="*/ 602 w 5184"/>
              <a:gd name="T67" fmla="*/ 4865 h 4931"/>
              <a:gd name="T68" fmla="*/ 352 w 5184"/>
              <a:gd name="T69" fmla="*/ 4202 h 4931"/>
              <a:gd name="T70" fmla="*/ 238 w 5184"/>
              <a:gd name="T71" fmla="*/ 3942 h 4931"/>
              <a:gd name="T72" fmla="*/ 183 w 5184"/>
              <a:gd name="T73" fmla="*/ 3823 h 4931"/>
              <a:gd name="T74" fmla="*/ 0 w 5184"/>
              <a:gd name="T75" fmla="*/ 3684 h 4931"/>
              <a:gd name="T76" fmla="*/ 126 w 5184"/>
              <a:gd name="T77" fmla="*/ 3452 h 4931"/>
              <a:gd name="T78" fmla="*/ 194 w 5184"/>
              <a:gd name="T79" fmla="*/ 3036 h 4931"/>
              <a:gd name="T80" fmla="*/ 382 w 5184"/>
              <a:gd name="T81" fmla="*/ 2661 h 4931"/>
              <a:gd name="T82" fmla="*/ 663 w 5184"/>
              <a:gd name="T83" fmla="*/ 2651 h 4931"/>
              <a:gd name="T84" fmla="*/ 941 w 5184"/>
              <a:gd name="T85" fmla="*/ 1116 h 4931"/>
              <a:gd name="T86" fmla="*/ 925 w 5184"/>
              <a:gd name="T87" fmla="*/ 400 h 4931"/>
              <a:gd name="T88" fmla="*/ 2888 w 5184"/>
              <a:gd name="T89" fmla="*/ 344 h 4931"/>
              <a:gd name="T90" fmla="*/ 3459 w 5184"/>
              <a:gd name="T91" fmla="*/ 416 h 4931"/>
              <a:gd name="T92" fmla="*/ 3954 w 5184"/>
              <a:gd name="T93" fmla="*/ 197 h 4931"/>
              <a:gd name="T94" fmla="*/ 4189 w 5184"/>
              <a:gd name="T95" fmla="*/ 0 h 4931"/>
              <a:gd name="T96" fmla="*/ 4527 w 5184"/>
              <a:gd name="T97" fmla="*/ 332 h 49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84" h="4931">
                <a:moveTo>
                  <a:pt x="4527" y="332"/>
                </a:moveTo>
                <a:cubicBezTo>
                  <a:pt x="4614" y="393"/>
                  <a:pt x="4574" y="430"/>
                  <a:pt x="4602" y="525"/>
                </a:cubicBezTo>
                <a:cubicBezTo>
                  <a:pt x="4625" y="604"/>
                  <a:pt x="4723" y="657"/>
                  <a:pt x="4727" y="742"/>
                </a:cubicBezTo>
                <a:cubicBezTo>
                  <a:pt x="4712" y="677"/>
                  <a:pt x="4654" y="707"/>
                  <a:pt x="4683" y="772"/>
                </a:cubicBezTo>
                <a:cubicBezTo>
                  <a:pt x="4704" y="819"/>
                  <a:pt x="4721" y="879"/>
                  <a:pt x="4714" y="931"/>
                </a:cubicBezTo>
                <a:cubicBezTo>
                  <a:pt x="4699" y="1049"/>
                  <a:pt x="4735" y="1157"/>
                  <a:pt x="4741" y="1276"/>
                </a:cubicBezTo>
                <a:cubicBezTo>
                  <a:pt x="4745" y="1361"/>
                  <a:pt x="4775" y="1555"/>
                  <a:pt x="4875" y="1572"/>
                </a:cubicBezTo>
                <a:cubicBezTo>
                  <a:pt x="4933" y="1581"/>
                  <a:pt x="5041" y="1762"/>
                  <a:pt x="5080" y="1727"/>
                </a:cubicBezTo>
                <a:cubicBezTo>
                  <a:pt x="5083" y="1778"/>
                  <a:pt x="5177" y="1772"/>
                  <a:pt x="5184" y="1828"/>
                </a:cubicBezTo>
                <a:cubicBezTo>
                  <a:pt x="5138" y="1877"/>
                  <a:pt x="5126" y="1957"/>
                  <a:pt x="5055" y="1985"/>
                </a:cubicBezTo>
                <a:cubicBezTo>
                  <a:pt x="5005" y="2005"/>
                  <a:pt x="4950" y="2043"/>
                  <a:pt x="4902" y="2058"/>
                </a:cubicBezTo>
                <a:cubicBezTo>
                  <a:pt x="4843" y="2077"/>
                  <a:pt x="4866" y="2115"/>
                  <a:pt x="4836" y="2165"/>
                </a:cubicBezTo>
                <a:cubicBezTo>
                  <a:pt x="4825" y="2184"/>
                  <a:pt x="4756" y="2170"/>
                  <a:pt x="4737" y="2172"/>
                </a:cubicBezTo>
                <a:cubicBezTo>
                  <a:pt x="4647" y="2185"/>
                  <a:pt x="4701" y="2413"/>
                  <a:pt x="4685" y="2479"/>
                </a:cubicBezTo>
                <a:cubicBezTo>
                  <a:pt x="4663" y="2544"/>
                  <a:pt x="4634" y="2606"/>
                  <a:pt x="4614" y="2673"/>
                </a:cubicBezTo>
                <a:cubicBezTo>
                  <a:pt x="4596" y="2732"/>
                  <a:pt x="4597" y="2804"/>
                  <a:pt x="4548" y="2848"/>
                </a:cubicBezTo>
                <a:cubicBezTo>
                  <a:pt x="4548" y="2942"/>
                  <a:pt x="4553" y="3100"/>
                  <a:pt x="4573" y="3205"/>
                </a:cubicBezTo>
                <a:cubicBezTo>
                  <a:pt x="4575" y="3240"/>
                  <a:pt x="4561" y="3381"/>
                  <a:pt x="4540" y="3413"/>
                </a:cubicBezTo>
                <a:cubicBezTo>
                  <a:pt x="4466" y="3577"/>
                  <a:pt x="4519" y="3601"/>
                  <a:pt x="4477" y="3715"/>
                </a:cubicBezTo>
                <a:cubicBezTo>
                  <a:pt x="4470" y="3736"/>
                  <a:pt x="4390" y="3727"/>
                  <a:pt x="4373" y="3728"/>
                </a:cubicBezTo>
                <a:cubicBezTo>
                  <a:pt x="4294" y="3731"/>
                  <a:pt x="4290" y="3908"/>
                  <a:pt x="4175" y="4013"/>
                </a:cubicBezTo>
                <a:cubicBezTo>
                  <a:pt x="4135" y="4050"/>
                  <a:pt x="4165" y="4107"/>
                  <a:pt x="4152" y="4152"/>
                </a:cubicBezTo>
                <a:cubicBezTo>
                  <a:pt x="4147" y="4168"/>
                  <a:pt x="4127" y="4198"/>
                  <a:pt x="4123" y="4223"/>
                </a:cubicBezTo>
                <a:cubicBezTo>
                  <a:pt x="4118" y="4258"/>
                  <a:pt x="4145" y="4243"/>
                  <a:pt x="4141" y="4291"/>
                </a:cubicBezTo>
                <a:cubicBezTo>
                  <a:pt x="4137" y="4333"/>
                  <a:pt x="4097" y="4408"/>
                  <a:pt x="4068" y="4441"/>
                </a:cubicBezTo>
                <a:cubicBezTo>
                  <a:pt x="4069" y="4395"/>
                  <a:pt x="4015" y="4346"/>
                  <a:pt x="3979" y="4387"/>
                </a:cubicBezTo>
                <a:cubicBezTo>
                  <a:pt x="3882" y="4499"/>
                  <a:pt x="3942" y="4568"/>
                  <a:pt x="3931" y="4628"/>
                </a:cubicBezTo>
                <a:cubicBezTo>
                  <a:pt x="3920" y="4688"/>
                  <a:pt x="3876" y="4731"/>
                  <a:pt x="3865" y="4822"/>
                </a:cubicBezTo>
                <a:cubicBezTo>
                  <a:pt x="3770" y="4799"/>
                  <a:pt x="3782" y="4898"/>
                  <a:pt x="3778" y="4730"/>
                </a:cubicBezTo>
                <a:cubicBezTo>
                  <a:pt x="3808" y="4755"/>
                  <a:pt x="3827" y="4658"/>
                  <a:pt x="3810" y="4641"/>
                </a:cubicBezTo>
                <a:cubicBezTo>
                  <a:pt x="3756" y="4587"/>
                  <a:pt x="3714" y="4479"/>
                  <a:pt x="3640" y="4424"/>
                </a:cubicBezTo>
                <a:cubicBezTo>
                  <a:pt x="3621" y="4410"/>
                  <a:pt x="3585" y="4403"/>
                  <a:pt x="3570" y="4389"/>
                </a:cubicBezTo>
                <a:cubicBezTo>
                  <a:pt x="3563" y="4382"/>
                  <a:pt x="3580" y="4312"/>
                  <a:pt x="3575" y="4294"/>
                </a:cubicBezTo>
                <a:cubicBezTo>
                  <a:pt x="3566" y="4255"/>
                  <a:pt x="3516" y="4063"/>
                  <a:pt x="3531" y="4031"/>
                </a:cubicBezTo>
                <a:cubicBezTo>
                  <a:pt x="3547" y="3999"/>
                  <a:pt x="3575" y="3889"/>
                  <a:pt x="3575" y="3858"/>
                </a:cubicBezTo>
                <a:cubicBezTo>
                  <a:pt x="3575" y="3856"/>
                  <a:pt x="3426" y="3849"/>
                  <a:pt x="3411" y="3858"/>
                </a:cubicBezTo>
                <a:cubicBezTo>
                  <a:pt x="3407" y="3877"/>
                  <a:pt x="3423" y="3911"/>
                  <a:pt x="3411" y="3936"/>
                </a:cubicBezTo>
                <a:cubicBezTo>
                  <a:pt x="3391" y="3975"/>
                  <a:pt x="3240" y="3932"/>
                  <a:pt x="3213" y="3959"/>
                </a:cubicBezTo>
                <a:cubicBezTo>
                  <a:pt x="3210" y="3962"/>
                  <a:pt x="3291" y="4032"/>
                  <a:pt x="3297" y="4038"/>
                </a:cubicBezTo>
                <a:cubicBezTo>
                  <a:pt x="3338" y="4079"/>
                  <a:pt x="3259" y="4221"/>
                  <a:pt x="3321" y="4269"/>
                </a:cubicBezTo>
                <a:cubicBezTo>
                  <a:pt x="3300" y="4331"/>
                  <a:pt x="3231" y="4375"/>
                  <a:pt x="3183" y="4424"/>
                </a:cubicBezTo>
                <a:cubicBezTo>
                  <a:pt x="3157" y="4449"/>
                  <a:pt x="3154" y="4516"/>
                  <a:pt x="3127" y="4543"/>
                </a:cubicBezTo>
                <a:cubicBezTo>
                  <a:pt x="3069" y="4601"/>
                  <a:pt x="3025" y="4683"/>
                  <a:pt x="2971" y="4737"/>
                </a:cubicBezTo>
                <a:cubicBezTo>
                  <a:pt x="2954" y="4754"/>
                  <a:pt x="2841" y="4736"/>
                  <a:pt x="2831" y="4746"/>
                </a:cubicBezTo>
                <a:cubicBezTo>
                  <a:pt x="2829" y="4748"/>
                  <a:pt x="2820" y="4765"/>
                  <a:pt x="2813" y="4758"/>
                </a:cubicBezTo>
                <a:cubicBezTo>
                  <a:pt x="2789" y="4734"/>
                  <a:pt x="2750" y="4721"/>
                  <a:pt x="2722" y="4693"/>
                </a:cubicBezTo>
                <a:cubicBezTo>
                  <a:pt x="2672" y="4644"/>
                  <a:pt x="2638" y="4583"/>
                  <a:pt x="2557" y="4564"/>
                </a:cubicBezTo>
                <a:cubicBezTo>
                  <a:pt x="2529" y="4581"/>
                  <a:pt x="2477" y="4604"/>
                  <a:pt x="2449" y="4632"/>
                </a:cubicBezTo>
                <a:cubicBezTo>
                  <a:pt x="2428" y="4653"/>
                  <a:pt x="2457" y="4735"/>
                  <a:pt x="2442" y="4749"/>
                </a:cubicBezTo>
                <a:cubicBezTo>
                  <a:pt x="2420" y="4771"/>
                  <a:pt x="2331" y="4755"/>
                  <a:pt x="2293" y="4774"/>
                </a:cubicBezTo>
                <a:cubicBezTo>
                  <a:pt x="2178" y="4831"/>
                  <a:pt x="2202" y="4894"/>
                  <a:pt x="2189" y="4900"/>
                </a:cubicBezTo>
                <a:cubicBezTo>
                  <a:pt x="2157" y="4916"/>
                  <a:pt x="1993" y="4931"/>
                  <a:pt x="1969" y="4907"/>
                </a:cubicBezTo>
                <a:cubicBezTo>
                  <a:pt x="1946" y="4885"/>
                  <a:pt x="1934" y="4840"/>
                  <a:pt x="1913" y="4809"/>
                </a:cubicBezTo>
                <a:cubicBezTo>
                  <a:pt x="1869" y="4816"/>
                  <a:pt x="1783" y="4815"/>
                  <a:pt x="1725" y="4804"/>
                </a:cubicBezTo>
                <a:cubicBezTo>
                  <a:pt x="1721" y="4803"/>
                  <a:pt x="1698" y="4796"/>
                  <a:pt x="1694" y="4800"/>
                </a:cubicBezTo>
                <a:cubicBezTo>
                  <a:pt x="1673" y="4821"/>
                  <a:pt x="1528" y="4868"/>
                  <a:pt x="1492" y="4856"/>
                </a:cubicBezTo>
                <a:cubicBezTo>
                  <a:pt x="1371" y="4816"/>
                  <a:pt x="1439" y="4764"/>
                  <a:pt x="1399" y="4725"/>
                </a:cubicBezTo>
                <a:cubicBezTo>
                  <a:pt x="1352" y="4678"/>
                  <a:pt x="1375" y="4662"/>
                  <a:pt x="1352" y="4639"/>
                </a:cubicBezTo>
                <a:cubicBezTo>
                  <a:pt x="1345" y="4632"/>
                  <a:pt x="1313" y="4637"/>
                  <a:pt x="1305" y="4629"/>
                </a:cubicBezTo>
                <a:cubicBezTo>
                  <a:pt x="1295" y="4618"/>
                  <a:pt x="1297" y="4549"/>
                  <a:pt x="1277" y="4529"/>
                </a:cubicBezTo>
                <a:cubicBezTo>
                  <a:pt x="1261" y="4513"/>
                  <a:pt x="1167" y="4542"/>
                  <a:pt x="1150" y="4558"/>
                </a:cubicBezTo>
                <a:cubicBezTo>
                  <a:pt x="1127" y="4582"/>
                  <a:pt x="1065" y="4553"/>
                  <a:pt x="1045" y="4572"/>
                </a:cubicBezTo>
                <a:cubicBezTo>
                  <a:pt x="1017" y="4600"/>
                  <a:pt x="1045" y="4659"/>
                  <a:pt x="1017" y="4686"/>
                </a:cubicBezTo>
                <a:cubicBezTo>
                  <a:pt x="1000" y="4704"/>
                  <a:pt x="974" y="4720"/>
                  <a:pt x="956" y="4737"/>
                </a:cubicBezTo>
                <a:cubicBezTo>
                  <a:pt x="929" y="4761"/>
                  <a:pt x="965" y="4773"/>
                  <a:pt x="881" y="4822"/>
                </a:cubicBezTo>
                <a:cubicBezTo>
                  <a:pt x="867" y="4877"/>
                  <a:pt x="851" y="4835"/>
                  <a:pt x="830" y="4840"/>
                </a:cubicBezTo>
                <a:cubicBezTo>
                  <a:pt x="816" y="4855"/>
                  <a:pt x="807" y="4865"/>
                  <a:pt x="786" y="4865"/>
                </a:cubicBezTo>
                <a:cubicBezTo>
                  <a:pt x="786" y="4865"/>
                  <a:pt x="603" y="4865"/>
                  <a:pt x="602" y="4865"/>
                </a:cubicBezTo>
                <a:cubicBezTo>
                  <a:pt x="608" y="4529"/>
                  <a:pt x="395" y="4497"/>
                  <a:pt x="340" y="4363"/>
                </a:cubicBezTo>
                <a:cubicBezTo>
                  <a:pt x="315" y="4309"/>
                  <a:pt x="385" y="4258"/>
                  <a:pt x="352" y="4202"/>
                </a:cubicBezTo>
                <a:cubicBezTo>
                  <a:pt x="329" y="4164"/>
                  <a:pt x="262" y="4157"/>
                  <a:pt x="236" y="4104"/>
                </a:cubicBezTo>
                <a:cubicBezTo>
                  <a:pt x="209" y="4052"/>
                  <a:pt x="270" y="3994"/>
                  <a:pt x="238" y="3942"/>
                </a:cubicBezTo>
                <a:cubicBezTo>
                  <a:pt x="227" y="3947"/>
                  <a:pt x="216" y="3952"/>
                  <a:pt x="205" y="3957"/>
                </a:cubicBezTo>
                <a:cubicBezTo>
                  <a:pt x="218" y="3913"/>
                  <a:pt x="206" y="3862"/>
                  <a:pt x="183" y="3823"/>
                </a:cubicBezTo>
                <a:cubicBezTo>
                  <a:pt x="165" y="3792"/>
                  <a:pt x="225" y="3753"/>
                  <a:pt x="185" y="3730"/>
                </a:cubicBezTo>
                <a:cubicBezTo>
                  <a:pt x="117" y="3690"/>
                  <a:pt x="41" y="3793"/>
                  <a:pt x="0" y="3684"/>
                </a:cubicBezTo>
                <a:cubicBezTo>
                  <a:pt x="21" y="3633"/>
                  <a:pt x="29" y="3591"/>
                  <a:pt x="76" y="3558"/>
                </a:cubicBezTo>
                <a:cubicBezTo>
                  <a:pt x="119" y="3528"/>
                  <a:pt x="155" y="3505"/>
                  <a:pt x="126" y="3452"/>
                </a:cubicBezTo>
                <a:cubicBezTo>
                  <a:pt x="52" y="3311"/>
                  <a:pt x="119" y="3283"/>
                  <a:pt x="223" y="3200"/>
                </a:cubicBezTo>
                <a:cubicBezTo>
                  <a:pt x="195" y="3173"/>
                  <a:pt x="148" y="3060"/>
                  <a:pt x="194" y="3036"/>
                </a:cubicBezTo>
                <a:cubicBezTo>
                  <a:pt x="266" y="2997"/>
                  <a:pt x="275" y="2928"/>
                  <a:pt x="325" y="2864"/>
                </a:cubicBezTo>
                <a:cubicBezTo>
                  <a:pt x="388" y="2785"/>
                  <a:pt x="283" y="2710"/>
                  <a:pt x="382" y="2661"/>
                </a:cubicBezTo>
                <a:cubicBezTo>
                  <a:pt x="425" y="2639"/>
                  <a:pt x="465" y="2664"/>
                  <a:pt x="507" y="2642"/>
                </a:cubicBezTo>
                <a:cubicBezTo>
                  <a:pt x="558" y="2615"/>
                  <a:pt x="612" y="2635"/>
                  <a:pt x="663" y="2651"/>
                </a:cubicBezTo>
                <a:lnTo>
                  <a:pt x="633" y="1116"/>
                </a:lnTo>
                <a:lnTo>
                  <a:pt x="941" y="1116"/>
                </a:lnTo>
                <a:cubicBezTo>
                  <a:pt x="937" y="878"/>
                  <a:pt x="929" y="637"/>
                  <a:pt x="921" y="400"/>
                </a:cubicBezTo>
                <a:lnTo>
                  <a:pt x="925" y="400"/>
                </a:lnTo>
                <a:lnTo>
                  <a:pt x="2707" y="403"/>
                </a:lnTo>
                <a:cubicBezTo>
                  <a:pt x="2784" y="403"/>
                  <a:pt x="2843" y="417"/>
                  <a:pt x="2888" y="344"/>
                </a:cubicBezTo>
                <a:cubicBezTo>
                  <a:pt x="2934" y="271"/>
                  <a:pt x="2950" y="372"/>
                  <a:pt x="2919" y="400"/>
                </a:cubicBezTo>
                <a:cubicBezTo>
                  <a:pt x="3148" y="440"/>
                  <a:pt x="3373" y="369"/>
                  <a:pt x="3459" y="416"/>
                </a:cubicBezTo>
                <a:cubicBezTo>
                  <a:pt x="3536" y="458"/>
                  <a:pt x="3694" y="581"/>
                  <a:pt x="3727" y="419"/>
                </a:cubicBezTo>
                <a:cubicBezTo>
                  <a:pt x="3765" y="238"/>
                  <a:pt x="3880" y="409"/>
                  <a:pt x="3954" y="197"/>
                </a:cubicBezTo>
                <a:cubicBezTo>
                  <a:pt x="3967" y="162"/>
                  <a:pt x="3985" y="85"/>
                  <a:pt x="4044" y="115"/>
                </a:cubicBezTo>
                <a:cubicBezTo>
                  <a:pt x="4088" y="139"/>
                  <a:pt x="4161" y="28"/>
                  <a:pt x="4189" y="0"/>
                </a:cubicBezTo>
                <a:cubicBezTo>
                  <a:pt x="4210" y="91"/>
                  <a:pt x="4273" y="123"/>
                  <a:pt x="4350" y="163"/>
                </a:cubicBezTo>
                <a:cubicBezTo>
                  <a:pt x="4419" y="199"/>
                  <a:pt x="4461" y="286"/>
                  <a:pt x="4527" y="33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6" name="꙱ Sri Lanka (Democratic Socialist Republic of Sri Lanka) (LK) (H)">
            <a:extLst>
              <a:ext uri="{FF2B5EF4-FFF2-40B4-BE49-F238E27FC236}">
                <a16:creationId xmlns:a16="http://schemas.microsoft.com/office/drawing/2014/main" id="{6C1DCAFD-4B5A-4B80-B0B1-B0313D0A3052}"/>
              </a:ext>
            </a:extLst>
          </p:cNvPr>
          <p:cNvSpPr>
            <a:spLocks noEditPoints="1"/>
          </p:cNvSpPr>
          <p:nvPr/>
        </p:nvSpPr>
        <p:spPr bwMode="auto">
          <a:xfrm>
            <a:off x="6449031" y="2090326"/>
            <a:ext cx="63338" cy="124286"/>
          </a:xfrm>
          <a:custGeom>
            <a:avLst/>
            <a:gdLst>
              <a:gd name="T0" fmla="*/ 25 w 768"/>
              <a:gd name="T1" fmla="*/ 298 h 1506"/>
              <a:gd name="T2" fmla="*/ 84 w 768"/>
              <a:gd name="T3" fmla="*/ 345 h 1506"/>
              <a:gd name="T4" fmla="*/ 25 w 768"/>
              <a:gd name="T5" fmla="*/ 298 h 1506"/>
              <a:gd name="T6" fmla="*/ 66 w 768"/>
              <a:gd name="T7" fmla="*/ 87 h 1506"/>
              <a:gd name="T8" fmla="*/ 96 w 768"/>
              <a:gd name="T9" fmla="*/ 111 h 1506"/>
              <a:gd name="T10" fmla="*/ 66 w 768"/>
              <a:gd name="T11" fmla="*/ 87 h 1506"/>
              <a:gd name="T12" fmla="*/ 69 w 768"/>
              <a:gd name="T13" fmla="*/ 832 h 1506"/>
              <a:gd name="T14" fmla="*/ 363 w 768"/>
              <a:gd name="T15" fmla="*/ 1427 h 1506"/>
              <a:gd name="T16" fmla="*/ 698 w 768"/>
              <a:gd name="T17" fmla="*/ 1208 h 1506"/>
              <a:gd name="T18" fmla="*/ 707 w 768"/>
              <a:gd name="T19" fmla="*/ 880 h 1506"/>
              <a:gd name="T20" fmla="*/ 639 w 768"/>
              <a:gd name="T21" fmla="*/ 776 h 1506"/>
              <a:gd name="T22" fmla="*/ 610 w 768"/>
              <a:gd name="T23" fmla="*/ 697 h 1506"/>
              <a:gd name="T24" fmla="*/ 544 w 768"/>
              <a:gd name="T25" fmla="*/ 512 h 1506"/>
              <a:gd name="T26" fmla="*/ 482 w 768"/>
              <a:gd name="T27" fmla="*/ 500 h 1506"/>
              <a:gd name="T28" fmla="*/ 380 w 768"/>
              <a:gd name="T29" fmla="*/ 270 h 1506"/>
              <a:gd name="T30" fmla="*/ 150 w 768"/>
              <a:gd name="T31" fmla="*/ 55 h 1506"/>
              <a:gd name="T32" fmla="*/ 236 w 768"/>
              <a:gd name="T33" fmla="*/ 126 h 1506"/>
              <a:gd name="T34" fmla="*/ 72 w 768"/>
              <a:gd name="T35" fmla="*/ 63 h 1506"/>
              <a:gd name="T36" fmla="*/ 164 w 768"/>
              <a:gd name="T37" fmla="*/ 126 h 1506"/>
              <a:gd name="T38" fmla="*/ 286 w 768"/>
              <a:gd name="T39" fmla="*/ 176 h 1506"/>
              <a:gd name="T40" fmla="*/ 143 w 768"/>
              <a:gd name="T41" fmla="*/ 141 h 1506"/>
              <a:gd name="T42" fmla="*/ 130 w 768"/>
              <a:gd name="T43" fmla="*/ 189 h 1506"/>
              <a:gd name="T44" fmla="*/ 127 w 768"/>
              <a:gd name="T45" fmla="*/ 302 h 1506"/>
              <a:gd name="T46" fmla="*/ 72 w 768"/>
              <a:gd name="T47" fmla="*/ 696 h 1506"/>
              <a:gd name="T48" fmla="*/ 46 w 768"/>
              <a:gd name="T49" fmla="*/ 586 h 1506"/>
              <a:gd name="T50" fmla="*/ 69 w 768"/>
              <a:gd name="T51" fmla="*/ 832 h 1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1506">
                <a:moveTo>
                  <a:pt x="25" y="298"/>
                </a:moveTo>
                <a:cubicBezTo>
                  <a:pt x="34" y="319"/>
                  <a:pt x="67" y="332"/>
                  <a:pt x="84" y="345"/>
                </a:cubicBezTo>
                <a:cubicBezTo>
                  <a:pt x="78" y="317"/>
                  <a:pt x="54" y="297"/>
                  <a:pt x="25" y="298"/>
                </a:cubicBezTo>
                <a:close/>
                <a:moveTo>
                  <a:pt x="66" y="87"/>
                </a:moveTo>
                <a:cubicBezTo>
                  <a:pt x="72" y="107"/>
                  <a:pt x="71" y="116"/>
                  <a:pt x="96" y="111"/>
                </a:cubicBezTo>
                <a:cubicBezTo>
                  <a:pt x="86" y="103"/>
                  <a:pt x="76" y="95"/>
                  <a:pt x="66" y="87"/>
                </a:cubicBezTo>
                <a:close/>
                <a:moveTo>
                  <a:pt x="69" y="832"/>
                </a:moveTo>
                <a:cubicBezTo>
                  <a:pt x="70" y="965"/>
                  <a:pt x="119" y="1506"/>
                  <a:pt x="363" y="1427"/>
                </a:cubicBezTo>
                <a:cubicBezTo>
                  <a:pt x="474" y="1390"/>
                  <a:pt x="639" y="1314"/>
                  <a:pt x="698" y="1208"/>
                </a:cubicBezTo>
                <a:cubicBezTo>
                  <a:pt x="746" y="1121"/>
                  <a:pt x="768" y="967"/>
                  <a:pt x="707" y="880"/>
                </a:cubicBezTo>
                <a:cubicBezTo>
                  <a:pt x="707" y="895"/>
                  <a:pt x="653" y="790"/>
                  <a:pt x="639" y="776"/>
                </a:cubicBezTo>
                <a:cubicBezTo>
                  <a:pt x="716" y="831"/>
                  <a:pt x="622" y="716"/>
                  <a:pt x="610" y="697"/>
                </a:cubicBezTo>
                <a:cubicBezTo>
                  <a:pt x="575" y="639"/>
                  <a:pt x="574" y="572"/>
                  <a:pt x="544" y="512"/>
                </a:cubicBezTo>
                <a:cubicBezTo>
                  <a:pt x="522" y="531"/>
                  <a:pt x="497" y="524"/>
                  <a:pt x="482" y="500"/>
                </a:cubicBezTo>
                <a:cubicBezTo>
                  <a:pt x="555" y="506"/>
                  <a:pt x="389" y="299"/>
                  <a:pt x="380" y="270"/>
                </a:cubicBezTo>
                <a:cubicBezTo>
                  <a:pt x="371" y="239"/>
                  <a:pt x="184" y="23"/>
                  <a:pt x="150" y="55"/>
                </a:cubicBezTo>
                <a:cubicBezTo>
                  <a:pt x="188" y="64"/>
                  <a:pt x="209" y="100"/>
                  <a:pt x="236" y="126"/>
                </a:cubicBezTo>
                <a:cubicBezTo>
                  <a:pt x="195" y="102"/>
                  <a:pt x="121" y="0"/>
                  <a:pt x="72" y="63"/>
                </a:cubicBezTo>
                <a:cubicBezTo>
                  <a:pt x="95" y="97"/>
                  <a:pt x="136" y="100"/>
                  <a:pt x="164" y="126"/>
                </a:cubicBezTo>
                <a:cubicBezTo>
                  <a:pt x="170" y="89"/>
                  <a:pt x="266" y="148"/>
                  <a:pt x="286" y="176"/>
                </a:cubicBezTo>
                <a:cubicBezTo>
                  <a:pt x="268" y="163"/>
                  <a:pt x="170" y="140"/>
                  <a:pt x="143" y="141"/>
                </a:cubicBezTo>
                <a:cubicBezTo>
                  <a:pt x="164" y="168"/>
                  <a:pt x="144" y="169"/>
                  <a:pt x="130" y="189"/>
                </a:cubicBezTo>
                <a:cubicBezTo>
                  <a:pt x="110" y="215"/>
                  <a:pt x="153" y="259"/>
                  <a:pt x="127" y="302"/>
                </a:cubicBezTo>
                <a:cubicBezTo>
                  <a:pt x="66" y="402"/>
                  <a:pt x="77" y="579"/>
                  <a:pt x="72" y="696"/>
                </a:cubicBezTo>
                <a:cubicBezTo>
                  <a:pt x="25" y="682"/>
                  <a:pt x="47" y="620"/>
                  <a:pt x="46" y="586"/>
                </a:cubicBezTo>
                <a:cubicBezTo>
                  <a:pt x="0" y="657"/>
                  <a:pt x="62" y="758"/>
                  <a:pt x="69" y="83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7" name="꙱ Spain (Kingdom of Spain) (ES) (H)">
            <a:extLst>
              <a:ext uri="{FF2B5EF4-FFF2-40B4-BE49-F238E27FC236}">
                <a16:creationId xmlns:a16="http://schemas.microsoft.com/office/drawing/2014/main" id="{F428EEF3-D3A3-485B-A317-7099585A54CA}"/>
              </a:ext>
            </a:extLst>
          </p:cNvPr>
          <p:cNvSpPr>
            <a:spLocks noEditPoints="1"/>
          </p:cNvSpPr>
          <p:nvPr/>
        </p:nvSpPr>
        <p:spPr bwMode="auto">
          <a:xfrm>
            <a:off x="4191570" y="1093650"/>
            <a:ext cx="317885" cy="229451"/>
          </a:xfrm>
          <a:custGeom>
            <a:avLst/>
            <a:gdLst>
              <a:gd name="T0" fmla="*/ 40 w 3855"/>
              <a:gd name="T1" fmla="*/ 334 h 2785"/>
              <a:gd name="T2" fmla="*/ 86 w 3855"/>
              <a:gd name="T3" fmla="*/ 217 h 2785"/>
              <a:gd name="T4" fmla="*/ 328 w 3855"/>
              <a:gd name="T5" fmla="*/ 127 h 2785"/>
              <a:gd name="T6" fmla="*/ 411 w 3855"/>
              <a:gd name="T7" fmla="*/ 64 h 2785"/>
              <a:gd name="T8" fmla="*/ 648 w 3855"/>
              <a:gd name="T9" fmla="*/ 127 h 2785"/>
              <a:gd name="T10" fmla="*/ 1071 w 3855"/>
              <a:gd name="T11" fmla="*/ 102 h 2785"/>
              <a:gd name="T12" fmla="*/ 1728 w 3855"/>
              <a:gd name="T13" fmla="*/ 161 h 2785"/>
              <a:gd name="T14" fmla="*/ 2009 w 3855"/>
              <a:gd name="T15" fmla="*/ 186 h 2785"/>
              <a:gd name="T16" fmla="*/ 2144 w 3855"/>
              <a:gd name="T17" fmla="*/ 177 h 2785"/>
              <a:gd name="T18" fmla="*/ 2263 w 3855"/>
              <a:gd name="T19" fmla="*/ 290 h 2785"/>
              <a:gd name="T20" fmla="*/ 2611 w 3855"/>
              <a:gd name="T21" fmla="*/ 393 h 2785"/>
              <a:gd name="T22" fmla="*/ 2836 w 3855"/>
              <a:gd name="T23" fmla="*/ 412 h 2785"/>
              <a:gd name="T24" fmla="*/ 3056 w 3855"/>
              <a:gd name="T25" fmla="*/ 441 h 2785"/>
              <a:gd name="T26" fmla="*/ 3137 w 3855"/>
              <a:gd name="T27" fmla="*/ 468 h 2785"/>
              <a:gd name="T28" fmla="*/ 3401 w 3855"/>
              <a:gd name="T29" fmla="*/ 525 h 2785"/>
              <a:gd name="T30" fmla="*/ 3551 w 3855"/>
              <a:gd name="T31" fmla="*/ 498 h 2785"/>
              <a:gd name="T32" fmla="*/ 3546 w 3855"/>
              <a:gd name="T33" fmla="*/ 573 h 2785"/>
              <a:gd name="T34" fmla="*/ 3319 w 3855"/>
              <a:gd name="T35" fmla="*/ 829 h 2785"/>
              <a:gd name="T36" fmla="*/ 2819 w 3855"/>
              <a:gd name="T37" fmla="*/ 1071 h 2785"/>
              <a:gd name="T38" fmla="*/ 2625 w 3855"/>
              <a:gd name="T39" fmla="*/ 1341 h 2785"/>
              <a:gd name="T40" fmla="*/ 2573 w 3855"/>
              <a:gd name="T41" fmla="*/ 1867 h 2785"/>
              <a:gd name="T42" fmla="*/ 2337 w 3855"/>
              <a:gd name="T43" fmla="*/ 2167 h 2785"/>
              <a:gd name="T44" fmla="*/ 2207 w 3855"/>
              <a:gd name="T45" fmla="*/ 2237 h 2785"/>
              <a:gd name="T46" fmla="*/ 1888 w 3855"/>
              <a:gd name="T47" fmla="*/ 2498 h 2785"/>
              <a:gd name="T48" fmla="*/ 1635 w 3855"/>
              <a:gd name="T49" fmla="*/ 2521 h 2785"/>
              <a:gd name="T50" fmla="*/ 1204 w 3855"/>
              <a:gd name="T51" fmla="*/ 2579 h 2785"/>
              <a:gd name="T52" fmla="*/ 959 w 3855"/>
              <a:gd name="T53" fmla="*/ 2737 h 2785"/>
              <a:gd name="T54" fmla="*/ 785 w 3855"/>
              <a:gd name="T55" fmla="*/ 2721 h 2785"/>
              <a:gd name="T56" fmla="*/ 676 w 3855"/>
              <a:gd name="T57" fmla="*/ 2552 h 2785"/>
              <a:gd name="T58" fmla="*/ 679 w 3855"/>
              <a:gd name="T59" fmla="*/ 2485 h 2785"/>
              <a:gd name="T60" fmla="*/ 482 w 3855"/>
              <a:gd name="T61" fmla="*/ 2354 h 2785"/>
              <a:gd name="T62" fmla="*/ 365 w 3855"/>
              <a:gd name="T63" fmla="*/ 2234 h 2785"/>
              <a:gd name="T64" fmla="*/ 544 w 3855"/>
              <a:gd name="T65" fmla="*/ 1997 h 2785"/>
              <a:gd name="T66" fmla="*/ 545 w 3855"/>
              <a:gd name="T67" fmla="*/ 1718 h 2785"/>
              <a:gd name="T68" fmla="*/ 457 w 3855"/>
              <a:gd name="T69" fmla="*/ 1533 h 2785"/>
              <a:gd name="T70" fmla="*/ 544 w 3855"/>
              <a:gd name="T71" fmla="*/ 1475 h 2785"/>
              <a:gd name="T72" fmla="*/ 574 w 3855"/>
              <a:gd name="T73" fmla="*/ 1304 h 2785"/>
              <a:gd name="T74" fmla="*/ 623 w 3855"/>
              <a:gd name="T75" fmla="*/ 999 h 2785"/>
              <a:gd name="T76" fmla="*/ 743 w 3855"/>
              <a:gd name="T77" fmla="*/ 743 h 2785"/>
              <a:gd name="T78" fmla="*/ 573 w 3855"/>
              <a:gd name="T79" fmla="*/ 671 h 2785"/>
              <a:gd name="T80" fmla="*/ 390 w 3855"/>
              <a:gd name="T81" fmla="*/ 693 h 2785"/>
              <a:gd name="T82" fmla="*/ 313 w 3855"/>
              <a:gd name="T83" fmla="*/ 634 h 2785"/>
              <a:gd name="T84" fmla="*/ 188 w 3855"/>
              <a:gd name="T85" fmla="*/ 630 h 2785"/>
              <a:gd name="T86" fmla="*/ 170 w 3855"/>
              <a:gd name="T87" fmla="*/ 527 h 2785"/>
              <a:gd name="T88" fmla="*/ 159 w 3855"/>
              <a:gd name="T89" fmla="*/ 503 h 2785"/>
              <a:gd name="T90" fmla="*/ 147 w 3855"/>
              <a:gd name="T91" fmla="*/ 405 h 2785"/>
              <a:gd name="T92" fmla="*/ 111 w 3855"/>
              <a:gd name="T93" fmla="*/ 364 h 2785"/>
              <a:gd name="T94" fmla="*/ 3706 w 3855"/>
              <a:gd name="T95" fmla="*/ 1362 h 2785"/>
              <a:gd name="T96" fmla="*/ 3706 w 3855"/>
              <a:gd name="T97" fmla="*/ 1362 h 2785"/>
              <a:gd name="T98" fmla="*/ 3051 w 3855"/>
              <a:gd name="T99" fmla="*/ 1691 h 2785"/>
              <a:gd name="T100" fmla="*/ 2990 w 3855"/>
              <a:gd name="T101" fmla="*/ 1843 h 2785"/>
              <a:gd name="T102" fmla="*/ 2990 w 3855"/>
              <a:gd name="T103" fmla="*/ 1843 h 2785"/>
              <a:gd name="T104" fmla="*/ 3435 w 3855"/>
              <a:gd name="T105" fmla="*/ 1587 h 2785"/>
              <a:gd name="T106" fmla="*/ 3338 w 3855"/>
              <a:gd name="T107" fmla="*/ 1463 h 2785"/>
              <a:gd name="T108" fmla="*/ 3523 w 3855"/>
              <a:gd name="T109" fmla="*/ 1441 h 2785"/>
              <a:gd name="T110" fmla="*/ 3552 w 3855"/>
              <a:gd name="T111" fmla="*/ 1566 h 2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855" h="2785">
                <a:moveTo>
                  <a:pt x="31" y="349"/>
                </a:moveTo>
                <a:cubicBezTo>
                  <a:pt x="34" y="344"/>
                  <a:pt x="37" y="339"/>
                  <a:pt x="40" y="334"/>
                </a:cubicBezTo>
                <a:cubicBezTo>
                  <a:pt x="2" y="338"/>
                  <a:pt x="0" y="305"/>
                  <a:pt x="11" y="278"/>
                </a:cubicBezTo>
                <a:cubicBezTo>
                  <a:pt x="28" y="234"/>
                  <a:pt x="59" y="246"/>
                  <a:pt x="86" y="217"/>
                </a:cubicBezTo>
                <a:cubicBezTo>
                  <a:pt x="139" y="159"/>
                  <a:pt x="254" y="186"/>
                  <a:pt x="328" y="153"/>
                </a:cubicBezTo>
                <a:cubicBezTo>
                  <a:pt x="268" y="156"/>
                  <a:pt x="306" y="139"/>
                  <a:pt x="328" y="127"/>
                </a:cubicBezTo>
                <a:cubicBezTo>
                  <a:pt x="315" y="131"/>
                  <a:pt x="302" y="135"/>
                  <a:pt x="289" y="138"/>
                </a:cubicBezTo>
                <a:cubicBezTo>
                  <a:pt x="280" y="99"/>
                  <a:pt x="411" y="0"/>
                  <a:pt x="411" y="64"/>
                </a:cubicBezTo>
                <a:cubicBezTo>
                  <a:pt x="431" y="52"/>
                  <a:pt x="451" y="40"/>
                  <a:pt x="470" y="29"/>
                </a:cubicBezTo>
                <a:cubicBezTo>
                  <a:pt x="475" y="72"/>
                  <a:pt x="647" y="52"/>
                  <a:pt x="648" y="127"/>
                </a:cubicBezTo>
                <a:cubicBezTo>
                  <a:pt x="701" y="59"/>
                  <a:pt x="855" y="111"/>
                  <a:pt x="927" y="100"/>
                </a:cubicBezTo>
                <a:cubicBezTo>
                  <a:pt x="990" y="90"/>
                  <a:pt x="1006" y="86"/>
                  <a:pt x="1071" y="102"/>
                </a:cubicBezTo>
                <a:cubicBezTo>
                  <a:pt x="1251" y="145"/>
                  <a:pt x="1372" y="176"/>
                  <a:pt x="1557" y="132"/>
                </a:cubicBezTo>
                <a:cubicBezTo>
                  <a:pt x="1613" y="119"/>
                  <a:pt x="1679" y="131"/>
                  <a:pt x="1728" y="161"/>
                </a:cubicBezTo>
                <a:cubicBezTo>
                  <a:pt x="1795" y="201"/>
                  <a:pt x="1785" y="145"/>
                  <a:pt x="1847" y="150"/>
                </a:cubicBezTo>
                <a:cubicBezTo>
                  <a:pt x="1902" y="154"/>
                  <a:pt x="1955" y="175"/>
                  <a:pt x="2009" y="186"/>
                </a:cubicBezTo>
                <a:cubicBezTo>
                  <a:pt x="2037" y="191"/>
                  <a:pt x="2122" y="165"/>
                  <a:pt x="2151" y="174"/>
                </a:cubicBezTo>
                <a:cubicBezTo>
                  <a:pt x="2149" y="175"/>
                  <a:pt x="2146" y="176"/>
                  <a:pt x="2144" y="177"/>
                </a:cubicBezTo>
                <a:cubicBezTo>
                  <a:pt x="2164" y="201"/>
                  <a:pt x="2257" y="187"/>
                  <a:pt x="2254" y="219"/>
                </a:cubicBezTo>
                <a:cubicBezTo>
                  <a:pt x="2252" y="246"/>
                  <a:pt x="2224" y="274"/>
                  <a:pt x="2263" y="290"/>
                </a:cubicBezTo>
                <a:cubicBezTo>
                  <a:pt x="2282" y="233"/>
                  <a:pt x="2469" y="361"/>
                  <a:pt x="2530" y="370"/>
                </a:cubicBezTo>
                <a:cubicBezTo>
                  <a:pt x="2567" y="371"/>
                  <a:pt x="2570" y="354"/>
                  <a:pt x="2611" y="393"/>
                </a:cubicBezTo>
                <a:cubicBezTo>
                  <a:pt x="2634" y="412"/>
                  <a:pt x="2646" y="408"/>
                  <a:pt x="2681" y="401"/>
                </a:cubicBezTo>
                <a:cubicBezTo>
                  <a:pt x="2715" y="391"/>
                  <a:pt x="2789" y="403"/>
                  <a:pt x="2836" y="412"/>
                </a:cubicBezTo>
                <a:cubicBezTo>
                  <a:pt x="2821" y="328"/>
                  <a:pt x="2913" y="350"/>
                  <a:pt x="2956" y="385"/>
                </a:cubicBezTo>
                <a:cubicBezTo>
                  <a:pt x="2994" y="416"/>
                  <a:pt x="3047" y="388"/>
                  <a:pt x="3056" y="441"/>
                </a:cubicBezTo>
                <a:cubicBezTo>
                  <a:pt x="3060" y="455"/>
                  <a:pt x="3063" y="473"/>
                  <a:pt x="3065" y="498"/>
                </a:cubicBezTo>
                <a:cubicBezTo>
                  <a:pt x="3087" y="497"/>
                  <a:pt x="3126" y="480"/>
                  <a:pt x="3137" y="468"/>
                </a:cubicBezTo>
                <a:cubicBezTo>
                  <a:pt x="3140" y="486"/>
                  <a:pt x="3237" y="523"/>
                  <a:pt x="3240" y="521"/>
                </a:cubicBezTo>
                <a:cubicBezTo>
                  <a:pt x="3297" y="477"/>
                  <a:pt x="3338" y="542"/>
                  <a:pt x="3401" y="525"/>
                </a:cubicBezTo>
                <a:cubicBezTo>
                  <a:pt x="3427" y="518"/>
                  <a:pt x="3441" y="495"/>
                  <a:pt x="3470" y="493"/>
                </a:cubicBezTo>
                <a:cubicBezTo>
                  <a:pt x="3498" y="492"/>
                  <a:pt x="3523" y="506"/>
                  <a:pt x="3551" y="498"/>
                </a:cubicBezTo>
                <a:cubicBezTo>
                  <a:pt x="3563" y="506"/>
                  <a:pt x="3557" y="540"/>
                  <a:pt x="3584" y="536"/>
                </a:cubicBezTo>
                <a:cubicBezTo>
                  <a:pt x="3584" y="568"/>
                  <a:pt x="3564" y="558"/>
                  <a:pt x="3546" y="573"/>
                </a:cubicBezTo>
                <a:cubicBezTo>
                  <a:pt x="3520" y="594"/>
                  <a:pt x="3546" y="647"/>
                  <a:pt x="3545" y="674"/>
                </a:cubicBezTo>
                <a:cubicBezTo>
                  <a:pt x="3542" y="751"/>
                  <a:pt x="3375" y="806"/>
                  <a:pt x="3319" y="829"/>
                </a:cubicBezTo>
                <a:cubicBezTo>
                  <a:pt x="3277" y="846"/>
                  <a:pt x="3265" y="886"/>
                  <a:pt x="3230" y="903"/>
                </a:cubicBezTo>
                <a:cubicBezTo>
                  <a:pt x="3122" y="954"/>
                  <a:pt x="3105" y="873"/>
                  <a:pt x="2819" y="1071"/>
                </a:cubicBezTo>
                <a:cubicBezTo>
                  <a:pt x="2888" y="1126"/>
                  <a:pt x="2822" y="1136"/>
                  <a:pt x="2775" y="1163"/>
                </a:cubicBezTo>
                <a:cubicBezTo>
                  <a:pt x="2706" y="1203"/>
                  <a:pt x="2693" y="1298"/>
                  <a:pt x="2625" y="1341"/>
                </a:cubicBezTo>
                <a:cubicBezTo>
                  <a:pt x="2510" y="1415"/>
                  <a:pt x="2469" y="1627"/>
                  <a:pt x="2564" y="1728"/>
                </a:cubicBezTo>
                <a:cubicBezTo>
                  <a:pt x="2622" y="1789"/>
                  <a:pt x="2668" y="1808"/>
                  <a:pt x="2573" y="1867"/>
                </a:cubicBezTo>
                <a:cubicBezTo>
                  <a:pt x="2464" y="1935"/>
                  <a:pt x="2424" y="1939"/>
                  <a:pt x="2362" y="2081"/>
                </a:cubicBezTo>
                <a:cubicBezTo>
                  <a:pt x="2351" y="2108"/>
                  <a:pt x="2338" y="2138"/>
                  <a:pt x="2337" y="2167"/>
                </a:cubicBezTo>
                <a:cubicBezTo>
                  <a:pt x="2336" y="2192"/>
                  <a:pt x="2362" y="2212"/>
                  <a:pt x="2352" y="2166"/>
                </a:cubicBezTo>
                <a:cubicBezTo>
                  <a:pt x="2390" y="2229"/>
                  <a:pt x="2237" y="2233"/>
                  <a:pt x="2207" y="2237"/>
                </a:cubicBezTo>
                <a:cubicBezTo>
                  <a:pt x="2135" y="2245"/>
                  <a:pt x="2036" y="2311"/>
                  <a:pt x="2018" y="2381"/>
                </a:cubicBezTo>
                <a:cubicBezTo>
                  <a:pt x="2003" y="2442"/>
                  <a:pt x="1953" y="2550"/>
                  <a:pt x="1888" y="2498"/>
                </a:cubicBezTo>
                <a:cubicBezTo>
                  <a:pt x="1848" y="2466"/>
                  <a:pt x="1818" y="2509"/>
                  <a:pt x="1785" y="2522"/>
                </a:cubicBezTo>
                <a:cubicBezTo>
                  <a:pt x="1738" y="2542"/>
                  <a:pt x="1686" y="2513"/>
                  <a:pt x="1635" y="2521"/>
                </a:cubicBezTo>
                <a:cubicBezTo>
                  <a:pt x="1530" y="2538"/>
                  <a:pt x="1424" y="2526"/>
                  <a:pt x="1317" y="2528"/>
                </a:cubicBezTo>
                <a:cubicBezTo>
                  <a:pt x="1259" y="2529"/>
                  <a:pt x="1246" y="2540"/>
                  <a:pt x="1204" y="2579"/>
                </a:cubicBezTo>
                <a:cubicBezTo>
                  <a:pt x="1157" y="2624"/>
                  <a:pt x="1094" y="2606"/>
                  <a:pt x="1038" y="2633"/>
                </a:cubicBezTo>
                <a:cubicBezTo>
                  <a:pt x="1011" y="2647"/>
                  <a:pt x="984" y="2740"/>
                  <a:pt x="959" y="2737"/>
                </a:cubicBezTo>
                <a:cubicBezTo>
                  <a:pt x="928" y="2734"/>
                  <a:pt x="936" y="2785"/>
                  <a:pt x="889" y="2784"/>
                </a:cubicBezTo>
                <a:cubicBezTo>
                  <a:pt x="850" y="2783"/>
                  <a:pt x="821" y="2717"/>
                  <a:pt x="785" y="2721"/>
                </a:cubicBezTo>
                <a:cubicBezTo>
                  <a:pt x="745" y="2725"/>
                  <a:pt x="714" y="2641"/>
                  <a:pt x="705" y="2612"/>
                </a:cubicBezTo>
                <a:cubicBezTo>
                  <a:pt x="758" y="2602"/>
                  <a:pt x="692" y="2564"/>
                  <a:pt x="676" y="2552"/>
                </a:cubicBezTo>
                <a:cubicBezTo>
                  <a:pt x="638" y="2523"/>
                  <a:pt x="683" y="2473"/>
                  <a:pt x="719" y="2463"/>
                </a:cubicBezTo>
                <a:cubicBezTo>
                  <a:pt x="697" y="2456"/>
                  <a:pt x="689" y="2470"/>
                  <a:pt x="679" y="2485"/>
                </a:cubicBezTo>
                <a:cubicBezTo>
                  <a:pt x="659" y="2465"/>
                  <a:pt x="506" y="2362"/>
                  <a:pt x="541" y="2329"/>
                </a:cubicBezTo>
                <a:cubicBezTo>
                  <a:pt x="487" y="2323"/>
                  <a:pt x="540" y="2352"/>
                  <a:pt x="482" y="2354"/>
                </a:cubicBezTo>
                <a:cubicBezTo>
                  <a:pt x="470" y="2354"/>
                  <a:pt x="381" y="2372"/>
                  <a:pt x="377" y="2334"/>
                </a:cubicBezTo>
                <a:cubicBezTo>
                  <a:pt x="385" y="2301"/>
                  <a:pt x="364" y="2267"/>
                  <a:pt x="365" y="2234"/>
                </a:cubicBezTo>
                <a:cubicBezTo>
                  <a:pt x="367" y="2185"/>
                  <a:pt x="413" y="2161"/>
                  <a:pt x="435" y="2117"/>
                </a:cubicBezTo>
                <a:cubicBezTo>
                  <a:pt x="465" y="2052"/>
                  <a:pt x="519" y="2062"/>
                  <a:pt x="544" y="1997"/>
                </a:cubicBezTo>
                <a:cubicBezTo>
                  <a:pt x="482" y="2018"/>
                  <a:pt x="429" y="1922"/>
                  <a:pt x="444" y="1867"/>
                </a:cubicBezTo>
                <a:cubicBezTo>
                  <a:pt x="460" y="1807"/>
                  <a:pt x="526" y="1777"/>
                  <a:pt x="545" y="1718"/>
                </a:cubicBezTo>
                <a:cubicBezTo>
                  <a:pt x="557" y="1681"/>
                  <a:pt x="484" y="1633"/>
                  <a:pt x="471" y="1598"/>
                </a:cubicBezTo>
                <a:cubicBezTo>
                  <a:pt x="463" y="1573"/>
                  <a:pt x="478" y="1552"/>
                  <a:pt x="457" y="1533"/>
                </a:cubicBezTo>
                <a:cubicBezTo>
                  <a:pt x="438" y="1515"/>
                  <a:pt x="416" y="1501"/>
                  <a:pt x="405" y="1477"/>
                </a:cubicBezTo>
                <a:cubicBezTo>
                  <a:pt x="437" y="1486"/>
                  <a:pt x="514" y="1493"/>
                  <a:pt x="544" y="1475"/>
                </a:cubicBezTo>
                <a:cubicBezTo>
                  <a:pt x="565" y="1463"/>
                  <a:pt x="550" y="1430"/>
                  <a:pt x="575" y="1422"/>
                </a:cubicBezTo>
                <a:cubicBezTo>
                  <a:pt x="630" y="1404"/>
                  <a:pt x="590" y="1345"/>
                  <a:pt x="574" y="1304"/>
                </a:cubicBezTo>
                <a:cubicBezTo>
                  <a:pt x="561" y="1273"/>
                  <a:pt x="624" y="1269"/>
                  <a:pt x="636" y="1246"/>
                </a:cubicBezTo>
                <a:cubicBezTo>
                  <a:pt x="636" y="1246"/>
                  <a:pt x="648" y="995"/>
                  <a:pt x="623" y="999"/>
                </a:cubicBezTo>
                <a:cubicBezTo>
                  <a:pt x="694" y="963"/>
                  <a:pt x="861" y="817"/>
                  <a:pt x="832" y="790"/>
                </a:cubicBezTo>
                <a:cubicBezTo>
                  <a:pt x="813" y="773"/>
                  <a:pt x="746" y="765"/>
                  <a:pt x="743" y="743"/>
                </a:cubicBezTo>
                <a:cubicBezTo>
                  <a:pt x="741" y="704"/>
                  <a:pt x="771" y="670"/>
                  <a:pt x="714" y="674"/>
                </a:cubicBezTo>
                <a:cubicBezTo>
                  <a:pt x="671" y="678"/>
                  <a:pt x="605" y="647"/>
                  <a:pt x="573" y="671"/>
                </a:cubicBezTo>
                <a:cubicBezTo>
                  <a:pt x="563" y="680"/>
                  <a:pt x="566" y="683"/>
                  <a:pt x="559" y="694"/>
                </a:cubicBezTo>
                <a:cubicBezTo>
                  <a:pt x="511" y="734"/>
                  <a:pt x="440" y="682"/>
                  <a:pt x="390" y="693"/>
                </a:cubicBezTo>
                <a:cubicBezTo>
                  <a:pt x="346" y="705"/>
                  <a:pt x="325" y="721"/>
                  <a:pt x="293" y="720"/>
                </a:cubicBezTo>
                <a:cubicBezTo>
                  <a:pt x="241" y="717"/>
                  <a:pt x="295" y="647"/>
                  <a:pt x="313" y="634"/>
                </a:cubicBezTo>
                <a:cubicBezTo>
                  <a:pt x="287" y="638"/>
                  <a:pt x="276" y="623"/>
                  <a:pt x="280" y="598"/>
                </a:cubicBezTo>
                <a:cubicBezTo>
                  <a:pt x="255" y="623"/>
                  <a:pt x="221" y="624"/>
                  <a:pt x="188" y="630"/>
                </a:cubicBezTo>
                <a:cubicBezTo>
                  <a:pt x="145" y="637"/>
                  <a:pt x="123" y="670"/>
                  <a:pt x="87" y="688"/>
                </a:cubicBezTo>
                <a:cubicBezTo>
                  <a:pt x="55" y="602"/>
                  <a:pt x="149" y="593"/>
                  <a:pt x="170" y="527"/>
                </a:cubicBezTo>
                <a:cubicBezTo>
                  <a:pt x="155" y="556"/>
                  <a:pt x="124" y="565"/>
                  <a:pt x="93" y="566"/>
                </a:cubicBezTo>
                <a:cubicBezTo>
                  <a:pt x="100" y="532"/>
                  <a:pt x="132" y="518"/>
                  <a:pt x="159" y="503"/>
                </a:cubicBezTo>
                <a:cubicBezTo>
                  <a:pt x="132" y="515"/>
                  <a:pt x="91" y="518"/>
                  <a:pt x="93" y="477"/>
                </a:cubicBezTo>
                <a:cubicBezTo>
                  <a:pt x="95" y="447"/>
                  <a:pt x="142" y="436"/>
                  <a:pt x="147" y="405"/>
                </a:cubicBezTo>
                <a:cubicBezTo>
                  <a:pt x="120" y="430"/>
                  <a:pt x="79" y="428"/>
                  <a:pt x="63" y="465"/>
                </a:cubicBezTo>
                <a:cubicBezTo>
                  <a:pt x="34" y="422"/>
                  <a:pt x="82" y="391"/>
                  <a:pt x="111" y="364"/>
                </a:cubicBezTo>
                <a:cubicBezTo>
                  <a:pt x="81" y="388"/>
                  <a:pt x="42" y="395"/>
                  <a:pt x="31" y="349"/>
                </a:cubicBezTo>
                <a:close/>
                <a:moveTo>
                  <a:pt x="3706" y="1362"/>
                </a:moveTo>
                <a:cubicBezTo>
                  <a:pt x="3760" y="1311"/>
                  <a:pt x="3849" y="1350"/>
                  <a:pt x="3855" y="1421"/>
                </a:cubicBezTo>
                <a:cubicBezTo>
                  <a:pt x="3817" y="1427"/>
                  <a:pt x="3726" y="1396"/>
                  <a:pt x="3706" y="1362"/>
                </a:cubicBezTo>
                <a:close/>
                <a:moveTo>
                  <a:pt x="2988" y="1774"/>
                </a:moveTo>
                <a:cubicBezTo>
                  <a:pt x="2897" y="1758"/>
                  <a:pt x="3000" y="1645"/>
                  <a:pt x="3051" y="1691"/>
                </a:cubicBezTo>
                <a:cubicBezTo>
                  <a:pt x="3079" y="1717"/>
                  <a:pt x="3000" y="1748"/>
                  <a:pt x="2988" y="1774"/>
                </a:cubicBezTo>
                <a:close/>
                <a:moveTo>
                  <a:pt x="2990" y="1843"/>
                </a:moveTo>
                <a:cubicBezTo>
                  <a:pt x="2981" y="1808"/>
                  <a:pt x="2991" y="1802"/>
                  <a:pt x="3020" y="1825"/>
                </a:cubicBezTo>
                <a:cubicBezTo>
                  <a:pt x="3010" y="1831"/>
                  <a:pt x="3000" y="1837"/>
                  <a:pt x="2990" y="1843"/>
                </a:cubicBezTo>
                <a:close/>
                <a:moveTo>
                  <a:pt x="3552" y="1566"/>
                </a:moveTo>
                <a:cubicBezTo>
                  <a:pt x="3496" y="1629"/>
                  <a:pt x="3502" y="1598"/>
                  <a:pt x="3435" y="1587"/>
                </a:cubicBezTo>
                <a:cubicBezTo>
                  <a:pt x="3364" y="1575"/>
                  <a:pt x="3411" y="1499"/>
                  <a:pt x="3330" y="1534"/>
                </a:cubicBezTo>
                <a:cubicBezTo>
                  <a:pt x="3258" y="1565"/>
                  <a:pt x="3317" y="1478"/>
                  <a:pt x="3338" y="1463"/>
                </a:cubicBezTo>
                <a:cubicBezTo>
                  <a:pt x="3400" y="1418"/>
                  <a:pt x="3465" y="1398"/>
                  <a:pt x="3537" y="1374"/>
                </a:cubicBezTo>
                <a:cubicBezTo>
                  <a:pt x="3507" y="1382"/>
                  <a:pt x="3495" y="1420"/>
                  <a:pt x="3523" y="1441"/>
                </a:cubicBezTo>
                <a:cubicBezTo>
                  <a:pt x="3546" y="1457"/>
                  <a:pt x="3578" y="1434"/>
                  <a:pt x="3598" y="1451"/>
                </a:cubicBezTo>
                <a:cubicBezTo>
                  <a:pt x="3627" y="1474"/>
                  <a:pt x="3554" y="1541"/>
                  <a:pt x="3552" y="156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8" name="꙱ South Sudan (Republic of South Sudan) (SS) (H)">
            <a:extLst>
              <a:ext uri="{FF2B5EF4-FFF2-40B4-BE49-F238E27FC236}">
                <a16:creationId xmlns:a16="http://schemas.microsoft.com/office/drawing/2014/main" id="{FF08C564-4A7C-4CCA-8589-9CFA4E1D9502}"/>
              </a:ext>
            </a:extLst>
          </p:cNvPr>
          <p:cNvSpPr>
            <a:spLocks/>
          </p:cNvSpPr>
          <p:nvPr/>
        </p:nvSpPr>
        <p:spPr bwMode="auto">
          <a:xfrm>
            <a:off x="4993453" y="2018623"/>
            <a:ext cx="326251" cy="260522"/>
          </a:xfrm>
          <a:custGeom>
            <a:avLst/>
            <a:gdLst>
              <a:gd name="T0" fmla="*/ 975 w 3949"/>
              <a:gd name="T1" fmla="*/ 1007 h 3150"/>
              <a:gd name="T2" fmla="*/ 1208 w 3949"/>
              <a:gd name="T3" fmla="*/ 955 h 3150"/>
              <a:gd name="T4" fmla="*/ 1452 w 3949"/>
              <a:gd name="T5" fmla="*/ 1058 h 3150"/>
              <a:gd name="T6" fmla="*/ 1776 w 3949"/>
              <a:gd name="T7" fmla="*/ 925 h 3150"/>
              <a:gd name="T8" fmla="*/ 1932 w 3949"/>
              <a:gd name="T9" fmla="*/ 783 h 3150"/>
              <a:gd name="T10" fmla="*/ 2205 w 3949"/>
              <a:gd name="T11" fmla="*/ 844 h 3150"/>
              <a:gd name="T12" fmla="*/ 2314 w 3949"/>
              <a:gd name="T13" fmla="*/ 897 h 3150"/>
              <a:gd name="T14" fmla="*/ 2610 w 3949"/>
              <a:gd name="T15" fmla="*/ 694 h 3150"/>
              <a:gd name="T16" fmla="*/ 2804 w 3949"/>
              <a:gd name="T17" fmla="*/ 420 h 3150"/>
              <a:gd name="T18" fmla="*/ 2696 w 3949"/>
              <a:gd name="T19" fmla="*/ 110 h 3150"/>
              <a:gd name="T20" fmla="*/ 2894 w 3949"/>
              <a:gd name="T21" fmla="*/ 9 h 3150"/>
              <a:gd name="T22" fmla="*/ 3015 w 3949"/>
              <a:gd name="T23" fmla="*/ 182 h 3150"/>
              <a:gd name="T24" fmla="*/ 3053 w 3949"/>
              <a:gd name="T25" fmla="*/ 540 h 3150"/>
              <a:gd name="T26" fmla="*/ 3293 w 3949"/>
              <a:gd name="T27" fmla="*/ 792 h 3150"/>
              <a:gd name="T28" fmla="*/ 3356 w 3949"/>
              <a:gd name="T29" fmla="*/ 976 h 3150"/>
              <a:gd name="T30" fmla="*/ 3135 w 3949"/>
              <a:gd name="T31" fmla="*/ 1389 h 3150"/>
              <a:gd name="T32" fmla="*/ 3044 w 3949"/>
              <a:gd name="T33" fmla="*/ 1615 h 3150"/>
              <a:gd name="T34" fmla="*/ 3332 w 3949"/>
              <a:gd name="T35" fmla="*/ 1768 h 3150"/>
              <a:gd name="T36" fmla="*/ 3542 w 3949"/>
              <a:gd name="T37" fmla="*/ 2008 h 3150"/>
              <a:gd name="T38" fmla="*/ 3717 w 3949"/>
              <a:gd name="T39" fmla="*/ 2421 h 3150"/>
              <a:gd name="T40" fmla="*/ 3868 w 3949"/>
              <a:gd name="T41" fmla="*/ 2485 h 3150"/>
              <a:gd name="T42" fmla="*/ 3896 w 3949"/>
              <a:gd name="T43" fmla="*/ 2649 h 3150"/>
              <a:gd name="T44" fmla="*/ 3880 w 3949"/>
              <a:gd name="T45" fmla="*/ 2751 h 3150"/>
              <a:gd name="T46" fmla="*/ 3408 w 3949"/>
              <a:gd name="T47" fmla="*/ 2814 h 3150"/>
              <a:gd name="T48" fmla="*/ 3337 w 3949"/>
              <a:gd name="T49" fmla="*/ 2896 h 3150"/>
              <a:gd name="T50" fmla="*/ 3035 w 3949"/>
              <a:gd name="T51" fmla="*/ 3024 h 3150"/>
              <a:gd name="T52" fmla="*/ 2773 w 3949"/>
              <a:gd name="T53" fmla="*/ 3148 h 3150"/>
              <a:gd name="T54" fmla="*/ 2535 w 3949"/>
              <a:gd name="T55" fmla="*/ 3084 h 3150"/>
              <a:gd name="T56" fmla="*/ 2354 w 3949"/>
              <a:gd name="T57" fmla="*/ 3150 h 3150"/>
              <a:gd name="T58" fmla="*/ 2089 w 3949"/>
              <a:gd name="T59" fmla="*/ 2912 h 3150"/>
              <a:gd name="T60" fmla="*/ 1637 w 3949"/>
              <a:gd name="T61" fmla="*/ 2828 h 3150"/>
              <a:gd name="T62" fmla="*/ 1277 w 3949"/>
              <a:gd name="T63" fmla="*/ 2605 h 3150"/>
              <a:gd name="T64" fmla="*/ 1187 w 3949"/>
              <a:gd name="T65" fmla="*/ 2354 h 3150"/>
              <a:gd name="T66" fmla="*/ 976 w 3949"/>
              <a:gd name="T67" fmla="*/ 2183 h 3150"/>
              <a:gd name="T68" fmla="*/ 931 w 3949"/>
              <a:gd name="T69" fmla="*/ 2029 h 3150"/>
              <a:gd name="T70" fmla="*/ 774 w 3949"/>
              <a:gd name="T71" fmla="*/ 1866 h 3150"/>
              <a:gd name="T72" fmla="*/ 445 w 3949"/>
              <a:gd name="T73" fmla="*/ 1490 h 3150"/>
              <a:gd name="T74" fmla="*/ 234 w 3949"/>
              <a:gd name="T75" fmla="*/ 1312 h 3150"/>
              <a:gd name="T76" fmla="*/ 45 w 3949"/>
              <a:gd name="T77" fmla="*/ 1189 h 3150"/>
              <a:gd name="T78" fmla="*/ 85 w 3949"/>
              <a:gd name="T79" fmla="*/ 1016 h 3150"/>
              <a:gd name="T80" fmla="*/ 313 w 3949"/>
              <a:gd name="T81" fmla="*/ 991 h 3150"/>
              <a:gd name="T82" fmla="*/ 439 w 3949"/>
              <a:gd name="T83" fmla="*/ 888 h 3150"/>
              <a:gd name="T84" fmla="*/ 528 w 3949"/>
              <a:gd name="T85" fmla="*/ 723 h 3150"/>
              <a:gd name="T86" fmla="*/ 760 w 3949"/>
              <a:gd name="T87" fmla="*/ 680 h 3150"/>
              <a:gd name="T88" fmla="*/ 835 w 3949"/>
              <a:gd name="T89" fmla="*/ 790 h 3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949" h="3150">
                <a:moveTo>
                  <a:pt x="882" y="876"/>
                </a:moveTo>
                <a:cubicBezTo>
                  <a:pt x="922" y="915"/>
                  <a:pt x="854" y="967"/>
                  <a:pt x="975" y="1007"/>
                </a:cubicBezTo>
                <a:cubicBezTo>
                  <a:pt x="1011" y="1019"/>
                  <a:pt x="1156" y="972"/>
                  <a:pt x="1177" y="951"/>
                </a:cubicBezTo>
                <a:cubicBezTo>
                  <a:pt x="1181" y="947"/>
                  <a:pt x="1204" y="954"/>
                  <a:pt x="1208" y="955"/>
                </a:cubicBezTo>
                <a:cubicBezTo>
                  <a:pt x="1266" y="966"/>
                  <a:pt x="1352" y="967"/>
                  <a:pt x="1396" y="960"/>
                </a:cubicBezTo>
                <a:cubicBezTo>
                  <a:pt x="1418" y="991"/>
                  <a:pt x="1430" y="1036"/>
                  <a:pt x="1452" y="1058"/>
                </a:cubicBezTo>
                <a:cubicBezTo>
                  <a:pt x="1476" y="1082"/>
                  <a:pt x="1640" y="1067"/>
                  <a:pt x="1673" y="1051"/>
                </a:cubicBezTo>
                <a:cubicBezTo>
                  <a:pt x="1685" y="1045"/>
                  <a:pt x="1662" y="982"/>
                  <a:pt x="1776" y="925"/>
                </a:cubicBezTo>
                <a:cubicBezTo>
                  <a:pt x="1814" y="906"/>
                  <a:pt x="1903" y="922"/>
                  <a:pt x="1925" y="900"/>
                </a:cubicBezTo>
                <a:cubicBezTo>
                  <a:pt x="1940" y="886"/>
                  <a:pt x="1911" y="804"/>
                  <a:pt x="1932" y="783"/>
                </a:cubicBezTo>
                <a:cubicBezTo>
                  <a:pt x="1960" y="755"/>
                  <a:pt x="2012" y="732"/>
                  <a:pt x="2040" y="715"/>
                </a:cubicBezTo>
                <a:cubicBezTo>
                  <a:pt x="2121" y="734"/>
                  <a:pt x="2155" y="795"/>
                  <a:pt x="2205" y="844"/>
                </a:cubicBezTo>
                <a:cubicBezTo>
                  <a:pt x="2233" y="872"/>
                  <a:pt x="2273" y="885"/>
                  <a:pt x="2296" y="909"/>
                </a:cubicBezTo>
                <a:cubicBezTo>
                  <a:pt x="2303" y="916"/>
                  <a:pt x="2312" y="899"/>
                  <a:pt x="2314" y="897"/>
                </a:cubicBezTo>
                <a:cubicBezTo>
                  <a:pt x="2324" y="887"/>
                  <a:pt x="2437" y="905"/>
                  <a:pt x="2454" y="888"/>
                </a:cubicBezTo>
                <a:cubicBezTo>
                  <a:pt x="2508" y="834"/>
                  <a:pt x="2552" y="752"/>
                  <a:pt x="2610" y="694"/>
                </a:cubicBezTo>
                <a:cubicBezTo>
                  <a:pt x="2637" y="667"/>
                  <a:pt x="2640" y="600"/>
                  <a:pt x="2666" y="575"/>
                </a:cubicBezTo>
                <a:cubicBezTo>
                  <a:pt x="2714" y="526"/>
                  <a:pt x="2784" y="482"/>
                  <a:pt x="2804" y="420"/>
                </a:cubicBezTo>
                <a:cubicBezTo>
                  <a:pt x="2742" y="372"/>
                  <a:pt x="2821" y="230"/>
                  <a:pt x="2780" y="189"/>
                </a:cubicBezTo>
                <a:cubicBezTo>
                  <a:pt x="2774" y="184"/>
                  <a:pt x="2693" y="113"/>
                  <a:pt x="2696" y="110"/>
                </a:cubicBezTo>
                <a:cubicBezTo>
                  <a:pt x="2723" y="83"/>
                  <a:pt x="2874" y="126"/>
                  <a:pt x="2894" y="87"/>
                </a:cubicBezTo>
                <a:cubicBezTo>
                  <a:pt x="2906" y="62"/>
                  <a:pt x="2890" y="28"/>
                  <a:pt x="2894" y="9"/>
                </a:cubicBezTo>
                <a:cubicBezTo>
                  <a:pt x="2910" y="0"/>
                  <a:pt x="3058" y="7"/>
                  <a:pt x="3058" y="9"/>
                </a:cubicBezTo>
                <a:cubicBezTo>
                  <a:pt x="3058" y="40"/>
                  <a:pt x="3031" y="150"/>
                  <a:pt x="3015" y="182"/>
                </a:cubicBezTo>
                <a:cubicBezTo>
                  <a:pt x="2999" y="214"/>
                  <a:pt x="3049" y="406"/>
                  <a:pt x="3058" y="445"/>
                </a:cubicBezTo>
                <a:cubicBezTo>
                  <a:pt x="3063" y="463"/>
                  <a:pt x="3046" y="533"/>
                  <a:pt x="3053" y="540"/>
                </a:cubicBezTo>
                <a:cubicBezTo>
                  <a:pt x="3068" y="554"/>
                  <a:pt x="3105" y="561"/>
                  <a:pt x="3123" y="575"/>
                </a:cubicBezTo>
                <a:cubicBezTo>
                  <a:pt x="3198" y="630"/>
                  <a:pt x="3239" y="738"/>
                  <a:pt x="3293" y="792"/>
                </a:cubicBezTo>
                <a:cubicBezTo>
                  <a:pt x="3311" y="809"/>
                  <a:pt x="3292" y="906"/>
                  <a:pt x="3262" y="881"/>
                </a:cubicBezTo>
                <a:cubicBezTo>
                  <a:pt x="3268" y="1057"/>
                  <a:pt x="3251" y="941"/>
                  <a:pt x="3356" y="976"/>
                </a:cubicBezTo>
                <a:cubicBezTo>
                  <a:pt x="3332" y="1179"/>
                  <a:pt x="3449" y="1383"/>
                  <a:pt x="3279" y="1401"/>
                </a:cubicBezTo>
                <a:cubicBezTo>
                  <a:pt x="3235" y="1406"/>
                  <a:pt x="3181" y="1387"/>
                  <a:pt x="3135" y="1389"/>
                </a:cubicBezTo>
                <a:cubicBezTo>
                  <a:pt x="3065" y="1392"/>
                  <a:pt x="3076" y="1433"/>
                  <a:pt x="3066" y="1491"/>
                </a:cubicBezTo>
                <a:cubicBezTo>
                  <a:pt x="3058" y="1538"/>
                  <a:pt x="2967" y="1570"/>
                  <a:pt x="3044" y="1615"/>
                </a:cubicBezTo>
                <a:cubicBezTo>
                  <a:pt x="3102" y="1647"/>
                  <a:pt x="3146" y="1629"/>
                  <a:pt x="3209" y="1660"/>
                </a:cubicBezTo>
                <a:cubicBezTo>
                  <a:pt x="3242" y="1677"/>
                  <a:pt x="3281" y="1701"/>
                  <a:pt x="3332" y="1768"/>
                </a:cubicBezTo>
                <a:cubicBezTo>
                  <a:pt x="3371" y="1815"/>
                  <a:pt x="3409" y="1908"/>
                  <a:pt x="3439" y="1922"/>
                </a:cubicBezTo>
                <a:cubicBezTo>
                  <a:pt x="3474" y="1938"/>
                  <a:pt x="3497" y="1974"/>
                  <a:pt x="3542" y="2008"/>
                </a:cubicBezTo>
                <a:cubicBezTo>
                  <a:pt x="3591" y="2045"/>
                  <a:pt x="3589" y="2124"/>
                  <a:pt x="3614" y="2173"/>
                </a:cubicBezTo>
                <a:cubicBezTo>
                  <a:pt x="3638" y="2221"/>
                  <a:pt x="3672" y="2395"/>
                  <a:pt x="3717" y="2421"/>
                </a:cubicBezTo>
                <a:cubicBezTo>
                  <a:pt x="3744" y="2436"/>
                  <a:pt x="3734" y="2469"/>
                  <a:pt x="3757" y="2491"/>
                </a:cubicBezTo>
                <a:cubicBezTo>
                  <a:pt x="3791" y="2446"/>
                  <a:pt x="3832" y="2454"/>
                  <a:pt x="3868" y="2485"/>
                </a:cubicBezTo>
                <a:cubicBezTo>
                  <a:pt x="3881" y="2494"/>
                  <a:pt x="3899" y="2512"/>
                  <a:pt x="3906" y="2534"/>
                </a:cubicBezTo>
                <a:cubicBezTo>
                  <a:pt x="3919" y="2564"/>
                  <a:pt x="3896" y="2601"/>
                  <a:pt x="3896" y="2649"/>
                </a:cubicBezTo>
                <a:cubicBezTo>
                  <a:pt x="3896" y="2694"/>
                  <a:pt x="3923" y="2719"/>
                  <a:pt x="3949" y="2752"/>
                </a:cubicBezTo>
                <a:cubicBezTo>
                  <a:pt x="3939" y="2752"/>
                  <a:pt x="3890" y="2751"/>
                  <a:pt x="3880" y="2751"/>
                </a:cubicBezTo>
                <a:cubicBezTo>
                  <a:pt x="3796" y="2751"/>
                  <a:pt x="3727" y="2755"/>
                  <a:pt x="3650" y="2757"/>
                </a:cubicBezTo>
                <a:cubicBezTo>
                  <a:pt x="3560" y="2754"/>
                  <a:pt x="3477" y="2741"/>
                  <a:pt x="3408" y="2814"/>
                </a:cubicBezTo>
                <a:cubicBezTo>
                  <a:pt x="3386" y="2836"/>
                  <a:pt x="3347" y="2862"/>
                  <a:pt x="3341" y="2893"/>
                </a:cubicBezTo>
                <a:lnTo>
                  <a:pt x="3337" y="2896"/>
                </a:lnTo>
                <a:cubicBezTo>
                  <a:pt x="3301" y="2940"/>
                  <a:pt x="3212" y="3067"/>
                  <a:pt x="3147" y="3063"/>
                </a:cubicBezTo>
                <a:cubicBezTo>
                  <a:pt x="3110" y="3060"/>
                  <a:pt x="3079" y="3029"/>
                  <a:pt x="3035" y="3024"/>
                </a:cubicBezTo>
                <a:cubicBezTo>
                  <a:pt x="2995" y="3020"/>
                  <a:pt x="2949" y="3045"/>
                  <a:pt x="2905" y="3060"/>
                </a:cubicBezTo>
                <a:cubicBezTo>
                  <a:pt x="2867" y="3070"/>
                  <a:pt x="2737" y="3079"/>
                  <a:pt x="2773" y="3148"/>
                </a:cubicBezTo>
                <a:cubicBezTo>
                  <a:pt x="2676" y="3116"/>
                  <a:pt x="2684" y="3054"/>
                  <a:pt x="2648" y="3053"/>
                </a:cubicBezTo>
                <a:cubicBezTo>
                  <a:pt x="2591" y="3058"/>
                  <a:pt x="2583" y="3122"/>
                  <a:pt x="2535" y="3084"/>
                </a:cubicBezTo>
                <a:cubicBezTo>
                  <a:pt x="2498" y="3058"/>
                  <a:pt x="2473" y="3031"/>
                  <a:pt x="2409" y="3079"/>
                </a:cubicBezTo>
                <a:cubicBezTo>
                  <a:pt x="2389" y="3094"/>
                  <a:pt x="2358" y="3125"/>
                  <a:pt x="2354" y="3150"/>
                </a:cubicBezTo>
                <a:cubicBezTo>
                  <a:pt x="2345" y="3102"/>
                  <a:pt x="2300" y="3101"/>
                  <a:pt x="2260" y="3110"/>
                </a:cubicBezTo>
                <a:cubicBezTo>
                  <a:pt x="2303" y="3001"/>
                  <a:pt x="2159" y="3005"/>
                  <a:pt x="2089" y="2912"/>
                </a:cubicBezTo>
                <a:cubicBezTo>
                  <a:pt x="2072" y="2878"/>
                  <a:pt x="1955" y="2657"/>
                  <a:pt x="1907" y="2753"/>
                </a:cubicBezTo>
                <a:cubicBezTo>
                  <a:pt x="1817" y="2933"/>
                  <a:pt x="1775" y="2707"/>
                  <a:pt x="1637" y="2828"/>
                </a:cubicBezTo>
                <a:cubicBezTo>
                  <a:pt x="1543" y="2910"/>
                  <a:pt x="1440" y="2794"/>
                  <a:pt x="1399" y="2763"/>
                </a:cubicBezTo>
                <a:cubicBezTo>
                  <a:pt x="1366" y="2747"/>
                  <a:pt x="1357" y="2662"/>
                  <a:pt x="1277" y="2605"/>
                </a:cubicBezTo>
                <a:cubicBezTo>
                  <a:pt x="1259" y="2579"/>
                  <a:pt x="1220" y="2518"/>
                  <a:pt x="1216" y="2483"/>
                </a:cubicBezTo>
                <a:cubicBezTo>
                  <a:pt x="1210" y="2441"/>
                  <a:pt x="1231" y="2396"/>
                  <a:pt x="1187" y="2354"/>
                </a:cubicBezTo>
                <a:cubicBezTo>
                  <a:pt x="1123" y="2292"/>
                  <a:pt x="998" y="2273"/>
                  <a:pt x="981" y="2215"/>
                </a:cubicBezTo>
                <a:cubicBezTo>
                  <a:pt x="978" y="2204"/>
                  <a:pt x="979" y="2194"/>
                  <a:pt x="976" y="2183"/>
                </a:cubicBezTo>
                <a:cubicBezTo>
                  <a:pt x="971" y="2159"/>
                  <a:pt x="944" y="2147"/>
                  <a:pt x="927" y="2127"/>
                </a:cubicBezTo>
                <a:cubicBezTo>
                  <a:pt x="897" y="2096"/>
                  <a:pt x="944" y="2048"/>
                  <a:pt x="931" y="2029"/>
                </a:cubicBezTo>
                <a:cubicBezTo>
                  <a:pt x="911" y="2000"/>
                  <a:pt x="870" y="1993"/>
                  <a:pt x="852" y="1967"/>
                </a:cubicBezTo>
                <a:cubicBezTo>
                  <a:pt x="824" y="1929"/>
                  <a:pt x="853" y="1906"/>
                  <a:pt x="774" y="1866"/>
                </a:cubicBezTo>
                <a:cubicBezTo>
                  <a:pt x="375" y="1667"/>
                  <a:pt x="704" y="1709"/>
                  <a:pt x="531" y="1573"/>
                </a:cubicBezTo>
                <a:cubicBezTo>
                  <a:pt x="502" y="1549"/>
                  <a:pt x="491" y="1527"/>
                  <a:pt x="445" y="1490"/>
                </a:cubicBezTo>
                <a:cubicBezTo>
                  <a:pt x="392" y="1450"/>
                  <a:pt x="246" y="1489"/>
                  <a:pt x="245" y="1405"/>
                </a:cubicBezTo>
                <a:cubicBezTo>
                  <a:pt x="245" y="1375"/>
                  <a:pt x="268" y="1332"/>
                  <a:pt x="234" y="1312"/>
                </a:cubicBezTo>
                <a:cubicBezTo>
                  <a:pt x="175" y="1276"/>
                  <a:pt x="81" y="1293"/>
                  <a:pt x="24" y="1281"/>
                </a:cubicBezTo>
                <a:cubicBezTo>
                  <a:pt x="35" y="1251"/>
                  <a:pt x="53" y="1222"/>
                  <a:pt x="45" y="1189"/>
                </a:cubicBezTo>
                <a:lnTo>
                  <a:pt x="12" y="1201"/>
                </a:lnTo>
                <a:cubicBezTo>
                  <a:pt x="0" y="1133"/>
                  <a:pt x="77" y="1137"/>
                  <a:pt x="85" y="1016"/>
                </a:cubicBezTo>
                <a:lnTo>
                  <a:pt x="269" y="1016"/>
                </a:lnTo>
                <a:cubicBezTo>
                  <a:pt x="289" y="1016"/>
                  <a:pt x="301" y="1003"/>
                  <a:pt x="313" y="991"/>
                </a:cubicBezTo>
                <a:cubicBezTo>
                  <a:pt x="330" y="982"/>
                  <a:pt x="350" y="1030"/>
                  <a:pt x="364" y="973"/>
                </a:cubicBezTo>
                <a:cubicBezTo>
                  <a:pt x="442" y="927"/>
                  <a:pt x="417" y="902"/>
                  <a:pt x="439" y="888"/>
                </a:cubicBezTo>
                <a:cubicBezTo>
                  <a:pt x="457" y="871"/>
                  <a:pt x="483" y="855"/>
                  <a:pt x="500" y="837"/>
                </a:cubicBezTo>
                <a:cubicBezTo>
                  <a:pt x="528" y="810"/>
                  <a:pt x="500" y="751"/>
                  <a:pt x="528" y="723"/>
                </a:cubicBezTo>
                <a:cubicBezTo>
                  <a:pt x="548" y="704"/>
                  <a:pt x="610" y="733"/>
                  <a:pt x="634" y="709"/>
                </a:cubicBezTo>
                <a:cubicBezTo>
                  <a:pt x="650" y="693"/>
                  <a:pt x="744" y="664"/>
                  <a:pt x="760" y="680"/>
                </a:cubicBezTo>
                <a:cubicBezTo>
                  <a:pt x="781" y="700"/>
                  <a:pt x="778" y="769"/>
                  <a:pt x="788" y="780"/>
                </a:cubicBezTo>
                <a:cubicBezTo>
                  <a:pt x="797" y="788"/>
                  <a:pt x="828" y="783"/>
                  <a:pt x="835" y="790"/>
                </a:cubicBezTo>
                <a:cubicBezTo>
                  <a:pt x="858" y="813"/>
                  <a:pt x="835" y="829"/>
                  <a:pt x="882" y="87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9" name="꙱ South Korea (Republic of Korea) (KR) (H)">
            <a:extLst>
              <a:ext uri="{FF2B5EF4-FFF2-40B4-BE49-F238E27FC236}">
                <a16:creationId xmlns:a16="http://schemas.microsoft.com/office/drawing/2014/main" id="{C370B384-E3AC-40EA-9E99-AB22B48ECF5F}"/>
              </a:ext>
            </a:extLst>
          </p:cNvPr>
          <p:cNvSpPr>
            <a:spLocks noEditPoints="1"/>
          </p:cNvSpPr>
          <p:nvPr/>
        </p:nvSpPr>
        <p:spPr bwMode="auto">
          <a:xfrm>
            <a:off x="7462438" y="1245422"/>
            <a:ext cx="106360" cy="163723"/>
          </a:xfrm>
          <a:custGeom>
            <a:avLst/>
            <a:gdLst>
              <a:gd name="T0" fmla="*/ 83 w 1280"/>
              <a:gd name="T1" fmla="*/ 355 h 1986"/>
              <a:gd name="T2" fmla="*/ 71 w 1280"/>
              <a:gd name="T3" fmla="*/ 325 h 1986"/>
              <a:gd name="T4" fmla="*/ 92 w 1280"/>
              <a:gd name="T5" fmla="*/ 283 h 1986"/>
              <a:gd name="T6" fmla="*/ 471 w 1280"/>
              <a:gd name="T7" fmla="*/ 57 h 1986"/>
              <a:gd name="T8" fmla="*/ 452 w 1280"/>
              <a:gd name="T9" fmla="*/ 0 h 1986"/>
              <a:gd name="T10" fmla="*/ 1027 w 1280"/>
              <a:gd name="T11" fmla="*/ 562 h 1986"/>
              <a:gd name="T12" fmla="*/ 1217 w 1280"/>
              <a:gd name="T13" fmla="*/ 913 h 1986"/>
              <a:gd name="T14" fmla="*/ 1235 w 1280"/>
              <a:gd name="T15" fmla="*/ 1100 h 1986"/>
              <a:gd name="T16" fmla="*/ 1057 w 1280"/>
              <a:gd name="T17" fmla="*/ 1231 h 1986"/>
              <a:gd name="T18" fmla="*/ 1057 w 1280"/>
              <a:gd name="T19" fmla="*/ 1355 h 1986"/>
              <a:gd name="T20" fmla="*/ 811 w 1280"/>
              <a:gd name="T21" fmla="*/ 1341 h 1986"/>
              <a:gd name="T22" fmla="*/ 852 w 1280"/>
              <a:gd name="T23" fmla="*/ 1430 h 1986"/>
              <a:gd name="T24" fmla="*/ 757 w 1280"/>
              <a:gd name="T25" fmla="*/ 1382 h 1986"/>
              <a:gd name="T26" fmla="*/ 778 w 1280"/>
              <a:gd name="T27" fmla="*/ 1448 h 1986"/>
              <a:gd name="T28" fmla="*/ 725 w 1280"/>
              <a:gd name="T29" fmla="*/ 1442 h 1986"/>
              <a:gd name="T30" fmla="*/ 665 w 1280"/>
              <a:gd name="T31" fmla="*/ 1504 h 1986"/>
              <a:gd name="T32" fmla="*/ 582 w 1280"/>
              <a:gd name="T33" fmla="*/ 1543 h 1986"/>
              <a:gd name="T34" fmla="*/ 460 w 1280"/>
              <a:gd name="T35" fmla="*/ 1397 h 1986"/>
              <a:gd name="T36" fmla="*/ 526 w 1280"/>
              <a:gd name="T37" fmla="*/ 1412 h 1986"/>
              <a:gd name="T38" fmla="*/ 523 w 1280"/>
              <a:gd name="T39" fmla="*/ 1361 h 1986"/>
              <a:gd name="T40" fmla="*/ 374 w 1280"/>
              <a:gd name="T41" fmla="*/ 1249 h 1986"/>
              <a:gd name="T42" fmla="*/ 433 w 1280"/>
              <a:gd name="T43" fmla="*/ 1088 h 1986"/>
              <a:gd name="T44" fmla="*/ 408 w 1280"/>
              <a:gd name="T45" fmla="*/ 1037 h 1986"/>
              <a:gd name="T46" fmla="*/ 371 w 1280"/>
              <a:gd name="T47" fmla="*/ 973 h 1986"/>
              <a:gd name="T48" fmla="*/ 282 w 1280"/>
              <a:gd name="T49" fmla="*/ 771 h 1986"/>
              <a:gd name="T50" fmla="*/ 175 w 1280"/>
              <a:gd name="T51" fmla="*/ 714 h 1986"/>
              <a:gd name="T52" fmla="*/ 116 w 1280"/>
              <a:gd name="T53" fmla="*/ 599 h 1986"/>
              <a:gd name="T54" fmla="*/ 181 w 1280"/>
              <a:gd name="T55" fmla="*/ 631 h 1986"/>
              <a:gd name="T56" fmla="*/ 306 w 1280"/>
              <a:gd name="T57" fmla="*/ 667 h 1986"/>
              <a:gd name="T58" fmla="*/ 273 w 1280"/>
              <a:gd name="T59" fmla="*/ 557 h 1986"/>
              <a:gd name="T60" fmla="*/ 141 w 1280"/>
              <a:gd name="T61" fmla="*/ 419 h 1986"/>
              <a:gd name="T62" fmla="*/ 71 w 1280"/>
              <a:gd name="T63" fmla="*/ 325 h 1986"/>
              <a:gd name="T64" fmla="*/ 1116 w 1280"/>
              <a:gd name="T65" fmla="*/ 1302 h 1986"/>
              <a:gd name="T66" fmla="*/ 885 w 1280"/>
              <a:gd name="T67" fmla="*/ 1326 h 1986"/>
              <a:gd name="T68" fmla="*/ 885 w 1280"/>
              <a:gd name="T69" fmla="*/ 1326 h 1986"/>
              <a:gd name="T70" fmla="*/ 641 w 1280"/>
              <a:gd name="T71" fmla="*/ 1542 h 1986"/>
              <a:gd name="T72" fmla="*/ 769 w 1280"/>
              <a:gd name="T73" fmla="*/ 1815 h 1986"/>
              <a:gd name="T74" fmla="*/ 769 w 1280"/>
              <a:gd name="T75" fmla="*/ 1815 h 1986"/>
              <a:gd name="T76" fmla="*/ 448 w 1280"/>
              <a:gd name="T77" fmla="*/ 1450 h 1986"/>
              <a:gd name="T78" fmla="*/ 431 w 1280"/>
              <a:gd name="T79" fmla="*/ 1329 h 1986"/>
              <a:gd name="T80" fmla="*/ 431 w 1280"/>
              <a:gd name="T81" fmla="*/ 1329 h 1986"/>
              <a:gd name="T82" fmla="*/ 196 w 1280"/>
              <a:gd name="T83" fmla="*/ 753 h 19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0" h="1986">
                <a:moveTo>
                  <a:pt x="33" y="295"/>
                </a:moveTo>
                <a:cubicBezTo>
                  <a:pt x="0" y="315"/>
                  <a:pt x="48" y="387"/>
                  <a:pt x="83" y="355"/>
                </a:cubicBezTo>
                <a:cubicBezTo>
                  <a:pt x="74" y="330"/>
                  <a:pt x="57" y="308"/>
                  <a:pt x="33" y="295"/>
                </a:cubicBezTo>
                <a:close/>
                <a:moveTo>
                  <a:pt x="71" y="325"/>
                </a:moveTo>
                <a:cubicBezTo>
                  <a:pt x="96" y="294"/>
                  <a:pt x="116" y="356"/>
                  <a:pt x="149" y="358"/>
                </a:cubicBezTo>
                <a:cubicBezTo>
                  <a:pt x="113" y="338"/>
                  <a:pt x="96" y="313"/>
                  <a:pt x="92" y="283"/>
                </a:cubicBezTo>
                <a:cubicBezTo>
                  <a:pt x="112" y="257"/>
                  <a:pt x="116" y="196"/>
                  <a:pt x="134" y="167"/>
                </a:cubicBezTo>
                <a:cubicBezTo>
                  <a:pt x="200" y="59"/>
                  <a:pt x="455" y="196"/>
                  <a:pt x="471" y="57"/>
                </a:cubicBezTo>
                <a:cubicBezTo>
                  <a:pt x="473" y="42"/>
                  <a:pt x="469" y="28"/>
                  <a:pt x="461" y="14"/>
                </a:cubicBezTo>
                <a:cubicBezTo>
                  <a:pt x="457" y="7"/>
                  <a:pt x="454" y="3"/>
                  <a:pt x="452" y="0"/>
                </a:cubicBezTo>
                <a:cubicBezTo>
                  <a:pt x="561" y="82"/>
                  <a:pt x="654" y="208"/>
                  <a:pt x="757" y="299"/>
                </a:cubicBezTo>
                <a:cubicBezTo>
                  <a:pt x="851" y="381"/>
                  <a:pt x="952" y="462"/>
                  <a:pt x="1027" y="562"/>
                </a:cubicBezTo>
                <a:cubicBezTo>
                  <a:pt x="1083" y="638"/>
                  <a:pt x="1088" y="716"/>
                  <a:pt x="1120" y="801"/>
                </a:cubicBezTo>
                <a:cubicBezTo>
                  <a:pt x="1128" y="825"/>
                  <a:pt x="1198" y="992"/>
                  <a:pt x="1217" y="913"/>
                </a:cubicBezTo>
                <a:cubicBezTo>
                  <a:pt x="1253" y="954"/>
                  <a:pt x="1280" y="1074"/>
                  <a:pt x="1265" y="1127"/>
                </a:cubicBezTo>
                <a:cubicBezTo>
                  <a:pt x="1254" y="1118"/>
                  <a:pt x="1245" y="1109"/>
                  <a:pt x="1235" y="1100"/>
                </a:cubicBezTo>
                <a:cubicBezTo>
                  <a:pt x="1256" y="1168"/>
                  <a:pt x="1271" y="1242"/>
                  <a:pt x="1194" y="1278"/>
                </a:cubicBezTo>
                <a:cubicBezTo>
                  <a:pt x="1190" y="1240"/>
                  <a:pt x="1102" y="1254"/>
                  <a:pt x="1057" y="1231"/>
                </a:cubicBezTo>
                <a:cubicBezTo>
                  <a:pt x="1087" y="1286"/>
                  <a:pt x="1031" y="1246"/>
                  <a:pt x="1022" y="1293"/>
                </a:cubicBezTo>
                <a:cubicBezTo>
                  <a:pt x="1062" y="1270"/>
                  <a:pt x="1067" y="1326"/>
                  <a:pt x="1057" y="1355"/>
                </a:cubicBezTo>
                <a:cubicBezTo>
                  <a:pt x="1029" y="1286"/>
                  <a:pt x="937" y="1350"/>
                  <a:pt x="918" y="1269"/>
                </a:cubicBezTo>
                <a:cubicBezTo>
                  <a:pt x="913" y="1336"/>
                  <a:pt x="833" y="1288"/>
                  <a:pt x="811" y="1341"/>
                </a:cubicBezTo>
                <a:cubicBezTo>
                  <a:pt x="825" y="1354"/>
                  <a:pt x="846" y="1360"/>
                  <a:pt x="862" y="1370"/>
                </a:cubicBezTo>
                <a:cubicBezTo>
                  <a:pt x="891" y="1390"/>
                  <a:pt x="831" y="1386"/>
                  <a:pt x="852" y="1430"/>
                </a:cubicBezTo>
                <a:cubicBezTo>
                  <a:pt x="820" y="1406"/>
                  <a:pt x="813" y="1364"/>
                  <a:pt x="781" y="1341"/>
                </a:cubicBezTo>
                <a:cubicBezTo>
                  <a:pt x="775" y="1355"/>
                  <a:pt x="767" y="1369"/>
                  <a:pt x="757" y="1382"/>
                </a:cubicBezTo>
                <a:cubicBezTo>
                  <a:pt x="779" y="1404"/>
                  <a:pt x="810" y="1417"/>
                  <a:pt x="823" y="1448"/>
                </a:cubicBezTo>
                <a:cubicBezTo>
                  <a:pt x="808" y="1448"/>
                  <a:pt x="793" y="1448"/>
                  <a:pt x="778" y="1448"/>
                </a:cubicBezTo>
                <a:cubicBezTo>
                  <a:pt x="789" y="1454"/>
                  <a:pt x="798" y="1461"/>
                  <a:pt x="808" y="1468"/>
                </a:cubicBezTo>
                <a:cubicBezTo>
                  <a:pt x="785" y="1514"/>
                  <a:pt x="745" y="1458"/>
                  <a:pt x="725" y="1442"/>
                </a:cubicBezTo>
                <a:cubicBezTo>
                  <a:pt x="765" y="1451"/>
                  <a:pt x="770" y="1376"/>
                  <a:pt x="722" y="1382"/>
                </a:cubicBezTo>
                <a:cubicBezTo>
                  <a:pt x="679" y="1388"/>
                  <a:pt x="668" y="1471"/>
                  <a:pt x="665" y="1504"/>
                </a:cubicBezTo>
                <a:cubicBezTo>
                  <a:pt x="641" y="1495"/>
                  <a:pt x="621" y="1480"/>
                  <a:pt x="606" y="1459"/>
                </a:cubicBezTo>
                <a:cubicBezTo>
                  <a:pt x="605" y="1489"/>
                  <a:pt x="592" y="1516"/>
                  <a:pt x="582" y="1543"/>
                </a:cubicBezTo>
                <a:cubicBezTo>
                  <a:pt x="547" y="1534"/>
                  <a:pt x="529" y="1498"/>
                  <a:pt x="546" y="1465"/>
                </a:cubicBezTo>
                <a:cubicBezTo>
                  <a:pt x="517" y="1467"/>
                  <a:pt x="432" y="1443"/>
                  <a:pt x="460" y="1397"/>
                </a:cubicBezTo>
                <a:cubicBezTo>
                  <a:pt x="467" y="1419"/>
                  <a:pt x="485" y="1434"/>
                  <a:pt x="508" y="1436"/>
                </a:cubicBezTo>
                <a:cubicBezTo>
                  <a:pt x="486" y="1404"/>
                  <a:pt x="492" y="1397"/>
                  <a:pt x="526" y="1412"/>
                </a:cubicBezTo>
                <a:cubicBezTo>
                  <a:pt x="507" y="1399"/>
                  <a:pt x="487" y="1389"/>
                  <a:pt x="466" y="1382"/>
                </a:cubicBezTo>
                <a:cubicBezTo>
                  <a:pt x="489" y="1386"/>
                  <a:pt x="508" y="1379"/>
                  <a:pt x="523" y="1361"/>
                </a:cubicBezTo>
                <a:cubicBezTo>
                  <a:pt x="514" y="1351"/>
                  <a:pt x="505" y="1342"/>
                  <a:pt x="493" y="1335"/>
                </a:cubicBezTo>
                <a:cubicBezTo>
                  <a:pt x="485" y="1414"/>
                  <a:pt x="396" y="1265"/>
                  <a:pt x="374" y="1249"/>
                </a:cubicBezTo>
                <a:cubicBezTo>
                  <a:pt x="393" y="1256"/>
                  <a:pt x="413" y="1259"/>
                  <a:pt x="433" y="1258"/>
                </a:cubicBezTo>
                <a:cubicBezTo>
                  <a:pt x="385" y="1229"/>
                  <a:pt x="377" y="1110"/>
                  <a:pt x="433" y="1088"/>
                </a:cubicBezTo>
                <a:cubicBezTo>
                  <a:pt x="412" y="1087"/>
                  <a:pt x="392" y="1084"/>
                  <a:pt x="371" y="1080"/>
                </a:cubicBezTo>
                <a:cubicBezTo>
                  <a:pt x="377" y="1060"/>
                  <a:pt x="389" y="1045"/>
                  <a:pt x="408" y="1037"/>
                </a:cubicBezTo>
                <a:cubicBezTo>
                  <a:pt x="427" y="1025"/>
                  <a:pt x="422" y="989"/>
                  <a:pt x="433" y="973"/>
                </a:cubicBezTo>
                <a:cubicBezTo>
                  <a:pt x="413" y="979"/>
                  <a:pt x="392" y="979"/>
                  <a:pt x="371" y="973"/>
                </a:cubicBezTo>
                <a:cubicBezTo>
                  <a:pt x="382" y="949"/>
                  <a:pt x="400" y="930"/>
                  <a:pt x="422" y="916"/>
                </a:cubicBezTo>
                <a:cubicBezTo>
                  <a:pt x="361" y="984"/>
                  <a:pt x="244" y="831"/>
                  <a:pt x="282" y="771"/>
                </a:cubicBezTo>
                <a:cubicBezTo>
                  <a:pt x="243" y="791"/>
                  <a:pt x="245" y="757"/>
                  <a:pt x="240" y="730"/>
                </a:cubicBezTo>
                <a:cubicBezTo>
                  <a:pt x="234" y="701"/>
                  <a:pt x="172" y="657"/>
                  <a:pt x="175" y="714"/>
                </a:cubicBezTo>
                <a:cubicBezTo>
                  <a:pt x="155" y="679"/>
                  <a:pt x="108" y="682"/>
                  <a:pt x="95" y="640"/>
                </a:cubicBezTo>
                <a:cubicBezTo>
                  <a:pt x="125" y="640"/>
                  <a:pt x="131" y="636"/>
                  <a:pt x="116" y="599"/>
                </a:cubicBezTo>
                <a:cubicBezTo>
                  <a:pt x="137" y="642"/>
                  <a:pt x="143" y="642"/>
                  <a:pt x="134" y="599"/>
                </a:cubicBezTo>
                <a:cubicBezTo>
                  <a:pt x="158" y="594"/>
                  <a:pt x="177" y="607"/>
                  <a:pt x="181" y="631"/>
                </a:cubicBezTo>
                <a:cubicBezTo>
                  <a:pt x="199" y="610"/>
                  <a:pt x="197" y="590"/>
                  <a:pt x="175" y="572"/>
                </a:cubicBezTo>
                <a:cubicBezTo>
                  <a:pt x="224" y="608"/>
                  <a:pt x="283" y="600"/>
                  <a:pt x="306" y="667"/>
                </a:cubicBezTo>
                <a:cubicBezTo>
                  <a:pt x="294" y="642"/>
                  <a:pt x="311" y="621"/>
                  <a:pt x="330" y="607"/>
                </a:cubicBezTo>
                <a:cubicBezTo>
                  <a:pt x="299" y="613"/>
                  <a:pt x="259" y="594"/>
                  <a:pt x="273" y="557"/>
                </a:cubicBezTo>
                <a:cubicBezTo>
                  <a:pt x="232" y="585"/>
                  <a:pt x="161" y="481"/>
                  <a:pt x="240" y="489"/>
                </a:cubicBezTo>
                <a:cubicBezTo>
                  <a:pt x="202" y="478"/>
                  <a:pt x="168" y="446"/>
                  <a:pt x="141" y="419"/>
                </a:cubicBezTo>
                <a:cubicBezTo>
                  <a:pt x="134" y="404"/>
                  <a:pt x="127" y="389"/>
                  <a:pt x="122" y="373"/>
                </a:cubicBezTo>
                <a:cubicBezTo>
                  <a:pt x="105" y="352"/>
                  <a:pt x="82" y="352"/>
                  <a:pt x="71" y="325"/>
                </a:cubicBezTo>
                <a:close/>
                <a:moveTo>
                  <a:pt x="1075" y="1343"/>
                </a:moveTo>
                <a:cubicBezTo>
                  <a:pt x="1123" y="1422"/>
                  <a:pt x="1185" y="1331"/>
                  <a:pt x="1116" y="1302"/>
                </a:cubicBezTo>
                <a:cubicBezTo>
                  <a:pt x="1116" y="1326"/>
                  <a:pt x="1098" y="1342"/>
                  <a:pt x="1075" y="1343"/>
                </a:cubicBezTo>
                <a:close/>
                <a:moveTo>
                  <a:pt x="885" y="1326"/>
                </a:moveTo>
                <a:cubicBezTo>
                  <a:pt x="882" y="1384"/>
                  <a:pt x="919" y="1391"/>
                  <a:pt x="968" y="1391"/>
                </a:cubicBezTo>
                <a:cubicBezTo>
                  <a:pt x="962" y="1361"/>
                  <a:pt x="911" y="1333"/>
                  <a:pt x="885" y="1326"/>
                </a:cubicBezTo>
                <a:close/>
                <a:moveTo>
                  <a:pt x="600" y="1522"/>
                </a:moveTo>
                <a:cubicBezTo>
                  <a:pt x="609" y="1538"/>
                  <a:pt x="623" y="1545"/>
                  <a:pt x="641" y="1542"/>
                </a:cubicBezTo>
                <a:cubicBezTo>
                  <a:pt x="634" y="1521"/>
                  <a:pt x="620" y="1515"/>
                  <a:pt x="600" y="1522"/>
                </a:cubicBezTo>
                <a:close/>
                <a:moveTo>
                  <a:pt x="769" y="1815"/>
                </a:moveTo>
                <a:cubicBezTo>
                  <a:pt x="729" y="1812"/>
                  <a:pt x="541" y="1862"/>
                  <a:pt x="621" y="1923"/>
                </a:cubicBezTo>
                <a:cubicBezTo>
                  <a:pt x="703" y="1986"/>
                  <a:pt x="880" y="1843"/>
                  <a:pt x="769" y="1815"/>
                </a:cubicBezTo>
                <a:close/>
                <a:moveTo>
                  <a:pt x="502" y="1477"/>
                </a:moveTo>
                <a:cubicBezTo>
                  <a:pt x="486" y="1464"/>
                  <a:pt x="468" y="1455"/>
                  <a:pt x="448" y="1450"/>
                </a:cubicBezTo>
                <a:cubicBezTo>
                  <a:pt x="426" y="1538"/>
                  <a:pt x="517" y="1516"/>
                  <a:pt x="502" y="1477"/>
                </a:cubicBezTo>
                <a:close/>
                <a:moveTo>
                  <a:pt x="431" y="1329"/>
                </a:moveTo>
                <a:cubicBezTo>
                  <a:pt x="406" y="1352"/>
                  <a:pt x="412" y="1362"/>
                  <a:pt x="448" y="1361"/>
                </a:cubicBezTo>
                <a:cubicBezTo>
                  <a:pt x="442" y="1350"/>
                  <a:pt x="437" y="1339"/>
                  <a:pt x="431" y="1329"/>
                </a:cubicBezTo>
                <a:close/>
                <a:moveTo>
                  <a:pt x="238" y="797"/>
                </a:moveTo>
                <a:cubicBezTo>
                  <a:pt x="228" y="778"/>
                  <a:pt x="214" y="764"/>
                  <a:pt x="196" y="753"/>
                </a:cubicBezTo>
                <a:cubicBezTo>
                  <a:pt x="199" y="775"/>
                  <a:pt x="216" y="792"/>
                  <a:pt x="238" y="79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0" name="꙱ South Africa (Republic of South Africa) (ZA) (H)">
            <a:extLst>
              <a:ext uri="{FF2B5EF4-FFF2-40B4-BE49-F238E27FC236}">
                <a16:creationId xmlns:a16="http://schemas.microsoft.com/office/drawing/2014/main" id="{7E7BF837-3934-4A05-96D8-71D75679DD77}"/>
              </a:ext>
            </a:extLst>
          </p:cNvPr>
          <p:cNvSpPr>
            <a:spLocks noEditPoints="1"/>
          </p:cNvSpPr>
          <p:nvPr/>
        </p:nvSpPr>
        <p:spPr bwMode="auto">
          <a:xfrm>
            <a:off x="4808219" y="3032030"/>
            <a:ext cx="413489" cy="375247"/>
          </a:xfrm>
          <a:custGeom>
            <a:avLst/>
            <a:gdLst>
              <a:gd name="T0" fmla="*/ 3701 w 5001"/>
              <a:gd name="T1" fmla="*/ 2342 h 4552"/>
              <a:gd name="T2" fmla="*/ 3922 w 5001"/>
              <a:gd name="T3" fmla="*/ 2593 h 4552"/>
              <a:gd name="T4" fmla="*/ 3690 w 5001"/>
              <a:gd name="T5" fmla="*/ 2875 h 4552"/>
              <a:gd name="T6" fmla="*/ 3488 w 5001"/>
              <a:gd name="T7" fmla="*/ 3059 h 4552"/>
              <a:gd name="T8" fmla="*/ 3247 w 5001"/>
              <a:gd name="T9" fmla="*/ 2843 h 4552"/>
              <a:gd name="T10" fmla="*/ 3309 w 5001"/>
              <a:gd name="T11" fmla="*/ 2617 h 4552"/>
              <a:gd name="T12" fmla="*/ 3498 w 5001"/>
              <a:gd name="T13" fmla="*/ 2424 h 4552"/>
              <a:gd name="T14" fmla="*/ 4732 w 5001"/>
              <a:gd name="T15" fmla="*/ 665 h 4552"/>
              <a:gd name="T16" fmla="*/ 4758 w 5001"/>
              <a:gd name="T17" fmla="*/ 1271 h 4552"/>
              <a:gd name="T18" fmla="*/ 4666 w 5001"/>
              <a:gd name="T19" fmla="*/ 1369 h 4552"/>
              <a:gd name="T20" fmla="*/ 4465 w 5001"/>
              <a:gd name="T21" fmla="*/ 1467 h 4552"/>
              <a:gd name="T22" fmla="*/ 4499 w 5001"/>
              <a:gd name="T23" fmla="*/ 1793 h 4552"/>
              <a:gd name="T24" fmla="*/ 4761 w 5001"/>
              <a:gd name="T25" fmla="*/ 1716 h 4552"/>
              <a:gd name="T26" fmla="*/ 4879 w 5001"/>
              <a:gd name="T27" fmla="*/ 2173 h 4552"/>
              <a:gd name="T28" fmla="*/ 4648 w 5001"/>
              <a:gd name="T29" fmla="*/ 2451 h 4552"/>
              <a:gd name="T30" fmla="*/ 4410 w 5001"/>
              <a:gd name="T31" fmla="*/ 2771 h 4552"/>
              <a:gd name="T32" fmla="*/ 3894 w 5001"/>
              <a:gd name="T33" fmla="*/ 3419 h 4552"/>
              <a:gd name="T34" fmla="*/ 3279 w 5001"/>
              <a:gd name="T35" fmla="*/ 3991 h 4552"/>
              <a:gd name="T36" fmla="*/ 2758 w 5001"/>
              <a:gd name="T37" fmla="*/ 4166 h 4552"/>
              <a:gd name="T38" fmla="*/ 2495 w 5001"/>
              <a:gd name="T39" fmla="*/ 4257 h 4552"/>
              <a:gd name="T40" fmla="*/ 2024 w 5001"/>
              <a:gd name="T41" fmla="*/ 4270 h 4552"/>
              <a:gd name="T42" fmla="*/ 1837 w 5001"/>
              <a:gd name="T43" fmla="*/ 4258 h 4552"/>
              <a:gd name="T44" fmla="*/ 1566 w 5001"/>
              <a:gd name="T45" fmla="*/ 4380 h 4552"/>
              <a:gd name="T46" fmla="*/ 1032 w 5001"/>
              <a:gd name="T47" fmla="*/ 4516 h 4552"/>
              <a:gd name="T48" fmla="*/ 878 w 5001"/>
              <a:gd name="T49" fmla="*/ 4521 h 4552"/>
              <a:gd name="T50" fmla="*/ 653 w 5001"/>
              <a:gd name="T51" fmla="*/ 4385 h 4552"/>
              <a:gd name="T52" fmla="*/ 555 w 5001"/>
              <a:gd name="T53" fmla="*/ 4385 h 4552"/>
              <a:gd name="T54" fmla="*/ 505 w 5001"/>
              <a:gd name="T55" fmla="*/ 4073 h 4552"/>
              <a:gd name="T56" fmla="*/ 396 w 5001"/>
              <a:gd name="T57" fmla="*/ 3910 h 4552"/>
              <a:gd name="T58" fmla="*/ 428 w 5001"/>
              <a:gd name="T59" fmla="*/ 3334 h 4552"/>
              <a:gd name="T60" fmla="*/ 114 w 5001"/>
              <a:gd name="T61" fmla="*/ 2576 h 4552"/>
              <a:gd name="T62" fmla="*/ 84 w 5001"/>
              <a:gd name="T63" fmla="*/ 2259 h 4552"/>
              <a:gd name="T64" fmla="*/ 242 w 5001"/>
              <a:gd name="T65" fmla="*/ 2209 h 4552"/>
              <a:gd name="T66" fmla="*/ 490 w 5001"/>
              <a:gd name="T67" fmla="*/ 2430 h 4552"/>
              <a:gd name="T68" fmla="*/ 849 w 5001"/>
              <a:gd name="T69" fmla="*/ 2441 h 4552"/>
              <a:gd name="T70" fmla="*/ 971 w 5001"/>
              <a:gd name="T71" fmla="*/ 2303 h 4552"/>
              <a:gd name="T72" fmla="*/ 1095 w 5001"/>
              <a:gd name="T73" fmla="*/ 965 h 4552"/>
              <a:gd name="T74" fmla="*/ 1308 w 5001"/>
              <a:gd name="T75" fmla="*/ 1292 h 4552"/>
              <a:gd name="T76" fmla="*/ 1534 w 5001"/>
              <a:gd name="T77" fmla="*/ 1723 h 4552"/>
              <a:gd name="T78" fmla="*/ 1672 w 5001"/>
              <a:gd name="T79" fmla="*/ 1641 h 4552"/>
              <a:gd name="T80" fmla="*/ 1985 w 5001"/>
              <a:gd name="T81" fmla="*/ 1194 h 4552"/>
              <a:gd name="T82" fmla="*/ 2325 w 5001"/>
              <a:gd name="T83" fmla="*/ 1284 h 4552"/>
              <a:gd name="T84" fmla="*/ 2673 w 5001"/>
              <a:gd name="T85" fmla="*/ 1313 h 4552"/>
              <a:gd name="T86" fmla="*/ 2897 w 5001"/>
              <a:gd name="T87" fmla="*/ 1030 h 4552"/>
              <a:gd name="T88" fmla="*/ 3097 w 5001"/>
              <a:gd name="T89" fmla="*/ 887 h 4552"/>
              <a:gd name="T90" fmla="*/ 3418 w 5001"/>
              <a:gd name="T91" fmla="*/ 467 h 4552"/>
              <a:gd name="T92" fmla="*/ 3859 w 5001"/>
              <a:gd name="T93" fmla="*/ 135 h 4552"/>
              <a:gd name="T94" fmla="*/ 3992 w 5001"/>
              <a:gd name="T95" fmla="*/ 37 h 4552"/>
              <a:gd name="T96" fmla="*/ 4589 w 5001"/>
              <a:gd name="T97" fmla="*/ 144 h 4552"/>
              <a:gd name="T98" fmla="*/ 4655 w 5001"/>
              <a:gd name="T99" fmla="*/ 452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001" h="4552">
                <a:moveTo>
                  <a:pt x="3580" y="2376"/>
                </a:moveTo>
                <a:cubicBezTo>
                  <a:pt x="3610" y="2363"/>
                  <a:pt x="3667" y="2307"/>
                  <a:pt x="3701" y="2342"/>
                </a:cubicBezTo>
                <a:cubicBezTo>
                  <a:pt x="3739" y="2383"/>
                  <a:pt x="3780" y="2421"/>
                  <a:pt x="3819" y="2462"/>
                </a:cubicBezTo>
                <a:cubicBezTo>
                  <a:pt x="3869" y="2514"/>
                  <a:pt x="3900" y="2518"/>
                  <a:pt x="3922" y="2593"/>
                </a:cubicBezTo>
                <a:cubicBezTo>
                  <a:pt x="3929" y="2617"/>
                  <a:pt x="3888" y="2661"/>
                  <a:pt x="3874" y="2677"/>
                </a:cubicBezTo>
                <a:cubicBezTo>
                  <a:pt x="3802" y="2767"/>
                  <a:pt x="3862" y="2827"/>
                  <a:pt x="3690" y="2875"/>
                </a:cubicBezTo>
                <a:cubicBezTo>
                  <a:pt x="3640" y="2889"/>
                  <a:pt x="3588" y="2879"/>
                  <a:pt x="3558" y="2930"/>
                </a:cubicBezTo>
                <a:cubicBezTo>
                  <a:pt x="3538" y="2962"/>
                  <a:pt x="3515" y="3036"/>
                  <a:pt x="3488" y="3059"/>
                </a:cubicBezTo>
                <a:cubicBezTo>
                  <a:pt x="3425" y="3109"/>
                  <a:pt x="3330" y="2988"/>
                  <a:pt x="3294" y="2952"/>
                </a:cubicBezTo>
                <a:cubicBezTo>
                  <a:pt x="3265" y="2924"/>
                  <a:pt x="3275" y="2878"/>
                  <a:pt x="3247" y="2843"/>
                </a:cubicBezTo>
                <a:cubicBezTo>
                  <a:pt x="3215" y="2803"/>
                  <a:pt x="3219" y="2747"/>
                  <a:pt x="3179" y="2708"/>
                </a:cubicBezTo>
                <a:cubicBezTo>
                  <a:pt x="3226" y="2674"/>
                  <a:pt x="3275" y="2668"/>
                  <a:pt x="3309" y="2617"/>
                </a:cubicBezTo>
                <a:cubicBezTo>
                  <a:pt x="3339" y="2572"/>
                  <a:pt x="3355" y="2519"/>
                  <a:pt x="3388" y="2477"/>
                </a:cubicBezTo>
                <a:cubicBezTo>
                  <a:pt x="3419" y="2437"/>
                  <a:pt x="3459" y="2445"/>
                  <a:pt x="3498" y="2424"/>
                </a:cubicBezTo>
                <a:cubicBezTo>
                  <a:pt x="3530" y="2406"/>
                  <a:pt x="3547" y="2390"/>
                  <a:pt x="3580" y="2376"/>
                </a:cubicBezTo>
                <a:close/>
                <a:moveTo>
                  <a:pt x="4732" y="665"/>
                </a:moveTo>
                <a:cubicBezTo>
                  <a:pt x="4792" y="813"/>
                  <a:pt x="4777" y="954"/>
                  <a:pt x="4769" y="1111"/>
                </a:cubicBezTo>
                <a:cubicBezTo>
                  <a:pt x="4767" y="1160"/>
                  <a:pt x="4768" y="1217"/>
                  <a:pt x="4758" y="1271"/>
                </a:cubicBezTo>
                <a:cubicBezTo>
                  <a:pt x="4742" y="1350"/>
                  <a:pt x="4731" y="1329"/>
                  <a:pt x="4744" y="1427"/>
                </a:cubicBezTo>
                <a:cubicBezTo>
                  <a:pt x="4737" y="1418"/>
                  <a:pt x="4702" y="1382"/>
                  <a:pt x="4666" y="1369"/>
                </a:cubicBezTo>
                <a:cubicBezTo>
                  <a:pt x="4628" y="1357"/>
                  <a:pt x="4589" y="1363"/>
                  <a:pt x="4561" y="1361"/>
                </a:cubicBezTo>
                <a:cubicBezTo>
                  <a:pt x="4535" y="1413"/>
                  <a:pt x="4495" y="1402"/>
                  <a:pt x="4465" y="1467"/>
                </a:cubicBezTo>
                <a:cubicBezTo>
                  <a:pt x="4429" y="1545"/>
                  <a:pt x="4396" y="1666"/>
                  <a:pt x="4385" y="1657"/>
                </a:cubicBezTo>
                <a:cubicBezTo>
                  <a:pt x="4443" y="1710"/>
                  <a:pt x="4463" y="1752"/>
                  <a:pt x="4499" y="1793"/>
                </a:cubicBezTo>
                <a:cubicBezTo>
                  <a:pt x="4558" y="1860"/>
                  <a:pt x="4642" y="1896"/>
                  <a:pt x="4706" y="1832"/>
                </a:cubicBezTo>
                <a:cubicBezTo>
                  <a:pt x="4725" y="1804"/>
                  <a:pt x="4697" y="1805"/>
                  <a:pt x="4761" y="1716"/>
                </a:cubicBezTo>
                <a:lnTo>
                  <a:pt x="5001" y="1724"/>
                </a:lnTo>
                <a:cubicBezTo>
                  <a:pt x="4966" y="1881"/>
                  <a:pt x="4921" y="2018"/>
                  <a:pt x="4879" y="2173"/>
                </a:cubicBezTo>
                <a:cubicBezTo>
                  <a:pt x="4858" y="2253"/>
                  <a:pt x="4815" y="2416"/>
                  <a:pt x="4705" y="2408"/>
                </a:cubicBezTo>
                <a:cubicBezTo>
                  <a:pt x="4723" y="2447"/>
                  <a:pt x="4671" y="2446"/>
                  <a:pt x="4648" y="2451"/>
                </a:cubicBezTo>
                <a:cubicBezTo>
                  <a:pt x="4618" y="2457"/>
                  <a:pt x="4593" y="2494"/>
                  <a:pt x="4574" y="2515"/>
                </a:cubicBezTo>
                <a:cubicBezTo>
                  <a:pt x="4508" y="2589"/>
                  <a:pt x="4440" y="2676"/>
                  <a:pt x="4410" y="2771"/>
                </a:cubicBezTo>
                <a:cubicBezTo>
                  <a:pt x="4393" y="2823"/>
                  <a:pt x="4346" y="2857"/>
                  <a:pt x="4319" y="2904"/>
                </a:cubicBezTo>
                <a:cubicBezTo>
                  <a:pt x="4185" y="3143"/>
                  <a:pt x="4110" y="3241"/>
                  <a:pt x="3894" y="3419"/>
                </a:cubicBezTo>
                <a:cubicBezTo>
                  <a:pt x="3798" y="3498"/>
                  <a:pt x="3742" y="3613"/>
                  <a:pt x="3646" y="3692"/>
                </a:cubicBezTo>
                <a:cubicBezTo>
                  <a:pt x="3524" y="3792"/>
                  <a:pt x="3405" y="3895"/>
                  <a:pt x="3279" y="3991"/>
                </a:cubicBezTo>
                <a:cubicBezTo>
                  <a:pt x="3180" y="4066"/>
                  <a:pt x="3067" y="4156"/>
                  <a:pt x="2940" y="4173"/>
                </a:cubicBezTo>
                <a:cubicBezTo>
                  <a:pt x="2879" y="4181"/>
                  <a:pt x="2818" y="4148"/>
                  <a:pt x="2758" y="4166"/>
                </a:cubicBezTo>
                <a:cubicBezTo>
                  <a:pt x="2714" y="4179"/>
                  <a:pt x="2653" y="4232"/>
                  <a:pt x="2713" y="4270"/>
                </a:cubicBezTo>
                <a:cubicBezTo>
                  <a:pt x="2642" y="4302"/>
                  <a:pt x="2562" y="4211"/>
                  <a:pt x="2495" y="4257"/>
                </a:cubicBezTo>
                <a:cubicBezTo>
                  <a:pt x="2417" y="4310"/>
                  <a:pt x="2400" y="4342"/>
                  <a:pt x="2293" y="4301"/>
                </a:cubicBezTo>
                <a:cubicBezTo>
                  <a:pt x="2213" y="4270"/>
                  <a:pt x="2109" y="4237"/>
                  <a:pt x="2024" y="4270"/>
                </a:cubicBezTo>
                <a:cubicBezTo>
                  <a:pt x="1986" y="4284"/>
                  <a:pt x="2005" y="4309"/>
                  <a:pt x="1948" y="4288"/>
                </a:cubicBezTo>
                <a:cubicBezTo>
                  <a:pt x="1914" y="4276"/>
                  <a:pt x="1854" y="4297"/>
                  <a:pt x="1837" y="4258"/>
                </a:cubicBezTo>
                <a:cubicBezTo>
                  <a:pt x="1836" y="4263"/>
                  <a:pt x="1836" y="4268"/>
                  <a:pt x="1837" y="4273"/>
                </a:cubicBezTo>
                <a:cubicBezTo>
                  <a:pt x="1750" y="4259"/>
                  <a:pt x="1610" y="4299"/>
                  <a:pt x="1566" y="4380"/>
                </a:cubicBezTo>
                <a:cubicBezTo>
                  <a:pt x="1527" y="4451"/>
                  <a:pt x="1332" y="4378"/>
                  <a:pt x="1270" y="4404"/>
                </a:cubicBezTo>
                <a:cubicBezTo>
                  <a:pt x="1178" y="4444"/>
                  <a:pt x="1237" y="4356"/>
                  <a:pt x="1032" y="4516"/>
                </a:cubicBezTo>
                <a:cubicBezTo>
                  <a:pt x="985" y="4552"/>
                  <a:pt x="1004" y="4545"/>
                  <a:pt x="950" y="4531"/>
                </a:cubicBezTo>
                <a:cubicBezTo>
                  <a:pt x="926" y="4525"/>
                  <a:pt x="900" y="4538"/>
                  <a:pt x="878" y="4521"/>
                </a:cubicBezTo>
                <a:cubicBezTo>
                  <a:pt x="855" y="4501"/>
                  <a:pt x="832" y="4478"/>
                  <a:pt x="801" y="4469"/>
                </a:cubicBezTo>
                <a:cubicBezTo>
                  <a:pt x="855" y="4395"/>
                  <a:pt x="689" y="4392"/>
                  <a:pt x="653" y="4385"/>
                </a:cubicBezTo>
                <a:cubicBezTo>
                  <a:pt x="675" y="4328"/>
                  <a:pt x="652" y="4276"/>
                  <a:pt x="583" y="4289"/>
                </a:cubicBezTo>
                <a:cubicBezTo>
                  <a:pt x="536" y="4297"/>
                  <a:pt x="553" y="4353"/>
                  <a:pt x="555" y="4385"/>
                </a:cubicBezTo>
                <a:cubicBezTo>
                  <a:pt x="470" y="4352"/>
                  <a:pt x="537" y="4252"/>
                  <a:pt x="545" y="4200"/>
                </a:cubicBezTo>
                <a:cubicBezTo>
                  <a:pt x="552" y="4156"/>
                  <a:pt x="528" y="4110"/>
                  <a:pt x="505" y="4073"/>
                </a:cubicBezTo>
                <a:cubicBezTo>
                  <a:pt x="493" y="4052"/>
                  <a:pt x="387" y="3905"/>
                  <a:pt x="457" y="3973"/>
                </a:cubicBezTo>
                <a:cubicBezTo>
                  <a:pt x="427" y="3943"/>
                  <a:pt x="440" y="3910"/>
                  <a:pt x="396" y="3910"/>
                </a:cubicBezTo>
                <a:cubicBezTo>
                  <a:pt x="358" y="3911"/>
                  <a:pt x="399" y="3817"/>
                  <a:pt x="403" y="3804"/>
                </a:cubicBezTo>
                <a:cubicBezTo>
                  <a:pt x="548" y="3889"/>
                  <a:pt x="577" y="3580"/>
                  <a:pt x="428" y="3334"/>
                </a:cubicBezTo>
                <a:cubicBezTo>
                  <a:pt x="331" y="3172"/>
                  <a:pt x="245" y="3013"/>
                  <a:pt x="189" y="2831"/>
                </a:cubicBezTo>
                <a:cubicBezTo>
                  <a:pt x="163" y="2747"/>
                  <a:pt x="146" y="2659"/>
                  <a:pt x="114" y="2576"/>
                </a:cubicBezTo>
                <a:cubicBezTo>
                  <a:pt x="83" y="2493"/>
                  <a:pt x="8" y="2419"/>
                  <a:pt x="0" y="2328"/>
                </a:cubicBezTo>
                <a:cubicBezTo>
                  <a:pt x="31" y="2299"/>
                  <a:pt x="78" y="2305"/>
                  <a:pt x="84" y="2259"/>
                </a:cubicBezTo>
                <a:cubicBezTo>
                  <a:pt x="89" y="2220"/>
                  <a:pt x="116" y="2153"/>
                  <a:pt x="157" y="2140"/>
                </a:cubicBezTo>
                <a:cubicBezTo>
                  <a:pt x="211" y="2122"/>
                  <a:pt x="205" y="2198"/>
                  <a:pt x="242" y="2209"/>
                </a:cubicBezTo>
                <a:cubicBezTo>
                  <a:pt x="306" y="2227"/>
                  <a:pt x="240" y="2291"/>
                  <a:pt x="271" y="2330"/>
                </a:cubicBezTo>
                <a:cubicBezTo>
                  <a:pt x="326" y="2398"/>
                  <a:pt x="410" y="2405"/>
                  <a:pt x="490" y="2430"/>
                </a:cubicBezTo>
                <a:cubicBezTo>
                  <a:pt x="563" y="2453"/>
                  <a:pt x="622" y="2421"/>
                  <a:pt x="694" y="2422"/>
                </a:cubicBezTo>
                <a:cubicBezTo>
                  <a:pt x="758" y="2424"/>
                  <a:pt x="783" y="2460"/>
                  <a:pt x="849" y="2441"/>
                </a:cubicBezTo>
                <a:cubicBezTo>
                  <a:pt x="809" y="2396"/>
                  <a:pt x="858" y="2389"/>
                  <a:pt x="885" y="2378"/>
                </a:cubicBezTo>
                <a:cubicBezTo>
                  <a:pt x="922" y="2364"/>
                  <a:pt x="924" y="2316"/>
                  <a:pt x="971" y="2303"/>
                </a:cubicBezTo>
                <a:cubicBezTo>
                  <a:pt x="1001" y="2294"/>
                  <a:pt x="1063" y="2290"/>
                  <a:pt x="1066" y="2248"/>
                </a:cubicBezTo>
                <a:lnTo>
                  <a:pt x="1095" y="965"/>
                </a:lnTo>
                <a:cubicBezTo>
                  <a:pt x="1146" y="1037"/>
                  <a:pt x="1196" y="1020"/>
                  <a:pt x="1253" y="1147"/>
                </a:cubicBezTo>
                <a:cubicBezTo>
                  <a:pt x="1274" y="1195"/>
                  <a:pt x="1291" y="1247"/>
                  <a:pt x="1308" y="1292"/>
                </a:cubicBezTo>
                <a:cubicBezTo>
                  <a:pt x="1403" y="1549"/>
                  <a:pt x="1212" y="1538"/>
                  <a:pt x="1291" y="1728"/>
                </a:cubicBezTo>
                <a:cubicBezTo>
                  <a:pt x="1343" y="1671"/>
                  <a:pt x="1468" y="1718"/>
                  <a:pt x="1534" y="1723"/>
                </a:cubicBezTo>
                <a:cubicBezTo>
                  <a:pt x="1562" y="1724"/>
                  <a:pt x="1612" y="1715"/>
                  <a:pt x="1624" y="1682"/>
                </a:cubicBezTo>
                <a:cubicBezTo>
                  <a:pt x="1621" y="1660"/>
                  <a:pt x="1616" y="1647"/>
                  <a:pt x="1672" y="1641"/>
                </a:cubicBezTo>
                <a:cubicBezTo>
                  <a:pt x="1740" y="1631"/>
                  <a:pt x="1745" y="1553"/>
                  <a:pt x="1805" y="1512"/>
                </a:cubicBezTo>
                <a:cubicBezTo>
                  <a:pt x="2000" y="1378"/>
                  <a:pt x="1888" y="1292"/>
                  <a:pt x="1985" y="1194"/>
                </a:cubicBezTo>
                <a:cubicBezTo>
                  <a:pt x="2055" y="1122"/>
                  <a:pt x="2160" y="1144"/>
                  <a:pt x="2213" y="1215"/>
                </a:cubicBezTo>
                <a:cubicBezTo>
                  <a:pt x="2247" y="1251"/>
                  <a:pt x="2272" y="1280"/>
                  <a:pt x="2325" y="1284"/>
                </a:cubicBezTo>
                <a:cubicBezTo>
                  <a:pt x="2360" y="1286"/>
                  <a:pt x="2458" y="1332"/>
                  <a:pt x="2499" y="1341"/>
                </a:cubicBezTo>
                <a:cubicBezTo>
                  <a:pt x="2602" y="1364"/>
                  <a:pt x="2593" y="1306"/>
                  <a:pt x="2673" y="1313"/>
                </a:cubicBezTo>
                <a:cubicBezTo>
                  <a:pt x="2761" y="1321"/>
                  <a:pt x="2807" y="1291"/>
                  <a:pt x="2836" y="1204"/>
                </a:cubicBezTo>
                <a:cubicBezTo>
                  <a:pt x="2856" y="1146"/>
                  <a:pt x="2885" y="1091"/>
                  <a:pt x="2897" y="1030"/>
                </a:cubicBezTo>
                <a:cubicBezTo>
                  <a:pt x="2907" y="984"/>
                  <a:pt x="2878" y="966"/>
                  <a:pt x="2926" y="958"/>
                </a:cubicBezTo>
                <a:cubicBezTo>
                  <a:pt x="2992" y="947"/>
                  <a:pt x="3057" y="934"/>
                  <a:pt x="3097" y="887"/>
                </a:cubicBezTo>
                <a:cubicBezTo>
                  <a:pt x="3164" y="807"/>
                  <a:pt x="3219" y="786"/>
                  <a:pt x="3229" y="691"/>
                </a:cubicBezTo>
                <a:cubicBezTo>
                  <a:pt x="3245" y="526"/>
                  <a:pt x="3339" y="522"/>
                  <a:pt x="3418" y="467"/>
                </a:cubicBezTo>
                <a:cubicBezTo>
                  <a:pt x="3602" y="337"/>
                  <a:pt x="3571" y="222"/>
                  <a:pt x="3709" y="190"/>
                </a:cubicBezTo>
                <a:cubicBezTo>
                  <a:pt x="3765" y="178"/>
                  <a:pt x="3829" y="177"/>
                  <a:pt x="3859" y="135"/>
                </a:cubicBezTo>
                <a:cubicBezTo>
                  <a:pt x="3900" y="78"/>
                  <a:pt x="3882" y="54"/>
                  <a:pt x="3993" y="41"/>
                </a:cubicBezTo>
                <a:cubicBezTo>
                  <a:pt x="3992" y="39"/>
                  <a:pt x="3992" y="38"/>
                  <a:pt x="3992" y="37"/>
                </a:cubicBezTo>
                <a:cubicBezTo>
                  <a:pt x="4128" y="10"/>
                  <a:pt x="4207" y="96"/>
                  <a:pt x="4343" y="100"/>
                </a:cubicBezTo>
                <a:cubicBezTo>
                  <a:pt x="4379" y="91"/>
                  <a:pt x="4526" y="0"/>
                  <a:pt x="4589" y="144"/>
                </a:cubicBezTo>
                <a:cubicBezTo>
                  <a:pt x="4594" y="154"/>
                  <a:pt x="4606" y="178"/>
                  <a:pt x="4612" y="202"/>
                </a:cubicBezTo>
                <a:cubicBezTo>
                  <a:pt x="4631" y="259"/>
                  <a:pt x="4652" y="367"/>
                  <a:pt x="4655" y="452"/>
                </a:cubicBezTo>
                <a:cubicBezTo>
                  <a:pt x="4657" y="529"/>
                  <a:pt x="4704" y="595"/>
                  <a:pt x="4732" y="66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1" name="꙱ Somalia (Federal Republic of Somalia) (SO) (H)">
            <a:extLst>
              <a:ext uri="{FF2B5EF4-FFF2-40B4-BE49-F238E27FC236}">
                <a16:creationId xmlns:a16="http://schemas.microsoft.com/office/drawing/2014/main" id="{3C870837-2A8C-4CA5-8593-3FAA2B853DA4}"/>
              </a:ext>
            </a:extLst>
          </p:cNvPr>
          <p:cNvSpPr>
            <a:spLocks/>
          </p:cNvSpPr>
          <p:nvPr/>
        </p:nvSpPr>
        <p:spPr bwMode="auto">
          <a:xfrm>
            <a:off x="5448769" y="2028183"/>
            <a:ext cx="267692" cy="403929"/>
          </a:xfrm>
          <a:custGeom>
            <a:avLst/>
            <a:gdLst>
              <a:gd name="T0" fmla="*/ 304 w 3255"/>
              <a:gd name="T1" fmla="*/ 2871 h 4883"/>
              <a:gd name="T2" fmla="*/ 647 w 3255"/>
              <a:gd name="T3" fmla="*/ 2705 h 4883"/>
              <a:gd name="T4" fmla="*/ 1310 w 3255"/>
              <a:gd name="T5" fmla="*/ 2490 h 4883"/>
              <a:gd name="T6" fmla="*/ 2204 w 3255"/>
              <a:gd name="T7" fmla="*/ 1432 h 4883"/>
              <a:gd name="T8" fmla="*/ 1878 w 3255"/>
              <a:gd name="T9" fmla="*/ 1423 h 4883"/>
              <a:gd name="T10" fmla="*/ 1526 w 3255"/>
              <a:gd name="T11" fmla="*/ 1291 h 4883"/>
              <a:gd name="T12" fmla="*/ 1166 w 3255"/>
              <a:gd name="T13" fmla="*/ 1154 h 4883"/>
              <a:gd name="T14" fmla="*/ 873 w 3255"/>
              <a:gd name="T15" fmla="*/ 998 h 4883"/>
              <a:gd name="T16" fmla="*/ 796 w 3255"/>
              <a:gd name="T17" fmla="*/ 944 h 4883"/>
              <a:gd name="T18" fmla="*/ 623 w 3255"/>
              <a:gd name="T19" fmla="*/ 687 h 4883"/>
              <a:gd name="T20" fmla="*/ 679 w 3255"/>
              <a:gd name="T21" fmla="*/ 190 h 4883"/>
              <a:gd name="T22" fmla="*/ 901 w 3255"/>
              <a:gd name="T23" fmla="*/ 463 h 4883"/>
              <a:gd name="T24" fmla="*/ 1245 w 3255"/>
              <a:gd name="T25" fmla="*/ 556 h 4883"/>
              <a:gd name="T26" fmla="*/ 1403 w 3255"/>
              <a:gd name="T27" fmla="*/ 463 h 4883"/>
              <a:gd name="T28" fmla="*/ 1593 w 3255"/>
              <a:gd name="T29" fmla="*/ 432 h 4883"/>
              <a:gd name="T30" fmla="*/ 1822 w 3255"/>
              <a:gd name="T31" fmla="*/ 412 h 4883"/>
              <a:gd name="T32" fmla="*/ 2030 w 3255"/>
              <a:gd name="T33" fmla="*/ 299 h 4883"/>
              <a:gd name="T34" fmla="*/ 2318 w 3255"/>
              <a:gd name="T35" fmla="*/ 260 h 4883"/>
              <a:gd name="T36" fmla="*/ 2462 w 3255"/>
              <a:gd name="T37" fmla="*/ 271 h 4883"/>
              <a:gd name="T38" fmla="*/ 2666 w 3255"/>
              <a:gd name="T39" fmla="*/ 206 h 4883"/>
              <a:gd name="T40" fmla="*/ 2885 w 3255"/>
              <a:gd name="T41" fmla="*/ 154 h 4883"/>
              <a:gd name="T42" fmla="*/ 3000 w 3255"/>
              <a:gd name="T43" fmla="*/ 23 h 4883"/>
              <a:gd name="T44" fmla="*/ 3185 w 3255"/>
              <a:gd name="T45" fmla="*/ 111 h 4883"/>
              <a:gd name="T46" fmla="*/ 3160 w 3255"/>
              <a:gd name="T47" fmla="*/ 352 h 4883"/>
              <a:gd name="T48" fmla="*/ 3130 w 3255"/>
              <a:gd name="T49" fmla="*/ 565 h 4883"/>
              <a:gd name="T50" fmla="*/ 3193 w 3255"/>
              <a:gd name="T51" fmla="*/ 530 h 4883"/>
              <a:gd name="T52" fmla="*/ 3255 w 3255"/>
              <a:gd name="T53" fmla="*/ 556 h 4883"/>
              <a:gd name="T54" fmla="*/ 3097 w 3255"/>
              <a:gd name="T55" fmla="*/ 645 h 4883"/>
              <a:gd name="T56" fmla="*/ 2967 w 3255"/>
              <a:gd name="T57" fmla="*/ 1120 h 4883"/>
              <a:gd name="T58" fmla="*/ 2861 w 3255"/>
              <a:gd name="T59" fmla="*/ 1379 h 4883"/>
              <a:gd name="T60" fmla="*/ 2787 w 3255"/>
              <a:gd name="T61" fmla="*/ 1452 h 4883"/>
              <a:gd name="T62" fmla="*/ 2771 w 3255"/>
              <a:gd name="T63" fmla="*/ 1569 h 4883"/>
              <a:gd name="T64" fmla="*/ 2631 w 3255"/>
              <a:gd name="T65" fmla="*/ 1811 h 4883"/>
              <a:gd name="T66" fmla="*/ 2521 w 3255"/>
              <a:gd name="T67" fmla="*/ 2153 h 4883"/>
              <a:gd name="T68" fmla="*/ 2334 w 3255"/>
              <a:gd name="T69" fmla="*/ 2473 h 4883"/>
              <a:gd name="T70" fmla="*/ 2151 w 3255"/>
              <a:gd name="T71" fmla="*/ 2783 h 4883"/>
              <a:gd name="T72" fmla="*/ 1332 w 3255"/>
              <a:gd name="T73" fmla="*/ 3612 h 4883"/>
              <a:gd name="T74" fmla="*/ 1065 w 3255"/>
              <a:gd name="T75" fmla="*/ 3817 h 4883"/>
              <a:gd name="T76" fmla="*/ 794 w 3255"/>
              <a:gd name="T77" fmla="*/ 4095 h 4883"/>
              <a:gd name="T78" fmla="*/ 553 w 3255"/>
              <a:gd name="T79" fmla="*/ 4384 h 4883"/>
              <a:gd name="T80" fmla="*/ 444 w 3255"/>
              <a:gd name="T81" fmla="*/ 4531 h 4883"/>
              <a:gd name="T82" fmla="*/ 340 w 3255"/>
              <a:gd name="T83" fmla="*/ 4606 h 4883"/>
              <a:gd name="T84" fmla="*/ 211 w 3255"/>
              <a:gd name="T85" fmla="*/ 4883 h 4883"/>
              <a:gd name="T86" fmla="*/ 115 w 3255"/>
              <a:gd name="T87" fmla="*/ 4698 h 4883"/>
              <a:gd name="T88" fmla="*/ 37 w 3255"/>
              <a:gd name="T89" fmla="*/ 4167 h 4883"/>
              <a:gd name="T90" fmla="*/ 34 w 3255"/>
              <a:gd name="T91" fmla="*/ 3370 h 4883"/>
              <a:gd name="T92" fmla="*/ 157 w 3255"/>
              <a:gd name="T93" fmla="*/ 3127 h 4883"/>
              <a:gd name="T94" fmla="*/ 316 w 3255"/>
              <a:gd name="T95" fmla="*/ 2866 h 4883"/>
              <a:gd name="T96" fmla="*/ 304 w 3255"/>
              <a:gd name="T97" fmla="*/ 2871 h 4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255" h="4883">
                <a:moveTo>
                  <a:pt x="304" y="2871"/>
                </a:moveTo>
                <a:cubicBezTo>
                  <a:pt x="422" y="2723"/>
                  <a:pt x="545" y="2814"/>
                  <a:pt x="647" y="2705"/>
                </a:cubicBezTo>
                <a:cubicBezTo>
                  <a:pt x="964" y="2364"/>
                  <a:pt x="1189" y="2640"/>
                  <a:pt x="1310" y="2490"/>
                </a:cubicBezTo>
                <a:lnTo>
                  <a:pt x="2204" y="1432"/>
                </a:lnTo>
                <a:cubicBezTo>
                  <a:pt x="2096" y="1432"/>
                  <a:pt x="1984" y="1450"/>
                  <a:pt x="1878" y="1423"/>
                </a:cubicBezTo>
                <a:cubicBezTo>
                  <a:pt x="1757" y="1392"/>
                  <a:pt x="1642" y="1334"/>
                  <a:pt x="1526" y="1291"/>
                </a:cubicBezTo>
                <a:cubicBezTo>
                  <a:pt x="1406" y="1246"/>
                  <a:pt x="1286" y="1200"/>
                  <a:pt x="1166" y="1154"/>
                </a:cubicBezTo>
                <a:cubicBezTo>
                  <a:pt x="1056" y="1112"/>
                  <a:pt x="958" y="1083"/>
                  <a:pt x="873" y="998"/>
                </a:cubicBezTo>
                <a:cubicBezTo>
                  <a:pt x="845" y="969"/>
                  <a:pt x="835" y="954"/>
                  <a:pt x="796" y="944"/>
                </a:cubicBezTo>
                <a:cubicBezTo>
                  <a:pt x="743" y="930"/>
                  <a:pt x="719" y="792"/>
                  <a:pt x="623" y="687"/>
                </a:cubicBezTo>
                <a:cubicBezTo>
                  <a:pt x="412" y="456"/>
                  <a:pt x="597" y="397"/>
                  <a:pt x="679" y="190"/>
                </a:cubicBezTo>
                <a:cubicBezTo>
                  <a:pt x="778" y="246"/>
                  <a:pt x="833" y="378"/>
                  <a:pt x="901" y="463"/>
                </a:cubicBezTo>
                <a:cubicBezTo>
                  <a:pt x="985" y="570"/>
                  <a:pt x="1114" y="599"/>
                  <a:pt x="1245" y="556"/>
                </a:cubicBezTo>
                <a:cubicBezTo>
                  <a:pt x="1295" y="540"/>
                  <a:pt x="1360" y="495"/>
                  <a:pt x="1403" y="463"/>
                </a:cubicBezTo>
                <a:cubicBezTo>
                  <a:pt x="1478" y="408"/>
                  <a:pt x="1500" y="417"/>
                  <a:pt x="1593" y="432"/>
                </a:cubicBezTo>
                <a:cubicBezTo>
                  <a:pt x="1689" y="448"/>
                  <a:pt x="1732" y="468"/>
                  <a:pt x="1822" y="412"/>
                </a:cubicBezTo>
                <a:cubicBezTo>
                  <a:pt x="1867" y="384"/>
                  <a:pt x="1971" y="278"/>
                  <a:pt x="2030" y="299"/>
                </a:cubicBezTo>
                <a:cubicBezTo>
                  <a:pt x="2165" y="347"/>
                  <a:pt x="2211" y="290"/>
                  <a:pt x="2318" y="260"/>
                </a:cubicBezTo>
                <a:cubicBezTo>
                  <a:pt x="2372" y="245"/>
                  <a:pt x="2408" y="266"/>
                  <a:pt x="2462" y="271"/>
                </a:cubicBezTo>
                <a:cubicBezTo>
                  <a:pt x="2539" y="279"/>
                  <a:pt x="2599" y="233"/>
                  <a:pt x="2666" y="206"/>
                </a:cubicBezTo>
                <a:cubicBezTo>
                  <a:pt x="2735" y="177"/>
                  <a:pt x="2815" y="190"/>
                  <a:pt x="2885" y="154"/>
                </a:cubicBezTo>
                <a:cubicBezTo>
                  <a:pt x="2944" y="125"/>
                  <a:pt x="2950" y="48"/>
                  <a:pt x="3000" y="23"/>
                </a:cubicBezTo>
                <a:cubicBezTo>
                  <a:pt x="3048" y="0"/>
                  <a:pt x="3204" y="41"/>
                  <a:pt x="3185" y="111"/>
                </a:cubicBezTo>
                <a:cubicBezTo>
                  <a:pt x="3160" y="201"/>
                  <a:pt x="3143" y="256"/>
                  <a:pt x="3160" y="352"/>
                </a:cubicBezTo>
                <a:cubicBezTo>
                  <a:pt x="3171" y="418"/>
                  <a:pt x="3189" y="514"/>
                  <a:pt x="3130" y="565"/>
                </a:cubicBezTo>
                <a:cubicBezTo>
                  <a:pt x="3169" y="580"/>
                  <a:pt x="3201" y="571"/>
                  <a:pt x="3193" y="530"/>
                </a:cubicBezTo>
                <a:cubicBezTo>
                  <a:pt x="3212" y="542"/>
                  <a:pt x="3233" y="551"/>
                  <a:pt x="3255" y="556"/>
                </a:cubicBezTo>
                <a:cubicBezTo>
                  <a:pt x="3242" y="620"/>
                  <a:pt x="3097" y="533"/>
                  <a:pt x="3097" y="645"/>
                </a:cubicBezTo>
                <a:cubicBezTo>
                  <a:pt x="3096" y="907"/>
                  <a:pt x="3108" y="910"/>
                  <a:pt x="2967" y="1120"/>
                </a:cubicBezTo>
                <a:cubicBezTo>
                  <a:pt x="2917" y="1195"/>
                  <a:pt x="2923" y="1307"/>
                  <a:pt x="2861" y="1379"/>
                </a:cubicBezTo>
                <a:cubicBezTo>
                  <a:pt x="2837" y="1407"/>
                  <a:pt x="2803" y="1415"/>
                  <a:pt x="2787" y="1452"/>
                </a:cubicBezTo>
                <a:cubicBezTo>
                  <a:pt x="2770" y="1489"/>
                  <a:pt x="2785" y="1530"/>
                  <a:pt x="2771" y="1569"/>
                </a:cubicBezTo>
                <a:cubicBezTo>
                  <a:pt x="2739" y="1658"/>
                  <a:pt x="2675" y="1729"/>
                  <a:pt x="2631" y="1811"/>
                </a:cubicBezTo>
                <a:cubicBezTo>
                  <a:pt x="2572" y="1920"/>
                  <a:pt x="2567" y="2041"/>
                  <a:pt x="2521" y="2153"/>
                </a:cubicBezTo>
                <a:cubicBezTo>
                  <a:pt x="2474" y="2268"/>
                  <a:pt x="2401" y="2370"/>
                  <a:pt x="2334" y="2473"/>
                </a:cubicBezTo>
                <a:cubicBezTo>
                  <a:pt x="2269" y="2573"/>
                  <a:pt x="2225" y="2689"/>
                  <a:pt x="2151" y="2783"/>
                </a:cubicBezTo>
                <a:cubicBezTo>
                  <a:pt x="1895" y="3103"/>
                  <a:pt x="1686" y="3384"/>
                  <a:pt x="1332" y="3612"/>
                </a:cubicBezTo>
                <a:cubicBezTo>
                  <a:pt x="1237" y="3673"/>
                  <a:pt x="1143" y="3736"/>
                  <a:pt x="1065" y="3817"/>
                </a:cubicBezTo>
                <a:cubicBezTo>
                  <a:pt x="976" y="3907"/>
                  <a:pt x="874" y="3997"/>
                  <a:pt x="794" y="4095"/>
                </a:cubicBezTo>
                <a:cubicBezTo>
                  <a:pt x="715" y="4192"/>
                  <a:pt x="631" y="4287"/>
                  <a:pt x="553" y="4384"/>
                </a:cubicBezTo>
                <a:cubicBezTo>
                  <a:pt x="514" y="4432"/>
                  <a:pt x="481" y="4483"/>
                  <a:pt x="444" y="4531"/>
                </a:cubicBezTo>
                <a:cubicBezTo>
                  <a:pt x="421" y="4561"/>
                  <a:pt x="352" y="4668"/>
                  <a:pt x="340" y="4606"/>
                </a:cubicBezTo>
                <a:cubicBezTo>
                  <a:pt x="340" y="4708"/>
                  <a:pt x="273" y="4806"/>
                  <a:pt x="211" y="4883"/>
                </a:cubicBezTo>
                <a:cubicBezTo>
                  <a:pt x="216" y="4803"/>
                  <a:pt x="161" y="4760"/>
                  <a:pt x="115" y="4698"/>
                </a:cubicBezTo>
                <a:cubicBezTo>
                  <a:pt x="0" y="4540"/>
                  <a:pt x="36" y="4358"/>
                  <a:pt x="37" y="4167"/>
                </a:cubicBezTo>
                <a:cubicBezTo>
                  <a:pt x="37" y="3901"/>
                  <a:pt x="35" y="3635"/>
                  <a:pt x="34" y="3370"/>
                </a:cubicBezTo>
                <a:cubicBezTo>
                  <a:pt x="34" y="3257"/>
                  <a:pt x="92" y="3210"/>
                  <a:pt x="157" y="3127"/>
                </a:cubicBezTo>
                <a:cubicBezTo>
                  <a:pt x="219" y="3047"/>
                  <a:pt x="265" y="2953"/>
                  <a:pt x="316" y="2866"/>
                </a:cubicBezTo>
                <a:cubicBezTo>
                  <a:pt x="312" y="2868"/>
                  <a:pt x="308" y="2869"/>
                  <a:pt x="304" y="287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2" name="꙱ Solomon Islands (SB) (H)">
            <a:extLst>
              <a:ext uri="{FF2B5EF4-FFF2-40B4-BE49-F238E27FC236}">
                <a16:creationId xmlns:a16="http://schemas.microsoft.com/office/drawing/2014/main" id="{DC6F1755-0958-4682-BF89-B58985E5959F}"/>
              </a:ext>
            </a:extLst>
          </p:cNvPr>
          <p:cNvSpPr>
            <a:spLocks noEditPoints="1"/>
          </p:cNvSpPr>
          <p:nvPr/>
        </p:nvSpPr>
        <p:spPr bwMode="auto">
          <a:xfrm>
            <a:off x="8441188" y="2576713"/>
            <a:ext cx="259327" cy="154163"/>
          </a:xfrm>
          <a:custGeom>
            <a:avLst/>
            <a:gdLst>
              <a:gd name="T0" fmla="*/ 119 w 3148"/>
              <a:gd name="T1" fmla="*/ 402 h 1865"/>
              <a:gd name="T2" fmla="*/ 90 w 3148"/>
              <a:gd name="T3" fmla="*/ 478 h 1865"/>
              <a:gd name="T4" fmla="*/ 3148 w 3148"/>
              <a:gd name="T5" fmla="*/ 1802 h 1865"/>
              <a:gd name="T6" fmla="*/ 3121 w 3148"/>
              <a:gd name="T7" fmla="*/ 1814 h 1865"/>
              <a:gd name="T8" fmla="*/ 2949 w 3148"/>
              <a:gd name="T9" fmla="*/ 1452 h 1865"/>
              <a:gd name="T10" fmla="*/ 2860 w 3148"/>
              <a:gd name="T11" fmla="*/ 1520 h 1865"/>
              <a:gd name="T12" fmla="*/ 1506 w 3148"/>
              <a:gd name="T13" fmla="*/ 998 h 1865"/>
              <a:gd name="T14" fmla="*/ 1548 w 3148"/>
              <a:gd name="T15" fmla="*/ 1137 h 1865"/>
              <a:gd name="T16" fmla="*/ 1752 w 3148"/>
              <a:gd name="T17" fmla="*/ 1508 h 1865"/>
              <a:gd name="T18" fmla="*/ 1444 w 3148"/>
              <a:gd name="T19" fmla="*/ 1312 h 1865"/>
              <a:gd name="T20" fmla="*/ 1355 w 3148"/>
              <a:gd name="T21" fmla="*/ 906 h 1865"/>
              <a:gd name="T22" fmla="*/ 1404 w 3148"/>
              <a:gd name="T23" fmla="*/ 786 h 1865"/>
              <a:gd name="T24" fmla="*/ 1359 w 3148"/>
              <a:gd name="T25" fmla="*/ 621 h 1865"/>
              <a:gd name="T26" fmla="*/ 1355 w 3148"/>
              <a:gd name="T27" fmla="*/ 906 h 1865"/>
              <a:gd name="T28" fmla="*/ 1212 w 3148"/>
              <a:gd name="T29" fmla="*/ 897 h 1865"/>
              <a:gd name="T30" fmla="*/ 1168 w 3148"/>
              <a:gd name="T31" fmla="*/ 900 h 1865"/>
              <a:gd name="T32" fmla="*/ 1168 w 3148"/>
              <a:gd name="T33" fmla="*/ 900 h 1865"/>
              <a:gd name="T34" fmla="*/ 1061 w 3148"/>
              <a:gd name="T35" fmla="*/ 1790 h 1865"/>
              <a:gd name="T36" fmla="*/ 983 w 3148"/>
              <a:gd name="T37" fmla="*/ 1770 h 1865"/>
              <a:gd name="T38" fmla="*/ 995 w 3148"/>
              <a:gd name="T39" fmla="*/ 644 h 1865"/>
              <a:gd name="T40" fmla="*/ 904 w 3148"/>
              <a:gd name="T41" fmla="*/ 486 h 1865"/>
              <a:gd name="T42" fmla="*/ 654 w 3148"/>
              <a:gd name="T43" fmla="*/ 327 h 1865"/>
              <a:gd name="T44" fmla="*/ 980 w 3148"/>
              <a:gd name="T45" fmla="*/ 634 h 1865"/>
              <a:gd name="T46" fmla="*/ 1061 w 3148"/>
              <a:gd name="T47" fmla="*/ 1146 h 1865"/>
              <a:gd name="T48" fmla="*/ 1307 w 3148"/>
              <a:gd name="T49" fmla="*/ 1155 h 1865"/>
              <a:gd name="T50" fmla="*/ 1024 w 3148"/>
              <a:gd name="T51" fmla="*/ 978 h 1865"/>
              <a:gd name="T52" fmla="*/ 1061 w 3148"/>
              <a:gd name="T53" fmla="*/ 1146 h 1865"/>
              <a:gd name="T54" fmla="*/ 826 w 3148"/>
              <a:gd name="T55" fmla="*/ 859 h 1865"/>
              <a:gd name="T56" fmla="*/ 672 w 3148"/>
              <a:gd name="T57" fmla="*/ 374 h 1865"/>
              <a:gd name="T58" fmla="*/ 672 w 3148"/>
              <a:gd name="T59" fmla="*/ 374 h 1865"/>
              <a:gd name="T60" fmla="*/ 609 w 3148"/>
              <a:gd name="T61" fmla="*/ 324 h 1865"/>
              <a:gd name="T62" fmla="*/ 467 w 3148"/>
              <a:gd name="T63" fmla="*/ 772 h 1865"/>
              <a:gd name="T64" fmla="*/ 467 w 3148"/>
              <a:gd name="T65" fmla="*/ 772 h 1865"/>
              <a:gd name="T66" fmla="*/ 422 w 3148"/>
              <a:gd name="T67" fmla="*/ 279 h 1865"/>
              <a:gd name="T68" fmla="*/ 381 w 3148"/>
              <a:gd name="T69" fmla="*/ 303 h 1865"/>
              <a:gd name="T70" fmla="*/ 381 w 3148"/>
              <a:gd name="T71" fmla="*/ 303 h 1865"/>
              <a:gd name="T72" fmla="*/ 318 w 3148"/>
              <a:gd name="T73" fmla="*/ 769 h 1865"/>
              <a:gd name="T74" fmla="*/ 410 w 3148"/>
              <a:gd name="T75" fmla="*/ 701 h 1865"/>
              <a:gd name="T76" fmla="*/ 369 w 3148"/>
              <a:gd name="T77" fmla="*/ 550 h 1865"/>
              <a:gd name="T78" fmla="*/ 241 w 3148"/>
              <a:gd name="T79" fmla="*/ 606 h 1865"/>
              <a:gd name="T80" fmla="*/ 410 w 3148"/>
              <a:gd name="T81" fmla="*/ 701 h 1865"/>
              <a:gd name="T82" fmla="*/ 283 w 3148"/>
              <a:gd name="T83" fmla="*/ 644 h 1865"/>
              <a:gd name="T84" fmla="*/ 224 w 3148"/>
              <a:gd name="T85" fmla="*/ 550 h 1865"/>
              <a:gd name="T86" fmla="*/ 224 w 3148"/>
              <a:gd name="T87" fmla="*/ 550 h 1865"/>
              <a:gd name="T88" fmla="*/ 360 w 3148"/>
              <a:gd name="T89" fmla="*/ 276 h 1865"/>
              <a:gd name="T90" fmla="*/ 57 w 3148"/>
              <a:gd name="T91" fmla="*/ 0 h 1865"/>
              <a:gd name="T92" fmla="*/ 48 w 3148"/>
              <a:gd name="T93" fmla="*/ 570 h 1865"/>
              <a:gd name="T94" fmla="*/ 48 w 3148"/>
              <a:gd name="T95" fmla="*/ 570 h 1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48" h="1865">
                <a:moveTo>
                  <a:pt x="90" y="478"/>
                </a:moveTo>
                <a:cubicBezTo>
                  <a:pt x="91" y="456"/>
                  <a:pt x="134" y="422"/>
                  <a:pt x="119" y="402"/>
                </a:cubicBezTo>
                <a:cubicBezTo>
                  <a:pt x="112" y="392"/>
                  <a:pt x="81" y="344"/>
                  <a:pt x="69" y="345"/>
                </a:cubicBezTo>
                <a:cubicBezTo>
                  <a:pt x="0" y="347"/>
                  <a:pt x="60" y="460"/>
                  <a:pt x="90" y="478"/>
                </a:cubicBezTo>
                <a:close/>
                <a:moveTo>
                  <a:pt x="3121" y="1814"/>
                </a:moveTo>
                <a:cubicBezTo>
                  <a:pt x="3130" y="1810"/>
                  <a:pt x="3139" y="1806"/>
                  <a:pt x="3148" y="1802"/>
                </a:cubicBezTo>
                <a:cubicBezTo>
                  <a:pt x="3138" y="1778"/>
                  <a:pt x="3117" y="1767"/>
                  <a:pt x="3094" y="1785"/>
                </a:cubicBezTo>
                <a:cubicBezTo>
                  <a:pt x="3102" y="1796"/>
                  <a:pt x="3111" y="1805"/>
                  <a:pt x="3121" y="1814"/>
                </a:cubicBezTo>
                <a:close/>
                <a:moveTo>
                  <a:pt x="2860" y="1520"/>
                </a:moveTo>
                <a:cubicBezTo>
                  <a:pt x="2883" y="1489"/>
                  <a:pt x="2949" y="1501"/>
                  <a:pt x="2949" y="1452"/>
                </a:cubicBezTo>
                <a:cubicBezTo>
                  <a:pt x="2902" y="1439"/>
                  <a:pt x="2853" y="1455"/>
                  <a:pt x="2830" y="1500"/>
                </a:cubicBezTo>
                <a:cubicBezTo>
                  <a:pt x="2840" y="1507"/>
                  <a:pt x="2850" y="1513"/>
                  <a:pt x="2860" y="1520"/>
                </a:cubicBezTo>
                <a:close/>
                <a:moveTo>
                  <a:pt x="1548" y="1137"/>
                </a:moveTo>
                <a:cubicBezTo>
                  <a:pt x="1567" y="1087"/>
                  <a:pt x="1541" y="1033"/>
                  <a:pt x="1506" y="998"/>
                </a:cubicBezTo>
                <a:cubicBezTo>
                  <a:pt x="1509" y="1026"/>
                  <a:pt x="1508" y="1054"/>
                  <a:pt x="1504" y="1081"/>
                </a:cubicBezTo>
                <a:cubicBezTo>
                  <a:pt x="1502" y="1102"/>
                  <a:pt x="1542" y="1117"/>
                  <a:pt x="1548" y="1137"/>
                </a:cubicBezTo>
                <a:close/>
                <a:moveTo>
                  <a:pt x="1595" y="1479"/>
                </a:moveTo>
                <a:cubicBezTo>
                  <a:pt x="1646" y="1496"/>
                  <a:pt x="1700" y="1496"/>
                  <a:pt x="1752" y="1508"/>
                </a:cubicBezTo>
                <a:cubicBezTo>
                  <a:pt x="1721" y="1410"/>
                  <a:pt x="1695" y="1399"/>
                  <a:pt x="1613" y="1356"/>
                </a:cubicBezTo>
                <a:cubicBezTo>
                  <a:pt x="1586" y="1342"/>
                  <a:pt x="1461" y="1251"/>
                  <a:pt x="1444" y="1312"/>
                </a:cubicBezTo>
                <a:cubicBezTo>
                  <a:pt x="1552" y="1371"/>
                  <a:pt x="1448" y="1357"/>
                  <a:pt x="1595" y="1479"/>
                </a:cubicBezTo>
                <a:close/>
                <a:moveTo>
                  <a:pt x="1355" y="906"/>
                </a:moveTo>
                <a:cubicBezTo>
                  <a:pt x="1415" y="950"/>
                  <a:pt x="1445" y="1021"/>
                  <a:pt x="1494" y="1075"/>
                </a:cubicBezTo>
                <a:cubicBezTo>
                  <a:pt x="1516" y="1032"/>
                  <a:pt x="1469" y="820"/>
                  <a:pt x="1404" y="786"/>
                </a:cubicBezTo>
                <a:cubicBezTo>
                  <a:pt x="1369" y="768"/>
                  <a:pt x="1428" y="735"/>
                  <a:pt x="1412" y="711"/>
                </a:cubicBezTo>
                <a:cubicBezTo>
                  <a:pt x="1393" y="684"/>
                  <a:pt x="1387" y="641"/>
                  <a:pt x="1359" y="621"/>
                </a:cubicBezTo>
                <a:cubicBezTo>
                  <a:pt x="1346" y="612"/>
                  <a:pt x="1288" y="590"/>
                  <a:pt x="1301" y="634"/>
                </a:cubicBezTo>
                <a:cubicBezTo>
                  <a:pt x="1325" y="720"/>
                  <a:pt x="1313" y="823"/>
                  <a:pt x="1355" y="906"/>
                </a:cubicBezTo>
                <a:close/>
                <a:moveTo>
                  <a:pt x="1159" y="924"/>
                </a:moveTo>
                <a:cubicBezTo>
                  <a:pt x="1176" y="913"/>
                  <a:pt x="1194" y="904"/>
                  <a:pt x="1212" y="897"/>
                </a:cubicBezTo>
                <a:cubicBezTo>
                  <a:pt x="1188" y="888"/>
                  <a:pt x="1167" y="899"/>
                  <a:pt x="1159" y="924"/>
                </a:cubicBezTo>
                <a:close/>
                <a:moveTo>
                  <a:pt x="1168" y="900"/>
                </a:moveTo>
                <a:cubicBezTo>
                  <a:pt x="1182" y="873"/>
                  <a:pt x="1165" y="848"/>
                  <a:pt x="1135" y="852"/>
                </a:cubicBezTo>
                <a:cubicBezTo>
                  <a:pt x="1130" y="877"/>
                  <a:pt x="1144" y="895"/>
                  <a:pt x="1168" y="900"/>
                </a:cubicBezTo>
                <a:close/>
                <a:moveTo>
                  <a:pt x="983" y="1770"/>
                </a:moveTo>
                <a:cubicBezTo>
                  <a:pt x="1004" y="1780"/>
                  <a:pt x="1049" y="1783"/>
                  <a:pt x="1061" y="1790"/>
                </a:cubicBezTo>
                <a:cubicBezTo>
                  <a:pt x="1091" y="1809"/>
                  <a:pt x="1090" y="1856"/>
                  <a:pt x="1129" y="1865"/>
                </a:cubicBezTo>
                <a:cubicBezTo>
                  <a:pt x="1171" y="1808"/>
                  <a:pt x="971" y="1704"/>
                  <a:pt x="983" y="1770"/>
                </a:cubicBezTo>
                <a:close/>
                <a:moveTo>
                  <a:pt x="1004" y="692"/>
                </a:moveTo>
                <a:cubicBezTo>
                  <a:pt x="998" y="676"/>
                  <a:pt x="995" y="660"/>
                  <a:pt x="995" y="644"/>
                </a:cubicBezTo>
                <a:cubicBezTo>
                  <a:pt x="1013" y="655"/>
                  <a:pt x="1030" y="668"/>
                  <a:pt x="1046" y="683"/>
                </a:cubicBezTo>
                <a:cubicBezTo>
                  <a:pt x="1077" y="608"/>
                  <a:pt x="973" y="499"/>
                  <a:pt x="904" y="486"/>
                </a:cubicBezTo>
                <a:cubicBezTo>
                  <a:pt x="834" y="473"/>
                  <a:pt x="756" y="360"/>
                  <a:pt x="722" y="348"/>
                </a:cubicBezTo>
                <a:cubicBezTo>
                  <a:pt x="698" y="339"/>
                  <a:pt x="675" y="345"/>
                  <a:pt x="654" y="327"/>
                </a:cubicBezTo>
                <a:cubicBezTo>
                  <a:pt x="686" y="409"/>
                  <a:pt x="750" y="509"/>
                  <a:pt x="838" y="538"/>
                </a:cubicBezTo>
                <a:cubicBezTo>
                  <a:pt x="877" y="578"/>
                  <a:pt x="931" y="604"/>
                  <a:pt x="980" y="634"/>
                </a:cubicBezTo>
                <a:cubicBezTo>
                  <a:pt x="948" y="643"/>
                  <a:pt x="977" y="681"/>
                  <a:pt x="1004" y="692"/>
                </a:cubicBezTo>
                <a:close/>
                <a:moveTo>
                  <a:pt x="1061" y="1146"/>
                </a:moveTo>
                <a:cubicBezTo>
                  <a:pt x="1115" y="1154"/>
                  <a:pt x="1150" y="1140"/>
                  <a:pt x="1201" y="1166"/>
                </a:cubicBezTo>
                <a:cubicBezTo>
                  <a:pt x="1231" y="1181"/>
                  <a:pt x="1293" y="1202"/>
                  <a:pt x="1307" y="1155"/>
                </a:cubicBezTo>
                <a:cubicBezTo>
                  <a:pt x="1324" y="1098"/>
                  <a:pt x="1228" y="1010"/>
                  <a:pt x="1176" y="1004"/>
                </a:cubicBezTo>
                <a:cubicBezTo>
                  <a:pt x="1125" y="999"/>
                  <a:pt x="1059" y="1029"/>
                  <a:pt x="1024" y="978"/>
                </a:cubicBezTo>
                <a:cubicBezTo>
                  <a:pt x="1002" y="945"/>
                  <a:pt x="972" y="933"/>
                  <a:pt x="946" y="974"/>
                </a:cubicBezTo>
                <a:cubicBezTo>
                  <a:pt x="906" y="1039"/>
                  <a:pt x="1002" y="1133"/>
                  <a:pt x="1061" y="1146"/>
                </a:cubicBezTo>
                <a:close/>
                <a:moveTo>
                  <a:pt x="802" y="894"/>
                </a:moveTo>
                <a:cubicBezTo>
                  <a:pt x="821" y="885"/>
                  <a:pt x="829" y="881"/>
                  <a:pt x="826" y="859"/>
                </a:cubicBezTo>
                <a:cubicBezTo>
                  <a:pt x="795" y="854"/>
                  <a:pt x="787" y="866"/>
                  <a:pt x="802" y="894"/>
                </a:cubicBezTo>
                <a:close/>
                <a:moveTo>
                  <a:pt x="672" y="374"/>
                </a:moveTo>
                <a:cubicBezTo>
                  <a:pt x="660" y="350"/>
                  <a:pt x="634" y="339"/>
                  <a:pt x="609" y="354"/>
                </a:cubicBezTo>
                <a:cubicBezTo>
                  <a:pt x="631" y="359"/>
                  <a:pt x="651" y="366"/>
                  <a:pt x="672" y="374"/>
                </a:cubicBezTo>
                <a:close/>
                <a:moveTo>
                  <a:pt x="639" y="338"/>
                </a:moveTo>
                <a:cubicBezTo>
                  <a:pt x="626" y="327"/>
                  <a:pt x="636" y="316"/>
                  <a:pt x="609" y="324"/>
                </a:cubicBezTo>
                <a:cubicBezTo>
                  <a:pt x="619" y="329"/>
                  <a:pt x="629" y="334"/>
                  <a:pt x="639" y="338"/>
                </a:cubicBezTo>
                <a:close/>
                <a:moveTo>
                  <a:pt x="467" y="772"/>
                </a:moveTo>
                <a:cubicBezTo>
                  <a:pt x="519" y="757"/>
                  <a:pt x="487" y="721"/>
                  <a:pt x="497" y="683"/>
                </a:cubicBezTo>
                <a:cubicBezTo>
                  <a:pt x="439" y="671"/>
                  <a:pt x="420" y="744"/>
                  <a:pt x="467" y="772"/>
                </a:cubicBezTo>
                <a:close/>
                <a:moveTo>
                  <a:pt x="422" y="309"/>
                </a:moveTo>
                <a:cubicBezTo>
                  <a:pt x="453" y="315"/>
                  <a:pt x="453" y="305"/>
                  <a:pt x="422" y="279"/>
                </a:cubicBezTo>
                <a:cubicBezTo>
                  <a:pt x="422" y="289"/>
                  <a:pt x="422" y="299"/>
                  <a:pt x="422" y="309"/>
                </a:cubicBezTo>
                <a:close/>
                <a:moveTo>
                  <a:pt x="381" y="303"/>
                </a:moveTo>
                <a:cubicBezTo>
                  <a:pt x="389" y="274"/>
                  <a:pt x="379" y="269"/>
                  <a:pt x="351" y="288"/>
                </a:cubicBezTo>
                <a:cubicBezTo>
                  <a:pt x="361" y="293"/>
                  <a:pt x="371" y="298"/>
                  <a:pt x="381" y="303"/>
                </a:cubicBezTo>
                <a:close/>
                <a:moveTo>
                  <a:pt x="348" y="781"/>
                </a:moveTo>
                <a:cubicBezTo>
                  <a:pt x="355" y="752"/>
                  <a:pt x="345" y="748"/>
                  <a:pt x="318" y="769"/>
                </a:cubicBezTo>
                <a:cubicBezTo>
                  <a:pt x="328" y="773"/>
                  <a:pt x="338" y="777"/>
                  <a:pt x="348" y="781"/>
                </a:cubicBezTo>
                <a:close/>
                <a:moveTo>
                  <a:pt x="410" y="701"/>
                </a:moveTo>
                <a:cubicBezTo>
                  <a:pt x="446" y="714"/>
                  <a:pt x="451" y="680"/>
                  <a:pt x="446" y="654"/>
                </a:cubicBezTo>
                <a:cubicBezTo>
                  <a:pt x="436" y="604"/>
                  <a:pt x="395" y="588"/>
                  <a:pt x="369" y="550"/>
                </a:cubicBezTo>
                <a:cubicBezTo>
                  <a:pt x="355" y="528"/>
                  <a:pt x="360" y="458"/>
                  <a:pt x="312" y="499"/>
                </a:cubicBezTo>
                <a:cubicBezTo>
                  <a:pt x="287" y="520"/>
                  <a:pt x="235" y="569"/>
                  <a:pt x="241" y="606"/>
                </a:cubicBezTo>
                <a:cubicBezTo>
                  <a:pt x="267" y="613"/>
                  <a:pt x="376" y="567"/>
                  <a:pt x="350" y="646"/>
                </a:cubicBezTo>
                <a:cubicBezTo>
                  <a:pt x="347" y="668"/>
                  <a:pt x="396" y="693"/>
                  <a:pt x="410" y="701"/>
                </a:cubicBezTo>
                <a:close/>
                <a:moveTo>
                  <a:pt x="277" y="757"/>
                </a:moveTo>
                <a:cubicBezTo>
                  <a:pt x="246" y="716"/>
                  <a:pt x="307" y="686"/>
                  <a:pt x="283" y="644"/>
                </a:cubicBezTo>
                <a:cubicBezTo>
                  <a:pt x="225" y="686"/>
                  <a:pt x="239" y="707"/>
                  <a:pt x="277" y="757"/>
                </a:cubicBezTo>
                <a:close/>
                <a:moveTo>
                  <a:pt x="224" y="550"/>
                </a:moveTo>
                <a:cubicBezTo>
                  <a:pt x="246" y="528"/>
                  <a:pt x="254" y="448"/>
                  <a:pt x="210" y="445"/>
                </a:cubicBezTo>
                <a:cubicBezTo>
                  <a:pt x="138" y="439"/>
                  <a:pt x="167" y="547"/>
                  <a:pt x="224" y="550"/>
                </a:cubicBezTo>
                <a:close/>
                <a:moveTo>
                  <a:pt x="158" y="181"/>
                </a:moveTo>
                <a:cubicBezTo>
                  <a:pt x="195" y="240"/>
                  <a:pt x="287" y="311"/>
                  <a:pt x="360" y="276"/>
                </a:cubicBezTo>
                <a:cubicBezTo>
                  <a:pt x="338" y="250"/>
                  <a:pt x="303" y="241"/>
                  <a:pt x="281" y="214"/>
                </a:cubicBezTo>
                <a:cubicBezTo>
                  <a:pt x="242" y="167"/>
                  <a:pt x="269" y="78"/>
                  <a:pt x="57" y="0"/>
                </a:cubicBezTo>
                <a:cubicBezTo>
                  <a:pt x="23" y="63"/>
                  <a:pt x="135" y="134"/>
                  <a:pt x="158" y="181"/>
                </a:cubicBezTo>
                <a:close/>
                <a:moveTo>
                  <a:pt x="48" y="570"/>
                </a:moveTo>
                <a:cubicBezTo>
                  <a:pt x="57" y="539"/>
                  <a:pt x="60" y="504"/>
                  <a:pt x="36" y="478"/>
                </a:cubicBezTo>
                <a:cubicBezTo>
                  <a:pt x="36" y="509"/>
                  <a:pt x="33" y="541"/>
                  <a:pt x="48" y="57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3" name="꙱ Slovenia (Republic of Slovenia) (SI) (H)">
            <a:extLst>
              <a:ext uri="{FF2B5EF4-FFF2-40B4-BE49-F238E27FC236}">
                <a16:creationId xmlns:a16="http://schemas.microsoft.com/office/drawing/2014/main" id="{A393F213-BAEB-444E-B4C2-F3C1395EE1C3}"/>
              </a:ext>
            </a:extLst>
          </p:cNvPr>
          <p:cNvSpPr>
            <a:spLocks/>
          </p:cNvSpPr>
          <p:nvPr/>
        </p:nvSpPr>
        <p:spPr bwMode="auto">
          <a:xfrm>
            <a:off x="4724565" y="1005216"/>
            <a:ext cx="74093" cy="44217"/>
          </a:xfrm>
          <a:custGeom>
            <a:avLst/>
            <a:gdLst>
              <a:gd name="T0" fmla="*/ 110 w 898"/>
              <a:gd name="T1" fmla="*/ 120 h 536"/>
              <a:gd name="T2" fmla="*/ 337 w 898"/>
              <a:gd name="T3" fmla="*/ 166 h 536"/>
              <a:gd name="T4" fmla="*/ 501 w 898"/>
              <a:gd name="T5" fmla="*/ 79 h 536"/>
              <a:gd name="T6" fmla="*/ 620 w 898"/>
              <a:gd name="T7" fmla="*/ 78 h 536"/>
              <a:gd name="T8" fmla="*/ 737 w 898"/>
              <a:gd name="T9" fmla="*/ 77 h 536"/>
              <a:gd name="T10" fmla="*/ 755 w 898"/>
              <a:gd name="T11" fmla="*/ 3 h 536"/>
              <a:gd name="T12" fmla="*/ 798 w 898"/>
              <a:gd name="T13" fmla="*/ 9 h 536"/>
              <a:gd name="T14" fmla="*/ 898 w 898"/>
              <a:gd name="T15" fmla="*/ 140 h 536"/>
              <a:gd name="T16" fmla="*/ 895 w 898"/>
              <a:gd name="T17" fmla="*/ 139 h 536"/>
              <a:gd name="T18" fmla="*/ 814 w 898"/>
              <a:gd name="T19" fmla="*/ 175 h 536"/>
              <a:gd name="T20" fmla="*/ 753 w 898"/>
              <a:gd name="T21" fmla="*/ 181 h 536"/>
              <a:gd name="T22" fmla="*/ 626 w 898"/>
              <a:gd name="T23" fmla="*/ 254 h 536"/>
              <a:gd name="T24" fmla="*/ 523 w 898"/>
              <a:gd name="T25" fmla="*/ 410 h 536"/>
              <a:gd name="T26" fmla="*/ 564 w 898"/>
              <a:gd name="T27" fmla="*/ 430 h 536"/>
              <a:gd name="T28" fmla="*/ 492 w 898"/>
              <a:gd name="T29" fmla="*/ 490 h 536"/>
              <a:gd name="T30" fmla="*/ 336 w 898"/>
              <a:gd name="T31" fmla="*/ 424 h 536"/>
              <a:gd name="T32" fmla="*/ 182 w 898"/>
              <a:gd name="T33" fmla="*/ 479 h 536"/>
              <a:gd name="T34" fmla="*/ 137 w 898"/>
              <a:gd name="T35" fmla="*/ 504 h 536"/>
              <a:gd name="T36" fmla="*/ 60 w 898"/>
              <a:gd name="T37" fmla="*/ 490 h 536"/>
              <a:gd name="T38" fmla="*/ 131 w 898"/>
              <a:gd name="T39" fmla="*/ 410 h 536"/>
              <a:gd name="T40" fmla="*/ 69 w 898"/>
              <a:gd name="T41" fmla="*/ 330 h 536"/>
              <a:gd name="T42" fmla="*/ 77 w 898"/>
              <a:gd name="T43" fmla="*/ 246 h 536"/>
              <a:gd name="T44" fmla="*/ 0 w 898"/>
              <a:gd name="T45" fmla="*/ 211 h 536"/>
              <a:gd name="T46" fmla="*/ 61 w 898"/>
              <a:gd name="T47" fmla="*/ 121 h 536"/>
              <a:gd name="T48" fmla="*/ 110 w 898"/>
              <a:gd name="T49" fmla="*/ 12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98" h="536">
                <a:moveTo>
                  <a:pt x="110" y="120"/>
                </a:moveTo>
                <a:cubicBezTo>
                  <a:pt x="139" y="127"/>
                  <a:pt x="312" y="188"/>
                  <a:pt x="337" y="166"/>
                </a:cubicBezTo>
                <a:cubicBezTo>
                  <a:pt x="386" y="122"/>
                  <a:pt x="430" y="74"/>
                  <a:pt x="501" y="79"/>
                </a:cubicBezTo>
                <a:cubicBezTo>
                  <a:pt x="539" y="81"/>
                  <a:pt x="584" y="99"/>
                  <a:pt x="620" y="78"/>
                </a:cubicBezTo>
                <a:cubicBezTo>
                  <a:pt x="656" y="56"/>
                  <a:pt x="700" y="54"/>
                  <a:pt x="737" y="77"/>
                </a:cubicBezTo>
                <a:cubicBezTo>
                  <a:pt x="716" y="51"/>
                  <a:pt x="730" y="15"/>
                  <a:pt x="755" y="3"/>
                </a:cubicBezTo>
                <a:cubicBezTo>
                  <a:pt x="770" y="0"/>
                  <a:pt x="783" y="3"/>
                  <a:pt x="798" y="9"/>
                </a:cubicBezTo>
                <a:cubicBezTo>
                  <a:pt x="837" y="34"/>
                  <a:pt x="872" y="105"/>
                  <a:pt x="898" y="140"/>
                </a:cubicBezTo>
                <a:lnTo>
                  <a:pt x="895" y="139"/>
                </a:lnTo>
                <a:cubicBezTo>
                  <a:pt x="847" y="114"/>
                  <a:pt x="746" y="98"/>
                  <a:pt x="814" y="175"/>
                </a:cubicBezTo>
                <a:cubicBezTo>
                  <a:pt x="790" y="174"/>
                  <a:pt x="757" y="152"/>
                  <a:pt x="753" y="181"/>
                </a:cubicBezTo>
                <a:cubicBezTo>
                  <a:pt x="747" y="219"/>
                  <a:pt x="619" y="227"/>
                  <a:pt x="626" y="254"/>
                </a:cubicBezTo>
                <a:cubicBezTo>
                  <a:pt x="668" y="414"/>
                  <a:pt x="639" y="326"/>
                  <a:pt x="523" y="410"/>
                </a:cubicBezTo>
                <a:cubicBezTo>
                  <a:pt x="537" y="414"/>
                  <a:pt x="550" y="427"/>
                  <a:pt x="564" y="430"/>
                </a:cubicBezTo>
                <a:cubicBezTo>
                  <a:pt x="531" y="438"/>
                  <a:pt x="569" y="532"/>
                  <a:pt x="492" y="490"/>
                </a:cubicBezTo>
                <a:cubicBezTo>
                  <a:pt x="434" y="457"/>
                  <a:pt x="390" y="476"/>
                  <a:pt x="336" y="424"/>
                </a:cubicBezTo>
                <a:cubicBezTo>
                  <a:pt x="247" y="536"/>
                  <a:pt x="191" y="476"/>
                  <a:pt x="182" y="479"/>
                </a:cubicBezTo>
                <a:cubicBezTo>
                  <a:pt x="168" y="485"/>
                  <a:pt x="157" y="500"/>
                  <a:pt x="137" y="504"/>
                </a:cubicBezTo>
                <a:cubicBezTo>
                  <a:pt x="135" y="510"/>
                  <a:pt x="82" y="495"/>
                  <a:pt x="60" y="490"/>
                </a:cubicBezTo>
                <a:cubicBezTo>
                  <a:pt x="91" y="462"/>
                  <a:pt x="155" y="452"/>
                  <a:pt x="131" y="410"/>
                </a:cubicBezTo>
                <a:cubicBezTo>
                  <a:pt x="112" y="376"/>
                  <a:pt x="26" y="385"/>
                  <a:pt x="69" y="330"/>
                </a:cubicBezTo>
                <a:cubicBezTo>
                  <a:pt x="7" y="323"/>
                  <a:pt x="62" y="259"/>
                  <a:pt x="77" y="246"/>
                </a:cubicBezTo>
                <a:cubicBezTo>
                  <a:pt x="52" y="240"/>
                  <a:pt x="14" y="222"/>
                  <a:pt x="0" y="211"/>
                </a:cubicBezTo>
                <a:cubicBezTo>
                  <a:pt x="35" y="159"/>
                  <a:pt x="51" y="135"/>
                  <a:pt x="61" y="121"/>
                </a:cubicBezTo>
                <a:cubicBezTo>
                  <a:pt x="71" y="114"/>
                  <a:pt x="85" y="114"/>
                  <a:pt x="110" y="12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4" name="꙱ Slovakia (Slovak Republic) (SK) (H)">
            <a:extLst>
              <a:ext uri="{FF2B5EF4-FFF2-40B4-BE49-F238E27FC236}">
                <a16:creationId xmlns:a16="http://schemas.microsoft.com/office/drawing/2014/main" id="{B36A4FED-D096-4F5D-93E9-41E417B550B1}"/>
              </a:ext>
            </a:extLst>
          </p:cNvPr>
          <p:cNvSpPr>
            <a:spLocks/>
          </p:cNvSpPr>
          <p:nvPr/>
        </p:nvSpPr>
        <p:spPr bwMode="auto">
          <a:xfrm>
            <a:off x="4803439" y="927537"/>
            <a:ext cx="127871" cy="56168"/>
          </a:xfrm>
          <a:custGeom>
            <a:avLst/>
            <a:gdLst>
              <a:gd name="T0" fmla="*/ 12 w 1555"/>
              <a:gd name="T1" fmla="*/ 342 h 685"/>
              <a:gd name="T2" fmla="*/ 162 w 1555"/>
              <a:gd name="T3" fmla="*/ 273 h 685"/>
              <a:gd name="T4" fmla="*/ 320 w 1555"/>
              <a:gd name="T5" fmla="*/ 183 h 685"/>
              <a:gd name="T6" fmla="*/ 545 w 1555"/>
              <a:gd name="T7" fmla="*/ 47 h 685"/>
              <a:gd name="T8" fmla="*/ 552 w 1555"/>
              <a:gd name="T9" fmla="*/ 44 h 685"/>
              <a:gd name="T10" fmla="*/ 558 w 1555"/>
              <a:gd name="T11" fmla="*/ 75 h 685"/>
              <a:gd name="T12" fmla="*/ 694 w 1555"/>
              <a:gd name="T13" fmla="*/ 12 h 685"/>
              <a:gd name="T14" fmla="*/ 797 w 1555"/>
              <a:gd name="T15" fmla="*/ 116 h 685"/>
              <a:gd name="T16" fmla="*/ 911 w 1555"/>
              <a:gd name="T17" fmla="*/ 88 h 685"/>
              <a:gd name="T18" fmla="*/ 1007 w 1555"/>
              <a:gd name="T19" fmla="*/ 68 h 685"/>
              <a:gd name="T20" fmla="*/ 1220 w 1555"/>
              <a:gd name="T21" fmla="*/ 62 h 685"/>
              <a:gd name="T22" fmla="*/ 1415 w 1555"/>
              <a:gd name="T23" fmla="*/ 130 h 685"/>
              <a:gd name="T24" fmla="*/ 1550 w 1555"/>
              <a:gd name="T25" fmla="*/ 176 h 685"/>
              <a:gd name="T26" fmla="*/ 1530 w 1555"/>
              <a:gd name="T27" fmla="*/ 237 h 685"/>
              <a:gd name="T28" fmla="*/ 1452 w 1555"/>
              <a:gd name="T29" fmla="*/ 391 h 685"/>
              <a:gd name="T30" fmla="*/ 1456 w 1555"/>
              <a:gd name="T31" fmla="*/ 419 h 685"/>
              <a:gd name="T32" fmla="*/ 1297 w 1555"/>
              <a:gd name="T33" fmla="*/ 395 h 685"/>
              <a:gd name="T34" fmla="*/ 1209 w 1555"/>
              <a:gd name="T35" fmla="*/ 384 h 685"/>
              <a:gd name="T36" fmla="*/ 1010 w 1555"/>
              <a:gd name="T37" fmla="*/ 367 h 685"/>
              <a:gd name="T38" fmla="*/ 963 w 1555"/>
              <a:gd name="T39" fmla="*/ 472 h 685"/>
              <a:gd name="T40" fmla="*/ 804 w 1555"/>
              <a:gd name="T41" fmla="*/ 506 h 685"/>
              <a:gd name="T42" fmla="*/ 717 w 1555"/>
              <a:gd name="T43" fmla="*/ 502 h 685"/>
              <a:gd name="T44" fmla="*/ 629 w 1555"/>
              <a:gd name="T45" fmla="*/ 553 h 685"/>
              <a:gd name="T46" fmla="*/ 549 w 1555"/>
              <a:gd name="T47" fmla="*/ 621 h 685"/>
              <a:gd name="T48" fmla="*/ 171 w 1555"/>
              <a:gd name="T49" fmla="*/ 593 h 685"/>
              <a:gd name="T50" fmla="*/ 91 w 1555"/>
              <a:gd name="T51" fmla="*/ 554 h 685"/>
              <a:gd name="T52" fmla="*/ 24 w 1555"/>
              <a:gd name="T53" fmla="*/ 427 h 685"/>
              <a:gd name="T54" fmla="*/ 12 w 1555"/>
              <a:gd name="T55" fmla="*/ 342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55" h="685">
                <a:moveTo>
                  <a:pt x="12" y="342"/>
                </a:moveTo>
                <a:cubicBezTo>
                  <a:pt x="43" y="258"/>
                  <a:pt x="84" y="273"/>
                  <a:pt x="162" y="273"/>
                </a:cubicBezTo>
                <a:cubicBezTo>
                  <a:pt x="191" y="272"/>
                  <a:pt x="316" y="210"/>
                  <a:pt x="320" y="183"/>
                </a:cubicBezTo>
                <a:cubicBezTo>
                  <a:pt x="330" y="99"/>
                  <a:pt x="493" y="30"/>
                  <a:pt x="545" y="47"/>
                </a:cubicBezTo>
                <a:cubicBezTo>
                  <a:pt x="548" y="46"/>
                  <a:pt x="549" y="45"/>
                  <a:pt x="552" y="44"/>
                </a:cubicBezTo>
                <a:cubicBezTo>
                  <a:pt x="559" y="57"/>
                  <a:pt x="559" y="67"/>
                  <a:pt x="558" y="75"/>
                </a:cubicBezTo>
                <a:cubicBezTo>
                  <a:pt x="591" y="71"/>
                  <a:pt x="658" y="0"/>
                  <a:pt x="694" y="12"/>
                </a:cubicBezTo>
                <a:cubicBezTo>
                  <a:pt x="750" y="31"/>
                  <a:pt x="790" y="71"/>
                  <a:pt x="797" y="116"/>
                </a:cubicBezTo>
                <a:cubicBezTo>
                  <a:pt x="845" y="154"/>
                  <a:pt x="857" y="128"/>
                  <a:pt x="911" y="88"/>
                </a:cubicBezTo>
                <a:cubicBezTo>
                  <a:pt x="929" y="75"/>
                  <a:pt x="980" y="58"/>
                  <a:pt x="1007" y="68"/>
                </a:cubicBezTo>
                <a:cubicBezTo>
                  <a:pt x="1105" y="103"/>
                  <a:pt x="1146" y="62"/>
                  <a:pt x="1220" y="62"/>
                </a:cubicBezTo>
                <a:cubicBezTo>
                  <a:pt x="1304" y="63"/>
                  <a:pt x="1344" y="63"/>
                  <a:pt x="1415" y="130"/>
                </a:cubicBezTo>
                <a:cubicBezTo>
                  <a:pt x="1445" y="158"/>
                  <a:pt x="1540" y="169"/>
                  <a:pt x="1550" y="176"/>
                </a:cubicBezTo>
                <a:cubicBezTo>
                  <a:pt x="1555" y="179"/>
                  <a:pt x="1547" y="190"/>
                  <a:pt x="1530" y="237"/>
                </a:cubicBezTo>
                <a:cubicBezTo>
                  <a:pt x="1511" y="293"/>
                  <a:pt x="1459" y="342"/>
                  <a:pt x="1452" y="391"/>
                </a:cubicBezTo>
                <a:cubicBezTo>
                  <a:pt x="1450" y="400"/>
                  <a:pt x="1455" y="410"/>
                  <a:pt x="1456" y="419"/>
                </a:cubicBezTo>
                <a:cubicBezTo>
                  <a:pt x="1398" y="418"/>
                  <a:pt x="1380" y="472"/>
                  <a:pt x="1297" y="395"/>
                </a:cubicBezTo>
                <a:cubicBezTo>
                  <a:pt x="1273" y="375"/>
                  <a:pt x="1237" y="343"/>
                  <a:pt x="1209" y="384"/>
                </a:cubicBezTo>
                <a:cubicBezTo>
                  <a:pt x="1147" y="378"/>
                  <a:pt x="1072" y="342"/>
                  <a:pt x="1010" y="367"/>
                </a:cubicBezTo>
                <a:cubicBezTo>
                  <a:pt x="980" y="379"/>
                  <a:pt x="986" y="450"/>
                  <a:pt x="963" y="472"/>
                </a:cubicBezTo>
                <a:cubicBezTo>
                  <a:pt x="928" y="505"/>
                  <a:pt x="852" y="525"/>
                  <a:pt x="804" y="506"/>
                </a:cubicBezTo>
                <a:cubicBezTo>
                  <a:pt x="768" y="492"/>
                  <a:pt x="728" y="453"/>
                  <a:pt x="717" y="502"/>
                </a:cubicBezTo>
                <a:cubicBezTo>
                  <a:pt x="712" y="531"/>
                  <a:pt x="652" y="551"/>
                  <a:pt x="629" y="553"/>
                </a:cubicBezTo>
                <a:cubicBezTo>
                  <a:pt x="582" y="558"/>
                  <a:pt x="473" y="560"/>
                  <a:pt x="549" y="621"/>
                </a:cubicBezTo>
                <a:cubicBezTo>
                  <a:pt x="411" y="638"/>
                  <a:pt x="290" y="685"/>
                  <a:pt x="171" y="593"/>
                </a:cubicBezTo>
                <a:cubicBezTo>
                  <a:pt x="125" y="557"/>
                  <a:pt x="106" y="544"/>
                  <a:pt x="91" y="554"/>
                </a:cubicBezTo>
                <a:cubicBezTo>
                  <a:pt x="0" y="486"/>
                  <a:pt x="34" y="460"/>
                  <a:pt x="24" y="427"/>
                </a:cubicBezTo>
                <a:cubicBezTo>
                  <a:pt x="12" y="389"/>
                  <a:pt x="19" y="377"/>
                  <a:pt x="12" y="34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5" name="꙱ Singapore (Republic of Singapore) (SG) (H)">
            <a:extLst>
              <a:ext uri="{FF2B5EF4-FFF2-40B4-BE49-F238E27FC236}">
                <a16:creationId xmlns:a16="http://schemas.microsoft.com/office/drawing/2014/main" id="{A5B7E457-E45D-4DA1-ADB8-30AD2C3BE88F}"/>
              </a:ext>
            </a:extLst>
          </p:cNvPr>
          <p:cNvSpPr>
            <a:spLocks/>
          </p:cNvSpPr>
          <p:nvPr/>
        </p:nvSpPr>
        <p:spPr bwMode="auto">
          <a:xfrm>
            <a:off x="7080020" y="2340092"/>
            <a:ext cx="9560" cy="7170"/>
          </a:xfrm>
          <a:custGeom>
            <a:avLst/>
            <a:gdLst>
              <a:gd name="T0" fmla="*/ 39 w 114"/>
              <a:gd name="T1" fmla="*/ 1 h 87"/>
              <a:gd name="T2" fmla="*/ 114 w 114"/>
              <a:gd name="T3" fmla="*/ 16 h 87"/>
              <a:gd name="T4" fmla="*/ 39 w 114"/>
              <a:gd name="T5" fmla="*/ 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4" h="87">
                <a:moveTo>
                  <a:pt x="39" y="1"/>
                </a:moveTo>
                <a:cubicBezTo>
                  <a:pt x="0" y="12"/>
                  <a:pt x="60" y="87"/>
                  <a:pt x="114" y="16"/>
                </a:cubicBezTo>
                <a:cubicBezTo>
                  <a:pt x="90" y="5"/>
                  <a:pt x="65" y="0"/>
                  <a:pt x="39" y="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6" name="꙱ Sierra Leone (Republic of Sierra Leone) (SL) (H)">
            <a:extLst>
              <a:ext uri="{FF2B5EF4-FFF2-40B4-BE49-F238E27FC236}">
                <a16:creationId xmlns:a16="http://schemas.microsoft.com/office/drawing/2014/main" id="{57EB1FD1-EE17-4D67-8DCB-B6766AD75ED6}"/>
              </a:ext>
            </a:extLst>
          </p:cNvPr>
          <p:cNvSpPr>
            <a:spLocks noEditPoints="1"/>
          </p:cNvSpPr>
          <p:nvPr/>
        </p:nvSpPr>
        <p:spPr bwMode="auto">
          <a:xfrm>
            <a:off x="4040993" y="2086740"/>
            <a:ext cx="80069" cy="92020"/>
          </a:xfrm>
          <a:custGeom>
            <a:avLst/>
            <a:gdLst>
              <a:gd name="T0" fmla="*/ 140 w 968"/>
              <a:gd name="T1" fmla="*/ 869 h 1113"/>
              <a:gd name="T2" fmla="*/ 131 w 968"/>
              <a:gd name="T3" fmla="*/ 889 h 1113"/>
              <a:gd name="T4" fmla="*/ 253 w 968"/>
              <a:gd name="T5" fmla="*/ 925 h 1113"/>
              <a:gd name="T6" fmla="*/ 140 w 968"/>
              <a:gd name="T7" fmla="*/ 869 h 1113"/>
              <a:gd name="T8" fmla="*/ 18 w 968"/>
              <a:gd name="T9" fmla="*/ 364 h 1113"/>
              <a:gd name="T10" fmla="*/ 104 w 968"/>
              <a:gd name="T11" fmla="*/ 343 h 1113"/>
              <a:gd name="T12" fmla="*/ 157 w 968"/>
              <a:gd name="T13" fmla="*/ 269 h 1113"/>
              <a:gd name="T14" fmla="*/ 267 w 968"/>
              <a:gd name="T15" fmla="*/ 99 h 1113"/>
              <a:gd name="T16" fmla="*/ 440 w 968"/>
              <a:gd name="T17" fmla="*/ 38 h 1113"/>
              <a:gd name="T18" fmla="*/ 685 w 968"/>
              <a:gd name="T19" fmla="*/ 38 h 1113"/>
              <a:gd name="T20" fmla="*/ 836 w 968"/>
              <a:gd name="T21" fmla="*/ 269 h 1113"/>
              <a:gd name="T22" fmla="*/ 835 w 968"/>
              <a:gd name="T23" fmla="*/ 332 h 1113"/>
              <a:gd name="T24" fmla="*/ 876 w 968"/>
              <a:gd name="T25" fmla="*/ 378 h 1113"/>
              <a:gd name="T26" fmla="*/ 887 w 968"/>
              <a:gd name="T27" fmla="*/ 466 h 1113"/>
              <a:gd name="T28" fmla="*/ 829 w 968"/>
              <a:gd name="T29" fmla="*/ 634 h 1113"/>
              <a:gd name="T30" fmla="*/ 950 w 968"/>
              <a:gd name="T31" fmla="*/ 561 h 1113"/>
              <a:gd name="T32" fmla="*/ 966 w 968"/>
              <a:gd name="T33" fmla="*/ 569 h 1113"/>
              <a:gd name="T34" fmla="*/ 958 w 968"/>
              <a:gd name="T35" fmla="*/ 611 h 1113"/>
              <a:gd name="T36" fmla="*/ 865 w 968"/>
              <a:gd name="T37" fmla="*/ 709 h 1113"/>
              <a:gd name="T38" fmla="*/ 828 w 968"/>
              <a:gd name="T39" fmla="*/ 835 h 1113"/>
              <a:gd name="T40" fmla="*/ 651 w 968"/>
              <a:gd name="T41" fmla="*/ 1000 h 1113"/>
              <a:gd name="T42" fmla="*/ 580 w 968"/>
              <a:gd name="T43" fmla="*/ 1113 h 1113"/>
              <a:gd name="T44" fmla="*/ 270 w 968"/>
              <a:gd name="T45" fmla="*/ 943 h 1113"/>
              <a:gd name="T46" fmla="*/ 267 w 968"/>
              <a:gd name="T47" fmla="*/ 919 h 1113"/>
              <a:gd name="T48" fmla="*/ 359 w 968"/>
              <a:gd name="T49" fmla="*/ 874 h 1113"/>
              <a:gd name="T50" fmla="*/ 270 w 968"/>
              <a:gd name="T51" fmla="*/ 809 h 1113"/>
              <a:gd name="T52" fmla="*/ 158 w 968"/>
              <a:gd name="T53" fmla="*/ 803 h 1113"/>
              <a:gd name="T54" fmla="*/ 116 w 968"/>
              <a:gd name="T55" fmla="*/ 643 h 1113"/>
              <a:gd name="T56" fmla="*/ 33 w 968"/>
              <a:gd name="T57" fmla="*/ 557 h 1113"/>
              <a:gd name="T58" fmla="*/ 95 w 968"/>
              <a:gd name="T59" fmla="*/ 598 h 1113"/>
              <a:gd name="T60" fmla="*/ 149 w 968"/>
              <a:gd name="T61" fmla="*/ 530 h 1113"/>
              <a:gd name="T62" fmla="*/ 146 w 968"/>
              <a:gd name="T63" fmla="*/ 491 h 1113"/>
              <a:gd name="T64" fmla="*/ 60 w 968"/>
              <a:gd name="T65" fmla="*/ 497 h 1113"/>
              <a:gd name="T66" fmla="*/ 48 w 968"/>
              <a:gd name="T67" fmla="*/ 530 h 1113"/>
              <a:gd name="T68" fmla="*/ 98 w 968"/>
              <a:gd name="T69" fmla="*/ 426 h 1113"/>
              <a:gd name="T70" fmla="*/ 18 w 968"/>
              <a:gd name="T71" fmla="*/ 364 h 1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8" h="1113">
                <a:moveTo>
                  <a:pt x="140" y="869"/>
                </a:moveTo>
                <a:cubicBezTo>
                  <a:pt x="137" y="875"/>
                  <a:pt x="134" y="882"/>
                  <a:pt x="131" y="889"/>
                </a:cubicBezTo>
                <a:cubicBezTo>
                  <a:pt x="171" y="902"/>
                  <a:pt x="210" y="919"/>
                  <a:pt x="253" y="925"/>
                </a:cubicBezTo>
                <a:cubicBezTo>
                  <a:pt x="290" y="844"/>
                  <a:pt x="168" y="870"/>
                  <a:pt x="140" y="869"/>
                </a:cubicBezTo>
                <a:close/>
                <a:moveTo>
                  <a:pt x="18" y="364"/>
                </a:moveTo>
                <a:cubicBezTo>
                  <a:pt x="43" y="340"/>
                  <a:pt x="76" y="361"/>
                  <a:pt x="104" y="343"/>
                </a:cubicBezTo>
                <a:cubicBezTo>
                  <a:pt x="131" y="326"/>
                  <a:pt x="124" y="279"/>
                  <a:pt x="157" y="269"/>
                </a:cubicBezTo>
                <a:cubicBezTo>
                  <a:pt x="212" y="253"/>
                  <a:pt x="249" y="146"/>
                  <a:pt x="267" y="99"/>
                </a:cubicBezTo>
                <a:cubicBezTo>
                  <a:pt x="295" y="19"/>
                  <a:pt x="380" y="77"/>
                  <a:pt x="440" y="38"/>
                </a:cubicBezTo>
                <a:cubicBezTo>
                  <a:pt x="491" y="2"/>
                  <a:pt x="633" y="0"/>
                  <a:pt x="685" y="38"/>
                </a:cubicBezTo>
                <a:cubicBezTo>
                  <a:pt x="723" y="64"/>
                  <a:pt x="818" y="218"/>
                  <a:pt x="836" y="269"/>
                </a:cubicBezTo>
                <a:cubicBezTo>
                  <a:pt x="844" y="291"/>
                  <a:pt x="820" y="317"/>
                  <a:pt x="835" y="332"/>
                </a:cubicBezTo>
                <a:cubicBezTo>
                  <a:pt x="853" y="351"/>
                  <a:pt x="874" y="346"/>
                  <a:pt x="876" y="378"/>
                </a:cubicBezTo>
                <a:cubicBezTo>
                  <a:pt x="877" y="403"/>
                  <a:pt x="868" y="446"/>
                  <a:pt x="887" y="466"/>
                </a:cubicBezTo>
                <a:cubicBezTo>
                  <a:pt x="914" y="495"/>
                  <a:pt x="824" y="586"/>
                  <a:pt x="829" y="634"/>
                </a:cubicBezTo>
                <a:cubicBezTo>
                  <a:pt x="834" y="621"/>
                  <a:pt x="916" y="570"/>
                  <a:pt x="950" y="561"/>
                </a:cubicBezTo>
                <a:cubicBezTo>
                  <a:pt x="955" y="563"/>
                  <a:pt x="961" y="565"/>
                  <a:pt x="966" y="569"/>
                </a:cubicBezTo>
                <a:cubicBezTo>
                  <a:pt x="962" y="575"/>
                  <a:pt x="968" y="584"/>
                  <a:pt x="958" y="611"/>
                </a:cubicBezTo>
                <a:cubicBezTo>
                  <a:pt x="931" y="687"/>
                  <a:pt x="906" y="658"/>
                  <a:pt x="865" y="709"/>
                </a:cubicBezTo>
                <a:cubicBezTo>
                  <a:pt x="838" y="744"/>
                  <a:pt x="863" y="796"/>
                  <a:pt x="828" y="835"/>
                </a:cubicBezTo>
                <a:cubicBezTo>
                  <a:pt x="775" y="895"/>
                  <a:pt x="707" y="943"/>
                  <a:pt x="651" y="1000"/>
                </a:cubicBezTo>
                <a:cubicBezTo>
                  <a:pt x="622" y="1029"/>
                  <a:pt x="619" y="1095"/>
                  <a:pt x="580" y="1113"/>
                </a:cubicBezTo>
                <a:cubicBezTo>
                  <a:pt x="558" y="1113"/>
                  <a:pt x="298" y="966"/>
                  <a:pt x="270" y="943"/>
                </a:cubicBezTo>
                <a:cubicBezTo>
                  <a:pt x="337" y="962"/>
                  <a:pt x="285" y="930"/>
                  <a:pt x="267" y="919"/>
                </a:cubicBezTo>
                <a:cubicBezTo>
                  <a:pt x="296" y="899"/>
                  <a:pt x="333" y="899"/>
                  <a:pt x="359" y="874"/>
                </a:cubicBezTo>
                <a:cubicBezTo>
                  <a:pt x="304" y="881"/>
                  <a:pt x="224" y="890"/>
                  <a:pt x="270" y="809"/>
                </a:cubicBezTo>
                <a:cubicBezTo>
                  <a:pt x="234" y="892"/>
                  <a:pt x="189" y="799"/>
                  <a:pt x="158" y="803"/>
                </a:cubicBezTo>
                <a:cubicBezTo>
                  <a:pt x="136" y="806"/>
                  <a:pt x="117" y="660"/>
                  <a:pt x="116" y="643"/>
                </a:cubicBezTo>
                <a:cubicBezTo>
                  <a:pt x="71" y="653"/>
                  <a:pt x="0" y="616"/>
                  <a:pt x="33" y="557"/>
                </a:cubicBezTo>
                <a:cubicBezTo>
                  <a:pt x="52" y="572"/>
                  <a:pt x="73" y="586"/>
                  <a:pt x="95" y="598"/>
                </a:cubicBezTo>
                <a:cubicBezTo>
                  <a:pt x="43" y="572"/>
                  <a:pt x="119" y="528"/>
                  <a:pt x="149" y="530"/>
                </a:cubicBezTo>
                <a:cubicBezTo>
                  <a:pt x="137" y="510"/>
                  <a:pt x="142" y="515"/>
                  <a:pt x="146" y="491"/>
                </a:cubicBezTo>
                <a:cubicBezTo>
                  <a:pt x="119" y="545"/>
                  <a:pt x="93" y="518"/>
                  <a:pt x="60" y="497"/>
                </a:cubicBezTo>
                <a:cubicBezTo>
                  <a:pt x="55" y="508"/>
                  <a:pt x="51" y="519"/>
                  <a:pt x="48" y="530"/>
                </a:cubicBezTo>
                <a:cubicBezTo>
                  <a:pt x="9" y="465"/>
                  <a:pt x="41" y="440"/>
                  <a:pt x="98" y="426"/>
                </a:cubicBezTo>
                <a:cubicBezTo>
                  <a:pt x="76" y="397"/>
                  <a:pt x="33" y="400"/>
                  <a:pt x="18" y="36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7" name="꙱ Serbia (Republic of Serbia) (RS) (H)">
            <a:extLst>
              <a:ext uri="{FF2B5EF4-FFF2-40B4-BE49-F238E27FC236}">
                <a16:creationId xmlns:a16="http://schemas.microsoft.com/office/drawing/2014/main" id="{05E509F6-D902-45AF-95CA-6F6445F2F3AD}"/>
              </a:ext>
            </a:extLst>
          </p:cNvPr>
          <p:cNvSpPr>
            <a:spLocks/>
          </p:cNvSpPr>
          <p:nvPr/>
        </p:nvSpPr>
        <p:spPr bwMode="auto">
          <a:xfrm>
            <a:off x="4850046" y="1024337"/>
            <a:ext cx="101580" cy="115921"/>
          </a:xfrm>
          <a:custGeom>
            <a:avLst/>
            <a:gdLst>
              <a:gd name="T0" fmla="*/ 255 w 1239"/>
              <a:gd name="T1" fmla="*/ 11 h 1399"/>
              <a:gd name="T2" fmla="*/ 238 w 1239"/>
              <a:gd name="T3" fmla="*/ 10 h 1399"/>
              <a:gd name="T4" fmla="*/ 139 w 1239"/>
              <a:gd name="T5" fmla="*/ 72 h 1399"/>
              <a:gd name="T6" fmla="*/ 0 w 1239"/>
              <a:gd name="T7" fmla="*/ 95 h 1399"/>
              <a:gd name="T8" fmla="*/ 39 w 1239"/>
              <a:gd name="T9" fmla="*/ 204 h 1399"/>
              <a:gd name="T10" fmla="*/ 81 w 1239"/>
              <a:gd name="T11" fmla="*/ 240 h 1399"/>
              <a:gd name="T12" fmla="*/ 177 w 1239"/>
              <a:gd name="T13" fmla="*/ 356 h 1399"/>
              <a:gd name="T14" fmla="*/ 84 w 1239"/>
              <a:gd name="T15" fmla="*/ 378 h 1399"/>
              <a:gd name="T16" fmla="*/ 76 w 1239"/>
              <a:gd name="T17" fmla="*/ 467 h 1399"/>
              <a:gd name="T18" fmla="*/ 150 w 1239"/>
              <a:gd name="T19" fmla="*/ 454 h 1399"/>
              <a:gd name="T20" fmla="*/ 123 w 1239"/>
              <a:gd name="T21" fmla="*/ 590 h 1399"/>
              <a:gd name="T22" fmla="*/ 158 w 1239"/>
              <a:gd name="T23" fmla="*/ 688 h 1399"/>
              <a:gd name="T24" fmla="*/ 223 w 1239"/>
              <a:gd name="T25" fmla="*/ 778 h 1399"/>
              <a:gd name="T26" fmla="*/ 161 w 1239"/>
              <a:gd name="T27" fmla="*/ 787 h 1399"/>
              <a:gd name="T28" fmla="*/ 234 w 1239"/>
              <a:gd name="T29" fmla="*/ 906 h 1399"/>
              <a:gd name="T30" fmla="*/ 70 w 1239"/>
              <a:gd name="T31" fmla="*/ 946 h 1399"/>
              <a:gd name="T32" fmla="*/ 311 w 1239"/>
              <a:gd name="T33" fmla="*/ 1131 h 1399"/>
              <a:gd name="T34" fmla="*/ 442 w 1239"/>
              <a:gd name="T35" fmla="*/ 1186 h 1399"/>
              <a:gd name="T36" fmla="*/ 456 w 1239"/>
              <a:gd name="T37" fmla="*/ 1187 h 1399"/>
              <a:gd name="T38" fmla="*/ 475 w 1239"/>
              <a:gd name="T39" fmla="*/ 1172 h 1399"/>
              <a:gd name="T40" fmla="*/ 555 w 1239"/>
              <a:gd name="T41" fmla="*/ 1055 h 1399"/>
              <a:gd name="T42" fmla="*/ 616 w 1239"/>
              <a:gd name="T43" fmla="*/ 1028 h 1399"/>
              <a:gd name="T44" fmla="*/ 813 w 1239"/>
              <a:gd name="T45" fmla="*/ 1161 h 1399"/>
              <a:gd name="T46" fmla="*/ 894 w 1239"/>
              <a:gd name="T47" fmla="*/ 1250 h 1399"/>
              <a:gd name="T48" fmla="*/ 868 w 1239"/>
              <a:gd name="T49" fmla="*/ 1396 h 1399"/>
              <a:gd name="T50" fmla="*/ 921 w 1239"/>
              <a:gd name="T51" fmla="*/ 1370 h 1399"/>
              <a:gd name="T52" fmla="*/ 1037 w 1239"/>
              <a:gd name="T53" fmla="*/ 1359 h 1399"/>
              <a:gd name="T54" fmla="*/ 1064 w 1239"/>
              <a:gd name="T55" fmla="*/ 1356 h 1399"/>
              <a:gd name="T56" fmla="*/ 1098 w 1239"/>
              <a:gd name="T57" fmla="*/ 1189 h 1399"/>
              <a:gd name="T58" fmla="*/ 1239 w 1239"/>
              <a:gd name="T59" fmla="*/ 1061 h 1399"/>
              <a:gd name="T60" fmla="*/ 1049 w 1239"/>
              <a:gd name="T61" fmla="*/ 854 h 1399"/>
              <a:gd name="T62" fmla="*/ 1121 w 1239"/>
              <a:gd name="T63" fmla="*/ 699 h 1399"/>
              <a:gd name="T64" fmla="*/ 1140 w 1239"/>
              <a:gd name="T65" fmla="*/ 582 h 1399"/>
              <a:gd name="T66" fmla="*/ 1024 w 1239"/>
              <a:gd name="T67" fmla="*/ 545 h 1399"/>
              <a:gd name="T68" fmla="*/ 969 w 1239"/>
              <a:gd name="T69" fmla="*/ 605 h 1399"/>
              <a:gd name="T70" fmla="*/ 907 w 1239"/>
              <a:gd name="T71" fmla="*/ 557 h 1399"/>
              <a:gd name="T72" fmla="*/ 742 w 1239"/>
              <a:gd name="T73" fmla="*/ 487 h 1399"/>
              <a:gd name="T74" fmla="*/ 743 w 1239"/>
              <a:gd name="T75" fmla="*/ 428 h 1399"/>
              <a:gd name="T76" fmla="*/ 705 w 1239"/>
              <a:gd name="T77" fmla="*/ 344 h 1399"/>
              <a:gd name="T78" fmla="*/ 548 w 1239"/>
              <a:gd name="T79" fmla="*/ 252 h 1399"/>
              <a:gd name="T80" fmla="*/ 471 w 1239"/>
              <a:gd name="T81" fmla="*/ 69 h 1399"/>
              <a:gd name="T82" fmla="*/ 255 w 1239"/>
              <a:gd name="T83" fmla="*/ 11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39" h="1399">
                <a:moveTo>
                  <a:pt x="255" y="11"/>
                </a:moveTo>
                <a:cubicBezTo>
                  <a:pt x="249" y="10"/>
                  <a:pt x="242" y="10"/>
                  <a:pt x="238" y="10"/>
                </a:cubicBezTo>
                <a:cubicBezTo>
                  <a:pt x="193" y="0"/>
                  <a:pt x="154" y="66"/>
                  <a:pt x="139" y="72"/>
                </a:cubicBezTo>
                <a:cubicBezTo>
                  <a:pt x="110" y="84"/>
                  <a:pt x="39" y="77"/>
                  <a:pt x="0" y="95"/>
                </a:cubicBezTo>
                <a:cubicBezTo>
                  <a:pt x="17" y="136"/>
                  <a:pt x="29" y="160"/>
                  <a:pt x="39" y="204"/>
                </a:cubicBezTo>
                <a:cubicBezTo>
                  <a:pt x="44" y="231"/>
                  <a:pt x="53" y="239"/>
                  <a:pt x="81" y="240"/>
                </a:cubicBezTo>
                <a:cubicBezTo>
                  <a:pt x="0" y="297"/>
                  <a:pt x="152" y="331"/>
                  <a:pt x="177" y="356"/>
                </a:cubicBezTo>
                <a:cubicBezTo>
                  <a:pt x="173" y="353"/>
                  <a:pt x="95" y="374"/>
                  <a:pt x="84" y="378"/>
                </a:cubicBezTo>
                <a:cubicBezTo>
                  <a:pt x="109" y="427"/>
                  <a:pt x="84" y="453"/>
                  <a:pt x="76" y="467"/>
                </a:cubicBezTo>
                <a:cubicBezTo>
                  <a:pt x="102" y="458"/>
                  <a:pt x="130" y="444"/>
                  <a:pt x="150" y="454"/>
                </a:cubicBezTo>
                <a:cubicBezTo>
                  <a:pt x="206" y="481"/>
                  <a:pt x="140" y="560"/>
                  <a:pt x="123" y="590"/>
                </a:cubicBezTo>
                <a:cubicBezTo>
                  <a:pt x="98" y="634"/>
                  <a:pt x="129" y="665"/>
                  <a:pt x="158" y="688"/>
                </a:cubicBezTo>
                <a:cubicBezTo>
                  <a:pt x="167" y="695"/>
                  <a:pt x="294" y="773"/>
                  <a:pt x="223" y="778"/>
                </a:cubicBezTo>
                <a:cubicBezTo>
                  <a:pt x="209" y="780"/>
                  <a:pt x="168" y="777"/>
                  <a:pt x="161" y="787"/>
                </a:cubicBezTo>
                <a:cubicBezTo>
                  <a:pt x="159" y="790"/>
                  <a:pt x="234" y="883"/>
                  <a:pt x="234" y="906"/>
                </a:cubicBezTo>
                <a:cubicBezTo>
                  <a:pt x="223" y="930"/>
                  <a:pt x="104" y="948"/>
                  <a:pt x="70" y="946"/>
                </a:cubicBezTo>
                <a:cubicBezTo>
                  <a:pt x="137" y="970"/>
                  <a:pt x="205" y="1083"/>
                  <a:pt x="311" y="1131"/>
                </a:cubicBezTo>
                <a:cubicBezTo>
                  <a:pt x="366" y="1156"/>
                  <a:pt x="426" y="1125"/>
                  <a:pt x="442" y="1186"/>
                </a:cubicBezTo>
                <a:cubicBezTo>
                  <a:pt x="448" y="1185"/>
                  <a:pt x="452" y="1185"/>
                  <a:pt x="456" y="1187"/>
                </a:cubicBezTo>
                <a:cubicBezTo>
                  <a:pt x="461" y="1159"/>
                  <a:pt x="464" y="1191"/>
                  <a:pt x="475" y="1172"/>
                </a:cubicBezTo>
                <a:cubicBezTo>
                  <a:pt x="507" y="1117"/>
                  <a:pt x="601" y="1161"/>
                  <a:pt x="555" y="1055"/>
                </a:cubicBezTo>
                <a:cubicBezTo>
                  <a:pt x="575" y="1053"/>
                  <a:pt x="599" y="1039"/>
                  <a:pt x="616" y="1028"/>
                </a:cubicBezTo>
                <a:cubicBezTo>
                  <a:pt x="628" y="1109"/>
                  <a:pt x="827" y="1081"/>
                  <a:pt x="813" y="1161"/>
                </a:cubicBezTo>
                <a:cubicBezTo>
                  <a:pt x="806" y="1202"/>
                  <a:pt x="885" y="1216"/>
                  <a:pt x="894" y="1250"/>
                </a:cubicBezTo>
                <a:cubicBezTo>
                  <a:pt x="902" y="1301"/>
                  <a:pt x="791" y="1385"/>
                  <a:pt x="868" y="1396"/>
                </a:cubicBezTo>
                <a:cubicBezTo>
                  <a:pt x="890" y="1399"/>
                  <a:pt x="902" y="1374"/>
                  <a:pt x="921" y="1370"/>
                </a:cubicBezTo>
                <a:cubicBezTo>
                  <a:pt x="951" y="1365"/>
                  <a:pt x="1013" y="1377"/>
                  <a:pt x="1037" y="1359"/>
                </a:cubicBezTo>
                <a:cubicBezTo>
                  <a:pt x="1050" y="1350"/>
                  <a:pt x="1058" y="1353"/>
                  <a:pt x="1064" y="1356"/>
                </a:cubicBezTo>
                <a:cubicBezTo>
                  <a:pt x="1200" y="1315"/>
                  <a:pt x="1060" y="1283"/>
                  <a:pt x="1098" y="1189"/>
                </a:cubicBezTo>
                <a:cubicBezTo>
                  <a:pt x="1115" y="1143"/>
                  <a:pt x="1172" y="1225"/>
                  <a:pt x="1239" y="1061"/>
                </a:cubicBezTo>
                <a:cubicBezTo>
                  <a:pt x="1160" y="1036"/>
                  <a:pt x="1060" y="930"/>
                  <a:pt x="1049" y="854"/>
                </a:cubicBezTo>
                <a:cubicBezTo>
                  <a:pt x="1044" y="795"/>
                  <a:pt x="1106" y="725"/>
                  <a:pt x="1121" y="699"/>
                </a:cubicBezTo>
                <a:cubicBezTo>
                  <a:pt x="1005" y="589"/>
                  <a:pt x="1102" y="591"/>
                  <a:pt x="1140" y="582"/>
                </a:cubicBezTo>
                <a:cubicBezTo>
                  <a:pt x="1117" y="554"/>
                  <a:pt x="1058" y="517"/>
                  <a:pt x="1024" y="545"/>
                </a:cubicBezTo>
                <a:cubicBezTo>
                  <a:pt x="1008" y="556"/>
                  <a:pt x="985" y="604"/>
                  <a:pt x="969" y="605"/>
                </a:cubicBezTo>
                <a:cubicBezTo>
                  <a:pt x="955" y="607"/>
                  <a:pt x="925" y="564"/>
                  <a:pt x="907" y="557"/>
                </a:cubicBezTo>
                <a:lnTo>
                  <a:pt x="742" y="487"/>
                </a:lnTo>
                <a:cubicBezTo>
                  <a:pt x="779" y="467"/>
                  <a:pt x="795" y="435"/>
                  <a:pt x="743" y="428"/>
                </a:cubicBezTo>
                <a:cubicBezTo>
                  <a:pt x="801" y="374"/>
                  <a:pt x="754" y="362"/>
                  <a:pt x="705" y="344"/>
                </a:cubicBezTo>
                <a:cubicBezTo>
                  <a:pt x="655" y="326"/>
                  <a:pt x="591" y="281"/>
                  <a:pt x="548" y="252"/>
                </a:cubicBezTo>
                <a:cubicBezTo>
                  <a:pt x="602" y="144"/>
                  <a:pt x="486" y="143"/>
                  <a:pt x="471" y="69"/>
                </a:cubicBezTo>
                <a:cubicBezTo>
                  <a:pt x="457" y="2"/>
                  <a:pt x="320" y="1"/>
                  <a:pt x="255" y="1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8" name="꙱ Senegal (Republic of Senegal) (SN) (H)">
            <a:extLst>
              <a:ext uri="{FF2B5EF4-FFF2-40B4-BE49-F238E27FC236}">
                <a16:creationId xmlns:a16="http://schemas.microsoft.com/office/drawing/2014/main" id="{D335D706-C34B-450F-825D-785420CCDBD6}"/>
              </a:ext>
            </a:extLst>
          </p:cNvPr>
          <p:cNvSpPr>
            <a:spLocks/>
          </p:cNvSpPr>
          <p:nvPr/>
        </p:nvSpPr>
        <p:spPr bwMode="auto">
          <a:xfrm>
            <a:off x="3938218" y="1888361"/>
            <a:ext cx="156553" cy="131456"/>
          </a:xfrm>
          <a:custGeom>
            <a:avLst/>
            <a:gdLst>
              <a:gd name="T0" fmla="*/ 763 w 1909"/>
              <a:gd name="T1" fmla="*/ 65 h 1599"/>
              <a:gd name="T2" fmla="*/ 1072 w 1909"/>
              <a:gd name="T3" fmla="*/ 125 h 1599"/>
              <a:gd name="T4" fmla="*/ 1238 w 1909"/>
              <a:gd name="T5" fmla="*/ 236 h 1599"/>
              <a:gd name="T6" fmla="*/ 1339 w 1909"/>
              <a:gd name="T7" fmla="*/ 398 h 1599"/>
              <a:gd name="T8" fmla="*/ 1426 w 1909"/>
              <a:gd name="T9" fmla="*/ 489 h 1599"/>
              <a:gd name="T10" fmla="*/ 1476 w 1909"/>
              <a:gd name="T11" fmla="*/ 585 h 1599"/>
              <a:gd name="T12" fmla="*/ 1566 w 1909"/>
              <a:gd name="T13" fmla="*/ 647 h 1599"/>
              <a:gd name="T14" fmla="*/ 1668 w 1909"/>
              <a:gd name="T15" fmla="*/ 777 h 1599"/>
              <a:gd name="T16" fmla="*/ 1658 w 1909"/>
              <a:gd name="T17" fmla="*/ 856 h 1599"/>
              <a:gd name="T18" fmla="*/ 1703 w 1909"/>
              <a:gd name="T19" fmla="*/ 927 h 1599"/>
              <a:gd name="T20" fmla="*/ 1709 w 1909"/>
              <a:gd name="T21" fmla="*/ 1089 h 1599"/>
              <a:gd name="T22" fmla="*/ 1700 w 1909"/>
              <a:gd name="T23" fmla="*/ 1136 h 1599"/>
              <a:gd name="T24" fmla="*/ 1731 w 1909"/>
              <a:gd name="T25" fmla="*/ 1182 h 1599"/>
              <a:gd name="T26" fmla="*/ 1772 w 1909"/>
              <a:gd name="T27" fmla="*/ 1240 h 1599"/>
              <a:gd name="T28" fmla="*/ 1873 w 1909"/>
              <a:gd name="T29" fmla="*/ 1325 h 1599"/>
              <a:gd name="T30" fmla="*/ 1890 w 1909"/>
              <a:gd name="T31" fmla="*/ 1426 h 1599"/>
              <a:gd name="T32" fmla="*/ 1893 w 1909"/>
              <a:gd name="T33" fmla="*/ 1566 h 1599"/>
              <a:gd name="T34" fmla="*/ 1707 w 1909"/>
              <a:gd name="T35" fmla="*/ 1567 h 1599"/>
              <a:gd name="T36" fmla="*/ 1586 w 1909"/>
              <a:gd name="T37" fmla="*/ 1599 h 1599"/>
              <a:gd name="T38" fmla="*/ 1518 w 1909"/>
              <a:gd name="T39" fmla="*/ 1576 h 1599"/>
              <a:gd name="T40" fmla="*/ 1405 w 1909"/>
              <a:gd name="T41" fmla="*/ 1538 h 1599"/>
              <a:gd name="T42" fmla="*/ 1374 w 1909"/>
              <a:gd name="T43" fmla="*/ 1495 h 1599"/>
              <a:gd name="T44" fmla="*/ 1313 w 1909"/>
              <a:gd name="T45" fmla="*/ 1472 h 1599"/>
              <a:gd name="T46" fmla="*/ 842 w 1909"/>
              <a:gd name="T47" fmla="*/ 1471 h 1599"/>
              <a:gd name="T48" fmla="*/ 639 w 1909"/>
              <a:gd name="T49" fmla="*/ 1507 h 1599"/>
              <a:gd name="T50" fmla="*/ 421 w 1909"/>
              <a:gd name="T51" fmla="*/ 1546 h 1599"/>
              <a:gd name="T52" fmla="*/ 319 w 1909"/>
              <a:gd name="T53" fmla="*/ 1580 h 1599"/>
              <a:gd name="T54" fmla="*/ 222 w 1909"/>
              <a:gd name="T55" fmla="*/ 1599 h 1599"/>
              <a:gd name="T56" fmla="*/ 203 w 1909"/>
              <a:gd name="T57" fmla="*/ 1540 h 1599"/>
              <a:gd name="T58" fmla="*/ 311 w 1909"/>
              <a:gd name="T59" fmla="*/ 1510 h 1599"/>
              <a:gd name="T60" fmla="*/ 435 w 1909"/>
              <a:gd name="T61" fmla="*/ 1496 h 1599"/>
              <a:gd name="T62" fmla="*/ 517 w 1909"/>
              <a:gd name="T63" fmla="*/ 1506 h 1599"/>
              <a:gd name="T64" fmla="*/ 442 w 1909"/>
              <a:gd name="T65" fmla="*/ 1454 h 1599"/>
              <a:gd name="T66" fmla="*/ 258 w 1909"/>
              <a:gd name="T67" fmla="*/ 1439 h 1599"/>
              <a:gd name="T68" fmla="*/ 207 w 1909"/>
              <a:gd name="T69" fmla="*/ 1510 h 1599"/>
              <a:gd name="T70" fmla="*/ 228 w 1909"/>
              <a:gd name="T71" fmla="*/ 1451 h 1599"/>
              <a:gd name="T72" fmla="*/ 223 w 1909"/>
              <a:gd name="T73" fmla="*/ 1333 h 1599"/>
              <a:gd name="T74" fmla="*/ 510 w 1909"/>
              <a:gd name="T75" fmla="*/ 1290 h 1599"/>
              <a:gd name="T76" fmla="*/ 608 w 1909"/>
              <a:gd name="T77" fmla="*/ 1224 h 1599"/>
              <a:gd name="T78" fmla="*/ 724 w 1909"/>
              <a:gd name="T79" fmla="*/ 1166 h 1599"/>
              <a:gd name="T80" fmla="*/ 1079 w 1909"/>
              <a:gd name="T81" fmla="*/ 1260 h 1599"/>
              <a:gd name="T82" fmla="*/ 1043 w 1909"/>
              <a:gd name="T83" fmla="*/ 1163 h 1599"/>
              <a:gd name="T84" fmla="*/ 937 w 1909"/>
              <a:gd name="T85" fmla="*/ 1159 h 1599"/>
              <a:gd name="T86" fmla="*/ 912 w 1909"/>
              <a:gd name="T87" fmla="*/ 1123 h 1599"/>
              <a:gd name="T88" fmla="*/ 852 w 1909"/>
              <a:gd name="T89" fmla="*/ 1124 h 1599"/>
              <a:gd name="T90" fmla="*/ 798 w 1909"/>
              <a:gd name="T91" fmla="*/ 1069 h 1599"/>
              <a:gd name="T92" fmla="*/ 677 w 1909"/>
              <a:gd name="T93" fmla="*/ 1088 h 1599"/>
              <a:gd name="T94" fmla="*/ 613 w 1909"/>
              <a:gd name="T95" fmla="*/ 1145 h 1599"/>
              <a:gd name="T96" fmla="*/ 304 w 1909"/>
              <a:gd name="T97" fmla="*/ 1144 h 1599"/>
              <a:gd name="T98" fmla="*/ 260 w 1909"/>
              <a:gd name="T99" fmla="*/ 1098 h 1599"/>
              <a:gd name="T100" fmla="*/ 305 w 1909"/>
              <a:gd name="T101" fmla="*/ 1074 h 1599"/>
              <a:gd name="T102" fmla="*/ 311 w 1909"/>
              <a:gd name="T103" fmla="*/ 1000 h 1599"/>
              <a:gd name="T104" fmla="*/ 231 w 1909"/>
              <a:gd name="T105" fmla="*/ 1065 h 1599"/>
              <a:gd name="T106" fmla="*/ 350 w 1909"/>
              <a:gd name="T107" fmla="*/ 943 h 1599"/>
              <a:gd name="T108" fmla="*/ 216 w 1909"/>
              <a:gd name="T109" fmla="*/ 1050 h 1599"/>
              <a:gd name="T110" fmla="*/ 5 w 1909"/>
              <a:gd name="T111" fmla="*/ 756 h 1599"/>
              <a:gd name="T112" fmla="*/ 124 w 1909"/>
              <a:gd name="T113" fmla="*/ 660 h 1599"/>
              <a:gd name="T114" fmla="*/ 276 w 1909"/>
              <a:gd name="T115" fmla="*/ 430 h 1599"/>
              <a:gd name="T116" fmla="*/ 471 w 1909"/>
              <a:gd name="T117" fmla="*/ 105 h 1599"/>
              <a:gd name="T118" fmla="*/ 763 w 1909"/>
              <a:gd name="T119" fmla="*/ 65 h 1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09" h="1599">
                <a:moveTo>
                  <a:pt x="763" y="65"/>
                </a:moveTo>
                <a:cubicBezTo>
                  <a:pt x="818" y="0"/>
                  <a:pt x="1029" y="69"/>
                  <a:pt x="1072" y="125"/>
                </a:cubicBezTo>
                <a:cubicBezTo>
                  <a:pt x="1132" y="198"/>
                  <a:pt x="1141" y="222"/>
                  <a:pt x="1238" y="236"/>
                </a:cubicBezTo>
                <a:cubicBezTo>
                  <a:pt x="1291" y="241"/>
                  <a:pt x="1351" y="346"/>
                  <a:pt x="1339" y="398"/>
                </a:cubicBezTo>
                <a:cubicBezTo>
                  <a:pt x="1334" y="422"/>
                  <a:pt x="1412" y="464"/>
                  <a:pt x="1426" y="489"/>
                </a:cubicBezTo>
                <a:cubicBezTo>
                  <a:pt x="1443" y="521"/>
                  <a:pt x="1451" y="558"/>
                  <a:pt x="1476" y="585"/>
                </a:cubicBezTo>
                <a:cubicBezTo>
                  <a:pt x="1501" y="611"/>
                  <a:pt x="1550" y="614"/>
                  <a:pt x="1566" y="647"/>
                </a:cubicBezTo>
                <a:cubicBezTo>
                  <a:pt x="1590" y="695"/>
                  <a:pt x="1666" y="726"/>
                  <a:pt x="1668" y="777"/>
                </a:cubicBezTo>
                <a:cubicBezTo>
                  <a:pt x="1671" y="803"/>
                  <a:pt x="1630" y="829"/>
                  <a:pt x="1658" y="856"/>
                </a:cubicBezTo>
                <a:cubicBezTo>
                  <a:pt x="1682" y="878"/>
                  <a:pt x="1700" y="891"/>
                  <a:pt x="1703" y="927"/>
                </a:cubicBezTo>
                <a:cubicBezTo>
                  <a:pt x="1707" y="942"/>
                  <a:pt x="1737" y="1073"/>
                  <a:pt x="1709" y="1089"/>
                </a:cubicBezTo>
                <a:cubicBezTo>
                  <a:pt x="1676" y="1096"/>
                  <a:pt x="1673" y="1112"/>
                  <a:pt x="1700" y="1136"/>
                </a:cubicBezTo>
                <a:cubicBezTo>
                  <a:pt x="1706" y="1154"/>
                  <a:pt x="1717" y="1170"/>
                  <a:pt x="1731" y="1182"/>
                </a:cubicBezTo>
                <a:cubicBezTo>
                  <a:pt x="1759" y="1198"/>
                  <a:pt x="1732" y="1229"/>
                  <a:pt x="1772" y="1240"/>
                </a:cubicBezTo>
                <a:cubicBezTo>
                  <a:pt x="1793" y="1156"/>
                  <a:pt x="1861" y="1302"/>
                  <a:pt x="1873" y="1325"/>
                </a:cubicBezTo>
                <a:cubicBezTo>
                  <a:pt x="1890" y="1360"/>
                  <a:pt x="1900" y="1386"/>
                  <a:pt x="1890" y="1426"/>
                </a:cubicBezTo>
                <a:cubicBezTo>
                  <a:pt x="1879" y="1471"/>
                  <a:pt x="1909" y="1529"/>
                  <a:pt x="1893" y="1566"/>
                </a:cubicBezTo>
                <a:cubicBezTo>
                  <a:pt x="1844" y="1545"/>
                  <a:pt x="1776" y="1574"/>
                  <a:pt x="1707" y="1567"/>
                </a:cubicBezTo>
                <a:cubicBezTo>
                  <a:pt x="1660" y="1562"/>
                  <a:pt x="1629" y="1595"/>
                  <a:pt x="1586" y="1599"/>
                </a:cubicBezTo>
                <a:cubicBezTo>
                  <a:pt x="1587" y="1599"/>
                  <a:pt x="1521" y="1578"/>
                  <a:pt x="1518" y="1576"/>
                </a:cubicBezTo>
                <a:cubicBezTo>
                  <a:pt x="1501" y="1563"/>
                  <a:pt x="1437" y="1519"/>
                  <a:pt x="1405" y="1538"/>
                </a:cubicBezTo>
                <a:cubicBezTo>
                  <a:pt x="1360" y="1566"/>
                  <a:pt x="1386" y="1498"/>
                  <a:pt x="1374" y="1495"/>
                </a:cubicBezTo>
                <a:lnTo>
                  <a:pt x="1313" y="1472"/>
                </a:lnTo>
                <a:cubicBezTo>
                  <a:pt x="1155" y="1473"/>
                  <a:pt x="999" y="1471"/>
                  <a:pt x="842" y="1471"/>
                </a:cubicBezTo>
                <a:cubicBezTo>
                  <a:pt x="771" y="1471"/>
                  <a:pt x="698" y="1456"/>
                  <a:pt x="639" y="1507"/>
                </a:cubicBezTo>
                <a:cubicBezTo>
                  <a:pt x="574" y="1564"/>
                  <a:pt x="501" y="1544"/>
                  <a:pt x="421" y="1546"/>
                </a:cubicBezTo>
                <a:cubicBezTo>
                  <a:pt x="383" y="1547"/>
                  <a:pt x="353" y="1565"/>
                  <a:pt x="319" y="1580"/>
                </a:cubicBezTo>
                <a:cubicBezTo>
                  <a:pt x="288" y="1594"/>
                  <a:pt x="251" y="1579"/>
                  <a:pt x="222" y="1599"/>
                </a:cubicBezTo>
                <a:cubicBezTo>
                  <a:pt x="217" y="1586"/>
                  <a:pt x="188" y="1557"/>
                  <a:pt x="203" y="1540"/>
                </a:cubicBezTo>
                <a:cubicBezTo>
                  <a:pt x="240" y="1499"/>
                  <a:pt x="262" y="1479"/>
                  <a:pt x="311" y="1510"/>
                </a:cubicBezTo>
                <a:cubicBezTo>
                  <a:pt x="349" y="1534"/>
                  <a:pt x="395" y="1497"/>
                  <a:pt x="435" y="1496"/>
                </a:cubicBezTo>
                <a:cubicBezTo>
                  <a:pt x="474" y="1496"/>
                  <a:pt x="457" y="1518"/>
                  <a:pt x="517" y="1506"/>
                </a:cubicBezTo>
                <a:cubicBezTo>
                  <a:pt x="483" y="1498"/>
                  <a:pt x="448" y="1478"/>
                  <a:pt x="442" y="1454"/>
                </a:cubicBezTo>
                <a:cubicBezTo>
                  <a:pt x="420" y="1548"/>
                  <a:pt x="241" y="1488"/>
                  <a:pt x="258" y="1439"/>
                </a:cubicBezTo>
                <a:cubicBezTo>
                  <a:pt x="245" y="1466"/>
                  <a:pt x="242" y="1502"/>
                  <a:pt x="207" y="1510"/>
                </a:cubicBezTo>
                <a:cubicBezTo>
                  <a:pt x="201" y="1486"/>
                  <a:pt x="207" y="1466"/>
                  <a:pt x="228" y="1451"/>
                </a:cubicBezTo>
                <a:cubicBezTo>
                  <a:pt x="167" y="1464"/>
                  <a:pt x="217" y="1352"/>
                  <a:pt x="223" y="1333"/>
                </a:cubicBezTo>
                <a:cubicBezTo>
                  <a:pt x="236" y="1267"/>
                  <a:pt x="493" y="1296"/>
                  <a:pt x="510" y="1290"/>
                </a:cubicBezTo>
                <a:cubicBezTo>
                  <a:pt x="500" y="1287"/>
                  <a:pt x="501" y="1226"/>
                  <a:pt x="608" y="1224"/>
                </a:cubicBezTo>
                <a:cubicBezTo>
                  <a:pt x="686" y="1226"/>
                  <a:pt x="697" y="1220"/>
                  <a:pt x="724" y="1166"/>
                </a:cubicBezTo>
                <a:cubicBezTo>
                  <a:pt x="748" y="1120"/>
                  <a:pt x="903" y="1314"/>
                  <a:pt x="1079" y="1260"/>
                </a:cubicBezTo>
                <a:cubicBezTo>
                  <a:pt x="1195" y="1223"/>
                  <a:pt x="1128" y="1138"/>
                  <a:pt x="1043" y="1163"/>
                </a:cubicBezTo>
                <a:cubicBezTo>
                  <a:pt x="1008" y="1174"/>
                  <a:pt x="958" y="1208"/>
                  <a:pt x="937" y="1159"/>
                </a:cubicBezTo>
                <a:cubicBezTo>
                  <a:pt x="928" y="1138"/>
                  <a:pt x="920" y="1128"/>
                  <a:pt x="912" y="1123"/>
                </a:cubicBezTo>
                <a:cubicBezTo>
                  <a:pt x="893" y="1112"/>
                  <a:pt x="877" y="1139"/>
                  <a:pt x="852" y="1124"/>
                </a:cubicBezTo>
                <a:cubicBezTo>
                  <a:pt x="829" y="1110"/>
                  <a:pt x="825" y="1077"/>
                  <a:pt x="798" y="1069"/>
                </a:cubicBezTo>
                <a:cubicBezTo>
                  <a:pt x="756" y="1053"/>
                  <a:pt x="718" y="1100"/>
                  <a:pt x="677" y="1088"/>
                </a:cubicBezTo>
                <a:cubicBezTo>
                  <a:pt x="627" y="1074"/>
                  <a:pt x="636" y="1137"/>
                  <a:pt x="613" y="1145"/>
                </a:cubicBezTo>
                <a:lnTo>
                  <a:pt x="304" y="1144"/>
                </a:lnTo>
                <a:cubicBezTo>
                  <a:pt x="316" y="1118"/>
                  <a:pt x="292" y="1101"/>
                  <a:pt x="260" y="1098"/>
                </a:cubicBezTo>
                <a:cubicBezTo>
                  <a:pt x="266" y="1073"/>
                  <a:pt x="281" y="1063"/>
                  <a:pt x="305" y="1074"/>
                </a:cubicBezTo>
                <a:cubicBezTo>
                  <a:pt x="300" y="1048"/>
                  <a:pt x="301" y="1024"/>
                  <a:pt x="311" y="1000"/>
                </a:cubicBezTo>
                <a:cubicBezTo>
                  <a:pt x="293" y="1034"/>
                  <a:pt x="271" y="1059"/>
                  <a:pt x="231" y="1065"/>
                </a:cubicBezTo>
                <a:cubicBezTo>
                  <a:pt x="220" y="1032"/>
                  <a:pt x="316" y="947"/>
                  <a:pt x="350" y="943"/>
                </a:cubicBezTo>
                <a:cubicBezTo>
                  <a:pt x="313" y="928"/>
                  <a:pt x="216" y="1015"/>
                  <a:pt x="216" y="1050"/>
                </a:cubicBezTo>
                <a:cubicBezTo>
                  <a:pt x="216" y="908"/>
                  <a:pt x="95" y="674"/>
                  <a:pt x="5" y="756"/>
                </a:cubicBezTo>
                <a:cubicBezTo>
                  <a:pt x="0" y="705"/>
                  <a:pt x="95" y="689"/>
                  <a:pt x="124" y="660"/>
                </a:cubicBezTo>
                <a:cubicBezTo>
                  <a:pt x="188" y="597"/>
                  <a:pt x="239" y="511"/>
                  <a:pt x="276" y="430"/>
                </a:cubicBezTo>
                <a:cubicBezTo>
                  <a:pt x="294" y="391"/>
                  <a:pt x="380" y="20"/>
                  <a:pt x="471" y="105"/>
                </a:cubicBezTo>
                <a:cubicBezTo>
                  <a:pt x="512" y="144"/>
                  <a:pt x="729" y="105"/>
                  <a:pt x="763" y="6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9" name="꙱ Saudi Arabia (Kingdom of Saudi Arabia) (SA) (H)">
            <a:extLst>
              <a:ext uri="{FF2B5EF4-FFF2-40B4-BE49-F238E27FC236}">
                <a16:creationId xmlns:a16="http://schemas.microsoft.com/office/drawing/2014/main" id="{93A80B85-A47C-4DAE-AE2E-01E7C14FC8D0}"/>
              </a:ext>
            </a:extLst>
          </p:cNvPr>
          <p:cNvSpPr>
            <a:spLocks noEditPoints="1"/>
          </p:cNvSpPr>
          <p:nvPr/>
        </p:nvSpPr>
        <p:spPr bwMode="auto">
          <a:xfrm>
            <a:off x="5262340" y="1436630"/>
            <a:ext cx="552116" cy="463681"/>
          </a:xfrm>
          <a:custGeom>
            <a:avLst/>
            <a:gdLst>
              <a:gd name="T0" fmla="*/ 2600 w 6691"/>
              <a:gd name="T1" fmla="*/ 5361 h 5627"/>
              <a:gd name="T2" fmla="*/ 2313 w 6691"/>
              <a:gd name="T3" fmla="*/ 4927 h 5627"/>
              <a:gd name="T4" fmla="*/ 2205 w 6691"/>
              <a:gd name="T5" fmla="*/ 4715 h 5627"/>
              <a:gd name="T6" fmla="*/ 2083 w 6691"/>
              <a:gd name="T7" fmla="*/ 4476 h 5627"/>
              <a:gd name="T8" fmla="*/ 2013 w 6691"/>
              <a:gd name="T9" fmla="*/ 4380 h 5627"/>
              <a:gd name="T10" fmla="*/ 1748 w 6691"/>
              <a:gd name="T11" fmla="*/ 4198 h 5627"/>
              <a:gd name="T12" fmla="*/ 1539 w 6691"/>
              <a:gd name="T13" fmla="*/ 3813 h 5627"/>
              <a:gd name="T14" fmla="*/ 1458 w 6691"/>
              <a:gd name="T15" fmla="*/ 3338 h 5627"/>
              <a:gd name="T16" fmla="*/ 1401 w 6691"/>
              <a:gd name="T17" fmla="*/ 3220 h 5627"/>
              <a:gd name="T18" fmla="*/ 1170 w 6691"/>
              <a:gd name="T19" fmla="*/ 2877 h 5627"/>
              <a:gd name="T20" fmla="*/ 951 w 6691"/>
              <a:gd name="T21" fmla="*/ 2718 h 5627"/>
              <a:gd name="T22" fmla="*/ 794 w 6691"/>
              <a:gd name="T23" fmla="*/ 2346 h 5627"/>
              <a:gd name="T24" fmla="*/ 606 w 6691"/>
              <a:gd name="T25" fmla="*/ 2074 h 5627"/>
              <a:gd name="T26" fmla="*/ 37 w 6691"/>
              <a:gd name="T27" fmla="*/ 1465 h 5627"/>
              <a:gd name="T28" fmla="*/ 101 w 6691"/>
              <a:gd name="T29" fmla="*/ 987 h 5627"/>
              <a:gd name="T30" fmla="*/ 709 w 6691"/>
              <a:gd name="T31" fmla="*/ 789 h 5627"/>
              <a:gd name="T32" fmla="*/ 1022 w 6691"/>
              <a:gd name="T33" fmla="*/ 589 h 5627"/>
              <a:gd name="T34" fmla="*/ 1285 w 6691"/>
              <a:gd name="T35" fmla="*/ 0 h 5627"/>
              <a:gd name="T36" fmla="*/ 2760 w 6691"/>
              <a:gd name="T37" fmla="*/ 808 h 5627"/>
              <a:gd name="T38" fmla="*/ 3202 w 6691"/>
              <a:gd name="T39" fmla="*/ 1054 h 5627"/>
              <a:gd name="T40" fmla="*/ 3620 w 6691"/>
              <a:gd name="T41" fmla="*/ 1081 h 5627"/>
              <a:gd name="T42" fmla="*/ 3957 w 6691"/>
              <a:gd name="T43" fmla="*/ 1247 h 5627"/>
              <a:gd name="T44" fmla="*/ 4252 w 6691"/>
              <a:gd name="T45" fmla="*/ 1372 h 5627"/>
              <a:gd name="T46" fmla="*/ 4347 w 6691"/>
              <a:gd name="T47" fmla="*/ 1536 h 5627"/>
              <a:gd name="T48" fmla="*/ 4487 w 6691"/>
              <a:gd name="T49" fmla="*/ 1690 h 5627"/>
              <a:gd name="T50" fmla="*/ 4795 w 6691"/>
              <a:gd name="T51" fmla="*/ 1957 h 5627"/>
              <a:gd name="T52" fmla="*/ 4813 w 6691"/>
              <a:gd name="T53" fmla="*/ 2062 h 5627"/>
              <a:gd name="T54" fmla="*/ 4795 w 6691"/>
              <a:gd name="T55" fmla="*/ 2187 h 5627"/>
              <a:gd name="T56" fmla="*/ 4822 w 6691"/>
              <a:gd name="T57" fmla="*/ 2280 h 5627"/>
              <a:gd name="T58" fmla="*/ 5115 w 6691"/>
              <a:gd name="T59" fmla="*/ 2686 h 5627"/>
              <a:gd name="T60" fmla="*/ 5260 w 6691"/>
              <a:gd name="T61" fmla="*/ 2698 h 5627"/>
              <a:gd name="T62" fmla="*/ 5365 w 6691"/>
              <a:gd name="T63" fmla="*/ 2934 h 5627"/>
              <a:gd name="T64" fmla="*/ 5806 w 6691"/>
              <a:gd name="T65" fmla="*/ 3301 h 5627"/>
              <a:gd name="T66" fmla="*/ 6453 w 6691"/>
              <a:gd name="T67" fmla="*/ 3351 h 5627"/>
              <a:gd name="T68" fmla="*/ 6458 w 6691"/>
              <a:gd name="T69" fmla="*/ 4341 h 5627"/>
              <a:gd name="T70" fmla="*/ 5561 w 6691"/>
              <a:gd name="T71" fmla="*/ 4657 h 5627"/>
              <a:gd name="T72" fmla="*/ 4265 w 6691"/>
              <a:gd name="T73" fmla="*/ 5142 h 5627"/>
              <a:gd name="T74" fmla="*/ 3990 w 6691"/>
              <a:gd name="T75" fmla="*/ 5334 h 5627"/>
              <a:gd name="T76" fmla="*/ 3461 w 6691"/>
              <a:gd name="T77" fmla="*/ 5228 h 5627"/>
              <a:gd name="T78" fmla="*/ 2954 w 6691"/>
              <a:gd name="T79" fmla="*/ 5220 h 5627"/>
              <a:gd name="T80" fmla="*/ 2809 w 6691"/>
              <a:gd name="T81" fmla="*/ 5575 h 5627"/>
              <a:gd name="T82" fmla="*/ 2695 w 6691"/>
              <a:gd name="T83" fmla="*/ 5462 h 5627"/>
              <a:gd name="T84" fmla="*/ 2504 w 6691"/>
              <a:gd name="T85" fmla="*/ 5472 h 5627"/>
              <a:gd name="T86" fmla="*/ 2415 w 6691"/>
              <a:gd name="T87" fmla="*/ 5454 h 5627"/>
              <a:gd name="T88" fmla="*/ 4576 w 6691"/>
              <a:gd name="T89" fmla="*/ 1722 h 5627"/>
              <a:gd name="T90" fmla="*/ 4576 w 6691"/>
              <a:gd name="T91" fmla="*/ 1722 h 5627"/>
              <a:gd name="T92" fmla="*/ 2468 w 6691"/>
              <a:gd name="T93" fmla="*/ 5460 h 5627"/>
              <a:gd name="T94" fmla="*/ 2462 w 6691"/>
              <a:gd name="T95" fmla="*/ 5418 h 5627"/>
              <a:gd name="T96" fmla="*/ 2464 w 6691"/>
              <a:gd name="T97" fmla="*/ 5418 h 5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691" h="5627">
                <a:moveTo>
                  <a:pt x="2695" y="5462"/>
                </a:moveTo>
                <a:cubicBezTo>
                  <a:pt x="2678" y="5451"/>
                  <a:pt x="2595" y="5277"/>
                  <a:pt x="2600" y="5361"/>
                </a:cubicBezTo>
                <a:cubicBezTo>
                  <a:pt x="2592" y="5210"/>
                  <a:pt x="2487" y="5171"/>
                  <a:pt x="2404" y="5069"/>
                </a:cubicBezTo>
                <a:cubicBezTo>
                  <a:pt x="2373" y="5031"/>
                  <a:pt x="2328" y="4975"/>
                  <a:pt x="2313" y="4927"/>
                </a:cubicBezTo>
                <a:cubicBezTo>
                  <a:pt x="2294" y="4866"/>
                  <a:pt x="2260" y="4849"/>
                  <a:pt x="2229" y="4799"/>
                </a:cubicBezTo>
                <a:cubicBezTo>
                  <a:pt x="2210" y="4770"/>
                  <a:pt x="2226" y="4745"/>
                  <a:pt x="2205" y="4715"/>
                </a:cubicBezTo>
                <a:cubicBezTo>
                  <a:pt x="2168" y="4663"/>
                  <a:pt x="2155" y="4578"/>
                  <a:pt x="2128" y="4522"/>
                </a:cubicBezTo>
                <a:cubicBezTo>
                  <a:pt x="2117" y="4499"/>
                  <a:pt x="2094" y="4496"/>
                  <a:pt x="2083" y="4476"/>
                </a:cubicBezTo>
                <a:cubicBezTo>
                  <a:pt x="2072" y="4457"/>
                  <a:pt x="2082" y="4431"/>
                  <a:pt x="2068" y="4415"/>
                </a:cubicBezTo>
                <a:cubicBezTo>
                  <a:pt x="2053" y="4398"/>
                  <a:pt x="2029" y="4395"/>
                  <a:pt x="2013" y="4380"/>
                </a:cubicBezTo>
                <a:cubicBezTo>
                  <a:pt x="1973" y="4343"/>
                  <a:pt x="1926" y="4305"/>
                  <a:pt x="1890" y="4263"/>
                </a:cubicBezTo>
                <a:cubicBezTo>
                  <a:pt x="1847" y="4213"/>
                  <a:pt x="1797" y="4234"/>
                  <a:pt x="1748" y="4198"/>
                </a:cubicBezTo>
                <a:cubicBezTo>
                  <a:pt x="1667" y="4138"/>
                  <a:pt x="1613" y="4028"/>
                  <a:pt x="1563" y="3943"/>
                </a:cubicBezTo>
                <a:cubicBezTo>
                  <a:pt x="1533" y="3893"/>
                  <a:pt x="1542" y="3865"/>
                  <a:pt x="1539" y="3813"/>
                </a:cubicBezTo>
                <a:cubicBezTo>
                  <a:pt x="1536" y="3757"/>
                  <a:pt x="1496" y="3710"/>
                  <a:pt x="1491" y="3653"/>
                </a:cubicBezTo>
                <a:cubicBezTo>
                  <a:pt x="1481" y="3517"/>
                  <a:pt x="1552" y="3485"/>
                  <a:pt x="1458" y="3338"/>
                </a:cubicBezTo>
                <a:cubicBezTo>
                  <a:pt x="1449" y="3323"/>
                  <a:pt x="1391" y="3248"/>
                  <a:pt x="1456" y="3299"/>
                </a:cubicBezTo>
                <a:cubicBezTo>
                  <a:pt x="1442" y="3261"/>
                  <a:pt x="1409" y="3261"/>
                  <a:pt x="1401" y="3220"/>
                </a:cubicBezTo>
                <a:cubicBezTo>
                  <a:pt x="1393" y="3183"/>
                  <a:pt x="1375" y="3143"/>
                  <a:pt x="1361" y="3108"/>
                </a:cubicBezTo>
                <a:cubicBezTo>
                  <a:pt x="1321" y="3012"/>
                  <a:pt x="1243" y="2946"/>
                  <a:pt x="1170" y="2877"/>
                </a:cubicBezTo>
                <a:cubicBezTo>
                  <a:pt x="1117" y="2826"/>
                  <a:pt x="1064" y="2818"/>
                  <a:pt x="1000" y="2801"/>
                </a:cubicBezTo>
                <a:cubicBezTo>
                  <a:pt x="972" y="2793"/>
                  <a:pt x="959" y="2741"/>
                  <a:pt x="951" y="2718"/>
                </a:cubicBezTo>
                <a:cubicBezTo>
                  <a:pt x="933" y="2670"/>
                  <a:pt x="900" y="2637"/>
                  <a:pt x="869" y="2597"/>
                </a:cubicBezTo>
                <a:cubicBezTo>
                  <a:pt x="974" y="2559"/>
                  <a:pt x="828" y="2388"/>
                  <a:pt x="794" y="2346"/>
                </a:cubicBezTo>
                <a:cubicBezTo>
                  <a:pt x="771" y="2318"/>
                  <a:pt x="707" y="2268"/>
                  <a:pt x="710" y="2231"/>
                </a:cubicBezTo>
                <a:cubicBezTo>
                  <a:pt x="715" y="2168"/>
                  <a:pt x="633" y="2131"/>
                  <a:pt x="606" y="2074"/>
                </a:cubicBezTo>
                <a:cubicBezTo>
                  <a:pt x="571" y="2001"/>
                  <a:pt x="240" y="1457"/>
                  <a:pt x="178" y="1440"/>
                </a:cubicBezTo>
                <a:cubicBezTo>
                  <a:pt x="150" y="1432"/>
                  <a:pt x="39" y="1413"/>
                  <a:pt x="37" y="1465"/>
                </a:cubicBezTo>
                <a:cubicBezTo>
                  <a:pt x="0" y="1431"/>
                  <a:pt x="60" y="1343"/>
                  <a:pt x="70" y="1307"/>
                </a:cubicBezTo>
                <a:cubicBezTo>
                  <a:pt x="90" y="1240"/>
                  <a:pt x="74" y="1098"/>
                  <a:pt x="101" y="987"/>
                </a:cubicBezTo>
                <a:cubicBezTo>
                  <a:pt x="172" y="1009"/>
                  <a:pt x="367" y="1061"/>
                  <a:pt x="438" y="1046"/>
                </a:cubicBezTo>
                <a:cubicBezTo>
                  <a:pt x="579" y="1015"/>
                  <a:pt x="577" y="810"/>
                  <a:pt x="709" y="789"/>
                </a:cubicBezTo>
                <a:cubicBezTo>
                  <a:pt x="759" y="781"/>
                  <a:pt x="880" y="794"/>
                  <a:pt x="875" y="727"/>
                </a:cubicBezTo>
                <a:cubicBezTo>
                  <a:pt x="863" y="575"/>
                  <a:pt x="929" y="620"/>
                  <a:pt x="1022" y="589"/>
                </a:cubicBezTo>
                <a:cubicBezTo>
                  <a:pt x="901" y="474"/>
                  <a:pt x="786" y="353"/>
                  <a:pt x="676" y="228"/>
                </a:cubicBezTo>
                <a:cubicBezTo>
                  <a:pt x="890" y="184"/>
                  <a:pt x="1032" y="135"/>
                  <a:pt x="1285" y="0"/>
                </a:cubicBezTo>
                <a:cubicBezTo>
                  <a:pt x="1392" y="21"/>
                  <a:pt x="1582" y="33"/>
                  <a:pt x="1700" y="87"/>
                </a:cubicBezTo>
                <a:cubicBezTo>
                  <a:pt x="2093" y="269"/>
                  <a:pt x="2418" y="548"/>
                  <a:pt x="2760" y="808"/>
                </a:cubicBezTo>
                <a:cubicBezTo>
                  <a:pt x="2832" y="863"/>
                  <a:pt x="2903" y="918"/>
                  <a:pt x="2970" y="979"/>
                </a:cubicBezTo>
                <a:cubicBezTo>
                  <a:pt x="3047" y="1048"/>
                  <a:pt x="3101" y="1044"/>
                  <a:pt x="3202" y="1054"/>
                </a:cubicBezTo>
                <a:cubicBezTo>
                  <a:pt x="3319" y="1065"/>
                  <a:pt x="3442" y="1082"/>
                  <a:pt x="3559" y="1093"/>
                </a:cubicBezTo>
                <a:cubicBezTo>
                  <a:pt x="3593" y="1091"/>
                  <a:pt x="3602" y="1088"/>
                  <a:pt x="3620" y="1081"/>
                </a:cubicBezTo>
                <a:cubicBezTo>
                  <a:pt x="3732" y="1095"/>
                  <a:pt x="3812" y="1106"/>
                  <a:pt x="3862" y="1112"/>
                </a:cubicBezTo>
                <a:cubicBezTo>
                  <a:pt x="3930" y="1118"/>
                  <a:pt x="3936" y="1197"/>
                  <a:pt x="3957" y="1247"/>
                </a:cubicBezTo>
                <a:cubicBezTo>
                  <a:pt x="3989" y="1321"/>
                  <a:pt x="4098" y="1275"/>
                  <a:pt x="4159" y="1280"/>
                </a:cubicBezTo>
                <a:cubicBezTo>
                  <a:pt x="4223" y="1286"/>
                  <a:pt x="4231" y="1320"/>
                  <a:pt x="4252" y="1372"/>
                </a:cubicBezTo>
                <a:cubicBezTo>
                  <a:pt x="4274" y="1428"/>
                  <a:pt x="4386" y="1500"/>
                  <a:pt x="4369" y="1563"/>
                </a:cubicBezTo>
                <a:cubicBezTo>
                  <a:pt x="4363" y="1553"/>
                  <a:pt x="4356" y="1544"/>
                  <a:pt x="4347" y="1536"/>
                </a:cubicBezTo>
                <a:cubicBezTo>
                  <a:pt x="4328" y="1582"/>
                  <a:pt x="4374" y="1576"/>
                  <a:pt x="4369" y="1616"/>
                </a:cubicBezTo>
                <a:cubicBezTo>
                  <a:pt x="4369" y="1617"/>
                  <a:pt x="4560" y="1635"/>
                  <a:pt x="4487" y="1690"/>
                </a:cubicBezTo>
                <a:cubicBezTo>
                  <a:pt x="4515" y="1699"/>
                  <a:pt x="4574" y="1842"/>
                  <a:pt x="4602" y="1762"/>
                </a:cubicBezTo>
                <a:cubicBezTo>
                  <a:pt x="4583" y="1833"/>
                  <a:pt x="4755" y="1914"/>
                  <a:pt x="4795" y="1957"/>
                </a:cubicBezTo>
                <a:cubicBezTo>
                  <a:pt x="4774" y="1951"/>
                  <a:pt x="4758" y="1941"/>
                  <a:pt x="4748" y="1921"/>
                </a:cubicBezTo>
                <a:cubicBezTo>
                  <a:pt x="4749" y="2000"/>
                  <a:pt x="4796" y="1999"/>
                  <a:pt x="4813" y="2062"/>
                </a:cubicBezTo>
                <a:cubicBezTo>
                  <a:pt x="4823" y="2099"/>
                  <a:pt x="4819" y="2177"/>
                  <a:pt x="4765" y="2129"/>
                </a:cubicBezTo>
                <a:cubicBezTo>
                  <a:pt x="4770" y="2171"/>
                  <a:pt x="4757" y="2179"/>
                  <a:pt x="4795" y="2187"/>
                </a:cubicBezTo>
                <a:cubicBezTo>
                  <a:pt x="4801" y="2188"/>
                  <a:pt x="4851" y="2297"/>
                  <a:pt x="4854" y="2310"/>
                </a:cubicBezTo>
                <a:cubicBezTo>
                  <a:pt x="4843" y="2300"/>
                  <a:pt x="4832" y="2290"/>
                  <a:pt x="4822" y="2280"/>
                </a:cubicBezTo>
                <a:cubicBezTo>
                  <a:pt x="4855" y="2328"/>
                  <a:pt x="4913" y="2355"/>
                  <a:pt x="4939" y="2409"/>
                </a:cubicBezTo>
                <a:cubicBezTo>
                  <a:pt x="4965" y="2462"/>
                  <a:pt x="5025" y="2664"/>
                  <a:pt x="5115" y="2686"/>
                </a:cubicBezTo>
                <a:cubicBezTo>
                  <a:pt x="5138" y="2692"/>
                  <a:pt x="5222" y="2670"/>
                  <a:pt x="5210" y="2716"/>
                </a:cubicBezTo>
                <a:cubicBezTo>
                  <a:pt x="5219" y="2693"/>
                  <a:pt x="5239" y="2684"/>
                  <a:pt x="5260" y="2698"/>
                </a:cubicBezTo>
                <a:cubicBezTo>
                  <a:pt x="5232" y="2732"/>
                  <a:pt x="5207" y="2824"/>
                  <a:pt x="5298" y="2803"/>
                </a:cubicBezTo>
                <a:cubicBezTo>
                  <a:pt x="5315" y="2822"/>
                  <a:pt x="5335" y="2898"/>
                  <a:pt x="5365" y="2934"/>
                </a:cubicBezTo>
                <a:lnTo>
                  <a:pt x="5609" y="3245"/>
                </a:lnTo>
                <a:cubicBezTo>
                  <a:pt x="5655" y="3306"/>
                  <a:pt x="5737" y="3292"/>
                  <a:pt x="5806" y="3301"/>
                </a:cubicBezTo>
                <a:cubicBezTo>
                  <a:pt x="5975" y="3321"/>
                  <a:pt x="6189" y="3343"/>
                  <a:pt x="6352" y="3382"/>
                </a:cubicBezTo>
                <a:cubicBezTo>
                  <a:pt x="6391" y="3391"/>
                  <a:pt x="6438" y="3392"/>
                  <a:pt x="6453" y="3351"/>
                </a:cubicBezTo>
                <a:cubicBezTo>
                  <a:pt x="6496" y="3485"/>
                  <a:pt x="6691" y="3513"/>
                  <a:pt x="6610" y="3737"/>
                </a:cubicBezTo>
                <a:cubicBezTo>
                  <a:pt x="6579" y="3869"/>
                  <a:pt x="6525" y="4301"/>
                  <a:pt x="6458" y="4341"/>
                </a:cubicBezTo>
                <a:cubicBezTo>
                  <a:pt x="6179" y="4493"/>
                  <a:pt x="5871" y="4588"/>
                  <a:pt x="5562" y="4659"/>
                </a:cubicBezTo>
                <a:lnTo>
                  <a:pt x="5561" y="4657"/>
                </a:lnTo>
                <a:cubicBezTo>
                  <a:pt x="5267" y="4715"/>
                  <a:pt x="4972" y="4778"/>
                  <a:pt x="4683" y="4817"/>
                </a:cubicBezTo>
                <a:cubicBezTo>
                  <a:pt x="4442" y="4891"/>
                  <a:pt x="4320" y="5011"/>
                  <a:pt x="4265" y="5142"/>
                </a:cubicBezTo>
                <a:cubicBezTo>
                  <a:pt x="4227" y="5198"/>
                  <a:pt x="4203" y="5321"/>
                  <a:pt x="4141" y="5374"/>
                </a:cubicBezTo>
                <a:cubicBezTo>
                  <a:pt x="4087" y="5423"/>
                  <a:pt x="4016" y="5406"/>
                  <a:pt x="3990" y="5334"/>
                </a:cubicBezTo>
                <a:cubicBezTo>
                  <a:pt x="3920" y="5233"/>
                  <a:pt x="3872" y="5320"/>
                  <a:pt x="3633" y="5276"/>
                </a:cubicBezTo>
                <a:cubicBezTo>
                  <a:pt x="3576" y="5266"/>
                  <a:pt x="3517" y="5228"/>
                  <a:pt x="3461" y="5228"/>
                </a:cubicBezTo>
                <a:cubicBezTo>
                  <a:pt x="3327" y="5228"/>
                  <a:pt x="3150" y="5281"/>
                  <a:pt x="3057" y="5276"/>
                </a:cubicBezTo>
                <a:cubicBezTo>
                  <a:pt x="3014" y="5274"/>
                  <a:pt x="2998" y="5226"/>
                  <a:pt x="2954" y="5220"/>
                </a:cubicBezTo>
                <a:cubicBezTo>
                  <a:pt x="2868" y="5210"/>
                  <a:pt x="2829" y="5327"/>
                  <a:pt x="2843" y="5408"/>
                </a:cubicBezTo>
                <a:cubicBezTo>
                  <a:pt x="2855" y="5478"/>
                  <a:pt x="2918" y="5425"/>
                  <a:pt x="2809" y="5575"/>
                </a:cubicBezTo>
                <a:cubicBezTo>
                  <a:pt x="2799" y="5588"/>
                  <a:pt x="2759" y="5621"/>
                  <a:pt x="2744" y="5627"/>
                </a:cubicBezTo>
                <a:cubicBezTo>
                  <a:pt x="2740" y="5581"/>
                  <a:pt x="2749" y="5497"/>
                  <a:pt x="2695" y="5462"/>
                </a:cubicBezTo>
                <a:close/>
                <a:moveTo>
                  <a:pt x="2548" y="5555"/>
                </a:moveTo>
                <a:cubicBezTo>
                  <a:pt x="2547" y="5522"/>
                  <a:pt x="2533" y="5490"/>
                  <a:pt x="2504" y="5472"/>
                </a:cubicBezTo>
                <a:cubicBezTo>
                  <a:pt x="2503" y="5483"/>
                  <a:pt x="2502" y="5494"/>
                  <a:pt x="2501" y="5504"/>
                </a:cubicBezTo>
                <a:cubicBezTo>
                  <a:pt x="2462" y="5506"/>
                  <a:pt x="2448" y="5465"/>
                  <a:pt x="2415" y="5454"/>
                </a:cubicBezTo>
                <a:cubicBezTo>
                  <a:pt x="2447" y="5508"/>
                  <a:pt x="2530" y="5506"/>
                  <a:pt x="2548" y="5555"/>
                </a:cubicBezTo>
                <a:close/>
                <a:moveTo>
                  <a:pt x="4576" y="1722"/>
                </a:moveTo>
                <a:cubicBezTo>
                  <a:pt x="4591" y="1700"/>
                  <a:pt x="4613" y="1706"/>
                  <a:pt x="4630" y="1722"/>
                </a:cubicBezTo>
                <a:cubicBezTo>
                  <a:pt x="4612" y="1726"/>
                  <a:pt x="4594" y="1726"/>
                  <a:pt x="4576" y="1722"/>
                </a:cubicBezTo>
                <a:close/>
                <a:moveTo>
                  <a:pt x="2464" y="5418"/>
                </a:moveTo>
                <a:cubicBezTo>
                  <a:pt x="2473" y="5431"/>
                  <a:pt x="2473" y="5445"/>
                  <a:pt x="2468" y="5460"/>
                </a:cubicBezTo>
                <a:cubicBezTo>
                  <a:pt x="2457" y="5457"/>
                  <a:pt x="2447" y="5452"/>
                  <a:pt x="2438" y="5445"/>
                </a:cubicBezTo>
                <a:cubicBezTo>
                  <a:pt x="2446" y="5436"/>
                  <a:pt x="2454" y="5427"/>
                  <a:pt x="2462" y="5418"/>
                </a:cubicBezTo>
                <a:cubicBezTo>
                  <a:pt x="2457" y="5411"/>
                  <a:pt x="2452" y="5405"/>
                  <a:pt x="2447" y="5398"/>
                </a:cubicBezTo>
                <a:cubicBezTo>
                  <a:pt x="2469" y="5403"/>
                  <a:pt x="2476" y="5410"/>
                  <a:pt x="2464" y="541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0" name="꙱ San Marino (Republic of San Marino) (SM) (H)">
            <a:extLst>
              <a:ext uri="{FF2B5EF4-FFF2-40B4-BE49-F238E27FC236}">
                <a16:creationId xmlns:a16="http://schemas.microsoft.com/office/drawing/2014/main" id="{B10DBD14-BED1-47AA-8AC0-28A954C47959}"/>
              </a:ext>
            </a:extLst>
          </p:cNvPr>
          <p:cNvSpPr>
            <a:spLocks/>
          </p:cNvSpPr>
          <p:nvPr/>
        </p:nvSpPr>
        <p:spPr bwMode="auto">
          <a:xfrm>
            <a:off x="4701859" y="1093650"/>
            <a:ext cx="3586" cy="3586"/>
          </a:xfrm>
          <a:custGeom>
            <a:avLst/>
            <a:gdLst>
              <a:gd name="T0" fmla="*/ 0 w 47"/>
              <a:gd name="T1" fmla="*/ 29 h 47"/>
              <a:gd name="T2" fmla="*/ 19 w 47"/>
              <a:gd name="T3" fmla="*/ 0 h 47"/>
              <a:gd name="T4" fmla="*/ 47 w 47"/>
              <a:gd name="T5" fmla="*/ 22 h 47"/>
              <a:gd name="T6" fmla="*/ 24 w 47"/>
              <a:gd name="T7" fmla="*/ 47 h 47"/>
              <a:gd name="T8" fmla="*/ 0 w 47"/>
              <a:gd name="T9" fmla="*/ 29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7" h="47">
                <a:moveTo>
                  <a:pt x="0" y="29"/>
                </a:moveTo>
                <a:lnTo>
                  <a:pt x="19" y="0"/>
                </a:lnTo>
                <a:lnTo>
                  <a:pt x="47" y="22"/>
                </a:lnTo>
                <a:lnTo>
                  <a:pt x="24" y="47"/>
                </a:lnTo>
                <a:lnTo>
                  <a:pt x="0" y="29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1" name="꙱ Samoa (Independent State of Samoa) (WS) (H)">
            <a:extLst>
              <a:ext uri="{FF2B5EF4-FFF2-40B4-BE49-F238E27FC236}">
                <a16:creationId xmlns:a16="http://schemas.microsoft.com/office/drawing/2014/main" id="{E2382DC6-6153-46E2-98B9-CB2D748DA94E}"/>
              </a:ext>
            </a:extLst>
          </p:cNvPr>
          <p:cNvSpPr>
            <a:spLocks noEditPoints="1"/>
          </p:cNvSpPr>
          <p:nvPr/>
        </p:nvSpPr>
        <p:spPr bwMode="auto">
          <a:xfrm>
            <a:off x="9215584" y="2777482"/>
            <a:ext cx="33462" cy="19121"/>
          </a:xfrm>
          <a:custGeom>
            <a:avLst/>
            <a:gdLst>
              <a:gd name="T0" fmla="*/ 57 w 398"/>
              <a:gd name="T1" fmla="*/ 33 h 229"/>
              <a:gd name="T2" fmla="*/ 0 w 398"/>
              <a:gd name="T3" fmla="*/ 36 h 229"/>
              <a:gd name="T4" fmla="*/ 162 w 398"/>
              <a:gd name="T5" fmla="*/ 40 h 229"/>
              <a:gd name="T6" fmla="*/ 57 w 398"/>
              <a:gd name="T7" fmla="*/ 33 h 229"/>
              <a:gd name="T8" fmla="*/ 380 w 398"/>
              <a:gd name="T9" fmla="*/ 229 h 229"/>
              <a:gd name="T10" fmla="*/ 199 w 398"/>
              <a:gd name="T11" fmla="*/ 166 h 229"/>
              <a:gd name="T12" fmla="*/ 380 w 398"/>
              <a:gd name="T13" fmla="*/ 229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8" h="229">
                <a:moveTo>
                  <a:pt x="57" y="33"/>
                </a:moveTo>
                <a:cubicBezTo>
                  <a:pt x="39" y="42"/>
                  <a:pt x="20" y="43"/>
                  <a:pt x="0" y="36"/>
                </a:cubicBezTo>
                <a:cubicBezTo>
                  <a:pt x="48" y="202"/>
                  <a:pt x="216" y="129"/>
                  <a:pt x="162" y="40"/>
                </a:cubicBezTo>
                <a:cubicBezTo>
                  <a:pt x="138" y="0"/>
                  <a:pt x="90" y="26"/>
                  <a:pt x="57" y="33"/>
                </a:cubicBezTo>
                <a:close/>
                <a:moveTo>
                  <a:pt x="380" y="229"/>
                </a:moveTo>
                <a:cubicBezTo>
                  <a:pt x="398" y="143"/>
                  <a:pt x="247" y="130"/>
                  <a:pt x="199" y="166"/>
                </a:cubicBezTo>
                <a:cubicBezTo>
                  <a:pt x="238" y="229"/>
                  <a:pt x="317" y="221"/>
                  <a:pt x="380" y="22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2" name="꙱ Saint Vincent and the Grenadines (VC) (H)">
            <a:extLst>
              <a:ext uri="{FF2B5EF4-FFF2-40B4-BE49-F238E27FC236}">
                <a16:creationId xmlns:a16="http://schemas.microsoft.com/office/drawing/2014/main" id="{AA622F15-CF1A-4679-937F-8F504988EB90}"/>
              </a:ext>
            </a:extLst>
          </p:cNvPr>
          <p:cNvSpPr>
            <a:spLocks/>
          </p:cNvSpPr>
          <p:nvPr/>
        </p:nvSpPr>
        <p:spPr bwMode="auto">
          <a:xfrm>
            <a:off x="2806501" y="1988746"/>
            <a:ext cx="5976" cy="7170"/>
          </a:xfrm>
          <a:custGeom>
            <a:avLst/>
            <a:gdLst>
              <a:gd name="T0" fmla="*/ 42 w 73"/>
              <a:gd name="T1" fmla="*/ 92 h 92"/>
              <a:gd name="T2" fmla="*/ 51 w 73"/>
              <a:gd name="T3" fmla="*/ 0 h 92"/>
              <a:gd name="T4" fmla="*/ 42 w 73"/>
              <a:gd name="T5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3" h="92">
                <a:moveTo>
                  <a:pt x="42" y="92"/>
                </a:moveTo>
                <a:cubicBezTo>
                  <a:pt x="0" y="67"/>
                  <a:pt x="29" y="27"/>
                  <a:pt x="51" y="0"/>
                </a:cubicBezTo>
                <a:cubicBezTo>
                  <a:pt x="73" y="30"/>
                  <a:pt x="62" y="65"/>
                  <a:pt x="42" y="9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3" name="꙱ Saint Pierre and Miquelon (Overseas Collectivity of Saint Pierre and Miquelon) (PM) (H)">
            <a:extLst>
              <a:ext uri="{FF2B5EF4-FFF2-40B4-BE49-F238E27FC236}">
                <a16:creationId xmlns:a16="http://schemas.microsoft.com/office/drawing/2014/main" id="{F3297F35-186E-439F-AD2C-285C3627D659}"/>
              </a:ext>
            </a:extLst>
          </p:cNvPr>
          <p:cNvSpPr>
            <a:spLocks/>
          </p:cNvSpPr>
          <p:nvPr/>
        </p:nvSpPr>
        <p:spPr bwMode="auto">
          <a:xfrm>
            <a:off x="3118410" y="1000436"/>
            <a:ext cx="2390" cy="7170"/>
          </a:xfrm>
          <a:custGeom>
            <a:avLst/>
            <a:gdLst>
              <a:gd name="T0" fmla="*/ 35 w 35"/>
              <a:gd name="T1" fmla="*/ 3 h 95"/>
              <a:gd name="T2" fmla="*/ 2 w 35"/>
              <a:gd name="T3" fmla="*/ 95 h 95"/>
              <a:gd name="T4" fmla="*/ 9 w 35"/>
              <a:gd name="T5" fmla="*/ 0 h 95"/>
              <a:gd name="T6" fmla="*/ 35 w 35"/>
              <a:gd name="T7" fmla="*/ 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" h="95">
                <a:moveTo>
                  <a:pt x="35" y="3"/>
                </a:moveTo>
                <a:cubicBezTo>
                  <a:pt x="28" y="35"/>
                  <a:pt x="9" y="62"/>
                  <a:pt x="2" y="95"/>
                </a:cubicBezTo>
                <a:cubicBezTo>
                  <a:pt x="0" y="63"/>
                  <a:pt x="11" y="32"/>
                  <a:pt x="9" y="0"/>
                </a:cubicBezTo>
                <a:cubicBezTo>
                  <a:pt x="17" y="1"/>
                  <a:pt x="26" y="2"/>
                  <a:pt x="35" y="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4" name="꙱ Saint Lucia (LC) (H)">
            <a:extLst>
              <a:ext uri="{FF2B5EF4-FFF2-40B4-BE49-F238E27FC236}">
                <a16:creationId xmlns:a16="http://schemas.microsoft.com/office/drawing/2014/main" id="{CD99DB55-E3A6-4F37-ADBA-2EA8891B38A6}"/>
              </a:ext>
            </a:extLst>
          </p:cNvPr>
          <p:cNvSpPr>
            <a:spLocks/>
          </p:cNvSpPr>
          <p:nvPr/>
        </p:nvSpPr>
        <p:spPr bwMode="auto">
          <a:xfrm>
            <a:off x="2812476" y="1969625"/>
            <a:ext cx="8366" cy="9560"/>
          </a:xfrm>
          <a:custGeom>
            <a:avLst/>
            <a:gdLst>
              <a:gd name="T0" fmla="*/ 58 w 100"/>
              <a:gd name="T1" fmla="*/ 115 h 115"/>
              <a:gd name="T2" fmla="*/ 58 w 100"/>
              <a:gd name="T3" fmla="*/ 0 h 115"/>
              <a:gd name="T4" fmla="*/ 58 w 100"/>
              <a:gd name="T5" fmla="*/ 11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115">
                <a:moveTo>
                  <a:pt x="58" y="115"/>
                </a:moveTo>
                <a:cubicBezTo>
                  <a:pt x="0" y="92"/>
                  <a:pt x="30" y="34"/>
                  <a:pt x="58" y="0"/>
                </a:cubicBezTo>
                <a:cubicBezTo>
                  <a:pt x="100" y="22"/>
                  <a:pt x="86" y="88"/>
                  <a:pt x="58" y="11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5" name="꙱ Saint Kitts and Nevis (Federation of Saint Kitts and Nevis) (KN) (H)">
            <a:extLst>
              <a:ext uri="{FF2B5EF4-FFF2-40B4-BE49-F238E27FC236}">
                <a16:creationId xmlns:a16="http://schemas.microsoft.com/office/drawing/2014/main" id="{BB570299-463E-4084-96E9-1028AFD4E6B5}"/>
              </a:ext>
            </a:extLst>
          </p:cNvPr>
          <p:cNvSpPr>
            <a:spLocks noEditPoints="1"/>
          </p:cNvSpPr>
          <p:nvPr/>
        </p:nvSpPr>
        <p:spPr bwMode="auto">
          <a:xfrm>
            <a:off x="2776624" y="1869240"/>
            <a:ext cx="7170" cy="9560"/>
          </a:xfrm>
          <a:custGeom>
            <a:avLst/>
            <a:gdLst>
              <a:gd name="T0" fmla="*/ 59 w 86"/>
              <a:gd name="T1" fmla="*/ 73 h 118"/>
              <a:gd name="T2" fmla="*/ 0 w 86"/>
              <a:gd name="T3" fmla="*/ 17 h 118"/>
              <a:gd name="T4" fmla="*/ 59 w 86"/>
              <a:gd name="T5" fmla="*/ 73 h 118"/>
              <a:gd name="T6" fmla="*/ 77 w 86"/>
              <a:gd name="T7" fmla="*/ 118 h 118"/>
              <a:gd name="T8" fmla="*/ 71 w 86"/>
              <a:gd name="T9" fmla="*/ 85 h 118"/>
              <a:gd name="T10" fmla="*/ 77 w 86"/>
              <a:gd name="T11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6" h="118">
                <a:moveTo>
                  <a:pt x="59" y="73"/>
                </a:moveTo>
                <a:cubicBezTo>
                  <a:pt x="38" y="56"/>
                  <a:pt x="19" y="37"/>
                  <a:pt x="0" y="17"/>
                </a:cubicBezTo>
                <a:cubicBezTo>
                  <a:pt x="35" y="0"/>
                  <a:pt x="61" y="43"/>
                  <a:pt x="59" y="73"/>
                </a:cubicBezTo>
                <a:close/>
                <a:moveTo>
                  <a:pt x="77" y="118"/>
                </a:moveTo>
                <a:cubicBezTo>
                  <a:pt x="75" y="107"/>
                  <a:pt x="73" y="96"/>
                  <a:pt x="71" y="85"/>
                </a:cubicBezTo>
                <a:cubicBezTo>
                  <a:pt x="86" y="99"/>
                  <a:pt x="86" y="103"/>
                  <a:pt x="77" y="11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6" name="꙱ Rwanda (Republic of Rwanda) (RW) (H)">
            <a:extLst>
              <a:ext uri="{FF2B5EF4-FFF2-40B4-BE49-F238E27FC236}">
                <a16:creationId xmlns:a16="http://schemas.microsoft.com/office/drawing/2014/main" id="{6D358D6B-9C7E-41FF-877D-D587B0C453D3}"/>
              </a:ext>
            </a:extLst>
          </p:cNvPr>
          <p:cNvSpPr>
            <a:spLocks/>
          </p:cNvSpPr>
          <p:nvPr/>
        </p:nvSpPr>
        <p:spPr bwMode="auto">
          <a:xfrm>
            <a:off x="5134469" y="2411796"/>
            <a:ext cx="56168" cy="54973"/>
          </a:xfrm>
          <a:custGeom>
            <a:avLst/>
            <a:gdLst>
              <a:gd name="T0" fmla="*/ 328 w 671"/>
              <a:gd name="T1" fmla="*/ 115 h 659"/>
              <a:gd name="T2" fmla="*/ 354 w 671"/>
              <a:gd name="T3" fmla="*/ 154 h 659"/>
              <a:gd name="T4" fmla="*/ 384 w 671"/>
              <a:gd name="T5" fmla="*/ 148 h 659"/>
              <a:gd name="T6" fmla="*/ 533 w 671"/>
              <a:gd name="T7" fmla="*/ 18 h 659"/>
              <a:gd name="T8" fmla="*/ 581 w 671"/>
              <a:gd name="T9" fmla="*/ 191 h 659"/>
              <a:gd name="T10" fmla="*/ 634 w 671"/>
              <a:gd name="T11" fmla="*/ 463 h 659"/>
              <a:gd name="T12" fmla="*/ 585 w 671"/>
              <a:gd name="T13" fmla="*/ 496 h 659"/>
              <a:gd name="T14" fmla="*/ 410 w 671"/>
              <a:gd name="T15" fmla="*/ 489 h 659"/>
              <a:gd name="T16" fmla="*/ 361 w 671"/>
              <a:gd name="T17" fmla="*/ 465 h 659"/>
              <a:gd name="T18" fmla="*/ 184 w 671"/>
              <a:gd name="T19" fmla="*/ 633 h 659"/>
              <a:gd name="T20" fmla="*/ 65 w 671"/>
              <a:gd name="T21" fmla="*/ 622 h 659"/>
              <a:gd name="T22" fmla="*/ 43 w 671"/>
              <a:gd name="T23" fmla="*/ 478 h 659"/>
              <a:gd name="T24" fmla="*/ 114 w 671"/>
              <a:gd name="T25" fmla="*/ 349 h 659"/>
              <a:gd name="T26" fmla="*/ 226 w 671"/>
              <a:gd name="T27" fmla="*/ 159 h 659"/>
              <a:gd name="T28" fmla="*/ 328 w 671"/>
              <a:gd name="T29" fmla="*/ 115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71" h="659">
                <a:moveTo>
                  <a:pt x="328" y="115"/>
                </a:moveTo>
                <a:cubicBezTo>
                  <a:pt x="337" y="120"/>
                  <a:pt x="335" y="135"/>
                  <a:pt x="354" y="154"/>
                </a:cubicBezTo>
                <a:cubicBezTo>
                  <a:pt x="362" y="160"/>
                  <a:pt x="370" y="159"/>
                  <a:pt x="384" y="148"/>
                </a:cubicBezTo>
                <a:cubicBezTo>
                  <a:pt x="423" y="114"/>
                  <a:pt x="484" y="0"/>
                  <a:pt x="533" y="18"/>
                </a:cubicBezTo>
                <a:cubicBezTo>
                  <a:pt x="498" y="61"/>
                  <a:pt x="560" y="145"/>
                  <a:pt x="581" y="191"/>
                </a:cubicBezTo>
                <a:cubicBezTo>
                  <a:pt x="613" y="260"/>
                  <a:pt x="671" y="390"/>
                  <a:pt x="634" y="463"/>
                </a:cubicBezTo>
                <a:cubicBezTo>
                  <a:pt x="622" y="484"/>
                  <a:pt x="603" y="489"/>
                  <a:pt x="585" y="496"/>
                </a:cubicBezTo>
                <a:cubicBezTo>
                  <a:pt x="463" y="454"/>
                  <a:pt x="444" y="487"/>
                  <a:pt x="410" y="489"/>
                </a:cubicBezTo>
                <a:cubicBezTo>
                  <a:pt x="391" y="490"/>
                  <a:pt x="375" y="477"/>
                  <a:pt x="361" y="465"/>
                </a:cubicBezTo>
                <a:cubicBezTo>
                  <a:pt x="349" y="562"/>
                  <a:pt x="348" y="659"/>
                  <a:pt x="184" y="633"/>
                </a:cubicBezTo>
                <a:cubicBezTo>
                  <a:pt x="184" y="633"/>
                  <a:pt x="95" y="489"/>
                  <a:pt x="65" y="622"/>
                </a:cubicBezTo>
                <a:cubicBezTo>
                  <a:pt x="48" y="607"/>
                  <a:pt x="0" y="532"/>
                  <a:pt x="43" y="478"/>
                </a:cubicBezTo>
                <a:cubicBezTo>
                  <a:pt x="70" y="442"/>
                  <a:pt x="114" y="396"/>
                  <a:pt x="114" y="349"/>
                </a:cubicBezTo>
                <a:cubicBezTo>
                  <a:pt x="109" y="262"/>
                  <a:pt x="146" y="227"/>
                  <a:pt x="226" y="159"/>
                </a:cubicBezTo>
                <a:cubicBezTo>
                  <a:pt x="231" y="155"/>
                  <a:pt x="313" y="104"/>
                  <a:pt x="328" y="11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7" name="꙱ Russia (Russian Federation) (RU) (H)">
            <a:extLst>
              <a:ext uri="{FF2B5EF4-FFF2-40B4-BE49-F238E27FC236}">
                <a16:creationId xmlns:a16="http://schemas.microsoft.com/office/drawing/2014/main" id="{0F41FA11-6030-4274-9258-7E7C2B62B1E3}"/>
              </a:ext>
            </a:extLst>
          </p:cNvPr>
          <p:cNvSpPr>
            <a:spLocks noEditPoints="1"/>
          </p:cNvSpPr>
          <p:nvPr/>
        </p:nvSpPr>
        <p:spPr bwMode="auto">
          <a:xfrm>
            <a:off x="4859607" y="117289"/>
            <a:ext cx="3315085" cy="1054039"/>
          </a:xfrm>
          <a:custGeom>
            <a:avLst/>
            <a:gdLst>
              <a:gd name="T0" fmla="*/ 8000 w 40189"/>
              <a:gd name="T1" fmla="*/ 11232 h 12777"/>
              <a:gd name="T2" fmla="*/ 9363 w 40189"/>
              <a:gd name="T3" fmla="*/ 9291 h 12777"/>
              <a:gd name="T4" fmla="*/ 11084 w 40189"/>
              <a:gd name="T5" fmla="*/ 8468 h 12777"/>
              <a:gd name="T6" fmla="*/ 14243 w 40189"/>
              <a:gd name="T7" fmla="*/ 8426 h 12777"/>
              <a:gd name="T8" fmla="*/ 18823 w 40189"/>
              <a:gd name="T9" fmla="*/ 9983 h 12777"/>
              <a:gd name="T10" fmla="*/ 23774 w 40189"/>
              <a:gd name="T11" fmla="*/ 9560 h 12777"/>
              <a:gd name="T12" fmla="*/ 29038 w 40189"/>
              <a:gd name="T13" fmla="*/ 9180 h 12777"/>
              <a:gd name="T14" fmla="*/ 31900 w 40189"/>
              <a:gd name="T15" fmla="*/ 11855 h 12777"/>
              <a:gd name="T16" fmla="*/ 32642 w 40189"/>
              <a:gd name="T17" fmla="*/ 8838 h 12777"/>
              <a:gd name="T18" fmla="*/ 30959 w 40189"/>
              <a:gd name="T19" fmla="*/ 6776 h 12777"/>
              <a:gd name="T20" fmla="*/ 33851 w 40189"/>
              <a:gd name="T21" fmla="*/ 5928 h 12777"/>
              <a:gd name="T22" fmla="*/ 35622 w 40189"/>
              <a:gd name="T23" fmla="*/ 6066 h 12777"/>
              <a:gd name="T24" fmla="*/ 37326 w 40189"/>
              <a:gd name="T25" fmla="*/ 8489 h 12777"/>
              <a:gd name="T26" fmla="*/ 36644 w 40189"/>
              <a:gd name="T27" fmla="*/ 6236 h 12777"/>
              <a:gd name="T28" fmla="*/ 38967 w 40189"/>
              <a:gd name="T29" fmla="*/ 5525 h 12777"/>
              <a:gd name="T30" fmla="*/ 37679 w 40189"/>
              <a:gd name="T31" fmla="*/ 4303 h 12777"/>
              <a:gd name="T32" fmla="*/ 39790 w 40189"/>
              <a:gd name="T33" fmla="*/ 4332 h 12777"/>
              <a:gd name="T34" fmla="*/ 34408 w 40189"/>
              <a:gd name="T35" fmla="*/ 3206 h 12777"/>
              <a:gd name="T36" fmla="*/ 28315 w 40189"/>
              <a:gd name="T37" fmla="*/ 2591 h 12777"/>
              <a:gd name="T38" fmla="*/ 26017 w 40189"/>
              <a:gd name="T39" fmla="*/ 2853 h 12777"/>
              <a:gd name="T40" fmla="*/ 22621 w 40189"/>
              <a:gd name="T41" fmla="*/ 2167 h 12777"/>
              <a:gd name="T42" fmla="*/ 18178 w 40189"/>
              <a:gd name="T43" fmla="*/ 2375 h 12777"/>
              <a:gd name="T44" fmla="*/ 16732 w 40189"/>
              <a:gd name="T45" fmla="*/ 1182 h 12777"/>
              <a:gd name="T46" fmla="*/ 14247 w 40189"/>
              <a:gd name="T47" fmla="*/ 1585 h 12777"/>
              <a:gd name="T48" fmla="*/ 12493 w 40189"/>
              <a:gd name="T49" fmla="*/ 2624 h 12777"/>
              <a:gd name="T50" fmla="*/ 12805 w 40189"/>
              <a:gd name="T51" fmla="*/ 3593 h 12777"/>
              <a:gd name="T52" fmla="*/ 11221 w 40189"/>
              <a:gd name="T53" fmla="*/ 2712 h 12777"/>
              <a:gd name="T54" fmla="*/ 8802 w 40189"/>
              <a:gd name="T55" fmla="*/ 3676 h 12777"/>
              <a:gd name="T56" fmla="*/ 5752 w 40189"/>
              <a:gd name="T57" fmla="*/ 3701 h 12777"/>
              <a:gd name="T58" fmla="*/ 3387 w 40189"/>
              <a:gd name="T59" fmla="*/ 4864 h 12777"/>
              <a:gd name="T60" fmla="*/ 3071 w 40189"/>
              <a:gd name="T61" fmla="*/ 3418 h 12777"/>
              <a:gd name="T62" fmla="*/ 2678 w 40189"/>
              <a:gd name="T63" fmla="*/ 5363 h 12777"/>
              <a:gd name="T64" fmla="*/ 2969 w 40189"/>
              <a:gd name="T65" fmla="*/ 8097 h 12777"/>
              <a:gd name="T66" fmla="*/ 5611 w 40189"/>
              <a:gd name="T67" fmla="*/ 10171 h 12777"/>
              <a:gd name="T68" fmla="*/ 6694 w 40189"/>
              <a:gd name="T69" fmla="*/ 12065 h 12777"/>
              <a:gd name="T70" fmla="*/ 13633 w 40189"/>
              <a:gd name="T71" fmla="*/ 1902 h 12777"/>
              <a:gd name="T72" fmla="*/ 12576 w 40189"/>
              <a:gd name="T73" fmla="*/ 1608 h 12777"/>
              <a:gd name="T74" fmla="*/ 11516 w 40189"/>
              <a:gd name="T75" fmla="*/ 4188 h 12777"/>
              <a:gd name="T76" fmla="*/ 7846 w 40189"/>
              <a:gd name="T77" fmla="*/ 162 h 12777"/>
              <a:gd name="T78" fmla="*/ 6689 w 40189"/>
              <a:gd name="T79" fmla="*/ 2392 h 12777"/>
              <a:gd name="T80" fmla="*/ 7670 w 40189"/>
              <a:gd name="T81" fmla="*/ 2799 h 12777"/>
              <a:gd name="T82" fmla="*/ 8022 w 40189"/>
              <a:gd name="T83" fmla="*/ 1745 h 12777"/>
              <a:gd name="T84" fmla="*/ 7209 w 40189"/>
              <a:gd name="T85" fmla="*/ 1952 h 12777"/>
              <a:gd name="T86" fmla="*/ 6567 w 40189"/>
              <a:gd name="T87" fmla="*/ 43 h 12777"/>
              <a:gd name="T88" fmla="*/ 6086 w 40189"/>
              <a:gd name="T89" fmla="*/ 308 h 12777"/>
              <a:gd name="T90" fmla="*/ 4907 w 40189"/>
              <a:gd name="T91" fmla="*/ 403 h 12777"/>
              <a:gd name="T92" fmla="*/ 3827 w 40189"/>
              <a:gd name="T93" fmla="*/ 5901 h 12777"/>
              <a:gd name="T94" fmla="*/ 2781 w 40189"/>
              <a:gd name="T95" fmla="*/ 5827 h 12777"/>
              <a:gd name="T96" fmla="*/ 23789 w 40189"/>
              <a:gd name="T97" fmla="*/ 8264 h 12777"/>
              <a:gd name="T98" fmla="*/ 100 w 40189"/>
              <a:gd name="T99" fmla="*/ 8086 h 12777"/>
              <a:gd name="T100" fmla="*/ 7972 w 40189"/>
              <a:gd name="T101" fmla="*/ 3030 h 12777"/>
              <a:gd name="T102" fmla="*/ 16007 w 40189"/>
              <a:gd name="T103" fmla="*/ 649 h 12777"/>
              <a:gd name="T104" fmla="*/ 13998 w 40189"/>
              <a:gd name="T105" fmla="*/ 429 h 12777"/>
              <a:gd name="T106" fmla="*/ 13256 w 40189"/>
              <a:gd name="T107" fmla="*/ 412 h 12777"/>
              <a:gd name="T108" fmla="*/ 14770 w 40189"/>
              <a:gd name="T109" fmla="*/ 1510 h 12777"/>
              <a:gd name="T110" fmla="*/ 10753 w 40189"/>
              <a:gd name="T111" fmla="*/ 557 h 12777"/>
              <a:gd name="T112" fmla="*/ 25589 w 40189"/>
              <a:gd name="T113" fmla="*/ 2184 h 12777"/>
              <a:gd name="T114" fmla="*/ 24761 w 40189"/>
              <a:gd name="T115" fmla="*/ 1525 h 12777"/>
              <a:gd name="T116" fmla="*/ 37150 w 40189"/>
              <a:gd name="T117" fmla="*/ 9974 h 12777"/>
              <a:gd name="T118" fmla="*/ 36292 w 40189"/>
              <a:gd name="T119" fmla="*/ 11325 h 12777"/>
              <a:gd name="T120" fmla="*/ 34846 w 40189"/>
              <a:gd name="T121" fmla="*/ 11046 h 12777"/>
              <a:gd name="T122" fmla="*/ 31173 w 40189"/>
              <a:gd name="T123" fmla="*/ 8187 h 12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189" h="12777">
                <a:moveTo>
                  <a:pt x="3572" y="4719"/>
                </a:moveTo>
                <a:cubicBezTo>
                  <a:pt x="3583" y="4724"/>
                  <a:pt x="3593" y="4724"/>
                  <a:pt x="3604" y="4719"/>
                </a:cubicBezTo>
                <a:cubicBezTo>
                  <a:pt x="3594" y="4666"/>
                  <a:pt x="3561" y="4659"/>
                  <a:pt x="3512" y="4669"/>
                </a:cubicBezTo>
                <a:cubicBezTo>
                  <a:pt x="3530" y="4689"/>
                  <a:pt x="3549" y="4706"/>
                  <a:pt x="3572" y="4719"/>
                </a:cubicBezTo>
                <a:close/>
                <a:moveTo>
                  <a:pt x="32260" y="12133"/>
                </a:moveTo>
                <a:cubicBezTo>
                  <a:pt x="32248" y="12124"/>
                  <a:pt x="32235" y="12117"/>
                  <a:pt x="32221" y="12112"/>
                </a:cubicBezTo>
                <a:cubicBezTo>
                  <a:pt x="32220" y="12145"/>
                  <a:pt x="32233" y="12151"/>
                  <a:pt x="32260" y="12133"/>
                </a:cubicBezTo>
                <a:close/>
                <a:moveTo>
                  <a:pt x="36223" y="6335"/>
                </a:moveTo>
                <a:cubicBezTo>
                  <a:pt x="36234" y="6344"/>
                  <a:pt x="36244" y="6354"/>
                  <a:pt x="36253" y="6364"/>
                </a:cubicBezTo>
                <a:cubicBezTo>
                  <a:pt x="36225" y="6365"/>
                  <a:pt x="36227" y="6356"/>
                  <a:pt x="36223" y="6335"/>
                </a:cubicBezTo>
                <a:close/>
                <a:moveTo>
                  <a:pt x="7071" y="12231"/>
                </a:moveTo>
                <a:cubicBezTo>
                  <a:pt x="7100" y="12260"/>
                  <a:pt x="7059" y="12242"/>
                  <a:pt x="7094" y="12256"/>
                </a:cubicBezTo>
                <a:cubicBezTo>
                  <a:pt x="7187" y="12294"/>
                  <a:pt x="7304" y="12141"/>
                  <a:pt x="7373" y="12259"/>
                </a:cubicBezTo>
                <a:cubicBezTo>
                  <a:pt x="7400" y="12148"/>
                  <a:pt x="7484" y="12265"/>
                  <a:pt x="7536" y="12284"/>
                </a:cubicBezTo>
                <a:cubicBezTo>
                  <a:pt x="7561" y="12292"/>
                  <a:pt x="7613" y="12281"/>
                  <a:pt x="7638" y="12300"/>
                </a:cubicBezTo>
                <a:cubicBezTo>
                  <a:pt x="7684" y="12342"/>
                  <a:pt x="7617" y="12382"/>
                  <a:pt x="7661" y="12416"/>
                </a:cubicBezTo>
                <a:cubicBezTo>
                  <a:pt x="7724" y="12471"/>
                  <a:pt x="7821" y="12468"/>
                  <a:pt x="7868" y="12503"/>
                </a:cubicBezTo>
                <a:cubicBezTo>
                  <a:pt x="7896" y="12498"/>
                  <a:pt x="7986" y="12541"/>
                  <a:pt x="8032" y="12577"/>
                </a:cubicBezTo>
                <a:cubicBezTo>
                  <a:pt x="8072" y="12621"/>
                  <a:pt x="8082" y="12623"/>
                  <a:pt x="8122" y="12643"/>
                </a:cubicBezTo>
                <a:cubicBezTo>
                  <a:pt x="8160" y="12663"/>
                  <a:pt x="8146" y="12708"/>
                  <a:pt x="8197" y="12739"/>
                </a:cubicBezTo>
                <a:cubicBezTo>
                  <a:pt x="8231" y="12754"/>
                  <a:pt x="8309" y="12777"/>
                  <a:pt x="8331" y="12761"/>
                </a:cubicBezTo>
                <a:cubicBezTo>
                  <a:pt x="8353" y="12754"/>
                  <a:pt x="8367" y="12727"/>
                  <a:pt x="8384" y="12690"/>
                </a:cubicBezTo>
                <a:cubicBezTo>
                  <a:pt x="8418" y="12653"/>
                  <a:pt x="8465" y="12622"/>
                  <a:pt x="8490" y="12578"/>
                </a:cubicBezTo>
                <a:cubicBezTo>
                  <a:pt x="8518" y="12531"/>
                  <a:pt x="8478" y="12521"/>
                  <a:pt x="8445" y="12487"/>
                </a:cubicBezTo>
                <a:cubicBezTo>
                  <a:pt x="8406" y="12447"/>
                  <a:pt x="8379" y="12399"/>
                  <a:pt x="8337" y="12362"/>
                </a:cubicBezTo>
                <a:cubicBezTo>
                  <a:pt x="8299" y="12330"/>
                  <a:pt x="8251" y="12301"/>
                  <a:pt x="8224" y="12258"/>
                </a:cubicBezTo>
                <a:cubicBezTo>
                  <a:pt x="8196" y="12213"/>
                  <a:pt x="8182" y="12167"/>
                  <a:pt x="8133" y="12138"/>
                </a:cubicBezTo>
                <a:cubicBezTo>
                  <a:pt x="8098" y="12117"/>
                  <a:pt x="8109" y="12043"/>
                  <a:pt x="8137" y="12021"/>
                </a:cubicBezTo>
                <a:cubicBezTo>
                  <a:pt x="8061" y="12008"/>
                  <a:pt x="8110" y="11862"/>
                  <a:pt x="8133" y="11822"/>
                </a:cubicBezTo>
                <a:cubicBezTo>
                  <a:pt x="8077" y="11787"/>
                  <a:pt x="8083" y="11908"/>
                  <a:pt x="8087" y="11938"/>
                </a:cubicBezTo>
                <a:cubicBezTo>
                  <a:pt x="8033" y="11930"/>
                  <a:pt x="8073" y="11903"/>
                  <a:pt x="8071" y="11868"/>
                </a:cubicBezTo>
                <a:cubicBezTo>
                  <a:pt x="8069" y="11830"/>
                  <a:pt x="8041" y="11797"/>
                  <a:pt x="8021" y="11768"/>
                </a:cubicBezTo>
                <a:cubicBezTo>
                  <a:pt x="7917" y="11621"/>
                  <a:pt x="7797" y="11665"/>
                  <a:pt x="7805" y="11577"/>
                </a:cubicBezTo>
                <a:cubicBezTo>
                  <a:pt x="7808" y="11536"/>
                  <a:pt x="7896" y="11503"/>
                  <a:pt x="7863" y="11460"/>
                </a:cubicBezTo>
                <a:cubicBezTo>
                  <a:pt x="7870" y="11471"/>
                  <a:pt x="7879" y="11480"/>
                  <a:pt x="7888" y="11489"/>
                </a:cubicBezTo>
                <a:cubicBezTo>
                  <a:pt x="7921" y="11376"/>
                  <a:pt x="8019" y="11271"/>
                  <a:pt x="7925" y="11165"/>
                </a:cubicBezTo>
                <a:cubicBezTo>
                  <a:pt x="7963" y="11166"/>
                  <a:pt x="7983" y="11204"/>
                  <a:pt x="8000" y="11232"/>
                </a:cubicBezTo>
                <a:cubicBezTo>
                  <a:pt x="7992" y="11206"/>
                  <a:pt x="7990" y="11175"/>
                  <a:pt x="7967" y="11157"/>
                </a:cubicBezTo>
                <a:cubicBezTo>
                  <a:pt x="8001" y="11167"/>
                  <a:pt x="8031" y="11190"/>
                  <a:pt x="8062" y="11207"/>
                </a:cubicBezTo>
                <a:cubicBezTo>
                  <a:pt x="8050" y="11141"/>
                  <a:pt x="8111" y="11186"/>
                  <a:pt x="8150" y="11165"/>
                </a:cubicBezTo>
                <a:cubicBezTo>
                  <a:pt x="8169" y="11155"/>
                  <a:pt x="8178" y="11133"/>
                  <a:pt x="8204" y="11136"/>
                </a:cubicBezTo>
                <a:cubicBezTo>
                  <a:pt x="8153" y="11072"/>
                  <a:pt x="8286" y="11125"/>
                  <a:pt x="8299" y="11132"/>
                </a:cubicBezTo>
                <a:cubicBezTo>
                  <a:pt x="8303" y="11107"/>
                  <a:pt x="8291" y="11095"/>
                  <a:pt x="8266" y="11094"/>
                </a:cubicBezTo>
                <a:cubicBezTo>
                  <a:pt x="8281" y="11074"/>
                  <a:pt x="8277" y="11054"/>
                  <a:pt x="8249" y="11049"/>
                </a:cubicBezTo>
                <a:cubicBezTo>
                  <a:pt x="8271" y="11038"/>
                  <a:pt x="8292" y="11040"/>
                  <a:pt x="8312" y="11053"/>
                </a:cubicBezTo>
                <a:cubicBezTo>
                  <a:pt x="8310" y="11012"/>
                  <a:pt x="8358" y="11012"/>
                  <a:pt x="8382" y="11028"/>
                </a:cubicBezTo>
                <a:cubicBezTo>
                  <a:pt x="8378" y="11007"/>
                  <a:pt x="8376" y="10987"/>
                  <a:pt x="8374" y="10966"/>
                </a:cubicBezTo>
                <a:cubicBezTo>
                  <a:pt x="8385" y="10971"/>
                  <a:pt x="8396" y="10976"/>
                  <a:pt x="8407" y="10982"/>
                </a:cubicBezTo>
                <a:cubicBezTo>
                  <a:pt x="8405" y="10969"/>
                  <a:pt x="8392" y="10956"/>
                  <a:pt x="8373" y="10943"/>
                </a:cubicBezTo>
                <a:cubicBezTo>
                  <a:pt x="8302" y="10903"/>
                  <a:pt x="8168" y="10865"/>
                  <a:pt x="8174" y="10834"/>
                </a:cubicBezTo>
                <a:cubicBezTo>
                  <a:pt x="8180" y="10783"/>
                  <a:pt x="8393" y="10882"/>
                  <a:pt x="8254" y="10741"/>
                </a:cubicBezTo>
                <a:cubicBezTo>
                  <a:pt x="7862" y="10345"/>
                  <a:pt x="7815" y="10503"/>
                  <a:pt x="7763" y="10475"/>
                </a:cubicBezTo>
                <a:cubicBezTo>
                  <a:pt x="7728" y="10454"/>
                  <a:pt x="7716" y="10407"/>
                  <a:pt x="7692" y="10375"/>
                </a:cubicBezTo>
                <a:lnTo>
                  <a:pt x="7722" y="10355"/>
                </a:lnTo>
                <a:cubicBezTo>
                  <a:pt x="7637" y="10252"/>
                  <a:pt x="7677" y="10302"/>
                  <a:pt x="7630" y="10272"/>
                </a:cubicBezTo>
                <a:cubicBezTo>
                  <a:pt x="7624" y="10272"/>
                  <a:pt x="7460" y="10262"/>
                  <a:pt x="7529" y="10100"/>
                </a:cubicBezTo>
                <a:cubicBezTo>
                  <a:pt x="7562" y="10021"/>
                  <a:pt x="7658" y="10014"/>
                  <a:pt x="7572" y="9938"/>
                </a:cubicBezTo>
                <a:cubicBezTo>
                  <a:pt x="7535" y="9906"/>
                  <a:pt x="7515" y="9893"/>
                  <a:pt x="7514" y="9839"/>
                </a:cubicBezTo>
                <a:cubicBezTo>
                  <a:pt x="7512" y="9749"/>
                  <a:pt x="7540" y="9739"/>
                  <a:pt x="7593" y="9690"/>
                </a:cubicBezTo>
                <a:cubicBezTo>
                  <a:pt x="7630" y="9655"/>
                  <a:pt x="7579" y="9585"/>
                  <a:pt x="7618" y="9548"/>
                </a:cubicBezTo>
                <a:cubicBezTo>
                  <a:pt x="7708" y="9462"/>
                  <a:pt x="7857" y="9725"/>
                  <a:pt x="7929" y="9735"/>
                </a:cubicBezTo>
                <a:cubicBezTo>
                  <a:pt x="7971" y="9741"/>
                  <a:pt x="8093" y="9699"/>
                  <a:pt x="8029" y="9644"/>
                </a:cubicBezTo>
                <a:cubicBezTo>
                  <a:pt x="7981" y="9602"/>
                  <a:pt x="7986" y="9486"/>
                  <a:pt x="7921" y="9465"/>
                </a:cubicBezTo>
                <a:cubicBezTo>
                  <a:pt x="8005" y="9475"/>
                  <a:pt x="8028" y="9454"/>
                  <a:pt x="8100" y="9407"/>
                </a:cubicBezTo>
                <a:cubicBezTo>
                  <a:pt x="8162" y="9366"/>
                  <a:pt x="8056" y="9325"/>
                  <a:pt x="8129" y="9303"/>
                </a:cubicBezTo>
                <a:cubicBezTo>
                  <a:pt x="8257" y="9305"/>
                  <a:pt x="8191" y="9261"/>
                  <a:pt x="8333" y="9241"/>
                </a:cubicBezTo>
                <a:cubicBezTo>
                  <a:pt x="8394" y="9225"/>
                  <a:pt x="8349" y="9094"/>
                  <a:pt x="8441" y="9137"/>
                </a:cubicBezTo>
                <a:cubicBezTo>
                  <a:pt x="8433" y="9117"/>
                  <a:pt x="8428" y="9099"/>
                  <a:pt x="8420" y="9079"/>
                </a:cubicBezTo>
                <a:cubicBezTo>
                  <a:pt x="8445" y="9084"/>
                  <a:pt x="8583" y="9103"/>
                  <a:pt x="8590" y="9129"/>
                </a:cubicBezTo>
                <a:cubicBezTo>
                  <a:pt x="8619" y="9228"/>
                  <a:pt x="8663" y="9120"/>
                  <a:pt x="8698" y="9179"/>
                </a:cubicBezTo>
                <a:cubicBezTo>
                  <a:pt x="8720" y="9152"/>
                  <a:pt x="8705" y="9126"/>
                  <a:pt x="8736" y="9108"/>
                </a:cubicBezTo>
                <a:cubicBezTo>
                  <a:pt x="8780" y="9101"/>
                  <a:pt x="8810" y="9083"/>
                  <a:pt x="8848" y="9070"/>
                </a:cubicBezTo>
                <a:cubicBezTo>
                  <a:pt x="8905" y="9252"/>
                  <a:pt x="9078" y="9118"/>
                  <a:pt x="9193" y="9195"/>
                </a:cubicBezTo>
                <a:cubicBezTo>
                  <a:pt x="9237" y="9233"/>
                  <a:pt x="9206" y="9253"/>
                  <a:pt x="9363" y="9291"/>
                </a:cubicBezTo>
                <a:cubicBezTo>
                  <a:pt x="9419" y="9346"/>
                  <a:pt x="9460" y="9361"/>
                  <a:pt x="9513" y="9395"/>
                </a:cubicBezTo>
                <a:cubicBezTo>
                  <a:pt x="9497" y="9421"/>
                  <a:pt x="9528" y="9528"/>
                  <a:pt x="9554" y="9503"/>
                </a:cubicBezTo>
                <a:cubicBezTo>
                  <a:pt x="9618" y="9443"/>
                  <a:pt x="9508" y="9378"/>
                  <a:pt x="9509" y="9336"/>
                </a:cubicBezTo>
                <a:cubicBezTo>
                  <a:pt x="9558" y="9303"/>
                  <a:pt x="9637" y="9378"/>
                  <a:pt x="9673" y="9404"/>
                </a:cubicBezTo>
                <a:cubicBezTo>
                  <a:pt x="9711" y="9432"/>
                  <a:pt x="9777" y="9431"/>
                  <a:pt x="9816" y="9465"/>
                </a:cubicBezTo>
                <a:cubicBezTo>
                  <a:pt x="9859" y="9504"/>
                  <a:pt x="9899" y="9491"/>
                  <a:pt x="9940" y="9450"/>
                </a:cubicBezTo>
                <a:cubicBezTo>
                  <a:pt x="9958" y="9428"/>
                  <a:pt x="9952" y="9403"/>
                  <a:pt x="9966" y="9395"/>
                </a:cubicBezTo>
                <a:cubicBezTo>
                  <a:pt x="9992" y="9377"/>
                  <a:pt x="10022" y="9362"/>
                  <a:pt x="10020" y="9324"/>
                </a:cubicBezTo>
                <a:lnTo>
                  <a:pt x="10024" y="9324"/>
                </a:lnTo>
                <a:lnTo>
                  <a:pt x="10024" y="9324"/>
                </a:lnTo>
                <a:lnTo>
                  <a:pt x="10086" y="9349"/>
                </a:lnTo>
                <a:cubicBezTo>
                  <a:pt x="10089" y="9305"/>
                  <a:pt x="10213" y="9292"/>
                  <a:pt x="10232" y="9324"/>
                </a:cubicBezTo>
                <a:cubicBezTo>
                  <a:pt x="10244" y="9344"/>
                  <a:pt x="10282" y="9374"/>
                  <a:pt x="10307" y="9383"/>
                </a:cubicBezTo>
                <a:cubicBezTo>
                  <a:pt x="10331" y="9391"/>
                  <a:pt x="10355" y="9360"/>
                  <a:pt x="10386" y="9374"/>
                </a:cubicBezTo>
                <a:cubicBezTo>
                  <a:pt x="10381" y="9225"/>
                  <a:pt x="10407" y="9365"/>
                  <a:pt x="10507" y="9296"/>
                </a:cubicBezTo>
                <a:cubicBezTo>
                  <a:pt x="10560" y="9259"/>
                  <a:pt x="10608" y="9354"/>
                  <a:pt x="10639" y="9395"/>
                </a:cubicBezTo>
                <a:cubicBezTo>
                  <a:pt x="10707" y="9485"/>
                  <a:pt x="10943" y="9429"/>
                  <a:pt x="10907" y="9507"/>
                </a:cubicBezTo>
                <a:cubicBezTo>
                  <a:pt x="10933" y="9505"/>
                  <a:pt x="10985" y="9507"/>
                  <a:pt x="10995" y="9467"/>
                </a:cubicBezTo>
                <a:cubicBezTo>
                  <a:pt x="11000" y="9443"/>
                  <a:pt x="10989" y="9397"/>
                  <a:pt x="11013" y="9386"/>
                </a:cubicBezTo>
                <a:cubicBezTo>
                  <a:pt x="11035" y="9377"/>
                  <a:pt x="11052" y="9394"/>
                  <a:pt x="11067" y="9412"/>
                </a:cubicBezTo>
                <a:cubicBezTo>
                  <a:pt x="11096" y="9455"/>
                  <a:pt x="11145" y="9459"/>
                  <a:pt x="11225" y="9457"/>
                </a:cubicBezTo>
                <a:cubicBezTo>
                  <a:pt x="11269" y="9456"/>
                  <a:pt x="11386" y="9441"/>
                  <a:pt x="11396" y="9386"/>
                </a:cubicBezTo>
                <a:cubicBezTo>
                  <a:pt x="11401" y="9353"/>
                  <a:pt x="11360" y="9256"/>
                  <a:pt x="11416" y="9249"/>
                </a:cubicBezTo>
                <a:cubicBezTo>
                  <a:pt x="11370" y="9231"/>
                  <a:pt x="11345" y="9197"/>
                  <a:pt x="11296" y="9191"/>
                </a:cubicBezTo>
                <a:cubicBezTo>
                  <a:pt x="11256" y="9186"/>
                  <a:pt x="11246" y="9195"/>
                  <a:pt x="11213" y="9166"/>
                </a:cubicBezTo>
                <a:cubicBezTo>
                  <a:pt x="11181" y="9138"/>
                  <a:pt x="11158" y="9129"/>
                  <a:pt x="11113" y="9129"/>
                </a:cubicBezTo>
                <a:cubicBezTo>
                  <a:pt x="11057" y="9128"/>
                  <a:pt x="11059" y="9101"/>
                  <a:pt x="11013" y="9075"/>
                </a:cubicBezTo>
                <a:cubicBezTo>
                  <a:pt x="10983" y="9057"/>
                  <a:pt x="10958" y="9060"/>
                  <a:pt x="10922" y="9046"/>
                </a:cubicBezTo>
                <a:cubicBezTo>
                  <a:pt x="10889" y="9033"/>
                  <a:pt x="10881" y="8996"/>
                  <a:pt x="10922" y="9000"/>
                </a:cubicBezTo>
                <a:cubicBezTo>
                  <a:pt x="11101" y="8886"/>
                  <a:pt x="10996" y="8998"/>
                  <a:pt x="11134" y="8883"/>
                </a:cubicBezTo>
                <a:cubicBezTo>
                  <a:pt x="11116" y="8872"/>
                  <a:pt x="11011" y="8779"/>
                  <a:pt x="11009" y="8763"/>
                </a:cubicBezTo>
                <a:cubicBezTo>
                  <a:pt x="11004" y="8728"/>
                  <a:pt x="11092" y="8707"/>
                  <a:pt x="11055" y="8663"/>
                </a:cubicBezTo>
                <a:cubicBezTo>
                  <a:pt x="11188" y="8647"/>
                  <a:pt x="11112" y="8642"/>
                  <a:pt x="11253" y="8671"/>
                </a:cubicBezTo>
                <a:cubicBezTo>
                  <a:pt x="11309" y="8678"/>
                  <a:pt x="11428" y="8637"/>
                  <a:pt x="11275" y="8601"/>
                </a:cubicBezTo>
                <a:cubicBezTo>
                  <a:pt x="11210" y="8584"/>
                  <a:pt x="11139" y="8578"/>
                  <a:pt x="11076" y="8555"/>
                </a:cubicBezTo>
                <a:cubicBezTo>
                  <a:pt x="10992" y="8525"/>
                  <a:pt x="11148" y="8488"/>
                  <a:pt x="11150" y="8484"/>
                </a:cubicBezTo>
                <a:cubicBezTo>
                  <a:pt x="11132" y="8458"/>
                  <a:pt x="11116" y="8460"/>
                  <a:pt x="11084" y="8468"/>
                </a:cubicBezTo>
                <a:cubicBezTo>
                  <a:pt x="11042" y="8478"/>
                  <a:pt x="11003" y="8454"/>
                  <a:pt x="10968" y="8435"/>
                </a:cubicBezTo>
                <a:cubicBezTo>
                  <a:pt x="11061" y="8427"/>
                  <a:pt x="11000" y="8371"/>
                  <a:pt x="10955" y="8335"/>
                </a:cubicBezTo>
                <a:cubicBezTo>
                  <a:pt x="10975" y="8331"/>
                  <a:pt x="10994" y="8329"/>
                  <a:pt x="11013" y="8335"/>
                </a:cubicBezTo>
                <a:cubicBezTo>
                  <a:pt x="10997" y="8276"/>
                  <a:pt x="11149" y="8318"/>
                  <a:pt x="11171" y="8327"/>
                </a:cubicBezTo>
                <a:cubicBezTo>
                  <a:pt x="11219" y="8345"/>
                  <a:pt x="11226" y="8314"/>
                  <a:pt x="11271" y="8306"/>
                </a:cubicBezTo>
                <a:cubicBezTo>
                  <a:pt x="11320" y="8297"/>
                  <a:pt x="11331" y="8344"/>
                  <a:pt x="11375" y="8347"/>
                </a:cubicBezTo>
                <a:cubicBezTo>
                  <a:pt x="11365" y="8269"/>
                  <a:pt x="11435" y="8285"/>
                  <a:pt x="11500" y="8285"/>
                </a:cubicBezTo>
                <a:cubicBezTo>
                  <a:pt x="11503" y="8275"/>
                  <a:pt x="11508" y="8266"/>
                  <a:pt x="11512" y="8256"/>
                </a:cubicBezTo>
                <a:cubicBezTo>
                  <a:pt x="11591" y="8226"/>
                  <a:pt x="11688" y="8246"/>
                  <a:pt x="11711" y="8239"/>
                </a:cubicBezTo>
                <a:cubicBezTo>
                  <a:pt x="11723" y="8233"/>
                  <a:pt x="11704" y="8203"/>
                  <a:pt x="11757" y="8206"/>
                </a:cubicBezTo>
                <a:cubicBezTo>
                  <a:pt x="11795" y="8208"/>
                  <a:pt x="11824" y="8205"/>
                  <a:pt x="11882" y="8198"/>
                </a:cubicBezTo>
                <a:cubicBezTo>
                  <a:pt x="11918" y="8205"/>
                  <a:pt x="11935" y="8167"/>
                  <a:pt x="11981" y="8201"/>
                </a:cubicBezTo>
                <a:cubicBezTo>
                  <a:pt x="12009" y="8216"/>
                  <a:pt x="12007" y="8193"/>
                  <a:pt x="12007" y="8164"/>
                </a:cubicBezTo>
                <a:cubicBezTo>
                  <a:pt x="12006" y="8066"/>
                  <a:pt x="12283" y="8094"/>
                  <a:pt x="12327" y="8081"/>
                </a:cubicBezTo>
                <a:cubicBezTo>
                  <a:pt x="12467" y="8030"/>
                  <a:pt x="12584" y="8051"/>
                  <a:pt x="12755" y="7957"/>
                </a:cubicBezTo>
                <a:cubicBezTo>
                  <a:pt x="12728" y="7952"/>
                  <a:pt x="12704" y="7952"/>
                  <a:pt x="12730" y="7932"/>
                </a:cubicBezTo>
                <a:cubicBezTo>
                  <a:pt x="12794" y="7880"/>
                  <a:pt x="12826" y="7918"/>
                  <a:pt x="12817" y="7857"/>
                </a:cubicBezTo>
                <a:cubicBezTo>
                  <a:pt x="12840" y="7864"/>
                  <a:pt x="12867" y="7864"/>
                  <a:pt x="12892" y="7861"/>
                </a:cubicBezTo>
                <a:lnTo>
                  <a:pt x="12867" y="7832"/>
                </a:lnTo>
                <a:cubicBezTo>
                  <a:pt x="12899" y="7833"/>
                  <a:pt x="12953" y="7867"/>
                  <a:pt x="12979" y="7849"/>
                </a:cubicBezTo>
                <a:cubicBezTo>
                  <a:pt x="13048" y="7857"/>
                  <a:pt x="13061" y="7855"/>
                  <a:pt x="13123" y="7888"/>
                </a:cubicBezTo>
                <a:cubicBezTo>
                  <a:pt x="13174" y="7914"/>
                  <a:pt x="13257" y="7948"/>
                  <a:pt x="13282" y="7903"/>
                </a:cubicBezTo>
                <a:cubicBezTo>
                  <a:pt x="13319" y="7840"/>
                  <a:pt x="13396" y="7892"/>
                  <a:pt x="13427" y="7922"/>
                </a:cubicBezTo>
                <a:cubicBezTo>
                  <a:pt x="13452" y="7944"/>
                  <a:pt x="13464" y="7977"/>
                  <a:pt x="13477" y="8007"/>
                </a:cubicBezTo>
                <a:cubicBezTo>
                  <a:pt x="13494" y="8048"/>
                  <a:pt x="13543" y="8065"/>
                  <a:pt x="13582" y="8085"/>
                </a:cubicBezTo>
                <a:cubicBezTo>
                  <a:pt x="13541" y="8127"/>
                  <a:pt x="13646" y="8215"/>
                  <a:pt x="13561" y="8223"/>
                </a:cubicBezTo>
                <a:cubicBezTo>
                  <a:pt x="13616" y="8291"/>
                  <a:pt x="13650" y="8238"/>
                  <a:pt x="13711" y="8272"/>
                </a:cubicBezTo>
                <a:cubicBezTo>
                  <a:pt x="13739" y="8289"/>
                  <a:pt x="13764" y="8260"/>
                  <a:pt x="13785" y="8239"/>
                </a:cubicBezTo>
                <a:cubicBezTo>
                  <a:pt x="13804" y="8220"/>
                  <a:pt x="13859" y="8251"/>
                  <a:pt x="13881" y="8248"/>
                </a:cubicBezTo>
                <a:cubicBezTo>
                  <a:pt x="13856" y="8235"/>
                  <a:pt x="13846" y="8212"/>
                  <a:pt x="13852" y="8185"/>
                </a:cubicBezTo>
                <a:cubicBezTo>
                  <a:pt x="13895" y="8204"/>
                  <a:pt x="13930" y="8265"/>
                  <a:pt x="13981" y="8268"/>
                </a:cubicBezTo>
                <a:cubicBezTo>
                  <a:pt x="13943" y="8297"/>
                  <a:pt x="13968" y="8302"/>
                  <a:pt x="13993" y="8347"/>
                </a:cubicBezTo>
                <a:cubicBezTo>
                  <a:pt x="14010" y="8330"/>
                  <a:pt x="14036" y="8322"/>
                  <a:pt x="14060" y="8322"/>
                </a:cubicBezTo>
                <a:cubicBezTo>
                  <a:pt x="14046" y="8302"/>
                  <a:pt x="14022" y="8290"/>
                  <a:pt x="13997" y="8302"/>
                </a:cubicBezTo>
                <a:cubicBezTo>
                  <a:pt x="14041" y="8179"/>
                  <a:pt x="14243" y="8434"/>
                  <a:pt x="14297" y="8289"/>
                </a:cubicBezTo>
                <a:cubicBezTo>
                  <a:pt x="14322" y="8309"/>
                  <a:pt x="14338" y="8331"/>
                  <a:pt x="14338" y="8364"/>
                </a:cubicBezTo>
                <a:cubicBezTo>
                  <a:pt x="14282" y="8356"/>
                  <a:pt x="14243" y="8395"/>
                  <a:pt x="14243" y="8426"/>
                </a:cubicBezTo>
                <a:cubicBezTo>
                  <a:pt x="14243" y="8466"/>
                  <a:pt x="14323" y="8479"/>
                  <a:pt x="14322" y="8505"/>
                </a:cubicBezTo>
                <a:cubicBezTo>
                  <a:pt x="14363" y="8467"/>
                  <a:pt x="14386" y="8435"/>
                  <a:pt x="14446" y="8439"/>
                </a:cubicBezTo>
                <a:cubicBezTo>
                  <a:pt x="14486" y="8472"/>
                  <a:pt x="14493" y="8442"/>
                  <a:pt x="14525" y="8455"/>
                </a:cubicBezTo>
                <a:cubicBezTo>
                  <a:pt x="14544" y="8465"/>
                  <a:pt x="14557" y="8492"/>
                  <a:pt x="14579" y="8493"/>
                </a:cubicBezTo>
                <a:cubicBezTo>
                  <a:pt x="14574" y="8406"/>
                  <a:pt x="14620" y="8399"/>
                  <a:pt x="14683" y="8376"/>
                </a:cubicBezTo>
                <a:cubicBezTo>
                  <a:pt x="14713" y="8366"/>
                  <a:pt x="14801" y="8330"/>
                  <a:pt x="14762" y="8285"/>
                </a:cubicBezTo>
                <a:cubicBezTo>
                  <a:pt x="14917" y="8271"/>
                  <a:pt x="14919" y="8221"/>
                  <a:pt x="14957" y="8202"/>
                </a:cubicBezTo>
                <a:cubicBezTo>
                  <a:pt x="14977" y="8195"/>
                  <a:pt x="14994" y="8202"/>
                  <a:pt x="15016" y="8193"/>
                </a:cubicBezTo>
                <a:cubicBezTo>
                  <a:pt x="15054" y="8179"/>
                  <a:pt x="15065" y="8174"/>
                  <a:pt x="15103" y="8160"/>
                </a:cubicBezTo>
                <a:cubicBezTo>
                  <a:pt x="15094" y="8172"/>
                  <a:pt x="15086" y="8181"/>
                  <a:pt x="15078" y="8193"/>
                </a:cubicBezTo>
                <a:cubicBezTo>
                  <a:pt x="15120" y="8205"/>
                  <a:pt x="15114" y="8275"/>
                  <a:pt x="15058" y="8272"/>
                </a:cubicBezTo>
                <a:cubicBezTo>
                  <a:pt x="15045" y="8272"/>
                  <a:pt x="15031" y="8270"/>
                  <a:pt x="15020" y="8277"/>
                </a:cubicBezTo>
                <a:cubicBezTo>
                  <a:pt x="15147" y="8372"/>
                  <a:pt x="15294" y="8424"/>
                  <a:pt x="15431" y="8501"/>
                </a:cubicBezTo>
                <a:cubicBezTo>
                  <a:pt x="15618" y="8606"/>
                  <a:pt x="16039" y="9006"/>
                  <a:pt x="16200" y="9161"/>
                </a:cubicBezTo>
                <a:cubicBezTo>
                  <a:pt x="16274" y="9234"/>
                  <a:pt x="16378" y="9397"/>
                  <a:pt x="16483" y="9420"/>
                </a:cubicBezTo>
                <a:cubicBezTo>
                  <a:pt x="16430" y="9368"/>
                  <a:pt x="16570" y="9388"/>
                  <a:pt x="16537" y="9312"/>
                </a:cubicBezTo>
                <a:cubicBezTo>
                  <a:pt x="16507" y="9245"/>
                  <a:pt x="16547" y="9262"/>
                  <a:pt x="16566" y="9245"/>
                </a:cubicBezTo>
                <a:lnTo>
                  <a:pt x="16616" y="9243"/>
                </a:lnTo>
                <a:cubicBezTo>
                  <a:pt x="16638" y="9248"/>
                  <a:pt x="16644" y="9265"/>
                  <a:pt x="16674" y="9270"/>
                </a:cubicBezTo>
                <a:cubicBezTo>
                  <a:pt x="16701" y="9274"/>
                  <a:pt x="16703" y="9272"/>
                  <a:pt x="16708" y="9276"/>
                </a:cubicBezTo>
                <a:cubicBezTo>
                  <a:pt x="16750" y="9302"/>
                  <a:pt x="16680" y="9373"/>
                  <a:pt x="16769" y="9353"/>
                </a:cubicBezTo>
                <a:cubicBezTo>
                  <a:pt x="16854" y="9334"/>
                  <a:pt x="16817" y="9477"/>
                  <a:pt x="16965" y="9415"/>
                </a:cubicBezTo>
                <a:cubicBezTo>
                  <a:pt x="17002" y="9400"/>
                  <a:pt x="17051" y="9448"/>
                  <a:pt x="17069" y="9432"/>
                </a:cubicBezTo>
                <a:cubicBezTo>
                  <a:pt x="17111" y="9394"/>
                  <a:pt x="17113" y="9450"/>
                  <a:pt x="17193" y="9378"/>
                </a:cubicBezTo>
                <a:cubicBezTo>
                  <a:pt x="17204" y="9368"/>
                  <a:pt x="17226" y="9368"/>
                  <a:pt x="17239" y="9366"/>
                </a:cubicBezTo>
                <a:cubicBezTo>
                  <a:pt x="17272" y="9359"/>
                  <a:pt x="17243" y="9336"/>
                  <a:pt x="17308" y="9334"/>
                </a:cubicBezTo>
                <a:cubicBezTo>
                  <a:pt x="17449" y="9329"/>
                  <a:pt x="17586" y="9453"/>
                  <a:pt x="17667" y="9561"/>
                </a:cubicBezTo>
                <a:cubicBezTo>
                  <a:pt x="17707" y="9614"/>
                  <a:pt x="17802" y="9609"/>
                  <a:pt x="17863" y="9627"/>
                </a:cubicBezTo>
                <a:cubicBezTo>
                  <a:pt x="17931" y="9648"/>
                  <a:pt x="17938" y="9709"/>
                  <a:pt x="17979" y="9748"/>
                </a:cubicBezTo>
                <a:cubicBezTo>
                  <a:pt x="18001" y="9769"/>
                  <a:pt x="18019" y="9782"/>
                  <a:pt x="18037" y="9806"/>
                </a:cubicBezTo>
                <a:cubicBezTo>
                  <a:pt x="18103" y="9836"/>
                  <a:pt x="18235" y="9813"/>
                  <a:pt x="18274" y="9843"/>
                </a:cubicBezTo>
                <a:cubicBezTo>
                  <a:pt x="18333" y="9883"/>
                  <a:pt x="18350" y="9813"/>
                  <a:pt x="18357" y="9802"/>
                </a:cubicBezTo>
                <a:cubicBezTo>
                  <a:pt x="18369" y="9785"/>
                  <a:pt x="18435" y="9724"/>
                  <a:pt x="18444" y="9781"/>
                </a:cubicBezTo>
                <a:cubicBezTo>
                  <a:pt x="18449" y="9810"/>
                  <a:pt x="18425" y="9844"/>
                  <a:pt x="18478" y="9843"/>
                </a:cubicBezTo>
                <a:cubicBezTo>
                  <a:pt x="18533" y="9846"/>
                  <a:pt x="18546" y="9936"/>
                  <a:pt x="18631" y="9947"/>
                </a:cubicBezTo>
                <a:cubicBezTo>
                  <a:pt x="18661" y="9954"/>
                  <a:pt x="18684" y="9983"/>
                  <a:pt x="18694" y="9997"/>
                </a:cubicBezTo>
                <a:cubicBezTo>
                  <a:pt x="18694" y="9997"/>
                  <a:pt x="18764" y="10014"/>
                  <a:pt x="18823" y="9983"/>
                </a:cubicBezTo>
                <a:cubicBezTo>
                  <a:pt x="18820" y="9979"/>
                  <a:pt x="18817" y="9975"/>
                  <a:pt x="18816" y="9972"/>
                </a:cubicBezTo>
                <a:cubicBezTo>
                  <a:pt x="18887" y="9979"/>
                  <a:pt x="18860" y="9931"/>
                  <a:pt x="18873" y="9891"/>
                </a:cubicBezTo>
                <a:cubicBezTo>
                  <a:pt x="18903" y="9801"/>
                  <a:pt x="19060" y="9907"/>
                  <a:pt x="19050" y="9848"/>
                </a:cubicBezTo>
                <a:cubicBezTo>
                  <a:pt x="19090" y="9849"/>
                  <a:pt x="19119" y="9874"/>
                  <a:pt x="19142" y="9851"/>
                </a:cubicBezTo>
                <a:lnTo>
                  <a:pt x="19125" y="9821"/>
                </a:lnTo>
                <a:cubicBezTo>
                  <a:pt x="19177" y="9813"/>
                  <a:pt x="19202" y="9801"/>
                  <a:pt x="19253" y="9782"/>
                </a:cubicBezTo>
                <a:cubicBezTo>
                  <a:pt x="19229" y="9768"/>
                  <a:pt x="19213" y="9743"/>
                  <a:pt x="19205" y="9717"/>
                </a:cubicBezTo>
                <a:cubicBezTo>
                  <a:pt x="19218" y="9708"/>
                  <a:pt x="19305" y="9699"/>
                  <a:pt x="19296" y="9676"/>
                </a:cubicBezTo>
                <a:cubicBezTo>
                  <a:pt x="19284" y="9645"/>
                  <a:pt x="19325" y="9646"/>
                  <a:pt x="19345" y="9633"/>
                </a:cubicBezTo>
                <a:cubicBezTo>
                  <a:pt x="19374" y="9614"/>
                  <a:pt x="19424" y="9618"/>
                  <a:pt x="19443" y="9603"/>
                </a:cubicBezTo>
                <a:cubicBezTo>
                  <a:pt x="19466" y="9586"/>
                  <a:pt x="19492" y="9548"/>
                  <a:pt x="19538" y="9530"/>
                </a:cubicBezTo>
                <a:cubicBezTo>
                  <a:pt x="19567" y="9518"/>
                  <a:pt x="19597" y="9529"/>
                  <a:pt x="19621" y="9498"/>
                </a:cubicBezTo>
                <a:cubicBezTo>
                  <a:pt x="19640" y="9475"/>
                  <a:pt x="19646" y="9455"/>
                  <a:pt x="19677" y="9451"/>
                </a:cubicBezTo>
                <a:cubicBezTo>
                  <a:pt x="19712" y="9445"/>
                  <a:pt x="19823" y="9453"/>
                  <a:pt x="19793" y="9389"/>
                </a:cubicBezTo>
                <a:cubicBezTo>
                  <a:pt x="19852" y="9388"/>
                  <a:pt x="19877" y="9457"/>
                  <a:pt x="19913" y="9442"/>
                </a:cubicBezTo>
                <a:cubicBezTo>
                  <a:pt x="19923" y="9438"/>
                  <a:pt x="19961" y="9399"/>
                  <a:pt x="19974" y="9413"/>
                </a:cubicBezTo>
                <a:cubicBezTo>
                  <a:pt x="20037" y="9483"/>
                  <a:pt x="19975" y="9485"/>
                  <a:pt x="20247" y="9475"/>
                </a:cubicBezTo>
                <a:cubicBezTo>
                  <a:pt x="20318" y="9472"/>
                  <a:pt x="20375" y="9482"/>
                  <a:pt x="20420" y="9543"/>
                </a:cubicBezTo>
                <a:cubicBezTo>
                  <a:pt x="20504" y="9659"/>
                  <a:pt x="20594" y="9668"/>
                  <a:pt x="20725" y="9697"/>
                </a:cubicBezTo>
                <a:cubicBezTo>
                  <a:pt x="20808" y="9717"/>
                  <a:pt x="20837" y="9663"/>
                  <a:pt x="20968" y="9687"/>
                </a:cubicBezTo>
                <a:cubicBezTo>
                  <a:pt x="21037" y="9699"/>
                  <a:pt x="21124" y="9713"/>
                  <a:pt x="21205" y="9724"/>
                </a:cubicBezTo>
                <a:cubicBezTo>
                  <a:pt x="21260" y="9731"/>
                  <a:pt x="21344" y="9797"/>
                  <a:pt x="21369" y="9752"/>
                </a:cubicBezTo>
                <a:cubicBezTo>
                  <a:pt x="21428" y="9647"/>
                  <a:pt x="21513" y="9757"/>
                  <a:pt x="21502" y="9580"/>
                </a:cubicBezTo>
                <a:cubicBezTo>
                  <a:pt x="21497" y="9505"/>
                  <a:pt x="21431" y="9496"/>
                  <a:pt x="21401" y="9475"/>
                </a:cubicBezTo>
                <a:cubicBezTo>
                  <a:pt x="21355" y="9445"/>
                  <a:pt x="21334" y="9397"/>
                  <a:pt x="21287" y="9364"/>
                </a:cubicBezTo>
                <a:cubicBezTo>
                  <a:pt x="21251" y="9339"/>
                  <a:pt x="21197" y="9158"/>
                  <a:pt x="21286" y="9183"/>
                </a:cubicBezTo>
                <a:cubicBezTo>
                  <a:pt x="21218" y="9037"/>
                  <a:pt x="21394" y="9140"/>
                  <a:pt x="21345" y="8951"/>
                </a:cubicBezTo>
                <a:cubicBezTo>
                  <a:pt x="21450" y="8979"/>
                  <a:pt x="21641" y="9074"/>
                  <a:pt x="21743" y="9085"/>
                </a:cubicBezTo>
                <a:cubicBezTo>
                  <a:pt x="21816" y="9095"/>
                  <a:pt x="21872" y="9108"/>
                  <a:pt x="21946" y="9118"/>
                </a:cubicBezTo>
                <a:cubicBezTo>
                  <a:pt x="22013" y="9127"/>
                  <a:pt x="22113" y="9185"/>
                  <a:pt x="22177" y="9169"/>
                </a:cubicBezTo>
                <a:cubicBezTo>
                  <a:pt x="22301" y="9136"/>
                  <a:pt x="22425" y="9237"/>
                  <a:pt x="22444" y="9318"/>
                </a:cubicBezTo>
                <a:cubicBezTo>
                  <a:pt x="22456" y="9370"/>
                  <a:pt x="22518" y="9404"/>
                  <a:pt x="22548" y="9447"/>
                </a:cubicBezTo>
                <a:cubicBezTo>
                  <a:pt x="22586" y="9499"/>
                  <a:pt x="22672" y="9530"/>
                  <a:pt x="22710" y="9551"/>
                </a:cubicBezTo>
                <a:cubicBezTo>
                  <a:pt x="22754" y="9575"/>
                  <a:pt x="22820" y="9555"/>
                  <a:pt x="22877" y="9605"/>
                </a:cubicBezTo>
                <a:cubicBezTo>
                  <a:pt x="22897" y="9623"/>
                  <a:pt x="22979" y="9635"/>
                  <a:pt x="23022" y="9620"/>
                </a:cubicBezTo>
                <a:cubicBezTo>
                  <a:pt x="23080" y="9600"/>
                  <a:pt x="23086" y="9628"/>
                  <a:pt x="23167" y="9597"/>
                </a:cubicBezTo>
                <a:cubicBezTo>
                  <a:pt x="23464" y="9482"/>
                  <a:pt x="23468" y="9531"/>
                  <a:pt x="23774" y="9560"/>
                </a:cubicBezTo>
                <a:cubicBezTo>
                  <a:pt x="23837" y="9566"/>
                  <a:pt x="23885" y="9614"/>
                  <a:pt x="23937" y="9646"/>
                </a:cubicBezTo>
                <a:cubicBezTo>
                  <a:pt x="24019" y="9697"/>
                  <a:pt x="24085" y="9678"/>
                  <a:pt x="24175" y="9697"/>
                </a:cubicBezTo>
                <a:cubicBezTo>
                  <a:pt x="24221" y="9706"/>
                  <a:pt x="24246" y="9749"/>
                  <a:pt x="24274" y="9781"/>
                </a:cubicBezTo>
                <a:cubicBezTo>
                  <a:pt x="24311" y="9821"/>
                  <a:pt x="24355" y="9838"/>
                  <a:pt x="24401" y="9865"/>
                </a:cubicBezTo>
                <a:cubicBezTo>
                  <a:pt x="24458" y="9898"/>
                  <a:pt x="24522" y="9916"/>
                  <a:pt x="24588" y="9911"/>
                </a:cubicBezTo>
                <a:cubicBezTo>
                  <a:pt x="24683" y="9905"/>
                  <a:pt x="24745" y="9929"/>
                  <a:pt x="24829" y="9947"/>
                </a:cubicBezTo>
                <a:cubicBezTo>
                  <a:pt x="24895" y="9960"/>
                  <a:pt x="24954" y="9957"/>
                  <a:pt x="25022" y="9960"/>
                </a:cubicBezTo>
                <a:cubicBezTo>
                  <a:pt x="25070" y="9962"/>
                  <a:pt x="25136" y="9985"/>
                  <a:pt x="25165" y="9956"/>
                </a:cubicBezTo>
                <a:cubicBezTo>
                  <a:pt x="25212" y="9908"/>
                  <a:pt x="25246" y="9896"/>
                  <a:pt x="25338" y="9889"/>
                </a:cubicBezTo>
                <a:cubicBezTo>
                  <a:pt x="25399" y="9883"/>
                  <a:pt x="25481" y="9844"/>
                  <a:pt x="25558" y="9851"/>
                </a:cubicBezTo>
                <a:cubicBezTo>
                  <a:pt x="25619" y="9859"/>
                  <a:pt x="25655" y="9846"/>
                  <a:pt x="25671" y="9786"/>
                </a:cubicBezTo>
                <a:cubicBezTo>
                  <a:pt x="25701" y="9668"/>
                  <a:pt x="25933" y="9517"/>
                  <a:pt x="26117" y="9637"/>
                </a:cubicBezTo>
                <a:cubicBezTo>
                  <a:pt x="26254" y="9721"/>
                  <a:pt x="26319" y="9751"/>
                  <a:pt x="26424" y="9695"/>
                </a:cubicBezTo>
                <a:cubicBezTo>
                  <a:pt x="26490" y="9656"/>
                  <a:pt x="26635" y="9717"/>
                  <a:pt x="26637" y="9748"/>
                </a:cubicBezTo>
                <a:cubicBezTo>
                  <a:pt x="26734" y="9793"/>
                  <a:pt x="26841" y="9792"/>
                  <a:pt x="26934" y="9833"/>
                </a:cubicBezTo>
                <a:cubicBezTo>
                  <a:pt x="27041" y="9881"/>
                  <a:pt x="27049" y="9786"/>
                  <a:pt x="27115" y="9726"/>
                </a:cubicBezTo>
                <a:cubicBezTo>
                  <a:pt x="27160" y="9684"/>
                  <a:pt x="27276" y="9693"/>
                  <a:pt x="27288" y="9644"/>
                </a:cubicBezTo>
                <a:cubicBezTo>
                  <a:pt x="27298" y="9599"/>
                  <a:pt x="27200" y="9585"/>
                  <a:pt x="27193" y="9557"/>
                </a:cubicBezTo>
                <a:cubicBezTo>
                  <a:pt x="27172" y="9504"/>
                  <a:pt x="27206" y="9444"/>
                  <a:pt x="27193" y="9412"/>
                </a:cubicBezTo>
                <a:cubicBezTo>
                  <a:pt x="27186" y="9395"/>
                  <a:pt x="27176" y="9380"/>
                  <a:pt x="27185" y="9360"/>
                </a:cubicBezTo>
                <a:cubicBezTo>
                  <a:pt x="27205" y="9311"/>
                  <a:pt x="27180" y="9304"/>
                  <a:pt x="27180" y="9256"/>
                </a:cubicBezTo>
                <a:cubicBezTo>
                  <a:pt x="27180" y="9175"/>
                  <a:pt x="27141" y="9107"/>
                  <a:pt x="27218" y="9050"/>
                </a:cubicBezTo>
                <a:cubicBezTo>
                  <a:pt x="27303" y="8986"/>
                  <a:pt x="27186" y="8917"/>
                  <a:pt x="27155" y="8860"/>
                </a:cubicBezTo>
                <a:cubicBezTo>
                  <a:pt x="27125" y="8807"/>
                  <a:pt x="27058" y="8771"/>
                  <a:pt x="27003" y="8793"/>
                </a:cubicBezTo>
                <a:cubicBezTo>
                  <a:pt x="26951" y="8814"/>
                  <a:pt x="26925" y="8773"/>
                  <a:pt x="26894" y="8738"/>
                </a:cubicBezTo>
                <a:cubicBezTo>
                  <a:pt x="26985" y="8707"/>
                  <a:pt x="26951" y="8577"/>
                  <a:pt x="27053" y="8557"/>
                </a:cubicBezTo>
                <a:cubicBezTo>
                  <a:pt x="27171" y="8534"/>
                  <a:pt x="27285" y="8489"/>
                  <a:pt x="27407" y="8496"/>
                </a:cubicBezTo>
                <a:cubicBezTo>
                  <a:pt x="27528" y="8502"/>
                  <a:pt x="27629" y="8442"/>
                  <a:pt x="27747" y="8491"/>
                </a:cubicBezTo>
                <a:cubicBezTo>
                  <a:pt x="27790" y="8508"/>
                  <a:pt x="27875" y="8519"/>
                  <a:pt x="27916" y="8551"/>
                </a:cubicBezTo>
                <a:cubicBezTo>
                  <a:pt x="27973" y="8595"/>
                  <a:pt x="28064" y="8600"/>
                  <a:pt x="28118" y="8627"/>
                </a:cubicBezTo>
                <a:cubicBezTo>
                  <a:pt x="28103" y="8542"/>
                  <a:pt x="28376" y="8630"/>
                  <a:pt x="28364" y="8665"/>
                </a:cubicBezTo>
                <a:cubicBezTo>
                  <a:pt x="28351" y="8694"/>
                  <a:pt x="28482" y="8727"/>
                  <a:pt x="28508" y="8742"/>
                </a:cubicBezTo>
                <a:cubicBezTo>
                  <a:pt x="28532" y="8756"/>
                  <a:pt x="28516" y="8772"/>
                  <a:pt x="28537" y="8784"/>
                </a:cubicBezTo>
                <a:cubicBezTo>
                  <a:pt x="28576" y="8807"/>
                  <a:pt x="28605" y="8827"/>
                  <a:pt x="28641" y="8852"/>
                </a:cubicBezTo>
                <a:cubicBezTo>
                  <a:pt x="28701" y="8893"/>
                  <a:pt x="28779" y="8927"/>
                  <a:pt x="28807" y="8978"/>
                </a:cubicBezTo>
                <a:cubicBezTo>
                  <a:pt x="28832" y="9024"/>
                  <a:pt x="28874" y="9063"/>
                  <a:pt x="28916" y="9091"/>
                </a:cubicBezTo>
                <a:cubicBezTo>
                  <a:pt x="28958" y="9118"/>
                  <a:pt x="28978" y="9160"/>
                  <a:pt x="29038" y="9180"/>
                </a:cubicBezTo>
                <a:cubicBezTo>
                  <a:pt x="29098" y="9201"/>
                  <a:pt x="29127" y="9278"/>
                  <a:pt x="29175" y="9314"/>
                </a:cubicBezTo>
                <a:cubicBezTo>
                  <a:pt x="29229" y="9354"/>
                  <a:pt x="29287" y="9392"/>
                  <a:pt x="29339" y="9435"/>
                </a:cubicBezTo>
                <a:cubicBezTo>
                  <a:pt x="29401" y="9485"/>
                  <a:pt x="29384" y="9539"/>
                  <a:pt x="29478" y="9589"/>
                </a:cubicBezTo>
                <a:cubicBezTo>
                  <a:pt x="29502" y="9601"/>
                  <a:pt x="29523" y="9608"/>
                  <a:pt x="29538" y="9643"/>
                </a:cubicBezTo>
                <a:cubicBezTo>
                  <a:pt x="29559" y="9727"/>
                  <a:pt x="29715" y="9857"/>
                  <a:pt x="29851" y="9832"/>
                </a:cubicBezTo>
                <a:cubicBezTo>
                  <a:pt x="29916" y="9820"/>
                  <a:pt x="29967" y="9820"/>
                  <a:pt x="30024" y="9852"/>
                </a:cubicBezTo>
                <a:cubicBezTo>
                  <a:pt x="30082" y="9880"/>
                  <a:pt x="30145" y="9890"/>
                  <a:pt x="30204" y="9913"/>
                </a:cubicBezTo>
                <a:cubicBezTo>
                  <a:pt x="30154" y="9824"/>
                  <a:pt x="30288" y="9941"/>
                  <a:pt x="30309" y="9942"/>
                </a:cubicBezTo>
                <a:cubicBezTo>
                  <a:pt x="30372" y="9945"/>
                  <a:pt x="30422" y="10034"/>
                  <a:pt x="30503" y="10059"/>
                </a:cubicBezTo>
                <a:cubicBezTo>
                  <a:pt x="30559" y="10074"/>
                  <a:pt x="30611" y="10056"/>
                  <a:pt x="30667" y="10078"/>
                </a:cubicBezTo>
                <a:cubicBezTo>
                  <a:pt x="30688" y="10087"/>
                  <a:pt x="30678" y="10137"/>
                  <a:pt x="30693" y="10156"/>
                </a:cubicBezTo>
                <a:cubicBezTo>
                  <a:pt x="30711" y="10177"/>
                  <a:pt x="30747" y="10192"/>
                  <a:pt x="30770" y="10206"/>
                </a:cubicBezTo>
                <a:cubicBezTo>
                  <a:pt x="30839" y="10245"/>
                  <a:pt x="30826" y="10289"/>
                  <a:pt x="30852" y="10349"/>
                </a:cubicBezTo>
                <a:cubicBezTo>
                  <a:pt x="30872" y="10393"/>
                  <a:pt x="31043" y="10495"/>
                  <a:pt x="31066" y="10491"/>
                </a:cubicBezTo>
                <a:cubicBezTo>
                  <a:pt x="31091" y="10487"/>
                  <a:pt x="31123" y="10465"/>
                  <a:pt x="31157" y="10476"/>
                </a:cubicBezTo>
                <a:cubicBezTo>
                  <a:pt x="31188" y="10483"/>
                  <a:pt x="31217" y="10498"/>
                  <a:pt x="31250" y="10494"/>
                </a:cubicBezTo>
                <a:cubicBezTo>
                  <a:pt x="31296" y="10489"/>
                  <a:pt x="31451" y="10496"/>
                  <a:pt x="31445" y="10441"/>
                </a:cubicBezTo>
                <a:cubicBezTo>
                  <a:pt x="31427" y="10372"/>
                  <a:pt x="31523" y="10335"/>
                  <a:pt x="31577" y="10341"/>
                </a:cubicBezTo>
                <a:cubicBezTo>
                  <a:pt x="31599" y="10343"/>
                  <a:pt x="31633" y="10372"/>
                  <a:pt x="31638" y="10337"/>
                </a:cubicBezTo>
                <a:cubicBezTo>
                  <a:pt x="31644" y="10294"/>
                  <a:pt x="31665" y="10303"/>
                  <a:pt x="31697" y="10288"/>
                </a:cubicBezTo>
                <a:cubicBezTo>
                  <a:pt x="31734" y="10270"/>
                  <a:pt x="31782" y="10241"/>
                  <a:pt x="31816" y="10248"/>
                </a:cubicBezTo>
                <a:cubicBezTo>
                  <a:pt x="31840" y="10253"/>
                  <a:pt x="31914" y="10272"/>
                  <a:pt x="31930" y="10289"/>
                </a:cubicBezTo>
                <a:cubicBezTo>
                  <a:pt x="31918" y="10415"/>
                  <a:pt x="32077" y="10435"/>
                  <a:pt x="32063" y="10527"/>
                </a:cubicBezTo>
                <a:cubicBezTo>
                  <a:pt x="32058" y="10566"/>
                  <a:pt x="32029" y="10575"/>
                  <a:pt x="32005" y="10597"/>
                </a:cubicBezTo>
                <a:cubicBezTo>
                  <a:pt x="31965" y="10638"/>
                  <a:pt x="32032" y="10647"/>
                  <a:pt x="32038" y="10711"/>
                </a:cubicBezTo>
                <a:cubicBezTo>
                  <a:pt x="32045" y="10796"/>
                  <a:pt x="32052" y="10767"/>
                  <a:pt x="32078" y="10834"/>
                </a:cubicBezTo>
                <a:cubicBezTo>
                  <a:pt x="32087" y="10856"/>
                  <a:pt x="32080" y="10868"/>
                  <a:pt x="32087" y="10887"/>
                </a:cubicBezTo>
                <a:cubicBezTo>
                  <a:pt x="32103" y="10938"/>
                  <a:pt x="32180" y="11004"/>
                  <a:pt x="32106" y="11028"/>
                </a:cubicBezTo>
                <a:cubicBezTo>
                  <a:pt x="32158" y="11067"/>
                  <a:pt x="32114" y="11083"/>
                  <a:pt x="32116" y="11128"/>
                </a:cubicBezTo>
                <a:cubicBezTo>
                  <a:pt x="32118" y="11161"/>
                  <a:pt x="32162" y="11186"/>
                  <a:pt x="32150" y="11220"/>
                </a:cubicBezTo>
                <a:cubicBezTo>
                  <a:pt x="32137" y="11257"/>
                  <a:pt x="32076" y="11230"/>
                  <a:pt x="32118" y="11319"/>
                </a:cubicBezTo>
                <a:cubicBezTo>
                  <a:pt x="32151" y="11389"/>
                  <a:pt x="32193" y="11424"/>
                  <a:pt x="32084" y="11408"/>
                </a:cubicBezTo>
                <a:cubicBezTo>
                  <a:pt x="31890" y="11380"/>
                  <a:pt x="31773" y="11310"/>
                  <a:pt x="31764" y="11328"/>
                </a:cubicBezTo>
                <a:cubicBezTo>
                  <a:pt x="31748" y="11358"/>
                  <a:pt x="31751" y="11414"/>
                  <a:pt x="31718" y="11433"/>
                </a:cubicBezTo>
                <a:cubicBezTo>
                  <a:pt x="31693" y="11448"/>
                  <a:pt x="31649" y="11454"/>
                  <a:pt x="31631" y="11475"/>
                </a:cubicBezTo>
                <a:cubicBezTo>
                  <a:pt x="31615" y="11494"/>
                  <a:pt x="31684" y="11541"/>
                  <a:pt x="31694" y="11551"/>
                </a:cubicBezTo>
                <a:cubicBezTo>
                  <a:pt x="31780" y="11640"/>
                  <a:pt x="31844" y="11745"/>
                  <a:pt x="31900" y="11855"/>
                </a:cubicBezTo>
                <a:cubicBezTo>
                  <a:pt x="31946" y="11948"/>
                  <a:pt x="32040" y="12007"/>
                  <a:pt x="32031" y="12117"/>
                </a:cubicBezTo>
                <a:cubicBezTo>
                  <a:pt x="32028" y="12164"/>
                  <a:pt x="32054" y="12193"/>
                  <a:pt x="31999" y="12185"/>
                </a:cubicBezTo>
                <a:cubicBezTo>
                  <a:pt x="31950" y="12177"/>
                  <a:pt x="31909" y="12187"/>
                  <a:pt x="31883" y="12234"/>
                </a:cubicBezTo>
                <a:cubicBezTo>
                  <a:pt x="31965" y="12255"/>
                  <a:pt x="31989" y="12309"/>
                  <a:pt x="32044" y="12374"/>
                </a:cubicBezTo>
                <a:cubicBezTo>
                  <a:pt x="32045" y="12376"/>
                  <a:pt x="32047" y="12378"/>
                  <a:pt x="32048" y="12380"/>
                </a:cubicBezTo>
                <a:cubicBezTo>
                  <a:pt x="32055" y="12316"/>
                  <a:pt x="32033" y="12287"/>
                  <a:pt x="31977" y="12258"/>
                </a:cubicBezTo>
                <a:cubicBezTo>
                  <a:pt x="32010" y="12223"/>
                  <a:pt x="32095" y="12258"/>
                  <a:pt x="32131" y="12275"/>
                </a:cubicBezTo>
                <a:cubicBezTo>
                  <a:pt x="32138" y="12243"/>
                  <a:pt x="32146" y="12169"/>
                  <a:pt x="32118" y="12154"/>
                </a:cubicBezTo>
                <a:cubicBezTo>
                  <a:pt x="32198" y="12168"/>
                  <a:pt x="32110" y="12015"/>
                  <a:pt x="32189" y="12021"/>
                </a:cubicBezTo>
                <a:cubicBezTo>
                  <a:pt x="32248" y="12026"/>
                  <a:pt x="32193" y="12109"/>
                  <a:pt x="32251" y="12109"/>
                </a:cubicBezTo>
                <a:cubicBezTo>
                  <a:pt x="32275" y="12108"/>
                  <a:pt x="32305" y="12041"/>
                  <a:pt x="32301" y="12021"/>
                </a:cubicBezTo>
                <a:cubicBezTo>
                  <a:pt x="32315" y="12038"/>
                  <a:pt x="32382" y="12172"/>
                  <a:pt x="32397" y="12163"/>
                </a:cubicBezTo>
                <a:cubicBezTo>
                  <a:pt x="32426" y="12144"/>
                  <a:pt x="32476" y="12185"/>
                  <a:pt x="32513" y="12183"/>
                </a:cubicBezTo>
                <a:cubicBezTo>
                  <a:pt x="32523" y="12183"/>
                  <a:pt x="32620" y="12209"/>
                  <a:pt x="32625" y="12217"/>
                </a:cubicBezTo>
                <a:cubicBezTo>
                  <a:pt x="32654" y="12258"/>
                  <a:pt x="32685" y="12235"/>
                  <a:pt x="32721" y="12217"/>
                </a:cubicBezTo>
                <a:cubicBezTo>
                  <a:pt x="32837" y="12158"/>
                  <a:pt x="32926" y="12099"/>
                  <a:pt x="33020" y="12005"/>
                </a:cubicBezTo>
                <a:cubicBezTo>
                  <a:pt x="33053" y="11971"/>
                  <a:pt x="33138" y="11831"/>
                  <a:pt x="33078" y="11801"/>
                </a:cubicBezTo>
                <a:cubicBezTo>
                  <a:pt x="33116" y="11778"/>
                  <a:pt x="33097" y="11716"/>
                  <a:pt x="33103" y="11680"/>
                </a:cubicBezTo>
                <a:cubicBezTo>
                  <a:pt x="33112" y="11635"/>
                  <a:pt x="33109" y="11639"/>
                  <a:pt x="33145" y="11610"/>
                </a:cubicBezTo>
                <a:cubicBezTo>
                  <a:pt x="33174" y="11586"/>
                  <a:pt x="33116" y="11515"/>
                  <a:pt x="33165" y="11510"/>
                </a:cubicBezTo>
                <a:cubicBezTo>
                  <a:pt x="33187" y="11508"/>
                  <a:pt x="33183" y="11368"/>
                  <a:pt x="33215" y="11319"/>
                </a:cubicBezTo>
                <a:cubicBezTo>
                  <a:pt x="33272" y="11233"/>
                  <a:pt x="33340" y="11061"/>
                  <a:pt x="33311" y="10957"/>
                </a:cubicBezTo>
                <a:cubicBezTo>
                  <a:pt x="33301" y="10922"/>
                  <a:pt x="33316" y="10913"/>
                  <a:pt x="33315" y="10883"/>
                </a:cubicBezTo>
                <a:cubicBezTo>
                  <a:pt x="33313" y="10874"/>
                  <a:pt x="33249" y="10743"/>
                  <a:pt x="33290" y="10675"/>
                </a:cubicBezTo>
                <a:cubicBezTo>
                  <a:pt x="33345" y="10584"/>
                  <a:pt x="33265" y="10486"/>
                  <a:pt x="33311" y="10392"/>
                </a:cubicBezTo>
                <a:cubicBezTo>
                  <a:pt x="33350" y="10312"/>
                  <a:pt x="33420" y="10245"/>
                  <a:pt x="33361" y="10159"/>
                </a:cubicBezTo>
                <a:cubicBezTo>
                  <a:pt x="33338" y="10126"/>
                  <a:pt x="33326" y="10013"/>
                  <a:pt x="33278" y="10031"/>
                </a:cubicBezTo>
                <a:cubicBezTo>
                  <a:pt x="33308" y="10019"/>
                  <a:pt x="33269" y="9946"/>
                  <a:pt x="33240" y="9939"/>
                </a:cubicBezTo>
                <a:cubicBezTo>
                  <a:pt x="33254" y="9902"/>
                  <a:pt x="33239" y="9858"/>
                  <a:pt x="33219" y="9827"/>
                </a:cubicBezTo>
                <a:cubicBezTo>
                  <a:pt x="33179" y="9761"/>
                  <a:pt x="33096" y="9744"/>
                  <a:pt x="33140" y="9656"/>
                </a:cubicBezTo>
                <a:cubicBezTo>
                  <a:pt x="33073" y="9679"/>
                  <a:pt x="32970" y="9514"/>
                  <a:pt x="32941" y="9469"/>
                </a:cubicBezTo>
                <a:cubicBezTo>
                  <a:pt x="32914" y="9427"/>
                  <a:pt x="32926" y="9366"/>
                  <a:pt x="32895" y="9328"/>
                </a:cubicBezTo>
                <a:cubicBezTo>
                  <a:pt x="32873" y="9300"/>
                  <a:pt x="32803" y="9246"/>
                  <a:pt x="32858" y="9212"/>
                </a:cubicBezTo>
                <a:cubicBezTo>
                  <a:pt x="32825" y="9205"/>
                  <a:pt x="32800" y="9144"/>
                  <a:pt x="32829" y="9120"/>
                </a:cubicBezTo>
                <a:cubicBezTo>
                  <a:pt x="32861" y="9095"/>
                  <a:pt x="32818" y="9047"/>
                  <a:pt x="32858" y="9021"/>
                </a:cubicBezTo>
                <a:cubicBezTo>
                  <a:pt x="32783" y="9001"/>
                  <a:pt x="32840" y="8932"/>
                  <a:pt x="32771" y="8917"/>
                </a:cubicBezTo>
                <a:cubicBezTo>
                  <a:pt x="32731" y="8908"/>
                  <a:pt x="32646" y="8888"/>
                  <a:pt x="32642" y="8838"/>
                </a:cubicBezTo>
                <a:cubicBezTo>
                  <a:pt x="32631" y="8700"/>
                  <a:pt x="32436" y="8684"/>
                  <a:pt x="32343" y="8617"/>
                </a:cubicBezTo>
                <a:cubicBezTo>
                  <a:pt x="32394" y="8608"/>
                  <a:pt x="32451" y="8644"/>
                  <a:pt x="32496" y="8663"/>
                </a:cubicBezTo>
                <a:cubicBezTo>
                  <a:pt x="32489" y="8585"/>
                  <a:pt x="32515" y="8673"/>
                  <a:pt x="32525" y="8634"/>
                </a:cubicBezTo>
                <a:cubicBezTo>
                  <a:pt x="32544" y="8561"/>
                  <a:pt x="32363" y="8536"/>
                  <a:pt x="32334" y="8522"/>
                </a:cubicBezTo>
                <a:cubicBezTo>
                  <a:pt x="32279" y="8496"/>
                  <a:pt x="32236" y="8459"/>
                  <a:pt x="32176" y="8439"/>
                </a:cubicBezTo>
                <a:cubicBezTo>
                  <a:pt x="32128" y="8422"/>
                  <a:pt x="32078" y="8405"/>
                  <a:pt x="32035" y="8376"/>
                </a:cubicBezTo>
                <a:cubicBezTo>
                  <a:pt x="31961" y="8328"/>
                  <a:pt x="31851" y="8212"/>
                  <a:pt x="31752" y="8223"/>
                </a:cubicBezTo>
                <a:cubicBezTo>
                  <a:pt x="31697" y="8228"/>
                  <a:pt x="31666" y="8260"/>
                  <a:pt x="31607" y="8243"/>
                </a:cubicBezTo>
                <a:cubicBezTo>
                  <a:pt x="31565" y="8231"/>
                  <a:pt x="31510" y="8207"/>
                  <a:pt x="31466" y="8218"/>
                </a:cubicBezTo>
                <a:cubicBezTo>
                  <a:pt x="31512" y="8226"/>
                  <a:pt x="31506" y="8265"/>
                  <a:pt x="31532" y="8293"/>
                </a:cubicBezTo>
                <a:cubicBezTo>
                  <a:pt x="31560" y="8323"/>
                  <a:pt x="31570" y="8321"/>
                  <a:pt x="31590" y="8360"/>
                </a:cubicBezTo>
                <a:cubicBezTo>
                  <a:pt x="31628" y="8432"/>
                  <a:pt x="31660" y="8469"/>
                  <a:pt x="31569" y="8489"/>
                </a:cubicBezTo>
                <a:cubicBezTo>
                  <a:pt x="31576" y="8455"/>
                  <a:pt x="31591" y="8343"/>
                  <a:pt x="31540" y="8335"/>
                </a:cubicBezTo>
                <a:cubicBezTo>
                  <a:pt x="31490" y="8327"/>
                  <a:pt x="31536" y="8412"/>
                  <a:pt x="31491" y="8443"/>
                </a:cubicBezTo>
                <a:cubicBezTo>
                  <a:pt x="31447" y="8473"/>
                  <a:pt x="31348" y="8501"/>
                  <a:pt x="31299" y="8476"/>
                </a:cubicBezTo>
                <a:cubicBezTo>
                  <a:pt x="31286" y="8469"/>
                  <a:pt x="31331" y="8353"/>
                  <a:pt x="31349" y="8339"/>
                </a:cubicBezTo>
                <a:cubicBezTo>
                  <a:pt x="31290" y="8324"/>
                  <a:pt x="31206" y="8332"/>
                  <a:pt x="31162" y="8281"/>
                </a:cubicBezTo>
                <a:cubicBezTo>
                  <a:pt x="31204" y="8284"/>
                  <a:pt x="31214" y="8241"/>
                  <a:pt x="31220" y="8210"/>
                </a:cubicBezTo>
                <a:cubicBezTo>
                  <a:pt x="31183" y="8221"/>
                  <a:pt x="31085" y="8207"/>
                  <a:pt x="31112" y="8277"/>
                </a:cubicBezTo>
                <a:cubicBezTo>
                  <a:pt x="31126" y="8311"/>
                  <a:pt x="31159" y="8289"/>
                  <a:pt x="31179" y="8310"/>
                </a:cubicBezTo>
                <a:cubicBezTo>
                  <a:pt x="31193" y="8325"/>
                  <a:pt x="31195" y="8353"/>
                  <a:pt x="31200" y="8372"/>
                </a:cubicBezTo>
                <a:cubicBezTo>
                  <a:pt x="31147" y="8382"/>
                  <a:pt x="31072" y="8420"/>
                  <a:pt x="31050" y="8343"/>
                </a:cubicBezTo>
                <a:cubicBezTo>
                  <a:pt x="31015" y="8222"/>
                  <a:pt x="30949" y="8214"/>
                  <a:pt x="30946" y="8185"/>
                </a:cubicBezTo>
                <a:cubicBezTo>
                  <a:pt x="30938" y="8096"/>
                  <a:pt x="30812" y="8105"/>
                  <a:pt x="30751" y="8110"/>
                </a:cubicBezTo>
                <a:cubicBezTo>
                  <a:pt x="30602" y="8123"/>
                  <a:pt x="30281" y="8053"/>
                  <a:pt x="30427" y="7940"/>
                </a:cubicBezTo>
                <a:cubicBezTo>
                  <a:pt x="30457" y="7916"/>
                  <a:pt x="30494" y="7904"/>
                  <a:pt x="30514" y="7869"/>
                </a:cubicBezTo>
                <a:cubicBezTo>
                  <a:pt x="30528" y="7844"/>
                  <a:pt x="30512" y="7809"/>
                  <a:pt x="30530" y="7786"/>
                </a:cubicBezTo>
                <a:cubicBezTo>
                  <a:pt x="30548" y="7765"/>
                  <a:pt x="30581" y="7769"/>
                  <a:pt x="30593" y="7740"/>
                </a:cubicBezTo>
                <a:cubicBezTo>
                  <a:pt x="30604" y="7713"/>
                  <a:pt x="30633" y="7685"/>
                  <a:pt x="30655" y="7666"/>
                </a:cubicBezTo>
                <a:cubicBezTo>
                  <a:pt x="30696" y="7629"/>
                  <a:pt x="30672" y="7503"/>
                  <a:pt x="30742" y="7499"/>
                </a:cubicBezTo>
                <a:cubicBezTo>
                  <a:pt x="30711" y="7486"/>
                  <a:pt x="30689" y="7470"/>
                  <a:pt x="30697" y="7433"/>
                </a:cubicBezTo>
                <a:cubicBezTo>
                  <a:pt x="30703" y="7404"/>
                  <a:pt x="30688" y="7344"/>
                  <a:pt x="30709" y="7325"/>
                </a:cubicBezTo>
                <a:cubicBezTo>
                  <a:pt x="30739" y="7297"/>
                  <a:pt x="30736" y="7252"/>
                  <a:pt x="30767" y="7225"/>
                </a:cubicBezTo>
                <a:cubicBezTo>
                  <a:pt x="30798" y="7199"/>
                  <a:pt x="30820" y="7188"/>
                  <a:pt x="30834" y="7146"/>
                </a:cubicBezTo>
                <a:cubicBezTo>
                  <a:pt x="30845" y="7113"/>
                  <a:pt x="30826" y="7067"/>
                  <a:pt x="30875" y="7063"/>
                </a:cubicBezTo>
                <a:cubicBezTo>
                  <a:pt x="30981" y="7054"/>
                  <a:pt x="30832" y="6951"/>
                  <a:pt x="30855" y="6872"/>
                </a:cubicBezTo>
                <a:cubicBezTo>
                  <a:pt x="30868" y="6826"/>
                  <a:pt x="30934" y="6815"/>
                  <a:pt x="30959" y="6776"/>
                </a:cubicBezTo>
                <a:cubicBezTo>
                  <a:pt x="31011" y="6693"/>
                  <a:pt x="30868" y="6615"/>
                  <a:pt x="31104" y="6544"/>
                </a:cubicBezTo>
                <a:cubicBezTo>
                  <a:pt x="31153" y="6529"/>
                  <a:pt x="31183" y="6540"/>
                  <a:pt x="31233" y="6535"/>
                </a:cubicBezTo>
                <a:cubicBezTo>
                  <a:pt x="31287" y="6529"/>
                  <a:pt x="31326" y="6512"/>
                  <a:pt x="31382" y="6519"/>
                </a:cubicBezTo>
                <a:cubicBezTo>
                  <a:pt x="31511" y="6534"/>
                  <a:pt x="31637" y="6503"/>
                  <a:pt x="31765" y="6514"/>
                </a:cubicBezTo>
                <a:cubicBezTo>
                  <a:pt x="31815" y="6519"/>
                  <a:pt x="31823" y="6550"/>
                  <a:pt x="31860" y="6577"/>
                </a:cubicBezTo>
                <a:cubicBezTo>
                  <a:pt x="31900" y="6605"/>
                  <a:pt x="31944" y="6572"/>
                  <a:pt x="31985" y="6589"/>
                </a:cubicBezTo>
                <a:cubicBezTo>
                  <a:pt x="31873" y="6465"/>
                  <a:pt x="32007" y="6538"/>
                  <a:pt x="32081" y="6531"/>
                </a:cubicBezTo>
                <a:cubicBezTo>
                  <a:pt x="32128" y="6527"/>
                  <a:pt x="32183" y="6536"/>
                  <a:pt x="32226" y="6556"/>
                </a:cubicBezTo>
                <a:cubicBezTo>
                  <a:pt x="32263" y="6573"/>
                  <a:pt x="32293" y="6542"/>
                  <a:pt x="32326" y="6564"/>
                </a:cubicBezTo>
                <a:cubicBezTo>
                  <a:pt x="32318" y="6554"/>
                  <a:pt x="32312" y="6542"/>
                  <a:pt x="32305" y="6531"/>
                </a:cubicBezTo>
                <a:cubicBezTo>
                  <a:pt x="32375" y="6507"/>
                  <a:pt x="32438" y="6511"/>
                  <a:pt x="32496" y="6556"/>
                </a:cubicBezTo>
                <a:cubicBezTo>
                  <a:pt x="32530" y="6582"/>
                  <a:pt x="32581" y="6546"/>
                  <a:pt x="32621" y="6568"/>
                </a:cubicBezTo>
                <a:cubicBezTo>
                  <a:pt x="32602" y="6516"/>
                  <a:pt x="32496" y="6542"/>
                  <a:pt x="32505" y="6477"/>
                </a:cubicBezTo>
                <a:cubicBezTo>
                  <a:pt x="32534" y="6493"/>
                  <a:pt x="32569" y="6481"/>
                  <a:pt x="32600" y="6485"/>
                </a:cubicBezTo>
                <a:cubicBezTo>
                  <a:pt x="32561" y="6469"/>
                  <a:pt x="32506" y="6452"/>
                  <a:pt x="32559" y="6415"/>
                </a:cubicBezTo>
                <a:cubicBezTo>
                  <a:pt x="32622" y="6370"/>
                  <a:pt x="32732" y="6416"/>
                  <a:pt x="32800" y="6431"/>
                </a:cubicBezTo>
                <a:cubicBezTo>
                  <a:pt x="32820" y="6436"/>
                  <a:pt x="33079" y="6536"/>
                  <a:pt x="33045" y="6460"/>
                </a:cubicBezTo>
                <a:cubicBezTo>
                  <a:pt x="33138" y="6443"/>
                  <a:pt x="33221" y="6487"/>
                  <a:pt x="33298" y="6531"/>
                </a:cubicBezTo>
                <a:cubicBezTo>
                  <a:pt x="33357" y="6565"/>
                  <a:pt x="33431" y="6541"/>
                  <a:pt x="33481" y="6581"/>
                </a:cubicBezTo>
                <a:cubicBezTo>
                  <a:pt x="33446" y="6610"/>
                  <a:pt x="33394" y="6599"/>
                  <a:pt x="33352" y="6598"/>
                </a:cubicBezTo>
                <a:cubicBezTo>
                  <a:pt x="33309" y="6596"/>
                  <a:pt x="33270" y="6616"/>
                  <a:pt x="33228" y="6618"/>
                </a:cubicBezTo>
                <a:cubicBezTo>
                  <a:pt x="33327" y="6686"/>
                  <a:pt x="33428" y="6691"/>
                  <a:pt x="33544" y="6681"/>
                </a:cubicBezTo>
                <a:cubicBezTo>
                  <a:pt x="33537" y="6671"/>
                  <a:pt x="33530" y="6662"/>
                  <a:pt x="33523" y="6652"/>
                </a:cubicBezTo>
                <a:cubicBezTo>
                  <a:pt x="33573" y="6633"/>
                  <a:pt x="33704" y="6655"/>
                  <a:pt x="33751" y="6681"/>
                </a:cubicBezTo>
                <a:cubicBezTo>
                  <a:pt x="33706" y="6652"/>
                  <a:pt x="33734" y="6626"/>
                  <a:pt x="33764" y="6602"/>
                </a:cubicBezTo>
                <a:cubicBezTo>
                  <a:pt x="33800" y="6572"/>
                  <a:pt x="33785" y="6572"/>
                  <a:pt x="33847" y="6585"/>
                </a:cubicBezTo>
                <a:cubicBezTo>
                  <a:pt x="33870" y="6590"/>
                  <a:pt x="34082" y="6659"/>
                  <a:pt x="34022" y="6585"/>
                </a:cubicBezTo>
                <a:cubicBezTo>
                  <a:pt x="34094" y="6567"/>
                  <a:pt x="34142" y="6628"/>
                  <a:pt x="34217" y="6568"/>
                </a:cubicBezTo>
                <a:cubicBezTo>
                  <a:pt x="34158" y="6552"/>
                  <a:pt x="34009" y="6410"/>
                  <a:pt x="33938" y="6489"/>
                </a:cubicBezTo>
                <a:cubicBezTo>
                  <a:pt x="33949" y="6497"/>
                  <a:pt x="33960" y="6504"/>
                  <a:pt x="33972" y="6510"/>
                </a:cubicBezTo>
                <a:cubicBezTo>
                  <a:pt x="33943" y="6498"/>
                  <a:pt x="33911" y="6506"/>
                  <a:pt x="33880" y="6498"/>
                </a:cubicBezTo>
                <a:cubicBezTo>
                  <a:pt x="33849" y="6493"/>
                  <a:pt x="33831" y="6437"/>
                  <a:pt x="33876" y="6448"/>
                </a:cubicBezTo>
                <a:cubicBezTo>
                  <a:pt x="33853" y="6437"/>
                  <a:pt x="33716" y="6338"/>
                  <a:pt x="33805" y="6352"/>
                </a:cubicBezTo>
                <a:cubicBezTo>
                  <a:pt x="33778" y="6321"/>
                  <a:pt x="33762" y="6278"/>
                  <a:pt x="33764" y="6236"/>
                </a:cubicBezTo>
                <a:cubicBezTo>
                  <a:pt x="33766" y="6183"/>
                  <a:pt x="33798" y="6182"/>
                  <a:pt x="33826" y="6149"/>
                </a:cubicBezTo>
                <a:cubicBezTo>
                  <a:pt x="33842" y="6130"/>
                  <a:pt x="33867" y="6092"/>
                  <a:pt x="33859" y="6070"/>
                </a:cubicBezTo>
                <a:cubicBezTo>
                  <a:pt x="33848" y="6036"/>
                  <a:pt x="33797" y="5958"/>
                  <a:pt x="33851" y="5928"/>
                </a:cubicBezTo>
                <a:cubicBezTo>
                  <a:pt x="33896" y="5904"/>
                  <a:pt x="33823" y="5857"/>
                  <a:pt x="33805" y="5837"/>
                </a:cubicBezTo>
                <a:cubicBezTo>
                  <a:pt x="33853" y="5826"/>
                  <a:pt x="33834" y="5746"/>
                  <a:pt x="33897" y="5766"/>
                </a:cubicBezTo>
                <a:cubicBezTo>
                  <a:pt x="33895" y="5755"/>
                  <a:pt x="33895" y="5744"/>
                  <a:pt x="33893" y="5733"/>
                </a:cubicBezTo>
                <a:cubicBezTo>
                  <a:pt x="33942" y="5739"/>
                  <a:pt x="33994" y="5743"/>
                  <a:pt x="34042" y="5754"/>
                </a:cubicBezTo>
                <a:cubicBezTo>
                  <a:pt x="34070" y="5760"/>
                  <a:pt x="34118" y="5733"/>
                  <a:pt x="34150" y="5733"/>
                </a:cubicBezTo>
                <a:cubicBezTo>
                  <a:pt x="34195" y="5734"/>
                  <a:pt x="34231" y="5705"/>
                  <a:pt x="34275" y="5700"/>
                </a:cubicBezTo>
                <a:cubicBezTo>
                  <a:pt x="34319" y="5695"/>
                  <a:pt x="34356" y="5730"/>
                  <a:pt x="34396" y="5741"/>
                </a:cubicBezTo>
                <a:cubicBezTo>
                  <a:pt x="34437" y="5753"/>
                  <a:pt x="34455" y="5807"/>
                  <a:pt x="34491" y="5746"/>
                </a:cubicBezTo>
                <a:cubicBezTo>
                  <a:pt x="34552" y="5641"/>
                  <a:pt x="34611" y="5730"/>
                  <a:pt x="34653" y="5808"/>
                </a:cubicBezTo>
                <a:cubicBezTo>
                  <a:pt x="34669" y="5836"/>
                  <a:pt x="34629" y="5848"/>
                  <a:pt x="34674" y="5866"/>
                </a:cubicBezTo>
                <a:cubicBezTo>
                  <a:pt x="34638" y="5866"/>
                  <a:pt x="34750" y="5918"/>
                  <a:pt x="34657" y="5895"/>
                </a:cubicBezTo>
                <a:cubicBezTo>
                  <a:pt x="34699" y="5920"/>
                  <a:pt x="34739" y="5945"/>
                  <a:pt x="34766" y="5987"/>
                </a:cubicBezTo>
                <a:cubicBezTo>
                  <a:pt x="34803" y="6043"/>
                  <a:pt x="34822" y="5963"/>
                  <a:pt x="34878" y="5982"/>
                </a:cubicBezTo>
                <a:cubicBezTo>
                  <a:pt x="34925" y="5999"/>
                  <a:pt x="34904" y="6055"/>
                  <a:pt x="34932" y="6066"/>
                </a:cubicBezTo>
                <a:cubicBezTo>
                  <a:pt x="34962" y="6077"/>
                  <a:pt x="34960" y="6112"/>
                  <a:pt x="34990" y="6128"/>
                </a:cubicBezTo>
                <a:cubicBezTo>
                  <a:pt x="35009" y="6084"/>
                  <a:pt x="35053" y="6062"/>
                  <a:pt x="35098" y="6082"/>
                </a:cubicBezTo>
                <a:cubicBezTo>
                  <a:pt x="35041" y="6023"/>
                  <a:pt x="35128" y="5943"/>
                  <a:pt x="35127" y="5879"/>
                </a:cubicBezTo>
                <a:cubicBezTo>
                  <a:pt x="35126" y="5803"/>
                  <a:pt x="35182" y="5793"/>
                  <a:pt x="35248" y="5795"/>
                </a:cubicBezTo>
                <a:cubicBezTo>
                  <a:pt x="35172" y="5773"/>
                  <a:pt x="35255" y="5763"/>
                  <a:pt x="35281" y="5775"/>
                </a:cubicBezTo>
                <a:cubicBezTo>
                  <a:pt x="35312" y="5789"/>
                  <a:pt x="35336" y="5813"/>
                  <a:pt x="35368" y="5825"/>
                </a:cubicBezTo>
                <a:cubicBezTo>
                  <a:pt x="35362" y="5815"/>
                  <a:pt x="35357" y="5806"/>
                  <a:pt x="35352" y="5795"/>
                </a:cubicBezTo>
                <a:cubicBezTo>
                  <a:pt x="35361" y="5790"/>
                  <a:pt x="35371" y="5788"/>
                  <a:pt x="35381" y="5783"/>
                </a:cubicBezTo>
                <a:cubicBezTo>
                  <a:pt x="35333" y="5734"/>
                  <a:pt x="35263" y="5749"/>
                  <a:pt x="35214" y="5687"/>
                </a:cubicBezTo>
                <a:cubicBezTo>
                  <a:pt x="35190" y="5657"/>
                  <a:pt x="35082" y="5594"/>
                  <a:pt x="35131" y="5554"/>
                </a:cubicBezTo>
                <a:cubicBezTo>
                  <a:pt x="35096" y="5551"/>
                  <a:pt x="35058" y="5537"/>
                  <a:pt x="35044" y="5500"/>
                </a:cubicBezTo>
                <a:cubicBezTo>
                  <a:pt x="35139" y="5471"/>
                  <a:pt x="35254" y="5423"/>
                  <a:pt x="35352" y="5467"/>
                </a:cubicBezTo>
                <a:cubicBezTo>
                  <a:pt x="35450" y="5512"/>
                  <a:pt x="35558" y="5509"/>
                  <a:pt x="35663" y="5525"/>
                </a:cubicBezTo>
                <a:cubicBezTo>
                  <a:pt x="35621" y="5535"/>
                  <a:pt x="35581" y="5521"/>
                  <a:pt x="35539" y="5521"/>
                </a:cubicBezTo>
                <a:cubicBezTo>
                  <a:pt x="35576" y="5540"/>
                  <a:pt x="35606" y="5549"/>
                  <a:pt x="35630" y="5567"/>
                </a:cubicBezTo>
                <a:cubicBezTo>
                  <a:pt x="35580" y="5545"/>
                  <a:pt x="35457" y="5489"/>
                  <a:pt x="35406" y="5525"/>
                </a:cubicBezTo>
                <a:cubicBezTo>
                  <a:pt x="35317" y="5587"/>
                  <a:pt x="35435" y="5667"/>
                  <a:pt x="35485" y="5704"/>
                </a:cubicBezTo>
                <a:cubicBezTo>
                  <a:pt x="35527" y="5736"/>
                  <a:pt x="35529" y="5763"/>
                  <a:pt x="35547" y="5808"/>
                </a:cubicBezTo>
                <a:cubicBezTo>
                  <a:pt x="35571" y="5865"/>
                  <a:pt x="35623" y="5843"/>
                  <a:pt x="35663" y="5874"/>
                </a:cubicBezTo>
                <a:cubicBezTo>
                  <a:pt x="35714" y="5915"/>
                  <a:pt x="35667" y="5916"/>
                  <a:pt x="35676" y="5962"/>
                </a:cubicBezTo>
                <a:cubicBezTo>
                  <a:pt x="35684" y="6005"/>
                  <a:pt x="35733" y="6011"/>
                  <a:pt x="35767" y="6020"/>
                </a:cubicBezTo>
                <a:cubicBezTo>
                  <a:pt x="35756" y="6025"/>
                  <a:pt x="35720" y="6071"/>
                  <a:pt x="35709" y="6066"/>
                </a:cubicBezTo>
                <a:cubicBezTo>
                  <a:pt x="35684" y="6053"/>
                  <a:pt x="35646" y="6049"/>
                  <a:pt x="35622" y="6066"/>
                </a:cubicBezTo>
                <a:cubicBezTo>
                  <a:pt x="35607" y="6075"/>
                  <a:pt x="35611" y="6104"/>
                  <a:pt x="35597" y="6115"/>
                </a:cubicBezTo>
                <a:cubicBezTo>
                  <a:pt x="35564" y="6142"/>
                  <a:pt x="35527" y="6159"/>
                  <a:pt x="35493" y="6182"/>
                </a:cubicBezTo>
                <a:cubicBezTo>
                  <a:pt x="35511" y="6209"/>
                  <a:pt x="35548" y="6221"/>
                  <a:pt x="35559" y="6253"/>
                </a:cubicBezTo>
                <a:cubicBezTo>
                  <a:pt x="35568" y="6276"/>
                  <a:pt x="35526" y="6299"/>
                  <a:pt x="35522" y="6319"/>
                </a:cubicBezTo>
                <a:cubicBezTo>
                  <a:pt x="35513" y="6360"/>
                  <a:pt x="35534" y="6396"/>
                  <a:pt x="35509" y="6435"/>
                </a:cubicBezTo>
                <a:cubicBezTo>
                  <a:pt x="35486" y="6473"/>
                  <a:pt x="35451" y="6436"/>
                  <a:pt x="35468" y="6494"/>
                </a:cubicBezTo>
                <a:cubicBezTo>
                  <a:pt x="35487" y="6560"/>
                  <a:pt x="35405" y="6617"/>
                  <a:pt x="35472" y="6677"/>
                </a:cubicBezTo>
                <a:cubicBezTo>
                  <a:pt x="35521" y="6720"/>
                  <a:pt x="35458" y="6782"/>
                  <a:pt x="35509" y="6822"/>
                </a:cubicBezTo>
                <a:cubicBezTo>
                  <a:pt x="35461" y="6793"/>
                  <a:pt x="35501" y="6805"/>
                  <a:pt x="35435" y="6905"/>
                </a:cubicBezTo>
                <a:cubicBezTo>
                  <a:pt x="35416" y="6933"/>
                  <a:pt x="35398" y="6968"/>
                  <a:pt x="35443" y="6980"/>
                </a:cubicBezTo>
                <a:cubicBezTo>
                  <a:pt x="35392" y="6955"/>
                  <a:pt x="35336" y="6998"/>
                  <a:pt x="35285" y="6972"/>
                </a:cubicBezTo>
                <a:cubicBezTo>
                  <a:pt x="35273" y="6992"/>
                  <a:pt x="35303" y="7044"/>
                  <a:pt x="35277" y="7055"/>
                </a:cubicBezTo>
                <a:cubicBezTo>
                  <a:pt x="35235" y="7072"/>
                  <a:pt x="35181" y="7031"/>
                  <a:pt x="35135" y="7042"/>
                </a:cubicBezTo>
                <a:cubicBezTo>
                  <a:pt x="35166" y="7095"/>
                  <a:pt x="35233" y="7115"/>
                  <a:pt x="35277" y="7154"/>
                </a:cubicBezTo>
                <a:cubicBezTo>
                  <a:pt x="35315" y="7189"/>
                  <a:pt x="35312" y="7245"/>
                  <a:pt x="35343" y="7283"/>
                </a:cubicBezTo>
                <a:cubicBezTo>
                  <a:pt x="35300" y="7268"/>
                  <a:pt x="35291" y="7365"/>
                  <a:pt x="35293" y="7404"/>
                </a:cubicBezTo>
                <a:cubicBezTo>
                  <a:pt x="35276" y="7334"/>
                  <a:pt x="35278" y="7411"/>
                  <a:pt x="35285" y="7429"/>
                </a:cubicBezTo>
                <a:lnTo>
                  <a:pt x="35464" y="7682"/>
                </a:lnTo>
                <a:cubicBezTo>
                  <a:pt x="35579" y="7826"/>
                  <a:pt x="35689" y="7952"/>
                  <a:pt x="35830" y="8073"/>
                </a:cubicBezTo>
                <a:cubicBezTo>
                  <a:pt x="35994" y="8214"/>
                  <a:pt x="36159" y="8356"/>
                  <a:pt x="36320" y="8501"/>
                </a:cubicBezTo>
                <a:cubicBezTo>
                  <a:pt x="36421" y="8592"/>
                  <a:pt x="36577" y="8820"/>
                  <a:pt x="36727" y="8821"/>
                </a:cubicBezTo>
                <a:cubicBezTo>
                  <a:pt x="36667" y="8827"/>
                  <a:pt x="36728" y="8857"/>
                  <a:pt x="36752" y="8879"/>
                </a:cubicBezTo>
                <a:cubicBezTo>
                  <a:pt x="36843" y="8964"/>
                  <a:pt x="36893" y="8988"/>
                  <a:pt x="36993" y="9108"/>
                </a:cubicBezTo>
                <a:cubicBezTo>
                  <a:pt x="37036" y="9159"/>
                  <a:pt x="37077" y="9214"/>
                  <a:pt x="37135" y="9249"/>
                </a:cubicBezTo>
                <a:cubicBezTo>
                  <a:pt x="37184" y="9280"/>
                  <a:pt x="37248" y="9300"/>
                  <a:pt x="37268" y="9361"/>
                </a:cubicBezTo>
                <a:cubicBezTo>
                  <a:pt x="37305" y="9322"/>
                  <a:pt x="37314" y="9273"/>
                  <a:pt x="37342" y="9228"/>
                </a:cubicBezTo>
                <a:cubicBezTo>
                  <a:pt x="37362" y="9198"/>
                  <a:pt x="37328" y="9188"/>
                  <a:pt x="37355" y="9158"/>
                </a:cubicBezTo>
                <a:cubicBezTo>
                  <a:pt x="37421" y="9084"/>
                  <a:pt x="37383" y="8974"/>
                  <a:pt x="37346" y="8892"/>
                </a:cubicBezTo>
                <a:cubicBezTo>
                  <a:pt x="37331" y="8857"/>
                  <a:pt x="37290" y="8840"/>
                  <a:pt x="37263" y="8813"/>
                </a:cubicBezTo>
                <a:cubicBezTo>
                  <a:pt x="37244" y="8793"/>
                  <a:pt x="37252" y="8773"/>
                  <a:pt x="37234" y="8755"/>
                </a:cubicBezTo>
                <a:cubicBezTo>
                  <a:pt x="37217" y="8736"/>
                  <a:pt x="37196" y="8684"/>
                  <a:pt x="37172" y="8680"/>
                </a:cubicBezTo>
                <a:cubicBezTo>
                  <a:pt x="37147" y="8676"/>
                  <a:pt x="37121" y="8680"/>
                  <a:pt x="37118" y="8647"/>
                </a:cubicBezTo>
                <a:cubicBezTo>
                  <a:pt x="37154" y="8631"/>
                  <a:pt x="37185" y="8663"/>
                  <a:pt x="37209" y="8684"/>
                </a:cubicBezTo>
                <a:cubicBezTo>
                  <a:pt x="37240" y="8646"/>
                  <a:pt x="37297" y="8576"/>
                  <a:pt x="37355" y="8576"/>
                </a:cubicBezTo>
                <a:cubicBezTo>
                  <a:pt x="37380" y="8576"/>
                  <a:pt x="37401" y="8554"/>
                  <a:pt x="37417" y="8584"/>
                </a:cubicBezTo>
                <a:cubicBezTo>
                  <a:pt x="37431" y="8609"/>
                  <a:pt x="37475" y="8618"/>
                  <a:pt x="37500" y="8622"/>
                </a:cubicBezTo>
                <a:cubicBezTo>
                  <a:pt x="37463" y="8554"/>
                  <a:pt x="37383" y="8533"/>
                  <a:pt x="37326" y="8489"/>
                </a:cubicBezTo>
                <a:cubicBezTo>
                  <a:pt x="37399" y="8502"/>
                  <a:pt x="37252" y="8400"/>
                  <a:pt x="37238" y="8389"/>
                </a:cubicBezTo>
                <a:cubicBezTo>
                  <a:pt x="37204" y="8342"/>
                  <a:pt x="37150" y="8287"/>
                  <a:pt x="37193" y="8231"/>
                </a:cubicBezTo>
                <a:cubicBezTo>
                  <a:pt x="37231" y="8181"/>
                  <a:pt x="37233" y="8114"/>
                  <a:pt x="37313" y="8119"/>
                </a:cubicBezTo>
                <a:cubicBezTo>
                  <a:pt x="37352" y="8121"/>
                  <a:pt x="37383" y="8155"/>
                  <a:pt x="37421" y="8152"/>
                </a:cubicBezTo>
                <a:cubicBezTo>
                  <a:pt x="37450" y="8149"/>
                  <a:pt x="37480" y="8139"/>
                  <a:pt x="37509" y="8148"/>
                </a:cubicBezTo>
                <a:cubicBezTo>
                  <a:pt x="37501" y="8117"/>
                  <a:pt x="37535" y="8076"/>
                  <a:pt x="37513" y="8048"/>
                </a:cubicBezTo>
                <a:cubicBezTo>
                  <a:pt x="37464" y="7988"/>
                  <a:pt x="37294" y="7941"/>
                  <a:pt x="37184" y="7824"/>
                </a:cubicBezTo>
                <a:cubicBezTo>
                  <a:pt x="37133" y="7768"/>
                  <a:pt x="37116" y="7705"/>
                  <a:pt x="37080" y="7641"/>
                </a:cubicBezTo>
                <a:cubicBezTo>
                  <a:pt x="37054" y="7591"/>
                  <a:pt x="37169" y="7540"/>
                  <a:pt x="37060" y="7520"/>
                </a:cubicBezTo>
                <a:cubicBezTo>
                  <a:pt x="37071" y="7483"/>
                  <a:pt x="37112" y="7476"/>
                  <a:pt x="37143" y="7495"/>
                </a:cubicBezTo>
                <a:cubicBezTo>
                  <a:pt x="37136" y="7468"/>
                  <a:pt x="37173" y="7458"/>
                  <a:pt x="37176" y="7483"/>
                </a:cubicBezTo>
                <a:cubicBezTo>
                  <a:pt x="37181" y="7517"/>
                  <a:pt x="37138" y="7517"/>
                  <a:pt x="37164" y="7558"/>
                </a:cubicBezTo>
                <a:cubicBezTo>
                  <a:pt x="37191" y="7601"/>
                  <a:pt x="37301" y="7665"/>
                  <a:pt x="37338" y="7607"/>
                </a:cubicBezTo>
                <a:cubicBezTo>
                  <a:pt x="37374" y="7551"/>
                  <a:pt x="37175" y="7410"/>
                  <a:pt x="37118" y="7400"/>
                </a:cubicBezTo>
                <a:cubicBezTo>
                  <a:pt x="37054" y="7388"/>
                  <a:pt x="37033" y="7400"/>
                  <a:pt x="36977" y="7350"/>
                </a:cubicBezTo>
                <a:cubicBezTo>
                  <a:pt x="36939" y="7317"/>
                  <a:pt x="36908" y="7281"/>
                  <a:pt x="36869" y="7250"/>
                </a:cubicBezTo>
                <a:cubicBezTo>
                  <a:pt x="36849" y="7234"/>
                  <a:pt x="36808" y="7211"/>
                  <a:pt x="36815" y="7179"/>
                </a:cubicBezTo>
                <a:cubicBezTo>
                  <a:pt x="36823" y="7133"/>
                  <a:pt x="36848" y="7112"/>
                  <a:pt x="36806" y="7071"/>
                </a:cubicBezTo>
                <a:cubicBezTo>
                  <a:pt x="36759" y="7025"/>
                  <a:pt x="36676" y="7020"/>
                  <a:pt x="36615" y="7001"/>
                </a:cubicBezTo>
                <a:cubicBezTo>
                  <a:pt x="36518" y="6970"/>
                  <a:pt x="36567" y="7024"/>
                  <a:pt x="36582" y="7067"/>
                </a:cubicBezTo>
                <a:cubicBezTo>
                  <a:pt x="36539" y="7011"/>
                  <a:pt x="36408" y="7062"/>
                  <a:pt x="36307" y="6893"/>
                </a:cubicBezTo>
                <a:cubicBezTo>
                  <a:pt x="36298" y="6877"/>
                  <a:pt x="36204" y="6622"/>
                  <a:pt x="36299" y="6660"/>
                </a:cubicBezTo>
                <a:cubicBezTo>
                  <a:pt x="36280" y="6641"/>
                  <a:pt x="36254" y="6626"/>
                  <a:pt x="36229" y="6618"/>
                </a:cubicBezTo>
                <a:cubicBezTo>
                  <a:pt x="36250" y="6608"/>
                  <a:pt x="36273" y="6608"/>
                  <a:pt x="36295" y="6618"/>
                </a:cubicBezTo>
                <a:cubicBezTo>
                  <a:pt x="36287" y="6609"/>
                  <a:pt x="36159" y="6538"/>
                  <a:pt x="36249" y="6552"/>
                </a:cubicBezTo>
                <a:cubicBezTo>
                  <a:pt x="36237" y="6530"/>
                  <a:pt x="36123" y="6480"/>
                  <a:pt x="36137" y="6460"/>
                </a:cubicBezTo>
                <a:cubicBezTo>
                  <a:pt x="36169" y="6417"/>
                  <a:pt x="36078" y="6409"/>
                  <a:pt x="36083" y="6356"/>
                </a:cubicBezTo>
                <a:cubicBezTo>
                  <a:pt x="36107" y="6364"/>
                  <a:pt x="36123" y="6348"/>
                  <a:pt x="36125" y="6323"/>
                </a:cubicBezTo>
                <a:cubicBezTo>
                  <a:pt x="36110" y="6322"/>
                  <a:pt x="36094" y="6321"/>
                  <a:pt x="36079" y="6319"/>
                </a:cubicBezTo>
                <a:cubicBezTo>
                  <a:pt x="36140" y="6274"/>
                  <a:pt x="36212" y="6355"/>
                  <a:pt x="36262" y="6319"/>
                </a:cubicBezTo>
                <a:cubicBezTo>
                  <a:pt x="36194" y="6296"/>
                  <a:pt x="36293" y="6287"/>
                  <a:pt x="36328" y="6311"/>
                </a:cubicBezTo>
                <a:cubicBezTo>
                  <a:pt x="36360" y="6332"/>
                  <a:pt x="36385" y="6362"/>
                  <a:pt x="36420" y="6377"/>
                </a:cubicBezTo>
                <a:cubicBezTo>
                  <a:pt x="36460" y="6395"/>
                  <a:pt x="36502" y="6360"/>
                  <a:pt x="36474" y="6319"/>
                </a:cubicBezTo>
                <a:cubicBezTo>
                  <a:pt x="36456" y="6294"/>
                  <a:pt x="36405" y="6291"/>
                  <a:pt x="36378" y="6282"/>
                </a:cubicBezTo>
                <a:cubicBezTo>
                  <a:pt x="36415" y="6279"/>
                  <a:pt x="36434" y="6284"/>
                  <a:pt x="36465" y="6261"/>
                </a:cubicBezTo>
                <a:cubicBezTo>
                  <a:pt x="36501" y="6235"/>
                  <a:pt x="36500" y="6184"/>
                  <a:pt x="36528" y="6165"/>
                </a:cubicBezTo>
                <a:cubicBezTo>
                  <a:pt x="36563" y="6141"/>
                  <a:pt x="36622" y="6216"/>
                  <a:pt x="36644" y="6236"/>
                </a:cubicBezTo>
                <a:cubicBezTo>
                  <a:pt x="36671" y="6261"/>
                  <a:pt x="36744" y="6425"/>
                  <a:pt x="36798" y="6369"/>
                </a:cubicBezTo>
                <a:cubicBezTo>
                  <a:pt x="36834" y="6331"/>
                  <a:pt x="36808" y="6243"/>
                  <a:pt x="36798" y="6199"/>
                </a:cubicBezTo>
                <a:cubicBezTo>
                  <a:pt x="36819" y="6203"/>
                  <a:pt x="36840" y="6205"/>
                  <a:pt x="36860" y="6199"/>
                </a:cubicBezTo>
                <a:cubicBezTo>
                  <a:pt x="36852" y="6188"/>
                  <a:pt x="36845" y="6179"/>
                  <a:pt x="36835" y="6169"/>
                </a:cubicBezTo>
                <a:cubicBezTo>
                  <a:pt x="36903" y="6208"/>
                  <a:pt x="36981" y="6137"/>
                  <a:pt x="37047" y="6128"/>
                </a:cubicBezTo>
                <a:cubicBezTo>
                  <a:pt x="37364" y="6085"/>
                  <a:pt x="37511" y="6232"/>
                  <a:pt x="37775" y="6348"/>
                </a:cubicBezTo>
                <a:cubicBezTo>
                  <a:pt x="37806" y="6305"/>
                  <a:pt x="37694" y="6192"/>
                  <a:pt x="37658" y="6178"/>
                </a:cubicBezTo>
                <a:cubicBezTo>
                  <a:pt x="37700" y="6186"/>
                  <a:pt x="37691" y="6178"/>
                  <a:pt x="37671" y="6153"/>
                </a:cubicBezTo>
                <a:cubicBezTo>
                  <a:pt x="37710" y="6162"/>
                  <a:pt x="37828" y="6126"/>
                  <a:pt x="37754" y="6082"/>
                </a:cubicBezTo>
                <a:cubicBezTo>
                  <a:pt x="37786" y="6095"/>
                  <a:pt x="37818" y="6039"/>
                  <a:pt x="37816" y="6024"/>
                </a:cubicBezTo>
                <a:cubicBezTo>
                  <a:pt x="37855" y="6057"/>
                  <a:pt x="37870" y="6013"/>
                  <a:pt x="37841" y="5995"/>
                </a:cubicBezTo>
                <a:cubicBezTo>
                  <a:pt x="37823" y="5984"/>
                  <a:pt x="37801" y="5979"/>
                  <a:pt x="37783" y="5970"/>
                </a:cubicBezTo>
                <a:cubicBezTo>
                  <a:pt x="37815" y="5974"/>
                  <a:pt x="37845" y="5990"/>
                  <a:pt x="37878" y="5991"/>
                </a:cubicBezTo>
                <a:cubicBezTo>
                  <a:pt x="37864" y="5971"/>
                  <a:pt x="37841" y="5959"/>
                  <a:pt x="37816" y="5957"/>
                </a:cubicBezTo>
                <a:cubicBezTo>
                  <a:pt x="37857" y="5956"/>
                  <a:pt x="37859" y="5947"/>
                  <a:pt x="37816" y="5933"/>
                </a:cubicBezTo>
                <a:cubicBezTo>
                  <a:pt x="37829" y="5933"/>
                  <a:pt x="37869" y="5944"/>
                  <a:pt x="37878" y="5933"/>
                </a:cubicBezTo>
                <a:cubicBezTo>
                  <a:pt x="37898" y="5912"/>
                  <a:pt x="37866" y="5898"/>
                  <a:pt x="37849" y="5891"/>
                </a:cubicBezTo>
                <a:cubicBezTo>
                  <a:pt x="37871" y="5895"/>
                  <a:pt x="37890" y="5900"/>
                  <a:pt x="37912" y="5903"/>
                </a:cubicBezTo>
                <a:cubicBezTo>
                  <a:pt x="37886" y="5874"/>
                  <a:pt x="37848" y="5868"/>
                  <a:pt x="37812" y="5858"/>
                </a:cubicBezTo>
                <a:cubicBezTo>
                  <a:pt x="37854" y="5831"/>
                  <a:pt x="37898" y="5887"/>
                  <a:pt x="37937" y="5854"/>
                </a:cubicBezTo>
                <a:cubicBezTo>
                  <a:pt x="37915" y="5834"/>
                  <a:pt x="37902" y="5814"/>
                  <a:pt x="37949" y="5816"/>
                </a:cubicBezTo>
                <a:cubicBezTo>
                  <a:pt x="37927" y="5801"/>
                  <a:pt x="37906" y="5784"/>
                  <a:pt x="37891" y="5762"/>
                </a:cubicBezTo>
                <a:cubicBezTo>
                  <a:pt x="37918" y="5760"/>
                  <a:pt x="37943" y="5774"/>
                  <a:pt x="37970" y="5775"/>
                </a:cubicBezTo>
                <a:cubicBezTo>
                  <a:pt x="38002" y="5776"/>
                  <a:pt x="38027" y="5748"/>
                  <a:pt x="37978" y="5733"/>
                </a:cubicBezTo>
                <a:cubicBezTo>
                  <a:pt x="38026" y="5724"/>
                  <a:pt x="38079" y="5750"/>
                  <a:pt x="38124" y="5721"/>
                </a:cubicBezTo>
                <a:cubicBezTo>
                  <a:pt x="38107" y="5702"/>
                  <a:pt x="38086" y="5688"/>
                  <a:pt x="38061" y="5683"/>
                </a:cubicBezTo>
                <a:cubicBezTo>
                  <a:pt x="38106" y="5686"/>
                  <a:pt x="38142" y="5688"/>
                  <a:pt x="38182" y="5667"/>
                </a:cubicBezTo>
                <a:cubicBezTo>
                  <a:pt x="38175" y="5655"/>
                  <a:pt x="38168" y="5644"/>
                  <a:pt x="38161" y="5633"/>
                </a:cubicBezTo>
                <a:cubicBezTo>
                  <a:pt x="38201" y="5646"/>
                  <a:pt x="38281" y="5603"/>
                  <a:pt x="38311" y="5579"/>
                </a:cubicBezTo>
                <a:cubicBezTo>
                  <a:pt x="38371" y="5530"/>
                  <a:pt x="38379" y="5497"/>
                  <a:pt x="38469" y="5492"/>
                </a:cubicBezTo>
                <a:cubicBezTo>
                  <a:pt x="38424" y="5482"/>
                  <a:pt x="38379" y="5484"/>
                  <a:pt x="38344" y="5450"/>
                </a:cubicBezTo>
                <a:cubicBezTo>
                  <a:pt x="38324" y="5431"/>
                  <a:pt x="38308" y="5408"/>
                  <a:pt x="38282" y="5396"/>
                </a:cubicBezTo>
                <a:cubicBezTo>
                  <a:pt x="38327" y="5407"/>
                  <a:pt x="38362" y="5445"/>
                  <a:pt x="38410" y="5446"/>
                </a:cubicBezTo>
                <a:cubicBezTo>
                  <a:pt x="38350" y="5377"/>
                  <a:pt x="38468" y="5462"/>
                  <a:pt x="38481" y="5471"/>
                </a:cubicBezTo>
                <a:cubicBezTo>
                  <a:pt x="38526" y="5502"/>
                  <a:pt x="38604" y="5489"/>
                  <a:pt x="38656" y="5496"/>
                </a:cubicBezTo>
                <a:cubicBezTo>
                  <a:pt x="38773" y="5512"/>
                  <a:pt x="38904" y="5523"/>
                  <a:pt x="39013" y="5571"/>
                </a:cubicBezTo>
                <a:cubicBezTo>
                  <a:pt x="39008" y="5548"/>
                  <a:pt x="38991" y="5531"/>
                  <a:pt x="38967" y="5525"/>
                </a:cubicBezTo>
                <a:cubicBezTo>
                  <a:pt x="39007" y="5523"/>
                  <a:pt x="39005" y="5459"/>
                  <a:pt x="38980" y="5438"/>
                </a:cubicBezTo>
                <a:cubicBezTo>
                  <a:pt x="38929" y="5396"/>
                  <a:pt x="38853" y="5397"/>
                  <a:pt x="38797" y="5363"/>
                </a:cubicBezTo>
                <a:cubicBezTo>
                  <a:pt x="38750" y="5335"/>
                  <a:pt x="38746" y="5292"/>
                  <a:pt x="38685" y="5276"/>
                </a:cubicBezTo>
                <a:cubicBezTo>
                  <a:pt x="38632" y="5262"/>
                  <a:pt x="38577" y="5246"/>
                  <a:pt x="38523" y="5238"/>
                </a:cubicBezTo>
                <a:cubicBezTo>
                  <a:pt x="38534" y="5237"/>
                  <a:pt x="38546" y="5237"/>
                  <a:pt x="38556" y="5238"/>
                </a:cubicBezTo>
                <a:cubicBezTo>
                  <a:pt x="38507" y="5215"/>
                  <a:pt x="38456" y="5190"/>
                  <a:pt x="38410" y="5160"/>
                </a:cubicBezTo>
                <a:cubicBezTo>
                  <a:pt x="38431" y="5176"/>
                  <a:pt x="38454" y="5190"/>
                  <a:pt x="38477" y="5201"/>
                </a:cubicBezTo>
                <a:cubicBezTo>
                  <a:pt x="38426" y="5225"/>
                  <a:pt x="38383" y="5144"/>
                  <a:pt x="38323" y="5180"/>
                </a:cubicBezTo>
                <a:cubicBezTo>
                  <a:pt x="38321" y="5137"/>
                  <a:pt x="38366" y="5156"/>
                  <a:pt x="38398" y="5164"/>
                </a:cubicBezTo>
                <a:cubicBezTo>
                  <a:pt x="38354" y="5148"/>
                  <a:pt x="38354" y="5144"/>
                  <a:pt x="38398" y="5151"/>
                </a:cubicBezTo>
                <a:cubicBezTo>
                  <a:pt x="38254" y="5040"/>
                  <a:pt x="38281" y="5081"/>
                  <a:pt x="38178" y="5039"/>
                </a:cubicBezTo>
                <a:cubicBezTo>
                  <a:pt x="38163" y="5033"/>
                  <a:pt x="38110" y="4995"/>
                  <a:pt x="38174" y="5022"/>
                </a:cubicBezTo>
                <a:cubicBezTo>
                  <a:pt x="38112" y="4982"/>
                  <a:pt x="38043" y="4957"/>
                  <a:pt x="37978" y="4923"/>
                </a:cubicBezTo>
                <a:cubicBezTo>
                  <a:pt x="37964" y="4945"/>
                  <a:pt x="37974" y="4960"/>
                  <a:pt x="37999" y="4964"/>
                </a:cubicBezTo>
                <a:cubicBezTo>
                  <a:pt x="37905" y="4971"/>
                  <a:pt x="37728" y="4935"/>
                  <a:pt x="37671" y="4852"/>
                </a:cubicBezTo>
                <a:cubicBezTo>
                  <a:pt x="37636" y="4803"/>
                  <a:pt x="37563" y="4759"/>
                  <a:pt x="37521" y="4827"/>
                </a:cubicBezTo>
                <a:cubicBezTo>
                  <a:pt x="37505" y="4854"/>
                  <a:pt x="37462" y="4828"/>
                  <a:pt x="37442" y="4823"/>
                </a:cubicBezTo>
                <a:cubicBezTo>
                  <a:pt x="37409" y="4814"/>
                  <a:pt x="37387" y="4841"/>
                  <a:pt x="37355" y="4844"/>
                </a:cubicBezTo>
                <a:cubicBezTo>
                  <a:pt x="37365" y="4834"/>
                  <a:pt x="37375" y="4825"/>
                  <a:pt x="37384" y="4815"/>
                </a:cubicBezTo>
                <a:cubicBezTo>
                  <a:pt x="37322" y="4784"/>
                  <a:pt x="37257" y="4757"/>
                  <a:pt x="37189" y="4744"/>
                </a:cubicBezTo>
                <a:cubicBezTo>
                  <a:pt x="37246" y="4734"/>
                  <a:pt x="37304" y="4789"/>
                  <a:pt x="37359" y="4765"/>
                </a:cubicBezTo>
                <a:cubicBezTo>
                  <a:pt x="37416" y="4739"/>
                  <a:pt x="37468" y="4806"/>
                  <a:pt x="37525" y="4785"/>
                </a:cubicBezTo>
                <a:cubicBezTo>
                  <a:pt x="37500" y="4737"/>
                  <a:pt x="37422" y="4712"/>
                  <a:pt x="37371" y="4707"/>
                </a:cubicBezTo>
                <a:cubicBezTo>
                  <a:pt x="37342" y="4703"/>
                  <a:pt x="37313" y="4716"/>
                  <a:pt x="37284" y="4719"/>
                </a:cubicBezTo>
                <a:cubicBezTo>
                  <a:pt x="37259" y="4721"/>
                  <a:pt x="37239" y="4699"/>
                  <a:pt x="37213" y="4702"/>
                </a:cubicBezTo>
                <a:cubicBezTo>
                  <a:pt x="37325" y="4665"/>
                  <a:pt x="37491" y="4715"/>
                  <a:pt x="37588" y="4773"/>
                </a:cubicBezTo>
                <a:cubicBezTo>
                  <a:pt x="37694" y="4837"/>
                  <a:pt x="37827" y="4821"/>
                  <a:pt x="37945" y="4815"/>
                </a:cubicBezTo>
                <a:cubicBezTo>
                  <a:pt x="37938" y="4825"/>
                  <a:pt x="37931" y="4834"/>
                  <a:pt x="37924" y="4844"/>
                </a:cubicBezTo>
                <a:cubicBezTo>
                  <a:pt x="37946" y="4846"/>
                  <a:pt x="38030" y="4795"/>
                  <a:pt x="38045" y="4777"/>
                </a:cubicBezTo>
                <a:cubicBezTo>
                  <a:pt x="38060" y="4760"/>
                  <a:pt x="38054" y="4739"/>
                  <a:pt x="38061" y="4719"/>
                </a:cubicBezTo>
                <a:cubicBezTo>
                  <a:pt x="38070" y="4693"/>
                  <a:pt x="38098" y="4700"/>
                  <a:pt x="38115" y="4686"/>
                </a:cubicBezTo>
                <a:cubicBezTo>
                  <a:pt x="38145" y="4662"/>
                  <a:pt x="38087" y="4601"/>
                  <a:pt x="38066" y="4594"/>
                </a:cubicBezTo>
                <a:cubicBezTo>
                  <a:pt x="38046" y="4588"/>
                  <a:pt x="37964" y="4591"/>
                  <a:pt x="37982" y="4611"/>
                </a:cubicBezTo>
                <a:cubicBezTo>
                  <a:pt x="37895" y="4571"/>
                  <a:pt x="38065" y="4611"/>
                  <a:pt x="38053" y="4557"/>
                </a:cubicBezTo>
                <a:cubicBezTo>
                  <a:pt x="38037" y="4484"/>
                  <a:pt x="37726" y="4506"/>
                  <a:pt x="37679" y="4345"/>
                </a:cubicBezTo>
                <a:cubicBezTo>
                  <a:pt x="37704" y="4378"/>
                  <a:pt x="37747" y="4370"/>
                  <a:pt x="37775" y="4345"/>
                </a:cubicBezTo>
                <a:cubicBezTo>
                  <a:pt x="37742" y="4333"/>
                  <a:pt x="37711" y="4318"/>
                  <a:pt x="37679" y="4303"/>
                </a:cubicBezTo>
                <a:cubicBezTo>
                  <a:pt x="37700" y="4308"/>
                  <a:pt x="37720" y="4309"/>
                  <a:pt x="37741" y="4308"/>
                </a:cubicBezTo>
                <a:cubicBezTo>
                  <a:pt x="37731" y="4298"/>
                  <a:pt x="37724" y="4291"/>
                  <a:pt x="37712" y="4283"/>
                </a:cubicBezTo>
                <a:cubicBezTo>
                  <a:pt x="37767" y="4301"/>
                  <a:pt x="37806" y="4359"/>
                  <a:pt x="37870" y="4349"/>
                </a:cubicBezTo>
                <a:cubicBezTo>
                  <a:pt x="37871" y="4327"/>
                  <a:pt x="37864" y="4308"/>
                  <a:pt x="37849" y="4291"/>
                </a:cubicBezTo>
                <a:cubicBezTo>
                  <a:pt x="37907" y="4288"/>
                  <a:pt x="38001" y="4410"/>
                  <a:pt x="37937" y="4403"/>
                </a:cubicBezTo>
                <a:cubicBezTo>
                  <a:pt x="37999" y="4428"/>
                  <a:pt x="38057" y="4466"/>
                  <a:pt x="38124" y="4478"/>
                </a:cubicBezTo>
                <a:cubicBezTo>
                  <a:pt x="38181" y="4488"/>
                  <a:pt x="38210" y="4549"/>
                  <a:pt x="38265" y="4565"/>
                </a:cubicBezTo>
                <a:cubicBezTo>
                  <a:pt x="38323" y="4582"/>
                  <a:pt x="38423" y="4585"/>
                  <a:pt x="38481" y="4569"/>
                </a:cubicBezTo>
                <a:cubicBezTo>
                  <a:pt x="38511" y="4561"/>
                  <a:pt x="38532" y="4528"/>
                  <a:pt x="38564" y="4528"/>
                </a:cubicBezTo>
                <a:cubicBezTo>
                  <a:pt x="38598" y="4528"/>
                  <a:pt x="38631" y="4537"/>
                  <a:pt x="38664" y="4540"/>
                </a:cubicBezTo>
                <a:cubicBezTo>
                  <a:pt x="38810" y="4554"/>
                  <a:pt x="38965" y="4611"/>
                  <a:pt x="39088" y="4690"/>
                </a:cubicBezTo>
                <a:cubicBezTo>
                  <a:pt x="39194" y="4758"/>
                  <a:pt x="39469" y="4838"/>
                  <a:pt x="39371" y="4765"/>
                </a:cubicBezTo>
                <a:cubicBezTo>
                  <a:pt x="39489" y="4831"/>
                  <a:pt x="39642" y="4830"/>
                  <a:pt x="39770" y="4881"/>
                </a:cubicBezTo>
                <a:cubicBezTo>
                  <a:pt x="39859" y="4917"/>
                  <a:pt x="40018" y="4937"/>
                  <a:pt x="39861" y="4840"/>
                </a:cubicBezTo>
                <a:cubicBezTo>
                  <a:pt x="39947" y="4858"/>
                  <a:pt x="40011" y="4989"/>
                  <a:pt x="40110" y="4943"/>
                </a:cubicBezTo>
                <a:cubicBezTo>
                  <a:pt x="40096" y="4911"/>
                  <a:pt x="40068" y="4886"/>
                  <a:pt x="40031" y="4885"/>
                </a:cubicBezTo>
                <a:cubicBezTo>
                  <a:pt x="40082" y="4857"/>
                  <a:pt x="40134" y="4925"/>
                  <a:pt x="40189" y="4902"/>
                </a:cubicBezTo>
                <a:cubicBezTo>
                  <a:pt x="40165" y="4882"/>
                  <a:pt x="40109" y="4854"/>
                  <a:pt x="40054" y="4837"/>
                </a:cubicBezTo>
                <a:cubicBezTo>
                  <a:pt x="40037" y="4826"/>
                  <a:pt x="40018" y="4820"/>
                  <a:pt x="39997" y="4820"/>
                </a:cubicBezTo>
                <a:cubicBezTo>
                  <a:pt x="40000" y="4822"/>
                  <a:pt x="40003" y="4824"/>
                  <a:pt x="40006" y="4825"/>
                </a:cubicBezTo>
                <a:cubicBezTo>
                  <a:pt x="39977" y="4820"/>
                  <a:pt x="39950" y="4819"/>
                  <a:pt x="39932" y="4827"/>
                </a:cubicBezTo>
                <a:cubicBezTo>
                  <a:pt x="39972" y="4780"/>
                  <a:pt x="39881" y="4757"/>
                  <a:pt x="39853" y="4785"/>
                </a:cubicBezTo>
                <a:cubicBezTo>
                  <a:pt x="39853" y="4722"/>
                  <a:pt x="40004" y="4778"/>
                  <a:pt x="39952" y="4711"/>
                </a:cubicBezTo>
                <a:cubicBezTo>
                  <a:pt x="39906" y="4649"/>
                  <a:pt x="39842" y="4657"/>
                  <a:pt x="39774" y="4648"/>
                </a:cubicBezTo>
                <a:cubicBezTo>
                  <a:pt x="39804" y="4633"/>
                  <a:pt x="39838" y="4632"/>
                  <a:pt x="39869" y="4644"/>
                </a:cubicBezTo>
                <a:cubicBezTo>
                  <a:pt x="39838" y="4626"/>
                  <a:pt x="39811" y="4605"/>
                  <a:pt x="39786" y="4578"/>
                </a:cubicBezTo>
                <a:cubicBezTo>
                  <a:pt x="39772" y="4563"/>
                  <a:pt x="39728" y="4584"/>
                  <a:pt x="39707" y="4569"/>
                </a:cubicBezTo>
                <a:cubicBezTo>
                  <a:pt x="39651" y="4529"/>
                  <a:pt x="39586" y="4519"/>
                  <a:pt x="39520" y="4503"/>
                </a:cubicBezTo>
                <a:cubicBezTo>
                  <a:pt x="39586" y="4492"/>
                  <a:pt x="39649" y="4513"/>
                  <a:pt x="39711" y="4532"/>
                </a:cubicBezTo>
                <a:cubicBezTo>
                  <a:pt x="39746" y="4542"/>
                  <a:pt x="39881" y="4545"/>
                  <a:pt x="39803" y="4565"/>
                </a:cubicBezTo>
                <a:cubicBezTo>
                  <a:pt x="39845" y="4568"/>
                  <a:pt x="39885" y="4547"/>
                  <a:pt x="39927" y="4549"/>
                </a:cubicBezTo>
                <a:cubicBezTo>
                  <a:pt x="39961" y="4550"/>
                  <a:pt x="39994" y="4569"/>
                  <a:pt x="40027" y="4569"/>
                </a:cubicBezTo>
                <a:cubicBezTo>
                  <a:pt x="39985" y="4500"/>
                  <a:pt x="39848" y="4507"/>
                  <a:pt x="39778" y="4461"/>
                </a:cubicBezTo>
                <a:cubicBezTo>
                  <a:pt x="39878" y="4476"/>
                  <a:pt x="39967" y="4525"/>
                  <a:pt x="40069" y="4528"/>
                </a:cubicBezTo>
                <a:cubicBezTo>
                  <a:pt x="40063" y="4473"/>
                  <a:pt x="39934" y="4438"/>
                  <a:pt x="40031" y="4391"/>
                </a:cubicBezTo>
                <a:cubicBezTo>
                  <a:pt x="39987" y="4360"/>
                  <a:pt x="39940" y="4363"/>
                  <a:pt x="39890" y="4349"/>
                </a:cubicBezTo>
                <a:cubicBezTo>
                  <a:pt x="39986" y="4361"/>
                  <a:pt x="39839" y="4282"/>
                  <a:pt x="39790" y="4332"/>
                </a:cubicBezTo>
                <a:cubicBezTo>
                  <a:pt x="39803" y="4268"/>
                  <a:pt x="39500" y="4218"/>
                  <a:pt x="39458" y="4208"/>
                </a:cubicBezTo>
                <a:cubicBezTo>
                  <a:pt x="39391" y="4191"/>
                  <a:pt x="39334" y="4160"/>
                  <a:pt x="39271" y="4133"/>
                </a:cubicBezTo>
                <a:cubicBezTo>
                  <a:pt x="39182" y="4095"/>
                  <a:pt x="39077" y="4102"/>
                  <a:pt x="38980" y="4096"/>
                </a:cubicBezTo>
                <a:cubicBezTo>
                  <a:pt x="38972" y="4092"/>
                  <a:pt x="38887" y="4083"/>
                  <a:pt x="38876" y="4083"/>
                </a:cubicBezTo>
                <a:cubicBezTo>
                  <a:pt x="38930" y="4102"/>
                  <a:pt x="38988" y="4095"/>
                  <a:pt x="39042" y="4112"/>
                </a:cubicBezTo>
                <a:cubicBezTo>
                  <a:pt x="38987" y="4121"/>
                  <a:pt x="38923" y="4131"/>
                  <a:pt x="38872" y="4100"/>
                </a:cubicBezTo>
                <a:cubicBezTo>
                  <a:pt x="38880" y="4110"/>
                  <a:pt x="38889" y="4122"/>
                  <a:pt x="38897" y="4133"/>
                </a:cubicBezTo>
                <a:cubicBezTo>
                  <a:pt x="38864" y="4143"/>
                  <a:pt x="38759" y="4079"/>
                  <a:pt x="38834" y="4079"/>
                </a:cubicBezTo>
                <a:cubicBezTo>
                  <a:pt x="38803" y="4072"/>
                  <a:pt x="38770" y="4083"/>
                  <a:pt x="38739" y="4079"/>
                </a:cubicBezTo>
                <a:cubicBezTo>
                  <a:pt x="38716" y="4076"/>
                  <a:pt x="38700" y="4063"/>
                  <a:pt x="38676" y="4062"/>
                </a:cubicBezTo>
                <a:cubicBezTo>
                  <a:pt x="38617" y="4060"/>
                  <a:pt x="38532" y="4063"/>
                  <a:pt x="38473" y="4071"/>
                </a:cubicBezTo>
                <a:cubicBezTo>
                  <a:pt x="38494" y="4073"/>
                  <a:pt x="38850" y="4156"/>
                  <a:pt x="38772" y="4220"/>
                </a:cubicBezTo>
                <a:cubicBezTo>
                  <a:pt x="38857" y="4277"/>
                  <a:pt x="38913" y="4196"/>
                  <a:pt x="39005" y="4341"/>
                </a:cubicBezTo>
                <a:cubicBezTo>
                  <a:pt x="38986" y="4335"/>
                  <a:pt x="38829" y="4220"/>
                  <a:pt x="38855" y="4291"/>
                </a:cubicBezTo>
                <a:cubicBezTo>
                  <a:pt x="38788" y="4293"/>
                  <a:pt x="38735" y="4229"/>
                  <a:pt x="38668" y="4220"/>
                </a:cubicBezTo>
                <a:cubicBezTo>
                  <a:pt x="38638" y="4216"/>
                  <a:pt x="38521" y="4160"/>
                  <a:pt x="38597" y="4179"/>
                </a:cubicBezTo>
                <a:cubicBezTo>
                  <a:pt x="38527" y="4129"/>
                  <a:pt x="38443" y="4105"/>
                  <a:pt x="38373" y="4054"/>
                </a:cubicBezTo>
                <a:cubicBezTo>
                  <a:pt x="38316" y="4013"/>
                  <a:pt x="38264" y="3963"/>
                  <a:pt x="38190" y="3954"/>
                </a:cubicBezTo>
                <a:cubicBezTo>
                  <a:pt x="38201" y="3962"/>
                  <a:pt x="38210" y="3966"/>
                  <a:pt x="38219" y="3975"/>
                </a:cubicBezTo>
                <a:cubicBezTo>
                  <a:pt x="38191" y="4001"/>
                  <a:pt x="38019" y="3882"/>
                  <a:pt x="37987" y="3871"/>
                </a:cubicBezTo>
                <a:cubicBezTo>
                  <a:pt x="37882" y="3837"/>
                  <a:pt x="37769" y="3824"/>
                  <a:pt x="37662" y="3800"/>
                </a:cubicBezTo>
                <a:cubicBezTo>
                  <a:pt x="37608" y="3789"/>
                  <a:pt x="37558" y="3772"/>
                  <a:pt x="37504" y="3759"/>
                </a:cubicBezTo>
                <a:cubicBezTo>
                  <a:pt x="37468" y="3750"/>
                  <a:pt x="37426" y="3758"/>
                  <a:pt x="37392" y="3746"/>
                </a:cubicBezTo>
                <a:cubicBezTo>
                  <a:pt x="37354" y="3734"/>
                  <a:pt x="37317" y="3709"/>
                  <a:pt x="37276" y="3722"/>
                </a:cubicBezTo>
                <a:cubicBezTo>
                  <a:pt x="37258" y="3727"/>
                  <a:pt x="37183" y="3691"/>
                  <a:pt x="37255" y="3705"/>
                </a:cubicBezTo>
                <a:cubicBezTo>
                  <a:pt x="37235" y="3694"/>
                  <a:pt x="37211" y="3691"/>
                  <a:pt x="37188" y="3688"/>
                </a:cubicBezTo>
                <a:cubicBezTo>
                  <a:pt x="37143" y="3719"/>
                  <a:pt x="37057" y="3665"/>
                  <a:pt x="37014" y="3651"/>
                </a:cubicBezTo>
                <a:cubicBezTo>
                  <a:pt x="36941" y="3626"/>
                  <a:pt x="36867" y="3631"/>
                  <a:pt x="36798" y="3593"/>
                </a:cubicBezTo>
                <a:cubicBezTo>
                  <a:pt x="36827" y="3598"/>
                  <a:pt x="36857" y="3605"/>
                  <a:pt x="36885" y="3613"/>
                </a:cubicBezTo>
                <a:cubicBezTo>
                  <a:pt x="36700" y="3544"/>
                  <a:pt x="36504" y="3516"/>
                  <a:pt x="36312" y="3476"/>
                </a:cubicBezTo>
                <a:cubicBezTo>
                  <a:pt x="36243" y="3447"/>
                  <a:pt x="36170" y="3439"/>
                  <a:pt x="36100" y="3414"/>
                </a:cubicBezTo>
                <a:cubicBezTo>
                  <a:pt x="36034" y="3390"/>
                  <a:pt x="35942" y="3429"/>
                  <a:pt x="35888" y="3372"/>
                </a:cubicBezTo>
                <a:cubicBezTo>
                  <a:pt x="35921" y="3374"/>
                  <a:pt x="35955" y="3388"/>
                  <a:pt x="35987" y="3393"/>
                </a:cubicBezTo>
                <a:cubicBezTo>
                  <a:pt x="35867" y="3326"/>
                  <a:pt x="35721" y="3360"/>
                  <a:pt x="35593" y="3331"/>
                </a:cubicBezTo>
                <a:cubicBezTo>
                  <a:pt x="35457" y="3300"/>
                  <a:pt x="35316" y="3285"/>
                  <a:pt x="35181" y="3252"/>
                </a:cubicBezTo>
                <a:cubicBezTo>
                  <a:pt x="35030" y="3214"/>
                  <a:pt x="34771" y="3236"/>
                  <a:pt x="34595" y="3231"/>
                </a:cubicBezTo>
                <a:cubicBezTo>
                  <a:pt x="34531" y="3229"/>
                  <a:pt x="34473" y="3198"/>
                  <a:pt x="34408" y="3206"/>
                </a:cubicBezTo>
                <a:cubicBezTo>
                  <a:pt x="34440" y="3215"/>
                  <a:pt x="34468" y="3226"/>
                  <a:pt x="34500" y="3235"/>
                </a:cubicBezTo>
                <a:cubicBezTo>
                  <a:pt x="34469" y="3274"/>
                  <a:pt x="34379" y="3227"/>
                  <a:pt x="34346" y="3214"/>
                </a:cubicBezTo>
                <a:cubicBezTo>
                  <a:pt x="34293" y="3195"/>
                  <a:pt x="34244" y="3191"/>
                  <a:pt x="34188" y="3190"/>
                </a:cubicBezTo>
                <a:cubicBezTo>
                  <a:pt x="34023" y="3184"/>
                  <a:pt x="33853" y="3137"/>
                  <a:pt x="33689" y="3148"/>
                </a:cubicBezTo>
                <a:cubicBezTo>
                  <a:pt x="33757" y="3165"/>
                  <a:pt x="33812" y="3212"/>
                  <a:pt x="33868" y="3252"/>
                </a:cubicBezTo>
                <a:cubicBezTo>
                  <a:pt x="33822" y="3255"/>
                  <a:pt x="33819" y="3307"/>
                  <a:pt x="33868" y="3310"/>
                </a:cubicBezTo>
                <a:cubicBezTo>
                  <a:pt x="33918" y="3313"/>
                  <a:pt x="33957" y="3308"/>
                  <a:pt x="34005" y="3331"/>
                </a:cubicBezTo>
                <a:cubicBezTo>
                  <a:pt x="34100" y="3376"/>
                  <a:pt x="34199" y="3408"/>
                  <a:pt x="34283" y="3472"/>
                </a:cubicBezTo>
                <a:cubicBezTo>
                  <a:pt x="34273" y="3483"/>
                  <a:pt x="34264" y="3494"/>
                  <a:pt x="34254" y="3505"/>
                </a:cubicBezTo>
                <a:cubicBezTo>
                  <a:pt x="34275" y="3518"/>
                  <a:pt x="34294" y="3531"/>
                  <a:pt x="34313" y="3547"/>
                </a:cubicBezTo>
                <a:cubicBezTo>
                  <a:pt x="34294" y="3535"/>
                  <a:pt x="34275" y="3523"/>
                  <a:pt x="34254" y="3514"/>
                </a:cubicBezTo>
                <a:cubicBezTo>
                  <a:pt x="34265" y="3538"/>
                  <a:pt x="34287" y="3553"/>
                  <a:pt x="34313" y="3559"/>
                </a:cubicBezTo>
                <a:cubicBezTo>
                  <a:pt x="34112" y="3534"/>
                  <a:pt x="34118" y="3572"/>
                  <a:pt x="34051" y="3551"/>
                </a:cubicBezTo>
                <a:cubicBezTo>
                  <a:pt x="33989" y="3536"/>
                  <a:pt x="33947" y="3485"/>
                  <a:pt x="33889" y="3464"/>
                </a:cubicBezTo>
                <a:cubicBezTo>
                  <a:pt x="33761" y="3418"/>
                  <a:pt x="33607" y="3454"/>
                  <a:pt x="33494" y="3368"/>
                </a:cubicBezTo>
                <a:cubicBezTo>
                  <a:pt x="33458" y="3341"/>
                  <a:pt x="33242" y="3207"/>
                  <a:pt x="33211" y="3281"/>
                </a:cubicBezTo>
                <a:cubicBezTo>
                  <a:pt x="33174" y="3370"/>
                  <a:pt x="33022" y="3345"/>
                  <a:pt x="32949" y="3331"/>
                </a:cubicBezTo>
                <a:cubicBezTo>
                  <a:pt x="32791" y="3300"/>
                  <a:pt x="32631" y="3329"/>
                  <a:pt x="32476" y="3281"/>
                </a:cubicBezTo>
                <a:cubicBezTo>
                  <a:pt x="32396" y="3256"/>
                  <a:pt x="32308" y="3286"/>
                  <a:pt x="32226" y="3285"/>
                </a:cubicBezTo>
                <a:cubicBezTo>
                  <a:pt x="32145" y="3284"/>
                  <a:pt x="32066" y="3289"/>
                  <a:pt x="31985" y="3289"/>
                </a:cubicBezTo>
                <a:cubicBezTo>
                  <a:pt x="31902" y="3290"/>
                  <a:pt x="31835" y="3338"/>
                  <a:pt x="31752" y="3310"/>
                </a:cubicBezTo>
                <a:cubicBezTo>
                  <a:pt x="31604" y="3260"/>
                  <a:pt x="31464" y="3278"/>
                  <a:pt x="31362" y="3223"/>
                </a:cubicBezTo>
                <a:cubicBezTo>
                  <a:pt x="31333" y="3207"/>
                  <a:pt x="31361" y="3158"/>
                  <a:pt x="31299" y="3152"/>
                </a:cubicBezTo>
                <a:cubicBezTo>
                  <a:pt x="31310" y="3153"/>
                  <a:pt x="31322" y="3151"/>
                  <a:pt x="31333" y="3152"/>
                </a:cubicBezTo>
                <a:cubicBezTo>
                  <a:pt x="31251" y="3103"/>
                  <a:pt x="31195" y="3042"/>
                  <a:pt x="31100" y="3011"/>
                </a:cubicBezTo>
                <a:cubicBezTo>
                  <a:pt x="31012" y="2982"/>
                  <a:pt x="30925" y="2948"/>
                  <a:pt x="30834" y="2932"/>
                </a:cubicBezTo>
                <a:cubicBezTo>
                  <a:pt x="30635" y="2895"/>
                  <a:pt x="30428" y="2885"/>
                  <a:pt x="30227" y="2865"/>
                </a:cubicBezTo>
                <a:cubicBezTo>
                  <a:pt x="29767" y="2820"/>
                  <a:pt x="29616" y="3037"/>
                  <a:pt x="29109" y="2894"/>
                </a:cubicBezTo>
                <a:cubicBezTo>
                  <a:pt x="29141" y="2897"/>
                  <a:pt x="29173" y="2904"/>
                  <a:pt x="29205" y="2894"/>
                </a:cubicBezTo>
                <a:cubicBezTo>
                  <a:pt x="29137" y="2833"/>
                  <a:pt x="29026" y="2810"/>
                  <a:pt x="28939" y="2795"/>
                </a:cubicBezTo>
                <a:cubicBezTo>
                  <a:pt x="28715" y="2756"/>
                  <a:pt x="28790" y="2816"/>
                  <a:pt x="28652" y="2824"/>
                </a:cubicBezTo>
                <a:cubicBezTo>
                  <a:pt x="28714" y="2784"/>
                  <a:pt x="28724" y="2756"/>
                  <a:pt x="28639" y="2745"/>
                </a:cubicBezTo>
                <a:cubicBezTo>
                  <a:pt x="28564" y="2735"/>
                  <a:pt x="28543" y="2769"/>
                  <a:pt x="28490" y="2720"/>
                </a:cubicBezTo>
                <a:cubicBezTo>
                  <a:pt x="28416" y="2653"/>
                  <a:pt x="28232" y="2765"/>
                  <a:pt x="28182" y="2666"/>
                </a:cubicBezTo>
                <a:cubicBezTo>
                  <a:pt x="28222" y="2665"/>
                  <a:pt x="28245" y="2685"/>
                  <a:pt x="28245" y="2637"/>
                </a:cubicBezTo>
                <a:cubicBezTo>
                  <a:pt x="28287" y="2637"/>
                  <a:pt x="28326" y="2665"/>
                  <a:pt x="28369" y="2662"/>
                </a:cubicBezTo>
                <a:cubicBezTo>
                  <a:pt x="28438" y="2656"/>
                  <a:pt x="28331" y="2596"/>
                  <a:pt x="28315" y="2591"/>
                </a:cubicBezTo>
                <a:cubicBezTo>
                  <a:pt x="28120" y="2531"/>
                  <a:pt x="27854" y="2496"/>
                  <a:pt x="27646" y="2504"/>
                </a:cubicBezTo>
                <a:cubicBezTo>
                  <a:pt x="27566" y="2507"/>
                  <a:pt x="27577" y="2552"/>
                  <a:pt x="27571" y="2616"/>
                </a:cubicBezTo>
                <a:cubicBezTo>
                  <a:pt x="27564" y="2700"/>
                  <a:pt x="27350" y="2702"/>
                  <a:pt x="27301" y="2666"/>
                </a:cubicBezTo>
                <a:cubicBezTo>
                  <a:pt x="27373" y="2659"/>
                  <a:pt x="27264" y="2627"/>
                  <a:pt x="27243" y="2612"/>
                </a:cubicBezTo>
                <a:cubicBezTo>
                  <a:pt x="27307" y="2624"/>
                  <a:pt x="27370" y="2618"/>
                  <a:pt x="27434" y="2624"/>
                </a:cubicBezTo>
                <a:cubicBezTo>
                  <a:pt x="27417" y="2591"/>
                  <a:pt x="27381" y="2596"/>
                  <a:pt x="27351" y="2583"/>
                </a:cubicBezTo>
                <a:cubicBezTo>
                  <a:pt x="27324" y="2571"/>
                  <a:pt x="27331" y="2537"/>
                  <a:pt x="27297" y="2533"/>
                </a:cubicBezTo>
                <a:cubicBezTo>
                  <a:pt x="27336" y="2525"/>
                  <a:pt x="27399" y="2554"/>
                  <a:pt x="27426" y="2583"/>
                </a:cubicBezTo>
                <a:cubicBezTo>
                  <a:pt x="27427" y="2572"/>
                  <a:pt x="27428" y="2560"/>
                  <a:pt x="27430" y="2549"/>
                </a:cubicBezTo>
                <a:cubicBezTo>
                  <a:pt x="27480" y="2548"/>
                  <a:pt x="27472" y="2623"/>
                  <a:pt x="27513" y="2641"/>
                </a:cubicBezTo>
                <a:cubicBezTo>
                  <a:pt x="27585" y="2485"/>
                  <a:pt x="27414" y="2506"/>
                  <a:pt x="27322" y="2512"/>
                </a:cubicBezTo>
                <a:cubicBezTo>
                  <a:pt x="27251" y="2517"/>
                  <a:pt x="27156" y="2514"/>
                  <a:pt x="27089" y="2537"/>
                </a:cubicBezTo>
                <a:cubicBezTo>
                  <a:pt x="27043" y="2553"/>
                  <a:pt x="27000" y="2550"/>
                  <a:pt x="26956" y="2520"/>
                </a:cubicBezTo>
                <a:cubicBezTo>
                  <a:pt x="26980" y="2515"/>
                  <a:pt x="27005" y="2522"/>
                  <a:pt x="27027" y="2533"/>
                </a:cubicBezTo>
                <a:cubicBezTo>
                  <a:pt x="27010" y="2437"/>
                  <a:pt x="27160" y="2483"/>
                  <a:pt x="27214" y="2491"/>
                </a:cubicBezTo>
                <a:cubicBezTo>
                  <a:pt x="27341" y="2511"/>
                  <a:pt x="27370" y="2489"/>
                  <a:pt x="27505" y="2504"/>
                </a:cubicBezTo>
                <a:cubicBezTo>
                  <a:pt x="27271" y="2404"/>
                  <a:pt x="26964" y="2429"/>
                  <a:pt x="26715" y="2408"/>
                </a:cubicBezTo>
                <a:cubicBezTo>
                  <a:pt x="26579" y="2397"/>
                  <a:pt x="26441" y="2392"/>
                  <a:pt x="26304" y="2392"/>
                </a:cubicBezTo>
                <a:cubicBezTo>
                  <a:pt x="26185" y="2392"/>
                  <a:pt x="26057" y="2355"/>
                  <a:pt x="25938" y="2342"/>
                </a:cubicBezTo>
                <a:cubicBezTo>
                  <a:pt x="25967" y="2368"/>
                  <a:pt x="26010" y="2372"/>
                  <a:pt x="26046" y="2383"/>
                </a:cubicBezTo>
                <a:cubicBezTo>
                  <a:pt x="26083" y="2394"/>
                  <a:pt x="26120" y="2433"/>
                  <a:pt x="26158" y="2433"/>
                </a:cubicBezTo>
                <a:cubicBezTo>
                  <a:pt x="26103" y="2440"/>
                  <a:pt x="26050" y="2463"/>
                  <a:pt x="25992" y="2462"/>
                </a:cubicBezTo>
                <a:cubicBezTo>
                  <a:pt x="25951" y="2461"/>
                  <a:pt x="25903" y="2449"/>
                  <a:pt x="25863" y="2462"/>
                </a:cubicBezTo>
                <a:cubicBezTo>
                  <a:pt x="25799" y="2484"/>
                  <a:pt x="25865" y="2528"/>
                  <a:pt x="25909" y="2549"/>
                </a:cubicBezTo>
                <a:cubicBezTo>
                  <a:pt x="25910" y="2547"/>
                  <a:pt x="26061" y="2529"/>
                  <a:pt x="26112" y="2545"/>
                </a:cubicBezTo>
                <a:cubicBezTo>
                  <a:pt x="26090" y="2558"/>
                  <a:pt x="26065" y="2560"/>
                  <a:pt x="26042" y="2549"/>
                </a:cubicBezTo>
                <a:cubicBezTo>
                  <a:pt x="26034" y="2575"/>
                  <a:pt x="26050" y="2598"/>
                  <a:pt x="26071" y="2612"/>
                </a:cubicBezTo>
                <a:cubicBezTo>
                  <a:pt x="26050" y="2614"/>
                  <a:pt x="26029" y="2617"/>
                  <a:pt x="26009" y="2616"/>
                </a:cubicBezTo>
                <a:cubicBezTo>
                  <a:pt x="26117" y="2640"/>
                  <a:pt x="26229" y="2693"/>
                  <a:pt x="26324" y="2753"/>
                </a:cubicBezTo>
                <a:cubicBezTo>
                  <a:pt x="26246" y="2729"/>
                  <a:pt x="26179" y="2783"/>
                  <a:pt x="26100" y="2745"/>
                </a:cubicBezTo>
                <a:cubicBezTo>
                  <a:pt x="26074" y="2733"/>
                  <a:pt x="25965" y="2673"/>
                  <a:pt x="25963" y="2736"/>
                </a:cubicBezTo>
                <a:cubicBezTo>
                  <a:pt x="25937" y="2704"/>
                  <a:pt x="25898" y="2718"/>
                  <a:pt x="25863" y="2720"/>
                </a:cubicBezTo>
                <a:cubicBezTo>
                  <a:pt x="25909" y="2805"/>
                  <a:pt x="25929" y="2776"/>
                  <a:pt x="26017" y="2799"/>
                </a:cubicBezTo>
                <a:cubicBezTo>
                  <a:pt x="25994" y="2797"/>
                  <a:pt x="25972" y="2799"/>
                  <a:pt x="25950" y="2807"/>
                </a:cubicBezTo>
                <a:cubicBezTo>
                  <a:pt x="25962" y="2814"/>
                  <a:pt x="25976" y="2821"/>
                  <a:pt x="25988" y="2828"/>
                </a:cubicBezTo>
                <a:cubicBezTo>
                  <a:pt x="25966" y="2824"/>
                  <a:pt x="25943" y="2824"/>
                  <a:pt x="25921" y="2828"/>
                </a:cubicBezTo>
                <a:cubicBezTo>
                  <a:pt x="25953" y="2840"/>
                  <a:pt x="25989" y="2831"/>
                  <a:pt x="26017" y="2853"/>
                </a:cubicBezTo>
                <a:cubicBezTo>
                  <a:pt x="25829" y="2823"/>
                  <a:pt x="25481" y="2693"/>
                  <a:pt x="25335" y="2707"/>
                </a:cubicBezTo>
                <a:cubicBezTo>
                  <a:pt x="25294" y="2711"/>
                  <a:pt x="25250" y="2752"/>
                  <a:pt x="25211" y="2749"/>
                </a:cubicBezTo>
                <a:cubicBezTo>
                  <a:pt x="25161" y="2745"/>
                  <a:pt x="25192" y="2789"/>
                  <a:pt x="25206" y="2811"/>
                </a:cubicBezTo>
                <a:cubicBezTo>
                  <a:pt x="25152" y="2749"/>
                  <a:pt x="25035" y="2775"/>
                  <a:pt x="24974" y="2770"/>
                </a:cubicBezTo>
                <a:cubicBezTo>
                  <a:pt x="24861" y="2760"/>
                  <a:pt x="24775" y="2718"/>
                  <a:pt x="24670" y="2682"/>
                </a:cubicBezTo>
                <a:cubicBezTo>
                  <a:pt x="24635" y="2670"/>
                  <a:pt x="24497" y="2576"/>
                  <a:pt x="24521" y="2678"/>
                </a:cubicBezTo>
                <a:cubicBezTo>
                  <a:pt x="24533" y="2730"/>
                  <a:pt x="24595" y="2821"/>
                  <a:pt x="24654" y="2828"/>
                </a:cubicBezTo>
                <a:cubicBezTo>
                  <a:pt x="24587" y="2846"/>
                  <a:pt x="24693" y="3017"/>
                  <a:pt x="24562" y="2965"/>
                </a:cubicBezTo>
                <a:cubicBezTo>
                  <a:pt x="24475" y="2930"/>
                  <a:pt x="24385" y="2923"/>
                  <a:pt x="24300" y="2886"/>
                </a:cubicBezTo>
                <a:cubicBezTo>
                  <a:pt x="24196" y="2840"/>
                  <a:pt x="24079" y="2835"/>
                  <a:pt x="23980" y="2774"/>
                </a:cubicBezTo>
                <a:cubicBezTo>
                  <a:pt x="23938" y="2748"/>
                  <a:pt x="23902" y="2723"/>
                  <a:pt x="23852" y="2720"/>
                </a:cubicBezTo>
                <a:cubicBezTo>
                  <a:pt x="23826" y="2718"/>
                  <a:pt x="23788" y="2720"/>
                  <a:pt x="23785" y="2687"/>
                </a:cubicBezTo>
                <a:cubicBezTo>
                  <a:pt x="23820" y="2687"/>
                  <a:pt x="23854" y="2661"/>
                  <a:pt x="23889" y="2678"/>
                </a:cubicBezTo>
                <a:cubicBezTo>
                  <a:pt x="23833" y="2643"/>
                  <a:pt x="23767" y="2614"/>
                  <a:pt x="23702" y="2599"/>
                </a:cubicBezTo>
                <a:cubicBezTo>
                  <a:pt x="23735" y="2618"/>
                  <a:pt x="23773" y="2635"/>
                  <a:pt x="23806" y="2653"/>
                </a:cubicBezTo>
                <a:cubicBezTo>
                  <a:pt x="23751" y="2720"/>
                  <a:pt x="23485" y="2586"/>
                  <a:pt x="23444" y="2533"/>
                </a:cubicBezTo>
                <a:cubicBezTo>
                  <a:pt x="23543" y="2546"/>
                  <a:pt x="23655" y="2623"/>
                  <a:pt x="23752" y="2562"/>
                </a:cubicBezTo>
                <a:cubicBezTo>
                  <a:pt x="23695" y="2566"/>
                  <a:pt x="23726" y="2545"/>
                  <a:pt x="23748" y="2533"/>
                </a:cubicBezTo>
                <a:cubicBezTo>
                  <a:pt x="23684" y="2522"/>
                  <a:pt x="23637" y="2473"/>
                  <a:pt x="23573" y="2462"/>
                </a:cubicBezTo>
                <a:cubicBezTo>
                  <a:pt x="23508" y="2452"/>
                  <a:pt x="23437" y="2475"/>
                  <a:pt x="23378" y="2437"/>
                </a:cubicBezTo>
                <a:cubicBezTo>
                  <a:pt x="23417" y="2438"/>
                  <a:pt x="23460" y="2457"/>
                  <a:pt x="23494" y="2429"/>
                </a:cubicBezTo>
                <a:cubicBezTo>
                  <a:pt x="23481" y="2423"/>
                  <a:pt x="23468" y="2416"/>
                  <a:pt x="23457" y="2408"/>
                </a:cubicBezTo>
                <a:cubicBezTo>
                  <a:pt x="23476" y="2412"/>
                  <a:pt x="23505" y="2414"/>
                  <a:pt x="23519" y="2396"/>
                </a:cubicBezTo>
                <a:cubicBezTo>
                  <a:pt x="23476" y="2391"/>
                  <a:pt x="23434" y="2382"/>
                  <a:pt x="23390" y="2379"/>
                </a:cubicBezTo>
                <a:cubicBezTo>
                  <a:pt x="23417" y="2369"/>
                  <a:pt x="23448" y="2378"/>
                  <a:pt x="23473" y="2362"/>
                </a:cubicBezTo>
                <a:cubicBezTo>
                  <a:pt x="23407" y="2349"/>
                  <a:pt x="23334" y="2355"/>
                  <a:pt x="23270" y="2333"/>
                </a:cubicBezTo>
                <a:cubicBezTo>
                  <a:pt x="23304" y="2331"/>
                  <a:pt x="23342" y="2322"/>
                  <a:pt x="23357" y="2288"/>
                </a:cubicBezTo>
                <a:cubicBezTo>
                  <a:pt x="23328" y="2267"/>
                  <a:pt x="23306" y="2304"/>
                  <a:pt x="23286" y="2292"/>
                </a:cubicBezTo>
                <a:cubicBezTo>
                  <a:pt x="23275" y="2285"/>
                  <a:pt x="23284" y="2264"/>
                  <a:pt x="23270" y="2259"/>
                </a:cubicBezTo>
                <a:cubicBezTo>
                  <a:pt x="23207" y="2234"/>
                  <a:pt x="23143" y="2249"/>
                  <a:pt x="23083" y="2221"/>
                </a:cubicBezTo>
                <a:cubicBezTo>
                  <a:pt x="22983" y="2176"/>
                  <a:pt x="22965" y="2182"/>
                  <a:pt x="22854" y="2165"/>
                </a:cubicBezTo>
                <a:cubicBezTo>
                  <a:pt x="22897" y="2169"/>
                  <a:pt x="22927" y="2174"/>
                  <a:pt x="22970" y="2172"/>
                </a:cubicBezTo>
                <a:cubicBezTo>
                  <a:pt x="22927" y="2165"/>
                  <a:pt x="22881" y="2150"/>
                  <a:pt x="22837" y="2163"/>
                </a:cubicBezTo>
                <a:cubicBezTo>
                  <a:pt x="22797" y="2157"/>
                  <a:pt x="22758" y="2154"/>
                  <a:pt x="22729" y="2167"/>
                </a:cubicBezTo>
                <a:cubicBezTo>
                  <a:pt x="22740" y="2175"/>
                  <a:pt x="22751" y="2180"/>
                  <a:pt x="22763" y="2188"/>
                </a:cubicBezTo>
                <a:cubicBezTo>
                  <a:pt x="22724" y="2188"/>
                  <a:pt x="22689" y="2203"/>
                  <a:pt x="22650" y="2200"/>
                </a:cubicBezTo>
                <a:cubicBezTo>
                  <a:pt x="22626" y="2198"/>
                  <a:pt x="22547" y="2186"/>
                  <a:pt x="22621" y="2167"/>
                </a:cubicBezTo>
                <a:cubicBezTo>
                  <a:pt x="22564" y="2142"/>
                  <a:pt x="22523" y="2192"/>
                  <a:pt x="22468" y="2188"/>
                </a:cubicBezTo>
                <a:cubicBezTo>
                  <a:pt x="22451" y="2187"/>
                  <a:pt x="22445" y="2161"/>
                  <a:pt x="22426" y="2159"/>
                </a:cubicBezTo>
                <a:cubicBezTo>
                  <a:pt x="22404" y="2157"/>
                  <a:pt x="22385" y="2153"/>
                  <a:pt x="22364" y="2146"/>
                </a:cubicBezTo>
                <a:cubicBezTo>
                  <a:pt x="22297" y="2119"/>
                  <a:pt x="22230" y="2118"/>
                  <a:pt x="22160" y="2105"/>
                </a:cubicBezTo>
                <a:cubicBezTo>
                  <a:pt x="22106" y="2095"/>
                  <a:pt x="22050" y="2114"/>
                  <a:pt x="21998" y="2092"/>
                </a:cubicBezTo>
                <a:cubicBezTo>
                  <a:pt x="22010" y="2101"/>
                  <a:pt x="22024" y="2111"/>
                  <a:pt x="22035" y="2121"/>
                </a:cubicBezTo>
                <a:cubicBezTo>
                  <a:pt x="22005" y="2151"/>
                  <a:pt x="21971" y="2127"/>
                  <a:pt x="21944" y="2109"/>
                </a:cubicBezTo>
                <a:cubicBezTo>
                  <a:pt x="21933" y="2185"/>
                  <a:pt x="22056" y="2239"/>
                  <a:pt x="22114" y="2250"/>
                </a:cubicBezTo>
                <a:cubicBezTo>
                  <a:pt x="22048" y="2268"/>
                  <a:pt x="22175" y="2309"/>
                  <a:pt x="22085" y="2325"/>
                </a:cubicBezTo>
                <a:cubicBezTo>
                  <a:pt x="22038" y="2333"/>
                  <a:pt x="21984" y="2314"/>
                  <a:pt x="21936" y="2317"/>
                </a:cubicBezTo>
                <a:cubicBezTo>
                  <a:pt x="21657" y="2333"/>
                  <a:pt x="21620" y="2330"/>
                  <a:pt x="21352" y="2305"/>
                </a:cubicBezTo>
                <a:cubicBezTo>
                  <a:pt x="21375" y="2304"/>
                  <a:pt x="21399" y="2295"/>
                  <a:pt x="21415" y="2279"/>
                </a:cubicBezTo>
                <a:cubicBezTo>
                  <a:pt x="21372" y="2266"/>
                  <a:pt x="21326" y="2252"/>
                  <a:pt x="21293" y="2282"/>
                </a:cubicBezTo>
                <a:cubicBezTo>
                  <a:pt x="21303" y="2293"/>
                  <a:pt x="21316" y="2299"/>
                  <a:pt x="21330" y="2303"/>
                </a:cubicBezTo>
                <a:cubicBezTo>
                  <a:pt x="21194" y="2290"/>
                  <a:pt x="21006" y="2296"/>
                  <a:pt x="20917" y="2200"/>
                </a:cubicBezTo>
                <a:cubicBezTo>
                  <a:pt x="20943" y="2171"/>
                  <a:pt x="20976" y="2186"/>
                  <a:pt x="21009" y="2184"/>
                </a:cubicBezTo>
                <a:cubicBezTo>
                  <a:pt x="20930" y="2087"/>
                  <a:pt x="20662" y="2149"/>
                  <a:pt x="20552" y="2138"/>
                </a:cubicBezTo>
                <a:cubicBezTo>
                  <a:pt x="20308" y="2114"/>
                  <a:pt x="20064" y="2112"/>
                  <a:pt x="19824" y="2167"/>
                </a:cubicBezTo>
                <a:cubicBezTo>
                  <a:pt x="19863" y="2196"/>
                  <a:pt x="19925" y="2220"/>
                  <a:pt x="19974" y="2209"/>
                </a:cubicBezTo>
                <a:cubicBezTo>
                  <a:pt x="19910" y="2230"/>
                  <a:pt x="19896" y="2216"/>
                  <a:pt x="19833" y="2200"/>
                </a:cubicBezTo>
                <a:cubicBezTo>
                  <a:pt x="19767" y="2184"/>
                  <a:pt x="19807" y="2159"/>
                  <a:pt x="19779" y="2134"/>
                </a:cubicBezTo>
                <a:cubicBezTo>
                  <a:pt x="19723" y="2084"/>
                  <a:pt x="19627" y="2058"/>
                  <a:pt x="19558" y="2034"/>
                </a:cubicBezTo>
                <a:cubicBezTo>
                  <a:pt x="19577" y="2054"/>
                  <a:pt x="19601" y="2071"/>
                  <a:pt x="19625" y="2084"/>
                </a:cubicBezTo>
                <a:cubicBezTo>
                  <a:pt x="19536" y="2196"/>
                  <a:pt x="19128" y="2035"/>
                  <a:pt x="19251" y="2022"/>
                </a:cubicBezTo>
                <a:cubicBezTo>
                  <a:pt x="19228" y="2008"/>
                  <a:pt x="19187" y="1999"/>
                  <a:pt x="19184" y="2034"/>
                </a:cubicBezTo>
                <a:cubicBezTo>
                  <a:pt x="19180" y="2089"/>
                  <a:pt x="18990" y="1980"/>
                  <a:pt x="18927" y="2034"/>
                </a:cubicBezTo>
                <a:cubicBezTo>
                  <a:pt x="18906" y="2052"/>
                  <a:pt x="18920" y="2067"/>
                  <a:pt x="18885" y="2076"/>
                </a:cubicBezTo>
                <a:cubicBezTo>
                  <a:pt x="18952" y="2202"/>
                  <a:pt x="19121" y="2031"/>
                  <a:pt x="19209" y="2113"/>
                </a:cubicBezTo>
                <a:cubicBezTo>
                  <a:pt x="19105" y="2149"/>
                  <a:pt x="19010" y="2190"/>
                  <a:pt x="18897" y="2163"/>
                </a:cubicBezTo>
                <a:cubicBezTo>
                  <a:pt x="18917" y="2173"/>
                  <a:pt x="18937" y="2181"/>
                  <a:pt x="18960" y="2188"/>
                </a:cubicBezTo>
                <a:cubicBezTo>
                  <a:pt x="18896" y="2185"/>
                  <a:pt x="18877" y="2214"/>
                  <a:pt x="18839" y="2217"/>
                </a:cubicBezTo>
                <a:cubicBezTo>
                  <a:pt x="18805" y="2220"/>
                  <a:pt x="18770" y="2226"/>
                  <a:pt x="18735" y="2229"/>
                </a:cubicBezTo>
                <a:cubicBezTo>
                  <a:pt x="18813" y="2245"/>
                  <a:pt x="18668" y="2260"/>
                  <a:pt x="18648" y="2263"/>
                </a:cubicBezTo>
                <a:cubicBezTo>
                  <a:pt x="18595" y="2269"/>
                  <a:pt x="18539" y="2258"/>
                  <a:pt x="18486" y="2263"/>
                </a:cubicBezTo>
                <a:cubicBezTo>
                  <a:pt x="18446" y="2266"/>
                  <a:pt x="18409" y="2257"/>
                  <a:pt x="18370" y="2259"/>
                </a:cubicBezTo>
                <a:cubicBezTo>
                  <a:pt x="18329" y="2260"/>
                  <a:pt x="18350" y="2304"/>
                  <a:pt x="18374" y="2313"/>
                </a:cubicBezTo>
                <a:cubicBezTo>
                  <a:pt x="18319" y="2366"/>
                  <a:pt x="18254" y="2388"/>
                  <a:pt x="18178" y="2375"/>
                </a:cubicBezTo>
                <a:cubicBezTo>
                  <a:pt x="18211" y="2374"/>
                  <a:pt x="18292" y="2350"/>
                  <a:pt x="18286" y="2304"/>
                </a:cubicBezTo>
                <a:cubicBezTo>
                  <a:pt x="18283" y="2275"/>
                  <a:pt x="18264" y="2232"/>
                  <a:pt x="18316" y="2225"/>
                </a:cubicBezTo>
                <a:cubicBezTo>
                  <a:pt x="18335" y="2223"/>
                  <a:pt x="18399" y="2240"/>
                  <a:pt x="18399" y="2205"/>
                </a:cubicBezTo>
                <a:cubicBezTo>
                  <a:pt x="18399" y="2122"/>
                  <a:pt x="18572" y="2125"/>
                  <a:pt x="18611" y="2117"/>
                </a:cubicBezTo>
                <a:cubicBezTo>
                  <a:pt x="18655" y="2109"/>
                  <a:pt x="18640" y="2087"/>
                  <a:pt x="18661" y="2063"/>
                </a:cubicBezTo>
                <a:cubicBezTo>
                  <a:pt x="18703" y="2013"/>
                  <a:pt x="18819" y="2029"/>
                  <a:pt x="18835" y="1955"/>
                </a:cubicBezTo>
                <a:cubicBezTo>
                  <a:pt x="18806" y="1937"/>
                  <a:pt x="18771" y="1948"/>
                  <a:pt x="18739" y="1939"/>
                </a:cubicBezTo>
                <a:cubicBezTo>
                  <a:pt x="18784" y="1927"/>
                  <a:pt x="18831" y="1936"/>
                  <a:pt x="18872" y="1914"/>
                </a:cubicBezTo>
                <a:cubicBezTo>
                  <a:pt x="18862" y="1906"/>
                  <a:pt x="18850" y="1899"/>
                  <a:pt x="18839" y="1893"/>
                </a:cubicBezTo>
                <a:cubicBezTo>
                  <a:pt x="18913" y="1881"/>
                  <a:pt x="18950" y="1875"/>
                  <a:pt x="19014" y="1839"/>
                </a:cubicBezTo>
                <a:cubicBezTo>
                  <a:pt x="19041" y="1824"/>
                  <a:pt x="19074" y="1852"/>
                  <a:pt x="19097" y="1839"/>
                </a:cubicBezTo>
                <a:cubicBezTo>
                  <a:pt x="19114" y="1829"/>
                  <a:pt x="19107" y="1804"/>
                  <a:pt x="19114" y="1789"/>
                </a:cubicBezTo>
                <a:cubicBezTo>
                  <a:pt x="19122" y="1769"/>
                  <a:pt x="19171" y="1773"/>
                  <a:pt x="19188" y="1768"/>
                </a:cubicBezTo>
                <a:cubicBezTo>
                  <a:pt x="19230" y="1756"/>
                  <a:pt x="19250" y="1727"/>
                  <a:pt x="19280" y="1697"/>
                </a:cubicBezTo>
                <a:cubicBezTo>
                  <a:pt x="19341" y="1636"/>
                  <a:pt x="19178" y="1590"/>
                  <a:pt x="19143" y="1581"/>
                </a:cubicBezTo>
                <a:cubicBezTo>
                  <a:pt x="19096" y="1570"/>
                  <a:pt x="19058" y="1605"/>
                  <a:pt x="19018" y="1569"/>
                </a:cubicBezTo>
                <a:cubicBezTo>
                  <a:pt x="18977" y="1531"/>
                  <a:pt x="18918" y="1538"/>
                  <a:pt x="18868" y="1519"/>
                </a:cubicBezTo>
                <a:cubicBezTo>
                  <a:pt x="18986" y="1497"/>
                  <a:pt x="19107" y="1585"/>
                  <a:pt x="19222" y="1585"/>
                </a:cubicBezTo>
                <a:cubicBezTo>
                  <a:pt x="19197" y="1558"/>
                  <a:pt x="19189" y="1515"/>
                  <a:pt x="19151" y="1502"/>
                </a:cubicBezTo>
                <a:cubicBezTo>
                  <a:pt x="19111" y="1488"/>
                  <a:pt x="19095" y="1510"/>
                  <a:pt x="19055" y="1490"/>
                </a:cubicBezTo>
                <a:cubicBezTo>
                  <a:pt x="18994" y="1459"/>
                  <a:pt x="18946" y="1381"/>
                  <a:pt x="18868" y="1402"/>
                </a:cubicBezTo>
                <a:cubicBezTo>
                  <a:pt x="18897" y="1420"/>
                  <a:pt x="18930" y="1426"/>
                  <a:pt x="18960" y="1440"/>
                </a:cubicBezTo>
                <a:cubicBezTo>
                  <a:pt x="18925" y="1433"/>
                  <a:pt x="18890" y="1424"/>
                  <a:pt x="18868" y="1461"/>
                </a:cubicBezTo>
                <a:cubicBezTo>
                  <a:pt x="18860" y="1432"/>
                  <a:pt x="18667" y="1303"/>
                  <a:pt x="18611" y="1369"/>
                </a:cubicBezTo>
                <a:cubicBezTo>
                  <a:pt x="18610" y="1353"/>
                  <a:pt x="18598" y="1340"/>
                  <a:pt x="18579" y="1329"/>
                </a:cubicBezTo>
                <a:cubicBezTo>
                  <a:pt x="18619" y="1344"/>
                  <a:pt x="18664" y="1339"/>
                  <a:pt x="18702" y="1343"/>
                </a:cubicBezTo>
                <a:cubicBezTo>
                  <a:pt x="18648" y="1310"/>
                  <a:pt x="18606" y="1296"/>
                  <a:pt x="18541" y="1308"/>
                </a:cubicBezTo>
                <a:cubicBezTo>
                  <a:pt x="18544" y="1311"/>
                  <a:pt x="18547" y="1313"/>
                  <a:pt x="18551" y="1315"/>
                </a:cubicBezTo>
                <a:cubicBezTo>
                  <a:pt x="18448" y="1275"/>
                  <a:pt x="18242" y="1267"/>
                  <a:pt x="18195" y="1269"/>
                </a:cubicBezTo>
                <a:cubicBezTo>
                  <a:pt x="18111" y="1273"/>
                  <a:pt x="18025" y="1260"/>
                  <a:pt x="17942" y="1269"/>
                </a:cubicBezTo>
                <a:cubicBezTo>
                  <a:pt x="17849" y="1280"/>
                  <a:pt x="17758" y="1264"/>
                  <a:pt x="17667" y="1274"/>
                </a:cubicBezTo>
                <a:cubicBezTo>
                  <a:pt x="17733" y="1320"/>
                  <a:pt x="17634" y="1331"/>
                  <a:pt x="17601" y="1332"/>
                </a:cubicBezTo>
                <a:cubicBezTo>
                  <a:pt x="17531" y="1334"/>
                  <a:pt x="17452" y="1354"/>
                  <a:pt x="17385" y="1332"/>
                </a:cubicBezTo>
                <a:cubicBezTo>
                  <a:pt x="17434" y="1337"/>
                  <a:pt x="17514" y="1232"/>
                  <a:pt x="17430" y="1207"/>
                </a:cubicBezTo>
                <a:cubicBezTo>
                  <a:pt x="17312" y="1171"/>
                  <a:pt x="17168" y="1201"/>
                  <a:pt x="17048" y="1211"/>
                </a:cubicBezTo>
                <a:cubicBezTo>
                  <a:pt x="17072" y="1208"/>
                  <a:pt x="17092" y="1195"/>
                  <a:pt x="17094" y="1170"/>
                </a:cubicBezTo>
                <a:cubicBezTo>
                  <a:pt x="16975" y="1188"/>
                  <a:pt x="16852" y="1179"/>
                  <a:pt x="16732" y="1182"/>
                </a:cubicBezTo>
                <a:cubicBezTo>
                  <a:pt x="16800" y="1157"/>
                  <a:pt x="16872" y="1169"/>
                  <a:pt x="16940" y="1149"/>
                </a:cubicBezTo>
                <a:cubicBezTo>
                  <a:pt x="16987" y="1135"/>
                  <a:pt x="17029" y="1105"/>
                  <a:pt x="17081" y="1111"/>
                </a:cubicBezTo>
                <a:cubicBezTo>
                  <a:pt x="17002" y="1062"/>
                  <a:pt x="16911" y="1075"/>
                  <a:pt x="16824" y="1057"/>
                </a:cubicBezTo>
                <a:lnTo>
                  <a:pt x="16541" y="1020"/>
                </a:lnTo>
                <a:cubicBezTo>
                  <a:pt x="16486" y="1020"/>
                  <a:pt x="16436" y="1031"/>
                  <a:pt x="16379" y="1041"/>
                </a:cubicBezTo>
                <a:cubicBezTo>
                  <a:pt x="16317" y="1049"/>
                  <a:pt x="16265" y="1109"/>
                  <a:pt x="16196" y="1103"/>
                </a:cubicBezTo>
                <a:cubicBezTo>
                  <a:pt x="16214" y="1106"/>
                  <a:pt x="16232" y="1111"/>
                  <a:pt x="16250" y="1116"/>
                </a:cubicBezTo>
                <a:cubicBezTo>
                  <a:pt x="16223" y="1136"/>
                  <a:pt x="16194" y="1153"/>
                  <a:pt x="16167" y="1174"/>
                </a:cubicBezTo>
                <a:cubicBezTo>
                  <a:pt x="16176" y="1184"/>
                  <a:pt x="16186" y="1193"/>
                  <a:pt x="16196" y="1203"/>
                </a:cubicBezTo>
                <a:cubicBezTo>
                  <a:pt x="16136" y="1186"/>
                  <a:pt x="16151" y="1249"/>
                  <a:pt x="16204" y="1261"/>
                </a:cubicBezTo>
                <a:cubicBezTo>
                  <a:pt x="16364" y="1296"/>
                  <a:pt x="16128" y="1306"/>
                  <a:pt x="16429" y="1348"/>
                </a:cubicBezTo>
                <a:cubicBezTo>
                  <a:pt x="16412" y="1347"/>
                  <a:pt x="16396" y="1347"/>
                  <a:pt x="16379" y="1348"/>
                </a:cubicBezTo>
                <a:cubicBezTo>
                  <a:pt x="16339" y="1351"/>
                  <a:pt x="16280" y="1323"/>
                  <a:pt x="16246" y="1332"/>
                </a:cubicBezTo>
                <a:cubicBezTo>
                  <a:pt x="16124" y="1365"/>
                  <a:pt x="15992" y="1348"/>
                  <a:pt x="15868" y="1336"/>
                </a:cubicBezTo>
                <a:cubicBezTo>
                  <a:pt x="15954" y="1416"/>
                  <a:pt x="16094" y="1376"/>
                  <a:pt x="16179" y="1461"/>
                </a:cubicBezTo>
                <a:cubicBezTo>
                  <a:pt x="16026" y="1450"/>
                  <a:pt x="15927" y="1391"/>
                  <a:pt x="15772" y="1431"/>
                </a:cubicBezTo>
                <a:cubicBezTo>
                  <a:pt x="15873" y="1449"/>
                  <a:pt x="15722" y="1448"/>
                  <a:pt x="15710" y="1452"/>
                </a:cubicBezTo>
                <a:cubicBezTo>
                  <a:pt x="15731" y="1455"/>
                  <a:pt x="15752" y="1462"/>
                  <a:pt x="15772" y="1469"/>
                </a:cubicBezTo>
                <a:cubicBezTo>
                  <a:pt x="15739" y="1482"/>
                  <a:pt x="15695" y="1488"/>
                  <a:pt x="15660" y="1481"/>
                </a:cubicBezTo>
                <a:cubicBezTo>
                  <a:pt x="15619" y="1473"/>
                  <a:pt x="15591" y="1505"/>
                  <a:pt x="15552" y="1502"/>
                </a:cubicBezTo>
                <a:cubicBezTo>
                  <a:pt x="15513" y="1499"/>
                  <a:pt x="15489" y="1466"/>
                  <a:pt x="15448" y="1481"/>
                </a:cubicBezTo>
                <a:cubicBezTo>
                  <a:pt x="15416" y="1493"/>
                  <a:pt x="15382" y="1502"/>
                  <a:pt x="15348" y="1506"/>
                </a:cubicBezTo>
                <a:cubicBezTo>
                  <a:pt x="15366" y="1486"/>
                  <a:pt x="15387" y="1467"/>
                  <a:pt x="15410" y="1452"/>
                </a:cubicBezTo>
                <a:cubicBezTo>
                  <a:pt x="15381" y="1443"/>
                  <a:pt x="15352" y="1437"/>
                  <a:pt x="15323" y="1434"/>
                </a:cubicBezTo>
                <a:cubicBezTo>
                  <a:pt x="15364" y="1434"/>
                  <a:pt x="15405" y="1432"/>
                  <a:pt x="15438" y="1445"/>
                </a:cubicBezTo>
                <a:cubicBezTo>
                  <a:pt x="15426" y="1438"/>
                  <a:pt x="15414" y="1430"/>
                  <a:pt x="15403" y="1421"/>
                </a:cubicBezTo>
                <a:cubicBezTo>
                  <a:pt x="15426" y="1405"/>
                  <a:pt x="15453" y="1412"/>
                  <a:pt x="15471" y="1433"/>
                </a:cubicBezTo>
                <a:cubicBezTo>
                  <a:pt x="15448" y="1329"/>
                  <a:pt x="15259" y="1437"/>
                  <a:pt x="15198" y="1397"/>
                </a:cubicBezTo>
                <a:cubicBezTo>
                  <a:pt x="15216" y="1416"/>
                  <a:pt x="15238" y="1426"/>
                  <a:pt x="15263" y="1430"/>
                </a:cubicBezTo>
                <a:cubicBezTo>
                  <a:pt x="15137" y="1427"/>
                  <a:pt x="15008" y="1455"/>
                  <a:pt x="14883" y="1440"/>
                </a:cubicBezTo>
                <a:cubicBezTo>
                  <a:pt x="14903" y="1450"/>
                  <a:pt x="14926" y="1452"/>
                  <a:pt x="14949" y="1452"/>
                </a:cubicBezTo>
                <a:cubicBezTo>
                  <a:pt x="14889" y="1476"/>
                  <a:pt x="14822" y="1433"/>
                  <a:pt x="14770" y="1456"/>
                </a:cubicBezTo>
                <a:cubicBezTo>
                  <a:pt x="14723" y="1478"/>
                  <a:pt x="14788" y="1506"/>
                  <a:pt x="14812" y="1502"/>
                </a:cubicBezTo>
                <a:cubicBezTo>
                  <a:pt x="14728" y="1489"/>
                  <a:pt x="14866" y="1488"/>
                  <a:pt x="14887" y="1490"/>
                </a:cubicBezTo>
                <a:cubicBezTo>
                  <a:pt x="14930" y="1494"/>
                  <a:pt x="14973" y="1494"/>
                  <a:pt x="15016" y="1486"/>
                </a:cubicBezTo>
                <a:cubicBezTo>
                  <a:pt x="14908" y="1538"/>
                  <a:pt x="14776" y="1541"/>
                  <a:pt x="14658" y="1548"/>
                </a:cubicBezTo>
                <a:cubicBezTo>
                  <a:pt x="14522" y="1556"/>
                  <a:pt x="14383" y="1572"/>
                  <a:pt x="14247" y="1585"/>
                </a:cubicBezTo>
                <a:cubicBezTo>
                  <a:pt x="14309" y="1642"/>
                  <a:pt x="13976" y="1620"/>
                  <a:pt x="14089" y="1631"/>
                </a:cubicBezTo>
                <a:cubicBezTo>
                  <a:pt x="14023" y="1629"/>
                  <a:pt x="13992" y="1695"/>
                  <a:pt x="13935" y="1714"/>
                </a:cubicBezTo>
                <a:cubicBezTo>
                  <a:pt x="13862" y="1738"/>
                  <a:pt x="13785" y="1684"/>
                  <a:pt x="13711" y="1706"/>
                </a:cubicBezTo>
                <a:cubicBezTo>
                  <a:pt x="13741" y="1734"/>
                  <a:pt x="13892" y="1709"/>
                  <a:pt x="13889" y="1764"/>
                </a:cubicBezTo>
                <a:cubicBezTo>
                  <a:pt x="13856" y="1761"/>
                  <a:pt x="13825" y="1738"/>
                  <a:pt x="13790" y="1747"/>
                </a:cubicBezTo>
                <a:cubicBezTo>
                  <a:pt x="13850" y="1756"/>
                  <a:pt x="13777" y="1787"/>
                  <a:pt x="13823" y="1822"/>
                </a:cubicBezTo>
                <a:cubicBezTo>
                  <a:pt x="13770" y="1803"/>
                  <a:pt x="13793" y="1829"/>
                  <a:pt x="13810" y="1847"/>
                </a:cubicBezTo>
                <a:cubicBezTo>
                  <a:pt x="13735" y="1886"/>
                  <a:pt x="13666" y="1783"/>
                  <a:pt x="13590" y="1797"/>
                </a:cubicBezTo>
                <a:cubicBezTo>
                  <a:pt x="13672" y="1823"/>
                  <a:pt x="13542" y="1814"/>
                  <a:pt x="13607" y="1847"/>
                </a:cubicBezTo>
                <a:cubicBezTo>
                  <a:pt x="13654" y="1871"/>
                  <a:pt x="13754" y="1868"/>
                  <a:pt x="13806" y="1872"/>
                </a:cubicBezTo>
                <a:cubicBezTo>
                  <a:pt x="13721" y="1876"/>
                  <a:pt x="13841" y="1895"/>
                  <a:pt x="13856" y="1897"/>
                </a:cubicBezTo>
                <a:cubicBezTo>
                  <a:pt x="13880" y="1900"/>
                  <a:pt x="13909" y="1903"/>
                  <a:pt x="13927" y="1922"/>
                </a:cubicBezTo>
                <a:cubicBezTo>
                  <a:pt x="13908" y="1921"/>
                  <a:pt x="13873" y="1953"/>
                  <a:pt x="13856" y="1939"/>
                </a:cubicBezTo>
                <a:cubicBezTo>
                  <a:pt x="13795" y="1885"/>
                  <a:pt x="13755" y="1909"/>
                  <a:pt x="13694" y="1909"/>
                </a:cubicBezTo>
                <a:cubicBezTo>
                  <a:pt x="13719" y="1912"/>
                  <a:pt x="13738" y="1922"/>
                  <a:pt x="13756" y="1939"/>
                </a:cubicBezTo>
                <a:cubicBezTo>
                  <a:pt x="13734" y="1932"/>
                  <a:pt x="13713" y="1927"/>
                  <a:pt x="13690" y="1926"/>
                </a:cubicBezTo>
                <a:cubicBezTo>
                  <a:pt x="13730" y="1972"/>
                  <a:pt x="13799" y="1955"/>
                  <a:pt x="13852" y="1963"/>
                </a:cubicBezTo>
                <a:cubicBezTo>
                  <a:pt x="13919" y="1975"/>
                  <a:pt x="13978" y="2007"/>
                  <a:pt x="14047" y="2013"/>
                </a:cubicBezTo>
                <a:cubicBezTo>
                  <a:pt x="14026" y="2013"/>
                  <a:pt x="14006" y="2013"/>
                  <a:pt x="13985" y="2013"/>
                </a:cubicBezTo>
                <a:cubicBezTo>
                  <a:pt x="13999" y="2031"/>
                  <a:pt x="14019" y="2045"/>
                  <a:pt x="14039" y="2055"/>
                </a:cubicBezTo>
                <a:cubicBezTo>
                  <a:pt x="13992" y="2090"/>
                  <a:pt x="13857" y="2059"/>
                  <a:pt x="13798" y="2063"/>
                </a:cubicBezTo>
                <a:cubicBezTo>
                  <a:pt x="13746" y="2067"/>
                  <a:pt x="13715" y="2110"/>
                  <a:pt x="13669" y="2113"/>
                </a:cubicBezTo>
                <a:cubicBezTo>
                  <a:pt x="13611" y="2117"/>
                  <a:pt x="13558" y="2090"/>
                  <a:pt x="13499" y="2101"/>
                </a:cubicBezTo>
                <a:cubicBezTo>
                  <a:pt x="13353" y="2127"/>
                  <a:pt x="13190" y="2126"/>
                  <a:pt x="13041" y="2126"/>
                </a:cubicBezTo>
                <a:cubicBezTo>
                  <a:pt x="12959" y="2126"/>
                  <a:pt x="12752" y="2102"/>
                  <a:pt x="12692" y="2175"/>
                </a:cubicBezTo>
                <a:cubicBezTo>
                  <a:pt x="12760" y="2162"/>
                  <a:pt x="12683" y="2210"/>
                  <a:pt x="12663" y="2221"/>
                </a:cubicBezTo>
                <a:cubicBezTo>
                  <a:pt x="12685" y="2221"/>
                  <a:pt x="12774" y="2262"/>
                  <a:pt x="12696" y="2263"/>
                </a:cubicBezTo>
                <a:cubicBezTo>
                  <a:pt x="12773" y="2275"/>
                  <a:pt x="12857" y="2313"/>
                  <a:pt x="12879" y="2379"/>
                </a:cubicBezTo>
                <a:cubicBezTo>
                  <a:pt x="12935" y="2547"/>
                  <a:pt x="13220" y="2461"/>
                  <a:pt x="13349" y="2549"/>
                </a:cubicBezTo>
                <a:cubicBezTo>
                  <a:pt x="13381" y="2571"/>
                  <a:pt x="13398" y="2586"/>
                  <a:pt x="13436" y="2603"/>
                </a:cubicBezTo>
                <a:cubicBezTo>
                  <a:pt x="13469" y="2618"/>
                  <a:pt x="13501" y="2634"/>
                  <a:pt x="13519" y="2666"/>
                </a:cubicBezTo>
                <a:cubicBezTo>
                  <a:pt x="13252" y="2725"/>
                  <a:pt x="13186" y="2630"/>
                  <a:pt x="13012" y="2591"/>
                </a:cubicBezTo>
                <a:cubicBezTo>
                  <a:pt x="13094" y="2595"/>
                  <a:pt x="13005" y="2562"/>
                  <a:pt x="12987" y="2558"/>
                </a:cubicBezTo>
                <a:cubicBezTo>
                  <a:pt x="12950" y="2547"/>
                  <a:pt x="12910" y="2546"/>
                  <a:pt x="12871" y="2541"/>
                </a:cubicBezTo>
                <a:cubicBezTo>
                  <a:pt x="12737" y="2524"/>
                  <a:pt x="12663" y="2463"/>
                  <a:pt x="12447" y="2487"/>
                </a:cubicBezTo>
                <a:cubicBezTo>
                  <a:pt x="12398" y="2493"/>
                  <a:pt x="12330" y="2564"/>
                  <a:pt x="12281" y="2537"/>
                </a:cubicBezTo>
                <a:cubicBezTo>
                  <a:pt x="12244" y="2633"/>
                  <a:pt x="12414" y="2506"/>
                  <a:pt x="12493" y="2624"/>
                </a:cubicBezTo>
                <a:cubicBezTo>
                  <a:pt x="12412" y="2687"/>
                  <a:pt x="12322" y="2627"/>
                  <a:pt x="12239" y="2603"/>
                </a:cubicBezTo>
                <a:cubicBezTo>
                  <a:pt x="12159" y="2581"/>
                  <a:pt x="12089" y="2610"/>
                  <a:pt x="12011" y="2624"/>
                </a:cubicBezTo>
                <a:cubicBezTo>
                  <a:pt x="12059" y="2663"/>
                  <a:pt x="12103" y="2718"/>
                  <a:pt x="12164" y="2736"/>
                </a:cubicBezTo>
                <a:cubicBezTo>
                  <a:pt x="12207" y="2750"/>
                  <a:pt x="12250" y="2754"/>
                  <a:pt x="12293" y="2766"/>
                </a:cubicBezTo>
                <a:cubicBezTo>
                  <a:pt x="12352" y="2782"/>
                  <a:pt x="12496" y="2849"/>
                  <a:pt x="12547" y="2786"/>
                </a:cubicBezTo>
                <a:cubicBezTo>
                  <a:pt x="12556" y="2835"/>
                  <a:pt x="12605" y="2803"/>
                  <a:pt x="12634" y="2824"/>
                </a:cubicBezTo>
                <a:cubicBezTo>
                  <a:pt x="12668" y="2848"/>
                  <a:pt x="12683" y="2894"/>
                  <a:pt x="12734" y="2874"/>
                </a:cubicBezTo>
                <a:cubicBezTo>
                  <a:pt x="12734" y="2885"/>
                  <a:pt x="12734" y="2896"/>
                  <a:pt x="12734" y="2907"/>
                </a:cubicBezTo>
                <a:cubicBezTo>
                  <a:pt x="12777" y="2898"/>
                  <a:pt x="12818" y="2910"/>
                  <a:pt x="12859" y="2886"/>
                </a:cubicBezTo>
                <a:cubicBezTo>
                  <a:pt x="12808" y="3036"/>
                  <a:pt x="12382" y="2743"/>
                  <a:pt x="12376" y="2869"/>
                </a:cubicBezTo>
                <a:cubicBezTo>
                  <a:pt x="12336" y="2800"/>
                  <a:pt x="12220" y="2835"/>
                  <a:pt x="12156" y="2828"/>
                </a:cubicBezTo>
                <a:cubicBezTo>
                  <a:pt x="12087" y="2820"/>
                  <a:pt x="11978" y="2822"/>
                  <a:pt x="11928" y="2766"/>
                </a:cubicBezTo>
                <a:cubicBezTo>
                  <a:pt x="11998" y="2773"/>
                  <a:pt x="11946" y="2727"/>
                  <a:pt x="11919" y="2707"/>
                </a:cubicBezTo>
                <a:cubicBezTo>
                  <a:pt x="11862" y="2664"/>
                  <a:pt x="11858" y="2653"/>
                  <a:pt x="11869" y="2574"/>
                </a:cubicBezTo>
                <a:cubicBezTo>
                  <a:pt x="11887" y="2460"/>
                  <a:pt x="11680" y="2307"/>
                  <a:pt x="11570" y="2362"/>
                </a:cubicBezTo>
                <a:cubicBezTo>
                  <a:pt x="11618" y="2395"/>
                  <a:pt x="11825" y="2523"/>
                  <a:pt x="11703" y="2583"/>
                </a:cubicBezTo>
                <a:cubicBezTo>
                  <a:pt x="11642" y="2613"/>
                  <a:pt x="11560" y="2598"/>
                  <a:pt x="11508" y="2645"/>
                </a:cubicBezTo>
                <a:cubicBezTo>
                  <a:pt x="11475" y="2675"/>
                  <a:pt x="11535" y="2683"/>
                  <a:pt x="11437" y="2770"/>
                </a:cubicBezTo>
                <a:cubicBezTo>
                  <a:pt x="11565" y="2804"/>
                  <a:pt x="11670" y="2881"/>
                  <a:pt x="11782" y="2948"/>
                </a:cubicBezTo>
                <a:cubicBezTo>
                  <a:pt x="11809" y="2965"/>
                  <a:pt x="11882" y="2995"/>
                  <a:pt x="11886" y="3032"/>
                </a:cubicBezTo>
                <a:cubicBezTo>
                  <a:pt x="11889" y="3055"/>
                  <a:pt x="11847" y="3094"/>
                  <a:pt x="11840" y="3119"/>
                </a:cubicBezTo>
                <a:cubicBezTo>
                  <a:pt x="11832" y="3148"/>
                  <a:pt x="11841" y="3177"/>
                  <a:pt x="11844" y="3206"/>
                </a:cubicBezTo>
                <a:cubicBezTo>
                  <a:pt x="11853" y="3286"/>
                  <a:pt x="11898" y="3296"/>
                  <a:pt x="11953" y="3343"/>
                </a:cubicBezTo>
                <a:cubicBezTo>
                  <a:pt x="11988" y="3375"/>
                  <a:pt x="11994" y="3456"/>
                  <a:pt x="12048" y="3460"/>
                </a:cubicBezTo>
                <a:cubicBezTo>
                  <a:pt x="12292" y="3478"/>
                  <a:pt x="12367" y="3388"/>
                  <a:pt x="12485" y="3418"/>
                </a:cubicBezTo>
                <a:cubicBezTo>
                  <a:pt x="12551" y="3435"/>
                  <a:pt x="12635" y="3429"/>
                  <a:pt x="12696" y="3451"/>
                </a:cubicBezTo>
                <a:cubicBezTo>
                  <a:pt x="12766" y="3477"/>
                  <a:pt x="12828" y="3495"/>
                  <a:pt x="12900" y="3514"/>
                </a:cubicBezTo>
                <a:cubicBezTo>
                  <a:pt x="12975" y="3533"/>
                  <a:pt x="12987" y="3590"/>
                  <a:pt x="13041" y="3634"/>
                </a:cubicBezTo>
                <a:cubicBezTo>
                  <a:pt x="13070" y="3658"/>
                  <a:pt x="13105" y="3671"/>
                  <a:pt x="13129" y="3701"/>
                </a:cubicBezTo>
                <a:cubicBezTo>
                  <a:pt x="13149" y="3726"/>
                  <a:pt x="13059" y="3721"/>
                  <a:pt x="13054" y="3755"/>
                </a:cubicBezTo>
                <a:cubicBezTo>
                  <a:pt x="13048" y="3794"/>
                  <a:pt x="13088" y="3862"/>
                  <a:pt x="13129" y="3867"/>
                </a:cubicBezTo>
                <a:cubicBezTo>
                  <a:pt x="13200" y="3876"/>
                  <a:pt x="13268" y="3892"/>
                  <a:pt x="13341" y="3896"/>
                </a:cubicBezTo>
                <a:cubicBezTo>
                  <a:pt x="13365" y="3898"/>
                  <a:pt x="13364" y="3923"/>
                  <a:pt x="13391" y="3904"/>
                </a:cubicBezTo>
                <a:cubicBezTo>
                  <a:pt x="13415" y="3887"/>
                  <a:pt x="13449" y="3912"/>
                  <a:pt x="13470" y="3925"/>
                </a:cubicBezTo>
                <a:cubicBezTo>
                  <a:pt x="13331" y="3897"/>
                  <a:pt x="13098" y="3971"/>
                  <a:pt x="12992" y="3838"/>
                </a:cubicBezTo>
                <a:cubicBezTo>
                  <a:pt x="13050" y="3855"/>
                  <a:pt x="13007" y="3806"/>
                  <a:pt x="12996" y="3780"/>
                </a:cubicBezTo>
                <a:cubicBezTo>
                  <a:pt x="12927" y="3621"/>
                  <a:pt x="12927" y="3641"/>
                  <a:pt x="12805" y="3593"/>
                </a:cubicBezTo>
                <a:cubicBezTo>
                  <a:pt x="12750" y="3571"/>
                  <a:pt x="12702" y="3511"/>
                  <a:pt x="12651" y="3497"/>
                </a:cubicBezTo>
                <a:cubicBezTo>
                  <a:pt x="12566" y="3474"/>
                  <a:pt x="12455" y="3515"/>
                  <a:pt x="12372" y="3534"/>
                </a:cubicBezTo>
                <a:cubicBezTo>
                  <a:pt x="12331" y="3544"/>
                  <a:pt x="12218" y="3539"/>
                  <a:pt x="12248" y="3605"/>
                </a:cubicBezTo>
                <a:cubicBezTo>
                  <a:pt x="12270" y="3653"/>
                  <a:pt x="12252" y="3671"/>
                  <a:pt x="12306" y="3701"/>
                </a:cubicBezTo>
                <a:cubicBezTo>
                  <a:pt x="12376" y="3740"/>
                  <a:pt x="12555" y="3857"/>
                  <a:pt x="12414" y="3925"/>
                </a:cubicBezTo>
                <a:cubicBezTo>
                  <a:pt x="12326" y="3968"/>
                  <a:pt x="12380" y="4019"/>
                  <a:pt x="12364" y="4091"/>
                </a:cubicBezTo>
                <a:cubicBezTo>
                  <a:pt x="12348" y="4164"/>
                  <a:pt x="12254" y="4155"/>
                  <a:pt x="12206" y="4191"/>
                </a:cubicBezTo>
                <a:cubicBezTo>
                  <a:pt x="12160" y="4226"/>
                  <a:pt x="12095" y="4200"/>
                  <a:pt x="12119" y="4274"/>
                </a:cubicBezTo>
                <a:cubicBezTo>
                  <a:pt x="12127" y="4302"/>
                  <a:pt x="12084" y="4336"/>
                  <a:pt x="12056" y="4337"/>
                </a:cubicBezTo>
                <a:cubicBezTo>
                  <a:pt x="12012" y="4338"/>
                  <a:pt x="11970" y="4311"/>
                  <a:pt x="11928" y="4303"/>
                </a:cubicBezTo>
                <a:cubicBezTo>
                  <a:pt x="11843" y="4288"/>
                  <a:pt x="11763" y="4302"/>
                  <a:pt x="11678" y="4295"/>
                </a:cubicBezTo>
                <a:cubicBezTo>
                  <a:pt x="11598" y="4288"/>
                  <a:pt x="11517" y="4263"/>
                  <a:pt x="11437" y="4253"/>
                </a:cubicBezTo>
                <a:cubicBezTo>
                  <a:pt x="11354" y="4244"/>
                  <a:pt x="11333" y="4180"/>
                  <a:pt x="11263" y="4158"/>
                </a:cubicBezTo>
                <a:cubicBezTo>
                  <a:pt x="11326" y="4130"/>
                  <a:pt x="11400" y="4156"/>
                  <a:pt x="11466" y="4158"/>
                </a:cubicBezTo>
                <a:cubicBezTo>
                  <a:pt x="11554" y="4161"/>
                  <a:pt x="11556" y="4226"/>
                  <a:pt x="11683" y="4174"/>
                </a:cubicBezTo>
                <a:cubicBezTo>
                  <a:pt x="11687" y="4189"/>
                  <a:pt x="11693" y="4200"/>
                  <a:pt x="11702" y="4207"/>
                </a:cubicBezTo>
                <a:cubicBezTo>
                  <a:pt x="11664" y="4191"/>
                  <a:pt x="11644" y="4189"/>
                  <a:pt x="11600" y="4206"/>
                </a:cubicBezTo>
                <a:cubicBezTo>
                  <a:pt x="11636" y="4246"/>
                  <a:pt x="11707" y="4256"/>
                  <a:pt x="11757" y="4241"/>
                </a:cubicBezTo>
                <a:cubicBezTo>
                  <a:pt x="11748" y="4234"/>
                  <a:pt x="11739" y="4228"/>
                  <a:pt x="11730" y="4222"/>
                </a:cubicBezTo>
                <a:cubicBezTo>
                  <a:pt x="11777" y="4235"/>
                  <a:pt x="11848" y="4210"/>
                  <a:pt x="11888" y="4206"/>
                </a:cubicBezTo>
                <a:cubicBezTo>
                  <a:pt x="11872" y="4142"/>
                  <a:pt x="11818" y="4130"/>
                  <a:pt x="11764" y="4140"/>
                </a:cubicBezTo>
                <a:cubicBezTo>
                  <a:pt x="11784" y="4133"/>
                  <a:pt x="11803" y="4127"/>
                  <a:pt x="11824" y="4125"/>
                </a:cubicBezTo>
                <a:cubicBezTo>
                  <a:pt x="11846" y="4122"/>
                  <a:pt x="11988" y="4077"/>
                  <a:pt x="11898" y="4058"/>
                </a:cubicBezTo>
                <a:cubicBezTo>
                  <a:pt x="11919" y="4050"/>
                  <a:pt x="11939" y="4046"/>
                  <a:pt x="11961" y="4050"/>
                </a:cubicBezTo>
                <a:cubicBezTo>
                  <a:pt x="11949" y="4041"/>
                  <a:pt x="11938" y="4031"/>
                  <a:pt x="11928" y="4021"/>
                </a:cubicBezTo>
                <a:cubicBezTo>
                  <a:pt x="11999" y="3991"/>
                  <a:pt x="11973" y="3890"/>
                  <a:pt x="12077" y="3875"/>
                </a:cubicBezTo>
                <a:cubicBezTo>
                  <a:pt x="12050" y="3848"/>
                  <a:pt x="12064" y="3799"/>
                  <a:pt x="12031" y="3763"/>
                </a:cubicBezTo>
                <a:cubicBezTo>
                  <a:pt x="11970" y="3694"/>
                  <a:pt x="12101" y="3668"/>
                  <a:pt x="12031" y="3613"/>
                </a:cubicBezTo>
                <a:cubicBezTo>
                  <a:pt x="12005" y="3592"/>
                  <a:pt x="11967" y="3588"/>
                  <a:pt x="11936" y="3576"/>
                </a:cubicBezTo>
                <a:cubicBezTo>
                  <a:pt x="11897" y="3562"/>
                  <a:pt x="11669" y="3500"/>
                  <a:pt x="11703" y="3422"/>
                </a:cubicBezTo>
                <a:cubicBezTo>
                  <a:pt x="11722" y="3379"/>
                  <a:pt x="11678" y="3391"/>
                  <a:pt x="11682" y="3343"/>
                </a:cubicBezTo>
                <a:cubicBezTo>
                  <a:pt x="11658" y="3308"/>
                  <a:pt x="11639" y="3303"/>
                  <a:pt x="11637" y="3256"/>
                </a:cubicBezTo>
                <a:cubicBezTo>
                  <a:pt x="11634" y="3201"/>
                  <a:pt x="11531" y="3157"/>
                  <a:pt x="11516" y="3106"/>
                </a:cubicBezTo>
                <a:cubicBezTo>
                  <a:pt x="11505" y="3071"/>
                  <a:pt x="11568" y="3069"/>
                  <a:pt x="11537" y="3036"/>
                </a:cubicBezTo>
                <a:cubicBezTo>
                  <a:pt x="11510" y="3008"/>
                  <a:pt x="11518" y="2996"/>
                  <a:pt x="11504" y="2961"/>
                </a:cubicBezTo>
                <a:cubicBezTo>
                  <a:pt x="11444" y="2814"/>
                  <a:pt x="11236" y="2865"/>
                  <a:pt x="11155" y="2741"/>
                </a:cubicBezTo>
                <a:cubicBezTo>
                  <a:pt x="11174" y="2732"/>
                  <a:pt x="11208" y="2731"/>
                  <a:pt x="11221" y="2712"/>
                </a:cubicBezTo>
                <a:cubicBezTo>
                  <a:pt x="11237" y="2689"/>
                  <a:pt x="11206" y="2666"/>
                  <a:pt x="11221" y="2649"/>
                </a:cubicBezTo>
                <a:cubicBezTo>
                  <a:pt x="11244" y="2624"/>
                  <a:pt x="11247" y="2569"/>
                  <a:pt x="11246" y="2537"/>
                </a:cubicBezTo>
                <a:cubicBezTo>
                  <a:pt x="11243" y="2457"/>
                  <a:pt x="11129" y="2380"/>
                  <a:pt x="11059" y="2367"/>
                </a:cubicBezTo>
                <a:cubicBezTo>
                  <a:pt x="11011" y="2358"/>
                  <a:pt x="10959" y="2371"/>
                  <a:pt x="10913" y="2354"/>
                </a:cubicBezTo>
                <a:cubicBezTo>
                  <a:pt x="10779" y="2304"/>
                  <a:pt x="10596" y="2375"/>
                  <a:pt x="10419" y="2346"/>
                </a:cubicBezTo>
                <a:cubicBezTo>
                  <a:pt x="10501" y="2328"/>
                  <a:pt x="10343" y="2289"/>
                  <a:pt x="10332" y="2425"/>
                </a:cubicBezTo>
                <a:cubicBezTo>
                  <a:pt x="10322" y="2539"/>
                  <a:pt x="10476" y="2718"/>
                  <a:pt x="10157" y="2795"/>
                </a:cubicBezTo>
                <a:cubicBezTo>
                  <a:pt x="10107" y="2807"/>
                  <a:pt x="10052" y="2908"/>
                  <a:pt x="10128" y="2890"/>
                </a:cubicBezTo>
                <a:cubicBezTo>
                  <a:pt x="10060" y="2933"/>
                  <a:pt x="10158" y="2958"/>
                  <a:pt x="10194" y="2948"/>
                </a:cubicBezTo>
                <a:cubicBezTo>
                  <a:pt x="10281" y="2925"/>
                  <a:pt x="10273" y="2995"/>
                  <a:pt x="10298" y="3048"/>
                </a:cubicBezTo>
                <a:cubicBezTo>
                  <a:pt x="10305" y="3063"/>
                  <a:pt x="10307" y="3109"/>
                  <a:pt x="10323" y="3119"/>
                </a:cubicBezTo>
                <a:cubicBezTo>
                  <a:pt x="10342" y="3130"/>
                  <a:pt x="10360" y="3136"/>
                  <a:pt x="10373" y="3156"/>
                </a:cubicBezTo>
                <a:cubicBezTo>
                  <a:pt x="10397" y="3194"/>
                  <a:pt x="10309" y="3191"/>
                  <a:pt x="10294" y="3190"/>
                </a:cubicBezTo>
                <a:cubicBezTo>
                  <a:pt x="10305" y="3234"/>
                  <a:pt x="10305" y="3298"/>
                  <a:pt x="10361" y="3310"/>
                </a:cubicBezTo>
                <a:cubicBezTo>
                  <a:pt x="10369" y="3223"/>
                  <a:pt x="10564" y="3384"/>
                  <a:pt x="10639" y="3323"/>
                </a:cubicBezTo>
                <a:cubicBezTo>
                  <a:pt x="10693" y="3394"/>
                  <a:pt x="10609" y="3371"/>
                  <a:pt x="10776" y="3468"/>
                </a:cubicBezTo>
                <a:cubicBezTo>
                  <a:pt x="10808" y="3486"/>
                  <a:pt x="10842" y="3513"/>
                  <a:pt x="10880" y="3514"/>
                </a:cubicBezTo>
                <a:cubicBezTo>
                  <a:pt x="10913" y="3514"/>
                  <a:pt x="10941" y="3489"/>
                  <a:pt x="10972" y="3514"/>
                </a:cubicBezTo>
                <a:cubicBezTo>
                  <a:pt x="10921" y="3519"/>
                  <a:pt x="10986" y="3545"/>
                  <a:pt x="10968" y="3597"/>
                </a:cubicBezTo>
                <a:cubicBezTo>
                  <a:pt x="10959" y="3621"/>
                  <a:pt x="10935" y="3657"/>
                  <a:pt x="10947" y="3684"/>
                </a:cubicBezTo>
                <a:cubicBezTo>
                  <a:pt x="10991" y="3788"/>
                  <a:pt x="10801" y="3661"/>
                  <a:pt x="10793" y="3659"/>
                </a:cubicBezTo>
                <a:cubicBezTo>
                  <a:pt x="10668" y="3628"/>
                  <a:pt x="10555" y="3534"/>
                  <a:pt x="10431" y="3518"/>
                </a:cubicBezTo>
                <a:cubicBezTo>
                  <a:pt x="10376" y="3510"/>
                  <a:pt x="10324" y="3500"/>
                  <a:pt x="10269" y="3489"/>
                </a:cubicBezTo>
                <a:cubicBezTo>
                  <a:pt x="10248" y="3485"/>
                  <a:pt x="10090" y="3446"/>
                  <a:pt x="10174" y="3447"/>
                </a:cubicBezTo>
                <a:cubicBezTo>
                  <a:pt x="10135" y="3443"/>
                  <a:pt x="9990" y="3387"/>
                  <a:pt x="9974" y="3426"/>
                </a:cubicBezTo>
                <a:cubicBezTo>
                  <a:pt x="9957" y="3468"/>
                  <a:pt x="9898" y="3408"/>
                  <a:pt x="9962" y="3393"/>
                </a:cubicBezTo>
                <a:cubicBezTo>
                  <a:pt x="9840" y="3368"/>
                  <a:pt x="9726" y="3318"/>
                  <a:pt x="9604" y="3293"/>
                </a:cubicBezTo>
                <a:cubicBezTo>
                  <a:pt x="9403" y="3254"/>
                  <a:pt x="9184" y="3278"/>
                  <a:pt x="9047" y="3244"/>
                </a:cubicBezTo>
                <a:cubicBezTo>
                  <a:pt x="9008" y="3234"/>
                  <a:pt x="8966" y="3219"/>
                  <a:pt x="8931" y="3248"/>
                </a:cubicBezTo>
                <a:cubicBezTo>
                  <a:pt x="8926" y="3260"/>
                  <a:pt x="8921" y="3272"/>
                  <a:pt x="8919" y="3285"/>
                </a:cubicBezTo>
                <a:cubicBezTo>
                  <a:pt x="8908" y="3286"/>
                  <a:pt x="8896" y="3288"/>
                  <a:pt x="8885" y="3289"/>
                </a:cubicBezTo>
                <a:cubicBezTo>
                  <a:pt x="8859" y="3305"/>
                  <a:pt x="8842" y="3280"/>
                  <a:pt x="8823" y="3314"/>
                </a:cubicBezTo>
                <a:cubicBezTo>
                  <a:pt x="8873" y="3344"/>
                  <a:pt x="8933" y="3369"/>
                  <a:pt x="8968" y="3418"/>
                </a:cubicBezTo>
                <a:cubicBezTo>
                  <a:pt x="9001" y="3464"/>
                  <a:pt x="9043" y="3423"/>
                  <a:pt x="9068" y="3464"/>
                </a:cubicBezTo>
                <a:cubicBezTo>
                  <a:pt x="9152" y="3597"/>
                  <a:pt x="8894" y="3558"/>
                  <a:pt x="8865" y="3601"/>
                </a:cubicBezTo>
                <a:cubicBezTo>
                  <a:pt x="8883" y="3608"/>
                  <a:pt x="8938" y="3641"/>
                  <a:pt x="8927" y="3667"/>
                </a:cubicBezTo>
                <a:cubicBezTo>
                  <a:pt x="8910" y="3705"/>
                  <a:pt x="8829" y="3680"/>
                  <a:pt x="8802" y="3676"/>
                </a:cubicBezTo>
                <a:cubicBezTo>
                  <a:pt x="8735" y="3665"/>
                  <a:pt x="8672" y="3588"/>
                  <a:pt x="8769" y="3564"/>
                </a:cubicBezTo>
                <a:cubicBezTo>
                  <a:pt x="8746" y="3549"/>
                  <a:pt x="8602" y="3496"/>
                  <a:pt x="8682" y="3489"/>
                </a:cubicBezTo>
                <a:cubicBezTo>
                  <a:pt x="8618" y="3499"/>
                  <a:pt x="8543" y="3482"/>
                  <a:pt x="8490" y="3530"/>
                </a:cubicBezTo>
                <a:cubicBezTo>
                  <a:pt x="8498" y="3541"/>
                  <a:pt x="8507" y="3550"/>
                  <a:pt x="8515" y="3559"/>
                </a:cubicBezTo>
                <a:cubicBezTo>
                  <a:pt x="8510" y="3557"/>
                  <a:pt x="8413" y="3505"/>
                  <a:pt x="8420" y="3543"/>
                </a:cubicBezTo>
                <a:cubicBezTo>
                  <a:pt x="8424" y="3569"/>
                  <a:pt x="8392" y="3572"/>
                  <a:pt x="8370" y="3572"/>
                </a:cubicBezTo>
                <a:cubicBezTo>
                  <a:pt x="8306" y="3573"/>
                  <a:pt x="8338" y="3648"/>
                  <a:pt x="8191" y="3609"/>
                </a:cubicBezTo>
                <a:cubicBezTo>
                  <a:pt x="8099" y="3585"/>
                  <a:pt x="7762" y="3574"/>
                  <a:pt x="7792" y="3734"/>
                </a:cubicBezTo>
                <a:cubicBezTo>
                  <a:pt x="7754" y="3750"/>
                  <a:pt x="7721" y="3687"/>
                  <a:pt x="7692" y="3701"/>
                </a:cubicBezTo>
                <a:cubicBezTo>
                  <a:pt x="7668" y="3713"/>
                  <a:pt x="7624" y="3749"/>
                  <a:pt x="7626" y="3697"/>
                </a:cubicBezTo>
                <a:cubicBezTo>
                  <a:pt x="7585" y="3747"/>
                  <a:pt x="7460" y="3727"/>
                  <a:pt x="7406" y="3717"/>
                </a:cubicBezTo>
                <a:cubicBezTo>
                  <a:pt x="7406" y="3647"/>
                  <a:pt x="7511" y="3695"/>
                  <a:pt x="7543" y="3659"/>
                </a:cubicBezTo>
                <a:cubicBezTo>
                  <a:pt x="7531" y="3640"/>
                  <a:pt x="7432" y="3542"/>
                  <a:pt x="7518" y="3534"/>
                </a:cubicBezTo>
                <a:cubicBezTo>
                  <a:pt x="7486" y="3523"/>
                  <a:pt x="7450" y="3525"/>
                  <a:pt x="7418" y="3514"/>
                </a:cubicBezTo>
                <a:cubicBezTo>
                  <a:pt x="7479" y="3496"/>
                  <a:pt x="7549" y="3526"/>
                  <a:pt x="7605" y="3489"/>
                </a:cubicBezTo>
                <a:cubicBezTo>
                  <a:pt x="7480" y="3484"/>
                  <a:pt x="7252" y="3506"/>
                  <a:pt x="7165" y="3613"/>
                </a:cubicBezTo>
                <a:cubicBezTo>
                  <a:pt x="7203" y="3612"/>
                  <a:pt x="7234" y="3634"/>
                  <a:pt x="7260" y="3659"/>
                </a:cubicBezTo>
                <a:cubicBezTo>
                  <a:pt x="7240" y="3663"/>
                  <a:pt x="7162" y="3720"/>
                  <a:pt x="7148" y="3688"/>
                </a:cubicBezTo>
                <a:cubicBezTo>
                  <a:pt x="7135" y="3660"/>
                  <a:pt x="7171" y="3644"/>
                  <a:pt x="7131" y="3630"/>
                </a:cubicBezTo>
                <a:cubicBezTo>
                  <a:pt x="7089" y="3616"/>
                  <a:pt x="7034" y="3636"/>
                  <a:pt x="6998" y="3659"/>
                </a:cubicBezTo>
                <a:cubicBezTo>
                  <a:pt x="6961" y="3683"/>
                  <a:pt x="6908" y="3673"/>
                  <a:pt x="6865" y="3676"/>
                </a:cubicBezTo>
                <a:cubicBezTo>
                  <a:pt x="6786" y="3681"/>
                  <a:pt x="6720" y="3758"/>
                  <a:pt x="6653" y="3776"/>
                </a:cubicBezTo>
                <a:cubicBezTo>
                  <a:pt x="6559" y="3801"/>
                  <a:pt x="6492" y="3847"/>
                  <a:pt x="6387" y="3825"/>
                </a:cubicBezTo>
                <a:cubicBezTo>
                  <a:pt x="6431" y="3841"/>
                  <a:pt x="6473" y="3874"/>
                  <a:pt x="6508" y="3904"/>
                </a:cubicBezTo>
                <a:cubicBezTo>
                  <a:pt x="6470" y="3882"/>
                  <a:pt x="6350" y="3873"/>
                  <a:pt x="6313" y="3900"/>
                </a:cubicBezTo>
                <a:cubicBezTo>
                  <a:pt x="6277" y="3926"/>
                  <a:pt x="6245" y="3894"/>
                  <a:pt x="6217" y="3921"/>
                </a:cubicBezTo>
                <a:cubicBezTo>
                  <a:pt x="6272" y="3948"/>
                  <a:pt x="6241" y="3987"/>
                  <a:pt x="6230" y="4029"/>
                </a:cubicBezTo>
                <a:cubicBezTo>
                  <a:pt x="6219" y="4068"/>
                  <a:pt x="6283" y="4097"/>
                  <a:pt x="6225" y="4129"/>
                </a:cubicBezTo>
                <a:cubicBezTo>
                  <a:pt x="6199" y="4143"/>
                  <a:pt x="6027" y="4125"/>
                  <a:pt x="5972" y="4170"/>
                </a:cubicBezTo>
                <a:cubicBezTo>
                  <a:pt x="5981" y="4161"/>
                  <a:pt x="5988" y="4152"/>
                  <a:pt x="5997" y="4141"/>
                </a:cubicBezTo>
                <a:cubicBezTo>
                  <a:pt x="5939" y="4138"/>
                  <a:pt x="5866" y="4159"/>
                  <a:pt x="5814" y="4125"/>
                </a:cubicBezTo>
                <a:cubicBezTo>
                  <a:pt x="5777" y="4100"/>
                  <a:pt x="5759" y="4057"/>
                  <a:pt x="5718" y="4037"/>
                </a:cubicBezTo>
                <a:cubicBezTo>
                  <a:pt x="5675" y="4017"/>
                  <a:pt x="5612" y="4031"/>
                  <a:pt x="5577" y="3992"/>
                </a:cubicBezTo>
                <a:cubicBezTo>
                  <a:pt x="5535" y="3944"/>
                  <a:pt x="5601" y="3918"/>
                  <a:pt x="5639" y="3909"/>
                </a:cubicBezTo>
                <a:cubicBezTo>
                  <a:pt x="5635" y="3898"/>
                  <a:pt x="5631" y="3886"/>
                  <a:pt x="5627" y="3875"/>
                </a:cubicBezTo>
                <a:cubicBezTo>
                  <a:pt x="5728" y="3840"/>
                  <a:pt x="5837" y="3872"/>
                  <a:pt x="5939" y="3842"/>
                </a:cubicBezTo>
                <a:cubicBezTo>
                  <a:pt x="5905" y="3764"/>
                  <a:pt x="5817" y="3743"/>
                  <a:pt x="5752" y="3701"/>
                </a:cubicBezTo>
                <a:cubicBezTo>
                  <a:pt x="5680" y="3655"/>
                  <a:pt x="5634" y="3626"/>
                  <a:pt x="5544" y="3618"/>
                </a:cubicBezTo>
                <a:cubicBezTo>
                  <a:pt x="5450" y="3609"/>
                  <a:pt x="5348" y="3646"/>
                  <a:pt x="5257" y="3622"/>
                </a:cubicBezTo>
                <a:cubicBezTo>
                  <a:pt x="5213" y="3610"/>
                  <a:pt x="5122" y="3561"/>
                  <a:pt x="5082" y="3605"/>
                </a:cubicBezTo>
                <a:cubicBezTo>
                  <a:pt x="5154" y="3627"/>
                  <a:pt x="5243" y="3654"/>
                  <a:pt x="5307" y="3692"/>
                </a:cubicBezTo>
                <a:cubicBezTo>
                  <a:pt x="5345" y="3716"/>
                  <a:pt x="5306" y="3773"/>
                  <a:pt x="5357" y="3780"/>
                </a:cubicBezTo>
                <a:cubicBezTo>
                  <a:pt x="5312" y="3787"/>
                  <a:pt x="5328" y="3805"/>
                  <a:pt x="5353" y="3821"/>
                </a:cubicBezTo>
                <a:cubicBezTo>
                  <a:pt x="5302" y="3824"/>
                  <a:pt x="5339" y="3841"/>
                  <a:pt x="5336" y="3871"/>
                </a:cubicBezTo>
                <a:cubicBezTo>
                  <a:pt x="5329" y="3935"/>
                  <a:pt x="5264" y="4015"/>
                  <a:pt x="5319" y="4037"/>
                </a:cubicBezTo>
                <a:cubicBezTo>
                  <a:pt x="5378" y="4061"/>
                  <a:pt x="5432" y="4051"/>
                  <a:pt x="5481" y="4104"/>
                </a:cubicBezTo>
                <a:cubicBezTo>
                  <a:pt x="5509" y="4133"/>
                  <a:pt x="5492" y="4191"/>
                  <a:pt x="5540" y="4204"/>
                </a:cubicBezTo>
                <a:cubicBezTo>
                  <a:pt x="5433" y="4237"/>
                  <a:pt x="5476" y="4390"/>
                  <a:pt x="5523" y="4449"/>
                </a:cubicBezTo>
                <a:cubicBezTo>
                  <a:pt x="5484" y="4418"/>
                  <a:pt x="5465" y="4362"/>
                  <a:pt x="5411" y="4353"/>
                </a:cubicBezTo>
                <a:cubicBezTo>
                  <a:pt x="5382" y="4348"/>
                  <a:pt x="5329" y="4353"/>
                  <a:pt x="5332" y="4395"/>
                </a:cubicBezTo>
                <a:cubicBezTo>
                  <a:pt x="5320" y="4390"/>
                  <a:pt x="5308" y="4383"/>
                  <a:pt x="5299" y="4374"/>
                </a:cubicBezTo>
                <a:cubicBezTo>
                  <a:pt x="5316" y="4357"/>
                  <a:pt x="5337" y="4346"/>
                  <a:pt x="5361" y="4341"/>
                </a:cubicBezTo>
                <a:cubicBezTo>
                  <a:pt x="5343" y="4257"/>
                  <a:pt x="5173" y="4286"/>
                  <a:pt x="5062" y="4253"/>
                </a:cubicBezTo>
                <a:cubicBezTo>
                  <a:pt x="5000" y="4235"/>
                  <a:pt x="4962" y="4279"/>
                  <a:pt x="4925" y="4320"/>
                </a:cubicBezTo>
                <a:cubicBezTo>
                  <a:pt x="4878" y="4371"/>
                  <a:pt x="4827" y="4384"/>
                  <a:pt x="4762" y="4399"/>
                </a:cubicBezTo>
                <a:cubicBezTo>
                  <a:pt x="4697" y="4414"/>
                  <a:pt x="4659" y="4455"/>
                  <a:pt x="4604" y="4490"/>
                </a:cubicBezTo>
                <a:cubicBezTo>
                  <a:pt x="4574" y="4510"/>
                  <a:pt x="4486" y="4533"/>
                  <a:pt x="4492" y="4582"/>
                </a:cubicBezTo>
                <a:cubicBezTo>
                  <a:pt x="4501" y="4653"/>
                  <a:pt x="4679" y="4677"/>
                  <a:pt x="4758" y="4864"/>
                </a:cubicBezTo>
                <a:cubicBezTo>
                  <a:pt x="4519" y="4792"/>
                  <a:pt x="4585" y="4883"/>
                  <a:pt x="4451" y="4827"/>
                </a:cubicBezTo>
                <a:cubicBezTo>
                  <a:pt x="4201" y="4723"/>
                  <a:pt x="4171" y="4876"/>
                  <a:pt x="4151" y="4790"/>
                </a:cubicBezTo>
                <a:cubicBezTo>
                  <a:pt x="4176" y="4792"/>
                  <a:pt x="4201" y="4779"/>
                  <a:pt x="4218" y="4761"/>
                </a:cubicBezTo>
                <a:cubicBezTo>
                  <a:pt x="4119" y="4789"/>
                  <a:pt x="4053" y="4691"/>
                  <a:pt x="3964" y="4673"/>
                </a:cubicBezTo>
                <a:cubicBezTo>
                  <a:pt x="3931" y="4667"/>
                  <a:pt x="3866" y="4633"/>
                  <a:pt x="3844" y="4677"/>
                </a:cubicBezTo>
                <a:cubicBezTo>
                  <a:pt x="3820" y="4726"/>
                  <a:pt x="3817" y="4743"/>
                  <a:pt x="3748" y="4740"/>
                </a:cubicBezTo>
                <a:cubicBezTo>
                  <a:pt x="3800" y="4810"/>
                  <a:pt x="3881" y="4849"/>
                  <a:pt x="3948" y="4902"/>
                </a:cubicBezTo>
                <a:cubicBezTo>
                  <a:pt x="3979" y="4927"/>
                  <a:pt x="4020" y="4921"/>
                  <a:pt x="4056" y="4910"/>
                </a:cubicBezTo>
                <a:cubicBezTo>
                  <a:pt x="4102" y="4896"/>
                  <a:pt x="4131" y="4927"/>
                  <a:pt x="4172" y="4939"/>
                </a:cubicBezTo>
                <a:cubicBezTo>
                  <a:pt x="4139" y="4982"/>
                  <a:pt x="4268" y="5079"/>
                  <a:pt x="4122" y="5064"/>
                </a:cubicBezTo>
                <a:cubicBezTo>
                  <a:pt x="4083" y="5060"/>
                  <a:pt x="4071" y="5102"/>
                  <a:pt x="4014" y="5085"/>
                </a:cubicBezTo>
                <a:cubicBezTo>
                  <a:pt x="3955" y="5067"/>
                  <a:pt x="3890" y="5062"/>
                  <a:pt x="3831" y="5043"/>
                </a:cubicBezTo>
                <a:cubicBezTo>
                  <a:pt x="3783" y="5028"/>
                  <a:pt x="3758" y="4984"/>
                  <a:pt x="3715" y="4960"/>
                </a:cubicBezTo>
                <a:cubicBezTo>
                  <a:pt x="3692" y="4947"/>
                  <a:pt x="3695" y="4990"/>
                  <a:pt x="3669" y="4956"/>
                </a:cubicBezTo>
                <a:cubicBezTo>
                  <a:pt x="3619" y="4888"/>
                  <a:pt x="3548" y="4944"/>
                  <a:pt x="3503" y="4923"/>
                </a:cubicBezTo>
                <a:cubicBezTo>
                  <a:pt x="3465" y="4904"/>
                  <a:pt x="3427" y="4878"/>
                  <a:pt x="3387" y="4864"/>
                </a:cubicBezTo>
                <a:cubicBezTo>
                  <a:pt x="3396" y="4855"/>
                  <a:pt x="3403" y="4845"/>
                  <a:pt x="3412" y="4835"/>
                </a:cubicBezTo>
                <a:cubicBezTo>
                  <a:pt x="3401" y="4828"/>
                  <a:pt x="3389" y="4821"/>
                  <a:pt x="3378" y="4815"/>
                </a:cubicBezTo>
                <a:cubicBezTo>
                  <a:pt x="3390" y="4807"/>
                  <a:pt x="3404" y="4800"/>
                  <a:pt x="3416" y="4794"/>
                </a:cubicBezTo>
                <a:cubicBezTo>
                  <a:pt x="3374" y="4791"/>
                  <a:pt x="3372" y="4733"/>
                  <a:pt x="3329" y="4727"/>
                </a:cubicBezTo>
                <a:cubicBezTo>
                  <a:pt x="3372" y="4680"/>
                  <a:pt x="3265" y="4640"/>
                  <a:pt x="3241" y="4615"/>
                </a:cubicBezTo>
                <a:cubicBezTo>
                  <a:pt x="3217" y="4590"/>
                  <a:pt x="3338" y="4558"/>
                  <a:pt x="3295" y="4499"/>
                </a:cubicBezTo>
                <a:cubicBezTo>
                  <a:pt x="3380" y="4519"/>
                  <a:pt x="3250" y="4400"/>
                  <a:pt x="3229" y="4386"/>
                </a:cubicBezTo>
                <a:cubicBezTo>
                  <a:pt x="3140" y="4331"/>
                  <a:pt x="3019" y="4317"/>
                  <a:pt x="2917" y="4312"/>
                </a:cubicBezTo>
                <a:cubicBezTo>
                  <a:pt x="2947" y="4301"/>
                  <a:pt x="2997" y="4307"/>
                  <a:pt x="2984" y="4258"/>
                </a:cubicBezTo>
                <a:cubicBezTo>
                  <a:pt x="2946" y="4265"/>
                  <a:pt x="2859" y="4258"/>
                  <a:pt x="2822" y="4249"/>
                </a:cubicBezTo>
                <a:cubicBezTo>
                  <a:pt x="2857" y="4231"/>
                  <a:pt x="2901" y="4231"/>
                  <a:pt x="2938" y="4241"/>
                </a:cubicBezTo>
                <a:cubicBezTo>
                  <a:pt x="2900" y="4202"/>
                  <a:pt x="2838" y="4236"/>
                  <a:pt x="2792" y="4224"/>
                </a:cubicBezTo>
                <a:cubicBezTo>
                  <a:pt x="2827" y="4230"/>
                  <a:pt x="2857" y="4197"/>
                  <a:pt x="2892" y="4212"/>
                </a:cubicBezTo>
                <a:cubicBezTo>
                  <a:pt x="2856" y="4183"/>
                  <a:pt x="2805" y="4192"/>
                  <a:pt x="2763" y="4179"/>
                </a:cubicBezTo>
                <a:cubicBezTo>
                  <a:pt x="2841" y="4187"/>
                  <a:pt x="2703" y="4128"/>
                  <a:pt x="2672" y="4133"/>
                </a:cubicBezTo>
                <a:cubicBezTo>
                  <a:pt x="2682" y="4122"/>
                  <a:pt x="2691" y="4115"/>
                  <a:pt x="2701" y="4104"/>
                </a:cubicBezTo>
                <a:cubicBezTo>
                  <a:pt x="2649" y="4067"/>
                  <a:pt x="2587" y="4074"/>
                  <a:pt x="2531" y="4050"/>
                </a:cubicBezTo>
                <a:cubicBezTo>
                  <a:pt x="2571" y="4056"/>
                  <a:pt x="2612" y="4034"/>
                  <a:pt x="2651" y="4050"/>
                </a:cubicBezTo>
                <a:cubicBezTo>
                  <a:pt x="2693" y="4066"/>
                  <a:pt x="2744" y="4072"/>
                  <a:pt x="2788" y="4071"/>
                </a:cubicBezTo>
                <a:cubicBezTo>
                  <a:pt x="2699" y="4074"/>
                  <a:pt x="2877" y="4162"/>
                  <a:pt x="2900" y="4170"/>
                </a:cubicBezTo>
                <a:cubicBezTo>
                  <a:pt x="2928" y="4180"/>
                  <a:pt x="2981" y="4159"/>
                  <a:pt x="3000" y="4175"/>
                </a:cubicBezTo>
                <a:cubicBezTo>
                  <a:pt x="3028" y="4197"/>
                  <a:pt x="3061" y="4200"/>
                  <a:pt x="3083" y="4166"/>
                </a:cubicBezTo>
                <a:cubicBezTo>
                  <a:pt x="3072" y="4219"/>
                  <a:pt x="3147" y="4189"/>
                  <a:pt x="3175" y="4237"/>
                </a:cubicBezTo>
                <a:cubicBezTo>
                  <a:pt x="3178" y="4242"/>
                  <a:pt x="3280" y="4226"/>
                  <a:pt x="3304" y="4237"/>
                </a:cubicBezTo>
                <a:cubicBezTo>
                  <a:pt x="3414" y="4288"/>
                  <a:pt x="3519" y="4311"/>
                  <a:pt x="3640" y="4316"/>
                </a:cubicBezTo>
                <a:cubicBezTo>
                  <a:pt x="3935" y="4329"/>
                  <a:pt x="4011" y="4445"/>
                  <a:pt x="4417" y="4349"/>
                </a:cubicBezTo>
                <a:cubicBezTo>
                  <a:pt x="4659" y="4292"/>
                  <a:pt x="4853" y="4064"/>
                  <a:pt x="4700" y="4025"/>
                </a:cubicBezTo>
                <a:cubicBezTo>
                  <a:pt x="4679" y="4020"/>
                  <a:pt x="4653" y="3954"/>
                  <a:pt x="4646" y="3933"/>
                </a:cubicBezTo>
                <a:cubicBezTo>
                  <a:pt x="4628" y="3881"/>
                  <a:pt x="4609" y="3892"/>
                  <a:pt x="4567" y="3871"/>
                </a:cubicBezTo>
                <a:cubicBezTo>
                  <a:pt x="4520" y="3848"/>
                  <a:pt x="4471" y="3854"/>
                  <a:pt x="4430" y="3817"/>
                </a:cubicBezTo>
                <a:cubicBezTo>
                  <a:pt x="4394" y="3784"/>
                  <a:pt x="4347" y="3754"/>
                  <a:pt x="4301" y="3738"/>
                </a:cubicBezTo>
                <a:cubicBezTo>
                  <a:pt x="4309" y="3749"/>
                  <a:pt x="4315" y="3760"/>
                  <a:pt x="4322" y="3771"/>
                </a:cubicBezTo>
                <a:cubicBezTo>
                  <a:pt x="4219" y="3784"/>
                  <a:pt x="4105" y="3724"/>
                  <a:pt x="4018" y="3676"/>
                </a:cubicBezTo>
                <a:cubicBezTo>
                  <a:pt x="4030" y="3684"/>
                  <a:pt x="4041" y="3691"/>
                  <a:pt x="4052" y="3701"/>
                </a:cubicBezTo>
                <a:cubicBezTo>
                  <a:pt x="3941" y="3681"/>
                  <a:pt x="3855" y="3600"/>
                  <a:pt x="3748" y="3568"/>
                </a:cubicBezTo>
                <a:cubicBezTo>
                  <a:pt x="3624" y="3531"/>
                  <a:pt x="3499" y="3495"/>
                  <a:pt x="3378" y="3447"/>
                </a:cubicBezTo>
                <a:cubicBezTo>
                  <a:pt x="3271" y="3405"/>
                  <a:pt x="3177" y="3435"/>
                  <a:pt x="3071" y="3418"/>
                </a:cubicBezTo>
                <a:cubicBezTo>
                  <a:pt x="3025" y="3411"/>
                  <a:pt x="2980" y="3390"/>
                  <a:pt x="2934" y="3389"/>
                </a:cubicBezTo>
                <a:cubicBezTo>
                  <a:pt x="2892" y="3388"/>
                  <a:pt x="2846" y="3404"/>
                  <a:pt x="2805" y="3389"/>
                </a:cubicBezTo>
                <a:cubicBezTo>
                  <a:pt x="2802" y="3459"/>
                  <a:pt x="2717" y="3443"/>
                  <a:pt x="2688" y="3501"/>
                </a:cubicBezTo>
                <a:cubicBezTo>
                  <a:pt x="2664" y="3452"/>
                  <a:pt x="2746" y="3454"/>
                  <a:pt x="2771" y="3437"/>
                </a:cubicBezTo>
                <a:cubicBezTo>
                  <a:pt x="2748" y="3430"/>
                  <a:pt x="2716" y="3418"/>
                  <a:pt x="2772" y="3410"/>
                </a:cubicBezTo>
                <a:cubicBezTo>
                  <a:pt x="2730" y="3401"/>
                  <a:pt x="2743" y="3396"/>
                  <a:pt x="2772" y="3381"/>
                </a:cubicBezTo>
                <a:cubicBezTo>
                  <a:pt x="2737" y="3340"/>
                  <a:pt x="2679" y="3361"/>
                  <a:pt x="2643" y="3385"/>
                </a:cubicBezTo>
                <a:cubicBezTo>
                  <a:pt x="2650" y="3374"/>
                  <a:pt x="2657" y="3367"/>
                  <a:pt x="2664" y="3356"/>
                </a:cubicBezTo>
                <a:cubicBezTo>
                  <a:pt x="2593" y="3354"/>
                  <a:pt x="2583" y="3326"/>
                  <a:pt x="2518" y="3347"/>
                </a:cubicBezTo>
                <a:cubicBezTo>
                  <a:pt x="2524" y="3346"/>
                  <a:pt x="2529" y="3341"/>
                  <a:pt x="2535" y="3339"/>
                </a:cubicBezTo>
                <a:cubicBezTo>
                  <a:pt x="2497" y="3319"/>
                  <a:pt x="2458" y="3309"/>
                  <a:pt x="2418" y="3293"/>
                </a:cubicBezTo>
                <a:cubicBezTo>
                  <a:pt x="2422" y="3282"/>
                  <a:pt x="2427" y="3273"/>
                  <a:pt x="2435" y="3264"/>
                </a:cubicBezTo>
                <a:cubicBezTo>
                  <a:pt x="2469" y="3305"/>
                  <a:pt x="2657" y="3354"/>
                  <a:pt x="2668" y="3273"/>
                </a:cubicBezTo>
                <a:cubicBezTo>
                  <a:pt x="2616" y="3251"/>
                  <a:pt x="2561" y="3262"/>
                  <a:pt x="2510" y="3235"/>
                </a:cubicBezTo>
                <a:cubicBezTo>
                  <a:pt x="2475" y="3217"/>
                  <a:pt x="2421" y="3191"/>
                  <a:pt x="2381" y="3206"/>
                </a:cubicBezTo>
                <a:cubicBezTo>
                  <a:pt x="2391" y="3215"/>
                  <a:pt x="2400" y="3222"/>
                  <a:pt x="2410" y="3231"/>
                </a:cubicBezTo>
                <a:cubicBezTo>
                  <a:pt x="2393" y="3233"/>
                  <a:pt x="2349" y="3225"/>
                  <a:pt x="2344" y="3252"/>
                </a:cubicBezTo>
                <a:cubicBezTo>
                  <a:pt x="2340" y="3269"/>
                  <a:pt x="2297" y="3292"/>
                  <a:pt x="2285" y="3285"/>
                </a:cubicBezTo>
                <a:cubicBezTo>
                  <a:pt x="2247" y="3263"/>
                  <a:pt x="2191" y="3260"/>
                  <a:pt x="2148" y="3252"/>
                </a:cubicBezTo>
                <a:cubicBezTo>
                  <a:pt x="2178" y="3273"/>
                  <a:pt x="2195" y="3310"/>
                  <a:pt x="2148" y="3323"/>
                </a:cubicBezTo>
                <a:cubicBezTo>
                  <a:pt x="2100" y="3335"/>
                  <a:pt x="2019" y="3303"/>
                  <a:pt x="2010" y="3291"/>
                </a:cubicBezTo>
                <a:cubicBezTo>
                  <a:pt x="2048" y="3376"/>
                  <a:pt x="1915" y="3373"/>
                  <a:pt x="1870" y="3389"/>
                </a:cubicBezTo>
                <a:cubicBezTo>
                  <a:pt x="1800" y="3403"/>
                  <a:pt x="1873" y="3438"/>
                  <a:pt x="1791" y="3479"/>
                </a:cubicBezTo>
                <a:lnTo>
                  <a:pt x="1791" y="3479"/>
                </a:lnTo>
                <a:cubicBezTo>
                  <a:pt x="1744" y="3505"/>
                  <a:pt x="1682" y="3509"/>
                  <a:pt x="1642" y="3523"/>
                </a:cubicBezTo>
                <a:cubicBezTo>
                  <a:pt x="1857" y="3552"/>
                  <a:pt x="1583" y="3594"/>
                  <a:pt x="1712" y="3699"/>
                </a:cubicBezTo>
                <a:cubicBezTo>
                  <a:pt x="1782" y="3757"/>
                  <a:pt x="1855" y="3728"/>
                  <a:pt x="2040" y="3867"/>
                </a:cubicBezTo>
                <a:cubicBezTo>
                  <a:pt x="2162" y="3959"/>
                  <a:pt x="1854" y="4047"/>
                  <a:pt x="1902" y="4136"/>
                </a:cubicBezTo>
                <a:cubicBezTo>
                  <a:pt x="1941" y="4225"/>
                  <a:pt x="2144" y="4334"/>
                  <a:pt x="2200" y="4500"/>
                </a:cubicBezTo>
                <a:cubicBezTo>
                  <a:pt x="2170" y="4501"/>
                  <a:pt x="2136" y="4511"/>
                  <a:pt x="2106" y="4517"/>
                </a:cubicBezTo>
                <a:cubicBezTo>
                  <a:pt x="2149" y="4529"/>
                  <a:pt x="2124" y="4597"/>
                  <a:pt x="2107" y="4620"/>
                </a:cubicBezTo>
                <a:cubicBezTo>
                  <a:pt x="2091" y="4642"/>
                  <a:pt x="2155" y="4655"/>
                  <a:pt x="2164" y="4677"/>
                </a:cubicBezTo>
                <a:cubicBezTo>
                  <a:pt x="2112" y="4688"/>
                  <a:pt x="2102" y="4730"/>
                  <a:pt x="2143" y="4766"/>
                </a:cubicBezTo>
                <a:cubicBezTo>
                  <a:pt x="2179" y="4799"/>
                  <a:pt x="2244" y="4761"/>
                  <a:pt x="2266" y="4817"/>
                </a:cubicBezTo>
                <a:cubicBezTo>
                  <a:pt x="2154" y="4868"/>
                  <a:pt x="2308" y="4921"/>
                  <a:pt x="2360" y="4948"/>
                </a:cubicBezTo>
                <a:cubicBezTo>
                  <a:pt x="2459" y="4997"/>
                  <a:pt x="2312" y="5091"/>
                  <a:pt x="2264" y="5116"/>
                </a:cubicBezTo>
                <a:cubicBezTo>
                  <a:pt x="2334" y="5149"/>
                  <a:pt x="2649" y="5311"/>
                  <a:pt x="2678" y="5363"/>
                </a:cubicBezTo>
                <a:cubicBezTo>
                  <a:pt x="2693" y="5387"/>
                  <a:pt x="2677" y="5406"/>
                  <a:pt x="2663" y="5444"/>
                </a:cubicBezTo>
                <a:cubicBezTo>
                  <a:pt x="2633" y="5524"/>
                  <a:pt x="2582" y="5558"/>
                  <a:pt x="2519" y="5607"/>
                </a:cubicBezTo>
                <a:cubicBezTo>
                  <a:pt x="2375" y="5766"/>
                  <a:pt x="2247" y="5895"/>
                  <a:pt x="2034" y="6014"/>
                </a:cubicBezTo>
                <a:cubicBezTo>
                  <a:pt x="2005" y="6029"/>
                  <a:pt x="1893" y="6113"/>
                  <a:pt x="1872" y="6145"/>
                </a:cubicBezTo>
                <a:cubicBezTo>
                  <a:pt x="1929" y="6145"/>
                  <a:pt x="1958" y="6144"/>
                  <a:pt x="2007" y="6111"/>
                </a:cubicBezTo>
                <a:cubicBezTo>
                  <a:pt x="2026" y="6099"/>
                  <a:pt x="2072" y="6071"/>
                  <a:pt x="2094" y="6095"/>
                </a:cubicBezTo>
                <a:cubicBezTo>
                  <a:pt x="2064" y="6112"/>
                  <a:pt x="2087" y="6147"/>
                  <a:pt x="2094" y="6169"/>
                </a:cubicBezTo>
                <a:cubicBezTo>
                  <a:pt x="2073" y="6159"/>
                  <a:pt x="2052" y="6148"/>
                  <a:pt x="2032" y="6136"/>
                </a:cubicBezTo>
                <a:cubicBezTo>
                  <a:pt x="2067" y="6176"/>
                  <a:pt x="2153" y="6243"/>
                  <a:pt x="2202" y="6261"/>
                </a:cubicBezTo>
                <a:cubicBezTo>
                  <a:pt x="2273" y="6286"/>
                  <a:pt x="2332" y="6238"/>
                  <a:pt x="2402" y="6286"/>
                </a:cubicBezTo>
                <a:cubicBezTo>
                  <a:pt x="2405" y="6288"/>
                  <a:pt x="2548" y="6365"/>
                  <a:pt x="2485" y="6365"/>
                </a:cubicBezTo>
                <a:cubicBezTo>
                  <a:pt x="2416" y="6365"/>
                  <a:pt x="2352" y="6321"/>
                  <a:pt x="2281" y="6319"/>
                </a:cubicBezTo>
                <a:cubicBezTo>
                  <a:pt x="2220" y="6317"/>
                  <a:pt x="2207" y="6386"/>
                  <a:pt x="2152" y="6390"/>
                </a:cubicBezTo>
                <a:cubicBezTo>
                  <a:pt x="2121" y="6392"/>
                  <a:pt x="2082" y="6348"/>
                  <a:pt x="2061" y="6390"/>
                </a:cubicBezTo>
                <a:cubicBezTo>
                  <a:pt x="2055" y="6402"/>
                  <a:pt x="2053" y="6423"/>
                  <a:pt x="2036" y="6423"/>
                </a:cubicBezTo>
                <a:cubicBezTo>
                  <a:pt x="2007" y="6423"/>
                  <a:pt x="1951" y="6366"/>
                  <a:pt x="1961" y="6423"/>
                </a:cubicBezTo>
                <a:cubicBezTo>
                  <a:pt x="1966" y="6450"/>
                  <a:pt x="1990" y="6461"/>
                  <a:pt x="1969" y="6489"/>
                </a:cubicBezTo>
                <a:cubicBezTo>
                  <a:pt x="1990" y="6497"/>
                  <a:pt x="2011" y="6509"/>
                  <a:pt x="2019" y="6531"/>
                </a:cubicBezTo>
                <a:cubicBezTo>
                  <a:pt x="1965" y="6530"/>
                  <a:pt x="1953" y="6559"/>
                  <a:pt x="1940" y="6610"/>
                </a:cubicBezTo>
                <a:cubicBezTo>
                  <a:pt x="1917" y="6677"/>
                  <a:pt x="1839" y="6677"/>
                  <a:pt x="1861" y="6749"/>
                </a:cubicBezTo>
                <a:cubicBezTo>
                  <a:pt x="1868" y="6773"/>
                  <a:pt x="1884" y="6793"/>
                  <a:pt x="1891" y="6818"/>
                </a:cubicBezTo>
                <a:cubicBezTo>
                  <a:pt x="1900" y="6848"/>
                  <a:pt x="1875" y="6871"/>
                  <a:pt x="1885" y="6901"/>
                </a:cubicBezTo>
                <a:cubicBezTo>
                  <a:pt x="1893" y="6922"/>
                  <a:pt x="1922" y="6938"/>
                  <a:pt x="1937" y="6953"/>
                </a:cubicBezTo>
                <a:cubicBezTo>
                  <a:pt x="1959" y="6975"/>
                  <a:pt x="1937" y="6995"/>
                  <a:pt x="1983" y="7017"/>
                </a:cubicBezTo>
                <a:cubicBezTo>
                  <a:pt x="1951" y="7054"/>
                  <a:pt x="1880" y="7087"/>
                  <a:pt x="1901" y="7133"/>
                </a:cubicBezTo>
                <a:cubicBezTo>
                  <a:pt x="1949" y="7150"/>
                  <a:pt x="2035" y="7223"/>
                  <a:pt x="2027" y="7252"/>
                </a:cubicBezTo>
                <a:cubicBezTo>
                  <a:pt x="2023" y="7270"/>
                  <a:pt x="1998" y="7338"/>
                  <a:pt x="1983" y="7356"/>
                </a:cubicBezTo>
                <a:cubicBezTo>
                  <a:pt x="2077" y="7349"/>
                  <a:pt x="2033" y="7380"/>
                  <a:pt x="2076" y="7396"/>
                </a:cubicBezTo>
                <a:cubicBezTo>
                  <a:pt x="2121" y="7413"/>
                  <a:pt x="2163" y="7571"/>
                  <a:pt x="2172" y="7615"/>
                </a:cubicBezTo>
                <a:cubicBezTo>
                  <a:pt x="2188" y="7619"/>
                  <a:pt x="2202" y="7622"/>
                  <a:pt x="2210" y="7616"/>
                </a:cubicBezTo>
                <a:cubicBezTo>
                  <a:pt x="2277" y="7610"/>
                  <a:pt x="2464" y="7619"/>
                  <a:pt x="2479" y="7665"/>
                </a:cubicBezTo>
                <a:cubicBezTo>
                  <a:pt x="2491" y="7676"/>
                  <a:pt x="2480" y="7696"/>
                  <a:pt x="2481" y="7713"/>
                </a:cubicBezTo>
                <a:cubicBezTo>
                  <a:pt x="2484" y="7763"/>
                  <a:pt x="2591" y="7721"/>
                  <a:pt x="2619" y="7706"/>
                </a:cubicBezTo>
                <a:cubicBezTo>
                  <a:pt x="2736" y="7651"/>
                  <a:pt x="2760" y="7720"/>
                  <a:pt x="2840" y="7754"/>
                </a:cubicBezTo>
                <a:cubicBezTo>
                  <a:pt x="2951" y="7800"/>
                  <a:pt x="2852" y="7814"/>
                  <a:pt x="2921" y="7926"/>
                </a:cubicBezTo>
                <a:cubicBezTo>
                  <a:pt x="2939" y="7959"/>
                  <a:pt x="2948" y="7969"/>
                  <a:pt x="2915" y="7993"/>
                </a:cubicBezTo>
                <a:cubicBezTo>
                  <a:pt x="2871" y="8025"/>
                  <a:pt x="2943" y="8071"/>
                  <a:pt x="2969" y="8097"/>
                </a:cubicBezTo>
                <a:cubicBezTo>
                  <a:pt x="3026" y="8152"/>
                  <a:pt x="3044" y="8239"/>
                  <a:pt x="3133" y="8270"/>
                </a:cubicBezTo>
                <a:cubicBezTo>
                  <a:pt x="3159" y="8279"/>
                  <a:pt x="3201" y="8287"/>
                  <a:pt x="3212" y="8316"/>
                </a:cubicBezTo>
                <a:cubicBezTo>
                  <a:pt x="3230" y="8363"/>
                  <a:pt x="3157" y="8409"/>
                  <a:pt x="3272" y="8383"/>
                </a:cubicBezTo>
                <a:cubicBezTo>
                  <a:pt x="3292" y="8379"/>
                  <a:pt x="3316" y="8392"/>
                  <a:pt x="3337" y="8394"/>
                </a:cubicBezTo>
                <a:cubicBezTo>
                  <a:pt x="3406" y="8403"/>
                  <a:pt x="3364" y="8419"/>
                  <a:pt x="3392" y="8450"/>
                </a:cubicBezTo>
                <a:cubicBezTo>
                  <a:pt x="3407" y="8468"/>
                  <a:pt x="3456" y="8479"/>
                  <a:pt x="3475" y="8514"/>
                </a:cubicBezTo>
                <a:cubicBezTo>
                  <a:pt x="3501" y="8559"/>
                  <a:pt x="3444" y="8563"/>
                  <a:pt x="3427" y="8575"/>
                </a:cubicBezTo>
                <a:cubicBezTo>
                  <a:pt x="3394" y="8596"/>
                  <a:pt x="3384" y="8611"/>
                  <a:pt x="3333" y="8623"/>
                </a:cubicBezTo>
                <a:cubicBezTo>
                  <a:pt x="3271" y="8638"/>
                  <a:pt x="3234" y="8582"/>
                  <a:pt x="3179" y="8593"/>
                </a:cubicBezTo>
                <a:cubicBezTo>
                  <a:pt x="3052" y="8620"/>
                  <a:pt x="3112" y="8665"/>
                  <a:pt x="3177" y="8712"/>
                </a:cubicBezTo>
                <a:cubicBezTo>
                  <a:pt x="3208" y="8735"/>
                  <a:pt x="3201" y="8783"/>
                  <a:pt x="3209" y="8817"/>
                </a:cubicBezTo>
                <a:cubicBezTo>
                  <a:pt x="3223" y="8871"/>
                  <a:pt x="3263" y="8917"/>
                  <a:pt x="3292" y="8964"/>
                </a:cubicBezTo>
                <a:cubicBezTo>
                  <a:pt x="3396" y="8994"/>
                  <a:pt x="3419" y="8962"/>
                  <a:pt x="3427" y="8885"/>
                </a:cubicBezTo>
                <a:cubicBezTo>
                  <a:pt x="3580" y="8906"/>
                  <a:pt x="3546" y="8913"/>
                  <a:pt x="3647" y="8879"/>
                </a:cubicBezTo>
                <a:cubicBezTo>
                  <a:pt x="3696" y="8876"/>
                  <a:pt x="3745" y="8912"/>
                  <a:pt x="3797" y="8883"/>
                </a:cubicBezTo>
                <a:cubicBezTo>
                  <a:pt x="3844" y="8864"/>
                  <a:pt x="3893" y="8957"/>
                  <a:pt x="3907" y="8985"/>
                </a:cubicBezTo>
                <a:cubicBezTo>
                  <a:pt x="3937" y="9040"/>
                  <a:pt x="3995" y="9039"/>
                  <a:pt x="4014" y="9083"/>
                </a:cubicBezTo>
                <a:cubicBezTo>
                  <a:pt x="3987" y="9095"/>
                  <a:pt x="3930" y="9105"/>
                  <a:pt x="3932" y="9119"/>
                </a:cubicBezTo>
                <a:cubicBezTo>
                  <a:pt x="3939" y="9147"/>
                  <a:pt x="4016" y="9225"/>
                  <a:pt x="3977" y="9251"/>
                </a:cubicBezTo>
                <a:cubicBezTo>
                  <a:pt x="4015" y="9264"/>
                  <a:pt x="4113" y="9299"/>
                  <a:pt x="4158" y="9275"/>
                </a:cubicBezTo>
                <a:cubicBezTo>
                  <a:pt x="4210" y="9247"/>
                  <a:pt x="4241" y="9330"/>
                  <a:pt x="4296" y="9327"/>
                </a:cubicBezTo>
                <a:lnTo>
                  <a:pt x="4297" y="9328"/>
                </a:lnTo>
                <a:lnTo>
                  <a:pt x="4297" y="9328"/>
                </a:lnTo>
                <a:lnTo>
                  <a:pt x="4297" y="9329"/>
                </a:lnTo>
                <a:cubicBezTo>
                  <a:pt x="4296" y="9344"/>
                  <a:pt x="4275" y="9358"/>
                  <a:pt x="4372" y="9536"/>
                </a:cubicBezTo>
                <a:cubicBezTo>
                  <a:pt x="4410" y="9590"/>
                  <a:pt x="4468" y="9527"/>
                  <a:pt x="4513" y="9535"/>
                </a:cubicBezTo>
                <a:cubicBezTo>
                  <a:pt x="4563" y="9543"/>
                  <a:pt x="4613" y="9592"/>
                  <a:pt x="4671" y="9610"/>
                </a:cubicBezTo>
                <a:cubicBezTo>
                  <a:pt x="4741" y="9620"/>
                  <a:pt x="4884" y="9440"/>
                  <a:pt x="4961" y="9605"/>
                </a:cubicBezTo>
                <a:cubicBezTo>
                  <a:pt x="4986" y="9660"/>
                  <a:pt x="5066" y="9672"/>
                  <a:pt x="5083" y="9721"/>
                </a:cubicBezTo>
                <a:cubicBezTo>
                  <a:pt x="5152" y="9681"/>
                  <a:pt x="5121" y="9654"/>
                  <a:pt x="5205" y="9697"/>
                </a:cubicBezTo>
                <a:cubicBezTo>
                  <a:pt x="5248" y="9720"/>
                  <a:pt x="5365" y="9769"/>
                  <a:pt x="5401" y="9727"/>
                </a:cubicBezTo>
                <a:cubicBezTo>
                  <a:pt x="5429" y="9788"/>
                  <a:pt x="5484" y="9755"/>
                  <a:pt x="5516" y="9794"/>
                </a:cubicBezTo>
                <a:cubicBezTo>
                  <a:pt x="5589" y="9879"/>
                  <a:pt x="5640" y="9822"/>
                  <a:pt x="5679" y="9822"/>
                </a:cubicBezTo>
                <a:cubicBezTo>
                  <a:pt x="5644" y="9860"/>
                  <a:pt x="5729" y="9952"/>
                  <a:pt x="5659" y="10003"/>
                </a:cubicBezTo>
                <a:cubicBezTo>
                  <a:pt x="5638" y="10018"/>
                  <a:pt x="5581" y="10012"/>
                  <a:pt x="5609" y="10058"/>
                </a:cubicBezTo>
                <a:cubicBezTo>
                  <a:pt x="5635" y="10097"/>
                  <a:pt x="5684" y="10043"/>
                  <a:pt x="5686" y="10105"/>
                </a:cubicBezTo>
                <a:cubicBezTo>
                  <a:pt x="5662" y="10095"/>
                  <a:pt x="5590" y="10118"/>
                  <a:pt x="5611" y="10171"/>
                </a:cubicBezTo>
                <a:cubicBezTo>
                  <a:pt x="5618" y="10186"/>
                  <a:pt x="5730" y="10225"/>
                  <a:pt x="5672" y="10267"/>
                </a:cubicBezTo>
                <a:cubicBezTo>
                  <a:pt x="5684" y="10277"/>
                  <a:pt x="5697" y="10281"/>
                  <a:pt x="5713" y="10276"/>
                </a:cubicBezTo>
                <a:cubicBezTo>
                  <a:pt x="5721" y="10301"/>
                  <a:pt x="5692" y="10397"/>
                  <a:pt x="5681" y="10414"/>
                </a:cubicBezTo>
                <a:cubicBezTo>
                  <a:pt x="5647" y="10470"/>
                  <a:pt x="5562" y="10424"/>
                  <a:pt x="5508" y="10434"/>
                </a:cubicBezTo>
                <a:cubicBezTo>
                  <a:pt x="5476" y="10441"/>
                  <a:pt x="5448" y="10420"/>
                  <a:pt x="5417" y="10437"/>
                </a:cubicBezTo>
                <a:cubicBezTo>
                  <a:pt x="5382" y="10457"/>
                  <a:pt x="5392" y="10486"/>
                  <a:pt x="5347" y="10505"/>
                </a:cubicBezTo>
                <a:cubicBezTo>
                  <a:pt x="5246" y="10556"/>
                  <a:pt x="5257" y="10623"/>
                  <a:pt x="5299" y="10625"/>
                </a:cubicBezTo>
                <a:cubicBezTo>
                  <a:pt x="5284" y="10638"/>
                  <a:pt x="5287" y="10654"/>
                  <a:pt x="5284" y="10673"/>
                </a:cubicBezTo>
                <a:cubicBezTo>
                  <a:pt x="5305" y="10699"/>
                  <a:pt x="5342" y="10677"/>
                  <a:pt x="5365" y="10662"/>
                </a:cubicBezTo>
                <a:cubicBezTo>
                  <a:pt x="5360" y="10668"/>
                  <a:pt x="5352" y="10676"/>
                  <a:pt x="5348" y="10683"/>
                </a:cubicBezTo>
                <a:cubicBezTo>
                  <a:pt x="5405" y="10689"/>
                  <a:pt x="5457" y="10651"/>
                  <a:pt x="5511" y="10641"/>
                </a:cubicBezTo>
                <a:cubicBezTo>
                  <a:pt x="5579" y="10630"/>
                  <a:pt x="5548" y="10704"/>
                  <a:pt x="5602" y="10687"/>
                </a:cubicBezTo>
                <a:cubicBezTo>
                  <a:pt x="5560" y="10724"/>
                  <a:pt x="5485" y="10766"/>
                  <a:pt x="5423" y="10774"/>
                </a:cubicBezTo>
                <a:cubicBezTo>
                  <a:pt x="5299" y="10791"/>
                  <a:pt x="5392" y="10795"/>
                  <a:pt x="5378" y="10853"/>
                </a:cubicBezTo>
                <a:cubicBezTo>
                  <a:pt x="5340" y="10856"/>
                  <a:pt x="5312" y="10834"/>
                  <a:pt x="5274" y="10845"/>
                </a:cubicBezTo>
                <a:cubicBezTo>
                  <a:pt x="5239" y="10856"/>
                  <a:pt x="5210" y="10868"/>
                  <a:pt x="5174" y="10853"/>
                </a:cubicBezTo>
                <a:cubicBezTo>
                  <a:pt x="5201" y="10939"/>
                  <a:pt x="5249" y="10924"/>
                  <a:pt x="5311" y="10961"/>
                </a:cubicBezTo>
                <a:cubicBezTo>
                  <a:pt x="5336" y="10976"/>
                  <a:pt x="5429" y="11028"/>
                  <a:pt x="5419" y="11065"/>
                </a:cubicBezTo>
                <a:cubicBezTo>
                  <a:pt x="5389" y="11067"/>
                  <a:pt x="5356" y="11020"/>
                  <a:pt x="5328" y="11032"/>
                </a:cubicBezTo>
                <a:cubicBezTo>
                  <a:pt x="5303" y="11043"/>
                  <a:pt x="5306" y="11099"/>
                  <a:pt x="5290" y="11119"/>
                </a:cubicBezTo>
                <a:cubicBezTo>
                  <a:pt x="5286" y="11100"/>
                  <a:pt x="5282" y="11081"/>
                  <a:pt x="5278" y="11061"/>
                </a:cubicBezTo>
                <a:cubicBezTo>
                  <a:pt x="5241" y="11084"/>
                  <a:pt x="5239" y="11241"/>
                  <a:pt x="5178" y="11203"/>
                </a:cubicBezTo>
                <a:cubicBezTo>
                  <a:pt x="5175" y="11222"/>
                  <a:pt x="5192" y="11304"/>
                  <a:pt x="5211" y="11232"/>
                </a:cubicBezTo>
                <a:cubicBezTo>
                  <a:pt x="5215" y="11262"/>
                  <a:pt x="5240" y="11291"/>
                  <a:pt x="5224" y="11323"/>
                </a:cubicBezTo>
                <a:cubicBezTo>
                  <a:pt x="5202" y="11317"/>
                  <a:pt x="5066" y="11302"/>
                  <a:pt x="5078" y="11327"/>
                </a:cubicBezTo>
                <a:cubicBezTo>
                  <a:pt x="5037" y="11294"/>
                  <a:pt x="4953" y="11239"/>
                  <a:pt x="4933" y="11311"/>
                </a:cubicBezTo>
                <a:cubicBezTo>
                  <a:pt x="4942" y="11303"/>
                  <a:pt x="4951" y="11296"/>
                  <a:pt x="4962" y="11290"/>
                </a:cubicBezTo>
                <a:cubicBezTo>
                  <a:pt x="4964" y="11315"/>
                  <a:pt x="4978" y="11331"/>
                  <a:pt x="5003" y="11331"/>
                </a:cubicBezTo>
                <a:cubicBezTo>
                  <a:pt x="4977" y="11347"/>
                  <a:pt x="4942" y="11352"/>
                  <a:pt x="4929" y="11385"/>
                </a:cubicBezTo>
                <a:cubicBezTo>
                  <a:pt x="5013" y="11422"/>
                  <a:pt x="5100" y="11410"/>
                  <a:pt x="5153" y="11498"/>
                </a:cubicBezTo>
                <a:cubicBezTo>
                  <a:pt x="5180" y="11541"/>
                  <a:pt x="5317" y="11577"/>
                  <a:pt x="5274" y="11523"/>
                </a:cubicBezTo>
                <a:cubicBezTo>
                  <a:pt x="5335" y="11540"/>
                  <a:pt x="5365" y="11609"/>
                  <a:pt x="5419" y="11639"/>
                </a:cubicBezTo>
                <a:cubicBezTo>
                  <a:pt x="5478" y="11671"/>
                  <a:pt x="5546" y="11681"/>
                  <a:pt x="5606" y="11714"/>
                </a:cubicBezTo>
                <a:cubicBezTo>
                  <a:pt x="5741" y="11788"/>
                  <a:pt x="5830" y="11923"/>
                  <a:pt x="5966" y="11993"/>
                </a:cubicBezTo>
                <a:cubicBezTo>
                  <a:pt x="5973" y="11842"/>
                  <a:pt x="6295" y="11985"/>
                  <a:pt x="6357" y="12013"/>
                </a:cubicBezTo>
                <a:cubicBezTo>
                  <a:pt x="6432" y="12045"/>
                  <a:pt x="6492" y="12071"/>
                  <a:pt x="6575" y="12054"/>
                </a:cubicBezTo>
                <a:cubicBezTo>
                  <a:pt x="6615" y="12047"/>
                  <a:pt x="6647" y="12039"/>
                  <a:pt x="6694" y="12065"/>
                </a:cubicBezTo>
                <a:cubicBezTo>
                  <a:pt x="6709" y="12080"/>
                  <a:pt x="6775" y="12059"/>
                  <a:pt x="6809" y="12079"/>
                </a:cubicBezTo>
                <a:cubicBezTo>
                  <a:pt x="6884" y="12122"/>
                  <a:pt x="7017" y="12177"/>
                  <a:pt x="7071" y="12231"/>
                </a:cubicBezTo>
                <a:close/>
                <a:moveTo>
                  <a:pt x="39988" y="4803"/>
                </a:moveTo>
                <a:cubicBezTo>
                  <a:pt x="40020" y="4818"/>
                  <a:pt x="40057" y="4807"/>
                  <a:pt x="40086" y="4791"/>
                </a:cubicBezTo>
                <a:cubicBezTo>
                  <a:pt x="40051" y="4774"/>
                  <a:pt x="39974" y="4730"/>
                  <a:pt x="39988" y="4803"/>
                </a:cubicBezTo>
                <a:close/>
                <a:moveTo>
                  <a:pt x="35190" y="2736"/>
                </a:moveTo>
                <a:cubicBezTo>
                  <a:pt x="34981" y="2873"/>
                  <a:pt x="35259" y="2944"/>
                  <a:pt x="35272" y="2944"/>
                </a:cubicBezTo>
                <a:cubicBezTo>
                  <a:pt x="35304" y="2943"/>
                  <a:pt x="35406" y="2927"/>
                  <a:pt x="35429" y="2904"/>
                </a:cubicBezTo>
                <a:cubicBezTo>
                  <a:pt x="35470" y="2863"/>
                  <a:pt x="35589" y="2910"/>
                  <a:pt x="35639" y="2916"/>
                </a:cubicBezTo>
                <a:cubicBezTo>
                  <a:pt x="35700" y="2924"/>
                  <a:pt x="35876" y="2898"/>
                  <a:pt x="35921" y="2855"/>
                </a:cubicBezTo>
                <a:cubicBezTo>
                  <a:pt x="35861" y="2764"/>
                  <a:pt x="35698" y="2769"/>
                  <a:pt x="35604" y="2748"/>
                </a:cubicBezTo>
                <a:cubicBezTo>
                  <a:pt x="35538" y="2734"/>
                  <a:pt x="35479" y="2715"/>
                  <a:pt x="35410" y="2715"/>
                </a:cubicBezTo>
                <a:cubicBezTo>
                  <a:pt x="35359" y="2715"/>
                  <a:pt x="35230" y="2708"/>
                  <a:pt x="35190" y="2736"/>
                </a:cubicBezTo>
                <a:close/>
                <a:moveTo>
                  <a:pt x="33227" y="3188"/>
                </a:moveTo>
                <a:cubicBezTo>
                  <a:pt x="33147" y="3252"/>
                  <a:pt x="33623" y="3316"/>
                  <a:pt x="33637" y="3318"/>
                </a:cubicBezTo>
                <a:cubicBezTo>
                  <a:pt x="33642" y="3249"/>
                  <a:pt x="33557" y="3221"/>
                  <a:pt x="33507" y="3216"/>
                </a:cubicBezTo>
                <a:cubicBezTo>
                  <a:pt x="33421" y="3206"/>
                  <a:pt x="33313" y="3161"/>
                  <a:pt x="33227" y="3188"/>
                </a:cubicBezTo>
                <a:close/>
                <a:moveTo>
                  <a:pt x="31206" y="2944"/>
                </a:moveTo>
                <a:cubicBezTo>
                  <a:pt x="31173" y="2936"/>
                  <a:pt x="31144" y="2918"/>
                  <a:pt x="31111" y="2911"/>
                </a:cubicBezTo>
                <a:cubicBezTo>
                  <a:pt x="31133" y="2940"/>
                  <a:pt x="31171" y="2954"/>
                  <a:pt x="31206" y="2944"/>
                </a:cubicBezTo>
                <a:close/>
                <a:moveTo>
                  <a:pt x="13847" y="1166"/>
                </a:moveTo>
                <a:cubicBezTo>
                  <a:pt x="13835" y="1166"/>
                  <a:pt x="13823" y="1166"/>
                  <a:pt x="13812" y="1166"/>
                </a:cubicBezTo>
                <a:cubicBezTo>
                  <a:pt x="13837" y="1174"/>
                  <a:pt x="13862" y="1177"/>
                  <a:pt x="13889" y="1175"/>
                </a:cubicBezTo>
                <a:cubicBezTo>
                  <a:pt x="13875" y="1172"/>
                  <a:pt x="13861" y="1169"/>
                  <a:pt x="13847" y="1166"/>
                </a:cubicBezTo>
                <a:close/>
                <a:moveTo>
                  <a:pt x="13678" y="1798"/>
                </a:moveTo>
                <a:cubicBezTo>
                  <a:pt x="13697" y="1811"/>
                  <a:pt x="13718" y="1815"/>
                  <a:pt x="13740" y="1813"/>
                </a:cubicBezTo>
                <a:cubicBezTo>
                  <a:pt x="13720" y="1804"/>
                  <a:pt x="13699" y="1799"/>
                  <a:pt x="13678" y="1798"/>
                </a:cubicBezTo>
                <a:close/>
                <a:moveTo>
                  <a:pt x="13669" y="1160"/>
                </a:moveTo>
                <a:cubicBezTo>
                  <a:pt x="13698" y="1157"/>
                  <a:pt x="13730" y="1163"/>
                  <a:pt x="13743" y="1130"/>
                </a:cubicBezTo>
                <a:cubicBezTo>
                  <a:pt x="13713" y="1118"/>
                  <a:pt x="13679" y="1118"/>
                  <a:pt x="13648" y="1130"/>
                </a:cubicBezTo>
                <a:cubicBezTo>
                  <a:pt x="13654" y="1141"/>
                  <a:pt x="13661" y="1151"/>
                  <a:pt x="13669" y="1160"/>
                </a:cubicBezTo>
                <a:close/>
                <a:moveTo>
                  <a:pt x="13755" y="1751"/>
                </a:moveTo>
                <a:cubicBezTo>
                  <a:pt x="13715" y="1754"/>
                  <a:pt x="13656" y="1743"/>
                  <a:pt x="13624" y="1774"/>
                </a:cubicBezTo>
                <a:cubicBezTo>
                  <a:pt x="13664" y="1799"/>
                  <a:pt x="13711" y="1790"/>
                  <a:pt x="13755" y="1795"/>
                </a:cubicBezTo>
                <a:cubicBezTo>
                  <a:pt x="13673" y="1775"/>
                  <a:pt x="13765" y="1776"/>
                  <a:pt x="13782" y="1777"/>
                </a:cubicBezTo>
                <a:cubicBezTo>
                  <a:pt x="13773" y="1768"/>
                  <a:pt x="13764" y="1759"/>
                  <a:pt x="13755" y="1751"/>
                </a:cubicBezTo>
                <a:close/>
                <a:moveTo>
                  <a:pt x="13633" y="1902"/>
                </a:moveTo>
                <a:cubicBezTo>
                  <a:pt x="13643" y="1896"/>
                  <a:pt x="13653" y="1890"/>
                  <a:pt x="13663" y="1884"/>
                </a:cubicBezTo>
                <a:cubicBezTo>
                  <a:pt x="13642" y="1866"/>
                  <a:pt x="13595" y="1852"/>
                  <a:pt x="13598" y="1896"/>
                </a:cubicBezTo>
                <a:cubicBezTo>
                  <a:pt x="13609" y="1898"/>
                  <a:pt x="13621" y="1900"/>
                  <a:pt x="13633" y="1902"/>
                </a:cubicBezTo>
                <a:close/>
                <a:moveTo>
                  <a:pt x="13627" y="1166"/>
                </a:moveTo>
                <a:cubicBezTo>
                  <a:pt x="13590" y="1154"/>
                  <a:pt x="13581" y="1164"/>
                  <a:pt x="13600" y="1195"/>
                </a:cubicBezTo>
                <a:cubicBezTo>
                  <a:pt x="13615" y="1190"/>
                  <a:pt x="13624" y="1181"/>
                  <a:pt x="13627" y="1166"/>
                </a:cubicBezTo>
                <a:close/>
                <a:moveTo>
                  <a:pt x="13565" y="1875"/>
                </a:moveTo>
                <a:cubicBezTo>
                  <a:pt x="13536" y="1864"/>
                  <a:pt x="13504" y="1861"/>
                  <a:pt x="13473" y="1866"/>
                </a:cubicBezTo>
                <a:cubicBezTo>
                  <a:pt x="13488" y="1888"/>
                  <a:pt x="13560" y="1924"/>
                  <a:pt x="13565" y="1875"/>
                </a:cubicBezTo>
                <a:close/>
                <a:moveTo>
                  <a:pt x="13467" y="1798"/>
                </a:moveTo>
                <a:cubicBezTo>
                  <a:pt x="13447" y="1808"/>
                  <a:pt x="13427" y="1813"/>
                  <a:pt x="13405" y="1813"/>
                </a:cubicBezTo>
                <a:cubicBezTo>
                  <a:pt x="13443" y="1823"/>
                  <a:pt x="13489" y="1834"/>
                  <a:pt x="13529" y="1825"/>
                </a:cubicBezTo>
                <a:cubicBezTo>
                  <a:pt x="13513" y="1807"/>
                  <a:pt x="13492" y="1798"/>
                  <a:pt x="13467" y="1798"/>
                </a:cubicBezTo>
                <a:close/>
                <a:moveTo>
                  <a:pt x="13372" y="1884"/>
                </a:moveTo>
                <a:cubicBezTo>
                  <a:pt x="13361" y="1887"/>
                  <a:pt x="13350" y="1890"/>
                  <a:pt x="13339" y="1893"/>
                </a:cubicBezTo>
                <a:cubicBezTo>
                  <a:pt x="13357" y="1911"/>
                  <a:pt x="13379" y="1919"/>
                  <a:pt x="13405" y="1917"/>
                </a:cubicBezTo>
                <a:cubicBezTo>
                  <a:pt x="13361" y="1904"/>
                  <a:pt x="13361" y="1898"/>
                  <a:pt x="13405" y="1896"/>
                </a:cubicBezTo>
                <a:cubicBezTo>
                  <a:pt x="13394" y="1892"/>
                  <a:pt x="13383" y="1888"/>
                  <a:pt x="13372" y="1884"/>
                </a:cubicBezTo>
                <a:close/>
                <a:moveTo>
                  <a:pt x="13322" y="2021"/>
                </a:moveTo>
                <a:cubicBezTo>
                  <a:pt x="13354" y="2034"/>
                  <a:pt x="13390" y="2041"/>
                  <a:pt x="13425" y="2039"/>
                </a:cubicBezTo>
                <a:cubicBezTo>
                  <a:pt x="13398" y="2007"/>
                  <a:pt x="13356" y="2026"/>
                  <a:pt x="13322" y="2021"/>
                </a:cubicBezTo>
                <a:close/>
                <a:moveTo>
                  <a:pt x="13063" y="2003"/>
                </a:moveTo>
                <a:cubicBezTo>
                  <a:pt x="13114" y="2002"/>
                  <a:pt x="13169" y="2028"/>
                  <a:pt x="13218" y="2006"/>
                </a:cubicBezTo>
                <a:cubicBezTo>
                  <a:pt x="13183" y="1982"/>
                  <a:pt x="13097" y="1969"/>
                  <a:pt x="13063" y="2003"/>
                </a:cubicBezTo>
                <a:close/>
                <a:moveTo>
                  <a:pt x="12989" y="1982"/>
                </a:moveTo>
                <a:cubicBezTo>
                  <a:pt x="12979" y="1983"/>
                  <a:pt x="12969" y="1984"/>
                  <a:pt x="12959" y="1985"/>
                </a:cubicBezTo>
                <a:cubicBezTo>
                  <a:pt x="12978" y="2000"/>
                  <a:pt x="13000" y="2009"/>
                  <a:pt x="13024" y="2012"/>
                </a:cubicBezTo>
                <a:cubicBezTo>
                  <a:pt x="13014" y="2000"/>
                  <a:pt x="13002" y="1991"/>
                  <a:pt x="12989" y="1982"/>
                </a:cubicBezTo>
                <a:close/>
                <a:moveTo>
                  <a:pt x="12647" y="2169"/>
                </a:moveTo>
                <a:cubicBezTo>
                  <a:pt x="12630" y="2151"/>
                  <a:pt x="12604" y="2144"/>
                  <a:pt x="12579" y="2151"/>
                </a:cubicBezTo>
                <a:cubicBezTo>
                  <a:pt x="12601" y="2161"/>
                  <a:pt x="12624" y="2167"/>
                  <a:pt x="12647" y="2169"/>
                </a:cubicBezTo>
                <a:close/>
                <a:moveTo>
                  <a:pt x="12671" y="1498"/>
                </a:moveTo>
                <a:cubicBezTo>
                  <a:pt x="12693" y="1492"/>
                  <a:pt x="12715" y="1491"/>
                  <a:pt x="12737" y="1495"/>
                </a:cubicBezTo>
                <a:cubicBezTo>
                  <a:pt x="12680" y="1469"/>
                  <a:pt x="12606" y="1466"/>
                  <a:pt x="12546" y="1480"/>
                </a:cubicBezTo>
                <a:cubicBezTo>
                  <a:pt x="12588" y="1491"/>
                  <a:pt x="12632" y="1477"/>
                  <a:pt x="12671" y="1498"/>
                </a:cubicBezTo>
                <a:close/>
                <a:moveTo>
                  <a:pt x="12609" y="1608"/>
                </a:moveTo>
                <a:cubicBezTo>
                  <a:pt x="12598" y="1608"/>
                  <a:pt x="12587" y="1608"/>
                  <a:pt x="12576" y="1608"/>
                </a:cubicBezTo>
                <a:cubicBezTo>
                  <a:pt x="12622" y="1664"/>
                  <a:pt x="12546" y="1637"/>
                  <a:pt x="12529" y="1623"/>
                </a:cubicBezTo>
                <a:cubicBezTo>
                  <a:pt x="12515" y="1660"/>
                  <a:pt x="12552" y="1673"/>
                  <a:pt x="12580" y="1662"/>
                </a:cubicBezTo>
                <a:cubicBezTo>
                  <a:pt x="12600" y="1654"/>
                  <a:pt x="12632" y="1695"/>
                  <a:pt x="12653" y="1697"/>
                </a:cubicBezTo>
                <a:cubicBezTo>
                  <a:pt x="12646" y="1688"/>
                  <a:pt x="12639" y="1678"/>
                  <a:pt x="12633" y="1667"/>
                </a:cubicBezTo>
                <a:cubicBezTo>
                  <a:pt x="12643" y="1663"/>
                  <a:pt x="12654" y="1659"/>
                  <a:pt x="12665" y="1656"/>
                </a:cubicBezTo>
                <a:cubicBezTo>
                  <a:pt x="12648" y="1637"/>
                  <a:pt x="12626" y="1628"/>
                  <a:pt x="12600" y="1629"/>
                </a:cubicBezTo>
                <a:cubicBezTo>
                  <a:pt x="12603" y="1622"/>
                  <a:pt x="12606" y="1615"/>
                  <a:pt x="12609" y="1608"/>
                </a:cubicBezTo>
                <a:close/>
                <a:moveTo>
                  <a:pt x="12407" y="2341"/>
                </a:moveTo>
                <a:cubicBezTo>
                  <a:pt x="12434" y="2409"/>
                  <a:pt x="12556" y="2393"/>
                  <a:pt x="12612" y="2398"/>
                </a:cubicBezTo>
                <a:cubicBezTo>
                  <a:pt x="12626" y="2354"/>
                  <a:pt x="12589" y="2334"/>
                  <a:pt x="12556" y="2318"/>
                </a:cubicBezTo>
                <a:cubicBezTo>
                  <a:pt x="12484" y="2282"/>
                  <a:pt x="12468" y="2297"/>
                  <a:pt x="12407" y="2341"/>
                </a:cubicBezTo>
                <a:close/>
                <a:moveTo>
                  <a:pt x="12170" y="1857"/>
                </a:moveTo>
                <a:cubicBezTo>
                  <a:pt x="12200" y="1869"/>
                  <a:pt x="12231" y="1881"/>
                  <a:pt x="12264" y="1881"/>
                </a:cubicBezTo>
                <a:cubicBezTo>
                  <a:pt x="12240" y="1850"/>
                  <a:pt x="12202" y="1852"/>
                  <a:pt x="12167" y="1849"/>
                </a:cubicBezTo>
                <a:cubicBezTo>
                  <a:pt x="12209" y="1857"/>
                  <a:pt x="12210" y="1860"/>
                  <a:pt x="12170" y="1857"/>
                </a:cubicBezTo>
                <a:close/>
                <a:moveTo>
                  <a:pt x="12119" y="2502"/>
                </a:moveTo>
                <a:cubicBezTo>
                  <a:pt x="12188" y="2566"/>
                  <a:pt x="12366" y="2517"/>
                  <a:pt x="12425" y="2457"/>
                </a:cubicBezTo>
                <a:cubicBezTo>
                  <a:pt x="12377" y="2432"/>
                  <a:pt x="12321" y="2421"/>
                  <a:pt x="12268" y="2422"/>
                </a:cubicBezTo>
                <a:cubicBezTo>
                  <a:pt x="12205" y="2422"/>
                  <a:pt x="12169" y="2473"/>
                  <a:pt x="12119" y="2502"/>
                </a:cubicBezTo>
                <a:close/>
                <a:moveTo>
                  <a:pt x="11810" y="2264"/>
                </a:moveTo>
                <a:cubicBezTo>
                  <a:pt x="11844" y="2269"/>
                  <a:pt x="11879" y="2284"/>
                  <a:pt x="11908" y="2258"/>
                </a:cubicBezTo>
                <a:cubicBezTo>
                  <a:pt x="11875" y="2259"/>
                  <a:pt x="11842" y="2252"/>
                  <a:pt x="11810" y="2264"/>
                </a:cubicBezTo>
                <a:close/>
                <a:moveTo>
                  <a:pt x="11721" y="2160"/>
                </a:moveTo>
                <a:cubicBezTo>
                  <a:pt x="11773" y="2179"/>
                  <a:pt x="11831" y="2179"/>
                  <a:pt x="11885" y="2187"/>
                </a:cubicBezTo>
                <a:cubicBezTo>
                  <a:pt x="11837" y="2164"/>
                  <a:pt x="11774" y="2150"/>
                  <a:pt x="11721" y="2160"/>
                </a:cubicBezTo>
                <a:close/>
                <a:moveTo>
                  <a:pt x="11573" y="2193"/>
                </a:moveTo>
                <a:cubicBezTo>
                  <a:pt x="11601" y="2167"/>
                  <a:pt x="11703" y="2211"/>
                  <a:pt x="11695" y="2148"/>
                </a:cubicBezTo>
                <a:cubicBezTo>
                  <a:pt x="11649" y="2154"/>
                  <a:pt x="11600" y="2148"/>
                  <a:pt x="11573" y="2193"/>
                </a:cubicBezTo>
                <a:close/>
                <a:moveTo>
                  <a:pt x="11383" y="2303"/>
                </a:moveTo>
                <a:cubicBezTo>
                  <a:pt x="11427" y="2337"/>
                  <a:pt x="11489" y="2335"/>
                  <a:pt x="11540" y="2353"/>
                </a:cubicBezTo>
                <a:cubicBezTo>
                  <a:pt x="11521" y="2333"/>
                  <a:pt x="11477" y="2279"/>
                  <a:pt x="11540" y="2285"/>
                </a:cubicBezTo>
                <a:cubicBezTo>
                  <a:pt x="11489" y="2281"/>
                  <a:pt x="11422" y="2255"/>
                  <a:pt x="11383" y="2303"/>
                </a:cubicBezTo>
                <a:close/>
                <a:moveTo>
                  <a:pt x="11516" y="4188"/>
                </a:moveTo>
                <a:cubicBezTo>
                  <a:pt x="11482" y="4182"/>
                  <a:pt x="11446" y="4193"/>
                  <a:pt x="11418" y="4188"/>
                </a:cubicBezTo>
                <a:cubicBezTo>
                  <a:pt x="11380" y="4182"/>
                  <a:pt x="11364" y="4144"/>
                  <a:pt x="11323" y="4170"/>
                </a:cubicBezTo>
                <a:cubicBezTo>
                  <a:pt x="11389" y="4157"/>
                  <a:pt x="11425" y="4222"/>
                  <a:pt x="11481" y="4241"/>
                </a:cubicBezTo>
                <a:cubicBezTo>
                  <a:pt x="11539" y="4262"/>
                  <a:pt x="11595" y="4221"/>
                  <a:pt x="11516" y="4188"/>
                </a:cubicBezTo>
                <a:close/>
                <a:moveTo>
                  <a:pt x="10685" y="2214"/>
                </a:moveTo>
                <a:cubicBezTo>
                  <a:pt x="10713" y="2239"/>
                  <a:pt x="10724" y="2234"/>
                  <a:pt x="10718" y="2199"/>
                </a:cubicBezTo>
                <a:cubicBezTo>
                  <a:pt x="10707" y="2204"/>
                  <a:pt x="10696" y="2209"/>
                  <a:pt x="10685" y="2214"/>
                </a:cubicBezTo>
                <a:close/>
                <a:moveTo>
                  <a:pt x="10424" y="2193"/>
                </a:moveTo>
                <a:cubicBezTo>
                  <a:pt x="10445" y="2236"/>
                  <a:pt x="10463" y="2237"/>
                  <a:pt x="10457" y="2288"/>
                </a:cubicBezTo>
                <a:cubicBezTo>
                  <a:pt x="10452" y="2341"/>
                  <a:pt x="10499" y="2285"/>
                  <a:pt x="10501" y="2285"/>
                </a:cubicBezTo>
                <a:cubicBezTo>
                  <a:pt x="10612" y="2300"/>
                  <a:pt x="10715" y="2284"/>
                  <a:pt x="10827" y="2255"/>
                </a:cubicBezTo>
                <a:cubicBezTo>
                  <a:pt x="10773" y="2219"/>
                  <a:pt x="10776" y="2241"/>
                  <a:pt x="10721" y="2240"/>
                </a:cubicBezTo>
                <a:cubicBezTo>
                  <a:pt x="10691" y="2240"/>
                  <a:pt x="10660" y="2208"/>
                  <a:pt x="10688" y="2181"/>
                </a:cubicBezTo>
                <a:cubicBezTo>
                  <a:pt x="10600" y="2169"/>
                  <a:pt x="10508" y="2157"/>
                  <a:pt x="10424" y="2193"/>
                </a:cubicBezTo>
                <a:close/>
                <a:moveTo>
                  <a:pt x="10406" y="3339"/>
                </a:moveTo>
                <a:cubicBezTo>
                  <a:pt x="10427" y="3352"/>
                  <a:pt x="10449" y="3354"/>
                  <a:pt x="10472" y="3345"/>
                </a:cubicBezTo>
                <a:cubicBezTo>
                  <a:pt x="10474" y="3297"/>
                  <a:pt x="10424" y="3317"/>
                  <a:pt x="10406" y="3339"/>
                </a:cubicBezTo>
                <a:close/>
                <a:moveTo>
                  <a:pt x="10219" y="3458"/>
                </a:moveTo>
                <a:cubicBezTo>
                  <a:pt x="10272" y="3470"/>
                  <a:pt x="10322" y="3494"/>
                  <a:pt x="10376" y="3505"/>
                </a:cubicBezTo>
                <a:cubicBezTo>
                  <a:pt x="10326" y="3483"/>
                  <a:pt x="10276" y="3454"/>
                  <a:pt x="10219" y="3458"/>
                </a:cubicBezTo>
                <a:close/>
                <a:moveTo>
                  <a:pt x="8678" y="3446"/>
                </a:moveTo>
                <a:cubicBezTo>
                  <a:pt x="8650" y="3404"/>
                  <a:pt x="8596" y="3403"/>
                  <a:pt x="8553" y="3386"/>
                </a:cubicBezTo>
                <a:cubicBezTo>
                  <a:pt x="8591" y="3412"/>
                  <a:pt x="8635" y="3432"/>
                  <a:pt x="8678" y="3446"/>
                </a:cubicBezTo>
                <a:close/>
                <a:moveTo>
                  <a:pt x="8441" y="3188"/>
                </a:moveTo>
                <a:cubicBezTo>
                  <a:pt x="8471" y="3208"/>
                  <a:pt x="8504" y="3220"/>
                  <a:pt x="8539" y="3232"/>
                </a:cubicBezTo>
                <a:cubicBezTo>
                  <a:pt x="8448" y="3181"/>
                  <a:pt x="8605" y="3220"/>
                  <a:pt x="8626" y="3227"/>
                </a:cubicBezTo>
                <a:cubicBezTo>
                  <a:pt x="8664" y="3238"/>
                  <a:pt x="8684" y="3274"/>
                  <a:pt x="8726" y="3278"/>
                </a:cubicBezTo>
                <a:cubicBezTo>
                  <a:pt x="8757" y="3281"/>
                  <a:pt x="8946" y="3285"/>
                  <a:pt x="8856" y="3224"/>
                </a:cubicBezTo>
                <a:cubicBezTo>
                  <a:pt x="8784" y="3174"/>
                  <a:pt x="8697" y="3149"/>
                  <a:pt x="8615" y="3119"/>
                </a:cubicBezTo>
                <a:cubicBezTo>
                  <a:pt x="8566" y="3102"/>
                  <a:pt x="8494" y="3048"/>
                  <a:pt x="8441" y="3056"/>
                </a:cubicBezTo>
                <a:cubicBezTo>
                  <a:pt x="8408" y="3061"/>
                  <a:pt x="8388" y="3099"/>
                  <a:pt x="8352" y="3087"/>
                </a:cubicBezTo>
                <a:cubicBezTo>
                  <a:pt x="8374" y="3095"/>
                  <a:pt x="8397" y="3103"/>
                  <a:pt x="8420" y="3110"/>
                </a:cubicBezTo>
                <a:cubicBezTo>
                  <a:pt x="8398" y="3115"/>
                  <a:pt x="8376" y="3114"/>
                  <a:pt x="8355" y="3107"/>
                </a:cubicBezTo>
                <a:cubicBezTo>
                  <a:pt x="8382" y="3136"/>
                  <a:pt x="8403" y="3171"/>
                  <a:pt x="8441" y="3188"/>
                </a:cubicBezTo>
                <a:close/>
                <a:moveTo>
                  <a:pt x="8278" y="3562"/>
                </a:moveTo>
                <a:cubicBezTo>
                  <a:pt x="8301" y="3580"/>
                  <a:pt x="8381" y="3563"/>
                  <a:pt x="8402" y="3547"/>
                </a:cubicBezTo>
                <a:cubicBezTo>
                  <a:pt x="8361" y="3557"/>
                  <a:pt x="8319" y="3552"/>
                  <a:pt x="8278" y="3562"/>
                </a:cubicBezTo>
                <a:close/>
                <a:moveTo>
                  <a:pt x="7565" y="231"/>
                </a:moveTo>
                <a:cubicBezTo>
                  <a:pt x="7631" y="283"/>
                  <a:pt x="7732" y="268"/>
                  <a:pt x="7809" y="262"/>
                </a:cubicBezTo>
                <a:cubicBezTo>
                  <a:pt x="7909" y="255"/>
                  <a:pt x="8006" y="249"/>
                  <a:pt x="8102" y="219"/>
                </a:cubicBezTo>
                <a:cubicBezTo>
                  <a:pt x="8075" y="135"/>
                  <a:pt x="7911" y="139"/>
                  <a:pt x="7846" y="162"/>
                </a:cubicBezTo>
                <a:cubicBezTo>
                  <a:pt x="7805" y="176"/>
                  <a:pt x="7848" y="201"/>
                  <a:pt x="7797" y="201"/>
                </a:cubicBezTo>
                <a:cubicBezTo>
                  <a:pt x="7716" y="201"/>
                  <a:pt x="7644" y="206"/>
                  <a:pt x="7565" y="231"/>
                </a:cubicBezTo>
                <a:close/>
                <a:moveTo>
                  <a:pt x="7063" y="195"/>
                </a:moveTo>
                <a:cubicBezTo>
                  <a:pt x="7144" y="228"/>
                  <a:pt x="7288" y="242"/>
                  <a:pt x="7354" y="171"/>
                </a:cubicBezTo>
                <a:cubicBezTo>
                  <a:pt x="7257" y="160"/>
                  <a:pt x="7156" y="166"/>
                  <a:pt x="7063" y="195"/>
                </a:cubicBezTo>
                <a:close/>
                <a:moveTo>
                  <a:pt x="6977" y="429"/>
                </a:moveTo>
                <a:cubicBezTo>
                  <a:pt x="7046" y="438"/>
                  <a:pt x="7118" y="462"/>
                  <a:pt x="7185" y="429"/>
                </a:cubicBezTo>
                <a:cubicBezTo>
                  <a:pt x="7123" y="401"/>
                  <a:pt x="7034" y="378"/>
                  <a:pt x="6977" y="429"/>
                </a:cubicBezTo>
                <a:close/>
                <a:moveTo>
                  <a:pt x="6983" y="302"/>
                </a:moveTo>
                <a:cubicBezTo>
                  <a:pt x="7072" y="346"/>
                  <a:pt x="7205" y="326"/>
                  <a:pt x="7303" y="326"/>
                </a:cubicBezTo>
                <a:cubicBezTo>
                  <a:pt x="7368" y="325"/>
                  <a:pt x="7488" y="321"/>
                  <a:pt x="7514" y="245"/>
                </a:cubicBezTo>
                <a:cubicBezTo>
                  <a:pt x="7386" y="174"/>
                  <a:pt x="7221" y="245"/>
                  <a:pt x="7084" y="236"/>
                </a:cubicBezTo>
                <a:cubicBezTo>
                  <a:pt x="7162" y="229"/>
                  <a:pt x="7066" y="230"/>
                  <a:pt x="7054" y="231"/>
                </a:cubicBezTo>
                <a:cubicBezTo>
                  <a:pt x="7015" y="235"/>
                  <a:pt x="6981" y="252"/>
                  <a:pt x="6953" y="278"/>
                </a:cubicBezTo>
                <a:cubicBezTo>
                  <a:pt x="6962" y="287"/>
                  <a:pt x="6972" y="295"/>
                  <a:pt x="6983" y="302"/>
                </a:cubicBezTo>
                <a:close/>
                <a:moveTo>
                  <a:pt x="6971" y="130"/>
                </a:moveTo>
                <a:cubicBezTo>
                  <a:pt x="6963" y="131"/>
                  <a:pt x="6955" y="132"/>
                  <a:pt x="6947" y="133"/>
                </a:cubicBezTo>
                <a:cubicBezTo>
                  <a:pt x="6997" y="139"/>
                  <a:pt x="7058" y="154"/>
                  <a:pt x="7105" y="130"/>
                </a:cubicBezTo>
                <a:cubicBezTo>
                  <a:pt x="7060" y="131"/>
                  <a:pt x="7016" y="124"/>
                  <a:pt x="6971" y="130"/>
                </a:cubicBezTo>
                <a:close/>
                <a:moveTo>
                  <a:pt x="6894" y="444"/>
                </a:moveTo>
                <a:cubicBezTo>
                  <a:pt x="6889" y="445"/>
                  <a:pt x="6884" y="446"/>
                  <a:pt x="6879" y="447"/>
                </a:cubicBezTo>
                <a:cubicBezTo>
                  <a:pt x="6924" y="446"/>
                  <a:pt x="6971" y="468"/>
                  <a:pt x="7016" y="453"/>
                </a:cubicBezTo>
                <a:cubicBezTo>
                  <a:pt x="6975" y="452"/>
                  <a:pt x="6935" y="433"/>
                  <a:pt x="6894" y="444"/>
                </a:cubicBezTo>
                <a:close/>
                <a:moveTo>
                  <a:pt x="7036" y="2900"/>
                </a:moveTo>
                <a:cubicBezTo>
                  <a:pt x="7075" y="2818"/>
                  <a:pt x="6980" y="2824"/>
                  <a:pt x="6938" y="2784"/>
                </a:cubicBezTo>
                <a:cubicBezTo>
                  <a:pt x="6959" y="2791"/>
                  <a:pt x="6980" y="2799"/>
                  <a:pt x="7001" y="2807"/>
                </a:cubicBezTo>
                <a:cubicBezTo>
                  <a:pt x="6968" y="2777"/>
                  <a:pt x="6850" y="2748"/>
                  <a:pt x="6840" y="2816"/>
                </a:cubicBezTo>
                <a:cubicBezTo>
                  <a:pt x="6911" y="2834"/>
                  <a:pt x="6983" y="2845"/>
                  <a:pt x="7036" y="2900"/>
                </a:cubicBezTo>
                <a:close/>
                <a:moveTo>
                  <a:pt x="7090" y="2125"/>
                </a:moveTo>
                <a:cubicBezTo>
                  <a:pt x="7064" y="2136"/>
                  <a:pt x="6971" y="2150"/>
                  <a:pt x="7013" y="2196"/>
                </a:cubicBezTo>
                <a:cubicBezTo>
                  <a:pt x="7001" y="2202"/>
                  <a:pt x="6989" y="2207"/>
                  <a:pt x="6977" y="2211"/>
                </a:cubicBezTo>
                <a:cubicBezTo>
                  <a:pt x="7033" y="2238"/>
                  <a:pt x="7104" y="2194"/>
                  <a:pt x="7161" y="2190"/>
                </a:cubicBezTo>
                <a:cubicBezTo>
                  <a:pt x="7210" y="2187"/>
                  <a:pt x="7283" y="2210"/>
                  <a:pt x="7343" y="2220"/>
                </a:cubicBezTo>
                <a:cubicBezTo>
                  <a:pt x="7232" y="2219"/>
                  <a:pt x="7160" y="2179"/>
                  <a:pt x="7058" y="2223"/>
                </a:cubicBezTo>
                <a:cubicBezTo>
                  <a:pt x="6992" y="2251"/>
                  <a:pt x="6882" y="2202"/>
                  <a:pt x="6826" y="2256"/>
                </a:cubicBezTo>
                <a:cubicBezTo>
                  <a:pt x="6809" y="2273"/>
                  <a:pt x="6852" y="2342"/>
                  <a:pt x="6876" y="2347"/>
                </a:cubicBezTo>
                <a:cubicBezTo>
                  <a:pt x="6811" y="2335"/>
                  <a:pt x="6730" y="2327"/>
                  <a:pt x="6689" y="2392"/>
                </a:cubicBezTo>
                <a:cubicBezTo>
                  <a:pt x="6710" y="2396"/>
                  <a:pt x="6731" y="2401"/>
                  <a:pt x="6751" y="2407"/>
                </a:cubicBezTo>
                <a:cubicBezTo>
                  <a:pt x="6793" y="2401"/>
                  <a:pt x="6835" y="2404"/>
                  <a:pt x="6876" y="2413"/>
                </a:cubicBezTo>
                <a:cubicBezTo>
                  <a:pt x="6842" y="2408"/>
                  <a:pt x="6803" y="2402"/>
                  <a:pt x="6784" y="2439"/>
                </a:cubicBezTo>
                <a:cubicBezTo>
                  <a:pt x="6803" y="2432"/>
                  <a:pt x="6823" y="2429"/>
                  <a:pt x="6843" y="2430"/>
                </a:cubicBezTo>
                <a:cubicBezTo>
                  <a:pt x="6827" y="2449"/>
                  <a:pt x="6806" y="2459"/>
                  <a:pt x="6781" y="2460"/>
                </a:cubicBezTo>
                <a:cubicBezTo>
                  <a:pt x="6787" y="2483"/>
                  <a:pt x="6804" y="2500"/>
                  <a:pt x="6828" y="2502"/>
                </a:cubicBezTo>
                <a:cubicBezTo>
                  <a:pt x="6809" y="2509"/>
                  <a:pt x="6782" y="2513"/>
                  <a:pt x="6766" y="2528"/>
                </a:cubicBezTo>
                <a:cubicBezTo>
                  <a:pt x="6755" y="2539"/>
                  <a:pt x="6780" y="2568"/>
                  <a:pt x="6757" y="2575"/>
                </a:cubicBezTo>
                <a:cubicBezTo>
                  <a:pt x="6707" y="2592"/>
                  <a:pt x="6649" y="2532"/>
                  <a:pt x="6598" y="2577"/>
                </a:cubicBezTo>
                <a:cubicBezTo>
                  <a:pt x="6538" y="2630"/>
                  <a:pt x="6613" y="2689"/>
                  <a:pt x="6646" y="2726"/>
                </a:cubicBezTo>
                <a:cubicBezTo>
                  <a:pt x="6666" y="2747"/>
                  <a:pt x="6695" y="2753"/>
                  <a:pt x="6723" y="2754"/>
                </a:cubicBezTo>
                <a:cubicBezTo>
                  <a:pt x="6746" y="2755"/>
                  <a:pt x="6850" y="2766"/>
                  <a:pt x="6778" y="2733"/>
                </a:cubicBezTo>
                <a:cubicBezTo>
                  <a:pt x="6842" y="2755"/>
                  <a:pt x="6910" y="2723"/>
                  <a:pt x="6965" y="2775"/>
                </a:cubicBezTo>
                <a:cubicBezTo>
                  <a:pt x="6970" y="2765"/>
                  <a:pt x="6975" y="2755"/>
                  <a:pt x="6980" y="2745"/>
                </a:cubicBezTo>
                <a:cubicBezTo>
                  <a:pt x="6990" y="2753"/>
                  <a:pt x="7000" y="2761"/>
                  <a:pt x="7010" y="2769"/>
                </a:cubicBezTo>
                <a:cubicBezTo>
                  <a:pt x="7012" y="2745"/>
                  <a:pt x="7027" y="2734"/>
                  <a:pt x="7051" y="2739"/>
                </a:cubicBezTo>
                <a:cubicBezTo>
                  <a:pt x="7016" y="2842"/>
                  <a:pt x="7147" y="2769"/>
                  <a:pt x="7170" y="2772"/>
                </a:cubicBezTo>
                <a:cubicBezTo>
                  <a:pt x="7146" y="2781"/>
                  <a:pt x="7125" y="2798"/>
                  <a:pt x="7111" y="2819"/>
                </a:cubicBezTo>
                <a:cubicBezTo>
                  <a:pt x="7161" y="2846"/>
                  <a:pt x="7220" y="2839"/>
                  <a:pt x="7271" y="2864"/>
                </a:cubicBezTo>
                <a:cubicBezTo>
                  <a:pt x="7254" y="2854"/>
                  <a:pt x="7150" y="2845"/>
                  <a:pt x="7236" y="2876"/>
                </a:cubicBezTo>
                <a:cubicBezTo>
                  <a:pt x="7206" y="2868"/>
                  <a:pt x="7175" y="2867"/>
                  <a:pt x="7146" y="2879"/>
                </a:cubicBezTo>
                <a:cubicBezTo>
                  <a:pt x="7176" y="2883"/>
                  <a:pt x="7216" y="2902"/>
                  <a:pt x="7202" y="2939"/>
                </a:cubicBezTo>
                <a:cubicBezTo>
                  <a:pt x="7182" y="2923"/>
                  <a:pt x="7162" y="2924"/>
                  <a:pt x="7140" y="2938"/>
                </a:cubicBezTo>
                <a:cubicBezTo>
                  <a:pt x="7191" y="2933"/>
                  <a:pt x="7245" y="2948"/>
                  <a:pt x="7292" y="2965"/>
                </a:cubicBezTo>
                <a:cubicBezTo>
                  <a:pt x="7319" y="2974"/>
                  <a:pt x="7345" y="2958"/>
                  <a:pt x="7371" y="2968"/>
                </a:cubicBezTo>
                <a:cubicBezTo>
                  <a:pt x="7398" y="2978"/>
                  <a:pt x="7425" y="2992"/>
                  <a:pt x="7455" y="2989"/>
                </a:cubicBezTo>
                <a:cubicBezTo>
                  <a:pt x="7445" y="2978"/>
                  <a:pt x="7434" y="2968"/>
                  <a:pt x="7422" y="2959"/>
                </a:cubicBezTo>
                <a:cubicBezTo>
                  <a:pt x="7463" y="2985"/>
                  <a:pt x="7553" y="3040"/>
                  <a:pt x="7585" y="2990"/>
                </a:cubicBezTo>
                <a:cubicBezTo>
                  <a:pt x="7606" y="2959"/>
                  <a:pt x="7644" y="2975"/>
                  <a:pt x="7671" y="2986"/>
                </a:cubicBezTo>
                <a:cubicBezTo>
                  <a:pt x="7689" y="2993"/>
                  <a:pt x="7801" y="3018"/>
                  <a:pt x="7711" y="2986"/>
                </a:cubicBezTo>
                <a:cubicBezTo>
                  <a:pt x="7750" y="3002"/>
                  <a:pt x="7862" y="3044"/>
                  <a:pt x="7900" y="3012"/>
                </a:cubicBezTo>
                <a:cubicBezTo>
                  <a:pt x="7869" y="2992"/>
                  <a:pt x="7828" y="3005"/>
                  <a:pt x="7802" y="2974"/>
                </a:cubicBezTo>
                <a:cubicBezTo>
                  <a:pt x="7891" y="2973"/>
                  <a:pt x="7971" y="3024"/>
                  <a:pt x="8061" y="3018"/>
                </a:cubicBezTo>
                <a:cubicBezTo>
                  <a:pt x="8019" y="3005"/>
                  <a:pt x="7970" y="3009"/>
                  <a:pt x="7933" y="2983"/>
                </a:cubicBezTo>
                <a:cubicBezTo>
                  <a:pt x="8016" y="3027"/>
                  <a:pt x="8149" y="2982"/>
                  <a:pt x="8058" y="2968"/>
                </a:cubicBezTo>
                <a:cubicBezTo>
                  <a:pt x="8158" y="2958"/>
                  <a:pt x="7911" y="2909"/>
                  <a:pt x="7889" y="2903"/>
                </a:cubicBezTo>
                <a:cubicBezTo>
                  <a:pt x="7817" y="2883"/>
                  <a:pt x="7722" y="2856"/>
                  <a:pt x="7670" y="2799"/>
                </a:cubicBezTo>
                <a:cubicBezTo>
                  <a:pt x="7607" y="2729"/>
                  <a:pt x="7521" y="2677"/>
                  <a:pt x="7453" y="2612"/>
                </a:cubicBezTo>
                <a:cubicBezTo>
                  <a:pt x="7432" y="2592"/>
                  <a:pt x="7447" y="2538"/>
                  <a:pt x="7438" y="2533"/>
                </a:cubicBezTo>
                <a:cubicBezTo>
                  <a:pt x="7402" y="2513"/>
                  <a:pt x="7394" y="2476"/>
                  <a:pt x="7351" y="2466"/>
                </a:cubicBezTo>
                <a:cubicBezTo>
                  <a:pt x="7371" y="2470"/>
                  <a:pt x="7391" y="2469"/>
                  <a:pt x="7410" y="2463"/>
                </a:cubicBezTo>
                <a:cubicBezTo>
                  <a:pt x="7395" y="2443"/>
                  <a:pt x="7376" y="2432"/>
                  <a:pt x="7351" y="2430"/>
                </a:cubicBezTo>
                <a:cubicBezTo>
                  <a:pt x="7370" y="2430"/>
                  <a:pt x="7391" y="2439"/>
                  <a:pt x="7409" y="2443"/>
                </a:cubicBezTo>
                <a:cubicBezTo>
                  <a:pt x="7445" y="2452"/>
                  <a:pt x="7425" y="2403"/>
                  <a:pt x="7398" y="2398"/>
                </a:cubicBezTo>
                <a:cubicBezTo>
                  <a:pt x="7420" y="2404"/>
                  <a:pt x="7442" y="2405"/>
                  <a:pt x="7464" y="2401"/>
                </a:cubicBezTo>
                <a:cubicBezTo>
                  <a:pt x="7437" y="2378"/>
                  <a:pt x="7401" y="2384"/>
                  <a:pt x="7372" y="2368"/>
                </a:cubicBezTo>
                <a:cubicBezTo>
                  <a:pt x="7389" y="2376"/>
                  <a:pt x="7530" y="2386"/>
                  <a:pt x="7508" y="2342"/>
                </a:cubicBezTo>
                <a:cubicBezTo>
                  <a:pt x="7492" y="2310"/>
                  <a:pt x="7409" y="2327"/>
                  <a:pt x="7381" y="2320"/>
                </a:cubicBezTo>
                <a:cubicBezTo>
                  <a:pt x="7421" y="2323"/>
                  <a:pt x="7475" y="2322"/>
                  <a:pt x="7508" y="2294"/>
                </a:cubicBezTo>
                <a:cubicBezTo>
                  <a:pt x="7476" y="2294"/>
                  <a:pt x="7443" y="2294"/>
                  <a:pt x="7410" y="2294"/>
                </a:cubicBezTo>
                <a:cubicBezTo>
                  <a:pt x="7453" y="2285"/>
                  <a:pt x="7504" y="2293"/>
                  <a:pt x="7541" y="2264"/>
                </a:cubicBezTo>
                <a:cubicBezTo>
                  <a:pt x="7529" y="2255"/>
                  <a:pt x="7514" y="2248"/>
                  <a:pt x="7498" y="2242"/>
                </a:cubicBezTo>
                <a:cubicBezTo>
                  <a:pt x="7537" y="2247"/>
                  <a:pt x="7588" y="2248"/>
                  <a:pt x="7559" y="2208"/>
                </a:cubicBezTo>
                <a:cubicBezTo>
                  <a:pt x="7595" y="2237"/>
                  <a:pt x="7633" y="2203"/>
                  <a:pt x="7651" y="2172"/>
                </a:cubicBezTo>
                <a:cubicBezTo>
                  <a:pt x="7609" y="2155"/>
                  <a:pt x="7556" y="2155"/>
                  <a:pt x="7523" y="2119"/>
                </a:cubicBezTo>
                <a:cubicBezTo>
                  <a:pt x="7569" y="2140"/>
                  <a:pt x="7644" y="2175"/>
                  <a:pt x="7691" y="2133"/>
                </a:cubicBezTo>
                <a:cubicBezTo>
                  <a:pt x="7723" y="2105"/>
                  <a:pt x="7488" y="2066"/>
                  <a:pt x="7470" y="2059"/>
                </a:cubicBezTo>
                <a:cubicBezTo>
                  <a:pt x="7517" y="2069"/>
                  <a:pt x="7569" y="2056"/>
                  <a:pt x="7616" y="2074"/>
                </a:cubicBezTo>
                <a:cubicBezTo>
                  <a:pt x="7648" y="2085"/>
                  <a:pt x="7685" y="2111"/>
                  <a:pt x="7720" y="2097"/>
                </a:cubicBezTo>
                <a:cubicBezTo>
                  <a:pt x="7801" y="2066"/>
                  <a:pt x="7613" y="2005"/>
                  <a:pt x="7588" y="2003"/>
                </a:cubicBezTo>
                <a:cubicBezTo>
                  <a:pt x="7653" y="2007"/>
                  <a:pt x="7615" y="1988"/>
                  <a:pt x="7592" y="1976"/>
                </a:cubicBezTo>
                <a:cubicBezTo>
                  <a:pt x="7660" y="1970"/>
                  <a:pt x="7707" y="2049"/>
                  <a:pt x="7779" y="2018"/>
                </a:cubicBezTo>
                <a:cubicBezTo>
                  <a:pt x="7772" y="2008"/>
                  <a:pt x="7765" y="1998"/>
                  <a:pt x="7758" y="1988"/>
                </a:cubicBezTo>
                <a:cubicBezTo>
                  <a:pt x="7781" y="2004"/>
                  <a:pt x="7864" y="1985"/>
                  <a:pt x="7788" y="1976"/>
                </a:cubicBezTo>
                <a:cubicBezTo>
                  <a:pt x="7808" y="1969"/>
                  <a:pt x="7828" y="1966"/>
                  <a:pt x="7850" y="1967"/>
                </a:cubicBezTo>
                <a:cubicBezTo>
                  <a:pt x="7824" y="1902"/>
                  <a:pt x="7758" y="1894"/>
                  <a:pt x="7704" y="1863"/>
                </a:cubicBezTo>
                <a:cubicBezTo>
                  <a:pt x="7749" y="1877"/>
                  <a:pt x="7809" y="1904"/>
                  <a:pt x="7857" y="1894"/>
                </a:cubicBezTo>
                <a:cubicBezTo>
                  <a:pt x="7882" y="1889"/>
                  <a:pt x="7940" y="1861"/>
                  <a:pt x="7882" y="1843"/>
                </a:cubicBezTo>
                <a:cubicBezTo>
                  <a:pt x="7926" y="1848"/>
                  <a:pt x="7926" y="1842"/>
                  <a:pt x="7882" y="1822"/>
                </a:cubicBezTo>
                <a:cubicBezTo>
                  <a:pt x="7928" y="1834"/>
                  <a:pt x="8002" y="1888"/>
                  <a:pt x="8040" y="1834"/>
                </a:cubicBezTo>
                <a:cubicBezTo>
                  <a:pt x="8014" y="1829"/>
                  <a:pt x="7991" y="1821"/>
                  <a:pt x="7969" y="1807"/>
                </a:cubicBezTo>
                <a:cubicBezTo>
                  <a:pt x="8049" y="1844"/>
                  <a:pt x="8185" y="1808"/>
                  <a:pt x="8093" y="1786"/>
                </a:cubicBezTo>
                <a:cubicBezTo>
                  <a:pt x="8114" y="1786"/>
                  <a:pt x="8135" y="1786"/>
                  <a:pt x="8155" y="1786"/>
                </a:cubicBezTo>
                <a:cubicBezTo>
                  <a:pt x="8157" y="1726"/>
                  <a:pt x="8052" y="1770"/>
                  <a:pt x="8022" y="1745"/>
                </a:cubicBezTo>
                <a:cubicBezTo>
                  <a:pt x="8051" y="1745"/>
                  <a:pt x="8103" y="1757"/>
                  <a:pt x="8108" y="1715"/>
                </a:cubicBezTo>
                <a:cubicBezTo>
                  <a:pt x="8127" y="1732"/>
                  <a:pt x="8148" y="1740"/>
                  <a:pt x="8174" y="1739"/>
                </a:cubicBezTo>
                <a:cubicBezTo>
                  <a:pt x="8154" y="1689"/>
                  <a:pt x="8244" y="1702"/>
                  <a:pt x="8248" y="1656"/>
                </a:cubicBezTo>
                <a:cubicBezTo>
                  <a:pt x="8277" y="1696"/>
                  <a:pt x="8314" y="1665"/>
                  <a:pt x="8344" y="1644"/>
                </a:cubicBezTo>
                <a:cubicBezTo>
                  <a:pt x="8419" y="1591"/>
                  <a:pt x="8628" y="1606"/>
                  <a:pt x="8656" y="1569"/>
                </a:cubicBezTo>
                <a:cubicBezTo>
                  <a:pt x="8666" y="1555"/>
                  <a:pt x="8777" y="1550"/>
                  <a:pt x="8806" y="1544"/>
                </a:cubicBezTo>
                <a:cubicBezTo>
                  <a:pt x="9088" y="1489"/>
                  <a:pt x="9375" y="1468"/>
                  <a:pt x="9628" y="1320"/>
                </a:cubicBezTo>
                <a:cubicBezTo>
                  <a:pt x="9573" y="1316"/>
                  <a:pt x="9612" y="1220"/>
                  <a:pt x="9347" y="1203"/>
                </a:cubicBezTo>
                <a:cubicBezTo>
                  <a:pt x="9225" y="1194"/>
                  <a:pt x="9068" y="1214"/>
                  <a:pt x="8972" y="1296"/>
                </a:cubicBezTo>
                <a:cubicBezTo>
                  <a:pt x="8990" y="1309"/>
                  <a:pt x="9010" y="1319"/>
                  <a:pt x="9032" y="1326"/>
                </a:cubicBezTo>
                <a:cubicBezTo>
                  <a:pt x="8989" y="1334"/>
                  <a:pt x="8947" y="1313"/>
                  <a:pt x="8904" y="1320"/>
                </a:cubicBezTo>
                <a:cubicBezTo>
                  <a:pt x="8877" y="1324"/>
                  <a:pt x="8853" y="1345"/>
                  <a:pt x="8825" y="1341"/>
                </a:cubicBezTo>
                <a:cubicBezTo>
                  <a:pt x="8796" y="1338"/>
                  <a:pt x="8773" y="1373"/>
                  <a:pt x="8739" y="1378"/>
                </a:cubicBezTo>
                <a:cubicBezTo>
                  <a:pt x="8675" y="1386"/>
                  <a:pt x="8610" y="1377"/>
                  <a:pt x="8547" y="1390"/>
                </a:cubicBezTo>
                <a:cubicBezTo>
                  <a:pt x="8328" y="1433"/>
                  <a:pt x="8248" y="1386"/>
                  <a:pt x="8092" y="1395"/>
                </a:cubicBezTo>
                <a:cubicBezTo>
                  <a:pt x="8053" y="1398"/>
                  <a:pt x="7996" y="1433"/>
                  <a:pt x="8063" y="1454"/>
                </a:cubicBezTo>
                <a:cubicBezTo>
                  <a:pt x="8030" y="1452"/>
                  <a:pt x="8001" y="1486"/>
                  <a:pt x="7969" y="1463"/>
                </a:cubicBezTo>
                <a:cubicBezTo>
                  <a:pt x="7979" y="1455"/>
                  <a:pt x="7990" y="1448"/>
                  <a:pt x="8001" y="1442"/>
                </a:cubicBezTo>
                <a:cubicBezTo>
                  <a:pt x="7958" y="1435"/>
                  <a:pt x="7904" y="1435"/>
                  <a:pt x="7868" y="1463"/>
                </a:cubicBezTo>
                <a:cubicBezTo>
                  <a:pt x="7891" y="1460"/>
                  <a:pt x="7912" y="1464"/>
                  <a:pt x="7933" y="1474"/>
                </a:cubicBezTo>
                <a:cubicBezTo>
                  <a:pt x="7867" y="1472"/>
                  <a:pt x="7787" y="1473"/>
                  <a:pt x="7727" y="1503"/>
                </a:cubicBezTo>
                <a:cubicBezTo>
                  <a:pt x="7639" y="1547"/>
                  <a:pt x="7423" y="1565"/>
                  <a:pt x="7520" y="1587"/>
                </a:cubicBezTo>
                <a:cubicBezTo>
                  <a:pt x="7488" y="1594"/>
                  <a:pt x="7454" y="1597"/>
                  <a:pt x="7425" y="1614"/>
                </a:cubicBezTo>
                <a:cubicBezTo>
                  <a:pt x="7449" y="1620"/>
                  <a:pt x="7469" y="1635"/>
                  <a:pt x="7482" y="1656"/>
                </a:cubicBezTo>
                <a:cubicBezTo>
                  <a:pt x="7419" y="1664"/>
                  <a:pt x="7342" y="1608"/>
                  <a:pt x="7292" y="1667"/>
                </a:cubicBezTo>
                <a:cubicBezTo>
                  <a:pt x="7301" y="1674"/>
                  <a:pt x="7311" y="1681"/>
                  <a:pt x="7321" y="1688"/>
                </a:cubicBezTo>
                <a:cubicBezTo>
                  <a:pt x="7274" y="1761"/>
                  <a:pt x="7160" y="1647"/>
                  <a:pt x="7125" y="1698"/>
                </a:cubicBezTo>
                <a:cubicBezTo>
                  <a:pt x="7071" y="1776"/>
                  <a:pt x="7340" y="1730"/>
                  <a:pt x="7241" y="1757"/>
                </a:cubicBezTo>
                <a:cubicBezTo>
                  <a:pt x="7261" y="1758"/>
                  <a:pt x="7281" y="1761"/>
                  <a:pt x="7301" y="1765"/>
                </a:cubicBezTo>
                <a:cubicBezTo>
                  <a:pt x="7259" y="1774"/>
                  <a:pt x="7208" y="1772"/>
                  <a:pt x="7176" y="1804"/>
                </a:cubicBezTo>
                <a:cubicBezTo>
                  <a:pt x="7215" y="1817"/>
                  <a:pt x="7255" y="1799"/>
                  <a:pt x="7294" y="1815"/>
                </a:cubicBezTo>
                <a:cubicBezTo>
                  <a:pt x="7328" y="1829"/>
                  <a:pt x="7365" y="1836"/>
                  <a:pt x="7402" y="1834"/>
                </a:cubicBezTo>
                <a:cubicBezTo>
                  <a:pt x="7352" y="1846"/>
                  <a:pt x="7307" y="1821"/>
                  <a:pt x="7258" y="1829"/>
                </a:cubicBezTo>
                <a:cubicBezTo>
                  <a:pt x="7236" y="1833"/>
                  <a:pt x="7158" y="1823"/>
                  <a:pt x="7144" y="1844"/>
                </a:cubicBezTo>
                <a:cubicBezTo>
                  <a:pt x="7118" y="1884"/>
                  <a:pt x="7275" y="1890"/>
                  <a:pt x="7298" y="1893"/>
                </a:cubicBezTo>
                <a:cubicBezTo>
                  <a:pt x="7236" y="1901"/>
                  <a:pt x="7159" y="1881"/>
                  <a:pt x="7108" y="1926"/>
                </a:cubicBezTo>
                <a:cubicBezTo>
                  <a:pt x="7143" y="1926"/>
                  <a:pt x="7178" y="1936"/>
                  <a:pt x="7209" y="1952"/>
                </a:cubicBezTo>
                <a:cubicBezTo>
                  <a:pt x="7172" y="1942"/>
                  <a:pt x="7109" y="1930"/>
                  <a:pt x="7075" y="1955"/>
                </a:cubicBezTo>
                <a:cubicBezTo>
                  <a:pt x="7139" y="1959"/>
                  <a:pt x="7207" y="1967"/>
                  <a:pt x="7265" y="1997"/>
                </a:cubicBezTo>
                <a:cubicBezTo>
                  <a:pt x="7216" y="2000"/>
                  <a:pt x="7167" y="1980"/>
                  <a:pt x="7118" y="1977"/>
                </a:cubicBezTo>
                <a:cubicBezTo>
                  <a:pt x="7084" y="1975"/>
                  <a:pt x="6980" y="2032"/>
                  <a:pt x="7054" y="2036"/>
                </a:cubicBezTo>
                <a:cubicBezTo>
                  <a:pt x="6980" y="2055"/>
                  <a:pt x="6907" y="2076"/>
                  <a:pt x="6834" y="2101"/>
                </a:cubicBezTo>
                <a:cubicBezTo>
                  <a:pt x="6891" y="2105"/>
                  <a:pt x="6945" y="2165"/>
                  <a:pt x="7003" y="2128"/>
                </a:cubicBezTo>
                <a:cubicBezTo>
                  <a:pt x="7057" y="2094"/>
                  <a:pt x="7125" y="2110"/>
                  <a:pt x="7185" y="2110"/>
                </a:cubicBezTo>
                <a:cubicBezTo>
                  <a:pt x="7153" y="2111"/>
                  <a:pt x="7122" y="2124"/>
                  <a:pt x="7090" y="2125"/>
                </a:cubicBezTo>
                <a:close/>
                <a:moveTo>
                  <a:pt x="7380" y="2221"/>
                </a:moveTo>
                <a:cubicBezTo>
                  <a:pt x="7390" y="2218"/>
                  <a:pt x="7393" y="2209"/>
                  <a:pt x="7381" y="2190"/>
                </a:cubicBezTo>
                <a:cubicBezTo>
                  <a:pt x="7395" y="2207"/>
                  <a:pt x="7409" y="2218"/>
                  <a:pt x="7425" y="2225"/>
                </a:cubicBezTo>
                <a:cubicBezTo>
                  <a:pt x="7410" y="2223"/>
                  <a:pt x="7395" y="2221"/>
                  <a:pt x="7380" y="2221"/>
                </a:cubicBezTo>
                <a:close/>
                <a:moveTo>
                  <a:pt x="6823" y="147"/>
                </a:moveTo>
                <a:cubicBezTo>
                  <a:pt x="6873" y="163"/>
                  <a:pt x="6929" y="159"/>
                  <a:pt x="6980" y="153"/>
                </a:cubicBezTo>
                <a:cubicBezTo>
                  <a:pt x="6929" y="140"/>
                  <a:pt x="6875" y="147"/>
                  <a:pt x="6823" y="147"/>
                </a:cubicBezTo>
                <a:close/>
                <a:moveTo>
                  <a:pt x="6751" y="177"/>
                </a:moveTo>
                <a:cubicBezTo>
                  <a:pt x="6764" y="178"/>
                  <a:pt x="6775" y="176"/>
                  <a:pt x="6787" y="171"/>
                </a:cubicBezTo>
                <a:cubicBezTo>
                  <a:pt x="6775" y="173"/>
                  <a:pt x="6763" y="175"/>
                  <a:pt x="6751" y="177"/>
                </a:cubicBezTo>
                <a:close/>
                <a:moveTo>
                  <a:pt x="6698" y="121"/>
                </a:moveTo>
                <a:cubicBezTo>
                  <a:pt x="6750" y="134"/>
                  <a:pt x="6814" y="142"/>
                  <a:pt x="6864" y="118"/>
                </a:cubicBezTo>
                <a:cubicBezTo>
                  <a:pt x="6808" y="108"/>
                  <a:pt x="6753" y="104"/>
                  <a:pt x="6698" y="121"/>
                </a:cubicBezTo>
                <a:close/>
                <a:moveTo>
                  <a:pt x="6674" y="233"/>
                </a:moveTo>
                <a:cubicBezTo>
                  <a:pt x="6689" y="286"/>
                  <a:pt x="6840" y="245"/>
                  <a:pt x="6870" y="228"/>
                </a:cubicBezTo>
                <a:cubicBezTo>
                  <a:pt x="6807" y="212"/>
                  <a:pt x="6737" y="218"/>
                  <a:pt x="6674" y="233"/>
                </a:cubicBezTo>
                <a:close/>
                <a:moveTo>
                  <a:pt x="6579" y="284"/>
                </a:moveTo>
                <a:cubicBezTo>
                  <a:pt x="6608" y="313"/>
                  <a:pt x="6682" y="303"/>
                  <a:pt x="6710" y="278"/>
                </a:cubicBezTo>
                <a:cubicBezTo>
                  <a:pt x="6666" y="278"/>
                  <a:pt x="6622" y="274"/>
                  <a:pt x="6579" y="284"/>
                </a:cubicBezTo>
                <a:close/>
                <a:moveTo>
                  <a:pt x="6725" y="403"/>
                </a:moveTo>
                <a:cubicBezTo>
                  <a:pt x="6751" y="409"/>
                  <a:pt x="6895" y="377"/>
                  <a:pt x="6808" y="361"/>
                </a:cubicBezTo>
                <a:cubicBezTo>
                  <a:pt x="6870" y="339"/>
                  <a:pt x="6937" y="352"/>
                  <a:pt x="7001" y="346"/>
                </a:cubicBezTo>
                <a:cubicBezTo>
                  <a:pt x="6855" y="295"/>
                  <a:pt x="6686" y="299"/>
                  <a:pt x="6534" y="317"/>
                </a:cubicBezTo>
                <a:cubicBezTo>
                  <a:pt x="6609" y="320"/>
                  <a:pt x="6648" y="402"/>
                  <a:pt x="6725" y="403"/>
                </a:cubicBezTo>
                <a:close/>
                <a:moveTo>
                  <a:pt x="6567" y="43"/>
                </a:moveTo>
                <a:cubicBezTo>
                  <a:pt x="6630" y="41"/>
                  <a:pt x="6758" y="66"/>
                  <a:pt x="6805" y="11"/>
                </a:cubicBezTo>
                <a:cubicBezTo>
                  <a:pt x="6715" y="0"/>
                  <a:pt x="6621" y="0"/>
                  <a:pt x="6532" y="20"/>
                </a:cubicBezTo>
                <a:cubicBezTo>
                  <a:pt x="6574" y="21"/>
                  <a:pt x="6575" y="28"/>
                  <a:pt x="6534" y="41"/>
                </a:cubicBezTo>
                <a:cubicBezTo>
                  <a:pt x="6545" y="42"/>
                  <a:pt x="6556" y="42"/>
                  <a:pt x="6567" y="43"/>
                </a:cubicBezTo>
                <a:close/>
                <a:moveTo>
                  <a:pt x="6621" y="115"/>
                </a:moveTo>
                <a:cubicBezTo>
                  <a:pt x="6643" y="114"/>
                  <a:pt x="6664" y="108"/>
                  <a:pt x="6683" y="97"/>
                </a:cubicBezTo>
                <a:cubicBezTo>
                  <a:pt x="6577" y="74"/>
                  <a:pt x="6460" y="57"/>
                  <a:pt x="6356" y="97"/>
                </a:cubicBezTo>
                <a:cubicBezTo>
                  <a:pt x="6445" y="94"/>
                  <a:pt x="6533" y="107"/>
                  <a:pt x="6621" y="115"/>
                </a:cubicBezTo>
                <a:close/>
                <a:moveTo>
                  <a:pt x="6363" y="397"/>
                </a:moveTo>
                <a:cubicBezTo>
                  <a:pt x="6376" y="443"/>
                  <a:pt x="6588" y="415"/>
                  <a:pt x="6624" y="406"/>
                </a:cubicBezTo>
                <a:cubicBezTo>
                  <a:pt x="6569" y="334"/>
                  <a:pt x="6456" y="323"/>
                  <a:pt x="6371" y="355"/>
                </a:cubicBezTo>
                <a:cubicBezTo>
                  <a:pt x="6379" y="365"/>
                  <a:pt x="6387" y="375"/>
                  <a:pt x="6395" y="385"/>
                </a:cubicBezTo>
                <a:cubicBezTo>
                  <a:pt x="6384" y="389"/>
                  <a:pt x="6373" y="393"/>
                  <a:pt x="6363" y="397"/>
                </a:cubicBezTo>
                <a:close/>
                <a:moveTo>
                  <a:pt x="6279" y="174"/>
                </a:moveTo>
                <a:cubicBezTo>
                  <a:pt x="6333" y="181"/>
                  <a:pt x="6389" y="194"/>
                  <a:pt x="6444" y="206"/>
                </a:cubicBezTo>
                <a:cubicBezTo>
                  <a:pt x="6382" y="195"/>
                  <a:pt x="6320" y="187"/>
                  <a:pt x="6261" y="187"/>
                </a:cubicBezTo>
                <a:cubicBezTo>
                  <a:pt x="6205" y="187"/>
                  <a:pt x="6008" y="141"/>
                  <a:pt x="5968" y="192"/>
                </a:cubicBezTo>
                <a:cubicBezTo>
                  <a:pt x="6113" y="232"/>
                  <a:pt x="6242" y="214"/>
                  <a:pt x="6421" y="254"/>
                </a:cubicBezTo>
                <a:cubicBezTo>
                  <a:pt x="6353" y="250"/>
                  <a:pt x="6285" y="258"/>
                  <a:pt x="6217" y="260"/>
                </a:cubicBezTo>
                <a:cubicBezTo>
                  <a:pt x="6278" y="290"/>
                  <a:pt x="6417" y="312"/>
                  <a:pt x="6477" y="264"/>
                </a:cubicBezTo>
                <a:cubicBezTo>
                  <a:pt x="6530" y="272"/>
                  <a:pt x="6581" y="271"/>
                  <a:pt x="6621" y="239"/>
                </a:cubicBezTo>
                <a:cubicBezTo>
                  <a:pt x="6586" y="233"/>
                  <a:pt x="6550" y="225"/>
                  <a:pt x="6513" y="218"/>
                </a:cubicBezTo>
                <a:cubicBezTo>
                  <a:pt x="6578" y="228"/>
                  <a:pt x="6643" y="231"/>
                  <a:pt x="6707" y="213"/>
                </a:cubicBezTo>
                <a:cubicBezTo>
                  <a:pt x="6564" y="200"/>
                  <a:pt x="6422" y="179"/>
                  <a:pt x="6279" y="174"/>
                </a:cubicBezTo>
                <a:close/>
                <a:moveTo>
                  <a:pt x="6167" y="367"/>
                </a:moveTo>
                <a:cubicBezTo>
                  <a:pt x="6195" y="380"/>
                  <a:pt x="6240" y="376"/>
                  <a:pt x="6262" y="352"/>
                </a:cubicBezTo>
                <a:cubicBezTo>
                  <a:pt x="6228" y="343"/>
                  <a:pt x="6199" y="364"/>
                  <a:pt x="6167" y="367"/>
                </a:cubicBezTo>
                <a:close/>
                <a:moveTo>
                  <a:pt x="6546" y="3395"/>
                </a:moveTo>
                <a:cubicBezTo>
                  <a:pt x="6468" y="3371"/>
                  <a:pt x="6266" y="3280"/>
                  <a:pt x="6177" y="3390"/>
                </a:cubicBezTo>
                <a:cubicBezTo>
                  <a:pt x="6144" y="3432"/>
                  <a:pt x="6180" y="3457"/>
                  <a:pt x="6180" y="3499"/>
                </a:cubicBezTo>
                <a:cubicBezTo>
                  <a:pt x="6182" y="3596"/>
                  <a:pt x="6456" y="3570"/>
                  <a:pt x="6523" y="3520"/>
                </a:cubicBezTo>
                <a:cubicBezTo>
                  <a:pt x="6544" y="3504"/>
                  <a:pt x="6615" y="3397"/>
                  <a:pt x="6624" y="3472"/>
                </a:cubicBezTo>
                <a:cubicBezTo>
                  <a:pt x="6657" y="3429"/>
                  <a:pt x="6575" y="3401"/>
                  <a:pt x="6546" y="3395"/>
                </a:cubicBezTo>
                <a:close/>
                <a:moveTo>
                  <a:pt x="6158" y="147"/>
                </a:moveTo>
                <a:cubicBezTo>
                  <a:pt x="6212" y="169"/>
                  <a:pt x="6286" y="163"/>
                  <a:pt x="6342" y="157"/>
                </a:cubicBezTo>
                <a:cubicBezTo>
                  <a:pt x="6424" y="150"/>
                  <a:pt x="6515" y="153"/>
                  <a:pt x="6594" y="130"/>
                </a:cubicBezTo>
                <a:cubicBezTo>
                  <a:pt x="6495" y="103"/>
                  <a:pt x="6384" y="100"/>
                  <a:pt x="6282" y="112"/>
                </a:cubicBezTo>
                <a:cubicBezTo>
                  <a:pt x="6303" y="124"/>
                  <a:pt x="6324" y="133"/>
                  <a:pt x="6348" y="138"/>
                </a:cubicBezTo>
                <a:cubicBezTo>
                  <a:pt x="6274" y="141"/>
                  <a:pt x="6196" y="106"/>
                  <a:pt x="6125" y="135"/>
                </a:cubicBezTo>
                <a:cubicBezTo>
                  <a:pt x="6136" y="139"/>
                  <a:pt x="6147" y="143"/>
                  <a:pt x="6158" y="147"/>
                </a:cubicBezTo>
                <a:close/>
                <a:moveTo>
                  <a:pt x="6086" y="308"/>
                </a:moveTo>
                <a:cubicBezTo>
                  <a:pt x="6116" y="314"/>
                  <a:pt x="6149" y="326"/>
                  <a:pt x="6178" y="308"/>
                </a:cubicBezTo>
                <a:cubicBezTo>
                  <a:pt x="6149" y="296"/>
                  <a:pt x="6116" y="296"/>
                  <a:pt x="6086" y="308"/>
                </a:cubicBezTo>
                <a:close/>
                <a:moveTo>
                  <a:pt x="5926" y="311"/>
                </a:moveTo>
                <a:cubicBezTo>
                  <a:pt x="5956" y="333"/>
                  <a:pt x="6002" y="331"/>
                  <a:pt x="6027" y="302"/>
                </a:cubicBezTo>
                <a:cubicBezTo>
                  <a:pt x="5995" y="285"/>
                  <a:pt x="5953" y="282"/>
                  <a:pt x="5926" y="311"/>
                </a:cubicBezTo>
                <a:close/>
                <a:moveTo>
                  <a:pt x="5914" y="236"/>
                </a:moveTo>
                <a:cubicBezTo>
                  <a:pt x="5948" y="280"/>
                  <a:pt x="6250" y="246"/>
                  <a:pt x="6300" y="242"/>
                </a:cubicBezTo>
                <a:cubicBezTo>
                  <a:pt x="6172" y="232"/>
                  <a:pt x="6041" y="204"/>
                  <a:pt x="5914" y="236"/>
                </a:cubicBezTo>
                <a:close/>
                <a:moveTo>
                  <a:pt x="5900" y="130"/>
                </a:moveTo>
                <a:cubicBezTo>
                  <a:pt x="5910" y="131"/>
                  <a:pt x="5921" y="132"/>
                  <a:pt x="5932" y="133"/>
                </a:cubicBezTo>
                <a:cubicBezTo>
                  <a:pt x="5912" y="123"/>
                  <a:pt x="5891" y="118"/>
                  <a:pt x="5869" y="118"/>
                </a:cubicBezTo>
                <a:cubicBezTo>
                  <a:pt x="5879" y="122"/>
                  <a:pt x="5890" y="126"/>
                  <a:pt x="5900" y="130"/>
                </a:cubicBezTo>
                <a:close/>
                <a:moveTo>
                  <a:pt x="5804" y="308"/>
                </a:moveTo>
                <a:cubicBezTo>
                  <a:pt x="5825" y="315"/>
                  <a:pt x="5846" y="314"/>
                  <a:pt x="5867" y="305"/>
                </a:cubicBezTo>
                <a:cubicBezTo>
                  <a:pt x="5838" y="288"/>
                  <a:pt x="5805" y="276"/>
                  <a:pt x="5772" y="284"/>
                </a:cubicBezTo>
                <a:cubicBezTo>
                  <a:pt x="5782" y="293"/>
                  <a:pt x="5793" y="301"/>
                  <a:pt x="5804" y="308"/>
                </a:cubicBezTo>
                <a:close/>
                <a:moveTo>
                  <a:pt x="5671" y="376"/>
                </a:moveTo>
                <a:cubicBezTo>
                  <a:pt x="5762" y="402"/>
                  <a:pt x="5877" y="401"/>
                  <a:pt x="5965" y="364"/>
                </a:cubicBezTo>
                <a:cubicBezTo>
                  <a:pt x="5879" y="358"/>
                  <a:pt x="5820" y="306"/>
                  <a:pt x="5741" y="348"/>
                </a:cubicBezTo>
                <a:cubicBezTo>
                  <a:pt x="5706" y="365"/>
                  <a:pt x="5674" y="354"/>
                  <a:pt x="5638" y="364"/>
                </a:cubicBezTo>
                <a:cubicBezTo>
                  <a:pt x="5649" y="368"/>
                  <a:pt x="5660" y="372"/>
                  <a:pt x="5671" y="376"/>
                </a:cubicBezTo>
                <a:close/>
                <a:moveTo>
                  <a:pt x="5362" y="429"/>
                </a:moveTo>
                <a:cubicBezTo>
                  <a:pt x="5328" y="436"/>
                  <a:pt x="5294" y="426"/>
                  <a:pt x="5261" y="435"/>
                </a:cubicBezTo>
                <a:cubicBezTo>
                  <a:pt x="5353" y="445"/>
                  <a:pt x="5454" y="471"/>
                  <a:pt x="5546" y="444"/>
                </a:cubicBezTo>
                <a:cubicBezTo>
                  <a:pt x="5482" y="427"/>
                  <a:pt x="5427" y="398"/>
                  <a:pt x="5362" y="429"/>
                </a:cubicBezTo>
                <a:close/>
                <a:moveTo>
                  <a:pt x="5193" y="186"/>
                </a:moveTo>
                <a:cubicBezTo>
                  <a:pt x="5204" y="203"/>
                  <a:pt x="5271" y="171"/>
                  <a:pt x="5285" y="168"/>
                </a:cubicBezTo>
                <a:cubicBezTo>
                  <a:pt x="5252" y="155"/>
                  <a:pt x="5216" y="156"/>
                  <a:pt x="5193" y="186"/>
                </a:cubicBezTo>
                <a:close/>
                <a:moveTo>
                  <a:pt x="5213" y="415"/>
                </a:moveTo>
                <a:cubicBezTo>
                  <a:pt x="5239" y="415"/>
                  <a:pt x="5262" y="400"/>
                  <a:pt x="5276" y="379"/>
                </a:cubicBezTo>
                <a:cubicBezTo>
                  <a:pt x="5234" y="369"/>
                  <a:pt x="5184" y="368"/>
                  <a:pt x="5148" y="397"/>
                </a:cubicBezTo>
                <a:cubicBezTo>
                  <a:pt x="5170" y="403"/>
                  <a:pt x="5192" y="409"/>
                  <a:pt x="5213" y="415"/>
                </a:cubicBezTo>
                <a:close/>
                <a:moveTo>
                  <a:pt x="5056" y="4161"/>
                </a:moveTo>
                <a:cubicBezTo>
                  <a:pt x="5046" y="4190"/>
                  <a:pt x="5056" y="4192"/>
                  <a:pt x="5086" y="4167"/>
                </a:cubicBezTo>
                <a:cubicBezTo>
                  <a:pt x="5076" y="4165"/>
                  <a:pt x="5066" y="4163"/>
                  <a:pt x="5056" y="4161"/>
                </a:cubicBezTo>
                <a:close/>
                <a:moveTo>
                  <a:pt x="4771" y="406"/>
                </a:moveTo>
                <a:cubicBezTo>
                  <a:pt x="4816" y="419"/>
                  <a:pt x="4862" y="403"/>
                  <a:pt x="4907" y="403"/>
                </a:cubicBezTo>
                <a:cubicBezTo>
                  <a:pt x="4926" y="398"/>
                  <a:pt x="4944" y="392"/>
                  <a:pt x="4961" y="385"/>
                </a:cubicBezTo>
                <a:cubicBezTo>
                  <a:pt x="4982" y="388"/>
                  <a:pt x="5002" y="391"/>
                  <a:pt x="5023" y="394"/>
                </a:cubicBezTo>
                <a:cubicBezTo>
                  <a:pt x="5010" y="358"/>
                  <a:pt x="4975" y="360"/>
                  <a:pt x="4943" y="361"/>
                </a:cubicBezTo>
                <a:cubicBezTo>
                  <a:pt x="4986" y="311"/>
                  <a:pt x="5104" y="344"/>
                  <a:pt x="5163" y="321"/>
                </a:cubicBezTo>
                <a:cubicBezTo>
                  <a:pt x="5260" y="284"/>
                  <a:pt x="5367" y="300"/>
                  <a:pt x="5466" y="275"/>
                </a:cubicBezTo>
                <a:cubicBezTo>
                  <a:pt x="5389" y="216"/>
                  <a:pt x="5295" y="275"/>
                  <a:pt x="5211" y="257"/>
                </a:cubicBezTo>
                <a:cubicBezTo>
                  <a:pt x="5243" y="247"/>
                  <a:pt x="5277" y="237"/>
                  <a:pt x="5312" y="236"/>
                </a:cubicBezTo>
                <a:cubicBezTo>
                  <a:pt x="5267" y="197"/>
                  <a:pt x="5197" y="236"/>
                  <a:pt x="5145" y="228"/>
                </a:cubicBezTo>
                <a:cubicBezTo>
                  <a:pt x="5166" y="220"/>
                  <a:pt x="5186" y="217"/>
                  <a:pt x="5208" y="219"/>
                </a:cubicBezTo>
                <a:cubicBezTo>
                  <a:pt x="5131" y="196"/>
                  <a:pt x="5049" y="233"/>
                  <a:pt x="4973" y="245"/>
                </a:cubicBezTo>
                <a:cubicBezTo>
                  <a:pt x="5004" y="256"/>
                  <a:pt x="5038" y="273"/>
                  <a:pt x="5071" y="260"/>
                </a:cubicBezTo>
                <a:cubicBezTo>
                  <a:pt x="4984" y="296"/>
                  <a:pt x="4956" y="308"/>
                  <a:pt x="4863" y="294"/>
                </a:cubicBezTo>
                <a:cubicBezTo>
                  <a:pt x="4802" y="284"/>
                  <a:pt x="4738" y="310"/>
                  <a:pt x="4679" y="322"/>
                </a:cubicBezTo>
                <a:cubicBezTo>
                  <a:pt x="4736" y="326"/>
                  <a:pt x="4793" y="308"/>
                  <a:pt x="4849" y="328"/>
                </a:cubicBezTo>
                <a:cubicBezTo>
                  <a:pt x="4818" y="332"/>
                  <a:pt x="4787" y="331"/>
                  <a:pt x="4756" y="331"/>
                </a:cubicBezTo>
                <a:cubicBezTo>
                  <a:pt x="4777" y="341"/>
                  <a:pt x="4799" y="346"/>
                  <a:pt x="4822" y="346"/>
                </a:cubicBezTo>
                <a:cubicBezTo>
                  <a:pt x="4740" y="392"/>
                  <a:pt x="4645" y="326"/>
                  <a:pt x="4560" y="355"/>
                </a:cubicBezTo>
                <a:cubicBezTo>
                  <a:pt x="4644" y="399"/>
                  <a:pt x="4731" y="359"/>
                  <a:pt x="4819" y="373"/>
                </a:cubicBezTo>
                <a:cubicBezTo>
                  <a:pt x="4800" y="380"/>
                  <a:pt x="4784" y="391"/>
                  <a:pt x="4771" y="406"/>
                </a:cubicBezTo>
                <a:close/>
                <a:moveTo>
                  <a:pt x="4186" y="281"/>
                </a:moveTo>
                <a:cubicBezTo>
                  <a:pt x="4204" y="310"/>
                  <a:pt x="4302" y="297"/>
                  <a:pt x="4330" y="298"/>
                </a:cubicBezTo>
                <a:cubicBezTo>
                  <a:pt x="4400" y="300"/>
                  <a:pt x="4439" y="335"/>
                  <a:pt x="4507" y="307"/>
                </a:cubicBezTo>
                <a:cubicBezTo>
                  <a:pt x="4562" y="284"/>
                  <a:pt x="4636" y="270"/>
                  <a:pt x="4693" y="254"/>
                </a:cubicBezTo>
                <a:cubicBezTo>
                  <a:pt x="4769" y="234"/>
                  <a:pt x="4841" y="298"/>
                  <a:pt x="4920" y="275"/>
                </a:cubicBezTo>
                <a:cubicBezTo>
                  <a:pt x="4898" y="268"/>
                  <a:pt x="4876" y="264"/>
                  <a:pt x="4854" y="260"/>
                </a:cubicBezTo>
                <a:cubicBezTo>
                  <a:pt x="4940" y="245"/>
                  <a:pt x="4777" y="215"/>
                  <a:pt x="4587" y="248"/>
                </a:cubicBezTo>
                <a:cubicBezTo>
                  <a:pt x="4453" y="271"/>
                  <a:pt x="4320" y="269"/>
                  <a:pt x="4186" y="281"/>
                </a:cubicBezTo>
                <a:close/>
                <a:moveTo>
                  <a:pt x="3687" y="4660"/>
                </a:moveTo>
                <a:cubicBezTo>
                  <a:pt x="3665" y="4655"/>
                  <a:pt x="3643" y="4657"/>
                  <a:pt x="3622" y="4666"/>
                </a:cubicBezTo>
                <a:cubicBezTo>
                  <a:pt x="3644" y="4664"/>
                  <a:pt x="3666" y="4662"/>
                  <a:pt x="3687" y="4660"/>
                </a:cubicBezTo>
                <a:close/>
                <a:moveTo>
                  <a:pt x="4032" y="5968"/>
                </a:moveTo>
                <a:cubicBezTo>
                  <a:pt x="3991" y="5977"/>
                  <a:pt x="3971" y="6032"/>
                  <a:pt x="3958" y="6039"/>
                </a:cubicBezTo>
                <a:cubicBezTo>
                  <a:pt x="3924" y="6055"/>
                  <a:pt x="3846" y="6055"/>
                  <a:pt x="3824" y="6033"/>
                </a:cubicBezTo>
                <a:cubicBezTo>
                  <a:pt x="3820" y="6029"/>
                  <a:pt x="3820" y="6009"/>
                  <a:pt x="3824" y="6006"/>
                </a:cubicBezTo>
                <a:cubicBezTo>
                  <a:pt x="3833" y="5997"/>
                  <a:pt x="3847" y="5994"/>
                  <a:pt x="3855" y="5986"/>
                </a:cubicBezTo>
                <a:lnTo>
                  <a:pt x="3865" y="5941"/>
                </a:lnTo>
                <a:cubicBezTo>
                  <a:pt x="3858" y="5925"/>
                  <a:pt x="3837" y="5916"/>
                  <a:pt x="3827" y="5901"/>
                </a:cubicBezTo>
                <a:cubicBezTo>
                  <a:pt x="3818" y="5886"/>
                  <a:pt x="3804" y="5863"/>
                  <a:pt x="3791" y="5850"/>
                </a:cubicBezTo>
                <a:lnTo>
                  <a:pt x="3626" y="5827"/>
                </a:lnTo>
                <a:cubicBezTo>
                  <a:pt x="3608" y="5818"/>
                  <a:pt x="3601" y="5811"/>
                  <a:pt x="3588" y="5798"/>
                </a:cubicBezTo>
                <a:cubicBezTo>
                  <a:pt x="3580" y="5789"/>
                  <a:pt x="3550" y="5785"/>
                  <a:pt x="3539" y="5765"/>
                </a:cubicBezTo>
                <a:cubicBezTo>
                  <a:pt x="3529" y="5739"/>
                  <a:pt x="3531" y="5713"/>
                  <a:pt x="3514" y="5696"/>
                </a:cubicBezTo>
                <a:lnTo>
                  <a:pt x="3496" y="5658"/>
                </a:lnTo>
                <a:cubicBezTo>
                  <a:pt x="3475" y="5618"/>
                  <a:pt x="3517" y="5692"/>
                  <a:pt x="3539" y="5647"/>
                </a:cubicBezTo>
                <a:cubicBezTo>
                  <a:pt x="3545" y="5636"/>
                  <a:pt x="3530" y="5625"/>
                  <a:pt x="3527" y="5622"/>
                </a:cubicBezTo>
                <a:cubicBezTo>
                  <a:pt x="3525" y="5621"/>
                  <a:pt x="3525" y="5582"/>
                  <a:pt x="3525" y="5582"/>
                </a:cubicBezTo>
                <a:cubicBezTo>
                  <a:pt x="3530" y="5577"/>
                  <a:pt x="3540" y="5594"/>
                  <a:pt x="3541" y="5595"/>
                </a:cubicBezTo>
                <a:cubicBezTo>
                  <a:pt x="3618" y="5632"/>
                  <a:pt x="3578" y="5581"/>
                  <a:pt x="3630" y="5633"/>
                </a:cubicBezTo>
                <a:cubicBezTo>
                  <a:pt x="3632" y="5635"/>
                  <a:pt x="3735" y="5637"/>
                  <a:pt x="3735" y="5636"/>
                </a:cubicBezTo>
                <a:cubicBezTo>
                  <a:pt x="3736" y="5635"/>
                  <a:pt x="3752" y="5629"/>
                  <a:pt x="3755" y="5629"/>
                </a:cubicBezTo>
                <a:cubicBezTo>
                  <a:pt x="3779" y="5599"/>
                  <a:pt x="3737" y="5538"/>
                  <a:pt x="3735" y="5537"/>
                </a:cubicBezTo>
                <a:lnTo>
                  <a:pt x="3594" y="5528"/>
                </a:lnTo>
                <a:cubicBezTo>
                  <a:pt x="3583" y="5523"/>
                  <a:pt x="3556" y="5494"/>
                  <a:pt x="3547" y="5484"/>
                </a:cubicBezTo>
                <a:cubicBezTo>
                  <a:pt x="3538" y="5476"/>
                  <a:pt x="3524" y="5480"/>
                  <a:pt x="3516" y="5472"/>
                </a:cubicBezTo>
                <a:cubicBezTo>
                  <a:pt x="3502" y="5458"/>
                  <a:pt x="3478" y="5436"/>
                  <a:pt x="3478" y="5412"/>
                </a:cubicBezTo>
                <a:cubicBezTo>
                  <a:pt x="3478" y="5405"/>
                  <a:pt x="3459" y="5385"/>
                  <a:pt x="3467" y="5377"/>
                </a:cubicBezTo>
                <a:lnTo>
                  <a:pt x="3570" y="5421"/>
                </a:lnTo>
                <a:cubicBezTo>
                  <a:pt x="3591" y="5425"/>
                  <a:pt x="3680" y="5455"/>
                  <a:pt x="3690" y="5464"/>
                </a:cubicBezTo>
                <a:cubicBezTo>
                  <a:pt x="3694" y="5468"/>
                  <a:pt x="3724" y="5472"/>
                  <a:pt x="3731" y="5473"/>
                </a:cubicBezTo>
                <a:lnTo>
                  <a:pt x="3807" y="5502"/>
                </a:lnTo>
                <a:cubicBezTo>
                  <a:pt x="3828" y="5513"/>
                  <a:pt x="3840" y="5501"/>
                  <a:pt x="3853" y="5526"/>
                </a:cubicBezTo>
                <a:cubicBezTo>
                  <a:pt x="3869" y="5558"/>
                  <a:pt x="3880" y="5516"/>
                  <a:pt x="3862" y="5607"/>
                </a:cubicBezTo>
                <a:cubicBezTo>
                  <a:pt x="3860" y="5616"/>
                  <a:pt x="3866" y="5641"/>
                  <a:pt x="3864" y="5645"/>
                </a:cubicBezTo>
                <a:cubicBezTo>
                  <a:pt x="3838" y="5697"/>
                  <a:pt x="3850" y="5689"/>
                  <a:pt x="3865" y="5720"/>
                </a:cubicBezTo>
                <a:cubicBezTo>
                  <a:pt x="3867" y="5722"/>
                  <a:pt x="3858" y="5727"/>
                  <a:pt x="3893" y="5761"/>
                </a:cubicBezTo>
                <a:cubicBezTo>
                  <a:pt x="3921" y="5790"/>
                  <a:pt x="3914" y="5750"/>
                  <a:pt x="4010" y="5846"/>
                </a:cubicBezTo>
                <a:cubicBezTo>
                  <a:pt x="4014" y="5850"/>
                  <a:pt x="4016" y="5858"/>
                  <a:pt x="4019" y="5861"/>
                </a:cubicBezTo>
                <a:cubicBezTo>
                  <a:pt x="4027" y="5869"/>
                  <a:pt x="4043" y="5876"/>
                  <a:pt x="4050" y="5890"/>
                </a:cubicBezTo>
                <a:cubicBezTo>
                  <a:pt x="4060" y="5910"/>
                  <a:pt x="4044" y="5968"/>
                  <a:pt x="4032" y="5968"/>
                </a:cubicBezTo>
                <a:close/>
                <a:moveTo>
                  <a:pt x="3014" y="5929"/>
                </a:moveTo>
                <a:cubicBezTo>
                  <a:pt x="3002" y="5922"/>
                  <a:pt x="2944" y="5924"/>
                  <a:pt x="2935" y="5919"/>
                </a:cubicBezTo>
                <a:cubicBezTo>
                  <a:pt x="2902" y="5903"/>
                  <a:pt x="2847" y="5884"/>
                  <a:pt x="2825" y="5863"/>
                </a:cubicBezTo>
                <a:cubicBezTo>
                  <a:pt x="2823" y="5861"/>
                  <a:pt x="2817" y="5862"/>
                  <a:pt x="2815" y="5860"/>
                </a:cubicBezTo>
                <a:cubicBezTo>
                  <a:pt x="2805" y="5850"/>
                  <a:pt x="2793" y="5833"/>
                  <a:pt x="2781" y="5827"/>
                </a:cubicBezTo>
                <a:cubicBezTo>
                  <a:pt x="2764" y="5818"/>
                  <a:pt x="2748" y="5806"/>
                  <a:pt x="2733" y="5791"/>
                </a:cubicBezTo>
                <a:cubicBezTo>
                  <a:pt x="2732" y="5790"/>
                  <a:pt x="2676" y="5780"/>
                  <a:pt x="2671" y="5778"/>
                </a:cubicBezTo>
                <a:cubicBezTo>
                  <a:pt x="2595" y="5753"/>
                  <a:pt x="2624" y="5761"/>
                  <a:pt x="2615" y="5781"/>
                </a:cubicBezTo>
                <a:cubicBezTo>
                  <a:pt x="2559" y="5892"/>
                  <a:pt x="2487" y="5878"/>
                  <a:pt x="2469" y="5896"/>
                </a:cubicBezTo>
                <a:lnTo>
                  <a:pt x="2456" y="5934"/>
                </a:lnTo>
                <a:cubicBezTo>
                  <a:pt x="2442" y="5962"/>
                  <a:pt x="2477" y="5978"/>
                  <a:pt x="2502" y="5978"/>
                </a:cubicBezTo>
                <a:cubicBezTo>
                  <a:pt x="2515" y="5988"/>
                  <a:pt x="2580" y="6019"/>
                  <a:pt x="2582" y="6022"/>
                </a:cubicBezTo>
                <a:cubicBezTo>
                  <a:pt x="2586" y="6031"/>
                  <a:pt x="2595" y="6038"/>
                  <a:pt x="2599" y="6047"/>
                </a:cubicBezTo>
                <a:cubicBezTo>
                  <a:pt x="2601" y="6050"/>
                  <a:pt x="2598" y="6055"/>
                  <a:pt x="2599" y="6057"/>
                </a:cubicBezTo>
                <a:cubicBezTo>
                  <a:pt x="2606" y="6068"/>
                  <a:pt x="2604" y="6051"/>
                  <a:pt x="2607" y="6065"/>
                </a:cubicBezTo>
                <a:cubicBezTo>
                  <a:pt x="2629" y="6151"/>
                  <a:pt x="2612" y="6133"/>
                  <a:pt x="2671" y="6162"/>
                </a:cubicBezTo>
                <a:cubicBezTo>
                  <a:pt x="2691" y="6173"/>
                  <a:pt x="2678" y="6141"/>
                  <a:pt x="2722" y="6186"/>
                </a:cubicBezTo>
                <a:cubicBezTo>
                  <a:pt x="2730" y="6194"/>
                  <a:pt x="2738" y="6236"/>
                  <a:pt x="2743" y="6247"/>
                </a:cubicBezTo>
                <a:cubicBezTo>
                  <a:pt x="2751" y="6263"/>
                  <a:pt x="2769" y="6275"/>
                  <a:pt x="2776" y="6291"/>
                </a:cubicBezTo>
                <a:cubicBezTo>
                  <a:pt x="2785" y="6307"/>
                  <a:pt x="2778" y="6370"/>
                  <a:pt x="2830" y="6370"/>
                </a:cubicBezTo>
                <a:cubicBezTo>
                  <a:pt x="2873" y="6370"/>
                  <a:pt x="2886" y="6332"/>
                  <a:pt x="2886" y="6332"/>
                </a:cubicBezTo>
                <a:cubicBezTo>
                  <a:pt x="2889" y="6329"/>
                  <a:pt x="2902" y="6320"/>
                  <a:pt x="2904" y="6316"/>
                </a:cubicBezTo>
                <a:cubicBezTo>
                  <a:pt x="2904" y="6316"/>
                  <a:pt x="2912" y="6273"/>
                  <a:pt x="2938" y="6260"/>
                </a:cubicBezTo>
                <a:lnTo>
                  <a:pt x="3012" y="6257"/>
                </a:lnTo>
                <a:cubicBezTo>
                  <a:pt x="3087" y="6333"/>
                  <a:pt x="3044" y="6289"/>
                  <a:pt x="3102" y="6309"/>
                </a:cubicBezTo>
                <a:cubicBezTo>
                  <a:pt x="3180" y="6335"/>
                  <a:pt x="3180" y="6187"/>
                  <a:pt x="3186" y="6175"/>
                </a:cubicBezTo>
                <a:cubicBezTo>
                  <a:pt x="3195" y="6158"/>
                  <a:pt x="3210" y="6164"/>
                  <a:pt x="3225" y="6157"/>
                </a:cubicBezTo>
                <a:cubicBezTo>
                  <a:pt x="3244" y="6148"/>
                  <a:pt x="3249" y="6079"/>
                  <a:pt x="3176" y="6050"/>
                </a:cubicBezTo>
                <a:cubicBezTo>
                  <a:pt x="3162" y="6044"/>
                  <a:pt x="3169" y="6059"/>
                  <a:pt x="3140" y="6029"/>
                </a:cubicBezTo>
                <a:cubicBezTo>
                  <a:pt x="3137" y="6027"/>
                  <a:pt x="3102" y="6008"/>
                  <a:pt x="3099" y="6006"/>
                </a:cubicBezTo>
                <a:cubicBezTo>
                  <a:pt x="3085" y="5999"/>
                  <a:pt x="3067" y="5954"/>
                  <a:pt x="3061" y="5945"/>
                </a:cubicBezTo>
                <a:cubicBezTo>
                  <a:pt x="3055" y="5936"/>
                  <a:pt x="3041" y="5938"/>
                  <a:pt x="3038" y="5934"/>
                </a:cubicBezTo>
                <a:cubicBezTo>
                  <a:pt x="3025" y="5922"/>
                  <a:pt x="3026" y="5929"/>
                  <a:pt x="3014" y="5929"/>
                </a:cubicBezTo>
                <a:close/>
                <a:moveTo>
                  <a:pt x="37184" y="3687"/>
                </a:moveTo>
                <a:cubicBezTo>
                  <a:pt x="37179" y="3681"/>
                  <a:pt x="37054" y="3645"/>
                  <a:pt x="36985" y="3634"/>
                </a:cubicBezTo>
                <a:cubicBezTo>
                  <a:pt x="37052" y="3653"/>
                  <a:pt x="37117" y="3668"/>
                  <a:pt x="37184" y="3687"/>
                </a:cubicBezTo>
                <a:close/>
                <a:moveTo>
                  <a:pt x="23469" y="7724"/>
                </a:moveTo>
                <a:cubicBezTo>
                  <a:pt x="23467" y="7721"/>
                  <a:pt x="23525" y="7727"/>
                  <a:pt x="23540" y="7740"/>
                </a:cubicBezTo>
                <a:cubicBezTo>
                  <a:pt x="23565" y="7763"/>
                  <a:pt x="23578" y="7801"/>
                  <a:pt x="23590" y="7832"/>
                </a:cubicBezTo>
                <a:cubicBezTo>
                  <a:pt x="23619" y="7911"/>
                  <a:pt x="23652" y="7989"/>
                  <a:pt x="23689" y="8065"/>
                </a:cubicBezTo>
                <a:cubicBezTo>
                  <a:pt x="23709" y="8103"/>
                  <a:pt x="23705" y="8145"/>
                  <a:pt x="23727" y="8185"/>
                </a:cubicBezTo>
                <a:cubicBezTo>
                  <a:pt x="23743" y="8215"/>
                  <a:pt x="23773" y="8236"/>
                  <a:pt x="23789" y="8264"/>
                </a:cubicBezTo>
                <a:cubicBezTo>
                  <a:pt x="23821" y="8320"/>
                  <a:pt x="23753" y="8377"/>
                  <a:pt x="23806" y="8430"/>
                </a:cubicBezTo>
                <a:cubicBezTo>
                  <a:pt x="23756" y="8480"/>
                  <a:pt x="23746" y="8361"/>
                  <a:pt x="23702" y="8364"/>
                </a:cubicBezTo>
                <a:cubicBezTo>
                  <a:pt x="23666" y="8366"/>
                  <a:pt x="23673" y="8453"/>
                  <a:pt x="23665" y="8476"/>
                </a:cubicBezTo>
                <a:cubicBezTo>
                  <a:pt x="23711" y="8471"/>
                  <a:pt x="23799" y="8445"/>
                  <a:pt x="23806" y="8518"/>
                </a:cubicBezTo>
                <a:cubicBezTo>
                  <a:pt x="23812" y="8590"/>
                  <a:pt x="23687" y="8542"/>
                  <a:pt x="23698" y="8626"/>
                </a:cubicBezTo>
                <a:cubicBezTo>
                  <a:pt x="23717" y="8783"/>
                  <a:pt x="23515" y="8731"/>
                  <a:pt x="23457" y="8834"/>
                </a:cubicBezTo>
                <a:cubicBezTo>
                  <a:pt x="23444" y="8855"/>
                  <a:pt x="23455" y="8897"/>
                  <a:pt x="23415" y="8888"/>
                </a:cubicBezTo>
                <a:cubicBezTo>
                  <a:pt x="23386" y="8880"/>
                  <a:pt x="23367" y="8866"/>
                  <a:pt x="23336" y="8875"/>
                </a:cubicBezTo>
                <a:cubicBezTo>
                  <a:pt x="23288" y="8889"/>
                  <a:pt x="23337" y="8962"/>
                  <a:pt x="23340" y="8991"/>
                </a:cubicBezTo>
                <a:cubicBezTo>
                  <a:pt x="23355" y="9123"/>
                  <a:pt x="23198" y="9123"/>
                  <a:pt x="23112" y="9158"/>
                </a:cubicBezTo>
                <a:cubicBezTo>
                  <a:pt x="22999" y="9217"/>
                  <a:pt x="22845" y="9160"/>
                  <a:pt x="22738" y="9112"/>
                </a:cubicBezTo>
                <a:cubicBezTo>
                  <a:pt x="22779" y="9078"/>
                  <a:pt x="22845" y="9072"/>
                  <a:pt x="22896" y="9070"/>
                </a:cubicBezTo>
                <a:cubicBezTo>
                  <a:pt x="22940" y="9069"/>
                  <a:pt x="22971" y="9043"/>
                  <a:pt x="23012" y="9046"/>
                </a:cubicBezTo>
                <a:cubicBezTo>
                  <a:pt x="23091" y="9050"/>
                  <a:pt x="23156" y="8976"/>
                  <a:pt x="23170" y="8900"/>
                </a:cubicBezTo>
                <a:cubicBezTo>
                  <a:pt x="23195" y="8770"/>
                  <a:pt x="23292" y="8815"/>
                  <a:pt x="23299" y="8742"/>
                </a:cubicBezTo>
                <a:cubicBezTo>
                  <a:pt x="23302" y="8706"/>
                  <a:pt x="23347" y="8684"/>
                  <a:pt x="23307" y="8663"/>
                </a:cubicBezTo>
                <a:cubicBezTo>
                  <a:pt x="23276" y="8646"/>
                  <a:pt x="23328" y="8579"/>
                  <a:pt x="23340" y="8568"/>
                </a:cubicBezTo>
                <a:cubicBezTo>
                  <a:pt x="23402" y="8511"/>
                  <a:pt x="23400" y="8453"/>
                  <a:pt x="23457" y="8389"/>
                </a:cubicBezTo>
                <a:cubicBezTo>
                  <a:pt x="23517" y="8321"/>
                  <a:pt x="23457" y="8231"/>
                  <a:pt x="23469" y="8156"/>
                </a:cubicBezTo>
                <a:cubicBezTo>
                  <a:pt x="23522" y="7827"/>
                  <a:pt x="23364" y="7843"/>
                  <a:pt x="23415" y="7774"/>
                </a:cubicBezTo>
                <a:cubicBezTo>
                  <a:pt x="23432" y="7751"/>
                  <a:pt x="23446" y="7727"/>
                  <a:pt x="23469" y="7724"/>
                </a:cubicBezTo>
                <a:close/>
                <a:moveTo>
                  <a:pt x="0" y="8175"/>
                </a:moveTo>
                <a:cubicBezTo>
                  <a:pt x="139" y="8076"/>
                  <a:pt x="45" y="8006"/>
                  <a:pt x="122" y="7996"/>
                </a:cubicBezTo>
                <a:cubicBezTo>
                  <a:pt x="171" y="7990"/>
                  <a:pt x="224" y="7995"/>
                  <a:pt x="267" y="7966"/>
                </a:cubicBezTo>
                <a:cubicBezTo>
                  <a:pt x="297" y="7941"/>
                  <a:pt x="324" y="7873"/>
                  <a:pt x="371" y="7871"/>
                </a:cubicBezTo>
                <a:cubicBezTo>
                  <a:pt x="331" y="7910"/>
                  <a:pt x="279" y="7946"/>
                  <a:pt x="251" y="7995"/>
                </a:cubicBezTo>
                <a:cubicBezTo>
                  <a:pt x="355" y="7995"/>
                  <a:pt x="448" y="8051"/>
                  <a:pt x="428" y="7928"/>
                </a:cubicBezTo>
                <a:cubicBezTo>
                  <a:pt x="414" y="7843"/>
                  <a:pt x="529" y="7881"/>
                  <a:pt x="577" y="7922"/>
                </a:cubicBezTo>
                <a:cubicBezTo>
                  <a:pt x="638" y="7964"/>
                  <a:pt x="787" y="7954"/>
                  <a:pt x="826" y="7955"/>
                </a:cubicBezTo>
                <a:cubicBezTo>
                  <a:pt x="841" y="7956"/>
                  <a:pt x="919" y="8019"/>
                  <a:pt x="915" y="8030"/>
                </a:cubicBezTo>
                <a:cubicBezTo>
                  <a:pt x="894" y="8085"/>
                  <a:pt x="857" y="8078"/>
                  <a:pt x="908" y="8215"/>
                </a:cubicBezTo>
                <a:lnTo>
                  <a:pt x="825" y="8213"/>
                </a:lnTo>
                <a:cubicBezTo>
                  <a:pt x="660" y="8238"/>
                  <a:pt x="425" y="8197"/>
                  <a:pt x="259" y="8199"/>
                </a:cubicBezTo>
                <a:cubicBezTo>
                  <a:pt x="180" y="8200"/>
                  <a:pt x="114" y="8183"/>
                  <a:pt x="49" y="8184"/>
                </a:cubicBezTo>
                <a:cubicBezTo>
                  <a:pt x="75" y="8173"/>
                  <a:pt x="83" y="8144"/>
                  <a:pt x="107" y="8132"/>
                </a:cubicBezTo>
                <a:cubicBezTo>
                  <a:pt x="143" y="8114"/>
                  <a:pt x="181" y="8125"/>
                  <a:pt x="208" y="8090"/>
                </a:cubicBezTo>
                <a:cubicBezTo>
                  <a:pt x="173" y="8087"/>
                  <a:pt x="136" y="8082"/>
                  <a:pt x="100" y="8086"/>
                </a:cubicBezTo>
                <a:cubicBezTo>
                  <a:pt x="64" y="8090"/>
                  <a:pt x="48" y="8168"/>
                  <a:pt x="0" y="8175"/>
                </a:cubicBezTo>
                <a:close/>
                <a:moveTo>
                  <a:pt x="7348" y="43"/>
                </a:moveTo>
                <a:cubicBezTo>
                  <a:pt x="7426" y="56"/>
                  <a:pt x="7576" y="109"/>
                  <a:pt x="7642" y="43"/>
                </a:cubicBezTo>
                <a:cubicBezTo>
                  <a:pt x="7549" y="21"/>
                  <a:pt x="7441" y="22"/>
                  <a:pt x="7348" y="43"/>
                </a:cubicBezTo>
                <a:close/>
                <a:moveTo>
                  <a:pt x="7289" y="61"/>
                </a:moveTo>
                <a:cubicBezTo>
                  <a:pt x="7311" y="75"/>
                  <a:pt x="7334" y="76"/>
                  <a:pt x="7357" y="64"/>
                </a:cubicBezTo>
                <a:cubicBezTo>
                  <a:pt x="7334" y="61"/>
                  <a:pt x="7312" y="60"/>
                  <a:pt x="7289" y="61"/>
                </a:cubicBezTo>
                <a:close/>
                <a:moveTo>
                  <a:pt x="7158" y="385"/>
                </a:moveTo>
                <a:cubicBezTo>
                  <a:pt x="7180" y="388"/>
                  <a:pt x="7202" y="388"/>
                  <a:pt x="7224" y="385"/>
                </a:cubicBezTo>
                <a:cubicBezTo>
                  <a:pt x="7202" y="378"/>
                  <a:pt x="7180" y="378"/>
                  <a:pt x="7158" y="385"/>
                </a:cubicBezTo>
                <a:close/>
                <a:moveTo>
                  <a:pt x="6680" y="165"/>
                </a:moveTo>
                <a:cubicBezTo>
                  <a:pt x="6702" y="173"/>
                  <a:pt x="6724" y="172"/>
                  <a:pt x="6745" y="162"/>
                </a:cubicBezTo>
                <a:cubicBezTo>
                  <a:pt x="6723" y="162"/>
                  <a:pt x="6702" y="163"/>
                  <a:pt x="6680" y="165"/>
                </a:cubicBezTo>
                <a:close/>
                <a:moveTo>
                  <a:pt x="6626" y="64"/>
                </a:moveTo>
                <a:cubicBezTo>
                  <a:pt x="6651" y="73"/>
                  <a:pt x="6675" y="71"/>
                  <a:pt x="6698" y="58"/>
                </a:cubicBezTo>
                <a:cubicBezTo>
                  <a:pt x="6674" y="57"/>
                  <a:pt x="6650" y="59"/>
                  <a:pt x="6626" y="64"/>
                </a:cubicBezTo>
                <a:close/>
                <a:moveTo>
                  <a:pt x="6624" y="186"/>
                </a:moveTo>
                <a:cubicBezTo>
                  <a:pt x="6672" y="202"/>
                  <a:pt x="6744" y="226"/>
                  <a:pt x="6790" y="189"/>
                </a:cubicBezTo>
                <a:cubicBezTo>
                  <a:pt x="6738" y="180"/>
                  <a:pt x="6673" y="155"/>
                  <a:pt x="6624" y="186"/>
                </a:cubicBezTo>
                <a:close/>
                <a:moveTo>
                  <a:pt x="6457" y="156"/>
                </a:moveTo>
                <a:cubicBezTo>
                  <a:pt x="6502" y="183"/>
                  <a:pt x="6579" y="173"/>
                  <a:pt x="6621" y="144"/>
                </a:cubicBezTo>
                <a:cubicBezTo>
                  <a:pt x="6566" y="144"/>
                  <a:pt x="6512" y="152"/>
                  <a:pt x="6457" y="156"/>
                </a:cubicBezTo>
                <a:close/>
                <a:moveTo>
                  <a:pt x="6321" y="331"/>
                </a:moveTo>
                <a:cubicBezTo>
                  <a:pt x="6354" y="339"/>
                  <a:pt x="6391" y="344"/>
                  <a:pt x="6425" y="334"/>
                </a:cubicBezTo>
                <a:cubicBezTo>
                  <a:pt x="6390" y="331"/>
                  <a:pt x="6355" y="326"/>
                  <a:pt x="6321" y="331"/>
                </a:cubicBezTo>
                <a:close/>
                <a:moveTo>
                  <a:pt x="6057" y="331"/>
                </a:moveTo>
                <a:cubicBezTo>
                  <a:pt x="6075" y="341"/>
                  <a:pt x="6106" y="330"/>
                  <a:pt x="6122" y="320"/>
                </a:cubicBezTo>
                <a:cubicBezTo>
                  <a:pt x="6098" y="311"/>
                  <a:pt x="6076" y="315"/>
                  <a:pt x="6057" y="331"/>
                </a:cubicBezTo>
                <a:close/>
                <a:moveTo>
                  <a:pt x="5626" y="343"/>
                </a:moveTo>
                <a:cubicBezTo>
                  <a:pt x="5647" y="352"/>
                  <a:pt x="5669" y="354"/>
                  <a:pt x="5692" y="349"/>
                </a:cubicBezTo>
                <a:cubicBezTo>
                  <a:pt x="5670" y="344"/>
                  <a:pt x="5648" y="342"/>
                  <a:pt x="5626" y="343"/>
                </a:cubicBezTo>
                <a:close/>
                <a:moveTo>
                  <a:pt x="5113" y="418"/>
                </a:moveTo>
                <a:cubicBezTo>
                  <a:pt x="5134" y="424"/>
                  <a:pt x="5154" y="424"/>
                  <a:pt x="5175" y="418"/>
                </a:cubicBezTo>
                <a:cubicBezTo>
                  <a:pt x="5154" y="407"/>
                  <a:pt x="5134" y="407"/>
                  <a:pt x="5113" y="418"/>
                </a:cubicBezTo>
                <a:close/>
                <a:moveTo>
                  <a:pt x="8004" y="3039"/>
                </a:moveTo>
                <a:cubicBezTo>
                  <a:pt x="8013" y="3031"/>
                  <a:pt x="8024" y="3028"/>
                  <a:pt x="8037" y="3030"/>
                </a:cubicBezTo>
                <a:cubicBezTo>
                  <a:pt x="8015" y="3023"/>
                  <a:pt x="7993" y="3023"/>
                  <a:pt x="7972" y="3030"/>
                </a:cubicBezTo>
                <a:cubicBezTo>
                  <a:pt x="7982" y="3033"/>
                  <a:pt x="7993" y="3036"/>
                  <a:pt x="8004" y="3039"/>
                </a:cubicBezTo>
                <a:close/>
                <a:moveTo>
                  <a:pt x="7844" y="1433"/>
                </a:moveTo>
                <a:cubicBezTo>
                  <a:pt x="7868" y="1461"/>
                  <a:pt x="7914" y="1429"/>
                  <a:pt x="7939" y="1421"/>
                </a:cubicBezTo>
                <a:cubicBezTo>
                  <a:pt x="7907" y="1423"/>
                  <a:pt x="7876" y="1431"/>
                  <a:pt x="7844" y="1433"/>
                </a:cubicBezTo>
                <a:close/>
                <a:moveTo>
                  <a:pt x="7624" y="1495"/>
                </a:moveTo>
                <a:cubicBezTo>
                  <a:pt x="7645" y="1504"/>
                  <a:pt x="7675" y="1491"/>
                  <a:pt x="7692" y="1480"/>
                </a:cubicBezTo>
                <a:cubicBezTo>
                  <a:pt x="7670" y="1487"/>
                  <a:pt x="7647" y="1492"/>
                  <a:pt x="7624" y="1495"/>
                </a:cubicBezTo>
                <a:close/>
                <a:moveTo>
                  <a:pt x="6831" y="3666"/>
                </a:moveTo>
                <a:cubicBezTo>
                  <a:pt x="6867" y="3683"/>
                  <a:pt x="6930" y="3656"/>
                  <a:pt x="6965" y="3645"/>
                </a:cubicBezTo>
                <a:cubicBezTo>
                  <a:pt x="6919" y="3639"/>
                  <a:pt x="6873" y="3643"/>
                  <a:pt x="6831" y="3666"/>
                </a:cubicBezTo>
                <a:close/>
                <a:moveTo>
                  <a:pt x="17368" y="1145"/>
                </a:moveTo>
                <a:cubicBezTo>
                  <a:pt x="17390" y="1141"/>
                  <a:pt x="17411" y="1137"/>
                  <a:pt x="17433" y="1133"/>
                </a:cubicBezTo>
                <a:cubicBezTo>
                  <a:pt x="17404" y="1114"/>
                  <a:pt x="17369" y="1115"/>
                  <a:pt x="17335" y="1112"/>
                </a:cubicBezTo>
                <a:cubicBezTo>
                  <a:pt x="17378" y="1126"/>
                  <a:pt x="17379" y="1134"/>
                  <a:pt x="17338" y="1139"/>
                </a:cubicBezTo>
                <a:cubicBezTo>
                  <a:pt x="17348" y="1141"/>
                  <a:pt x="17358" y="1143"/>
                  <a:pt x="17368" y="1145"/>
                </a:cubicBezTo>
                <a:close/>
                <a:moveTo>
                  <a:pt x="17145" y="1103"/>
                </a:moveTo>
                <a:cubicBezTo>
                  <a:pt x="17167" y="1106"/>
                  <a:pt x="17188" y="1103"/>
                  <a:pt x="17208" y="1094"/>
                </a:cubicBezTo>
                <a:cubicBezTo>
                  <a:pt x="17186" y="1079"/>
                  <a:pt x="17163" y="1077"/>
                  <a:pt x="17140" y="1088"/>
                </a:cubicBezTo>
                <a:cubicBezTo>
                  <a:pt x="17141" y="1093"/>
                  <a:pt x="17143" y="1098"/>
                  <a:pt x="17145" y="1103"/>
                </a:cubicBezTo>
                <a:close/>
                <a:moveTo>
                  <a:pt x="17125" y="928"/>
                </a:moveTo>
                <a:cubicBezTo>
                  <a:pt x="17135" y="922"/>
                  <a:pt x="17144" y="916"/>
                  <a:pt x="17154" y="910"/>
                </a:cubicBezTo>
                <a:cubicBezTo>
                  <a:pt x="17079" y="864"/>
                  <a:pt x="16975" y="901"/>
                  <a:pt x="16893" y="898"/>
                </a:cubicBezTo>
                <a:cubicBezTo>
                  <a:pt x="16966" y="931"/>
                  <a:pt x="17055" y="887"/>
                  <a:pt x="17125" y="928"/>
                </a:cubicBezTo>
                <a:close/>
                <a:moveTo>
                  <a:pt x="16822" y="893"/>
                </a:moveTo>
                <a:cubicBezTo>
                  <a:pt x="16843" y="887"/>
                  <a:pt x="16864" y="879"/>
                  <a:pt x="16884" y="869"/>
                </a:cubicBezTo>
                <a:cubicBezTo>
                  <a:pt x="16851" y="841"/>
                  <a:pt x="16822" y="883"/>
                  <a:pt x="16786" y="872"/>
                </a:cubicBezTo>
                <a:cubicBezTo>
                  <a:pt x="16798" y="879"/>
                  <a:pt x="16810" y="886"/>
                  <a:pt x="16822" y="893"/>
                </a:cubicBezTo>
                <a:close/>
                <a:moveTo>
                  <a:pt x="15530" y="839"/>
                </a:moveTo>
                <a:cubicBezTo>
                  <a:pt x="15535" y="844"/>
                  <a:pt x="15540" y="849"/>
                  <a:pt x="15545" y="854"/>
                </a:cubicBezTo>
                <a:cubicBezTo>
                  <a:pt x="15519" y="874"/>
                  <a:pt x="15502" y="902"/>
                  <a:pt x="15489" y="931"/>
                </a:cubicBezTo>
                <a:cubicBezTo>
                  <a:pt x="15600" y="962"/>
                  <a:pt x="15688" y="939"/>
                  <a:pt x="15796" y="910"/>
                </a:cubicBezTo>
                <a:cubicBezTo>
                  <a:pt x="15905" y="881"/>
                  <a:pt x="16012" y="892"/>
                  <a:pt x="16123" y="892"/>
                </a:cubicBezTo>
                <a:cubicBezTo>
                  <a:pt x="16183" y="891"/>
                  <a:pt x="16252" y="876"/>
                  <a:pt x="16314" y="872"/>
                </a:cubicBezTo>
                <a:cubicBezTo>
                  <a:pt x="16414" y="865"/>
                  <a:pt x="16510" y="851"/>
                  <a:pt x="16599" y="806"/>
                </a:cubicBezTo>
                <a:cubicBezTo>
                  <a:pt x="16552" y="762"/>
                  <a:pt x="16486" y="736"/>
                  <a:pt x="16424" y="723"/>
                </a:cubicBezTo>
                <a:cubicBezTo>
                  <a:pt x="16396" y="718"/>
                  <a:pt x="16367" y="725"/>
                  <a:pt x="16338" y="723"/>
                </a:cubicBezTo>
                <a:cubicBezTo>
                  <a:pt x="16290" y="718"/>
                  <a:pt x="16093" y="611"/>
                  <a:pt x="16007" y="649"/>
                </a:cubicBezTo>
                <a:cubicBezTo>
                  <a:pt x="15970" y="665"/>
                  <a:pt x="15912" y="736"/>
                  <a:pt x="15869" y="720"/>
                </a:cubicBezTo>
                <a:cubicBezTo>
                  <a:pt x="15888" y="677"/>
                  <a:pt x="15830" y="640"/>
                  <a:pt x="15869" y="599"/>
                </a:cubicBezTo>
                <a:cubicBezTo>
                  <a:pt x="15833" y="598"/>
                  <a:pt x="15799" y="584"/>
                  <a:pt x="15764" y="578"/>
                </a:cubicBezTo>
                <a:cubicBezTo>
                  <a:pt x="15739" y="573"/>
                  <a:pt x="15619" y="592"/>
                  <a:pt x="15700" y="619"/>
                </a:cubicBezTo>
                <a:cubicBezTo>
                  <a:pt x="15657" y="621"/>
                  <a:pt x="15622" y="591"/>
                  <a:pt x="15580" y="589"/>
                </a:cubicBezTo>
                <a:cubicBezTo>
                  <a:pt x="15552" y="587"/>
                  <a:pt x="15546" y="632"/>
                  <a:pt x="15518" y="640"/>
                </a:cubicBezTo>
                <a:cubicBezTo>
                  <a:pt x="15532" y="678"/>
                  <a:pt x="15573" y="672"/>
                  <a:pt x="15604" y="679"/>
                </a:cubicBezTo>
                <a:cubicBezTo>
                  <a:pt x="15584" y="676"/>
                  <a:pt x="15434" y="687"/>
                  <a:pt x="15628" y="747"/>
                </a:cubicBezTo>
                <a:cubicBezTo>
                  <a:pt x="15432" y="704"/>
                  <a:pt x="15517" y="783"/>
                  <a:pt x="15530" y="839"/>
                </a:cubicBezTo>
                <a:close/>
                <a:moveTo>
                  <a:pt x="15129" y="504"/>
                </a:moveTo>
                <a:cubicBezTo>
                  <a:pt x="15146" y="537"/>
                  <a:pt x="15163" y="535"/>
                  <a:pt x="15189" y="513"/>
                </a:cubicBezTo>
                <a:cubicBezTo>
                  <a:pt x="15169" y="512"/>
                  <a:pt x="15149" y="509"/>
                  <a:pt x="15129" y="504"/>
                </a:cubicBezTo>
                <a:close/>
                <a:moveTo>
                  <a:pt x="13998" y="429"/>
                </a:moveTo>
                <a:cubicBezTo>
                  <a:pt x="13975" y="432"/>
                  <a:pt x="13953" y="440"/>
                  <a:pt x="13933" y="453"/>
                </a:cubicBezTo>
                <a:cubicBezTo>
                  <a:pt x="13966" y="459"/>
                  <a:pt x="13999" y="465"/>
                  <a:pt x="14031" y="477"/>
                </a:cubicBezTo>
                <a:cubicBezTo>
                  <a:pt x="13945" y="496"/>
                  <a:pt x="13865" y="539"/>
                  <a:pt x="13776" y="542"/>
                </a:cubicBezTo>
                <a:cubicBezTo>
                  <a:pt x="13807" y="550"/>
                  <a:pt x="13839" y="558"/>
                  <a:pt x="13871" y="563"/>
                </a:cubicBezTo>
                <a:cubicBezTo>
                  <a:pt x="13875" y="563"/>
                  <a:pt x="14062" y="548"/>
                  <a:pt x="13972" y="566"/>
                </a:cubicBezTo>
                <a:cubicBezTo>
                  <a:pt x="13997" y="575"/>
                  <a:pt x="14020" y="566"/>
                  <a:pt x="14046" y="563"/>
                </a:cubicBezTo>
                <a:cubicBezTo>
                  <a:pt x="14101" y="558"/>
                  <a:pt x="14182" y="678"/>
                  <a:pt x="14381" y="657"/>
                </a:cubicBezTo>
                <a:cubicBezTo>
                  <a:pt x="14428" y="652"/>
                  <a:pt x="14463" y="668"/>
                  <a:pt x="14507" y="678"/>
                </a:cubicBezTo>
                <a:cubicBezTo>
                  <a:pt x="14597" y="698"/>
                  <a:pt x="14642" y="668"/>
                  <a:pt x="14813" y="704"/>
                </a:cubicBezTo>
                <a:cubicBezTo>
                  <a:pt x="14833" y="708"/>
                  <a:pt x="14966" y="719"/>
                  <a:pt x="14883" y="729"/>
                </a:cubicBezTo>
                <a:cubicBezTo>
                  <a:pt x="14970" y="735"/>
                  <a:pt x="15049" y="736"/>
                  <a:pt x="15133" y="731"/>
                </a:cubicBezTo>
                <a:cubicBezTo>
                  <a:pt x="15196" y="728"/>
                  <a:pt x="15298" y="754"/>
                  <a:pt x="15337" y="688"/>
                </a:cubicBezTo>
                <a:cubicBezTo>
                  <a:pt x="15255" y="646"/>
                  <a:pt x="15157" y="650"/>
                  <a:pt x="15076" y="605"/>
                </a:cubicBezTo>
                <a:cubicBezTo>
                  <a:pt x="15110" y="606"/>
                  <a:pt x="15143" y="622"/>
                  <a:pt x="15177" y="611"/>
                </a:cubicBezTo>
                <a:cubicBezTo>
                  <a:pt x="15158" y="562"/>
                  <a:pt x="15113" y="535"/>
                  <a:pt x="15082" y="495"/>
                </a:cubicBezTo>
                <a:cubicBezTo>
                  <a:pt x="15095" y="492"/>
                  <a:pt x="15108" y="489"/>
                  <a:pt x="15121" y="486"/>
                </a:cubicBezTo>
                <a:cubicBezTo>
                  <a:pt x="15017" y="426"/>
                  <a:pt x="14847" y="385"/>
                  <a:pt x="14731" y="429"/>
                </a:cubicBezTo>
                <a:cubicBezTo>
                  <a:pt x="14756" y="427"/>
                  <a:pt x="14763" y="440"/>
                  <a:pt x="14755" y="462"/>
                </a:cubicBezTo>
                <a:cubicBezTo>
                  <a:pt x="14722" y="455"/>
                  <a:pt x="14688" y="449"/>
                  <a:pt x="14654" y="459"/>
                </a:cubicBezTo>
                <a:cubicBezTo>
                  <a:pt x="14675" y="499"/>
                  <a:pt x="14623" y="500"/>
                  <a:pt x="14598" y="498"/>
                </a:cubicBezTo>
                <a:cubicBezTo>
                  <a:pt x="14646" y="495"/>
                  <a:pt x="14620" y="439"/>
                  <a:pt x="14646" y="415"/>
                </a:cubicBezTo>
                <a:cubicBezTo>
                  <a:pt x="14594" y="414"/>
                  <a:pt x="14546" y="388"/>
                  <a:pt x="14494" y="388"/>
                </a:cubicBezTo>
                <a:cubicBezTo>
                  <a:pt x="14424" y="388"/>
                  <a:pt x="14355" y="404"/>
                  <a:pt x="14284" y="403"/>
                </a:cubicBezTo>
                <a:cubicBezTo>
                  <a:pt x="14205" y="402"/>
                  <a:pt x="14070" y="382"/>
                  <a:pt x="13998" y="429"/>
                </a:cubicBezTo>
                <a:close/>
                <a:moveTo>
                  <a:pt x="13758" y="581"/>
                </a:moveTo>
                <a:cubicBezTo>
                  <a:pt x="13779" y="584"/>
                  <a:pt x="13799" y="584"/>
                  <a:pt x="13820" y="581"/>
                </a:cubicBezTo>
                <a:cubicBezTo>
                  <a:pt x="13799" y="570"/>
                  <a:pt x="13778" y="570"/>
                  <a:pt x="13758" y="581"/>
                </a:cubicBezTo>
                <a:close/>
                <a:moveTo>
                  <a:pt x="13604" y="578"/>
                </a:moveTo>
                <a:cubicBezTo>
                  <a:pt x="13637" y="581"/>
                  <a:pt x="13672" y="589"/>
                  <a:pt x="13704" y="575"/>
                </a:cubicBezTo>
                <a:cubicBezTo>
                  <a:pt x="13671" y="563"/>
                  <a:pt x="13637" y="579"/>
                  <a:pt x="13604" y="578"/>
                </a:cubicBezTo>
                <a:close/>
                <a:moveTo>
                  <a:pt x="13494" y="516"/>
                </a:moveTo>
                <a:cubicBezTo>
                  <a:pt x="13504" y="516"/>
                  <a:pt x="13515" y="516"/>
                  <a:pt x="13526" y="516"/>
                </a:cubicBezTo>
                <a:cubicBezTo>
                  <a:pt x="13488" y="490"/>
                  <a:pt x="13438" y="498"/>
                  <a:pt x="13395" y="495"/>
                </a:cubicBezTo>
                <a:cubicBezTo>
                  <a:pt x="13425" y="513"/>
                  <a:pt x="13460" y="513"/>
                  <a:pt x="13494" y="516"/>
                </a:cubicBezTo>
                <a:close/>
                <a:moveTo>
                  <a:pt x="13318" y="361"/>
                </a:moveTo>
                <a:cubicBezTo>
                  <a:pt x="13419" y="351"/>
                  <a:pt x="13553" y="317"/>
                  <a:pt x="13648" y="367"/>
                </a:cubicBezTo>
                <a:cubicBezTo>
                  <a:pt x="13575" y="349"/>
                  <a:pt x="13497" y="355"/>
                  <a:pt x="13422" y="364"/>
                </a:cubicBezTo>
                <a:cubicBezTo>
                  <a:pt x="13475" y="375"/>
                  <a:pt x="13531" y="375"/>
                  <a:pt x="13583" y="391"/>
                </a:cubicBezTo>
                <a:cubicBezTo>
                  <a:pt x="13540" y="387"/>
                  <a:pt x="13497" y="380"/>
                  <a:pt x="13455" y="391"/>
                </a:cubicBezTo>
                <a:cubicBezTo>
                  <a:pt x="13542" y="388"/>
                  <a:pt x="13627" y="411"/>
                  <a:pt x="13712" y="423"/>
                </a:cubicBezTo>
                <a:cubicBezTo>
                  <a:pt x="13867" y="444"/>
                  <a:pt x="13971" y="364"/>
                  <a:pt x="14229" y="381"/>
                </a:cubicBezTo>
                <a:cubicBezTo>
                  <a:pt x="14287" y="385"/>
                  <a:pt x="14386" y="401"/>
                  <a:pt x="14429" y="349"/>
                </a:cubicBezTo>
                <a:cubicBezTo>
                  <a:pt x="14390" y="353"/>
                  <a:pt x="14297" y="316"/>
                  <a:pt x="14290" y="272"/>
                </a:cubicBezTo>
                <a:cubicBezTo>
                  <a:pt x="14332" y="279"/>
                  <a:pt x="14388" y="282"/>
                  <a:pt x="14426" y="257"/>
                </a:cubicBezTo>
                <a:cubicBezTo>
                  <a:pt x="14310" y="215"/>
                  <a:pt x="14180" y="237"/>
                  <a:pt x="14067" y="185"/>
                </a:cubicBezTo>
                <a:cubicBezTo>
                  <a:pt x="13969" y="140"/>
                  <a:pt x="13834" y="103"/>
                  <a:pt x="13728" y="141"/>
                </a:cubicBezTo>
                <a:cubicBezTo>
                  <a:pt x="13762" y="146"/>
                  <a:pt x="13796" y="144"/>
                  <a:pt x="13829" y="147"/>
                </a:cubicBezTo>
                <a:cubicBezTo>
                  <a:pt x="13674" y="147"/>
                  <a:pt x="13527" y="207"/>
                  <a:pt x="13375" y="222"/>
                </a:cubicBezTo>
                <a:cubicBezTo>
                  <a:pt x="13385" y="272"/>
                  <a:pt x="13457" y="244"/>
                  <a:pt x="13491" y="257"/>
                </a:cubicBezTo>
                <a:cubicBezTo>
                  <a:pt x="13463" y="267"/>
                  <a:pt x="13457" y="287"/>
                  <a:pt x="13479" y="308"/>
                </a:cubicBezTo>
                <a:cubicBezTo>
                  <a:pt x="13438" y="308"/>
                  <a:pt x="13391" y="300"/>
                  <a:pt x="13354" y="326"/>
                </a:cubicBezTo>
                <a:cubicBezTo>
                  <a:pt x="13399" y="330"/>
                  <a:pt x="13444" y="321"/>
                  <a:pt x="13488" y="332"/>
                </a:cubicBezTo>
                <a:cubicBezTo>
                  <a:pt x="13427" y="339"/>
                  <a:pt x="13337" y="321"/>
                  <a:pt x="13286" y="358"/>
                </a:cubicBezTo>
                <a:cubicBezTo>
                  <a:pt x="13297" y="359"/>
                  <a:pt x="13308" y="360"/>
                  <a:pt x="13318" y="361"/>
                </a:cubicBezTo>
                <a:close/>
                <a:moveTo>
                  <a:pt x="13310" y="429"/>
                </a:moveTo>
                <a:cubicBezTo>
                  <a:pt x="13344" y="446"/>
                  <a:pt x="13376" y="468"/>
                  <a:pt x="13414" y="474"/>
                </a:cubicBezTo>
                <a:cubicBezTo>
                  <a:pt x="13477" y="485"/>
                  <a:pt x="13541" y="470"/>
                  <a:pt x="13604" y="492"/>
                </a:cubicBezTo>
                <a:cubicBezTo>
                  <a:pt x="13583" y="496"/>
                  <a:pt x="13562" y="499"/>
                  <a:pt x="13541" y="501"/>
                </a:cubicBezTo>
                <a:cubicBezTo>
                  <a:pt x="13635" y="532"/>
                  <a:pt x="13744" y="514"/>
                  <a:pt x="13832" y="474"/>
                </a:cubicBezTo>
                <a:cubicBezTo>
                  <a:pt x="13784" y="413"/>
                  <a:pt x="13670" y="431"/>
                  <a:pt x="13608" y="426"/>
                </a:cubicBezTo>
                <a:cubicBezTo>
                  <a:pt x="13493" y="416"/>
                  <a:pt x="13372" y="420"/>
                  <a:pt x="13256" y="412"/>
                </a:cubicBezTo>
                <a:cubicBezTo>
                  <a:pt x="13278" y="416"/>
                  <a:pt x="13293" y="419"/>
                  <a:pt x="13310" y="429"/>
                </a:cubicBezTo>
                <a:close/>
                <a:moveTo>
                  <a:pt x="15643" y="1445"/>
                </a:moveTo>
                <a:cubicBezTo>
                  <a:pt x="15611" y="1449"/>
                  <a:pt x="15580" y="1461"/>
                  <a:pt x="15548" y="1466"/>
                </a:cubicBezTo>
                <a:cubicBezTo>
                  <a:pt x="15581" y="1483"/>
                  <a:pt x="15622" y="1477"/>
                  <a:pt x="15643" y="1445"/>
                </a:cubicBezTo>
                <a:close/>
                <a:moveTo>
                  <a:pt x="15548" y="1317"/>
                </a:moveTo>
                <a:cubicBezTo>
                  <a:pt x="15530" y="1299"/>
                  <a:pt x="15508" y="1286"/>
                  <a:pt x="15483" y="1279"/>
                </a:cubicBezTo>
                <a:cubicBezTo>
                  <a:pt x="15490" y="1312"/>
                  <a:pt x="15520" y="1317"/>
                  <a:pt x="15548" y="1317"/>
                </a:cubicBezTo>
                <a:close/>
                <a:moveTo>
                  <a:pt x="15504" y="1427"/>
                </a:moveTo>
                <a:cubicBezTo>
                  <a:pt x="15515" y="1421"/>
                  <a:pt x="15525" y="1415"/>
                  <a:pt x="15536" y="1409"/>
                </a:cubicBezTo>
                <a:cubicBezTo>
                  <a:pt x="15449" y="1443"/>
                  <a:pt x="15563" y="1374"/>
                  <a:pt x="15497" y="1381"/>
                </a:cubicBezTo>
                <a:cubicBezTo>
                  <a:pt x="15465" y="1384"/>
                  <a:pt x="15488" y="1420"/>
                  <a:pt x="15504" y="1427"/>
                </a:cubicBezTo>
                <a:close/>
                <a:moveTo>
                  <a:pt x="15489" y="1276"/>
                </a:moveTo>
                <a:cubicBezTo>
                  <a:pt x="15469" y="1265"/>
                  <a:pt x="15448" y="1262"/>
                  <a:pt x="15426" y="1267"/>
                </a:cubicBezTo>
                <a:cubicBezTo>
                  <a:pt x="15447" y="1271"/>
                  <a:pt x="15468" y="1274"/>
                  <a:pt x="15489" y="1276"/>
                </a:cubicBezTo>
                <a:close/>
                <a:moveTo>
                  <a:pt x="15296" y="1282"/>
                </a:moveTo>
                <a:cubicBezTo>
                  <a:pt x="15263" y="1282"/>
                  <a:pt x="15232" y="1297"/>
                  <a:pt x="15198" y="1293"/>
                </a:cubicBezTo>
                <a:cubicBezTo>
                  <a:pt x="15220" y="1305"/>
                  <a:pt x="15293" y="1325"/>
                  <a:pt x="15296" y="1282"/>
                </a:cubicBezTo>
                <a:close/>
                <a:moveTo>
                  <a:pt x="15213" y="1225"/>
                </a:moveTo>
                <a:cubicBezTo>
                  <a:pt x="15191" y="1219"/>
                  <a:pt x="15169" y="1218"/>
                  <a:pt x="15147" y="1222"/>
                </a:cubicBezTo>
                <a:cubicBezTo>
                  <a:pt x="15168" y="1234"/>
                  <a:pt x="15190" y="1235"/>
                  <a:pt x="15213" y="1225"/>
                </a:cubicBezTo>
                <a:close/>
                <a:moveTo>
                  <a:pt x="15136" y="1290"/>
                </a:moveTo>
                <a:cubicBezTo>
                  <a:pt x="15126" y="1287"/>
                  <a:pt x="15116" y="1284"/>
                  <a:pt x="15106" y="1281"/>
                </a:cubicBezTo>
                <a:cubicBezTo>
                  <a:pt x="15124" y="1299"/>
                  <a:pt x="15145" y="1302"/>
                  <a:pt x="15168" y="1290"/>
                </a:cubicBezTo>
                <a:cubicBezTo>
                  <a:pt x="15157" y="1290"/>
                  <a:pt x="15146" y="1290"/>
                  <a:pt x="15136" y="1290"/>
                </a:cubicBezTo>
                <a:close/>
                <a:moveTo>
                  <a:pt x="15061" y="1403"/>
                </a:moveTo>
                <a:cubicBezTo>
                  <a:pt x="15051" y="1406"/>
                  <a:pt x="15042" y="1409"/>
                  <a:pt x="15032" y="1412"/>
                </a:cubicBezTo>
                <a:cubicBezTo>
                  <a:pt x="15054" y="1419"/>
                  <a:pt x="15076" y="1423"/>
                  <a:pt x="15100" y="1424"/>
                </a:cubicBezTo>
                <a:cubicBezTo>
                  <a:pt x="15088" y="1415"/>
                  <a:pt x="15075" y="1408"/>
                  <a:pt x="15061" y="1403"/>
                </a:cubicBezTo>
                <a:close/>
                <a:moveTo>
                  <a:pt x="15017" y="1282"/>
                </a:moveTo>
                <a:cubicBezTo>
                  <a:pt x="15006" y="1284"/>
                  <a:pt x="14995" y="1287"/>
                  <a:pt x="14984" y="1290"/>
                </a:cubicBezTo>
                <a:cubicBezTo>
                  <a:pt x="15005" y="1298"/>
                  <a:pt x="15027" y="1301"/>
                  <a:pt x="15049" y="1299"/>
                </a:cubicBezTo>
                <a:cubicBezTo>
                  <a:pt x="15038" y="1293"/>
                  <a:pt x="15028" y="1287"/>
                  <a:pt x="15017" y="1282"/>
                </a:cubicBezTo>
                <a:close/>
                <a:moveTo>
                  <a:pt x="15168" y="1151"/>
                </a:moveTo>
                <a:cubicBezTo>
                  <a:pt x="15108" y="1176"/>
                  <a:pt x="15036" y="1162"/>
                  <a:pt x="14978" y="1195"/>
                </a:cubicBezTo>
                <a:cubicBezTo>
                  <a:pt x="15010" y="1213"/>
                  <a:pt x="15070" y="1201"/>
                  <a:pt x="15107" y="1208"/>
                </a:cubicBezTo>
                <a:cubicBezTo>
                  <a:pt x="15145" y="1214"/>
                  <a:pt x="15240" y="1186"/>
                  <a:pt x="15168" y="1151"/>
                </a:cubicBezTo>
                <a:close/>
                <a:moveTo>
                  <a:pt x="14770" y="1510"/>
                </a:moveTo>
                <a:cubicBezTo>
                  <a:pt x="14759" y="1512"/>
                  <a:pt x="14749" y="1514"/>
                  <a:pt x="14738" y="1516"/>
                </a:cubicBezTo>
                <a:cubicBezTo>
                  <a:pt x="14750" y="1520"/>
                  <a:pt x="14761" y="1518"/>
                  <a:pt x="14770" y="1510"/>
                </a:cubicBezTo>
                <a:close/>
                <a:moveTo>
                  <a:pt x="20105" y="1944"/>
                </a:moveTo>
                <a:cubicBezTo>
                  <a:pt x="20116" y="1945"/>
                  <a:pt x="20127" y="1945"/>
                  <a:pt x="20138" y="1946"/>
                </a:cubicBezTo>
                <a:cubicBezTo>
                  <a:pt x="20127" y="1937"/>
                  <a:pt x="20115" y="1929"/>
                  <a:pt x="20102" y="1923"/>
                </a:cubicBezTo>
                <a:cubicBezTo>
                  <a:pt x="20103" y="1930"/>
                  <a:pt x="20104" y="1937"/>
                  <a:pt x="20105" y="1944"/>
                </a:cubicBezTo>
                <a:close/>
                <a:moveTo>
                  <a:pt x="19500" y="2000"/>
                </a:moveTo>
                <a:cubicBezTo>
                  <a:pt x="19500" y="1964"/>
                  <a:pt x="19600" y="1921"/>
                  <a:pt x="19495" y="1894"/>
                </a:cubicBezTo>
                <a:cubicBezTo>
                  <a:pt x="19403" y="1871"/>
                  <a:pt x="19300" y="1882"/>
                  <a:pt x="19206" y="1872"/>
                </a:cubicBezTo>
                <a:cubicBezTo>
                  <a:pt x="19238" y="1908"/>
                  <a:pt x="19188" y="1928"/>
                  <a:pt x="19158" y="1923"/>
                </a:cubicBezTo>
                <a:cubicBezTo>
                  <a:pt x="19194" y="1999"/>
                  <a:pt x="19432" y="2002"/>
                  <a:pt x="19500" y="2000"/>
                </a:cubicBezTo>
                <a:close/>
                <a:moveTo>
                  <a:pt x="18847" y="1374"/>
                </a:moveTo>
                <a:cubicBezTo>
                  <a:pt x="18869" y="1376"/>
                  <a:pt x="18892" y="1377"/>
                  <a:pt x="18915" y="1376"/>
                </a:cubicBezTo>
                <a:cubicBezTo>
                  <a:pt x="18892" y="1372"/>
                  <a:pt x="18870" y="1365"/>
                  <a:pt x="18849" y="1356"/>
                </a:cubicBezTo>
                <a:cubicBezTo>
                  <a:pt x="18849" y="1362"/>
                  <a:pt x="18848" y="1368"/>
                  <a:pt x="18847" y="1374"/>
                </a:cubicBezTo>
                <a:close/>
                <a:moveTo>
                  <a:pt x="23493" y="2353"/>
                </a:moveTo>
                <a:cubicBezTo>
                  <a:pt x="23474" y="2343"/>
                  <a:pt x="23455" y="2339"/>
                  <a:pt x="23434" y="2341"/>
                </a:cubicBezTo>
                <a:cubicBezTo>
                  <a:pt x="23453" y="2348"/>
                  <a:pt x="23473" y="2352"/>
                  <a:pt x="23493" y="2353"/>
                </a:cubicBezTo>
                <a:close/>
                <a:moveTo>
                  <a:pt x="23383" y="2338"/>
                </a:moveTo>
                <a:cubicBezTo>
                  <a:pt x="23393" y="2338"/>
                  <a:pt x="23403" y="2338"/>
                  <a:pt x="23413" y="2338"/>
                </a:cubicBezTo>
                <a:cubicBezTo>
                  <a:pt x="23392" y="2327"/>
                  <a:pt x="23370" y="2324"/>
                  <a:pt x="23347" y="2329"/>
                </a:cubicBezTo>
                <a:cubicBezTo>
                  <a:pt x="23359" y="2332"/>
                  <a:pt x="23371" y="2335"/>
                  <a:pt x="23383" y="2338"/>
                </a:cubicBezTo>
                <a:close/>
                <a:moveTo>
                  <a:pt x="22492" y="2166"/>
                </a:moveTo>
                <a:cubicBezTo>
                  <a:pt x="22476" y="2153"/>
                  <a:pt x="22460" y="2139"/>
                  <a:pt x="22445" y="2125"/>
                </a:cubicBezTo>
                <a:cubicBezTo>
                  <a:pt x="22449" y="2149"/>
                  <a:pt x="22467" y="2166"/>
                  <a:pt x="22492" y="2166"/>
                </a:cubicBezTo>
                <a:close/>
                <a:moveTo>
                  <a:pt x="22103" y="2074"/>
                </a:moveTo>
                <a:cubicBezTo>
                  <a:pt x="22085" y="2056"/>
                  <a:pt x="22060" y="2046"/>
                  <a:pt x="22035" y="2047"/>
                </a:cubicBezTo>
                <a:cubicBezTo>
                  <a:pt x="22053" y="2065"/>
                  <a:pt x="22078" y="2076"/>
                  <a:pt x="22103" y="2074"/>
                </a:cubicBezTo>
                <a:close/>
                <a:moveTo>
                  <a:pt x="12784" y="150"/>
                </a:moveTo>
                <a:cubicBezTo>
                  <a:pt x="12834" y="211"/>
                  <a:pt x="13015" y="204"/>
                  <a:pt x="13078" y="171"/>
                </a:cubicBezTo>
                <a:cubicBezTo>
                  <a:pt x="13013" y="105"/>
                  <a:pt x="12864" y="141"/>
                  <a:pt x="12784" y="150"/>
                </a:cubicBezTo>
                <a:close/>
                <a:moveTo>
                  <a:pt x="10756" y="207"/>
                </a:moveTo>
                <a:cubicBezTo>
                  <a:pt x="10752" y="217"/>
                  <a:pt x="10747" y="227"/>
                  <a:pt x="10742" y="236"/>
                </a:cubicBezTo>
                <a:cubicBezTo>
                  <a:pt x="10824" y="247"/>
                  <a:pt x="10917" y="254"/>
                  <a:pt x="10997" y="225"/>
                </a:cubicBezTo>
                <a:cubicBezTo>
                  <a:pt x="10930" y="176"/>
                  <a:pt x="10832" y="212"/>
                  <a:pt x="10756" y="207"/>
                </a:cubicBezTo>
                <a:close/>
                <a:moveTo>
                  <a:pt x="10563" y="542"/>
                </a:moveTo>
                <a:cubicBezTo>
                  <a:pt x="10609" y="584"/>
                  <a:pt x="10698" y="557"/>
                  <a:pt x="10753" y="557"/>
                </a:cubicBezTo>
                <a:cubicBezTo>
                  <a:pt x="10659" y="511"/>
                  <a:pt x="10537" y="566"/>
                  <a:pt x="10448" y="521"/>
                </a:cubicBezTo>
                <a:cubicBezTo>
                  <a:pt x="10479" y="546"/>
                  <a:pt x="10525" y="549"/>
                  <a:pt x="10563" y="542"/>
                </a:cubicBezTo>
                <a:close/>
                <a:moveTo>
                  <a:pt x="27162" y="1439"/>
                </a:moveTo>
                <a:cubicBezTo>
                  <a:pt x="27173" y="1441"/>
                  <a:pt x="27184" y="1443"/>
                  <a:pt x="27195" y="1445"/>
                </a:cubicBezTo>
                <a:cubicBezTo>
                  <a:pt x="27180" y="1421"/>
                  <a:pt x="27154" y="1409"/>
                  <a:pt x="27126" y="1418"/>
                </a:cubicBezTo>
                <a:cubicBezTo>
                  <a:pt x="27138" y="1425"/>
                  <a:pt x="27150" y="1432"/>
                  <a:pt x="27162" y="1439"/>
                </a:cubicBezTo>
                <a:close/>
                <a:moveTo>
                  <a:pt x="27041" y="1813"/>
                </a:moveTo>
                <a:cubicBezTo>
                  <a:pt x="27118" y="1813"/>
                  <a:pt x="27222" y="1814"/>
                  <a:pt x="27284" y="1759"/>
                </a:cubicBezTo>
                <a:cubicBezTo>
                  <a:pt x="27241" y="1747"/>
                  <a:pt x="27272" y="1696"/>
                  <a:pt x="27216" y="1706"/>
                </a:cubicBezTo>
                <a:cubicBezTo>
                  <a:pt x="27138" y="1721"/>
                  <a:pt x="27005" y="1667"/>
                  <a:pt x="26863" y="1670"/>
                </a:cubicBezTo>
                <a:cubicBezTo>
                  <a:pt x="26796" y="1672"/>
                  <a:pt x="26742" y="1698"/>
                  <a:pt x="26677" y="1668"/>
                </a:cubicBezTo>
                <a:cubicBezTo>
                  <a:pt x="26609" y="1637"/>
                  <a:pt x="26464" y="1589"/>
                  <a:pt x="26394" y="1635"/>
                </a:cubicBezTo>
                <a:cubicBezTo>
                  <a:pt x="26291" y="1702"/>
                  <a:pt x="26214" y="1565"/>
                  <a:pt x="26114" y="1596"/>
                </a:cubicBezTo>
                <a:cubicBezTo>
                  <a:pt x="26154" y="1608"/>
                  <a:pt x="26170" y="1670"/>
                  <a:pt x="26220" y="1689"/>
                </a:cubicBezTo>
                <a:cubicBezTo>
                  <a:pt x="26296" y="1719"/>
                  <a:pt x="26394" y="1724"/>
                  <a:pt x="26475" y="1741"/>
                </a:cubicBezTo>
                <a:cubicBezTo>
                  <a:pt x="26654" y="1780"/>
                  <a:pt x="26857" y="1813"/>
                  <a:pt x="27041" y="1813"/>
                </a:cubicBezTo>
                <a:close/>
                <a:moveTo>
                  <a:pt x="26064" y="1287"/>
                </a:moveTo>
                <a:cubicBezTo>
                  <a:pt x="26078" y="1323"/>
                  <a:pt x="26188" y="1292"/>
                  <a:pt x="26218" y="1296"/>
                </a:cubicBezTo>
                <a:cubicBezTo>
                  <a:pt x="26222" y="1241"/>
                  <a:pt x="26087" y="1270"/>
                  <a:pt x="26064" y="1287"/>
                </a:cubicBezTo>
                <a:close/>
                <a:moveTo>
                  <a:pt x="25918" y="2701"/>
                </a:moveTo>
                <a:cubicBezTo>
                  <a:pt x="25929" y="2699"/>
                  <a:pt x="25940" y="2697"/>
                  <a:pt x="25951" y="2695"/>
                </a:cubicBezTo>
                <a:cubicBezTo>
                  <a:pt x="25930" y="2685"/>
                  <a:pt x="25908" y="2684"/>
                  <a:pt x="25886" y="2692"/>
                </a:cubicBezTo>
                <a:cubicBezTo>
                  <a:pt x="25897" y="2695"/>
                  <a:pt x="25907" y="2698"/>
                  <a:pt x="25918" y="2701"/>
                </a:cubicBezTo>
                <a:close/>
                <a:moveTo>
                  <a:pt x="25859" y="2742"/>
                </a:moveTo>
                <a:cubicBezTo>
                  <a:pt x="25805" y="2707"/>
                  <a:pt x="25726" y="2712"/>
                  <a:pt x="25666" y="2727"/>
                </a:cubicBezTo>
                <a:cubicBezTo>
                  <a:pt x="25688" y="2756"/>
                  <a:pt x="25722" y="2759"/>
                  <a:pt x="25755" y="2766"/>
                </a:cubicBezTo>
                <a:cubicBezTo>
                  <a:pt x="25681" y="2745"/>
                  <a:pt x="25761" y="2755"/>
                  <a:pt x="25773" y="2758"/>
                </a:cubicBezTo>
                <a:cubicBezTo>
                  <a:pt x="25803" y="2765"/>
                  <a:pt x="25841" y="2777"/>
                  <a:pt x="25859" y="2742"/>
                </a:cubicBezTo>
                <a:close/>
                <a:moveTo>
                  <a:pt x="25589" y="2184"/>
                </a:moveTo>
                <a:cubicBezTo>
                  <a:pt x="25568" y="2183"/>
                  <a:pt x="25547" y="2185"/>
                  <a:pt x="25527" y="2190"/>
                </a:cubicBezTo>
                <a:cubicBezTo>
                  <a:pt x="25584" y="2236"/>
                  <a:pt x="25654" y="2197"/>
                  <a:pt x="25717" y="2186"/>
                </a:cubicBezTo>
                <a:cubicBezTo>
                  <a:pt x="25793" y="2174"/>
                  <a:pt x="25874" y="2206"/>
                  <a:pt x="25949" y="2218"/>
                </a:cubicBezTo>
                <a:cubicBezTo>
                  <a:pt x="26106" y="2244"/>
                  <a:pt x="26279" y="2260"/>
                  <a:pt x="26438" y="2246"/>
                </a:cubicBezTo>
                <a:cubicBezTo>
                  <a:pt x="26260" y="2140"/>
                  <a:pt x="26060" y="2073"/>
                  <a:pt x="25854" y="2054"/>
                </a:cubicBezTo>
                <a:cubicBezTo>
                  <a:pt x="25822" y="2051"/>
                  <a:pt x="25684" y="2046"/>
                  <a:pt x="25656" y="2076"/>
                </a:cubicBezTo>
                <a:cubicBezTo>
                  <a:pt x="25639" y="2094"/>
                  <a:pt x="25676" y="2130"/>
                  <a:pt x="25672" y="2153"/>
                </a:cubicBezTo>
                <a:cubicBezTo>
                  <a:pt x="25668" y="2183"/>
                  <a:pt x="25610" y="2180"/>
                  <a:pt x="25589" y="2184"/>
                </a:cubicBezTo>
                <a:close/>
                <a:moveTo>
                  <a:pt x="24888" y="1567"/>
                </a:moveTo>
                <a:cubicBezTo>
                  <a:pt x="24866" y="1560"/>
                  <a:pt x="24843" y="1555"/>
                  <a:pt x="24820" y="1552"/>
                </a:cubicBezTo>
                <a:cubicBezTo>
                  <a:pt x="24841" y="1566"/>
                  <a:pt x="24863" y="1571"/>
                  <a:pt x="24888" y="1567"/>
                </a:cubicBezTo>
                <a:close/>
                <a:moveTo>
                  <a:pt x="24303" y="1958"/>
                </a:moveTo>
                <a:cubicBezTo>
                  <a:pt x="24383" y="2027"/>
                  <a:pt x="24501" y="2015"/>
                  <a:pt x="24591" y="2062"/>
                </a:cubicBezTo>
                <a:cubicBezTo>
                  <a:pt x="24585" y="1982"/>
                  <a:pt x="24361" y="1965"/>
                  <a:pt x="24303" y="1958"/>
                </a:cubicBezTo>
                <a:close/>
                <a:moveTo>
                  <a:pt x="24116" y="1581"/>
                </a:moveTo>
                <a:cubicBezTo>
                  <a:pt x="24151" y="1556"/>
                  <a:pt x="24180" y="1595"/>
                  <a:pt x="24204" y="1616"/>
                </a:cubicBezTo>
                <a:cubicBezTo>
                  <a:pt x="24232" y="1642"/>
                  <a:pt x="24274" y="1625"/>
                  <a:pt x="24303" y="1650"/>
                </a:cubicBezTo>
                <a:cubicBezTo>
                  <a:pt x="24270" y="1661"/>
                  <a:pt x="24238" y="1639"/>
                  <a:pt x="24205" y="1656"/>
                </a:cubicBezTo>
                <a:cubicBezTo>
                  <a:pt x="24275" y="1700"/>
                  <a:pt x="24359" y="1720"/>
                  <a:pt x="24440" y="1736"/>
                </a:cubicBezTo>
                <a:cubicBezTo>
                  <a:pt x="24523" y="1752"/>
                  <a:pt x="24599" y="1793"/>
                  <a:pt x="24683" y="1807"/>
                </a:cubicBezTo>
                <a:cubicBezTo>
                  <a:pt x="24764" y="1820"/>
                  <a:pt x="24871" y="1850"/>
                  <a:pt x="24953" y="1843"/>
                </a:cubicBezTo>
                <a:cubicBezTo>
                  <a:pt x="25014" y="1838"/>
                  <a:pt x="24931" y="1771"/>
                  <a:pt x="24918" y="1757"/>
                </a:cubicBezTo>
                <a:cubicBezTo>
                  <a:pt x="24972" y="1755"/>
                  <a:pt x="25012" y="1789"/>
                  <a:pt x="25063" y="1798"/>
                </a:cubicBezTo>
                <a:cubicBezTo>
                  <a:pt x="25154" y="1815"/>
                  <a:pt x="25382" y="1693"/>
                  <a:pt x="25509" y="1768"/>
                </a:cubicBezTo>
                <a:cubicBezTo>
                  <a:pt x="25487" y="1762"/>
                  <a:pt x="25465" y="1761"/>
                  <a:pt x="25443" y="1765"/>
                </a:cubicBezTo>
                <a:cubicBezTo>
                  <a:pt x="25489" y="1786"/>
                  <a:pt x="25561" y="1808"/>
                  <a:pt x="25602" y="1780"/>
                </a:cubicBezTo>
                <a:cubicBezTo>
                  <a:pt x="25645" y="1750"/>
                  <a:pt x="25748" y="1793"/>
                  <a:pt x="25805" y="1762"/>
                </a:cubicBezTo>
                <a:cubicBezTo>
                  <a:pt x="25701" y="1722"/>
                  <a:pt x="25585" y="1741"/>
                  <a:pt x="25479" y="1703"/>
                </a:cubicBezTo>
                <a:cubicBezTo>
                  <a:pt x="25427" y="1684"/>
                  <a:pt x="25371" y="1675"/>
                  <a:pt x="25319" y="1652"/>
                </a:cubicBezTo>
                <a:cubicBezTo>
                  <a:pt x="25270" y="1630"/>
                  <a:pt x="25234" y="1586"/>
                  <a:pt x="25167" y="1575"/>
                </a:cubicBezTo>
                <a:cubicBezTo>
                  <a:pt x="25212" y="1575"/>
                  <a:pt x="25211" y="1571"/>
                  <a:pt x="25164" y="1564"/>
                </a:cubicBezTo>
                <a:cubicBezTo>
                  <a:pt x="25176" y="1566"/>
                  <a:pt x="25280" y="1568"/>
                  <a:pt x="25200" y="1552"/>
                </a:cubicBezTo>
                <a:cubicBezTo>
                  <a:pt x="25238" y="1554"/>
                  <a:pt x="25435" y="1546"/>
                  <a:pt x="25339" y="1620"/>
                </a:cubicBezTo>
                <a:cubicBezTo>
                  <a:pt x="25481" y="1677"/>
                  <a:pt x="25627" y="1730"/>
                  <a:pt x="25782" y="1737"/>
                </a:cubicBezTo>
                <a:cubicBezTo>
                  <a:pt x="25821" y="1739"/>
                  <a:pt x="25889" y="1744"/>
                  <a:pt x="25918" y="1708"/>
                </a:cubicBezTo>
                <a:cubicBezTo>
                  <a:pt x="25960" y="1656"/>
                  <a:pt x="25837" y="1654"/>
                  <a:pt x="25824" y="1626"/>
                </a:cubicBezTo>
                <a:cubicBezTo>
                  <a:pt x="25855" y="1619"/>
                  <a:pt x="25884" y="1604"/>
                  <a:pt x="25916" y="1599"/>
                </a:cubicBezTo>
                <a:cubicBezTo>
                  <a:pt x="25820" y="1572"/>
                  <a:pt x="25720" y="1568"/>
                  <a:pt x="25624" y="1546"/>
                </a:cubicBezTo>
                <a:cubicBezTo>
                  <a:pt x="25549" y="1528"/>
                  <a:pt x="25452" y="1485"/>
                  <a:pt x="25376" y="1513"/>
                </a:cubicBezTo>
                <a:cubicBezTo>
                  <a:pt x="25194" y="1579"/>
                  <a:pt x="25000" y="1447"/>
                  <a:pt x="24820" y="1433"/>
                </a:cubicBezTo>
                <a:cubicBezTo>
                  <a:pt x="24852" y="1446"/>
                  <a:pt x="24884" y="1457"/>
                  <a:pt x="24915" y="1472"/>
                </a:cubicBezTo>
                <a:cubicBezTo>
                  <a:pt x="24878" y="1463"/>
                  <a:pt x="24818" y="1442"/>
                  <a:pt x="24790" y="1480"/>
                </a:cubicBezTo>
                <a:cubicBezTo>
                  <a:pt x="24833" y="1526"/>
                  <a:pt x="24897" y="1541"/>
                  <a:pt x="24948" y="1575"/>
                </a:cubicBezTo>
                <a:cubicBezTo>
                  <a:pt x="24916" y="1575"/>
                  <a:pt x="24881" y="1583"/>
                  <a:pt x="24850" y="1573"/>
                </a:cubicBezTo>
                <a:cubicBezTo>
                  <a:pt x="24817" y="1562"/>
                  <a:pt x="24794" y="1535"/>
                  <a:pt x="24761" y="1525"/>
                </a:cubicBezTo>
                <a:cubicBezTo>
                  <a:pt x="24728" y="1516"/>
                  <a:pt x="24695" y="1528"/>
                  <a:pt x="24663" y="1522"/>
                </a:cubicBezTo>
                <a:cubicBezTo>
                  <a:pt x="24630" y="1517"/>
                  <a:pt x="24607" y="1493"/>
                  <a:pt x="24577" y="1484"/>
                </a:cubicBezTo>
                <a:cubicBezTo>
                  <a:pt x="24505" y="1460"/>
                  <a:pt x="24427" y="1467"/>
                  <a:pt x="24356" y="1445"/>
                </a:cubicBezTo>
                <a:cubicBezTo>
                  <a:pt x="24335" y="1438"/>
                  <a:pt x="24159" y="1387"/>
                  <a:pt x="24226" y="1454"/>
                </a:cubicBezTo>
                <a:cubicBezTo>
                  <a:pt x="24215" y="1446"/>
                  <a:pt x="24147" y="1417"/>
                  <a:pt x="24161" y="1455"/>
                </a:cubicBezTo>
                <a:cubicBezTo>
                  <a:pt x="24176" y="1496"/>
                  <a:pt x="23982" y="1435"/>
                  <a:pt x="24197" y="1540"/>
                </a:cubicBezTo>
                <a:cubicBezTo>
                  <a:pt x="24164" y="1531"/>
                  <a:pt x="24127" y="1529"/>
                  <a:pt x="24098" y="1552"/>
                </a:cubicBezTo>
                <a:cubicBezTo>
                  <a:pt x="24104" y="1562"/>
                  <a:pt x="24110" y="1571"/>
                  <a:pt x="24116" y="1581"/>
                </a:cubicBezTo>
                <a:close/>
                <a:moveTo>
                  <a:pt x="23885" y="1644"/>
                </a:moveTo>
                <a:cubicBezTo>
                  <a:pt x="23914" y="1644"/>
                  <a:pt x="23945" y="1646"/>
                  <a:pt x="23974" y="1638"/>
                </a:cubicBezTo>
                <a:cubicBezTo>
                  <a:pt x="23932" y="1618"/>
                  <a:pt x="23963" y="1576"/>
                  <a:pt x="23913" y="1568"/>
                </a:cubicBezTo>
                <a:cubicBezTo>
                  <a:pt x="23856" y="1559"/>
                  <a:pt x="23809" y="1528"/>
                  <a:pt x="23754" y="1516"/>
                </a:cubicBezTo>
                <a:cubicBezTo>
                  <a:pt x="23785" y="1568"/>
                  <a:pt x="23837" y="1608"/>
                  <a:pt x="23885" y="1644"/>
                </a:cubicBezTo>
                <a:close/>
                <a:moveTo>
                  <a:pt x="25515" y="2056"/>
                </a:moveTo>
                <a:cubicBezTo>
                  <a:pt x="25541" y="2044"/>
                  <a:pt x="25569" y="2033"/>
                  <a:pt x="25595" y="2018"/>
                </a:cubicBezTo>
                <a:cubicBezTo>
                  <a:pt x="25517" y="1966"/>
                  <a:pt x="25431" y="1925"/>
                  <a:pt x="25336" y="1958"/>
                </a:cubicBezTo>
                <a:cubicBezTo>
                  <a:pt x="25343" y="2031"/>
                  <a:pt x="25461" y="2043"/>
                  <a:pt x="25515" y="2056"/>
                </a:cubicBezTo>
                <a:close/>
                <a:moveTo>
                  <a:pt x="38889" y="8027"/>
                </a:moveTo>
                <a:cubicBezTo>
                  <a:pt x="38967" y="8094"/>
                  <a:pt x="39081" y="8117"/>
                  <a:pt x="39177" y="8146"/>
                </a:cubicBezTo>
                <a:cubicBezTo>
                  <a:pt x="39098" y="8092"/>
                  <a:pt x="38988" y="8029"/>
                  <a:pt x="38889" y="8027"/>
                </a:cubicBezTo>
                <a:close/>
                <a:moveTo>
                  <a:pt x="38417" y="7869"/>
                </a:moveTo>
                <a:cubicBezTo>
                  <a:pt x="38385" y="7872"/>
                  <a:pt x="38352" y="7856"/>
                  <a:pt x="38322" y="7875"/>
                </a:cubicBezTo>
                <a:cubicBezTo>
                  <a:pt x="38445" y="7967"/>
                  <a:pt x="38588" y="8040"/>
                  <a:pt x="38735" y="8083"/>
                </a:cubicBezTo>
                <a:cubicBezTo>
                  <a:pt x="38681" y="8016"/>
                  <a:pt x="38547" y="7983"/>
                  <a:pt x="38486" y="7935"/>
                </a:cubicBezTo>
                <a:cubicBezTo>
                  <a:pt x="38461" y="7915"/>
                  <a:pt x="38447" y="7883"/>
                  <a:pt x="38417" y="7869"/>
                </a:cubicBezTo>
                <a:close/>
                <a:moveTo>
                  <a:pt x="36541" y="6795"/>
                </a:moveTo>
                <a:cubicBezTo>
                  <a:pt x="36598" y="6864"/>
                  <a:pt x="36614" y="6669"/>
                  <a:pt x="36725" y="6691"/>
                </a:cubicBezTo>
                <a:cubicBezTo>
                  <a:pt x="36724" y="6658"/>
                  <a:pt x="36637" y="6560"/>
                  <a:pt x="36603" y="6579"/>
                </a:cubicBezTo>
                <a:cubicBezTo>
                  <a:pt x="36568" y="6598"/>
                  <a:pt x="36521" y="6642"/>
                  <a:pt x="36478" y="6640"/>
                </a:cubicBezTo>
                <a:cubicBezTo>
                  <a:pt x="36527" y="6638"/>
                  <a:pt x="36583" y="6763"/>
                  <a:pt x="36541" y="6795"/>
                </a:cubicBezTo>
                <a:close/>
                <a:moveTo>
                  <a:pt x="37230" y="9389"/>
                </a:moveTo>
                <a:cubicBezTo>
                  <a:pt x="37206" y="9386"/>
                  <a:pt x="37181" y="9397"/>
                  <a:pt x="37188" y="9425"/>
                </a:cubicBezTo>
                <a:cubicBezTo>
                  <a:pt x="37198" y="9466"/>
                  <a:pt x="37245" y="9465"/>
                  <a:pt x="37277" y="9473"/>
                </a:cubicBezTo>
                <a:cubicBezTo>
                  <a:pt x="37272" y="9440"/>
                  <a:pt x="37255" y="9411"/>
                  <a:pt x="37230" y="9389"/>
                </a:cubicBezTo>
                <a:close/>
                <a:moveTo>
                  <a:pt x="37150" y="9974"/>
                </a:moveTo>
                <a:cubicBezTo>
                  <a:pt x="37160" y="9985"/>
                  <a:pt x="37171" y="9996"/>
                  <a:pt x="37182" y="10007"/>
                </a:cubicBezTo>
                <a:cubicBezTo>
                  <a:pt x="37177" y="9991"/>
                  <a:pt x="37166" y="9980"/>
                  <a:pt x="37150" y="9974"/>
                </a:cubicBezTo>
                <a:close/>
                <a:moveTo>
                  <a:pt x="37132" y="10126"/>
                </a:moveTo>
                <a:cubicBezTo>
                  <a:pt x="37155" y="10112"/>
                  <a:pt x="37167" y="10088"/>
                  <a:pt x="37150" y="10063"/>
                </a:cubicBezTo>
                <a:cubicBezTo>
                  <a:pt x="37140" y="10083"/>
                  <a:pt x="37134" y="10104"/>
                  <a:pt x="37132" y="10126"/>
                </a:cubicBezTo>
                <a:close/>
                <a:moveTo>
                  <a:pt x="37153" y="9933"/>
                </a:moveTo>
                <a:cubicBezTo>
                  <a:pt x="37223" y="9976"/>
                  <a:pt x="37162" y="9816"/>
                  <a:pt x="37120" y="9808"/>
                </a:cubicBezTo>
                <a:cubicBezTo>
                  <a:pt x="37130" y="9848"/>
                  <a:pt x="37125" y="9899"/>
                  <a:pt x="37153" y="9933"/>
                </a:cubicBezTo>
                <a:close/>
                <a:moveTo>
                  <a:pt x="37117" y="10476"/>
                </a:moveTo>
                <a:cubicBezTo>
                  <a:pt x="37128" y="10477"/>
                  <a:pt x="37139" y="10478"/>
                  <a:pt x="37150" y="10479"/>
                </a:cubicBezTo>
                <a:cubicBezTo>
                  <a:pt x="37143" y="10468"/>
                  <a:pt x="37135" y="10458"/>
                  <a:pt x="37126" y="10449"/>
                </a:cubicBezTo>
                <a:cubicBezTo>
                  <a:pt x="37123" y="10458"/>
                  <a:pt x="37120" y="10467"/>
                  <a:pt x="37117" y="10476"/>
                </a:cubicBezTo>
                <a:close/>
                <a:moveTo>
                  <a:pt x="37105" y="10363"/>
                </a:moveTo>
                <a:cubicBezTo>
                  <a:pt x="37135" y="10371"/>
                  <a:pt x="37130" y="10363"/>
                  <a:pt x="37090" y="10339"/>
                </a:cubicBezTo>
                <a:cubicBezTo>
                  <a:pt x="37095" y="10347"/>
                  <a:pt x="37100" y="10355"/>
                  <a:pt x="37105" y="10363"/>
                </a:cubicBezTo>
                <a:close/>
                <a:moveTo>
                  <a:pt x="37185" y="9686"/>
                </a:moveTo>
                <a:cubicBezTo>
                  <a:pt x="37144" y="9629"/>
                  <a:pt x="37226" y="9634"/>
                  <a:pt x="37242" y="9594"/>
                </a:cubicBezTo>
                <a:cubicBezTo>
                  <a:pt x="37261" y="9545"/>
                  <a:pt x="37172" y="9379"/>
                  <a:pt x="37126" y="9443"/>
                </a:cubicBezTo>
                <a:cubicBezTo>
                  <a:pt x="37091" y="9493"/>
                  <a:pt x="37194" y="9529"/>
                  <a:pt x="37094" y="9563"/>
                </a:cubicBezTo>
                <a:cubicBezTo>
                  <a:pt x="36991" y="9597"/>
                  <a:pt x="37160" y="9663"/>
                  <a:pt x="37185" y="9686"/>
                </a:cubicBezTo>
                <a:close/>
                <a:moveTo>
                  <a:pt x="37054" y="10684"/>
                </a:moveTo>
                <a:cubicBezTo>
                  <a:pt x="37044" y="10708"/>
                  <a:pt x="37034" y="10787"/>
                  <a:pt x="36992" y="10776"/>
                </a:cubicBezTo>
                <a:cubicBezTo>
                  <a:pt x="36999" y="10788"/>
                  <a:pt x="37008" y="10799"/>
                  <a:pt x="37019" y="10809"/>
                </a:cubicBezTo>
                <a:cubicBezTo>
                  <a:pt x="37048" y="10771"/>
                  <a:pt x="37057" y="10728"/>
                  <a:pt x="37073" y="10684"/>
                </a:cubicBezTo>
                <a:cubicBezTo>
                  <a:pt x="37067" y="10684"/>
                  <a:pt x="37060" y="10684"/>
                  <a:pt x="37054" y="10684"/>
                </a:cubicBezTo>
                <a:close/>
                <a:moveTo>
                  <a:pt x="36945" y="9384"/>
                </a:moveTo>
                <a:cubicBezTo>
                  <a:pt x="36963" y="9400"/>
                  <a:pt x="36985" y="9409"/>
                  <a:pt x="37010" y="9410"/>
                </a:cubicBezTo>
                <a:cubicBezTo>
                  <a:pt x="37006" y="9379"/>
                  <a:pt x="36969" y="9352"/>
                  <a:pt x="36945" y="9384"/>
                </a:cubicBezTo>
                <a:close/>
                <a:moveTo>
                  <a:pt x="36704" y="11061"/>
                </a:moveTo>
                <a:cubicBezTo>
                  <a:pt x="36687" y="11116"/>
                  <a:pt x="36633" y="11151"/>
                  <a:pt x="36662" y="11218"/>
                </a:cubicBezTo>
                <a:cubicBezTo>
                  <a:pt x="36685" y="11273"/>
                  <a:pt x="36806" y="11032"/>
                  <a:pt x="36817" y="11013"/>
                </a:cubicBezTo>
                <a:cubicBezTo>
                  <a:pt x="36765" y="10978"/>
                  <a:pt x="36745" y="11044"/>
                  <a:pt x="36704" y="11061"/>
                </a:cubicBezTo>
                <a:close/>
                <a:moveTo>
                  <a:pt x="36339" y="11827"/>
                </a:moveTo>
                <a:cubicBezTo>
                  <a:pt x="36314" y="11825"/>
                  <a:pt x="36292" y="11838"/>
                  <a:pt x="36277" y="11857"/>
                </a:cubicBezTo>
                <a:cubicBezTo>
                  <a:pt x="36303" y="11896"/>
                  <a:pt x="36350" y="11870"/>
                  <a:pt x="36339" y="11827"/>
                </a:cubicBezTo>
                <a:close/>
                <a:moveTo>
                  <a:pt x="36494" y="11248"/>
                </a:moveTo>
                <a:cubicBezTo>
                  <a:pt x="36445" y="11237"/>
                  <a:pt x="36437" y="11296"/>
                  <a:pt x="36411" y="11322"/>
                </a:cubicBezTo>
                <a:cubicBezTo>
                  <a:pt x="36362" y="11374"/>
                  <a:pt x="36310" y="11305"/>
                  <a:pt x="36271" y="11281"/>
                </a:cubicBezTo>
                <a:cubicBezTo>
                  <a:pt x="36266" y="11304"/>
                  <a:pt x="36280" y="11310"/>
                  <a:pt x="36292" y="11325"/>
                </a:cubicBezTo>
                <a:cubicBezTo>
                  <a:pt x="36312" y="11352"/>
                  <a:pt x="36268" y="11372"/>
                  <a:pt x="36277" y="11402"/>
                </a:cubicBezTo>
                <a:cubicBezTo>
                  <a:pt x="36266" y="11400"/>
                  <a:pt x="36255" y="11398"/>
                  <a:pt x="36244" y="11396"/>
                </a:cubicBezTo>
                <a:cubicBezTo>
                  <a:pt x="36254" y="11436"/>
                  <a:pt x="36167" y="11524"/>
                  <a:pt x="36229" y="11542"/>
                </a:cubicBezTo>
                <a:cubicBezTo>
                  <a:pt x="36182" y="11549"/>
                  <a:pt x="36171" y="11623"/>
                  <a:pt x="36217" y="11640"/>
                </a:cubicBezTo>
                <a:cubicBezTo>
                  <a:pt x="36229" y="11573"/>
                  <a:pt x="36338" y="11516"/>
                  <a:pt x="36295" y="11438"/>
                </a:cubicBezTo>
                <a:cubicBezTo>
                  <a:pt x="36364" y="11472"/>
                  <a:pt x="36383" y="11381"/>
                  <a:pt x="36425" y="11349"/>
                </a:cubicBezTo>
                <a:cubicBezTo>
                  <a:pt x="36441" y="11337"/>
                  <a:pt x="36609" y="11294"/>
                  <a:pt x="36494" y="11248"/>
                </a:cubicBezTo>
                <a:close/>
                <a:moveTo>
                  <a:pt x="35986" y="11601"/>
                </a:moveTo>
                <a:cubicBezTo>
                  <a:pt x="35962" y="11661"/>
                  <a:pt x="35984" y="11726"/>
                  <a:pt x="35958" y="11786"/>
                </a:cubicBezTo>
                <a:cubicBezTo>
                  <a:pt x="35942" y="11825"/>
                  <a:pt x="35918" y="11892"/>
                  <a:pt x="35988" y="11874"/>
                </a:cubicBezTo>
                <a:cubicBezTo>
                  <a:pt x="35960" y="11808"/>
                  <a:pt x="36031" y="11635"/>
                  <a:pt x="36119" y="11655"/>
                </a:cubicBezTo>
                <a:cubicBezTo>
                  <a:pt x="36120" y="11644"/>
                  <a:pt x="36120" y="11633"/>
                  <a:pt x="36116" y="11622"/>
                </a:cubicBezTo>
                <a:cubicBezTo>
                  <a:pt x="36069" y="11641"/>
                  <a:pt x="36030" y="11617"/>
                  <a:pt x="35986" y="11601"/>
                </a:cubicBezTo>
                <a:close/>
                <a:moveTo>
                  <a:pt x="33091" y="6643"/>
                </a:moveTo>
                <a:cubicBezTo>
                  <a:pt x="33192" y="6682"/>
                  <a:pt x="33061" y="6536"/>
                  <a:pt x="33091" y="6643"/>
                </a:cubicBezTo>
                <a:close/>
                <a:moveTo>
                  <a:pt x="32607" y="8321"/>
                </a:moveTo>
                <a:cubicBezTo>
                  <a:pt x="32634" y="8328"/>
                  <a:pt x="32661" y="8348"/>
                  <a:pt x="32669" y="8376"/>
                </a:cubicBezTo>
                <a:cubicBezTo>
                  <a:pt x="32679" y="8409"/>
                  <a:pt x="32721" y="8390"/>
                  <a:pt x="32738" y="8422"/>
                </a:cubicBezTo>
                <a:cubicBezTo>
                  <a:pt x="32717" y="8429"/>
                  <a:pt x="32695" y="8432"/>
                  <a:pt x="32672" y="8431"/>
                </a:cubicBezTo>
                <a:cubicBezTo>
                  <a:pt x="32684" y="8469"/>
                  <a:pt x="32727" y="8465"/>
                  <a:pt x="32756" y="8481"/>
                </a:cubicBezTo>
                <a:cubicBezTo>
                  <a:pt x="32751" y="8501"/>
                  <a:pt x="32733" y="8535"/>
                  <a:pt x="32708" y="8537"/>
                </a:cubicBezTo>
                <a:cubicBezTo>
                  <a:pt x="32672" y="8541"/>
                  <a:pt x="32681" y="8505"/>
                  <a:pt x="32655" y="8496"/>
                </a:cubicBezTo>
                <a:cubicBezTo>
                  <a:pt x="32534" y="8455"/>
                  <a:pt x="32602" y="8573"/>
                  <a:pt x="32642" y="8612"/>
                </a:cubicBezTo>
                <a:cubicBezTo>
                  <a:pt x="32866" y="8833"/>
                  <a:pt x="32753" y="8801"/>
                  <a:pt x="32901" y="9001"/>
                </a:cubicBezTo>
                <a:cubicBezTo>
                  <a:pt x="32989" y="9120"/>
                  <a:pt x="33164" y="9164"/>
                  <a:pt x="33264" y="9271"/>
                </a:cubicBezTo>
                <a:cubicBezTo>
                  <a:pt x="33313" y="9322"/>
                  <a:pt x="33331" y="9391"/>
                  <a:pt x="33362" y="9452"/>
                </a:cubicBezTo>
                <a:cubicBezTo>
                  <a:pt x="33402" y="9531"/>
                  <a:pt x="33483" y="9581"/>
                  <a:pt x="33534" y="9653"/>
                </a:cubicBezTo>
                <a:cubicBezTo>
                  <a:pt x="33624" y="9778"/>
                  <a:pt x="33702" y="9889"/>
                  <a:pt x="33754" y="10034"/>
                </a:cubicBezTo>
                <a:cubicBezTo>
                  <a:pt x="33808" y="10185"/>
                  <a:pt x="33967" y="10230"/>
                  <a:pt x="34046" y="10361"/>
                </a:cubicBezTo>
                <a:cubicBezTo>
                  <a:pt x="34081" y="10418"/>
                  <a:pt x="34063" y="10485"/>
                  <a:pt x="34102" y="10544"/>
                </a:cubicBezTo>
                <a:cubicBezTo>
                  <a:pt x="34142" y="10605"/>
                  <a:pt x="34212" y="10647"/>
                  <a:pt x="34242" y="10713"/>
                </a:cubicBezTo>
                <a:cubicBezTo>
                  <a:pt x="34270" y="10778"/>
                  <a:pt x="34268" y="10854"/>
                  <a:pt x="34311" y="10913"/>
                </a:cubicBezTo>
                <a:cubicBezTo>
                  <a:pt x="34369" y="10991"/>
                  <a:pt x="34439" y="11063"/>
                  <a:pt x="34519" y="11117"/>
                </a:cubicBezTo>
                <a:cubicBezTo>
                  <a:pt x="34497" y="11087"/>
                  <a:pt x="34508" y="11040"/>
                  <a:pt x="34493" y="11005"/>
                </a:cubicBezTo>
                <a:cubicBezTo>
                  <a:pt x="34436" y="10879"/>
                  <a:pt x="34475" y="10775"/>
                  <a:pt x="34539" y="10856"/>
                </a:cubicBezTo>
                <a:cubicBezTo>
                  <a:pt x="34571" y="10897"/>
                  <a:pt x="34683" y="10868"/>
                  <a:pt x="34730" y="10898"/>
                </a:cubicBezTo>
                <a:cubicBezTo>
                  <a:pt x="34777" y="10929"/>
                  <a:pt x="34820" y="10997"/>
                  <a:pt x="34846" y="11046"/>
                </a:cubicBezTo>
                <a:cubicBezTo>
                  <a:pt x="34836" y="10961"/>
                  <a:pt x="34779" y="10877"/>
                  <a:pt x="34722" y="10817"/>
                </a:cubicBezTo>
                <a:cubicBezTo>
                  <a:pt x="34687" y="10780"/>
                  <a:pt x="34651" y="10812"/>
                  <a:pt x="34614" y="10788"/>
                </a:cubicBezTo>
                <a:cubicBezTo>
                  <a:pt x="34632" y="10804"/>
                  <a:pt x="34653" y="10814"/>
                  <a:pt x="34677" y="10817"/>
                </a:cubicBezTo>
                <a:cubicBezTo>
                  <a:pt x="34614" y="10870"/>
                  <a:pt x="34519" y="10712"/>
                  <a:pt x="34490" y="10675"/>
                </a:cubicBezTo>
                <a:cubicBezTo>
                  <a:pt x="34417" y="10580"/>
                  <a:pt x="34292" y="10550"/>
                  <a:pt x="34212" y="10462"/>
                </a:cubicBezTo>
                <a:cubicBezTo>
                  <a:pt x="34111" y="10351"/>
                  <a:pt x="34109" y="10196"/>
                  <a:pt x="34046" y="10066"/>
                </a:cubicBezTo>
                <a:cubicBezTo>
                  <a:pt x="34029" y="10032"/>
                  <a:pt x="33982" y="9978"/>
                  <a:pt x="34031" y="9949"/>
                </a:cubicBezTo>
                <a:cubicBezTo>
                  <a:pt x="34063" y="9929"/>
                  <a:pt x="34106" y="9926"/>
                  <a:pt x="34142" y="9927"/>
                </a:cubicBezTo>
                <a:cubicBezTo>
                  <a:pt x="34104" y="9920"/>
                  <a:pt x="34062" y="9931"/>
                  <a:pt x="34026" y="9912"/>
                </a:cubicBezTo>
                <a:cubicBezTo>
                  <a:pt x="34092" y="9852"/>
                  <a:pt x="34406" y="10004"/>
                  <a:pt x="34488" y="10070"/>
                </a:cubicBezTo>
                <a:cubicBezTo>
                  <a:pt x="34526" y="10100"/>
                  <a:pt x="34560" y="10145"/>
                  <a:pt x="34608" y="10158"/>
                </a:cubicBezTo>
                <a:cubicBezTo>
                  <a:pt x="34572" y="10140"/>
                  <a:pt x="34550" y="10105"/>
                  <a:pt x="34520" y="10078"/>
                </a:cubicBezTo>
                <a:cubicBezTo>
                  <a:pt x="34484" y="10046"/>
                  <a:pt x="34435" y="10026"/>
                  <a:pt x="34396" y="9998"/>
                </a:cubicBezTo>
                <a:cubicBezTo>
                  <a:pt x="34298" y="9929"/>
                  <a:pt x="34220" y="9838"/>
                  <a:pt x="34135" y="9755"/>
                </a:cubicBezTo>
                <a:cubicBezTo>
                  <a:pt x="33956" y="9581"/>
                  <a:pt x="33767" y="9418"/>
                  <a:pt x="33590" y="9241"/>
                </a:cubicBezTo>
                <a:cubicBezTo>
                  <a:pt x="33646" y="9319"/>
                  <a:pt x="33560" y="9238"/>
                  <a:pt x="33558" y="9228"/>
                </a:cubicBezTo>
                <a:cubicBezTo>
                  <a:pt x="33531" y="9184"/>
                  <a:pt x="33500" y="9159"/>
                  <a:pt x="33456" y="9128"/>
                </a:cubicBezTo>
                <a:cubicBezTo>
                  <a:pt x="33465" y="9138"/>
                  <a:pt x="33473" y="9148"/>
                  <a:pt x="33480" y="9158"/>
                </a:cubicBezTo>
                <a:cubicBezTo>
                  <a:pt x="33448" y="9170"/>
                  <a:pt x="33432" y="9137"/>
                  <a:pt x="33422" y="9114"/>
                </a:cubicBezTo>
                <a:cubicBezTo>
                  <a:pt x="33404" y="9075"/>
                  <a:pt x="33383" y="9063"/>
                  <a:pt x="33346" y="9044"/>
                </a:cubicBezTo>
                <a:cubicBezTo>
                  <a:pt x="33281" y="9011"/>
                  <a:pt x="33202" y="8893"/>
                  <a:pt x="33183" y="8825"/>
                </a:cubicBezTo>
                <a:cubicBezTo>
                  <a:pt x="33195" y="8847"/>
                  <a:pt x="33209" y="8867"/>
                  <a:pt x="33225" y="8885"/>
                </a:cubicBezTo>
                <a:cubicBezTo>
                  <a:pt x="33226" y="8693"/>
                  <a:pt x="32950" y="8703"/>
                  <a:pt x="32916" y="8537"/>
                </a:cubicBezTo>
                <a:cubicBezTo>
                  <a:pt x="32981" y="8577"/>
                  <a:pt x="33068" y="8680"/>
                  <a:pt x="33115" y="8707"/>
                </a:cubicBezTo>
                <a:cubicBezTo>
                  <a:pt x="33064" y="8649"/>
                  <a:pt x="33017" y="8583"/>
                  <a:pt x="32950" y="8542"/>
                </a:cubicBezTo>
                <a:cubicBezTo>
                  <a:pt x="32872" y="8495"/>
                  <a:pt x="32805" y="8427"/>
                  <a:pt x="32726" y="8383"/>
                </a:cubicBezTo>
                <a:cubicBezTo>
                  <a:pt x="32750" y="8391"/>
                  <a:pt x="32772" y="8403"/>
                  <a:pt x="32790" y="8421"/>
                </a:cubicBezTo>
                <a:cubicBezTo>
                  <a:pt x="32793" y="8414"/>
                  <a:pt x="32762" y="8389"/>
                  <a:pt x="32721" y="8367"/>
                </a:cubicBezTo>
                <a:cubicBezTo>
                  <a:pt x="32688" y="8350"/>
                  <a:pt x="32701" y="8321"/>
                  <a:pt x="32684" y="8294"/>
                </a:cubicBezTo>
                <a:cubicBezTo>
                  <a:pt x="32649" y="8237"/>
                  <a:pt x="32572" y="8220"/>
                  <a:pt x="32521" y="8181"/>
                </a:cubicBezTo>
                <a:cubicBezTo>
                  <a:pt x="32521" y="8219"/>
                  <a:pt x="32483" y="8235"/>
                  <a:pt x="32450" y="8226"/>
                </a:cubicBezTo>
                <a:cubicBezTo>
                  <a:pt x="32504" y="8254"/>
                  <a:pt x="32562" y="8280"/>
                  <a:pt x="32607" y="8321"/>
                </a:cubicBezTo>
                <a:close/>
                <a:moveTo>
                  <a:pt x="31197" y="8190"/>
                </a:moveTo>
                <a:cubicBezTo>
                  <a:pt x="31209" y="8183"/>
                  <a:pt x="31220" y="8175"/>
                  <a:pt x="31230" y="8166"/>
                </a:cubicBezTo>
                <a:cubicBezTo>
                  <a:pt x="31220" y="8158"/>
                  <a:pt x="31209" y="8153"/>
                  <a:pt x="31197" y="8148"/>
                </a:cubicBezTo>
                <a:cubicBezTo>
                  <a:pt x="31200" y="8162"/>
                  <a:pt x="31200" y="8176"/>
                  <a:pt x="31197" y="8190"/>
                </a:cubicBezTo>
                <a:close/>
                <a:moveTo>
                  <a:pt x="31173" y="8187"/>
                </a:moveTo>
                <a:cubicBezTo>
                  <a:pt x="31157" y="8166"/>
                  <a:pt x="31139" y="8146"/>
                  <a:pt x="31120" y="8128"/>
                </a:cubicBezTo>
                <a:cubicBezTo>
                  <a:pt x="31124" y="8156"/>
                  <a:pt x="31145" y="8180"/>
                  <a:pt x="31173" y="8187"/>
                </a:cubicBezTo>
                <a:close/>
                <a:moveTo>
                  <a:pt x="30933" y="7982"/>
                </a:moveTo>
                <a:cubicBezTo>
                  <a:pt x="30933" y="8005"/>
                  <a:pt x="30939" y="8025"/>
                  <a:pt x="30951" y="8045"/>
                </a:cubicBezTo>
                <a:cubicBezTo>
                  <a:pt x="31018" y="7996"/>
                  <a:pt x="31061" y="8118"/>
                  <a:pt x="31120" y="8091"/>
                </a:cubicBezTo>
                <a:cubicBezTo>
                  <a:pt x="31179" y="8065"/>
                  <a:pt x="31114" y="7925"/>
                  <a:pt x="31066" y="7982"/>
                </a:cubicBezTo>
                <a:cubicBezTo>
                  <a:pt x="31085" y="7916"/>
                  <a:pt x="30976" y="7937"/>
                  <a:pt x="30945" y="7914"/>
                </a:cubicBezTo>
                <a:cubicBezTo>
                  <a:pt x="30934" y="7934"/>
                  <a:pt x="30955" y="7969"/>
                  <a:pt x="30933" y="7982"/>
                </a:cubicBezTo>
                <a:close/>
                <a:moveTo>
                  <a:pt x="30778" y="7982"/>
                </a:moveTo>
                <a:cubicBezTo>
                  <a:pt x="30776" y="7992"/>
                  <a:pt x="30774" y="8002"/>
                  <a:pt x="30772" y="8012"/>
                </a:cubicBezTo>
                <a:cubicBezTo>
                  <a:pt x="30803" y="8000"/>
                  <a:pt x="30836" y="8001"/>
                  <a:pt x="30867" y="8009"/>
                </a:cubicBezTo>
                <a:cubicBezTo>
                  <a:pt x="30850" y="7992"/>
                  <a:pt x="30846" y="7972"/>
                  <a:pt x="30856" y="7950"/>
                </a:cubicBezTo>
                <a:cubicBezTo>
                  <a:pt x="30822" y="7939"/>
                  <a:pt x="30801" y="7964"/>
                  <a:pt x="30778" y="7982"/>
                </a:cubicBezTo>
                <a:close/>
                <a:moveTo>
                  <a:pt x="4652" y="4725"/>
                </a:moveTo>
                <a:cubicBezTo>
                  <a:pt x="4655" y="4738"/>
                  <a:pt x="4661" y="4749"/>
                  <a:pt x="4670" y="4758"/>
                </a:cubicBezTo>
                <a:cubicBezTo>
                  <a:pt x="4668" y="4749"/>
                  <a:pt x="4662" y="4738"/>
                  <a:pt x="4652" y="4725"/>
                </a:cubicBezTo>
                <a:close/>
                <a:moveTo>
                  <a:pt x="4620" y="4823"/>
                </a:moveTo>
                <a:cubicBezTo>
                  <a:pt x="4661" y="4833"/>
                  <a:pt x="4702" y="4841"/>
                  <a:pt x="4742" y="4856"/>
                </a:cubicBezTo>
                <a:cubicBezTo>
                  <a:pt x="4729" y="4839"/>
                  <a:pt x="4721" y="4816"/>
                  <a:pt x="4703" y="4803"/>
                </a:cubicBezTo>
                <a:cubicBezTo>
                  <a:pt x="4681" y="4786"/>
                  <a:pt x="4644" y="4795"/>
                  <a:pt x="4682" y="4832"/>
                </a:cubicBezTo>
                <a:cubicBezTo>
                  <a:pt x="4662" y="4819"/>
                  <a:pt x="4642" y="4816"/>
                  <a:pt x="4620" y="4823"/>
                </a:cubicBezTo>
                <a:close/>
                <a:moveTo>
                  <a:pt x="3643" y="4702"/>
                </a:moveTo>
                <a:cubicBezTo>
                  <a:pt x="3633" y="4702"/>
                  <a:pt x="3623" y="4704"/>
                  <a:pt x="3613" y="4708"/>
                </a:cubicBezTo>
                <a:cubicBezTo>
                  <a:pt x="3623" y="4709"/>
                  <a:pt x="3633" y="4707"/>
                  <a:pt x="3643" y="470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8" name="꙱ Romania (RO) (H)">
            <a:extLst>
              <a:ext uri="{FF2B5EF4-FFF2-40B4-BE49-F238E27FC236}">
                <a16:creationId xmlns:a16="http://schemas.microsoft.com/office/drawing/2014/main" id="{E8160C9A-0D9E-4B88-9AAF-37189002A757}"/>
              </a:ext>
            </a:extLst>
          </p:cNvPr>
          <p:cNvSpPr>
            <a:spLocks/>
          </p:cNvSpPr>
          <p:nvPr/>
        </p:nvSpPr>
        <p:spPr bwMode="auto">
          <a:xfrm>
            <a:off x="4884702" y="964584"/>
            <a:ext cx="221086" cy="135042"/>
          </a:xfrm>
          <a:custGeom>
            <a:avLst/>
            <a:gdLst>
              <a:gd name="T0" fmla="*/ 715 w 2679"/>
              <a:gd name="T1" fmla="*/ 88 h 1640"/>
              <a:gd name="T2" fmla="*/ 856 w 2679"/>
              <a:gd name="T3" fmla="*/ 102 h 1640"/>
              <a:gd name="T4" fmla="*/ 986 w 2679"/>
              <a:gd name="T5" fmla="*/ 121 h 1640"/>
              <a:gd name="T6" fmla="*/ 1152 w 2679"/>
              <a:gd name="T7" fmla="*/ 134 h 1640"/>
              <a:gd name="T8" fmla="*/ 1332 w 2679"/>
              <a:gd name="T9" fmla="*/ 147 h 1640"/>
              <a:gd name="T10" fmla="*/ 1557 w 2679"/>
              <a:gd name="T11" fmla="*/ 112 h 1640"/>
              <a:gd name="T12" fmla="*/ 1732 w 2679"/>
              <a:gd name="T13" fmla="*/ 19 h 1640"/>
              <a:gd name="T14" fmla="*/ 2046 w 2679"/>
              <a:gd name="T15" fmla="*/ 370 h 1640"/>
              <a:gd name="T16" fmla="*/ 2203 w 2679"/>
              <a:gd name="T17" fmla="*/ 623 h 1640"/>
              <a:gd name="T18" fmla="*/ 2182 w 2679"/>
              <a:gd name="T19" fmla="*/ 745 h 1640"/>
              <a:gd name="T20" fmla="*/ 2194 w 2679"/>
              <a:gd name="T21" fmla="*/ 882 h 1640"/>
              <a:gd name="T22" fmla="*/ 2232 w 2679"/>
              <a:gd name="T23" fmla="*/ 990 h 1640"/>
              <a:gd name="T24" fmla="*/ 2349 w 2679"/>
              <a:gd name="T25" fmla="*/ 1067 h 1640"/>
              <a:gd name="T26" fmla="*/ 2645 w 2679"/>
              <a:gd name="T27" fmla="*/ 1048 h 1640"/>
              <a:gd name="T28" fmla="*/ 2471 w 2679"/>
              <a:gd name="T29" fmla="*/ 1242 h 1640"/>
              <a:gd name="T30" fmla="*/ 2467 w 2679"/>
              <a:gd name="T31" fmla="*/ 1152 h 1640"/>
              <a:gd name="T32" fmla="*/ 2418 w 2679"/>
              <a:gd name="T33" fmla="*/ 1272 h 1640"/>
              <a:gd name="T34" fmla="*/ 2477 w 2679"/>
              <a:gd name="T35" fmla="*/ 1263 h 1640"/>
              <a:gd name="T36" fmla="*/ 2429 w 2679"/>
              <a:gd name="T37" fmla="*/ 1319 h 1640"/>
              <a:gd name="T38" fmla="*/ 2459 w 2679"/>
              <a:gd name="T39" fmla="*/ 1290 h 1640"/>
              <a:gd name="T40" fmla="*/ 2388 w 2679"/>
              <a:gd name="T41" fmla="*/ 1411 h 1640"/>
              <a:gd name="T42" fmla="*/ 2383 w 2679"/>
              <a:gd name="T43" fmla="*/ 1600 h 1640"/>
              <a:gd name="T44" fmla="*/ 2294 w 2679"/>
              <a:gd name="T45" fmla="*/ 1586 h 1640"/>
              <a:gd name="T46" fmla="*/ 2179 w 2679"/>
              <a:gd name="T47" fmla="*/ 1505 h 1640"/>
              <a:gd name="T48" fmla="*/ 2013 w 2679"/>
              <a:gd name="T49" fmla="*/ 1470 h 1640"/>
              <a:gd name="T50" fmla="*/ 1819 w 2679"/>
              <a:gd name="T51" fmla="*/ 1479 h 1640"/>
              <a:gd name="T52" fmla="*/ 1541 w 2679"/>
              <a:gd name="T53" fmla="*/ 1618 h 1640"/>
              <a:gd name="T54" fmla="*/ 1186 w 2679"/>
              <a:gd name="T55" fmla="*/ 1604 h 1640"/>
              <a:gd name="T56" fmla="*/ 970 w 2679"/>
              <a:gd name="T57" fmla="*/ 1566 h 1640"/>
              <a:gd name="T58" fmla="*/ 764 w 2679"/>
              <a:gd name="T59" fmla="*/ 1555 h 1640"/>
              <a:gd name="T60" fmla="*/ 787 w 2679"/>
              <a:gd name="T61" fmla="*/ 1469 h 1640"/>
              <a:gd name="T62" fmla="*/ 696 w 2679"/>
              <a:gd name="T63" fmla="*/ 1426 h 1640"/>
              <a:gd name="T64" fmla="*/ 715 w 2679"/>
              <a:gd name="T65" fmla="*/ 1309 h 1640"/>
              <a:gd name="T66" fmla="*/ 595 w 2679"/>
              <a:gd name="T67" fmla="*/ 1275 h 1640"/>
              <a:gd name="T68" fmla="*/ 534 w 2679"/>
              <a:gd name="T69" fmla="*/ 1329 h 1640"/>
              <a:gd name="T70" fmla="*/ 482 w 2679"/>
              <a:gd name="T71" fmla="*/ 1284 h 1640"/>
              <a:gd name="T72" fmla="*/ 317 w 2679"/>
              <a:gd name="T73" fmla="*/ 1214 h 1640"/>
              <a:gd name="T74" fmla="*/ 318 w 2679"/>
              <a:gd name="T75" fmla="*/ 1155 h 1640"/>
              <a:gd name="T76" fmla="*/ 263 w 2679"/>
              <a:gd name="T77" fmla="*/ 1064 h 1640"/>
              <a:gd name="T78" fmla="*/ 123 w 2679"/>
              <a:gd name="T79" fmla="*/ 979 h 1640"/>
              <a:gd name="T80" fmla="*/ 46 w 2679"/>
              <a:gd name="T81" fmla="*/ 796 h 1640"/>
              <a:gd name="T82" fmla="*/ 0 w 2679"/>
              <a:gd name="T83" fmla="*/ 750 h 1640"/>
              <a:gd name="T84" fmla="*/ 70 w 2679"/>
              <a:gd name="T85" fmla="*/ 749 h 1640"/>
              <a:gd name="T86" fmla="*/ 129 w 2679"/>
              <a:gd name="T87" fmla="*/ 708 h 1640"/>
              <a:gd name="T88" fmla="*/ 215 w 2679"/>
              <a:gd name="T89" fmla="*/ 696 h 1640"/>
              <a:gd name="T90" fmla="*/ 267 w 2679"/>
              <a:gd name="T91" fmla="*/ 604 h 1640"/>
              <a:gd name="T92" fmla="*/ 330 w 2679"/>
              <a:gd name="T93" fmla="*/ 523 h 1640"/>
              <a:gd name="T94" fmla="*/ 377 w 2679"/>
              <a:gd name="T95" fmla="*/ 425 h 1640"/>
              <a:gd name="T96" fmla="*/ 459 w 2679"/>
              <a:gd name="T97" fmla="*/ 258 h 1640"/>
              <a:gd name="T98" fmla="*/ 513 w 2679"/>
              <a:gd name="T99" fmla="*/ 209 h 1640"/>
              <a:gd name="T100" fmla="*/ 633 w 2679"/>
              <a:gd name="T101" fmla="*/ 169 h 1640"/>
              <a:gd name="T102" fmla="*/ 715 w 2679"/>
              <a:gd name="T103" fmla="*/ 88 h 1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79" h="1640">
                <a:moveTo>
                  <a:pt x="715" y="88"/>
                </a:moveTo>
                <a:cubicBezTo>
                  <a:pt x="760" y="59"/>
                  <a:pt x="810" y="96"/>
                  <a:pt x="856" y="102"/>
                </a:cubicBezTo>
                <a:cubicBezTo>
                  <a:pt x="900" y="108"/>
                  <a:pt x="943" y="117"/>
                  <a:pt x="986" y="121"/>
                </a:cubicBezTo>
                <a:cubicBezTo>
                  <a:pt x="1039" y="127"/>
                  <a:pt x="1105" y="104"/>
                  <a:pt x="1152" y="134"/>
                </a:cubicBezTo>
                <a:cubicBezTo>
                  <a:pt x="1261" y="223"/>
                  <a:pt x="1270" y="199"/>
                  <a:pt x="1332" y="147"/>
                </a:cubicBezTo>
                <a:cubicBezTo>
                  <a:pt x="1384" y="98"/>
                  <a:pt x="1492" y="123"/>
                  <a:pt x="1557" y="112"/>
                </a:cubicBezTo>
                <a:cubicBezTo>
                  <a:pt x="1623" y="101"/>
                  <a:pt x="1582" y="0"/>
                  <a:pt x="1732" y="19"/>
                </a:cubicBezTo>
                <a:cubicBezTo>
                  <a:pt x="1869" y="36"/>
                  <a:pt x="1854" y="187"/>
                  <a:pt x="2046" y="370"/>
                </a:cubicBezTo>
                <a:cubicBezTo>
                  <a:pt x="2131" y="451"/>
                  <a:pt x="2169" y="511"/>
                  <a:pt x="2203" y="623"/>
                </a:cubicBezTo>
                <a:cubicBezTo>
                  <a:pt x="2216" y="665"/>
                  <a:pt x="2191" y="706"/>
                  <a:pt x="2182" y="745"/>
                </a:cubicBezTo>
                <a:cubicBezTo>
                  <a:pt x="2171" y="789"/>
                  <a:pt x="2191" y="837"/>
                  <a:pt x="2194" y="882"/>
                </a:cubicBezTo>
                <a:cubicBezTo>
                  <a:pt x="2198" y="933"/>
                  <a:pt x="2208" y="962"/>
                  <a:pt x="2232" y="990"/>
                </a:cubicBezTo>
                <a:cubicBezTo>
                  <a:pt x="2270" y="1012"/>
                  <a:pt x="2317" y="1049"/>
                  <a:pt x="2349" y="1067"/>
                </a:cubicBezTo>
                <a:cubicBezTo>
                  <a:pt x="2424" y="1069"/>
                  <a:pt x="2593" y="917"/>
                  <a:pt x="2645" y="1048"/>
                </a:cubicBezTo>
                <a:cubicBezTo>
                  <a:pt x="2679" y="1190"/>
                  <a:pt x="2602" y="1243"/>
                  <a:pt x="2471" y="1242"/>
                </a:cubicBezTo>
                <a:cubicBezTo>
                  <a:pt x="2487" y="1229"/>
                  <a:pt x="2501" y="1151"/>
                  <a:pt x="2467" y="1152"/>
                </a:cubicBezTo>
                <a:cubicBezTo>
                  <a:pt x="2426" y="1154"/>
                  <a:pt x="2448" y="1248"/>
                  <a:pt x="2418" y="1272"/>
                </a:cubicBezTo>
                <a:cubicBezTo>
                  <a:pt x="2437" y="1267"/>
                  <a:pt x="2457" y="1264"/>
                  <a:pt x="2477" y="1263"/>
                </a:cubicBezTo>
                <a:cubicBezTo>
                  <a:pt x="2447" y="1276"/>
                  <a:pt x="2394" y="1280"/>
                  <a:pt x="2429" y="1319"/>
                </a:cubicBezTo>
                <a:cubicBezTo>
                  <a:pt x="2440" y="1310"/>
                  <a:pt x="2450" y="1300"/>
                  <a:pt x="2459" y="1290"/>
                </a:cubicBezTo>
                <a:cubicBezTo>
                  <a:pt x="2446" y="1337"/>
                  <a:pt x="2396" y="1362"/>
                  <a:pt x="2388" y="1411"/>
                </a:cubicBezTo>
                <a:cubicBezTo>
                  <a:pt x="2379" y="1464"/>
                  <a:pt x="2417" y="1551"/>
                  <a:pt x="2383" y="1600"/>
                </a:cubicBezTo>
                <a:cubicBezTo>
                  <a:pt x="2364" y="1579"/>
                  <a:pt x="2313" y="1595"/>
                  <a:pt x="2294" y="1586"/>
                </a:cubicBezTo>
                <a:cubicBezTo>
                  <a:pt x="2266" y="1578"/>
                  <a:pt x="2190" y="1503"/>
                  <a:pt x="2179" y="1505"/>
                </a:cubicBezTo>
                <a:cubicBezTo>
                  <a:pt x="2126" y="1515"/>
                  <a:pt x="2060" y="1495"/>
                  <a:pt x="2013" y="1470"/>
                </a:cubicBezTo>
                <a:cubicBezTo>
                  <a:pt x="1951" y="1438"/>
                  <a:pt x="1884" y="1463"/>
                  <a:pt x="1819" y="1479"/>
                </a:cubicBezTo>
                <a:cubicBezTo>
                  <a:pt x="1628" y="1518"/>
                  <a:pt x="1644" y="1583"/>
                  <a:pt x="1541" y="1618"/>
                </a:cubicBezTo>
                <a:cubicBezTo>
                  <a:pt x="1478" y="1640"/>
                  <a:pt x="1289" y="1568"/>
                  <a:pt x="1186" y="1604"/>
                </a:cubicBezTo>
                <a:cubicBezTo>
                  <a:pt x="1116" y="1629"/>
                  <a:pt x="1044" y="1582"/>
                  <a:pt x="970" y="1566"/>
                </a:cubicBezTo>
                <a:cubicBezTo>
                  <a:pt x="925" y="1557"/>
                  <a:pt x="789" y="1598"/>
                  <a:pt x="764" y="1555"/>
                </a:cubicBezTo>
                <a:cubicBezTo>
                  <a:pt x="747" y="1526"/>
                  <a:pt x="800" y="1498"/>
                  <a:pt x="787" y="1469"/>
                </a:cubicBezTo>
                <a:cubicBezTo>
                  <a:pt x="780" y="1455"/>
                  <a:pt x="756" y="1441"/>
                  <a:pt x="696" y="1426"/>
                </a:cubicBezTo>
                <a:cubicBezTo>
                  <a:pt x="623" y="1356"/>
                  <a:pt x="612" y="1321"/>
                  <a:pt x="715" y="1309"/>
                </a:cubicBezTo>
                <a:cubicBezTo>
                  <a:pt x="693" y="1282"/>
                  <a:pt x="631" y="1242"/>
                  <a:pt x="595" y="1275"/>
                </a:cubicBezTo>
                <a:cubicBezTo>
                  <a:pt x="566" y="1305"/>
                  <a:pt x="559" y="1344"/>
                  <a:pt x="534" y="1329"/>
                </a:cubicBezTo>
                <a:cubicBezTo>
                  <a:pt x="518" y="1318"/>
                  <a:pt x="496" y="1290"/>
                  <a:pt x="482" y="1284"/>
                </a:cubicBezTo>
                <a:lnTo>
                  <a:pt x="317" y="1214"/>
                </a:lnTo>
                <a:cubicBezTo>
                  <a:pt x="317" y="1214"/>
                  <a:pt x="393" y="1168"/>
                  <a:pt x="318" y="1155"/>
                </a:cubicBezTo>
                <a:cubicBezTo>
                  <a:pt x="382" y="1094"/>
                  <a:pt x="308" y="1084"/>
                  <a:pt x="263" y="1064"/>
                </a:cubicBezTo>
                <a:cubicBezTo>
                  <a:pt x="216" y="1043"/>
                  <a:pt x="161" y="1005"/>
                  <a:pt x="123" y="979"/>
                </a:cubicBezTo>
                <a:cubicBezTo>
                  <a:pt x="176" y="871"/>
                  <a:pt x="60" y="869"/>
                  <a:pt x="46" y="796"/>
                </a:cubicBezTo>
                <a:cubicBezTo>
                  <a:pt x="42" y="774"/>
                  <a:pt x="24" y="760"/>
                  <a:pt x="0" y="750"/>
                </a:cubicBezTo>
                <a:cubicBezTo>
                  <a:pt x="23" y="740"/>
                  <a:pt x="44" y="743"/>
                  <a:pt x="70" y="749"/>
                </a:cubicBezTo>
                <a:cubicBezTo>
                  <a:pt x="101" y="758"/>
                  <a:pt x="103" y="717"/>
                  <a:pt x="129" y="708"/>
                </a:cubicBezTo>
                <a:cubicBezTo>
                  <a:pt x="157" y="698"/>
                  <a:pt x="187" y="705"/>
                  <a:pt x="215" y="696"/>
                </a:cubicBezTo>
                <a:cubicBezTo>
                  <a:pt x="256" y="683"/>
                  <a:pt x="248" y="634"/>
                  <a:pt x="267" y="604"/>
                </a:cubicBezTo>
                <a:cubicBezTo>
                  <a:pt x="285" y="575"/>
                  <a:pt x="310" y="550"/>
                  <a:pt x="330" y="523"/>
                </a:cubicBezTo>
                <a:cubicBezTo>
                  <a:pt x="357" y="488"/>
                  <a:pt x="353" y="456"/>
                  <a:pt x="377" y="425"/>
                </a:cubicBezTo>
                <a:cubicBezTo>
                  <a:pt x="477" y="289"/>
                  <a:pt x="418" y="280"/>
                  <a:pt x="459" y="258"/>
                </a:cubicBezTo>
                <a:cubicBezTo>
                  <a:pt x="486" y="244"/>
                  <a:pt x="494" y="234"/>
                  <a:pt x="513" y="209"/>
                </a:cubicBezTo>
                <a:cubicBezTo>
                  <a:pt x="543" y="172"/>
                  <a:pt x="597" y="199"/>
                  <a:pt x="633" y="169"/>
                </a:cubicBezTo>
                <a:cubicBezTo>
                  <a:pt x="662" y="144"/>
                  <a:pt x="683" y="110"/>
                  <a:pt x="715" y="8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9" name="꙱ Qatar (State of Qatar) (QA) (H)">
            <a:extLst>
              <a:ext uri="{FF2B5EF4-FFF2-40B4-BE49-F238E27FC236}">
                <a16:creationId xmlns:a16="http://schemas.microsoft.com/office/drawing/2014/main" id="{A2F88260-D100-449A-96D9-FF80A961F63F}"/>
              </a:ext>
            </a:extLst>
          </p:cNvPr>
          <p:cNvSpPr>
            <a:spLocks/>
          </p:cNvSpPr>
          <p:nvPr/>
        </p:nvSpPr>
        <p:spPr bwMode="auto">
          <a:xfrm>
            <a:off x="5674635" y="1607524"/>
            <a:ext cx="26291" cy="51388"/>
          </a:xfrm>
          <a:custGeom>
            <a:avLst/>
            <a:gdLst>
              <a:gd name="T0" fmla="*/ 25 w 329"/>
              <a:gd name="T1" fmla="*/ 371 h 617"/>
              <a:gd name="T2" fmla="*/ 46 w 329"/>
              <a:gd name="T3" fmla="*/ 302 h 617"/>
              <a:gd name="T4" fmla="*/ 61 w 329"/>
              <a:gd name="T5" fmla="*/ 273 h 617"/>
              <a:gd name="T6" fmla="*/ 193 w 329"/>
              <a:gd name="T7" fmla="*/ 109 h 617"/>
              <a:gd name="T8" fmla="*/ 269 w 329"/>
              <a:gd name="T9" fmla="*/ 198 h 617"/>
              <a:gd name="T10" fmla="*/ 248 w 329"/>
              <a:gd name="T11" fmla="*/ 275 h 617"/>
              <a:gd name="T12" fmla="*/ 258 w 329"/>
              <a:gd name="T13" fmla="*/ 353 h 617"/>
              <a:gd name="T14" fmla="*/ 282 w 329"/>
              <a:gd name="T15" fmla="*/ 492 h 617"/>
              <a:gd name="T16" fmla="*/ 203 w 329"/>
              <a:gd name="T17" fmla="*/ 617 h 617"/>
              <a:gd name="T18" fmla="*/ 119 w 329"/>
              <a:gd name="T19" fmla="*/ 613 h 617"/>
              <a:gd name="T20" fmla="*/ 25 w 329"/>
              <a:gd name="T21" fmla="*/ 371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29" h="617">
                <a:moveTo>
                  <a:pt x="25" y="371"/>
                </a:moveTo>
                <a:cubicBezTo>
                  <a:pt x="23" y="355"/>
                  <a:pt x="0" y="256"/>
                  <a:pt x="46" y="302"/>
                </a:cubicBezTo>
                <a:cubicBezTo>
                  <a:pt x="43" y="286"/>
                  <a:pt x="33" y="197"/>
                  <a:pt x="61" y="273"/>
                </a:cubicBezTo>
                <a:cubicBezTo>
                  <a:pt x="63" y="198"/>
                  <a:pt x="90" y="0"/>
                  <a:pt x="193" y="109"/>
                </a:cubicBezTo>
                <a:cubicBezTo>
                  <a:pt x="219" y="136"/>
                  <a:pt x="269" y="156"/>
                  <a:pt x="269" y="198"/>
                </a:cubicBezTo>
                <a:cubicBezTo>
                  <a:pt x="269" y="228"/>
                  <a:pt x="254" y="247"/>
                  <a:pt x="248" y="275"/>
                </a:cubicBezTo>
                <a:cubicBezTo>
                  <a:pt x="242" y="298"/>
                  <a:pt x="256" y="329"/>
                  <a:pt x="258" y="353"/>
                </a:cubicBezTo>
                <a:cubicBezTo>
                  <a:pt x="261" y="383"/>
                  <a:pt x="329" y="383"/>
                  <a:pt x="282" y="492"/>
                </a:cubicBezTo>
                <a:cubicBezTo>
                  <a:pt x="258" y="545"/>
                  <a:pt x="231" y="614"/>
                  <a:pt x="203" y="617"/>
                </a:cubicBezTo>
                <a:cubicBezTo>
                  <a:pt x="165" y="610"/>
                  <a:pt x="138" y="617"/>
                  <a:pt x="119" y="613"/>
                </a:cubicBezTo>
                <a:cubicBezTo>
                  <a:pt x="63" y="596"/>
                  <a:pt x="74" y="590"/>
                  <a:pt x="25" y="37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0" name="꙱ Puerto Rico (Commonwealth of Puerto Rico) (PR) (H)">
            <a:extLst>
              <a:ext uri="{FF2B5EF4-FFF2-40B4-BE49-F238E27FC236}">
                <a16:creationId xmlns:a16="http://schemas.microsoft.com/office/drawing/2014/main" id="{80026B45-9FCB-4F60-9DDA-9B47EDF81F2A}"/>
              </a:ext>
            </a:extLst>
          </p:cNvPr>
          <p:cNvSpPr>
            <a:spLocks/>
          </p:cNvSpPr>
          <p:nvPr/>
        </p:nvSpPr>
        <p:spPr bwMode="auto">
          <a:xfrm>
            <a:off x="2666679" y="1833389"/>
            <a:ext cx="41827" cy="22706"/>
          </a:xfrm>
          <a:custGeom>
            <a:avLst/>
            <a:gdLst>
              <a:gd name="T0" fmla="*/ 398 w 509"/>
              <a:gd name="T1" fmla="*/ 243 h 271"/>
              <a:gd name="T2" fmla="*/ 74 w 509"/>
              <a:gd name="T3" fmla="*/ 243 h 271"/>
              <a:gd name="T4" fmla="*/ 20 w 509"/>
              <a:gd name="T5" fmla="*/ 202 h 271"/>
              <a:gd name="T6" fmla="*/ 7 w 509"/>
              <a:gd name="T7" fmla="*/ 95 h 271"/>
              <a:gd name="T8" fmla="*/ 375 w 509"/>
              <a:gd name="T9" fmla="*/ 74 h 271"/>
              <a:gd name="T10" fmla="*/ 509 w 509"/>
              <a:gd name="T11" fmla="*/ 127 h 271"/>
              <a:gd name="T12" fmla="*/ 398 w 509"/>
              <a:gd name="T13" fmla="*/ 243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9" h="271">
                <a:moveTo>
                  <a:pt x="398" y="243"/>
                </a:moveTo>
                <a:cubicBezTo>
                  <a:pt x="298" y="236"/>
                  <a:pt x="170" y="271"/>
                  <a:pt x="74" y="243"/>
                </a:cubicBezTo>
                <a:cubicBezTo>
                  <a:pt x="52" y="236"/>
                  <a:pt x="5" y="253"/>
                  <a:pt x="20" y="202"/>
                </a:cubicBezTo>
                <a:cubicBezTo>
                  <a:pt x="60" y="106"/>
                  <a:pt x="0" y="146"/>
                  <a:pt x="7" y="95"/>
                </a:cubicBezTo>
                <a:cubicBezTo>
                  <a:pt x="19" y="0"/>
                  <a:pt x="326" y="56"/>
                  <a:pt x="375" y="74"/>
                </a:cubicBezTo>
                <a:cubicBezTo>
                  <a:pt x="415" y="88"/>
                  <a:pt x="509" y="58"/>
                  <a:pt x="509" y="127"/>
                </a:cubicBezTo>
                <a:cubicBezTo>
                  <a:pt x="508" y="168"/>
                  <a:pt x="433" y="231"/>
                  <a:pt x="398" y="24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1" name="꙱ Portugal (Portuguese Republic) (PT) (H)">
            <a:extLst>
              <a:ext uri="{FF2B5EF4-FFF2-40B4-BE49-F238E27FC236}">
                <a16:creationId xmlns:a16="http://schemas.microsoft.com/office/drawing/2014/main" id="{E8C77B1E-F46A-4F5F-A8AE-8CE552959D06}"/>
              </a:ext>
            </a:extLst>
          </p:cNvPr>
          <p:cNvSpPr>
            <a:spLocks/>
          </p:cNvSpPr>
          <p:nvPr/>
        </p:nvSpPr>
        <p:spPr bwMode="auto">
          <a:xfrm>
            <a:off x="4172449" y="1142647"/>
            <a:ext cx="90824" cy="150577"/>
          </a:xfrm>
          <a:custGeom>
            <a:avLst/>
            <a:gdLst>
              <a:gd name="T0" fmla="*/ 96 w 1093"/>
              <a:gd name="T1" fmla="*/ 1013 h 1829"/>
              <a:gd name="T2" fmla="*/ 87 w 1093"/>
              <a:gd name="T3" fmla="*/ 983 h 1829"/>
              <a:gd name="T4" fmla="*/ 243 w 1093"/>
              <a:gd name="T5" fmla="*/ 750 h 1829"/>
              <a:gd name="T6" fmla="*/ 299 w 1093"/>
              <a:gd name="T7" fmla="*/ 555 h 1829"/>
              <a:gd name="T8" fmla="*/ 331 w 1093"/>
              <a:gd name="T9" fmla="*/ 523 h 1829"/>
              <a:gd name="T10" fmla="*/ 316 w 1093"/>
              <a:gd name="T11" fmla="*/ 517 h 1829"/>
              <a:gd name="T12" fmla="*/ 329 w 1093"/>
              <a:gd name="T13" fmla="*/ 319 h 1829"/>
              <a:gd name="T14" fmla="*/ 337 w 1093"/>
              <a:gd name="T15" fmla="*/ 161 h 1829"/>
              <a:gd name="T16" fmla="*/ 368 w 1093"/>
              <a:gd name="T17" fmla="*/ 65 h 1829"/>
              <a:gd name="T18" fmla="*/ 506 w 1093"/>
              <a:gd name="T19" fmla="*/ 0 h 1829"/>
              <a:gd name="T20" fmla="*/ 539 w 1093"/>
              <a:gd name="T21" fmla="*/ 36 h 1829"/>
              <a:gd name="T22" fmla="*/ 519 w 1093"/>
              <a:gd name="T23" fmla="*/ 122 h 1829"/>
              <a:gd name="T24" fmla="*/ 650 w 1093"/>
              <a:gd name="T25" fmla="*/ 94 h 1829"/>
              <a:gd name="T26" fmla="*/ 785 w 1093"/>
              <a:gd name="T27" fmla="*/ 96 h 1829"/>
              <a:gd name="T28" fmla="*/ 940 w 1093"/>
              <a:gd name="T29" fmla="*/ 76 h 1829"/>
              <a:gd name="T30" fmla="*/ 969 w 1093"/>
              <a:gd name="T31" fmla="*/ 145 h 1829"/>
              <a:gd name="T32" fmla="*/ 1058 w 1093"/>
              <a:gd name="T33" fmla="*/ 192 h 1829"/>
              <a:gd name="T34" fmla="*/ 849 w 1093"/>
              <a:gd name="T35" fmla="*/ 401 h 1829"/>
              <a:gd name="T36" fmla="*/ 865 w 1093"/>
              <a:gd name="T37" fmla="*/ 554 h 1829"/>
              <a:gd name="T38" fmla="*/ 862 w 1093"/>
              <a:gd name="T39" fmla="*/ 648 h 1829"/>
              <a:gd name="T40" fmla="*/ 799 w 1093"/>
              <a:gd name="T41" fmla="*/ 699 h 1829"/>
              <a:gd name="T42" fmla="*/ 801 w 1093"/>
              <a:gd name="T43" fmla="*/ 824 h 1829"/>
              <a:gd name="T44" fmla="*/ 770 w 1093"/>
              <a:gd name="T45" fmla="*/ 877 h 1829"/>
              <a:gd name="T46" fmla="*/ 631 w 1093"/>
              <a:gd name="T47" fmla="*/ 879 h 1829"/>
              <a:gd name="T48" fmla="*/ 683 w 1093"/>
              <a:gd name="T49" fmla="*/ 935 h 1829"/>
              <a:gd name="T50" fmla="*/ 701 w 1093"/>
              <a:gd name="T51" fmla="*/ 1009 h 1829"/>
              <a:gd name="T52" fmla="*/ 771 w 1093"/>
              <a:gd name="T53" fmla="*/ 1120 h 1829"/>
              <a:gd name="T54" fmla="*/ 670 w 1093"/>
              <a:gd name="T55" fmla="*/ 1269 h 1829"/>
              <a:gd name="T56" fmla="*/ 770 w 1093"/>
              <a:gd name="T57" fmla="*/ 1399 h 1829"/>
              <a:gd name="T58" fmla="*/ 661 w 1093"/>
              <a:gd name="T59" fmla="*/ 1519 h 1829"/>
              <a:gd name="T60" fmla="*/ 596 w 1093"/>
              <a:gd name="T61" fmla="*/ 1610 h 1829"/>
              <a:gd name="T62" fmla="*/ 598 w 1093"/>
              <a:gd name="T63" fmla="*/ 1750 h 1829"/>
              <a:gd name="T64" fmla="*/ 393 w 1093"/>
              <a:gd name="T65" fmla="*/ 1804 h 1829"/>
              <a:gd name="T66" fmla="*/ 153 w 1093"/>
              <a:gd name="T67" fmla="*/ 1826 h 1829"/>
              <a:gd name="T68" fmla="*/ 178 w 1093"/>
              <a:gd name="T69" fmla="*/ 1729 h 1829"/>
              <a:gd name="T70" fmla="*/ 214 w 1093"/>
              <a:gd name="T71" fmla="*/ 1595 h 1829"/>
              <a:gd name="T72" fmla="*/ 209 w 1093"/>
              <a:gd name="T73" fmla="*/ 1477 h 1829"/>
              <a:gd name="T74" fmla="*/ 212 w 1093"/>
              <a:gd name="T75" fmla="*/ 1304 h 1829"/>
              <a:gd name="T76" fmla="*/ 254 w 1093"/>
              <a:gd name="T77" fmla="*/ 1271 h 1829"/>
              <a:gd name="T78" fmla="*/ 108 w 1093"/>
              <a:gd name="T79" fmla="*/ 1325 h 1829"/>
              <a:gd name="T80" fmla="*/ 123 w 1093"/>
              <a:gd name="T81" fmla="*/ 1233 h 1829"/>
              <a:gd name="T82" fmla="*/ 159 w 1093"/>
              <a:gd name="T83" fmla="*/ 1247 h 1829"/>
              <a:gd name="T84" fmla="*/ 195 w 1093"/>
              <a:gd name="T85" fmla="*/ 1210 h 1829"/>
              <a:gd name="T86" fmla="*/ 191 w 1093"/>
              <a:gd name="T87" fmla="*/ 1135 h 1829"/>
              <a:gd name="T88" fmla="*/ 56 w 1093"/>
              <a:gd name="T89" fmla="*/ 1230 h 1829"/>
              <a:gd name="T90" fmla="*/ 96 w 1093"/>
              <a:gd name="T91" fmla="*/ 1013 h 1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93" h="1829">
                <a:moveTo>
                  <a:pt x="96" y="1013"/>
                </a:moveTo>
                <a:cubicBezTo>
                  <a:pt x="93" y="1003"/>
                  <a:pt x="90" y="993"/>
                  <a:pt x="87" y="983"/>
                </a:cubicBezTo>
                <a:cubicBezTo>
                  <a:pt x="183" y="976"/>
                  <a:pt x="216" y="821"/>
                  <a:pt x="243" y="750"/>
                </a:cubicBezTo>
                <a:cubicBezTo>
                  <a:pt x="268" y="688"/>
                  <a:pt x="281" y="620"/>
                  <a:pt x="299" y="555"/>
                </a:cubicBezTo>
                <a:cubicBezTo>
                  <a:pt x="304" y="538"/>
                  <a:pt x="320" y="535"/>
                  <a:pt x="331" y="523"/>
                </a:cubicBezTo>
                <a:cubicBezTo>
                  <a:pt x="340" y="513"/>
                  <a:pt x="340" y="447"/>
                  <a:pt x="316" y="517"/>
                </a:cubicBezTo>
                <a:cubicBezTo>
                  <a:pt x="327" y="441"/>
                  <a:pt x="346" y="396"/>
                  <a:pt x="329" y="319"/>
                </a:cubicBezTo>
                <a:cubicBezTo>
                  <a:pt x="324" y="294"/>
                  <a:pt x="286" y="162"/>
                  <a:pt x="337" y="161"/>
                </a:cubicBezTo>
                <a:cubicBezTo>
                  <a:pt x="262" y="183"/>
                  <a:pt x="319" y="95"/>
                  <a:pt x="368" y="65"/>
                </a:cubicBezTo>
                <a:cubicBezTo>
                  <a:pt x="399" y="36"/>
                  <a:pt x="470" y="35"/>
                  <a:pt x="506" y="0"/>
                </a:cubicBezTo>
                <a:cubicBezTo>
                  <a:pt x="502" y="25"/>
                  <a:pt x="513" y="39"/>
                  <a:pt x="539" y="36"/>
                </a:cubicBezTo>
                <a:cubicBezTo>
                  <a:pt x="522" y="49"/>
                  <a:pt x="467" y="119"/>
                  <a:pt x="519" y="122"/>
                </a:cubicBezTo>
                <a:cubicBezTo>
                  <a:pt x="563" y="124"/>
                  <a:pt x="604" y="86"/>
                  <a:pt x="650" y="94"/>
                </a:cubicBezTo>
                <a:cubicBezTo>
                  <a:pt x="707" y="103"/>
                  <a:pt x="728" y="126"/>
                  <a:pt x="785" y="96"/>
                </a:cubicBezTo>
                <a:cubicBezTo>
                  <a:pt x="803" y="35"/>
                  <a:pt x="889" y="81"/>
                  <a:pt x="940" y="76"/>
                </a:cubicBezTo>
                <a:cubicBezTo>
                  <a:pt x="999" y="70"/>
                  <a:pt x="965" y="113"/>
                  <a:pt x="969" y="145"/>
                </a:cubicBezTo>
                <a:cubicBezTo>
                  <a:pt x="971" y="166"/>
                  <a:pt x="1043" y="177"/>
                  <a:pt x="1058" y="192"/>
                </a:cubicBezTo>
                <a:cubicBezTo>
                  <a:pt x="1093" y="224"/>
                  <a:pt x="878" y="395"/>
                  <a:pt x="849" y="401"/>
                </a:cubicBezTo>
                <a:cubicBezTo>
                  <a:pt x="873" y="395"/>
                  <a:pt x="865" y="542"/>
                  <a:pt x="865" y="554"/>
                </a:cubicBezTo>
                <a:cubicBezTo>
                  <a:pt x="864" y="590"/>
                  <a:pt x="870" y="637"/>
                  <a:pt x="862" y="648"/>
                </a:cubicBezTo>
                <a:cubicBezTo>
                  <a:pt x="845" y="677"/>
                  <a:pt x="809" y="668"/>
                  <a:pt x="799" y="699"/>
                </a:cubicBezTo>
                <a:cubicBezTo>
                  <a:pt x="796" y="719"/>
                  <a:pt x="867" y="803"/>
                  <a:pt x="801" y="824"/>
                </a:cubicBezTo>
                <a:cubicBezTo>
                  <a:pt x="776" y="833"/>
                  <a:pt x="791" y="865"/>
                  <a:pt x="770" y="877"/>
                </a:cubicBezTo>
                <a:cubicBezTo>
                  <a:pt x="740" y="895"/>
                  <a:pt x="663" y="888"/>
                  <a:pt x="631" y="879"/>
                </a:cubicBezTo>
                <a:cubicBezTo>
                  <a:pt x="642" y="903"/>
                  <a:pt x="664" y="917"/>
                  <a:pt x="683" y="935"/>
                </a:cubicBezTo>
                <a:cubicBezTo>
                  <a:pt x="707" y="957"/>
                  <a:pt x="685" y="981"/>
                  <a:pt x="701" y="1009"/>
                </a:cubicBezTo>
                <a:cubicBezTo>
                  <a:pt x="718" y="1038"/>
                  <a:pt x="782" y="1085"/>
                  <a:pt x="771" y="1120"/>
                </a:cubicBezTo>
                <a:cubicBezTo>
                  <a:pt x="752" y="1179"/>
                  <a:pt x="687" y="1209"/>
                  <a:pt x="670" y="1269"/>
                </a:cubicBezTo>
                <a:cubicBezTo>
                  <a:pt x="655" y="1321"/>
                  <a:pt x="706" y="1419"/>
                  <a:pt x="770" y="1399"/>
                </a:cubicBezTo>
                <a:cubicBezTo>
                  <a:pt x="742" y="1467"/>
                  <a:pt x="696" y="1450"/>
                  <a:pt x="661" y="1519"/>
                </a:cubicBezTo>
                <a:cubicBezTo>
                  <a:pt x="644" y="1553"/>
                  <a:pt x="612" y="1575"/>
                  <a:pt x="596" y="1610"/>
                </a:cubicBezTo>
                <a:cubicBezTo>
                  <a:pt x="575" y="1657"/>
                  <a:pt x="622" y="1703"/>
                  <a:pt x="598" y="1750"/>
                </a:cubicBezTo>
                <a:cubicBezTo>
                  <a:pt x="561" y="1821"/>
                  <a:pt x="455" y="1829"/>
                  <a:pt x="393" y="1804"/>
                </a:cubicBezTo>
                <a:cubicBezTo>
                  <a:pt x="319" y="1774"/>
                  <a:pt x="219" y="1770"/>
                  <a:pt x="153" y="1826"/>
                </a:cubicBezTo>
                <a:cubicBezTo>
                  <a:pt x="143" y="1796"/>
                  <a:pt x="166" y="1755"/>
                  <a:pt x="178" y="1729"/>
                </a:cubicBezTo>
                <a:cubicBezTo>
                  <a:pt x="198" y="1686"/>
                  <a:pt x="195" y="1632"/>
                  <a:pt x="214" y="1595"/>
                </a:cubicBezTo>
                <a:cubicBezTo>
                  <a:pt x="237" y="1551"/>
                  <a:pt x="207" y="1520"/>
                  <a:pt x="209" y="1477"/>
                </a:cubicBezTo>
                <a:cubicBezTo>
                  <a:pt x="213" y="1412"/>
                  <a:pt x="237" y="1376"/>
                  <a:pt x="212" y="1304"/>
                </a:cubicBezTo>
                <a:cubicBezTo>
                  <a:pt x="243" y="1364"/>
                  <a:pt x="259" y="1297"/>
                  <a:pt x="254" y="1271"/>
                </a:cubicBezTo>
                <a:cubicBezTo>
                  <a:pt x="241" y="1303"/>
                  <a:pt x="142" y="1313"/>
                  <a:pt x="108" y="1325"/>
                </a:cubicBezTo>
                <a:cubicBezTo>
                  <a:pt x="125" y="1296"/>
                  <a:pt x="115" y="1263"/>
                  <a:pt x="123" y="1233"/>
                </a:cubicBezTo>
                <a:cubicBezTo>
                  <a:pt x="135" y="1237"/>
                  <a:pt x="147" y="1242"/>
                  <a:pt x="159" y="1247"/>
                </a:cubicBezTo>
                <a:cubicBezTo>
                  <a:pt x="161" y="1225"/>
                  <a:pt x="179" y="1220"/>
                  <a:pt x="195" y="1210"/>
                </a:cubicBezTo>
                <a:cubicBezTo>
                  <a:pt x="218" y="1195"/>
                  <a:pt x="192" y="1155"/>
                  <a:pt x="191" y="1135"/>
                </a:cubicBezTo>
                <a:cubicBezTo>
                  <a:pt x="170" y="1162"/>
                  <a:pt x="99" y="1263"/>
                  <a:pt x="56" y="1230"/>
                </a:cubicBezTo>
                <a:cubicBezTo>
                  <a:pt x="0" y="1188"/>
                  <a:pt x="96" y="1066"/>
                  <a:pt x="96" y="101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2" name="꙱ Poland (Republic of Poland) (PL) (H)">
            <a:extLst>
              <a:ext uri="{FF2B5EF4-FFF2-40B4-BE49-F238E27FC236}">
                <a16:creationId xmlns:a16="http://schemas.microsoft.com/office/drawing/2014/main" id="{AB4235DC-193D-4448-942A-0DEAD5DE4EC5}"/>
              </a:ext>
            </a:extLst>
          </p:cNvPr>
          <p:cNvSpPr>
            <a:spLocks/>
          </p:cNvSpPr>
          <p:nvPr/>
        </p:nvSpPr>
        <p:spPr bwMode="auto">
          <a:xfrm>
            <a:off x="4737711" y="778155"/>
            <a:ext cx="227061" cy="166113"/>
          </a:xfrm>
          <a:custGeom>
            <a:avLst/>
            <a:gdLst>
              <a:gd name="T0" fmla="*/ 553 w 2750"/>
              <a:gd name="T1" fmla="*/ 188 h 2017"/>
              <a:gd name="T2" fmla="*/ 835 w 2750"/>
              <a:gd name="T3" fmla="*/ 54 h 2017"/>
              <a:gd name="T4" fmla="*/ 1198 w 2750"/>
              <a:gd name="T5" fmla="*/ 81 h 2017"/>
              <a:gd name="T6" fmla="*/ 1109 w 2750"/>
              <a:gd name="T7" fmla="*/ 57 h 2017"/>
              <a:gd name="T8" fmla="*/ 1442 w 2750"/>
              <a:gd name="T9" fmla="*/ 152 h 2017"/>
              <a:gd name="T10" fmla="*/ 1349 w 2750"/>
              <a:gd name="T11" fmla="*/ 194 h 2017"/>
              <a:gd name="T12" fmla="*/ 1410 w 2750"/>
              <a:gd name="T13" fmla="*/ 197 h 2017"/>
              <a:gd name="T14" fmla="*/ 1736 w 2750"/>
              <a:gd name="T15" fmla="*/ 185 h 2017"/>
              <a:gd name="T16" fmla="*/ 2302 w 2750"/>
              <a:gd name="T17" fmla="*/ 199 h 2017"/>
              <a:gd name="T18" fmla="*/ 2385 w 2750"/>
              <a:gd name="T19" fmla="*/ 201 h 2017"/>
              <a:gd name="T20" fmla="*/ 2477 w 2750"/>
              <a:gd name="T21" fmla="*/ 320 h 2017"/>
              <a:gd name="T22" fmla="*/ 2622 w 2750"/>
              <a:gd name="T23" fmla="*/ 670 h 2017"/>
              <a:gd name="T24" fmla="*/ 2520 w 2750"/>
              <a:gd name="T25" fmla="*/ 796 h 2017"/>
              <a:gd name="T26" fmla="*/ 2445 w 2750"/>
              <a:gd name="T27" fmla="*/ 890 h 2017"/>
              <a:gd name="T28" fmla="*/ 2571 w 2750"/>
              <a:gd name="T29" fmla="*/ 1003 h 2017"/>
              <a:gd name="T30" fmla="*/ 2566 w 2750"/>
              <a:gd name="T31" fmla="*/ 1157 h 2017"/>
              <a:gd name="T32" fmla="*/ 2736 w 2750"/>
              <a:gd name="T33" fmla="*/ 1378 h 2017"/>
              <a:gd name="T34" fmla="*/ 2686 w 2750"/>
              <a:gd name="T35" fmla="*/ 1402 h 2017"/>
              <a:gd name="T36" fmla="*/ 2677 w 2750"/>
              <a:gd name="T37" fmla="*/ 1525 h 2017"/>
              <a:gd name="T38" fmla="*/ 2489 w 2750"/>
              <a:gd name="T39" fmla="*/ 1679 h 2017"/>
              <a:gd name="T40" fmla="*/ 2383 w 2750"/>
              <a:gd name="T41" fmla="*/ 1869 h 2017"/>
              <a:gd name="T42" fmla="*/ 2403 w 2750"/>
              <a:gd name="T43" fmla="*/ 1966 h 2017"/>
              <a:gd name="T44" fmla="*/ 2436 w 2750"/>
              <a:gd name="T45" fmla="*/ 2017 h 2017"/>
              <a:gd name="T46" fmla="*/ 2212 w 2750"/>
              <a:gd name="T47" fmla="*/ 1938 h 2017"/>
              <a:gd name="T48" fmla="*/ 2017 w 2750"/>
              <a:gd name="T49" fmla="*/ 1870 h 2017"/>
              <a:gd name="T50" fmla="*/ 1804 w 2750"/>
              <a:gd name="T51" fmla="*/ 1876 h 2017"/>
              <a:gd name="T52" fmla="*/ 1708 w 2750"/>
              <a:gd name="T53" fmla="*/ 1896 h 2017"/>
              <a:gd name="T54" fmla="*/ 1595 w 2750"/>
              <a:gd name="T55" fmla="*/ 1925 h 2017"/>
              <a:gd name="T56" fmla="*/ 1491 w 2750"/>
              <a:gd name="T57" fmla="*/ 1820 h 2017"/>
              <a:gd name="T58" fmla="*/ 1355 w 2750"/>
              <a:gd name="T59" fmla="*/ 1883 h 2017"/>
              <a:gd name="T60" fmla="*/ 1349 w 2750"/>
              <a:gd name="T61" fmla="*/ 1852 h 2017"/>
              <a:gd name="T62" fmla="*/ 1248 w 2750"/>
              <a:gd name="T63" fmla="*/ 1742 h 2017"/>
              <a:gd name="T64" fmla="*/ 1158 w 2750"/>
              <a:gd name="T65" fmla="*/ 1684 h 2017"/>
              <a:gd name="T66" fmla="*/ 1005 w 2750"/>
              <a:gd name="T67" fmla="*/ 1574 h 2017"/>
              <a:gd name="T68" fmla="*/ 774 w 2750"/>
              <a:gd name="T69" fmla="*/ 1521 h 2017"/>
              <a:gd name="T70" fmla="*/ 806 w 2750"/>
              <a:gd name="T71" fmla="*/ 1583 h 2017"/>
              <a:gd name="T72" fmla="*/ 679 w 2750"/>
              <a:gd name="T73" fmla="*/ 1613 h 2017"/>
              <a:gd name="T74" fmla="*/ 581 w 2750"/>
              <a:gd name="T75" fmla="*/ 1527 h 2017"/>
              <a:gd name="T76" fmla="*/ 632 w 2750"/>
              <a:gd name="T77" fmla="*/ 1483 h 2017"/>
              <a:gd name="T78" fmla="*/ 530 w 2750"/>
              <a:gd name="T79" fmla="*/ 1464 h 2017"/>
              <a:gd name="T80" fmla="*/ 340 w 2750"/>
              <a:gd name="T81" fmla="*/ 1378 h 2017"/>
              <a:gd name="T82" fmla="*/ 259 w 2750"/>
              <a:gd name="T83" fmla="*/ 1329 h 2017"/>
              <a:gd name="T84" fmla="*/ 203 w 2750"/>
              <a:gd name="T85" fmla="*/ 1375 h 2017"/>
              <a:gd name="T86" fmla="*/ 192 w 2750"/>
              <a:gd name="T87" fmla="*/ 1163 h 2017"/>
              <a:gd name="T88" fmla="*/ 154 w 2750"/>
              <a:gd name="T89" fmla="*/ 1082 h 2017"/>
              <a:gd name="T90" fmla="*/ 164 w 2750"/>
              <a:gd name="T91" fmla="*/ 994 h 2017"/>
              <a:gd name="T92" fmla="*/ 157 w 2750"/>
              <a:gd name="T93" fmla="*/ 907 h 2017"/>
              <a:gd name="T94" fmla="*/ 115 w 2750"/>
              <a:gd name="T95" fmla="*/ 851 h 2017"/>
              <a:gd name="T96" fmla="*/ 119 w 2750"/>
              <a:gd name="T97" fmla="*/ 780 h 2017"/>
              <a:gd name="T98" fmla="*/ 2 w 2750"/>
              <a:gd name="T99" fmla="*/ 693 h 2017"/>
              <a:gd name="T100" fmla="*/ 66 w 2750"/>
              <a:gd name="T101" fmla="*/ 521 h 2017"/>
              <a:gd name="T102" fmla="*/ 33 w 2750"/>
              <a:gd name="T103" fmla="*/ 415 h 2017"/>
              <a:gd name="T104" fmla="*/ 106 w 2750"/>
              <a:gd name="T105" fmla="*/ 419 h 2017"/>
              <a:gd name="T106" fmla="*/ 111 w 2750"/>
              <a:gd name="T107" fmla="*/ 371 h 2017"/>
              <a:gd name="T108" fmla="*/ 49 w 2750"/>
              <a:gd name="T109" fmla="*/ 345 h 2017"/>
              <a:gd name="T110" fmla="*/ 10 w 2750"/>
              <a:gd name="T111" fmla="*/ 330 h 2017"/>
              <a:gd name="T112" fmla="*/ 250 w 2750"/>
              <a:gd name="T113" fmla="*/ 272 h 2017"/>
              <a:gd name="T114" fmla="*/ 553 w 2750"/>
              <a:gd name="T115" fmla="*/ 188 h 2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50" h="2017">
                <a:moveTo>
                  <a:pt x="553" y="188"/>
                </a:moveTo>
                <a:cubicBezTo>
                  <a:pt x="610" y="112"/>
                  <a:pt x="744" y="77"/>
                  <a:pt x="835" y="54"/>
                </a:cubicBezTo>
                <a:cubicBezTo>
                  <a:pt x="947" y="24"/>
                  <a:pt x="1102" y="0"/>
                  <a:pt x="1198" y="81"/>
                </a:cubicBezTo>
                <a:cubicBezTo>
                  <a:pt x="1172" y="63"/>
                  <a:pt x="1141" y="45"/>
                  <a:pt x="1109" y="57"/>
                </a:cubicBezTo>
                <a:cubicBezTo>
                  <a:pt x="1192" y="136"/>
                  <a:pt x="1126" y="244"/>
                  <a:pt x="1442" y="152"/>
                </a:cubicBezTo>
                <a:cubicBezTo>
                  <a:pt x="1413" y="170"/>
                  <a:pt x="1377" y="174"/>
                  <a:pt x="1349" y="194"/>
                </a:cubicBezTo>
                <a:cubicBezTo>
                  <a:pt x="1308" y="221"/>
                  <a:pt x="1395" y="205"/>
                  <a:pt x="1410" y="197"/>
                </a:cubicBezTo>
                <a:cubicBezTo>
                  <a:pt x="1516" y="143"/>
                  <a:pt x="1609" y="187"/>
                  <a:pt x="1736" y="185"/>
                </a:cubicBezTo>
                <a:cubicBezTo>
                  <a:pt x="1902" y="183"/>
                  <a:pt x="2137" y="224"/>
                  <a:pt x="2302" y="199"/>
                </a:cubicBezTo>
                <a:cubicBezTo>
                  <a:pt x="2333" y="200"/>
                  <a:pt x="2364" y="201"/>
                  <a:pt x="2385" y="201"/>
                </a:cubicBezTo>
                <a:cubicBezTo>
                  <a:pt x="2426" y="220"/>
                  <a:pt x="2468" y="280"/>
                  <a:pt x="2477" y="320"/>
                </a:cubicBezTo>
                <a:cubicBezTo>
                  <a:pt x="2494" y="434"/>
                  <a:pt x="2609" y="548"/>
                  <a:pt x="2622" y="670"/>
                </a:cubicBezTo>
                <a:cubicBezTo>
                  <a:pt x="2636" y="788"/>
                  <a:pt x="2559" y="780"/>
                  <a:pt x="2520" y="796"/>
                </a:cubicBezTo>
                <a:cubicBezTo>
                  <a:pt x="2478" y="820"/>
                  <a:pt x="2457" y="858"/>
                  <a:pt x="2445" y="890"/>
                </a:cubicBezTo>
                <a:cubicBezTo>
                  <a:pt x="2458" y="959"/>
                  <a:pt x="2575" y="899"/>
                  <a:pt x="2571" y="1003"/>
                </a:cubicBezTo>
                <a:cubicBezTo>
                  <a:pt x="2571" y="1006"/>
                  <a:pt x="2537" y="1193"/>
                  <a:pt x="2566" y="1157"/>
                </a:cubicBezTo>
                <a:cubicBezTo>
                  <a:pt x="2607" y="1233"/>
                  <a:pt x="2622" y="1323"/>
                  <a:pt x="2736" y="1378"/>
                </a:cubicBezTo>
                <a:cubicBezTo>
                  <a:pt x="2719" y="1387"/>
                  <a:pt x="2703" y="1395"/>
                  <a:pt x="2686" y="1402"/>
                </a:cubicBezTo>
                <a:cubicBezTo>
                  <a:pt x="2736" y="1447"/>
                  <a:pt x="2750" y="1498"/>
                  <a:pt x="2677" y="1525"/>
                </a:cubicBezTo>
                <a:cubicBezTo>
                  <a:pt x="2604" y="1552"/>
                  <a:pt x="2539" y="1622"/>
                  <a:pt x="2489" y="1679"/>
                </a:cubicBezTo>
                <a:cubicBezTo>
                  <a:pt x="2446" y="1729"/>
                  <a:pt x="2354" y="1793"/>
                  <a:pt x="2383" y="1869"/>
                </a:cubicBezTo>
                <a:cubicBezTo>
                  <a:pt x="2395" y="1901"/>
                  <a:pt x="2391" y="1935"/>
                  <a:pt x="2403" y="1966"/>
                </a:cubicBezTo>
                <a:cubicBezTo>
                  <a:pt x="2413" y="1991"/>
                  <a:pt x="2441" y="1983"/>
                  <a:pt x="2436" y="2017"/>
                </a:cubicBezTo>
                <a:cubicBezTo>
                  <a:pt x="2377" y="1975"/>
                  <a:pt x="2253" y="1977"/>
                  <a:pt x="2212" y="1938"/>
                </a:cubicBezTo>
                <a:cubicBezTo>
                  <a:pt x="2141" y="1871"/>
                  <a:pt x="2101" y="1871"/>
                  <a:pt x="2017" y="1870"/>
                </a:cubicBezTo>
                <a:cubicBezTo>
                  <a:pt x="1943" y="1870"/>
                  <a:pt x="1902" y="1911"/>
                  <a:pt x="1804" y="1876"/>
                </a:cubicBezTo>
                <a:cubicBezTo>
                  <a:pt x="1777" y="1866"/>
                  <a:pt x="1726" y="1883"/>
                  <a:pt x="1708" y="1896"/>
                </a:cubicBezTo>
                <a:cubicBezTo>
                  <a:pt x="1656" y="1940"/>
                  <a:pt x="1639" y="1959"/>
                  <a:pt x="1595" y="1925"/>
                </a:cubicBezTo>
                <a:cubicBezTo>
                  <a:pt x="1584" y="1883"/>
                  <a:pt x="1556" y="1845"/>
                  <a:pt x="1491" y="1820"/>
                </a:cubicBezTo>
                <a:cubicBezTo>
                  <a:pt x="1452" y="1809"/>
                  <a:pt x="1388" y="1879"/>
                  <a:pt x="1355" y="1883"/>
                </a:cubicBezTo>
                <a:cubicBezTo>
                  <a:pt x="1357" y="1867"/>
                  <a:pt x="1351" y="1856"/>
                  <a:pt x="1349" y="1852"/>
                </a:cubicBezTo>
                <a:cubicBezTo>
                  <a:pt x="1329" y="1809"/>
                  <a:pt x="1289" y="1765"/>
                  <a:pt x="1248" y="1742"/>
                </a:cubicBezTo>
                <a:cubicBezTo>
                  <a:pt x="1222" y="1693"/>
                  <a:pt x="1202" y="1705"/>
                  <a:pt x="1158" y="1684"/>
                </a:cubicBezTo>
                <a:cubicBezTo>
                  <a:pt x="1046" y="1632"/>
                  <a:pt x="1008" y="1744"/>
                  <a:pt x="1005" y="1574"/>
                </a:cubicBezTo>
                <a:cubicBezTo>
                  <a:pt x="922" y="1599"/>
                  <a:pt x="850" y="1541"/>
                  <a:pt x="774" y="1521"/>
                </a:cubicBezTo>
                <a:cubicBezTo>
                  <a:pt x="776" y="1545"/>
                  <a:pt x="785" y="1566"/>
                  <a:pt x="806" y="1583"/>
                </a:cubicBezTo>
                <a:cubicBezTo>
                  <a:pt x="774" y="1605"/>
                  <a:pt x="716" y="1664"/>
                  <a:pt x="679" y="1613"/>
                </a:cubicBezTo>
                <a:cubicBezTo>
                  <a:pt x="650" y="1572"/>
                  <a:pt x="632" y="1545"/>
                  <a:pt x="581" y="1527"/>
                </a:cubicBezTo>
                <a:cubicBezTo>
                  <a:pt x="599" y="1512"/>
                  <a:pt x="616" y="1501"/>
                  <a:pt x="632" y="1483"/>
                </a:cubicBezTo>
                <a:cubicBezTo>
                  <a:pt x="664" y="1441"/>
                  <a:pt x="561" y="1433"/>
                  <a:pt x="530" y="1464"/>
                </a:cubicBezTo>
                <a:cubicBezTo>
                  <a:pt x="527" y="1371"/>
                  <a:pt x="368" y="1456"/>
                  <a:pt x="340" y="1378"/>
                </a:cubicBezTo>
                <a:cubicBezTo>
                  <a:pt x="320" y="1320"/>
                  <a:pt x="261" y="1326"/>
                  <a:pt x="259" y="1329"/>
                </a:cubicBezTo>
                <a:cubicBezTo>
                  <a:pt x="242" y="1338"/>
                  <a:pt x="253" y="1385"/>
                  <a:pt x="203" y="1375"/>
                </a:cubicBezTo>
                <a:cubicBezTo>
                  <a:pt x="250" y="1260"/>
                  <a:pt x="280" y="1223"/>
                  <a:pt x="192" y="1163"/>
                </a:cubicBezTo>
                <a:cubicBezTo>
                  <a:pt x="154" y="1137"/>
                  <a:pt x="184" y="1108"/>
                  <a:pt x="154" y="1082"/>
                </a:cubicBezTo>
                <a:cubicBezTo>
                  <a:pt x="115" y="1047"/>
                  <a:pt x="158" y="1031"/>
                  <a:pt x="164" y="994"/>
                </a:cubicBezTo>
                <a:cubicBezTo>
                  <a:pt x="168" y="971"/>
                  <a:pt x="160" y="930"/>
                  <a:pt x="157" y="907"/>
                </a:cubicBezTo>
                <a:cubicBezTo>
                  <a:pt x="154" y="884"/>
                  <a:pt x="106" y="890"/>
                  <a:pt x="115" y="851"/>
                </a:cubicBezTo>
                <a:cubicBezTo>
                  <a:pt x="121" y="826"/>
                  <a:pt x="153" y="801"/>
                  <a:pt x="119" y="780"/>
                </a:cubicBezTo>
                <a:cubicBezTo>
                  <a:pt x="77" y="755"/>
                  <a:pt x="37" y="726"/>
                  <a:pt x="2" y="693"/>
                </a:cubicBezTo>
                <a:cubicBezTo>
                  <a:pt x="0" y="622"/>
                  <a:pt x="105" y="603"/>
                  <a:pt x="66" y="521"/>
                </a:cubicBezTo>
                <a:cubicBezTo>
                  <a:pt x="53" y="492"/>
                  <a:pt x="22" y="450"/>
                  <a:pt x="33" y="415"/>
                </a:cubicBezTo>
                <a:cubicBezTo>
                  <a:pt x="39" y="399"/>
                  <a:pt x="94" y="420"/>
                  <a:pt x="106" y="419"/>
                </a:cubicBezTo>
                <a:cubicBezTo>
                  <a:pt x="101" y="402"/>
                  <a:pt x="103" y="386"/>
                  <a:pt x="111" y="371"/>
                </a:cubicBezTo>
                <a:cubicBezTo>
                  <a:pt x="93" y="356"/>
                  <a:pt x="72" y="348"/>
                  <a:pt x="49" y="345"/>
                </a:cubicBezTo>
                <a:cubicBezTo>
                  <a:pt x="62" y="377"/>
                  <a:pt x="13" y="359"/>
                  <a:pt x="10" y="330"/>
                </a:cubicBezTo>
                <a:cubicBezTo>
                  <a:pt x="79" y="356"/>
                  <a:pt x="188" y="297"/>
                  <a:pt x="250" y="272"/>
                </a:cubicBezTo>
                <a:cubicBezTo>
                  <a:pt x="325" y="242"/>
                  <a:pt x="506" y="250"/>
                  <a:pt x="553" y="18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3" name="꙱ Philippines (Republic of the Philippines) (PH) (H)">
            <a:extLst>
              <a:ext uri="{FF2B5EF4-FFF2-40B4-BE49-F238E27FC236}">
                <a16:creationId xmlns:a16="http://schemas.microsoft.com/office/drawing/2014/main" id="{70D67E53-AC49-4DA6-B610-8BE9028B2875}"/>
              </a:ext>
            </a:extLst>
          </p:cNvPr>
          <p:cNvSpPr>
            <a:spLocks noEditPoints="1"/>
          </p:cNvSpPr>
          <p:nvPr/>
        </p:nvSpPr>
        <p:spPr bwMode="auto">
          <a:xfrm>
            <a:off x="7418221" y="1779612"/>
            <a:ext cx="252157" cy="454121"/>
          </a:xfrm>
          <a:custGeom>
            <a:avLst/>
            <a:gdLst>
              <a:gd name="T0" fmla="*/ 1947 w 3064"/>
              <a:gd name="T1" fmla="*/ 3401 h 5504"/>
              <a:gd name="T2" fmla="*/ 2386 w 3064"/>
              <a:gd name="T3" fmla="*/ 2820 h 5504"/>
              <a:gd name="T4" fmla="*/ 2237 w 3064"/>
              <a:gd name="T5" fmla="*/ 3497 h 5504"/>
              <a:gd name="T6" fmla="*/ 2769 w 3064"/>
              <a:gd name="T7" fmla="*/ 3832 h 5504"/>
              <a:gd name="T8" fmla="*/ 2623 w 3064"/>
              <a:gd name="T9" fmla="*/ 3693 h 5504"/>
              <a:gd name="T10" fmla="*/ 2267 w 3064"/>
              <a:gd name="T11" fmla="*/ 3215 h 5504"/>
              <a:gd name="T12" fmla="*/ 2377 w 3064"/>
              <a:gd name="T13" fmla="*/ 3188 h 5504"/>
              <a:gd name="T14" fmla="*/ 2481 w 3064"/>
              <a:gd name="T15" fmla="*/ 3723 h 5504"/>
              <a:gd name="T16" fmla="*/ 2523 w 3064"/>
              <a:gd name="T17" fmla="*/ 3341 h 5504"/>
              <a:gd name="T18" fmla="*/ 2485 w 3064"/>
              <a:gd name="T19" fmla="*/ 2896 h 5504"/>
              <a:gd name="T20" fmla="*/ 2225 w 3064"/>
              <a:gd name="T21" fmla="*/ 3685 h 5504"/>
              <a:gd name="T22" fmla="*/ 2024 w 3064"/>
              <a:gd name="T23" fmla="*/ 2577 h 5504"/>
              <a:gd name="T24" fmla="*/ 2136 w 3064"/>
              <a:gd name="T25" fmla="*/ 3298 h 5504"/>
              <a:gd name="T26" fmla="*/ 1970 w 3064"/>
              <a:gd name="T27" fmla="*/ 2844 h 5504"/>
              <a:gd name="T28" fmla="*/ 1929 w 3064"/>
              <a:gd name="T29" fmla="*/ 2858 h 5504"/>
              <a:gd name="T30" fmla="*/ 1869 w 3064"/>
              <a:gd name="T31" fmla="*/ 2775 h 5504"/>
              <a:gd name="T32" fmla="*/ 1658 w 3064"/>
              <a:gd name="T33" fmla="*/ 2930 h 5504"/>
              <a:gd name="T34" fmla="*/ 1869 w 3064"/>
              <a:gd name="T35" fmla="*/ 4646 h 5504"/>
              <a:gd name="T36" fmla="*/ 2074 w 3064"/>
              <a:gd name="T37" fmla="*/ 4519 h 5504"/>
              <a:gd name="T38" fmla="*/ 2585 w 3064"/>
              <a:gd name="T39" fmla="*/ 5209 h 5504"/>
              <a:gd name="T40" fmla="*/ 2891 w 3064"/>
              <a:gd name="T41" fmla="*/ 4860 h 5504"/>
              <a:gd name="T42" fmla="*/ 3023 w 3064"/>
              <a:gd name="T43" fmla="*/ 4566 h 5504"/>
              <a:gd name="T44" fmla="*/ 2855 w 3064"/>
              <a:gd name="T45" fmla="*/ 3989 h 5504"/>
              <a:gd name="T46" fmla="*/ 2484 w 3064"/>
              <a:gd name="T47" fmla="*/ 4098 h 5504"/>
              <a:gd name="T48" fmla="*/ 2134 w 3064"/>
              <a:gd name="T49" fmla="*/ 4422 h 5504"/>
              <a:gd name="T50" fmla="*/ 1639 w 3064"/>
              <a:gd name="T51" fmla="*/ 4495 h 5504"/>
              <a:gd name="T52" fmla="*/ 1468 w 3064"/>
              <a:gd name="T53" fmla="*/ 2989 h 5504"/>
              <a:gd name="T54" fmla="*/ 1492 w 3064"/>
              <a:gd name="T55" fmla="*/ 3580 h 5504"/>
              <a:gd name="T56" fmla="*/ 1648 w 3064"/>
              <a:gd name="T57" fmla="*/ 3184 h 5504"/>
              <a:gd name="T58" fmla="*/ 1433 w 3064"/>
              <a:gd name="T59" fmla="*/ 2054 h 5504"/>
              <a:gd name="T60" fmla="*/ 1442 w 3064"/>
              <a:gd name="T61" fmla="*/ 2309 h 5504"/>
              <a:gd name="T62" fmla="*/ 1094 w 3064"/>
              <a:gd name="T63" fmla="*/ 590 h 5504"/>
              <a:gd name="T64" fmla="*/ 908 w 3064"/>
              <a:gd name="T65" fmla="*/ 397 h 5504"/>
              <a:gd name="T66" fmla="*/ 877 w 3064"/>
              <a:gd name="T67" fmla="*/ 2148 h 5504"/>
              <a:gd name="T68" fmla="*/ 1103 w 3064"/>
              <a:gd name="T69" fmla="*/ 2443 h 5504"/>
              <a:gd name="T70" fmla="*/ 1618 w 3064"/>
              <a:gd name="T71" fmla="*/ 2529 h 5504"/>
              <a:gd name="T72" fmla="*/ 1996 w 3064"/>
              <a:gd name="T73" fmla="*/ 2714 h 5504"/>
              <a:gd name="T74" fmla="*/ 1898 w 3064"/>
              <a:gd name="T75" fmla="*/ 2473 h 5504"/>
              <a:gd name="T76" fmla="*/ 1480 w 3064"/>
              <a:gd name="T77" fmla="*/ 2274 h 5504"/>
              <a:gd name="T78" fmla="*/ 1174 w 3064"/>
              <a:gd name="T79" fmla="*/ 1620 h 5504"/>
              <a:gd name="T80" fmla="*/ 1259 w 3064"/>
              <a:gd name="T81" fmla="*/ 1007 h 5504"/>
              <a:gd name="T82" fmla="*/ 783 w 3064"/>
              <a:gd name="T83" fmla="*/ 665 h 5504"/>
              <a:gd name="T84" fmla="*/ 620 w 3064"/>
              <a:gd name="T85" fmla="*/ 1457 h 5504"/>
              <a:gd name="T86" fmla="*/ 971 w 3064"/>
              <a:gd name="T87" fmla="*/ 2584 h 5504"/>
              <a:gd name="T88" fmla="*/ 884 w 3064"/>
              <a:gd name="T89" fmla="*/ 2502 h 5504"/>
              <a:gd name="T90" fmla="*/ 851 w 3064"/>
              <a:gd name="T91" fmla="*/ 3138 h 5504"/>
              <a:gd name="T92" fmla="*/ 800 w 3064"/>
              <a:gd name="T93" fmla="*/ 2906 h 5504"/>
              <a:gd name="T94" fmla="*/ 82 w 3064"/>
              <a:gd name="T95" fmla="*/ 4242 h 5504"/>
              <a:gd name="T96" fmla="*/ 750 w 3064"/>
              <a:gd name="T97" fmla="*/ 3610 h 5504"/>
              <a:gd name="T98" fmla="*/ 665 w 3064"/>
              <a:gd name="T99" fmla="*/ 3498 h 5504"/>
              <a:gd name="T100" fmla="*/ 418 w 3064"/>
              <a:gd name="T101" fmla="*/ 3851 h 5504"/>
              <a:gd name="T102" fmla="*/ 2790 w 3064"/>
              <a:gd name="T103" fmla="*/ 4753 h 5504"/>
              <a:gd name="T104" fmla="*/ 2383 w 3064"/>
              <a:gd name="T105" fmla="*/ 4019 h 5504"/>
              <a:gd name="T106" fmla="*/ 2128 w 3064"/>
              <a:gd name="T107" fmla="*/ 3871 h 5504"/>
              <a:gd name="T108" fmla="*/ 1866 w 3064"/>
              <a:gd name="T109" fmla="*/ 4708 h 5504"/>
              <a:gd name="T110" fmla="*/ 1706 w 3064"/>
              <a:gd name="T111" fmla="*/ 4931 h 5504"/>
              <a:gd name="T112" fmla="*/ 1298 w 3064"/>
              <a:gd name="T113" fmla="*/ 5200 h 5504"/>
              <a:gd name="T114" fmla="*/ 1094 w 3064"/>
              <a:gd name="T115" fmla="*/ 5422 h 5504"/>
              <a:gd name="T116" fmla="*/ 26 w 3064"/>
              <a:gd name="T117" fmla="*/ 4521 h 5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64" h="5504">
                <a:moveTo>
                  <a:pt x="1735" y="3939"/>
                </a:moveTo>
                <a:cubicBezTo>
                  <a:pt x="1764" y="3960"/>
                  <a:pt x="1804" y="3959"/>
                  <a:pt x="1828" y="3987"/>
                </a:cubicBezTo>
                <a:cubicBezTo>
                  <a:pt x="1848" y="4010"/>
                  <a:pt x="1837" y="4047"/>
                  <a:pt x="1861" y="4068"/>
                </a:cubicBezTo>
                <a:cubicBezTo>
                  <a:pt x="1894" y="4098"/>
                  <a:pt x="1937" y="4063"/>
                  <a:pt x="1953" y="4034"/>
                </a:cubicBezTo>
                <a:cubicBezTo>
                  <a:pt x="2007" y="3938"/>
                  <a:pt x="1826" y="3976"/>
                  <a:pt x="1947" y="3598"/>
                </a:cubicBezTo>
                <a:cubicBezTo>
                  <a:pt x="1968" y="3534"/>
                  <a:pt x="2036" y="3448"/>
                  <a:pt x="1947" y="3401"/>
                </a:cubicBezTo>
                <a:cubicBezTo>
                  <a:pt x="1917" y="3385"/>
                  <a:pt x="1879" y="3380"/>
                  <a:pt x="1848" y="3394"/>
                </a:cubicBezTo>
                <a:cubicBezTo>
                  <a:pt x="1795" y="3418"/>
                  <a:pt x="1817" y="3465"/>
                  <a:pt x="1804" y="3509"/>
                </a:cubicBezTo>
                <a:cubicBezTo>
                  <a:pt x="1795" y="3537"/>
                  <a:pt x="1767" y="3546"/>
                  <a:pt x="1778" y="3580"/>
                </a:cubicBezTo>
                <a:cubicBezTo>
                  <a:pt x="1789" y="3618"/>
                  <a:pt x="1805" y="3659"/>
                  <a:pt x="1790" y="3698"/>
                </a:cubicBezTo>
                <a:cubicBezTo>
                  <a:pt x="1760" y="3778"/>
                  <a:pt x="1548" y="3677"/>
                  <a:pt x="1735" y="3939"/>
                </a:cubicBezTo>
                <a:close/>
                <a:moveTo>
                  <a:pt x="2386" y="2820"/>
                </a:moveTo>
                <a:cubicBezTo>
                  <a:pt x="2394" y="2827"/>
                  <a:pt x="2400" y="2826"/>
                  <a:pt x="2404" y="2817"/>
                </a:cubicBezTo>
                <a:cubicBezTo>
                  <a:pt x="2398" y="2818"/>
                  <a:pt x="2392" y="2819"/>
                  <a:pt x="2386" y="2820"/>
                </a:cubicBezTo>
                <a:close/>
                <a:moveTo>
                  <a:pt x="2003" y="3369"/>
                </a:moveTo>
                <a:cubicBezTo>
                  <a:pt x="1981" y="3253"/>
                  <a:pt x="2139" y="3313"/>
                  <a:pt x="2003" y="3369"/>
                </a:cubicBezTo>
                <a:close/>
                <a:moveTo>
                  <a:pt x="2244" y="3530"/>
                </a:moveTo>
                <a:cubicBezTo>
                  <a:pt x="2242" y="3519"/>
                  <a:pt x="2239" y="3508"/>
                  <a:pt x="2237" y="3497"/>
                </a:cubicBezTo>
                <a:cubicBezTo>
                  <a:pt x="2271" y="3502"/>
                  <a:pt x="2273" y="3513"/>
                  <a:pt x="2244" y="3530"/>
                </a:cubicBezTo>
                <a:close/>
                <a:moveTo>
                  <a:pt x="2801" y="3737"/>
                </a:moveTo>
                <a:cubicBezTo>
                  <a:pt x="2787" y="3757"/>
                  <a:pt x="2774" y="3841"/>
                  <a:pt x="2821" y="3831"/>
                </a:cubicBezTo>
                <a:cubicBezTo>
                  <a:pt x="2869" y="3820"/>
                  <a:pt x="2833" y="3743"/>
                  <a:pt x="2801" y="3737"/>
                </a:cubicBezTo>
                <a:close/>
                <a:moveTo>
                  <a:pt x="2784" y="3895"/>
                </a:moveTo>
                <a:cubicBezTo>
                  <a:pt x="2804" y="3874"/>
                  <a:pt x="2790" y="3846"/>
                  <a:pt x="2769" y="3832"/>
                </a:cubicBezTo>
                <a:cubicBezTo>
                  <a:pt x="2765" y="3855"/>
                  <a:pt x="2770" y="3876"/>
                  <a:pt x="2784" y="3895"/>
                </a:cubicBezTo>
                <a:close/>
                <a:moveTo>
                  <a:pt x="2656" y="3737"/>
                </a:moveTo>
                <a:cubicBezTo>
                  <a:pt x="2680" y="3754"/>
                  <a:pt x="2683" y="3779"/>
                  <a:pt x="2662" y="3800"/>
                </a:cubicBezTo>
                <a:cubicBezTo>
                  <a:pt x="2737" y="3811"/>
                  <a:pt x="2666" y="3653"/>
                  <a:pt x="2665" y="3645"/>
                </a:cubicBezTo>
                <a:cubicBezTo>
                  <a:pt x="2661" y="3622"/>
                  <a:pt x="2677" y="3604"/>
                  <a:pt x="2668" y="3580"/>
                </a:cubicBezTo>
                <a:cubicBezTo>
                  <a:pt x="2609" y="3605"/>
                  <a:pt x="2656" y="3655"/>
                  <a:pt x="2623" y="3693"/>
                </a:cubicBezTo>
                <a:cubicBezTo>
                  <a:pt x="2647" y="3697"/>
                  <a:pt x="2663" y="3712"/>
                  <a:pt x="2656" y="3737"/>
                </a:cubicBezTo>
                <a:close/>
                <a:moveTo>
                  <a:pt x="2537" y="3737"/>
                </a:moveTo>
                <a:cubicBezTo>
                  <a:pt x="2548" y="3747"/>
                  <a:pt x="2559" y="3757"/>
                  <a:pt x="2570" y="3767"/>
                </a:cubicBezTo>
                <a:cubicBezTo>
                  <a:pt x="2564" y="3739"/>
                  <a:pt x="2550" y="3692"/>
                  <a:pt x="2511" y="3705"/>
                </a:cubicBezTo>
                <a:cubicBezTo>
                  <a:pt x="2519" y="3716"/>
                  <a:pt x="2527" y="3727"/>
                  <a:pt x="2537" y="3737"/>
                </a:cubicBezTo>
                <a:close/>
                <a:moveTo>
                  <a:pt x="2267" y="3215"/>
                </a:moveTo>
                <a:cubicBezTo>
                  <a:pt x="2320" y="3223"/>
                  <a:pt x="2281" y="3100"/>
                  <a:pt x="2217" y="3138"/>
                </a:cubicBezTo>
                <a:cubicBezTo>
                  <a:pt x="2231" y="3165"/>
                  <a:pt x="2238" y="3199"/>
                  <a:pt x="2267" y="3215"/>
                </a:cubicBezTo>
                <a:close/>
                <a:moveTo>
                  <a:pt x="2163" y="2844"/>
                </a:moveTo>
                <a:cubicBezTo>
                  <a:pt x="2187" y="2907"/>
                  <a:pt x="2214" y="2961"/>
                  <a:pt x="2267" y="3004"/>
                </a:cubicBezTo>
                <a:cubicBezTo>
                  <a:pt x="2297" y="3028"/>
                  <a:pt x="2388" y="3124"/>
                  <a:pt x="2425" y="3108"/>
                </a:cubicBezTo>
                <a:cubicBezTo>
                  <a:pt x="2412" y="3137"/>
                  <a:pt x="2413" y="3176"/>
                  <a:pt x="2377" y="3188"/>
                </a:cubicBezTo>
                <a:cubicBezTo>
                  <a:pt x="2395" y="3203"/>
                  <a:pt x="2410" y="3221"/>
                  <a:pt x="2421" y="3242"/>
                </a:cubicBezTo>
                <a:cubicBezTo>
                  <a:pt x="2390" y="3207"/>
                  <a:pt x="2371" y="3251"/>
                  <a:pt x="2345" y="3266"/>
                </a:cubicBezTo>
                <a:cubicBezTo>
                  <a:pt x="2305" y="3289"/>
                  <a:pt x="2243" y="3225"/>
                  <a:pt x="2225" y="3194"/>
                </a:cubicBezTo>
                <a:cubicBezTo>
                  <a:pt x="2196" y="3231"/>
                  <a:pt x="2252" y="3407"/>
                  <a:pt x="2297" y="3426"/>
                </a:cubicBezTo>
                <a:cubicBezTo>
                  <a:pt x="2289" y="3346"/>
                  <a:pt x="2383" y="3449"/>
                  <a:pt x="2385" y="3490"/>
                </a:cubicBezTo>
                <a:cubicBezTo>
                  <a:pt x="2390" y="3593"/>
                  <a:pt x="2371" y="3673"/>
                  <a:pt x="2481" y="3723"/>
                </a:cubicBezTo>
                <a:cubicBezTo>
                  <a:pt x="2476" y="3691"/>
                  <a:pt x="2460" y="3663"/>
                  <a:pt x="2460" y="3631"/>
                </a:cubicBezTo>
                <a:cubicBezTo>
                  <a:pt x="2477" y="3650"/>
                  <a:pt x="2538" y="3652"/>
                  <a:pt x="2544" y="3619"/>
                </a:cubicBezTo>
                <a:cubicBezTo>
                  <a:pt x="2547" y="3600"/>
                  <a:pt x="2502" y="3514"/>
                  <a:pt x="2491" y="3496"/>
                </a:cubicBezTo>
                <a:cubicBezTo>
                  <a:pt x="2466" y="3453"/>
                  <a:pt x="2458" y="3459"/>
                  <a:pt x="2454" y="3402"/>
                </a:cubicBezTo>
                <a:cubicBezTo>
                  <a:pt x="2452" y="3365"/>
                  <a:pt x="2460" y="3307"/>
                  <a:pt x="2427" y="3280"/>
                </a:cubicBezTo>
                <a:cubicBezTo>
                  <a:pt x="2452" y="3274"/>
                  <a:pt x="2522" y="3342"/>
                  <a:pt x="2523" y="3341"/>
                </a:cubicBezTo>
                <a:cubicBezTo>
                  <a:pt x="2550" y="3309"/>
                  <a:pt x="2652" y="3350"/>
                  <a:pt x="2680" y="3366"/>
                </a:cubicBezTo>
                <a:cubicBezTo>
                  <a:pt x="2657" y="3340"/>
                  <a:pt x="2642" y="3303"/>
                  <a:pt x="2606" y="3292"/>
                </a:cubicBezTo>
                <a:cubicBezTo>
                  <a:pt x="2652" y="3256"/>
                  <a:pt x="2559" y="3151"/>
                  <a:pt x="2554" y="3109"/>
                </a:cubicBezTo>
                <a:cubicBezTo>
                  <a:pt x="2550" y="3064"/>
                  <a:pt x="2570" y="3024"/>
                  <a:pt x="2545" y="2986"/>
                </a:cubicBezTo>
                <a:cubicBezTo>
                  <a:pt x="2530" y="2962"/>
                  <a:pt x="2589" y="2969"/>
                  <a:pt x="2541" y="2940"/>
                </a:cubicBezTo>
                <a:cubicBezTo>
                  <a:pt x="2516" y="2925"/>
                  <a:pt x="2483" y="2936"/>
                  <a:pt x="2485" y="2896"/>
                </a:cubicBezTo>
                <a:cubicBezTo>
                  <a:pt x="2488" y="2844"/>
                  <a:pt x="2443" y="2842"/>
                  <a:pt x="2406" y="2834"/>
                </a:cubicBezTo>
                <a:cubicBezTo>
                  <a:pt x="2366" y="2825"/>
                  <a:pt x="2353" y="2824"/>
                  <a:pt x="2310" y="2838"/>
                </a:cubicBezTo>
                <a:cubicBezTo>
                  <a:pt x="2262" y="2853"/>
                  <a:pt x="2208" y="2810"/>
                  <a:pt x="2163" y="2844"/>
                </a:cubicBezTo>
                <a:close/>
                <a:moveTo>
                  <a:pt x="2124" y="3838"/>
                </a:moveTo>
                <a:cubicBezTo>
                  <a:pt x="2118" y="3954"/>
                  <a:pt x="2324" y="3823"/>
                  <a:pt x="2350" y="3832"/>
                </a:cubicBezTo>
                <a:cubicBezTo>
                  <a:pt x="2334" y="3773"/>
                  <a:pt x="2332" y="3655"/>
                  <a:pt x="2225" y="3685"/>
                </a:cubicBezTo>
                <a:cubicBezTo>
                  <a:pt x="2188" y="3695"/>
                  <a:pt x="2073" y="3806"/>
                  <a:pt x="2124" y="3838"/>
                </a:cubicBezTo>
                <a:close/>
                <a:moveTo>
                  <a:pt x="2098" y="2482"/>
                </a:moveTo>
                <a:cubicBezTo>
                  <a:pt x="2173" y="2429"/>
                  <a:pt x="2162" y="2311"/>
                  <a:pt x="2062" y="2292"/>
                </a:cubicBezTo>
                <a:cubicBezTo>
                  <a:pt x="2033" y="2353"/>
                  <a:pt x="2053" y="2440"/>
                  <a:pt x="2098" y="2482"/>
                </a:cubicBezTo>
                <a:close/>
                <a:moveTo>
                  <a:pt x="2053" y="2588"/>
                </a:moveTo>
                <a:cubicBezTo>
                  <a:pt x="2058" y="2568"/>
                  <a:pt x="2048" y="2564"/>
                  <a:pt x="2024" y="2577"/>
                </a:cubicBezTo>
                <a:cubicBezTo>
                  <a:pt x="2034" y="2580"/>
                  <a:pt x="2044" y="2585"/>
                  <a:pt x="2053" y="2588"/>
                </a:cubicBezTo>
                <a:close/>
                <a:moveTo>
                  <a:pt x="1976" y="3737"/>
                </a:moveTo>
                <a:cubicBezTo>
                  <a:pt x="1981" y="3799"/>
                  <a:pt x="1961" y="3860"/>
                  <a:pt x="1955" y="3921"/>
                </a:cubicBezTo>
                <a:cubicBezTo>
                  <a:pt x="2040" y="3944"/>
                  <a:pt x="2022" y="3742"/>
                  <a:pt x="2057" y="3702"/>
                </a:cubicBezTo>
                <a:cubicBezTo>
                  <a:pt x="2099" y="3652"/>
                  <a:pt x="2144" y="3612"/>
                  <a:pt x="2151" y="3543"/>
                </a:cubicBezTo>
                <a:cubicBezTo>
                  <a:pt x="2160" y="3461"/>
                  <a:pt x="2134" y="3380"/>
                  <a:pt x="2136" y="3298"/>
                </a:cubicBezTo>
                <a:cubicBezTo>
                  <a:pt x="2095" y="3306"/>
                  <a:pt x="2084" y="3435"/>
                  <a:pt x="2077" y="3466"/>
                </a:cubicBezTo>
                <a:cubicBezTo>
                  <a:pt x="2055" y="3561"/>
                  <a:pt x="1996" y="3642"/>
                  <a:pt x="1976" y="3737"/>
                </a:cubicBezTo>
                <a:close/>
                <a:moveTo>
                  <a:pt x="1970" y="2844"/>
                </a:moveTo>
                <a:cubicBezTo>
                  <a:pt x="1981" y="2866"/>
                  <a:pt x="1996" y="2884"/>
                  <a:pt x="2015" y="2900"/>
                </a:cubicBezTo>
                <a:cubicBezTo>
                  <a:pt x="2009" y="2860"/>
                  <a:pt x="1998" y="2811"/>
                  <a:pt x="1958" y="2790"/>
                </a:cubicBezTo>
                <a:cubicBezTo>
                  <a:pt x="1949" y="2811"/>
                  <a:pt x="1953" y="2829"/>
                  <a:pt x="1970" y="2844"/>
                </a:cubicBezTo>
                <a:close/>
                <a:moveTo>
                  <a:pt x="1837" y="3022"/>
                </a:moveTo>
                <a:cubicBezTo>
                  <a:pt x="1836" y="3033"/>
                  <a:pt x="1835" y="3044"/>
                  <a:pt x="1834" y="3055"/>
                </a:cubicBezTo>
                <a:cubicBezTo>
                  <a:pt x="1903" y="3007"/>
                  <a:pt x="1893" y="2867"/>
                  <a:pt x="2018" y="3044"/>
                </a:cubicBezTo>
                <a:cubicBezTo>
                  <a:pt x="2041" y="3076"/>
                  <a:pt x="2089" y="3078"/>
                  <a:pt x="2113" y="3111"/>
                </a:cubicBezTo>
                <a:cubicBezTo>
                  <a:pt x="2159" y="3022"/>
                  <a:pt x="2038" y="2969"/>
                  <a:pt x="1997" y="2920"/>
                </a:cubicBezTo>
                <a:cubicBezTo>
                  <a:pt x="1979" y="2899"/>
                  <a:pt x="1951" y="2875"/>
                  <a:pt x="1929" y="2858"/>
                </a:cubicBezTo>
                <a:cubicBezTo>
                  <a:pt x="1917" y="2847"/>
                  <a:pt x="1846" y="2814"/>
                  <a:pt x="1831" y="2814"/>
                </a:cubicBezTo>
                <a:cubicBezTo>
                  <a:pt x="1842" y="2842"/>
                  <a:pt x="1833" y="2917"/>
                  <a:pt x="1845" y="2934"/>
                </a:cubicBezTo>
                <a:cubicBezTo>
                  <a:pt x="1876" y="2975"/>
                  <a:pt x="1840" y="2977"/>
                  <a:pt x="1837" y="3022"/>
                </a:cubicBezTo>
                <a:close/>
                <a:moveTo>
                  <a:pt x="1869" y="2775"/>
                </a:moveTo>
                <a:cubicBezTo>
                  <a:pt x="1835" y="2720"/>
                  <a:pt x="1796" y="2645"/>
                  <a:pt x="1733" y="2618"/>
                </a:cubicBezTo>
                <a:cubicBezTo>
                  <a:pt x="1702" y="2670"/>
                  <a:pt x="1846" y="2741"/>
                  <a:pt x="1869" y="2775"/>
                </a:cubicBezTo>
                <a:close/>
                <a:moveTo>
                  <a:pt x="1691" y="3592"/>
                </a:moveTo>
                <a:cubicBezTo>
                  <a:pt x="1718" y="3580"/>
                  <a:pt x="1780" y="3498"/>
                  <a:pt x="1724" y="3484"/>
                </a:cubicBezTo>
                <a:cubicBezTo>
                  <a:pt x="1681" y="3474"/>
                  <a:pt x="1670" y="3570"/>
                  <a:pt x="1691" y="3592"/>
                </a:cubicBezTo>
                <a:close/>
                <a:moveTo>
                  <a:pt x="1614" y="2844"/>
                </a:moveTo>
                <a:cubicBezTo>
                  <a:pt x="1603" y="2851"/>
                  <a:pt x="1593" y="2858"/>
                  <a:pt x="1584" y="2868"/>
                </a:cubicBezTo>
                <a:cubicBezTo>
                  <a:pt x="1610" y="2888"/>
                  <a:pt x="1635" y="2907"/>
                  <a:pt x="1658" y="2930"/>
                </a:cubicBezTo>
                <a:cubicBezTo>
                  <a:pt x="1686" y="2891"/>
                  <a:pt x="1662" y="2844"/>
                  <a:pt x="1614" y="2844"/>
                </a:cubicBezTo>
                <a:close/>
                <a:moveTo>
                  <a:pt x="1578" y="4753"/>
                </a:moveTo>
                <a:cubicBezTo>
                  <a:pt x="1563" y="4837"/>
                  <a:pt x="1678" y="4872"/>
                  <a:pt x="1687" y="4774"/>
                </a:cubicBezTo>
                <a:cubicBezTo>
                  <a:pt x="1690" y="4738"/>
                  <a:pt x="1706" y="4640"/>
                  <a:pt x="1733" y="4629"/>
                </a:cubicBezTo>
                <a:cubicBezTo>
                  <a:pt x="1755" y="4620"/>
                  <a:pt x="1770" y="4490"/>
                  <a:pt x="1820" y="4528"/>
                </a:cubicBezTo>
                <a:cubicBezTo>
                  <a:pt x="1855" y="4556"/>
                  <a:pt x="1841" y="4615"/>
                  <a:pt x="1869" y="4646"/>
                </a:cubicBezTo>
                <a:cubicBezTo>
                  <a:pt x="1877" y="4594"/>
                  <a:pt x="1896" y="4619"/>
                  <a:pt x="1911" y="4646"/>
                </a:cubicBezTo>
                <a:cubicBezTo>
                  <a:pt x="1922" y="4614"/>
                  <a:pt x="1913" y="4569"/>
                  <a:pt x="1952" y="4554"/>
                </a:cubicBezTo>
                <a:cubicBezTo>
                  <a:pt x="1970" y="4575"/>
                  <a:pt x="1967" y="4601"/>
                  <a:pt x="1946" y="4619"/>
                </a:cubicBezTo>
                <a:cubicBezTo>
                  <a:pt x="1987" y="4621"/>
                  <a:pt x="2013" y="4671"/>
                  <a:pt x="2053" y="4664"/>
                </a:cubicBezTo>
                <a:cubicBezTo>
                  <a:pt x="1991" y="4573"/>
                  <a:pt x="2054" y="4593"/>
                  <a:pt x="2059" y="4575"/>
                </a:cubicBezTo>
                <a:cubicBezTo>
                  <a:pt x="2068" y="4542"/>
                  <a:pt x="2033" y="4550"/>
                  <a:pt x="2074" y="4519"/>
                </a:cubicBezTo>
                <a:cubicBezTo>
                  <a:pt x="2099" y="4500"/>
                  <a:pt x="2125" y="4533"/>
                  <a:pt x="2144" y="4545"/>
                </a:cubicBezTo>
                <a:cubicBezTo>
                  <a:pt x="2209" y="4587"/>
                  <a:pt x="2269" y="4598"/>
                  <a:pt x="2290" y="4685"/>
                </a:cubicBezTo>
                <a:cubicBezTo>
                  <a:pt x="2302" y="4732"/>
                  <a:pt x="2238" y="4776"/>
                  <a:pt x="2233" y="4827"/>
                </a:cubicBezTo>
                <a:cubicBezTo>
                  <a:pt x="2228" y="4877"/>
                  <a:pt x="2255" y="4946"/>
                  <a:pt x="2266" y="4996"/>
                </a:cubicBezTo>
                <a:cubicBezTo>
                  <a:pt x="2283" y="5073"/>
                  <a:pt x="2349" y="5119"/>
                  <a:pt x="2415" y="5153"/>
                </a:cubicBezTo>
                <a:cubicBezTo>
                  <a:pt x="2445" y="5168"/>
                  <a:pt x="2552" y="5238"/>
                  <a:pt x="2585" y="5209"/>
                </a:cubicBezTo>
                <a:cubicBezTo>
                  <a:pt x="2611" y="5186"/>
                  <a:pt x="2597" y="5132"/>
                  <a:pt x="2646" y="5134"/>
                </a:cubicBezTo>
                <a:cubicBezTo>
                  <a:pt x="2651" y="5135"/>
                  <a:pt x="2637" y="5364"/>
                  <a:pt x="2707" y="5315"/>
                </a:cubicBezTo>
                <a:cubicBezTo>
                  <a:pt x="2756" y="5282"/>
                  <a:pt x="2798" y="5167"/>
                  <a:pt x="2790" y="5110"/>
                </a:cubicBezTo>
                <a:cubicBezTo>
                  <a:pt x="2780" y="5031"/>
                  <a:pt x="2720" y="4998"/>
                  <a:pt x="2689" y="4934"/>
                </a:cubicBezTo>
                <a:cubicBezTo>
                  <a:pt x="2670" y="4896"/>
                  <a:pt x="2764" y="4680"/>
                  <a:pt x="2798" y="4696"/>
                </a:cubicBezTo>
                <a:cubicBezTo>
                  <a:pt x="2823" y="4708"/>
                  <a:pt x="2880" y="4830"/>
                  <a:pt x="2891" y="4860"/>
                </a:cubicBezTo>
                <a:cubicBezTo>
                  <a:pt x="2902" y="4889"/>
                  <a:pt x="2896" y="4919"/>
                  <a:pt x="2899" y="4949"/>
                </a:cubicBezTo>
                <a:cubicBezTo>
                  <a:pt x="2902" y="4993"/>
                  <a:pt x="2938" y="5022"/>
                  <a:pt x="2944" y="5064"/>
                </a:cubicBezTo>
                <a:cubicBezTo>
                  <a:pt x="2944" y="4996"/>
                  <a:pt x="2975" y="4906"/>
                  <a:pt x="2923" y="4848"/>
                </a:cubicBezTo>
                <a:cubicBezTo>
                  <a:pt x="2949" y="4836"/>
                  <a:pt x="2970" y="4851"/>
                  <a:pt x="2980" y="4874"/>
                </a:cubicBezTo>
                <a:cubicBezTo>
                  <a:pt x="2935" y="4835"/>
                  <a:pt x="3001" y="4796"/>
                  <a:pt x="3022" y="4767"/>
                </a:cubicBezTo>
                <a:cubicBezTo>
                  <a:pt x="3064" y="4710"/>
                  <a:pt x="3035" y="4627"/>
                  <a:pt x="3023" y="4566"/>
                </a:cubicBezTo>
                <a:cubicBezTo>
                  <a:pt x="3014" y="4517"/>
                  <a:pt x="2949" y="4516"/>
                  <a:pt x="2975" y="4462"/>
                </a:cubicBezTo>
                <a:cubicBezTo>
                  <a:pt x="2990" y="4431"/>
                  <a:pt x="2991" y="4350"/>
                  <a:pt x="2935" y="4376"/>
                </a:cubicBezTo>
                <a:cubicBezTo>
                  <a:pt x="3031" y="4294"/>
                  <a:pt x="2856" y="4267"/>
                  <a:pt x="2858" y="4224"/>
                </a:cubicBezTo>
                <a:cubicBezTo>
                  <a:pt x="2859" y="4199"/>
                  <a:pt x="2908" y="4187"/>
                  <a:pt x="2917" y="4163"/>
                </a:cubicBezTo>
                <a:cubicBezTo>
                  <a:pt x="2935" y="4119"/>
                  <a:pt x="2886" y="4101"/>
                  <a:pt x="2873" y="4067"/>
                </a:cubicBezTo>
                <a:cubicBezTo>
                  <a:pt x="2867" y="4051"/>
                  <a:pt x="2884" y="3974"/>
                  <a:pt x="2855" y="3989"/>
                </a:cubicBezTo>
                <a:cubicBezTo>
                  <a:pt x="2817" y="4009"/>
                  <a:pt x="2810" y="3995"/>
                  <a:pt x="2790" y="3966"/>
                </a:cubicBezTo>
                <a:cubicBezTo>
                  <a:pt x="2765" y="3931"/>
                  <a:pt x="2790" y="3911"/>
                  <a:pt x="2737" y="3895"/>
                </a:cubicBezTo>
                <a:cubicBezTo>
                  <a:pt x="2679" y="3877"/>
                  <a:pt x="2668" y="3825"/>
                  <a:pt x="2618" y="3803"/>
                </a:cubicBezTo>
                <a:cubicBezTo>
                  <a:pt x="2574" y="3898"/>
                  <a:pt x="2718" y="4080"/>
                  <a:pt x="2660" y="4097"/>
                </a:cubicBezTo>
                <a:cubicBezTo>
                  <a:pt x="2626" y="4106"/>
                  <a:pt x="2579" y="4098"/>
                  <a:pt x="2564" y="4061"/>
                </a:cubicBezTo>
                <a:cubicBezTo>
                  <a:pt x="2536" y="4148"/>
                  <a:pt x="2566" y="4155"/>
                  <a:pt x="2484" y="4098"/>
                </a:cubicBezTo>
                <a:cubicBezTo>
                  <a:pt x="2407" y="4045"/>
                  <a:pt x="2474" y="4256"/>
                  <a:pt x="2410" y="4265"/>
                </a:cubicBezTo>
                <a:cubicBezTo>
                  <a:pt x="2369" y="4271"/>
                  <a:pt x="2361" y="4221"/>
                  <a:pt x="2323" y="4238"/>
                </a:cubicBezTo>
                <a:cubicBezTo>
                  <a:pt x="2284" y="4256"/>
                  <a:pt x="2294" y="4328"/>
                  <a:pt x="2282" y="4362"/>
                </a:cubicBezTo>
                <a:cubicBezTo>
                  <a:pt x="2267" y="4402"/>
                  <a:pt x="2208" y="4384"/>
                  <a:pt x="2179" y="4408"/>
                </a:cubicBezTo>
                <a:cubicBezTo>
                  <a:pt x="2162" y="4422"/>
                  <a:pt x="2132" y="4455"/>
                  <a:pt x="2109" y="4456"/>
                </a:cubicBezTo>
                <a:cubicBezTo>
                  <a:pt x="2085" y="4457"/>
                  <a:pt x="2139" y="4418"/>
                  <a:pt x="2134" y="4422"/>
                </a:cubicBezTo>
                <a:cubicBezTo>
                  <a:pt x="2165" y="4401"/>
                  <a:pt x="2171" y="4390"/>
                  <a:pt x="2163" y="4351"/>
                </a:cubicBezTo>
                <a:cubicBezTo>
                  <a:pt x="2157" y="4321"/>
                  <a:pt x="2116" y="4175"/>
                  <a:pt x="2065" y="4245"/>
                </a:cubicBezTo>
                <a:cubicBezTo>
                  <a:pt x="2058" y="4221"/>
                  <a:pt x="2043" y="4190"/>
                  <a:pt x="2012" y="4192"/>
                </a:cubicBezTo>
                <a:cubicBezTo>
                  <a:pt x="2029" y="4273"/>
                  <a:pt x="1927" y="4242"/>
                  <a:pt x="1903" y="4286"/>
                </a:cubicBezTo>
                <a:cubicBezTo>
                  <a:pt x="1875" y="4339"/>
                  <a:pt x="1899" y="4387"/>
                  <a:pt x="1834" y="4408"/>
                </a:cubicBezTo>
                <a:cubicBezTo>
                  <a:pt x="1768" y="4430"/>
                  <a:pt x="1670" y="4411"/>
                  <a:pt x="1639" y="4495"/>
                </a:cubicBezTo>
                <a:cubicBezTo>
                  <a:pt x="1609" y="4576"/>
                  <a:pt x="1672" y="4548"/>
                  <a:pt x="1578" y="4753"/>
                </a:cubicBezTo>
                <a:close/>
                <a:moveTo>
                  <a:pt x="1534" y="2844"/>
                </a:moveTo>
                <a:cubicBezTo>
                  <a:pt x="1560" y="2848"/>
                  <a:pt x="1557" y="2838"/>
                  <a:pt x="1525" y="2814"/>
                </a:cubicBezTo>
                <a:cubicBezTo>
                  <a:pt x="1528" y="2824"/>
                  <a:pt x="1531" y="2834"/>
                  <a:pt x="1534" y="2844"/>
                </a:cubicBezTo>
                <a:close/>
                <a:moveTo>
                  <a:pt x="1454" y="2844"/>
                </a:moveTo>
                <a:cubicBezTo>
                  <a:pt x="1449" y="2897"/>
                  <a:pt x="1427" y="2943"/>
                  <a:pt x="1468" y="2989"/>
                </a:cubicBezTo>
                <a:cubicBezTo>
                  <a:pt x="1476" y="2928"/>
                  <a:pt x="1481" y="2867"/>
                  <a:pt x="1493" y="2807"/>
                </a:cubicBezTo>
                <a:cubicBezTo>
                  <a:pt x="1500" y="2774"/>
                  <a:pt x="1424" y="2795"/>
                  <a:pt x="1454" y="2844"/>
                </a:cubicBezTo>
                <a:close/>
                <a:moveTo>
                  <a:pt x="1430" y="3105"/>
                </a:moveTo>
                <a:cubicBezTo>
                  <a:pt x="1526" y="3122"/>
                  <a:pt x="1503" y="3197"/>
                  <a:pt x="1501" y="3271"/>
                </a:cubicBezTo>
                <a:cubicBezTo>
                  <a:pt x="1500" y="3324"/>
                  <a:pt x="1509" y="3362"/>
                  <a:pt x="1494" y="3416"/>
                </a:cubicBezTo>
                <a:cubicBezTo>
                  <a:pt x="1479" y="3472"/>
                  <a:pt x="1512" y="3525"/>
                  <a:pt x="1492" y="3580"/>
                </a:cubicBezTo>
                <a:cubicBezTo>
                  <a:pt x="1548" y="3592"/>
                  <a:pt x="1583" y="3497"/>
                  <a:pt x="1643" y="3497"/>
                </a:cubicBezTo>
                <a:cubicBezTo>
                  <a:pt x="1682" y="3497"/>
                  <a:pt x="1755" y="3440"/>
                  <a:pt x="1744" y="3401"/>
                </a:cubicBezTo>
                <a:cubicBezTo>
                  <a:pt x="1734" y="3367"/>
                  <a:pt x="1859" y="3354"/>
                  <a:pt x="1842" y="3305"/>
                </a:cubicBezTo>
                <a:cubicBezTo>
                  <a:pt x="1820" y="3241"/>
                  <a:pt x="1866" y="3152"/>
                  <a:pt x="1762" y="3227"/>
                </a:cubicBezTo>
                <a:cubicBezTo>
                  <a:pt x="1788" y="3199"/>
                  <a:pt x="1750" y="3161"/>
                  <a:pt x="1719" y="3168"/>
                </a:cubicBezTo>
                <a:cubicBezTo>
                  <a:pt x="1691" y="3174"/>
                  <a:pt x="1673" y="3210"/>
                  <a:pt x="1648" y="3184"/>
                </a:cubicBezTo>
                <a:cubicBezTo>
                  <a:pt x="1621" y="3155"/>
                  <a:pt x="1602" y="3122"/>
                  <a:pt x="1564" y="3104"/>
                </a:cubicBezTo>
                <a:cubicBezTo>
                  <a:pt x="1529" y="3088"/>
                  <a:pt x="1483" y="3081"/>
                  <a:pt x="1460" y="3046"/>
                </a:cubicBezTo>
                <a:cubicBezTo>
                  <a:pt x="1444" y="3063"/>
                  <a:pt x="1434" y="3082"/>
                  <a:pt x="1430" y="3105"/>
                </a:cubicBezTo>
                <a:close/>
                <a:moveTo>
                  <a:pt x="1433" y="2054"/>
                </a:moveTo>
                <a:cubicBezTo>
                  <a:pt x="1442" y="2025"/>
                  <a:pt x="1432" y="2018"/>
                  <a:pt x="1403" y="2030"/>
                </a:cubicBezTo>
                <a:cubicBezTo>
                  <a:pt x="1413" y="2038"/>
                  <a:pt x="1423" y="2046"/>
                  <a:pt x="1433" y="2054"/>
                </a:cubicBezTo>
                <a:close/>
                <a:moveTo>
                  <a:pt x="1353" y="2508"/>
                </a:moveTo>
                <a:cubicBezTo>
                  <a:pt x="1352" y="2575"/>
                  <a:pt x="1456" y="2625"/>
                  <a:pt x="1459" y="2530"/>
                </a:cubicBezTo>
                <a:cubicBezTo>
                  <a:pt x="1460" y="2481"/>
                  <a:pt x="1368" y="2455"/>
                  <a:pt x="1353" y="2508"/>
                </a:cubicBezTo>
                <a:close/>
                <a:moveTo>
                  <a:pt x="1442" y="2309"/>
                </a:moveTo>
                <a:cubicBezTo>
                  <a:pt x="1433" y="2273"/>
                  <a:pt x="1385" y="2248"/>
                  <a:pt x="1353" y="2238"/>
                </a:cubicBezTo>
                <a:cubicBezTo>
                  <a:pt x="1373" y="2272"/>
                  <a:pt x="1410" y="2289"/>
                  <a:pt x="1442" y="2309"/>
                </a:cubicBezTo>
                <a:close/>
                <a:moveTo>
                  <a:pt x="1287" y="1953"/>
                </a:moveTo>
                <a:cubicBezTo>
                  <a:pt x="1297" y="1990"/>
                  <a:pt x="1316" y="2059"/>
                  <a:pt x="1356" y="2075"/>
                </a:cubicBezTo>
                <a:cubicBezTo>
                  <a:pt x="1373" y="2030"/>
                  <a:pt x="1361" y="1888"/>
                  <a:pt x="1287" y="1953"/>
                </a:cubicBezTo>
                <a:close/>
                <a:moveTo>
                  <a:pt x="1094" y="590"/>
                </a:moveTo>
                <a:cubicBezTo>
                  <a:pt x="1114" y="576"/>
                  <a:pt x="1123" y="552"/>
                  <a:pt x="1115" y="528"/>
                </a:cubicBezTo>
                <a:cubicBezTo>
                  <a:pt x="1097" y="545"/>
                  <a:pt x="1090" y="566"/>
                  <a:pt x="1094" y="590"/>
                </a:cubicBezTo>
                <a:close/>
                <a:moveTo>
                  <a:pt x="1032" y="47"/>
                </a:moveTo>
                <a:cubicBezTo>
                  <a:pt x="1042" y="33"/>
                  <a:pt x="1048" y="17"/>
                  <a:pt x="1050" y="0"/>
                </a:cubicBezTo>
                <a:cubicBezTo>
                  <a:pt x="1030" y="10"/>
                  <a:pt x="1025" y="26"/>
                  <a:pt x="1032" y="47"/>
                </a:cubicBezTo>
                <a:close/>
                <a:moveTo>
                  <a:pt x="908" y="397"/>
                </a:moveTo>
                <a:cubicBezTo>
                  <a:pt x="921" y="418"/>
                  <a:pt x="940" y="431"/>
                  <a:pt x="964" y="436"/>
                </a:cubicBezTo>
                <a:cubicBezTo>
                  <a:pt x="972" y="402"/>
                  <a:pt x="935" y="379"/>
                  <a:pt x="908" y="397"/>
                </a:cubicBezTo>
                <a:close/>
                <a:moveTo>
                  <a:pt x="599" y="1549"/>
                </a:moveTo>
                <a:cubicBezTo>
                  <a:pt x="585" y="1615"/>
                  <a:pt x="638" y="1607"/>
                  <a:pt x="645" y="1644"/>
                </a:cubicBezTo>
                <a:cubicBezTo>
                  <a:pt x="655" y="1701"/>
                  <a:pt x="659" y="1774"/>
                  <a:pt x="688" y="1825"/>
                </a:cubicBezTo>
                <a:cubicBezTo>
                  <a:pt x="715" y="1873"/>
                  <a:pt x="730" y="1915"/>
                  <a:pt x="738" y="1970"/>
                </a:cubicBezTo>
                <a:cubicBezTo>
                  <a:pt x="744" y="2002"/>
                  <a:pt x="796" y="2075"/>
                  <a:pt x="789" y="2001"/>
                </a:cubicBezTo>
                <a:cubicBezTo>
                  <a:pt x="844" y="2021"/>
                  <a:pt x="812" y="2129"/>
                  <a:pt x="877" y="2148"/>
                </a:cubicBezTo>
                <a:cubicBezTo>
                  <a:pt x="971" y="2177"/>
                  <a:pt x="896" y="2055"/>
                  <a:pt x="899" y="2015"/>
                </a:cubicBezTo>
                <a:cubicBezTo>
                  <a:pt x="1140" y="2104"/>
                  <a:pt x="1062" y="2120"/>
                  <a:pt x="961" y="2213"/>
                </a:cubicBezTo>
                <a:cubicBezTo>
                  <a:pt x="919" y="2252"/>
                  <a:pt x="962" y="2328"/>
                  <a:pt x="967" y="2378"/>
                </a:cubicBezTo>
                <a:cubicBezTo>
                  <a:pt x="992" y="2375"/>
                  <a:pt x="1002" y="2360"/>
                  <a:pt x="991" y="2336"/>
                </a:cubicBezTo>
                <a:cubicBezTo>
                  <a:pt x="1044" y="2337"/>
                  <a:pt x="1068" y="2367"/>
                  <a:pt x="1059" y="2419"/>
                </a:cubicBezTo>
                <a:cubicBezTo>
                  <a:pt x="1076" y="2357"/>
                  <a:pt x="1115" y="2412"/>
                  <a:pt x="1103" y="2443"/>
                </a:cubicBezTo>
                <a:cubicBezTo>
                  <a:pt x="1134" y="2438"/>
                  <a:pt x="1179" y="2457"/>
                  <a:pt x="1204" y="2432"/>
                </a:cubicBezTo>
                <a:cubicBezTo>
                  <a:pt x="1225" y="2410"/>
                  <a:pt x="1231" y="2377"/>
                  <a:pt x="1256" y="2359"/>
                </a:cubicBezTo>
                <a:cubicBezTo>
                  <a:pt x="1264" y="2353"/>
                  <a:pt x="1308" y="2319"/>
                  <a:pt x="1319" y="2327"/>
                </a:cubicBezTo>
                <a:cubicBezTo>
                  <a:pt x="1356" y="2357"/>
                  <a:pt x="1406" y="2372"/>
                  <a:pt x="1440" y="2405"/>
                </a:cubicBezTo>
                <a:cubicBezTo>
                  <a:pt x="1486" y="2448"/>
                  <a:pt x="1572" y="2507"/>
                  <a:pt x="1584" y="2571"/>
                </a:cubicBezTo>
                <a:cubicBezTo>
                  <a:pt x="1592" y="2612"/>
                  <a:pt x="1667" y="2627"/>
                  <a:pt x="1618" y="2529"/>
                </a:cubicBezTo>
                <a:cubicBezTo>
                  <a:pt x="1614" y="2519"/>
                  <a:pt x="1570" y="2459"/>
                  <a:pt x="1593" y="2467"/>
                </a:cubicBezTo>
                <a:cubicBezTo>
                  <a:pt x="1546" y="2437"/>
                  <a:pt x="1558" y="2373"/>
                  <a:pt x="1525" y="2333"/>
                </a:cubicBezTo>
                <a:cubicBezTo>
                  <a:pt x="1589" y="2323"/>
                  <a:pt x="1649" y="2400"/>
                  <a:pt x="1680" y="2444"/>
                </a:cubicBezTo>
                <a:cubicBezTo>
                  <a:pt x="1722" y="2504"/>
                  <a:pt x="1793" y="2507"/>
                  <a:pt x="1829" y="2581"/>
                </a:cubicBezTo>
                <a:cubicBezTo>
                  <a:pt x="1838" y="2600"/>
                  <a:pt x="1816" y="2637"/>
                  <a:pt x="1844" y="2644"/>
                </a:cubicBezTo>
                <a:cubicBezTo>
                  <a:pt x="1910" y="2658"/>
                  <a:pt x="1965" y="2730"/>
                  <a:pt x="1996" y="2714"/>
                </a:cubicBezTo>
                <a:cubicBezTo>
                  <a:pt x="2015" y="2704"/>
                  <a:pt x="2042" y="2676"/>
                  <a:pt x="2065" y="2680"/>
                </a:cubicBezTo>
                <a:cubicBezTo>
                  <a:pt x="2061" y="2717"/>
                  <a:pt x="1994" y="2733"/>
                  <a:pt x="2023" y="2776"/>
                </a:cubicBezTo>
                <a:cubicBezTo>
                  <a:pt x="2028" y="2783"/>
                  <a:pt x="2083" y="2863"/>
                  <a:pt x="2098" y="2823"/>
                </a:cubicBezTo>
                <a:cubicBezTo>
                  <a:pt x="2121" y="2762"/>
                  <a:pt x="2096" y="2551"/>
                  <a:pt x="1982" y="2630"/>
                </a:cubicBezTo>
                <a:cubicBezTo>
                  <a:pt x="1969" y="2605"/>
                  <a:pt x="1983" y="2588"/>
                  <a:pt x="1977" y="2564"/>
                </a:cubicBezTo>
                <a:cubicBezTo>
                  <a:pt x="1969" y="2533"/>
                  <a:pt x="1924" y="2488"/>
                  <a:pt x="1898" y="2473"/>
                </a:cubicBezTo>
                <a:cubicBezTo>
                  <a:pt x="1827" y="2432"/>
                  <a:pt x="1976" y="2392"/>
                  <a:pt x="2015" y="2413"/>
                </a:cubicBezTo>
                <a:cubicBezTo>
                  <a:pt x="2008" y="2369"/>
                  <a:pt x="1937" y="2352"/>
                  <a:pt x="1902" y="2349"/>
                </a:cubicBezTo>
                <a:cubicBezTo>
                  <a:pt x="1841" y="2343"/>
                  <a:pt x="1831" y="2292"/>
                  <a:pt x="1780" y="2283"/>
                </a:cubicBezTo>
                <a:cubicBezTo>
                  <a:pt x="1768" y="2324"/>
                  <a:pt x="1845" y="2384"/>
                  <a:pt x="1780" y="2407"/>
                </a:cubicBezTo>
                <a:cubicBezTo>
                  <a:pt x="1733" y="2424"/>
                  <a:pt x="1719" y="2311"/>
                  <a:pt x="1698" y="2275"/>
                </a:cubicBezTo>
                <a:cubicBezTo>
                  <a:pt x="1656" y="2203"/>
                  <a:pt x="1477" y="2139"/>
                  <a:pt x="1480" y="2274"/>
                </a:cubicBezTo>
                <a:cubicBezTo>
                  <a:pt x="1473" y="2261"/>
                  <a:pt x="1465" y="2249"/>
                  <a:pt x="1457" y="2238"/>
                </a:cubicBezTo>
                <a:cubicBezTo>
                  <a:pt x="1417" y="2275"/>
                  <a:pt x="1498" y="2298"/>
                  <a:pt x="1475" y="2324"/>
                </a:cubicBezTo>
                <a:cubicBezTo>
                  <a:pt x="1437" y="2368"/>
                  <a:pt x="1357" y="2309"/>
                  <a:pt x="1329" y="2280"/>
                </a:cubicBezTo>
                <a:cubicBezTo>
                  <a:pt x="1304" y="2254"/>
                  <a:pt x="1195" y="2068"/>
                  <a:pt x="1275" y="2063"/>
                </a:cubicBezTo>
                <a:cubicBezTo>
                  <a:pt x="1202" y="2012"/>
                  <a:pt x="1127" y="1865"/>
                  <a:pt x="1160" y="1781"/>
                </a:cubicBezTo>
                <a:cubicBezTo>
                  <a:pt x="1183" y="1723"/>
                  <a:pt x="1154" y="1671"/>
                  <a:pt x="1174" y="1620"/>
                </a:cubicBezTo>
                <a:cubicBezTo>
                  <a:pt x="1200" y="1558"/>
                  <a:pt x="1284" y="1554"/>
                  <a:pt x="1326" y="1508"/>
                </a:cubicBezTo>
                <a:cubicBezTo>
                  <a:pt x="1321" y="1525"/>
                  <a:pt x="1316" y="1541"/>
                  <a:pt x="1311" y="1558"/>
                </a:cubicBezTo>
                <a:cubicBezTo>
                  <a:pt x="1347" y="1518"/>
                  <a:pt x="1336" y="1470"/>
                  <a:pt x="1352" y="1422"/>
                </a:cubicBezTo>
                <a:cubicBezTo>
                  <a:pt x="1378" y="1348"/>
                  <a:pt x="1411" y="1269"/>
                  <a:pt x="1398" y="1190"/>
                </a:cubicBezTo>
                <a:cubicBezTo>
                  <a:pt x="1356" y="1210"/>
                  <a:pt x="1375" y="1153"/>
                  <a:pt x="1362" y="1134"/>
                </a:cubicBezTo>
                <a:cubicBezTo>
                  <a:pt x="1325" y="1081"/>
                  <a:pt x="1282" y="1079"/>
                  <a:pt x="1259" y="1007"/>
                </a:cubicBezTo>
                <a:cubicBezTo>
                  <a:pt x="1236" y="933"/>
                  <a:pt x="1237" y="876"/>
                  <a:pt x="1268" y="806"/>
                </a:cubicBezTo>
                <a:cubicBezTo>
                  <a:pt x="1284" y="770"/>
                  <a:pt x="1238" y="671"/>
                  <a:pt x="1205" y="724"/>
                </a:cubicBezTo>
                <a:cubicBezTo>
                  <a:pt x="1192" y="745"/>
                  <a:pt x="1190" y="791"/>
                  <a:pt x="1154" y="785"/>
                </a:cubicBezTo>
                <a:cubicBezTo>
                  <a:pt x="1133" y="781"/>
                  <a:pt x="1087" y="756"/>
                  <a:pt x="1068" y="780"/>
                </a:cubicBezTo>
                <a:cubicBezTo>
                  <a:pt x="1048" y="737"/>
                  <a:pt x="918" y="651"/>
                  <a:pt x="853" y="672"/>
                </a:cubicBezTo>
                <a:cubicBezTo>
                  <a:pt x="830" y="680"/>
                  <a:pt x="805" y="667"/>
                  <a:pt x="783" y="665"/>
                </a:cubicBezTo>
                <a:cubicBezTo>
                  <a:pt x="761" y="663"/>
                  <a:pt x="778" y="694"/>
                  <a:pt x="758" y="694"/>
                </a:cubicBezTo>
                <a:cubicBezTo>
                  <a:pt x="701" y="694"/>
                  <a:pt x="736" y="726"/>
                  <a:pt x="735" y="760"/>
                </a:cubicBezTo>
                <a:cubicBezTo>
                  <a:pt x="733" y="820"/>
                  <a:pt x="714" y="894"/>
                  <a:pt x="706" y="955"/>
                </a:cubicBezTo>
                <a:cubicBezTo>
                  <a:pt x="690" y="1067"/>
                  <a:pt x="774" y="1166"/>
                  <a:pt x="751" y="1284"/>
                </a:cubicBezTo>
                <a:cubicBezTo>
                  <a:pt x="732" y="1380"/>
                  <a:pt x="772" y="1452"/>
                  <a:pt x="784" y="1542"/>
                </a:cubicBezTo>
                <a:cubicBezTo>
                  <a:pt x="801" y="1652"/>
                  <a:pt x="632" y="1504"/>
                  <a:pt x="620" y="1457"/>
                </a:cubicBezTo>
                <a:cubicBezTo>
                  <a:pt x="582" y="1476"/>
                  <a:pt x="586" y="1516"/>
                  <a:pt x="599" y="1549"/>
                </a:cubicBezTo>
                <a:close/>
                <a:moveTo>
                  <a:pt x="931" y="3093"/>
                </a:moveTo>
                <a:cubicBezTo>
                  <a:pt x="930" y="3072"/>
                  <a:pt x="927" y="3051"/>
                  <a:pt x="922" y="3031"/>
                </a:cubicBezTo>
                <a:cubicBezTo>
                  <a:pt x="911" y="3054"/>
                  <a:pt x="914" y="3075"/>
                  <a:pt x="931" y="3093"/>
                </a:cubicBezTo>
                <a:close/>
                <a:moveTo>
                  <a:pt x="884" y="2502"/>
                </a:moveTo>
                <a:cubicBezTo>
                  <a:pt x="890" y="2519"/>
                  <a:pt x="956" y="2572"/>
                  <a:pt x="971" y="2584"/>
                </a:cubicBezTo>
                <a:cubicBezTo>
                  <a:pt x="1038" y="2637"/>
                  <a:pt x="1022" y="2705"/>
                  <a:pt x="1070" y="2761"/>
                </a:cubicBezTo>
                <a:cubicBezTo>
                  <a:pt x="1091" y="2785"/>
                  <a:pt x="1235" y="3047"/>
                  <a:pt x="1267" y="2894"/>
                </a:cubicBezTo>
                <a:cubicBezTo>
                  <a:pt x="1273" y="2862"/>
                  <a:pt x="1293" y="2835"/>
                  <a:pt x="1299" y="2802"/>
                </a:cubicBezTo>
                <a:cubicBezTo>
                  <a:pt x="1306" y="2770"/>
                  <a:pt x="1275" y="2742"/>
                  <a:pt x="1275" y="2709"/>
                </a:cubicBezTo>
                <a:cubicBezTo>
                  <a:pt x="1275" y="2633"/>
                  <a:pt x="1237" y="2585"/>
                  <a:pt x="1185" y="2533"/>
                </a:cubicBezTo>
                <a:cubicBezTo>
                  <a:pt x="1143" y="2491"/>
                  <a:pt x="924" y="2451"/>
                  <a:pt x="884" y="2502"/>
                </a:cubicBezTo>
                <a:close/>
                <a:moveTo>
                  <a:pt x="889" y="3541"/>
                </a:moveTo>
                <a:cubicBezTo>
                  <a:pt x="885" y="3490"/>
                  <a:pt x="818" y="3538"/>
                  <a:pt x="819" y="3571"/>
                </a:cubicBezTo>
                <a:cubicBezTo>
                  <a:pt x="859" y="3587"/>
                  <a:pt x="851" y="3536"/>
                  <a:pt x="889" y="3541"/>
                </a:cubicBezTo>
                <a:close/>
                <a:moveTo>
                  <a:pt x="842" y="3049"/>
                </a:moveTo>
                <a:cubicBezTo>
                  <a:pt x="829" y="3052"/>
                  <a:pt x="816" y="3055"/>
                  <a:pt x="803" y="3058"/>
                </a:cubicBezTo>
                <a:cubicBezTo>
                  <a:pt x="810" y="3094"/>
                  <a:pt x="855" y="3097"/>
                  <a:pt x="851" y="3138"/>
                </a:cubicBezTo>
                <a:cubicBezTo>
                  <a:pt x="878" y="3113"/>
                  <a:pt x="851" y="3073"/>
                  <a:pt x="842" y="3049"/>
                </a:cubicBezTo>
                <a:close/>
                <a:moveTo>
                  <a:pt x="797" y="2366"/>
                </a:moveTo>
                <a:cubicBezTo>
                  <a:pt x="809" y="2394"/>
                  <a:pt x="839" y="2412"/>
                  <a:pt x="863" y="2428"/>
                </a:cubicBezTo>
                <a:cubicBezTo>
                  <a:pt x="864" y="2391"/>
                  <a:pt x="831" y="2367"/>
                  <a:pt x="797" y="2366"/>
                </a:cubicBezTo>
                <a:close/>
                <a:moveTo>
                  <a:pt x="830" y="2930"/>
                </a:moveTo>
                <a:cubicBezTo>
                  <a:pt x="821" y="2921"/>
                  <a:pt x="811" y="2913"/>
                  <a:pt x="800" y="2906"/>
                </a:cubicBezTo>
                <a:cubicBezTo>
                  <a:pt x="748" y="3005"/>
                  <a:pt x="878" y="3022"/>
                  <a:pt x="946" y="3022"/>
                </a:cubicBezTo>
                <a:cubicBezTo>
                  <a:pt x="953" y="2956"/>
                  <a:pt x="872" y="2965"/>
                  <a:pt x="830" y="2930"/>
                </a:cubicBezTo>
                <a:close/>
                <a:moveTo>
                  <a:pt x="809" y="3245"/>
                </a:moveTo>
                <a:cubicBezTo>
                  <a:pt x="818" y="3213"/>
                  <a:pt x="807" y="3207"/>
                  <a:pt x="777" y="3227"/>
                </a:cubicBezTo>
                <a:cubicBezTo>
                  <a:pt x="788" y="3233"/>
                  <a:pt x="799" y="3239"/>
                  <a:pt x="809" y="3245"/>
                </a:cubicBezTo>
                <a:close/>
                <a:moveTo>
                  <a:pt x="82" y="4242"/>
                </a:moveTo>
                <a:cubicBezTo>
                  <a:pt x="66" y="4271"/>
                  <a:pt x="72" y="4304"/>
                  <a:pt x="64" y="4334"/>
                </a:cubicBezTo>
                <a:cubicBezTo>
                  <a:pt x="145" y="4234"/>
                  <a:pt x="260" y="4201"/>
                  <a:pt x="331" y="4088"/>
                </a:cubicBezTo>
                <a:cubicBezTo>
                  <a:pt x="358" y="4046"/>
                  <a:pt x="585" y="3897"/>
                  <a:pt x="503" y="3829"/>
                </a:cubicBezTo>
                <a:cubicBezTo>
                  <a:pt x="586" y="3850"/>
                  <a:pt x="436" y="3758"/>
                  <a:pt x="607" y="3735"/>
                </a:cubicBezTo>
                <a:cubicBezTo>
                  <a:pt x="650" y="3729"/>
                  <a:pt x="658" y="3713"/>
                  <a:pt x="665" y="3674"/>
                </a:cubicBezTo>
                <a:cubicBezTo>
                  <a:pt x="675" y="3619"/>
                  <a:pt x="715" y="3633"/>
                  <a:pt x="750" y="3610"/>
                </a:cubicBezTo>
                <a:cubicBezTo>
                  <a:pt x="825" y="3561"/>
                  <a:pt x="770" y="3514"/>
                  <a:pt x="739" y="3458"/>
                </a:cubicBezTo>
                <a:cubicBezTo>
                  <a:pt x="701" y="3391"/>
                  <a:pt x="762" y="3299"/>
                  <a:pt x="705" y="3241"/>
                </a:cubicBezTo>
                <a:cubicBezTo>
                  <a:pt x="669" y="3273"/>
                  <a:pt x="713" y="3393"/>
                  <a:pt x="661" y="3345"/>
                </a:cubicBezTo>
                <a:cubicBezTo>
                  <a:pt x="674" y="3370"/>
                  <a:pt x="708" y="3440"/>
                  <a:pt x="711" y="3467"/>
                </a:cubicBezTo>
                <a:cubicBezTo>
                  <a:pt x="681" y="3450"/>
                  <a:pt x="646" y="3432"/>
                  <a:pt x="634" y="3396"/>
                </a:cubicBezTo>
                <a:cubicBezTo>
                  <a:pt x="634" y="3434"/>
                  <a:pt x="653" y="3464"/>
                  <a:pt x="665" y="3498"/>
                </a:cubicBezTo>
                <a:cubicBezTo>
                  <a:pt x="676" y="3533"/>
                  <a:pt x="633" y="3639"/>
                  <a:pt x="614" y="3565"/>
                </a:cubicBezTo>
                <a:cubicBezTo>
                  <a:pt x="611" y="3588"/>
                  <a:pt x="598" y="3596"/>
                  <a:pt x="577" y="3601"/>
                </a:cubicBezTo>
                <a:cubicBezTo>
                  <a:pt x="561" y="3606"/>
                  <a:pt x="570" y="3652"/>
                  <a:pt x="566" y="3663"/>
                </a:cubicBezTo>
                <a:cubicBezTo>
                  <a:pt x="560" y="3677"/>
                  <a:pt x="531" y="3659"/>
                  <a:pt x="524" y="3672"/>
                </a:cubicBezTo>
                <a:cubicBezTo>
                  <a:pt x="514" y="3693"/>
                  <a:pt x="542" y="3707"/>
                  <a:pt x="524" y="3731"/>
                </a:cubicBezTo>
                <a:cubicBezTo>
                  <a:pt x="515" y="3643"/>
                  <a:pt x="480" y="3784"/>
                  <a:pt x="418" y="3851"/>
                </a:cubicBezTo>
                <a:cubicBezTo>
                  <a:pt x="380" y="3894"/>
                  <a:pt x="360" y="3952"/>
                  <a:pt x="315" y="3989"/>
                </a:cubicBezTo>
                <a:cubicBezTo>
                  <a:pt x="297" y="4004"/>
                  <a:pt x="277" y="3997"/>
                  <a:pt x="259" y="4010"/>
                </a:cubicBezTo>
                <a:cubicBezTo>
                  <a:pt x="239" y="4026"/>
                  <a:pt x="237" y="4052"/>
                  <a:pt x="216" y="4065"/>
                </a:cubicBezTo>
                <a:cubicBezTo>
                  <a:pt x="156" y="4100"/>
                  <a:pt x="105" y="4177"/>
                  <a:pt x="82" y="4242"/>
                </a:cubicBezTo>
                <a:close/>
                <a:moveTo>
                  <a:pt x="2796" y="4848"/>
                </a:moveTo>
                <a:cubicBezTo>
                  <a:pt x="2805" y="4816"/>
                  <a:pt x="2796" y="4784"/>
                  <a:pt x="2790" y="4753"/>
                </a:cubicBezTo>
                <a:cubicBezTo>
                  <a:pt x="2738" y="4763"/>
                  <a:pt x="2783" y="4814"/>
                  <a:pt x="2796" y="4848"/>
                </a:cubicBezTo>
                <a:close/>
                <a:moveTo>
                  <a:pt x="2688" y="5385"/>
                </a:moveTo>
                <a:cubicBezTo>
                  <a:pt x="2698" y="5391"/>
                  <a:pt x="2708" y="5392"/>
                  <a:pt x="2719" y="5388"/>
                </a:cubicBezTo>
                <a:cubicBezTo>
                  <a:pt x="2709" y="5379"/>
                  <a:pt x="2699" y="5378"/>
                  <a:pt x="2688" y="5385"/>
                </a:cubicBezTo>
                <a:close/>
                <a:moveTo>
                  <a:pt x="2430" y="4067"/>
                </a:moveTo>
                <a:cubicBezTo>
                  <a:pt x="2444" y="4036"/>
                  <a:pt x="2418" y="3988"/>
                  <a:pt x="2383" y="4019"/>
                </a:cubicBezTo>
                <a:cubicBezTo>
                  <a:pt x="2390" y="4042"/>
                  <a:pt x="2407" y="4061"/>
                  <a:pt x="2430" y="4067"/>
                </a:cubicBezTo>
                <a:close/>
                <a:moveTo>
                  <a:pt x="2140" y="3651"/>
                </a:moveTo>
                <a:cubicBezTo>
                  <a:pt x="2147" y="3641"/>
                  <a:pt x="2155" y="3632"/>
                  <a:pt x="2163" y="3622"/>
                </a:cubicBezTo>
                <a:cubicBezTo>
                  <a:pt x="2136" y="3622"/>
                  <a:pt x="2140" y="3630"/>
                  <a:pt x="2140" y="3651"/>
                </a:cubicBezTo>
                <a:close/>
                <a:moveTo>
                  <a:pt x="2098" y="3901"/>
                </a:moveTo>
                <a:cubicBezTo>
                  <a:pt x="2126" y="3899"/>
                  <a:pt x="2136" y="3889"/>
                  <a:pt x="2128" y="3871"/>
                </a:cubicBezTo>
                <a:cubicBezTo>
                  <a:pt x="2105" y="3869"/>
                  <a:pt x="2097" y="3879"/>
                  <a:pt x="2098" y="3901"/>
                </a:cubicBezTo>
                <a:close/>
                <a:moveTo>
                  <a:pt x="2056" y="4061"/>
                </a:moveTo>
                <a:cubicBezTo>
                  <a:pt x="2108" y="4058"/>
                  <a:pt x="2086" y="4011"/>
                  <a:pt x="2065" y="3987"/>
                </a:cubicBezTo>
                <a:cubicBezTo>
                  <a:pt x="2036" y="4001"/>
                  <a:pt x="2019" y="4044"/>
                  <a:pt x="2056" y="4061"/>
                </a:cubicBezTo>
                <a:close/>
                <a:moveTo>
                  <a:pt x="1866" y="4708"/>
                </a:moveTo>
                <a:cubicBezTo>
                  <a:pt x="1976" y="4665"/>
                  <a:pt x="1777" y="4638"/>
                  <a:pt x="1866" y="4708"/>
                </a:cubicBezTo>
                <a:close/>
                <a:moveTo>
                  <a:pt x="1555" y="5139"/>
                </a:moveTo>
                <a:cubicBezTo>
                  <a:pt x="1563" y="5162"/>
                  <a:pt x="1578" y="5169"/>
                  <a:pt x="1599" y="5159"/>
                </a:cubicBezTo>
                <a:cubicBezTo>
                  <a:pt x="1586" y="5150"/>
                  <a:pt x="1571" y="5143"/>
                  <a:pt x="1555" y="5139"/>
                </a:cubicBezTo>
                <a:close/>
                <a:moveTo>
                  <a:pt x="1578" y="4969"/>
                </a:moveTo>
                <a:cubicBezTo>
                  <a:pt x="1584" y="5005"/>
                  <a:pt x="1618" y="5026"/>
                  <a:pt x="1652" y="5010"/>
                </a:cubicBezTo>
                <a:cubicBezTo>
                  <a:pt x="1686" y="4994"/>
                  <a:pt x="1684" y="4957"/>
                  <a:pt x="1706" y="4931"/>
                </a:cubicBezTo>
                <a:cubicBezTo>
                  <a:pt x="1675" y="4933"/>
                  <a:pt x="1657" y="4910"/>
                  <a:pt x="1629" y="4904"/>
                </a:cubicBezTo>
                <a:cubicBezTo>
                  <a:pt x="1600" y="4898"/>
                  <a:pt x="1578" y="4934"/>
                  <a:pt x="1552" y="4940"/>
                </a:cubicBezTo>
                <a:cubicBezTo>
                  <a:pt x="1559" y="4951"/>
                  <a:pt x="1568" y="4961"/>
                  <a:pt x="1578" y="4969"/>
                </a:cubicBezTo>
                <a:close/>
                <a:moveTo>
                  <a:pt x="1409" y="5216"/>
                </a:moveTo>
                <a:cubicBezTo>
                  <a:pt x="1490" y="5175"/>
                  <a:pt x="1363" y="5136"/>
                  <a:pt x="1324" y="5143"/>
                </a:cubicBezTo>
                <a:cubicBezTo>
                  <a:pt x="1282" y="5151"/>
                  <a:pt x="1288" y="5205"/>
                  <a:pt x="1298" y="5200"/>
                </a:cubicBezTo>
                <a:cubicBezTo>
                  <a:pt x="1325" y="5185"/>
                  <a:pt x="1397" y="5178"/>
                  <a:pt x="1409" y="5216"/>
                </a:cubicBezTo>
                <a:close/>
                <a:moveTo>
                  <a:pt x="1166" y="5032"/>
                </a:moveTo>
                <a:cubicBezTo>
                  <a:pt x="1159" y="5048"/>
                  <a:pt x="1160" y="5064"/>
                  <a:pt x="1169" y="5079"/>
                </a:cubicBezTo>
                <a:cubicBezTo>
                  <a:pt x="1183" y="5062"/>
                  <a:pt x="1182" y="5046"/>
                  <a:pt x="1166" y="5032"/>
                </a:cubicBezTo>
                <a:close/>
                <a:moveTo>
                  <a:pt x="973" y="5504"/>
                </a:moveTo>
                <a:cubicBezTo>
                  <a:pt x="991" y="5493"/>
                  <a:pt x="1099" y="5435"/>
                  <a:pt x="1094" y="5422"/>
                </a:cubicBezTo>
                <a:cubicBezTo>
                  <a:pt x="1075" y="5372"/>
                  <a:pt x="1044" y="5419"/>
                  <a:pt x="1019" y="5437"/>
                </a:cubicBezTo>
                <a:cubicBezTo>
                  <a:pt x="988" y="5459"/>
                  <a:pt x="937" y="5460"/>
                  <a:pt x="973" y="5504"/>
                </a:cubicBezTo>
                <a:close/>
                <a:moveTo>
                  <a:pt x="521" y="4818"/>
                </a:moveTo>
                <a:cubicBezTo>
                  <a:pt x="525" y="4785"/>
                  <a:pt x="513" y="4778"/>
                  <a:pt x="486" y="4797"/>
                </a:cubicBezTo>
                <a:cubicBezTo>
                  <a:pt x="497" y="4805"/>
                  <a:pt x="509" y="4812"/>
                  <a:pt x="521" y="4818"/>
                </a:cubicBezTo>
                <a:close/>
                <a:moveTo>
                  <a:pt x="26" y="4521"/>
                </a:moveTo>
                <a:cubicBezTo>
                  <a:pt x="45" y="4489"/>
                  <a:pt x="46" y="4451"/>
                  <a:pt x="14" y="4426"/>
                </a:cubicBezTo>
                <a:cubicBezTo>
                  <a:pt x="0" y="4458"/>
                  <a:pt x="5" y="4494"/>
                  <a:pt x="26" y="452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4" name="꙱ Peru (Republic of Peru) (PE) (H)">
            <a:extLst>
              <a:ext uri="{FF2B5EF4-FFF2-40B4-BE49-F238E27FC236}">
                <a16:creationId xmlns:a16="http://schemas.microsoft.com/office/drawing/2014/main" id="{F435718E-108F-426E-B9C3-F40D70B90AD8}"/>
              </a:ext>
            </a:extLst>
          </p:cNvPr>
          <p:cNvSpPr>
            <a:spLocks/>
          </p:cNvSpPr>
          <p:nvPr/>
        </p:nvSpPr>
        <p:spPr bwMode="auto">
          <a:xfrm>
            <a:off x="2273506" y="2383114"/>
            <a:ext cx="344176" cy="541360"/>
          </a:xfrm>
          <a:custGeom>
            <a:avLst/>
            <a:gdLst>
              <a:gd name="T0" fmla="*/ 2237 w 4171"/>
              <a:gd name="T1" fmla="*/ 364 h 6568"/>
              <a:gd name="T2" fmla="*/ 2412 w 4171"/>
              <a:gd name="T3" fmla="*/ 484 h 6568"/>
              <a:gd name="T4" fmla="*/ 2574 w 4171"/>
              <a:gd name="T5" fmla="*/ 694 h 6568"/>
              <a:gd name="T6" fmla="*/ 2826 w 4171"/>
              <a:gd name="T7" fmla="*/ 877 h 6568"/>
              <a:gd name="T8" fmla="*/ 3161 w 4171"/>
              <a:gd name="T9" fmla="*/ 832 h 6568"/>
              <a:gd name="T10" fmla="*/ 3438 w 4171"/>
              <a:gd name="T11" fmla="*/ 884 h 6568"/>
              <a:gd name="T12" fmla="*/ 3436 w 4171"/>
              <a:gd name="T13" fmla="*/ 1135 h 6568"/>
              <a:gd name="T14" fmla="*/ 3580 w 4171"/>
              <a:gd name="T15" fmla="*/ 1499 h 6568"/>
              <a:gd name="T16" fmla="*/ 3508 w 4171"/>
              <a:gd name="T17" fmla="*/ 1540 h 6568"/>
              <a:gd name="T18" fmla="*/ 2994 w 4171"/>
              <a:gd name="T19" fmla="*/ 1597 h 6568"/>
              <a:gd name="T20" fmla="*/ 2800 w 4171"/>
              <a:gd name="T21" fmla="*/ 1750 h 6568"/>
              <a:gd name="T22" fmla="*/ 2635 w 4171"/>
              <a:gd name="T23" fmla="*/ 2052 h 6568"/>
              <a:gd name="T24" fmla="*/ 2588 w 4171"/>
              <a:gd name="T25" fmla="*/ 2330 h 6568"/>
              <a:gd name="T26" fmla="*/ 2434 w 4171"/>
              <a:gd name="T27" fmla="*/ 2819 h 6568"/>
              <a:gd name="T28" fmla="*/ 2557 w 4171"/>
              <a:gd name="T29" fmla="*/ 2998 h 6568"/>
              <a:gd name="T30" fmla="*/ 2704 w 4171"/>
              <a:gd name="T31" fmla="*/ 3192 h 6568"/>
              <a:gd name="T32" fmla="*/ 2901 w 4171"/>
              <a:gd name="T33" fmla="*/ 3388 h 6568"/>
              <a:gd name="T34" fmla="*/ 3286 w 4171"/>
              <a:gd name="T35" fmla="*/ 3532 h 6568"/>
              <a:gd name="T36" fmla="*/ 3473 w 4171"/>
              <a:gd name="T37" fmla="*/ 3431 h 6568"/>
              <a:gd name="T38" fmla="*/ 3484 w 4171"/>
              <a:gd name="T39" fmla="*/ 3906 h 6568"/>
              <a:gd name="T40" fmla="*/ 3740 w 4171"/>
              <a:gd name="T41" fmla="*/ 3888 h 6568"/>
              <a:gd name="T42" fmla="*/ 3847 w 4171"/>
              <a:gd name="T43" fmla="*/ 3937 h 6568"/>
              <a:gd name="T44" fmla="*/ 4092 w 4171"/>
              <a:gd name="T45" fmla="*/ 4374 h 6568"/>
              <a:gd name="T46" fmla="*/ 4062 w 4171"/>
              <a:gd name="T47" fmla="*/ 4700 h 6568"/>
              <a:gd name="T48" fmla="*/ 4120 w 4171"/>
              <a:gd name="T49" fmla="*/ 5033 h 6568"/>
              <a:gd name="T50" fmla="*/ 4008 w 4171"/>
              <a:gd name="T51" fmla="*/ 5271 h 6568"/>
              <a:gd name="T52" fmla="*/ 4016 w 4171"/>
              <a:gd name="T53" fmla="*/ 5540 h 6568"/>
              <a:gd name="T54" fmla="*/ 3863 w 4171"/>
              <a:gd name="T55" fmla="*/ 5583 h 6568"/>
              <a:gd name="T56" fmla="*/ 3888 w 4171"/>
              <a:gd name="T57" fmla="*/ 5670 h 6568"/>
              <a:gd name="T58" fmla="*/ 4001 w 4171"/>
              <a:gd name="T59" fmla="*/ 5761 h 6568"/>
              <a:gd name="T60" fmla="*/ 4155 w 4171"/>
              <a:gd name="T61" fmla="*/ 5777 h 6568"/>
              <a:gd name="T62" fmla="*/ 4152 w 4171"/>
              <a:gd name="T63" fmla="*/ 5941 h 6568"/>
              <a:gd name="T64" fmla="*/ 3996 w 4171"/>
              <a:gd name="T65" fmla="*/ 6134 h 6568"/>
              <a:gd name="T66" fmla="*/ 3949 w 4171"/>
              <a:gd name="T67" fmla="*/ 6354 h 6568"/>
              <a:gd name="T68" fmla="*/ 3684 w 4171"/>
              <a:gd name="T69" fmla="*/ 6449 h 6568"/>
              <a:gd name="T70" fmla="*/ 3358 w 4171"/>
              <a:gd name="T71" fmla="*/ 6138 h 6568"/>
              <a:gd name="T72" fmla="*/ 2847 w 4171"/>
              <a:gd name="T73" fmla="*/ 5846 h 6568"/>
              <a:gd name="T74" fmla="*/ 2472 w 4171"/>
              <a:gd name="T75" fmla="*/ 5637 h 6568"/>
              <a:gd name="T76" fmla="*/ 2114 w 4171"/>
              <a:gd name="T77" fmla="*/ 5360 h 6568"/>
              <a:gd name="T78" fmla="*/ 1817 w 4171"/>
              <a:gd name="T79" fmla="*/ 5052 h 6568"/>
              <a:gd name="T80" fmla="*/ 1771 w 4171"/>
              <a:gd name="T81" fmla="*/ 4915 h 6568"/>
              <a:gd name="T82" fmla="*/ 1704 w 4171"/>
              <a:gd name="T83" fmla="*/ 4625 h 6568"/>
              <a:gd name="T84" fmla="*/ 1475 w 4171"/>
              <a:gd name="T85" fmla="*/ 4274 h 6568"/>
              <a:gd name="T86" fmla="*/ 1292 w 4171"/>
              <a:gd name="T87" fmla="*/ 4012 h 6568"/>
              <a:gd name="T88" fmla="*/ 1145 w 4171"/>
              <a:gd name="T89" fmla="*/ 3683 h 6568"/>
              <a:gd name="T90" fmla="*/ 892 w 4171"/>
              <a:gd name="T91" fmla="*/ 3124 h 6568"/>
              <a:gd name="T92" fmla="*/ 78 w 4171"/>
              <a:gd name="T93" fmla="*/ 2164 h 6568"/>
              <a:gd name="T94" fmla="*/ 143 w 4171"/>
              <a:gd name="T95" fmla="*/ 1963 h 6568"/>
              <a:gd name="T96" fmla="*/ 85 w 4171"/>
              <a:gd name="T97" fmla="*/ 1771 h 6568"/>
              <a:gd name="T98" fmla="*/ 8 w 4171"/>
              <a:gd name="T99" fmla="*/ 1593 h 6568"/>
              <a:gd name="T100" fmla="*/ 222 w 4171"/>
              <a:gd name="T101" fmla="*/ 1280 h 6568"/>
              <a:gd name="T102" fmla="*/ 354 w 4171"/>
              <a:gd name="T103" fmla="*/ 1399 h 6568"/>
              <a:gd name="T104" fmla="*/ 305 w 4171"/>
              <a:gd name="T105" fmla="*/ 1504 h 6568"/>
              <a:gd name="T106" fmla="*/ 468 w 4171"/>
              <a:gd name="T107" fmla="*/ 1584 h 6568"/>
              <a:gd name="T108" fmla="*/ 693 w 4171"/>
              <a:gd name="T109" fmla="*/ 1763 h 6568"/>
              <a:gd name="T110" fmla="*/ 845 w 4171"/>
              <a:gd name="T111" fmla="*/ 1548 h 6568"/>
              <a:gd name="T112" fmla="*/ 973 w 4171"/>
              <a:gd name="T113" fmla="*/ 1243 h 6568"/>
              <a:gd name="T114" fmla="*/ 1079 w 4171"/>
              <a:gd name="T115" fmla="*/ 1071 h 6568"/>
              <a:gd name="T116" fmla="*/ 1843 w 4171"/>
              <a:gd name="T117" fmla="*/ 320 h 6568"/>
              <a:gd name="T118" fmla="*/ 1862 w 4171"/>
              <a:gd name="T119" fmla="*/ 153 h 6568"/>
              <a:gd name="T120" fmla="*/ 1873 w 4171"/>
              <a:gd name="T121" fmla="*/ 36 h 6568"/>
              <a:gd name="T122" fmla="*/ 1938 w 4171"/>
              <a:gd name="T123" fmla="*/ 20 h 6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71" h="6568">
                <a:moveTo>
                  <a:pt x="2161" y="246"/>
                </a:moveTo>
                <a:cubicBezTo>
                  <a:pt x="2165" y="291"/>
                  <a:pt x="2191" y="349"/>
                  <a:pt x="2237" y="364"/>
                </a:cubicBezTo>
                <a:cubicBezTo>
                  <a:pt x="2277" y="377"/>
                  <a:pt x="2295" y="393"/>
                  <a:pt x="2317" y="425"/>
                </a:cubicBezTo>
                <a:cubicBezTo>
                  <a:pt x="2342" y="461"/>
                  <a:pt x="2394" y="444"/>
                  <a:pt x="2412" y="484"/>
                </a:cubicBezTo>
                <a:cubicBezTo>
                  <a:pt x="2428" y="522"/>
                  <a:pt x="2448" y="569"/>
                  <a:pt x="2456" y="610"/>
                </a:cubicBezTo>
                <a:cubicBezTo>
                  <a:pt x="2466" y="667"/>
                  <a:pt x="2557" y="636"/>
                  <a:pt x="2574" y="694"/>
                </a:cubicBezTo>
                <a:cubicBezTo>
                  <a:pt x="2587" y="736"/>
                  <a:pt x="2550" y="809"/>
                  <a:pt x="2585" y="837"/>
                </a:cubicBezTo>
                <a:cubicBezTo>
                  <a:pt x="2680" y="912"/>
                  <a:pt x="2719" y="842"/>
                  <a:pt x="2826" y="877"/>
                </a:cubicBezTo>
                <a:cubicBezTo>
                  <a:pt x="2920" y="898"/>
                  <a:pt x="2998" y="777"/>
                  <a:pt x="3027" y="782"/>
                </a:cubicBezTo>
                <a:cubicBezTo>
                  <a:pt x="3074" y="790"/>
                  <a:pt x="3109" y="858"/>
                  <a:pt x="3161" y="832"/>
                </a:cubicBezTo>
                <a:cubicBezTo>
                  <a:pt x="3215" y="806"/>
                  <a:pt x="3259" y="763"/>
                  <a:pt x="3310" y="806"/>
                </a:cubicBezTo>
                <a:cubicBezTo>
                  <a:pt x="3324" y="817"/>
                  <a:pt x="3385" y="903"/>
                  <a:pt x="3438" y="884"/>
                </a:cubicBezTo>
                <a:cubicBezTo>
                  <a:pt x="3468" y="873"/>
                  <a:pt x="3488" y="926"/>
                  <a:pt x="3506" y="946"/>
                </a:cubicBezTo>
                <a:cubicBezTo>
                  <a:pt x="3549" y="992"/>
                  <a:pt x="3464" y="1087"/>
                  <a:pt x="3436" y="1135"/>
                </a:cubicBezTo>
                <a:cubicBezTo>
                  <a:pt x="3236" y="1476"/>
                  <a:pt x="3431" y="1317"/>
                  <a:pt x="3491" y="1384"/>
                </a:cubicBezTo>
                <a:cubicBezTo>
                  <a:pt x="3522" y="1418"/>
                  <a:pt x="3562" y="1456"/>
                  <a:pt x="3580" y="1499"/>
                </a:cubicBezTo>
                <a:cubicBezTo>
                  <a:pt x="3567" y="1537"/>
                  <a:pt x="3551" y="1543"/>
                  <a:pt x="3532" y="1510"/>
                </a:cubicBezTo>
                <a:lnTo>
                  <a:pt x="3508" y="1540"/>
                </a:lnTo>
                <a:cubicBezTo>
                  <a:pt x="3462" y="1477"/>
                  <a:pt x="3359" y="1436"/>
                  <a:pt x="3301" y="1510"/>
                </a:cubicBezTo>
                <a:cubicBezTo>
                  <a:pt x="3235" y="1594"/>
                  <a:pt x="3090" y="1572"/>
                  <a:pt x="2994" y="1597"/>
                </a:cubicBezTo>
                <a:cubicBezTo>
                  <a:pt x="2944" y="1610"/>
                  <a:pt x="2920" y="1666"/>
                  <a:pt x="2870" y="1681"/>
                </a:cubicBezTo>
                <a:cubicBezTo>
                  <a:pt x="2818" y="1697"/>
                  <a:pt x="2835" y="1718"/>
                  <a:pt x="2800" y="1750"/>
                </a:cubicBezTo>
                <a:cubicBezTo>
                  <a:pt x="2717" y="1825"/>
                  <a:pt x="2660" y="1803"/>
                  <a:pt x="2658" y="1932"/>
                </a:cubicBezTo>
                <a:cubicBezTo>
                  <a:pt x="2658" y="1976"/>
                  <a:pt x="2661" y="2014"/>
                  <a:pt x="2635" y="2052"/>
                </a:cubicBezTo>
                <a:cubicBezTo>
                  <a:pt x="2610" y="2089"/>
                  <a:pt x="2580" y="2126"/>
                  <a:pt x="2590" y="2174"/>
                </a:cubicBezTo>
                <a:cubicBezTo>
                  <a:pt x="2600" y="2223"/>
                  <a:pt x="2642" y="2292"/>
                  <a:pt x="2588" y="2330"/>
                </a:cubicBezTo>
                <a:cubicBezTo>
                  <a:pt x="2506" y="2386"/>
                  <a:pt x="2369" y="2438"/>
                  <a:pt x="2448" y="2594"/>
                </a:cubicBezTo>
                <a:cubicBezTo>
                  <a:pt x="2238" y="2685"/>
                  <a:pt x="2529" y="2761"/>
                  <a:pt x="2434" y="2819"/>
                </a:cubicBezTo>
                <a:cubicBezTo>
                  <a:pt x="2475" y="2846"/>
                  <a:pt x="2504" y="2895"/>
                  <a:pt x="2512" y="2944"/>
                </a:cubicBezTo>
                <a:cubicBezTo>
                  <a:pt x="2517" y="2972"/>
                  <a:pt x="2537" y="2981"/>
                  <a:pt x="2557" y="2998"/>
                </a:cubicBezTo>
                <a:cubicBezTo>
                  <a:pt x="2582" y="3018"/>
                  <a:pt x="2580" y="3049"/>
                  <a:pt x="2597" y="3075"/>
                </a:cubicBezTo>
                <a:cubicBezTo>
                  <a:pt x="2626" y="3119"/>
                  <a:pt x="2683" y="3141"/>
                  <a:pt x="2704" y="3192"/>
                </a:cubicBezTo>
                <a:cubicBezTo>
                  <a:pt x="2728" y="3254"/>
                  <a:pt x="2681" y="3292"/>
                  <a:pt x="2647" y="3336"/>
                </a:cubicBezTo>
                <a:cubicBezTo>
                  <a:pt x="2721" y="3374"/>
                  <a:pt x="2828" y="3340"/>
                  <a:pt x="2901" y="3388"/>
                </a:cubicBezTo>
                <a:cubicBezTo>
                  <a:pt x="2948" y="3419"/>
                  <a:pt x="2992" y="3501"/>
                  <a:pt x="2974" y="3558"/>
                </a:cubicBezTo>
                <a:cubicBezTo>
                  <a:pt x="3072" y="3571"/>
                  <a:pt x="3199" y="3593"/>
                  <a:pt x="3286" y="3532"/>
                </a:cubicBezTo>
                <a:cubicBezTo>
                  <a:pt x="3340" y="3495"/>
                  <a:pt x="3412" y="3358"/>
                  <a:pt x="3488" y="3357"/>
                </a:cubicBezTo>
                <a:cubicBezTo>
                  <a:pt x="3479" y="3393"/>
                  <a:pt x="3451" y="3394"/>
                  <a:pt x="3473" y="3431"/>
                </a:cubicBezTo>
                <a:cubicBezTo>
                  <a:pt x="3496" y="3471"/>
                  <a:pt x="3457" y="3510"/>
                  <a:pt x="3460" y="3554"/>
                </a:cubicBezTo>
                <a:cubicBezTo>
                  <a:pt x="3466" y="3671"/>
                  <a:pt x="3470" y="3790"/>
                  <a:pt x="3484" y="3906"/>
                </a:cubicBezTo>
                <a:cubicBezTo>
                  <a:pt x="3523" y="3873"/>
                  <a:pt x="3539" y="3933"/>
                  <a:pt x="3588" y="3937"/>
                </a:cubicBezTo>
                <a:cubicBezTo>
                  <a:pt x="3643" y="3931"/>
                  <a:pt x="3684" y="3888"/>
                  <a:pt x="3740" y="3888"/>
                </a:cubicBezTo>
                <a:cubicBezTo>
                  <a:pt x="3763" y="3886"/>
                  <a:pt x="3794" y="3892"/>
                  <a:pt x="3817" y="3897"/>
                </a:cubicBezTo>
                <a:cubicBezTo>
                  <a:pt x="3831" y="3904"/>
                  <a:pt x="3841" y="3917"/>
                  <a:pt x="3847" y="3937"/>
                </a:cubicBezTo>
                <a:cubicBezTo>
                  <a:pt x="3876" y="4021"/>
                  <a:pt x="3928" y="4084"/>
                  <a:pt x="3969" y="4158"/>
                </a:cubicBezTo>
                <a:cubicBezTo>
                  <a:pt x="4010" y="4232"/>
                  <a:pt x="4050" y="4301"/>
                  <a:pt x="4092" y="4374"/>
                </a:cubicBezTo>
                <a:cubicBezTo>
                  <a:pt x="4129" y="4438"/>
                  <a:pt x="4163" y="4485"/>
                  <a:pt x="4103" y="4530"/>
                </a:cubicBezTo>
                <a:cubicBezTo>
                  <a:pt x="4049" y="4570"/>
                  <a:pt x="4043" y="4642"/>
                  <a:pt x="4062" y="4700"/>
                </a:cubicBezTo>
                <a:cubicBezTo>
                  <a:pt x="4079" y="4749"/>
                  <a:pt x="4067" y="4816"/>
                  <a:pt x="4070" y="4905"/>
                </a:cubicBezTo>
                <a:cubicBezTo>
                  <a:pt x="4071" y="4944"/>
                  <a:pt x="4118" y="4993"/>
                  <a:pt x="4120" y="5033"/>
                </a:cubicBezTo>
                <a:cubicBezTo>
                  <a:pt x="4120" y="5036"/>
                  <a:pt x="4085" y="5131"/>
                  <a:pt x="4082" y="5133"/>
                </a:cubicBezTo>
                <a:cubicBezTo>
                  <a:pt x="4046" y="5166"/>
                  <a:pt x="4025" y="5225"/>
                  <a:pt x="4008" y="5271"/>
                </a:cubicBezTo>
                <a:cubicBezTo>
                  <a:pt x="3977" y="5354"/>
                  <a:pt x="4062" y="5363"/>
                  <a:pt x="4062" y="5428"/>
                </a:cubicBezTo>
                <a:cubicBezTo>
                  <a:pt x="4059" y="5479"/>
                  <a:pt x="4029" y="5503"/>
                  <a:pt x="4016" y="5540"/>
                </a:cubicBezTo>
                <a:cubicBezTo>
                  <a:pt x="3968" y="5507"/>
                  <a:pt x="3865" y="5390"/>
                  <a:pt x="3844" y="5473"/>
                </a:cubicBezTo>
                <a:cubicBezTo>
                  <a:pt x="3830" y="5531"/>
                  <a:pt x="3857" y="5511"/>
                  <a:pt x="3863" y="5583"/>
                </a:cubicBezTo>
                <a:cubicBezTo>
                  <a:pt x="3865" y="5589"/>
                  <a:pt x="3844" y="5567"/>
                  <a:pt x="3835" y="5556"/>
                </a:cubicBezTo>
                <a:cubicBezTo>
                  <a:pt x="3828" y="5573"/>
                  <a:pt x="3773" y="5629"/>
                  <a:pt x="3888" y="5670"/>
                </a:cubicBezTo>
                <a:cubicBezTo>
                  <a:pt x="3893" y="5612"/>
                  <a:pt x="3963" y="5705"/>
                  <a:pt x="3996" y="5696"/>
                </a:cubicBezTo>
                <a:cubicBezTo>
                  <a:pt x="4015" y="5690"/>
                  <a:pt x="4005" y="5717"/>
                  <a:pt x="4001" y="5761"/>
                </a:cubicBezTo>
                <a:cubicBezTo>
                  <a:pt x="4039" y="5772"/>
                  <a:pt x="4105" y="5790"/>
                  <a:pt x="4111" y="5766"/>
                </a:cubicBezTo>
                <a:cubicBezTo>
                  <a:pt x="4116" y="5767"/>
                  <a:pt x="4146" y="5771"/>
                  <a:pt x="4155" y="5777"/>
                </a:cubicBezTo>
                <a:cubicBezTo>
                  <a:pt x="4131" y="5910"/>
                  <a:pt x="4147" y="5881"/>
                  <a:pt x="4165" y="5895"/>
                </a:cubicBezTo>
                <a:cubicBezTo>
                  <a:pt x="4152" y="5923"/>
                  <a:pt x="4171" y="5917"/>
                  <a:pt x="4152" y="5941"/>
                </a:cubicBezTo>
                <a:cubicBezTo>
                  <a:pt x="4119" y="5984"/>
                  <a:pt x="4090" y="6048"/>
                  <a:pt x="4051" y="6087"/>
                </a:cubicBezTo>
                <a:cubicBezTo>
                  <a:pt x="4034" y="6104"/>
                  <a:pt x="4010" y="6113"/>
                  <a:pt x="3996" y="6134"/>
                </a:cubicBezTo>
                <a:cubicBezTo>
                  <a:pt x="3971" y="6172"/>
                  <a:pt x="4023" y="6154"/>
                  <a:pt x="4030" y="6186"/>
                </a:cubicBezTo>
                <a:cubicBezTo>
                  <a:pt x="4043" y="6249"/>
                  <a:pt x="4083" y="6208"/>
                  <a:pt x="3949" y="6354"/>
                </a:cubicBezTo>
                <a:cubicBezTo>
                  <a:pt x="3997" y="6568"/>
                  <a:pt x="3853" y="6503"/>
                  <a:pt x="3797" y="6537"/>
                </a:cubicBezTo>
                <a:cubicBezTo>
                  <a:pt x="3736" y="6509"/>
                  <a:pt x="3722" y="6485"/>
                  <a:pt x="3684" y="6449"/>
                </a:cubicBezTo>
                <a:cubicBezTo>
                  <a:pt x="3639" y="6407"/>
                  <a:pt x="3590" y="6387"/>
                  <a:pt x="3541" y="6353"/>
                </a:cubicBezTo>
                <a:cubicBezTo>
                  <a:pt x="3455" y="6292"/>
                  <a:pt x="3461" y="6180"/>
                  <a:pt x="3358" y="6138"/>
                </a:cubicBezTo>
                <a:cubicBezTo>
                  <a:pt x="3235" y="6088"/>
                  <a:pt x="3153" y="5968"/>
                  <a:pt x="3023" y="5936"/>
                </a:cubicBezTo>
                <a:cubicBezTo>
                  <a:pt x="2962" y="5921"/>
                  <a:pt x="2900" y="5879"/>
                  <a:pt x="2847" y="5846"/>
                </a:cubicBezTo>
                <a:cubicBezTo>
                  <a:pt x="2784" y="5807"/>
                  <a:pt x="2716" y="5794"/>
                  <a:pt x="2651" y="5759"/>
                </a:cubicBezTo>
                <a:cubicBezTo>
                  <a:pt x="2588" y="5725"/>
                  <a:pt x="2535" y="5673"/>
                  <a:pt x="2472" y="5637"/>
                </a:cubicBezTo>
                <a:cubicBezTo>
                  <a:pt x="2401" y="5597"/>
                  <a:pt x="2330" y="5557"/>
                  <a:pt x="2258" y="5518"/>
                </a:cubicBezTo>
                <a:cubicBezTo>
                  <a:pt x="2198" y="5485"/>
                  <a:pt x="2161" y="5409"/>
                  <a:pt x="2114" y="5360"/>
                </a:cubicBezTo>
                <a:cubicBezTo>
                  <a:pt x="2050" y="5295"/>
                  <a:pt x="1961" y="5260"/>
                  <a:pt x="1917" y="5180"/>
                </a:cubicBezTo>
                <a:cubicBezTo>
                  <a:pt x="1892" y="5134"/>
                  <a:pt x="1861" y="5080"/>
                  <a:pt x="1817" y="5052"/>
                </a:cubicBezTo>
                <a:cubicBezTo>
                  <a:pt x="1779" y="5028"/>
                  <a:pt x="1829" y="4936"/>
                  <a:pt x="1763" y="4948"/>
                </a:cubicBezTo>
                <a:cubicBezTo>
                  <a:pt x="1763" y="4936"/>
                  <a:pt x="1766" y="4925"/>
                  <a:pt x="1771" y="4915"/>
                </a:cubicBezTo>
                <a:lnTo>
                  <a:pt x="1801" y="4933"/>
                </a:lnTo>
                <a:cubicBezTo>
                  <a:pt x="1828" y="4801"/>
                  <a:pt x="1770" y="4733"/>
                  <a:pt x="1704" y="4625"/>
                </a:cubicBezTo>
                <a:cubicBezTo>
                  <a:pt x="1644" y="4527"/>
                  <a:pt x="1604" y="4423"/>
                  <a:pt x="1519" y="4343"/>
                </a:cubicBezTo>
                <a:cubicBezTo>
                  <a:pt x="1494" y="4319"/>
                  <a:pt x="1468" y="4307"/>
                  <a:pt x="1475" y="4274"/>
                </a:cubicBezTo>
                <a:cubicBezTo>
                  <a:pt x="1487" y="4216"/>
                  <a:pt x="1417" y="4109"/>
                  <a:pt x="1377" y="4075"/>
                </a:cubicBezTo>
                <a:cubicBezTo>
                  <a:pt x="1351" y="4054"/>
                  <a:pt x="1308" y="4043"/>
                  <a:pt x="1292" y="4012"/>
                </a:cubicBezTo>
                <a:cubicBezTo>
                  <a:pt x="1279" y="3969"/>
                  <a:pt x="1326" y="3999"/>
                  <a:pt x="1253" y="3856"/>
                </a:cubicBezTo>
                <a:cubicBezTo>
                  <a:pt x="1222" y="3795"/>
                  <a:pt x="1179" y="3742"/>
                  <a:pt x="1145" y="3683"/>
                </a:cubicBezTo>
                <a:cubicBezTo>
                  <a:pt x="1113" y="3628"/>
                  <a:pt x="1094" y="3562"/>
                  <a:pt x="1071" y="3503"/>
                </a:cubicBezTo>
                <a:cubicBezTo>
                  <a:pt x="1018" y="3365"/>
                  <a:pt x="931" y="3258"/>
                  <a:pt x="892" y="3124"/>
                </a:cubicBezTo>
                <a:cubicBezTo>
                  <a:pt x="839" y="2942"/>
                  <a:pt x="684" y="2831"/>
                  <a:pt x="614" y="2650"/>
                </a:cubicBezTo>
                <a:cubicBezTo>
                  <a:pt x="460" y="2255"/>
                  <a:pt x="83" y="2211"/>
                  <a:pt x="78" y="2164"/>
                </a:cubicBezTo>
                <a:cubicBezTo>
                  <a:pt x="75" y="2129"/>
                  <a:pt x="68" y="2072"/>
                  <a:pt x="117" y="2078"/>
                </a:cubicBezTo>
                <a:cubicBezTo>
                  <a:pt x="205" y="2089"/>
                  <a:pt x="172" y="2006"/>
                  <a:pt x="143" y="1963"/>
                </a:cubicBezTo>
                <a:cubicBezTo>
                  <a:pt x="103" y="1902"/>
                  <a:pt x="63" y="1877"/>
                  <a:pt x="61" y="1801"/>
                </a:cubicBezTo>
                <a:cubicBezTo>
                  <a:pt x="70" y="1791"/>
                  <a:pt x="77" y="1781"/>
                  <a:pt x="85" y="1771"/>
                </a:cubicBezTo>
                <a:cubicBezTo>
                  <a:pt x="84" y="1760"/>
                  <a:pt x="49" y="1728"/>
                  <a:pt x="41" y="1719"/>
                </a:cubicBezTo>
                <a:cubicBezTo>
                  <a:pt x="0" y="1673"/>
                  <a:pt x="25" y="1646"/>
                  <a:pt x="8" y="1593"/>
                </a:cubicBezTo>
                <a:cubicBezTo>
                  <a:pt x="49" y="1508"/>
                  <a:pt x="72" y="1450"/>
                  <a:pt x="136" y="1378"/>
                </a:cubicBezTo>
                <a:cubicBezTo>
                  <a:pt x="165" y="1346"/>
                  <a:pt x="187" y="1307"/>
                  <a:pt x="222" y="1280"/>
                </a:cubicBezTo>
                <a:cubicBezTo>
                  <a:pt x="247" y="1261"/>
                  <a:pt x="302" y="1235"/>
                  <a:pt x="305" y="1198"/>
                </a:cubicBezTo>
                <a:cubicBezTo>
                  <a:pt x="344" y="1209"/>
                  <a:pt x="390" y="1378"/>
                  <a:pt x="354" y="1399"/>
                </a:cubicBezTo>
                <a:cubicBezTo>
                  <a:pt x="333" y="1411"/>
                  <a:pt x="303" y="1404"/>
                  <a:pt x="284" y="1419"/>
                </a:cubicBezTo>
                <a:cubicBezTo>
                  <a:pt x="255" y="1444"/>
                  <a:pt x="260" y="1498"/>
                  <a:pt x="305" y="1504"/>
                </a:cubicBezTo>
                <a:cubicBezTo>
                  <a:pt x="247" y="1584"/>
                  <a:pt x="306" y="1594"/>
                  <a:pt x="360" y="1541"/>
                </a:cubicBezTo>
                <a:cubicBezTo>
                  <a:pt x="400" y="1501"/>
                  <a:pt x="429" y="1563"/>
                  <a:pt x="468" y="1584"/>
                </a:cubicBezTo>
                <a:cubicBezTo>
                  <a:pt x="514" y="1609"/>
                  <a:pt x="547" y="1555"/>
                  <a:pt x="577" y="1625"/>
                </a:cubicBezTo>
                <a:cubicBezTo>
                  <a:pt x="602" y="1681"/>
                  <a:pt x="617" y="1761"/>
                  <a:pt x="693" y="1763"/>
                </a:cubicBezTo>
                <a:cubicBezTo>
                  <a:pt x="754" y="1765"/>
                  <a:pt x="750" y="1753"/>
                  <a:pt x="770" y="1688"/>
                </a:cubicBezTo>
                <a:cubicBezTo>
                  <a:pt x="790" y="1626"/>
                  <a:pt x="849" y="1629"/>
                  <a:pt x="845" y="1548"/>
                </a:cubicBezTo>
                <a:cubicBezTo>
                  <a:pt x="841" y="1483"/>
                  <a:pt x="871" y="1403"/>
                  <a:pt x="905" y="1343"/>
                </a:cubicBezTo>
                <a:cubicBezTo>
                  <a:pt x="910" y="1334"/>
                  <a:pt x="953" y="1148"/>
                  <a:pt x="973" y="1243"/>
                </a:cubicBezTo>
                <a:cubicBezTo>
                  <a:pt x="992" y="1221"/>
                  <a:pt x="978" y="1205"/>
                  <a:pt x="985" y="1181"/>
                </a:cubicBezTo>
                <a:cubicBezTo>
                  <a:pt x="1002" y="1152"/>
                  <a:pt x="1044" y="1099"/>
                  <a:pt x="1079" y="1071"/>
                </a:cubicBezTo>
                <a:cubicBezTo>
                  <a:pt x="1184" y="987"/>
                  <a:pt x="1344" y="984"/>
                  <a:pt x="1461" y="902"/>
                </a:cubicBezTo>
                <a:cubicBezTo>
                  <a:pt x="1661" y="764"/>
                  <a:pt x="1799" y="556"/>
                  <a:pt x="1843" y="320"/>
                </a:cubicBezTo>
                <a:cubicBezTo>
                  <a:pt x="1860" y="338"/>
                  <a:pt x="1880" y="343"/>
                  <a:pt x="1902" y="340"/>
                </a:cubicBezTo>
                <a:cubicBezTo>
                  <a:pt x="1873" y="272"/>
                  <a:pt x="1903" y="212"/>
                  <a:pt x="1862" y="153"/>
                </a:cubicBezTo>
                <a:cubicBezTo>
                  <a:pt x="1844" y="128"/>
                  <a:pt x="1766" y="59"/>
                  <a:pt x="1771" y="31"/>
                </a:cubicBezTo>
                <a:cubicBezTo>
                  <a:pt x="1841" y="44"/>
                  <a:pt x="1860" y="38"/>
                  <a:pt x="1873" y="36"/>
                </a:cubicBezTo>
                <a:cubicBezTo>
                  <a:pt x="1884" y="39"/>
                  <a:pt x="1887" y="35"/>
                  <a:pt x="1896" y="19"/>
                </a:cubicBezTo>
                <a:cubicBezTo>
                  <a:pt x="1909" y="0"/>
                  <a:pt x="1923" y="15"/>
                  <a:pt x="1938" y="20"/>
                </a:cubicBezTo>
                <a:cubicBezTo>
                  <a:pt x="2011" y="41"/>
                  <a:pt x="2155" y="168"/>
                  <a:pt x="2161" y="24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5" name="꙱ Paraguay (Republic of Paraguay) (PY) (H)">
            <a:extLst>
              <a:ext uri="{FF2B5EF4-FFF2-40B4-BE49-F238E27FC236}">
                <a16:creationId xmlns:a16="http://schemas.microsoft.com/office/drawing/2014/main" id="{5153454F-C3D6-463C-968F-EE73BA7D1C55}"/>
              </a:ext>
            </a:extLst>
          </p:cNvPr>
          <p:cNvSpPr>
            <a:spLocks/>
          </p:cNvSpPr>
          <p:nvPr/>
        </p:nvSpPr>
        <p:spPr bwMode="auto">
          <a:xfrm>
            <a:off x="2798135" y="2941205"/>
            <a:ext cx="219890" cy="253352"/>
          </a:xfrm>
          <a:custGeom>
            <a:avLst/>
            <a:gdLst>
              <a:gd name="T0" fmla="*/ 1301 w 2665"/>
              <a:gd name="T1" fmla="*/ 427 h 3075"/>
              <a:gd name="T2" fmla="*/ 1308 w 2665"/>
              <a:gd name="T3" fmla="*/ 422 h 3075"/>
              <a:gd name="T4" fmla="*/ 1404 w 2665"/>
              <a:gd name="T5" fmla="*/ 620 h 3075"/>
              <a:gd name="T6" fmla="*/ 1437 w 2665"/>
              <a:gd name="T7" fmla="*/ 712 h 3075"/>
              <a:gd name="T8" fmla="*/ 1422 w 2665"/>
              <a:gd name="T9" fmla="*/ 903 h 3075"/>
              <a:gd name="T10" fmla="*/ 1436 w 2665"/>
              <a:gd name="T11" fmla="*/ 986 h 3075"/>
              <a:gd name="T12" fmla="*/ 1409 w 2665"/>
              <a:gd name="T13" fmla="*/ 1100 h 3075"/>
              <a:gd name="T14" fmla="*/ 1662 w 2665"/>
              <a:gd name="T15" fmla="*/ 1185 h 3075"/>
              <a:gd name="T16" fmla="*/ 1811 w 2665"/>
              <a:gd name="T17" fmla="*/ 1203 h 3075"/>
              <a:gd name="T18" fmla="*/ 1896 w 2665"/>
              <a:gd name="T19" fmla="*/ 1131 h 3075"/>
              <a:gd name="T20" fmla="*/ 2117 w 2665"/>
              <a:gd name="T21" fmla="*/ 1267 h 3075"/>
              <a:gd name="T22" fmla="*/ 2163 w 2665"/>
              <a:gd name="T23" fmla="*/ 1403 h 3075"/>
              <a:gd name="T24" fmla="*/ 2240 w 2665"/>
              <a:gd name="T25" fmla="*/ 1574 h 3075"/>
              <a:gd name="T26" fmla="*/ 2526 w 2665"/>
              <a:gd name="T27" fmla="*/ 1736 h 3075"/>
              <a:gd name="T28" fmla="*/ 2654 w 2665"/>
              <a:gd name="T29" fmla="*/ 1813 h 3075"/>
              <a:gd name="T30" fmla="*/ 2641 w 2665"/>
              <a:gd name="T31" fmla="*/ 1876 h 3075"/>
              <a:gd name="T32" fmla="*/ 2639 w 2665"/>
              <a:gd name="T33" fmla="*/ 1992 h 3075"/>
              <a:gd name="T34" fmla="*/ 2601 w 2665"/>
              <a:gd name="T35" fmla="*/ 2349 h 3075"/>
              <a:gd name="T36" fmla="*/ 2644 w 2665"/>
              <a:gd name="T37" fmla="*/ 2637 h 3075"/>
              <a:gd name="T38" fmla="*/ 2591 w 2665"/>
              <a:gd name="T39" fmla="*/ 2736 h 3075"/>
              <a:gd name="T40" fmla="*/ 2532 w 2665"/>
              <a:gd name="T41" fmla="*/ 2826 h 3075"/>
              <a:gd name="T42" fmla="*/ 2412 w 2665"/>
              <a:gd name="T43" fmla="*/ 2910 h 3075"/>
              <a:gd name="T44" fmla="*/ 2334 w 2665"/>
              <a:gd name="T45" fmla="*/ 3011 h 3075"/>
              <a:gd name="T46" fmla="*/ 2173 w 2665"/>
              <a:gd name="T47" fmla="*/ 3075 h 3075"/>
              <a:gd name="T48" fmla="*/ 2094 w 2665"/>
              <a:gd name="T49" fmla="*/ 3030 h 3075"/>
              <a:gd name="T50" fmla="*/ 2020 w 2665"/>
              <a:gd name="T51" fmla="*/ 3026 h 3075"/>
              <a:gd name="T52" fmla="*/ 1936 w 2665"/>
              <a:gd name="T53" fmla="*/ 3039 h 3075"/>
              <a:gd name="T54" fmla="*/ 1549 w 2665"/>
              <a:gd name="T55" fmla="*/ 2970 h 3075"/>
              <a:gd name="T56" fmla="*/ 1455 w 2665"/>
              <a:gd name="T57" fmla="*/ 2951 h 3075"/>
              <a:gd name="T58" fmla="*/ 1499 w 2665"/>
              <a:gd name="T59" fmla="*/ 2828 h 3075"/>
              <a:gd name="T60" fmla="*/ 1593 w 2665"/>
              <a:gd name="T61" fmla="*/ 2539 h 3075"/>
              <a:gd name="T62" fmla="*/ 1662 w 2665"/>
              <a:gd name="T63" fmla="*/ 2368 h 3075"/>
              <a:gd name="T64" fmla="*/ 1666 w 2665"/>
              <a:gd name="T65" fmla="*/ 2270 h 3075"/>
              <a:gd name="T66" fmla="*/ 1588 w 2665"/>
              <a:gd name="T67" fmla="*/ 2196 h 3075"/>
              <a:gd name="T68" fmla="*/ 1408 w 2665"/>
              <a:gd name="T69" fmla="*/ 2117 h 3075"/>
              <a:gd name="T70" fmla="*/ 1310 w 2665"/>
              <a:gd name="T71" fmla="*/ 2079 h 3075"/>
              <a:gd name="T72" fmla="*/ 976 w 2665"/>
              <a:gd name="T73" fmla="*/ 1869 h 3075"/>
              <a:gd name="T74" fmla="*/ 727 w 2665"/>
              <a:gd name="T75" fmla="*/ 1782 h 3075"/>
              <a:gd name="T76" fmla="*/ 541 w 2665"/>
              <a:gd name="T77" fmla="*/ 1697 h 3075"/>
              <a:gd name="T78" fmla="*/ 149 w 2665"/>
              <a:gd name="T79" fmla="*/ 1323 h 3075"/>
              <a:gd name="T80" fmla="*/ 0 w 2665"/>
              <a:gd name="T81" fmla="*/ 1173 h 3075"/>
              <a:gd name="T82" fmla="*/ 58 w 2665"/>
              <a:gd name="T83" fmla="*/ 809 h 3075"/>
              <a:gd name="T84" fmla="*/ 53 w 2665"/>
              <a:gd name="T85" fmla="*/ 566 h 3075"/>
              <a:gd name="T86" fmla="*/ 145 w 2665"/>
              <a:gd name="T87" fmla="*/ 343 h 3075"/>
              <a:gd name="T88" fmla="*/ 309 w 2665"/>
              <a:gd name="T89" fmla="*/ 217 h 3075"/>
              <a:gd name="T90" fmla="*/ 1160 w 2665"/>
              <a:gd name="T91" fmla="*/ 215 h 3075"/>
              <a:gd name="T92" fmla="*/ 1301 w 2665"/>
              <a:gd name="T93" fmla="*/ 427 h 3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65" h="3075">
                <a:moveTo>
                  <a:pt x="1301" y="427"/>
                </a:moveTo>
                <a:cubicBezTo>
                  <a:pt x="1303" y="425"/>
                  <a:pt x="1305" y="424"/>
                  <a:pt x="1308" y="422"/>
                </a:cubicBezTo>
                <a:cubicBezTo>
                  <a:pt x="1322" y="493"/>
                  <a:pt x="1358" y="606"/>
                  <a:pt x="1404" y="620"/>
                </a:cubicBezTo>
                <a:cubicBezTo>
                  <a:pt x="1368" y="663"/>
                  <a:pt x="1427" y="679"/>
                  <a:pt x="1437" y="712"/>
                </a:cubicBezTo>
                <a:cubicBezTo>
                  <a:pt x="1452" y="762"/>
                  <a:pt x="1421" y="885"/>
                  <a:pt x="1422" y="903"/>
                </a:cubicBezTo>
                <a:cubicBezTo>
                  <a:pt x="1425" y="930"/>
                  <a:pt x="1445" y="957"/>
                  <a:pt x="1436" y="986"/>
                </a:cubicBezTo>
                <a:cubicBezTo>
                  <a:pt x="1425" y="1020"/>
                  <a:pt x="1405" y="1064"/>
                  <a:pt x="1409" y="1100"/>
                </a:cubicBezTo>
                <a:cubicBezTo>
                  <a:pt x="1411" y="1121"/>
                  <a:pt x="1630" y="1185"/>
                  <a:pt x="1662" y="1185"/>
                </a:cubicBezTo>
                <a:cubicBezTo>
                  <a:pt x="1709" y="1186"/>
                  <a:pt x="1765" y="1206"/>
                  <a:pt x="1811" y="1203"/>
                </a:cubicBezTo>
                <a:cubicBezTo>
                  <a:pt x="1856" y="1201"/>
                  <a:pt x="1852" y="1100"/>
                  <a:pt x="1896" y="1131"/>
                </a:cubicBezTo>
                <a:cubicBezTo>
                  <a:pt x="2110" y="1259"/>
                  <a:pt x="2099" y="1168"/>
                  <a:pt x="2117" y="1267"/>
                </a:cubicBezTo>
                <a:cubicBezTo>
                  <a:pt x="2126" y="1315"/>
                  <a:pt x="2157" y="1350"/>
                  <a:pt x="2163" y="1403"/>
                </a:cubicBezTo>
                <a:cubicBezTo>
                  <a:pt x="2172" y="1471"/>
                  <a:pt x="2232" y="1506"/>
                  <a:pt x="2240" y="1574"/>
                </a:cubicBezTo>
                <a:cubicBezTo>
                  <a:pt x="2281" y="1936"/>
                  <a:pt x="2434" y="1754"/>
                  <a:pt x="2526" y="1736"/>
                </a:cubicBezTo>
                <a:cubicBezTo>
                  <a:pt x="2578" y="1726"/>
                  <a:pt x="2617" y="1788"/>
                  <a:pt x="2654" y="1813"/>
                </a:cubicBezTo>
                <a:cubicBezTo>
                  <a:pt x="2631" y="1830"/>
                  <a:pt x="2629" y="1852"/>
                  <a:pt x="2641" y="1876"/>
                </a:cubicBezTo>
                <a:cubicBezTo>
                  <a:pt x="2665" y="1922"/>
                  <a:pt x="2626" y="1947"/>
                  <a:pt x="2639" y="1992"/>
                </a:cubicBezTo>
                <a:cubicBezTo>
                  <a:pt x="2656" y="2056"/>
                  <a:pt x="2583" y="2230"/>
                  <a:pt x="2601" y="2349"/>
                </a:cubicBezTo>
                <a:cubicBezTo>
                  <a:pt x="2615" y="2445"/>
                  <a:pt x="2638" y="2566"/>
                  <a:pt x="2644" y="2637"/>
                </a:cubicBezTo>
                <a:cubicBezTo>
                  <a:pt x="2647" y="2663"/>
                  <a:pt x="2626" y="2730"/>
                  <a:pt x="2591" y="2736"/>
                </a:cubicBezTo>
                <a:cubicBezTo>
                  <a:pt x="2573" y="2740"/>
                  <a:pt x="2524" y="2810"/>
                  <a:pt x="2532" y="2826"/>
                </a:cubicBezTo>
                <a:cubicBezTo>
                  <a:pt x="2540" y="2846"/>
                  <a:pt x="2396" y="2859"/>
                  <a:pt x="2412" y="2910"/>
                </a:cubicBezTo>
                <a:cubicBezTo>
                  <a:pt x="2420" y="2936"/>
                  <a:pt x="2373" y="3044"/>
                  <a:pt x="2334" y="3011"/>
                </a:cubicBezTo>
                <a:cubicBezTo>
                  <a:pt x="2253" y="2941"/>
                  <a:pt x="2209" y="3000"/>
                  <a:pt x="2173" y="3075"/>
                </a:cubicBezTo>
                <a:cubicBezTo>
                  <a:pt x="2150" y="3066"/>
                  <a:pt x="2120" y="3025"/>
                  <a:pt x="2094" y="3030"/>
                </a:cubicBezTo>
                <a:cubicBezTo>
                  <a:pt x="2060" y="3037"/>
                  <a:pt x="2053" y="3068"/>
                  <a:pt x="2020" y="3026"/>
                </a:cubicBezTo>
                <a:cubicBezTo>
                  <a:pt x="1997" y="2996"/>
                  <a:pt x="1968" y="3038"/>
                  <a:pt x="1936" y="3039"/>
                </a:cubicBezTo>
                <a:cubicBezTo>
                  <a:pt x="1856" y="3042"/>
                  <a:pt x="1694" y="2955"/>
                  <a:pt x="1549" y="2970"/>
                </a:cubicBezTo>
                <a:cubicBezTo>
                  <a:pt x="1501" y="2975"/>
                  <a:pt x="1472" y="3009"/>
                  <a:pt x="1455" y="2951"/>
                </a:cubicBezTo>
                <a:cubicBezTo>
                  <a:pt x="1452" y="2940"/>
                  <a:pt x="1488" y="2836"/>
                  <a:pt x="1499" y="2828"/>
                </a:cubicBezTo>
                <a:cubicBezTo>
                  <a:pt x="1602" y="2761"/>
                  <a:pt x="1496" y="2587"/>
                  <a:pt x="1593" y="2539"/>
                </a:cubicBezTo>
                <a:cubicBezTo>
                  <a:pt x="1638" y="2517"/>
                  <a:pt x="1637" y="2413"/>
                  <a:pt x="1662" y="2368"/>
                </a:cubicBezTo>
                <a:cubicBezTo>
                  <a:pt x="1684" y="2327"/>
                  <a:pt x="1682" y="2296"/>
                  <a:pt x="1666" y="2270"/>
                </a:cubicBezTo>
                <a:cubicBezTo>
                  <a:pt x="1650" y="2244"/>
                  <a:pt x="1621" y="2222"/>
                  <a:pt x="1588" y="2196"/>
                </a:cubicBezTo>
                <a:cubicBezTo>
                  <a:pt x="1534" y="2156"/>
                  <a:pt x="1455" y="2157"/>
                  <a:pt x="1408" y="2117"/>
                </a:cubicBezTo>
                <a:cubicBezTo>
                  <a:pt x="1380" y="2094"/>
                  <a:pt x="1345" y="2085"/>
                  <a:pt x="1310" y="2079"/>
                </a:cubicBezTo>
                <a:cubicBezTo>
                  <a:pt x="1232" y="2064"/>
                  <a:pt x="1038" y="1918"/>
                  <a:pt x="976" y="1869"/>
                </a:cubicBezTo>
                <a:cubicBezTo>
                  <a:pt x="894" y="1804"/>
                  <a:pt x="819" y="1819"/>
                  <a:pt x="727" y="1782"/>
                </a:cubicBezTo>
                <a:cubicBezTo>
                  <a:pt x="671" y="1760"/>
                  <a:pt x="582" y="1732"/>
                  <a:pt x="541" y="1697"/>
                </a:cubicBezTo>
                <a:cubicBezTo>
                  <a:pt x="496" y="1640"/>
                  <a:pt x="196" y="1457"/>
                  <a:pt x="149" y="1323"/>
                </a:cubicBezTo>
                <a:cubicBezTo>
                  <a:pt x="121" y="1245"/>
                  <a:pt x="49" y="1235"/>
                  <a:pt x="0" y="1173"/>
                </a:cubicBezTo>
                <a:cubicBezTo>
                  <a:pt x="29" y="1054"/>
                  <a:pt x="35" y="928"/>
                  <a:pt x="58" y="809"/>
                </a:cubicBezTo>
                <a:cubicBezTo>
                  <a:pt x="74" y="727"/>
                  <a:pt x="40" y="646"/>
                  <a:pt x="53" y="566"/>
                </a:cubicBezTo>
                <a:cubicBezTo>
                  <a:pt x="68" y="480"/>
                  <a:pt x="132" y="432"/>
                  <a:pt x="145" y="343"/>
                </a:cubicBezTo>
                <a:cubicBezTo>
                  <a:pt x="161" y="232"/>
                  <a:pt x="217" y="227"/>
                  <a:pt x="309" y="217"/>
                </a:cubicBezTo>
                <a:cubicBezTo>
                  <a:pt x="601" y="185"/>
                  <a:pt x="824" y="0"/>
                  <a:pt x="1160" y="215"/>
                </a:cubicBezTo>
                <a:cubicBezTo>
                  <a:pt x="1220" y="253"/>
                  <a:pt x="1328" y="337"/>
                  <a:pt x="1301" y="42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6" name="꙱ Papua New Guinea (Independent State of Papua New Guinea) (PG) (H)">
            <a:extLst>
              <a:ext uri="{FF2B5EF4-FFF2-40B4-BE49-F238E27FC236}">
                <a16:creationId xmlns:a16="http://schemas.microsoft.com/office/drawing/2014/main" id="{D16AA193-257C-4A0C-BED6-F219CC051E91}"/>
              </a:ext>
            </a:extLst>
          </p:cNvPr>
          <p:cNvSpPr>
            <a:spLocks noEditPoints="1"/>
          </p:cNvSpPr>
          <p:nvPr/>
        </p:nvSpPr>
        <p:spPr bwMode="auto">
          <a:xfrm>
            <a:off x="8038455" y="2421356"/>
            <a:ext cx="394368" cy="303544"/>
          </a:xfrm>
          <a:custGeom>
            <a:avLst/>
            <a:gdLst>
              <a:gd name="T0" fmla="*/ 1903 w 4785"/>
              <a:gd name="T1" fmla="*/ 326 h 3684"/>
              <a:gd name="T2" fmla="*/ 1963 w 4785"/>
              <a:gd name="T3" fmla="*/ 290 h 3684"/>
              <a:gd name="T4" fmla="*/ 4667 w 4785"/>
              <a:gd name="T5" fmla="*/ 2059 h 3684"/>
              <a:gd name="T6" fmla="*/ 4571 w 4785"/>
              <a:gd name="T7" fmla="*/ 1928 h 3684"/>
              <a:gd name="T8" fmla="*/ 4400 w 4785"/>
              <a:gd name="T9" fmla="*/ 1469 h 3684"/>
              <a:gd name="T10" fmla="*/ 4382 w 4785"/>
              <a:gd name="T11" fmla="*/ 1323 h 3684"/>
              <a:gd name="T12" fmla="*/ 3990 w 4785"/>
              <a:gd name="T13" fmla="*/ 3592 h 3684"/>
              <a:gd name="T14" fmla="*/ 3803 w 4785"/>
              <a:gd name="T15" fmla="*/ 682 h 3684"/>
              <a:gd name="T16" fmla="*/ 3785 w 4785"/>
              <a:gd name="T17" fmla="*/ 3657 h 3684"/>
              <a:gd name="T18" fmla="*/ 3747 w 4785"/>
              <a:gd name="T19" fmla="*/ 3556 h 3684"/>
              <a:gd name="T20" fmla="*/ 3625 w 4785"/>
              <a:gd name="T21" fmla="*/ 3351 h 3684"/>
              <a:gd name="T22" fmla="*/ 3800 w 4785"/>
              <a:gd name="T23" fmla="*/ 905 h 3684"/>
              <a:gd name="T24" fmla="*/ 3349 w 4785"/>
              <a:gd name="T25" fmla="*/ 538 h 3684"/>
              <a:gd name="T26" fmla="*/ 3564 w 4785"/>
              <a:gd name="T27" fmla="*/ 743 h 3684"/>
              <a:gd name="T28" fmla="*/ 3848 w 4785"/>
              <a:gd name="T29" fmla="*/ 1258 h 3684"/>
              <a:gd name="T30" fmla="*/ 3218 w 4785"/>
              <a:gd name="T31" fmla="*/ 593 h 3684"/>
              <a:gd name="T32" fmla="*/ 3200 w 4785"/>
              <a:gd name="T33" fmla="*/ 2531 h 3684"/>
              <a:gd name="T34" fmla="*/ 3094 w 4785"/>
              <a:gd name="T35" fmla="*/ 3312 h 3684"/>
              <a:gd name="T36" fmla="*/ 3147 w 4785"/>
              <a:gd name="T37" fmla="*/ 3149 h 3684"/>
              <a:gd name="T38" fmla="*/ 3076 w 4785"/>
              <a:gd name="T39" fmla="*/ 3096 h 3684"/>
              <a:gd name="T40" fmla="*/ 3061 w 4785"/>
              <a:gd name="T41" fmla="*/ 483 h 3684"/>
              <a:gd name="T42" fmla="*/ 2994 w 4785"/>
              <a:gd name="T43" fmla="*/ 2878 h 3684"/>
              <a:gd name="T44" fmla="*/ 2876 w 4785"/>
              <a:gd name="T45" fmla="*/ 2818 h 3684"/>
              <a:gd name="T46" fmla="*/ 2904 w 4785"/>
              <a:gd name="T47" fmla="*/ 100 h 3684"/>
              <a:gd name="T48" fmla="*/ 2559 w 4785"/>
              <a:gd name="T49" fmla="*/ 1653 h 3684"/>
              <a:gd name="T50" fmla="*/ 3021 w 4785"/>
              <a:gd name="T51" fmla="*/ 1771 h 3684"/>
              <a:gd name="T52" fmla="*/ 3577 w 4785"/>
              <a:gd name="T53" fmla="*/ 1305 h 3684"/>
              <a:gd name="T54" fmla="*/ 3537 w 4785"/>
              <a:gd name="T55" fmla="*/ 1054 h 3684"/>
              <a:gd name="T56" fmla="*/ 3230 w 4785"/>
              <a:gd name="T57" fmla="*/ 1467 h 3684"/>
              <a:gd name="T58" fmla="*/ 2995 w 4785"/>
              <a:gd name="T59" fmla="*/ 1335 h 3684"/>
              <a:gd name="T60" fmla="*/ 2556 w 4785"/>
              <a:gd name="T61" fmla="*/ 1499 h 3684"/>
              <a:gd name="T62" fmla="*/ 2559 w 4785"/>
              <a:gd name="T63" fmla="*/ 1653 h 3684"/>
              <a:gd name="T64" fmla="*/ 2283 w 4785"/>
              <a:gd name="T65" fmla="*/ 1617 h 3684"/>
              <a:gd name="T66" fmla="*/ 2007 w 4785"/>
              <a:gd name="T67" fmla="*/ 1385 h 3684"/>
              <a:gd name="T68" fmla="*/ 1666 w 4785"/>
              <a:gd name="T69" fmla="*/ 1228 h 3684"/>
              <a:gd name="T70" fmla="*/ 75 w 4785"/>
              <a:gd name="T71" fmla="*/ 1755 h 3684"/>
              <a:gd name="T72" fmla="*/ 894 w 4785"/>
              <a:gd name="T73" fmla="*/ 748 h 3684"/>
              <a:gd name="T74" fmla="*/ 1390 w 4785"/>
              <a:gd name="T75" fmla="*/ 1074 h 3684"/>
              <a:gd name="T76" fmla="*/ 1799 w 4785"/>
              <a:gd name="T77" fmla="*/ 1535 h 3684"/>
              <a:gd name="T78" fmla="*/ 2215 w 4785"/>
              <a:gd name="T79" fmla="*/ 1912 h 3684"/>
              <a:gd name="T80" fmla="*/ 2274 w 4785"/>
              <a:gd name="T81" fmla="*/ 2398 h 3684"/>
              <a:gd name="T82" fmla="*/ 2597 w 4785"/>
              <a:gd name="T83" fmla="*/ 2802 h 3684"/>
              <a:gd name="T84" fmla="*/ 2872 w 4785"/>
              <a:gd name="T85" fmla="*/ 3153 h 3684"/>
              <a:gd name="T86" fmla="*/ 2933 w 4785"/>
              <a:gd name="T87" fmla="*/ 3318 h 3684"/>
              <a:gd name="T88" fmla="*/ 2610 w 4785"/>
              <a:gd name="T89" fmla="*/ 3211 h 3684"/>
              <a:gd name="T90" fmla="*/ 2072 w 4785"/>
              <a:gd name="T91" fmla="*/ 3128 h 3684"/>
              <a:gd name="T92" fmla="*/ 1855 w 4785"/>
              <a:gd name="T93" fmla="*/ 2778 h 3684"/>
              <a:gd name="T94" fmla="*/ 1444 w 4785"/>
              <a:gd name="T95" fmla="*/ 2361 h 3684"/>
              <a:gd name="T96" fmla="*/ 1155 w 4785"/>
              <a:gd name="T97" fmla="*/ 2211 h 3684"/>
              <a:gd name="T98" fmla="*/ 879 w 4785"/>
              <a:gd name="T99" fmla="*/ 2184 h 3684"/>
              <a:gd name="T100" fmla="*/ 826 w 4785"/>
              <a:gd name="T101" fmla="*/ 2465 h 3684"/>
              <a:gd name="T102" fmla="*/ 452 w 4785"/>
              <a:gd name="T103" fmla="*/ 2457 h 3684"/>
              <a:gd name="T104" fmla="*/ 342 w 4785"/>
              <a:gd name="T105" fmla="*/ 2806 h 3684"/>
              <a:gd name="T106" fmla="*/ 947 w 4785"/>
              <a:gd name="T107" fmla="*/ 2291 h 3684"/>
              <a:gd name="T108" fmla="*/ 885 w 4785"/>
              <a:gd name="T109" fmla="*/ 2419 h 3684"/>
              <a:gd name="T110" fmla="*/ 825 w 4785"/>
              <a:gd name="T111" fmla="*/ 2558 h 3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785" h="3684">
                <a:moveTo>
                  <a:pt x="837" y="2644"/>
                </a:moveTo>
                <a:cubicBezTo>
                  <a:pt x="852" y="2584"/>
                  <a:pt x="756" y="2559"/>
                  <a:pt x="716" y="2546"/>
                </a:cubicBezTo>
                <a:cubicBezTo>
                  <a:pt x="760" y="2573"/>
                  <a:pt x="803" y="2606"/>
                  <a:pt x="837" y="2644"/>
                </a:cubicBezTo>
                <a:close/>
                <a:moveTo>
                  <a:pt x="1903" y="326"/>
                </a:moveTo>
                <a:cubicBezTo>
                  <a:pt x="1863" y="279"/>
                  <a:pt x="1931" y="238"/>
                  <a:pt x="1969" y="228"/>
                </a:cubicBezTo>
                <a:cubicBezTo>
                  <a:pt x="2031" y="212"/>
                  <a:pt x="2101" y="246"/>
                  <a:pt x="2161" y="257"/>
                </a:cubicBezTo>
                <a:cubicBezTo>
                  <a:pt x="2109" y="269"/>
                  <a:pt x="2105" y="311"/>
                  <a:pt x="2040" y="311"/>
                </a:cubicBezTo>
                <a:cubicBezTo>
                  <a:pt x="2013" y="311"/>
                  <a:pt x="1989" y="287"/>
                  <a:pt x="1963" y="290"/>
                </a:cubicBezTo>
                <a:cubicBezTo>
                  <a:pt x="1940" y="293"/>
                  <a:pt x="1923" y="317"/>
                  <a:pt x="1903" y="326"/>
                </a:cubicBezTo>
                <a:close/>
                <a:moveTo>
                  <a:pt x="4697" y="2071"/>
                </a:moveTo>
                <a:cubicBezTo>
                  <a:pt x="4707" y="2068"/>
                  <a:pt x="4717" y="2065"/>
                  <a:pt x="4727" y="2062"/>
                </a:cubicBezTo>
                <a:cubicBezTo>
                  <a:pt x="4720" y="2023"/>
                  <a:pt x="4676" y="2018"/>
                  <a:pt x="4667" y="2059"/>
                </a:cubicBezTo>
                <a:cubicBezTo>
                  <a:pt x="4677" y="2063"/>
                  <a:pt x="4687" y="2067"/>
                  <a:pt x="4697" y="2071"/>
                </a:cubicBezTo>
                <a:close/>
                <a:moveTo>
                  <a:pt x="4480" y="1748"/>
                </a:moveTo>
                <a:cubicBezTo>
                  <a:pt x="4503" y="1769"/>
                  <a:pt x="4535" y="1777"/>
                  <a:pt x="4540" y="1811"/>
                </a:cubicBezTo>
                <a:cubicBezTo>
                  <a:pt x="4546" y="1853"/>
                  <a:pt x="4539" y="1895"/>
                  <a:pt x="4571" y="1928"/>
                </a:cubicBezTo>
                <a:cubicBezTo>
                  <a:pt x="4618" y="1976"/>
                  <a:pt x="4785" y="1990"/>
                  <a:pt x="4767" y="1898"/>
                </a:cubicBezTo>
                <a:cubicBezTo>
                  <a:pt x="4756" y="1843"/>
                  <a:pt x="4699" y="1746"/>
                  <a:pt x="4669" y="1734"/>
                </a:cubicBezTo>
                <a:cubicBezTo>
                  <a:pt x="4647" y="1725"/>
                  <a:pt x="4626" y="1724"/>
                  <a:pt x="4615" y="1700"/>
                </a:cubicBezTo>
                <a:cubicBezTo>
                  <a:pt x="4570" y="1600"/>
                  <a:pt x="4510" y="1505"/>
                  <a:pt x="4400" y="1469"/>
                </a:cubicBezTo>
                <a:cubicBezTo>
                  <a:pt x="4430" y="1502"/>
                  <a:pt x="4410" y="1552"/>
                  <a:pt x="4407" y="1590"/>
                </a:cubicBezTo>
                <a:cubicBezTo>
                  <a:pt x="4403" y="1653"/>
                  <a:pt x="4451" y="1697"/>
                  <a:pt x="4480" y="1748"/>
                </a:cubicBezTo>
                <a:close/>
                <a:moveTo>
                  <a:pt x="4382" y="1475"/>
                </a:moveTo>
                <a:cubicBezTo>
                  <a:pt x="4425" y="1438"/>
                  <a:pt x="4428" y="1359"/>
                  <a:pt x="4382" y="1323"/>
                </a:cubicBezTo>
                <a:cubicBezTo>
                  <a:pt x="4357" y="1369"/>
                  <a:pt x="4366" y="1428"/>
                  <a:pt x="4382" y="1475"/>
                </a:cubicBezTo>
                <a:close/>
                <a:moveTo>
                  <a:pt x="4023" y="3609"/>
                </a:moveTo>
                <a:cubicBezTo>
                  <a:pt x="4040" y="3596"/>
                  <a:pt x="4060" y="3591"/>
                  <a:pt x="4082" y="3592"/>
                </a:cubicBezTo>
                <a:cubicBezTo>
                  <a:pt x="4055" y="3552"/>
                  <a:pt x="4024" y="3590"/>
                  <a:pt x="3990" y="3592"/>
                </a:cubicBezTo>
                <a:cubicBezTo>
                  <a:pt x="4001" y="3597"/>
                  <a:pt x="4012" y="3603"/>
                  <a:pt x="4023" y="3609"/>
                </a:cubicBezTo>
                <a:close/>
                <a:moveTo>
                  <a:pt x="3803" y="682"/>
                </a:moveTo>
                <a:cubicBezTo>
                  <a:pt x="3817" y="658"/>
                  <a:pt x="3806" y="634"/>
                  <a:pt x="3785" y="619"/>
                </a:cubicBezTo>
                <a:cubicBezTo>
                  <a:pt x="3776" y="644"/>
                  <a:pt x="3782" y="665"/>
                  <a:pt x="3803" y="682"/>
                </a:cubicBezTo>
                <a:close/>
                <a:moveTo>
                  <a:pt x="3842" y="3684"/>
                </a:moveTo>
                <a:cubicBezTo>
                  <a:pt x="3863" y="3678"/>
                  <a:pt x="3882" y="3668"/>
                  <a:pt x="3898" y="3654"/>
                </a:cubicBezTo>
                <a:cubicBezTo>
                  <a:pt x="3870" y="3628"/>
                  <a:pt x="3787" y="3571"/>
                  <a:pt x="3747" y="3594"/>
                </a:cubicBezTo>
                <a:cubicBezTo>
                  <a:pt x="3767" y="3611"/>
                  <a:pt x="3766" y="3640"/>
                  <a:pt x="3785" y="3657"/>
                </a:cubicBezTo>
                <a:cubicBezTo>
                  <a:pt x="3810" y="3678"/>
                  <a:pt x="3826" y="3636"/>
                  <a:pt x="3842" y="3684"/>
                </a:cubicBezTo>
                <a:close/>
                <a:moveTo>
                  <a:pt x="3747" y="3556"/>
                </a:moveTo>
                <a:cubicBezTo>
                  <a:pt x="3742" y="3534"/>
                  <a:pt x="3744" y="3524"/>
                  <a:pt x="3717" y="3529"/>
                </a:cubicBezTo>
                <a:cubicBezTo>
                  <a:pt x="3727" y="3538"/>
                  <a:pt x="3737" y="3547"/>
                  <a:pt x="3747" y="3556"/>
                </a:cubicBezTo>
                <a:close/>
                <a:moveTo>
                  <a:pt x="3708" y="2823"/>
                </a:moveTo>
                <a:cubicBezTo>
                  <a:pt x="3804" y="2819"/>
                  <a:pt x="3699" y="2677"/>
                  <a:pt x="3637" y="2748"/>
                </a:cubicBezTo>
                <a:cubicBezTo>
                  <a:pt x="3670" y="2765"/>
                  <a:pt x="3674" y="2808"/>
                  <a:pt x="3708" y="2823"/>
                </a:cubicBezTo>
                <a:close/>
                <a:moveTo>
                  <a:pt x="3625" y="3351"/>
                </a:moveTo>
                <a:cubicBezTo>
                  <a:pt x="3635" y="3343"/>
                  <a:pt x="3645" y="3335"/>
                  <a:pt x="3655" y="3327"/>
                </a:cubicBezTo>
                <a:cubicBezTo>
                  <a:pt x="3625" y="3327"/>
                  <a:pt x="3595" y="3325"/>
                  <a:pt x="3566" y="3321"/>
                </a:cubicBezTo>
                <a:cubicBezTo>
                  <a:pt x="3585" y="3331"/>
                  <a:pt x="3605" y="3341"/>
                  <a:pt x="3625" y="3351"/>
                </a:cubicBezTo>
                <a:close/>
                <a:moveTo>
                  <a:pt x="3800" y="905"/>
                </a:moveTo>
                <a:cubicBezTo>
                  <a:pt x="3757" y="899"/>
                  <a:pt x="3739" y="826"/>
                  <a:pt x="3714" y="798"/>
                </a:cubicBezTo>
                <a:cubicBezTo>
                  <a:pt x="3673" y="754"/>
                  <a:pt x="3599" y="686"/>
                  <a:pt x="3544" y="664"/>
                </a:cubicBezTo>
                <a:cubicBezTo>
                  <a:pt x="3485" y="641"/>
                  <a:pt x="3454" y="578"/>
                  <a:pt x="3395" y="554"/>
                </a:cubicBezTo>
                <a:cubicBezTo>
                  <a:pt x="3373" y="546"/>
                  <a:pt x="3358" y="569"/>
                  <a:pt x="3349" y="538"/>
                </a:cubicBezTo>
                <a:cubicBezTo>
                  <a:pt x="3340" y="507"/>
                  <a:pt x="3277" y="486"/>
                  <a:pt x="3254" y="462"/>
                </a:cubicBezTo>
                <a:cubicBezTo>
                  <a:pt x="3265" y="486"/>
                  <a:pt x="3256" y="500"/>
                  <a:pt x="3230" y="501"/>
                </a:cubicBezTo>
                <a:cubicBezTo>
                  <a:pt x="3259" y="526"/>
                  <a:pt x="3301" y="523"/>
                  <a:pt x="3330" y="549"/>
                </a:cubicBezTo>
                <a:cubicBezTo>
                  <a:pt x="3375" y="590"/>
                  <a:pt x="3521" y="720"/>
                  <a:pt x="3564" y="743"/>
                </a:cubicBezTo>
                <a:cubicBezTo>
                  <a:pt x="3599" y="761"/>
                  <a:pt x="3640" y="766"/>
                  <a:pt x="3671" y="791"/>
                </a:cubicBezTo>
                <a:cubicBezTo>
                  <a:pt x="3732" y="841"/>
                  <a:pt x="3752" y="925"/>
                  <a:pt x="3786" y="992"/>
                </a:cubicBezTo>
                <a:cubicBezTo>
                  <a:pt x="3809" y="1039"/>
                  <a:pt x="3788" y="1088"/>
                  <a:pt x="3791" y="1136"/>
                </a:cubicBezTo>
                <a:cubicBezTo>
                  <a:pt x="3795" y="1183"/>
                  <a:pt x="3828" y="1217"/>
                  <a:pt x="3848" y="1258"/>
                </a:cubicBezTo>
                <a:cubicBezTo>
                  <a:pt x="3885" y="1228"/>
                  <a:pt x="3951" y="1087"/>
                  <a:pt x="3932" y="1042"/>
                </a:cubicBezTo>
                <a:cubicBezTo>
                  <a:pt x="3917" y="1005"/>
                  <a:pt x="3883" y="981"/>
                  <a:pt x="3867" y="947"/>
                </a:cubicBezTo>
                <a:cubicBezTo>
                  <a:pt x="3846" y="904"/>
                  <a:pt x="3841" y="920"/>
                  <a:pt x="3800" y="905"/>
                </a:cubicBezTo>
                <a:close/>
                <a:moveTo>
                  <a:pt x="3218" y="593"/>
                </a:moveTo>
                <a:cubicBezTo>
                  <a:pt x="3238" y="589"/>
                  <a:pt x="3258" y="584"/>
                  <a:pt x="3278" y="578"/>
                </a:cubicBezTo>
                <a:cubicBezTo>
                  <a:pt x="3255" y="565"/>
                  <a:pt x="3232" y="573"/>
                  <a:pt x="3218" y="593"/>
                </a:cubicBezTo>
                <a:close/>
                <a:moveTo>
                  <a:pt x="3191" y="2680"/>
                </a:moveTo>
                <a:cubicBezTo>
                  <a:pt x="3172" y="2641"/>
                  <a:pt x="3183" y="2569"/>
                  <a:pt x="3200" y="2531"/>
                </a:cubicBezTo>
                <a:cubicBezTo>
                  <a:pt x="3167" y="2537"/>
                  <a:pt x="3141" y="2585"/>
                  <a:pt x="3191" y="2588"/>
                </a:cubicBezTo>
                <a:cubicBezTo>
                  <a:pt x="3179" y="2619"/>
                  <a:pt x="3151" y="2655"/>
                  <a:pt x="3191" y="2680"/>
                </a:cubicBezTo>
                <a:close/>
                <a:moveTo>
                  <a:pt x="3058" y="3339"/>
                </a:moveTo>
                <a:cubicBezTo>
                  <a:pt x="3066" y="3325"/>
                  <a:pt x="3078" y="3316"/>
                  <a:pt x="3094" y="3312"/>
                </a:cubicBezTo>
                <a:cubicBezTo>
                  <a:pt x="3070" y="3304"/>
                  <a:pt x="3057" y="3314"/>
                  <a:pt x="3058" y="3339"/>
                </a:cubicBezTo>
                <a:close/>
                <a:moveTo>
                  <a:pt x="3076" y="3096"/>
                </a:moveTo>
                <a:cubicBezTo>
                  <a:pt x="3085" y="3096"/>
                  <a:pt x="3094" y="3096"/>
                  <a:pt x="3102" y="3096"/>
                </a:cubicBezTo>
                <a:cubicBezTo>
                  <a:pt x="3064" y="3121"/>
                  <a:pt x="3129" y="3143"/>
                  <a:pt x="3147" y="3149"/>
                </a:cubicBezTo>
                <a:cubicBezTo>
                  <a:pt x="3190" y="3165"/>
                  <a:pt x="3208" y="3096"/>
                  <a:pt x="3179" y="3072"/>
                </a:cubicBezTo>
                <a:cubicBezTo>
                  <a:pt x="3164" y="3081"/>
                  <a:pt x="3154" y="3093"/>
                  <a:pt x="3150" y="3110"/>
                </a:cubicBezTo>
                <a:cubicBezTo>
                  <a:pt x="3100" y="3092"/>
                  <a:pt x="3081" y="3034"/>
                  <a:pt x="3037" y="3006"/>
                </a:cubicBezTo>
                <a:cubicBezTo>
                  <a:pt x="3055" y="3034"/>
                  <a:pt x="3072" y="3063"/>
                  <a:pt x="3076" y="3096"/>
                </a:cubicBezTo>
                <a:close/>
                <a:moveTo>
                  <a:pt x="3043" y="3330"/>
                </a:moveTo>
                <a:cubicBezTo>
                  <a:pt x="3091" y="3251"/>
                  <a:pt x="2956" y="3326"/>
                  <a:pt x="3043" y="3330"/>
                </a:cubicBezTo>
                <a:close/>
                <a:moveTo>
                  <a:pt x="2981" y="424"/>
                </a:moveTo>
                <a:cubicBezTo>
                  <a:pt x="3006" y="447"/>
                  <a:pt x="3023" y="478"/>
                  <a:pt x="3061" y="483"/>
                </a:cubicBezTo>
                <a:cubicBezTo>
                  <a:pt x="3100" y="489"/>
                  <a:pt x="3146" y="464"/>
                  <a:pt x="3117" y="420"/>
                </a:cubicBezTo>
                <a:cubicBezTo>
                  <a:pt x="3091" y="381"/>
                  <a:pt x="2987" y="358"/>
                  <a:pt x="2981" y="424"/>
                </a:cubicBezTo>
                <a:close/>
                <a:moveTo>
                  <a:pt x="3070" y="2994"/>
                </a:moveTo>
                <a:cubicBezTo>
                  <a:pt x="3133" y="2928"/>
                  <a:pt x="3044" y="2896"/>
                  <a:pt x="2994" y="2878"/>
                </a:cubicBezTo>
                <a:cubicBezTo>
                  <a:pt x="2906" y="2844"/>
                  <a:pt x="2996" y="2937"/>
                  <a:pt x="2945" y="2968"/>
                </a:cubicBezTo>
                <a:cubicBezTo>
                  <a:pt x="2980" y="2955"/>
                  <a:pt x="3043" y="2968"/>
                  <a:pt x="3070" y="2994"/>
                </a:cubicBezTo>
                <a:close/>
                <a:moveTo>
                  <a:pt x="2916" y="2926"/>
                </a:moveTo>
                <a:cubicBezTo>
                  <a:pt x="2927" y="2905"/>
                  <a:pt x="2929" y="2788"/>
                  <a:pt x="2876" y="2818"/>
                </a:cubicBezTo>
                <a:cubicBezTo>
                  <a:pt x="2812" y="2854"/>
                  <a:pt x="2885" y="2907"/>
                  <a:pt x="2916" y="2926"/>
                </a:cubicBezTo>
                <a:close/>
                <a:moveTo>
                  <a:pt x="2904" y="100"/>
                </a:moveTo>
                <a:cubicBezTo>
                  <a:pt x="2936" y="70"/>
                  <a:pt x="2877" y="0"/>
                  <a:pt x="2846" y="27"/>
                </a:cubicBezTo>
                <a:cubicBezTo>
                  <a:pt x="2827" y="43"/>
                  <a:pt x="2891" y="94"/>
                  <a:pt x="2904" y="100"/>
                </a:cubicBezTo>
                <a:close/>
                <a:moveTo>
                  <a:pt x="2800" y="1213"/>
                </a:moveTo>
                <a:cubicBezTo>
                  <a:pt x="2806" y="1186"/>
                  <a:pt x="2796" y="1183"/>
                  <a:pt x="2770" y="1205"/>
                </a:cubicBezTo>
                <a:cubicBezTo>
                  <a:pt x="2780" y="1207"/>
                  <a:pt x="2790" y="1210"/>
                  <a:pt x="2800" y="1213"/>
                </a:cubicBezTo>
                <a:close/>
                <a:moveTo>
                  <a:pt x="2559" y="1653"/>
                </a:moveTo>
                <a:cubicBezTo>
                  <a:pt x="2579" y="1678"/>
                  <a:pt x="2612" y="1689"/>
                  <a:pt x="2624" y="1721"/>
                </a:cubicBezTo>
                <a:cubicBezTo>
                  <a:pt x="2663" y="1694"/>
                  <a:pt x="2720" y="1682"/>
                  <a:pt x="2756" y="1722"/>
                </a:cubicBezTo>
                <a:cubicBezTo>
                  <a:pt x="2782" y="1750"/>
                  <a:pt x="2780" y="1781"/>
                  <a:pt x="2829" y="1776"/>
                </a:cubicBezTo>
                <a:cubicBezTo>
                  <a:pt x="2893" y="1770"/>
                  <a:pt x="2957" y="1784"/>
                  <a:pt x="3021" y="1771"/>
                </a:cubicBezTo>
                <a:cubicBezTo>
                  <a:pt x="3104" y="1754"/>
                  <a:pt x="3148" y="1675"/>
                  <a:pt x="3220" y="1676"/>
                </a:cubicBezTo>
                <a:cubicBezTo>
                  <a:pt x="3293" y="1678"/>
                  <a:pt x="3392" y="1575"/>
                  <a:pt x="3381" y="1501"/>
                </a:cubicBezTo>
                <a:cubicBezTo>
                  <a:pt x="3423" y="1506"/>
                  <a:pt x="3621" y="1534"/>
                  <a:pt x="3592" y="1432"/>
                </a:cubicBezTo>
                <a:cubicBezTo>
                  <a:pt x="3587" y="1414"/>
                  <a:pt x="3518" y="1293"/>
                  <a:pt x="3577" y="1305"/>
                </a:cubicBezTo>
                <a:cubicBezTo>
                  <a:pt x="3675" y="1326"/>
                  <a:pt x="3699" y="1221"/>
                  <a:pt x="3699" y="1147"/>
                </a:cubicBezTo>
                <a:cubicBezTo>
                  <a:pt x="3699" y="1119"/>
                  <a:pt x="3707" y="1088"/>
                  <a:pt x="3678" y="1075"/>
                </a:cubicBezTo>
                <a:cubicBezTo>
                  <a:pt x="3651" y="1062"/>
                  <a:pt x="3619" y="1049"/>
                  <a:pt x="3652" y="1017"/>
                </a:cubicBezTo>
                <a:cubicBezTo>
                  <a:pt x="3625" y="1028"/>
                  <a:pt x="3564" y="1094"/>
                  <a:pt x="3537" y="1054"/>
                </a:cubicBezTo>
                <a:cubicBezTo>
                  <a:pt x="3507" y="1012"/>
                  <a:pt x="3431" y="1014"/>
                  <a:pt x="3438" y="1078"/>
                </a:cubicBezTo>
                <a:cubicBezTo>
                  <a:pt x="3445" y="1138"/>
                  <a:pt x="3479" y="1189"/>
                  <a:pt x="3469" y="1254"/>
                </a:cubicBezTo>
                <a:cubicBezTo>
                  <a:pt x="3459" y="1318"/>
                  <a:pt x="3369" y="1284"/>
                  <a:pt x="3324" y="1320"/>
                </a:cubicBezTo>
                <a:cubicBezTo>
                  <a:pt x="3275" y="1359"/>
                  <a:pt x="3268" y="1420"/>
                  <a:pt x="3230" y="1467"/>
                </a:cubicBezTo>
                <a:cubicBezTo>
                  <a:pt x="3214" y="1486"/>
                  <a:pt x="3185" y="1485"/>
                  <a:pt x="3163" y="1491"/>
                </a:cubicBezTo>
                <a:cubicBezTo>
                  <a:pt x="3114" y="1504"/>
                  <a:pt x="3122" y="1484"/>
                  <a:pt x="3075" y="1476"/>
                </a:cubicBezTo>
                <a:cubicBezTo>
                  <a:pt x="3040" y="1470"/>
                  <a:pt x="2998" y="1536"/>
                  <a:pt x="2970" y="1498"/>
                </a:cubicBezTo>
                <a:cubicBezTo>
                  <a:pt x="2933" y="1447"/>
                  <a:pt x="2935" y="1366"/>
                  <a:pt x="2995" y="1335"/>
                </a:cubicBezTo>
                <a:cubicBezTo>
                  <a:pt x="2944" y="1280"/>
                  <a:pt x="2899" y="1434"/>
                  <a:pt x="2914" y="1458"/>
                </a:cubicBezTo>
                <a:cubicBezTo>
                  <a:pt x="2940" y="1502"/>
                  <a:pt x="2730" y="1523"/>
                  <a:pt x="2708" y="1522"/>
                </a:cubicBezTo>
                <a:cubicBezTo>
                  <a:pt x="2679" y="1520"/>
                  <a:pt x="2663" y="1506"/>
                  <a:pt x="2637" y="1495"/>
                </a:cubicBezTo>
                <a:cubicBezTo>
                  <a:pt x="2602" y="1481"/>
                  <a:pt x="2588" y="1502"/>
                  <a:pt x="2556" y="1499"/>
                </a:cubicBezTo>
                <a:cubicBezTo>
                  <a:pt x="2527" y="1497"/>
                  <a:pt x="2456" y="1512"/>
                  <a:pt x="2441" y="1489"/>
                </a:cubicBezTo>
                <a:cubicBezTo>
                  <a:pt x="2417" y="1452"/>
                  <a:pt x="2375" y="1542"/>
                  <a:pt x="2413" y="1581"/>
                </a:cubicBezTo>
                <a:cubicBezTo>
                  <a:pt x="2440" y="1608"/>
                  <a:pt x="2468" y="1600"/>
                  <a:pt x="2500" y="1614"/>
                </a:cubicBezTo>
                <a:cubicBezTo>
                  <a:pt x="2523" y="1624"/>
                  <a:pt x="2532" y="1649"/>
                  <a:pt x="2559" y="1653"/>
                </a:cubicBezTo>
                <a:close/>
                <a:moveTo>
                  <a:pt x="2274" y="367"/>
                </a:moveTo>
                <a:cubicBezTo>
                  <a:pt x="2299" y="374"/>
                  <a:pt x="2304" y="364"/>
                  <a:pt x="2289" y="337"/>
                </a:cubicBezTo>
                <a:cubicBezTo>
                  <a:pt x="2284" y="347"/>
                  <a:pt x="2279" y="357"/>
                  <a:pt x="2274" y="367"/>
                </a:cubicBezTo>
                <a:close/>
                <a:moveTo>
                  <a:pt x="2283" y="1617"/>
                </a:moveTo>
                <a:cubicBezTo>
                  <a:pt x="2328" y="1583"/>
                  <a:pt x="2315" y="1492"/>
                  <a:pt x="2250" y="1492"/>
                </a:cubicBezTo>
                <a:cubicBezTo>
                  <a:pt x="2172" y="1493"/>
                  <a:pt x="2260" y="1598"/>
                  <a:pt x="2283" y="1617"/>
                </a:cubicBezTo>
                <a:close/>
                <a:moveTo>
                  <a:pt x="2022" y="1475"/>
                </a:moveTo>
                <a:cubicBezTo>
                  <a:pt x="2079" y="1471"/>
                  <a:pt x="2052" y="1384"/>
                  <a:pt x="2007" y="1385"/>
                </a:cubicBezTo>
                <a:cubicBezTo>
                  <a:pt x="1974" y="1385"/>
                  <a:pt x="2010" y="1464"/>
                  <a:pt x="2022" y="1475"/>
                </a:cubicBezTo>
                <a:close/>
                <a:moveTo>
                  <a:pt x="1666" y="1228"/>
                </a:moveTo>
                <a:cubicBezTo>
                  <a:pt x="1702" y="1213"/>
                  <a:pt x="1708" y="1174"/>
                  <a:pt x="1683" y="1145"/>
                </a:cubicBezTo>
                <a:cubicBezTo>
                  <a:pt x="1652" y="1162"/>
                  <a:pt x="1628" y="1202"/>
                  <a:pt x="1666" y="1228"/>
                </a:cubicBezTo>
                <a:close/>
                <a:moveTo>
                  <a:pt x="0" y="2787"/>
                </a:moveTo>
                <a:lnTo>
                  <a:pt x="59" y="2033"/>
                </a:lnTo>
                <a:cubicBezTo>
                  <a:pt x="55" y="1981"/>
                  <a:pt x="9" y="1956"/>
                  <a:pt x="21" y="1899"/>
                </a:cubicBezTo>
                <a:cubicBezTo>
                  <a:pt x="30" y="1852"/>
                  <a:pt x="57" y="1795"/>
                  <a:pt x="75" y="1755"/>
                </a:cubicBezTo>
                <a:lnTo>
                  <a:pt x="145" y="457"/>
                </a:lnTo>
                <a:cubicBezTo>
                  <a:pt x="190" y="475"/>
                  <a:pt x="286" y="506"/>
                  <a:pt x="330" y="528"/>
                </a:cubicBezTo>
                <a:cubicBezTo>
                  <a:pt x="451" y="590"/>
                  <a:pt x="563" y="678"/>
                  <a:pt x="696" y="713"/>
                </a:cubicBezTo>
                <a:cubicBezTo>
                  <a:pt x="762" y="730"/>
                  <a:pt x="831" y="721"/>
                  <a:pt x="894" y="748"/>
                </a:cubicBezTo>
                <a:cubicBezTo>
                  <a:pt x="968" y="780"/>
                  <a:pt x="1015" y="841"/>
                  <a:pt x="1081" y="882"/>
                </a:cubicBezTo>
                <a:cubicBezTo>
                  <a:pt x="1133" y="914"/>
                  <a:pt x="1143" y="877"/>
                  <a:pt x="1184" y="885"/>
                </a:cubicBezTo>
                <a:cubicBezTo>
                  <a:pt x="1236" y="895"/>
                  <a:pt x="1238" y="953"/>
                  <a:pt x="1287" y="964"/>
                </a:cubicBezTo>
                <a:cubicBezTo>
                  <a:pt x="1344" y="977"/>
                  <a:pt x="1355" y="1039"/>
                  <a:pt x="1390" y="1074"/>
                </a:cubicBezTo>
                <a:cubicBezTo>
                  <a:pt x="1427" y="1110"/>
                  <a:pt x="1481" y="1099"/>
                  <a:pt x="1521" y="1138"/>
                </a:cubicBezTo>
                <a:cubicBezTo>
                  <a:pt x="1565" y="1180"/>
                  <a:pt x="1600" y="1237"/>
                  <a:pt x="1611" y="1298"/>
                </a:cubicBezTo>
                <a:cubicBezTo>
                  <a:pt x="1620" y="1351"/>
                  <a:pt x="1577" y="1394"/>
                  <a:pt x="1584" y="1439"/>
                </a:cubicBezTo>
                <a:cubicBezTo>
                  <a:pt x="1593" y="1504"/>
                  <a:pt x="1751" y="1517"/>
                  <a:pt x="1799" y="1535"/>
                </a:cubicBezTo>
                <a:cubicBezTo>
                  <a:pt x="1847" y="1552"/>
                  <a:pt x="1903" y="1589"/>
                  <a:pt x="1947" y="1614"/>
                </a:cubicBezTo>
                <a:cubicBezTo>
                  <a:pt x="1969" y="1626"/>
                  <a:pt x="1978" y="1649"/>
                  <a:pt x="2004" y="1656"/>
                </a:cubicBezTo>
                <a:cubicBezTo>
                  <a:pt x="2034" y="1663"/>
                  <a:pt x="2063" y="1647"/>
                  <a:pt x="2093" y="1656"/>
                </a:cubicBezTo>
                <a:cubicBezTo>
                  <a:pt x="2166" y="1677"/>
                  <a:pt x="2277" y="1839"/>
                  <a:pt x="2215" y="1912"/>
                </a:cubicBezTo>
                <a:cubicBezTo>
                  <a:pt x="2166" y="1969"/>
                  <a:pt x="2042" y="1921"/>
                  <a:pt x="1978" y="1924"/>
                </a:cubicBezTo>
                <a:cubicBezTo>
                  <a:pt x="1878" y="1930"/>
                  <a:pt x="1975" y="2135"/>
                  <a:pt x="2005" y="2180"/>
                </a:cubicBezTo>
                <a:cubicBezTo>
                  <a:pt x="2040" y="2233"/>
                  <a:pt x="2098" y="2270"/>
                  <a:pt x="2135" y="2323"/>
                </a:cubicBezTo>
                <a:cubicBezTo>
                  <a:pt x="2160" y="2357"/>
                  <a:pt x="2225" y="2418"/>
                  <a:pt x="2274" y="2398"/>
                </a:cubicBezTo>
                <a:cubicBezTo>
                  <a:pt x="2270" y="2447"/>
                  <a:pt x="2279" y="2529"/>
                  <a:pt x="2293" y="2575"/>
                </a:cubicBezTo>
                <a:cubicBezTo>
                  <a:pt x="2301" y="2600"/>
                  <a:pt x="2317" y="2610"/>
                  <a:pt x="2338" y="2622"/>
                </a:cubicBezTo>
                <a:cubicBezTo>
                  <a:pt x="2388" y="2652"/>
                  <a:pt x="2311" y="2833"/>
                  <a:pt x="2508" y="2756"/>
                </a:cubicBezTo>
                <a:cubicBezTo>
                  <a:pt x="2552" y="2738"/>
                  <a:pt x="2628" y="2733"/>
                  <a:pt x="2597" y="2802"/>
                </a:cubicBezTo>
                <a:cubicBezTo>
                  <a:pt x="2497" y="3025"/>
                  <a:pt x="2806" y="2911"/>
                  <a:pt x="2813" y="2979"/>
                </a:cubicBezTo>
                <a:cubicBezTo>
                  <a:pt x="2816" y="3016"/>
                  <a:pt x="2732" y="3020"/>
                  <a:pt x="2711" y="3033"/>
                </a:cubicBezTo>
                <a:cubicBezTo>
                  <a:pt x="2729" y="3056"/>
                  <a:pt x="2738" y="3086"/>
                  <a:pt x="2761" y="3105"/>
                </a:cubicBezTo>
                <a:cubicBezTo>
                  <a:pt x="2790" y="3128"/>
                  <a:pt x="2838" y="3132"/>
                  <a:pt x="2872" y="3153"/>
                </a:cubicBezTo>
                <a:cubicBezTo>
                  <a:pt x="2923" y="3185"/>
                  <a:pt x="2999" y="3202"/>
                  <a:pt x="3058" y="3182"/>
                </a:cubicBezTo>
                <a:cubicBezTo>
                  <a:pt x="3028" y="3195"/>
                  <a:pt x="2988" y="3225"/>
                  <a:pt x="2954" y="3219"/>
                </a:cubicBezTo>
                <a:cubicBezTo>
                  <a:pt x="2926" y="3214"/>
                  <a:pt x="2897" y="3197"/>
                  <a:pt x="2892" y="3238"/>
                </a:cubicBezTo>
                <a:cubicBezTo>
                  <a:pt x="2957" y="3255"/>
                  <a:pt x="3030" y="3288"/>
                  <a:pt x="2933" y="3318"/>
                </a:cubicBezTo>
                <a:cubicBezTo>
                  <a:pt x="2868" y="3338"/>
                  <a:pt x="2779" y="3362"/>
                  <a:pt x="2743" y="3277"/>
                </a:cubicBezTo>
                <a:cubicBezTo>
                  <a:pt x="2765" y="3283"/>
                  <a:pt x="2784" y="3278"/>
                  <a:pt x="2800" y="3262"/>
                </a:cubicBezTo>
                <a:cubicBezTo>
                  <a:pt x="2781" y="3251"/>
                  <a:pt x="2764" y="3254"/>
                  <a:pt x="2749" y="3271"/>
                </a:cubicBezTo>
                <a:cubicBezTo>
                  <a:pt x="2745" y="3209"/>
                  <a:pt x="2653" y="3214"/>
                  <a:pt x="2610" y="3211"/>
                </a:cubicBezTo>
                <a:cubicBezTo>
                  <a:pt x="2537" y="3205"/>
                  <a:pt x="2463" y="3166"/>
                  <a:pt x="2387" y="3179"/>
                </a:cubicBezTo>
                <a:cubicBezTo>
                  <a:pt x="2390" y="3168"/>
                  <a:pt x="2393" y="3157"/>
                  <a:pt x="2396" y="3146"/>
                </a:cubicBezTo>
                <a:cubicBezTo>
                  <a:pt x="2268" y="3205"/>
                  <a:pt x="2240" y="3107"/>
                  <a:pt x="2201" y="3132"/>
                </a:cubicBezTo>
                <a:cubicBezTo>
                  <a:pt x="2145" y="3169"/>
                  <a:pt x="2108" y="3095"/>
                  <a:pt x="2072" y="3128"/>
                </a:cubicBezTo>
                <a:cubicBezTo>
                  <a:pt x="2063" y="3090"/>
                  <a:pt x="2013" y="3075"/>
                  <a:pt x="2013" y="3033"/>
                </a:cubicBezTo>
                <a:cubicBezTo>
                  <a:pt x="2013" y="3001"/>
                  <a:pt x="1989" y="2960"/>
                  <a:pt x="1970" y="2935"/>
                </a:cubicBezTo>
                <a:cubicBezTo>
                  <a:pt x="1949" y="2907"/>
                  <a:pt x="1908" y="2928"/>
                  <a:pt x="1887" y="2897"/>
                </a:cubicBezTo>
                <a:cubicBezTo>
                  <a:pt x="1869" y="2872"/>
                  <a:pt x="1827" y="2809"/>
                  <a:pt x="1855" y="2778"/>
                </a:cubicBezTo>
                <a:cubicBezTo>
                  <a:pt x="1754" y="2765"/>
                  <a:pt x="1770" y="2719"/>
                  <a:pt x="1743" y="2650"/>
                </a:cubicBezTo>
                <a:cubicBezTo>
                  <a:pt x="1718" y="2586"/>
                  <a:pt x="1662" y="2435"/>
                  <a:pt x="1594" y="2407"/>
                </a:cubicBezTo>
                <a:cubicBezTo>
                  <a:pt x="1572" y="2398"/>
                  <a:pt x="1554" y="2380"/>
                  <a:pt x="1536" y="2365"/>
                </a:cubicBezTo>
                <a:cubicBezTo>
                  <a:pt x="1511" y="2345"/>
                  <a:pt x="1473" y="2365"/>
                  <a:pt x="1444" y="2361"/>
                </a:cubicBezTo>
                <a:cubicBezTo>
                  <a:pt x="1401" y="2356"/>
                  <a:pt x="1357" y="2327"/>
                  <a:pt x="1312" y="2318"/>
                </a:cubicBezTo>
                <a:cubicBezTo>
                  <a:pt x="1233" y="2302"/>
                  <a:pt x="1267" y="2288"/>
                  <a:pt x="1253" y="2232"/>
                </a:cubicBezTo>
                <a:cubicBezTo>
                  <a:pt x="1253" y="2281"/>
                  <a:pt x="1203" y="2255"/>
                  <a:pt x="1190" y="2229"/>
                </a:cubicBezTo>
                <a:cubicBezTo>
                  <a:pt x="1184" y="2291"/>
                  <a:pt x="1151" y="2237"/>
                  <a:pt x="1155" y="2211"/>
                </a:cubicBezTo>
                <a:cubicBezTo>
                  <a:pt x="1140" y="2238"/>
                  <a:pt x="1130" y="2264"/>
                  <a:pt x="1116" y="2211"/>
                </a:cubicBezTo>
                <a:cubicBezTo>
                  <a:pt x="1117" y="2240"/>
                  <a:pt x="1119" y="2268"/>
                  <a:pt x="1122" y="2297"/>
                </a:cubicBezTo>
                <a:cubicBezTo>
                  <a:pt x="1108" y="2277"/>
                  <a:pt x="1089" y="2263"/>
                  <a:pt x="1066" y="2256"/>
                </a:cubicBezTo>
                <a:cubicBezTo>
                  <a:pt x="1056" y="2389"/>
                  <a:pt x="897" y="2192"/>
                  <a:pt x="879" y="2184"/>
                </a:cubicBezTo>
                <a:cubicBezTo>
                  <a:pt x="901" y="2251"/>
                  <a:pt x="947" y="2309"/>
                  <a:pt x="956" y="2380"/>
                </a:cubicBezTo>
                <a:cubicBezTo>
                  <a:pt x="944" y="2377"/>
                  <a:pt x="932" y="2373"/>
                  <a:pt x="920" y="2368"/>
                </a:cubicBezTo>
                <a:cubicBezTo>
                  <a:pt x="936" y="2445"/>
                  <a:pt x="812" y="2352"/>
                  <a:pt x="775" y="2348"/>
                </a:cubicBezTo>
                <a:cubicBezTo>
                  <a:pt x="791" y="2373"/>
                  <a:pt x="882" y="2442"/>
                  <a:pt x="826" y="2465"/>
                </a:cubicBezTo>
                <a:cubicBezTo>
                  <a:pt x="790" y="2480"/>
                  <a:pt x="749" y="2479"/>
                  <a:pt x="710" y="2486"/>
                </a:cubicBezTo>
                <a:cubicBezTo>
                  <a:pt x="678" y="2491"/>
                  <a:pt x="648" y="2506"/>
                  <a:pt x="615" y="2494"/>
                </a:cubicBezTo>
                <a:cubicBezTo>
                  <a:pt x="590" y="2484"/>
                  <a:pt x="569" y="2474"/>
                  <a:pt x="541" y="2481"/>
                </a:cubicBezTo>
                <a:cubicBezTo>
                  <a:pt x="498" y="2492"/>
                  <a:pt x="471" y="2514"/>
                  <a:pt x="452" y="2457"/>
                </a:cubicBezTo>
                <a:cubicBezTo>
                  <a:pt x="457" y="2561"/>
                  <a:pt x="518" y="2452"/>
                  <a:pt x="652" y="2537"/>
                </a:cubicBezTo>
                <a:cubicBezTo>
                  <a:pt x="743" y="2595"/>
                  <a:pt x="814" y="2703"/>
                  <a:pt x="690" y="2756"/>
                </a:cubicBezTo>
                <a:cubicBezTo>
                  <a:pt x="634" y="2780"/>
                  <a:pt x="574" y="2844"/>
                  <a:pt x="513" y="2849"/>
                </a:cubicBezTo>
                <a:cubicBezTo>
                  <a:pt x="455" y="2853"/>
                  <a:pt x="406" y="2800"/>
                  <a:pt x="342" y="2806"/>
                </a:cubicBezTo>
                <a:cubicBezTo>
                  <a:pt x="269" y="2812"/>
                  <a:pt x="193" y="2831"/>
                  <a:pt x="124" y="2799"/>
                </a:cubicBezTo>
                <a:cubicBezTo>
                  <a:pt x="77" y="2778"/>
                  <a:pt x="37" y="2854"/>
                  <a:pt x="0" y="2787"/>
                </a:cubicBezTo>
                <a:close/>
                <a:moveTo>
                  <a:pt x="977" y="2321"/>
                </a:moveTo>
                <a:cubicBezTo>
                  <a:pt x="974" y="2304"/>
                  <a:pt x="964" y="2294"/>
                  <a:pt x="947" y="2291"/>
                </a:cubicBezTo>
                <a:cubicBezTo>
                  <a:pt x="957" y="2301"/>
                  <a:pt x="967" y="2311"/>
                  <a:pt x="977" y="2321"/>
                </a:cubicBezTo>
                <a:close/>
                <a:moveTo>
                  <a:pt x="885" y="2419"/>
                </a:moveTo>
                <a:cubicBezTo>
                  <a:pt x="890" y="2398"/>
                  <a:pt x="880" y="2395"/>
                  <a:pt x="855" y="2410"/>
                </a:cubicBezTo>
                <a:cubicBezTo>
                  <a:pt x="865" y="2413"/>
                  <a:pt x="875" y="2416"/>
                  <a:pt x="885" y="2419"/>
                </a:cubicBezTo>
                <a:close/>
                <a:moveTo>
                  <a:pt x="864" y="2541"/>
                </a:moveTo>
                <a:cubicBezTo>
                  <a:pt x="868" y="2517"/>
                  <a:pt x="852" y="2509"/>
                  <a:pt x="831" y="2511"/>
                </a:cubicBezTo>
                <a:cubicBezTo>
                  <a:pt x="841" y="2521"/>
                  <a:pt x="852" y="2531"/>
                  <a:pt x="864" y="2541"/>
                </a:cubicBezTo>
                <a:close/>
                <a:moveTo>
                  <a:pt x="825" y="2558"/>
                </a:moveTo>
                <a:cubicBezTo>
                  <a:pt x="865" y="2518"/>
                  <a:pt x="787" y="2511"/>
                  <a:pt x="763" y="2534"/>
                </a:cubicBezTo>
                <a:cubicBezTo>
                  <a:pt x="783" y="2546"/>
                  <a:pt x="803" y="2554"/>
                  <a:pt x="825" y="255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7" name="꙱ Panama (Republic of Panama) (PA) (H)">
            <a:extLst>
              <a:ext uri="{FF2B5EF4-FFF2-40B4-BE49-F238E27FC236}">
                <a16:creationId xmlns:a16="http://schemas.microsoft.com/office/drawing/2014/main" id="{C0759B74-F3AB-4D1A-B11D-2C156ECB679A}"/>
              </a:ext>
            </a:extLst>
          </p:cNvPr>
          <p:cNvSpPr>
            <a:spLocks noEditPoints="1"/>
          </p:cNvSpPr>
          <p:nvPr/>
        </p:nvSpPr>
        <p:spPr bwMode="auto">
          <a:xfrm>
            <a:off x="2236459" y="2098691"/>
            <a:ext cx="150577" cy="72899"/>
          </a:xfrm>
          <a:custGeom>
            <a:avLst/>
            <a:gdLst>
              <a:gd name="T0" fmla="*/ 10 w 1829"/>
              <a:gd name="T1" fmla="*/ 480 h 883"/>
              <a:gd name="T2" fmla="*/ 53 w 1829"/>
              <a:gd name="T3" fmla="*/ 392 h 883"/>
              <a:gd name="T4" fmla="*/ 79 w 1829"/>
              <a:gd name="T5" fmla="*/ 264 h 883"/>
              <a:gd name="T6" fmla="*/ 35 w 1829"/>
              <a:gd name="T7" fmla="*/ 175 h 883"/>
              <a:gd name="T8" fmla="*/ 54 w 1829"/>
              <a:gd name="T9" fmla="*/ 27 h 883"/>
              <a:gd name="T10" fmla="*/ 128 w 1829"/>
              <a:gd name="T11" fmla="*/ 45 h 883"/>
              <a:gd name="T12" fmla="*/ 144 w 1829"/>
              <a:gd name="T13" fmla="*/ 15 h 883"/>
              <a:gd name="T14" fmla="*/ 218 w 1829"/>
              <a:gd name="T15" fmla="*/ 88 h 883"/>
              <a:gd name="T16" fmla="*/ 215 w 1829"/>
              <a:gd name="T17" fmla="*/ 147 h 883"/>
              <a:gd name="T18" fmla="*/ 244 w 1829"/>
              <a:gd name="T19" fmla="*/ 169 h 883"/>
              <a:gd name="T20" fmla="*/ 390 w 1829"/>
              <a:gd name="T21" fmla="*/ 242 h 883"/>
              <a:gd name="T22" fmla="*/ 352 w 1829"/>
              <a:gd name="T23" fmla="*/ 183 h 883"/>
              <a:gd name="T24" fmla="*/ 513 w 1829"/>
              <a:gd name="T25" fmla="*/ 301 h 883"/>
              <a:gd name="T26" fmla="*/ 813 w 1829"/>
              <a:gd name="T27" fmla="*/ 181 h 883"/>
              <a:gd name="T28" fmla="*/ 1025 w 1829"/>
              <a:gd name="T29" fmla="*/ 77 h 883"/>
              <a:gd name="T30" fmla="*/ 1120 w 1829"/>
              <a:gd name="T31" fmla="*/ 7 h 883"/>
              <a:gd name="T32" fmla="*/ 1281 w 1829"/>
              <a:gd name="T33" fmla="*/ 26 h 883"/>
              <a:gd name="T34" fmla="*/ 1254 w 1829"/>
              <a:gd name="T35" fmla="*/ 64 h 883"/>
              <a:gd name="T36" fmla="*/ 1581 w 1829"/>
              <a:gd name="T37" fmla="*/ 158 h 883"/>
              <a:gd name="T38" fmla="*/ 1768 w 1829"/>
              <a:gd name="T39" fmla="*/ 337 h 883"/>
              <a:gd name="T40" fmla="*/ 1801 w 1829"/>
              <a:gd name="T41" fmla="*/ 528 h 883"/>
              <a:gd name="T42" fmla="*/ 1676 w 1829"/>
              <a:gd name="T43" fmla="*/ 744 h 883"/>
              <a:gd name="T44" fmla="*/ 1643 w 1829"/>
              <a:gd name="T45" fmla="*/ 685 h 883"/>
              <a:gd name="T46" fmla="*/ 1627 w 1829"/>
              <a:gd name="T47" fmla="*/ 745 h 883"/>
              <a:gd name="T48" fmla="*/ 1582 w 1829"/>
              <a:gd name="T49" fmla="*/ 851 h 883"/>
              <a:gd name="T50" fmla="*/ 1423 w 1829"/>
              <a:gd name="T51" fmla="*/ 554 h 883"/>
              <a:gd name="T52" fmla="*/ 1496 w 1829"/>
              <a:gd name="T53" fmla="*/ 467 h 883"/>
              <a:gd name="T54" fmla="*/ 1640 w 1829"/>
              <a:gd name="T55" fmla="*/ 533 h 883"/>
              <a:gd name="T56" fmla="*/ 1573 w 1829"/>
              <a:gd name="T57" fmla="*/ 480 h 883"/>
              <a:gd name="T58" fmla="*/ 1527 w 1829"/>
              <a:gd name="T59" fmla="*/ 379 h 883"/>
              <a:gd name="T60" fmla="*/ 1501 w 1829"/>
              <a:gd name="T61" fmla="*/ 438 h 883"/>
              <a:gd name="T62" fmla="*/ 1441 w 1829"/>
              <a:gd name="T63" fmla="*/ 385 h 883"/>
              <a:gd name="T64" fmla="*/ 1438 w 1829"/>
              <a:gd name="T65" fmla="*/ 456 h 883"/>
              <a:gd name="T66" fmla="*/ 1346 w 1829"/>
              <a:gd name="T67" fmla="*/ 297 h 883"/>
              <a:gd name="T68" fmla="*/ 1207 w 1829"/>
              <a:gd name="T69" fmla="*/ 218 h 883"/>
              <a:gd name="T70" fmla="*/ 1016 w 1829"/>
              <a:gd name="T71" fmla="*/ 317 h 883"/>
              <a:gd name="T72" fmla="*/ 836 w 1829"/>
              <a:gd name="T73" fmla="*/ 474 h 883"/>
              <a:gd name="T74" fmla="*/ 872 w 1829"/>
              <a:gd name="T75" fmla="*/ 662 h 883"/>
              <a:gd name="T76" fmla="*/ 810 w 1829"/>
              <a:gd name="T77" fmla="*/ 800 h 883"/>
              <a:gd name="T78" fmla="*/ 638 w 1829"/>
              <a:gd name="T79" fmla="*/ 855 h 883"/>
              <a:gd name="T80" fmla="*/ 623 w 1829"/>
              <a:gd name="T81" fmla="*/ 746 h 883"/>
              <a:gd name="T82" fmla="*/ 595 w 1829"/>
              <a:gd name="T83" fmla="*/ 614 h 883"/>
              <a:gd name="T84" fmla="*/ 545 w 1829"/>
              <a:gd name="T85" fmla="*/ 617 h 883"/>
              <a:gd name="T86" fmla="*/ 438 w 1829"/>
              <a:gd name="T87" fmla="*/ 657 h 883"/>
              <a:gd name="T88" fmla="*/ 317 w 1829"/>
              <a:gd name="T89" fmla="*/ 505 h 883"/>
              <a:gd name="T90" fmla="*/ 243 w 1829"/>
              <a:gd name="T91" fmla="*/ 490 h 883"/>
              <a:gd name="T92" fmla="*/ 171 w 1829"/>
              <a:gd name="T93" fmla="*/ 453 h 883"/>
              <a:gd name="T94" fmla="*/ 61 w 1829"/>
              <a:gd name="T95" fmla="*/ 471 h 883"/>
              <a:gd name="T96" fmla="*/ 19 w 1829"/>
              <a:gd name="T97" fmla="*/ 569 h 883"/>
              <a:gd name="T98" fmla="*/ 10 w 1829"/>
              <a:gd name="T99" fmla="*/ 480 h 883"/>
              <a:gd name="T100" fmla="*/ 1293 w 1829"/>
              <a:gd name="T101" fmla="*/ 415 h 883"/>
              <a:gd name="T102" fmla="*/ 1266 w 1829"/>
              <a:gd name="T103" fmla="*/ 477 h 883"/>
              <a:gd name="T104" fmla="*/ 1293 w 1829"/>
              <a:gd name="T105" fmla="*/ 415 h 883"/>
              <a:gd name="T106" fmla="*/ 527 w 1829"/>
              <a:gd name="T107" fmla="*/ 765 h 883"/>
              <a:gd name="T108" fmla="*/ 586 w 1829"/>
              <a:gd name="T109" fmla="*/ 729 h 883"/>
              <a:gd name="T110" fmla="*/ 527 w 1829"/>
              <a:gd name="T111" fmla="*/ 765 h 883"/>
              <a:gd name="T112" fmla="*/ 376 w 1829"/>
              <a:gd name="T113" fmla="*/ 706 h 883"/>
              <a:gd name="T114" fmla="*/ 335 w 1829"/>
              <a:gd name="T115" fmla="*/ 772 h 883"/>
              <a:gd name="T116" fmla="*/ 396 w 1829"/>
              <a:gd name="T117" fmla="*/ 798 h 883"/>
              <a:gd name="T118" fmla="*/ 376 w 1829"/>
              <a:gd name="T119" fmla="*/ 706 h 883"/>
              <a:gd name="T120" fmla="*/ 180 w 1829"/>
              <a:gd name="T121" fmla="*/ 489 h 883"/>
              <a:gd name="T122" fmla="*/ 200 w 1829"/>
              <a:gd name="T123" fmla="*/ 486 h 883"/>
              <a:gd name="T124" fmla="*/ 180 w 1829"/>
              <a:gd name="T125" fmla="*/ 489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29" h="883">
                <a:moveTo>
                  <a:pt x="10" y="480"/>
                </a:moveTo>
                <a:cubicBezTo>
                  <a:pt x="0" y="427"/>
                  <a:pt x="46" y="429"/>
                  <a:pt x="53" y="392"/>
                </a:cubicBezTo>
                <a:cubicBezTo>
                  <a:pt x="63" y="344"/>
                  <a:pt x="12" y="293"/>
                  <a:pt x="79" y="264"/>
                </a:cubicBezTo>
                <a:cubicBezTo>
                  <a:pt x="130" y="233"/>
                  <a:pt x="42" y="212"/>
                  <a:pt x="35" y="175"/>
                </a:cubicBezTo>
                <a:cubicBezTo>
                  <a:pt x="28" y="128"/>
                  <a:pt x="69" y="58"/>
                  <a:pt x="54" y="27"/>
                </a:cubicBezTo>
                <a:cubicBezTo>
                  <a:pt x="89" y="0"/>
                  <a:pt x="99" y="39"/>
                  <a:pt x="128" y="45"/>
                </a:cubicBezTo>
                <a:cubicBezTo>
                  <a:pt x="152" y="51"/>
                  <a:pt x="165" y="40"/>
                  <a:pt x="144" y="15"/>
                </a:cubicBezTo>
                <a:cubicBezTo>
                  <a:pt x="167" y="35"/>
                  <a:pt x="209" y="61"/>
                  <a:pt x="218" y="88"/>
                </a:cubicBezTo>
                <a:cubicBezTo>
                  <a:pt x="218" y="108"/>
                  <a:pt x="217" y="128"/>
                  <a:pt x="215" y="147"/>
                </a:cubicBezTo>
                <a:cubicBezTo>
                  <a:pt x="219" y="163"/>
                  <a:pt x="246" y="146"/>
                  <a:pt x="244" y="169"/>
                </a:cubicBezTo>
                <a:cubicBezTo>
                  <a:pt x="234" y="266"/>
                  <a:pt x="330" y="231"/>
                  <a:pt x="390" y="242"/>
                </a:cubicBezTo>
                <a:cubicBezTo>
                  <a:pt x="379" y="222"/>
                  <a:pt x="366" y="202"/>
                  <a:pt x="352" y="183"/>
                </a:cubicBezTo>
                <a:cubicBezTo>
                  <a:pt x="403" y="167"/>
                  <a:pt x="453" y="292"/>
                  <a:pt x="513" y="301"/>
                </a:cubicBezTo>
                <a:cubicBezTo>
                  <a:pt x="638" y="318"/>
                  <a:pt x="708" y="220"/>
                  <a:pt x="813" y="181"/>
                </a:cubicBezTo>
                <a:cubicBezTo>
                  <a:pt x="886" y="154"/>
                  <a:pt x="970" y="132"/>
                  <a:pt x="1025" y="77"/>
                </a:cubicBezTo>
                <a:cubicBezTo>
                  <a:pt x="1055" y="47"/>
                  <a:pt x="1072" y="8"/>
                  <a:pt x="1120" y="7"/>
                </a:cubicBezTo>
                <a:cubicBezTo>
                  <a:pt x="1174" y="7"/>
                  <a:pt x="1227" y="31"/>
                  <a:pt x="1281" y="26"/>
                </a:cubicBezTo>
                <a:cubicBezTo>
                  <a:pt x="1271" y="38"/>
                  <a:pt x="1262" y="51"/>
                  <a:pt x="1254" y="64"/>
                </a:cubicBezTo>
                <a:cubicBezTo>
                  <a:pt x="1360" y="53"/>
                  <a:pt x="1504" y="77"/>
                  <a:pt x="1581" y="158"/>
                </a:cubicBezTo>
                <a:cubicBezTo>
                  <a:pt x="1618" y="197"/>
                  <a:pt x="1701" y="358"/>
                  <a:pt x="1768" y="337"/>
                </a:cubicBezTo>
                <a:cubicBezTo>
                  <a:pt x="1712" y="421"/>
                  <a:pt x="1776" y="449"/>
                  <a:pt x="1801" y="528"/>
                </a:cubicBezTo>
                <a:cubicBezTo>
                  <a:pt x="1829" y="613"/>
                  <a:pt x="1740" y="700"/>
                  <a:pt x="1676" y="744"/>
                </a:cubicBezTo>
                <a:cubicBezTo>
                  <a:pt x="1669" y="722"/>
                  <a:pt x="1658" y="702"/>
                  <a:pt x="1643" y="685"/>
                </a:cubicBezTo>
                <a:cubicBezTo>
                  <a:pt x="1621" y="717"/>
                  <a:pt x="1629" y="720"/>
                  <a:pt x="1627" y="745"/>
                </a:cubicBezTo>
                <a:cubicBezTo>
                  <a:pt x="1632" y="780"/>
                  <a:pt x="1580" y="810"/>
                  <a:pt x="1582" y="851"/>
                </a:cubicBezTo>
                <a:cubicBezTo>
                  <a:pt x="1501" y="793"/>
                  <a:pt x="1427" y="652"/>
                  <a:pt x="1423" y="554"/>
                </a:cubicBezTo>
                <a:cubicBezTo>
                  <a:pt x="1491" y="579"/>
                  <a:pt x="1468" y="498"/>
                  <a:pt x="1496" y="467"/>
                </a:cubicBezTo>
                <a:cubicBezTo>
                  <a:pt x="1528" y="433"/>
                  <a:pt x="1612" y="518"/>
                  <a:pt x="1640" y="533"/>
                </a:cubicBezTo>
                <a:cubicBezTo>
                  <a:pt x="1622" y="511"/>
                  <a:pt x="1596" y="498"/>
                  <a:pt x="1573" y="480"/>
                </a:cubicBezTo>
                <a:cubicBezTo>
                  <a:pt x="1541" y="454"/>
                  <a:pt x="1547" y="412"/>
                  <a:pt x="1527" y="379"/>
                </a:cubicBezTo>
                <a:cubicBezTo>
                  <a:pt x="1536" y="404"/>
                  <a:pt x="1522" y="426"/>
                  <a:pt x="1501" y="438"/>
                </a:cubicBezTo>
                <a:cubicBezTo>
                  <a:pt x="1514" y="379"/>
                  <a:pt x="1463" y="441"/>
                  <a:pt x="1441" y="385"/>
                </a:cubicBezTo>
                <a:cubicBezTo>
                  <a:pt x="1448" y="409"/>
                  <a:pt x="1447" y="433"/>
                  <a:pt x="1438" y="456"/>
                </a:cubicBezTo>
                <a:cubicBezTo>
                  <a:pt x="1404" y="393"/>
                  <a:pt x="1402" y="329"/>
                  <a:pt x="1346" y="297"/>
                </a:cubicBezTo>
                <a:cubicBezTo>
                  <a:pt x="1236" y="233"/>
                  <a:pt x="1272" y="214"/>
                  <a:pt x="1207" y="218"/>
                </a:cubicBezTo>
                <a:cubicBezTo>
                  <a:pt x="1143" y="222"/>
                  <a:pt x="1034" y="236"/>
                  <a:pt x="1016" y="317"/>
                </a:cubicBezTo>
                <a:cubicBezTo>
                  <a:pt x="1002" y="379"/>
                  <a:pt x="912" y="486"/>
                  <a:pt x="836" y="474"/>
                </a:cubicBezTo>
                <a:cubicBezTo>
                  <a:pt x="715" y="454"/>
                  <a:pt x="845" y="633"/>
                  <a:pt x="872" y="662"/>
                </a:cubicBezTo>
                <a:cubicBezTo>
                  <a:pt x="1000" y="803"/>
                  <a:pt x="839" y="774"/>
                  <a:pt x="810" y="800"/>
                </a:cubicBezTo>
                <a:cubicBezTo>
                  <a:pt x="774" y="833"/>
                  <a:pt x="690" y="883"/>
                  <a:pt x="638" y="855"/>
                </a:cubicBezTo>
                <a:cubicBezTo>
                  <a:pt x="626" y="848"/>
                  <a:pt x="631" y="766"/>
                  <a:pt x="623" y="746"/>
                </a:cubicBezTo>
                <a:cubicBezTo>
                  <a:pt x="607" y="707"/>
                  <a:pt x="619" y="647"/>
                  <a:pt x="595" y="614"/>
                </a:cubicBezTo>
                <a:cubicBezTo>
                  <a:pt x="579" y="632"/>
                  <a:pt x="562" y="633"/>
                  <a:pt x="545" y="617"/>
                </a:cubicBezTo>
                <a:cubicBezTo>
                  <a:pt x="596" y="715"/>
                  <a:pt x="484" y="740"/>
                  <a:pt x="438" y="657"/>
                </a:cubicBezTo>
                <a:cubicBezTo>
                  <a:pt x="398" y="587"/>
                  <a:pt x="400" y="535"/>
                  <a:pt x="317" y="505"/>
                </a:cubicBezTo>
                <a:cubicBezTo>
                  <a:pt x="289" y="496"/>
                  <a:pt x="261" y="520"/>
                  <a:pt x="243" y="490"/>
                </a:cubicBezTo>
                <a:cubicBezTo>
                  <a:pt x="220" y="453"/>
                  <a:pt x="189" y="482"/>
                  <a:pt x="171" y="453"/>
                </a:cubicBezTo>
                <a:cubicBezTo>
                  <a:pt x="141" y="495"/>
                  <a:pt x="98" y="451"/>
                  <a:pt x="61" y="471"/>
                </a:cubicBezTo>
                <a:cubicBezTo>
                  <a:pt x="19" y="493"/>
                  <a:pt x="49" y="542"/>
                  <a:pt x="19" y="569"/>
                </a:cubicBezTo>
                <a:cubicBezTo>
                  <a:pt x="23" y="533"/>
                  <a:pt x="12" y="508"/>
                  <a:pt x="10" y="480"/>
                </a:cubicBezTo>
                <a:close/>
                <a:moveTo>
                  <a:pt x="1293" y="415"/>
                </a:moveTo>
                <a:cubicBezTo>
                  <a:pt x="1263" y="419"/>
                  <a:pt x="1260" y="454"/>
                  <a:pt x="1266" y="477"/>
                </a:cubicBezTo>
                <a:cubicBezTo>
                  <a:pt x="1308" y="483"/>
                  <a:pt x="1300" y="440"/>
                  <a:pt x="1293" y="415"/>
                </a:cubicBezTo>
                <a:close/>
                <a:moveTo>
                  <a:pt x="527" y="765"/>
                </a:moveTo>
                <a:cubicBezTo>
                  <a:pt x="550" y="758"/>
                  <a:pt x="570" y="746"/>
                  <a:pt x="586" y="729"/>
                </a:cubicBezTo>
                <a:cubicBezTo>
                  <a:pt x="564" y="736"/>
                  <a:pt x="544" y="748"/>
                  <a:pt x="527" y="765"/>
                </a:cubicBezTo>
                <a:close/>
                <a:moveTo>
                  <a:pt x="376" y="706"/>
                </a:moveTo>
                <a:cubicBezTo>
                  <a:pt x="357" y="725"/>
                  <a:pt x="325" y="739"/>
                  <a:pt x="335" y="772"/>
                </a:cubicBezTo>
                <a:cubicBezTo>
                  <a:pt x="343" y="799"/>
                  <a:pt x="370" y="817"/>
                  <a:pt x="396" y="798"/>
                </a:cubicBezTo>
                <a:cubicBezTo>
                  <a:pt x="377" y="770"/>
                  <a:pt x="383" y="736"/>
                  <a:pt x="376" y="706"/>
                </a:cubicBezTo>
                <a:close/>
                <a:moveTo>
                  <a:pt x="180" y="489"/>
                </a:moveTo>
                <a:cubicBezTo>
                  <a:pt x="180" y="511"/>
                  <a:pt x="187" y="510"/>
                  <a:pt x="200" y="486"/>
                </a:cubicBezTo>
                <a:cubicBezTo>
                  <a:pt x="192" y="481"/>
                  <a:pt x="186" y="482"/>
                  <a:pt x="180" y="48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8" name="꙱ Palestine (State of Palestine) (PS) (H)">
            <a:extLst>
              <a:ext uri="{FF2B5EF4-FFF2-40B4-BE49-F238E27FC236}">
                <a16:creationId xmlns:a16="http://schemas.microsoft.com/office/drawing/2014/main" id="{1F90AE58-24F4-4CA3-8A92-C8504759BDE0}"/>
              </a:ext>
            </a:extLst>
          </p:cNvPr>
          <p:cNvSpPr>
            <a:spLocks noEditPoints="1"/>
          </p:cNvSpPr>
          <p:nvPr/>
        </p:nvSpPr>
        <p:spPr bwMode="auto">
          <a:xfrm>
            <a:off x="5247999" y="1423485"/>
            <a:ext cx="32267" cy="41827"/>
          </a:xfrm>
          <a:custGeom>
            <a:avLst/>
            <a:gdLst>
              <a:gd name="T0" fmla="*/ 202 w 392"/>
              <a:gd name="T1" fmla="*/ 134 h 504"/>
              <a:gd name="T2" fmla="*/ 282 w 392"/>
              <a:gd name="T3" fmla="*/ 12 h 504"/>
              <a:gd name="T4" fmla="*/ 380 w 392"/>
              <a:gd name="T5" fmla="*/ 99 h 504"/>
              <a:gd name="T6" fmla="*/ 372 w 392"/>
              <a:gd name="T7" fmla="*/ 373 h 504"/>
              <a:gd name="T8" fmla="*/ 211 w 392"/>
              <a:gd name="T9" fmla="*/ 378 h 504"/>
              <a:gd name="T10" fmla="*/ 285 w 392"/>
              <a:gd name="T11" fmla="*/ 275 h 504"/>
              <a:gd name="T12" fmla="*/ 210 w 392"/>
              <a:gd name="T13" fmla="*/ 255 h 504"/>
              <a:gd name="T14" fmla="*/ 202 w 392"/>
              <a:gd name="T15" fmla="*/ 134 h 504"/>
              <a:gd name="T16" fmla="*/ 0 w 392"/>
              <a:gd name="T17" fmla="*/ 441 h 504"/>
              <a:gd name="T18" fmla="*/ 74 w 392"/>
              <a:gd name="T19" fmla="*/ 348 h 504"/>
              <a:gd name="T20" fmla="*/ 17 w 392"/>
              <a:gd name="T21" fmla="*/ 485 h 504"/>
              <a:gd name="T22" fmla="*/ 0 w 392"/>
              <a:gd name="T23" fmla="*/ 441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2" h="504">
                <a:moveTo>
                  <a:pt x="202" y="134"/>
                </a:moveTo>
                <a:cubicBezTo>
                  <a:pt x="217" y="99"/>
                  <a:pt x="222" y="0"/>
                  <a:pt x="282" y="12"/>
                </a:cubicBezTo>
                <a:cubicBezTo>
                  <a:pt x="308" y="17"/>
                  <a:pt x="373" y="48"/>
                  <a:pt x="380" y="99"/>
                </a:cubicBezTo>
                <a:cubicBezTo>
                  <a:pt x="388" y="150"/>
                  <a:pt x="392" y="326"/>
                  <a:pt x="372" y="373"/>
                </a:cubicBezTo>
                <a:cubicBezTo>
                  <a:pt x="367" y="380"/>
                  <a:pt x="176" y="504"/>
                  <a:pt x="211" y="378"/>
                </a:cubicBezTo>
                <a:cubicBezTo>
                  <a:pt x="216" y="361"/>
                  <a:pt x="276" y="272"/>
                  <a:pt x="285" y="275"/>
                </a:cubicBezTo>
                <a:cubicBezTo>
                  <a:pt x="267" y="268"/>
                  <a:pt x="220" y="286"/>
                  <a:pt x="210" y="255"/>
                </a:cubicBezTo>
                <a:cubicBezTo>
                  <a:pt x="190" y="199"/>
                  <a:pt x="210" y="158"/>
                  <a:pt x="202" y="134"/>
                </a:cubicBezTo>
                <a:close/>
                <a:moveTo>
                  <a:pt x="0" y="441"/>
                </a:moveTo>
                <a:cubicBezTo>
                  <a:pt x="29" y="413"/>
                  <a:pt x="55" y="384"/>
                  <a:pt x="74" y="348"/>
                </a:cubicBezTo>
                <a:cubicBezTo>
                  <a:pt x="108" y="364"/>
                  <a:pt x="34" y="468"/>
                  <a:pt x="17" y="485"/>
                </a:cubicBezTo>
                <a:cubicBezTo>
                  <a:pt x="11" y="471"/>
                  <a:pt x="5" y="453"/>
                  <a:pt x="0" y="44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9" name="꙱ Palau (Republic of Palau) (PW) (H)">
            <a:extLst>
              <a:ext uri="{FF2B5EF4-FFF2-40B4-BE49-F238E27FC236}">
                <a16:creationId xmlns:a16="http://schemas.microsoft.com/office/drawing/2014/main" id="{C00F130E-EFAB-4940-B79B-7E1DD06DC536}"/>
              </a:ext>
            </a:extLst>
          </p:cNvPr>
          <p:cNvSpPr>
            <a:spLocks/>
          </p:cNvSpPr>
          <p:nvPr/>
        </p:nvSpPr>
        <p:spPr bwMode="auto">
          <a:xfrm>
            <a:off x="7872342" y="2156054"/>
            <a:ext cx="5976" cy="9560"/>
          </a:xfrm>
          <a:custGeom>
            <a:avLst/>
            <a:gdLst>
              <a:gd name="T0" fmla="*/ 31 w 74"/>
              <a:gd name="T1" fmla="*/ 122 h 122"/>
              <a:gd name="T2" fmla="*/ 55 w 74"/>
              <a:gd name="T3" fmla="*/ 0 h 122"/>
              <a:gd name="T4" fmla="*/ 31 w 74"/>
              <a:gd name="T5" fmla="*/ 12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4" h="122">
                <a:moveTo>
                  <a:pt x="31" y="122"/>
                </a:moveTo>
                <a:cubicBezTo>
                  <a:pt x="55" y="89"/>
                  <a:pt x="74" y="39"/>
                  <a:pt x="55" y="0"/>
                </a:cubicBezTo>
                <a:cubicBezTo>
                  <a:pt x="29" y="31"/>
                  <a:pt x="0" y="84"/>
                  <a:pt x="31" y="12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0" name="꙱ Pakistan (Islamic Republic of Pakistan) (PK) (H)">
            <a:extLst>
              <a:ext uri="{FF2B5EF4-FFF2-40B4-BE49-F238E27FC236}">
                <a16:creationId xmlns:a16="http://schemas.microsoft.com/office/drawing/2014/main" id="{E0D5D020-8F27-4926-8284-7AC6FC7B993E}"/>
              </a:ext>
            </a:extLst>
          </p:cNvPr>
          <p:cNvSpPr>
            <a:spLocks/>
          </p:cNvSpPr>
          <p:nvPr/>
        </p:nvSpPr>
        <p:spPr bwMode="auto">
          <a:xfrm>
            <a:off x="5916036" y="1288444"/>
            <a:ext cx="388393" cy="394368"/>
          </a:xfrm>
          <a:custGeom>
            <a:avLst/>
            <a:gdLst>
              <a:gd name="T0" fmla="*/ 3729 w 4707"/>
              <a:gd name="T1" fmla="*/ 91 h 4783"/>
              <a:gd name="T2" fmla="*/ 4095 w 4707"/>
              <a:gd name="T3" fmla="*/ 285 h 4783"/>
              <a:gd name="T4" fmla="*/ 4211 w 4707"/>
              <a:gd name="T5" fmla="*/ 476 h 4783"/>
              <a:gd name="T6" fmla="*/ 4707 w 4707"/>
              <a:gd name="T7" fmla="*/ 605 h 4783"/>
              <a:gd name="T8" fmla="*/ 4452 w 4707"/>
              <a:gd name="T9" fmla="*/ 849 h 4783"/>
              <a:gd name="T10" fmla="*/ 3950 w 4707"/>
              <a:gd name="T11" fmla="*/ 907 h 4783"/>
              <a:gd name="T12" fmla="*/ 3653 w 4707"/>
              <a:gd name="T13" fmla="*/ 1026 h 4783"/>
              <a:gd name="T14" fmla="*/ 3774 w 4707"/>
              <a:gd name="T15" fmla="*/ 1157 h 4783"/>
              <a:gd name="T16" fmla="*/ 3774 w 4707"/>
              <a:gd name="T17" fmla="*/ 1429 h 4783"/>
              <a:gd name="T18" fmla="*/ 3941 w 4707"/>
              <a:gd name="T19" fmla="*/ 1568 h 4783"/>
              <a:gd name="T20" fmla="*/ 4224 w 4707"/>
              <a:gd name="T21" fmla="*/ 1733 h 4783"/>
              <a:gd name="T22" fmla="*/ 4040 w 4707"/>
              <a:gd name="T23" fmla="*/ 1990 h 4783"/>
              <a:gd name="T24" fmla="*/ 4008 w 4707"/>
              <a:gd name="T25" fmla="*/ 2266 h 4783"/>
              <a:gd name="T26" fmla="*/ 3819 w 4707"/>
              <a:gd name="T27" fmla="*/ 2566 h 4783"/>
              <a:gd name="T28" fmla="*/ 3532 w 4707"/>
              <a:gd name="T29" fmla="*/ 3092 h 4783"/>
              <a:gd name="T30" fmla="*/ 3245 w 4707"/>
              <a:gd name="T31" fmla="*/ 3331 h 4783"/>
              <a:gd name="T32" fmla="*/ 3047 w 4707"/>
              <a:gd name="T33" fmla="*/ 3282 h 4783"/>
              <a:gd name="T34" fmla="*/ 2881 w 4707"/>
              <a:gd name="T35" fmla="*/ 3766 h 4783"/>
              <a:gd name="T36" fmla="*/ 3180 w 4707"/>
              <a:gd name="T37" fmla="*/ 4096 h 4783"/>
              <a:gd name="T38" fmla="*/ 3331 w 4707"/>
              <a:gd name="T39" fmla="*/ 4423 h 4783"/>
              <a:gd name="T40" fmla="*/ 3364 w 4707"/>
              <a:gd name="T41" fmla="*/ 4550 h 4783"/>
              <a:gd name="T42" fmla="*/ 3118 w 4707"/>
              <a:gd name="T43" fmla="*/ 4567 h 4783"/>
              <a:gd name="T44" fmla="*/ 3044 w 4707"/>
              <a:gd name="T45" fmla="*/ 4632 h 4783"/>
              <a:gd name="T46" fmla="*/ 2645 w 4707"/>
              <a:gd name="T47" fmla="*/ 4583 h 4783"/>
              <a:gd name="T48" fmla="*/ 2494 w 4707"/>
              <a:gd name="T49" fmla="*/ 4779 h 4783"/>
              <a:gd name="T50" fmla="*/ 2432 w 4707"/>
              <a:gd name="T51" fmla="*/ 4720 h 4783"/>
              <a:gd name="T52" fmla="*/ 2384 w 4707"/>
              <a:gd name="T53" fmla="*/ 4729 h 4783"/>
              <a:gd name="T54" fmla="*/ 2321 w 4707"/>
              <a:gd name="T55" fmla="*/ 4723 h 4783"/>
              <a:gd name="T56" fmla="*/ 2215 w 4707"/>
              <a:gd name="T57" fmla="*/ 4574 h 4783"/>
              <a:gd name="T58" fmla="*/ 1987 w 4707"/>
              <a:gd name="T59" fmla="*/ 4364 h 4783"/>
              <a:gd name="T60" fmla="*/ 1790 w 4707"/>
              <a:gd name="T61" fmla="*/ 4173 h 4783"/>
              <a:gd name="T62" fmla="*/ 1731 w 4707"/>
              <a:gd name="T63" fmla="*/ 4198 h 4783"/>
              <a:gd name="T64" fmla="*/ 1375 w 4707"/>
              <a:gd name="T65" fmla="*/ 4277 h 4783"/>
              <a:gd name="T66" fmla="*/ 1143 w 4707"/>
              <a:gd name="T67" fmla="*/ 4188 h 4783"/>
              <a:gd name="T68" fmla="*/ 997 w 4707"/>
              <a:gd name="T69" fmla="*/ 4271 h 4783"/>
              <a:gd name="T70" fmla="*/ 606 w 4707"/>
              <a:gd name="T71" fmla="*/ 4265 h 4783"/>
              <a:gd name="T72" fmla="*/ 430 w 4707"/>
              <a:gd name="T73" fmla="*/ 4227 h 4783"/>
              <a:gd name="T74" fmla="*/ 854 w 4707"/>
              <a:gd name="T75" fmla="*/ 3722 h 4783"/>
              <a:gd name="T76" fmla="*/ 747 w 4707"/>
              <a:gd name="T77" fmla="*/ 3549 h 4783"/>
              <a:gd name="T78" fmla="*/ 655 w 4707"/>
              <a:gd name="T79" fmla="*/ 3201 h 4783"/>
              <a:gd name="T80" fmla="*/ 227 w 4707"/>
              <a:gd name="T81" fmla="*/ 2871 h 4783"/>
              <a:gd name="T82" fmla="*/ 386 w 4707"/>
              <a:gd name="T83" fmla="*/ 2742 h 4783"/>
              <a:gd name="T84" fmla="*/ 946 w 4707"/>
              <a:gd name="T85" fmla="*/ 2760 h 4783"/>
              <a:gd name="T86" fmla="*/ 1334 w 4707"/>
              <a:gd name="T87" fmla="*/ 2705 h 4783"/>
              <a:gd name="T88" fmla="*/ 1622 w 4707"/>
              <a:gd name="T89" fmla="*/ 2518 h 4783"/>
              <a:gd name="T90" fmla="*/ 1607 w 4707"/>
              <a:gd name="T91" fmla="*/ 2294 h 4783"/>
              <a:gd name="T92" fmla="*/ 2013 w 4707"/>
              <a:gd name="T93" fmla="*/ 2077 h 4783"/>
              <a:gd name="T94" fmla="*/ 2120 w 4707"/>
              <a:gd name="T95" fmla="*/ 1917 h 4783"/>
              <a:gd name="T96" fmla="*/ 2200 w 4707"/>
              <a:gd name="T97" fmla="*/ 1907 h 4783"/>
              <a:gd name="T98" fmla="*/ 2394 w 4707"/>
              <a:gd name="T99" fmla="*/ 1717 h 4783"/>
              <a:gd name="T100" fmla="*/ 2426 w 4707"/>
              <a:gd name="T101" fmla="*/ 1469 h 4783"/>
              <a:gd name="T102" fmla="*/ 2591 w 4707"/>
              <a:gd name="T103" fmla="*/ 1275 h 4783"/>
              <a:gd name="T104" fmla="*/ 2805 w 4707"/>
              <a:gd name="T105" fmla="*/ 1106 h 4783"/>
              <a:gd name="T106" fmla="*/ 2788 w 4707"/>
              <a:gd name="T107" fmla="*/ 925 h 4783"/>
              <a:gd name="T108" fmla="*/ 2911 w 4707"/>
              <a:gd name="T109" fmla="*/ 712 h 4783"/>
              <a:gd name="T110" fmla="*/ 2776 w 4707"/>
              <a:gd name="T111" fmla="*/ 450 h 4783"/>
              <a:gd name="T112" fmla="*/ 2782 w 4707"/>
              <a:gd name="T113" fmla="*/ 291 h 4783"/>
              <a:gd name="T114" fmla="*/ 2866 w 4707"/>
              <a:gd name="T115" fmla="*/ 260 h 4783"/>
              <a:gd name="T116" fmla="*/ 3085 w 4707"/>
              <a:gd name="T117" fmla="*/ 120 h 4783"/>
              <a:gd name="T118" fmla="*/ 3519 w 4707"/>
              <a:gd name="T119" fmla="*/ 104 h 4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07" h="4783">
                <a:moveTo>
                  <a:pt x="3519" y="104"/>
                </a:moveTo>
                <a:cubicBezTo>
                  <a:pt x="3553" y="73"/>
                  <a:pt x="3691" y="0"/>
                  <a:pt x="3729" y="91"/>
                </a:cubicBezTo>
                <a:cubicBezTo>
                  <a:pt x="3765" y="25"/>
                  <a:pt x="3861" y="79"/>
                  <a:pt x="3890" y="124"/>
                </a:cubicBezTo>
                <a:cubicBezTo>
                  <a:pt x="3925" y="175"/>
                  <a:pt x="4054" y="116"/>
                  <a:pt x="4095" y="285"/>
                </a:cubicBezTo>
                <a:cubicBezTo>
                  <a:pt x="4103" y="314"/>
                  <a:pt x="4100" y="365"/>
                  <a:pt x="4112" y="390"/>
                </a:cubicBezTo>
                <a:cubicBezTo>
                  <a:pt x="4124" y="417"/>
                  <a:pt x="4187" y="455"/>
                  <a:pt x="4211" y="476"/>
                </a:cubicBezTo>
                <a:cubicBezTo>
                  <a:pt x="4241" y="503"/>
                  <a:pt x="4282" y="458"/>
                  <a:pt x="4311" y="450"/>
                </a:cubicBezTo>
                <a:cubicBezTo>
                  <a:pt x="4316" y="578"/>
                  <a:pt x="4584" y="609"/>
                  <a:pt x="4707" y="605"/>
                </a:cubicBezTo>
                <a:cubicBezTo>
                  <a:pt x="4672" y="637"/>
                  <a:pt x="4511" y="713"/>
                  <a:pt x="4524" y="753"/>
                </a:cubicBezTo>
                <a:cubicBezTo>
                  <a:pt x="4533" y="779"/>
                  <a:pt x="4468" y="823"/>
                  <a:pt x="4452" y="849"/>
                </a:cubicBezTo>
                <a:cubicBezTo>
                  <a:pt x="4439" y="871"/>
                  <a:pt x="4258" y="894"/>
                  <a:pt x="4226" y="916"/>
                </a:cubicBezTo>
                <a:cubicBezTo>
                  <a:pt x="4136" y="978"/>
                  <a:pt x="4056" y="929"/>
                  <a:pt x="3950" y="907"/>
                </a:cubicBezTo>
                <a:cubicBezTo>
                  <a:pt x="3864" y="889"/>
                  <a:pt x="3759" y="832"/>
                  <a:pt x="3676" y="883"/>
                </a:cubicBezTo>
                <a:cubicBezTo>
                  <a:pt x="3619" y="918"/>
                  <a:pt x="3581" y="996"/>
                  <a:pt x="3653" y="1026"/>
                </a:cubicBezTo>
                <a:cubicBezTo>
                  <a:pt x="3718" y="1054"/>
                  <a:pt x="3628" y="1093"/>
                  <a:pt x="3682" y="1110"/>
                </a:cubicBezTo>
                <a:cubicBezTo>
                  <a:pt x="3700" y="1116"/>
                  <a:pt x="3821" y="1110"/>
                  <a:pt x="3774" y="1157"/>
                </a:cubicBezTo>
                <a:cubicBezTo>
                  <a:pt x="3732" y="1199"/>
                  <a:pt x="3676" y="1229"/>
                  <a:pt x="3756" y="1277"/>
                </a:cubicBezTo>
                <a:cubicBezTo>
                  <a:pt x="3830" y="1322"/>
                  <a:pt x="3736" y="1384"/>
                  <a:pt x="3774" y="1429"/>
                </a:cubicBezTo>
                <a:cubicBezTo>
                  <a:pt x="3809" y="1470"/>
                  <a:pt x="3885" y="1485"/>
                  <a:pt x="3885" y="1526"/>
                </a:cubicBezTo>
                <a:cubicBezTo>
                  <a:pt x="3884" y="1557"/>
                  <a:pt x="3896" y="1560"/>
                  <a:pt x="3941" y="1568"/>
                </a:cubicBezTo>
                <a:cubicBezTo>
                  <a:pt x="4028" y="1582"/>
                  <a:pt x="3983" y="1659"/>
                  <a:pt x="4063" y="1676"/>
                </a:cubicBezTo>
                <a:cubicBezTo>
                  <a:pt x="4108" y="1686"/>
                  <a:pt x="4192" y="1695"/>
                  <a:pt x="4224" y="1733"/>
                </a:cubicBezTo>
                <a:cubicBezTo>
                  <a:pt x="4263" y="1779"/>
                  <a:pt x="4138" y="1824"/>
                  <a:pt x="4113" y="1836"/>
                </a:cubicBezTo>
                <a:cubicBezTo>
                  <a:pt x="4048" y="1866"/>
                  <a:pt x="3974" y="1925"/>
                  <a:pt x="4040" y="1990"/>
                </a:cubicBezTo>
                <a:cubicBezTo>
                  <a:pt x="4088" y="2038"/>
                  <a:pt x="4022" y="2165"/>
                  <a:pt x="4106" y="2166"/>
                </a:cubicBezTo>
                <a:cubicBezTo>
                  <a:pt x="4098" y="2201"/>
                  <a:pt x="4040" y="2228"/>
                  <a:pt x="4008" y="2266"/>
                </a:cubicBezTo>
                <a:cubicBezTo>
                  <a:pt x="3968" y="2314"/>
                  <a:pt x="3876" y="2411"/>
                  <a:pt x="3920" y="2447"/>
                </a:cubicBezTo>
                <a:cubicBezTo>
                  <a:pt x="4000" y="2513"/>
                  <a:pt x="3851" y="2550"/>
                  <a:pt x="3819" y="2566"/>
                </a:cubicBezTo>
                <a:cubicBezTo>
                  <a:pt x="3767" y="2592"/>
                  <a:pt x="3795" y="2708"/>
                  <a:pt x="3727" y="2845"/>
                </a:cubicBezTo>
                <a:cubicBezTo>
                  <a:pt x="3670" y="2961"/>
                  <a:pt x="3546" y="2935"/>
                  <a:pt x="3532" y="3092"/>
                </a:cubicBezTo>
                <a:cubicBezTo>
                  <a:pt x="3527" y="3148"/>
                  <a:pt x="3467" y="3182"/>
                  <a:pt x="3447" y="3232"/>
                </a:cubicBezTo>
                <a:cubicBezTo>
                  <a:pt x="3405" y="3337"/>
                  <a:pt x="3345" y="3305"/>
                  <a:pt x="3245" y="3331"/>
                </a:cubicBezTo>
                <a:cubicBezTo>
                  <a:pt x="3211" y="3340"/>
                  <a:pt x="3169" y="3376"/>
                  <a:pt x="3133" y="3371"/>
                </a:cubicBezTo>
                <a:cubicBezTo>
                  <a:pt x="3089" y="3366"/>
                  <a:pt x="3069" y="3313"/>
                  <a:pt x="3047" y="3282"/>
                </a:cubicBezTo>
                <a:cubicBezTo>
                  <a:pt x="2996" y="3210"/>
                  <a:pt x="2919" y="3320"/>
                  <a:pt x="2899" y="3365"/>
                </a:cubicBezTo>
                <a:cubicBezTo>
                  <a:pt x="2839" y="3500"/>
                  <a:pt x="2632" y="3703"/>
                  <a:pt x="2881" y="3766"/>
                </a:cubicBezTo>
                <a:cubicBezTo>
                  <a:pt x="2967" y="3787"/>
                  <a:pt x="3010" y="3792"/>
                  <a:pt x="3001" y="3897"/>
                </a:cubicBezTo>
                <a:cubicBezTo>
                  <a:pt x="2979" y="4189"/>
                  <a:pt x="3132" y="4053"/>
                  <a:pt x="3180" y="4096"/>
                </a:cubicBezTo>
                <a:cubicBezTo>
                  <a:pt x="3206" y="4120"/>
                  <a:pt x="3185" y="4185"/>
                  <a:pt x="3208" y="4218"/>
                </a:cubicBezTo>
                <a:cubicBezTo>
                  <a:pt x="3256" y="4287"/>
                  <a:pt x="3308" y="4338"/>
                  <a:pt x="3331" y="4423"/>
                </a:cubicBezTo>
                <a:cubicBezTo>
                  <a:pt x="3340" y="4455"/>
                  <a:pt x="3358" y="4445"/>
                  <a:pt x="3326" y="4468"/>
                </a:cubicBezTo>
                <a:cubicBezTo>
                  <a:pt x="3301" y="4486"/>
                  <a:pt x="3341" y="4533"/>
                  <a:pt x="3364" y="4550"/>
                </a:cubicBezTo>
                <a:cubicBezTo>
                  <a:pt x="3308" y="4594"/>
                  <a:pt x="3249" y="4646"/>
                  <a:pt x="3202" y="4566"/>
                </a:cubicBezTo>
                <a:cubicBezTo>
                  <a:pt x="3180" y="4531"/>
                  <a:pt x="3146" y="4557"/>
                  <a:pt x="3118" y="4567"/>
                </a:cubicBezTo>
                <a:cubicBezTo>
                  <a:pt x="3104" y="4574"/>
                  <a:pt x="3089" y="4579"/>
                  <a:pt x="3077" y="4582"/>
                </a:cubicBezTo>
                <a:cubicBezTo>
                  <a:pt x="3054" y="4594"/>
                  <a:pt x="3069" y="4622"/>
                  <a:pt x="3044" y="4632"/>
                </a:cubicBezTo>
                <a:cubicBezTo>
                  <a:pt x="2965" y="4666"/>
                  <a:pt x="2875" y="4589"/>
                  <a:pt x="2791" y="4593"/>
                </a:cubicBezTo>
                <a:cubicBezTo>
                  <a:pt x="2746" y="4596"/>
                  <a:pt x="2687" y="4604"/>
                  <a:pt x="2645" y="4583"/>
                </a:cubicBezTo>
                <a:cubicBezTo>
                  <a:pt x="2648" y="4616"/>
                  <a:pt x="2677" y="4708"/>
                  <a:pt x="2617" y="4708"/>
                </a:cubicBezTo>
                <a:cubicBezTo>
                  <a:pt x="2567" y="4708"/>
                  <a:pt x="2490" y="4709"/>
                  <a:pt x="2494" y="4779"/>
                </a:cubicBezTo>
                <a:cubicBezTo>
                  <a:pt x="2490" y="4738"/>
                  <a:pt x="2485" y="4739"/>
                  <a:pt x="2479" y="4782"/>
                </a:cubicBezTo>
                <a:cubicBezTo>
                  <a:pt x="2459" y="4765"/>
                  <a:pt x="2446" y="4741"/>
                  <a:pt x="2432" y="4720"/>
                </a:cubicBezTo>
                <a:cubicBezTo>
                  <a:pt x="2442" y="4738"/>
                  <a:pt x="2445" y="4758"/>
                  <a:pt x="2440" y="4779"/>
                </a:cubicBezTo>
                <a:cubicBezTo>
                  <a:pt x="2418" y="4765"/>
                  <a:pt x="2400" y="4749"/>
                  <a:pt x="2384" y="4729"/>
                </a:cubicBezTo>
                <a:cubicBezTo>
                  <a:pt x="2397" y="4783"/>
                  <a:pt x="2354" y="4752"/>
                  <a:pt x="2321" y="4770"/>
                </a:cubicBezTo>
                <a:lnTo>
                  <a:pt x="2321" y="4723"/>
                </a:lnTo>
                <a:cubicBezTo>
                  <a:pt x="2285" y="4749"/>
                  <a:pt x="2239" y="4700"/>
                  <a:pt x="2280" y="4675"/>
                </a:cubicBezTo>
                <a:cubicBezTo>
                  <a:pt x="2232" y="4684"/>
                  <a:pt x="2164" y="4614"/>
                  <a:pt x="2215" y="4574"/>
                </a:cubicBezTo>
                <a:cubicBezTo>
                  <a:pt x="2158" y="4542"/>
                  <a:pt x="2189" y="4448"/>
                  <a:pt x="2142" y="4425"/>
                </a:cubicBezTo>
                <a:cubicBezTo>
                  <a:pt x="2116" y="4412"/>
                  <a:pt x="1983" y="4406"/>
                  <a:pt x="1987" y="4364"/>
                </a:cubicBezTo>
                <a:cubicBezTo>
                  <a:pt x="1994" y="4278"/>
                  <a:pt x="1975" y="4253"/>
                  <a:pt x="1933" y="4185"/>
                </a:cubicBezTo>
                <a:cubicBezTo>
                  <a:pt x="1901" y="4135"/>
                  <a:pt x="1807" y="4083"/>
                  <a:pt x="1790" y="4173"/>
                </a:cubicBezTo>
                <a:cubicBezTo>
                  <a:pt x="1841" y="4171"/>
                  <a:pt x="1875" y="4125"/>
                  <a:pt x="1903" y="4194"/>
                </a:cubicBezTo>
                <a:cubicBezTo>
                  <a:pt x="1848" y="4159"/>
                  <a:pt x="1787" y="4181"/>
                  <a:pt x="1731" y="4198"/>
                </a:cubicBezTo>
                <a:cubicBezTo>
                  <a:pt x="1673" y="4217"/>
                  <a:pt x="1617" y="4196"/>
                  <a:pt x="1561" y="4213"/>
                </a:cubicBezTo>
                <a:cubicBezTo>
                  <a:pt x="1531" y="4222"/>
                  <a:pt x="1321" y="4219"/>
                  <a:pt x="1375" y="4277"/>
                </a:cubicBezTo>
                <a:cubicBezTo>
                  <a:pt x="1350" y="4285"/>
                  <a:pt x="1334" y="4273"/>
                  <a:pt x="1333" y="4248"/>
                </a:cubicBezTo>
                <a:cubicBezTo>
                  <a:pt x="1252" y="4290"/>
                  <a:pt x="1187" y="4168"/>
                  <a:pt x="1143" y="4188"/>
                </a:cubicBezTo>
                <a:lnTo>
                  <a:pt x="1164" y="4218"/>
                </a:lnTo>
                <a:cubicBezTo>
                  <a:pt x="1123" y="4226"/>
                  <a:pt x="955" y="4172"/>
                  <a:pt x="997" y="4271"/>
                </a:cubicBezTo>
                <a:cubicBezTo>
                  <a:pt x="955" y="4250"/>
                  <a:pt x="634" y="4226"/>
                  <a:pt x="662" y="4307"/>
                </a:cubicBezTo>
                <a:cubicBezTo>
                  <a:pt x="640" y="4306"/>
                  <a:pt x="623" y="4275"/>
                  <a:pt x="606" y="4265"/>
                </a:cubicBezTo>
                <a:cubicBezTo>
                  <a:pt x="576" y="4247"/>
                  <a:pt x="575" y="4288"/>
                  <a:pt x="557" y="4299"/>
                </a:cubicBezTo>
                <a:cubicBezTo>
                  <a:pt x="482" y="4342"/>
                  <a:pt x="428" y="4293"/>
                  <a:pt x="430" y="4227"/>
                </a:cubicBezTo>
                <a:cubicBezTo>
                  <a:pt x="434" y="4138"/>
                  <a:pt x="413" y="3817"/>
                  <a:pt x="585" y="3856"/>
                </a:cubicBezTo>
                <a:cubicBezTo>
                  <a:pt x="534" y="3723"/>
                  <a:pt x="839" y="3795"/>
                  <a:pt x="854" y="3722"/>
                </a:cubicBezTo>
                <a:cubicBezTo>
                  <a:pt x="861" y="3691"/>
                  <a:pt x="873" y="3570"/>
                  <a:pt x="859" y="3559"/>
                </a:cubicBezTo>
                <a:cubicBezTo>
                  <a:pt x="826" y="3533"/>
                  <a:pt x="783" y="3552"/>
                  <a:pt x="747" y="3549"/>
                </a:cubicBezTo>
                <a:cubicBezTo>
                  <a:pt x="694" y="3546"/>
                  <a:pt x="702" y="3459"/>
                  <a:pt x="701" y="3424"/>
                </a:cubicBezTo>
                <a:cubicBezTo>
                  <a:pt x="698" y="3355"/>
                  <a:pt x="676" y="3267"/>
                  <a:pt x="655" y="3201"/>
                </a:cubicBezTo>
                <a:cubicBezTo>
                  <a:pt x="645" y="3171"/>
                  <a:pt x="591" y="3169"/>
                  <a:pt x="565" y="3152"/>
                </a:cubicBezTo>
                <a:cubicBezTo>
                  <a:pt x="406" y="3062"/>
                  <a:pt x="336" y="3092"/>
                  <a:pt x="227" y="2871"/>
                </a:cubicBezTo>
                <a:cubicBezTo>
                  <a:pt x="171" y="2769"/>
                  <a:pt x="81" y="2687"/>
                  <a:pt x="0" y="2606"/>
                </a:cubicBezTo>
                <a:cubicBezTo>
                  <a:pt x="148" y="2639"/>
                  <a:pt x="253" y="2703"/>
                  <a:pt x="386" y="2742"/>
                </a:cubicBezTo>
                <a:cubicBezTo>
                  <a:pt x="568" y="2787"/>
                  <a:pt x="756" y="2727"/>
                  <a:pt x="814" y="2733"/>
                </a:cubicBezTo>
                <a:cubicBezTo>
                  <a:pt x="862" y="2736"/>
                  <a:pt x="905" y="2749"/>
                  <a:pt x="946" y="2760"/>
                </a:cubicBezTo>
                <a:cubicBezTo>
                  <a:pt x="1003" y="2775"/>
                  <a:pt x="1035" y="2748"/>
                  <a:pt x="1084" y="2721"/>
                </a:cubicBezTo>
                <a:cubicBezTo>
                  <a:pt x="1158" y="2682"/>
                  <a:pt x="1236" y="2739"/>
                  <a:pt x="1334" y="2705"/>
                </a:cubicBezTo>
                <a:cubicBezTo>
                  <a:pt x="1398" y="2679"/>
                  <a:pt x="1463" y="2672"/>
                  <a:pt x="1527" y="2654"/>
                </a:cubicBezTo>
                <a:cubicBezTo>
                  <a:pt x="1734" y="2593"/>
                  <a:pt x="1621" y="2559"/>
                  <a:pt x="1622" y="2518"/>
                </a:cubicBezTo>
                <a:cubicBezTo>
                  <a:pt x="1627" y="2495"/>
                  <a:pt x="1627" y="2480"/>
                  <a:pt x="1632" y="2458"/>
                </a:cubicBezTo>
                <a:cubicBezTo>
                  <a:pt x="1627" y="2402"/>
                  <a:pt x="1602" y="2350"/>
                  <a:pt x="1607" y="2294"/>
                </a:cubicBezTo>
                <a:cubicBezTo>
                  <a:pt x="1617" y="2192"/>
                  <a:pt x="1639" y="2256"/>
                  <a:pt x="1706" y="2143"/>
                </a:cubicBezTo>
                <a:cubicBezTo>
                  <a:pt x="1789" y="2000"/>
                  <a:pt x="1772" y="2206"/>
                  <a:pt x="2013" y="2077"/>
                </a:cubicBezTo>
                <a:cubicBezTo>
                  <a:pt x="1990" y="2053"/>
                  <a:pt x="1949" y="2053"/>
                  <a:pt x="1938" y="2015"/>
                </a:cubicBezTo>
                <a:cubicBezTo>
                  <a:pt x="2089" y="1992"/>
                  <a:pt x="2059" y="1917"/>
                  <a:pt x="2120" y="1917"/>
                </a:cubicBezTo>
                <a:cubicBezTo>
                  <a:pt x="2142" y="1918"/>
                  <a:pt x="2166" y="1924"/>
                  <a:pt x="2194" y="1935"/>
                </a:cubicBezTo>
                <a:cubicBezTo>
                  <a:pt x="2206" y="1920"/>
                  <a:pt x="2199" y="1917"/>
                  <a:pt x="2200" y="1907"/>
                </a:cubicBezTo>
                <a:cubicBezTo>
                  <a:pt x="2312" y="1924"/>
                  <a:pt x="2273" y="2026"/>
                  <a:pt x="2369" y="1960"/>
                </a:cubicBezTo>
                <a:cubicBezTo>
                  <a:pt x="2439" y="1891"/>
                  <a:pt x="2418" y="1857"/>
                  <a:pt x="2394" y="1717"/>
                </a:cubicBezTo>
                <a:cubicBezTo>
                  <a:pt x="2363" y="1650"/>
                  <a:pt x="2444" y="1661"/>
                  <a:pt x="2430" y="1535"/>
                </a:cubicBezTo>
                <a:cubicBezTo>
                  <a:pt x="2428" y="1509"/>
                  <a:pt x="2417" y="1485"/>
                  <a:pt x="2426" y="1469"/>
                </a:cubicBezTo>
                <a:cubicBezTo>
                  <a:pt x="2450" y="1428"/>
                  <a:pt x="2567" y="1482"/>
                  <a:pt x="2631" y="1381"/>
                </a:cubicBezTo>
                <a:cubicBezTo>
                  <a:pt x="2646" y="1355"/>
                  <a:pt x="2597" y="1301"/>
                  <a:pt x="2591" y="1275"/>
                </a:cubicBezTo>
                <a:cubicBezTo>
                  <a:pt x="2578" y="1219"/>
                  <a:pt x="2439" y="1177"/>
                  <a:pt x="2485" y="1131"/>
                </a:cubicBezTo>
                <a:cubicBezTo>
                  <a:pt x="2523" y="1090"/>
                  <a:pt x="2692" y="1208"/>
                  <a:pt x="2805" y="1106"/>
                </a:cubicBezTo>
                <a:cubicBezTo>
                  <a:pt x="2902" y="1009"/>
                  <a:pt x="2747" y="981"/>
                  <a:pt x="2757" y="937"/>
                </a:cubicBezTo>
                <a:cubicBezTo>
                  <a:pt x="2758" y="930"/>
                  <a:pt x="2770" y="926"/>
                  <a:pt x="2788" y="925"/>
                </a:cubicBezTo>
                <a:cubicBezTo>
                  <a:pt x="2761" y="869"/>
                  <a:pt x="2853" y="846"/>
                  <a:pt x="2879" y="781"/>
                </a:cubicBezTo>
                <a:cubicBezTo>
                  <a:pt x="2890" y="752"/>
                  <a:pt x="2885" y="732"/>
                  <a:pt x="2911" y="712"/>
                </a:cubicBezTo>
                <a:cubicBezTo>
                  <a:pt x="2912" y="682"/>
                  <a:pt x="2848" y="684"/>
                  <a:pt x="2891" y="633"/>
                </a:cubicBezTo>
                <a:cubicBezTo>
                  <a:pt x="2873" y="570"/>
                  <a:pt x="2820" y="500"/>
                  <a:pt x="2776" y="450"/>
                </a:cubicBezTo>
                <a:cubicBezTo>
                  <a:pt x="2756" y="435"/>
                  <a:pt x="2710" y="414"/>
                  <a:pt x="2719" y="382"/>
                </a:cubicBezTo>
                <a:cubicBezTo>
                  <a:pt x="2720" y="369"/>
                  <a:pt x="2753" y="323"/>
                  <a:pt x="2782" y="291"/>
                </a:cubicBezTo>
                <a:cubicBezTo>
                  <a:pt x="2793" y="274"/>
                  <a:pt x="2809" y="262"/>
                  <a:pt x="2819" y="263"/>
                </a:cubicBezTo>
                <a:cubicBezTo>
                  <a:pt x="2830" y="261"/>
                  <a:pt x="2844" y="271"/>
                  <a:pt x="2866" y="260"/>
                </a:cubicBezTo>
                <a:cubicBezTo>
                  <a:pt x="2898" y="243"/>
                  <a:pt x="2908" y="179"/>
                  <a:pt x="2958" y="165"/>
                </a:cubicBezTo>
                <a:cubicBezTo>
                  <a:pt x="3002" y="153"/>
                  <a:pt x="3040" y="127"/>
                  <a:pt x="3085" y="120"/>
                </a:cubicBezTo>
                <a:cubicBezTo>
                  <a:pt x="3179" y="104"/>
                  <a:pt x="3284" y="116"/>
                  <a:pt x="3386" y="94"/>
                </a:cubicBezTo>
                <a:cubicBezTo>
                  <a:pt x="3435" y="83"/>
                  <a:pt x="3470" y="149"/>
                  <a:pt x="3519" y="10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1" name="꙱ Oman (Sultanate of Oman) (OM) (H)">
            <a:extLst>
              <a:ext uri="{FF2B5EF4-FFF2-40B4-BE49-F238E27FC236}">
                <a16:creationId xmlns:a16="http://schemas.microsoft.com/office/drawing/2014/main" id="{4B5F0A60-D463-4589-B2BC-13E38F0126E0}"/>
              </a:ext>
            </a:extLst>
          </p:cNvPr>
          <p:cNvSpPr>
            <a:spLocks noEditPoints="1"/>
          </p:cNvSpPr>
          <p:nvPr/>
        </p:nvSpPr>
        <p:spPr bwMode="auto">
          <a:xfrm>
            <a:off x="5721241" y="1606328"/>
            <a:ext cx="198379" cy="285619"/>
          </a:xfrm>
          <a:custGeom>
            <a:avLst/>
            <a:gdLst>
              <a:gd name="T0" fmla="*/ 0 w 2408"/>
              <a:gd name="T1" fmla="*/ 2601 h 3457"/>
              <a:gd name="T2" fmla="*/ 899 w 2408"/>
              <a:gd name="T3" fmla="*/ 2282 h 3457"/>
              <a:gd name="T4" fmla="*/ 1022 w 2408"/>
              <a:gd name="T5" fmla="*/ 1787 h 3457"/>
              <a:gd name="T6" fmla="*/ 1041 w 2408"/>
              <a:gd name="T7" fmla="*/ 1488 h 3457"/>
              <a:gd name="T8" fmla="*/ 896 w 2408"/>
              <a:gd name="T9" fmla="*/ 1306 h 3457"/>
              <a:gd name="T10" fmla="*/ 949 w 2408"/>
              <a:gd name="T11" fmla="*/ 870 h 3457"/>
              <a:gd name="T12" fmla="*/ 1095 w 2408"/>
              <a:gd name="T13" fmla="*/ 826 h 3457"/>
              <a:gd name="T14" fmla="*/ 1048 w 2408"/>
              <a:gd name="T15" fmla="*/ 744 h 3457"/>
              <a:gd name="T16" fmla="*/ 1043 w 2408"/>
              <a:gd name="T17" fmla="*/ 511 h 3457"/>
              <a:gd name="T18" fmla="*/ 1095 w 2408"/>
              <a:gd name="T19" fmla="*/ 549 h 3457"/>
              <a:gd name="T20" fmla="*/ 1187 w 2408"/>
              <a:gd name="T21" fmla="*/ 511 h 3457"/>
              <a:gd name="T22" fmla="*/ 1360 w 2408"/>
              <a:gd name="T23" fmla="*/ 771 h 3457"/>
              <a:gd name="T24" fmla="*/ 1712 w 2408"/>
              <a:gd name="T25" fmla="*/ 936 h 3457"/>
              <a:gd name="T26" fmla="*/ 1889 w 2408"/>
              <a:gd name="T27" fmla="*/ 980 h 3457"/>
              <a:gd name="T28" fmla="*/ 2066 w 2408"/>
              <a:gd name="T29" fmla="*/ 1148 h 3457"/>
              <a:gd name="T30" fmla="*/ 2170 w 2408"/>
              <a:gd name="T31" fmla="*/ 1293 h 3457"/>
              <a:gd name="T32" fmla="*/ 2284 w 2408"/>
              <a:gd name="T33" fmla="*/ 1362 h 3457"/>
              <a:gd name="T34" fmla="*/ 2243 w 2408"/>
              <a:gd name="T35" fmla="*/ 1661 h 3457"/>
              <a:gd name="T36" fmla="*/ 2009 w 2408"/>
              <a:gd name="T37" fmla="*/ 2018 h 3457"/>
              <a:gd name="T38" fmla="*/ 1931 w 2408"/>
              <a:gd name="T39" fmla="*/ 2137 h 3457"/>
              <a:gd name="T40" fmla="*/ 1840 w 2408"/>
              <a:gd name="T41" fmla="*/ 2075 h 3457"/>
              <a:gd name="T42" fmla="*/ 1760 w 2408"/>
              <a:gd name="T43" fmla="*/ 2320 h 3457"/>
              <a:gd name="T44" fmla="*/ 1736 w 2408"/>
              <a:gd name="T45" fmla="*/ 2644 h 3457"/>
              <a:gd name="T46" fmla="*/ 1401 w 2408"/>
              <a:gd name="T47" fmla="*/ 2963 h 3457"/>
              <a:gd name="T48" fmla="*/ 1218 w 2408"/>
              <a:gd name="T49" fmla="*/ 3019 h 3457"/>
              <a:gd name="T50" fmla="*/ 1066 w 2408"/>
              <a:gd name="T51" fmla="*/ 3097 h 3457"/>
              <a:gd name="T52" fmla="*/ 1048 w 2408"/>
              <a:gd name="T53" fmla="*/ 3233 h 3457"/>
              <a:gd name="T54" fmla="*/ 886 w 2408"/>
              <a:gd name="T55" fmla="*/ 3352 h 3457"/>
              <a:gd name="T56" fmla="*/ 775 w 2408"/>
              <a:gd name="T57" fmla="*/ 3331 h 3457"/>
              <a:gd name="T58" fmla="*/ 400 w 2408"/>
              <a:gd name="T59" fmla="*/ 3453 h 3457"/>
              <a:gd name="T60" fmla="*/ 264 w 2408"/>
              <a:gd name="T61" fmla="*/ 3233 h 3457"/>
              <a:gd name="T62" fmla="*/ 115 w 2408"/>
              <a:gd name="T63" fmla="*/ 2866 h 3457"/>
              <a:gd name="T64" fmla="*/ 0 w 2408"/>
              <a:gd name="T65" fmla="*/ 2601 h 3457"/>
              <a:gd name="T66" fmla="*/ 2027 w 2408"/>
              <a:gd name="T67" fmla="*/ 2211 h 3457"/>
              <a:gd name="T68" fmla="*/ 2104 w 2408"/>
              <a:gd name="T69" fmla="*/ 2096 h 3457"/>
              <a:gd name="T70" fmla="*/ 2084 w 2408"/>
              <a:gd name="T71" fmla="*/ 2027 h 3457"/>
              <a:gd name="T72" fmla="*/ 2027 w 2408"/>
              <a:gd name="T73" fmla="*/ 2211 h 3457"/>
              <a:gd name="T74" fmla="*/ 1065 w 2408"/>
              <a:gd name="T75" fmla="*/ 107 h 3457"/>
              <a:gd name="T76" fmla="*/ 1098 w 2408"/>
              <a:gd name="T77" fmla="*/ 38 h 3457"/>
              <a:gd name="T78" fmla="*/ 1140 w 2408"/>
              <a:gd name="T79" fmla="*/ 0 h 3457"/>
              <a:gd name="T80" fmla="*/ 1152 w 2408"/>
              <a:gd name="T81" fmla="*/ 80 h 3457"/>
              <a:gd name="T82" fmla="*/ 1119 w 2408"/>
              <a:gd name="T83" fmla="*/ 265 h 3457"/>
              <a:gd name="T84" fmla="*/ 1065 w 2408"/>
              <a:gd name="T85" fmla="*/ 107 h 3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08" h="3457">
                <a:moveTo>
                  <a:pt x="0" y="2601"/>
                </a:moveTo>
                <a:cubicBezTo>
                  <a:pt x="433" y="2501"/>
                  <a:pt x="703" y="2388"/>
                  <a:pt x="899" y="2282"/>
                </a:cubicBezTo>
                <a:cubicBezTo>
                  <a:pt x="960" y="2232"/>
                  <a:pt x="1003" y="1882"/>
                  <a:pt x="1022" y="1787"/>
                </a:cubicBezTo>
                <a:cubicBezTo>
                  <a:pt x="1044" y="1695"/>
                  <a:pt x="1086" y="1569"/>
                  <a:pt x="1041" y="1488"/>
                </a:cubicBezTo>
                <a:cubicBezTo>
                  <a:pt x="1003" y="1425"/>
                  <a:pt x="920" y="1375"/>
                  <a:pt x="896" y="1306"/>
                </a:cubicBezTo>
                <a:cubicBezTo>
                  <a:pt x="866" y="1218"/>
                  <a:pt x="1031" y="917"/>
                  <a:pt x="949" y="870"/>
                </a:cubicBezTo>
                <a:cubicBezTo>
                  <a:pt x="986" y="826"/>
                  <a:pt x="1064" y="868"/>
                  <a:pt x="1095" y="826"/>
                </a:cubicBezTo>
                <a:cubicBezTo>
                  <a:pt x="1128" y="781"/>
                  <a:pt x="1068" y="801"/>
                  <a:pt x="1048" y="744"/>
                </a:cubicBezTo>
                <a:cubicBezTo>
                  <a:pt x="1018" y="682"/>
                  <a:pt x="1002" y="573"/>
                  <a:pt x="1043" y="511"/>
                </a:cubicBezTo>
                <a:cubicBezTo>
                  <a:pt x="1062" y="480"/>
                  <a:pt x="1101" y="526"/>
                  <a:pt x="1095" y="549"/>
                </a:cubicBezTo>
                <a:cubicBezTo>
                  <a:pt x="1075" y="627"/>
                  <a:pt x="1158" y="528"/>
                  <a:pt x="1187" y="511"/>
                </a:cubicBezTo>
                <a:cubicBezTo>
                  <a:pt x="1188" y="518"/>
                  <a:pt x="1177" y="568"/>
                  <a:pt x="1360" y="771"/>
                </a:cubicBezTo>
                <a:cubicBezTo>
                  <a:pt x="1452" y="873"/>
                  <a:pt x="1581" y="910"/>
                  <a:pt x="1712" y="936"/>
                </a:cubicBezTo>
                <a:cubicBezTo>
                  <a:pt x="1774" y="949"/>
                  <a:pt x="1826" y="973"/>
                  <a:pt x="1889" y="980"/>
                </a:cubicBezTo>
                <a:cubicBezTo>
                  <a:pt x="1972" y="989"/>
                  <a:pt x="2018" y="1091"/>
                  <a:pt x="2066" y="1148"/>
                </a:cubicBezTo>
                <a:cubicBezTo>
                  <a:pt x="2105" y="1194"/>
                  <a:pt x="2131" y="1249"/>
                  <a:pt x="2170" y="1293"/>
                </a:cubicBezTo>
                <a:cubicBezTo>
                  <a:pt x="2210" y="1339"/>
                  <a:pt x="2231" y="1341"/>
                  <a:pt x="2284" y="1362"/>
                </a:cubicBezTo>
                <a:cubicBezTo>
                  <a:pt x="2408" y="1412"/>
                  <a:pt x="2268" y="1588"/>
                  <a:pt x="2243" y="1661"/>
                </a:cubicBezTo>
                <a:cubicBezTo>
                  <a:pt x="2196" y="1798"/>
                  <a:pt x="2049" y="1870"/>
                  <a:pt x="2009" y="2018"/>
                </a:cubicBezTo>
                <a:cubicBezTo>
                  <a:pt x="1999" y="2053"/>
                  <a:pt x="1986" y="2153"/>
                  <a:pt x="1931" y="2137"/>
                </a:cubicBezTo>
                <a:cubicBezTo>
                  <a:pt x="1888" y="2124"/>
                  <a:pt x="1896" y="2040"/>
                  <a:pt x="1840" y="2075"/>
                </a:cubicBezTo>
                <a:cubicBezTo>
                  <a:pt x="1774" y="2115"/>
                  <a:pt x="1777" y="2260"/>
                  <a:pt x="1760" y="2320"/>
                </a:cubicBezTo>
                <a:cubicBezTo>
                  <a:pt x="1715" y="2475"/>
                  <a:pt x="1879" y="2640"/>
                  <a:pt x="1736" y="2644"/>
                </a:cubicBezTo>
                <a:cubicBezTo>
                  <a:pt x="1400" y="2654"/>
                  <a:pt x="1481" y="2855"/>
                  <a:pt x="1401" y="2963"/>
                </a:cubicBezTo>
                <a:cubicBezTo>
                  <a:pt x="1361" y="3017"/>
                  <a:pt x="1281" y="3014"/>
                  <a:pt x="1218" y="3019"/>
                </a:cubicBezTo>
                <a:cubicBezTo>
                  <a:pt x="1142" y="3024"/>
                  <a:pt x="1111" y="3037"/>
                  <a:pt x="1066" y="3097"/>
                </a:cubicBezTo>
                <a:cubicBezTo>
                  <a:pt x="1023" y="3155"/>
                  <a:pt x="1051" y="3166"/>
                  <a:pt x="1048" y="3233"/>
                </a:cubicBezTo>
                <a:cubicBezTo>
                  <a:pt x="1044" y="3299"/>
                  <a:pt x="923" y="3381"/>
                  <a:pt x="886" y="3352"/>
                </a:cubicBezTo>
                <a:cubicBezTo>
                  <a:pt x="850" y="3323"/>
                  <a:pt x="820" y="3331"/>
                  <a:pt x="775" y="3331"/>
                </a:cubicBezTo>
                <a:cubicBezTo>
                  <a:pt x="645" y="3331"/>
                  <a:pt x="531" y="3457"/>
                  <a:pt x="400" y="3453"/>
                </a:cubicBezTo>
                <a:cubicBezTo>
                  <a:pt x="308" y="3441"/>
                  <a:pt x="363" y="3250"/>
                  <a:pt x="264" y="3233"/>
                </a:cubicBezTo>
                <a:cubicBezTo>
                  <a:pt x="308" y="3162"/>
                  <a:pt x="143" y="2944"/>
                  <a:pt x="115" y="2866"/>
                </a:cubicBezTo>
                <a:lnTo>
                  <a:pt x="0" y="2601"/>
                </a:lnTo>
                <a:close/>
                <a:moveTo>
                  <a:pt x="2027" y="2211"/>
                </a:moveTo>
                <a:cubicBezTo>
                  <a:pt x="2080" y="2165"/>
                  <a:pt x="2044" y="2151"/>
                  <a:pt x="2104" y="2096"/>
                </a:cubicBezTo>
                <a:cubicBezTo>
                  <a:pt x="2116" y="2082"/>
                  <a:pt x="2087" y="2041"/>
                  <a:pt x="2084" y="2027"/>
                </a:cubicBezTo>
                <a:cubicBezTo>
                  <a:pt x="2069" y="2092"/>
                  <a:pt x="2001" y="2140"/>
                  <a:pt x="2027" y="2211"/>
                </a:cubicBezTo>
                <a:close/>
                <a:moveTo>
                  <a:pt x="1065" y="107"/>
                </a:moveTo>
                <a:cubicBezTo>
                  <a:pt x="1074" y="83"/>
                  <a:pt x="1085" y="60"/>
                  <a:pt x="1098" y="38"/>
                </a:cubicBezTo>
                <a:cubicBezTo>
                  <a:pt x="1126" y="70"/>
                  <a:pt x="1153" y="27"/>
                  <a:pt x="1140" y="0"/>
                </a:cubicBezTo>
                <a:cubicBezTo>
                  <a:pt x="1164" y="13"/>
                  <a:pt x="1212" y="95"/>
                  <a:pt x="1152" y="80"/>
                </a:cubicBezTo>
                <a:cubicBezTo>
                  <a:pt x="1190" y="107"/>
                  <a:pt x="1162" y="272"/>
                  <a:pt x="1119" y="265"/>
                </a:cubicBezTo>
                <a:cubicBezTo>
                  <a:pt x="1060" y="255"/>
                  <a:pt x="1139" y="111"/>
                  <a:pt x="1065" y="10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2" name="꙱ Norway (Kingdom of Norway) (NO) (H)">
            <a:extLst>
              <a:ext uri="{FF2B5EF4-FFF2-40B4-BE49-F238E27FC236}">
                <a16:creationId xmlns:a16="http://schemas.microsoft.com/office/drawing/2014/main" id="{0663004A-81C4-44D8-804C-27E90DE78984}"/>
              </a:ext>
            </a:extLst>
          </p:cNvPr>
          <p:cNvSpPr>
            <a:spLocks noEditPoints="1"/>
          </p:cNvSpPr>
          <p:nvPr/>
        </p:nvSpPr>
        <p:spPr bwMode="auto">
          <a:xfrm>
            <a:off x="4540526" y="349130"/>
            <a:ext cx="500729" cy="342981"/>
          </a:xfrm>
          <a:custGeom>
            <a:avLst/>
            <a:gdLst>
              <a:gd name="T0" fmla="*/ 2785 w 6065"/>
              <a:gd name="T1" fmla="*/ 724 h 4163"/>
              <a:gd name="T2" fmla="*/ 16 w 6065"/>
              <a:gd name="T3" fmla="*/ 3364 h 4163"/>
              <a:gd name="T4" fmla="*/ 58 w 6065"/>
              <a:gd name="T5" fmla="*/ 3634 h 4163"/>
              <a:gd name="T6" fmla="*/ 192 w 6065"/>
              <a:gd name="T7" fmla="*/ 2761 h 4163"/>
              <a:gd name="T8" fmla="*/ 518 w 6065"/>
              <a:gd name="T9" fmla="*/ 2637 h 4163"/>
              <a:gd name="T10" fmla="*/ 750 w 6065"/>
              <a:gd name="T11" fmla="*/ 2420 h 4163"/>
              <a:gd name="T12" fmla="*/ 969 w 6065"/>
              <a:gd name="T13" fmla="*/ 2361 h 4163"/>
              <a:gd name="T14" fmla="*/ 1540 w 6065"/>
              <a:gd name="T15" fmla="*/ 1918 h 4163"/>
              <a:gd name="T16" fmla="*/ 1599 w 6065"/>
              <a:gd name="T17" fmla="*/ 2028 h 4163"/>
              <a:gd name="T18" fmla="*/ 1881 w 6065"/>
              <a:gd name="T19" fmla="*/ 1624 h 4163"/>
              <a:gd name="T20" fmla="*/ 2027 w 6065"/>
              <a:gd name="T21" fmla="*/ 971 h 4163"/>
              <a:gd name="T22" fmla="*/ 2098 w 6065"/>
              <a:gd name="T23" fmla="*/ 912 h 4163"/>
              <a:gd name="T24" fmla="*/ 2273 w 6065"/>
              <a:gd name="T25" fmla="*/ 903 h 4163"/>
              <a:gd name="T26" fmla="*/ 2424 w 6065"/>
              <a:gd name="T27" fmla="*/ 808 h 4163"/>
              <a:gd name="T28" fmla="*/ 2433 w 6065"/>
              <a:gd name="T29" fmla="*/ 1004 h 4163"/>
              <a:gd name="T30" fmla="*/ 2777 w 6065"/>
              <a:gd name="T31" fmla="*/ 710 h 4163"/>
              <a:gd name="T32" fmla="*/ 3081 w 6065"/>
              <a:gd name="T33" fmla="*/ 550 h 4163"/>
              <a:gd name="T34" fmla="*/ 2985 w 6065"/>
              <a:gd name="T35" fmla="*/ 722 h 4163"/>
              <a:gd name="T36" fmla="*/ 3232 w 6065"/>
              <a:gd name="T37" fmla="*/ 431 h 4163"/>
              <a:gd name="T38" fmla="*/ 3330 w 6065"/>
              <a:gd name="T39" fmla="*/ 315 h 4163"/>
              <a:gd name="T40" fmla="*/ 3626 w 6065"/>
              <a:gd name="T41" fmla="*/ 330 h 4163"/>
              <a:gd name="T42" fmla="*/ 4292 w 6065"/>
              <a:gd name="T43" fmla="*/ 149 h 4163"/>
              <a:gd name="T44" fmla="*/ 4203 w 6065"/>
              <a:gd name="T45" fmla="*/ 300 h 4163"/>
              <a:gd name="T46" fmla="*/ 4393 w 6065"/>
              <a:gd name="T47" fmla="*/ 84 h 4163"/>
              <a:gd name="T48" fmla="*/ 4849 w 6065"/>
              <a:gd name="T49" fmla="*/ 84 h 4163"/>
              <a:gd name="T50" fmla="*/ 429 w 6065"/>
              <a:gd name="T51" fmla="*/ 3143 h 4163"/>
              <a:gd name="T52" fmla="*/ 164 w 6065"/>
              <a:gd name="T53" fmla="*/ 3150 h 4163"/>
              <a:gd name="T54" fmla="*/ 141 w 6065"/>
              <a:gd name="T55" fmla="*/ 2972 h 4163"/>
              <a:gd name="T56" fmla="*/ 78 w 6065"/>
              <a:gd name="T57" fmla="*/ 2800 h 4163"/>
              <a:gd name="T58" fmla="*/ 634 w 6065"/>
              <a:gd name="T59" fmla="*/ 2764 h 4163"/>
              <a:gd name="T60" fmla="*/ 545 w 6065"/>
              <a:gd name="T61" fmla="*/ 2604 h 4163"/>
              <a:gd name="T62" fmla="*/ 916 w 6065"/>
              <a:gd name="T63" fmla="*/ 2530 h 4163"/>
              <a:gd name="T64" fmla="*/ 1199 w 6065"/>
              <a:gd name="T65" fmla="*/ 2349 h 4163"/>
              <a:gd name="T66" fmla="*/ 1454 w 6065"/>
              <a:gd name="T67" fmla="*/ 2269 h 4163"/>
              <a:gd name="T68" fmla="*/ 1374 w 6065"/>
              <a:gd name="T69" fmla="*/ 2162 h 4163"/>
              <a:gd name="T70" fmla="*/ 1584 w 6065"/>
              <a:gd name="T71" fmla="*/ 1957 h 4163"/>
              <a:gd name="T72" fmla="*/ 1881 w 6065"/>
              <a:gd name="T73" fmla="*/ 1847 h 4163"/>
              <a:gd name="T74" fmla="*/ 2119 w 6065"/>
              <a:gd name="T75" fmla="*/ 1545 h 4163"/>
              <a:gd name="T76" fmla="*/ 2050 w 6065"/>
              <a:gd name="T77" fmla="*/ 1372 h 4163"/>
              <a:gd name="T78" fmla="*/ 2476 w 6065"/>
              <a:gd name="T79" fmla="*/ 1190 h 4163"/>
              <a:gd name="T80" fmla="*/ 2579 w 6065"/>
              <a:gd name="T81" fmla="*/ 1069 h 4163"/>
              <a:gd name="T82" fmla="*/ 2766 w 6065"/>
              <a:gd name="T83" fmla="*/ 1016 h 4163"/>
              <a:gd name="T84" fmla="*/ 2883 w 6065"/>
              <a:gd name="T85" fmla="*/ 864 h 4163"/>
              <a:gd name="T86" fmla="*/ 3220 w 6065"/>
              <a:gd name="T87" fmla="*/ 609 h 4163"/>
              <a:gd name="T88" fmla="*/ 3552 w 6065"/>
              <a:gd name="T89" fmla="*/ 496 h 4163"/>
              <a:gd name="T90" fmla="*/ 3989 w 6065"/>
              <a:gd name="T91" fmla="*/ 413 h 4163"/>
              <a:gd name="T92" fmla="*/ 4081 w 6065"/>
              <a:gd name="T93" fmla="*/ 354 h 4163"/>
              <a:gd name="T94" fmla="*/ 4654 w 6065"/>
              <a:gd name="T95" fmla="*/ 91 h 4163"/>
              <a:gd name="T96" fmla="*/ 5001 w 6065"/>
              <a:gd name="T97" fmla="*/ 265 h 4163"/>
              <a:gd name="T98" fmla="*/ 5352 w 6065"/>
              <a:gd name="T99" fmla="*/ 161 h 4163"/>
              <a:gd name="T100" fmla="*/ 6018 w 6065"/>
              <a:gd name="T101" fmla="*/ 259 h 4163"/>
              <a:gd name="T102" fmla="*/ 6036 w 6065"/>
              <a:gd name="T103" fmla="*/ 468 h 4163"/>
              <a:gd name="T104" fmla="*/ 4679 w 6065"/>
              <a:gd name="T105" fmla="*/ 791 h 4163"/>
              <a:gd name="T106" fmla="*/ 3638 w 6065"/>
              <a:gd name="T107" fmla="*/ 832 h 4163"/>
              <a:gd name="T108" fmla="*/ 2348 w 6065"/>
              <a:gd name="T109" fmla="*/ 1813 h 4163"/>
              <a:gd name="T110" fmla="*/ 1983 w 6065"/>
              <a:gd name="T111" fmla="*/ 3085 h 4163"/>
              <a:gd name="T112" fmla="*/ 1412 w 6065"/>
              <a:gd name="T113" fmla="*/ 3664 h 4163"/>
              <a:gd name="T114" fmla="*/ 1062 w 6065"/>
              <a:gd name="T115" fmla="*/ 3955 h 4163"/>
              <a:gd name="T116" fmla="*/ 417 w 6065"/>
              <a:gd name="T117" fmla="*/ 3819 h 4163"/>
              <a:gd name="T118" fmla="*/ 254 w 6065"/>
              <a:gd name="T119" fmla="*/ 3718 h 4163"/>
              <a:gd name="T120" fmla="*/ 254 w 6065"/>
              <a:gd name="T121" fmla="*/ 3617 h 4163"/>
              <a:gd name="T122" fmla="*/ 119 w 6065"/>
              <a:gd name="T123" fmla="*/ 3451 h 4163"/>
              <a:gd name="T124" fmla="*/ 88 w 6065"/>
              <a:gd name="T125" fmla="*/ 2906 h 4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65" h="4163">
                <a:moveTo>
                  <a:pt x="2531" y="763"/>
                </a:moveTo>
                <a:cubicBezTo>
                  <a:pt x="2534" y="773"/>
                  <a:pt x="2537" y="783"/>
                  <a:pt x="2540" y="793"/>
                </a:cubicBezTo>
                <a:cubicBezTo>
                  <a:pt x="2521" y="800"/>
                  <a:pt x="2501" y="804"/>
                  <a:pt x="2481" y="805"/>
                </a:cubicBezTo>
                <a:cubicBezTo>
                  <a:pt x="2511" y="839"/>
                  <a:pt x="2458" y="854"/>
                  <a:pt x="2457" y="888"/>
                </a:cubicBezTo>
                <a:cubicBezTo>
                  <a:pt x="2485" y="864"/>
                  <a:pt x="2520" y="850"/>
                  <a:pt x="2555" y="841"/>
                </a:cubicBezTo>
                <a:cubicBezTo>
                  <a:pt x="2545" y="851"/>
                  <a:pt x="2537" y="862"/>
                  <a:pt x="2528" y="873"/>
                </a:cubicBezTo>
                <a:cubicBezTo>
                  <a:pt x="2546" y="874"/>
                  <a:pt x="2569" y="891"/>
                  <a:pt x="2587" y="885"/>
                </a:cubicBezTo>
                <a:cubicBezTo>
                  <a:pt x="2610" y="878"/>
                  <a:pt x="2620" y="842"/>
                  <a:pt x="2638" y="829"/>
                </a:cubicBezTo>
                <a:cubicBezTo>
                  <a:pt x="2635" y="897"/>
                  <a:pt x="2667" y="838"/>
                  <a:pt x="2683" y="821"/>
                </a:cubicBezTo>
                <a:cubicBezTo>
                  <a:pt x="2700" y="802"/>
                  <a:pt x="2727" y="810"/>
                  <a:pt x="2749" y="809"/>
                </a:cubicBezTo>
                <a:cubicBezTo>
                  <a:pt x="2790" y="808"/>
                  <a:pt x="2827" y="752"/>
                  <a:pt x="2785" y="724"/>
                </a:cubicBezTo>
                <a:cubicBezTo>
                  <a:pt x="2766" y="712"/>
                  <a:pt x="2728" y="706"/>
                  <a:pt x="2712" y="726"/>
                </a:cubicBezTo>
                <a:cubicBezTo>
                  <a:pt x="2689" y="754"/>
                  <a:pt x="2642" y="775"/>
                  <a:pt x="2608" y="811"/>
                </a:cubicBezTo>
                <a:cubicBezTo>
                  <a:pt x="2610" y="802"/>
                  <a:pt x="2703" y="693"/>
                  <a:pt x="2623" y="752"/>
                </a:cubicBezTo>
                <a:cubicBezTo>
                  <a:pt x="2650" y="717"/>
                  <a:pt x="2640" y="664"/>
                  <a:pt x="2586" y="690"/>
                </a:cubicBezTo>
                <a:cubicBezTo>
                  <a:pt x="2560" y="702"/>
                  <a:pt x="2549" y="747"/>
                  <a:pt x="2587" y="763"/>
                </a:cubicBezTo>
                <a:cubicBezTo>
                  <a:pt x="2567" y="761"/>
                  <a:pt x="2549" y="758"/>
                  <a:pt x="2531" y="763"/>
                </a:cubicBezTo>
                <a:close/>
                <a:moveTo>
                  <a:pt x="43" y="3141"/>
                </a:moveTo>
                <a:cubicBezTo>
                  <a:pt x="33" y="3131"/>
                  <a:pt x="22" y="3123"/>
                  <a:pt x="11" y="3115"/>
                </a:cubicBezTo>
                <a:cubicBezTo>
                  <a:pt x="0" y="3149"/>
                  <a:pt x="11" y="3158"/>
                  <a:pt x="43" y="3141"/>
                </a:cubicBezTo>
                <a:close/>
                <a:moveTo>
                  <a:pt x="55" y="3394"/>
                </a:moveTo>
                <a:cubicBezTo>
                  <a:pt x="42" y="3384"/>
                  <a:pt x="29" y="3374"/>
                  <a:pt x="16" y="3364"/>
                </a:cubicBezTo>
                <a:cubicBezTo>
                  <a:pt x="24" y="3385"/>
                  <a:pt x="28" y="3407"/>
                  <a:pt x="28" y="3429"/>
                </a:cubicBezTo>
                <a:cubicBezTo>
                  <a:pt x="53" y="3431"/>
                  <a:pt x="64" y="3418"/>
                  <a:pt x="55" y="3394"/>
                </a:cubicBezTo>
                <a:close/>
                <a:moveTo>
                  <a:pt x="82" y="2874"/>
                </a:moveTo>
                <a:cubicBezTo>
                  <a:pt x="91" y="2846"/>
                  <a:pt x="69" y="2846"/>
                  <a:pt x="49" y="2854"/>
                </a:cubicBezTo>
                <a:cubicBezTo>
                  <a:pt x="60" y="2860"/>
                  <a:pt x="71" y="2867"/>
                  <a:pt x="82" y="2874"/>
                </a:cubicBezTo>
                <a:close/>
                <a:moveTo>
                  <a:pt x="67" y="3729"/>
                </a:moveTo>
                <a:cubicBezTo>
                  <a:pt x="50" y="3753"/>
                  <a:pt x="59" y="3775"/>
                  <a:pt x="85" y="3786"/>
                </a:cubicBezTo>
                <a:cubicBezTo>
                  <a:pt x="96" y="3759"/>
                  <a:pt x="98" y="3723"/>
                  <a:pt x="73" y="3703"/>
                </a:cubicBezTo>
                <a:cubicBezTo>
                  <a:pt x="71" y="3712"/>
                  <a:pt x="69" y="3720"/>
                  <a:pt x="67" y="3729"/>
                </a:cubicBezTo>
                <a:close/>
                <a:moveTo>
                  <a:pt x="85" y="3566"/>
                </a:moveTo>
                <a:cubicBezTo>
                  <a:pt x="41" y="3565"/>
                  <a:pt x="63" y="3609"/>
                  <a:pt x="58" y="3634"/>
                </a:cubicBezTo>
                <a:cubicBezTo>
                  <a:pt x="65" y="3609"/>
                  <a:pt x="84" y="3595"/>
                  <a:pt x="108" y="3611"/>
                </a:cubicBezTo>
                <a:cubicBezTo>
                  <a:pt x="106" y="3593"/>
                  <a:pt x="98" y="3578"/>
                  <a:pt x="85" y="3566"/>
                </a:cubicBezTo>
                <a:close/>
                <a:moveTo>
                  <a:pt x="108" y="3518"/>
                </a:moveTo>
                <a:cubicBezTo>
                  <a:pt x="93" y="3540"/>
                  <a:pt x="99" y="3592"/>
                  <a:pt x="132" y="3593"/>
                </a:cubicBezTo>
                <a:cubicBezTo>
                  <a:pt x="177" y="3594"/>
                  <a:pt x="136" y="3522"/>
                  <a:pt x="108" y="3518"/>
                </a:cubicBezTo>
                <a:close/>
                <a:moveTo>
                  <a:pt x="147" y="3507"/>
                </a:moveTo>
                <a:cubicBezTo>
                  <a:pt x="137" y="3509"/>
                  <a:pt x="127" y="3511"/>
                  <a:pt x="117" y="3513"/>
                </a:cubicBezTo>
                <a:cubicBezTo>
                  <a:pt x="146" y="3515"/>
                  <a:pt x="170" y="3547"/>
                  <a:pt x="192" y="3514"/>
                </a:cubicBezTo>
                <a:cubicBezTo>
                  <a:pt x="212" y="3485"/>
                  <a:pt x="159" y="3489"/>
                  <a:pt x="147" y="3507"/>
                </a:cubicBezTo>
                <a:close/>
                <a:moveTo>
                  <a:pt x="254" y="2764"/>
                </a:moveTo>
                <a:cubicBezTo>
                  <a:pt x="233" y="2758"/>
                  <a:pt x="213" y="2757"/>
                  <a:pt x="192" y="2761"/>
                </a:cubicBezTo>
                <a:cubicBezTo>
                  <a:pt x="190" y="2809"/>
                  <a:pt x="240" y="2796"/>
                  <a:pt x="254" y="2764"/>
                </a:cubicBezTo>
                <a:close/>
                <a:moveTo>
                  <a:pt x="304" y="2729"/>
                </a:moveTo>
                <a:cubicBezTo>
                  <a:pt x="294" y="2727"/>
                  <a:pt x="285" y="2725"/>
                  <a:pt x="275" y="2723"/>
                </a:cubicBezTo>
                <a:cubicBezTo>
                  <a:pt x="273" y="2743"/>
                  <a:pt x="271" y="2762"/>
                  <a:pt x="269" y="2782"/>
                </a:cubicBezTo>
                <a:cubicBezTo>
                  <a:pt x="290" y="2772"/>
                  <a:pt x="305" y="2753"/>
                  <a:pt x="304" y="2729"/>
                </a:cubicBezTo>
                <a:close/>
                <a:moveTo>
                  <a:pt x="343" y="2717"/>
                </a:moveTo>
                <a:cubicBezTo>
                  <a:pt x="354" y="2721"/>
                  <a:pt x="365" y="2725"/>
                  <a:pt x="376" y="2729"/>
                </a:cubicBezTo>
                <a:cubicBezTo>
                  <a:pt x="367" y="2718"/>
                  <a:pt x="356" y="2714"/>
                  <a:pt x="343" y="2717"/>
                </a:cubicBezTo>
                <a:close/>
                <a:moveTo>
                  <a:pt x="509" y="2622"/>
                </a:moveTo>
                <a:cubicBezTo>
                  <a:pt x="498" y="2622"/>
                  <a:pt x="487" y="2622"/>
                  <a:pt x="477" y="2622"/>
                </a:cubicBezTo>
                <a:cubicBezTo>
                  <a:pt x="490" y="2628"/>
                  <a:pt x="504" y="2633"/>
                  <a:pt x="518" y="2637"/>
                </a:cubicBezTo>
                <a:cubicBezTo>
                  <a:pt x="515" y="2632"/>
                  <a:pt x="512" y="2627"/>
                  <a:pt x="509" y="2622"/>
                </a:cubicBezTo>
                <a:close/>
                <a:moveTo>
                  <a:pt x="536" y="2583"/>
                </a:moveTo>
                <a:cubicBezTo>
                  <a:pt x="525" y="2582"/>
                  <a:pt x="514" y="2583"/>
                  <a:pt x="503" y="2583"/>
                </a:cubicBezTo>
                <a:cubicBezTo>
                  <a:pt x="526" y="2601"/>
                  <a:pt x="528" y="2586"/>
                  <a:pt x="536" y="2583"/>
                </a:cubicBezTo>
                <a:close/>
                <a:moveTo>
                  <a:pt x="696" y="2551"/>
                </a:moveTo>
                <a:cubicBezTo>
                  <a:pt x="706" y="2544"/>
                  <a:pt x="716" y="2537"/>
                  <a:pt x="726" y="2530"/>
                </a:cubicBezTo>
                <a:cubicBezTo>
                  <a:pt x="719" y="2518"/>
                  <a:pt x="710" y="2508"/>
                  <a:pt x="699" y="2500"/>
                </a:cubicBezTo>
                <a:cubicBezTo>
                  <a:pt x="703" y="2534"/>
                  <a:pt x="691" y="2540"/>
                  <a:pt x="664" y="2518"/>
                </a:cubicBezTo>
                <a:cubicBezTo>
                  <a:pt x="659" y="2543"/>
                  <a:pt x="670" y="2557"/>
                  <a:pt x="696" y="2551"/>
                </a:cubicBezTo>
                <a:close/>
                <a:moveTo>
                  <a:pt x="842" y="2423"/>
                </a:moveTo>
                <a:cubicBezTo>
                  <a:pt x="829" y="2379"/>
                  <a:pt x="772" y="2393"/>
                  <a:pt x="750" y="2420"/>
                </a:cubicBezTo>
                <a:cubicBezTo>
                  <a:pt x="780" y="2429"/>
                  <a:pt x="812" y="2441"/>
                  <a:pt x="842" y="2423"/>
                </a:cubicBezTo>
                <a:close/>
                <a:moveTo>
                  <a:pt x="812" y="2491"/>
                </a:moveTo>
                <a:cubicBezTo>
                  <a:pt x="823" y="2489"/>
                  <a:pt x="834" y="2487"/>
                  <a:pt x="845" y="2485"/>
                </a:cubicBezTo>
                <a:cubicBezTo>
                  <a:pt x="826" y="2464"/>
                  <a:pt x="801" y="2463"/>
                  <a:pt x="783" y="2485"/>
                </a:cubicBezTo>
                <a:cubicBezTo>
                  <a:pt x="792" y="2487"/>
                  <a:pt x="802" y="2489"/>
                  <a:pt x="812" y="2491"/>
                </a:cubicBezTo>
                <a:close/>
                <a:moveTo>
                  <a:pt x="865" y="2470"/>
                </a:moveTo>
                <a:cubicBezTo>
                  <a:pt x="884" y="2484"/>
                  <a:pt x="905" y="2485"/>
                  <a:pt x="927" y="2480"/>
                </a:cubicBezTo>
                <a:cubicBezTo>
                  <a:pt x="922" y="2441"/>
                  <a:pt x="886" y="2443"/>
                  <a:pt x="865" y="2470"/>
                </a:cubicBezTo>
                <a:close/>
                <a:moveTo>
                  <a:pt x="875" y="2387"/>
                </a:moveTo>
                <a:cubicBezTo>
                  <a:pt x="909" y="2425"/>
                  <a:pt x="1049" y="2394"/>
                  <a:pt x="1065" y="2346"/>
                </a:cubicBezTo>
                <a:cubicBezTo>
                  <a:pt x="1027" y="2313"/>
                  <a:pt x="876" y="2348"/>
                  <a:pt x="969" y="2361"/>
                </a:cubicBezTo>
                <a:cubicBezTo>
                  <a:pt x="934" y="2361"/>
                  <a:pt x="898" y="2355"/>
                  <a:pt x="875" y="2387"/>
                </a:cubicBezTo>
                <a:close/>
                <a:moveTo>
                  <a:pt x="1002" y="2301"/>
                </a:moveTo>
                <a:cubicBezTo>
                  <a:pt x="971" y="2273"/>
                  <a:pt x="913" y="2312"/>
                  <a:pt x="880" y="2319"/>
                </a:cubicBezTo>
                <a:cubicBezTo>
                  <a:pt x="922" y="2317"/>
                  <a:pt x="969" y="2337"/>
                  <a:pt x="1002" y="2301"/>
                </a:cubicBezTo>
                <a:close/>
                <a:moveTo>
                  <a:pt x="946" y="2414"/>
                </a:moveTo>
                <a:cubicBezTo>
                  <a:pt x="936" y="2415"/>
                  <a:pt x="926" y="2416"/>
                  <a:pt x="916" y="2417"/>
                </a:cubicBezTo>
                <a:cubicBezTo>
                  <a:pt x="927" y="2424"/>
                  <a:pt x="939" y="2429"/>
                  <a:pt x="952" y="2432"/>
                </a:cubicBezTo>
                <a:cubicBezTo>
                  <a:pt x="950" y="2426"/>
                  <a:pt x="948" y="2420"/>
                  <a:pt x="946" y="2414"/>
                </a:cubicBezTo>
                <a:close/>
                <a:moveTo>
                  <a:pt x="1507" y="1918"/>
                </a:moveTo>
                <a:cubicBezTo>
                  <a:pt x="1496" y="1925"/>
                  <a:pt x="1485" y="1932"/>
                  <a:pt x="1474" y="1939"/>
                </a:cubicBezTo>
                <a:cubicBezTo>
                  <a:pt x="1496" y="1934"/>
                  <a:pt x="1518" y="1927"/>
                  <a:pt x="1540" y="1918"/>
                </a:cubicBezTo>
                <a:cubicBezTo>
                  <a:pt x="1529" y="1918"/>
                  <a:pt x="1518" y="1918"/>
                  <a:pt x="1507" y="1918"/>
                </a:cubicBezTo>
                <a:close/>
                <a:moveTo>
                  <a:pt x="1504" y="1936"/>
                </a:moveTo>
                <a:cubicBezTo>
                  <a:pt x="1539" y="1926"/>
                  <a:pt x="1567" y="1966"/>
                  <a:pt x="1596" y="1930"/>
                </a:cubicBezTo>
                <a:cubicBezTo>
                  <a:pt x="1565" y="1917"/>
                  <a:pt x="1534" y="1926"/>
                  <a:pt x="1504" y="1936"/>
                </a:cubicBezTo>
                <a:close/>
                <a:moveTo>
                  <a:pt x="1596" y="2064"/>
                </a:moveTo>
                <a:cubicBezTo>
                  <a:pt x="1606" y="2063"/>
                  <a:pt x="1616" y="2062"/>
                  <a:pt x="1625" y="2061"/>
                </a:cubicBezTo>
                <a:cubicBezTo>
                  <a:pt x="1600" y="2054"/>
                  <a:pt x="1576" y="2040"/>
                  <a:pt x="1557" y="2022"/>
                </a:cubicBezTo>
                <a:cubicBezTo>
                  <a:pt x="1555" y="2048"/>
                  <a:pt x="1571" y="2064"/>
                  <a:pt x="1596" y="2064"/>
                </a:cubicBezTo>
                <a:close/>
                <a:moveTo>
                  <a:pt x="1599" y="2001"/>
                </a:moveTo>
                <a:cubicBezTo>
                  <a:pt x="1588" y="2002"/>
                  <a:pt x="1577" y="2003"/>
                  <a:pt x="1566" y="2004"/>
                </a:cubicBezTo>
                <a:cubicBezTo>
                  <a:pt x="1576" y="2014"/>
                  <a:pt x="1587" y="2022"/>
                  <a:pt x="1599" y="2028"/>
                </a:cubicBezTo>
                <a:cubicBezTo>
                  <a:pt x="1599" y="2019"/>
                  <a:pt x="1599" y="2010"/>
                  <a:pt x="1599" y="2001"/>
                </a:cubicBezTo>
                <a:close/>
                <a:moveTo>
                  <a:pt x="1611" y="2025"/>
                </a:moveTo>
                <a:cubicBezTo>
                  <a:pt x="1601" y="2046"/>
                  <a:pt x="1611" y="2051"/>
                  <a:pt x="1641" y="2040"/>
                </a:cubicBezTo>
                <a:cubicBezTo>
                  <a:pt x="1631" y="2035"/>
                  <a:pt x="1621" y="2030"/>
                  <a:pt x="1611" y="2025"/>
                </a:cubicBezTo>
                <a:close/>
                <a:moveTo>
                  <a:pt x="1715" y="1865"/>
                </a:moveTo>
                <a:cubicBezTo>
                  <a:pt x="1691" y="1860"/>
                  <a:pt x="1667" y="1869"/>
                  <a:pt x="1652" y="1889"/>
                </a:cubicBezTo>
                <a:cubicBezTo>
                  <a:pt x="1675" y="1886"/>
                  <a:pt x="1696" y="1878"/>
                  <a:pt x="1715" y="1865"/>
                </a:cubicBezTo>
                <a:close/>
                <a:moveTo>
                  <a:pt x="1709" y="1705"/>
                </a:moveTo>
                <a:cubicBezTo>
                  <a:pt x="1721" y="1714"/>
                  <a:pt x="1735" y="1717"/>
                  <a:pt x="1750" y="1713"/>
                </a:cubicBezTo>
                <a:cubicBezTo>
                  <a:pt x="1745" y="1672"/>
                  <a:pt x="1727" y="1683"/>
                  <a:pt x="1709" y="1705"/>
                </a:cubicBezTo>
                <a:close/>
                <a:moveTo>
                  <a:pt x="1881" y="1624"/>
                </a:moveTo>
                <a:cubicBezTo>
                  <a:pt x="1905" y="1611"/>
                  <a:pt x="1931" y="1602"/>
                  <a:pt x="1958" y="1598"/>
                </a:cubicBezTo>
                <a:cubicBezTo>
                  <a:pt x="1918" y="1579"/>
                  <a:pt x="1870" y="1587"/>
                  <a:pt x="1851" y="1630"/>
                </a:cubicBezTo>
                <a:cubicBezTo>
                  <a:pt x="1861" y="1628"/>
                  <a:pt x="1871" y="1626"/>
                  <a:pt x="1881" y="1624"/>
                </a:cubicBezTo>
                <a:close/>
                <a:moveTo>
                  <a:pt x="1905" y="1544"/>
                </a:moveTo>
                <a:cubicBezTo>
                  <a:pt x="1846" y="1499"/>
                  <a:pt x="1856" y="1609"/>
                  <a:pt x="1916" y="1559"/>
                </a:cubicBezTo>
                <a:cubicBezTo>
                  <a:pt x="1912" y="1554"/>
                  <a:pt x="1908" y="1549"/>
                  <a:pt x="1905" y="1544"/>
                </a:cubicBezTo>
                <a:close/>
                <a:moveTo>
                  <a:pt x="1970" y="974"/>
                </a:moveTo>
                <a:cubicBezTo>
                  <a:pt x="1962" y="983"/>
                  <a:pt x="1955" y="993"/>
                  <a:pt x="1949" y="1004"/>
                </a:cubicBezTo>
                <a:cubicBezTo>
                  <a:pt x="1988" y="1027"/>
                  <a:pt x="2027" y="982"/>
                  <a:pt x="2012" y="945"/>
                </a:cubicBezTo>
                <a:cubicBezTo>
                  <a:pt x="1996" y="951"/>
                  <a:pt x="1982" y="961"/>
                  <a:pt x="1970" y="974"/>
                </a:cubicBezTo>
                <a:close/>
                <a:moveTo>
                  <a:pt x="2027" y="971"/>
                </a:moveTo>
                <a:cubicBezTo>
                  <a:pt x="2054" y="977"/>
                  <a:pt x="2076" y="960"/>
                  <a:pt x="2086" y="936"/>
                </a:cubicBezTo>
                <a:cubicBezTo>
                  <a:pt x="2060" y="920"/>
                  <a:pt x="2022" y="938"/>
                  <a:pt x="2027" y="971"/>
                </a:cubicBezTo>
                <a:close/>
                <a:moveTo>
                  <a:pt x="2068" y="1339"/>
                </a:moveTo>
                <a:cubicBezTo>
                  <a:pt x="2089" y="1338"/>
                  <a:pt x="2110" y="1336"/>
                  <a:pt x="2130" y="1333"/>
                </a:cubicBezTo>
                <a:cubicBezTo>
                  <a:pt x="2109" y="1328"/>
                  <a:pt x="2088" y="1330"/>
                  <a:pt x="2068" y="1339"/>
                </a:cubicBezTo>
                <a:close/>
                <a:moveTo>
                  <a:pt x="2115" y="927"/>
                </a:moveTo>
                <a:cubicBezTo>
                  <a:pt x="2108" y="937"/>
                  <a:pt x="2102" y="946"/>
                  <a:pt x="2095" y="956"/>
                </a:cubicBezTo>
                <a:cubicBezTo>
                  <a:pt x="2139" y="925"/>
                  <a:pt x="2209" y="941"/>
                  <a:pt x="2246" y="897"/>
                </a:cubicBezTo>
                <a:cubicBezTo>
                  <a:pt x="2219" y="902"/>
                  <a:pt x="2209" y="878"/>
                  <a:pt x="2184" y="876"/>
                </a:cubicBezTo>
                <a:cubicBezTo>
                  <a:pt x="2159" y="875"/>
                  <a:pt x="2144" y="895"/>
                  <a:pt x="2119" y="888"/>
                </a:cubicBezTo>
                <a:cubicBezTo>
                  <a:pt x="2135" y="908"/>
                  <a:pt x="2128" y="916"/>
                  <a:pt x="2098" y="912"/>
                </a:cubicBezTo>
                <a:cubicBezTo>
                  <a:pt x="2103" y="917"/>
                  <a:pt x="2109" y="922"/>
                  <a:pt x="2115" y="927"/>
                </a:cubicBezTo>
                <a:close/>
                <a:moveTo>
                  <a:pt x="2255" y="897"/>
                </a:moveTo>
                <a:cubicBezTo>
                  <a:pt x="2275" y="876"/>
                  <a:pt x="2241" y="870"/>
                  <a:pt x="2228" y="870"/>
                </a:cubicBezTo>
                <a:cubicBezTo>
                  <a:pt x="2237" y="879"/>
                  <a:pt x="2246" y="888"/>
                  <a:pt x="2255" y="897"/>
                </a:cubicBezTo>
                <a:close/>
                <a:moveTo>
                  <a:pt x="2240" y="1235"/>
                </a:moveTo>
                <a:cubicBezTo>
                  <a:pt x="2248" y="1268"/>
                  <a:pt x="2273" y="1279"/>
                  <a:pt x="2273" y="1233"/>
                </a:cubicBezTo>
                <a:cubicBezTo>
                  <a:pt x="2262" y="1233"/>
                  <a:pt x="2251" y="1234"/>
                  <a:pt x="2240" y="1235"/>
                </a:cubicBezTo>
                <a:close/>
                <a:moveTo>
                  <a:pt x="2273" y="903"/>
                </a:moveTo>
                <a:cubicBezTo>
                  <a:pt x="2323" y="939"/>
                  <a:pt x="2433" y="884"/>
                  <a:pt x="2457" y="835"/>
                </a:cubicBezTo>
                <a:cubicBezTo>
                  <a:pt x="2432" y="834"/>
                  <a:pt x="2411" y="843"/>
                  <a:pt x="2394" y="861"/>
                </a:cubicBezTo>
                <a:cubicBezTo>
                  <a:pt x="2377" y="798"/>
                  <a:pt x="2296" y="890"/>
                  <a:pt x="2273" y="903"/>
                </a:cubicBezTo>
                <a:close/>
                <a:moveTo>
                  <a:pt x="2409" y="799"/>
                </a:moveTo>
                <a:cubicBezTo>
                  <a:pt x="2448" y="797"/>
                  <a:pt x="2495" y="792"/>
                  <a:pt x="2525" y="763"/>
                </a:cubicBezTo>
                <a:cubicBezTo>
                  <a:pt x="2495" y="756"/>
                  <a:pt x="2500" y="749"/>
                  <a:pt x="2509" y="729"/>
                </a:cubicBezTo>
                <a:cubicBezTo>
                  <a:pt x="2518" y="705"/>
                  <a:pt x="2459" y="682"/>
                  <a:pt x="2445" y="671"/>
                </a:cubicBezTo>
                <a:cubicBezTo>
                  <a:pt x="2447" y="693"/>
                  <a:pt x="2444" y="714"/>
                  <a:pt x="2436" y="734"/>
                </a:cubicBezTo>
                <a:cubicBezTo>
                  <a:pt x="2404" y="695"/>
                  <a:pt x="2339" y="755"/>
                  <a:pt x="2297" y="775"/>
                </a:cubicBezTo>
                <a:cubicBezTo>
                  <a:pt x="2342" y="814"/>
                  <a:pt x="2403" y="738"/>
                  <a:pt x="2454" y="760"/>
                </a:cubicBezTo>
                <a:cubicBezTo>
                  <a:pt x="2434" y="770"/>
                  <a:pt x="2413" y="776"/>
                  <a:pt x="2392" y="778"/>
                </a:cubicBezTo>
                <a:cubicBezTo>
                  <a:pt x="2397" y="785"/>
                  <a:pt x="2403" y="792"/>
                  <a:pt x="2409" y="799"/>
                </a:cubicBezTo>
                <a:close/>
                <a:moveTo>
                  <a:pt x="2374" y="826"/>
                </a:moveTo>
                <a:cubicBezTo>
                  <a:pt x="2394" y="828"/>
                  <a:pt x="2410" y="822"/>
                  <a:pt x="2424" y="808"/>
                </a:cubicBezTo>
                <a:cubicBezTo>
                  <a:pt x="2397" y="797"/>
                  <a:pt x="2367" y="797"/>
                  <a:pt x="2341" y="811"/>
                </a:cubicBezTo>
                <a:cubicBezTo>
                  <a:pt x="2352" y="816"/>
                  <a:pt x="2363" y="821"/>
                  <a:pt x="2374" y="826"/>
                </a:cubicBezTo>
                <a:close/>
                <a:moveTo>
                  <a:pt x="2421" y="710"/>
                </a:moveTo>
                <a:cubicBezTo>
                  <a:pt x="2426" y="686"/>
                  <a:pt x="2415" y="686"/>
                  <a:pt x="2389" y="710"/>
                </a:cubicBezTo>
                <a:cubicBezTo>
                  <a:pt x="2399" y="710"/>
                  <a:pt x="2410" y="710"/>
                  <a:pt x="2421" y="710"/>
                </a:cubicBezTo>
                <a:close/>
                <a:moveTo>
                  <a:pt x="2394" y="906"/>
                </a:moveTo>
                <a:cubicBezTo>
                  <a:pt x="2405" y="901"/>
                  <a:pt x="2416" y="896"/>
                  <a:pt x="2427" y="891"/>
                </a:cubicBezTo>
                <a:cubicBezTo>
                  <a:pt x="2414" y="891"/>
                  <a:pt x="2403" y="896"/>
                  <a:pt x="2394" y="906"/>
                </a:cubicBezTo>
                <a:close/>
                <a:moveTo>
                  <a:pt x="2433" y="1004"/>
                </a:moveTo>
                <a:cubicBezTo>
                  <a:pt x="2455" y="1004"/>
                  <a:pt x="2475" y="1000"/>
                  <a:pt x="2495" y="992"/>
                </a:cubicBezTo>
                <a:cubicBezTo>
                  <a:pt x="2475" y="975"/>
                  <a:pt x="2443" y="974"/>
                  <a:pt x="2433" y="1004"/>
                </a:cubicBezTo>
                <a:close/>
                <a:moveTo>
                  <a:pt x="2584" y="680"/>
                </a:moveTo>
                <a:cubicBezTo>
                  <a:pt x="2627" y="673"/>
                  <a:pt x="2680" y="638"/>
                  <a:pt x="2691" y="594"/>
                </a:cubicBezTo>
                <a:cubicBezTo>
                  <a:pt x="2634" y="564"/>
                  <a:pt x="2547" y="645"/>
                  <a:pt x="2531" y="695"/>
                </a:cubicBezTo>
                <a:cubicBezTo>
                  <a:pt x="2552" y="702"/>
                  <a:pt x="2570" y="697"/>
                  <a:pt x="2584" y="680"/>
                </a:cubicBezTo>
                <a:close/>
                <a:moveTo>
                  <a:pt x="2584" y="965"/>
                </a:moveTo>
                <a:cubicBezTo>
                  <a:pt x="2575" y="969"/>
                  <a:pt x="2565" y="973"/>
                  <a:pt x="2555" y="977"/>
                </a:cubicBezTo>
                <a:cubicBezTo>
                  <a:pt x="2586" y="982"/>
                  <a:pt x="2617" y="978"/>
                  <a:pt x="2647" y="971"/>
                </a:cubicBezTo>
                <a:cubicBezTo>
                  <a:pt x="2626" y="969"/>
                  <a:pt x="2605" y="967"/>
                  <a:pt x="2584" y="965"/>
                </a:cubicBezTo>
                <a:close/>
                <a:moveTo>
                  <a:pt x="2694" y="838"/>
                </a:moveTo>
                <a:cubicBezTo>
                  <a:pt x="2783" y="900"/>
                  <a:pt x="2762" y="758"/>
                  <a:pt x="2694" y="838"/>
                </a:cubicBezTo>
                <a:close/>
                <a:moveTo>
                  <a:pt x="2777" y="710"/>
                </a:moveTo>
                <a:cubicBezTo>
                  <a:pt x="2787" y="705"/>
                  <a:pt x="2797" y="700"/>
                  <a:pt x="2807" y="695"/>
                </a:cubicBezTo>
                <a:cubicBezTo>
                  <a:pt x="2785" y="684"/>
                  <a:pt x="2764" y="686"/>
                  <a:pt x="2745" y="701"/>
                </a:cubicBezTo>
                <a:cubicBezTo>
                  <a:pt x="2756" y="704"/>
                  <a:pt x="2767" y="707"/>
                  <a:pt x="2777" y="710"/>
                </a:cubicBezTo>
                <a:close/>
                <a:moveTo>
                  <a:pt x="2881" y="591"/>
                </a:moveTo>
                <a:cubicBezTo>
                  <a:pt x="2892" y="590"/>
                  <a:pt x="2903" y="589"/>
                  <a:pt x="2914" y="588"/>
                </a:cubicBezTo>
                <a:cubicBezTo>
                  <a:pt x="2871" y="598"/>
                  <a:pt x="2871" y="608"/>
                  <a:pt x="2914" y="618"/>
                </a:cubicBezTo>
                <a:cubicBezTo>
                  <a:pt x="2894" y="626"/>
                  <a:pt x="2873" y="633"/>
                  <a:pt x="2852" y="639"/>
                </a:cubicBezTo>
                <a:cubicBezTo>
                  <a:pt x="2889" y="660"/>
                  <a:pt x="2932" y="651"/>
                  <a:pt x="2968" y="632"/>
                </a:cubicBezTo>
                <a:cubicBezTo>
                  <a:pt x="3010" y="609"/>
                  <a:pt x="3062" y="632"/>
                  <a:pt x="3107" y="621"/>
                </a:cubicBezTo>
                <a:cubicBezTo>
                  <a:pt x="3069" y="612"/>
                  <a:pt x="3067" y="603"/>
                  <a:pt x="3101" y="593"/>
                </a:cubicBezTo>
                <a:cubicBezTo>
                  <a:pt x="3117" y="568"/>
                  <a:pt x="3135" y="537"/>
                  <a:pt x="3081" y="550"/>
                </a:cubicBezTo>
                <a:cubicBezTo>
                  <a:pt x="3150" y="521"/>
                  <a:pt x="3075" y="523"/>
                  <a:pt x="3051" y="511"/>
                </a:cubicBezTo>
                <a:cubicBezTo>
                  <a:pt x="2973" y="471"/>
                  <a:pt x="3071" y="564"/>
                  <a:pt x="3000" y="502"/>
                </a:cubicBezTo>
                <a:cubicBezTo>
                  <a:pt x="3058" y="561"/>
                  <a:pt x="2951" y="508"/>
                  <a:pt x="2923" y="523"/>
                </a:cubicBezTo>
                <a:cubicBezTo>
                  <a:pt x="2942" y="540"/>
                  <a:pt x="2963" y="547"/>
                  <a:pt x="2988" y="544"/>
                </a:cubicBezTo>
                <a:cubicBezTo>
                  <a:pt x="2943" y="560"/>
                  <a:pt x="2895" y="552"/>
                  <a:pt x="2849" y="562"/>
                </a:cubicBezTo>
                <a:cubicBezTo>
                  <a:pt x="2878" y="559"/>
                  <a:pt x="2885" y="564"/>
                  <a:pt x="2881" y="591"/>
                </a:cubicBezTo>
                <a:close/>
                <a:moveTo>
                  <a:pt x="2914" y="752"/>
                </a:moveTo>
                <a:cubicBezTo>
                  <a:pt x="2911" y="705"/>
                  <a:pt x="2865" y="732"/>
                  <a:pt x="2852" y="755"/>
                </a:cubicBezTo>
                <a:cubicBezTo>
                  <a:pt x="2872" y="752"/>
                  <a:pt x="2893" y="751"/>
                  <a:pt x="2914" y="752"/>
                </a:cubicBezTo>
                <a:close/>
                <a:moveTo>
                  <a:pt x="2917" y="713"/>
                </a:moveTo>
                <a:cubicBezTo>
                  <a:pt x="2936" y="732"/>
                  <a:pt x="2962" y="737"/>
                  <a:pt x="2985" y="722"/>
                </a:cubicBezTo>
                <a:cubicBezTo>
                  <a:pt x="2972" y="705"/>
                  <a:pt x="2929" y="679"/>
                  <a:pt x="2917" y="713"/>
                </a:cubicBezTo>
                <a:close/>
                <a:moveTo>
                  <a:pt x="3288" y="470"/>
                </a:moveTo>
                <a:cubicBezTo>
                  <a:pt x="3306" y="462"/>
                  <a:pt x="3322" y="452"/>
                  <a:pt x="3336" y="440"/>
                </a:cubicBezTo>
                <a:cubicBezTo>
                  <a:pt x="3331" y="437"/>
                  <a:pt x="3325" y="434"/>
                  <a:pt x="3320" y="431"/>
                </a:cubicBezTo>
                <a:cubicBezTo>
                  <a:pt x="3374" y="430"/>
                  <a:pt x="3462" y="378"/>
                  <a:pt x="3475" y="375"/>
                </a:cubicBezTo>
                <a:cubicBezTo>
                  <a:pt x="3372" y="383"/>
                  <a:pt x="3396" y="353"/>
                  <a:pt x="3374" y="351"/>
                </a:cubicBezTo>
                <a:cubicBezTo>
                  <a:pt x="3340" y="348"/>
                  <a:pt x="3311" y="365"/>
                  <a:pt x="3279" y="375"/>
                </a:cubicBezTo>
                <a:cubicBezTo>
                  <a:pt x="3277" y="392"/>
                  <a:pt x="3278" y="405"/>
                  <a:pt x="3283" y="414"/>
                </a:cubicBezTo>
                <a:cubicBezTo>
                  <a:pt x="3270" y="411"/>
                  <a:pt x="3258" y="410"/>
                  <a:pt x="3244" y="416"/>
                </a:cubicBezTo>
                <a:cubicBezTo>
                  <a:pt x="3285" y="428"/>
                  <a:pt x="3274" y="445"/>
                  <a:pt x="3250" y="464"/>
                </a:cubicBezTo>
                <a:cubicBezTo>
                  <a:pt x="3244" y="453"/>
                  <a:pt x="3238" y="442"/>
                  <a:pt x="3232" y="431"/>
                </a:cubicBezTo>
                <a:cubicBezTo>
                  <a:pt x="3210" y="443"/>
                  <a:pt x="3167" y="467"/>
                  <a:pt x="3229" y="467"/>
                </a:cubicBezTo>
                <a:cubicBezTo>
                  <a:pt x="3205" y="469"/>
                  <a:pt x="3117" y="496"/>
                  <a:pt x="3196" y="484"/>
                </a:cubicBezTo>
                <a:cubicBezTo>
                  <a:pt x="3172" y="492"/>
                  <a:pt x="3150" y="496"/>
                  <a:pt x="3131" y="508"/>
                </a:cubicBezTo>
                <a:cubicBezTo>
                  <a:pt x="3160" y="520"/>
                  <a:pt x="3296" y="525"/>
                  <a:pt x="3288" y="470"/>
                </a:cubicBezTo>
                <a:close/>
                <a:moveTo>
                  <a:pt x="3250" y="375"/>
                </a:moveTo>
                <a:cubicBezTo>
                  <a:pt x="3270" y="363"/>
                  <a:pt x="3290" y="353"/>
                  <a:pt x="3312" y="345"/>
                </a:cubicBezTo>
                <a:cubicBezTo>
                  <a:pt x="3291" y="348"/>
                  <a:pt x="3270" y="348"/>
                  <a:pt x="3250" y="345"/>
                </a:cubicBezTo>
                <a:cubicBezTo>
                  <a:pt x="3250" y="355"/>
                  <a:pt x="3250" y="365"/>
                  <a:pt x="3250" y="375"/>
                </a:cubicBezTo>
                <a:close/>
                <a:moveTo>
                  <a:pt x="3330" y="315"/>
                </a:moveTo>
                <a:cubicBezTo>
                  <a:pt x="3340" y="322"/>
                  <a:pt x="3351" y="328"/>
                  <a:pt x="3363" y="333"/>
                </a:cubicBezTo>
                <a:cubicBezTo>
                  <a:pt x="3369" y="305"/>
                  <a:pt x="3337" y="277"/>
                  <a:pt x="3330" y="315"/>
                </a:cubicBezTo>
                <a:close/>
                <a:moveTo>
                  <a:pt x="3493" y="375"/>
                </a:moveTo>
                <a:cubicBezTo>
                  <a:pt x="3472" y="387"/>
                  <a:pt x="3453" y="402"/>
                  <a:pt x="3436" y="419"/>
                </a:cubicBezTo>
                <a:cubicBezTo>
                  <a:pt x="3468" y="414"/>
                  <a:pt x="3508" y="412"/>
                  <a:pt x="3520" y="375"/>
                </a:cubicBezTo>
                <a:cubicBezTo>
                  <a:pt x="3511" y="375"/>
                  <a:pt x="3502" y="375"/>
                  <a:pt x="3493" y="375"/>
                </a:cubicBezTo>
                <a:close/>
                <a:moveTo>
                  <a:pt x="3529" y="330"/>
                </a:moveTo>
                <a:cubicBezTo>
                  <a:pt x="3502" y="308"/>
                  <a:pt x="3469" y="303"/>
                  <a:pt x="3436" y="300"/>
                </a:cubicBezTo>
                <a:cubicBezTo>
                  <a:pt x="3485" y="326"/>
                  <a:pt x="3498" y="381"/>
                  <a:pt x="3561" y="345"/>
                </a:cubicBezTo>
                <a:cubicBezTo>
                  <a:pt x="3550" y="340"/>
                  <a:pt x="3540" y="335"/>
                  <a:pt x="3529" y="330"/>
                </a:cubicBezTo>
                <a:close/>
                <a:moveTo>
                  <a:pt x="3626" y="330"/>
                </a:moveTo>
                <a:cubicBezTo>
                  <a:pt x="3647" y="385"/>
                  <a:pt x="3716" y="359"/>
                  <a:pt x="3722" y="309"/>
                </a:cubicBezTo>
                <a:cubicBezTo>
                  <a:pt x="3688" y="297"/>
                  <a:pt x="3653" y="310"/>
                  <a:pt x="3626" y="330"/>
                </a:cubicBezTo>
                <a:close/>
                <a:moveTo>
                  <a:pt x="3701" y="431"/>
                </a:moveTo>
                <a:cubicBezTo>
                  <a:pt x="3707" y="421"/>
                  <a:pt x="3713" y="411"/>
                  <a:pt x="3719" y="401"/>
                </a:cubicBezTo>
                <a:cubicBezTo>
                  <a:pt x="3695" y="392"/>
                  <a:pt x="3677" y="402"/>
                  <a:pt x="3677" y="428"/>
                </a:cubicBezTo>
                <a:cubicBezTo>
                  <a:pt x="3685" y="429"/>
                  <a:pt x="3693" y="430"/>
                  <a:pt x="3701" y="431"/>
                </a:cubicBezTo>
                <a:close/>
                <a:moveTo>
                  <a:pt x="3719" y="375"/>
                </a:moveTo>
                <a:cubicBezTo>
                  <a:pt x="3741" y="391"/>
                  <a:pt x="3768" y="391"/>
                  <a:pt x="3790" y="375"/>
                </a:cubicBezTo>
                <a:cubicBezTo>
                  <a:pt x="3771" y="377"/>
                  <a:pt x="3734" y="356"/>
                  <a:pt x="3719" y="375"/>
                </a:cubicBezTo>
                <a:close/>
                <a:moveTo>
                  <a:pt x="3923" y="375"/>
                </a:moveTo>
                <a:cubicBezTo>
                  <a:pt x="3922" y="367"/>
                  <a:pt x="3920" y="367"/>
                  <a:pt x="3903" y="363"/>
                </a:cubicBezTo>
                <a:cubicBezTo>
                  <a:pt x="3910" y="367"/>
                  <a:pt x="3916" y="371"/>
                  <a:pt x="3923" y="375"/>
                </a:cubicBezTo>
                <a:close/>
                <a:moveTo>
                  <a:pt x="4292" y="149"/>
                </a:moveTo>
                <a:cubicBezTo>
                  <a:pt x="4296" y="145"/>
                  <a:pt x="4300" y="141"/>
                  <a:pt x="4304" y="137"/>
                </a:cubicBezTo>
                <a:cubicBezTo>
                  <a:pt x="4273" y="140"/>
                  <a:pt x="4241" y="147"/>
                  <a:pt x="4212" y="134"/>
                </a:cubicBezTo>
                <a:cubicBezTo>
                  <a:pt x="4279" y="210"/>
                  <a:pt x="4062" y="135"/>
                  <a:pt x="4161" y="182"/>
                </a:cubicBezTo>
                <a:cubicBezTo>
                  <a:pt x="4129" y="182"/>
                  <a:pt x="4107" y="155"/>
                  <a:pt x="4080" y="178"/>
                </a:cubicBezTo>
                <a:cubicBezTo>
                  <a:pt x="4057" y="198"/>
                  <a:pt x="4000" y="182"/>
                  <a:pt x="3971" y="188"/>
                </a:cubicBezTo>
                <a:cubicBezTo>
                  <a:pt x="3991" y="197"/>
                  <a:pt x="4012" y="204"/>
                  <a:pt x="4034" y="208"/>
                </a:cubicBezTo>
                <a:cubicBezTo>
                  <a:pt x="4024" y="217"/>
                  <a:pt x="4014" y="225"/>
                  <a:pt x="4004" y="232"/>
                </a:cubicBezTo>
                <a:cubicBezTo>
                  <a:pt x="4043" y="202"/>
                  <a:pt x="4104" y="226"/>
                  <a:pt x="4149" y="222"/>
                </a:cubicBezTo>
                <a:cubicBezTo>
                  <a:pt x="4203" y="216"/>
                  <a:pt x="4247" y="176"/>
                  <a:pt x="4292" y="149"/>
                </a:cubicBezTo>
                <a:close/>
                <a:moveTo>
                  <a:pt x="4170" y="300"/>
                </a:moveTo>
                <a:cubicBezTo>
                  <a:pt x="4181" y="300"/>
                  <a:pt x="4192" y="300"/>
                  <a:pt x="4203" y="300"/>
                </a:cubicBezTo>
                <a:cubicBezTo>
                  <a:pt x="4185" y="266"/>
                  <a:pt x="4116" y="254"/>
                  <a:pt x="4084" y="268"/>
                </a:cubicBezTo>
                <a:cubicBezTo>
                  <a:pt x="4105" y="297"/>
                  <a:pt x="4138" y="297"/>
                  <a:pt x="4170" y="300"/>
                </a:cubicBezTo>
                <a:close/>
                <a:moveTo>
                  <a:pt x="4336" y="205"/>
                </a:moveTo>
                <a:cubicBezTo>
                  <a:pt x="4334" y="200"/>
                  <a:pt x="4332" y="195"/>
                  <a:pt x="4330" y="190"/>
                </a:cubicBezTo>
                <a:cubicBezTo>
                  <a:pt x="4288" y="238"/>
                  <a:pt x="4223" y="215"/>
                  <a:pt x="4176" y="253"/>
                </a:cubicBezTo>
                <a:cubicBezTo>
                  <a:pt x="4209" y="278"/>
                  <a:pt x="4251" y="237"/>
                  <a:pt x="4250" y="291"/>
                </a:cubicBezTo>
                <a:cubicBezTo>
                  <a:pt x="4273" y="275"/>
                  <a:pt x="4383" y="250"/>
                  <a:pt x="4336" y="205"/>
                </a:cubicBezTo>
                <a:close/>
                <a:moveTo>
                  <a:pt x="4428" y="220"/>
                </a:moveTo>
                <a:cubicBezTo>
                  <a:pt x="4462" y="174"/>
                  <a:pt x="4414" y="168"/>
                  <a:pt x="4378" y="166"/>
                </a:cubicBezTo>
                <a:cubicBezTo>
                  <a:pt x="4299" y="162"/>
                  <a:pt x="4375" y="230"/>
                  <a:pt x="4428" y="220"/>
                </a:cubicBezTo>
                <a:close/>
                <a:moveTo>
                  <a:pt x="4393" y="84"/>
                </a:moveTo>
                <a:cubicBezTo>
                  <a:pt x="4410" y="101"/>
                  <a:pt x="4431" y="107"/>
                  <a:pt x="4455" y="101"/>
                </a:cubicBezTo>
                <a:cubicBezTo>
                  <a:pt x="4444" y="85"/>
                  <a:pt x="4411" y="55"/>
                  <a:pt x="4393" y="84"/>
                </a:cubicBezTo>
                <a:close/>
                <a:moveTo>
                  <a:pt x="4413" y="60"/>
                </a:moveTo>
                <a:cubicBezTo>
                  <a:pt x="4423" y="66"/>
                  <a:pt x="4433" y="65"/>
                  <a:pt x="4443" y="57"/>
                </a:cubicBezTo>
                <a:cubicBezTo>
                  <a:pt x="4433" y="58"/>
                  <a:pt x="4423" y="59"/>
                  <a:pt x="4413" y="60"/>
                </a:cubicBezTo>
                <a:close/>
                <a:moveTo>
                  <a:pt x="4849" y="84"/>
                </a:moveTo>
                <a:cubicBezTo>
                  <a:pt x="4860" y="84"/>
                  <a:pt x="4874" y="86"/>
                  <a:pt x="4885" y="84"/>
                </a:cubicBezTo>
                <a:cubicBezTo>
                  <a:pt x="4842" y="86"/>
                  <a:pt x="4850" y="68"/>
                  <a:pt x="4871" y="48"/>
                </a:cubicBezTo>
                <a:cubicBezTo>
                  <a:pt x="4741" y="9"/>
                  <a:pt x="4784" y="51"/>
                  <a:pt x="4713" y="54"/>
                </a:cubicBezTo>
                <a:cubicBezTo>
                  <a:pt x="4734" y="58"/>
                  <a:pt x="4745" y="80"/>
                  <a:pt x="4760" y="92"/>
                </a:cubicBezTo>
                <a:cubicBezTo>
                  <a:pt x="4781" y="109"/>
                  <a:pt x="4827" y="87"/>
                  <a:pt x="4849" y="84"/>
                </a:cubicBezTo>
                <a:close/>
                <a:moveTo>
                  <a:pt x="43" y="3302"/>
                </a:moveTo>
                <a:cubicBezTo>
                  <a:pt x="33" y="3296"/>
                  <a:pt x="23" y="3290"/>
                  <a:pt x="14" y="3284"/>
                </a:cubicBezTo>
                <a:cubicBezTo>
                  <a:pt x="30" y="3274"/>
                  <a:pt x="47" y="3277"/>
                  <a:pt x="61" y="3287"/>
                </a:cubicBezTo>
                <a:cubicBezTo>
                  <a:pt x="50" y="3270"/>
                  <a:pt x="41" y="3252"/>
                  <a:pt x="23" y="3246"/>
                </a:cubicBezTo>
                <a:cubicBezTo>
                  <a:pt x="59" y="3245"/>
                  <a:pt x="101" y="3261"/>
                  <a:pt x="123" y="3290"/>
                </a:cubicBezTo>
                <a:cubicBezTo>
                  <a:pt x="119" y="3263"/>
                  <a:pt x="112" y="3220"/>
                  <a:pt x="153" y="3222"/>
                </a:cubicBezTo>
                <a:cubicBezTo>
                  <a:pt x="115" y="3212"/>
                  <a:pt x="47" y="3270"/>
                  <a:pt x="37" y="3201"/>
                </a:cubicBezTo>
                <a:cubicBezTo>
                  <a:pt x="64" y="3221"/>
                  <a:pt x="69" y="3221"/>
                  <a:pt x="82" y="3189"/>
                </a:cubicBezTo>
                <a:cubicBezTo>
                  <a:pt x="50" y="3197"/>
                  <a:pt x="25" y="3149"/>
                  <a:pt x="91" y="3160"/>
                </a:cubicBezTo>
                <a:cubicBezTo>
                  <a:pt x="160" y="3171"/>
                  <a:pt x="204" y="3144"/>
                  <a:pt x="272" y="3142"/>
                </a:cubicBezTo>
                <a:cubicBezTo>
                  <a:pt x="320" y="3140"/>
                  <a:pt x="385" y="3174"/>
                  <a:pt x="429" y="3143"/>
                </a:cubicBezTo>
                <a:cubicBezTo>
                  <a:pt x="475" y="3110"/>
                  <a:pt x="553" y="3167"/>
                  <a:pt x="504" y="3204"/>
                </a:cubicBezTo>
                <a:cubicBezTo>
                  <a:pt x="524" y="3192"/>
                  <a:pt x="546" y="3190"/>
                  <a:pt x="569" y="3198"/>
                </a:cubicBezTo>
                <a:cubicBezTo>
                  <a:pt x="501" y="3149"/>
                  <a:pt x="663" y="3116"/>
                  <a:pt x="691" y="3115"/>
                </a:cubicBezTo>
                <a:cubicBezTo>
                  <a:pt x="602" y="3104"/>
                  <a:pt x="635" y="3068"/>
                  <a:pt x="685" y="3023"/>
                </a:cubicBezTo>
                <a:cubicBezTo>
                  <a:pt x="644" y="3039"/>
                  <a:pt x="589" y="3078"/>
                  <a:pt x="628" y="3124"/>
                </a:cubicBezTo>
                <a:cubicBezTo>
                  <a:pt x="595" y="3122"/>
                  <a:pt x="568" y="3141"/>
                  <a:pt x="536" y="3130"/>
                </a:cubicBezTo>
                <a:cubicBezTo>
                  <a:pt x="546" y="3120"/>
                  <a:pt x="557" y="3111"/>
                  <a:pt x="569" y="3103"/>
                </a:cubicBezTo>
                <a:cubicBezTo>
                  <a:pt x="539" y="3122"/>
                  <a:pt x="393" y="3129"/>
                  <a:pt x="459" y="3073"/>
                </a:cubicBezTo>
                <a:cubicBezTo>
                  <a:pt x="423" y="3079"/>
                  <a:pt x="429" y="3110"/>
                  <a:pt x="408" y="3131"/>
                </a:cubicBezTo>
                <a:cubicBezTo>
                  <a:pt x="378" y="3161"/>
                  <a:pt x="334" y="3129"/>
                  <a:pt x="301" y="3124"/>
                </a:cubicBezTo>
                <a:cubicBezTo>
                  <a:pt x="264" y="3118"/>
                  <a:pt x="200" y="3139"/>
                  <a:pt x="164" y="3150"/>
                </a:cubicBezTo>
                <a:cubicBezTo>
                  <a:pt x="125" y="3161"/>
                  <a:pt x="96" y="3126"/>
                  <a:pt x="61" y="3118"/>
                </a:cubicBezTo>
                <a:cubicBezTo>
                  <a:pt x="117" y="3117"/>
                  <a:pt x="85" y="3096"/>
                  <a:pt x="61" y="3082"/>
                </a:cubicBezTo>
                <a:cubicBezTo>
                  <a:pt x="99" y="3065"/>
                  <a:pt x="144" y="3059"/>
                  <a:pt x="186" y="3061"/>
                </a:cubicBezTo>
                <a:cubicBezTo>
                  <a:pt x="145" y="3049"/>
                  <a:pt x="100" y="3063"/>
                  <a:pt x="61" y="3076"/>
                </a:cubicBezTo>
                <a:cubicBezTo>
                  <a:pt x="88" y="3041"/>
                  <a:pt x="81" y="3037"/>
                  <a:pt x="40" y="3049"/>
                </a:cubicBezTo>
                <a:cubicBezTo>
                  <a:pt x="103" y="3019"/>
                  <a:pt x="177" y="3053"/>
                  <a:pt x="236" y="3026"/>
                </a:cubicBezTo>
                <a:cubicBezTo>
                  <a:pt x="222" y="3023"/>
                  <a:pt x="208" y="3025"/>
                  <a:pt x="194" y="3031"/>
                </a:cubicBezTo>
                <a:cubicBezTo>
                  <a:pt x="164" y="3041"/>
                  <a:pt x="141" y="3019"/>
                  <a:pt x="112" y="3020"/>
                </a:cubicBezTo>
                <a:cubicBezTo>
                  <a:pt x="207" y="2991"/>
                  <a:pt x="48" y="3006"/>
                  <a:pt x="141" y="2987"/>
                </a:cubicBezTo>
                <a:cubicBezTo>
                  <a:pt x="108" y="2982"/>
                  <a:pt x="76" y="2988"/>
                  <a:pt x="43" y="2990"/>
                </a:cubicBezTo>
                <a:cubicBezTo>
                  <a:pt x="76" y="2984"/>
                  <a:pt x="109" y="2984"/>
                  <a:pt x="141" y="2972"/>
                </a:cubicBezTo>
                <a:cubicBezTo>
                  <a:pt x="113" y="2979"/>
                  <a:pt x="40" y="3000"/>
                  <a:pt x="40" y="2949"/>
                </a:cubicBezTo>
                <a:cubicBezTo>
                  <a:pt x="64" y="2951"/>
                  <a:pt x="84" y="2945"/>
                  <a:pt x="103" y="2931"/>
                </a:cubicBezTo>
                <a:cubicBezTo>
                  <a:pt x="23" y="2939"/>
                  <a:pt x="120" y="2896"/>
                  <a:pt x="160" y="2897"/>
                </a:cubicBezTo>
                <a:cubicBezTo>
                  <a:pt x="185" y="2897"/>
                  <a:pt x="204" y="2905"/>
                  <a:pt x="227" y="2910"/>
                </a:cubicBezTo>
                <a:cubicBezTo>
                  <a:pt x="250" y="2914"/>
                  <a:pt x="320" y="2887"/>
                  <a:pt x="272" y="2943"/>
                </a:cubicBezTo>
                <a:cubicBezTo>
                  <a:pt x="298" y="2917"/>
                  <a:pt x="450" y="2889"/>
                  <a:pt x="483" y="2904"/>
                </a:cubicBezTo>
                <a:cubicBezTo>
                  <a:pt x="447" y="2884"/>
                  <a:pt x="403" y="2900"/>
                  <a:pt x="366" y="2902"/>
                </a:cubicBezTo>
                <a:cubicBezTo>
                  <a:pt x="346" y="2899"/>
                  <a:pt x="193" y="2894"/>
                  <a:pt x="266" y="2889"/>
                </a:cubicBezTo>
                <a:cubicBezTo>
                  <a:pt x="212" y="2884"/>
                  <a:pt x="132" y="2910"/>
                  <a:pt x="88" y="2874"/>
                </a:cubicBezTo>
                <a:cubicBezTo>
                  <a:pt x="112" y="2876"/>
                  <a:pt x="133" y="2868"/>
                  <a:pt x="150" y="2851"/>
                </a:cubicBezTo>
                <a:cubicBezTo>
                  <a:pt x="136" y="2836"/>
                  <a:pt x="76" y="2827"/>
                  <a:pt x="78" y="2800"/>
                </a:cubicBezTo>
                <a:cubicBezTo>
                  <a:pt x="81" y="2762"/>
                  <a:pt x="165" y="2830"/>
                  <a:pt x="168" y="2854"/>
                </a:cubicBezTo>
                <a:cubicBezTo>
                  <a:pt x="179" y="2848"/>
                  <a:pt x="189" y="2841"/>
                  <a:pt x="197" y="2833"/>
                </a:cubicBezTo>
                <a:cubicBezTo>
                  <a:pt x="143" y="2833"/>
                  <a:pt x="185" y="2768"/>
                  <a:pt x="233" y="2830"/>
                </a:cubicBezTo>
                <a:cubicBezTo>
                  <a:pt x="236" y="2801"/>
                  <a:pt x="271" y="2781"/>
                  <a:pt x="275" y="2816"/>
                </a:cubicBezTo>
                <a:cubicBezTo>
                  <a:pt x="278" y="2837"/>
                  <a:pt x="361" y="2833"/>
                  <a:pt x="376" y="2833"/>
                </a:cubicBezTo>
                <a:cubicBezTo>
                  <a:pt x="351" y="2827"/>
                  <a:pt x="269" y="2794"/>
                  <a:pt x="319" y="2764"/>
                </a:cubicBezTo>
                <a:cubicBezTo>
                  <a:pt x="380" y="2727"/>
                  <a:pt x="390" y="2763"/>
                  <a:pt x="435" y="2800"/>
                </a:cubicBezTo>
                <a:cubicBezTo>
                  <a:pt x="356" y="2644"/>
                  <a:pt x="631" y="2755"/>
                  <a:pt x="521" y="2827"/>
                </a:cubicBezTo>
                <a:cubicBezTo>
                  <a:pt x="545" y="2833"/>
                  <a:pt x="567" y="2829"/>
                  <a:pt x="587" y="2815"/>
                </a:cubicBezTo>
                <a:cubicBezTo>
                  <a:pt x="562" y="2810"/>
                  <a:pt x="544" y="2789"/>
                  <a:pt x="569" y="2767"/>
                </a:cubicBezTo>
                <a:cubicBezTo>
                  <a:pt x="582" y="2756"/>
                  <a:pt x="617" y="2773"/>
                  <a:pt x="634" y="2764"/>
                </a:cubicBezTo>
                <a:cubicBezTo>
                  <a:pt x="564" y="2767"/>
                  <a:pt x="557" y="2730"/>
                  <a:pt x="502" y="2710"/>
                </a:cubicBezTo>
                <a:cubicBezTo>
                  <a:pt x="459" y="2694"/>
                  <a:pt x="411" y="2720"/>
                  <a:pt x="367" y="2708"/>
                </a:cubicBezTo>
                <a:cubicBezTo>
                  <a:pt x="402" y="2697"/>
                  <a:pt x="438" y="2701"/>
                  <a:pt x="474" y="2696"/>
                </a:cubicBezTo>
                <a:cubicBezTo>
                  <a:pt x="441" y="2676"/>
                  <a:pt x="403" y="2693"/>
                  <a:pt x="373" y="2666"/>
                </a:cubicBezTo>
                <a:cubicBezTo>
                  <a:pt x="430" y="2654"/>
                  <a:pt x="497" y="2637"/>
                  <a:pt x="554" y="2657"/>
                </a:cubicBezTo>
                <a:cubicBezTo>
                  <a:pt x="603" y="2675"/>
                  <a:pt x="683" y="2701"/>
                  <a:pt x="729" y="2669"/>
                </a:cubicBezTo>
                <a:cubicBezTo>
                  <a:pt x="708" y="2675"/>
                  <a:pt x="686" y="2677"/>
                  <a:pt x="664" y="2675"/>
                </a:cubicBezTo>
                <a:cubicBezTo>
                  <a:pt x="672" y="2609"/>
                  <a:pt x="786" y="2616"/>
                  <a:pt x="830" y="2631"/>
                </a:cubicBezTo>
                <a:cubicBezTo>
                  <a:pt x="771" y="2572"/>
                  <a:pt x="692" y="2660"/>
                  <a:pt x="640" y="2622"/>
                </a:cubicBezTo>
                <a:cubicBezTo>
                  <a:pt x="661" y="2616"/>
                  <a:pt x="682" y="2611"/>
                  <a:pt x="702" y="2604"/>
                </a:cubicBezTo>
                <a:cubicBezTo>
                  <a:pt x="655" y="2606"/>
                  <a:pt x="584" y="2649"/>
                  <a:pt x="545" y="2604"/>
                </a:cubicBezTo>
                <a:cubicBezTo>
                  <a:pt x="564" y="2596"/>
                  <a:pt x="584" y="2593"/>
                  <a:pt x="604" y="2595"/>
                </a:cubicBezTo>
                <a:cubicBezTo>
                  <a:pt x="579" y="2590"/>
                  <a:pt x="557" y="2578"/>
                  <a:pt x="539" y="2560"/>
                </a:cubicBezTo>
                <a:cubicBezTo>
                  <a:pt x="570" y="2538"/>
                  <a:pt x="608" y="2530"/>
                  <a:pt x="642" y="2553"/>
                </a:cubicBezTo>
                <a:cubicBezTo>
                  <a:pt x="676" y="2577"/>
                  <a:pt x="708" y="2540"/>
                  <a:pt x="744" y="2548"/>
                </a:cubicBezTo>
                <a:cubicBezTo>
                  <a:pt x="777" y="2554"/>
                  <a:pt x="806" y="2535"/>
                  <a:pt x="819" y="2578"/>
                </a:cubicBezTo>
                <a:cubicBezTo>
                  <a:pt x="831" y="2613"/>
                  <a:pt x="898" y="2616"/>
                  <a:pt x="925" y="2637"/>
                </a:cubicBezTo>
                <a:cubicBezTo>
                  <a:pt x="893" y="2580"/>
                  <a:pt x="807" y="2580"/>
                  <a:pt x="791" y="2509"/>
                </a:cubicBezTo>
                <a:cubicBezTo>
                  <a:pt x="815" y="2494"/>
                  <a:pt x="852" y="2525"/>
                  <a:pt x="866" y="2541"/>
                </a:cubicBezTo>
                <a:cubicBezTo>
                  <a:pt x="899" y="2580"/>
                  <a:pt x="881" y="2572"/>
                  <a:pt x="943" y="2574"/>
                </a:cubicBezTo>
                <a:cubicBezTo>
                  <a:pt x="883" y="2569"/>
                  <a:pt x="922" y="2544"/>
                  <a:pt x="949" y="2539"/>
                </a:cubicBezTo>
                <a:cubicBezTo>
                  <a:pt x="937" y="2538"/>
                  <a:pt x="829" y="2534"/>
                  <a:pt x="916" y="2530"/>
                </a:cubicBezTo>
                <a:cubicBezTo>
                  <a:pt x="903" y="2531"/>
                  <a:pt x="824" y="2503"/>
                  <a:pt x="867" y="2493"/>
                </a:cubicBezTo>
                <a:cubicBezTo>
                  <a:pt x="918" y="2482"/>
                  <a:pt x="977" y="2485"/>
                  <a:pt x="1029" y="2471"/>
                </a:cubicBezTo>
                <a:cubicBezTo>
                  <a:pt x="998" y="2475"/>
                  <a:pt x="965" y="2478"/>
                  <a:pt x="937" y="2462"/>
                </a:cubicBezTo>
                <a:cubicBezTo>
                  <a:pt x="949" y="2451"/>
                  <a:pt x="959" y="2438"/>
                  <a:pt x="968" y="2425"/>
                </a:cubicBezTo>
                <a:cubicBezTo>
                  <a:pt x="986" y="2403"/>
                  <a:pt x="1003" y="2416"/>
                  <a:pt x="1025" y="2408"/>
                </a:cubicBezTo>
                <a:cubicBezTo>
                  <a:pt x="1059" y="2394"/>
                  <a:pt x="1095" y="2407"/>
                  <a:pt x="1058" y="2444"/>
                </a:cubicBezTo>
                <a:cubicBezTo>
                  <a:pt x="1089" y="2432"/>
                  <a:pt x="1122" y="2428"/>
                  <a:pt x="1154" y="2417"/>
                </a:cubicBezTo>
                <a:cubicBezTo>
                  <a:pt x="1131" y="2421"/>
                  <a:pt x="1108" y="2420"/>
                  <a:pt x="1085" y="2414"/>
                </a:cubicBezTo>
                <a:cubicBezTo>
                  <a:pt x="1104" y="2401"/>
                  <a:pt x="1125" y="2393"/>
                  <a:pt x="1148" y="2390"/>
                </a:cubicBezTo>
                <a:cubicBezTo>
                  <a:pt x="1127" y="2387"/>
                  <a:pt x="1106" y="2387"/>
                  <a:pt x="1085" y="2390"/>
                </a:cubicBezTo>
                <a:cubicBezTo>
                  <a:pt x="1117" y="2369"/>
                  <a:pt x="1162" y="2359"/>
                  <a:pt x="1199" y="2349"/>
                </a:cubicBezTo>
                <a:cubicBezTo>
                  <a:pt x="1242" y="2337"/>
                  <a:pt x="1303" y="2411"/>
                  <a:pt x="1240" y="2438"/>
                </a:cubicBezTo>
                <a:cubicBezTo>
                  <a:pt x="1271" y="2427"/>
                  <a:pt x="1303" y="2433"/>
                  <a:pt x="1335" y="2432"/>
                </a:cubicBezTo>
                <a:cubicBezTo>
                  <a:pt x="1254" y="2413"/>
                  <a:pt x="1353" y="2395"/>
                  <a:pt x="1375" y="2395"/>
                </a:cubicBezTo>
                <a:cubicBezTo>
                  <a:pt x="1411" y="2395"/>
                  <a:pt x="1450" y="2405"/>
                  <a:pt x="1486" y="2396"/>
                </a:cubicBezTo>
                <a:cubicBezTo>
                  <a:pt x="1464" y="2369"/>
                  <a:pt x="1470" y="2357"/>
                  <a:pt x="1504" y="2361"/>
                </a:cubicBezTo>
                <a:cubicBezTo>
                  <a:pt x="1482" y="2353"/>
                  <a:pt x="1461" y="2355"/>
                  <a:pt x="1442" y="2367"/>
                </a:cubicBezTo>
                <a:cubicBezTo>
                  <a:pt x="1490" y="2329"/>
                  <a:pt x="1546" y="2300"/>
                  <a:pt x="1608" y="2293"/>
                </a:cubicBezTo>
                <a:cubicBezTo>
                  <a:pt x="1605" y="2266"/>
                  <a:pt x="1586" y="2257"/>
                  <a:pt x="1563" y="2269"/>
                </a:cubicBezTo>
                <a:cubicBezTo>
                  <a:pt x="1573" y="2228"/>
                  <a:pt x="1616" y="2230"/>
                  <a:pt x="1646" y="2215"/>
                </a:cubicBezTo>
                <a:cubicBezTo>
                  <a:pt x="1619" y="2212"/>
                  <a:pt x="1545" y="2229"/>
                  <a:pt x="1614" y="2189"/>
                </a:cubicBezTo>
                <a:cubicBezTo>
                  <a:pt x="1552" y="2191"/>
                  <a:pt x="1515" y="2261"/>
                  <a:pt x="1454" y="2269"/>
                </a:cubicBezTo>
                <a:cubicBezTo>
                  <a:pt x="1476" y="2269"/>
                  <a:pt x="1497" y="2263"/>
                  <a:pt x="1516" y="2251"/>
                </a:cubicBezTo>
                <a:cubicBezTo>
                  <a:pt x="1551" y="2300"/>
                  <a:pt x="1435" y="2336"/>
                  <a:pt x="1407" y="2346"/>
                </a:cubicBezTo>
                <a:cubicBezTo>
                  <a:pt x="1314" y="2380"/>
                  <a:pt x="1294" y="2397"/>
                  <a:pt x="1240" y="2319"/>
                </a:cubicBezTo>
                <a:cubicBezTo>
                  <a:pt x="1266" y="2319"/>
                  <a:pt x="1289" y="2306"/>
                  <a:pt x="1308" y="2290"/>
                </a:cubicBezTo>
                <a:cubicBezTo>
                  <a:pt x="1265" y="2300"/>
                  <a:pt x="1221" y="2311"/>
                  <a:pt x="1181" y="2328"/>
                </a:cubicBezTo>
                <a:cubicBezTo>
                  <a:pt x="1204" y="2313"/>
                  <a:pt x="1231" y="2292"/>
                  <a:pt x="1177" y="2293"/>
                </a:cubicBezTo>
                <a:cubicBezTo>
                  <a:pt x="1224" y="2272"/>
                  <a:pt x="1287" y="2227"/>
                  <a:pt x="1341" y="2248"/>
                </a:cubicBezTo>
                <a:cubicBezTo>
                  <a:pt x="1318" y="2234"/>
                  <a:pt x="1292" y="2234"/>
                  <a:pt x="1272" y="2246"/>
                </a:cubicBezTo>
                <a:cubicBezTo>
                  <a:pt x="1279" y="2235"/>
                  <a:pt x="1295" y="2234"/>
                  <a:pt x="1305" y="2227"/>
                </a:cubicBezTo>
                <a:cubicBezTo>
                  <a:pt x="1238" y="2241"/>
                  <a:pt x="1309" y="2203"/>
                  <a:pt x="1326" y="2189"/>
                </a:cubicBezTo>
                <a:cubicBezTo>
                  <a:pt x="1348" y="2171"/>
                  <a:pt x="1335" y="2148"/>
                  <a:pt x="1374" y="2162"/>
                </a:cubicBezTo>
                <a:cubicBezTo>
                  <a:pt x="1344" y="2079"/>
                  <a:pt x="1527" y="2101"/>
                  <a:pt x="1510" y="2028"/>
                </a:cubicBezTo>
                <a:cubicBezTo>
                  <a:pt x="1543" y="2038"/>
                  <a:pt x="1562" y="2071"/>
                  <a:pt x="1596" y="2079"/>
                </a:cubicBezTo>
                <a:cubicBezTo>
                  <a:pt x="1592" y="2090"/>
                  <a:pt x="1587" y="2101"/>
                  <a:pt x="1581" y="2111"/>
                </a:cubicBezTo>
                <a:cubicBezTo>
                  <a:pt x="1611" y="2092"/>
                  <a:pt x="1646" y="2075"/>
                  <a:pt x="1682" y="2070"/>
                </a:cubicBezTo>
                <a:cubicBezTo>
                  <a:pt x="1624" y="2076"/>
                  <a:pt x="1658" y="2034"/>
                  <a:pt x="1688" y="2034"/>
                </a:cubicBezTo>
                <a:cubicBezTo>
                  <a:pt x="1668" y="2027"/>
                  <a:pt x="1647" y="2023"/>
                  <a:pt x="1625" y="2022"/>
                </a:cubicBezTo>
                <a:cubicBezTo>
                  <a:pt x="1626" y="1975"/>
                  <a:pt x="1691" y="1974"/>
                  <a:pt x="1724" y="1966"/>
                </a:cubicBezTo>
                <a:cubicBezTo>
                  <a:pt x="1708" y="1965"/>
                  <a:pt x="1703" y="1966"/>
                  <a:pt x="1690" y="1966"/>
                </a:cubicBezTo>
                <a:cubicBezTo>
                  <a:pt x="1744" y="1925"/>
                  <a:pt x="1809" y="1908"/>
                  <a:pt x="1872" y="1933"/>
                </a:cubicBezTo>
                <a:cubicBezTo>
                  <a:pt x="1767" y="1881"/>
                  <a:pt x="1690" y="1982"/>
                  <a:pt x="1587" y="1981"/>
                </a:cubicBezTo>
                <a:cubicBezTo>
                  <a:pt x="1628" y="1969"/>
                  <a:pt x="1627" y="1961"/>
                  <a:pt x="1584" y="1957"/>
                </a:cubicBezTo>
                <a:cubicBezTo>
                  <a:pt x="1614" y="1941"/>
                  <a:pt x="1649" y="1950"/>
                  <a:pt x="1679" y="1933"/>
                </a:cubicBezTo>
                <a:cubicBezTo>
                  <a:pt x="1656" y="1943"/>
                  <a:pt x="1632" y="1944"/>
                  <a:pt x="1608" y="1936"/>
                </a:cubicBezTo>
                <a:cubicBezTo>
                  <a:pt x="1628" y="1928"/>
                  <a:pt x="1649" y="1925"/>
                  <a:pt x="1670" y="1927"/>
                </a:cubicBezTo>
                <a:cubicBezTo>
                  <a:pt x="1575" y="1908"/>
                  <a:pt x="1745" y="1906"/>
                  <a:pt x="1670" y="1904"/>
                </a:cubicBezTo>
                <a:cubicBezTo>
                  <a:pt x="1699" y="1901"/>
                  <a:pt x="1728" y="1897"/>
                  <a:pt x="1753" y="1883"/>
                </a:cubicBezTo>
                <a:cubicBezTo>
                  <a:pt x="1679" y="1885"/>
                  <a:pt x="1752" y="1849"/>
                  <a:pt x="1780" y="1877"/>
                </a:cubicBezTo>
                <a:cubicBezTo>
                  <a:pt x="1785" y="1839"/>
                  <a:pt x="1829" y="1835"/>
                  <a:pt x="1837" y="1874"/>
                </a:cubicBezTo>
                <a:cubicBezTo>
                  <a:pt x="1813" y="1884"/>
                  <a:pt x="1788" y="1886"/>
                  <a:pt x="1762" y="1880"/>
                </a:cubicBezTo>
                <a:cubicBezTo>
                  <a:pt x="1832" y="1912"/>
                  <a:pt x="1926" y="1861"/>
                  <a:pt x="1976" y="1815"/>
                </a:cubicBezTo>
                <a:cubicBezTo>
                  <a:pt x="1954" y="1825"/>
                  <a:pt x="1934" y="1840"/>
                  <a:pt x="1911" y="1850"/>
                </a:cubicBezTo>
                <a:cubicBezTo>
                  <a:pt x="1890" y="1859"/>
                  <a:pt x="1807" y="1856"/>
                  <a:pt x="1881" y="1847"/>
                </a:cubicBezTo>
                <a:cubicBezTo>
                  <a:pt x="1840" y="1843"/>
                  <a:pt x="1845" y="1827"/>
                  <a:pt x="1866" y="1806"/>
                </a:cubicBezTo>
                <a:cubicBezTo>
                  <a:pt x="1842" y="1801"/>
                  <a:pt x="1819" y="1813"/>
                  <a:pt x="1804" y="1832"/>
                </a:cubicBezTo>
                <a:cubicBezTo>
                  <a:pt x="1783" y="1803"/>
                  <a:pt x="1809" y="1738"/>
                  <a:pt x="1849" y="1740"/>
                </a:cubicBezTo>
                <a:cubicBezTo>
                  <a:pt x="1857" y="1748"/>
                  <a:pt x="1865" y="1756"/>
                  <a:pt x="1871" y="1765"/>
                </a:cubicBezTo>
                <a:cubicBezTo>
                  <a:pt x="1893" y="1786"/>
                  <a:pt x="1923" y="1768"/>
                  <a:pt x="1946" y="1761"/>
                </a:cubicBezTo>
                <a:cubicBezTo>
                  <a:pt x="1937" y="1764"/>
                  <a:pt x="1867" y="1736"/>
                  <a:pt x="1864" y="1732"/>
                </a:cubicBezTo>
                <a:cubicBezTo>
                  <a:pt x="1826" y="1672"/>
                  <a:pt x="1900" y="1692"/>
                  <a:pt x="1934" y="1705"/>
                </a:cubicBezTo>
                <a:cubicBezTo>
                  <a:pt x="1854" y="1665"/>
                  <a:pt x="1952" y="1556"/>
                  <a:pt x="2041" y="1645"/>
                </a:cubicBezTo>
                <a:cubicBezTo>
                  <a:pt x="2030" y="1597"/>
                  <a:pt x="1957" y="1576"/>
                  <a:pt x="1917" y="1580"/>
                </a:cubicBezTo>
                <a:cubicBezTo>
                  <a:pt x="1958" y="1579"/>
                  <a:pt x="2031" y="1541"/>
                  <a:pt x="2072" y="1526"/>
                </a:cubicBezTo>
                <a:cubicBezTo>
                  <a:pt x="2103" y="1519"/>
                  <a:pt x="2096" y="1531"/>
                  <a:pt x="2119" y="1545"/>
                </a:cubicBezTo>
                <a:cubicBezTo>
                  <a:pt x="2134" y="1555"/>
                  <a:pt x="2158" y="1546"/>
                  <a:pt x="2178" y="1544"/>
                </a:cubicBezTo>
                <a:cubicBezTo>
                  <a:pt x="2128" y="1532"/>
                  <a:pt x="2238" y="1512"/>
                  <a:pt x="2261" y="1488"/>
                </a:cubicBezTo>
                <a:cubicBezTo>
                  <a:pt x="2178" y="1508"/>
                  <a:pt x="2092" y="1516"/>
                  <a:pt x="2009" y="1535"/>
                </a:cubicBezTo>
                <a:cubicBezTo>
                  <a:pt x="2029" y="1503"/>
                  <a:pt x="2066" y="1500"/>
                  <a:pt x="2101" y="1497"/>
                </a:cubicBezTo>
                <a:cubicBezTo>
                  <a:pt x="2068" y="1492"/>
                  <a:pt x="2035" y="1500"/>
                  <a:pt x="2003" y="1491"/>
                </a:cubicBezTo>
                <a:cubicBezTo>
                  <a:pt x="2030" y="1472"/>
                  <a:pt x="2026" y="1448"/>
                  <a:pt x="1997" y="1435"/>
                </a:cubicBezTo>
                <a:cubicBezTo>
                  <a:pt x="2027" y="1414"/>
                  <a:pt x="2039" y="1450"/>
                  <a:pt x="2068" y="1449"/>
                </a:cubicBezTo>
                <a:cubicBezTo>
                  <a:pt x="2078" y="1449"/>
                  <a:pt x="2158" y="1410"/>
                  <a:pt x="2163" y="1405"/>
                </a:cubicBezTo>
                <a:cubicBezTo>
                  <a:pt x="2115" y="1390"/>
                  <a:pt x="2067" y="1448"/>
                  <a:pt x="2032" y="1390"/>
                </a:cubicBezTo>
                <a:cubicBezTo>
                  <a:pt x="2054" y="1384"/>
                  <a:pt x="2076" y="1383"/>
                  <a:pt x="2098" y="1387"/>
                </a:cubicBezTo>
                <a:cubicBezTo>
                  <a:pt x="2082" y="1381"/>
                  <a:pt x="2066" y="1376"/>
                  <a:pt x="2050" y="1372"/>
                </a:cubicBezTo>
                <a:cubicBezTo>
                  <a:pt x="2092" y="1361"/>
                  <a:pt x="2134" y="1384"/>
                  <a:pt x="2175" y="1369"/>
                </a:cubicBezTo>
                <a:cubicBezTo>
                  <a:pt x="2163" y="1371"/>
                  <a:pt x="2072" y="1365"/>
                  <a:pt x="2148" y="1357"/>
                </a:cubicBezTo>
                <a:cubicBezTo>
                  <a:pt x="2065" y="1349"/>
                  <a:pt x="2198" y="1346"/>
                  <a:pt x="2211" y="1346"/>
                </a:cubicBezTo>
                <a:cubicBezTo>
                  <a:pt x="2176" y="1340"/>
                  <a:pt x="2148" y="1319"/>
                  <a:pt x="2115" y="1310"/>
                </a:cubicBezTo>
                <a:cubicBezTo>
                  <a:pt x="2148" y="1293"/>
                  <a:pt x="2192" y="1278"/>
                  <a:pt x="2229" y="1285"/>
                </a:cubicBezTo>
                <a:cubicBezTo>
                  <a:pt x="2277" y="1293"/>
                  <a:pt x="2311" y="1250"/>
                  <a:pt x="2359" y="1274"/>
                </a:cubicBezTo>
                <a:cubicBezTo>
                  <a:pt x="2339" y="1262"/>
                  <a:pt x="2317" y="1256"/>
                  <a:pt x="2294" y="1256"/>
                </a:cubicBezTo>
                <a:cubicBezTo>
                  <a:pt x="2306" y="1215"/>
                  <a:pt x="2442" y="1193"/>
                  <a:pt x="2442" y="1224"/>
                </a:cubicBezTo>
                <a:cubicBezTo>
                  <a:pt x="2477" y="1201"/>
                  <a:pt x="2531" y="1217"/>
                  <a:pt x="2561" y="1242"/>
                </a:cubicBezTo>
                <a:cubicBezTo>
                  <a:pt x="2561" y="1209"/>
                  <a:pt x="2566" y="1203"/>
                  <a:pt x="2599" y="1215"/>
                </a:cubicBezTo>
                <a:cubicBezTo>
                  <a:pt x="2582" y="1200"/>
                  <a:pt x="2518" y="1191"/>
                  <a:pt x="2476" y="1190"/>
                </a:cubicBezTo>
                <a:cubicBezTo>
                  <a:pt x="2417" y="1187"/>
                  <a:pt x="2374" y="1213"/>
                  <a:pt x="2314" y="1188"/>
                </a:cubicBezTo>
                <a:cubicBezTo>
                  <a:pt x="2339" y="1181"/>
                  <a:pt x="2352" y="1156"/>
                  <a:pt x="2377" y="1150"/>
                </a:cubicBezTo>
                <a:cubicBezTo>
                  <a:pt x="2404" y="1142"/>
                  <a:pt x="2416" y="1178"/>
                  <a:pt x="2439" y="1144"/>
                </a:cubicBezTo>
                <a:cubicBezTo>
                  <a:pt x="2418" y="1145"/>
                  <a:pt x="2397" y="1142"/>
                  <a:pt x="2377" y="1135"/>
                </a:cubicBezTo>
                <a:cubicBezTo>
                  <a:pt x="2405" y="1119"/>
                  <a:pt x="2442" y="1096"/>
                  <a:pt x="2475" y="1117"/>
                </a:cubicBezTo>
                <a:cubicBezTo>
                  <a:pt x="2463" y="1123"/>
                  <a:pt x="2451" y="1129"/>
                  <a:pt x="2439" y="1135"/>
                </a:cubicBezTo>
                <a:cubicBezTo>
                  <a:pt x="2575" y="1102"/>
                  <a:pt x="2563" y="1185"/>
                  <a:pt x="2614" y="1164"/>
                </a:cubicBezTo>
                <a:cubicBezTo>
                  <a:pt x="2547" y="1162"/>
                  <a:pt x="2622" y="1107"/>
                  <a:pt x="2653" y="1108"/>
                </a:cubicBezTo>
                <a:cubicBezTo>
                  <a:pt x="2600" y="1102"/>
                  <a:pt x="2551" y="1130"/>
                  <a:pt x="2498" y="1111"/>
                </a:cubicBezTo>
                <a:cubicBezTo>
                  <a:pt x="2599" y="1089"/>
                  <a:pt x="2451" y="1110"/>
                  <a:pt x="2510" y="1068"/>
                </a:cubicBezTo>
                <a:cubicBezTo>
                  <a:pt x="2528" y="1055"/>
                  <a:pt x="2559" y="1071"/>
                  <a:pt x="2579" y="1069"/>
                </a:cubicBezTo>
                <a:cubicBezTo>
                  <a:pt x="2503" y="1057"/>
                  <a:pt x="2612" y="1058"/>
                  <a:pt x="2641" y="1075"/>
                </a:cubicBezTo>
                <a:cubicBezTo>
                  <a:pt x="2565" y="999"/>
                  <a:pt x="2491" y="1082"/>
                  <a:pt x="2406" y="1084"/>
                </a:cubicBezTo>
                <a:cubicBezTo>
                  <a:pt x="2420" y="1063"/>
                  <a:pt x="2443" y="1049"/>
                  <a:pt x="2469" y="1049"/>
                </a:cubicBezTo>
                <a:cubicBezTo>
                  <a:pt x="2445" y="1047"/>
                  <a:pt x="2423" y="1039"/>
                  <a:pt x="2404" y="1025"/>
                </a:cubicBezTo>
                <a:cubicBezTo>
                  <a:pt x="2424" y="1023"/>
                  <a:pt x="2445" y="1025"/>
                  <a:pt x="2466" y="1022"/>
                </a:cubicBezTo>
                <a:cubicBezTo>
                  <a:pt x="2365" y="1018"/>
                  <a:pt x="2546" y="999"/>
                  <a:pt x="2563" y="997"/>
                </a:cubicBezTo>
                <a:cubicBezTo>
                  <a:pt x="2590" y="995"/>
                  <a:pt x="2654" y="1012"/>
                  <a:pt x="2665" y="974"/>
                </a:cubicBezTo>
                <a:cubicBezTo>
                  <a:pt x="2616" y="948"/>
                  <a:pt x="2562" y="971"/>
                  <a:pt x="2510" y="966"/>
                </a:cubicBezTo>
                <a:cubicBezTo>
                  <a:pt x="2529" y="929"/>
                  <a:pt x="2568" y="940"/>
                  <a:pt x="2599" y="924"/>
                </a:cubicBezTo>
                <a:cubicBezTo>
                  <a:pt x="2548" y="991"/>
                  <a:pt x="2654" y="892"/>
                  <a:pt x="2686" y="913"/>
                </a:cubicBezTo>
                <a:cubicBezTo>
                  <a:pt x="2726" y="938"/>
                  <a:pt x="2696" y="1021"/>
                  <a:pt x="2766" y="1016"/>
                </a:cubicBezTo>
                <a:cubicBezTo>
                  <a:pt x="2741" y="1011"/>
                  <a:pt x="2723" y="993"/>
                  <a:pt x="2718" y="969"/>
                </a:cubicBezTo>
                <a:cubicBezTo>
                  <a:pt x="2733" y="980"/>
                  <a:pt x="2833" y="1018"/>
                  <a:pt x="2748" y="969"/>
                </a:cubicBezTo>
                <a:cubicBezTo>
                  <a:pt x="2783" y="988"/>
                  <a:pt x="2791" y="981"/>
                  <a:pt x="2772" y="948"/>
                </a:cubicBezTo>
                <a:cubicBezTo>
                  <a:pt x="2793" y="954"/>
                  <a:pt x="2815" y="955"/>
                  <a:pt x="2837" y="951"/>
                </a:cubicBezTo>
                <a:cubicBezTo>
                  <a:pt x="2803" y="949"/>
                  <a:pt x="2769" y="943"/>
                  <a:pt x="2736" y="933"/>
                </a:cubicBezTo>
                <a:cubicBezTo>
                  <a:pt x="2751" y="926"/>
                  <a:pt x="2767" y="920"/>
                  <a:pt x="2783" y="915"/>
                </a:cubicBezTo>
                <a:cubicBezTo>
                  <a:pt x="2761" y="910"/>
                  <a:pt x="2738" y="907"/>
                  <a:pt x="2715" y="906"/>
                </a:cubicBezTo>
                <a:cubicBezTo>
                  <a:pt x="2759" y="903"/>
                  <a:pt x="2759" y="893"/>
                  <a:pt x="2715" y="876"/>
                </a:cubicBezTo>
                <a:cubicBezTo>
                  <a:pt x="2761" y="890"/>
                  <a:pt x="2802" y="918"/>
                  <a:pt x="2849" y="927"/>
                </a:cubicBezTo>
                <a:cubicBezTo>
                  <a:pt x="2809" y="916"/>
                  <a:pt x="2769" y="889"/>
                  <a:pt x="2739" y="862"/>
                </a:cubicBezTo>
                <a:cubicBezTo>
                  <a:pt x="2788" y="858"/>
                  <a:pt x="2835" y="845"/>
                  <a:pt x="2883" y="864"/>
                </a:cubicBezTo>
                <a:cubicBezTo>
                  <a:pt x="2903" y="867"/>
                  <a:pt x="2924" y="868"/>
                  <a:pt x="2944" y="868"/>
                </a:cubicBezTo>
                <a:cubicBezTo>
                  <a:pt x="2966" y="874"/>
                  <a:pt x="2960" y="893"/>
                  <a:pt x="2988" y="894"/>
                </a:cubicBezTo>
                <a:cubicBezTo>
                  <a:pt x="2952" y="884"/>
                  <a:pt x="2959" y="845"/>
                  <a:pt x="3030" y="868"/>
                </a:cubicBezTo>
                <a:cubicBezTo>
                  <a:pt x="2969" y="838"/>
                  <a:pt x="3077" y="848"/>
                  <a:pt x="3092" y="853"/>
                </a:cubicBezTo>
                <a:cubicBezTo>
                  <a:pt x="2950" y="810"/>
                  <a:pt x="2844" y="877"/>
                  <a:pt x="2775" y="826"/>
                </a:cubicBezTo>
                <a:cubicBezTo>
                  <a:pt x="2841" y="814"/>
                  <a:pt x="2752" y="735"/>
                  <a:pt x="3027" y="770"/>
                </a:cubicBezTo>
                <a:cubicBezTo>
                  <a:pt x="3006" y="760"/>
                  <a:pt x="2984" y="751"/>
                  <a:pt x="2962" y="743"/>
                </a:cubicBezTo>
                <a:cubicBezTo>
                  <a:pt x="2991" y="724"/>
                  <a:pt x="3024" y="737"/>
                  <a:pt x="3054" y="743"/>
                </a:cubicBezTo>
                <a:cubicBezTo>
                  <a:pt x="3002" y="735"/>
                  <a:pt x="3024" y="720"/>
                  <a:pt x="3050" y="707"/>
                </a:cubicBezTo>
                <a:cubicBezTo>
                  <a:pt x="2967" y="715"/>
                  <a:pt x="3061" y="620"/>
                  <a:pt x="3131" y="633"/>
                </a:cubicBezTo>
                <a:cubicBezTo>
                  <a:pt x="3052" y="573"/>
                  <a:pt x="3228" y="473"/>
                  <a:pt x="3220" y="609"/>
                </a:cubicBezTo>
                <a:cubicBezTo>
                  <a:pt x="3226" y="555"/>
                  <a:pt x="3283" y="570"/>
                  <a:pt x="3333" y="586"/>
                </a:cubicBezTo>
                <a:cubicBezTo>
                  <a:pt x="3291" y="566"/>
                  <a:pt x="3239" y="565"/>
                  <a:pt x="3214" y="520"/>
                </a:cubicBezTo>
                <a:cubicBezTo>
                  <a:pt x="3251" y="512"/>
                  <a:pt x="3283" y="523"/>
                  <a:pt x="3315" y="541"/>
                </a:cubicBezTo>
                <a:cubicBezTo>
                  <a:pt x="3352" y="561"/>
                  <a:pt x="3431" y="559"/>
                  <a:pt x="3407" y="603"/>
                </a:cubicBezTo>
                <a:cubicBezTo>
                  <a:pt x="3430" y="601"/>
                  <a:pt x="3449" y="562"/>
                  <a:pt x="3416" y="559"/>
                </a:cubicBezTo>
                <a:cubicBezTo>
                  <a:pt x="3381" y="555"/>
                  <a:pt x="3348" y="562"/>
                  <a:pt x="3327" y="529"/>
                </a:cubicBezTo>
                <a:cubicBezTo>
                  <a:pt x="3344" y="510"/>
                  <a:pt x="3365" y="505"/>
                  <a:pt x="3389" y="514"/>
                </a:cubicBezTo>
                <a:cubicBezTo>
                  <a:pt x="3368" y="505"/>
                  <a:pt x="3346" y="504"/>
                  <a:pt x="3324" y="511"/>
                </a:cubicBezTo>
                <a:cubicBezTo>
                  <a:pt x="3317" y="430"/>
                  <a:pt x="3433" y="439"/>
                  <a:pt x="3484" y="428"/>
                </a:cubicBezTo>
                <a:cubicBezTo>
                  <a:pt x="3479" y="472"/>
                  <a:pt x="3487" y="508"/>
                  <a:pt x="3466" y="550"/>
                </a:cubicBezTo>
                <a:cubicBezTo>
                  <a:pt x="3495" y="531"/>
                  <a:pt x="3505" y="484"/>
                  <a:pt x="3552" y="496"/>
                </a:cubicBezTo>
                <a:cubicBezTo>
                  <a:pt x="3493" y="469"/>
                  <a:pt x="3537" y="397"/>
                  <a:pt x="3549" y="443"/>
                </a:cubicBezTo>
                <a:cubicBezTo>
                  <a:pt x="3562" y="408"/>
                  <a:pt x="3608" y="421"/>
                  <a:pt x="3612" y="381"/>
                </a:cubicBezTo>
                <a:cubicBezTo>
                  <a:pt x="3690" y="413"/>
                  <a:pt x="3583" y="556"/>
                  <a:pt x="3552" y="588"/>
                </a:cubicBezTo>
                <a:cubicBezTo>
                  <a:pt x="3586" y="566"/>
                  <a:pt x="3628" y="560"/>
                  <a:pt x="3644" y="518"/>
                </a:cubicBezTo>
                <a:cubicBezTo>
                  <a:pt x="3662" y="476"/>
                  <a:pt x="3724" y="524"/>
                  <a:pt x="3752" y="526"/>
                </a:cubicBezTo>
                <a:cubicBezTo>
                  <a:pt x="3652" y="492"/>
                  <a:pt x="3695" y="407"/>
                  <a:pt x="3778" y="390"/>
                </a:cubicBezTo>
                <a:cubicBezTo>
                  <a:pt x="3768" y="398"/>
                  <a:pt x="3758" y="407"/>
                  <a:pt x="3748" y="416"/>
                </a:cubicBezTo>
                <a:cubicBezTo>
                  <a:pt x="3787" y="465"/>
                  <a:pt x="3791" y="392"/>
                  <a:pt x="3832" y="422"/>
                </a:cubicBezTo>
                <a:cubicBezTo>
                  <a:pt x="3760" y="321"/>
                  <a:pt x="4020" y="450"/>
                  <a:pt x="4036" y="452"/>
                </a:cubicBezTo>
                <a:cubicBezTo>
                  <a:pt x="4021" y="435"/>
                  <a:pt x="4003" y="425"/>
                  <a:pt x="3980" y="422"/>
                </a:cubicBezTo>
                <a:cubicBezTo>
                  <a:pt x="4016" y="423"/>
                  <a:pt x="4019" y="419"/>
                  <a:pt x="3989" y="413"/>
                </a:cubicBezTo>
                <a:cubicBezTo>
                  <a:pt x="3971" y="400"/>
                  <a:pt x="3969" y="356"/>
                  <a:pt x="4015" y="393"/>
                </a:cubicBezTo>
                <a:cubicBezTo>
                  <a:pt x="4004" y="360"/>
                  <a:pt x="3934" y="368"/>
                  <a:pt x="3995" y="342"/>
                </a:cubicBezTo>
                <a:cubicBezTo>
                  <a:pt x="3946" y="357"/>
                  <a:pt x="3845" y="347"/>
                  <a:pt x="3808" y="306"/>
                </a:cubicBezTo>
                <a:cubicBezTo>
                  <a:pt x="3829" y="299"/>
                  <a:pt x="3850" y="301"/>
                  <a:pt x="3870" y="312"/>
                </a:cubicBezTo>
                <a:cubicBezTo>
                  <a:pt x="3873" y="301"/>
                  <a:pt x="3876" y="291"/>
                  <a:pt x="3879" y="280"/>
                </a:cubicBezTo>
                <a:cubicBezTo>
                  <a:pt x="3902" y="291"/>
                  <a:pt x="3923" y="304"/>
                  <a:pt x="3944" y="318"/>
                </a:cubicBezTo>
                <a:cubicBezTo>
                  <a:pt x="3954" y="245"/>
                  <a:pt x="4012" y="319"/>
                  <a:pt x="4048" y="289"/>
                </a:cubicBezTo>
                <a:cubicBezTo>
                  <a:pt x="4039" y="329"/>
                  <a:pt x="4081" y="337"/>
                  <a:pt x="4108" y="336"/>
                </a:cubicBezTo>
                <a:cubicBezTo>
                  <a:pt x="4085" y="334"/>
                  <a:pt x="4070" y="320"/>
                  <a:pt x="4066" y="298"/>
                </a:cubicBezTo>
                <a:cubicBezTo>
                  <a:pt x="4107" y="291"/>
                  <a:pt x="4151" y="306"/>
                  <a:pt x="4191" y="312"/>
                </a:cubicBezTo>
                <a:cubicBezTo>
                  <a:pt x="4181" y="358"/>
                  <a:pt x="4115" y="351"/>
                  <a:pt x="4081" y="354"/>
                </a:cubicBezTo>
                <a:cubicBezTo>
                  <a:pt x="4125" y="355"/>
                  <a:pt x="4173" y="355"/>
                  <a:pt x="4212" y="330"/>
                </a:cubicBezTo>
                <a:cubicBezTo>
                  <a:pt x="4216" y="408"/>
                  <a:pt x="4292" y="377"/>
                  <a:pt x="4339" y="375"/>
                </a:cubicBezTo>
                <a:cubicBezTo>
                  <a:pt x="4334" y="358"/>
                  <a:pt x="4290" y="363"/>
                  <a:pt x="4271" y="345"/>
                </a:cubicBezTo>
                <a:cubicBezTo>
                  <a:pt x="4300" y="331"/>
                  <a:pt x="4326" y="315"/>
                  <a:pt x="4268" y="306"/>
                </a:cubicBezTo>
                <a:cubicBezTo>
                  <a:pt x="4274" y="308"/>
                  <a:pt x="4378" y="304"/>
                  <a:pt x="4297" y="292"/>
                </a:cubicBezTo>
                <a:cubicBezTo>
                  <a:pt x="4334" y="295"/>
                  <a:pt x="4352" y="254"/>
                  <a:pt x="4376" y="239"/>
                </a:cubicBezTo>
                <a:cubicBezTo>
                  <a:pt x="4414" y="217"/>
                  <a:pt x="4456" y="228"/>
                  <a:pt x="4497" y="226"/>
                </a:cubicBezTo>
                <a:cubicBezTo>
                  <a:pt x="4436" y="176"/>
                  <a:pt x="4547" y="182"/>
                  <a:pt x="4571" y="167"/>
                </a:cubicBezTo>
                <a:cubicBezTo>
                  <a:pt x="4541" y="152"/>
                  <a:pt x="4506" y="155"/>
                  <a:pt x="4479" y="134"/>
                </a:cubicBezTo>
                <a:cubicBezTo>
                  <a:pt x="4512" y="107"/>
                  <a:pt x="4546" y="151"/>
                  <a:pt x="4577" y="116"/>
                </a:cubicBezTo>
                <a:cubicBezTo>
                  <a:pt x="4491" y="99"/>
                  <a:pt x="4623" y="84"/>
                  <a:pt x="4654" y="91"/>
                </a:cubicBezTo>
                <a:cubicBezTo>
                  <a:pt x="4656" y="91"/>
                  <a:pt x="4775" y="172"/>
                  <a:pt x="4716" y="96"/>
                </a:cubicBezTo>
                <a:cubicBezTo>
                  <a:pt x="4759" y="92"/>
                  <a:pt x="4799" y="133"/>
                  <a:pt x="4841" y="110"/>
                </a:cubicBezTo>
                <a:cubicBezTo>
                  <a:pt x="4816" y="175"/>
                  <a:pt x="4720" y="179"/>
                  <a:pt x="4678" y="229"/>
                </a:cubicBezTo>
                <a:cubicBezTo>
                  <a:pt x="4701" y="223"/>
                  <a:pt x="4715" y="235"/>
                  <a:pt x="4716" y="259"/>
                </a:cubicBezTo>
                <a:cubicBezTo>
                  <a:pt x="4702" y="260"/>
                  <a:pt x="4654" y="305"/>
                  <a:pt x="4657" y="336"/>
                </a:cubicBezTo>
                <a:cubicBezTo>
                  <a:pt x="4678" y="324"/>
                  <a:pt x="4717" y="347"/>
                  <a:pt x="4726" y="334"/>
                </a:cubicBezTo>
                <a:cubicBezTo>
                  <a:pt x="4734" y="319"/>
                  <a:pt x="4746" y="308"/>
                  <a:pt x="4762" y="300"/>
                </a:cubicBezTo>
                <a:cubicBezTo>
                  <a:pt x="4780" y="287"/>
                  <a:pt x="4753" y="278"/>
                  <a:pt x="4764" y="265"/>
                </a:cubicBezTo>
                <a:cubicBezTo>
                  <a:pt x="4813" y="204"/>
                  <a:pt x="4934" y="110"/>
                  <a:pt x="5010" y="90"/>
                </a:cubicBezTo>
                <a:cubicBezTo>
                  <a:pt x="5023" y="139"/>
                  <a:pt x="5025" y="164"/>
                  <a:pt x="4966" y="173"/>
                </a:cubicBezTo>
                <a:cubicBezTo>
                  <a:pt x="5027" y="169"/>
                  <a:pt x="5019" y="231"/>
                  <a:pt x="5001" y="265"/>
                </a:cubicBezTo>
                <a:cubicBezTo>
                  <a:pt x="5026" y="267"/>
                  <a:pt x="5030" y="254"/>
                  <a:pt x="5043" y="239"/>
                </a:cubicBezTo>
                <a:cubicBezTo>
                  <a:pt x="5063" y="217"/>
                  <a:pt x="5098" y="233"/>
                  <a:pt x="5123" y="232"/>
                </a:cubicBezTo>
                <a:cubicBezTo>
                  <a:pt x="5115" y="221"/>
                  <a:pt x="5107" y="210"/>
                  <a:pt x="5100" y="200"/>
                </a:cubicBezTo>
                <a:cubicBezTo>
                  <a:pt x="5121" y="196"/>
                  <a:pt x="5141" y="198"/>
                  <a:pt x="5162" y="202"/>
                </a:cubicBezTo>
                <a:cubicBezTo>
                  <a:pt x="5139" y="195"/>
                  <a:pt x="5123" y="179"/>
                  <a:pt x="5123" y="155"/>
                </a:cubicBezTo>
                <a:cubicBezTo>
                  <a:pt x="5159" y="157"/>
                  <a:pt x="5185" y="122"/>
                  <a:pt x="5221" y="137"/>
                </a:cubicBezTo>
                <a:cubicBezTo>
                  <a:pt x="5197" y="108"/>
                  <a:pt x="5159" y="112"/>
                  <a:pt x="5126" y="105"/>
                </a:cubicBezTo>
                <a:cubicBezTo>
                  <a:pt x="5149" y="101"/>
                  <a:pt x="5334" y="0"/>
                  <a:pt x="5349" y="69"/>
                </a:cubicBezTo>
                <a:cubicBezTo>
                  <a:pt x="5351" y="81"/>
                  <a:pt x="5409" y="83"/>
                  <a:pt x="5419" y="94"/>
                </a:cubicBezTo>
                <a:cubicBezTo>
                  <a:pt x="5450" y="123"/>
                  <a:pt x="5297" y="141"/>
                  <a:pt x="5289" y="146"/>
                </a:cubicBezTo>
                <a:cubicBezTo>
                  <a:pt x="5312" y="143"/>
                  <a:pt x="5333" y="148"/>
                  <a:pt x="5352" y="161"/>
                </a:cubicBezTo>
                <a:cubicBezTo>
                  <a:pt x="5320" y="169"/>
                  <a:pt x="5289" y="184"/>
                  <a:pt x="5257" y="191"/>
                </a:cubicBezTo>
                <a:cubicBezTo>
                  <a:pt x="5298" y="189"/>
                  <a:pt x="5355" y="155"/>
                  <a:pt x="5393" y="185"/>
                </a:cubicBezTo>
                <a:cubicBezTo>
                  <a:pt x="5363" y="205"/>
                  <a:pt x="5328" y="217"/>
                  <a:pt x="5295" y="232"/>
                </a:cubicBezTo>
                <a:cubicBezTo>
                  <a:pt x="5335" y="235"/>
                  <a:pt x="5375" y="219"/>
                  <a:pt x="5414" y="229"/>
                </a:cubicBezTo>
                <a:cubicBezTo>
                  <a:pt x="5393" y="242"/>
                  <a:pt x="5379" y="263"/>
                  <a:pt x="5387" y="288"/>
                </a:cubicBezTo>
                <a:cubicBezTo>
                  <a:pt x="5384" y="247"/>
                  <a:pt x="5424" y="223"/>
                  <a:pt x="5462" y="226"/>
                </a:cubicBezTo>
                <a:cubicBezTo>
                  <a:pt x="5392" y="209"/>
                  <a:pt x="5474" y="133"/>
                  <a:pt x="5499" y="121"/>
                </a:cubicBezTo>
                <a:cubicBezTo>
                  <a:pt x="5532" y="101"/>
                  <a:pt x="5657" y="120"/>
                  <a:pt x="5622" y="179"/>
                </a:cubicBezTo>
                <a:cubicBezTo>
                  <a:pt x="5652" y="170"/>
                  <a:pt x="5719" y="136"/>
                  <a:pt x="5729" y="188"/>
                </a:cubicBezTo>
                <a:cubicBezTo>
                  <a:pt x="5771" y="145"/>
                  <a:pt x="5876" y="205"/>
                  <a:pt x="5806" y="220"/>
                </a:cubicBezTo>
                <a:cubicBezTo>
                  <a:pt x="5870" y="215"/>
                  <a:pt x="5966" y="206"/>
                  <a:pt x="6018" y="259"/>
                </a:cubicBezTo>
                <a:cubicBezTo>
                  <a:pt x="6052" y="293"/>
                  <a:pt x="5942" y="305"/>
                  <a:pt x="5927" y="308"/>
                </a:cubicBezTo>
                <a:cubicBezTo>
                  <a:pt x="5858" y="321"/>
                  <a:pt x="5819" y="363"/>
                  <a:pt x="5742" y="352"/>
                </a:cubicBezTo>
                <a:cubicBezTo>
                  <a:pt x="5680" y="343"/>
                  <a:pt x="5560" y="298"/>
                  <a:pt x="5506" y="345"/>
                </a:cubicBezTo>
                <a:cubicBezTo>
                  <a:pt x="5544" y="347"/>
                  <a:pt x="5582" y="353"/>
                  <a:pt x="5619" y="359"/>
                </a:cubicBezTo>
                <a:cubicBezTo>
                  <a:pt x="5646" y="364"/>
                  <a:pt x="5781" y="368"/>
                  <a:pt x="5699" y="398"/>
                </a:cubicBezTo>
                <a:cubicBezTo>
                  <a:pt x="5734" y="403"/>
                  <a:pt x="5814" y="422"/>
                  <a:pt x="5732" y="458"/>
                </a:cubicBezTo>
                <a:cubicBezTo>
                  <a:pt x="5760" y="454"/>
                  <a:pt x="5787" y="450"/>
                  <a:pt x="5815" y="446"/>
                </a:cubicBezTo>
                <a:cubicBezTo>
                  <a:pt x="5818" y="470"/>
                  <a:pt x="5833" y="471"/>
                  <a:pt x="5856" y="470"/>
                </a:cubicBezTo>
                <a:cubicBezTo>
                  <a:pt x="5852" y="453"/>
                  <a:pt x="5850" y="436"/>
                  <a:pt x="5850" y="419"/>
                </a:cubicBezTo>
                <a:cubicBezTo>
                  <a:pt x="5882" y="421"/>
                  <a:pt x="5920" y="425"/>
                  <a:pt x="5931" y="461"/>
                </a:cubicBezTo>
                <a:cubicBezTo>
                  <a:pt x="5947" y="407"/>
                  <a:pt x="6022" y="426"/>
                  <a:pt x="6036" y="468"/>
                </a:cubicBezTo>
                <a:cubicBezTo>
                  <a:pt x="6065" y="554"/>
                  <a:pt x="5888" y="499"/>
                  <a:pt x="5871" y="478"/>
                </a:cubicBezTo>
                <a:cubicBezTo>
                  <a:pt x="5926" y="584"/>
                  <a:pt x="5704" y="552"/>
                  <a:pt x="5698" y="598"/>
                </a:cubicBezTo>
                <a:cubicBezTo>
                  <a:pt x="5697" y="603"/>
                  <a:pt x="5706" y="649"/>
                  <a:pt x="5652" y="666"/>
                </a:cubicBezTo>
                <a:cubicBezTo>
                  <a:pt x="5549" y="600"/>
                  <a:pt x="5794" y="507"/>
                  <a:pt x="5607" y="461"/>
                </a:cubicBezTo>
                <a:cubicBezTo>
                  <a:pt x="5546" y="446"/>
                  <a:pt x="5485" y="433"/>
                  <a:pt x="5425" y="411"/>
                </a:cubicBezTo>
                <a:cubicBezTo>
                  <a:pt x="5367" y="390"/>
                  <a:pt x="5319" y="333"/>
                  <a:pt x="5254" y="360"/>
                </a:cubicBezTo>
                <a:cubicBezTo>
                  <a:pt x="5194" y="386"/>
                  <a:pt x="5153" y="411"/>
                  <a:pt x="5087" y="396"/>
                </a:cubicBezTo>
                <a:cubicBezTo>
                  <a:pt x="5016" y="379"/>
                  <a:pt x="4946" y="430"/>
                  <a:pt x="4909" y="478"/>
                </a:cubicBezTo>
                <a:cubicBezTo>
                  <a:pt x="4894" y="539"/>
                  <a:pt x="4869" y="599"/>
                  <a:pt x="4881" y="662"/>
                </a:cubicBezTo>
                <a:cubicBezTo>
                  <a:pt x="4888" y="699"/>
                  <a:pt x="4860" y="703"/>
                  <a:pt x="4830" y="705"/>
                </a:cubicBezTo>
                <a:cubicBezTo>
                  <a:pt x="4760" y="710"/>
                  <a:pt x="4758" y="816"/>
                  <a:pt x="4679" y="791"/>
                </a:cubicBezTo>
                <a:cubicBezTo>
                  <a:pt x="4658" y="785"/>
                  <a:pt x="4646" y="769"/>
                  <a:pt x="4612" y="759"/>
                </a:cubicBezTo>
                <a:cubicBezTo>
                  <a:pt x="4409" y="701"/>
                  <a:pt x="4529" y="727"/>
                  <a:pt x="4345" y="781"/>
                </a:cubicBezTo>
                <a:cubicBezTo>
                  <a:pt x="4264" y="805"/>
                  <a:pt x="4153" y="768"/>
                  <a:pt x="4096" y="712"/>
                </a:cubicBezTo>
                <a:cubicBezTo>
                  <a:pt x="4015" y="633"/>
                  <a:pt x="3911" y="552"/>
                  <a:pt x="3802" y="618"/>
                </a:cubicBezTo>
                <a:cubicBezTo>
                  <a:pt x="3811" y="627"/>
                  <a:pt x="3821" y="636"/>
                  <a:pt x="3831" y="645"/>
                </a:cubicBezTo>
                <a:cubicBezTo>
                  <a:pt x="3792" y="667"/>
                  <a:pt x="3745" y="626"/>
                  <a:pt x="3711" y="661"/>
                </a:cubicBezTo>
                <a:cubicBezTo>
                  <a:pt x="3668" y="657"/>
                  <a:pt x="3651" y="655"/>
                  <a:pt x="3609" y="674"/>
                </a:cubicBezTo>
                <a:cubicBezTo>
                  <a:pt x="3698" y="711"/>
                  <a:pt x="3626" y="781"/>
                  <a:pt x="3576" y="811"/>
                </a:cubicBezTo>
                <a:lnTo>
                  <a:pt x="3576" y="811"/>
                </a:lnTo>
                <a:lnTo>
                  <a:pt x="3576" y="811"/>
                </a:lnTo>
                <a:cubicBezTo>
                  <a:pt x="3599" y="816"/>
                  <a:pt x="3618" y="823"/>
                  <a:pt x="3638" y="832"/>
                </a:cubicBezTo>
                <a:cubicBezTo>
                  <a:pt x="3546" y="894"/>
                  <a:pt x="3364" y="811"/>
                  <a:pt x="3302" y="823"/>
                </a:cubicBezTo>
                <a:cubicBezTo>
                  <a:pt x="3279" y="827"/>
                  <a:pt x="3169" y="786"/>
                  <a:pt x="3155" y="820"/>
                </a:cubicBezTo>
                <a:cubicBezTo>
                  <a:pt x="3143" y="847"/>
                  <a:pt x="3167" y="886"/>
                  <a:pt x="3170" y="912"/>
                </a:cubicBezTo>
                <a:cubicBezTo>
                  <a:pt x="3174" y="953"/>
                  <a:pt x="3107" y="975"/>
                  <a:pt x="3076" y="968"/>
                </a:cubicBezTo>
                <a:cubicBezTo>
                  <a:pt x="2843" y="915"/>
                  <a:pt x="2860" y="1082"/>
                  <a:pt x="2706" y="1152"/>
                </a:cubicBezTo>
                <a:cubicBezTo>
                  <a:pt x="2727" y="1171"/>
                  <a:pt x="2820" y="1228"/>
                  <a:pt x="2771" y="1267"/>
                </a:cubicBezTo>
                <a:cubicBezTo>
                  <a:pt x="2712" y="1316"/>
                  <a:pt x="2661" y="1355"/>
                  <a:pt x="2606" y="1410"/>
                </a:cubicBezTo>
                <a:cubicBezTo>
                  <a:pt x="2583" y="1426"/>
                  <a:pt x="2555" y="1431"/>
                  <a:pt x="2558" y="1450"/>
                </a:cubicBezTo>
                <a:cubicBezTo>
                  <a:pt x="2562" y="1471"/>
                  <a:pt x="2587" y="1495"/>
                  <a:pt x="2560" y="1512"/>
                </a:cubicBezTo>
                <a:cubicBezTo>
                  <a:pt x="2504" y="1548"/>
                  <a:pt x="2418" y="1553"/>
                  <a:pt x="2353" y="1550"/>
                </a:cubicBezTo>
                <a:cubicBezTo>
                  <a:pt x="2362" y="1582"/>
                  <a:pt x="2390" y="1790"/>
                  <a:pt x="2348" y="1813"/>
                </a:cubicBezTo>
                <a:cubicBezTo>
                  <a:pt x="2314" y="1831"/>
                  <a:pt x="2276" y="1906"/>
                  <a:pt x="2247" y="1935"/>
                </a:cubicBezTo>
                <a:cubicBezTo>
                  <a:pt x="2214" y="1968"/>
                  <a:pt x="2184" y="1998"/>
                  <a:pt x="2154" y="2034"/>
                </a:cubicBezTo>
                <a:cubicBezTo>
                  <a:pt x="2186" y="2057"/>
                  <a:pt x="2263" y="2064"/>
                  <a:pt x="2277" y="2137"/>
                </a:cubicBezTo>
                <a:cubicBezTo>
                  <a:pt x="2291" y="2210"/>
                  <a:pt x="2197" y="2207"/>
                  <a:pt x="2146" y="2199"/>
                </a:cubicBezTo>
                <a:cubicBezTo>
                  <a:pt x="2043" y="2185"/>
                  <a:pt x="2006" y="2182"/>
                  <a:pt x="1917" y="2243"/>
                </a:cubicBezTo>
                <a:cubicBezTo>
                  <a:pt x="1879" y="2269"/>
                  <a:pt x="1805" y="2312"/>
                  <a:pt x="1807" y="2362"/>
                </a:cubicBezTo>
                <a:cubicBezTo>
                  <a:pt x="1809" y="2392"/>
                  <a:pt x="1773" y="2411"/>
                  <a:pt x="1779" y="2449"/>
                </a:cubicBezTo>
                <a:cubicBezTo>
                  <a:pt x="1784" y="2480"/>
                  <a:pt x="1806" y="2497"/>
                  <a:pt x="1816" y="2525"/>
                </a:cubicBezTo>
                <a:cubicBezTo>
                  <a:pt x="1830" y="2569"/>
                  <a:pt x="1750" y="2529"/>
                  <a:pt x="1811" y="2685"/>
                </a:cubicBezTo>
                <a:cubicBezTo>
                  <a:pt x="1878" y="2854"/>
                  <a:pt x="1743" y="2946"/>
                  <a:pt x="1894" y="3003"/>
                </a:cubicBezTo>
                <a:cubicBezTo>
                  <a:pt x="1932" y="3017"/>
                  <a:pt x="1998" y="3028"/>
                  <a:pt x="1983" y="3085"/>
                </a:cubicBezTo>
                <a:cubicBezTo>
                  <a:pt x="1960" y="3169"/>
                  <a:pt x="1941" y="3142"/>
                  <a:pt x="1879" y="3168"/>
                </a:cubicBezTo>
                <a:cubicBezTo>
                  <a:pt x="1817" y="3194"/>
                  <a:pt x="1873" y="3270"/>
                  <a:pt x="1896" y="3301"/>
                </a:cubicBezTo>
                <a:cubicBezTo>
                  <a:pt x="1935" y="3355"/>
                  <a:pt x="1915" y="3403"/>
                  <a:pt x="1902" y="3460"/>
                </a:cubicBezTo>
                <a:cubicBezTo>
                  <a:pt x="1884" y="3543"/>
                  <a:pt x="1740" y="3490"/>
                  <a:pt x="1754" y="3570"/>
                </a:cubicBezTo>
                <a:cubicBezTo>
                  <a:pt x="1764" y="3626"/>
                  <a:pt x="1695" y="3640"/>
                  <a:pt x="1725" y="3706"/>
                </a:cubicBezTo>
                <a:cubicBezTo>
                  <a:pt x="1741" y="3742"/>
                  <a:pt x="1728" y="3856"/>
                  <a:pt x="1678" y="3870"/>
                </a:cubicBezTo>
                <a:cubicBezTo>
                  <a:pt x="1652" y="3877"/>
                  <a:pt x="1638" y="3818"/>
                  <a:pt x="1607" y="3805"/>
                </a:cubicBezTo>
                <a:cubicBezTo>
                  <a:pt x="1560" y="3784"/>
                  <a:pt x="1474" y="3778"/>
                  <a:pt x="1451" y="3703"/>
                </a:cubicBezTo>
                <a:cubicBezTo>
                  <a:pt x="1421" y="3605"/>
                  <a:pt x="1458" y="3514"/>
                  <a:pt x="1466" y="3590"/>
                </a:cubicBezTo>
                <a:cubicBezTo>
                  <a:pt x="1496" y="3533"/>
                  <a:pt x="1418" y="3514"/>
                  <a:pt x="1413" y="3573"/>
                </a:cubicBezTo>
                <a:cubicBezTo>
                  <a:pt x="1410" y="3607"/>
                  <a:pt x="1451" y="3637"/>
                  <a:pt x="1412" y="3664"/>
                </a:cubicBezTo>
                <a:cubicBezTo>
                  <a:pt x="1404" y="3654"/>
                  <a:pt x="1396" y="3644"/>
                  <a:pt x="1389" y="3634"/>
                </a:cubicBezTo>
                <a:cubicBezTo>
                  <a:pt x="1384" y="3660"/>
                  <a:pt x="1366" y="3666"/>
                  <a:pt x="1344" y="3655"/>
                </a:cubicBezTo>
                <a:cubicBezTo>
                  <a:pt x="1387" y="3695"/>
                  <a:pt x="1395" y="3721"/>
                  <a:pt x="1379" y="3777"/>
                </a:cubicBezTo>
                <a:cubicBezTo>
                  <a:pt x="1379" y="3717"/>
                  <a:pt x="1377" y="3768"/>
                  <a:pt x="1356" y="3785"/>
                </a:cubicBezTo>
                <a:cubicBezTo>
                  <a:pt x="1339" y="3799"/>
                  <a:pt x="1317" y="3807"/>
                  <a:pt x="1298" y="3819"/>
                </a:cubicBezTo>
                <a:cubicBezTo>
                  <a:pt x="1267" y="3840"/>
                  <a:pt x="1292" y="3858"/>
                  <a:pt x="1246" y="3836"/>
                </a:cubicBezTo>
                <a:cubicBezTo>
                  <a:pt x="1219" y="3823"/>
                  <a:pt x="1194" y="3806"/>
                  <a:pt x="1165" y="3795"/>
                </a:cubicBezTo>
                <a:cubicBezTo>
                  <a:pt x="1237" y="3839"/>
                  <a:pt x="1147" y="3886"/>
                  <a:pt x="1103" y="3881"/>
                </a:cubicBezTo>
                <a:cubicBezTo>
                  <a:pt x="1110" y="3891"/>
                  <a:pt x="1117" y="3901"/>
                  <a:pt x="1124" y="3911"/>
                </a:cubicBezTo>
                <a:cubicBezTo>
                  <a:pt x="1099" y="3919"/>
                  <a:pt x="1073" y="3923"/>
                  <a:pt x="1047" y="3922"/>
                </a:cubicBezTo>
                <a:cubicBezTo>
                  <a:pt x="1052" y="3933"/>
                  <a:pt x="1057" y="3944"/>
                  <a:pt x="1062" y="3955"/>
                </a:cubicBezTo>
                <a:cubicBezTo>
                  <a:pt x="1002" y="3964"/>
                  <a:pt x="981" y="4025"/>
                  <a:pt x="934" y="4054"/>
                </a:cubicBezTo>
                <a:cubicBezTo>
                  <a:pt x="875" y="4089"/>
                  <a:pt x="813" y="4105"/>
                  <a:pt x="749" y="4128"/>
                </a:cubicBezTo>
                <a:cubicBezTo>
                  <a:pt x="723" y="4137"/>
                  <a:pt x="688" y="4162"/>
                  <a:pt x="659" y="4162"/>
                </a:cubicBezTo>
                <a:cubicBezTo>
                  <a:pt x="630" y="4162"/>
                  <a:pt x="604" y="4147"/>
                  <a:pt x="575" y="4147"/>
                </a:cubicBezTo>
                <a:cubicBezTo>
                  <a:pt x="528" y="4145"/>
                  <a:pt x="444" y="4163"/>
                  <a:pt x="412" y="4118"/>
                </a:cubicBezTo>
                <a:cubicBezTo>
                  <a:pt x="431" y="4101"/>
                  <a:pt x="453" y="4087"/>
                  <a:pt x="477" y="4077"/>
                </a:cubicBezTo>
                <a:cubicBezTo>
                  <a:pt x="372" y="4141"/>
                  <a:pt x="40" y="3933"/>
                  <a:pt x="183" y="3854"/>
                </a:cubicBezTo>
                <a:cubicBezTo>
                  <a:pt x="173" y="3847"/>
                  <a:pt x="163" y="3840"/>
                  <a:pt x="153" y="3833"/>
                </a:cubicBezTo>
                <a:cubicBezTo>
                  <a:pt x="215" y="3829"/>
                  <a:pt x="261" y="3887"/>
                  <a:pt x="323" y="3884"/>
                </a:cubicBezTo>
                <a:cubicBezTo>
                  <a:pt x="311" y="3875"/>
                  <a:pt x="300" y="3867"/>
                  <a:pt x="290" y="3857"/>
                </a:cubicBezTo>
                <a:cubicBezTo>
                  <a:pt x="329" y="3835"/>
                  <a:pt x="375" y="3830"/>
                  <a:pt x="417" y="3819"/>
                </a:cubicBezTo>
                <a:cubicBezTo>
                  <a:pt x="368" y="3823"/>
                  <a:pt x="319" y="3833"/>
                  <a:pt x="278" y="3863"/>
                </a:cubicBezTo>
                <a:cubicBezTo>
                  <a:pt x="284" y="3837"/>
                  <a:pt x="269" y="3814"/>
                  <a:pt x="245" y="3804"/>
                </a:cubicBezTo>
                <a:cubicBezTo>
                  <a:pt x="266" y="3797"/>
                  <a:pt x="287" y="3791"/>
                  <a:pt x="308" y="3786"/>
                </a:cubicBezTo>
                <a:cubicBezTo>
                  <a:pt x="231" y="3771"/>
                  <a:pt x="374" y="3734"/>
                  <a:pt x="400" y="3729"/>
                </a:cubicBezTo>
                <a:cubicBezTo>
                  <a:pt x="379" y="3729"/>
                  <a:pt x="358" y="3732"/>
                  <a:pt x="338" y="3739"/>
                </a:cubicBezTo>
                <a:cubicBezTo>
                  <a:pt x="301" y="3749"/>
                  <a:pt x="283" y="3736"/>
                  <a:pt x="335" y="3729"/>
                </a:cubicBezTo>
                <a:cubicBezTo>
                  <a:pt x="313" y="3731"/>
                  <a:pt x="292" y="3729"/>
                  <a:pt x="272" y="3724"/>
                </a:cubicBezTo>
                <a:cubicBezTo>
                  <a:pt x="316" y="3697"/>
                  <a:pt x="356" y="3673"/>
                  <a:pt x="405" y="3649"/>
                </a:cubicBezTo>
                <a:lnTo>
                  <a:pt x="319" y="3685"/>
                </a:lnTo>
                <a:cubicBezTo>
                  <a:pt x="320" y="3681"/>
                  <a:pt x="321" y="3677"/>
                  <a:pt x="323" y="3674"/>
                </a:cubicBezTo>
                <a:cubicBezTo>
                  <a:pt x="305" y="3693"/>
                  <a:pt x="274" y="3709"/>
                  <a:pt x="254" y="3718"/>
                </a:cubicBezTo>
                <a:cubicBezTo>
                  <a:pt x="256" y="3694"/>
                  <a:pt x="270" y="3680"/>
                  <a:pt x="293" y="3679"/>
                </a:cubicBezTo>
                <a:cubicBezTo>
                  <a:pt x="260" y="3678"/>
                  <a:pt x="224" y="3677"/>
                  <a:pt x="198" y="3700"/>
                </a:cubicBezTo>
                <a:cubicBezTo>
                  <a:pt x="221" y="3689"/>
                  <a:pt x="235" y="3698"/>
                  <a:pt x="236" y="3724"/>
                </a:cubicBezTo>
                <a:cubicBezTo>
                  <a:pt x="214" y="3721"/>
                  <a:pt x="193" y="3726"/>
                  <a:pt x="174" y="3738"/>
                </a:cubicBezTo>
                <a:cubicBezTo>
                  <a:pt x="174" y="3716"/>
                  <a:pt x="174" y="3693"/>
                  <a:pt x="174" y="3670"/>
                </a:cubicBezTo>
                <a:cubicBezTo>
                  <a:pt x="160" y="3675"/>
                  <a:pt x="147" y="3682"/>
                  <a:pt x="135" y="3691"/>
                </a:cubicBezTo>
                <a:cubicBezTo>
                  <a:pt x="213" y="3697"/>
                  <a:pt x="120" y="3788"/>
                  <a:pt x="130" y="3706"/>
                </a:cubicBezTo>
                <a:cubicBezTo>
                  <a:pt x="112" y="3797"/>
                  <a:pt x="29" y="3641"/>
                  <a:pt x="153" y="3602"/>
                </a:cubicBezTo>
                <a:cubicBezTo>
                  <a:pt x="149" y="3630"/>
                  <a:pt x="143" y="3668"/>
                  <a:pt x="106" y="3667"/>
                </a:cubicBezTo>
                <a:cubicBezTo>
                  <a:pt x="137" y="3687"/>
                  <a:pt x="149" y="3665"/>
                  <a:pt x="158" y="3637"/>
                </a:cubicBezTo>
                <a:cubicBezTo>
                  <a:pt x="169" y="3601"/>
                  <a:pt x="225" y="3631"/>
                  <a:pt x="254" y="3617"/>
                </a:cubicBezTo>
                <a:cubicBezTo>
                  <a:pt x="172" y="3608"/>
                  <a:pt x="296" y="3594"/>
                  <a:pt x="311" y="3575"/>
                </a:cubicBezTo>
                <a:cubicBezTo>
                  <a:pt x="276" y="3595"/>
                  <a:pt x="229" y="3584"/>
                  <a:pt x="198" y="3563"/>
                </a:cubicBezTo>
                <a:cubicBezTo>
                  <a:pt x="226" y="3526"/>
                  <a:pt x="284" y="3470"/>
                  <a:pt x="335" y="3471"/>
                </a:cubicBezTo>
                <a:cubicBezTo>
                  <a:pt x="255" y="3448"/>
                  <a:pt x="404" y="3384"/>
                  <a:pt x="429" y="3367"/>
                </a:cubicBezTo>
                <a:cubicBezTo>
                  <a:pt x="443" y="3400"/>
                  <a:pt x="419" y="3429"/>
                  <a:pt x="412" y="3459"/>
                </a:cubicBezTo>
                <a:cubicBezTo>
                  <a:pt x="462" y="3403"/>
                  <a:pt x="476" y="3354"/>
                  <a:pt x="560" y="3347"/>
                </a:cubicBezTo>
                <a:cubicBezTo>
                  <a:pt x="496" y="3336"/>
                  <a:pt x="424" y="3349"/>
                  <a:pt x="365" y="3372"/>
                </a:cubicBezTo>
                <a:cubicBezTo>
                  <a:pt x="347" y="3379"/>
                  <a:pt x="289" y="3422"/>
                  <a:pt x="278" y="3441"/>
                </a:cubicBezTo>
                <a:cubicBezTo>
                  <a:pt x="199" y="3578"/>
                  <a:pt x="240" y="3432"/>
                  <a:pt x="177" y="3441"/>
                </a:cubicBezTo>
                <a:cubicBezTo>
                  <a:pt x="183" y="3422"/>
                  <a:pt x="188" y="3402"/>
                  <a:pt x="192" y="3382"/>
                </a:cubicBezTo>
                <a:cubicBezTo>
                  <a:pt x="183" y="3402"/>
                  <a:pt x="153" y="3466"/>
                  <a:pt x="119" y="3451"/>
                </a:cubicBezTo>
                <a:cubicBezTo>
                  <a:pt x="93" y="3439"/>
                  <a:pt x="103" y="3389"/>
                  <a:pt x="70" y="3382"/>
                </a:cubicBezTo>
                <a:cubicBezTo>
                  <a:pt x="93" y="3376"/>
                  <a:pt x="110" y="3359"/>
                  <a:pt x="118" y="3338"/>
                </a:cubicBezTo>
                <a:cubicBezTo>
                  <a:pt x="131" y="3376"/>
                  <a:pt x="154" y="3377"/>
                  <a:pt x="175" y="3361"/>
                </a:cubicBezTo>
                <a:lnTo>
                  <a:pt x="115" y="3329"/>
                </a:lnTo>
                <a:cubicBezTo>
                  <a:pt x="145" y="3312"/>
                  <a:pt x="180" y="3304"/>
                  <a:pt x="206" y="3281"/>
                </a:cubicBezTo>
                <a:cubicBezTo>
                  <a:pt x="208" y="3289"/>
                  <a:pt x="209" y="3297"/>
                  <a:pt x="209" y="3305"/>
                </a:cubicBezTo>
                <a:cubicBezTo>
                  <a:pt x="213" y="3291"/>
                  <a:pt x="214" y="3276"/>
                  <a:pt x="210" y="3263"/>
                </a:cubicBezTo>
                <a:cubicBezTo>
                  <a:pt x="168" y="3274"/>
                  <a:pt x="113" y="3364"/>
                  <a:pt x="69" y="3302"/>
                </a:cubicBezTo>
                <a:lnTo>
                  <a:pt x="43" y="3302"/>
                </a:lnTo>
                <a:close/>
                <a:moveTo>
                  <a:pt x="76" y="2895"/>
                </a:moveTo>
                <a:cubicBezTo>
                  <a:pt x="87" y="2900"/>
                  <a:pt x="84" y="2901"/>
                  <a:pt x="88" y="2906"/>
                </a:cubicBezTo>
                <a:cubicBezTo>
                  <a:pt x="56" y="2912"/>
                  <a:pt x="42" y="2912"/>
                  <a:pt x="11" y="2901"/>
                </a:cubicBezTo>
                <a:cubicBezTo>
                  <a:pt x="31" y="2885"/>
                  <a:pt x="53" y="2883"/>
                  <a:pt x="76" y="2895"/>
                </a:cubicBezTo>
                <a:close/>
                <a:moveTo>
                  <a:pt x="741" y="2530"/>
                </a:moveTo>
                <a:cubicBezTo>
                  <a:pt x="745" y="2521"/>
                  <a:pt x="749" y="2512"/>
                  <a:pt x="753" y="2503"/>
                </a:cubicBezTo>
                <a:cubicBezTo>
                  <a:pt x="763" y="2527"/>
                  <a:pt x="751" y="2517"/>
                  <a:pt x="741" y="2530"/>
                </a:cubicBezTo>
                <a:close/>
                <a:moveTo>
                  <a:pt x="5809" y="404"/>
                </a:moveTo>
                <a:cubicBezTo>
                  <a:pt x="5750" y="390"/>
                  <a:pt x="5780" y="476"/>
                  <a:pt x="5844" y="422"/>
                </a:cubicBezTo>
                <a:cubicBezTo>
                  <a:pt x="5816" y="438"/>
                  <a:pt x="5804" y="432"/>
                  <a:pt x="5809" y="404"/>
                </a:cubicBezTo>
                <a:close/>
                <a:moveTo>
                  <a:pt x="40" y="3049"/>
                </a:move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3" name="꙱ North Macedonia (Republic of North Macedonia) (MK) (H)">
            <a:extLst>
              <a:ext uri="{FF2B5EF4-FFF2-40B4-BE49-F238E27FC236}">
                <a16:creationId xmlns:a16="http://schemas.microsoft.com/office/drawing/2014/main" id="{47F28DB4-0F96-4641-9FB6-9FE7071D7BC9}"/>
              </a:ext>
            </a:extLst>
          </p:cNvPr>
          <p:cNvSpPr>
            <a:spLocks/>
          </p:cNvSpPr>
          <p:nvPr/>
        </p:nvSpPr>
        <p:spPr bwMode="auto">
          <a:xfrm>
            <a:off x="4894263" y="1135477"/>
            <a:ext cx="59753" cy="45412"/>
          </a:xfrm>
          <a:custGeom>
            <a:avLst/>
            <a:gdLst>
              <a:gd name="T0" fmla="*/ 136 w 727"/>
              <a:gd name="T1" fmla="*/ 97 h 550"/>
              <a:gd name="T2" fmla="*/ 241 w 727"/>
              <a:gd name="T3" fmla="*/ 108 h 550"/>
              <a:gd name="T4" fmla="*/ 315 w 727"/>
              <a:gd name="T5" fmla="*/ 56 h 550"/>
              <a:gd name="T6" fmla="*/ 380 w 727"/>
              <a:gd name="T7" fmla="*/ 34 h 550"/>
              <a:gd name="T8" fmla="*/ 496 w 727"/>
              <a:gd name="T9" fmla="*/ 23 h 550"/>
              <a:gd name="T10" fmla="*/ 577 w 727"/>
              <a:gd name="T11" fmla="*/ 84 h 550"/>
              <a:gd name="T12" fmla="*/ 706 w 727"/>
              <a:gd name="T13" fmla="*/ 281 h 550"/>
              <a:gd name="T14" fmla="*/ 707 w 727"/>
              <a:gd name="T15" fmla="*/ 379 h 550"/>
              <a:gd name="T16" fmla="*/ 575 w 727"/>
              <a:gd name="T17" fmla="*/ 441 h 550"/>
              <a:gd name="T18" fmla="*/ 436 w 727"/>
              <a:gd name="T19" fmla="*/ 469 h 550"/>
              <a:gd name="T20" fmla="*/ 197 w 727"/>
              <a:gd name="T21" fmla="*/ 544 h 550"/>
              <a:gd name="T22" fmla="*/ 158 w 727"/>
              <a:gd name="T23" fmla="*/ 540 h 550"/>
              <a:gd name="T24" fmla="*/ 114 w 727"/>
              <a:gd name="T25" fmla="*/ 525 h 550"/>
              <a:gd name="T26" fmla="*/ 54 w 727"/>
              <a:gd name="T27" fmla="*/ 460 h 550"/>
              <a:gd name="T28" fmla="*/ 25 w 727"/>
              <a:gd name="T29" fmla="*/ 384 h 550"/>
              <a:gd name="T30" fmla="*/ 28 w 727"/>
              <a:gd name="T31" fmla="*/ 364 h 550"/>
              <a:gd name="T32" fmla="*/ 20 w 727"/>
              <a:gd name="T33" fmla="*/ 342 h 550"/>
              <a:gd name="T34" fmla="*/ 2 w 727"/>
              <a:gd name="T35" fmla="*/ 307 h 550"/>
              <a:gd name="T36" fmla="*/ 31 w 727"/>
              <a:gd name="T37" fmla="*/ 212 h 550"/>
              <a:gd name="T38" fmla="*/ 136 w 727"/>
              <a:gd name="T39" fmla="*/ 97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27" h="550">
                <a:moveTo>
                  <a:pt x="136" y="97"/>
                </a:moveTo>
                <a:cubicBezTo>
                  <a:pt x="197" y="68"/>
                  <a:pt x="189" y="105"/>
                  <a:pt x="241" y="108"/>
                </a:cubicBezTo>
                <a:cubicBezTo>
                  <a:pt x="228" y="58"/>
                  <a:pt x="289" y="50"/>
                  <a:pt x="315" y="56"/>
                </a:cubicBezTo>
                <a:cubicBezTo>
                  <a:pt x="346" y="65"/>
                  <a:pt x="354" y="39"/>
                  <a:pt x="380" y="34"/>
                </a:cubicBezTo>
                <a:cubicBezTo>
                  <a:pt x="410" y="29"/>
                  <a:pt x="472" y="41"/>
                  <a:pt x="496" y="23"/>
                </a:cubicBezTo>
                <a:cubicBezTo>
                  <a:pt x="525" y="0"/>
                  <a:pt x="530" y="35"/>
                  <a:pt x="577" y="84"/>
                </a:cubicBezTo>
                <a:cubicBezTo>
                  <a:pt x="647" y="149"/>
                  <a:pt x="716" y="182"/>
                  <a:pt x="706" y="281"/>
                </a:cubicBezTo>
                <a:cubicBezTo>
                  <a:pt x="708" y="315"/>
                  <a:pt x="727" y="341"/>
                  <a:pt x="707" y="379"/>
                </a:cubicBezTo>
                <a:cubicBezTo>
                  <a:pt x="641" y="380"/>
                  <a:pt x="702" y="452"/>
                  <a:pt x="575" y="441"/>
                </a:cubicBezTo>
                <a:cubicBezTo>
                  <a:pt x="498" y="435"/>
                  <a:pt x="493" y="438"/>
                  <a:pt x="436" y="469"/>
                </a:cubicBezTo>
                <a:cubicBezTo>
                  <a:pt x="305" y="550"/>
                  <a:pt x="318" y="526"/>
                  <a:pt x="197" y="544"/>
                </a:cubicBezTo>
                <a:cubicBezTo>
                  <a:pt x="166" y="549"/>
                  <a:pt x="162" y="541"/>
                  <a:pt x="158" y="540"/>
                </a:cubicBezTo>
                <a:cubicBezTo>
                  <a:pt x="154" y="534"/>
                  <a:pt x="147" y="524"/>
                  <a:pt x="114" y="525"/>
                </a:cubicBezTo>
                <a:cubicBezTo>
                  <a:pt x="80" y="526"/>
                  <a:pt x="96" y="503"/>
                  <a:pt x="54" y="460"/>
                </a:cubicBezTo>
                <a:cubicBezTo>
                  <a:pt x="21" y="434"/>
                  <a:pt x="22" y="395"/>
                  <a:pt x="25" y="384"/>
                </a:cubicBezTo>
                <a:cubicBezTo>
                  <a:pt x="28" y="377"/>
                  <a:pt x="28" y="368"/>
                  <a:pt x="28" y="364"/>
                </a:cubicBezTo>
                <a:cubicBezTo>
                  <a:pt x="28" y="356"/>
                  <a:pt x="26" y="351"/>
                  <a:pt x="20" y="342"/>
                </a:cubicBezTo>
                <a:cubicBezTo>
                  <a:pt x="11" y="330"/>
                  <a:pt x="3" y="320"/>
                  <a:pt x="2" y="307"/>
                </a:cubicBezTo>
                <a:cubicBezTo>
                  <a:pt x="46" y="284"/>
                  <a:pt x="0" y="237"/>
                  <a:pt x="31" y="212"/>
                </a:cubicBezTo>
                <a:cubicBezTo>
                  <a:pt x="105" y="153"/>
                  <a:pt x="45" y="141"/>
                  <a:pt x="136" y="9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4" name="꙱ North Korea (Democratic People's Republic of Korea) (KP) (H)">
            <a:extLst>
              <a:ext uri="{FF2B5EF4-FFF2-40B4-BE49-F238E27FC236}">
                <a16:creationId xmlns:a16="http://schemas.microsoft.com/office/drawing/2014/main" id="{C644FF39-D3AF-4CDD-92D8-39D559559149}"/>
              </a:ext>
            </a:extLst>
          </p:cNvPr>
          <p:cNvSpPr>
            <a:spLocks/>
          </p:cNvSpPr>
          <p:nvPr/>
        </p:nvSpPr>
        <p:spPr bwMode="auto">
          <a:xfrm>
            <a:off x="7382369" y="1118746"/>
            <a:ext cx="124286" cy="155357"/>
          </a:xfrm>
          <a:custGeom>
            <a:avLst/>
            <a:gdLst>
              <a:gd name="T0" fmla="*/ 755 w 1503"/>
              <a:gd name="T1" fmla="*/ 348 h 1877"/>
              <a:gd name="T2" fmla="*/ 971 w 1503"/>
              <a:gd name="T3" fmla="*/ 330 h 1877"/>
              <a:gd name="T4" fmla="*/ 1021 w 1503"/>
              <a:gd name="T5" fmla="*/ 232 h 1877"/>
              <a:gd name="T6" fmla="*/ 1134 w 1503"/>
              <a:gd name="T7" fmla="*/ 187 h 1877"/>
              <a:gd name="T8" fmla="*/ 1087 w 1503"/>
              <a:gd name="T9" fmla="*/ 4 h 1877"/>
              <a:gd name="T10" fmla="*/ 1230 w 1503"/>
              <a:gd name="T11" fmla="*/ 68 h 1877"/>
              <a:gd name="T12" fmla="*/ 1454 w 1503"/>
              <a:gd name="T13" fmla="*/ 244 h 1877"/>
              <a:gd name="T14" fmla="*/ 1380 w 1503"/>
              <a:gd name="T15" fmla="*/ 237 h 1877"/>
              <a:gd name="T16" fmla="*/ 1348 w 1503"/>
              <a:gd name="T17" fmla="*/ 299 h 1877"/>
              <a:gd name="T18" fmla="*/ 1294 w 1503"/>
              <a:gd name="T19" fmla="*/ 486 h 1877"/>
              <a:gd name="T20" fmla="*/ 1415 w 1503"/>
              <a:gd name="T21" fmla="*/ 762 h 1877"/>
              <a:gd name="T22" fmla="*/ 1334 w 1503"/>
              <a:gd name="T23" fmla="*/ 820 h 1877"/>
              <a:gd name="T24" fmla="*/ 1325 w 1503"/>
              <a:gd name="T25" fmla="*/ 885 h 1877"/>
              <a:gd name="T26" fmla="*/ 1254 w 1503"/>
              <a:gd name="T27" fmla="*/ 944 h 1877"/>
              <a:gd name="T28" fmla="*/ 1207 w 1503"/>
              <a:gd name="T29" fmla="*/ 1023 h 1877"/>
              <a:gd name="T30" fmla="*/ 1112 w 1503"/>
              <a:gd name="T31" fmla="*/ 1053 h 1877"/>
              <a:gd name="T32" fmla="*/ 1045 w 1503"/>
              <a:gd name="T33" fmla="*/ 1107 h 1877"/>
              <a:gd name="T34" fmla="*/ 1026 w 1503"/>
              <a:gd name="T35" fmla="*/ 1176 h 1877"/>
              <a:gd name="T36" fmla="*/ 1069 w 1503"/>
              <a:gd name="T37" fmla="*/ 1286 h 1877"/>
              <a:gd name="T38" fmla="*/ 1042 w 1503"/>
              <a:gd name="T39" fmla="*/ 1299 h 1877"/>
              <a:gd name="T40" fmla="*/ 1163 w 1503"/>
              <a:gd name="T41" fmla="*/ 1366 h 1877"/>
              <a:gd name="T42" fmla="*/ 1442 w 1503"/>
              <a:gd name="T43" fmla="*/ 1591 h 1877"/>
              <a:gd name="T44" fmla="*/ 1105 w 1503"/>
              <a:gd name="T45" fmla="*/ 1701 h 1877"/>
              <a:gd name="T46" fmla="*/ 1035 w 1503"/>
              <a:gd name="T47" fmla="*/ 1830 h 1877"/>
              <a:gd name="T48" fmla="*/ 930 w 1503"/>
              <a:gd name="T49" fmla="*/ 1853 h 1877"/>
              <a:gd name="T50" fmla="*/ 830 w 1503"/>
              <a:gd name="T51" fmla="*/ 1808 h 1877"/>
              <a:gd name="T52" fmla="*/ 716 w 1503"/>
              <a:gd name="T53" fmla="*/ 1752 h 1877"/>
              <a:gd name="T54" fmla="*/ 775 w 1503"/>
              <a:gd name="T55" fmla="*/ 1788 h 1877"/>
              <a:gd name="T56" fmla="*/ 701 w 1503"/>
              <a:gd name="T57" fmla="*/ 1877 h 1877"/>
              <a:gd name="T58" fmla="*/ 722 w 1503"/>
              <a:gd name="T59" fmla="*/ 1829 h 1877"/>
              <a:gd name="T60" fmla="*/ 674 w 1503"/>
              <a:gd name="T61" fmla="*/ 1826 h 1877"/>
              <a:gd name="T62" fmla="*/ 555 w 1503"/>
              <a:gd name="T63" fmla="*/ 1776 h 1877"/>
              <a:gd name="T64" fmla="*/ 609 w 1503"/>
              <a:gd name="T65" fmla="*/ 1749 h 1877"/>
              <a:gd name="T66" fmla="*/ 449 w 1503"/>
              <a:gd name="T67" fmla="*/ 1723 h 1877"/>
              <a:gd name="T68" fmla="*/ 499 w 1503"/>
              <a:gd name="T69" fmla="*/ 1696 h 1877"/>
              <a:gd name="T70" fmla="*/ 455 w 1503"/>
              <a:gd name="T71" fmla="*/ 1550 h 1877"/>
              <a:gd name="T72" fmla="*/ 532 w 1503"/>
              <a:gd name="T73" fmla="*/ 1520 h 1877"/>
              <a:gd name="T74" fmla="*/ 639 w 1503"/>
              <a:gd name="T75" fmla="*/ 1541 h 1877"/>
              <a:gd name="T76" fmla="*/ 454 w 1503"/>
              <a:gd name="T77" fmla="*/ 1435 h 1877"/>
              <a:gd name="T78" fmla="*/ 464 w 1503"/>
              <a:gd name="T79" fmla="*/ 1290 h 1877"/>
              <a:gd name="T80" fmla="*/ 428 w 1503"/>
              <a:gd name="T81" fmla="*/ 1203 h 1877"/>
              <a:gd name="T82" fmla="*/ 196 w 1503"/>
              <a:gd name="T83" fmla="*/ 1135 h 1877"/>
              <a:gd name="T84" fmla="*/ 190 w 1503"/>
              <a:gd name="T85" fmla="*/ 1194 h 1877"/>
              <a:gd name="T86" fmla="*/ 111 w 1503"/>
              <a:gd name="T87" fmla="*/ 1123 h 1877"/>
              <a:gd name="T88" fmla="*/ 69 w 1503"/>
              <a:gd name="T89" fmla="*/ 1046 h 1877"/>
              <a:gd name="T90" fmla="*/ 32 w 1503"/>
              <a:gd name="T91" fmla="*/ 1018 h 1877"/>
              <a:gd name="T92" fmla="*/ 144 w 1503"/>
              <a:gd name="T93" fmla="*/ 889 h 1877"/>
              <a:gd name="T94" fmla="*/ 191 w 1503"/>
              <a:gd name="T95" fmla="*/ 834 h 1877"/>
              <a:gd name="T96" fmla="*/ 242 w 1503"/>
              <a:gd name="T97" fmla="*/ 808 h 1877"/>
              <a:gd name="T98" fmla="*/ 280 w 1503"/>
              <a:gd name="T99" fmla="*/ 751 h 1877"/>
              <a:gd name="T100" fmla="*/ 404 w 1503"/>
              <a:gd name="T101" fmla="*/ 461 h 1877"/>
              <a:gd name="T102" fmla="*/ 467 w 1503"/>
              <a:gd name="T103" fmla="*/ 427 h 1877"/>
              <a:gd name="T104" fmla="*/ 701 w 1503"/>
              <a:gd name="T105" fmla="*/ 542 h 1877"/>
              <a:gd name="T106" fmla="*/ 920 w 1503"/>
              <a:gd name="T107" fmla="*/ 535 h 1877"/>
              <a:gd name="T108" fmla="*/ 755 w 1503"/>
              <a:gd name="T109" fmla="*/ 348 h 18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03" h="1877">
                <a:moveTo>
                  <a:pt x="755" y="348"/>
                </a:moveTo>
                <a:cubicBezTo>
                  <a:pt x="825" y="330"/>
                  <a:pt x="899" y="345"/>
                  <a:pt x="971" y="330"/>
                </a:cubicBezTo>
                <a:cubicBezTo>
                  <a:pt x="1047" y="315"/>
                  <a:pt x="1017" y="278"/>
                  <a:pt x="1021" y="232"/>
                </a:cubicBezTo>
                <a:cubicBezTo>
                  <a:pt x="1028" y="170"/>
                  <a:pt x="1110" y="222"/>
                  <a:pt x="1134" y="187"/>
                </a:cubicBezTo>
                <a:cubicBezTo>
                  <a:pt x="1158" y="149"/>
                  <a:pt x="1102" y="54"/>
                  <a:pt x="1087" y="4"/>
                </a:cubicBezTo>
                <a:cubicBezTo>
                  <a:pt x="1149" y="0"/>
                  <a:pt x="1195" y="15"/>
                  <a:pt x="1230" y="68"/>
                </a:cubicBezTo>
                <a:cubicBezTo>
                  <a:pt x="1274" y="127"/>
                  <a:pt x="1417" y="228"/>
                  <a:pt x="1454" y="244"/>
                </a:cubicBezTo>
                <a:cubicBezTo>
                  <a:pt x="1429" y="258"/>
                  <a:pt x="1407" y="232"/>
                  <a:pt x="1380" y="237"/>
                </a:cubicBezTo>
                <a:cubicBezTo>
                  <a:pt x="1364" y="240"/>
                  <a:pt x="1353" y="287"/>
                  <a:pt x="1348" y="299"/>
                </a:cubicBezTo>
                <a:cubicBezTo>
                  <a:pt x="1329" y="348"/>
                  <a:pt x="1281" y="431"/>
                  <a:pt x="1294" y="486"/>
                </a:cubicBezTo>
                <a:cubicBezTo>
                  <a:pt x="1304" y="524"/>
                  <a:pt x="1503" y="718"/>
                  <a:pt x="1415" y="762"/>
                </a:cubicBezTo>
                <a:cubicBezTo>
                  <a:pt x="1386" y="776"/>
                  <a:pt x="1349" y="788"/>
                  <a:pt x="1334" y="820"/>
                </a:cubicBezTo>
                <a:cubicBezTo>
                  <a:pt x="1324" y="840"/>
                  <a:pt x="1342" y="868"/>
                  <a:pt x="1325" y="885"/>
                </a:cubicBezTo>
                <a:cubicBezTo>
                  <a:pt x="1300" y="909"/>
                  <a:pt x="1273" y="910"/>
                  <a:pt x="1254" y="944"/>
                </a:cubicBezTo>
                <a:cubicBezTo>
                  <a:pt x="1239" y="970"/>
                  <a:pt x="1229" y="1002"/>
                  <a:pt x="1207" y="1023"/>
                </a:cubicBezTo>
                <a:cubicBezTo>
                  <a:pt x="1180" y="1047"/>
                  <a:pt x="1143" y="1040"/>
                  <a:pt x="1112" y="1053"/>
                </a:cubicBezTo>
                <a:cubicBezTo>
                  <a:pt x="1085" y="1065"/>
                  <a:pt x="1066" y="1087"/>
                  <a:pt x="1045" y="1107"/>
                </a:cubicBezTo>
                <a:cubicBezTo>
                  <a:pt x="1017" y="1133"/>
                  <a:pt x="989" y="1145"/>
                  <a:pt x="1026" y="1176"/>
                </a:cubicBezTo>
                <a:cubicBezTo>
                  <a:pt x="1056" y="1200"/>
                  <a:pt x="1062" y="1250"/>
                  <a:pt x="1069" y="1286"/>
                </a:cubicBezTo>
                <a:cubicBezTo>
                  <a:pt x="1055" y="1238"/>
                  <a:pt x="1038" y="1264"/>
                  <a:pt x="1042" y="1299"/>
                </a:cubicBezTo>
                <a:cubicBezTo>
                  <a:pt x="1048" y="1364"/>
                  <a:pt x="1119" y="1338"/>
                  <a:pt x="1163" y="1366"/>
                </a:cubicBezTo>
                <a:cubicBezTo>
                  <a:pt x="1230" y="1407"/>
                  <a:pt x="1453" y="1496"/>
                  <a:pt x="1442" y="1591"/>
                </a:cubicBezTo>
                <a:cubicBezTo>
                  <a:pt x="1426" y="1730"/>
                  <a:pt x="1171" y="1593"/>
                  <a:pt x="1105" y="1701"/>
                </a:cubicBezTo>
                <a:cubicBezTo>
                  <a:pt x="1081" y="1740"/>
                  <a:pt x="1081" y="1837"/>
                  <a:pt x="1035" y="1830"/>
                </a:cubicBezTo>
                <a:cubicBezTo>
                  <a:pt x="1012" y="1826"/>
                  <a:pt x="880" y="1782"/>
                  <a:pt x="930" y="1853"/>
                </a:cubicBezTo>
                <a:cubicBezTo>
                  <a:pt x="902" y="1837"/>
                  <a:pt x="851" y="1827"/>
                  <a:pt x="830" y="1808"/>
                </a:cubicBezTo>
                <a:cubicBezTo>
                  <a:pt x="797" y="1778"/>
                  <a:pt x="762" y="1754"/>
                  <a:pt x="716" y="1752"/>
                </a:cubicBezTo>
                <a:cubicBezTo>
                  <a:pt x="734" y="1767"/>
                  <a:pt x="754" y="1779"/>
                  <a:pt x="775" y="1788"/>
                </a:cubicBezTo>
                <a:cubicBezTo>
                  <a:pt x="745" y="1791"/>
                  <a:pt x="740" y="1845"/>
                  <a:pt x="701" y="1877"/>
                </a:cubicBezTo>
                <a:cubicBezTo>
                  <a:pt x="675" y="1837"/>
                  <a:pt x="726" y="1854"/>
                  <a:pt x="722" y="1829"/>
                </a:cubicBezTo>
                <a:cubicBezTo>
                  <a:pt x="716" y="1796"/>
                  <a:pt x="672" y="1781"/>
                  <a:pt x="674" y="1826"/>
                </a:cubicBezTo>
                <a:cubicBezTo>
                  <a:pt x="651" y="1776"/>
                  <a:pt x="584" y="1825"/>
                  <a:pt x="555" y="1776"/>
                </a:cubicBezTo>
                <a:cubicBezTo>
                  <a:pt x="624" y="1776"/>
                  <a:pt x="537" y="1725"/>
                  <a:pt x="609" y="1749"/>
                </a:cubicBezTo>
                <a:cubicBezTo>
                  <a:pt x="572" y="1710"/>
                  <a:pt x="496" y="1732"/>
                  <a:pt x="449" y="1723"/>
                </a:cubicBezTo>
                <a:cubicBezTo>
                  <a:pt x="455" y="1698"/>
                  <a:pt x="475" y="1687"/>
                  <a:pt x="499" y="1696"/>
                </a:cubicBezTo>
                <a:cubicBezTo>
                  <a:pt x="441" y="1657"/>
                  <a:pt x="495" y="1595"/>
                  <a:pt x="455" y="1550"/>
                </a:cubicBezTo>
                <a:cubicBezTo>
                  <a:pt x="498" y="1582"/>
                  <a:pt x="478" y="1524"/>
                  <a:pt x="532" y="1520"/>
                </a:cubicBezTo>
                <a:cubicBezTo>
                  <a:pt x="566" y="1519"/>
                  <a:pt x="609" y="1524"/>
                  <a:pt x="639" y="1541"/>
                </a:cubicBezTo>
                <a:cubicBezTo>
                  <a:pt x="602" y="1466"/>
                  <a:pt x="456" y="1542"/>
                  <a:pt x="454" y="1435"/>
                </a:cubicBezTo>
                <a:cubicBezTo>
                  <a:pt x="453" y="1392"/>
                  <a:pt x="476" y="1330"/>
                  <a:pt x="464" y="1290"/>
                </a:cubicBezTo>
                <a:cubicBezTo>
                  <a:pt x="452" y="1250"/>
                  <a:pt x="411" y="1254"/>
                  <a:pt x="428" y="1203"/>
                </a:cubicBezTo>
                <a:cubicBezTo>
                  <a:pt x="354" y="1251"/>
                  <a:pt x="262" y="1161"/>
                  <a:pt x="196" y="1135"/>
                </a:cubicBezTo>
                <a:cubicBezTo>
                  <a:pt x="211" y="1156"/>
                  <a:pt x="209" y="1176"/>
                  <a:pt x="190" y="1194"/>
                </a:cubicBezTo>
                <a:cubicBezTo>
                  <a:pt x="181" y="1154"/>
                  <a:pt x="145" y="1137"/>
                  <a:pt x="111" y="1123"/>
                </a:cubicBezTo>
                <a:cubicBezTo>
                  <a:pt x="92" y="1114"/>
                  <a:pt x="0" y="1048"/>
                  <a:pt x="69" y="1046"/>
                </a:cubicBezTo>
                <a:lnTo>
                  <a:pt x="32" y="1018"/>
                </a:lnTo>
                <a:cubicBezTo>
                  <a:pt x="47" y="946"/>
                  <a:pt x="106" y="898"/>
                  <a:pt x="144" y="889"/>
                </a:cubicBezTo>
                <a:cubicBezTo>
                  <a:pt x="160" y="885"/>
                  <a:pt x="164" y="850"/>
                  <a:pt x="191" y="834"/>
                </a:cubicBezTo>
                <a:cubicBezTo>
                  <a:pt x="211" y="830"/>
                  <a:pt x="228" y="822"/>
                  <a:pt x="242" y="808"/>
                </a:cubicBezTo>
                <a:cubicBezTo>
                  <a:pt x="263" y="781"/>
                  <a:pt x="283" y="787"/>
                  <a:pt x="280" y="751"/>
                </a:cubicBezTo>
                <a:cubicBezTo>
                  <a:pt x="303" y="744"/>
                  <a:pt x="414" y="710"/>
                  <a:pt x="404" y="461"/>
                </a:cubicBezTo>
                <a:cubicBezTo>
                  <a:pt x="434" y="461"/>
                  <a:pt x="448" y="428"/>
                  <a:pt x="467" y="427"/>
                </a:cubicBezTo>
                <a:cubicBezTo>
                  <a:pt x="543" y="420"/>
                  <a:pt x="522" y="512"/>
                  <a:pt x="701" y="542"/>
                </a:cubicBezTo>
                <a:cubicBezTo>
                  <a:pt x="740" y="548"/>
                  <a:pt x="912" y="570"/>
                  <a:pt x="920" y="535"/>
                </a:cubicBezTo>
                <a:cubicBezTo>
                  <a:pt x="936" y="463"/>
                  <a:pt x="792" y="400"/>
                  <a:pt x="755" y="3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5" name="꙱ Nigeria (Federal Republic of Nigeria) (NG) (H)">
            <a:extLst>
              <a:ext uri="{FF2B5EF4-FFF2-40B4-BE49-F238E27FC236}">
                <a16:creationId xmlns:a16="http://schemas.microsoft.com/office/drawing/2014/main" id="{9CF89A17-FC7C-4E0E-99FC-622F44861E69}"/>
              </a:ext>
            </a:extLst>
          </p:cNvPr>
          <p:cNvSpPr>
            <a:spLocks noEditPoints="1"/>
          </p:cNvSpPr>
          <p:nvPr/>
        </p:nvSpPr>
        <p:spPr bwMode="auto">
          <a:xfrm>
            <a:off x="4454482" y="1973211"/>
            <a:ext cx="313105" cy="286813"/>
          </a:xfrm>
          <a:custGeom>
            <a:avLst/>
            <a:gdLst>
              <a:gd name="T0" fmla="*/ 1447 w 3786"/>
              <a:gd name="T1" fmla="*/ 3342 h 3472"/>
              <a:gd name="T2" fmla="*/ 16 w 3786"/>
              <a:gd name="T3" fmla="*/ 2140 h 3472"/>
              <a:gd name="T4" fmla="*/ 148 w 3786"/>
              <a:gd name="T5" fmla="*/ 1704 h 3472"/>
              <a:gd name="T6" fmla="*/ 257 w 3786"/>
              <a:gd name="T7" fmla="*/ 1444 h 3472"/>
              <a:gd name="T8" fmla="*/ 358 w 3786"/>
              <a:gd name="T9" fmla="*/ 1086 h 3472"/>
              <a:gd name="T10" fmla="*/ 313 w 3786"/>
              <a:gd name="T11" fmla="*/ 782 h 3472"/>
              <a:gd name="T12" fmla="*/ 441 w 3786"/>
              <a:gd name="T13" fmla="*/ 364 h 3472"/>
              <a:gd name="T14" fmla="*/ 626 w 3786"/>
              <a:gd name="T15" fmla="*/ 62 h 3472"/>
              <a:gd name="T16" fmla="*/ 922 w 3786"/>
              <a:gd name="T17" fmla="*/ 5 h 3472"/>
              <a:gd name="T18" fmla="*/ 1229 w 3786"/>
              <a:gd name="T19" fmla="*/ 135 h 3472"/>
              <a:gd name="T20" fmla="*/ 1514 w 3786"/>
              <a:gd name="T21" fmla="*/ 261 h 3472"/>
              <a:gd name="T22" fmla="*/ 1769 w 3786"/>
              <a:gd name="T23" fmla="*/ 238 h 3472"/>
              <a:gd name="T24" fmla="*/ 1872 w 3786"/>
              <a:gd name="T25" fmla="*/ 299 h 3472"/>
              <a:gd name="T26" fmla="*/ 2403 w 3786"/>
              <a:gd name="T27" fmla="*/ 208 h 3472"/>
              <a:gd name="T28" fmla="*/ 3077 w 3786"/>
              <a:gd name="T29" fmla="*/ 281 h 3472"/>
              <a:gd name="T30" fmla="*/ 3402 w 3786"/>
              <a:gd name="T31" fmla="*/ 64 h 3472"/>
              <a:gd name="T32" fmla="*/ 3593 w 3786"/>
              <a:gd name="T33" fmla="*/ 291 h 3472"/>
              <a:gd name="T34" fmla="*/ 3672 w 3786"/>
              <a:gd name="T35" fmla="*/ 549 h 3472"/>
              <a:gd name="T36" fmla="*/ 3757 w 3786"/>
              <a:gd name="T37" fmla="*/ 769 h 3472"/>
              <a:gd name="T38" fmla="*/ 3559 w 3786"/>
              <a:gd name="T39" fmla="*/ 933 h 3472"/>
              <a:gd name="T40" fmla="*/ 3389 w 3786"/>
              <a:gd name="T41" fmla="*/ 1345 h 3472"/>
              <a:gd name="T42" fmla="*/ 3208 w 3786"/>
              <a:gd name="T43" fmla="*/ 1617 h 3472"/>
              <a:gd name="T44" fmla="*/ 3074 w 3786"/>
              <a:gd name="T45" fmla="*/ 1884 h 3472"/>
              <a:gd name="T46" fmla="*/ 3013 w 3786"/>
              <a:gd name="T47" fmla="*/ 2092 h 3472"/>
              <a:gd name="T48" fmla="*/ 2877 w 3786"/>
              <a:gd name="T49" fmla="*/ 2443 h 3472"/>
              <a:gd name="T50" fmla="*/ 2734 w 3786"/>
              <a:gd name="T51" fmla="*/ 2667 h 3472"/>
              <a:gd name="T52" fmla="*/ 2627 w 3786"/>
              <a:gd name="T53" fmla="*/ 2536 h 3472"/>
              <a:gd name="T54" fmla="*/ 2426 w 3786"/>
              <a:gd name="T55" fmla="*/ 2505 h 3472"/>
              <a:gd name="T56" fmla="*/ 2180 w 3786"/>
              <a:gd name="T57" fmla="*/ 2662 h 3472"/>
              <a:gd name="T58" fmla="*/ 1982 w 3786"/>
              <a:gd name="T59" fmla="*/ 2940 h 3472"/>
              <a:gd name="T60" fmla="*/ 1872 w 3786"/>
              <a:gd name="T61" fmla="*/ 3238 h 3472"/>
              <a:gd name="T62" fmla="*/ 1818 w 3786"/>
              <a:gd name="T63" fmla="*/ 3226 h 3472"/>
              <a:gd name="T64" fmla="*/ 1696 w 3786"/>
              <a:gd name="T65" fmla="*/ 3333 h 3472"/>
              <a:gd name="T66" fmla="*/ 1480 w 3786"/>
              <a:gd name="T67" fmla="*/ 3321 h 3472"/>
              <a:gd name="T68" fmla="*/ 1387 w 3786"/>
              <a:gd name="T69" fmla="*/ 3354 h 3472"/>
              <a:gd name="T70" fmla="*/ 1358 w 3786"/>
              <a:gd name="T71" fmla="*/ 3395 h 3472"/>
              <a:gd name="T72" fmla="*/ 1310 w 3786"/>
              <a:gd name="T73" fmla="*/ 3399 h 3472"/>
              <a:gd name="T74" fmla="*/ 1269 w 3786"/>
              <a:gd name="T75" fmla="*/ 3339 h 3472"/>
              <a:gd name="T76" fmla="*/ 1231 w 3786"/>
              <a:gd name="T77" fmla="*/ 3348 h 3472"/>
              <a:gd name="T78" fmla="*/ 1133 w 3786"/>
              <a:gd name="T79" fmla="*/ 3354 h 3472"/>
              <a:gd name="T80" fmla="*/ 1015 w 3786"/>
              <a:gd name="T81" fmla="*/ 3380 h 3472"/>
              <a:gd name="T82" fmla="*/ 856 w 3786"/>
              <a:gd name="T83" fmla="*/ 3107 h 3472"/>
              <a:gd name="T84" fmla="*/ 937 w 3786"/>
              <a:gd name="T85" fmla="*/ 2986 h 3472"/>
              <a:gd name="T86" fmla="*/ 904 w 3786"/>
              <a:gd name="T87" fmla="*/ 2962 h 3472"/>
              <a:gd name="T88" fmla="*/ 848 w 3786"/>
              <a:gd name="T89" fmla="*/ 2914 h 3472"/>
              <a:gd name="T90" fmla="*/ 833 w 3786"/>
              <a:gd name="T91" fmla="*/ 2849 h 3472"/>
              <a:gd name="T92" fmla="*/ 371 w 3786"/>
              <a:gd name="T93" fmla="*/ 2663 h 3472"/>
              <a:gd name="T94" fmla="*/ 370 w 3786"/>
              <a:gd name="T95" fmla="*/ 2597 h 3472"/>
              <a:gd name="T96" fmla="*/ 239 w 3786"/>
              <a:gd name="T97" fmla="*/ 2674 h 3472"/>
              <a:gd name="T98" fmla="*/ 49 w 3786"/>
              <a:gd name="T99" fmla="*/ 2558 h 3472"/>
              <a:gd name="T100" fmla="*/ 16 w 3786"/>
              <a:gd name="T101" fmla="*/ 2140 h 3472"/>
              <a:gd name="T102" fmla="*/ 1536 w 3786"/>
              <a:gd name="T103" fmla="*/ 3357 h 3472"/>
              <a:gd name="T104" fmla="*/ 1507 w 3786"/>
              <a:gd name="T105" fmla="*/ 3375 h 3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786" h="3472">
                <a:moveTo>
                  <a:pt x="1427" y="3392"/>
                </a:moveTo>
                <a:cubicBezTo>
                  <a:pt x="1464" y="3390"/>
                  <a:pt x="1478" y="3367"/>
                  <a:pt x="1447" y="3342"/>
                </a:cubicBezTo>
                <a:cubicBezTo>
                  <a:pt x="1434" y="3356"/>
                  <a:pt x="1428" y="3373"/>
                  <a:pt x="1427" y="3392"/>
                </a:cubicBezTo>
                <a:close/>
                <a:moveTo>
                  <a:pt x="16" y="2140"/>
                </a:moveTo>
                <a:cubicBezTo>
                  <a:pt x="53" y="2011"/>
                  <a:pt x="0" y="1858"/>
                  <a:pt x="57" y="1736"/>
                </a:cubicBezTo>
                <a:cubicBezTo>
                  <a:pt x="70" y="1706"/>
                  <a:pt x="123" y="1733"/>
                  <a:pt x="148" y="1704"/>
                </a:cubicBezTo>
                <a:cubicBezTo>
                  <a:pt x="190" y="1655"/>
                  <a:pt x="151" y="1596"/>
                  <a:pt x="195" y="1547"/>
                </a:cubicBezTo>
                <a:cubicBezTo>
                  <a:pt x="223" y="1515"/>
                  <a:pt x="222" y="1464"/>
                  <a:pt x="257" y="1444"/>
                </a:cubicBezTo>
                <a:cubicBezTo>
                  <a:pt x="423" y="1347"/>
                  <a:pt x="245" y="1263"/>
                  <a:pt x="351" y="1241"/>
                </a:cubicBezTo>
                <a:cubicBezTo>
                  <a:pt x="426" y="1226"/>
                  <a:pt x="366" y="1118"/>
                  <a:pt x="358" y="1086"/>
                </a:cubicBezTo>
                <a:cubicBezTo>
                  <a:pt x="350" y="1053"/>
                  <a:pt x="361" y="1024"/>
                  <a:pt x="344" y="992"/>
                </a:cubicBezTo>
                <a:cubicBezTo>
                  <a:pt x="292" y="896"/>
                  <a:pt x="251" y="924"/>
                  <a:pt x="313" y="782"/>
                </a:cubicBezTo>
                <a:cubicBezTo>
                  <a:pt x="347" y="790"/>
                  <a:pt x="297" y="518"/>
                  <a:pt x="373" y="451"/>
                </a:cubicBezTo>
                <a:lnTo>
                  <a:pt x="441" y="364"/>
                </a:lnTo>
                <a:cubicBezTo>
                  <a:pt x="485" y="302"/>
                  <a:pt x="478" y="244"/>
                  <a:pt x="484" y="201"/>
                </a:cubicBezTo>
                <a:cubicBezTo>
                  <a:pt x="494" y="102"/>
                  <a:pt x="583" y="73"/>
                  <a:pt x="626" y="62"/>
                </a:cubicBezTo>
                <a:cubicBezTo>
                  <a:pt x="659" y="52"/>
                  <a:pt x="709" y="49"/>
                  <a:pt x="796" y="52"/>
                </a:cubicBezTo>
                <a:cubicBezTo>
                  <a:pt x="851" y="53"/>
                  <a:pt x="871" y="0"/>
                  <a:pt x="922" y="5"/>
                </a:cubicBezTo>
                <a:cubicBezTo>
                  <a:pt x="968" y="9"/>
                  <a:pt x="1004" y="40"/>
                  <a:pt x="1046" y="58"/>
                </a:cubicBezTo>
                <a:cubicBezTo>
                  <a:pt x="1085" y="74"/>
                  <a:pt x="1172" y="77"/>
                  <a:pt x="1229" y="135"/>
                </a:cubicBezTo>
                <a:cubicBezTo>
                  <a:pt x="1307" y="214"/>
                  <a:pt x="1327" y="394"/>
                  <a:pt x="1433" y="286"/>
                </a:cubicBezTo>
                <a:cubicBezTo>
                  <a:pt x="1451" y="266"/>
                  <a:pt x="1477" y="277"/>
                  <a:pt x="1514" y="261"/>
                </a:cubicBezTo>
                <a:cubicBezTo>
                  <a:pt x="1552" y="239"/>
                  <a:pt x="1567" y="239"/>
                  <a:pt x="1613" y="214"/>
                </a:cubicBezTo>
                <a:cubicBezTo>
                  <a:pt x="1651" y="193"/>
                  <a:pt x="1707" y="194"/>
                  <a:pt x="1769" y="238"/>
                </a:cubicBezTo>
                <a:cubicBezTo>
                  <a:pt x="1787" y="251"/>
                  <a:pt x="1808" y="267"/>
                  <a:pt x="1821" y="287"/>
                </a:cubicBezTo>
                <a:cubicBezTo>
                  <a:pt x="1831" y="304"/>
                  <a:pt x="1859" y="283"/>
                  <a:pt x="1872" y="299"/>
                </a:cubicBezTo>
                <a:cubicBezTo>
                  <a:pt x="1953" y="375"/>
                  <a:pt x="2035" y="375"/>
                  <a:pt x="2110" y="385"/>
                </a:cubicBezTo>
                <a:cubicBezTo>
                  <a:pt x="2285" y="410"/>
                  <a:pt x="2201" y="290"/>
                  <a:pt x="2403" y="208"/>
                </a:cubicBezTo>
                <a:cubicBezTo>
                  <a:pt x="2497" y="170"/>
                  <a:pt x="2687" y="167"/>
                  <a:pt x="2790" y="193"/>
                </a:cubicBezTo>
                <a:cubicBezTo>
                  <a:pt x="2895" y="220"/>
                  <a:pt x="2995" y="311"/>
                  <a:pt x="3077" y="281"/>
                </a:cubicBezTo>
                <a:cubicBezTo>
                  <a:pt x="3153" y="253"/>
                  <a:pt x="3215" y="113"/>
                  <a:pt x="3304" y="121"/>
                </a:cubicBezTo>
                <a:cubicBezTo>
                  <a:pt x="3336" y="124"/>
                  <a:pt x="3330" y="66"/>
                  <a:pt x="3402" y="64"/>
                </a:cubicBezTo>
                <a:cubicBezTo>
                  <a:pt x="3417" y="63"/>
                  <a:pt x="3434" y="67"/>
                  <a:pt x="3450" y="77"/>
                </a:cubicBezTo>
                <a:cubicBezTo>
                  <a:pt x="3484" y="125"/>
                  <a:pt x="3508" y="201"/>
                  <a:pt x="3593" y="291"/>
                </a:cubicBezTo>
                <a:cubicBezTo>
                  <a:pt x="3601" y="310"/>
                  <a:pt x="3602" y="329"/>
                  <a:pt x="3606" y="423"/>
                </a:cubicBezTo>
                <a:cubicBezTo>
                  <a:pt x="3609" y="485"/>
                  <a:pt x="3640" y="559"/>
                  <a:pt x="3672" y="549"/>
                </a:cubicBezTo>
                <a:cubicBezTo>
                  <a:pt x="3702" y="539"/>
                  <a:pt x="3786" y="583"/>
                  <a:pt x="3776" y="628"/>
                </a:cubicBezTo>
                <a:lnTo>
                  <a:pt x="3757" y="769"/>
                </a:lnTo>
                <a:cubicBezTo>
                  <a:pt x="3761" y="790"/>
                  <a:pt x="3779" y="807"/>
                  <a:pt x="3774" y="830"/>
                </a:cubicBezTo>
                <a:cubicBezTo>
                  <a:pt x="3753" y="923"/>
                  <a:pt x="3587" y="922"/>
                  <a:pt x="3559" y="933"/>
                </a:cubicBezTo>
                <a:cubicBezTo>
                  <a:pt x="3489" y="962"/>
                  <a:pt x="3466" y="1114"/>
                  <a:pt x="3435" y="1210"/>
                </a:cubicBezTo>
                <a:cubicBezTo>
                  <a:pt x="3421" y="1254"/>
                  <a:pt x="3423" y="1319"/>
                  <a:pt x="3389" y="1345"/>
                </a:cubicBezTo>
                <a:cubicBezTo>
                  <a:pt x="3370" y="1358"/>
                  <a:pt x="3345" y="1363"/>
                  <a:pt x="3345" y="1394"/>
                </a:cubicBezTo>
                <a:cubicBezTo>
                  <a:pt x="3345" y="1535"/>
                  <a:pt x="3353" y="1543"/>
                  <a:pt x="3208" y="1617"/>
                </a:cubicBezTo>
                <a:cubicBezTo>
                  <a:pt x="3251" y="1625"/>
                  <a:pt x="3209" y="1750"/>
                  <a:pt x="3202" y="1780"/>
                </a:cubicBezTo>
                <a:cubicBezTo>
                  <a:pt x="3178" y="1896"/>
                  <a:pt x="3060" y="1880"/>
                  <a:pt x="3074" y="1884"/>
                </a:cubicBezTo>
                <a:cubicBezTo>
                  <a:pt x="3077" y="1933"/>
                  <a:pt x="3030" y="1943"/>
                  <a:pt x="3021" y="1972"/>
                </a:cubicBezTo>
                <a:cubicBezTo>
                  <a:pt x="3010" y="2010"/>
                  <a:pt x="3024" y="2052"/>
                  <a:pt x="3013" y="2092"/>
                </a:cubicBezTo>
                <a:cubicBezTo>
                  <a:pt x="2988" y="2184"/>
                  <a:pt x="2937" y="2250"/>
                  <a:pt x="2896" y="2332"/>
                </a:cubicBezTo>
                <a:cubicBezTo>
                  <a:pt x="2877" y="2370"/>
                  <a:pt x="2912" y="2414"/>
                  <a:pt x="2877" y="2443"/>
                </a:cubicBezTo>
                <a:cubicBezTo>
                  <a:pt x="2855" y="2460"/>
                  <a:pt x="2793" y="2499"/>
                  <a:pt x="2806" y="2529"/>
                </a:cubicBezTo>
                <a:cubicBezTo>
                  <a:pt x="2825" y="2572"/>
                  <a:pt x="2748" y="2643"/>
                  <a:pt x="2734" y="2667"/>
                </a:cubicBezTo>
                <a:cubicBezTo>
                  <a:pt x="2688" y="2678"/>
                  <a:pt x="2645" y="2643"/>
                  <a:pt x="2654" y="2619"/>
                </a:cubicBezTo>
                <a:cubicBezTo>
                  <a:pt x="2666" y="2587"/>
                  <a:pt x="2657" y="2544"/>
                  <a:pt x="2627" y="2536"/>
                </a:cubicBezTo>
                <a:cubicBezTo>
                  <a:pt x="2597" y="2528"/>
                  <a:pt x="2512" y="2441"/>
                  <a:pt x="2504" y="2410"/>
                </a:cubicBezTo>
                <a:cubicBezTo>
                  <a:pt x="2495" y="2443"/>
                  <a:pt x="2491" y="2520"/>
                  <a:pt x="2426" y="2505"/>
                </a:cubicBezTo>
                <a:cubicBezTo>
                  <a:pt x="2378" y="2493"/>
                  <a:pt x="2351" y="2425"/>
                  <a:pt x="2282" y="2525"/>
                </a:cubicBezTo>
                <a:cubicBezTo>
                  <a:pt x="2219" y="2615"/>
                  <a:pt x="2251" y="2613"/>
                  <a:pt x="2180" y="2662"/>
                </a:cubicBezTo>
                <a:cubicBezTo>
                  <a:pt x="2123" y="2702"/>
                  <a:pt x="2053" y="2787"/>
                  <a:pt x="2005" y="2841"/>
                </a:cubicBezTo>
                <a:cubicBezTo>
                  <a:pt x="1957" y="2894"/>
                  <a:pt x="1964" y="2907"/>
                  <a:pt x="1982" y="2940"/>
                </a:cubicBezTo>
                <a:cubicBezTo>
                  <a:pt x="1999" y="2971"/>
                  <a:pt x="1938" y="3060"/>
                  <a:pt x="1937" y="3107"/>
                </a:cubicBezTo>
                <a:cubicBezTo>
                  <a:pt x="1935" y="3156"/>
                  <a:pt x="1911" y="3205"/>
                  <a:pt x="1872" y="3238"/>
                </a:cubicBezTo>
                <a:cubicBezTo>
                  <a:pt x="1869" y="3252"/>
                  <a:pt x="1861" y="3274"/>
                  <a:pt x="1856" y="3293"/>
                </a:cubicBezTo>
                <a:cubicBezTo>
                  <a:pt x="1831" y="3286"/>
                  <a:pt x="1807" y="3250"/>
                  <a:pt x="1818" y="3226"/>
                </a:cubicBezTo>
                <a:cubicBezTo>
                  <a:pt x="1791" y="3244"/>
                  <a:pt x="1770" y="3217"/>
                  <a:pt x="1759" y="3196"/>
                </a:cubicBezTo>
                <a:cubicBezTo>
                  <a:pt x="1785" y="3294"/>
                  <a:pt x="1810" y="3316"/>
                  <a:pt x="1696" y="3333"/>
                </a:cubicBezTo>
                <a:cubicBezTo>
                  <a:pt x="1651" y="3339"/>
                  <a:pt x="1504" y="3369"/>
                  <a:pt x="1545" y="3277"/>
                </a:cubicBezTo>
                <a:cubicBezTo>
                  <a:pt x="1526" y="3314"/>
                  <a:pt x="1525" y="3324"/>
                  <a:pt x="1480" y="3321"/>
                </a:cubicBezTo>
                <a:cubicBezTo>
                  <a:pt x="1430" y="3318"/>
                  <a:pt x="1439" y="3305"/>
                  <a:pt x="1391" y="3274"/>
                </a:cubicBezTo>
                <a:cubicBezTo>
                  <a:pt x="1413" y="3290"/>
                  <a:pt x="1441" y="3375"/>
                  <a:pt x="1387" y="3354"/>
                </a:cubicBezTo>
                <a:cubicBezTo>
                  <a:pt x="1351" y="3339"/>
                  <a:pt x="1404" y="3253"/>
                  <a:pt x="1340" y="3285"/>
                </a:cubicBezTo>
                <a:cubicBezTo>
                  <a:pt x="1358" y="3321"/>
                  <a:pt x="1374" y="3355"/>
                  <a:pt x="1358" y="3395"/>
                </a:cubicBezTo>
                <a:cubicBezTo>
                  <a:pt x="1329" y="3383"/>
                  <a:pt x="1295" y="3276"/>
                  <a:pt x="1305" y="3244"/>
                </a:cubicBezTo>
                <a:cubicBezTo>
                  <a:pt x="1271" y="3273"/>
                  <a:pt x="1327" y="3359"/>
                  <a:pt x="1310" y="3399"/>
                </a:cubicBezTo>
                <a:cubicBezTo>
                  <a:pt x="1285" y="3455"/>
                  <a:pt x="1285" y="3324"/>
                  <a:pt x="1287" y="3312"/>
                </a:cubicBezTo>
                <a:cubicBezTo>
                  <a:pt x="1281" y="3329"/>
                  <a:pt x="1272" y="3419"/>
                  <a:pt x="1269" y="3339"/>
                </a:cubicBezTo>
                <a:cubicBezTo>
                  <a:pt x="1268" y="3362"/>
                  <a:pt x="1265" y="3389"/>
                  <a:pt x="1248" y="3407"/>
                </a:cubicBezTo>
                <a:cubicBezTo>
                  <a:pt x="1248" y="3386"/>
                  <a:pt x="1242" y="3366"/>
                  <a:pt x="1231" y="3348"/>
                </a:cubicBezTo>
                <a:cubicBezTo>
                  <a:pt x="1243" y="3373"/>
                  <a:pt x="1242" y="3414"/>
                  <a:pt x="1203" y="3411"/>
                </a:cubicBezTo>
                <a:cubicBezTo>
                  <a:pt x="1133" y="3405"/>
                  <a:pt x="1152" y="3421"/>
                  <a:pt x="1133" y="3354"/>
                </a:cubicBezTo>
                <a:cubicBezTo>
                  <a:pt x="1133" y="3417"/>
                  <a:pt x="1084" y="3472"/>
                  <a:pt x="1073" y="3380"/>
                </a:cubicBezTo>
                <a:cubicBezTo>
                  <a:pt x="1074" y="3440"/>
                  <a:pt x="1058" y="3401"/>
                  <a:pt x="1015" y="3380"/>
                </a:cubicBezTo>
                <a:cubicBezTo>
                  <a:pt x="953" y="3349"/>
                  <a:pt x="871" y="3217"/>
                  <a:pt x="887" y="3152"/>
                </a:cubicBezTo>
                <a:cubicBezTo>
                  <a:pt x="894" y="3123"/>
                  <a:pt x="898" y="3095"/>
                  <a:pt x="856" y="3107"/>
                </a:cubicBezTo>
                <a:cubicBezTo>
                  <a:pt x="849" y="3075"/>
                  <a:pt x="852" y="3057"/>
                  <a:pt x="885" y="3050"/>
                </a:cubicBezTo>
                <a:cubicBezTo>
                  <a:pt x="949" y="3037"/>
                  <a:pt x="889" y="3014"/>
                  <a:pt x="937" y="2986"/>
                </a:cubicBezTo>
                <a:cubicBezTo>
                  <a:pt x="903" y="2988"/>
                  <a:pt x="873" y="3034"/>
                  <a:pt x="840" y="3027"/>
                </a:cubicBezTo>
                <a:cubicBezTo>
                  <a:pt x="733" y="3003"/>
                  <a:pt x="879" y="2965"/>
                  <a:pt x="904" y="2962"/>
                </a:cubicBezTo>
                <a:cubicBezTo>
                  <a:pt x="887" y="2941"/>
                  <a:pt x="867" y="2938"/>
                  <a:pt x="845" y="2953"/>
                </a:cubicBezTo>
                <a:cubicBezTo>
                  <a:pt x="846" y="2940"/>
                  <a:pt x="847" y="2927"/>
                  <a:pt x="848" y="2914"/>
                </a:cubicBezTo>
                <a:cubicBezTo>
                  <a:pt x="841" y="2951"/>
                  <a:pt x="794" y="2978"/>
                  <a:pt x="776" y="2932"/>
                </a:cubicBezTo>
                <a:cubicBezTo>
                  <a:pt x="760" y="2890"/>
                  <a:pt x="810" y="2872"/>
                  <a:pt x="833" y="2849"/>
                </a:cubicBezTo>
                <a:cubicBezTo>
                  <a:pt x="806" y="2860"/>
                  <a:pt x="781" y="2879"/>
                  <a:pt x="761" y="2899"/>
                </a:cubicBezTo>
                <a:cubicBezTo>
                  <a:pt x="687" y="2730"/>
                  <a:pt x="549" y="2652"/>
                  <a:pt x="371" y="2663"/>
                </a:cubicBezTo>
                <a:cubicBezTo>
                  <a:pt x="331" y="2665"/>
                  <a:pt x="273" y="2682"/>
                  <a:pt x="239" y="2653"/>
                </a:cubicBezTo>
                <a:cubicBezTo>
                  <a:pt x="282" y="2662"/>
                  <a:pt x="346" y="2633"/>
                  <a:pt x="370" y="2597"/>
                </a:cubicBezTo>
                <a:cubicBezTo>
                  <a:pt x="326" y="2595"/>
                  <a:pt x="294" y="2647"/>
                  <a:pt x="251" y="2611"/>
                </a:cubicBezTo>
                <a:cubicBezTo>
                  <a:pt x="236" y="2630"/>
                  <a:pt x="232" y="2651"/>
                  <a:pt x="239" y="2674"/>
                </a:cubicBezTo>
                <a:cubicBezTo>
                  <a:pt x="168" y="2683"/>
                  <a:pt x="95" y="2670"/>
                  <a:pt x="25" y="2686"/>
                </a:cubicBezTo>
                <a:cubicBezTo>
                  <a:pt x="23" y="2641"/>
                  <a:pt x="48" y="2602"/>
                  <a:pt x="49" y="2558"/>
                </a:cubicBezTo>
                <a:cubicBezTo>
                  <a:pt x="50" y="2513"/>
                  <a:pt x="30" y="2479"/>
                  <a:pt x="41" y="2432"/>
                </a:cubicBezTo>
                <a:cubicBezTo>
                  <a:pt x="60" y="2356"/>
                  <a:pt x="61" y="2209"/>
                  <a:pt x="16" y="2140"/>
                </a:cubicBezTo>
                <a:close/>
                <a:moveTo>
                  <a:pt x="1507" y="3375"/>
                </a:moveTo>
                <a:cubicBezTo>
                  <a:pt x="1517" y="3369"/>
                  <a:pt x="1526" y="3363"/>
                  <a:pt x="1536" y="3357"/>
                </a:cubicBezTo>
                <a:cubicBezTo>
                  <a:pt x="1515" y="3357"/>
                  <a:pt x="1496" y="3362"/>
                  <a:pt x="1477" y="3372"/>
                </a:cubicBezTo>
                <a:cubicBezTo>
                  <a:pt x="1487" y="3373"/>
                  <a:pt x="1497" y="3374"/>
                  <a:pt x="1507" y="337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6" name="꙱ Niger (Republic of Niger) (NE) (H)">
            <a:extLst>
              <a:ext uri="{FF2B5EF4-FFF2-40B4-BE49-F238E27FC236}">
                <a16:creationId xmlns:a16="http://schemas.microsoft.com/office/drawing/2014/main" id="{DD196642-7F0A-401E-B439-B82A12AEBDD0}"/>
              </a:ext>
            </a:extLst>
          </p:cNvPr>
          <p:cNvSpPr>
            <a:spLocks/>
          </p:cNvSpPr>
          <p:nvPr/>
        </p:nvSpPr>
        <p:spPr bwMode="auto">
          <a:xfrm>
            <a:off x="4391145" y="1687592"/>
            <a:ext cx="409905" cy="351346"/>
          </a:xfrm>
          <a:custGeom>
            <a:avLst/>
            <a:gdLst>
              <a:gd name="T0" fmla="*/ 3692 w 4981"/>
              <a:gd name="T1" fmla="*/ 2 h 4256"/>
              <a:gd name="T2" fmla="*/ 3890 w 4981"/>
              <a:gd name="T3" fmla="*/ 73 h 4256"/>
              <a:gd name="T4" fmla="*/ 4632 w 4981"/>
              <a:gd name="T5" fmla="*/ 233 h 4256"/>
              <a:gd name="T6" fmla="*/ 4711 w 4981"/>
              <a:gd name="T7" fmla="*/ 754 h 4256"/>
              <a:gd name="T8" fmla="*/ 4821 w 4981"/>
              <a:gd name="T9" fmla="*/ 1012 h 4256"/>
              <a:gd name="T10" fmla="*/ 4838 w 4981"/>
              <a:gd name="T11" fmla="*/ 1669 h 4256"/>
              <a:gd name="T12" fmla="*/ 4731 w 4981"/>
              <a:gd name="T13" fmla="*/ 2480 h 4256"/>
              <a:gd name="T14" fmla="*/ 4266 w 4981"/>
              <a:gd name="T15" fmla="*/ 3170 h 4256"/>
              <a:gd name="T16" fmla="*/ 4178 w 4981"/>
              <a:gd name="T17" fmla="*/ 3278 h 4256"/>
              <a:gd name="T18" fmla="*/ 4229 w 4981"/>
              <a:gd name="T19" fmla="*/ 3542 h 4256"/>
              <a:gd name="T20" fmla="*/ 4083 w 4981"/>
              <a:gd name="T21" fmla="*/ 3586 h 4256"/>
              <a:gd name="T22" fmla="*/ 3687 w 4981"/>
              <a:gd name="T23" fmla="*/ 3707 h 4256"/>
              <a:gd name="T24" fmla="*/ 3182 w 4981"/>
              <a:gd name="T25" fmla="*/ 3673 h 4256"/>
              <a:gd name="T26" fmla="*/ 2651 w 4981"/>
              <a:gd name="T27" fmla="*/ 3764 h 4256"/>
              <a:gd name="T28" fmla="*/ 2392 w 4981"/>
              <a:gd name="T29" fmla="*/ 3679 h 4256"/>
              <a:gd name="T30" fmla="*/ 2212 w 4981"/>
              <a:gd name="T31" fmla="*/ 3751 h 4256"/>
              <a:gd name="T32" fmla="*/ 1858 w 4981"/>
              <a:gd name="T33" fmla="*/ 3533 h 4256"/>
              <a:gd name="T34" fmla="*/ 1575 w 4981"/>
              <a:gd name="T35" fmla="*/ 3517 h 4256"/>
              <a:gd name="T36" fmla="*/ 1263 w 4981"/>
              <a:gd name="T37" fmla="*/ 3665 h 4256"/>
              <a:gd name="T38" fmla="*/ 1110 w 4981"/>
              <a:gd name="T39" fmla="*/ 4038 h 4256"/>
              <a:gd name="T40" fmla="*/ 845 w 4981"/>
              <a:gd name="T41" fmla="*/ 3999 h 4256"/>
              <a:gd name="T42" fmla="*/ 713 w 4981"/>
              <a:gd name="T43" fmla="*/ 4057 h 4256"/>
              <a:gd name="T44" fmla="*/ 639 w 4981"/>
              <a:gd name="T45" fmla="*/ 4065 h 4256"/>
              <a:gd name="T46" fmla="*/ 629 w 4981"/>
              <a:gd name="T47" fmla="*/ 3889 h 4256"/>
              <a:gd name="T48" fmla="*/ 288 w 4981"/>
              <a:gd name="T49" fmla="*/ 3651 h 4256"/>
              <a:gd name="T50" fmla="*/ 163 w 4981"/>
              <a:gd name="T51" fmla="*/ 3526 h 4256"/>
              <a:gd name="T52" fmla="*/ 44 w 4981"/>
              <a:gd name="T53" fmla="*/ 3274 h 4256"/>
              <a:gd name="T54" fmla="*/ 220 w 4981"/>
              <a:gd name="T55" fmla="*/ 3083 h 4256"/>
              <a:gd name="T56" fmla="*/ 506 w 4981"/>
              <a:gd name="T57" fmla="*/ 2960 h 4256"/>
              <a:gd name="T58" fmla="*/ 920 w 4981"/>
              <a:gd name="T59" fmla="*/ 2915 h 4256"/>
              <a:gd name="T60" fmla="*/ 1196 w 4981"/>
              <a:gd name="T61" fmla="*/ 2791 h 4256"/>
              <a:gd name="T62" fmla="*/ 1304 w 4981"/>
              <a:gd name="T63" fmla="*/ 2264 h 4256"/>
              <a:gd name="T64" fmla="*/ 1311 w 4981"/>
              <a:gd name="T65" fmla="*/ 1587 h 4256"/>
              <a:gd name="T66" fmla="*/ 2007 w 4981"/>
              <a:gd name="T67" fmla="*/ 1276 h 4256"/>
              <a:gd name="T68" fmla="*/ 3631 w 4981"/>
              <a:gd name="T69" fmla="*/ 78 h 4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81" h="4256">
                <a:moveTo>
                  <a:pt x="3631" y="78"/>
                </a:moveTo>
                <a:cubicBezTo>
                  <a:pt x="3658" y="62"/>
                  <a:pt x="3663" y="7"/>
                  <a:pt x="3692" y="2"/>
                </a:cubicBezTo>
                <a:cubicBezTo>
                  <a:pt x="3706" y="0"/>
                  <a:pt x="3744" y="44"/>
                  <a:pt x="3758" y="44"/>
                </a:cubicBezTo>
                <a:cubicBezTo>
                  <a:pt x="3801" y="58"/>
                  <a:pt x="3850" y="65"/>
                  <a:pt x="3890" y="73"/>
                </a:cubicBezTo>
                <a:cubicBezTo>
                  <a:pt x="4040" y="106"/>
                  <a:pt x="4172" y="130"/>
                  <a:pt x="4284" y="246"/>
                </a:cubicBezTo>
                <a:cubicBezTo>
                  <a:pt x="4425" y="373"/>
                  <a:pt x="4337" y="362"/>
                  <a:pt x="4632" y="233"/>
                </a:cubicBezTo>
                <a:cubicBezTo>
                  <a:pt x="4651" y="334"/>
                  <a:pt x="4693" y="528"/>
                  <a:pt x="4696" y="636"/>
                </a:cubicBezTo>
                <a:cubicBezTo>
                  <a:pt x="4695" y="676"/>
                  <a:pt x="4693" y="718"/>
                  <a:pt x="4711" y="754"/>
                </a:cubicBezTo>
                <a:cubicBezTo>
                  <a:pt x="4737" y="807"/>
                  <a:pt x="4823" y="910"/>
                  <a:pt x="4826" y="950"/>
                </a:cubicBezTo>
                <a:cubicBezTo>
                  <a:pt x="4828" y="971"/>
                  <a:pt x="4811" y="991"/>
                  <a:pt x="4821" y="1012"/>
                </a:cubicBezTo>
                <a:cubicBezTo>
                  <a:pt x="4843" y="1063"/>
                  <a:pt x="4981" y="1112"/>
                  <a:pt x="4911" y="1237"/>
                </a:cubicBezTo>
                <a:cubicBezTo>
                  <a:pt x="4844" y="1356"/>
                  <a:pt x="4845" y="1528"/>
                  <a:pt x="4838" y="1669"/>
                </a:cubicBezTo>
                <a:lnTo>
                  <a:pt x="4809" y="2278"/>
                </a:lnTo>
                <a:cubicBezTo>
                  <a:pt x="4805" y="2358"/>
                  <a:pt x="4774" y="2421"/>
                  <a:pt x="4731" y="2480"/>
                </a:cubicBezTo>
                <a:cubicBezTo>
                  <a:pt x="4596" y="2648"/>
                  <a:pt x="4380" y="2858"/>
                  <a:pt x="4306" y="3052"/>
                </a:cubicBezTo>
                <a:cubicBezTo>
                  <a:pt x="4296" y="3079"/>
                  <a:pt x="4288" y="3153"/>
                  <a:pt x="4266" y="3170"/>
                </a:cubicBezTo>
                <a:cubicBezTo>
                  <a:pt x="4229" y="3207"/>
                  <a:pt x="4259" y="3227"/>
                  <a:pt x="4199" y="3254"/>
                </a:cubicBezTo>
                <a:cubicBezTo>
                  <a:pt x="4183" y="3261"/>
                  <a:pt x="4178" y="3269"/>
                  <a:pt x="4178" y="3278"/>
                </a:cubicBezTo>
                <a:cubicBezTo>
                  <a:pt x="4177" y="3288"/>
                  <a:pt x="4195" y="3413"/>
                  <a:pt x="4197" y="3429"/>
                </a:cubicBezTo>
                <a:cubicBezTo>
                  <a:pt x="4203" y="3475"/>
                  <a:pt x="4216" y="3517"/>
                  <a:pt x="4229" y="3542"/>
                </a:cubicBezTo>
                <a:cubicBezTo>
                  <a:pt x="4196" y="3523"/>
                  <a:pt x="4169" y="3525"/>
                  <a:pt x="4139" y="3541"/>
                </a:cubicBezTo>
                <a:cubicBezTo>
                  <a:pt x="4103" y="3562"/>
                  <a:pt x="4114" y="3587"/>
                  <a:pt x="4083" y="3586"/>
                </a:cubicBezTo>
                <a:cubicBezTo>
                  <a:pt x="4020" y="3581"/>
                  <a:pt x="3969" y="3650"/>
                  <a:pt x="3916" y="3703"/>
                </a:cubicBezTo>
                <a:cubicBezTo>
                  <a:pt x="3841" y="3788"/>
                  <a:pt x="3769" y="3746"/>
                  <a:pt x="3687" y="3707"/>
                </a:cubicBezTo>
                <a:cubicBezTo>
                  <a:pt x="3557" y="3638"/>
                  <a:pt x="3485" y="3645"/>
                  <a:pt x="3363" y="3642"/>
                </a:cubicBezTo>
                <a:cubicBezTo>
                  <a:pt x="3314" y="3644"/>
                  <a:pt x="3248" y="3649"/>
                  <a:pt x="3182" y="3673"/>
                </a:cubicBezTo>
                <a:cubicBezTo>
                  <a:pt x="2978" y="3755"/>
                  <a:pt x="3068" y="3881"/>
                  <a:pt x="2889" y="3850"/>
                </a:cubicBezTo>
                <a:cubicBezTo>
                  <a:pt x="2826" y="3841"/>
                  <a:pt x="2733" y="3844"/>
                  <a:pt x="2651" y="3764"/>
                </a:cubicBezTo>
                <a:cubicBezTo>
                  <a:pt x="2635" y="3749"/>
                  <a:pt x="2609" y="3769"/>
                  <a:pt x="2600" y="3752"/>
                </a:cubicBezTo>
                <a:cubicBezTo>
                  <a:pt x="2577" y="3721"/>
                  <a:pt x="2480" y="3633"/>
                  <a:pt x="2392" y="3679"/>
                </a:cubicBezTo>
                <a:cubicBezTo>
                  <a:pt x="2358" y="3697"/>
                  <a:pt x="2325" y="3707"/>
                  <a:pt x="2292" y="3726"/>
                </a:cubicBezTo>
                <a:cubicBezTo>
                  <a:pt x="2267" y="3741"/>
                  <a:pt x="2229" y="3731"/>
                  <a:pt x="2212" y="3751"/>
                </a:cubicBezTo>
                <a:cubicBezTo>
                  <a:pt x="2141" y="3842"/>
                  <a:pt x="2084" y="3728"/>
                  <a:pt x="2066" y="3686"/>
                </a:cubicBezTo>
                <a:cubicBezTo>
                  <a:pt x="2020" y="3600"/>
                  <a:pt x="1983" y="3558"/>
                  <a:pt x="1858" y="3533"/>
                </a:cubicBezTo>
                <a:cubicBezTo>
                  <a:pt x="1802" y="3523"/>
                  <a:pt x="1759" y="3475"/>
                  <a:pt x="1701" y="3470"/>
                </a:cubicBezTo>
                <a:cubicBezTo>
                  <a:pt x="1650" y="3465"/>
                  <a:pt x="1630" y="3518"/>
                  <a:pt x="1575" y="3517"/>
                </a:cubicBezTo>
                <a:cubicBezTo>
                  <a:pt x="1534" y="3516"/>
                  <a:pt x="1463" y="3513"/>
                  <a:pt x="1405" y="3527"/>
                </a:cubicBezTo>
                <a:cubicBezTo>
                  <a:pt x="1329" y="3546"/>
                  <a:pt x="1270" y="3592"/>
                  <a:pt x="1263" y="3665"/>
                </a:cubicBezTo>
                <a:cubicBezTo>
                  <a:pt x="1258" y="3727"/>
                  <a:pt x="1257" y="3778"/>
                  <a:pt x="1220" y="3829"/>
                </a:cubicBezTo>
                <a:cubicBezTo>
                  <a:pt x="1169" y="3917"/>
                  <a:pt x="1122" y="3911"/>
                  <a:pt x="1110" y="4038"/>
                </a:cubicBezTo>
                <a:cubicBezTo>
                  <a:pt x="1107" y="4078"/>
                  <a:pt x="1116" y="4256"/>
                  <a:pt x="1091" y="4247"/>
                </a:cubicBezTo>
                <a:cubicBezTo>
                  <a:pt x="1033" y="4214"/>
                  <a:pt x="906" y="3991"/>
                  <a:pt x="845" y="3999"/>
                </a:cubicBezTo>
                <a:cubicBezTo>
                  <a:pt x="825" y="4002"/>
                  <a:pt x="820" y="4026"/>
                  <a:pt x="800" y="4030"/>
                </a:cubicBezTo>
                <a:cubicBezTo>
                  <a:pt x="777" y="4040"/>
                  <a:pt x="728" y="4033"/>
                  <a:pt x="713" y="4057"/>
                </a:cubicBezTo>
                <a:cubicBezTo>
                  <a:pt x="706" y="4066"/>
                  <a:pt x="731" y="4140"/>
                  <a:pt x="721" y="4164"/>
                </a:cubicBezTo>
                <a:cubicBezTo>
                  <a:pt x="715" y="4174"/>
                  <a:pt x="699" y="4163"/>
                  <a:pt x="639" y="4065"/>
                </a:cubicBezTo>
                <a:cubicBezTo>
                  <a:pt x="600" y="4017"/>
                  <a:pt x="626" y="3994"/>
                  <a:pt x="674" y="3981"/>
                </a:cubicBezTo>
                <a:cubicBezTo>
                  <a:pt x="660" y="3951"/>
                  <a:pt x="655" y="3910"/>
                  <a:pt x="629" y="3889"/>
                </a:cubicBezTo>
                <a:cubicBezTo>
                  <a:pt x="583" y="3853"/>
                  <a:pt x="548" y="3931"/>
                  <a:pt x="497" y="3921"/>
                </a:cubicBezTo>
                <a:cubicBezTo>
                  <a:pt x="400" y="3904"/>
                  <a:pt x="243" y="3752"/>
                  <a:pt x="288" y="3651"/>
                </a:cubicBezTo>
                <a:cubicBezTo>
                  <a:pt x="315" y="3671"/>
                  <a:pt x="341" y="3671"/>
                  <a:pt x="371" y="3657"/>
                </a:cubicBezTo>
                <a:cubicBezTo>
                  <a:pt x="356" y="3645"/>
                  <a:pt x="169" y="3514"/>
                  <a:pt x="163" y="3526"/>
                </a:cubicBezTo>
                <a:cubicBezTo>
                  <a:pt x="177" y="3498"/>
                  <a:pt x="107" y="3446"/>
                  <a:pt x="98" y="3415"/>
                </a:cubicBezTo>
                <a:cubicBezTo>
                  <a:pt x="83" y="3361"/>
                  <a:pt x="95" y="3311"/>
                  <a:pt x="44" y="3274"/>
                </a:cubicBezTo>
                <a:cubicBezTo>
                  <a:pt x="0" y="3222"/>
                  <a:pt x="51" y="3125"/>
                  <a:pt x="47" y="3069"/>
                </a:cubicBezTo>
                <a:cubicBezTo>
                  <a:pt x="101" y="3087"/>
                  <a:pt x="164" y="3082"/>
                  <a:pt x="220" y="3083"/>
                </a:cubicBezTo>
                <a:cubicBezTo>
                  <a:pt x="285" y="3084"/>
                  <a:pt x="301" y="3050"/>
                  <a:pt x="340" y="3006"/>
                </a:cubicBezTo>
                <a:cubicBezTo>
                  <a:pt x="386" y="2952"/>
                  <a:pt x="440" y="2965"/>
                  <a:pt x="506" y="2960"/>
                </a:cubicBezTo>
                <a:cubicBezTo>
                  <a:pt x="609" y="2951"/>
                  <a:pt x="776" y="2935"/>
                  <a:pt x="879" y="2948"/>
                </a:cubicBezTo>
                <a:cubicBezTo>
                  <a:pt x="957" y="2957"/>
                  <a:pt x="883" y="2924"/>
                  <a:pt x="920" y="2915"/>
                </a:cubicBezTo>
                <a:cubicBezTo>
                  <a:pt x="979" y="2900"/>
                  <a:pt x="1056" y="2979"/>
                  <a:pt x="1081" y="2912"/>
                </a:cubicBezTo>
                <a:cubicBezTo>
                  <a:pt x="1104" y="2853"/>
                  <a:pt x="1173" y="2845"/>
                  <a:pt x="1196" y="2791"/>
                </a:cubicBezTo>
                <a:cubicBezTo>
                  <a:pt x="1220" y="2737"/>
                  <a:pt x="1219" y="2678"/>
                  <a:pt x="1249" y="2625"/>
                </a:cubicBezTo>
                <a:cubicBezTo>
                  <a:pt x="1312" y="2514"/>
                  <a:pt x="1298" y="2391"/>
                  <a:pt x="1304" y="2264"/>
                </a:cubicBezTo>
                <a:cubicBezTo>
                  <a:pt x="1313" y="2083"/>
                  <a:pt x="1310" y="1901"/>
                  <a:pt x="1309" y="1720"/>
                </a:cubicBezTo>
                <a:cubicBezTo>
                  <a:pt x="1309" y="1661"/>
                  <a:pt x="1311" y="1611"/>
                  <a:pt x="1311" y="1587"/>
                </a:cubicBezTo>
                <a:cubicBezTo>
                  <a:pt x="1413" y="1554"/>
                  <a:pt x="1619" y="1527"/>
                  <a:pt x="1731" y="1500"/>
                </a:cubicBezTo>
                <a:cubicBezTo>
                  <a:pt x="1847" y="1471"/>
                  <a:pt x="1924" y="1356"/>
                  <a:pt x="2007" y="1276"/>
                </a:cubicBezTo>
                <a:cubicBezTo>
                  <a:pt x="2127" y="1159"/>
                  <a:pt x="2242" y="1032"/>
                  <a:pt x="2374" y="929"/>
                </a:cubicBezTo>
                <a:cubicBezTo>
                  <a:pt x="2687" y="685"/>
                  <a:pt x="3267" y="311"/>
                  <a:pt x="3631" y="7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7" name="꙱ Nicaragua (Republic of Nicaragua) (NI) (H)">
            <a:extLst>
              <a:ext uri="{FF2B5EF4-FFF2-40B4-BE49-F238E27FC236}">
                <a16:creationId xmlns:a16="http://schemas.microsoft.com/office/drawing/2014/main" id="{59166573-88D5-4470-B404-A5E50D25CF76}"/>
              </a:ext>
            </a:extLst>
          </p:cNvPr>
          <p:cNvSpPr>
            <a:spLocks/>
          </p:cNvSpPr>
          <p:nvPr/>
        </p:nvSpPr>
        <p:spPr bwMode="auto">
          <a:xfrm>
            <a:off x="2122929" y="1940944"/>
            <a:ext cx="125481" cy="126676"/>
          </a:xfrm>
          <a:custGeom>
            <a:avLst/>
            <a:gdLst>
              <a:gd name="T0" fmla="*/ 343 w 1521"/>
              <a:gd name="T1" fmla="*/ 455 h 1534"/>
              <a:gd name="T2" fmla="*/ 434 w 1521"/>
              <a:gd name="T3" fmla="*/ 440 h 1534"/>
              <a:gd name="T4" fmla="*/ 506 w 1521"/>
              <a:gd name="T5" fmla="*/ 391 h 1534"/>
              <a:gd name="T6" fmla="*/ 663 w 1521"/>
              <a:gd name="T7" fmla="*/ 416 h 1534"/>
              <a:gd name="T8" fmla="*/ 856 w 1521"/>
              <a:gd name="T9" fmla="*/ 242 h 1534"/>
              <a:gd name="T10" fmla="*/ 884 w 1521"/>
              <a:gd name="T11" fmla="*/ 176 h 1534"/>
              <a:gd name="T12" fmla="*/ 952 w 1521"/>
              <a:gd name="T13" fmla="*/ 68 h 1534"/>
              <a:gd name="T14" fmla="*/ 1006 w 1521"/>
              <a:gd name="T15" fmla="*/ 91 h 1534"/>
              <a:gd name="T16" fmla="*/ 1091 w 1521"/>
              <a:gd name="T17" fmla="*/ 122 h 1534"/>
              <a:gd name="T18" fmla="*/ 1190 w 1521"/>
              <a:gd name="T19" fmla="*/ 89 h 1534"/>
              <a:gd name="T20" fmla="*/ 1422 w 1521"/>
              <a:gd name="T21" fmla="*/ 11 h 1534"/>
              <a:gd name="T22" fmla="*/ 1521 w 1521"/>
              <a:gd name="T23" fmla="*/ 0 h 1534"/>
              <a:gd name="T24" fmla="*/ 1444 w 1521"/>
              <a:gd name="T25" fmla="*/ 39 h 1534"/>
              <a:gd name="T26" fmla="*/ 1468 w 1521"/>
              <a:gd name="T27" fmla="*/ 267 h 1534"/>
              <a:gd name="T28" fmla="*/ 1358 w 1521"/>
              <a:gd name="T29" fmla="*/ 459 h 1534"/>
              <a:gd name="T30" fmla="*/ 1325 w 1521"/>
              <a:gd name="T31" fmla="*/ 753 h 1534"/>
              <a:gd name="T32" fmla="*/ 1281 w 1521"/>
              <a:gd name="T33" fmla="*/ 935 h 1534"/>
              <a:gd name="T34" fmla="*/ 1304 w 1521"/>
              <a:gd name="T35" fmla="*/ 778 h 1534"/>
              <a:gd name="T36" fmla="*/ 1233 w 1521"/>
              <a:gd name="T37" fmla="*/ 879 h 1534"/>
              <a:gd name="T38" fmla="*/ 1248 w 1521"/>
              <a:gd name="T39" fmla="*/ 1072 h 1534"/>
              <a:gd name="T40" fmla="*/ 1238 w 1521"/>
              <a:gd name="T41" fmla="*/ 1020 h 1534"/>
              <a:gd name="T42" fmla="*/ 1206 w 1521"/>
              <a:gd name="T43" fmla="*/ 1131 h 1534"/>
              <a:gd name="T44" fmla="*/ 1207 w 1521"/>
              <a:gd name="T45" fmla="*/ 1231 h 1534"/>
              <a:gd name="T46" fmla="*/ 1221 w 1521"/>
              <a:gd name="T47" fmla="*/ 1467 h 1534"/>
              <a:gd name="T48" fmla="*/ 1057 w 1521"/>
              <a:gd name="T49" fmla="*/ 1495 h 1534"/>
              <a:gd name="T50" fmla="*/ 1011 w 1521"/>
              <a:gd name="T51" fmla="*/ 1435 h 1534"/>
              <a:gd name="T52" fmla="*/ 980 w 1521"/>
              <a:gd name="T53" fmla="*/ 1434 h 1534"/>
              <a:gd name="T54" fmla="*/ 905 w 1521"/>
              <a:gd name="T55" fmla="*/ 1401 h 1534"/>
              <a:gd name="T56" fmla="*/ 772 w 1521"/>
              <a:gd name="T57" fmla="*/ 1415 h 1534"/>
              <a:gd name="T58" fmla="*/ 584 w 1521"/>
              <a:gd name="T59" fmla="*/ 1408 h 1534"/>
              <a:gd name="T60" fmla="*/ 550 w 1521"/>
              <a:gd name="T61" fmla="*/ 1359 h 1534"/>
              <a:gd name="T62" fmla="*/ 420 w 1521"/>
              <a:gd name="T63" fmla="*/ 1214 h 1534"/>
              <a:gd name="T64" fmla="*/ 195 w 1521"/>
              <a:gd name="T65" fmla="*/ 926 h 1534"/>
              <a:gd name="T66" fmla="*/ 60 w 1521"/>
              <a:gd name="T67" fmla="*/ 689 h 1534"/>
              <a:gd name="T68" fmla="*/ 146 w 1521"/>
              <a:gd name="T69" fmla="*/ 739 h 1534"/>
              <a:gd name="T70" fmla="*/ 152 w 1521"/>
              <a:gd name="T71" fmla="*/ 715 h 1534"/>
              <a:gd name="T72" fmla="*/ 243 w 1521"/>
              <a:gd name="T73" fmla="*/ 706 h 1534"/>
              <a:gd name="T74" fmla="*/ 285 w 1521"/>
              <a:gd name="T75" fmla="*/ 618 h 1534"/>
              <a:gd name="T76" fmla="*/ 343 w 1521"/>
              <a:gd name="T77" fmla="*/ 585 h 1534"/>
              <a:gd name="T78" fmla="*/ 343 w 1521"/>
              <a:gd name="T79" fmla="*/ 455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1" h="1534">
                <a:moveTo>
                  <a:pt x="343" y="455"/>
                </a:moveTo>
                <a:cubicBezTo>
                  <a:pt x="352" y="436"/>
                  <a:pt x="398" y="443"/>
                  <a:pt x="434" y="440"/>
                </a:cubicBezTo>
                <a:cubicBezTo>
                  <a:pt x="492" y="431"/>
                  <a:pt x="488" y="418"/>
                  <a:pt x="506" y="391"/>
                </a:cubicBezTo>
                <a:cubicBezTo>
                  <a:pt x="557" y="311"/>
                  <a:pt x="587" y="367"/>
                  <a:pt x="663" y="416"/>
                </a:cubicBezTo>
                <a:cubicBezTo>
                  <a:pt x="684" y="346"/>
                  <a:pt x="787" y="293"/>
                  <a:pt x="856" y="242"/>
                </a:cubicBezTo>
                <a:cubicBezTo>
                  <a:pt x="862" y="210"/>
                  <a:pt x="837" y="215"/>
                  <a:pt x="884" y="176"/>
                </a:cubicBezTo>
                <a:cubicBezTo>
                  <a:pt x="922" y="148"/>
                  <a:pt x="916" y="91"/>
                  <a:pt x="952" y="68"/>
                </a:cubicBezTo>
                <a:cubicBezTo>
                  <a:pt x="997" y="44"/>
                  <a:pt x="993" y="80"/>
                  <a:pt x="1006" y="91"/>
                </a:cubicBezTo>
                <a:cubicBezTo>
                  <a:pt x="1020" y="99"/>
                  <a:pt x="1055" y="120"/>
                  <a:pt x="1091" y="122"/>
                </a:cubicBezTo>
                <a:cubicBezTo>
                  <a:pt x="1127" y="123"/>
                  <a:pt x="1145" y="87"/>
                  <a:pt x="1190" y="89"/>
                </a:cubicBezTo>
                <a:cubicBezTo>
                  <a:pt x="1322" y="81"/>
                  <a:pt x="1361" y="22"/>
                  <a:pt x="1422" y="11"/>
                </a:cubicBezTo>
                <a:cubicBezTo>
                  <a:pt x="1457" y="5"/>
                  <a:pt x="1489" y="6"/>
                  <a:pt x="1521" y="0"/>
                </a:cubicBezTo>
                <a:cubicBezTo>
                  <a:pt x="1494" y="13"/>
                  <a:pt x="1479" y="70"/>
                  <a:pt x="1444" y="39"/>
                </a:cubicBezTo>
                <a:cubicBezTo>
                  <a:pt x="1410" y="97"/>
                  <a:pt x="1496" y="193"/>
                  <a:pt x="1468" y="267"/>
                </a:cubicBezTo>
                <a:cubicBezTo>
                  <a:pt x="1440" y="339"/>
                  <a:pt x="1382" y="381"/>
                  <a:pt x="1358" y="459"/>
                </a:cubicBezTo>
                <a:cubicBezTo>
                  <a:pt x="1329" y="557"/>
                  <a:pt x="1341" y="655"/>
                  <a:pt x="1325" y="753"/>
                </a:cubicBezTo>
                <a:cubicBezTo>
                  <a:pt x="1317" y="801"/>
                  <a:pt x="1338" y="928"/>
                  <a:pt x="1281" y="935"/>
                </a:cubicBezTo>
                <a:cubicBezTo>
                  <a:pt x="1282" y="879"/>
                  <a:pt x="1314" y="838"/>
                  <a:pt x="1304" y="778"/>
                </a:cubicBezTo>
                <a:cubicBezTo>
                  <a:pt x="1266" y="787"/>
                  <a:pt x="1303" y="856"/>
                  <a:pt x="1233" y="879"/>
                </a:cubicBezTo>
                <a:cubicBezTo>
                  <a:pt x="1281" y="940"/>
                  <a:pt x="1246" y="1004"/>
                  <a:pt x="1248" y="1072"/>
                </a:cubicBezTo>
                <a:cubicBezTo>
                  <a:pt x="1238" y="1055"/>
                  <a:pt x="1235" y="1038"/>
                  <a:pt x="1238" y="1020"/>
                </a:cubicBezTo>
                <a:cubicBezTo>
                  <a:pt x="1229" y="1058"/>
                  <a:pt x="1206" y="1092"/>
                  <a:pt x="1206" y="1131"/>
                </a:cubicBezTo>
                <a:cubicBezTo>
                  <a:pt x="1283" y="1104"/>
                  <a:pt x="1223" y="1206"/>
                  <a:pt x="1207" y="1231"/>
                </a:cubicBezTo>
                <a:cubicBezTo>
                  <a:pt x="1107" y="1396"/>
                  <a:pt x="1223" y="1439"/>
                  <a:pt x="1221" y="1467"/>
                </a:cubicBezTo>
                <a:cubicBezTo>
                  <a:pt x="1216" y="1534"/>
                  <a:pt x="1079" y="1513"/>
                  <a:pt x="1057" y="1495"/>
                </a:cubicBezTo>
                <a:cubicBezTo>
                  <a:pt x="1046" y="1488"/>
                  <a:pt x="1030" y="1465"/>
                  <a:pt x="1011" y="1435"/>
                </a:cubicBezTo>
                <a:cubicBezTo>
                  <a:pt x="1007" y="1435"/>
                  <a:pt x="998" y="1437"/>
                  <a:pt x="980" y="1434"/>
                </a:cubicBezTo>
                <a:cubicBezTo>
                  <a:pt x="940" y="1428"/>
                  <a:pt x="934" y="1393"/>
                  <a:pt x="905" y="1401"/>
                </a:cubicBezTo>
                <a:cubicBezTo>
                  <a:pt x="844" y="1417"/>
                  <a:pt x="840" y="1448"/>
                  <a:pt x="772" y="1415"/>
                </a:cubicBezTo>
                <a:cubicBezTo>
                  <a:pt x="577" y="1320"/>
                  <a:pt x="621" y="1355"/>
                  <a:pt x="584" y="1408"/>
                </a:cubicBezTo>
                <a:cubicBezTo>
                  <a:pt x="578" y="1405"/>
                  <a:pt x="565" y="1391"/>
                  <a:pt x="550" y="1359"/>
                </a:cubicBezTo>
                <a:cubicBezTo>
                  <a:pt x="523" y="1299"/>
                  <a:pt x="465" y="1258"/>
                  <a:pt x="420" y="1214"/>
                </a:cubicBezTo>
                <a:cubicBezTo>
                  <a:pt x="329" y="1128"/>
                  <a:pt x="292" y="1009"/>
                  <a:pt x="195" y="926"/>
                </a:cubicBezTo>
                <a:cubicBezTo>
                  <a:pt x="133" y="872"/>
                  <a:pt x="0" y="766"/>
                  <a:pt x="60" y="689"/>
                </a:cubicBezTo>
                <a:cubicBezTo>
                  <a:pt x="98" y="705"/>
                  <a:pt x="99" y="744"/>
                  <a:pt x="146" y="739"/>
                </a:cubicBezTo>
                <a:cubicBezTo>
                  <a:pt x="153" y="728"/>
                  <a:pt x="132" y="718"/>
                  <a:pt x="152" y="715"/>
                </a:cubicBezTo>
                <a:cubicBezTo>
                  <a:pt x="171" y="713"/>
                  <a:pt x="221" y="720"/>
                  <a:pt x="243" y="706"/>
                </a:cubicBezTo>
                <a:cubicBezTo>
                  <a:pt x="279" y="687"/>
                  <a:pt x="260" y="641"/>
                  <a:pt x="285" y="618"/>
                </a:cubicBezTo>
                <a:cubicBezTo>
                  <a:pt x="303" y="603"/>
                  <a:pt x="328" y="613"/>
                  <a:pt x="343" y="585"/>
                </a:cubicBezTo>
                <a:cubicBezTo>
                  <a:pt x="364" y="549"/>
                  <a:pt x="332" y="473"/>
                  <a:pt x="343" y="45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8" name="꙱ New Zealand (NZ) (H)">
            <a:extLst>
              <a:ext uri="{FF2B5EF4-FFF2-40B4-BE49-F238E27FC236}">
                <a16:creationId xmlns:a16="http://schemas.microsoft.com/office/drawing/2014/main" id="{DC41AFEB-EC01-4EBA-87DC-2A456E4E3606}"/>
              </a:ext>
            </a:extLst>
          </p:cNvPr>
          <p:cNvSpPr>
            <a:spLocks noEditPoints="1"/>
          </p:cNvSpPr>
          <p:nvPr/>
        </p:nvSpPr>
        <p:spPr bwMode="auto">
          <a:xfrm>
            <a:off x="8143620" y="3395326"/>
            <a:ext cx="585577" cy="478022"/>
          </a:xfrm>
          <a:custGeom>
            <a:avLst/>
            <a:gdLst>
              <a:gd name="T0" fmla="*/ 5217 w 7087"/>
              <a:gd name="T1" fmla="*/ 2476 h 5795"/>
              <a:gd name="T2" fmla="*/ 5700 w 7087"/>
              <a:gd name="T3" fmla="*/ 2268 h 5795"/>
              <a:gd name="T4" fmla="*/ 6070 w 7087"/>
              <a:gd name="T5" fmla="*/ 2007 h 5795"/>
              <a:gd name="T6" fmla="*/ 6538 w 7087"/>
              <a:gd name="T7" fmla="*/ 1725 h 5795"/>
              <a:gd name="T8" fmla="*/ 7054 w 7087"/>
              <a:gd name="T9" fmla="*/ 1195 h 5795"/>
              <a:gd name="T10" fmla="*/ 6366 w 7087"/>
              <a:gd name="T11" fmla="*/ 1135 h 5795"/>
              <a:gd name="T12" fmla="*/ 6437 w 7087"/>
              <a:gd name="T13" fmla="*/ 835 h 5795"/>
              <a:gd name="T14" fmla="*/ 6372 w 7087"/>
              <a:gd name="T15" fmla="*/ 858 h 5795"/>
              <a:gd name="T16" fmla="*/ 6134 w 7087"/>
              <a:gd name="T17" fmla="*/ 873 h 5795"/>
              <a:gd name="T18" fmla="*/ 6292 w 7087"/>
              <a:gd name="T19" fmla="*/ 666 h 5795"/>
              <a:gd name="T20" fmla="*/ 6324 w 7087"/>
              <a:gd name="T21" fmla="*/ 517 h 5795"/>
              <a:gd name="T22" fmla="*/ 6318 w 7087"/>
              <a:gd name="T23" fmla="*/ 336 h 5795"/>
              <a:gd name="T24" fmla="*/ 6229 w 7087"/>
              <a:gd name="T25" fmla="*/ 238 h 5795"/>
              <a:gd name="T26" fmla="*/ 6098 w 7087"/>
              <a:gd name="T27" fmla="*/ 33 h 5795"/>
              <a:gd name="T28" fmla="*/ 6006 w 7087"/>
              <a:gd name="T29" fmla="*/ 276 h 5795"/>
              <a:gd name="T30" fmla="*/ 6026 w 7087"/>
              <a:gd name="T31" fmla="*/ 428 h 5795"/>
              <a:gd name="T32" fmla="*/ 6131 w 7087"/>
              <a:gd name="T33" fmla="*/ 659 h 5795"/>
              <a:gd name="T34" fmla="*/ 6142 w 7087"/>
              <a:gd name="T35" fmla="*/ 681 h 5795"/>
              <a:gd name="T36" fmla="*/ 6095 w 7087"/>
              <a:gd name="T37" fmla="*/ 731 h 5795"/>
              <a:gd name="T38" fmla="*/ 6075 w 7087"/>
              <a:gd name="T39" fmla="*/ 944 h 5795"/>
              <a:gd name="T40" fmla="*/ 5945 w 7087"/>
              <a:gd name="T41" fmla="*/ 1232 h 5795"/>
              <a:gd name="T42" fmla="*/ 5636 w 7087"/>
              <a:gd name="T43" fmla="*/ 1602 h 5795"/>
              <a:gd name="T44" fmla="*/ 5486 w 7087"/>
              <a:gd name="T45" fmla="*/ 1945 h 5795"/>
              <a:gd name="T46" fmla="*/ 5203 w 7087"/>
              <a:gd name="T47" fmla="*/ 2386 h 5795"/>
              <a:gd name="T48" fmla="*/ 173 w 7087"/>
              <a:gd name="T49" fmla="*/ 5695 h 5795"/>
              <a:gd name="T50" fmla="*/ 173 w 7087"/>
              <a:gd name="T51" fmla="*/ 5695 h 5795"/>
              <a:gd name="T52" fmla="*/ 6882 w 7087"/>
              <a:gd name="T53" fmla="*/ 3515 h 5795"/>
              <a:gd name="T54" fmla="*/ 6939 w 7087"/>
              <a:gd name="T55" fmla="*/ 3423 h 5795"/>
              <a:gd name="T56" fmla="*/ 7043 w 7087"/>
              <a:gd name="T57" fmla="*/ 3314 h 5795"/>
              <a:gd name="T58" fmla="*/ 6847 w 7087"/>
              <a:gd name="T59" fmla="*/ 3409 h 5795"/>
              <a:gd name="T60" fmla="*/ 6517 w 7087"/>
              <a:gd name="T61" fmla="*/ 588 h 5795"/>
              <a:gd name="T62" fmla="*/ 6306 w 7087"/>
              <a:gd name="T63" fmla="*/ 835 h 5795"/>
              <a:gd name="T64" fmla="*/ 5051 w 7087"/>
              <a:gd name="T65" fmla="*/ 2233 h 5795"/>
              <a:gd name="T66" fmla="*/ 1553 w 7087"/>
              <a:gd name="T67" fmla="*/ 4130 h 5795"/>
              <a:gd name="T68" fmla="*/ 1708 w 7087"/>
              <a:gd name="T69" fmla="*/ 4186 h 5795"/>
              <a:gd name="T70" fmla="*/ 1871 w 7087"/>
              <a:gd name="T71" fmla="*/ 4317 h 5795"/>
              <a:gd name="T72" fmla="*/ 2317 w 7087"/>
              <a:gd name="T73" fmla="*/ 4269 h 5795"/>
              <a:gd name="T74" fmla="*/ 2637 w 7087"/>
              <a:gd name="T75" fmla="*/ 4083 h 5795"/>
              <a:gd name="T76" fmla="*/ 2987 w 7087"/>
              <a:gd name="T77" fmla="*/ 3825 h 5795"/>
              <a:gd name="T78" fmla="*/ 3744 w 7087"/>
              <a:gd name="T79" fmla="*/ 3360 h 5795"/>
              <a:gd name="T80" fmla="*/ 3964 w 7087"/>
              <a:gd name="T81" fmla="*/ 3358 h 5795"/>
              <a:gd name="T82" fmla="*/ 4264 w 7087"/>
              <a:gd name="T83" fmla="*/ 3029 h 5795"/>
              <a:gd name="T84" fmla="*/ 4831 w 7087"/>
              <a:gd name="T85" fmla="*/ 2640 h 5795"/>
              <a:gd name="T86" fmla="*/ 4917 w 7087"/>
              <a:gd name="T87" fmla="*/ 2426 h 5795"/>
              <a:gd name="T88" fmla="*/ 4955 w 7087"/>
              <a:gd name="T89" fmla="*/ 2411 h 5795"/>
              <a:gd name="T90" fmla="*/ 4988 w 7087"/>
              <a:gd name="T91" fmla="*/ 2313 h 5795"/>
              <a:gd name="T92" fmla="*/ 4750 w 7087"/>
              <a:gd name="T93" fmla="*/ 2266 h 5795"/>
              <a:gd name="T94" fmla="*/ 4504 w 7087"/>
              <a:gd name="T95" fmla="*/ 2286 h 5795"/>
              <a:gd name="T96" fmla="*/ 4091 w 7087"/>
              <a:gd name="T97" fmla="*/ 2603 h 5795"/>
              <a:gd name="T98" fmla="*/ 2891 w 7087"/>
              <a:gd name="T99" fmla="*/ 3320 h 5795"/>
              <a:gd name="T100" fmla="*/ 2143 w 7087"/>
              <a:gd name="T101" fmla="*/ 3681 h 5795"/>
              <a:gd name="T102" fmla="*/ 1838 w 7087"/>
              <a:gd name="T103" fmla="*/ 3925 h 5795"/>
              <a:gd name="T104" fmla="*/ 1702 w 7087"/>
              <a:gd name="T105" fmla="*/ 3949 h 5795"/>
              <a:gd name="T106" fmla="*/ 1764 w 7087"/>
              <a:gd name="T107" fmla="*/ 3970 h 5795"/>
              <a:gd name="T108" fmla="*/ 1524 w 7087"/>
              <a:gd name="T109" fmla="*/ 4106 h 5795"/>
              <a:gd name="T110" fmla="*/ 1482 w 7087"/>
              <a:gd name="T111" fmla="*/ 4525 h 5795"/>
              <a:gd name="T112" fmla="*/ 1669 w 7087"/>
              <a:gd name="T113" fmla="*/ 4442 h 5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087" h="5795">
                <a:moveTo>
                  <a:pt x="5148" y="2438"/>
                </a:moveTo>
                <a:cubicBezTo>
                  <a:pt x="5145" y="2459"/>
                  <a:pt x="5141" y="2479"/>
                  <a:pt x="5137" y="2500"/>
                </a:cubicBezTo>
                <a:cubicBezTo>
                  <a:pt x="5162" y="2486"/>
                  <a:pt x="5191" y="2489"/>
                  <a:pt x="5217" y="2476"/>
                </a:cubicBezTo>
                <a:cubicBezTo>
                  <a:pt x="5223" y="2501"/>
                  <a:pt x="5216" y="2522"/>
                  <a:pt x="5196" y="2539"/>
                </a:cubicBezTo>
                <a:cubicBezTo>
                  <a:pt x="5252" y="2585"/>
                  <a:pt x="5366" y="2499"/>
                  <a:pt x="5413" y="2472"/>
                </a:cubicBezTo>
                <a:cubicBezTo>
                  <a:pt x="5518" y="2410"/>
                  <a:pt x="5605" y="2344"/>
                  <a:pt x="5700" y="2268"/>
                </a:cubicBezTo>
                <a:cubicBezTo>
                  <a:pt x="5742" y="2235"/>
                  <a:pt x="5791" y="2188"/>
                  <a:pt x="5843" y="2174"/>
                </a:cubicBezTo>
                <a:cubicBezTo>
                  <a:pt x="5887" y="2163"/>
                  <a:pt x="5907" y="2116"/>
                  <a:pt x="5941" y="2091"/>
                </a:cubicBezTo>
                <a:cubicBezTo>
                  <a:pt x="5984" y="2060"/>
                  <a:pt x="6030" y="2045"/>
                  <a:pt x="6070" y="2007"/>
                </a:cubicBezTo>
                <a:cubicBezTo>
                  <a:pt x="6119" y="1962"/>
                  <a:pt x="6161" y="1908"/>
                  <a:pt x="6211" y="1865"/>
                </a:cubicBezTo>
                <a:cubicBezTo>
                  <a:pt x="6122" y="1847"/>
                  <a:pt x="6283" y="1724"/>
                  <a:pt x="6306" y="1708"/>
                </a:cubicBezTo>
                <a:cubicBezTo>
                  <a:pt x="6361" y="1672"/>
                  <a:pt x="6578" y="1597"/>
                  <a:pt x="6538" y="1725"/>
                </a:cubicBezTo>
                <a:cubicBezTo>
                  <a:pt x="6611" y="1679"/>
                  <a:pt x="6611" y="1575"/>
                  <a:pt x="6691" y="1531"/>
                </a:cubicBezTo>
                <a:cubicBezTo>
                  <a:pt x="6719" y="1515"/>
                  <a:pt x="6752" y="1510"/>
                  <a:pt x="6781" y="1495"/>
                </a:cubicBezTo>
                <a:cubicBezTo>
                  <a:pt x="6871" y="1450"/>
                  <a:pt x="6954" y="1270"/>
                  <a:pt x="7054" y="1195"/>
                </a:cubicBezTo>
                <a:cubicBezTo>
                  <a:pt x="7087" y="1170"/>
                  <a:pt x="7082" y="1142"/>
                  <a:pt x="7046" y="1122"/>
                </a:cubicBezTo>
                <a:cubicBezTo>
                  <a:pt x="6936" y="1064"/>
                  <a:pt x="6749" y="1340"/>
                  <a:pt x="6567" y="1261"/>
                </a:cubicBezTo>
                <a:cubicBezTo>
                  <a:pt x="6536" y="1248"/>
                  <a:pt x="6370" y="1167"/>
                  <a:pt x="6366" y="1135"/>
                </a:cubicBezTo>
                <a:cubicBezTo>
                  <a:pt x="6363" y="1111"/>
                  <a:pt x="6505" y="850"/>
                  <a:pt x="6437" y="867"/>
                </a:cubicBezTo>
                <a:cubicBezTo>
                  <a:pt x="6457" y="849"/>
                  <a:pt x="6480" y="834"/>
                  <a:pt x="6505" y="823"/>
                </a:cubicBezTo>
                <a:cubicBezTo>
                  <a:pt x="6482" y="823"/>
                  <a:pt x="6459" y="827"/>
                  <a:pt x="6437" y="835"/>
                </a:cubicBezTo>
                <a:cubicBezTo>
                  <a:pt x="6444" y="803"/>
                  <a:pt x="6451" y="769"/>
                  <a:pt x="6431" y="739"/>
                </a:cubicBezTo>
                <a:cubicBezTo>
                  <a:pt x="6403" y="751"/>
                  <a:pt x="6407" y="757"/>
                  <a:pt x="6414" y="779"/>
                </a:cubicBezTo>
                <a:cubicBezTo>
                  <a:pt x="6423" y="806"/>
                  <a:pt x="6382" y="837"/>
                  <a:pt x="6372" y="858"/>
                </a:cubicBezTo>
                <a:cubicBezTo>
                  <a:pt x="6348" y="906"/>
                  <a:pt x="6349" y="990"/>
                  <a:pt x="6281" y="1001"/>
                </a:cubicBezTo>
                <a:cubicBezTo>
                  <a:pt x="6245" y="1006"/>
                  <a:pt x="6277" y="932"/>
                  <a:pt x="6278" y="917"/>
                </a:cubicBezTo>
                <a:cubicBezTo>
                  <a:pt x="6282" y="875"/>
                  <a:pt x="6162" y="868"/>
                  <a:pt x="6134" y="873"/>
                </a:cubicBezTo>
                <a:cubicBezTo>
                  <a:pt x="6134" y="869"/>
                  <a:pt x="6180" y="841"/>
                  <a:pt x="6192" y="820"/>
                </a:cubicBezTo>
                <a:cubicBezTo>
                  <a:pt x="6209" y="788"/>
                  <a:pt x="6218" y="764"/>
                  <a:pt x="6240" y="734"/>
                </a:cubicBezTo>
                <a:cubicBezTo>
                  <a:pt x="6256" y="711"/>
                  <a:pt x="6308" y="699"/>
                  <a:pt x="6292" y="666"/>
                </a:cubicBezTo>
                <a:cubicBezTo>
                  <a:pt x="6276" y="630"/>
                  <a:pt x="6249" y="559"/>
                  <a:pt x="6283" y="526"/>
                </a:cubicBezTo>
                <a:cubicBezTo>
                  <a:pt x="6263" y="524"/>
                  <a:pt x="6247" y="519"/>
                  <a:pt x="6254" y="498"/>
                </a:cubicBezTo>
                <a:cubicBezTo>
                  <a:pt x="6267" y="467"/>
                  <a:pt x="6308" y="504"/>
                  <a:pt x="6324" y="517"/>
                </a:cubicBezTo>
                <a:cubicBezTo>
                  <a:pt x="6351" y="446"/>
                  <a:pt x="6365" y="373"/>
                  <a:pt x="6363" y="297"/>
                </a:cubicBezTo>
                <a:cubicBezTo>
                  <a:pt x="6343" y="302"/>
                  <a:pt x="6323" y="304"/>
                  <a:pt x="6303" y="303"/>
                </a:cubicBezTo>
                <a:cubicBezTo>
                  <a:pt x="6308" y="314"/>
                  <a:pt x="6313" y="325"/>
                  <a:pt x="6318" y="336"/>
                </a:cubicBezTo>
                <a:cubicBezTo>
                  <a:pt x="6308" y="339"/>
                  <a:pt x="6297" y="340"/>
                  <a:pt x="6286" y="339"/>
                </a:cubicBezTo>
                <a:cubicBezTo>
                  <a:pt x="6292" y="314"/>
                  <a:pt x="6280" y="267"/>
                  <a:pt x="6321" y="273"/>
                </a:cubicBezTo>
                <a:cubicBezTo>
                  <a:pt x="6281" y="268"/>
                  <a:pt x="6274" y="173"/>
                  <a:pt x="6229" y="238"/>
                </a:cubicBezTo>
                <a:cubicBezTo>
                  <a:pt x="6259" y="191"/>
                  <a:pt x="6098" y="180"/>
                  <a:pt x="6188" y="164"/>
                </a:cubicBezTo>
                <a:cubicBezTo>
                  <a:pt x="6147" y="148"/>
                  <a:pt x="6132" y="200"/>
                  <a:pt x="6105" y="217"/>
                </a:cubicBezTo>
                <a:cubicBezTo>
                  <a:pt x="6132" y="180"/>
                  <a:pt x="6116" y="72"/>
                  <a:pt x="6098" y="33"/>
                </a:cubicBezTo>
                <a:cubicBezTo>
                  <a:pt x="6122" y="36"/>
                  <a:pt x="6141" y="22"/>
                  <a:pt x="6149" y="0"/>
                </a:cubicBezTo>
                <a:cubicBezTo>
                  <a:pt x="6127" y="7"/>
                  <a:pt x="6034" y="5"/>
                  <a:pt x="6034" y="29"/>
                </a:cubicBezTo>
                <a:cubicBezTo>
                  <a:pt x="6034" y="58"/>
                  <a:pt x="6122" y="283"/>
                  <a:pt x="6006" y="276"/>
                </a:cubicBezTo>
                <a:cubicBezTo>
                  <a:pt x="6017" y="316"/>
                  <a:pt x="6019" y="357"/>
                  <a:pt x="6021" y="398"/>
                </a:cubicBezTo>
                <a:cubicBezTo>
                  <a:pt x="6043" y="356"/>
                  <a:pt x="6114" y="364"/>
                  <a:pt x="6122" y="312"/>
                </a:cubicBezTo>
                <a:cubicBezTo>
                  <a:pt x="6124" y="377"/>
                  <a:pt x="6031" y="359"/>
                  <a:pt x="6026" y="428"/>
                </a:cubicBezTo>
                <a:cubicBezTo>
                  <a:pt x="6018" y="523"/>
                  <a:pt x="6072" y="608"/>
                  <a:pt x="6048" y="707"/>
                </a:cubicBezTo>
                <a:cubicBezTo>
                  <a:pt x="6107" y="718"/>
                  <a:pt x="6092" y="646"/>
                  <a:pt x="6084" y="612"/>
                </a:cubicBezTo>
                <a:cubicBezTo>
                  <a:pt x="6107" y="618"/>
                  <a:pt x="6124" y="636"/>
                  <a:pt x="6131" y="659"/>
                </a:cubicBezTo>
                <a:cubicBezTo>
                  <a:pt x="6127" y="597"/>
                  <a:pt x="6154" y="642"/>
                  <a:pt x="6196" y="624"/>
                </a:cubicBezTo>
                <a:cubicBezTo>
                  <a:pt x="6169" y="636"/>
                  <a:pt x="6144" y="650"/>
                  <a:pt x="6196" y="662"/>
                </a:cubicBezTo>
                <a:cubicBezTo>
                  <a:pt x="6180" y="674"/>
                  <a:pt x="6159" y="671"/>
                  <a:pt x="6142" y="681"/>
                </a:cubicBezTo>
                <a:cubicBezTo>
                  <a:pt x="6125" y="691"/>
                  <a:pt x="6125" y="732"/>
                  <a:pt x="6167" y="701"/>
                </a:cubicBezTo>
                <a:cubicBezTo>
                  <a:pt x="6142" y="728"/>
                  <a:pt x="6139" y="767"/>
                  <a:pt x="6113" y="793"/>
                </a:cubicBezTo>
                <a:cubicBezTo>
                  <a:pt x="6099" y="775"/>
                  <a:pt x="6093" y="754"/>
                  <a:pt x="6095" y="731"/>
                </a:cubicBezTo>
                <a:cubicBezTo>
                  <a:pt x="6044" y="743"/>
                  <a:pt x="6060" y="887"/>
                  <a:pt x="6045" y="927"/>
                </a:cubicBezTo>
                <a:cubicBezTo>
                  <a:pt x="6075" y="931"/>
                  <a:pt x="6130" y="883"/>
                  <a:pt x="6146" y="927"/>
                </a:cubicBezTo>
                <a:cubicBezTo>
                  <a:pt x="6157" y="957"/>
                  <a:pt x="6084" y="996"/>
                  <a:pt x="6075" y="944"/>
                </a:cubicBezTo>
                <a:cubicBezTo>
                  <a:pt x="6051" y="958"/>
                  <a:pt x="6008" y="1040"/>
                  <a:pt x="6060" y="1045"/>
                </a:cubicBezTo>
                <a:cubicBezTo>
                  <a:pt x="6016" y="1060"/>
                  <a:pt x="6005" y="1130"/>
                  <a:pt x="5994" y="1172"/>
                </a:cubicBezTo>
                <a:cubicBezTo>
                  <a:pt x="5984" y="1207"/>
                  <a:pt x="5961" y="1205"/>
                  <a:pt x="5945" y="1232"/>
                </a:cubicBezTo>
                <a:cubicBezTo>
                  <a:pt x="5930" y="1257"/>
                  <a:pt x="5926" y="1301"/>
                  <a:pt x="5909" y="1321"/>
                </a:cubicBezTo>
                <a:cubicBezTo>
                  <a:pt x="5868" y="1323"/>
                  <a:pt x="5879" y="1310"/>
                  <a:pt x="5813" y="1386"/>
                </a:cubicBezTo>
                <a:cubicBezTo>
                  <a:pt x="5754" y="1455"/>
                  <a:pt x="5713" y="1550"/>
                  <a:pt x="5636" y="1602"/>
                </a:cubicBezTo>
                <a:cubicBezTo>
                  <a:pt x="5549" y="1659"/>
                  <a:pt x="5322" y="1646"/>
                  <a:pt x="5309" y="1783"/>
                </a:cubicBezTo>
                <a:cubicBezTo>
                  <a:pt x="5305" y="1830"/>
                  <a:pt x="5362" y="1833"/>
                  <a:pt x="5387" y="1857"/>
                </a:cubicBezTo>
                <a:cubicBezTo>
                  <a:pt x="5426" y="1894"/>
                  <a:pt x="5430" y="1926"/>
                  <a:pt x="5486" y="1945"/>
                </a:cubicBezTo>
                <a:cubicBezTo>
                  <a:pt x="5542" y="1964"/>
                  <a:pt x="5551" y="2016"/>
                  <a:pt x="5532" y="2066"/>
                </a:cubicBezTo>
                <a:cubicBezTo>
                  <a:pt x="5493" y="2169"/>
                  <a:pt x="5393" y="2237"/>
                  <a:pt x="5309" y="2301"/>
                </a:cubicBezTo>
                <a:cubicBezTo>
                  <a:pt x="5274" y="2327"/>
                  <a:pt x="5246" y="2373"/>
                  <a:pt x="5203" y="2386"/>
                </a:cubicBezTo>
                <a:cubicBezTo>
                  <a:pt x="5162" y="2399"/>
                  <a:pt x="5111" y="2425"/>
                  <a:pt x="5089" y="2464"/>
                </a:cubicBezTo>
                <a:cubicBezTo>
                  <a:pt x="5115" y="2476"/>
                  <a:pt x="5138" y="2463"/>
                  <a:pt x="5148" y="2438"/>
                </a:cubicBezTo>
                <a:close/>
                <a:moveTo>
                  <a:pt x="173" y="5695"/>
                </a:moveTo>
                <a:cubicBezTo>
                  <a:pt x="152" y="5660"/>
                  <a:pt x="0" y="5751"/>
                  <a:pt x="7" y="5789"/>
                </a:cubicBezTo>
                <a:cubicBezTo>
                  <a:pt x="28" y="5779"/>
                  <a:pt x="66" y="5795"/>
                  <a:pt x="80" y="5777"/>
                </a:cubicBezTo>
                <a:cubicBezTo>
                  <a:pt x="109" y="5738"/>
                  <a:pt x="128" y="5719"/>
                  <a:pt x="173" y="5695"/>
                </a:cubicBezTo>
                <a:close/>
                <a:moveTo>
                  <a:pt x="6882" y="3515"/>
                </a:moveTo>
                <a:cubicBezTo>
                  <a:pt x="6902" y="3509"/>
                  <a:pt x="6910" y="3509"/>
                  <a:pt x="6915" y="3486"/>
                </a:cubicBezTo>
                <a:cubicBezTo>
                  <a:pt x="6904" y="3495"/>
                  <a:pt x="6893" y="3505"/>
                  <a:pt x="6882" y="3515"/>
                </a:cubicBezTo>
                <a:close/>
                <a:moveTo>
                  <a:pt x="6847" y="3409"/>
                </a:moveTo>
                <a:cubicBezTo>
                  <a:pt x="6845" y="3422"/>
                  <a:pt x="6845" y="3436"/>
                  <a:pt x="6847" y="3450"/>
                </a:cubicBezTo>
                <a:cubicBezTo>
                  <a:pt x="6877" y="3438"/>
                  <a:pt x="6906" y="3424"/>
                  <a:pt x="6939" y="3423"/>
                </a:cubicBezTo>
                <a:cubicBezTo>
                  <a:pt x="6910" y="3393"/>
                  <a:pt x="6932" y="3299"/>
                  <a:pt x="6980" y="3346"/>
                </a:cubicBezTo>
                <a:cubicBezTo>
                  <a:pt x="6972" y="3357"/>
                  <a:pt x="6962" y="3367"/>
                  <a:pt x="6951" y="3376"/>
                </a:cubicBezTo>
                <a:cubicBezTo>
                  <a:pt x="6979" y="3352"/>
                  <a:pt x="7009" y="3330"/>
                  <a:pt x="7043" y="3314"/>
                </a:cubicBezTo>
                <a:cubicBezTo>
                  <a:pt x="6989" y="3327"/>
                  <a:pt x="6891" y="3278"/>
                  <a:pt x="6862" y="3349"/>
                </a:cubicBezTo>
                <a:cubicBezTo>
                  <a:pt x="6883" y="3342"/>
                  <a:pt x="6904" y="3343"/>
                  <a:pt x="6924" y="3352"/>
                </a:cubicBezTo>
                <a:cubicBezTo>
                  <a:pt x="6912" y="3385"/>
                  <a:pt x="6880" y="3402"/>
                  <a:pt x="6847" y="3409"/>
                </a:cubicBezTo>
                <a:close/>
                <a:moveTo>
                  <a:pt x="6517" y="588"/>
                </a:moveTo>
                <a:cubicBezTo>
                  <a:pt x="6477" y="608"/>
                  <a:pt x="6464" y="702"/>
                  <a:pt x="6491" y="688"/>
                </a:cubicBezTo>
                <a:cubicBezTo>
                  <a:pt x="6516" y="674"/>
                  <a:pt x="6508" y="612"/>
                  <a:pt x="6517" y="588"/>
                </a:cubicBezTo>
                <a:close/>
                <a:moveTo>
                  <a:pt x="6306" y="835"/>
                </a:moveTo>
                <a:cubicBezTo>
                  <a:pt x="6288" y="839"/>
                  <a:pt x="6270" y="846"/>
                  <a:pt x="6253" y="855"/>
                </a:cubicBezTo>
                <a:cubicBezTo>
                  <a:pt x="6277" y="870"/>
                  <a:pt x="6298" y="860"/>
                  <a:pt x="6306" y="835"/>
                </a:cubicBezTo>
                <a:close/>
                <a:moveTo>
                  <a:pt x="5051" y="2233"/>
                </a:moveTo>
                <a:cubicBezTo>
                  <a:pt x="5017" y="2249"/>
                  <a:pt x="4974" y="2264"/>
                  <a:pt x="4967" y="2307"/>
                </a:cubicBezTo>
                <a:cubicBezTo>
                  <a:pt x="5006" y="2299"/>
                  <a:pt x="5033" y="2266"/>
                  <a:pt x="5051" y="2233"/>
                </a:cubicBezTo>
                <a:close/>
                <a:moveTo>
                  <a:pt x="1524" y="4106"/>
                </a:moveTo>
                <a:cubicBezTo>
                  <a:pt x="1557" y="4098"/>
                  <a:pt x="1589" y="4082"/>
                  <a:pt x="1619" y="4065"/>
                </a:cubicBezTo>
                <a:cubicBezTo>
                  <a:pt x="1614" y="4104"/>
                  <a:pt x="1566" y="4096"/>
                  <a:pt x="1553" y="4130"/>
                </a:cubicBezTo>
                <a:cubicBezTo>
                  <a:pt x="1589" y="4130"/>
                  <a:pt x="1608" y="4091"/>
                  <a:pt x="1645" y="4094"/>
                </a:cubicBezTo>
                <a:cubicBezTo>
                  <a:pt x="1607" y="4105"/>
                  <a:pt x="1545" y="4135"/>
                  <a:pt x="1533" y="4178"/>
                </a:cubicBezTo>
                <a:cubicBezTo>
                  <a:pt x="1583" y="4183"/>
                  <a:pt x="1662" y="4219"/>
                  <a:pt x="1708" y="4186"/>
                </a:cubicBezTo>
                <a:cubicBezTo>
                  <a:pt x="1761" y="4148"/>
                  <a:pt x="1820" y="4173"/>
                  <a:pt x="1782" y="4243"/>
                </a:cubicBezTo>
                <a:cubicBezTo>
                  <a:pt x="1811" y="4245"/>
                  <a:pt x="1843" y="4221"/>
                  <a:pt x="1873" y="4230"/>
                </a:cubicBezTo>
                <a:cubicBezTo>
                  <a:pt x="1920" y="4245"/>
                  <a:pt x="1870" y="4288"/>
                  <a:pt x="1871" y="4317"/>
                </a:cubicBezTo>
                <a:cubicBezTo>
                  <a:pt x="1895" y="4304"/>
                  <a:pt x="1960" y="4301"/>
                  <a:pt x="1988" y="4305"/>
                </a:cubicBezTo>
                <a:cubicBezTo>
                  <a:pt x="2010" y="4308"/>
                  <a:pt x="1992" y="4340"/>
                  <a:pt x="2028" y="4341"/>
                </a:cubicBezTo>
                <a:cubicBezTo>
                  <a:pt x="2130" y="4342"/>
                  <a:pt x="2221" y="4294"/>
                  <a:pt x="2317" y="4269"/>
                </a:cubicBezTo>
                <a:cubicBezTo>
                  <a:pt x="2335" y="4264"/>
                  <a:pt x="2367" y="4225"/>
                  <a:pt x="2387" y="4216"/>
                </a:cubicBezTo>
                <a:cubicBezTo>
                  <a:pt x="2431" y="4194"/>
                  <a:pt x="2482" y="4185"/>
                  <a:pt x="2524" y="4157"/>
                </a:cubicBezTo>
                <a:cubicBezTo>
                  <a:pt x="2562" y="4130"/>
                  <a:pt x="2591" y="4095"/>
                  <a:pt x="2637" y="4083"/>
                </a:cubicBezTo>
                <a:cubicBezTo>
                  <a:pt x="2679" y="4073"/>
                  <a:pt x="2732" y="4080"/>
                  <a:pt x="2759" y="4038"/>
                </a:cubicBezTo>
                <a:cubicBezTo>
                  <a:pt x="2738" y="4046"/>
                  <a:pt x="2717" y="4053"/>
                  <a:pt x="2696" y="4059"/>
                </a:cubicBezTo>
                <a:cubicBezTo>
                  <a:pt x="2810" y="4007"/>
                  <a:pt x="2889" y="3899"/>
                  <a:pt x="2987" y="3825"/>
                </a:cubicBezTo>
                <a:cubicBezTo>
                  <a:pt x="3033" y="3791"/>
                  <a:pt x="3086" y="3768"/>
                  <a:pt x="3130" y="3730"/>
                </a:cubicBezTo>
                <a:cubicBezTo>
                  <a:pt x="3180" y="3687"/>
                  <a:pt x="3212" y="3628"/>
                  <a:pt x="3260" y="3584"/>
                </a:cubicBezTo>
                <a:cubicBezTo>
                  <a:pt x="3400" y="3455"/>
                  <a:pt x="3660" y="3405"/>
                  <a:pt x="3744" y="3360"/>
                </a:cubicBezTo>
                <a:cubicBezTo>
                  <a:pt x="3779" y="3341"/>
                  <a:pt x="3835" y="3280"/>
                  <a:pt x="3872" y="3329"/>
                </a:cubicBezTo>
                <a:cubicBezTo>
                  <a:pt x="3851" y="3337"/>
                  <a:pt x="3831" y="3345"/>
                  <a:pt x="3810" y="3352"/>
                </a:cubicBezTo>
                <a:cubicBezTo>
                  <a:pt x="3860" y="3330"/>
                  <a:pt x="3919" y="3375"/>
                  <a:pt x="3964" y="3358"/>
                </a:cubicBezTo>
                <a:cubicBezTo>
                  <a:pt x="4064" y="3320"/>
                  <a:pt x="3991" y="3287"/>
                  <a:pt x="3937" y="3266"/>
                </a:cubicBezTo>
                <a:cubicBezTo>
                  <a:pt x="3989" y="3254"/>
                  <a:pt x="3998" y="3177"/>
                  <a:pt x="4035" y="3146"/>
                </a:cubicBezTo>
                <a:cubicBezTo>
                  <a:pt x="4099" y="3094"/>
                  <a:pt x="4191" y="3069"/>
                  <a:pt x="4264" y="3029"/>
                </a:cubicBezTo>
                <a:cubicBezTo>
                  <a:pt x="4329" y="2994"/>
                  <a:pt x="4377" y="2944"/>
                  <a:pt x="4434" y="2897"/>
                </a:cubicBezTo>
                <a:cubicBezTo>
                  <a:pt x="4520" y="2826"/>
                  <a:pt x="4612" y="2828"/>
                  <a:pt x="4685" y="2732"/>
                </a:cubicBezTo>
                <a:cubicBezTo>
                  <a:pt x="4721" y="2686"/>
                  <a:pt x="4785" y="2673"/>
                  <a:pt x="4831" y="2640"/>
                </a:cubicBezTo>
                <a:cubicBezTo>
                  <a:pt x="4884" y="2601"/>
                  <a:pt x="4863" y="2523"/>
                  <a:pt x="4909" y="2481"/>
                </a:cubicBezTo>
                <a:cubicBezTo>
                  <a:pt x="4956" y="2438"/>
                  <a:pt x="5036" y="2440"/>
                  <a:pt x="5071" y="2381"/>
                </a:cubicBezTo>
                <a:cubicBezTo>
                  <a:pt x="5052" y="2405"/>
                  <a:pt x="4942" y="2463"/>
                  <a:pt x="4917" y="2426"/>
                </a:cubicBezTo>
                <a:cubicBezTo>
                  <a:pt x="4961" y="2418"/>
                  <a:pt x="5055" y="2403"/>
                  <a:pt x="5048" y="2340"/>
                </a:cubicBezTo>
                <a:cubicBezTo>
                  <a:pt x="5000" y="2341"/>
                  <a:pt x="5001" y="2373"/>
                  <a:pt x="4966" y="2383"/>
                </a:cubicBezTo>
                <a:cubicBezTo>
                  <a:pt x="4946" y="2389"/>
                  <a:pt x="4886" y="2426"/>
                  <a:pt x="4955" y="2411"/>
                </a:cubicBezTo>
                <a:cubicBezTo>
                  <a:pt x="4924" y="2415"/>
                  <a:pt x="4895" y="2429"/>
                  <a:pt x="4864" y="2435"/>
                </a:cubicBezTo>
                <a:cubicBezTo>
                  <a:pt x="4891" y="2419"/>
                  <a:pt x="4987" y="2356"/>
                  <a:pt x="4920" y="2355"/>
                </a:cubicBezTo>
                <a:cubicBezTo>
                  <a:pt x="4946" y="2349"/>
                  <a:pt x="4970" y="2333"/>
                  <a:pt x="4988" y="2313"/>
                </a:cubicBezTo>
                <a:cubicBezTo>
                  <a:pt x="4929" y="2323"/>
                  <a:pt x="4881" y="2360"/>
                  <a:pt x="4825" y="2379"/>
                </a:cubicBezTo>
                <a:cubicBezTo>
                  <a:pt x="4772" y="2396"/>
                  <a:pt x="4720" y="2460"/>
                  <a:pt x="4659" y="2438"/>
                </a:cubicBezTo>
                <a:cubicBezTo>
                  <a:pt x="4682" y="2391"/>
                  <a:pt x="4762" y="2322"/>
                  <a:pt x="4750" y="2266"/>
                </a:cubicBezTo>
                <a:cubicBezTo>
                  <a:pt x="4735" y="2274"/>
                  <a:pt x="4662" y="2284"/>
                  <a:pt x="4676" y="2246"/>
                </a:cubicBezTo>
                <a:cubicBezTo>
                  <a:pt x="4696" y="2191"/>
                  <a:pt x="4765" y="2167"/>
                  <a:pt x="4816" y="2179"/>
                </a:cubicBezTo>
                <a:cubicBezTo>
                  <a:pt x="4739" y="2140"/>
                  <a:pt x="4565" y="2234"/>
                  <a:pt x="4504" y="2286"/>
                </a:cubicBezTo>
                <a:cubicBezTo>
                  <a:pt x="4466" y="2319"/>
                  <a:pt x="4439" y="2361"/>
                  <a:pt x="4408" y="2401"/>
                </a:cubicBezTo>
                <a:cubicBezTo>
                  <a:pt x="4366" y="2455"/>
                  <a:pt x="4313" y="2489"/>
                  <a:pt x="4259" y="2531"/>
                </a:cubicBezTo>
                <a:cubicBezTo>
                  <a:pt x="4205" y="2573"/>
                  <a:pt x="4155" y="2584"/>
                  <a:pt x="4091" y="2603"/>
                </a:cubicBezTo>
                <a:cubicBezTo>
                  <a:pt x="3974" y="2638"/>
                  <a:pt x="3822" y="2948"/>
                  <a:pt x="3468" y="3054"/>
                </a:cubicBezTo>
                <a:cubicBezTo>
                  <a:pt x="3403" y="3073"/>
                  <a:pt x="3347" y="3116"/>
                  <a:pt x="3286" y="3145"/>
                </a:cubicBezTo>
                <a:cubicBezTo>
                  <a:pt x="3154" y="3207"/>
                  <a:pt x="3027" y="3265"/>
                  <a:pt x="2891" y="3320"/>
                </a:cubicBezTo>
                <a:cubicBezTo>
                  <a:pt x="2763" y="3372"/>
                  <a:pt x="2626" y="3400"/>
                  <a:pt x="2503" y="3465"/>
                </a:cubicBezTo>
                <a:cubicBezTo>
                  <a:pt x="2453" y="3492"/>
                  <a:pt x="2261" y="3567"/>
                  <a:pt x="2287" y="3643"/>
                </a:cubicBezTo>
                <a:cubicBezTo>
                  <a:pt x="2267" y="3571"/>
                  <a:pt x="2176" y="3670"/>
                  <a:pt x="2143" y="3681"/>
                </a:cubicBezTo>
                <a:cubicBezTo>
                  <a:pt x="2109" y="3694"/>
                  <a:pt x="1992" y="3736"/>
                  <a:pt x="2010" y="3774"/>
                </a:cubicBezTo>
                <a:cubicBezTo>
                  <a:pt x="1963" y="3756"/>
                  <a:pt x="1821" y="3848"/>
                  <a:pt x="1904" y="3848"/>
                </a:cubicBezTo>
                <a:cubicBezTo>
                  <a:pt x="1857" y="3849"/>
                  <a:pt x="1869" y="3903"/>
                  <a:pt x="1838" y="3925"/>
                </a:cubicBezTo>
                <a:cubicBezTo>
                  <a:pt x="1867" y="3894"/>
                  <a:pt x="1862" y="3886"/>
                  <a:pt x="1823" y="3901"/>
                </a:cubicBezTo>
                <a:cubicBezTo>
                  <a:pt x="1827" y="3884"/>
                  <a:pt x="1814" y="3842"/>
                  <a:pt x="1799" y="3874"/>
                </a:cubicBezTo>
                <a:cubicBezTo>
                  <a:pt x="1785" y="3907"/>
                  <a:pt x="1735" y="3927"/>
                  <a:pt x="1702" y="3949"/>
                </a:cubicBezTo>
                <a:cubicBezTo>
                  <a:pt x="1735" y="3957"/>
                  <a:pt x="1765" y="3939"/>
                  <a:pt x="1797" y="3934"/>
                </a:cubicBezTo>
                <a:cubicBezTo>
                  <a:pt x="1766" y="3947"/>
                  <a:pt x="1733" y="3956"/>
                  <a:pt x="1702" y="3970"/>
                </a:cubicBezTo>
                <a:cubicBezTo>
                  <a:pt x="1722" y="3976"/>
                  <a:pt x="1743" y="3976"/>
                  <a:pt x="1764" y="3970"/>
                </a:cubicBezTo>
                <a:cubicBezTo>
                  <a:pt x="1743" y="3979"/>
                  <a:pt x="1721" y="3986"/>
                  <a:pt x="1699" y="3990"/>
                </a:cubicBezTo>
                <a:cubicBezTo>
                  <a:pt x="1784" y="4005"/>
                  <a:pt x="1642" y="4029"/>
                  <a:pt x="1621" y="4032"/>
                </a:cubicBezTo>
                <a:cubicBezTo>
                  <a:pt x="1577" y="4040"/>
                  <a:pt x="1529" y="4055"/>
                  <a:pt x="1524" y="4106"/>
                </a:cubicBezTo>
                <a:close/>
                <a:moveTo>
                  <a:pt x="1699" y="4418"/>
                </a:moveTo>
                <a:cubicBezTo>
                  <a:pt x="1777" y="4457"/>
                  <a:pt x="1746" y="4276"/>
                  <a:pt x="1669" y="4368"/>
                </a:cubicBezTo>
                <a:cubicBezTo>
                  <a:pt x="1614" y="4434"/>
                  <a:pt x="1569" y="4494"/>
                  <a:pt x="1482" y="4525"/>
                </a:cubicBezTo>
                <a:cubicBezTo>
                  <a:pt x="1509" y="4544"/>
                  <a:pt x="1605" y="4509"/>
                  <a:pt x="1637" y="4501"/>
                </a:cubicBezTo>
                <a:cubicBezTo>
                  <a:pt x="1660" y="4494"/>
                  <a:pt x="1703" y="4502"/>
                  <a:pt x="1719" y="4479"/>
                </a:cubicBezTo>
                <a:cubicBezTo>
                  <a:pt x="1745" y="4441"/>
                  <a:pt x="1696" y="4427"/>
                  <a:pt x="1669" y="4442"/>
                </a:cubicBezTo>
                <a:cubicBezTo>
                  <a:pt x="1679" y="4434"/>
                  <a:pt x="1689" y="4426"/>
                  <a:pt x="1699" y="441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9" name="꙱ New Caledonia (NC) (H)">
            <a:extLst>
              <a:ext uri="{FF2B5EF4-FFF2-40B4-BE49-F238E27FC236}">
                <a16:creationId xmlns:a16="http://schemas.microsoft.com/office/drawing/2014/main" id="{0CF80711-5D65-4BD6-BA21-B37073B347A2}"/>
              </a:ext>
            </a:extLst>
          </p:cNvPr>
          <p:cNvSpPr>
            <a:spLocks noEditPoints="1"/>
          </p:cNvSpPr>
          <p:nvPr/>
        </p:nvSpPr>
        <p:spPr bwMode="auto">
          <a:xfrm>
            <a:off x="8577425" y="2973471"/>
            <a:ext cx="95604" cy="76484"/>
          </a:xfrm>
          <a:custGeom>
            <a:avLst/>
            <a:gdLst>
              <a:gd name="T0" fmla="*/ 63 w 1167"/>
              <a:gd name="T1" fmla="*/ 214 h 920"/>
              <a:gd name="T2" fmla="*/ 158 w 1167"/>
              <a:gd name="T3" fmla="*/ 348 h 920"/>
              <a:gd name="T4" fmla="*/ 181 w 1167"/>
              <a:gd name="T5" fmla="*/ 411 h 920"/>
              <a:gd name="T6" fmla="*/ 244 w 1167"/>
              <a:gd name="T7" fmla="*/ 478 h 920"/>
              <a:gd name="T8" fmla="*/ 352 w 1167"/>
              <a:gd name="T9" fmla="*/ 577 h 920"/>
              <a:gd name="T10" fmla="*/ 505 w 1167"/>
              <a:gd name="T11" fmla="*/ 674 h 920"/>
              <a:gd name="T12" fmla="*/ 576 w 1167"/>
              <a:gd name="T13" fmla="*/ 745 h 920"/>
              <a:gd name="T14" fmla="*/ 567 w 1167"/>
              <a:gd name="T15" fmla="*/ 792 h 920"/>
              <a:gd name="T16" fmla="*/ 670 w 1167"/>
              <a:gd name="T17" fmla="*/ 811 h 920"/>
              <a:gd name="T18" fmla="*/ 742 w 1167"/>
              <a:gd name="T19" fmla="*/ 723 h 920"/>
              <a:gd name="T20" fmla="*/ 677 w 1167"/>
              <a:gd name="T21" fmla="*/ 669 h 920"/>
              <a:gd name="T22" fmla="*/ 605 w 1167"/>
              <a:gd name="T23" fmla="*/ 576 h 920"/>
              <a:gd name="T24" fmla="*/ 358 w 1167"/>
              <a:gd name="T25" fmla="*/ 312 h 920"/>
              <a:gd name="T26" fmla="*/ 262 w 1167"/>
              <a:gd name="T27" fmla="*/ 213 h 920"/>
              <a:gd name="T28" fmla="*/ 140 w 1167"/>
              <a:gd name="T29" fmla="*/ 74 h 920"/>
              <a:gd name="T30" fmla="*/ 70 w 1167"/>
              <a:gd name="T31" fmla="*/ 65 h 920"/>
              <a:gd name="T32" fmla="*/ 0 w 1167"/>
              <a:gd name="T33" fmla="*/ 0 h 920"/>
              <a:gd name="T34" fmla="*/ 34 w 1167"/>
              <a:gd name="T35" fmla="*/ 147 h 920"/>
              <a:gd name="T36" fmla="*/ 63 w 1167"/>
              <a:gd name="T37" fmla="*/ 214 h 920"/>
              <a:gd name="T38" fmla="*/ 1105 w 1167"/>
              <a:gd name="T39" fmla="*/ 558 h 920"/>
              <a:gd name="T40" fmla="*/ 1167 w 1167"/>
              <a:gd name="T41" fmla="*/ 490 h 920"/>
              <a:gd name="T42" fmla="*/ 1108 w 1167"/>
              <a:gd name="T43" fmla="*/ 455 h 920"/>
              <a:gd name="T44" fmla="*/ 1105 w 1167"/>
              <a:gd name="T45" fmla="*/ 558 h 920"/>
              <a:gd name="T46" fmla="*/ 954 w 1167"/>
              <a:gd name="T47" fmla="*/ 389 h 920"/>
              <a:gd name="T48" fmla="*/ 906 w 1167"/>
              <a:gd name="T49" fmla="*/ 220 h 920"/>
              <a:gd name="T50" fmla="*/ 882 w 1167"/>
              <a:gd name="T51" fmla="*/ 293 h 920"/>
              <a:gd name="T52" fmla="*/ 954 w 1167"/>
              <a:gd name="T53" fmla="*/ 389 h 920"/>
              <a:gd name="T54" fmla="*/ 858 w 1167"/>
              <a:gd name="T55" fmla="*/ 920 h 920"/>
              <a:gd name="T56" fmla="*/ 879 w 1167"/>
              <a:gd name="T57" fmla="*/ 891 h 920"/>
              <a:gd name="T58" fmla="*/ 858 w 1167"/>
              <a:gd name="T59" fmla="*/ 920 h 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7" h="920">
                <a:moveTo>
                  <a:pt x="63" y="214"/>
                </a:moveTo>
                <a:cubicBezTo>
                  <a:pt x="96" y="255"/>
                  <a:pt x="111" y="318"/>
                  <a:pt x="158" y="348"/>
                </a:cubicBezTo>
                <a:cubicBezTo>
                  <a:pt x="178" y="360"/>
                  <a:pt x="172" y="392"/>
                  <a:pt x="181" y="411"/>
                </a:cubicBezTo>
                <a:cubicBezTo>
                  <a:pt x="195" y="438"/>
                  <a:pt x="237" y="447"/>
                  <a:pt x="244" y="478"/>
                </a:cubicBezTo>
                <a:cubicBezTo>
                  <a:pt x="255" y="530"/>
                  <a:pt x="320" y="545"/>
                  <a:pt x="352" y="577"/>
                </a:cubicBezTo>
                <a:cubicBezTo>
                  <a:pt x="400" y="624"/>
                  <a:pt x="447" y="645"/>
                  <a:pt x="505" y="674"/>
                </a:cubicBezTo>
                <a:cubicBezTo>
                  <a:pt x="466" y="711"/>
                  <a:pt x="538" y="783"/>
                  <a:pt x="576" y="745"/>
                </a:cubicBezTo>
                <a:cubicBezTo>
                  <a:pt x="563" y="763"/>
                  <a:pt x="566" y="771"/>
                  <a:pt x="567" y="792"/>
                </a:cubicBezTo>
                <a:cubicBezTo>
                  <a:pt x="606" y="720"/>
                  <a:pt x="633" y="820"/>
                  <a:pt x="670" y="811"/>
                </a:cubicBezTo>
                <a:cubicBezTo>
                  <a:pt x="720" y="799"/>
                  <a:pt x="774" y="797"/>
                  <a:pt x="742" y="723"/>
                </a:cubicBezTo>
                <a:cubicBezTo>
                  <a:pt x="729" y="692"/>
                  <a:pt x="701" y="689"/>
                  <a:pt x="677" y="669"/>
                </a:cubicBezTo>
                <a:cubicBezTo>
                  <a:pt x="646" y="644"/>
                  <a:pt x="629" y="607"/>
                  <a:pt x="605" y="576"/>
                </a:cubicBezTo>
                <a:cubicBezTo>
                  <a:pt x="530" y="480"/>
                  <a:pt x="439" y="515"/>
                  <a:pt x="358" y="312"/>
                </a:cubicBezTo>
                <a:cubicBezTo>
                  <a:pt x="331" y="245"/>
                  <a:pt x="318" y="255"/>
                  <a:pt x="262" y="213"/>
                </a:cubicBezTo>
                <a:cubicBezTo>
                  <a:pt x="212" y="177"/>
                  <a:pt x="195" y="105"/>
                  <a:pt x="140" y="74"/>
                </a:cubicBezTo>
                <a:cubicBezTo>
                  <a:pt x="117" y="61"/>
                  <a:pt x="94" y="74"/>
                  <a:pt x="70" y="65"/>
                </a:cubicBezTo>
                <a:cubicBezTo>
                  <a:pt x="39" y="52"/>
                  <a:pt x="29" y="16"/>
                  <a:pt x="0" y="0"/>
                </a:cubicBezTo>
                <a:cubicBezTo>
                  <a:pt x="51" y="90"/>
                  <a:pt x="23" y="122"/>
                  <a:pt x="34" y="147"/>
                </a:cubicBezTo>
                <a:cubicBezTo>
                  <a:pt x="44" y="170"/>
                  <a:pt x="60" y="188"/>
                  <a:pt x="63" y="214"/>
                </a:cubicBezTo>
                <a:close/>
                <a:moveTo>
                  <a:pt x="1105" y="558"/>
                </a:moveTo>
                <a:cubicBezTo>
                  <a:pt x="1143" y="559"/>
                  <a:pt x="1159" y="520"/>
                  <a:pt x="1167" y="490"/>
                </a:cubicBezTo>
                <a:cubicBezTo>
                  <a:pt x="1132" y="499"/>
                  <a:pt x="1135" y="455"/>
                  <a:pt x="1108" y="455"/>
                </a:cubicBezTo>
                <a:cubicBezTo>
                  <a:pt x="1051" y="453"/>
                  <a:pt x="1082" y="538"/>
                  <a:pt x="1105" y="558"/>
                </a:cubicBezTo>
                <a:close/>
                <a:moveTo>
                  <a:pt x="954" y="389"/>
                </a:moveTo>
                <a:cubicBezTo>
                  <a:pt x="989" y="361"/>
                  <a:pt x="974" y="197"/>
                  <a:pt x="906" y="220"/>
                </a:cubicBezTo>
                <a:cubicBezTo>
                  <a:pt x="964" y="259"/>
                  <a:pt x="893" y="260"/>
                  <a:pt x="882" y="293"/>
                </a:cubicBezTo>
                <a:cubicBezTo>
                  <a:pt x="867" y="345"/>
                  <a:pt x="930" y="357"/>
                  <a:pt x="954" y="389"/>
                </a:cubicBezTo>
                <a:close/>
                <a:moveTo>
                  <a:pt x="858" y="920"/>
                </a:moveTo>
                <a:cubicBezTo>
                  <a:pt x="866" y="911"/>
                  <a:pt x="873" y="901"/>
                  <a:pt x="879" y="891"/>
                </a:cubicBezTo>
                <a:cubicBezTo>
                  <a:pt x="845" y="864"/>
                  <a:pt x="822" y="908"/>
                  <a:pt x="858" y="92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0" name="꙱ Netherlands (Kingdom of the Netherlands) (NL) (H)">
            <a:extLst>
              <a:ext uri="{FF2B5EF4-FFF2-40B4-BE49-F238E27FC236}">
                <a16:creationId xmlns:a16="http://schemas.microsoft.com/office/drawing/2014/main" id="{07192E50-A085-476F-BAC0-A01AA8FF314B}"/>
              </a:ext>
            </a:extLst>
          </p:cNvPr>
          <p:cNvSpPr>
            <a:spLocks noEditPoints="1"/>
          </p:cNvSpPr>
          <p:nvPr/>
        </p:nvSpPr>
        <p:spPr bwMode="auto">
          <a:xfrm>
            <a:off x="4495114" y="817592"/>
            <a:ext cx="88434" cy="78874"/>
          </a:xfrm>
          <a:custGeom>
            <a:avLst/>
            <a:gdLst>
              <a:gd name="T0" fmla="*/ 159 w 1077"/>
              <a:gd name="T1" fmla="*/ 596 h 950"/>
              <a:gd name="T2" fmla="*/ 129 w 1077"/>
              <a:gd name="T3" fmla="*/ 599 h 950"/>
              <a:gd name="T4" fmla="*/ 233 w 1077"/>
              <a:gd name="T5" fmla="*/ 622 h 950"/>
              <a:gd name="T6" fmla="*/ 159 w 1077"/>
              <a:gd name="T7" fmla="*/ 596 h 950"/>
              <a:gd name="T8" fmla="*/ 917 w 1077"/>
              <a:gd name="T9" fmla="*/ 7 h 950"/>
              <a:gd name="T10" fmla="*/ 704 w 1077"/>
              <a:gd name="T11" fmla="*/ 49 h 950"/>
              <a:gd name="T12" fmla="*/ 677 w 1077"/>
              <a:gd name="T13" fmla="*/ 133 h 950"/>
              <a:gd name="T14" fmla="*/ 637 w 1077"/>
              <a:gd name="T15" fmla="*/ 188 h 950"/>
              <a:gd name="T16" fmla="*/ 692 w 1077"/>
              <a:gd name="T17" fmla="*/ 198 h 950"/>
              <a:gd name="T18" fmla="*/ 699 w 1077"/>
              <a:gd name="T19" fmla="*/ 312 h 950"/>
              <a:gd name="T20" fmla="*/ 630 w 1077"/>
              <a:gd name="T21" fmla="*/ 410 h 950"/>
              <a:gd name="T22" fmla="*/ 522 w 1077"/>
              <a:gd name="T23" fmla="*/ 389 h 950"/>
              <a:gd name="T24" fmla="*/ 552 w 1077"/>
              <a:gd name="T25" fmla="*/ 359 h 950"/>
              <a:gd name="T26" fmla="*/ 558 w 1077"/>
              <a:gd name="T27" fmla="*/ 289 h 950"/>
              <a:gd name="T28" fmla="*/ 622 w 1077"/>
              <a:gd name="T29" fmla="*/ 274 h 950"/>
              <a:gd name="T30" fmla="*/ 628 w 1077"/>
              <a:gd name="T31" fmla="*/ 238 h 950"/>
              <a:gd name="T32" fmla="*/ 564 w 1077"/>
              <a:gd name="T33" fmla="*/ 226 h 950"/>
              <a:gd name="T34" fmla="*/ 546 w 1077"/>
              <a:gd name="T35" fmla="*/ 160 h 950"/>
              <a:gd name="T36" fmla="*/ 471 w 1077"/>
              <a:gd name="T37" fmla="*/ 198 h 950"/>
              <a:gd name="T38" fmla="*/ 398 w 1077"/>
              <a:gd name="T39" fmla="*/ 236 h 950"/>
              <a:gd name="T40" fmla="*/ 227 w 1077"/>
              <a:gd name="T41" fmla="*/ 522 h 950"/>
              <a:gd name="T42" fmla="*/ 302 w 1077"/>
              <a:gd name="T43" fmla="*/ 593 h 950"/>
              <a:gd name="T44" fmla="*/ 431 w 1077"/>
              <a:gd name="T45" fmla="*/ 606 h 950"/>
              <a:gd name="T46" fmla="*/ 236 w 1077"/>
              <a:gd name="T47" fmla="*/ 626 h 950"/>
              <a:gd name="T48" fmla="*/ 202 w 1077"/>
              <a:gd name="T49" fmla="*/ 651 h 950"/>
              <a:gd name="T50" fmla="*/ 273 w 1077"/>
              <a:gd name="T51" fmla="*/ 697 h 950"/>
              <a:gd name="T52" fmla="*/ 169 w 1077"/>
              <a:gd name="T53" fmla="*/ 643 h 950"/>
              <a:gd name="T54" fmla="*/ 57 w 1077"/>
              <a:gd name="T55" fmla="*/ 672 h 950"/>
              <a:gd name="T56" fmla="*/ 186 w 1077"/>
              <a:gd name="T57" fmla="*/ 701 h 950"/>
              <a:gd name="T58" fmla="*/ 325 w 1077"/>
              <a:gd name="T59" fmla="*/ 688 h 950"/>
              <a:gd name="T60" fmla="*/ 398 w 1077"/>
              <a:gd name="T61" fmla="*/ 685 h 950"/>
              <a:gd name="T62" fmla="*/ 485 w 1077"/>
              <a:gd name="T63" fmla="*/ 685 h 950"/>
              <a:gd name="T64" fmla="*/ 702 w 1077"/>
              <a:gd name="T65" fmla="*/ 797 h 950"/>
              <a:gd name="T66" fmla="*/ 745 w 1077"/>
              <a:gd name="T67" fmla="*/ 934 h 950"/>
              <a:gd name="T68" fmla="*/ 737 w 1077"/>
              <a:gd name="T69" fmla="*/ 872 h 950"/>
              <a:gd name="T70" fmla="*/ 793 w 1077"/>
              <a:gd name="T71" fmla="*/ 735 h 950"/>
              <a:gd name="T72" fmla="*/ 730 w 1077"/>
              <a:gd name="T73" fmla="*/ 593 h 950"/>
              <a:gd name="T74" fmla="*/ 730 w 1077"/>
              <a:gd name="T75" fmla="*/ 564 h 950"/>
              <a:gd name="T76" fmla="*/ 778 w 1077"/>
              <a:gd name="T77" fmla="*/ 536 h 950"/>
              <a:gd name="T78" fmla="*/ 953 w 1077"/>
              <a:gd name="T79" fmla="*/ 512 h 950"/>
              <a:gd name="T80" fmla="*/ 1009 w 1077"/>
              <a:gd name="T81" fmla="*/ 373 h 950"/>
              <a:gd name="T82" fmla="*/ 942 w 1077"/>
              <a:gd name="T83" fmla="*/ 297 h 950"/>
              <a:gd name="T84" fmla="*/ 1038 w 1077"/>
              <a:gd name="T85" fmla="*/ 256 h 950"/>
              <a:gd name="T86" fmla="*/ 1077 w 1077"/>
              <a:gd name="T87" fmla="*/ 112 h 950"/>
              <a:gd name="T88" fmla="*/ 917 w 1077"/>
              <a:gd name="T89" fmla="*/ 7 h 950"/>
              <a:gd name="T90" fmla="*/ 264 w 1077"/>
              <a:gd name="T91" fmla="*/ 735 h 950"/>
              <a:gd name="T92" fmla="*/ 168 w 1077"/>
              <a:gd name="T93" fmla="*/ 774 h 950"/>
              <a:gd name="T94" fmla="*/ 123 w 1077"/>
              <a:gd name="T95" fmla="*/ 763 h 950"/>
              <a:gd name="T96" fmla="*/ 38 w 1077"/>
              <a:gd name="T97" fmla="*/ 725 h 950"/>
              <a:gd name="T98" fmla="*/ 264 w 1077"/>
              <a:gd name="T99" fmla="*/ 735 h 950"/>
              <a:gd name="T100" fmla="*/ 675 w 1077"/>
              <a:gd name="T101" fmla="*/ 20 h 950"/>
              <a:gd name="T102" fmla="*/ 737 w 1077"/>
              <a:gd name="T103" fmla="*/ 5 h 950"/>
              <a:gd name="T104" fmla="*/ 675 w 1077"/>
              <a:gd name="T105" fmla="*/ 20 h 950"/>
              <a:gd name="T106" fmla="*/ 545 w 1077"/>
              <a:gd name="T107" fmla="*/ 46 h 950"/>
              <a:gd name="T108" fmla="*/ 637 w 1077"/>
              <a:gd name="T109" fmla="*/ 14 h 950"/>
              <a:gd name="T110" fmla="*/ 545 w 1077"/>
              <a:gd name="T111" fmla="*/ 46 h 950"/>
              <a:gd name="T112" fmla="*/ 423 w 1077"/>
              <a:gd name="T113" fmla="*/ 168 h 950"/>
              <a:gd name="T114" fmla="*/ 447 w 1077"/>
              <a:gd name="T115" fmla="*/ 109 h 950"/>
              <a:gd name="T116" fmla="*/ 423 w 1077"/>
              <a:gd name="T117" fmla="*/ 168 h 950"/>
              <a:gd name="T118" fmla="*/ 171 w 1077"/>
              <a:gd name="T119" fmla="*/ 581 h 950"/>
              <a:gd name="T120" fmla="*/ 298 w 1077"/>
              <a:gd name="T121" fmla="*/ 610 h 950"/>
              <a:gd name="T122" fmla="*/ 171 w 1077"/>
              <a:gd name="T123" fmla="*/ 581 h 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77" h="950">
                <a:moveTo>
                  <a:pt x="159" y="596"/>
                </a:moveTo>
                <a:cubicBezTo>
                  <a:pt x="149" y="597"/>
                  <a:pt x="139" y="598"/>
                  <a:pt x="129" y="599"/>
                </a:cubicBezTo>
                <a:cubicBezTo>
                  <a:pt x="161" y="612"/>
                  <a:pt x="198" y="656"/>
                  <a:pt x="233" y="622"/>
                </a:cubicBezTo>
                <a:cubicBezTo>
                  <a:pt x="212" y="604"/>
                  <a:pt x="186" y="592"/>
                  <a:pt x="159" y="596"/>
                </a:cubicBezTo>
                <a:close/>
                <a:moveTo>
                  <a:pt x="917" y="7"/>
                </a:moveTo>
                <a:cubicBezTo>
                  <a:pt x="848" y="16"/>
                  <a:pt x="771" y="22"/>
                  <a:pt x="704" y="49"/>
                </a:cubicBezTo>
                <a:cubicBezTo>
                  <a:pt x="720" y="70"/>
                  <a:pt x="690" y="108"/>
                  <a:pt x="677" y="133"/>
                </a:cubicBezTo>
                <a:cubicBezTo>
                  <a:pt x="673" y="141"/>
                  <a:pt x="615" y="174"/>
                  <a:pt x="637" y="188"/>
                </a:cubicBezTo>
                <a:cubicBezTo>
                  <a:pt x="653" y="199"/>
                  <a:pt x="684" y="181"/>
                  <a:pt x="692" y="198"/>
                </a:cubicBezTo>
                <a:cubicBezTo>
                  <a:pt x="708" y="233"/>
                  <a:pt x="715" y="278"/>
                  <a:pt x="699" y="312"/>
                </a:cubicBezTo>
                <a:cubicBezTo>
                  <a:pt x="732" y="336"/>
                  <a:pt x="665" y="383"/>
                  <a:pt x="630" y="410"/>
                </a:cubicBezTo>
                <a:cubicBezTo>
                  <a:pt x="601" y="433"/>
                  <a:pt x="554" y="388"/>
                  <a:pt x="522" y="389"/>
                </a:cubicBezTo>
                <a:cubicBezTo>
                  <a:pt x="528" y="376"/>
                  <a:pt x="539" y="366"/>
                  <a:pt x="552" y="359"/>
                </a:cubicBezTo>
                <a:cubicBezTo>
                  <a:pt x="545" y="341"/>
                  <a:pt x="546" y="304"/>
                  <a:pt x="558" y="289"/>
                </a:cubicBezTo>
                <a:cubicBezTo>
                  <a:pt x="568" y="275"/>
                  <a:pt x="564" y="332"/>
                  <a:pt x="622" y="274"/>
                </a:cubicBezTo>
                <a:cubicBezTo>
                  <a:pt x="630" y="266"/>
                  <a:pt x="638" y="246"/>
                  <a:pt x="628" y="238"/>
                </a:cubicBezTo>
                <a:cubicBezTo>
                  <a:pt x="612" y="224"/>
                  <a:pt x="579" y="242"/>
                  <a:pt x="564" y="226"/>
                </a:cubicBezTo>
                <a:cubicBezTo>
                  <a:pt x="549" y="209"/>
                  <a:pt x="568" y="177"/>
                  <a:pt x="546" y="160"/>
                </a:cubicBezTo>
                <a:cubicBezTo>
                  <a:pt x="522" y="147"/>
                  <a:pt x="495" y="194"/>
                  <a:pt x="471" y="198"/>
                </a:cubicBezTo>
                <a:cubicBezTo>
                  <a:pt x="454" y="201"/>
                  <a:pt x="438" y="124"/>
                  <a:pt x="398" y="236"/>
                </a:cubicBezTo>
                <a:cubicBezTo>
                  <a:pt x="355" y="356"/>
                  <a:pt x="320" y="431"/>
                  <a:pt x="227" y="522"/>
                </a:cubicBezTo>
                <a:cubicBezTo>
                  <a:pt x="191" y="558"/>
                  <a:pt x="281" y="586"/>
                  <a:pt x="302" y="593"/>
                </a:cubicBezTo>
                <a:cubicBezTo>
                  <a:pt x="352" y="609"/>
                  <a:pt x="414" y="569"/>
                  <a:pt x="431" y="606"/>
                </a:cubicBezTo>
                <a:cubicBezTo>
                  <a:pt x="366" y="593"/>
                  <a:pt x="298" y="654"/>
                  <a:pt x="236" y="626"/>
                </a:cubicBezTo>
                <a:cubicBezTo>
                  <a:pt x="291" y="662"/>
                  <a:pt x="226" y="636"/>
                  <a:pt x="202" y="651"/>
                </a:cubicBezTo>
                <a:cubicBezTo>
                  <a:pt x="226" y="668"/>
                  <a:pt x="269" y="659"/>
                  <a:pt x="273" y="697"/>
                </a:cubicBezTo>
                <a:cubicBezTo>
                  <a:pt x="227" y="711"/>
                  <a:pt x="201" y="666"/>
                  <a:pt x="169" y="643"/>
                </a:cubicBezTo>
                <a:cubicBezTo>
                  <a:pt x="130" y="643"/>
                  <a:pt x="81" y="630"/>
                  <a:pt x="57" y="672"/>
                </a:cubicBezTo>
                <a:cubicBezTo>
                  <a:pt x="87" y="712"/>
                  <a:pt x="143" y="704"/>
                  <a:pt x="186" y="701"/>
                </a:cubicBezTo>
                <a:cubicBezTo>
                  <a:pt x="219" y="699"/>
                  <a:pt x="332" y="758"/>
                  <a:pt x="325" y="688"/>
                </a:cubicBezTo>
                <a:cubicBezTo>
                  <a:pt x="347" y="704"/>
                  <a:pt x="380" y="714"/>
                  <a:pt x="398" y="685"/>
                </a:cubicBezTo>
                <a:cubicBezTo>
                  <a:pt x="404" y="709"/>
                  <a:pt x="453" y="722"/>
                  <a:pt x="485" y="685"/>
                </a:cubicBezTo>
                <a:cubicBezTo>
                  <a:pt x="501" y="768"/>
                  <a:pt x="639" y="773"/>
                  <a:pt x="702" y="797"/>
                </a:cubicBezTo>
                <a:cubicBezTo>
                  <a:pt x="613" y="899"/>
                  <a:pt x="669" y="950"/>
                  <a:pt x="745" y="934"/>
                </a:cubicBezTo>
                <a:cubicBezTo>
                  <a:pt x="747" y="913"/>
                  <a:pt x="751" y="891"/>
                  <a:pt x="737" y="872"/>
                </a:cubicBezTo>
                <a:cubicBezTo>
                  <a:pt x="702" y="823"/>
                  <a:pt x="775" y="771"/>
                  <a:pt x="793" y="735"/>
                </a:cubicBezTo>
                <a:cubicBezTo>
                  <a:pt x="814" y="695"/>
                  <a:pt x="768" y="606"/>
                  <a:pt x="730" y="593"/>
                </a:cubicBezTo>
                <a:cubicBezTo>
                  <a:pt x="722" y="578"/>
                  <a:pt x="733" y="575"/>
                  <a:pt x="730" y="564"/>
                </a:cubicBezTo>
                <a:cubicBezTo>
                  <a:pt x="764" y="542"/>
                  <a:pt x="795" y="584"/>
                  <a:pt x="778" y="536"/>
                </a:cubicBezTo>
                <a:cubicBezTo>
                  <a:pt x="805" y="550"/>
                  <a:pt x="996" y="561"/>
                  <a:pt x="953" y="512"/>
                </a:cubicBezTo>
                <a:cubicBezTo>
                  <a:pt x="909" y="461"/>
                  <a:pt x="1050" y="441"/>
                  <a:pt x="1009" y="373"/>
                </a:cubicBezTo>
                <a:cubicBezTo>
                  <a:pt x="996" y="350"/>
                  <a:pt x="895" y="333"/>
                  <a:pt x="942" y="297"/>
                </a:cubicBezTo>
                <a:cubicBezTo>
                  <a:pt x="977" y="268"/>
                  <a:pt x="1025" y="310"/>
                  <a:pt x="1038" y="256"/>
                </a:cubicBezTo>
                <a:cubicBezTo>
                  <a:pt x="1043" y="233"/>
                  <a:pt x="1057" y="161"/>
                  <a:pt x="1077" y="112"/>
                </a:cubicBezTo>
                <a:cubicBezTo>
                  <a:pt x="1058" y="54"/>
                  <a:pt x="972" y="0"/>
                  <a:pt x="917" y="7"/>
                </a:cubicBezTo>
                <a:close/>
                <a:moveTo>
                  <a:pt x="264" y="735"/>
                </a:moveTo>
                <a:cubicBezTo>
                  <a:pt x="242" y="733"/>
                  <a:pt x="206" y="778"/>
                  <a:pt x="168" y="774"/>
                </a:cubicBezTo>
                <a:cubicBezTo>
                  <a:pt x="151" y="774"/>
                  <a:pt x="143" y="767"/>
                  <a:pt x="123" y="763"/>
                </a:cubicBezTo>
                <a:cubicBezTo>
                  <a:pt x="92" y="755"/>
                  <a:pt x="0" y="766"/>
                  <a:pt x="38" y="725"/>
                </a:cubicBezTo>
                <a:cubicBezTo>
                  <a:pt x="64" y="695"/>
                  <a:pt x="223" y="735"/>
                  <a:pt x="264" y="735"/>
                </a:cubicBezTo>
                <a:close/>
                <a:moveTo>
                  <a:pt x="675" y="20"/>
                </a:moveTo>
                <a:cubicBezTo>
                  <a:pt x="697" y="19"/>
                  <a:pt x="718" y="14"/>
                  <a:pt x="737" y="5"/>
                </a:cubicBezTo>
                <a:cubicBezTo>
                  <a:pt x="715" y="5"/>
                  <a:pt x="695" y="9"/>
                  <a:pt x="675" y="20"/>
                </a:cubicBezTo>
                <a:close/>
                <a:moveTo>
                  <a:pt x="545" y="46"/>
                </a:moveTo>
                <a:cubicBezTo>
                  <a:pt x="576" y="37"/>
                  <a:pt x="609" y="31"/>
                  <a:pt x="637" y="14"/>
                </a:cubicBezTo>
                <a:cubicBezTo>
                  <a:pt x="605" y="19"/>
                  <a:pt x="572" y="28"/>
                  <a:pt x="545" y="46"/>
                </a:cubicBezTo>
                <a:close/>
                <a:moveTo>
                  <a:pt x="423" y="168"/>
                </a:moveTo>
                <a:cubicBezTo>
                  <a:pt x="448" y="158"/>
                  <a:pt x="466" y="135"/>
                  <a:pt x="447" y="109"/>
                </a:cubicBezTo>
                <a:cubicBezTo>
                  <a:pt x="425" y="121"/>
                  <a:pt x="412" y="143"/>
                  <a:pt x="423" y="168"/>
                </a:cubicBezTo>
                <a:close/>
                <a:moveTo>
                  <a:pt x="171" y="581"/>
                </a:moveTo>
                <a:cubicBezTo>
                  <a:pt x="220" y="562"/>
                  <a:pt x="251" y="646"/>
                  <a:pt x="298" y="610"/>
                </a:cubicBezTo>
                <a:cubicBezTo>
                  <a:pt x="261" y="593"/>
                  <a:pt x="211" y="536"/>
                  <a:pt x="171" y="58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1" name="꙱ Nepal (Federal Democratic Republic of Nepal) (NP) (H)">
            <a:extLst>
              <a:ext uri="{FF2B5EF4-FFF2-40B4-BE49-F238E27FC236}">
                <a16:creationId xmlns:a16="http://schemas.microsoft.com/office/drawing/2014/main" id="{8E0179E4-CE87-4F15-BB4E-D6D9A853D828}"/>
              </a:ext>
            </a:extLst>
          </p:cNvPr>
          <p:cNvSpPr>
            <a:spLocks/>
          </p:cNvSpPr>
          <p:nvPr/>
        </p:nvSpPr>
        <p:spPr bwMode="auto">
          <a:xfrm>
            <a:off x="6398838" y="1485628"/>
            <a:ext cx="216305" cy="120701"/>
          </a:xfrm>
          <a:custGeom>
            <a:avLst/>
            <a:gdLst>
              <a:gd name="T0" fmla="*/ 524 w 2617"/>
              <a:gd name="T1" fmla="*/ 54 h 1461"/>
              <a:gd name="T2" fmla="*/ 796 w 2617"/>
              <a:gd name="T3" fmla="*/ 251 h 1461"/>
              <a:gd name="T4" fmla="*/ 974 w 2617"/>
              <a:gd name="T5" fmla="*/ 349 h 1461"/>
              <a:gd name="T6" fmla="*/ 1124 w 2617"/>
              <a:gd name="T7" fmla="*/ 430 h 1461"/>
              <a:gd name="T8" fmla="*/ 1233 w 2617"/>
              <a:gd name="T9" fmla="*/ 451 h 1461"/>
              <a:gd name="T10" fmla="*/ 1296 w 2617"/>
              <a:gd name="T11" fmla="*/ 560 h 1461"/>
              <a:gd name="T12" fmla="*/ 1507 w 2617"/>
              <a:gd name="T13" fmla="*/ 665 h 1461"/>
              <a:gd name="T14" fmla="*/ 1590 w 2617"/>
              <a:gd name="T15" fmla="*/ 677 h 1461"/>
              <a:gd name="T16" fmla="*/ 1593 w 2617"/>
              <a:gd name="T17" fmla="*/ 749 h 1461"/>
              <a:gd name="T18" fmla="*/ 1762 w 2617"/>
              <a:gd name="T19" fmla="*/ 754 h 1461"/>
              <a:gd name="T20" fmla="*/ 1874 w 2617"/>
              <a:gd name="T21" fmla="*/ 882 h 1461"/>
              <a:gd name="T22" fmla="*/ 1919 w 2617"/>
              <a:gd name="T23" fmla="*/ 816 h 1461"/>
              <a:gd name="T24" fmla="*/ 2042 w 2617"/>
              <a:gd name="T25" fmla="*/ 878 h 1461"/>
              <a:gd name="T26" fmla="*/ 2092 w 2617"/>
              <a:gd name="T27" fmla="*/ 846 h 1461"/>
              <a:gd name="T28" fmla="*/ 2159 w 2617"/>
              <a:gd name="T29" fmla="*/ 872 h 1461"/>
              <a:gd name="T30" fmla="*/ 2317 w 2617"/>
              <a:gd name="T31" fmla="*/ 922 h 1461"/>
              <a:gd name="T32" fmla="*/ 2534 w 2617"/>
              <a:gd name="T33" fmla="*/ 922 h 1461"/>
              <a:gd name="T34" fmla="*/ 2542 w 2617"/>
              <a:gd name="T35" fmla="*/ 1042 h 1461"/>
              <a:gd name="T36" fmla="*/ 2582 w 2617"/>
              <a:gd name="T37" fmla="*/ 1261 h 1461"/>
              <a:gd name="T38" fmla="*/ 2610 w 2617"/>
              <a:gd name="T39" fmla="*/ 1378 h 1461"/>
              <a:gd name="T40" fmla="*/ 2542 w 2617"/>
              <a:gd name="T41" fmla="*/ 1442 h 1461"/>
              <a:gd name="T42" fmla="*/ 2407 w 2617"/>
              <a:gd name="T43" fmla="*/ 1442 h 1461"/>
              <a:gd name="T44" fmla="*/ 2290 w 2617"/>
              <a:gd name="T45" fmla="*/ 1383 h 1461"/>
              <a:gd name="T46" fmla="*/ 2139 w 2617"/>
              <a:gd name="T47" fmla="*/ 1405 h 1461"/>
              <a:gd name="T48" fmla="*/ 1958 w 2617"/>
              <a:gd name="T49" fmla="*/ 1357 h 1461"/>
              <a:gd name="T50" fmla="*/ 1825 w 2617"/>
              <a:gd name="T51" fmla="*/ 1292 h 1461"/>
              <a:gd name="T52" fmla="*/ 1713 w 2617"/>
              <a:gd name="T53" fmla="*/ 1308 h 1461"/>
              <a:gd name="T54" fmla="*/ 1542 w 2617"/>
              <a:gd name="T55" fmla="*/ 1200 h 1461"/>
              <a:gd name="T56" fmla="*/ 1477 w 2617"/>
              <a:gd name="T57" fmla="*/ 1111 h 1461"/>
              <a:gd name="T58" fmla="*/ 1263 w 2617"/>
              <a:gd name="T59" fmla="*/ 1104 h 1461"/>
              <a:gd name="T60" fmla="*/ 1120 w 2617"/>
              <a:gd name="T61" fmla="*/ 1076 h 1461"/>
              <a:gd name="T62" fmla="*/ 1011 w 2617"/>
              <a:gd name="T63" fmla="*/ 1069 h 1461"/>
              <a:gd name="T64" fmla="*/ 896 w 2617"/>
              <a:gd name="T65" fmla="*/ 993 h 1461"/>
              <a:gd name="T66" fmla="*/ 790 w 2617"/>
              <a:gd name="T67" fmla="*/ 971 h 1461"/>
              <a:gd name="T68" fmla="*/ 642 w 2617"/>
              <a:gd name="T69" fmla="*/ 911 h 1461"/>
              <a:gd name="T70" fmla="*/ 430 w 2617"/>
              <a:gd name="T71" fmla="*/ 802 h 1461"/>
              <a:gd name="T72" fmla="*/ 335 w 2617"/>
              <a:gd name="T73" fmla="*/ 720 h 1461"/>
              <a:gd name="T74" fmla="*/ 171 w 2617"/>
              <a:gd name="T75" fmla="*/ 633 h 1461"/>
              <a:gd name="T76" fmla="*/ 18 w 2617"/>
              <a:gd name="T77" fmla="*/ 558 h 1461"/>
              <a:gd name="T78" fmla="*/ 59 w 2617"/>
              <a:gd name="T79" fmla="*/ 445 h 1461"/>
              <a:gd name="T80" fmla="*/ 74 w 2617"/>
              <a:gd name="T81" fmla="*/ 284 h 1461"/>
              <a:gd name="T82" fmla="*/ 119 w 2617"/>
              <a:gd name="T83" fmla="*/ 216 h 1461"/>
              <a:gd name="T84" fmla="*/ 219 w 2617"/>
              <a:gd name="T85" fmla="*/ 90 h 1461"/>
              <a:gd name="T86" fmla="*/ 244 w 2617"/>
              <a:gd name="T87" fmla="*/ 102 h 1461"/>
              <a:gd name="T88" fmla="*/ 297 w 2617"/>
              <a:gd name="T89" fmla="*/ 127 h 1461"/>
              <a:gd name="T90" fmla="*/ 328 w 2617"/>
              <a:gd name="T91" fmla="*/ 39 h 1461"/>
              <a:gd name="T92" fmla="*/ 397 w 2617"/>
              <a:gd name="T93" fmla="*/ 8 h 1461"/>
              <a:gd name="T94" fmla="*/ 524 w 2617"/>
              <a:gd name="T95" fmla="*/ 54 h 1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17" h="1461">
                <a:moveTo>
                  <a:pt x="524" y="54"/>
                </a:moveTo>
                <a:cubicBezTo>
                  <a:pt x="617" y="129"/>
                  <a:pt x="711" y="206"/>
                  <a:pt x="796" y="251"/>
                </a:cubicBezTo>
                <a:cubicBezTo>
                  <a:pt x="867" y="288"/>
                  <a:pt x="923" y="291"/>
                  <a:pt x="974" y="349"/>
                </a:cubicBezTo>
                <a:cubicBezTo>
                  <a:pt x="1025" y="409"/>
                  <a:pt x="1057" y="486"/>
                  <a:pt x="1124" y="430"/>
                </a:cubicBezTo>
                <a:cubicBezTo>
                  <a:pt x="1159" y="403"/>
                  <a:pt x="1201" y="424"/>
                  <a:pt x="1233" y="451"/>
                </a:cubicBezTo>
                <a:cubicBezTo>
                  <a:pt x="1272" y="481"/>
                  <a:pt x="1277" y="545"/>
                  <a:pt x="1296" y="560"/>
                </a:cubicBezTo>
                <a:cubicBezTo>
                  <a:pt x="1351" y="604"/>
                  <a:pt x="1454" y="663"/>
                  <a:pt x="1507" y="665"/>
                </a:cubicBezTo>
                <a:cubicBezTo>
                  <a:pt x="1542" y="665"/>
                  <a:pt x="1568" y="626"/>
                  <a:pt x="1590" y="677"/>
                </a:cubicBezTo>
                <a:cubicBezTo>
                  <a:pt x="1601" y="704"/>
                  <a:pt x="1556" y="720"/>
                  <a:pt x="1593" y="749"/>
                </a:cubicBezTo>
                <a:cubicBezTo>
                  <a:pt x="1621" y="772"/>
                  <a:pt x="1729" y="795"/>
                  <a:pt x="1762" y="754"/>
                </a:cubicBezTo>
                <a:cubicBezTo>
                  <a:pt x="1781" y="812"/>
                  <a:pt x="1847" y="830"/>
                  <a:pt x="1874" y="882"/>
                </a:cubicBezTo>
                <a:cubicBezTo>
                  <a:pt x="1908" y="949"/>
                  <a:pt x="1906" y="827"/>
                  <a:pt x="1919" y="816"/>
                </a:cubicBezTo>
                <a:cubicBezTo>
                  <a:pt x="1921" y="852"/>
                  <a:pt x="2016" y="928"/>
                  <a:pt x="2042" y="878"/>
                </a:cubicBezTo>
                <a:cubicBezTo>
                  <a:pt x="2051" y="858"/>
                  <a:pt x="2057" y="829"/>
                  <a:pt x="2092" y="846"/>
                </a:cubicBezTo>
                <a:cubicBezTo>
                  <a:pt x="2121" y="861"/>
                  <a:pt x="2132" y="855"/>
                  <a:pt x="2159" y="872"/>
                </a:cubicBezTo>
                <a:cubicBezTo>
                  <a:pt x="2240" y="925"/>
                  <a:pt x="2257" y="919"/>
                  <a:pt x="2317" y="922"/>
                </a:cubicBezTo>
                <a:cubicBezTo>
                  <a:pt x="2364" y="925"/>
                  <a:pt x="2501" y="898"/>
                  <a:pt x="2534" y="922"/>
                </a:cubicBezTo>
                <a:cubicBezTo>
                  <a:pt x="2538" y="962"/>
                  <a:pt x="2546" y="998"/>
                  <a:pt x="2542" y="1042"/>
                </a:cubicBezTo>
                <a:cubicBezTo>
                  <a:pt x="2531" y="1173"/>
                  <a:pt x="2514" y="1151"/>
                  <a:pt x="2582" y="1261"/>
                </a:cubicBezTo>
                <a:cubicBezTo>
                  <a:pt x="2609" y="1303"/>
                  <a:pt x="2617" y="1328"/>
                  <a:pt x="2610" y="1378"/>
                </a:cubicBezTo>
                <a:cubicBezTo>
                  <a:pt x="2603" y="1428"/>
                  <a:pt x="2594" y="1444"/>
                  <a:pt x="2542" y="1442"/>
                </a:cubicBezTo>
                <a:cubicBezTo>
                  <a:pt x="2519" y="1442"/>
                  <a:pt x="2425" y="1435"/>
                  <a:pt x="2407" y="1442"/>
                </a:cubicBezTo>
                <a:cubicBezTo>
                  <a:pt x="2359" y="1461"/>
                  <a:pt x="2298" y="1438"/>
                  <a:pt x="2290" y="1383"/>
                </a:cubicBezTo>
                <a:cubicBezTo>
                  <a:pt x="2250" y="1390"/>
                  <a:pt x="2211" y="1453"/>
                  <a:pt x="2139" y="1405"/>
                </a:cubicBezTo>
                <a:cubicBezTo>
                  <a:pt x="2112" y="1388"/>
                  <a:pt x="1987" y="1345"/>
                  <a:pt x="1958" y="1357"/>
                </a:cubicBezTo>
                <a:cubicBezTo>
                  <a:pt x="1864" y="1396"/>
                  <a:pt x="1898" y="1286"/>
                  <a:pt x="1825" y="1292"/>
                </a:cubicBezTo>
                <a:cubicBezTo>
                  <a:pt x="1795" y="1295"/>
                  <a:pt x="1738" y="1343"/>
                  <a:pt x="1713" y="1308"/>
                </a:cubicBezTo>
                <a:cubicBezTo>
                  <a:pt x="1651" y="1221"/>
                  <a:pt x="1566" y="1255"/>
                  <a:pt x="1542" y="1200"/>
                </a:cubicBezTo>
                <a:cubicBezTo>
                  <a:pt x="1523" y="1169"/>
                  <a:pt x="1522" y="1125"/>
                  <a:pt x="1477" y="1111"/>
                </a:cubicBezTo>
                <a:cubicBezTo>
                  <a:pt x="1461" y="1106"/>
                  <a:pt x="1228" y="1011"/>
                  <a:pt x="1263" y="1104"/>
                </a:cubicBezTo>
                <a:cubicBezTo>
                  <a:pt x="1217" y="1084"/>
                  <a:pt x="1169" y="1039"/>
                  <a:pt x="1120" y="1076"/>
                </a:cubicBezTo>
                <a:cubicBezTo>
                  <a:pt x="1083" y="1103"/>
                  <a:pt x="1047" y="1077"/>
                  <a:pt x="1011" y="1069"/>
                </a:cubicBezTo>
                <a:cubicBezTo>
                  <a:pt x="941" y="1055"/>
                  <a:pt x="935" y="1042"/>
                  <a:pt x="896" y="993"/>
                </a:cubicBezTo>
                <a:cubicBezTo>
                  <a:pt x="884" y="979"/>
                  <a:pt x="811" y="982"/>
                  <a:pt x="790" y="971"/>
                </a:cubicBezTo>
                <a:cubicBezTo>
                  <a:pt x="749" y="953"/>
                  <a:pt x="696" y="887"/>
                  <a:pt x="642" y="911"/>
                </a:cubicBezTo>
                <a:cubicBezTo>
                  <a:pt x="618" y="924"/>
                  <a:pt x="459" y="829"/>
                  <a:pt x="430" y="802"/>
                </a:cubicBezTo>
                <a:cubicBezTo>
                  <a:pt x="395" y="770"/>
                  <a:pt x="375" y="744"/>
                  <a:pt x="335" y="720"/>
                </a:cubicBezTo>
                <a:cubicBezTo>
                  <a:pt x="315" y="707"/>
                  <a:pt x="184" y="643"/>
                  <a:pt x="171" y="633"/>
                </a:cubicBezTo>
                <a:cubicBezTo>
                  <a:pt x="170" y="708"/>
                  <a:pt x="24" y="577"/>
                  <a:pt x="18" y="558"/>
                </a:cubicBezTo>
                <a:cubicBezTo>
                  <a:pt x="8" y="526"/>
                  <a:pt x="53" y="478"/>
                  <a:pt x="59" y="445"/>
                </a:cubicBezTo>
                <a:cubicBezTo>
                  <a:pt x="68" y="387"/>
                  <a:pt x="0" y="413"/>
                  <a:pt x="74" y="284"/>
                </a:cubicBezTo>
                <a:cubicBezTo>
                  <a:pt x="83" y="268"/>
                  <a:pt x="98" y="263"/>
                  <a:pt x="119" y="216"/>
                </a:cubicBezTo>
                <a:cubicBezTo>
                  <a:pt x="144" y="160"/>
                  <a:pt x="171" y="84"/>
                  <a:pt x="219" y="90"/>
                </a:cubicBezTo>
                <a:cubicBezTo>
                  <a:pt x="224" y="91"/>
                  <a:pt x="235" y="95"/>
                  <a:pt x="244" y="102"/>
                </a:cubicBezTo>
                <a:cubicBezTo>
                  <a:pt x="257" y="111"/>
                  <a:pt x="276" y="142"/>
                  <a:pt x="297" y="127"/>
                </a:cubicBezTo>
                <a:cubicBezTo>
                  <a:pt x="330" y="102"/>
                  <a:pt x="334" y="77"/>
                  <a:pt x="328" y="39"/>
                </a:cubicBezTo>
                <a:cubicBezTo>
                  <a:pt x="366" y="53"/>
                  <a:pt x="372" y="0"/>
                  <a:pt x="397" y="8"/>
                </a:cubicBezTo>
                <a:cubicBezTo>
                  <a:pt x="441" y="22"/>
                  <a:pt x="481" y="19"/>
                  <a:pt x="524" y="5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2" name="꙱ Namibia (Republic of Namibia) (NA) (H)">
            <a:extLst>
              <a:ext uri="{FF2B5EF4-FFF2-40B4-BE49-F238E27FC236}">
                <a16:creationId xmlns:a16="http://schemas.microsoft.com/office/drawing/2014/main" id="{A9718354-895C-4EB5-9109-84768CFC296B}"/>
              </a:ext>
            </a:extLst>
          </p:cNvPr>
          <p:cNvSpPr>
            <a:spLocks/>
          </p:cNvSpPr>
          <p:nvPr/>
        </p:nvSpPr>
        <p:spPr bwMode="auto">
          <a:xfrm>
            <a:off x="4689909" y="2880257"/>
            <a:ext cx="346566" cy="353736"/>
          </a:xfrm>
          <a:custGeom>
            <a:avLst/>
            <a:gdLst>
              <a:gd name="T0" fmla="*/ 13 w 4195"/>
              <a:gd name="T1" fmla="*/ 126 h 4299"/>
              <a:gd name="T2" fmla="*/ 138 w 4195"/>
              <a:gd name="T3" fmla="*/ 89 h 4299"/>
              <a:gd name="T4" fmla="*/ 255 w 4195"/>
              <a:gd name="T5" fmla="*/ 118 h 4299"/>
              <a:gd name="T6" fmla="*/ 503 w 4195"/>
              <a:gd name="T7" fmla="*/ 27 h 4299"/>
              <a:gd name="T8" fmla="*/ 704 w 4195"/>
              <a:gd name="T9" fmla="*/ 164 h 4299"/>
              <a:gd name="T10" fmla="*/ 963 w 4195"/>
              <a:gd name="T11" fmla="*/ 174 h 4299"/>
              <a:gd name="T12" fmla="*/ 1979 w 4195"/>
              <a:gd name="T13" fmla="*/ 170 h 4299"/>
              <a:gd name="T14" fmla="*/ 2141 w 4195"/>
              <a:gd name="T15" fmla="*/ 239 h 4299"/>
              <a:gd name="T16" fmla="*/ 2372 w 4195"/>
              <a:gd name="T17" fmla="*/ 328 h 4299"/>
              <a:gd name="T18" fmla="*/ 2752 w 4195"/>
              <a:gd name="T19" fmla="*/ 378 h 4299"/>
              <a:gd name="T20" fmla="*/ 3001 w 4195"/>
              <a:gd name="T21" fmla="*/ 374 h 4299"/>
              <a:gd name="T22" fmla="*/ 3118 w 4195"/>
              <a:gd name="T23" fmla="*/ 370 h 4299"/>
              <a:gd name="T24" fmla="*/ 3792 w 4195"/>
              <a:gd name="T25" fmla="*/ 227 h 4299"/>
              <a:gd name="T26" fmla="*/ 3925 w 4195"/>
              <a:gd name="T27" fmla="*/ 208 h 4299"/>
              <a:gd name="T28" fmla="*/ 4018 w 4195"/>
              <a:gd name="T29" fmla="*/ 224 h 4299"/>
              <a:gd name="T30" fmla="*/ 4195 w 4195"/>
              <a:gd name="T31" fmla="*/ 308 h 4299"/>
              <a:gd name="T32" fmla="*/ 4064 w 4195"/>
              <a:gd name="T33" fmla="*/ 340 h 4299"/>
              <a:gd name="T34" fmla="*/ 3963 w 4195"/>
              <a:gd name="T35" fmla="*/ 385 h 4299"/>
              <a:gd name="T36" fmla="*/ 3691 w 4195"/>
              <a:gd name="T37" fmla="*/ 566 h 4299"/>
              <a:gd name="T38" fmla="*/ 3537 w 4195"/>
              <a:gd name="T39" fmla="*/ 393 h 4299"/>
              <a:gd name="T40" fmla="*/ 3194 w 4195"/>
              <a:gd name="T41" fmla="*/ 464 h 4299"/>
              <a:gd name="T42" fmla="*/ 2892 w 4195"/>
              <a:gd name="T43" fmla="*/ 503 h 4299"/>
              <a:gd name="T44" fmla="*/ 2852 w 4195"/>
              <a:gd name="T45" fmla="*/ 1816 h 4299"/>
              <a:gd name="T46" fmla="*/ 2571 w 4195"/>
              <a:gd name="T47" fmla="*/ 1816 h 4299"/>
              <a:gd name="T48" fmla="*/ 2545 w 4195"/>
              <a:gd name="T49" fmla="*/ 2816 h 4299"/>
              <a:gd name="T50" fmla="*/ 2536 w 4195"/>
              <a:gd name="T51" fmla="*/ 2804 h 4299"/>
              <a:gd name="T52" fmla="*/ 2507 w 4195"/>
              <a:gd name="T53" fmla="*/ 4087 h 4299"/>
              <a:gd name="T54" fmla="*/ 2412 w 4195"/>
              <a:gd name="T55" fmla="*/ 4142 h 4299"/>
              <a:gd name="T56" fmla="*/ 2326 w 4195"/>
              <a:gd name="T57" fmla="*/ 4217 h 4299"/>
              <a:gd name="T58" fmla="*/ 2290 w 4195"/>
              <a:gd name="T59" fmla="*/ 4280 h 4299"/>
              <a:gd name="T60" fmla="*/ 2135 w 4195"/>
              <a:gd name="T61" fmla="*/ 4261 h 4299"/>
              <a:gd name="T62" fmla="*/ 1931 w 4195"/>
              <a:gd name="T63" fmla="*/ 4269 h 4299"/>
              <a:gd name="T64" fmla="*/ 1704 w 4195"/>
              <a:gd name="T65" fmla="*/ 4148 h 4299"/>
              <a:gd name="T66" fmla="*/ 1683 w 4195"/>
              <a:gd name="T67" fmla="*/ 4048 h 4299"/>
              <a:gd name="T68" fmla="*/ 1598 w 4195"/>
              <a:gd name="T69" fmla="*/ 3979 h 4299"/>
              <a:gd name="T70" fmla="*/ 1525 w 4195"/>
              <a:gd name="T71" fmla="*/ 4098 h 4299"/>
              <a:gd name="T72" fmla="*/ 1441 w 4195"/>
              <a:gd name="T73" fmla="*/ 4167 h 4299"/>
              <a:gd name="T74" fmla="*/ 1441 w 4195"/>
              <a:gd name="T75" fmla="*/ 4168 h 4299"/>
              <a:gd name="T76" fmla="*/ 1386 w 4195"/>
              <a:gd name="T77" fmla="*/ 4144 h 4299"/>
              <a:gd name="T78" fmla="*/ 1213 w 4195"/>
              <a:gd name="T79" fmla="*/ 3951 h 4299"/>
              <a:gd name="T80" fmla="*/ 1102 w 4195"/>
              <a:gd name="T81" fmla="*/ 3749 h 4299"/>
              <a:gd name="T82" fmla="*/ 1076 w 4195"/>
              <a:gd name="T83" fmla="*/ 3634 h 4299"/>
              <a:gd name="T84" fmla="*/ 1034 w 4195"/>
              <a:gd name="T85" fmla="*/ 3535 h 4299"/>
              <a:gd name="T86" fmla="*/ 999 w 4195"/>
              <a:gd name="T87" fmla="*/ 3379 h 4299"/>
              <a:gd name="T88" fmla="*/ 987 w 4195"/>
              <a:gd name="T89" fmla="*/ 3306 h 4299"/>
              <a:gd name="T90" fmla="*/ 964 w 4195"/>
              <a:gd name="T91" fmla="*/ 3160 h 4299"/>
              <a:gd name="T92" fmla="*/ 953 w 4195"/>
              <a:gd name="T93" fmla="*/ 3053 h 4299"/>
              <a:gd name="T94" fmla="*/ 954 w 4195"/>
              <a:gd name="T95" fmla="*/ 2905 h 4299"/>
              <a:gd name="T96" fmla="*/ 866 w 4195"/>
              <a:gd name="T97" fmla="*/ 2661 h 4299"/>
              <a:gd name="T98" fmla="*/ 848 w 4195"/>
              <a:gd name="T99" fmla="*/ 2401 h 4299"/>
              <a:gd name="T100" fmla="*/ 838 w 4195"/>
              <a:gd name="T101" fmla="*/ 2228 h 4299"/>
              <a:gd name="T102" fmla="*/ 862 w 4195"/>
              <a:gd name="T103" fmla="*/ 2065 h 4299"/>
              <a:gd name="T104" fmla="*/ 692 w 4195"/>
              <a:gd name="T105" fmla="*/ 1727 h 4299"/>
              <a:gd name="T106" fmla="*/ 642 w 4195"/>
              <a:gd name="T107" fmla="*/ 1612 h 4299"/>
              <a:gd name="T108" fmla="*/ 405 w 4195"/>
              <a:gd name="T109" fmla="*/ 1106 h 4299"/>
              <a:gd name="T110" fmla="*/ 161 w 4195"/>
              <a:gd name="T111" fmla="*/ 625 h 4299"/>
              <a:gd name="T112" fmla="*/ 13 w 4195"/>
              <a:gd name="T113" fmla="*/ 126 h 4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95" h="4299">
                <a:moveTo>
                  <a:pt x="13" y="126"/>
                </a:moveTo>
                <a:cubicBezTo>
                  <a:pt x="56" y="119"/>
                  <a:pt x="91" y="81"/>
                  <a:pt x="138" y="89"/>
                </a:cubicBezTo>
                <a:cubicBezTo>
                  <a:pt x="177" y="96"/>
                  <a:pt x="213" y="126"/>
                  <a:pt x="255" y="118"/>
                </a:cubicBezTo>
                <a:cubicBezTo>
                  <a:pt x="343" y="102"/>
                  <a:pt x="403" y="0"/>
                  <a:pt x="503" y="27"/>
                </a:cubicBezTo>
                <a:cubicBezTo>
                  <a:pt x="582" y="48"/>
                  <a:pt x="624" y="138"/>
                  <a:pt x="704" y="164"/>
                </a:cubicBezTo>
                <a:cubicBezTo>
                  <a:pt x="749" y="179"/>
                  <a:pt x="889" y="173"/>
                  <a:pt x="963" y="174"/>
                </a:cubicBezTo>
                <a:cubicBezTo>
                  <a:pt x="1302" y="177"/>
                  <a:pt x="1641" y="184"/>
                  <a:pt x="1979" y="170"/>
                </a:cubicBezTo>
                <a:cubicBezTo>
                  <a:pt x="2069" y="167"/>
                  <a:pt x="2099" y="160"/>
                  <a:pt x="2141" y="239"/>
                </a:cubicBezTo>
                <a:cubicBezTo>
                  <a:pt x="2195" y="340"/>
                  <a:pt x="2275" y="317"/>
                  <a:pt x="2372" y="328"/>
                </a:cubicBezTo>
                <a:cubicBezTo>
                  <a:pt x="2499" y="342"/>
                  <a:pt x="2634" y="336"/>
                  <a:pt x="2752" y="378"/>
                </a:cubicBezTo>
                <a:cubicBezTo>
                  <a:pt x="2896" y="428"/>
                  <a:pt x="2833" y="333"/>
                  <a:pt x="3001" y="374"/>
                </a:cubicBezTo>
                <a:cubicBezTo>
                  <a:pt x="3053" y="387"/>
                  <a:pt x="3083" y="378"/>
                  <a:pt x="3118" y="370"/>
                </a:cubicBezTo>
                <a:cubicBezTo>
                  <a:pt x="3329" y="321"/>
                  <a:pt x="3593" y="267"/>
                  <a:pt x="3792" y="227"/>
                </a:cubicBezTo>
                <a:cubicBezTo>
                  <a:pt x="3835" y="219"/>
                  <a:pt x="3880" y="201"/>
                  <a:pt x="3925" y="208"/>
                </a:cubicBezTo>
                <a:cubicBezTo>
                  <a:pt x="3958" y="210"/>
                  <a:pt x="3991" y="240"/>
                  <a:pt x="4018" y="224"/>
                </a:cubicBezTo>
                <a:cubicBezTo>
                  <a:pt x="4103" y="182"/>
                  <a:pt x="4139" y="270"/>
                  <a:pt x="4195" y="308"/>
                </a:cubicBezTo>
                <a:cubicBezTo>
                  <a:pt x="4155" y="298"/>
                  <a:pt x="4093" y="324"/>
                  <a:pt x="4064" y="340"/>
                </a:cubicBezTo>
                <a:cubicBezTo>
                  <a:pt x="4028" y="360"/>
                  <a:pt x="4004" y="423"/>
                  <a:pt x="3963" y="385"/>
                </a:cubicBezTo>
                <a:cubicBezTo>
                  <a:pt x="3891" y="318"/>
                  <a:pt x="3742" y="538"/>
                  <a:pt x="3691" y="566"/>
                </a:cubicBezTo>
                <a:cubicBezTo>
                  <a:pt x="3647" y="481"/>
                  <a:pt x="3642" y="394"/>
                  <a:pt x="3537" y="393"/>
                </a:cubicBezTo>
                <a:cubicBezTo>
                  <a:pt x="3435" y="392"/>
                  <a:pt x="3311" y="446"/>
                  <a:pt x="3194" y="464"/>
                </a:cubicBezTo>
                <a:lnTo>
                  <a:pt x="2892" y="503"/>
                </a:lnTo>
                <a:lnTo>
                  <a:pt x="2852" y="1816"/>
                </a:lnTo>
                <a:lnTo>
                  <a:pt x="2571" y="1816"/>
                </a:lnTo>
                <a:lnTo>
                  <a:pt x="2545" y="2816"/>
                </a:lnTo>
                <a:cubicBezTo>
                  <a:pt x="2542" y="2813"/>
                  <a:pt x="2539" y="2808"/>
                  <a:pt x="2536" y="2804"/>
                </a:cubicBezTo>
                <a:lnTo>
                  <a:pt x="2507" y="4087"/>
                </a:lnTo>
                <a:cubicBezTo>
                  <a:pt x="2504" y="4129"/>
                  <a:pt x="2442" y="4133"/>
                  <a:pt x="2412" y="4142"/>
                </a:cubicBezTo>
                <a:cubicBezTo>
                  <a:pt x="2365" y="4155"/>
                  <a:pt x="2363" y="4203"/>
                  <a:pt x="2326" y="4217"/>
                </a:cubicBezTo>
                <a:cubicBezTo>
                  <a:pt x="2299" y="4228"/>
                  <a:pt x="2250" y="4235"/>
                  <a:pt x="2290" y="4280"/>
                </a:cubicBezTo>
                <a:cubicBezTo>
                  <a:pt x="2224" y="4299"/>
                  <a:pt x="2199" y="4263"/>
                  <a:pt x="2135" y="4261"/>
                </a:cubicBezTo>
                <a:cubicBezTo>
                  <a:pt x="2063" y="4260"/>
                  <a:pt x="2004" y="4292"/>
                  <a:pt x="1931" y="4269"/>
                </a:cubicBezTo>
                <a:cubicBezTo>
                  <a:pt x="1877" y="4253"/>
                  <a:pt x="1716" y="4224"/>
                  <a:pt x="1704" y="4148"/>
                </a:cubicBezTo>
                <a:cubicBezTo>
                  <a:pt x="1699" y="4110"/>
                  <a:pt x="1736" y="4063"/>
                  <a:pt x="1683" y="4048"/>
                </a:cubicBezTo>
                <a:cubicBezTo>
                  <a:pt x="1646" y="4037"/>
                  <a:pt x="1652" y="3961"/>
                  <a:pt x="1598" y="3979"/>
                </a:cubicBezTo>
                <a:cubicBezTo>
                  <a:pt x="1557" y="3992"/>
                  <a:pt x="1530" y="4059"/>
                  <a:pt x="1525" y="4098"/>
                </a:cubicBezTo>
                <a:cubicBezTo>
                  <a:pt x="1519" y="4144"/>
                  <a:pt x="1472" y="4138"/>
                  <a:pt x="1441" y="4167"/>
                </a:cubicBezTo>
                <a:lnTo>
                  <a:pt x="1441" y="4168"/>
                </a:lnTo>
                <a:cubicBezTo>
                  <a:pt x="1422" y="4171"/>
                  <a:pt x="1403" y="4166"/>
                  <a:pt x="1386" y="4144"/>
                </a:cubicBezTo>
                <a:cubicBezTo>
                  <a:pt x="1333" y="4077"/>
                  <a:pt x="1261" y="4023"/>
                  <a:pt x="1213" y="3951"/>
                </a:cubicBezTo>
                <a:cubicBezTo>
                  <a:pt x="1170" y="3887"/>
                  <a:pt x="1137" y="3817"/>
                  <a:pt x="1102" y="3749"/>
                </a:cubicBezTo>
                <a:cubicBezTo>
                  <a:pt x="1084" y="3712"/>
                  <a:pt x="1082" y="3673"/>
                  <a:pt x="1076" y="3634"/>
                </a:cubicBezTo>
                <a:cubicBezTo>
                  <a:pt x="1069" y="3593"/>
                  <a:pt x="1042" y="3572"/>
                  <a:pt x="1034" y="3535"/>
                </a:cubicBezTo>
                <a:cubicBezTo>
                  <a:pt x="1019" y="3467"/>
                  <a:pt x="1049" y="3442"/>
                  <a:pt x="999" y="3379"/>
                </a:cubicBezTo>
                <a:cubicBezTo>
                  <a:pt x="979" y="3354"/>
                  <a:pt x="986" y="3338"/>
                  <a:pt x="987" y="3306"/>
                </a:cubicBezTo>
                <a:cubicBezTo>
                  <a:pt x="988" y="3255"/>
                  <a:pt x="970" y="3210"/>
                  <a:pt x="964" y="3160"/>
                </a:cubicBezTo>
                <a:cubicBezTo>
                  <a:pt x="960" y="3124"/>
                  <a:pt x="963" y="3088"/>
                  <a:pt x="953" y="3053"/>
                </a:cubicBezTo>
                <a:cubicBezTo>
                  <a:pt x="939" y="3003"/>
                  <a:pt x="963" y="2955"/>
                  <a:pt x="954" y="2905"/>
                </a:cubicBezTo>
                <a:cubicBezTo>
                  <a:pt x="937" y="2820"/>
                  <a:pt x="897" y="2742"/>
                  <a:pt x="866" y="2661"/>
                </a:cubicBezTo>
                <a:cubicBezTo>
                  <a:pt x="831" y="2570"/>
                  <a:pt x="857" y="2494"/>
                  <a:pt x="848" y="2401"/>
                </a:cubicBezTo>
                <a:cubicBezTo>
                  <a:pt x="841" y="2339"/>
                  <a:pt x="832" y="2261"/>
                  <a:pt x="838" y="2228"/>
                </a:cubicBezTo>
                <a:cubicBezTo>
                  <a:pt x="841" y="2213"/>
                  <a:pt x="879" y="2061"/>
                  <a:pt x="862" y="2065"/>
                </a:cubicBezTo>
                <a:cubicBezTo>
                  <a:pt x="855" y="1913"/>
                  <a:pt x="743" y="1818"/>
                  <a:pt x="692" y="1727"/>
                </a:cubicBezTo>
                <a:cubicBezTo>
                  <a:pt x="672" y="1690"/>
                  <a:pt x="668" y="1645"/>
                  <a:pt x="642" y="1612"/>
                </a:cubicBezTo>
                <a:cubicBezTo>
                  <a:pt x="520" y="1459"/>
                  <a:pt x="494" y="1273"/>
                  <a:pt x="405" y="1106"/>
                </a:cubicBezTo>
                <a:cubicBezTo>
                  <a:pt x="322" y="954"/>
                  <a:pt x="295" y="745"/>
                  <a:pt x="161" y="625"/>
                </a:cubicBezTo>
                <a:cubicBezTo>
                  <a:pt x="17" y="496"/>
                  <a:pt x="0" y="308"/>
                  <a:pt x="13" y="12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3" name="꙱ Myanmar (Republic of the Union of Myanmar) (Burma) (MM) (H)">
            <a:extLst>
              <a:ext uri="{FF2B5EF4-FFF2-40B4-BE49-F238E27FC236}">
                <a16:creationId xmlns:a16="http://schemas.microsoft.com/office/drawing/2014/main" id="{8985789F-0674-4346-A341-E175E1D1E8D8}"/>
              </a:ext>
            </a:extLst>
          </p:cNvPr>
          <p:cNvSpPr>
            <a:spLocks noEditPoints="1"/>
          </p:cNvSpPr>
          <p:nvPr/>
        </p:nvSpPr>
        <p:spPr bwMode="auto">
          <a:xfrm>
            <a:off x="6739429" y="1541795"/>
            <a:ext cx="230646" cy="548531"/>
          </a:xfrm>
          <a:custGeom>
            <a:avLst/>
            <a:gdLst>
              <a:gd name="T0" fmla="*/ 125 w 2798"/>
              <a:gd name="T1" fmla="*/ 2280 h 6647"/>
              <a:gd name="T2" fmla="*/ 217 w 2798"/>
              <a:gd name="T3" fmla="*/ 1962 h 6647"/>
              <a:gd name="T4" fmla="*/ 324 w 2798"/>
              <a:gd name="T5" fmla="*/ 1620 h 6647"/>
              <a:gd name="T6" fmla="*/ 642 w 2798"/>
              <a:gd name="T7" fmla="*/ 840 h 6647"/>
              <a:gd name="T8" fmla="*/ 1019 w 2798"/>
              <a:gd name="T9" fmla="*/ 442 h 6647"/>
              <a:gd name="T10" fmla="*/ 1187 w 2798"/>
              <a:gd name="T11" fmla="*/ 132 h 6647"/>
              <a:gd name="T12" fmla="*/ 1467 w 2798"/>
              <a:gd name="T13" fmla="*/ 243 h 6647"/>
              <a:gd name="T14" fmla="*/ 1713 w 2798"/>
              <a:gd name="T15" fmla="*/ 870 h 6647"/>
              <a:gd name="T16" fmla="*/ 1541 w 2798"/>
              <a:gd name="T17" fmla="*/ 1175 h 6647"/>
              <a:gd name="T18" fmla="*/ 1575 w 2798"/>
              <a:gd name="T19" fmla="*/ 1570 h 6647"/>
              <a:gd name="T20" fmla="*/ 1941 w 2798"/>
              <a:gd name="T21" fmla="*/ 1734 h 6647"/>
              <a:gd name="T22" fmla="*/ 2161 w 2798"/>
              <a:gd name="T23" fmla="*/ 2153 h 6647"/>
              <a:gd name="T24" fmla="*/ 2550 w 2798"/>
              <a:gd name="T25" fmla="*/ 2522 h 6647"/>
              <a:gd name="T26" fmla="*/ 2636 w 2798"/>
              <a:gd name="T27" fmla="*/ 2731 h 6647"/>
              <a:gd name="T28" fmla="*/ 2216 w 2798"/>
              <a:gd name="T29" fmla="*/ 3010 h 6647"/>
              <a:gd name="T30" fmla="*/ 1907 w 2798"/>
              <a:gd name="T31" fmla="*/ 3135 h 6647"/>
              <a:gd name="T32" fmla="*/ 1854 w 2798"/>
              <a:gd name="T33" fmla="*/ 3562 h 6647"/>
              <a:gd name="T34" fmla="*/ 1897 w 2798"/>
              <a:gd name="T35" fmla="*/ 3859 h 6647"/>
              <a:gd name="T36" fmla="*/ 2301 w 2798"/>
              <a:gd name="T37" fmla="*/ 4417 h 6647"/>
              <a:gd name="T38" fmla="*/ 2141 w 2798"/>
              <a:gd name="T39" fmla="*/ 4810 h 6647"/>
              <a:gd name="T40" fmla="*/ 2682 w 2798"/>
              <a:gd name="T41" fmla="*/ 5949 h 6647"/>
              <a:gd name="T42" fmla="*/ 2370 w 2798"/>
              <a:gd name="T43" fmla="*/ 6423 h 6647"/>
              <a:gd name="T44" fmla="*/ 2441 w 2798"/>
              <a:gd name="T45" fmla="*/ 5964 h 6647"/>
              <a:gd name="T46" fmla="*/ 2342 w 2798"/>
              <a:gd name="T47" fmla="*/ 5801 h 6647"/>
              <a:gd name="T48" fmla="*/ 2232 w 2798"/>
              <a:gd name="T49" fmla="*/ 5324 h 6647"/>
              <a:gd name="T50" fmla="*/ 2140 w 2798"/>
              <a:gd name="T51" fmla="*/ 5133 h 6647"/>
              <a:gd name="T52" fmla="*/ 1959 w 2798"/>
              <a:gd name="T53" fmla="*/ 4536 h 6647"/>
              <a:gd name="T54" fmla="*/ 1824 w 2798"/>
              <a:gd name="T55" fmla="*/ 4271 h 6647"/>
              <a:gd name="T56" fmla="*/ 1637 w 2798"/>
              <a:gd name="T57" fmla="*/ 4047 h 6647"/>
              <a:gd name="T58" fmla="*/ 1484 w 2798"/>
              <a:gd name="T59" fmla="*/ 4280 h 6647"/>
              <a:gd name="T60" fmla="*/ 1214 w 2798"/>
              <a:gd name="T61" fmla="*/ 4423 h 6647"/>
              <a:gd name="T62" fmla="*/ 1075 w 2798"/>
              <a:gd name="T63" fmla="*/ 4559 h 6647"/>
              <a:gd name="T64" fmla="*/ 1036 w 2798"/>
              <a:gd name="T65" fmla="*/ 4417 h 6647"/>
              <a:gd name="T66" fmla="*/ 896 w 2798"/>
              <a:gd name="T67" fmla="*/ 4469 h 6647"/>
              <a:gd name="T68" fmla="*/ 821 w 2798"/>
              <a:gd name="T69" fmla="*/ 3638 h 6647"/>
              <a:gd name="T70" fmla="*/ 668 w 2798"/>
              <a:gd name="T71" fmla="*/ 3280 h 6647"/>
              <a:gd name="T72" fmla="*/ 539 w 2798"/>
              <a:gd name="T73" fmla="*/ 3280 h 6647"/>
              <a:gd name="T74" fmla="*/ 523 w 2798"/>
              <a:gd name="T75" fmla="*/ 3081 h 6647"/>
              <a:gd name="T76" fmla="*/ 356 w 2798"/>
              <a:gd name="T77" fmla="*/ 3049 h 6647"/>
              <a:gd name="T78" fmla="*/ 330 w 2798"/>
              <a:gd name="T79" fmla="*/ 2912 h 6647"/>
              <a:gd name="T80" fmla="*/ 256 w 2798"/>
              <a:gd name="T81" fmla="*/ 2937 h 6647"/>
              <a:gd name="T82" fmla="*/ 12 w 2798"/>
              <a:gd name="T83" fmla="*/ 2624 h 6647"/>
              <a:gd name="T84" fmla="*/ 2313 w 2798"/>
              <a:gd name="T85" fmla="*/ 5753 h 6647"/>
              <a:gd name="T86" fmla="*/ 2340 w 2798"/>
              <a:gd name="T87" fmla="*/ 5943 h 6647"/>
              <a:gd name="T88" fmla="*/ 2319 w 2798"/>
              <a:gd name="T89" fmla="*/ 6041 h 6647"/>
              <a:gd name="T90" fmla="*/ 2286 w 2798"/>
              <a:gd name="T91" fmla="*/ 6647 h 6647"/>
              <a:gd name="T92" fmla="*/ 2254 w 2798"/>
              <a:gd name="T93" fmla="*/ 5679 h 6647"/>
              <a:gd name="T94" fmla="*/ 2245 w 2798"/>
              <a:gd name="T95" fmla="*/ 6098 h 6647"/>
              <a:gd name="T96" fmla="*/ 2301 w 2798"/>
              <a:gd name="T97" fmla="*/ 6359 h 6647"/>
              <a:gd name="T98" fmla="*/ 2194 w 2798"/>
              <a:gd name="T99" fmla="*/ 5843 h 6647"/>
              <a:gd name="T100" fmla="*/ 2164 w 2798"/>
              <a:gd name="T101" fmla="*/ 5798 h 6647"/>
              <a:gd name="T102" fmla="*/ 1873 w 2798"/>
              <a:gd name="T103" fmla="*/ 4367 h 6647"/>
              <a:gd name="T104" fmla="*/ 1057 w 2798"/>
              <a:gd name="T105" fmla="*/ 4504 h 6647"/>
              <a:gd name="T106" fmla="*/ 645 w 2798"/>
              <a:gd name="T107" fmla="*/ 3274 h 6647"/>
              <a:gd name="T108" fmla="*/ 520 w 2798"/>
              <a:gd name="T109" fmla="*/ 3461 h 6647"/>
              <a:gd name="T110" fmla="*/ 449 w 2798"/>
              <a:gd name="T111" fmla="*/ 3067 h 6647"/>
              <a:gd name="T112" fmla="*/ 297 w 2798"/>
              <a:gd name="T113" fmla="*/ 3049 h 6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98" h="6647">
                <a:moveTo>
                  <a:pt x="12" y="2624"/>
                </a:moveTo>
                <a:cubicBezTo>
                  <a:pt x="0" y="2459"/>
                  <a:pt x="92" y="2571"/>
                  <a:pt x="155" y="2586"/>
                </a:cubicBezTo>
                <a:cubicBezTo>
                  <a:pt x="123" y="2509"/>
                  <a:pt x="112" y="2427"/>
                  <a:pt x="98" y="2346"/>
                </a:cubicBezTo>
                <a:cubicBezTo>
                  <a:pt x="96" y="2345"/>
                  <a:pt x="134" y="2315"/>
                  <a:pt x="125" y="2280"/>
                </a:cubicBezTo>
                <a:cubicBezTo>
                  <a:pt x="155" y="2291"/>
                  <a:pt x="172" y="2355"/>
                  <a:pt x="209" y="2343"/>
                </a:cubicBezTo>
                <a:cubicBezTo>
                  <a:pt x="236" y="2335"/>
                  <a:pt x="224" y="2282"/>
                  <a:pt x="229" y="2262"/>
                </a:cubicBezTo>
                <a:cubicBezTo>
                  <a:pt x="291" y="2298"/>
                  <a:pt x="265" y="2207"/>
                  <a:pt x="253" y="2180"/>
                </a:cubicBezTo>
                <a:cubicBezTo>
                  <a:pt x="221" y="2103"/>
                  <a:pt x="227" y="2043"/>
                  <a:pt x="217" y="1962"/>
                </a:cubicBezTo>
                <a:cubicBezTo>
                  <a:pt x="278" y="2008"/>
                  <a:pt x="281" y="1914"/>
                  <a:pt x="279" y="1875"/>
                </a:cubicBezTo>
                <a:cubicBezTo>
                  <a:pt x="277" y="1780"/>
                  <a:pt x="259" y="1698"/>
                  <a:pt x="226" y="1609"/>
                </a:cubicBezTo>
                <a:cubicBezTo>
                  <a:pt x="240" y="1608"/>
                  <a:pt x="253" y="1612"/>
                  <a:pt x="264" y="1621"/>
                </a:cubicBezTo>
                <a:cubicBezTo>
                  <a:pt x="292" y="1640"/>
                  <a:pt x="290" y="1626"/>
                  <a:pt x="324" y="1620"/>
                </a:cubicBezTo>
                <a:cubicBezTo>
                  <a:pt x="357" y="1614"/>
                  <a:pt x="458" y="1656"/>
                  <a:pt x="484" y="1677"/>
                </a:cubicBezTo>
                <a:cubicBezTo>
                  <a:pt x="483" y="1541"/>
                  <a:pt x="671" y="1298"/>
                  <a:pt x="565" y="1192"/>
                </a:cubicBezTo>
                <a:cubicBezTo>
                  <a:pt x="509" y="1136"/>
                  <a:pt x="628" y="1057"/>
                  <a:pt x="640" y="1001"/>
                </a:cubicBezTo>
                <a:cubicBezTo>
                  <a:pt x="655" y="936"/>
                  <a:pt x="675" y="898"/>
                  <a:pt x="642" y="840"/>
                </a:cubicBezTo>
                <a:cubicBezTo>
                  <a:pt x="616" y="792"/>
                  <a:pt x="607" y="700"/>
                  <a:pt x="659" y="665"/>
                </a:cubicBezTo>
                <a:cubicBezTo>
                  <a:pt x="676" y="654"/>
                  <a:pt x="725" y="668"/>
                  <a:pt x="727" y="640"/>
                </a:cubicBezTo>
                <a:cubicBezTo>
                  <a:pt x="732" y="596"/>
                  <a:pt x="786" y="630"/>
                  <a:pt x="861" y="495"/>
                </a:cubicBezTo>
                <a:cubicBezTo>
                  <a:pt x="891" y="442"/>
                  <a:pt x="967" y="450"/>
                  <a:pt x="1019" y="442"/>
                </a:cubicBezTo>
                <a:cubicBezTo>
                  <a:pt x="1043" y="438"/>
                  <a:pt x="1073" y="421"/>
                  <a:pt x="1095" y="442"/>
                </a:cubicBezTo>
                <a:cubicBezTo>
                  <a:pt x="1124" y="470"/>
                  <a:pt x="1155" y="536"/>
                  <a:pt x="1209" y="513"/>
                </a:cubicBezTo>
                <a:cubicBezTo>
                  <a:pt x="1193" y="426"/>
                  <a:pt x="1015" y="403"/>
                  <a:pt x="1155" y="262"/>
                </a:cubicBezTo>
                <a:cubicBezTo>
                  <a:pt x="1221" y="187"/>
                  <a:pt x="1187" y="224"/>
                  <a:pt x="1187" y="132"/>
                </a:cubicBezTo>
                <a:cubicBezTo>
                  <a:pt x="1198" y="119"/>
                  <a:pt x="1204" y="104"/>
                  <a:pt x="1205" y="96"/>
                </a:cubicBezTo>
                <a:cubicBezTo>
                  <a:pt x="1202" y="68"/>
                  <a:pt x="1228" y="28"/>
                  <a:pt x="1229" y="0"/>
                </a:cubicBezTo>
                <a:cubicBezTo>
                  <a:pt x="1285" y="61"/>
                  <a:pt x="1396" y="71"/>
                  <a:pt x="1441" y="150"/>
                </a:cubicBezTo>
                <a:cubicBezTo>
                  <a:pt x="1457" y="179"/>
                  <a:pt x="1452" y="214"/>
                  <a:pt x="1467" y="243"/>
                </a:cubicBezTo>
                <a:cubicBezTo>
                  <a:pt x="1486" y="283"/>
                  <a:pt x="1516" y="317"/>
                  <a:pt x="1535" y="356"/>
                </a:cubicBezTo>
                <a:cubicBezTo>
                  <a:pt x="1558" y="348"/>
                  <a:pt x="1571" y="329"/>
                  <a:pt x="1559" y="306"/>
                </a:cubicBezTo>
                <a:cubicBezTo>
                  <a:pt x="1698" y="370"/>
                  <a:pt x="1746" y="639"/>
                  <a:pt x="1750" y="784"/>
                </a:cubicBezTo>
                <a:cubicBezTo>
                  <a:pt x="1750" y="810"/>
                  <a:pt x="1779" y="895"/>
                  <a:pt x="1713" y="870"/>
                </a:cubicBezTo>
                <a:cubicBezTo>
                  <a:pt x="1729" y="894"/>
                  <a:pt x="1825" y="993"/>
                  <a:pt x="1727" y="966"/>
                </a:cubicBezTo>
                <a:cubicBezTo>
                  <a:pt x="1711" y="962"/>
                  <a:pt x="1683" y="1013"/>
                  <a:pt x="1685" y="1025"/>
                </a:cubicBezTo>
                <a:cubicBezTo>
                  <a:pt x="1694" y="1064"/>
                  <a:pt x="1642" y="1055"/>
                  <a:pt x="1621" y="1054"/>
                </a:cubicBezTo>
                <a:cubicBezTo>
                  <a:pt x="1615" y="1076"/>
                  <a:pt x="1610" y="1238"/>
                  <a:pt x="1541" y="1175"/>
                </a:cubicBezTo>
                <a:cubicBezTo>
                  <a:pt x="1544" y="1230"/>
                  <a:pt x="1515" y="1271"/>
                  <a:pt x="1547" y="1324"/>
                </a:cubicBezTo>
                <a:cubicBezTo>
                  <a:pt x="1492" y="1328"/>
                  <a:pt x="1498" y="1363"/>
                  <a:pt x="1500" y="1406"/>
                </a:cubicBezTo>
                <a:cubicBezTo>
                  <a:pt x="1502" y="1451"/>
                  <a:pt x="1536" y="1455"/>
                  <a:pt x="1552" y="1490"/>
                </a:cubicBezTo>
                <a:cubicBezTo>
                  <a:pt x="1559" y="1505"/>
                  <a:pt x="1582" y="1553"/>
                  <a:pt x="1575" y="1570"/>
                </a:cubicBezTo>
                <a:cubicBezTo>
                  <a:pt x="1563" y="1600"/>
                  <a:pt x="1516" y="1638"/>
                  <a:pt x="1554" y="1668"/>
                </a:cubicBezTo>
                <a:cubicBezTo>
                  <a:pt x="1572" y="1682"/>
                  <a:pt x="1673" y="1602"/>
                  <a:pt x="1690" y="1592"/>
                </a:cubicBezTo>
                <a:cubicBezTo>
                  <a:pt x="1765" y="1550"/>
                  <a:pt x="1855" y="1618"/>
                  <a:pt x="1927" y="1564"/>
                </a:cubicBezTo>
                <a:cubicBezTo>
                  <a:pt x="1947" y="1634"/>
                  <a:pt x="1826" y="1632"/>
                  <a:pt x="1941" y="1734"/>
                </a:cubicBezTo>
                <a:cubicBezTo>
                  <a:pt x="1964" y="1758"/>
                  <a:pt x="1932" y="1785"/>
                  <a:pt x="1948" y="1799"/>
                </a:cubicBezTo>
                <a:cubicBezTo>
                  <a:pt x="2000" y="1845"/>
                  <a:pt x="1985" y="1910"/>
                  <a:pt x="2030" y="1931"/>
                </a:cubicBezTo>
                <a:cubicBezTo>
                  <a:pt x="2085" y="1957"/>
                  <a:pt x="2150" y="1902"/>
                  <a:pt x="2196" y="2010"/>
                </a:cubicBezTo>
                <a:cubicBezTo>
                  <a:pt x="2128" y="2006"/>
                  <a:pt x="2156" y="2111"/>
                  <a:pt x="2161" y="2153"/>
                </a:cubicBezTo>
                <a:cubicBezTo>
                  <a:pt x="2167" y="2198"/>
                  <a:pt x="2090" y="2311"/>
                  <a:pt x="2160" y="2303"/>
                </a:cubicBezTo>
                <a:cubicBezTo>
                  <a:pt x="2543" y="2259"/>
                  <a:pt x="2299" y="2450"/>
                  <a:pt x="2450" y="2452"/>
                </a:cubicBezTo>
                <a:cubicBezTo>
                  <a:pt x="2437" y="2474"/>
                  <a:pt x="2446" y="2511"/>
                  <a:pt x="2461" y="2529"/>
                </a:cubicBezTo>
                <a:cubicBezTo>
                  <a:pt x="2487" y="2560"/>
                  <a:pt x="2483" y="2497"/>
                  <a:pt x="2550" y="2522"/>
                </a:cubicBezTo>
                <a:cubicBezTo>
                  <a:pt x="2618" y="2544"/>
                  <a:pt x="2691" y="2455"/>
                  <a:pt x="2740" y="2417"/>
                </a:cubicBezTo>
                <a:cubicBezTo>
                  <a:pt x="2752" y="2479"/>
                  <a:pt x="2798" y="2520"/>
                  <a:pt x="2680" y="2573"/>
                </a:cubicBezTo>
                <a:cubicBezTo>
                  <a:pt x="2644" y="2588"/>
                  <a:pt x="2645" y="2606"/>
                  <a:pt x="2632" y="2639"/>
                </a:cubicBezTo>
                <a:cubicBezTo>
                  <a:pt x="2625" y="2656"/>
                  <a:pt x="2575" y="2767"/>
                  <a:pt x="2636" y="2731"/>
                </a:cubicBezTo>
                <a:cubicBezTo>
                  <a:pt x="2632" y="2775"/>
                  <a:pt x="2561" y="2753"/>
                  <a:pt x="2536" y="2773"/>
                </a:cubicBezTo>
                <a:cubicBezTo>
                  <a:pt x="2491" y="2807"/>
                  <a:pt x="2505" y="2886"/>
                  <a:pt x="2494" y="2924"/>
                </a:cubicBezTo>
                <a:cubicBezTo>
                  <a:pt x="2494" y="2865"/>
                  <a:pt x="2346" y="2933"/>
                  <a:pt x="2313" y="2936"/>
                </a:cubicBezTo>
                <a:cubicBezTo>
                  <a:pt x="2384" y="3028"/>
                  <a:pt x="2257" y="3000"/>
                  <a:pt x="2216" y="3010"/>
                </a:cubicBezTo>
                <a:cubicBezTo>
                  <a:pt x="2168" y="3023"/>
                  <a:pt x="2206" y="3083"/>
                  <a:pt x="2186" y="3114"/>
                </a:cubicBezTo>
                <a:cubicBezTo>
                  <a:pt x="2165" y="3146"/>
                  <a:pt x="2155" y="3122"/>
                  <a:pt x="2130" y="3122"/>
                </a:cubicBezTo>
                <a:cubicBezTo>
                  <a:pt x="2106" y="3121"/>
                  <a:pt x="2082" y="3153"/>
                  <a:pt x="2058" y="3155"/>
                </a:cubicBezTo>
                <a:cubicBezTo>
                  <a:pt x="2005" y="3165"/>
                  <a:pt x="1964" y="3152"/>
                  <a:pt x="1907" y="3135"/>
                </a:cubicBezTo>
                <a:cubicBezTo>
                  <a:pt x="1889" y="3131"/>
                  <a:pt x="1844" y="3217"/>
                  <a:pt x="1837" y="3242"/>
                </a:cubicBezTo>
                <a:cubicBezTo>
                  <a:pt x="1827" y="3282"/>
                  <a:pt x="1857" y="3306"/>
                  <a:pt x="1856" y="3343"/>
                </a:cubicBezTo>
                <a:cubicBezTo>
                  <a:pt x="1854" y="3367"/>
                  <a:pt x="1836" y="3382"/>
                  <a:pt x="1832" y="3405"/>
                </a:cubicBezTo>
                <a:cubicBezTo>
                  <a:pt x="1824" y="3446"/>
                  <a:pt x="1884" y="3530"/>
                  <a:pt x="1854" y="3562"/>
                </a:cubicBezTo>
                <a:cubicBezTo>
                  <a:pt x="1829" y="3587"/>
                  <a:pt x="1752" y="3589"/>
                  <a:pt x="1734" y="3554"/>
                </a:cubicBezTo>
                <a:cubicBezTo>
                  <a:pt x="1746" y="3597"/>
                  <a:pt x="1772" y="3677"/>
                  <a:pt x="1835" y="3661"/>
                </a:cubicBezTo>
                <a:cubicBezTo>
                  <a:pt x="1828" y="3697"/>
                  <a:pt x="1863" y="3726"/>
                  <a:pt x="1873" y="3757"/>
                </a:cubicBezTo>
                <a:cubicBezTo>
                  <a:pt x="1884" y="3794"/>
                  <a:pt x="1873" y="3826"/>
                  <a:pt x="1897" y="3859"/>
                </a:cubicBezTo>
                <a:cubicBezTo>
                  <a:pt x="1962" y="3955"/>
                  <a:pt x="2145" y="4112"/>
                  <a:pt x="2158" y="4140"/>
                </a:cubicBezTo>
                <a:cubicBezTo>
                  <a:pt x="2189" y="4190"/>
                  <a:pt x="2188" y="4288"/>
                  <a:pt x="2256" y="4373"/>
                </a:cubicBezTo>
                <a:cubicBezTo>
                  <a:pt x="2269" y="4359"/>
                  <a:pt x="2284" y="4337"/>
                  <a:pt x="2292" y="4311"/>
                </a:cubicBezTo>
                <a:cubicBezTo>
                  <a:pt x="2319" y="4333"/>
                  <a:pt x="2318" y="4391"/>
                  <a:pt x="2301" y="4417"/>
                </a:cubicBezTo>
                <a:cubicBezTo>
                  <a:pt x="2272" y="4463"/>
                  <a:pt x="2211" y="4411"/>
                  <a:pt x="2231" y="4512"/>
                </a:cubicBezTo>
                <a:cubicBezTo>
                  <a:pt x="2240" y="4562"/>
                  <a:pt x="2259" y="4642"/>
                  <a:pt x="2246" y="4679"/>
                </a:cubicBezTo>
                <a:cubicBezTo>
                  <a:pt x="2236" y="4708"/>
                  <a:pt x="2187" y="4700"/>
                  <a:pt x="2197" y="4741"/>
                </a:cubicBezTo>
                <a:cubicBezTo>
                  <a:pt x="2147" y="4697"/>
                  <a:pt x="2137" y="4775"/>
                  <a:pt x="2141" y="4810"/>
                </a:cubicBezTo>
                <a:cubicBezTo>
                  <a:pt x="2169" y="5034"/>
                  <a:pt x="2549" y="5150"/>
                  <a:pt x="2506" y="5461"/>
                </a:cubicBezTo>
                <a:cubicBezTo>
                  <a:pt x="2502" y="5493"/>
                  <a:pt x="2497" y="5501"/>
                  <a:pt x="2503" y="5524"/>
                </a:cubicBezTo>
                <a:cubicBezTo>
                  <a:pt x="2539" y="5652"/>
                  <a:pt x="2602" y="5689"/>
                  <a:pt x="2622" y="5782"/>
                </a:cubicBezTo>
                <a:cubicBezTo>
                  <a:pt x="2631" y="5824"/>
                  <a:pt x="2655" y="5915"/>
                  <a:pt x="2682" y="5949"/>
                </a:cubicBezTo>
                <a:cubicBezTo>
                  <a:pt x="2746" y="6028"/>
                  <a:pt x="2557" y="6221"/>
                  <a:pt x="2526" y="6293"/>
                </a:cubicBezTo>
                <a:cubicBezTo>
                  <a:pt x="2502" y="6350"/>
                  <a:pt x="2477" y="6354"/>
                  <a:pt x="2478" y="6418"/>
                </a:cubicBezTo>
                <a:cubicBezTo>
                  <a:pt x="2481" y="6470"/>
                  <a:pt x="2430" y="6547"/>
                  <a:pt x="2416" y="6626"/>
                </a:cubicBezTo>
                <a:cubicBezTo>
                  <a:pt x="2380" y="6570"/>
                  <a:pt x="2384" y="6486"/>
                  <a:pt x="2370" y="6423"/>
                </a:cubicBezTo>
                <a:cubicBezTo>
                  <a:pt x="2364" y="6397"/>
                  <a:pt x="2350" y="6375"/>
                  <a:pt x="2375" y="6360"/>
                </a:cubicBezTo>
                <a:cubicBezTo>
                  <a:pt x="2406" y="6340"/>
                  <a:pt x="2383" y="6329"/>
                  <a:pt x="2397" y="6305"/>
                </a:cubicBezTo>
                <a:cubicBezTo>
                  <a:pt x="2477" y="6177"/>
                  <a:pt x="2365" y="6009"/>
                  <a:pt x="2453" y="6009"/>
                </a:cubicBezTo>
                <a:cubicBezTo>
                  <a:pt x="2444" y="5995"/>
                  <a:pt x="2440" y="5980"/>
                  <a:pt x="2441" y="5964"/>
                </a:cubicBezTo>
                <a:cubicBezTo>
                  <a:pt x="2426" y="5984"/>
                  <a:pt x="2405" y="6000"/>
                  <a:pt x="2381" y="6006"/>
                </a:cubicBezTo>
                <a:cubicBezTo>
                  <a:pt x="2374" y="5964"/>
                  <a:pt x="2432" y="5940"/>
                  <a:pt x="2372" y="5947"/>
                </a:cubicBezTo>
                <a:cubicBezTo>
                  <a:pt x="2441" y="5914"/>
                  <a:pt x="2340" y="5862"/>
                  <a:pt x="2396" y="5831"/>
                </a:cubicBezTo>
                <a:cubicBezTo>
                  <a:pt x="2371" y="5837"/>
                  <a:pt x="2351" y="5825"/>
                  <a:pt x="2342" y="5801"/>
                </a:cubicBezTo>
                <a:cubicBezTo>
                  <a:pt x="2359" y="5799"/>
                  <a:pt x="2374" y="5793"/>
                  <a:pt x="2387" y="5783"/>
                </a:cubicBezTo>
                <a:cubicBezTo>
                  <a:pt x="2360" y="5769"/>
                  <a:pt x="2341" y="5736"/>
                  <a:pt x="2384" y="5727"/>
                </a:cubicBezTo>
                <a:cubicBezTo>
                  <a:pt x="2347" y="5715"/>
                  <a:pt x="2370" y="5679"/>
                  <a:pt x="2364" y="5646"/>
                </a:cubicBezTo>
                <a:cubicBezTo>
                  <a:pt x="2342" y="5515"/>
                  <a:pt x="2286" y="5432"/>
                  <a:pt x="2232" y="5324"/>
                </a:cubicBezTo>
                <a:cubicBezTo>
                  <a:pt x="2207" y="5274"/>
                  <a:pt x="2205" y="5214"/>
                  <a:pt x="2171" y="5169"/>
                </a:cubicBezTo>
                <a:cubicBezTo>
                  <a:pt x="2186" y="5211"/>
                  <a:pt x="2206" y="5308"/>
                  <a:pt x="2173" y="5347"/>
                </a:cubicBezTo>
                <a:cubicBezTo>
                  <a:pt x="2185" y="5312"/>
                  <a:pt x="2155" y="5280"/>
                  <a:pt x="2152" y="5246"/>
                </a:cubicBezTo>
                <a:cubicBezTo>
                  <a:pt x="2149" y="5214"/>
                  <a:pt x="2148" y="5162"/>
                  <a:pt x="2140" y="5133"/>
                </a:cubicBezTo>
                <a:cubicBezTo>
                  <a:pt x="2133" y="5105"/>
                  <a:pt x="2020" y="4910"/>
                  <a:pt x="2090" y="4949"/>
                </a:cubicBezTo>
                <a:cubicBezTo>
                  <a:pt x="2087" y="4937"/>
                  <a:pt x="2082" y="4926"/>
                  <a:pt x="2075" y="4916"/>
                </a:cubicBezTo>
                <a:cubicBezTo>
                  <a:pt x="2065" y="4922"/>
                  <a:pt x="2056" y="4928"/>
                  <a:pt x="2046" y="4934"/>
                </a:cubicBezTo>
                <a:cubicBezTo>
                  <a:pt x="1994" y="4806"/>
                  <a:pt x="2006" y="4664"/>
                  <a:pt x="1959" y="4536"/>
                </a:cubicBezTo>
                <a:cubicBezTo>
                  <a:pt x="1950" y="4512"/>
                  <a:pt x="1928" y="4498"/>
                  <a:pt x="1917" y="4476"/>
                </a:cubicBezTo>
                <a:cubicBezTo>
                  <a:pt x="1908" y="4455"/>
                  <a:pt x="1919" y="4432"/>
                  <a:pt x="1918" y="4410"/>
                </a:cubicBezTo>
                <a:cubicBezTo>
                  <a:pt x="1916" y="4371"/>
                  <a:pt x="1888" y="4295"/>
                  <a:pt x="1939" y="4275"/>
                </a:cubicBezTo>
                <a:cubicBezTo>
                  <a:pt x="1906" y="4280"/>
                  <a:pt x="1848" y="4303"/>
                  <a:pt x="1824" y="4271"/>
                </a:cubicBezTo>
                <a:cubicBezTo>
                  <a:pt x="1779" y="4213"/>
                  <a:pt x="1744" y="4148"/>
                  <a:pt x="1740" y="4073"/>
                </a:cubicBezTo>
                <a:cubicBezTo>
                  <a:pt x="1711" y="4093"/>
                  <a:pt x="1716" y="4050"/>
                  <a:pt x="1691" y="4027"/>
                </a:cubicBezTo>
                <a:cubicBezTo>
                  <a:pt x="1670" y="4007"/>
                  <a:pt x="1642" y="3990"/>
                  <a:pt x="1633" y="3960"/>
                </a:cubicBezTo>
                <a:cubicBezTo>
                  <a:pt x="1627" y="3968"/>
                  <a:pt x="1638" y="4032"/>
                  <a:pt x="1637" y="4047"/>
                </a:cubicBezTo>
                <a:cubicBezTo>
                  <a:pt x="1637" y="4097"/>
                  <a:pt x="1667" y="4148"/>
                  <a:pt x="1640" y="4201"/>
                </a:cubicBezTo>
                <a:cubicBezTo>
                  <a:pt x="1621" y="4239"/>
                  <a:pt x="1596" y="4292"/>
                  <a:pt x="1547" y="4296"/>
                </a:cubicBezTo>
                <a:cubicBezTo>
                  <a:pt x="1497" y="4300"/>
                  <a:pt x="1439" y="4232"/>
                  <a:pt x="1476" y="4186"/>
                </a:cubicBezTo>
                <a:cubicBezTo>
                  <a:pt x="1417" y="4201"/>
                  <a:pt x="1468" y="4244"/>
                  <a:pt x="1484" y="4280"/>
                </a:cubicBezTo>
                <a:cubicBezTo>
                  <a:pt x="1505" y="4330"/>
                  <a:pt x="1453" y="4387"/>
                  <a:pt x="1407" y="4340"/>
                </a:cubicBezTo>
                <a:cubicBezTo>
                  <a:pt x="1456" y="4374"/>
                  <a:pt x="1360" y="4435"/>
                  <a:pt x="1324" y="4400"/>
                </a:cubicBezTo>
                <a:cubicBezTo>
                  <a:pt x="1336" y="4445"/>
                  <a:pt x="1300" y="4600"/>
                  <a:pt x="1225" y="4571"/>
                </a:cubicBezTo>
                <a:cubicBezTo>
                  <a:pt x="1187" y="4557"/>
                  <a:pt x="1223" y="4454"/>
                  <a:pt x="1214" y="4423"/>
                </a:cubicBezTo>
                <a:cubicBezTo>
                  <a:pt x="1213" y="4426"/>
                  <a:pt x="1174" y="4568"/>
                  <a:pt x="1194" y="4474"/>
                </a:cubicBezTo>
                <a:cubicBezTo>
                  <a:pt x="1182" y="4499"/>
                  <a:pt x="1177" y="4526"/>
                  <a:pt x="1179" y="4554"/>
                </a:cubicBezTo>
                <a:cubicBezTo>
                  <a:pt x="1142" y="4536"/>
                  <a:pt x="1132" y="4455"/>
                  <a:pt x="1161" y="4432"/>
                </a:cubicBezTo>
                <a:cubicBezTo>
                  <a:pt x="1117" y="4404"/>
                  <a:pt x="1134" y="4611"/>
                  <a:pt x="1075" y="4559"/>
                </a:cubicBezTo>
                <a:cubicBezTo>
                  <a:pt x="1047" y="4535"/>
                  <a:pt x="1072" y="4400"/>
                  <a:pt x="1096" y="4388"/>
                </a:cubicBezTo>
                <a:cubicBezTo>
                  <a:pt x="1052" y="4405"/>
                  <a:pt x="1040" y="4493"/>
                  <a:pt x="1019" y="4533"/>
                </a:cubicBezTo>
                <a:cubicBezTo>
                  <a:pt x="1006" y="4526"/>
                  <a:pt x="995" y="4516"/>
                  <a:pt x="986" y="4504"/>
                </a:cubicBezTo>
                <a:cubicBezTo>
                  <a:pt x="1022" y="4488"/>
                  <a:pt x="1027" y="4451"/>
                  <a:pt x="1036" y="4417"/>
                </a:cubicBezTo>
                <a:cubicBezTo>
                  <a:pt x="1019" y="4447"/>
                  <a:pt x="1012" y="4490"/>
                  <a:pt x="971" y="4495"/>
                </a:cubicBezTo>
                <a:cubicBezTo>
                  <a:pt x="1016" y="4434"/>
                  <a:pt x="995" y="4359"/>
                  <a:pt x="1004" y="4290"/>
                </a:cubicBezTo>
                <a:cubicBezTo>
                  <a:pt x="998" y="4290"/>
                  <a:pt x="992" y="4290"/>
                  <a:pt x="986" y="4290"/>
                </a:cubicBezTo>
                <a:cubicBezTo>
                  <a:pt x="1009" y="4339"/>
                  <a:pt x="942" y="4450"/>
                  <a:pt x="896" y="4469"/>
                </a:cubicBezTo>
                <a:cubicBezTo>
                  <a:pt x="829" y="4496"/>
                  <a:pt x="883" y="4213"/>
                  <a:pt x="892" y="4182"/>
                </a:cubicBezTo>
                <a:cubicBezTo>
                  <a:pt x="900" y="4151"/>
                  <a:pt x="891" y="4058"/>
                  <a:pt x="908" y="4041"/>
                </a:cubicBezTo>
                <a:cubicBezTo>
                  <a:pt x="952" y="4000"/>
                  <a:pt x="904" y="3882"/>
                  <a:pt x="883" y="3836"/>
                </a:cubicBezTo>
                <a:cubicBezTo>
                  <a:pt x="856" y="3777"/>
                  <a:pt x="865" y="3686"/>
                  <a:pt x="821" y="3638"/>
                </a:cubicBezTo>
                <a:cubicBezTo>
                  <a:pt x="803" y="3617"/>
                  <a:pt x="792" y="3590"/>
                  <a:pt x="780" y="3566"/>
                </a:cubicBezTo>
                <a:cubicBezTo>
                  <a:pt x="762" y="3529"/>
                  <a:pt x="713" y="3507"/>
                  <a:pt x="763" y="3497"/>
                </a:cubicBezTo>
                <a:cubicBezTo>
                  <a:pt x="728" y="3473"/>
                  <a:pt x="686" y="3465"/>
                  <a:pt x="686" y="3414"/>
                </a:cubicBezTo>
                <a:cubicBezTo>
                  <a:pt x="686" y="3375"/>
                  <a:pt x="688" y="3314"/>
                  <a:pt x="668" y="3280"/>
                </a:cubicBezTo>
                <a:cubicBezTo>
                  <a:pt x="673" y="3308"/>
                  <a:pt x="685" y="3372"/>
                  <a:pt x="635" y="3337"/>
                </a:cubicBezTo>
                <a:cubicBezTo>
                  <a:pt x="658" y="3365"/>
                  <a:pt x="677" y="3421"/>
                  <a:pt x="659" y="3456"/>
                </a:cubicBezTo>
                <a:cubicBezTo>
                  <a:pt x="588" y="3426"/>
                  <a:pt x="544" y="3352"/>
                  <a:pt x="501" y="3291"/>
                </a:cubicBezTo>
                <a:cubicBezTo>
                  <a:pt x="490" y="3274"/>
                  <a:pt x="526" y="3257"/>
                  <a:pt x="539" y="3280"/>
                </a:cubicBezTo>
                <a:cubicBezTo>
                  <a:pt x="563" y="3325"/>
                  <a:pt x="696" y="3323"/>
                  <a:pt x="642" y="3252"/>
                </a:cubicBezTo>
                <a:cubicBezTo>
                  <a:pt x="622" y="3225"/>
                  <a:pt x="532" y="3191"/>
                  <a:pt x="585" y="3153"/>
                </a:cubicBezTo>
                <a:cubicBezTo>
                  <a:pt x="561" y="3152"/>
                  <a:pt x="537" y="3149"/>
                  <a:pt x="514" y="3144"/>
                </a:cubicBezTo>
                <a:cubicBezTo>
                  <a:pt x="521" y="3124"/>
                  <a:pt x="524" y="3103"/>
                  <a:pt x="523" y="3081"/>
                </a:cubicBezTo>
                <a:cubicBezTo>
                  <a:pt x="495" y="3095"/>
                  <a:pt x="458" y="3063"/>
                  <a:pt x="443" y="3044"/>
                </a:cubicBezTo>
                <a:cubicBezTo>
                  <a:pt x="414" y="3008"/>
                  <a:pt x="390" y="3033"/>
                  <a:pt x="351" y="3016"/>
                </a:cubicBezTo>
                <a:cubicBezTo>
                  <a:pt x="364" y="3048"/>
                  <a:pt x="382" y="3078"/>
                  <a:pt x="392" y="3111"/>
                </a:cubicBezTo>
                <a:cubicBezTo>
                  <a:pt x="380" y="3091"/>
                  <a:pt x="368" y="3070"/>
                  <a:pt x="356" y="3049"/>
                </a:cubicBezTo>
                <a:cubicBezTo>
                  <a:pt x="351" y="3070"/>
                  <a:pt x="355" y="3090"/>
                  <a:pt x="368" y="3108"/>
                </a:cubicBezTo>
                <a:cubicBezTo>
                  <a:pt x="333" y="3060"/>
                  <a:pt x="314" y="3029"/>
                  <a:pt x="345" y="2972"/>
                </a:cubicBezTo>
                <a:cubicBezTo>
                  <a:pt x="331" y="2974"/>
                  <a:pt x="317" y="2975"/>
                  <a:pt x="303" y="2975"/>
                </a:cubicBezTo>
                <a:cubicBezTo>
                  <a:pt x="311" y="2953"/>
                  <a:pt x="320" y="2933"/>
                  <a:pt x="330" y="2912"/>
                </a:cubicBezTo>
                <a:cubicBezTo>
                  <a:pt x="324" y="2913"/>
                  <a:pt x="319" y="2916"/>
                  <a:pt x="315" y="2921"/>
                </a:cubicBezTo>
                <a:cubicBezTo>
                  <a:pt x="309" y="2898"/>
                  <a:pt x="309" y="2876"/>
                  <a:pt x="315" y="2853"/>
                </a:cubicBezTo>
                <a:cubicBezTo>
                  <a:pt x="294" y="2903"/>
                  <a:pt x="298" y="2958"/>
                  <a:pt x="273" y="3007"/>
                </a:cubicBezTo>
                <a:cubicBezTo>
                  <a:pt x="234" y="2990"/>
                  <a:pt x="252" y="2968"/>
                  <a:pt x="256" y="2937"/>
                </a:cubicBezTo>
                <a:cubicBezTo>
                  <a:pt x="262" y="2901"/>
                  <a:pt x="220" y="2870"/>
                  <a:pt x="202" y="2844"/>
                </a:cubicBezTo>
                <a:cubicBezTo>
                  <a:pt x="207" y="2874"/>
                  <a:pt x="225" y="2906"/>
                  <a:pt x="205" y="2936"/>
                </a:cubicBezTo>
                <a:cubicBezTo>
                  <a:pt x="190" y="2881"/>
                  <a:pt x="148" y="2839"/>
                  <a:pt x="102" y="2811"/>
                </a:cubicBezTo>
                <a:cubicBezTo>
                  <a:pt x="53" y="2781"/>
                  <a:pt x="33" y="2679"/>
                  <a:pt x="12" y="2624"/>
                </a:cubicBezTo>
                <a:close/>
                <a:moveTo>
                  <a:pt x="232" y="2891"/>
                </a:moveTo>
                <a:cubicBezTo>
                  <a:pt x="230" y="2907"/>
                  <a:pt x="237" y="2918"/>
                  <a:pt x="252" y="2924"/>
                </a:cubicBezTo>
                <a:cubicBezTo>
                  <a:pt x="245" y="2913"/>
                  <a:pt x="239" y="2902"/>
                  <a:pt x="232" y="2891"/>
                </a:cubicBezTo>
                <a:close/>
                <a:moveTo>
                  <a:pt x="2313" y="5753"/>
                </a:moveTo>
                <a:cubicBezTo>
                  <a:pt x="2319" y="5738"/>
                  <a:pt x="2329" y="5743"/>
                  <a:pt x="2316" y="5721"/>
                </a:cubicBezTo>
                <a:cubicBezTo>
                  <a:pt x="2315" y="5732"/>
                  <a:pt x="2314" y="5743"/>
                  <a:pt x="2313" y="5753"/>
                </a:cubicBezTo>
                <a:close/>
                <a:moveTo>
                  <a:pt x="2316" y="5902"/>
                </a:moveTo>
                <a:cubicBezTo>
                  <a:pt x="2324" y="5916"/>
                  <a:pt x="2332" y="5930"/>
                  <a:pt x="2340" y="5943"/>
                </a:cubicBezTo>
                <a:cubicBezTo>
                  <a:pt x="2351" y="5937"/>
                  <a:pt x="2361" y="5928"/>
                  <a:pt x="2369" y="5917"/>
                </a:cubicBezTo>
                <a:cubicBezTo>
                  <a:pt x="2345" y="5907"/>
                  <a:pt x="2326" y="5893"/>
                  <a:pt x="2310" y="5872"/>
                </a:cubicBezTo>
                <a:cubicBezTo>
                  <a:pt x="2312" y="5882"/>
                  <a:pt x="2314" y="5892"/>
                  <a:pt x="2316" y="5902"/>
                </a:cubicBezTo>
                <a:close/>
                <a:moveTo>
                  <a:pt x="2319" y="6041"/>
                </a:moveTo>
                <a:cubicBezTo>
                  <a:pt x="2326" y="6059"/>
                  <a:pt x="2339" y="6068"/>
                  <a:pt x="2357" y="6068"/>
                </a:cubicBezTo>
                <a:cubicBezTo>
                  <a:pt x="2372" y="5972"/>
                  <a:pt x="2265" y="5953"/>
                  <a:pt x="2319" y="6041"/>
                </a:cubicBezTo>
                <a:close/>
                <a:moveTo>
                  <a:pt x="2280" y="6617"/>
                </a:moveTo>
                <a:cubicBezTo>
                  <a:pt x="2282" y="6627"/>
                  <a:pt x="2284" y="6637"/>
                  <a:pt x="2286" y="6647"/>
                </a:cubicBezTo>
                <a:cubicBezTo>
                  <a:pt x="2305" y="6635"/>
                  <a:pt x="2314" y="6618"/>
                  <a:pt x="2313" y="6597"/>
                </a:cubicBezTo>
                <a:cubicBezTo>
                  <a:pt x="2301" y="6602"/>
                  <a:pt x="2290" y="6609"/>
                  <a:pt x="2280" y="6617"/>
                </a:cubicBezTo>
                <a:close/>
                <a:moveTo>
                  <a:pt x="2265" y="5771"/>
                </a:moveTo>
                <a:cubicBezTo>
                  <a:pt x="2281" y="5793"/>
                  <a:pt x="2348" y="5660"/>
                  <a:pt x="2254" y="5679"/>
                </a:cubicBezTo>
                <a:cubicBezTo>
                  <a:pt x="2259" y="5710"/>
                  <a:pt x="2272" y="5740"/>
                  <a:pt x="2265" y="5771"/>
                </a:cubicBezTo>
                <a:close/>
                <a:moveTo>
                  <a:pt x="2245" y="6098"/>
                </a:moveTo>
                <a:cubicBezTo>
                  <a:pt x="2295" y="6094"/>
                  <a:pt x="2290" y="6004"/>
                  <a:pt x="2268" y="5976"/>
                </a:cubicBezTo>
                <a:cubicBezTo>
                  <a:pt x="2258" y="6016"/>
                  <a:pt x="2250" y="6057"/>
                  <a:pt x="2245" y="6098"/>
                </a:cubicBezTo>
                <a:close/>
                <a:moveTo>
                  <a:pt x="2301" y="6359"/>
                </a:moveTo>
                <a:cubicBezTo>
                  <a:pt x="2297" y="6324"/>
                  <a:pt x="2280" y="6293"/>
                  <a:pt x="2251" y="6273"/>
                </a:cubicBezTo>
                <a:cubicBezTo>
                  <a:pt x="2243" y="6282"/>
                  <a:pt x="2237" y="6292"/>
                  <a:pt x="2233" y="6303"/>
                </a:cubicBezTo>
                <a:cubicBezTo>
                  <a:pt x="2274" y="6283"/>
                  <a:pt x="2289" y="6332"/>
                  <a:pt x="2301" y="6359"/>
                </a:cubicBezTo>
                <a:close/>
                <a:moveTo>
                  <a:pt x="2236" y="5555"/>
                </a:moveTo>
                <a:cubicBezTo>
                  <a:pt x="2255" y="5531"/>
                  <a:pt x="2244" y="5506"/>
                  <a:pt x="2218" y="5495"/>
                </a:cubicBezTo>
                <a:cubicBezTo>
                  <a:pt x="2224" y="5515"/>
                  <a:pt x="2230" y="5535"/>
                  <a:pt x="2236" y="5555"/>
                </a:cubicBezTo>
                <a:close/>
                <a:moveTo>
                  <a:pt x="2194" y="5843"/>
                </a:moveTo>
                <a:cubicBezTo>
                  <a:pt x="2200" y="5843"/>
                  <a:pt x="2206" y="5843"/>
                  <a:pt x="2212" y="5843"/>
                </a:cubicBezTo>
                <a:cubicBezTo>
                  <a:pt x="2204" y="5830"/>
                  <a:pt x="2195" y="5820"/>
                  <a:pt x="2185" y="5810"/>
                </a:cubicBezTo>
                <a:cubicBezTo>
                  <a:pt x="2188" y="5821"/>
                  <a:pt x="2191" y="5832"/>
                  <a:pt x="2194" y="5843"/>
                </a:cubicBezTo>
                <a:close/>
                <a:moveTo>
                  <a:pt x="2164" y="5798"/>
                </a:moveTo>
                <a:cubicBezTo>
                  <a:pt x="2173" y="5789"/>
                  <a:pt x="2178" y="5778"/>
                  <a:pt x="2179" y="5765"/>
                </a:cubicBezTo>
                <a:cubicBezTo>
                  <a:pt x="2144" y="5760"/>
                  <a:pt x="2139" y="5770"/>
                  <a:pt x="2164" y="5798"/>
                </a:cubicBezTo>
                <a:close/>
                <a:moveTo>
                  <a:pt x="1874" y="4296"/>
                </a:moveTo>
                <a:cubicBezTo>
                  <a:pt x="1858" y="4303"/>
                  <a:pt x="1853" y="4367"/>
                  <a:pt x="1873" y="4367"/>
                </a:cubicBezTo>
                <a:cubicBezTo>
                  <a:pt x="1913" y="4367"/>
                  <a:pt x="1912" y="4301"/>
                  <a:pt x="1874" y="4296"/>
                </a:cubicBezTo>
                <a:close/>
                <a:moveTo>
                  <a:pt x="1057" y="4504"/>
                </a:moveTo>
                <a:cubicBezTo>
                  <a:pt x="1049" y="4518"/>
                  <a:pt x="1043" y="4513"/>
                  <a:pt x="1057" y="4533"/>
                </a:cubicBezTo>
                <a:cubicBezTo>
                  <a:pt x="1057" y="4523"/>
                  <a:pt x="1057" y="4513"/>
                  <a:pt x="1057" y="4504"/>
                </a:cubicBezTo>
                <a:close/>
                <a:moveTo>
                  <a:pt x="989" y="4388"/>
                </a:moveTo>
                <a:cubicBezTo>
                  <a:pt x="969" y="4410"/>
                  <a:pt x="896" y="4478"/>
                  <a:pt x="938" y="4510"/>
                </a:cubicBezTo>
                <a:cubicBezTo>
                  <a:pt x="969" y="4477"/>
                  <a:pt x="1013" y="4437"/>
                  <a:pt x="989" y="4388"/>
                </a:cubicBezTo>
                <a:close/>
                <a:moveTo>
                  <a:pt x="645" y="3274"/>
                </a:moveTo>
                <a:cubicBezTo>
                  <a:pt x="627" y="3240"/>
                  <a:pt x="584" y="3238"/>
                  <a:pt x="561" y="3209"/>
                </a:cubicBezTo>
                <a:cubicBezTo>
                  <a:pt x="518" y="3253"/>
                  <a:pt x="604" y="3335"/>
                  <a:pt x="645" y="3274"/>
                </a:cubicBezTo>
                <a:close/>
                <a:moveTo>
                  <a:pt x="564" y="3447"/>
                </a:moveTo>
                <a:cubicBezTo>
                  <a:pt x="548" y="3447"/>
                  <a:pt x="533" y="3452"/>
                  <a:pt x="520" y="3461"/>
                </a:cubicBezTo>
                <a:cubicBezTo>
                  <a:pt x="616" y="3572"/>
                  <a:pt x="617" y="3445"/>
                  <a:pt x="564" y="3447"/>
                </a:cubicBezTo>
                <a:close/>
                <a:moveTo>
                  <a:pt x="449" y="3067"/>
                </a:moveTo>
                <a:cubicBezTo>
                  <a:pt x="438" y="3090"/>
                  <a:pt x="469" y="3117"/>
                  <a:pt x="484" y="3129"/>
                </a:cubicBezTo>
                <a:cubicBezTo>
                  <a:pt x="483" y="3104"/>
                  <a:pt x="468" y="3081"/>
                  <a:pt x="449" y="3067"/>
                </a:cubicBezTo>
                <a:close/>
                <a:moveTo>
                  <a:pt x="297" y="3049"/>
                </a:moveTo>
                <a:cubicBezTo>
                  <a:pt x="311" y="3069"/>
                  <a:pt x="323" y="3089"/>
                  <a:pt x="333" y="3111"/>
                </a:cubicBezTo>
                <a:cubicBezTo>
                  <a:pt x="324" y="3077"/>
                  <a:pt x="310" y="3044"/>
                  <a:pt x="285" y="3019"/>
                </a:cubicBezTo>
                <a:cubicBezTo>
                  <a:pt x="289" y="3029"/>
                  <a:pt x="293" y="3039"/>
                  <a:pt x="297" y="304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4" name="꙱ Mozambique (Republic of Mozambique) (MZ) (H)">
            <a:extLst>
              <a:ext uri="{FF2B5EF4-FFF2-40B4-BE49-F238E27FC236}">
                <a16:creationId xmlns:a16="http://schemas.microsoft.com/office/drawing/2014/main" id="{9D8E044D-D47E-4E92-9252-B56C93A98211}"/>
              </a:ext>
            </a:extLst>
          </p:cNvPr>
          <p:cNvSpPr>
            <a:spLocks noEditPoints="1"/>
          </p:cNvSpPr>
          <p:nvPr/>
        </p:nvSpPr>
        <p:spPr bwMode="auto">
          <a:xfrm>
            <a:off x="5165541" y="2689048"/>
            <a:ext cx="274863" cy="485192"/>
          </a:xfrm>
          <a:custGeom>
            <a:avLst/>
            <a:gdLst>
              <a:gd name="T0" fmla="*/ 1573 w 3335"/>
              <a:gd name="T1" fmla="*/ 3967 h 5879"/>
              <a:gd name="T2" fmla="*/ 3018 w 3335"/>
              <a:gd name="T3" fmla="*/ 2093 h 5879"/>
              <a:gd name="T4" fmla="*/ 2996 w 3335"/>
              <a:gd name="T5" fmla="*/ 2121 h 5879"/>
              <a:gd name="T6" fmla="*/ 2757 w 3335"/>
              <a:gd name="T7" fmla="*/ 2328 h 5879"/>
              <a:gd name="T8" fmla="*/ 2426 w 3335"/>
              <a:gd name="T9" fmla="*/ 2461 h 5879"/>
              <a:gd name="T10" fmla="*/ 2036 w 3335"/>
              <a:gd name="T11" fmla="*/ 2673 h 5879"/>
              <a:gd name="T12" fmla="*/ 1843 w 3335"/>
              <a:gd name="T13" fmla="*/ 2955 h 5879"/>
              <a:gd name="T14" fmla="*/ 1639 w 3335"/>
              <a:gd name="T15" fmla="*/ 3140 h 5879"/>
              <a:gd name="T16" fmla="*/ 1303 w 3335"/>
              <a:gd name="T17" fmla="*/ 3285 h 5879"/>
              <a:gd name="T18" fmla="*/ 1341 w 3335"/>
              <a:gd name="T19" fmla="*/ 3487 h 5879"/>
              <a:gd name="T20" fmla="*/ 1456 w 3335"/>
              <a:gd name="T21" fmla="*/ 3789 h 5879"/>
              <a:gd name="T22" fmla="*/ 1501 w 3335"/>
              <a:gd name="T23" fmla="*/ 4071 h 5879"/>
              <a:gd name="T24" fmla="*/ 1531 w 3335"/>
              <a:gd name="T25" fmla="*/ 4303 h 5879"/>
              <a:gd name="T26" fmla="*/ 1582 w 3335"/>
              <a:gd name="T27" fmla="*/ 4208 h 5879"/>
              <a:gd name="T28" fmla="*/ 1579 w 3335"/>
              <a:gd name="T29" fmla="*/ 4479 h 5879"/>
              <a:gd name="T30" fmla="*/ 1540 w 3335"/>
              <a:gd name="T31" fmla="*/ 4775 h 5879"/>
              <a:gd name="T32" fmla="*/ 801 w 3335"/>
              <a:gd name="T33" fmla="*/ 5339 h 5879"/>
              <a:gd name="T34" fmla="*/ 578 w 3335"/>
              <a:gd name="T35" fmla="*/ 5562 h 5879"/>
              <a:gd name="T36" fmla="*/ 678 w 3335"/>
              <a:gd name="T37" fmla="*/ 5879 h 5879"/>
              <a:gd name="T38" fmla="*/ 491 w 3335"/>
              <a:gd name="T39" fmla="*/ 5872 h 5879"/>
              <a:gd name="T40" fmla="*/ 464 w 3335"/>
              <a:gd name="T41" fmla="*/ 5696 h 5879"/>
              <a:gd name="T42" fmla="*/ 421 w 3335"/>
              <a:gd name="T43" fmla="*/ 5581 h 5879"/>
              <a:gd name="T44" fmla="*/ 446 w 3335"/>
              <a:gd name="T45" fmla="*/ 5265 h 5879"/>
              <a:gd name="T46" fmla="*/ 332 w 3335"/>
              <a:gd name="T47" fmla="*/ 4606 h 5879"/>
              <a:gd name="T48" fmla="*/ 276 w 3335"/>
              <a:gd name="T49" fmla="*/ 4279 h 5879"/>
              <a:gd name="T50" fmla="*/ 664 w 3335"/>
              <a:gd name="T51" fmla="*/ 3742 h 5879"/>
              <a:gd name="T52" fmla="*/ 813 w 3335"/>
              <a:gd name="T53" fmla="*/ 3414 h 5879"/>
              <a:gd name="T54" fmla="*/ 789 w 3335"/>
              <a:gd name="T55" fmla="*/ 3308 h 5879"/>
              <a:gd name="T56" fmla="*/ 747 w 3335"/>
              <a:gd name="T57" fmla="*/ 3035 h 5879"/>
              <a:gd name="T58" fmla="*/ 859 w 3335"/>
              <a:gd name="T59" fmla="*/ 2832 h 5879"/>
              <a:gd name="T60" fmla="*/ 857 w 3335"/>
              <a:gd name="T61" fmla="*/ 2598 h 5879"/>
              <a:gd name="T62" fmla="*/ 830 w 3335"/>
              <a:gd name="T63" fmla="*/ 2362 h 5879"/>
              <a:gd name="T64" fmla="*/ 769 w 3335"/>
              <a:gd name="T65" fmla="*/ 2214 h 5879"/>
              <a:gd name="T66" fmla="*/ 285 w 3335"/>
              <a:gd name="T67" fmla="*/ 2004 h 5879"/>
              <a:gd name="T68" fmla="*/ 63 w 3335"/>
              <a:gd name="T69" fmla="*/ 1829 h 5879"/>
              <a:gd name="T70" fmla="*/ 849 w 3335"/>
              <a:gd name="T71" fmla="*/ 1323 h 5879"/>
              <a:gd name="T72" fmla="*/ 1101 w 3335"/>
              <a:gd name="T73" fmla="*/ 1485 h 5879"/>
              <a:gd name="T74" fmla="*/ 1335 w 3335"/>
              <a:gd name="T75" fmla="*/ 1444 h 5879"/>
              <a:gd name="T76" fmla="*/ 1298 w 3335"/>
              <a:gd name="T77" fmla="*/ 2012 h 5879"/>
              <a:gd name="T78" fmla="*/ 1374 w 3335"/>
              <a:gd name="T79" fmla="*/ 2145 h 5879"/>
              <a:gd name="T80" fmla="*/ 1577 w 3335"/>
              <a:gd name="T81" fmla="*/ 2361 h 5879"/>
              <a:gd name="T82" fmla="*/ 1641 w 3335"/>
              <a:gd name="T83" fmla="*/ 2042 h 5879"/>
              <a:gd name="T84" fmla="*/ 1773 w 3335"/>
              <a:gd name="T85" fmla="*/ 1511 h 5879"/>
              <a:gd name="T86" fmla="*/ 1522 w 3335"/>
              <a:gd name="T87" fmla="*/ 1143 h 5879"/>
              <a:gd name="T88" fmla="*/ 1457 w 3335"/>
              <a:gd name="T89" fmla="*/ 960 h 5879"/>
              <a:gd name="T90" fmla="*/ 1442 w 3335"/>
              <a:gd name="T91" fmla="*/ 636 h 5879"/>
              <a:gd name="T92" fmla="*/ 1711 w 3335"/>
              <a:gd name="T93" fmla="*/ 413 h 5879"/>
              <a:gd name="T94" fmla="*/ 1914 w 3335"/>
              <a:gd name="T95" fmla="*/ 456 h 5879"/>
              <a:gd name="T96" fmla="*/ 2182 w 3335"/>
              <a:gd name="T97" fmla="*/ 434 h 5879"/>
              <a:gd name="T98" fmla="*/ 2554 w 3335"/>
              <a:gd name="T99" fmla="*/ 320 h 5879"/>
              <a:gd name="T100" fmla="*/ 2858 w 3335"/>
              <a:gd name="T101" fmla="*/ 268 h 5879"/>
              <a:gd name="T102" fmla="*/ 3203 w 3335"/>
              <a:gd name="T103" fmla="*/ 58 h 5879"/>
              <a:gd name="T104" fmla="*/ 3292 w 3335"/>
              <a:gd name="T105" fmla="*/ 144 h 5879"/>
              <a:gd name="T106" fmla="*/ 3230 w 3335"/>
              <a:gd name="T107" fmla="*/ 344 h 5879"/>
              <a:gd name="T108" fmla="*/ 3252 w 3335"/>
              <a:gd name="T109" fmla="*/ 682 h 5879"/>
              <a:gd name="T110" fmla="*/ 3268 w 3335"/>
              <a:gd name="T111" fmla="*/ 790 h 5879"/>
              <a:gd name="T112" fmla="*/ 3248 w 3335"/>
              <a:gd name="T113" fmla="*/ 1110 h 5879"/>
              <a:gd name="T114" fmla="*/ 3277 w 3335"/>
              <a:gd name="T115" fmla="*/ 1473 h 5879"/>
              <a:gd name="T116" fmla="*/ 3271 w 3335"/>
              <a:gd name="T117" fmla="*/ 1610 h 5879"/>
              <a:gd name="T118" fmla="*/ 3275 w 3335"/>
              <a:gd name="T119" fmla="*/ 1666 h 5879"/>
              <a:gd name="T120" fmla="*/ 3234 w 3335"/>
              <a:gd name="T121" fmla="*/ 1807 h 5879"/>
              <a:gd name="T122" fmla="*/ 3018 w 3335"/>
              <a:gd name="T123" fmla="*/ 2093 h 5879"/>
              <a:gd name="T124" fmla="*/ 1852 w 3335"/>
              <a:gd name="T125" fmla="*/ 2994 h 58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35" h="5879">
                <a:moveTo>
                  <a:pt x="1558" y="4060"/>
                </a:moveTo>
                <a:cubicBezTo>
                  <a:pt x="1568" y="4030"/>
                  <a:pt x="1574" y="3999"/>
                  <a:pt x="1573" y="3967"/>
                </a:cubicBezTo>
                <a:cubicBezTo>
                  <a:pt x="1560" y="3996"/>
                  <a:pt x="1546" y="4028"/>
                  <a:pt x="1558" y="4060"/>
                </a:cubicBezTo>
                <a:close/>
                <a:moveTo>
                  <a:pt x="3018" y="2093"/>
                </a:moveTo>
                <a:cubicBezTo>
                  <a:pt x="3018" y="2110"/>
                  <a:pt x="3016" y="2126"/>
                  <a:pt x="3010" y="2141"/>
                </a:cubicBezTo>
                <a:lnTo>
                  <a:pt x="2996" y="2121"/>
                </a:lnTo>
                <a:cubicBezTo>
                  <a:pt x="2987" y="2133"/>
                  <a:pt x="2980" y="2144"/>
                  <a:pt x="2972" y="2157"/>
                </a:cubicBezTo>
                <a:cubicBezTo>
                  <a:pt x="2944" y="2207"/>
                  <a:pt x="2750" y="2274"/>
                  <a:pt x="2757" y="2328"/>
                </a:cubicBezTo>
                <a:cubicBezTo>
                  <a:pt x="2760" y="2353"/>
                  <a:pt x="2611" y="2379"/>
                  <a:pt x="2582" y="2397"/>
                </a:cubicBezTo>
                <a:cubicBezTo>
                  <a:pt x="2485" y="2457"/>
                  <a:pt x="2469" y="2421"/>
                  <a:pt x="2426" y="2461"/>
                </a:cubicBezTo>
                <a:cubicBezTo>
                  <a:pt x="2377" y="2506"/>
                  <a:pt x="2308" y="2527"/>
                  <a:pt x="2250" y="2558"/>
                </a:cubicBezTo>
                <a:cubicBezTo>
                  <a:pt x="2193" y="2588"/>
                  <a:pt x="2101" y="2728"/>
                  <a:pt x="2036" y="2673"/>
                </a:cubicBezTo>
                <a:cubicBezTo>
                  <a:pt x="2157" y="2806"/>
                  <a:pt x="1863" y="2857"/>
                  <a:pt x="1890" y="2991"/>
                </a:cubicBezTo>
                <a:cubicBezTo>
                  <a:pt x="1865" y="2994"/>
                  <a:pt x="1848" y="2978"/>
                  <a:pt x="1843" y="2955"/>
                </a:cubicBezTo>
                <a:cubicBezTo>
                  <a:pt x="1849" y="3002"/>
                  <a:pt x="1804" y="3062"/>
                  <a:pt x="1810" y="2997"/>
                </a:cubicBezTo>
                <a:cubicBezTo>
                  <a:pt x="1754" y="3046"/>
                  <a:pt x="1685" y="3079"/>
                  <a:pt x="1639" y="3140"/>
                </a:cubicBezTo>
                <a:cubicBezTo>
                  <a:pt x="1617" y="3170"/>
                  <a:pt x="1433" y="3416"/>
                  <a:pt x="1386" y="3359"/>
                </a:cubicBezTo>
                <a:cubicBezTo>
                  <a:pt x="1367" y="3337"/>
                  <a:pt x="1344" y="3260"/>
                  <a:pt x="1303" y="3285"/>
                </a:cubicBezTo>
                <a:cubicBezTo>
                  <a:pt x="1374" y="3280"/>
                  <a:pt x="1349" y="3370"/>
                  <a:pt x="1363" y="3392"/>
                </a:cubicBezTo>
                <a:cubicBezTo>
                  <a:pt x="1379" y="3417"/>
                  <a:pt x="1378" y="3481"/>
                  <a:pt x="1341" y="3487"/>
                </a:cubicBezTo>
                <a:cubicBezTo>
                  <a:pt x="1350" y="3504"/>
                  <a:pt x="1353" y="3522"/>
                  <a:pt x="1350" y="3541"/>
                </a:cubicBezTo>
                <a:cubicBezTo>
                  <a:pt x="1335" y="3669"/>
                  <a:pt x="1459" y="3616"/>
                  <a:pt x="1456" y="3789"/>
                </a:cubicBezTo>
                <a:cubicBezTo>
                  <a:pt x="1455" y="3806"/>
                  <a:pt x="1442" y="3935"/>
                  <a:pt x="1466" y="3855"/>
                </a:cubicBezTo>
                <a:cubicBezTo>
                  <a:pt x="1448" y="3925"/>
                  <a:pt x="1494" y="4000"/>
                  <a:pt x="1501" y="4071"/>
                </a:cubicBezTo>
                <a:cubicBezTo>
                  <a:pt x="1506" y="4114"/>
                  <a:pt x="1521" y="4159"/>
                  <a:pt x="1514" y="4202"/>
                </a:cubicBezTo>
                <a:cubicBezTo>
                  <a:pt x="1508" y="4238"/>
                  <a:pt x="1492" y="4278"/>
                  <a:pt x="1531" y="4303"/>
                </a:cubicBezTo>
                <a:cubicBezTo>
                  <a:pt x="1538" y="4257"/>
                  <a:pt x="1536" y="4216"/>
                  <a:pt x="1567" y="4178"/>
                </a:cubicBezTo>
                <a:cubicBezTo>
                  <a:pt x="1566" y="4192"/>
                  <a:pt x="1567" y="4292"/>
                  <a:pt x="1582" y="4208"/>
                </a:cubicBezTo>
                <a:cubicBezTo>
                  <a:pt x="1573" y="4256"/>
                  <a:pt x="1561" y="4304"/>
                  <a:pt x="1557" y="4353"/>
                </a:cubicBezTo>
                <a:cubicBezTo>
                  <a:pt x="1553" y="4397"/>
                  <a:pt x="1584" y="4436"/>
                  <a:pt x="1579" y="4479"/>
                </a:cubicBezTo>
                <a:cubicBezTo>
                  <a:pt x="1563" y="4595"/>
                  <a:pt x="1480" y="4708"/>
                  <a:pt x="1498" y="4832"/>
                </a:cubicBezTo>
                <a:cubicBezTo>
                  <a:pt x="1488" y="4764"/>
                  <a:pt x="1537" y="4834"/>
                  <a:pt x="1540" y="4775"/>
                </a:cubicBezTo>
                <a:cubicBezTo>
                  <a:pt x="1585" y="4850"/>
                  <a:pt x="1498" y="4963"/>
                  <a:pt x="1452" y="5016"/>
                </a:cubicBezTo>
                <a:cubicBezTo>
                  <a:pt x="1316" y="5172"/>
                  <a:pt x="1039" y="5184"/>
                  <a:pt x="801" y="5339"/>
                </a:cubicBezTo>
                <a:cubicBezTo>
                  <a:pt x="752" y="5371"/>
                  <a:pt x="701" y="5399"/>
                  <a:pt x="674" y="5453"/>
                </a:cubicBezTo>
                <a:cubicBezTo>
                  <a:pt x="651" y="5500"/>
                  <a:pt x="639" y="5554"/>
                  <a:pt x="578" y="5562"/>
                </a:cubicBezTo>
                <a:cubicBezTo>
                  <a:pt x="619" y="5561"/>
                  <a:pt x="683" y="5706"/>
                  <a:pt x="717" y="5618"/>
                </a:cubicBezTo>
                <a:cubicBezTo>
                  <a:pt x="710" y="5691"/>
                  <a:pt x="747" y="5874"/>
                  <a:pt x="678" y="5879"/>
                </a:cubicBezTo>
                <a:lnTo>
                  <a:pt x="678" y="5878"/>
                </a:lnTo>
                <a:lnTo>
                  <a:pt x="491" y="5872"/>
                </a:lnTo>
                <a:cubicBezTo>
                  <a:pt x="491" y="5865"/>
                  <a:pt x="490" y="5858"/>
                  <a:pt x="489" y="5850"/>
                </a:cubicBezTo>
                <a:cubicBezTo>
                  <a:pt x="478" y="5775"/>
                  <a:pt x="457" y="5740"/>
                  <a:pt x="464" y="5696"/>
                </a:cubicBezTo>
                <a:cubicBezTo>
                  <a:pt x="470" y="5653"/>
                  <a:pt x="467" y="5626"/>
                  <a:pt x="444" y="5603"/>
                </a:cubicBezTo>
                <a:cubicBezTo>
                  <a:pt x="436" y="5595"/>
                  <a:pt x="427" y="5588"/>
                  <a:pt x="421" y="5581"/>
                </a:cubicBezTo>
                <a:cubicBezTo>
                  <a:pt x="411" y="5504"/>
                  <a:pt x="414" y="5501"/>
                  <a:pt x="435" y="5425"/>
                </a:cubicBezTo>
                <a:cubicBezTo>
                  <a:pt x="446" y="5371"/>
                  <a:pt x="444" y="5314"/>
                  <a:pt x="446" y="5265"/>
                </a:cubicBezTo>
                <a:cubicBezTo>
                  <a:pt x="454" y="5108"/>
                  <a:pt x="469" y="4967"/>
                  <a:pt x="409" y="4819"/>
                </a:cubicBezTo>
                <a:cubicBezTo>
                  <a:pt x="381" y="4749"/>
                  <a:pt x="334" y="4683"/>
                  <a:pt x="332" y="4606"/>
                </a:cubicBezTo>
                <a:cubicBezTo>
                  <a:pt x="330" y="4534"/>
                  <a:pt x="305" y="4368"/>
                  <a:pt x="266" y="4298"/>
                </a:cubicBezTo>
                <a:cubicBezTo>
                  <a:pt x="266" y="4292"/>
                  <a:pt x="273" y="4284"/>
                  <a:pt x="276" y="4279"/>
                </a:cubicBezTo>
                <a:cubicBezTo>
                  <a:pt x="346" y="4224"/>
                  <a:pt x="594" y="3859"/>
                  <a:pt x="649" y="3899"/>
                </a:cubicBezTo>
                <a:cubicBezTo>
                  <a:pt x="602" y="3838"/>
                  <a:pt x="649" y="3803"/>
                  <a:pt x="664" y="3742"/>
                </a:cubicBezTo>
                <a:cubicBezTo>
                  <a:pt x="673" y="3704"/>
                  <a:pt x="637" y="3652"/>
                  <a:pt x="678" y="3627"/>
                </a:cubicBezTo>
                <a:cubicBezTo>
                  <a:pt x="742" y="3589"/>
                  <a:pt x="784" y="3487"/>
                  <a:pt x="813" y="3414"/>
                </a:cubicBezTo>
                <a:cubicBezTo>
                  <a:pt x="827" y="3363"/>
                  <a:pt x="815" y="3339"/>
                  <a:pt x="819" y="3297"/>
                </a:cubicBezTo>
                <a:cubicBezTo>
                  <a:pt x="809" y="3300"/>
                  <a:pt x="799" y="3304"/>
                  <a:pt x="789" y="3308"/>
                </a:cubicBezTo>
                <a:cubicBezTo>
                  <a:pt x="710" y="3151"/>
                  <a:pt x="820" y="3185"/>
                  <a:pt x="794" y="3110"/>
                </a:cubicBezTo>
                <a:cubicBezTo>
                  <a:pt x="782" y="3077"/>
                  <a:pt x="733" y="3089"/>
                  <a:pt x="747" y="3035"/>
                </a:cubicBezTo>
                <a:cubicBezTo>
                  <a:pt x="757" y="2995"/>
                  <a:pt x="827" y="2989"/>
                  <a:pt x="822" y="2940"/>
                </a:cubicBezTo>
                <a:cubicBezTo>
                  <a:pt x="812" y="2856"/>
                  <a:pt x="864" y="2887"/>
                  <a:pt x="859" y="2832"/>
                </a:cubicBezTo>
                <a:cubicBezTo>
                  <a:pt x="855" y="2787"/>
                  <a:pt x="829" y="2744"/>
                  <a:pt x="838" y="2698"/>
                </a:cubicBezTo>
                <a:cubicBezTo>
                  <a:pt x="844" y="2666"/>
                  <a:pt x="865" y="2630"/>
                  <a:pt x="857" y="2598"/>
                </a:cubicBezTo>
                <a:cubicBezTo>
                  <a:pt x="841" y="2534"/>
                  <a:pt x="847" y="2490"/>
                  <a:pt x="848" y="2422"/>
                </a:cubicBezTo>
                <a:cubicBezTo>
                  <a:pt x="848" y="2400"/>
                  <a:pt x="836" y="2383"/>
                  <a:pt x="830" y="2362"/>
                </a:cubicBezTo>
                <a:cubicBezTo>
                  <a:pt x="821" y="2330"/>
                  <a:pt x="852" y="2277"/>
                  <a:pt x="857" y="2245"/>
                </a:cubicBezTo>
                <a:cubicBezTo>
                  <a:pt x="814" y="2258"/>
                  <a:pt x="792" y="2257"/>
                  <a:pt x="769" y="2214"/>
                </a:cubicBezTo>
                <a:cubicBezTo>
                  <a:pt x="747" y="2174"/>
                  <a:pt x="622" y="2171"/>
                  <a:pt x="589" y="2152"/>
                </a:cubicBezTo>
                <a:cubicBezTo>
                  <a:pt x="489" y="2094"/>
                  <a:pt x="393" y="2034"/>
                  <a:pt x="285" y="2004"/>
                </a:cubicBezTo>
                <a:cubicBezTo>
                  <a:pt x="251" y="1994"/>
                  <a:pt x="143" y="1997"/>
                  <a:pt x="105" y="1988"/>
                </a:cubicBezTo>
                <a:cubicBezTo>
                  <a:pt x="44" y="1973"/>
                  <a:pt x="69" y="1874"/>
                  <a:pt x="63" y="1829"/>
                </a:cubicBezTo>
                <a:cubicBezTo>
                  <a:pt x="54" y="1763"/>
                  <a:pt x="0" y="1698"/>
                  <a:pt x="11" y="1637"/>
                </a:cubicBezTo>
                <a:cubicBezTo>
                  <a:pt x="290" y="1529"/>
                  <a:pt x="570" y="1430"/>
                  <a:pt x="849" y="1323"/>
                </a:cubicBezTo>
                <a:cubicBezTo>
                  <a:pt x="866" y="1316"/>
                  <a:pt x="906" y="1301"/>
                  <a:pt x="926" y="1291"/>
                </a:cubicBezTo>
                <a:lnTo>
                  <a:pt x="1101" y="1485"/>
                </a:lnTo>
                <a:cubicBezTo>
                  <a:pt x="1102" y="1447"/>
                  <a:pt x="1185" y="1460"/>
                  <a:pt x="1224" y="1449"/>
                </a:cubicBezTo>
                <a:cubicBezTo>
                  <a:pt x="1257" y="1440"/>
                  <a:pt x="1307" y="1409"/>
                  <a:pt x="1335" y="1444"/>
                </a:cubicBezTo>
                <a:cubicBezTo>
                  <a:pt x="1386" y="1510"/>
                  <a:pt x="1386" y="1669"/>
                  <a:pt x="1360" y="1742"/>
                </a:cubicBezTo>
                <a:cubicBezTo>
                  <a:pt x="1326" y="1834"/>
                  <a:pt x="1248" y="1917"/>
                  <a:pt x="1298" y="2012"/>
                </a:cubicBezTo>
                <a:cubicBezTo>
                  <a:pt x="1309" y="2035"/>
                  <a:pt x="1303" y="2062"/>
                  <a:pt x="1316" y="2083"/>
                </a:cubicBezTo>
                <a:cubicBezTo>
                  <a:pt x="1332" y="2108"/>
                  <a:pt x="1359" y="2121"/>
                  <a:pt x="1374" y="2145"/>
                </a:cubicBezTo>
                <a:cubicBezTo>
                  <a:pt x="1474" y="2302"/>
                  <a:pt x="1562" y="2265"/>
                  <a:pt x="1504" y="2360"/>
                </a:cubicBezTo>
                <a:cubicBezTo>
                  <a:pt x="1474" y="2408"/>
                  <a:pt x="1571" y="2427"/>
                  <a:pt x="1577" y="2361"/>
                </a:cubicBezTo>
                <a:cubicBezTo>
                  <a:pt x="1583" y="2298"/>
                  <a:pt x="1565" y="2241"/>
                  <a:pt x="1528" y="2189"/>
                </a:cubicBezTo>
                <a:cubicBezTo>
                  <a:pt x="1586" y="2147"/>
                  <a:pt x="1556" y="2060"/>
                  <a:pt x="1641" y="2042"/>
                </a:cubicBezTo>
                <a:cubicBezTo>
                  <a:pt x="1822" y="2004"/>
                  <a:pt x="1754" y="1860"/>
                  <a:pt x="1762" y="1723"/>
                </a:cubicBezTo>
                <a:cubicBezTo>
                  <a:pt x="1767" y="1654"/>
                  <a:pt x="1803" y="1578"/>
                  <a:pt x="1773" y="1511"/>
                </a:cubicBezTo>
                <a:cubicBezTo>
                  <a:pt x="1744" y="1443"/>
                  <a:pt x="1682" y="1379"/>
                  <a:pt x="1642" y="1316"/>
                </a:cubicBezTo>
                <a:cubicBezTo>
                  <a:pt x="1605" y="1258"/>
                  <a:pt x="1569" y="1195"/>
                  <a:pt x="1522" y="1143"/>
                </a:cubicBezTo>
                <a:cubicBezTo>
                  <a:pt x="1502" y="1130"/>
                  <a:pt x="1491" y="1123"/>
                  <a:pt x="1471" y="1109"/>
                </a:cubicBezTo>
                <a:cubicBezTo>
                  <a:pt x="1461" y="1079"/>
                  <a:pt x="1476" y="1018"/>
                  <a:pt x="1457" y="960"/>
                </a:cubicBezTo>
                <a:cubicBezTo>
                  <a:pt x="1433" y="885"/>
                  <a:pt x="1477" y="839"/>
                  <a:pt x="1467" y="806"/>
                </a:cubicBezTo>
                <a:cubicBezTo>
                  <a:pt x="1410" y="613"/>
                  <a:pt x="1445" y="660"/>
                  <a:pt x="1442" y="636"/>
                </a:cubicBezTo>
                <a:cubicBezTo>
                  <a:pt x="1464" y="585"/>
                  <a:pt x="1539" y="595"/>
                  <a:pt x="1520" y="415"/>
                </a:cubicBezTo>
                <a:cubicBezTo>
                  <a:pt x="1582" y="421"/>
                  <a:pt x="1639" y="434"/>
                  <a:pt x="1711" y="413"/>
                </a:cubicBezTo>
                <a:cubicBezTo>
                  <a:pt x="1752" y="402"/>
                  <a:pt x="1790" y="351"/>
                  <a:pt x="1835" y="380"/>
                </a:cubicBezTo>
                <a:cubicBezTo>
                  <a:pt x="1866" y="400"/>
                  <a:pt x="1882" y="439"/>
                  <a:pt x="1914" y="456"/>
                </a:cubicBezTo>
                <a:cubicBezTo>
                  <a:pt x="1939" y="469"/>
                  <a:pt x="2023" y="474"/>
                  <a:pt x="2051" y="467"/>
                </a:cubicBezTo>
                <a:cubicBezTo>
                  <a:pt x="2097" y="455"/>
                  <a:pt x="2130" y="378"/>
                  <a:pt x="2182" y="434"/>
                </a:cubicBezTo>
                <a:cubicBezTo>
                  <a:pt x="2279" y="539"/>
                  <a:pt x="2391" y="412"/>
                  <a:pt x="2442" y="338"/>
                </a:cubicBezTo>
                <a:cubicBezTo>
                  <a:pt x="2468" y="293"/>
                  <a:pt x="2514" y="291"/>
                  <a:pt x="2554" y="320"/>
                </a:cubicBezTo>
                <a:cubicBezTo>
                  <a:pt x="2619" y="361"/>
                  <a:pt x="2635" y="361"/>
                  <a:pt x="2698" y="317"/>
                </a:cubicBezTo>
                <a:cubicBezTo>
                  <a:pt x="2750" y="281"/>
                  <a:pt x="2790" y="255"/>
                  <a:pt x="2858" y="268"/>
                </a:cubicBezTo>
                <a:cubicBezTo>
                  <a:pt x="2896" y="275"/>
                  <a:pt x="2972" y="201"/>
                  <a:pt x="3009" y="184"/>
                </a:cubicBezTo>
                <a:cubicBezTo>
                  <a:pt x="3081" y="152"/>
                  <a:pt x="3141" y="106"/>
                  <a:pt x="3203" y="58"/>
                </a:cubicBezTo>
                <a:cubicBezTo>
                  <a:pt x="3278" y="0"/>
                  <a:pt x="3328" y="97"/>
                  <a:pt x="3262" y="129"/>
                </a:cubicBezTo>
                <a:cubicBezTo>
                  <a:pt x="3272" y="134"/>
                  <a:pt x="3282" y="138"/>
                  <a:pt x="3292" y="144"/>
                </a:cubicBezTo>
                <a:cubicBezTo>
                  <a:pt x="3262" y="182"/>
                  <a:pt x="3279" y="226"/>
                  <a:pt x="3262" y="268"/>
                </a:cubicBezTo>
                <a:cubicBezTo>
                  <a:pt x="3253" y="291"/>
                  <a:pt x="3196" y="320"/>
                  <a:pt x="3230" y="344"/>
                </a:cubicBezTo>
                <a:cubicBezTo>
                  <a:pt x="3258" y="364"/>
                  <a:pt x="3251" y="471"/>
                  <a:pt x="3255" y="512"/>
                </a:cubicBezTo>
                <a:cubicBezTo>
                  <a:pt x="3268" y="643"/>
                  <a:pt x="3238" y="628"/>
                  <a:pt x="3252" y="682"/>
                </a:cubicBezTo>
                <a:cubicBezTo>
                  <a:pt x="3255" y="697"/>
                  <a:pt x="3254" y="713"/>
                  <a:pt x="3249" y="727"/>
                </a:cubicBezTo>
                <a:cubicBezTo>
                  <a:pt x="3243" y="756"/>
                  <a:pt x="3261" y="765"/>
                  <a:pt x="3268" y="790"/>
                </a:cubicBezTo>
                <a:cubicBezTo>
                  <a:pt x="3279" y="826"/>
                  <a:pt x="3265" y="878"/>
                  <a:pt x="3241" y="906"/>
                </a:cubicBezTo>
                <a:cubicBezTo>
                  <a:pt x="3324" y="918"/>
                  <a:pt x="3216" y="1100"/>
                  <a:pt x="3248" y="1110"/>
                </a:cubicBezTo>
                <a:cubicBezTo>
                  <a:pt x="3305" y="1128"/>
                  <a:pt x="3250" y="1317"/>
                  <a:pt x="3268" y="1361"/>
                </a:cubicBezTo>
                <a:cubicBezTo>
                  <a:pt x="3330" y="1324"/>
                  <a:pt x="3259" y="1444"/>
                  <a:pt x="3277" y="1473"/>
                </a:cubicBezTo>
                <a:cubicBezTo>
                  <a:pt x="3282" y="1421"/>
                  <a:pt x="3335" y="1430"/>
                  <a:pt x="3326" y="1482"/>
                </a:cubicBezTo>
                <a:cubicBezTo>
                  <a:pt x="3316" y="1538"/>
                  <a:pt x="3329" y="1578"/>
                  <a:pt x="3271" y="1610"/>
                </a:cubicBezTo>
                <a:cubicBezTo>
                  <a:pt x="3281" y="1619"/>
                  <a:pt x="3292" y="1627"/>
                  <a:pt x="3304" y="1634"/>
                </a:cubicBezTo>
                <a:cubicBezTo>
                  <a:pt x="3236" y="1618"/>
                  <a:pt x="3294" y="1642"/>
                  <a:pt x="3275" y="1666"/>
                </a:cubicBezTo>
                <a:cubicBezTo>
                  <a:pt x="3263" y="1681"/>
                  <a:pt x="3243" y="1686"/>
                  <a:pt x="3235" y="1705"/>
                </a:cubicBezTo>
                <a:cubicBezTo>
                  <a:pt x="3301" y="1682"/>
                  <a:pt x="3244" y="1786"/>
                  <a:pt x="3234" y="1807"/>
                </a:cubicBezTo>
                <a:cubicBezTo>
                  <a:pt x="3202" y="1876"/>
                  <a:pt x="3132" y="1915"/>
                  <a:pt x="3098" y="1984"/>
                </a:cubicBezTo>
                <a:cubicBezTo>
                  <a:pt x="3077" y="2027"/>
                  <a:pt x="3047" y="2059"/>
                  <a:pt x="3018" y="2093"/>
                </a:cubicBezTo>
                <a:close/>
                <a:moveTo>
                  <a:pt x="1870" y="3023"/>
                </a:moveTo>
                <a:cubicBezTo>
                  <a:pt x="1895" y="3000"/>
                  <a:pt x="1889" y="2990"/>
                  <a:pt x="1852" y="2994"/>
                </a:cubicBezTo>
                <a:cubicBezTo>
                  <a:pt x="1858" y="3004"/>
                  <a:pt x="1864" y="3014"/>
                  <a:pt x="1870" y="302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5" name="꙱ Morocco (Kingdom of Morocco) (MA) (H)">
            <a:extLst>
              <a:ext uri="{FF2B5EF4-FFF2-40B4-BE49-F238E27FC236}">
                <a16:creationId xmlns:a16="http://schemas.microsoft.com/office/drawing/2014/main" id="{90A41211-9CD1-49A9-9EC9-1E2A3603CB67}"/>
              </a:ext>
            </a:extLst>
          </p:cNvPr>
          <p:cNvSpPr>
            <a:spLocks/>
          </p:cNvSpPr>
          <p:nvPr/>
        </p:nvSpPr>
        <p:spPr bwMode="auto">
          <a:xfrm>
            <a:off x="4063699" y="1323101"/>
            <a:ext cx="311910" cy="244987"/>
          </a:xfrm>
          <a:custGeom>
            <a:avLst/>
            <a:gdLst>
              <a:gd name="T0" fmla="*/ 2632 w 3786"/>
              <a:gd name="T1" fmla="*/ 224 h 2963"/>
              <a:gd name="T2" fmla="*/ 2936 w 3786"/>
              <a:gd name="T3" fmla="*/ 262 h 2963"/>
              <a:gd name="T4" fmla="*/ 3216 w 3786"/>
              <a:gd name="T5" fmla="*/ 195 h 2963"/>
              <a:gd name="T6" fmla="*/ 3230 w 3786"/>
              <a:gd name="T7" fmla="*/ 270 h 2963"/>
              <a:gd name="T8" fmla="*/ 3242 w 3786"/>
              <a:gd name="T9" fmla="*/ 267 h 2963"/>
              <a:gd name="T10" fmla="*/ 3356 w 3786"/>
              <a:gd name="T11" fmla="*/ 300 h 2963"/>
              <a:gd name="T12" fmla="*/ 3450 w 3786"/>
              <a:gd name="T13" fmla="*/ 347 h 2963"/>
              <a:gd name="T14" fmla="*/ 3545 w 3786"/>
              <a:gd name="T15" fmla="*/ 424 h 2963"/>
              <a:gd name="T16" fmla="*/ 3581 w 3786"/>
              <a:gd name="T17" fmla="*/ 528 h 2963"/>
              <a:gd name="T18" fmla="*/ 3566 w 3786"/>
              <a:gd name="T19" fmla="*/ 631 h 2963"/>
              <a:gd name="T20" fmla="*/ 3564 w 3786"/>
              <a:gd name="T21" fmla="*/ 781 h 2963"/>
              <a:gd name="T22" fmla="*/ 3585 w 3786"/>
              <a:gd name="T23" fmla="*/ 892 h 2963"/>
              <a:gd name="T24" fmla="*/ 3608 w 3786"/>
              <a:gd name="T25" fmla="*/ 1039 h 2963"/>
              <a:gd name="T26" fmla="*/ 3626 w 3786"/>
              <a:gd name="T27" fmla="*/ 1121 h 2963"/>
              <a:gd name="T28" fmla="*/ 3722 w 3786"/>
              <a:gd name="T29" fmla="*/ 1205 h 2963"/>
              <a:gd name="T30" fmla="*/ 3696 w 3786"/>
              <a:gd name="T31" fmla="*/ 1380 h 2963"/>
              <a:gd name="T32" fmla="*/ 3161 w 3786"/>
              <a:gd name="T33" fmla="*/ 1424 h 2963"/>
              <a:gd name="T34" fmla="*/ 2977 w 3786"/>
              <a:gd name="T35" fmla="*/ 1522 h 2963"/>
              <a:gd name="T36" fmla="*/ 2924 w 3786"/>
              <a:gd name="T37" fmla="*/ 1626 h 2963"/>
              <a:gd name="T38" fmla="*/ 2952 w 3786"/>
              <a:gd name="T39" fmla="*/ 1769 h 2963"/>
              <a:gd name="T40" fmla="*/ 2817 w 3786"/>
              <a:gd name="T41" fmla="*/ 1819 h 2963"/>
              <a:gd name="T42" fmla="*/ 2687 w 3786"/>
              <a:gd name="T43" fmla="*/ 1908 h 2963"/>
              <a:gd name="T44" fmla="*/ 2577 w 3786"/>
              <a:gd name="T45" fmla="*/ 1938 h 2963"/>
              <a:gd name="T46" fmla="*/ 2204 w 3786"/>
              <a:gd name="T47" fmla="*/ 2192 h 2963"/>
              <a:gd name="T48" fmla="*/ 2056 w 3786"/>
              <a:gd name="T49" fmla="*/ 2240 h 2963"/>
              <a:gd name="T50" fmla="*/ 1803 w 3786"/>
              <a:gd name="T51" fmla="*/ 2317 h 2963"/>
              <a:gd name="T52" fmla="*/ 1709 w 3786"/>
              <a:gd name="T53" fmla="*/ 2354 h 2963"/>
              <a:gd name="T54" fmla="*/ 1614 w 3786"/>
              <a:gd name="T55" fmla="*/ 2435 h 2963"/>
              <a:gd name="T56" fmla="*/ 1504 w 3786"/>
              <a:gd name="T57" fmla="*/ 2508 h 2963"/>
              <a:gd name="T58" fmla="*/ 1386 w 3786"/>
              <a:gd name="T59" fmla="*/ 2664 h 2963"/>
              <a:gd name="T60" fmla="*/ 1373 w 3786"/>
              <a:gd name="T61" fmla="*/ 2951 h 2963"/>
              <a:gd name="T62" fmla="*/ 0 w 3786"/>
              <a:gd name="T63" fmla="*/ 2963 h 2963"/>
              <a:gd name="T64" fmla="*/ 77 w 3786"/>
              <a:gd name="T65" fmla="*/ 2867 h 2963"/>
              <a:gd name="T66" fmla="*/ 570 w 3786"/>
              <a:gd name="T67" fmla="*/ 2689 h 2963"/>
              <a:gd name="T68" fmla="*/ 825 w 3786"/>
              <a:gd name="T69" fmla="*/ 2474 h 2963"/>
              <a:gd name="T70" fmla="*/ 1038 w 3786"/>
              <a:gd name="T71" fmla="*/ 2224 h 2963"/>
              <a:gd name="T72" fmla="*/ 1100 w 3786"/>
              <a:gd name="T73" fmla="*/ 1935 h 2963"/>
              <a:gd name="T74" fmla="*/ 1064 w 3786"/>
              <a:gd name="T75" fmla="*/ 1864 h 2963"/>
              <a:gd name="T76" fmla="*/ 1085 w 3786"/>
              <a:gd name="T77" fmla="*/ 1725 h 2963"/>
              <a:gd name="T78" fmla="*/ 1225 w 3786"/>
              <a:gd name="T79" fmla="*/ 1425 h 2963"/>
              <a:gd name="T80" fmla="*/ 1371 w 3786"/>
              <a:gd name="T81" fmla="*/ 1121 h 2963"/>
              <a:gd name="T82" fmla="*/ 1607 w 3786"/>
              <a:gd name="T83" fmla="*/ 920 h 2963"/>
              <a:gd name="T84" fmla="*/ 1927 w 3786"/>
              <a:gd name="T85" fmla="*/ 777 h 2963"/>
              <a:gd name="T86" fmla="*/ 2364 w 3786"/>
              <a:gd name="T87" fmla="*/ 63 h 2963"/>
              <a:gd name="T88" fmla="*/ 2471 w 3786"/>
              <a:gd name="T89" fmla="*/ 35 h 2963"/>
              <a:gd name="T90" fmla="*/ 2632 w 3786"/>
              <a:gd name="T91" fmla="*/ 224 h 29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786" h="2963">
                <a:moveTo>
                  <a:pt x="2632" y="224"/>
                </a:moveTo>
                <a:cubicBezTo>
                  <a:pt x="2734" y="296"/>
                  <a:pt x="2819" y="276"/>
                  <a:pt x="2936" y="262"/>
                </a:cubicBezTo>
                <a:cubicBezTo>
                  <a:pt x="3033" y="250"/>
                  <a:pt x="3157" y="309"/>
                  <a:pt x="3216" y="195"/>
                </a:cubicBezTo>
                <a:cubicBezTo>
                  <a:pt x="3215" y="233"/>
                  <a:pt x="3225" y="242"/>
                  <a:pt x="3230" y="270"/>
                </a:cubicBezTo>
                <a:cubicBezTo>
                  <a:pt x="3236" y="300"/>
                  <a:pt x="3281" y="315"/>
                  <a:pt x="3242" y="267"/>
                </a:cubicBezTo>
                <a:cubicBezTo>
                  <a:pt x="3275" y="298"/>
                  <a:pt x="3315" y="321"/>
                  <a:pt x="3356" y="300"/>
                </a:cubicBezTo>
                <a:cubicBezTo>
                  <a:pt x="3399" y="279"/>
                  <a:pt x="3424" y="323"/>
                  <a:pt x="3450" y="347"/>
                </a:cubicBezTo>
                <a:cubicBezTo>
                  <a:pt x="3478" y="373"/>
                  <a:pt x="3528" y="388"/>
                  <a:pt x="3545" y="424"/>
                </a:cubicBezTo>
                <a:cubicBezTo>
                  <a:pt x="3564" y="466"/>
                  <a:pt x="3523" y="504"/>
                  <a:pt x="3581" y="528"/>
                </a:cubicBezTo>
                <a:cubicBezTo>
                  <a:pt x="3549" y="553"/>
                  <a:pt x="3560" y="598"/>
                  <a:pt x="3566" y="631"/>
                </a:cubicBezTo>
                <a:cubicBezTo>
                  <a:pt x="3575" y="684"/>
                  <a:pt x="3558" y="730"/>
                  <a:pt x="3564" y="781"/>
                </a:cubicBezTo>
                <a:cubicBezTo>
                  <a:pt x="3568" y="822"/>
                  <a:pt x="3595" y="848"/>
                  <a:pt x="3585" y="892"/>
                </a:cubicBezTo>
                <a:cubicBezTo>
                  <a:pt x="3569" y="957"/>
                  <a:pt x="3577" y="981"/>
                  <a:pt x="3608" y="1039"/>
                </a:cubicBezTo>
                <a:cubicBezTo>
                  <a:pt x="3624" y="1068"/>
                  <a:pt x="3610" y="1094"/>
                  <a:pt x="3626" y="1121"/>
                </a:cubicBezTo>
                <a:cubicBezTo>
                  <a:pt x="3649" y="1162"/>
                  <a:pt x="3687" y="1178"/>
                  <a:pt x="3722" y="1205"/>
                </a:cubicBezTo>
                <a:cubicBezTo>
                  <a:pt x="3786" y="1256"/>
                  <a:pt x="3593" y="1341"/>
                  <a:pt x="3696" y="1380"/>
                </a:cubicBezTo>
                <a:cubicBezTo>
                  <a:pt x="3590" y="1407"/>
                  <a:pt x="3216" y="1279"/>
                  <a:pt x="3161" y="1424"/>
                </a:cubicBezTo>
                <a:cubicBezTo>
                  <a:pt x="3133" y="1500"/>
                  <a:pt x="3058" y="1528"/>
                  <a:pt x="2977" y="1522"/>
                </a:cubicBezTo>
                <a:cubicBezTo>
                  <a:pt x="2916" y="1516"/>
                  <a:pt x="2841" y="1604"/>
                  <a:pt x="2924" y="1626"/>
                </a:cubicBezTo>
                <a:cubicBezTo>
                  <a:pt x="2854" y="1691"/>
                  <a:pt x="2983" y="1739"/>
                  <a:pt x="2952" y="1769"/>
                </a:cubicBezTo>
                <a:cubicBezTo>
                  <a:pt x="2917" y="1804"/>
                  <a:pt x="2856" y="1791"/>
                  <a:pt x="2817" y="1819"/>
                </a:cubicBezTo>
                <a:cubicBezTo>
                  <a:pt x="2778" y="1848"/>
                  <a:pt x="2734" y="1892"/>
                  <a:pt x="2687" y="1908"/>
                </a:cubicBezTo>
                <a:cubicBezTo>
                  <a:pt x="2651" y="1921"/>
                  <a:pt x="2611" y="1919"/>
                  <a:pt x="2577" y="1938"/>
                </a:cubicBezTo>
                <a:cubicBezTo>
                  <a:pt x="2460" y="2004"/>
                  <a:pt x="2488" y="2180"/>
                  <a:pt x="2204" y="2192"/>
                </a:cubicBezTo>
                <a:cubicBezTo>
                  <a:pt x="2145" y="2194"/>
                  <a:pt x="2081" y="2169"/>
                  <a:pt x="2056" y="2240"/>
                </a:cubicBezTo>
                <a:cubicBezTo>
                  <a:pt x="2019" y="2350"/>
                  <a:pt x="1924" y="2186"/>
                  <a:pt x="1803" y="2317"/>
                </a:cubicBezTo>
                <a:cubicBezTo>
                  <a:pt x="1776" y="2346"/>
                  <a:pt x="1743" y="2340"/>
                  <a:pt x="1709" y="2354"/>
                </a:cubicBezTo>
                <a:cubicBezTo>
                  <a:pt x="1670" y="2369"/>
                  <a:pt x="1645" y="2409"/>
                  <a:pt x="1614" y="2435"/>
                </a:cubicBezTo>
                <a:cubicBezTo>
                  <a:pt x="1580" y="2463"/>
                  <a:pt x="1539" y="2480"/>
                  <a:pt x="1504" y="2508"/>
                </a:cubicBezTo>
                <a:cubicBezTo>
                  <a:pt x="1438" y="2562"/>
                  <a:pt x="1379" y="2570"/>
                  <a:pt x="1386" y="2664"/>
                </a:cubicBezTo>
                <a:cubicBezTo>
                  <a:pt x="1392" y="2756"/>
                  <a:pt x="1383" y="2863"/>
                  <a:pt x="1373" y="2951"/>
                </a:cubicBezTo>
                <a:lnTo>
                  <a:pt x="0" y="2963"/>
                </a:lnTo>
                <a:cubicBezTo>
                  <a:pt x="14" y="2947"/>
                  <a:pt x="61" y="2873"/>
                  <a:pt x="77" y="2867"/>
                </a:cubicBezTo>
                <a:cubicBezTo>
                  <a:pt x="187" y="2827"/>
                  <a:pt x="415" y="2838"/>
                  <a:pt x="570" y="2689"/>
                </a:cubicBezTo>
                <a:cubicBezTo>
                  <a:pt x="652" y="2610"/>
                  <a:pt x="739" y="2547"/>
                  <a:pt x="825" y="2474"/>
                </a:cubicBezTo>
                <a:cubicBezTo>
                  <a:pt x="908" y="2403"/>
                  <a:pt x="972" y="2309"/>
                  <a:pt x="1038" y="2224"/>
                </a:cubicBezTo>
                <a:cubicBezTo>
                  <a:pt x="1083" y="2166"/>
                  <a:pt x="1187" y="1998"/>
                  <a:pt x="1100" y="1935"/>
                </a:cubicBezTo>
                <a:cubicBezTo>
                  <a:pt x="1066" y="1911"/>
                  <a:pt x="1042" y="1910"/>
                  <a:pt x="1064" y="1864"/>
                </a:cubicBezTo>
                <a:cubicBezTo>
                  <a:pt x="1085" y="1819"/>
                  <a:pt x="1083" y="1774"/>
                  <a:pt x="1085" y="1725"/>
                </a:cubicBezTo>
                <a:cubicBezTo>
                  <a:pt x="1092" y="1588"/>
                  <a:pt x="1141" y="1527"/>
                  <a:pt x="1225" y="1425"/>
                </a:cubicBezTo>
                <a:cubicBezTo>
                  <a:pt x="1310" y="1322"/>
                  <a:pt x="1206" y="1271"/>
                  <a:pt x="1371" y="1121"/>
                </a:cubicBezTo>
                <a:cubicBezTo>
                  <a:pt x="1448" y="1051"/>
                  <a:pt x="1510" y="964"/>
                  <a:pt x="1607" y="920"/>
                </a:cubicBezTo>
                <a:cubicBezTo>
                  <a:pt x="1713" y="872"/>
                  <a:pt x="1826" y="835"/>
                  <a:pt x="1927" y="777"/>
                </a:cubicBezTo>
                <a:cubicBezTo>
                  <a:pt x="2227" y="606"/>
                  <a:pt x="2298" y="57"/>
                  <a:pt x="2364" y="63"/>
                </a:cubicBezTo>
                <a:cubicBezTo>
                  <a:pt x="2401" y="67"/>
                  <a:pt x="2439" y="52"/>
                  <a:pt x="2471" y="35"/>
                </a:cubicBezTo>
                <a:cubicBezTo>
                  <a:pt x="2536" y="0"/>
                  <a:pt x="2495" y="126"/>
                  <a:pt x="2632" y="22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6" name="꙱ Montenegro (ME) (H)">
            <a:extLst>
              <a:ext uri="{FF2B5EF4-FFF2-40B4-BE49-F238E27FC236}">
                <a16:creationId xmlns:a16="http://schemas.microsoft.com/office/drawing/2014/main" id="{5BA2BEF1-CE7B-4BF7-8C94-6299FBE52BA4}"/>
              </a:ext>
            </a:extLst>
          </p:cNvPr>
          <p:cNvSpPr>
            <a:spLocks/>
          </p:cNvSpPr>
          <p:nvPr/>
        </p:nvSpPr>
        <p:spPr bwMode="auto">
          <a:xfrm>
            <a:off x="4839290" y="1103210"/>
            <a:ext cx="46608" cy="47802"/>
          </a:xfrm>
          <a:custGeom>
            <a:avLst/>
            <a:gdLst>
              <a:gd name="T0" fmla="*/ 78 w 569"/>
              <a:gd name="T1" fmla="*/ 335 h 578"/>
              <a:gd name="T2" fmla="*/ 122 w 569"/>
              <a:gd name="T3" fmla="*/ 175 h 578"/>
              <a:gd name="T4" fmla="*/ 220 w 569"/>
              <a:gd name="T5" fmla="*/ 92 h 578"/>
              <a:gd name="T6" fmla="*/ 197 w 569"/>
              <a:gd name="T7" fmla="*/ 0 h 578"/>
              <a:gd name="T8" fmla="*/ 443 w 569"/>
              <a:gd name="T9" fmla="*/ 187 h 578"/>
              <a:gd name="T10" fmla="*/ 569 w 569"/>
              <a:gd name="T11" fmla="*/ 240 h 578"/>
              <a:gd name="T12" fmla="*/ 517 w 569"/>
              <a:gd name="T13" fmla="*/ 267 h 578"/>
              <a:gd name="T14" fmla="*/ 542 w 569"/>
              <a:gd name="T15" fmla="*/ 335 h 578"/>
              <a:gd name="T16" fmla="*/ 457 w 569"/>
              <a:gd name="T17" fmla="*/ 345 h 578"/>
              <a:gd name="T18" fmla="*/ 369 w 569"/>
              <a:gd name="T19" fmla="*/ 378 h 578"/>
              <a:gd name="T20" fmla="*/ 345 w 569"/>
              <a:gd name="T21" fmla="*/ 578 h 578"/>
              <a:gd name="T22" fmla="*/ 220 w 569"/>
              <a:gd name="T23" fmla="*/ 460 h 578"/>
              <a:gd name="T24" fmla="*/ 111 w 569"/>
              <a:gd name="T25" fmla="*/ 380 h 578"/>
              <a:gd name="T26" fmla="*/ 167 w 569"/>
              <a:gd name="T27" fmla="*/ 386 h 578"/>
              <a:gd name="T28" fmla="*/ 78 w 569"/>
              <a:gd name="T29" fmla="*/ 335 h 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9" h="578">
                <a:moveTo>
                  <a:pt x="78" y="335"/>
                </a:moveTo>
                <a:cubicBezTo>
                  <a:pt x="155" y="322"/>
                  <a:pt x="0" y="149"/>
                  <a:pt x="122" y="175"/>
                </a:cubicBezTo>
                <a:cubicBezTo>
                  <a:pt x="88" y="112"/>
                  <a:pt x="197" y="16"/>
                  <a:pt x="220" y="92"/>
                </a:cubicBezTo>
                <a:cubicBezTo>
                  <a:pt x="237" y="52"/>
                  <a:pt x="191" y="37"/>
                  <a:pt x="197" y="0"/>
                </a:cubicBezTo>
                <a:cubicBezTo>
                  <a:pt x="261" y="21"/>
                  <a:pt x="354" y="151"/>
                  <a:pt x="443" y="187"/>
                </a:cubicBezTo>
                <a:cubicBezTo>
                  <a:pt x="496" y="209"/>
                  <a:pt x="557" y="180"/>
                  <a:pt x="569" y="240"/>
                </a:cubicBezTo>
                <a:cubicBezTo>
                  <a:pt x="551" y="244"/>
                  <a:pt x="525" y="260"/>
                  <a:pt x="517" y="267"/>
                </a:cubicBezTo>
                <a:cubicBezTo>
                  <a:pt x="499" y="281"/>
                  <a:pt x="535" y="323"/>
                  <a:pt x="542" y="335"/>
                </a:cubicBezTo>
                <a:cubicBezTo>
                  <a:pt x="509" y="333"/>
                  <a:pt x="479" y="384"/>
                  <a:pt x="457" y="345"/>
                </a:cubicBezTo>
                <a:cubicBezTo>
                  <a:pt x="409" y="260"/>
                  <a:pt x="402" y="334"/>
                  <a:pt x="369" y="378"/>
                </a:cubicBezTo>
                <a:cubicBezTo>
                  <a:pt x="329" y="431"/>
                  <a:pt x="327" y="513"/>
                  <a:pt x="345" y="578"/>
                </a:cubicBezTo>
                <a:cubicBezTo>
                  <a:pt x="299" y="550"/>
                  <a:pt x="251" y="503"/>
                  <a:pt x="220" y="460"/>
                </a:cubicBezTo>
                <a:cubicBezTo>
                  <a:pt x="210" y="446"/>
                  <a:pt x="128" y="377"/>
                  <a:pt x="111" y="380"/>
                </a:cubicBezTo>
                <a:cubicBezTo>
                  <a:pt x="140" y="367"/>
                  <a:pt x="134" y="369"/>
                  <a:pt x="167" y="386"/>
                </a:cubicBezTo>
                <a:cubicBezTo>
                  <a:pt x="170" y="335"/>
                  <a:pt x="63" y="419"/>
                  <a:pt x="78" y="33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7" name="꙱ Mongolia (MN) (H)">
            <a:extLst>
              <a:ext uri="{FF2B5EF4-FFF2-40B4-BE49-F238E27FC236}">
                <a16:creationId xmlns:a16="http://schemas.microsoft.com/office/drawing/2014/main" id="{987826E6-1925-43D7-8CC4-89076D41502A}"/>
              </a:ext>
            </a:extLst>
          </p:cNvPr>
          <p:cNvSpPr>
            <a:spLocks/>
          </p:cNvSpPr>
          <p:nvPr/>
        </p:nvSpPr>
        <p:spPr bwMode="auto">
          <a:xfrm>
            <a:off x="6411984" y="855834"/>
            <a:ext cx="773201" cy="302349"/>
          </a:xfrm>
          <a:custGeom>
            <a:avLst/>
            <a:gdLst>
              <a:gd name="T0" fmla="*/ 1431 w 9379"/>
              <a:gd name="T1" fmla="*/ 524 h 3667"/>
              <a:gd name="T2" fmla="*/ 1909 w 9379"/>
              <a:gd name="T3" fmla="*/ 746 h 3667"/>
              <a:gd name="T4" fmla="*/ 2389 w 9379"/>
              <a:gd name="T5" fmla="*/ 773 h 3667"/>
              <a:gd name="T6" fmla="*/ 2686 w 9379"/>
              <a:gd name="T7" fmla="*/ 629 h 3667"/>
              <a:gd name="T8" fmla="*/ 2471 w 9379"/>
              <a:gd name="T9" fmla="*/ 413 h 3667"/>
              <a:gd name="T10" fmla="*/ 2529 w 9379"/>
              <a:gd name="T11" fmla="*/ 0 h 3667"/>
              <a:gd name="T12" fmla="*/ 3130 w 9379"/>
              <a:gd name="T13" fmla="*/ 167 h 3667"/>
              <a:gd name="T14" fmla="*/ 3628 w 9379"/>
              <a:gd name="T15" fmla="*/ 367 h 3667"/>
              <a:gd name="T16" fmla="*/ 3894 w 9379"/>
              <a:gd name="T17" fmla="*/ 600 h 3667"/>
              <a:gd name="T18" fmla="*/ 4206 w 9379"/>
              <a:gd name="T19" fmla="*/ 669 h 3667"/>
              <a:gd name="T20" fmla="*/ 4958 w 9379"/>
              <a:gd name="T21" fmla="*/ 609 h 3667"/>
              <a:gd name="T22" fmla="*/ 5359 w 9379"/>
              <a:gd name="T23" fmla="*/ 746 h 3667"/>
              <a:gd name="T24" fmla="*/ 5585 w 9379"/>
              <a:gd name="T25" fmla="*/ 914 h 3667"/>
              <a:gd name="T26" fmla="*/ 6013 w 9379"/>
              <a:gd name="T27" fmla="*/ 996 h 3667"/>
              <a:gd name="T28" fmla="*/ 6349 w 9379"/>
              <a:gd name="T29" fmla="*/ 1005 h 3667"/>
              <a:gd name="T30" fmla="*/ 6742 w 9379"/>
              <a:gd name="T31" fmla="*/ 900 h 3667"/>
              <a:gd name="T32" fmla="*/ 7299 w 9379"/>
              <a:gd name="T33" fmla="*/ 685 h 3667"/>
              <a:gd name="T34" fmla="*/ 7615 w 9379"/>
              <a:gd name="T35" fmla="*/ 740 h 3667"/>
              <a:gd name="T36" fmla="*/ 7856 w 9379"/>
              <a:gd name="T37" fmla="*/ 1293 h 3667"/>
              <a:gd name="T38" fmla="*/ 7982 w 9379"/>
              <a:gd name="T39" fmla="*/ 1520 h 3667"/>
              <a:gd name="T40" fmla="*/ 8312 w 9379"/>
              <a:gd name="T41" fmla="*/ 1492 h 3667"/>
              <a:gd name="T42" fmla="*/ 8581 w 9379"/>
              <a:gd name="T43" fmla="*/ 1412 h 3667"/>
              <a:gd name="T44" fmla="*/ 9269 w 9379"/>
              <a:gd name="T45" fmla="*/ 1805 h 3667"/>
              <a:gd name="T46" fmla="*/ 8990 w 9379"/>
              <a:gd name="T47" fmla="*/ 1881 h 3667"/>
              <a:gd name="T48" fmla="*/ 8764 w 9379"/>
              <a:gd name="T49" fmla="*/ 1927 h 3667"/>
              <a:gd name="T50" fmla="*/ 8596 w 9379"/>
              <a:gd name="T51" fmla="*/ 1996 h 3667"/>
              <a:gd name="T52" fmla="*/ 8461 w 9379"/>
              <a:gd name="T53" fmla="*/ 2206 h 3667"/>
              <a:gd name="T54" fmla="*/ 8068 w 9379"/>
              <a:gd name="T55" fmla="*/ 2351 h 3667"/>
              <a:gd name="T56" fmla="*/ 7938 w 9379"/>
              <a:gd name="T57" fmla="*/ 2523 h 3667"/>
              <a:gd name="T58" fmla="*/ 7693 w 9379"/>
              <a:gd name="T59" fmla="*/ 2533 h 3667"/>
              <a:gd name="T60" fmla="*/ 7339 w 9379"/>
              <a:gd name="T61" fmla="*/ 2600 h 3667"/>
              <a:gd name="T62" fmla="*/ 7573 w 9379"/>
              <a:gd name="T63" fmla="*/ 2950 h 3667"/>
              <a:gd name="T64" fmla="*/ 7389 w 9379"/>
              <a:gd name="T65" fmla="*/ 3100 h 3667"/>
              <a:gd name="T66" fmla="*/ 6673 w 9379"/>
              <a:gd name="T67" fmla="*/ 3384 h 3667"/>
              <a:gd name="T68" fmla="*/ 6013 w 9379"/>
              <a:gd name="T69" fmla="*/ 3619 h 3667"/>
              <a:gd name="T70" fmla="*/ 5805 w 9379"/>
              <a:gd name="T71" fmla="*/ 3637 h 3667"/>
              <a:gd name="T72" fmla="*/ 5214 w 9379"/>
              <a:gd name="T73" fmla="*/ 3509 h 3667"/>
              <a:gd name="T74" fmla="*/ 4607 w 9379"/>
              <a:gd name="T75" fmla="*/ 3322 h 3667"/>
              <a:gd name="T76" fmla="*/ 4229 w 9379"/>
              <a:gd name="T77" fmla="*/ 3327 h 3667"/>
              <a:gd name="T78" fmla="*/ 3488 w 9379"/>
              <a:gd name="T79" fmla="*/ 3258 h 3667"/>
              <a:gd name="T80" fmla="*/ 3201 w 9379"/>
              <a:gd name="T81" fmla="*/ 3152 h 3667"/>
              <a:gd name="T82" fmla="*/ 2823 w 9379"/>
              <a:gd name="T83" fmla="*/ 2765 h 3667"/>
              <a:gd name="T84" fmla="*/ 2450 w 9379"/>
              <a:gd name="T85" fmla="*/ 2610 h 3667"/>
              <a:gd name="T86" fmla="*/ 1873 w 9379"/>
              <a:gd name="T87" fmla="*/ 2472 h 3667"/>
              <a:gd name="T88" fmla="*/ 1291 w 9379"/>
              <a:gd name="T89" fmla="*/ 2233 h 3667"/>
              <a:gd name="T90" fmla="*/ 1085 w 9379"/>
              <a:gd name="T91" fmla="*/ 1730 h 3667"/>
              <a:gd name="T92" fmla="*/ 781 w 9379"/>
              <a:gd name="T93" fmla="*/ 1465 h 3667"/>
              <a:gd name="T94" fmla="*/ 351 w 9379"/>
              <a:gd name="T95" fmla="*/ 1339 h 3667"/>
              <a:gd name="T96" fmla="*/ 131 w 9379"/>
              <a:gd name="T97" fmla="*/ 1192 h 3667"/>
              <a:gd name="T98" fmla="*/ 41 w 9379"/>
              <a:gd name="T99" fmla="*/ 1094 h 3667"/>
              <a:gd name="T100" fmla="*/ 57 w 9379"/>
              <a:gd name="T101" fmla="*/ 940 h 3667"/>
              <a:gd name="T102" fmla="*/ 326 w 9379"/>
              <a:gd name="T103" fmla="*/ 900 h 3667"/>
              <a:gd name="T104" fmla="*/ 437 w 9379"/>
              <a:gd name="T105" fmla="*/ 831 h 3667"/>
              <a:gd name="T106" fmla="*/ 480 w 9379"/>
              <a:gd name="T107" fmla="*/ 725 h 3667"/>
              <a:gd name="T108" fmla="*/ 627 w 9379"/>
              <a:gd name="T109" fmla="*/ 652 h 3667"/>
              <a:gd name="T110" fmla="*/ 805 w 9379"/>
              <a:gd name="T111" fmla="*/ 547 h 3667"/>
              <a:gd name="T112" fmla="*/ 977 w 9379"/>
              <a:gd name="T113" fmla="*/ 438 h 3667"/>
              <a:gd name="T114" fmla="*/ 1158 w 9379"/>
              <a:gd name="T115" fmla="*/ 462 h 3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379" h="3667">
                <a:moveTo>
                  <a:pt x="1158" y="462"/>
                </a:moveTo>
                <a:cubicBezTo>
                  <a:pt x="1221" y="532"/>
                  <a:pt x="1159" y="534"/>
                  <a:pt x="1431" y="524"/>
                </a:cubicBezTo>
                <a:cubicBezTo>
                  <a:pt x="1502" y="521"/>
                  <a:pt x="1559" y="531"/>
                  <a:pt x="1604" y="592"/>
                </a:cubicBezTo>
                <a:cubicBezTo>
                  <a:pt x="1688" y="708"/>
                  <a:pt x="1778" y="717"/>
                  <a:pt x="1909" y="746"/>
                </a:cubicBezTo>
                <a:cubicBezTo>
                  <a:pt x="1980" y="762"/>
                  <a:pt x="2011" y="729"/>
                  <a:pt x="2075" y="728"/>
                </a:cubicBezTo>
                <a:cubicBezTo>
                  <a:pt x="2164" y="728"/>
                  <a:pt x="2297" y="760"/>
                  <a:pt x="2389" y="773"/>
                </a:cubicBezTo>
                <a:cubicBezTo>
                  <a:pt x="2444" y="780"/>
                  <a:pt x="2528" y="846"/>
                  <a:pt x="2553" y="801"/>
                </a:cubicBezTo>
                <a:cubicBezTo>
                  <a:pt x="2612" y="696"/>
                  <a:pt x="2697" y="806"/>
                  <a:pt x="2686" y="629"/>
                </a:cubicBezTo>
                <a:cubicBezTo>
                  <a:pt x="2683" y="580"/>
                  <a:pt x="2651" y="554"/>
                  <a:pt x="2609" y="537"/>
                </a:cubicBezTo>
                <a:cubicBezTo>
                  <a:pt x="2545" y="509"/>
                  <a:pt x="2525" y="451"/>
                  <a:pt x="2471" y="413"/>
                </a:cubicBezTo>
                <a:cubicBezTo>
                  <a:pt x="2432" y="386"/>
                  <a:pt x="2382" y="202"/>
                  <a:pt x="2470" y="232"/>
                </a:cubicBezTo>
                <a:cubicBezTo>
                  <a:pt x="2400" y="83"/>
                  <a:pt x="2579" y="190"/>
                  <a:pt x="2529" y="0"/>
                </a:cubicBezTo>
                <a:cubicBezTo>
                  <a:pt x="2658" y="31"/>
                  <a:pt x="2800" y="116"/>
                  <a:pt x="2927" y="134"/>
                </a:cubicBezTo>
                <a:cubicBezTo>
                  <a:pt x="3000" y="144"/>
                  <a:pt x="3056" y="157"/>
                  <a:pt x="3130" y="167"/>
                </a:cubicBezTo>
                <a:cubicBezTo>
                  <a:pt x="3197" y="176"/>
                  <a:pt x="3297" y="234"/>
                  <a:pt x="3361" y="218"/>
                </a:cubicBezTo>
                <a:cubicBezTo>
                  <a:pt x="3485" y="185"/>
                  <a:pt x="3609" y="286"/>
                  <a:pt x="3628" y="367"/>
                </a:cubicBezTo>
                <a:cubicBezTo>
                  <a:pt x="3640" y="419"/>
                  <a:pt x="3702" y="453"/>
                  <a:pt x="3732" y="496"/>
                </a:cubicBezTo>
                <a:cubicBezTo>
                  <a:pt x="3770" y="548"/>
                  <a:pt x="3856" y="579"/>
                  <a:pt x="3894" y="600"/>
                </a:cubicBezTo>
                <a:cubicBezTo>
                  <a:pt x="3938" y="624"/>
                  <a:pt x="4004" y="604"/>
                  <a:pt x="4061" y="654"/>
                </a:cubicBezTo>
                <a:cubicBezTo>
                  <a:pt x="4081" y="672"/>
                  <a:pt x="4163" y="684"/>
                  <a:pt x="4206" y="669"/>
                </a:cubicBezTo>
                <a:cubicBezTo>
                  <a:pt x="4264" y="649"/>
                  <a:pt x="4270" y="677"/>
                  <a:pt x="4351" y="646"/>
                </a:cubicBezTo>
                <a:cubicBezTo>
                  <a:pt x="4648" y="531"/>
                  <a:pt x="4652" y="580"/>
                  <a:pt x="4958" y="609"/>
                </a:cubicBezTo>
                <a:cubicBezTo>
                  <a:pt x="5021" y="615"/>
                  <a:pt x="5069" y="663"/>
                  <a:pt x="5121" y="695"/>
                </a:cubicBezTo>
                <a:cubicBezTo>
                  <a:pt x="5203" y="746"/>
                  <a:pt x="5269" y="727"/>
                  <a:pt x="5359" y="746"/>
                </a:cubicBezTo>
                <a:cubicBezTo>
                  <a:pt x="5405" y="755"/>
                  <a:pt x="5430" y="798"/>
                  <a:pt x="5458" y="830"/>
                </a:cubicBezTo>
                <a:cubicBezTo>
                  <a:pt x="5495" y="870"/>
                  <a:pt x="5539" y="887"/>
                  <a:pt x="5585" y="914"/>
                </a:cubicBezTo>
                <a:cubicBezTo>
                  <a:pt x="5653" y="953"/>
                  <a:pt x="5717" y="964"/>
                  <a:pt x="5772" y="960"/>
                </a:cubicBezTo>
                <a:cubicBezTo>
                  <a:pt x="5867" y="954"/>
                  <a:pt x="5929" y="978"/>
                  <a:pt x="6013" y="996"/>
                </a:cubicBezTo>
                <a:cubicBezTo>
                  <a:pt x="6079" y="1009"/>
                  <a:pt x="6138" y="1006"/>
                  <a:pt x="6206" y="1009"/>
                </a:cubicBezTo>
                <a:cubicBezTo>
                  <a:pt x="6254" y="1011"/>
                  <a:pt x="6320" y="1035"/>
                  <a:pt x="6349" y="1005"/>
                </a:cubicBezTo>
                <a:cubicBezTo>
                  <a:pt x="6396" y="956"/>
                  <a:pt x="6429" y="946"/>
                  <a:pt x="6522" y="938"/>
                </a:cubicBezTo>
                <a:cubicBezTo>
                  <a:pt x="6560" y="935"/>
                  <a:pt x="6672" y="892"/>
                  <a:pt x="6742" y="900"/>
                </a:cubicBezTo>
                <a:cubicBezTo>
                  <a:pt x="6803" y="908"/>
                  <a:pt x="6839" y="894"/>
                  <a:pt x="6855" y="835"/>
                </a:cubicBezTo>
                <a:cubicBezTo>
                  <a:pt x="6888" y="708"/>
                  <a:pt x="7132" y="569"/>
                  <a:pt x="7299" y="685"/>
                </a:cubicBezTo>
                <a:cubicBezTo>
                  <a:pt x="7352" y="717"/>
                  <a:pt x="7421" y="761"/>
                  <a:pt x="7481" y="770"/>
                </a:cubicBezTo>
                <a:cubicBezTo>
                  <a:pt x="7536" y="778"/>
                  <a:pt x="7570" y="762"/>
                  <a:pt x="7615" y="740"/>
                </a:cubicBezTo>
                <a:cubicBezTo>
                  <a:pt x="7684" y="709"/>
                  <a:pt x="7818" y="766"/>
                  <a:pt x="7821" y="797"/>
                </a:cubicBezTo>
                <a:lnTo>
                  <a:pt x="7856" y="1293"/>
                </a:lnTo>
                <a:cubicBezTo>
                  <a:pt x="7902" y="1369"/>
                  <a:pt x="7814" y="1371"/>
                  <a:pt x="7847" y="1415"/>
                </a:cubicBezTo>
                <a:cubicBezTo>
                  <a:pt x="7879" y="1457"/>
                  <a:pt x="7947" y="1502"/>
                  <a:pt x="7982" y="1520"/>
                </a:cubicBezTo>
                <a:cubicBezTo>
                  <a:pt x="8031" y="1545"/>
                  <a:pt x="8050" y="1472"/>
                  <a:pt x="8106" y="1477"/>
                </a:cubicBezTo>
                <a:cubicBezTo>
                  <a:pt x="8177" y="1482"/>
                  <a:pt x="8243" y="1460"/>
                  <a:pt x="8312" y="1492"/>
                </a:cubicBezTo>
                <a:cubicBezTo>
                  <a:pt x="8368" y="1518"/>
                  <a:pt x="8404" y="1544"/>
                  <a:pt x="8449" y="1486"/>
                </a:cubicBezTo>
                <a:cubicBezTo>
                  <a:pt x="8488" y="1434"/>
                  <a:pt x="8513" y="1407"/>
                  <a:pt x="8581" y="1412"/>
                </a:cubicBezTo>
                <a:cubicBezTo>
                  <a:pt x="8699" y="1419"/>
                  <a:pt x="8844" y="1507"/>
                  <a:pt x="8941" y="1570"/>
                </a:cubicBezTo>
                <a:cubicBezTo>
                  <a:pt x="9054" y="1642"/>
                  <a:pt x="9176" y="1706"/>
                  <a:pt x="9269" y="1805"/>
                </a:cubicBezTo>
                <a:cubicBezTo>
                  <a:pt x="9379" y="1921"/>
                  <a:pt x="9198" y="1915"/>
                  <a:pt x="9124" y="1902"/>
                </a:cubicBezTo>
                <a:cubicBezTo>
                  <a:pt x="9076" y="1893"/>
                  <a:pt x="9027" y="1846"/>
                  <a:pt x="8990" y="1881"/>
                </a:cubicBezTo>
                <a:cubicBezTo>
                  <a:pt x="8978" y="1892"/>
                  <a:pt x="8915" y="1872"/>
                  <a:pt x="8897" y="1874"/>
                </a:cubicBezTo>
                <a:cubicBezTo>
                  <a:pt x="8844" y="1877"/>
                  <a:pt x="8809" y="1904"/>
                  <a:pt x="8764" y="1927"/>
                </a:cubicBezTo>
                <a:cubicBezTo>
                  <a:pt x="8732" y="1943"/>
                  <a:pt x="8665" y="1899"/>
                  <a:pt x="8656" y="1937"/>
                </a:cubicBezTo>
                <a:cubicBezTo>
                  <a:pt x="8645" y="1979"/>
                  <a:pt x="8648" y="1999"/>
                  <a:pt x="8596" y="1996"/>
                </a:cubicBezTo>
                <a:cubicBezTo>
                  <a:pt x="8505" y="1990"/>
                  <a:pt x="8440" y="1989"/>
                  <a:pt x="8433" y="2127"/>
                </a:cubicBezTo>
                <a:cubicBezTo>
                  <a:pt x="8387" y="2236"/>
                  <a:pt x="8471" y="2172"/>
                  <a:pt x="8461" y="2206"/>
                </a:cubicBezTo>
                <a:cubicBezTo>
                  <a:pt x="8455" y="2227"/>
                  <a:pt x="8426" y="2258"/>
                  <a:pt x="8352" y="2307"/>
                </a:cubicBezTo>
                <a:cubicBezTo>
                  <a:pt x="8244" y="2384"/>
                  <a:pt x="8096" y="2297"/>
                  <a:pt x="8068" y="2351"/>
                </a:cubicBezTo>
                <a:cubicBezTo>
                  <a:pt x="8047" y="2392"/>
                  <a:pt x="8042" y="2442"/>
                  <a:pt x="8007" y="2476"/>
                </a:cubicBezTo>
                <a:cubicBezTo>
                  <a:pt x="7984" y="2499"/>
                  <a:pt x="7956" y="2493"/>
                  <a:pt x="7938" y="2523"/>
                </a:cubicBezTo>
                <a:cubicBezTo>
                  <a:pt x="7910" y="2586"/>
                  <a:pt x="7871" y="2565"/>
                  <a:pt x="7787" y="2551"/>
                </a:cubicBezTo>
                <a:cubicBezTo>
                  <a:pt x="7760" y="2546"/>
                  <a:pt x="7754" y="2546"/>
                  <a:pt x="7693" y="2533"/>
                </a:cubicBezTo>
                <a:cubicBezTo>
                  <a:pt x="7593" y="2514"/>
                  <a:pt x="7469" y="2386"/>
                  <a:pt x="7360" y="2469"/>
                </a:cubicBezTo>
                <a:cubicBezTo>
                  <a:pt x="7318" y="2501"/>
                  <a:pt x="7321" y="2555"/>
                  <a:pt x="7339" y="2600"/>
                </a:cubicBezTo>
                <a:cubicBezTo>
                  <a:pt x="7350" y="2627"/>
                  <a:pt x="7331" y="2653"/>
                  <a:pt x="7339" y="2681"/>
                </a:cubicBezTo>
                <a:cubicBezTo>
                  <a:pt x="7355" y="2735"/>
                  <a:pt x="7694" y="2897"/>
                  <a:pt x="7573" y="2950"/>
                </a:cubicBezTo>
                <a:cubicBezTo>
                  <a:pt x="7546" y="2961"/>
                  <a:pt x="7508" y="3004"/>
                  <a:pt x="7487" y="3025"/>
                </a:cubicBezTo>
                <a:cubicBezTo>
                  <a:pt x="7459" y="3053"/>
                  <a:pt x="7405" y="3058"/>
                  <a:pt x="7389" y="3100"/>
                </a:cubicBezTo>
                <a:cubicBezTo>
                  <a:pt x="7300" y="3345"/>
                  <a:pt x="7269" y="3274"/>
                  <a:pt x="7130" y="3357"/>
                </a:cubicBezTo>
                <a:cubicBezTo>
                  <a:pt x="7043" y="3410"/>
                  <a:pt x="6790" y="3366"/>
                  <a:pt x="6673" y="3384"/>
                </a:cubicBezTo>
                <a:cubicBezTo>
                  <a:pt x="6502" y="3411"/>
                  <a:pt x="6357" y="3429"/>
                  <a:pt x="6199" y="3509"/>
                </a:cubicBezTo>
                <a:cubicBezTo>
                  <a:pt x="6135" y="3542"/>
                  <a:pt x="6069" y="3574"/>
                  <a:pt x="6013" y="3619"/>
                </a:cubicBezTo>
                <a:cubicBezTo>
                  <a:pt x="5962" y="3660"/>
                  <a:pt x="5971" y="3667"/>
                  <a:pt x="5911" y="3662"/>
                </a:cubicBezTo>
                <a:cubicBezTo>
                  <a:pt x="5875" y="3658"/>
                  <a:pt x="5835" y="3662"/>
                  <a:pt x="5805" y="3637"/>
                </a:cubicBezTo>
                <a:cubicBezTo>
                  <a:pt x="5746" y="3590"/>
                  <a:pt x="5742" y="3588"/>
                  <a:pt x="5659" y="3597"/>
                </a:cubicBezTo>
                <a:cubicBezTo>
                  <a:pt x="5509" y="3613"/>
                  <a:pt x="5360" y="3535"/>
                  <a:pt x="5214" y="3509"/>
                </a:cubicBezTo>
                <a:cubicBezTo>
                  <a:pt x="4872" y="3447"/>
                  <a:pt x="4956" y="3364"/>
                  <a:pt x="4818" y="3339"/>
                </a:cubicBezTo>
                <a:cubicBezTo>
                  <a:pt x="4748" y="3326"/>
                  <a:pt x="4677" y="3337"/>
                  <a:pt x="4607" y="3322"/>
                </a:cubicBezTo>
                <a:cubicBezTo>
                  <a:pt x="4546" y="3310"/>
                  <a:pt x="4484" y="3300"/>
                  <a:pt x="4423" y="3291"/>
                </a:cubicBezTo>
                <a:cubicBezTo>
                  <a:pt x="4351" y="3279"/>
                  <a:pt x="4300" y="3319"/>
                  <a:pt x="4229" y="3327"/>
                </a:cubicBezTo>
                <a:cubicBezTo>
                  <a:pt x="4139" y="3336"/>
                  <a:pt x="4040" y="3311"/>
                  <a:pt x="3949" y="3308"/>
                </a:cubicBezTo>
                <a:cubicBezTo>
                  <a:pt x="3794" y="3303"/>
                  <a:pt x="3643" y="3241"/>
                  <a:pt x="3488" y="3258"/>
                </a:cubicBezTo>
                <a:cubicBezTo>
                  <a:pt x="3374" y="3270"/>
                  <a:pt x="3329" y="3305"/>
                  <a:pt x="3285" y="3216"/>
                </a:cubicBezTo>
                <a:cubicBezTo>
                  <a:pt x="3270" y="3186"/>
                  <a:pt x="3228" y="3167"/>
                  <a:pt x="3201" y="3152"/>
                </a:cubicBezTo>
                <a:cubicBezTo>
                  <a:pt x="3081" y="3084"/>
                  <a:pt x="3027" y="2954"/>
                  <a:pt x="2928" y="2866"/>
                </a:cubicBezTo>
                <a:cubicBezTo>
                  <a:pt x="2890" y="2832"/>
                  <a:pt x="2830" y="2825"/>
                  <a:pt x="2823" y="2765"/>
                </a:cubicBezTo>
                <a:cubicBezTo>
                  <a:pt x="2817" y="2707"/>
                  <a:pt x="2691" y="2733"/>
                  <a:pt x="2637" y="2708"/>
                </a:cubicBezTo>
                <a:cubicBezTo>
                  <a:pt x="2574" y="2678"/>
                  <a:pt x="2508" y="2647"/>
                  <a:pt x="2450" y="2610"/>
                </a:cubicBezTo>
                <a:cubicBezTo>
                  <a:pt x="2397" y="2577"/>
                  <a:pt x="2336" y="2580"/>
                  <a:pt x="2285" y="2539"/>
                </a:cubicBezTo>
                <a:cubicBezTo>
                  <a:pt x="2168" y="2446"/>
                  <a:pt x="2009" y="2486"/>
                  <a:pt x="1873" y="2472"/>
                </a:cubicBezTo>
                <a:cubicBezTo>
                  <a:pt x="1760" y="2461"/>
                  <a:pt x="1644" y="2441"/>
                  <a:pt x="1532" y="2426"/>
                </a:cubicBezTo>
                <a:cubicBezTo>
                  <a:pt x="1434" y="2412"/>
                  <a:pt x="1304" y="2345"/>
                  <a:pt x="1291" y="2233"/>
                </a:cubicBezTo>
                <a:cubicBezTo>
                  <a:pt x="1285" y="2180"/>
                  <a:pt x="1354" y="2128"/>
                  <a:pt x="1316" y="2083"/>
                </a:cubicBezTo>
                <a:cubicBezTo>
                  <a:pt x="1228" y="1978"/>
                  <a:pt x="1382" y="1992"/>
                  <a:pt x="1085" y="1730"/>
                </a:cubicBezTo>
                <a:cubicBezTo>
                  <a:pt x="1027" y="1674"/>
                  <a:pt x="991" y="1626"/>
                  <a:pt x="941" y="1569"/>
                </a:cubicBezTo>
                <a:cubicBezTo>
                  <a:pt x="897" y="1532"/>
                  <a:pt x="826" y="1486"/>
                  <a:pt x="781" y="1465"/>
                </a:cubicBezTo>
                <a:cubicBezTo>
                  <a:pt x="767" y="1487"/>
                  <a:pt x="757" y="1509"/>
                  <a:pt x="682" y="1452"/>
                </a:cubicBezTo>
                <a:cubicBezTo>
                  <a:pt x="570" y="1372"/>
                  <a:pt x="575" y="1509"/>
                  <a:pt x="351" y="1339"/>
                </a:cubicBezTo>
                <a:cubicBezTo>
                  <a:pt x="307" y="1305"/>
                  <a:pt x="262" y="1266"/>
                  <a:pt x="207" y="1253"/>
                </a:cubicBezTo>
                <a:cubicBezTo>
                  <a:pt x="154" y="1240"/>
                  <a:pt x="128" y="1243"/>
                  <a:pt x="131" y="1192"/>
                </a:cubicBezTo>
                <a:cubicBezTo>
                  <a:pt x="132" y="1155"/>
                  <a:pt x="41" y="1149"/>
                  <a:pt x="25" y="1114"/>
                </a:cubicBezTo>
                <a:cubicBezTo>
                  <a:pt x="17" y="1102"/>
                  <a:pt x="37" y="1102"/>
                  <a:pt x="41" y="1094"/>
                </a:cubicBezTo>
                <a:cubicBezTo>
                  <a:pt x="51" y="1078"/>
                  <a:pt x="8" y="1037"/>
                  <a:pt x="0" y="1021"/>
                </a:cubicBezTo>
                <a:cubicBezTo>
                  <a:pt x="70" y="1027"/>
                  <a:pt x="43" y="981"/>
                  <a:pt x="57" y="940"/>
                </a:cubicBezTo>
                <a:cubicBezTo>
                  <a:pt x="87" y="850"/>
                  <a:pt x="244" y="956"/>
                  <a:pt x="234" y="897"/>
                </a:cubicBezTo>
                <a:cubicBezTo>
                  <a:pt x="274" y="898"/>
                  <a:pt x="297" y="922"/>
                  <a:pt x="326" y="900"/>
                </a:cubicBezTo>
                <a:lnTo>
                  <a:pt x="309" y="870"/>
                </a:lnTo>
                <a:cubicBezTo>
                  <a:pt x="361" y="862"/>
                  <a:pt x="386" y="850"/>
                  <a:pt x="437" y="831"/>
                </a:cubicBezTo>
                <a:cubicBezTo>
                  <a:pt x="413" y="817"/>
                  <a:pt x="397" y="792"/>
                  <a:pt x="389" y="766"/>
                </a:cubicBezTo>
                <a:cubicBezTo>
                  <a:pt x="402" y="757"/>
                  <a:pt x="489" y="748"/>
                  <a:pt x="480" y="725"/>
                </a:cubicBezTo>
                <a:cubicBezTo>
                  <a:pt x="468" y="694"/>
                  <a:pt x="509" y="695"/>
                  <a:pt x="529" y="682"/>
                </a:cubicBezTo>
                <a:cubicBezTo>
                  <a:pt x="558" y="663"/>
                  <a:pt x="608" y="667"/>
                  <a:pt x="627" y="652"/>
                </a:cubicBezTo>
                <a:cubicBezTo>
                  <a:pt x="650" y="635"/>
                  <a:pt x="676" y="597"/>
                  <a:pt x="722" y="579"/>
                </a:cubicBezTo>
                <a:cubicBezTo>
                  <a:pt x="751" y="567"/>
                  <a:pt x="781" y="578"/>
                  <a:pt x="805" y="547"/>
                </a:cubicBezTo>
                <a:cubicBezTo>
                  <a:pt x="824" y="524"/>
                  <a:pt x="830" y="504"/>
                  <a:pt x="861" y="500"/>
                </a:cubicBezTo>
                <a:cubicBezTo>
                  <a:pt x="896" y="494"/>
                  <a:pt x="1007" y="502"/>
                  <a:pt x="977" y="438"/>
                </a:cubicBezTo>
                <a:cubicBezTo>
                  <a:pt x="1036" y="437"/>
                  <a:pt x="1061" y="506"/>
                  <a:pt x="1097" y="491"/>
                </a:cubicBezTo>
                <a:cubicBezTo>
                  <a:pt x="1107" y="487"/>
                  <a:pt x="1145" y="448"/>
                  <a:pt x="1158" y="46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8" name="꙱ Moldova (Republic of Moldova) (MD) (H)">
            <a:extLst>
              <a:ext uri="{FF2B5EF4-FFF2-40B4-BE49-F238E27FC236}">
                <a16:creationId xmlns:a16="http://schemas.microsoft.com/office/drawing/2014/main" id="{C839765A-7377-41A7-A7DB-7D2D4623941F}"/>
              </a:ext>
            </a:extLst>
          </p:cNvPr>
          <p:cNvSpPr>
            <a:spLocks/>
          </p:cNvSpPr>
          <p:nvPr/>
        </p:nvSpPr>
        <p:spPr bwMode="auto">
          <a:xfrm>
            <a:off x="5025719" y="956218"/>
            <a:ext cx="86044" cy="90824"/>
          </a:xfrm>
          <a:custGeom>
            <a:avLst/>
            <a:gdLst>
              <a:gd name="T0" fmla="*/ 0 w 1033"/>
              <a:gd name="T1" fmla="*/ 125 h 1098"/>
              <a:gd name="T2" fmla="*/ 34 w 1033"/>
              <a:gd name="T3" fmla="*/ 111 h 1098"/>
              <a:gd name="T4" fmla="*/ 229 w 1033"/>
              <a:gd name="T5" fmla="*/ 57 h 1098"/>
              <a:gd name="T6" fmla="*/ 457 w 1033"/>
              <a:gd name="T7" fmla="*/ 152 h 1098"/>
              <a:gd name="T8" fmla="*/ 509 w 1033"/>
              <a:gd name="T9" fmla="*/ 191 h 1098"/>
              <a:gd name="T10" fmla="*/ 596 w 1033"/>
              <a:gd name="T11" fmla="*/ 190 h 1098"/>
              <a:gd name="T12" fmla="*/ 658 w 1033"/>
              <a:gd name="T13" fmla="*/ 228 h 1098"/>
              <a:gd name="T14" fmla="*/ 797 w 1033"/>
              <a:gd name="T15" fmla="*/ 458 h 1098"/>
              <a:gd name="T16" fmla="*/ 833 w 1033"/>
              <a:gd name="T17" fmla="*/ 455 h 1098"/>
              <a:gd name="T18" fmla="*/ 810 w 1033"/>
              <a:gd name="T19" fmla="*/ 569 h 1098"/>
              <a:gd name="T20" fmla="*/ 953 w 1033"/>
              <a:gd name="T21" fmla="*/ 718 h 1098"/>
              <a:gd name="T22" fmla="*/ 1019 w 1033"/>
              <a:gd name="T23" fmla="*/ 764 h 1098"/>
              <a:gd name="T24" fmla="*/ 786 w 1033"/>
              <a:gd name="T25" fmla="*/ 774 h 1098"/>
              <a:gd name="T26" fmla="*/ 765 w 1033"/>
              <a:gd name="T27" fmla="*/ 721 h 1098"/>
              <a:gd name="T28" fmla="*/ 706 w 1033"/>
              <a:gd name="T29" fmla="*/ 826 h 1098"/>
              <a:gd name="T30" fmla="*/ 686 w 1033"/>
              <a:gd name="T31" fmla="*/ 916 h 1098"/>
              <a:gd name="T32" fmla="*/ 608 w 1033"/>
              <a:gd name="T33" fmla="*/ 1041 h 1098"/>
              <a:gd name="T34" fmla="*/ 523 w 1033"/>
              <a:gd name="T35" fmla="*/ 1098 h 1098"/>
              <a:gd name="T36" fmla="*/ 485 w 1033"/>
              <a:gd name="T37" fmla="*/ 990 h 1098"/>
              <a:gd name="T38" fmla="*/ 473 w 1033"/>
              <a:gd name="T39" fmla="*/ 850 h 1098"/>
              <a:gd name="T40" fmla="*/ 494 w 1033"/>
              <a:gd name="T41" fmla="*/ 731 h 1098"/>
              <a:gd name="T42" fmla="*/ 186 w 1033"/>
              <a:gd name="T43" fmla="*/ 287 h 1098"/>
              <a:gd name="T44" fmla="*/ 0 w 1033"/>
              <a:gd name="T45" fmla="*/ 125 h 1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33" h="1098">
                <a:moveTo>
                  <a:pt x="0" y="125"/>
                </a:moveTo>
                <a:cubicBezTo>
                  <a:pt x="19" y="123"/>
                  <a:pt x="28" y="119"/>
                  <a:pt x="34" y="111"/>
                </a:cubicBezTo>
                <a:cubicBezTo>
                  <a:pt x="50" y="30"/>
                  <a:pt x="130" y="125"/>
                  <a:pt x="229" y="57"/>
                </a:cubicBezTo>
                <a:cubicBezTo>
                  <a:pt x="312" y="0"/>
                  <a:pt x="374" y="189"/>
                  <a:pt x="457" y="152"/>
                </a:cubicBezTo>
                <a:cubicBezTo>
                  <a:pt x="467" y="203"/>
                  <a:pt x="500" y="138"/>
                  <a:pt x="509" y="191"/>
                </a:cubicBezTo>
                <a:cubicBezTo>
                  <a:pt x="520" y="140"/>
                  <a:pt x="566" y="165"/>
                  <a:pt x="596" y="190"/>
                </a:cubicBezTo>
                <a:cubicBezTo>
                  <a:pt x="608" y="204"/>
                  <a:pt x="642" y="243"/>
                  <a:pt x="658" y="228"/>
                </a:cubicBezTo>
                <a:cubicBezTo>
                  <a:pt x="697" y="189"/>
                  <a:pt x="766" y="408"/>
                  <a:pt x="797" y="458"/>
                </a:cubicBezTo>
                <a:cubicBezTo>
                  <a:pt x="810" y="481"/>
                  <a:pt x="817" y="437"/>
                  <a:pt x="833" y="455"/>
                </a:cubicBezTo>
                <a:cubicBezTo>
                  <a:pt x="865" y="499"/>
                  <a:pt x="819" y="544"/>
                  <a:pt x="810" y="569"/>
                </a:cubicBezTo>
                <a:cubicBezTo>
                  <a:pt x="877" y="515"/>
                  <a:pt x="1033" y="681"/>
                  <a:pt x="953" y="718"/>
                </a:cubicBezTo>
                <a:cubicBezTo>
                  <a:pt x="980" y="729"/>
                  <a:pt x="990" y="755"/>
                  <a:pt x="1019" y="764"/>
                </a:cubicBezTo>
                <a:cubicBezTo>
                  <a:pt x="953" y="834"/>
                  <a:pt x="830" y="683"/>
                  <a:pt x="786" y="774"/>
                </a:cubicBezTo>
                <a:cubicBezTo>
                  <a:pt x="778" y="756"/>
                  <a:pt x="771" y="739"/>
                  <a:pt x="765" y="721"/>
                </a:cubicBezTo>
                <a:cubicBezTo>
                  <a:pt x="685" y="745"/>
                  <a:pt x="701" y="777"/>
                  <a:pt x="706" y="826"/>
                </a:cubicBezTo>
                <a:cubicBezTo>
                  <a:pt x="710" y="854"/>
                  <a:pt x="709" y="884"/>
                  <a:pt x="686" y="916"/>
                </a:cubicBezTo>
                <a:cubicBezTo>
                  <a:pt x="633" y="998"/>
                  <a:pt x="647" y="938"/>
                  <a:pt x="608" y="1041"/>
                </a:cubicBezTo>
                <a:cubicBezTo>
                  <a:pt x="589" y="1089"/>
                  <a:pt x="529" y="1065"/>
                  <a:pt x="523" y="1098"/>
                </a:cubicBezTo>
                <a:cubicBezTo>
                  <a:pt x="499" y="1071"/>
                  <a:pt x="489" y="1040"/>
                  <a:pt x="485" y="990"/>
                </a:cubicBezTo>
                <a:cubicBezTo>
                  <a:pt x="482" y="939"/>
                  <a:pt x="462" y="904"/>
                  <a:pt x="473" y="850"/>
                </a:cubicBezTo>
                <a:cubicBezTo>
                  <a:pt x="483" y="812"/>
                  <a:pt x="506" y="772"/>
                  <a:pt x="494" y="731"/>
                </a:cubicBezTo>
                <a:cubicBezTo>
                  <a:pt x="419" y="486"/>
                  <a:pt x="313" y="511"/>
                  <a:pt x="186" y="287"/>
                </a:cubicBezTo>
                <a:cubicBezTo>
                  <a:pt x="139" y="206"/>
                  <a:pt x="105" y="131"/>
                  <a:pt x="0" y="12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9" name="꙱ Mexico (United Mexican States) (MX) (H)">
            <a:extLst>
              <a:ext uri="{FF2B5EF4-FFF2-40B4-BE49-F238E27FC236}">
                <a16:creationId xmlns:a16="http://schemas.microsoft.com/office/drawing/2014/main" id="{BA803A95-2C68-4FD6-A0EE-9D7F3AE0F958}"/>
              </a:ext>
            </a:extLst>
          </p:cNvPr>
          <p:cNvSpPr>
            <a:spLocks noEditPoints="1"/>
          </p:cNvSpPr>
          <p:nvPr/>
        </p:nvSpPr>
        <p:spPr bwMode="auto">
          <a:xfrm>
            <a:off x="1433381" y="1418705"/>
            <a:ext cx="754081" cy="535385"/>
          </a:xfrm>
          <a:custGeom>
            <a:avLst/>
            <a:gdLst>
              <a:gd name="T0" fmla="*/ 7448 w 9147"/>
              <a:gd name="T1" fmla="*/ 4976 h 6481"/>
              <a:gd name="T2" fmla="*/ 2721 w 9147"/>
              <a:gd name="T3" fmla="*/ 2735 h 6481"/>
              <a:gd name="T4" fmla="*/ 2145 w 9147"/>
              <a:gd name="T5" fmla="*/ 3064 h 6481"/>
              <a:gd name="T6" fmla="*/ 1854 w 9147"/>
              <a:gd name="T7" fmla="*/ 2450 h 6481"/>
              <a:gd name="T8" fmla="*/ 1804 w 9147"/>
              <a:gd name="T9" fmla="*/ 1414 h 6481"/>
              <a:gd name="T10" fmla="*/ 1512 w 9147"/>
              <a:gd name="T11" fmla="*/ 1129 h 6481"/>
              <a:gd name="T12" fmla="*/ 1479 w 9147"/>
              <a:gd name="T13" fmla="*/ 2762 h 6481"/>
              <a:gd name="T14" fmla="*/ 1887 w 9147"/>
              <a:gd name="T15" fmla="*/ 3228 h 6481"/>
              <a:gd name="T16" fmla="*/ 2122 w 9147"/>
              <a:gd name="T17" fmla="*/ 3103 h 6481"/>
              <a:gd name="T18" fmla="*/ 1878 w 9147"/>
              <a:gd name="T19" fmla="*/ 2563 h 6481"/>
              <a:gd name="T20" fmla="*/ 1595 w 9147"/>
              <a:gd name="T21" fmla="*/ 1547 h 6481"/>
              <a:gd name="T22" fmla="*/ 1315 w 9147"/>
              <a:gd name="T23" fmla="*/ 527 h 6481"/>
              <a:gd name="T24" fmla="*/ 1730 w 9147"/>
              <a:gd name="T25" fmla="*/ 504 h 6481"/>
              <a:gd name="T26" fmla="*/ 1881 w 9147"/>
              <a:gd name="T27" fmla="*/ 1209 h 6481"/>
              <a:gd name="T28" fmla="*/ 2140 w 9147"/>
              <a:gd name="T29" fmla="*/ 1740 h 6481"/>
              <a:gd name="T30" fmla="*/ 2369 w 9147"/>
              <a:gd name="T31" fmla="*/ 2143 h 6481"/>
              <a:gd name="T32" fmla="*/ 2392 w 9147"/>
              <a:gd name="T33" fmla="*/ 2512 h 6481"/>
              <a:gd name="T34" fmla="*/ 2543 w 9147"/>
              <a:gd name="T35" fmla="*/ 2551 h 6481"/>
              <a:gd name="T36" fmla="*/ 2743 w 9147"/>
              <a:gd name="T37" fmla="*/ 2838 h 6481"/>
              <a:gd name="T38" fmla="*/ 3371 w 9147"/>
              <a:gd name="T39" fmla="*/ 4016 h 6481"/>
              <a:gd name="T40" fmla="*/ 3308 w 9147"/>
              <a:gd name="T41" fmla="*/ 4770 h 6481"/>
              <a:gd name="T42" fmla="*/ 4189 w 9147"/>
              <a:gd name="T43" fmla="*/ 5275 h 6481"/>
              <a:gd name="T44" fmla="*/ 5170 w 9147"/>
              <a:gd name="T45" fmla="*/ 5863 h 6481"/>
              <a:gd name="T46" fmla="*/ 6302 w 9147"/>
              <a:gd name="T47" fmla="*/ 5885 h 6481"/>
              <a:gd name="T48" fmla="*/ 6551 w 9147"/>
              <a:gd name="T49" fmla="*/ 5965 h 6481"/>
              <a:gd name="T50" fmla="*/ 6933 w 9147"/>
              <a:gd name="T51" fmla="*/ 6377 h 6481"/>
              <a:gd name="T52" fmla="*/ 7255 w 9147"/>
              <a:gd name="T53" fmla="*/ 5934 h 6481"/>
              <a:gd name="T54" fmla="*/ 7397 w 9147"/>
              <a:gd name="T55" fmla="*/ 5517 h 6481"/>
              <a:gd name="T56" fmla="*/ 8234 w 9147"/>
              <a:gd name="T57" fmla="*/ 5294 h 6481"/>
              <a:gd name="T58" fmla="*/ 8730 w 9147"/>
              <a:gd name="T59" fmla="*/ 4780 h 6481"/>
              <a:gd name="T60" fmla="*/ 9026 w 9147"/>
              <a:gd name="T61" fmla="*/ 4183 h 6481"/>
              <a:gd name="T62" fmla="*/ 8267 w 9147"/>
              <a:gd name="T63" fmla="*/ 4056 h 6481"/>
              <a:gd name="T64" fmla="*/ 7749 w 9147"/>
              <a:gd name="T65" fmla="*/ 4654 h 6481"/>
              <a:gd name="T66" fmla="*/ 7455 w 9147"/>
              <a:gd name="T67" fmla="*/ 5062 h 6481"/>
              <a:gd name="T68" fmla="*/ 6703 w 9147"/>
              <a:gd name="T69" fmla="*/ 5142 h 6481"/>
              <a:gd name="T70" fmla="*/ 6101 w 9147"/>
              <a:gd name="T71" fmla="*/ 4995 h 6481"/>
              <a:gd name="T72" fmla="*/ 5995 w 9147"/>
              <a:gd name="T73" fmla="*/ 4727 h 6481"/>
              <a:gd name="T74" fmla="*/ 5784 w 9147"/>
              <a:gd name="T75" fmla="*/ 3975 h 6481"/>
              <a:gd name="T76" fmla="*/ 5800 w 9147"/>
              <a:gd name="T77" fmla="*/ 3186 h 6481"/>
              <a:gd name="T78" fmla="*/ 5913 w 9147"/>
              <a:gd name="T79" fmla="*/ 2681 h 6481"/>
              <a:gd name="T80" fmla="*/ 6165 w 9147"/>
              <a:gd name="T81" fmla="*/ 2379 h 6481"/>
              <a:gd name="T82" fmla="*/ 5565 w 9147"/>
              <a:gd name="T83" fmla="*/ 2060 h 6481"/>
              <a:gd name="T84" fmla="*/ 5275 w 9147"/>
              <a:gd name="T85" fmla="*/ 1145 h 6481"/>
              <a:gd name="T86" fmla="*/ 4618 w 9147"/>
              <a:gd name="T87" fmla="*/ 1319 h 6481"/>
              <a:gd name="T88" fmla="*/ 4043 w 9147"/>
              <a:gd name="T89" fmla="*/ 528 h 6481"/>
              <a:gd name="T90" fmla="*/ 2476 w 9147"/>
              <a:gd name="T91" fmla="*/ 485 h 6481"/>
              <a:gd name="T92" fmla="*/ 833 w 9147"/>
              <a:gd name="T93" fmla="*/ 179 h 6481"/>
              <a:gd name="T94" fmla="*/ 869 w 9147"/>
              <a:gd name="T95" fmla="*/ 835 h 6481"/>
              <a:gd name="T96" fmla="*/ 1222 w 9147"/>
              <a:gd name="T97" fmla="*/ 1479 h 6481"/>
              <a:gd name="T98" fmla="*/ 1181 w 9147"/>
              <a:gd name="T99" fmla="*/ 1871 h 6481"/>
              <a:gd name="T100" fmla="*/ 1069 w 9147"/>
              <a:gd name="T101" fmla="*/ 1992 h 6481"/>
              <a:gd name="T102" fmla="*/ 1356 w 9147"/>
              <a:gd name="T103" fmla="*/ 2046 h 6481"/>
              <a:gd name="T104" fmla="*/ 1433 w 9147"/>
              <a:gd name="T105" fmla="*/ 2812 h 6481"/>
              <a:gd name="T106" fmla="*/ 22 w 9147"/>
              <a:gd name="T107" fmla="*/ 1348 h 6481"/>
              <a:gd name="T108" fmla="*/ 2694 w 9147"/>
              <a:gd name="T109" fmla="*/ 2753 h 6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147" h="6481">
                <a:moveTo>
                  <a:pt x="8932" y="4445"/>
                </a:moveTo>
                <a:cubicBezTo>
                  <a:pt x="8972" y="4414"/>
                  <a:pt x="9009" y="4373"/>
                  <a:pt x="9030" y="4326"/>
                </a:cubicBezTo>
                <a:cubicBezTo>
                  <a:pt x="8993" y="4360"/>
                  <a:pt x="8903" y="4363"/>
                  <a:pt x="8932" y="4445"/>
                </a:cubicBezTo>
                <a:close/>
                <a:moveTo>
                  <a:pt x="7341" y="5021"/>
                </a:moveTo>
                <a:cubicBezTo>
                  <a:pt x="7383" y="5030"/>
                  <a:pt x="7411" y="4986"/>
                  <a:pt x="7448" y="4976"/>
                </a:cubicBezTo>
                <a:cubicBezTo>
                  <a:pt x="7409" y="4971"/>
                  <a:pt x="7372" y="5004"/>
                  <a:pt x="7341" y="5021"/>
                </a:cubicBezTo>
                <a:close/>
                <a:moveTo>
                  <a:pt x="2938" y="3934"/>
                </a:moveTo>
                <a:cubicBezTo>
                  <a:pt x="2935" y="3960"/>
                  <a:pt x="2951" y="3976"/>
                  <a:pt x="2976" y="3976"/>
                </a:cubicBezTo>
                <a:cubicBezTo>
                  <a:pt x="2977" y="3952"/>
                  <a:pt x="2962" y="3935"/>
                  <a:pt x="2938" y="3934"/>
                </a:cubicBezTo>
                <a:close/>
                <a:moveTo>
                  <a:pt x="2721" y="2735"/>
                </a:moveTo>
                <a:cubicBezTo>
                  <a:pt x="2710" y="2758"/>
                  <a:pt x="2715" y="2778"/>
                  <a:pt x="2736" y="2794"/>
                </a:cubicBezTo>
                <a:cubicBezTo>
                  <a:pt x="2742" y="2772"/>
                  <a:pt x="2737" y="2752"/>
                  <a:pt x="2721" y="2735"/>
                </a:cubicBezTo>
                <a:close/>
                <a:moveTo>
                  <a:pt x="2145" y="3064"/>
                </a:moveTo>
                <a:cubicBezTo>
                  <a:pt x="2150" y="3040"/>
                  <a:pt x="2140" y="3017"/>
                  <a:pt x="2121" y="3002"/>
                </a:cubicBezTo>
                <a:cubicBezTo>
                  <a:pt x="2121" y="3026"/>
                  <a:pt x="2129" y="3047"/>
                  <a:pt x="2145" y="3064"/>
                </a:cubicBezTo>
                <a:close/>
                <a:moveTo>
                  <a:pt x="1934" y="2711"/>
                </a:moveTo>
                <a:cubicBezTo>
                  <a:pt x="1928" y="2742"/>
                  <a:pt x="1936" y="2773"/>
                  <a:pt x="1952" y="2800"/>
                </a:cubicBezTo>
                <a:cubicBezTo>
                  <a:pt x="1991" y="2773"/>
                  <a:pt x="1966" y="2730"/>
                  <a:pt x="1934" y="2711"/>
                </a:cubicBezTo>
                <a:close/>
                <a:moveTo>
                  <a:pt x="1911" y="2370"/>
                </a:moveTo>
                <a:cubicBezTo>
                  <a:pt x="1869" y="2375"/>
                  <a:pt x="1854" y="2413"/>
                  <a:pt x="1854" y="2450"/>
                </a:cubicBezTo>
                <a:cubicBezTo>
                  <a:pt x="1867" y="2419"/>
                  <a:pt x="1912" y="2408"/>
                  <a:pt x="1911" y="2370"/>
                </a:cubicBezTo>
                <a:close/>
                <a:moveTo>
                  <a:pt x="1804" y="1414"/>
                </a:moveTo>
                <a:cubicBezTo>
                  <a:pt x="1851" y="1363"/>
                  <a:pt x="1843" y="1298"/>
                  <a:pt x="1869" y="1238"/>
                </a:cubicBezTo>
                <a:cubicBezTo>
                  <a:pt x="1786" y="1250"/>
                  <a:pt x="1789" y="1326"/>
                  <a:pt x="1741" y="1378"/>
                </a:cubicBezTo>
                <a:cubicBezTo>
                  <a:pt x="1762" y="1391"/>
                  <a:pt x="1783" y="1402"/>
                  <a:pt x="1804" y="1414"/>
                </a:cubicBezTo>
                <a:close/>
                <a:moveTo>
                  <a:pt x="1492" y="2916"/>
                </a:moveTo>
                <a:cubicBezTo>
                  <a:pt x="1516" y="2939"/>
                  <a:pt x="1536" y="2969"/>
                  <a:pt x="1572" y="2972"/>
                </a:cubicBezTo>
                <a:cubicBezTo>
                  <a:pt x="1561" y="2938"/>
                  <a:pt x="1529" y="2911"/>
                  <a:pt x="1492" y="2916"/>
                </a:cubicBezTo>
                <a:close/>
                <a:moveTo>
                  <a:pt x="1575" y="1319"/>
                </a:moveTo>
                <a:cubicBezTo>
                  <a:pt x="1583" y="1283"/>
                  <a:pt x="1559" y="1131"/>
                  <a:pt x="1512" y="1129"/>
                </a:cubicBezTo>
                <a:cubicBezTo>
                  <a:pt x="1442" y="1125"/>
                  <a:pt x="1563" y="1308"/>
                  <a:pt x="1575" y="1319"/>
                </a:cubicBezTo>
                <a:close/>
                <a:moveTo>
                  <a:pt x="1433" y="2812"/>
                </a:moveTo>
                <a:cubicBezTo>
                  <a:pt x="1427" y="2835"/>
                  <a:pt x="1429" y="2846"/>
                  <a:pt x="1452" y="2842"/>
                </a:cubicBezTo>
                <a:cubicBezTo>
                  <a:pt x="1439" y="2866"/>
                  <a:pt x="1457" y="2891"/>
                  <a:pt x="1477" y="2907"/>
                </a:cubicBezTo>
                <a:cubicBezTo>
                  <a:pt x="1444" y="2864"/>
                  <a:pt x="1460" y="2812"/>
                  <a:pt x="1479" y="2762"/>
                </a:cubicBezTo>
                <a:cubicBezTo>
                  <a:pt x="1475" y="2780"/>
                  <a:pt x="1473" y="2798"/>
                  <a:pt x="1472" y="2818"/>
                </a:cubicBezTo>
                <a:cubicBezTo>
                  <a:pt x="1480" y="2799"/>
                  <a:pt x="1487" y="2779"/>
                  <a:pt x="1492" y="2759"/>
                </a:cubicBezTo>
                <a:cubicBezTo>
                  <a:pt x="1470" y="2843"/>
                  <a:pt x="1562" y="2878"/>
                  <a:pt x="1600" y="2937"/>
                </a:cubicBezTo>
                <a:cubicBezTo>
                  <a:pt x="1645" y="3008"/>
                  <a:pt x="1730" y="3035"/>
                  <a:pt x="1784" y="3095"/>
                </a:cubicBezTo>
                <a:cubicBezTo>
                  <a:pt x="1821" y="3137"/>
                  <a:pt x="1844" y="3191"/>
                  <a:pt x="1887" y="3228"/>
                </a:cubicBezTo>
                <a:cubicBezTo>
                  <a:pt x="1914" y="3250"/>
                  <a:pt x="1942" y="3274"/>
                  <a:pt x="1958" y="3307"/>
                </a:cubicBezTo>
                <a:cubicBezTo>
                  <a:pt x="1979" y="3350"/>
                  <a:pt x="1952" y="3466"/>
                  <a:pt x="2004" y="3489"/>
                </a:cubicBezTo>
                <a:cubicBezTo>
                  <a:pt x="2043" y="3506"/>
                  <a:pt x="2149" y="3422"/>
                  <a:pt x="2178" y="3395"/>
                </a:cubicBezTo>
                <a:cubicBezTo>
                  <a:pt x="2251" y="3326"/>
                  <a:pt x="2170" y="3287"/>
                  <a:pt x="2146" y="3231"/>
                </a:cubicBezTo>
                <a:cubicBezTo>
                  <a:pt x="2135" y="3206"/>
                  <a:pt x="2139" y="3117"/>
                  <a:pt x="2122" y="3103"/>
                </a:cubicBezTo>
                <a:cubicBezTo>
                  <a:pt x="2090" y="3077"/>
                  <a:pt x="2028" y="3023"/>
                  <a:pt x="2012" y="2984"/>
                </a:cubicBezTo>
                <a:cubicBezTo>
                  <a:pt x="1999" y="3000"/>
                  <a:pt x="1998" y="3020"/>
                  <a:pt x="1987" y="3036"/>
                </a:cubicBezTo>
                <a:cubicBezTo>
                  <a:pt x="1977" y="3050"/>
                  <a:pt x="1918" y="3047"/>
                  <a:pt x="1985" y="3041"/>
                </a:cubicBezTo>
                <a:cubicBezTo>
                  <a:pt x="1884" y="3051"/>
                  <a:pt x="1851" y="2919"/>
                  <a:pt x="1900" y="2849"/>
                </a:cubicBezTo>
                <a:cubicBezTo>
                  <a:pt x="1956" y="2768"/>
                  <a:pt x="1845" y="2777"/>
                  <a:pt x="1878" y="2563"/>
                </a:cubicBezTo>
                <a:cubicBezTo>
                  <a:pt x="1777" y="2586"/>
                  <a:pt x="1893" y="2101"/>
                  <a:pt x="1742" y="2076"/>
                </a:cubicBezTo>
                <a:cubicBezTo>
                  <a:pt x="1748" y="2108"/>
                  <a:pt x="1766" y="2171"/>
                  <a:pt x="1736" y="2197"/>
                </a:cubicBezTo>
                <a:cubicBezTo>
                  <a:pt x="1733" y="2151"/>
                  <a:pt x="1694" y="2044"/>
                  <a:pt x="1739" y="2010"/>
                </a:cubicBezTo>
                <a:cubicBezTo>
                  <a:pt x="1661" y="1966"/>
                  <a:pt x="1669" y="1856"/>
                  <a:pt x="1604" y="1795"/>
                </a:cubicBezTo>
                <a:cubicBezTo>
                  <a:pt x="1556" y="1749"/>
                  <a:pt x="1571" y="1601"/>
                  <a:pt x="1595" y="1547"/>
                </a:cubicBezTo>
                <a:cubicBezTo>
                  <a:pt x="1606" y="1523"/>
                  <a:pt x="1560" y="1513"/>
                  <a:pt x="1549" y="1502"/>
                </a:cubicBezTo>
                <a:cubicBezTo>
                  <a:pt x="1531" y="1486"/>
                  <a:pt x="1526" y="1294"/>
                  <a:pt x="1451" y="1351"/>
                </a:cubicBezTo>
                <a:cubicBezTo>
                  <a:pt x="1467" y="1047"/>
                  <a:pt x="1189" y="1067"/>
                  <a:pt x="1282" y="833"/>
                </a:cubicBezTo>
                <a:cubicBezTo>
                  <a:pt x="1302" y="782"/>
                  <a:pt x="1306" y="725"/>
                  <a:pt x="1317" y="671"/>
                </a:cubicBezTo>
                <a:cubicBezTo>
                  <a:pt x="1327" y="622"/>
                  <a:pt x="1291" y="575"/>
                  <a:pt x="1315" y="527"/>
                </a:cubicBezTo>
                <a:cubicBezTo>
                  <a:pt x="1339" y="480"/>
                  <a:pt x="1373" y="427"/>
                  <a:pt x="1393" y="379"/>
                </a:cubicBezTo>
                <a:cubicBezTo>
                  <a:pt x="1408" y="340"/>
                  <a:pt x="1365" y="305"/>
                  <a:pt x="1362" y="268"/>
                </a:cubicBezTo>
                <a:cubicBezTo>
                  <a:pt x="1405" y="318"/>
                  <a:pt x="1461" y="333"/>
                  <a:pt x="1503" y="381"/>
                </a:cubicBezTo>
                <a:cubicBezTo>
                  <a:pt x="1592" y="485"/>
                  <a:pt x="1619" y="399"/>
                  <a:pt x="1658" y="402"/>
                </a:cubicBezTo>
                <a:cubicBezTo>
                  <a:pt x="1747" y="409"/>
                  <a:pt x="1674" y="484"/>
                  <a:pt x="1730" y="504"/>
                </a:cubicBezTo>
                <a:cubicBezTo>
                  <a:pt x="1765" y="516"/>
                  <a:pt x="1831" y="516"/>
                  <a:pt x="1848" y="556"/>
                </a:cubicBezTo>
                <a:cubicBezTo>
                  <a:pt x="1859" y="580"/>
                  <a:pt x="1804" y="661"/>
                  <a:pt x="1796" y="693"/>
                </a:cubicBezTo>
                <a:cubicBezTo>
                  <a:pt x="1780" y="762"/>
                  <a:pt x="1828" y="824"/>
                  <a:pt x="1824" y="893"/>
                </a:cubicBezTo>
                <a:cubicBezTo>
                  <a:pt x="1818" y="978"/>
                  <a:pt x="1818" y="1026"/>
                  <a:pt x="1840" y="1111"/>
                </a:cubicBezTo>
                <a:cubicBezTo>
                  <a:pt x="1846" y="1136"/>
                  <a:pt x="1829" y="1249"/>
                  <a:pt x="1881" y="1209"/>
                </a:cubicBezTo>
                <a:cubicBezTo>
                  <a:pt x="1898" y="1271"/>
                  <a:pt x="1860" y="1323"/>
                  <a:pt x="1909" y="1377"/>
                </a:cubicBezTo>
                <a:cubicBezTo>
                  <a:pt x="1937" y="1409"/>
                  <a:pt x="1930" y="1477"/>
                  <a:pt x="1955" y="1515"/>
                </a:cubicBezTo>
                <a:cubicBezTo>
                  <a:pt x="1972" y="1539"/>
                  <a:pt x="2006" y="1540"/>
                  <a:pt x="2018" y="1570"/>
                </a:cubicBezTo>
                <a:cubicBezTo>
                  <a:pt x="2029" y="1599"/>
                  <a:pt x="2036" y="1640"/>
                  <a:pt x="2055" y="1665"/>
                </a:cubicBezTo>
                <a:cubicBezTo>
                  <a:pt x="2078" y="1694"/>
                  <a:pt x="2138" y="1696"/>
                  <a:pt x="2140" y="1740"/>
                </a:cubicBezTo>
                <a:cubicBezTo>
                  <a:pt x="2145" y="1724"/>
                  <a:pt x="2154" y="1710"/>
                  <a:pt x="2166" y="1699"/>
                </a:cubicBezTo>
                <a:cubicBezTo>
                  <a:pt x="2157" y="1724"/>
                  <a:pt x="2224" y="1734"/>
                  <a:pt x="2252" y="1737"/>
                </a:cubicBezTo>
                <a:cubicBezTo>
                  <a:pt x="2194" y="1737"/>
                  <a:pt x="2197" y="1892"/>
                  <a:pt x="2200" y="1938"/>
                </a:cubicBezTo>
                <a:cubicBezTo>
                  <a:pt x="2202" y="1981"/>
                  <a:pt x="2301" y="1992"/>
                  <a:pt x="2331" y="2000"/>
                </a:cubicBezTo>
                <a:cubicBezTo>
                  <a:pt x="2375" y="2012"/>
                  <a:pt x="2333" y="2111"/>
                  <a:pt x="2369" y="2143"/>
                </a:cubicBezTo>
                <a:cubicBezTo>
                  <a:pt x="2402" y="2173"/>
                  <a:pt x="2434" y="2140"/>
                  <a:pt x="2464" y="2158"/>
                </a:cubicBezTo>
                <a:cubicBezTo>
                  <a:pt x="2503" y="2181"/>
                  <a:pt x="2508" y="2230"/>
                  <a:pt x="2493" y="2269"/>
                </a:cubicBezTo>
                <a:cubicBezTo>
                  <a:pt x="2530" y="2244"/>
                  <a:pt x="2535" y="2270"/>
                  <a:pt x="2528" y="2301"/>
                </a:cubicBezTo>
                <a:cubicBezTo>
                  <a:pt x="2510" y="2265"/>
                  <a:pt x="2484" y="2308"/>
                  <a:pt x="2472" y="2331"/>
                </a:cubicBezTo>
                <a:cubicBezTo>
                  <a:pt x="2480" y="2275"/>
                  <a:pt x="2388" y="2395"/>
                  <a:pt x="2392" y="2512"/>
                </a:cubicBezTo>
                <a:cubicBezTo>
                  <a:pt x="2391" y="2478"/>
                  <a:pt x="2404" y="2472"/>
                  <a:pt x="2431" y="2494"/>
                </a:cubicBezTo>
                <a:cubicBezTo>
                  <a:pt x="2420" y="2502"/>
                  <a:pt x="2409" y="2508"/>
                  <a:pt x="2398" y="2515"/>
                </a:cubicBezTo>
                <a:cubicBezTo>
                  <a:pt x="2455" y="2528"/>
                  <a:pt x="2478" y="2554"/>
                  <a:pt x="2523" y="2512"/>
                </a:cubicBezTo>
                <a:cubicBezTo>
                  <a:pt x="2518" y="2546"/>
                  <a:pt x="2472" y="2549"/>
                  <a:pt x="2481" y="2586"/>
                </a:cubicBezTo>
                <a:cubicBezTo>
                  <a:pt x="2504" y="2579"/>
                  <a:pt x="2525" y="2567"/>
                  <a:pt x="2543" y="2551"/>
                </a:cubicBezTo>
                <a:cubicBezTo>
                  <a:pt x="2561" y="2569"/>
                  <a:pt x="2557" y="2596"/>
                  <a:pt x="2573" y="2615"/>
                </a:cubicBezTo>
                <a:cubicBezTo>
                  <a:pt x="2603" y="2627"/>
                  <a:pt x="2600" y="2629"/>
                  <a:pt x="2564" y="2622"/>
                </a:cubicBezTo>
                <a:cubicBezTo>
                  <a:pt x="2592" y="2631"/>
                  <a:pt x="2613" y="2654"/>
                  <a:pt x="2638" y="2667"/>
                </a:cubicBezTo>
                <a:cubicBezTo>
                  <a:pt x="2675" y="2686"/>
                  <a:pt x="2683" y="2647"/>
                  <a:pt x="2683" y="2699"/>
                </a:cubicBezTo>
                <a:cubicBezTo>
                  <a:pt x="2764" y="2665"/>
                  <a:pt x="2759" y="2793"/>
                  <a:pt x="2743" y="2838"/>
                </a:cubicBezTo>
                <a:cubicBezTo>
                  <a:pt x="2721" y="2899"/>
                  <a:pt x="2817" y="2952"/>
                  <a:pt x="2873" y="2946"/>
                </a:cubicBezTo>
                <a:cubicBezTo>
                  <a:pt x="2856" y="3001"/>
                  <a:pt x="2828" y="2958"/>
                  <a:pt x="2793" y="2943"/>
                </a:cubicBezTo>
                <a:cubicBezTo>
                  <a:pt x="2921" y="3045"/>
                  <a:pt x="3001" y="3153"/>
                  <a:pt x="3075" y="3298"/>
                </a:cubicBezTo>
                <a:cubicBezTo>
                  <a:pt x="3139" y="3423"/>
                  <a:pt x="3277" y="3543"/>
                  <a:pt x="3292" y="3687"/>
                </a:cubicBezTo>
                <a:cubicBezTo>
                  <a:pt x="3302" y="3773"/>
                  <a:pt x="3241" y="3853"/>
                  <a:pt x="3371" y="4016"/>
                </a:cubicBezTo>
                <a:cubicBezTo>
                  <a:pt x="3416" y="4071"/>
                  <a:pt x="3258" y="4219"/>
                  <a:pt x="3244" y="4264"/>
                </a:cubicBezTo>
                <a:cubicBezTo>
                  <a:pt x="3268" y="4259"/>
                  <a:pt x="3335" y="4286"/>
                  <a:pt x="3305" y="4319"/>
                </a:cubicBezTo>
                <a:cubicBezTo>
                  <a:pt x="3274" y="4354"/>
                  <a:pt x="3231" y="4342"/>
                  <a:pt x="3193" y="4365"/>
                </a:cubicBezTo>
                <a:cubicBezTo>
                  <a:pt x="3114" y="4414"/>
                  <a:pt x="3226" y="4647"/>
                  <a:pt x="3265" y="4686"/>
                </a:cubicBezTo>
                <a:cubicBezTo>
                  <a:pt x="3290" y="4710"/>
                  <a:pt x="3283" y="4747"/>
                  <a:pt x="3308" y="4770"/>
                </a:cubicBezTo>
                <a:cubicBezTo>
                  <a:pt x="3356" y="4813"/>
                  <a:pt x="3494" y="4841"/>
                  <a:pt x="3505" y="4896"/>
                </a:cubicBezTo>
                <a:cubicBezTo>
                  <a:pt x="3557" y="4932"/>
                  <a:pt x="3606" y="4934"/>
                  <a:pt x="3640" y="4993"/>
                </a:cubicBezTo>
                <a:cubicBezTo>
                  <a:pt x="3721" y="5134"/>
                  <a:pt x="3717" y="5152"/>
                  <a:pt x="3924" y="5226"/>
                </a:cubicBezTo>
                <a:cubicBezTo>
                  <a:pt x="3968" y="5242"/>
                  <a:pt x="4049" y="5275"/>
                  <a:pt x="4096" y="5266"/>
                </a:cubicBezTo>
                <a:cubicBezTo>
                  <a:pt x="4128" y="5260"/>
                  <a:pt x="4162" y="5250"/>
                  <a:pt x="4189" y="5275"/>
                </a:cubicBezTo>
                <a:cubicBezTo>
                  <a:pt x="4258" y="5337"/>
                  <a:pt x="4299" y="5420"/>
                  <a:pt x="4376" y="5480"/>
                </a:cubicBezTo>
                <a:cubicBezTo>
                  <a:pt x="4470" y="5551"/>
                  <a:pt x="4576" y="5578"/>
                  <a:pt x="4682" y="5625"/>
                </a:cubicBezTo>
                <a:cubicBezTo>
                  <a:pt x="4728" y="5645"/>
                  <a:pt x="4760" y="5681"/>
                  <a:pt x="4804" y="5702"/>
                </a:cubicBezTo>
                <a:cubicBezTo>
                  <a:pt x="4876" y="5738"/>
                  <a:pt x="5035" y="5741"/>
                  <a:pt x="5090" y="5788"/>
                </a:cubicBezTo>
                <a:cubicBezTo>
                  <a:pt x="5120" y="5814"/>
                  <a:pt x="5129" y="5848"/>
                  <a:pt x="5170" y="5863"/>
                </a:cubicBezTo>
                <a:cubicBezTo>
                  <a:pt x="5219" y="5881"/>
                  <a:pt x="5260" y="5889"/>
                  <a:pt x="5301" y="5925"/>
                </a:cubicBezTo>
                <a:cubicBezTo>
                  <a:pt x="5421" y="6031"/>
                  <a:pt x="5445" y="5953"/>
                  <a:pt x="5612" y="6044"/>
                </a:cubicBezTo>
                <a:cubicBezTo>
                  <a:pt x="5680" y="6080"/>
                  <a:pt x="5710" y="6089"/>
                  <a:pt x="5780" y="6075"/>
                </a:cubicBezTo>
                <a:cubicBezTo>
                  <a:pt x="5872" y="6057"/>
                  <a:pt x="5947" y="6016"/>
                  <a:pt x="6038" y="5989"/>
                </a:cubicBezTo>
                <a:cubicBezTo>
                  <a:pt x="6138" y="5959"/>
                  <a:pt x="6191" y="5892"/>
                  <a:pt x="6302" y="5885"/>
                </a:cubicBezTo>
                <a:cubicBezTo>
                  <a:pt x="6282" y="5875"/>
                  <a:pt x="6262" y="5871"/>
                  <a:pt x="6240" y="5873"/>
                </a:cubicBezTo>
                <a:cubicBezTo>
                  <a:pt x="6249" y="5820"/>
                  <a:pt x="6317" y="5797"/>
                  <a:pt x="6311" y="5870"/>
                </a:cubicBezTo>
                <a:cubicBezTo>
                  <a:pt x="6326" y="5851"/>
                  <a:pt x="6346" y="5843"/>
                  <a:pt x="6370" y="5846"/>
                </a:cubicBezTo>
                <a:cubicBezTo>
                  <a:pt x="6362" y="5868"/>
                  <a:pt x="6344" y="5885"/>
                  <a:pt x="6323" y="5894"/>
                </a:cubicBezTo>
                <a:cubicBezTo>
                  <a:pt x="6406" y="5891"/>
                  <a:pt x="6480" y="5928"/>
                  <a:pt x="6551" y="5965"/>
                </a:cubicBezTo>
                <a:cubicBezTo>
                  <a:pt x="6529" y="5932"/>
                  <a:pt x="6413" y="5911"/>
                  <a:pt x="6421" y="5864"/>
                </a:cubicBezTo>
                <a:cubicBezTo>
                  <a:pt x="6543" y="5905"/>
                  <a:pt x="6592" y="5982"/>
                  <a:pt x="6683" y="6065"/>
                </a:cubicBezTo>
                <a:cubicBezTo>
                  <a:pt x="6728" y="6106"/>
                  <a:pt x="6758" y="6158"/>
                  <a:pt x="6800" y="6200"/>
                </a:cubicBezTo>
                <a:cubicBezTo>
                  <a:pt x="6829" y="6228"/>
                  <a:pt x="6882" y="6245"/>
                  <a:pt x="6893" y="6288"/>
                </a:cubicBezTo>
                <a:cubicBezTo>
                  <a:pt x="6840" y="6210"/>
                  <a:pt x="6917" y="6356"/>
                  <a:pt x="6933" y="6377"/>
                </a:cubicBezTo>
                <a:cubicBezTo>
                  <a:pt x="6962" y="6413"/>
                  <a:pt x="6994" y="6445"/>
                  <a:pt x="7023" y="6481"/>
                </a:cubicBezTo>
                <a:cubicBezTo>
                  <a:pt x="7055" y="6443"/>
                  <a:pt x="7051" y="6400"/>
                  <a:pt x="7063" y="6351"/>
                </a:cubicBezTo>
                <a:cubicBezTo>
                  <a:pt x="7069" y="6328"/>
                  <a:pt x="7101" y="6312"/>
                  <a:pt x="7094" y="6286"/>
                </a:cubicBezTo>
                <a:cubicBezTo>
                  <a:pt x="7081" y="6238"/>
                  <a:pt x="7082" y="6230"/>
                  <a:pt x="7110" y="6184"/>
                </a:cubicBezTo>
                <a:cubicBezTo>
                  <a:pt x="7188" y="6053"/>
                  <a:pt x="7196" y="5953"/>
                  <a:pt x="7255" y="5934"/>
                </a:cubicBezTo>
                <a:cubicBezTo>
                  <a:pt x="7322" y="5913"/>
                  <a:pt x="7626" y="5976"/>
                  <a:pt x="7653" y="5931"/>
                </a:cubicBezTo>
                <a:cubicBezTo>
                  <a:pt x="7660" y="5922"/>
                  <a:pt x="7676" y="5806"/>
                  <a:pt x="7668" y="5805"/>
                </a:cubicBezTo>
                <a:cubicBezTo>
                  <a:pt x="7646" y="5794"/>
                  <a:pt x="7619" y="5788"/>
                  <a:pt x="7614" y="5762"/>
                </a:cubicBezTo>
                <a:cubicBezTo>
                  <a:pt x="7599" y="5685"/>
                  <a:pt x="7573" y="5699"/>
                  <a:pt x="7511" y="5643"/>
                </a:cubicBezTo>
                <a:cubicBezTo>
                  <a:pt x="7469" y="5606"/>
                  <a:pt x="7436" y="5557"/>
                  <a:pt x="7397" y="5517"/>
                </a:cubicBezTo>
                <a:cubicBezTo>
                  <a:pt x="7439" y="5517"/>
                  <a:pt x="7512" y="5535"/>
                  <a:pt x="7537" y="5490"/>
                </a:cubicBezTo>
                <a:cubicBezTo>
                  <a:pt x="7562" y="5443"/>
                  <a:pt x="7531" y="5371"/>
                  <a:pt x="7566" y="5329"/>
                </a:cubicBezTo>
                <a:cubicBezTo>
                  <a:pt x="7604" y="5285"/>
                  <a:pt x="7773" y="5315"/>
                  <a:pt x="7828" y="5315"/>
                </a:cubicBezTo>
                <a:lnTo>
                  <a:pt x="8139" y="5315"/>
                </a:lnTo>
                <a:cubicBezTo>
                  <a:pt x="8146" y="5301"/>
                  <a:pt x="8175" y="5227"/>
                  <a:pt x="8234" y="5294"/>
                </a:cubicBezTo>
                <a:cubicBezTo>
                  <a:pt x="8372" y="5035"/>
                  <a:pt x="8369" y="5113"/>
                  <a:pt x="8442" y="5061"/>
                </a:cubicBezTo>
                <a:cubicBezTo>
                  <a:pt x="8476" y="5037"/>
                  <a:pt x="8451" y="5015"/>
                  <a:pt x="8528" y="4961"/>
                </a:cubicBezTo>
                <a:cubicBezTo>
                  <a:pt x="8544" y="5046"/>
                  <a:pt x="8492" y="5104"/>
                  <a:pt x="8561" y="5181"/>
                </a:cubicBezTo>
                <a:cubicBezTo>
                  <a:pt x="8563" y="5124"/>
                  <a:pt x="8621" y="5023"/>
                  <a:pt x="8646" y="4972"/>
                </a:cubicBezTo>
                <a:cubicBezTo>
                  <a:pt x="8678" y="4910"/>
                  <a:pt x="8690" y="4838"/>
                  <a:pt x="8730" y="4780"/>
                </a:cubicBezTo>
                <a:cubicBezTo>
                  <a:pt x="8705" y="4780"/>
                  <a:pt x="8686" y="4797"/>
                  <a:pt x="8677" y="4819"/>
                </a:cubicBezTo>
                <a:cubicBezTo>
                  <a:pt x="8644" y="4772"/>
                  <a:pt x="8834" y="4679"/>
                  <a:pt x="8686" y="4697"/>
                </a:cubicBezTo>
                <a:cubicBezTo>
                  <a:pt x="8692" y="4649"/>
                  <a:pt x="8775" y="4606"/>
                  <a:pt x="8763" y="4558"/>
                </a:cubicBezTo>
                <a:cubicBezTo>
                  <a:pt x="8788" y="4612"/>
                  <a:pt x="8772" y="4514"/>
                  <a:pt x="8781" y="4489"/>
                </a:cubicBezTo>
                <a:cubicBezTo>
                  <a:pt x="8821" y="4376"/>
                  <a:pt x="8978" y="4305"/>
                  <a:pt x="9026" y="4183"/>
                </a:cubicBezTo>
                <a:cubicBezTo>
                  <a:pt x="9147" y="3874"/>
                  <a:pt x="8784" y="3997"/>
                  <a:pt x="8891" y="4026"/>
                </a:cubicBezTo>
                <a:cubicBezTo>
                  <a:pt x="8846" y="4014"/>
                  <a:pt x="8799" y="3984"/>
                  <a:pt x="8751" y="3997"/>
                </a:cubicBezTo>
                <a:cubicBezTo>
                  <a:pt x="8771" y="3997"/>
                  <a:pt x="8790" y="4001"/>
                  <a:pt x="8808" y="4008"/>
                </a:cubicBezTo>
                <a:cubicBezTo>
                  <a:pt x="8702" y="3998"/>
                  <a:pt x="8611" y="3954"/>
                  <a:pt x="8504" y="3993"/>
                </a:cubicBezTo>
                <a:cubicBezTo>
                  <a:pt x="8423" y="4023"/>
                  <a:pt x="8354" y="4046"/>
                  <a:pt x="8267" y="4056"/>
                </a:cubicBezTo>
                <a:cubicBezTo>
                  <a:pt x="8147" y="4070"/>
                  <a:pt x="7959" y="4095"/>
                  <a:pt x="7911" y="4228"/>
                </a:cubicBezTo>
                <a:cubicBezTo>
                  <a:pt x="7920" y="4218"/>
                  <a:pt x="7928" y="4207"/>
                  <a:pt x="7935" y="4195"/>
                </a:cubicBezTo>
                <a:cubicBezTo>
                  <a:pt x="7912" y="4283"/>
                  <a:pt x="7863" y="4351"/>
                  <a:pt x="7852" y="4445"/>
                </a:cubicBezTo>
                <a:cubicBezTo>
                  <a:pt x="7848" y="4484"/>
                  <a:pt x="7855" y="4530"/>
                  <a:pt x="7828" y="4563"/>
                </a:cubicBezTo>
                <a:cubicBezTo>
                  <a:pt x="7803" y="4597"/>
                  <a:pt x="7768" y="4615"/>
                  <a:pt x="7749" y="4654"/>
                </a:cubicBezTo>
                <a:cubicBezTo>
                  <a:pt x="7712" y="4730"/>
                  <a:pt x="7713" y="4799"/>
                  <a:pt x="7632" y="4846"/>
                </a:cubicBezTo>
                <a:cubicBezTo>
                  <a:pt x="7574" y="4880"/>
                  <a:pt x="7493" y="4903"/>
                  <a:pt x="7457" y="4964"/>
                </a:cubicBezTo>
                <a:cubicBezTo>
                  <a:pt x="7488" y="4950"/>
                  <a:pt x="7516" y="4931"/>
                  <a:pt x="7546" y="4914"/>
                </a:cubicBezTo>
                <a:cubicBezTo>
                  <a:pt x="7524" y="4929"/>
                  <a:pt x="7503" y="4945"/>
                  <a:pt x="7483" y="4961"/>
                </a:cubicBezTo>
                <a:cubicBezTo>
                  <a:pt x="7575" y="4968"/>
                  <a:pt x="7492" y="5048"/>
                  <a:pt x="7455" y="5062"/>
                </a:cubicBezTo>
                <a:cubicBezTo>
                  <a:pt x="7448" y="5072"/>
                  <a:pt x="7443" y="5083"/>
                  <a:pt x="7439" y="5095"/>
                </a:cubicBezTo>
                <a:cubicBezTo>
                  <a:pt x="7404" y="5094"/>
                  <a:pt x="7353" y="5078"/>
                  <a:pt x="7326" y="5101"/>
                </a:cubicBezTo>
                <a:cubicBezTo>
                  <a:pt x="7335" y="5072"/>
                  <a:pt x="7270" y="5015"/>
                  <a:pt x="7335" y="5027"/>
                </a:cubicBezTo>
                <a:cubicBezTo>
                  <a:pt x="7303" y="4961"/>
                  <a:pt x="7058" y="5006"/>
                  <a:pt x="7077" y="5089"/>
                </a:cubicBezTo>
                <a:cubicBezTo>
                  <a:pt x="7067" y="5043"/>
                  <a:pt x="6744" y="5118"/>
                  <a:pt x="6703" y="5142"/>
                </a:cubicBezTo>
                <a:cubicBezTo>
                  <a:pt x="6732" y="5130"/>
                  <a:pt x="6756" y="5124"/>
                  <a:pt x="6787" y="5116"/>
                </a:cubicBezTo>
                <a:cubicBezTo>
                  <a:pt x="6749" y="5157"/>
                  <a:pt x="6666" y="5168"/>
                  <a:pt x="6615" y="5181"/>
                </a:cubicBezTo>
                <a:cubicBezTo>
                  <a:pt x="6532" y="5202"/>
                  <a:pt x="6491" y="5207"/>
                  <a:pt x="6452" y="5134"/>
                </a:cubicBezTo>
                <a:cubicBezTo>
                  <a:pt x="6357" y="4958"/>
                  <a:pt x="6198" y="5012"/>
                  <a:pt x="6129" y="4973"/>
                </a:cubicBezTo>
                <a:cubicBezTo>
                  <a:pt x="6126" y="4989"/>
                  <a:pt x="6117" y="4996"/>
                  <a:pt x="6101" y="4995"/>
                </a:cubicBezTo>
                <a:cubicBezTo>
                  <a:pt x="6068" y="5013"/>
                  <a:pt x="6106" y="5060"/>
                  <a:pt x="6052" y="5059"/>
                </a:cubicBezTo>
                <a:cubicBezTo>
                  <a:pt x="6070" y="5038"/>
                  <a:pt x="6123" y="4970"/>
                  <a:pt x="6070" y="4955"/>
                </a:cubicBezTo>
                <a:cubicBezTo>
                  <a:pt x="6087" y="4938"/>
                  <a:pt x="6105" y="4968"/>
                  <a:pt x="6129" y="4970"/>
                </a:cubicBezTo>
                <a:cubicBezTo>
                  <a:pt x="6083" y="4950"/>
                  <a:pt x="6078" y="4910"/>
                  <a:pt x="6063" y="4867"/>
                </a:cubicBezTo>
                <a:cubicBezTo>
                  <a:pt x="6046" y="4818"/>
                  <a:pt x="6008" y="4779"/>
                  <a:pt x="5995" y="4727"/>
                </a:cubicBezTo>
                <a:cubicBezTo>
                  <a:pt x="5966" y="4603"/>
                  <a:pt x="5943" y="4513"/>
                  <a:pt x="5876" y="4402"/>
                </a:cubicBezTo>
                <a:cubicBezTo>
                  <a:pt x="5818" y="4305"/>
                  <a:pt x="5771" y="4185"/>
                  <a:pt x="5764" y="4069"/>
                </a:cubicBezTo>
                <a:cubicBezTo>
                  <a:pt x="5761" y="4014"/>
                  <a:pt x="5738" y="4009"/>
                  <a:pt x="5720" y="3964"/>
                </a:cubicBezTo>
                <a:cubicBezTo>
                  <a:pt x="5700" y="3913"/>
                  <a:pt x="5721" y="3858"/>
                  <a:pt x="5708" y="3806"/>
                </a:cubicBezTo>
                <a:cubicBezTo>
                  <a:pt x="5737" y="3863"/>
                  <a:pt x="5746" y="3923"/>
                  <a:pt x="5784" y="3975"/>
                </a:cubicBezTo>
                <a:cubicBezTo>
                  <a:pt x="5805" y="4003"/>
                  <a:pt x="5764" y="4049"/>
                  <a:pt x="5767" y="4083"/>
                </a:cubicBezTo>
                <a:cubicBezTo>
                  <a:pt x="5801" y="3999"/>
                  <a:pt x="5828" y="4002"/>
                  <a:pt x="5769" y="3920"/>
                </a:cubicBezTo>
                <a:cubicBezTo>
                  <a:pt x="5715" y="3843"/>
                  <a:pt x="5704" y="3760"/>
                  <a:pt x="5709" y="3668"/>
                </a:cubicBezTo>
                <a:cubicBezTo>
                  <a:pt x="5713" y="3579"/>
                  <a:pt x="5769" y="3508"/>
                  <a:pt x="5778" y="3420"/>
                </a:cubicBezTo>
                <a:cubicBezTo>
                  <a:pt x="5785" y="3350"/>
                  <a:pt x="5843" y="3253"/>
                  <a:pt x="5800" y="3186"/>
                </a:cubicBezTo>
                <a:cubicBezTo>
                  <a:pt x="5819" y="3167"/>
                  <a:pt x="5819" y="3179"/>
                  <a:pt x="5820" y="3158"/>
                </a:cubicBezTo>
                <a:cubicBezTo>
                  <a:pt x="5825" y="3069"/>
                  <a:pt x="5851" y="3025"/>
                  <a:pt x="5852" y="3000"/>
                </a:cubicBezTo>
                <a:cubicBezTo>
                  <a:pt x="5854" y="2975"/>
                  <a:pt x="5837" y="2981"/>
                  <a:pt x="5834" y="2923"/>
                </a:cubicBezTo>
                <a:cubicBezTo>
                  <a:pt x="5837" y="2920"/>
                  <a:pt x="5864" y="2946"/>
                  <a:pt x="5866" y="2942"/>
                </a:cubicBezTo>
                <a:cubicBezTo>
                  <a:pt x="5902" y="2843"/>
                  <a:pt x="5936" y="2812"/>
                  <a:pt x="5913" y="2681"/>
                </a:cubicBezTo>
                <a:cubicBezTo>
                  <a:pt x="5912" y="2677"/>
                  <a:pt x="5943" y="2643"/>
                  <a:pt x="5944" y="2618"/>
                </a:cubicBezTo>
                <a:cubicBezTo>
                  <a:pt x="5983" y="2671"/>
                  <a:pt x="6008" y="2594"/>
                  <a:pt x="6004" y="2594"/>
                </a:cubicBezTo>
                <a:cubicBezTo>
                  <a:pt x="6037" y="2586"/>
                  <a:pt x="6023" y="2646"/>
                  <a:pt x="6000" y="2696"/>
                </a:cubicBezTo>
                <a:cubicBezTo>
                  <a:pt x="5871" y="2966"/>
                  <a:pt x="5841" y="3111"/>
                  <a:pt x="5829" y="3161"/>
                </a:cubicBezTo>
                <a:cubicBezTo>
                  <a:pt x="5929" y="2900"/>
                  <a:pt x="6182" y="2378"/>
                  <a:pt x="6165" y="2379"/>
                </a:cubicBezTo>
                <a:cubicBezTo>
                  <a:pt x="6117" y="2408"/>
                  <a:pt x="6079" y="2473"/>
                  <a:pt x="6039" y="2425"/>
                </a:cubicBezTo>
                <a:cubicBezTo>
                  <a:pt x="5988" y="2361"/>
                  <a:pt x="5931" y="2373"/>
                  <a:pt x="5857" y="2371"/>
                </a:cubicBezTo>
                <a:cubicBezTo>
                  <a:pt x="5813" y="2369"/>
                  <a:pt x="5732" y="2272"/>
                  <a:pt x="5671" y="2266"/>
                </a:cubicBezTo>
                <a:cubicBezTo>
                  <a:pt x="5652" y="2256"/>
                  <a:pt x="5621" y="2252"/>
                  <a:pt x="5601" y="2180"/>
                </a:cubicBezTo>
                <a:cubicBezTo>
                  <a:pt x="5596" y="2103"/>
                  <a:pt x="5595" y="2132"/>
                  <a:pt x="5565" y="2060"/>
                </a:cubicBezTo>
                <a:cubicBezTo>
                  <a:pt x="5527" y="1967"/>
                  <a:pt x="5602" y="1897"/>
                  <a:pt x="5565" y="1835"/>
                </a:cubicBezTo>
                <a:cubicBezTo>
                  <a:pt x="5540" y="1794"/>
                  <a:pt x="5538" y="1859"/>
                  <a:pt x="5482" y="1704"/>
                </a:cubicBezTo>
                <a:cubicBezTo>
                  <a:pt x="5459" y="1638"/>
                  <a:pt x="5412" y="1594"/>
                  <a:pt x="5408" y="1521"/>
                </a:cubicBezTo>
                <a:cubicBezTo>
                  <a:pt x="5405" y="1452"/>
                  <a:pt x="5388" y="1382"/>
                  <a:pt x="5373" y="1314"/>
                </a:cubicBezTo>
                <a:cubicBezTo>
                  <a:pt x="5361" y="1259"/>
                  <a:pt x="5315" y="1186"/>
                  <a:pt x="5275" y="1145"/>
                </a:cubicBezTo>
                <a:cubicBezTo>
                  <a:pt x="5218" y="1089"/>
                  <a:pt x="5290" y="1080"/>
                  <a:pt x="5201" y="1056"/>
                </a:cubicBezTo>
                <a:lnTo>
                  <a:pt x="5154" y="1051"/>
                </a:lnTo>
                <a:cubicBezTo>
                  <a:pt x="5055" y="1040"/>
                  <a:pt x="4990" y="1032"/>
                  <a:pt x="4940" y="1026"/>
                </a:cubicBezTo>
                <a:cubicBezTo>
                  <a:pt x="4909" y="1041"/>
                  <a:pt x="4852" y="1049"/>
                  <a:pt x="4825" y="1069"/>
                </a:cubicBezTo>
                <a:cubicBezTo>
                  <a:pt x="4729" y="1143"/>
                  <a:pt x="4733" y="1248"/>
                  <a:pt x="4618" y="1319"/>
                </a:cubicBezTo>
                <a:cubicBezTo>
                  <a:pt x="4570" y="1348"/>
                  <a:pt x="4511" y="1294"/>
                  <a:pt x="4473" y="1268"/>
                </a:cubicBezTo>
                <a:cubicBezTo>
                  <a:pt x="4364" y="1194"/>
                  <a:pt x="4226" y="1125"/>
                  <a:pt x="4246" y="969"/>
                </a:cubicBezTo>
                <a:cubicBezTo>
                  <a:pt x="4256" y="899"/>
                  <a:pt x="4259" y="840"/>
                  <a:pt x="4242" y="766"/>
                </a:cubicBezTo>
                <a:cubicBezTo>
                  <a:pt x="4232" y="716"/>
                  <a:pt x="4179" y="697"/>
                  <a:pt x="4142" y="671"/>
                </a:cubicBezTo>
                <a:cubicBezTo>
                  <a:pt x="4100" y="641"/>
                  <a:pt x="4067" y="573"/>
                  <a:pt x="4043" y="528"/>
                </a:cubicBezTo>
                <a:cubicBezTo>
                  <a:pt x="4020" y="482"/>
                  <a:pt x="3960" y="470"/>
                  <a:pt x="3945" y="421"/>
                </a:cubicBezTo>
                <a:cubicBezTo>
                  <a:pt x="3928" y="363"/>
                  <a:pt x="3919" y="332"/>
                  <a:pt x="3846" y="331"/>
                </a:cubicBezTo>
                <a:lnTo>
                  <a:pt x="3312" y="332"/>
                </a:lnTo>
                <a:lnTo>
                  <a:pt x="3310" y="490"/>
                </a:lnTo>
                <a:lnTo>
                  <a:pt x="2476" y="485"/>
                </a:lnTo>
                <a:lnTo>
                  <a:pt x="1501" y="75"/>
                </a:lnTo>
                <a:cubicBezTo>
                  <a:pt x="1512" y="45"/>
                  <a:pt x="1537" y="26"/>
                  <a:pt x="1557" y="0"/>
                </a:cubicBezTo>
                <a:cubicBezTo>
                  <a:pt x="1308" y="8"/>
                  <a:pt x="1060" y="41"/>
                  <a:pt x="812" y="66"/>
                </a:cubicBezTo>
                <a:lnTo>
                  <a:pt x="843" y="104"/>
                </a:lnTo>
                <a:cubicBezTo>
                  <a:pt x="820" y="150"/>
                  <a:pt x="826" y="136"/>
                  <a:pt x="833" y="179"/>
                </a:cubicBezTo>
                <a:cubicBezTo>
                  <a:pt x="830" y="199"/>
                  <a:pt x="826" y="218"/>
                  <a:pt x="821" y="238"/>
                </a:cubicBezTo>
                <a:cubicBezTo>
                  <a:pt x="823" y="252"/>
                  <a:pt x="888" y="317"/>
                  <a:pt x="861" y="342"/>
                </a:cubicBezTo>
                <a:cubicBezTo>
                  <a:pt x="773" y="425"/>
                  <a:pt x="872" y="477"/>
                  <a:pt x="872" y="550"/>
                </a:cubicBezTo>
                <a:cubicBezTo>
                  <a:pt x="872" y="586"/>
                  <a:pt x="835" y="612"/>
                  <a:pt x="865" y="646"/>
                </a:cubicBezTo>
                <a:cubicBezTo>
                  <a:pt x="932" y="720"/>
                  <a:pt x="850" y="755"/>
                  <a:pt x="869" y="835"/>
                </a:cubicBezTo>
                <a:cubicBezTo>
                  <a:pt x="879" y="828"/>
                  <a:pt x="889" y="820"/>
                  <a:pt x="899" y="811"/>
                </a:cubicBezTo>
                <a:cubicBezTo>
                  <a:pt x="878" y="836"/>
                  <a:pt x="920" y="855"/>
                  <a:pt x="910" y="899"/>
                </a:cubicBezTo>
                <a:cubicBezTo>
                  <a:pt x="903" y="933"/>
                  <a:pt x="878" y="959"/>
                  <a:pt x="885" y="994"/>
                </a:cubicBezTo>
                <a:cubicBezTo>
                  <a:pt x="902" y="1089"/>
                  <a:pt x="962" y="1133"/>
                  <a:pt x="1035" y="1187"/>
                </a:cubicBezTo>
                <a:cubicBezTo>
                  <a:pt x="1124" y="1253"/>
                  <a:pt x="1177" y="1381"/>
                  <a:pt x="1222" y="1479"/>
                </a:cubicBezTo>
                <a:cubicBezTo>
                  <a:pt x="1266" y="1574"/>
                  <a:pt x="1156" y="1646"/>
                  <a:pt x="1121" y="1722"/>
                </a:cubicBezTo>
                <a:cubicBezTo>
                  <a:pt x="1132" y="1715"/>
                  <a:pt x="1143" y="1708"/>
                  <a:pt x="1154" y="1702"/>
                </a:cubicBezTo>
                <a:cubicBezTo>
                  <a:pt x="1152" y="1717"/>
                  <a:pt x="1123" y="1778"/>
                  <a:pt x="1144" y="1788"/>
                </a:cubicBezTo>
                <a:cubicBezTo>
                  <a:pt x="1180" y="1806"/>
                  <a:pt x="1196" y="1732"/>
                  <a:pt x="1196" y="1714"/>
                </a:cubicBezTo>
                <a:cubicBezTo>
                  <a:pt x="1235" y="1745"/>
                  <a:pt x="1217" y="1843"/>
                  <a:pt x="1181" y="1871"/>
                </a:cubicBezTo>
                <a:cubicBezTo>
                  <a:pt x="1220" y="1791"/>
                  <a:pt x="1083" y="1811"/>
                  <a:pt x="1086" y="1734"/>
                </a:cubicBezTo>
                <a:cubicBezTo>
                  <a:pt x="1024" y="1788"/>
                  <a:pt x="934" y="1750"/>
                  <a:pt x="863" y="1743"/>
                </a:cubicBezTo>
                <a:cubicBezTo>
                  <a:pt x="868" y="1825"/>
                  <a:pt x="981" y="1838"/>
                  <a:pt x="995" y="1911"/>
                </a:cubicBezTo>
                <a:cubicBezTo>
                  <a:pt x="1001" y="1942"/>
                  <a:pt x="986" y="1955"/>
                  <a:pt x="1017" y="1978"/>
                </a:cubicBezTo>
                <a:cubicBezTo>
                  <a:pt x="1035" y="1983"/>
                  <a:pt x="1052" y="1988"/>
                  <a:pt x="1069" y="1992"/>
                </a:cubicBezTo>
                <a:cubicBezTo>
                  <a:pt x="1078" y="2002"/>
                  <a:pt x="1086" y="2013"/>
                  <a:pt x="1092" y="2025"/>
                </a:cubicBezTo>
                <a:cubicBezTo>
                  <a:pt x="1123" y="2050"/>
                  <a:pt x="1155" y="2057"/>
                  <a:pt x="1171" y="2097"/>
                </a:cubicBezTo>
                <a:cubicBezTo>
                  <a:pt x="1178" y="2114"/>
                  <a:pt x="1194" y="2153"/>
                  <a:pt x="1219" y="2135"/>
                </a:cubicBezTo>
                <a:cubicBezTo>
                  <a:pt x="1250" y="2112"/>
                  <a:pt x="1275" y="2139"/>
                  <a:pt x="1305" y="2126"/>
                </a:cubicBezTo>
                <a:cubicBezTo>
                  <a:pt x="1335" y="2113"/>
                  <a:pt x="1338" y="2069"/>
                  <a:pt x="1356" y="2046"/>
                </a:cubicBezTo>
                <a:cubicBezTo>
                  <a:pt x="1372" y="2097"/>
                  <a:pt x="1282" y="2067"/>
                  <a:pt x="1387" y="2219"/>
                </a:cubicBezTo>
                <a:cubicBezTo>
                  <a:pt x="1430" y="2283"/>
                  <a:pt x="1504" y="2291"/>
                  <a:pt x="1537" y="2360"/>
                </a:cubicBezTo>
                <a:cubicBezTo>
                  <a:pt x="1596" y="2484"/>
                  <a:pt x="1545" y="2575"/>
                  <a:pt x="1506" y="2676"/>
                </a:cubicBezTo>
                <a:cubicBezTo>
                  <a:pt x="1507" y="2670"/>
                  <a:pt x="1507" y="2664"/>
                  <a:pt x="1507" y="2658"/>
                </a:cubicBezTo>
                <a:cubicBezTo>
                  <a:pt x="1504" y="2712"/>
                  <a:pt x="1462" y="2772"/>
                  <a:pt x="1433" y="2812"/>
                </a:cubicBezTo>
                <a:close/>
                <a:moveTo>
                  <a:pt x="877" y="1547"/>
                </a:moveTo>
                <a:cubicBezTo>
                  <a:pt x="857" y="1571"/>
                  <a:pt x="794" y="1650"/>
                  <a:pt x="848" y="1672"/>
                </a:cubicBezTo>
                <a:cubicBezTo>
                  <a:pt x="866" y="1635"/>
                  <a:pt x="893" y="1590"/>
                  <a:pt x="877" y="1547"/>
                </a:cubicBezTo>
                <a:close/>
                <a:moveTo>
                  <a:pt x="37" y="1256"/>
                </a:moveTo>
                <a:cubicBezTo>
                  <a:pt x="0" y="1275"/>
                  <a:pt x="2" y="1317"/>
                  <a:pt x="22" y="1348"/>
                </a:cubicBezTo>
                <a:cubicBezTo>
                  <a:pt x="43" y="1318"/>
                  <a:pt x="17" y="1286"/>
                  <a:pt x="37" y="1256"/>
                </a:cubicBezTo>
                <a:close/>
                <a:moveTo>
                  <a:pt x="2694" y="2753"/>
                </a:moveTo>
                <a:cubicBezTo>
                  <a:pt x="2699" y="2775"/>
                  <a:pt x="2707" y="2796"/>
                  <a:pt x="2718" y="2815"/>
                </a:cubicBezTo>
                <a:cubicBezTo>
                  <a:pt x="2719" y="2778"/>
                  <a:pt x="2698" y="2744"/>
                  <a:pt x="2671" y="2720"/>
                </a:cubicBezTo>
                <a:cubicBezTo>
                  <a:pt x="2679" y="2731"/>
                  <a:pt x="2687" y="2742"/>
                  <a:pt x="2694" y="275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0" name="꙱ Mauritania (Islamic Republic of Mauritania) (MR) (H)">
            <a:extLst>
              <a:ext uri="{FF2B5EF4-FFF2-40B4-BE49-F238E27FC236}">
                <a16:creationId xmlns:a16="http://schemas.microsoft.com/office/drawing/2014/main" id="{A8724737-ADF1-4357-8F49-5689174C87B5}"/>
              </a:ext>
            </a:extLst>
          </p:cNvPr>
          <p:cNvSpPr>
            <a:spLocks noEditPoints="1"/>
          </p:cNvSpPr>
          <p:nvPr/>
        </p:nvSpPr>
        <p:spPr bwMode="auto">
          <a:xfrm>
            <a:off x="3954949" y="1578842"/>
            <a:ext cx="316690" cy="372857"/>
          </a:xfrm>
          <a:custGeom>
            <a:avLst/>
            <a:gdLst>
              <a:gd name="T0" fmla="*/ 185 w 3832"/>
              <a:gd name="T1" fmla="*/ 2742 h 4513"/>
              <a:gd name="T2" fmla="*/ 212 w 3832"/>
              <a:gd name="T3" fmla="*/ 2650 h 4513"/>
              <a:gd name="T4" fmla="*/ 185 w 3832"/>
              <a:gd name="T5" fmla="*/ 2742 h 4513"/>
              <a:gd name="T6" fmla="*/ 10 w 3832"/>
              <a:gd name="T7" fmla="*/ 2327 h 4513"/>
              <a:gd name="T8" fmla="*/ 97 w 3832"/>
              <a:gd name="T9" fmla="*/ 2122 h 4513"/>
              <a:gd name="T10" fmla="*/ 1246 w 3832"/>
              <a:gd name="T11" fmla="*/ 2121 h 4513"/>
              <a:gd name="T12" fmla="*/ 1258 w 3832"/>
              <a:gd name="T13" fmla="*/ 1625 h 4513"/>
              <a:gd name="T14" fmla="*/ 1595 w 3832"/>
              <a:gd name="T15" fmla="*/ 1369 h 4513"/>
              <a:gd name="T16" fmla="*/ 1643 w 3832"/>
              <a:gd name="T17" fmla="*/ 468 h 4513"/>
              <a:gd name="T18" fmla="*/ 2668 w 3832"/>
              <a:gd name="T19" fmla="*/ 456 h 4513"/>
              <a:gd name="T20" fmla="*/ 2682 w 3832"/>
              <a:gd name="T21" fmla="*/ 0 h 4513"/>
              <a:gd name="T22" fmla="*/ 3832 w 3832"/>
              <a:gd name="T23" fmla="*/ 816 h 4513"/>
              <a:gd name="T24" fmla="*/ 3287 w 3832"/>
              <a:gd name="T25" fmla="*/ 816 h 4513"/>
              <a:gd name="T26" fmla="*/ 3511 w 3832"/>
              <a:gd name="T27" fmla="*/ 3822 h 4513"/>
              <a:gd name="T28" fmla="*/ 3585 w 3832"/>
              <a:gd name="T29" fmla="*/ 3904 h 4513"/>
              <a:gd name="T30" fmla="*/ 3572 w 3832"/>
              <a:gd name="T31" fmla="*/ 4062 h 4513"/>
              <a:gd name="T32" fmla="*/ 3542 w 3832"/>
              <a:gd name="T33" fmla="*/ 4201 h 4513"/>
              <a:gd name="T34" fmla="*/ 2887 w 3832"/>
              <a:gd name="T35" fmla="*/ 4202 h 4513"/>
              <a:gd name="T36" fmla="*/ 2323 w 3832"/>
              <a:gd name="T37" fmla="*/ 4156 h 4513"/>
              <a:gd name="T38" fmla="*/ 2086 w 3832"/>
              <a:gd name="T39" fmla="*/ 4243 h 4513"/>
              <a:gd name="T40" fmla="*/ 1851 w 3832"/>
              <a:gd name="T41" fmla="*/ 4346 h 4513"/>
              <a:gd name="T42" fmla="*/ 1627 w 3832"/>
              <a:gd name="T43" fmla="*/ 4169 h 4513"/>
              <a:gd name="T44" fmla="*/ 1429 w 3832"/>
              <a:gd name="T45" fmla="*/ 4467 h 4513"/>
              <a:gd name="T46" fmla="*/ 1354 w 3832"/>
              <a:gd name="T47" fmla="*/ 4388 h 4513"/>
              <a:gd name="T48" fmla="*/ 1283 w 3832"/>
              <a:gd name="T49" fmla="*/ 4340 h 4513"/>
              <a:gd name="T50" fmla="*/ 1202 w 3832"/>
              <a:gd name="T51" fmla="*/ 4216 h 4513"/>
              <a:gd name="T52" fmla="*/ 1127 w 3832"/>
              <a:gd name="T53" fmla="*/ 4139 h 4513"/>
              <a:gd name="T54" fmla="*/ 1026 w 3832"/>
              <a:gd name="T55" fmla="*/ 3977 h 4513"/>
              <a:gd name="T56" fmla="*/ 705 w 3832"/>
              <a:gd name="T57" fmla="*/ 3792 h 4513"/>
              <a:gd name="T58" fmla="*/ 551 w 3832"/>
              <a:gd name="T59" fmla="*/ 3806 h 4513"/>
              <a:gd name="T60" fmla="*/ 259 w 3832"/>
              <a:gd name="T61" fmla="*/ 3846 h 4513"/>
              <a:gd name="T62" fmla="*/ 117 w 3832"/>
              <a:gd name="T63" fmla="*/ 4007 h 4513"/>
              <a:gd name="T64" fmla="*/ 279 w 3832"/>
              <a:gd name="T65" fmla="*/ 3407 h 4513"/>
              <a:gd name="T66" fmla="*/ 258 w 3832"/>
              <a:gd name="T67" fmla="*/ 3050 h 4513"/>
              <a:gd name="T68" fmla="*/ 225 w 3832"/>
              <a:gd name="T69" fmla="*/ 2918 h 4513"/>
              <a:gd name="T70" fmla="*/ 153 w 3832"/>
              <a:gd name="T71" fmla="*/ 2817 h 4513"/>
              <a:gd name="T72" fmla="*/ 218 w 3832"/>
              <a:gd name="T73" fmla="*/ 2766 h 4513"/>
              <a:gd name="T74" fmla="*/ 170 w 3832"/>
              <a:gd name="T75" fmla="*/ 2811 h 4513"/>
              <a:gd name="T76" fmla="*/ 232 w 3832"/>
              <a:gd name="T77" fmla="*/ 2700 h 4513"/>
              <a:gd name="T78" fmla="*/ 241 w 3832"/>
              <a:gd name="T79" fmla="*/ 2620 h 4513"/>
              <a:gd name="T80" fmla="*/ 182 w 3832"/>
              <a:gd name="T81" fmla="*/ 2342 h 4513"/>
              <a:gd name="T82" fmla="*/ 162 w 3832"/>
              <a:gd name="T83" fmla="*/ 2398 h 4513"/>
              <a:gd name="T84" fmla="*/ 46 w 3832"/>
              <a:gd name="T85" fmla="*/ 2196 h 4513"/>
              <a:gd name="T86" fmla="*/ 10 w 3832"/>
              <a:gd name="T87" fmla="*/ 2327 h 45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832" h="4513">
                <a:moveTo>
                  <a:pt x="185" y="2742"/>
                </a:moveTo>
                <a:cubicBezTo>
                  <a:pt x="206" y="2716"/>
                  <a:pt x="210" y="2683"/>
                  <a:pt x="212" y="2650"/>
                </a:cubicBezTo>
                <a:cubicBezTo>
                  <a:pt x="188" y="2673"/>
                  <a:pt x="167" y="2709"/>
                  <a:pt x="185" y="2742"/>
                </a:cubicBezTo>
                <a:close/>
                <a:moveTo>
                  <a:pt x="10" y="2327"/>
                </a:moveTo>
                <a:cubicBezTo>
                  <a:pt x="0" y="2254"/>
                  <a:pt x="20" y="2124"/>
                  <a:pt x="97" y="2122"/>
                </a:cubicBezTo>
                <a:lnTo>
                  <a:pt x="1246" y="2121"/>
                </a:lnTo>
                <a:cubicBezTo>
                  <a:pt x="1314" y="2104"/>
                  <a:pt x="1247" y="1722"/>
                  <a:pt x="1258" y="1625"/>
                </a:cubicBezTo>
                <a:cubicBezTo>
                  <a:pt x="1273" y="1461"/>
                  <a:pt x="1465" y="1421"/>
                  <a:pt x="1595" y="1369"/>
                </a:cubicBezTo>
                <a:lnTo>
                  <a:pt x="1643" y="468"/>
                </a:lnTo>
                <a:lnTo>
                  <a:pt x="2668" y="456"/>
                </a:lnTo>
                <a:cubicBezTo>
                  <a:pt x="2673" y="304"/>
                  <a:pt x="2677" y="152"/>
                  <a:pt x="2682" y="0"/>
                </a:cubicBezTo>
                <a:cubicBezTo>
                  <a:pt x="3073" y="262"/>
                  <a:pt x="3457" y="532"/>
                  <a:pt x="3832" y="816"/>
                </a:cubicBezTo>
                <a:cubicBezTo>
                  <a:pt x="3651" y="816"/>
                  <a:pt x="3469" y="816"/>
                  <a:pt x="3287" y="816"/>
                </a:cubicBezTo>
                <a:lnTo>
                  <a:pt x="3511" y="3822"/>
                </a:lnTo>
                <a:cubicBezTo>
                  <a:pt x="3530" y="3871"/>
                  <a:pt x="3580" y="3892"/>
                  <a:pt x="3585" y="3904"/>
                </a:cubicBezTo>
                <a:cubicBezTo>
                  <a:pt x="3615" y="3980"/>
                  <a:pt x="3575" y="4003"/>
                  <a:pt x="3572" y="4062"/>
                </a:cubicBezTo>
                <a:cubicBezTo>
                  <a:pt x="3569" y="4131"/>
                  <a:pt x="3562" y="4194"/>
                  <a:pt x="3542" y="4201"/>
                </a:cubicBezTo>
                <a:lnTo>
                  <a:pt x="2887" y="4202"/>
                </a:lnTo>
                <a:cubicBezTo>
                  <a:pt x="2515" y="4215"/>
                  <a:pt x="2355" y="4266"/>
                  <a:pt x="2323" y="4156"/>
                </a:cubicBezTo>
                <a:cubicBezTo>
                  <a:pt x="2307" y="4255"/>
                  <a:pt x="2159" y="4272"/>
                  <a:pt x="2086" y="4243"/>
                </a:cubicBezTo>
                <a:cubicBezTo>
                  <a:pt x="1971" y="4197"/>
                  <a:pt x="1898" y="4216"/>
                  <a:pt x="1851" y="4346"/>
                </a:cubicBezTo>
                <a:cubicBezTo>
                  <a:pt x="1822" y="4298"/>
                  <a:pt x="1683" y="4139"/>
                  <a:pt x="1627" y="4169"/>
                </a:cubicBezTo>
                <a:cubicBezTo>
                  <a:pt x="1551" y="4217"/>
                  <a:pt x="1639" y="4513"/>
                  <a:pt x="1429" y="4467"/>
                </a:cubicBezTo>
                <a:cubicBezTo>
                  <a:pt x="1404" y="4443"/>
                  <a:pt x="1368" y="4417"/>
                  <a:pt x="1354" y="4388"/>
                </a:cubicBezTo>
                <a:cubicBezTo>
                  <a:pt x="1342" y="4362"/>
                  <a:pt x="1308" y="4355"/>
                  <a:pt x="1283" y="4340"/>
                </a:cubicBezTo>
                <a:cubicBezTo>
                  <a:pt x="1233" y="4313"/>
                  <a:pt x="1235" y="4250"/>
                  <a:pt x="1202" y="4216"/>
                </a:cubicBezTo>
                <a:cubicBezTo>
                  <a:pt x="1187" y="4201"/>
                  <a:pt x="1123" y="4159"/>
                  <a:pt x="1127" y="4139"/>
                </a:cubicBezTo>
                <a:cubicBezTo>
                  <a:pt x="1139" y="4085"/>
                  <a:pt x="1078" y="3982"/>
                  <a:pt x="1026" y="3977"/>
                </a:cubicBezTo>
                <a:cubicBezTo>
                  <a:pt x="851" y="3959"/>
                  <a:pt x="928" y="3838"/>
                  <a:pt x="705" y="3792"/>
                </a:cubicBezTo>
                <a:cubicBezTo>
                  <a:pt x="641" y="3776"/>
                  <a:pt x="578" y="3775"/>
                  <a:pt x="551" y="3806"/>
                </a:cubicBezTo>
                <a:cubicBezTo>
                  <a:pt x="516" y="3846"/>
                  <a:pt x="300" y="3884"/>
                  <a:pt x="259" y="3846"/>
                </a:cubicBezTo>
                <a:cubicBezTo>
                  <a:pt x="191" y="3782"/>
                  <a:pt x="134" y="3971"/>
                  <a:pt x="117" y="4007"/>
                </a:cubicBezTo>
                <a:cubicBezTo>
                  <a:pt x="117" y="3793"/>
                  <a:pt x="259" y="3618"/>
                  <a:pt x="279" y="3407"/>
                </a:cubicBezTo>
                <a:cubicBezTo>
                  <a:pt x="291" y="3281"/>
                  <a:pt x="274" y="3174"/>
                  <a:pt x="258" y="3050"/>
                </a:cubicBezTo>
                <a:cubicBezTo>
                  <a:pt x="252" y="3005"/>
                  <a:pt x="253" y="2956"/>
                  <a:pt x="225" y="2918"/>
                </a:cubicBezTo>
                <a:cubicBezTo>
                  <a:pt x="200" y="2885"/>
                  <a:pt x="157" y="2862"/>
                  <a:pt x="153" y="2817"/>
                </a:cubicBezTo>
                <a:cubicBezTo>
                  <a:pt x="186" y="2827"/>
                  <a:pt x="222" y="2802"/>
                  <a:pt x="218" y="2766"/>
                </a:cubicBezTo>
                <a:cubicBezTo>
                  <a:pt x="196" y="2772"/>
                  <a:pt x="178" y="2789"/>
                  <a:pt x="170" y="2811"/>
                </a:cubicBezTo>
                <a:cubicBezTo>
                  <a:pt x="178" y="2768"/>
                  <a:pt x="213" y="2737"/>
                  <a:pt x="232" y="2700"/>
                </a:cubicBezTo>
                <a:cubicBezTo>
                  <a:pt x="244" y="2675"/>
                  <a:pt x="226" y="2636"/>
                  <a:pt x="241" y="2620"/>
                </a:cubicBezTo>
                <a:cubicBezTo>
                  <a:pt x="305" y="2546"/>
                  <a:pt x="207" y="2415"/>
                  <a:pt x="182" y="2342"/>
                </a:cubicBezTo>
                <a:cubicBezTo>
                  <a:pt x="172" y="2359"/>
                  <a:pt x="165" y="2378"/>
                  <a:pt x="162" y="2398"/>
                </a:cubicBezTo>
                <a:cubicBezTo>
                  <a:pt x="96" y="2349"/>
                  <a:pt x="112" y="2246"/>
                  <a:pt x="46" y="2196"/>
                </a:cubicBezTo>
                <a:cubicBezTo>
                  <a:pt x="35" y="2240"/>
                  <a:pt x="19" y="2282"/>
                  <a:pt x="10" y="232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1" name="꙱ Martinique (MQ) (H)">
            <a:extLst>
              <a:ext uri="{FF2B5EF4-FFF2-40B4-BE49-F238E27FC236}">
                <a16:creationId xmlns:a16="http://schemas.microsoft.com/office/drawing/2014/main" id="{6D1FD965-7FBD-4179-A24D-D08804495D7F}"/>
              </a:ext>
            </a:extLst>
          </p:cNvPr>
          <p:cNvSpPr>
            <a:spLocks/>
          </p:cNvSpPr>
          <p:nvPr/>
        </p:nvSpPr>
        <p:spPr bwMode="auto">
          <a:xfrm>
            <a:off x="2807695" y="1932579"/>
            <a:ext cx="17926" cy="26291"/>
          </a:xfrm>
          <a:custGeom>
            <a:avLst/>
            <a:gdLst>
              <a:gd name="T0" fmla="*/ 159 w 217"/>
              <a:gd name="T1" fmla="*/ 319 h 319"/>
              <a:gd name="T2" fmla="*/ 94 w 217"/>
              <a:gd name="T3" fmla="*/ 279 h 319"/>
              <a:gd name="T4" fmla="*/ 159 w 217"/>
              <a:gd name="T5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7" h="319">
                <a:moveTo>
                  <a:pt x="159" y="319"/>
                </a:moveTo>
                <a:cubicBezTo>
                  <a:pt x="135" y="282"/>
                  <a:pt x="106" y="313"/>
                  <a:pt x="94" y="279"/>
                </a:cubicBezTo>
                <a:cubicBezTo>
                  <a:pt x="0" y="0"/>
                  <a:pt x="217" y="242"/>
                  <a:pt x="159" y="31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2" name="꙱ Malta (Republic of Malta) (MT) (H)">
            <a:extLst>
              <a:ext uri="{FF2B5EF4-FFF2-40B4-BE49-F238E27FC236}">
                <a16:creationId xmlns:a16="http://schemas.microsoft.com/office/drawing/2014/main" id="{250EFB1D-B953-4C8F-82B6-C77F6A65FB6F}"/>
              </a:ext>
            </a:extLst>
          </p:cNvPr>
          <p:cNvSpPr>
            <a:spLocks/>
          </p:cNvSpPr>
          <p:nvPr/>
        </p:nvSpPr>
        <p:spPr bwMode="auto">
          <a:xfrm>
            <a:off x="4750856" y="1323101"/>
            <a:ext cx="8366" cy="5976"/>
          </a:xfrm>
          <a:custGeom>
            <a:avLst/>
            <a:gdLst>
              <a:gd name="T0" fmla="*/ 63 w 96"/>
              <a:gd name="T1" fmla="*/ 68 h 68"/>
              <a:gd name="T2" fmla="*/ 16 w 96"/>
              <a:gd name="T3" fmla="*/ 0 h 68"/>
              <a:gd name="T4" fmla="*/ 63 w 96"/>
              <a:gd name="T5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6" h="68">
                <a:moveTo>
                  <a:pt x="63" y="68"/>
                </a:moveTo>
                <a:cubicBezTo>
                  <a:pt x="31" y="65"/>
                  <a:pt x="0" y="34"/>
                  <a:pt x="16" y="0"/>
                </a:cubicBezTo>
                <a:cubicBezTo>
                  <a:pt x="40" y="14"/>
                  <a:pt x="96" y="31"/>
                  <a:pt x="63" y="6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3" name="꙱ Mali (Republic of Mali) (ML) (H)">
            <a:extLst>
              <a:ext uri="{FF2B5EF4-FFF2-40B4-BE49-F238E27FC236}">
                <a16:creationId xmlns:a16="http://schemas.microsoft.com/office/drawing/2014/main" id="{8282EDBD-139B-409A-9A16-A0C88E7E601D}"/>
              </a:ext>
            </a:extLst>
          </p:cNvPr>
          <p:cNvSpPr>
            <a:spLocks/>
          </p:cNvSpPr>
          <p:nvPr/>
        </p:nvSpPr>
        <p:spPr bwMode="auto">
          <a:xfrm>
            <a:off x="4073260" y="1646960"/>
            <a:ext cx="425440" cy="437390"/>
          </a:xfrm>
          <a:custGeom>
            <a:avLst/>
            <a:gdLst>
              <a:gd name="T0" fmla="*/ 4036 w 5167"/>
              <a:gd name="T1" fmla="*/ 1264 h 5308"/>
              <a:gd name="T2" fmla="*/ 4337 w 5167"/>
              <a:gd name="T3" fmla="*/ 1565 h 5308"/>
              <a:gd name="T4" fmla="*/ 4505 w 5167"/>
              <a:gd name="T5" fmla="*/ 1702 h 5308"/>
              <a:gd name="T6" fmla="*/ 4635 w 5167"/>
              <a:gd name="T7" fmla="*/ 1777 h 5308"/>
              <a:gd name="T8" fmla="*/ 4845 w 5167"/>
              <a:gd name="T9" fmla="*/ 2013 h 5308"/>
              <a:gd name="T10" fmla="*/ 5161 w 5167"/>
              <a:gd name="T11" fmla="*/ 2086 h 5308"/>
              <a:gd name="T12" fmla="*/ 5099 w 5167"/>
              <a:gd name="T13" fmla="*/ 3124 h 5308"/>
              <a:gd name="T14" fmla="*/ 4931 w 5167"/>
              <a:gd name="T15" fmla="*/ 3411 h 5308"/>
              <a:gd name="T16" fmla="*/ 4718 w 5167"/>
              <a:gd name="T17" fmla="*/ 3446 h 5308"/>
              <a:gd name="T18" fmla="*/ 4190 w 5167"/>
              <a:gd name="T19" fmla="*/ 3505 h 5308"/>
              <a:gd name="T20" fmla="*/ 3897 w 5167"/>
              <a:gd name="T21" fmla="*/ 3568 h 5308"/>
              <a:gd name="T22" fmla="*/ 3698 w 5167"/>
              <a:gd name="T23" fmla="*/ 3562 h 5308"/>
              <a:gd name="T24" fmla="*/ 3434 w 5167"/>
              <a:gd name="T25" fmla="*/ 3660 h 5308"/>
              <a:gd name="T26" fmla="*/ 3193 w 5167"/>
              <a:gd name="T27" fmla="*/ 3813 h 5308"/>
              <a:gd name="T28" fmla="*/ 2897 w 5167"/>
              <a:gd name="T29" fmla="*/ 4057 h 5308"/>
              <a:gd name="T30" fmla="*/ 2799 w 5167"/>
              <a:gd name="T31" fmla="*/ 4031 h 5308"/>
              <a:gd name="T32" fmla="*/ 2742 w 5167"/>
              <a:gd name="T33" fmla="*/ 4221 h 5308"/>
              <a:gd name="T34" fmla="*/ 2487 w 5167"/>
              <a:gd name="T35" fmla="*/ 4227 h 5308"/>
              <a:gd name="T36" fmla="*/ 2463 w 5167"/>
              <a:gd name="T37" fmla="*/ 4369 h 5308"/>
              <a:gd name="T38" fmla="*/ 2352 w 5167"/>
              <a:gd name="T39" fmla="*/ 4627 h 5308"/>
              <a:gd name="T40" fmla="*/ 2122 w 5167"/>
              <a:gd name="T41" fmla="*/ 4699 h 5308"/>
              <a:gd name="T42" fmla="*/ 2171 w 5167"/>
              <a:gd name="T43" fmla="*/ 4781 h 5308"/>
              <a:gd name="T44" fmla="*/ 2106 w 5167"/>
              <a:gd name="T45" fmla="*/ 5011 h 5308"/>
              <a:gd name="T46" fmla="*/ 1896 w 5167"/>
              <a:gd name="T47" fmla="*/ 5281 h 5308"/>
              <a:gd name="T48" fmla="*/ 1792 w 5167"/>
              <a:gd name="T49" fmla="*/ 5156 h 5308"/>
              <a:gd name="T50" fmla="*/ 1689 w 5167"/>
              <a:gd name="T51" fmla="*/ 5233 h 5308"/>
              <a:gd name="T52" fmla="*/ 1472 w 5167"/>
              <a:gd name="T53" fmla="*/ 5192 h 5308"/>
              <a:gd name="T54" fmla="*/ 1343 w 5167"/>
              <a:gd name="T55" fmla="*/ 5277 h 5308"/>
              <a:gd name="T56" fmla="*/ 1255 w 5167"/>
              <a:gd name="T57" fmla="*/ 5195 h 5308"/>
              <a:gd name="T58" fmla="*/ 1092 w 5167"/>
              <a:gd name="T59" fmla="*/ 5011 h 5308"/>
              <a:gd name="T60" fmla="*/ 1192 w 5167"/>
              <a:gd name="T61" fmla="*/ 4891 h 5308"/>
              <a:gd name="T62" fmla="*/ 1036 w 5167"/>
              <a:gd name="T63" fmla="*/ 4626 h 5308"/>
              <a:gd name="T64" fmla="*/ 894 w 5167"/>
              <a:gd name="T65" fmla="*/ 4539 h 5308"/>
              <a:gd name="T66" fmla="*/ 750 w 5167"/>
              <a:gd name="T67" fmla="*/ 4626 h 5308"/>
              <a:gd name="T68" fmla="*/ 393 w 5167"/>
              <a:gd name="T69" fmla="*/ 4558 h 5308"/>
              <a:gd name="T70" fmla="*/ 232 w 5167"/>
              <a:gd name="T71" fmla="*/ 4599 h 5308"/>
              <a:gd name="T72" fmla="*/ 251 w 5167"/>
              <a:gd name="T73" fmla="*/ 4351 h 5308"/>
              <a:gd name="T74" fmla="*/ 133 w 5167"/>
              <a:gd name="T75" fmla="*/ 4165 h 5308"/>
              <a:gd name="T76" fmla="*/ 61 w 5167"/>
              <a:gd name="T77" fmla="*/ 4061 h 5308"/>
              <a:gd name="T78" fmla="*/ 60 w 5167"/>
              <a:gd name="T79" fmla="*/ 3834 h 5308"/>
              <a:gd name="T80" fmla="*/ 2 w 5167"/>
              <a:gd name="T81" fmla="*/ 3651 h 5308"/>
              <a:gd name="T82" fmla="*/ 424 w 5167"/>
              <a:gd name="T83" fmla="*/ 3530 h 5308"/>
              <a:gd name="T84" fmla="*/ 896 w 5167"/>
              <a:gd name="T85" fmla="*/ 3340 h 5308"/>
              <a:gd name="T86" fmla="*/ 2089 w 5167"/>
              <a:gd name="T87" fmla="*/ 3385 h 5308"/>
              <a:gd name="T88" fmla="*/ 2153 w 5167"/>
              <a:gd name="T89" fmla="*/ 3207 h 5308"/>
              <a:gd name="T90" fmla="*/ 2084 w 5167"/>
              <a:gd name="T91" fmla="*/ 3006 h 5308"/>
              <a:gd name="T92" fmla="*/ 2406 w 5167"/>
              <a:gd name="T93" fmla="*/ 0 h 5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67" h="5308">
                <a:moveTo>
                  <a:pt x="2406" y="0"/>
                </a:moveTo>
                <a:cubicBezTo>
                  <a:pt x="2458" y="20"/>
                  <a:pt x="3939" y="1190"/>
                  <a:pt x="4036" y="1264"/>
                </a:cubicBezTo>
                <a:cubicBezTo>
                  <a:pt x="4100" y="1311"/>
                  <a:pt x="4220" y="1357"/>
                  <a:pt x="4211" y="1454"/>
                </a:cubicBezTo>
                <a:cubicBezTo>
                  <a:pt x="4203" y="1546"/>
                  <a:pt x="4273" y="1523"/>
                  <a:pt x="4337" y="1565"/>
                </a:cubicBezTo>
                <a:cubicBezTo>
                  <a:pt x="4374" y="1590"/>
                  <a:pt x="4368" y="1635"/>
                  <a:pt x="4398" y="1665"/>
                </a:cubicBezTo>
                <a:cubicBezTo>
                  <a:pt x="4426" y="1693"/>
                  <a:pt x="4470" y="1704"/>
                  <a:pt x="4505" y="1702"/>
                </a:cubicBezTo>
                <a:cubicBezTo>
                  <a:pt x="4514" y="1705"/>
                  <a:pt x="4507" y="1678"/>
                  <a:pt x="4547" y="1703"/>
                </a:cubicBezTo>
                <a:cubicBezTo>
                  <a:pt x="4581" y="1720"/>
                  <a:pt x="4596" y="1765"/>
                  <a:pt x="4635" y="1777"/>
                </a:cubicBezTo>
                <a:cubicBezTo>
                  <a:pt x="4695" y="1796"/>
                  <a:pt x="4777" y="1802"/>
                  <a:pt x="4833" y="1835"/>
                </a:cubicBezTo>
                <a:cubicBezTo>
                  <a:pt x="4874" y="1859"/>
                  <a:pt x="4862" y="1973"/>
                  <a:pt x="4845" y="2013"/>
                </a:cubicBezTo>
                <a:cubicBezTo>
                  <a:pt x="4820" y="2068"/>
                  <a:pt x="4785" y="2121"/>
                  <a:pt x="4873" y="2133"/>
                </a:cubicBezTo>
                <a:cubicBezTo>
                  <a:pt x="4966" y="2147"/>
                  <a:pt x="5069" y="2097"/>
                  <a:pt x="5161" y="2086"/>
                </a:cubicBezTo>
                <a:cubicBezTo>
                  <a:pt x="5158" y="2311"/>
                  <a:pt x="5167" y="2525"/>
                  <a:pt x="5154" y="2763"/>
                </a:cubicBezTo>
                <a:cubicBezTo>
                  <a:pt x="5148" y="2890"/>
                  <a:pt x="5162" y="3013"/>
                  <a:pt x="5099" y="3124"/>
                </a:cubicBezTo>
                <a:cubicBezTo>
                  <a:pt x="5069" y="3177"/>
                  <a:pt x="5070" y="3236"/>
                  <a:pt x="5046" y="3290"/>
                </a:cubicBezTo>
                <a:cubicBezTo>
                  <a:pt x="5023" y="3344"/>
                  <a:pt x="4954" y="3352"/>
                  <a:pt x="4931" y="3411"/>
                </a:cubicBezTo>
                <a:cubicBezTo>
                  <a:pt x="4905" y="3478"/>
                  <a:pt x="4828" y="3399"/>
                  <a:pt x="4770" y="3414"/>
                </a:cubicBezTo>
                <a:cubicBezTo>
                  <a:pt x="4730" y="3424"/>
                  <a:pt x="4815" y="3458"/>
                  <a:pt x="4718" y="3446"/>
                </a:cubicBezTo>
                <a:cubicBezTo>
                  <a:pt x="4601" y="3436"/>
                  <a:pt x="4471" y="3450"/>
                  <a:pt x="4356" y="3459"/>
                </a:cubicBezTo>
                <a:cubicBezTo>
                  <a:pt x="4290" y="3464"/>
                  <a:pt x="4236" y="3451"/>
                  <a:pt x="4190" y="3505"/>
                </a:cubicBezTo>
                <a:cubicBezTo>
                  <a:pt x="4151" y="3549"/>
                  <a:pt x="4135" y="3583"/>
                  <a:pt x="4070" y="3582"/>
                </a:cubicBezTo>
                <a:cubicBezTo>
                  <a:pt x="4017" y="3582"/>
                  <a:pt x="3946" y="3585"/>
                  <a:pt x="3897" y="3568"/>
                </a:cubicBezTo>
                <a:cubicBezTo>
                  <a:pt x="3898" y="3577"/>
                  <a:pt x="3897" y="3588"/>
                  <a:pt x="3896" y="3597"/>
                </a:cubicBezTo>
                <a:cubicBezTo>
                  <a:pt x="3749" y="3509"/>
                  <a:pt x="3726" y="3568"/>
                  <a:pt x="3698" y="3562"/>
                </a:cubicBezTo>
                <a:cubicBezTo>
                  <a:pt x="3691" y="3560"/>
                  <a:pt x="3686" y="3553"/>
                  <a:pt x="3680" y="3550"/>
                </a:cubicBezTo>
                <a:cubicBezTo>
                  <a:pt x="3594" y="3497"/>
                  <a:pt x="3504" y="3624"/>
                  <a:pt x="3434" y="3660"/>
                </a:cubicBezTo>
                <a:cubicBezTo>
                  <a:pt x="3386" y="3683"/>
                  <a:pt x="3342" y="3722"/>
                  <a:pt x="3293" y="3749"/>
                </a:cubicBezTo>
                <a:cubicBezTo>
                  <a:pt x="3255" y="3765"/>
                  <a:pt x="3199" y="3761"/>
                  <a:pt x="3193" y="3813"/>
                </a:cubicBezTo>
                <a:cubicBezTo>
                  <a:pt x="3182" y="3915"/>
                  <a:pt x="3111" y="3824"/>
                  <a:pt x="3053" y="3830"/>
                </a:cubicBezTo>
                <a:cubicBezTo>
                  <a:pt x="2937" y="3842"/>
                  <a:pt x="2942" y="3989"/>
                  <a:pt x="2897" y="4057"/>
                </a:cubicBezTo>
                <a:lnTo>
                  <a:pt x="2799" y="4031"/>
                </a:lnTo>
                <a:lnTo>
                  <a:pt x="2799" y="4031"/>
                </a:lnTo>
                <a:cubicBezTo>
                  <a:pt x="2822" y="4073"/>
                  <a:pt x="2799" y="4134"/>
                  <a:pt x="2805" y="4180"/>
                </a:cubicBezTo>
                <a:cubicBezTo>
                  <a:pt x="2757" y="4177"/>
                  <a:pt x="2733" y="4176"/>
                  <a:pt x="2742" y="4221"/>
                </a:cubicBezTo>
                <a:cubicBezTo>
                  <a:pt x="2700" y="4217"/>
                  <a:pt x="2577" y="4155"/>
                  <a:pt x="2579" y="4103"/>
                </a:cubicBezTo>
                <a:cubicBezTo>
                  <a:pt x="2560" y="4129"/>
                  <a:pt x="2518" y="4216"/>
                  <a:pt x="2487" y="4227"/>
                </a:cubicBezTo>
                <a:cubicBezTo>
                  <a:pt x="2460" y="4236"/>
                  <a:pt x="2470" y="4255"/>
                  <a:pt x="2488" y="4279"/>
                </a:cubicBezTo>
                <a:cubicBezTo>
                  <a:pt x="2502" y="4294"/>
                  <a:pt x="2520" y="4379"/>
                  <a:pt x="2463" y="4369"/>
                </a:cubicBezTo>
                <a:cubicBezTo>
                  <a:pt x="2433" y="4365"/>
                  <a:pt x="2400" y="4383"/>
                  <a:pt x="2423" y="4410"/>
                </a:cubicBezTo>
                <a:cubicBezTo>
                  <a:pt x="2470" y="4466"/>
                  <a:pt x="2405" y="4594"/>
                  <a:pt x="2352" y="4627"/>
                </a:cubicBezTo>
                <a:cubicBezTo>
                  <a:pt x="2308" y="4654"/>
                  <a:pt x="2247" y="4632"/>
                  <a:pt x="2204" y="4658"/>
                </a:cubicBezTo>
                <a:cubicBezTo>
                  <a:pt x="2178" y="4674"/>
                  <a:pt x="2156" y="4701"/>
                  <a:pt x="2122" y="4699"/>
                </a:cubicBezTo>
                <a:lnTo>
                  <a:pt x="2122" y="4699"/>
                </a:lnTo>
                <a:cubicBezTo>
                  <a:pt x="2196" y="4718"/>
                  <a:pt x="2146" y="4761"/>
                  <a:pt x="2171" y="4781"/>
                </a:cubicBezTo>
                <a:cubicBezTo>
                  <a:pt x="2208" y="4809"/>
                  <a:pt x="2173" y="4903"/>
                  <a:pt x="2157" y="4934"/>
                </a:cubicBezTo>
                <a:cubicBezTo>
                  <a:pt x="2132" y="4984"/>
                  <a:pt x="2092" y="4945"/>
                  <a:pt x="2106" y="5011"/>
                </a:cubicBezTo>
                <a:cubicBezTo>
                  <a:pt x="2114" y="5048"/>
                  <a:pt x="2111" y="5123"/>
                  <a:pt x="2074" y="5184"/>
                </a:cubicBezTo>
                <a:cubicBezTo>
                  <a:pt x="1905" y="5180"/>
                  <a:pt x="1957" y="5307"/>
                  <a:pt x="1896" y="5281"/>
                </a:cubicBezTo>
                <a:cubicBezTo>
                  <a:pt x="1844" y="5259"/>
                  <a:pt x="1874" y="5128"/>
                  <a:pt x="1852" y="5088"/>
                </a:cubicBezTo>
                <a:cubicBezTo>
                  <a:pt x="1824" y="5100"/>
                  <a:pt x="1819" y="5149"/>
                  <a:pt x="1792" y="5156"/>
                </a:cubicBezTo>
                <a:cubicBezTo>
                  <a:pt x="1765" y="5164"/>
                  <a:pt x="1744" y="5126"/>
                  <a:pt x="1724" y="5115"/>
                </a:cubicBezTo>
                <a:cubicBezTo>
                  <a:pt x="1724" y="5152"/>
                  <a:pt x="1739" y="5233"/>
                  <a:pt x="1689" y="5233"/>
                </a:cubicBezTo>
                <a:cubicBezTo>
                  <a:pt x="1640" y="5232"/>
                  <a:pt x="1601" y="5240"/>
                  <a:pt x="1629" y="5287"/>
                </a:cubicBezTo>
                <a:cubicBezTo>
                  <a:pt x="1582" y="5308"/>
                  <a:pt x="1466" y="5250"/>
                  <a:pt x="1472" y="5192"/>
                </a:cubicBezTo>
                <a:cubicBezTo>
                  <a:pt x="1447" y="5203"/>
                  <a:pt x="1412" y="5191"/>
                  <a:pt x="1385" y="5213"/>
                </a:cubicBezTo>
                <a:cubicBezTo>
                  <a:pt x="1368" y="5228"/>
                  <a:pt x="1366" y="5271"/>
                  <a:pt x="1343" y="5277"/>
                </a:cubicBezTo>
                <a:cubicBezTo>
                  <a:pt x="1334" y="5280"/>
                  <a:pt x="1325" y="5283"/>
                  <a:pt x="1317" y="5286"/>
                </a:cubicBezTo>
                <a:cubicBezTo>
                  <a:pt x="1335" y="5245"/>
                  <a:pt x="1275" y="5206"/>
                  <a:pt x="1255" y="5195"/>
                </a:cubicBezTo>
                <a:cubicBezTo>
                  <a:pt x="1157" y="5140"/>
                  <a:pt x="1272" y="4966"/>
                  <a:pt x="1175" y="4977"/>
                </a:cubicBezTo>
                <a:cubicBezTo>
                  <a:pt x="1140" y="4981"/>
                  <a:pt x="1122" y="5006"/>
                  <a:pt x="1092" y="5011"/>
                </a:cubicBezTo>
                <a:cubicBezTo>
                  <a:pt x="1101" y="4976"/>
                  <a:pt x="1115" y="4939"/>
                  <a:pt x="1138" y="4911"/>
                </a:cubicBezTo>
                <a:cubicBezTo>
                  <a:pt x="1156" y="4888"/>
                  <a:pt x="1172" y="4892"/>
                  <a:pt x="1192" y="4891"/>
                </a:cubicBezTo>
                <a:cubicBezTo>
                  <a:pt x="1203" y="4821"/>
                  <a:pt x="1093" y="4818"/>
                  <a:pt x="1086" y="4759"/>
                </a:cubicBezTo>
                <a:cubicBezTo>
                  <a:pt x="1027" y="4791"/>
                  <a:pt x="1084" y="4672"/>
                  <a:pt x="1036" y="4626"/>
                </a:cubicBezTo>
                <a:cubicBezTo>
                  <a:pt x="992" y="4571"/>
                  <a:pt x="1042" y="4490"/>
                  <a:pt x="940" y="4464"/>
                </a:cubicBezTo>
                <a:cubicBezTo>
                  <a:pt x="839" y="4438"/>
                  <a:pt x="912" y="4509"/>
                  <a:pt x="894" y="4539"/>
                </a:cubicBezTo>
                <a:cubicBezTo>
                  <a:pt x="885" y="4554"/>
                  <a:pt x="836" y="4560"/>
                  <a:pt x="818" y="4575"/>
                </a:cubicBezTo>
                <a:cubicBezTo>
                  <a:pt x="794" y="4595"/>
                  <a:pt x="777" y="4620"/>
                  <a:pt x="750" y="4626"/>
                </a:cubicBezTo>
                <a:cubicBezTo>
                  <a:pt x="707" y="4637"/>
                  <a:pt x="636" y="4486"/>
                  <a:pt x="520" y="4618"/>
                </a:cubicBezTo>
                <a:cubicBezTo>
                  <a:pt x="430" y="4721"/>
                  <a:pt x="497" y="4599"/>
                  <a:pt x="393" y="4558"/>
                </a:cubicBezTo>
                <a:cubicBezTo>
                  <a:pt x="351" y="4542"/>
                  <a:pt x="306" y="4652"/>
                  <a:pt x="259" y="4629"/>
                </a:cubicBezTo>
                <a:cubicBezTo>
                  <a:pt x="252" y="4622"/>
                  <a:pt x="241" y="4613"/>
                  <a:pt x="232" y="4599"/>
                </a:cubicBezTo>
                <a:cubicBezTo>
                  <a:pt x="203" y="4547"/>
                  <a:pt x="251" y="4498"/>
                  <a:pt x="254" y="4491"/>
                </a:cubicBezTo>
                <a:cubicBezTo>
                  <a:pt x="270" y="4454"/>
                  <a:pt x="240" y="4396"/>
                  <a:pt x="251" y="4351"/>
                </a:cubicBezTo>
                <a:cubicBezTo>
                  <a:pt x="266" y="4290"/>
                  <a:pt x="231" y="4245"/>
                  <a:pt x="191" y="4174"/>
                </a:cubicBezTo>
                <a:cubicBezTo>
                  <a:pt x="169" y="4141"/>
                  <a:pt x="144" y="4120"/>
                  <a:pt x="133" y="4165"/>
                </a:cubicBezTo>
                <a:cubicBezTo>
                  <a:pt x="93" y="4153"/>
                  <a:pt x="120" y="4123"/>
                  <a:pt x="92" y="4107"/>
                </a:cubicBezTo>
                <a:cubicBezTo>
                  <a:pt x="78" y="4095"/>
                  <a:pt x="67" y="4079"/>
                  <a:pt x="61" y="4061"/>
                </a:cubicBezTo>
                <a:cubicBezTo>
                  <a:pt x="37" y="4039"/>
                  <a:pt x="33" y="4022"/>
                  <a:pt x="70" y="4014"/>
                </a:cubicBezTo>
                <a:cubicBezTo>
                  <a:pt x="98" y="3999"/>
                  <a:pt x="67" y="3860"/>
                  <a:pt x="60" y="3834"/>
                </a:cubicBezTo>
                <a:cubicBezTo>
                  <a:pt x="47" y="3789"/>
                  <a:pt x="0" y="3786"/>
                  <a:pt x="11" y="3750"/>
                </a:cubicBezTo>
                <a:cubicBezTo>
                  <a:pt x="18" y="3725"/>
                  <a:pt x="51" y="3704"/>
                  <a:pt x="2" y="3651"/>
                </a:cubicBezTo>
                <a:cubicBezTo>
                  <a:pt x="216" y="3694"/>
                  <a:pt x="120" y="3398"/>
                  <a:pt x="200" y="3353"/>
                </a:cubicBezTo>
                <a:cubicBezTo>
                  <a:pt x="257" y="3322"/>
                  <a:pt x="398" y="3487"/>
                  <a:pt x="424" y="3530"/>
                </a:cubicBezTo>
                <a:cubicBezTo>
                  <a:pt x="468" y="3408"/>
                  <a:pt x="535" y="3377"/>
                  <a:pt x="659" y="3427"/>
                </a:cubicBezTo>
                <a:cubicBezTo>
                  <a:pt x="732" y="3456"/>
                  <a:pt x="880" y="3439"/>
                  <a:pt x="896" y="3340"/>
                </a:cubicBezTo>
                <a:cubicBezTo>
                  <a:pt x="928" y="3450"/>
                  <a:pt x="1088" y="3399"/>
                  <a:pt x="1460" y="3386"/>
                </a:cubicBezTo>
                <a:lnTo>
                  <a:pt x="2089" y="3385"/>
                </a:lnTo>
                <a:cubicBezTo>
                  <a:pt x="2101" y="3385"/>
                  <a:pt x="2120" y="3387"/>
                  <a:pt x="2123" y="3379"/>
                </a:cubicBezTo>
                <a:cubicBezTo>
                  <a:pt x="2149" y="3334"/>
                  <a:pt x="2138" y="3260"/>
                  <a:pt x="2153" y="3207"/>
                </a:cubicBezTo>
                <a:cubicBezTo>
                  <a:pt x="2161" y="3181"/>
                  <a:pt x="2188" y="3105"/>
                  <a:pt x="2143" y="3074"/>
                </a:cubicBezTo>
                <a:cubicBezTo>
                  <a:pt x="2125" y="3061"/>
                  <a:pt x="2097" y="3040"/>
                  <a:pt x="2084" y="3006"/>
                </a:cubicBezTo>
                <a:lnTo>
                  <a:pt x="1860" y="0"/>
                </a:lnTo>
                <a:lnTo>
                  <a:pt x="2406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4" name="꙱ Malaysia (MY) (H)">
            <a:extLst>
              <a:ext uri="{FF2B5EF4-FFF2-40B4-BE49-F238E27FC236}">
                <a16:creationId xmlns:a16="http://schemas.microsoft.com/office/drawing/2014/main" id="{C917CA1E-E94D-423C-8489-9E95D5B9C115}"/>
              </a:ext>
            </a:extLst>
          </p:cNvPr>
          <p:cNvSpPr>
            <a:spLocks noEditPoints="1"/>
          </p:cNvSpPr>
          <p:nvPr/>
        </p:nvSpPr>
        <p:spPr bwMode="auto">
          <a:xfrm>
            <a:off x="6972465" y="2164419"/>
            <a:ext cx="517460" cy="193599"/>
          </a:xfrm>
          <a:custGeom>
            <a:avLst/>
            <a:gdLst>
              <a:gd name="T0" fmla="*/ 5684 w 6265"/>
              <a:gd name="T1" fmla="*/ 393 h 2355"/>
              <a:gd name="T2" fmla="*/ 5699 w 6265"/>
              <a:gd name="T3" fmla="*/ 535 h 2355"/>
              <a:gd name="T4" fmla="*/ 5838 w 6265"/>
              <a:gd name="T5" fmla="*/ 573 h 2355"/>
              <a:gd name="T6" fmla="*/ 6184 w 6265"/>
              <a:gd name="T7" fmla="*/ 761 h 2355"/>
              <a:gd name="T8" fmla="*/ 5949 w 6265"/>
              <a:gd name="T9" fmla="*/ 1040 h 2355"/>
              <a:gd name="T10" fmla="*/ 5685 w 6265"/>
              <a:gd name="T11" fmla="*/ 1067 h 2355"/>
              <a:gd name="T12" fmla="*/ 5251 w 6265"/>
              <a:gd name="T13" fmla="*/ 1088 h 2355"/>
              <a:gd name="T14" fmla="*/ 5056 w 6265"/>
              <a:gd name="T15" fmla="*/ 1391 h 2355"/>
              <a:gd name="T16" fmla="*/ 4949 w 6265"/>
              <a:gd name="T17" fmla="*/ 1747 h 2355"/>
              <a:gd name="T18" fmla="*/ 4651 w 6265"/>
              <a:gd name="T19" fmla="*/ 2128 h 2355"/>
              <a:gd name="T20" fmla="*/ 4252 w 6265"/>
              <a:gd name="T21" fmla="*/ 2105 h 2355"/>
              <a:gd name="T22" fmla="*/ 3893 w 6265"/>
              <a:gd name="T23" fmla="*/ 2280 h 2355"/>
              <a:gd name="T24" fmla="*/ 3408 w 6265"/>
              <a:gd name="T25" fmla="*/ 2286 h 2355"/>
              <a:gd name="T26" fmla="*/ 3193 w 6265"/>
              <a:gd name="T27" fmla="*/ 2009 h 2355"/>
              <a:gd name="T28" fmla="*/ 3447 w 6265"/>
              <a:gd name="T29" fmla="*/ 2044 h 2355"/>
              <a:gd name="T30" fmla="*/ 3740 w 6265"/>
              <a:gd name="T31" fmla="*/ 2165 h 2355"/>
              <a:gd name="T32" fmla="*/ 3678 w 6265"/>
              <a:gd name="T33" fmla="*/ 1924 h 2355"/>
              <a:gd name="T34" fmla="*/ 3681 w 6265"/>
              <a:gd name="T35" fmla="*/ 1788 h 2355"/>
              <a:gd name="T36" fmla="*/ 4236 w 6265"/>
              <a:gd name="T37" fmla="*/ 1517 h 2355"/>
              <a:gd name="T38" fmla="*/ 4637 w 6265"/>
              <a:gd name="T39" fmla="*/ 1111 h 2355"/>
              <a:gd name="T40" fmla="*/ 4846 w 6265"/>
              <a:gd name="T41" fmla="*/ 894 h 2355"/>
              <a:gd name="T42" fmla="*/ 4888 w 6265"/>
              <a:gd name="T43" fmla="*/ 896 h 2355"/>
              <a:gd name="T44" fmla="*/ 5023 w 6265"/>
              <a:gd name="T45" fmla="*/ 645 h 2355"/>
              <a:gd name="T46" fmla="*/ 5225 w 6265"/>
              <a:gd name="T47" fmla="*/ 419 h 2355"/>
              <a:gd name="T48" fmla="*/ 5379 w 6265"/>
              <a:gd name="T49" fmla="*/ 298 h 2355"/>
              <a:gd name="T50" fmla="*/ 136 w 6265"/>
              <a:gd name="T51" fmla="*/ 351 h 2355"/>
              <a:gd name="T52" fmla="*/ 325 w 6265"/>
              <a:gd name="T53" fmla="*/ 334 h 2355"/>
              <a:gd name="T54" fmla="*/ 491 w 6265"/>
              <a:gd name="T55" fmla="*/ 618 h 2355"/>
              <a:gd name="T56" fmla="*/ 737 w 6265"/>
              <a:gd name="T57" fmla="*/ 408 h 2355"/>
              <a:gd name="T58" fmla="*/ 1205 w 6265"/>
              <a:gd name="T59" fmla="*/ 1257 h 2355"/>
              <a:gd name="T60" fmla="*/ 1394 w 6265"/>
              <a:gd name="T61" fmla="*/ 1820 h 2355"/>
              <a:gd name="T62" fmla="*/ 1401 w 6265"/>
              <a:gd name="T63" fmla="*/ 2058 h 2355"/>
              <a:gd name="T64" fmla="*/ 1002 w 6265"/>
              <a:gd name="T65" fmla="*/ 1965 h 2355"/>
              <a:gd name="T66" fmla="*/ 663 w 6265"/>
              <a:gd name="T67" fmla="*/ 1708 h 2355"/>
              <a:gd name="T68" fmla="*/ 409 w 6265"/>
              <a:gd name="T69" fmla="*/ 1296 h 2355"/>
              <a:gd name="T70" fmla="*/ 257 w 6265"/>
              <a:gd name="T71" fmla="*/ 860 h 2355"/>
              <a:gd name="T72" fmla="*/ 6249 w 6265"/>
              <a:gd name="T73" fmla="*/ 989 h 2355"/>
              <a:gd name="T74" fmla="*/ 1463 w 6265"/>
              <a:gd name="T75" fmla="*/ 1622 h 2355"/>
              <a:gd name="T76" fmla="*/ 210 w 6265"/>
              <a:gd name="T77" fmla="*/ 701 h 2355"/>
              <a:gd name="T78" fmla="*/ 50 w 6265"/>
              <a:gd name="T79" fmla="*/ 339 h 2355"/>
              <a:gd name="T80" fmla="*/ 2912 w 6265"/>
              <a:gd name="T81" fmla="*/ 1610 h 2355"/>
              <a:gd name="T82" fmla="*/ 2912 w 6265"/>
              <a:gd name="T83" fmla="*/ 1610 h 2355"/>
              <a:gd name="T84" fmla="*/ 1941 w 6265"/>
              <a:gd name="T85" fmla="*/ 1631 h 2355"/>
              <a:gd name="T86" fmla="*/ 5913 w 6265"/>
              <a:gd name="T87" fmla="*/ 977 h 2355"/>
              <a:gd name="T88" fmla="*/ 5548 w 6265"/>
              <a:gd name="T89" fmla="*/ 265 h 2355"/>
              <a:gd name="T90" fmla="*/ 5456 w 6265"/>
              <a:gd name="T91" fmla="*/ 42 h 2355"/>
              <a:gd name="T92" fmla="*/ 5385 w 6265"/>
              <a:gd name="T93" fmla="*/ 81 h 2355"/>
              <a:gd name="T94" fmla="*/ 4886 w 6265"/>
              <a:gd name="T95" fmla="*/ 761 h 2355"/>
              <a:gd name="T96" fmla="*/ 3705 w 6265"/>
              <a:gd name="T97" fmla="*/ 1660 h 2355"/>
              <a:gd name="T98" fmla="*/ 5694 w 6265"/>
              <a:gd name="T99" fmla="*/ 1126 h 2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265" h="2355">
                <a:moveTo>
                  <a:pt x="5546" y="265"/>
                </a:moveTo>
                <a:cubicBezTo>
                  <a:pt x="5572" y="304"/>
                  <a:pt x="5598" y="329"/>
                  <a:pt x="5605" y="280"/>
                </a:cubicBezTo>
                <a:cubicBezTo>
                  <a:pt x="5610" y="323"/>
                  <a:pt x="5690" y="342"/>
                  <a:pt x="5684" y="393"/>
                </a:cubicBezTo>
                <a:cubicBezTo>
                  <a:pt x="5680" y="427"/>
                  <a:pt x="5633" y="415"/>
                  <a:pt x="5645" y="462"/>
                </a:cubicBezTo>
                <a:cubicBezTo>
                  <a:pt x="5659" y="516"/>
                  <a:pt x="5652" y="530"/>
                  <a:pt x="5599" y="550"/>
                </a:cubicBezTo>
                <a:cubicBezTo>
                  <a:pt x="5632" y="531"/>
                  <a:pt x="5668" y="552"/>
                  <a:pt x="5699" y="535"/>
                </a:cubicBezTo>
                <a:cubicBezTo>
                  <a:pt x="5724" y="520"/>
                  <a:pt x="5737" y="484"/>
                  <a:pt x="5773" y="499"/>
                </a:cubicBezTo>
                <a:cubicBezTo>
                  <a:pt x="5840" y="527"/>
                  <a:pt x="5777" y="574"/>
                  <a:pt x="5744" y="586"/>
                </a:cubicBezTo>
                <a:cubicBezTo>
                  <a:pt x="5751" y="650"/>
                  <a:pt x="5813" y="588"/>
                  <a:pt x="5838" y="573"/>
                </a:cubicBezTo>
                <a:cubicBezTo>
                  <a:pt x="5890" y="539"/>
                  <a:pt x="5953" y="617"/>
                  <a:pt x="5958" y="663"/>
                </a:cubicBezTo>
                <a:cubicBezTo>
                  <a:pt x="5994" y="624"/>
                  <a:pt x="6056" y="692"/>
                  <a:pt x="6071" y="722"/>
                </a:cubicBezTo>
                <a:cubicBezTo>
                  <a:pt x="6100" y="682"/>
                  <a:pt x="6183" y="713"/>
                  <a:pt x="6184" y="761"/>
                </a:cubicBezTo>
                <a:cubicBezTo>
                  <a:pt x="6186" y="829"/>
                  <a:pt x="6035" y="883"/>
                  <a:pt x="5981" y="879"/>
                </a:cubicBezTo>
                <a:cubicBezTo>
                  <a:pt x="5944" y="876"/>
                  <a:pt x="5800" y="826"/>
                  <a:pt x="5844" y="931"/>
                </a:cubicBezTo>
                <a:cubicBezTo>
                  <a:pt x="5862" y="972"/>
                  <a:pt x="5957" y="990"/>
                  <a:pt x="5949" y="1040"/>
                </a:cubicBezTo>
                <a:cubicBezTo>
                  <a:pt x="5979" y="1022"/>
                  <a:pt x="6002" y="1049"/>
                  <a:pt x="5985" y="1077"/>
                </a:cubicBezTo>
                <a:cubicBezTo>
                  <a:pt x="5967" y="1106"/>
                  <a:pt x="5925" y="1100"/>
                  <a:pt x="5896" y="1102"/>
                </a:cubicBezTo>
                <a:cubicBezTo>
                  <a:pt x="5803" y="1110"/>
                  <a:pt x="5764" y="1134"/>
                  <a:pt x="5685" y="1067"/>
                </a:cubicBezTo>
                <a:cubicBezTo>
                  <a:pt x="5678" y="1087"/>
                  <a:pt x="5730" y="1232"/>
                  <a:pt x="5561" y="1111"/>
                </a:cubicBezTo>
                <a:cubicBezTo>
                  <a:pt x="5507" y="1073"/>
                  <a:pt x="5404" y="1136"/>
                  <a:pt x="5337" y="1073"/>
                </a:cubicBezTo>
                <a:cubicBezTo>
                  <a:pt x="5336" y="1158"/>
                  <a:pt x="5279" y="1072"/>
                  <a:pt x="5251" y="1088"/>
                </a:cubicBezTo>
                <a:cubicBezTo>
                  <a:pt x="5194" y="1121"/>
                  <a:pt x="5173" y="1096"/>
                  <a:pt x="5125" y="1079"/>
                </a:cubicBezTo>
                <a:cubicBezTo>
                  <a:pt x="5114" y="1128"/>
                  <a:pt x="5064" y="1111"/>
                  <a:pt x="5044" y="1268"/>
                </a:cubicBezTo>
                <a:cubicBezTo>
                  <a:pt x="5041" y="1298"/>
                  <a:pt x="5054" y="1359"/>
                  <a:pt x="5056" y="1391"/>
                </a:cubicBezTo>
                <a:cubicBezTo>
                  <a:pt x="5059" y="1444"/>
                  <a:pt x="5035" y="1421"/>
                  <a:pt x="5025" y="1465"/>
                </a:cubicBezTo>
                <a:cubicBezTo>
                  <a:pt x="5010" y="1535"/>
                  <a:pt x="5036" y="1564"/>
                  <a:pt x="4956" y="1575"/>
                </a:cubicBezTo>
                <a:cubicBezTo>
                  <a:pt x="4870" y="1587"/>
                  <a:pt x="4924" y="1717"/>
                  <a:pt x="4949" y="1747"/>
                </a:cubicBezTo>
                <a:cubicBezTo>
                  <a:pt x="4900" y="1763"/>
                  <a:pt x="4772" y="1844"/>
                  <a:pt x="4829" y="1908"/>
                </a:cubicBezTo>
                <a:cubicBezTo>
                  <a:pt x="4862" y="1945"/>
                  <a:pt x="4741" y="2069"/>
                  <a:pt x="4753" y="2127"/>
                </a:cubicBezTo>
                <a:cubicBezTo>
                  <a:pt x="4701" y="2123"/>
                  <a:pt x="4721" y="2081"/>
                  <a:pt x="4651" y="2128"/>
                </a:cubicBezTo>
                <a:cubicBezTo>
                  <a:pt x="4608" y="2151"/>
                  <a:pt x="4585" y="2112"/>
                  <a:pt x="4553" y="2135"/>
                </a:cubicBezTo>
                <a:cubicBezTo>
                  <a:pt x="4505" y="2177"/>
                  <a:pt x="4485" y="2201"/>
                  <a:pt x="4421" y="2191"/>
                </a:cubicBezTo>
                <a:cubicBezTo>
                  <a:pt x="4354" y="2181"/>
                  <a:pt x="4269" y="2142"/>
                  <a:pt x="4252" y="2105"/>
                </a:cubicBezTo>
                <a:cubicBezTo>
                  <a:pt x="4229" y="2056"/>
                  <a:pt x="4053" y="2080"/>
                  <a:pt x="4014" y="2135"/>
                </a:cubicBezTo>
                <a:cubicBezTo>
                  <a:pt x="3994" y="2163"/>
                  <a:pt x="3991" y="2199"/>
                  <a:pt x="3974" y="2231"/>
                </a:cubicBezTo>
                <a:cubicBezTo>
                  <a:pt x="3971" y="2237"/>
                  <a:pt x="3896" y="2278"/>
                  <a:pt x="3893" y="2280"/>
                </a:cubicBezTo>
                <a:cubicBezTo>
                  <a:pt x="3836" y="2302"/>
                  <a:pt x="3766" y="2277"/>
                  <a:pt x="3704" y="2271"/>
                </a:cubicBezTo>
                <a:cubicBezTo>
                  <a:pt x="3643" y="2268"/>
                  <a:pt x="3599" y="2299"/>
                  <a:pt x="3548" y="2324"/>
                </a:cubicBezTo>
                <a:cubicBezTo>
                  <a:pt x="3487" y="2355"/>
                  <a:pt x="3440" y="2299"/>
                  <a:pt x="3408" y="2286"/>
                </a:cubicBezTo>
                <a:cubicBezTo>
                  <a:pt x="3391" y="2279"/>
                  <a:pt x="3367" y="2224"/>
                  <a:pt x="3349" y="2210"/>
                </a:cubicBezTo>
                <a:cubicBezTo>
                  <a:pt x="3304" y="2173"/>
                  <a:pt x="3264" y="2148"/>
                  <a:pt x="3232" y="2112"/>
                </a:cubicBezTo>
                <a:cubicBezTo>
                  <a:pt x="3213" y="2090"/>
                  <a:pt x="3206" y="2028"/>
                  <a:pt x="3193" y="2009"/>
                </a:cubicBezTo>
                <a:cubicBezTo>
                  <a:pt x="3136" y="1977"/>
                  <a:pt x="3184" y="1948"/>
                  <a:pt x="3191" y="1904"/>
                </a:cubicBezTo>
                <a:cubicBezTo>
                  <a:pt x="3181" y="2010"/>
                  <a:pt x="3412" y="2100"/>
                  <a:pt x="3408" y="2002"/>
                </a:cubicBezTo>
                <a:cubicBezTo>
                  <a:pt x="3409" y="2029"/>
                  <a:pt x="3450" y="2032"/>
                  <a:pt x="3447" y="2044"/>
                </a:cubicBezTo>
                <a:cubicBezTo>
                  <a:pt x="3439" y="2079"/>
                  <a:pt x="3506" y="2094"/>
                  <a:pt x="3530" y="2103"/>
                </a:cubicBezTo>
                <a:cubicBezTo>
                  <a:pt x="3568" y="2117"/>
                  <a:pt x="3591" y="2086"/>
                  <a:pt x="3623" y="2123"/>
                </a:cubicBezTo>
                <a:cubicBezTo>
                  <a:pt x="3653" y="2157"/>
                  <a:pt x="3698" y="2161"/>
                  <a:pt x="3740" y="2165"/>
                </a:cubicBezTo>
                <a:cubicBezTo>
                  <a:pt x="3711" y="2124"/>
                  <a:pt x="3648" y="2160"/>
                  <a:pt x="3632" y="2099"/>
                </a:cubicBezTo>
                <a:cubicBezTo>
                  <a:pt x="3622" y="2060"/>
                  <a:pt x="3652" y="2027"/>
                  <a:pt x="3687" y="2061"/>
                </a:cubicBezTo>
                <a:cubicBezTo>
                  <a:pt x="3631" y="2026"/>
                  <a:pt x="3669" y="1972"/>
                  <a:pt x="3678" y="1924"/>
                </a:cubicBezTo>
                <a:cubicBezTo>
                  <a:pt x="3687" y="1883"/>
                  <a:pt x="3709" y="1899"/>
                  <a:pt x="3734" y="1874"/>
                </a:cubicBezTo>
                <a:cubicBezTo>
                  <a:pt x="3713" y="1876"/>
                  <a:pt x="3693" y="1878"/>
                  <a:pt x="3672" y="1880"/>
                </a:cubicBezTo>
                <a:cubicBezTo>
                  <a:pt x="3700" y="1853"/>
                  <a:pt x="3673" y="1820"/>
                  <a:pt x="3681" y="1788"/>
                </a:cubicBezTo>
                <a:cubicBezTo>
                  <a:pt x="3712" y="1788"/>
                  <a:pt x="3739" y="1804"/>
                  <a:pt x="3770" y="1806"/>
                </a:cubicBezTo>
                <a:cubicBezTo>
                  <a:pt x="3663" y="1725"/>
                  <a:pt x="3824" y="1629"/>
                  <a:pt x="3891" y="1619"/>
                </a:cubicBezTo>
                <a:cubicBezTo>
                  <a:pt x="3996" y="1602"/>
                  <a:pt x="4147" y="1580"/>
                  <a:pt x="4236" y="1517"/>
                </a:cubicBezTo>
                <a:cubicBezTo>
                  <a:pt x="4313" y="1463"/>
                  <a:pt x="4315" y="1352"/>
                  <a:pt x="4383" y="1291"/>
                </a:cubicBezTo>
                <a:cubicBezTo>
                  <a:pt x="4471" y="1213"/>
                  <a:pt x="4521" y="1122"/>
                  <a:pt x="4527" y="1004"/>
                </a:cubicBezTo>
                <a:cubicBezTo>
                  <a:pt x="4630" y="1006"/>
                  <a:pt x="4603" y="1056"/>
                  <a:pt x="4637" y="1111"/>
                </a:cubicBezTo>
                <a:cubicBezTo>
                  <a:pt x="4655" y="1140"/>
                  <a:pt x="4715" y="1182"/>
                  <a:pt x="4742" y="1201"/>
                </a:cubicBezTo>
                <a:cubicBezTo>
                  <a:pt x="4813" y="1250"/>
                  <a:pt x="4785" y="1026"/>
                  <a:pt x="4784" y="1021"/>
                </a:cubicBezTo>
                <a:cubicBezTo>
                  <a:pt x="4773" y="931"/>
                  <a:pt x="4803" y="962"/>
                  <a:pt x="4846" y="894"/>
                </a:cubicBezTo>
                <a:cubicBezTo>
                  <a:pt x="4857" y="951"/>
                  <a:pt x="4837" y="1076"/>
                  <a:pt x="4943" y="1099"/>
                </a:cubicBezTo>
                <a:lnTo>
                  <a:pt x="4943" y="1099"/>
                </a:lnTo>
                <a:cubicBezTo>
                  <a:pt x="4948" y="1031"/>
                  <a:pt x="4930" y="952"/>
                  <a:pt x="4888" y="896"/>
                </a:cubicBezTo>
                <a:cubicBezTo>
                  <a:pt x="4884" y="871"/>
                  <a:pt x="4942" y="895"/>
                  <a:pt x="4961" y="881"/>
                </a:cubicBezTo>
                <a:cubicBezTo>
                  <a:pt x="4982" y="864"/>
                  <a:pt x="5056" y="807"/>
                  <a:pt x="4997" y="784"/>
                </a:cubicBezTo>
                <a:cubicBezTo>
                  <a:pt x="4908" y="749"/>
                  <a:pt x="4995" y="683"/>
                  <a:pt x="5023" y="645"/>
                </a:cubicBezTo>
                <a:cubicBezTo>
                  <a:pt x="5015" y="720"/>
                  <a:pt x="5108" y="639"/>
                  <a:pt x="5125" y="606"/>
                </a:cubicBezTo>
                <a:cubicBezTo>
                  <a:pt x="5150" y="557"/>
                  <a:pt x="5158" y="502"/>
                  <a:pt x="5181" y="452"/>
                </a:cubicBezTo>
                <a:cubicBezTo>
                  <a:pt x="5194" y="424"/>
                  <a:pt x="5210" y="437"/>
                  <a:pt x="5225" y="419"/>
                </a:cubicBezTo>
                <a:cubicBezTo>
                  <a:pt x="5243" y="397"/>
                  <a:pt x="5258" y="360"/>
                  <a:pt x="5277" y="335"/>
                </a:cubicBezTo>
                <a:cubicBezTo>
                  <a:pt x="5319" y="279"/>
                  <a:pt x="5314" y="198"/>
                  <a:pt x="5367" y="146"/>
                </a:cubicBezTo>
                <a:cubicBezTo>
                  <a:pt x="5409" y="195"/>
                  <a:pt x="5359" y="246"/>
                  <a:pt x="5379" y="298"/>
                </a:cubicBezTo>
                <a:cubicBezTo>
                  <a:pt x="5413" y="276"/>
                  <a:pt x="5444" y="146"/>
                  <a:pt x="5486" y="154"/>
                </a:cubicBezTo>
                <a:cubicBezTo>
                  <a:pt x="5488" y="154"/>
                  <a:pt x="5517" y="219"/>
                  <a:pt x="5546" y="265"/>
                </a:cubicBezTo>
                <a:close/>
                <a:moveTo>
                  <a:pt x="136" y="351"/>
                </a:moveTo>
                <a:cubicBezTo>
                  <a:pt x="151" y="326"/>
                  <a:pt x="145" y="292"/>
                  <a:pt x="155" y="266"/>
                </a:cubicBezTo>
                <a:cubicBezTo>
                  <a:pt x="170" y="230"/>
                  <a:pt x="187" y="294"/>
                  <a:pt x="233" y="314"/>
                </a:cubicBezTo>
                <a:cubicBezTo>
                  <a:pt x="263" y="326"/>
                  <a:pt x="296" y="325"/>
                  <a:pt x="325" y="334"/>
                </a:cubicBezTo>
                <a:cubicBezTo>
                  <a:pt x="353" y="342"/>
                  <a:pt x="358" y="379"/>
                  <a:pt x="373" y="399"/>
                </a:cubicBezTo>
                <a:cubicBezTo>
                  <a:pt x="396" y="428"/>
                  <a:pt x="482" y="425"/>
                  <a:pt x="451" y="502"/>
                </a:cubicBezTo>
                <a:cubicBezTo>
                  <a:pt x="439" y="533"/>
                  <a:pt x="397" y="639"/>
                  <a:pt x="491" y="618"/>
                </a:cubicBezTo>
                <a:cubicBezTo>
                  <a:pt x="522" y="610"/>
                  <a:pt x="540" y="543"/>
                  <a:pt x="589" y="536"/>
                </a:cubicBezTo>
                <a:cubicBezTo>
                  <a:pt x="639" y="530"/>
                  <a:pt x="640" y="605"/>
                  <a:pt x="677" y="590"/>
                </a:cubicBezTo>
                <a:cubicBezTo>
                  <a:pt x="708" y="578"/>
                  <a:pt x="779" y="443"/>
                  <a:pt x="737" y="408"/>
                </a:cubicBezTo>
                <a:cubicBezTo>
                  <a:pt x="923" y="467"/>
                  <a:pt x="846" y="509"/>
                  <a:pt x="927" y="574"/>
                </a:cubicBezTo>
                <a:cubicBezTo>
                  <a:pt x="1013" y="642"/>
                  <a:pt x="1088" y="705"/>
                  <a:pt x="1139" y="805"/>
                </a:cubicBezTo>
                <a:cubicBezTo>
                  <a:pt x="1223" y="967"/>
                  <a:pt x="1239" y="1082"/>
                  <a:pt x="1205" y="1257"/>
                </a:cubicBezTo>
                <a:cubicBezTo>
                  <a:pt x="1193" y="1318"/>
                  <a:pt x="1204" y="1323"/>
                  <a:pt x="1223" y="1378"/>
                </a:cubicBezTo>
                <a:cubicBezTo>
                  <a:pt x="1250" y="1461"/>
                  <a:pt x="1200" y="1561"/>
                  <a:pt x="1249" y="1644"/>
                </a:cubicBezTo>
                <a:cubicBezTo>
                  <a:pt x="1287" y="1708"/>
                  <a:pt x="1374" y="1742"/>
                  <a:pt x="1394" y="1820"/>
                </a:cubicBezTo>
                <a:cubicBezTo>
                  <a:pt x="1419" y="1912"/>
                  <a:pt x="1479" y="1989"/>
                  <a:pt x="1503" y="2083"/>
                </a:cubicBezTo>
                <a:cubicBezTo>
                  <a:pt x="1534" y="2208"/>
                  <a:pt x="1392" y="2139"/>
                  <a:pt x="1457" y="2094"/>
                </a:cubicBezTo>
                <a:cubicBezTo>
                  <a:pt x="1432" y="2095"/>
                  <a:pt x="1411" y="2080"/>
                  <a:pt x="1401" y="2058"/>
                </a:cubicBezTo>
                <a:cubicBezTo>
                  <a:pt x="1405" y="2067"/>
                  <a:pt x="1428" y="2150"/>
                  <a:pt x="1394" y="2125"/>
                </a:cubicBezTo>
                <a:cubicBezTo>
                  <a:pt x="1359" y="2100"/>
                  <a:pt x="1278" y="2156"/>
                  <a:pt x="1246" y="2171"/>
                </a:cubicBezTo>
                <a:cubicBezTo>
                  <a:pt x="1213" y="2062"/>
                  <a:pt x="1081" y="2032"/>
                  <a:pt x="1002" y="1965"/>
                </a:cubicBezTo>
                <a:cubicBezTo>
                  <a:pt x="981" y="1948"/>
                  <a:pt x="966" y="1927"/>
                  <a:pt x="946" y="1909"/>
                </a:cubicBezTo>
                <a:cubicBezTo>
                  <a:pt x="915" y="1880"/>
                  <a:pt x="865" y="1881"/>
                  <a:pt x="831" y="1856"/>
                </a:cubicBezTo>
                <a:cubicBezTo>
                  <a:pt x="698" y="1761"/>
                  <a:pt x="757" y="1734"/>
                  <a:pt x="663" y="1708"/>
                </a:cubicBezTo>
                <a:cubicBezTo>
                  <a:pt x="625" y="1698"/>
                  <a:pt x="608" y="1663"/>
                  <a:pt x="577" y="1642"/>
                </a:cubicBezTo>
                <a:cubicBezTo>
                  <a:pt x="514" y="1598"/>
                  <a:pt x="615" y="1633"/>
                  <a:pt x="554" y="1494"/>
                </a:cubicBezTo>
                <a:cubicBezTo>
                  <a:pt x="521" y="1421"/>
                  <a:pt x="439" y="1371"/>
                  <a:pt x="409" y="1296"/>
                </a:cubicBezTo>
                <a:cubicBezTo>
                  <a:pt x="395" y="1261"/>
                  <a:pt x="317" y="1241"/>
                  <a:pt x="406" y="1212"/>
                </a:cubicBezTo>
                <a:cubicBezTo>
                  <a:pt x="353" y="1220"/>
                  <a:pt x="301" y="1110"/>
                  <a:pt x="315" y="1071"/>
                </a:cubicBezTo>
                <a:cubicBezTo>
                  <a:pt x="342" y="996"/>
                  <a:pt x="302" y="916"/>
                  <a:pt x="257" y="860"/>
                </a:cubicBezTo>
                <a:cubicBezTo>
                  <a:pt x="217" y="811"/>
                  <a:pt x="225" y="657"/>
                  <a:pt x="225" y="594"/>
                </a:cubicBezTo>
                <a:cubicBezTo>
                  <a:pt x="225" y="504"/>
                  <a:pt x="170" y="432"/>
                  <a:pt x="136" y="351"/>
                </a:cubicBezTo>
                <a:close/>
                <a:moveTo>
                  <a:pt x="6249" y="989"/>
                </a:moveTo>
                <a:cubicBezTo>
                  <a:pt x="6265" y="958"/>
                  <a:pt x="6262" y="924"/>
                  <a:pt x="6246" y="894"/>
                </a:cubicBezTo>
                <a:cubicBezTo>
                  <a:pt x="6250" y="926"/>
                  <a:pt x="6249" y="958"/>
                  <a:pt x="6249" y="989"/>
                </a:cubicBezTo>
                <a:close/>
                <a:moveTo>
                  <a:pt x="1463" y="1622"/>
                </a:moveTo>
                <a:cubicBezTo>
                  <a:pt x="1451" y="1629"/>
                  <a:pt x="1445" y="1640"/>
                  <a:pt x="1445" y="1654"/>
                </a:cubicBezTo>
                <a:cubicBezTo>
                  <a:pt x="1479" y="1661"/>
                  <a:pt x="1485" y="1650"/>
                  <a:pt x="1463" y="1622"/>
                </a:cubicBezTo>
                <a:close/>
                <a:moveTo>
                  <a:pt x="210" y="701"/>
                </a:moveTo>
                <a:cubicBezTo>
                  <a:pt x="174" y="685"/>
                  <a:pt x="170" y="720"/>
                  <a:pt x="173" y="746"/>
                </a:cubicBezTo>
                <a:cubicBezTo>
                  <a:pt x="177" y="801"/>
                  <a:pt x="217" y="738"/>
                  <a:pt x="210" y="701"/>
                </a:cubicBezTo>
                <a:close/>
                <a:moveTo>
                  <a:pt x="50" y="339"/>
                </a:moveTo>
                <a:cubicBezTo>
                  <a:pt x="35" y="355"/>
                  <a:pt x="19" y="368"/>
                  <a:pt x="0" y="378"/>
                </a:cubicBezTo>
                <a:cubicBezTo>
                  <a:pt x="31" y="439"/>
                  <a:pt x="99" y="379"/>
                  <a:pt x="50" y="339"/>
                </a:cubicBezTo>
                <a:close/>
                <a:moveTo>
                  <a:pt x="2912" y="1610"/>
                </a:moveTo>
                <a:cubicBezTo>
                  <a:pt x="2922" y="1618"/>
                  <a:pt x="2933" y="1618"/>
                  <a:pt x="2944" y="1610"/>
                </a:cubicBezTo>
                <a:cubicBezTo>
                  <a:pt x="2941" y="1599"/>
                  <a:pt x="2936" y="1589"/>
                  <a:pt x="2930" y="1580"/>
                </a:cubicBezTo>
                <a:cubicBezTo>
                  <a:pt x="2924" y="1590"/>
                  <a:pt x="2918" y="1600"/>
                  <a:pt x="2912" y="1610"/>
                </a:cubicBezTo>
                <a:close/>
                <a:moveTo>
                  <a:pt x="1941" y="1631"/>
                </a:moveTo>
                <a:cubicBezTo>
                  <a:pt x="1970" y="1614"/>
                  <a:pt x="1972" y="1576"/>
                  <a:pt x="1935" y="1568"/>
                </a:cubicBezTo>
                <a:cubicBezTo>
                  <a:pt x="1941" y="1589"/>
                  <a:pt x="1943" y="1609"/>
                  <a:pt x="1941" y="1631"/>
                </a:cubicBezTo>
                <a:close/>
                <a:moveTo>
                  <a:pt x="5913" y="977"/>
                </a:moveTo>
                <a:cubicBezTo>
                  <a:pt x="5931" y="996"/>
                  <a:pt x="5950" y="999"/>
                  <a:pt x="5973" y="986"/>
                </a:cubicBezTo>
                <a:cubicBezTo>
                  <a:pt x="5953" y="982"/>
                  <a:pt x="5933" y="979"/>
                  <a:pt x="5913" y="977"/>
                </a:cubicBezTo>
                <a:close/>
                <a:moveTo>
                  <a:pt x="5548" y="265"/>
                </a:moveTo>
                <a:cubicBezTo>
                  <a:pt x="5551" y="265"/>
                  <a:pt x="5564" y="267"/>
                  <a:pt x="5578" y="256"/>
                </a:cubicBezTo>
                <a:cubicBezTo>
                  <a:pt x="5575" y="257"/>
                  <a:pt x="5550" y="263"/>
                  <a:pt x="5548" y="265"/>
                </a:cubicBezTo>
                <a:close/>
                <a:moveTo>
                  <a:pt x="5456" y="42"/>
                </a:moveTo>
                <a:cubicBezTo>
                  <a:pt x="5446" y="62"/>
                  <a:pt x="5447" y="81"/>
                  <a:pt x="5459" y="99"/>
                </a:cubicBezTo>
                <a:cubicBezTo>
                  <a:pt x="5523" y="77"/>
                  <a:pt x="5497" y="0"/>
                  <a:pt x="5456" y="42"/>
                </a:cubicBezTo>
                <a:close/>
                <a:moveTo>
                  <a:pt x="5385" y="81"/>
                </a:moveTo>
                <a:cubicBezTo>
                  <a:pt x="5403" y="71"/>
                  <a:pt x="5415" y="56"/>
                  <a:pt x="5421" y="36"/>
                </a:cubicBezTo>
                <a:cubicBezTo>
                  <a:pt x="5397" y="40"/>
                  <a:pt x="5381" y="56"/>
                  <a:pt x="5385" y="81"/>
                </a:cubicBezTo>
                <a:close/>
                <a:moveTo>
                  <a:pt x="4886" y="761"/>
                </a:moveTo>
                <a:cubicBezTo>
                  <a:pt x="4916" y="772"/>
                  <a:pt x="4920" y="762"/>
                  <a:pt x="4898" y="731"/>
                </a:cubicBezTo>
                <a:cubicBezTo>
                  <a:pt x="4894" y="741"/>
                  <a:pt x="4890" y="751"/>
                  <a:pt x="4886" y="761"/>
                </a:cubicBezTo>
                <a:close/>
                <a:moveTo>
                  <a:pt x="3711" y="1752"/>
                </a:moveTo>
                <a:cubicBezTo>
                  <a:pt x="3713" y="1773"/>
                  <a:pt x="3717" y="1783"/>
                  <a:pt x="3740" y="1785"/>
                </a:cubicBezTo>
                <a:cubicBezTo>
                  <a:pt x="3724" y="1744"/>
                  <a:pt x="3745" y="1691"/>
                  <a:pt x="3705" y="1660"/>
                </a:cubicBezTo>
                <a:cubicBezTo>
                  <a:pt x="3703" y="1691"/>
                  <a:pt x="3713" y="1721"/>
                  <a:pt x="3711" y="1752"/>
                </a:cubicBezTo>
                <a:close/>
                <a:moveTo>
                  <a:pt x="5700" y="1159"/>
                </a:moveTo>
                <a:cubicBezTo>
                  <a:pt x="5698" y="1148"/>
                  <a:pt x="5696" y="1137"/>
                  <a:pt x="5694" y="1126"/>
                </a:cubicBezTo>
                <a:cubicBezTo>
                  <a:pt x="5723" y="1123"/>
                  <a:pt x="5746" y="1140"/>
                  <a:pt x="5768" y="1156"/>
                </a:cubicBezTo>
                <a:cubicBezTo>
                  <a:pt x="5745" y="1155"/>
                  <a:pt x="5722" y="1156"/>
                  <a:pt x="5700" y="115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5" name="꙱ Malawi (Republic of Malawi) (MW) (H)">
            <a:extLst>
              <a:ext uri="{FF2B5EF4-FFF2-40B4-BE49-F238E27FC236}">
                <a16:creationId xmlns:a16="http://schemas.microsoft.com/office/drawing/2014/main" id="{0C9FDE0E-8AA8-454D-9448-8DD2FFAF4468}"/>
              </a:ext>
            </a:extLst>
          </p:cNvPr>
          <p:cNvSpPr>
            <a:spLocks/>
          </p:cNvSpPr>
          <p:nvPr/>
        </p:nvSpPr>
        <p:spPr bwMode="auto">
          <a:xfrm>
            <a:off x="5231269" y="2657977"/>
            <a:ext cx="84849" cy="229451"/>
          </a:xfrm>
          <a:custGeom>
            <a:avLst/>
            <a:gdLst>
              <a:gd name="T0" fmla="*/ 525 w 1041"/>
              <a:gd name="T1" fmla="*/ 762 h 2778"/>
              <a:gd name="T2" fmla="*/ 428 w 1041"/>
              <a:gd name="T3" fmla="*/ 1035 h 2778"/>
              <a:gd name="T4" fmla="*/ 515 w 1041"/>
              <a:gd name="T5" fmla="*/ 1321 h 2778"/>
              <a:gd name="T6" fmla="*/ 599 w 1041"/>
              <a:gd name="T7" fmla="*/ 1568 h 2778"/>
              <a:gd name="T8" fmla="*/ 677 w 1041"/>
              <a:gd name="T9" fmla="*/ 1649 h 2778"/>
              <a:gd name="T10" fmla="*/ 789 w 1041"/>
              <a:gd name="T11" fmla="*/ 1793 h 2778"/>
              <a:gd name="T12" fmla="*/ 725 w 1041"/>
              <a:gd name="T13" fmla="*/ 1550 h 2778"/>
              <a:gd name="T14" fmla="*/ 678 w 1041"/>
              <a:gd name="T15" fmla="*/ 1478 h 2778"/>
              <a:gd name="T16" fmla="*/ 729 w 1041"/>
              <a:gd name="T17" fmla="*/ 1512 h 2778"/>
              <a:gd name="T18" fmla="*/ 849 w 1041"/>
              <a:gd name="T19" fmla="*/ 1685 h 2778"/>
              <a:gd name="T20" fmla="*/ 978 w 1041"/>
              <a:gd name="T21" fmla="*/ 2036 h 2778"/>
              <a:gd name="T22" fmla="*/ 871 w 1041"/>
              <a:gd name="T23" fmla="*/ 2406 h 2778"/>
              <a:gd name="T24" fmla="*/ 802 w 1041"/>
              <a:gd name="T25" fmla="*/ 2436 h 2778"/>
              <a:gd name="T26" fmla="*/ 735 w 1041"/>
              <a:gd name="T27" fmla="*/ 2558 h 2778"/>
              <a:gd name="T28" fmla="*/ 753 w 1041"/>
              <a:gd name="T29" fmla="*/ 2771 h 2778"/>
              <a:gd name="T30" fmla="*/ 712 w 1041"/>
              <a:gd name="T31" fmla="*/ 2727 h 2778"/>
              <a:gd name="T32" fmla="*/ 700 w 1041"/>
              <a:gd name="T33" fmla="*/ 2642 h 2778"/>
              <a:gd name="T34" fmla="*/ 581 w 1041"/>
              <a:gd name="T35" fmla="*/ 2514 h 2778"/>
              <a:gd name="T36" fmla="*/ 518 w 1041"/>
              <a:gd name="T37" fmla="*/ 2440 h 2778"/>
              <a:gd name="T38" fmla="*/ 505 w 1041"/>
              <a:gd name="T39" fmla="*/ 2381 h 2778"/>
              <a:gd name="T40" fmla="*/ 567 w 1041"/>
              <a:gd name="T41" fmla="*/ 2111 h 2778"/>
              <a:gd name="T42" fmla="*/ 520 w 1041"/>
              <a:gd name="T43" fmla="*/ 1798 h 2778"/>
              <a:gd name="T44" fmla="*/ 367 w 1041"/>
              <a:gd name="T45" fmla="*/ 1825 h 2778"/>
              <a:gd name="T46" fmla="*/ 308 w 1041"/>
              <a:gd name="T47" fmla="*/ 1854 h 2778"/>
              <a:gd name="T48" fmla="*/ 133 w 1041"/>
              <a:gd name="T49" fmla="*/ 1660 h 2778"/>
              <a:gd name="T50" fmla="*/ 7 w 1041"/>
              <a:gd name="T51" fmla="*/ 1550 h 2778"/>
              <a:gd name="T52" fmla="*/ 100 w 1041"/>
              <a:gd name="T53" fmla="*/ 1350 h 2778"/>
              <a:gd name="T54" fmla="*/ 97 w 1041"/>
              <a:gd name="T55" fmla="*/ 1220 h 2778"/>
              <a:gd name="T56" fmla="*/ 275 w 1041"/>
              <a:gd name="T57" fmla="*/ 1071 h 2778"/>
              <a:gd name="T58" fmla="*/ 209 w 1041"/>
              <a:gd name="T59" fmla="*/ 766 h 2778"/>
              <a:gd name="T60" fmla="*/ 228 w 1041"/>
              <a:gd name="T61" fmla="*/ 610 h 2778"/>
              <a:gd name="T62" fmla="*/ 274 w 1041"/>
              <a:gd name="T63" fmla="*/ 497 h 2778"/>
              <a:gd name="T64" fmla="*/ 326 w 1041"/>
              <a:gd name="T65" fmla="*/ 402 h 2778"/>
              <a:gd name="T66" fmla="*/ 288 w 1041"/>
              <a:gd name="T67" fmla="*/ 292 h 2778"/>
              <a:gd name="T68" fmla="*/ 230 w 1041"/>
              <a:gd name="T69" fmla="*/ 222 h 2778"/>
              <a:gd name="T70" fmla="*/ 150 w 1041"/>
              <a:gd name="T71" fmla="*/ 91 h 2778"/>
              <a:gd name="T72" fmla="*/ 114 w 1041"/>
              <a:gd name="T73" fmla="*/ 0 h 2778"/>
              <a:gd name="T74" fmla="*/ 225 w 1041"/>
              <a:gd name="T75" fmla="*/ 38 h 2778"/>
              <a:gd name="T76" fmla="*/ 289 w 1041"/>
              <a:gd name="T77" fmla="*/ 79 h 2778"/>
              <a:gd name="T78" fmla="*/ 418 w 1041"/>
              <a:gd name="T79" fmla="*/ 118 h 2778"/>
              <a:gd name="T80" fmla="*/ 487 w 1041"/>
              <a:gd name="T81" fmla="*/ 315 h 2778"/>
              <a:gd name="T82" fmla="*/ 499 w 1041"/>
              <a:gd name="T83" fmla="*/ 458 h 2778"/>
              <a:gd name="T84" fmla="*/ 525 w 1041"/>
              <a:gd name="T85" fmla="*/ 762 h 27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41" h="2778">
                <a:moveTo>
                  <a:pt x="525" y="762"/>
                </a:moveTo>
                <a:cubicBezTo>
                  <a:pt x="528" y="868"/>
                  <a:pt x="392" y="972"/>
                  <a:pt x="428" y="1035"/>
                </a:cubicBezTo>
                <a:cubicBezTo>
                  <a:pt x="568" y="1276"/>
                  <a:pt x="523" y="1272"/>
                  <a:pt x="515" y="1321"/>
                </a:cubicBezTo>
                <a:cubicBezTo>
                  <a:pt x="483" y="1522"/>
                  <a:pt x="620" y="1477"/>
                  <a:pt x="599" y="1568"/>
                </a:cubicBezTo>
                <a:cubicBezTo>
                  <a:pt x="548" y="1793"/>
                  <a:pt x="683" y="1757"/>
                  <a:pt x="677" y="1649"/>
                </a:cubicBezTo>
                <a:lnTo>
                  <a:pt x="789" y="1793"/>
                </a:lnTo>
                <a:cubicBezTo>
                  <a:pt x="815" y="1807"/>
                  <a:pt x="800" y="1609"/>
                  <a:pt x="725" y="1550"/>
                </a:cubicBezTo>
                <a:cubicBezTo>
                  <a:pt x="657" y="1560"/>
                  <a:pt x="686" y="1496"/>
                  <a:pt x="678" y="1478"/>
                </a:cubicBezTo>
                <a:lnTo>
                  <a:pt x="729" y="1512"/>
                </a:lnTo>
                <a:cubicBezTo>
                  <a:pt x="776" y="1564"/>
                  <a:pt x="812" y="1627"/>
                  <a:pt x="849" y="1685"/>
                </a:cubicBezTo>
                <a:cubicBezTo>
                  <a:pt x="948" y="1836"/>
                  <a:pt x="1026" y="1854"/>
                  <a:pt x="978" y="2036"/>
                </a:cubicBezTo>
                <a:cubicBezTo>
                  <a:pt x="947" y="2173"/>
                  <a:pt x="1041" y="2366"/>
                  <a:pt x="871" y="2406"/>
                </a:cubicBezTo>
                <a:cubicBezTo>
                  <a:pt x="843" y="2412"/>
                  <a:pt x="821" y="2414"/>
                  <a:pt x="802" y="2436"/>
                </a:cubicBezTo>
                <a:cubicBezTo>
                  <a:pt x="773" y="2471"/>
                  <a:pt x="778" y="2527"/>
                  <a:pt x="735" y="2558"/>
                </a:cubicBezTo>
                <a:cubicBezTo>
                  <a:pt x="788" y="2623"/>
                  <a:pt x="811" y="2757"/>
                  <a:pt x="753" y="2771"/>
                </a:cubicBezTo>
                <a:cubicBezTo>
                  <a:pt x="738" y="2778"/>
                  <a:pt x="687" y="2769"/>
                  <a:pt x="712" y="2727"/>
                </a:cubicBezTo>
                <a:cubicBezTo>
                  <a:pt x="734" y="2679"/>
                  <a:pt x="741" y="2676"/>
                  <a:pt x="700" y="2642"/>
                </a:cubicBezTo>
                <a:cubicBezTo>
                  <a:pt x="654" y="2605"/>
                  <a:pt x="612" y="2564"/>
                  <a:pt x="581" y="2514"/>
                </a:cubicBezTo>
                <a:cubicBezTo>
                  <a:pt x="564" y="2487"/>
                  <a:pt x="528" y="2471"/>
                  <a:pt x="518" y="2440"/>
                </a:cubicBezTo>
                <a:cubicBezTo>
                  <a:pt x="511" y="2422"/>
                  <a:pt x="514" y="2400"/>
                  <a:pt x="505" y="2381"/>
                </a:cubicBezTo>
                <a:cubicBezTo>
                  <a:pt x="455" y="2288"/>
                  <a:pt x="532" y="2205"/>
                  <a:pt x="567" y="2111"/>
                </a:cubicBezTo>
                <a:cubicBezTo>
                  <a:pt x="599" y="2022"/>
                  <a:pt x="583" y="1816"/>
                  <a:pt x="520" y="1798"/>
                </a:cubicBezTo>
                <a:cubicBezTo>
                  <a:pt x="465" y="1794"/>
                  <a:pt x="460" y="1827"/>
                  <a:pt x="367" y="1825"/>
                </a:cubicBezTo>
                <a:cubicBezTo>
                  <a:pt x="345" y="1828"/>
                  <a:pt x="309" y="1830"/>
                  <a:pt x="308" y="1854"/>
                </a:cubicBezTo>
                <a:lnTo>
                  <a:pt x="133" y="1660"/>
                </a:lnTo>
                <a:cubicBezTo>
                  <a:pt x="122" y="1640"/>
                  <a:pt x="0" y="1624"/>
                  <a:pt x="7" y="1550"/>
                </a:cubicBezTo>
                <a:cubicBezTo>
                  <a:pt x="12" y="1502"/>
                  <a:pt x="81" y="1456"/>
                  <a:pt x="100" y="1350"/>
                </a:cubicBezTo>
                <a:cubicBezTo>
                  <a:pt x="110" y="1291"/>
                  <a:pt x="97" y="1272"/>
                  <a:pt x="97" y="1220"/>
                </a:cubicBezTo>
                <a:cubicBezTo>
                  <a:pt x="96" y="1140"/>
                  <a:pt x="235" y="1116"/>
                  <a:pt x="275" y="1071"/>
                </a:cubicBezTo>
                <a:cubicBezTo>
                  <a:pt x="166" y="1038"/>
                  <a:pt x="206" y="853"/>
                  <a:pt x="209" y="766"/>
                </a:cubicBezTo>
                <a:cubicBezTo>
                  <a:pt x="211" y="706"/>
                  <a:pt x="248" y="673"/>
                  <a:pt x="228" y="610"/>
                </a:cubicBezTo>
                <a:cubicBezTo>
                  <a:pt x="198" y="518"/>
                  <a:pt x="190" y="539"/>
                  <a:pt x="274" y="497"/>
                </a:cubicBezTo>
                <a:cubicBezTo>
                  <a:pt x="310" y="475"/>
                  <a:pt x="339" y="439"/>
                  <a:pt x="326" y="402"/>
                </a:cubicBezTo>
                <a:cubicBezTo>
                  <a:pt x="317" y="375"/>
                  <a:pt x="309" y="311"/>
                  <a:pt x="288" y="292"/>
                </a:cubicBezTo>
                <a:cubicBezTo>
                  <a:pt x="263" y="270"/>
                  <a:pt x="236" y="257"/>
                  <a:pt x="230" y="222"/>
                </a:cubicBezTo>
                <a:cubicBezTo>
                  <a:pt x="222" y="171"/>
                  <a:pt x="295" y="151"/>
                  <a:pt x="150" y="91"/>
                </a:cubicBezTo>
                <a:cubicBezTo>
                  <a:pt x="86" y="65"/>
                  <a:pt x="150" y="44"/>
                  <a:pt x="114" y="0"/>
                </a:cubicBezTo>
                <a:cubicBezTo>
                  <a:pt x="124" y="7"/>
                  <a:pt x="192" y="33"/>
                  <a:pt x="225" y="38"/>
                </a:cubicBezTo>
                <a:cubicBezTo>
                  <a:pt x="266" y="43"/>
                  <a:pt x="255" y="74"/>
                  <a:pt x="289" y="79"/>
                </a:cubicBezTo>
                <a:cubicBezTo>
                  <a:pt x="323" y="84"/>
                  <a:pt x="397" y="77"/>
                  <a:pt x="418" y="118"/>
                </a:cubicBezTo>
                <a:cubicBezTo>
                  <a:pt x="419" y="172"/>
                  <a:pt x="421" y="235"/>
                  <a:pt x="487" y="315"/>
                </a:cubicBezTo>
                <a:cubicBezTo>
                  <a:pt x="546" y="386"/>
                  <a:pt x="490" y="401"/>
                  <a:pt x="499" y="458"/>
                </a:cubicBezTo>
                <a:cubicBezTo>
                  <a:pt x="506" y="507"/>
                  <a:pt x="524" y="736"/>
                  <a:pt x="525" y="76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6" name="꙱ Madeira (Autonomous Region of Madeira), Portugal (Portuguese Republic) (PT) (H)">
            <a:extLst>
              <a:ext uri="{FF2B5EF4-FFF2-40B4-BE49-F238E27FC236}">
                <a16:creationId xmlns:a16="http://schemas.microsoft.com/office/drawing/2014/main" id="{4BE3A618-8564-453E-86E2-3CB146907308}"/>
              </a:ext>
            </a:extLst>
          </p:cNvPr>
          <p:cNvSpPr>
            <a:spLocks/>
          </p:cNvSpPr>
          <p:nvPr/>
        </p:nvSpPr>
        <p:spPr bwMode="auto">
          <a:xfrm>
            <a:off x="3971680" y="1413925"/>
            <a:ext cx="13146" cy="8366"/>
          </a:xfrm>
          <a:custGeom>
            <a:avLst/>
            <a:gdLst>
              <a:gd name="T0" fmla="*/ 92 w 161"/>
              <a:gd name="T1" fmla="*/ 85 h 93"/>
              <a:gd name="T2" fmla="*/ 17 w 161"/>
              <a:gd name="T3" fmla="*/ 42 h 93"/>
              <a:gd name="T4" fmla="*/ 49 w 161"/>
              <a:gd name="T5" fmla="*/ 18 h 93"/>
              <a:gd name="T6" fmla="*/ 132 w 161"/>
              <a:gd name="T7" fmla="*/ 33 h 93"/>
              <a:gd name="T8" fmla="*/ 92 w 161"/>
              <a:gd name="T9" fmla="*/ 8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1" h="93">
                <a:moveTo>
                  <a:pt x="92" y="85"/>
                </a:moveTo>
                <a:cubicBezTo>
                  <a:pt x="62" y="79"/>
                  <a:pt x="38" y="64"/>
                  <a:pt x="17" y="42"/>
                </a:cubicBezTo>
                <a:cubicBezTo>
                  <a:pt x="0" y="25"/>
                  <a:pt x="31" y="0"/>
                  <a:pt x="49" y="18"/>
                </a:cubicBezTo>
                <a:cubicBezTo>
                  <a:pt x="72" y="43"/>
                  <a:pt x="105" y="4"/>
                  <a:pt x="132" y="33"/>
                </a:cubicBezTo>
                <a:cubicBezTo>
                  <a:pt x="161" y="66"/>
                  <a:pt x="126" y="93"/>
                  <a:pt x="92" y="8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7" name="꙱ Madagascar (Republic of Madagascar) (MG) (H)">
            <a:extLst>
              <a:ext uri="{FF2B5EF4-FFF2-40B4-BE49-F238E27FC236}">
                <a16:creationId xmlns:a16="http://schemas.microsoft.com/office/drawing/2014/main" id="{D5FCA877-32D9-4B98-9F11-0DDC01FA25AC}"/>
              </a:ext>
            </a:extLst>
          </p:cNvPr>
          <p:cNvSpPr>
            <a:spLocks noEditPoints="1"/>
          </p:cNvSpPr>
          <p:nvPr/>
        </p:nvSpPr>
        <p:spPr bwMode="auto">
          <a:xfrm>
            <a:off x="5489401" y="2729680"/>
            <a:ext cx="199575" cy="408709"/>
          </a:xfrm>
          <a:custGeom>
            <a:avLst/>
            <a:gdLst>
              <a:gd name="T0" fmla="*/ 70 w 2415"/>
              <a:gd name="T1" fmla="*/ 3969 h 4944"/>
              <a:gd name="T2" fmla="*/ 139 w 2415"/>
              <a:gd name="T3" fmla="*/ 4211 h 4944"/>
              <a:gd name="T4" fmla="*/ 197 w 2415"/>
              <a:gd name="T5" fmla="*/ 4638 h 4944"/>
              <a:gd name="T6" fmla="*/ 332 w 2415"/>
              <a:gd name="T7" fmla="*/ 4804 h 4944"/>
              <a:gd name="T8" fmla="*/ 578 w 2415"/>
              <a:gd name="T9" fmla="*/ 4919 h 4944"/>
              <a:gd name="T10" fmla="*/ 1021 w 2415"/>
              <a:gd name="T11" fmla="*/ 4770 h 4944"/>
              <a:gd name="T12" fmla="*/ 1232 w 2415"/>
              <a:gd name="T13" fmla="*/ 4502 h 4944"/>
              <a:gd name="T14" fmla="*/ 1425 w 2415"/>
              <a:gd name="T15" fmla="*/ 3959 h 4944"/>
              <a:gd name="T16" fmla="*/ 1739 w 2415"/>
              <a:gd name="T17" fmla="*/ 3052 h 4944"/>
              <a:gd name="T18" fmla="*/ 1913 w 2415"/>
              <a:gd name="T19" fmla="*/ 2529 h 4944"/>
              <a:gd name="T20" fmla="*/ 2126 w 2415"/>
              <a:gd name="T21" fmla="*/ 1808 h 4944"/>
              <a:gd name="T22" fmla="*/ 2184 w 2415"/>
              <a:gd name="T23" fmla="*/ 1593 h 4944"/>
              <a:gd name="T24" fmla="*/ 2185 w 2415"/>
              <a:gd name="T25" fmla="*/ 1295 h 4944"/>
              <a:gd name="T26" fmla="*/ 2404 w 2415"/>
              <a:gd name="T27" fmla="*/ 1274 h 4944"/>
              <a:gd name="T28" fmla="*/ 2212 w 2415"/>
              <a:gd name="T29" fmla="*/ 334 h 4944"/>
              <a:gd name="T30" fmla="*/ 2165 w 2415"/>
              <a:gd name="T31" fmla="*/ 312 h 4944"/>
              <a:gd name="T32" fmla="*/ 2072 w 2415"/>
              <a:gd name="T33" fmla="*/ 159 h 4944"/>
              <a:gd name="T34" fmla="*/ 2043 w 2415"/>
              <a:gd name="T35" fmla="*/ 113 h 4944"/>
              <a:gd name="T36" fmla="*/ 1927 w 2415"/>
              <a:gd name="T37" fmla="*/ 450 h 4944"/>
              <a:gd name="T38" fmla="*/ 1775 w 2415"/>
              <a:gd name="T39" fmla="*/ 625 h 4944"/>
              <a:gd name="T40" fmla="*/ 1620 w 2415"/>
              <a:gd name="T41" fmla="*/ 657 h 4944"/>
              <a:gd name="T42" fmla="*/ 1630 w 2415"/>
              <a:gd name="T43" fmla="*/ 839 h 4944"/>
              <a:gd name="T44" fmla="*/ 1633 w 2415"/>
              <a:gd name="T45" fmla="*/ 1056 h 4944"/>
              <a:gd name="T46" fmla="*/ 1449 w 2415"/>
              <a:gd name="T47" fmla="*/ 1160 h 4944"/>
              <a:gd name="T48" fmla="*/ 1422 w 2415"/>
              <a:gd name="T49" fmla="*/ 1106 h 4944"/>
              <a:gd name="T50" fmla="*/ 1378 w 2415"/>
              <a:gd name="T51" fmla="*/ 1268 h 4944"/>
              <a:gd name="T52" fmla="*/ 1284 w 2415"/>
              <a:gd name="T53" fmla="*/ 1228 h 4944"/>
              <a:gd name="T54" fmla="*/ 1103 w 2415"/>
              <a:gd name="T55" fmla="*/ 1382 h 4944"/>
              <a:gd name="T56" fmla="*/ 1143 w 2415"/>
              <a:gd name="T57" fmla="*/ 1480 h 4944"/>
              <a:gd name="T58" fmla="*/ 1003 w 2415"/>
              <a:gd name="T59" fmla="*/ 1442 h 4944"/>
              <a:gd name="T60" fmla="*/ 861 w 2415"/>
              <a:gd name="T61" fmla="*/ 1507 h 4944"/>
              <a:gd name="T62" fmla="*/ 751 w 2415"/>
              <a:gd name="T63" fmla="*/ 1477 h 4944"/>
              <a:gd name="T64" fmla="*/ 508 w 2415"/>
              <a:gd name="T65" fmla="*/ 1572 h 4944"/>
              <a:gd name="T66" fmla="*/ 333 w 2415"/>
              <a:gd name="T67" fmla="*/ 2095 h 4944"/>
              <a:gd name="T68" fmla="*/ 399 w 2415"/>
              <a:gd name="T69" fmla="*/ 2508 h 4944"/>
              <a:gd name="T70" fmla="*/ 427 w 2415"/>
              <a:gd name="T71" fmla="*/ 2823 h 4944"/>
              <a:gd name="T72" fmla="*/ 255 w 2415"/>
              <a:gd name="T73" fmla="*/ 3234 h 4944"/>
              <a:gd name="T74" fmla="*/ 106 w 2415"/>
              <a:gd name="T75" fmla="*/ 3473 h 4944"/>
              <a:gd name="T76" fmla="*/ 2227 w 2415"/>
              <a:gd name="T77" fmla="*/ 1765 h 4944"/>
              <a:gd name="T78" fmla="*/ 2182 w 2415"/>
              <a:gd name="T79" fmla="*/ 1860 h 4944"/>
              <a:gd name="T80" fmla="*/ 1761 w 2415"/>
              <a:gd name="T81" fmla="*/ 575 h 4944"/>
              <a:gd name="T82" fmla="*/ 1761 w 2415"/>
              <a:gd name="T83" fmla="*/ 575 h 4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15" h="4944">
                <a:moveTo>
                  <a:pt x="27" y="3662"/>
                </a:moveTo>
                <a:cubicBezTo>
                  <a:pt x="50" y="3761"/>
                  <a:pt x="0" y="3882"/>
                  <a:pt x="70" y="3969"/>
                </a:cubicBezTo>
                <a:cubicBezTo>
                  <a:pt x="105" y="4011"/>
                  <a:pt x="104" y="4059"/>
                  <a:pt x="122" y="4108"/>
                </a:cubicBezTo>
                <a:cubicBezTo>
                  <a:pt x="138" y="4153"/>
                  <a:pt x="183" y="4160"/>
                  <a:pt x="139" y="4211"/>
                </a:cubicBezTo>
                <a:cubicBezTo>
                  <a:pt x="95" y="4261"/>
                  <a:pt x="102" y="4424"/>
                  <a:pt x="130" y="4484"/>
                </a:cubicBezTo>
                <a:cubicBezTo>
                  <a:pt x="156" y="4538"/>
                  <a:pt x="183" y="4578"/>
                  <a:pt x="197" y="4638"/>
                </a:cubicBezTo>
                <a:cubicBezTo>
                  <a:pt x="216" y="4716"/>
                  <a:pt x="266" y="4738"/>
                  <a:pt x="323" y="4785"/>
                </a:cubicBezTo>
                <a:cubicBezTo>
                  <a:pt x="251" y="4743"/>
                  <a:pt x="314" y="4799"/>
                  <a:pt x="332" y="4804"/>
                </a:cubicBezTo>
                <a:cubicBezTo>
                  <a:pt x="358" y="4813"/>
                  <a:pt x="386" y="4810"/>
                  <a:pt x="413" y="4817"/>
                </a:cubicBezTo>
                <a:cubicBezTo>
                  <a:pt x="478" y="4833"/>
                  <a:pt x="513" y="4905"/>
                  <a:pt x="578" y="4919"/>
                </a:cubicBezTo>
                <a:cubicBezTo>
                  <a:pt x="689" y="4944"/>
                  <a:pt x="806" y="4801"/>
                  <a:pt x="909" y="4771"/>
                </a:cubicBezTo>
                <a:cubicBezTo>
                  <a:pt x="947" y="4760"/>
                  <a:pt x="986" y="4782"/>
                  <a:pt x="1021" y="4770"/>
                </a:cubicBezTo>
                <a:cubicBezTo>
                  <a:pt x="1049" y="4759"/>
                  <a:pt x="1072" y="4741"/>
                  <a:pt x="1102" y="4736"/>
                </a:cubicBezTo>
                <a:cubicBezTo>
                  <a:pt x="1173" y="4722"/>
                  <a:pt x="1216" y="4562"/>
                  <a:pt x="1232" y="4502"/>
                </a:cubicBezTo>
                <a:cubicBezTo>
                  <a:pt x="1250" y="4435"/>
                  <a:pt x="1292" y="4380"/>
                  <a:pt x="1313" y="4316"/>
                </a:cubicBezTo>
                <a:cubicBezTo>
                  <a:pt x="1351" y="4197"/>
                  <a:pt x="1392" y="4081"/>
                  <a:pt x="1425" y="3959"/>
                </a:cubicBezTo>
                <a:cubicBezTo>
                  <a:pt x="1472" y="3785"/>
                  <a:pt x="1542" y="3630"/>
                  <a:pt x="1602" y="3461"/>
                </a:cubicBezTo>
                <a:cubicBezTo>
                  <a:pt x="1651" y="3324"/>
                  <a:pt x="1679" y="3185"/>
                  <a:pt x="1739" y="3052"/>
                </a:cubicBezTo>
                <a:cubicBezTo>
                  <a:pt x="1757" y="3014"/>
                  <a:pt x="1790" y="2952"/>
                  <a:pt x="1773" y="2908"/>
                </a:cubicBezTo>
                <a:cubicBezTo>
                  <a:pt x="1805" y="2908"/>
                  <a:pt x="1887" y="2593"/>
                  <a:pt x="1913" y="2529"/>
                </a:cubicBezTo>
                <a:cubicBezTo>
                  <a:pt x="1969" y="2396"/>
                  <a:pt x="2019" y="2283"/>
                  <a:pt x="2048" y="2140"/>
                </a:cubicBezTo>
                <a:cubicBezTo>
                  <a:pt x="2069" y="2033"/>
                  <a:pt x="1996" y="1878"/>
                  <a:pt x="2126" y="1808"/>
                </a:cubicBezTo>
                <a:cubicBezTo>
                  <a:pt x="2151" y="1794"/>
                  <a:pt x="2179" y="1713"/>
                  <a:pt x="2182" y="1682"/>
                </a:cubicBezTo>
                <a:cubicBezTo>
                  <a:pt x="2185" y="1652"/>
                  <a:pt x="2179" y="1623"/>
                  <a:pt x="2184" y="1593"/>
                </a:cubicBezTo>
                <a:cubicBezTo>
                  <a:pt x="2191" y="1553"/>
                  <a:pt x="2142" y="1558"/>
                  <a:pt x="2142" y="1519"/>
                </a:cubicBezTo>
                <a:cubicBezTo>
                  <a:pt x="2143" y="1490"/>
                  <a:pt x="2113" y="1265"/>
                  <a:pt x="2185" y="1295"/>
                </a:cubicBezTo>
                <a:cubicBezTo>
                  <a:pt x="2247" y="1322"/>
                  <a:pt x="2226" y="1450"/>
                  <a:pt x="2286" y="1471"/>
                </a:cubicBezTo>
                <a:cubicBezTo>
                  <a:pt x="2353" y="1495"/>
                  <a:pt x="2397" y="1314"/>
                  <a:pt x="2404" y="1274"/>
                </a:cubicBezTo>
                <a:cubicBezTo>
                  <a:pt x="2415" y="1217"/>
                  <a:pt x="2377" y="1188"/>
                  <a:pt x="2361" y="1137"/>
                </a:cubicBezTo>
                <a:cubicBezTo>
                  <a:pt x="2302" y="945"/>
                  <a:pt x="2380" y="708"/>
                  <a:pt x="2212" y="334"/>
                </a:cubicBezTo>
                <a:cubicBezTo>
                  <a:pt x="2202" y="341"/>
                  <a:pt x="2192" y="348"/>
                  <a:pt x="2182" y="355"/>
                </a:cubicBezTo>
                <a:cubicBezTo>
                  <a:pt x="2190" y="331"/>
                  <a:pt x="2180" y="326"/>
                  <a:pt x="2165" y="312"/>
                </a:cubicBezTo>
                <a:cubicBezTo>
                  <a:pt x="2141" y="288"/>
                  <a:pt x="2179" y="273"/>
                  <a:pt x="2157" y="246"/>
                </a:cubicBezTo>
                <a:cubicBezTo>
                  <a:pt x="2137" y="221"/>
                  <a:pt x="2124" y="128"/>
                  <a:pt x="2072" y="159"/>
                </a:cubicBezTo>
                <a:cubicBezTo>
                  <a:pt x="2069" y="148"/>
                  <a:pt x="2068" y="137"/>
                  <a:pt x="2069" y="126"/>
                </a:cubicBezTo>
                <a:cubicBezTo>
                  <a:pt x="2159" y="135"/>
                  <a:pt x="2028" y="0"/>
                  <a:pt x="2043" y="113"/>
                </a:cubicBezTo>
                <a:cubicBezTo>
                  <a:pt x="2049" y="158"/>
                  <a:pt x="1957" y="240"/>
                  <a:pt x="1915" y="239"/>
                </a:cubicBezTo>
                <a:cubicBezTo>
                  <a:pt x="1994" y="279"/>
                  <a:pt x="1943" y="397"/>
                  <a:pt x="1927" y="450"/>
                </a:cubicBezTo>
                <a:cubicBezTo>
                  <a:pt x="1903" y="528"/>
                  <a:pt x="1904" y="578"/>
                  <a:pt x="1808" y="581"/>
                </a:cubicBezTo>
                <a:cubicBezTo>
                  <a:pt x="1820" y="637"/>
                  <a:pt x="1802" y="593"/>
                  <a:pt x="1775" y="625"/>
                </a:cubicBezTo>
                <a:cubicBezTo>
                  <a:pt x="1755" y="649"/>
                  <a:pt x="1754" y="683"/>
                  <a:pt x="1746" y="711"/>
                </a:cubicBezTo>
                <a:cubicBezTo>
                  <a:pt x="1722" y="710"/>
                  <a:pt x="1633" y="530"/>
                  <a:pt x="1620" y="657"/>
                </a:cubicBezTo>
                <a:cubicBezTo>
                  <a:pt x="1616" y="703"/>
                  <a:pt x="1632" y="733"/>
                  <a:pt x="1648" y="774"/>
                </a:cubicBezTo>
                <a:cubicBezTo>
                  <a:pt x="1663" y="811"/>
                  <a:pt x="1636" y="911"/>
                  <a:pt x="1630" y="839"/>
                </a:cubicBezTo>
                <a:cubicBezTo>
                  <a:pt x="1623" y="874"/>
                  <a:pt x="1513" y="878"/>
                  <a:pt x="1557" y="960"/>
                </a:cubicBezTo>
                <a:cubicBezTo>
                  <a:pt x="1580" y="1003"/>
                  <a:pt x="1667" y="986"/>
                  <a:pt x="1633" y="1056"/>
                </a:cubicBezTo>
                <a:cubicBezTo>
                  <a:pt x="1645" y="1002"/>
                  <a:pt x="1589" y="997"/>
                  <a:pt x="1555" y="1023"/>
                </a:cubicBezTo>
                <a:cubicBezTo>
                  <a:pt x="1509" y="1059"/>
                  <a:pt x="1513" y="1140"/>
                  <a:pt x="1449" y="1160"/>
                </a:cubicBezTo>
                <a:cubicBezTo>
                  <a:pt x="1440" y="1114"/>
                  <a:pt x="1485" y="1079"/>
                  <a:pt x="1476" y="1032"/>
                </a:cubicBezTo>
                <a:cubicBezTo>
                  <a:pt x="1430" y="1042"/>
                  <a:pt x="1440" y="1073"/>
                  <a:pt x="1422" y="1106"/>
                </a:cubicBezTo>
                <a:cubicBezTo>
                  <a:pt x="1404" y="1138"/>
                  <a:pt x="1352" y="1155"/>
                  <a:pt x="1345" y="1192"/>
                </a:cubicBezTo>
                <a:cubicBezTo>
                  <a:pt x="1340" y="1218"/>
                  <a:pt x="1367" y="1247"/>
                  <a:pt x="1378" y="1268"/>
                </a:cubicBezTo>
                <a:cubicBezTo>
                  <a:pt x="1399" y="1310"/>
                  <a:pt x="1324" y="1318"/>
                  <a:pt x="1300" y="1338"/>
                </a:cubicBezTo>
                <a:cubicBezTo>
                  <a:pt x="1305" y="1309"/>
                  <a:pt x="1357" y="1226"/>
                  <a:pt x="1284" y="1228"/>
                </a:cubicBezTo>
                <a:cubicBezTo>
                  <a:pt x="1242" y="1229"/>
                  <a:pt x="1208" y="1282"/>
                  <a:pt x="1176" y="1304"/>
                </a:cubicBezTo>
                <a:cubicBezTo>
                  <a:pt x="1155" y="1318"/>
                  <a:pt x="1097" y="1349"/>
                  <a:pt x="1103" y="1382"/>
                </a:cubicBezTo>
                <a:cubicBezTo>
                  <a:pt x="1106" y="1399"/>
                  <a:pt x="1092" y="1420"/>
                  <a:pt x="1098" y="1436"/>
                </a:cubicBezTo>
                <a:cubicBezTo>
                  <a:pt x="1107" y="1458"/>
                  <a:pt x="1137" y="1454"/>
                  <a:pt x="1143" y="1480"/>
                </a:cubicBezTo>
                <a:cubicBezTo>
                  <a:pt x="1110" y="1478"/>
                  <a:pt x="1076" y="1485"/>
                  <a:pt x="1070" y="1438"/>
                </a:cubicBezTo>
                <a:cubicBezTo>
                  <a:pt x="1063" y="1380"/>
                  <a:pt x="1006" y="1381"/>
                  <a:pt x="1003" y="1442"/>
                </a:cubicBezTo>
                <a:cubicBezTo>
                  <a:pt x="990" y="1419"/>
                  <a:pt x="924" y="1412"/>
                  <a:pt x="901" y="1424"/>
                </a:cubicBezTo>
                <a:cubicBezTo>
                  <a:pt x="872" y="1438"/>
                  <a:pt x="883" y="1487"/>
                  <a:pt x="861" y="1507"/>
                </a:cubicBezTo>
                <a:cubicBezTo>
                  <a:pt x="861" y="1445"/>
                  <a:pt x="791" y="1494"/>
                  <a:pt x="787" y="1531"/>
                </a:cubicBezTo>
                <a:cubicBezTo>
                  <a:pt x="777" y="1512"/>
                  <a:pt x="765" y="1494"/>
                  <a:pt x="751" y="1477"/>
                </a:cubicBezTo>
                <a:cubicBezTo>
                  <a:pt x="716" y="1502"/>
                  <a:pt x="688" y="1544"/>
                  <a:pt x="647" y="1560"/>
                </a:cubicBezTo>
                <a:cubicBezTo>
                  <a:pt x="608" y="1574"/>
                  <a:pt x="540" y="1543"/>
                  <a:pt x="508" y="1572"/>
                </a:cubicBezTo>
                <a:cubicBezTo>
                  <a:pt x="493" y="1587"/>
                  <a:pt x="506" y="1704"/>
                  <a:pt x="493" y="1691"/>
                </a:cubicBezTo>
                <a:cubicBezTo>
                  <a:pt x="523" y="1816"/>
                  <a:pt x="267" y="1986"/>
                  <a:pt x="333" y="2095"/>
                </a:cubicBezTo>
                <a:cubicBezTo>
                  <a:pt x="365" y="2149"/>
                  <a:pt x="337" y="2245"/>
                  <a:pt x="342" y="2308"/>
                </a:cubicBezTo>
                <a:cubicBezTo>
                  <a:pt x="348" y="2379"/>
                  <a:pt x="399" y="2438"/>
                  <a:pt x="399" y="2508"/>
                </a:cubicBezTo>
                <a:cubicBezTo>
                  <a:pt x="399" y="2573"/>
                  <a:pt x="395" y="2615"/>
                  <a:pt x="430" y="2673"/>
                </a:cubicBezTo>
                <a:cubicBezTo>
                  <a:pt x="468" y="2735"/>
                  <a:pt x="446" y="2762"/>
                  <a:pt x="427" y="2823"/>
                </a:cubicBezTo>
                <a:cubicBezTo>
                  <a:pt x="414" y="2866"/>
                  <a:pt x="469" y="2880"/>
                  <a:pt x="443" y="2926"/>
                </a:cubicBezTo>
                <a:cubicBezTo>
                  <a:pt x="397" y="3009"/>
                  <a:pt x="288" y="3153"/>
                  <a:pt x="255" y="3234"/>
                </a:cubicBezTo>
                <a:cubicBezTo>
                  <a:pt x="238" y="3278"/>
                  <a:pt x="252" y="3351"/>
                  <a:pt x="196" y="3371"/>
                </a:cubicBezTo>
                <a:cubicBezTo>
                  <a:pt x="129" y="3394"/>
                  <a:pt x="113" y="3396"/>
                  <a:pt x="106" y="3473"/>
                </a:cubicBezTo>
                <a:cubicBezTo>
                  <a:pt x="101" y="3537"/>
                  <a:pt x="43" y="3596"/>
                  <a:pt x="27" y="3662"/>
                </a:cubicBezTo>
                <a:close/>
                <a:moveTo>
                  <a:pt x="2227" y="1765"/>
                </a:moveTo>
                <a:cubicBezTo>
                  <a:pt x="2227" y="1759"/>
                  <a:pt x="2227" y="1753"/>
                  <a:pt x="2227" y="1747"/>
                </a:cubicBezTo>
                <a:cubicBezTo>
                  <a:pt x="2209" y="1780"/>
                  <a:pt x="2164" y="1818"/>
                  <a:pt x="2182" y="1860"/>
                </a:cubicBezTo>
                <a:cubicBezTo>
                  <a:pt x="2201" y="1830"/>
                  <a:pt x="2210" y="1796"/>
                  <a:pt x="2227" y="1765"/>
                </a:cubicBezTo>
                <a:close/>
                <a:moveTo>
                  <a:pt x="1761" y="575"/>
                </a:moveTo>
                <a:cubicBezTo>
                  <a:pt x="1775" y="549"/>
                  <a:pt x="1758" y="521"/>
                  <a:pt x="1740" y="503"/>
                </a:cubicBezTo>
                <a:cubicBezTo>
                  <a:pt x="1711" y="527"/>
                  <a:pt x="1718" y="575"/>
                  <a:pt x="1761" y="57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8" name="꙱ Macau (Macao) (Macao Special Administrative Region of the People's Republic of China) (MO) (H)">
            <a:extLst>
              <a:ext uri="{FF2B5EF4-FFF2-40B4-BE49-F238E27FC236}">
                <a16:creationId xmlns:a16="http://schemas.microsoft.com/office/drawing/2014/main" id="{FA82CAD0-9D8C-470A-BAA4-4702732212CB}"/>
              </a:ext>
            </a:extLst>
          </p:cNvPr>
          <p:cNvSpPr>
            <a:spLocks/>
          </p:cNvSpPr>
          <p:nvPr/>
        </p:nvSpPr>
        <p:spPr bwMode="auto">
          <a:xfrm>
            <a:off x="7279594" y="1728224"/>
            <a:ext cx="1195" cy="3586"/>
          </a:xfrm>
          <a:custGeom>
            <a:avLst/>
            <a:gdLst>
              <a:gd name="T0" fmla="*/ 0 w 12"/>
              <a:gd name="T1" fmla="*/ 7 h 35"/>
              <a:gd name="T2" fmla="*/ 6 w 12"/>
              <a:gd name="T3" fmla="*/ 0 h 35"/>
              <a:gd name="T4" fmla="*/ 8 w 12"/>
              <a:gd name="T5" fmla="*/ 35 h 35"/>
              <a:gd name="T6" fmla="*/ 0 w 12"/>
              <a:gd name="T7" fmla="*/ 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35">
                <a:moveTo>
                  <a:pt x="0" y="7"/>
                </a:moveTo>
                <a:cubicBezTo>
                  <a:pt x="5" y="3"/>
                  <a:pt x="10" y="23"/>
                  <a:pt x="6" y="0"/>
                </a:cubicBezTo>
                <a:cubicBezTo>
                  <a:pt x="11" y="11"/>
                  <a:pt x="12" y="22"/>
                  <a:pt x="8" y="35"/>
                </a:cubicBezTo>
                <a:cubicBezTo>
                  <a:pt x="5" y="25"/>
                  <a:pt x="3" y="16"/>
                  <a:pt x="0" y="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9" name="꙱ Luxembourg (Grand Duchy of Luxembourg) (LU) (H)">
            <a:extLst>
              <a:ext uri="{FF2B5EF4-FFF2-40B4-BE49-F238E27FC236}">
                <a16:creationId xmlns:a16="http://schemas.microsoft.com/office/drawing/2014/main" id="{0F6AA93D-CBF9-4650-A16C-E9A49CD8FBE7}"/>
              </a:ext>
            </a:extLst>
          </p:cNvPr>
          <p:cNvSpPr>
            <a:spLocks/>
          </p:cNvSpPr>
          <p:nvPr/>
        </p:nvSpPr>
        <p:spPr bwMode="auto">
          <a:xfrm>
            <a:off x="4548892" y="912002"/>
            <a:ext cx="20316" cy="20316"/>
          </a:xfrm>
          <a:custGeom>
            <a:avLst/>
            <a:gdLst>
              <a:gd name="T0" fmla="*/ 10 w 241"/>
              <a:gd name="T1" fmla="*/ 115 h 248"/>
              <a:gd name="T2" fmla="*/ 82 w 241"/>
              <a:gd name="T3" fmla="*/ 0 h 248"/>
              <a:gd name="T4" fmla="*/ 159 w 241"/>
              <a:gd name="T5" fmla="*/ 93 h 248"/>
              <a:gd name="T6" fmla="*/ 189 w 241"/>
              <a:gd name="T7" fmla="*/ 245 h 248"/>
              <a:gd name="T8" fmla="*/ 189 w 241"/>
              <a:gd name="T9" fmla="*/ 248 h 248"/>
              <a:gd name="T10" fmla="*/ 7 w 241"/>
              <a:gd name="T11" fmla="*/ 220 h 248"/>
              <a:gd name="T12" fmla="*/ 10 w 241"/>
              <a:gd name="T13" fmla="*/ 11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248">
                <a:moveTo>
                  <a:pt x="10" y="115"/>
                </a:moveTo>
                <a:cubicBezTo>
                  <a:pt x="0" y="98"/>
                  <a:pt x="21" y="12"/>
                  <a:pt x="82" y="0"/>
                </a:cubicBezTo>
                <a:cubicBezTo>
                  <a:pt x="80" y="30"/>
                  <a:pt x="104" y="66"/>
                  <a:pt x="159" y="93"/>
                </a:cubicBezTo>
                <a:cubicBezTo>
                  <a:pt x="241" y="133"/>
                  <a:pt x="160" y="210"/>
                  <a:pt x="189" y="245"/>
                </a:cubicBezTo>
                <a:lnTo>
                  <a:pt x="189" y="248"/>
                </a:lnTo>
                <a:cubicBezTo>
                  <a:pt x="160" y="234"/>
                  <a:pt x="46" y="232"/>
                  <a:pt x="7" y="220"/>
                </a:cubicBezTo>
                <a:cubicBezTo>
                  <a:pt x="60" y="184"/>
                  <a:pt x="26" y="154"/>
                  <a:pt x="10" y="11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0" name="꙱ Lithuania (Republic of Lithuania) (LT) (H)">
            <a:extLst>
              <a:ext uri="{FF2B5EF4-FFF2-40B4-BE49-F238E27FC236}">
                <a16:creationId xmlns:a16="http://schemas.microsoft.com/office/drawing/2014/main" id="{A472E4AF-7AFD-4D45-A68E-DA2CFAAAA345}"/>
              </a:ext>
            </a:extLst>
          </p:cNvPr>
          <p:cNvSpPr>
            <a:spLocks/>
          </p:cNvSpPr>
          <p:nvPr/>
        </p:nvSpPr>
        <p:spPr bwMode="auto">
          <a:xfrm>
            <a:off x="4883508" y="733938"/>
            <a:ext cx="126676" cy="71703"/>
          </a:xfrm>
          <a:custGeom>
            <a:avLst/>
            <a:gdLst>
              <a:gd name="T0" fmla="*/ 80 w 1529"/>
              <a:gd name="T1" fmla="*/ 91 h 880"/>
              <a:gd name="T2" fmla="*/ 496 w 1529"/>
              <a:gd name="T3" fmla="*/ 37 h 880"/>
              <a:gd name="T4" fmla="*/ 669 w 1529"/>
              <a:gd name="T5" fmla="*/ 54 h 880"/>
              <a:gd name="T6" fmla="*/ 922 w 1529"/>
              <a:gd name="T7" fmla="*/ 51 h 880"/>
              <a:gd name="T8" fmla="*/ 1056 w 1529"/>
              <a:gd name="T9" fmla="*/ 94 h 880"/>
              <a:gd name="T10" fmla="*/ 1287 w 1529"/>
              <a:gd name="T11" fmla="*/ 184 h 880"/>
              <a:gd name="T12" fmla="*/ 1462 w 1529"/>
              <a:gd name="T13" fmla="*/ 275 h 880"/>
              <a:gd name="T14" fmla="*/ 1529 w 1529"/>
              <a:gd name="T15" fmla="*/ 408 h 880"/>
              <a:gd name="T16" fmla="*/ 1449 w 1529"/>
              <a:gd name="T17" fmla="*/ 459 h 880"/>
              <a:gd name="T18" fmla="*/ 1342 w 1529"/>
              <a:gd name="T19" fmla="*/ 524 h 880"/>
              <a:gd name="T20" fmla="*/ 1232 w 1529"/>
              <a:gd name="T21" fmla="*/ 726 h 880"/>
              <a:gd name="T22" fmla="*/ 1293 w 1529"/>
              <a:gd name="T23" fmla="*/ 754 h 880"/>
              <a:gd name="T24" fmla="*/ 1238 w 1529"/>
              <a:gd name="T25" fmla="*/ 797 h 880"/>
              <a:gd name="T26" fmla="*/ 1163 w 1529"/>
              <a:gd name="T27" fmla="*/ 762 h 880"/>
              <a:gd name="T28" fmla="*/ 1124 w 1529"/>
              <a:gd name="T29" fmla="*/ 795 h 880"/>
              <a:gd name="T30" fmla="*/ 1063 w 1529"/>
              <a:gd name="T31" fmla="*/ 805 h 880"/>
              <a:gd name="T32" fmla="*/ 1002 w 1529"/>
              <a:gd name="T33" fmla="*/ 859 h 880"/>
              <a:gd name="T34" fmla="*/ 851 w 1529"/>
              <a:gd name="T35" fmla="*/ 875 h 880"/>
              <a:gd name="T36" fmla="*/ 706 w 1529"/>
              <a:gd name="T37" fmla="*/ 861 h 880"/>
              <a:gd name="T38" fmla="*/ 614 w 1529"/>
              <a:gd name="T39" fmla="*/ 742 h 880"/>
              <a:gd name="T40" fmla="*/ 621 w 1529"/>
              <a:gd name="T41" fmla="*/ 557 h 880"/>
              <a:gd name="T42" fmla="*/ 532 w 1529"/>
              <a:gd name="T43" fmla="*/ 482 h 880"/>
              <a:gd name="T44" fmla="*/ 283 w 1529"/>
              <a:gd name="T45" fmla="*/ 449 h 880"/>
              <a:gd name="T46" fmla="*/ 133 w 1529"/>
              <a:gd name="T47" fmla="*/ 433 h 880"/>
              <a:gd name="T48" fmla="*/ 40 w 1529"/>
              <a:gd name="T49" fmla="*/ 294 h 880"/>
              <a:gd name="T50" fmla="*/ 0 w 1529"/>
              <a:gd name="T51" fmla="*/ 147 h 880"/>
              <a:gd name="T52" fmla="*/ 80 w 1529"/>
              <a:gd name="T53" fmla="*/ 91 h 8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29" h="880">
                <a:moveTo>
                  <a:pt x="80" y="91"/>
                </a:moveTo>
                <a:cubicBezTo>
                  <a:pt x="144" y="46"/>
                  <a:pt x="433" y="20"/>
                  <a:pt x="496" y="37"/>
                </a:cubicBezTo>
                <a:cubicBezTo>
                  <a:pt x="563" y="61"/>
                  <a:pt x="598" y="40"/>
                  <a:pt x="669" y="54"/>
                </a:cubicBezTo>
                <a:cubicBezTo>
                  <a:pt x="730" y="60"/>
                  <a:pt x="861" y="88"/>
                  <a:pt x="922" y="51"/>
                </a:cubicBezTo>
                <a:cubicBezTo>
                  <a:pt x="1000" y="0"/>
                  <a:pt x="1006" y="55"/>
                  <a:pt x="1056" y="94"/>
                </a:cubicBezTo>
                <a:cubicBezTo>
                  <a:pt x="1111" y="138"/>
                  <a:pt x="1212" y="93"/>
                  <a:pt x="1287" y="184"/>
                </a:cubicBezTo>
                <a:cubicBezTo>
                  <a:pt x="1307" y="207"/>
                  <a:pt x="1434" y="290"/>
                  <a:pt x="1462" y="275"/>
                </a:cubicBezTo>
                <a:cubicBezTo>
                  <a:pt x="1452" y="317"/>
                  <a:pt x="1378" y="368"/>
                  <a:pt x="1529" y="408"/>
                </a:cubicBezTo>
                <a:cubicBezTo>
                  <a:pt x="1481" y="432"/>
                  <a:pt x="1512" y="464"/>
                  <a:pt x="1449" y="459"/>
                </a:cubicBezTo>
                <a:cubicBezTo>
                  <a:pt x="1388" y="453"/>
                  <a:pt x="1390" y="499"/>
                  <a:pt x="1342" y="524"/>
                </a:cubicBezTo>
                <a:cubicBezTo>
                  <a:pt x="1247" y="574"/>
                  <a:pt x="1300" y="652"/>
                  <a:pt x="1232" y="726"/>
                </a:cubicBezTo>
                <a:cubicBezTo>
                  <a:pt x="1245" y="731"/>
                  <a:pt x="1279" y="739"/>
                  <a:pt x="1293" y="754"/>
                </a:cubicBezTo>
                <a:cubicBezTo>
                  <a:pt x="1316" y="778"/>
                  <a:pt x="1275" y="813"/>
                  <a:pt x="1238" y="797"/>
                </a:cubicBezTo>
                <a:cubicBezTo>
                  <a:pt x="1256" y="749"/>
                  <a:pt x="1202" y="744"/>
                  <a:pt x="1163" y="762"/>
                </a:cubicBezTo>
                <a:cubicBezTo>
                  <a:pt x="1147" y="770"/>
                  <a:pt x="1139" y="787"/>
                  <a:pt x="1124" y="795"/>
                </a:cubicBezTo>
                <a:cubicBezTo>
                  <a:pt x="1104" y="804"/>
                  <a:pt x="1081" y="789"/>
                  <a:pt x="1063" y="805"/>
                </a:cubicBezTo>
                <a:cubicBezTo>
                  <a:pt x="1033" y="830"/>
                  <a:pt x="1043" y="847"/>
                  <a:pt x="1002" y="859"/>
                </a:cubicBezTo>
                <a:cubicBezTo>
                  <a:pt x="932" y="880"/>
                  <a:pt x="922" y="876"/>
                  <a:pt x="851" y="875"/>
                </a:cubicBezTo>
                <a:cubicBezTo>
                  <a:pt x="834" y="875"/>
                  <a:pt x="726" y="879"/>
                  <a:pt x="706" y="861"/>
                </a:cubicBezTo>
                <a:cubicBezTo>
                  <a:pt x="698" y="821"/>
                  <a:pt x="653" y="760"/>
                  <a:pt x="614" y="742"/>
                </a:cubicBezTo>
                <a:cubicBezTo>
                  <a:pt x="561" y="601"/>
                  <a:pt x="600" y="613"/>
                  <a:pt x="621" y="557"/>
                </a:cubicBezTo>
                <a:cubicBezTo>
                  <a:pt x="625" y="546"/>
                  <a:pt x="546" y="483"/>
                  <a:pt x="532" y="482"/>
                </a:cubicBezTo>
                <a:cubicBezTo>
                  <a:pt x="501" y="482"/>
                  <a:pt x="336" y="491"/>
                  <a:pt x="283" y="449"/>
                </a:cubicBezTo>
                <a:cubicBezTo>
                  <a:pt x="225" y="403"/>
                  <a:pt x="143" y="388"/>
                  <a:pt x="133" y="433"/>
                </a:cubicBezTo>
                <a:cubicBezTo>
                  <a:pt x="135" y="389"/>
                  <a:pt x="62" y="331"/>
                  <a:pt x="40" y="294"/>
                </a:cubicBezTo>
                <a:cubicBezTo>
                  <a:pt x="13" y="248"/>
                  <a:pt x="17" y="196"/>
                  <a:pt x="0" y="147"/>
                </a:cubicBezTo>
                <a:cubicBezTo>
                  <a:pt x="42" y="154"/>
                  <a:pt x="52" y="110"/>
                  <a:pt x="80" y="9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1" name="꙱ Liechtenstein (Principality of Liechtenstein) (LI) (H)">
            <a:extLst>
              <a:ext uri="{FF2B5EF4-FFF2-40B4-BE49-F238E27FC236}">
                <a16:creationId xmlns:a16="http://schemas.microsoft.com/office/drawing/2014/main" id="{B5D2E9C6-7B0E-4515-960A-9A3B7A3A4354}"/>
              </a:ext>
            </a:extLst>
          </p:cNvPr>
          <p:cNvSpPr>
            <a:spLocks/>
          </p:cNvSpPr>
          <p:nvPr/>
        </p:nvSpPr>
        <p:spPr bwMode="auto">
          <a:xfrm>
            <a:off x="4633741" y="994460"/>
            <a:ext cx="4780" cy="7170"/>
          </a:xfrm>
          <a:custGeom>
            <a:avLst/>
            <a:gdLst>
              <a:gd name="T0" fmla="*/ 0 w 53"/>
              <a:gd name="T1" fmla="*/ 75 h 86"/>
              <a:gd name="T2" fmla="*/ 18 w 53"/>
              <a:gd name="T3" fmla="*/ 0 h 86"/>
              <a:gd name="T4" fmla="*/ 0 w 53"/>
              <a:gd name="T5" fmla="*/ 75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3" h="86">
                <a:moveTo>
                  <a:pt x="0" y="75"/>
                </a:moveTo>
                <a:cubicBezTo>
                  <a:pt x="1" y="49"/>
                  <a:pt x="7" y="24"/>
                  <a:pt x="18" y="0"/>
                </a:cubicBezTo>
                <a:cubicBezTo>
                  <a:pt x="35" y="25"/>
                  <a:pt x="53" y="86"/>
                  <a:pt x="0" y="7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2" name="꙱ Libya (LY) (H)">
            <a:extLst>
              <a:ext uri="{FF2B5EF4-FFF2-40B4-BE49-F238E27FC236}">
                <a16:creationId xmlns:a16="http://schemas.microsoft.com/office/drawing/2014/main" id="{327AE65A-6952-49CE-8D3C-C83D8F541CB5}"/>
              </a:ext>
            </a:extLst>
          </p:cNvPr>
          <p:cNvSpPr>
            <a:spLocks/>
          </p:cNvSpPr>
          <p:nvPr/>
        </p:nvSpPr>
        <p:spPr bwMode="auto">
          <a:xfrm>
            <a:off x="4624180" y="1405559"/>
            <a:ext cx="405124" cy="402734"/>
          </a:xfrm>
          <a:custGeom>
            <a:avLst/>
            <a:gdLst>
              <a:gd name="T0" fmla="*/ 1291 w 4904"/>
              <a:gd name="T1" fmla="*/ 107 h 4876"/>
              <a:gd name="T2" fmla="*/ 1488 w 4904"/>
              <a:gd name="T3" fmla="*/ 160 h 4876"/>
              <a:gd name="T4" fmla="*/ 1646 w 4904"/>
              <a:gd name="T5" fmla="*/ 249 h 4876"/>
              <a:gd name="T6" fmla="*/ 1879 w 4904"/>
              <a:gd name="T7" fmla="*/ 434 h 4876"/>
              <a:gd name="T8" fmla="*/ 2336 w 4904"/>
              <a:gd name="T9" fmla="*/ 708 h 4876"/>
              <a:gd name="T10" fmla="*/ 3011 w 4904"/>
              <a:gd name="T11" fmla="*/ 1035 h 4876"/>
              <a:gd name="T12" fmla="*/ 3316 w 4904"/>
              <a:gd name="T13" fmla="*/ 772 h 4876"/>
              <a:gd name="T14" fmla="*/ 3254 w 4904"/>
              <a:gd name="T15" fmla="*/ 412 h 4876"/>
              <a:gd name="T16" fmla="*/ 3606 w 4904"/>
              <a:gd name="T17" fmla="*/ 147 h 4876"/>
              <a:gd name="T18" fmla="*/ 3763 w 4904"/>
              <a:gd name="T19" fmla="*/ 95 h 4876"/>
              <a:gd name="T20" fmla="*/ 4135 w 4904"/>
              <a:gd name="T21" fmla="*/ 178 h 4876"/>
              <a:gd name="T22" fmla="*/ 4195 w 4904"/>
              <a:gd name="T23" fmla="*/ 285 h 4876"/>
              <a:gd name="T24" fmla="*/ 4324 w 4904"/>
              <a:gd name="T25" fmla="*/ 353 h 4876"/>
              <a:gd name="T26" fmla="*/ 4518 w 4904"/>
              <a:gd name="T27" fmla="*/ 413 h 4876"/>
              <a:gd name="T28" fmla="*/ 4730 w 4904"/>
              <a:gd name="T29" fmla="*/ 423 h 4876"/>
              <a:gd name="T30" fmla="*/ 4817 w 4904"/>
              <a:gd name="T31" fmla="*/ 545 h 4876"/>
              <a:gd name="T32" fmla="*/ 4780 w 4904"/>
              <a:gd name="T33" fmla="*/ 842 h 4876"/>
              <a:gd name="T34" fmla="*/ 4732 w 4904"/>
              <a:gd name="T35" fmla="*/ 1131 h 4876"/>
              <a:gd name="T36" fmla="*/ 4808 w 4904"/>
              <a:gd name="T37" fmla="*/ 1432 h 4876"/>
              <a:gd name="T38" fmla="*/ 4826 w 4904"/>
              <a:gd name="T39" fmla="*/ 1750 h 4876"/>
              <a:gd name="T40" fmla="*/ 4885 w 4904"/>
              <a:gd name="T41" fmla="*/ 3984 h 4876"/>
              <a:gd name="T42" fmla="*/ 4882 w 4904"/>
              <a:gd name="T43" fmla="*/ 3984 h 4876"/>
              <a:gd name="T44" fmla="*/ 4904 w 4904"/>
              <a:gd name="T45" fmla="*/ 4706 h 4876"/>
              <a:gd name="T46" fmla="*/ 4593 w 4904"/>
              <a:gd name="T47" fmla="*/ 4700 h 4876"/>
              <a:gd name="T48" fmla="*/ 4596 w 4904"/>
              <a:gd name="T49" fmla="*/ 4876 h 4876"/>
              <a:gd name="T50" fmla="*/ 2139 w 4904"/>
              <a:gd name="T51" fmla="*/ 3486 h 4876"/>
              <a:gd name="T52" fmla="*/ 1797 w 4904"/>
              <a:gd name="T53" fmla="*/ 3648 h 4876"/>
              <a:gd name="T54" fmla="*/ 1449 w 4904"/>
              <a:gd name="T55" fmla="*/ 3661 h 4876"/>
              <a:gd name="T56" fmla="*/ 915 w 4904"/>
              <a:gd name="T57" fmla="*/ 3456 h 4876"/>
              <a:gd name="T58" fmla="*/ 857 w 4904"/>
              <a:gd name="T59" fmla="*/ 3417 h 4876"/>
              <a:gd name="T60" fmla="*/ 590 w 4904"/>
              <a:gd name="T61" fmla="*/ 3120 h 4876"/>
              <a:gd name="T62" fmla="*/ 476 w 4904"/>
              <a:gd name="T63" fmla="*/ 3075 h 4876"/>
              <a:gd name="T64" fmla="*/ 355 w 4904"/>
              <a:gd name="T65" fmla="*/ 3080 h 4876"/>
              <a:gd name="T66" fmla="*/ 271 w 4904"/>
              <a:gd name="T67" fmla="*/ 2916 h 4876"/>
              <a:gd name="T68" fmla="*/ 208 w 4904"/>
              <a:gd name="T69" fmla="*/ 2705 h 4876"/>
              <a:gd name="T70" fmla="*/ 91 w 4904"/>
              <a:gd name="T71" fmla="*/ 2447 h 4876"/>
              <a:gd name="T72" fmla="*/ 216 w 4904"/>
              <a:gd name="T73" fmla="*/ 2230 h 4876"/>
              <a:gd name="T74" fmla="*/ 204 w 4904"/>
              <a:gd name="T75" fmla="*/ 2009 h 4876"/>
              <a:gd name="T76" fmla="*/ 217 w 4904"/>
              <a:gd name="T77" fmla="*/ 1814 h 4876"/>
              <a:gd name="T78" fmla="*/ 182 w 4904"/>
              <a:gd name="T79" fmla="*/ 1323 h 4876"/>
              <a:gd name="T80" fmla="*/ 118 w 4904"/>
              <a:gd name="T81" fmla="*/ 1046 h 4876"/>
              <a:gd name="T82" fmla="*/ 212 w 4904"/>
              <a:gd name="T83" fmla="*/ 998 h 4876"/>
              <a:gd name="T84" fmla="*/ 335 w 4904"/>
              <a:gd name="T85" fmla="*/ 776 h 4876"/>
              <a:gd name="T86" fmla="*/ 303 w 4904"/>
              <a:gd name="T87" fmla="*/ 599 h 4876"/>
              <a:gd name="T88" fmla="*/ 428 w 4904"/>
              <a:gd name="T89" fmla="*/ 478 h 4876"/>
              <a:gd name="T90" fmla="*/ 727 w 4904"/>
              <a:gd name="T91" fmla="*/ 243 h 4876"/>
              <a:gd name="T92" fmla="*/ 702 w 4904"/>
              <a:gd name="T93" fmla="*/ 166 h 4876"/>
              <a:gd name="T94" fmla="*/ 715 w 4904"/>
              <a:gd name="T95" fmla="*/ 0 h 4876"/>
              <a:gd name="T96" fmla="*/ 897 w 4904"/>
              <a:gd name="T97" fmla="*/ 91 h 4876"/>
              <a:gd name="T98" fmla="*/ 1291 w 4904"/>
              <a:gd name="T99" fmla="*/ 107 h 4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04" h="4876">
                <a:moveTo>
                  <a:pt x="1291" y="107"/>
                </a:moveTo>
                <a:cubicBezTo>
                  <a:pt x="1356" y="130"/>
                  <a:pt x="1425" y="133"/>
                  <a:pt x="1488" y="160"/>
                </a:cubicBezTo>
                <a:cubicBezTo>
                  <a:pt x="1544" y="184"/>
                  <a:pt x="1589" y="227"/>
                  <a:pt x="1646" y="249"/>
                </a:cubicBezTo>
                <a:cubicBezTo>
                  <a:pt x="1745" y="288"/>
                  <a:pt x="1837" y="197"/>
                  <a:pt x="1879" y="434"/>
                </a:cubicBezTo>
                <a:cubicBezTo>
                  <a:pt x="1928" y="718"/>
                  <a:pt x="2193" y="682"/>
                  <a:pt x="2336" y="708"/>
                </a:cubicBezTo>
                <a:cubicBezTo>
                  <a:pt x="2842" y="800"/>
                  <a:pt x="2816" y="1052"/>
                  <a:pt x="3011" y="1035"/>
                </a:cubicBezTo>
                <a:cubicBezTo>
                  <a:pt x="3144" y="1023"/>
                  <a:pt x="3287" y="906"/>
                  <a:pt x="3316" y="772"/>
                </a:cubicBezTo>
                <a:cubicBezTo>
                  <a:pt x="3336" y="682"/>
                  <a:pt x="3205" y="562"/>
                  <a:pt x="3254" y="412"/>
                </a:cubicBezTo>
                <a:cubicBezTo>
                  <a:pt x="3293" y="296"/>
                  <a:pt x="3484" y="151"/>
                  <a:pt x="3606" y="147"/>
                </a:cubicBezTo>
                <a:cubicBezTo>
                  <a:pt x="3669" y="145"/>
                  <a:pt x="3705" y="100"/>
                  <a:pt x="3763" y="95"/>
                </a:cubicBezTo>
                <a:cubicBezTo>
                  <a:pt x="3952" y="81"/>
                  <a:pt x="3978" y="117"/>
                  <a:pt x="4135" y="178"/>
                </a:cubicBezTo>
                <a:cubicBezTo>
                  <a:pt x="4211" y="208"/>
                  <a:pt x="4191" y="218"/>
                  <a:pt x="4195" y="285"/>
                </a:cubicBezTo>
                <a:cubicBezTo>
                  <a:pt x="4198" y="339"/>
                  <a:pt x="4285" y="350"/>
                  <a:pt x="4324" y="353"/>
                </a:cubicBezTo>
                <a:cubicBezTo>
                  <a:pt x="4399" y="359"/>
                  <a:pt x="4448" y="393"/>
                  <a:pt x="4518" y="413"/>
                </a:cubicBezTo>
                <a:cubicBezTo>
                  <a:pt x="4587" y="433"/>
                  <a:pt x="4659" y="410"/>
                  <a:pt x="4730" y="423"/>
                </a:cubicBezTo>
                <a:cubicBezTo>
                  <a:pt x="4767" y="430"/>
                  <a:pt x="4823" y="502"/>
                  <a:pt x="4817" y="545"/>
                </a:cubicBezTo>
                <a:cubicBezTo>
                  <a:pt x="4670" y="667"/>
                  <a:pt x="4764" y="739"/>
                  <a:pt x="4780" y="842"/>
                </a:cubicBezTo>
                <a:cubicBezTo>
                  <a:pt x="4795" y="939"/>
                  <a:pt x="4674" y="1037"/>
                  <a:pt x="4732" y="1131"/>
                </a:cubicBezTo>
                <a:cubicBezTo>
                  <a:pt x="4772" y="1211"/>
                  <a:pt x="4795" y="1343"/>
                  <a:pt x="4808" y="1432"/>
                </a:cubicBezTo>
                <a:cubicBezTo>
                  <a:pt x="4822" y="1536"/>
                  <a:pt x="4819" y="1645"/>
                  <a:pt x="4826" y="1750"/>
                </a:cubicBezTo>
                <a:lnTo>
                  <a:pt x="4885" y="3984"/>
                </a:lnTo>
                <a:lnTo>
                  <a:pt x="4882" y="3984"/>
                </a:lnTo>
                <a:lnTo>
                  <a:pt x="4904" y="4706"/>
                </a:lnTo>
                <a:lnTo>
                  <a:pt x="4593" y="4700"/>
                </a:lnTo>
                <a:lnTo>
                  <a:pt x="4596" y="4876"/>
                </a:lnTo>
                <a:lnTo>
                  <a:pt x="2139" y="3486"/>
                </a:lnTo>
                <a:cubicBezTo>
                  <a:pt x="2025" y="3538"/>
                  <a:pt x="1912" y="3596"/>
                  <a:pt x="1797" y="3648"/>
                </a:cubicBezTo>
                <a:cubicBezTo>
                  <a:pt x="1520" y="3770"/>
                  <a:pt x="1588" y="3799"/>
                  <a:pt x="1449" y="3661"/>
                </a:cubicBezTo>
                <a:cubicBezTo>
                  <a:pt x="1280" y="3493"/>
                  <a:pt x="1109" y="3529"/>
                  <a:pt x="915" y="3456"/>
                </a:cubicBezTo>
                <a:cubicBezTo>
                  <a:pt x="897" y="3446"/>
                  <a:pt x="869" y="3415"/>
                  <a:pt x="857" y="3417"/>
                </a:cubicBezTo>
                <a:cubicBezTo>
                  <a:pt x="781" y="3317"/>
                  <a:pt x="842" y="3214"/>
                  <a:pt x="590" y="3120"/>
                </a:cubicBezTo>
                <a:cubicBezTo>
                  <a:pt x="553" y="3106"/>
                  <a:pt x="517" y="3074"/>
                  <a:pt x="476" y="3075"/>
                </a:cubicBezTo>
                <a:cubicBezTo>
                  <a:pt x="436" y="3076"/>
                  <a:pt x="393" y="3120"/>
                  <a:pt x="355" y="3080"/>
                </a:cubicBezTo>
                <a:cubicBezTo>
                  <a:pt x="325" y="3047"/>
                  <a:pt x="272" y="2962"/>
                  <a:pt x="271" y="2916"/>
                </a:cubicBezTo>
                <a:cubicBezTo>
                  <a:pt x="270" y="2821"/>
                  <a:pt x="260" y="2786"/>
                  <a:pt x="208" y="2705"/>
                </a:cubicBezTo>
                <a:cubicBezTo>
                  <a:pt x="167" y="2642"/>
                  <a:pt x="33" y="2531"/>
                  <a:pt x="91" y="2447"/>
                </a:cubicBezTo>
                <a:cubicBezTo>
                  <a:pt x="158" y="2351"/>
                  <a:pt x="260" y="2388"/>
                  <a:pt x="216" y="2230"/>
                </a:cubicBezTo>
                <a:cubicBezTo>
                  <a:pt x="194" y="2151"/>
                  <a:pt x="177" y="2089"/>
                  <a:pt x="204" y="2009"/>
                </a:cubicBezTo>
                <a:cubicBezTo>
                  <a:pt x="221" y="1958"/>
                  <a:pt x="243" y="1911"/>
                  <a:pt x="217" y="1814"/>
                </a:cubicBezTo>
                <a:cubicBezTo>
                  <a:pt x="170" y="1683"/>
                  <a:pt x="269" y="1571"/>
                  <a:pt x="182" y="1323"/>
                </a:cubicBezTo>
                <a:cubicBezTo>
                  <a:pt x="103" y="1098"/>
                  <a:pt x="0" y="1110"/>
                  <a:pt x="118" y="1046"/>
                </a:cubicBezTo>
                <a:cubicBezTo>
                  <a:pt x="142" y="1033"/>
                  <a:pt x="185" y="1016"/>
                  <a:pt x="212" y="998"/>
                </a:cubicBezTo>
                <a:cubicBezTo>
                  <a:pt x="270" y="960"/>
                  <a:pt x="349" y="851"/>
                  <a:pt x="335" y="776"/>
                </a:cubicBezTo>
                <a:cubicBezTo>
                  <a:pt x="324" y="718"/>
                  <a:pt x="297" y="660"/>
                  <a:pt x="303" y="599"/>
                </a:cubicBezTo>
                <a:cubicBezTo>
                  <a:pt x="311" y="516"/>
                  <a:pt x="412" y="538"/>
                  <a:pt x="428" y="478"/>
                </a:cubicBezTo>
                <a:cubicBezTo>
                  <a:pt x="467" y="332"/>
                  <a:pt x="734" y="326"/>
                  <a:pt x="727" y="243"/>
                </a:cubicBezTo>
                <a:cubicBezTo>
                  <a:pt x="725" y="221"/>
                  <a:pt x="700" y="193"/>
                  <a:pt x="702" y="166"/>
                </a:cubicBezTo>
                <a:lnTo>
                  <a:pt x="715" y="0"/>
                </a:lnTo>
                <a:cubicBezTo>
                  <a:pt x="769" y="37"/>
                  <a:pt x="840" y="56"/>
                  <a:pt x="897" y="91"/>
                </a:cubicBezTo>
                <a:cubicBezTo>
                  <a:pt x="1076" y="201"/>
                  <a:pt x="1188" y="69"/>
                  <a:pt x="1291" y="10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3" name="꙱ Liberia (Republic of Liberia) (LR) (H)">
            <a:extLst>
              <a:ext uri="{FF2B5EF4-FFF2-40B4-BE49-F238E27FC236}">
                <a16:creationId xmlns:a16="http://schemas.microsoft.com/office/drawing/2014/main" id="{1D8DB22F-6B63-414C-B70C-925244EA13BE}"/>
              </a:ext>
            </a:extLst>
          </p:cNvPr>
          <p:cNvSpPr>
            <a:spLocks/>
          </p:cNvSpPr>
          <p:nvPr/>
        </p:nvSpPr>
        <p:spPr bwMode="auto">
          <a:xfrm>
            <a:off x="4088795" y="2130958"/>
            <a:ext cx="107555" cy="123091"/>
          </a:xfrm>
          <a:custGeom>
            <a:avLst/>
            <a:gdLst>
              <a:gd name="T0" fmla="*/ 545 w 1303"/>
              <a:gd name="T1" fmla="*/ 2 h 1492"/>
              <a:gd name="T2" fmla="*/ 635 w 1303"/>
              <a:gd name="T3" fmla="*/ 68 h 1492"/>
              <a:gd name="T4" fmla="*/ 636 w 1303"/>
              <a:gd name="T5" fmla="*/ 135 h 1492"/>
              <a:gd name="T6" fmla="*/ 651 w 1303"/>
              <a:gd name="T7" fmla="*/ 172 h 1492"/>
              <a:gd name="T8" fmla="*/ 632 w 1303"/>
              <a:gd name="T9" fmla="*/ 422 h 1492"/>
              <a:gd name="T10" fmla="*/ 748 w 1303"/>
              <a:gd name="T11" fmla="*/ 481 h 1492"/>
              <a:gd name="T12" fmla="*/ 905 w 1303"/>
              <a:gd name="T13" fmla="*/ 299 h 1492"/>
              <a:gd name="T14" fmla="*/ 955 w 1303"/>
              <a:gd name="T15" fmla="*/ 346 h 1492"/>
              <a:gd name="T16" fmla="*/ 950 w 1303"/>
              <a:gd name="T17" fmla="*/ 350 h 1492"/>
              <a:gd name="T18" fmla="*/ 985 w 1303"/>
              <a:gd name="T19" fmla="*/ 637 h 1492"/>
              <a:gd name="T20" fmla="*/ 906 w 1303"/>
              <a:gd name="T21" fmla="*/ 724 h 1492"/>
              <a:gd name="T22" fmla="*/ 974 w 1303"/>
              <a:gd name="T23" fmla="*/ 748 h 1492"/>
              <a:gd name="T24" fmla="*/ 1141 w 1303"/>
              <a:gd name="T25" fmla="*/ 840 h 1492"/>
              <a:gd name="T26" fmla="*/ 1286 w 1303"/>
              <a:gd name="T27" fmla="*/ 1061 h 1492"/>
              <a:gd name="T28" fmla="*/ 1239 w 1303"/>
              <a:gd name="T29" fmla="*/ 1477 h 1492"/>
              <a:gd name="T30" fmla="*/ 1241 w 1303"/>
              <a:gd name="T31" fmla="*/ 1483 h 1492"/>
              <a:gd name="T32" fmla="*/ 1114 w 1303"/>
              <a:gd name="T33" fmla="*/ 1450 h 1492"/>
              <a:gd name="T34" fmla="*/ 951 w 1303"/>
              <a:gd name="T35" fmla="*/ 1377 h 1492"/>
              <a:gd name="T36" fmla="*/ 671 w 1303"/>
              <a:gd name="T37" fmla="*/ 1193 h 1492"/>
              <a:gd name="T38" fmla="*/ 419 w 1303"/>
              <a:gd name="T39" fmla="*/ 911 h 1492"/>
              <a:gd name="T40" fmla="*/ 229 w 1303"/>
              <a:gd name="T41" fmla="*/ 763 h 1492"/>
              <a:gd name="T42" fmla="*/ 110 w 1303"/>
              <a:gd name="T43" fmla="*/ 692 h 1492"/>
              <a:gd name="T44" fmla="*/ 0 w 1303"/>
              <a:gd name="T45" fmla="*/ 576 h 1492"/>
              <a:gd name="T46" fmla="*/ 75 w 1303"/>
              <a:gd name="T47" fmla="*/ 461 h 1492"/>
              <a:gd name="T48" fmla="*/ 252 w 1303"/>
              <a:gd name="T49" fmla="*/ 296 h 1492"/>
              <a:gd name="T50" fmla="*/ 289 w 1303"/>
              <a:gd name="T51" fmla="*/ 170 h 1492"/>
              <a:gd name="T52" fmla="*/ 382 w 1303"/>
              <a:gd name="T53" fmla="*/ 72 h 1492"/>
              <a:gd name="T54" fmla="*/ 390 w 1303"/>
              <a:gd name="T55" fmla="*/ 30 h 1492"/>
              <a:gd name="T56" fmla="*/ 374 w 1303"/>
              <a:gd name="T57" fmla="*/ 22 h 1492"/>
              <a:gd name="T58" fmla="*/ 475 w 1303"/>
              <a:gd name="T59" fmla="*/ 23 h 1492"/>
              <a:gd name="T60" fmla="*/ 545 w 1303"/>
              <a:gd name="T61" fmla="*/ 2 h 1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03" h="1492">
                <a:moveTo>
                  <a:pt x="545" y="2"/>
                </a:moveTo>
                <a:cubicBezTo>
                  <a:pt x="582" y="4"/>
                  <a:pt x="609" y="47"/>
                  <a:pt x="635" y="68"/>
                </a:cubicBezTo>
                <a:cubicBezTo>
                  <a:pt x="618" y="90"/>
                  <a:pt x="627" y="112"/>
                  <a:pt x="636" y="135"/>
                </a:cubicBezTo>
                <a:cubicBezTo>
                  <a:pt x="643" y="152"/>
                  <a:pt x="632" y="191"/>
                  <a:pt x="651" y="172"/>
                </a:cubicBezTo>
                <a:cubicBezTo>
                  <a:pt x="670" y="259"/>
                  <a:pt x="661" y="338"/>
                  <a:pt x="632" y="422"/>
                </a:cubicBezTo>
                <a:cubicBezTo>
                  <a:pt x="688" y="400"/>
                  <a:pt x="745" y="411"/>
                  <a:pt x="748" y="481"/>
                </a:cubicBezTo>
                <a:cubicBezTo>
                  <a:pt x="897" y="417"/>
                  <a:pt x="855" y="310"/>
                  <a:pt x="905" y="299"/>
                </a:cubicBezTo>
                <a:cubicBezTo>
                  <a:pt x="924" y="295"/>
                  <a:pt x="942" y="322"/>
                  <a:pt x="955" y="346"/>
                </a:cubicBezTo>
                <a:cubicBezTo>
                  <a:pt x="953" y="347"/>
                  <a:pt x="952" y="349"/>
                  <a:pt x="950" y="350"/>
                </a:cubicBezTo>
                <a:cubicBezTo>
                  <a:pt x="1009" y="410"/>
                  <a:pt x="1019" y="550"/>
                  <a:pt x="985" y="637"/>
                </a:cubicBezTo>
                <a:cubicBezTo>
                  <a:pt x="962" y="682"/>
                  <a:pt x="923" y="688"/>
                  <a:pt x="906" y="724"/>
                </a:cubicBezTo>
                <a:cubicBezTo>
                  <a:pt x="940" y="758"/>
                  <a:pt x="967" y="748"/>
                  <a:pt x="974" y="748"/>
                </a:cubicBezTo>
                <a:cubicBezTo>
                  <a:pt x="930" y="830"/>
                  <a:pt x="1148" y="769"/>
                  <a:pt x="1141" y="840"/>
                </a:cubicBezTo>
                <a:cubicBezTo>
                  <a:pt x="1132" y="937"/>
                  <a:pt x="1266" y="914"/>
                  <a:pt x="1286" y="1061"/>
                </a:cubicBezTo>
                <a:cubicBezTo>
                  <a:pt x="1303" y="1182"/>
                  <a:pt x="1165" y="1361"/>
                  <a:pt x="1239" y="1477"/>
                </a:cubicBezTo>
                <a:lnTo>
                  <a:pt x="1241" y="1483"/>
                </a:lnTo>
                <a:cubicBezTo>
                  <a:pt x="1192" y="1492"/>
                  <a:pt x="1154" y="1472"/>
                  <a:pt x="1114" y="1450"/>
                </a:cubicBezTo>
                <a:cubicBezTo>
                  <a:pt x="1062" y="1420"/>
                  <a:pt x="998" y="1416"/>
                  <a:pt x="951" y="1377"/>
                </a:cubicBezTo>
                <a:cubicBezTo>
                  <a:pt x="864" y="1305"/>
                  <a:pt x="751" y="1273"/>
                  <a:pt x="671" y="1193"/>
                </a:cubicBezTo>
                <a:cubicBezTo>
                  <a:pt x="582" y="1104"/>
                  <a:pt x="510" y="998"/>
                  <a:pt x="419" y="911"/>
                </a:cubicBezTo>
                <a:cubicBezTo>
                  <a:pt x="390" y="884"/>
                  <a:pt x="179" y="810"/>
                  <a:pt x="229" y="763"/>
                </a:cubicBezTo>
                <a:cubicBezTo>
                  <a:pt x="190" y="767"/>
                  <a:pt x="143" y="708"/>
                  <a:pt x="110" y="692"/>
                </a:cubicBezTo>
                <a:cubicBezTo>
                  <a:pt x="44" y="660"/>
                  <a:pt x="50" y="623"/>
                  <a:pt x="0" y="576"/>
                </a:cubicBezTo>
                <a:cubicBezTo>
                  <a:pt x="43" y="560"/>
                  <a:pt x="45" y="492"/>
                  <a:pt x="75" y="461"/>
                </a:cubicBezTo>
                <a:cubicBezTo>
                  <a:pt x="131" y="404"/>
                  <a:pt x="199" y="356"/>
                  <a:pt x="252" y="296"/>
                </a:cubicBezTo>
                <a:cubicBezTo>
                  <a:pt x="287" y="257"/>
                  <a:pt x="262" y="205"/>
                  <a:pt x="289" y="170"/>
                </a:cubicBezTo>
                <a:cubicBezTo>
                  <a:pt x="330" y="119"/>
                  <a:pt x="355" y="148"/>
                  <a:pt x="382" y="72"/>
                </a:cubicBezTo>
                <a:cubicBezTo>
                  <a:pt x="393" y="41"/>
                  <a:pt x="382" y="37"/>
                  <a:pt x="390" y="30"/>
                </a:cubicBezTo>
                <a:cubicBezTo>
                  <a:pt x="382" y="25"/>
                  <a:pt x="379" y="24"/>
                  <a:pt x="374" y="22"/>
                </a:cubicBezTo>
                <a:cubicBezTo>
                  <a:pt x="373" y="12"/>
                  <a:pt x="452" y="15"/>
                  <a:pt x="475" y="23"/>
                </a:cubicBezTo>
                <a:cubicBezTo>
                  <a:pt x="502" y="32"/>
                  <a:pt x="518" y="0"/>
                  <a:pt x="545" y="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4" name="꙱ Lesotho (Kingdom of Lesotho) (LS) (H)">
            <a:extLst>
              <a:ext uri="{FF2B5EF4-FFF2-40B4-BE49-F238E27FC236}">
                <a16:creationId xmlns:a16="http://schemas.microsoft.com/office/drawing/2014/main" id="{3BC58F83-4F9E-4093-85B0-A2FFEB6E4E06}"/>
              </a:ext>
            </a:extLst>
          </p:cNvPr>
          <p:cNvSpPr>
            <a:spLocks/>
          </p:cNvSpPr>
          <p:nvPr/>
        </p:nvSpPr>
        <p:spPr bwMode="auto">
          <a:xfrm>
            <a:off x="5071131" y="3222043"/>
            <a:ext cx="62143" cy="65728"/>
          </a:xfrm>
          <a:custGeom>
            <a:avLst/>
            <a:gdLst>
              <a:gd name="T0" fmla="*/ 401 w 750"/>
              <a:gd name="T1" fmla="*/ 69 h 802"/>
              <a:gd name="T2" fmla="*/ 522 w 750"/>
              <a:gd name="T3" fmla="*/ 35 h 802"/>
              <a:gd name="T4" fmla="*/ 640 w 750"/>
              <a:gd name="T5" fmla="*/ 155 h 802"/>
              <a:gd name="T6" fmla="*/ 743 w 750"/>
              <a:gd name="T7" fmla="*/ 286 h 802"/>
              <a:gd name="T8" fmla="*/ 695 w 750"/>
              <a:gd name="T9" fmla="*/ 370 h 802"/>
              <a:gd name="T10" fmla="*/ 511 w 750"/>
              <a:gd name="T11" fmla="*/ 568 h 802"/>
              <a:gd name="T12" fmla="*/ 379 w 750"/>
              <a:gd name="T13" fmla="*/ 623 h 802"/>
              <a:gd name="T14" fmla="*/ 309 w 750"/>
              <a:gd name="T15" fmla="*/ 752 h 802"/>
              <a:gd name="T16" fmla="*/ 115 w 750"/>
              <a:gd name="T17" fmla="*/ 645 h 802"/>
              <a:gd name="T18" fmla="*/ 68 w 750"/>
              <a:gd name="T19" fmla="*/ 536 h 802"/>
              <a:gd name="T20" fmla="*/ 0 w 750"/>
              <a:gd name="T21" fmla="*/ 401 h 802"/>
              <a:gd name="T22" fmla="*/ 130 w 750"/>
              <a:gd name="T23" fmla="*/ 310 h 802"/>
              <a:gd name="T24" fmla="*/ 209 w 750"/>
              <a:gd name="T25" fmla="*/ 170 h 802"/>
              <a:gd name="T26" fmla="*/ 319 w 750"/>
              <a:gd name="T27" fmla="*/ 117 h 802"/>
              <a:gd name="T28" fmla="*/ 401 w 750"/>
              <a:gd name="T29" fmla="*/ 69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50" h="802">
                <a:moveTo>
                  <a:pt x="401" y="69"/>
                </a:moveTo>
                <a:cubicBezTo>
                  <a:pt x="431" y="56"/>
                  <a:pt x="488" y="0"/>
                  <a:pt x="522" y="35"/>
                </a:cubicBezTo>
                <a:cubicBezTo>
                  <a:pt x="560" y="76"/>
                  <a:pt x="601" y="114"/>
                  <a:pt x="640" y="155"/>
                </a:cubicBezTo>
                <a:cubicBezTo>
                  <a:pt x="690" y="207"/>
                  <a:pt x="721" y="211"/>
                  <a:pt x="743" y="286"/>
                </a:cubicBezTo>
                <a:cubicBezTo>
                  <a:pt x="750" y="310"/>
                  <a:pt x="709" y="354"/>
                  <a:pt x="695" y="370"/>
                </a:cubicBezTo>
                <a:cubicBezTo>
                  <a:pt x="623" y="460"/>
                  <a:pt x="683" y="520"/>
                  <a:pt x="511" y="568"/>
                </a:cubicBezTo>
                <a:cubicBezTo>
                  <a:pt x="461" y="582"/>
                  <a:pt x="409" y="572"/>
                  <a:pt x="379" y="623"/>
                </a:cubicBezTo>
                <a:cubicBezTo>
                  <a:pt x="359" y="655"/>
                  <a:pt x="336" y="729"/>
                  <a:pt x="309" y="752"/>
                </a:cubicBezTo>
                <a:cubicBezTo>
                  <a:pt x="246" y="802"/>
                  <a:pt x="151" y="681"/>
                  <a:pt x="115" y="645"/>
                </a:cubicBezTo>
                <a:cubicBezTo>
                  <a:pt x="86" y="617"/>
                  <a:pt x="96" y="571"/>
                  <a:pt x="68" y="536"/>
                </a:cubicBezTo>
                <a:cubicBezTo>
                  <a:pt x="36" y="496"/>
                  <a:pt x="40" y="440"/>
                  <a:pt x="0" y="401"/>
                </a:cubicBezTo>
                <a:cubicBezTo>
                  <a:pt x="47" y="367"/>
                  <a:pt x="96" y="361"/>
                  <a:pt x="130" y="310"/>
                </a:cubicBezTo>
                <a:cubicBezTo>
                  <a:pt x="160" y="265"/>
                  <a:pt x="176" y="212"/>
                  <a:pt x="209" y="170"/>
                </a:cubicBezTo>
                <a:cubicBezTo>
                  <a:pt x="240" y="130"/>
                  <a:pt x="280" y="138"/>
                  <a:pt x="319" y="117"/>
                </a:cubicBezTo>
                <a:cubicBezTo>
                  <a:pt x="351" y="99"/>
                  <a:pt x="368" y="83"/>
                  <a:pt x="401" y="6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5" name="꙱ Lebanon (Lebanese Republic) (LB) (H)">
            <a:extLst>
              <a:ext uri="{FF2B5EF4-FFF2-40B4-BE49-F238E27FC236}">
                <a16:creationId xmlns:a16="http://schemas.microsoft.com/office/drawing/2014/main" id="{F276AFCF-07CD-424E-A1D9-0E4C8280CF91}"/>
              </a:ext>
            </a:extLst>
          </p:cNvPr>
          <p:cNvSpPr>
            <a:spLocks/>
          </p:cNvSpPr>
          <p:nvPr/>
        </p:nvSpPr>
        <p:spPr bwMode="auto">
          <a:xfrm>
            <a:off x="5265926" y="1360147"/>
            <a:ext cx="37047" cy="51388"/>
          </a:xfrm>
          <a:custGeom>
            <a:avLst/>
            <a:gdLst>
              <a:gd name="T0" fmla="*/ 0 w 449"/>
              <a:gd name="T1" fmla="*/ 590 h 626"/>
              <a:gd name="T2" fmla="*/ 119 w 449"/>
              <a:gd name="T3" fmla="*/ 289 h 626"/>
              <a:gd name="T4" fmla="*/ 146 w 449"/>
              <a:gd name="T5" fmla="*/ 148 h 626"/>
              <a:gd name="T6" fmla="*/ 216 w 449"/>
              <a:gd name="T7" fmla="*/ 32 h 626"/>
              <a:gd name="T8" fmla="*/ 304 w 449"/>
              <a:gd name="T9" fmla="*/ 33 h 626"/>
              <a:gd name="T10" fmla="*/ 329 w 449"/>
              <a:gd name="T11" fmla="*/ 83 h 626"/>
              <a:gd name="T12" fmla="*/ 370 w 449"/>
              <a:gd name="T13" fmla="*/ 98 h 626"/>
              <a:gd name="T14" fmla="*/ 404 w 449"/>
              <a:gd name="T15" fmla="*/ 158 h 626"/>
              <a:gd name="T16" fmla="*/ 362 w 449"/>
              <a:gd name="T17" fmla="*/ 326 h 626"/>
              <a:gd name="T18" fmla="*/ 273 w 449"/>
              <a:gd name="T19" fmla="*/ 415 h 626"/>
              <a:gd name="T20" fmla="*/ 154 w 449"/>
              <a:gd name="T21" fmla="*/ 533 h 626"/>
              <a:gd name="T22" fmla="*/ 139 w 449"/>
              <a:gd name="T23" fmla="*/ 519 h 626"/>
              <a:gd name="T24" fmla="*/ 118 w 449"/>
              <a:gd name="T25" fmla="*/ 580 h 626"/>
              <a:gd name="T26" fmla="*/ 0 w 449"/>
              <a:gd name="T27" fmla="*/ 590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9" h="626">
                <a:moveTo>
                  <a:pt x="0" y="590"/>
                </a:moveTo>
                <a:cubicBezTo>
                  <a:pt x="65" y="513"/>
                  <a:pt x="63" y="375"/>
                  <a:pt x="119" y="289"/>
                </a:cubicBezTo>
                <a:cubicBezTo>
                  <a:pt x="146" y="247"/>
                  <a:pt x="114" y="189"/>
                  <a:pt x="146" y="148"/>
                </a:cubicBezTo>
                <a:cubicBezTo>
                  <a:pt x="170" y="117"/>
                  <a:pt x="238" y="81"/>
                  <a:pt x="216" y="32"/>
                </a:cubicBezTo>
                <a:cubicBezTo>
                  <a:pt x="241" y="37"/>
                  <a:pt x="280" y="48"/>
                  <a:pt x="304" y="33"/>
                </a:cubicBezTo>
                <a:cubicBezTo>
                  <a:pt x="360" y="0"/>
                  <a:pt x="321" y="64"/>
                  <a:pt x="329" y="83"/>
                </a:cubicBezTo>
                <a:cubicBezTo>
                  <a:pt x="328" y="80"/>
                  <a:pt x="366" y="94"/>
                  <a:pt x="370" y="98"/>
                </a:cubicBezTo>
                <a:cubicBezTo>
                  <a:pt x="398" y="125"/>
                  <a:pt x="382" y="119"/>
                  <a:pt x="404" y="158"/>
                </a:cubicBezTo>
                <a:cubicBezTo>
                  <a:pt x="449" y="242"/>
                  <a:pt x="304" y="255"/>
                  <a:pt x="362" y="326"/>
                </a:cubicBezTo>
                <a:cubicBezTo>
                  <a:pt x="303" y="308"/>
                  <a:pt x="202" y="349"/>
                  <a:pt x="273" y="415"/>
                </a:cubicBezTo>
                <a:cubicBezTo>
                  <a:pt x="246" y="421"/>
                  <a:pt x="158" y="507"/>
                  <a:pt x="154" y="533"/>
                </a:cubicBezTo>
                <a:cubicBezTo>
                  <a:pt x="147" y="530"/>
                  <a:pt x="142" y="525"/>
                  <a:pt x="139" y="519"/>
                </a:cubicBezTo>
                <a:cubicBezTo>
                  <a:pt x="134" y="533"/>
                  <a:pt x="127" y="558"/>
                  <a:pt x="118" y="580"/>
                </a:cubicBezTo>
                <a:cubicBezTo>
                  <a:pt x="92" y="626"/>
                  <a:pt x="31" y="561"/>
                  <a:pt x="0" y="59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6" name="꙱ Latvia (Republic of Latvia) (LV) (H)">
            <a:extLst>
              <a:ext uri="{FF2B5EF4-FFF2-40B4-BE49-F238E27FC236}">
                <a16:creationId xmlns:a16="http://schemas.microsoft.com/office/drawing/2014/main" id="{A653049E-E4DE-4606-8F58-947F470048DC}"/>
              </a:ext>
            </a:extLst>
          </p:cNvPr>
          <p:cNvSpPr>
            <a:spLocks/>
          </p:cNvSpPr>
          <p:nvPr/>
        </p:nvSpPr>
        <p:spPr bwMode="auto">
          <a:xfrm>
            <a:off x="4881118" y="688526"/>
            <a:ext cx="157747" cy="69313"/>
          </a:xfrm>
          <a:custGeom>
            <a:avLst/>
            <a:gdLst>
              <a:gd name="T0" fmla="*/ 387 w 1910"/>
              <a:gd name="T1" fmla="*/ 149 h 838"/>
              <a:gd name="T2" fmla="*/ 514 w 1910"/>
              <a:gd name="T3" fmla="*/ 258 h 838"/>
              <a:gd name="T4" fmla="*/ 813 w 1910"/>
              <a:gd name="T5" fmla="*/ 351 h 838"/>
              <a:gd name="T6" fmla="*/ 825 w 1910"/>
              <a:gd name="T7" fmla="*/ 95 h 838"/>
              <a:gd name="T8" fmla="*/ 1054 w 1910"/>
              <a:gd name="T9" fmla="*/ 42 h 838"/>
              <a:gd name="T10" fmla="*/ 1172 w 1910"/>
              <a:gd name="T11" fmla="*/ 75 h 838"/>
              <a:gd name="T12" fmla="*/ 1320 w 1910"/>
              <a:gd name="T13" fmla="*/ 157 h 838"/>
              <a:gd name="T14" fmla="*/ 1446 w 1910"/>
              <a:gd name="T15" fmla="*/ 189 h 838"/>
              <a:gd name="T16" fmla="*/ 1623 w 1910"/>
              <a:gd name="T17" fmla="*/ 205 h 838"/>
              <a:gd name="T18" fmla="*/ 1765 w 1910"/>
              <a:gd name="T19" fmla="*/ 327 h 838"/>
              <a:gd name="T20" fmla="*/ 1721 w 1910"/>
              <a:gd name="T21" fmla="*/ 431 h 838"/>
              <a:gd name="T22" fmla="*/ 1814 w 1910"/>
              <a:gd name="T23" fmla="*/ 471 h 838"/>
              <a:gd name="T24" fmla="*/ 1910 w 1910"/>
              <a:gd name="T25" fmla="*/ 690 h 838"/>
              <a:gd name="T26" fmla="*/ 1840 w 1910"/>
              <a:gd name="T27" fmla="*/ 682 h 838"/>
              <a:gd name="T28" fmla="*/ 1697 w 1910"/>
              <a:gd name="T29" fmla="*/ 783 h 838"/>
              <a:gd name="T30" fmla="*/ 1494 w 1910"/>
              <a:gd name="T31" fmla="*/ 823 h 838"/>
              <a:gd name="T32" fmla="*/ 1319 w 1910"/>
              <a:gd name="T33" fmla="*/ 732 h 838"/>
              <a:gd name="T34" fmla="*/ 1118 w 1910"/>
              <a:gd name="T35" fmla="*/ 658 h 838"/>
              <a:gd name="T36" fmla="*/ 954 w 1910"/>
              <a:gd name="T37" fmla="*/ 599 h 838"/>
              <a:gd name="T38" fmla="*/ 701 w 1910"/>
              <a:gd name="T39" fmla="*/ 602 h 838"/>
              <a:gd name="T40" fmla="*/ 528 w 1910"/>
              <a:gd name="T41" fmla="*/ 585 h 838"/>
              <a:gd name="T42" fmla="*/ 112 w 1910"/>
              <a:gd name="T43" fmla="*/ 639 h 838"/>
              <a:gd name="T44" fmla="*/ 32 w 1910"/>
              <a:gd name="T45" fmla="*/ 695 h 838"/>
              <a:gd name="T46" fmla="*/ 11 w 1910"/>
              <a:gd name="T47" fmla="*/ 550 h 838"/>
              <a:gd name="T48" fmla="*/ 23 w 1910"/>
              <a:gd name="T49" fmla="*/ 579 h 838"/>
              <a:gd name="T50" fmla="*/ 43 w 1910"/>
              <a:gd name="T51" fmla="*/ 430 h 838"/>
              <a:gd name="T52" fmla="*/ 93 w 1910"/>
              <a:gd name="T53" fmla="*/ 372 h 838"/>
              <a:gd name="T54" fmla="*/ 246 w 1910"/>
              <a:gd name="T55" fmla="*/ 177 h 838"/>
              <a:gd name="T56" fmla="*/ 387 w 1910"/>
              <a:gd name="T57" fmla="*/ 149 h 8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0" h="838">
                <a:moveTo>
                  <a:pt x="387" y="149"/>
                </a:moveTo>
                <a:cubicBezTo>
                  <a:pt x="427" y="197"/>
                  <a:pt x="469" y="217"/>
                  <a:pt x="514" y="258"/>
                </a:cubicBezTo>
                <a:cubicBezTo>
                  <a:pt x="572" y="312"/>
                  <a:pt x="639" y="474"/>
                  <a:pt x="813" y="351"/>
                </a:cubicBezTo>
                <a:cubicBezTo>
                  <a:pt x="927" y="271"/>
                  <a:pt x="809" y="173"/>
                  <a:pt x="825" y="95"/>
                </a:cubicBezTo>
                <a:cubicBezTo>
                  <a:pt x="873" y="109"/>
                  <a:pt x="971" y="0"/>
                  <a:pt x="1054" y="42"/>
                </a:cubicBezTo>
                <a:cubicBezTo>
                  <a:pt x="1109" y="66"/>
                  <a:pt x="1134" y="54"/>
                  <a:pt x="1172" y="75"/>
                </a:cubicBezTo>
                <a:cubicBezTo>
                  <a:pt x="1226" y="103"/>
                  <a:pt x="1272" y="114"/>
                  <a:pt x="1320" y="157"/>
                </a:cubicBezTo>
                <a:cubicBezTo>
                  <a:pt x="1370" y="196"/>
                  <a:pt x="1393" y="214"/>
                  <a:pt x="1446" y="189"/>
                </a:cubicBezTo>
                <a:cubicBezTo>
                  <a:pt x="1496" y="162"/>
                  <a:pt x="1597" y="197"/>
                  <a:pt x="1623" y="205"/>
                </a:cubicBezTo>
                <a:cubicBezTo>
                  <a:pt x="1665" y="206"/>
                  <a:pt x="1774" y="294"/>
                  <a:pt x="1765" y="327"/>
                </a:cubicBezTo>
                <a:cubicBezTo>
                  <a:pt x="1761" y="345"/>
                  <a:pt x="1736" y="416"/>
                  <a:pt x="1721" y="431"/>
                </a:cubicBezTo>
                <a:cubicBezTo>
                  <a:pt x="1810" y="420"/>
                  <a:pt x="1776" y="456"/>
                  <a:pt x="1814" y="471"/>
                </a:cubicBezTo>
                <a:cubicBezTo>
                  <a:pt x="1860" y="489"/>
                  <a:pt x="1901" y="646"/>
                  <a:pt x="1910" y="690"/>
                </a:cubicBezTo>
                <a:cubicBezTo>
                  <a:pt x="1887" y="683"/>
                  <a:pt x="1860" y="674"/>
                  <a:pt x="1840" y="682"/>
                </a:cubicBezTo>
                <a:cubicBezTo>
                  <a:pt x="1772" y="706"/>
                  <a:pt x="1770" y="805"/>
                  <a:pt x="1697" y="783"/>
                </a:cubicBezTo>
                <a:cubicBezTo>
                  <a:pt x="1600" y="756"/>
                  <a:pt x="1494" y="824"/>
                  <a:pt x="1494" y="823"/>
                </a:cubicBezTo>
                <a:cubicBezTo>
                  <a:pt x="1465" y="838"/>
                  <a:pt x="1339" y="755"/>
                  <a:pt x="1319" y="732"/>
                </a:cubicBezTo>
                <a:cubicBezTo>
                  <a:pt x="1251" y="655"/>
                  <a:pt x="1194" y="680"/>
                  <a:pt x="1118" y="658"/>
                </a:cubicBezTo>
                <a:cubicBezTo>
                  <a:pt x="1041" y="632"/>
                  <a:pt x="1048" y="538"/>
                  <a:pt x="954" y="599"/>
                </a:cubicBezTo>
                <a:cubicBezTo>
                  <a:pt x="898" y="635"/>
                  <a:pt x="766" y="609"/>
                  <a:pt x="701" y="602"/>
                </a:cubicBezTo>
                <a:cubicBezTo>
                  <a:pt x="641" y="590"/>
                  <a:pt x="579" y="607"/>
                  <a:pt x="528" y="585"/>
                </a:cubicBezTo>
                <a:cubicBezTo>
                  <a:pt x="466" y="570"/>
                  <a:pt x="178" y="593"/>
                  <a:pt x="112" y="639"/>
                </a:cubicBezTo>
                <a:cubicBezTo>
                  <a:pt x="83" y="659"/>
                  <a:pt x="73" y="704"/>
                  <a:pt x="32" y="695"/>
                </a:cubicBezTo>
                <a:cubicBezTo>
                  <a:pt x="0" y="655"/>
                  <a:pt x="8" y="597"/>
                  <a:pt x="11" y="550"/>
                </a:cubicBezTo>
                <a:lnTo>
                  <a:pt x="23" y="579"/>
                </a:lnTo>
                <a:cubicBezTo>
                  <a:pt x="19" y="528"/>
                  <a:pt x="7" y="473"/>
                  <a:pt x="43" y="430"/>
                </a:cubicBezTo>
                <a:cubicBezTo>
                  <a:pt x="58" y="411"/>
                  <a:pt x="86" y="398"/>
                  <a:pt x="93" y="372"/>
                </a:cubicBezTo>
                <a:cubicBezTo>
                  <a:pt x="101" y="339"/>
                  <a:pt x="82" y="217"/>
                  <a:pt x="246" y="177"/>
                </a:cubicBezTo>
                <a:cubicBezTo>
                  <a:pt x="278" y="169"/>
                  <a:pt x="362" y="119"/>
                  <a:pt x="387" y="14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7" name="꙱ Laos (Lao People's Democratic Republic) (LA) (H)">
            <a:extLst>
              <a:ext uri="{FF2B5EF4-FFF2-40B4-BE49-F238E27FC236}">
                <a16:creationId xmlns:a16="http://schemas.microsoft.com/office/drawing/2014/main" id="{2380F58A-6A39-4718-ABA0-BE5E85E512B8}"/>
              </a:ext>
            </a:extLst>
          </p:cNvPr>
          <p:cNvSpPr>
            <a:spLocks/>
          </p:cNvSpPr>
          <p:nvPr/>
        </p:nvSpPr>
        <p:spPr bwMode="auto">
          <a:xfrm>
            <a:off x="6944978" y="1716273"/>
            <a:ext cx="218696" cy="256937"/>
          </a:xfrm>
          <a:custGeom>
            <a:avLst/>
            <a:gdLst>
              <a:gd name="T0" fmla="*/ 758 w 2648"/>
              <a:gd name="T1" fmla="*/ 337 h 3109"/>
              <a:gd name="T2" fmla="*/ 824 w 2648"/>
              <a:gd name="T3" fmla="*/ 388 h 3109"/>
              <a:gd name="T4" fmla="*/ 996 w 2648"/>
              <a:gd name="T5" fmla="*/ 642 h 3109"/>
              <a:gd name="T6" fmla="*/ 1206 w 2648"/>
              <a:gd name="T7" fmla="*/ 595 h 3109"/>
              <a:gd name="T8" fmla="*/ 1384 w 2648"/>
              <a:gd name="T9" fmla="*/ 723 h 3109"/>
              <a:gd name="T10" fmla="*/ 1328 w 2648"/>
              <a:gd name="T11" fmla="*/ 774 h 3109"/>
              <a:gd name="T12" fmla="*/ 1424 w 2648"/>
              <a:gd name="T13" fmla="*/ 820 h 3109"/>
              <a:gd name="T14" fmla="*/ 1533 w 2648"/>
              <a:gd name="T15" fmla="*/ 916 h 3109"/>
              <a:gd name="T16" fmla="*/ 1379 w 2648"/>
              <a:gd name="T17" fmla="*/ 1059 h 3109"/>
              <a:gd name="T18" fmla="*/ 1261 w 2648"/>
              <a:gd name="T19" fmla="*/ 1147 h 3109"/>
              <a:gd name="T20" fmla="*/ 1545 w 2648"/>
              <a:gd name="T21" fmla="*/ 1365 h 3109"/>
              <a:gd name="T22" fmla="*/ 1689 w 2648"/>
              <a:gd name="T23" fmla="*/ 1521 h 3109"/>
              <a:gd name="T24" fmla="*/ 1865 w 2648"/>
              <a:gd name="T25" fmla="*/ 1713 h 3109"/>
              <a:gd name="T26" fmla="*/ 2191 w 2648"/>
              <a:gd name="T27" fmla="*/ 2106 h 3109"/>
              <a:gd name="T28" fmla="*/ 2322 w 2648"/>
              <a:gd name="T29" fmla="*/ 2221 h 3109"/>
              <a:gd name="T30" fmla="*/ 2504 w 2648"/>
              <a:gd name="T31" fmla="*/ 2347 h 3109"/>
              <a:gd name="T32" fmla="*/ 2573 w 2648"/>
              <a:gd name="T33" fmla="*/ 2703 h 3109"/>
              <a:gd name="T34" fmla="*/ 2584 w 2648"/>
              <a:gd name="T35" fmla="*/ 2820 h 3109"/>
              <a:gd name="T36" fmla="*/ 2263 w 2648"/>
              <a:gd name="T37" fmla="*/ 2867 h 3109"/>
              <a:gd name="T38" fmla="*/ 2177 w 2648"/>
              <a:gd name="T39" fmla="*/ 2923 h 3109"/>
              <a:gd name="T40" fmla="*/ 2168 w 2648"/>
              <a:gd name="T41" fmla="*/ 3048 h 3109"/>
              <a:gd name="T42" fmla="*/ 1872 w 2648"/>
              <a:gd name="T43" fmla="*/ 2954 h 3109"/>
              <a:gd name="T44" fmla="*/ 1948 w 2648"/>
              <a:gd name="T45" fmla="*/ 2720 h 3109"/>
              <a:gd name="T46" fmla="*/ 1946 w 2648"/>
              <a:gd name="T47" fmla="*/ 2596 h 3109"/>
              <a:gd name="T48" fmla="*/ 1935 w 2648"/>
              <a:gd name="T49" fmla="*/ 2466 h 3109"/>
              <a:gd name="T50" fmla="*/ 1532 w 2648"/>
              <a:gd name="T51" fmla="*/ 1784 h 3109"/>
              <a:gd name="T52" fmla="*/ 1094 w 2648"/>
              <a:gd name="T53" fmla="*/ 1546 h 3109"/>
              <a:gd name="T54" fmla="*/ 953 w 2648"/>
              <a:gd name="T55" fmla="*/ 1678 h 3109"/>
              <a:gd name="T56" fmla="*/ 746 w 2648"/>
              <a:gd name="T57" fmla="*/ 1576 h 3109"/>
              <a:gd name="T58" fmla="*/ 490 w 2648"/>
              <a:gd name="T59" fmla="*/ 1818 h 3109"/>
              <a:gd name="T60" fmla="*/ 436 w 2648"/>
              <a:gd name="T61" fmla="*/ 1573 h 3109"/>
              <a:gd name="T62" fmla="*/ 436 w 2648"/>
              <a:gd name="T63" fmla="*/ 1428 h 3109"/>
              <a:gd name="T64" fmla="*/ 431 w 2648"/>
              <a:gd name="T65" fmla="*/ 1234 h 3109"/>
              <a:gd name="T66" fmla="*/ 270 w 2648"/>
              <a:gd name="T67" fmla="*/ 1096 h 3109"/>
              <a:gd name="T68" fmla="*/ 138 w 2648"/>
              <a:gd name="T69" fmla="*/ 1044 h 3109"/>
              <a:gd name="T70" fmla="*/ 10 w 2648"/>
              <a:gd name="T71" fmla="*/ 836 h 3109"/>
              <a:gd name="T72" fmla="*/ 46 w 2648"/>
              <a:gd name="T73" fmla="*/ 655 h 3109"/>
              <a:gd name="T74" fmla="*/ 142 w 2648"/>
              <a:gd name="T75" fmla="*/ 521 h 3109"/>
              <a:gd name="T76" fmla="*/ 268 w 2648"/>
              <a:gd name="T77" fmla="*/ 368 h 3109"/>
              <a:gd name="T78" fmla="*/ 471 w 2648"/>
              <a:gd name="T79" fmla="*/ 515 h 3109"/>
              <a:gd name="T80" fmla="*/ 474 w 2648"/>
              <a:gd name="T81" fmla="*/ 351 h 3109"/>
              <a:gd name="T82" fmla="*/ 368 w 2648"/>
              <a:gd name="T83" fmla="*/ 138 h 3109"/>
              <a:gd name="T84" fmla="*/ 530 w 2648"/>
              <a:gd name="T85" fmla="*/ 71 h 3109"/>
              <a:gd name="T86" fmla="*/ 724 w 2648"/>
              <a:gd name="T87" fmla="*/ 305 h 3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48" h="3109">
                <a:moveTo>
                  <a:pt x="724" y="305"/>
                </a:moveTo>
                <a:cubicBezTo>
                  <a:pt x="734" y="320"/>
                  <a:pt x="741" y="332"/>
                  <a:pt x="758" y="337"/>
                </a:cubicBezTo>
                <a:cubicBezTo>
                  <a:pt x="774" y="320"/>
                  <a:pt x="776" y="303"/>
                  <a:pt x="770" y="275"/>
                </a:cubicBezTo>
                <a:cubicBezTo>
                  <a:pt x="782" y="319"/>
                  <a:pt x="845" y="315"/>
                  <a:pt x="824" y="388"/>
                </a:cubicBezTo>
                <a:cubicBezTo>
                  <a:pt x="812" y="429"/>
                  <a:pt x="833" y="511"/>
                  <a:pt x="856" y="545"/>
                </a:cubicBezTo>
                <a:cubicBezTo>
                  <a:pt x="876" y="575"/>
                  <a:pt x="953" y="650"/>
                  <a:pt x="996" y="642"/>
                </a:cubicBezTo>
                <a:cubicBezTo>
                  <a:pt x="1032" y="635"/>
                  <a:pt x="1081" y="673"/>
                  <a:pt x="1114" y="694"/>
                </a:cubicBezTo>
                <a:cubicBezTo>
                  <a:pt x="1147" y="649"/>
                  <a:pt x="1132" y="608"/>
                  <a:pt x="1206" y="595"/>
                </a:cubicBezTo>
                <a:cubicBezTo>
                  <a:pt x="1254" y="586"/>
                  <a:pt x="1277" y="616"/>
                  <a:pt x="1311" y="641"/>
                </a:cubicBezTo>
                <a:cubicBezTo>
                  <a:pt x="1340" y="662"/>
                  <a:pt x="1389" y="678"/>
                  <a:pt x="1384" y="723"/>
                </a:cubicBezTo>
                <a:cubicBezTo>
                  <a:pt x="1382" y="748"/>
                  <a:pt x="1336" y="743"/>
                  <a:pt x="1328" y="773"/>
                </a:cubicBezTo>
                <a:lnTo>
                  <a:pt x="1328" y="774"/>
                </a:lnTo>
                <a:lnTo>
                  <a:pt x="1328" y="774"/>
                </a:lnTo>
                <a:cubicBezTo>
                  <a:pt x="1363" y="788"/>
                  <a:pt x="1409" y="776"/>
                  <a:pt x="1424" y="820"/>
                </a:cubicBezTo>
                <a:cubicBezTo>
                  <a:pt x="1431" y="840"/>
                  <a:pt x="1434" y="855"/>
                  <a:pt x="1458" y="852"/>
                </a:cubicBezTo>
                <a:cubicBezTo>
                  <a:pt x="1493" y="848"/>
                  <a:pt x="1533" y="880"/>
                  <a:pt x="1533" y="916"/>
                </a:cubicBezTo>
                <a:cubicBezTo>
                  <a:pt x="1533" y="937"/>
                  <a:pt x="1480" y="975"/>
                  <a:pt x="1480" y="976"/>
                </a:cubicBezTo>
                <a:cubicBezTo>
                  <a:pt x="1541" y="993"/>
                  <a:pt x="1420" y="1065"/>
                  <a:pt x="1379" y="1059"/>
                </a:cubicBezTo>
                <a:cubicBezTo>
                  <a:pt x="1367" y="1057"/>
                  <a:pt x="1258" y="1022"/>
                  <a:pt x="1253" y="1050"/>
                </a:cubicBezTo>
                <a:cubicBezTo>
                  <a:pt x="1245" y="1089"/>
                  <a:pt x="1337" y="1111"/>
                  <a:pt x="1261" y="1147"/>
                </a:cubicBezTo>
                <a:cubicBezTo>
                  <a:pt x="1205" y="1173"/>
                  <a:pt x="1274" y="1206"/>
                  <a:pt x="1300" y="1213"/>
                </a:cubicBezTo>
                <a:cubicBezTo>
                  <a:pt x="1388" y="1237"/>
                  <a:pt x="1452" y="1344"/>
                  <a:pt x="1545" y="1365"/>
                </a:cubicBezTo>
                <a:cubicBezTo>
                  <a:pt x="1554" y="1367"/>
                  <a:pt x="1694" y="1396"/>
                  <a:pt x="1664" y="1426"/>
                </a:cubicBezTo>
                <a:cubicBezTo>
                  <a:pt x="1641" y="1449"/>
                  <a:pt x="1676" y="1499"/>
                  <a:pt x="1689" y="1521"/>
                </a:cubicBezTo>
                <a:cubicBezTo>
                  <a:pt x="1706" y="1549"/>
                  <a:pt x="1740" y="1559"/>
                  <a:pt x="1758" y="1587"/>
                </a:cubicBezTo>
                <a:cubicBezTo>
                  <a:pt x="1799" y="1554"/>
                  <a:pt x="1836" y="1673"/>
                  <a:pt x="1865" y="1713"/>
                </a:cubicBezTo>
                <a:cubicBezTo>
                  <a:pt x="1903" y="1767"/>
                  <a:pt x="1958" y="1815"/>
                  <a:pt x="2004" y="1863"/>
                </a:cubicBezTo>
                <a:cubicBezTo>
                  <a:pt x="2033" y="1890"/>
                  <a:pt x="2162" y="1917"/>
                  <a:pt x="2191" y="2106"/>
                </a:cubicBezTo>
                <a:cubicBezTo>
                  <a:pt x="2201" y="2139"/>
                  <a:pt x="2210" y="2178"/>
                  <a:pt x="2240" y="2196"/>
                </a:cubicBezTo>
                <a:cubicBezTo>
                  <a:pt x="2276" y="2217"/>
                  <a:pt x="2292" y="2171"/>
                  <a:pt x="2322" y="2221"/>
                </a:cubicBezTo>
                <a:cubicBezTo>
                  <a:pt x="2344" y="2258"/>
                  <a:pt x="2362" y="2235"/>
                  <a:pt x="2382" y="2263"/>
                </a:cubicBezTo>
                <a:cubicBezTo>
                  <a:pt x="2408" y="2298"/>
                  <a:pt x="2460" y="2330"/>
                  <a:pt x="2504" y="2347"/>
                </a:cubicBezTo>
                <a:cubicBezTo>
                  <a:pt x="2475" y="2412"/>
                  <a:pt x="2332" y="2410"/>
                  <a:pt x="2496" y="2513"/>
                </a:cubicBezTo>
                <a:cubicBezTo>
                  <a:pt x="2559" y="2552"/>
                  <a:pt x="2648" y="2633"/>
                  <a:pt x="2573" y="2703"/>
                </a:cubicBezTo>
                <a:cubicBezTo>
                  <a:pt x="2554" y="2721"/>
                  <a:pt x="2538" y="2728"/>
                  <a:pt x="2573" y="2757"/>
                </a:cubicBezTo>
                <a:cubicBezTo>
                  <a:pt x="2579" y="2762"/>
                  <a:pt x="2582" y="2796"/>
                  <a:pt x="2584" y="2820"/>
                </a:cubicBezTo>
                <a:cubicBezTo>
                  <a:pt x="2540" y="2889"/>
                  <a:pt x="2422" y="2979"/>
                  <a:pt x="2337" y="2917"/>
                </a:cubicBezTo>
                <a:cubicBezTo>
                  <a:pt x="2318" y="2903"/>
                  <a:pt x="2290" y="2865"/>
                  <a:pt x="2263" y="2867"/>
                </a:cubicBezTo>
                <a:cubicBezTo>
                  <a:pt x="2246" y="2869"/>
                  <a:pt x="2246" y="2892"/>
                  <a:pt x="2232" y="2901"/>
                </a:cubicBezTo>
                <a:cubicBezTo>
                  <a:pt x="2213" y="2903"/>
                  <a:pt x="2182" y="2896"/>
                  <a:pt x="2177" y="2923"/>
                </a:cubicBezTo>
                <a:cubicBezTo>
                  <a:pt x="2171" y="2954"/>
                  <a:pt x="2154" y="2926"/>
                  <a:pt x="2134" y="2940"/>
                </a:cubicBezTo>
                <a:cubicBezTo>
                  <a:pt x="2089" y="2972"/>
                  <a:pt x="2164" y="3014"/>
                  <a:pt x="2168" y="3048"/>
                </a:cubicBezTo>
                <a:cubicBezTo>
                  <a:pt x="2176" y="3109"/>
                  <a:pt x="2093" y="3107"/>
                  <a:pt x="2069" y="3067"/>
                </a:cubicBezTo>
                <a:cubicBezTo>
                  <a:pt x="2020" y="2985"/>
                  <a:pt x="1880" y="3073"/>
                  <a:pt x="1872" y="2954"/>
                </a:cubicBezTo>
                <a:cubicBezTo>
                  <a:pt x="1874" y="2933"/>
                  <a:pt x="1957" y="2902"/>
                  <a:pt x="1952" y="2845"/>
                </a:cubicBezTo>
                <a:cubicBezTo>
                  <a:pt x="1947" y="2805"/>
                  <a:pt x="1963" y="2753"/>
                  <a:pt x="1948" y="2720"/>
                </a:cubicBezTo>
                <a:cubicBezTo>
                  <a:pt x="1940" y="2704"/>
                  <a:pt x="1914" y="2695"/>
                  <a:pt x="1916" y="2663"/>
                </a:cubicBezTo>
                <a:cubicBezTo>
                  <a:pt x="1917" y="2639"/>
                  <a:pt x="1936" y="2617"/>
                  <a:pt x="1946" y="2596"/>
                </a:cubicBezTo>
                <a:cubicBezTo>
                  <a:pt x="1934" y="2602"/>
                  <a:pt x="1924" y="2601"/>
                  <a:pt x="1915" y="2594"/>
                </a:cubicBezTo>
                <a:cubicBezTo>
                  <a:pt x="1909" y="2561"/>
                  <a:pt x="1986" y="2518"/>
                  <a:pt x="1935" y="2466"/>
                </a:cubicBezTo>
                <a:cubicBezTo>
                  <a:pt x="1908" y="2439"/>
                  <a:pt x="1799" y="2406"/>
                  <a:pt x="1868" y="2359"/>
                </a:cubicBezTo>
                <a:cubicBezTo>
                  <a:pt x="1439" y="2191"/>
                  <a:pt x="1727" y="1900"/>
                  <a:pt x="1532" y="1784"/>
                </a:cubicBezTo>
                <a:cubicBezTo>
                  <a:pt x="1422" y="1719"/>
                  <a:pt x="1387" y="1549"/>
                  <a:pt x="1259" y="1521"/>
                </a:cubicBezTo>
                <a:cubicBezTo>
                  <a:pt x="1242" y="1518"/>
                  <a:pt x="1028" y="1465"/>
                  <a:pt x="1094" y="1546"/>
                </a:cubicBezTo>
                <a:cubicBezTo>
                  <a:pt x="1057" y="1553"/>
                  <a:pt x="1053" y="1646"/>
                  <a:pt x="1021" y="1647"/>
                </a:cubicBezTo>
                <a:cubicBezTo>
                  <a:pt x="1011" y="1648"/>
                  <a:pt x="976" y="1660"/>
                  <a:pt x="953" y="1678"/>
                </a:cubicBezTo>
                <a:cubicBezTo>
                  <a:pt x="912" y="1711"/>
                  <a:pt x="886" y="1655"/>
                  <a:pt x="873" y="1653"/>
                </a:cubicBezTo>
                <a:cubicBezTo>
                  <a:pt x="808" y="1645"/>
                  <a:pt x="786" y="1601"/>
                  <a:pt x="746" y="1576"/>
                </a:cubicBezTo>
                <a:cubicBezTo>
                  <a:pt x="703" y="1548"/>
                  <a:pt x="694" y="1662"/>
                  <a:pt x="639" y="1623"/>
                </a:cubicBezTo>
                <a:cubicBezTo>
                  <a:pt x="636" y="1706"/>
                  <a:pt x="538" y="1762"/>
                  <a:pt x="490" y="1818"/>
                </a:cubicBezTo>
                <a:cubicBezTo>
                  <a:pt x="468" y="1843"/>
                  <a:pt x="437" y="1829"/>
                  <a:pt x="413" y="1805"/>
                </a:cubicBezTo>
                <a:cubicBezTo>
                  <a:pt x="366" y="1756"/>
                  <a:pt x="453" y="1692"/>
                  <a:pt x="436" y="1573"/>
                </a:cubicBezTo>
                <a:cubicBezTo>
                  <a:pt x="432" y="1544"/>
                  <a:pt x="400" y="1486"/>
                  <a:pt x="408" y="1468"/>
                </a:cubicBezTo>
                <a:cubicBezTo>
                  <a:pt x="415" y="1454"/>
                  <a:pt x="425" y="1440"/>
                  <a:pt x="436" y="1428"/>
                </a:cubicBezTo>
                <a:cubicBezTo>
                  <a:pt x="451" y="1403"/>
                  <a:pt x="439" y="1402"/>
                  <a:pt x="437" y="1376"/>
                </a:cubicBezTo>
                <a:cubicBezTo>
                  <a:pt x="433" y="1320"/>
                  <a:pt x="460" y="1288"/>
                  <a:pt x="431" y="1234"/>
                </a:cubicBezTo>
                <a:cubicBezTo>
                  <a:pt x="391" y="1158"/>
                  <a:pt x="433" y="1043"/>
                  <a:pt x="304" y="1078"/>
                </a:cubicBezTo>
                <a:cubicBezTo>
                  <a:pt x="289" y="1078"/>
                  <a:pt x="278" y="1084"/>
                  <a:pt x="270" y="1096"/>
                </a:cubicBezTo>
                <a:cubicBezTo>
                  <a:pt x="258" y="1125"/>
                  <a:pt x="254" y="1100"/>
                  <a:pt x="230" y="1105"/>
                </a:cubicBezTo>
                <a:cubicBezTo>
                  <a:pt x="187" y="1113"/>
                  <a:pt x="159" y="1085"/>
                  <a:pt x="138" y="1044"/>
                </a:cubicBezTo>
                <a:cubicBezTo>
                  <a:pt x="108" y="986"/>
                  <a:pt x="189" y="928"/>
                  <a:pt x="155" y="885"/>
                </a:cubicBezTo>
                <a:cubicBezTo>
                  <a:pt x="37" y="735"/>
                  <a:pt x="74" y="818"/>
                  <a:pt x="10" y="836"/>
                </a:cubicBezTo>
                <a:lnTo>
                  <a:pt x="4" y="806"/>
                </a:lnTo>
                <a:cubicBezTo>
                  <a:pt x="16" y="758"/>
                  <a:pt x="0" y="689"/>
                  <a:pt x="46" y="655"/>
                </a:cubicBezTo>
                <a:cubicBezTo>
                  <a:pt x="71" y="635"/>
                  <a:pt x="142" y="657"/>
                  <a:pt x="147" y="613"/>
                </a:cubicBezTo>
                <a:cubicBezTo>
                  <a:pt x="85" y="649"/>
                  <a:pt x="134" y="541"/>
                  <a:pt x="142" y="521"/>
                </a:cubicBezTo>
                <a:cubicBezTo>
                  <a:pt x="155" y="487"/>
                  <a:pt x="155" y="470"/>
                  <a:pt x="190" y="455"/>
                </a:cubicBezTo>
                <a:cubicBezTo>
                  <a:pt x="221" y="440"/>
                  <a:pt x="275" y="416"/>
                  <a:pt x="268" y="368"/>
                </a:cubicBezTo>
                <a:cubicBezTo>
                  <a:pt x="310" y="404"/>
                  <a:pt x="297" y="524"/>
                  <a:pt x="373" y="490"/>
                </a:cubicBezTo>
                <a:cubicBezTo>
                  <a:pt x="423" y="467"/>
                  <a:pt x="424" y="511"/>
                  <a:pt x="471" y="515"/>
                </a:cubicBezTo>
                <a:cubicBezTo>
                  <a:pt x="525" y="519"/>
                  <a:pt x="466" y="436"/>
                  <a:pt x="464" y="431"/>
                </a:cubicBezTo>
                <a:cubicBezTo>
                  <a:pt x="452" y="390"/>
                  <a:pt x="490" y="374"/>
                  <a:pt x="474" y="351"/>
                </a:cubicBezTo>
                <a:cubicBezTo>
                  <a:pt x="442" y="304"/>
                  <a:pt x="437" y="273"/>
                  <a:pt x="413" y="246"/>
                </a:cubicBezTo>
                <a:cubicBezTo>
                  <a:pt x="379" y="208"/>
                  <a:pt x="374" y="162"/>
                  <a:pt x="368" y="138"/>
                </a:cubicBezTo>
                <a:cubicBezTo>
                  <a:pt x="357" y="0"/>
                  <a:pt x="414" y="61"/>
                  <a:pt x="442" y="65"/>
                </a:cubicBezTo>
                <a:cubicBezTo>
                  <a:pt x="549" y="51"/>
                  <a:pt x="484" y="56"/>
                  <a:pt x="530" y="71"/>
                </a:cubicBezTo>
                <a:cubicBezTo>
                  <a:pt x="556" y="134"/>
                  <a:pt x="645" y="205"/>
                  <a:pt x="677" y="230"/>
                </a:cubicBezTo>
                <a:cubicBezTo>
                  <a:pt x="698" y="246"/>
                  <a:pt x="709" y="280"/>
                  <a:pt x="724" y="30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8" name="꙱ Kyrgyzstan (Kyrgyz Republic) (KG) (H)">
            <a:extLst>
              <a:ext uri="{FF2B5EF4-FFF2-40B4-BE49-F238E27FC236}">
                <a16:creationId xmlns:a16="http://schemas.microsoft.com/office/drawing/2014/main" id="{B2BFC01C-6EFB-4670-8D19-A4F4D4E19738}"/>
              </a:ext>
            </a:extLst>
          </p:cNvPr>
          <p:cNvSpPr>
            <a:spLocks/>
          </p:cNvSpPr>
          <p:nvPr/>
        </p:nvSpPr>
        <p:spPr bwMode="auto">
          <a:xfrm>
            <a:off x="6066613" y="1110381"/>
            <a:ext cx="243791" cy="118311"/>
          </a:xfrm>
          <a:custGeom>
            <a:avLst/>
            <a:gdLst>
              <a:gd name="T0" fmla="*/ 1590 w 2952"/>
              <a:gd name="T1" fmla="*/ 125 h 1439"/>
              <a:gd name="T2" fmla="*/ 1956 w 2952"/>
              <a:gd name="T3" fmla="*/ 108 h 1439"/>
              <a:gd name="T4" fmla="*/ 2346 w 2952"/>
              <a:gd name="T5" fmla="*/ 133 h 1439"/>
              <a:gd name="T6" fmla="*/ 2754 w 2952"/>
              <a:gd name="T7" fmla="*/ 287 h 1439"/>
              <a:gd name="T8" fmla="*/ 2819 w 2952"/>
              <a:gd name="T9" fmla="*/ 484 h 1439"/>
              <a:gd name="T10" fmla="*/ 2412 w 2952"/>
              <a:gd name="T11" fmla="*/ 785 h 1439"/>
              <a:gd name="T12" fmla="*/ 2143 w 2952"/>
              <a:gd name="T13" fmla="*/ 787 h 1439"/>
              <a:gd name="T14" fmla="*/ 1894 w 2952"/>
              <a:gd name="T15" fmla="*/ 1037 h 1439"/>
              <a:gd name="T16" fmla="*/ 1687 w 2952"/>
              <a:gd name="T17" fmla="*/ 990 h 1439"/>
              <a:gd name="T18" fmla="*/ 1569 w 2952"/>
              <a:gd name="T19" fmla="*/ 1036 h 1439"/>
              <a:gd name="T20" fmla="*/ 1364 w 2952"/>
              <a:gd name="T21" fmla="*/ 1158 h 1439"/>
              <a:gd name="T22" fmla="*/ 1252 w 2952"/>
              <a:gd name="T23" fmla="*/ 1353 h 1439"/>
              <a:gd name="T24" fmla="*/ 768 w 2952"/>
              <a:gd name="T25" fmla="*/ 1381 h 1439"/>
              <a:gd name="T26" fmla="*/ 694 w 2952"/>
              <a:gd name="T27" fmla="*/ 1336 h 1439"/>
              <a:gd name="T28" fmla="*/ 499 w 2952"/>
              <a:gd name="T29" fmla="*/ 1371 h 1439"/>
              <a:gd name="T30" fmla="*/ 307 w 2952"/>
              <a:gd name="T31" fmla="*/ 1288 h 1439"/>
              <a:gd name="T32" fmla="*/ 55 w 2952"/>
              <a:gd name="T33" fmla="*/ 1317 h 1439"/>
              <a:gd name="T34" fmla="*/ 346 w 2952"/>
              <a:gd name="T35" fmla="*/ 1175 h 1439"/>
              <a:gd name="T36" fmla="*/ 637 w 2952"/>
              <a:gd name="T37" fmla="*/ 1080 h 1439"/>
              <a:gd name="T38" fmla="*/ 774 w 2952"/>
              <a:gd name="T39" fmla="*/ 1065 h 1439"/>
              <a:gd name="T40" fmla="*/ 854 w 2952"/>
              <a:gd name="T41" fmla="*/ 941 h 1439"/>
              <a:gd name="T42" fmla="*/ 1023 w 2952"/>
              <a:gd name="T43" fmla="*/ 857 h 1439"/>
              <a:gd name="T44" fmla="*/ 750 w 2952"/>
              <a:gd name="T45" fmla="*/ 798 h 1439"/>
              <a:gd name="T46" fmla="*/ 539 w 2952"/>
              <a:gd name="T47" fmla="*/ 602 h 1439"/>
              <a:gd name="T48" fmla="*/ 506 w 2952"/>
              <a:gd name="T49" fmla="*/ 754 h 1439"/>
              <a:gd name="T50" fmla="*/ 230 w 2952"/>
              <a:gd name="T51" fmla="*/ 648 h 1439"/>
              <a:gd name="T52" fmla="*/ 370 w 2952"/>
              <a:gd name="T53" fmla="*/ 374 h 1439"/>
              <a:gd name="T54" fmla="*/ 318 w 2952"/>
              <a:gd name="T55" fmla="*/ 353 h 1439"/>
              <a:gd name="T56" fmla="*/ 316 w 2952"/>
              <a:gd name="T57" fmla="*/ 191 h 1439"/>
              <a:gd name="T58" fmla="*/ 734 w 2952"/>
              <a:gd name="T59" fmla="*/ 212 h 1439"/>
              <a:gd name="T60" fmla="*/ 992 w 2952"/>
              <a:gd name="T61" fmla="*/ 291 h 1439"/>
              <a:gd name="T62" fmla="*/ 1100 w 2952"/>
              <a:gd name="T63" fmla="*/ 0 h 1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52" h="1439">
                <a:moveTo>
                  <a:pt x="1354" y="115"/>
                </a:moveTo>
                <a:cubicBezTo>
                  <a:pt x="1427" y="150"/>
                  <a:pt x="1595" y="212"/>
                  <a:pt x="1590" y="125"/>
                </a:cubicBezTo>
                <a:cubicBezTo>
                  <a:pt x="1588" y="98"/>
                  <a:pt x="1772" y="150"/>
                  <a:pt x="1823" y="125"/>
                </a:cubicBezTo>
                <a:cubicBezTo>
                  <a:pt x="1856" y="106"/>
                  <a:pt x="1917" y="101"/>
                  <a:pt x="1956" y="108"/>
                </a:cubicBezTo>
                <a:cubicBezTo>
                  <a:pt x="1989" y="114"/>
                  <a:pt x="2010" y="139"/>
                  <a:pt x="2043" y="125"/>
                </a:cubicBezTo>
                <a:cubicBezTo>
                  <a:pt x="2076" y="110"/>
                  <a:pt x="2207" y="145"/>
                  <a:pt x="2346" y="133"/>
                </a:cubicBezTo>
                <a:cubicBezTo>
                  <a:pt x="2411" y="127"/>
                  <a:pt x="2535" y="175"/>
                  <a:pt x="2587" y="199"/>
                </a:cubicBezTo>
                <a:cubicBezTo>
                  <a:pt x="2658" y="232"/>
                  <a:pt x="2666" y="303"/>
                  <a:pt x="2754" y="287"/>
                </a:cubicBezTo>
                <a:cubicBezTo>
                  <a:pt x="2829" y="274"/>
                  <a:pt x="2942" y="393"/>
                  <a:pt x="2952" y="416"/>
                </a:cubicBezTo>
                <a:cubicBezTo>
                  <a:pt x="2929" y="432"/>
                  <a:pt x="2841" y="465"/>
                  <a:pt x="2819" y="484"/>
                </a:cubicBezTo>
                <a:cubicBezTo>
                  <a:pt x="2709" y="575"/>
                  <a:pt x="2493" y="600"/>
                  <a:pt x="2495" y="707"/>
                </a:cubicBezTo>
                <a:cubicBezTo>
                  <a:pt x="2495" y="745"/>
                  <a:pt x="2464" y="789"/>
                  <a:pt x="2412" y="785"/>
                </a:cubicBezTo>
                <a:cubicBezTo>
                  <a:pt x="2368" y="781"/>
                  <a:pt x="2332" y="793"/>
                  <a:pt x="2288" y="798"/>
                </a:cubicBezTo>
                <a:cubicBezTo>
                  <a:pt x="2238" y="804"/>
                  <a:pt x="2192" y="789"/>
                  <a:pt x="2143" y="787"/>
                </a:cubicBezTo>
                <a:cubicBezTo>
                  <a:pt x="2078" y="785"/>
                  <a:pt x="2081" y="865"/>
                  <a:pt x="2073" y="921"/>
                </a:cubicBezTo>
                <a:cubicBezTo>
                  <a:pt x="2052" y="1064"/>
                  <a:pt x="1978" y="1013"/>
                  <a:pt x="1894" y="1037"/>
                </a:cubicBezTo>
                <a:cubicBezTo>
                  <a:pt x="1798" y="1064"/>
                  <a:pt x="1814" y="971"/>
                  <a:pt x="1771" y="937"/>
                </a:cubicBezTo>
                <a:cubicBezTo>
                  <a:pt x="1746" y="917"/>
                  <a:pt x="1705" y="979"/>
                  <a:pt x="1687" y="990"/>
                </a:cubicBezTo>
                <a:cubicBezTo>
                  <a:pt x="1642" y="1016"/>
                  <a:pt x="1611" y="986"/>
                  <a:pt x="1563" y="976"/>
                </a:cubicBezTo>
                <a:cubicBezTo>
                  <a:pt x="1559" y="997"/>
                  <a:pt x="1561" y="1017"/>
                  <a:pt x="1569" y="1036"/>
                </a:cubicBezTo>
                <a:cubicBezTo>
                  <a:pt x="1531" y="1037"/>
                  <a:pt x="1507" y="1071"/>
                  <a:pt x="1487" y="1099"/>
                </a:cubicBezTo>
                <a:cubicBezTo>
                  <a:pt x="1457" y="1140"/>
                  <a:pt x="1390" y="1112"/>
                  <a:pt x="1364" y="1158"/>
                </a:cubicBezTo>
                <a:cubicBezTo>
                  <a:pt x="1326" y="1224"/>
                  <a:pt x="1459" y="1363"/>
                  <a:pt x="1316" y="1347"/>
                </a:cubicBezTo>
                <a:cubicBezTo>
                  <a:pt x="1295" y="1344"/>
                  <a:pt x="1274" y="1337"/>
                  <a:pt x="1252" y="1353"/>
                </a:cubicBezTo>
                <a:cubicBezTo>
                  <a:pt x="1187" y="1423"/>
                  <a:pt x="954" y="1308"/>
                  <a:pt x="931" y="1439"/>
                </a:cubicBezTo>
                <a:cubicBezTo>
                  <a:pt x="861" y="1372"/>
                  <a:pt x="810" y="1418"/>
                  <a:pt x="768" y="1381"/>
                </a:cubicBezTo>
                <a:cubicBezTo>
                  <a:pt x="764" y="1391"/>
                  <a:pt x="765" y="1359"/>
                  <a:pt x="749" y="1344"/>
                </a:cubicBezTo>
                <a:cubicBezTo>
                  <a:pt x="733" y="1345"/>
                  <a:pt x="710" y="1339"/>
                  <a:pt x="694" y="1336"/>
                </a:cubicBezTo>
                <a:cubicBezTo>
                  <a:pt x="676" y="1325"/>
                  <a:pt x="687" y="1306"/>
                  <a:pt x="669" y="1295"/>
                </a:cubicBezTo>
                <a:cubicBezTo>
                  <a:pt x="656" y="1288"/>
                  <a:pt x="546" y="1378"/>
                  <a:pt x="499" y="1371"/>
                </a:cubicBezTo>
                <a:cubicBezTo>
                  <a:pt x="416" y="1358"/>
                  <a:pt x="456" y="1266"/>
                  <a:pt x="310" y="1321"/>
                </a:cubicBezTo>
                <a:cubicBezTo>
                  <a:pt x="309" y="1310"/>
                  <a:pt x="308" y="1299"/>
                  <a:pt x="307" y="1288"/>
                </a:cubicBezTo>
                <a:cubicBezTo>
                  <a:pt x="283" y="1306"/>
                  <a:pt x="248" y="1311"/>
                  <a:pt x="209" y="1305"/>
                </a:cubicBezTo>
                <a:cubicBezTo>
                  <a:pt x="117" y="1293"/>
                  <a:pt x="92" y="1341"/>
                  <a:pt x="55" y="1317"/>
                </a:cubicBezTo>
                <a:cubicBezTo>
                  <a:pt x="13" y="1289"/>
                  <a:pt x="0" y="1112"/>
                  <a:pt x="58" y="1184"/>
                </a:cubicBezTo>
                <a:cubicBezTo>
                  <a:pt x="62" y="975"/>
                  <a:pt x="403" y="1127"/>
                  <a:pt x="346" y="1175"/>
                </a:cubicBezTo>
                <a:cubicBezTo>
                  <a:pt x="393" y="1165"/>
                  <a:pt x="444" y="1092"/>
                  <a:pt x="469" y="1071"/>
                </a:cubicBezTo>
                <a:cubicBezTo>
                  <a:pt x="562" y="1004"/>
                  <a:pt x="622" y="1075"/>
                  <a:pt x="637" y="1080"/>
                </a:cubicBezTo>
                <a:cubicBezTo>
                  <a:pt x="663" y="1090"/>
                  <a:pt x="659" y="1043"/>
                  <a:pt x="683" y="1081"/>
                </a:cubicBezTo>
                <a:cubicBezTo>
                  <a:pt x="697" y="1104"/>
                  <a:pt x="745" y="1065"/>
                  <a:pt x="774" y="1065"/>
                </a:cubicBezTo>
                <a:cubicBezTo>
                  <a:pt x="684" y="1018"/>
                  <a:pt x="857" y="1008"/>
                  <a:pt x="875" y="1009"/>
                </a:cubicBezTo>
                <a:cubicBezTo>
                  <a:pt x="863" y="987"/>
                  <a:pt x="851" y="967"/>
                  <a:pt x="854" y="941"/>
                </a:cubicBezTo>
                <a:cubicBezTo>
                  <a:pt x="903" y="962"/>
                  <a:pt x="939" y="974"/>
                  <a:pt x="966" y="917"/>
                </a:cubicBezTo>
                <a:cubicBezTo>
                  <a:pt x="972" y="902"/>
                  <a:pt x="1055" y="876"/>
                  <a:pt x="1023" y="857"/>
                </a:cubicBezTo>
                <a:cubicBezTo>
                  <a:pt x="1007" y="847"/>
                  <a:pt x="951" y="842"/>
                  <a:pt x="931" y="843"/>
                </a:cubicBezTo>
                <a:cubicBezTo>
                  <a:pt x="864" y="844"/>
                  <a:pt x="823" y="755"/>
                  <a:pt x="750" y="798"/>
                </a:cubicBezTo>
                <a:cubicBezTo>
                  <a:pt x="747" y="724"/>
                  <a:pt x="703" y="757"/>
                  <a:pt x="661" y="720"/>
                </a:cubicBezTo>
                <a:cubicBezTo>
                  <a:pt x="618" y="681"/>
                  <a:pt x="562" y="645"/>
                  <a:pt x="539" y="602"/>
                </a:cubicBezTo>
                <a:cubicBezTo>
                  <a:pt x="542" y="621"/>
                  <a:pt x="572" y="705"/>
                  <a:pt x="506" y="703"/>
                </a:cubicBezTo>
                <a:cubicBezTo>
                  <a:pt x="514" y="720"/>
                  <a:pt x="514" y="737"/>
                  <a:pt x="506" y="754"/>
                </a:cubicBezTo>
                <a:cubicBezTo>
                  <a:pt x="454" y="705"/>
                  <a:pt x="343" y="766"/>
                  <a:pt x="310" y="684"/>
                </a:cubicBezTo>
                <a:cubicBezTo>
                  <a:pt x="293" y="640"/>
                  <a:pt x="273" y="635"/>
                  <a:pt x="230" y="648"/>
                </a:cubicBezTo>
                <a:cubicBezTo>
                  <a:pt x="195" y="659"/>
                  <a:pt x="156" y="615"/>
                  <a:pt x="120" y="614"/>
                </a:cubicBezTo>
                <a:cubicBezTo>
                  <a:pt x="135" y="513"/>
                  <a:pt x="305" y="435"/>
                  <a:pt x="370" y="374"/>
                </a:cubicBezTo>
                <a:cubicBezTo>
                  <a:pt x="347" y="362"/>
                  <a:pt x="326" y="356"/>
                  <a:pt x="309" y="353"/>
                </a:cubicBezTo>
                <a:cubicBezTo>
                  <a:pt x="312" y="353"/>
                  <a:pt x="315" y="353"/>
                  <a:pt x="318" y="353"/>
                </a:cubicBezTo>
                <a:cubicBezTo>
                  <a:pt x="233" y="329"/>
                  <a:pt x="255" y="339"/>
                  <a:pt x="280" y="253"/>
                </a:cubicBezTo>
                <a:cubicBezTo>
                  <a:pt x="289" y="221"/>
                  <a:pt x="299" y="197"/>
                  <a:pt x="316" y="191"/>
                </a:cubicBezTo>
                <a:cubicBezTo>
                  <a:pt x="362" y="174"/>
                  <a:pt x="366" y="195"/>
                  <a:pt x="460" y="154"/>
                </a:cubicBezTo>
                <a:cubicBezTo>
                  <a:pt x="549" y="151"/>
                  <a:pt x="650" y="184"/>
                  <a:pt x="734" y="212"/>
                </a:cubicBezTo>
                <a:cubicBezTo>
                  <a:pt x="802" y="254"/>
                  <a:pt x="755" y="241"/>
                  <a:pt x="888" y="258"/>
                </a:cubicBezTo>
                <a:cubicBezTo>
                  <a:pt x="908" y="263"/>
                  <a:pt x="954" y="303"/>
                  <a:pt x="992" y="291"/>
                </a:cubicBezTo>
                <a:cubicBezTo>
                  <a:pt x="943" y="252"/>
                  <a:pt x="910" y="102"/>
                  <a:pt x="975" y="66"/>
                </a:cubicBezTo>
                <a:cubicBezTo>
                  <a:pt x="988" y="59"/>
                  <a:pt x="1112" y="26"/>
                  <a:pt x="1100" y="0"/>
                </a:cubicBezTo>
                <a:cubicBezTo>
                  <a:pt x="1138" y="11"/>
                  <a:pt x="1248" y="69"/>
                  <a:pt x="1354" y="11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9" name="꙱ Kuwait (State of Kuwait) (KW) (H)">
            <a:extLst>
              <a:ext uri="{FF2B5EF4-FFF2-40B4-BE49-F238E27FC236}">
                <a16:creationId xmlns:a16="http://schemas.microsoft.com/office/drawing/2014/main" id="{BE44D7D4-E5D4-4E1C-8622-3F8C9CEC44F4}"/>
              </a:ext>
            </a:extLst>
          </p:cNvPr>
          <p:cNvSpPr>
            <a:spLocks noEditPoints="1"/>
          </p:cNvSpPr>
          <p:nvPr/>
        </p:nvSpPr>
        <p:spPr bwMode="auto">
          <a:xfrm>
            <a:off x="5561104" y="1493993"/>
            <a:ext cx="47802" cy="52582"/>
          </a:xfrm>
          <a:custGeom>
            <a:avLst/>
            <a:gdLst>
              <a:gd name="T0" fmla="*/ 466 w 586"/>
              <a:gd name="T1" fmla="*/ 73 h 641"/>
              <a:gd name="T2" fmla="*/ 415 w 586"/>
              <a:gd name="T3" fmla="*/ 82 h 641"/>
              <a:gd name="T4" fmla="*/ 490 w 586"/>
              <a:gd name="T5" fmla="*/ 202 h 641"/>
              <a:gd name="T6" fmla="*/ 466 w 586"/>
              <a:gd name="T7" fmla="*/ 73 h 641"/>
              <a:gd name="T8" fmla="*/ 0 w 586"/>
              <a:gd name="T9" fmla="*/ 385 h 641"/>
              <a:gd name="T10" fmla="*/ 209 w 586"/>
              <a:gd name="T11" fmla="*/ 44 h 641"/>
              <a:gd name="T12" fmla="*/ 454 w 586"/>
              <a:gd name="T13" fmla="*/ 222 h 641"/>
              <a:gd name="T14" fmla="*/ 338 w 586"/>
              <a:gd name="T15" fmla="*/ 287 h 641"/>
              <a:gd name="T16" fmla="*/ 481 w 586"/>
              <a:gd name="T17" fmla="*/ 367 h 641"/>
              <a:gd name="T18" fmla="*/ 586 w 586"/>
              <a:gd name="T19" fmla="*/ 597 h 641"/>
              <a:gd name="T20" fmla="*/ 337 w 586"/>
              <a:gd name="T21" fmla="*/ 551 h 641"/>
              <a:gd name="T22" fmla="*/ 242 w 586"/>
              <a:gd name="T23" fmla="*/ 416 h 641"/>
              <a:gd name="T24" fmla="*/ 0 w 586"/>
              <a:gd name="T25" fmla="*/ 385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86" h="641">
                <a:moveTo>
                  <a:pt x="466" y="73"/>
                </a:moveTo>
                <a:cubicBezTo>
                  <a:pt x="468" y="76"/>
                  <a:pt x="406" y="71"/>
                  <a:pt x="415" y="82"/>
                </a:cubicBezTo>
                <a:cubicBezTo>
                  <a:pt x="444" y="121"/>
                  <a:pt x="471" y="217"/>
                  <a:pt x="490" y="202"/>
                </a:cubicBezTo>
                <a:cubicBezTo>
                  <a:pt x="571" y="194"/>
                  <a:pt x="489" y="101"/>
                  <a:pt x="466" y="73"/>
                </a:cubicBezTo>
                <a:close/>
                <a:moveTo>
                  <a:pt x="0" y="385"/>
                </a:moveTo>
                <a:cubicBezTo>
                  <a:pt x="132" y="337"/>
                  <a:pt x="71" y="69"/>
                  <a:pt x="209" y="44"/>
                </a:cubicBezTo>
                <a:cubicBezTo>
                  <a:pt x="446" y="0"/>
                  <a:pt x="467" y="205"/>
                  <a:pt x="454" y="222"/>
                </a:cubicBezTo>
                <a:cubicBezTo>
                  <a:pt x="415" y="167"/>
                  <a:pt x="359" y="260"/>
                  <a:pt x="338" y="287"/>
                </a:cubicBezTo>
                <a:cubicBezTo>
                  <a:pt x="399" y="279"/>
                  <a:pt x="466" y="302"/>
                  <a:pt x="481" y="367"/>
                </a:cubicBezTo>
                <a:cubicBezTo>
                  <a:pt x="499" y="447"/>
                  <a:pt x="559" y="517"/>
                  <a:pt x="586" y="597"/>
                </a:cubicBezTo>
                <a:cubicBezTo>
                  <a:pt x="509" y="553"/>
                  <a:pt x="376" y="641"/>
                  <a:pt x="337" y="551"/>
                </a:cubicBezTo>
                <a:cubicBezTo>
                  <a:pt x="316" y="501"/>
                  <a:pt x="310" y="422"/>
                  <a:pt x="242" y="416"/>
                </a:cubicBezTo>
                <a:lnTo>
                  <a:pt x="0" y="38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0" name="꙱ Kosovo (Republic of Kosovo) (XK) (H)">
            <a:extLst>
              <a:ext uri="{FF2B5EF4-FFF2-40B4-BE49-F238E27FC236}">
                <a16:creationId xmlns:a16="http://schemas.microsoft.com/office/drawing/2014/main" id="{2A7755DD-ACA5-4D35-A1F4-B8C179551AA9}"/>
              </a:ext>
            </a:extLst>
          </p:cNvPr>
          <p:cNvSpPr>
            <a:spLocks/>
          </p:cNvSpPr>
          <p:nvPr/>
        </p:nvSpPr>
        <p:spPr bwMode="auto">
          <a:xfrm>
            <a:off x="4881118" y="1109185"/>
            <a:ext cx="43022" cy="43022"/>
          </a:xfrm>
          <a:custGeom>
            <a:avLst/>
            <a:gdLst>
              <a:gd name="T0" fmla="*/ 17 w 529"/>
              <a:gd name="T1" fmla="*/ 185 h 514"/>
              <a:gd name="T2" fmla="*/ 83 w 529"/>
              <a:gd name="T3" fmla="*/ 159 h 514"/>
              <a:gd name="T4" fmla="*/ 102 w 529"/>
              <a:gd name="T5" fmla="*/ 144 h 514"/>
              <a:gd name="T6" fmla="*/ 182 w 529"/>
              <a:gd name="T7" fmla="*/ 27 h 514"/>
              <a:gd name="T8" fmla="*/ 243 w 529"/>
              <a:gd name="T9" fmla="*/ 0 h 514"/>
              <a:gd name="T10" fmla="*/ 440 w 529"/>
              <a:gd name="T11" fmla="*/ 133 h 514"/>
              <a:gd name="T12" fmla="*/ 521 w 529"/>
              <a:gd name="T13" fmla="*/ 222 h 514"/>
              <a:gd name="T14" fmla="*/ 483 w 529"/>
              <a:gd name="T15" fmla="*/ 364 h 514"/>
              <a:gd name="T16" fmla="*/ 409 w 529"/>
              <a:gd name="T17" fmla="*/ 416 h 514"/>
              <a:gd name="T18" fmla="*/ 304 w 529"/>
              <a:gd name="T19" fmla="*/ 405 h 514"/>
              <a:gd name="T20" fmla="*/ 207 w 529"/>
              <a:gd name="T21" fmla="*/ 514 h 514"/>
              <a:gd name="T22" fmla="*/ 101 w 529"/>
              <a:gd name="T23" fmla="*/ 331 h 514"/>
              <a:gd name="T24" fmla="*/ 42 w 529"/>
              <a:gd name="T25" fmla="*/ 253 h 514"/>
              <a:gd name="T26" fmla="*/ 17 w 529"/>
              <a:gd name="T27" fmla="*/ 185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9" h="514">
                <a:moveTo>
                  <a:pt x="17" y="185"/>
                </a:moveTo>
                <a:cubicBezTo>
                  <a:pt x="33" y="173"/>
                  <a:pt x="67" y="151"/>
                  <a:pt x="83" y="159"/>
                </a:cubicBezTo>
                <a:cubicBezTo>
                  <a:pt x="88" y="131"/>
                  <a:pt x="91" y="163"/>
                  <a:pt x="102" y="144"/>
                </a:cubicBezTo>
                <a:cubicBezTo>
                  <a:pt x="134" y="89"/>
                  <a:pt x="227" y="131"/>
                  <a:pt x="182" y="27"/>
                </a:cubicBezTo>
                <a:cubicBezTo>
                  <a:pt x="202" y="25"/>
                  <a:pt x="226" y="11"/>
                  <a:pt x="243" y="0"/>
                </a:cubicBezTo>
                <a:cubicBezTo>
                  <a:pt x="255" y="81"/>
                  <a:pt x="454" y="53"/>
                  <a:pt x="440" y="133"/>
                </a:cubicBezTo>
                <a:cubicBezTo>
                  <a:pt x="433" y="174"/>
                  <a:pt x="512" y="188"/>
                  <a:pt x="521" y="222"/>
                </a:cubicBezTo>
                <a:cubicBezTo>
                  <a:pt x="529" y="278"/>
                  <a:pt x="436" y="336"/>
                  <a:pt x="483" y="364"/>
                </a:cubicBezTo>
                <a:cubicBezTo>
                  <a:pt x="443" y="357"/>
                  <a:pt x="397" y="373"/>
                  <a:pt x="409" y="416"/>
                </a:cubicBezTo>
                <a:cubicBezTo>
                  <a:pt x="362" y="414"/>
                  <a:pt x="362" y="377"/>
                  <a:pt x="304" y="405"/>
                </a:cubicBezTo>
                <a:cubicBezTo>
                  <a:pt x="220" y="445"/>
                  <a:pt x="261" y="477"/>
                  <a:pt x="207" y="514"/>
                </a:cubicBezTo>
                <a:cubicBezTo>
                  <a:pt x="216" y="331"/>
                  <a:pt x="133" y="362"/>
                  <a:pt x="101" y="331"/>
                </a:cubicBezTo>
                <a:cubicBezTo>
                  <a:pt x="81" y="312"/>
                  <a:pt x="79" y="257"/>
                  <a:pt x="42" y="253"/>
                </a:cubicBezTo>
                <a:cubicBezTo>
                  <a:pt x="29" y="232"/>
                  <a:pt x="0" y="198"/>
                  <a:pt x="17" y="18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1" name="꙱ Kenya (Republic of Kenya) (KE) (H)">
            <a:extLst>
              <a:ext uri="{FF2B5EF4-FFF2-40B4-BE49-F238E27FC236}">
                <a16:creationId xmlns:a16="http://schemas.microsoft.com/office/drawing/2014/main" id="{CD9F56E2-10A1-405B-9317-FACE49F0A91F}"/>
              </a:ext>
            </a:extLst>
          </p:cNvPr>
          <p:cNvSpPr>
            <a:spLocks/>
          </p:cNvSpPr>
          <p:nvPr/>
        </p:nvSpPr>
        <p:spPr bwMode="auto">
          <a:xfrm>
            <a:off x="5263535" y="2244488"/>
            <a:ext cx="211525" cy="277253"/>
          </a:xfrm>
          <a:custGeom>
            <a:avLst/>
            <a:gdLst>
              <a:gd name="T0" fmla="*/ 1555 w 2559"/>
              <a:gd name="T1" fmla="*/ 387 h 3362"/>
              <a:gd name="T2" fmla="*/ 1823 w 2559"/>
              <a:gd name="T3" fmla="*/ 459 h 3362"/>
              <a:gd name="T4" fmla="*/ 1925 w 2559"/>
              <a:gd name="T5" fmla="*/ 304 h 3362"/>
              <a:gd name="T6" fmla="*/ 2163 w 2559"/>
              <a:gd name="T7" fmla="*/ 168 h 3362"/>
              <a:gd name="T8" fmla="*/ 2319 w 2559"/>
              <a:gd name="T9" fmla="*/ 255 h 3362"/>
              <a:gd name="T10" fmla="*/ 2449 w 2559"/>
              <a:gd name="T11" fmla="*/ 255 h 3362"/>
              <a:gd name="T12" fmla="*/ 2559 w 2559"/>
              <a:gd name="T13" fmla="*/ 254 h 3362"/>
              <a:gd name="T14" fmla="*/ 2400 w 2559"/>
              <a:gd name="T15" fmla="*/ 515 h 3362"/>
              <a:gd name="T16" fmla="*/ 2277 w 2559"/>
              <a:gd name="T17" fmla="*/ 758 h 3362"/>
              <a:gd name="T18" fmla="*/ 2280 w 2559"/>
              <a:gd name="T19" fmla="*/ 1555 h 3362"/>
              <a:gd name="T20" fmla="*/ 2374 w 2559"/>
              <a:gd name="T21" fmla="*/ 2106 h 3362"/>
              <a:gd name="T22" fmla="*/ 2438 w 2559"/>
              <a:gd name="T23" fmla="*/ 2305 h 3362"/>
              <a:gd name="T24" fmla="*/ 2271 w 2559"/>
              <a:gd name="T25" fmla="*/ 2377 h 3362"/>
              <a:gd name="T26" fmla="*/ 2259 w 2559"/>
              <a:gd name="T27" fmla="*/ 2409 h 3362"/>
              <a:gd name="T28" fmla="*/ 2235 w 2559"/>
              <a:gd name="T29" fmla="*/ 2377 h 3362"/>
              <a:gd name="T30" fmla="*/ 2253 w 2559"/>
              <a:gd name="T31" fmla="*/ 2502 h 3362"/>
              <a:gd name="T32" fmla="*/ 2206 w 2559"/>
              <a:gd name="T33" fmla="*/ 2532 h 3362"/>
              <a:gd name="T34" fmla="*/ 2121 w 2559"/>
              <a:gd name="T35" fmla="*/ 2583 h 3362"/>
              <a:gd name="T36" fmla="*/ 2033 w 2559"/>
              <a:gd name="T37" fmla="*/ 2734 h 3362"/>
              <a:gd name="T38" fmla="*/ 1964 w 2559"/>
              <a:gd name="T39" fmla="*/ 2874 h 3362"/>
              <a:gd name="T40" fmla="*/ 1846 w 2559"/>
              <a:gd name="T41" fmla="*/ 3107 h 3362"/>
              <a:gd name="T42" fmla="*/ 1766 w 2559"/>
              <a:gd name="T43" fmla="*/ 3330 h 3362"/>
              <a:gd name="T44" fmla="*/ 1694 w 2559"/>
              <a:gd name="T45" fmla="*/ 3337 h 3362"/>
              <a:gd name="T46" fmla="*/ 1265 w 2559"/>
              <a:gd name="T47" fmla="*/ 2974 h 3362"/>
              <a:gd name="T48" fmla="*/ 1233 w 2559"/>
              <a:gd name="T49" fmla="*/ 2861 h 3362"/>
              <a:gd name="T50" fmla="*/ 1228 w 2559"/>
              <a:gd name="T51" fmla="*/ 2783 h 3362"/>
              <a:gd name="T52" fmla="*/ 1039 w 2559"/>
              <a:gd name="T53" fmla="*/ 2636 h 3362"/>
              <a:gd name="T54" fmla="*/ 97 w 2559"/>
              <a:gd name="T55" fmla="*/ 2045 h 3362"/>
              <a:gd name="T56" fmla="*/ 217 w 2559"/>
              <a:gd name="T57" fmla="*/ 1856 h 3362"/>
              <a:gd name="T58" fmla="*/ 216 w 2559"/>
              <a:gd name="T59" fmla="*/ 1797 h 3362"/>
              <a:gd name="T60" fmla="*/ 345 w 2559"/>
              <a:gd name="T61" fmla="*/ 1781 h 3362"/>
              <a:gd name="T62" fmla="*/ 182 w 2559"/>
              <a:gd name="T63" fmla="*/ 1788 h 3362"/>
              <a:gd name="T64" fmla="*/ 67 w 2559"/>
              <a:gd name="T65" fmla="*/ 1602 h 3362"/>
              <a:gd name="T66" fmla="*/ 139 w 2559"/>
              <a:gd name="T67" fmla="*/ 1460 h 3362"/>
              <a:gd name="T68" fmla="*/ 295 w 2559"/>
              <a:gd name="T69" fmla="*/ 1248 h 3362"/>
              <a:gd name="T70" fmla="*/ 323 w 2559"/>
              <a:gd name="T71" fmla="*/ 1196 h 3362"/>
              <a:gd name="T72" fmla="*/ 389 w 2559"/>
              <a:gd name="T73" fmla="*/ 1082 h 3362"/>
              <a:gd name="T74" fmla="*/ 412 w 2559"/>
              <a:gd name="T75" fmla="*/ 931 h 3362"/>
              <a:gd name="T76" fmla="*/ 361 w 2559"/>
              <a:gd name="T77" fmla="*/ 801 h 3362"/>
              <a:gd name="T78" fmla="*/ 258 w 2559"/>
              <a:gd name="T79" fmla="*/ 610 h 3362"/>
              <a:gd name="T80" fmla="*/ 199 w 2559"/>
              <a:gd name="T81" fmla="*/ 443 h 3362"/>
              <a:gd name="T82" fmla="*/ 220 w 2559"/>
              <a:gd name="T83" fmla="*/ 394 h 3362"/>
              <a:gd name="T84" fmla="*/ 165 w 2559"/>
              <a:gd name="T85" fmla="*/ 337 h 3362"/>
              <a:gd name="T86" fmla="*/ 104 w 2559"/>
              <a:gd name="T87" fmla="*/ 289 h 3362"/>
              <a:gd name="T88" fmla="*/ 68 w 2559"/>
              <a:gd name="T89" fmla="*/ 168 h 3362"/>
              <a:gd name="T90" fmla="*/ 72 w 2559"/>
              <a:gd name="T91" fmla="*/ 165 h 3362"/>
              <a:gd name="T92" fmla="*/ 139 w 2559"/>
              <a:gd name="T93" fmla="*/ 86 h 3362"/>
              <a:gd name="T94" fmla="*/ 409 w 2559"/>
              <a:gd name="T95" fmla="*/ 27 h 3362"/>
              <a:gd name="T96" fmla="*/ 671 w 2559"/>
              <a:gd name="T97" fmla="*/ 24 h 3362"/>
              <a:gd name="T98" fmla="*/ 672 w 2559"/>
              <a:gd name="T99" fmla="*/ 26 h 3362"/>
              <a:gd name="T100" fmla="*/ 731 w 2559"/>
              <a:gd name="T101" fmla="*/ 83 h 3362"/>
              <a:gd name="T102" fmla="*/ 1013 w 2559"/>
              <a:gd name="T103" fmla="*/ 118 h 3362"/>
              <a:gd name="T104" fmla="*/ 1410 w 2559"/>
              <a:gd name="T105" fmla="*/ 388 h 3362"/>
              <a:gd name="T106" fmla="*/ 1555 w 2559"/>
              <a:gd name="T107" fmla="*/ 387 h 3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59" h="3362">
                <a:moveTo>
                  <a:pt x="1555" y="387"/>
                </a:moveTo>
                <a:cubicBezTo>
                  <a:pt x="1634" y="438"/>
                  <a:pt x="1754" y="393"/>
                  <a:pt x="1823" y="459"/>
                </a:cubicBezTo>
                <a:cubicBezTo>
                  <a:pt x="1832" y="412"/>
                  <a:pt x="1896" y="344"/>
                  <a:pt x="1925" y="304"/>
                </a:cubicBezTo>
                <a:cubicBezTo>
                  <a:pt x="1977" y="232"/>
                  <a:pt x="2087" y="204"/>
                  <a:pt x="2163" y="168"/>
                </a:cubicBezTo>
                <a:cubicBezTo>
                  <a:pt x="2244" y="130"/>
                  <a:pt x="2258" y="219"/>
                  <a:pt x="2319" y="255"/>
                </a:cubicBezTo>
                <a:cubicBezTo>
                  <a:pt x="2360" y="279"/>
                  <a:pt x="2406" y="263"/>
                  <a:pt x="2449" y="255"/>
                </a:cubicBezTo>
                <a:cubicBezTo>
                  <a:pt x="2484" y="249"/>
                  <a:pt x="2526" y="272"/>
                  <a:pt x="2559" y="254"/>
                </a:cubicBezTo>
                <a:cubicBezTo>
                  <a:pt x="2508" y="341"/>
                  <a:pt x="2462" y="435"/>
                  <a:pt x="2400" y="515"/>
                </a:cubicBezTo>
                <a:cubicBezTo>
                  <a:pt x="2335" y="598"/>
                  <a:pt x="2277" y="645"/>
                  <a:pt x="2277" y="758"/>
                </a:cubicBezTo>
                <a:cubicBezTo>
                  <a:pt x="2278" y="1023"/>
                  <a:pt x="2280" y="1289"/>
                  <a:pt x="2280" y="1555"/>
                </a:cubicBezTo>
                <a:cubicBezTo>
                  <a:pt x="2279" y="1755"/>
                  <a:pt x="2240" y="1944"/>
                  <a:pt x="2374" y="2106"/>
                </a:cubicBezTo>
                <a:cubicBezTo>
                  <a:pt x="2419" y="2162"/>
                  <a:pt x="2487" y="2233"/>
                  <a:pt x="2438" y="2305"/>
                </a:cubicBezTo>
                <a:cubicBezTo>
                  <a:pt x="2410" y="2348"/>
                  <a:pt x="2324" y="2426"/>
                  <a:pt x="2271" y="2377"/>
                </a:cubicBezTo>
                <a:cubicBezTo>
                  <a:pt x="2267" y="2387"/>
                  <a:pt x="2263" y="2398"/>
                  <a:pt x="2259" y="2409"/>
                </a:cubicBezTo>
                <a:cubicBezTo>
                  <a:pt x="2250" y="2399"/>
                  <a:pt x="2243" y="2388"/>
                  <a:pt x="2235" y="2377"/>
                </a:cubicBezTo>
                <a:cubicBezTo>
                  <a:pt x="2249" y="2409"/>
                  <a:pt x="2285" y="2469"/>
                  <a:pt x="2253" y="2502"/>
                </a:cubicBezTo>
                <a:cubicBezTo>
                  <a:pt x="2248" y="2421"/>
                  <a:pt x="2214" y="2513"/>
                  <a:pt x="2206" y="2532"/>
                </a:cubicBezTo>
                <a:cubicBezTo>
                  <a:pt x="2189" y="2570"/>
                  <a:pt x="2157" y="2577"/>
                  <a:pt x="2121" y="2583"/>
                </a:cubicBezTo>
                <a:cubicBezTo>
                  <a:pt x="2040" y="2594"/>
                  <a:pt x="2008" y="2665"/>
                  <a:pt x="2033" y="2734"/>
                </a:cubicBezTo>
                <a:cubicBezTo>
                  <a:pt x="2045" y="2765"/>
                  <a:pt x="1988" y="2855"/>
                  <a:pt x="1964" y="2874"/>
                </a:cubicBezTo>
                <a:cubicBezTo>
                  <a:pt x="1924" y="2907"/>
                  <a:pt x="1891" y="3126"/>
                  <a:pt x="1846" y="3107"/>
                </a:cubicBezTo>
                <a:cubicBezTo>
                  <a:pt x="1866" y="3192"/>
                  <a:pt x="1781" y="3252"/>
                  <a:pt x="1766" y="3330"/>
                </a:cubicBezTo>
                <a:cubicBezTo>
                  <a:pt x="1732" y="3304"/>
                  <a:pt x="1724" y="3362"/>
                  <a:pt x="1694" y="3337"/>
                </a:cubicBezTo>
                <a:cubicBezTo>
                  <a:pt x="1567" y="3201"/>
                  <a:pt x="1324" y="3061"/>
                  <a:pt x="1265" y="2974"/>
                </a:cubicBezTo>
                <a:cubicBezTo>
                  <a:pt x="1228" y="2921"/>
                  <a:pt x="1181" y="2923"/>
                  <a:pt x="1233" y="2861"/>
                </a:cubicBezTo>
                <a:cubicBezTo>
                  <a:pt x="1252" y="2838"/>
                  <a:pt x="1243" y="2810"/>
                  <a:pt x="1228" y="2783"/>
                </a:cubicBezTo>
                <a:cubicBezTo>
                  <a:pt x="1191" y="2713"/>
                  <a:pt x="1108" y="2680"/>
                  <a:pt x="1039" y="2636"/>
                </a:cubicBezTo>
                <a:lnTo>
                  <a:pt x="97" y="2045"/>
                </a:lnTo>
                <a:cubicBezTo>
                  <a:pt x="159" y="2000"/>
                  <a:pt x="0" y="1812"/>
                  <a:pt x="217" y="1856"/>
                </a:cubicBezTo>
                <a:cubicBezTo>
                  <a:pt x="218" y="1844"/>
                  <a:pt x="230" y="1820"/>
                  <a:pt x="216" y="1797"/>
                </a:cubicBezTo>
                <a:lnTo>
                  <a:pt x="345" y="1781"/>
                </a:lnTo>
                <a:cubicBezTo>
                  <a:pt x="260" y="1651"/>
                  <a:pt x="223" y="1753"/>
                  <a:pt x="182" y="1788"/>
                </a:cubicBezTo>
                <a:cubicBezTo>
                  <a:pt x="147" y="1819"/>
                  <a:pt x="62" y="1684"/>
                  <a:pt x="67" y="1602"/>
                </a:cubicBezTo>
                <a:cubicBezTo>
                  <a:pt x="100" y="1543"/>
                  <a:pt x="78" y="1516"/>
                  <a:pt x="139" y="1460"/>
                </a:cubicBezTo>
                <a:cubicBezTo>
                  <a:pt x="185" y="1418"/>
                  <a:pt x="221" y="1282"/>
                  <a:pt x="295" y="1248"/>
                </a:cubicBezTo>
                <a:cubicBezTo>
                  <a:pt x="331" y="1233"/>
                  <a:pt x="325" y="1227"/>
                  <a:pt x="323" y="1196"/>
                </a:cubicBezTo>
                <a:cubicBezTo>
                  <a:pt x="320" y="1148"/>
                  <a:pt x="376" y="1125"/>
                  <a:pt x="389" y="1082"/>
                </a:cubicBezTo>
                <a:cubicBezTo>
                  <a:pt x="403" y="1031"/>
                  <a:pt x="407" y="982"/>
                  <a:pt x="412" y="931"/>
                </a:cubicBezTo>
                <a:cubicBezTo>
                  <a:pt x="417" y="885"/>
                  <a:pt x="371" y="853"/>
                  <a:pt x="361" y="801"/>
                </a:cubicBezTo>
                <a:cubicBezTo>
                  <a:pt x="340" y="686"/>
                  <a:pt x="269" y="661"/>
                  <a:pt x="258" y="610"/>
                </a:cubicBezTo>
                <a:cubicBezTo>
                  <a:pt x="247" y="556"/>
                  <a:pt x="200" y="489"/>
                  <a:pt x="199" y="443"/>
                </a:cubicBezTo>
                <a:cubicBezTo>
                  <a:pt x="198" y="425"/>
                  <a:pt x="216" y="411"/>
                  <a:pt x="220" y="394"/>
                </a:cubicBezTo>
                <a:cubicBezTo>
                  <a:pt x="222" y="371"/>
                  <a:pt x="221" y="358"/>
                  <a:pt x="165" y="337"/>
                </a:cubicBezTo>
                <a:cubicBezTo>
                  <a:pt x="119" y="320"/>
                  <a:pt x="154" y="288"/>
                  <a:pt x="104" y="289"/>
                </a:cubicBezTo>
                <a:cubicBezTo>
                  <a:pt x="111" y="259"/>
                  <a:pt x="87" y="215"/>
                  <a:pt x="68" y="168"/>
                </a:cubicBezTo>
                <a:lnTo>
                  <a:pt x="72" y="165"/>
                </a:lnTo>
                <a:cubicBezTo>
                  <a:pt x="81" y="128"/>
                  <a:pt x="120" y="105"/>
                  <a:pt x="139" y="86"/>
                </a:cubicBezTo>
                <a:cubicBezTo>
                  <a:pt x="223" y="0"/>
                  <a:pt x="307" y="32"/>
                  <a:pt x="409" y="27"/>
                </a:cubicBezTo>
                <a:cubicBezTo>
                  <a:pt x="515" y="22"/>
                  <a:pt x="621" y="23"/>
                  <a:pt x="671" y="24"/>
                </a:cubicBezTo>
                <a:lnTo>
                  <a:pt x="672" y="26"/>
                </a:lnTo>
                <a:cubicBezTo>
                  <a:pt x="695" y="32"/>
                  <a:pt x="701" y="69"/>
                  <a:pt x="731" y="83"/>
                </a:cubicBezTo>
                <a:cubicBezTo>
                  <a:pt x="821" y="118"/>
                  <a:pt x="921" y="76"/>
                  <a:pt x="1013" y="118"/>
                </a:cubicBezTo>
                <a:cubicBezTo>
                  <a:pt x="1237" y="222"/>
                  <a:pt x="1309" y="374"/>
                  <a:pt x="1410" y="388"/>
                </a:cubicBezTo>
                <a:cubicBezTo>
                  <a:pt x="1455" y="394"/>
                  <a:pt x="1521" y="364"/>
                  <a:pt x="1555" y="38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2" name="꙱ Kazakhstan (Republic of Kazakhstan) (KZ) (H)">
            <a:extLst>
              <a:ext uri="{FF2B5EF4-FFF2-40B4-BE49-F238E27FC236}">
                <a16:creationId xmlns:a16="http://schemas.microsoft.com/office/drawing/2014/main" id="{4332BDF5-E11C-4C2D-B741-B655F65DC89E}"/>
              </a:ext>
            </a:extLst>
          </p:cNvPr>
          <p:cNvSpPr>
            <a:spLocks noEditPoints="1"/>
          </p:cNvSpPr>
          <p:nvPr/>
        </p:nvSpPr>
        <p:spPr bwMode="auto">
          <a:xfrm>
            <a:off x="5477450" y="762619"/>
            <a:ext cx="923778" cy="425440"/>
          </a:xfrm>
          <a:custGeom>
            <a:avLst/>
            <a:gdLst>
              <a:gd name="T0" fmla="*/ 3867 w 11200"/>
              <a:gd name="T1" fmla="*/ 3535 h 5145"/>
              <a:gd name="T2" fmla="*/ 5398 w 11200"/>
              <a:gd name="T3" fmla="*/ 29 h 5145"/>
              <a:gd name="T4" fmla="*/ 4513 w 11200"/>
              <a:gd name="T5" fmla="*/ 332 h 5145"/>
              <a:gd name="T6" fmla="*/ 4018 w 11200"/>
              <a:gd name="T7" fmla="*/ 424 h 5145"/>
              <a:gd name="T8" fmla="*/ 3519 w 11200"/>
              <a:gd name="T9" fmla="*/ 503 h 5145"/>
              <a:gd name="T10" fmla="*/ 3582 w 11200"/>
              <a:gd name="T11" fmla="*/ 723 h 5145"/>
              <a:gd name="T12" fmla="*/ 3640 w 11200"/>
              <a:gd name="T13" fmla="*/ 1051 h 5145"/>
              <a:gd name="T14" fmla="*/ 3719 w 11200"/>
              <a:gd name="T15" fmla="*/ 1334 h 5145"/>
              <a:gd name="T16" fmla="*/ 3519 w 11200"/>
              <a:gd name="T17" fmla="*/ 1554 h 5145"/>
              <a:gd name="T18" fmla="*/ 2962 w 11200"/>
              <a:gd name="T19" fmla="*/ 1484 h 5145"/>
              <a:gd name="T20" fmla="*/ 2526 w 11200"/>
              <a:gd name="T21" fmla="*/ 1492 h 5145"/>
              <a:gd name="T22" fmla="*/ 2015 w 11200"/>
              <a:gd name="T23" fmla="*/ 1504 h 5145"/>
              <a:gd name="T24" fmla="*/ 1354 w 11200"/>
              <a:gd name="T25" fmla="*/ 1238 h 5145"/>
              <a:gd name="T26" fmla="*/ 947 w 11200"/>
              <a:gd name="T27" fmla="*/ 1305 h 5145"/>
              <a:gd name="T28" fmla="*/ 535 w 11200"/>
              <a:gd name="T29" fmla="*/ 1812 h 5145"/>
              <a:gd name="T30" fmla="*/ 107 w 11200"/>
              <a:gd name="T31" fmla="*/ 2140 h 5145"/>
              <a:gd name="T32" fmla="*/ 198 w 11200"/>
              <a:gd name="T33" fmla="*/ 2543 h 5145"/>
              <a:gd name="T34" fmla="*/ 918 w 11200"/>
              <a:gd name="T35" fmla="*/ 3088 h 5145"/>
              <a:gd name="T36" fmla="*/ 1154 w 11200"/>
              <a:gd name="T37" fmla="*/ 2996 h 5145"/>
              <a:gd name="T38" fmla="*/ 2015 w 11200"/>
              <a:gd name="T39" fmla="*/ 3146 h 5145"/>
              <a:gd name="T40" fmla="*/ 1603 w 11200"/>
              <a:gd name="T41" fmla="*/ 3487 h 5145"/>
              <a:gd name="T42" fmla="*/ 1400 w 11200"/>
              <a:gd name="T43" fmla="*/ 3844 h 5145"/>
              <a:gd name="T44" fmla="*/ 1977 w 11200"/>
              <a:gd name="T45" fmla="*/ 4343 h 5145"/>
              <a:gd name="T46" fmla="*/ 2717 w 11200"/>
              <a:gd name="T47" fmla="*/ 4601 h 5145"/>
              <a:gd name="T48" fmla="*/ 3594 w 11200"/>
              <a:gd name="T49" fmla="*/ 3346 h 5145"/>
              <a:gd name="T50" fmla="*/ 3860 w 11200"/>
              <a:gd name="T51" fmla="*/ 3333 h 5145"/>
              <a:gd name="T52" fmla="*/ 3981 w 11200"/>
              <a:gd name="T53" fmla="*/ 3254 h 5145"/>
              <a:gd name="T54" fmla="*/ 3964 w 11200"/>
              <a:gd name="T55" fmla="*/ 3400 h 5145"/>
              <a:gd name="T56" fmla="*/ 4388 w 11200"/>
              <a:gd name="T57" fmla="*/ 3811 h 5145"/>
              <a:gd name="T58" fmla="*/ 5618 w 11200"/>
              <a:gd name="T59" fmla="*/ 4090 h 5145"/>
              <a:gd name="T60" fmla="*/ 6271 w 11200"/>
              <a:gd name="T61" fmla="*/ 4912 h 5145"/>
              <a:gd name="T62" fmla="*/ 6956 w 11200"/>
              <a:gd name="T63" fmla="*/ 4937 h 5145"/>
              <a:gd name="T64" fmla="*/ 7418 w 11200"/>
              <a:gd name="T65" fmla="*/ 4472 h 5145"/>
              <a:gd name="T66" fmla="*/ 8133 w 11200"/>
              <a:gd name="T67" fmla="*/ 4497 h 5145"/>
              <a:gd name="T68" fmla="*/ 9097 w 11200"/>
              <a:gd name="T69" fmla="*/ 4314 h 5145"/>
              <a:gd name="T70" fmla="*/ 10093 w 11200"/>
              <a:gd name="T71" fmla="*/ 4622 h 5145"/>
              <a:gd name="T72" fmla="*/ 9861 w 11200"/>
              <a:gd name="T73" fmla="*/ 3711 h 5145"/>
              <a:gd name="T74" fmla="*/ 10406 w 11200"/>
              <a:gd name="T75" fmla="*/ 3524 h 5145"/>
              <a:gd name="T76" fmla="*/ 10776 w 11200"/>
              <a:gd name="T77" fmla="*/ 2918 h 5145"/>
              <a:gd name="T78" fmla="*/ 11071 w 11200"/>
              <a:gd name="T79" fmla="*/ 2236 h 5145"/>
              <a:gd name="T80" fmla="*/ 10863 w 11200"/>
              <a:gd name="T81" fmla="*/ 1970 h 5145"/>
              <a:gd name="T82" fmla="*/ 10173 w 11200"/>
              <a:gd name="T83" fmla="*/ 1729 h 5145"/>
              <a:gd name="T84" fmla="*/ 9471 w 11200"/>
              <a:gd name="T85" fmla="*/ 1583 h 5145"/>
              <a:gd name="T86" fmla="*/ 9043 w 11200"/>
              <a:gd name="T87" fmla="*/ 1480 h 5145"/>
              <a:gd name="T88" fmla="*/ 7570 w 11200"/>
              <a:gd name="T89" fmla="*/ 441 h 5145"/>
              <a:gd name="T90" fmla="*/ 7268 w 11200"/>
              <a:gd name="T91" fmla="*/ 453 h 5145"/>
              <a:gd name="T92" fmla="*/ 6828 w 11200"/>
              <a:gd name="T93" fmla="*/ 673 h 5145"/>
              <a:gd name="T94" fmla="*/ 6566 w 11200"/>
              <a:gd name="T95" fmla="*/ 490 h 5145"/>
              <a:gd name="T96" fmla="*/ 6287 w 11200"/>
              <a:gd name="T97" fmla="*/ 411 h 5145"/>
              <a:gd name="T98" fmla="*/ 5788 w 11200"/>
              <a:gd name="T99" fmla="*/ 71 h 5145"/>
              <a:gd name="T100" fmla="*/ 8207 w 11200"/>
              <a:gd name="T101" fmla="*/ 2992 h 5145"/>
              <a:gd name="T102" fmla="*/ 8610 w 11200"/>
              <a:gd name="T103" fmla="*/ 3013 h 5145"/>
              <a:gd name="T104" fmla="*/ 9088 w 11200"/>
              <a:gd name="T105" fmla="*/ 2992 h 5145"/>
              <a:gd name="T106" fmla="*/ 9246 w 11200"/>
              <a:gd name="T107" fmla="*/ 3088 h 5145"/>
              <a:gd name="T108" fmla="*/ 8590 w 11200"/>
              <a:gd name="T109" fmla="*/ 3071 h 5145"/>
              <a:gd name="T110" fmla="*/ 8087 w 11200"/>
              <a:gd name="T111" fmla="*/ 3200 h 5145"/>
              <a:gd name="T112" fmla="*/ 7987 w 11200"/>
              <a:gd name="T113" fmla="*/ 3558 h 5145"/>
              <a:gd name="T114" fmla="*/ 7946 w 11200"/>
              <a:gd name="T115" fmla="*/ 3046 h 5145"/>
              <a:gd name="T116" fmla="*/ 4259 w 11200"/>
              <a:gd name="T117" fmla="*/ 3084 h 5145"/>
              <a:gd name="T118" fmla="*/ 4026 w 11200"/>
              <a:gd name="T119" fmla="*/ 3105 h 5145"/>
              <a:gd name="T120" fmla="*/ 4122 w 11200"/>
              <a:gd name="T121" fmla="*/ 3017 h 5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200" h="5145">
                <a:moveTo>
                  <a:pt x="3687" y="3331"/>
                </a:moveTo>
                <a:cubicBezTo>
                  <a:pt x="3694" y="3352"/>
                  <a:pt x="3707" y="3374"/>
                  <a:pt x="3723" y="3390"/>
                </a:cubicBezTo>
                <a:cubicBezTo>
                  <a:pt x="3753" y="3287"/>
                  <a:pt x="3824" y="3486"/>
                  <a:pt x="3833" y="3494"/>
                </a:cubicBezTo>
                <a:cubicBezTo>
                  <a:pt x="3831" y="3469"/>
                  <a:pt x="3825" y="3422"/>
                  <a:pt x="3803" y="3405"/>
                </a:cubicBezTo>
                <a:cubicBezTo>
                  <a:pt x="3915" y="3471"/>
                  <a:pt x="3869" y="3529"/>
                  <a:pt x="3867" y="3535"/>
                </a:cubicBezTo>
                <a:lnTo>
                  <a:pt x="3657" y="3420"/>
                </a:lnTo>
                <a:cubicBezTo>
                  <a:pt x="3662" y="3405"/>
                  <a:pt x="3648" y="3363"/>
                  <a:pt x="3709" y="3391"/>
                </a:cubicBezTo>
                <a:cubicBezTo>
                  <a:pt x="3682" y="3373"/>
                  <a:pt x="3675" y="3362"/>
                  <a:pt x="3687" y="3331"/>
                </a:cubicBezTo>
                <a:close/>
                <a:moveTo>
                  <a:pt x="5373" y="0"/>
                </a:moveTo>
                <a:cubicBezTo>
                  <a:pt x="5381" y="9"/>
                  <a:pt x="5389" y="19"/>
                  <a:pt x="5398" y="29"/>
                </a:cubicBezTo>
                <a:cubicBezTo>
                  <a:pt x="5373" y="32"/>
                  <a:pt x="5347" y="32"/>
                  <a:pt x="5323" y="25"/>
                </a:cubicBezTo>
                <a:cubicBezTo>
                  <a:pt x="5332" y="86"/>
                  <a:pt x="5300" y="48"/>
                  <a:pt x="5236" y="100"/>
                </a:cubicBezTo>
                <a:cubicBezTo>
                  <a:pt x="5210" y="120"/>
                  <a:pt x="5234" y="120"/>
                  <a:pt x="5261" y="125"/>
                </a:cubicBezTo>
                <a:cubicBezTo>
                  <a:pt x="5087" y="221"/>
                  <a:pt x="4976" y="196"/>
                  <a:pt x="4833" y="249"/>
                </a:cubicBezTo>
                <a:cubicBezTo>
                  <a:pt x="4777" y="262"/>
                  <a:pt x="4512" y="235"/>
                  <a:pt x="4513" y="332"/>
                </a:cubicBezTo>
                <a:cubicBezTo>
                  <a:pt x="4513" y="364"/>
                  <a:pt x="4513" y="384"/>
                  <a:pt x="4487" y="369"/>
                </a:cubicBezTo>
                <a:cubicBezTo>
                  <a:pt x="4445" y="335"/>
                  <a:pt x="4423" y="372"/>
                  <a:pt x="4388" y="366"/>
                </a:cubicBezTo>
                <a:cubicBezTo>
                  <a:pt x="4345" y="355"/>
                  <a:pt x="4296" y="376"/>
                  <a:pt x="4263" y="374"/>
                </a:cubicBezTo>
                <a:cubicBezTo>
                  <a:pt x="4210" y="371"/>
                  <a:pt x="4229" y="401"/>
                  <a:pt x="4217" y="407"/>
                </a:cubicBezTo>
                <a:cubicBezTo>
                  <a:pt x="4151" y="411"/>
                  <a:pt x="4088" y="397"/>
                  <a:pt x="4018" y="424"/>
                </a:cubicBezTo>
                <a:cubicBezTo>
                  <a:pt x="4014" y="434"/>
                  <a:pt x="4009" y="443"/>
                  <a:pt x="4006" y="453"/>
                </a:cubicBezTo>
                <a:cubicBezTo>
                  <a:pt x="3946" y="453"/>
                  <a:pt x="3868" y="437"/>
                  <a:pt x="3881" y="515"/>
                </a:cubicBezTo>
                <a:cubicBezTo>
                  <a:pt x="3837" y="512"/>
                  <a:pt x="3827" y="465"/>
                  <a:pt x="3777" y="474"/>
                </a:cubicBezTo>
                <a:cubicBezTo>
                  <a:pt x="3732" y="482"/>
                  <a:pt x="3725" y="513"/>
                  <a:pt x="3677" y="495"/>
                </a:cubicBezTo>
                <a:cubicBezTo>
                  <a:pt x="3655" y="486"/>
                  <a:pt x="3503" y="444"/>
                  <a:pt x="3519" y="503"/>
                </a:cubicBezTo>
                <a:cubicBezTo>
                  <a:pt x="3500" y="497"/>
                  <a:pt x="3481" y="499"/>
                  <a:pt x="3461" y="503"/>
                </a:cubicBezTo>
                <a:cubicBezTo>
                  <a:pt x="3490" y="527"/>
                  <a:pt x="3574" y="594"/>
                  <a:pt x="3474" y="603"/>
                </a:cubicBezTo>
                <a:cubicBezTo>
                  <a:pt x="3509" y="622"/>
                  <a:pt x="3548" y="646"/>
                  <a:pt x="3590" y="636"/>
                </a:cubicBezTo>
                <a:cubicBezTo>
                  <a:pt x="3618" y="629"/>
                  <a:pt x="3637" y="624"/>
                  <a:pt x="3656" y="652"/>
                </a:cubicBezTo>
                <a:cubicBezTo>
                  <a:pt x="3654" y="656"/>
                  <a:pt x="3498" y="693"/>
                  <a:pt x="3582" y="723"/>
                </a:cubicBezTo>
                <a:cubicBezTo>
                  <a:pt x="3645" y="746"/>
                  <a:pt x="3716" y="752"/>
                  <a:pt x="3781" y="769"/>
                </a:cubicBezTo>
                <a:cubicBezTo>
                  <a:pt x="3951" y="813"/>
                  <a:pt x="3781" y="844"/>
                  <a:pt x="3760" y="839"/>
                </a:cubicBezTo>
                <a:cubicBezTo>
                  <a:pt x="3617" y="810"/>
                  <a:pt x="3694" y="815"/>
                  <a:pt x="3561" y="831"/>
                </a:cubicBezTo>
                <a:cubicBezTo>
                  <a:pt x="3598" y="875"/>
                  <a:pt x="3509" y="895"/>
                  <a:pt x="3515" y="931"/>
                </a:cubicBezTo>
                <a:cubicBezTo>
                  <a:pt x="3518" y="947"/>
                  <a:pt x="3622" y="1040"/>
                  <a:pt x="3640" y="1051"/>
                </a:cubicBezTo>
                <a:cubicBezTo>
                  <a:pt x="3502" y="1166"/>
                  <a:pt x="3607" y="1054"/>
                  <a:pt x="3428" y="1168"/>
                </a:cubicBezTo>
                <a:cubicBezTo>
                  <a:pt x="3387" y="1164"/>
                  <a:pt x="3395" y="1201"/>
                  <a:pt x="3428" y="1214"/>
                </a:cubicBezTo>
                <a:cubicBezTo>
                  <a:pt x="3464" y="1228"/>
                  <a:pt x="3489" y="1225"/>
                  <a:pt x="3519" y="1243"/>
                </a:cubicBezTo>
                <a:cubicBezTo>
                  <a:pt x="3565" y="1269"/>
                  <a:pt x="3563" y="1296"/>
                  <a:pt x="3619" y="1297"/>
                </a:cubicBezTo>
                <a:cubicBezTo>
                  <a:pt x="3664" y="1297"/>
                  <a:pt x="3687" y="1306"/>
                  <a:pt x="3719" y="1334"/>
                </a:cubicBezTo>
                <a:cubicBezTo>
                  <a:pt x="3752" y="1363"/>
                  <a:pt x="3762" y="1354"/>
                  <a:pt x="3802" y="1359"/>
                </a:cubicBezTo>
                <a:cubicBezTo>
                  <a:pt x="3849" y="1365"/>
                  <a:pt x="3881" y="1403"/>
                  <a:pt x="3922" y="1417"/>
                </a:cubicBezTo>
                <a:cubicBezTo>
                  <a:pt x="3866" y="1424"/>
                  <a:pt x="3908" y="1520"/>
                  <a:pt x="3902" y="1554"/>
                </a:cubicBezTo>
                <a:cubicBezTo>
                  <a:pt x="3888" y="1629"/>
                  <a:pt x="3664" y="1641"/>
                  <a:pt x="3602" y="1608"/>
                </a:cubicBezTo>
                <a:cubicBezTo>
                  <a:pt x="3577" y="1595"/>
                  <a:pt x="3555" y="1539"/>
                  <a:pt x="3519" y="1554"/>
                </a:cubicBezTo>
                <a:cubicBezTo>
                  <a:pt x="3492" y="1566"/>
                  <a:pt x="3509" y="1621"/>
                  <a:pt x="3498" y="1642"/>
                </a:cubicBezTo>
                <a:cubicBezTo>
                  <a:pt x="3480" y="1677"/>
                  <a:pt x="3448" y="1672"/>
                  <a:pt x="3411" y="1675"/>
                </a:cubicBezTo>
                <a:cubicBezTo>
                  <a:pt x="3457" y="1600"/>
                  <a:pt x="3213" y="1652"/>
                  <a:pt x="3145" y="1563"/>
                </a:cubicBezTo>
                <a:cubicBezTo>
                  <a:pt x="3118" y="1527"/>
                  <a:pt x="3096" y="1483"/>
                  <a:pt x="3062" y="1463"/>
                </a:cubicBezTo>
                <a:cubicBezTo>
                  <a:pt x="3020" y="1438"/>
                  <a:pt x="3014" y="1478"/>
                  <a:pt x="2962" y="1484"/>
                </a:cubicBezTo>
                <a:cubicBezTo>
                  <a:pt x="2899" y="1487"/>
                  <a:pt x="2889" y="1422"/>
                  <a:pt x="2892" y="1542"/>
                </a:cubicBezTo>
                <a:cubicBezTo>
                  <a:pt x="2857" y="1526"/>
                  <a:pt x="2834" y="1568"/>
                  <a:pt x="2800" y="1546"/>
                </a:cubicBezTo>
                <a:cubicBezTo>
                  <a:pt x="2781" y="1534"/>
                  <a:pt x="2750" y="1512"/>
                  <a:pt x="2738" y="1492"/>
                </a:cubicBezTo>
                <a:cubicBezTo>
                  <a:pt x="2719" y="1460"/>
                  <a:pt x="2595" y="1473"/>
                  <a:pt x="2592" y="1517"/>
                </a:cubicBezTo>
                <a:cubicBezTo>
                  <a:pt x="2574" y="1503"/>
                  <a:pt x="2549" y="1493"/>
                  <a:pt x="2526" y="1492"/>
                </a:cubicBezTo>
                <a:cubicBezTo>
                  <a:pt x="2528" y="1530"/>
                  <a:pt x="2498" y="1545"/>
                  <a:pt x="2472" y="1563"/>
                </a:cubicBezTo>
                <a:cubicBezTo>
                  <a:pt x="2457" y="1571"/>
                  <a:pt x="2461" y="1599"/>
                  <a:pt x="2447" y="1617"/>
                </a:cubicBezTo>
                <a:cubicBezTo>
                  <a:pt x="2406" y="1656"/>
                  <a:pt x="2370" y="1674"/>
                  <a:pt x="2322" y="1633"/>
                </a:cubicBezTo>
                <a:cubicBezTo>
                  <a:pt x="2277" y="1593"/>
                  <a:pt x="2223" y="1608"/>
                  <a:pt x="2156" y="1554"/>
                </a:cubicBezTo>
                <a:cubicBezTo>
                  <a:pt x="2120" y="1524"/>
                  <a:pt x="2050" y="1475"/>
                  <a:pt x="2015" y="1504"/>
                </a:cubicBezTo>
                <a:cubicBezTo>
                  <a:pt x="2012" y="1543"/>
                  <a:pt x="2122" y="1612"/>
                  <a:pt x="2060" y="1671"/>
                </a:cubicBezTo>
                <a:cubicBezTo>
                  <a:pt x="2033" y="1697"/>
                  <a:pt x="2004" y="1588"/>
                  <a:pt x="2019" y="1563"/>
                </a:cubicBezTo>
                <a:cubicBezTo>
                  <a:pt x="1966" y="1529"/>
                  <a:pt x="1925" y="1514"/>
                  <a:pt x="1869" y="1459"/>
                </a:cubicBezTo>
                <a:cubicBezTo>
                  <a:pt x="1712" y="1421"/>
                  <a:pt x="1743" y="1401"/>
                  <a:pt x="1699" y="1363"/>
                </a:cubicBezTo>
                <a:cubicBezTo>
                  <a:pt x="1584" y="1286"/>
                  <a:pt x="1411" y="1420"/>
                  <a:pt x="1354" y="1238"/>
                </a:cubicBezTo>
                <a:cubicBezTo>
                  <a:pt x="1316" y="1251"/>
                  <a:pt x="1286" y="1269"/>
                  <a:pt x="1242" y="1276"/>
                </a:cubicBezTo>
                <a:cubicBezTo>
                  <a:pt x="1211" y="1294"/>
                  <a:pt x="1226" y="1320"/>
                  <a:pt x="1204" y="1347"/>
                </a:cubicBezTo>
                <a:cubicBezTo>
                  <a:pt x="1169" y="1288"/>
                  <a:pt x="1125" y="1396"/>
                  <a:pt x="1096" y="1297"/>
                </a:cubicBezTo>
                <a:cubicBezTo>
                  <a:pt x="1088" y="1271"/>
                  <a:pt x="954" y="1253"/>
                  <a:pt x="926" y="1247"/>
                </a:cubicBezTo>
                <a:cubicBezTo>
                  <a:pt x="934" y="1267"/>
                  <a:pt x="939" y="1285"/>
                  <a:pt x="947" y="1305"/>
                </a:cubicBezTo>
                <a:cubicBezTo>
                  <a:pt x="854" y="1261"/>
                  <a:pt x="900" y="1393"/>
                  <a:pt x="839" y="1409"/>
                </a:cubicBezTo>
                <a:cubicBezTo>
                  <a:pt x="697" y="1429"/>
                  <a:pt x="763" y="1473"/>
                  <a:pt x="635" y="1471"/>
                </a:cubicBezTo>
                <a:cubicBezTo>
                  <a:pt x="562" y="1493"/>
                  <a:pt x="668" y="1534"/>
                  <a:pt x="606" y="1575"/>
                </a:cubicBezTo>
                <a:cubicBezTo>
                  <a:pt x="532" y="1624"/>
                  <a:pt x="510" y="1642"/>
                  <a:pt x="427" y="1633"/>
                </a:cubicBezTo>
                <a:cubicBezTo>
                  <a:pt x="492" y="1654"/>
                  <a:pt x="487" y="1770"/>
                  <a:pt x="535" y="1812"/>
                </a:cubicBezTo>
                <a:cubicBezTo>
                  <a:pt x="597" y="1866"/>
                  <a:pt x="479" y="1909"/>
                  <a:pt x="435" y="1903"/>
                </a:cubicBezTo>
                <a:cubicBezTo>
                  <a:pt x="363" y="1894"/>
                  <a:pt x="214" y="1629"/>
                  <a:pt x="124" y="1716"/>
                </a:cubicBezTo>
                <a:cubicBezTo>
                  <a:pt x="85" y="1753"/>
                  <a:pt x="136" y="1823"/>
                  <a:pt x="99" y="1858"/>
                </a:cubicBezTo>
                <a:cubicBezTo>
                  <a:pt x="42" y="1909"/>
                  <a:pt x="18" y="1919"/>
                  <a:pt x="20" y="2007"/>
                </a:cubicBezTo>
                <a:cubicBezTo>
                  <a:pt x="21" y="2086"/>
                  <a:pt x="72" y="2085"/>
                  <a:pt x="107" y="2140"/>
                </a:cubicBezTo>
                <a:cubicBezTo>
                  <a:pt x="134" y="2183"/>
                  <a:pt x="61" y="2204"/>
                  <a:pt x="38" y="2260"/>
                </a:cubicBezTo>
                <a:cubicBezTo>
                  <a:pt x="19" y="2296"/>
                  <a:pt x="0" y="2373"/>
                  <a:pt x="41" y="2402"/>
                </a:cubicBezTo>
                <a:cubicBezTo>
                  <a:pt x="60" y="2423"/>
                  <a:pt x="102" y="2439"/>
                  <a:pt x="136" y="2440"/>
                </a:cubicBezTo>
                <a:cubicBezTo>
                  <a:pt x="185" y="2472"/>
                  <a:pt x="142" y="2417"/>
                  <a:pt x="228" y="2523"/>
                </a:cubicBezTo>
                <a:lnTo>
                  <a:pt x="198" y="2543"/>
                </a:lnTo>
                <a:cubicBezTo>
                  <a:pt x="222" y="2575"/>
                  <a:pt x="234" y="2622"/>
                  <a:pt x="269" y="2643"/>
                </a:cubicBezTo>
                <a:cubicBezTo>
                  <a:pt x="324" y="2676"/>
                  <a:pt x="359" y="2507"/>
                  <a:pt x="760" y="2909"/>
                </a:cubicBezTo>
                <a:cubicBezTo>
                  <a:pt x="905" y="3056"/>
                  <a:pt x="667" y="2943"/>
                  <a:pt x="681" y="3009"/>
                </a:cubicBezTo>
                <a:cubicBezTo>
                  <a:pt x="686" y="3037"/>
                  <a:pt x="867" y="3099"/>
                  <a:pt x="905" y="3125"/>
                </a:cubicBezTo>
                <a:cubicBezTo>
                  <a:pt x="869" y="3084"/>
                  <a:pt x="910" y="3129"/>
                  <a:pt x="918" y="3088"/>
                </a:cubicBezTo>
                <a:cubicBezTo>
                  <a:pt x="923" y="3076"/>
                  <a:pt x="932" y="3075"/>
                  <a:pt x="947" y="3080"/>
                </a:cubicBezTo>
                <a:cubicBezTo>
                  <a:pt x="935" y="3068"/>
                  <a:pt x="921" y="3054"/>
                  <a:pt x="909" y="3042"/>
                </a:cubicBezTo>
                <a:cubicBezTo>
                  <a:pt x="931" y="3051"/>
                  <a:pt x="952" y="3062"/>
                  <a:pt x="972" y="3075"/>
                </a:cubicBezTo>
                <a:cubicBezTo>
                  <a:pt x="935" y="3015"/>
                  <a:pt x="980" y="3061"/>
                  <a:pt x="1013" y="3059"/>
                </a:cubicBezTo>
                <a:cubicBezTo>
                  <a:pt x="1053" y="3056"/>
                  <a:pt x="1123" y="3020"/>
                  <a:pt x="1154" y="2996"/>
                </a:cubicBezTo>
                <a:cubicBezTo>
                  <a:pt x="1183" y="2975"/>
                  <a:pt x="1188" y="2929"/>
                  <a:pt x="1229" y="2934"/>
                </a:cubicBezTo>
                <a:cubicBezTo>
                  <a:pt x="1235" y="2935"/>
                  <a:pt x="1296" y="2929"/>
                  <a:pt x="1300" y="2922"/>
                </a:cubicBezTo>
                <a:cubicBezTo>
                  <a:pt x="1395" y="2731"/>
                  <a:pt x="1631" y="3047"/>
                  <a:pt x="1757" y="2926"/>
                </a:cubicBezTo>
                <a:cubicBezTo>
                  <a:pt x="1785" y="2899"/>
                  <a:pt x="1875" y="2910"/>
                  <a:pt x="1898" y="2938"/>
                </a:cubicBezTo>
                <a:cubicBezTo>
                  <a:pt x="1946" y="2998"/>
                  <a:pt x="1992" y="3065"/>
                  <a:pt x="2015" y="3146"/>
                </a:cubicBezTo>
                <a:cubicBezTo>
                  <a:pt x="2039" y="3234"/>
                  <a:pt x="1927" y="3323"/>
                  <a:pt x="1957" y="3395"/>
                </a:cubicBezTo>
                <a:cubicBezTo>
                  <a:pt x="1978" y="3448"/>
                  <a:pt x="2062" y="3456"/>
                  <a:pt x="2106" y="3479"/>
                </a:cubicBezTo>
                <a:cubicBezTo>
                  <a:pt x="2027" y="3525"/>
                  <a:pt x="1896" y="3450"/>
                  <a:pt x="1807" y="3458"/>
                </a:cubicBezTo>
                <a:cubicBezTo>
                  <a:pt x="1781" y="3460"/>
                  <a:pt x="1745" y="3476"/>
                  <a:pt x="1720" y="3466"/>
                </a:cubicBezTo>
                <a:cubicBezTo>
                  <a:pt x="1656" y="3436"/>
                  <a:pt x="1683" y="3453"/>
                  <a:pt x="1603" y="3487"/>
                </a:cubicBezTo>
                <a:cubicBezTo>
                  <a:pt x="1559" y="3506"/>
                  <a:pt x="1483" y="3631"/>
                  <a:pt x="1524" y="3670"/>
                </a:cubicBezTo>
                <a:cubicBezTo>
                  <a:pt x="1569" y="3712"/>
                  <a:pt x="1659" y="3715"/>
                  <a:pt x="1691" y="3770"/>
                </a:cubicBezTo>
                <a:cubicBezTo>
                  <a:pt x="1650" y="3763"/>
                  <a:pt x="1604" y="3783"/>
                  <a:pt x="1566" y="3774"/>
                </a:cubicBezTo>
                <a:cubicBezTo>
                  <a:pt x="1539" y="3767"/>
                  <a:pt x="1518" y="3744"/>
                  <a:pt x="1491" y="3736"/>
                </a:cubicBezTo>
                <a:cubicBezTo>
                  <a:pt x="1273" y="3673"/>
                  <a:pt x="1257" y="3818"/>
                  <a:pt x="1400" y="3844"/>
                </a:cubicBezTo>
                <a:cubicBezTo>
                  <a:pt x="1571" y="3876"/>
                  <a:pt x="1561" y="4023"/>
                  <a:pt x="1653" y="4094"/>
                </a:cubicBezTo>
                <a:cubicBezTo>
                  <a:pt x="1685" y="4118"/>
                  <a:pt x="1695" y="4141"/>
                  <a:pt x="1699" y="4181"/>
                </a:cubicBezTo>
                <a:cubicBezTo>
                  <a:pt x="1709" y="4297"/>
                  <a:pt x="1795" y="4194"/>
                  <a:pt x="1815" y="4243"/>
                </a:cubicBezTo>
                <a:cubicBezTo>
                  <a:pt x="1829" y="4277"/>
                  <a:pt x="1856" y="4305"/>
                  <a:pt x="1882" y="4331"/>
                </a:cubicBezTo>
                <a:cubicBezTo>
                  <a:pt x="1915" y="4363"/>
                  <a:pt x="1941" y="4329"/>
                  <a:pt x="1977" y="4343"/>
                </a:cubicBezTo>
                <a:cubicBezTo>
                  <a:pt x="2012" y="4357"/>
                  <a:pt x="2189" y="4371"/>
                  <a:pt x="2144" y="4430"/>
                </a:cubicBezTo>
                <a:cubicBezTo>
                  <a:pt x="2133" y="4424"/>
                  <a:pt x="2124" y="4417"/>
                  <a:pt x="2114" y="4410"/>
                </a:cubicBezTo>
                <a:cubicBezTo>
                  <a:pt x="2176" y="4458"/>
                  <a:pt x="2133" y="4531"/>
                  <a:pt x="2110" y="4588"/>
                </a:cubicBezTo>
                <a:cubicBezTo>
                  <a:pt x="2089" y="4643"/>
                  <a:pt x="2142" y="4687"/>
                  <a:pt x="2135" y="4742"/>
                </a:cubicBezTo>
                <a:cubicBezTo>
                  <a:pt x="2282" y="4530"/>
                  <a:pt x="2494" y="4497"/>
                  <a:pt x="2717" y="4601"/>
                </a:cubicBezTo>
                <a:cubicBezTo>
                  <a:pt x="2883" y="4678"/>
                  <a:pt x="2930" y="4889"/>
                  <a:pt x="3087" y="4896"/>
                </a:cubicBezTo>
                <a:cubicBezTo>
                  <a:pt x="3126" y="4898"/>
                  <a:pt x="3152" y="4902"/>
                  <a:pt x="3191" y="4900"/>
                </a:cubicBezTo>
                <a:lnTo>
                  <a:pt x="2909" y="3599"/>
                </a:lnTo>
                <a:lnTo>
                  <a:pt x="3573" y="3404"/>
                </a:lnTo>
                <a:cubicBezTo>
                  <a:pt x="3628" y="3389"/>
                  <a:pt x="3611" y="3361"/>
                  <a:pt x="3594" y="3346"/>
                </a:cubicBezTo>
                <a:cubicBezTo>
                  <a:pt x="3632" y="3367"/>
                  <a:pt x="3593" y="3281"/>
                  <a:pt x="3619" y="3296"/>
                </a:cubicBezTo>
                <a:cubicBezTo>
                  <a:pt x="3641" y="3308"/>
                  <a:pt x="3740" y="3246"/>
                  <a:pt x="3769" y="3262"/>
                </a:cubicBezTo>
                <a:cubicBezTo>
                  <a:pt x="3797" y="3279"/>
                  <a:pt x="3732" y="3302"/>
                  <a:pt x="3764" y="3321"/>
                </a:cubicBezTo>
                <a:cubicBezTo>
                  <a:pt x="3797" y="3339"/>
                  <a:pt x="3793" y="3318"/>
                  <a:pt x="3827" y="3337"/>
                </a:cubicBezTo>
                <a:cubicBezTo>
                  <a:pt x="3861" y="3357"/>
                  <a:pt x="3851" y="3328"/>
                  <a:pt x="3860" y="3333"/>
                </a:cubicBezTo>
                <a:cubicBezTo>
                  <a:pt x="3869" y="3339"/>
                  <a:pt x="3863" y="3270"/>
                  <a:pt x="3864" y="3233"/>
                </a:cubicBezTo>
                <a:cubicBezTo>
                  <a:pt x="3866" y="3177"/>
                  <a:pt x="3788" y="3134"/>
                  <a:pt x="3802" y="3142"/>
                </a:cubicBezTo>
                <a:cubicBezTo>
                  <a:pt x="3937" y="3145"/>
                  <a:pt x="3901" y="3216"/>
                  <a:pt x="3893" y="3225"/>
                </a:cubicBezTo>
                <a:cubicBezTo>
                  <a:pt x="3906" y="3232"/>
                  <a:pt x="3993" y="3205"/>
                  <a:pt x="4010" y="3213"/>
                </a:cubicBezTo>
                <a:cubicBezTo>
                  <a:pt x="4084" y="3247"/>
                  <a:pt x="4000" y="3256"/>
                  <a:pt x="3981" y="3254"/>
                </a:cubicBezTo>
                <a:cubicBezTo>
                  <a:pt x="3998" y="3277"/>
                  <a:pt x="4035" y="3263"/>
                  <a:pt x="4055" y="3292"/>
                </a:cubicBezTo>
                <a:cubicBezTo>
                  <a:pt x="4076" y="3320"/>
                  <a:pt x="3997" y="3266"/>
                  <a:pt x="4018" y="3296"/>
                </a:cubicBezTo>
                <a:cubicBezTo>
                  <a:pt x="4039" y="3326"/>
                  <a:pt x="4064" y="3318"/>
                  <a:pt x="4084" y="3346"/>
                </a:cubicBezTo>
                <a:cubicBezTo>
                  <a:pt x="4105" y="3374"/>
                  <a:pt x="3931" y="3327"/>
                  <a:pt x="3947" y="3350"/>
                </a:cubicBezTo>
                <a:cubicBezTo>
                  <a:pt x="3911" y="3362"/>
                  <a:pt x="3896" y="3375"/>
                  <a:pt x="3964" y="3400"/>
                </a:cubicBezTo>
                <a:cubicBezTo>
                  <a:pt x="3963" y="3380"/>
                  <a:pt x="4130" y="3383"/>
                  <a:pt x="4134" y="3412"/>
                </a:cubicBezTo>
                <a:cubicBezTo>
                  <a:pt x="4143" y="3520"/>
                  <a:pt x="4069" y="3475"/>
                  <a:pt x="4159" y="3587"/>
                </a:cubicBezTo>
                <a:cubicBezTo>
                  <a:pt x="4195" y="3625"/>
                  <a:pt x="4228" y="3650"/>
                  <a:pt x="4255" y="3678"/>
                </a:cubicBezTo>
                <a:cubicBezTo>
                  <a:pt x="4281" y="3707"/>
                  <a:pt x="4250" y="3715"/>
                  <a:pt x="4251" y="3715"/>
                </a:cubicBezTo>
                <a:cubicBezTo>
                  <a:pt x="4292" y="3730"/>
                  <a:pt x="4347" y="3774"/>
                  <a:pt x="4388" y="3811"/>
                </a:cubicBezTo>
                <a:cubicBezTo>
                  <a:pt x="4458" y="3873"/>
                  <a:pt x="4526" y="3945"/>
                  <a:pt x="4596" y="4011"/>
                </a:cubicBezTo>
                <a:cubicBezTo>
                  <a:pt x="4654" y="4066"/>
                  <a:pt x="4718" y="4148"/>
                  <a:pt x="4833" y="4119"/>
                </a:cubicBezTo>
                <a:cubicBezTo>
                  <a:pt x="4900" y="4101"/>
                  <a:pt x="4954" y="4080"/>
                  <a:pt x="5024" y="4081"/>
                </a:cubicBezTo>
                <a:cubicBezTo>
                  <a:pt x="5154" y="4084"/>
                  <a:pt x="5276" y="4124"/>
                  <a:pt x="5419" y="4102"/>
                </a:cubicBezTo>
                <a:cubicBezTo>
                  <a:pt x="5507" y="4084"/>
                  <a:pt x="5511" y="3992"/>
                  <a:pt x="5618" y="4090"/>
                </a:cubicBezTo>
                <a:cubicBezTo>
                  <a:pt x="5658" y="4154"/>
                  <a:pt x="5711" y="4147"/>
                  <a:pt x="5793" y="4235"/>
                </a:cubicBezTo>
                <a:cubicBezTo>
                  <a:pt x="5857" y="4304"/>
                  <a:pt x="5863" y="4337"/>
                  <a:pt x="5963" y="4310"/>
                </a:cubicBezTo>
                <a:cubicBezTo>
                  <a:pt x="5976" y="4400"/>
                  <a:pt x="5961" y="4583"/>
                  <a:pt x="6046" y="4642"/>
                </a:cubicBezTo>
                <a:cubicBezTo>
                  <a:pt x="6102" y="4681"/>
                  <a:pt x="6149" y="4629"/>
                  <a:pt x="6183" y="4717"/>
                </a:cubicBezTo>
                <a:cubicBezTo>
                  <a:pt x="6209" y="4785"/>
                  <a:pt x="6234" y="4849"/>
                  <a:pt x="6271" y="4912"/>
                </a:cubicBezTo>
                <a:cubicBezTo>
                  <a:pt x="6331" y="5017"/>
                  <a:pt x="6524" y="4934"/>
                  <a:pt x="6620" y="4937"/>
                </a:cubicBezTo>
                <a:cubicBezTo>
                  <a:pt x="6678" y="4940"/>
                  <a:pt x="6726" y="4994"/>
                  <a:pt x="6715" y="5045"/>
                </a:cubicBezTo>
                <a:cubicBezTo>
                  <a:pt x="6698" y="5133"/>
                  <a:pt x="6843" y="5130"/>
                  <a:pt x="6898" y="5145"/>
                </a:cubicBezTo>
                <a:cubicBezTo>
                  <a:pt x="6893" y="5100"/>
                  <a:pt x="6843" y="5075"/>
                  <a:pt x="6869" y="5033"/>
                </a:cubicBezTo>
                <a:cubicBezTo>
                  <a:pt x="6888" y="5003"/>
                  <a:pt x="6916" y="4956"/>
                  <a:pt x="6956" y="4937"/>
                </a:cubicBezTo>
                <a:cubicBezTo>
                  <a:pt x="6980" y="4926"/>
                  <a:pt x="6945" y="4882"/>
                  <a:pt x="6973" y="4858"/>
                </a:cubicBezTo>
                <a:cubicBezTo>
                  <a:pt x="7129" y="4723"/>
                  <a:pt x="7168" y="4794"/>
                  <a:pt x="7247" y="4651"/>
                </a:cubicBezTo>
                <a:cubicBezTo>
                  <a:pt x="7283" y="4593"/>
                  <a:pt x="7306" y="4643"/>
                  <a:pt x="7343" y="4622"/>
                </a:cubicBezTo>
                <a:cubicBezTo>
                  <a:pt x="7383" y="4598"/>
                  <a:pt x="7405" y="4556"/>
                  <a:pt x="7459" y="4559"/>
                </a:cubicBezTo>
                <a:cubicBezTo>
                  <a:pt x="7368" y="4534"/>
                  <a:pt x="7402" y="4537"/>
                  <a:pt x="7418" y="4472"/>
                </a:cubicBezTo>
                <a:cubicBezTo>
                  <a:pt x="7440" y="4382"/>
                  <a:pt x="7457" y="4395"/>
                  <a:pt x="7517" y="4387"/>
                </a:cubicBezTo>
                <a:cubicBezTo>
                  <a:pt x="7546" y="4383"/>
                  <a:pt x="7574" y="4372"/>
                  <a:pt x="7601" y="4360"/>
                </a:cubicBezTo>
                <a:cubicBezTo>
                  <a:pt x="7690" y="4357"/>
                  <a:pt x="7791" y="4390"/>
                  <a:pt x="7875" y="4418"/>
                </a:cubicBezTo>
                <a:cubicBezTo>
                  <a:pt x="7943" y="4460"/>
                  <a:pt x="7896" y="4447"/>
                  <a:pt x="8029" y="4464"/>
                </a:cubicBezTo>
                <a:cubicBezTo>
                  <a:pt x="8059" y="4476"/>
                  <a:pt x="8098" y="4508"/>
                  <a:pt x="8133" y="4497"/>
                </a:cubicBezTo>
                <a:cubicBezTo>
                  <a:pt x="8086" y="4453"/>
                  <a:pt x="8041" y="4298"/>
                  <a:pt x="8132" y="4266"/>
                </a:cubicBezTo>
                <a:cubicBezTo>
                  <a:pt x="8147" y="4261"/>
                  <a:pt x="8254" y="4230"/>
                  <a:pt x="8241" y="4206"/>
                </a:cubicBezTo>
                <a:cubicBezTo>
                  <a:pt x="8356" y="4244"/>
                  <a:pt x="8739" y="4476"/>
                  <a:pt x="8731" y="4330"/>
                </a:cubicBezTo>
                <a:cubicBezTo>
                  <a:pt x="8730" y="4308"/>
                  <a:pt x="8920" y="4355"/>
                  <a:pt x="8964" y="4331"/>
                </a:cubicBezTo>
                <a:cubicBezTo>
                  <a:pt x="8997" y="4312"/>
                  <a:pt x="9058" y="4307"/>
                  <a:pt x="9097" y="4314"/>
                </a:cubicBezTo>
                <a:cubicBezTo>
                  <a:pt x="9130" y="4320"/>
                  <a:pt x="9151" y="4345"/>
                  <a:pt x="9184" y="4331"/>
                </a:cubicBezTo>
                <a:cubicBezTo>
                  <a:pt x="9217" y="4316"/>
                  <a:pt x="9348" y="4351"/>
                  <a:pt x="9487" y="4339"/>
                </a:cubicBezTo>
                <a:cubicBezTo>
                  <a:pt x="9555" y="4334"/>
                  <a:pt x="9674" y="4380"/>
                  <a:pt x="9728" y="4405"/>
                </a:cubicBezTo>
                <a:cubicBezTo>
                  <a:pt x="9797" y="4437"/>
                  <a:pt x="9809" y="4509"/>
                  <a:pt x="9895" y="4493"/>
                </a:cubicBezTo>
                <a:cubicBezTo>
                  <a:pt x="9958" y="4480"/>
                  <a:pt x="10068" y="4583"/>
                  <a:pt x="10093" y="4622"/>
                </a:cubicBezTo>
                <a:cubicBezTo>
                  <a:pt x="10097" y="4508"/>
                  <a:pt x="9907" y="4377"/>
                  <a:pt x="10103" y="4343"/>
                </a:cubicBezTo>
                <a:cubicBezTo>
                  <a:pt x="10085" y="4327"/>
                  <a:pt x="10062" y="4315"/>
                  <a:pt x="10040" y="4306"/>
                </a:cubicBezTo>
                <a:cubicBezTo>
                  <a:pt x="10059" y="4279"/>
                  <a:pt x="10090" y="4238"/>
                  <a:pt x="10127" y="4264"/>
                </a:cubicBezTo>
                <a:cubicBezTo>
                  <a:pt x="10164" y="4227"/>
                  <a:pt x="10096" y="4211"/>
                  <a:pt x="10082" y="4152"/>
                </a:cubicBezTo>
                <a:cubicBezTo>
                  <a:pt x="10053" y="4038"/>
                  <a:pt x="9845" y="3893"/>
                  <a:pt x="9861" y="3711"/>
                </a:cubicBezTo>
                <a:cubicBezTo>
                  <a:pt x="9868" y="3634"/>
                  <a:pt x="9671" y="3693"/>
                  <a:pt x="9687" y="3620"/>
                </a:cubicBezTo>
                <a:cubicBezTo>
                  <a:pt x="9701" y="3555"/>
                  <a:pt x="9989" y="3538"/>
                  <a:pt x="10090" y="3491"/>
                </a:cubicBezTo>
                <a:cubicBezTo>
                  <a:pt x="10122" y="3476"/>
                  <a:pt x="10189" y="3531"/>
                  <a:pt x="10223" y="3537"/>
                </a:cubicBezTo>
                <a:cubicBezTo>
                  <a:pt x="10265" y="3544"/>
                  <a:pt x="10295" y="3513"/>
                  <a:pt x="10335" y="3533"/>
                </a:cubicBezTo>
                <a:cubicBezTo>
                  <a:pt x="10359" y="3544"/>
                  <a:pt x="10400" y="3573"/>
                  <a:pt x="10406" y="3524"/>
                </a:cubicBezTo>
                <a:cubicBezTo>
                  <a:pt x="10424" y="3379"/>
                  <a:pt x="10257" y="3466"/>
                  <a:pt x="10269" y="3366"/>
                </a:cubicBezTo>
                <a:cubicBezTo>
                  <a:pt x="10305" y="3238"/>
                  <a:pt x="10266" y="3131"/>
                  <a:pt x="10275" y="3063"/>
                </a:cubicBezTo>
                <a:cubicBezTo>
                  <a:pt x="10320" y="2941"/>
                  <a:pt x="10246" y="2809"/>
                  <a:pt x="10339" y="2831"/>
                </a:cubicBezTo>
                <a:cubicBezTo>
                  <a:pt x="10429" y="2860"/>
                  <a:pt x="10488" y="2914"/>
                  <a:pt x="10618" y="2901"/>
                </a:cubicBezTo>
                <a:cubicBezTo>
                  <a:pt x="10664" y="2901"/>
                  <a:pt x="10734" y="2878"/>
                  <a:pt x="10776" y="2918"/>
                </a:cubicBezTo>
                <a:cubicBezTo>
                  <a:pt x="10818" y="2961"/>
                  <a:pt x="10842" y="2945"/>
                  <a:pt x="10884" y="2914"/>
                </a:cubicBezTo>
                <a:cubicBezTo>
                  <a:pt x="10924" y="2883"/>
                  <a:pt x="11040" y="2881"/>
                  <a:pt x="10992" y="2772"/>
                </a:cubicBezTo>
                <a:cubicBezTo>
                  <a:pt x="10938" y="2651"/>
                  <a:pt x="10839" y="2602"/>
                  <a:pt x="10863" y="2452"/>
                </a:cubicBezTo>
                <a:cubicBezTo>
                  <a:pt x="10876" y="2371"/>
                  <a:pt x="10963" y="2418"/>
                  <a:pt x="11024" y="2385"/>
                </a:cubicBezTo>
                <a:cubicBezTo>
                  <a:pt x="11085" y="2358"/>
                  <a:pt x="11104" y="2304"/>
                  <a:pt x="11071" y="2236"/>
                </a:cubicBezTo>
                <a:cubicBezTo>
                  <a:pt x="11025" y="2143"/>
                  <a:pt x="11156" y="2165"/>
                  <a:pt x="11200" y="2165"/>
                </a:cubicBezTo>
                <a:cubicBezTo>
                  <a:pt x="11139" y="2084"/>
                  <a:pt x="11118" y="2139"/>
                  <a:pt x="11058" y="2070"/>
                </a:cubicBezTo>
                <a:cubicBezTo>
                  <a:pt x="11034" y="2042"/>
                  <a:pt x="11012" y="2011"/>
                  <a:pt x="10984" y="2011"/>
                </a:cubicBezTo>
                <a:cubicBezTo>
                  <a:pt x="10931" y="2012"/>
                  <a:pt x="10955" y="1978"/>
                  <a:pt x="10950" y="1949"/>
                </a:cubicBezTo>
                <a:cubicBezTo>
                  <a:pt x="10941" y="1892"/>
                  <a:pt x="10875" y="1953"/>
                  <a:pt x="10863" y="1970"/>
                </a:cubicBezTo>
                <a:cubicBezTo>
                  <a:pt x="10854" y="1983"/>
                  <a:pt x="10842" y="2048"/>
                  <a:pt x="10780" y="2011"/>
                </a:cubicBezTo>
                <a:cubicBezTo>
                  <a:pt x="10741" y="1981"/>
                  <a:pt x="10609" y="2004"/>
                  <a:pt x="10543" y="1974"/>
                </a:cubicBezTo>
                <a:cubicBezTo>
                  <a:pt x="10525" y="1950"/>
                  <a:pt x="10507" y="1937"/>
                  <a:pt x="10485" y="1916"/>
                </a:cubicBezTo>
                <a:cubicBezTo>
                  <a:pt x="10439" y="1871"/>
                  <a:pt x="10439" y="1817"/>
                  <a:pt x="10369" y="1795"/>
                </a:cubicBezTo>
                <a:cubicBezTo>
                  <a:pt x="10308" y="1777"/>
                  <a:pt x="10212" y="1780"/>
                  <a:pt x="10173" y="1729"/>
                </a:cubicBezTo>
                <a:cubicBezTo>
                  <a:pt x="10105" y="1637"/>
                  <a:pt x="9949" y="1480"/>
                  <a:pt x="9787" y="1504"/>
                </a:cubicBezTo>
                <a:cubicBezTo>
                  <a:pt x="9762" y="1509"/>
                  <a:pt x="9768" y="1529"/>
                  <a:pt x="9745" y="1534"/>
                </a:cubicBezTo>
                <a:cubicBezTo>
                  <a:pt x="9732" y="1536"/>
                  <a:pt x="9710" y="1536"/>
                  <a:pt x="9699" y="1546"/>
                </a:cubicBezTo>
                <a:cubicBezTo>
                  <a:pt x="9619" y="1618"/>
                  <a:pt x="9617" y="1562"/>
                  <a:pt x="9575" y="1600"/>
                </a:cubicBezTo>
                <a:cubicBezTo>
                  <a:pt x="9557" y="1616"/>
                  <a:pt x="9508" y="1566"/>
                  <a:pt x="9471" y="1583"/>
                </a:cubicBezTo>
                <a:cubicBezTo>
                  <a:pt x="9322" y="1644"/>
                  <a:pt x="9361" y="1502"/>
                  <a:pt x="9275" y="1521"/>
                </a:cubicBezTo>
                <a:cubicBezTo>
                  <a:pt x="9194" y="1537"/>
                  <a:pt x="9247" y="1482"/>
                  <a:pt x="9221" y="1450"/>
                </a:cubicBezTo>
                <a:cubicBezTo>
                  <a:pt x="9211" y="1441"/>
                  <a:pt x="9215" y="1442"/>
                  <a:pt x="9180" y="1438"/>
                </a:cubicBezTo>
                <a:cubicBezTo>
                  <a:pt x="9128" y="1426"/>
                  <a:pt x="9153" y="1399"/>
                  <a:pt x="9072" y="1413"/>
                </a:cubicBezTo>
                <a:cubicBezTo>
                  <a:pt x="9053" y="1430"/>
                  <a:pt x="9013" y="1413"/>
                  <a:pt x="9043" y="1480"/>
                </a:cubicBezTo>
                <a:cubicBezTo>
                  <a:pt x="9076" y="1556"/>
                  <a:pt x="8936" y="1536"/>
                  <a:pt x="8989" y="1588"/>
                </a:cubicBezTo>
                <a:cubicBezTo>
                  <a:pt x="8880" y="1564"/>
                  <a:pt x="8776" y="1393"/>
                  <a:pt x="8694" y="1317"/>
                </a:cubicBezTo>
                <a:cubicBezTo>
                  <a:pt x="8516" y="1149"/>
                  <a:pt x="8136" y="781"/>
                  <a:pt x="7937" y="669"/>
                </a:cubicBezTo>
                <a:cubicBezTo>
                  <a:pt x="7801" y="592"/>
                  <a:pt x="7652" y="539"/>
                  <a:pt x="7526" y="445"/>
                </a:cubicBezTo>
                <a:cubicBezTo>
                  <a:pt x="7538" y="438"/>
                  <a:pt x="7556" y="440"/>
                  <a:pt x="7570" y="441"/>
                </a:cubicBezTo>
                <a:cubicBezTo>
                  <a:pt x="7615" y="443"/>
                  <a:pt x="7631" y="375"/>
                  <a:pt x="7584" y="361"/>
                </a:cubicBezTo>
                <a:cubicBezTo>
                  <a:pt x="7591" y="350"/>
                  <a:pt x="7600" y="339"/>
                  <a:pt x="7609" y="328"/>
                </a:cubicBezTo>
                <a:cubicBezTo>
                  <a:pt x="7571" y="342"/>
                  <a:pt x="7560" y="347"/>
                  <a:pt x="7522" y="361"/>
                </a:cubicBezTo>
                <a:cubicBezTo>
                  <a:pt x="7500" y="370"/>
                  <a:pt x="7483" y="363"/>
                  <a:pt x="7463" y="370"/>
                </a:cubicBezTo>
                <a:cubicBezTo>
                  <a:pt x="7425" y="389"/>
                  <a:pt x="7424" y="439"/>
                  <a:pt x="7268" y="453"/>
                </a:cubicBezTo>
                <a:cubicBezTo>
                  <a:pt x="7307" y="498"/>
                  <a:pt x="7219" y="534"/>
                  <a:pt x="7189" y="544"/>
                </a:cubicBezTo>
                <a:cubicBezTo>
                  <a:pt x="7126" y="567"/>
                  <a:pt x="7080" y="574"/>
                  <a:pt x="7085" y="661"/>
                </a:cubicBezTo>
                <a:cubicBezTo>
                  <a:pt x="7064" y="661"/>
                  <a:pt x="7054" y="637"/>
                  <a:pt x="7031" y="623"/>
                </a:cubicBezTo>
                <a:cubicBezTo>
                  <a:pt x="6999" y="610"/>
                  <a:pt x="6992" y="640"/>
                  <a:pt x="6952" y="607"/>
                </a:cubicBezTo>
                <a:cubicBezTo>
                  <a:pt x="6892" y="603"/>
                  <a:pt x="6867" y="636"/>
                  <a:pt x="6828" y="673"/>
                </a:cubicBezTo>
                <a:cubicBezTo>
                  <a:pt x="6829" y="647"/>
                  <a:pt x="6749" y="634"/>
                  <a:pt x="6749" y="594"/>
                </a:cubicBezTo>
                <a:cubicBezTo>
                  <a:pt x="6749" y="563"/>
                  <a:pt x="6788" y="524"/>
                  <a:pt x="6844" y="532"/>
                </a:cubicBezTo>
                <a:cubicBezTo>
                  <a:pt x="6844" y="496"/>
                  <a:pt x="6825" y="474"/>
                  <a:pt x="6803" y="457"/>
                </a:cubicBezTo>
                <a:cubicBezTo>
                  <a:pt x="6749" y="602"/>
                  <a:pt x="6547" y="347"/>
                  <a:pt x="6503" y="470"/>
                </a:cubicBezTo>
                <a:cubicBezTo>
                  <a:pt x="6527" y="459"/>
                  <a:pt x="6552" y="470"/>
                  <a:pt x="6566" y="490"/>
                </a:cubicBezTo>
                <a:cubicBezTo>
                  <a:pt x="6541" y="490"/>
                  <a:pt x="6516" y="497"/>
                  <a:pt x="6499" y="515"/>
                </a:cubicBezTo>
                <a:cubicBezTo>
                  <a:pt x="6481" y="475"/>
                  <a:pt x="6445" y="467"/>
                  <a:pt x="6487" y="436"/>
                </a:cubicBezTo>
                <a:cubicBezTo>
                  <a:pt x="6436" y="433"/>
                  <a:pt x="6401" y="372"/>
                  <a:pt x="6358" y="353"/>
                </a:cubicBezTo>
                <a:cubicBezTo>
                  <a:pt x="6351" y="379"/>
                  <a:pt x="6363" y="404"/>
                  <a:pt x="6387" y="416"/>
                </a:cubicBezTo>
                <a:cubicBezTo>
                  <a:pt x="6367" y="419"/>
                  <a:pt x="6303" y="385"/>
                  <a:pt x="6287" y="411"/>
                </a:cubicBezTo>
                <a:cubicBezTo>
                  <a:pt x="6256" y="442"/>
                  <a:pt x="6238" y="453"/>
                  <a:pt x="6217" y="440"/>
                </a:cubicBezTo>
                <a:cubicBezTo>
                  <a:pt x="6154" y="404"/>
                  <a:pt x="6123" y="459"/>
                  <a:pt x="6067" y="391"/>
                </a:cubicBezTo>
                <a:cubicBezTo>
                  <a:pt x="6152" y="384"/>
                  <a:pt x="6048" y="294"/>
                  <a:pt x="6088" y="253"/>
                </a:cubicBezTo>
                <a:cubicBezTo>
                  <a:pt x="5936" y="174"/>
                  <a:pt x="6014" y="185"/>
                  <a:pt x="5943" y="100"/>
                </a:cubicBezTo>
                <a:cubicBezTo>
                  <a:pt x="5921" y="74"/>
                  <a:pt x="5830" y="0"/>
                  <a:pt x="5788" y="71"/>
                </a:cubicBezTo>
                <a:cubicBezTo>
                  <a:pt x="5750" y="137"/>
                  <a:pt x="5596" y="34"/>
                  <a:pt x="5572" y="29"/>
                </a:cubicBezTo>
                <a:cubicBezTo>
                  <a:pt x="5538" y="22"/>
                  <a:pt x="5517" y="21"/>
                  <a:pt x="5485" y="17"/>
                </a:cubicBezTo>
                <a:cubicBezTo>
                  <a:pt x="5459" y="34"/>
                  <a:pt x="5404" y="1"/>
                  <a:pt x="5373" y="0"/>
                </a:cubicBezTo>
                <a:close/>
                <a:moveTo>
                  <a:pt x="8066" y="2955"/>
                </a:moveTo>
                <a:cubicBezTo>
                  <a:pt x="8080" y="2979"/>
                  <a:pt x="8173" y="2997"/>
                  <a:pt x="8207" y="2992"/>
                </a:cubicBezTo>
                <a:cubicBezTo>
                  <a:pt x="8246" y="2987"/>
                  <a:pt x="8301" y="2941"/>
                  <a:pt x="8340" y="2959"/>
                </a:cubicBezTo>
                <a:cubicBezTo>
                  <a:pt x="8366" y="2971"/>
                  <a:pt x="8393" y="2965"/>
                  <a:pt x="8419" y="2972"/>
                </a:cubicBezTo>
                <a:cubicBezTo>
                  <a:pt x="8447" y="2979"/>
                  <a:pt x="8452" y="3008"/>
                  <a:pt x="8477" y="3017"/>
                </a:cubicBezTo>
                <a:cubicBezTo>
                  <a:pt x="8504" y="3028"/>
                  <a:pt x="8519" y="3010"/>
                  <a:pt x="8544" y="3013"/>
                </a:cubicBezTo>
                <a:cubicBezTo>
                  <a:pt x="8567" y="3016"/>
                  <a:pt x="8672" y="3077"/>
                  <a:pt x="8610" y="3013"/>
                </a:cubicBezTo>
                <a:cubicBezTo>
                  <a:pt x="8635" y="3031"/>
                  <a:pt x="8668" y="3013"/>
                  <a:pt x="8689" y="3038"/>
                </a:cubicBezTo>
                <a:cubicBezTo>
                  <a:pt x="8726" y="3079"/>
                  <a:pt x="8749" y="2984"/>
                  <a:pt x="8906" y="3026"/>
                </a:cubicBezTo>
                <a:cubicBezTo>
                  <a:pt x="8955" y="3039"/>
                  <a:pt x="8996" y="3063"/>
                  <a:pt x="9043" y="3075"/>
                </a:cubicBezTo>
                <a:cubicBezTo>
                  <a:pt x="9041" y="3055"/>
                  <a:pt x="9040" y="3034"/>
                  <a:pt x="9039" y="3013"/>
                </a:cubicBezTo>
                <a:cubicBezTo>
                  <a:pt x="9066" y="3020"/>
                  <a:pt x="9069" y="3004"/>
                  <a:pt x="9088" y="2992"/>
                </a:cubicBezTo>
                <a:cubicBezTo>
                  <a:pt x="9115" y="2976"/>
                  <a:pt x="9158" y="3012"/>
                  <a:pt x="9184" y="3017"/>
                </a:cubicBezTo>
                <a:cubicBezTo>
                  <a:pt x="9162" y="3009"/>
                  <a:pt x="9142" y="2993"/>
                  <a:pt x="9134" y="2972"/>
                </a:cubicBezTo>
                <a:cubicBezTo>
                  <a:pt x="9164" y="2970"/>
                  <a:pt x="9293" y="2948"/>
                  <a:pt x="9275" y="3021"/>
                </a:cubicBezTo>
                <a:cubicBezTo>
                  <a:pt x="9273" y="3031"/>
                  <a:pt x="9258" y="3034"/>
                  <a:pt x="9251" y="3038"/>
                </a:cubicBezTo>
                <a:cubicBezTo>
                  <a:pt x="9233" y="3048"/>
                  <a:pt x="9251" y="3072"/>
                  <a:pt x="9246" y="3088"/>
                </a:cubicBezTo>
                <a:cubicBezTo>
                  <a:pt x="9231" y="3139"/>
                  <a:pt x="9060" y="3090"/>
                  <a:pt x="9088" y="3146"/>
                </a:cubicBezTo>
                <a:cubicBezTo>
                  <a:pt x="9063" y="3111"/>
                  <a:pt x="9026" y="3138"/>
                  <a:pt x="8993" y="3138"/>
                </a:cubicBezTo>
                <a:cubicBezTo>
                  <a:pt x="8955" y="3138"/>
                  <a:pt x="8928" y="3105"/>
                  <a:pt x="8889" y="3105"/>
                </a:cubicBezTo>
                <a:cubicBezTo>
                  <a:pt x="8842" y="3105"/>
                  <a:pt x="8802" y="3066"/>
                  <a:pt x="8756" y="3071"/>
                </a:cubicBezTo>
                <a:cubicBezTo>
                  <a:pt x="8694" y="3079"/>
                  <a:pt x="8653" y="3080"/>
                  <a:pt x="8590" y="3071"/>
                </a:cubicBezTo>
                <a:cubicBezTo>
                  <a:pt x="8552" y="3066"/>
                  <a:pt x="8205" y="3093"/>
                  <a:pt x="8245" y="3013"/>
                </a:cubicBezTo>
                <a:cubicBezTo>
                  <a:pt x="8176" y="3015"/>
                  <a:pt x="8260" y="3053"/>
                  <a:pt x="8212" y="3071"/>
                </a:cubicBezTo>
                <a:cubicBezTo>
                  <a:pt x="8181" y="3083"/>
                  <a:pt x="8164" y="3112"/>
                  <a:pt x="8137" y="3084"/>
                </a:cubicBezTo>
                <a:cubicBezTo>
                  <a:pt x="8131" y="3107"/>
                  <a:pt x="8119" y="3115"/>
                  <a:pt x="8099" y="3125"/>
                </a:cubicBezTo>
                <a:cubicBezTo>
                  <a:pt x="8081" y="3134"/>
                  <a:pt x="8089" y="3185"/>
                  <a:pt x="8087" y="3200"/>
                </a:cubicBezTo>
                <a:cubicBezTo>
                  <a:pt x="8076" y="3269"/>
                  <a:pt x="7950" y="3209"/>
                  <a:pt x="7975" y="3275"/>
                </a:cubicBezTo>
                <a:cubicBezTo>
                  <a:pt x="7986" y="3306"/>
                  <a:pt x="7992" y="3354"/>
                  <a:pt x="7991" y="3387"/>
                </a:cubicBezTo>
                <a:cubicBezTo>
                  <a:pt x="7981" y="3395"/>
                  <a:pt x="7972" y="3404"/>
                  <a:pt x="7962" y="3412"/>
                </a:cubicBezTo>
                <a:cubicBezTo>
                  <a:pt x="7955" y="3477"/>
                  <a:pt x="8058" y="3530"/>
                  <a:pt x="8029" y="3599"/>
                </a:cubicBezTo>
                <a:cubicBezTo>
                  <a:pt x="7996" y="3615"/>
                  <a:pt x="7993" y="3580"/>
                  <a:pt x="7987" y="3558"/>
                </a:cubicBezTo>
                <a:cubicBezTo>
                  <a:pt x="7971" y="3500"/>
                  <a:pt x="7796" y="3435"/>
                  <a:pt x="7767" y="3387"/>
                </a:cubicBezTo>
                <a:cubicBezTo>
                  <a:pt x="7751" y="3361"/>
                  <a:pt x="7793" y="3328"/>
                  <a:pt x="7758" y="3304"/>
                </a:cubicBezTo>
                <a:cubicBezTo>
                  <a:pt x="7806" y="3321"/>
                  <a:pt x="7810" y="3249"/>
                  <a:pt x="7788" y="3225"/>
                </a:cubicBezTo>
                <a:cubicBezTo>
                  <a:pt x="7739" y="3171"/>
                  <a:pt x="7835" y="3173"/>
                  <a:pt x="7867" y="3171"/>
                </a:cubicBezTo>
                <a:cubicBezTo>
                  <a:pt x="7797" y="3138"/>
                  <a:pt x="7910" y="3057"/>
                  <a:pt x="7946" y="3046"/>
                </a:cubicBezTo>
                <a:cubicBezTo>
                  <a:pt x="7986" y="3034"/>
                  <a:pt x="7947" y="2998"/>
                  <a:pt x="7975" y="2976"/>
                </a:cubicBezTo>
                <a:cubicBezTo>
                  <a:pt x="8002" y="2953"/>
                  <a:pt x="8039" y="2985"/>
                  <a:pt x="8066" y="2955"/>
                </a:cubicBezTo>
                <a:close/>
                <a:moveTo>
                  <a:pt x="4047" y="2976"/>
                </a:moveTo>
                <a:cubicBezTo>
                  <a:pt x="4128" y="2966"/>
                  <a:pt x="4112" y="3005"/>
                  <a:pt x="4130" y="3042"/>
                </a:cubicBezTo>
                <a:cubicBezTo>
                  <a:pt x="4150" y="3083"/>
                  <a:pt x="4219" y="3097"/>
                  <a:pt x="4259" y="3084"/>
                </a:cubicBezTo>
                <a:cubicBezTo>
                  <a:pt x="4301" y="3070"/>
                  <a:pt x="4303" y="3138"/>
                  <a:pt x="4271" y="3154"/>
                </a:cubicBezTo>
                <a:cubicBezTo>
                  <a:pt x="4244" y="3169"/>
                  <a:pt x="4206" y="3212"/>
                  <a:pt x="4168" y="3196"/>
                </a:cubicBezTo>
                <a:cubicBezTo>
                  <a:pt x="4178" y="3180"/>
                  <a:pt x="4175" y="3168"/>
                  <a:pt x="4163" y="3154"/>
                </a:cubicBezTo>
                <a:cubicBezTo>
                  <a:pt x="4136" y="3116"/>
                  <a:pt x="4151" y="3112"/>
                  <a:pt x="4109" y="3129"/>
                </a:cubicBezTo>
                <a:cubicBezTo>
                  <a:pt x="4075" y="3144"/>
                  <a:pt x="4057" y="3108"/>
                  <a:pt x="4026" y="3105"/>
                </a:cubicBezTo>
                <a:cubicBezTo>
                  <a:pt x="3999" y="3102"/>
                  <a:pt x="3979" y="3117"/>
                  <a:pt x="3951" y="3105"/>
                </a:cubicBezTo>
                <a:cubicBezTo>
                  <a:pt x="3918" y="3089"/>
                  <a:pt x="3899" y="3047"/>
                  <a:pt x="3935" y="3021"/>
                </a:cubicBezTo>
                <a:cubicBezTo>
                  <a:pt x="3995" y="2979"/>
                  <a:pt x="4005" y="3037"/>
                  <a:pt x="4030" y="3075"/>
                </a:cubicBezTo>
                <a:cubicBezTo>
                  <a:pt x="4034" y="3061"/>
                  <a:pt x="4036" y="3045"/>
                  <a:pt x="4035" y="3030"/>
                </a:cubicBezTo>
                <a:cubicBezTo>
                  <a:pt x="4067" y="3046"/>
                  <a:pt x="4099" y="3051"/>
                  <a:pt x="4122" y="3017"/>
                </a:cubicBezTo>
                <a:cubicBezTo>
                  <a:pt x="4098" y="3006"/>
                  <a:pt x="4063" y="3000"/>
                  <a:pt x="4047" y="297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3" name="꙱ Jordan (The Hashemite Kingdom of Jordan) (JO) (H)">
            <a:extLst>
              <a:ext uri="{FF2B5EF4-FFF2-40B4-BE49-F238E27FC236}">
                <a16:creationId xmlns:a16="http://schemas.microsoft.com/office/drawing/2014/main" id="{0C766291-334E-4611-AC54-6DF89999330F}"/>
              </a:ext>
            </a:extLst>
          </p:cNvPr>
          <p:cNvSpPr>
            <a:spLocks/>
          </p:cNvSpPr>
          <p:nvPr/>
        </p:nvSpPr>
        <p:spPr bwMode="auto">
          <a:xfrm>
            <a:off x="5269510" y="1399584"/>
            <a:ext cx="105165" cy="124286"/>
          </a:xfrm>
          <a:custGeom>
            <a:avLst/>
            <a:gdLst>
              <a:gd name="T0" fmla="*/ 1051 w 1267"/>
              <a:gd name="T1" fmla="*/ 0 h 1503"/>
              <a:gd name="T2" fmla="*/ 1164 w 1267"/>
              <a:gd name="T3" fmla="*/ 312 h 1503"/>
              <a:gd name="T4" fmla="*/ 1166 w 1267"/>
              <a:gd name="T5" fmla="*/ 368 h 1503"/>
              <a:gd name="T6" fmla="*/ 1192 w 1267"/>
              <a:gd name="T7" fmla="*/ 442 h 1503"/>
              <a:gd name="T8" fmla="*/ 583 w 1267"/>
              <a:gd name="T9" fmla="*/ 670 h 1503"/>
              <a:gd name="T10" fmla="*/ 929 w 1267"/>
              <a:gd name="T11" fmla="*/ 1031 h 1503"/>
              <a:gd name="T12" fmla="*/ 782 w 1267"/>
              <a:gd name="T13" fmla="*/ 1169 h 1503"/>
              <a:gd name="T14" fmla="*/ 616 w 1267"/>
              <a:gd name="T15" fmla="*/ 1231 h 1503"/>
              <a:gd name="T16" fmla="*/ 345 w 1267"/>
              <a:gd name="T17" fmla="*/ 1488 h 1503"/>
              <a:gd name="T18" fmla="*/ 8 w 1267"/>
              <a:gd name="T19" fmla="*/ 1429 h 1503"/>
              <a:gd name="T20" fmla="*/ 7 w 1267"/>
              <a:gd name="T21" fmla="*/ 1431 h 1503"/>
              <a:gd name="T22" fmla="*/ 6 w 1267"/>
              <a:gd name="T23" fmla="*/ 1431 h 1503"/>
              <a:gd name="T24" fmla="*/ 41 w 1267"/>
              <a:gd name="T25" fmla="*/ 1138 h 1503"/>
              <a:gd name="T26" fmla="*/ 107 w 1267"/>
              <a:gd name="T27" fmla="*/ 831 h 1503"/>
              <a:gd name="T28" fmla="*/ 103 w 1267"/>
              <a:gd name="T29" fmla="*/ 694 h 1503"/>
              <a:gd name="T30" fmla="*/ 121 w 1267"/>
              <a:gd name="T31" fmla="*/ 562 h 1503"/>
              <a:gd name="T32" fmla="*/ 110 w 1267"/>
              <a:gd name="T33" fmla="*/ 282 h 1503"/>
              <a:gd name="T34" fmla="*/ 245 w 1267"/>
              <a:gd name="T35" fmla="*/ 260 h 1503"/>
              <a:gd name="T36" fmla="*/ 476 w 1267"/>
              <a:gd name="T37" fmla="*/ 365 h 1503"/>
              <a:gd name="T38" fmla="*/ 741 w 1267"/>
              <a:gd name="T39" fmla="*/ 202 h 1503"/>
              <a:gd name="T40" fmla="*/ 1051 w 1267"/>
              <a:gd name="T41" fmla="*/ 0 h 1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67" h="1503">
                <a:moveTo>
                  <a:pt x="1051" y="0"/>
                </a:moveTo>
                <a:cubicBezTo>
                  <a:pt x="1084" y="105"/>
                  <a:pt x="1127" y="207"/>
                  <a:pt x="1164" y="312"/>
                </a:cubicBezTo>
                <a:cubicBezTo>
                  <a:pt x="1129" y="316"/>
                  <a:pt x="1151" y="358"/>
                  <a:pt x="1166" y="368"/>
                </a:cubicBezTo>
                <a:cubicBezTo>
                  <a:pt x="1204" y="393"/>
                  <a:pt x="1267" y="364"/>
                  <a:pt x="1192" y="442"/>
                </a:cubicBezTo>
                <a:cubicBezTo>
                  <a:pt x="939" y="577"/>
                  <a:pt x="797" y="626"/>
                  <a:pt x="583" y="670"/>
                </a:cubicBezTo>
                <a:cubicBezTo>
                  <a:pt x="693" y="795"/>
                  <a:pt x="808" y="916"/>
                  <a:pt x="929" y="1031"/>
                </a:cubicBezTo>
                <a:cubicBezTo>
                  <a:pt x="836" y="1062"/>
                  <a:pt x="770" y="1017"/>
                  <a:pt x="782" y="1169"/>
                </a:cubicBezTo>
                <a:cubicBezTo>
                  <a:pt x="787" y="1236"/>
                  <a:pt x="666" y="1223"/>
                  <a:pt x="616" y="1231"/>
                </a:cubicBezTo>
                <a:cubicBezTo>
                  <a:pt x="484" y="1252"/>
                  <a:pt x="486" y="1457"/>
                  <a:pt x="345" y="1488"/>
                </a:cubicBezTo>
                <a:cubicBezTo>
                  <a:pt x="274" y="1503"/>
                  <a:pt x="79" y="1451"/>
                  <a:pt x="8" y="1429"/>
                </a:cubicBezTo>
                <a:lnTo>
                  <a:pt x="7" y="1431"/>
                </a:lnTo>
                <a:lnTo>
                  <a:pt x="6" y="1431"/>
                </a:lnTo>
                <a:cubicBezTo>
                  <a:pt x="0" y="1331"/>
                  <a:pt x="40" y="1237"/>
                  <a:pt x="41" y="1138"/>
                </a:cubicBezTo>
                <a:cubicBezTo>
                  <a:pt x="42" y="1024"/>
                  <a:pt x="93" y="939"/>
                  <a:pt x="107" y="831"/>
                </a:cubicBezTo>
                <a:cubicBezTo>
                  <a:pt x="113" y="786"/>
                  <a:pt x="99" y="740"/>
                  <a:pt x="103" y="694"/>
                </a:cubicBezTo>
                <a:cubicBezTo>
                  <a:pt x="106" y="651"/>
                  <a:pt x="120" y="604"/>
                  <a:pt x="121" y="562"/>
                </a:cubicBezTo>
                <a:cubicBezTo>
                  <a:pt x="125" y="474"/>
                  <a:pt x="114" y="372"/>
                  <a:pt x="110" y="282"/>
                </a:cubicBezTo>
                <a:cubicBezTo>
                  <a:pt x="108" y="207"/>
                  <a:pt x="202" y="230"/>
                  <a:pt x="245" y="260"/>
                </a:cubicBezTo>
                <a:cubicBezTo>
                  <a:pt x="316" y="309"/>
                  <a:pt x="381" y="383"/>
                  <a:pt x="476" y="365"/>
                </a:cubicBezTo>
                <a:cubicBezTo>
                  <a:pt x="573" y="346"/>
                  <a:pt x="661" y="255"/>
                  <a:pt x="741" y="202"/>
                </a:cubicBezTo>
                <a:cubicBezTo>
                  <a:pt x="843" y="134"/>
                  <a:pt x="944" y="59"/>
                  <a:pt x="1051" y="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4" name="꙱ Japan (JP) (H)">
            <a:extLst>
              <a:ext uri="{FF2B5EF4-FFF2-40B4-BE49-F238E27FC236}">
                <a16:creationId xmlns:a16="http://schemas.microsoft.com/office/drawing/2014/main" id="{66C98A71-3C97-4B90-9985-7C15F241346D}"/>
              </a:ext>
            </a:extLst>
          </p:cNvPr>
          <p:cNvSpPr>
            <a:spLocks noEditPoints="1"/>
          </p:cNvSpPr>
          <p:nvPr/>
        </p:nvSpPr>
        <p:spPr bwMode="auto">
          <a:xfrm>
            <a:off x="7526971" y="1044652"/>
            <a:ext cx="316690" cy="623819"/>
          </a:xfrm>
          <a:custGeom>
            <a:avLst/>
            <a:gdLst>
              <a:gd name="T0" fmla="*/ 3566 w 3845"/>
              <a:gd name="T1" fmla="*/ 3798 h 7550"/>
              <a:gd name="T2" fmla="*/ 2719 w 3845"/>
              <a:gd name="T3" fmla="*/ 2723 h 7550"/>
              <a:gd name="T4" fmla="*/ 2244 w 3845"/>
              <a:gd name="T5" fmla="*/ 1159 h 7550"/>
              <a:gd name="T6" fmla="*/ 2241 w 3845"/>
              <a:gd name="T7" fmla="*/ 147 h 7550"/>
              <a:gd name="T8" fmla="*/ 2292 w 3845"/>
              <a:gd name="T9" fmla="*/ 761 h 7550"/>
              <a:gd name="T10" fmla="*/ 2537 w 3845"/>
              <a:gd name="T11" fmla="*/ 1394 h 7550"/>
              <a:gd name="T12" fmla="*/ 2488 w 3845"/>
              <a:gd name="T13" fmla="*/ 1146 h 7550"/>
              <a:gd name="T14" fmla="*/ 3366 w 3845"/>
              <a:gd name="T15" fmla="*/ 1166 h 7550"/>
              <a:gd name="T16" fmla="*/ 3803 w 3845"/>
              <a:gd name="T17" fmla="*/ 767 h 7550"/>
              <a:gd name="T18" fmla="*/ 3456 w 3845"/>
              <a:gd name="T19" fmla="*/ 411 h 7550"/>
              <a:gd name="T20" fmla="*/ 2367 w 3845"/>
              <a:gd name="T21" fmla="*/ 82 h 7550"/>
              <a:gd name="T22" fmla="*/ 2078 w 3845"/>
              <a:gd name="T23" fmla="*/ 93 h 7550"/>
              <a:gd name="T24" fmla="*/ 2028 w 3845"/>
              <a:gd name="T25" fmla="*/ 63 h 7550"/>
              <a:gd name="T26" fmla="*/ 1615 w 3845"/>
              <a:gd name="T27" fmla="*/ 5208 h 7550"/>
              <a:gd name="T28" fmla="*/ 1615 w 3845"/>
              <a:gd name="T29" fmla="*/ 4018 h 7550"/>
              <a:gd name="T30" fmla="*/ 1710 w 3845"/>
              <a:gd name="T31" fmla="*/ 4365 h 7550"/>
              <a:gd name="T32" fmla="*/ 2221 w 3845"/>
              <a:gd name="T33" fmla="*/ 4338 h 7550"/>
              <a:gd name="T34" fmla="*/ 1915 w 3845"/>
              <a:gd name="T35" fmla="*/ 3988 h 7550"/>
              <a:gd name="T36" fmla="*/ 1594 w 3845"/>
              <a:gd name="T37" fmla="*/ 4015 h 7550"/>
              <a:gd name="T38" fmla="*/ 1511 w 3845"/>
              <a:gd name="T39" fmla="*/ 3249 h 7550"/>
              <a:gd name="T40" fmla="*/ 1494 w 3845"/>
              <a:gd name="T41" fmla="*/ 5345 h 7550"/>
              <a:gd name="T42" fmla="*/ 1220 w 3845"/>
              <a:gd name="T43" fmla="*/ 4606 h 7550"/>
              <a:gd name="T44" fmla="*/ 1550 w 3845"/>
              <a:gd name="T45" fmla="*/ 3950 h 7550"/>
              <a:gd name="T46" fmla="*/ 1835 w 3845"/>
              <a:gd name="T47" fmla="*/ 3908 h 7550"/>
              <a:gd name="T48" fmla="*/ 2412 w 3845"/>
              <a:gd name="T49" fmla="*/ 3854 h 7550"/>
              <a:gd name="T50" fmla="*/ 2671 w 3845"/>
              <a:gd name="T51" fmla="*/ 4278 h 7550"/>
              <a:gd name="T52" fmla="*/ 2778 w 3845"/>
              <a:gd name="T53" fmla="*/ 3722 h 7550"/>
              <a:gd name="T54" fmla="*/ 3242 w 3845"/>
              <a:gd name="T55" fmla="*/ 3866 h 7550"/>
              <a:gd name="T56" fmla="*/ 3418 w 3845"/>
              <a:gd name="T57" fmla="*/ 3655 h 7550"/>
              <a:gd name="T58" fmla="*/ 3785 w 3845"/>
              <a:gd name="T59" fmla="*/ 3640 h 7550"/>
              <a:gd name="T60" fmla="*/ 3658 w 3845"/>
              <a:gd name="T61" fmla="*/ 2994 h 7550"/>
              <a:gd name="T62" fmla="*/ 3489 w 3845"/>
              <a:gd name="T63" fmla="*/ 2077 h 7550"/>
              <a:gd name="T64" fmla="*/ 2933 w 3845"/>
              <a:gd name="T65" fmla="*/ 1494 h 7550"/>
              <a:gd name="T66" fmla="*/ 2699 w 3845"/>
              <a:gd name="T67" fmla="*/ 1500 h 7550"/>
              <a:gd name="T68" fmla="*/ 2924 w 3845"/>
              <a:gd name="T69" fmla="*/ 2064 h 7550"/>
              <a:gd name="T70" fmla="*/ 2529 w 3845"/>
              <a:gd name="T71" fmla="*/ 3063 h 7550"/>
              <a:gd name="T72" fmla="*/ 2448 w 3845"/>
              <a:gd name="T73" fmla="*/ 3124 h 7550"/>
              <a:gd name="T74" fmla="*/ 2198 w 3845"/>
              <a:gd name="T75" fmla="*/ 3516 h 7550"/>
              <a:gd name="T76" fmla="*/ 1609 w 3845"/>
              <a:gd name="T77" fmla="*/ 3530 h 7550"/>
              <a:gd name="T78" fmla="*/ 1045 w 3845"/>
              <a:gd name="T79" fmla="*/ 4223 h 7550"/>
              <a:gd name="T80" fmla="*/ 1039 w 3845"/>
              <a:gd name="T81" fmla="*/ 4496 h 7550"/>
              <a:gd name="T82" fmla="*/ 1138 w 3845"/>
              <a:gd name="T83" fmla="*/ 4570 h 7550"/>
              <a:gd name="T84" fmla="*/ 1247 w 3845"/>
              <a:gd name="T85" fmla="*/ 4878 h 7550"/>
              <a:gd name="T86" fmla="*/ 1377 w 3845"/>
              <a:gd name="T87" fmla="*/ 4911 h 7550"/>
              <a:gd name="T88" fmla="*/ 1618 w 3845"/>
              <a:gd name="T89" fmla="*/ 5010 h 7550"/>
              <a:gd name="T90" fmla="*/ 1539 w 3845"/>
              <a:gd name="T91" fmla="*/ 4363 h 7550"/>
              <a:gd name="T92" fmla="*/ 1089 w 3845"/>
              <a:gd name="T93" fmla="*/ 4908 h 7550"/>
              <a:gd name="T94" fmla="*/ 1089 w 3845"/>
              <a:gd name="T95" fmla="*/ 4635 h 7550"/>
              <a:gd name="T96" fmla="*/ 834 w 3845"/>
              <a:gd name="T97" fmla="*/ 4324 h 7550"/>
              <a:gd name="T98" fmla="*/ 730 w 3845"/>
              <a:gd name="T99" fmla="*/ 4395 h 7550"/>
              <a:gd name="T100" fmla="*/ 727 w 3845"/>
              <a:gd name="T101" fmla="*/ 4552 h 7550"/>
              <a:gd name="T102" fmla="*/ 644 w 3845"/>
              <a:gd name="T103" fmla="*/ 3994 h 7550"/>
              <a:gd name="T104" fmla="*/ 1371 w 3845"/>
              <a:gd name="T105" fmla="*/ 6164 h 7550"/>
              <a:gd name="T106" fmla="*/ 1286 w 3845"/>
              <a:gd name="T107" fmla="*/ 6253 h 7550"/>
              <a:gd name="T108" fmla="*/ 1075 w 3845"/>
              <a:gd name="T109" fmla="*/ 6904 h 7550"/>
              <a:gd name="T110" fmla="*/ 1075 w 3845"/>
              <a:gd name="T111" fmla="*/ 6904 h 7550"/>
              <a:gd name="T112" fmla="*/ 499 w 3845"/>
              <a:gd name="T113" fmla="*/ 7376 h 7550"/>
              <a:gd name="T114" fmla="*/ 107 w 3845"/>
              <a:gd name="T115" fmla="*/ 7488 h 7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45" h="7550">
                <a:moveTo>
                  <a:pt x="18" y="7500"/>
                </a:moveTo>
                <a:cubicBezTo>
                  <a:pt x="8" y="7515"/>
                  <a:pt x="2" y="7531"/>
                  <a:pt x="0" y="7548"/>
                </a:cubicBezTo>
                <a:cubicBezTo>
                  <a:pt x="21" y="7550"/>
                  <a:pt x="40" y="7547"/>
                  <a:pt x="59" y="7539"/>
                </a:cubicBezTo>
                <a:cubicBezTo>
                  <a:pt x="56" y="7516"/>
                  <a:pt x="41" y="7502"/>
                  <a:pt x="18" y="7500"/>
                </a:cubicBezTo>
                <a:close/>
                <a:moveTo>
                  <a:pt x="3566" y="3798"/>
                </a:moveTo>
                <a:cubicBezTo>
                  <a:pt x="3554" y="3825"/>
                  <a:pt x="3563" y="3835"/>
                  <a:pt x="3592" y="3828"/>
                </a:cubicBezTo>
                <a:cubicBezTo>
                  <a:pt x="3584" y="3817"/>
                  <a:pt x="3575" y="3807"/>
                  <a:pt x="3566" y="3798"/>
                </a:cubicBezTo>
                <a:close/>
                <a:moveTo>
                  <a:pt x="2719" y="2551"/>
                </a:moveTo>
                <a:cubicBezTo>
                  <a:pt x="2688" y="2562"/>
                  <a:pt x="2650" y="2630"/>
                  <a:pt x="2694" y="2650"/>
                </a:cubicBezTo>
                <a:cubicBezTo>
                  <a:pt x="2733" y="2668"/>
                  <a:pt x="2726" y="2680"/>
                  <a:pt x="2719" y="2723"/>
                </a:cubicBezTo>
                <a:cubicBezTo>
                  <a:pt x="2775" y="2722"/>
                  <a:pt x="2808" y="2647"/>
                  <a:pt x="2736" y="2620"/>
                </a:cubicBezTo>
                <a:cubicBezTo>
                  <a:pt x="2721" y="2612"/>
                  <a:pt x="2725" y="2566"/>
                  <a:pt x="2719" y="2551"/>
                </a:cubicBezTo>
                <a:close/>
                <a:moveTo>
                  <a:pt x="2244" y="1159"/>
                </a:moveTo>
                <a:cubicBezTo>
                  <a:pt x="2243" y="1183"/>
                  <a:pt x="2257" y="1195"/>
                  <a:pt x="2280" y="1191"/>
                </a:cubicBezTo>
                <a:cubicBezTo>
                  <a:pt x="2282" y="1166"/>
                  <a:pt x="2270" y="1153"/>
                  <a:pt x="2244" y="1159"/>
                </a:cubicBezTo>
                <a:close/>
                <a:moveTo>
                  <a:pt x="2289" y="3884"/>
                </a:moveTo>
                <a:cubicBezTo>
                  <a:pt x="2244" y="3882"/>
                  <a:pt x="2216" y="3973"/>
                  <a:pt x="2248" y="4000"/>
                </a:cubicBezTo>
                <a:cubicBezTo>
                  <a:pt x="2309" y="4050"/>
                  <a:pt x="2287" y="3900"/>
                  <a:pt x="2289" y="3884"/>
                </a:cubicBezTo>
                <a:close/>
                <a:moveTo>
                  <a:pt x="2170" y="22"/>
                </a:moveTo>
                <a:cubicBezTo>
                  <a:pt x="2196" y="64"/>
                  <a:pt x="2202" y="113"/>
                  <a:pt x="2241" y="147"/>
                </a:cubicBezTo>
                <a:cubicBezTo>
                  <a:pt x="2298" y="199"/>
                  <a:pt x="2365" y="252"/>
                  <a:pt x="2399" y="323"/>
                </a:cubicBezTo>
                <a:cubicBezTo>
                  <a:pt x="2429" y="384"/>
                  <a:pt x="2465" y="453"/>
                  <a:pt x="2488" y="518"/>
                </a:cubicBezTo>
                <a:cubicBezTo>
                  <a:pt x="2510" y="579"/>
                  <a:pt x="2447" y="604"/>
                  <a:pt x="2491" y="656"/>
                </a:cubicBezTo>
                <a:cubicBezTo>
                  <a:pt x="2536" y="711"/>
                  <a:pt x="2641" y="839"/>
                  <a:pt x="2495" y="822"/>
                </a:cubicBezTo>
                <a:cubicBezTo>
                  <a:pt x="2429" y="815"/>
                  <a:pt x="2355" y="760"/>
                  <a:pt x="2292" y="761"/>
                </a:cubicBezTo>
                <a:cubicBezTo>
                  <a:pt x="2254" y="763"/>
                  <a:pt x="2298" y="822"/>
                  <a:pt x="2310" y="831"/>
                </a:cubicBezTo>
                <a:cubicBezTo>
                  <a:pt x="2346" y="855"/>
                  <a:pt x="2382" y="867"/>
                  <a:pt x="2374" y="919"/>
                </a:cubicBezTo>
                <a:cubicBezTo>
                  <a:pt x="2360" y="1013"/>
                  <a:pt x="2256" y="960"/>
                  <a:pt x="2299" y="1083"/>
                </a:cubicBezTo>
                <a:cubicBezTo>
                  <a:pt x="2332" y="1177"/>
                  <a:pt x="2429" y="1172"/>
                  <a:pt x="2487" y="1240"/>
                </a:cubicBezTo>
                <a:cubicBezTo>
                  <a:pt x="2524" y="1283"/>
                  <a:pt x="2505" y="1346"/>
                  <a:pt x="2537" y="1394"/>
                </a:cubicBezTo>
                <a:cubicBezTo>
                  <a:pt x="2589" y="1470"/>
                  <a:pt x="2606" y="1420"/>
                  <a:pt x="2666" y="1396"/>
                </a:cubicBezTo>
                <a:cubicBezTo>
                  <a:pt x="2626" y="1364"/>
                  <a:pt x="2666" y="1325"/>
                  <a:pt x="2703" y="1318"/>
                </a:cubicBezTo>
                <a:cubicBezTo>
                  <a:pt x="2713" y="1316"/>
                  <a:pt x="2838" y="1350"/>
                  <a:pt x="2807" y="1298"/>
                </a:cubicBezTo>
                <a:cubicBezTo>
                  <a:pt x="2784" y="1261"/>
                  <a:pt x="2701" y="1240"/>
                  <a:pt x="2665" y="1215"/>
                </a:cubicBezTo>
                <a:cubicBezTo>
                  <a:pt x="2612" y="1178"/>
                  <a:pt x="2542" y="1184"/>
                  <a:pt x="2488" y="1146"/>
                </a:cubicBezTo>
                <a:cubicBezTo>
                  <a:pt x="2439" y="1112"/>
                  <a:pt x="2409" y="977"/>
                  <a:pt x="2558" y="1053"/>
                </a:cubicBezTo>
                <a:cubicBezTo>
                  <a:pt x="2589" y="1069"/>
                  <a:pt x="2616" y="1099"/>
                  <a:pt x="2647" y="1111"/>
                </a:cubicBezTo>
                <a:cubicBezTo>
                  <a:pt x="2681" y="1125"/>
                  <a:pt x="2722" y="1047"/>
                  <a:pt x="2753" y="1030"/>
                </a:cubicBezTo>
                <a:cubicBezTo>
                  <a:pt x="2855" y="971"/>
                  <a:pt x="2993" y="1102"/>
                  <a:pt x="3084" y="1135"/>
                </a:cubicBezTo>
                <a:cubicBezTo>
                  <a:pt x="3133" y="1153"/>
                  <a:pt x="3458" y="1341"/>
                  <a:pt x="3366" y="1166"/>
                </a:cubicBezTo>
                <a:cubicBezTo>
                  <a:pt x="3337" y="1111"/>
                  <a:pt x="3331" y="1070"/>
                  <a:pt x="3355" y="1010"/>
                </a:cubicBezTo>
                <a:cubicBezTo>
                  <a:pt x="3405" y="882"/>
                  <a:pt x="3484" y="878"/>
                  <a:pt x="3607" y="909"/>
                </a:cubicBezTo>
                <a:cubicBezTo>
                  <a:pt x="3552" y="840"/>
                  <a:pt x="3736" y="919"/>
                  <a:pt x="3676" y="838"/>
                </a:cubicBezTo>
                <a:cubicBezTo>
                  <a:pt x="3705" y="826"/>
                  <a:pt x="3736" y="817"/>
                  <a:pt x="3768" y="823"/>
                </a:cubicBezTo>
                <a:cubicBezTo>
                  <a:pt x="3764" y="797"/>
                  <a:pt x="3779" y="776"/>
                  <a:pt x="3803" y="767"/>
                </a:cubicBezTo>
                <a:cubicBezTo>
                  <a:pt x="3764" y="722"/>
                  <a:pt x="3766" y="781"/>
                  <a:pt x="3738" y="795"/>
                </a:cubicBezTo>
                <a:cubicBezTo>
                  <a:pt x="3721" y="803"/>
                  <a:pt x="3690" y="766"/>
                  <a:pt x="3684" y="761"/>
                </a:cubicBezTo>
                <a:cubicBezTo>
                  <a:pt x="3671" y="749"/>
                  <a:pt x="3562" y="647"/>
                  <a:pt x="3643" y="684"/>
                </a:cubicBezTo>
                <a:cubicBezTo>
                  <a:pt x="3585" y="658"/>
                  <a:pt x="3519" y="645"/>
                  <a:pt x="3507" y="572"/>
                </a:cubicBezTo>
                <a:cubicBezTo>
                  <a:pt x="3499" y="524"/>
                  <a:pt x="3512" y="434"/>
                  <a:pt x="3456" y="411"/>
                </a:cubicBezTo>
                <a:cubicBezTo>
                  <a:pt x="3447" y="457"/>
                  <a:pt x="3435" y="539"/>
                  <a:pt x="3381" y="556"/>
                </a:cubicBezTo>
                <a:cubicBezTo>
                  <a:pt x="3316" y="577"/>
                  <a:pt x="3216" y="476"/>
                  <a:pt x="3180" y="518"/>
                </a:cubicBezTo>
                <a:cubicBezTo>
                  <a:pt x="3168" y="482"/>
                  <a:pt x="3142" y="484"/>
                  <a:pt x="3111" y="489"/>
                </a:cubicBezTo>
                <a:cubicBezTo>
                  <a:pt x="3069" y="497"/>
                  <a:pt x="3061" y="465"/>
                  <a:pt x="3025" y="452"/>
                </a:cubicBezTo>
                <a:cubicBezTo>
                  <a:pt x="2635" y="301"/>
                  <a:pt x="2692" y="282"/>
                  <a:pt x="2367" y="82"/>
                </a:cubicBezTo>
                <a:cubicBezTo>
                  <a:pt x="2329" y="58"/>
                  <a:pt x="2281" y="16"/>
                  <a:pt x="2236" y="7"/>
                </a:cubicBezTo>
                <a:cubicBezTo>
                  <a:pt x="2203" y="0"/>
                  <a:pt x="2206" y="49"/>
                  <a:pt x="2170" y="22"/>
                </a:cubicBezTo>
                <a:close/>
                <a:moveTo>
                  <a:pt x="2078" y="93"/>
                </a:moveTo>
                <a:cubicBezTo>
                  <a:pt x="2076" y="129"/>
                  <a:pt x="2114" y="147"/>
                  <a:pt x="2141" y="123"/>
                </a:cubicBezTo>
                <a:cubicBezTo>
                  <a:pt x="2123" y="107"/>
                  <a:pt x="2102" y="97"/>
                  <a:pt x="2078" y="93"/>
                </a:cubicBezTo>
                <a:close/>
                <a:moveTo>
                  <a:pt x="2105" y="3893"/>
                </a:moveTo>
                <a:cubicBezTo>
                  <a:pt x="2083" y="3881"/>
                  <a:pt x="2064" y="3891"/>
                  <a:pt x="2051" y="3911"/>
                </a:cubicBezTo>
                <a:cubicBezTo>
                  <a:pt x="2072" y="3930"/>
                  <a:pt x="2125" y="3937"/>
                  <a:pt x="2105" y="3893"/>
                </a:cubicBezTo>
                <a:close/>
                <a:moveTo>
                  <a:pt x="1981" y="22"/>
                </a:moveTo>
                <a:cubicBezTo>
                  <a:pt x="1962" y="18"/>
                  <a:pt x="2018" y="59"/>
                  <a:pt x="2028" y="63"/>
                </a:cubicBezTo>
                <a:cubicBezTo>
                  <a:pt x="2021" y="42"/>
                  <a:pt x="2003" y="26"/>
                  <a:pt x="1981" y="22"/>
                </a:cubicBezTo>
                <a:close/>
                <a:moveTo>
                  <a:pt x="1743" y="3976"/>
                </a:moveTo>
                <a:cubicBezTo>
                  <a:pt x="1720" y="3972"/>
                  <a:pt x="1720" y="3982"/>
                  <a:pt x="1743" y="4006"/>
                </a:cubicBezTo>
                <a:cubicBezTo>
                  <a:pt x="1743" y="3996"/>
                  <a:pt x="1743" y="3986"/>
                  <a:pt x="1743" y="3976"/>
                </a:cubicBezTo>
                <a:close/>
                <a:moveTo>
                  <a:pt x="1615" y="5208"/>
                </a:moveTo>
                <a:cubicBezTo>
                  <a:pt x="1582" y="5226"/>
                  <a:pt x="1586" y="5378"/>
                  <a:pt x="1636" y="5360"/>
                </a:cubicBezTo>
                <a:cubicBezTo>
                  <a:pt x="1615" y="5311"/>
                  <a:pt x="1641" y="5256"/>
                  <a:pt x="1615" y="5208"/>
                </a:cubicBezTo>
                <a:close/>
                <a:moveTo>
                  <a:pt x="1615" y="4018"/>
                </a:moveTo>
                <a:cubicBezTo>
                  <a:pt x="1587" y="4034"/>
                  <a:pt x="1606" y="4054"/>
                  <a:pt x="1633" y="4048"/>
                </a:cubicBezTo>
                <a:cubicBezTo>
                  <a:pt x="1627" y="4038"/>
                  <a:pt x="1621" y="4028"/>
                  <a:pt x="1615" y="4018"/>
                </a:cubicBezTo>
                <a:close/>
                <a:moveTo>
                  <a:pt x="1680" y="4211"/>
                </a:moveTo>
                <a:cubicBezTo>
                  <a:pt x="1659" y="4260"/>
                  <a:pt x="1602" y="4272"/>
                  <a:pt x="1571" y="4312"/>
                </a:cubicBezTo>
                <a:cubicBezTo>
                  <a:pt x="1608" y="4314"/>
                  <a:pt x="1631" y="4280"/>
                  <a:pt x="1663" y="4267"/>
                </a:cubicBezTo>
                <a:cubicBezTo>
                  <a:pt x="1669" y="4284"/>
                  <a:pt x="1683" y="4336"/>
                  <a:pt x="1709" y="4334"/>
                </a:cubicBezTo>
                <a:cubicBezTo>
                  <a:pt x="1742" y="4332"/>
                  <a:pt x="1755" y="4356"/>
                  <a:pt x="1710" y="4365"/>
                </a:cubicBezTo>
                <a:cubicBezTo>
                  <a:pt x="1744" y="4376"/>
                  <a:pt x="1744" y="4468"/>
                  <a:pt x="1789" y="4462"/>
                </a:cubicBezTo>
                <a:cubicBezTo>
                  <a:pt x="1829" y="4457"/>
                  <a:pt x="1835" y="4504"/>
                  <a:pt x="1867" y="4517"/>
                </a:cubicBezTo>
                <a:cubicBezTo>
                  <a:pt x="1899" y="4529"/>
                  <a:pt x="1933" y="4510"/>
                  <a:pt x="1959" y="4537"/>
                </a:cubicBezTo>
                <a:cubicBezTo>
                  <a:pt x="1897" y="4494"/>
                  <a:pt x="1935" y="4376"/>
                  <a:pt x="1960" y="4323"/>
                </a:cubicBezTo>
                <a:cubicBezTo>
                  <a:pt x="2024" y="4186"/>
                  <a:pt x="2137" y="4286"/>
                  <a:pt x="2221" y="4338"/>
                </a:cubicBezTo>
                <a:cubicBezTo>
                  <a:pt x="2229" y="4307"/>
                  <a:pt x="2220" y="4275"/>
                  <a:pt x="2229" y="4243"/>
                </a:cubicBezTo>
                <a:cubicBezTo>
                  <a:pt x="2241" y="4206"/>
                  <a:pt x="2276" y="4182"/>
                  <a:pt x="2296" y="4150"/>
                </a:cubicBezTo>
                <a:cubicBezTo>
                  <a:pt x="2314" y="4119"/>
                  <a:pt x="2235" y="4037"/>
                  <a:pt x="2233" y="3994"/>
                </a:cubicBezTo>
                <a:cubicBezTo>
                  <a:pt x="2164" y="4008"/>
                  <a:pt x="2118" y="3961"/>
                  <a:pt x="2054" y="3949"/>
                </a:cubicBezTo>
                <a:cubicBezTo>
                  <a:pt x="2000" y="3940"/>
                  <a:pt x="1954" y="4011"/>
                  <a:pt x="1915" y="3988"/>
                </a:cubicBezTo>
                <a:cubicBezTo>
                  <a:pt x="1969" y="4037"/>
                  <a:pt x="1942" y="4070"/>
                  <a:pt x="1882" y="4086"/>
                </a:cubicBezTo>
                <a:cubicBezTo>
                  <a:pt x="1796" y="4110"/>
                  <a:pt x="1807" y="4052"/>
                  <a:pt x="1728" y="4039"/>
                </a:cubicBezTo>
                <a:cubicBezTo>
                  <a:pt x="1721" y="4078"/>
                  <a:pt x="1723" y="4197"/>
                  <a:pt x="1680" y="4211"/>
                </a:cubicBezTo>
                <a:close/>
                <a:moveTo>
                  <a:pt x="1585" y="3985"/>
                </a:moveTo>
                <a:cubicBezTo>
                  <a:pt x="1551" y="3997"/>
                  <a:pt x="1554" y="4007"/>
                  <a:pt x="1594" y="4015"/>
                </a:cubicBezTo>
                <a:cubicBezTo>
                  <a:pt x="1591" y="4005"/>
                  <a:pt x="1588" y="3995"/>
                  <a:pt x="1585" y="3985"/>
                </a:cubicBezTo>
                <a:close/>
                <a:moveTo>
                  <a:pt x="1615" y="4113"/>
                </a:moveTo>
                <a:cubicBezTo>
                  <a:pt x="1606" y="4094"/>
                  <a:pt x="1565" y="4121"/>
                  <a:pt x="1556" y="4125"/>
                </a:cubicBezTo>
                <a:cubicBezTo>
                  <a:pt x="1576" y="4124"/>
                  <a:pt x="1596" y="4120"/>
                  <a:pt x="1615" y="4113"/>
                </a:cubicBezTo>
                <a:close/>
                <a:moveTo>
                  <a:pt x="1511" y="3249"/>
                </a:moveTo>
                <a:cubicBezTo>
                  <a:pt x="1487" y="3261"/>
                  <a:pt x="1484" y="3295"/>
                  <a:pt x="1514" y="3302"/>
                </a:cubicBezTo>
                <a:cubicBezTo>
                  <a:pt x="1563" y="3313"/>
                  <a:pt x="1537" y="3259"/>
                  <a:pt x="1511" y="3249"/>
                </a:cubicBezTo>
                <a:close/>
                <a:moveTo>
                  <a:pt x="1494" y="5345"/>
                </a:moveTo>
                <a:cubicBezTo>
                  <a:pt x="1441" y="5354"/>
                  <a:pt x="1484" y="5415"/>
                  <a:pt x="1515" y="5421"/>
                </a:cubicBezTo>
                <a:cubicBezTo>
                  <a:pt x="1577" y="5433"/>
                  <a:pt x="1534" y="5352"/>
                  <a:pt x="1494" y="5345"/>
                </a:cubicBezTo>
                <a:close/>
                <a:moveTo>
                  <a:pt x="1482" y="3320"/>
                </a:moveTo>
                <a:cubicBezTo>
                  <a:pt x="1455" y="3317"/>
                  <a:pt x="1451" y="3328"/>
                  <a:pt x="1470" y="3353"/>
                </a:cubicBezTo>
                <a:cubicBezTo>
                  <a:pt x="1474" y="3342"/>
                  <a:pt x="1478" y="3331"/>
                  <a:pt x="1482" y="3320"/>
                </a:cubicBezTo>
                <a:close/>
                <a:moveTo>
                  <a:pt x="1158" y="4626"/>
                </a:moveTo>
                <a:cubicBezTo>
                  <a:pt x="1165" y="4664"/>
                  <a:pt x="1219" y="4633"/>
                  <a:pt x="1220" y="4606"/>
                </a:cubicBezTo>
                <a:cubicBezTo>
                  <a:pt x="1196" y="4598"/>
                  <a:pt x="1173" y="4607"/>
                  <a:pt x="1158" y="4626"/>
                </a:cubicBezTo>
                <a:close/>
                <a:moveTo>
                  <a:pt x="1164" y="4102"/>
                </a:moveTo>
                <a:cubicBezTo>
                  <a:pt x="1170" y="4047"/>
                  <a:pt x="1249" y="4108"/>
                  <a:pt x="1295" y="4092"/>
                </a:cubicBezTo>
                <a:cubicBezTo>
                  <a:pt x="1392" y="4058"/>
                  <a:pt x="1456" y="4081"/>
                  <a:pt x="1544" y="4134"/>
                </a:cubicBezTo>
                <a:cubicBezTo>
                  <a:pt x="1512" y="4109"/>
                  <a:pt x="1491" y="3954"/>
                  <a:pt x="1550" y="3950"/>
                </a:cubicBezTo>
                <a:cubicBezTo>
                  <a:pt x="1583" y="3947"/>
                  <a:pt x="1598" y="3990"/>
                  <a:pt x="1628" y="3999"/>
                </a:cubicBezTo>
                <a:cubicBezTo>
                  <a:pt x="1649" y="4005"/>
                  <a:pt x="1746" y="3956"/>
                  <a:pt x="1761" y="3941"/>
                </a:cubicBezTo>
                <a:cubicBezTo>
                  <a:pt x="1761" y="3956"/>
                  <a:pt x="1767" y="3965"/>
                  <a:pt x="1780" y="3968"/>
                </a:cubicBezTo>
                <a:cubicBezTo>
                  <a:pt x="1789" y="3957"/>
                  <a:pt x="1790" y="3945"/>
                  <a:pt x="1784" y="3932"/>
                </a:cubicBezTo>
                <a:cubicBezTo>
                  <a:pt x="1809" y="3949"/>
                  <a:pt x="1838" y="3943"/>
                  <a:pt x="1835" y="3908"/>
                </a:cubicBezTo>
                <a:cubicBezTo>
                  <a:pt x="1869" y="3928"/>
                  <a:pt x="1897" y="3889"/>
                  <a:pt x="1933" y="3902"/>
                </a:cubicBezTo>
                <a:cubicBezTo>
                  <a:pt x="1984" y="3921"/>
                  <a:pt x="2022" y="3852"/>
                  <a:pt x="1962" y="3869"/>
                </a:cubicBezTo>
                <a:cubicBezTo>
                  <a:pt x="2017" y="3851"/>
                  <a:pt x="2067" y="3820"/>
                  <a:pt x="2124" y="3810"/>
                </a:cubicBezTo>
                <a:cubicBezTo>
                  <a:pt x="2186" y="3799"/>
                  <a:pt x="2234" y="3858"/>
                  <a:pt x="2291" y="3847"/>
                </a:cubicBezTo>
                <a:cubicBezTo>
                  <a:pt x="2333" y="3839"/>
                  <a:pt x="2380" y="3799"/>
                  <a:pt x="2412" y="3854"/>
                </a:cubicBezTo>
                <a:cubicBezTo>
                  <a:pt x="2437" y="3899"/>
                  <a:pt x="2386" y="3955"/>
                  <a:pt x="2348" y="3973"/>
                </a:cubicBezTo>
                <a:cubicBezTo>
                  <a:pt x="2381" y="3998"/>
                  <a:pt x="2408" y="4031"/>
                  <a:pt x="2403" y="4074"/>
                </a:cubicBezTo>
                <a:cubicBezTo>
                  <a:pt x="2399" y="4123"/>
                  <a:pt x="2456" y="4145"/>
                  <a:pt x="2491" y="4162"/>
                </a:cubicBezTo>
                <a:cubicBezTo>
                  <a:pt x="2528" y="4180"/>
                  <a:pt x="2540" y="4226"/>
                  <a:pt x="2580" y="4240"/>
                </a:cubicBezTo>
                <a:cubicBezTo>
                  <a:pt x="2611" y="4252"/>
                  <a:pt x="2639" y="4270"/>
                  <a:pt x="2671" y="4278"/>
                </a:cubicBezTo>
                <a:cubicBezTo>
                  <a:pt x="2723" y="4292"/>
                  <a:pt x="2734" y="4025"/>
                  <a:pt x="2759" y="4004"/>
                </a:cubicBezTo>
                <a:cubicBezTo>
                  <a:pt x="2797" y="3970"/>
                  <a:pt x="2853" y="3998"/>
                  <a:pt x="2895" y="3976"/>
                </a:cubicBezTo>
                <a:cubicBezTo>
                  <a:pt x="2857" y="3928"/>
                  <a:pt x="2829" y="3899"/>
                  <a:pt x="2773" y="3873"/>
                </a:cubicBezTo>
                <a:cubicBezTo>
                  <a:pt x="2705" y="3842"/>
                  <a:pt x="2729" y="3811"/>
                  <a:pt x="2729" y="3750"/>
                </a:cubicBezTo>
                <a:cubicBezTo>
                  <a:pt x="2728" y="3722"/>
                  <a:pt x="2754" y="3670"/>
                  <a:pt x="2778" y="3722"/>
                </a:cubicBezTo>
                <a:cubicBezTo>
                  <a:pt x="2793" y="3753"/>
                  <a:pt x="2785" y="3824"/>
                  <a:pt x="2838" y="3813"/>
                </a:cubicBezTo>
                <a:cubicBezTo>
                  <a:pt x="2820" y="3797"/>
                  <a:pt x="2815" y="3777"/>
                  <a:pt x="2823" y="3754"/>
                </a:cubicBezTo>
                <a:cubicBezTo>
                  <a:pt x="2841" y="3833"/>
                  <a:pt x="2937" y="3763"/>
                  <a:pt x="2954" y="3825"/>
                </a:cubicBezTo>
                <a:cubicBezTo>
                  <a:pt x="2931" y="3831"/>
                  <a:pt x="2915" y="3848"/>
                  <a:pt x="2915" y="3872"/>
                </a:cubicBezTo>
                <a:cubicBezTo>
                  <a:pt x="3016" y="3813"/>
                  <a:pt x="3135" y="3850"/>
                  <a:pt x="3242" y="3866"/>
                </a:cubicBezTo>
                <a:cubicBezTo>
                  <a:pt x="3172" y="3800"/>
                  <a:pt x="3288" y="3608"/>
                  <a:pt x="3376" y="3715"/>
                </a:cubicBezTo>
                <a:cubicBezTo>
                  <a:pt x="3365" y="3719"/>
                  <a:pt x="3354" y="3723"/>
                  <a:pt x="3343" y="3727"/>
                </a:cubicBezTo>
                <a:cubicBezTo>
                  <a:pt x="3367" y="3762"/>
                  <a:pt x="3361" y="3837"/>
                  <a:pt x="3408" y="3855"/>
                </a:cubicBezTo>
                <a:cubicBezTo>
                  <a:pt x="3459" y="3873"/>
                  <a:pt x="3469" y="3794"/>
                  <a:pt x="3466" y="3762"/>
                </a:cubicBezTo>
                <a:cubicBezTo>
                  <a:pt x="3462" y="3721"/>
                  <a:pt x="3422" y="3696"/>
                  <a:pt x="3418" y="3655"/>
                </a:cubicBezTo>
                <a:cubicBezTo>
                  <a:pt x="3409" y="3570"/>
                  <a:pt x="3553" y="3636"/>
                  <a:pt x="3578" y="3662"/>
                </a:cubicBezTo>
                <a:cubicBezTo>
                  <a:pt x="3601" y="3624"/>
                  <a:pt x="3479" y="3554"/>
                  <a:pt x="3560" y="3537"/>
                </a:cubicBezTo>
                <a:cubicBezTo>
                  <a:pt x="3515" y="3483"/>
                  <a:pt x="3682" y="3461"/>
                  <a:pt x="3636" y="3562"/>
                </a:cubicBezTo>
                <a:cubicBezTo>
                  <a:pt x="3624" y="3588"/>
                  <a:pt x="3619" y="3744"/>
                  <a:pt x="3665" y="3756"/>
                </a:cubicBezTo>
                <a:cubicBezTo>
                  <a:pt x="3683" y="3761"/>
                  <a:pt x="3785" y="3663"/>
                  <a:pt x="3785" y="3640"/>
                </a:cubicBezTo>
                <a:cubicBezTo>
                  <a:pt x="3786" y="3606"/>
                  <a:pt x="3760" y="3582"/>
                  <a:pt x="3759" y="3550"/>
                </a:cubicBezTo>
                <a:cubicBezTo>
                  <a:pt x="3757" y="3499"/>
                  <a:pt x="3809" y="3480"/>
                  <a:pt x="3845" y="3460"/>
                </a:cubicBezTo>
                <a:cubicBezTo>
                  <a:pt x="3713" y="3374"/>
                  <a:pt x="3629" y="3226"/>
                  <a:pt x="3632" y="3067"/>
                </a:cubicBezTo>
                <a:cubicBezTo>
                  <a:pt x="3633" y="3041"/>
                  <a:pt x="3637" y="3043"/>
                  <a:pt x="3658" y="3033"/>
                </a:cubicBezTo>
                <a:cubicBezTo>
                  <a:pt x="3677" y="3025"/>
                  <a:pt x="3658" y="3007"/>
                  <a:pt x="3658" y="2994"/>
                </a:cubicBezTo>
                <a:cubicBezTo>
                  <a:pt x="3651" y="2874"/>
                  <a:pt x="3550" y="2779"/>
                  <a:pt x="3491" y="2683"/>
                </a:cubicBezTo>
                <a:cubicBezTo>
                  <a:pt x="3422" y="2571"/>
                  <a:pt x="3476" y="2471"/>
                  <a:pt x="3601" y="2551"/>
                </a:cubicBezTo>
                <a:cubicBezTo>
                  <a:pt x="3555" y="2502"/>
                  <a:pt x="3466" y="2294"/>
                  <a:pt x="3560" y="2275"/>
                </a:cubicBezTo>
                <a:cubicBezTo>
                  <a:pt x="3527" y="2249"/>
                  <a:pt x="3553" y="2197"/>
                  <a:pt x="3529" y="2164"/>
                </a:cubicBezTo>
                <a:cubicBezTo>
                  <a:pt x="3510" y="2137"/>
                  <a:pt x="3512" y="2105"/>
                  <a:pt x="3489" y="2077"/>
                </a:cubicBezTo>
                <a:cubicBezTo>
                  <a:pt x="3463" y="2044"/>
                  <a:pt x="3451" y="2002"/>
                  <a:pt x="3424" y="1968"/>
                </a:cubicBezTo>
                <a:cubicBezTo>
                  <a:pt x="3399" y="1938"/>
                  <a:pt x="3374" y="1925"/>
                  <a:pt x="3355" y="1892"/>
                </a:cubicBezTo>
                <a:cubicBezTo>
                  <a:pt x="3284" y="1771"/>
                  <a:pt x="3080" y="1780"/>
                  <a:pt x="2993" y="1450"/>
                </a:cubicBezTo>
                <a:cubicBezTo>
                  <a:pt x="2948" y="1491"/>
                  <a:pt x="2841" y="1384"/>
                  <a:pt x="2814" y="1430"/>
                </a:cubicBezTo>
                <a:cubicBezTo>
                  <a:pt x="2773" y="1497"/>
                  <a:pt x="2914" y="1589"/>
                  <a:pt x="2933" y="1494"/>
                </a:cubicBezTo>
                <a:cubicBezTo>
                  <a:pt x="2979" y="1516"/>
                  <a:pt x="3029" y="1587"/>
                  <a:pt x="2996" y="1637"/>
                </a:cubicBezTo>
                <a:cubicBezTo>
                  <a:pt x="2967" y="1618"/>
                  <a:pt x="2935" y="1603"/>
                  <a:pt x="2904" y="1589"/>
                </a:cubicBezTo>
                <a:cubicBezTo>
                  <a:pt x="2917" y="1610"/>
                  <a:pt x="2917" y="1631"/>
                  <a:pt x="2904" y="1652"/>
                </a:cubicBezTo>
                <a:cubicBezTo>
                  <a:pt x="2854" y="1639"/>
                  <a:pt x="2838" y="1586"/>
                  <a:pt x="2809" y="1551"/>
                </a:cubicBezTo>
                <a:cubicBezTo>
                  <a:pt x="2777" y="1514"/>
                  <a:pt x="2734" y="1528"/>
                  <a:pt x="2699" y="1500"/>
                </a:cubicBezTo>
                <a:cubicBezTo>
                  <a:pt x="2698" y="1543"/>
                  <a:pt x="2787" y="1634"/>
                  <a:pt x="2748" y="1667"/>
                </a:cubicBezTo>
                <a:cubicBezTo>
                  <a:pt x="2728" y="1685"/>
                  <a:pt x="2656" y="1703"/>
                  <a:pt x="2697" y="1744"/>
                </a:cubicBezTo>
                <a:cubicBezTo>
                  <a:pt x="2729" y="1776"/>
                  <a:pt x="2790" y="1818"/>
                  <a:pt x="2803" y="1859"/>
                </a:cubicBezTo>
                <a:cubicBezTo>
                  <a:pt x="2815" y="1896"/>
                  <a:pt x="2817" y="1985"/>
                  <a:pt x="2755" y="1943"/>
                </a:cubicBezTo>
                <a:cubicBezTo>
                  <a:pt x="2780" y="2030"/>
                  <a:pt x="2829" y="1907"/>
                  <a:pt x="2924" y="2064"/>
                </a:cubicBezTo>
                <a:cubicBezTo>
                  <a:pt x="2978" y="2152"/>
                  <a:pt x="2994" y="2306"/>
                  <a:pt x="2980" y="2406"/>
                </a:cubicBezTo>
                <a:cubicBezTo>
                  <a:pt x="2969" y="2484"/>
                  <a:pt x="3046" y="2619"/>
                  <a:pt x="2963" y="2665"/>
                </a:cubicBezTo>
                <a:cubicBezTo>
                  <a:pt x="2868" y="2718"/>
                  <a:pt x="2915" y="2809"/>
                  <a:pt x="2867" y="2898"/>
                </a:cubicBezTo>
                <a:cubicBezTo>
                  <a:pt x="2828" y="2971"/>
                  <a:pt x="2741" y="2974"/>
                  <a:pt x="2677" y="3017"/>
                </a:cubicBezTo>
                <a:cubicBezTo>
                  <a:pt x="2637" y="3043"/>
                  <a:pt x="2588" y="3165"/>
                  <a:pt x="2529" y="3063"/>
                </a:cubicBezTo>
                <a:cubicBezTo>
                  <a:pt x="2513" y="3035"/>
                  <a:pt x="2519" y="2996"/>
                  <a:pt x="2479" y="2989"/>
                </a:cubicBezTo>
                <a:cubicBezTo>
                  <a:pt x="2455" y="2985"/>
                  <a:pt x="2427" y="2938"/>
                  <a:pt x="2459" y="2943"/>
                </a:cubicBezTo>
                <a:cubicBezTo>
                  <a:pt x="2526" y="2955"/>
                  <a:pt x="2500" y="2847"/>
                  <a:pt x="2512" y="2827"/>
                </a:cubicBezTo>
                <a:cubicBezTo>
                  <a:pt x="2465" y="2814"/>
                  <a:pt x="2385" y="2856"/>
                  <a:pt x="2370" y="2902"/>
                </a:cubicBezTo>
                <a:cubicBezTo>
                  <a:pt x="2350" y="2966"/>
                  <a:pt x="2462" y="3041"/>
                  <a:pt x="2448" y="3124"/>
                </a:cubicBezTo>
                <a:cubicBezTo>
                  <a:pt x="2436" y="3190"/>
                  <a:pt x="2407" y="3230"/>
                  <a:pt x="2368" y="3282"/>
                </a:cubicBezTo>
                <a:cubicBezTo>
                  <a:pt x="2302" y="3367"/>
                  <a:pt x="2439" y="3417"/>
                  <a:pt x="2435" y="3489"/>
                </a:cubicBezTo>
                <a:cubicBezTo>
                  <a:pt x="2380" y="3444"/>
                  <a:pt x="2423" y="3520"/>
                  <a:pt x="2369" y="3501"/>
                </a:cubicBezTo>
                <a:cubicBezTo>
                  <a:pt x="2390" y="3598"/>
                  <a:pt x="2201" y="3487"/>
                  <a:pt x="2263" y="3555"/>
                </a:cubicBezTo>
                <a:cubicBezTo>
                  <a:pt x="2245" y="3543"/>
                  <a:pt x="2203" y="3542"/>
                  <a:pt x="2198" y="3516"/>
                </a:cubicBezTo>
                <a:cubicBezTo>
                  <a:pt x="2193" y="3487"/>
                  <a:pt x="2214" y="3443"/>
                  <a:pt x="2164" y="3457"/>
                </a:cubicBezTo>
                <a:cubicBezTo>
                  <a:pt x="2143" y="3463"/>
                  <a:pt x="2124" y="3476"/>
                  <a:pt x="2103" y="3483"/>
                </a:cubicBezTo>
                <a:cubicBezTo>
                  <a:pt x="2051" y="3498"/>
                  <a:pt x="1995" y="3482"/>
                  <a:pt x="1946" y="3507"/>
                </a:cubicBezTo>
                <a:cubicBezTo>
                  <a:pt x="1805" y="3579"/>
                  <a:pt x="1746" y="3512"/>
                  <a:pt x="1700" y="3543"/>
                </a:cubicBezTo>
                <a:cubicBezTo>
                  <a:pt x="1661" y="3569"/>
                  <a:pt x="1645" y="3550"/>
                  <a:pt x="1609" y="3530"/>
                </a:cubicBezTo>
                <a:cubicBezTo>
                  <a:pt x="1568" y="3507"/>
                  <a:pt x="1498" y="3552"/>
                  <a:pt x="1461" y="3567"/>
                </a:cubicBezTo>
                <a:cubicBezTo>
                  <a:pt x="1527" y="3641"/>
                  <a:pt x="1264" y="3843"/>
                  <a:pt x="1244" y="3899"/>
                </a:cubicBezTo>
                <a:cubicBezTo>
                  <a:pt x="1224" y="3958"/>
                  <a:pt x="1102" y="3906"/>
                  <a:pt x="1104" y="3965"/>
                </a:cubicBezTo>
                <a:cubicBezTo>
                  <a:pt x="1105" y="4010"/>
                  <a:pt x="1141" y="4063"/>
                  <a:pt x="1163" y="4102"/>
                </a:cubicBezTo>
                <a:cubicBezTo>
                  <a:pt x="1097" y="4100"/>
                  <a:pt x="1001" y="4146"/>
                  <a:pt x="1045" y="4223"/>
                </a:cubicBezTo>
                <a:cubicBezTo>
                  <a:pt x="972" y="4220"/>
                  <a:pt x="1004" y="4225"/>
                  <a:pt x="956" y="4276"/>
                </a:cubicBezTo>
                <a:cubicBezTo>
                  <a:pt x="925" y="4205"/>
                  <a:pt x="905" y="4278"/>
                  <a:pt x="915" y="4318"/>
                </a:cubicBezTo>
                <a:cubicBezTo>
                  <a:pt x="907" y="4312"/>
                  <a:pt x="790" y="4284"/>
                  <a:pt x="888" y="4385"/>
                </a:cubicBezTo>
                <a:cubicBezTo>
                  <a:pt x="915" y="4413"/>
                  <a:pt x="954" y="4414"/>
                  <a:pt x="987" y="4427"/>
                </a:cubicBezTo>
                <a:cubicBezTo>
                  <a:pt x="1013" y="4438"/>
                  <a:pt x="1017" y="4480"/>
                  <a:pt x="1039" y="4496"/>
                </a:cubicBezTo>
                <a:cubicBezTo>
                  <a:pt x="1020" y="4486"/>
                  <a:pt x="994" y="4496"/>
                  <a:pt x="977" y="4484"/>
                </a:cubicBezTo>
                <a:cubicBezTo>
                  <a:pt x="958" y="4471"/>
                  <a:pt x="954" y="4441"/>
                  <a:pt x="938" y="4425"/>
                </a:cubicBezTo>
                <a:cubicBezTo>
                  <a:pt x="881" y="4469"/>
                  <a:pt x="1004" y="4515"/>
                  <a:pt x="1007" y="4561"/>
                </a:cubicBezTo>
                <a:cubicBezTo>
                  <a:pt x="1016" y="4545"/>
                  <a:pt x="1088" y="4483"/>
                  <a:pt x="1102" y="4522"/>
                </a:cubicBezTo>
                <a:cubicBezTo>
                  <a:pt x="1109" y="4543"/>
                  <a:pt x="1099" y="4579"/>
                  <a:pt x="1138" y="4570"/>
                </a:cubicBezTo>
                <a:cubicBezTo>
                  <a:pt x="1180" y="4561"/>
                  <a:pt x="1143" y="4449"/>
                  <a:pt x="1075" y="4493"/>
                </a:cubicBezTo>
                <a:cubicBezTo>
                  <a:pt x="1097" y="4452"/>
                  <a:pt x="1062" y="4416"/>
                  <a:pt x="1033" y="4392"/>
                </a:cubicBezTo>
                <a:cubicBezTo>
                  <a:pt x="1080" y="4326"/>
                  <a:pt x="1176" y="4459"/>
                  <a:pt x="1203" y="4498"/>
                </a:cubicBezTo>
                <a:cubicBezTo>
                  <a:pt x="1244" y="4556"/>
                  <a:pt x="1283" y="4635"/>
                  <a:pt x="1242" y="4708"/>
                </a:cubicBezTo>
                <a:cubicBezTo>
                  <a:pt x="1215" y="4757"/>
                  <a:pt x="1156" y="4739"/>
                  <a:pt x="1247" y="4878"/>
                </a:cubicBezTo>
                <a:cubicBezTo>
                  <a:pt x="1260" y="4898"/>
                  <a:pt x="1345" y="5029"/>
                  <a:pt x="1265" y="5001"/>
                </a:cubicBezTo>
                <a:cubicBezTo>
                  <a:pt x="1296" y="5034"/>
                  <a:pt x="1315" y="5057"/>
                  <a:pt x="1363" y="5061"/>
                </a:cubicBezTo>
                <a:cubicBezTo>
                  <a:pt x="1387" y="5064"/>
                  <a:pt x="1397" y="5092"/>
                  <a:pt x="1422" y="5087"/>
                </a:cubicBezTo>
                <a:cubicBezTo>
                  <a:pt x="1459" y="5079"/>
                  <a:pt x="1432" y="5050"/>
                  <a:pt x="1416" y="5041"/>
                </a:cubicBezTo>
                <a:cubicBezTo>
                  <a:pt x="1379" y="5021"/>
                  <a:pt x="1349" y="4948"/>
                  <a:pt x="1377" y="4911"/>
                </a:cubicBezTo>
                <a:cubicBezTo>
                  <a:pt x="1409" y="4868"/>
                  <a:pt x="1471" y="4948"/>
                  <a:pt x="1402" y="4926"/>
                </a:cubicBezTo>
                <a:cubicBezTo>
                  <a:pt x="1414" y="4962"/>
                  <a:pt x="1444" y="4986"/>
                  <a:pt x="1461" y="5018"/>
                </a:cubicBezTo>
                <a:cubicBezTo>
                  <a:pt x="1481" y="5058"/>
                  <a:pt x="1472" y="5098"/>
                  <a:pt x="1470" y="5140"/>
                </a:cubicBezTo>
                <a:cubicBezTo>
                  <a:pt x="1516" y="5122"/>
                  <a:pt x="1537" y="5077"/>
                  <a:pt x="1577" y="5051"/>
                </a:cubicBezTo>
                <a:cubicBezTo>
                  <a:pt x="1495" y="4997"/>
                  <a:pt x="1551" y="4976"/>
                  <a:pt x="1618" y="5010"/>
                </a:cubicBezTo>
                <a:cubicBezTo>
                  <a:pt x="1665" y="4917"/>
                  <a:pt x="1584" y="4783"/>
                  <a:pt x="1590" y="4683"/>
                </a:cubicBezTo>
                <a:cubicBezTo>
                  <a:pt x="1592" y="4665"/>
                  <a:pt x="1576" y="4589"/>
                  <a:pt x="1584" y="4574"/>
                </a:cubicBezTo>
                <a:cubicBezTo>
                  <a:pt x="1611" y="4529"/>
                  <a:pt x="1663" y="4480"/>
                  <a:pt x="1591" y="4445"/>
                </a:cubicBezTo>
                <a:cubicBezTo>
                  <a:pt x="1598" y="4435"/>
                  <a:pt x="1605" y="4425"/>
                  <a:pt x="1612" y="4416"/>
                </a:cubicBezTo>
                <a:cubicBezTo>
                  <a:pt x="1569" y="4418"/>
                  <a:pt x="1565" y="4387"/>
                  <a:pt x="1539" y="4363"/>
                </a:cubicBezTo>
                <a:cubicBezTo>
                  <a:pt x="1507" y="4334"/>
                  <a:pt x="1455" y="4356"/>
                  <a:pt x="1422" y="4324"/>
                </a:cubicBezTo>
                <a:cubicBezTo>
                  <a:pt x="1469" y="4301"/>
                  <a:pt x="1481" y="4223"/>
                  <a:pt x="1429" y="4199"/>
                </a:cubicBezTo>
                <a:cubicBezTo>
                  <a:pt x="1356" y="4166"/>
                  <a:pt x="1294" y="4280"/>
                  <a:pt x="1224" y="4180"/>
                </a:cubicBezTo>
                <a:cubicBezTo>
                  <a:pt x="1190" y="4131"/>
                  <a:pt x="1205" y="4104"/>
                  <a:pt x="1164" y="4102"/>
                </a:cubicBezTo>
                <a:close/>
                <a:moveTo>
                  <a:pt x="1089" y="4908"/>
                </a:moveTo>
                <a:cubicBezTo>
                  <a:pt x="1115" y="4915"/>
                  <a:pt x="1120" y="4905"/>
                  <a:pt x="1104" y="4879"/>
                </a:cubicBezTo>
                <a:cubicBezTo>
                  <a:pt x="1099" y="4889"/>
                  <a:pt x="1094" y="4899"/>
                  <a:pt x="1089" y="4908"/>
                </a:cubicBezTo>
                <a:close/>
                <a:moveTo>
                  <a:pt x="1089" y="4635"/>
                </a:moveTo>
                <a:cubicBezTo>
                  <a:pt x="1094" y="4666"/>
                  <a:pt x="1113" y="4692"/>
                  <a:pt x="1122" y="4721"/>
                </a:cubicBezTo>
                <a:cubicBezTo>
                  <a:pt x="1242" y="4656"/>
                  <a:pt x="1060" y="4571"/>
                  <a:pt x="1089" y="4635"/>
                </a:cubicBezTo>
                <a:close/>
                <a:moveTo>
                  <a:pt x="834" y="4140"/>
                </a:moveTo>
                <a:cubicBezTo>
                  <a:pt x="825" y="4140"/>
                  <a:pt x="816" y="4142"/>
                  <a:pt x="807" y="4142"/>
                </a:cubicBezTo>
                <a:cubicBezTo>
                  <a:pt x="814" y="4165"/>
                  <a:pt x="831" y="4178"/>
                  <a:pt x="855" y="4169"/>
                </a:cubicBezTo>
                <a:cubicBezTo>
                  <a:pt x="848" y="4159"/>
                  <a:pt x="841" y="4149"/>
                  <a:pt x="834" y="4140"/>
                </a:cubicBezTo>
                <a:close/>
                <a:moveTo>
                  <a:pt x="834" y="4324"/>
                </a:moveTo>
                <a:cubicBezTo>
                  <a:pt x="827" y="4320"/>
                  <a:pt x="820" y="4316"/>
                  <a:pt x="814" y="4312"/>
                </a:cubicBezTo>
                <a:cubicBezTo>
                  <a:pt x="805" y="4332"/>
                  <a:pt x="802" y="4353"/>
                  <a:pt x="805" y="4374"/>
                </a:cubicBezTo>
                <a:cubicBezTo>
                  <a:pt x="826" y="4366"/>
                  <a:pt x="840" y="4348"/>
                  <a:pt x="834" y="4324"/>
                </a:cubicBezTo>
                <a:close/>
                <a:moveTo>
                  <a:pt x="742" y="4410"/>
                </a:moveTo>
                <a:cubicBezTo>
                  <a:pt x="738" y="4405"/>
                  <a:pt x="734" y="4400"/>
                  <a:pt x="730" y="4395"/>
                </a:cubicBezTo>
                <a:cubicBezTo>
                  <a:pt x="731" y="4423"/>
                  <a:pt x="715" y="4464"/>
                  <a:pt x="757" y="4469"/>
                </a:cubicBezTo>
                <a:cubicBezTo>
                  <a:pt x="747" y="4450"/>
                  <a:pt x="742" y="4431"/>
                  <a:pt x="742" y="4410"/>
                </a:cubicBezTo>
                <a:close/>
                <a:moveTo>
                  <a:pt x="650" y="4540"/>
                </a:moveTo>
                <a:cubicBezTo>
                  <a:pt x="654" y="4554"/>
                  <a:pt x="659" y="4567"/>
                  <a:pt x="665" y="4579"/>
                </a:cubicBezTo>
                <a:cubicBezTo>
                  <a:pt x="684" y="4566"/>
                  <a:pt x="705" y="4557"/>
                  <a:pt x="727" y="4552"/>
                </a:cubicBezTo>
                <a:cubicBezTo>
                  <a:pt x="709" y="4517"/>
                  <a:pt x="671" y="4527"/>
                  <a:pt x="641" y="4511"/>
                </a:cubicBezTo>
                <a:cubicBezTo>
                  <a:pt x="644" y="4521"/>
                  <a:pt x="647" y="4530"/>
                  <a:pt x="650" y="4540"/>
                </a:cubicBezTo>
                <a:close/>
                <a:moveTo>
                  <a:pt x="644" y="3994"/>
                </a:moveTo>
                <a:cubicBezTo>
                  <a:pt x="635" y="3976"/>
                  <a:pt x="621" y="3972"/>
                  <a:pt x="603" y="3979"/>
                </a:cubicBezTo>
                <a:cubicBezTo>
                  <a:pt x="612" y="4048"/>
                  <a:pt x="669" y="4042"/>
                  <a:pt x="644" y="3994"/>
                </a:cubicBezTo>
                <a:close/>
                <a:moveTo>
                  <a:pt x="624" y="3831"/>
                </a:moveTo>
                <a:cubicBezTo>
                  <a:pt x="558" y="3845"/>
                  <a:pt x="603" y="3943"/>
                  <a:pt x="647" y="3955"/>
                </a:cubicBezTo>
                <a:cubicBezTo>
                  <a:pt x="625" y="3920"/>
                  <a:pt x="633" y="3870"/>
                  <a:pt x="624" y="3831"/>
                </a:cubicBezTo>
                <a:close/>
                <a:moveTo>
                  <a:pt x="1458" y="6034"/>
                </a:moveTo>
                <a:cubicBezTo>
                  <a:pt x="1428" y="6058"/>
                  <a:pt x="1274" y="6126"/>
                  <a:pt x="1371" y="6164"/>
                </a:cubicBezTo>
                <a:cubicBezTo>
                  <a:pt x="1431" y="6188"/>
                  <a:pt x="1394" y="6143"/>
                  <a:pt x="1410" y="6114"/>
                </a:cubicBezTo>
                <a:cubicBezTo>
                  <a:pt x="1428" y="6083"/>
                  <a:pt x="1497" y="6081"/>
                  <a:pt x="1458" y="6034"/>
                </a:cubicBezTo>
                <a:close/>
                <a:moveTo>
                  <a:pt x="1286" y="6253"/>
                </a:moveTo>
                <a:cubicBezTo>
                  <a:pt x="1263" y="6280"/>
                  <a:pt x="1295" y="6325"/>
                  <a:pt x="1327" y="6316"/>
                </a:cubicBezTo>
                <a:cubicBezTo>
                  <a:pt x="1316" y="6293"/>
                  <a:pt x="1303" y="6272"/>
                  <a:pt x="1286" y="6253"/>
                </a:cubicBezTo>
                <a:close/>
                <a:moveTo>
                  <a:pt x="1220" y="6426"/>
                </a:moveTo>
                <a:cubicBezTo>
                  <a:pt x="1224" y="6432"/>
                  <a:pt x="1228" y="6439"/>
                  <a:pt x="1232" y="6446"/>
                </a:cubicBezTo>
                <a:cubicBezTo>
                  <a:pt x="1241" y="6438"/>
                  <a:pt x="1248" y="6428"/>
                  <a:pt x="1253" y="6417"/>
                </a:cubicBezTo>
                <a:cubicBezTo>
                  <a:pt x="1242" y="6420"/>
                  <a:pt x="1231" y="6423"/>
                  <a:pt x="1220" y="6426"/>
                </a:cubicBezTo>
                <a:close/>
                <a:moveTo>
                  <a:pt x="1075" y="6904"/>
                </a:moveTo>
                <a:cubicBezTo>
                  <a:pt x="1115" y="6890"/>
                  <a:pt x="1101" y="6800"/>
                  <a:pt x="1125" y="6769"/>
                </a:cubicBezTo>
                <a:cubicBezTo>
                  <a:pt x="1155" y="6731"/>
                  <a:pt x="1231" y="6695"/>
                  <a:pt x="1202" y="6636"/>
                </a:cubicBezTo>
                <a:cubicBezTo>
                  <a:pt x="1164" y="6644"/>
                  <a:pt x="1134" y="6736"/>
                  <a:pt x="1093" y="6684"/>
                </a:cubicBezTo>
                <a:cubicBezTo>
                  <a:pt x="1098" y="6728"/>
                  <a:pt x="1112" y="6739"/>
                  <a:pt x="1082" y="6775"/>
                </a:cubicBezTo>
                <a:cubicBezTo>
                  <a:pt x="1056" y="6807"/>
                  <a:pt x="1046" y="6870"/>
                  <a:pt x="1075" y="6904"/>
                </a:cubicBezTo>
                <a:close/>
                <a:moveTo>
                  <a:pt x="763" y="6794"/>
                </a:moveTo>
                <a:cubicBezTo>
                  <a:pt x="746" y="6808"/>
                  <a:pt x="753" y="6818"/>
                  <a:pt x="784" y="6823"/>
                </a:cubicBezTo>
                <a:cubicBezTo>
                  <a:pt x="777" y="6814"/>
                  <a:pt x="770" y="6804"/>
                  <a:pt x="763" y="6794"/>
                </a:cubicBezTo>
                <a:close/>
                <a:moveTo>
                  <a:pt x="445" y="7334"/>
                </a:moveTo>
                <a:cubicBezTo>
                  <a:pt x="422" y="7370"/>
                  <a:pt x="470" y="7397"/>
                  <a:pt x="499" y="7376"/>
                </a:cubicBezTo>
                <a:cubicBezTo>
                  <a:pt x="474" y="7373"/>
                  <a:pt x="455" y="7356"/>
                  <a:pt x="445" y="7334"/>
                </a:cubicBezTo>
                <a:close/>
                <a:moveTo>
                  <a:pt x="107" y="7488"/>
                </a:moveTo>
                <a:cubicBezTo>
                  <a:pt x="109" y="7511"/>
                  <a:pt x="120" y="7521"/>
                  <a:pt x="143" y="7521"/>
                </a:cubicBezTo>
                <a:cubicBezTo>
                  <a:pt x="171" y="7515"/>
                  <a:pt x="158" y="7476"/>
                  <a:pt x="158" y="7459"/>
                </a:cubicBezTo>
                <a:cubicBezTo>
                  <a:pt x="151" y="7483"/>
                  <a:pt x="131" y="7495"/>
                  <a:pt x="107" y="748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5" name="꙱ Jamaica (JM) (H)">
            <a:extLst>
              <a:ext uri="{FF2B5EF4-FFF2-40B4-BE49-F238E27FC236}">
                <a16:creationId xmlns:a16="http://schemas.microsoft.com/office/drawing/2014/main" id="{FA540407-5EBC-4C48-AD39-9C50A574F807}"/>
              </a:ext>
            </a:extLst>
          </p:cNvPr>
          <p:cNvSpPr>
            <a:spLocks/>
          </p:cNvSpPr>
          <p:nvPr/>
        </p:nvSpPr>
        <p:spPr bwMode="auto">
          <a:xfrm>
            <a:off x="2382256" y="1835779"/>
            <a:ext cx="54973" cy="25097"/>
          </a:xfrm>
          <a:custGeom>
            <a:avLst/>
            <a:gdLst>
              <a:gd name="T0" fmla="*/ 0 w 662"/>
              <a:gd name="T1" fmla="*/ 109 h 306"/>
              <a:gd name="T2" fmla="*/ 353 w 662"/>
              <a:gd name="T3" fmla="*/ 41 h 306"/>
              <a:gd name="T4" fmla="*/ 551 w 662"/>
              <a:gd name="T5" fmla="*/ 120 h 306"/>
              <a:gd name="T6" fmla="*/ 662 w 662"/>
              <a:gd name="T7" fmla="*/ 234 h 306"/>
              <a:gd name="T8" fmla="*/ 481 w 662"/>
              <a:gd name="T9" fmla="*/ 225 h 306"/>
              <a:gd name="T10" fmla="*/ 458 w 662"/>
              <a:gd name="T11" fmla="*/ 220 h 306"/>
              <a:gd name="T12" fmla="*/ 414 w 662"/>
              <a:gd name="T13" fmla="*/ 255 h 306"/>
              <a:gd name="T14" fmla="*/ 359 w 662"/>
              <a:gd name="T15" fmla="*/ 305 h 306"/>
              <a:gd name="T16" fmla="*/ 277 w 662"/>
              <a:gd name="T17" fmla="*/ 261 h 306"/>
              <a:gd name="T18" fmla="*/ 110 w 662"/>
              <a:gd name="T19" fmla="*/ 163 h 306"/>
              <a:gd name="T20" fmla="*/ 0 w 662"/>
              <a:gd name="T21" fmla="*/ 109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62" h="306">
                <a:moveTo>
                  <a:pt x="0" y="109"/>
                </a:moveTo>
                <a:cubicBezTo>
                  <a:pt x="83" y="0"/>
                  <a:pt x="235" y="18"/>
                  <a:pt x="353" y="41"/>
                </a:cubicBezTo>
                <a:cubicBezTo>
                  <a:pt x="426" y="55"/>
                  <a:pt x="482" y="99"/>
                  <a:pt x="551" y="120"/>
                </a:cubicBezTo>
                <a:cubicBezTo>
                  <a:pt x="622" y="142"/>
                  <a:pt x="626" y="173"/>
                  <a:pt x="662" y="234"/>
                </a:cubicBezTo>
                <a:cubicBezTo>
                  <a:pt x="556" y="285"/>
                  <a:pt x="517" y="219"/>
                  <a:pt x="481" y="225"/>
                </a:cubicBezTo>
                <a:cubicBezTo>
                  <a:pt x="525" y="218"/>
                  <a:pt x="470" y="209"/>
                  <a:pt x="458" y="220"/>
                </a:cubicBezTo>
                <a:cubicBezTo>
                  <a:pt x="445" y="231"/>
                  <a:pt x="434" y="254"/>
                  <a:pt x="414" y="255"/>
                </a:cubicBezTo>
                <a:cubicBezTo>
                  <a:pt x="376" y="257"/>
                  <a:pt x="326" y="250"/>
                  <a:pt x="359" y="305"/>
                </a:cubicBezTo>
                <a:cubicBezTo>
                  <a:pt x="320" y="306"/>
                  <a:pt x="315" y="258"/>
                  <a:pt x="277" y="261"/>
                </a:cubicBezTo>
                <a:cubicBezTo>
                  <a:pt x="170" y="271"/>
                  <a:pt x="169" y="229"/>
                  <a:pt x="110" y="163"/>
                </a:cubicBezTo>
                <a:cubicBezTo>
                  <a:pt x="81" y="130"/>
                  <a:pt x="23" y="150"/>
                  <a:pt x="0" y="10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6" name="꙱ Ivory Coast (Côte d'Ivoire) (Republic of Côte d'Ivoire) (CI) (H)">
            <a:extLst>
              <a:ext uri="{FF2B5EF4-FFF2-40B4-BE49-F238E27FC236}">
                <a16:creationId xmlns:a16="http://schemas.microsoft.com/office/drawing/2014/main" id="{04B751D4-B2BA-46B0-8B2C-6ECEE3BBD69D}"/>
              </a:ext>
            </a:extLst>
          </p:cNvPr>
          <p:cNvSpPr>
            <a:spLocks/>
          </p:cNvSpPr>
          <p:nvPr/>
        </p:nvSpPr>
        <p:spPr bwMode="auto">
          <a:xfrm>
            <a:off x="4162889" y="2066425"/>
            <a:ext cx="160137" cy="191209"/>
          </a:xfrm>
          <a:custGeom>
            <a:avLst/>
            <a:gdLst>
              <a:gd name="T0" fmla="*/ 1157 w 1936"/>
              <a:gd name="T1" fmla="*/ 286 h 2325"/>
              <a:gd name="T2" fmla="*/ 1359 w 1936"/>
              <a:gd name="T3" fmla="*/ 407 h 2325"/>
              <a:gd name="T4" fmla="*/ 1517 w 1936"/>
              <a:gd name="T5" fmla="*/ 300 h 2325"/>
              <a:gd name="T6" fmla="*/ 1713 w 1936"/>
              <a:gd name="T7" fmla="*/ 291 h 2325"/>
              <a:gd name="T8" fmla="*/ 1849 w 1936"/>
              <a:gd name="T9" fmla="*/ 478 h 2325"/>
              <a:gd name="T10" fmla="*/ 1861 w 1936"/>
              <a:gd name="T11" fmla="*/ 463 h 2325"/>
              <a:gd name="T12" fmla="*/ 1854 w 1936"/>
              <a:gd name="T13" fmla="*/ 603 h 2325"/>
              <a:gd name="T14" fmla="*/ 1888 w 1936"/>
              <a:gd name="T15" fmla="*/ 679 h 2325"/>
              <a:gd name="T16" fmla="*/ 1902 w 1936"/>
              <a:gd name="T17" fmla="*/ 931 h 2325"/>
              <a:gd name="T18" fmla="*/ 1774 w 1936"/>
              <a:gd name="T19" fmla="*/ 1130 h 2325"/>
              <a:gd name="T20" fmla="*/ 1728 w 1936"/>
              <a:gd name="T21" fmla="*/ 1323 h 2325"/>
              <a:gd name="T22" fmla="*/ 1710 w 1936"/>
              <a:gd name="T23" fmla="*/ 1600 h 2325"/>
              <a:gd name="T24" fmla="*/ 1779 w 1936"/>
              <a:gd name="T25" fmla="*/ 1824 h 2325"/>
              <a:gd name="T26" fmla="*/ 1843 w 1936"/>
              <a:gd name="T27" fmla="*/ 2004 h 2325"/>
              <a:gd name="T28" fmla="*/ 1785 w 1936"/>
              <a:gd name="T29" fmla="*/ 2010 h 2325"/>
              <a:gd name="T30" fmla="*/ 1786 w 1936"/>
              <a:gd name="T31" fmla="*/ 2012 h 2325"/>
              <a:gd name="T32" fmla="*/ 1781 w 1936"/>
              <a:gd name="T33" fmla="*/ 2013 h 2325"/>
              <a:gd name="T34" fmla="*/ 1797 w 1936"/>
              <a:gd name="T35" fmla="*/ 1987 h 2325"/>
              <a:gd name="T36" fmla="*/ 1701 w 1936"/>
              <a:gd name="T37" fmla="*/ 1924 h 2325"/>
              <a:gd name="T38" fmla="*/ 1618 w 1936"/>
              <a:gd name="T39" fmla="*/ 1998 h 2325"/>
              <a:gd name="T40" fmla="*/ 1529 w 1936"/>
              <a:gd name="T41" fmla="*/ 1966 h 2325"/>
              <a:gd name="T42" fmla="*/ 1460 w 1936"/>
              <a:gd name="T43" fmla="*/ 1954 h 2325"/>
              <a:gd name="T44" fmla="*/ 1534 w 1936"/>
              <a:gd name="T45" fmla="*/ 1945 h 2325"/>
              <a:gd name="T46" fmla="*/ 1505 w 1936"/>
              <a:gd name="T47" fmla="*/ 1921 h 2325"/>
              <a:gd name="T48" fmla="*/ 1452 w 1936"/>
              <a:gd name="T49" fmla="*/ 1936 h 2325"/>
              <a:gd name="T50" fmla="*/ 1328 w 1936"/>
              <a:gd name="T51" fmla="*/ 1946 h 2325"/>
              <a:gd name="T52" fmla="*/ 1194 w 1936"/>
              <a:gd name="T53" fmla="*/ 1977 h 2325"/>
              <a:gd name="T54" fmla="*/ 1443 w 1936"/>
              <a:gd name="T55" fmla="*/ 1966 h 2325"/>
              <a:gd name="T56" fmla="*/ 1201 w 1936"/>
              <a:gd name="T57" fmla="*/ 1998 h 2325"/>
              <a:gd name="T58" fmla="*/ 1134 w 1936"/>
              <a:gd name="T59" fmla="*/ 1987 h 2325"/>
              <a:gd name="T60" fmla="*/ 1009 w 1936"/>
              <a:gd name="T61" fmla="*/ 1998 h 2325"/>
              <a:gd name="T62" fmla="*/ 1128 w 1936"/>
              <a:gd name="T63" fmla="*/ 2001 h 2325"/>
              <a:gd name="T64" fmla="*/ 824 w 1936"/>
              <a:gd name="T65" fmla="*/ 2048 h 2325"/>
              <a:gd name="T66" fmla="*/ 576 w 1936"/>
              <a:gd name="T67" fmla="*/ 2160 h 2325"/>
              <a:gd name="T68" fmla="*/ 394 w 1936"/>
              <a:gd name="T69" fmla="*/ 2251 h 2325"/>
              <a:gd name="T70" fmla="*/ 315 w 1936"/>
              <a:gd name="T71" fmla="*/ 2131 h 2325"/>
              <a:gd name="T72" fmla="*/ 317 w 1936"/>
              <a:gd name="T73" fmla="*/ 1729 h 2325"/>
              <a:gd name="T74" fmla="*/ 235 w 1936"/>
              <a:gd name="T75" fmla="*/ 1624 h 2325"/>
              <a:gd name="T76" fmla="*/ 68 w 1936"/>
              <a:gd name="T77" fmla="*/ 1532 h 2325"/>
              <a:gd name="T78" fmla="*/ 0 w 1936"/>
              <a:gd name="T79" fmla="*/ 1508 h 2325"/>
              <a:gd name="T80" fmla="*/ 98 w 1936"/>
              <a:gd name="T81" fmla="*/ 1321 h 2325"/>
              <a:gd name="T82" fmla="*/ 44 w 1936"/>
              <a:gd name="T83" fmla="*/ 1134 h 2325"/>
              <a:gd name="T84" fmla="*/ 127 w 1936"/>
              <a:gd name="T85" fmla="*/ 1137 h 2325"/>
              <a:gd name="T86" fmla="*/ 163 w 1936"/>
              <a:gd name="T87" fmla="*/ 1038 h 2325"/>
              <a:gd name="T88" fmla="*/ 210 w 1936"/>
              <a:gd name="T89" fmla="*/ 971 h 2325"/>
              <a:gd name="T90" fmla="*/ 120 w 1936"/>
              <a:gd name="T91" fmla="*/ 851 h 2325"/>
              <a:gd name="T92" fmla="*/ 308 w 1936"/>
              <a:gd name="T93" fmla="*/ 843 h 2325"/>
              <a:gd name="T94" fmla="*/ 210 w 1936"/>
              <a:gd name="T95" fmla="*/ 692 h 2325"/>
              <a:gd name="T96" fmla="*/ 282 w 1936"/>
              <a:gd name="T97" fmla="*/ 594 h 2325"/>
              <a:gd name="T98" fmla="*/ 243 w 1936"/>
              <a:gd name="T99" fmla="*/ 469 h 2325"/>
              <a:gd name="T100" fmla="*/ 160 w 1936"/>
              <a:gd name="T101" fmla="*/ 261 h 2325"/>
              <a:gd name="T102" fmla="*/ 248 w 1936"/>
              <a:gd name="T103" fmla="*/ 189 h 2325"/>
              <a:gd name="T104" fmla="*/ 290 w 1936"/>
              <a:gd name="T105" fmla="*/ 125 h 2325"/>
              <a:gd name="T106" fmla="*/ 377 w 1936"/>
              <a:gd name="T107" fmla="*/ 104 h 2325"/>
              <a:gd name="T108" fmla="*/ 534 w 1936"/>
              <a:gd name="T109" fmla="*/ 199 h 2325"/>
              <a:gd name="T110" fmla="*/ 594 w 1936"/>
              <a:gd name="T111" fmla="*/ 145 h 2325"/>
              <a:gd name="T112" fmla="*/ 629 w 1936"/>
              <a:gd name="T113" fmla="*/ 27 h 2325"/>
              <a:gd name="T114" fmla="*/ 697 w 1936"/>
              <a:gd name="T115" fmla="*/ 68 h 2325"/>
              <a:gd name="T116" fmla="*/ 757 w 1936"/>
              <a:gd name="T117" fmla="*/ 0 h 2325"/>
              <a:gd name="T118" fmla="*/ 806 w 1936"/>
              <a:gd name="T119" fmla="*/ 195 h 2325"/>
              <a:gd name="T120" fmla="*/ 979 w 1936"/>
              <a:gd name="T121" fmla="*/ 96 h 2325"/>
              <a:gd name="T122" fmla="*/ 1157 w 1936"/>
              <a:gd name="T123" fmla="*/ 286 h 2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6" h="2325">
                <a:moveTo>
                  <a:pt x="1157" y="286"/>
                </a:moveTo>
                <a:cubicBezTo>
                  <a:pt x="1200" y="337"/>
                  <a:pt x="1269" y="381"/>
                  <a:pt x="1359" y="407"/>
                </a:cubicBezTo>
                <a:cubicBezTo>
                  <a:pt x="1360" y="335"/>
                  <a:pt x="1466" y="319"/>
                  <a:pt x="1517" y="300"/>
                </a:cubicBezTo>
                <a:cubicBezTo>
                  <a:pt x="1563" y="282"/>
                  <a:pt x="1683" y="335"/>
                  <a:pt x="1713" y="291"/>
                </a:cubicBezTo>
                <a:cubicBezTo>
                  <a:pt x="1762" y="350"/>
                  <a:pt x="1782" y="414"/>
                  <a:pt x="1849" y="478"/>
                </a:cubicBezTo>
                <a:cubicBezTo>
                  <a:pt x="1853" y="473"/>
                  <a:pt x="1857" y="468"/>
                  <a:pt x="1861" y="463"/>
                </a:cubicBezTo>
                <a:cubicBezTo>
                  <a:pt x="1872" y="542"/>
                  <a:pt x="1838" y="565"/>
                  <a:pt x="1854" y="603"/>
                </a:cubicBezTo>
                <a:cubicBezTo>
                  <a:pt x="1866" y="629"/>
                  <a:pt x="1879" y="651"/>
                  <a:pt x="1888" y="679"/>
                </a:cubicBezTo>
                <a:cubicBezTo>
                  <a:pt x="1909" y="753"/>
                  <a:pt x="1936" y="860"/>
                  <a:pt x="1902" y="931"/>
                </a:cubicBezTo>
                <a:cubicBezTo>
                  <a:pt x="1878" y="984"/>
                  <a:pt x="1796" y="1069"/>
                  <a:pt x="1774" y="1130"/>
                </a:cubicBezTo>
                <a:cubicBezTo>
                  <a:pt x="1743" y="1212"/>
                  <a:pt x="1766" y="1241"/>
                  <a:pt x="1728" y="1323"/>
                </a:cubicBezTo>
                <a:cubicBezTo>
                  <a:pt x="1684" y="1418"/>
                  <a:pt x="1691" y="1499"/>
                  <a:pt x="1710" y="1600"/>
                </a:cubicBezTo>
                <a:cubicBezTo>
                  <a:pt x="1712" y="1607"/>
                  <a:pt x="1822" y="1748"/>
                  <a:pt x="1779" y="1824"/>
                </a:cubicBezTo>
                <a:cubicBezTo>
                  <a:pt x="1884" y="1795"/>
                  <a:pt x="1826" y="1954"/>
                  <a:pt x="1843" y="2004"/>
                </a:cubicBezTo>
                <a:cubicBezTo>
                  <a:pt x="1821" y="2004"/>
                  <a:pt x="1805" y="2009"/>
                  <a:pt x="1785" y="2010"/>
                </a:cubicBezTo>
                <a:lnTo>
                  <a:pt x="1786" y="2012"/>
                </a:lnTo>
                <a:lnTo>
                  <a:pt x="1781" y="2013"/>
                </a:lnTo>
                <a:cubicBezTo>
                  <a:pt x="1786" y="2004"/>
                  <a:pt x="1791" y="1995"/>
                  <a:pt x="1797" y="1987"/>
                </a:cubicBezTo>
                <a:cubicBezTo>
                  <a:pt x="1750" y="2049"/>
                  <a:pt x="1711" y="1960"/>
                  <a:pt x="1701" y="1924"/>
                </a:cubicBezTo>
                <a:cubicBezTo>
                  <a:pt x="1674" y="1954"/>
                  <a:pt x="1664" y="1995"/>
                  <a:pt x="1618" y="1998"/>
                </a:cubicBezTo>
                <a:cubicBezTo>
                  <a:pt x="1588" y="2000"/>
                  <a:pt x="1550" y="1986"/>
                  <a:pt x="1529" y="1966"/>
                </a:cubicBezTo>
                <a:cubicBezTo>
                  <a:pt x="1512" y="1996"/>
                  <a:pt x="1475" y="1967"/>
                  <a:pt x="1460" y="1954"/>
                </a:cubicBezTo>
                <a:cubicBezTo>
                  <a:pt x="1486" y="1948"/>
                  <a:pt x="1515" y="1973"/>
                  <a:pt x="1534" y="1945"/>
                </a:cubicBezTo>
                <a:cubicBezTo>
                  <a:pt x="1526" y="1935"/>
                  <a:pt x="1516" y="1927"/>
                  <a:pt x="1505" y="1921"/>
                </a:cubicBezTo>
                <a:cubicBezTo>
                  <a:pt x="1517" y="1980"/>
                  <a:pt x="1493" y="1925"/>
                  <a:pt x="1452" y="1936"/>
                </a:cubicBezTo>
                <a:cubicBezTo>
                  <a:pt x="1460" y="1953"/>
                  <a:pt x="1354" y="1943"/>
                  <a:pt x="1328" y="1946"/>
                </a:cubicBezTo>
                <a:cubicBezTo>
                  <a:pt x="1315" y="1948"/>
                  <a:pt x="1183" y="1971"/>
                  <a:pt x="1194" y="1977"/>
                </a:cubicBezTo>
                <a:cubicBezTo>
                  <a:pt x="1260" y="2013"/>
                  <a:pt x="1381" y="1913"/>
                  <a:pt x="1443" y="1966"/>
                </a:cubicBezTo>
                <a:cubicBezTo>
                  <a:pt x="1360" y="1970"/>
                  <a:pt x="1282" y="1984"/>
                  <a:pt x="1201" y="1998"/>
                </a:cubicBezTo>
                <a:cubicBezTo>
                  <a:pt x="1183" y="2001"/>
                  <a:pt x="1145" y="2009"/>
                  <a:pt x="1134" y="1987"/>
                </a:cubicBezTo>
                <a:cubicBezTo>
                  <a:pt x="1117" y="1957"/>
                  <a:pt x="1038" y="1971"/>
                  <a:pt x="1009" y="1998"/>
                </a:cubicBezTo>
                <a:cubicBezTo>
                  <a:pt x="1056" y="1980"/>
                  <a:pt x="1082" y="1984"/>
                  <a:pt x="1128" y="2001"/>
                </a:cubicBezTo>
                <a:cubicBezTo>
                  <a:pt x="1027" y="2013"/>
                  <a:pt x="919" y="2007"/>
                  <a:pt x="824" y="2048"/>
                </a:cubicBezTo>
                <a:cubicBezTo>
                  <a:pt x="742" y="2084"/>
                  <a:pt x="668" y="2151"/>
                  <a:pt x="576" y="2160"/>
                </a:cubicBezTo>
                <a:cubicBezTo>
                  <a:pt x="529" y="2165"/>
                  <a:pt x="429" y="2218"/>
                  <a:pt x="394" y="2251"/>
                </a:cubicBezTo>
                <a:cubicBezTo>
                  <a:pt x="317" y="2325"/>
                  <a:pt x="303" y="2188"/>
                  <a:pt x="315" y="2131"/>
                </a:cubicBezTo>
                <a:cubicBezTo>
                  <a:pt x="350" y="1968"/>
                  <a:pt x="442" y="1835"/>
                  <a:pt x="317" y="1729"/>
                </a:cubicBezTo>
                <a:cubicBezTo>
                  <a:pt x="281" y="1700"/>
                  <a:pt x="230" y="1686"/>
                  <a:pt x="235" y="1624"/>
                </a:cubicBezTo>
                <a:cubicBezTo>
                  <a:pt x="242" y="1552"/>
                  <a:pt x="24" y="1614"/>
                  <a:pt x="68" y="1532"/>
                </a:cubicBezTo>
                <a:cubicBezTo>
                  <a:pt x="42" y="1538"/>
                  <a:pt x="18" y="1526"/>
                  <a:pt x="0" y="1508"/>
                </a:cubicBezTo>
                <a:cubicBezTo>
                  <a:pt x="26" y="1452"/>
                  <a:pt x="88" y="1479"/>
                  <a:pt x="98" y="1321"/>
                </a:cubicBezTo>
                <a:cubicBezTo>
                  <a:pt x="100" y="1267"/>
                  <a:pt x="82" y="1173"/>
                  <a:pt x="44" y="1134"/>
                </a:cubicBezTo>
                <a:cubicBezTo>
                  <a:pt x="69" y="1109"/>
                  <a:pt x="102" y="1122"/>
                  <a:pt x="127" y="1137"/>
                </a:cubicBezTo>
                <a:cubicBezTo>
                  <a:pt x="133" y="1106"/>
                  <a:pt x="183" y="1072"/>
                  <a:pt x="163" y="1038"/>
                </a:cubicBezTo>
                <a:cubicBezTo>
                  <a:pt x="146" y="1009"/>
                  <a:pt x="173" y="950"/>
                  <a:pt x="210" y="971"/>
                </a:cubicBezTo>
                <a:cubicBezTo>
                  <a:pt x="182" y="929"/>
                  <a:pt x="132" y="904"/>
                  <a:pt x="120" y="851"/>
                </a:cubicBezTo>
                <a:cubicBezTo>
                  <a:pt x="97" y="752"/>
                  <a:pt x="269" y="830"/>
                  <a:pt x="308" y="843"/>
                </a:cubicBezTo>
                <a:cubicBezTo>
                  <a:pt x="287" y="778"/>
                  <a:pt x="295" y="706"/>
                  <a:pt x="210" y="692"/>
                </a:cubicBezTo>
                <a:cubicBezTo>
                  <a:pt x="226" y="649"/>
                  <a:pt x="226" y="602"/>
                  <a:pt x="282" y="594"/>
                </a:cubicBezTo>
                <a:cubicBezTo>
                  <a:pt x="235" y="539"/>
                  <a:pt x="227" y="551"/>
                  <a:pt x="243" y="469"/>
                </a:cubicBezTo>
                <a:cubicBezTo>
                  <a:pt x="146" y="539"/>
                  <a:pt x="139" y="309"/>
                  <a:pt x="160" y="261"/>
                </a:cubicBezTo>
                <a:cubicBezTo>
                  <a:pt x="172" y="214"/>
                  <a:pt x="206" y="202"/>
                  <a:pt x="248" y="189"/>
                </a:cubicBezTo>
                <a:cubicBezTo>
                  <a:pt x="271" y="183"/>
                  <a:pt x="273" y="140"/>
                  <a:pt x="290" y="125"/>
                </a:cubicBezTo>
                <a:cubicBezTo>
                  <a:pt x="316" y="102"/>
                  <a:pt x="347" y="116"/>
                  <a:pt x="377" y="104"/>
                </a:cubicBezTo>
                <a:cubicBezTo>
                  <a:pt x="371" y="162"/>
                  <a:pt x="488" y="220"/>
                  <a:pt x="534" y="199"/>
                </a:cubicBezTo>
                <a:cubicBezTo>
                  <a:pt x="503" y="147"/>
                  <a:pt x="556" y="144"/>
                  <a:pt x="594" y="145"/>
                </a:cubicBezTo>
                <a:cubicBezTo>
                  <a:pt x="645" y="145"/>
                  <a:pt x="627" y="61"/>
                  <a:pt x="629" y="27"/>
                </a:cubicBezTo>
                <a:cubicBezTo>
                  <a:pt x="649" y="38"/>
                  <a:pt x="670" y="76"/>
                  <a:pt x="697" y="68"/>
                </a:cubicBezTo>
                <a:cubicBezTo>
                  <a:pt x="724" y="61"/>
                  <a:pt x="729" y="12"/>
                  <a:pt x="757" y="0"/>
                </a:cubicBezTo>
                <a:cubicBezTo>
                  <a:pt x="779" y="41"/>
                  <a:pt x="747" y="180"/>
                  <a:pt x="806" y="195"/>
                </a:cubicBezTo>
                <a:cubicBezTo>
                  <a:pt x="860" y="208"/>
                  <a:pt x="817" y="91"/>
                  <a:pt x="979" y="96"/>
                </a:cubicBezTo>
                <a:cubicBezTo>
                  <a:pt x="1004" y="209"/>
                  <a:pt x="1120" y="61"/>
                  <a:pt x="1157" y="28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7" name="꙱ Italy (Italian Republic) (IT) (H)">
            <a:extLst>
              <a:ext uri="{FF2B5EF4-FFF2-40B4-BE49-F238E27FC236}">
                <a16:creationId xmlns:a16="http://schemas.microsoft.com/office/drawing/2014/main" id="{822031B6-8448-461A-BAEB-B0C5A1EE079F}"/>
              </a:ext>
            </a:extLst>
          </p:cNvPr>
          <p:cNvSpPr>
            <a:spLocks noEditPoints="1"/>
          </p:cNvSpPr>
          <p:nvPr/>
        </p:nvSpPr>
        <p:spPr bwMode="auto">
          <a:xfrm>
            <a:off x="4566818" y="999240"/>
            <a:ext cx="282033" cy="303544"/>
          </a:xfrm>
          <a:custGeom>
            <a:avLst/>
            <a:gdLst>
              <a:gd name="T0" fmla="*/ 55 w 3421"/>
              <a:gd name="T1" fmla="*/ 458 h 3675"/>
              <a:gd name="T2" fmla="*/ 339 w 3421"/>
              <a:gd name="T3" fmla="*/ 395 h 3675"/>
              <a:gd name="T4" fmla="*/ 562 w 3421"/>
              <a:gd name="T5" fmla="*/ 327 h 3675"/>
              <a:gd name="T6" fmla="*/ 732 w 3421"/>
              <a:gd name="T7" fmla="*/ 302 h 3675"/>
              <a:gd name="T8" fmla="*/ 987 w 3421"/>
              <a:gd name="T9" fmla="*/ 301 h 3675"/>
              <a:gd name="T10" fmla="*/ 1082 w 3421"/>
              <a:gd name="T11" fmla="*/ 186 h 3675"/>
              <a:gd name="T12" fmla="*/ 1303 w 3421"/>
              <a:gd name="T13" fmla="*/ 47 h 3675"/>
              <a:gd name="T14" fmla="*/ 1686 w 3421"/>
              <a:gd name="T15" fmla="*/ 158 h 3675"/>
              <a:gd name="T16" fmla="*/ 1984 w 3421"/>
              <a:gd name="T17" fmla="*/ 318 h 3675"/>
              <a:gd name="T18" fmla="*/ 2042 w 3421"/>
              <a:gd name="T19" fmla="*/ 508 h 3675"/>
              <a:gd name="T20" fmla="*/ 1738 w 3421"/>
              <a:gd name="T21" fmla="*/ 538 h 3675"/>
              <a:gd name="T22" fmla="*/ 1566 w 3421"/>
              <a:gd name="T23" fmla="*/ 618 h 3675"/>
              <a:gd name="T24" fmla="*/ 1816 w 3421"/>
              <a:gd name="T25" fmla="*/ 1147 h 3675"/>
              <a:gd name="T26" fmla="*/ 2379 w 3421"/>
              <a:gd name="T27" fmla="*/ 1777 h 3675"/>
              <a:gd name="T28" fmla="*/ 2661 w 3421"/>
              <a:gd name="T29" fmla="*/ 1966 h 3675"/>
              <a:gd name="T30" fmla="*/ 3410 w 3421"/>
              <a:gd name="T31" fmla="*/ 2465 h 3675"/>
              <a:gd name="T32" fmla="*/ 3160 w 3421"/>
              <a:gd name="T33" fmla="*/ 2386 h 3675"/>
              <a:gd name="T34" fmla="*/ 2847 w 3421"/>
              <a:gd name="T35" fmla="*/ 2560 h 3675"/>
              <a:gd name="T36" fmla="*/ 2871 w 3421"/>
              <a:gd name="T37" fmla="*/ 2983 h 3675"/>
              <a:gd name="T38" fmla="*/ 2680 w 3421"/>
              <a:gd name="T39" fmla="*/ 3033 h 3675"/>
              <a:gd name="T40" fmla="*/ 2729 w 3421"/>
              <a:gd name="T41" fmla="*/ 2811 h 3675"/>
              <a:gd name="T42" fmla="*/ 2458 w 3421"/>
              <a:gd name="T43" fmla="*/ 2447 h 3675"/>
              <a:gd name="T44" fmla="*/ 2213 w 3421"/>
              <a:gd name="T45" fmla="*/ 2290 h 3675"/>
              <a:gd name="T46" fmla="*/ 1954 w 3421"/>
              <a:gd name="T47" fmla="*/ 2060 h 3675"/>
              <a:gd name="T48" fmla="*/ 1668 w 3421"/>
              <a:gd name="T49" fmla="*/ 1936 h 3675"/>
              <a:gd name="T50" fmla="*/ 1281 w 3421"/>
              <a:gd name="T51" fmla="*/ 1651 h 3675"/>
              <a:gd name="T52" fmla="*/ 818 w 3421"/>
              <a:gd name="T53" fmla="*/ 1007 h 3675"/>
              <a:gd name="T54" fmla="*/ 238 w 3421"/>
              <a:gd name="T55" fmla="*/ 1143 h 3675"/>
              <a:gd name="T56" fmla="*/ 109 w 3421"/>
              <a:gd name="T57" fmla="*/ 798 h 3675"/>
              <a:gd name="T58" fmla="*/ 1648 w 3421"/>
              <a:gd name="T59" fmla="*/ 1139 h 3675"/>
              <a:gd name="T60" fmla="*/ 1629 w 3421"/>
              <a:gd name="T61" fmla="*/ 1168 h 3675"/>
              <a:gd name="T62" fmla="*/ 1545 w 3421"/>
              <a:gd name="T63" fmla="*/ 3652 h 3675"/>
              <a:gd name="T64" fmla="*/ 1753 w 3421"/>
              <a:gd name="T65" fmla="*/ 3148 h 3675"/>
              <a:gd name="T66" fmla="*/ 2255 w 3421"/>
              <a:gd name="T67" fmla="*/ 3193 h 3675"/>
              <a:gd name="T68" fmla="*/ 2608 w 3421"/>
              <a:gd name="T69" fmla="*/ 3106 h 3675"/>
              <a:gd name="T70" fmla="*/ 2469 w 3421"/>
              <a:gd name="T71" fmla="*/ 3664 h 3675"/>
              <a:gd name="T72" fmla="*/ 1996 w 3421"/>
              <a:gd name="T73" fmla="*/ 3469 h 3675"/>
              <a:gd name="T74" fmla="*/ 984 w 3421"/>
              <a:gd name="T75" fmla="*/ 1512 h 3675"/>
              <a:gd name="T76" fmla="*/ 488 w 3421"/>
              <a:gd name="T77" fmla="*/ 2343 h 3675"/>
              <a:gd name="T78" fmla="*/ 672 w 3421"/>
              <a:gd name="T79" fmla="*/ 2098 h 3675"/>
              <a:gd name="T80" fmla="*/ 847 w 3421"/>
              <a:gd name="T81" fmla="*/ 2138 h 3675"/>
              <a:gd name="T82" fmla="*/ 859 w 3421"/>
              <a:gd name="T83" fmla="*/ 2443 h 3675"/>
              <a:gd name="T84" fmla="*/ 687 w 3421"/>
              <a:gd name="T85" fmla="*/ 2771 h 3675"/>
              <a:gd name="T86" fmla="*/ 500 w 3421"/>
              <a:gd name="T87" fmla="*/ 2857 h 3675"/>
              <a:gd name="T88" fmla="*/ 503 w 3421"/>
              <a:gd name="T89" fmla="*/ 2578 h 3675"/>
              <a:gd name="T90" fmla="*/ 494 w 3421"/>
              <a:gd name="T91" fmla="*/ 2507 h 3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21" h="3675">
                <a:moveTo>
                  <a:pt x="1" y="699"/>
                </a:moveTo>
                <a:cubicBezTo>
                  <a:pt x="0" y="693"/>
                  <a:pt x="131" y="645"/>
                  <a:pt x="147" y="611"/>
                </a:cubicBezTo>
                <a:cubicBezTo>
                  <a:pt x="172" y="558"/>
                  <a:pt x="79" y="493"/>
                  <a:pt x="55" y="458"/>
                </a:cubicBezTo>
                <a:cubicBezTo>
                  <a:pt x="89" y="427"/>
                  <a:pt x="123" y="398"/>
                  <a:pt x="102" y="368"/>
                </a:cubicBezTo>
                <a:cubicBezTo>
                  <a:pt x="146" y="395"/>
                  <a:pt x="187" y="406"/>
                  <a:pt x="236" y="396"/>
                </a:cubicBezTo>
                <a:cubicBezTo>
                  <a:pt x="274" y="383"/>
                  <a:pt x="296" y="393"/>
                  <a:pt x="339" y="395"/>
                </a:cubicBezTo>
                <a:cubicBezTo>
                  <a:pt x="379" y="394"/>
                  <a:pt x="460" y="326"/>
                  <a:pt x="423" y="283"/>
                </a:cubicBezTo>
                <a:cubicBezTo>
                  <a:pt x="457" y="273"/>
                  <a:pt x="481" y="248"/>
                  <a:pt x="503" y="220"/>
                </a:cubicBezTo>
                <a:cubicBezTo>
                  <a:pt x="537" y="241"/>
                  <a:pt x="525" y="300"/>
                  <a:pt x="562" y="327"/>
                </a:cubicBezTo>
                <a:cubicBezTo>
                  <a:pt x="587" y="346"/>
                  <a:pt x="608" y="359"/>
                  <a:pt x="626" y="384"/>
                </a:cubicBezTo>
                <a:cubicBezTo>
                  <a:pt x="653" y="424"/>
                  <a:pt x="673" y="450"/>
                  <a:pt x="679" y="421"/>
                </a:cubicBezTo>
                <a:cubicBezTo>
                  <a:pt x="692" y="346"/>
                  <a:pt x="683" y="358"/>
                  <a:pt x="732" y="302"/>
                </a:cubicBezTo>
                <a:cubicBezTo>
                  <a:pt x="762" y="264"/>
                  <a:pt x="742" y="166"/>
                  <a:pt x="779" y="201"/>
                </a:cubicBezTo>
                <a:cubicBezTo>
                  <a:pt x="828" y="249"/>
                  <a:pt x="815" y="273"/>
                  <a:pt x="898" y="250"/>
                </a:cubicBezTo>
                <a:cubicBezTo>
                  <a:pt x="947" y="241"/>
                  <a:pt x="947" y="284"/>
                  <a:pt x="987" y="301"/>
                </a:cubicBezTo>
                <a:cubicBezTo>
                  <a:pt x="993" y="272"/>
                  <a:pt x="1005" y="254"/>
                  <a:pt x="991" y="239"/>
                </a:cubicBezTo>
                <a:cubicBezTo>
                  <a:pt x="986" y="235"/>
                  <a:pt x="935" y="217"/>
                  <a:pt x="996" y="163"/>
                </a:cubicBezTo>
                <a:cubicBezTo>
                  <a:pt x="1024" y="139"/>
                  <a:pt x="1057" y="204"/>
                  <a:pt x="1082" y="186"/>
                </a:cubicBezTo>
                <a:cubicBezTo>
                  <a:pt x="1100" y="175"/>
                  <a:pt x="1072" y="132"/>
                  <a:pt x="1074" y="117"/>
                </a:cubicBezTo>
                <a:cubicBezTo>
                  <a:pt x="1079" y="102"/>
                  <a:pt x="1086" y="88"/>
                  <a:pt x="1090" y="73"/>
                </a:cubicBezTo>
                <a:cubicBezTo>
                  <a:pt x="1177" y="130"/>
                  <a:pt x="1247" y="109"/>
                  <a:pt x="1303" y="47"/>
                </a:cubicBezTo>
                <a:cubicBezTo>
                  <a:pt x="1383" y="25"/>
                  <a:pt x="1419" y="43"/>
                  <a:pt x="1524" y="10"/>
                </a:cubicBezTo>
                <a:cubicBezTo>
                  <a:pt x="1541" y="4"/>
                  <a:pt x="1559" y="0"/>
                  <a:pt x="1578" y="4"/>
                </a:cubicBezTo>
                <a:cubicBezTo>
                  <a:pt x="1506" y="46"/>
                  <a:pt x="1648" y="147"/>
                  <a:pt x="1686" y="158"/>
                </a:cubicBezTo>
                <a:cubicBezTo>
                  <a:pt x="1803" y="194"/>
                  <a:pt x="1900" y="184"/>
                  <a:pt x="1968" y="193"/>
                </a:cubicBezTo>
                <a:lnTo>
                  <a:pt x="1907" y="283"/>
                </a:lnTo>
                <a:cubicBezTo>
                  <a:pt x="1920" y="294"/>
                  <a:pt x="1966" y="314"/>
                  <a:pt x="1984" y="318"/>
                </a:cubicBezTo>
                <a:cubicBezTo>
                  <a:pt x="1966" y="341"/>
                  <a:pt x="1916" y="393"/>
                  <a:pt x="1976" y="402"/>
                </a:cubicBezTo>
                <a:cubicBezTo>
                  <a:pt x="1934" y="457"/>
                  <a:pt x="2019" y="447"/>
                  <a:pt x="2038" y="482"/>
                </a:cubicBezTo>
                <a:cubicBezTo>
                  <a:pt x="2047" y="497"/>
                  <a:pt x="2043" y="506"/>
                  <a:pt x="2042" y="508"/>
                </a:cubicBezTo>
                <a:cubicBezTo>
                  <a:pt x="2037" y="518"/>
                  <a:pt x="2025" y="525"/>
                  <a:pt x="2002" y="520"/>
                </a:cubicBezTo>
                <a:cubicBezTo>
                  <a:pt x="2044" y="435"/>
                  <a:pt x="1931" y="483"/>
                  <a:pt x="1910" y="491"/>
                </a:cubicBezTo>
                <a:cubicBezTo>
                  <a:pt x="1900" y="423"/>
                  <a:pt x="1809" y="503"/>
                  <a:pt x="1738" y="538"/>
                </a:cubicBezTo>
                <a:cubicBezTo>
                  <a:pt x="1722" y="546"/>
                  <a:pt x="1586" y="590"/>
                  <a:pt x="1670" y="547"/>
                </a:cubicBezTo>
                <a:cubicBezTo>
                  <a:pt x="1647" y="552"/>
                  <a:pt x="1617" y="548"/>
                  <a:pt x="1598" y="565"/>
                </a:cubicBezTo>
                <a:cubicBezTo>
                  <a:pt x="1585" y="576"/>
                  <a:pt x="1591" y="624"/>
                  <a:pt x="1566" y="618"/>
                </a:cubicBezTo>
                <a:cubicBezTo>
                  <a:pt x="1565" y="632"/>
                  <a:pt x="1616" y="702"/>
                  <a:pt x="1621" y="704"/>
                </a:cubicBezTo>
                <a:cubicBezTo>
                  <a:pt x="1696" y="725"/>
                  <a:pt x="1649" y="834"/>
                  <a:pt x="1605" y="784"/>
                </a:cubicBezTo>
                <a:cubicBezTo>
                  <a:pt x="1519" y="936"/>
                  <a:pt x="1712" y="1081"/>
                  <a:pt x="1816" y="1147"/>
                </a:cubicBezTo>
                <a:cubicBezTo>
                  <a:pt x="1867" y="1180"/>
                  <a:pt x="1949" y="1203"/>
                  <a:pt x="1985" y="1254"/>
                </a:cubicBezTo>
                <a:cubicBezTo>
                  <a:pt x="2037" y="1328"/>
                  <a:pt x="2065" y="1426"/>
                  <a:pt x="2095" y="1510"/>
                </a:cubicBezTo>
                <a:cubicBezTo>
                  <a:pt x="2135" y="1619"/>
                  <a:pt x="2277" y="1730"/>
                  <a:pt x="2379" y="1777"/>
                </a:cubicBezTo>
                <a:cubicBezTo>
                  <a:pt x="2455" y="1812"/>
                  <a:pt x="2495" y="1823"/>
                  <a:pt x="2578" y="1811"/>
                </a:cubicBezTo>
                <a:cubicBezTo>
                  <a:pt x="2610" y="1807"/>
                  <a:pt x="2748" y="1787"/>
                  <a:pt x="2731" y="1858"/>
                </a:cubicBezTo>
                <a:cubicBezTo>
                  <a:pt x="2723" y="1893"/>
                  <a:pt x="2625" y="1925"/>
                  <a:pt x="2661" y="1966"/>
                </a:cubicBezTo>
                <a:cubicBezTo>
                  <a:pt x="2724" y="2041"/>
                  <a:pt x="2929" y="2049"/>
                  <a:pt x="3083" y="2171"/>
                </a:cubicBezTo>
                <a:cubicBezTo>
                  <a:pt x="3155" y="2228"/>
                  <a:pt x="3242" y="2245"/>
                  <a:pt x="3312" y="2308"/>
                </a:cubicBezTo>
                <a:cubicBezTo>
                  <a:pt x="3359" y="2350"/>
                  <a:pt x="3421" y="2395"/>
                  <a:pt x="3410" y="2465"/>
                </a:cubicBezTo>
                <a:cubicBezTo>
                  <a:pt x="3407" y="2481"/>
                  <a:pt x="3404" y="2553"/>
                  <a:pt x="3380" y="2555"/>
                </a:cubicBezTo>
                <a:cubicBezTo>
                  <a:pt x="3347" y="2559"/>
                  <a:pt x="3306" y="2539"/>
                  <a:pt x="3289" y="2511"/>
                </a:cubicBezTo>
                <a:cubicBezTo>
                  <a:pt x="3251" y="2449"/>
                  <a:pt x="3254" y="2377"/>
                  <a:pt x="3160" y="2386"/>
                </a:cubicBezTo>
                <a:cubicBezTo>
                  <a:pt x="3085" y="2394"/>
                  <a:pt x="3069" y="2345"/>
                  <a:pt x="3059" y="2316"/>
                </a:cubicBezTo>
                <a:cubicBezTo>
                  <a:pt x="2979" y="2330"/>
                  <a:pt x="2962" y="2329"/>
                  <a:pt x="2912" y="2403"/>
                </a:cubicBezTo>
                <a:cubicBezTo>
                  <a:pt x="2881" y="2449"/>
                  <a:pt x="2858" y="2506"/>
                  <a:pt x="2847" y="2560"/>
                </a:cubicBezTo>
                <a:cubicBezTo>
                  <a:pt x="2834" y="2623"/>
                  <a:pt x="2913" y="2638"/>
                  <a:pt x="2956" y="2657"/>
                </a:cubicBezTo>
                <a:cubicBezTo>
                  <a:pt x="3025" y="2689"/>
                  <a:pt x="3037" y="2738"/>
                  <a:pt x="3044" y="2808"/>
                </a:cubicBezTo>
                <a:cubicBezTo>
                  <a:pt x="3056" y="2925"/>
                  <a:pt x="2852" y="2841"/>
                  <a:pt x="2871" y="2983"/>
                </a:cubicBezTo>
                <a:cubicBezTo>
                  <a:pt x="2881" y="3052"/>
                  <a:pt x="2862" y="3058"/>
                  <a:pt x="2818" y="3105"/>
                </a:cubicBezTo>
                <a:cubicBezTo>
                  <a:pt x="2772" y="3153"/>
                  <a:pt x="2668" y="3324"/>
                  <a:pt x="2608" y="3195"/>
                </a:cubicBezTo>
                <a:cubicBezTo>
                  <a:pt x="2576" y="3127"/>
                  <a:pt x="2675" y="3095"/>
                  <a:pt x="2680" y="3033"/>
                </a:cubicBezTo>
                <a:cubicBezTo>
                  <a:pt x="2682" y="3012"/>
                  <a:pt x="2671" y="2986"/>
                  <a:pt x="2686" y="2967"/>
                </a:cubicBezTo>
                <a:cubicBezTo>
                  <a:pt x="2710" y="2936"/>
                  <a:pt x="2758" y="2960"/>
                  <a:pt x="2771" y="2919"/>
                </a:cubicBezTo>
                <a:cubicBezTo>
                  <a:pt x="2782" y="2884"/>
                  <a:pt x="2738" y="2844"/>
                  <a:pt x="2729" y="2811"/>
                </a:cubicBezTo>
                <a:cubicBezTo>
                  <a:pt x="2716" y="2761"/>
                  <a:pt x="2712" y="2717"/>
                  <a:pt x="2684" y="2672"/>
                </a:cubicBezTo>
                <a:cubicBezTo>
                  <a:pt x="2646" y="2607"/>
                  <a:pt x="2625" y="2414"/>
                  <a:pt x="2536" y="2487"/>
                </a:cubicBezTo>
                <a:cubicBezTo>
                  <a:pt x="2507" y="2511"/>
                  <a:pt x="2477" y="2462"/>
                  <a:pt x="2458" y="2447"/>
                </a:cubicBezTo>
                <a:cubicBezTo>
                  <a:pt x="2437" y="2430"/>
                  <a:pt x="2402" y="2434"/>
                  <a:pt x="2395" y="2400"/>
                </a:cubicBezTo>
                <a:cubicBezTo>
                  <a:pt x="2390" y="2371"/>
                  <a:pt x="2409" y="2363"/>
                  <a:pt x="2393" y="2328"/>
                </a:cubicBezTo>
                <a:cubicBezTo>
                  <a:pt x="2361" y="2252"/>
                  <a:pt x="2275" y="2250"/>
                  <a:pt x="2213" y="2290"/>
                </a:cubicBezTo>
                <a:cubicBezTo>
                  <a:pt x="2245" y="2241"/>
                  <a:pt x="2235" y="2195"/>
                  <a:pt x="2169" y="2202"/>
                </a:cubicBezTo>
                <a:cubicBezTo>
                  <a:pt x="2120" y="2207"/>
                  <a:pt x="2092" y="2134"/>
                  <a:pt x="2074" y="2101"/>
                </a:cubicBezTo>
                <a:cubicBezTo>
                  <a:pt x="2042" y="2040"/>
                  <a:pt x="2005" y="2075"/>
                  <a:pt x="1954" y="2060"/>
                </a:cubicBezTo>
                <a:cubicBezTo>
                  <a:pt x="1926" y="2052"/>
                  <a:pt x="1900" y="2039"/>
                  <a:pt x="1871" y="2046"/>
                </a:cubicBezTo>
                <a:cubicBezTo>
                  <a:pt x="1809" y="2061"/>
                  <a:pt x="1849" y="2053"/>
                  <a:pt x="1806" y="2018"/>
                </a:cubicBezTo>
                <a:cubicBezTo>
                  <a:pt x="1764" y="1983"/>
                  <a:pt x="1710" y="1974"/>
                  <a:pt x="1668" y="1936"/>
                </a:cubicBezTo>
                <a:cubicBezTo>
                  <a:pt x="1621" y="1894"/>
                  <a:pt x="1594" y="1831"/>
                  <a:pt x="1543" y="1795"/>
                </a:cubicBezTo>
                <a:cubicBezTo>
                  <a:pt x="1498" y="1764"/>
                  <a:pt x="1481" y="1772"/>
                  <a:pt x="1452" y="1724"/>
                </a:cubicBezTo>
                <a:cubicBezTo>
                  <a:pt x="1421" y="1673"/>
                  <a:pt x="1341" y="1614"/>
                  <a:pt x="1281" y="1651"/>
                </a:cubicBezTo>
                <a:cubicBezTo>
                  <a:pt x="1316" y="1593"/>
                  <a:pt x="1174" y="1444"/>
                  <a:pt x="1122" y="1451"/>
                </a:cubicBezTo>
                <a:cubicBezTo>
                  <a:pt x="1128" y="1450"/>
                  <a:pt x="1045" y="1214"/>
                  <a:pt x="1042" y="1198"/>
                </a:cubicBezTo>
                <a:cubicBezTo>
                  <a:pt x="1013" y="1059"/>
                  <a:pt x="918" y="1074"/>
                  <a:pt x="818" y="1007"/>
                </a:cubicBezTo>
                <a:cubicBezTo>
                  <a:pt x="714" y="937"/>
                  <a:pt x="583" y="899"/>
                  <a:pt x="496" y="1012"/>
                </a:cubicBezTo>
                <a:cubicBezTo>
                  <a:pt x="465" y="1052"/>
                  <a:pt x="439" y="1098"/>
                  <a:pt x="393" y="1123"/>
                </a:cubicBezTo>
                <a:cubicBezTo>
                  <a:pt x="377" y="1131"/>
                  <a:pt x="234" y="1177"/>
                  <a:pt x="238" y="1143"/>
                </a:cubicBezTo>
                <a:cubicBezTo>
                  <a:pt x="241" y="1135"/>
                  <a:pt x="359" y="992"/>
                  <a:pt x="249" y="1029"/>
                </a:cubicBezTo>
                <a:cubicBezTo>
                  <a:pt x="178" y="1060"/>
                  <a:pt x="80" y="981"/>
                  <a:pt x="68" y="937"/>
                </a:cubicBezTo>
                <a:cubicBezTo>
                  <a:pt x="54" y="892"/>
                  <a:pt x="148" y="831"/>
                  <a:pt x="109" y="798"/>
                </a:cubicBezTo>
                <a:cubicBezTo>
                  <a:pt x="69" y="767"/>
                  <a:pt x="5" y="741"/>
                  <a:pt x="1" y="699"/>
                </a:cubicBezTo>
                <a:close/>
                <a:moveTo>
                  <a:pt x="1629" y="1168"/>
                </a:moveTo>
                <a:lnTo>
                  <a:pt x="1648" y="1139"/>
                </a:lnTo>
                <a:lnTo>
                  <a:pt x="1676" y="1161"/>
                </a:lnTo>
                <a:lnTo>
                  <a:pt x="1653" y="1186"/>
                </a:lnTo>
                <a:lnTo>
                  <a:pt x="1629" y="1168"/>
                </a:lnTo>
                <a:close/>
                <a:moveTo>
                  <a:pt x="1545" y="3652"/>
                </a:moveTo>
                <a:cubicBezTo>
                  <a:pt x="1538" y="3643"/>
                  <a:pt x="1531" y="3633"/>
                  <a:pt x="1524" y="3623"/>
                </a:cubicBezTo>
                <a:cubicBezTo>
                  <a:pt x="1556" y="3619"/>
                  <a:pt x="1563" y="3629"/>
                  <a:pt x="1545" y="3652"/>
                </a:cubicBezTo>
                <a:close/>
                <a:moveTo>
                  <a:pt x="1791" y="3356"/>
                </a:moveTo>
                <a:cubicBezTo>
                  <a:pt x="1755" y="3354"/>
                  <a:pt x="1703" y="3343"/>
                  <a:pt x="1681" y="3311"/>
                </a:cubicBezTo>
                <a:cubicBezTo>
                  <a:pt x="1632" y="3243"/>
                  <a:pt x="1730" y="3191"/>
                  <a:pt x="1753" y="3148"/>
                </a:cubicBezTo>
                <a:cubicBezTo>
                  <a:pt x="1797" y="3212"/>
                  <a:pt x="1826" y="3175"/>
                  <a:pt x="1877" y="3147"/>
                </a:cubicBezTo>
                <a:cubicBezTo>
                  <a:pt x="1955" y="3103"/>
                  <a:pt x="2011" y="3223"/>
                  <a:pt x="2101" y="3204"/>
                </a:cubicBezTo>
                <a:cubicBezTo>
                  <a:pt x="2152" y="3193"/>
                  <a:pt x="2204" y="3202"/>
                  <a:pt x="2255" y="3193"/>
                </a:cubicBezTo>
                <a:cubicBezTo>
                  <a:pt x="2303" y="3184"/>
                  <a:pt x="2348" y="3135"/>
                  <a:pt x="2394" y="3136"/>
                </a:cubicBezTo>
                <a:cubicBezTo>
                  <a:pt x="2436" y="3136"/>
                  <a:pt x="2443" y="3167"/>
                  <a:pt x="2483" y="3139"/>
                </a:cubicBezTo>
                <a:cubicBezTo>
                  <a:pt x="2508" y="3121"/>
                  <a:pt x="2578" y="3089"/>
                  <a:pt x="2608" y="3106"/>
                </a:cubicBezTo>
                <a:cubicBezTo>
                  <a:pt x="2563" y="3162"/>
                  <a:pt x="2437" y="3366"/>
                  <a:pt x="2453" y="3424"/>
                </a:cubicBezTo>
                <a:cubicBezTo>
                  <a:pt x="2463" y="3461"/>
                  <a:pt x="2529" y="3516"/>
                  <a:pt x="2509" y="3558"/>
                </a:cubicBezTo>
                <a:cubicBezTo>
                  <a:pt x="2492" y="3593"/>
                  <a:pt x="2445" y="3619"/>
                  <a:pt x="2469" y="3664"/>
                </a:cubicBezTo>
                <a:cubicBezTo>
                  <a:pt x="2422" y="3675"/>
                  <a:pt x="2365" y="3670"/>
                  <a:pt x="2319" y="3656"/>
                </a:cubicBezTo>
                <a:cubicBezTo>
                  <a:pt x="2255" y="3637"/>
                  <a:pt x="2258" y="3561"/>
                  <a:pt x="2196" y="3535"/>
                </a:cubicBezTo>
                <a:cubicBezTo>
                  <a:pt x="2130" y="3508"/>
                  <a:pt x="2060" y="3505"/>
                  <a:pt x="1996" y="3469"/>
                </a:cubicBezTo>
                <a:cubicBezTo>
                  <a:pt x="1931" y="3433"/>
                  <a:pt x="1872" y="3357"/>
                  <a:pt x="1791" y="3356"/>
                </a:cubicBezTo>
                <a:close/>
                <a:moveTo>
                  <a:pt x="1076" y="1536"/>
                </a:moveTo>
                <a:cubicBezTo>
                  <a:pt x="1047" y="1518"/>
                  <a:pt x="1012" y="1533"/>
                  <a:pt x="984" y="1512"/>
                </a:cubicBezTo>
                <a:cubicBezTo>
                  <a:pt x="1014" y="1498"/>
                  <a:pt x="1049" y="1501"/>
                  <a:pt x="1076" y="1479"/>
                </a:cubicBezTo>
                <a:cubicBezTo>
                  <a:pt x="1079" y="1498"/>
                  <a:pt x="1079" y="1517"/>
                  <a:pt x="1076" y="1536"/>
                </a:cubicBezTo>
                <a:close/>
                <a:moveTo>
                  <a:pt x="488" y="2343"/>
                </a:moveTo>
                <a:cubicBezTo>
                  <a:pt x="478" y="2319"/>
                  <a:pt x="458" y="2304"/>
                  <a:pt x="444" y="2284"/>
                </a:cubicBezTo>
                <a:cubicBezTo>
                  <a:pt x="417" y="2245"/>
                  <a:pt x="438" y="2209"/>
                  <a:pt x="432" y="2168"/>
                </a:cubicBezTo>
                <a:cubicBezTo>
                  <a:pt x="510" y="2256"/>
                  <a:pt x="611" y="2151"/>
                  <a:pt x="672" y="2098"/>
                </a:cubicBezTo>
                <a:cubicBezTo>
                  <a:pt x="695" y="2079"/>
                  <a:pt x="726" y="2046"/>
                  <a:pt x="758" y="2066"/>
                </a:cubicBezTo>
                <a:cubicBezTo>
                  <a:pt x="779" y="2079"/>
                  <a:pt x="794" y="2115"/>
                  <a:pt x="824" y="2100"/>
                </a:cubicBezTo>
                <a:cubicBezTo>
                  <a:pt x="813" y="2123"/>
                  <a:pt x="822" y="2137"/>
                  <a:pt x="847" y="2138"/>
                </a:cubicBezTo>
                <a:cubicBezTo>
                  <a:pt x="838" y="2146"/>
                  <a:pt x="828" y="2154"/>
                  <a:pt x="818" y="2162"/>
                </a:cubicBezTo>
                <a:cubicBezTo>
                  <a:pt x="879" y="2160"/>
                  <a:pt x="905" y="2301"/>
                  <a:pt x="892" y="2343"/>
                </a:cubicBezTo>
                <a:cubicBezTo>
                  <a:pt x="880" y="2380"/>
                  <a:pt x="825" y="2400"/>
                  <a:pt x="859" y="2443"/>
                </a:cubicBezTo>
                <a:cubicBezTo>
                  <a:pt x="893" y="2486"/>
                  <a:pt x="862" y="2595"/>
                  <a:pt x="859" y="2646"/>
                </a:cubicBezTo>
                <a:cubicBezTo>
                  <a:pt x="857" y="2685"/>
                  <a:pt x="860" y="2765"/>
                  <a:pt x="822" y="2789"/>
                </a:cubicBezTo>
                <a:cubicBezTo>
                  <a:pt x="786" y="2812"/>
                  <a:pt x="727" y="2767"/>
                  <a:pt x="687" y="2771"/>
                </a:cubicBezTo>
                <a:cubicBezTo>
                  <a:pt x="667" y="2802"/>
                  <a:pt x="674" y="2889"/>
                  <a:pt x="612" y="2879"/>
                </a:cubicBezTo>
                <a:cubicBezTo>
                  <a:pt x="554" y="2869"/>
                  <a:pt x="553" y="2885"/>
                  <a:pt x="524" y="2827"/>
                </a:cubicBezTo>
                <a:cubicBezTo>
                  <a:pt x="516" y="2837"/>
                  <a:pt x="508" y="2847"/>
                  <a:pt x="500" y="2857"/>
                </a:cubicBezTo>
                <a:cubicBezTo>
                  <a:pt x="490" y="2848"/>
                  <a:pt x="482" y="2839"/>
                  <a:pt x="476" y="2827"/>
                </a:cubicBezTo>
                <a:cubicBezTo>
                  <a:pt x="528" y="2817"/>
                  <a:pt x="495" y="2784"/>
                  <a:pt x="493" y="2740"/>
                </a:cubicBezTo>
                <a:cubicBezTo>
                  <a:pt x="491" y="2686"/>
                  <a:pt x="499" y="2632"/>
                  <a:pt x="503" y="2578"/>
                </a:cubicBezTo>
                <a:cubicBezTo>
                  <a:pt x="513" y="2586"/>
                  <a:pt x="523" y="2593"/>
                  <a:pt x="533" y="2601"/>
                </a:cubicBezTo>
                <a:cubicBezTo>
                  <a:pt x="532" y="2583"/>
                  <a:pt x="540" y="2563"/>
                  <a:pt x="535" y="2544"/>
                </a:cubicBezTo>
                <a:cubicBezTo>
                  <a:pt x="528" y="2524"/>
                  <a:pt x="498" y="2532"/>
                  <a:pt x="494" y="2507"/>
                </a:cubicBezTo>
                <a:cubicBezTo>
                  <a:pt x="490" y="2486"/>
                  <a:pt x="516" y="2457"/>
                  <a:pt x="516" y="2432"/>
                </a:cubicBezTo>
                <a:cubicBezTo>
                  <a:pt x="516" y="2399"/>
                  <a:pt x="481" y="2374"/>
                  <a:pt x="488" y="234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8" name="꙱ Israel (State of Israel) (IL) (H)">
            <a:extLst>
              <a:ext uri="{FF2B5EF4-FFF2-40B4-BE49-F238E27FC236}">
                <a16:creationId xmlns:a16="http://schemas.microsoft.com/office/drawing/2014/main" id="{4403E1FF-9D9D-4ED3-8BCD-4C8B8CFB836A}"/>
              </a:ext>
            </a:extLst>
          </p:cNvPr>
          <p:cNvSpPr>
            <a:spLocks/>
          </p:cNvSpPr>
          <p:nvPr/>
        </p:nvSpPr>
        <p:spPr bwMode="auto">
          <a:xfrm>
            <a:off x="5249195" y="1401974"/>
            <a:ext cx="31071" cy="112335"/>
          </a:xfrm>
          <a:custGeom>
            <a:avLst/>
            <a:gdLst>
              <a:gd name="T0" fmla="*/ 339 w 383"/>
              <a:gd name="T1" fmla="*/ 0 h 1356"/>
              <a:gd name="T2" fmla="*/ 354 w 383"/>
              <a:gd name="T3" fmla="*/ 14 h 1356"/>
              <a:gd name="T4" fmla="*/ 356 w 383"/>
              <a:gd name="T5" fmla="*/ 7 h 1356"/>
              <a:gd name="T6" fmla="*/ 371 w 383"/>
              <a:gd name="T7" fmla="*/ 213 h 1356"/>
              <a:gd name="T8" fmla="*/ 357 w 383"/>
              <a:gd name="T9" fmla="*/ 252 h 1356"/>
              <a:gd name="T10" fmla="*/ 363 w 383"/>
              <a:gd name="T11" fmla="*/ 356 h 1356"/>
              <a:gd name="T12" fmla="*/ 265 w 383"/>
              <a:gd name="T13" fmla="*/ 269 h 1356"/>
              <a:gd name="T14" fmla="*/ 185 w 383"/>
              <a:gd name="T15" fmla="*/ 391 h 1356"/>
              <a:gd name="T16" fmla="*/ 185 w 383"/>
              <a:gd name="T17" fmla="*/ 433 h 1356"/>
              <a:gd name="T18" fmla="*/ 193 w 383"/>
              <a:gd name="T19" fmla="*/ 512 h 1356"/>
              <a:gd name="T20" fmla="*/ 268 w 383"/>
              <a:gd name="T21" fmla="*/ 531 h 1356"/>
              <a:gd name="T22" fmla="*/ 194 w 383"/>
              <a:gd name="T23" fmla="*/ 635 h 1356"/>
              <a:gd name="T24" fmla="*/ 355 w 383"/>
              <a:gd name="T25" fmla="*/ 630 h 1356"/>
              <a:gd name="T26" fmla="*/ 353 w 383"/>
              <a:gd name="T27" fmla="*/ 806 h 1356"/>
              <a:gd name="T28" fmla="*/ 288 w 383"/>
              <a:gd name="T29" fmla="*/ 1108 h 1356"/>
              <a:gd name="T30" fmla="*/ 232 w 383"/>
              <a:gd name="T31" fmla="*/ 1356 h 1356"/>
              <a:gd name="T32" fmla="*/ 0 w 383"/>
              <a:gd name="T33" fmla="*/ 742 h 1356"/>
              <a:gd name="T34" fmla="*/ 57 w 383"/>
              <a:gd name="T35" fmla="*/ 605 h 1356"/>
              <a:gd name="T36" fmla="*/ 191 w 383"/>
              <a:gd name="T37" fmla="*/ 152 h 1356"/>
              <a:gd name="T38" fmla="*/ 200 w 383"/>
              <a:gd name="T39" fmla="*/ 71 h 1356"/>
              <a:gd name="T40" fmla="*/ 200 w 383"/>
              <a:gd name="T41" fmla="*/ 71 h 1356"/>
              <a:gd name="T42" fmla="*/ 325 w 383"/>
              <a:gd name="T43" fmla="*/ 42 h 1356"/>
              <a:gd name="T44" fmla="*/ 339 w 383"/>
              <a:gd name="T45" fmla="*/ 0 h 1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83" h="1356">
                <a:moveTo>
                  <a:pt x="339" y="0"/>
                </a:moveTo>
                <a:cubicBezTo>
                  <a:pt x="342" y="6"/>
                  <a:pt x="347" y="11"/>
                  <a:pt x="354" y="14"/>
                </a:cubicBezTo>
                <a:cubicBezTo>
                  <a:pt x="354" y="12"/>
                  <a:pt x="355" y="10"/>
                  <a:pt x="356" y="7"/>
                </a:cubicBezTo>
                <a:cubicBezTo>
                  <a:pt x="383" y="35"/>
                  <a:pt x="378" y="127"/>
                  <a:pt x="371" y="213"/>
                </a:cubicBezTo>
                <a:cubicBezTo>
                  <a:pt x="362" y="221"/>
                  <a:pt x="357" y="234"/>
                  <a:pt x="357" y="252"/>
                </a:cubicBezTo>
                <a:cubicBezTo>
                  <a:pt x="359" y="286"/>
                  <a:pt x="361" y="323"/>
                  <a:pt x="363" y="356"/>
                </a:cubicBezTo>
                <a:cubicBezTo>
                  <a:pt x="353" y="312"/>
                  <a:pt x="317" y="285"/>
                  <a:pt x="265" y="269"/>
                </a:cubicBezTo>
                <a:cubicBezTo>
                  <a:pt x="205" y="257"/>
                  <a:pt x="200" y="356"/>
                  <a:pt x="185" y="391"/>
                </a:cubicBezTo>
                <a:cubicBezTo>
                  <a:pt x="189" y="403"/>
                  <a:pt x="186" y="420"/>
                  <a:pt x="185" y="433"/>
                </a:cubicBezTo>
                <a:cubicBezTo>
                  <a:pt x="183" y="474"/>
                  <a:pt x="186" y="493"/>
                  <a:pt x="193" y="512"/>
                </a:cubicBezTo>
                <a:cubicBezTo>
                  <a:pt x="205" y="543"/>
                  <a:pt x="240" y="525"/>
                  <a:pt x="268" y="531"/>
                </a:cubicBezTo>
                <a:cubicBezTo>
                  <a:pt x="252" y="537"/>
                  <a:pt x="212" y="601"/>
                  <a:pt x="194" y="635"/>
                </a:cubicBezTo>
                <a:cubicBezTo>
                  <a:pt x="161" y="759"/>
                  <a:pt x="347" y="639"/>
                  <a:pt x="355" y="630"/>
                </a:cubicBezTo>
                <a:cubicBezTo>
                  <a:pt x="342" y="705"/>
                  <a:pt x="361" y="745"/>
                  <a:pt x="353" y="806"/>
                </a:cubicBezTo>
                <a:cubicBezTo>
                  <a:pt x="338" y="912"/>
                  <a:pt x="289" y="995"/>
                  <a:pt x="288" y="1108"/>
                </a:cubicBezTo>
                <a:cubicBezTo>
                  <a:pt x="288" y="1170"/>
                  <a:pt x="269" y="1302"/>
                  <a:pt x="232" y="1356"/>
                </a:cubicBezTo>
                <a:lnTo>
                  <a:pt x="0" y="742"/>
                </a:lnTo>
                <a:cubicBezTo>
                  <a:pt x="7" y="732"/>
                  <a:pt x="93" y="623"/>
                  <a:pt x="57" y="605"/>
                </a:cubicBezTo>
                <a:cubicBezTo>
                  <a:pt x="158" y="436"/>
                  <a:pt x="142" y="196"/>
                  <a:pt x="191" y="152"/>
                </a:cubicBezTo>
                <a:cubicBezTo>
                  <a:pt x="213" y="133"/>
                  <a:pt x="180" y="91"/>
                  <a:pt x="200" y="71"/>
                </a:cubicBezTo>
                <a:lnTo>
                  <a:pt x="200" y="71"/>
                </a:lnTo>
                <a:cubicBezTo>
                  <a:pt x="239" y="39"/>
                  <a:pt x="300" y="122"/>
                  <a:pt x="325" y="42"/>
                </a:cubicBezTo>
                <a:lnTo>
                  <a:pt x="339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9" name="꙱ Isle of Man (IM) (H)">
            <a:extLst>
              <a:ext uri="{FF2B5EF4-FFF2-40B4-BE49-F238E27FC236}">
                <a16:creationId xmlns:a16="http://schemas.microsoft.com/office/drawing/2014/main" id="{996BB1D3-CF8E-4590-A483-0D2899E9FE00}"/>
              </a:ext>
            </a:extLst>
          </p:cNvPr>
          <p:cNvSpPr>
            <a:spLocks/>
          </p:cNvSpPr>
          <p:nvPr/>
        </p:nvSpPr>
        <p:spPr bwMode="auto">
          <a:xfrm>
            <a:off x="4323026" y="792496"/>
            <a:ext cx="14341" cy="9560"/>
          </a:xfrm>
          <a:custGeom>
            <a:avLst/>
            <a:gdLst>
              <a:gd name="T0" fmla="*/ 0 w 184"/>
              <a:gd name="T1" fmla="*/ 118 h 118"/>
              <a:gd name="T2" fmla="*/ 79 w 184"/>
              <a:gd name="T3" fmla="*/ 19 h 118"/>
              <a:gd name="T4" fmla="*/ 0 w 184"/>
              <a:gd name="T5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4" h="118">
                <a:moveTo>
                  <a:pt x="0" y="118"/>
                </a:moveTo>
                <a:cubicBezTo>
                  <a:pt x="184" y="76"/>
                  <a:pt x="124" y="0"/>
                  <a:pt x="79" y="19"/>
                </a:cubicBezTo>
                <a:cubicBezTo>
                  <a:pt x="40" y="34"/>
                  <a:pt x="18" y="84"/>
                  <a:pt x="0" y="11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0" name="꙱ Ireland (Republic of Ireland) (IE) (H)">
            <a:extLst>
              <a:ext uri="{FF2B5EF4-FFF2-40B4-BE49-F238E27FC236}">
                <a16:creationId xmlns:a16="http://schemas.microsoft.com/office/drawing/2014/main" id="{31618C0C-E9B4-4550-BC69-F7D49AF62A68}"/>
              </a:ext>
            </a:extLst>
          </p:cNvPr>
          <p:cNvSpPr>
            <a:spLocks noEditPoints="1"/>
          </p:cNvSpPr>
          <p:nvPr/>
        </p:nvSpPr>
        <p:spPr bwMode="auto">
          <a:xfrm>
            <a:off x="4189180" y="765009"/>
            <a:ext cx="106360" cy="109945"/>
          </a:xfrm>
          <a:custGeom>
            <a:avLst/>
            <a:gdLst>
              <a:gd name="T0" fmla="*/ 667 w 1293"/>
              <a:gd name="T1" fmla="*/ 128 h 1325"/>
              <a:gd name="T2" fmla="*/ 131 w 1293"/>
              <a:gd name="T3" fmla="*/ 1277 h 1325"/>
              <a:gd name="T4" fmla="*/ 238 w 1293"/>
              <a:gd name="T5" fmla="*/ 1194 h 1325"/>
              <a:gd name="T6" fmla="*/ 208 w 1293"/>
              <a:gd name="T7" fmla="*/ 1099 h 1325"/>
              <a:gd name="T8" fmla="*/ 142 w 1293"/>
              <a:gd name="T9" fmla="*/ 1044 h 1325"/>
              <a:gd name="T10" fmla="*/ 184 w 1293"/>
              <a:gd name="T11" fmla="*/ 995 h 1325"/>
              <a:gd name="T12" fmla="*/ 514 w 1293"/>
              <a:gd name="T13" fmla="*/ 912 h 1325"/>
              <a:gd name="T14" fmla="*/ 211 w 1293"/>
              <a:gd name="T15" fmla="*/ 948 h 1325"/>
              <a:gd name="T16" fmla="*/ 493 w 1293"/>
              <a:gd name="T17" fmla="*/ 725 h 1325"/>
              <a:gd name="T18" fmla="*/ 241 w 1293"/>
              <a:gd name="T19" fmla="*/ 689 h 1325"/>
              <a:gd name="T20" fmla="*/ 176 w 1293"/>
              <a:gd name="T21" fmla="*/ 663 h 1325"/>
              <a:gd name="T22" fmla="*/ 176 w 1293"/>
              <a:gd name="T23" fmla="*/ 621 h 1325"/>
              <a:gd name="T24" fmla="*/ 294 w 1293"/>
              <a:gd name="T25" fmla="*/ 594 h 1325"/>
              <a:gd name="T26" fmla="*/ 323 w 1293"/>
              <a:gd name="T27" fmla="*/ 530 h 1325"/>
              <a:gd name="T28" fmla="*/ 282 w 1293"/>
              <a:gd name="T29" fmla="*/ 490 h 1325"/>
              <a:gd name="T30" fmla="*/ 241 w 1293"/>
              <a:gd name="T31" fmla="*/ 386 h 1325"/>
              <a:gd name="T32" fmla="*/ 244 w 1293"/>
              <a:gd name="T33" fmla="*/ 357 h 1325"/>
              <a:gd name="T34" fmla="*/ 466 w 1293"/>
              <a:gd name="T35" fmla="*/ 413 h 1325"/>
              <a:gd name="T36" fmla="*/ 609 w 1293"/>
              <a:gd name="T37" fmla="*/ 348 h 1325"/>
              <a:gd name="T38" fmla="*/ 588 w 1293"/>
              <a:gd name="T39" fmla="*/ 238 h 1325"/>
              <a:gd name="T40" fmla="*/ 695 w 1293"/>
              <a:gd name="T41" fmla="*/ 176 h 1325"/>
              <a:gd name="T42" fmla="*/ 882 w 1293"/>
              <a:gd name="T43" fmla="*/ 66 h 1325"/>
              <a:gd name="T44" fmla="*/ 900 w 1293"/>
              <a:gd name="T45" fmla="*/ 122 h 1325"/>
              <a:gd name="T46" fmla="*/ 1081 w 1293"/>
              <a:gd name="T47" fmla="*/ 36 h 1325"/>
              <a:gd name="T48" fmla="*/ 823 w 1293"/>
              <a:gd name="T49" fmla="*/ 220 h 1325"/>
              <a:gd name="T50" fmla="*/ 743 w 1293"/>
              <a:gd name="T51" fmla="*/ 315 h 1325"/>
              <a:gd name="T52" fmla="*/ 1125 w 1293"/>
              <a:gd name="T53" fmla="*/ 398 h 1325"/>
              <a:gd name="T54" fmla="*/ 1195 w 1293"/>
              <a:gd name="T55" fmla="*/ 437 h 1325"/>
              <a:gd name="T56" fmla="*/ 1192 w 1293"/>
              <a:gd name="T57" fmla="*/ 476 h 1325"/>
              <a:gd name="T58" fmla="*/ 1211 w 1293"/>
              <a:gd name="T59" fmla="*/ 677 h 1325"/>
              <a:gd name="T60" fmla="*/ 1105 w 1293"/>
              <a:gd name="T61" fmla="*/ 1019 h 1325"/>
              <a:gd name="T62" fmla="*/ 968 w 1293"/>
              <a:gd name="T63" fmla="*/ 1042 h 1325"/>
              <a:gd name="T64" fmla="*/ 745 w 1293"/>
              <a:gd name="T65" fmla="*/ 1152 h 1325"/>
              <a:gd name="T66" fmla="*/ 567 w 1293"/>
              <a:gd name="T67" fmla="*/ 1182 h 1325"/>
              <a:gd name="T68" fmla="*/ 488 w 1293"/>
              <a:gd name="T69" fmla="*/ 1270 h 1325"/>
              <a:gd name="T70" fmla="*/ 196 w 1293"/>
              <a:gd name="T71" fmla="*/ 1325 h 1325"/>
              <a:gd name="T72" fmla="*/ 187 w 1293"/>
              <a:gd name="T73" fmla="*/ 1295 h 1325"/>
              <a:gd name="T74" fmla="*/ 131 w 1293"/>
              <a:gd name="T75" fmla="*/ 1277 h 1325"/>
              <a:gd name="T76" fmla="*/ 167 w 1293"/>
              <a:gd name="T77" fmla="*/ 470 h 1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93" h="1325">
                <a:moveTo>
                  <a:pt x="659" y="122"/>
                </a:moveTo>
                <a:cubicBezTo>
                  <a:pt x="665" y="127"/>
                  <a:pt x="656" y="142"/>
                  <a:pt x="667" y="128"/>
                </a:cubicBezTo>
                <a:cubicBezTo>
                  <a:pt x="677" y="114"/>
                  <a:pt x="665" y="127"/>
                  <a:pt x="659" y="122"/>
                </a:cubicBezTo>
                <a:close/>
                <a:moveTo>
                  <a:pt x="131" y="1277"/>
                </a:moveTo>
                <a:cubicBezTo>
                  <a:pt x="121" y="1278"/>
                  <a:pt x="111" y="1279"/>
                  <a:pt x="102" y="1280"/>
                </a:cubicBezTo>
                <a:cubicBezTo>
                  <a:pt x="141" y="1245"/>
                  <a:pt x="182" y="1201"/>
                  <a:pt x="238" y="1194"/>
                </a:cubicBezTo>
                <a:cubicBezTo>
                  <a:pt x="186" y="1185"/>
                  <a:pt x="100" y="1259"/>
                  <a:pt x="53" y="1218"/>
                </a:cubicBezTo>
                <a:cubicBezTo>
                  <a:pt x="0" y="1173"/>
                  <a:pt x="173" y="1087"/>
                  <a:pt x="208" y="1099"/>
                </a:cubicBezTo>
                <a:cubicBezTo>
                  <a:pt x="156" y="1076"/>
                  <a:pt x="85" y="1096"/>
                  <a:pt x="33" y="1108"/>
                </a:cubicBezTo>
                <a:cubicBezTo>
                  <a:pt x="13" y="1047"/>
                  <a:pt x="109" y="1063"/>
                  <a:pt x="142" y="1044"/>
                </a:cubicBezTo>
                <a:cubicBezTo>
                  <a:pt x="156" y="1037"/>
                  <a:pt x="185" y="1063"/>
                  <a:pt x="217" y="1057"/>
                </a:cubicBezTo>
                <a:cubicBezTo>
                  <a:pt x="210" y="1035"/>
                  <a:pt x="199" y="1014"/>
                  <a:pt x="184" y="995"/>
                </a:cubicBezTo>
                <a:cubicBezTo>
                  <a:pt x="241" y="995"/>
                  <a:pt x="258" y="943"/>
                  <a:pt x="317" y="944"/>
                </a:cubicBezTo>
                <a:cubicBezTo>
                  <a:pt x="385" y="945"/>
                  <a:pt x="447" y="918"/>
                  <a:pt x="514" y="912"/>
                </a:cubicBezTo>
                <a:cubicBezTo>
                  <a:pt x="491" y="911"/>
                  <a:pt x="472" y="898"/>
                  <a:pt x="464" y="876"/>
                </a:cubicBezTo>
                <a:cubicBezTo>
                  <a:pt x="377" y="932"/>
                  <a:pt x="311" y="930"/>
                  <a:pt x="211" y="948"/>
                </a:cubicBezTo>
                <a:cubicBezTo>
                  <a:pt x="238" y="928"/>
                  <a:pt x="374" y="861"/>
                  <a:pt x="357" y="816"/>
                </a:cubicBezTo>
                <a:cubicBezTo>
                  <a:pt x="333" y="752"/>
                  <a:pt x="465" y="754"/>
                  <a:pt x="493" y="725"/>
                </a:cubicBezTo>
                <a:cubicBezTo>
                  <a:pt x="442" y="722"/>
                  <a:pt x="393" y="720"/>
                  <a:pt x="341" y="720"/>
                </a:cubicBezTo>
                <a:cubicBezTo>
                  <a:pt x="316" y="720"/>
                  <a:pt x="273" y="693"/>
                  <a:pt x="241" y="689"/>
                </a:cubicBezTo>
                <a:cubicBezTo>
                  <a:pt x="247" y="679"/>
                  <a:pt x="253" y="669"/>
                  <a:pt x="259" y="660"/>
                </a:cubicBezTo>
                <a:cubicBezTo>
                  <a:pt x="229" y="651"/>
                  <a:pt x="205" y="679"/>
                  <a:pt x="176" y="663"/>
                </a:cubicBezTo>
                <a:cubicBezTo>
                  <a:pt x="186" y="656"/>
                  <a:pt x="196" y="649"/>
                  <a:pt x="205" y="642"/>
                </a:cubicBezTo>
                <a:cubicBezTo>
                  <a:pt x="196" y="635"/>
                  <a:pt x="186" y="628"/>
                  <a:pt x="176" y="621"/>
                </a:cubicBezTo>
                <a:cubicBezTo>
                  <a:pt x="211" y="615"/>
                  <a:pt x="197" y="611"/>
                  <a:pt x="222" y="595"/>
                </a:cubicBezTo>
                <a:cubicBezTo>
                  <a:pt x="242" y="583"/>
                  <a:pt x="274" y="598"/>
                  <a:pt x="294" y="594"/>
                </a:cubicBezTo>
                <a:cubicBezTo>
                  <a:pt x="262" y="596"/>
                  <a:pt x="229" y="570"/>
                  <a:pt x="263" y="544"/>
                </a:cubicBezTo>
                <a:cubicBezTo>
                  <a:pt x="277" y="533"/>
                  <a:pt x="306" y="535"/>
                  <a:pt x="323" y="530"/>
                </a:cubicBezTo>
                <a:cubicBezTo>
                  <a:pt x="406" y="503"/>
                  <a:pt x="243" y="492"/>
                  <a:pt x="251" y="503"/>
                </a:cubicBezTo>
                <a:cubicBezTo>
                  <a:pt x="239" y="486"/>
                  <a:pt x="276" y="485"/>
                  <a:pt x="282" y="490"/>
                </a:cubicBezTo>
                <a:cubicBezTo>
                  <a:pt x="264" y="460"/>
                  <a:pt x="295" y="409"/>
                  <a:pt x="244" y="437"/>
                </a:cubicBezTo>
                <a:cubicBezTo>
                  <a:pt x="258" y="419"/>
                  <a:pt x="257" y="402"/>
                  <a:pt x="241" y="386"/>
                </a:cubicBezTo>
                <a:cubicBezTo>
                  <a:pt x="232" y="396"/>
                  <a:pt x="224" y="406"/>
                  <a:pt x="217" y="416"/>
                </a:cubicBezTo>
                <a:cubicBezTo>
                  <a:pt x="222" y="394"/>
                  <a:pt x="231" y="375"/>
                  <a:pt x="244" y="357"/>
                </a:cubicBezTo>
                <a:cubicBezTo>
                  <a:pt x="248" y="404"/>
                  <a:pt x="314" y="355"/>
                  <a:pt x="361" y="352"/>
                </a:cubicBezTo>
                <a:cubicBezTo>
                  <a:pt x="405" y="349"/>
                  <a:pt x="461" y="360"/>
                  <a:pt x="466" y="413"/>
                </a:cubicBezTo>
                <a:cubicBezTo>
                  <a:pt x="489" y="316"/>
                  <a:pt x="591" y="415"/>
                  <a:pt x="642" y="366"/>
                </a:cubicBezTo>
                <a:cubicBezTo>
                  <a:pt x="631" y="360"/>
                  <a:pt x="620" y="354"/>
                  <a:pt x="609" y="348"/>
                </a:cubicBezTo>
                <a:cubicBezTo>
                  <a:pt x="642" y="305"/>
                  <a:pt x="732" y="309"/>
                  <a:pt x="739" y="259"/>
                </a:cubicBezTo>
                <a:cubicBezTo>
                  <a:pt x="689" y="249"/>
                  <a:pt x="635" y="265"/>
                  <a:pt x="588" y="238"/>
                </a:cubicBezTo>
                <a:cubicBezTo>
                  <a:pt x="599" y="203"/>
                  <a:pt x="637" y="194"/>
                  <a:pt x="668" y="205"/>
                </a:cubicBezTo>
                <a:cubicBezTo>
                  <a:pt x="656" y="180"/>
                  <a:pt x="656" y="162"/>
                  <a:pt x="695" y="176"/>
                </a:cubicBezTo>
                <a:cubicBezTo>
                  <a:pt x="671" y="144"/>
                  <a:pt x="696" y="93"/>
                  <a:pt x="726" y="77"/>
                </a:cubicBezTo>
                <a:cubicBezTo>
                  <a:pt x="781" y="48"/>
                  <a:pt x="830" y="72"/>
                  <a:pt x="882" y="66"/>
                </a:cubicBezTo>
                <a:cubicBezTo>
                  <a:pt x="858" y="24"/>
                  <a:pt x="898" y="21"/>
                  <a:pt x="911" y="45"/>
                </a:cubicBezTo>
                <a:cubicBezTo>
                  <a:pt x="935" y="87"/>
                  <a:pt x="911" y="86"/>
                  <a:pt x="900" y="122"/>
                </a:cubicBezTo>
                <a:cubicBezTo>
                  <a:pt x="945" y="123"/>
                  <a:pt x="963" y="75"/>
                  <a:pt x="929" y="45"/>
                </a:cubicBezTo>
                <a:cubicBezTo>
                  <a:pt x="994" y="0"/>
                  <a:pt x="1018" y="25"/>
                  <a:pt x="1081" y="36"/>
                </a:cubicBezTo>
                <a:cubicBezTo>
                  <a:pt x="1051" y="70"/>
                  <a:pt x="987" y="81"/>
                  <a:pt x="962" y="121"/>
                </a:cubicBezTo>
                <a:cubicBezTo>
                  <a:pt x="927" y="163"/>
                  <a:pt x="897" y="243"/>
                  <a:pt x="823" y="220"/>
                </a:cubicBezTo>
                <a:cubicBezTo>
                  <a:pt x="828" y="225"/>
                  <a:pt x="851" y="246"/>
                  <a:pt x="861" y="253"/>
                </a:cubicBezTo>
                <a:cubicBezTo>
                  <a:pt x="824" y="276"/>
                  <a:pt x="768" y="275"/>
                  <a:pt x="743" y="315"/>
                </a:cubicBezTo>
                <a:cubicBezTo>
                  <a:pt x="798" y="362"/>
                  <a:pt x="974" y="497"/>
                  <a:pt x="988" y="354"/>
                </a:cubicBezTo>
                <a:cubicBezTo>
                  <a:pt x="995" y="273"/>
                  <a:pt x="1109" y="399"/>
                  <a:pt x="1125" y="398"/>
                </a:cubicBezTo>
                <a:cubicBezTo>
                  <a:pt x="1112" y="438"/>
                  <a:pt x="1161" y="458"/>
                  <a:pt x="1191" y="439"/>
                </a:cubicBezTo>
                <a:lnTo>
                  <a:pt x="1195" y="437"/>
                </a:lnTo>
                <a:cubicBezTo>
                  <a:pt x="1220" y="434"/>
                  <a:pt x="1220" y="414"/>
                  <a:pt x="1256" y="449"/>
                </a:cubicBezTo>
                <a:cubicBezTo>
                  <a:pt x="1235" y="459"/>
                  <a:pt x="1209" y="460"/>
                  <a:pt x="1192" y="476"/>
                </a:cubicBezTo>
                <a:cubicBezTo>
                  <a:pt x="1186" y="482"/>
                  <a:pt x="1218" y="523"/>
                  <a:pt x="1215" y="546"/>
                </a:cubicBezTo>
                <a:cubicBezTo>
                  <a:pt x="1211" y="578"/>
                  <a:pt x="1293" y="662"/>
                  <a:pt x="1211" y="677"/>
                </a:cubicBezTo>
                <a:cubicBezTo>
                  <a:pt x="1266" y="761"/>
                  <a:pt x="1242" y="811"/>
                  <a:pt x="1209" y="895"/>
                </a:cubicBezTo>
                <a:cubicBezTo>
                  <a:pt x="1192" y="938"/>
                  <a:pt x="1171" y="1022"/>
                  <a:pt x="1105" y="1019"/>
                </a:cubicBezTo>
                <a:cubicBezTo>
                  <a:pt x="1172" y="1028"/>
                  <a:pt x="1128" y="1086"/>
                  <a:pt x="1079" y="1077"/>
                </a:cubicBezTo>
                <a:cubicBezTo>
                  <a:pt x="1040" y="1069"/>
                  <a:pt x="986" y="1101"/>
                  <a:pt x="968" y="1042"/>
                </a:cubicBezTo>
                <a:cubicBezTo>
                  <a:pt x="985" y="1120"/>
                  <a:pt x="853" y="1090"/>
                  <a:pt x="814" y="1104"/>
                </a:cubicBezTo>
                <a:cubicBezTo>
                  <a:pt x="778" y="1117"/>
                  <a:pt x="802" y="1152"/>
                  <a:pt x="745" y="1152"/>
                </a:cubicBezTo>
                <a:cubicBezTo>
                  <a:pt x="701" y="1152"/>
                  <a:pt x="678" y="1213"/>
                  <a:pt x="621" y="1209"/>
                </a:cubicBezTo>
                <a:cubicBezTo>
                  <a:pt x="655" y="1158"/>
                  <a:pt x="593" y="1172"/>
                  <a:pt x="567" y="1182"/>
                </a:cubicBezTo>
                <a:cubicBezTo>
                  <a:pt x="644" y="1204"/>
                  <a:pt x="549" y="1236"/>
                  <a:pt x="535" y="1260"/>
                </a:cubicBezTo>
                <a:cubicBezTo>
                  <a:pt x="524" y="1280"/>
                  <a:pt x="507" y="1262"/>
                  <a:pt x="488" y="1270"/>
                </a:cubicBezTo>
                <a:cubicBezTo>
                  <a:pt x="445" y="1288"/>
                  <a:pt x="398" y="1287"/>
                  <a:pt x="353" y="1302"/>
                </a:cubicBezTo>
                <a:cubicBezTo>
                  <a:pt x="302" y="1318"/>
                  <a:pt x="244" y="1302"/>
                  <a:pt x="196" y="1325"/>
                </a:cubicBezTo>
                <a:cubicBezTo>
                  <a:pt x="209" y="1303"/>
                  <a:pt x="227" y="1287"/>
                  <a:pt x="250" y="1277"/>
                </a:cubicBezTo>
                <a:cubicBezTo>
                  <a:pt x="228" y="1280"/>
                  <a:pt x="207" y="1286"/>
                  <a:pt x="187" y="1295"/>
                </a:cubicBezTo>
                <a:cubicBezTo>
                  <a:pt x="213" y="1271"/>
                  <a:pt x="246" y="1260"/>
                  <a:pt x="279" y="1250"/>
                </a:cubicBezTo>
                <a:cubicBezTo>
                  <a:pt x="240" y="1230"/>
                  <a:pt x="164" y="1253"/>
                  <a:pt x="131" y="1277"/>
                </a:cubicBezTo>
                <a:close/>
                <a:moveTo>
                  <a:pt x="229" y="493"/>
                </a:moveTo>
                <a:cubicBezTo>
                  <a:pt x="277" y="473"/>
                  <a:pt x="189" y="458"/>
                  <a:pt x="167" y="470"/>
                </a:cubicBezTo>
                <a:cubicBezTo>
                  <a:pt x="191" y="469"/>
                  <a:pt x="211" y="477"/>
                  <a:pt x="229" y="49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1" name="꙱ Iraq (Republic of Iraq) (IQ) (H)">
            <a:extLst>
              <a:ext uri="{FF2B5EF4-FFF2-40B4-BE49-F238E27FC236}">
                <a16:creationId xmlns:a16="http://schemas.microsoft.com/office/drawing/2014/main" id="{FE43CA43-F2FE-4760-BC5F-7CC1D75B9091}"/>
              </a:ext>
            </a:extLst>
          </p:cNvPr>
          <p:cNvSpPr>
            <a:spLocks/>
          </p:cNvSpPr>
          <p:nvPr/>
        </p:nvSpPr>
        <p:spPr bwMode="auto">
          <a:xfrm>
            <a:off x="5356750" y="1281273"/>
            <a:ext cx="250962" cy="244987"/>
          </a:xfrm>
          <a:custGeom>
            <a:avLst/>
            <a:gdLst>
              <a:gd name="T0" fmla="*/ 1602 w 3052"/>
              <a:gd name="T1" fmla="*/ 80 h 2976"/>
              <a:gd name="T2" fmla="*/ 1684 w 3052"/>
              <a:gd name="T3" fmla="*/ 219 h 2976"/>
              <a:gd name="T4" fmla="*/ 1723 w 3052"/>
              <a:gd name="T5" fmla="*/ 254 h 2976"/>
              <a:gd name="T6" fmla="*/ 1741 w 3052"/>
              <a:gd name="T7" fmla="*/ 337 h 2976"/>
              <a:gd name="T8" fmla="*/ 1845 w 3052"/>
              <a:gd name="T9" fmla="*/ 501 h 2976"/>
              <a:gd name="T10" fmla="*/ 1969 w 3052"/>
              <a:gd name="T11" fmla="*/ 556 h 2976"/>
              <a:gd name="T12" fmla="*/ 2151 w 3052"/>
              <a:gd name="T13" fmla="*/ 566 h 2976"/>
              <a:gd name="T14" fmla="*/ 2067 w 3052"/>
              <a:gd name="T15" fmla="*/ 637 h 2976"/>
              <a:gd name="T16" fmla="*/ 2132 w 3052"/>
              <a:gd name="T17" fmla="*/ 798 h 2976"/>
              <a:gd name="T18" fmla="*/ 2053 w 3052"/>
              <a:gd name="T19" fmla="*/ 864 h 2976"/>
              <a:gd name="T20" fmla="*/ 2009 w 3052"/>
              <a:gd name="T21" fmla="*/ 923 h 2976"/>
              <a:gd name="T22" fmla="*/ 2022 w 3052"/>
              <a:gd name="T23" fmla="*/ 1017 h 2976"/>
              <a:gd name="T24" fmla="*/ 1960 w 3052"/>
              <a:gd name="T25" fmla="*/ 999 h 2976"/>
              <a:gd name="T26" fmla="*/ 1957 w 3052"/>
              <a:gd name="T27" fmla="*/ 1077 h 2976"/>
              <a:gd name="T28" fmla="*/ 1988 w 3052"/>
              <a:gd name="T29" fmla="*/ 1159 h 2976"/>
              <a:gd name="T30" fmla="*/ 1973 w 3052"/>
              <a:gd name="T31" fmla="*/ 1244 h 2976"/>
              <a:gd name="T32" fmla="*/ 2066 w 3052"/>
              <a:gd name="T33" fmla="*/ 1329 h 2976"/>
              <a:gd name="T34" fmla="*/ 2179 w 3052"/>
              <a:gd name="T35" fmla="*/ 1537 h 2976"/>
              <a:gd name="T36" fmla="*/ 2243 w 3052"/>
              <a:gd name="T37" fmla="*/ 1586 h 2976"/>
              <a:gd name="T38" fmla="*/ 2356 w 3052"/>
              <a:gd name="T39" fmla="*/ 1627 h 2976"/>
              <a:gd name="T40" fmla="*/ 2568 w 3052"/>
              <a:gd name="T41" fmla="*/ 1764 h 2976"/>
              <a:gd name="T42" fmla="*/ 2740 w 3052"/>
              <a:gd name="T43" fmla="*/ 1955 h 2976"/>
              <a:gd name="T44" fmla="*/ 2749 w 3052"/>
              <a:gd name="T45" fmla="*/ 2140 h 2976"/>
              <a:gd name="T46" fmla="*/ 2796 w 3052"/>
              <a:gd name="T47" fmla="*/ 2282 h 2976"/>
              <a:gd name="T48" fmla="*/ 2875 w 3052"/>
              <a:gd name="T49" fmla="*/ 2399 h 2976"/>
              <a:gd name="T50" fmla="*/ 2972 w 3052"/>
              <a:gd name="T51" fmla="*/ 2535 h 2976"/>
              <a:gd name="T52" fmla="*/ 3052 w 3052"/>
              <a:gd name="T53" fmla="*/ 2656 h 2976"/>
              <a:gd name="T54" fmla="*/ 2864 w 3052"/>
              <a:gd name="T55" fmla="*/ 2610 h 2976"/>
              <a:gd name="T56" fmla="*/ 2685 w 3052"/>
              <a:gd name="T57" fmla="*/ 2621 h 2976"/>
              <a:gd name="T58" fmla="*/ 2476 w 3052"/>
              <a:gd name="T59" fmla="*/ 2962 h 2976"/>
              <a:gd name="T60" fmla="*/ 2415 w 3052"/>
              <a:gd name="T61" fmla="*/ 2974 h 2976"/>
              <a:gd name="T62" fmla="*/ 2058 w 3052"/>
              <a:gd name="T63" fmla="*/ 2935 h 2976"/>
              <a:gd name="T64" fmla="*/ 1826 w 3052"/>
              <a:gd name="T65" fmla="*/ 2860 h 2976"/>
              <a:gd name="T66" fmla="*/ 1616 w 3052"/>
              <a:gd name="T67" fmla="*/ 2689 h 2976"/>
              <a:gd name="T68" fmla="*/ 556 w 3052"/>
              <a:gd name="T69" fmla="*/ 1968 h 2976"/>
              <a:gd name="T70" fmla="*/ 141 w 3052"/>
              <a:gd name="T71" fmla="*/ 1881 h 2976"/>
              <a:gd name="T72" fmla="*/ 115 w 3052"/>
              <a:gd name="T73" fmla="*/ 1807 h 2976"/>
              <a:gd name="T74" fmla="*/ 113 w 3052"/>
              <a:gd name="T75" fmla="*/ 1751 h 2976"/>
              <a:gd name="T76" fmla="*/ 0 w 3052"/>
              <a:gd name="T77" fmla="*/ 1439 h 2976"/>
              <a:gd name="T78" fmla="*/ 633 w 3052"/>
              <a:gd name="T79" fmla="*/ 1032 h 2976"/>
              <a:gd name="T80" fmla="*/ 655 w 3052"/>
              <a:gd name="T81" fmla="*/ 801 h 2976"/>
              <a:gd name="T82" fmla="*/ 685 w 3052"/>
              <a:gd name="T83" fmla="*/ 587 h 2976"/>
              <a:gd name="T84" fmla="*/ 653 w 3052"/>
              <a:gd name="T85" fmla="*/ 329 h 2976"/>
              <a:gd name="T86" fmla="*/ 800 w 3052"/>
              <a:gd name="T87" fmla="*/ 256 h 2976"/>
              <a:gd name="T88" fmla="*/ 913 w 3052"/>
              <a:gd name="T89" fmla="*/ 104 h 2976"/>
              <a:gd name="T90" fmla="*/ 949 w 3052"/>
              <a:gd name="T91" fmla="*/ 99 h 2976"/>
              <a:gd name="T92" fmla="*/ 1011 w 3052"/>
              <a:gd name="T93" fmla="*/ 27 h 2976"/>
              <a:gd name="T94" fmla="*/ 1217 w 3052"/>
              <a:gd name="T95" fmla="*/ 38 h 2976"/>
              <a:gd name="T96" fmla="*/ 1403 w 3052"/>
              <a:gd name="T97" fmla="*/ 36 h 2976"/>
              <a:gd name="T98" fmla="*/ 1494 w 3052"/>
              <a:gd name="T99" fmla="*/ 147 h 2976"/>
              <a:gd name="T100" fmla="*/ 1602 w 3052"/>
              <a:gd name="T101" fmla="*/ 80 h 2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52" h="2976">
                <a:moveTo>
                  <a:pt x="1602" y="80"/>
                </a:moveTo>
                <a:cubicBezTo>
                  <a:pt x="1661" y="82"/>
                  <a:pt x="1658" y="184"/>
                  <a:pt x="1684" y="219"/>
                </a:cubicBezTo>
                <a:cubicBezTo>
                  <a:pt x="1697" y="236"/>
                  <a:pt x="1713" y="233"/>
                  <a:pt x="1723" y="254"/>
                </a:cubicBezTo>
                <a:cubicBezTo>
                  <a:pt x="1736" y="279"/>
                  <a:pt x="1719" y="316"/>
                  <a:pt x="1741" y="337"/>
                </a:cubicBezTo>
                <a:cubicBezTo>
                  <a:pt x="1786" y="380"/>
                  <a:pt x="1886" y="424"/>
                  <a:pt x="1845" y="501"/>
                </a:cubicBezTo>
                <a:cubicBezTo>
                  <a:pt x="1912" y="486"/>
                  <a:pt x="1936" y="544"/>
                  <a:pt x="1969" y="556"/>
                </a:cubicBezTo>
                <a:cubicBezTo>
                  <a:pt x="2029" y="568"/>
                  <a:pt x="2103" y="554"/>
                  <a:pt x="2151" y="566"/>
                </a:cubicBezTo>
                <a:cubicBezTo>
                  <a:pt x="2140" y="612"/>
                  <a:pt x="2086" y="602"/>
                  <a:pt x="2067" y="637"/>
                </a:cubicBezTo>
                <a:cubicBezTo>
                  <a:pt x="2034" y="698"/>
                  <a:pt x="2127" y="743"/>
                  <a:pt x="2132" y="798"/>
                </a:cubicBezTo>
                <a:cubicBezTo>
                  <a:pt x="2139" y="871"/>
                  <a:pt x="2050" y="791"/>
                  <a:pt x="2053" y="864"/>
                </a:cubicBezTo>
                <a:cubicBezTo>
                  <a:pt x="2054" y="898"/>
                  <a:pt x="2018" y="892"/>
                  <a:pt x="2009" y="923"/>
                </a:cubicBezTo>
                <a:cubicBezTo>
                  <a:pt x="1998" y="959"/>
                  <a:pt x="2016" y="985"/>
                  <a:pt x="2022" y="1017"/>
                </a:cubicBezTo>
                <a:cubicBezTo>
                  <a:pt x="1999" y="1017"/>
                  <a:pt x="1979" y="1011"/>
                  <a:pt x="1960" y="999"/>
                </a:cubicBezTo>
                <a:cubicBezTo>
                  <a:pt x="1954" y="1029"/>
                  <a:pt x="1934" y="1052"/>
                  <a:pt x="1957" y="1077"/>
                </a:cubicBezTo>
                <a:cubicBezTo>
                  <a:pt x="1983" y="1104"/>
                  <a:pt x="2002" y="1115"/>
                  <a:pt x="1988" y="1159"/>
                </a:cubicBezTo>
                <a:cubicBezTo>
                  <a:pt x="1975" y="1201"/>
                  <a:pt x="1937" y="1211"/>
                  <a:pt x="1973" y="1244"/>
                </a:cubicBezTo>
                <a:cubicBezTo>
                  <a:pt x="2004" y="1272"/>
                  <a:pt x="2031" y="1305"/>
                  <a:pt x="2066" y="1329"/>
                </a:cubicBezTo>
                <a:cubicBezTo>
                  <a:pt x="2101" y="1352"/>
                  <a:pt x="2283" y="1508"/>
                  <a:pt x="2179" y="1537"/>
                </a:cubicBezTo>
                <a:cubicBezTo>
                  <a:pt x="2220" y="1547"/>
                  <a:pt x="2209" y="1594"/>
                  <a:pt x="2243" y="1586"/>
                </a:cubicBezTo>
                <a:cubicBezTo>
                  <a:pt x="2290" y="1575"/>
                  <a:pt x="2317" y="1605"/>
                  <a:pt x="2356" y="1627"/>
                </a:cubicBezTo>
                <a:cubicBezTo>
                  <a:pt x="2426" y="1667"/>
                  <a:pt x="2471" y="1757"/>
                  <a:pt x="2568" y="1764"/>
                </a:cubicBezTo>
                <a:cubicBezTo>
                  <a:pt x="2615" y="1768"/>
                  <a:pt x="2700" y="1919"/>
                  <a:pt x="2740" y="1955"/>
                </a:cubicBezTo>
                <a:cubicBezTo>
                  <a:pt x="2802" y="2009"/>
                  <a:pt x="2764" y="2065"/>
                  <a:pt x="2749" y="2140"/>
                </a:cubicBezTo>
                <a:cubicBezTo>
                  <a:pt x="2741" y="2176"/>
                  <a:pt x="2743" y="2278"/>
                  <a:pt x="2796" y="2282"/>
                </a:cubicBezTo>
                <a:cubicBezTo>
                  <a:pt x="2875" y="2288"/>
                  <a:pt x="2888" y="2314"/>
                  <a:pt x="2875" y="2399"/>
                </a:cubicBezTo>
                <a:cubicBezTo>
                  <a:pt x="2866" y="2464"/>
                  <a:pt x="2899" y="2483"/>
                  <a:pt x="2972" y="2535"/>
                </a:cubicBezTo>
                <a:cubicBezTo>
                  <a:pt x="3008" y="2561"/>
                  <a:pt x="3000" y="2643"/>
                  <a:pt x="3052" y="2656"/>
                </a:cubicBezTo>
                <a:cubicBezTo>
                  <a:pt x="3027" y="2658"/>
                  <a:pt x="2881" y="2637"/>
                  <a:pt x="2864" y="2610"/>
                </a:cubicBezTo>
                <a:cubicBezTo>
                  <a:pt x="2881" y="2662"/>
                  <a:pt x="2801" y="2599"/>
                  <a:pt x="2685" y="2621"/>
                </a:cubicBezTo>
                <a:cubicBezTo>
                  <a:pt x="2547" y="2646"/>
                  <a:pt x="2608" y="2914"/>
                  <a:pt x="2476" y="2962"/>
                </a:cubicBezTo>
                <a:cubicBezTo>
                  <a:pt x="2463" y="2968"/>
                  <a:pt x="2434" y="2976"/>
                  <a:pt x="2415" y="2974"/>
                </a:cubicBezTo>
                <a:cubicBezTo>
                  <a:pt x="2298" y="2963"/>
                  <a:pt x="2175" y="2946"/>
                  <a:pt x="2058" y="2935"/>
                </a:cubicBezTo>
                <a:cubicBezTo>
                  <a:pt x="1957" y="2925"/>
                  <a:pt x="1903" y="2929"/>
                  <a:pt x="1826" y="2860"/>
                </a:cubicBezTo>
                <a:cubicBezTo>
                  <a:pt x="1758" y="2798"/>
                  <a:pt x="1689" y="2745"/>
                  <a:pt x="1616" y="2689"/>
                </a:cubicBezTo>
                <a:cubicBezTo>
                  <a:pt x="1274" y="2429"/>
                  <a:pt x="949" y="2150"/>
                  <a:pt x="556" y="1968"/>
                </a:cubicBezTo>
                <a:cubicBezTo>
                  <a:pt x="440" y="1914"/>
                  <a:pt x="248" y="1902"/>
                  <a:pt x="141" y="1881"/>
                </a:cubicBezTo>
                <a:cubicBezTo>
                  <a:pt x="208" y="1807"/>
                  <a:pt x="157" y="1833"/>
                  <a:pt x="115" y="1807"/>
                </a:cubicBezTo>
                <a:cubicBezTo>
                  <a:pt x="94" y="1793"/>
                  <a:pt x="80" y="1754"/>
                  <a:pt x="113" y="1751"/>
                </a:cubicBezTo>
                <a:cubicBezTo>
                  <a:pt x="76" y="1646"/>
                  <a:pt x="33" y="1544"/>
                  <a:pt x="0" y="1439"/>
                </a:cubicBezTo>
                <a:cubicBezTo>
                  <a:pt x="139" y="1369"/>
                  <a:pt x="547" y="1162"/>
                  <a:pt x="633" y="1032"/>
                </a:cubicBezTo>
                <a:cubicBezTo>
                  <a:pt x="689" y="946"/>
                  <a:pt x="644" y="833"/>
                  <a:pt x="655" y="801"/>
                </a:cubicBezTo>
                <a:cubicBezTo>
                  <a:pt x="657" y="667"/>
                  <a:pt x="693" y="651"/>
                  <a:pt x="685" y="587"/>
                </a:cubicBezTo>
                <a:cubicBezTo>
                  <a:pt x="676" y="515"/>
                  <a:pt x="575" y="390"/>
                  <a:pt x="653" y="329"/>
                </a:cubicBezTo>
                <a:cubicBezTo>
                  <a:pt x="698" y="294"/>
                  <a:pt x="754" y="295"/>
                  <a:pt x="800" y="256"/>
                </a:cubicBezTo>
                <a:cubicBezTo>
                  <a:pt x="839" y="224"/>
                  <a:pt x="944" y="139"/>
                  <a:pt x="913" y="104"/>
                </a:cubicBezTo>
                <a:cubicBezTo>
                  <a:pt x="899" y="88"/>
                  <a:pt x="927" y="106"/>
                  <a:pt x="949" y="99"/>
                </a:cubicBezTo>
                <a:cubicBezTo>
                  <a:pt x="984" y="89"/>
                  <a:pt x="995" y="55"/>
                  <a:pt x="1011" y="27"/>
                </a:cubicBezTo>
                <a:cubicBezTo>
                  <a:pt x="1026" y="0"/>
                  <a:pt x="1183" y="25"/>
                  <a:pt x="1217" y="38"/>
                </a:cubicBezTo>
                <a:cubicBezTo>
                  <a:pt x="1366" y="96"/>
                  <a:pt x="1334" y="49"/>
                  <a:pt x="1403" y="36"/>
                </a:cubicBezTo>
                <a:cubicBezTo>
                  <a:pt x="1506" y="17"/>
                  <a:pt x="1443" y="154"/>
                  <a:pt x="1494" y="147"/>
                </a:cubicBezTo>
                <a:cubicBezTo>
                  <a:pt x="1536" y="139"/>
                  <a:pt x="1557" y="78"/>
                  <a:pt x="1602" y="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2" name="꙱ Iran (Islamic Republic of Iran) (Persia) (IR) (H)">
            <a:extLst>
              <a:ext uri="{FF2B5EF4-FFF2-40B4-BE49-F238E27FC236}">
                <a16:creationId xmlns:a16="http://schemas.microsoft.com/office/drawing/2014/main" id="{75246179-1B4E-471A-8C0C-8ED3E06B4ED4}"/>
              </a:ext>
            </a:extLst>
          </p:cNvPr>
          <p:cNvSpPr>
            <a:spLocks noEditPoints="1"/>
          </p:cNvSpPr>
          <p:nvPr/>
        </p:nvSpPr>
        <p:spPr bwMode="auto">
          <a:xfrm>
            <a:off x="5464305" y="1210765"/>
            <a:ext cx="523434" cy="436196"/>
          </a:xfrm>
          <a:custGeom>
            <a:avLst/>
            <a:gdLst>
              <a:gd name="T0" fmla="*/ 3269 w 6354"/>
              <a:gd name="T1" fmla="*/ 4630 h 5281"/>
              <a:gd name="T2" fmla="*/ 110 w 6354"/>
              <a:gd name="T3" fmla="*/ 56 h 5281"/>
              <a:gd name="T4" fmla="*/ 377 w 6354"/>
              <a:gd name="T5" fmla="*/ 221 h 5281"/>
              <a:gd name="T6" fmla="*/ 891 w 6354"/>
              <a:gd name="T7" fmla="*/ 197 h 5281"/>
              <a:gd name="T8" fmla="*/ 1262 w 6354"/>
              <a:gd name="T9" fmla="*/ 150 h 5281"/>
              <a:gd name="T10" fmla="*/ 1383 w 6354"/>
              <a:gd name="T11" fmla="*/ 485 h 5281"/>
              <a:gd name="T12" fmla="*/ 1875 w 6354"/>
              <a:gd name="T13" fmla="*/ 856 h 5281"/>
              <a:gd name="T14" fmla="*/ 2561 w 6354"/>
              <a:gd name="T15" fmla="*/ 1123 h 5281"/>
              <a:gd name="T16" fmla="*/ 3059 w 6354"/>
              <a:gd name="T17" fmla="*/ 1051 h 5281"/>
              <a:gd name="T18" fmla="*/ 3253 w 6354"/>
              <a:gd name="T19" fmla="*/ 736 h 5281"/>
              <a:gd name="T20" fmla="*/ 3972 w 6354"/>
              <a:gd name="T21" fmla="*/ 628 h 5281"/>
              <a:gd name="T22" fmla="*/ 4516 w 6354"/>
              <a:gd name="T23" fmla="*/ 786 h 5281"/>
              <a:gd name="T24" fmla="*/ 4961 w 6354"/>
              <a:gd name="T25" fmla="*/ 1121 h 5281"/>
              <a:gd name="T26" fmla="*/ 5245 w 6354"/>
              <a:gd name="T27" fmla="*/ 1392 h 5281"/>
              <a:gd name="T28" fmla="*/ 5269 w 6354"/>
              <a:gd name="T29" fmla="*/ 1703 h 5281"/>
              <a:gd name="T30" fmla="*/ 5146 w 6354"/>
              <a:gd name="T31" fmla="*/ 2033 h 5281"/>
              <a:gd name="T32" fmla="*/ 5312 w 6354"/>
              <a:gd name="T33" fmla="*/ 2600 h 5281"/>
              <a:gd name="T34" fmla="*/ 5643 w 6354"/>
              <a:gd name="T35" fmla="*/ 3307 h 5281"/>
              <a:gd name="T36" fmla="*/ 6046 w 6354"/>
              <a:gd name="T37" fmla="*/ 4090 h 5281"/>
              <a:gd name="T38" fmla="*/ 6228 w 6354"/>
              <a:gd name="T39" fmla="*/ 4487 h 5281"/>
              <a:gd name="T40" fmla="*/ 6066 w 6354"/>
              <a:gd name="T41" fmla="*/ 4793 h 5281"/>
              <a:gd name="T42" fmla="*/ 5699 w 6354"/>
              <a:gd name="T43" fmla="*/ 5203 h 5281"/>
              <a:gd name="T44" fmla="*/ 5366 w 6354"/>
              <a:gd name="T45" fmla="*/ 5150 h 5281"/>
              <a:gd name="T46" fmla="*/ 4920 w 6354"/>
              <a:gd name="T47" fmla="*/ 5070 h 5281"/>
              <a:gd name="T48" fmla="*/ 4567 w 6354"/>
              <a:gd name="T49" fmla="*/ 4981 h 5281"/>
              <a:gd name="T50" fmla="*/ 4076 w 6354"/>
              <a:gd name="T51" fmla="*/ 4558 h 5281"/>
              <a:gd name="T52" fmla="*/ 3789 w 6354"/>
              <a:gd name="T53" fmla="*/ 4735 h 5281"/>
              <a:gd name="T54" fmla="*/ 3238 w 6354"/>
              <a:gd name="T55" fmla="*/ 4524 h 5281"/>
              <a:gd name="T56" fmla="*/ 2873 w 6354"/>
              <a:gd name="T57" fmla="*/ 4272 h 5281"/>
              <a:gd name="T58" fmla="*/ 2539 w 6354"/>
              <a:gd name="T59" fmla="*/ 3930 h 5281"/>
              <a:gd name="T60" fmla="*/ 2416 w 6354"/>
              <a:gd name="T61" fmla="*/ 3765 h 5281"/>
              <a:gd name="T62" fmla="*/ 1940 w 6354"/>
              <a:gd name="T63" fmla="*/ 3415 h 5281"/>
              <a:gd name="T64" fmla="*/ 1850 w 6354"/>
              <a:gd name="T65" fmla="*/ 3321 h 5281"/>
              <a:gd name="T66" fmla="*/ 1749 w 6354"/>
              <a:gd name="T67" fmla="*/ 3508 h 5281"/>
              <a:gd name="T68" fmla="*/ 1572 w 6354"/>
              <a:gd name="T69" fmla="*/ 3251 h 5281"/>
              <a:gd name="T70" fmla="*/ 1437 w 6354"/>
              <a:gd name="T71" fmla="*/ 2807 h 5281"/>
              <a:gd name="T72" fmla="*/ 940 w 6354"/>
              <a:gd name="T73" fmla="*/ 2438 h 5281"/>
              <a:gd name="T74" fmla="*/ 660 w 6354"/>
              <a:gd name="T75" fmla="*/ 2085 h 5281"/>
              <a:gd name="T76" fmla="*/ 657 w 6354"/>
              <a:gd name="T77" fmla="*/ 1851 h 5281"/>
              <a:gd name="T78" fmla="*/ 750 w 6354"/>
              <a:gd name="T79" fmla="*/ 1716 h 5281"/>
              <a:gd name="T80" fmla="*/ 848 w 6354"/>
              <a:gd name="T81" fmla="*/ 1418 h 5281"/>
              <a:gd name="T82" fmla="*/ 438 w 6354"/>
              <a:gd name="T83" fmla="*/ 1189 h 5281"/>
              <a:gd name="T84" fmla="*/ 322 w 6354"/>
              <a:gd name="T85" fmla="*/ 940 h 5281"/>
              <a:gd name="T86" fmla="*/ 211 w 6354"/>
              <a:gd name="T87" fmla="*/ 716 h 5281"/>
              <a:gd name="T88" fmla="*/ 94 w 6354"/>
              <a:gd name="T89" fmla="*/ 347 h 5281"/>
              <a:gd name="T90" fmla="*/ 4074 w 6354"/>
              <a:gd name="T91" fmla="*/ 4592 h 5281"/>
              <a:gd name="T92" fmla="*/ 4125 w 6354"/>
              <a:gd name="T93" fmla="*/ 4662 h 5281"/>
              <a:gd name="T94" fmla="*/ 3539 w 6354"/>
              <a:gd name="T95" fmla="*/ 4749 h 5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354" h="5281">
                <a:moveTo>
                  <a:pt x="3302" y="4642"/>
                </a:moveTo>
                <a:cubicBezTo>
                  <a:pt x="3311" y="4637"/>
                  <a:pt x="3321" y="4635"/>
                  <a:pt x="3331" y="4636"/>
                </a:cubicBezTo>
                <a:cubicBezTo>
                  <a:pt x="3312" y="4624"/>
                  <a:pt x="3291" y="4622"/>
                  <a:pt x="3269" y="4630"/>
                </a:cubicBezTo>
                <a:cubicBezTo>
                  <a:pt x="3280" y="4634"/>
                  <a:pt x="3291" y="4638"/>
                  <a:pt x="3302" y="4642"/>
                </a:cubicBezTo>
                <a:close/>
                <a:moveTo>
                  <a:pt x="0" y="153"/>
                </a:moveTo>
                <a:cubicBezTo>
                  <a:pt x="81" y="124"/>
                  <a:pt x="111" y="189"/>
                  <a:pt x="110" y="56"/>
                </a:cubicBezTo>
                <a:cubicBezTo>
                  <a:pt x="109" y="0"/>
                  <a:pt x="160" y="20"/>
                  <a:pt x="194" y="47"/>
                </a:cubicBezTo>
                <a:cubicBezTo>
                  <a:pt x="201" y="52"/>
                  <a:pt x="209" y="58"/>
                  <a:pt x="217" y="68"/>
                </a:cubicBezTo>
                <a:cubicBezTo>
                  <a:pt x="268" y="124"/>
                  <a:pt x="337" y="188"/>
                  <a:pt x="377" y="221"/>
                </a:cubicBezTo>
                <a:cubicBezTo>
                  <a:pt x="440" y="279"/>
                  <a:pt x="467" y="311"/>
                  <a:pt x="558" y="325"/>
                </a:cubicBezTo>
                <a:cubicBezTo>
                  <a:pt x="614" y="333"/>
                  <a:pt x="695" y="340"/>
                  <a:pt x="755" y="320"/>
                </a:cubicBezTo>
                <a:cubicBezTo>
                  <a:pt x="790" y="304"/>
                  <a:pt x="879" y="226"/>
                  <a:pt x="891" y="197"/>
                </a:cubicBezTo>
                <a:cubicBezTo>
                  <a:pt x="903" y="164"/>
                  <a:pt x="948" y="158"/>
                  <a:pt x="973" y="136"/>
                </a:cubicBezTo>
                <a:cubicBezTo>
                  <a:pt x="1001" y="112"/>
                  <a:pt x="1026" y="82"/>
                  <a:pt x="1058" y="61"/>
                </a:cubicBezTo>
                <a:cubicBezTo>
                  <a:pt x="1139" y="5"/>
                  <a:pt x="1214" y="92"/>
                  <a:pt x="1262" y="150"/>
                </a:cubicBezTo>
                <a:cubicBezTo>
                  <a:pt x="1153" y="191"/>
                  <a:pt x="1301" y="283"/>
                  <a:pt x="1240" y="297"/>
                </a:cubicBezTo>
                <a:cubicBezTo>
                  <a:pt x="1127" y="322"/>
                  <a:pt x="1247" y="388"/>
                  <a:pt x="1292" y="419"/>
                </a:cubicBezTo>
                <a:cubicBezTo>
                  <a:pt x="1367" y="464"/>
                  <a:pt x="1356" y="476"/>
                  <a:pt x="1383" y="485"/>
                </a:cubicBezTo>
                <a:cubicBezTo>
                  <a:pt x="1399" y="490"/>
                  <a:pt x="1438" y="493"/>
                  <a:pt x="1457" y="495"/>
                </a:cubicBezTo>
                <a:cubicBezTo>
                  <a:pt x="1502" y="587"/>
                  <a:pt x="1496" y="740"/>
                  <a:pt x="1598" y="794"/>
                </a:cubicBezTo>
                <a:cubicBezTo>
                  <a:pt x="1684" y="839"/>
                  <a:pt x="1787" y="818"/>
                  <a:pt x="1875" y="856"/>
                </a:cubicBezTo>
                <a:cubicBezTo>
                  <a:pt x="1932" y="880"/>
                  <a:pt x="1951" y="943"/>
                  <a:pt x="1997" y="980"/>
                </a:cubicBezTo>
                <a:cubicBezTo>
                  <a:pt x="2047" y="1021"/>
                  <a:pt x="2124" y="1049"/>
                  <a:pt x="2183" y="1075"/>
                </a:cubicBezTo>
                <a:cubicBezTo>
                  <a:pt x="2293" y="1125"/>
                  <a:pt x="2442" y="1159"/>
                  <a:pt x="2561" y="1123"/>
                </a:cubicBezTo>
                <a:cubicBezTo>
                  <a:pt x="2704" y="1081"/>
                  <a:pt x="2883" y="1011"/>
                  <a:pt x="3034" y="1035"/>
                </a:cubicBezTo>
                <a:cubicBezTo>
                  <a:pt x="3004" y="1046"/>
                  <a:pt x="2971" y="1043"/>
                  <a:pt x="2940" y="1047"/>
                </a:cubicBezTo>
                <a:cubicBezTo>
                  <a:pt x="2961" y="1063"/>
                  <a:pt x="3047" y="1095"/>
                  <a:pt x="3059" y="1051"/>
                </a:cubicBezTo>
                <a:cubicBezTo>
                  <a:pt x="3069" y="1012"/>
                  <a:pt x="3009" y="905"/>
                  <a:pt x="2997" y="865"/>
                </a:cubicBezTo>
                <a:cubicBezTo>
                  <a:pt x="3082" y="882"/>
                  <a:pt x="3082" y="889"/>
                  <a:pt x="3173" y="858"/>
                </a:cubicBezTo>
                <a:cubicBezTo>
                  <a:pt x="3287" y="819"/>
                  <a:pt x="3214" y="775"/>
                  <a:pt x="3253" y="736"/>
                </a:cubicBezTo>
                <a:cubicBezTo>
                  <a:pt x="3481" y="509"/>
                  <a:pt x="3524" y="644"/>
                  <a:pt x="3667" y="613"/>
                </a:cubicBezTo>
                <a:cubicBezTo>
                  <a:pt x="3610" y="520"/>
                  <a:pt x="3854" y="570"/>
                  <a:pt x="3872" y="566"/>
                </a:cubicBezTo>
                <a:cubicBezTo>
                  <a:pt x="3927" y="553"/>
                  <a:pt x="3948" y="577"/>
                  <a:pt x="3972" y="628"/>
                </a:cubicBezTo>
                <a:cubicBezTo>
                  <a:pt x="3998" y="686"/>
                  <a:pt x="4103" y="677"/>
                  <a:pt x="4157" y="694"/>
                </a:cubicBezTo>
                <a:cubicBezTo>
                  <a:pt x="4215" y="712"/>
                  <a:pt x="4253" y="763"/>
                  <a:pt x="4317" y="767"/>
                </a:cubicBezTo>
                <a:cubicBezTo>
                  <a:pt x="4389" y="771"/>
                  <a:pt x="4445" y="759"/>
                  <a:pt x="4516" y="786"/>
                </a:cubicBezTo>
                <a:cubicBezTo>
                  <a:pt x="4585" y="812"/>
                  <a:pt x="4603" y="846"/>
                  <a:pt x="4643" y="902"/>
                </a:cubicBezTo>
                <a:cubicBezTo>
                  <a:pt x="4686" y="962"/>
                  <a:pt x="4773" y="951"/>
                  <a:pt x="4827" y="993"/>
                </a:cubicBezTo>
                <a:cubicBezTo>
                  <a:pt x="4872" y="1028"/>
                  <a:pt x="4902" y="1107"/>
                  <a:pt x="4961" y="1121"/>
                </a:cubicBezTo>
                <a:cubicBezTo>
                  <a:pt x="5043" y="1141"/>
                  <a:pt x="5179" y="1070"/>
                  <a:pt x="5194" y="1162"/>
                </a:cubicBezTo>
                <a:cubicBezTo>
                  <a:pt x="5199" y="1189"/>
                  <a:pt x="5215" y="1232"/>
                  <a:pt x="5224" y="1270"/>
                </a:cubicBezTo>
                <a:cubicBezTo>
                  <a:pt x="5245" y="1380"/>
                  <a:pt x="5202" y="1318"/>
                  <a:pt x="5245" y="1392"/>
                </a:cubicBezTo>
                <a:lnTo>
                  <a:pt x="5286" y="1496"/>
                </a:lnTo>
                <a:cubicBezTo>
                  <a:pt x="5274" y="1510"/>
                  <a:pt x="5265" y="1585"/>
                  <a:pt x="5257" y="1609"/>
                </a:cubicBezTo>
                <a:cubicBezTo>
                  <a:pt x="5234" y="1657"/>
                  <a:pt x="5273" y="1672"/>
                  <a:pt x="5269" y="1703"/>
                </a:cubicBezTo>
                <a:cubicBezTo>
                  <a:pt x="5281" y="1748"/>
                  <a:pt x="5279" y="1861"/>
                  <a:pt x="5190" y="1872"/>
                </a:cubicBezTo>
                <a:cubicBezTo>
                  <a:pt x="5215" y="1908"/>
                  <a:pt x="5240" y="1928"/>
                  <a:pt x="5193" y="1958"/>
                </a:cubicBezTo>
                <a:cubicBezTo>
                  <a:pt x="5166" y="1975"/>
                  <a:pt x="5143" y="2000"/>
                  <a:pt x="5146" y="2033"/>
                </a:cubicBezTo>
                <a:cubicBezTo>
                  <a:pt x="5150" y="2107"/>
                  <a:pt x="5160" y="2212"/>
                  <a:pt x="5240" y="2224"/>
                </a:cubicBezTo>
                <a:cubicBezTo>
                  <a:pt x="5300" y="2236"/>
                  <a:pt x="5306" y="2236"/>
                  <a:pt x="5261" y="2306"/>
                </a:cubicBezTo>
                <a:cubicBezTo>
                  <a:pt x="5195" y="2405"/>
                  <a:pt x="5271" y="2508"/>
                  <a:pt x="5312" y="2600"/>
                </a:cubicBezTo>
                <a:cubicBezTo>
                  <a:pt x="5350" y="2691"/>
                  <a:pt x="5355" y="2778"/>
                  <a:pt x="5377" y="2876"/>
                </a:cubicBezTo>
                <a:cubicBezTo>
                  <a:pt x="5415" y="3047"/>
                  <a:pt x="5656" y="2923"/>
                  <a:pt x="5707" y="3080"/>
                </a:cubicBezTo>
                <a:cubicBezTo>
                  <a:pt x="5735" y="3165"/>
                  <a:pt x="5689" y="3240"/>
                  <a:pt x="5643" y="3307"/>
                </a:cubicBezTo>
                <a:cubicBezTo>
                  <a:pt x="5589" y="3386"/>
                  <a:pt x="5544" y="3471"/>
                  <a:pt x="5481" y="3544"/>
                </a:cubicBezTo>
                <a:cubicBezTo>
                  <a:pt x="5542" y="3591"/>
                  <a:pt x="5682" y="3749"/>
                  <a:pt x="5708" y="3809"/>
                </a:cubicBezTo>
                <a:cubicBezTo>
                  <a:pt x="5816" y="4031"/>
                  <a:pt x="5918" y="4011"/>
                  <a:pt x="6046" y="4090"/>
                </a:cubicBezTo>
                <a:cubicBezTo>
                  <a:pt x="6072" y="4107"/>
                  <a:pt x="6126" y="4109"/>
                  <a:pt x="6136" y="4139"/>
                </a:cubicBezTo>
                <a:cubicBezTo>
                  <a:pt x="6157" y="4205"/>
                  <a:pt x="6179" y="4293"/>
                  <a:pt x="6182" y="4362"/>
                </a:cubicBezTo>
                <a:cubicBezTo>
                  <a:pt x="6183" y="4397"/>
                  <a:pt x="6175" y="4484"/>
                  <a:pt x="6228" y="4487"/>
                </a:cubicBezTo>
                <a:cubicBezTo>
                  <a:pt x="6264" y="4490"/>
                  <a:pt x="6307" y="4471"/>
                  <a:pt x="6340" y="4497"/>
                </a:cubicBezTo>
                <a:cubicBezTo>
                  <a:pt x="6354" y="4508"/>
                  <a:pt x="6342" y="4629"/>
                  <a:pt x="6335" y="4660"/>
                </a:cubicBezTo>
                <a:cubicBezTo>
                  <a:pt x="6321" y="4733"/>
                  <a:pt x="6015" y="4662"/>
                  <a:pt x="6066" y="4793"/>
                </a:cubicBezTo>
                <a:cubicBezTo>
                  <a:pt x="5895" y="4755"/>
                  <a:pt x="5915" y="5068"/>
                  <a:pt x="5911" y="5165"/>
                </a:cubicBezTo>
                <a:cubicBezTo>
                  <a:pt x="5911" y="5175"/>
                  <a:pt x="5916" y="5219"/>
                  <a:pt x="5873" y="5203"/>
                </a:cubicBezTo>
                <a:cubicBezTo>
                  <a:pt x="5896" y="5281"/>
                  <a:pt x="5726" y="5211"/>
                  <a:pt x="5699" y="5203"/>
                </a:cubicBezTo>
                <a:cubicBezTo>
                  <a:pt x="5669" y="5194"/>
                  <a:pt x="5600" y="5200"/>
                  <a:pt x="5592" y="5158"/>
                </a:cubicBezTo>
                <a:cubicBezTo>
                  <a:pt x="5581" y="5100"/>
                  <a:pt x="5514" y="5135"/>
                  <a:pt x="5543" y="5162"/>
                </a:cubicBezTo>
                <a:cubicBezTo>
                  <a:pt x="5530" y="5164"/>
                  <a:pt x="5379" y="5160"/>
                  <a:pt x="5366" y="5150"/>
                </a:cubicBezTo>
                <a:cubicBezTo>
                  <a:pt x="5318" y="5111"/>
                  <a:pt x="5225" y="5117"/>
                  <a:pt x="5171" y="5133"/>
                </a:cubicBezTo>
                <a:cubicBezTo>
                  <a:pt x="5125" y="5147"/>
                  <a:pt x="5092" y="5122"/>
                  <a:pt x="5057" y="5097"/>
                </a:cubicBezTo>
                <a:cubicBezTo>
                  <a:pt x="5010" y="5064"/>
                  <a:pt x="4971" y="5084"/>
                  <a:pt x="4920" y="5070"/>
                </a:cubicBezTo>
                <a:cubicBezTo>
                  <a:pt x="4880" y="5059"/>
                  <a:pt x="4845" y="5092"/>
                  <a:pt x="4804" y="5075"/>
                </a:cubicBezTo>
                <a:cubicBezTo>
                  <a:pt x="4766" y="5060"/>
                  <a:pt x="4757" y="5007"/>
                  <a:pt x="4715" y="5055"/>
                </a:cubicBezTo>
                <a:cubicBezTo>
                  <a:pt x="4726" y="4997"/>
                  <a:pt x="4602" y="5013"/>
                  <a:pt x="4567" y="4981"/>
                </a:cubicBezTo>
                <a:cubicBezTo>
                  <a:pt x="4495" y="4913"/>
                  <a:pt x="4473" y="4762"/>
                  <a:pt x="4457" y="4669"/>
                </a:cubicBezTo>
                <a:cubicBezTo>
                  <a:pt x="4436" y="4552"/>
                  <a:pt x="4330" y="4487"/>
                  <a:pt x="4215" y="4496"/>
                </a:cubicBezTo>
                <a:cubicBezTo>
                  <a:pt x="4162" y="4500"/>
                  <a:pt x="4125" y="4544"/>
                  <a:pt x="4076" y="4558"/>
                </a:cubicBezTo>
                <a:cubicBezTo>
                  <a:pt x="4035" y="4570"/>
                  <a:pt x="3982" y="4578"/>
                  <a:pt x="4006" y="4626"/>
                </a:cubicBezTo>
                <a:cubicBezTo>
                  <a:pt x="4021" y="4656"/>
                  <a:pt x="3915" y="4643"/>
                  <a:pt x="3908" y="4644"/>
                </a:cubicBezTo>
                <a:cubicBezTo>
                  <a:pt x="3855" y="4657"/>
                  <a:pt x="3834" y="4712"/>
                  <a:pt x="3789" y="4735"/>
                </a:cubicBezTo>
                <a:cubicBezTo>
                  <a:pt x="3712" y="4773"/>
                  <a:pt x="3643" y="4669"/>
                  <a:pt x="3569" y="4669"/>
                </a:cubicBezTo>
                <a:cubicBezTo>
                  <a:pt x="3478" y="4669"/>
                  <a:pt x="3427" y="4687"/>
                  <a:pt x="3371" y="4603"/>
                </a:cubicBezTo>
                <a:cubicBezTo>
                  <a:pt x="3343" y="4561"/>
                  <a:pt x="3280" y="4548"/>
                  <a:pt x="3238" y="4524"/>
                </a:cubicBezTo>
                <a:cubicBezTo>
                  <a:pt x="3182" y="4494"/>
                  <a:pt x="3128" y="4460"/>
                  <a:pt x="3070" y="4434"/>
                </a:cubicBezTo>
                <a:cubicBezTo>
                  <a:pt x="3126" y="4381"/>
                  <a:pt x="2990" y="4332"/>
                  <a:pt x="2958" y="4318"/>
                </a:cubicBezTo>
                <a:cubicBezTo>
                  <a:pt x="2929" y="4304"/>
                  <a:pt x="2904" y="4279"/>
                  <a:pt x="2873" y="4272"/>
                </a:cubicBezTo>
                <a:cubicBezTo>
                  <a:pt x="2830" y="4261"/>
                  <a:pt x="2773" y="4278"/>
                  <a:pt x="2737" y="4251"/>
                </a:cubicBezTo>
                <a:cubicBezTo>
                  <a:pt x="2658" y="4192"/>
                  <a:pt x="2639" y="4137"/>
                  <a:pt x="2587" y="4055"/>
                </a:cubicBezTo>
                <a:cubicBezTo>
                  <a:pt x="2562" y="4015"/>
                  <a:pt x="2579" y="3962"/>
                  <a:pt x="2539" y="3930"/>
                </a:cubicBezTo>
                <a:cubicBezTo>
                  <a:pt x="2513" y="3909"/>
                  <a:pt x="2470" y="3897"/>
                  <a:pt x="2470" y="3855"/>
                </a:cubicBezTo>
                <a:cubicBezTo>
                  <a:pt x="2519" y="3860"/>
                  <a:pt x="2512" y="3817"/>
                  <a:pt x="2476" y="3809"/>
                </a:cubicBezTo>
                <a:cubicBezTo>
                  <a:pt x="2452" y="3804"/>
                  <a:pt x="2391" y="3808"/>
                  <a:pt x="2416" y="3765"/>
                </a:cubicBezTo>
                <a:cubicBezTo>
                  <a:pt x="2461" y="3686"/>
                  <a:pt x="2290" y="3645"/>
                  <a:pt x="2215" y="3452"/>
                </a:cubicBezTo>
                <a:cubicBezTo>
                  <a:pt x="2173" y="3342"/>
                  <a:pt x="2086" y="3535"/>
                  <a:pt x="2039" y="3469"/>
                </a:cubicBezTo>
                <a:cubicBezTo>
                  <a:pt x="2008" y="3425"/>
                  <a:pt x="1961" y="3456"/>
                  <a:pt x="1940" y="3415"/>
                </a:cubicBezTo>
                <a:cubicBezTo>
                  <a:pt x="1930" y="3395"/>
                  <a:pt x="1870" y="3385"/>
                  <a:pt x="1851" y="3354"/>
                </a:cubicBezTo>
                <a:cubicBezTo>
                  <a:pt x="1882" y="3352"/>
                  <a:pt x="1911" y="3364"/>
                  <a:pt x="1942" y="3354"/>
                </a:cubicBezTo>
                <a:cubicBezTo>
                  <a:pt x="1932" y="3312"/>
                  <a:pt x="1883" y="3301"/>
                  <a:pt x="1850" y="3321"/>
                </a:cubicBezTo>
                <a:cubicBezTo>
                  <a:pt x="1858" y="3330"/>
                  <a:pt x="1865" y="3339"/>
                  <a:pt x="1874" y="3348"/>
                </a:cubicBezTo>
                <a:cubicBezTo>
                  <a:pt x="1785" y="3336"/>
                  <a:pt x="1929" y="3538"/>
                  <a:pt x="1776" y="3475"/>
                </a:cubicBezTo>
                <a:cubicBezTo>
                  <a:pt x="1784" y="3500"/>
                  <a:pt x="1768" y="3510"/>
                  <a:pt x="1749" y="3508"/>
                </a:cubicBezTo>
                <a:lnTo>
                  <a:pt x="1749" y="3508"/>
                </a:lnTo>
                <a:cubicBezTo>
                  <a:pt x="1697" y="3495"/>
                  <a:pt x="1705" y="3413"/>
                  <a:pt x="1669" y="3387"/>
                </a:cubicBezTo>
                <a:cubicBezTo>
                  <a:pt x="1596" y="3335"/>
                  <a:pt x="1563" y="3316"/>
                  <a:pt x="1572" y="3251"/>
                </a:cubicBezTo>
                <a:cubicBezTo>
                  <a:pt x="1585" y="3166"/>
                  <a:pt x="1572" y="3140"/>
                  <a:pt x="1493" y="3134"/>
                </a:cubicBezTo>
                <a:cubicBezTo>
                  <a:pt x="1440" y="3130"/>
                  <a:pt x="1438" y="3028"/>
                  <a:pt x="1446" y="2992"/>
                </a:cubicBezTo>
                <a:cubicBezTo>
                  <a:pt x="1461" y="2917"/>
                  <a:pt x="1499" y="2861"/>
                  <a:pt x="1437" y="2807"/>
                </a:cubicBezTo>
                <a:cubicBezTo>
                  <a:pt x="1397" y="2771"/>
                  <a:pt x="1312" y="2620"/>
                  <a:pt x="1265" y="2616"/>
                </a:cubicBezTo>
                <a:cubicBezTo>
                  <a:pt x="1168" y="2609"/>
                  <a:pt x="1123" y="2519"/>
                  <a:pt x="1053" y="2479"/>
                </a:cubicBezTo>
                <a:cubicBezTo>
                  <a:pt x="1014" y="2457"/>
                  <a:pt x="987" y="2427"/>
                  <a:pt x="940" y="2438"/>
                </a:cubicBezTo>
                <a:cubicBezTo>
                  <a:pt x="910" y="2445"/>
                  <a:pt x="909" y="2397"/>
                  <a:pt x="877" y="2389"/>
                </a:cubicBezTo>
                <a:cubicBezTo>
                  <a:pt x="979" y="2359"/>
                  <a:pt x="798" y="2204"/>
                  <a:pt x="763" y="2181"/>
                </a:cubicBezTo>
                <a:cubicBezTo>
                  <a:pt x="741" y="2166"/>
                  <a:pt x="677" y="2107"/>
                  <a:pt x="660" y="2085"/>
                </a:cubicBezTo>
                <a:cubicBezTo>
                  <a:pt x="642" y="2060"/>
                  <a:pt x="673" y="2048"/>
                  <a:pt x="685" y="2011"/>
                </a:cubicBezTo>
                <a:cubicBezTo>
                  <a:pt x="707" y="1943"/>
                  <a:pt x="641" y="1942"/>
                  <a:pt x="643" y="1902"/>
                </a:cubicBezTo>
                <a:cubicBezTo>
                  <a:pt x="645" y="1884"/>
                  <a:pt x="654" y="1869"/>
                  <a:pt x="657" y="1851"/>
                </a:cubicBezTo>
                <a:cubicBezTo>
                  <a:pt x="676" y="1863"/>
                  <a:pt x="696" y="1869"/>
                  <a:pt x="719" y="1869"/>
                </a:cubicBezTo>
                <a:cubicBezTo>
                  <a:pt x="713" y="1836"/>
                  <a:pt x="695" y="1811"/>
                  <a:pt x="706" y="1775"/>
                </a:cubicBezTo>
                <a:cubicBezTo>
                  <a:pt x="715" y="1744"/>
                  <a:pt x="751" y="1750"/>
                  <a:pt x="750" y="1716"/>
                </a:cubicBezTo>
                <a:cubicBezTo>
                  <a:pt x="747" y="1643"/>
                  <a:pt x="836" y="1723"/>
                  <a:pt x="829" y="1650"/>
                </a:cubicBezTo>
                <a:cubicBezTo>
                  <a:pt x="824" y="1595"/>
                  <a:pt x="731" y="1550"/>
                  <a:pt x="764" y="1489"/>
                </a:cubicBezTo>
                <a:cubicBezTo>
                  <a:pt x="783" y="1454"/>
                  <a:pt x="837" y="1464"/>
                  <a:pt x="848" y="1418"/>
                </a:cubicBezTo>
                <a:cubicBezTo>
                  <a:pt x="793" y="1404"/>
                  <a:pt x="687" y="1424"/>
                  <a:pt x="654" y="1402"/>
                </a:cubicBezTo>
                <a:cubicBezTo>
                  <a:pt x="628" y="1383"/>
                  <a:pt x="600" y="1340"/>
                  <a:pt x="542" y="1353"/>
                </a:cubicBezTo>
                <a:cubicBezTo>
                  <a:pt x="577" y="1269"/>
                  <a:pt x="487" y="1237"/>
                  <a:pt x="438" y="1189"/>
                </a:cubicBezTo>
                <a:cubicBezTo>
                  <a:pt x="414" y="1166"/>
                  <a:pt x="436" y="1124"/>
                  <a:pt x="416" y="1099"/>
                </a:cubicBezTo>
                <a:cubicBezTo>
                  <a:pt x="406" y="1085"/>
                  <a:pt x="392" y="1086"/>
                  <a:pt x="381" y="1071"/>
                </a:cubicBezTo>
                <a:cubicBezTo>
                  <a:pt x="359" y="1042"/>
                  <a:pt x="357" y="965"/>
                  <a:pt x="322" y="940"/>
                </a:cubicBezTo>
                <a:cubicBezTo>
                  <a:pt x="320" y="933"/>
                  <a:pt x="319" y="928"/>
                  <a:pt x="320" y="926"/>
                </a:cubicBezTo>
                <a:cubicBezTo>
                  <a:pt x="335" y="863"/>
                  <a:pt x="292" y="888"/>
                  <a:pt x="261" y="845"/>
                </a:cubicBezTo>
                <a:cubicBezTo>
                  <a:pt x="231" y="802"/>
                  <a:pt x="246" y="731"/>
                  <a:pt x="211" y="716"/>
                </a:cubicBezTo>
                <a:cubicBezTo>
                  <a:pt x="193" y="708"/>
                  <a:pt x="123" y="686"/>
                  <a:pt x="126" y="658"/>
                </a:cubicBezTo>
                <a:cubicBezTo>
                  <a:pt x="130" y="616"/>
                  <a:pt x="149" y="557"/>
                  <a:pt x="181" y="527"/>
                </a:cubicBezTo>
                <a:cubicBezTo>
                  <a:pt x="93" y="509"/>
                  <a:pt x="133" y="392"/>
                  <a:pt x="94" y="347"/>
                </a:cubicBezTo>
                <a:cubicBezTo>
                  <a:pt x="71" y="321"/>
                  <a:pt x="79" y="299"/>
                  <a:pt x="65" y="269"/>
                </a:cubicBezTo>
                <a:cubicBezTo>
                  <a:pt x="57" y="253"/>
                  <a:pt x="21" y="187"/>
                  <a:pt x="0" y="153"/>
                </a:cubicBezTo>
                <a:close/>
                <a:moveTo>
                  <a:pt x="4074" y="4592"/>
                </a:moveTo>
                <a:cubicBezTo>
                  <a:pt x="4025" y="4632"/>
                  <a:pt x="3991" y="4703"/>
                  <a:pt x="3913" y="4690"/>
                </a:cubicBezTo>
                <a:cubicBezTo>
                  <a:pt x="3906" y="4763"/>
                  <a:pt x="4017" y="4688"/>
                  <a:pt x="4042" y="4677"/>
                </a:cubicBezTo>
                <a:cubicBezTo>
                  <a:pt x="4068" y="4666"/>
                  <a:pt x="4099" y="4675"/>
                  <a:pt x="4125" y="4662"/>
                </a:cubicBezTo>
                <a:cubicBezTo>
                  <a:pt x="4162" y="4645"/>
                  <a:pt x="4169" y="4587"/>
                  <a:pt x="4213" y="4583"/>
                </a:cubicBezTo>
                <a:cubicBezTo>
                  <a:pt x="4163" y="4534"/>
                  <a:pt x="4125" y="4615"/>
                  <a:pt x="4074" y="4592"/>
                </a:cubicBezTo>
                <a:close/>
                <a:moveTo>
                  <a:pt x="3539" y="4749"/>
                </a:moveTo>
                <a:cubicBezTo>
                  <a:pt x="3545" y="4724"/>
                  <a:pt x="3535" y="4722"/>
                  <a:pt x="3509" y="4743"/>
                </a:cubicBezTo>
                <a:cubicBezTo>
                  <a:pt x="3519" y="4745"/>
                  <a:pt x="3529" y="4747"/>
                  <a:pt x="3539" y="474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3" name="꙱ Indonesia (Republic of Indonesia) (ID) (H)">
            <a:extLst>
              <a:ext uri="{FF2B5EF4-FFF2-40B4-BE49-F238E27FC236}">
                <a16:creationId xmlns:a16="http://schemas.microsoft.com/office/drawing/2014/main" id="{9EDCF418-A67F-4A9D-80EB-66CEF3458D2C}"/>
              </a:ext>
            </a:extLst>
          </p:cNvPr>
          <p:cNvSpPr>
            <a:spLocks noEditPoints="1"/>
          </p:cNvSpPr>
          <p:nvPr/>
        </p:nvSpPr>
        <p:spPr bwMode="auto">
          <a:xfrm>
            <a:off x="6844594" y="2208636"/>
            <a:ext cx="1205812" cy="495948"/>
          </a:xfrm>
          <a:custGeom>
            <a:avLst/>
            <a:gdLst>
              <a:gd name="T0" fmla="*/ 12969 w 14616"/>
              <a:gd name="T1" fmla="*/ 2394 h 6010"/>
              <a:gd name="T2" fmla="*/ 13831 w 14616"/>
              <a:gd name="T3" fmla="*/ 4556 h 6010"/>
              <a:gd name="T4" fmla="*/ 13374 w 14616"/>
              <a:gd name="T5" fmla="*/ 2872 h 6010"/>
              <a:gd name="T6" fmla="*/ 13892 w 14616"/>
              <a:gd name="T7" fmla="*/ 4795 h 6010"/>
              <a:gd name="T8" fmla="*/ 12587 w 14616"/>
              <a:gd name="T9" fmla="*/ 3529 h 6010"/>
              <a:gd name="T10" fmla="*/ 12213 w 14616"/>
              <a:gd name="T11" fmla="*/ 3068 h 6010"/>
              <a:gd name="T12" fmla="*/ 11566 w 14616"/>
              <a:gd name="T13" fmla="*/ 2605 h 6010"/>
              <a:gd name="T14" fmla="*/ 8115 w 14616"/>
              <a:gd name="T15" fmla="*/ 3324 h 6010"/>
              <a:gd name="T16" fmla="*/ 8707 w 14616"/>
              <a:gd name="T17" fmla="*/ 3136 h 6010"/>
              <a:gd name="T18" fmla="*/ 8473 w 14616"/>
              <a:gd name="T19" fmla="*/ 1932 h 6010"/>
              <a:gd name="T20" fmla="*/ 8092 w 14616"/>
              <a:gd name="T21" fmla="*/ 1765 h 6010"/>
              <a:gd name="T22" fmla="*/ 8588 w 14616"/>
              <a:gd name="T23" fmla="*/ 3923 h 6010"/>
              <a:gd name="T24" fmla="*/ 8836 w 14616"/>
              <a:gd name="T25" fmla="*/ 3907 h 6010"/>
              <a:gd name="T26" fmla="*/ 8941 w 14616"/>
              <a:gd name="T27" fmla="*/ 3531 h 6010"/>
              <a:gd name="T28" fmla="*/ 9704 w 14616"/>
              <a:gd name="T29" fmla="*/ 1159 h 6010"/>
              <a:gd name="T30" fmla="*/ 10090 w 14616"/>
              <a:gd name="T31" fmla="*/ 3478 h 6010"/>
              <a:gd name="T32" fmla="*/ 10357 w 14616"/>
              <a:gd name="T33" fmla="*/ 2260 h 6010"/>
              <a:gd name="T34" fmla="*/ 10336 w 14616"/>
              <a:gd name="T35" fmla="*/ 1845 h 6010"/>
              <a:gd name="T36" fmla="*/ 10472 w 14616"/>
              <a:gd name="T37" fmla="*/ 1709 h 6010"/>
              <a:gd name="T38" fmla="*/ 10446 w 14616"/>
              <a:gd name="T39" fmla="*/ 3267 h 6010"/>
              <a:gd name="T40" fmla="*/ 11003 w 14616"/>
              <a:gd name="T41" fmla="*/ 3312 h 6010"/>
              <a:gd name="T42" fmla="*/ 10693 w 14616"/>
              <a:gd name="T43" fmla="*/ 3356 h 6010"/>
              <a:gd name="T44" fmla="*/ 11254 w 14616"/>
              <a:gd name="T45" fmla="*/ 2186 h 6010"/>
              <a:gd name="T46" fmla="*/ 11539 w 14616"/>
              <a:gd name="T47" fmla="*/ 3564 h 6010"/>
              <a:gd name="T48" fmla="*/ 9443 w 14616"/>
              <a:gd name="T49" fmla="*/ 5288 h 6010"/>
              <a:gd name="T50" fmla="*/ 3425 w 14616"/>
              <a:gd name="T51" fmla="*/ 4416 h 6010"/>
              <a:gd name="T52" fmla="*/ 6089 w 14616"/>
              <a:gd name="T53" fmla="*/ 4861 h 6010"/>
              <a:gd name="T54" fmla="*/ 4215 w 14616"/>
              <a:gd name="T55" fmla="*/ 4371 h 6010"/>
              <a:gd name="T56" fmla="*/ 6141 w 14616"/>
              <a:gd name="T57" fmla="*/ 4630 h 6010"/>
              <a:gd name="T58" fmla="*/ 6500 w 14616"/>
              <a:gd name="T59" fmla="*/ 5205 h 6010"/>
              <a:gd name="T60" fmla="*/ 7305 w 14616"/>
              <a:gd name="T61" fmla="*/ 5013 h 6010"/>
              <a:gd name="T62" fmla="*/ 7878 w 14616"/>
              <a:gd name="T63" fmla="*/ 5451 h 6010"/>
              <a:gd name="T64" fmla="*/ 8766 w 14616"/>
              <a:gd name="T65" fmla="*/ 5048 h 6010"/>
              <a:gd name="T66" fmla="*/ 8344 w 14616"/>
              <a:gd name="T67" fmla="*/ 5888 h 6010"/>
              <a:gd name="T68" fmla="*/ 8870 w 14616"/>
              <a:gd name="T69" fmla="*/ 5066 h 6010"/>
              <a:gd name="T70" fmla="*/ 9264 w 14616"/>
              <a:gd name="T71" fmla="*/ 5128 h 6010"/>
              <a:gd name="T72" fmla="*/ 10339 w 14616"/>
              <a:gd name="T73" fmla="*/ 5031 h 6010"/>
              <a:gd name="T74" fmla="*/ 11280 w 14616"/>
              <a:gd name="T75" fmla="*/ 5090 h 6010"/>
              <a:gd name="T76" fmla="*/ 11619 w 14616"/>
              <a:gd name="T77" fmla="*/ 4650 h 6010"/>
              <a:gd name="T78" fmla="*/ 12560 w 14616"/>
              <a:gd name="T79" fmla="*/ 4463 h 6010"/>
              <a:gd name="T80" fmla="*/ 901 w 14616"/>
              <a:gd name="T81" fmla="*/ 1078 h 6010"/>
              <a:gd name="T82" fmla="*/ 3008 w 14616"/>
              <a:gd name="T83" fmla="*/ 4097 h 6010"/>
              <a:gd name="T84" fmla="*/ 3140 w 14616"/>
              <a:gd name="T85" fmla="*/ 3071 h 6010"/>
              <a:gd name="T86" fmla="*/ 2423 w 14616"/>
              <a:gd name="T87" fmla="*/ 1771 h 6010"/>
              <a:gd name="T88" fmla="*/ 1036 w 14616"/>
              <a:gd name="T89" fmla="*/ 405 h 6010"/>
              <a:gd name="T90" fmla="*/ 1183 w 14616"/>
              <a:gd name="T91" fmla="*/ 2109 h 6010"/>
              <a:gd name="T92" fmla="*/ 1836 w 14616"/>
              <a:gd name="T93" fmla="*/ 3300 h 6010"/>
              <a:gd name="T94" fmla="*/ 2671 w 14616"/>
              <a:gd name="T95" fmla="*/ 1830 h 6010"/>
              <a:gd name="T96" fmla="*/ 2813 w 14616"/>
              <a:gd name="T97" fmla="*/ 1848 h 6010"/>
              <a:gd name="T98" fmla="*/ 3048 w 14616"/>
              <a:gd name="T99" fmla="*/ 1827 h 6010"/>
              <a:gd name="T100" fmla="*/ 3146 w 14616"/>
              <a:gd name="T101" fmla="*/ 2035 h 6010"/>
              <a:gd name="T102" fmla="*/ 3820 w 14616"/>
              <a:gd name="T103" fmla="*/ 3154 h 6010"/>
              <a:gd name="T104" fmla="*/ 4473 w 14616"/>
              <a:gd name="T105" fmla="*/ 2718 h 6010"/>
              <a:gd name="T106" fmla="*/ 7183 w 14616"/>
              <a:gd name="T107" fmla="*/ 921 h 6010"/>
              <a:gd name="T108" fmla="*/ 4648 w 14616"/>
              <a:gd name="T109" fmla="*/ 1447 h 6010"/>
              <a:gd name="T110" fmla="*/ 6381 w 14616"/>
              <a:gd name="T111" fmla="*/ 1374 h 6010"/>
              <a:gd name="T112" fmla="*/ 7118 w 14616"/>
              <a:gd name="T113" fmla="*/ 832 h 6010"/>
              <a:gd name="T114" fmla="*/ 7341 w 14616"/>
              <a:gd name="T115" fmla="*/ 1824 h 6010"/>
              <a:gd name="T116" fmla="*/ 6462 w 14616"/>
              <a:gd name="T117" fmla="*/ 3516 h 6010"/>
              <a:gd name="T118" fmla="*/ 5043 w 14616"/>
              <a:gd name="T119" fmla="*/ 3196 h 6010"/>
              <a:gd name="T120" fmla="*/ 7252 w 14616"/>
              <a:gd name="T121" fmla="*/ 625 h 6010"/>
              <a:gd name="T122" fmla="*/ 11085 w 14616"/>
              <a:gd name="T123" fmla="*/ 2771 h 60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16" h="6010">
                <a:moveTo>
                  <a:pt x="12435" y="3510"/>
                </a:moveTo>
                <a:cubicBezTo>
                  <a:pt x="12414" y="3524"/>
                  <a:pt x="12420" y="3533"/>
                  <a:pt x="12453" y="3540"/>
                </a:cubicBezTo>
                <a:cubicBezTo>
                  <a:pt x="12447" y="3530"/>
                  <a:pt x="12441" y="3520"/>
                  <a:pt x="12435" y="3510"/>
                </a:cubicBezTo>
                <a:close/>
                <a:moveTo>
                  <a:pt x="12498" y="2735"/>
                </a:moveTo>
                <a:cubicBezTo>
                  <a:pt x="12471" y="2745"/>
                  <a:pt x="12468" y="2775"/>
                  <a:pt x="12477" y="2798"/>
                </a:cubicBezTo>
                <a:cubicBezTo>
                  <a:pt x="12479" y="2775"/>
                  <a:pt x="12485" y="2754"/>
                  <a:pt x="12498" y="2735"/>
                </a:cubicBezTo>
                <a:close/>
                <a:moveTo>
                  <a:pt x="12545" y="2830"/>
                </a:moveTo>
                <a:cubicBezTo>
                  <a:pt x="12523" y="2825"/>
                  <a:pt x="12521" y="2835"/>
                  <a:pt x="12539" y="2860"/>
                </a:cubicBezTo>
                <a:cubicBezTo>
                  <a:pt x="12541" y="2850"/>
                  <a:pt x="12543" y="2840"/>
                  <a:pt x="12545" y="2830"/>
                </a:cubicBezTo>
                <a:close/>
                <a:moveTo>
                  <a:pt x="12705" y="2448"/>
                </a:moveTo>
                <a:cubicBezTo>
                  <a:pt x="12668" y="2456"/>
                  <a:pt x="12674" y="2530"/>
                  <a:pt x="12714" y="2519"/>
                </a:cubicBezTo>
                <a:cubicBezTo>
                  <a:pt x="12738" y="2512"/>
                  <a:pt x="12714" y="2458"/>
                  <a:pt x="12705" y="2448"/>
                </a:cubicBezTo>
                <a:close/>
                <a:moveTo>
                  <a:pt x="12777" y="2637"/>
                </a:moveTo>
                <a:cubicBezTo>
                  <a:pt x="12776" y="2643"/>
                  <a:pt x="12775" y="2649"/>
                  <a:pt x="12774" y="2655"/>
                </a:cubicBezTo>
                <a:cubicBezTo>
                  <a:pt x="12795" y="2654"/>
                  <a:pt x="12816" y="2650"/>
                  <a:pt x="12836" y="2644"/>
                </a:cubicBezTo>
                <a:cubicBezTo>
                  <a:pt x="12816" y="2642"/>
                  <a:pt x="12796" y="2640"/>
                  <a:pt x="12777" y="2637"/>
                </a:cubicBezTo>
                <a:close/>
                <a:moveTo>
                  <a:pt x="12857" y="2340"/>
                </a:moveTo>
                <a:cubicBezTo>
                  <a:pt x="12857" y="2387"/>
                  <a:pt x="12935" y="2446"/>
                  <a:pt x="12969" y="2394"/>
                </a:cubicBezTo>
                <a:cubicBezTo>
                  <a:pt x="12994" y="2357"/>
                  <a:pt x="12876" y="2342"/>
                  <a:pt x="12857" y="2340"/>
                </a:cubicBezTo>
                <a:close/>
                <a:moveTo>
                  <a:pt x="12893" y="2682"/>
                </a:moveTo>
                <a:cubicBezTo>
                  <a:pt x="12891" y="2692"/>
                  <a:pt x="12889" y="2702"/>
                  <a:pt x="12887" y="2712"/>
                </a:cubicBezTo>
                <a:cubicBezTo>
                  <a:pt x="12969" y="2717"/>
                  <a:pt x="13135" y="2804"/>
                  <a:pt x="13201" y="2786"/>
                </a:cubicBezTo>
                <a:cubicBezTo>
                  <a:pt x="13237" y="2777"/>
                  <a:pt x="13278" y="2755"/>
                  <a:pt x="13317" y="2762"/>
                </a:cubicBezTo>
                <a:cubicBezTo>
                  <a:pt x="13285" y="2716"/>
                  <a:pt x="13204" y="2719"/>
                  <a:pt x="13156" y="2713"/>
                </a:cubicBezTo>
                <a:cubicBezTo>
                  <a:pt x="13068" y="2703"/>
                  <a:pt x="12981" y="2691"/>
                  <a:pt x="12893" y="2682"/>
                </a:cubicBezTo>
                <a:close/>
                <a:moveTo>
                  <a:pt x="13442" y="5087"/>
                </a:moveTo>
                <a:cubicBezTo>
                  <a:pt x="13439" y="5097"/>
                  <a:pt x="13436" y="5106"/>
                  <a:pt x="13433" y="5116"/>
                </a:cubicBezTo>
                <a:cubicBezTo>
                  <a:pt x="13563" y="5073"/>
                  <a:pt x="13618" y="5151"/>
                  <a:pt x="13744" y="5056"/>
                </a:cubicBezTo>
                <a:cubicBezTo>
                  <a:pt x="13733" y="5081"/>
                  <a:pt x="13771" y="5109"/>
                  <a:pt x="13807" y="5111"/>
                </a:cubicBezTo>
                <a:cubicBezTo>
                  <a:pt x="13817" y="5108"/>
                  <a:pt x="13827" y="5105"/>
                  <a:pt x="13837" y="5102"/>
                </a:cubicBezTo>
                <a:cubicBezTo>
                  <a:pt x="13821" y="5071"/>
                  <a:pt x="13823" y="5013"/>
                  <a:pt x="13773" y="5033"/>
                </a:cubicBezTo>
                <a:cubicBezTo>
                  <a:pt x="13802" y="5006"/>
                  <a:pt x="13920" y="4859"/>
                  <a:pt x="13895" y="4828"/>
                </a:cubicBezTo>
                <a:cubicBezTo>
                  <a:pt x="13819" y="4734"/>
                  <a:pt x="13770" y="4724"/>
                  <a:pt x="13654" y="4773"/>
                </a:cubicBezTo>
                <a:cubicBezTo>
                  <a:pt x="13535" y="4822"/>
                  <a:pt x="13489" y="4979"/>
                  <a:pt x="13442" y="5087"/>
                </a:cubicBezTo>
                <a:close/>
                <a:moveTo>
                  <a:pt x="13792" y="4511"/>
                </a:moveTo>
                <a:cubicBezTo>
                  <a:pt x="13794" y="4534"/>
                  <a:pt x="13809" y="4550"/>
                  <a:pt x="13831" y="4556"/>
                </a:cubicBezTo>
                <a:cubicBezTo>
                  <a:pt x="13829" y="4533"/>
                  <a:pt x="13815" y="4516"/>
                  <a:pt x="13792" y="4511"/>
                </a:cubicBezTo>
                <a:close/>
                <a:moveTo>
                  <a:pt x="11562" y="2468"/>
                </a:moveTo>
                <a:cubicBezTo>
                  <a:pt x="11572" y="2445"/>
                  <a:pt x="11568" y="2424"/>
                  <a:pt x="11550" y="2406"/>
                </a:cubicBezTo>
                <a:cubicBezTo>
                  <a:pt x="11643" y="2382"/>
                  <a:pt x="11720" y="2377"/>
                  <a:pt x="11792" y="2311"/>
                </a:cubicBezTo>
                <a:cubicBezTo>
                  <a:pt x="11987" y="2131"/>
                  <a:pt x="12139" y="2328"/>
                  <a:pt x="12233" y="2368"/>
                </a:cubicBezTo>
                <a:cubicBezTo>
                  <a:pt x="12312" y="2403"/>
                  <a:pt x="12394" y="2357"/>
                  <a:pt x="12468" y="2415"/>
                </a:cubicBezTo>
                <a:cubicBezTo>
                  <a:pt x="12411" y="2456"/>
                  <a:pt x="12466" y="2513"/>
                  <a:pt x="12490" y="2555"/>
                </a:cubicBezTo>
                <a:cubicBezTo>
                  <a:pt x="12522" y="2612"/>
                  <a:pt x="12485" y="2659"/>
                  <a:pt x="12464" y="2712"/>
                </a:cubicBezTo>
                <a:cubicBezTo>
                  <a:pt x="12411" y="2846"/>
                  <a:pt x="12491" y="3007"/>
                  <a:pt x="12551" y="3124"/>
                </a:cubicBezTo>
                <a:cubicBezTo>
                  <a:pt x="12572" y="3094"/>
                  <a:pt x="12543" y="3026"/>
                  <a:pt x="12578" y="3004"/>
                </a:cubicBezTo>
                <a:cubicBezTo>
                  <a:pt x="12626" y="2972"/>
                  <a:pt x="12620" y="3113"/>
                  <a:pt x="12620" y="3127"/>
                </a:cubicBezTo>
                <a:cubicBezTo>
                  <a:pt x="12621" y="3154"/>
                  <a:pt x="12630" y="3160"/>
                  <a:pt x="12648" y="3178"/>
                </a:cubicBezTo>
                <a:cubicBezTo>
                  <a:pt x="12675" y="3204"/>
                  <a:pt x="12662" y="3239"/>
                  <a:pt x="12686" y="3266"/>
                </a:cubicBezTo>
                <a:cubicBezTo>
                  <a:pt x="12731" y="3317"/>
                  <a:pt x="12825" y="3344"/>
                  <a:pt x="12877" y="3290"/>
                </a:cubicBezTo>
                <a:cubicBezTo>
                  <a:pt x="12915" y="3250"/>
                  <a:pt x="12954" y="3215"/>
                  <a:pt x="12993" y="3177"/>
                </a:cubicBezTo>
                <a:cubicBezTo>
                  <a:pt x="13034" y="3136"/>
                  <a:pt x="13042" y="3082"/>
                  <a:pt x="13097" y="3048"/>
                </a:cubicBezTo>
                <a:cubicBezTo>
                  <a:pt x="13146" y="3017"/>
                  <a:pt x="13132" y="2901"/>
                  <a:pt x="13194" y="2901"/>
                </a:cubicBezTo>
                <a:cubicBezTo>
                  <a:pt x="13269" y="2901"/>
                  <a:pt x="13304" y="2908"/>
                  <a:pt x="13374" y="2872"/>
                </a:cubicBezTo>
                <a:cubicBezTo>
                  <a:pt x="13423" y="2846"/>
                  <a:pt x="13426" y="2828"/>
                  <a:pt x="13404" y="2782"/>
                </a:cubicBezTo>
                <a:cubicBezTo>
                  <a:pt x="13387" y="2746"/>
                  <a:pt x="13495" y="2695"/>
                  <a:pt x="13517" y="2684"/>
                </a:cubicBezTo>
                <a:cubicBezTo>
                  <a:pt x="13573" y="2654"/>
                  <a:pt x="13624" y="2634"/>
                  <a:pt x="13682" y="2664"/>
                </a:cubicBezTo>
                <a:cubicBezTo>
                  <a:pt x="13759" y="2704"/>
                  <a:pt x="13850" y="2731"/>
                  <a:pt x="13918" y="2783"/>
                </a:cubicBezTo>
                <a:cubicBezTo>
                  <a:pt x="13975" y="2826"/>
                  <a:pt x="14041" y="2850"/>
                  <a:pt x="14105" y="2882"/>
                </a:cubicBezTo>
                <a:cubicBezTo>
                  <a:pt x="14149" y="2904"/>
                  <a:pt x="14234" y="2972"/>
                  <a:pt x="14286" y="2954"/>
                </a:cubicBezTo>
                <a:cubicBezTo>
                  <a:pt x="14351" y="2931"/>
                  <a:pt x="14378" y="2981"/>
                  <a:pt x="14444" y="2980"/>
                </a:cubicBezTo>
                <a:cubicBezTo>
                  <a:pt x="14513" y="2979"/>
                  <a:pt x="14548" y="3050"/>
                  <a:pt x="14616" y="3042"/>
                </a:cubicBezTo>
                <a:lnTo>
                  <a:pt x="14547" y="4337"/>
                </a:lnTo>
                <a:cubicBezTo>
                  <a:pt x="14529" y="4377"/>
                  <a:pt x="14502" y="4434"/>
                  <a:pt x="14493" y="4481"/>
                </a:cubicBezTo>
                <a:cubicBezTo>
                  <a:pt x="14481" y="4538"/>
                  <a:pt x="14527" y="4563"/>
                  <a:pt x="14531" y="4615"/>
                </a:cubicBezTo>
                <a:lnTo>
                  <a:pt x="14472" y="5366"/>
                </a:lnTo>
                <a:cubicBezTo>
                  <a:pt x="14383" y="5321"/>
                  <a:pt x="14365" y="5219"/>
                  <a:pt x="14297" y="5155"/>
                </a:cubicBezTo>
                <a:cubicBezTo>
                  <a:pt x="14264" y="5123"/>
                  <a:pt x="14136" y="5042"/>
                  <a:pt x="14196" y="4986"/>
                </a:cubicBezTo>
                <a:cubicBezTo>
                  <a:pt x="14157" y="5017"/>
                  <a:pt x="14088" y="5004"/>
                  <a:pt x="14041" y="5022"/>
                </a:cubicBezTo>
                <a:cubicBezTo>
                  <a:pt x="14002" y="5038"/>
                  <a:pt x="13928" y="5042"/>
                  <a:pt x="13949" y="4977"/>
                </a:cubicBezTo>
                <a:cubicBezTo>
                  <a:pt x="13930" y="5001"/>
                  <a:pt x="13879" y="5047"/>
                  <a:pt x="13846" y="5047"/>
                </a:cubicBezTo>
                <a:cubicBezTo>
                  <a:pt x="13766" y="5048"/>
                  <a:pt x="13960" y="4831"/>
                  <a:pt x="13892" y="4795"/>
                </a:cubicBezTo>
                <a:cubicBezTo>
                  <a:pt x="13855" y="4775"/>
                  <a:pt x="13844" y="4726"/>
                  <a:pt x="13816" y="4698"/>
                </a:cubicBezTo>
                <a:cubicBezTo>
                  <a:pt x="13864" y="4656"/>
                  <a:pt x="13929" y="4729"/>
                  <a:pt x="13967" y="4665"/>
                </a:cubicBezTo>
                <a:cubicBezTo>
                  <a:pt x="13900" y="4732"/>
                  <a:pt x="13813" y="4627"/>
                  <a:pt x="13766" y="4585"/>
                </a:cubicBezTo>
                <a:cubicBezTo>
                  <a:pt x="13828" y="4514"/>
                  <a:pt x="13898" y="4597"/>
                  <a:pt x="13961" y="4600"/>
                </a:cubicBezTo>
                <a:cubicBezTo>
                  <a:pt x="13907" y="4579"/>
                  <a:pt x="13860" y="4541"/>
                  <a:pt x="13810" y="4511"/>
                </a:cubicBezTo>
                <a:cubicBezTo>
                  <a:pt x="13892" y="4497"/>
                  <a:pt x="13767" y="4480"/>
                  <a:pt x="13733" y="4361"/>
                </a:cubicBezTo>
                <a:cubicBezTo>
                  <a:pt x="13719" y="4311"/>
                  <a:pt x="13673" y="4218"/>
                  <a:pt x="13739" y="4193"/>
                </a:cubicBezTo>
                <a:cubicBezTo>
                  <a:pt x="13674" y="4217"/>
                  <a:pt x="13670" y="4147"/>
                  <a:pt x="13730" y="4137"/>
                </a:cubicBezTo>
                <a:cubicBezTo>
                  <a:pt x="13707" y="4137"/>
                  <a:pt x="13652" y="4172"/>
                  <a:pt x="13635" y="4146"/>
                </a:cubicBezTo>
                <a:cubicBezTo>
                  <a:pt x="13614" y="4115"/>
                  <a:pt x="13656" y="4074"/>
                  <a:pt x="13641" y="4039"/>
                </a:cubicBezTo>
                <a:cubicBezTo>
                  <a:pt x="13622" y="4115"/>
                  <a:pt x="13565" y="3994"/>
                  <a:pt x="13540" y="3983"/>
                </a:cubicBezTo>
                <a:cubicBezTo>
                  <a:pt x="13498" y="3965"/>
                  <a:pt x="13496" y="3954"/>
                  <a:pt x="13463" y="3939"/>
                </a:cubicBezTo>
                <a:cubicBezTo>
                  <a:pt x="13438" y="3928"/>
                  <a:pt x="13378" y="3911"/>
                  <a:pt x="13363" y="3886"/>
                </a:cubicBezTo>
                <a:cubicBezTo>
                  <a:pt x="13342" y="3851"/>
                  <a:pt x="13215" y="3848"/>
                  <a:pt x="13175" y="3824"/>
                </a:cubicBezTo>
                <a:cubicBezTo>
                  <a:pt x="12868" y="3638"/>
                  <a:pt x="12858" y="3748"/>
                  <a:pt x="12746" y="3692"/>
                </a:cubicBezTo>
                <a:cubicBezTo>
                  <a:pt x="12693" y="3667"/>
                  <a:pt x="12624" y="3631"/>
                  <a:pt x="12602" y="3573"/>
                </a:cubicBezTo>
                <a:cubicBezTo>
                  <a:pt x="12581" y="3519"/>
                  <a:pt x="12667" y="3527"/>
                  <a:pt x="12697" y="3522"/>
                </a:cubicBezTo>
                <a:cubicBezTo>
                  <a:pt x="12661" y="3511"/>
                  <a:pt x="12616" y="3493"/>
                  <a:pt x="12587" y="3529"/>
                </a:cubicBezTo>
                <a:cubicBezTo>
                  <a:pt x="12555" y="3570"/>
                  <a:pt x="12533" y="3507"/>
                  <a:pt x="12504" y="3498"/>
                </a:cubicBezTo>
                <a:cubicBezTo>
                  <a:pt x="12503" y="3559"/>
                  <a:pt x="12408" y="3514"/>
                  <a:pt x="12453" y="3472"/>
                </a:cubicBezTo>
                <a:cubicBezTo>
                  <a:pt x="12388" y="3473"/>
                  <a:pt x="12363" y="3473"/>
                  <a:pt x="12346" y="3394"/>
                </a:cubicBezTo>
                <a:cubicBezTo>
                  <a:pt x="12343" y="3417"/>
                  <a:pt x="12331" y="3436"/>
                  <a:pt x="12312" y="3413"/>
                </a:cubicBezTo>
                <a:cubicBezTo>
                  <a:pt x="12286" y="3379"/>
                  <a:pt x="12307" y="3358"/>
                  <a:pt x="12304" y="3324"/>
                </a:cubicBezTo>
                <a:cubicBezTo>
                  <a:pt x="12298" y="3260"/>
                  <a:pt x="12362" y="3224"/>
                  <a:pt x="12364" y="3160"/>
                </a:cubicBezTo>
                <a:cubicBezTo>
                  <a:pt x="12348" y="3193"/>
                  <a:pt x="12293" y="3205"/>
                  <a:pt x="12293" y="3247"/>
                </a:cubicBezTo>
                <a:cubicBezTo>
                  <a:pt x="12293" y="3284"/>
                  <a:pt x="12296" y="3342"/>
                  <a:pt x="12242" y="3338"/>
                </a:cubicBezTo>
                <a:cubicBezTo>
                  <a:pt x="12304" y="3366"/>
                  <a:pt x="12214" y="3422"/>
                  <a:pt x="12207" y="3439"/>
                </a:cubicBezTo>
                <a:cubicBezTo>
                  <a:pt x="12205" y="3459"/>
                  <a:pt x="12204" y="3478"/>
                  <a:pt x="12204" y="3498"/>
                </a:cubicBezTo>
                <a:cubicBezTo>
                  <a:pt x="12189" y="3540"/>
                  <a:pt x="12103" y="3585"/>
                  <a:pt x="12059" y="3573"/>
                </a:cubicBezTo>
                <a:cubicBezTo>
                  <a:pt x="12019" y="3561"/>
                  <a:pt x="11996" y="3469"/>
                  <a:pt x="11995" y="3434"/>
                </a:cubicBezTo>
                <a:cubicBezTo>
                  <a:pt x="11994" y="3411"/>
                  <a:pt x="12025" y="3409"/>
                  <a:pt x="12041" y="3401"/>
                </a:cubicBezTo>
                <a:cubicBezTo>
                  <a:pt x="12083" y="3382"/>
                  <a:pt x="12018" y="3329"/>
                  <a:pt x="12029" y="3294"/>
                </a:cubicBezTo>
                <a:cubicBezTo>
                  <a:pt x="11978" y="3325"/>
                  <a:pt x="11914" y="3160"/>
                  <a:pt x="11843" y="3157"/>
                </a:cubicBezTo>
                <a:cubicBezTo>
                  <a:pt x="11732" y="3152"/>
                  <a:pt x="11791" y="3076"/>
                  <a:pt x="11871" y="3068"/>
                </a:cubicBezTo>
                <a:cubicBezTo>
                  <a:pt x="11954" y="3059"/>
                  <a:pt x="12014" y="3142"/>
                  <a:pt x="12072" y="3045"/>
                </a:cubicBezTo>
                <a:cubicBezTo>
                  <a:pt x="12115" y="2973"/>
                  <a:pt x="12246" y="2950"/>
                  <a:pt x="12213" y="3068"/>
                </a:cubicBezTo>
                <a:cubicBezTo>
                  <a:pt x="12222" y="3048"/>
                  <a:pt x="12229" y="3027"/>
                  <a:pt x="12233" y="3006"/>
                </a:cubicBezTo>
                <a:cubicBezTo>
                  <a:pt x="12245" y="3063"/>
                  <a:pt x="12310" y="2992"/>
                  <a:pt x="12308" y="3053"/>
                </a:cubicBezTo>
                <a:cubicBezTo>
                  <a:pt x="12317" y="3004"/>
                  <a:pt x="12334" y="3031"/>
                  <a:pt x="12346" y="3056"/>
                </a:cubicBezTo>
                <a:cubicBezTo>
                  <a:pt x="12358" y="3030"/>
                  <a:pt x="12360" y="2997"/>
                  <a:pt x="12337" y="2976"/>
                </a:cubicBezTo>
                <a:cubicBezTo>
                  <a:pt x="12358" y="2980"/>
                  <a:pt x="12378" y="2978"/>
                  <a:pt x="12397" y="2970"/>
                </a:cubicBezTo>
                <a:cubicBezTo>
                  <a:pt x="12380" y="2949"/>
                  <a:pt x="12381" y="2930"/>
                  <a:pt x="12400" y="2911"/>
                </a:cubicBezTo>
                <a:cubicBezTo>
                  <a:pt x="12336" y="2958"/>
                  <a:pt x="12385" y="2877"/>
                  <a:pt x="12397" y="2863"/>
                </a:cubicBezTo>
                <a:cubicBezTo>
                  <a:pt x="12329" y="2869"/>
                  <a:pt x="12292" y="2912"/>
                  <a:pt x="12219" y="2901"/>
                </a:cubicBezTo>
                <a:cubicBezTo>
                  <a:pt x="12173" y="2894"/>
                  <a:pt x="12113" y="2937"/>
                  <a:pt x="12073" y="2922"/>
                </a:cubicBezTo>
                <a:cubicBezTo>
                  <a:pt x="12025" y="2905"/>
                  <a:pt x="12005" y="2938"/>
                  <a:pt x="11967" y="2900"/>
                </a:cubicBezTo>
                <a:cubicBezTo>
                  <a:pt x="11954" y="2887"/>
                  <a:pt x="11916" y="2911"/>
                  <a:pt x="11904" y="2912"/>
                </a:cubicBezTo>
                <a:cubicBezTo>
                  <a:pt x="11862" y="2914"/>
                  <a:pt x="11828" y="2876"/>
                  <a:pt x="11797" y="2854"/>
                </a:cubicBezTo>
                <a:cubicBezTo>
                  <a:pt x="11805" y="2844"/>
                  <a:pt x="11813" y="2834"/>
                  <a:pt x="11821" y="2825"/>
                </a:cubicBezTo>
                <a:cubicBezTo>
                  <a:pt x="11787" y="2830"/>
                  <a:pt x="11757" y="2791"/>
                  <a:pt x="11769" y="2759"/>
                </a:cubicBezTo>
                <a:cubicBezTo>
                  <a:pt x="11774" y="2748"/>
                  <a:pt x="11790" y="2731"/>
                  <a:pt x="11787" y="2718"/>
                </a:cubicBezTo>
                <a:cubicBezTo>
                  <a:pt x="11782" y="2683"/>
                  <a:pt x="11727" y="2739"/>
                  <a:pt x="11764" y="2676"/>
                </a:cubicBezTo>
                <a:cubicBezTo>
                  <a:pt x="11734" y="2682"/>
                  <a:pt x="11726" y="2682"/>
                  <a:pt x="11729" y="2649"/>
                </a:cubicBezTo>
                <a:cubicBezTo>
                  <a:pt x="11686" y="2711"/>
                  <a:pt x="11603" y="2603"/>
                  <a:pt x="11566" y="2605"/>
                </a:cubicBezTo>
                <a:cubicBezTo>
                  <a:pt x="11601" y="2652"/>
                  <a:pt x="11516" y="2644"/>
                  <a:pt x="11494" y="2629"/>
                </a:cubicBezTo>
                <a:cubicBezTo>
                  <a:pt x="11434" y="2587"/>
                  <a:pt x="11551" y="2510"/>
                  <a:pt x="11562" y="2468"/>
                </a:cubicBezTo>
                <a:close/>
                <a:moveTo>
                  <a:pt x="539" y="1263"/>
                </a:moveTo>
                <a:cubicBezTo>
                  <a:pt x="552" y="1272"/>
                  <a:pt x="599" y="1277"/>
                  <a:pt x="592" y="1245"/>
                </a:cubicBezTo>
                <a:cubicBezTo>
                  <a:pt x="591" y="1242"/>
                  <a:pt x="506" y="1154"/>
                  <a:pt x="468" y="1162"/>
                </a:cubicBezTo>
                <a:cubicBezTo>
                  <a:pt x="480" y="1129"/>
                  <a:pt x="434" y="1104"/>
                  <a:pt x="411" y="1094"/>
                </a:cubicBezTo>
                <a:cubicBezTo>
                  <a:pt x="399" y="1088"/>
                  <a:pt x="389" y="1064"/>
                  <a:pt x="373" y="1077"/>
                </a:cubicBezTo>
                <a:cubicBezTo>
                  <a:pt x="343" y="1101"/>
                  <a:pt x="344" y="1126"/>
                  <a:pt x="374" y="1152"/>
                </a:cubicBezTo>
                <a:cubicBezTo>
                  <a:pt x="423" y="1195"/>
                  <a:pt x="511" y="1196"/>
                  <a:pt x="539" y="1263"/>
                </a:cubicBezTo>
                <a:close/>
                <a:moveTo>
                  <a:pt x="7768" y="3956"/>
                </a:moveTo>
                <a:cubicBezTo>
                  <a:pt x="7755" y="4006"/>
                  <a:pt x="7781" y="4052"/>
                  <a:pt x="7774" y="4101"/>
                </a:cubicBezTo>
                <a:cubicBezTo>
                  <a:pt x="7820" y="4080"/>
                  <a:pt x="7847" y="4168"/>
                  <a:pt x="7898" y="4130"/>
                </a:cubicBezTo>
                <a:cubicBezTo>
                  <a:pt x="7934" y="4104"/>
                  <a:pt x="7934" y="4099"/>
                  <a:pt x="7980" y="4104"/>
                </a:cubicBezTo>
                <a:cubicBezTo>
                  <a:pt x="8023" y="4109"/>
                  <a:pt x="8051" y="4060"/>
                  <a:pt x="8092" y="4092"/>
                </a:cubicBezTo>
                <a:cubicBezTo>
                  <a:pt x="8088" y="4022"/>
                  <a:pt x="8033" y="3962"/>
                  <a:pt x="8059" y="3891"/>
                </a:cubicBezTo>
                <a:cubicBezTo>
                  <a:pt x="8090" y="3804"/>
                  <a:pt x="8106" y="3747"/>
                  <a:pt x="8096" y="3651"/>
                </a:cubicBezTo>
                <a:cubicBezTo>
                  <a:pt x="8087" y="3571"/>
                  <a:pt x="8105" y="3508"/>
                  <a:pt x="8112" y="3430"/>
                </a:cubicBezTo>
                <a:cubicBezTo>
                  <a:pt x="8115" y="3395"/>
                  <a:pt x="8111" y="3359"/>
                  <a:pt x="8115" y="3324"/>
                </a:cubicBezTo>
                <a:cubicBezTo>
                  <a:pt x="8122" y="3264"/>
                  <a:pt x="8095" y="3264"/>
                  <a:pt x="8080" y="3213"/>
                </a:cubicBezTo>
                <a:cubicBezTo>
                  <a:pt x="8052" y="3115"/>
                  <a:pt x="8222" y="3034"/>
                  <a:pt x="8297" y="3058"/>
                </a:cubicBezTo>
                <a:cubicBezTo>
                  <a:pt x="8364" y="3079"/>
                  <a:pt x="8343" y="3229"/>
                  <a:pt x="8308" y="3269"/>
                </a:cubicBezTo>
                <a:cubicBezTo>
                  <a:pt x="8208" y="3379"/>
                  <a:pt x="8377" y="3505"/>
                  <a:pt x="8472" y="3556"/>
                </a:cubicBezTo>
                <a:cubicBezTo>
                  <a:pt x="8512" y="3578"/>
                  <a:pt x="8411" y="3729"/>
                  <a:pt x="8452" y="3791"/>
                </a:cubicBezTo>
                <a:cubicBezTo>
                  <a:pt x="8474" y="3824"/>
                  <a:pt x="8547" y="3841"/>
                  <a:pt x="8584" y="3846"/>
                </a:cubicBezTo>
                <a:cubicBezTo>
                  <a:pt x="8631" y="3853"/>
                  <a:pt x="8619" y="3779"/>
                  <a:pt x="8624" y="3752"/>
                </a:cubicBezTo>
                <a:cubicBezTo>
                  <a:pt x="8635" y="3693"/>
                  <a:pt x="8719" y="3704"/>
                  <a:pt x="8761" y="3687"/>
                </a:cubicBezTo>
                <a:cubicBezTo>
                  <a:pt x="8786" y="3677"/>
                  <a:pt x="8886" y="3728"/>
                  <a:pt x="8828" y="3656"/>
                </a:cubicBezTo>
                <a:cubicBezTo>
                  <a:pt x="8884" y="3726"/>
                  <a:pt x="8934" y="3577"/>
                  <a:pt x="8855" y="3555"/>
                </a:cubicBezTo>
                <a:cubicBezTo>
                  <a:pt x="8841" y="3627"/>
                  <a:pt x="8822" y="3527"/>
                  <a:pt x="8784" y="3528"/>
                </a:cubicBezTo>
                <a:cubicBezTo>
                  <a:pt x="8792" y="3517"/>
                  <a:pt x="8800" y="3506"/>
                  <a:pt x="8808" y="3495"/>
                </a:cubicBezTo>
                <a:cubicBezTo>
                  <a:pt x="8775" y="3494"/>
                  <a:pt x="8734" y="3451"/>
                  <a:pt x="8716" y="3427"/>
                </a:cubicBezTo>
                <a:cubicBezTo>
                  <a:pt x="8685" y="3388"/>
                  <a:pt x="8725" y="3356"/>
                  <a:pt x="8698" y="3317"/>
                </a:cubicBezTo>
                <a:cubicBezTo>
                  <a:pt x="8712" y="3321"/>
                  <a:pt x="8727" y="3324"/>
                  <a:pt x="8742" y="3326"/>
                </a:cubicBezTo>
                <a:cubicBezTo>
                  <a:pt x="8708" y="3306"/>
                  <a:pt x="8717" y="3256"/>
                  <a:pt x="8760" y="3258"/>
                </a:cubicBezTo>
                <a:cubicBezTo>
                  <a:pt x="8752" y="3243"/>
                  <a:pt x="8742" y="3229"/>
                  <a:pt x="8729" y="3218"/>
                </a:cubicBezTo>
                <a:cubicBezTo>
                  <a:pt x="8705" y="3192"/>
                  <a:pt x="8723" y="3165"/>
                  <a:pt x="8707" y="3136"/>
                </a:cubicBezTo>
                <a:cubicBezTo>
                  <a:pt x="8693" y="3113"/>
                  <a:pt x="8662" y="3111"/>
                  <a:pt x="8647" y="3089"/>
                </a:cubicBezTo>
                <a:cubicBezTo>
                  <a:pt x="8625" y="3056"/>
                  <a:pt x="8607" y="2931"/>
                  <a:pt x="8529" y="2892"/>
                </a:cubicBezTo>
                <a:cubicBezTo>
                  <a:pt x="8493" y="2875"/>
                  <a:pt x="8476" y="2799"/>
                  <a:pt x="8428" y="2822"/>
                </a:cubicBezTo>
                <a:cubicBezTo>
                  <a:pt x="8430" y="2796"/>
                  <a:pt x="8431" y="2770"/>
                  <a:pt x="8430" y="2745"/>
                </a:cubicBezTo>
                <a:cubicBezTo>
                  <a:pt x="8481" y="2787"/>
                  <a:pt x="8520" y="2826"/>
                  <a:pt x="8571" y="2756"/>
                </a:cubicBezTo>
                <a:cubicBezTo>
                  <a:pt x="8615" y="2695"/>
                  <a:pt x="8661" y="2694"/>
                  <a:pt x="8723" y="2659"/>
                </a:cubicBezTo>
                <a:cubicBezTo>
                  <a:pt x="8809" y="2612"/>
                  <a:pt x="8872" y="2411"/>
                  <a:pt x="8984" y="2415"/>
                </a:cubicBezTo>
                <a:cubicBezTo>
                  <a:pt x="9016" y="2416"/>
                  <a:pt x="9021" y="2508"/>
                  <a:pt x="9058" y="2469"/>
                </a:cubicBezTo>
                <a:cubicBezTo>
                  <a:pt x="9214" y="2306"/>
                  <a:pt x="8953" y="2286"/>
                  <a:pt x="8873" y="2352"/>
                </a:cubicBezTo>
                <a:cubicBezTo>
                  <a:pt x="8897" y="2355"/>
                  <a:pt x="8918" y="2365"/>
                  <a:pt x="8935" y="2382"/>
                </a:cubicBezTo>
                <a:cubicBezTo>
                  <a:pt x="8877" y="2384"/>
                  <a:pt x="8709" y="2343"/>
                  <a:pt x="8688" y="2419"/>
                </a:cubicBezTo>
                <a:cubicBezTo>
                  <a:pt x="8674" y="2470"/>
                  <a:pt x="8522" y="2468"/>
                  <a:pt x="8531" y="2397"/>
                </a:cubicBezTo>
                <a:cubicBezTo>
                  <a:pt x="8353" y="2507"/>
                  <a:pt x="8417" y="2640"/>
                  <a:pt x="8293" y="2613"/>
                </a:cubicBezTo>
                <a:cubicBezTo>
                  <a:pt x="8160" y="2584"/>
                  <a:pt x="8210" y="2532"/>
                  <a:pt x="8171" y="2467"/>
                </a:cubicBezTo>
                <a:cubicBezTo>
                  <a:pt x="8145" y="2425"/>
                  <a:pt x="8127" y="2459"/>
                  <a:pt x="8099" y="2438"/>
                </a:cubicBezTo>
                <a:cubicBezTo>
                  <a:pt x="7982" y="2353"/>
                  <a:pt x="7985" y="2021"/>
                  <a:pt x="8156" y="1929"/>
                </a:cubicBezTo>
                <a:cubicBezTo>
                  <a:pt x="8199" y="1906"/>
                  <a:pt x="8306" y="1944"/>
                  <a:pt x="8351" y="1961"/>
                </a:cubicBezTo>
                <a:cubicBezTo>
                  <a:pt x="8383" y="1972"/>
                  <a:pt x="8445" y="1945"/>
                  <a:pt x="8473" y="1932"/>
                </a:cubicBezTo>
                <a:cubicBezTo>
                  <a:pt x="8533" y="1904"/>
                  <a:pt x="8549" y="1947"/>
                  <a:pt x="8607" y="1955"/>
                </a:cubicBezTo>
                <a:cubicBezTo>
                  <a:pt x="8696" y="1969"/>
                  <a:pt x="8874" y="1877"/>
                  <a:pt x="9025" y="1986"/>
                </a:cubicBezTo>
                <a:cubicBezTo>
                  <a:pt x="9106" y="2045"/>
                  <a:pt x="9359" y="2005"/>
                  <a:pt x="9426" y="1928"/>
                </a:cubicBezTo>
                <a:cubicBezTo>
                  <a:pt x="9471" y="1874"/>
                  <a:pt x="9487" y="1815"/>
                  <a:pt x="9542" y="1765"/>
                </a:cubicBezTo>
                <a:cubicBezTo>
                  <a:pt x="9601" y="1712"/>
                  <a:pt x="9599" y="1622"/>
                  <a:pt x="9662" y="1575"/>
                </a:cubicBezTo>
                <a:cubicBezTo>
                  <a:pt x="9640" y="1560"/>
                  <a:pt x="9627" y="1536"/>
                  <a:pt x="9636" y="1509"/>
                </a:cubicBezTo>
                <a:cubicBezTo>
                  <a:pt x="9612" y="1515"/>
                  <a:pt x="9580" y="1499"/>
                  <a:pt x="9560" y="1516"/>
                </a:cubicBezTo>
                <a:cubicBezTo>
                  <a:pt x="9530" y="1541"/>
                  <a:pt x="9532" y="1589"/>
                  <a:pt x="9491" y="1602"/>
                </a:cubicBezTo>
                <a:cubicBezTo>
                  <a:pt x="9430" y="1621"/>
                  <a:pt x="9469" y="1640"/>
                  <a:pt x="9440" y="1679"/>
                </a:cubicBezTo>
                <a:cubicBezTo>
                  <a:pt x="9423" y="1701"/>
                  <a:pt x="9382" y="1692"/>
                  <a:pt x="9370" y="1723"/>
                </a:cubicBezTo>
                <a:cubicBezTo>
                  <a:pt x="9340" y="1799"/>
                  <a:pt x="9223" y="1813"/>
                  <a:pt x="9158" y="1799"/>
                </a:cubicBezTo>
                <a:cubicBezTo>
                  <a:pt x="9103" y="1787"/>
                  <a:pt x="9038" y="1774"/>
                  <a:pt x="8981" y="1777"/>
                </a:cubicBezTo>
                <a:cubicBezTo>
                  <a:pt x="8949" y="1779"/>
                  <a:pt x="8919" y="1814"/>
                  <a:pt x="8892" y="1803"/>
                </a:cubicBezTo>
                <a:cubicBezTo>
                  <a:pt x="8810" y="1770"/>
                  <a:pt x="8752" y="1755"/>
                  <a:pt x="8664" y="1745"/>
                </a:cubicBezTo>
                <a:cubicBezTo>
                  <a:pt x="8619" y="1741"/>
                  <a:pt x="8593" y="1727"/>
                  <a:pt x="8545" y="1732"/>
                </a:cubicBezTo>
                <a:cubicBezTo>
                  <a:pt x="8490" y="1738"/>
                  <a:pt x="8474" y="1663"/>
                  <a:pt x="8446" y="1664"/>
                </a:cubicBezTo>
                <a:cubicBezTo>
                  <a:pt x="8410" y="1664"/>
                  <a:pt x="8277" y="1599"/>
                  <a:pt x="8269" y="1673"/>
                </a:cubicBezTo>
                <a:cubicBezTo>
                  <a:pt x="8259" y="1775"/>
                  <a:pt x="8167" y="1871"/>
                  <a:pt x="8092" y="1765"/>
                </a:cubicBezTo>
                <a:cubicBezTo>
                  <a:pt x="8085" y="1798"/>
                  <a:pt x="8074" y="1823"/>
                  <a:pt x="8049" y="1846"/>
                </a:cubicBezTo>
                <a:cubicBezTo>
                  <a:pt x="8014" y="1877"/>
                  <a:pt x="8021" y="1924"/>
                  <a:pt x="7987" y="1952"/>
                </a:cubicBezTo>
                <a:cubicBezTo>
                  <a:pt x="7922" y="2004"/>
                  <a:pt x="8007" y="2094"/>
                  <a:pt x="7941" y="2142"/>
                </a:cubicBezTo>
                <a:cubicBezTo>
                  <a:pt x="7935" y="2118"/>
                  <a:pt x="7918" y="2103"/>
                  <a:pt x="7893" y="2109"/>
                </a:cubicBezTo>
                <a:cubicBezTo>
                  <a:pt x="7910" y="2172"/>
                  <a:pt x="7958" y="2157"/>
                  <a:pt x="7938" y="2229"/>
                </a:cubicBezTo>
                <a:cubicBezTo>
                  <a:pt x="7920" y="2296"/>
                  <a:pt x="7981" y="2356"/>
                  <a:pt x="7962" y="2424"/>
                </a:cubicBezTo>
                <a:cubicBezTo>
                  <a:pt x="7948" y="2399"/>
                  <a:pt x="7942" y="2370"/>
                  <a:pt x="7920" y="2350"/>
                </a:cubicBezTo>
                <a:cubicBezTo>
                  <a:pt x="7883" y="2450"/>
                  <a:pt x="7804" y="2503"/>
                  <a:pt x="7798" y="2617"/>
                </a:cubicBezTo>
                <a:cubicBezTo>
                  <a:pt x="7796" y="2668"/>
                  <a:pt x="7800" y="2722"/>
                  <a:pt x="7797" y="2772"/>
                </a:cubicBezTo>
                <a:cubicBezTo>
                  <a:pt x="7792" y="2830"/>
                  <a:pt x="7738" y="2868"/>
                  <a:pt x="7734" y="2930"/>
                </a:cubicBezTo>
                <a:cubicBezTo>
                  <a:pt x="7729" y="3013"/>
                  <a:pt x="7594" y="3051"/>
                  <a:pt x="7615" y="3120"/>
                </a:cubicBezTo>
                <a:cubicBezTo>
                  <a:pt x="7627" y="3158"/>
                  <a:pt x="7658" y="3134"/>
                  <a:pt x="7624" y="3189"/>
                </a:cubicBezTo>
                <a:cubicBezTo>
                  <a:pt x="7595" y="3237"/>
                  <a:pt x="7633" y="3340"/>
                  <a:pt x="7653" y="3389"/>
                </a:cubicBezTo>
                <a:cubicBezTo>
                  <a:pt x="7680" y="3359"/>
                  <a:pt x="7749" y="3347"/>
                  <a:pt x="7786" y="3345"/>
                </a:cubicBezTo>
                <a:cubicBezTo>
                  <a:pt x="7868" y="3341"/>
                  <a:pt x="7803" y="3421"/>
                  <a:pt x="7830" y="3468"/>
                </a:cubicBezTo>
                <a:cubicBezTo>
                  <a:pt x="7874" y="3547"/>
                  <a:pt x="7863" y="3615"/>
                  <a:pt x="7849" y="3706"/>
                </a:cubicBezTo>
                <a:cubicBezTo>
                  <a:pt x="7838" y="3781"/>
                  <a:pt x="7819" y="3897"/>
                  <a:pt x="7768" y="3956"/>
                </a:cubicBezTo>
                <a:close/>
                <a:moveTo>
                  <a:pt x="8588" y="3923"/>
                </a:moveTo>
                <a:cubicBezTo>
                  <a:pt x="8492" y="3956"/>
                  <a:pt x="8578" y="4064"/>
                  <a:pt x="8583" y="4059"/>
                </a:cubicBezTo>
                <a:cubicBezTo>
                  <a:pt x="8609" y="4035"/>
                  <a:pt x="8606" y="3950"/>
                  <a:pt x="8588" y="3923"/>
                </a:cubicBezTo>
                <a:close/>
                <a:moveTo>
                  <a:pt x="8615" y="2278"/>
                </a:moveTo>
                <a:cubicBezTo>
                  <a:pt x="8598" y="2248"/>
                  <a:pt x="8556" y="2247"/>
                  <a:pt x="8555" y="2287"/>
                </a:cubicBezTo>
                <a:cubicBezTo>
                  <a:pt x="8577" y="2295"/>
                  <a:pt x="8596" y="2292"/>
                  <a:pt x="8615" y="2278"/>
                </a:cubicBezTo>
                <a:close/>
                <a:moveTo>
                  <a:pt x="8659" y="2246"/>
                </a:moveTo>
                <a:cubicBezTo>
                  <a:pt x="8640" y="2219"/>
                  <a:pt x="8617" y="2219"/>
                  <a:pt x="8597" y="2246"/>
                </a:cubicBezTo>
                <a:cubicBezTo>
                  <a:pt x="8616" y="2259"/>
                  <a:pt x="8639" y="2259"/>
                  <a:pt x="8659" y="2246"/>
                </a:cubicBezTo>
                <a:close/>
                <a:moveTo>
                  <a:pt x="8760" y="4051"/>
                </a:moveTo>
                <a:cubicBezTo>
                  <a:pt x="8772" y="4036"/>
                  <a:pt x="8803" y="4003"/>
                  <a:pt x="8792" y="3980"/>
                </a:cubicBezTo>
                <a:cubicBezTo>
                  <a:pt x="8771" y="3940"/>
                  <a:pt x="8812" y="3921"/>
                  <a:pt x="8823" y="3886"/>
                </a:cubicBezTo>
                <a:cubicBezTo>
                  <a:pt x="8829" y="3867"/>
                  <a:pt x="8854" y="3735"/>
                  <a:pt x="8801" y="3764"/>
                </a:cubicBezTo>
                <a:cubicBezTo>
                  <a:pt x="8775" y="3778"/>
                  <a:pt x="8741" y="3796"/>
                  <a:pt x="8718" y="3815"/>
                </a:cubicBezTo>
                <a:cubicBezTo>
                  <a:pt x="8675" y="3850"/>
                  <a:pt x="8740" y="3896"/>
                  <a:pt x="8709" y="3934"/>
                </a:cubicBezTo>
                <a:cubicBezTo>
                  <a:pt x="8617" y="4049"/>
                  <a:pt x="8745" y="4060"/>
                  <a:pt x="8745" y="4003"/>
                </a:cubicBezTo>
                <a:cubicBezTo>
                  <a:pt x="8749" y="4019"/>
                  <a:pt x="8755" y="4035"/>
                  <a:pt x="8760" y="4051"/>
                </a:cubicBezTo>
                <a:close/>
                <a:moveTo>
                  <a:pt x="8944" y="3683"/>
                </a:moveTo>
                <a:cubicBezTo>
                  <a:pt x="8868" y="3684"/>
                  <a:pt x="8840" y="3848"/>
                  <a:pt x="8836" y="3907"/>
                </a:cubicBezTo>
                <a:cubicBezTo>
                  <a:pt x="8833" y="3967"/>
                  <a:pt x="8809" y="3994"/>
                  <a:pt x="8787" y="4049"/>
                </a:cubicBezTo>
                <a:cubicBezTo>
                  <a:pt x="8759" y="4118"/>
                  <a:pt x="8802" y="4099"/>
                  <a:pt x="8840" y="4140"/>
                </a:cubicBezTo>
                <a:cubicBezTo>
                  <a:pt x="8859" y="4115"/>
                  <a:pt x="8861" y="4081"/>
                  <a:pt x="8880" y="4057"/>
                </a:cubicBezTo>
                <a:cubicBezTo>
                  <a:pt x="8900" y="4032"/>
                  <a:pt x="8936" y="4046"/>
                  <a:pt x="8954" y="4022"/>
                </a:cubicBezTo>
                <a:cubicBezTo>
                  <a:pt x="8981" y="3989"/>
                  <a:pt x="8926" y="3931"/>
                  <a:pt x="8893" y="3965"/>
                </a:cubicBezTo>
                <a:cubicBezTo>
                  <a:pt x="8902" y="3929"/>
                  <a:pt x="8900" y="3891"/>
                  <a:pt x="8911" y="3855"/>
                </a:cubicBezTo>
                <a:cubicBezTo>
                  <a:pt x="8917" y="3831"/>
                  <a:pt x="8961" y="3752"/>
                  <a:pt x="8971" y="3822"/>
                </a:cubicBezTo>
                <a:cubicBezTo>
                  <a:pt x="9004" y="3767"/>
                  <a:pt x="8941" y="3735"/>
                  <a:pt x="8944" y="3683"/>
                </a:cubicBezTo>
                <a:close/>
                <a:moveTo>
                  <a:pt x="9030" y="2697"/>
                </a:moveTo>
                <a:cubicBezTo>
                  <a:pt x="9029" y="2676"/>
                  <a:pt x="9031" y="2655"/>
                  <a:pt x="9036" y="2634"/>
                </a:cubicBezTo>
                <a:cubicBezTo>
                  <a:pt x="9149" y="2693"/>
                  <a:pt x="9121" y="2469"/>
                  <a:pt x="9030" y="2608"/>
                </a:cubicBezTo>
                <a:cubicBezTo>
                  <a:pt x="9001" y="2564"/>
                  <a:pt x="9060" y="2552"/>
                  <a:pt x="9000" y="2533"/>
                </a:cubicBezTo>
                <a:cubicBezTo>
                  <a:pt x="8905" y="2504"/>
                  <a:pt x="8892" y="2599"/>
                  <a:pt x="8914" y="2679"/>
                </a:cubicBezTo>
                <a:cubicBezTo>
                  <a:pt x="8948" y="2662"/>
                  <a:pt x="8967" y="2628"/>
                  <a:pt x="8982" y="2596"/>
                </a:cubicBezTo>
                <a:cubicBezTo>
                  <a:pt x="9015" y="2620"/>
                  <a:pt x="8984" y="2693"/>
                  <a:pt x="9030" y="2697"/>
                </a:cubicBezTo>
                <a:close/>
                <a:moveTo>
                  <a:pt x="8941" y="3531"/>
                </a:moveTo>
                <a:cubicBezTo>
                  <a:pt x="8907" y="3545"/>
                  <a:pt x="8911" y="3607"/>
                  <a:pt x="8945" y="3620"/>
                </a:cubicBezTo>
                <a:cubicBezTo>
                  <a:pt x="8994" y="3639"/>
                  <a:pt x="9023" y="3542"/>
                  <a:pt x="8941" y="3531"/>
                </a:cubicBezTo>
                <a:close/>
                <a:moveTo>
                  <a:pt x="9057" y="2540"/>
                </a:moveTo>
                <a:cubicBezTo>
                  <a:pt x="9047" y="2552"/>
                  <a:pt x="9041" y="2549"/>
                  <a:pt x="9051" y="2569"/>
                </a:cubicBezTo>
                <a:cubicBezTo>
                  <a:pt x="9053" y="2559"/>
                  <a:pt x="9055" y="2550"/>
                  <a:pt x="9057" y="2540"/>
                </a:cubicBezTo>
                <a:close/>
                <a:moveTo>
                  <a:pt x="9071" y="2715"/>
                </a:moveTo>
                <a:cubicBezTo>
                  <a:pt x="9058" y="2720"/>
                  <a:pt x="9051" y="2730"/>
                  <a:pt x="9051" y="2745"/>
                </a:cubicBezTo>
                <a:cubicBezTo>
                  <a:pt x="9058" y="2735"/>
                  <a:pt x="9065" y="2725"/>
                  <a:pt x="9071" y="2715"/>
                </a:cubicBezTo>
                <a:close/>
                <a:moveTo>
                  <a:pt x="9208" y="4214"/>
                </a:moveTo>
                <a:cubicBezTo>
                  <a:pt x="9187" y="4235"/>
                  <a:pt x="9194" y="4245"/>
                  <a:pt x="9229" y="4244"/>
                </a:cubicBezTo>
                <a:cubicBezTo>
                  <a:pt x="9222" y="4234"/>
                  <a:pt x="9215" y="4224"/>
                  <a:pt x="9208" y="4214"/>
                </a:cubicBezTo>
                <a:close/>
                <a:moveTo>
                  <a:pt x="9401" y="2703"/>
                </a:moveTo>
                <a:cubicBezTo>
                  <a:pt x="9349" y="2779"/>
                  <a:pt x="9391" y="2845"/>
                  <a:pt x="9481" y="2815"/>
                </a:cubicBezTo>
                <a:cubicBezTo>
                  <a:pt x="9496" y="2807"/>
                  <a:pt x="9510" y="2799"/>
                  <a:pt x="9526" y="2792"/>
                </a:cubicBezTo>
                <a:cubicBezTo>
                  <a:pt x="9543" y="2795"/>
                  <a:pt x="9560" y="2797"/>
                  <a:pt x="9578" y="2797"/>
                </a:cubicBezTo>
                <a:cubicBezTo>
                  <a:pt x="9611" y="2780"/>
                  <a:pt x="9668" y="2793"/>
                  <a:pt x="9683" y="2750"/>
                </a:cubicBezTo>
                <a:cubicBezTo>
                  <a:pt x="9660" y="2753"/>
                  <a:pt x="9644" y="2741"/>
                  <a:pt x="9639" y="2718"/>
                </a:cubicBezTo>
                <a:cubicBezTo>
                  <a:pt x="9600" y="2772"/>
                  <a:pt x="9459" y="2683"/>
                  <a:pt x="9401" y="2703"/>
                </a:cubicBezTo>
                <a:close/>
                <a:moveTo>
                  <a:pt x="9713" y="1129"/>
                </a:moveTo>
                <a:cubicBezTo>
                  <a:pt x="9682" y="1122"/>
                  <a:pt x="9679" y="1132"/>
                  <a:pt x="9704" y="1159"/>
                </a:cubicBezTo>
                <a:cubicBezTo>
                  <a:pt x="9707" y="1149"/>
                  <a:pt x="9710" y="1139"/>
                  <a:pt x="9713" y="1129"/>
                </a:cubicBezTo>
                <a:close/>
                <a:moveTo>
                  <a:pt x="9775" y="916"/>
                </a:moveTo>
                <a:cubicBezTo>
                  <a:pt x="9793" y="878"/>
                  <a:pt x="9741" y="760"/>
                  <a:pt x="9695" y="812"/>
                </a:cubicBezTo>
                <a:cubicBezTo>
                  <a:pt x="9743" y="825"/>
                  <a:pt x="9727" y="895"/>
                  <a:pt x="9775" y="916"/>
                </a:cubicBezTo>
                <a:close/>
                <a:moveTo>
                  <a:pt x="9713" y="2747"/>
                </a:moveTo>
                <a:cubicBezTo>
                  <a:pt x="9670" y="2792"/>
                  <a:pt x="9780" y="2794"/>
                  <a:pt x="9801" y="2795"/>
                </a:cubicBezTo>
                <a:cubicBezTo>
                  <a:pt x="9859" y="2796"/>
                  <a:pt x="9944" y="2805"/>
                  <a:pt x="9989" y="2759"/>
                </a:cubicBezTo>
                <a:cubicBezTo>
                  <a:pt x="9898" y="2746"/>
                  <a:pt x="9802" y="2780"/>
                  <a:pt x="9713" y="2747"/>
                </a:cubicBezTo>
                <a:close/>
                <a:moveTo>
                  <a:pt x="9882" y="2815"/>
                </a:moveTo>
                <a:cubicBezTo>
                  <a:pt x="9818" y="2829"/>
                  <a:pt x="9876" y="2974"/>
                  <a:pt x="9909" y="2997"/>
                </a:cubicBezTo>
                <a:cubicBezTo>
                  <a:pt x="9922" y="2974"/>
                  <a:pt x="9897" y="2839"/>
                  <a:pt x="9882" y="2815"/>
                </a:cubicBezTo>
                <a:close/>
                <a:moveTo>
                  <a:pt x="10090" y="3478"/>
                </a:moveTo>
                <a:cubicBezTo>
                  <a:pt x="10133" y="3456"/>
                  <a:pt x="10229" y="3442"/>
                  <a:pt x="10257" y="3400"/>
                </a:cubicBezTo>
                <a:cubicBezTo>
                  <a:pt x="10292" y="3347"/>
                  <a:pt x="10273" y="3309"/>
                  <a:pt x="10218" y="3297"/>
                </a:cubicBezTo>
                <a:cubicBezTo>
                  <a:pt x="10261" y="3248"/>
                  <a:pt x="10167" y="3217"/>
                  <a:pt x="10134" y="3209"/>
                </a:cubicBezTo>
                <a:cubicBezTo>
                  <a:pt x="10073" y="3194"/>
                  <a:pt x="10018" y="3213"/>
                  <a:pt x="9957" y="3220"/>
                </a:cubicBezTo>
                <a:cubicBezTo>
                  <a:pt x="9883" y="3228"/>
                  <a:pt x="9867" y="3265"/>
                  <a:pt x="9901" y="3336"/>
                </a:cubicBezTo>
                <a:cubicBezTo>
                  <a:pt x="9936" y="3412"/>
                  <a:pt x="10021" y="3441"/>
                  <a:pt x="10090" y="3478"/>
                </a:cubicBezTo>
                <a:close/>
                <a:moveTo>
                  <a:pt x="10096" y="758"/>
                </a:moveTo>
                <a:cubicBezTo>
                  <a:pt x="10104" y="734"/>
                  <a:pt x="10095" y="711"/>
                  <a:pt x="10075" y="696"/>
                </a:cubicBezTo>
                <a:cubicBezTo>
                  <a:pt x="10081" y="717"/>
                  <a:pt x="10088" y="738"/>
                  <a:pt x="10096" y="758"/>
                </a:cubicBezTo>
                <a:close/>
                <a:moveTo>
                  <a:pt x="10108" y="690"/>
                </a:moveTo>
                <a:cubicBezTo>
                  <a:pt x="10178" y="617"/>
                  <a:pt x="10127" y="446"/>
                  <a:pt x="10098" y="523"/>
                </a:cubicBezTo>
                <a:cubicBezTo>
                  <a:pt x="10083" y="561"/>
                  <a:pt x="10127" y="591"/>
                  <a:pt x="10112" y="620"/>
                </a:cubicBezTo>
                <a:cubicBezTo>
                  <a:pt x="10099" y="646"/>
                  <a:pt x="10073" y="665"/>
                  <a:pt x="10108" y="690"/>
                </a:cubicBezTo>
                <a:close/>
                <a:moveTo>
                  <a:pt x="10295" y="2207"/>
                </a:moveTo>
                <a:cubicBezTo>
                  <a:pt x="10258" y="2191"/>
                  <a:pt x="10228" y="2275"/>
                  <a:pt x="10253" y="2296"/>
                </a:cubicBezTo>
                <a:cubicBezTo>
                  <a:pt x="10296" y="2333"/>
                  <a:pt x="10301" y="2229"/>
                  <a:pt x="10295" y="2207"/>
                </a:cubicBezTo>
                <a:close/>
                <a:moveTo>
                  <a:pt x="10295" y="2329"/>
                </a:moveTo>
                <a:cubicBezTo>
                  <a:pt x="10259" y="2348"/>
                  <a:pt x="10277" y="2403"/>
                  <a:pt x="10319" y="2391"/>
                </a:cubicBezTo>
                <a:cubicBezTo>
                  <a:pt x="10314" y="2369"/>
                  <a:pt x="10306" y="2348"/>
                  <a:pt x="10295" y="2329"/>
                </a:cubicBezTo>
                <a:close/>
                <a:moveTo>
                  <a:pt x="10325" y="1806"/>
                </a:moveTo>
                <a:cubicBezTo>
                  <a:pt x="10316" y="1820"/>
                  <a:pt x="10321" y="1826"/>
                  <a:pt x="10334" y="1839"/>
                </a:cubicBezTo>
                <a:cubicBezTo>
                  <a:pt x="10331" y="1828"/>
                  <a:pt x="10328" y="1817"/>
                  <a:pt x="10325" y="1806"/>
                </a:cubicBezTo>
                <a:close/>
                <a:moveTo>
                  <a:pt x="10387" y="2222"/>
                </a:moveTo>
                <a:cubicBezTo>
                  <a:pt x="10377" y="2235"/>
                  <a:pt x="10367" y="2248"/>
                  <a:pt x="10357" y="2260"/>
                </a:cubicBezTo>
                <a:cubicBezTo>
                  <a:pt x="10347" y="2251"/>
                  <a:pt x="10337" y="2241"/>
                  <a:pt x="10327" y="2231"/>
                </a:cubicBezTo>
                <a:cubicBezTo>
                  <a:pt x="10300" y="2313"/>
                  <a:pt x="10340" y="2283"/>
                  <a:pt x="10366" y="2340"/>
                </a:cubicBezTo>
                <a:cubicBezTo>
                  <a:pt x="10372" y="2353"/>
                  <a:pt x="10334" y="2408"/>
                  <a:pt x="10374" y="2398"/>
                </a:cubicBezTo>
                <a:cubicBezTo>
                  <a:pt x="10396" y="2393"/>
                  <a:pt x="10420" y="2380"/>
                  <a:pt x="10428" y="2409"/>
                </a:cubicBezTo>
                <a:cubicBezTo>
                  <a:pt x="10437" y="2442"/>
                  <a:pt x="10556" y="2386"/>
                  <a:pt x="10457" y="2359"/>
                </a:cubicBezTo>
                <a:cubicBezTo>
                  <a:pt x="10417" y="2348"/>
                  <a:pt x="10407" y="2325"/>
                  <a:pt x="10429" y="2290"/>
                </a:cubicBezTo>
                <a:cubicBezTo>
                  <a:pt x="10442" y="2268"/>
                  <a:pt x="10399" y="2234"/>
                  <a:pt x="10387" y="2222"/>
                </a:cubicBezTo>
                <a:close/>
                <a:moveTo>
                  <a:pt x="10345" y="1978"/>
                </a:moveTo>
                <a:cubicBezTo>
                  <a:pt x="10338" y="1992"/>
                  <a:pt x="10332" y="1989"/>
                  <a:pt x="10345" y="2008"/>
                </a:cubicBezTo>
                <a:cubicBezTo>
                  <a:pt x="10345" y="1998"/>
                  <a:pt x="10345" y="1988"/>
                  <a:pt x="10345" y="1978"/>
                </a:cubicBezTo>
                <a:close/>
                <a:moveTo>
                  <a:pt x="10360" y="2622"/>
                </a:moveTo>
                <a:cubicBezTo>
                  <a:pt x="10314" y="2658"/>
                  <a:pt x="10338" y="2722"/>
                  <a:pt x="10393" y="2730"/>
                </a:cubicBezTo>
                <a:cubicBezTo>
                  <a:pt x="10416" y="2733"/>
                  <a:pt x="10436" y="2715"/>
                  <a:pt x="10459" y="2715"/>
                </a:cubicBezTo>
                <a:cubicBezTo>
                  <a:pt x="10484" y="2715"/>
                  <a:pt x="10508" y="2723"/>
                  <a:pt x="10533" y="2724"/>
                </a:cubicBezTo>
                <a:cubicBezTo>
                  <a:pt x="10618" y="2729"/>
                  <a:pt x="10535" y="2648"/>
                  <a:pt x="10509" y="2635"/>
                </a:cubicBezTo>
                <a:cubicBezTo>
                  <a:pt x="10454" y="2607"/>
                  <a:pt x="10415" y="2580"/>
                  <a:pt x="10360" y="2622"/>
                </a:cubicBezTo>
                <a:close/>
                <a:moveTo>
                  <a:pt x="10357" y="1848"/>
                </a:moveTo>
                <a:cubicBezTo>
                  <a:pt x="10350" y="1847"/>
                  <a:pt x="10343" y="1846"/>
                  <a:pt x="10336" y="1845"/>
                </a:cubicBezTo>
                <a:cubicBezTo>
                  <a:pt x="10342" y="1857"/>
                  <a:pt x="10349" y="1868"/>
                  <a:pt x="10357" y="1877"/>
                </a:cubicBezTo>
                <a:cubicBezTo>
                  <a:pt x="10357" y="1868"/>
                  <a:pt x="10357" y="1858"/>
                  <a:pt x="10357" y="1848"/>
                </a:cubicBezTo>
                <a:close/>
                <a:moveTo>
                  <a:pt x="10434" y="2109"/>
                </a:moveTo>
                <a:cubicBezTo>
                  <a:pt x="10437" y="2146"/>
                  <a:pt x="10422" y="2185"/>
                  <a:pt x="10448" y="2216"/>
                </a:cubicBezTo>
                <a:cubicBezTo>
                  <a:pt x="10473" y="2247"/>
                  <a:pt x="10500" y="2262"/>
                  <a:pt x="10515" y="2302"/>
                </a:cubicBezTo>
                <a:cubicBezTo>
                  <a:pt x="10531" y="2345"/>
                  <a:pt x="10610" y="2437"/>
                  <a:pt x="10648" y="2415"/>
                </a:cubicBezTo>
                <a:cubicBezTo>
                  <a:pt x="10541" y="2305"/>
                  <a:pt x="10528" y="2172"/>
                  <a:pt x="10507" y="2030"/>
                </a:cubicBezTo>
                <a:cubicBezTo>
                  <a:pt x="10498" y="1969"/>
                  <a:pt x="10500" y="1919"/>
                  <a:pt x="10577" y="1958"/>
                </a:cubicBezTo>
                <a:cubicBezTo>
                  <a:pt x="10642" y="1991"/>
                  <a:pt x="10736" y="2011"/>
                  <a:pt x="10808" y="2017"/>
                </a:cubicBezTo>
                <a:cubicBezTo>
                  <a:pt x="10763" y="1995"/>
                  <a:pt x="10762" y="1940"/>
                  <a:pt x="10725" y="1910"/>
                </a:cubicBezTo>
                <a:cubicBezTo>
                  <a:pt x="10688" y="1881"/>
                  <a:pt x="10584" y="1886"/>
                  <a:pt x="10629" y="1810"/>
                </a:cubicBezTo>
                <a:cubicBezTo>
                  <a:pt x="10659" y="1760"/>
                  <a:pt x="10739" y="1758"/>
                  <a:pt x="10754" y="1695"/>
                </a:cubicBezTo>
                <a:cubicBezTo>
                  <a:pt x="10764" y="1653"/>
                  <a:pt x="10734" y="1582"/>
                  <a:pt x="10752" y="1551"/>
                </a:cubicBezTo>
                <a:cubicBezTo>
                  <a:pt x="10676" y="1531"/>
                  <a:pt x="10593" y="1607"/>
                  <a:pt x="10562" y="1670"/>
                </a:cubicBezTo>
                <a:cubicBezTo>
                  <a:pt x="10633" y="1673"/>
                  <a:pt x="10564" y="1710"/>
                  <a:pt x="10544" y="1718"/>
                </a:cubicBezTo>
                <a:cubicBezTo>
                  <a:pt x="10501" y="1735"/>
                  <a:pt x="10520" y="1781"/>
                  <a:pt x="10499" y="1812"/>
                </a:cubicBezTo>
                <a:cubicBezTo>
                  <a:pt x="10478" y="1845"/>
                  <a:pt x="10434" y="1812"/>
                  <a:pt x="10421" y="1790"/>
                </a:cubicBezTo>
                <a:cubicBezTo>
                  <a:pt x="10397" y="1751"/>
                  <a:pt x="10446" y="1726"/>
                  <a:pt x="10472" y="1709"/>
                </a:cubicBezTo>
                <a:cubicBezTo>
                  <a:pt x="10527" y="1673"/>
                  <a:pt x="10562" y="1563"/>
                  <a:pt x="10532" y="1500"/>
                </a:cubicBezTo>
                <a:cubicBezTo>
                  <a:pt x="10520" y="1474"/>
                  <a:pt x="10474" y="1464"/>
                  <a:pt x="10485" y="1428"/>
                </a:cubicBezTo>
                <a:cubicBezTo>
                  <a:pt x="10496" y="1393"/>
                  <a:pt x="10543" y="1372"/>
                  <a:pt x="10529" y="1331"/>
                </a:cubicBezTo>
                <a:cubicBezTo>
                  <a:pt x="10457" y="1332"/>
                  <a:pt x="10424" y="1423"/>
                  <a:pt x="10406" y="1480"/>
                </a:cubicBezTo>
                <a:cubicBezTo>
                  <a:pt x="10365" y="1616"/>
                  <a:pt x="10315" y="1674"/>
                  <a:pt x="10385" y="1789"/>
                </a:cubicBezTo>
                <a:cubicBezTo>
                  <a:pt x="10392" y="1801"/>
                  <a:pt x="10401" y="1810"/>
                  <a:pt x="10413" y="1815"/>
                </a:cubicBezTo>
                <a:cubicBezTo>
                  <a:pt x="10369" y="1871"/>
                  <a:pt x="10390" y="1942"/>
                  <a:pt x="10432" y="1995"/>
                </a:cubicBezTo>
                <a:cubicBezTo>
                  <a:pt x="10456" y="2026"/>
                  <a:pt x="10440" y="2075"/>
                  <a:pt x="10434" y="2109"/>
                </a:cubicBezTo>
                <a:close/>
                <a:moveTo>
                  <a:pt x="10396" y="2531"/>
                </a:moveTo>
                <a:cubicBezTo>
                  <a:pt x="10385" y="2539"/>
                  <a:pt x="10374" y="2547"/>
                  <a:pt x="10363" y="2554"/>
                </a:cubicBezTo>
                <a:cubicBezTo>
                  <a:pt x="10385" y="2557"/>
                  <a:pt x="10406" y="2553"/>
                  <a:pt x="10426" y="2543"/>
                </a:cubicBezTo>
                <a:cubicBezTo>
                  <a:pt x="10416" y="2539"/>
                  <a:pt x="10406" y="2535"/>
                  <a:pt x="10396" y="2531"/>
                </a:cubicBezTo>
                <a:close/>
                <a:moveTo>
                  <a:pt x="10378" y="3276"/>
                </a:moveTo>
                <a:cubicBezTo>
                  <a:pt x="10360" y="3300"/>
                  <a:pt x="10368" y="3310"/>
                  <a:pt x="10402" y="3305"/>
                </a:cubicBezTo>
                <a:cubicBezTo>
                  <a:pt x="10394" y="3295"/>
                  <a:pt x="10386" y="3286"/>
                  <a:pt x="10378" y="3276"/>
                </a:cubicBezTo>
                <a:close/>
                <a:moveTo>
                  <a:pt x="10422" y="3237"/>
                </a:moveTo>
                <a:cubicBezTo>
                  <a:pt x="10415" y="3248"/>
                  <a:pt x="10412" y="3260"/>
                  <a:pt x="10414" y="3273"/>
                </a:cubicBezTo>
                <a:cubicBezTo>
                  <a:pt x="10425" y="3273"/>
                  <a:pt x="10436" y="3271"/>
                  <a:pt x="10446" y="3267"/>
                </a:cubicBezTo>
                <a:cubicBezTo>
                  <a:pt x="10439" y="3256"/>
                  <a:pt x="10431" y="3246"/>
                  <a:pt x="10422" y="3237"/>
                </a:cubicBezTo>
                <a:close/>
                <a:moveTo>
                  <a:pt x="10500" y="3151"/>
                </a:moveTo>
                <a:cubicBezTo>
                  <a:pt x="10490" y="3166"/>
                  <a:pt x="10481" y="3181"/>
                  <a:pt x="10470" y="3196"/>
                </a:cubicBezTo>
                <a:cubicBezTo>
                  <a:pt x="10494" y="3191"/>
                  <a:pt x="10505" y="3175"/>
                  <a:pt x="10500" y="3151"/>
                </a:cubicBezTo>
                <a:close/>
                <a:moveTo>
                  <a:pt x="11138" y="3350"/>
                </a:moveTo>
                <a:cubicBezTo>
                  <a:pt x="11204" y="3388"/>
                  <a:pt x="11272" y="3415"/>
                  <a:pt x="11333" y="3462"/>
                </a:cubicBezTo>
                <a:cubicBezTo>
                  <a:pt x="11404" y="3517"/>
                  <a:pt x="11414" y="3435"/>
                  <a:pt x="11402" y="3380"/>
                </a:cubicBezTo>
                <a:cubicBezTo>
                  <a:pt x="11395" y="3346"/>
                  <a:pt x="11350" y="3335"/>
                  <a:pt x="11343" y="3302"/>
                </a:cubicBezTo>
                <a:cubicBezTo>
                  <a:pt x="11336" y="3269"/>
                  <a:pt x="11336" y="3232"/>
                  <a:pt x="11303" y="3212"/>
                </a:cubicBezTo>
                <a:cubicBezTo>
                  <a:pt x="11272" y="3194"/>
                  <a:pt x="11261" y="3170"/>
                  <a:pt x="11221" y="3178"/>
                </a:cubicBezTo>
                <a:cubicBezTo>
                  <a:pt x="11108" y="3200"/>
                  <a:pt x="11101" y="3108"/>
                  <a:pt x="10996" y="3111"/>
                </a:cubicBezTo>
                <a:cubicBezTo>
                  <a:pt x="10929" y="3114"/>
                  <a:pt x="10904" y="3203"/>
                  <a:pt x="10838" y="3124"/>
                </a:cubicBezTo>
                <a:cubicBezTo>
                  <a:pt x="10832" y="3117"/>
                  <a:pt x="10731" y="3130"/>
                  <a:pt x="10716" y="3129"/>
                </a:cubicBezTo>
                <a:cubicBezTo>
                  <a:pt x="10577" y="3119"/>
                  <a:pt x="10431" y="3217"/>
                  <a:pt x="10488" y="3371"/>
                </a:cubicBezTo>
                <a:cubicBezTo>
                  <a:pt x="10489" y="3340"/>
                  <a:pt x="10532" y="3212"/>
                  <a:pt x="10577" y="3222"/>
                </a:cubicBezTo>
                <a:cubicBezTo>
                  <a:pt x="10563" y="3264"/>
                  <a:pt x="10637" y="3331"/>
                  <a:pt x="10673" y="3338"/>
                </a:cubicBezTo>
                <a:cubicBezTo>
                  <a:pt x="10687" y="3341"/>
                  <a:pt x="10854" y="3202"/>
                  <a:pt x="10814" y="3309"/>
                </a:cubicBezTo>
                <a:cubicBezTo>
                  <a:pt x="10841" y="3303"/>
                  <a:pt x="10994" y="3365"/>
                  <a:pt x="11003" y="3312"/>
                </a:cubicBezTo>
                <a:cubicBezTo>
                  <a:pt x="11011" y="3266"/>
                  <a:pt x="11130" y="3304"/>
                  <a:pt x="11138" y="3350"/>
                </a:cubicBezTo>
                <a:close/>
                <a:moveTo>
                  <a:pt x="10517" y="3392"/>
                </a:moveTo>
                <a:cubicBezTo>
                  <a:pt x="10494" y="3403"/>
                  <a:pt x="10476" y="3426"/>
                  <a:pt x="10482" y="3454"/>
                </a:cubicBezTo>
                <a:cubicBezTo>
                  <a:pt x="10517" y="3449"/>
                  <a:pt x="10541" y="3422"/>
                  <a:pt x="10574" y="3413"/>
                </a:cubicBezTo>
                <a:cubicBezTo>
                  <a:pt x="10542" y="3466"/>
                  <a:pt x="10617" y="3415"/>
                  <a:pt x="10609" y="3365"/>
                </a:cubicBezTo>
                <a:cubicBezTo>
                  <a:pt x="10576" y="3367"/>
                  <a:pt x="10553" y="3399"/>
                  <a:pt x="10517" y="3392"/>
                </a:cubicBezTo>
                <a:close/>
                <a:moveTo>
                  <a:pt x="10565" y="1293"/>
                </a:moveTo>
                <a:cubicBezTo>
                  <a:pt x="10574" y="1279"/>
                  <a:pt x="10580" y="1283"/>
                  <a:pt x="10568" y="1263"/>
                </a:cubicBezTo>
                <a:cubicBezTo>
                  <a:pt x="10567" y="1273"/>
                  <a:pt x="10566" y="1283"/>
                  <a:pt x="10565" y="1293"/>
                </a:cubicBezTo>
                <a:close/>
                <a:moveTo>
                  <a:pt x="10612" y="1391"/>
                </a:moveTo>
                <a:cubicBezTo>
                  <a:pt x="10724" y="1365"/>
                  <a:pt x="10765" y="1271"/>
                  <a:pt x="10699" y="1171"/>
                </a:cubicBezTo>
                <a:cubicBezTo>
                  <a:pt x="10685" y="1203"/>
                  <a:pt x="10649" y="1211"/>
                  <a:pt x="10627" y="1235"/>
                </a:cubicBezTo>
                <a:cubicBezTo>
                  <a:pt x="10589" y="1276"/>
                  <a:pt x="10588" y="1343"/>
                  <a:pt x="10612" y="1391"/>
                </a:cubicBezTo>
                <a:close/>
                <a:moveTo>
                  <a:pt x="10648" y="3365"/>
                </a:moveTo>
                <a:cubicBezTo>
                  <a:pt x="10639" y="3376"/>
                  <a:pt x="10638" y="3388"/>
                  <a:pt x="10645" y="3401"/>
                </a:cubicBezTo>
                <a:cubicBezTo>
                  <a:pt x="10657" y="3395"/>
                  <a:pt x="10668" y="3387"/>
                  <a:pt x="10678" y="3377"/>
                </a:cubicBezTo>
                <a:cubicBezTo>
                  <a:pt x="10668" y="3373"/>
                  <a:pt x="10658" y="3369"/>
                  <a:pt x="10648" y="3365"/>
                </a:cubicBezTo>
                <a:close/>
                <a:moveTo>
                  <a:pt x="10693" y="3356"/>
                </a:moveTo>
                <a:cubicBezTo>
                  <a:pt x="10682" y="3387"/>
                  <a:pt x="10706" y="3413"/>
                  <a:pt x="10737" y="3398"/>
                </a:cubicBezTo>
                <a:cubicBezTo>
                  <a:pt x="10734" y="3374"/>
                  <a:pt x="10717" y="3357"/>
                  <a:pt x="10693" y="3356"/>
                </a:cubicBezTo>
                <a:close/>
                <a:moveTo>
                  <a:pt x="10957" y="2109"/>
                </a:moveTo>
                <a:cubicBezTo>
                  <a:pt x="10973" y="2136"/>
                  <a:pt x="10996" y="2158"/>
                  <a:pt x="11025" y="2169"/>
                </a:cubicBezTo>
                <a:cubicBezTo>
                  <a:pt x="11004" y="2147"/>
                  <a:pt x="10984" y="2123"/>
                  <a:pt x="10957" y="2109"/>
                </a:cubicBezTo>
                <a:close/>
                <a:moveTo>
                  <a:pt x="11123" y="2519"/>
                </a:moveTo>
                <a:cubicBezTo>
                  <a:pt x="11111" y="2525"/>
                  <a:pt x="11100" y="2533"/>
                  <a:pt x="11090" y="2543"/>
                </a:cubicBezTo>
                <a:cubicBezTo>
                  <a:pt x="11119" y="2558"/>
                  <a:pt x="11130" y="2550"/>
                  <a:pt x="11123" y="2519"/>
                </a:cubicBezTo>
                <a:close/>
                <a:moveTo>
                  <a:pt x="11197" y="2112"/>
                </a:moveTo>
                <a:cubicBezTo>
                  <a:pt x="11202" y="2122"/>
                  <a:pt x="11207" y="2132"/>
                  <a:pt x="11212" y="2142"/>
                </a:cubicBezTo>
                <a:cubicBezTo>
                  <a:pt x="11216" y="2117"/>
                  <a:pt x="11209" y="2125"/>
                  <a:pt x="11197" y="2112"/>
                </a:cubicBezTo>
                <a:close/>
                <a:moveTo>
                  <a:pt x="11390" y="2266"/>
                </a:moveTo>
                <a:cubicBezTo>
                  <a:pt x="11514" y="2301"/>
                  <a:pt x="11390" y="2182"/>
                  <a:pt x="11364" y="2154"/>
                </a:cubicBezTo>
                <a:cubicBezTo>
                  <a:pt x="11399" y="2149"/>
                  <a:pt x="11422" y="2186"/>
                  <a:pt x="11441" y="2209"/>
                </a:cubicBezTo>
                <a:cubicBezTo>
                  <a:pt x="11476" y="2251"/>
                  <a:pt x="11486" y="2215"/>
                  <a:pt x="11520" y="2232"/>
                </a:cubicBezTo>
                <a:cubicBezTo>
                  <a:pt x="11584" y="2264"/>
                  <a:pt x="11590" y="2172"/>
                  <a:pt x="11543" y="2146"/>
                </a:cubicBezTo>
                <a:cubicBezTo>
                  <a:pt x="11499" y="2122"/>
                  <a:pt x="11267" y="2087"/>
                  <a:pt x="11263" y="2174"/>
                </a:cubicBezTo>
                <a:cubicBezTo>
                  <a:pt x="11322" y="2134"/>
                  <a:pt x="11289" y="2199"/>
                  <a:pt x="11254" y="2186"/>
                </a:cubicBezTo>
                <a:cubicBezTo>
                  <a:pt x="11282" y="2223"/>
                  <a:pt x="11347" y="2198"/>
                  <a:pt x="11334" y="2263"/>
                </a:cubicBezTo>
                <a:cubicBezTo>
                  <a:pt x="11337" y="2241"/>
                  <a:pt x="11354" y="2224"/>
                  <a:pt x="11376" y="2219"/>
                </a:cubicBezTo>
                <a:cubicBezTo>
                  <a:pt x="11381" y="2234"/>
                  <a:pt x="11386" y="2250"/>
                  <a:pt x="11390" y="2266"/>
                </a:cubicBezTo>
                <a:close/>
                <a:moveTo>
                  <a:pt x="11304" y="2406"/>
                </a:moveTo>
                <a:cubicBezTo>
                  <a:pt x="11294" y="2462"/>
                  <a:pt x="11444" y="2442"/>
                  <a:pt x="11429" y="2385"/>
                </a:cubicBezTo>
                <a:cubicBezTo>
                  <a:pt x="11397" y="2421"/>
                  <a:pt x="11344" y="2394"/>
                  <a:pt x="11304" y="2406"/>
                </a:cubicBezTo>
                <a:close/>
                <a:moveTo>
                  <a:pt x="11364" y="2260"/>
                </a:moveTo>
                <a:cubicBezTo>
                  <a:pt x="11346" y="2268"/>
                  <a:pt x="11332" y="2280"/>
                  <a:pt x="11322" y="2296"/>
                </a:cubicBezTo>
                <a:cubicBezTo>
                  <a:pt x="11348" y="2312"/>
                  <a:pt x="11406" y="2278"/>
                  <a:pt x="11364" y="2260"/>
                </a:cubicBezTo>
                <a:close/>
                <a:moveTo>
                  <a:pt x="11447" y="2430"/>
                </a:moveTo>
                <a:cubicBezTo>
                  <a:pt x="11334" y="2448"/>
                  <a:pt x="11379" y="2527"/>
                  <a:pt x="11440" y="2587"/>
                </a:cubicBezTo>
                <a:cubicBezTo>
                  <a:pt x="11475" y="2623"/>
                  <a:pt x="11545" y="2449"/>
                  <a:pt x="11447" y="2430"/>
                </a:cubicBezTo>
                <a:close/>
                <a:moveTo>
                  <a:pt x="11521" y="2465"/>
                </a:moveTo>
                <a:cubicBezTo>
                  <a:pt x="11512" y="2479"/>
                  <a:pt x="11503" y="2473"/>
                  <a:pt x="11509" y="2495"/>
                </a:cubicBezTo>
                <a:cubicBezTo>
                  <a:pt x="11513" y="2485"/>
                  <a:pt x="11517" y="2475"/>
                  <a:pt x="11521" y="2465"/>
                </a:cubicBezTo>
                <a:close/>
                <a:moveTo>
                  <a:pt x="11539" y="3564"/>
                </a:moveTo>
                <a:cubicBezTo>
                  <a:pt x="11544" y="3582"/>
                  <a:pt x="11543" y="3590"/>
                  <a:pt x="11566" y="3594"/>
                </a:cubicBezTo>
                <a:cubicBezTo>
                  <a:pt x="11557" y="3584"/>
                  <a:pt x="11548" y="3574"/>
                  <a:pt x="11539" y="3564"/>
                </a:cubicBezTo>
                <a:close/>
                <a:moveTo>
                  <a:pt x="11577" y="3525"/>
                </a:moveTo>
                <a:cubicBezTo>
                  <a:pt x="11551" y="3521"/>
                  <a:pt x="11554" y="3531"/>
                  <a:pt x="11586" y="3555"/>
                </a:cubicBezTo>
                <a:cubicBezTo>
                  <a:pt x="11583" y="3545"/>
                  <a:pt x="11580" y="3535"/>
                  <a:pt x="11577" y="3525"/>
                </a:cubicBezTo>
                <a:close/>
                <a:moveTo>
                  <a:pt x="12177" y="3576"/>
                </a:moveTo>
                <a:cubicBezTo>
                  <a:pt x="12165" y="3617"/>
                  <a:pt x="12246" y="3626"/>
                  <a:pt x="12266" y="3647"/>
                </a:cubicBezTo>
                <a:cubicBezTo>
                  <a:pt x="12243" y="3614"/>
                  <a:pt x="12200" y="3608"/>
                  <a:pt x="12177" y="3576"/>
                </a:cubicBezTo>
                <a:close/>
                <a:moveTo>
                  <a:pt x="8977" y="5678"/>
                </a:moveTo>
                <a:cubicBezTo>
                  <a:pt x="8993" y="5690"/>
                  <a:pt x="8991" y="5702"/>
                  <a:pt x="9015" y="5692"/>
                </a:cubicBezTo>
                <a:cubicBezTo>
                  <a:pt x="9023" y="5736"/>
                  <a:pt x="8942" y="5750"/>
                  <a:pt x="8935" y="5808"/>
                </a:cubicBezTo>
                <a:cubicBezTo>
                  <a:pt x="8970" y="5797"/>
                  <a:pt x="9006" y="5807"/>
                  <a:pt x="9042" y="5800"/>
                </a:cubicBezTo>
                <a:cubicBezTo>
                  <a:pt x="9089" y="5791"/>
                  <a:pt x="9124" y="5741"/>
                  <a:pt x="9171" y="5740"/>
                </a:cubicBezTo>
                <a:cubicBezTo>
                  <a:pt x="9248" y="5738"/>
                  <a:pt x="9274" y="5716"/>
                  <a:pt x="9325" y="5659"/>
                </a:cubicBezTo>
                <a:cubicBezTo>
                  <a:pt x="9357" y="5622"/>
                  <a:pt x="9412" y="5576"/>
                  <a:pt x="9426" y="5530"/>
                </a:cubicBezTo>
                <a:cubicBezTo>
                  <a:pt x="9447" y="5460"/>
                  <a:pt x="9405" y="5517"/>
                  <a:pt x="9466" y="5496"/>
                </a:cubicBezTo>
                <a:cubicBezTo>
                  <a:pt x="9466" y="5496"/>
                  <a:pt x="9476" y="5498"/>
                  <a:pt x="9488" y="5465"/>
                </a:cubicBezTo>
                <a:cubicBezTo>
                  <a:pt x="9469" y="5460"/>
                  <a:pt x="9471" y="5397"/>
                  <a:pt x="9471" y="5396"/>
                </a:cubicBezTo>
                <a:cubicBezTo>
                  <a:pt x="9505" y="5340"/>
                  <a:pt x="9512" y="5322"/>
                  <a:pt x="9443" y="5288"/>
                </a:cubicBezTo>
                <a:lnTo>
                  <a:pt x="9443" y="5288"/>
                </a:lnTo>
                <a:cubicBezTo>
                  <a:pt x="9321" y="5337"/>
                  <a:pt x="9416" y="5364"/>
                  <a:pt x="9272" y="5392"/>
                </a:cubicBezTo>
                <a:cubicBezTo>
                  <a:pt x="9269" y="5392"/>
                  <a:pt x="9266" y="5394"/>
                  <a:pt x="9264" y="5395"/>
                </a:cubicBezTo>
                <a:lnTo>
                  <a:pt x="9265" y="5395"/>
                </a:lnTo>
                <a:cubicBezTo>
                  <a:pt x="9251" y="5402"/>
                  <a:pt x="9263" y="5529"/>
                  <a:pt x="9230" y="5522"/>
                </a:cubicBezTo>
                <a:cubicBezTo>
                  <a:pt x="9205" y="5516"/>
                  <a:pt x="9200" y="5490"/>
                  <a:pt x="9194" y="5498"/>
                </a:cubicBezTo>
                <a:cubicBezTo>
                  <a:pt x="9169" y="5533"/>
                  <a:pt x="9125" y="5458"/>
                  <a:pt x="9102" y="5467"/>
                </a:cubicBezTo>
                <a:lnTo>
                  <a:pt x="9103" y="5466"/>
                </a:lnTo>
                <a:lnTo>
                  <a:pt x="8977" y="5678"/>
                </a:lnTo>
                <a:close/>
                <a:moveTo>
                  <a:pt x="7617" y="5012"/>
                </a:moveTo>
                <a:cubicBezTo>
                  <a:pt x="7596" y="5021"/>
                  <a:pt x="7589" y="5035"/>
                  <a:pt x="7596" y="5057"/>
                </a:cubicBezTo>
                <a:cubicBezTo>
                  <a:pt x="7624" y="5054"/>
                  <a:pt x="7631" y="5035"/>
                  <a:pt x="7617" y="5012"/>
                </a:cubicBezTo>
                <a:close/>
                <a:moveTo>
                  <a:pt x="3303" y="4443"/>
                </a:moveTo>
                <a:cubicBezTo>
                  <a:pt x="3291" y="4448"/>
                  <a:pt x="3280" y="4456"/>
                  <a:pt x="3271" y="4466"/>
                </a:cubicBezTo>
                <a:cubicBezTo>
                  <a:pt x="3299" y="4482"/>
                  <a:pt x="3310" y="4474"/>
                  <a:pt x="3303" y="4443"/>
                </a:cubicBezTo>
                <a:close/>
                <a:moveTo>
                  <a:pt x="3772" y="4273"/>
                </a:moveTo>
                <a:cubicBezTo>
                  <a:pt x="3746" y="4253"/>
                  <a:pt x="3614" y="4228"/>
                  <a:pt x="3588" y="4252"/>
                </a:cubicBezTo>
                <a:cubicBezTo>
                  <a:pt x="3585" y="4168"/>
                  <a:pt x="3507" y="4278"/>
                  <a:pt x="3496" y="4306"/>
                </a:cubicBezTo>
                <a:cubicBezTo>
                  <a:pt x="3485" y="4334"/>
                  <a:pt x="3484" y="4469"/>
                  <a:pt x="3425" y="4416"/>
                </a:cubicBezTo>
                <a:cubicBezTo>
                  <a:pt x="3415" y="4460"/>
                  <a:pt x="3387" y="4496"/>
                  <a:pt x="3371" y="4537"/>
                </a:cubicBezTo>
                <a:cubicBezTo>
                  <a:pt x="3354" y="4496"/>
                  <a:pt x="3316" y="4507"/>
                  <a:pt x="3285" y="4526"/>
                </a:cubicBezTo>
                <a:cubicBezTo>
                  <a:pt x="3381" y="4572"/>
                  <a:pt x="3494" y="4517"/>
                  <a:pt x="3580" y="4577"/>
                </a:cubicBezTo>
                <a:cubicBezTo>
                  <a:pt x="3607" y="4595"/>
                  <a:pt x="3646" y="4597"/>
                  <a:pt x="3675" y="4611"/>
                </a:cubicBezTo>
                <a:cubicBezTo>
                  <a:pt x="3722" y="4633"/>
                  <a:pt x="3657" y="4668"/>
                  <a:pt x="3650" y="4700"/>
                </a:cubicBezTo>
                <a:cubicBezTo>
                  <a:pt x="3631" y="4788"/>
                  <a:pt x="3883" y="4773"/>
                  <a:pt x="3930" y="4781"/>
                </a:cubicBezTo>
                <a:cubicBezTo>
                  <a:pt x="4027" y="4799"/>
                  <a:pt x="4201" y="4931"/>
                  <a:pt x="4281" y="4889"/>
                </a:cubicBezTo>
                <a:cubicBezTo>
                  <a:pt x="4311" y="4874"/>
                  <a:pt x="4304" y="4848"/>
                  <a:pt x="4347" y="4846"/>
                </a:cubicBezTo>
                <a:cubicBezTo>
                  <a:pt x="4625" y="4838"/>
                  <a:pt x="4835" y="4994"/>
                  <a:pt x="5046" y="5042"/>
                </a:cubicBezTo>
                <a:cubicBezTo>
                  <a:pt x="5099" y="5054"/>
                  <a:pt x="5176" y="5043"/>
                  <a:pt x="5224" y="5066"/>
                </a:cubicBezTo>
                <a:cubicBezTo>
                  <a:pt x="5274" y="5090"/>
                  <a:pt x="5316" y="5068"/>
                  <a:pt x="5370" y="5073"/>
                </a:cubicBezTo>
                <a:cubicBezTo>
                  <a:pt x="5480" y="5084"/>
                  <a:pt x="5604" y="5153"/>
                  <a:pt x="5705" y="5083"/>
                </a:cubicBezTo>
                <a:cubicBezTo>
                  <a:pt x="5788" y="5027"/>
                  <a:pt x="5883" y="5130"/>
                  <a:pt x="5954" y="5167"/>
                </a:cubicBezTo>
                <a:cubicBezTo>
                  <a:pt x="5978" y="5179"/>
                  <a:pt x="6125" y="5188"/>
                  <a:pt x="6122" y="5205"/>
                </a:cubicBezTo>
                <a:cubicBezTo>
                  <a:pt x="6117" y="5236"/>
                  <a:pt x="6163" y="5255"/>
                  <a:pt x="6188" y="5242"/>
                </a:cubicBezTo>
                <a:cubicBezTo>
                  <a:pt x="6206" y="5233"/>
                  <a:pt x="6157" y="5172"/>
                  <a:pt x="6151" y="5163"/>
                </a:cubicBezTo>
                <a:cubicBezTo>
                  <a:pt x="6102" y="5086"/>
                  <a:pt x="6162" y="5010"/>
                  <a:pt x="6170" y="4931"/>
                </a:cubicBezTo>
                <a:cubicBezTo>
                  <a:pt x="6174" y="4881"/>
                  <a:pt x="6125" y="4872"/>
                  <a:pt x="6089" y="4861"/>
                </a:cubicBezTo>
                <a:cubicBezTo>
                  <a:pt x="6028" y="4841"/>
                  <a:pt x="6009" y="4868"/>
                  <a:pt x="5951" y="4863"/>
                </a:cubicBezTo>
                <a:cubicBezTo>
                  <a:pt x="5897" y="4857"/>
                  <a:pt x="5823" y="4897"/>
                  <a:pt x="5776" y="4874"/>
                </a:cubicBezTo>
                <a:cubicBezTo>
                  <a:pt x="5747" y="4859"/>
                  <a:pt x="5661" y="4830"/>
                  <a:pt x="5647" y="4797"/>
                </a:cubicBezTo>
                <a:cubicBezTo>
                  <a:pt x="5636" y="4769"/>
                  <a:pt x="5688" y="4637"/>
                  <a:pt x="5619" y="4695"/>
                </a:cubicBezTo>
                <a:cubicBezTo>
                  <a:pt x="5633" y="4651"/>
                  <a:pt x="5595" y="4609"/>
                  <a:pt x="5598" y="4564"/>
                </a:cubicBezTo>
                <a:cubicBezTo>
                  <a:pt x="5558" y="4585"/>
                  <a:pt x="5504" y="4571"/>
                  <a:pt x="5461" y="4575"/>
                </a:cubicBezTo>
                <a:cubicBezTo>
                  <a:pt x="5445" y="4573"/>
                  <a:pt x="5431" y="4565"/>
                  <a:pt x="5420" y="4552"/>
                </a:cubicBezTo>
                <a:cubicBezTo>
                  <a:pt x="5390" y="4526"/>
                  <a:pt x="5360" y="4546"/>
                  <a:pt x="5328" y="4529"/>
                </a:cubicBezTo>
                <a:cubicBezTo>
                  <a:pt x="5311" y="4520"/>
                  <a:pt x="5283" y="4451"/>
                  <a:pt x="5254" y="4486"/>
                </a:cubicBezTo>
                <a:cubicBezTo>
                  <a:pt x="5226" y="4520"/>
                  <a:pt x="5168" y="4514"/>
                  <a:pt x="5146" y="4475"/>
                </a:cubicBezTo>
                <a:cubicBezTo>
                  <a:pt x="5094" y="4383"/>
                  <a:pt x="5033" y="4372"/>
                  <a:pt x="4990" y="4486"/>
                </a:cubicBezTo>
                <a:cubicBezTo>
                  <a:pt x="4976" y="4525"/>
                  <a:pt x="4950" y="4612"/>
                  <a:pt x="4892" y="4593"/>
                </a:cubicBezTo>
                <a:cubicBezTo>
                  <a:pt x="4859" y="4582"/>
                  <a:pt x="4852" y="4565"/>
                  <a:pt x="4816" y="4567"/>
                </a:cubicBezTo>
                <a:cubicBezTo>
                  <a:pt x="4786" y="4569"/>
                  <a:pt x="4755" y="4577"/>
                  <a:pt x="4725" y="4571"/>
                </a:cubicBezTo>
                <a:cubicBezTo>
                  <a:pt x="4667" y="4558"/>
                  <a:pt x="4643" y="4561"/>
                  <a:pt x="4587" y="4564"/>
                </a:cubicBezTo>
                <a:cubicBezTo>
                  <a:pt x="4554" y="4566"/>
                  <a:pt x="4502" y="4524"/>
                  <a:pt x="4473" y="4539"/>
                </a:cubicBezTo>
                <a:cubicBezTo>
                  <a:pt x="4356" y="4603"/>
                  <a:pt x="4331" y="4438"/>
                  <a:pt x="4286" y="4376"/>
                </a:cubicBezTo>
                <a:cubicBezTo>
                  <a:pt x="4245" y="4318"/>
                  <a:pt x="4252" y="4371"/>
                  <a:pt x="4215" y="4371"/>
                </a:cubicBezTo>
                <a:cubicBezTo>
                  <a:pt x="4171" y="4371"/>
                  <a:pt x="4133" y="4308"/>
                  <a:pt x="4088" y="4331"/>
                </a:cubicBezTo>
                <a:cubicBezTo>
                  <a:pt x="4045" y="4352"/>
                  <a:pt x="4016" y="4296"/>
                  <a:pt x="3989" y="4273"/>
                </a:cubicBezTo>
                <a:cubicBezTo>
                  <a:pt x="3945" y="4237"/>
                  <a:pt x="3913" y="4252"/>
                  <a:pt x="3864" y="4223"/>
                </a:cubicBezTo>
                <a:cubicBezTo>
                  <a:pt x="3856" y="4265"/>
                  <a:pt x="3814" y="4322"/>
                  <a:pt x="3772" y="4273"/>
                </a:cubicBezTo>
                <a:close/>
                <a:moveTo>
                  <a:pt x="4402" y="4852"/>
                </a:moveTo>
                <a:cubicBezTo>
                  <a:pt x="4405" y="4884"/>
                  <a:pt x="4443" y="4881"/>
                  <a:pt x="4464" y="4882"/>
                </a:cubicBezTo>
                <a:cubicBezTo>
                  <a:pt x="4445" y="4868"/>
                  <a:pt x="4424" y="4859"/>
                  <a:pt x="4402" y="4852"/>
                </a:cubicBezTo>
                <a:close/>
                <a:moveTo>
                  <a:pt x="5711" y="4570"/>
                </a:moveTo>
                <a:cubicBezTo>
                  <a:pt x="5681" y="4566"/>
                  <a:pt x="5603" y="4625"/>
                  <a:pt x="5639" y="4655"/>
                </a:cubicBezTo>
                <a:cubicBezTo>
                  <a:pt x="5673" y="4683"/>
                  <a:pt x="5754" y="4708"/>
                  <a:pt x="5758" y="4659"/>
                </a:cubicBezTo>
                <a:cubicBezTo>
                  <a:pt x="5829" y="4743"/>
                  <a:pt x="5923" y="4636"/>
                  <a:pt x="6002" y="4653"/>
                </a:cubicBezTo>
                <a:cubicBezTo>
                  <a:pt x="5997" y="4613"/>
                  <a:pt x="6041" y="4614"/>
                  <a:pt x="6067" y="4606"/>
                </a:cubicBezTo>
                <a:cubicBezTo>
                  <a:pt x="6057" y="4546"/>
                  <a:pt x="5977" y="4560"/>
                  <a:pt x="5935" y="4566"/>
                </a:cubicBezTo>
                <a:cubicBezTo>
                  <a:pt x="5861" y="4576"/>
                  <a:pt x="5784" y="4551"/>
                  <a:pt x="5711" y="4570"/>
                </a:cubicBezTo>
                <a:close/>
                <a:moveTo>
                  <a:pt x="5654" y="4155"/>
                </a:moveTo>
                <a:cubicBezTo>
                  <a:pt x="5631" y="4158"/>
                  <a:pt x="5626" y="4175"/>
                  <a:pt x="5634" y="4196"/>
                </a:cubicBezTo>
                <a:cubicBezTo>
                  <a:pt x="5662" y="4196"/>
                  <a:pt x="5668" y="4177"/>
                  <a:pt x="5654" y="4155"/>
                </a:cubicBezTo>
                <a:close/>
                <a:moveTo>
                  <a:pt x="6141" y="4630"/>
                </a:moveTo>
                <a:cubicBezTo>
                  <a:pt x="6144" y="4652"/>
                  <a:pt x="6140" y="4662"/>
                  <a:pt x="6168" y="4662"/>
                </a:cubicBezTo>
                <a:cubicBezTo>
                  <a:pt x="6160" y="4651"/>
                  <a:pt x="6151" y="4640"/>
                  <a:pt x="6141" y="4630"/>
                </a:cubicBezTo>
                <a:close/>
                <a:moveTo>
                  <a:pt x="6168" y="4998"/>
                </a:moveTo>
                <a:cubicBezTo>
                  <a:pt x="6115" y="5098"/>
                  <a:pt x="6295" y="5108"/>
                  <a:pt x="6356" y="5189"/>
                </a:cubicBezTo>
                <a:cubicBezTo>
                  <a:pt x="6394" y="5240"/>
                  <a:pt x="6346" y="5226"/>
                  <a:pt x="6344" y="5263"/>
                </a:cubicBezTo>
                <a:cubicBezTo>
                  <a:pt x="6342" y="5287"/>
                  <a:pt x="6439" y="5177"/>
                  <a:pt x="6444" y="5176"/>
                </a:cubicBezTo>
                <a:cubicBezTo>
                  <a:pt x="6484" y="5161"/>
                  <a:pt x="6585" y="5121"/>
                  <a:pt x="6534" y="5068"/>
                </a:cubicBezTo>
                <a:cubicBezTo>
                  <a:pt x="6498" y="5030"/>
                  <a:pt x="6425" y="4975"/>
                  <a:pt x="6371" y="5005"/>
                </a:cubicBezTo>
                <a:cubicBezTo>
                  <a:pt x="6308" y="5040"/>
                  <a:pt x="6230" y="5041"/>
                  <a:pt x="6168" y="4998"/>
                </a:cubicBezTo>
                <a:close/>
                <a:moveTo>
                  <a:pt x="6201" y="4656"/>
                </a:moveTo>
                <a:cubicBezTo>
                  <a:pt x="6209" y="4664"/>
                  <a:pt x="6219" y="4664"/>
                  <a:pt x="6230" y="4656"/>
                </a:cubicBezTo>
                <a:cubicBezTo>
                  <a:pt x="6220" y="4656"/>
                  <a:pt x="6211" y="4656"/>
                  <a:pt x="6201" y="4656"/>
                </a:cubicBezTo>
                <a:close/>
                <a:moveTo>
                  <a:pt x="6450" y="4549"/>
                </a:moveTo>
                <a:cubicBezTo>
                  <a:pt x="6425" y="4563"/>
                  <a:pt x="6420" y="4586"/>
                  <a:pt x="6441" y="4606"/>
                </a:cubicBezTo>
                <a:cubicBezTo>
                  <a:pt x="6464" y="4578"/>
                  <a:pt x="6502" y="4573"/>
                  <a:pt x="6533" y="4588"/>
                </a:cubicBezTo>
                <a:cubicBezTo>
                  <a:pt x="6520" y="4552"/>
                  <a:pt x="6482" y="4552"/>
                  <a:pt x="6450" y="4549"/>
                </a:cubicBezTo>
                <a:close/>
                <a:moveTo>
                  <a:pt x="6500" y="5253"/>
                </a:moveTo>
                <a:cubicBezTo>
                  <a:pt x="6510" y="5237"/>
                  <a:pt x="6510" y="5221"/>
                  <a:pt x="6500" y="5205"/>
                </a:cubicBezTo>
                <a:cubicBezTo>
                  <a:pt x="6489" y="5212"/>
                  <a:pt x="6479" y="5221"/>
                  <a:pt x="6471" y="5232"/>
                </a:cubicBezTo>
                <a:cubicBezTo>
                  <a:pt x="6481" y="5239"/>
                  <a:pt x="6491" y="5246"/>
                  <a:pt x="6500" y="5253"/>
                </a:cubicBezTo>
                <a:close/>
                <a:moveTo>
                  <a:pt x="6750" y="5042"/>
                </a:moveTo>
                <a:cubicBezTo>
                  <a:pt x="6707" y="5064"/>
                  <a:pt x="6654" y="5103"/>
                  <a:pt x="6659" y="5158"/>
                </a:cubicBezTo>
                <a:cubicBezTo>
                  <a:pt x="6664" y="5201"/>
                  <a:pt x="6649" y="5272"/>
                  <a:pt x="6593" y="5226"/>
                </a:cubicBezTo>
                <a:cubicBezTo>
                  <a:pt x="6547" y="5297"/>
                  <a:pt x="6785" y="5278"/>
                  <a:pt x="6794" y="5289"/>
                </a:cubicBezTo>
                <a:cubicBezTo>
                  <a:pt x="6775" y="5245"/>
                  <a:pt x="6838" y="5162"/>
                  <a:pt x="6858" y="5127"/>
                </a:cubicBezTo>
                <a:cubicBezTo>
                  <a:pt x="6891" y="5073"/>
                  <a:pt x="6791" y="5027"/>
                  <a:pt x="6750" y="5042"/>
                </a:cubicBezTo>
                <a:close/>
                <a:moveTo>
                  <a:pt x="7225" y="5294"/>
                </a:moveTo>
                <a:cubicBezTo>
                  <a:pt x="7289" y="5262"/>
                  <a:pt x="7352" y="5251"/>
                  <a:pt x="7388" y="5182"/>
                </a:cubicBezTo>
                <a:cubicBezTo>
                  <a:pt x="7403" y="5207"/>
                  <a:pt x="7344" y="5305"/>
                  <a:pt x="7460" y="5258"/>
                </a:cubicBezTo>
                <a:cubicBezTo>
                  <a:pt x="7490" y="5247"/>
                  <a:pt x="7514" y="5264"/>
                  <a:pt x="7542" y="5268"/>
                </a:cubicBezTo>
                <a:cubicBezTo>
                  <a:pt x="7528" y="5248"/>
                  <a:pt x="7508" y="5237"/>
                  <a:pt x="7483" y="5235"/>
                </a:cubicBezTo>
                <a:cubicBezTo>
                  <a:pt x="7540" y="5201"/>
                  <a:pt x="7622" y="5265"/>
                  <a:pt x="7638" y="5173"/>
                </a:cubicBezTo>
                <a:cubicBezTo>
                  <a:pt x="7586" y="5237"/>
                  <a:pt x="7593" y="5119"/>
                  <a:pt x="7580" y="5094"/>
                </a:cubicBezTo>
                <a:cubicBezTo>
                  <a:pt x="7550" y="5034"/>
                  <a:pt x="7488" y="5095"/>
                  <a:pt x="7489" y="5140"/>
                </a:cubicBezTo>
                <a:cubicBezTo>
                  <a:pt x="7480" y="5096"/>
                  <a:pt x="7446" y="5020"/>
                  <a:pt x="7395" y="5076"/>
                </a:cubicBezTo>
                <a:cubicBezTo>
                  <a:pt x="7357" y="5119"/>
                  <a:pt x="7324" y="5035"/>
                  <a:pt x="7305" y="5013"/>
                </a:cubicBezTo>
                <a:cubicBezTo>
                  <a:pt x="7276" y="4981"/>
                  <a:pt x="7158" y="5005"/>
                  <a:pt x="7192" y="5059"/>
                </a:cubicBezTo>
                <a:cubicBezTo>
                  <a:pt x="7234" y="5124"/>
                  <a:pt x="7289" y="5139"/>
                  <a:pt x="7353" y="5176"/>
                </a:cubicBezTo>
                <a:cubicBezTo>
                  <a:pt x="7333" y="5203"/>
                  <a:pt x="7278" y="5217"/>
                  <a:pt x="7247" y="5224"/>
                </a:cubicBezTo>
                <a:cubicBezTo>
                  <a:pt x="7194" y="5236"/>
                  <a:pt x="7188" y="5187"/>
                  <a:pt x="7165" y="5153"/>
                </a:cubicBezTo>
                <a:cubicBezTo>
                  <a:pt x="7113" y="5075"/>
                  <a:pt x="6950" y="5103"/>
                  <a:pt x="6895" y="5165"/>
                </a:cubicBezTo>
                <a:cubicBezTo>
                  <a:pt x="6869" y="5195"/>
                  <a:pt x="6896" y="5242"/>
                  <a:pt x="6872" y="5272"/>
                </a:cubicBezTo>
                <a:cubicBezTo>
                  <a:pt x="6832" y="5323"/>
                  <a:pt x="6942" y="5381"/>
                  <a:pt x="6985" y="5347"/>
                </a:cubicBezTo>
                <a:cubicBezTo>
                  <a:pt x="7018" y="5322"/>
                  <a:pt x="7017" y="5338"/>
                  <a:pt x="7059" y="5337"/>
                </a:cubicBezTo>
                <a:cubicBezTo>
                  <a:pt x="7118" y="5334"/>
                  <a:pt x="7166" y="5275"/>
                  <a:pt x="7225" y="5294"/>
                </a:cubicBezTo>
                <a:close/>
                <a:moveTo>
                  <a:pt x="7121" y="5105"/>
                </a:moveTo>
                <a:cubicBezTo>
                  <a:pt x="7142" y="5080"/>
                  <a:pt x="7154" y="5049"/>
                  <a:pt x="7171" y="5022"/>
                </a:cubicBezTo>
                <a:cubicBezTo>
                  <a:pt x="7109" y="4993"/>
                  <a:pt x="7115" y="5066"/>
                  <a:pt x="7121" y="5105"/>
                </a:cubicBezTo>
                <a:close/>
                <a:moveTo>
                  <a:pt x="7534" y="5514"/>
                </a:moveTo>
                <a:cubicBezTo>
                  <a:pt x="7562" y="5588"/>
                  <a:pt x="7630" y="5586"/>
                  <a:pt x="7697" y="5593"/>
                </a:cubicBezTo>
                <a:cubicBezTo>
                  <a:pt x="7776" y="5602"/>
                  <a:pt x="7839" y="5675"/>
                  <a:pt x="7886" y="5731"/>
                </a:cubicBezTo>
                <a:cubicBezTo>
                  <a:pt x="7975" y="5837"/>
                  <a:pt x="8180" y="5741"/>
                  <a:pt x="8073" y="5623"/>
                </a:cubicBezTo>
                <a:cubicBezTo>
                  <a:pt x="8039" y="5586"/>
                  <a:pt x="8014" y="5555"/>
                  <a:pt x="7965" y="5555"/>
                </a:cubicBezTo>
                <a:cubicBezTo>
                  <a:pt x="7967" y="5555"/>
                  <a:pt x="7888" y="5460"/>
                  <a:pt x="7878" y="5451"/>
                </a:cubicBezTo>
                <a:cubicBezTo>
                  <a:pt x="7870" y="5444"/>
                  <a:pt x="7738" y="5446"/>
                  <a:pt x="7732" y="5450"/>
                </a:cubicBezTo>
                <a:cubicBezTo>
                  <a:pt x="7671" y="5490"/>
                  <a:pt x="7585" y="5427"/>
                  <a:pt x="7534" y="5514"/>
                </a:cubicBezTo>
                <a:close/>
                <a:moveTo>
                  <a:pt x="7724" y="5119"/>
                </a:moveTo>
                <a:cubicBezTo>
                  <a:pt x="7707" y="5147"/>
                  <a:pt x="7687" y="5179"/>
                  <a:pt x="7715" y="5209"/>
                </a:cubicBezTo>
                <a:cubicBezTo>
                  <a:pt x="7716" y="5168"/>
                  <a:pt x="7797" y="5148"/>
                  <a:pt x="7724" y="5119"/>
                </a:cubicBezTo>
                <a:close/>
                <a:moveTo>
                  <a:pt x="7774" y="5179"/>
                </a:moveTo>
                <a:cubicBezTo>
                  <a:pt x="7783" y="5202"/>
                  <a:pt x="7780" y="5224"/>
                  <a:pt x="7766" y="5244"/>
                </a:cubicBezTo>
                <a:cubicBezTo>
                  <a:pt x="7805" y="5254"/>
                  <a:pt x="7798" y="5208"/>
                  <a:pt x="7807" y="5185"/>
                </a:cubicBezTo>
                <a:cubicBezTo>
                  <a:pt x="7796" y="5183"/>
                  <a:pt x="7785" y="5181"/>
                  <a:pt x="7774" y="5179"/>
                </a:cubicBezTo>
                <a:close/>
                <a:moveTo>
                  <a:pt x="7884" y="5256"/>
                </a:moveTo>
                <a:cubicBezTo>
                  <a:pt x="7916" y="5239"/>
                  <a:pt x="7977" y="5258"/>
                  <a:pt x="8014" y="5254"/>
                </a:cubicBezTo>
                <a:cubicBezTo>
                  <a:pt x="8048" y="5250"/>
                  <a:pt x="8099" y="5258"/>
                  <a:pt x="8133" y="5265"/>
                </a:cubicBezTo>
                <a:cubicBezTo>
                  <a:pt x="8169" y="5272"/>
                  <a:pt x="8189" y="5313"/>
                  <a:pt x="8231" y="5294"/>
                </a:cubicBezTo>
                <a:cubicBezTo>
                  <a:pt x="8260" y="5281"/>
                  <a:pt x="8329" y="5306"/>
                  <a:pt x="8318" y="5250"/>
                </a:cubicBezTo>
                <a:cubicBezTo>
                  <a:pt x="8410" y="5289"/>
                  <a:pt x="8449" y="5263"/>
                  <a:pt x="8538" y="5231"/>
                </a:cubicBezTo>
                <a:cubicBezTo>
                  <a:pt x="8597" y="5209"/>
                  <a:pt x="8806" y="5239"/>
                  <a:pt x="8775" y="5119"/>
                </a:cubicBezTo>
                <a:cubicBezTo>
                  <a:pt x="8816" y="5127"/>
                  <a:pt x="8811" y="5076"/>
                  <a:pt x="8849" y="5075"/>
                </a:cubicBezTo>
                <a:cubicBezTo>
                  <a:pt x="8832" y="5026"/>
                  <a:pt x="8780" y="4953"/>
                  <a:pt x="8766" y="5048"/>
                </a:cubicBezTo>
                <a:cubicBezTo>
                  <a:pt x="8785" y="5037"/>
                  <a:pt x="8804" y="5035"/>
                  <a:pt x="8825" y="5042"/>
                </a:cubicBezTo>
                <a:cubicBezTo>
                  <a:pt x="8784" y="5090"/>
                  <a:pt x="8710" y="5093"/>
                  <a:pt x="8679" y="5151"/>
                </a:cubicBezTo>
                <a:cubicBezTo>
                  <a:pt x="8641" y="5221"/>
                  <a:pt x="8578" y="5175"/>
                  <a:pt x="8538" y="5138"/>
                </a:cubicBezTo>
                <a:cubicBezTo>
                  <a:pt x="8500" y="5102"/>
                  <a:pt x="8454" y="5160"/>
                  <a:pt x="8414" y="5144"/>
                </a:cubicBezTo>
                <a:cubicBezTo>
                  <a:pt x="8371" y="5128"/>
                  <a:pt x="8410" y="5216"/>
                  <a:pt x="8304" y="5140"/>
                </a:cubicBezTo>
                <a:cubicBezTo>
                  <a:pt x="8252" y="5102"/>
                  <a:pt x="8171" y="5079"/>
                  <a:pt x="8110" y="5065"/>
                </a:cubicBezTo>
                <a:cubicBezTo>
                  <a:pt x="8014" y="5043"/>
                  <a:pt x="7983" y="5079"/>
                  <a:pt x="7903" y="5119"/>
                </a:cubicBezTo>
                <a:cubicBezTo>
                  <a:pt x="7863" y="5139"/>
                  <a:pt x="7837" y="5138"/>
                  <a:pt x="7833" y="5194"/>
                </a:cubicBezTo>
                <a:cubicBezTo>
                  <a:pt x="7831" y="5223"/>
                  <a:pt x="7842" y="5308"/>
                  <a:pt x="7884" y="5256"/>
                </a:cubicBezTo>
                <a:close/>
                <a:moveTo>
                  <a:pt x="8107" y="4175"/>
                </a:moveTo>
                <a:cubicBezTo>
                  <a:pt x="8056" y="4192"/>
                  <a:pt x="8081" y="4381"/>
                  <a:pt x="8092" y="4419"/>
                </a:cubicBezTo>
                <a:cubicBezTo>
                  <a:pt x="8102" y="4337"/>
                  <a:pt x="8121" y="4258"/>
                  <a:pt x="8107" y="4175"/>
                </a:cubicBezTo>
                <a:close/>
                <a:moveTo>
                  <a:pt x="8133" y="4615"/>
                </a:moveTo>
                <a:cubicBezTo>
                  <a:pt x="8124" y="4630"/>
                  <a:pt x="8124" y="4645"/>
                  <a:pt x="8133" y="4659"/>
                </a:cubicBezTo>
                <a:cubicBezTo>
                  <a:pt x="8145" y="4653"/>
                  <a:pt x="8155" y="4645"/>
                  <a:pt x="8163" y="4636"/>
                </a:cubicBezTo>
                <a:cubicBezTo>
                  <a:pt x="8153" y="4629"/>
                  <a:pt x="8143" y="4622"/>
                  <a:pt x="8133" y="4615"/>
                </a:cubicBezTo>
                <a:close/>
                <a:moveTo>
                  <a:pt x="8315" y="5894"/>
                </a:moveTo>
                <a:cubicBezTo>
                  <a:pt x="8325" y="5899"/>
                  <a:pt x="8335" y="5897"/>
                  <a:pt x="8344" y="5888"/>
                </a:cubicBezTo>
                <a:cubicBezTo>
                  <a:pt x="8335" y="5890"/>
                  <a:pt x="8325" y="5892"/>
                  <a:pt x="8315" y="5894"/>
                </a:cubicBezTo>
                <a:close/>
                <a:moveTo>
                  <a:pt x="8377" y="5873"/>
                </a:moveTo>
                <a:cubicBezTo>
                  <a:pt x="8375" y="5878"/>
                  <a:pt x="8373" y="5883"/>
                  <a:pt x="8371" y="5888"/>
                </a:cubicBezTo>
                <a:cubicBezTo>
                  <a:pt x="8405" y="5901"/>
                  <a:pt x="8472" y="5879"/>
                  <a:pt x="8456" y="5846"/>
                </a:cubicBezTo>
                <a:cubicBezTo>
                  <a:pt x="8436" y="5808"/>
                  <a:pt x="8401" y="5861"/>
                  <a:pt x="8377" y="5873"/>
                </a:cubicBezTo>
                <a:close/>
                <a:moveTo>
                  <a:pt x="8724" y="5951"/>
                </a:moveTo>
                <a:cubicBezTo>
                  <a:pt x="8712" y="5970"/>
                  <a:pt x="8711" y="5990"/>
                  <a:pt x="8721" y="6010"/>
                </a:cubicBezTo>
                <a:cubicBezTo>
                  <a:pt x="8772" y="5982"/>
                  <a:pt x="8848" y="5932"/>
                  <a:pt x="8902" y="5918"/>
                </a:cubicBezTo>
                <a:cubicBezTo>
                  <a:pt x="8892" y="5899"/>
                  <a:pt x="8883" y="5879"/>
                  <a:pt x="8876" y="5859"/>
                </a:cubicBezTo>
                <a:cubicBezTo>
                  <a:pt x="8819" y="5884"/>
                  <a:pt x="8787" y="5928"/>
                  <a:pt x="8724" y="5951"/>
                </a:cubicBezTo>
                <a:close/>
                <a:moveTo>
                  <a:pt x="8808" y="5149"/>
                </a:moveTo>
                <a:cubicBezTo>
                  <a:pt x="8810" y="5158"/>
                  <a:pt x="8813" y="5167"/>
                  <a:pt x="8816" y="5176"/>
                </a:cubicBezTo>
                <a:cubicBezTo>
                  <a:pt x="8829" y="5154"/>
                  <a:pt x="8846" y="5136"/>
                  <a:pt x="8867" y="5123"/>
                </a:cubicBezTo>
                <a:cubicBezTo>
                  <a:pt x="8843" y="5122"/>
                  <a:pt x="8823" y="5131"/>
                  <a:pt x="8808" y="5149"/>
                </a:cubicBezTo>
                <a:close/>
                <a:moveTo>
                  <a:pt x="8870" y="5066"/>
                </a:moveTo>
                <a:cubicBezTo>
                  <a:pt x="8856" y="5078"/>
                  <a:pt x="8849" y="5093"/>
                  <a:pt x="8849" y="5111"/>
                </a:cubicBezTo>
                <a:cubicBezTo>
                  <a:pt x="8874" y="5107"/>
                  <a:pt x="8932" y="5119"/>
                  <a:pt x="8941" y="5084"/>
                </a:cubicBezTo>
                <a:cubicBezTo>
                  <a:pt x="8953" y="5040"/>
                  <a:pt x="8890" y="5054"/>
                  <a:pt x="8870" y="5066"/>
                </a:cubicBezTo>
                <a:close/>
                <a:moveTo>
                  <a:pt x="8920" y="5734"/>
                </a:moveTo>
                <a:cubicBezTo>
                  <a:pt x="8899" y="5748"/>
                  <a:pt x="8886" y="5771"/>
                  <a:pt x="8885" y="5796"/>
                </a:cubicBezTo>
                <a:cubicBezTo>
                  <a:pt x="8923" y="5801"/>
                  <a:pt x="8931" y="5762"/>
                  <a:pt x="8920" y="5734"/>
                </a:cubicBezTo>
                <a:close/>
                <a:moveTo>
                  <a:pt x="8968" y="5063"/>
                </a:moveTo>
                <a:cubicBezTo>
                  <a:pt x="8976" y="5072"/>
                  <a:pt x="8983" y="5082"/>
                  <a:pt x="8989" y="5093"/>
                </a:cubicBezTo>
                <a:cubicBezTo>
                  <a:pt x="8965" y="5102"/>
                  <a:pt x="8929" y="5119"/>
                  <a:pt x="8921" y="5146"/>
                </a:cubicBezTo>
                <a:cubicBezTo>
                  <a:pt x="8907" y="5192"/>
                  <a:pt x="8995" y="5157"/>
                  <a:pt x="9012" y="5170"/>
                </a:cubicBezTo>
                <a:cubicBezTo>
                  <a:pt x="9006" y="5114"/>
                  <a:pt x="9092" y="5069"/>
                  <a:pt x="9137" y="5060"/>
                </a:cubicBezTo>
                <a:cubicBezTo>
                  <a:pt x="9079" y="4997"/>
                  <a:pt x="9049" y="5079"/>
                  <a:pt x="9009" y="5099"/>
                </a:cubicBezTo>
                <a:cubicBezTo>
                  <a:pt x="9029" y="5056"/>
                  <a:pt x="8999" y="5058"/>
                  <a:pt x="8968" y="5063"/>
                </a:cubicBezTo>
                <a:close/>
                <a:moveTo>
                  <a:pt x="9149" y="5087"/>
                </a:moveTo>
                <a:cubicBezTo>
                  <a:pt x="9136" y="5099"/>
                  <a:pt x="9130" y="5114"/>
                  <a:pt x="9131" y="5131"/>
                </a:cubicBezTo>
                <a:cubicBezTo>
                  <a:pt x="9157" y="5125"/>
                  <a:pt x="9179" y="5138"/>
                  <a:pt x="9191" y="5161"/>
                </a:cubicBezTo>
                <a:cubicBezTo>
                  <a:pt x="9215" y="5136"/>
                  <a:pt x="9264" y="5075"/>
                  <a:pt x="9232" y="5039"/>
                </a:cubicBezTo>
                <a:cubicBezTo>
                  <a:pt x="9216" y="5072"/>
                  <a:pt x="9180" y="5078"/>
                  <a:pt x="9149" y="5087"/>
                </a:cubicBezTo>
                <a:close/>
                <a:moveTo>
                  <a:pt x="9309" y="5012"/>
                </a:moveTo>
                <a:cubicBezTo>
                  <a:pt x="9292" y="5032"/>
                  <a:pt x="9268" y="5081"/>
                  <a:pt x="9324" y="5051"/>
                </a:cubicBezTo>
                <a:cubicBezTo>
                  <a:pt x="9293" y="5065"/>
                  <a:pt x="9266" y="5093"/>
                  <a:pt x="9264" y="5128"/>
                </a:cubicBezTo>
                <a:cubicBezTo>
                  <a:pt x="9338" y="5121"/>
                  <a:pt x="9422" y="5127"/>
                  <a:pt x="9490" y="5096"/>
                </a:cubicBezTo>
                <a:cubicBezTo>
                  <a:pt x="9534" y="5077"/>
                  <a:pt x="9519" y="5031"/>
                  <a:pt x="9476" y="5024"/>
                </a:cubicBezTo>
                <a:cubicBezTo>
                  <a:pt x="9451" y="5019"/>
                  <a:pt x="9429" y="5030"/>
                  <a:pt x="9403" y="5028"/>
                </a:cubicBezTo>
                <a:cubicBezTo>
                  <a:pt x="9372" y="5025"/>
                  <a:pt x="9342" y="5008"/>
                  <a:pt x="9309" y="5012"/>
                </a:cubicBezTo>
                <a:close/>
                <a:moveTo>
                  <a:pt x="9677" y="5019"/>
                </a:moveTo>
                <a:cubicBezTo>
                  <a:pt x="9654" y="5016"/>
                  <a:pt x="9637" y="5056"/>
                  <a:pt x="9633" y="5072"/>
                </a:cubicBezTo>
                <a:cubicBezTo>
                  <a:pt x="9655" y="5062"/>
                  <a:pt x="9671" y="5042"/>
                  <a:pt x="9677" y="5019"/>
                </a:cubicBezTo>
                <a:close/>
                <a:moveTo>
                  <a:pt x="9722" y="4971"/>
                </a:moveTo>
                <a:cubicBezTo>
                  <a:pt x="9784" y="4919"/>
                  <a:pt x="9844" y="4931"/>
                  <a:pt x="9918" y="4944"/>
                </a:cubicBezTo>
                <a:cubicBezTo>
                  <a:pt x="9957" y="4951"/>
                  <a:pt x="9996" y="4875"/>
                  <a:pt x="10045" y="4876"/>
                </a:cubicBezTo>
                <a:cubicBezTo>
                  <a:pt x="9981" y="4796"/>
                  <a:pt x="9947" y="4825"/>
                  <a:pt x="9854" y="4861"/>
                </a:cubicBezTo>
                <a:cubicBezTo>
                  <a:pt x="9828" y="4871"/>
                  <a:pt x="9810" y="4847"/>
                  <a:pt x="9788" y="4857"/>
                </a:cubicBezTo>
                <a:cubicBezTo>
                  <a:pt x="9748" y="4874"/>
                  <a:pt x="9727" y="4932"/>
                  <a:pt x="9722" y="4971"/>
                </a:cubicBezTo>
                <a:close/>
                <a:moveTo>
                  <a:pt x="10247" y="4790"/>
                </a:moveTo>
                <a:cubicBezTo>
                  <a:pt x="10235" y="4805"/>
                  <a:pt x="10229" y="4823"/>
                  <a:pt x="10229" y="4843"/>
                </a:cubicBezTo>
                <a:cubicBezTo>
                  <a:pt x="10256" y="4834"/>
                  <a:pt x="10268" y="4813"/>
                  <a:pt x="10247" y="4790"/>
                </a:cubicBezTo>
                <a:close/>
                <a:moveTo>
                  <a:pt x="10310" y="5024"/>
                </a:moveTo>
                <a:cubicBezTo>
                  <a:pt x="10302" y="5059"/>
                  <a:pt x="10312" y="5061"/>
                  <a:pt x="10339" y="5031"/>
                </a:cubicBezTo>
                <a:cubicBezTo>
                  <a:pt x="10329" y="5029"/>
                  <a:pt x="10320" y="5026"/>
                  <a:pt x="10310" y="5024"/>
                </a:cubicBezTo>
                <a:close/>
                <a:moveTo>
                  <a:pt x="10351" y="5001"/>
                </a:moveTo>
                <a:cubicBezTo>
                  <a:pt x="10338" y="5053"/>
                  <a:pt x="10436" y="5070"/>
                  <a:pt x="10446" y="5012"/>
                </a:cubicBezTo>
                <a:cubicBezTo>
                  <a:pt x="10414" y="5018"/>
                  <a:pt x="10382" y="5010"/>
                  <a:pt x="10351" y="5001"/>
                </a:cubicBezTo>
                <a:close/>
                <a:moveTo>
                  <a:pt x="10449" y="5039"/>
                </a:moveTo>
                <a:cubicBezTo>
                  <a:pt x="10450" y="5048"/>
                  <a:pt x="10451" y="5057"/>
                  <a:pt x="10452" y="5066"/>
                </a:cubicBezTo>
                <a:cubicBezTo>
                  <a:pt x="10464" y="5059"/>
                  <a:pt x="10473" y="5050"/>
                  <a:pt x="10482" y="5039"/>
                </a:cubicBezTo>
                <a:cubicBezTo>
                  <a:pt x="10471" y="5039"/>
                  <a:pt x="10460" y="5039"/>
                  <a:pt x="10449" y="5039"/>
                </a:cubicBezTo>
                <a:close/>
                <a:moveTo>
                  <a:pt x="10636" y="4633"/>
                </a:moveTo>
                <a:cubicBezTo>
                  <a:pt x="10623" y="4641"/>
                  <a:pt x="10616" y="4652"/>
                  <a:pt x="10616" y="4668"/>
                </a:cubicBezTo>
                <a:cubicBezTo>
                  <a:pt x="10648" y="4672"/>
                  <a:pt x="10655" y="4660"/>
                  <a:pt x="10636" y="4633"/>
                </a:cubicBezTo>
                <a:close/>
                <a:moveTo>
                  <a:pt x="10684" y="5033"/>
                </a:moveTo>
                <a:cubicBezTo>
                  <a:pt x="10693" y="5054"/>
                  <a:pt x="10709" y="5063"/>
                  <a:pt x="10731" y="5060"/>
                </a:cubicBezTo>
                <a:cubicBezTo>
                  <a:pt x="10727" y="5035"/>
                  <a:pt x="10707" y="5024"/>
                  <a:pt x="10684" y="5033"/>
                </a:cubicBezTo>
                <a:close/>
                <a:moveTo>
                  <a:pt x="10936" y="4894"/>
                </a:moveTo>
                <a:cubicBezTo>
                  <a:pt x="10910" y="4917"/>
                  <a:pt x="10923" y="4973"/>
                  <a:pt x="10962" y="4973"/>
                </a:cubicBezTo>
                <a:cubicBezTo>
                  <a:pt x="11036" y="4971"/>
                  <a:pt x="11002" y="4886"/>
                  <a:pt x="10936" y="4894"/>
                </a:cubicBezTo>
                <a:close/>
                <a:moveTo>
                  <a:pt x="11280" y="5090"/>
                </a:moveTo>
                <a:cubicBezTo>
                  <a:pt x="11329" y="5074"/>
                  <a:pt x="11373" y="5043"/>
                  <a:pt x="11414" y="5012"/>
                </a:cubicBezTo>
                <a:cubicBezTo>
                  <a:pt x="11363" y="5032"/>
                  <a:pt x="11312" y="5027"/>
                  <a:pt x="11280" y="5090"/>
                </a:cubicBezTo>
                <a:close/>
                <a:moveTo>
                  <a:pt x="11334" y="4787"/>
                </a:moveTo>
                <a:cubicBezTo>
                  <a:pt x="11329" y="4812"/>
                  <a:pt x="11339" y="4813"/>
                  <a:pt x="11364" y="4790"/>
                </a:cubicBezTo>
                <a:cubicBezTo>
                  <a:pt x="11354" y="4789"/>
                  <a:pt x="11344" y="4788"/>
                  <a:pt x="11334" y="4787"/>
                </a:cubicBezTo>
                <a:close/>
                <a:moveTo>
                  <a:pt x="11387" y="4757"/>
                </a:moveTo>
                <a:cubicBezTo>
                  <a:pt x="11382" y="4765"/>
                  <a:pt x="11378" y="4773"/>
                  <a:pt x="11373" y="4781"/>
                </a:cubicBezTo>
                <a:cubicBezTo>
                  <a:pt x="11396" y="4789"/>
                  <a:pt x="11412" y="4778"/>
                  <a:pt x="11417" y="4754"/>
                </a:cubicBezTo>
                <a:cubicBezTo>
                  <a:pt x="11407" y="4755"/>
                  <a:pt x="11397" y="4756"/>
                  <a:pt x="11387" y="4757"/>
                </a:cubicBezTo>
                <a:close/>
                <a:moveTo>
                  <a:pt x="11586" y="4650"/>
                </a:moveTo>
                <a:cubicBezTo>
                  <a:pt x="11537" y="4653"/>
                  <a:pt x="11400" y="4817"/>
                  <a:pt x="11447" y="4861"/>
                </a:cubicBezTo>
                <a:cubicBezTo>
                  <a:pt x="11351" y="4817"/>
                  <a:pt x="11418" y="5058"/>
                  <a:pt x="11466" y="4947"/>
                </a:cubicBezTo>
                <a:cubicBezTo>
                  <a:pt x="11488" y="4897"/>
                  <a:pt x="11541" y="4873"/>
                  <a:pt x="11568" y="4826"/>
                </a:cubicBezTo>
                <a:cubicBezTo>
                  <a:pt x="11590" y="4787"/>
                  <a:pt x="11564" y="4699"/>
                  <a:pt x="11613" y="4683"/>
                </a:cubicBezTo>
                <a:cubicBezTo>
                  <a:pt x="11606" y="4671"/>
                  <a:pt x="11597" y="4660"/>
                  <a:pt x="11586" y="4650"/>
                </a:cubicBezTo>
                <a:close/>
                <a:moveTo>
                  <a:pt x="11619" y="4650"/>
                </a:moveTo>
                <a:cubicBezTo>
                  <a:pt x="11635" y="4677"/>
                  <a:pt x="11670" y="4670"/>
                  <a:pt x="11690" y="4692"/>
                </a:cubicBezTo>
                <a:cubicBezTo>
                  <a:pt x="11691" y="4651"/>
                  <a:pt x="11649" y="4648"/>
                  <a:pt x="11619" y="4650"/>
                </a:cubicBezTo>
                <a:close/>
                <a:moveTo>
                  <a:pt x="11960" y="4137"/>
                </a:moveTo>
                <a:cubicBezTo>
                  <a:pt x="11953" y="4127"/>
                  <a:pt x="11943" y="4124"/>
                  <a:pt x="11931" y="4128"/>
                </a:cubicBezTo>
                <a:cubicBezTo>
                  <a:pt x="11943" y="4149"/>
                  <a:pt x="11923" y="4216"/>
                  <a:pt x="11951" y="4224"/>
                </a:cubicBezTo>
                <a:cubicBezTo>
                  <a:pt x="11996" y="4238"/>
                  <a:pt x="11968" y="4152"/>
                  <a:pt x="11960" y="4137"/>
                </a:cubicBezTo>
                <a:close/>
                <a:moveTo>
                  <a:pt x="11984" y="4101"/>
                </a:moveTo>
                <a:cubicBezTo>
                  <a:pt x="11958" y="4096"/>
                  <a:pt x="11957" y="4106"/>
                  <a:pt x="11981" y="4131"/>
                </a:cubicBezTo>
                <a:cubicBezTo>
                  <a:pt x="11982" y="4121"/>
                  <a:pt x="11983" y="4111"/>
                  <a:pt x="11984" y="4101"/>
                </a:cubicBezTo>
                <a:close/>
                <a:moveTo>
                  <a:pt x="11984" y="4252"/>
                </a:moveTo>
                <a:cubicBezTo>
                  <a:pt x="12038" y="4213"/>
                  <a:pt x="12091" y="4072"/>
                  <a:pt x="12109" y="4009"/>
                </a:cubicBezTo>
                <a:cubicBezTo>
                  <a:pt x="12064" y="4025"/>
                  <a:pt x="12069" y="4069"/>
                  <a:pt x="12053" y="4105"/>
                </a:cubicBezTo>
                <a:cubicBezTo>
                  <a:pt x="12032" y="4157"/>
                  <a:pt x="12000" y="4197"/>
                  <a:pt x="11984" y="4252"/>
                </a:cubicBezTo>
                <a:close/>
                <a:moveTo>
                  <a:pt x="12385" y="4312"/>
                </a:moveTo>
                <a:cubicBezTo>
                  <a:pt x="12377" y="4348"/>
                  <a:pt x="12370" y="4398"/>
                  <a:pt x="12400" y="4428"/>
                </a:cubicBezTo>
                <a:cubicBezTo>
                  <a:pt x="12340" y="4424"/>
                  <a:pt x="12320" y="4603"/>
                  <a:pt x="12419" y="4556"/>
                </a:cubicBezTo>
                <a:cubicBezTo>
                  <a:pt x="12547" y="4495"/>
                  <a:pt x="12464" y="4371"/>
                  <a:pt x="12385" y="4312"/>
                </a:cubicBezTo>
                <a:close/>
                <a:moveTo>
                  <a:pt x="12560" y="4463"/>
                </a:moveTo>
                <a:cubicBezTo>
                  <a:pt x="12539" y="4477"/>
                  <a:pt x="12536" y="4504"/>
                  <a:pt x="12545" y="4526"/>
                </a:cubicBezTo>
                <a:cubicBezTo>
                  <a:pt x="12561" y="4507"/>
                  <a:pt x="12566" y="4487"/>
                  <a:pt x="12560" y="4463"/>
                </a:cubicBezTo>
                <a:close/>
                <a:moveTo>
                  <a:pt x="12560" y="4413"/>
                </a:moveTo>
                <a:cubicBezTo>
                  <a:pt x="12533" y="4429"/>
                  <a:pt x="12537" y="4439"/>
                  <a:pt x="12572" y="4443"/>
                </a:cubicBezTo>
                <a:cubicBezTo>
                  <a:pt x="12568" y="4433"/>
                  <a:pt x="12564" y="4423"/>
                  <a:pt x="12560" y="4413"/>
                </a:cubicBezTo>
                <a:close/>
                <a:moveTo>
                  <a:pt x="12601" y="4419"/>
                </a:moveTo>
                <a:cubicBezTo>
                  <a:pt x="12637" y="4311"/>
                  <a:pt x="12576" y="4384"/>
                  <a:pt x="12601" y="4419"/>
                </a:cubicBezTo>
                <a:close/>
                <a:moveTo>
                  <a:pt x="2412" y="4069"/>
                </a:moveTo>
                <a:cubicBezTo>
                  <a:pt x="2421" y="4028"/>
                  <a:pt x="2363" y="3982"/>
                  <a:pt x="2332" y="4021"/>
                </a:cubicBezTo>
                <a:cubicBezTo>
                  <a:pt x="2361" y="4035"/>
                  <a:pt x="2373" y="4084"/>
                  <a:pt x="2412" y="4069"/>
                </a:cubicBezTo>
                <a:close/>
                <a:moveTo>
                  <a:pt x="174" y="43"/>
                </a:moveTo>
                <a:cubicBezTo>
                  <a:pt x="219" y="57"/>
                  <a:pt x="196" y="0"/>
                  <a:pt x="153" y="13"/>
                </a:cubicBezTo>
                <a:cubicBezTo>
                  <a:pt x="160" y="23"/>
                  <a:pt x="167" y="33"/>
                  <a:pt x="174" y="43"/>
                </a:cubicBezTo>
                <a:close/>
                <a:moveTo>
                  <a:pt x="878" y="236"/>
                </a:moveTo>
                <a:cubicBezTo>
                  <a:pt x="751" y="310"/>
                  <a:pt x="777" y="229"/>
                  <a:pt x="710" y="227"/>
                </a:cubicBezTo>
                <a:cubicBezTo>
                  <a:pt x="635" y="225"/>
                  <a:pt x="500" y="309"/>
                  <a:pt x="377" y="167"/>
                </a:cubicBezTo>
                <a:cubicBezTo>
                  <a:pt x="342" y="127"/>
                  <a:pt x="246" y="72"/>
                  <a:pt x="194" y="109"/>
                </a:cubicBezTo>
                <a:cubicBezTo>
                  <a:pt x="0" y="244"/>
                  <a:pt x="470" y="625"/>
                  <a:pt x="544" y="724"/>
                </a:cubicBezTo>
                <a:cubicBezTo>
                  <a:pt x="573" y="762"/>
                  <a:pt x="611" y="764"/>
                  <a:pt x="655" y="772"/>
                </a:cubicBezTo>
                <a:cubicBezTo>
                  <a:pt x="762" y="791"/>
                  <a:pt x="810" y="1039"/>
                  <a:pt x="901" y="1078"/>
                </a:cubicBezTo>
                <a:cubicBezTo>
                  <a:pt x="976" y="1109"/>
                  <a:pt x="947" y="1182"/>
                  <a:pt x="968" y="1250"/>
                </a:cubicBezTo>
                <a:cubicBezTo>
                  <a:pt x="987" y="1313"/>
                  <a:pt x="1052" y="1297"/>
                  <a:pt x="1101" y="1331"/>
                </a:cubicBezTo>
                <a:cubicBezTo>
                  <a:pt x="1415" y="1548"/>
                  <a:pt x="1294" y="1507"/>
                  <a:pt x="1316" y="1589"/>
                </a:cubicBezTo>
                <a:cubicBezTo>
                  <a:pt x="1333" y="1651"/>
                  <a:pt x="1360" y="1711"/>
                  <a:pt x="1377" y="1774"/>
                </a:cubicBezTo>
                <a:cubicBezTo>
                  <a:pt x="1394" y="1841"/>
                  <a:pt x="1442" y="1910"/>
                  <a:pt x="1437" y="1980"/>
                </a:cubicBezTo>
                <a:cubicBezTo>
                  <a:pt x="1432" y="2055"/>
                  <a:pt x="1490" y="2009"/>
                  <a:pt x="1518" y="2042"/>
                </a:cubicBezTo>
                <a:cubicBezTo>
                  <a:pt x="1564" y="2097"/>
                  <a:pt x="1632" y="2084"/>
                  <a:pt x="1644" y="2173"/>
                </a:cubicBezTo>
                <a:cubicBezTo>
                  <a:pt x="1661" y="2289"/>
                  <a:pt x="1813" y="2364"/>
                  <a:pt x="1839" y="2486"/>
                </a:cubicBezTo>
                <a:cubicBezTo>
                  <a:pt x="1843" y="2503"/>
                  <a:pt x="1814" y="2505"/>
                  <a:pt x="1828" y="2524"/>
                </a:cubicBezTo>
                <a:cubicBezTo>
                  <a:pt x="1847" y="2550"/>
                  <a:pt x="1863" y="2576"/>
                  <a:pt x="1877" y="2605"/>
                </a:cubicBezTo>
                <a:cubicBezTo>
                  <a:pt x="1909" y="2668"/>
                  <a:pt x="1976" y="2752"/>
                  <a:pt x="1979" y="2825"/>
                </a:cubicBezTo>
                <a:cubicBezTo>
                  <a:pt x="1981" y="2895"/>
                  <a:pt x="1979" y="2939"/>
                  <a:pt x="2022" y="3000"/>
                </a:cubicBezTo>
                <a:cubicBezTo>
                  <a:pt x="2055" y="3046"/>
                  <a:pt x="2105" y="3078"/>
                  <a:pt x="2132" y="3127"/>
                </a:cubicBezTo>
                <a:cubicBezTo>
                  <a:pt x="2164" y="3186"/>
                  <a:pt x="2181" y="3245"/>
                  <a:pt x="2233" y="3292"/>
                </a:cubicBezTo>
                <a:cubicBezTo>
                  <a:pt x="2284" y="3338"/>
                  <a:pt x="2356" y="3369"/>
                  <a:pt x="2387" y="3434"/>
                </a:cubicBezTo>
                <a:cubicBezTo>
                  <a:pt x="2418" y="3498"/>
                  <a:pt x="2413" y="3535"/>
                  <a:pt x="2472" y="3584"/>
                </a:cubicBezTo>
                <a:cubicBezTo>
                  <a:pt x="2575" y="3669"/>
                  <a:pt x="2684" y="3800"/>
                  <a:pt x="2800" y="3861"/>
                </a:cubicBezTo>
                <a:cubicBezTo>
                  <a:pt x="2911" y="3918"/>
                  <a:pt x="2861" y="3976"/>
                  <a:pt x="3008" y="4097"/>
                </a:cubicBezTo>
                <a:cubicBezTo>
                  <a:pt x="3020" y="4108"/>
                  <a:pt x="3005" y="4120"/>
                  <a:pt x="3021" y="4131"/>
                </a:cubicBezTo>
                <a:cubicBezTo>
                  <a:pt x="3032" y="4139"/>
                  <a:pt x="3130" y="4268"/>
                  <a:pt x="3131" y="4200"/>
                </a:cubicBezTo>
                <a:cubicBezTo>
                  <a:pt x="3131" y="4160"/>
                  <a:pt x="3093" y="4129"/>
                  <a:pt x="3089" y="4090"/>
                </a:cubicBezTo>
                <a:cubicBezTo>
                  <a:pt x="3083" y="4035"/>
                  <a:pt x="3170" y="4106"/>
                  <a:pt x="3181" y="4115"/>
                </a:cubicBezTo>
                <a:cubicBezTo>
                  <a:pt x="3255" y="4181"/>
                  <a:pt x="3327" y="4181"/>
                  <a:pt x="3318" y="4057"/>
                </a:cubicBezTo>
                <a:cubicBezTo>
                  <a:pt x="3364" y="4097"/>
                  <a:pt x="3395" y="4178"/>
                  <a:pt x="3461" y="4190"/>
                </a:cubicBezTo>
                <a:cubicBezTo>
                  <a:pt x="3500" y="4198"/>
                  <a:pt x="3499" y="4079"/>
                  <a:pt x="3499" y="4059"/>
                </a:cubicBezTo>
                <a:cubicBezTo>
                  <a:pt x="3503" y="3982"/>
                  <a:pt x="3514" y="3905"/>
                  <a:pt x="3520" y="3828"/>
                </a:cubicBezTo>
                <a:cubicBezTo>
                  <a:pt x="3523" y="3787"/>
                  <a:pt x="3550" y="3729"/>
                  <a:pt x="3531" y="3689"/>
                </a:cubicBezTo>
                <a:cubicBezTo>
                  <a:pt x="3517" y="3659"/>
                  <a:pt x="3507" y="3642"/>
                  <a:pt x="3517" y="3609"/>
                </a:cubicBezTo>
                <a:cubicBezTo>
                  <a:pt x="3529" y="3569"/>
                  <a:pt x="3561" y="3516"/>
                  <a:pt x="3556" y="3473"/>
                </a:cubicBezTo>
                <a:cubicBezTo>
                  <a:pt x="3549" y="3415"/>
                  <a:pt x="3477" y="3462"/>
                  <a:pt x="3573" y="3297"/>
                </a:cubicBezTo>
                <a:cubicBezTo>
                  <a:pt x="3593" y="3262"/>
                  <a:pt x="3609" y="3248"/>
                  <a:pt x="3602" y="3205"/>
                </a:cubicBezTo>
                <a:cubicBezTo>
                  <a:pt x="3594" y="3164"/>
                  <a:pt x="3561" y="3181"/>
                  <a:pt x="3538" y="3157"/>
                </a:cubicBezTo>
                <a:cubicBezTo>
                  <a:pt x="3507" y="3124"/>
                  <a:pt x="3457" y="3016"/>
                  <a:pt x="3476" y="2973"/>
                </a:cubicBezTo>
                <a:cubicBezTo>
                  <a:pt x="3440" y="2967"/>
                  <a:pt x="3267" y="2922"/>
                  <a:pt x="3253" y="2958"/>
                </a:cubicBezTo>
                <a:cubicBezTo>
                  <a:pt x="3248" y="2948"/>
                  <a:pt x="3243" y="2937"/>
                  <a:pt x="3238" y="2926"/>
                </a:cubicBezTo>
                <a:cubicBezTo>
                  <a:pt x="3200" y="2973"/>
                  <a:pt x="3196" y="3039"/>
                  <a:pt x="3140" y="3071"/>
                </a:cubicBezTo>
                <a:cubicBezTo>
                  <a:pt x="3156" y="3047"/>
                  <a:pt x="3232" y="2965"/>
                  <a:pt x="3158" y="2964"/>
                </a:cubicBezTo>
                <a:cubicBezTo>
                  <a:pt x="3198" y="2948"/>
                  <a:pt x="3246" y="2913"/>
                  <a:pt x="3239" y="2864"/>
                </a:cubicBezTo>
                <a:cubicBezTo>
                  <a:pt x="3234" y="2826"/>
                  <a:pt x="3195" y="2839"/>
                  <a:pt x="3172" y="2825"/>
                </a:cubicBezTo>
                <a:cubicBezTo>
                  <a:pt x="3134" y="2802"/>
                  <a:pt x="3094" y="2562"/>
                  <a:pt x="3089" y="2519"/>
                </a:cubicBezTo>
                <a:cubicBezTo>
                  <a:pt x="3084" y="2475"/>
                  <a:pt x="2955" y="2471"/>
                  <a:pt x="2917" y="2480"/>
                </a:cubicBezTo>
                <a:cubicBezTo>
                  <a:pt x="2888" y="2486"/>
                  <a:pt x="2831" y="2428"/>
                  <a:pt x="2809" y="2410"/>
                </a:cubicBezTo>
                <a:cubicBezTo>
                  <a:pt x="2773" y="2379"/>
                  <a:pt x="2787" y="2316"/>
                  <a:pt x="2772" y="2273"/>
                </a:cubicBezTo>
                <a:cubicBezTo>
                  <a:pt x="2788" y="2292"/>
                  <a:pt x="2813" y="2296"/>
                  <a:pt x="2834" y="2281"/>
                </a:cubicBezTo>
                <a:cubicBezTo>
                  <a:pt x="2826" y="2247"/>
                  <a:pt x="2792" y="2242"/>
                  <a:pt x="2763" y="2240"/>
                </a:cubicBezTo>
                <a:cubicBezTo>
                  <a:pt x="2787" y="2238"/>
                  <a:pt x="2805" y="2221"/>
                  <a:pt x="2811" y="2198"/>
                </a:cubicBezTo>
                <a:cubicBezTo>
                  <a:pt x="2790" y="2197"/>
                  <a:pt x="2771" y="2199"/>
                  <a:pt x="2751" y="2204"/>
                </a:cubicBezTo>
                <a:cubicBezTo>
                  <a:pt x="2786" y="2194"/>
                  <a:pt x="2807" y="2163"/>
                  <a:pt x="2833" y="2140"/>
                </a:cubicBezTo>
                <a:cubicBezTo>
                  <a:pt x="2875" y="2101"/>
                  <a:pt x="3001" y="2157"/>
                  <a:pt x="2844" y="1981"/>
                </a:cubicBezTo>
                <a:cubicBezTo>
                  <a:pt x="2791" y="1921"/>
                  <a:pt x="2752" y="1926"/>
                  <a:pt x="2692" y="1970"/>
                </a:cubicBezTo>
                <a:cubicBezTo>
                  <a:pt x="2645" y="2003"/>
                  <a:pt x="2526" y="2087"/>
                  <a:pt x="2475" y="2020"/>
                </a:cubicBezTo>
                <a:cubicBezTo>
                  <a:pt x="2580" y="2080"/>
                  <a:pt x="2782" y="1894"/>
                  <a:pt x="2591" y="1851"/>
                </a:cubicBezTo>
                <a:cubicBezTo>
                  <a:pt x="2560" y="1844"/>
                  <a:pt x="2529" y="1857"/>
                  <a:pt x="2499" y="1845"/>
                </a:cubicBezTo>
                <a:cubicBezTo>
                  <a:pt x="2465" y="1831"/>
                  <a:pt x="2451" y="1793"/>
                  <a:pt x="2423" y="1771"/>
                </a:cubicBezTo>
                <a:cubicBezTo>
                  <a:pt x="2367" y="1726"/>
                  <a:pt x="2399" y="1635"/>
                  <a:pt x="2337" y="1587"/>
                </a:cubicBezTo>
                <a:cubicBezTo>
                  <a:pt x="2314" y="1570"/>
                  <a:pt x="2291" y="1543"/>
                  <a:pt x="2266" y="1528"/>
                </a:cubicBezTo>
                <a:cubicBezTo>
                  <a:pt x="2240" y="1513"/>
                  <a:pt x="2205" y="1526"/>
                  <a:pt x="2176" y="1511"/>
                </a:cubicBezTo>
                <a:cubicBezTo>
                  <a:pt x="2129" y="1487"/>
                  <a:pt x="2133" y="1414"/>
                  <a:pt x="2103" y="1374"/>
                </a:cubicBezTo>
                <a:cubicBezTo>
                  <a:pt x="2088" y="1354"/>
                  <a:pt x="1982" y="1251"/>
                  <a:pt x="1958" y="1312"/>
                </a:cubicBezTo>
                <a:cubicBezTo>
                  <a:pt x="1941" y="1358"/>
                  <a:pt x="1997" y="1417"/>
                  <a:pt x="2003" y="1462"/>
                </a:cubicBezTo>
                <a:cubicBezTo>
                  <a:pt x="1983" y="1442"/>
                  <a:pt x="1978" y="1416"/>
                  <a:pt x="1962" y="1394"/>
                </a:cubicBezTo>
                <a:cubicBezTo>
                  <a:pt x="1936" y="1357"/>
                  <a:pt x="1889" y="1352"/>
                  <a:pt x="1857" y="1322"/>
                </a:cubicBezTo>
                <a:cubicBezTo>
                  <a:pt x="1805" y="1273"/>
                  <a:pt x="1800" y="1195"/>
                  <a:pt x="1750" y="1144"/>
                </a:cubicBezTo>
                <a:cubicBezTo>
                  <a:pt x="1736" y="1163"/>
                  <a:pt x="1733" y="1184"/>
                  <a:pt x="1742" y="1207"/>
                </a:cubicBezTo>
                <a:cubicBezTo>
                  <a:pt x="1733" y="1192"/>
                  <a:pt x="1682" y="1091"/>
                  <a:pt x="1700" y="1171"/>
                </a:cubicBezTo>
                <a:cubicBezTo>
                  <a:pt x="1667" y="1133"/>
                  <a:pt x="1716" y="1085"/>
                  <a:pt x="1666" y="1052"/>
                </a:cubicBezTo>
                <a:cubicBezTo>
                  <a:pt x="1618" y="1021"/>
                  <a:pt x="1452" y="838"/>
                  <a:pt x="1386" y="810"/>
                </a:cubicBezTo>
                <a:cubicBezTo>
                  <a:pt x="1365" y="800"/>
                  <a:pt x="1342" y="796"/>
                  <a:pt x="1321" y="786"/>
                </a:cubicBezTo>
                <a:cubicBezTo>
                  <a:pt x="1284" y="769"/>
                  <a:pt x="1290" y="742"/>
                  <a:pt x="1266" y="717"/>
                </a:cubicBezTo>
                <a:cubicBezTo>
                  <a:pt x="1235" y="684"/>
                  <a:pt x="1179" y="682"/>
                  <a:pt x="1148" y="651"/>
                </a:cubicBezTo>
                <a:cubicBezTo>
                  <a:pt x="1108" y="613"/>
                  <a:pt x="1161" y="547"/>
                  <a:pt x="1119" y="512"/>
                </a:cubicBezTo>
                <a:cubicBezTo>
                  <a:pt x="1068" y="471"/>
                  <a:pt x="1058" y="470"/>
                  <a:pt x="1036" y="405"/>
                </a:cubicBezTo>
                <a:cubicBezTo>
                  <a:pt x="1017" y="349"/>
                  <a:pt x="922" y="275"/>
                  <a:pt x="878" y="236"/>
                </a:cubicBezTo>
                <a:close/>
                <a:moveTo>
                  <a:pt x="982" y="1889"/>
                </a:moveTo>
                <a:cubicBezTo>
                  <a:pt x="1043" y="1955"/>
                  <a:pt x="1065" y="1772"/>
                  <a:pt x="1037" y="1734"/>
                </a:cubicBezTo>
                <a:cubicBezTo>
                  <a:pt x="1005" y="1690"/>
                  <a:pt x="954" y="1608"/>
                  <a:pt x="903" y="1586"/>
                </a:cubicBezTo>
                <a:cubicBezTo>
                  <a:pt x="865" y="1569"/>
                  <a:pt x="843" y="1622"/>
                  <a:pt x="804" y="1598"/>
                </a:cubicBezTo>
                <a:cubicBezTo>
                  <a:pt x="810" y="1654"/>
                  <a:pt x="859" y="1695"/>
                  <a:pt x="883" y="1742"/>
                </a:cubicBezTo>
                <a:cubicBezTo>
                  <a:pt x="897" y="1772"/>
                  <a:pt x="931" y="1782"/>
                  <a:pt x="949" y="1809"/>
                </a:cubicBezTo>
                <a:cubicBezTo>
                  <a:pt x="964" y="1834"/>
                  <a:pt x="967" y="1864"/>
                  <a:pt x="982" y="1889"/>
                </a:cubicBezTo>
                <a:close/>
                <a:moveTo>
                  <a:pt x="866" y="1379"/>
                </a:moveTo>
                <a:cubicBezTo>
                  <a:pt x="865" y="1349"/>
                  <a:pt x="843" y="1300"/>
                  <a:pt x="806" y="1328"/>
                </a:cubicBezTo>
                <a:cubicBezTo>
                  <a:pt x="829" y="1342"/>
                  <a:pt x="849" y="1359"/>
                  <a:pt x="866" y="1379"/>
                </a:cubicBezTo>
                <a:close/>
                <a:moveTo>
                  <a:pt x="1237" y="2278"/>
                </a:moveTo>
                <a:cubicBezTo>
                  <a:pt x="1245" y="2252"/>
                  <a:pt x="1235" y="2226"/>
                  <a:pt x="1213" y="2210"/>
                </a:cubicBezTo>
                <a:cubicBezTo>
                  <a:pt x="1197" y="2232"/>
                  <a:pt x="1185" y="2266"/>
                  <a:pt x="1178" y="2293"/>
                </a:cubicBezTo>
                <a:cubicBezTo>
                  <a:pt x="1170" y="2329"/>
                  <a:pt x="1249" y="2330"/>
                  <a:pt x="1237" y="2278"/>
                </a:cubicBezTo>
                <a:close/>
                <a:moveTo>
                  <a:pt x="1183" y="2109"/>
                </a:moveTo>
                <a:cubicBezTo>
                  <a:pt x="1199" y="2153"/>
                  <a:pt x="1222" y="2194"/>
                  <a:pt x="1246" y="2234"/>
                </a:cubicBezTo>
                <a:cubicBezTo>
                  <a:pt x="1256" y="2201"/>
                  <a:pt x="1230" y="2104"/>
                  <a:pt x="1183" y="2109"/>
                </a:cubicBezTo>
                <a:close/>
                <a:moveTo>
                  <a:pt x="1258" y="1530"/>
                </a:moveTo>
                <a:cubicBezTo>
                  <a:pt x="1262" y="1507"/>
                  <a:pt x="1252" y="1507"/>
                  <a:pt x="1228" y="1530"/>
                </a:cubicBezTo>
                <a:cubicBezTo>
                  <a:pt x="1238" y="1530"/>
                  <a:pt x="1248" y="1530"/>
                  <a:pt x="1258" y="1530"/>
                </a:cubicBezTo>
                <a:close/>
                <a:moveTo>
                  <a:pt x="1335" y="2077"/>
                </a:moveTo>
                <a:cubicBezTo>
                  <a:pt x="1327" y="2037"/>
                  <a:pt x="1264" y="2044"/>
                  <a:pt x="1243" y="2065"/>
                </a:cubicBezTo>
                <a:cubicBezTo>
                  <a:pt x="1270" y="2083"/>
                  <a:pt x="1303" y="2085"/>
                  <a:pt x="1335" y="2077"/>
                </a:cubicBezTo>
                <a:close/>
                <a:moveTo>
                  <a:pt x="1427" y="2753"/>
                </a:moveTo>
                <a:cubicBezTo>
                  <a:pt x="1550" y="2736"/>
                  <a:pt x="1358" y="2496"/>
                  <a:pt x="1361" y="2439"/>
                </a:cubicBezTo>
                <a:cubicBezTo>
                  <a:pt x="1341" y="2450"/>
                  <a:pt x="1307" y="2444"/>
                  <a:pt x="1293" y="2464"/>
                </a:cubicBezTo>
                <a:cubicBezTo>
                  <a:pt x="1272" y="2493"/>
                  <a:pt x="1259" y="2549"/>
                  <a:pt x="1281" y="2580"/>
                </a:cubicBezTo>
                <a:cubicBezTo>
                  <a:pt x="1322" y="2639"/>
                  <a:pt x="1346" y="2736"/>
                  <a:pt x="1427" y="2753"/>
                </a:cubicBezTo>
                <a:close/>
                <a:moveTo>
                  <a:pt x="1655" y="2958"/>
                </a:moveTo>
                <a:cubicBezTo>
                  <a:pt x="1648" y="2926"/>
                  <a:pt x="1607" y="2814"/>
                  <a:pt x="1564" y="2844"/>
                </a:cubicBezTo>
                <a:cubicBezTo>
                  <a:pt x="1515" y="2877"/>
                  <a:pt x="1633" y="2945"/>
                  <a:pt x="1655" y="2958"/>
                </a:cubicBezTo>
                <a:close/>
                <a:moveTo>
                  <a:pt x="1697" y="3101"/>
                </a:moveTo>
                <a:cubicBezTo>
                  <a:pt x="1713" y="3160"/>
                  <a:pt x="1836" y="3082"/>
                  <a:pt x="1694" y="3000"/>
                </a:cubicBezTo>
                <a:cubicBezTo>
                  <a:pt x="1681" y="3034"/>
                  <a:pt x="1703" y="3066"/>
                  <a:pt x="1697" y="3101"/>
                </a:cubicBezTo>
                <a:close/>
                <a:moveTo>
                  <a:pt x="1836" y="3300"/>
                </a:moveTo>
                <a:cubicBezTo>
                  <a:pt x="1838" y="3277"/>
                  <a:pt x="1817" y="3260"/>
                  <a:pt x="1821" y="3238"/>
                </a:cubicBezTo>
                <a:cubicBezTo>
                  <a:pt x="1826" y="3209"/>
                  <a:pt x="1843" y="3215"/>
                  <a:pt x="1834" y="3187"/>
                </a:cubicBezTo>
                <a:cubicBezTo>
                  <a:pt x="1828" y="3166"/>
                  <a:pt x="1802" y="3101"/>
                  <a:pt x="1771" y="3113"/>
                </a:cubicBezTo>
                <a:cubicBezTo>
                  <a:pt x="1723" y="3131"/>
                  <a:pt x="1814" y="3281"/>
                  <a:pt x="1836" y="3300"/>
                </a:cubicBezTo>
                <a:close/>
                <a:moveTo>
                  <a:pt x="2264" y="1417"/>
                </a:moveTo>
                <a:cubicBezTo>
                  <a:pt x="2252" y="1359"/>
                  <a:pt x="2170" y="1340"/>
                  <a:pt x="2149" y="1404"/>
                </a:cubicBezTo>
                <a:cubicBezTo>
                  <a:pt x="2137" y="1439"/>
                  <a:pt x="2160" y="1490"/>
                  <a:pt x="2199" y="1497"/>
                </a:cubicBezTo>
                <a:cubicBezTo>
                  <a:pt x="2246" y="1507"/>
                  <a:pt x="2247" y="1445"/>
                  <a:pt x="2264" y="1417"/>
                </a:cubicBezTo>
                <a:close/>
                <a:moveTo>
                  <a:pt x="2484" y="1572"/>
                </a:moveTo>
                <a:cubicBezTo>
                  <a:pt x="2440" y="1553"/>
                  <a:pt x="2389" y="1556"/>
                  <a:pt x="2347" y="1530"/>
                </a:cubicBezTo>
                <a:cubicBezTo>
                  <a:pt x="2339" y="1574"/>
                  <a:pt x="2376" y="1593"/>
                  <a:pt x="2412" y="1600"/>
                </a:cubicBezTo>
                <a:cubicBezTo>
                  <a:pt x="2448" y="1606"/>
                  <a:pt x="2467" y="1639"/>
                  <a:pt x="2492" y="1661"/>
                </a:cubicBezTo>
                <a:cubicBezTo>
                  <a:pt x="2492" y="1631"/>
                  <a:pt x="2495" y="1600"/>
                  <a:pt x="2484" y="1572"/>
                </a:cubicBezTo>
                <a:close/>
                <a:moveTo>
                  <a:pt x="2490" y="1681"/>
                </a:moveTo>
                <a:cubicBezTo>
                  <a:pt x="2471" y="1651"/>
                  <a:pt x="2445" y="1616"/>
                  <a:pt x="2407" y="1610"/>
                </a:cubicBezTo>
                <a:cubicBezTo>
                  <a:pt x="2397" y="1664"/>
                  <a:pt x="2402" y="1761"/>
                  <a:pt x="2472" y="1773"/>
                </a:cubicBezTo>
                <a:cubicBezTo>
                  <a:pt x="2483" y="1744"/>
                  <a:pt x="2477" y="1711"/>
                  <a:pt x="2490" y="1681"/>
                </a:cubicBezTo>
                <a:close/>
                <a:moveTo>
                  <a:pt x="2671" y="1830"/>
                </a:moveTo>
                <a:cubicBezTo>
                  <a:pt x="2637" y="1766"/>
                  <a:pt x="2575" y="1759"/>
                  <a:pt x="2556" y="1746"/>
                </a:cubicBezTo>
                <a:cubicBezTo>
                  <a:pt x="2617" y="1721"/>
                  <a:pt x="2644" y="1826"/>
                  <a:pt x="2706" y="1806"/>
                </a:cubicBezTo>
                <a:cubicBezTo>
                  <a:pt x="2694" y="1755"/>
                  <a:pt x="2535" y="1658"/>
                  <a:pt x="2554" y="1745"/>
                </a:cubicBezTo>
                <a:cubicBezTo>
                  <a:pt x="2537" y="1733"/>
                  <a:pt x="2521" y="1712"/>
                  <a:pt x="2509" y="1709"/>
                </a:cubicBezTo>
                <a:cubicBezTo>
                  <a:pt x="2492" y="1706"/>
                  <a:pt x="2476" y="1805"/>
                  <a:pt x="2498" y="1819"/>
                </a:cubicBezTo>
                <a:cubicBezTo>
                  <a:pt x="2546" y="1851"/>
                  <a:pt x="2617" y="1818"/>
                  <a:pt x="2665" y="1860"/>
                </a:cubicBezTo>
                <a:cubicBezTo>
                  <a:pt x="2667" y="1850"/>
                  <a:pt x="2669" y="1840"/>
                  <a:pt x="2671" y="1830"/>
                </a:cubicBezTo>
                <a:close/>
                <a:moveTo>
                  <a:pt x="2748" y="1901"/>
                </a:moveTo>
                <a:cubicBezTo>
                  <a:pt x="2744" y="1880"/>
                  <a:pt x="2731" y="1868"/>
                  <a:pt x="2709" y="1865"/>
                </a:cubicBezTo>
                <a:cubicBezTo>
                  <a:pt x="2694" y="1888"/>
                  <a:pt x="2697" y="1908"/>
                  <a:pt x="2718" y="1925"/>
                </a:cubicBezTo>
                <a:cubicBezTo>
                  <a:pt x="2729" y="1918"/>
                  <a:pt x="2739" y="1910"/>
                  <a:pt x="2748" y="1901"/>
                </a:cubicBezTo>
                <a:close/>
                <a:moveTo>
                  <a:pt x="2789" y="1744"/>
                </a:moveTo>
                <a:cubicBezTo>
                  <a:pt x="2781" y="1732"/>
                  <a:pt x="2770" y="1723"/>
                  <a:pt x="2757" y="1717"/>
                </a:cubicBezTo>
                <a:cubicBezTo>
                  <a:pt x="2753" y="1742"/>
                  <a:pt x="2766" y="1752"/>
                  <a:pt x="2789" y="1744"/>
                </a:cubicBezTo>
                <a:close/>
                <a:moveTo>
                  <a:pt x="2813" y="1848"/>
                </a:moveTo>
                <a:cubicBezTo>
                  <a:pt x="2806" y="1824"/>
                  <a:pt x="2788" y="1809"/>
                  <a:pt x="2763" y="1818"/>
                </a:cubicBezTo>
                <a:cubicBezTo>
                  <a:pt x="2763" y="1843"/>
                  <a:pt x="2778" y="1864"/>
                  <a:pt x="2798" y="1877"/>
                </a:cubicBezTo>
                <a:cubicBezTo>
                  <a:pt x="2803" y="1868"/>
                  <a:pt x="2808" y="1858"/>
                  <a:pt x="2813" y="1848"/>
                </a:cubicBezTo>
                <a:close/>
                <a:moveTo>
                  <a:pt x="2882" y="2207"/>
                </a:moveTo>
                <a:cubicBezTo>
                  <a:pt x="2860" y="2192"/>
                  <a:pt x="2780" y="2201"/>
                  <a:pt x="2812" y="2239"/>
                </a:cubicBezTo>
                <a:cubicBezTo>
                  <a:pt x="2832" y="2263"/>
                  <a:pt x="2878" y="2230"/>
                  <a:pt x="2882" y="2207"/>
                </a:cubicBezTo>
                <a:close/>
                <a:moveTo>
                  <a:pt x="2950" y="1779"/>
                </a:moveTo>
                <a:cubicBezTo>
                  <a:pt x="2958" y="1748"/>
                  <a:pt x="2947" y="1742"/>
                  <a:pt x="2917" y="1762"/>
                </a:cubicBezTo>
                <a:cubicBezTo>
                  <a:pt x="2928" y="1767"/>
                  <a:pt x="2939" y="1773"/>
                  <a:pt x="2950" y="1779"/>
                </a:cubicBezTo>
                <a:close/>
                <a:moveTo>
                  <a:pt x="3015" y="1705"/>
                </a:moveTo>
                <a:cubicBezTo>
                  <a:pt x="2993" y="1656"/>
                  <a:pt x="2953" y="1712"/>
                  <a:pt x="2953" y="1741"/>
                </a:cubicBezTo>
                <a:cubicBezTo>
                  <a:pt x="2953" y="1777"/>
                  <a:pt x="3019" y="1739"/>
                  <a:pt x="3015" y="1705"/>
                </a:cubicBezTo>
                <a:close/>
                <a:moveTo>
                  <a:pt x="3024" y="1827"/>
                </a:moveTo>
                <a:cubicBezTo>
                  <a:pt x="3040" y="1797"/>
                  <a:pt x="3032" y="1788"/>
                  <a:pt x="3000" y="1797"/>
                </a:cubicBezTo>
                <a:cubicBezTo>
                  <a:pt x="3008" y="1807"/>
                  <a:pt x="3016" y="1817"/>
                  <a:pt x="3024" y="1827"/>
                </a:cubicBezTo>
                <a:close/>
                <a:moveTo>
                  <a:pt x="3178" y="1744"/>
                </a:moveTo>
                <a:cubicBezTo>
                  <a:pt x="3136" y="1640"/>
                  <a:pt x="3017" y="1738"/>
                  <a:pt x="3067" y="1756"/>
                </a:cubicBezTo>
                <a:cubicBezTo>
                  <a:pt x="3100" y="1768"/>
                  <a:pt x="3114" y="1736"/>
                  <a:pt x="3125" y="1791"/>
                </a:cubicBezTo>
                <a:cubicBezTo>
                  <a:pt x="3136" y="1846"/>
                  <a:pt x="3179" y="1767"/>
                  <a:pt x="3178" y="1744"/>
                </a:cubicBezTo>
                <a:close/>
                <a:moveTo>
                  <a:pt x="3057" y="1860"/>
                </a:moveTo>
                <a:cubicBezTo>
                  <a:pt x="3056" y="1848"/>
                  <a:pt x="3053" y="1837"/>
                  <a:pt x="3048" y="1827"/>
                </a:cubicBezTo>
                <a:cubicBezTo>
                  <a:pt x="3051" y="1838"/>
                  <a:pt x="3054" y="1849"/>
                  <a:pt x="3057" y="1860"/>
                </a:cubicBezTo>
                <a:close/>
                <a:moveTo>
                  <a:pt x="3122" y="2234"/>
                </a:moveTo>
                <a:cubicBezTo>
                  <a:pt x="3108" y="2245"/>
                  <a:pt x="3080" y="2251"/>
                  <a:pt x="3063" y="2256"/>
                </a:cubicBezTo>
                <a:cubicBezTo>
                  <a:pt x="3030" y="2267"/>
                  <a:pt x="3085" y="2332"/>
                  <a:pt x="3089" y="2350"/>
                </a:cubicBezTo>
                <a:cubicBezTo>
                  <a:pt x="3091" y="2320"/>
                  <a:pt x="3107" y="2311"/>
                  <a:pt x="3131" y="2329"/>
                </a:cubicBezTo>
                <a:cubicBezTo>
                  <a:pt x="3139" y="2293"/>
                  <a:pt x="3165" y="2259"/>
                  <a:pt x="3122" y="2234"/>
                </a:cubicBezTo>
                <a:close/>
                <a:moveTo>
                  <a:pt x="3104" y="2053"/>
                </a:moveTo>
                <a:cubicBezTo>
                  <a:pt x="3087" y="2071"/>
                  <a:pt x="3094" y="2082"/>
                  <a:pt x="3125" y="2085"/>
                </a:cubicBezTo>
                <a:cubicBezTo>
                  <a:pt x="3118" y="2074"/>
                  <a:pt x="3111" y="2064"/>
                  <a:pt x="3104" y="2053"/>
                </a:cubicBezTo>
                <a:close/>
                <a:moveTo>
                  <a:pt x="3134" y="2109"/>
                </a:moveTo>
                <a:cubicBezTo>
                  <a:pt x="3138" y="2130"/>
                  <a:pt x="3101" y="2208"/>
                  <a:pt x="3145" y="2203"/>
                </a:cubicBezTo>
                <a:cubicBezTo>
                  <a:pt x="3170" y="2199"/>
                  <a:pt x="3186" y="2186"/>
                  <a:pt x="3211" y="2198"/>
                </a:cubicBezTo>
                <a:cubicBezTo>
                  <a:pt x="3236" y="2211"/>
                  <a:pt x="3258" y="2232"/>
                  <a:pt x="3288" y="2216"/>
                </a:cubicBezTo>
                <a:cubicBezTo>
                  <a:pt x="3273" y="2191"/>
                  <a:pt x="3163" y="2106"/>
                  <a:pt x="3134" y="2109"/>
                </a:cubicBezTo>
                <a:close/>
                <a:moveTo>
                  <a:pt x="3163" y="1836"/>
                </a:moveTo>
                <a:cubicBezTo>
                  <a:pt x="3153" y="1835"/>
                  <a:pt x="3143" y="1837"/>
                  <a:pt x="3134" y="1842"/>
                </a:cubicBezTo>
                <a:cubicBezTo>
                  <a:pt x="3144" y="1840"/>
                  <a:pt x="3153" y="1838"/>
                  <a:pt x="3163" y="1836"/>
                </a:cubicBezTo>
                <a:close/>
                <a:moveTo>
                  <a:pt x="3146" y="2035"/>
                </a:moveTo>
                <a:cubicBezTo>
                  <a:pt x="3132" y="2064"/>
                  <a:pt x="3175" y="2087"/>
                  <a:pt x="3193" y="2097"/>
                </a:cubicBezTo>
                <a:cubicBezTo>
                  <a:pt x="3178" y="2076"/>
                  <a:pt x="3162" y="2055"/>
                  <a:pt x="3146" y="2035"/>
                </a:cubicBezTo>
                <a:close/>
                <a:moveTo>
                  <a:pt x="3392" y="2724"/>
                </a:moveTo>
                <a:cubicBezTo>
                  <a:pt x="3427" y="2771"/>
                  <a:pt x="3339" y="2793"/>
                  <a:pt x="3321" y="2825"/>
                </a:cubicBezTo>
                <a:cubicBezTo>
                  <a:pt x="3357" y="2854"/>
                  <a:pt x="3385" y="2878"/>
                  <a:pt x="3434" y="2860"/>
                </a:cubicBezTo>
                <a:cubicBezTo>
                  <a:pt x="3467" y="2848"/>
                  <a:pt x="3522" y="2876"/>
                  <a:pt x="3531" y="2910"/>
                </a:cubicBezTo>
                <a:cubicBezTo>
                  <a:pt x="3539" y="2940"/>
                  <a:pt x="3562" y="2976"/>
                  <a:pt x="3567" y="3002"/>
                </a:cubicBezTo>
                <a:cubicBezTo>
                  <a:pt x="3579" y="3063"/>
                  <a:pt x="3543" y="3088"/>
                  <a:pt x="3612" y="3126"/>
                </a:cubicBezTo>
                <a:cubicBezTo>
                  <a:pt x="3642" y="3142"/>
                  <a:pt x="3776" y="3246"/>
                  <a:pt x="3808" y="3216"/>
                </a:cubicBezTo>
                <a:cubicBezTo>
                  <a:pt x="3840" y="3187"/>
                  <a:pt x="3791" y="3174"/>
                  <a:pt x="3781" y="3150"/>
                </a:cubicBezTo>
                <a:cubicBezTo>
                  <a:pt x="3766" y="3111"/>
                  <a:pt x="3813" y="3043"/>
                  <a:pt x="3850" y="3035"/>
                </a:cubicBezTo>
                <a:cubicBezTo>
                  <a:pt x="3803" y="3007"/>
                  <a:pt x="3738" y="3021"/>
                  <a:pt x="3695" y="2985"/>
                </a:cubicBezTo>
                <a:cubicBezTo>
                  <a:pt x="3655" y="2952"/>
                  <a:pt x="3641" y="2870"/>
                  <a:pt x="3645" y="2822"/>
                </a:cubicBezTo>
                <a:cubicBezTo>
                  <a:pt x="3648" y="2793"/>
                  <a:pt x="3628" y="2700"/>
                  <a:pt x="3609" y="2676"/>
                </a:cubicBezTo>
                <a:cubicBezTo>
                  <a:pt x="3555" y="2609"/>
                  <a:pt x="3484" y="2686"/>
                  <a:pt x="3535" y="2747"/>
                </a:cubicBezTo>
                <a:cubicBezTo>
                  <a:pt x="3513" y="2750"/>
                  <a:pt x="3396" y="2589"/>
                  <a:pt x="3392" y="2724"/>
                </a:cubicBezTo>
                <a:close/>
                <a:moveTo>
                  <a:pt x="3847" y="3145"/>
                </a:moveTo>
                <a:cubicBezTo>
                  <a:pt x="3838" y="3148"/>
                  <a:pt x="3829" y="3151"/>
                  <a:pt x="3820" y="3154"/>
                </a:cubicBezTo>
                <a:cubicBezTo>
                  <a:pt x="3826" y="3179"/>
                  <a:pt x="3845" y="3189"/>
                  <a:pt x="3867" y="3175"/>
                </a:cubicBezTo>
                <a:cubicBezTo>
                  <a:pt x="3861" y="3164"/>
                  <a:pt x="3855" y="3154"/>
                  <a:pt x="3847" y="3145"/>
                </a:cubicBezTo>
                <a:close/>
                <a:moveTo>
                  <a:pt x="4054" y="3119"/>
                </a:moveTo>
                <a:cubicBezTo>
                  <a:pt x="4041" y="3124"/>
                  <a:pt x="4029" y="3131"/>
                  <a:pt x="4019" y="3142"/>
                </a:cubicBezTo>
                <a:cubicBezTo>
                  <a:pt x="4042" y="3153"/>
                  <a:pt x="4055" y="3144"/>
                  <a:pt x="4054" y="3119"/>
                </a:cubicBezTo>
                <a:close/>
                <a:moveTo>
                  <a:pt x="4128" y="3023"/>
                </a:moveTo>
                <a:cubicBezTo>
                  <a:pt x="4089" y="3063"/>
                  <a:pt x="4080" y="3132"/>
                  <a:pt x="4084" y="3185"/>
                </a:cubicBezTo>
                <a:cubicBezTo>
                  <a:pt x="4089" y="3241"/>
                  <a:pt x="4172" y="3270"/>
                  <a:pt x="4158" y="3211"/>
                </a:cubicBezTo>
                <a:cubicBezTo>
                  <a:pt x="4182" y="3212"/>
                  <a:pt x="4219" y="3280"/>
                  <a:pt x="4243" y="3256"/>
                </a:cubicBezTo>
                <a:cubicBezTo>
                  <a:pt x="4276" y="3223"/>
                  <a:pt x="4310" y="3157"/>
                  <a:pt x="4305" y="3109"/>
                </a:cubicBezTo>
                <a:cubicBezTo>
                  <a:pt x="4297" y="3039"/>
                  <a:pt x="4185" y="3012"/>
                  <a:pt x="4128" y="3023"/>
                </a:cubicBezTo>
                <a:close/>
                <a:moveTo>
                  <a:pt x="4224" y="737"/>
                </a:moveTo>
                <a:cubicBezTo>
                  <a:pt x="4249" y="742"/>
                  <a:pt x="4272" y="756"/>
                  <a:pt x="4289" y="776"/>
                </a:cubicBezTo>
                <a:cubicBezTo>
                  <a:pt x="4265" y="761"/>
                  <a:pt x="4249" y="773"/>
                  <a:pt x="4247" y="800"/>
                </a:cubicBezTo>
                <a:cubicBezTo>
                  <a:pt x="4321" y="810"/>
                  <a:pt x="4342" y="736"/>
                  <a:pt x="4313" y="681"/>
                </a:cubicBezTo>
                <a:cubicBezTo>
                  <a:pt x="4262" y="581"/>
                  <a:pt x="4199" y="660"/>
                  <a:pt x="4224" y="737"/>
                </a:cubicBezTo>
                <a:close/>
                <a:moveTo>
                  <a:pt x="4437" y="2724"/>
                </a:moveTo>
                <a:cubicBezTo>
                  <a:pt x="4450" y="2725"/>
                  <a:pt x="4462" y="2723"/>
                  <a:pt x="4473" y="2718"/>
                </a:cubicBezTo>
                <a:cubicBezTo>
                  <a:pt x="4460" y="2717"/>
                  <a:pt x="4449" y="2719"/>
                  <a:pt x="4437" y="2724"/>
                </a:cubicBezTo>
                <a:close/>
                <a:moveTo>
                  <a:pt x="4529" y="2670"/>
                </a:moveTo>
                <a:cubicBezTo>
                  <a:pt x="4512" y="2657"/>
                  <a:pt x="4496" y="2657"/>
                  <a:pt x="4479" y="2670"/>
                </a:cubicBezTo>
                <a:cubicBezTo>
                  <a:pt x="4486" y="2682"/>
                  <a:pt x="4495" y="2692"/>
                  <a:pt x="4505" y="2700"/>
                </a:cubicBezTo>
                <a:cubicBezTo>
                  <a:pt x="4515" y="2691"/>
                  <a:pt x="4522" y="2681"/>
                  <a:pt x="4529" y="2670"/>
                </a:cubicBezTo>
                <a:close/>
                <a:moveTo>
                  <a:pt x="4781" y="2480"/>
                </a:moveTo>
                <a:cubicBezTo>
                  <a:pt x="4735" y="2414"/>
                  <a:pt x="4640" y="2518"/>
                  <a:pt x="4698" y="2575"/>
                </a:cubicBezTo>
                <a:cubicBezTo>
                  <a:pt x="4726" y="2547"/>
                  <a:pt x="4800" y="2535"/>
                  <a:pt x="4781" y="2480"/>
                </a:cubicBezTo>
                <a:close/>
                <a:moveTo>
                  <a:pt x="6818" y="3282"/>
                </a:moveTo>
                <a:cubicBezTo>
                  <a:pt x="6711" y="3237"/>
                  <a:pt x="6745" y="3510"/>
                  <a:pt x="6768" y="3546"/>
                </a:cubicBezTo>
                <a:cubicBezTo>
                  <a:pt x="6796" y="3499"/>
                  <a:pt x="6827" y="3514"/>
                  <a:pt x="6822" y="3450"/>
                </a:cubicBezTo>
                <a:cubicBezTo>
                  <a:pt x="6819" y="3399"/>
                  <a:pt x="6799" y="3330"/>
                  <a:pt x="6818" y="3282"/>
                </a:cubicBezTo>
                <a:close/>
                <a:moveTo>
                  <a:pt x="6866" y="3326"/>
                </a:moveTo>
                <a:cubicBezTo>
                  <a:pt x="6832" y="3333"/>
                  <a:pt x="6835" y="3368"/>
                  <a:pt x="6857" y="3386"/>
                </a:cubicBezTo>
                <a:cubicBezTo>
                  <a:pt x="6861" y="3366"/>
                  <a:pt x="6865" y="3346"/>
                  <a:pt x="6866" y="3326"/>
                </a:cubicBezTo>
                <a:close/>
                <a:moveTo>
                  <a:pt x="7183" y="921"/>
                </a:moveTo>
                <a:cubicBezTo>
                  <a:pt x="7177" y="949"/>
                  <a:pt x="7187" y="952"/>
                  <a:pt x="7213" y="930"/>
                </a:cubicBezTo>
                <a:cubicBezTo>
                  <a:pt x="7203" y="927"/>
                  <a:pt x="7193" y="924"/>
                  <a:pt x="7183" y="921"/>
                </a:cubicBezTo>
                <a:close/>
                <a:moveTo>
                  <a:pt x="7219" y="886"/>
                </a:moveTo>
                <a:cubicBezTo>
                  <a:pt x="7206" y="914"/>
                  <a:pt x="7234" y="940"/>
                  <a:pt x="7258" y="948"/>
                </a:cubicBezTo>
                <a:cubicBezTo>
                  <a:pt x="7259" y="921"/>
                  <a:pt x="7260" y="876"/>
                  <a:pt x="7219" y="886"/>
                </a:cubicBezTo>
                <a:close/>
                <a:moveTo>
                  <a:pt x="7228" y="648"/>
                </a:moveTo>
                <a:cubicBezTo>
                  <a:pt x="7227" y="674"/>
                  <a:pt x="7244" y="691"/>
                  <a:pt x="7270" y="678"/>
                </a:cubicBezTo>
                <a:cubicBezTo>
                  <a:pt x="7266" y="654"/>
                  <a:pt x="7252" y="643"/>
                  <a:pt x="7228" y="648"/>
                </a:cubicBezTo>
                <a:close/>
                <a:moveTo>
                  <a:pt x="7240" y="2243"/>
                </a:moveTo>
                <a:cubicBezTo>
                  <a:pt x="7231" y="2251"/>
                  <a:pt x="7227" y="2262"/>
                  <a:pt x="7228" y="2275"/>
                </a:cubicBezTo>
                <a:cubicBezTo>
                  <a:pt x="7232" y="2264"/>
                  <a:pt x="7236" y="2254"/>
                  <a:pt x="7240" y="2243"/>
                </a:cubicBezTo>
                <a:close/>
                <a:moveTo>
                  <a:pt x="7290" y="835"/>
                </a:moveTo>
                <a:cubicBezTo>
                  <a:pt x="7292" y="857"/>
                  <a:pt x="7302" y="871"/>
                  <a:pt x="7323" y="877"/>
                </a:cubicBezTo>
                <a:cubicBezTo>
                  <a:pt x="7324" y="855"/>
                  <a:pt x="7311" y="841"/>
                  <a:pt x="7290" y="835"/>
                </a:cubicBezTo>
                <a:close/>
                <a:moveTo>
                  <a:pt x="4511" y="1800"/>
                </a:moveTo>
                <a:cubicBezTo>
                  <a:pt x="4550" y="1774"/>
                  <a:pt x="4524" y="1747"/>
                  <a:pt x="4532" y="1713"/>
                </a:cubicBezTo>
                <a:cubicBezTo>
                  <a:pt x="4543" y="1668"/>
                  <a:pt x="4608" y="1665"/>
                  <a:pt x="4615" y="1613"/>
                </a:cubicBezTo>
                <a:cubicBezTo>
                  <a:pt x="4602" y="1636"/>
                  <a:pt x="4585" y="1655"/>
                  <a:pt x="4565" y="1672"/>
                </a:cubicBezTo>
                <a:cubicBezTo>
                  <a:pt x="4528" y="1619"/>
                  <a:pt x="4574" y="1567"/>
                  <a:pt x="4608" y="1527"/>
                </a:cubicBezTo>
                <a:cubicBezTo>
                  <a:pt x="4630" y="1502"/>
                  <a:pt x="4637" y="1477"/>
                  <a:pt x="4648" y="1447"/>
                </a:cubicBezTo>
                <a:cubicBezTo>
                  <a:pt x="4663" y="1406"/>
                  <a:pt x="4715" y="1397"/>
                  <a:pt x="4743" y="1370"/>
                </a:cubicBezTo>
                <a:cubicBezTo>
                  <a:pt x="4739" y="1396"/>
                  <a:pt x="4710" y="1429"/>
                  <a:pt x="4720" y="1452"/>
                </a:cubicBezTo>
                <a:cubicBezTo>
                  <a:pt x="4723" y="1462"/>
                  <a:pt x="4735" y="1470"/>
                  <a:pt x="4745" y="1475"/>
                </a:cubicBezTo>
                <a:cubicBezTo>
                  <a:pt x="4758" y="1494"/>
                  <a:pt x="4765" y="1556"/>
                  <a:pt x="4784" y="1578"/>
                </a:cubicBezTo>
                <a:cubicBezTo>
                  <a:pt x="4822" y="1621"/>
                  <a:pt x="4870" y="1645"/>
                  <a:pt x="4908" y="1683"/>
                </a:cubicBezTo>
                <a:cubicBezTo>
                  <a:pt x="4925" y="1703"/>
                  <a:pt x="4945" y="1746"/>
                  <a:pt x="4960" y="1752"/>
                </a:cubicBezTo>
                <a:cubicBezTo>
                  <a:pt x="5006" y="1770"/>
                  <a:pt x="5036" y="1820"/>
                  <a:pt x="5100" y="1790"/>
                </a:cubicBezTo>
                <a:cubicBezTo>
                  <a:pt x="5151" y="1766"/>
                  <a:pt x="5195" y="1732"/>
                  <a:pt x="5256" y="1737"/>
                </a:cubicBezTo>
                <a:cubicBezTo>
                  <a:pt x="5318" y="1743"/>
                  <a:pt x="5388" y="1768"/>
                  <a:pt x="5445" y="1746"/>
                </a:cubicBezTo>
                <a:cubicBezTo>
                  <a:pt x="5448" y="1744"/>
                  <a:pt x="5523" y="1703"/>
                  <a:pt x="5526" y="1697"/>
                </a:cubicBezTo>
                <a:cubicBezTo>
                  <a:pt x="5557" y="1640"/>
                  <a:pt x="5538" y="1592"/>
                  <a:pt x="5628" y="1562"/>
                </a:cubicBezTo>
                <a:cubicBezTo>
                  <a:pt x="5663" y="1548"/>
                  <a:pt x="5781" y="1526"/>
                  <a:pt x="5804" y="1571"/>
                </a:cubicBezTo>
                <a:cubicBezTo>
                  <a:pt x="5826" y="1619"/>
                  <a:pt x="5955" y="1667"/>
                  <a:pt x="6017" y="1658"/>
                </a:cubicBezTo>
                <a:cubicBezTo>
                  <a:pt x="6063" y="1652"/>
                  <a:pt x="6079" y="1613"/>
                  <a:pt x="6113" y="1596"/>
                </a:cubicBezTo>
                <a:cubicBezTo>
                  <a:pt x="6142" y="1586"/>
                  <a:pt x="6156" y="1604"/>
                  <a:pt x="6179" y="1601"/>
                </a:cubicBezTo>
                <a:cubicBezTo>
                  <a:pt x="6194" y="1599"/>
                  <a:pt x="6195" y="1597"/>
                  <a:pt x="6203" y="1594"/>
                </a:cubicBezTo>
                <a:cubicBezTo>
                  <a:pt x="6271" y="1545"/>
                  <a:pt x="6258" y="1590"/>
                  <a:pt x="6305" y="1593"/>
                </a:cubicBezTo>
                <a:cubicBezTo>
                  <a:pt x="6293" y="1535"/>
                  <a:pt x="6414" y="1411"/>
                  <a:pt x="6381" y="1374"/>
                </a:cubicBezTo>
                <a:cubicBezTo>
                  <a:pt x="6324" y="1310"/>
                  <a:pt x="6452" y="1229"/>
                  <a:pt x="6501" y="1213"/>
                </a:cubicBezTo>
                <a:cubicBezTo>
                  <a:pt x="6476" y="1183"/>
                  <a:pt x="6422" y="1053"/>
                  <a:pt x="6508" y="1041"/>
                </a:cubicBezTo>
                <a:cubicBezTo>
                  <a:pt x="6612" y="1027"/>
                  <a:pt x="6541" y="953"/>
                  <a:pt x="6594" y="900"/>
                </a:cubicBezTo>
                <a:cubicBezTo>
                  <a:pt x="6638" y="857"/>
                  <a:pt x="6551" y="763"/>
                  <a:pt x="6630" y="613"/>
                </a:cubicBezTo>
                <a:cubicBezTo>
                  <a:pt x="6644" y="587"/>
                  <a:pt x="6669" y="577"/>
                  <a:pt x="6677" y="545"/>
                </a:cubicBezTo>
                <a:cubicBezTo>
                  <a:pt x="6748" y="569"/>
                  <a:pt x="6730" y="581"/>
                  <a:pt x="6808" y="552"/>
                </a:cubicBezTo>
                <a:cubicBezTo>
                  <a:pt x="6837" y="546"/>
                  <a:pt x="6886" y="618"/>
                  <a:pt x="6890" y="539"/>
                </a:cubicBezTo>
                <a:cubicBezTo>
                  <a:pt x="6958" y="597"/>
                  <a:pt x="7030" y="547"/>
                  <a:pt x="7096" y="569"/>
                </a:cubicBezTo>
                <a:cubicBezTo>
                  <a:pt x="7126" y="579"/>
                  <a:pt x="7176" y="630"/>
                  <a:pt x="7219" y="624"/>
                </a:cubicBezTo>
                <a:cubicBezTo>
                  <a:pt x="7200" y="637"/>
                  <a:pt x="7182" y="643"/>
                  <a:pt x="7160" y="645"/>
                </a:cubicBezTo>
                <a:cubicBezTo>
                  <a:pt x="7171" y="655"/>
                  <a:pt x="7283" y="748"/>
                  <a:pt x="7207" y="711"/>
                </a:cubicBezTo>
                <a:cubicBezTo>
                  <a:pt x="7222" y="721"/>
                  <a:pt x="7262" y="729"/>
                  <a:pt x="7270" y="747"/>
                </a:cubicBezTo>
                <a:cubicBezTo>
                  <a:pt x="7278" y="765"/>
                  <a:pt x="7277" y="783"/>
                  <a:pt x="7299" y="791"/>
                </a:cubicBezTo>
                <a:cubicBezTo>
                  <a:pt x="7263" y="836"/>
                  <a:pt x="7205" y="808"/>
                  <a:pt x="7189" y="761"/>
                </a:cubicBezTo>
                <a:cubicBezTo>
                  <a:pt x="7197" y="781"/>
                  <a:pt x="7200" y="802"/>
                  <a:pt x="7198" y="823"/>
                </a:cubicBezTo>
                <a:cubicBezTo>
                  <a:pt x="7166" y="804"/>
                  <a:pt x="7110" y="806"/>
                  <a:pt x="7076" y="820"/>
                </a:cubicBezTo>
                <a:cubicBezTo>
                  <a:pt x="7092" y="826"/>
                  <a:pt x="7104" y="836"/>
                  <a:pt x="7116" y="846"/>
                </a:cubicBezTo>
                <a:lnTo>
                  <a:pt x="7118" y="832"/>
                </a:lnTo>
                <a:cubicBezTo>
                  <a:pt x="7150" y="837"/>
                  <a:pt x="7179" y="850"/>
                  <a:pt x="7207" y="865"/>
                </a:cubicBezTo>
                <a:cubicBezTo>
                  <a:pt x="7181" y="870"/>
                  <a:pt x="7155" y="866"/>
                  <a:pt x="7130" y="858"/>
                </a:cubicBezTo>
                <a:cubicBezTo>
                  <a:pt x="7147" y="872"/>
                  <a:pt x="7164" y="886"/>
                  <a:pt x="7187" y="892"/>
                </a:cubicBezTo>
                <a:cubicBezTo>
                  <a:pt x="7175" y="915"/>
                  <a:pt x="7170" y="967"/>
                  <a:pt x="7130" y="948"/>
                </a:cubicBezTo>
                <a:cubicBezTo>
                  <a:pt x="7159" y="986"/>
                  <a:pt x="7202" y="1002"/>
                  <a:pt x="7246" y="1016"/>
                </a:cubicBezTo>
                <a:cubicBezTo>
                  <a:pt x="7210" y="1058"/>
                  <a:pt x="7280" y="1062"/>
                  <a:pt x="7222" y="1070"/>
                </a:cubicBezTo>
                <a:cubicBezTo>
                  <a:pt x="7242" y="1071"/>
                  <a:pt x="7261" y="1076"/>
                  <a:pt x="7278" y="1085"/>
                </a:cubicBezTo>
                <a:cubicBezTo>
                  <a:pt x="7220" y="1101"/>
                  <a:pt x="7294" y="1134"/>
                  <a:pt x="7316" y="1162"/>
                </a:cubicBezTo>
                <a:cubicBezTo>
                  <a:pt x="7342" y="1193"/>
                  <a:pt x="7364" y="1228"/>
                  <a:pt x="7385" y="1263"/>
                </a:cubicBezTo>
                <a:cubicBezTo>
                  <a:pt x="7412" y="1306"/>
                  <a:pt x="7356" y="1392"/>
                  <a:pt x="7305" y="1390"/>
                </a:cubicBezTo>
                <a:cubicBezTo>
                  <a:pt x="7338" y="1402"/>
                  <a:pt x="7322" y="1435"/>
                  <a:pt x="7348" y="1457"/>
                </a:cubicBezTo>
                <a:cubicBezTo>
                  <a:pt x="7385" y="1488"/>
                  <a:pt x="7423" y="1520"/>
                  <a:pt x="7462" y="1549"/>
                </a:cubicBezTo>
                <a:cubicBezTo>
                  <a:pt x="7493" y="1573"/>
                  <a:pt x="7512" y="1613"/>
                  <a:pt x="7548" y="1626"/>
                </a:cubicBezTo>
                <a:cubicBezTo>
                  <a:pt x="7597" y="1644"/>
                  <a:pt x="7632" y="1694"/>
                  <a:pt x="7664" y="1732"/>
                </a:cubicBezTo>
                <a:cubicBezTo>
                  <a:pt x="7678" y="1748"/>
                  <a:pt x="7714" y="1735"/>
                  <a:pt x="7689" y="1774"/>
                </a:cubicBezTo>
                <a:cubicBezTo>
                  <a:pt x="7658" y="1823"/>
                  <a:pt x="7608" y="1799"/>
                  <a:pt x="7565" y="1820"/>
                </a:cubicBezTo>
                <a:cubicBezTo>
                  <a:pt x="7495" y="1856"/>
                  <a:pt x="7411" y="1758"/>
                  <a:pt x="7356" y="1735"/>
                </a:cubicBezTo>
                <a:cubicBezTo>
                  <a:pt x="7381" y="1773"/>
                  <a:pt x="7402" y="1820"/>
                  <a:pt x="7341" y="1824"/>
                </a:cubicBezTo>
                <a:cubicBezTo>
                  <a:pt x="7287" y="1827"/>
                  <a:pt x="7270" y="1910"/>
                  <a:pt x="7256" y="1951"/>
                </a:cubicBezTo>
                <a:cubicBezTo>
                  <a:pt x="7219" y="2060"/>
                  <a:pt x="7201" y="2185"/>
                  <a:pt x="7207" y="2299"/>
                </a:cubicBezTo>
                <a:cubicBezTo>
                  <a:pt x="7223" y="2281"/>
                  <a:pt x="7243" y="2271"/>
                  <a:pt x="7267" y="2269"/>
                </a:cubicBezTo>
                <a:cubicBezTo>
                  <a:pt x="7259" y="2294"/>
                  <a:pt x="7220" y="2323"/>
                  <a:pt x="7249" y="2335"/>
                </a:cubicBezTo>
                <a:cubicBezTo>
                  <a:pt x="7221" y="2352"/>
                  <a:pt x="7221" y="2377"/>
                  <a:pt x="7249" y="2394"/>
                </a:cubicBezTo>
                <a:cubicBezTo>
                  <a:pt x="7210" y="2405"/>
                  <a:pt x="7167" y="2451"/>
                  <a:pt x="7157" y="2397"/>
                </a:cubicBezTo>
                <a:cubicBezTo>
                  <a:pt x="7145" y="2473"/>
                  <a:pt x="7003" y="2635"/>
                  <a:pt x="6982" y="2480"/>
                </a:cubicBezTo>
                <a:cubicBezTo>
                  <a:pt x="6952" y="2534"/>
                  <a:pt x="7002" y="2577"/>
                  <a:pt x="6941" y="2619"/>
                </a:cubicBezTo>
                <a:cubicBezTo>
                  <a:pt x="6913" y="2639"/>
                  <a:pt x="6927" y="2669"/>
                  <a:pt x="6907" y="2694"/>
                </a:cubicBezTo>
                <a:cubicBezTo>
                  <a:pt x="6885" y="2722"/>
                  <a:pt x="6842" y="2721"/>
                  <a:pt x="6821" y="2753"/>
                </a:cubicBezTo>
                <a:cubicBezTo>
                  <a:pt x="6915" y="2718"/>
                  <a:pt x="6884" y="2848"/>
                  <a:pt x="6839" y="2881"/>
                </a:cubicBezTo>
                <a:cubicBezTo>
                  <a:pt x="6862" y="2904"/>
                  <a:pt x="6909" y="2872"/>
                  <a:pt x="6929" y="2896"/>
                </a:cubicBezTo>
                <a:cubicBezTo>
                  <a:pt x="6947" y="2918"/>
                  <a:pt x="6910" y="3007"/>
                  <a:pt x="6895" y="3027"/>
                </a:cubicBezTo>
                <a:cubicBezTo>
                  <a:pt x="6879" y="3007"/>
                  <a:pt x="6859" y="3002"/>
                  <a:pt x="6836" y="3012"/>
                </a:cubicBezTo>
                <a:cubicBezTo>
                  <a:pt x="6894" y="3062"/>
                  <a:pt x="6818" y="3224"/>
                  <a:pt x="6777" y="3142"/>
                </a:cubicBezTo>
                <a:cubicBezTo>
                  <a:pt x="6766" y="3178"/>
                  <a:pt x="6796" y="3209"/>
                  <a:pt x="6815" y="3234"/>
                </a:cubicBezTo>
                <a:cubicBezTo>
                  <a:pt x="6734" y="3249"/>
                  <a:pt x="6759" y="3373"/>
                  <a:pt x="6690" y="3401"/>
                </a:cubicBezTo>
                <a:cubicBezTo>
                  <a:pt x="6615" y="3432"/>
                  <a:pt x="6539" y="3482"/>
                  <a:pt x="6462" y="3516"/>
                </a:cubicBezTo>
                <a:cubicBezTo>
                  <a:pt x="6442" y="3525"/>
                  <a:pt x="6283" y="3633"/>
                  <a:pt x="6290" y="3572"/>
                </a:cubicBezTo>
                <a:cubicBezTo>
                  <a:pt x="6294" y="3535"/>
                  <a:pt x="6289" y="3495"/>
                  <a:pt x="6291" y="3457"/>
                </a:cubicBezTo>
                <a:cubicBezTo>
                  <a:pt x="6293" y="3404"/>
                  <a:pt x="6259" y="3359"/>
                  <a:pt x="6272" y="3305"/>
                </a:cubicBezTo>
                <a:cubicBezTo>
                  <a:pt x="6212" y="3364"/>
                  <a:pt x="6170" y="3342"/>
                  <a:pt x="6213" y="3261"/>
                </a:cubicBezTo>
                <a:cubicBezTo>
                  <a:pt x="6185" y="3307"/>
                  <a:pt x="6125" y="3337"/>
                  <a:pt x="6138" y="3255"/>
                </a:cubicBezTo>
                <a:cubicBezTo>
                  <a:pt x="6132" y="3298"/>
                  <a:pt x="6017" y="3399"/>
                  <a:pt x="5984" y="3332"/>
                </a:cubicBezTo>
                <a:cubicBezTo>
                  <a:pt x="5972" y="3309"/>
                  <a:pt x="6004" y="3291"/>
                  <a:pt x="5982" y="3267"/>
                </a:cubicBezTo>
                <a:cubicBezTo>
                  <a:pt x="5942" y="3222"/>
                  <a:pt x="5898" y="3303"/>
                  <a:pt x="5886" y="3243"/>
                </a:cubicBezTo>
                <a:cubicBezTo>
                  <a:pt x="5899" y="3312"/>
                  <a:pt x="5811" y="3189"/>
                  <a:pt x="5803" y="3160"/>
                </a:cubicBezTo>
                <a:cubicBezTo>
                  <a:pt x="5803" y="3222"/>
                  <a:pt x="5736" y="3291"/>
                  <a:pt x="5683" y="3318"/>
                </a:cubicBezTo>
                <a:cubicBezTo>
                  <a:pt x="5629" y="3346"/>
                  <a:pt x="5580" y="3267"/>
                  <a:pt x="5527" y="3306"/>
                </a:cubicBezTo>
                <a:cubicBezTo>
                  <a:pt x="5508" y="3319"/>
                  <a:pt x="5433" y="3427"/>
                  <a:pt x="5418" y="3357"/>
                </a:cubicBezTo>
                <a:cubicBezTo>
                  <a:pt x="5401" y="3272"/>
                  <a:pt x="5429" y="3196"/>
                  <a:pt x="5384" y="3112"/>
                </a:cubicBezTo>
                <a:cubicBezTo>
                  <a:pt x="5349" y="3204"/>
                  <a:pt x="5336" y="3161"/>
                  <a:pt x="5268" y="3160"/>
                </a:cubicBezTo>
                <a:cubicBezTo>
                  <a:pt x="5240" y="3159"/>
                  <a:pt x="5216" y="3184"/>
                  <a:pt x="5194" y="3198"/>
                </a:cubicBezTo>
                <a:cubicBezTo>
                  <a:pt x="5152" y="3224"/>
                  <a:pt x="5124" y="3200"/>
                  <a:pt x="5081" y="3193"/>
                </a:cubicBezTo>
                <a:cubicBezTo>
                  <a:pt x="5095" y="3178"/>
                  <a:pt x="5110" y="3164"/>
                  <a:pt x="5126" y="3151"/>
                </a:cubicBezTo>
                <a:cubicBezTo>
                  <a:pt x="5092" y="3156"/>
                  <a:pt x="5080" y="3201"/>
                  <a:pt x="5043" y="3196"/>
                </a:cubicBezTo>
                <a:cubicBezTo>
                  <a:pt x="5058" y="3105"/>
                  <a:pt x="4967" y="3155"/>
                  <a:pt x="4930" y="3184"/>
                </a:cubicBezTo>
                <a:cubicBezTo>
                  <a:pt x="4887" y="3130"/>
                  <a:pt x="4921" y="3040"/>
                  <a:pt x="4902" y="2978"/>
                </a:cubicBezTo>
                <a:cubicBezTo>
                  <a:pt x="4890" y="2935"/>
                  <a:pt x="4897" y="2891"/>
                  <a:pt x="4890" y="2848"/>
                </a:cubicBezTo>
                <a:cubicBezTo>
                  <a:pt x="4883" y="2811"/>
                  <a:pt x="4826" y="2782"/>
                  <a:pt x="4830" y="2750"/>
                </a:cubicBezTo>
                <a:cubicBezTo>
                  <a:pt x="4831" y="2740"/>
                  <a:pt x="4913" y="2659"/>
                  <a:pt x="4862" y="2583"/>
                </a:cubicBezTo>
                <a:cubicBezTo>
                  <a:pt x="4845" y="2558"/>
                  <a:pt x="4842" y="2531"/>
                  <a:pt x="4828" y="2507"/>
                </a:cubicBezTo>
                <a:cubicBezTo>
                  <a:pt x="4810" y="2477"/>
                  <a:pt x="4773" y="2467"/>
                  <a:pt x="4775" y="2427"/>
                </a:cubicBezTo>
                <a:cubicBezTo>
                  <a:pt x="4767" y="2437"/>
                  <a:pt x="4758" y="2447"/>
                  <a:pt x="4749" y="2456"/>
                </a:cubicBezTo>
                <a:cubicBezTo>
                  <a:pt x="4717" y="2395"/>
                  <a:pt x="4684" y="2451"/>
                  <a:pt x="4641" y="2425"/>
                </a:cubicBezTo>
                <a:cubicBezTo>
                  <a:pt x="4617" y="2411"/>
                  <a:pt x="4632" y="2384"/>
                  <a:pt x="4643" y="2367"/>
                </a:cubicBezTo>
                <a:cubicBezTo>
                  <a:pt x="4653" y="2350"/>
                  <a:pt x="4693" y="2369"/>
                  <a:pt x="4707" y="2370"/>
                </a:cubicBezTo>
                <a:cubicBezTo>
                  <a:pt x="4684" y="2357"/>
                  <a:pt x="4670" y="2326"/>
                  <a:pt x="4644" y="2319"/>
                </a:cubicBezTo>
                <a:cubicBezTo>
                  <a:pt x="4625" y="2314"/>
                  <a:pt x="4601" y="2318"/>
                  <a:pt x="4588" y="2299"/>
                </a:cubicBezTo>
                <a:cubicBezTo>
                  <a:pt x="4571" y="2272"/>
                  <a:pt x="4560" y="2162"/>
                  <a:pt x="4615" y="2195"/>
                </a:cubicBezTo>
                <a:cubicBezTo>
                  <a:pt x="4601" y="2157"/>
                  <a:pt x="4577" y="2111"/>
                  <a:pt x="4624" y="2106"/>
                </a:cubicBezTo>
                <a:cubicBezTo>
                  <a:pt x="4585" y="2054"/>
                  <a:pt x="4532" y="2008"/>
                  <a:pt x="4518" y="1942"/>
                </a:cubicBezTo>
                <a:cubicBezTo>
                  <a:pt x="4512" y="1914"/>
                  <a:pt x="4486" y="1824"/>
                  <a:pt x="4511" y="1800"/>
                </a:cubicBezTo>
                <a:close/>
                <a:moveTo>
                  <a:pt x="7252" y="625"/>
                </a:moveTo>
                <a:cubicBezTo>
                  <a:pt x="7287" y="620"/>
                  <a:pt x="7335" y="613"/>
                  <a:pt x="7326" y="666"/>
                </a:cubicBezTo>
                <a:cubicBezTo>
                  <a:pt x="7292" y="673"/>
                  <a:pt x="7274" y="643"/>
                  <a:pt x="7252" y="625"/>
                </a:cubicBezTo>
                <a:close/>
                <a:moveTo>
                  <a:pt x="12418" y="4262"/>
                </a:moveTo>
                <a:cubicBezTo>
                  <a:pt x="12420" y="4286"/>
                  <a:pt x="12429" y="4307"/>
                  <a:pt x="12447" y="4324"/>
                </a:cubicBezTo>
                <a:cubicBezTo>
                  <a:pt x="12439" y="4310"/>
                  <a:pt x="12453" y="4223"/>
                  <a:pt x="12460" y="4204"/>
                </a:cubicBezTo>
                <a:cubicBezTo>
                  <a:pt x="12476" y="4154"/>
                  <a:pt x="12423" y="4180"/>
                  <a:pt x="12438" y="4137"/>
                </a:cubicBezTo>
                <a:cubicBezTo>
                  <a:pt x="12479" y="4157"/>
                  <a:pt x="12505" y="4091"/>
                  <a:pt x="12522" y="4067"/>
                </a:cubicBezTo>
                <a:cubicBezTo>
                  <a:pt x="12551" y="4025"/>
                  <a:pt x="12589" y="4114"/>
                  <a:pt x="12589" y="4136"/>
                </a:cubicBezTo>
                <a:cubicBezTo>
                  <a:pt x="12587" y="4195"/>
                  <a:pt x="12583" y="4258"/>
                  <a:pt x="12580" y="4316"/>
                </a:cubicBezTo>
                <a:cubicBezTo>
                  <a:pt x="12575" y="4408"/>
                  <a:pt x="12506" y="4366"/>
                  <a:pt x="12459" y="4333"/>
                </a:cubicBezTo>
                <a:cubicBezTo>
                  <a:pt x="12520" y="4405"/>
                  <a:pt x="12302" y="4255"/>
                  <a:pt x="12418" y="4262"/>
                </a:cubicBezTo>
                <a:close/>
                <a:moveTo>
                  <a:pt x="12489" y="4354"/>
                </a:moveTo>
                <a:cubicBezTo>
                  <a:pt x="12501" y="4362"/>
                  <a:pt x="12540" y="4412"/>
                  <a:pt x="12514" y="4424"/>
                </a:cubicBezTo>
                <a:cubicBezTo>
                  <a:pt x="12473" y="4444"/>
                  <a:pt x="12445" y="4364"/>
                  <a:pt x="12489" y="4354"/>
                </a:cubicBezTo>
                <a:close/>
                <a:moveTo>
                  <a:pt x="11156" y="2830"/>
                </a:moveTo>
                <a:cubicBezTo>
                  <a:pt x="11260" y="2865"/>
                  <a:pt x="11234" y="2821"/>
                  <a:pt x="11277" y="2827"/>
                </a:cubicBezTo>
                <a:cubicBezTo>
                  <a:pt x="11253" y="2795"/>
                  <a:pt x="11303" y="2779"/>
                  <a:pt x="11278" y="2729"/>
                </a:cubicBezTo>
                <a:cubicBezTo>
                  <a:pt x="11250" y="2675"/>
                  <a:pt x="11132" y="2764"/>
                  <a:pt x="11085" y="2771"/>
                </a:cubicBezTo>
                <a:cubicBezTo>
                  <a:pt x="11092" y="2804"/>
                  <a:pt x="11122" y="2829"/>
                  <a:pt x="11156" y="283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4" name="꙱ India (Republic of India) (IN) (H)">
            <a:extLst>
              <a:ext uri="{FF2B5EF4-FFF2-40B4-BE49-F238E27FC236}">
                <a16:creationId xmlns:a16="http://schemas.microsoft.com/office/drawing/2014/main" id="{C014F6B6-A8B8-418B-AC16-A551C76F54CB}"/>
              </a:ext>
            </a:extLst>
          </p:cNvPr>
          <p:cNvSpPr>
            <a:spLocks noEditPoints="1"/>
          </p:cNvSpPr>
          <p:nvPr/>
        </p:nvSpPr>
        <p:spPr bwMode="auto">
          <a:xfrm>
            <a:off x="6120390" y="1338636"/>
            <a:ext cx="720619" cy="844904"/>
          </a:xfrm>
          <a:custGeom>
            <a:avLst/>
            <a:gdLst>
              <a:gd name="T0" fmla="*/ 338 w 8726"/>
              <a:gd name="T1" fmla="*/ 3992 h 10244"/>
              <a:gd name="T2" fmla="*/ 881 w 8726"/>
              <a:gd name="T3" fmla="*/ 3947 h 10244"/>
              <a:gd name="T4" fmla="*/ 504 w 8726"/>
              <a:gd name="T5" fmla="*/ 3209 h 10244"/>
              <a:gd name="T6" fmla="*/ 964 w 8726"/>
              <a:gd name="T7" fmla="*/ 2629 h 10244"/>
              <a:gd name="T8" fmla="*/ 1623 w 8726"/>
              <a:gd name="T9" fmla="*/ 1563 h 10244"/>
              <a:gd name="T10" fmla="*/ 1445 w 8726"/>
              <a:gd name="T11" fmla="*/ 962 h 10244"/>
              <a:gd name="T12" fmla="*/ 1158 w 8726"/>
              <a:gd name="T13" fmla="*/ 417 h 10244"/>
              <a:gd name="T14" fmla="*/ 2042 w 8726"/>
              <a:gd name="T15" fmla="*/ 152 h 10244"/>
              <a:gd name="T16" fmla="*/ 2634 w 8726"/>
              <a:gd name="T17" fmla="*/ 485 h 10244"/>
              <a:gd name="T18" fmla="*/ 2638 w 8726"/>
              <a:gd name="T19" fmla="*/ 1047 h 10244"/>
              <a:gd name="T20" fmla="*/ 3225 w 8726"/>
              <a:gd name="T21" fmla="*/ 1631 h 10244"/>
              <a:gd name="T22" fmla="*/ 3394 w 8726"/>
              <a:gd name="T23" fmla="*/ 2350 h 10244"/>
              <a:gd name="T24" fmla="*/ 4272 w 8726"/>
              <a:gd name="T25" fmla="*/ 2785 h 10244"/>
              <a:gd name="T26" fmla="*/ 5089 w 8726"/>
              <a:gd name="T27" fmla="*/ 3100 h 10244"/>
              <a:gd name="T28" fmla="*/ 5918 w 8726"/>
              <a:gd name="T29" fmla="*/ 3234 h 10244"/>
              <a:gd name="T30" fmla="*/ 6139 w 8726"/>
              <a:gd name="T31" fmla="*/ 2870 h 10244"/>
              <a:gd name="T32" fmla="*/ 6671 w 8726"/>
              <a:gd name="T33" fmla="*/ 3065 h 10244"/>
              <a:gd name="T34" fmla="*/ 6990 w 8726"/>
              <a:gd name="T35" fmla="*/ 2758 h 10244"/>
              <a:gd name="T36" fmla="*/ 7783 w 8726"/>
              <a:gd name="T37" fmla="*/ 2199 h 10244"/>
              <a:gd name="T38" fmla="*/ 8368 w 8726"/>
              <a:gd name="T39" fmla="*/ 2285 h 10244"/>
              <a:gd name="T40" fmla="*/ 8640 w 8726"/>
              <a:gd name="T41" fmla="*/ 2749 h 10244"/>
              <a:gd name="T42" fmla="*/ 8126 w 8726"/>
              <a:gd name="T43" fmla="*/ 3177 h 10244"/>
              <a:gd name="T44" fmla="*/ 7822 w 8726"/>
              <a:gd name="T45" fmla="*/ 4092 h 10244"/>
              <a:gd name="T46" fmla="*/ 7715 w 8726"/>
              <a:gd name="T47" fmla="*/ 4434 h 10244"/>
              <a:gd name="T48" fmla="*/ 7623 w 8726"/>
              <a:gd name="T49" fmla="*/ 4752 h 10244"/>
              <a:gd name="T50" fmla="*/ 7302 w 8726"/>
              <a:gd name="T51" fmla="*/ 4296 h 10244"/>
              <a:gd name="T52" fmla="*/ 7121 w 8726"/>
              <a:gd name="T53" fmla="*/ 4057 h 10244"/>
              <a:gd name="T54" fmla="*/ 6870 w 8726"/>
              <a:gd name="T55" fmla="*/ 3677 h 10244"/>
              <a:gd name="T56" fmla="*/ 6284 w 8726"/>
              <a:gd name="T57" fmla="*/ 3297 h 10244"/>
              <a:gd name="T58" fmla="*/ 6083 w 8726"/>
              <a:gd name="T59" fmla="*/ 3460 h 10244"/>
              <a:gd name="T60" fmla="*/ 6102 w 8726"/>
              <a:gd name="T61" fmla="*/ 3754 h 10244"/>
              <a:gd name="T62" fmla="*/ 6355 w 8726"/>
              <a:gd name="T63" fmla="*/ 4352 h 10244"/>
              <a:gd name="T64" fmla="*/ 6517 w 8726"/>
              <a:gd name="T65" fmla="*/ 4932 h 10244"/>
              <a:gd name="T66" fmla="*/ 6367 w 8726"/>
              <a:gd name="T67" fmla="*/ 4978 h 10244"/>
              <a:gd name="T68" fmla="*/ 6233 w 8726"/>
              <a:gd name="T69" fmla="*/ 4802 h 10244"/>
              <a:gd name="T70" fmla="*/ 5861 w 8726"/>
              <a:gd name="T71" fmla="*/ 5348 h 10244"/>
              <a:gd name="T72" fmla="*/ 5405 w 8726"/>
              <a:gd name="T73" fmla="*/ 5702 h 10244"/>
              <a:gd name="T74" fmla="*/ 4633 w 8726"/>
              <a:gd name="T75" fmla="*/ 6715 h 10244"/>
              <a:gd name="T76" fmla="*/ 4042 w 8726"/>
              <a:gd name="T77" fmla="*/ 7052 h 10244"/>
              <a:gd name="T78" fmla="*/ 4098 w 8726"/>
              <a:gd name="T79" fmla="*/ 8115 h 10244"/>
              <a:gd name="T80" fmla="*/ 3968 w 8726"/>
              <a:gd name="T81" fmla="*/ 8974 h 10244"/>
              <a:gd name="T82" fmla="*/ 3924 w 8726"/>
              <a:gd name="T83" fmla="*/ 9392 h 10244"/>
              <a:gd name="T84" fmla="*/ 2911 w 8726"/>
              <a:gd name="T85" fmla="*/ 9107 h 10244"/>
              <a:gd name="T86" fmla="*/ 2844 w 8726"/>
              <a:gd name="T87" fmla="*/ 8951 h 10244"/>
              <a:gd name="T88" fmla="*/ 2198 w 8726"/>
              <a:gd name="T89" fmla="*/ 7442 h 10244"/>
              <a:gd name="T90" fmla="*/ 1812 w 8726"/>
              <a:gd name="T91" fmla="*/ 6623 h 10244"/>
              <a:gd name="T92" fmla="*/ 1631 w 8726"/>
              <a:gd name="T93" fmla="*/ 5910 h 10244"/>
              <a:gd name="T94" fmla="*/ 1560 w 8726"/>
              <a:gd name="T95" fmla="*/ 5234 h 10244"/>
              <a:gd name="T96" fmla="*/ 1465 w 8726"/>
              <a:gd name="T97" fmla="*/ 4817 h 10244"/>
              <a:gd name="T98" fmla="*/ 1296 w 8726"/>
              <a:gd name="T99" fmla="*/ 4847 h 10244"/>
              <a:gd name="T100" fmla="*/ 343 w 8726"/>
              <a:gd name="T101" fmla="*/ 4776 h 10244"/>
              <a:gd name="T102" fmla="*/ 735 w 8726"/>
              <a:gd name="T103" fmla="*/ 4405 h 10244"/>
              <a:gd name="T104" fmla="*/ 8 w 8726"/>
              <a:gd name="T105" fmla="*/ 4238 h 10244"/>
              <a:gd name="T106" fmla="*/ 8484 w 8726"/>
              <a:gd name="T107" fmla="*/ 10093 h 10244"/>
              <a:gd name="T108" fmla="*/ 8362 w 8726"/>
              <a:gd name="T109" fmla="*/ 9728 h 10244"/>
              <a:gd name="T110" fmla="*/ 8086 w 8726"/>
              <a:gd name="T111" fmla="*/ 9392 h 10244"/>
              <a:gd name="T112" fmla="*/ 8027 w 8726"/>
              <a:gd name="T113" fmla="*/ 8056 h 10244"/>
              <a:gd name="T114" fmla="*/ 8091 w 8726"/>
              <a:gd name="T115" fmla="*/ 8183 h 10244"/>
              <a:gd name="T116" fmla="*/ 7979 w 8726"/>
              <a:gd name="T117" fmla="*/ 8769 h 10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726" h="10244">
                <a:moveTo>
                  <a:pt x="11" y="4176"/>
                </a:moveTo>
                <a:lnTo>
                  <a:pt x="11" y="4174"/>
                </a:lnTo>
                <a:lnTo>
                  <a:pt x="11" y="4176"/>
                </a:lnTo>
                <a:cubicBezTo>
                  <a:pt x="7" y="4106"/>
                  <a:pt x="84" y="4105"/>
                  <a:pt x="134" y="4105"/>
                </a:cubicBezTo>
                <a:cubicBezTo>
                  <a:pt x="194" y="4105"/>
                  <a:pt x="165" y="4013"/>
                  <a:pt x="162" y="3980"/>
                </a:cubicBezTo>
                <a:cubicBezTo>
                  <a:pt x="218" y="4007"/>
                  <a:pt x="287" y="3984"/>
                  <a:pt x="338" y="3992"/>
                </a:cubicBezTo>
                <a:cubicBezTo>
                  <a:pt x="413" y="4002"/>
                  <a:pt x="491" y="4059"/>
                  <a:pt x="561" y="4029"/>
                </a:cubicBezTo>
                <a:cubicBezTo>
                  <a:pt x="585" y="4019"/>
                  <a:pt x="574" y="3984"/>
                  <a:pt x="595" y="3979"/>
                </a:cubicBezTo>
                <a:cubicBezTo>
                  <a:pt x="654" y="3964"/>
                  <a:pt x="693" y="3921"/>
                  <a:pt x="719" y="3963"/>
                </a:cubicBezTo>
                <a:cubicBezTo>
                  <a:pt x="767" y="4044"/>
                  <a:pt x="828" y="3987"/>
                  <a:pt x="881" y="3947"/>
                </a:cubicBezTo>
                <a:lnTo>
                  <a:pt x="881" y="3947"/>
                </a:lnTo>
                <a:lnTo>
                  <a:pt x="881" y="3947"/>
                </a:lnTo>
                <a:cubicBezTo>
                  <a:pt x="844" y="3921"/>
                  <a:pt x="821" y="3881"/>
                  <a:pt x="843" y="3865"/>
                </a:cubicBezTo>
                <a:cubicBezTo>
                  <a:pt x="873" y="3841"/>
                  <a:pt x="857" y="3855"/>
                  <a:pt x="846" y="3814"/>
                </a:cubicBezTo>
                <a:cubicBezTo>
                  <a:pt x="808" y="3699"/>
                  <a:pt x="741" y="3654"/>
                  <a:pt x="719" y="3605"/>
                </a:cubicBezTo>
                <a:cubicBezTo>
                  <a:pt x="705" y="3570"/>
                  <a:pt x="720" y="3515"/>
                  <a:pt x="697" y="3493"/>
                </a:cubicBezTo>
                <a:cubicBezTo>
                  <a:pt x="668" y="3475"/>
                  <a:pt x="636" y="3491"/>
                  <a:pt x="606" y="3491"/>
                </a:cubicBezTo>
                <a:cubicBezTo>
                  <a:pt x="462" y="3489"/>
                  <a:pt x="545" y="3269"/>
                  <a:pt x="504" y="3209"/>
                </a:cubicBezTo>
                <a:cubicBezTo>
                  <a:pt x="457" y="3151"/>
                  <a:pt x="213" y="3175"/>
                  <a:pt x="291" y="2989"/>
                </a:cubicBezTo>
                <a:cubicBezTo>
                  <a:pt x="322" y="2910"/>
                  <a:pt x="377" y="2845"/>
                  <a:pt x="416" y="2762"/>
                </a:cubicBezTo>
                <a:cubicBezTo>
                  <a:pt x="436" y="2717"/>
                  <a:pt x="513" y="2607"/>
                  <a:pt x="564" y="2679"/>
                </a:cubicBezTo>
                <a:cubicBezTo>
                  <a:pt x="586" y="2710"/>
                  <a:pt x="606" y="2763"/>
                  <a:pt x="650" y="2768"/>
                </a:cubicBezTo>
                <a:cubicBezTo>
                  <a:pt x="701" y="2773"/>
                  <a:pt x="700" y="2728"/>
                  <a:pt x="847" y="2713"/>
                </a:cubicBezTo>
                <a:cubicBezTo>
                  <a:pt x="900" y="2708"/>
                  <a:pt x="936" y="2698"/>
                  <a:pt x="964" y="2629"/>
                </a:cubicBezTo>
                <a:cubicBezTo>
                  <a:pt x="984" y="2579"/>
                  <a:pt x="1044" y="2545"/>
                  <a:pt x="1049" y="2489"/>
                </a:cubicBezTo>
                <a:cubicBezTo>
                  <a:pt x="1065" y="2285"/>
                  <a:pt x="1236" y="2414"/>
                  <a:pt x="1294" y="2073"/>
                </a:cubicBezTo>
                <a:cubicBezTo>
                  <a:pt x="1299" y="2045"/>
                  <a:pt x="1301" y="1980"/>
                  <a:pt x="1336" y="1963"/>
                </a:cubicBezTo>
                <a:cubicBezTo>
                  <a:pt x="1368" y="1947"/>
                  <a:pt x="1517" y="1910"/>
                  <a:pt x="1437" y="1844"/>
                </a:cubicBezTo>
                <a:cubicBezTo>
                  <a:pt x="1393" y="1808"/>
                  <a:pt x="1485" y="1711"/>
                  <a:pt x="1525" y="1663"/>
                </a:cubicBezTo>
                <a:cubicBezTo>
                  <a:pt x="1557" y="1625"/>
                  <a:pt x="1615" y="1598"/>
                  <a:pt x="1623" y="1563"/>
                </a:cubicBezTo>
                <a:lnTo>
                  <a:pt x="1623" y="1563"/>
                </a:lnTo>
                <a:lnTo>
                  <a:pt x="1623" y="1563"/>
                </a:lnTo>
                <a:cubicBezTo>
                  <a:pt x="1539" y="1562"/>
                  <a:pt x="1605" y="1435"/>
                  <a:pt x="1557" y="1387"/>
                </a:cubicBezTo>
                <a:cubicBezTo>
                  <a:pt x="1491" y="1322"/>
                  <a:pt x="1565" y="1263"/>
                  <a:pt x="1630" y="1233"/>
                </a:cubicBezTo>
                <a:cubicBezTo>
                  <a:pt x="1849" y="1134"/>
                  <a:pt x="1720" y="1112"/>
                  <a:pt x="1580" y="1073"/>
                </a:cubicBezTo>
                <a:cubicBezTo>
                  <a:pt x="1488" y="1052"/>
                  <a:pt x="1561" y="986"/>
                  <a:pt x="1445" y="962"/>
                </a:cubicBezTo>
                <a:cubicBezTo>
                  <a:pt x="1369" y="951"/>
                  <a:pt x="1428" y="924"/>
                  <a:pt x="1380" y="888"/>
                </a:cubicBezTo>
                <a:cubicBezTo>
                  <a:pt x="1274" y="823"/>
                  <a:pt x="1266" y="829"/>
                  <a:pt x="1298" y="744"/>
                </a:cubicBezTo>
                <a:cubicBezTo>
                  <a:pt x="1329" y="650"/>
                  <a:pt x="1149" y="672"/>
                  <a:pt x="1279" y="566"/>
                </a:cubicBezTo>
                <a:cubicBezTo>
                  <a:pt x="1348" y="503"/>
                  <a:pt x="1231" y="518"/>
                  <a:pt x="1199" y="507"/>
                </a:cubicBezTo>
                <a:cubicBezTo>
                  <a:pt x="1157" y="494"/>
                  <a:pt x="1202" y="467"/>
                  <a:pt x="1194" y="443"/>
                </a:cubicBezTo>
                <a:cubicBezTo>
                  <a:pt x="1189" y="431"/>
                  <a:pt x="1174" y="427"/>
                  <a:pt x="1158" y="417"/>
                </a:cubicBezTo>
                <a:cubicBezTo>
                  <a:pt x="1087" y="380"/>
                  <a:pt x="1160" y="234"/>
                  <a:pt x="1310" y="262"/>
                </a:cubicBezTo>
                <a:cubicBezTo>
                  <a:pt x="1358" y="269"/>
                  <a:pt x="1413" y="292"/>
                  <a:pt x="1467" y="304"/>
                </a:cubicBezTo>
                <a:cubicBezTo>
                  <a:pt x="1573" y="326"/>
                  <a:pt x="1653" y="375"/>
                  <a:pt x="1743" y="313"/>
                </a:cubicBezTo>
                <a:cubicBezTo>
                  <a:pt x="1777" y="289"/>
                  <a:pt x="1956" y="268"/>
                  <a:pt x="1969" y="246"/>
                </a:cubicBezTo>
                <a:cubicBezTo>
                  <a:pt x="1979" y="230"/>
                  <a:pt x="2004" y="208"/>
                  <a:pt x="2009" y="205"/>
                </a:cubicBezTo>
                <a:cubicBezTo>
                  <a:pt x="2018" y="194"/>
                  <a:pt x="2045" y="170"/>
                  <a:pt x="2042" y="152"/>
                </a:cubicBezTo>
                <a:cubicBezTo>
                  <a:pt x="2040" y="148"/>
                  <a:pt x="2041" y="141"/>
                  <a:pt x="2042" y="137"/>
                </a:cubicBezTo>
                <a:cubicBezTo>
                  <a:pt x="2059" y="96"/>
                  <a:pt x="2188" y="32"/>
                  <a:pt x="2224" y="2"/>
                </a:cubicBezTo>
                <a:cubicBezTo>
                  <a:pt x="2236" y="0"/>
                  <a:pt x="2238" y="8"/>
                  <a:pt x="2250" y="17"/>
                </a:cubicBezTo>
                <a:cubicBezTo>
                  <a:pt x="2384" y="113"/>
                  <a:pt x="2353" y="224"/>
                  <a:pt x="2429" y="277"/>
                </a:cubicBezTo>
                <a:cubicBezTo>
                  <a:pt x="2501" y="329"/>
                  <a:pt x="2625" y="388"/>
                  <a:pt x="2690" y="435"/>
                </a:cubicBezTo>
                <a:cubicBezTo>
                  <a:pt x="2711" y="450"/>
                  <a:pt x="2635" y="475"/>
                  <a:pt x="2634" y="485"/>
                </a:cubicBezTo>
                <a:cubicBezTo>
                  <a:pt x="2633" y="509"/>
                  <a:pt x="2632" y="529"/>
                  <a:pt x="2647" y="586"/>
                </a:cubicBezTo>
                <a:cubicBezTo>
                  <a:pt x="2703" y="800"/>
                  <a:pt x="2875" y="812"/>
                  <a:pt x="2884" y="820"/>
                </a:cubicBezTo>
                <a:cubicBezTo>
                  <a:pt x="2899" y="838"/>
                  <a:pt x="2893" y="881"/>
                  <a:pt x="2910" y="904"/>
                </a:cubicBezTo>
                <a:cubicBezTo>
                  <a:pt x="2942" y="956"/>
                  <a:pt x="3009" y="1001"/>
                  <a:pt x="2887" y="1058"/>
                </a:cubicBezTo>
                <a:cubicBezTo>
                  <a:pt x="2862" y="1066"/>
                  <a:pt x="2838" y="1155"/>
                  <a:pt x="2771" y="1073"/>
                </a:cubicBezTo>
                <a:cubicBezTo>
                  <a:pt x="2732" y="1013"/>
                  <a:pt x="2699" y="1001"/>
                  <a:pt x="2638" y="1047"/>
                </a:cubicBezTo>
                <a:cubicBezTo>
                  <a:pt x="2659" y="1071"/>
                  <a:pt x="2667" y="1099"/>
                  <a:pt x="2676" y="1129"/>
                </a:cubicBezTo>
                <a:cubicBezTo>
                  <a:pt x="2685" y="1164"/>
                  <a:pt x="2704" y="1177"/>
                  <a:pt x="2738" y="1205"/>
                </a:cubicBezTo>
                <a:cubicBezTo>
                  <a:pt x="2806" y="1271"/>
                  <a:pt x="2755" y="1272"/>
                  <a:pt x="2815" y="1365"/>
                </a:cubicBezTo>
                <a:cubicBezTo>
                  <a:pt x="2832" y="1393"/>
                  <a:pt x="2810" y="1508"/>
                  <a:pt x="2871" y="1488"/>
                </a:cubicBezTo>
                <a:cubicBezTo>
                  <a:pt x="2922" y="1472"/>
                  <a:pt x="2926" y="1410"/>
                  <a:pt x="2993" y="1503"/>
                </a:cubicBezTo>
                <a:cubicBezTo>
                  <a:pt x="3129" y="1690"/>
                  <a:pt x="3148" y="1570"/>
                  <a:pt x="3225" y="1631"/>
                </a:cubicBezTo>
                <a:cubicBezTo>
                  <a:pt x="3306" y="1695"/>
                  <a:pt x="3329" y="1665"/>
                  <a:pt x="3319" y="1723"/>
                </a:cubicBezTo>
                <a:cubicBezTo>
                  <a:pt x="3311" y="1793"/>
                  <a:pt x="3476" y="1754"/>
                  <a:pt x="3595" y="1882"/>
                </a:cubicBezTo>
                <a:cubicBezTo>
                  <a:pt x="3527" y="1874"/>
                  <a:pt x="3507" y="2028"/>
                  <a:pt x="3450" y="2076"/>
                </a:cubicBezTo>
                <a:cubicBezTo>
                  <a:pt x="3440" y="2094"/>
                  <a:pt x="3429" y="2126"/>
                  <a:pt x="3422" y="2139"/>
                </a:cubicBezTo>
                <a:cubicBezTo>
                  <a:pt x="3399" y="2188"/>
                  <a:pt x="3442" y="2191"/>
                  <a:pt x="3435" y="2237"/>
                </a:cubicBezTo>
                <a:cubicBezTo>
                  <a:pt x="3427" y="2276"/>
                  <a:pt x="3385" y="2317"/>
                  <a:pt x="3394" y="2350"/>
                </a:cubicBezTo>
                <a:cubicBezTo>
                  <a:pt x="3429" y="2397"/>
                  <a:pt x="3548" y="2491"/>
                  <a:pt x="3546" y="2424"/>
                </a:cubicBezTo>
                <a:cubicBezTo>
                  <a:pt x="3596" y="2455"/>
                  <a:pt x="3668" y="2485"/>
                  <a:pt x="3711" y="2512"/>
                </a:cubicBezTo>
                <a:cubicBezTo>
                  <a:pt x="3780" y="2553"/>
                  <a:pt x="3789" y="2593"/>
                  <a:pt x="3862" y="2632"/>
                </a:cubicBezTo>
                <a:cubicBezTo>
                  <a:pt x="3879" y="2643"/>
                  <a:pt x="3993" y="2713"/>
                  <a:pt x="4018" y="2703"/>
                </a:cubicBezTo>
                <a:cubicBezTo>
                  <a:pt x="4076" y="2680"/>
                  <a:pt x="4116" y="2738"/>
                  <a:pt x="4166" y="2763"/>
                </a:cubicBezTo>
                <a:cubicBezTo>
                  <a:pt x="4187" y="2774"/>
                  <a:pt x="4260" y="2771"/>
                  <a:pt x="4272" y="2785"/>
                </a:cubicBezTo>
                <a:cubicBezTo>
                  <a:pt x="4311" y="2834"/>
                  <a:pt x="4317" y="2847"/>
                  <a:pt x="4387" y="2861"/>
                </a:cubicBezTo>
                <a:cubicBezTo>
                  <a:pt x="4423" y="2869"/>
                  <a:pt x="4460" y="2895"/>
                  <a:pt x="4496" y="2868"/>
                </a:cubicBezTo>
                <a:cubicBezTo>
                  <a:pt x="4545" y="2833"/>
                  <a:pt x="4586" y="2871"/>
                  <a:pt x="4639" y="2896"/>
                </a:cubicBezTo>
                <a:cubicBezTo>
                  <a:pt x="4604" y="2803"/>
                  <a:pt x="4837" y="2898"/>
                  <a:pt x="4853" y="2903"/>
                </a:cubicBezTo>
                <a:cubicBezTo>
                  <a:pt x="4918" y="2922"/>
                  <a:pt x="4896" y="3009"/>
                  <a:pt x="4955" y="3022"/>
                </a:cubicBezTo>
                <a:cubicBezTo>
                  <a:pt x="5007" y="3033"/>
                  <a:pt x="5060" y="3054"/>
                  <a:pt x="5089" y="3100"/>
                </a:cubicBezTo>
                <a:cubicBezTo>
                  <a:pt x="5114" y="3135"/>
                  <a:pt x="5171" y="3087"/>
                  <a:pt x="5201" y="3084"/>
                </a:cubicBezTo>
                <a:cubicBezTo>
                  <a:pt x="5275" y="3078"/>
                  <a:pt x="5240" y="3188"/>
                  <a:pt x="5334" y="3149"/>
                </a:cubicBezTo>
                <a:cubicBezTo>
                  <a:pt x="5363" y="3137"/>
                  <a:pt x="5488" y="3180"/>
                  <a:pt x="5515" y="3197"/>
                </a:cubicBezTo>
                <a:cubicBezTo>
                  <a:pt x="5586" y="3246"/>
                  <a:pt x="5631" y="3178"/>
                  <a:pt x="5666" y="3175"/>
                </a:cubicBezTo>
                <a:cubicBezTo>
                  <a:pt x="5672" y="3222"/>
                  <a:pt x="5727" y="3256"/>
                  <a:pt x="5783" y="3234"/>
                </a:cubicBezTo>
                <a:cubicBezTo>
                  <a:pt x="5801" y="3227"/>
                  <a:pt x="5895" y="3234"/>
                  <a:pt x="5918" y="3234"/>
                </a:cubicBezTo>
                <a:cubicBezTo>
                  <a:pt x="5967" y="3235"/>
                  <a:pt x="5979" y="3223"/>
                  <a:pt x="5986" y="3170"/>
                </a:cubicBezTo>
                <a:cubicBezTo>
                  <a:pt x="5998" y="3079"/>
                  <a:pt x="5952" y="3059"/>
                  <a:pt x="5917" y="2982"/>
                </a:cubicBezTo>
                <a:cubicBezTo>
                  <a:pt x="5896" y="2939"/>
                  <a:pt x="5914" y="2879"/>
                  <a:pt x="5918" y="2834"/>
                </a:cubicBezTo>
                <a:cubicBezTo>
                  <a:pt x="5923" y="2779"/>
                  <a:pt x="5910" y="2736"/>
                  <a:pt x="5907" y="2683"/>
                </a:cubicBezTo>
                <a:cubicBezTo>
                  <a:pt x="5962" y="2679"/>
                  <a:pt x="6025" y="2632"/>
                  <a:pt x="6080" y="2648"/>
                </a:cubicBezTo>
                <a:cubicBezTo>
                  <a:pt x="6188" y="2680"/>
                  <a:pt x="6093" y="2813"/>
                  <a:pt x="6139" y="2870"/>
                </a:cubicBezTo>
                <a:cubicBezTo>
                  <a:pt x="6149" y="2881"/>
                  <a:pt x="6174" y="2895"/>
                  <a:pt x="6178" y="2911"/>
                </a:cubicBezTo>
                <a:cubicBezTo>
                  <a:pt x="6184" y="2936"/>
                  <a:pt x="6131" y="2934"/>
                  <a:pt x="6160" y="2984"/>
                </a:cubicBezTo>
                <a:cubicBezTo>
                  <a:pt x="6207" y="3069"/>
                  <a:pt x="6271" y="3067"/>
                  <a:pt x="6354" y="3077"/>
                </a:cubicBezTo>
                <a:cubicBezTo>
                  <a:pt x="6409" y="3085"/>
                  <a:pt x="6444" y="3134"/>
                  <a:pt x="6499" y="3128"/>
                </a:cubicBezTo>
                <a:cubicBezTo>
                  <a:pt x="6522" y="3126"/>
                  <a:pt x="6554" y="3122"/>
                  <a:pt x="6574" y="3109"/>
                </a:cubicBezTo>
                <a:cubicBezTo>
                  <a:pt x="6595" y="3094"/>
                  <a:pt x="6641" y="3044"/>
                  <a:pt x="6671" y="3065"/>
                </a:cubicBezTo>
                <a:cubicBezTo>
                  <a:pt x="6747" y="3118"/>
                  <a:pt x="6840" y="3100"/>
                  <a:pt x="6927" y="3097"/>
                </a:cubicBezTo>
                <a:cubicBezTo>
                  <a:pt x="6953" y="3096"/>
                  <a:pt x="6993" y="3059"/>
                  <a:pt x="7007" y="3076"/>
                </a:cubicBezTo>
                <a:cubicBezTo>
                  <a:pt x="7030" y="3104"/>
                  <a:pt x="7110" y="3080"/>
                  <a:pt x="7143" y="3077"/>
                </a:cubicBezTo>
                <a:cubicBezTo>
                  <a:pt x="7224" y="3069"/>
                  <a:pt x="7130" y="3021"/>
                  <a:pt x="7141" y="2957"/>
                </a:cubicBezTo>
                <a:cubicBezTo>
                  <a:pt x="7166" y="2819"/>
                  <a:pt x="7018" y="2900"/>
                  <a:pt x="7002" y="2832"/>
                </a:cubicBezTo>
                <a:cubicBezTo>
                  <a:pt x="6995" y="2805"/>
                  <a:pt x="6986" y="2776"/>
                  <a:pt x="6990" y="2758"/>
                </a:cubicBezTo>
                <a:cubicBezTo>
                  <a:pt x="6995" y="2752"/>
                  <a:pt x="7004" y="2749"/>
                  <a:pt x="7023" y="2755"/>
                </a:cubicBezTo>
                <a:cubicBezTo>
                  <a:pt x="7080" y="2769"/>
                  <a:pt x="7116" y="2740"/>
                  <a:pt x="7161" y="2737"/>
                </a:cubicBezTo>
                <a:cubicBezTo>
                  <a:pt x="7214" y="2730"/>
                  <a:pt x="7266" y="2728"/>
                  <a:pt x="7280" y="2637"/>
                </a:cubicBezTo>
                <a:cubicBezTo>
                  <a:pt x="7286" y="2588"/>
                  <a:pt x="7401" y="2545"/>
                  <a:pt x="7406" y="2483"/>
                </a:cubicBezTo>
                <a:cubicBezTo>
                  <a:pt x="7415" y="2384"/>
                  <a:pt x="7536" y="2438"/>
                  <a:pt x="7593" y="2382"/>
                </a:cubicBezTo>
                <a:cubicBezTo>
                  <a:pt x="7663" y="2313"/>
                  <a:pt x="7669" y="2263"/>
                  <a:pt x="7783" y="2199"/>
                </a:cubicBezTo>
                <a:cubicBezTo>
                  <a:pt x="7801" y="2188"/>
                  <a:pt x="7889" y="2253"/>
                  <a:pt x="7907" y="2264"/>
                </a:cubicBezTo>
                <a:cubicBezTo>
                  <a:pt x="7852" y="2209"/>
                  <a:pt x="7987" y="2296"/>
                  <a:pt x="8029" y="2294"/>
                </a:cubicBezTo>
                <a:cubicBezTo>
                  <a:pt x="8095" y="2291"/>
                  <a:pt x="7988" y="2232"/>
                  <a:pt x="8205" y="2146"/>
                </a:cubicBezTo>
                <a:cubicBezTo>
                  <a:pt x="8213" y="2143"/>
                  <a:pt x="8305" y="2225"/>
                  <a:pt x="8316" y="2234"/>
                </a:cubicBezTo>
                <a:cubicBezTo>
                  <a:pt x="8246" y="2294"/>
                  <a:pt x="8254" y="2290"/>
                  <a:pt x="8276" y="2313"/>
                </a:cubicBezTo>
                <a:cubicBezTo>
                  <a:pt x="8301" y="2340"/>
                  <a:pt x="8356" y="2282"/>
                  <a:pt x="8368" y="2285"/>
                </a:cubicBezTo>
                <a:cubicBezTo>
                  <a:pt x="8355" y="2329"/>
                  <a:pt x="8435" y="2359"/>
                  <a:pt x="8421" y="2393"/>
                </a:cubicBezTo>
                <a:cubicBezTo>
                  <a:pt x="8400" y="2446"/>
                  <a:pt x="8376" y="2461"/>
                  <a:pt x="8365" y="2513"/>
                </a:cubicBezTo>
                <a:cubicBezTo>
                  <a:pt x="8357" y="2551"/>
                  <a:pt x="8424" y="2507"/>
                  <a:pt x="8437" y="2503"/>
                </a:cubicBezTo>
                <a:cubicBezTo>
                  <a:pt x="8493" y="2487"/>
                  <a:pt x="8550" y="2559"/>
                  <a:pt x="8606" y="2543"/>
                </a:cubicBezTo>
                <a:cubicBezTo>
                  <a:pt x="8652" y="2529"/>
                  <a:pt x="8680" y="2581"/>
                  <a:pt x="8685" y="2604"/>
                </a:cubicBezTo>
                <a:cubicBezTo>
                  <a:pt x="8685" y="2699"/>
                  <a:pt x="8726" y="2655"/>
                  <a:pt x="8640" y="2749"/>
                </a:cubicBezTo>
                <a:cubicBezTo>
                  <a:pt x="8527" y="2873"/>
                  <a:pt x="8689" y="2900"/>
                  <a:pt x="8706" y="2985"/>
                </a:cubicBezTo>
                <a:cubicBezTo>
                  <a:pt x="8653" y="3007"/>
                  <a:pt x="8622" y="2942"/>
                  <a:pt x="8593" y="2914"/>
                </a:cubicBezTo>
                <a:cubicBezTo>
                  <a:pt x="8571" y="2893"/>
                  <a:pt x="8541" y="2910"/>
                  <a:pt x="8517" y="2914"/>
                </a:cubicBezTo>
                <a:cubicBezTo>
                  <a:pt x="8465" y="2922"/>
                  <a:pt x="8389" y="2914"/>
                  <a:pt x="8359" y="2967"/>
                </a:cubicBezTo>
                <a:cubicBezTo>
                  <a:pt x="8284" y="3102"/>
                  <a:pt x="8230" y="3068"/>
                  <a:pt x="8225" y="3112"/>
                </a:cubicBezTo>
                <a:cubicBezTo>
                  <a:pt x="8221" y="3153"/>
                  <a:pt x="8160" y="3098"/>
                  <a:pt x="8126" y="3177"/>
                </a:cubicBezTo>
                <a:cubicBezTo>
                  <a:pt x="8110" y="3213"/>
                  <a:pt x="8122" y="3279"/>
                  <a:pt x="8140" y="3312"/>
                </a:cubicBezTo>
                <a:cubicBezTo>
                  <a:pt x="8173" y="3370"/>
                  <a:pt x="8153" y="3408"/>
                  <a:pt x="8138" y="3473"/>
                </a:cubicBezTo>
                <a:cubicBezTo>
                  <a:pt x="8126" y="3529"/>
                  <a:pt x="8007" y="3608"/>
                  <a:pt x="8063" y="3664"/>
                </a:cubicBezTo>
                <a:cubicBezTo>
                  <a:pt x="8168" y="3770"/>
                  <a:pt x="7982" y="4012"/>
                  <a:pt x="7982" y="4148"/>
                </a:cubicBezTo>
                <a:lnTo>
                  <a:pt x="7982" y="4149"/>
                </a:lnTo>
                <a:cubicBezTo>
                  <a:pt x="7956" y="4128"/>
                  <a:pt x="7855" y="4086"/>
                  <a:pt x="7822" y="4092"/>
                </a:cubicBezTo>
                <a:cubicBezTo>
                  <a:pt x="7788" y="4098"/>
                  <a:pt x="7790" y="4112"/>
                  <a:pt x="7762" y="4093"/>
                </a:cubicBezTo>
                <a:cubicBezTo>
                  <a:pt x="7751" y="4084"/>
                  <a:pt x="7738" y="4080"/>
                  <a:pt x="7724" y="4081"/>
                </a:cubicBezTo>
                <a:cubicBezTo>
                  <a:pt x="7755" y="4154"/>
                  <a:pt x="7803" y="4351"/>
                  <a:pt x="7767" y="4428"/>
                </a:cubicBezTo>
                <a:cubicBezTo>
                  <a:pt x="7758" y="4447"/>
                  <a:pt x="7743" y="4455"/>
                  <a:pt x="7715" y="4434"/>
                </a:cubicBezTo>
                <a:lnTo>
                  <a:pt x="7715" y="4435"/>
                </a:lnTo>
                <a:lnTo>
                  <a:pt x="7715" y="4434"/>
                </a:lnTo>
                <a:cubicBezTo>
                  <a:pt x="7725" y="4516"/>
                  <a:pt x="7719" y="4575"/>
                  <a:pt x="7751" y="4652"/>
                </a:cubicBezTo>
                <a:cubicBezTo>
                  <a:pt x="7763" y="4680"/>
                  <a:pt x="7789" y="4770"/>
                  <a:pt x="7727" y="4734"/>
                </a:cubicBezTo>
                <a:lnTo>
                  <a:pt x="7727" y="4734"/>
                </a:lnTo>
                <a:lnTo>
                  <a:pt x="7727" y="4734"/>
                </a:lnTo>
                <a:cubicBezTo>
                  <a:pt x="7728" y="4791"/>
                  <a:pt x="7723" y="4811"/>
                  <a:pt x="7707" y="4815"/>
                </a:cubicBezTo>
                <a:cubicBezTo>
                  <a:pt x="7679" y="4834"/>
                  <a:pt x="7644" y="4757"/>
                  <a:pt x="7623" y="4752"/>
                </a:cubicBezTo>
                <a:cubicBezTo>
                  <a:pt x="7631" y="4790"/>
                  <a:pt x="7594" y="4817"/>
                  <a:pt x="7596" y="4818"/>
                </a:cubicBezTo>
                <a:lnTo>
                  <a:pt x="7596" y="4819"/>
                </a:lnTo>
                <a:lnTo>
                  <a:pt x="7595" y="4820"/>
                </a:lnTo>
                <a:cubicBezTo>
                  <a:pt x="7546" y="4616"/>
                  <a:pt x="7484" y="4431"/>
                  <a:pt x="7419" y="4212"/>
                </a:cubicBezTo>
                <a:cubicBezTo>
                  <a:pt x="7409" y="4159"/>
                  <a:pt x="7346" y="4240"/>
                  <a:pt x="7313" y="4211"/>
                </a:cubicBezTo>
                <a:cubicBezTo>
                  <a:pt x="7331" y="4238"/>
                  <a:pt x="7318" y="4267"/>
                  <a:pt x="7302" y="4296"/>
                </a:cubicBezTo>
                <a:cubicBezTo>
                  <a:pt x="7285" y="4341"/>
                  <a:pt x="7304" y="4374"/>
                  <a:pt x="7306" y="4410"/>
                </a:cubicBezTo>
                <a:cubicBezTo>
                  <a:pt x="7308" y="4456"/>
                  <a:pt x="7284" y="4487"/>
                  <a:pt x="7238" y="4454"/>
                </a:cubicBezTo>
                <a:cubicBezTo>
                  <a:pt x="7204" y="4429"/>
                  <a:pt x="7193" y="4382"/>
                  <a:pt x="7165" y="4360"/>
                </a:cubicBezTo>
                <a:cubicBezTo>
                  <a:pt x="7169" y="4380"/>
                  <a:pt x="7168" y="4400"/>
                  <a:pt x="7163" y="4420"/>
                </a:cubicBezTo>
                <a:cubicBezTo>
                  <a:pt x="7136" y="4359"/>
                  <a:pt x="7093" y="4299"/>
                  <a:pt x="7080" y="4238"/>
                </a:cubicBezTo>
                <a:cubicBezTo>
                  <a:pt x="7066" y="4173"/>
                  <a:pt x="7138" y="4113"/>
                  <a:pt x="7121" y="4057"/>
                </a:cubicBezTo>
                <a:cubicBezTo>
                  <a:pt x="7152" y="4061"/>
                  <a:pt x="7207" y="4071"/>
                  <a:pt x="7201" y="4022"/>
                </a:cubicBezTo>
                <a:cubicBezTo>
                  <a:pt x="7221" y="4053"/>
                  <a:pt x="7250" y="4005"/>
                  <a:pt x="7278" y="4031"/>
                </a:cubicBezTo>
                <a:cubicBezTo>
                  <a:pt x="7287" y="3953"/>
                  <a:pt x="7398" y="3874"/>
                  <a:pt x="7349" y="3781"/>
                </a:cubicBezTo>
                <a:cubicBezTo>
                  <a:pt x="7409" y="3787"/>
                  <a:pt x="7418" y="3770"/>
                  <a:pt x="7397" y="3747"/>
                </a:cubicBezTo>
                <a:cubicBezTo>
                  <a:pt x="7321" y="3669"/>
                  <a:pt x="7194" y="3664"/>
                  <a:pt x="7072" y="3670"/>
                </a:cubicBezTo>
                <a:cubicBezTo>
                  <a:pt x="7002" y="3673"/>
                  <a:pt x="6940" y="3682"/>
                  <a:pt x="6870" y="3677"/>
                </a:cubicBezTo>
                <a:cubicBezTo>
                  <a:pt x="6770" y="3669"/>
                  <a:pt x="6563" y="3689"/>
                  <a:pt x="6576" y="3557"/>
                </a:cubicBezTo>
                <a:cubicBezTo>
                  <a:pt x="6581" y="3501"/>
                  <a:pt x="6554" y="3313"/>
                  <a:pt x="6465" y="3321"/>
                </a:cubicBezTo>
                <a:cubicBezTo>
                  <a:pt x="6479" y="3346"/>
                  <a:pt x="6472" y="3370"/>
                  <a:pt x="6462" y="3395"/>
                </a:cubicBezTo>
                <a:cubicBezTo>
                  <a:pt x="6421" y="3372"/>
                  <a:pt x="6359" y="3362"/>
                  <a:pt x="6330" y="3321"/>
                </a:cubicBezTo>
                <a:cubicBezTo>
                  <a:pt x="6305" y="3287"/>
                  <a:pt x="6297" y="3225"/>
                  <a:pt x="6242" y="3235"/>
                </a:cubicBezTo>
                <a:cubicBezTo>
                  <a:pt x="6261" y="3252"/>
                  <a:pt x="6275" y="3273"/>
                  <a:pt x="6284" y="3297"/>
                </a:cubicBezTo>
                <a:cubicBezTo>
                  <a:pt x="6258" y="3289"/>
                  <a:pt x="6227" y="3291"/>
                  <a:pt x="6188" y="3270"/>
                </a:cubicBezTo>
                <a:cubicBezTo>
                  <a:pt x="6170" y="3259"/>
                  <a:pt x="6166" y="3231"/>
                  <a:pt x="6149" y="3217"/>
                </a:cubicBezTo>
                <a:cubicBezTo>
                  <a:pt x="6125" y="3198"/>
                  <a:pt x="6092" y="3184"/>
                  <a:pt x="6067" y="3167"/>
                </a:cubicBezTo>
                <a:lnTo>
                  <a:pt x="6059" y="3206"/>
                </a:lnTo>
                <a:cubicBezTo>
                  <a:pt x="6073" y="3207"/>
                  <a:pt x="6112" y="3211"/>
                  <a:pt x="6123" y="3247"/>
                </a:cubicBezTo>
                <a:cubicBezTo>
                  <a:pt x="6030" y="3282"/>
                  <a:pt x="5969" y="3415"/>
                  <a:pt x="6083" y="3460"/>
                </a:cubicBezTo>
                <a:cubicBezTo>
                  <a:pt x="6128" y="3478"/>
                  <a:pt x="6145" y="3528"/>
                  <a:pt x="6184" y="3553"/>
                </a:cubicBezTo>
                <a:cubicBezTo>
                  <a:pt x="6212" y="3572"/>
                  <a:pt x="6266" y="3539"/>
                  <a:pt x="6270" y="3579"/>
                </a:cubicBezTo>
                <a:cubicBezTo>
                  <a:pt x="6302" y="3638"/>
                  <a:pt x="6359" y="3657"/>
                  <a:pt x="6319" y="3677"/>
                </a:cubicBezTo>
                <a:cubicBezTo>
                  <a:pt x="6294" y="3664"/>
                  <a:pt x="6252" y="3668"/>
                  <a:pt x="6224" y="3671"/>
                </a:cubicBezTo>
                <a:cubicBezTo>
                  <a:pt x="6187" y="3674"/>
                  <a:pt x="6178" y="3677"/>
                  <a:pt x="6174" y="3711"/>
                </a:cubicBezTo>
                <a:cubicBezTo>
                  <a:pt x="6170" y="3748"/>
                  <a:pt x="6134" y="3825"/>
                  <a:pt x="6102" y="3754"/>
                </a:cubicBezTo>
                <a:cubicBezTo>
                  <a:pt x="6098" y="3815"/>
                  <a:pt x="6029" y="3847"/>
                  <a:pt x="6115" y="3913"/>
                </a:cubicBezTo>
                <a:cubicBezTo>
                  <a:pt x="6162" y="3949"/>
                  <a:pt x="6230" y="3946"/>
                  <a:pt x="6270" y="3980"/>
                </a:cubicBezTo>
                <a:cubicBezTo>
                  <a:pt x="6345" y="4043"/>
                  <a:pt x="6309" y="4069"/>
                  <a:pt x="6319" y="4101"/>
                </a:cubicBezTo>
                <a:cubicBezTo>
                  <a:pt x="6329" y="4133"/>
                  <a:pt x="6239" y="4165"/>
                  <a:pt x="6293" y="4216"/>
                </a:cubicBezTo>
                <a:cubicBezTo>
                  <a:pt x="6340" y="4262"/>
                  <a:pt x="6339" y="4254"/>
                  <a:pt x="6352" y="4270"/>
                </a:cubicBezTo>
                <a:cubicBezTo>
                  <a:pt x="6365" y="4285"/>
                  <a:pt x="6346" y="4322"/>
                  <a:pt x="6355" y="4352"/>
                </a:cubicBezTo>
                <a:cubicBezTo>
                  <a:pt x="6358" y="4364"/>
                  <a:pt x="6398" y="4363"/>
                  <a:pt x="6403" y="4364"/>
                </a:cubicBezTo>
                <a:cubicBezTo>
                  <a:pt x="6435" y="4374"/>
                  <a:pt x="6417" y="4424"/>
                  <a:pt x="6420" y="4443"/>
                </a:cubicBezTo>
                <a:cubicBezTo>
                  <a:pt x="6424" y="4482"/>
                  <a:pt x="6435" y="4506"/>
                  <a:pt x="6441" y="4544"/>
                </a:cubicBezTo>
                <a:cubicBezTo>
                  <a:pt x="6456" y="4648"/>
                  <a:pt x="6542" y="4750"/>
                  <a:pt x="6498" y="4835"/>
                </a:cubicBezTo>
                <a:cubicBezTo>
                  <a:pt x="6486" y="4828"/>
                  <a:pt x="6474" y="4821"/>
                  <a:pt x="6462" y="4814"/>
                </a:cubicBezTo>
                <a:cubicBezTo>
                  <a:pt x="6471" y="4834"/>
                  <a:pt x="6541" y="4912"/>
                  <a:pt x="6517" y="4932"/>
                </a:cubicBezTo>
                <a:cubicBezTo>
                  <a:pt x="6491" y="4954"/>
                  <a:pt x="6457" y="4916"/>
                  <a:pt x="6456" y="4892"/>
                </a:cubicBezTo>
                <a:cubicBezTo>
                  <a:pt x="6450" y="4924"/>
                  <a:pt x="6426" y="4952"/>
                  <a:pt x="6405" y="4909"/>
                </a:cubicBezTo>
                <a:cubicBezTo>
                  <a:pt x="6384" y="4864"/>
                  <a:pt x="6410" y="4808"/>
                  <a:pt x="6408" y="4761"/>
                </a:cubicBezTo>
                <a:cubicBezTo>
                  <a:pt x="6380" y="4775"/>
                  <a:pt x="6411" y="4803"/>
                  <a:pt x="6379" y="4829"/>
                </a:cubicBezTo>
                <a:cubicBezTo>
                  <a:pt x="6386" y="4798"/>
                  <a:pt x="6366" y="4768"/>
                  <a:pt x="6382" y="4737"/>
                </a:cubicBezTo>
                <a:cubicBezTo>
                  <a:pt x="6325" y="4780"/>
                  <a:pt x="6376" y="4918"/>
                  <a:pt x="6367" y="4978"/>
                </a:cubicBezTo>
                <a:cubicBezTo>
                  <a:pt x="6354" y="4938"/>
                  <a:pt x="6369" y="4875"/>
                  <a:pt x="6331" y="4847"/>
                </a:cubicBezTo>
                <a:cubicBezTo>
                  <a:pt x="6332" y="4851"/>
                  <a:pt x="6341" y="4957"/>
                  <a:pt x="6323" y="4946"/>
                </a:cubicBezTo>
                <a:cubicBezTo>
                  <a:pt x="6318" y="4938"/>
                  <a:pt x="6313" y="4930"/>
                  <a:pt x="6308" y="4922"/>
                </a:cubicBezTo>
                <a:cubicBezTo>
                  <a:pt x="6274" y="4874"/>
                  <a:pt x="6304" y="4993"/>
                  <a:pt x="6275" y="4903"/>
                </a:cubicBezTo>
                <a:cubicBezTo>
                  <a:pt x="6288" y="4925"/>
                  <a:pt x="6289" y="4946"/>
                  <a:pt x="6278" y="4969"/>
                </a:cubicBezTo>
                <a:cubicBezTo>
                  <a:pt x="6237" y="4932"/>
                  <a:pt x="6238" y="4853"/>
                  <a:pt x="6233" y="4802"/>
                </a:cubicBezTo>
                <a:cubicBezTo>
                  <a:pt x="6226" y="4725"/>
                  <a:pt x="6165" y="4740"/>
                  <a:pt x="6141" y="4678"/>
                </a:cubicBezTo>
                <a:cubicBezTo>
                  <a:pt x="6151" y="4740"/>
                  <a:pt x="6250" y="4732"/>
                  <a:pt x="6205" y="4808"/>
                </a:cubicBezTo>
                <a:cubicBezTo>
                  <a:pt x="6151" y="4898"/>
                  <a:pt x="6101" y="4935"/>
                  <a:pt x="5999" y="4966"/>
                </a:cubicBezTo>
                <a:cubicBezTo>
                  <a:pt x="5944" y="4982"/>
                  <a:pt x="5870" y="5010"/>
                  <a:pt x="5858" y="5074"/>
                </a:cubicBezTo>
                <a:cubicBezTo>
                  <a:pt x="5850" y="5117"/>
                  <a:pt x="5891" y="5257"/>
                  <a:pt x="5924" y="5289"/>
                </a:cubicBezTo>
                <a:cubicBezTo>
                  <a:pt x="5904" y="5306"/>
                  <a:pt x="5871" y="5322"/>
                  <a:pt x="5861" y="5348"/>
                </a:cubicBezTo>
                <a:cubicBezTo>
                  <a:pt x="5846" y="5388"/>
                  <a:pt x="5885" y="5391"/>
                  <a:pt x="5837" y="5429"/>
                </a:cubicBezTo>
                <a:cubicBezTo>
                  <a:pt x="5780" y="5474"/>
                  <a:pt x="5759" y="5561"/>
                  <a:pt x="5690" y="5471"/>
                </a:cubicBezTo>
                <a:cubicBezTo>
                  <a:pt x="5700" y="5504"/>
                  <a:pt x="5739" y="5521"/>
                  <a:pt x="5767" y="5536"/>
                </a:cubicBezTo>
                <a:cubicBezTo>
                  <a:pt x="5681" y="5579"/>
                  <a:pt x="5588" y="5623"/>
                  <a:pt x="5491" y="5637"/>
                </a:cubicBezTo>
                <a:cubicBezTo>
                  <a:pt x="5522" y="5620"/>
                  <a:pt x="5530" y="5546"/>
                  <a:pt x="5482" y="5563"/>
                </a:cubicBezTo>
                <a:cubicBezTo>
                  <a:pt x="5432" y="5580"/>
                  <a:pt x="5388" y="5651"/>
                  <a:pt x="5405" y="5702"/>
                </a:cubicBezTo>
                <a:cubicBezTo>
                  <a:pt x="5411" y="5683"/>
                  <a:pt x="5457" y="5619"/>
                  <a:pt x="5473" y="5652"/>
                </a:cubicBezTo>
                <a:cubicBezTo>
                  <a:pt x="5443" y="5660"/>
                  <a:pt x="5397" y="5739"/>
                  <a:pt x="5368" y="5768"/>
                </a:cubicBezTo>
                <a:cubicBezTo>
                  <a:pt x="5246" y="5886"/>
                  <a:pt x="5209" y="6105"/>
                  <a:pt x="5039" y="6182"/>
                </a:cubicBezTo>
                <a:cubicBezTo>
                  <a:pt x="4966" y="6216"/>
                  <a:pt x="4958" y="6313"/>
                  <a:pt x="4885" y="6346"/>
                </a:cubicBezTo>
                <a:cubicBezTo>
                  <a:pt x="4933" y="6375"/>
                  <a:pt x="4701" y="6484"/>
                  <a:pt x="4675" y="6507"/>
                </a:cubicBezTo>
                <a:cubicBezTo>
                  <a:pt x="4535" y="6633"/>
                  <a:pt x="4661" y="6645"/>
                  <a:pt x="4633" y="6715"/>
                </a:cubicBezTo>
                <a:cubicBezTo>
                  <a:pt x="4588" y="6830"/>
                  <a:pt x="4453" y="6820"/>
                  <a:pt x="4354" y="6825"/>
                </a:cubicBezTo>
                <a:cubicBezTo>
                  <a:pt x="4314" y="6827"/>
                  <a:pt x="4309" y="6856"/>
                  <a:pt x="4300" y="6890"/>
                </a:cubicBezTo>
                <a:cubicBezTo>
                  <a:pt x="4290" y="6927"/>
                  <a:pt x="4250" y="6994"/>
                  <a:pt x="4253" y="7029"/>
                </a:cubicBezTo>
                <a:cubicBezTo>
                  <a:pt x="4221" y="7013"/>
                  <a:pt x="4221" y="6981"/>
                  <a:pt x="4209" y="6952"/>
                </a:cubicBezTo>
                <a:cubicBezTo>
                  <a:pt x="4222" y="6985"/>
                  <a:pt x="4201" y="7017"/>
                  <a:pt x="4191" y="7047"/>
                </a:cubicBezTo>
                <a:cubicBezTo>
                  <a:pt x="4213" y="6947"/>
                  <a:pt x="4067" y="7003"/>
                  <a:pt x="4042" y="7052"/>
                </a:cubicBezTo>
                <a:cubicBezTo>
                  <a:pt x="3898" y="7322"/>
                  <a:pt x="4031" y="7325"/>
                  <a:pt x="4034" y="7516"/>
                </a:cubicBezTo>
                <a:cubicBezTo>
                  <a:pt x="4035" y="7631"/>
                  <a:pt x="4058" y="7722"/>
                  <a:pt x="4090" y="7834"/>
                </a:cubicBezTo>
                <a:cubicBezTo>
                  <a:pt x="4080" y="7814"/>
                  <a:pt x="4034" y="7722"/>
                  <a:pt x="4039" y="7798"/>
                </a:cubicBezTo>
                <a:cubicBezTo>
                  <a:pt x="4013" y="7744"/>
                  <a:pt x="4013" y="7814"/>
                  <a:pt x="4034" y="7827"/>
                </a:cubicBezTo>
                <a:cubicBezTo>
                  <a:pt x="4059" y="7842"/>
                  <a:pt x="4085" y="7844"/>
                  <a:pt x="4102" y="7873"/>
                </a:cubicBezTo>
                <a:cubicBezTo>
                  <a:pt x="4135" y="7924"/>
                  <a:pt x="4107" y="8059"/>
                  <a:pt x="4098" y="8115"/>
                </a:cubicBezTo>
                <a:cubicBezTo>
                  <a:pt x="4084" y="8215"/>
                  <a:pt x="4025" y="8291"/>
                  <a:pt x="3995" y="8386"/>
                </a:cubicBezTo>
                <a:cubicBezTo>
                  <a:pt x="3972" y="8459"/>
                  <a:pt x="4006" y="8565"/>
                  <a:pt x="3953" y="8626"/>
                </a:cubicBezTo>
                <a:cubicBezTo>
                  <a:pt x="3962" y="8618"/>
                  <a:pt x="3972" y="8610"/>
                  <a:pt x="3983" y="8603"/>
                </a:cubicBezTo>
                <a:cubicBezTo>
                  <a:pt x="4016" y="8642"/>
                  <a:pt x="4016" y="8697"/>
                  <a:pt x="4016" y="8746"/>
                </a:cubicBezTo>
                <a:cubicBezTo>
                  <a:pt x="4015" y="8825"/>
                  <a:pt x="4033" y="8904"/>
                  <a:pt x="4030" y="8983"/>
                </a:cubicBezTo>
                <a:cubicBezTo>
                  <a:pt x="4010" y="8981"/>
                  <a:pt x="3989" y="8978"/>
                  <a:pt x="3968" y="8974"/>
                </a:cubicBezTo>
                <a:cubicBezTo>
                  <a:pt x="4048" y="9000"/>
                  <a:pt x="3966" y="8987"/>
                  <a:pt x="3952" y="8983"/>
                </a:cubicBezTo>
                <a:cubicBezTo>
                  <a:pt x="3922" y="8975"/>
                  <a:pt x="3879" y="8960"/>
                  <a:pt x="3860" y="8996"/>
                </a:cubicBezTo>
                <a:cubicBezTo>
                  <a:pt x="3851" y="9015"/>
                  <a:pt x="3836" y="9038"/>
                  <a:pt x="3847" y="9060"/>
                </a:cubicBezTo>
                <a:cubicBezTo>
                  <a:pt x="3864" y="9092"/>
                  <a:pt x="3817" y="9124"/>
                  <a:pt x="3802" y="9149"/>
                </a:cubicBezTo>
                <a:cubicBezTo>
                  <a:pt x="3694" y="9328"/>
                  <a:pt x="3804" y="9362"/>
                  <a:pt x="3868" y="9336"/>
                </a:cubicBezTo>
                <a:cubicBezTo>
                  <a:pt x="3883" y="9330"/>
                  <a:pt x="3914" y="9384"/>
                  <a:pt x="3924" y="9392"/>
                </a:cubicBezTo>
                <a:cubicBezTo>
                  <a:pt x="3842" y="9308"/>
                  <a:pt x="3706" y="9361"/>
                  <a:pt x="3618" y="9404"/>
                </a:cubicBezTo>
                <a:cubicBezTo>
                  <a:pt x="3454" y="9485"/>
                  <a:pt x="3633" y="9634"/>
                  <a:pt x="3371" y="9751"/>
                </a:cubicBezTo>
                <a:cubicBezTo>
                  <a:pt x="3298" y="9783"/>
                  <a:pt x="3257" y="9750"/>
                  <a:pt x="3202" y="9701"/>
                </a:cubicBezTo>
                <a:cubicBezTo>
                  <a:pt x="3177" y="9679"/>
                  <a:pt x="2983" y="9474"/>
                  <a:pt x="3045" y="9458"/>
                </a:cubicBezTo>
                <a:cubicBezTo>
                  <a:pt x="2990" y="9477"/>
                  <a:pt x="2969" y="9368"/>
                  <a:pt x="2949" y="9322"/>
                </a:cubicBezTo>
                <a:cubicBezTo>
                  <a:pt x="2922" y="9257"/>
                  <a:pt x="2892" y="9179"/>
                  <a:pt x="2911" y="9107"/>
                </a:cubicBezTo>
                <a:cubicBezTo>
                  <a:pt x="2927" y="9133"/>
                  <a:pt x="2933" y="9164"/>
                  <a:pt x="2935" y="9194"/>
                </a:cubicBezTo>
                <a:cubicBezTo>
                  <a:pt x="2942" y="9122"/>
                  <a:pt x="2931" y="9262"/>
                  <a:pt x="2974" y="9268"/>
                </a:cubicBezTo>
                <a:cubicBezTo>
                  <a:pt x="2959" y="9229"/>
                  <a:pt x="2970" y="9184"/>
                  <a:pt x="2953" y="9146"/>
                </a:cubicBezTo>
                <a:cubicBezTo>
                  <a:pt x="2938" y="9113"/>
                  <a:pt x="2905" y="9096"/>
                  <a:pt x="2902" y="9057"/>
                </a:cubicBezTo>
                <a:cubicBezTo>
                  <a:pt x="2904" y="9133"/>
                  <a:pt x="2878" y="9059"/>
                  <a:pt x="2880" y="9043"/>
                </a:cubicBezTo>
                <a:cubicBezTo>
                  <a:pt x="2884" y="9005"/>
                  <a:pt x="2862" y="8993"/>
                  <a:pt x="2844" y="8951"/>
                </a:cubicBezTo>
                <a:cubicBezTo>
                  <a:pt x="2812" y="8877"/>
                  <a:pt x="2787" y="8800"/>
                  <a:pt x="2759" y="8725"/>
                </a:cubicBezTo>
                <a:cubicBezTo>
                  <a:pt x="2748" y="8697"/>
                  <a:pt x="2575" y="8415"/>
                  <a:pt x="2584" y="8401"/>
                </a:cubicBezTo>
                <a:cubicBezTo>
                  <a:pt x="2475" y="8266"/>
                  <a:pt x="2399" y="8105"/>
                  <a:pt x="2362" y="7936"/>
                </a:cubicBezTo>
                <a:cubicBezTo>
                  <a:pt x="2324" y="7766"/>
                  <a:pt x="2338" y="7811"/>
                  <a:pt x="2274" y="7656"/>
                </a:cubicBezTo>
                <a:cubicBezTo>
                  <a:pt x="2263" y="7629"/>
                  <a:pt x="2220" y="7558"/>
                  <a:pt x="2270" y="7576"/>
                </a:cubicBezTo>
                <a:cubicBezTo>
                  <a:pt x="2215" y="7557"/>
                  <a:pt x="2227" y="7481"/>
                  <a:pt x="2198" y="7442"/>
                </a:cubicBezTo>
                <a:cubicBezTo>
                  <a:pt x="2180" y="7417"/>
                  <a:pt x="2088" y="7368"/>
                  <a:pt x="2166" y="7353"/>
                </a:cubicBezTo>
                <a:cubicBezTo>
                  <a:pt x="2100" y="7383"/>
                  <a:pt x="2081" y="7263"/>
                  <a:pt x="2052" y="7207"/>
                </a:cubicBezTo>
                <a:cubicBezTo>
                  <a:pt x="2038" y="7181"/>
                  <a:pt x="1997" y="7169"/>
                  <a:pt x="2050" y="7163"/>
                </a:cubicBezTo>
                <a:cubicBezTo>
                  <a:pt x="2024" y="7156"/>
                  <a:pt x="2002" y="7119"/>
                  <a:pt x="2003" y="7094"/>
                </a:cubicBezTo>
                <a:cubicBezTo>
                  <a:pt x="2003" y="7067"/>
                  <a:pt x="1974" y="7059"/>
                  <a:pt x="1954" y="7030"/>
                </a:cubicBezTo>
                <a:cubicBezTo>
                  <a:pt x="1888" y="6937"/>
                  <a:pt x="1812" y="6740"/>
                  <a:pt x="1812" y="6623"/>
                </a:cubicBezTo>
                <a:cubicBezTo>
                  <a:pt x="1812" y="6561"/>
                  <a:pt x="1779" y="6503"/>
                  <a:pt x="1769" y="6442"/>
                </a:cubicBezTo>
                <a:cubicBezTo>
                  <a:pt x="1756" y="6358"/>
                  <a:pt x="1617" y="6121"/>
                  <a:pt x="1694" y="6150"/>
                </a:cubicBezTo>
                <a:cubicBezTo>
                  <a:pt x="1683" y="6137"/>
                  <a:pt x="1601" y="6031"/>
                  <a:pt x="1673" y="6070"/>
                </a:cubicBezTo>
                <a:cubicBezTo>
                  <a:pt x="1661" y="6027"/>
                  <a:pt x="1609" y="5999"/>
                  <a:pt x="1629" y="5949"/>
                </a:cubicBezTo>
                <a:cubicBezTo>
                  <a:pt x="1639" y="5956"/>
                  <a:pt x="1648" y="5964"/>
                  <a:pt x="1658" y="5972"/>
                </a:cubicBezTo>
                <a:cubicBezTo>
                  <a:pt x="1660" y="5947"/>
                  <a:pt x="1651" y="5926"/>
                  <a:pt x="1631" y="5910"/>
                </a:cubicBezTo>
                <a:cubicBezTo>
                  <a:pt x="1674" y="5893"/>
                  <a:pt x="1652" y="5852"/>
                  <a:pt x="1643" y="5821"/>
                </a:cubicBezTo>
                <a:cubicBezTo>
                  <a:pt x="1641" y="5846"/>
                  <a:pt x="1632" y="5869"/>
                  <a:pt x="1614" y="5886"/>
                </a:cubicBezTo>
                <a:cubicBezTo>
                  <a:pt x="1582" y="5834"/>
                  <a:pt x="1588" y="5722"/>
                  <a:pt x="1664" y="5800"/>
                </a:cubicBezTo>
                <a:cubicBezTo>
                  <a:pt x="1652" y="5767"/>
                  <a:pt x="1544" y="5753"/>
                  <a:pt x="1578" y="5712"/>
                </a:cubicBezTo>
                <a:cubicBezTo>
                  <a:pt x="1590" y="5697"/>
                  <a:pt x="1540" y="5639"/>
                  <a:pt x="1535" y="5621"/>
                </a:cubicBezTo>
                <a:cubicBezTo>
                  <a:pt x="1485" y="5457"/>
                  <a:pt x="1605" y="5351"/>
                  <a:pt x="1560" y="5234"/>
                </a:cubicBezTo>
                <a:cubicBezTo>
                  <a:pt x="1555" y="5224"/>
                  <a:pt x="1535" y="5087"/>
                  <a:pt x="1495" y="5138"/>
                </a:cubicBezTo>
                <a:cubicBezTo>
                  <a:pt x="1509" y="5102"/>
                  <a:pt x="1501" y="5101"/>
                  <a:pt x="1471" y="5135"/>
                </a:cubicBezTo>
                <a:cubicBezTo>
                  <a:pt x="1508" y="5091"/>
                  <a:pt x="1444" y="5078"/>
                  <a:pt x="1455" y="5046"/>
                </a:cubicBezTo>
                <a:cubicBezTo>
                  <a:pt x="1462" y="5025"/>
                  <a:pt x="1468" y="5003"/>
                  <a:pt x="1471" y="4981"/>
                </a:cubicBezTo>
                <a:cubicBezTo>
                  <a:pt x="1475" y="4949"/>
                  <a:pt x="1582" y="4929"/>
                  <a:pt x="1602" y="4892"/>
                </a:cubicBezTo>
                <a:cubicBezTo>
                  <a:pt x="1524" y="4950"/>
                  <a:pt x="1345" y="4905"/>
                  <a:pt x="1465" y="4817"/>
                </a:cubicBezTo>
                <a:cubicBezTo>
                  <a:pt x="1424" y="4836"/>
                  <a:pt x="1376" y="4807"/>
                  <a:pt x="1406" y="4761"/>
                </a:cubicBezTo>
                <a:cubicBezTo>
                  <a:pt x="1431" y="4722"/>
                  <a:pt x="1472" y="4762"/>
                  <a:pt x="1498" y="4722"/>
                </a:cubicBezTo>
                <a:cubicBezTo>
                  <a:pt x="1457" y="4733"/>
                  <a:pt x="1372" y="4718"/>
                  <a:pt x="1349" y="4678"/>
                </a:cubicBezTo>
                <a:cubicBezTo>
                  <a:pt x="1347" y="4698"/>
                  <a:pt x="1307" y="4706"/>
                  <a:pt x="1308" y="4702"/>
                </a:cubicBezTo>
                <a:cubicBezTo>
                  <a:pt x="1305" y="4717"/>
                  <a:pt x="1390" y="4780"/>
                  <a:pt x="1272" y="4817"/>
                </a:cubicBezTo>
                <a:cubicBezTo>
                  <a:pt x="1280" y="4827"/>
                  <a:pt x="1288" y="4837"/>
                  <a:pt x="1296" y="4847"/>
                </a:cubicBezTo>
                <a:cubicBezTo>
                  <a:pt x="1272" y="4841"/>
                  <a:pt x="1255" y="4854"/>
                  <a:pt x="1248" y="4877"/>
                </a:cubicBezTo>
                <a:cubicBezTo>
                  <a:pt x="1332" y="4903"/>
                  <a:pt x="1368" y="4957"/>
                  <a:pt x="1313" y="5035"/>
                </a:cubicBezTo>
                <a:cubicBezTo>
                  <a:pt x="1294" y="5063"/>
                  <a:pt x="1304" y="5101"/>
                  <a:pt x="1266" y="5116"/>
                </a:cubicBezTo>
                <a:cubicBezTo>
                  <a:pt x="1156" y="5157"/>
                  <a:pt x="1022" y="5303"/>
                  <a:pt x="888" y="5259"/>
                </a:cubicBezTo>
                <a:cubicBezTo>
                  <a:pt x="797" y="5230"/>
                  <a:pt x="690" y="5145"/>
                  <a:pt x="636" y="5067"/>
                </a:cubicBezTo>
                <a:cubicBezTo>
                  <a:pt x="556" y="4951"/>
                  <a:pt x="437" y="4878"/>
                  <a:pt x="343" y="4776"/>
                </a:cubicBezTo>
                <a:cubicBezTo>
                  <a:pt x="319" y="4749"/>
                  <a:pt x="249" y="4658"/>
                  <a:pt x="329" y="4646"/>
                </a:cubicBezTo>
                <a:cubicBezTo>
                  <a:pt x="351" y="4643"/>
                  <a:pt x="353" y="4685"/>
                  <a:pt x="369" y="4694"/>
                </a:cubicBezTo>
                <a:cubicBezTo>
                  <a:pt x="401" y="4711"/>
                  <a:pt x="459" y="4698"/>
                  <a:pt x="465" y="4657"/>
                </a:cubicBezTo>
                <a:cubicBezTo>
                  <a:pt x="496" y="4701"/>
                  <a:pt x="640" y="4618"/>
                  <a:pt x="669" y="4589"/>
                </a:cubicBezTo>
                <a:cubicBezTo>
                  <a:pt x="695" y="4563"/>
                  <a:pt x="690" y="4523"/>
                  <a:pt x="708" y="4494"/>
                </a:cubicBezTo>
                <a:cubicBezTo>
                  <a:pt x="727" y="4463"/>
                  <a:pt x="777" y="4442"/>
                  <a:pt x="735" y="4405"/>
                </a:cubicBezTo>
                <a:cubicBezTo>
                  <a:pt x="714" y="4426"/>
                  <a:pt x="736" y="4475"/>
                  <a:pt x="695" y="4473"/>
                </a:cubicBezTo>
                <a:cubicBezTo>
                  <a:pt x="557" y="4465"/>
                  <a:pt x="531" y="4540"/>
                  <a:pt x="480" y="4538"/>
                </a:cubicBezTo>
                <a:cubicBezTo>
                  <a:pt x="413" y="4535"/>
                  <a:pt x="247" y="4450"/>
                  <a:pt x="201" y="4416"/>
                </a:cubicBezTo>
                <a:cubicBezTo>
                  <a:pt x="169" y="4393"/>
                  <a:pt x="167" y="4335"/>
                  <a:pt x="129" y="4322"/>
                </a:cubicBezTo>
                <a:cubicBezTo>
                  <a:pt x="0" y="4275"/>
                  <a:pt x="151" y="4176"/>
                  <a:pt x="189" y="4146"/>
                </a:cubicBezTo>
                <a:cubicBezTo>
                  <a:pt x="120" y="4139"/>
                  <a:pt x="75" y="4270"/>
                  <a:pt x="8" y="4238"/>
                </a:cubicBezTo>
                <a:cubicBezTo>
                  <a:pt x="21" y="4218"/>
                  <a:pt x="22" y="4197"/>
                  <a:pt x="11" y="4176"/>
                </a:cubicBezTo>
                <a:close/>
                <a:moveTo>
                  <a:pt x="8136" y="8312"/>
                </a:moveTo>
                <a:cubicBezTo>
                  <a:pt x="8128" y="8326"/>
                  <a:pt x="8122" y="8321"/>
                  <a:pt x="8136" y="8341"/>
                </a:cubicBezTo>
                <a:cubicBezTo>
                  <a:pt x="8136" y="8331"/>
                  <a:pt x="8136" y="8321"/>
                  <a:pt x="8136" y="8312"/>
                </a:cubicBezTo>
                <a:close/>
                <a:moveTo>
                  <a:pt x="11" y="4176"/>
                </a:moveTo>
                <a:close/>
                <a:moveTo>
                  <a:pt x="8484" y="10093"/>
                </a:moveTo>
                <a:cubicBezTo>
                  <a:pt x="8374" y="10038"/>
                  <a:pt x="8463" y="10209"/>
                  <a:pt x="8484" y="10244"/>
                </a:cubicBezTo>
                <a:cubicBezTo>
                  <a:pt x="8517" y="10171"/>
                  <a:pt x="8485" y="10157"/>
                  <a:pt x="8484" y="10093"/>
                </a:cubicBezTo>
                <a:close/>
                <a:moveTo>
                  <a:pt x="8427" y="10013"/>
                </a:moveTo>
                <a:cubicBezTo>
                  <a:pt x="8403" y="10022"/>
                  <a:pt x="8397" y="10051"/>
                  <a:pt x="8410" y="10072"/>
                </a:cubicBezTo>
                <a:cubicBezTo>
                  <a:pt x="8433" y="10060"/>
                  <a:pt x="8445" y="10036"/>
                  <a:pt x="8427" y="10013"/>
                </a:cubicBezTo>
                <a:close/>
                <a:moveTo>
                  <a:pt x="8362" y="9728"/>
                </a:moveTo>
                <a:cubicBezTo>
                  <a:pt x="8320" y="9730"/>
                  <a:pt x="8348" y="9777"/>
                  <a:pt x="8365" y="9790"/>
                </a:cubicBezTo>
                <a:cubicBezTo>
                  <a:pt x="8356" y="9770"/>
                  <a:pt x="8355" y="9749"/>
                  <a:pt x="8362" y="9728"/>
                </a:cubicBezTo>
                <a:close/>
                <a:moveTo>
                  <a:pt x="8321" y="9799"/>
                </a:moveTo>
                <a:cubicBezTo>
                  <a:pt x="8236" y="9830"/>
                  <a:pt x="8398" y="9863"/>
                  <a:pt x="8321" y="9799"/>
                </a:cubicBezTo>
                <a:close/>
                <a:moveTo>
                  <a:pt x="8107" y="9360"/>
                </a:moveTo>
                <a:cubicBezTo>
                  <a:pt x="8093" y="9366"/>
                  <a:pt x="8086" y="9377"/>
                  <a:pt x="8086" y="9392"/>
                </a:cubicBezTo>
                <a:cubicBezTo>
                  <a:pt x="8120" y="9402"/>
                  <a:pt x="8127" y="9391"/>
                  <a:pt x="8107" y="9360"/>
                </a:cubicBezTo>
                <a:close/>
                <a:moveTo>
                  <a:pt x="8000" y="8032"/>
                </a:moveTo>
                <a:cubicBezTo>
                  <a:pt x="7995" y="8032"/>
                  <a:pt x="7990" y="8032"/>
                  <a:pt x="7985" y="8032"/>
                </a:cubicBezTo>
                <a:cubicBezTo>
                  <a:pt x="7988" y="8044"/>
                  <a:pt x="7993" y="8055"/>
                  <a:pt x="8000" y="8065"/>
                </a:cubicBezTo>
                <a:cubicBezTo>
                  <a:pt x="8000" y="8054"/>
                  <a:pt x="8000" y="8043"/>
                  <a:pt x="8000" y="8032"/>
                </a:cubicBezTo>
                <a:close/>
                <a:moveTo>
                  <a:pt x="8027" y="8056"/>
                </a:moveTo>
                <a:cubicBezTo>
                  <a:pt x="7968" y="8105"/>
                  <a:pt x="8027" y="8253"/>
                  <a:pt x="8032" y="8312"/>
                </a:cubicBezTo>
                <a:cubicBezTo>
                  <a:pt x="7959" y="8298"/>
                  <a:pt x="7944" y="8543"/>
                  <a:pt x="8042" y="8534"/>
                </a:cubicBezTo>
                <a:cubicBezTo>
                  <a:pt x="7998" y="8504"/>
                  <a:pt x="8044" y="8501"/>
                  <a:pt x="8044" y="8466"/>
                </a:cubicBezTo>
                <a:cubicBezTo>
                  <a:pt x="8044" y="8425"/>
                  <a:pt x="8020" y="8387"/>
                  <a:pt x="8034" y="8346"/>
                </a:cubicBezTo>
                <a:cubicBezTo>
                  <a:pt x="8045" y="8314"/>
                  <a:pt x="8072" y="8287"/>
                  <a:pt x="8065" y="8252"/>
                </a:cubicBezTo>
                <a:cubicBezTo>
                  <a:pt x="8055" y="8196"/>
                  <a:pt x="8080" y="8233"/>
                  <a:pt x="8091" y="8183"/>
                </a:cubicBezTo>
                <a:cubicBezTo>
                  <a:pt x="8101" y="8132"/>
                  <a:pt x="8043" y="8080"/>
                  <a:pt x="8056" y="8040"/>
                </a:cubicBezTo>
                <a:cubicBezTo>
                  <a:pt x="8068" y="8002"/>
                  <a:pt x="8140" y="7922"/>
                  <a:pt x="8065" y="7905"/>
                </a:cubicBezTo>
                <a:cubicBezTo>
                  <a:pt x="8096" y="7881"/>
                  <a:pt x="8091" y="7843"/>
                  <a:pt x="8068" y="7816"/>
                </a:cubicBezTo>
                <a:cubicBezTo>
                  <a:pt x="7993" y="7874"/>
                  <a:pt x="8044" y="7979"/>
                  <a:pt x="8027" y="8056"/>
                </a:cubicBezTo>
                <a:close/>
                <a:moveTo>
                  <a:pt x="8003" y="8810"/>
                </a:moveTo>
                <a:cubicBezTo>
                  <a:pt x="7996" y="8796"/>
                  <a:pt x="7988" y="8782"/>
                  <a:pt x="7979" y="8769"/>
                </a:cubicBezTo>
                <a:cubicBezTo>
                  <a:pt x="7953" y="8790"/>
                  <a:pt x="7938" y="8833"/>
                  <a:pt x="7945" y="8866"/>
                </a:cubicBezTo>
                <a:cubicBezTo>
                  <a:pt x="7963" y="8951"/>
                  <a:pt x="8031" y="8861"/>
                  <a:pt x="8003" y="881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5" name="꙱ Iceland (IS) (H)">
            <a:extLst>
              <a:ext uri="{FF2B5EF4-FFF2-40B4-BE49-F238E27FC236}">
                <a16:creationId xmlns:a16="http://schemas.microsoft.com/office/drawing/2014/main" id="{7BD92E93-62EC-4FD1-A4E2-64C1325033CF}"/>
              </a:ext>
            </a:extLst>
          </p:cNvPr>
          <p:cNvSpPr>
            <a:spLocks/>
          </p:cNvSpPr>
          <p:nvPr/>
        </p:nvSpPr>
        <p:spPr bwMode="auto">
          <a:xfrm>
            <a:off x="3969290" y="466246"/>
            <a:ext cx="215110" cy="82459"/>
          </a:xfrm>
          <a:custGeom>
            <a:avLst/>
            <a:gdLst>
              <a:gd name="T0" fmla="*/ 583 w 2607"/>
              <a:gd name="T1" fmla="*/ 58 h 991"/>
              <a:gd name="T2" fmla="*/ 718 w 2607"/>
              <a:gd name="T3" fmla="*/ 147 h 991"/>
              <a:gd name="T4" fmla="*/ 663 w 2607"/>
              <a:gd name="T5" fmla="*/ 240 h 991"/>
              <a:gd name="T6" fmla="*/ 772 w 2607"/>
              <a:gd name="T7" fmla="*/ 433 h 991"/>
              <a:gd name="T8" fmla="*/ 891 w 2607"/>
              <a:gd name="T9" fmla="*/ 280 h 991"/>
              <a:gd name="T10" fmla="*/ 1007 w 2607"/>
              <a:gd name="T11" fmla="*/ 208 h 991"/>
              <a:gd name="T12" fmla="*/ 1211 w 2607"/>
              <a:gd name="T13" fmla="*/ 246 h 991"/>
              <a:gd name="T14" fmla="*/ 1313 w 2607"/>
              <a:gd name="T15" fmla="*/ 149 h 991"/>
              <a:gd name="T16" fmla="*/ 1526 w 2607"/>
              <a:gd name="T17" fmla="*/ 282 h 991"/>
              <a:gd name="T18" fmla="*/ 1505 w 2607"/>
              <a:gd name="T19" fmla="*/ 124 h 991"/>
              <a:gd name="T20" fmla="*/ 1788 w 2607"/>
              <a:gd name="T21" fmla="*/ 103 h 991"/>
              <a:gd name="T22" fmla="*/ 1953 w 2607"/>
              <a:gd name="T23" fmla="*/ 45 h 991"/>
              <a:gd name="T24" fmla="*/ 2131 w 2607"/>
              <a:gd name="T25" fmla="*/ 59 h 991"/>
              <a:gd name="T26" fmla="*/ 2396 w 2607"/>
              <a:gd name="T27" fmla="*/ 53 h 991"/>
              <a:gd name="T28" fmla="*/ 2257 w 2607"/>
              <a:gd name="T29" fmla="*/ 127 h 991"/>
              <a:gd name="T30" fmla="*/ 2298 w 2607"/>
              <a:gd name="T31" fmla="*/ 255 h 991"/>
              <a:gd name="T32" fmla="*/ 2352 w 2607"/>
              <a:gd name="T33" fmla="*/ 326 h 991"/>
              <a:gd name="T34" fmla="*/ 2568 w 2607"/>
              <a:gd name="T35" fmla="*/ 317 h 991"/>
              <a:gd name="T36" fmla="*/ 2575 w 2607"/>
              <a:gd name="T37" fmla="*/ 397 h 991"/>
              <a:gd name="T38" fmla="*/ 2576 w 2607"/>
              <a:gd name="T39" fmla="*/ 459 h 991"/>
              <a:gd name="T40" fmla="*/ 2515 w 2607"/>
              <a:gd name="T41" fmla="*/ 501 h 991"/>
              <a:gd name="T42" fmla="*/ 2479 w 2607"/>
              <a:gd name="T43" fmla="*/ 546 h 991"/>
              <a:gd name="T44" fmla="*/ 2292 w 2607"/>
              <a:gd name="T45" fmla="*/ 611 h 991"/>
              <a:gd name="T46" fmla="*/ 2066 w 2607"/>
              <a:gd name="T47" fmla="*/ 693 h 991"/>
              <a:gd name="T48" fmla="*/ 1672 w 2607"/>
              <a:gd name="T49" fmla="*/ 825 h 991"/>
              <a:gd name="T50" fmla="*/ 1446 w 2607"/>
              <a:gd name="T51" fmla="*/ 905 h 991"/>
              <a:gd name="T52" fmla="*/ 1170 w 2607"/>
              <a:gd name="T53" fmla="*/ 988 h 991"/>
              <a:gd name="T54" fmla="*/ 808 w 2607"/>
              <a:gd name="T55" fmla="*/ 893 h 991"/>
              <a:gd name="T56" fmla="*/ 832 w 2607"/>
              <a:gd name="T57" fmla="*/ 849 h 991"/>
              <a:gd name="T58" fmla="*/ 742 w 2607"/>
              <a:gd name="T59" fmla="*/ 857 h 991"/>
              <a:gd name="T60" fmla="*/ 686 w 2607"/>
              <a:gd name="T61" fmla="*/ 816 h 991"/>
              <a:gd name="T62" fmla="*/ 496 w 2607"/>
              <a:gd name="T63" fmla="*/ 843 h 991"/>
              <a:gd name="T64" fmla="*/ 312 w 2607"/>
              <a:gd name="T65" fmla="*/ 777 h 991"/>
              <a:gd name="T66" fmla="*/ 464 w 2607"/>
              <a:gd name="T67" fmla="*/ 748 h 991"/>
              <a:gd name="T68" fmla="*/ 615 w 2607"/>
              <a:gd name="T69" fmla="*/ 679 h 991"/>
              <a:gd name="T70" fmla="*/ 504 w 2607"/>
              <a:gd name="T71" fmla="*/ 680 h 991"/>
              <a:gd name="T72" fmla="*/ 624 w 2607"/>
              <a:gd name="T73" fmla="*/ 593 h 991"/>
              <a:gd name="T74" fmla="*/ 419 w 2607"/>
              <a:gd name="T75" fmla="*/ 614 h 991"/>
              <a:gd name="T76" fmla="*/ 372 w 2607"/>
              <a:gd name="T77" fmla="*/ 545 h 991"/>
              <a:gd name="T78" fmla="*/ 93 w 2607"/>
              <a:gd name="T79" fmla="*/ 507 h 991"/>
              <a:gd name="T80" fmla="*/ 267 w 2607"/>
              <a:gd name="T81" fmla="*/ 507 h 991"/>
              <a:gd name="T82" fmla="*/ 514 w 2607"/>
              <a:gd name="T83" fmla="*/ 445 h 991"/>
              <a:gd name="T84" fmla="*/ 644 w 2607"/>
              <a:gd name="T85" fmla="*/ 342 h 991"/>
              <a:gd name="T86" fmla="*/ 493 w 2607"/>
              <a:gd name="T87" fmla="*/ 335 h 991"/>
              <a:gd name="T88" fmla="*/ 464 w 2607"/>
              <a:gd name="T89" fmla="*/ 293 h 991"/>
              <a:gd name="T90" fmla="*/ 320 w 2607"/>
              <a:gd name="T91" fmla="*/ 308 h 991"/>
              <a:gd name="T92" fmla="*/ 0 w 2607"/>
              <a:gd name="T93" fmla="*/ 329 h 991"/>
              <a:gd name="T94" fmla="*/ 146 w 2607"/>
              <a:gd name="T95" fmla="*/ 287 h 991"/>
              <a:gd name="T96" fmla="*/ 282 w 2607"/>
              <a:gd name="T97" fmla="*/ 273 h 991"/>
              <a:gd name="T98" fmla="*/ 294 w 2607"/>
              <a:gd name="T99" fmla="*/ 252 h 991"/>
              <a:gd name="T100" fmla="*/ 294 w 2607"/>
              <a:gd name="T101" fmla="*/ 216 h 991"/>
              <a:gd name="T102" fmla="*/ 271 w 2607"/>
              <a:gd name="T103" fmla="*/ 163 h 991"/>
              <a:gd name="T104" fmla="*/ 392 w 2607"/>
              <a:gd name="T105" fmla="*/ 142 h 991"/>
              <a:gd name="T106" fmla="*/ 398 w 2607"/>
              <a:gd name="T107" fmla="*/ 187 h 991"/>
              <a:gd name="T108" fmla="*/ 516 w 2607"/>
              <a:gd name="T109" fmla="*/ 173 h 991"/>
              <a:gd name="T110" fmla="*/ 547 w 2607"/>
              <a:gd name="T111" fmla="*/ 89 h 991"/>
              <a:gd name="T112" fmla="*/ 520 w 2607"/>
              <a:gd name="T113" fmla="*/ 26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07" h="991">
                <a:moveTo>
                  <a:pt x="520" y="26"/>
                </a:moveTo>
                <a:cubicBezTo>
                  <a:pt x="536" y="29"/>
                  <a:pt x="575" y="41"/>
                  <a:pt x="583" y="58"/>
                </a:cubicBezTo>
                <a:cubicBezTo>
                  <a:pt x="600" y="92"/>
                  <a:pt x="640" y="77"/>
                  <a:pt x="667" y="97"/>
                </a:cubicBezTo>
                <a:cubicBezTo>
                  <a:pt x="693" y="116"/>
                  <a:pt x="684" y="136"/>
                  <a:pt x="718" y="147"/>
                </a:cubicBezTo>
                <a:cubicBezTo>
                  <a:pt x="742" y="154"/>
                  <a:pt x="781" y="162"/>
                  <a:pt x="725" y="181"/>
                </a:cubicBezTo>
                <a:cubicBezTo>
                  <a:pt x="812" y="164"/>
                  <a:pt x="736" y="330"/>
                  <a:pt x="663" y="240"/>
                </a:cubicBezTo>
                <a:cubicBezTo>
                  <a:pt x="665" y="270"/>
                  <a:pt x="770" y="315"/>
                  <a:pt x="723" y="335"/>
                </a:cubicBezTo>
                <a:cubicBezTo>
                  <a:pt x="769" y="331"/>
                  <a:pt x="758" y="396"/>
                  <a:pt x="772" y="433"/>
                </a:cubicBezTo>
                <a:cubicBezTo>
                  <a:pt x="766" y="399"/>
                  <a:pt x="795" y="374"/>
                  <a:pt x="793" y="341"/>
                </a:cubicBezTo>
                <a:cubicBezTo>
                  <a:pt x="828" y="414"/>
                  <a:pt x="821" y="266"/>
                  <a:pt x="891" y="280"/>
                </a:cubicBezTo>
                <a:cubicBezTo>
                  <a:pt x="916" y="285"/>
                  <a:pt x="945" y="373"/>
                  <a:pt x="954" y="299"/>
                </a:cubicBezTo>
                <a:cubicBezTo>
                  <a:pt x="980" y="341"/>
                  <a:pt x="1018" y="240"/>
                  <a:pt x="1007" y="208"/>
                </a:cubicBezTo>
                <a:cubicBezTo>
                  <a:pt x="993" y="168"/>
                  <a:pt x="1030" y="102"/>
                  <a:pt x="1077" y="136"/>
                </a:cubicBezTo>
                <a:cubicBezTo>
                  <a:pt x="1105" y="156"/>
                  <a:pt x="1167" y="289"/>
                  <a:pt x="1211" y="246"/>
                </a:cubicBezTo>
                <a:cubicBezTo>
                  <a:pt x="1237" y="221"/>
                  <a:pt x="1209" y="166"/>
                  <a:pt x="1243" y="149"/>
                </a:cubicBezTo>
                <a:cubicBezTo>
                  <a:pt x="1267" y="138"/>
                  <a:pt x="1289" y="154"/>
                  <a:pt x="1313" y="149"/>
                </a:cubicBezTo>
                <a:cubicBezTo>
                  <a:pt x="1333" y="144"/>
                  <a:pt x="1336" y="118"/>
                  <a:pt x="1363" y="112"/>
                </a:cubicBezTo>
                <a:cubicBezTo>
                  <a:pt x="1457" y="91"/>
                  <a:pt x="1484" y="227"/>
                  <a:pt x="1526" y="282"/>
                </a:cubicBezTo>
                <a:cubicBezTo>
                  <a:pt x="1535" y="248"/>
                  <a:pt x="1544" y="213"/>
                  <a:pt x="1516" y="185"/>
                </a:cubicBezTo>
                <a:cubicBezTo>
                  <a:pt x="1504" y="173"/>
                  <a:pt x="1493" y="140"/>
                  <a:pt x="1505" y="124"/>
                </a:cubicBezTo>
                <a:cubicBezTo>
                  <a:pt x="1542" y="73"/>
                  <a:pt x="1655" y="163"/>
                  <a:pt x="1669" y="198"/>
                </a:cubicBezTo>
                <a:cubicBezTo>
                  <a:pt x="1707" y="171"/>
                  <a:pt x="1736" y="108"/>
                  <a:pt x="1788" y="103"/>
                </a:cubicBezTo>
                <a:cubicBezTo>
                  <a:pt x="1804" y="102"/>
                  <a:pt x="1899" y="131"/>
                  <a:pt x="1909" y="142"/>
                </a:cubicBezTo>
                <a:cubicBezTo>
                  <a:pt x="1915" y="101"/>
                  <a:pt x="1965" y="103"/>
                  <a:pt x="1953" y="45"/>
                </a:cubicBezTo>
                <a:cubicBezTo>
                  <a:pt x="1945" y="0"/>
                  <a:pt x="1992" y="28"/>
                  <a:pt x="2015" y="16"/>
                </a:cubicBezTo>
                <a:cubicBezTo>
                  <a:pt x="2038" y="5"/>
                  <a:pt x="2147" y="9"/>
                  <a:pt x="2131" y="59"/>
                </a:cubicBezTo>
                <a:cubicBezTo>
                  <a:pt x="2121" y="90"/>
                  <a:pt x="2177" y="108"/>
                  <a:pt x="2197" y="127"/>
                </a:cubicBezTo>
                <a:cubicBezTo>
                  <a:pt x="2217" y="54"/>
                  <a:pt x="2340" y="64"/>
                  <a:pt x="2396" y="53"/>
                </a:cubicBezTo>
                <a:cubicBezTo>
                  <a:pt x="2373" y="63"/>
                  <a:pt x="2305" y="60"/>
                  <a:pt x="2296" y="91"/>
                </a:cubicBezTo>
                <a:cubicBezTo>
                  <a:pt x="2288" y="117"/>
                  <a:pt x="2293" y="129"/>
                  <a:pt x="2257" y="127"/>
                </a:cubicBezTo>
                <a:cubicBezTo>
                  <a:pt x="2271" y="151"/>
                  <a:pt x="2376" y="157"/>
                  <a:pt x="2365" y="185"/>
                </a:cubicBezTo>
                <a:cubicBezTo>
                  <a:pt x="2353" y="215"/>
                  <a:pt x="2307" y="223"/>
                  <a:pt x="2298" y="255"/>
                </a:cubicBezTo>
                <a:cubicBezTo>
                  <a:pt x="2340" y="253"/>
                  <a:pt x="2381" y="240"/>
                  <a:pt x="2423" y="237"/>
                </a:cubicBezTo>
                <a:cubicBezTo>
                  <a:pt x="2433" y="282"/>
                  <a:pt x="2376" y="300"/>
                  <a:pt x="2352" y="326"/>
                </a:cubicBezTo>
                <a:cubicBezTo>
                  <a:pt x="2387" y="301"/>
                  <a:pt x="2416" y="278"/>
                  <a:pt x="2462" y="287"/>
                </a:cubicBezTo>
                <a:cubicBezTo>
                  <a:pt x="2495" y="294"/>
                  <a:pt x="2533" y="328"/>
                  <a:pt x="2568" y="317"/>
                </a:cubicBezTo>
                <a:cubicBezTo>
                  <a:pt x="2580" y="363"/>
                  <a:pt x="2509" y="388"/>
                  <a:pt x="2476" y="394"/>
                </a:cubicBezTo>
                <a:cubicBezTo>
                  <a:pt x="2509" y="390"/>
                  <a:pt x="2542" y="389"/>
                  <a:pt x="2575" y="397"/>
                </a:cubicBezTo>
                <a:cubicBezTo>
                  <a:pt x="2549" y="419"/>
                  <a:pt x="2517" y="418"/>
                  <a:pt x="2485" y="421"/>
                </a:cubicBezTo>
                <a:cubicBezTo>
                  <a:pt x="2502" y="421"/>
                  <a:pt x="2607" y="420"/>
                  <a:pt x="2576" y="459"/>
                </a:cubicBezTo>
                <a:cubicBezTo>
                  <a:pt x="2527" y="522"/>
                  <a:pt x="2479" y="436"/>
                  <a:pt x="2426" y="471"/>
                </a:cubicBezTo>
                <a:cubicBezTo>
                  <a:pt x="2457" y="476"/>
                  <a:pt x="2486" y="490"/>
                  <a:pt x="2515" y="501"/>
                </a:cubicBezTo>
                <a:cubicBezTo>
                  <a:pt x="2500" y="505"/>
                  <a:pt x="2484" y="507"/>
                  <a:pt x="2468" y="508"/>
                </a:cubicBezTo>
                <a:cubicBezTo>
                  <a:pt x="2516" y="510"/>
                  <a:pt x="2428" y="520"/>
                  <a:pt x="2479" y="546"/>
                </a:cubicBezTo>
                <a:cubicBezTo>
                  <a:pt x="2433" y="540"/>
                  <a:pt x="2385" y="603"/>
                  <a:pt x="2348" y="562"/>
                </a:cubicBezTo>
                <a:cubicBezTo>
                  <a:pt x="2370" y="596"/>
                  <a:pt x="2315" y="584"/>
                  <a:pt x="2292" y="611"/>
                </a:cubicBezTo>
                <a:cubicBezTo>
                  <a:pt x="2368" y="616"/>
                  <a:pt x="2221" y="698"/>
                  <a:pt x="2196" y="707"/>
                </a:cubicBezTo>
                <a:cubicBezTo>
                  <a:pt x="2151" y="724"/>
                  <a:pt x="2109" y="669"/>
                  <a:pt x="2066" y="693"/>
                </a:cubicBezTo>
                <a:cubicBezTo>
                  <a:pt x="1994" y="734"/>
                  <a:pt x="1917" y="762"/>
                  <a:pt x="1842" y="801"/>
                </a:cubicBezTo>
                <a:cubicBezTo>
                  <a:pt x="1803" y="821"/>
                  <a:pt x="1676" y="901"/>
                  <a:pt x="1672" y="825"/>
                </a:cubicBezTo>
                <a:cubicBezTo>
                  <a:pt x="1657" y="874"/>
                  <a:pt x="1583" y="874"/>
                  <a:pt x="1542" y="876"/>
                </a:cubicBezTo>
                <a:cubicBezTo>
                  <a:pt x="1519" y="877"/>
                  <a:pt x="1372" y="890"/>
                  <a:pt x="1446" y="905"/>
                </a:cubicBezTo>
                <a:cubicBezTo>
                  <a:pt x="1393" y="919"/>
                  <a:pt x="1454" y="919"/>
                  <a:pt x="1402" y="951"/>
                </a:cubicBezTo>
                <a:cubicBezTo>
                  <a:pt x="1340" y="987"/>
                  <a:pt x="1239" y="991"/>
                  <a:pt x="1170" y="988"/>
                </a:cubicBezTo>
                <a:cubicBezTo>
                  <a:pt x="1099" y="985"/>
                  <a:pt x="1037" y="959"/>
                  <a:pt x="967" y="947"/>
                </a:cubicBezTo>
                <a:cubicBezTo>
                  <a:pt x="909" y="937"/>
                  <a:pt x="841" y="958"/>
                  <a:pt x="808" y="893"/>
                </a:cubicBezTo>
                <a:cubicBezTo>
                  <a:pt x="822" y="889"/>
                  <a:pt x="836" y="886"/>
                  <a:pt x="850" y="884"/>
                </a:cubicBezTo>
                <a:cubicBezTo>
                  <a:pt x="846" y="871"/>
                  <a:pt x="840" y="859"/>
                  <a:pt x="832" y="849"/>
                </a:cubicBezTo>
                <a:cubicBezTo>
                  <a:pt x="808" y="870"/>
                  <a:pt x="772" y="896"/>
                  <a:pt x="740" y="872"/>
                </a:cubicBezTo>
                <a:cubicBezTo>
                  <a:pt x="790" y="877"/>
                  <a:pt x="775" y="831"/>
                  <a:pt x="742" y="857"/>
                </a:cubicBezTo>
                <a:cubicBezTo>
                  <a:pt x="723" y="872"/>
                  <a:pt x="689" y="852"/>
                  <a:pt x="671" y="849"/>
                </a:cubicBezTo>
                <a:cubicBezTo>
                  <a:pt x="675" y="837"/>
                  <a:pt x="680" y="826"/>
                  <a:pt x="686" y="816"/>
                </a:cubicBezTo>
                <a:cubicBezTo>
                  <a:pt x="645" y="807"/>
                  <a:pt x="631" y="843"/>
                  <a:pt x="595" y="846"/>
                </a:cubicBezTo>
                <a:cubicBezTo>
                  <a:pt x="562" y="849"/>
                  <a:pt x="529" y="836"/>
                  <a:pt x="496" y="843"/>
                </a:cubicBezTo>
                <a:cubicBezTo>
                  <a:pt x="429" y="856"/>
                  <a:pt x="345" y="857"/>
                  <a:pt x="276" y="860"/>
                </a:cubicBezTo>
                <a:cubicBezTo>
                  <a:pt x="280" y="829"/>
                  <a:pt x="274" y="790"/>
                  <a:pt x="312" y="777"/>
                </a:cubicBezTo>
                <a:cubicBezTo>
                  <a:pt x="336" y="778"/>
                  <a:pt x="322" y="820"/>
                  <a:pt x="389" y="792"/>
                </a:cubicBezTo>
                <a:cubicBezTo>
                  <a:pt x="429" y="784"/>
                  <a:pt x="468" y="796"/>
                  <a:pt x="464" y="748"/>
                </a:cubicBezTo>
                <a:cubicBezTo>
                  <a:pt x="486" y="738"/>
                  <a:pt x="511" y="750"/>
                  <a:pt x="535" y="745"/>
                </a:cubicBezTo>
                <a:cubicBezTo>
                  <a:pt x="456" y="713"/>
                  <a:pt x="588" y="683"/>
                  <a:pt x="615" y="679"/>
                </a:cubicBezTo>
                <a:cubicBezTo>
                  <a:pt x="561" y="656"/>
                  <a:pt x="518" y="712"/>
                  <a:pt x="464" y="700"/>
                </a:cubicBezTo>
                <a:cubicBezTo>
                  <a:pt x="476" y="690"/>
                  <a:pt x="490" y="683"/>
                  <a:pt x="504" y="680"/>
                </a:cubicBezTo>
                <a:cubicBezTo>
                  <a:pt x="472" y="679"/>
                  <a:pt x="527" y="630"/>
                  <a:pt x="551" y="625"/>
                </a:cubicBezTo>
                <a:cubicBezTo>
                  <a:pt x="575" y="619"/>
                  <a:pt x="610" y="617"/>
                  <a:pt x="624" y="593"/>
                </a:cubicBezTo>
                <a:cubicBezTo>
                  <a:pt x="568" y="594"/>
                  <a:pt x="500" y="620"/>
                  <a:pt x="457" y="656"/>
                </a:cubicBezTo>
                <a:cubicBezTo>
                  <a:pt x="456" y="633"/>
                  <a:pt x="442" y="618"/>
                  <a:pt x="419" y="614"/>
                </a:cubicBezTo>
                <a:cubicBezTo>
                  <a:pt x="426" y="595"/>
                  <a:pt x="442" y="580"/>
                  <a:pt x="460" y="571"/>
                </a:cubicBezTo>
                <a:cubicBezTo>
                  <a:pt x="432" y="576"/>
                  <a:pt x="400" y="545"/>
                  <a:pt x="372" y="545"/>
                </a:cubicBezTo>
                <a:cubicBezTo>
                  <a:pt x="256" y="545"/>
                  <a:pt x="213" y="527"/>
                  <a:pt x="115" y="562"/>
                </a:cubicBezTo>
                <a:cubicBezTo>
                  <a:pt x="59" y="582"/>
                  <a:pt x="16" y="507"/>
                  <a:pt x="93" y="507"/>
                </a:cubicBezTo>
                <a:cubicBezTo>
                  <a:pt x="131" y="507"/>
                  <a:pt x="169" y="511"/>
                  <a:pt x="206" y="502"/>
                </a:cubicBezTo>
                <a:cubicBezTo>
                  <a:pt x="237" y="495"/>
                  <a:pt x="260" y="453"/>
                  <a:pt x="267" y="507"/>
                </a:cubicBezTo>
                <a:cubicBezTo>
                  <a:pt x="337" y="403"/>
                  <a:pt x="541" y="545"/>
                  <a:pt x="606" y="442"/>
                </a:cubicBezTo>
                <a:cubicBezTo>
                  <a:pt x="575" y="430"/>
                  <a:pt x="545" y="448"/>
                  <a:pt x="514" y="445"/>
                </a:cubicBezTo>
                <a:cubicBezTo>
                  <a:pt x="483" y="442"/>
                  <a:pt x="453" y="431"/>
                  <a:pt x="422" y="433"/>
                </a:cubicBezTo>
                <a:cubicBezTo>
                  <a:pt x="482" y="379"/>
                  <a:pt x="568" y="360"/>
                  <a:pt x="644" y="342"/>
                </a:cubicBezTo>
                <a:cubicBezTo>
                  <a:pt x="613" y="348"/>
                  <a:pt x="568" y="316"/>
                  <a:pt x="553" y="322"/>
                </a:cubicBezTo>
                <a:cubicBezTo>
                  <a:pt x="530" y="332"/>
                  <a:pt x="521" y="358"/>
                  <a:pt x="493" y="335"/>
                </a:cubicBezTo>
                <a:cubicBezTo>
                  <a:pt x="512" y="328"/>
                  <a:pt x="530" y="318"/>
                  <a:pt x="547" y="306"/>
                </a:cubicBezTo>
                <a:cubicBezTo>
                  <a:pt x="515" y="328"/>
                  <a:pt x="468" y="334"/>
                  <a:pt x="464" y="293"/>
                </a:cubicBezTo>
                <a:cubicBezTo>
                  <a:pt x="444" y="306"/>
                  <a:pt x="423" y="317"/>
                  <a:pt x="401" y="326"/>
                </a:cubicBezTo>
                <a:cubicBezTo>
                  <a:pt x="394" y="258"/>
                  <a:pt x="361" y="333"/>
                  <a:pt x="320" y="308"/>
                </a:cubicBezTo>
                <a:cubicBezTo>
                  <a:pt x="289" y="290"/>
                  <a:pt x="297" y="327"/>
                  <a:pt x="274" y="332"/>
                </a:cubicBezTo>
                <a:cubicBezTo>
                  <a:pt x="17" y="387"/>
                  <a:pt x="198" y="329"/>
                  <a:pt x="0" y="329"/>
                </a:cubicBezTo>
                <a:cubicBezTo>
                  <a:pt x="33" y="267"/>
                  <a:pt x="97" y="302"/>
                  <a:pt x="146" y="317"/>
                </a:cubicBezTo>
                <a:cubicBezTo>
                  <a:pt x="106" y="304"/>
                  <a:pt x="106" y="294"/>
                  <a:pt x="146" y="287"/>
                </a:cubicBezTo>
                <a:cubicBezTo>
                  <a:pt x="124" y="281"/>
                  <a:pt x="106" y="265"/>
                  <a:pt x="98" y="243"/>
                </a:cubicBezTo>
                <a:cubicBezTo>
                  <a:pt x="161" y="222"/>
                  <a:pt x="225" y="312"/>
                  <a:pt x="282" y="273"/>
                </a:cubicBezTo>
                <a:cubicBezTo>
                  <a:pt x="265" y="273"/>
                  <a:pt x="248" y="269"/>
                  <a:pt x="232" y="261"/>
                </a:cubicBezTo>
                <a:cubicBezTo>
                  <a:pt x="253" y="256"/>
                  <a:pt x="273" y="253"/>
                  <a:pt x="294" y="252"/>
                </a:cubicBezTo>
                <a:cubicBezTo>
                  <a:pt x="254" y="240"/>
                  <a:pt x="211" y="247"/>
                  <a:pt x="173" y="225"/>
                </a:cubicBezTo>
                <a:cubicBezTo>
                  <a:pt x="200" y="184"/>
                  <a:pt x="257" y="212"/>
                  <a:pt x="294" y="216"/>
                </a:cubicBezTo>
                <a:cubicBezTo>
                  <a:pt x="263" y="201"/>
                  <a:pt x="190" y="201"/>
                  <a:pt x="205" y="148"/>
                </a:cubicBezTo>
                <a:cubicBezTo>
                  <a:pt x="227" y="152"/>
                  <a:pt x="250" y="156"/>
                  <a:pt x="271" y="163"/>
                </a:cubicBezTo>
                <a:cubicBezTo>
                  <a:pt x="258" y="154"/>
                  <a:pt x="265" y="146"/>
                  <a:pt x="294" y="139"/>
                </a:cubicBezTo>
                <a:cubicBezTo>
                  <a:pt x="232" y="123"/>
                  <a:pt x="283" y="83"/>
                  <a:pt x="392" y="142"/>
                </a:cubicBezTo>
                <a:cubicBezTo>
                  <a:pt x="387" y="152"/>
                  <a:pt x="381" y="162"/>
                  <a:pt x="375" y="172"/>
                </a:cubicBezTo>
                <a:cubicBezTo>
                  <a:pt x="409" y="146"/>
                  <a:pt x="417" y="151"/>
                  <a:pt x="398" y="187"/>
                </a:cubicBezTo>
                <a:cubicBezTo>
                  <a:pt x="443" y="165"/>
                  <a:pt x="505" y="154"/>
                  <a:pt x="458" y="221"/>
                </a:cubicBezTo>
                <a:cubicBezTo>
                  <a:pt x="472" y="205"/>
                  <a:pt x="519" y="196"/>
                  <a:pt x="516" y="173"/>
                </a:cubicBezTo>
                <a:cubicBezTo>
                  <a:pt x="511" y="139"/>
                  <a:pt x="449" y="130"/>
                  <a:pt x="425" y="118"/>
                </a:cubicBezTo>
                <a:cubicBezTo>
                  <a:pt x="450" y="73"/>
                  <a:pt x="507" y="99"/>
                  <a:pt x="547" y="89"/>
                </a:cubicBezTo>
                <a:cubicBezTo>
                  <a:pt x="505" y="92"/>
                  <a:pt x="433" y="87"/>
                  <a:pt x="398" y="64"/>
                </a:cubicBezTo>
                <a:cubicBezTo>
                  <a:pt x="372" y="47"/>
                  <a:pt x="507" y="24"/>
                  <a:pt x="520" y="2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6" name="꙱ Hungary (HU) (H)">
            <a:extLst>
              <a:ext uri="{FF2B5EF4-FFF2-40B4-BE49-F238E27FC236}">
                <a16:creationId xmlns:a16="http://schemas.microsoft.com/office/drawing/2014/main" id="{05571069-F50E-4FB2-910E-E3EC221A832E}"/>
              </a:ext>
            </a:extLst>
          </p:cNvPr>
          <p:cNvSpPr>
            <a:spLocks/>
          </p:cNvSpPr>
          <p:nvPr/>
        </p:nvSpPr>
        <p:spPr bwMode="auto">
          <a:xfrm>
            <a:off x="4786708" y="952633"/>
            <a:ext cx="156553" cy="86044"/>
          </a:xfrm>
          <a:custGeom>
            <a:avLst/>
            <a:gdLst>
              <a:gd name="T0" fmla="*/ 372 w 1904"/>
              <a:gd name="T1" fmla="*/ 292 h 1046"/>
              <a:gd name="T2" fmla="*/ 750 w 1904"/>
              <a:gd name="T3" fmla="*/ 320 h 1046"/>
              <a:gd name="T4" fmla="*/ 830 w 1904"/>
              <a:gd name="T5" fmla="*/ 252 h 1046"/>
              <a:gd name="T6" fmla="*/ 918 w 1904"/>
              <a:gd name="T7" fmla="*/ 201 h 1046"/>
              <a:gd name="T8" fmla="*/ 1005 w 1904"/>
              <a:gd name="T9" fmla="*/ 205 h 1046"/>
              <a:gd name="T10" fmla="*/ 1164 w 1904"/>
              <a:gd name="T11" fmla="*/ 171 h 1046"/>
              <a:gd name="T12" fmla="*/ 1211 w 1904"/>
              <a:gd name="T13" fmla="*/ 66 h 1046"/>
              <a:gd name="T14" fmla="*/ 1410 w 1904"/>
              <a:gd name="T15" fmla="*/ 83 h 1046"/>
              <a:gd name="T16" fmla="*/ 1618 w 1904"/>
              <a:gd name="T17" fmla="*/ 125 h 1046"/>
              <a:gd name="T18" fmla="*/ 1825 w 1904"/>
              <a:gd name="T19" fmla="*/ 220 h 1046"/>
              <a:gd name="T20" fmla="*/ 1825 w 1904"/>
              <a:gd name="T21" fmla="*/ 322 h 1046"/>
              <a:gd name="T22" fmla="*/ 1705 w 1904"/>
              <a:gd name="T23" fmla="*/ 363 h 1046"/>
              <a:gd name="T24" fmla="*/ 1651 w 1904"/>
              <a:gd name="T25" fmla="*/ 411 h 1046"/>
              <a:gd name="T26" fmla="*/ 1569 w 1904"/>
              <a:gd name="T27" fmla="*/ 578 h 1046"/>
              <a:gd name="T28" fmla="*/ 1522 w 1904"/>
              <a:gd name="T29" fmla="*/ 676 h 1046"/>
              <a:gd name="T30" fmla="*/ 1459 w 1904"/>
              <a:gd name="T31" fmla="*/ 757 h 1046"/>
              <a:gd name="T32" fmla="*/ 1407 w 1904"/>
              <a:gd name="T33" fmla="*/ 849 h 1046"/>
              <a:gd name="T34" fmla="*/ 1321 w 1904"/>
              <a:gd name="T35" fmla="*/ 861 h 1046"/>
              <a:gd name="T36" fmla="*/ 1262 w 1904"/>
              <a:gd name="T37" fmla="*/ 902 h 1046"/>
              <a:gd name="T38" fmla="*/ 1192 w 1904"/>
              <a:gd name="T39" fmla="*/ 903 h 1046"/>
              <a:gd name="T40" fmla="*/ 1022 w 1904"/>
              <a:gd name="T41" fmla="*/ 891 h 1046"/>
              <a:gd name="T42" fmla="*/ 1005 w 1904"/>
              <a:gd name="T43" fmla="*/ 890 h 1046"/>
              <a:gd name="T44" fmla="*/ 906 w 1904"/>
              <a:gd name="T45" fmla="*/ 952 h 1046"/>
              <a:gd name="T46" fmla="*/ 767 w 1904"/>
              <a:gd name="T47" fmla="*/ 975 h 1046"/>
              <a:gd name="T48" fmla="*/ 545 w 1904"/>
              <a:gd name="T49" fmla="*/ 1037 h 1046"/>
              <a:gd name="T50" fmla="*/ 304 w 1904"/>
              <a:gd name="T51" fmla="*/ 905 h 1046"/>
              <a:gd name="T52" fmla="*/ 143 w 1904"/>
              <a:gd name="T53" fmla="*/ 787 h 1046"/>
              <a:gd name="T54" fmla="*/ 0 w 1904"/>
              <a:gd name="T55" fmla="*/ 650 h 1046"/>
              <a:gd name="T56" fmla="*/ 106 w 1904"/>
              <a:gd name="T57" fmla="*/ 605 h 1046"/>
              <a:gd name="T58" fmla="*/ 155 w 1904"/>
              <a:gd name="T59" fmla="*/ 409 h 1046"/>
              <a:gd name="T60" fmla="*/ 121 w 1904"/>
              <a:gd name="T61" fmla="*/ 352 h 1046"/>
              <a:gd name="T62" fmla="*/ 233 w 1904"/>
              <a:gd name="T63" fmla="*/ 355 h 1046"/>
              <a:gd name="T64" fmla="*/ 292 w 1904"/>
              <a:gd name="T65" fmla="*/ 253 h 1046"/>
              <a:gd name="T66" fmla="*/ 372 w 1904"/>
              <a:gd name="T67" fmla="*/ 292 h 1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04" h="1046">
                <a:moveTo>
                  <a:pt x="372" y="292"/>
                </a:moveTo>
                <a:cubicBezTo>
                  <a:pt x="491" y="384"/>
                  <a:pt x="612" y="337"/>
                  <a:pt x="750" y="320"/>
                </a:cubicBezTo>
                <a:cubicBezTo>
                  <a:pt x="674" y="259"/>
                  <a:pt x="783" y="257"/>
                  <a:pt x="830" y="252"/>
                </a:cubicBezTo>
                <a:cubicBezTo>
                  <a:pt x="853" y="250"/>
                  <a:pt x="913" y="230"/>
                  <a:pt x="918" y="201"/>
                </a:cubicBezTo>
                <a:cubicBezTo>
                  <a:pt x="929" y="152"/>
                  <a:pt x="969" y="191"/>
                  <a:pt x="1005" y="205"/>
                </a:cubicBezTo>
                <a:cubicBezTo>
                  <a:pt x="1053" y="224"/>
                  <a:pt x="1129" y="204"/>
                  <a:pt x="1164" y="171"/>
                </a:cubicBezTo>
                <a:cubicBezTo>
                  <a:pt x="1189" y="147"/>
                  <a:pt x="1179" y="78"/>
                  <a:pt x="1211" y="66"/>
                </a:cubicBezTo>
                <a:cubicBezTo>
                  <a:pt x="1273" y="41"/>
                  <a:pt x="1348" y="77"/>
                  <a:pt x="1410" y="83"/>
                </a:cubicBezTo>
                <a:cubicBezTo>
                  <a:pt x="1469" y="0"/>
                  <a:pt x="1504" y="169"/>
                  <a:pt x="1618" y="125"/>
                </a:cubicBezTo>
                <a:cubicBezTo>
                  <a:pt x="1703" y="90"/>
                  <a:pt x="1746" y="191"/>
                  <a:pt x="1825" y="220"/>
                </a:cubicBezTo>
                <a:cubicBezTo>
                  <a:pt x="1904" y="248"/>
                  <a:pt x="1866" y="287"/>
                  <a:pt x="1825" y="322"/>
                </a:cubicBezTo>
                <a:cubicBezTo>
                  <a:pt x="1788" y="353"/>
                  <a:pt x="1734" y="323"/>
                  <a:pt x="1705" y="363"/>
                </a:cubicBezTo>
                <a:cubicBezTo>
                  <a:pt x="1686" y="387"/>
                  <a:pt x="1678" y="397"/>
                  <a:pt x="1651" y="411"/>
                </a:cubicBezTo>
                <a:cubicBezTo>
                  <a:pt x="1610" y="433"/>
                  <a:pt x="1669" y="442"/>
                  <a:pt x="1569" y="578"/>
                </a:cubicBezTo>
                <a:cubicBezTo>
                  <a:pt x="1547" y="607"/>
                  <a:pt x="1547" y="645"/>
                  <a:pt x="1522" y="676"/>
                </a:cubicBezTo>
                <a:cubicBezTo>
                  <a:pt x="1502" y="703"/>
                  <a:pt x="1477" y="728"/>
                  <a:pt x="1459" y="757"/>
                </a:cubicBezTo>
                <a:cubicBezTo>
                  <a:pt x="1440" y="787"/>
                  <a:pt x="1448" y="836"/>
                  <a:pt x="1407" y="849"/>
                </a:cubicBezTo>
                <a:cubicBezTo>
                  <a:pt x="1379" y="858"/>
                  <a:pt x="1348" y="851"/>
                  <a:pt x="1321" y="861"/>
                </a:cubicBezTo>
                <a:cubicBezTo>
                  <a:pt x="1296" y="869"/>
                  <a:pt x="1292" y="911"/>
                  <a:pt x="1262" y="902"/>
                </a:cubicBezTo>
                <a:cubicBezTo>
                  <a:pt x="1236" y="896"/>
                  <a:pt x="1215" y="893"/>
                  <a:pt x="1192" y="903"/>
                </a:cubicBezTo>
                <a:cubicBezTo>
                  <a:pt x="1144" y="884"/>
                  <a:pt x="1070" y="884"/>
                  <a:pt x="1022" y="891"/>
                </a:cubicBezTo>
                <a:cubicBezTo>
                  <a:pt x="1016" y="891"/>
                  <a:pt x="1010" y="890"/>
                  <a:pt x="1005" y="890"/>
                </a:cubicBezTo>
                <a:cubicBezTo>
                  <a:pt x="961" y="881"/>
                  <a:pt x="922" y="945"/>
                  <a:pt x="906" y="952"/>
                </a:cubicBezTo>
                <a:cubicBezTo>
                  <a:pt x="872" y="966"/>
                  <a:pt x="815" y="955"/>
                  <a:pt x="767" y="975"/>
                </a:cubicBezTo>
                <a:cubicBezTo>
                  <a:pt x="683" y="990"/>
                  <a:pt x="745" y="1046"/>
                  <a:pt x="545" y="1037"/>
                </a:cubicBezTo>
                <a:cubicBezTo>
                  <a:pt x="491" y="1021"/>
                  <a:pt x="371" y="978"/>
                  <a:pt x="304" y="905"/>
                </a:cubicBezTo>
                <a:lnTo>
                  <a:pt x="143" y="787"/>
                </a:lnTo>
                <a:cubicBezTo>
                  <a:pt x="88" y="711"/>
                  <a:pt x="61" y="640"/>
                  <a:pt x="0" y="650"/>
                </a:cubicBezTo>
                <a:cubicBezTo>
                  <a:pt x="27" y="620"/>
                  <a:pt x="63" y="596"/>
                  <a:pt x="106" y="605"/>
                </a:cubicBezTo>
                <a:cubicBezTo>
                  <a:pt x="50" y="457"/>
                  <a:pt x="141" y="453"/>
                  <a:pt x="155" y="409"/>
                </a:cubicBezTo>
                <a:cubicBezTo>
                  <a:pt x="164" y="382"/>
                  <a:pt x="68" y="372"/>
                  <a:pt x="121" y="352"/>
                </a:cubicBezTo>
                <a:cubicBezTo>
                  <a:pt x="161" y="337"/>
                  <a:pt x="203" y="404"/>
                  <a:pt x="233" y="355"/>
                </a:cubicBezTo>
                <a:cubicBezTo>
                  <a:pt x="263" y="299"/>
                  <a:pt x="277" y="264"/>
                  <a:pt x="292" y="253"/>
                </a:cubicBezTo>
                <a:cubicBezTo>
                  <a:pt x="306" y="243"/>
                  <a:pt x="324" y="255"/>
                  <a:pt x="372" y="29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7" name="꙱ Hong Kong (Hong Kong Special Administrative Region of the People's Republic of China) (HK) (H)">
            <a:extLst>
              <a:ext uri="{FF2B5EF4-FFF2-40B4-BE49-F238E27FC236}">
                <a16:creationId xmlns:a16="http://schemas.microsoft.com/office/drawing/2014/main" id="{7FF3A928-C99C-4F5A-9CB5-E31CA37F4009}"/>
              </a:ext>
            </a:extLst>
          </p:cNvPr>
          <p:cNvSpPr>
            <a:spLocks noEditPoints="1"/>
          </p:cNvSpPr>
          <p:nvPr/>
        </p:nvSpPr>
        <p:spPr bwMode="auto">
          <a:xfrm>
            <a:off x="7284374" y="1717469"/>
            <a:ext cx="19121" cy="11951"/>
          </a:xfrm>
          <a:custGeom>
            <a:avLst/>
            <a:gdLst>
              <a:gd name="T0" fmla="*/ 70 w 223"/>
              <a:gd name="T1" fmla="*/ 26 h 137"/>
              <a:gd name="T2" fmla="*/ 156 w 223"/>
              <a:gd name="T3" fmla="*/ 32 h 137"/>
              <a:gd name="T4" fmla="*/ 126 w 223"/>
              <a:gd name="T5" fmla="*/ 56 h 137"/>
              <a:gd name="T6" fmla="*/ 177 w 223"/>
              <a:gd name="T7" fmla="*/ 49 h 137"/>
              <a:gd name="T8" fmla="*/ 165 w 223"/>
              <a:gd name="T9" fmla="*/ 106 h 137"/>
              <a:gd name="T10" fmla="*/ 70 w 223"/>
              <a:gd name="T11" fmla="*/ 26 h 137"/>
              <a:gd name="T12" fmla="*/ 129 w 223"/>
              <a:gd name="T13" fmla="*/ 106 h 137"/>
              <a:gd name="T14" fmla="*/ 153 w 223"/>
              <a:gd name="T15" fmla="*/ 136 h 137"/>
              <a:gd name="T16" fmla="*/ 129 w 223"/>
              <a:gd name="T17" fmla="*/ 106 h 137"/>
              <a:gd name="T18" fmla="*/ 28 w 223"/>
              <a:gd name="T19" fmla="*/ 136 h 137"/>
              <a:gd name="T20" fmla="*/ 85 w 223"/>
              <a:gd name="T21" fmla="*/ 86 h 137"/>
              <a:gd name="T22" fmla="*/ 28 w 223"/>
              <a:gd name="T23" fmla="*/ 13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23" h="137">
                <a:moveTo>
                  <a:pt x="70" y="26"/>
                </a:moveTo>
                <a:cubicBezTo>
                  <a:pt x="101" y="16"/>
                  <a:pt x="131" y="0"/>
                  <a:pt x="156" y="32"/>
                </a:cubicBezTo>
                <a:cubicBezTo>
                  <a:pt x="147" y="41"/>
                  <a:pt x="137" y="48"/>
                  <a:pt x="126" y="56"/>
                </a:cubicBezTo>
                <a:cubicBezTo>
                  <a:pt x="140" y="47"/>
                  <a:pt x="162" y="37"/>
                  <a:pt x="177" y="49"/>
                </a:cubicBezTo>
                <a:cubicBezTo>
                  <a:pt x="223" y="85"/>
                  <a:pt x="125" y="52"/>
                  <a:pt x="165" y="106"/>
                </a:cubicBezTo>
                <a:cubicBezTo>
                  <a:pt x="130" y="99"/>
                  <a:pt x="0" y="72"/>
                  <a:pt x="70" y="26"/>
                </a:cubicBezTo>
                <a:close/>
                <a:moveTo>
                  <a:pt x="129" y="106"/>
                </a:moveTo>
                <a:cubicBezTo>
                  <a:pt x="129" y="122"/>
                  <a:pt x="137" y="132"/>
                  <a:pt x="153" y="136"/>
                </a:cubicBezTo>
                <a:cubicBezTo>
                  <a:pt x="150" y="123"/>
                  <a:pt x="142" y="113"/>
                  <a:pt x="129" y="106"/>
                </a:cubicBezTo>
                <a:close/>
                <a:moveTo>
                  <a:pt x="28" y="136"/>
                </a:moveTo>
                <a:cubicBezTo>
                  <a:pt x="27" y="105"/>
                  <a:pt x="65" y="98"/>
                  <a:pt x="85" y="86"/>
                </a:cubicBezTo>
                <a:cubicBezTo>
                  <a:pt x="89" y="118"/>
                  <a:pt x="57" y="137"/>
                  <a:pt x="28" y="13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8" name="꙱ Honduras (Republic of Honduras) (HN) (H)">
            <a:extLst>
              <a:ext uri="{FF2B5EF4-FFF2-40B4-BE49-F238E27FC236}">
                <a16:creationId xmlns:a16="http://schemas.microsoft.com/office/drawing/2014/main" id="{1EDFB722-9E0C-4A36-871F-6E146E88FDF1}"/>
              </a:ext>
            </a:extLst>
          </p:cNvPr>
          <p:cNvSpPr>
            <a:spLocks noEditPoints="1"/>
          </p:cNvSpPr>
          <p:nvPr/>
        </p:nvSpPr>
        <p:spPr bwMode="auto">
          <a:xfrm>
            <a:off x="2082297" y="1899117"/>
            <a:ext cx="166113" cy="101580"/>
          </a:xfrm>
          <a:custGeom>
            <a:avLst/>
            <a:gdLst>
              <a:gd name="T0" fmla="*/ 69 w 2016"/>
              <a:gd name="T1" fmla="*/ 687 h 1241"/>
              <a:gd name="T2" fmla="*/ 103 w 2016"/>
              <a:gd name="T3" fmla="*/ 667 h 1241"/>
              <a:gd name="T4" fmla="*/ 119 w 2016"/>
              <a:gd name="T5" fmla="*/ 565 h 1241"/>
              <a:gd name="T6" fmla="*/ 206 w 2016"/>
              <a:gd name="T7" fmla="*/ 450 h 1241"/>
              <a:gd name="T8" fmla="*/ 460 w 2016"/>
              <a:gd name="T9" fmla="*/ 253 h 1241"/>
              <a:gd name="T10" fmla="*/ 510 w 2016"/>
              <a:gd name="T11" fmla="*/ 244 h 1241"/>
              <a:gd name="T12" fmla="*/ 660 w 2016"/>
              <a:gd name="T13" fmla="*/ 210 h 1241"/>
              <a:gd name="T14" fmla="*/ 876 w 2016"/>
              <a:gd name="T15" fmla="*/ 239 h 1241"/>
              <a:gd name="T16" fmla="*/ 1080 w 2016"/>
              <a:gd name="T17" fmla="*/ 215 h 1241"/>
              <a:gd name="T18" fmla="*/ 1161 w 2016"/>
              <a:gd name="T19" fmla="*/ 149 h 1241"/>
              <a:gd name="T20" fmla="*/ 1354 w 2016"/>
              <a:gd name="T21" fmla="*/ 190 h 1241"/>
              <a:gd name="T22" fmla="*/ 1566 w 2016"/>
              <a:gd name="T23" fmla="*/ 196 h 1241"/>
              <a:gd name="T24" fmla="*/ 1701 w 2016"/>
              <a:gd name="T25" fmla="*/ 223 h 1241"/>
              <a:gd name="T26" fmla="*/ 1841 w 2016"/>
              <a:gd name="T27" fmla="*/ 375 h 1241"/>
              <a:gd name="T28" fmla="*/ 1773 w 2016"/>
              <a:gd name="T29" fmla="*/ 330 h 1241"/>
              <a:gd name="T30" fmla="*/ 1704 w 2016"/>
              <a:gd name="T31" fmla="*/ 315 h 1241"/>
              <a:gd name="T32" fmla="*/ 1730 w 2016"/>
              <a:gd name="T33" fmla="*/ 368 h 1241"/>
              <a:gd name="T34" fmla="*/ 1784 w 2016"/>
              <a:gd name="T35" fmla="*/ 425 h 1241"/>
              <a:gd name="T36" fmla="*/ 1758 w 2016"/>
              <a:gd name="T37" fmla="*/ 381 h 1241"/>
              <a:gd name="T38" fmla="*/ 1888 w 2016"/>
              <a:gd name="T39" fmla="*/ 410 h 1241"/>
              <a:gd name="T40" fmla="*/ 1885 w 2016"/>
              <a:gd name="T41" fmla="*/ 455 h 1241"/>
              <a:gd name="T42" fmla="*/ 1862 w 2016"/>
              <a:gd name="T43" fmla="*/ 389 h 1241"/>
              <a:gd name="T44" fmla="*/ 2016 w 2016"/>
              <a:gd name="T45" fmla="*/ 514 h 1241"/>
              <a:gd name="T46" fmla="*/ 1863 w 2016"/>
              <a:gd name="T47" fmla="*/ 547 h 1241"/>
              <a:gd name="T48" fmla="*/ 1685 w 2016"/>
              <a:gd name="T49" fmla="*/ 603 h 1241"/>
              <a:gd name="T50" fmla="*/ 1502 w 2016"/>
              <a:gd name="T51" fmla="*/ 606 h 1241"/>
              <a:gd name="T52" fmla="*/ 1481 w 2016"/>
              <a:gd name="T53" fmla="*/ 577 h 1241"/>
              <a:gd name="T54" fmla="*/ 1399 w 2016"/>
              <a:gd name="T55" fmla="*/ 668 h 1241"/>
              <a:gd name="T56" fmla="*/ 1351 w 2016"/>
              <a:gd name="T57" fmla="*/ 719 h 1241"/>
              <a:gd name="T58" fmla="*/ 1349 w 2016"/>
              <a:gd name="T59" fmla="*/ 759 h 1241"/>
              <a:gd name="T60" fmla="*/ 1158 w 2016"/>
              <a:gd name="T61" fmla="*/ 930 h 1241"/>
              <a:gd name="T62" fmla="*/ 992 w 2016"/>
              <a:gd name="T63" fmla="*/ 920 h 1241"/>
              <a:gd name="T64" fmla="*/ 836 w 2016"/>
              <a:gd name="T65" fmla="*/ 985 h 1241"/>
              <a:gd name="T66" fmla="*/ 799 w 2016"/>
              <a:gd name="T67" fmla="*/ 1124 h 1241"/>
              <a:gd name="T68" fmla="*/ 758 w 2016"/>
              <a:gd name="T69" fmla="*/ 1196 h 1241"/>
              <a:gd name="T70" fmla="*/ 641 w 2016"/>
              <a:gd name="T71" fmla="*/ 1230 h 1241"/>
              <a:gd name="T72" fmla="*/ 630 w 2016"/>
              <a:gd name="T73" fmla="*/ 1090 h 1241"/>
              <a:gd name="T74" fmla="*/ 555 w 2016"/>
              <a:gd name="T75" fmla="*/ 1060 h 1241"/>
              <a:gd name="T76" fmla="*/ 493 w 2016"/>
              <a:gd name="T77" fmla="*/ 1074 h 1241"/>
              <a:gd name="T78" fmla="*/ 451 w 2016"/>
              <a:gd name="T79" fmla="*/ 915 h 1241"/>
              <a:gd name="T80" fmla="*/ 300 w 2016"/>
              <a:gd name="T81" fmla="*/ 915 h 1241"/>
              <a:gd name="T82" fmla="*/ 0 w 2016"/>
              <a:gd name="T83" fmla="*/ 720 h 1241"/>
              <a:gd name="T84" fmla="*/ 69 w 2016"/>
              <a:gd name="T85" fmla="*/ 687 h 1241"/>
              <a:gd name="T86" fmla="*/ 980 w 2016"/>
              <a:gd name="T87" fmla="*/ 57 h 1241"/>
              <a:gd name="T88" fmla="*/ 1096 w 2016"/>
              <a:gd name="T89" fmla="*/ 0 h 1241"/>
              <a:gd name="T90" fmla="*/ 980 w 2016"/>
              <a:gd name="T91" fmla="*/ 57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16" h="1241">
                <a:moveTo>
                  <a:pt x="69" y="687"/>
                </a:moveTo>
                <a:cubicBezTo>
                  <a:pt x="83" y="681"/>
                  <a:pt x="94" y="674"/>
                  <a:pt x="103" y="667"/>
                </a:cubicBezTo>
                <a:cubicBezTo>
                  <a:pt x="146" y="624"/>
                  <a:pt x="129" y="609"/>
                  <a:pt x="119" y="565"/>
                </a:cubicBezTo>
                <a:cubicBezTo>
                  <a:pt x="106" y="506"/>
                  <a:pt x="163" y="475"/>
                  <a:pt x="206" y="450"/>
                </a:cubicBezTo>
                <a:cubicBezTo>
                  <a:pt x="296" y="395"/>
                  <a:pt x="365" y="292"/>
                  <a:pt x="460" y="253"/>
                </a:cubicBezTo>
                <a:cubicBezTo>
                  <a:pt x="473" y="252"/>
                  <a:pt x="492" y="265"/>
                  <a:pt x="510" y="244"/>
                </a:cubicBezTo>
                <a:cubicBezTo>
                  <a:pt x="544" y="204"/>
                  <a:pt x="620" y="169"/>
                  <a:pt x="660" y="210"/>
                </a:cubicBezTo>
                <a:cubicBezTo>
                  <a:pt x="689" y="239"/>
                  <a:pt x="833" y="243"/>
                  <a:pt x="876" y="239"/>
                </a:cubicBezTo>
                <a:cubicBezTo>
                  <a:pt x="937" y="233"/>
                  <a:pt x="1028" y="248"/>
                  <a:pt x="1080" y="215"/>
                </a:cubicBezTo>
                <a:cubicBezTo>
                  <a:pt x="1099" y="203"/>
                  <a:pt x="1237" y="172"/>
                  <a:pt x="1161" y="149"/>
                </a:cubicBezTo>
                <a:cubicBezTo>
                  <a:pt x="1229" y="147"/>
                  <a:pt x="1287" y="189"/>
                  <a:pt x="1354" y="190"/>
                </a:cubicBezTo>
                <a:cubicBezTo>
                  <a:pt x="1423" y="192"/>
                  <a:pt x="1504" y="141"/>
                  <a:pt x="1566" y="196"/>
                </a:cubicBezTo>
                <a:cubicBezTo>
                  <a:pt x="1619" y="243"/>
                  <a:pt x="1649" y="196"/>
                  <a:pt x="1701" y="223"/>
                </a:cubicBezTo>
                <a:cubicBezTo>
                  <a:pt x="1763" y="254"/>
                  <a:pt x="1795" y="327"/>
                  <a:pt x="1841" y="375"/>
                </a:cubicBezTo>
                <a:cubicBezTo>
                  <a:pt x="1819" y="364"/>
                  <a:pt x="1799" y="330"/>
                  <a:pt x="1773" y="330"/>
                </a:cubicBezTo>
                <a:cubicBezTo>
                  <a:pt x="1747" y="330"/>
                  <a:pt x="1727" y="331"/>
                  <a:pt x="1704" y="315"/>
                </a:cubicBezTo>
                <a:cubicBezTo>
                  <a:pt x="1723" y="330"/>
                  <a:pt x="1725" y="349"/>
                  <a:pt x="1730" y="368"/>
                </a:cubicBezTo>
                <a:cubicBezTo>
                  <a:pt x="1734" y="382"/>
                  <a:pt x="1773" y="412"/>
                  <a:pt x="1784" y="425"/>
                </a:cubicBezTo>
                <a:cubicBezTo>
                  <a:pt x="1793" y="401"/>
                  <a:pt x="1782" y="385"/>
                  <a:pt x="1758" y="381"/>
                </a:cubicBezTo>
                <a:cubicBezTo>
                  <a:pt x="1787" y="349"/>
                  <a:pt x="1832" y="439"/>
                  <a:pt x="1888" y="410"/>
                </a:cubicBezTo>
                <a:cubicBezTo>
                  <a:pt x="1892" y="430"/>
                  <a:pt x="1898" y="437"/>
                  <a:pt x="1885" y="455"/>
                </a:cubicBezTo>
                <a:cubicBezTo>
                  <a:pt x="1945" y="440"/>
                  <a:pt x="1891" y="399"/>
                  <a:pt x="1862" y="389"/>
                </a:cubicBezTo>
                <a:cubicBezTo>
                  <a:pt x="1958" y="403"/>
                  <a:pt x="1940" y="484"/>
                  <a:pt x="2016" y="514"/>
                </a:cubicBezTo>
                <a:cubicBezTo>
                  <a:pt x="1962" y="524"/>
                  <a:pt x="1910" y="515"/>
                  <a:pt x="1863" y="547"/>
                </a:cubicBezTo>
                <a:cubicBezTo>
                  <a:pt x="1822" y="577"/>
                  <a:pt x="1736" y="605"/>
                  <a:pt x="1685" y="603"/>
                </a:cubicBezTo>
                <a:cubicBezTo>
                  <a:pt x="1617" y="602"/>
                  <a:pt x="1625" y="675"/>
                  <a:pt x="1502" y="606"/>
                </a:cubicBezTo>
                <a:cubicBezTo>
                  <a:pt x="1492" y="600"/>
                  <a:pt x="1491" y="579"/>
                  <a:pt x="1481" y="577"/>
                </a:cubicBezTo>
                <a:cubicBezTo>
                  <a:pt x="1424" y="566"/>
                  <a:pt x="1419" y="638"/>
                  <a:pt x="1399" y="668"/>
                </a:cubicBezTo>
                <a:cubicBezTo>
                  <a:pt x="1386" y="688"/>
                  <a:pt x="1363" y="698"/>
                  <a:pt x="1351" y="719"/>
                </a:cubicBezTo>
                <a:cubicBezTo>
                  <a:pt x="1345" y="730"/>
                  <a:pt x="1360" y="751"/>
                  <a:pt x="1349" y="759"/>
                </a:cubicBezTo>
                <a:cubicBezTo>
                  <a:pt x="1307" y="788"/>
                  <a:pt x="1178" y="861"/>
                  <a:pt x="1158" y="930"/>
                </a:cubicBezTo>
                <a:cubicBezTo>
                  <a:pt x="1068" y="872"/>
                  <a:pt x="1051" y="824"/>
                  <a:pt x="992" y="920"/>
                </a:cubicBezTo>
                <a:cubicBezTo>
                  <a:pt x="962" y="987"/>
                  <a:pt x="829" y="926"/>
                  <a:pt x="836" y="985"/>
                </a:cubicBezTo>
                <a:cubicBezTo>
                  <a:pt x="843" y="1043"/>
                  <a:pt x="868" y="1112"/>
                  <a:pt x="799" y="1124"/>
                </a:cubicBezTo>
                <a:cubicBezTo>
                  <a:pt x="762" y="1130"/>
                  <a:pt x="768" y="1169"/>
                  <a:pt x="758" y="1196"/>
                </a:cubicBezTo>
                <a:cubicBezTo>
                  <a:pt x="742" y="1241"/>
                  <a:pt x="678" y="1225"/>
                  <a:pt x="641" y="1230"/>
                </a:cubicBezTo>
                <a:cubicBezTo>
                  <a:pt x="668" y="1186"/>
                  <a:pt x="534" y="1125"/>
                  <a:pt x="630" y="1090"/>
                </a:cubicBezTo>
                <a:cubicBezTo>
                  <a:pt x="600" y="1100"/>
                  <a:pt x="561" y="1099"/>
                  <a:pt x="555" y="1060"/>
                </a:cubicBezTo>
                <a:cubicBezTo>
                  <a:pt x="547" y="1093"/>
                  <a:pt x="520" y="1095"/>
                  <a:pt x="493" y="1074"/>
                </a:cubicBezTo>
                <a:cubicBezTo>
                  <a:pt x="510" y="1080"/>
                  <a:pt x="589" y="845"/>
                  <a:pt x="451" y="915"/>
                </a:cubicBezTo>
                <a:cubicBezTo>
                  <a:pt x="436" y="838"/>
                  <a:pt x="341" y="914"/>
                  <a:pt x="300" y="915"/>
                </a:cubicBezTo>
                <a:cubicBezTo>
                  <a:pt x="301" y="848"/>
                  <a:pt x="76" y="698"/>
                  <a:pt x="0" y="720"/>
                </a:cubicBezTo>
                <a:cubicBezTo>
                  <a:pt x="17" y="705"/>
                  <a:pt x="47" y="698"/>
                  <a:pt x="69" y="687"/>
                </a:cubicBezTo>
                <a:close/>
                <a:moveTo>
                  <a:pt x="980" y="57"/>
                </a:moveTo>
                <a:cubicBezTo>
                  <a:pt x="1016" y="33"/>
                  <a:pt x="1056" y="16"/>
                  <a:pt x="1096" y="0"/>
                </a:cubicBezTo>
                <a:cubicBezTo>
                  <a:pt x="1054" y="1"/>
                  <a:pt x="1001" y="17"/>
                  <a:pt x="980" y="5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9" name="꙱ Hawaii, United States of America (US) (H)">
            <a:extLst>
              <a:ext uri="{FF2B5EF4-FFF2-40B4-BE49-F238E27FC236}">
                <a16:creationId xmlns:a16="http://schemas.microsoft.com/office/drawing/2014/main" id="{D0350695-26AD-4903-BC61-D4687502AA90}"/>
              </a:ext>
            </a:extLst>
          </p:cNvPr>
          <p:cNvSpPr>
            <a:spLocks noEditPoints="1"/>
          </p:cNvSpPr>
          <p:nvPr/>
        </p:nvSpPr>
        <p:spPr bwMode="auto">
          <a:xfrm>
            <a:off x="312419" y="1727029"/>
            <a:ext cx="125481" cy="97995"/>
          </a:xfrm>
          <a:custGeom>
            <a:avLst/>
            <a:gdLst>
              <a:gd name="T0" fmla="*/ 1163 w 1519"/>
              <a:gd name="T1" fmla="*/ 1166 h 1178"/>
              <a:gd name="T2" fmla="*/ 1272 w 1519"/>
              <a:gd name="T3" fmla="*/ 1099 h 1178"/>
              <a:gd name="T4" fmla="*/ 1455 w 1519"/>
              <a:gd name="T5" fmla="*/ 1011 h 1178"/>
              <a:gd name="T6" fmla="*/ 1433 w 1519"/>
              <a:gd name="T7" fmla="*/ 887 h 1178"/>
              <a:gd name="T8" fmla="*/ 1420 w 1519"/>
              <a:gd name="T9" fmla="*/ 818 h 1178"/>
              <a:gd name="T10" fmla="*/ 1327 w 1519"/>
              <a:gd name="T11" fmla="*/ 758 h 1178"/>
              <a:gd name="T12" fmla="*/ 1216 w 1519"/>
              <a:gd name="T13" fmla="*/ 738 h 1178"/>
              <a:gd name="T14" fmla="*/ 1221 w 1519"/>
              <a:gd name="T15" fmla="*/ 796 h 1178"/>
              <a:gd name="T16" fmla="*/ 1149 w 1519"/>
              <a:gd name="T17" fmla="*/ 862 h 1178"/>
              <a:gd name="T18" fmla="*/ 1145 w 1519"/>
              <a:gd name="T19" fmla="*/ 1032 h 1178"/>
              <a:gd name="T20" fmla="*/ 1163 w 1519"/>
              <a:gd name="T21" fmla="*/ 1166 h 1178"/>
              <a:gd name="T22" fmla="*/ 14 w 1519"/>
              <a:gd name="T23" fmla="*/ 165 h 1178"/>
              <a:gd name="T24" fmla="*/ 73 w 1519"/>
              <a:gd name="T25" fmla="*/ 82 h 1178"/>
              <a:gd name="T26" fmla="*/ 14 w 1519"/>
              <a:gd name="T27" fmla="*/ 165 h 1178"/>
              <a:gd name="T28" fmla="*/ 254 w 1519"/>
              <a:gd name="T29" fmla="*/ 133 h 1178"/>
              <a:gd name="T30" fmla="*/ 279 w 1519"/>
              <a:gd name="T31" fmla="*/ 4 h 1178"/>
              <a:gd name="T32" fmla="*/ 254 w 1519"/>
              <a:gd name="T33" fmla="*/ 133 h 1178"/>
              <a:gd name="T34" fmla="*/ 703 w 1519"/>
              <a:gd name="T35" fmla="*/ 353 h 1178"/>
              <a:gd name="T36" fmla="*/ 684 w 1519"/>
              <a:gd name="T37" fmla="*/ 205 h 1178"/>
              <a:gd name="T38" fmla="*/ 591 w 1519"/>
              <a:gd name="T39" fmla="*/ 263 h 1178"/>
              <a:gd name="T40" fmla="*/ 703 w 1519"/>
              <a:gd name="T41" fmla="*/ 353 h 1178"/>
              <a:gd name="T42" fmla="*/ 973 w 1519"/>
              <a:gd name="T43" fmla="*/ 427 h 1178"/>
              <a:gd name="T44" fmla="*/ 1018 w 1519"/>
              <a:gd name="T45" fmla="*/ 382 h 1178"/>
              <a:gd name="T46" fmla="*/ 851 w 1519"/>
              <a:gd name="T47" fmla="*/ 412 h 1178"/>
              <a:gd name="T48" fmla="*/ 973 w 1519"/>
              <a:gd name="T49" fmla="*/ 427 h 1178"/>
              <a:gd name="T50" fmla="*/ 934 w 1519"/>
              <a:gd name="T51" fmla="*/ 537 h 1178"/>
              <a:gd name="T52" fmla="*/ 902 w 1519"/>
              <a:gd name="T53" fmla="*/ 477 h 1178"/>
              <a:gd name="T54" fmla="*/ 934 w 1519"/>
              <a:gd name="T55" fmla="*/ 537 h 1178"/>
              <a:gd name="T56" fmla="*/ 1083 w 1519"/>
              <a:gd name="T57" fmla="*/ 593 h 1178"/>
              <a:gd name="T58" fmla="*/ 1207 w 1519"/>
              <a:gd name="T59" fmla="*/ 518 h 1178"/>
              <a:gd name="T60" fmla="*/ 1101 w 1519"/>
              <a:gd name="T61" fmla="*/ 473 h 1178"/>
              <a:gd name="T62" fmla="*/ 1027 w 1519"/>
              <a:gd name="T63" fmla="*/ 451 h 1178"/>
              <a:gd name="T64" fmla="*/ 1045 w 1519"/>
              <a:gd name="T65" fmla="*/ 516 h 1178"/>
              <a:gd name="T66" fmla="*/ 1083 w 1519"/>
              <a:gd name="T67" fmla="*/ 593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9" h="1178">
                <a:moveTo>
                  <a:pt x="1163" y="1166"/>
                </a:moveTo>
                <a:cubicBezTo>
                  <a:pt x="1199" y="1178"/>
                  <a:pt x="1250" y="1120"/>
                  <a:pt x="1272" y="1099"/>
                </a:cubicBezTo>
                <a:cubicBezTo>
                  <a:pt x="1327" y="1051"/>
                  <a:pt x="1397" y="1051"/>
                  <a:pt x="1455" y="1011"/>
                </a:cubicBezTo>
                <a:cubicBezTo>
                  <a:pt x="1519" y="967"/>
                  <a:pt x="1449" y="935"/>
                  <a:pt x="1433" y="887"/>
                </a:cubicBezTo>
                <a:cubicBezTo>
                  <a:pt x="1424" y="860"/>
                  <a:pt x="1445" y="841"/>
                  <a:pt x="1420" y="818"/>
                </a:cubicBezTo>
                <a:cubicBezTo>
                  <a:pt x="1391" y="792"/>
                  <a:pt x="1359" y="778"/>
                  <a:pt x="1327" y="758"/>
                </a:cubicBezTo>
                <a:cubicBezTo>
                  <a:pt x="1300" y="742"/>
                  <a:pt x="1238" y="687"/>
                  <a:pt x="1216" y="738"/>
                </a:cubicBezTo>
                <a:cubicBezTo>
                  <a:pt x="1207" y="761"/>
                  <a:pt x="1224" y="775"/>
                  <a:pt x="1221" y="796"/>
                </a:cubicBezTo>
                <a:cubicBezTo>
                  <a:pt x="1217" y="824"/>
                  <a:pt x="1167" y="845"/>
                  <a:pt x="1149" y="862"/>
                </a:cubicBezTo>
                <a:cubicBezTo>
                  <a:pt x="1102" y="907"/>
                  <a:pt x="1153" y="979"/>
                  <a:pt x="1145" y="1032"/>
                </a:cubicBezTo>
                <a:cubicBezTo>
                  <a:pt x="1137" y="1093"/>
                  <a:pt x="1098" y="1123"/>
                  <a:pt x="1163" y="1166"/>
                </a:cubicBezTo>
                <a:close/>
                <a:moveTo>
                  <a:pt x="14" y="165"/>
                </a:moveTo>
                <a:cubicBezTo>
                  <a:pt x="28" y="134"/>
                  <a:pt x="74" y="122"/>
                  <a:pt x="73" y="82"/>
                </a:cubicBezTo>
                <a:cubicBezTo>
                  <a:pt x="49" y="102"/>
                  <a:pt x="0" y="126"/>
                  <a:pt x="14" y="165"/>
                </a:cubicBezTo>
                <a:close/>
                <a:moveTo>
                  <a:pt x="254" y="133"/>
                </a:moveTo>
                <a:cubicBezTo>
                  <a:pt x="288" y="113"/>
                  <a:pt x="367" y="0"/>
                  <a:pt x="279" y="4"/>
                </a:cubicBezTo>
                <a:cubicBezTo>
                  <a:pt x="176" y="9"/>
                  <a:pt x="124" y="114"/>
                  <a:pt x="254" y="133"/>
                </a:cubicBezTo>
                <a:close/>
                <a:moveTo>
                  <a:pt x="703" y="353"/>
                </a:moveTo>
                <a:cubicBezTo>
                  <a:pt x="785" y="367"/>
                  <a:pt x="699" y="204"/>
                  <a:pt x="684" y="205"/>
                </a:cubicBezTo>
                <a:cubicBezTo>
                  <a:pt x="663" y="206"/>
                  <a:pt x="591" y="239"/>
                  <a:pt x="591" y="263"/>
                </a:cubicBezTo>
                <a:cubicBezTo>
                  <a:pt x="591" y="321"/>
                  <a:pt x="674" y="319"/>
                  <a:pt x="703" y="353"/>
                </a:cubicBezTo>
                <a:close/>
                <a:moveTo>
                  <a:pt x="973" y="427"/>
                </a:moveTo>
                <a:cubicBezTo>
                  <a:pt x="1000" y="428"/>
                  <a:pt x="1020" y="410"/>
                  <a:pt x="1018" y="382"/>
                </a:cubicBezTo>
                <a:cubicBezTo>
                  <a:pt x="970" y="394"/>
                  <a:pt x="867" y="336"/>
                  <a:pt x="851" y="412"/>
                </a:cubicBezTo>
                <a:cubicBezTo>
                  <a:pt x="894" y="408"/>
                  <a:pt x="932" y="416"/>
                  <a:pt x="973" y="427"/>
                </a:cubicBezTo>
                <a:close/>
                <a:moveTo>
                  <a:pt x="934" y="537"/>
                </a:moveTo>
                <a:cubicBezTo>
                  <a:pt x="993" y="519"/>
                  <a:pt x="948" y="457"/>
                  <a:pt x="902" y="477"/>
                </a:cubicBezTo>
                <a:cubicBezTo>
                  <a:pt x="911" y="498"/>
                  <a:pt x="922" y="518"/>
                  <a:pt x="934" y="537"/>
                </a:cubicBezTo>
                <a:close/>
                <a:moveTo>
                  <a:pt x="1083" y="593"/>
                </a:moveTo>
                <a:cubicBezTo>
                  <a:pt x="1115" y="580"/>
                  <a:pt x="1227" y="581"/>
                  <a:pt x="1207" y="518"/>
                </a:cubicBezTo>
                <a:cubicBezTo>
                  <a:pt x="1189" y="462"/>
                  <a:pt x="1141" y="480"/>
                  <a:pt x="1101" y="473"/>
                </a:cubicBezTo>
                <a:cubicBezTo>
                  <a:pt x="1078" y="469"/>
                  <a:pt x="1046" y="415"/>
                  <a:pt x="1027" y="451"/>
                </a:cubicBezTo>
                <a:cubicBezTo>
                  <a:pt x="1011" y="481"/>
                  <a:pt x="1017" y="498"/>
                  <a:pt x="1045" y="516"/>
                </a:cubicBezTo>
                <a:cubicBezTo>
                  <a:pt x="1083" y="541"/>
                  <a:pt x="1058" y="561"/>
                  <a:pt x="1083" y="59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0" name="꙱ Haiti (Republic of Haiti) (HT) (H)">
            <a:extLst>
              <a:ext uri="{FF2B5EF4-FFF2-40B4-BE49-F238E27FC236}">
                <a16:creationId xmlns:a16="http://schemas.microsoft.com/office/drawing/2014/main" id="{B44CE8F1-54B7-432B-9FA3-98BBECD4FA63}"/>
              </a:ext>
            </a:extLst>
          </p:cNvPr>
          <p:cNvSpPr>
            <a:spLocks noEditPoints="1"/>
          </p:cNvSpPr>
          <p:nvPr/>
        </p:nvSpPr>
        <p:spPr bwMode="auto">
          <a:xfrm>
            <a:off x="2477860" y="1791562"/>
            <a:ext cx="83654" cy="63338"/>
          </a:xfrm>
          <a:custGeom>
            <a:avLst/>
            <a:gdLst>
              <a:gd name="T0" fmla="*/ 180 w 1005"/>
              <a:gd name="T1" fmla="*/ 516 h 772"/>
              <a:gd name="T2" fmla="*/ 343 w 1005"/>
              <a:gd name="T3" fmla="*/ 537 h 772"/>
              <a:gd name="T4" fmla="*/ 400 w 1005"/>
              <a:gd name="T5" fmla="*/ 569 h 772"/>
              <a:gd name="T6" fmla="*/ 638 w 1005"/>
              <a:gd name="T7" fmla="*/ 552 h 772"/>
              <a:gd name="T8" fmla="*/ 726 w 1005"/>
              <a:gd name="T9" fmla="*/ 525 h 772"/>
              <a:gd name="T10" fmla="*/ 619 w 1005"/>
              <a:gd name="T11" fmla="*/ 337 h 772"/>
              <a:gd name="T12" fmla="*/ 533 w 1005"/>
              <a:gd name="T13" fmla="*/ 162 h 772"/>
              <a:gd name="T14" fmla="*/ 469 w 1005"/>
              <a:gd name="T15" fmla="*/ 93 h 772"/>
              <a:gd name="T16" fmla="*/ 764 w 1005"/>
              <a:gd name="T17" fmla="*/ 98 h 772"/>
              <a:gd name="T18" fmla="*/ 957 w 1005"/>
              <a:gd name="T19" fmla="*/ 153 h 772"/>
              <a:gd name="T20" fmla="*/ 953 w 1005"/>
              <a:gd name="T21" fmla="*/ 295 h 772"/>
              <a:gd name="T22" fmla="*/ 920 w 1005"/>
              <a:gd name="T23" fmla="*/ 421 h 772"/>
              <a:gd name="T24" fmla="*/ 833 w 1005"/>
              <a:gd name="T25" fmla="*/ 528 h 772"/>
              <a:gd name="T26" fmla="*/ 891 w 1005"/>
              <a:gd name="T27" fmla="*/ 621 h 772"/>
              <a:gd name="T28" fmla="*/ 881 w 1005"/>
              <a:gd name="T29" fmla="*/ 730 h 772"/>
              <a:gd name="T30" fmla="*/ 613 w 1005"/>
              <a:gd name="T31" fmla="*/ 676 h 772"/>
              <a:gd name="T32" fmla="*/ 260 w 1005"/>
              <a:gd name="T33" fmla="*/ 694 h 772"/>
              <a:gd name="T34" fmla="*/ 103 w 1005"/>
              <a:gd name="T35" fmla="*/ 631 h 772"/>
              <a:gd name="T36" fmla="*/ 180 w 1005"/>
              <a:gd name="T37" fmla="*/ 516 h 772"/>
              <a:gd name="T38" fmla="*/ 661 w 1005"/>
              <a:gd name="T39" fmla="*/ 29 h 772"/>
              <a:gd name="T40" fmla="*/ 631 w 1005"/>
              <a:gd name="T41" fmla="*/ 20 h 772"/>
              <a:gd name="T42" fmla="*/ 702 w 1005"/>
              <a:gd name="T43" fmla="*/ 29 h 772"/>
              <a:gd name="T44" fmla="*/ 661 w 1005"/>
              <a:gd name="T45" fmla="*/ 29 h 772"/>
              <a:gd name="T46" fmla="*/ 581 w 1005"/>
              <a:gd name="T47" fmla="*/ 495 h 772"/>
              <a:gd name="T48" fmla="*/ 461 w 1005"/>
              <a:gd name="T49" fmla="*/ 403 h 772"/>
              <a:gd name="T50" fmla="*/ 581 w 1005"/>
              <a:gd name="T51" fmla="*/ 495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05" h="772">
                <a:moveTo>
                  <a:pt x="180" y="516"/>
                </a:moveTo>
                <a:cubicBezTo>
                  <a:pt x="251" y="545"/>
                  <a:pt x="275" y="534"/>
                  <a:pt x="343" y="537"/>
                </a:cubicBezTo>
                <a:cubicBezTo>
                  <a:pt x="261" y="547"/>
                  <a:pt x="380" y="567"/>
                  <a:pt x="400" y="569"/>
                </a:cubicBezTo>
                <a:cubicBezTo>
                  <a:pt x="653" y="600"/>
                  <a:pt x="553" y="581"/>
                  <a:pt x="638" y="552"/>
                </a:cubicBezTo>
                <a:cubicBezTo>
                  <a:pt x="670" y="541"/>
                  <a:pt x="721" y="565"/>
                  <a:pt x="726" y="525"/>
                </a:cubicBezTo>
                <a:cubicBezTo>
                  <a:pt x="735" y="453"/>
                  <a:pt x="600" y="430"/>
                  <a:pt x="619" y="337"/>
                </a:cubicBezTo>
                <a:cubicBezTo>
                  <a:pt x="637" y="246"/>
                  <a:pt x="651" y="186"/>
                  <a:pt x="533" y="162"/>
                </a:cubicBezTo>
                <a:cubicBezTo>
                  <a:pt x="487" y="153"/>
                  <a:pt x="377" y="158"/>
                  <a:pt x="469" y="93"/>
                </a:cubicBezTo>
                <a:cubicBezTo>
                  <a:pt x="576" y="18"/>
                  <a:pt x="658" y="67"/>
                  <a:pt x="764" y="98"/>
                </a:cubicBezTo>
                <a:cubicBezTo>
                  <a:pt x="824" y="116"/>
                  <a:pt x="925" y="96"/>
                  <a:pt x="957" y="153"/>
                </a:cubicBezTo>
                <a:cubicBezTo>
                  <a:pt x="985" y="225"/>
                  <a:pt x="926" y="265"/>
                  <a:pt x="953" y="295"/>
                </a:cubicBezTo>
                <a:cubicBezTo>
                  <a:pt x="1005" y="352"/>
                  <a:pt x="878" y="379"/>
                  <a:pt x="920" y="421"/>
                </a:cubicBezTo>
                <a:cubicBezTo>
                  <a:pt x="965" y="465"/>
                  <a:pt x="874" y="530"/>
                  <a:pt x="833" y="528"/>
                </a:cubicBezTo>
                <a:lnTo>
                  <a:pt x="891" y="621"/>
                </a:lnTo>
                <a:cubicBezTo>
                  <a:pt x="909" y="650"/>
                  <a:pt x="892" y="713"/>
                  <a:pt x="881" y="730"/>
                </a:cubicBezTo>
                <a:cubicBezTo>
                  <a:pt x="818" y="641"/>
                  <a:pt x="706" y="652"/>
                  <a:pt x="613" y="676"/>
                </a:cubicBezTo>
                <a:cubicBezTo>
                  <a:pt x="524" y="699"/>
                  <a:pt x="316" y="591"/>
                  <a:pt x="260" y="694"/>
                </a:cubicBezTo>
                <a:cubicBezTo>
                  <a:pt x="218" y="772"/>
                  <a:pt x="167" y="642"/>
                  <a:pt x="103" y="631"/>
                </a:cubicBezTo>
                <a:cubicBezTo>
                  <a:pt x="0" y="613"/>
                  <a:pt x="106" y="467"/>
                  <a:pt x="180" y="516"/>
                </a:cubicBezTo>
                <a:close/>
                <a:moveTo>
                  <a:pt x="661" y="29"/>
                </a:moveTo>
                <a:cubicBezTo>
                  <a:pt x="651" y="26"/>
                  <a:pt x="641" y="23"/>
                  <a:pt x="631" y="20"/>
                </a:cubicBezTo>
                <a:cubicBezTo>
                  <a:pt x="654" y="0"/>
                  <a:pt x="684" y="7"/>
                  <a:pt x="702" y="29"/>
                </a:cubicBezTo>
                <a:cubicBezTo>
                  <a:pt x="689" y="29"/>
                  <a:pt x="675" y="29"/>
                  <a:pt x="661" y="29"/>
                </a:cubicBezTo>
                <a:close/>
                <a:moveTo>
                  <a:pt x="581" y="495"/>
                </a:moveTo>
                <a:cubicBezTo>
                  <a:pt x="573" y="489"/>
                  <a:pt x="400" y="416"/>
                  <a:pt x="461" y="403"/>
                </a:cubicBezTo>
                <a:cubicBezTo>
                  <a:pt x="500" y="395"/>
                  <a:pt x="612" y="440"/>
                  <a:pt x="581" y="49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1" name="꙱ Guyana (Co-operative Republic of Guyana) (GY) (H)">
            <a:extLst>
              <a:ext uri="{FF2B5EF4-FFF2-40B4-BE49-F238E27FC236}">
                <a16:creationId xmlns:a16="http://schemas.microsoft.com/office/drawing/2014/main" id="{22F07CF7-DF65-48E9-891A-A9E5126D83C7}"/>
              </a:ext>
            </a:extLst>
          </p:cNvPr>
          <p:cNvSpPr>
            <a:spLocks/>
          </p:cNvSpPr>
          <p:nvPr/>
        </p:nvSpPr>
        <p:spPr bwMode="auto">
          <a:xfrm>
            <a:off x="2793355" y="2130958"/>
            <a:ext cx="124286" cy="216305"/>
          </a:xfrm>
          <a:custGeom>
            <a:avLst/>
            <a:gdLst>
              <a:gd name="T0" fmla="*/ 731 w 1511"/>
              <a:gd name="T1" fmla="*/ 177 h 2616"/>
              <a:gd name="T2" fmla="*/ 875 w 1511"/>
              <a:gd name="T3" fmla="*/ 340 h 2616"/>
              <a:gd name="T4" fmla="*/ 926 w 1511"/>
              <a:gd name="T5" fmla="*/ 535 h 2616"/>
              <a:gd name="T6" fmla="*/ 884 w 1511"/>
              <a:gd name="T7" fmla="*/ 651 h 2616"/>
              <a:gd name="T8" fmla="*/ 855 w 1511"/>
              <a:gd name="T9" fmla="*/ 769 h 2616"/>
              <a:gd name="T10" fmla="*/ 995 w 1511"/>
              <a:gd name="T11" fmla="*/ 605 h 2616"/>
              <a:gd name="T12" fmla="*/ 1220 w 1511"/>
              <a:gd name="T13" fmla="*/ 807 h 2616"/>
              <a:gd name="T14" fmla="*/ 1268 w 1511"/>
              <a:gd name="T15" fmla="*/ 1149 h 2616"/>
              <a:gd name="T16" fmla="*/ 1261 w 1511"/>
              <a:gd name="T17" fmla="*/ 1250 h 2616"/>
              <a:gd name="T18" fmla="*/ 1048 w 1511"/>
              <a:gd name="T19" fmla="*/ 1342 h 2616"/>
              <a:gd name="T20" fmla="*/ 1041 w 1511"/>
              <a:gd name="T21" fmla="*/ 1560 h 2616"/>
              <a:gd name="T22" fmla="*/ 1121 w 1511"/>
              <a:gd name="T23" fmla="*/ 1760 h 2616"/>
              <a:gd name="T24" fmla="*/ 1196 w 1511"/>
              <a:gd name="T25" fmla="*/ 1852 h 2616"/>
              <a:gd name="T26" fmla="*/ 1286 w 1511"/>
              <a:gd name="T27" fmla="*/ 1984 h 2616"/>
              <a:gd name="T28" fmla="*/ 1386 w 1511"/>
              <a:gd name="T29" fmla="*/ 2219 h 2616"/>
              <a:gd name="T30" fmla="*/ 1511 w 1511"/>
              <a:gd name="T31" fmla="*/ 2351 h 2616"/>
              <a:gd name="T32" fmla="*/ 1213 w 1511"/>
              <a:gd name="T33" fmla="*/ 2365 h 2616"/>
              <a:gd name="T34" fmla="*/ 1173 w 1511"/>
              <a:gd name="T35" fmla="*/ 2412 h 2616"/>
              <a:gd name="T36" fmla="*/ 1080 w 1511"/>
              <a:gd name="T37" fmla="*/ 2438 h 2616"/>
              <a:gd name="T38" fmla="*/ 948 w 1511"/>
              <a:gd name="T39" fmla="*/ 2489 h 2616"/>
              <a:gd name="T40" fmla="*/ 899 w 1511"/>
              <a:gd name="T41" fmla="*/ 2520 h 2616"/>
              <a:gd name="T42" fmla="*/ 870 w 1511"/>
              <a:gd name="T43" fmla="*/ 2532 h 2616"/>
              <a:gd name="T44" fmla="*/ 875 w 1511"/>
              <a:gd name="T45" fmla="*/ 2570 h 2616"/>
              <a:gd name="T46" fmla="*/ 742 w 1511"/>
              <a:gd name="T47" fmla="*/ 2604 h 2616"/>
              <a:gd name="T48" fmla="*/ 703 w 1511"/>
              <a:gd name="T49" fmla="*/ 2571 h 2616"/>
              <a:gd name="T50" fmla="*/ 620 w 1511"/>
              <a:gd name="T51" fmla="*/ 2527 h 2616"/>
              <a:gd name="T52" fmla="*/ 501 w 1511"/>
              <a:gd name="T53" fmla="*/ 2417 h 2616"/>
              <a:gd name="T54" fmla="*/ 513 w 1511"/>
              <a:gd name="T55" fmla="*/ 2387 h 2616"/>
              <a:gd name="T56" fmla="*/ 482 w 1511"/>
              <a:gd name="T57" fmla="*/ 2324 h 2616"/>
              <a:gd name="T58" fmla="*/ 448 w 1511"/>
              <a:gd name="T59" fmla="*/ 2219 h 2616"/>
              <a:gd name="T60" fmla="*/ 416 w 1511"/>
              <a:gd name="T61" fmla="*/ 1974 h 2616"/>
              <a:gd name="T62" fmla="*/ 468 w 1511"/>
              <a:gd name="T63" fmla="*/ 1812 h 2616"/>
              <a:gd name="T64" fmla="*/ 511 w 1511"/>
              <a:gd name="T65" fmla="*/ 1724 h 2616"/>
              <a:gd name="T66" fmla="*/ 551 w 1511"/>
              <a:gd name="T67" fmla="*/ 1619 h 2616"/>
              <a:gd name="T68" fmla="*/ 501 w 1511"/>
              <a:gd name="T69" fmla="*/ 1529 h 2616"/>
              <a:gd name="T70" fmla="*/ 483 w 1511"/>
              <a:gd name="T71" fmla="*/ 1458 h 2616"/>
              <a:gd name="T72" fmla="*/ 387 w 1511"/>
              <a:gd name="T73" fmla="*/ 1423 h 2616"/>
              <a:gd name="T74" fmla="*/ 425 w 1511"/>
              <a:gd name="T75" fmla="*/ 1308 h 2616"/>
              <a:gd name="T76" fmla="*/ 393 w 1511"/>
              <a:gd name="T77" fmla="*/ 1183 h 2616"/>
              <a:gd name="T78" fmla="*/ 194 w 1511"/>
              <a:gd name="T79" fmla="*/ 1179 h 2616"/>
              <a:gd name="T80" fmla="*/ 0 w 1511"/>
              <a:gd name="T81" fmla="*/ 923 h 2616"/>
              <a:gd name="T82" fmla="*/ 72 w 1511"/>
              <a:gd name="T83" fmla="*/ 744 h 2616"/>
              <a:gd name="T84" fmla="*/ 131 w 1511"/>
              <a:gd name="T85" fmla="*/ 644 h 2616"/>
              <a:gd name="T86" fmla="*/ 189 w 1511"/>
              <a:gd name="T87" fmla="*/ 621 h 2616"/>
              <a:gd name="T88" fmla="*/ 255 w 1511"/>
              <a:gd name="T89" fmla="*/ 597 h 2616"/>
              <a:gd name="T90" fmla="*/ 350 w 1511"/>
              <a:gd name="T91" fmla="*/ 538 h 2616"/>
              <a:gd name="T92" fmla="*/ 313 w 1511"/>
              <a:gd name="T93" fmla="*/ 490 h 2616"/>
              <a:gd name="T94" fmla="*/ 247 w 1511"/>
              <a:gd name="T95" fmla="*/ 400 h 2616"/>
              <a:gd name="T96" fmla="*/ 278 w 1511"/>
              <a:gd name="T97" fmla="*/ 290 h 2616"/>
              <a:gd name="T98" fmla="*/ 345 w 1511"/>
              <a:gd name="T99" fmla="*/ 233 h 2616"/>
              <a:gd name="T100" fmla="*/ 487 w 1511"/>
              <a:gd name="T101" fmla="*/ 119 h 2616"/>
              <a:gd name="T102" fmla="*/ 469 w 1511"/>
              <a:gd name="T103" fmla="*/ 0 h 2616"/>
              <a:gd name="T104" fmla="*/ 644 w 1511"/>
              <a:gd name="T105" fmla="*/ 142 h 2616"/>
              <a:gd name="T106" fmla="*/ 540 w 1511"/>
              <a:gd name="T107" fmla="*/ 44 h 2616"/>
              <a:gd name="T108" fmla="*/ 731 w 1511"/>
              <a:gd name="T109" fmla="*/ 177 h 2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1" h="2616">
                <a:moveTo>
                  <a:pt x="731" y="177"/>
                </a:moveTo>
                <a:cubicBezTo>
                  <a:pt x="772" y="222"/>
                  <a:pt x="824" y="310"/>
                  <a:pt x="875" y="340"/>
                </a:cubicBezTo>
                <a:cubicBezTo>
                  <a:pt x="931" y="373"/>
                  <a:pt x="946" y="479"/>
                  <a:pt x="926" y="535"/>
                </a:cubicBezTo>
                <a:cubicBezTo>
                  <a:pt x="911" y="577"/>
                  <a:pt x="889" y="605"/>
                  <a:pt x="884" y="651"/>
                </a:cubicBezTo>
                <a:cubicBezTo>
                  <a:pt x="880" y="691"/>
                  <a:pt x="879" y="735"/>
                  <a:pt x="855" y="769"/>
                </a:cubicBezTo>
                <a:cubicBezTo>
                  <a:pt x="933" y="754"/>
                  <a:pt x="874" y="562"/>
                  <a:pt x="995" y="605"/>
                </a:cubicBezTo>
                <a:cubicBezTo>
                  <a:pt x="1086" y="638"/>
                  <a:pt x="1198" y="702"/>
                  <a:pt x="1220" y="807"/>
                </a:cubicBezTo>
                <a:cubicBezTo>
                  <a:pt x="1306" y="730"/>
                  <a:pt x="1396" y="995"/>
                  <a:pt x="1268" y="1149"/>
                </a:cubicBezTo>
                <a:cubicBezTo>
                  <a:pt x="1347" y="1171"/>
                  <a:pt x="1279" y="1228"/>
                  <a:pt x="1261" y="1250"/>
                </a:cubicBezTo>
                <a:cubicBezTo>
                  <a:pt x="1243" y="1271"/>
                  <a:pt x="1036" y="1205"/>
                  <a:pt x="1048" y="1342"/>
                </a:cubicBezTo>
                <a:cubicBezTo>
                  <a:pt x="1055" y="1425"/>
                  <a:pt x="1054" y="1479"/>
                  <a:pt x="1041" y="1560"/>
                </a:cubicBezTo>
                <a:cubicBezTo>
                  <a:pt x="1032" y="1615"/>
                  <a:pt x="1081" y="1723"/>
                  <a:pt x="1121" y="1760"/>
                </a:cubicBezTo>
                <a:cubicBezTo>
                  <a:pt x="1162" y="1798"/>
                  <a:pt x="1135" y="1844"/>
                  <a:pt x="1196" y="1852"/>
                </a:cubicBezTo>
                <a:cubicBezTo>
                  <a:pt x="1241" y="1859"/>
                  <a:pt x="1256" y="1789"/>
                  <a:pt x="1286" y="1984"/>
                </a:cubicBezTo>
                <a:cubicBezTo>
                  <a:pt x="1299" y="2068"/>
                  <a:pt x="1386" y="2137"/>
                  <a:pt x="1386" y="2219"/>
                </a:cubicBezTo>
                <a:cubicBezTo>
                  <a:pt x="1386" y="2303"/>
                  <a:pt x="1481" y="2300"/>
                  <a:pt x="1511" y="2351"/>
                </a:cubicBezTo>
                <a:cubicBezTo>
                  <a:pt x="1409" y="2416"/>
                  <a:pt x="1311" y="2285"/>
                  <a:pt x="1213" y="2365"/>
                </a:cubicBezTo>
                <a:cubicBezTo>
                  <a:pt x="1197" y="2379"/>
                  <a:pt x="1187" y="2397"/>
                  <a:pt x="1173" y="2412"/>
                </a:cubicBezTo>
                <a:cubicBezTo>
                  <a:pt x="1146" y="2439"/>
                  <a:pt x="1112" y="2427"/>
                  <a:pt x="1080" y="2438"/>
                </a:cubicBezTo>
                <a:cubicBezTo>
                  <a:pt x="1020" y="2459"/>
                  <a:pt x="1018" y="2488"/>
                  <a:pt x="948" y="2489"/>
                </a:cubicBezTo>
                <a:cubicBezTo>
                  <a:pt x="926" y="2490"/>
                  <a:pt x="913" y="2507"/>
                  <a:pt x="899" y="2520"/>
                </a:cubicBezTo>
                <a:cubicBezTo>
                  <a:pt x="889" y="2522"/>
                  <a:pt x="879" y="2526"/>
                  <a:pt x="870" y="2532"/>
                </a:cubicBezTo>
                <a:cubicBezTo>
                  <a:pt x="872" y="2545"/>
                  <a:pt x="874" y="2557"/>
                  <a:pt x="875" y="2570"/>
                </a:cubicBezTo>
                <a:cubicBezTo>
                  <a:pt x="859" y="2602"/>
                  <a:pt x="774" y="2616"/>
                  <a:pt x="742" y="2604"/>
                </a:cubicBezTo>
                <a:cubicBezTo>
                  <a:pt x="721" y="2598"/>
                  <a:pt x="732" y="2572"/>
                  <a:pt x="703" y="2571"/>
                </a:cubicBezTo>
                <a:cubicBezTo>
                  <a:pt x="679" y="2571"/>
                  <a:pt x="629" y="2552"/>
                  <a:pt x="620" y="2527"/>
                </a:cubicBezTo>
                <a:cubicBezTo>
                  <a:pt x="605" y="2486"/>
                  <a:pt x="546" y="2423"/>
                  <a:pt x="501" y="2417"/>
                </a:cubicBezTo>
                <a:lnTo>
                  <a:pt x="513" y="2387"/>
                </a:lnTo>
                <a:cubicBezTo>
                  <a:pt x="472" y="2390"/>
                  <a:pt x="477" y="2352"/>
                  <a:pt x="482" y="2324"/>
                </a:cubicBezTo>
                <a:cubicBezTo>
                  <a:pt x="490" y="2274"/>
                  <a:pt x="477" y="2255"/>
                  <a:pt x="448" y="2219"/>
                </a:cubicBezTo>
                <a:cubicBezTo>
                  <a:pt x="398" y="2159"/>
                  <a:pt x="400" y="2045"/>
                  <a:pt x="416" y="1974"/>
                </a:cubicBezTo>
                <a:cubicBezTo>
                  <a:pt x="427" y="1920"/>
                  <a:pt x="468" y="1870"/>
                  <a:pt x="468" y="1812"/>
                </a:cubicBezTo>
                <a:cubicBezTo>
                  <a:pt x="468" y="1762"/>
                  <a:pt x="482" y="1766"/>
                  <a:pt x="511" y="1724"/>
                </a:cubicBezTo>
                <a:cubicBezTo>
                  <a:pt x="529" y="1697"/>
                  <a:pt x="568" y="1651"/>
                  <a:pt x="551" y="1619"/>
                </a:cubicBezTo>
                <a:cubicBezTo>
                  <a:pt x="537" y="1594"/>
                  <a:pt x="501" y="1559"/>
                  <a:pt x="501" y="1529"/>
                </a:cubicBezTo>
                <a:cubicBezTo>
                  <a:pt x="501" y="1500"/>
                  <a:pt x="517" y="1472"/>
                  <a:pt x="483" y="1458"/>
                </a:cubicBezTo>
                <a:cubicBezTo>
                  <a:pt x="460" y="1448"/>
                  <a:pt x="401" y="1447"/>
                  <a:pt x="387" y="1423"/>
                </a:cubicBezTo>
                <a:cubicBezTo>
                  <a:pt x="374" y="1401"/>
                  <a:pt x="421" y="1333"/>
                  <a:pt x="425" y="1308"/>
                </a:cubicBezTo>
                <a:cubicBezTo>
                  <a:pt x="433" y="1264"/>
                  <a:pt x="427" y="1214"/>
                  <a:pt x="393" y="1183"/>
                </a:cubicBezTo>
                <a:cubicBezTo>
                  <a:pt x="341" y="1137"/>
                  <a:pt x="257" y="1210"/>
                  <a:pt x="194" y="1179"/>
                </a:cubicBezTo>
                <a:cubicBezTo>
                  <a:pt x="120" y="1142"/>
                  <a:pt x="33" y="996"/>
                  <a:pt x="0" y="923"/>
                </a:cubicBezTo>
                <a:cubicBezTo>
                  <a:pt x="30" y="864"/>
                  <a:pt x="80" y="835"/>
                  <a:pt x="72" y="744"/>
                </a:cubicBezTo>
                <a:cubicBezTo>
                  <a:pt x="66" y="683"/>
                  <a:pt x="94" y="664"/>
                  <a:pt x="131" y="644"/>
                </a:cubicBezTo>
                <a:cubicBezTo>
                  <a:pt x="140" y="639"/>
                  <a:pt x="161" y="602"/>
                  <a:pt x="189" y="621"/>
                </a:cubicBezTo>
                <a:cubicBezTo>
                  <a:pt x="225" y="645"/>
                  <a:pt x="223" y="619"/>
                  <a:pt x="255" y="597"/>
                </a:cubicBezTo>
                <a:cubicBezTo>
                  <a:pt x="282" y="578"/>
                  <a:pt x="336" y="564"/>
                  <a:pt x="350" y="538"/>
                </a:cubicBezTo>
                <a:cubicBezTo>
                  <a:pt x="362" y="514"/>
                  <a:pt x="343" y="479"/>
                  <a:pt x="313" y="490"/>
                </a:cubicBezTo>
                <a:cubicBezTo>
                  <a:pt x="239" y="516"/>
                  <a:pt x="278" y="441"/>
                  <a:pt x="247" y="400"/>
                </a:cubicBezTo>
                <a:cubicBezTo>
                  <a:pt x="218" y="362"/>
                  <a:pt x="254" y="319"/>
                  <a:pt x="278" y="290"/>
                </a:cubicBezTo>
                <a:cubicBezTo>
                  <a:pt x="308" y="253"/>
                  <a:pt x="302" y="255"/>
                  <a:pt x="345" y="233"/>
                </a:cubicBezTo>
                <a:cubicBezTo>
                  <a:pt x="403" y="203"/>
                  <a:pt x="434" y="145"/>
                  <a:pt x="487" y="119"/>
                </a:cubicBezTo>
                <a:cubicBezTo>
                  <a:pt x="558" y="85"/>
                  <a:pt x="501" y="58"/>
                  <a:pt x="469" y="0"/>
                </a:cubicBezTo>
                <a:cubicBezTo>
                  <a:pt x="517" y="57"/>
                  <a:pt x="588" y="94"/>
                  <a:pt x="644" y="142"/>
                </a:cubicBezTo>
                <a:cubicBezTo>
                  <a:pt x="617" y="101"/>
                  <a:pt x="561" y="91"/>
                  <a:pt x="540" y="44"/>
                </a:cubicBezTo>
                <a:cubicBezTo>
                  <a:pt x="609" y="75"/>
                  <a:pt x="680" y="121"/>
                  <a:pt x="731" y="17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2" name="꙱ Guinea-Bissau (Republic of Guinea-Bissau) (GW) (H)">
            <a:extLst>
              <a:ext uri="{FF2B5EF4-FFF2-40B4-BE49-F238E27FC236}">
                <a16:creationId xmlns:a16="http://schemas.microsoft.com/office/drawing/2014/main" id="{7263F5EA-6B40-4B06-868C-E500EF879E4D}"/>
              </a:ext>
            </a:extLst>
          </p:cNvPr>
          <p:cNvSpPr>
            <a:spLocks noEditPoints="1"/>
          </p:cNvSpPr>
          <p:nvPr/>
        </p:nvSpPr>
        <p:spPr bwMode="auto">
          <a:xfrm>
            <a:off x="3956144" y="2007867"/>
            <a:ext cx="82459" cy="52582"/>
          </a:xfrm>
          <a:custGeom>
            <a:avLst/>
            <a:gdLst>
              <a:gd name="T0" fmla="*/ 0 w 1000"/>
              <a:gd name="T1" fmla="*/ 143 h 636"/>
              <a:gd name="T2" fmla="*/ 97 w 1000"/>
              <a:gd name="T3" fmla="*/ 124 h 636"/>
              <a:gd name="T4" fmla="*/ 199 w 1000"/>
              <a:gd name="T5" fmla="*/ 90 h 636"/>
              <a:gd name="T6" fmla="*/ 417 w 1000"/>
              <a:gd name="T7" fmla="*/ 51 h 636"/>
              <a:gd name="T8" fmla="*/ 620 w 1000"/>
              <a:gd name="T9" fmla="*/ 15 h 636"/>
              <a:gd name="T10" fmla="*/ 942 w 1000"/>
              <a:gd name="T11" fmla="*/ 16 h 636"/>
              <a:gd name="T12" fmla="*/ 941 w 1000"/>
              <a:gd name="T13" fmla="*/ 142 h 636"/>
              <a:gd name="T14" fmla="*/ 858 w 1000"/>
              <a:gd name="T15" fmla="*/ 188 h 636"/>
              <a:gd name="T16" fmla="*/ 924 w 1000"/>
              <a:gd name="T17" fmla="*/ 350 h 636"/>
              <a:gd name="T18" fmla="*/ 777 w 1000"/>
              <a:gd name="T19" fmla="*/ 379 h 636"/>
              <a:gd name="T20" fmla="*/ 628 w 1000"/>
              <a:gd name="T21" fmla="*/ 438 h 636"/>
              <a:gd name="T22" fmla="*/ 502 w 1000"/>
              <a:gd name="T23" fmla="*/ 636 h 636"/>
              <a:gd name="T24" fmla="*/ 401 w 1000"/>
              <a:gd name="T25" fmla="*/ 514 h 636"/>
              <a:gd name="T26" fmla="*/ 422 w 1000"/>
              <a:gd name="T27" fmla="*/ 482 h 636"/>
              <a:gd name="T28" fmla="*/ 504 w 1000"/>
              <a:gd name="T29" fmla="*/ 410 h 636"/>
              <a:gd name="T30" fmla="*/ 401 w 1000"/>
              <a:gd name="T31" fmla="*/ 416 h 636"/>
              <a:gd name="T32" fmla="*/ 431 w 1000"/>
              <a:gd name="T33" fmla="*/ 306 h 636"/>
              <a:gd name="T34" fmla="*/ 555 w 1000"/>
              <a:gd name="T35" fmla="*/ 342 h 636"/>
              <a:gd name="T36" fmla="*/ 537 w 1000"/>
              <a:gd name="T37" fmla="*/ 274 h 636"/>
              <a:gd name="T38" fmla="*/ 481 w 1000"/>
              <a:gd name="T39" fmla="*/ 281 h 636"/>
              <a:gd name="T40" fmla="*/ 398 w 1000"/>
              <a:gd name="T41" fmla="*/ 283 h 636"/>
              <a:gd name="T42" fmla="*/ 328 w 1000"/>
              <a:gd name="T43" fmla="*/ 327 h 636"/>
              <a:gd name="T44" fmla="*/ 229 w 1000"/>
              <a:gd name="T45" fmla="*/ 354 h 636"/>
              <a:gd name="T46" fmla="*/ 312 w 1000"/>
              <a:gd name="T47" fmla="*/ 253 h 636"/>
              <a:gd name="T48" fmla="*/ 169 w 1000"/>
              <a:gd name="T49" fmla="*/ 290 h 636"/>
              <a:gd name="T50" fmla="*/ 181 w 1000"/>
              <a:gd name="T51" fmla="*/ 149 h 636"/>
              <a:gd name="T52" fmla="*/ 125 w 1000"/>
              <a:gd name="T53" fmla="*/ 158 h 636"/>
              <a:gd name="T54" fmla="*/ 92 w 1000"/>
              <a:gd name="T55" fmla="*/ 191 h 636"/>
              <a:gd name="T56" fmla="*/ 0 w 1000"/>
              <a:gd name="T57" fmla="*/ 143 h 636"/>
              <a:gd name="T58" fmla="*/ 119 w 1000"/>
              <a:gd name="T59" fmla="*/ 443 h 636"/>
              <a:gd name="T60" fmla="*/ 116 w 1000"/>
              <a:gd name="T61" fmla="*/ 419 h 636"/>
              <a:gd name="T62" fmla="*/ 86 w 1000"/>
              <a:gd name="T63" fmla="*/ 443 h 636"/>
              <a:gd name="T64" fmla="*/ 119 w 1000"/>
              <a:gd name="T65" fmla="*/ 443 h 636"/>
              <a:gd name="T66" fmla="*/ 433 w 1000"/>
              <a:gd name="T67" fmla="*/ 562 h 636"/>
              <a:gd name="T68" fmla="*/ 404 w 1000"/>
              <a:gd name="T69" fmla="*/ 538 h 636"/>
              <a:gd name="T70" fmla="*/ 433 w 1000"/>
              <a:gd name="T71" fmla="*/ 562 h 636"/>
              <a:gd name="T72" fmla="*/ 288 w 1000"/>
              <a:gd name="T73" fmla="*/ 556 h 636"/>
              <a:gd name="T74" fmla="*/ 321 w 1000"/>
              <a:gd name="T75" fmla="*/ 505 h 636"/>
              <a:gd name="T76" fmla="*/ 288 w 1000"/>
              <a:gd name="T77" fmla="*/ 556 h 636"/>
              <a:gd name="T78" fmla="*/ 211 w 1000"/>
              <a:gd name="T79" fmla="*/ 428 h 636"/>
              <a:gd name="T80" fmla="*/ 199 w 1000"/>
              <a:gd name="T81" fmla="*/ 458 h 636"/>
              <a:gd name="T82" fmla="*/ 243 w 1000"/>
              <a:gd name="T83" fmla="*/ 431 h 636"/>
              <a:gd name="T84" fmla="*/ 211 w 1000"/>
              <a:gd name="T85" fmla="*/ 428 h 636"/>
              <a:gd name="T86" fmla="*/ 214 w 1000"/>
              <a:gd name="T87" fmla="*/ 297 h 636"/>
              <a:gd name="T88" fmla="*/ 169 w 1000"/>
              <a:gd name="T89" fmla="*/ 303 h 636"/>
              <a:gd name="T90" fmla="*/ 214 w 1000"/>
              <a:gd name="T91" fmla="*/ 297 h 636"/>
              <a:gd name="T92" fmla="*/ 163 w 1000"/>
              <a:gd name="T93" fmla="*/ 606 h 636"/>
              <a:gd name="T94" fmla="*/ 199 w 1000"/>
              <a:gd name="T95" fmla="*/ 585 h 636"/>
              <a:gd name="T96" fmla="*/ 163 w 1000"/>
              <a:gd name="T97" fmla="*/ 606 h 636"/>
              <a:gd name="T98" fmla="*/ 137 w 1000"/>
              <a:gd name="T99" fmla="*/ 315 h 636"/>
              <a:gd name="T100" fmla="*/ 125 w 1000"/>
              <a:gd name="T101" fmla="*/ 286 h 636"/>
              <a:gd name="T102" fmla="*/ 137 w 1000"/>
              <a:gd name="T103" fmla="*/ 315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00" h="636">
                <a:moveTo>
                  <a:pt x="0" y="143"/>
                </a:moveTo>
                <a:cubicBezTo>
                  <a:pt x="29" y="123"/>
                  <a:pt x="66" y="138"/>
                  <a:pt x="97" y="124"/>
                </a:cubicBezTo>
                <a:cubicBezTo>
                  <a:pt x="131" y="109"/>
                  <a:pt x="161" y="91"/>
                  <a:pt x="199" y="90"/>
                </a:cubicBezTo>
                <a:cubicBezTo>
                  <a:pt x="278" y="87"/>
                  <a:pt x="351" y="108"/>
                  <a:pt x="417" y="51"/>
                </a:cubicBezTo>
                <a:cubicBezTo>
                  <a:pt x="476" y="0"/>
                  <a:pt x="549" y="15"/>
                  <a:pt x="620" y="15"/>
                </a:cubicBezTo>
                <a:cubicBezTo>
                  <a:pt x="727" y="15"/>
                  <a:pt x="835" y="16"/>
                  <a:pt x="942" y="16"/>
                </a:cubicBezTo>
                <a:cubicBezTo>
                  <a:pt x="927" y="32"/>
                  <a:pt x="979" y="105"/>
                  <a:pt x="941" y="142"/>
                </a:cubicBezTo>
                <a:cubicBezTo>
                  <a:pt x="921" y="162"/>
                  <a:pt x="866" y="157"/>
                  <a:pt x="858" y="188"/>
                </a:cubicBezTo>
                <a:cubicBezTo>
                  <a:pt x="846" y="231"/>
                  <a:pt x="1000" y="264"/>
                  <a:pt x="924" y="350"/>
                </a:cubicBezTo>
                <a:cubicBezTo>
                  <a:pt x="884" y="394"/>
                  <a:pt x="827" y="370"/>
                  <a:pt x="777" y="379"/>
                </a:cubicBezTo>
                <a:cubicBezTo>
                  <a:pt x="736" y="396"/>
                  <a:pt x="676" y="418"/>
                  <a:pt x="628" y="438"/>
                </a:cubicBezTo>
                <a:cubicBezTo>
                  <a:pt x="549" y="470"/>
                  <a:pt x="585" y="606"/>
                  <a:pt x="502" y="636"/>
                </a:cubicBezTo>
                <a:cubicBezTo>
                  <a:pt x="481" y="559"/>
                  <a:pt x="471" y="548"/>
                  <a:pt x="401" y="514"/>
                </a:cubicBezTo>
                <a:cubicBezTo>
                  <a:pt x="407" y="503"/>
                  <a:pt x="414" y="492"/>
                  <a:pt x="422" y="482"/>
                </a:cubicBezTo>
                <a:cubicBezTo>
                  <a:pt x="362" y="526"/>
                  <a:pt x="419" y="343"/>
                  <a:pt x="504" y="410"/>
                </a:cubicBezTo>
                <a:cubicBezTo>
                  <a:pt x="484" y="352"/>
                  <a:pt x="431" y="391"/>
                  <a:pt x="401" y="416"/>
                </a:cubicBezTo>
                <a:cubicBezTo>
                  <a:pt x="372" y="364"/>
                  <a:pt x="367" y="329"/>
                  <a:pt x="431" y="306"/>
                </a:cubicBezTo>
                <a:cubicBezTo>
                  <a:pt x="485" y="287"/>
                  <a:pt x="505" y="346"/>
                  <a:pt x="555" y="342"/>
                </a:cubicBezTo>
                <a:cubicBezTo>
                  <a:pt x="528" y="331"/>
                  <a:pt x="512" y="296"/>
                  <a:pt x="537" y="274"/>
                </a:cubicBezTo>
                <a:cubicBezTo>
                  <a:pt x="518" y="267"/>
                  <a:pt x="499" y="270"/>
                  <a:pt x="481" y="281"/>
                </a:cubicBezTo>
                <a:cubicBezTo>
                  <a:pt x="452" y="297"/>
                  <a:pt x="428" y="278"/>
                  <a:pt x="398" y="283"/>
                </a:cubicBezTo>
                <a:cubicBezTo>
                  <a:pt x="368" y="287"/>
                  <a:pt x="350" y="310"/>
                  <a:pt x="328" y="327"/>
                </a:cubicBezTo>
                <a:cubicBezTo>
                  <a:pt x="300" y="350"/>
                  <a:pt x="262" y="346"/>
                  <a:pt x="229" y="354"/>
                </a:cubicBezTo>
                <a:cubicBezTo>
                  <a:pt x="231" y="300"/>
                  <a:pt x="276" y="283"/>
                  <a:pt x="312" y="253"/>
                </a:cubicBezTo>
                <a:cubicBezTo>
                  <a:pt x="261" y="248"/>
                  <a:pt x="220" y="301"/>
                  <a:pt x="169" y="290"/>
                </a:cubicBezTo>
                <a:cubicBezTo>
                  <a:pt x="70" y="269"/>
                  <a:pt x="134" y="181"/>
                  <a:pt x="181" y="149"/>
                </a:cubicBezTo>
                <a:cubicBezTo>
                  <a:pt x="162" y="151"/>
                  <a:pt x="143" y="154"/>
                  <a:pt x="125" y="158"/>
                </a:cubicBezTo>
                <a:cubicBezTo>
                  <a:pt x="115" y="170"/>
                  <a:pt x="104" y="181"/>
                  <a:pt x="92" y="191"/>
                </a:cubicBezTo>
                <a:cubicBezTo>
                  <a:pt x="55" y="192"/>
                  <a:pt x="35" y="149"/>
                  <a:pt x="0" y="143"/>
                </a:cubicBezTo>
                <a:close/>
                <a:moveTo>
                  <a:pt x="119" y="443"/>
                </a:moveTo>
                <a:cubicBezTo>
                  <a:pt x="118" y="435"/>
                  <a:pt x="117" y="427"/>
                  <a:pt x="116" y="419"/>
                </a:cubicBezTo>
                <a:cubicBezTo>
                  <a:pt x="104" y="426"/>
                  <a:pt x="95" y="433"/>
                  <a:pt x="86" y="443"/>
                </a:cubicBezTo>
                <a:cubicBezTo>
                  <a:pt x="97" y="443"/>
                  <a:pt x="108" y="443"/>
                  <a:pt x="119" y="443"/>
                </a:cubicBezTo>
                <a:close/>
                <a:moveTo>
                  <a:pt x="433" y="562"/>
                </a:moveTo>
                <a:cubicBezTo>
                  <a:pt x="442" y="533"/>
                  <a:pt x="432" y="525"/>
                  <a:pt x="404" y="538"/>
                </a:cubicBezTo>
                <a:cubicBezTo>
                  <a:pt x="414" y="546"/>
                  <a:pt x="424" y="554"/>
                  <a:pt x="433" y="562"/>
                </a:cubicBezTo>
                <a:close/>
                <a:moveTo>
                  <a:pt x="288" y="556"/>
                </a:moveTo>
                <a:cubicBezTo>
                  <a:pt x="304" y="543"/>
                  <a:pt x="315" y="526"/>
                  <a:pt x="321" y="505"/>
                </a:cubicBezTo>
                <a:cubicBezTo>
                  <a:pt x="299" y="514"/>
                  <a:pt x="285" y="532"/>
                  <a:pt x="288" y="556"/>
                </a:cubicBezTo>
                <a:close/>
                <a:moveTo>
                  <a:pt x="211" y="428"/>
                </a:moveTo>
                <a:cubicBezTo>
                  <a:pt x="207" y="438"/>
                  <a:pt x="203" y="448"/>
                  <a:pt x="199" y="458"/>
                </a:cubicBezTo>
                <a:cubicBezTo>
                  <a:pt x="224" y="470"/>
                  <a:pt x="239" y="456"/>
                  <a:pt x="243" y="431"/>
                </a:cubicBezTo>
                <a:cubicBezTo>
                  <a:pt x="233" y="431"/>
                  <a:pt x="222" y="429"/>
                  <a:pt x="211" y="428"/>
                </a:cubicBezTo>
                <a:close/>
                <a:moveTo>
                  <a:pt x="214" y="297"/>
                </a:moveTo>
                <a:cubicBezTo>
                  <a:pt x="199" y="298"/>
                  <a:pt x="184" y="300"/>
                  <a:pt x="169" y="303"/>
                </a:cubicBezTo>
                <a:cubicBezTo>
                  <a:pt x="172" y="347"/>
                  <a:pt x="226" y="340"/>
                  <a:pt x="214" y="297"/>
                </a:cubicBezTo>
                <a:close/>
                <a:moveTo>
                  <a:pt x="163" y="606"/>
                </a:moveTo>
                <a:cubicBezTo>
                  <a:pt x="174" y="598"/>
                  <a:pt x="186" y="591"/>
                  <a:pt x="199" y="585"/>
                </a:cubicBezTo>
                <a:cubicBezTo>
                  <a:pt x="175" y="535"/>
                  <a:pt x="115" y="569"/>
                  <a:pt x="163" y="606"/>
                </a:cubicBezTo>
                <a:close/>
                <a:moveTo>
                  <a:pt x="137" y="315"/>
                </a:moveTo>
                <a:cubicBezTo>
                  <a:pt x="164" y="302"/>
                  <a:pt x="160" y="292"/>
                  <a:pt x="125" y="286"/>
                </a:cubicBezTo>
                <a:cubicBezTo>
                  <a:pt x="129" y="295"/>
                  <a:pt x="133" y="305"/>
                  <a:pt x="137" y="31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3" name="꙱ Guinea (Republic of Guinea) (GN) (H)">
            <a:extLst>
              <a:ext uri="{FF2B5EF4-FFF2-40B4-BE49-F238E27FC236}">
                <a16:creationId xmlns:a16="http://schemas.microsoft.com/office/drawing/2014/main" id="{FC20F5F5-3FE2-48CA-8BAA-AFED99E11C00}"/>
              </a:ext>
            </a:extLst>
          </p:cNvPr>
          <p:cNvSpPr>
            <a:spLocks noEditPoints="1"/>
          </p:cNvSpPr>
          <p:nvPr/>
        </p:nvSpPr>
        <p:spPr bwMode="auto">
          <a:xfrm>
            <a:off x="3997971" y="2009062"/>
            <a:ext cx="191209" cy="161333"/>
          </a:xfrm>
          <a:custGeom>
            <a:avLst/>
            <a:gdLst>
              <a:gd name="T0" fmla="*/ 126 w 2318"/>
              <a:gd name="T1" fmla="*/ 422 h 1956"/>
              <a:gd name="T2" fmla="*/ 422 w 2318"/>
              <a:gd name="T3" fmla="*/ 334 h 1956"/>
              <a:gd name="T4" fmla="*/ 439 w 2318"/>
              <a:gd name="T5" fmla="*/ 126 h 1956"/>
              <a:gd name="T6" fmla="*/ 589 w 2318"/>
              <a:gd name="T7" fmla="*/ 0 h 1956"/>
              <a:gd name="T8" fmla="*/ 681 w 2318"/>
              <a:gd name="T9" fmla="*/ 66 h 1956"/>
              <a:gd name="T10" fmla="*/ 862 w 2318"/>
              <a:gd name="T11" fmla="*/ 127 h 1956"/>
              <a:gd name="T12" fmla="*/ 1169 w 2318"/>
              <a:gd name="T13" fmla="*/ 94 h 1956"/>
              <a:gd name="T14" fmla="*/ 1174 w 2318"/>
              <a:gd name="T15" fmla="*/ 232 h 1956"/>
              <a:gd name="T16" fmla="*/ 1435 w 2318"/>
              <a:gd name="T17" fmla="*/ 221 h 1956"/>
              <a:gd name="T18" fmla="*/ 1733 w 2318"/>
              <a:gd name="T19" fmla="*/ 178 h 1956"/>
              <a:gd name="T20" fmla="*/ 1855 w 2318"/>
              <a:gd name="T21" fmla="*/ 67 h 1956"/>
              <a:gd name="T22" fmla="*/ 1951 w 2318"/>
              <a:gd name="T23" fmla="*/ 229 h 1956"/>
              <a:gd name="T24" fmla="*/ 2107 w 2318"/>
              <a:gd name="T25" fmla="*/ 494 h 1956"/>
              <a:gd name="T26" fmla="*/ 2007 w 2318"/>
              <a:gd name="T27" fmla="*/ 614 h 1956"/>
              <a:gd name="T28" fmla="*/ 2170 w 2318"/>
              <a:gd name="T29" fmla="*/ 798 h 1956"/>
              <a:gd name="T30" fmla="*/ 2166 w 2318"/>
              <a:gd name="T31" fmla="*/ 1083 h 1956"/>
              <a:gd name="T32" fmla="*/ 2292 w 2318"/>
              <a:gd name="T33" fmla="*/ 1285 h 1956"/>
              <a:gd name="T34" fmla="*/ 2318 w 2318"/>
              <a:gd name="T35" fmla="*/ 1534 h 1956"/>
              <a:gd name="T36" fmla="*/ 2220 w 2318"/>
              <a:gd name="T37" fmla="*/ 1662 h 1956"/>
              <a:gd name="T38" fmla="*/ 2137 w 2318"/>
              <a:gd name="T39" fmla="*/ 1828 h 1956"/>
              <a:gd name="T40" fmla="*/ 2009 w 2318"/>
              <a:gd name="T41" fmla="*/ 1774 h 1956"/>
              <a:gd name="T42" fmla="*/ 1736 w 2318"/>
              <a:gd name="T43" fmla="*/ 1897 h 1956"/>
              <a:gd name="T44" fmla="*/ 1750 w 2318"/>
              <a:gd name="T45" fmla="*/ 1651 h 1956"/>
              <a:gd name="T46" fmla="*/ 1739 w 2318"/>
              <a:gd name="T47" fmla="*/ 1543 h 1956"/>
              <a:gd name="T48" fmla="*/ 1579 w 2318"/>
              <a:gd name="T49" fmla="*/ 1498 h 1956"/>
              <a:gd name="T50" fmla="*/ 1357 w 2318"/>
              <a:gd name="T51" fmla="*/ 1570 h 1956"/>
              <a:gd name="T52" fmla="*/ 1404 w 2318"/>
              <a:gd name="T53" fmla="*/ 1314 h 1956"/>
              <a:gd name="T54" fmla="*/ 1364 w 2318"/>
              <a:gd name="T55" fmla="*/ 1205 h 1956"/>
              <a:gd name="T56" fmla="*/ 968 w 2318"/>
              <a:gd name="T57" fmla="*/ 974 h 1956"/>
              <a:gd name="T58" fmla="*/ 685 w 2318"/>
              <a:gd name="T59" fmla="*/ 1205 h 1956"/>
              <a:gd name="T60" fmla="*/ 546 w 2318"/>
              <a:gd name="T61" fmla="*/ 1300 h 1956"/>
              <a:gd name="T62" fmla="*/ 564 w 2318"/>
              <a:gd name="T63" fmla="*/ 1220 h 1956"/>
              <a:gd name="T64" fmla="*/ 540 w 2318"/>
              <a:gd name="T65" fmla="*/ 1190 h 1956"/>
              <a:gd name="T66" fmla="*/ 487 w 2318"/>
              <a:gd name="T67" fmla="*/ 1113 h 1956"/>
              <a:gd name="T68" fmla="*/ 407 w 2318"/>
              <a:gd name="T69" fmla="*/ 1039 h 1956"/>
              <a:gd name="T70" fmla="*/ 359 w 2318"/>
              <a:gd name="T71" fmla="*/ 982 h 1956"/>
              <a:gd name="T72" fmla="*/ 285 w 2318"/>
              <a:gd name="T73" fmla="*/ 938 h 1956"/>
              <a:gd name="T74" fmla="*/ 125 w 2318"/>
              <a:gd name="T75" fmla="*/ 783 h 1956"/>
              <a:gd name="T76" fmla="*/ 137 w 2318"/>
              <a:gd name="T77" fmla="*/ 706 h 1956"/>
              <a:gd name="T78" fmla="*/ 128 w 2318"/>
              <a:gd name="T79" fmla="*/ 590 h 1956"/>
              <a:gd name="T80" fmla="*/ 18 w 2318"/>
              <a:gd name="T81" fmla="*/ 614 h 1956"/>
              <a:gd name="T82" fmla="*/ 50 w 2318"/>
              <a:gd name="T83" fmla="*/ 617 h 1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318" h="1956">
                <a:moveTo>
                  <a:pt x="24" y="608"/>
                </a:moveTo>
                <a:cubicBezTo>
                  <a:pt x="82" y="535"/>
                  <a:pt x="57" y="450"/>
                  <a:pt x="126" y="422"/>
                </a:cubicBezTo>
                <a:lnTo>
                  <a:pt x="275" y="363"/>
                </a:lnTo>
                <a:cubicBezTo>
                  <a:pt x="331" y="340"/>
                  <a:pt x="378" y="383"/>
                  <a:pt x="422" y="334"/>
                </a:cubicBezTo>
                <a:cubicBezTo>
                  <a:pt x="498" y="248"/>
                  <a:pt x="344" y="215"/>
                  <a:pt x="356" y="172"/>
                </a:cubicBezTo>
                <a:cubicBezTo>
                  <a:pt x="364" y="141"/>
                  <a:pt x="419" y="146"/>
                  <a:pt x="439" y="126"/>
                </a:cubicBezTo>
                <a:cubicBezTo>
                  <a:pt x="477" y="89"/>
                  <a:pt x="424" y="17"/>
                  <a:pt x="440" y="0"/>
                </a:cubicBezTo>
                <a:lnTo>
                  <a:pt x="589" y="0"/>
                </a:lnTo>
                <a:cubicBezTo>
                  <a:pt x="610" y="8"/>
                  <a:pt x="635" y="16"/>
                  <a:pt x="650" y="23"/>
                </a:cubicBezTo>
                <a:cubicBezTo>
                  <a:pt x="662" y="26"/>
                  <a:pt x="636" y="94"/>
                  <a:pt x="681" y="66"/>
                </a:cubicBezTo>
                <a:cubicBezTo>
                  <a:pt x="713" y="47"/>
                  <a:pt x="777" y="91"/>
                  <a:pt x="794" y="104"/>
                </a:cubicBezTo>
                <a:cubicBezTo>
                  <a:pt x="797" y="106"/>
                  <a:pt x="863" y="127"/>
                  <a:pt x="862" y="127"/>
                </a:cubicBezTo>
                <a:cubicBezTo>
                  <a:pt x="905" y="123"/>
                  <a:pt x="936" y="90"/>
                  <a:pt x="983" y="95"/>
                </a:cubicBezTo>
                <a:cubicBezTo>
                  <a:pt x="1052" y="102"/>
                  <a:pt x="1120" y="73"/>
                  <a:pt x="1169" y="94"/>
                </a:cubicBezTo>
                <a:cubicBezTo>
                  <a:pt x="1150" y="133"/>
                  <a:pt x="1124" y="159"/>
                  <a:pt x="1147" y="202"/>
                </a:cubicBezTo>
                <a:cubicBezTo>
                  <a:pt x="1153" y="211"/>
                  <a:pt x="1160" y="219"/>
                  <a:pt x="1174" y="232"/>
                </a:cubicBezTo>
                <a:cubicBezTo>
                  <a:pt x="1220" y="255"/>
                  <a:pt x="1266" y="144"/>
                  <a:pt x="1308" y="161"/>
                </a:cubicBezTo>
                <a:cubicBezTo>
                  <a:pt x="1411" y="201"/>
                  <a:pt x="1345" y="324"/>
                  <a:pt x="1435" y="221"/>
                </a:cubicBezTo>
                <a:cubicBezTo>
                  <a:pt x="1551" y="89"/>
                  <a:pt x="1622" y="240"/>
                  <a:pt x="1665" y="229"/>
                </a:cubicBezTo>
                <a:cubicBezTo>
                  <a:pt x="1692" y="223"/>
                  <a:pt x="1709" y="198"/>
                  <a:pt x="1733" y="178"/>
                </a:cubicBezTo>
                <a:cubicBezTo>
                  <a:pt x="1752" y="162"/>
                  <a:pt x="1800" y="157"/>
                  <a:pt x="1809" y="142"/>
                </a:cubicBezTo>
                <a:cubicBezTo>
                  <a:pt x="1827" y="112"/>
                  <a:pt x="1754" y="41"/>
                  <a:pt x="1855" y="67"/>
                </a:cubicBezTo>
                <a:cubicBezTo>
                  <a:pt x="1876" y="73"/>
                  <a:pt x="1915" y="82"/>
                  <a:pt x="1925" y="138"/>
                </a:cubicBezTo>
                <a:cubicBezTo>
                  <a:pt x="1931" y="165"/>
                  <a:pt x="1927" y="197"/>
                  <a:pt x="1951" y="229"/>
                </a:cubicBezTo>
                <a:cubicBezTo>
                  <a:pt x="1999" y="275"/>
                  <a:pt x="1942" y="394"/>
                  <a:pt x="2001" y="362"/>
                </a:cubicBezTo>
                <a:cubicBezTo>
                  <a:pt x="2008" y="421"/>
                  <a:pt x="2118" y="424"/>
                  <a:pt x="2107" y="494"/>
                </a:cubicBezTo>
                <a:cubicBezTo>
                  <a:pt x="2080" y="495"/>
                  <a:pt x="2070" y="494"/>
                  <a:pt x="2053" y="514"/>
                </a:cubicBezTo>
                <a:cubicBezTo>
                  <a:pt x="2030" y="542"/>
                  <a:pt x="2016" y="579"/>
                  <a:pt x="2007" y="614"/>
                </a:cubicBezTo>
                <a:cubicBezTo>
                  <a:pt x="2037" y="609"/>
                  <a:pt x="2055" y="584"/>
                  <a:pt x="2090" y="580"/>
                </a:cubicBezTo>
                <a:cubicBezTo>
                  <a:pt x="2187" y="569"/>
                  <a:pt x="2072" y="743"/>
                  <a:pt x="2170" y="798"/>
                </a:cubicBezTo>
                <a:cubicBezTo>
                  <a:pt x="2190" y="809"/>
                  <a:pt x="2250" y="848"/>
                  <a:pt x="2232" y="889"/>
                </a:cubicBezTo>
                <a:cubicBezTo>
                  <a:pt x="2154" y="917"/>
                  <a:pt x="2155" y="1003"/>
                  <a:pt x="2166" y="1083"/>
                </a:cubicBezTo>
                <a:cubicBezTo>
                  <a:pt x="2172" y="1131"/>
                  <a:pt x="2192" y="1199"/>
                  <a:pt x="2253" y="1160"/>
                </a:cubicBezTo>
                <a:cubicBezTo>
                  <a:pt x="2237" y="1242"/>
                  <a:pt x="2245" y="1230"/>
                  <a:pt x="2292" y="1285"/>
                </a:cubicBezTo>
                <a:cubicBezTo>
                  <a:pt x="2236" y="1293"/>
                  <a:pt x="2236" y="1340"/>
                  <a:pt x="2220" y="1383"/>
                </a:cubicBezTo>
                <a:cubicBezTo>
                  <a:pt x="2305" y="1397"/>
                  <a:pt x="2297" y="1469"/>
                  <a:pt x="2318" y="1534"/>
                </a:cubicBezTo>
                <a:cubicBezTo>
                  <a:pt x="2286" y="1525"/>
                  <a:pt x="2112" y="1445"/>
                  <a:pt x="2129" y="1537"/>
                </a:cubicBezTo>
                <a:cubicBezTo>
                  <a:pt x="2136" y="1588"/>
                  <a:pt x="2193" y="1621"/>
                  <a:pt x="2220" y="1662"/>
                </a:cubicBezTo>
                <a:cubicBezTo>
                  <a:pt x="2181" y="1644"/>
                  <a:pt x="2157" y="1700"/>
                  <a:pt x="2173" y="1729"/>
                </a:cubicBezTo>
                <a:cubicBezTo>
                  <a:pt x="2193" y="1764"/>
                  <a:pt x="2141" y="1803"/>
                  <a:pt x="2137" y="1828"/>
                </a:cubicBezTo>
                <a:cubicBezTo>
                  <a:pt x="2115" y="1815"/>
                  <a:pt x="2082" y="1802"/>
                  <a:pt x="2059" y="1821"/>
                </a:cubicBezTo>
                <a:cubicBezTo>
                  <a:pt x="2038" y="1783"/>
                  <a:pt x="2022" y="1771"/>
                  <a:pt x="2009" y="1774"/>
                </a:cubicBezTo>
                <a:cubicBezTo>
                  <a:pt x="1962" y="1784"/>
                  <a:pt x="1997" y="1898"/>
                  <a:pt x="1852" y="1956"/>
                </a:cubicBezTo>
                <a:cubicBezTo>
                  <a:pt x="1849" y="1882"/>
                  <a:pt x="1787" y="1878"/>
                  <a:pt x="1736" y="1897"/>
                </a:cubicBezTo>
                <a:cubicBezTo>
                  <a:pt x="1763" y="1817"/>
                  <a:pt x="1774" y="1731"/>
                  <a:pt x="1755" y="1647"/>
                </a:cubicBezTo>
                <a:cubicBezTo>
                  <a:pt x="1753" y="1649"/>
                  <a:pt x="1751" y="1650"/>
                  <a:pt x="1750" y="1651"/>
                </a:cubicBezTo>
                <a:cubicBezTo>
                  <a:pt x="1737" y="1659"/>
                  <a:pt x="1746" y="1625"/>
                  <a:pt x="1740" y="1610"/>
                </a:cubicBezTo>
                <a:cubicBezTo>
                  <a:pt x="1730" y="1588"/>
                  <a:pt x="1722" y="1563"/>
                  <a:pt x="1739" y="1543"/>
                </a:cubicBezTo>
                <a:cubicBezTo>
                  <a:pt x="1716" y="1525"/>
                  <a:pt x="1686" y="1479"/>
                  <a:pt x="1649" y="1477"/>
                </a:cubicBezTo>
                <a:cubicBezTo>
                  <a:pt x="1622" y="1475"/>
                  <a:pt x="1606" y="1507"/>
                  <a:pt x="1579" y="1498"/>
                </a:cubicBezTo>
                <a:cubicBezTo>
                  <a:pt x="1567" y="1494"/>
                  <a:pt x="1488" y="1485"/>
                  <a:pt x="1478" y="1497"/>
                </a:cubicBezTo>
                <a:cubicBezTo>
                  <a:pt x="1450" y="1505"/>
                  <a:pt x="1365" y="1554"/>
                  <a:pt x="1357" y="1570"/>
                </a:cubicBezTo>
                <a:cubicBezTo>
                  <a:pt x="1351" y="1520"/>
                  <a:pt x="1442" y="1431"/>
                  <a:pt x="1415" y="1402"/>
                </a:cubicBezTo>
                <a:cubicBezTo>
                  <a:pt x="1397" y="1384"/>
                  <a:pt x="1404" y="1340"/>
                  <a:pt x="1404" y="1314"/>
                </a:cubicBezTo>
                <a:cubicBezTo>
                  <a:pt x="1402" y="1283"/>
                  <a:pt x="1381" y="1286"/>
                  <a:pt x="1363" y="1268"/>
                </a:cubicBezTo>
                <a:cubicBezTo>
                  <a:pt x="1348" y="1252"/>
                  <a:pt x="1372" y="1226"/>
                  <a:pt x="1364" y="1205"/>
                </a:cubicBezTo>
                <a:cubicBezTo>
                  <a:pt x="1352" y="1174"/>
                  <a:pt x="1262" y="1011"/>
                  <a:pt x="1213" y="974"/>
                </a:cubicBezTo>
                <a:cubicBezTo>
                  <a:pt x="1162" y="937"/>
                  <a:pt x="1019" y="939"/>
                  <a:pt x="968" y="974"/>
                </a:cubicBezTo>
                <a:cubicBezTo>
                  <a:pt x="909" y="1013"/>
                  <a:pt x="823" y="955"/>
                  <a:pt x="795" y="1035"/>
                </a:cubicBezTo>
                <a:cubicBezTo>
                  <a:pt x="777" y="1082"/>
                  <a:pt x="740" y="1189"/>
                  <a:pt x="685" y="1205"/>
                </a:cubicBezTo>
                <a:cubicBezTo>
                  <a:pt x="652" y="1215"/>
                  <a:pt x="659" y="1262"/>
                  <a:pt x="632" y="1279"/>
                </a:cubicBezTo>
                <a:cubicBezTo>
                  <a:pt x="604" y="1297"/>
                  <a:pt x="572" y="1277"/>
                  <a:pt x="546" y="1300"/>
                </a:cubicBezTo>
                <a:cubicBezTo>
                  <a:pt x="543" y="1272"/>
                  <a:pt x="561" y="1252"/>
                  <a:pt x="588" y="1249"/>
                </a:cubicBezTo>
                <a:cubicBezTo>
                  <a:pt x="582" y="1238"/>
                  <a:pt x="574" y="1228"/>
                  <a:pt x="564" y="1220"/>
                </a:cubicBezTo>
                <a:cubicBezTo>
                  <a:pt x="557" y="1229"/>
                  <a:pt x="550" y="1239"/>
                  <a:pt x="543" y="1249"/>
                </a:cubicBezTo>
                <a:cubicBezTo>
                  <a:pt x="541" y="1230"/>
                  <a:pt x="540" y="1210"/>
                  <a:pt x="540" y="1190"/>
                </a:cubicBezTo>
                <a:cubicBezTo>
                  <a:pt x="530" y="1191"/>
                  <a:pt x="519" y="1192"/>
                  <a:pt x="508" y="1193"/>
                </a:cubicBezTo>
                <a:cubicBezTo>
                  <a:pt x="517" y="1156"/>
                  <a:pt x="464" y="1149"/>
                  <a:pt x="487" y="1113"/>
                </a:cubicBezTo>
                <a:cubicBezTo>
                  <a:pt x="432" y="1168"/>
                  <a:pt x="459" y="1026"/>
                  <a:pt x="439" y="1012"/>
                </a:cubicBezTo>
                <a:cubicBezTo>
                  <a:pt x="442" y="1036"/>
                  <a:pt x="429" y="1044"/>
                  <a:pt x="407" y="1039"/>
                </a:cubicBezTo>
                <a:cubicBezTo>
                  <a:pt x="416" y="1018"/>
                  <a:pt x="423" y="996"/>
                  <a:pt x="427" y="973"/>
                </a:cubicBezTo>
                <a:cubicBezTo>
                  <a:pt x="415" y="1017"/>
                  <a:pt x="386" y="1002"/>
                  <a:pt x="359" y="982"/>
                </a:cubicBezTo>
                <a:cubicBezTo>
                  <a:pt x="321" y="954"/>
                  <a:pt x="341" y="935"/>
                  <a:pt x="326" y="896"/>
                </a:cubicBezTo>
                <a:cubicBezTo>
                  <a:pt x="306" y="903"/>
                  <a:pt x="292" y="917"/>
                  <a:pt x="285" y="938"/>
                </a:cubicBezTo>
                <a:cubicBezTo>
                  <a:pt x="281" y="863"/>
                  <a:pt x="122" y="869"/>
                  <a:pt x="166" y="774"/>
                </a:cubicBezTo>
                <a:cubicBezTo>
                  <a:pt x="153" y="779"/>
                  <a:pt x="139" y="782"/>
                  <a:pt x="125" y="783"/>
                </a:cubicBezTo>
                <a:cubicBezTo>
                  <a:pt x="148" y="740"/>
                  <a:pt x="164" y="691"/>
                  <a:pt x="178" y="644"/>
                </a:cubicBezTo>
                <a:cubicBezTo>
                  <a:pt x="160" y="662"/>
                  <a:pt x="146" y="682"/>
                  <a:pt x="137" y="706"/>
                </a:cubicBezTo>
                <a:cubicBezTo>
                  <a:pt x="132" y="658"/>
                  <a:pt x="113" y="683"/>
                  <a:pt x="98" y="706"/>
                </a:cubicBezTo>
                <a:cubicBezTo>
                  <a:pt x="91" y="674"/>
                  <a:pt x="92" y="610"/>
                  <a:pt x="128" y="590"/>
                </a:cubicBezTo>
                <a:cubicBezTo>
                  <a:pt x="94" y="606"/>
                  <a:pt x="60" y="608"/>
                  <a:pt x="24" y="608"/>
                </a:cubicBezTo>
                <a:close/>
                <a:moveTo>
                  <a:pt x="18" y="614"/>
                </a:moveTo>
                <a:cubicBezTo>
                  <a:pt x="0" y="637"/>
                  <a:pt x="2" y="674"/>
                  <a:pt x="35" y="679"/>
                </a:cubicBezTo>
                <a:cubicBezTo>
                  <a:pt x="26" y="655"/>
                  <a:pt x="31" y="634"/>
                  <a:pt x="50" y="617"/>
                </a:cubicBezTo>
                <a:cubicBezTo>
                  <a:pt x="39" y="616"/>
                  <a:pt x="29" y="615"/>
                  <a:pt x="18" y="61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4" name="꙱ Guatemala (Republic of Guatemala) (GT) (H)">
            <a:extLst>
              <a:ext uri="{FF2B5EF4-FFF2-40B4-BE49-F238E27FC236}">
                <a16:creationId xmlns:a16="http://schemas.microsoft.com/office/drawing/2014/main" id="{96DB6CDC-465D-44E8-AB86-A2FE7FF3CD12}"/>
              </a:ext>
            </a:extLst>
          </p:cNvPr>
          <p:cNvSpPr>
            <a:spLocks/>
          </p:cNvSpPr>
          <p:nvPr/>
        </p:nvSpPr>
        <p:spPr bwMode="auto">
          <a:xfrm>
            <a:off x="2012984" y="1854900"/>
            <a:ext cx="107555" cy="123091"/>
          </a:xfrm>
          <a:custGeom>
            <a:avLst/>
            <a:gdLst>
              <a:gd name="T0" fmla="*/ 805 w 1306"/>
              <a:gd name="T1" fmla="*/ 30 h 1484"/>
              <a:gd name="T2" fmla="*/ 1116 w 1306"/>
              <a:gd name="T3" fmla="*/ 30 h 1484"/>
              <a:gd name="T4" fmla="*/ 1080 w 1306"/>
              <a:gd name="T5" fmla="*/ 264 h 1484"/>
              <a:gd name="T6" fmla="*/ 1001 w 1306"/>
              <a:gd name="T7" fmla="*/ 718 h 1484"/>
              <a:gd name="T8" fmla="*/ 1182 w 1306"/>
              <a:gd name="T9" fmla="*/ 787 h 1484"/>
              <a:gd name="T10" fmla="*/ 1223 w 1306"/>
              <a:gd name="T11" fmla="*/ 736 h 1484"/>
              <a:gd name="T12" fmla="*/ 1199 w 1306"/>
              <a:gd name="T13" fmla="*/ 707 h 1484"/>
              <a:gd name="T14" fmla="*/ 1306 w 1306"/>
              <a:gd name="T15" fmla="*/ 778 h 1484"/>
              <a:gd name="T16" fmla="*/ 1052 w 1306"/>
              <a:gd name="T17" fmla="*/ 975 h 1484"/>
              <a:gd name="T18" fmla="*/ 949 w 1306"/>
              <a:gd name="T19" fmla="*/ 1192 h 1484"/>
              <a:gd name="T20" fmla="*/ 846 w 1306"/>
              <a:gd name="T21" fmla="*/ 1245 h 1484"/>
              <a:gd name="T22" fmla="*/ 831 w 1306"/>
              <a:gd name="T23" fmla="*/ 1287 h 1484"/>
              <a:gd name="T24" fmla="*/ 825 w 1306"/>
              <a:gd name="T25" fmla="*/ 1309 h 1484"/>
              <a:gd name="T26" fmla="*/ 761 w 1306"/>
              <a:gd name="T27" fmla="*/ 1374 h 1484"/>
              <a:gd name="T28" fmla="*/ 641 w 1306"/>
              <a:gd name="T29" fmla="*/ 1484 h 1484"/>
              <a:gd name="T30" fmla="*/ 496 w 1306"/>
              <a:gd name="T31" fmla="*/ 1419 h 1484"/>
              <a:gd name="T32" fmla="*/ 329 w 1306"/>
              <a:gd name="T33" fmla="*/ 1420 h 1484"/>
              <a:gd name="T34" fmla="*/ 0 w 1306"/>
              <a:gd name="T35" fmla="*/ 1196 h 1484"/>
              <a:gd name="T36" fmla="*/ 40 w 1306"/>
              <a:gd name="T37" fmla="*/ 1066 h 1484"/>
              <a:gd name="T38" fmla="*/ 71 w 1306"/>
              <a:gd name="T39" fmla="*/ 1001 h 1484"/>
              <a:gd name="T40" fmla="*/ 87 w 1306"/>
              <a:gd name="T41" fmla="*/ 899 h 1484"/>
              <a:gd name="T42" fmla="*/ 232 w 1306"/>
              <a:gd name="T43" fmla="*/ 649 h 1484"/>
              <a:gd name="T44" fmla="*/ 630 w 1306"/>
              <a:gd name="T45" fmla="*/ 646 h 1484"/>
              <a:gd name="T46" fmla="*/ 646 w 1306"/>
              <a:gd name="T47" fmla="*/ 520 h 1484"/>
              <a:gd name="T48" fmla="*/ 590 w 1306"/>
              <a:gd name="T49" fmla="*/ 475 h 1484"/>
              <a:gd name="T50" fmla="*/ 490 w 1306"/>
              <a:gd name="T51" fmla="*/ 360 h 1484"/>
              <a:gd name="T52" fmla="*/ 374 w 1306"/>
              <a:gd name="T53" fmla="*/ 232 h 1484"/>
              <a:gd name="T54" fmla="*/ 489 w 1306"/>
              <a:gd name="T55" fmla="*/ 228 h 1484"/>
              <a:gd name="T56" fmla="*/ 543 w 1306"/>
              <a:gd name="T57" fmla="*/ 44 h 1484"/>
              <a:gd name="T58" fmla="*/ 805 w 1306"/>
              <a:gd name="T59" fmla="*/ 30 h 1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06" h="1484">
                <a:moveTo>
                  <a:pt x="805" y="30"/>
                </a:moveTo>
                <a:lnTo>
                  <a:pt x="1116" y="30"/>
                </a:lnTo>
                <a:cubicBezTo>
                  <a:pt x="1086" y="113"/>
                  <a:pt x="1088" y="172"/>
                  <a:pt x="1080" y="264"/>
                </a:cubicBezTo>
                <a:cubicBezTo>
                  <a:pt x="1060" y="416"/>
                  <a:pt x="1024" y="567"/>
                  <a:pt x="1001" y="718"/>
                </a:cubicBezTo>
                <a:cubicBezTo>
                  <a:pt x="1057" y="713"/>
                  <a:pt x="1173" y="710"/>
                  <a:pt x="1182" y="787"/>
                </a:cubicBezTo>
                <a:cubicBezTo>
                  <a:pt x="1191" y="767"/>
                  <a:pt x="1200" y="743"/>
                  <a:pt x="1223" y="736"/>
                </a:cubicBezTo>
                <a:cubicBezTo>
                  <a:pt x="1216" y="726"/>
                  <a:pt x="1208" y="716"/>
                  <a:pt x="1199" y="707"/>
                </a:cubicBezTo>
                <a:cubicBezTo>
                  <a:pt x="1241" y="722"/>
                  <a:pt x="1269" y="757"/>
                  <a:pt x="1306" y="778"/>
                </a:cubicBezTo>
                <a:cubicBezTo>
                  <a:pt x="1206" y="820"/>
                  <a:pt x="1144" y="921"/>
                  <a:pt x="1052" y="975"/>
                </a:cubicBezTo>
                <a:cubicBezTo>
                  <a:pt x="870" y="1084"/>
                  <a:pt x="1039" y="1114"/>
                  <a:pt x="949" y="1192"/>
                </a:cubicBezTo>
                <a:cubicBezTo>
                  <a:pt x="919" y="1218"/>
                  <a:pt x="871" y="1225"/>
                  <a:pt x="846" y="1245"/>
                </a:cubicBezTo>
                <a:cubicBezTo>
                  <a:pt x="834" y="1255"/>
                  <a:pt x="827" y="1268"/>
                  <a:pt x="831" y="1287"/>
                </a:cubicBezTo>
                <a:cubicBezTo>
                  <a:pt x="833" y="1306"/>
                  <a:pt x="829" y="1305"/>
                  <a:pt x="825" y="1309"/>
                </a:cubicBezTo>
                <a:cubicBezTo>
                  <a:pt x="799" y="1319"/>
                  <a:pt x="777" y="1352"/>
                  <a:pt x="761" y="1374"/>
                </a:cubicBezTo>
                <a:cubicBezTo>
                  <a:pt x="720" y="1392"/>
                  <a:pt x="621" y="1400"/>
                  <a:pt x="641" y="1484"/>
                </a:cubicBezTo>
                <a:cubicBezTo>
                  <a:pt x="593" y="1463"/>
                  <a:pt x="549" y="1428"/>
                  <a:pt x="496" y="1419"/>
                </a:cubicBezTo>
                <a:cubicBezTo>
                  <a:pt x="442" y="1410"/>
                  <a:pt x="384" y="1427"/>
                  <a:pt x="329" y="1420"/>
                </a:cubicBezTo>
                <a:cubicBezTo>
                  <a:pt x="192" y="1404"/>
                  <a:pt x="92" y="1288"/>
                  <a:pt x="0" y="1196"/>
                </a:cubicBezTo>
                <a:cubicBezTo>
                  <a:pt x="34" y="1153"/>
                  <a:pt x="28" y="1116"/>
                  <a:pt x="40" y="1066"/>
                </a:cubicBezTo>
                <a:cubicBezTo>
                  <a:pt x="46" y="1043"/>
                  <a:pt x="78" y="1027"/>
                  <a:pt x="71" y="1001"/>
                </a:cubicBezTo>
                <a:cubicBezTo>
                  <a:pt x="58" y="953"/>
                  <a:pt x="59" y="945"/>
                  <a:pt x="87" y="899"/>
                </a:cubicBezTo>
                <a:cubicBezTo>
                  <a:pt x="163" y="772"/>
                  <a:pt x="175" y="666"/>
                  <a:pt x="232" y="649"/>
                </a:cubicBezTo>
                <a:cubicBezTo>
                  <a:pt x="302" y="626"/>
                  <a:pt x="603" y="691"/>
                  <a:pt x="630" y="646"/>
                </a:cubicBezTo>
                <a:cubicBezTo>
                  <a:pt x="635" y="636"/>
                  <a:pt x="651" y="525"/>
                  <a:pt x="646" y="520"/>
                </a:cubicBezTo>
                <a:cubicBezTo>
                  <a:pt x="622" y="506"/>
                  <a:pt x="598" y="511"/>
                  <a:pt x="590" y="475"/>
                </a:cubicBezTo>
                <a:cubicBezTo>
                  <a:pt x="575" y="399"/>
                  <a:pt x="545" y="410"/>
                  <a:pt x="490" y="360"/>
                </a:cubicBezTo>
                <a:cubicBezTo>
                  <a:pt x="447" y="321"/>
                  <a:pt x="414" y="273"/>
                  <a:pt x="374" y="232"/>
                </a:cubicBezTo>
                <a:cubicBezTo>
                  <a:pt x="410" y="231"/>
                  <a:pt x="455" y="242"/>
                  <a:pt x="489" y="228"/>
                </a:cubicBezTo>
                <a:cubicBezTo>
                  <a:pt x="552" y="200"/>
                  <a:pt x="502" y="90"/>
                  <a:pt x="543" y="44"/>
                </a:cubicBezTo>
                <a:cubicBezTo>
                  <a:pt x="582" y="0"/>
                  <a:pt x="750" y="30"/>
                  <a:pt x="805" y="3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5" name="꙱ Guadeloupe (GP) (H)">
            <a:extLst>
              <a:ext uri="{FF2B5EF4-FFF2-40B4-BE49-F238E27FC236}">
                <a16:creationId xmlns:a16="http://schemas.microsoft.com/office/drawing/2014/main" id="{B816F3D9-A229-414D-B501-4B585201583F}"/>
              </a:ext>
            </a:extLst>
          </p:cNvPr>
          <p:cNvSpPr>
            <a:spLocks noEditPoints="1"/>
          </p:cNvSpPr>
          <p:nvPr/>
        </p:nvSpPr>
        <p:spPr bwMode="auto">
          <a:xfrm>
            <a:off x="2799330" y="1896727"/>
            <a:ext cx="17926" cy="21511"/>
          </a:xfrm>
          <a:custGeom>
            <a:avLst/>
            <a:gdLst>
              <a:gd name="T0" fmla="*/ 95 w 205"/>
              <a:gd name="T1" fmla="*/ 83 h 258"/>
              <a:gd name="T2" fmla="*/ 21 w 205"/>
              <a:gd name="T3" fmla="*/ 155 h 258"/>
              <a:gd name="T4" fmla="*/ 95 w 205"/>
              <a:gd name="T5" fmla="*/ 83 h 258"/>
              <a:gd name="T6" fmla="*/ 172 w 205"/>
              <a:gd name="T7" fmla="*/ 222 h 258"/>
              <a:gd name="T8" fmla="*/ 187 w 205"/>
              <a:gd name="T9" fmla="*/ 184 h 258"/>
              <a:gd name="T10" fmla="*/ 172 w 205"/>
              <a:gd name="T11" fmla="*/ 222 h 258"/>
              <a:gd name="T12" fmla="*/ 95 w 205"/>
              <a:gd name="T13" fmla="*/ 77 h 258"/>
              <a:gd name="T14" fmla="*/ 137 w 205"/>
              <a:gd name="T15" fmla="*/ 0 h 258"/>
              <a:gd name="T16" fmla="*/ 205 w 205"/>
              <a:gd name="T17" fmla="*/ 83 h 258"/>
              <a:gd name="T18" fmla="*/ 95 w 205"/>
              <a:gd name="T19" fmla="*/ 77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5" h="258">
                <a:moveTo>
                  <a:pt x="95" y="83"/>
                </a:moveTo>
                <a:cubicBezTo>
                  <a:pt x="81" y="107"/>
                  <a:pt x="59" y="258"/>
                  <a:pt x="21" y="155"/>
                </a:cubicBezTo>
                <a:cubicBezTo>
                  <a:pt x="0" y="97"/>
                  <a:pt x="33" y="40"/>
                  <a:pt x="95" y="83"/>
                </a:cubicBezTo>
                <a:close/>
                <a:moveTo>
                  <a:pt x="172" y="222"/>
                </a:moveTo>
                <a:cubicBezTo>
                  <a:pt x="147" y="197"/>
                  <a:pt x="152" y="184"/>
                  <a:pt x="187" y="184"/>
                </a:cubicBezTo>
                <a:cubicBezTo>
                  <a:pt x="192" y="201"/>
                  <a:pt x="187" y="214"/>
                  <a:pt x="172" y="222"/>
                </a:cubicBezTo>
                <a:close/>
                <a:moveTo>
                  <a:pt x="95" y="77"/>
                </a:moveTo>
                <a:cubicBezTo>
                  <a:pt x="121" y="53"/>
                  <a:pt x="94" y="7"/>
                  <a:pt x="137" y="0"/>
                </a:cubicBezTo>
                <a:cubicBezTo>
                  <a:pt x="142" y="37"/>
                  <a:pt x="174" y="65"/>
                  <a:pt x="205" y="83"/>
                </a:cubicBezTo>
                <a:cubicBezTo>
                  <a:pt x="176" y="93"/>
                  <a:pt x="111" y="123"/>
                  <a:pt x="95" y="7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6" name="꙱ Grenada (GD) (H)">
            <a:extLst>
              <a:ext uri="{FF2B5EF4-FFF2-40B4-BE49-F238E27FC236}">
                <a16:creationId xmlns:a16="http://schemas.microsoft.com/office/drawing/2014/main" id="{0B77C48F-8024-4885-959C-2D089D4A5F36}"/>
              </a:ext>
            </a:extLst>
          </p:cNvPr>
          <p:cNvSpPr>
            <a:spLocks/>
          </p:cNvSpPr>
          <p:nvPr/>
        </p:nvSpPr>
        <p:spPr bwMode="auto">
          <a:xfrm>
            <a:off x="2790965" y="2022208"/>
            <a:ext cx="5976" cy="7170"/>
          </a:xfrm>
          <a:custGeom>
            <a:avLst/>
            <a:gdLst>
              <a:gd name="T0" fmla="*/ 32 w 70"/>
              <a:gd name="T1" fmla="*/ 83 h 83"/>
              <a:gd name="T2" fmla="*/ 58 w 70"/>
              <a:gd name="T3" fmla="*/ 0 h 83"/>
              <a:gd name="T4" fmla="*/ 32 w 70"/>
              <a:gd name="T5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0" h="83">
                <a:moveTo>
                  <a:pt x="32" y="83"/>
                </a:moveTo>
                <a:cubicBezTo>
                  <a:pt x="0" y="53"/>
                  <a:pt x="26" y="14"/>
                  <a:pt x="58" y="0"/>
                </a:cubicBezTo>
                <a:cubicBezTo>
                  <a:pt x="70" y="31"/>
                  <a:pt x="61" y="65"/>
                  <a:pt x="32" y="8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7" name="꙱ Greenland (GL) (H)">
            <a:extLst>
              <a:ext uri="{FF2B5EF4-FFF2-40B4-BE49-F238E27FC236}">
                <a16:creationId xmlns:a16="http://schemas.microsoft.com/office/drawing/2014/main" id="{3E9A3A81-BFAF-41EF-B95A-DE783C4A9EBF}"/>
              </a:ext>
            </a:extLst>
          </p:cNvPr>
          <p:cNvSpPr>
            <a:spLocks noEditPoints="1"/>
          </p:cNvSpPr>
          <p:nvPr/>
        </p:nvSpPr>
        <p:spPr bwMode="auto">
          <a:xfrm>
            <a:off x="3254646" y="86218"/>
            <a:ext cx="1045674" cy="558091"/>
          </a:xfrm>
          <a:custGeom>
            <a:avLst/>
            <a:gdLst>
              <a:gd name="T0" fmla="*/ 2254 w 12681"/>
              <a:gd name="T1" fmla="*/ 4520 h 6765"/>
              <a:gd name="T2" fmla="*/ 2059 w 12681"/>
              <a:gd name="T3" fmla="*/ 4687 h 6765"/>
              <a:gd name="T4" fmla="*/ 2450 w 12681"/>
              <a:gd name="T5" fmla="*/ 4859 h 6765"/>
              <a:gd name="T6" fmla="*/ 2327 w 12681"/>
              <a:gd name="T7" fmla="*/ 5127 h 6765"/>
              <a:gd name="T8" fmla="*/ 1960 w 12681"/>
              <a:gd name="T9" fmla="*/ 5494 h 6765"/>
              <a:gd name="T10" fmla="*/ 2144 w 12681"/>
              <a:gd name="T11" fmla="*/ 6052 h 6765"/>
              <a:gd name="T12" fmla="*/ 2325 w 12681"/>
              <a:gd name="T13" fmla="*/ 6376 h 6765"/>
              <a:gd name="T14" fmla="*/ 2913 w 12681"/>
              <a:gd name="T15" fmla="*/ 6415 h 6765"/>
              <a:gd name="T16" fmla="*/ 3254 w 12681"/>
              <a:gd name="T17" fmla="*/ 6584 h 6765"/>
              <a:gd name="T18" fmla="*/ 3670 w 12681"/>
              <a:gd name="T19" fmla="*/ 6471 h 6765"/>
              <a:gd name="T20" fmla="*/ 4035 w 12681"/>
              <a:gd name="T21" fmla="*/ 5922 h 6765"/>
              <a:gd name="T22" fmla="*/ 4412 w 12681"/>
              <a:gd name="T23" fmla="*/ 5568 h 6765"/>
              <a:gd name="T24" fmla="*/ 5060 w 12681"/>
              <a:gd name="T25" fmla="*/ 4882 h 6765"/>
              <a:gd name="T26" fmla="*/ 6211 w 12681"/>
              <a:gd name="T27" fmla="*/ 4707 h 6765"/>
              <a:gd name="T28" fmla="*/ 7452 w 12681"/>
              <a:gd name="T29" fmla="*/ 4087 h 6765"/>
              <a:gd name="T30" fmla="*/ 9296 w 12681"/>
              <a:gd name="T31" fmla="*/ 3606 h 6765"/>
              <a:gd name="T32" fmla="*/ 8283 w 12681"/>
              <a:gd name="T33" fmla="*/ 3422 h 6765"/>
              <a:gd name="T34" fmla="*/ 8709 w 12681"/>
              <a:gd name="T35" fmla="*/ 3106 h 6765"/>
              <a:gd name="T36" fmla="*/ 9625 w 12681"/>
              <a:gd name="T37" fmla="*/ 3098 h 6765"/>
              <a:gd name="T38" fmla="*/ 8772 w 12681"/>
              <a:gd name="T39" fmla="*/ 2655 h 6765"/>
              <a:gd name="T40" fmla="*/ 9881 w 12681"/>
              <a:gd name="T41" fmla="*/ 2380 h 6765"/>
              <a:gd name="T42" fmla="*/ 10320 w 12681"/>
              <a:gd name="T43" fmla="*/ 2018 h 6765"/>
              <a:gd name="T44" fmla="*/ 10297 w 12681"/>
              <a:gd name="T45" fmla="*/ 1666 h 6765"/>
              <a:gd name="T46" fmla="*/ 10513 w 12681"/>
              <a:gd name="T47" fmla="*/ 1287 h 6765"/>
              <a:gd name="T48" fmla="*/ 10902 w 12681"/>
              <a:gd name="T49" fmla="*/ 777 h 6765"/>
              <a:gd name="T50" fmla="*/ 11164 w 12681"/>
              <a:gd name="T51" fmla="*/ 423 h 6765"/>
              <a:gd name="T52" fmla="*/ 10797 w 12681"/>
              <a:gd name="T53" fmla="*/ 265 h 6765"/>
              <a:gd name="T54" fmla="*/ 9246 w 12681"/>
              <a:gd name="T55" fmla="*/ 23 h 6765"/>
              <a:gd name="T56" fmla="*/ 6541 w 12681"/>
              <a:gd name="T57" fmla="*/ 109 h 6765"/>
              <a:gd name="T58" fmla="*/ 6532 w 12681"/>
              <a:gd name="T59" fmla="*/ 358 h 6765"/>
              <a:gd name="T60" fmla="*/ 3706 w 12681"/>
              <a:gd name="T61" fmla="*/ 349 h 6765"/>
              <a:gd name="T62" fmla="*/ 2079 w 12681"/>
              <a:gd name="T63" fmla="*/ 923 h 6765"/>
              <a:gd name="T64" fmla="*/ 1230 w 12681"/>
              <a:gd name="T65" fmla="*/ 1504 h 6765"/>
              <a:gd name="T66" fmla="*/ 1235 w 12681"/>
              <a:gd name="T67" fmla="*/ 1803 h 6765"/>
              <a:gd name="T68" fmla="*/ 2595 w 12681"/>
              <a:gd name="T69" fmla="*/ 2273 h 6765"/>
              <a:gd name="T70" fmla="*/ 2387 w 12681"/>
              <a:gd name="T71" fmla="*/ 2980 h 6765"/>
              <a:gd name="T72" fmla="*/ 3067 w 12681"/>
              <a:gd name="T73" fmla="*/ 3143 h 6765"/>
              <a:gd name="T74" fmla="*/ 2354 w 12681"/>
              <a:gd name="T75" fmla="*/ 3363 h 6765"/>
              <a:gd name="T76" fmla="*/ 2859 w 12681"/>
              <a:gd name="T77" fmla="*/ 3879 h 6765"/>
              <a:gd name="T78" fmla="*/ 2758 w 12681"/>
              <a:gd name="T79" fmla="*/ 4044 h 6765"/>
              <a:gd name="T80" fmla="*/ 2527 w 12681"/>
              <a:gd name="T81" fmla="*/ 4229 h 6765"/>
              <a:gd name="T82" fmla="*/ 2417 w 12681"/>
              <a:gd name="T83" fmla="*/ 4368 h 6765"/>
              <a:gd name="T84" fmla="*/ 2239 w 12681"/>
              <a:gd name="T85" fmla="*/ 3452 h 6765"/>
              <a:gd name="T86" fmla="*/ 4362 w 12681"/>
              <a:gd name="T87" fmla="*/ 5687 h 6765"/>
              <a:gd name="T88" fmla="*/ 3230 w 12681"/>
              <a:gd name="T89" fmla="*/ 6679 h 6765"/>
              <a:gd name="T90" fmla="*/ 2325 w 12681"/>
              <a:gd name="T91" fmla="*/ 6254 h 6765"/>
              <a:gd name="T92" fmla="*/ 3717 w 12681"/>
              <a:gd name="T93" fmla="*/ 6403 h 6765"/>
              <a:gd name="T94" fmla="*/ 2144 w 12681"/>
              <a:gd name="T95" fmla="*/ 5990 h 6765"/>
              <a:gd name="T96" fmla="*/ 5501 w 12681"/>
              <a:gd name="T97" fmla="*/ 4915 h 6765"/>
              <a:gd name="T98" fmla="*/ 9723 w 12681"/>
              <a:gd name="T99" fmla="*/ 2879 h 6765"/>
              <a:gd name="T100" fmla="*/ 10744 w 12681"/>
              <a:gd name="T101" fmla="*/ 2122 h 6765"/>
              <a:gd name="T102" fmla="*/ 10341 w 12681"/>
              <a:gd name="T103" fmla="*/ 2169 h 6765"/>
              <a:gd name="T104" fmla="*/ 9272 w 12681"/>
              <a:gd name="T105" fmla="*/ 2715 h 6765"/>
              <a:gd name="T106" fmla="*/ 11042 w 12681"/>
              <a:gd name="T107" fmla="*/ 1273 h 6765"/>
              <a:gd name="T108" fmla="*/ 11406 w 12681"/>
              <a:gd name="T109" fmla="*/ 346 h 6765"/>
              <a:gd name="T110" fmla="*/ 7681 w 12681"/>
              <a:gd name="T111" fmla="*/ 118 h 6765"/>
              <a:gd name="T112" fmla="*/ 5959 w 12681"/>
              <a:gd name="T113" fmla="*/ 183 h 6765"/>
              <a:gd name="T114" fmla="*/ 261 w 12681"/>
              <a:gd name="T115" fmla="*/ 1457 h 6765"/>
              <a:gd name="T116" fmla="*/ 2660 w 12681"/>
              <a:gd name="T117" fmla="*/ 2567 h 6765"/>
              <a:gd name="T118" fmla="*/ 2622 w 12681"/>
              <a:gd name="T119" fmla="*/ 2439 h 6765"/>
              <a:gd name="T120" fmla="*/ 2571 w 12681"/>
              <a:gd name="T121" fmla="*/ 2864 h 6765"/>
              <a:gd name="T122" fmla="*/ 2265 w 12681"/>
              <a:gd name="T123" fmla="*/ 3704 h 6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681" h="6765">
                <a:moveTo>
                  <a:pt x="1972" y="4550"/>
                </a:moveTo>
                <a:cubicBezTo>
                  <a:pt x="1994" y="4551"/>
                  <a:pt x="2015" y="4545"/>
                  <a:pt x="2034" y="4532"/>
                </a:cubicBezTo>
                <a:cubicBezTo>
                  <a:pt x="2012" y="4535"/>
                  <a:pt x="1991" y="4540"/>
                  <a:pt x="1972" y="4550"/>
                </a:cubicBezTo>
                <a:close/>
                <a:moveTo>
                  <a:pt x="3079" y="3416"/>
                </a:moveTo>
                <a:cubicBezTo>
                  <a:pt x="3060" y="3400"/>
                  <a:pt x="3038" y="3395"/>
                  <a:pt x="3014" y="3401"/>
                </a:cubicBezTo>
                <a:cubicBezTo>
                  <a:pt x="3035" y="3408"/>
                  <a:pt x="3057" y="3413"/>
                  <a:pt x="3079" y="3416"/>
                </a:cubicBezTo>
                <a:close/>
                <a:moveTo>
                  <a:pt x="3040" y="3369"/>
                </a:moveTo>
                <a:cubicBezTo>
                  <a:pt x="3032" y="3344"/>
                  <a:pt x="2998" y="3342"/>
                  <a:pt x="2978" y="3348"/>
                </a:cubicBezTo>
                <a:cubicBezTo>
                  <a:pt x="2998" y="3357"/>
                  <a:pt x="3019" y="3364"/>
                  <a:pt x="3040" y="3369"/>
                </a:cubicBezTo>
                <a:close/>
                <a:moveTo>
                  <a:pt x="2996" y="3274"/>
                </a:moveTo>
                <a:cubicBezTo>
                  <a:pt x="2972" y="3270"/>
                  <a:pt x="2960" y="3282"/>
                  <a:pt x="2963" y="3306"/>
                </a:cubicBezTo>
                <a:cubicBezTo>
                  <a:pt x="2996" y="3310"/>
                  <a:pt x="3031" y="3313"/>
                  <a:pt x="3061" y="3297"/>
                </a:cubicBezTo>
                <a:cubicBezTo>
                  <a:pt x="3039" y="3289"/>
                  <a:pt x="3018" y="3281"/>
                  <a:pt x="2996" y="3274"/>
                </a:cubicBezTo>
                <a:close/>
                <a:moveTo>
                  <a:pt x="2889" y="3116"/>
                </a:moveTo>
                <a:cubicBezTo>
                  <a:pt x="2866" y="3113"/>
                  <a:pt x="2846" y="3118"/>
                  <a:pt x="2826" y="3131"/>
                </a:cubicBezTo>
                <a:cubicBezTo>
                  <a:pt x="2847" y="3127"/>
                  <a:pt x="2868" y="3122"/>
                  <a:pt x="2889" y="3116"/>
                </a:cubicBezTo>
                <a:close/>
                <a:moveTo>
                  <a:pt x="2797" y="3167"/>
                </a:moveTo>
                <a:cubicBezTo>
                  <a:pt x="2742" y="3234"/>
                  <a:pt x="2925" y="3200"/>
                  <a:pt x="2954" y="3164"/>
                </a:cubicBezTo>
                <a:cubicBezTo>
                  <a:pt x="2901" y="3167"/>
                  <a:pt x="2849" y="3147"/>
                  <a:pt x="2797" y="3167"/>
                </a:cubicBezTo>
                <a:close/>
                <a:moveTo>
                  <a:pt x="2068" y="4492"/>
                </a:moveTo>
                <a:cubicBezTo>
                  <a:pt x="2138" y="4472"/>
                  <a:pt x="2216" y="4464"/>
                  <a:pt x="2250" y="4494"/>
                </a:cubicBezTo>
                <a:cubicBezTo>
                  <a:pt x="2210" y="4502"/>
                  <a:pt x="2211" y="4511"/>
                  <a:pt x="2254" y="4520"/>
                </a:cubicBezTo>
                <a:cubicBezTo>
                  <a:pt x="2224" y="4536"/>
                  <a:pt x="2196" y="4518"/>
                  <a:pt x="2167" y="4515"/>
                </a:cubicBezTo>
                <a:cubicBezTo>
                  <a:pt x="2133" y="4511"/>
                  <a:pt x="2101" y="4524"/>
                  <a:pt x="2067" y="4520"/>
                </a:cubicBezTo>
                <a:cubicBezTo>
                  <a:pt x="2087" y="4525"/>
                  <a:pt x="2108" y="4528"/>
                  <a:pt x="2129" y="4529"/>
                </a:cubicBezTo>
                <a:cubicBezTo>
                  <a:pt x="2103" y="4553"/>
                  <a:pt x="2068" y="4545"/>
                  <a:pt x="2037" y="4553"/>
                </a:cubicBezTo>
                <a:cubicBezTo>
                  <a:pt x="2068" y="4568"/>
                  <a:pt x="2100" y="4554"/>
                  <a:pt x="2132" y="4556"/>
                </a:cubicBezTo>
                <a:cubicBezTo>
                  <a:pt x="2070" y="4575"/>
                  <a:pt x="2003" y="4559"/>
                  <a:pt x="1942" y="4580"/>
                </a:cubicBezTo>
                <a:cubicBezTo>
                  <a:pt x="1978" y="4632"/>
                  <a:pt x="2109" y="4619"/>
                  <a:pt x="2161" y="4610"/>
                </a:cubicBezTo>
                <a:cubicBezTo>
                  <a:pt x="2122" y="4625"/>
                  <a:pt x="1988" y="4634"/>
                  <a:pt x="1945" y="4621"/>
                </a:cubicBezTo>
                <a:cubicBezTo>
                  <a:pt x="2020" y="4621"/>
                  <a:pt x="1933" y="4614"/>
                  <a:pt x="1919" y="4618"/>
                </a:cubicBezTo>
                <a:cubicBezTo>
                  <a:pt x="1887" y="4625"/>
                  <a:pt x="1864" y="4652"/>
                  <a:pt x="1838" y="4669"/>
                </a:cubicBezTo>
                <a:cubicBezTo>
                  <a:pt x="1781" y="4706"/>
                  <a:pt x="1953" y="4693"/>
                  <a:pt x="1960" y="4693"/>
                </a:cubicBezTo>
                <a:cubicBezTo>
                  <a:pt x="1910" y="4702"/>
                  <a:pt x="1853" y="4702"/>
                  <a:pt x="1814" y="4740"/>
                </a:cubicBezTo>
                <a:cubicBezTo>
                  <a:pt x="1883" y="4770"/>
                  <a:pt x="1970" y="4722"/>
                  <a:pt x="2031" y="4693"/>
                </a:cubicBezTo>
                <a:cubicBezTo>
                  <a:pt x="2103" y="4658"/>
                  <a:pt x="2192" y="4652"/>
                  <a:pt x="2256" y="4600"/>
                </a:cubicBezTo>
                <a:cubicBezTo>
                  <a:pt x="2332" y="4537"/>
                  <a:pt x="2649" y="4458"/>
                  <a:pt x="2749" y="4449"/>
                </a:cubicBezTo>
                <a:cubicBezTo>
                  <a:pt x="2729" y="4457"/>
                  <a:pt x="2709" y="4461"/>
                  <a:pt x="2687" y="4460"/>
                </a:cubicBezTo>
                <a:cubicBezTo>
                  <a:pt x="2716" y="4475"/>
                  <a:pt x="2750" y="4474"/>
                  <a:pt x="2782" y="4473"/>
                </a:cubicBezTo>
                <a:cubicBezTo>
                  <a:pt x="2734" y="4497"/>
                  <a:pt x="2708" y="4456"/>
                  <a:pt x="2562" y="4494"/>
                </a:cubicBezTo>
                <a:cubicBezTo>
                  <a:pt x="2590" y="4528"/>
                  <a:pt x="2652" y="4520"/>
                  <a:pt x="2690" y="4518"/>
                </a:cubicBezTo>
                <a:cubicBezTo>
                  <a:pt x="2621" y="4539"/>
                  <a:pt x="2548" y="4505"/>
                  <a:pt x="2479" y="4524"/>
                </a:cubicBezTo>
                <a:cubicBezTo>
                  <a:pt x="2404" y="4544"/>
                  <a:pt x="2325" y="4568"/>
                  <a:pt x="2261" y="4613"/>
                </a:cubicBezTo>
                <a:cubicBezTo>
                  <a:pt x="2201" y="4656"/>
                  <a:pt x="2122" y="4657"/>
                  <a:pt x="2059" y="4687"/>
                </a:cubicBezTo>
                <a:cubicBezTo>
                  <a:pt x="1998" y="4736"/>
                  <a:pt x="1917" y="4745"/>
                  <a:pt x="1844" y="4764"/>
                </a:cubicBezTo>
                <a:cubicBezTo>
                  <a:pt x="1864" y="4769"/>
                  <a:pt x="1885" y="4772"/>
                  <a:pt x="1906" y="4773"/>
                </a:cubicBezTo>
                <a:cubicBezTo>
                  <a:pt x="1886" y="4780"/>
                  <a:pt x="1865" y="4783"/>
                  <a:pt x="1844" y="4782"/>
                </a:cubicBezTo>
                <a:cubicBezTo>
                  <a:pt x="1879" y="4815"/>
                  <a:pt x="1926" y="4784"/>
                  <a:pt x="1963" y="4773"/>
                </a:cubicBezTo>
                <a:cubicBezTo>
                  <a:pt x="1934" y="4787"/>
                  <a:pt x="1903" y="4798"/>
                  <a:pt x="1871" y="4806"/>
                </a:cubicBezTo>
                <a:cubicBezTo>
                  <a:pt x="1923" y="4850"/>
                  <a:pt x="1998" y="4776"/>
                  <a:pt x="2055" y="4782"/>
                </a:cubicBezTo>
                <a:cubicBezTo>
                  <a:pt x="2096" y="4786"/>
                  <a:pt x="2061" y="4818"/>
                  <a:pt x="2114" y="4793"/>
                </a:cubicBezTo>
                <a:cubicBezTo>
                  <a:pt x="2152" y="4774"/>
                  <a:pt x="2198" y="4770"/>
                  <a:pt x="2239" y="4758"/>
                </a:cubicBezTo>
                <a:cubicBezTo>
                  <a:pt x="2239" y="4809"/>
                  <a:pt x="2205" y="4778"/>
                  <a:pt x="2171" y="4783"/>
                </a:cubicBezTo>
                <a:cubicBezTo>
                  <a:pt x="2133" y="4788"/>
                  <a:pt x="2117" y="4807"/>
                  <a:pt x="2087" y="4825"/>
                </a:cubicBezTo>
                <a:cubicBezTo>
                  <a:pt x="2069" y="4836"/>
                  <a:pt x="2001" y="4786"/>
                  <a:pt x="1862" y="4850"/>
                </a:cubicBezTo>
                <a:cubicBezTo>
                  <a:pt x="1884" y="4855"/>
                  <a:pt x="1906" y="4853"/>
                  <a:pt x="1927" y="4844"/>
                </a:cubicBezTo>
                <a:cubicBezTo>
                  <a:pt x="1908" y="4859"/>
                  <a:pt x="1886" y="4866"/>
                  <a:pt x="1862" y="4865"/>
                </a:cubicBezTo>
                <a:cubicBezTo>
                  <a:pt x="1901" y="4897"/>
                  <a:pt x="1954" y="4876"/>
                  <a:pt x="1983" y="4841"/>
                </a:cubicBezTo>
                <a:cubicBezTo>
                  <a:pt x="1984" y="4865"/>
                  <a:pt x="1971" y="4879"/>
                  <a:pt x="1948" y="4883"/>
                </a:cubicBezTo>
                <a:cubicBezTo>
                  <a:pt x="2027" y="4875"/>
                  <a:pt x="1934" y="4907"/>
                  <a:pt x="1918" y="4918"/>
                </a:cubicBezTo>
                <a:cubicBezTo>
                  <a:pt x="1954" y="4939"/>
                  <a:pt x="1988" y="4902"/>
                  <a:pt x="2013" y="4883"/>
                </a:cubicBezTo>
                <a:cubicBezTo>
                  <a:pt x="1994" y="4903"/>
                  <a:pt x="1973" y="4922"/>
                  <a:pt x="1951" y="4939"/>
                </a:cubicBezTo>
                <a:cubicBezTo>
                  <a:pt x="1991" y="4924"/>
                  <a:pt x="1995" y="4932"/>
                  <a:pt x="1963" y="4963"/>
                </a:cubicBezTo>
                <a:cubicBezTo>
                  <a:pt x="2039" y="4945"/>
                  <a:pt x="2068" y="4951"/>
                  <a:pt x="2138" y="4903"/>
                </a:cubicBezTo>
                <a:cubicBezTo>
                  <a:pt x="2179" y="4874"/>
                  <a:pt x="2228" y="4857"/>
                  <a:pt x="2277" y="4850"/>
                </a:cubicBezTo>
                <a:cubicBezTo>
                  <a:pt x="2339" y="4842"/>
                  <a:pt x="2392" y="4870"/>
                  <a:pt x="2450" y="4859"/>
                </a:cubicBezTo>
                <a:cubicBezTo>
                  <a:pt x="2429" y="4875"/>
                  <a:pt x="2435" y="4882"/>
                  <a:pt x="2467" y="4880"/>
                </a:cubicBezTo>
                <a:cubicBezTo>
                  <a:pt x="2364" y="4898"/>
                  <a:pt x="2261" y="4821"/>
                  <a:pt x="2165" y="4897"/>
                </a:cubicBezTo>
                <a:cubicBezTo>
                  <a:pt x="2132" y="4927"/>
                  <a:pt x="2025" y="4961"/>
                  <a:pt x="1976" y="4975"/>
                </a:cubicBezTo>
                <a:cubicBezTo>
                  <a:pt x="1951" y="4985"/>
                  <a:pt x="1948" y="5021"/>
                  <a:pt x="1924" y="5034"/>
                </a:cubicBezTo>
                <a:cubicBezTo>
                  <a:pt x="1954" y="5022"/>
                  <a:pt x="1979" y="4977"/>
                  <a:pt x="2016" y="4998"/>
                </a:cubicBezTo>
                <a:cubicBezTo>
                  <a:pt x="2010" y="5009"/>
                  <a:pt x="2003" y="5019"/>
                  <a:pt x="1995" y="5028"/>
                </a:cubicBezTo>
                <a:cubicBezTo>
                  <a:pt x="2016" y="5021"/>
                  <a:pt x="2036" y="5012"/>
                  <a:pt x="2055" y="5001"/>
                </a:cubicBezTo>
                <a:cubicBezTo>
                  <a:pt x="2017" y="5027"/>
                  <a:pt x="1974" y="5057"/>
                  <a:pt x="1998" y="5108"/>
                </a:cubicBezTo>
                <a:cubicBezTo>
                  <a:pt x="1983" y="5106"/>
                  <a:pt x="1972" y="5112"/>
                  <a:pt x="1966" y="5125"/>
                </a:cubicBezTo>
                <a:cubicBezTo>
                  <a:pt x="1956" y="5172"/>
                  <a:pt x="2025" y="5129"/>
                  <a:pt x="1967" y="5157"/>
                </a:cubicBezTo>
                <a:cubicBezTo>
                  <a:pt x="2014" y="5155"/>
                  <a:pt x="2074" y="5065"/>
                  <a:pt x="2120" y="5099"/>
                </a:cubicBezTo>
                <a:cubicBezTo>
                  <a:pt x="2111" y="5109"/>
                  <a:pt x="2106" y="5109"/>
                  <a:pt x="2096" y="5117"/>
                </a:cubicBezTo>
                <a:cubicBezTo>
                  <a:pt x="2127" y="5106"/>
                  <a:pt x="2152" y="5100"/>
                  <a:pt x="2185" y="5096"/>
                </a:cubicBezTo>
                <a:cubicBezTo>
                  <a:pt x="2118" y="5116"/>
                  <a:pt x="2009" y="5141"/>
                  <a:pt x="1952" y="5182"/>
                </a:cubicBezTo>
                <a:cubicBezTo>
                  <a:pt x="1934" y="5195"/>
                  <a:pt x="1903" y="5322"/>
                  <a:pt x="1906" y="5343"/>
                </a:cubicBezTo>
                <a:cubicBezTo>
                  <a:pt x="2023" y="5351"/>
                  <a:pt x="2092" y="5124"/>
                  <a:pt x="2209" y="5171"/>
                </a:cubicBezTo>
                <a:cubicBezTo>
                  <a:pt x="2185" y="5177"/>
                  <a:pt x="2164" y="5192"/>
                  <a:pt x="2150" y="5212"/>
                </a:cubicBezTo>
                <a:cubicBezTo>
                  <a:pt x="2205" y="5221"/>
                  <a:pt x="2305" y="5178"/>
                  <a:pt x="2320" y="5120"/>
                </a:cubicBezTo>
                <a:cubicBezTo>
                  <a:pt x="2317" y="5099"/>
                  <a:pt x="2320" y="5084"/>
                  <a:pt x="2305" y="5087"/>
                </a:cubicBezTo>
                <a:cubicBezTo>
                  <a:pt x="2283" y="5091"/>
                  <a:pt x="2297" y="5032"/>
                  <a:pt x="2298" y="5022"/>
                </a:cubicBezTo>
                <a:cubicBezTo>
                  <a:pt x="2315" y="5038"/>
                  <a:pt x="2333" y="5037"/>
                  <a:pt x="2361" y="5031"/>
                </a:cubicBezTo>
                <a:cubicBezTo>
                  <a:pt x="2323" y="5050"/>
                  <a:pt x="2320" y="5098"/>
                  <a:pt x="2327" y="5127"/>
                </a:cubicBezTo>
                <a:cubicBezTo>
                  <a:pt x="2356" y="5205"/>
                  <a:pt x="2430" y="5149"/>
                  <a:pt x="2479" y="5132"/>
                </a:cubicBezTo>
                <a:cubicBezTo>
                  <a:pt x="2461" y="5141"/>
                  <a:pt x="2379" y="5210"/>
                  <a:pt x="2455" y="5185"/>
                </a:cubicBezTo>
                <a:cubicBezTo>
                  <a:pt x="2358" y="5242"/>
                  <a:pt x="2497" y="5244"/>
                  <a:pt x="2491" y="5304"/>
                </a:cubicBezTo>
                <a:cubicBezTo>
                  <a:pt x="2457" y="5290"/>
                  <a:pt x="2409" y="5282"/>
                  <a:pt x="2384" y="5251"/>
                </a:cubicBezTo>
                <a:cubicBezTo>
                  <a:pt x="2356" y="5215"/>
                  <a:pt x="2367" y="5165"/>
                  <a:pt x="2304" y="5188"/>
                </a:cubicBezTo>
                <a:cubicBezTo>
                  <a:pt x="2386" y="5205"/>
                  <a:pt x="2255" y="5204"/>
                  <a:pt x="2242" y="5206"/>
                </a:cubicBezTo>
                <a:cubicBezTo>
                  <a:pt x="2262" y="5218"/>
                  <a:pt x="2283" y="5229"/>
                  <a:pt x="2304" y="5239"/>
                </a:cubicBezTo>
                <a:cubicBezTo>
                  <a:pt x="2231" y="5254"/>
                  <a:pt x="2338" y="5271"/>
                  <a:pt x="2369" y="5257"/>
                </a:cubicBezTo>
                <a:cubicBezTo>
                  <a:pt x="2340" y="5294"/>
                  <a:pt x="2292" y="5285"/>
                  <a:pt x="2251" y="5282"/>
                </a:cubicBezTo>
                <a:cubicBezTo>
                  <a:pt x="2224" y="5281"/>
                  <a:pt x="2105" y="5302"/>
                  <a:pt x="2179" y="5325"/>
                </a:cubicBezTo>
                <a:cubicBezTo>
                  <a:pt x="2116" y="5373"/>
                  <a:pt x="2035" y="5328"/>
                  <a:pt x="1966" y="5346"/>
                </a:cubicBezTo>
                <a:cubicBezTo>
                  <a:pt x="1987" y="5348"/>
                  <a:pt x="2009" y="5350"/>
                  <a:pt x="2031" y="5352"/>
                </a:cubicBezTo>
                <a:cubicBezTo>
                  <a:pt x="2008" y="5352"/>
                  <a:pt x="1988" y="5358"/>
                  <a:pt x="1968" y="5370"/>
                </a:cubicBezTo>
                <a:cubicBezTo>
                  <a:pt x="2062" y="5420"/>
                  <a:pt x="2228" y="5353"/>
                  <a:pt x="2307" y="5298"/>
                </a:cubicBezTo>
                <a:cubicBezTo>
                  <a:pt x="2288" y="5314"/>
                  <a:pt x="2268" y="5329"/>
                  <a:pt x="2248" y="5343"/>
                </a:cubicBezTo>
                <a:cubicBezTo>
                  <a:pt x="2277" y="5349"/>
                  <a:pt x="2346" y="5313"/>
                  <a:pt x="2352" y="5364"/>
                </a:cubicBezTo>
                <a:cubicBezTo>
                  <a:pt x="2332" y="5344"/>
                  <a:pt x="2214" y="5354"/>
                  <a:pt x="2186" y="5364"/>
                </a:cubicBezTo>
                <a:cubicBezTo>
                  <a:pt x="2124" y="5386"/>
                  <a:pt x="2043" y="5409"/>
                  <a:pt x="1978" y="5393"/>
                </a:cubicBezTo>
                <a:cubicBezTo>
                  <a:pt x="2010" y="5403"/>
                  <a:pt x="2016" y="5422"/>
                  <a:pt x="1989" y="5444"/>
                </a:cubicBezTo>
                <a:cubicBezTo>
                  <a:pt x="2025" y="5468"/>
                  <a:pt x="2075" y="5439"/>
                  <a:pt x="2111" y="5432"/>
                </a:cubicBezTo>
                <a:cubicBezTo>
                  <a:pt x="2080" y="5441"/>
                  <a:pt x="2053" y="5461"/>
                  <a:pt x="2022" y="5471"/>
                </a:cubicBezTo>
                <a:cubicBezTo>
                  <a:pt x="2010" y="5474"/>
                  <a:pt x="1871" y="5511"/>
                  <a:pt x="1960" y="5494"/>
                </a:cubicBezTo>
                <a:cubicBezTo>
                  <a:pt x="1903" y="5518"/>
                  <a:pt x="1968" y="5537"/>
                  <a:pt x="1987" y="5560"/>
                </a:cubicBezTo>
                <a:cubicBezTo>
                  <a:pt x="2001" y="5497"/>
                  <a:pt x="2111" y="5518"/>
                  <a:pt x="2156" y="5515"/>
                </a:cubicBezTo>
                <a:cubicBezTo>
                  <a:pt x="2115" y="5530"/>
                  <a:pt x="2028" y="5503"/>
                  <a:pt x="2010" y="5557"/>
                </a:cubicBezTo>
                <a:cubicBezTo>
                  <a:pt x="2040" y="5557"/>
                  <a:pt x="2070" y="5555"/>
                  <a:pt x="2099" y="5551"/>
                </a:cubicBezTo>
                <a:cubicBezTo>
                  <a:pt x="2059" y="5564"/>
                  <a:pt x="2016" y="5564"/>
                  <a:pt x="1978" y="5583"/>
                </a:cubicBezTo>
                <a:cubicBezTo>
                  <a:pt x="2046" y="5577"/>
                  <a:pt x="1973" y="5621"/>
                  <a:pt x="2164" y="5592"/>
                </a:cubicBezTo>
                <a:cubicBezTo>
                  <a:pt x="2113" y="5623"/>
                  <a:pt x="2025" y="5587"/>
                  <a:pt x="1984" y="5624"/>
                </a:cubicBezTo>
                <a:cubicBezTo>
                  <a:pt x="1953" y="5650"/>
                  <a:pt x="2013" y="5660"/>
                  <a:pt x="2037" y="5649"/>
                </a:cubicBezTo>
                <a:cubicBezTo>
                  <a:pt x="1963" y="5698"/>
                  <a:pt x="2063" y="5657"/>
                  <a:pt x="2080" y="5655"/>
                </a:cubicBezTo>
                <a:cubicBezTo>
                  <a:pt x="2117" y="5651"/>
                  <a:pt x="2154" y="5652"/>
                  <a:pt x="2191" y="5652"/>
                </a:cubicBezTo>
                <a:cubicBezTo>
                  <a:pt x="2164" y="5661"/>
                  <a:pt x="2092" y="5676"/>
                  <a:pt x="2075" y="5700"/>
                </a:cubicBezTo>
                <a:cubicBezTo>
                  <a:pt x="2053" y="5731"/>
                  <a:pt x="2116" y="5743"/>
                  <a:pt x="2135" y="5723"/>
                </a:cubicBezTo>
                <a:cubicBezTo>
                  <a:pt x="2116" y="5742"/>
                  <a:pt x="2099" y="5762"/>
                  <a:pt x="2084" y="5785"/>
                </a:cubicBezTo>
                <a:cubicBezTo>
                  <a:pt x="2115" y="5768"/>
                  <a:pt x="2140" y="5734"/>
                  <a:pt x="2179" y="5738"/>
                </a:cubicBezTo>
                <a:cubicBezTo>
                  <a:pt x="2144" y="5756"/>
                  <a:pt x="2111" y="5779"/>
                  <a:pt x="2084" y="5809"/>
                </a:cubicBezTo>
                <a:cubicBezTo>
                  <a:pt x="2129" y="5808"/>
                  <a:pt x="2170" y="5785"/>
                  <a:pt x="2206" y="5762"/>
                </a:cubicBezTo>
                <a:cubicBezTo>
                  <a:pt x="2159" y="5801"/>
                  <a:pt x="2087" y="5823"/>
                  <a:pt x="2054" y="5878"/>
                </a:cubicBezTo>
                <a:cubicBezTo>
                  <a:pt x="2014" y="5941"/>
                  <a:pt x="2212" y="5966"/>
                  <a:pt x="2239" y="5972"/>
                </a:cubicBezTo>
                <a:cubicBezTo>
                  <a:pt x="2214" y="5968"/>
                  <a:pt x="2191" y="5980"/>
                  <a:pt x="2176" y="5999"/>
                </a:cubicBezTo>
                <a:cubicBezTo>
                  <a:pt x="2198" y="5998"/>
                  <a:pt x="2218" y="6000"/>
                  <a:pt x="2239" y="6005"/>
                </a:cubicBezTo>
                <a:cubicBezTo>
                  <a:pt x="2208" y="6025"/>
                  <a:pt x="2175" y="5999"/>
                  <a:pt x="2144" y="6020"/>
                </a:cubicBezTo>
                <a:cubicBezTo>
                  <a:pt x="2186" y="6028"/>
                  <a:pt x="2172" y="6035"/>
                  <a:pt x="2144" y="6052"/>
                </a:cubicBezTo>
                <a:cubicBezTo>
                  <a:pt x="2173" y="6037"/>
                  <a:pt x="2205" y="6052"/>
                  <a:pt x="2236" y="6044"/>
                </a:cubicBezTo>
                <a:cubicBezTo>
                  <a:pt x="2269" y="6034"/>
                  <a:pt x="2283" y="5999"/>
                  <a:pt x="2316" y="5990"/>
                </a:cubicBezTo>
                <a:cubicBezTo>
                  <a:pt x="2310" y="6013"/>
                  <a:pt x="2319" y="6020"/>
                  <a:pt x="2346" y="6026"/>
                </a:cubicBezTo>
                <a:cubicBezTo>
                  <a:pt x="2231" y="6024"/>
                  <a:pt x="2136" y="6141"/>
                  <a:pt x="2212" y="6097"/>
                </a:cubicBezTo>
                <a:cubicBezTo>
                  <a:pt x="2205" y="6108"/>
                  <a:pt x="2198" y="6119"/>
                  <a:pt x="2191" y="6130"/>
                </a:cubicBezTo>
                <a:cubicBezTo>
                  <a:pt x="2247" y="6125"/>
                  <a:pt x="2274" y="6034"/>
                  <a:pt x="2337" y="6061"/>
                </a:cubicBezTo>
                <a:cubicBezTo>
                  <a:pt x="2302" y="6069"/>
                  <a:pt x="2238" y="6096"/>
                  <a:pt x="2230" y="6136"/>
                </a:cubicBezTo>
                <a:cubicBezTo>
                  <a:pt x="2253" y="6136"/>
                  <a:pt x="2275" y="6130"/>
                  <a:pt x="2295" y="6118"/>
                </a:cubicBezTo>
                <a:cubicBezTo>
                  <a:pt x="2274" y="6134"/>
                  <a:pt x="2252" y="6147"/>
                  <a:pt x="2239" y="6168"/>
                </a:cubicBezTo>
                <a:cubicBezTo>
                  <a:pt x="2270" y="6173"/>
                  <a:pt x="2300" y="6167"/>
                  <a:pt x="2331" y="6168"/>
                </a:cubicBezTo>
                <a:cubicBezTo>
                  <a:pt x="2285" y="6177"/>
                  <a:pt x="2217" y="6161"/>
                  <a:pt x="2179" y="6195"/>
                </a:cubicBezTo>
                <a:cubicBezTo>
                  <a:pt x="2245" y="6248"/>
                  <a:pt x="2325" y="6185"/>
                  <a:pt x="2396" y="6189"/>
                </a:cubicBezTo>
                <a:cubicBezTo>
                  <a:pt x="2357" y="6197"/>
                  <a:pt x="2357" y="6201"/>
                  <a:pt x="2396" y="6201"/>
                </a:cubicBezTo>
                <a:cubicBezTo>
                  <a:pt x="2337" y="6207"/>
                  <a:pt x="2253" y="6202"/>
                  <a:pt x="2212" y="6254"/>
                </a:cubicBezTo>
                <a:cubicBezTo>
                  <a:pt x="2254" y="6224"/>
                  <a:pt x="2317" y="6243"/>
                  <a:pt x="2361" y="6257"/>
                </a:cubicBezTo>
                <a:cubicBezTo>
                  <a:pt x="2343" y="6274"/>
                  <a:pt x="2322" y="6281"/>
                  <a:pt x="2298" y="6278"/>
                </a:cubicBezTo>
                <a:cubicBezTo>
                  <a:pt x="2292" y="6322"/>
                  <a:pt x="2340" y="6308"/>
                  <a:pt x="2364" y="6299"/>
                </a:cubicBezTo>
                <a:cubicBezTo>
                  <a:pt x="2355" y="6309"/>
                  <a:pt x="2346" y="6319"/>
                  <a:pt x="2337" y="6329"/>
                </a:cubicBezTo>
                <a:cubicBezTo>
                  <a:pt x="2386" y="6332"/>
                  <a:pt x="2396" y="6252"/>
                  <a:pt x="2470" y="6266"/>
                </a:cubicBezTo>
                <a:cubicBezTo>
                  <a:pt x="2434" y="6267"/>
                  <a:pt x="2414" y="6301"/>
                  <a:pt x="2382" y="6314"/>
                </a:cubicBezTo>
                <a:cubicBezTo>
                  <a:pt x="2399" y="6354"/>
                  <a:pt x="2431" y="6336"/>
                  <a:pt x="2462" y="6326"/>
                </a:cubicBezTo>
                <a:cubicBezTo>
                  <a:pt x="2458" y="6382"/>
                  <a:pt x="2359" y="6358"/>
                  <a:pt x="2325" y="6376"/>
                </a:cubicBezTo>
                <a:cubicBezTo>
                  <a:pt x="2375" y="6375"/>
                  <a:pt x="2426" y="6370"/>
                  <a:pt x="2476" y="6370"/>
                </a:cubicBezTo>
                <a:cubicBezTo>
                  <a:pt x="2425" y="6391"/>
                  <a:pt x="2370" y="6400"/>
                  <a:pt x="2322" y="6426"/>
                </a:cubicBezTo>
                <a:cubicBezTo>
                  <a:pt x="2332" y="6427"/>
                  <a:pt x="2345" y="6429"/>
                  <a:pt x="2359" y="6430"/>
                </a:cubicBezTo>
                <a:cubicBezTo>
                  <a:pt x="2349" y="6432"/>
                  <a:pt x="2338" y="6435"/>
                  <a:pt x="2328" y="6438"/>
                </a:cubicBezTo>
                <a:cubicBezTo>
                  <a:pt x="2347" y="6490"/>
                  <a:pt x="2416" y="6479"/>
                  <a:pt x="2438" y="6435"/>
                </a:cubicBezTo>
                <a:cubicBezTo>
                  <a:pt x="2436" y="6434"/>
                  <a:pt x="2434" y="6433"/>
                  <a:pt x="2431" y="6433"/>
                </a:cubicBezTo>
                <a:cubicBezTo>
                  <a:pt x="2476" y="6432"/>
                  <a:pt x="2519" y="6426"/>
                  <a:pt x="2539" y="6406"/>
                </a:cubicBezTo>
                <a:cubicBezTo>
                  <a:pt x="2508" y="6409"/>
                  <a:pt x="2476" y="6416"/>
                  <a:pt x="2446" y="6403"/>
                </a:cubicBezTo>
                <a:cubicBezTo>
                  <a:pt x="2519" y="6395"/>
                  <a:pt x="2591" y="6384"/>
                  <a:pt x="2663" y="6394"/>
                </a:cubicBezTo>
                <a:cubicBezTo>
                  <a:pt x="2652" y="6402"/>
                  <a:pt x="2641" y="6411"/>
                  <a:pt x="2631" y="6421"/>
                </a:cubicBezTo>
                <a:cubicBezTo>
                  <a:pt x="2657" y="6442"/>
                  <a:pt x="2707" y="6434"/>
                  <a:pt x="2690" y="6391"/>
                </a:cubicBezTo>
                <a:cubicBezTo>
                  <a:pt x="2729" y="6396"/>
                  <a:pt x="2832" y="6310"/>
                  <a:pt x="2844" y="6379"/>
                </a:cubicBezTo>
                <a:cubicBezTo>
                  <a:pt x="2872" y="6370"/>
                  <a:pt x="2892" y="6359"/>
                  <a:pt x="2844" y="6343"/>
                </a:cubicBezTo>
                <a:cubicBezTo>
                  <a:pt x="2894" y="6358"/>
                  <a:pt x="2969" y="6309"/>
                  <a:pt x="2913" y="6290"/>
                </a:cubicBezTo>
                <a:cubicBezTo>
                  <a:pt x="2959" y="6304"/>
                  <a:pt x="2971" y="6269"/>
                  <a:pt x="3005" y="6272"/>
                </a:cubicBezTo>
                <a:cubicBezTo>
                  <a:pt x="2993" y="6281"/>
                  <a:pt x="2982" y="6291"/>
                  <a:pt x="2972" y="6302"/>
                </a:cubicBezTo>
                <a:cubicBezTo>
                  <a:pt x="2982" y="6309"/>
                  <a:pt x="2992" y="6316"/>
                  <a:pt x="3002" y="6323"/>
                </a:cubicBezTo>
                <a:cubicBezTo>
                  <a:pt x="2974" y="6359"/>
                  <a:pt x="2904" y="6344"/>
                  <a:pt x="2895" y="6397"/>
                </a:cubicBezTo>
                <a:cubicBezTo>
                  <a:pt x="2954" y="6369"/>
                  <a:pt x="3038" y="6373"/>
                  <a:pt x="3067" y="6302"/>
                </a:cubicBezTo>
                <a:cubicBezTo>
                  <a:pt x="3072" y="6350"/>
                  <a:pt x="3096" y="6327"/>
                  <a:pt x="3130" y="6308"/>
                </a:cubicBezTo>
                <a:cubicBezTo>
                  <a:pt x="3063" y="6400"/>
                  <a:pt x="2932" y="6360"/>
                  <a:pt x="2851" y="6426"/>
                </a:cubicBezTo>
                <a:cubicBezTo>
                  <a:pt x="2870" y="6416"/>
                  <a:pt x="2891" y="6413"/>
                  <a:pt x="2913" y="6415"/>
                </a:cubicBezTo>
                <a:cubicBezTo>
                  <a:pt x="2882" y="6427"/>
                  <a:pt x="2848" y="6433"/>
                  <a:pt x="2821" y="6453"/>
                </a:cubicBezTo>
                <a:cubicBezTo>
                  <a:pt x="2863" y="6479"/>
                  <a:pt x="2895" y="6408"/>
                  <a:pt x="2942" y="6426"/>
                </a:cubicBezTo>
                <a:cubicBezTo>
                  <a:pt x="2932" y="6435"/>
                  <a:pt x="2921" y="6443"/>
                  <a:pt x="2910" y="6450"/>
                </a:cubicBezTo>
                <a:cubicBezTo>
                  <a:pt x="2967" y="6448"/>
                  <a:pt x="3019" y="6402"/>
                  <a:pt x="3064" y="6373"/>
                </a:cubicBezTo>
                <a:cubicBezTo>
                  <a:pt x="3091" y="6420"/>
                  <a:pt x="3038" y="6405"/>
                  <a:pt x="3008" y="6419"/>
                </a:cubicBezTo>
                <a:cubicBezTo>
                  <a:pt x="2986" y="6430"/>
                  <a:pt x="2878" y="6474"/>
                  <a:pt x="2948" y="6474"/>
                </a:cubicBezTo>
                <a:cubicBezTo>
                  <a:pt x="2916" y="6483"/>
                  <a:pt x="2886" y="6495"/>
                  <a:pt x="2856" y="6510"/>
                </a:cubicBezTo>
                <a:cubicBezTo>
                  <a:pt x="2892" y="6521"/>
                  <a:pt x="2913" y="6482"/>
                  <a:pt x="2948" y="6486"/>
                </a:cubicBezTo>
                <a:cubicBezTo>
                  <a:pt x="2888" y="6518"/>
                  <a:pt x="2950" y="6485"/>
                  <a:pt x="2945" y="6536"/>
                </a:cubicBezTo>
                <a:cubicBezTo>
                  <a:pt x="2979" y="6505"/>
                  <a:pt x="3014" y="6473"/>
                  <a:pt x="3064" y="6477"/>
                </a:cubicBezTo>
                <a:cubicBezTo>
                  <a:pt x="3029" y="6484"/>
                  <a:pt x="2998" y="6506"/>
                  <a:pt x="2975" y="6533"/>
                </a:cubicBezTo>
                <a:cubicBezTo>
                  <a:pt x="3008" y="6523"/>
                  <a:pt x="3037" y="6505"/>
                  <a:pt x="3070" y="6495"/>
                </a:cubicBezTo>
                <a:cubicBezTo>
                  <a:pt x="3047" y="6506"/>
                  <a:pt x="3027" y="6523"/>
                  <a:pt x="3014" y="6545"/>
                </a:cubicBezTo>
                <a:cubicBezTo>
                  <a:pt x="3088" y="6548"/>
                  <a:pt x="3123" y="6474"/>
                  <a:pt x="3192" y="6465"/>
                </a:cubicBezTo>
                <a:cubicBezTo>
                  <a:pt x="3155" y="6486"/>
                  <a:pt x="3139" y="6526"/>
                  <a:pt x="3109" y="6553"/>
                </a:cubicBezTo>
                <a:cubicBezTo>
                  <a:pt x="3079" y="6581"/>
                  <a:pt x="3020" y="6597"/>
                  <a:pt x="3011" y="6643"/>
                </a:cubicBezTo>
                <a:cubicBezTo>
                  <a:pt x="3076" y="6610"/>
                  <a:pt x="3153" y="6546"/>
                  <a:pt x="3222" y="6527"/>
                </a:cubicBezTo>
                <a:cubicBezTo>
                  <a:pt x="3154" y="6583"/>
                  <a:pt x="3074" y="6609"/>
                  <a:pt x="3008" y="6661"/>
                </a:cubicBezTo>
                <a:cubicBezTo>
                  <a:pt x="3024" y="6685"/>
                  <a:pt x="3048" y="6687"/>
                  <a:pt x="3067" y="6664"/>
                </a:cubicBezTo>
                <a:cubicBezTo>
                  <a:pt x="3074" y="6705"/>
                  <a:pt x="3105" y="6694"/>
                  <a:pt x="3118" y="6664"/>
                </a:cubicBezTo>
                <a:cubicBezTo>
                  <a:pt x="3088" y="6742"/>
                  <a:pt x="3173" y="6651"/>
                  <a:pt x="3186" y="6643"/>
                </a:cubicBezTo>
                <a:cubicBezTo>
                  <a:pt x="3217" y="6623"/>
                  <a:pt x="3256" y="6636"/>
                  <a:pt x="3254" y="6584"/>
                </a:cubicBezTo>
                <a:cubicBezTo>
                  <a:pt x="3275" y="6609"/>
                  <a:pt x="3294" y="6606"/>
                  <a:pt x="3305" y="6575"/>
                </a:cubicBezTo>
                <a:cubicBezTo>
                  <a:pt x="3300" y="6598"/>
                  <a:pt x="3290" y="6618"/>
                  <a:pt x="3272" y="6634"/>
                </a:cubicBezTo>
                <a:cubicBezTo>
                  <a:pt x="3290" y="6637"/>
                  <a:pt x="3308" y="6640"/>
                  <a:pt x="3326" y="6643"/>
                </a:cubicBezTo>
                <a:cubicBezTo>
                  <a:pt x="3301" y="6642"/>
                  <a:pt x="3283" y="6643"/>
                  <a:pt x="3266" y="6661"/>
                </a:cubicBezTo>
                <a:cubicBezTo>
                  <a:pt x="3284" y="6676"/>
                  <a:pt x="3305" y="6683"/>
                  <a:pt x="3328" y="6682"/>
                </a:cubicBezTo>
                <a:lnTo>
                  <a:pt x="3296" y="6694"/>
                </a:lnTo>
                <a:lnTo>
                  <a:pt x="3299" y="6695"/>
                </a:lnTo>
                <a:cubicBezTo>
                  <a:pt x="3298" y="6703"/>
                  <a:pt x="3413" y="6749"/>
                  <a:pt x="3400" y="6670"/>
                </a:cubicBezTo>
                <a:cubicBezTo>
                  <a:pt x="3428" y="6680"/>
                  <a:pt x="3456" y="6694"/>
                  <a:pt x="3486" y="6694"/>
                </a:cubicBezTo>
                <a:lnTo>
                  <a:pt x="3462" y="6666"/>
                </a:lnTo>
                <a:cubicBezTo>
                  <a:pt x="3480" y="6668"/>
                  <a:pt x="3498" y="6666"/>
                  <a:pt x="3515" y="6655"/>
                </a:cubicBezTo>
                <a:cubicBezTo>
                  <a:pt x="3511" y="6632"/>
                  <a:pt x="3495" y="6620"/>
                  <a:pt x="3471" y="6625"/>
                </a:cubicBezTo>
                <a:cubicBezTo>
                  <a:pt x="3491" y="6615"/>
                  <a:pt x="3511" y="6611"/>
                  <a:pt x="3533" y="6614"/>
                </a:cubicBezTo>
                <a:cubicBezTo>
                  <a:pt x="3520" y="6579"/>
                  <a:pt x="3453" y="6578"/>
                  <a:pt x="3512" y="6563"/>
                </a:cubicBezTo>
                <a:cubicBezTo>
                  <a:pt x="3480" y="6568"/>
                  <a:pt x="3452" y="6583"/>
                  <a:pt x="3420" y="6590"/>
                </a:cubicBezTo>
                <a:cubicBezTo>
                  <a:pt x="3444" y="6579"/>
                  <a:pt x="3463" y="6561"/>
                  <a:pt x="3477" y="6539"/>
                </a:cubicBezTo>
                <a:cubicBezTo>
                  <a:pt x="3426" y="6522"/>
                  <a:pt x="3369" y="6525"/>
                  <a:pt x="3322" y="6495"/>
                </a:cubicBezTo>
                <a:cubicBezTo>
                  <a:pt x="3357" y="6508"/>
                  <a:pt x="3413" y="6526"/>
                  <a:pt x="3441" y="6489"/>
                </a:cubicBezTo>
                <a:cubicBezTo>
                  <a:pt x="3454" y="6548"/>
                  <a:pt x="3591" y="6543"/>
                  <a:pt x="3515" y="6515"/>
                </a:cubicBezTo>
                <a:cubicBezTo>
                  <a:pt x="3556" y="6527"/>
                  <a:pt x="3601" y="6520"/>
                  <a:pt x="3640" y="6507"/>
                </a:cubicBezTo>
                <a:cubicBezTo>
                  <a:pt x="3619" y="6505"/>
                  <a:pt x="3598" y="6502"/>
                  <a:pt x="3578" y="6498"/>
                </a:cubicBezTo>
                <a:cubicBezTo>
                  <a:pt x="3612" y="6503"/>
                  <a:pt x="3648" y="6502"/>
                  <a:pt x="3670" y="6471"/>
                </a:cubicBezTo>
                <a:cubicBezTo>
                  <a:pt x="3629" y="6489"/>
                  <a:pt x="3591" y="6492"/>
                  <a:pt x="3548" y="6477"/>
                </a:cubicBezTo>
                <a:cubicBezTo>
                  <a:pt x="3584" y="6480"/>
                  <a:pt x="3644" y="6499"/>
                  <a:pt x="3652" y="6447"/>
                </a:cubicBezTo>
                <a:cubicBezTo>
                  <a:pt x="3613" y="6431"/>
                  <a:pt x="3570" y="6437"/>
                  <a:pt x="3531" y="6423"/>
                </a:cubicBezTo>
                <a:cubicBezTo>
                  <a:pt x="3580" y="6426"/>
                  <a:pt x="3637" y="6449"/>
                  <a:pt x="3685" y="6429"/>
                </a:cubicBezTo>
                <a:cubicBezTo>
                  <a:pt x="3634" y="6411"/>
                  <a:pt x="3578" y="6414"/>
                  <a:pt x="3531" y="6388"/>
                </a:cubicBezTo>
                <a:cubicBezTo>
                  <a:pt x="3683" y="6439"/>
                  <a:pt x="3688" y="6365"/>
                  <a:pt x="3732" y="6349"/>
                </a:cubicBezTo>
                <a:cubicBezTo>
                  <a:pt x="3668" y="6362"/>
                  <a:pt x="3585" y="6348"/>
                  <a:pt x="3524" y="6326"/>
                </a:cubicBezTo>
                <a:cubicBezTo>
                  <a:pt x="3593" y="6322"/>
                  <a:pt x="3673" y="6360"/>
                  <a:pt x="3738" y="6323"/>
                </a:cubicBezTo>
                <a:cubicBezTo>
                  <a:pt x="3707" y="6313"/>
                  <a:pt x="3675" y="6307"/>
                  <a:pt x="3643" y="6302"/>
                </a:cubicBezTo>
                <a:cubicBezTo>
                  <a:pt x="3680" y="6302"/>
                  <a:pt x="3741" y="6325"/>
                  <a:pt x="3768" y="6287"/>
                </a:cubicBezTo>
                <a:cubicBezTo>
                  <a:pt x="3748" y="6290"/>
                  <a:pt x="3728" y="6291"/>
                  <a:pt x="3709" y="6290"/>
                </a:cubicBezTo>
                <a:cubicBezTo>
                  <a:pt x="3785" y="6270"/>
                  <a:pt x="3666" y="6264"/>
                  <a:pt x="3646" y="6257"/>
                </a:cubicBezTo>
                <a:cubicBezTo>
                  <a:pt x="3699" y="6263"/>
                  <a:pt x="3843" y="6294"/>
                  <a:pt x="3830" y="6198"/>
                </a:cubicBezTo>
                <a:cubicBezTo>
                  <a:pt x="3791" y="6198"/>
                  <a:pt x="3742" y="6210"/>
                  <a:pt x="3712" y="6177"/>
                </a:cubicBezTo>
                <a:cubicBezTo>
                  <a:pt x="3927" y="6214"/>
                  <a:pt x="3873" y="6170"/>
                  <a:pt x="3916" y="6136"/>
                </a:cubicBezTo>
                <a:cubicBezTo>
                  <a:pt x="3872" y="6150"/>
                  <a:pt x="3831" y="6136"/>
                  <a:pt x="3797" y="6115"/>
                </a:cubicBezTo>
                <a:cubicBezTo>
                  <a:pt x="3826" y="6115"/>
                  <a:pt x="3996" y="6146"/>
                  <a:pt x="3940" y="6073"/>
                </a:cubicBezTo>
                <a:cubicBezTo>
                  <a:pt x="3967" y="6078"/>
                  <a:pt x="3979" y="6063"/>
                  <a:pt x="3970" y="6038"/>
                </a:cubicBezTo>
                <a:cubicBezTo>
                  <a:pt x="3946" y="6043"/>
                  <a:pt x="3922" y="6049"/>
                  <a:pt x="3898" y="6055"/>
                </a:cubicBezTo>
                <a:cubicBezTo>
                  <a:pt x="3926" y="6037"/>
                  <a:pt x="4005" y="5995"/>
                  <a:pt x="3983" y="5950"/>
                </a:cubicBezTo>
                <a:cubicBezTo>
                  <a:pt x="3965" y="5915"/>
                  <a:pt x="3885" y="5903"/>
                  <a:pt x="3854" y="5880"/>
                </a:cubicBezTo>
                <a:cubicBezTo>
                  <a:pt x="3914" y="5886"/>
                  <a:pt x="3972" y="5942"/>
                  <a:pt x="4035" y="5922"/>
                </a:cubicBezTo>
                <a:cubicBezTo>
                  <a:pt x="4015" y="5912"/>
                  <a:pt x="3995" y="5901"/>
                  <a:pt x="3976" y="5889"/>
                </a:cubicBezTo>
                <a:cubicBezTo>
                  <a:pt x="4036" y="5901"/>
                  <a:pt x="3991" y="5857"/>
                  <a:pt x="3954" y="5861"/>
                </a:cubicBezTo>
                <a:cubicBezTo>
                  <a:pt x="3918" y="5864"/>
                  <a:pt x="3868" y="5828"/>
                  <a:pt x="3845" y="5803"/>
                </a:cubicBezTo>
                <a:cubicBezTo>
                  <a:pt x="3905" y="5831"/>
                  <a:pt x="4025" y="5842"/>
                  <a:pt x="3991" y="5782"/>
                </a:cubicBezTo>
                <a:cubicBezTo>
                  <a:pt x="4033" y="5783"/>
                  <a:pt x="4034" y="5778"/>
                  <a:pt x="3994" y="5767"/>
                </a:cubicBezTo>
                <a:cubicBezTo>
                  <a:pt x="4030" y="5775"/>
                  <a:pt x="4064" y="5768"/>
                  <a:pt x="4097" y="5791"/>
                </a:cubicBezTo>
                <a:cubicBezTo>
                  <a:pt x="4064" y="5785"/>
                  <a:pt x="4028" y="5787"/>
                  <a:pt x="4017" y="5824"/>
                </a:cubicBezTo>
                <a:cubicBezTo>
                  <a:pt x="4056" y="5825"/>
                  <a:pt x="4092" y="5811"/>
                  <a:pt x="4127" y="5797"/>
                </a:cubicBezTo>
                <a:lnTo>
                  <a:pt x="4124" y="5796"/>
                </a:lnTo>
                <a:cubicBezTo>
                  <a:pt x="4137" y="5786"/>
                  <a:pt x="4088" y="5790"/>
                  <a:pt x="4141" y="5780"/>
                </a:cubicBezTo>
                <a:cubicBezTo>
                  <a:pt x="4162" y="5775"/>
                  <a:pt x="4212" y="5748"/>
                  <a:pt x="4228" y="5756"/>
                </a:cubicBezTo>
                <a:cubicBezTo>
                  <a:pt x="4240" y="5691"/>
                  <a:pt x="4102" y="5742"/>
                  <a:pt x="4139" y="5666"/>
                </a:cubicBezTo>
                <a:cubicBezTo>
                  <a:pt x="4154" y="5700"/>
                  <a:pt x="4220" y="5725"/>
                  <a:pt x="4255" y="5714"/>
                </a:cubicBezTo>
                <a:cubicBezTo>
                  <a:pt x="4250" y="5690"/>
                  <a:pt x="4233" y="5671"/>
                  <a:pt x="4210" y="5663"/>
                </a:cubicBezTo>
                <a:cubicBezTo>
                  <a:pt x="4230" y="5663"/>
                  <a:pt x="4300" y="5718"/>
                  <a:pt x="4311" y="5682"/>
                </a:cubicBezTo>
                <a:cubicBezTo>
                  <a:pt x="4330" y="5613"/>
                  <a:pt x="4227" y="5650"/>
                  <a:pt x="4249" y="5589"/>
                </a:cubicBezTo>
                <a:cubicBezTo>
                  <a:pt x="4276" y="5602"/>
                  <a:pt x="4365" y="5684"/>
                  <a:pt x="4398" y="5658"/>
                </a:cubicBezTo>
                <a:cubicBezTo>
                  <a:pt x="4411" y="5649"/>
                  <a:pt x="4324" y="5587"/>
                  <a:pt x="4314" y="5580"/>
                </a:cubicBezTo>
                <a:cubicBezTo>
                  <a:pt x="4346" y="5591"/>
                  <a:pt x="4374" y="5611"/>
                  <a:pt x="4403" y="5628"/>
                </a:cubicBezTo>
                <a:cubicBezTo>
                  <a:pt x="4386" y="5610"/>
                  <a:pt x="4366" y="5595"/>
                  <a:pt x="4344" y="5583"/>
                </a:cubicBezTo>
                <a:cubicBezTo>
                  <a:pt x="4376" y="5595"/>
                  <a:pt x="4384" y="5594"/>
                  <a:pt x="4373" y="5562"/>
                </a:cubicBezTo>
                <a:cubicBezTo>
                  <a:pt x="4386" y="5572"/>
                  <a:pt x="4472" y="5637"/>
                  <a:pt x="4412" y="5568"/>
                </a:cubicBezTo>
                <a:cubicBezTo>
                  <a:pt x="4433" y="5589"/>
                  <a:pt x="4445" y="5585"/>
                  <a:pt x="4460" y="5562"/>
                </a:cubicBezTo>
                <a:cubicBezTo>
                  <a:pt x="4470" y="5547"/>
                  <a:pt x="4511" y="5566"/>
                  <a:pt x="4525" y="5563"/>
                </a:cubicBezTo>
                <a:cubicBezTo>
                  <a:pt x="4514" y="5503"/>
                  <a:pt x="4399" y="5475"/>
                  <a:pt x="4350" y="5485"/>
                </a:cubicBezTo>
                <a:cubicBezTo>
                  <a:pt x="4381" y="5449"/>
                  <a:pt x="4433" y="5485"/>
                  <a:pt x="4467" y="5495"/>
                </a:cubicBezTo>
                <a:cubicBezTo>
                  <a:pt x="4510" y="5508"/>
                  <a:pt x="4557" y="5490"/>
                  <a:pt x="4599" y="5506"/>
                </a:cubicBezTo>
                <a:cubicBezTo>
                  <a:pt x="4592" y="5476"/>
                  <a:pt x="4622" y="5440"/>
                  <a:pt x="4578" y="5429"/>
                </a:cubicBezTo>
                <a:cubicBezTo>
                  <a:pt x="4621" y="5422"/>
                  <a:pt x="4664" y="5365"/>
                  <a:pt x="4596" y="5358"/>
                </a:cubicBezTo>
                <a:cubicBezTo>
                  <a:pt x="4542" y="5353"/>
                  <a:pt x="4476" y="5377"/>
                  <a:pt x="4436" y="5328"/>
                </a:cubicBezTo>
                <a:cubicBezTo>
                  <a:pt x="4475" y="5284"/>
                  <a:pt x="4539" y="5319"/>
                  <a:pt x="4589" y="5300"/>
                </a:cubicBezTo>
                <a:cubicBezTo>
                  <a:pt x="4637" y="5281"/>
                  <a:pt x="4670" y="5314"/>
                  <a:pt x="4715" y="5301"/>
                </a:cubicBezTo>
                <a:cubicBezTo>
                  <a:pt x="4714" y="5278"/>
                  <a:pt x="4700" y="5264"/>
                  <a:pt x="4676" y="5263"/>
                </a:cubicBezTo>
                <a:cubicBezTo>
                  <a:pt x="4737" y="5195"/>
                  <a:pt x="4650" y="5170"/>
                  <a:pt x="4620" y="5117"/>
                </a:cubicBezTo>
                <a:cubicBezTo>
                  <a:pt x="4651" y="5113"/>
                  <a:pt x="4640" y="5100"/>
                  <a:pt x="4652" y="5080"/>
                </a:cubicBezTo>
                <a:cubicBezTo>
                  <a:pt x="4669" y="5051"/>
                  <a:pt x="4733" y="5068"/>
                  <a:pt x="4761" y="5060"/>
                </a:cubicBezTo>
                <a:cubicBezTo>
                  <a:pt x="4780" y="5054"/>
                  <a:pt x="4800" y="5083"/>
                  <a:pt x="4816" y="5089"/>
                </a:cubicBezTo>
                <a:cubicBezTo>
                  <a:pt x="4835" y="5098"/>
                  <a:pt x="4944" y="5077"/>
                  <a:pt x="4881" y="5049"/>
                </a:cubicBezTo>
                <a:cubicBezTo>
                  <a:pt x="4922" y="5056"/>
                  <a:pt x="4938" y="5003"/>
                  <a:pt x="4982" y="5016"/>
                </a:cubicBezTo>
                <a:cubicBezTo>
                  <a:pt x="4974" y="5007"/>
                  <a:pt x="4966" y="4997"/>
                  <a:pt x="4959" y="4987"/>
                </a:cubicBezTo>
                <a:cubicBezTo>
                  <a:pt x="4969" y="4980"/>
                  <a:pt x="4980" y="4974"/>
                  <a:pt x="4991" y="4969"/>
                </a:cubicBezTo>
                <a:cubicBezTo>
                  <a:pt x="4968" y="4960"/>
                  <a:pt x="4944" y="4953"/>
                  <a:pt x="4920" y="4948"/>
                </a:cubicBezTo>
                <a:cubicBezTo>
                  <a:pt x="4935" y="4895"/>
                  <a:pt x="4964" y="4934"/>
                  <a:pt x="4997" y="4929"/>
                </a:cubicBezTo>
                <a:cubicBezTo>
                  <a:pt x="5024" y="4925"/>
                  <a:pt x="5031" y="4880"/>
                  <a:pt x="5060" y="4882"/>
                </a:cubicBezTo>
                <a:cubicBezTo>
                  <a:pt x="5083" y="4883"/>
                  <a:pt x="5079" y="4921"/>
                  <a:pt x="5098" y="4924"/>
                </a:cubicBezTo>
                <a:cubicBezTo>
                  <a:pt x="5127" y="4930"/>
                  <a:pt x="5171" y="4904"/>
                  <a:pt x="5145" y="4871"/>
                </a:cubicBezTo>
                <a:cubicBezTo>
                  <a:pt x="5197" y="4890"/>
                  <a:pt x="5243" y="4913"/>
                  <a:pt x="5300" y="4909"/>
                </a:cubicBezTo>
                <a:cubicBezTo>
                  <a:pt x="5291" y="4899"/>
                  <a:pt x="5282" y="4890"/>
                  <a:pt x="5273" y="4880"/>
                </a:cubicBezTo>
                <a:cubicBezTo>
                  <a:pt x="5312" y="4881"/>
                  <a:pt x="5337" y="4856"/>
                  <a:pt x="5327" y="4906"/>
                </a:cubicBezTo>
                <a:cubicBezTo>
                  <a:pt x="5364" y="4870"/>
                  <a:pt x="5405" y="4906"/>
                  <a:pt x="5436" y="4838"/>
                </a:cubicBezTo>
                <a:cubicBezTo>
                  <a:pt x="5410" y="4826"/>
                  <a:pt x="5358" y="4810"/>
                  <a:pt x="5395" y="4773"/>
                </a:cubicBezTo>
                <a:cubicBezTo>
                  <a:pt x="5397" y="4833"/>
                  <a:pt x="5469" y="4807"/>
                  <a:pt x="5496" y="4782"/>
                </a:cubicBezTo>
                <a:cubicBezTo>
                  <a:pt x="5512" y="4766"/>
                  <a:pt x="5470" y="4749"/>
                  <a:pt x="5509" y="4743"/>
                </a:cubicBezTo>
                <a:cubicBezTo>
                  <a:pt x="5540" y="4738"/>
                  <a:pt x="5543" y="4698"/>
                  <a:pt x="5573" y="4687"/>
                </a:cubicBezTo>
                <a:cubicBezTo>
                  <a:pt x="5550" y="4684"/>
                  <a:pt x="5529" y="4676"/>
                  <a:pt x="5511" y="4663"/>
                </a:cubicBezTo>
                <a:cubicBezTo>
                  <a:pt x="5584" y="4661"/>
                  <a:pt x="5655" y="4683"/>
                  <a:pt x="5728" y="4684"/>
                </a:cubicBezTo>
                <a:cubicBezTo>
                  <a:pt x="5667" y="4688"/>
                  <a:pt x="5544" y="4745"/>
                  <a:pt x="5531" y="4811"/>
                </a:cubicBezTo>
                <a:cubicBezTo>
                  <a:pt x="5563" y="4789"/>
                  <a:pt x="5624" y="4831"/>
                  <a:pt x="5660" y="4835"/>
                </a:cubicBezTo>
                <a:cubicBezTo>
                  <a:pt x="5709" y="4840"/>
                  <a:pt x="5670" y="4765"/>
                  <a:pt x="5728" y="4770"/>
                </a:cubicBezTo>
                <a:cubicBezTo>
                  <a:pt x="5706" y="4784"/>
                  <a:pt x="5699" y="4808"/>
                  <a:pt x="5716" y="4829"/>
                </a:cubicBezTo>
                <a:cubicBezTo>
                  <a:pt x="5746" y="4784"/>
                  <a:pt x="5839" y="4820"/>
                  <a:pt x="5846" y="4755"/>
                </a:cubicBezTo>
                <a:cubicBezTo>
                  <a:pt x="5871" y="4763"/>
                  <a:pt x="5881" y="4784"/>
                  <a:pt x="5870" y="4808"/>
                </a:cubicBezTo>
                <a:cubicBezTo>
                  <a:pt x="5904" y="4786"/>
                  <a:pt x="5947" y="4803"/>
                  <a:pt x="5980" y="4775"/>
                </a:cubicBezTo>
                <a:cubicBezTo>
                  <a:pt x="6023" y="4737"/>
                  <a:pt x="6032" y="4750"/>
                  <a:pt x="6084" y="4740"/>
                </a:cubicBezTo>
                <a:cubicBezTo>
                  <a:pt x="6067" y="4708"/>
                  <a:pt x="6097" y="4672"/>
                  <a:pt x="6051" y="4657"/>
                </a:cubicBezTo>
                <a:cubicBezTo>
                  <a:pt x="6104" y="4619"/>
                  <a:pt x="6057" y="4705"/>
                  <a:pt x="6211" y="4707"/>
                </a:cubicBezTo>
                <a:cubicBezTo>
                  <a:pt x="6186" y="4687"/>
                  <a:pt x="6193" y="4664"/>
                  <a:pt x="6220" y="4651"/>
                </a:cubicBezTo>
                <a:cubicBezTo>
                  <a:pt x="6203" y="4737"/>
                  <a:pt x="6381" y="4617"/>
                  <a:pt x="6407" y="4612"/>
                </a:cubicBezTo>
                <a:cubicBezTo>
                  <a:pt x="6387" y="4589"/>
                  <a:pt x="6397" y="4566"/>
                  <a:pt x="6422" y="4553"/>
                </a:cubicBezTo>
                <a:cubicBezTo>
                  <a:pt x="6415" y="4621"/>
                  <a:pt x="6479" y="4537"/>
                  <a:pt x="6434" y="4600"/>
                </a:cubicBezTo>
                <a:cubicBezTo>
                  <a:pt x="6458" y="4588"/>
                  <a:pt x="6509" y="4523"/>
                  <a:pt x="6541" y="4547"/>
                </a:cubicBezTo>
                <a:cubicBezTo>
                  <a:pt x="6533" y="4518"/>
                  <a:pt x="6541" y="4471"/>
                  <a:pt x="6582" y="4488"/>
                </a:cubicBezTo>
                <a:cubicBezTo>
                  <a:pt x="6532" y="4446"/>
                  <a:pt x="6675" y="4464"/>
                  <a:pt x="6682" y="4423"/>
                </a:cubicBezTo>
                <a:cubicBezTo>
                  <a:pt x="6687" y="4392"/>
                  <a:pt x="6731" y="4392"/>
                  <a:pt x="6710" y="4357"/>
                </a:cubicBezTo>
                <a:cubicBezTo>
                  <a:pt x="6746" y="4374"/>
                  <a:pt x="6773" y="4336"/>
                  <a:pt x="6766" y="4304"/>
                </a:cubicBezTo>
                <a:cubicBezTo>
                  <a:pt x="6807" y="4316"/>
                  <a:pt x="6814" y="4280"/>
                  <a:pt x="6843" y="4263"/>
                </a:cubicBezTo>
                <a:cubicBezTo>
                  <a:pt x="6877" y="4243"/>
                  <a:pt x="6948" y="4230"/>
                  <a:pt x="6988" y="4214"/>
                </a:cubicBezTo>
                <a:cubicBezTo>
                  <a:pt x="7016" y="4204"/>
                  <a:pt x="7082" y="4225"/>
                  <a:pt x="7096" y="4198"/>
                </a:cubicBezTo>
                <a:cubicBezTo>
                  <a:pt x="7108" y="4177"/>
                  <a:pt x="7101" y="4141"/>
                  <a:pt x="7137" y="4149"/>
                </a:cubicBezTo>
                <a:cubicBezTo>
                  <a:pt x="7135" y="4107"/>
                  <a:pt x="7090" y="4113"/>
                  <a:pt x="7064" y="4096"/>
                </a:cubicBezTo>
                <a:cubicBezTo>
                  <a:pt x="7086" y="4101"/>
                  <a:pt x="7106" y="4098"/>
                  <a:pt x="7126" y="4087"/>
                </a:cubicBezTo>
                <a:cubicBezTo>
                  <a:pt x="7113" y="4069"/>
                  <a:pt x="7069" y="4060"/>
                  <a:pt x="7065" y="4037"/>
                </a:cubicBezTo>
                <a:cubicBezTo>
                  <a:pt x="7058" y="4003"/>
                  <a:pt x="7097" y="4009"/>
                  <a:pt x="7102" y="3977"/>
                </a:cubicBezTo>
                <a:cubicBezTo>
                  <a:pt x="7110" y="4007"/>
                  <a:pt x="7110" y="4055"/>
                  <a:pt x="7152" y="4024"/>
                </a:cubicBezTo>
                <a:cubicBezTo>
                  <a:pt x="7159" y="4097"/>
                  <a:pt x="7202" y="4077"/>
                  <a:pt x="7256" y="4096"/>
                </a:cubicBezTo>
                <a:cubicBezTo>
                  <a:pt x="7193" y="4101"/>
                  <a:pt x="7242" y="4143"/>
                  <a:pt x="7282" y="4143"/>
                </a:cubicBezTo>
                <a:cubicBezTo>
                  <a:pt x="7357" y="4142"/>
                  <a:pt x="7429" y="4150"/>
                  <a:pt x="7503" y="4134"/>
                </a:cubicBezTo>
                <a:cubicBezTo>
                  <a:pt x="7492" y="4112"/>
                  <a:pt x="7475" y="4096"/>
                  <a:pt x="7452" y="4087"/>
                </a:cubicBezTo>
                <a:cubicBezTo>
                  <a:pt x="7483" y="4088"/>
                  <a:pt x="7497" y="4114"/>
                  <a:pt x="7522" y="4126"/>
                </a:cubicBezTo>
                <a:cubicBezTo>
                  <a:pt x="7550" y="4140"/>
                  <a:pt x="7578" y="4131"/>
                  <a:pt x="7607" y="4128"/>
                </a:cubicBezTo>
                <a:cubicBezTo>
                  <a:pt x="7602" y="4104"/>
                  <a:pt x="7584" y="4087"/>
                  <a:pt x="7559" y="4087"/>
                </a:cubicBezTo>
                <a:cubicBezTo>
                  <a:pt x="7589" y="4081"/>
                  <a:pt x="7619" y="4100"/>
                  <a:pt x="7631" y="4062"/>
                </a:cubicBezTo>
                <a:cubicBezTo>
                  <a:pt x="7641" y="4029"/>
                  <a:pt x="7686" y="4077"/>
                  <a:pt x="7701" y="4082"/>
                </a:cubicBezTo>
                <a:cubicBezTo>
                  <a:pt x="7729" y="4093"/>
                  <a:pt x="7846" y="4105"/>
                  <a:pt x="7832" y="4045"/>
                </a:cubicBezTo>
                <a:cubicBezTo>
                  <a:pt x="7922" y="4101"/>
                  <a:pt x="8018" y="4001"/>
                  <a:pt x="8065" y="4024"/>
                </a:cubicBezTo>
                <a:cubicBezTo>
                  <a:pt x="8091" y="4037"/>
                  <a:pt x="8115" y="4021"/>
                  <a:pt x="8114" y="3992"/>
                </a:cubicBezTo>
                <a:cubicBezTo>
                  <a:pt x="8137" y="4026"/>
                  <a:pt x="8215" y="4005"/>
                  <a:pt x="8245" y="3995"/>
                </a:cubicBezTo>
                <a:cubicBezTo>
                  <a:pt x="8293" y="3978"/>
                  <a:pt x="8337" y="3989"/>
                  <a:pt x="8388" y="3972"/>
                </a:cubicBezTo>
                <a:cubicBezTo>
                  <a:pt x="8424" y="3961"/>
                  <a:pt x="8461" y="3973"/>
                  <a:pt x="8497" y="3963"/>
                </a:cubicBezTo>
                <a:cubicBezTo>
                  <a:pt x="8524" y="3955"/>
                  <a:pt x="8536" y="3927"/>
                  <a:pt x="8567" y="3927"/>
                </a:cubicBezTo>
                <a:cubicBezTo>
                  <a:pt x="8630" y="3927"/>
                  <a:pt x="8672" y="3874"/>
                  <a:pt x="8732" y="3861"/>
                </a:cubicBezTo>
                <a:cubicBezTo>
                  <a:pt x="8658" y="3864"/>
                  <a:pt x="8759" y="3840"/>
                  <a:pt x="8791" y="3852"/>
                </a:cubicBezTo>
                <a:cubicBezTo>
                  <a:pt x="8780" y="3799"/>
                  <a:pt x="8796" y="3835"/>
                  <a:pt x="8833" y="3828"/>
                </a:cubicBezTo>
                <a:cubicBezTo>
                  <a:pt x="8857" y="3823"/>
                  <a:pt x="8888" y="3785"/>
                  <a:pt x="8830" y="3793"/>
                </a:cubicBezTo>
                <a:cubicBezTo>
                  <a:pt x="8865" y="3754"/>
                  <a:pt x="8913" y="3798"/>
                  <a:pt x="8954" y="3784"/>
                </a:cubicBezTo>
                <a:cubicBezTo>
                  <a:pt x="8879" y="3771"/>
                  <a:pt x="8990" y="3791"/>
                  <a:pt x="8942" y="3737"/>
                </a:cubicBezTo>
                <a:cubicBezTo>
                  <a:pt x="9047" y="3764"/>
                  <a:pt x="9150" y="3708"/>
                  <a:pt x="9070" y="3692"/>
                </a:cubicBezTo>
                <a:cubicBezTo>
                  <a:pt x="9103" y="3694"/>
                  <a:pt x="9162" y="3714"/>
                  <a:pt x="9191" y="3699"/>
                </a:cubicBezTo>
                <a:cubicBezTo>
                  <a:pt x="9234" y="3677"/>
                  <a:pt x="9224" y="3647"/>
                  <a:pt x="9171" y="3639"/>
                </a:cubicBezTo>
                <a:cubicBezTo>
                  <a:pt x="9197" y="3641"/>
                  <a:pt x="9309" y="3660"/>
                  <a:pt x="9296" y="3606"/>
                </a:cubicBezTo>
                <a:cubicBezTo>
                  <a:pt x="9325" y="3617"/>
                  <a:pt x="9356" y="3642"/>
                  <a:pt x="9388" y="3624"/>
                </a:cubicBezTo>
                <a:cubicBezTo>
                  <a:pt x="9371" y="3611"/>
                  <a:pt x="9353" y="3608"/>
                  <a:pt x="9328" y="3606"/>
                </a:cubicBezTo>
                <a:cubicBezTo>
                  <a:pt x="9394" y="3601"/>
                  <a:pt x="9527" y="3585"/>
                  <a:pt x="9581" y="3547"/>
                </a:cubicBezTo>
                <a:cubicBezTo>
                  <a:pt x="9533" y="3491"/>
                  <a:pt x="9418" y="3575"/>
                  <a:pt x="9241" y="3522"/>
                </a:cubicBezTo>
                <a:cubicBezTo>
                  <a:pt x="9186" y="3506"/>
                  <a:pt x="9124" y="3518"/>
                  <a:pt x="9071" y="3492"/>
                </a:cubicBezTo>
                <a:cubicBezTo>
                  <a:pt x="9009" y="3461"/>
                  <a:pt x="8958" y="3465"/>
                  <a:pt x="8892" y="3481"/>
                </a:cubicBezTo>
                <a:cubicBezTo>
                  <a:pt x="8901" y="3471"/>
                  <a:pt x="8910" y="3460"/>
                  <a:pt x="8919" y="3449"/>
                </a:cubicBezTo>
                <a:cubicBezTo>
                  <a:pt x="8850" y="3435"/>
                  <a:pt x="8783" y="3474"/>
                  <a:pt x="8717" y="3487"/>
                </a:cubicBezTo>
                <a:cubicBezTo>
                  <a:pt x="8630" y="3504"/>
                  <a:pt x="8538" y="3467"/>
                  <a:pt x="8466" y="3532"/>
                </a:cubicBezTo>
                <a:cubicBezTo>
                  <a:pt x="8409" y="3582"/>
                  <a:pt x="8392" y="3540"/>
                  <a:pt x="8335" y="3551"/>
                </a:cubicBezTo>
                <a:cubicBezTo>
                  <a:pt x="8285" y="3560"/>
                  <a:pt x="8189" y="3559"/>
                  <a:pt x="8144" y="3535"/>
                </a:cubicBezTo>
                <a:cubicBezTo>
                  <a:pt x="8346" y="3564"/>
                  <a:pt x="8438" y="3477"/>
                  <a:pt x="8515" y="3469"/>
                </a:cubicBezTo>
                <a:cubicBezTo>
                  <a:pt x="8570" y="3464"/>
                  <a:pt x="8622" y="3480"/>
                  <a:pt x="8670" y="3443"/>
                </a:cubicBezTo>
                <a:cubicBezTo>
                  <a:pt x="8647" y="3420"/>
                  <a:pt x="8614" y="3411"/>
                  <a:pt x="8575" y="3409"/>
                </a:cubicBezTo>
                <a:cubicBezTo>
                  <a:pt x="8699" y="3396"/>
                  <a:pt x="8819" y="3407"/>
                  <a:pt x="8939" y="3363"/>
                </a:cubicBezTo>
                <a:cubicBezTo>
                  <a:pt x="8929" y="3354"/>
                  <a:pt x="8920" y="3345"/>
                  <a:pt x="8910" y="3336"/>
                </a:cubicBezTo>
                <a:cubicBezTo>
                  <a:pt x="8972" y="3330"/>
                  <a:pt x="8917" y="3268"/>
                  <a:pt x="8877" y="3274"/>
                </a:cubicBezTo>
                <a:cubicBezTo>
                  <a:pt x="8881" y="3265"/>
                  <a:pt x="8885" y="3256"/>
                  <a:pt x="8889" y="3247"/>
                </a:cubicBezTo>
                <a:cubicBezTo>
                  <a:pt x="8850" y="3249"/>
                  <a:pt x="8809" y="3264"/>
                  <a:pt x="8768" y="3273"/>
                </a:cubicBezTo>
                <a:cubicBezTo>
                  <a:pt x="8703" y="3295"/>
                  <a:pt x="8643" y="3286"/>
                  <a:pt x="8577" y="3297"/>
                </a:cubicBezTo>
                <a:cubicBezTo>
                  <a:pt x="8496" y="3312"/>
                  <a:pt x="8479" y="3350"/>
                  <a:pt x="8346" y="3374"/>
                </a:cubicBezTo>
                <a:cubicBezTo>
                  <a:pt x="8317" y="3380"/>
                  <a:pt x="8312" y="3414"/>
                  <a:pt x="8283" y="3422"/>
                </a:cubicBezTo>
                <a:cubicBezTo>
                  <a:pt x="8302" y="3433"/>
                  <a:pt x="8323" y="3438"/>
                  <a:pt x="8344" y="3441"/>
                </a:cubicBezTo>
                <a:lnTo>
                  <a:pt x="8248" y="3447"/>
                </a:lnTo>
                <a:cubicBezTo>
                  <a:pt x="8219" y="3444"/>
                  <a:pt x="8233" y="3406"/>
                  <a:pt x="8203" y="3417"/>
                </a:cubicBezTo>
                <a:cubicBezTo>
                  <a:pt x="8167" y="3429"/>
                  <a:pt x="8065" y="3452"/>
                  <a:pt x="8034" y="3425"/>
                </a:cubicBezTo>
                <a:cubicBezTo>
                  <a:pt x="8094" y="3429"/>
                  <a:pt x="8199" y="3427"/>
                  <a:pt x="8246" y="3384"/>
                </a:cubicBezTo>
                <a:cubicBezTo>
                  <a:pt x="8293" y="3342"/>
                  <a:pt x="8403" y="3312"/>
                  <a:pt x="8284" y="3270"/>
                </a:cubicBezTo>
                <a:cubicBezTo>
                  <a:pt x="8329" y="3285"/>
                  <a:pt x="8395" y="3288"/>
                  <a:pt x="8441" y="3273"/>
                </a:cubicBezTo>
                <a:cubicBezTo>
                  <a:pt x="8419" y="3266"/>
                  <a:pt x="8403" y="3249"/>
                  <a:pt x="8399" y="3226"/>
                </a:cubicBezTo>
                <a:cubicBezTo>
                  <a:pt x="8432" y="3217"/>
                  <a:pt x="8448" y="3248"/>
                  <a:pt x="8467" y="3267"/>
                </a:cubicBezTo>
                <a:cubicBezTo>
                  <a:pt x="8498" y="3298"/>
                  <a:pt x="8553" y="3286"/>
                  <a:pt x="8592" y="3285"/>
                </a:cubicBezTo>
                <a:cubicBezTo>
                  <a:pt x="8665" y="3284"/>
                  <a:pt x="8869" y="3271"/>
                  <a:pt x="8901" y="3200"/>
                </a:cubicBezTo>
                <a:cubicBezTo>
                  <a:pt x="8911" y="3179"/>
                  <a:pt x="8970" y="3223"/>
                  <a:pt x="8965" y="3173"/>
                </a:cubicBezTo>
                <a:cubicBezTo>
                  <a:pt x="8957" y="3101"/>
                  <a:pt x="8798" y="3127"/>
                  <a:pt x="8782" y="3126"/>
                </a:cubicBezTo>
                <a:cubicBezTo>
                  <a:pt x="8717" y="3125"/>
                  <a:pt x="8652" y="3113"/>
                  <a:pt x="8586" y="3113"/>
                </a:cubicBezTo>
                <a:cubicBezTo>
                  <a:pt x="8669" y="3091"/>
                  <a:pt x="8543" y="3092"/>
                  <a:pt x="8522" y="3091"/>
                </a:cubicBezTo>
                <a:cubicBezTo>
                  <a:pt x="8461" y="3089"/>
                  <a:pt x="8393" y="3109"/>
                  <a:pt x="8337" y="3101"/>
                </a:cubicBezTo>
                <a:cubicBezTo>
                  <a:pt x="8401" y="3085"/>
                  <a:pt x="8538" y="3103"/>
                  <a:pt x="8586" y="3057"/>
                </a:cubicBezTo>
                <a:cubicBezTo>
                  <a:pt x="8564" y="3052"/>
                  <a:pt x="8411" y="2993"/>
                  <a:pt x="8494" y="3003"/>
                </a:cubicBezTo>
                <a:cubicBezTo>
                  <a:pt x="8453" y="2993"/>
                  <a:pt x="8409" y="2993"/>
                  <a:pt x="8367" y="2994"/>
                </a:cubicBezTo>
                <a:cubicBezTo>
                  <a:pt x="8389" y="2973"/>
                  <a:pt x="8381" y="2951"/>
                  <a:pt x="8355" y="2935"/>
                </a:cubicBezTo>
                <a:cubicBezTo>
                  <a:pt x="8419" y="2969"/>
                  <a:pt x="8483" y="2978"/>
                  <a:pt x="8545" y="3012"/>
                </a:cubicBezTo>
                <a:cubicBezTo>
                  <a:pt x="8591" y="3037"/>
                  <a:pt x="8653" y="3114"/>
                  <a:pt x="8709" y="3106"/>
                </a:cubicBezTo>
                <a:cubicBezTo>
                  <a:pt x="8732" y="3103"/>
                  <a:pt x="8750" y="3086"/>
                  <a:pt x="8774" y="3084"/>
                </a:cubicBezTo>
                <a:cubicBezTo>
                  <a:pt x="8805" y="3081"/>
                  <a:pt x="8837" y="3099"/>
                  <a:pt x="8868" y="3101"/>
                </a:cubicBezTo>
                <a:cubicBezTo>
                  <a:pt x="8955" y="3109"/>
                  <a:pt x="9010" y="3176"/>
                  <a:pt x="9101" y="3168"/>
                </a:cubicBezTo>
                <a:cubicBezTo>
                  <a:pt x="9153" y="3164"/>
                  <a:pt x="9215" y="3236"/>
                  <a:pt x="9207" y="3286"/>
                </a:cubicBezTo>
                <a:cubicBezTo>
                  <a:pt x="9191" y="3379"/>
                  <a:pt x="9266" y="3395"/>
                  <a:pt x="9340" y="3418"/>
                </a:cubicBezTo>
                <a:cubicBezTo>
                  <a:pt x="9381" y="3431"/>
                  <a:pt x="9484" y="3456"/>
                  <a:pt x="9522" y="3421"/>
                </a:cubicBezTo>
                <a:cubicBezTo>
                  <a:pt x="9546" y="3398"/>
                  <a:pt x="9528" y="3293"/>
                  <a:pt x="9587" y="3330"/>
                </a:cubicBezTo>
                <a:cubicBezTo>
                  <a:pt x="9510" y="3455"/>
                  <a:pt x="9650" y="3390"/>
                  <a:pt x="9664" y="3428"/>
                </a:cubicBezTo>
                <a:cubicBezTo>
                  <a:pt x="9689" y="3494"/>
                  <a:pt x="9813" y="3371"/>
                  <a:pt x="9727" y="3383"/>
                </a:cubicBezTo>
                <a:cubicBezTo>
                  <a:pt x="9732" y="3359"/>
                  <a:pt x="9751" y="3343"/>
                  <a:pt x="9777" y="3345"/>
                </a:cubicBezTo>
                <a:cubicBezTo>
                  <a:pt x="9757" y="3334"/>
                  <a:pt x="9736" y="3326"/>
                  <a:pt x="9715" y="3321"/>
                </a:cubicBezTo>
                <a:cubicBezTo>
                  <a:pt x="9769" y="3329"/>
                  <a:pt x="9768" y="3287"/>
                  <a:pt x="9795" y="3276"/>
                </a:cubicBezTo>
                <a:cubicBezTo>
                  <a:pt x="9773" y="3270"/>
                  <a:pt x="9751" y="3269"/>
                  <a:pt x="9729" y="3274"/>
                </a:cubicBezTo>
                <a:cubicBezTo>
                  <a:pt x="9739" y="3264"/>
                  <a:pt x="9749" y="3254"/>
                  <a:pt x="9759" y="3244"/>
                </a:cubicBezTo>
                <a:cubicBezTo>
                  <a:pt x="9728" y="3247"/>
                  <a:pt x="9698" y="3251"/>
                  <a:pt x="9667" y="3250"/>
                </a:cubicBezTo>
                <a:cubicBezTo>
                  <a:pt x="9699" y="3242"/>
                  <a:pt x="9756" y="3201"/>
                  <a:pt x="9789" y="3220"/>
                </a:cubicBezTo>
                <a:cubicBezTo>
                  <a:pt x="9790" y="3195"/>
                  <a:pt x="9775" y="3186"/>
                  <a:pt x="9750" y="3187"/>
                </a:cubicBezTo>
                <a:cubicBezTo>
                  <a:pt x="9772" y="3184"/>
                  <a:pt x="9793" y="3178"/>
                  <a:pt x="9813" y="3170"/>
                </a:cubicBezTo>
                <a:cubicBezTo>
                  <a:pt x="9769" y="3162"/>
                  <a:pt x="9769" y="3154"/>
                  <a:pt x="9813" y="3146"/>
                </a:cubicBezTo>
                <a:cubicBezTo>
                  <a:pt x="9733" y="3124"/>
                  <a:pt x="9690" y="3141"/>
                  <a:pt x="9625" y="3190"/>
                </a:cubicBezTo>
                <a:cubicBezTo>
                  <a:pt x="9637" y="3104"/>
                  <a:pt x="9699" y="3076"/>
                  <a:pt x="9783" y="3060"/>
                </a:cubicBezTo>
                <a:cubicBezTo>
                  <a:pt x="9726" y="3059"/>
                  <a:pt x="9675" y="3061"/>
                  <a:pt x="9625" y="3098"/>
                </a:cubicBezTo>
                <a:cubicBezTo>
                  <a:pt x="9621" y="3073"/>
                  <a:pt x="9638" y="3058"/>
                  <a:pt x="9661" y="3054"/>
                </a:cubicBezTo>
                <a:cubicBezTo>
                  <a:pt x="9618" y="3038"/>
                  <a:pt x="9573" y="3066"/>
                  <a:pt x="9534" y="3081"/>
                </a:cubicBezTo>
                <a:cubicBezTo>
                  <a:pt x="9548" y="3035"/>
                  <a:pt x="9632" y="3014"/>
                  <a:pt x="9673" y="3009"/>
                </a:cubicBezTo>
                <a:cubicBezTo>
                  <a:pt x="9633" y="2973"/>
                  <a:pt x="9573" y="2997"/>
                  <a:pt x="9540" y="2969"/>
                </a:cubicBezTo>
                <a:cubicBezTo>
                  <a:pt x="9501" y="2936"/>
                  <a:pt x="9428" y="2951"/>
                  <a:pt x="9433" y="2905"/>
                </a:cubicBezTo>
                <a:cubicBezTo>
                  <a:pt x="9379" y="2928"/>
                  <a:pt x="9301" y="2875"/>
                  <a:pt x="9252" y="2858"/>
                </a:cubicBezTo>
                <a:cubicBezTo>
                  <a:pt x="9169" y="2830"/>
                  <a:pt x="9120" y="2905"/>
                  <a:pt x="9044" y="2914"/>
                </a:cubicBezTo>
                <a:cubicBezTo>
                  <a:pt x="9065" y="2902"/>
                  <a:pt x="9082" y="2882"/>
                  <a:pt x="9088" y="2858"/>
                </a:cubicBezTo>
                <a:cubicBezTo>
                  <a:pt x="9056" y="2857"/>
                  <a:pt x="9023" y="2866"/>
                  <a:pt x="8993" y="2852"/>
                </a:cubicBezTo>
                <a:cubicBezTo>
                  <a:pt x="9022" y="2853"/>
                  <a:pt x="9272" y="2864"/>
                  <a:pt x="9253" y="2797"/>
                </a:cubicBezTo>
                <a:cubicBezTo>
                  <a:pt x="9217" y="2674"/>
                  <a:pt x="8959" y="2770"/>
                  <a:pt x="8892" y="2796"/>
                </a:cubicBezTo>
                <a:cubicBezTo>
                  <a:pt x="8903" y="2785"/>
                  <a:pt x="8912" y="2774"/>
                  <a:pt x="8922" y="2763"/>
                </a:cubicBezTo>
                <a:cubicBezTo>
                  <a:pt x="8889" y="2767"/>
                  <a:pt x="8857" y="2766"/>
                  <a:pt x="8824" y="2766"/>
                </a:cubicBezTo>
                <a:cubicBezTo>
                  <a:pt x="8846" y="2763"/>
                  <a:pt x="8868" y="2757"/>
                  <a:pt x="8889" y="2748"/>
                </a:cubicBezTo>
                <a:cubicBezTo>
                  <a:pt x="8827" y="2727"/>
                  <a:pt x="8759" y="2758"/>
                  <a:pt x="8699" y="2727"/>
                </a:cubicBezTo>
                <a:cubicBezTo>
                  <a:pt x="8749" y="2731"/>
                  <a:pt x="8798" y="2724"/>
                  <a:pt x="8848" y="2724"/>
                </a:cubicBezTo>
                <a:cubicBezTo>
                  <a:pt x="8892" y="2724"/>
                  <a:pt x="8931" y="2753"/>
                  <a:pt x="8976" y="2749"/>
                </a:cubicBezTo>
                <a:cubicBezTo>
                  <a:pt x="9021" y="2745"/>
                  <a:pt x="9061" y="2720"/>
                  <a:pt x="9106" y="2715"/>
                </a:cubicBezTo>
                <a:cubicBezTo>
                  <a:pt x="9152" y="2711"/>
                  <a:pt x="9202" y="2715"/>
                  <a:pt x="9234" y="2674"/>
                </a:cubicBezTo>
                <a:cubicBezTo>
                  <a:pt x="9196" y="2652"/>
                  <a:pt x="9150" y="2664"/>
                  <a:pt x="9109" y="2653"/>
                </a:cubicBezTo>
                <a:cubicBezTo>
                  <a:pt x="9043" y="2636"/>
                  <a:pt x="8989" y="2622"/>
                  <a:pt x="8922" y="2640"/>
                </a:cubicBezTo>
                <a:cubicBezTo>
                  <a:pt x="8875" y="2653"/>
                  <a:pt x="8814" y="2635"/>
                  <a:pt x="8772" y="2655"/>
                </a:cubicBezTo>
                <a:cubicBezTo>
                  <a:pt x="8742" y="2670"/>
                  <a:pt x="8722" y="2704"/>
                  <a:pt x="8685" y="2700"/>
                </a:cubicBezTo>
                <a:cubicBezTo>
                  <a:pt x="8724" y="2690"/>
                  <a:pt x="8725" y="2646"/>
                  <a:pt x="8678" y="2641"/>
                </a:cubicBezTo>
                <a:cubicBezTo>
                  <a:pt x="8723" y="2643"/>
                  <a:pt x="8768" y="2622"/>
                  <a:pt x="8812" y="2634"/>
                </a:cubicBezTo>
                <a:cubicBezTo>
                  <a:pt x="8863" y="2649"/>
                  <a:pt x="8893" y="2640"/>
                  <a:pt x="8931" y="2602"/>
                </a:cubicBezTo>
                <a:cubicBezTo>
                  <a:pt x="8865" y="2605"/>
                  <a:pt x="8808" y="2572"/>
                  <a:pt x="8747" y="2555"/>
                </a:cubicBezTo>
                <a:cubicBezTo>
                  <a:pt x="8795" y="2529"/>
                  <a:pt x="8835" y="2588"/>
                  <a:pt x="8881" y="2591"/>
                </a:cubicBezTo>
                <a:cubicBezTo>
                  <a:pt x="8941" y="2596"/>
                  <a:pt x="9000" y="2621"/>
                  <a:pt x="9061" y="2618"/>
                </a:cubicBezTo>
                <a:cubicBezTo>
                  <a:pt x="9116" y="2615"/>
                  <a:pt x="9147" y="2589"/>
                  <a:pt x="9194" y="2566"/>
                </a:cubicBezTo>
                <a:cubicBezTo>
                  <a:pt x="9242" y="2543"/>
                  <a:pt x="9298" y="2548"/>
                  <a:pt x="9350" y="2543"/>
                </a:cubicBezTo>
                <a:cubicBezTo>
                  <a:pt x="9298" y="2510"/>
                  <a:pt x="9217" y="2478"/>
                  <a:pt x="9177" y="2430"/>
                </a:cubicBezTo>
                <a:cubicBezTo>
                  <a:pt x="9228" y="2407"/>
                  <a:pt x="9287" y="2484"/>
                  <a:pt x="9321" y="2510"/>
                </a:cubicBezTo>
                <a:cubicBezTo>
                  <a:pt x="9374" y="2552"/>
                  <a:pt x="9414" y="2502"/>
                  <a:pt x="9458" y="2475"/>
                </a:cubicBezTo>
                <a:cubicBezTo>
                  <a:pt x="9514" y="2440"/>
                  <a:pt x="9588" y="2466"/>
                  <a:pt x="9646" y="2483"/>
                </a:cubicBezTo>
                <a:cubicBezTo>
                  <a:pt x="9732" y="2508"/>
                  <a:pt x="9798" y="2509"/>
                  <a:pt x="9887" y="2508"/>
                </a:cubicBezTo>
                <a:cubicBezTo>
                  <a:pt x="9714" y="2559"/>
                  <a:pt x="9554" y="2413"/>
                  <a:pt x="9510" y="2514"/>
                </a:cubicBezTo>
                <a:cubicBezTo>
                  <a:pt x="9681" y="2587"/>
                  <a:pt x="9810" y="2649"/>
                  <a:pt x="9993" y="2574"/>
                </a:cubicBezTo>
                <a:cubicBezTo>
                  <a:pt x="10068" y="2544"/>
                  <a:pt x="10132" y="2567"/>
                  <a:pt x="10212" y="2561"/>
                </a:cubicBezTo>
                <a:cubicBezTo>
                  <a:pt x="10277" y="2556"/>
                  <a:pt x="10246" y="2551"/>
                  <a:pt x="10269" y="2509"/>
                </a:cubicBezTo>
                <a:cubicBezTo>
                  <a:pt x="10284" y="2481"/>
                  <a:pt x="10324" y="2469"/>
                  <a:pt x="10329" y="2433"/>
                </a:cubicBezTo>
                <a:cubicBezTo>
                  <a:pt x="10234" y="2431"/>
                  <a:pt x="10141" y="2384"/>
                  <a:pt x="10049" y="2385"/>
                </a:cubicBezTo>
                <a:cubicBezTo>
                  <a:pt x="9947" y="2386"/>
                  <a:pt x="10060" y="2484"/>
                  <a:pt x="9985" y="2499"/>
                </a:cubicBezTo>
                <a:cubicBezTo>
                  <a:pt x="9997" y="2405"/>
                  <a:pt x="9971" y="2407"/>
                  <a:pt x="9881" y="2380"/>
                </a:cubicBezTo>
                <a:cubicBezTo>
                  <a:pt x="9914" y="2371"/>
                  <a:pt x="9954" y="2382"/>
                  <a:pt x="9973" y="2344"/>
                </a:cubicBezTo>
                <a:cubicBezTo>
                  <a:pt x="9956" y="2327"/>
                  <a:pt x="9935" y="2317"/>
                  <a:pt x="9910" y="2315"/>
                </a:cubicBezTo>
                <a:cubicBezTo>
                  <a:pt x="9961" y="2324"/>
                  <a:pt x="10021" y="2314"/>
                  <a:pt x="10065" y="2288"/>
                </a:cubicBezTo>
                <a:cubicBezTo>
                  <a:pt x="10056" y="2265"/>
                  <a:pt x="10037" y="2247"/>
                  <a:pt x="10014" y="2237"/>
                </a:cubicBezTo>
                <a:cubicBezTo>
                  <a:pt x="10053" y="2233"/>
                  <a:pt x="10074" y="2275"/>
                  <a:pt x="10117" y="2274"/>
                </a:cubicBezTo>
                <a:cubicBezTo>
                  <a:pt x="10198" y="2272"/>
                  <a:pt x="10278" y="2276"/>
                  <a:pt x="10359" y="2276"/>
                </a:cubicBezTo>
                <a:cubicBezTo>
                  <a:pt x="10384" y="2276"/>
                  <a:pt x="10400" y="2314"/>
                  <a:pt x="10421" y="2324"/>
                </a:cubicBezTo>
                <a:cubicBezTo>
                  <a:pt x="10445" y="2334"/>
                  <a:pt x="10473" y="2331"/>
                  <a:pt x="10498" y="2333"/>
                </a:cubicBezTo>
                <a:cubicBezTo>
                  <a:pt x="10570" y="2340"/>
                  <a:pt x="10622" y="2295"/>
                  <a:pt x="10682" y="2264"/>
                </a:cubicBezTo>
                <a:cubicBezTo>
                  <a:pt x="10652" y="2267"/>
                  <a:pt x="10610" y="2249"/>
                  <a:pt x="10620" y="2211"/>
                </a:cubicBezTo>
                <a:cubicBezTo>
                  <a:pt x="10558" y="2213"/>
                  <a:pt x="10505" y="2245"/>
                  <a:pt x="10444" y="2215"/>
                </a:cubicBezTo>
                <a:cubicBezTo>
                  <a:pt x="10384" y="2184"/>
                  <a:pt x="10312" y="2229"/>
                  <a:pt x="10249" y="2220"/>
                </a:cubicBezTo>
                <a:cubicBezTo>
                  <a:pt x="10282" y="2218"/>
                  <a:pt x="10316" y="2214"/>
                  <a:pt x="10344" y="2196"/>
                </a:cubicBezTo>
                <a:cubicBezTo>
                  <a:pt x="10306" y="2163"/>
                  <a:pt x="10347" y="2128"/>
                  <a:pt x="10371" y="2104"/>
                </a:cubicBezTo>
                <a:cubicBezTo>
                  <a:pt x="10298" y="2095"/>
                  <a:pt x="10237" y="2114"/>
                  <a:pt x="10167" y="2129"/>
                </a:cubicBezTo>
                <a:cubicBezTo>
                  <a:pt x="10097" y="2144"/>
                  <a:pt x="10078" y="2086"/>
                  <a:pt x="10018" y="2080"/>
                </a:cubicBezTo>
                <a:cubicBezTo>
                  <a:pt x="10080" y="2083"/>
                  <a:pt x="10106" y="2136"/>
                  <a:pt x="10175" y="2114"/>
                </a:cubicBezTo>
                <a:cubicBezTo>
                  <a:pt x="10249" y="2091"/>
                  <a:pt x="10328" y="2107"/>
                  <a:pt x="10400" y="2083"/>
                </a:cubicBezTo>
                <a:cubicBezTo>
                  <a:pt x="10318" y="2001"/>
                  <a:pt x="10196" y="2016"/>
                  <a:pt x="10092" y="1988"/>
                </a:cubicBezTo>
                <a:cubicBezTo>
                  <a:pt x="10134" y="1993"/>
                  <a:pt x="10177" y="1986"/>
                  <a:pt x="10219" y="1997"/>
                </a:cubicBezTo>
                <a:cubicBezTo>
                  <a:pt x="10188" y="1959"/>
                  <a:pt x="10139" y="1956"/>
                  <a:pt x="10095" y="1946"/>
                </a:cubicBezTo>
                <a:cubicBezTo>
                  <a:pt x="10174" y="1918"/>
                  <a:pt x="10253" y="1987"/>
                  <a:pt x="10320" y="2018"/>
                </a:cubicBezTo>
                <a:cubicBezTo>
                  <a:pt x="10354" y="2033"/>
                  <a:pt x="10558" y="2013"/>
                  <a:pt x="10516" y="2071"/>
                </a:cubicBezTo>
                <a:cubicBezTo>
                  <a:pt x="10668" y="2122"/>
                  <a:pt x="10712" y="1974"/>
                  <a:pt x="10650" y="1938"/>
                </a:cubicBezTo>
                <a:cubicBezTo>
                  <a:pt x="10660" y="1932"/>
                  <a:pt x="10670" y="1926"/>
                  <a:pt x="10679" y="1920"/>
                </a:cubicBezTo>
                <a:cubicBezTo>
                  <a:pt x="10562" y="1806"/>
                  <a:pt x="10338" y="1864"/>
                  <a:pt x="10202" y="1857"/>
                </a:cubicBezTo>
                <a:cubicBezTo>
                  <a:pt x="10306" y="1841"/>
                  <a:pt x="10520" y="1830"/>
                  <a:pt x="10623" y="1832"/>
                </a:cubicBezTo>
                <a:cubicBezTo>
                  <a:pt x="10696" y="1833"/>
                  <a:pt x="10664" y="1775"/>
                  <a:pt x="10605" y="1779"/>
                </a:cubicBezTo>
                <a:cubicBezTo>
                  <a:pt x="10519" y="1785"/>
                  <a:pt x="10475" y="1753"/>
                  <a:pt x="10439" y="1750"/>
                </a:cubicBezTo>
                <a:cubicBezTo>
                  <a:pt x="10450" y="1756"/>
                  <a:pt x="10462" y="1760"/>
                  <a:pt x="10474" y="1765"/>
                </a:cubicBezTo>
                <a:cubicBezTo>
                  <a:pt x="10447" y="1761"/>
                  <a:pt x="10421" y="1760"/>
                  <a:pt x="10395" y="1765"/>
                </a:cubicBezTo>
                <a:cubicBezTo>
                  <a:pt x="10438" y="1774"/>
                  <a:pt x="10476" y="1800"/>
                  <a:pt x="10519" y="1810"/>
                </a:cubicBezTo>
                <a:cubicBezTo>
                  <a:pt x="10474" y="1815"/>
                  <a:pt x="10440" y="1782"/>
                  <a:pt x="10397" y="1774"/>
                </a:cubicBezTo>
                <a:cubicBezTo>
                  <a:pt x="10353" y="1766"/>
                  <a:pt x="10311" y="1793"/>
                  <a:pt x="10267" y="1783"/>
                </a:cubicBezTo>
                <a:cubicBezTo>
                  <a:pt x="10276" y="1773"/>
                  <a:pt x="10285" y="1762"/>
                  <a:pt x="10294" y="1750"/>
                </a:cubicBezTo>
                <a:cubicBezTo>
                  <a:pt x="10252" y="1716"/>
                  <a:pt x="10182" y="1731"/>
                  <a:pt x="10133" y="1733"/>
                </a:cubicBezTo>
                <a:cubicBezTo>
                  <a:pt x="10180" y="1703"/>
                  <a:pt x="10239" y="1743"/>
                  <a:pt x="10288" y="1718"/>
                </a:cubicBezTo>
                <a:cubicBezTo>
                  <a:pt x="10266" y="1718"/>
                  <a:pt x="10257" y="1716"/>
                  <a:pt x="10234" y="1719"/>
                </a:cubicBezTo>
                <a:cubicBezTo>
                  <a:pt x="10255" y="1713"/>
                  <a:pt x="10264" y="1713"/>
                  <a:pt x="10285" y="1709"/>
                </a:cubicBezTo>
                <a:cubicBezTo>
                  <a:pt x="10265" y="1697"/>
                  <a:pt x="10251" y="1697"/>
                  <a:pt x="10222" y="1703"/>
                </a:cubicBezTo>
                <a:cubicBezTo>
                  <a:pt x="10277" y="1684"/>
                  <a:pt x="10188" y="1666"/>
                  <a:pt x="10160" y="1709"/>
                </a:cubicBezTo>
                <a:cubicBezTo>
                  <a:pt x="10152" y="1686"/>
                  <a:pt x="10134" y="1669"/>
                  <a:pt x="10110" y="1667"/>
                </a:cubicBezTo>
                <a:cubicBezTo>
                  <a:pt x="10122" y="1655"/>
                  <a:pt x="10193" y="1617"/>
                  <a:pt x="10210" y="1615"/>
                </a:cubicBezTo>
                <a:cubicBezTo>
                  <a:pt x="10249" y="1612"/>
                  <a:pt x="10265" y="1657"/>
                  <a:pt x="10297" y="1666"/>
                </a:cubicBezTo>
                <a:cubicBezTo>
                  <a:pt x="10355" y="1682"/>
                  <a:pt x="10432" y="1643"/>
                  <a:pt x="10486" y="1626"/>
                </a:cubicBezTo>
                <a:cubicBezTo>
                  <a:pt x="10432" y="1604"/>
                  <a:pt x="10345" y="1608"/>
                  <a:pt x="10329" y="1611"/>
                </a:cubicBezTo>
                <a:cubicBezTo>
                  <a:pt x="10400" y="1582"/>
                  <a:pt x="10482" y="1642"/>
                  <a:pt x="10546" y="1602"/>
                </a:cubicBezTo>
                <a:cubicBezTo>
                  <a:pt x="10526" y="1591"/>
                  <a:pt x="10506" y="1588"/>
                  <a:pt x="10484" y="1593"/>
                </a:cubicBezTo>
                <a:cubicBezTo>
                  <a:pt x="10687" y="1528"/>
                  <a:pt x="10958" y="1696"/>
                  <a:pt x="11054" y="1612"/>
                </a:cubicBezTo>
                <a:cubicBezTo>
                  <a:pt x="11165" y="1516"/>
                  <a:pt x="10980" y="1462"/>
                  <a:pt x="10905" y="1508"/>
                </a:cubicBezTo>
                <a:cubicBezTo>
                  <a:pt x="10868" y="1531"/>
                  <a:pt x="10837" y="1507"/>
                  <a:pt x="10813" y="1486"/>
                </a:cubicBezTo>
                <a:cubicBezTo>
                  <a:pt x="10771" y="1450"/>
                  <a:pt x="10650" y="1474"/>
                  <a:pt x="10600" y="1468"/>
                </a:cubicBezTo>
                <a:cubicBezTo>
                  <a:pt x="10641" y="1459"/>
                  <a:pt x="10685" y="1469"/>
                  <a:pt x="10727" y="1458"/>
                </a:cubicBezTo>
                <a:cubicBezTo>
                  <a:pt x="10664" y="1442"/>
                  <a:pt x="10598" y="1447"/>
                  <a:pt x="10534" y="1436"/>
                </a:cubicBezTo>
                <a:cubicBezTo>
                  <a:pt x="10575" y="1433"/>
                  <a:pt x="10614" y="1446"/>
                  <a:pt x="10659" y="1442"/>
                </a:cubicBezTo>
                <a:cubicBezTo>
                  <a:pt x="10579" y="1426"/>
                  <a:pt x="10683" y="1428"/>
                  <a:pt x="10694" y="1430"/>
                </a:cubicBezTo>
                <a:cubicBezTo>
                  <a:pt x="10660" y="1406"/>
                  <a:pt x="10607" y="1399"/>
                  <a:pt x="10567" y="1403"/>
                </a:cubicBezTo>
                <a:cubicBezTo>
                  <a:pt x="10694" y="1364"/>
                  <a:pt x="10819" y="1425"/>
                  <a:pt x="10947" y="1415"/>
                </a:cubicBezTo>
                <a:cubicBezTo>
                  <a:pt x="10941" y="1391"/>
                  <a:pt x="10919" y="1376"/>
                  <a:pt x="10890" y="1366"/>
                </a:cubicBezTo>
                <a:lnTo>
                  <a:pt x="10908" y="1368"/>
                </a:lnTo>
                <a:cubicBezTo>
                  <a:pt x="10869" y="1315"/>
                  <a:pt x="10748" y="1314"/>
                  <a:pt x="10691" y="1323"/>
                </a:cubicBezTo>
                <a:cubicBezTo>
                  <a:pt x="10710" y="1333"/>
                  <a:pt x="10729" y="1340"/>
                  <a:pt x="10749" y="1346"/>
                </a:cubicBezTo>
                <a:cubicBezTo>
                  <a:pt x="10660" y="1340"/>
                  <a:pt x="10618" y="1309"/>
                  <a:pt x="10561" y="1329"/>
                </a:cubicBezTo>
                <a:cubicBezTo>
                  <a:pt x="10500" y="1351"/>
                  <a:pt x="10468" y="1418"/>
                  <a:pt x="10407" y="1433"/>
                </a:cubicBezTo>
                <a:cubicBezTo>
                  <a:pt x="10488" y="1395"/>
                  <a:pt x="10359" y="1396"/>
                  <a:pt x="10341" y="1397"/>
                </a:cubicBezTo>
                <a:cubicBezTo>
                  <a:pt x="10390" y="1349"/>
                  <a:pt x="10452" y="1316"/>
                  <a:pt x="10513" y="1287"/>
                </a:cubicBezTo>
                <a:cubicBezTo>
                  <a:pt x="10493" y="1286"/>
                  <a:pt x="10472" y="1284"/>
                  <a:pt x="10451" y="1281"/>
                </a:cubicBezTo>
                <a:cubicBezTo>
                  <a:pt x="10486" y="1278"/>
                  <a:pt x="10546" y="1285"/>
                  <a:pt x="10551" y="1236"/>
                </a:cubicBezTo>
                <a:cubicBezTo>
                  <a:pt x="10554" y="1205"/>
                  <a:pt x="10616" y="1176"/>
                  <a:pt x="10641" y="1166"/>
                </a:cubicBezTo>
                <a:cubicBezTo>
                  <a:pt x="10623" y="1149"/>
                  <a:pt x="10603" y="1148"/>
                  <a:pt x="10578" y="1154"/>
                </a:cubicBezTo>
                <a:cubicBezTo>
                  <a:pt x="10595" y="1146"/>
                  <a:pt x="10715" y="1114"/>
                  <a:pt x="10632" y="1106"/>
                </a:cubicBezTo>
                <a:cubicBezTo>
                  <a:pt x="10674" y="1097"/>
                  <a:pt x="10722" y="1077"/>
                  <a:pt x="10766" y="1084"/>
                </a:cubicBezTo>
                <a:cubicBezTo>
                  <a:pt x="10805" y="1091"/>
                  <a:pt x="10863" y="1106"/>
                  <a:pt x="10889" y="1063"/>
                </a:cubicBezTo>
                <a:cubicBezTo>
                  <a:pt x="10913" y="1024"/>
                  <a:pt x="10940" y="1038"/>
                  <a:pt x="10979" y="1026"/>
                </a:cubicBezTo>
                <a:cubicBezTo>
                  <a:pt x="11004" y="1019"/>
                  <a:pt x="11020" y="995"/>
                  <a:pt x="11045" y="988"/>
                </a:cubicBezTo>
                <a:cubicBezTo>
                  <a:pt x="11075" y="978"/>
                  <a:pt x="11079" y="1011"/>
                  <a:pt x="11107" y="979"/>
                </a:cubicBezTo>
                <a:cubicBezTo>
                  <a:pt x="11041" y="959"/>
                  <a:pt x="11003" y="1005"/>
                  <a:pt x="10950" y="999"/>
                </a:cubicBezTo>
                <a:cubicBezTo>
                  <a:pt x="11049" y="948"/>
                  <a:pt x="10989" y="931"/>
                  <a:pt x="11014" y="918"/>
                </a:cubicBezTo>
                <a:cubicBezTo>
                  <a:pt x="11071" y="890"/>
                  <a:pt x="11084" y="854"/>
                  <a:pt x="11157" y="855"/>
                </a:cubicBezTo>
                <a:cubicBezTo>
                  <a:pt x="11289" y="859"/>
                  <a:pt x="11385" y="844"/>
                  <a:pt x="11508" y="792"/>
                </a:cubicBezTo>
                <a:cubicBezTo>
                  <a:pt x="11423" y="727"/>
                  <a:pt x="11287" y="784"/>
                  <a:pt x="11192" y="782"/>
                </a:cubicBezTo>
                <a:cubicBezTo>
                  <a:pt x="11157" y="782"/>
                  <a:pt x="11123" y="781"/>
                  <a:pt x="11089" y="784"/>
                </a:cubicBezTo>
                <a:cubicBezTo>
                  <a:pt x="11124" y="780"/>
                  <a:pt x="11159" y="771"/>
                  <a:pt x="11193" y="768"/>
                </a:cubicBezTo>
                <a:cubicBezTo>
                  <a:pt x="11162" y="714"/>
                  <a:pt x="11038" y="748"/>
                  <a:pt x="11003" y="780"/>
                </a:cubicBezTo>
                <a:cubicBezTo>
                  <a:pt x="11025" y="786"/>
                  <a:pt x="11047" y="787"/>
                  <a:pt x="11070" y="786"/>
                </a:cubicBezTo>
                <a:cubicBezTo>
                  <a:pt x="10999" y="794"/>
                  <a:pt x="10905" y="856"/>
                  <a:pt x="10973" y="842"/>
                </a:cubicBezTo>
                <a:cubicBezTo>
                  <a:pt x="10911" y="865"/>
                  <a:pt x="10898" y="834"/>
                  <a:pt x="10843" y="836"/>
                </a:cubicBezTo>
                <a:cubicBezTo>
                  <a:pt x="10871" y="813"/>
                  <a:pt x="10962" y="789"/>
                  <a:pt x="10902" y="777"/>
                </a:cubicBezTo>
                <a:cubicBezTo>
                  <a:pt x="10969" y="770"/>
                  <a:pt x="11031" y="739"/>
                  <a:pt x="11098" y="735"/>
                </a:cubicBezTo>
                <a:cubicBezTo>
                  <a:pt x="11196" y="730"/>
                  <a:pt x="11296" y="753"/>
                  <a:pt x="11394" y="752"/>
                </a:cubicBezTo>
                <a:cubicBezTo>
                  <a:pt x="11542" y="751"/>
                  <a:pt x="11677" y="739"/>
                  <a:pt x="11811" y="682"/>
                </a:cubicBezTo>
                <a:cubicBezTo>
                  <a:pt x="11636" y="641"/>
                  <a:pt x="11456" y="685"/>
                  <a:pt x="11279" y="666"/>
                </a:cubicBezTo>
                <a:cubicBezTo>
                  <a:pt x="11205" y="659"/>
                  <a:pt x="11125" y="648"/>
                  <a:pt x="11051" y="655"/>
                </a:cubicBezTo>
                <a:cubicBezTo>
                  <a:pt x="10967" y="662"/>
                  <a:pt x="10892" y="681"/>
                  <a:pt x="10807" y="670"/>
                </a:cubicBezTo>
                <a:cubicBezTo>
                  <a:pt x="10944" y="653"/>
                  <a:pt x="11074" y="642"/>
                  <a:pt x="11211" y="654"/>
                </a:cubicBezTo>
                <a:cubicBezTo>
                  <a:pt x="11442" y="675"/>
                  <a:pt x="11416" y="614"/>
                  <a:pt x="11493" y="615"/>
                </a:cubicBezTo>
                <a:cubicBezTo>
                  <a:pt x="11603" y="617"/>
                  <a:pt x="11711" y="644"/>
                  <a:pt x="11822" y="628"/>
                </a:cubicBezTo>
                <a:cubicBezTo>
                  <a:pt x="11874" y="621"/>
                  <a:pt x="11924" y="603"/>
                  <a:pt x="11978" y="604"/>
                </a:cubicBezTo>
                <a:cubicBezTo>
                  <a:pt x="12022" y="605"/>
                  <a:pt x="12084" y="614"/>
                  <a:pt x="12116" y="575"/>
                </a:cubicBezTo>
                <a:cubicBezTo>
                  <a:pt x="12093" y="575"/>
                  <a:pt x="12073" y="568"/>
                  <a:pt x="12057" y="551"/>
                </a:cubicBezTo>
                <a:cubicBezTo>
                  <a:pt x="12120" y="528"/>
                  <a:pt x="12186" y="549"/>
                  <a:pt x="12251" y="540"/>
                </a:cubicBezTo>
                <a:cubicBezTo>
                  <a:pt x="12301" y="532"/>
                  <a:pt x="12348" y="510"/>
                  <a:pt x="12399" y="502"/>
                </a:cubicBezTo>
                <a:cubicBezTo>
                  <a:pt x="12487" y="489"/>
                  <a:pt x="12608" y="493"/>
                  <a:pt x="12681" y="432"/>
                </a:cubicBezTo>
                <a:cubicBezTo>
                  <a:pt x="12525" y="420"/>
                  <a:pt x="12371" y="384"/>
                  <a:pt x="12215" y="370"/>
                </a:cubicBezTo>
                <a:cubicBezTo>
                  <a:pt x="12026" y="354"/>
                  <a:pt x="11836" y="369"/>
                  <a:pt x="11647" y="385"/>
                </a:cubicBezTo>
                <a:cubicBezTo>
                  <a:pt x="11654" y="395"/>
                  <a:pt x="11661" y="405"/>
                  <a:pt x="11668" y="415"/>
                </a:cubicBezTo>
                <a:cubicBezTo>
                  <a:pt x="11637" y="413"/>
                  <a:pt x="11526" y="441"/>
                  <a:pt x="11609" y="435"/>
                </a:cubicBezTo>
                <a:cubicBezTo>
                  <a:pt x="11470" y="507"/>
                  <a:pt x="11321" y="443"/>
                  <a:pt x="11268" y="445"/>
                </a:cubicBezTo>
                <a:cubicBezTo>
                  <a:pt x="11205" y="447"/>
                  <a:pt x="11146" y="472"/>
                  <a:pt x="11083" y="477"/>
                </a:cubicBezTo>
                <a:cubicBezTo>
                  <a:pt x="11096" y="443"/>
                  <a:pt x="11131" y="430"/>
                  <a:pt x="11164" y="423"/>
                </a:cubicBezTo>
                <a:cubicBezTo>
                  <a:pt x="10986" y="447"/>
                  <a:pt x="10818" y="489"/>
                  <a:pt x="10647" y="539"/>
                </a:cubicBezTo>
                <a:cubicBezTo>
                  <a:pt x="10570" y="562"/>
                  <a:pt x="10475" y="571"/>
                  <a:pt x="10403" y="599"/>
                </a:cubicBezTo>
                <a:cubicBezTo>
                  <a:pt x="10325" y="630"/>
                  <a:pt x="10263" y="656"/>
                  <a:pt x="10181" y="676"/>
                </a:cubicBezTo>
                <a:cubicBezTo>
                  <a:pt x="10199" y="668"/>
                  <a:pt x="10297" y="641"/>
                  <a:pt x="10210" y="643"/>
                </a:cubicBezTo>
                <a:cubicBezTo>
                  <a:pt x="10300" y="624"/>
                  <a:pt x="10382" y="581"/>
                  <a:pt x="10467" y="546"/>
                </a:cubicBezTo>
                <a:cubicBezTo>
                  <a:pt x="10547" y="513"/>
                  <a:pt x="10747" y="477"/>
                  <a:pt x="10790" y="394"/>
                </a:cubicBezTo>
                <a:cubicBezTo>
                  <a:pt x="10841" y="295"/>
                  <a:pt x="10498" y="336"/>
                  <a:pt x="10461" y="342"/>
                </a:cubicBezTo>
                <a:cubicBezTo>
                  <a:pt x="10388" y="355"/>
                  <a:pt x="10360" y="417"/>
                  <a:pt x="10279" y="418"/>
                </a:cubicBezTo>
                <a:cubicBezTo>
                  <a:pt x="10180" y="419"/>
                  <a:pt x="10086" y="441"/>
                  <a:pt x="9988" y="449"/>
                </a:cubicBezTo>
                <a:cubicBezTo>
                  <a:pt x="9892" y="458"/>
                  <a:pt x="9778" y="499"/>
                  <a:pt x="9682" y="483"/>
                </a:cubicBezTo>
                <a:cubicBezTo>
                  <a:pt x="9703" y="483"/>
                  <a:pt x="9724" y="482"/>
                  <a:pt x="9744" y="480"/>
                </a:cubicBezTo>
                <a:cubicBezTo>
                  <a:pt x="9724" y="471"/>
                  <a:pt x="9702" y="466"/>
                  <a:pt x="9679" y="465"/>
                </a:cubicBezTo>
                <a:cubicBezTo>
                  <a:pt x="9812" y="396"/>
                  <a:pt x="10114" y="470"/>
                  <a:pt x="10175" y="367"/>
                </a:cubicBezTo>
                <a:cubicBezTo>
                  <a:pt x="10111" y="315"/>
                  <a:pt x="9947" y="346"/>
                  <a:pt x="9871" y="344"/>
                </a:cubicBezTo>
                <a:cubicBezTo>
                  <a:pt x="9733" y="342"/>
                  <a:pt x="9593" y="336"/>
                  <a:pt x="9456" y="350"/>
                </a:cubicBezTo>
                <a:cubicBezTo>
                  <a:pt x="9193" y="376"/>
                  <a:pt x="8929" y="388"/>
                  <a:pt x="8667" y="423"/>
                </a:cubicBezTo>
                <a:cubicBezTo>
                  <a:pt x="8702" y="315"/>
                  <a:pt x="9053" y="386"/>
                  <a:pt x="9287" y="331"/>
                </a:cubicBezTo>
                <a:cubicBezTo>
                  <a:pt x="9217" y="277"/>
                  <a:pt x="9097" y="303"/>
                  <a:pt x="9020" y="308"/>
                </a:cubicBezTo>
                <a:cubicBezTo>
                  <a:pt x="9172" y="258"/>
                  <a:pt x="9328" y="329"/>
                  <a:pt x="9482" y="317"/>
                </a:cubicBezTo>
                <a:cubicBezTo>
                  <a:pt x="9663" y="303"/>
                  <a:pt x="9843" y="318"/>
                  <a:pt x="10024" y="317"/>
                </a:cubicBezTo>
                <a:cubicBezTo>
                  <a:pt x="10198" y="316"/>
                  <a:pt x="10372" y="287"/>
                  <a:pt x="10547" y="286"/>
                </a:cubicBezTo>
                <a:cubicBezTo>
                  <a:pt x="10632" y="286"/>
                  <a:pt x="10714" y="289"/>
                  <a:pt x="10797" y="265"/>
                </a:cubicBezTo>
                <a:cubicBezTo>
                  <a:pt x="10857" y="248"/>
                  <a:pt x="10933" y="251"/>
                  <a:pt x="10988" y="222"/>
                </a:cubicBezTo>
                <a:cubicBezTo>
                  <a:pt x="10843" y="151"/>
                  <a:pt x="10659" y="171"/>
                  <a:pt x="10504" y="189"/>
                </a:cubicBezTo>
                <a:cubicBezTo>
                  <a:pt x="10517" y="180"/>
                  <a:pt x="10528" y="172"/>
                  <a:pt x="10540" y="162"/>
                </a:cubicBezTo>
                <a:cubicBezTo>
                  <a:pt x="10415" y="123"/>
                  <a:pt x="10284" y="190"/>
                  <a:pt x="10157" y="186"/>
                </a:cubicBezTo>
                <a:cubicBezTo>
                  <a:pt x="10234" y="182"/>
                  <a:pt x="10309" y="161"/>
                  <a:pt x="10383" y="138"/>
                </a:cubicBezTo>
                <a:cubicBezTo>
                  <a:pt x="10232" y="65"/>
                  <a:pt x="10048" y="124"/>
                  <a:pt x="9889" y="124"/>
                </a:cubicBezTo>
                <a:cubicBezTo>
                  <a:pt x="9691" y="124"/>
                  <a:pt x="9497" y="104"/>
                  <a:pt x="9299" y="122"/>
                </a:cubicBezTo>
                <a:cubicBezTo>
                  <a:pt x="9127" y="139"/>
                  <a:pt x="8967" y="143"/>
                  <a:pt x="8793" y="147"/>
                </a:cubicBezTo>
                <a:cubicBezTo>
                  <a:pt x="8751" y="148"/>
                  <a:pt x="8721" y="147"/>
                  <a:pt x="8685" y="171"/>
                </a:cubicBezTo>
                <a:cubicBezTo>
                  <a:pt x="8675" y="178"/>
                  <a:pt x="8606" y="156"/>
                  <a:pt x="8593" y="156"/>
                </a:cubicBezTo>
                <a:cubicBezTo>
                  <a:pt x="8506" y="155"/>
                  <a:pt x="8424" y="187"/>
                  <a:pt x="8340" y="186"/>
                </a:cubicBezTo>
                <a:cubicBezTo>
                  <a:pt x="8357" y="183"/>
                  <a:pt x="8450" y="167"/>
                  <a:pt x="8376" y="159"/>
                </a:cubicBezTo>
                <a:cubicBezTo>
                  <a:pt x="8561" y="136"/>
                  <a:pt x="8748" y="133"/>
                  <a:pt x="8934" y="133"/>
                </a:cubicBezTo>
                <a:cubicBezTo>
                  <a:pt x="8893" y="110"/>
                  <a:pt x="8846" y="115"/>
                  <a:pt x="8801" y="109"/>
                </a:cubicBezTo>
                <a:cubicBezTo>
                  <a:pt x="8913" y="109"/>
                  <a:pt x="9026" y="132"/>
                  <a:pt x="9139" y="121"/>
                </a:cubicBezTo>
                <a:cubicBezTo>
                  <a:pt x="9530" y="82"/>
                  <a:pt x="9884" y="130"/>
                  <a:pt x="10240" y="82"/>
                </a:cubicBezTo>
                <a:cubicBezTo>
                  <a:pt x="10093" y="12"/>
                  <a:pt x="9919" y="49"/>
                  <a:pt x="9762" y="44"/>
                </a:cubicBezTo>
                <a:cubicBezTo>
                  <a:pt x="9851" y="54"/>
                  <a:pt x="9686" y="48"/>
                  <a:pt x="9667" y="44"/>
                </a:cubicBezTo>
                <a:cubicBezTo>
                  <a:pt x="9689" y="41"/>
                  <a:pt x="9711" y="40"/>
                  <a:pt x="9732" y="41"/>
                </a:cubicBezTo>
                <a:cubicBezTo>
                  <a:pt x="9695" y="25"/>
                  <a:pt x="9660" y="43"/>
                  <a:pt x="9623" y="41"/>
                </a:cubicBezTo>
                <a:cubicBezTo>
                  <a:pt x="9581" y="38"/>
                  <a:pt x="9543" y="20"/>
                  <a:pt x="9501" y="20"/>
                </a:cubicBezTo>
                <a:cubicBezTo>
                  <a:pt x="9416" y="20"/>
                  <a:pt x="9331" y="25"/>
                  <a:pt x="9246" y="23"/>
                </a:cubicBezTo>
                <a:cubicBezTo>
                  <a:pt x="9076" y="18"/>
                  <a:pt x="8905" y="4"/>
                  <a:pt x="8735" y="20"/>
                </a:cubicBezTo>
                <a:cubicBezTo>
                  <a:pt x="8747" y="26"/>
                  <a:pt x="8759" y="32"/>
                  <a:pt x="8771" y="38"/>
                </a:cubicBezTo>
                <a:cubicBezTo>
                  <a:pt x="8730" y="53"/>
                  <a:pt x="8710" y="23"/>
                  <a:pt x="8676" y="17"/>
                </a:cubicBezTo>
                <a:cubicBezTo>
                  <a:pt x="8646" y="12"/>
                  <a:pt x="8582" y="26"/>
                  <a:pt x="8547" y="27"/>
                </a:cubicBezTo>
                <a:cubicBezTo>
                  <a:pt x="8436" y="32"/>
                  <a:pt x="8311" y="0"/>
                  <a:pt x="8203" y="38"/>
                </a:cubicBezTo>
                <a:cubicBezTo>
                  <a:pt x="8226" y="40"/>
                  <a:pt x="8247" y="48"/>
                  <a:pt x="8266" y="61"/>
                </a:cubicBezTo>
                <a:cubicBezTo>
                  <a:pt x="8193" y="71"/>
                  <a:pt x="8125" y="29"/>
                  <a:pt x="8052" y="35"/>
                </a:cubicBezTo>
                <a:cubicBezTo>
                  <a:pt x="7976" y="42"/>
                  <a:pt x="7901" y="58"/>
                  <a:pt x="7824" y="50"/>
                </a:cubicBezTo>
                <a:cubicBezTo>
                  <a:pt x="7805" y="121"/>
                  <a:pt x="8087" y="111"/>
                  <a:pt x="8126" y="106"/>
                </a:cubicBezTo>
                <a:cubicBezTo>
                  <a:pt x="8017" y="133"/>
                  <a:pt x="7903" y="109"/>
                  <a:pt x="7792" y="119"/>
                </a:cubicBezTo>
                <a:cubicBezTo>
                  <a:pt x="7883" y="127"/>
                  <a:pt x="7954" y="123"/>
                  <a:pt x="8034" y="133"/>
                </a:cubicBezTo>
                <a:cubicBezTo>
                  <a:pt x="7923" y="133"/>
                  <a:pt x="7808" y="114"/>
                  <a:pt x="7699" y="142"/>
                </a:cubicBezTo>
                <a:cubicBezTo>
                  <a:pt x="7732" y="146"/>
                  <a:pt x="7755" y="181"/>
                  <a:pt x="7791" y="174"/>
                </a:cubicBezTo>
                <a:cubicBezTo>
                  <a:pt x="7760" y="200"/>
                  <a:pt x="7713" y="174"/>
                  <a:pt x="7683" y="161"/>
                </a:cubicBezTo>
                <a:cubicBezTo>
                  <a:pt x="7637" y="141"/>
                  <a:pt x="7590" y="142"/>
                  <a:pt x="7541" y="144"/>
                </a:cubicBezTo>
                <a:cubicBezTo>
                  <a:pt x="7430" y="148"/>
                  <a:pt x="7318" y="103"/>
                  <a:pt x="7206" y="118"/>
                </a:cubicBezTo>
                <a:cubicBezTo>
                  <a:pt x="7319" y="100"/>
                  <a:pt x="7064" y="51"/>
                  <a:pt x="6963" y="91"/>
                </a:cubicBezTo>
                <a:cubicBezTo>
                  <a:pt x="6987" y="90"/>
                  <a:pt x="7012" y="91"/>
                  <a:pt x="7037" y="94"/>
                </a:cubicBezTo>
                <a:cubicBezTo>
                  <a:pt x="6978" y="103"/>
                  <a:pt x="6918" y="94"/>
                  <a:pt x="6859" y="94"/>
                </a:cubicBezTo>
                <a:cubicBezTo>
                  <a:pt x="6913" y="115"/>
                  <a:pt x="6972" y="106"/>
                  <a:pt x="7028" y="118"/>
                </a:cubicBezTo>
                <a:cubicBezTo>
                  <a:pt x="6948" y="113"/>
                  <a:pt x="6868" y="112"/>
                  <a:pt x="6788" y="105"/>
                </a:cubicBezTo>
                <a:cubicBezTo>
                  <a:pt x="6705" y="98"/>
                  <a:pt x="6623" y="122"/>
                  <a:pt x="6541" y="109"/>
                </a:cubicBezTo>
                <a:cubicBezTo>
                  <a:pt x="6614" y="134"/>
                  <a:pt x="6692" y="136"/>
                  <a:pt x="6766" y="153"/>
                </a:cubicBezTo>
                <a:cubicBezTo>
                  <a:pt x="6699" y="146"/>
                  <a:pt x="6630" y="144"/>
                  <a:pt x="6562" y="138"/>
                </a:cubicBezTo>
                <a:cubicBezTo>
                  <a:pt x="6481" y="130"/>
                  <a:pt x="6393" y="102"/>
                  <a:pt x="6315" y="139"/>
                </a:cubicBezTo>
                <a:cubicBezTo>
                  <a:pt x="6349" y="137"/>
                  <a:pt x="6383" y="141"/>
                  <a:pt x="6413" y="156"/>
                </a:cubicBezTo>
                <a:cubicBezTo>
                  <a:pt x="6368" y="154"/>
                  <a:pt x="6322" y="138"/>
                  <a:pt x="6277" y="150"/>
                </a:cubicBezTo>
                <a:cubicBezTo>
                  <a:pt x="6338" y="179"/>
                  <a:pt x="6473" y="173"/>
                  <a:pt x="6546" y="170"/>
                </a:cubicBezTo>
                <a:cubicBezTo>
                  <a:pt x="6558" y="170"/>
                  <a:pt x="6665" y="174"/>
                  <a:pt x="6585" y="156"/>
                </a:cubicBezTo>
                <a:cubicBezTo>
                  <a:pt x="6767" y="166"/>
                  <a:pt x="6949" y="162"/>
                  <a:pt x="7131" y="169"/>
                </a:cubicBezTo>
                <a:cubicBezTo>
                  <a:pt x="7136" y="169"/>
                  <a:pt x="7605" y="191"/>
                  <a:pt x="7479" y="234"/>
                </a:cubicBezTo>
                <a:cubicBezTo>
                  <a:pt x="7542" y="242"/>
                  <a:pt x="7479" y="276"/>
                  <a:pt x="7465" y="261"/>
                </a:cubicBezTo>
                <a:cubicBezTo>
                  <a:pt x="7420" y="215"/>
                  <a:pt x="7228" y="167"/>
                  <a:pt x="7152" y="198"/>
                </a:cubicBezTo>
                <a:cubicBezTo>
                  <a:pt x="7163" y="203"/>
                  <a:pt x="7173" y="209"/>
                  <a:pt x="7182" y="216"/>
                </a:cubicBezTo>
                <a:cubicBezTo>
                  <a:pt x="7158" y="290"/>
                  <a:pt x="7127" y="198"/>
                  <a:pt x="7106" y="192"/>
                </a:cubicBezTo>
                <a:cubicBezTo>
                  <a:pt x="7030" y="170"/>
                  <a:pt x="6765" y="184"/>
                  <a:pt x="6671" y="186"/>
                </a:cubicBezTo>
                <a:cubicBezTo>
                  <a:pt x="6600" y="187"/>
                  <a:pt x="6516" y="166"/>
                  <a:pt x="6449" y="195"/>
                </a:cubicBezTo>
                <a:lnTo>
                  <a:pt x="6676" y="249"/>
                </a:lnTo>
                <a:cubicBezTo>
                  <a:pt x="6694" y="253"/>
                  <a:pt x="6804" y="255"/>
                  <a:pt x="6719" y="275"/>
                </a:cubicBezTo>
                <a:cubicBezTo>
                  <a:pt x="6806" y="292"/>
                  <a:pt x="6896" y="284"/>
                  <a:pt x="6983" y="302"/>
                </a:cubicBezTo>
                <a:cubicBezTo>
                  <a:pt x="6825" y="312"/>
                  <a:pt x="6670" y="269"/>
                  <a:pt x="6599" y="282"/>
                </a:cubicBezTo>
                <a:cubicBezTo>
                  <a:pt x="6577" y="286"/>
                  <a:pt x="6492" y="323"/>
                  <a:pt x="6568" y="329"/>
                </a:cubicBezTo>
                <a:cubicBezTo>
                  <a:pt x="6535" y="335"/>
                  <a:pt x="6499" y="332"/>
                  <a:pt x="6470" y="352"/>
                </a:cubicBezTo>
                <a:cubicBezTo>
                  <a:pt x="6491" y="355"/>
                  <a:pt x="6511" y="356"/>
                  <a:pt x="6532" y="358"/>
                </a:cubicBezTo>
                <a:cubicBezTo>
                  <a:pt x="6459" y="382"/>
                  <a:pt x="6546" y="384"/>
                  <a:pt x="6565" y="385"/>
                </a:cubicBezTo>
                <a:cubicBezTo>
                  <a:pt x="6455" y="411"/>
                  <a:pt x="6355" y="390"/>
                  <a:pt x="6251" y="353"/>
                </a:cubicBezTo>
                <a:cubicBezTo>
                  <a:pt x="6166" y="322"/>
                  <a:pt x="6073" y="332"/>
                  <a:pt x="5988" y="302"/>
                </a:cubicBezTo>
                <a:cubicBezTo>
                  <a:pt x="5909" y="274"/>
                  <a:pt x="5805" y="262"/>
                  <a:pt x="5722" y="245"/>
                </a:cubicBezTo>
                <a:cubicBezTo>
                  <a:pt x="5610" y="223"/>
                  <a:pt x="5492" y="229"/>
                  <a:pt x="5380" y="243"/>
                </a:cubicBezTo>
                <a:cubicBezTo>
                  <a:pt x="5408" y="262"/>
                  <a:pt x="5395" y="299"/>
                  <a:pt x="5422" y="316"/>
                </a:cubicBezTo>
                <a:cubicBezTo>
                  <a:pt x="5466" y="343"/>
                  <a:pt x="5538" y="352"/>
                  <a:pt x="5588" y="361"/>
                </a:cubicBezTo>
                <a:cubicBezTo>
                  <a:pt x="5495" y="390"/>
                  <a:pt x="5388" y="378"/>
                  <a:pt x="5294" y="358"/>
                </a:cubicBezTo>
                <a:cubicBezTo>
                  <a:pt x="5353" y="392"/>
                  <a:pt x="5425" y="393"/>
                  <a:pt x="5484" y="427"/>
                </a:cubicBezTo>
                <a:cubicBezTo>
                  <a:pt x="5415" y="444"/>
                  <a:pt x="5358" y="403"/>
                  <a:pt x="5294" y="388"/>
                </a:cubicBezTo>
                <a:cubicBezTo>
                  <a:pt x="5241" y="375"/>
                  <a:pt x="5185" y="369"/>
                  <a:pt x="5129" y="362"/>
                </a:cubicBezTo>
                <a:cubicBezTo>
                  <a:pt x="5176" y="361"/>
                  <a:pt x="5221" y="356"/>
                  <a:pt x="5255" y="352"/>
                </a:cubicBezTo>
                <a:cubicBezTo>
                  <a:pt x="5208" y="305"/>
                  <a:pt x="5131" y="344"/>
                  <a:pt x="5081" y="304"/>
                </a:cubicBezTo>
                <a:cubicBezTo>
                  <a:pt x="5033" y="266"/>
                  <a:pt x="4948" y="265"/>
                  <a:pt x="4902" y="308"/>
                </a:cubicBezTo>
                <a:cubicBezTo>
                  <a:pt x="4917" y="323"/>
                  <a:pt x="4937" y="334"/>
                  <a:pt x="4959" y="342"/>
                </a:cubicBezTo>
                <a:cubicBezTo>
                  <a:pt x="4924" y="348"/>
                  <a:pt x="4905" y="385"/>
                  <a:pt x="4868" y="393"/>
                </a:cubicBezTo>
                <a:cubicBezTo>
                  <a:pt x="4819" y="406"/>
                  <a:pt x="4741" y="456"/>
                  <a:pt x="4692" y="447"/>
                </a:cubicBezTo>
                <a:cubicBezTo>
                  <a:pt x="4720" y="397"/>
                  <a:pt x="4806" y="391"/>
                  <a:pt x="4826" y="332"/>
                </a:cubicBezTo>
                <a:cubicBezTo>
                  <a:pt x="4857" y="240"/>
                  <a:pt x="4548" y="280"/>
                  <a:pt x="4513" y="283"/>
                </a:cubicBezTo>
                <a:cubicBezTo>
                  <a:pt x="4603" y="289"/>
                  <a:pt x="4409" y="308"/>
                  <a:pt x="4385" y="305"/>
                </a:cubicBezTo>
                <a:cubicBezTo>
                  <a:pt x="4323" y="311"/>
                  <a:pt x="4265" y="303"/>
                  <a:pt x="4203" y="307"/>
                </a:cubicBezTo>
                <a:cubicBezTo>
                  <a:pt x="4037" y="318"/>
                  <a:pt x="3870" y="315"/>
                  <a:pt x="3706" y="349"/>
                </a:cubicBezTo>
                <a:cubicBezTo>
                  <a:pt x="3737" y="361"/>
                  <a:pt x="3772" y="354"/>
                  <a:pt x="3804" y="364"/>
                </a:cubicBezTo>
                <a:cubicBezTo>
                  <a:pt x="3833" y="373"/>
                  <a:pt x="3853" y="401"/>
                  <a:pt x="3879" y="416"/>
                </a:cubicBezTo>
                <a:cubicBezTo>
                  <a:pt x="3908" y="432"/>
                  <a:pt x="3948" y="426"/>
                  <a:pt x="3979" y="435"/>
                </a:cubicBezTo>
                <a:cubicBezTo>
                  <a:pt x="4028" y="449"/>
                  <a:pt x="4073" y="471"/>
                  <a:pt x="4121" y="483"/>
                </a:cubicBezTo>
                <a:cubicBezTo>
                  <a:pt x="4031" y="486"/>
                  <a:pt x="3945" y="440"/>
                  <a:pt x="3854" y="435"/>
                </a:cubicBezTo>
                <a:cubicBezTo>
                  <a:pt x="3814" y="433"/>
                  <a:pt x="3802" y="426"/>
                  <a:pt x="3782" y="395"/>
                </a:cubicBezTo>
                <a:cubicBezTo>
                  <a:pt x="3759" y="362"/>
                  <a:pt x="3702" y="374"/>
                  <a:pt x="3668" y="371"/>
                </a:cubicBezTo>
                <a:cubicBezTo>
                  <a:pt x="3584" y="366"/>
                  <a:pt x="3498" y="354"/>
                  <a:pt x="3414" y="364"/>
                </a:cubicBezTo>
                <a:cubicBezTo>
                  <a:pt x="3362" y="370"/>
                  <a:pt x="3209" y="441"/>
                  <a:pt x="3341" y="459"/>
                </a:cubicBezTo>
                <a:cubicBezTo>
                  <a:pt x="3301" y="479"/>
                  <a:pt x="3250" y="471"/>
                  <a:pt x="3216" y="504"/>
                </a:cubicBezTo>
                <a:cubicBezTo>
                  <a:pt x="3223" y="514"/>
                  <a:pt x="3231" y="524"/>
                  <a:pt x="3240" y="533"/>
                </a:cubicBezTo>
                <a:cubicBezTo>
                  <a:pt x="3105" y="582"/>
                  <a:pt x="2874" y="477"/>
                  <a:pt x="2777" y="539"/>
                </a:cubicBezTo>
                <a:cubicBezTo>
                  <a:pt x="2743" y="560"/>
                  <a:pt x="2783" y="603"/>
                  <a:pt x="2794" y="626"/>
                </a:cubicBezTo>
                <a:cubicBezTo>
                  <a:pt x="2768" y="605"/>
                  <a:pt x="2753" y="574"/>
                  <a:pt x="2729" y="551"/>
                </a:cubicBezTo>
                <a:cubicBezTo>
                  <a:pt x="2695" y="519"/>
                  <a:pt x="2613" y="558"/>
                  <a:pt x="2572" y="563"/>
                </a:cubicBezTo>
                <a:cubicBezTo>
                  <a:pt x="2454" y="577"/>
                  <a:pt x="2343" y="619"/>
                  <a:pt x="2226" y="636"/>
                </a:cubicBezTo>
                <a:cubicBezTo>
                  <a:pt x="2127" y="650"/>
                  <a:pt x="2031" y="667"/>
                  <a:pt x="1933" y="685"/>
                </a:cubicBezTo>
                <a:cubicBezTo>
                  <a:pt x="1880" y="695"/>
                  <a:pt x="1772" y="705"/>
                  <a:pt x="1746" y="762"/>
                </a:cubicBezTo>
                <a:cubicBezTo>
                  <a:pt x="1791" y="758"/>
                  <a:pt x="1832" y="790"/>
                  <a:pt x="1884" y="785"/>
                </a:cubicBezTo>
                <a:cubicBezTo>
                  <a:pt x="1938" y="780"/>
                  <a:pt x="1986" y="795"/>
                  <a:pt x="2039" y="796"/>
                </a:cubicBezTo>
                <a:cubicBezTo>
                  <a:pt x="2167" y="799"/>
                  <a:pt x="2302" y="751"/>
                  <a:pt x="2429" y="771"/>
                </a:cubicBezTo>
                <a:cubicBezTo>
                  <a:pt x="2082" y="759"/>
                  <a:pt x="2131" y="881"/>
                  <a:pt x="2079" y="923"/>
                </a:cubicBezTo>
                <a:cubicBezTo>
                  <a:pt x="2036" y="957"/>
                  <a:pt x="1975" y="969"/>
                  <a:pt x="1922" y="980"/>
                </a:cubicBezTo>
                <a:cubicBezTo>
                  <a:pt x="1796" y="1007"/>
                  <a:pt x="1698" y="1034"/>
                  <a:pt x="1566" y="1022"/>
                </a:cubicBezTo>
                <a:cubicBezTo>
                  <a:pt x="1492" y="1015"/>
                  <a:pt x="1430" y="1033"/>
                  <a:pt x="1358" y="1042"/>
                </a:cubicBezTo>
                <a:cubicBezTo>
                  <a:pt x="1263" y="1053"/>
                  <a:pt x="1165" y="1046"/>
                  <a:pt x="1072" y="1074"/>
                </a:cubicBezTo>
                <a:cubicBezTo>
                  <a:pt x="1213" y="1095"/>
                  <a:pt x="815" y="1114"/>
                  <a:pt x="751" y="1124"/>
                </a:cubicBezTo>
                <a:cubicBezTo>
                  <a:pt x="715" y="1130"/>
                  <a:pt x="681" y="1157"/>
                  <a:pt x="647" y="1159"/>
                </a:cubicBezTo>
                <a:cubicBezTo>
                  <a:pt x="576" y="1165"/>
                  <a:pt x="514" y="1154"/>
                  <a:pt x="441" y="1167"/>
                </a:cubicBezTo>
                <a:cubicBezTo>
                  <a:pt x="394" y="1175"/>
                  <a:pt x="346" y="1174"/>
                  <a:pt x="298" y="1179"/>
                </a:cubicBezTo>
                <a:cubicBezTo>
                  <a:pt x="253" y="1183"/>
                  <a:pt x="223" y="1222"/>
                  <a:pt x="179" y="1225"/>
                </a:cubicBezTo>
                <a:cubicBezTo>
                  <a:pt x="260" y="1242"/>
                  <a:pt x="113" y="1277"/>
                  <a:pt x="86" y="1270"/>
                </a:cubicBezTo>
                <a:cubicBezTo>
                  <a:pt x="173" y="1287"/>
                  <a:pt x="187" y="1369"/>
                  <a:pt x="372" y="1347"/>
                </a:cubicBezTo>
                <a:cubicBezTo>
                  <a:pt x="351" y="1354"/>
                  <a:pt x="330" y="1362"/>
                  <a:pt x="309" y="1371"/>
                </a:cubicBezTo>
                <a:cubicBezTo>
                  <a:pt x="411" y="1396"/>
                  <a:pt x="512" y="1347"/>
                  <a:pt x="615" y="1356"/>
                </a:cubicBezTo>
                <a:cubicBezTo>
                  <a:pt x="562" y="1373"/>
                  <a:pt x="507" y="1384"/>
                  <a:pt x="452" y="1392"/>
                </a:cubicBezTo>
                <a:cubicBezTo>
                  <a:pt x="514" y="1421"/>
                  <a:pt x="610" y="1410"/>
                  <a:pt x="672" y="1386"/>
                </a:cubicBezTo>
                <a:cubicBezTo>
                  <a:pt x="620" y="1422"/>
                  <a:pt x="550" y="1416"/>
                  <a:pt x="491" y="1427"/>
                </a:cubicBezTo>
                <a:cubicBezTo>
                  <a:pt x="572" y="1455"/>
                  <a:pt x="663" y="1461"/>
                  <a:pt x="748" y="1455"/>
                </a:cubicBezTo>
                <a:cubicBezTo>
                  <a:pt x="789" y="1452"/>
                  <a:pt x="799" y="1449"/>
                  <a:pt x="820" y="1418"/>
                </a:cubicBezTo>
                <a:cubicBezTo>
                  <a:pt x="839" y="1388"/>
                  <a:pt x="884" y="1441"/>
                  <a:pt x="910" y="1445"/>
                </a:cubicBezTo>
                <a:cubicBezTo>
                  <a:pt x="1081" y="1468"/>
                  <a:pt x="1300" y="1317"/>
                  <a:pt x="1330" y="1448"/>
                </a:cubicBezTo>
                <a:cubicBezTo>
                  <a:pt x="1302" y="1466"/>
                  <a:pt x="1250" y="1465"/>
                  <a:pt x="1217" y="1464"/>
                </a:cubicBezTo>
                <a:cubicBezTo>
                  <a:pt x="1182" y="1462"/>
                  <a:pt x="1192" y="1509"/>
                  <a:pt x="1230" y="1504"/>
                </a:cubicBezTo>
                <a:cubicBezTo>
                  <a:pt x="1159" y="1519"/>
                  <a:pt x="1065" y="1472"/>
                  <a:pt x="989" y="1475"/>
                </a:cubicBezTo>
                <a:cubicBezTo>
                  <a:pt x="886" y="1478"/>
                  <a:pt x="778" y="1481"/>
                  <a:pt x="677" y="1501"/>
                </a:cubicBezTo>
                <a:cubicBezTo>
                  <a:pt x="736" y="1542"/>
                  <a:pt x="829" y="1521"/>
                  <a:pt x="900" y="1526"/>
                </a:cubicBezTo>
                <a:cubicBezTo>
                  <a:pt x="1010" y="1522"/>
                  <a:pt x="1117" y="1551"/>
                  <a:pt x="1227" y="1525"/>
                </a:cubicBezTo>
                <a:cubicBezTo>
                  <a:pt x="1117" y="1576"/>
                  <a:pt x="122" y="1459"/>
                  <a:pt x="140" y="1590"/>
                </a:cubicBezTo>
                <a:cubicBezTo>
                  <a:pt x="172" y="1584"/>
                  <a:pt x="203" y="1600"/>
                  <a:pt x="235" y="1596"/>
                </a:cubicBezTo>
                <a:cubicBezTo>
                  <a:pt x="214" y="1601"/>
                  <a:pt x="192" y="1604"/>
                  <a:pt x="170" y="1605"/>
                </a:cubicBezTo>
                <a:cubicBezTo>
                  <a:pt x="264" y="1703"/>
                  <a:pt x="378" y="1542"/>
                  <a:pt x="481" y="1581"/>
                </a:cubicBezTo>
                <a:cubicBezTo>
                  <a:pt x="435" y="1582"/>
                  <a:pt x="365" y="1603"/>
                  <a:pt x="335" y="1641"/>
                </a:cubicBezTo>
                <a:cubicBezTo>
                  <a:pt x="460" y="1671"/>
                  <a:pt x="589" y="1671"/>
                  <a:pt x="716" y="1658"/>
                </a:cubicBezTo>
                <a:cubicBezTo>
                  <a:pt x="710" y="1717"/>
                  <a:pt x="602" y="1691"/>
                  <a:pt x="566" y="1690"/>
                </a:cubicBezTo>
                <a:cubicBezTo>
                  <a:pt x="497" y="1689"/>
                  <a:pt x="379" y="1712"/>
                  <a:pt x="318" y="1742"/>
                </a:cubicBezTo>
                <a:cubicBezTo>
                  <a:pt x="360" y="1783"/>
                  <a:pt x="445" y="1805"/>
                  <a:pt x="502" y="1807"/>
                </a:cubicBezTo>
                <a:cubicBezTo>
                  <a:pt x="436" y="1820"/>
                  <a:pt x="505" y="1830"/>
                  <a:pt x="527" y="1833"/>
                </a:cubicBezTo>
                <a:cubicBezTo>
                  <a:pt x="559" y="1838"/>
                  <a:pt x="592" y="1837"/>
                  <a:pt x="624" y="1838"/>
                </a:cubicBezTo>
                <a:cubicBezTo>
                  <a:pt x="694" y="1840"/>
                  <a:pt x="775" y="1879"/>
                  <a:pt x="843" y="1851"/>
                </a:cubicBezTo>
                <a:cubicBezTo>
                  <a:pt x="809" y="1839"/>
                  <a:pt x="790" y="1802"/>
                  <a:pt x="751" y="1798"/>
                </a:cubicBezTo>
                <a:cubicBezTo>
                  <a:pt x="824" y="1789"/>
                  <a:pt x="830" y="1770"/>
                  <a:pt x="890" y="1814"/>
                </a:cubicBezTo>
                <a:cubicBezTo>
                  <a:pt x="928" y="1842"/>
                  <a:pt x="1031" y="1748"/>
                  <a:pt x="1099" y="1786"/>
                </a:cubicBezTo>
                <a:cubicBezTo>
                  <a:pt x="1075" y="1794"/>
                  <a:pt x="1054" y="1807"/>
                  <a:pt x="1037" y="1825"/>
                </a:cubicBezTo>
                <a:cubicBezTo>
                  <a:pt x="1076" y="1854"/>
                  <a:pt x="1122" y="1840"/>
                  <a:pt x="1147" y="1807"/>
                </a:cubicBezTo>
                <a:cubicBezTo>
                  <a:pt x="1154" y="1797"/>
                  <a:pt x="1213" y="1815"/>
                  <a:pt x="1235" y="1803"/>
                </a:cubicBezTo>
                <a:cubicBezTo>
                  <a:pt x="1249" y="1799"/>
                  <a:pt x="1263" y="1799"/>
                  <a:pt x="1278" y="1803"/>
                </a:cubicBezTo>
                <a:cubicBezTo>
                  <a:pt x="1299" y="1806"/>
                  <a:pt x="1299" y="1783"/>
                  <a:pt x="1317" y="1779"/>
                </a:cubicBezTo>
                <a:cubicBezTo>
                  <a:pt x="1358" y="1770"/>
                  <a:pt x="1412" y="1758"/>
                  <a:pt x="1408" y="1807"/>
                </a:cubicBezTo>
                <a:cubicBezTo>
                  <a:pt x="1428" y="1808"/>
                  <a:pt x="1730" y="1703"/>
                  <a:pt x="1695" y="1795"/>
                </a:cubicBezTo>
                <a:cubicBezTo>
                  <a:pt x="1741" y="1758"/>
                  <a:pt x="1811" y="1778"/>
                  <a:pt x="1863" y="1788"/>
                </a:cubicBezTo>
                <a:cubicBezTo>
                  <a:pt x="1936" y="1802"/>
                  <a:pt x="2011" y="1794"/>
                  <a:pt x="2084" y="1810"/>
                </a:cubicBezTo>
                <a:cubicBezTo>
                  <a:pt x="2079" y="1820"/>
                  <a:pt x="2073" y="1830"/>
                  <a:pt x="2067" y="1840"/>
                </a:cubicBezTo>
                <a:cubicBezTo>
                  <a:pt x="2098" y="1846"/>
                  <a:pt x="2232" y="1818"/>
                  <a:pt x="2215" y="1866"/>
                </a:cubicBezTo>
                <a:cubicBezTo>
                  <a:pt x="2237" y="1865"/>
                  <a:pt x="2259" y="1862"/>
                  <a:pt x="2280" y="1857"/>
                </a:cubicBezTo>
                <a:cubicBezTo>
                  <a:pt x="2270" y="1866"/>
                  <a:pt x="2260" y="1875"/>
                  <a:pt x="2250" y="1884"/>
                </a:cubicBezTo>
                <a:cubicBezTo>
                  <a:pt x="2293" y="1897"/>
                  <a:pt x="2336" y="1875"/>
                  <a:pt x="2378" y="1887"/>
                </a:cubicBezTo>
                <a:cubicBezTo>
                  <a:pt x="2314" y="1889"/>
                  <a:pt x="2371" y="1926"/>
                  <a:pt x="2395" y="1927"/>
                </a:cubicBezTo>
                <a:cubicBezTo>
                  <a:pt x="2426" y="1929"/>
                  <a:pt x="2457" y="1919"/>
                  <a:pt x="2488" y="1920"/>
                </a:cubicBezTo>
                <a:cubicBezTo>
                  <a:pt x="2406" y="1943"/>
                  <a:pt x="2514" y="1924"/>
                  <a:pt x="2488" y="1974"/>
                </a:cubicBezTo>
                <a:cubicBezTo>
                  <a:pt x="2466" y="2018"/>
                  <a:pt x="2408" y="2008"/>
                  <a:pt x="2369" y="2021"/>
                </a:cubicBezTo>
                <a:cubicBezTo>
                  <a:pt x="2403" y="2035"/>
                  <a:pt x="2431" y="2007"/>
                  <a:pt x="2464" y="2009"/>
                </a:cubicBezTo>
                <a:cubicBezTo>
                  <a:pt x="2436" y="2022"/>
                  <a:pt x="2413" y="2072"/>
                  <a:pt x="2464" y="2068"/>
                </a:cubicBezTo>
                <a:cubicBezTo>
                  <a:pt x="2454" y="2076"/>
                  <a:pt x="2445" y="2084"/>
                  <a:pt x="2435" y="2092"/>
                </a:cubicBezTo>
                <a:cubicBezTo>
                  <a:pt x="2495" y="2128"/>
                  <a:pt x="2605" y="2108"/>
                  <a:pt x="2651" y="2166"/>
                </a:cubicBezTo>
                <a:cubicBezTo>
                  <a:pt x="2628" y="2182"/>
                  <a:pt x="2581" y="2173"/>
                  <a:pt x="2583" y="2214"/>
                </a:cubicBezTo>
                <a:cubicBezTo>
                  <a:pt x="2642" y="2175"/>
                  <a:pt x="2680" y="2260"/>
                  <a:pt x="2720" y="2246"/>
                </a:cubicBezTo>
                <a:cubicBezTo>
                  <a:pt x="2690" y="2277"/>
                  <a:pt x="2634" y="2280"/>
                  <a:pt x="2595" y="2273"/>
                </a:cubicBezTo>
                <a:cubicBezTo>
                  <a:pt x="2624" y="2292"/>
                  <a:pt x="2658" y="2289"/>
                  <a:pt x="2690" y="2285"/>
                </a:cubicBezTo>
                <a:cubicBezTo>
                  <a:pt x="2661" y="2304"/>
                  <a:pt x="2627" y="2298"/>
                  <a:pt x="2595" y="2303"/>
                </a:cubicBezTo>
                <a:cubicBezTo>
                  <a:pt x="2615" y="2316"/>
                  <a:pt x="2637" y="2320"/>
                  <a:pt x="2660" y="2315"/>
                </a:cubicBezTo>
                <a:cubicBezTo>
                  <a:pt x="2578" y="2342"/>
                  <a:pt x="2489" y="2338"/>
                  <a:pt x="2408" y="2368"/>
                </a:cubicBezTo>
                <a:cubicBezTo>
                  <a:pt x="2495" y="2382"/>
                  <a:pt x="2583" y="2352"/>
                  <a:pt x="2666" y="2329"/>
                </a:cubicBezTo>
                <a:cubicBezTo>
                  <a:pt x="2650" y="2350"/>
                  <a:pt x="2628" y="2367"/>
                  <a:pt x="2604" y="2377"/>
                </a:cubicBezTo>
                <a:cubicBezTo>
                  <a:pt x="2626" y="2386"/>
                  <a:pt x="2648" y="2391"/>
                  <a:pt x="2672" y="2392"/>
                </a:cubicBezTo>
                <a:cubicBezTo>
                  <a:pt x="2600" y="2399"/>
                  <a:pt x="2684" y="2430"/>
                  <a:pt x="2702" y="2433"/>
                </a:cubicBezTo>
                <a:cubicBezTo>
                  <a:pt x="2665" y="2436"/>
                  <a:pt x="2646" y="2473"/>
                  <a:pt x="2696" y="2478"/>
                </a:cubicBezTo>
                <a:cubicBezTo>
                  <a:pt x="2688" y="2481"/>
                  <a:pt x="2544" y="2481"/>
                  <a:pt x="2631" y="2490"/>
                </a:cubicBezTo>
                <a:cubicBezTo>
                  <a:pt x="2559" y="2503"/>
                  <a:pt x="2729" y="2554"/>
                  <a:pt x="2737" y="2585"/>
                </a:cubicBezTo>
                <a:cubicBezTo>
                  <a:pt x="2714" y="2572"/>
                  <a:pt x="2598" y="2602"/>
                  <a:pt x="2672" y="2617"/>
                </a:cubicBezTo>
                <a:cubicBezTo>
                  <a:pt x="2637" y="2626"/>
                  <a:pt x="2612" y="2667"/>
                  <a:pt x="2571" y="2650"/>
                </a:cubicBezTo>
                <a:cubicBezTo>
                  <a:pt x="2618" y="2674"/>
                  <a:pt x="2657" y="2653"/>
                  <a:pt x="2699" y="2668"/>
                </a:cubicBezTo>
                <a:cubicBezTo>
                  <a:pt x="2761" y="2691"/>
                  <a:pt x="2726" y="2744"/>
                  <a:pt x="2675" y="2748"/>
                </a:cubicBezTo>
                <a:cubicBezTo>
                  <a:pt x="2695" y="2757"/>
                  <a:pt x="2715" y="2756"/>
                  <a:pt x="2737" y="2745"/>
                </a:cubicBezTo>
                <a:cubicBezTo>
                  <a:pt x="2698" y="2769"/>
                  <a:pt x="2660" y="2798"/>
                  <a:pt x="2613" y="2810"/>
                </a:cubicBezTo>
                <a:cubicBezTo>
                  <a:pt x="2655" y="2822"/>
                  <a:pt x="2698" y="2824"/>
                  <a:pt x="2740" y="2831"/>
                </a:cubicBezTo>
                <a:cubicBezTo>
                  <a:pt x="2645" y="2854"/>
                  <a:pt x="2541" y="2799"/>
                  <a:pt x="2450" y="2843"/>
                </a:cubicBezTo>
                <a:cubicBezTo>
                  <a:pt x="2495" y="2887"/>
                  <a:pt x="2593" y="2832"/>
                  <a:pt x="2640" y="2867"/>
                </a:cubicBezTo>
                <a:cubicBezTo>
                  <a:pt x="2592" y="2870"/>
                  <a:pt x="2560" y="2908"/>
                  <a:pt x="2516" y="2922"/>
                </a:cubicBezTo>
                <a:cubicBezTo>
                  <a:pt x="2475" y="2935"/>
                  <a:pt x="2418" y="2946"/>
                  <a:pt x="2387" y="2980"/>
                </a:cubicBezTo>
                <a:cubicBezTo>
                  <a:pt x="2493" y="3030"/>
                  <a:pt x="2571" y="2949"/>
                  <a:pt x="2666" y="2917"/>
                </a:cubicBezTo>
                <a:cubicBezTo>
                  <a:pt x="2456" y="3058"/>
                  <a:pt x="2362" y="2979"/>
                  <a:pt x="2257" y="3069"/>
                </a:cubicBezTo>
                <a:cubicBezTo>
                  <a:pt x="2287" y="3075"/>
                  <a:pt x="2291" y="3105"/>
                  <a:pt x="2302" y="3129"/>
                </a:cubicBezTo>
                <a:cubicBezTo>
                  <a:pt x="2315" y="3156"/>
                  <a:pt x="2392" y="3176"/>
                  <a:pt x="2354" y="3122"/>
                </a:cubicBezTo>
                <a:cubicBezTo>
                  <a:pt x="2422" y="3176"/>
                  <a:pt x="2548" y="3175"/>
                  <a:pt x="2625" y="3142"/>
                </a:cubicBezTo>
                <a:cubicBezTo>
                  <a:pt x="2698" y="3112"/>
                  <a:pt x="2630" y="3110"/>
                  <a:pt x="2654" y="3057"/>
                </a:cubicBezTo>
                <a:cubicBezTo>
                  <a:pt x="2671" y="3077"/>
                  <a:pt x="2692" y="3083"/>
                  <a:pt x="2717" y="3077"/>
                </a:cubicBezTo>
                <a:cubicBezTo>
                  <a:pt x="2679" y="3024"/>
                  <a:pt x="2844" y="3072"/>
                  <a:pt x="2828" y="2980"/>
                </a:cubicBezTo>
                <a:cubicBezTo>
                  <a:pt x="2822" y="2947"/>
                  <a:pt x="2793" y="2938"/>
                  <a:pt x="2806" y="2902"/>
                </a:cubicBezTo>
                <a:cubicBezTo>
                  <a:pt x="2820" y="2863"/>
                  <a:pt x="2849" y="2873"/>
                  <a:pt x="2883" y="2873"/>
                </a:cubicBezTo>
                <a:cubicBezTo>
                  <a:pt x="2770" y="2877"/>
                  <a:pt x="2863" y="2964"/>
                  <a:pt x="2838" y="3039"/>
                </a:cubicBezTo>
                <a:cubicBezTo>
                  <a:pt x="2883" y="3017"/>
                  <a:pt x="2950" y="2986"/>
                  <a:pt x="2999" y="2979"/>
                </a:cubicBezTo>
                <a:cubicBezTo>
                  <a:pt x="2957" y="2998"/>
                  <a:pt x="2878" y="3032"/>
                  <a:pt x="2844" y="3063"/>
                </a:cubicBezTo>
                <a:cubicBezTo>
                  <a:pt x="2870" y="3066"/>
                  <a:pt x="2896" y="3069"/>
                  <a:pt x="2923" y="3073"/>
                </a:cubicBezTo>
                <a:cubicBezTo>
                  <a:pt x="2883" y="3075"/>
                  <a:pt x="2836" y="3060"/>
                  <a:pt x="2801" y="3073"/>
                </a:cubicBezTo>
                <a:cubicBezTo>
                  <a:pt x="2767" y="3085"/>
                  <a:pt x="2785" y="3115"/>
                  <a:pt x="2814" y="3113"/>
                </a:cubicBezTo>
                <a:cubicBezTo>
                  <a:pt x="2855" y="3107"/>
                  <a:pt x="2896" y="3094"/>
                  <a:pt x="2932" y="3074"/>
                </a:cubicBezTo>
                <a:cubicBezTo>
                  <a:pt x="2965" y="3079"/>
                  <a:pt x="2997" y="3083"/>
                  <a:pt x="3029" y="3086"/>
                </a:cubicBezTo>
                <a:cubicBezTo>
                  <a:pt x="3084" y="3091"/>
                  <a:pt x="3141" y="3043"/>
                  <a:pt x="3195" y="3060"/>
                </a:cubicBezTo>
                <a:cubicBezTo>
                  <a:pt x="3101" y="3141"/>
                  <a:pt x="2955" y="3087"/>
                  <a:pt x="2850" y="3146"/>
                </a:cubicBezTo>
                <a:cubicBezTo>
                  <a:pt x="2972" y="3154"/>
                  <a:pt x="3109" y="3095"/>
                  <a:pt x="3224" y="3125"/>
                </a:cubicBezTo>
                <a:cubicBezTo>
                  <a:pt x="3178" y="3152"/>
                  <a:pt x="3117" y="3133"/>
                  <a:pt x="3067" y="3143"/>
                </a:cubicBezTo>
                <a:cubicBezTo>
                  <a:pt x="3012" y="3153"/>
                  <a:pt x="2971" y="3195"/>
                  <a:pt x="2916" y="3205"/>
                </a:cubicBezTo>
                <a:cubicBezTo>
                  <a:pt x="2980" y="3247"/>
                  <a:pt x="3071" y="3170"/>
                  <a:pt x="3135" y="3161"/>
                </a:cubicBezTo>
                <a:cubicBezTo>
                  <a:pt x="3149" y="3194"/>
                  <a:pt x="3136" y="3204"/>
                  <a:pt x="3097" y="3192"/>
                </a:cubicBezTo>
                <a:cubicBezTo>
                  <a:pt x="3057" y="3196"/>
                  <a:pt x="3018" y="3208"/>
                  <a:pt x="2981" y="3223"/>
                </a:cubicBezTo>
                <a:cubicBezTo>
                  <a:pt x="3027" y="3261"/>
                  <a:pt x="3121" y="3229"/>
                  <a:pt x="3174" y="3226"/>
                </a:cubicBezTo>
                <a:cubicBezTo>
                  <a:pt x="3090" y="3248"/>
                  <a:pt x="3216" y="3261"/>
                  <a:pt x="3236" y="3259"/>
                </a:cubicBezTo>
                <a:cubicBezTo>
                  <a:pt x="3163" y="3308"/>
                  <a:pt x="3083" y="3215"/>
                  <a:pt x="3011" y="3259"/>
                </a:cubicBezTo>
                <a:cubicBezTo>
                  <a:pt x="3054" y="3272"/>
                  <a:pt x="3088" y="3297"/>
                  <a:pt x="3134" y="3300"/>
                </a:cubicBezTo>
                <a:cubicBezTo>
                  <a:pt x="3165" y="3301"/>
                  <a:pt x="3199" y="3302"/>
                  <a:pt x="3229" y="3309"/>
                </a:cubicBezTo>
                <a:cubicBezTo>
                  <a:pt x="3262" y="3317"/>
                  <a:pt x="3221" y="3351"/>
                  <a:pt x="3198" y="3341"/>
                </a:cubicBezTo>
                <a:cubicBezTo>
                  <a:pt x="3159" y="3323"/>
                  <a:pt x="3126" y="3338"/>
                  <a:pt x="3085" y="3339"/>
                </a:cubicBezTo>
                <a:cubicBezTo>
                  <a:pt x="3107" y="3363"/>
                  <a:pt x="3201" y="3360"/>
                  <a:pt x="3236" y="3371"/>
                </a:cubicBezTo>
                <a:cubicBezTo>
                  <a:pt x="3215" y="3368"/>
                  <a:pt x="3193" y="3368"/>
                  <a:pt x="3171" y="3371"/>
                </a:cubicBezTo>
                <a:cubicBezTo>
                  <a:pt x="3180" y="3382"/>
                  <a:pt x="3190" y="3392"/>
                  <a:pt x="3201" y="3401"/>
                </a:cubicBezTo>
                <a:cubicBezTo>
                  <a:pt x="3167" y="3384"/>
                  <a:pt x="3115" y="3385"/>
                  <a:pt x="3079" y="3389"/>
                </a:cubicBezTo>
                <a:cubicBezTo>
                  <a:pt x="3096" y="3402"/>
                  <a:pt x="3186" y="3429"/>
                  <a:pt x="3109" y="3422"/>
                </a:cubicBezTo>
                <a:cubicBezTo>
                  <a:pt x="3151" y="3450"/>
                  <a:pt x="3200" y="3432"/>
                  <a:pt x="3236" y="3404"/>
                </a:cubicBezTo>
                <a:cubicBezTo>
                  <a:pt x="3220" y="3420"/>
                  <a:pt x="3213" y="3439"/>
                  <a:pt x="3196" y="3454"/>
                </a:cubicBezTo>
                <a:cubicBezTo>
                  <a:pt x="3173" y="3478"/>
                  <a:pt x="3114" y="3451"/>
                  <a:pt x="3088" y="3445"/>
                </a:cubicBezTo>
                <a:cubicBezTo>
                  <a:pt x="2996" y="3425"/>
                  <a:pt x="2940" y="3405"/>
                  <a:pt x="2856" y="3362"/>
                </a:cubicBezTo>
                <a:cubicBezTo>
                  <a:pt x="2773" y="3320"/>
                  <a:pt x="2684" y="3355"/>
                  <a:pt x="2598" y="3334"/>
                </a:cubicBezTo>
                <a:cubicBezTo>
                  <a:pt x="2518" y="3313"/>
                  <a:pt x="2423" y="3310"/>
                  <a:pt x="2354" y="3363"/>
                </a:cubicBezTo>
                <a:cubicBezTo>
                  <a:pt x="2399" y="3394"/>
                  <a:pt x="2436" y="3435"/>
                  <a:pt x="2491" y="3448"/>
                </a:cubicBezTo>
                <a:cubicBezTo>
                  <a:pt x="2567" y="3465"/>
                  <a:pt x="2659" y="3449"/>
                  <a:pt x="2721" y="3507"/>
                </a:cubicBezTo>
                <a:cubicBezTo>
                  <a:pt x="2777" y="3560"/>
                  <a:pt x="2820" y="3547"/>
                  <a:pt x="2892" y="3561"/>
                </a:cubicBezTo>
                <a:cubicBezTo>
                  <a:pt x="2904" y="3563"/>
                  <a:pt x="2933" y="3575"/>
                  <a:pt x="2945" y="3570"/>
                </a:cubicBezTo>
                <a:cubicBezTo>
                  <a:pt x="2977" y="3559"/>
                  <a:pt x="3016" y="3525"/>
                  <a:pt x="3049" y="3556"/>
                </a:cubicBezTo>
                <a:cubicBezTo>
                  <a:pt x="3028" y="3559"/>
                  <a:pt x="3007" y="3564"/>
                  <a:pt x="2987" y="3570"/>
                </a:cubicBezTo>
                <a:cubicBezTo>
                  <a:pt x="3067" y="3581"/>
                  <a:pt x="3144" y="3547"/>
                  <a:pt x="3224" y="3550"/>
                </a:cubicBezTo>
                <a:cubicBezTo>
                  <a:pt x="3211" y="3573"/>
                  <a:pt x="3176" y="3575"/>
                  <a:pt x="3156" y="3591"/>
                </a:cubicBezTo>
                <a:cubicBezTo>
                  <a:pt x="3181" y="3594"/>
                  <a:pt x="3193" y="3612"/>
                  <a:pt x="3186" y="3636"/>
                </a:cubicBezTo>
                <a:cubicBezTo>
                  <a:pt x="3138" y="3633"/>
                  <a:pt x="3097" y="3627"/>
                  <a:pt x="3058" y="3662"/>
                </a:cubicBezTo>
                <a:cubicBezTo>
                  <a:pt x="3083" y="3656"/>
                  <a:pt x="3103" y="3661"/>
                  <a:pt x="3120" y="3680"/>
                </a:cubicBezTo>
                <a:cubicBezTo>
                  <a:pt x="3086" y="3673"/>
                  <a:pt x="3018" y="3653"/>
                  <a:pt x="3017" y="3710"/>
                </a:cubicBezTo>
                <a:cubicBezTo>
                  <a:pt x="3053" y="3710"/>
                  <a:pt x="3105" y="3686"/>
                  <a:pt x="3138" y="3710"/>
                </a:cubicBezTo>
                <a:cubicBezTo>
                  <a:pt x="3054" y="3696"/>
                  <a:pt x="2962" y="3748"/>
                  <a:pt x="2904" y="3802"/>
                </a:cubicBezTo>
                <a:cubicBezTo>
                  <a:pt x="2960" y="3819"/>
                  <a:pt x="2991" y="3775"/>
                  <a:pt x="3042" y="3775"/>
                </a:cubicBezTo>
                <a:cubicBezTo>
                  <a:pt x="3065" y="3775"/>
                  <a:pt x="3071" y="3811"/>
                  <a:pt x="3097" y="3817"/>
                </a:cubicBezTo>
                <a:cubicBezTo>
                  <a:pt x="3067" y="3830"/>
                  <a:pt x="3034" y="3817"/>
                  <a:pt x="3007" y="3841"/>
                </a:cubicBezTo>
                <a:cubicBezTo>
                  <a:pt x="3029" y="3843"/>
                  <a:pt x="3049" y="3850"/>
                  <a:pt x="3067" y="3861"/>
                </a:cubicBezTo>
                <a:cubicBezTo>
                  <a:pt x="3044" y="3861"/>
                  <a:pt x="3025" y="3868"/>
                  <a:pt x="3007" y="3882"/>
                </a:cubicBezTo>
                <a:cubicBezTo>
                  <a:pt x="3004" y="3827"/>
                  <a:pt x="2945" y="3847"/>
                  <a:pt x="2910" y="3849"/>
                </a:cubicBezTo>
                <a:cubicBezTo>
                  <a:pt x="2920" y="3842"/>
                  <a:pt x="2930" y="3834"/>
                  <a:pt x="2939" y="3826"/>
                </a:cubicBezTo>
                <a:cubicBezTo>
                  <a:pt x="2901" y="3815"/>
                  <a:pt x="2872" y="3844"/>
                  <a:pt x="2859" y="3879"/>
                </a:cubicBezTo>
                <a:cubicBezTo>
                  <a:pt x="2847" y="3911"/>
                  <a:pt x="2806" y="3907"/>
                  <a:pt x="2788" y="3939"/>
                </a:cubicBezTo>
                <a:cubicBezTo>
                  <a:pt x="2831" y="3949"/>
                  <a:pt x="2871" y="3923"/>
                  <a:pt x="2913" y="3921"/>
                </a:cubicBezTo>
                <a:cubicBezTo>
                  <a:pt x="2886" y="3930"/>
                  <a:pt x="2831" y="3939"/>
                  <a:pt x="2856" y="3980"/>
                </a:cubicBezTo>
                <a:cubicBezTo>
                  <a:pt x="2811" y="3961"/>
                  <a:pt x="2766" y="4004"/>
                  <a:pt x="2720" y="4000"/>
                </a:cubicBezTo>
                <a:cubicBezTo>
                  <a:pt x="2674" y="3996"/>
                  <a:pt x="2626" y="3981"/>
                  <a:pt x="2580" y="3991"/>
                </a:cubicBezTo>
                <a:cubicBezTo>
                  <a:pt x="2600" y="3986"/>
                  <a:pt x="2618" y="3981"/>
                  <a:pt x="2634" y="3971"/>
                </a:cubicBezTo>
                <a:cubicBezTo>
                  <a:pt x="2594" y="3985"/>
                  <a:pt x="2549" y="3964"/>
                  <a:pt x="2509" y="3989"/>
                </a:cubicBezTo>
                <a:cubicBezTo>
                  <a:pt x="2531" y="3988"/>
                  <a:pt x="2552" y="3989"/>
                  <a:pt x="2574" y="3992"/>
                </a:cubicBezTo>
                <a:cubicBezTo>
                  <a:pt x="2532" y="3990"/>
                  <a:pt x="2485" y="3994"/>
                  <a:pt x="2446" y="4013"/>
                </a:cubicBezTo>
                <a:cubicBezTo>
                  <a:pt x="2525" y="4013"/>
                  <a:pt x="2400" y="4043"/>
                  <a:pt x="2384" y="4046"/>
                </a:cubicBezTo>
                <a:cubicBezTo>
                  <a:pt x="2340" y="4055"/>
                  <a:pt x="2295" y="4060"/>
                  <a:pt x="2254" y="4078"/>
                </a:cubicBezTo>
                <a:cubicBezTo>
                  <a:pt x="2306" y="4080"/>
                  <a:pt x="2358" y="4054"/>
                  <a:pt x="2411" y="4066"/>
                </a:cubicBezTo>
                <a:cubicBezTo>
                  <a:pt x="2385" y="4066"/>
                  <a:pt x="2361" y="4078"/>
                  <a:pt x="2346" y="4099"/>
                </a:cubicBezTo>
                <a:cubicBezTo>
                  <a:pt x="2382" y="4063"/>
                  <a:pt x="2482" y="4102"/>
                  <a:pt x="2531" y="4095"/>
                </a:cubicBezTo>
                <a:cubicBezTo>
                  <a:pt x="2554" y="4092"/>
                  <a:pt x="2585" y="4094"/>
                  <a:pt x="2616" y="4093"/>
                </a:cubicBezTo>
                <a:cubicBezTo>
                  <a:pt x="2564" y="4102"/>
                  <a:pt x="2511" y="4106"/>
                  <a:pt x="2458" y="4111"/>
                </a:cubicBezTo>
                <a:cubicBezTo>
                  <a:pt x="2482" y="4124"/>
                  <a:pt x="2571" y="4097"/>
                  <a:pt x="2491" y="4132"/>
                </a:cubicBezTo>
                <a:cubicBezTo>
                  <a:pt x="2539" y="4128"/>
                  <a:pt x="2601" y="4123"/>
                  <a:pt x="2641" y="4091"/>
                </a:cubicBezTo>
                <a:cubicBezTo>
                  <a:pt x="2671" y="4088"/>
                  <a:pt x="2700" y="4079"/>
                  <a:pt x="2717" y="4057"/>
                </a:cubicBezTo>
                <a:cubicBezTo>
                  <a:pt x="2692" y="4061"/>
                  <a:pt x="2671" y="4055"/>
                  <a:pt x="2654" y="4036"/>
                </a:cubicBezTo>
                <a:cubicBezTo>
                  <a:pt x="2718" y="4054"/>
                  <a:pt x="2780" y="4020"/>
                  <a:pt x="2844" y="4019"/>
                </a:cubicBezTo>
                <a:cubicBezTo>
                  <a:pt x="2817" y="4032"/>
                  <a:pt x="2785" y="4032"/>
                  <a:pt x="2758" y="4044"/>
                </a:cubicBezTo>
                <a:cubicBezTo>
                  <a:pt x="2732" y="4056"/>
                  <a:pt x="2730" y="4086"/>
                  <a:pt x="2699" y="4090"/>
                </a:cubicBezTo>
                <a:cubicBezTo>
                  <a:pt x="2719" y="4095"/>
                  <a:pt x="2739" y="4102"/>
                  <a:pt x="2758" y="4111"/>
                </a:cubicBezTo>
                <a:cubicBezTo>
                  <a:pt x="2728" y="4108"/>
                  <a:pt x="2696" y="4096"/>
                  <a:pt x="2666" y="4111"/>
                </a:cubicBezTo>
                <a:cubicBezTo>
                  <a:pt x="2750" y="4132"/>
                  <a:pt x="2825" y="4180"/>
                  <a:pt x="2913" y="4188"/>
                </a:cubicBezTo>
                <a:cubicBezTo>
                  <a:pt x="2819" y="4206"/>
                  <a:pt x="2738" y="4139"/>
                  <a:pt x="2645" y="4148"/>
                </a:cubicBezTo>
                <a:cubicBezTo>
                  <a:pt x="2428" y="4169"/>
                  <a:pt x="2433" y="4087"/>
                  <a:pt x="2351" y="4114"/>
                </a:cubicBezTo>
                <a:cubicBezTo>
                  <a:pt x="2374" y="4121"/>
                  <a:pt x="2395" y="4132"/>
                  <a:pt x="2414" y="4146"/>
                </a:cubicBezTo>
                <a:cubicBezTo>
                  <a:pt x="2346" y="4126"/>
                  <a:pt x="2272" y="4097"/>
                  <a:pt x="2200" y="4114"/>
                </a:cubicBezTo>
                <a:cubicBezTo>
                  <a:pt x="2242" y="4114"/>
                  <a:pt x="2252" y="4125"/>
                  <a:pt x="2282" y="4150"/>
                </a:cubicBezTo>
                <a:cubicBezTo>
                  <a:pt x="2348" y="4181"/>
                  <a:pt x="2406" y="4177"/>
                  <a:pt x="2458" y="4179"/>
                </a:cubicBezTo>
                <a:cubicBezTo>
                  <a:pt x="2373" y="4203"/>
                  <a:pt x="2294" y="4140"/>
                  <a:pt x="2209" y="4158"/>
                </a:cubicBezTo>
                <a:cubicBezTo>
                  <a:pt x="2229" y="4166"/>
                  <a:pt x="2250" y="4169"/>
                  <a:pt x="2271" y="4167"/>
                </a:cubicBezTo>
                <a:cubicBezTo>
                  <a:pt x="2240" y="4173"/>
                  <a:pt x="2208" y="4177"/>
                  <a:pt x="2179" y="4191"/>
                </a:cubicBezTo>
                <a:cubicBezTo>
                  <a:pt x="2254" y="4189"/>
                  <a:pt x="2174" y="4213"/>
                  <a:pt x="2150" y="4197"/>
                </a:cubicBezTo>
                <a:cubicBezTo>
                  <a:pt x="2213" y="4276"/>
                  <a:pt x="2043" y="4176"/>
                  <a:pt x="2079" y="4233"/>
                </a:cubicBezTo>
                <a:cubicBezTo>
                  <a:pt x="2045" y="4220"/>
                  <a:pt x="2039" y="4234"/>
                  <a:pt x="2055" y="4265"/>
                </a:cubicBezTo>
                <a:cubicBezTo>
                  <a:pt x="2063" y="4256"/>
                  <a:pt x="2072" y="4247"/>
                  <a:pt x="2081" y="4238"/>
                </a:cubicBezTo>
                <a:cubicBezTo>
                  <a:pt x="2103" y="4280"/>
                  <a:pt x="2014" y="4260"/>
                  <a:pt x="2025" y="4316"/>
                </a:cubicBezTo>
                <a:cubicBezTo>
                  <a:pt x="2118" y="4299"/>
                  <a:pt x="2178" y="4248"/>
                  <a:pt x="2261" y="4232"/>
                </a:cubicBezTo>
                <a:cubicBezTo>
                  <a:pt x="2369" y="4212"/>
                  <a:pt x="2480" y="4192"/>
                  <a:pt x="2589" y="4173"/>
                </a:cubicBezTo>
                <a:cubicBezTo>
                  <a:pt x="2532" y="4208"/>
                  <a:pt x="2462" y="4188"/>
                  <a:pt x="2402" y="4212"/>
                </a:cubicBezTo>
                <a:cubicBezTo>
                  <a:pt x="2436" y="4246"/>
                  <a:pt x="2484" y="4244"/>
                  <a:pt x="2527" y="4229"/>
                </a:cubicBezTo>
                <a:cubicBezTo>
                  <a:pt x="2457" y="4253"/>
                  <a:pt x="2584" y="4256"/>
                  <a:pt x="2619" y="4226"/>
                </a:cubicBezTo>
                <a:cubicBezTo>
                  <a:pt x="2611" y="4215"/>
                  <a:pt x="2603" y="4205"/>
                  <a:pt x="2595" y="4194"/>
                </a:cubicBezTo>
                <a:cubicBezTo>
                  <a:pt x="2637" y="4193"/>
                  <a:pt x="2679" y="4159"/>
                  <a:pt x="2720" y="4188"/>
                </a:cubicBezTo>
                <a:cubicBezTo>
                  <a:pt x="2689" y="4194"/>
                  <a:pt x="2658" y="4196"/>
                  <a:pt x="2628" y="4203"/>
                </a:cubicBezTo>
                <a:cubicBezTo>
                  <a:pt x="2635" y="4259"/>
                  <a:pt x="2732" y="4233"/>
                  <a:pt x="2764" y="4221"/>
                </a:cubicBezTo>
                <a:cubicBezTo>
                  <a:pt x="2682" y="4212"/>
                  <a:pt x="2775" y="4175"/>
                  <a:pt x="2859" y="4215"/>
                </a:cubicBezTo>
                <a:cubicBezTo>
                  <a:pt x="2779" y="4236"/>
                  <a:pt x="2696" y="4250"/>
                  <a:pt x="2613" y="4250"/>
                </a:cubicBezTo>
                <a:cubicBezTo>
                  <a:pt x="2691" y="4299"/>
                  <a:pt x="2769" y="4255"/>
                  <a:pt x="2850" y="4247"/>
                </a:cubicBezTo>
                <a:cubicBezTo>
                  <a:pt x="2800" y="4269"/>
                  <a:pt x="2745" y="4273"/>
                  <a:pt x="2693" y="4289"/>
                </a:cubicBezTo>
                <a:cubicBezTo>
                  <a:pt x="2736" y="4321"/>
                  <a:pt x="2793" y="4320"/>
                  <a:pt x="2844" y="4319"/>
                </a:cubicBezTo>
                <a:cubicBezTo>
                  <a:pt x="2755" y="4344"/>
                  <a:pt x="2680" y="4286"/>
                  <a:pt x="2595" y="4273"/>
                </a:cubicBezTo>
                <a:cubicBezTo>
                  <a:pt x="2494" y="4258"/>
                  <a:pt x="2385" y="4241"/>
                  <a:pt x="2283" y="4241"/>
                </a:cubicBezTo>
                <a:cubicBezTo>
                  <a:pt x="2368" y="4248"/>
                  <a:pt x="2209" y="4257"/>
                  <a:pt x="2191" y="4265"/>
                </a:cubicBezTo>
                <a:cubicBezTo>
                  <a:pt x="2298" y="4249"/>
                  <a:pt x="2110" y="4294"/>
                  <a:pt x="2068" y="4308"/>
                </a:cubicBezTo>
                <a:cubicBezTo>
                  <a:pt x="2029" y="4321"/>
                  <a:pt x="1937" y="4350"/>
                  <a:pt x="1948" y="4408"/>
                </a:cubicBezTo>
                <a:cubicBezTo>
                  <a:pt x="1991" y="4400"/>
                  <a:pt x="2032" y="4382"/>
                  <a:pt x="2075" y="4373"/>
                </a:cubicBezTo>
                <a:cubicBezTo>
                  <a:pt x="2126" y="4363"/>
                  <a:pt x="2174" y="4381"/>
                  <a:pt x="2226" y="4370"/>
                </a:cubicBezTo>
                <a:cubicBezTo>
                  <a:pt x="2351" y="4341"/>
                  <a:pt x="2478" y="4371"/>
                  <a:pt x="2601" y="4342"/>
                </a:cubicBezTo>
                <a:cubicBezTo>
                  <a:pt x="2571" y="4352"/>
                  <a:pt x="2540" y="4358"/>
                  <a:pt x="2509" y="4360"/>
                </a:cubicBezTo>
                <a:cubicBezTo>
                  <a:pt x="2544" y="4472"/>
                  <a:pt x="2651" y="4388"/>
                  <a:pt x="2729" y="4411"/>
                </a:cubicBezTo>
                <a:cubicBezTo>
                  <a:pt x="2689" y="4416"/>
                  <a:pt x="2560" y="4456"/>
                  <a:pt x="2529" y="4423"/>
                </a:cubicBezTo>
                <a:cubicBezTo>
                  <a:pt x="2484" y="4375"/>
                  <a:pt x="2494" y="4361"/>
                  <a:pt x="2417" y="4368"/>
                </a:cubicBezTo>
                <a:lnTo>
                  <a:pt x="2078" y="4392"/>
                </a:lnTo>
                <a:cubicBezTo>
                  <a:pt x="2069" y="4393"/>
                  <a:pt x="1939" y="4405"/>
                  <a:pt x="2031" y="4408"/>
                </a:cubicBezTo>
                <a:cubicBezTo>
                  <a:pt x="1990" y="4418"/>
                  <a:pt x="1946" y="4407"/>
                  <a:pt x="1909" y="4431"/>
                </a:cubicBezTo>
                <a:cubicBezTo>
                  <a:pt x="1948" y="4451"/>
                  <a:pt x="1990" y="4446"/>
                  <a:pt x="2031" y="4437"/>
                </a:cubicBezTo>
                <a:cubicBezTo>
                  <a:pt x="2001" y="4447"/>
                  <a:pt x="1970" y="4450"/>
                  <a:pt x="1939" y="4449"/>
                </a:cubicBezTo>
                <a:cubicBezTo>
                  <a:pt x="1965" y="4472"/>
                  <a:pt x="1999" y="4466"/>
                  <a:pt x="2031" y="4470"/>
                </a:cubicBezTo>
                <a:cubicBezTo>
                  <a:pt x="1989" y="4474"/>
                  <a:pt x="1948" y="4476"/>
                  <a:pt x="1906" y="4476"/>
                </a:cubicBezTo>
                <a:cubicBezTo>
                  <a:pt x="1957" y="4497"/>
                  <a:pt x="2009" y="4487"/>
                  <a:pt x="2068" y="4492"/>
                </a:cubicBezTo>
                <a:close/>
                <a:moveTo>
                  <a:pt x="2114" y="4503"/>
                </a:moveTo>
                <a:lnTo>
                  <a:pt x="2114" y="4503"/>
                </a:lnTo>
                <a:cubicBezTo>
                  <a:pt x="2074" y="4501"/>
                  <a:pt x="2002" y="4523"/>
                  <a:pt x="1960" y="4532"/>
                </a:cubicBezTo>
                <a:lnTo>
                  <a:pt x="1960" y="4532"/>
                </a:lnTo>
                <a:lnTo>
                  <a:pt x="1960" y="4532"/>
                </a:lnTo>
                <a:cubicBezTo>
                  <a:pt x="1992" y="4504"/>
                  <a:pt x="2071" y="4495"/>
                  <a:pt x="2114" y="4503"/>
                </a:cubicBezTo>
                <a:close/>
                <a:moveTo>
                  <a:pt x="2693" y="3179"/>
                </a:moveTo>
                <a:cubicBezTo>
                  <a:pt x="2650" y="3180"/>
                  <a:pt x="2600" y="3202"/>
                  <a:pt x="2574" y="3238"/>
                </a:cubicBezTo>
                <a:cubicBezTo>
                  <a:pt x="2620" y="3258"/>
                  <a:pt x="2745" y="3259"/>
                  <a:pt x="2693" y="3179"/>
                </a:cubicBezTo>
                <a:close/>
                <a:moveTo>
                  <a:pt x="2310" y="3006"/>
                </a:moveTo>
                <a:cubicBezTo>
                  <a:pt x="2327" y="3038"/>
                  <a:pt x="2368" y="3019"/>
                  <a:pt x="2378" y="2994"/>
                </a:cubicBezTo>
                <a:cubicBezTo>
                  <a:pt x="2355" y="2997"/>
                  <a:pt x="2332" y="3001"/>
                  <a:pt x="2310" y="3006"/>
                </a:cubicBezTo>
                <a:close/>
                <a:moveTo>
                  <a:pt x="2236" y="3419"/>
                </a:moveTo>
                <a:cubicBezTo>
                  <a:pt x="2224" y="3429"/>
                  <a:pt x="2225" y="3440"/>
                  <a:pt x="2239" y="3452"/>
                </a:cubicBezTo>
                <a:cubicBezTo>
                  <a:pt x="2250" y="3446"/>
                  <a:pt x="2260" y="3438"/>
                  <a:pt x="2269" y="3428"/>
                </a:cubicBezTo>
                <a:cubicBezTo>
                  <a:pt x="2258" y="3425"/>
                  <a:pt x="2247" y="3422"/>
                  <a:pt x="2236" y="3419"/>
                </a:cubicBezTo>
                <a:close/>
                <a:moveTo>
                  <a:pt x="2224" y="3562"/>
                </a:moveTo>
                <a:cubicBezTo>
                  <a:pt x="2249" y="3567"/>
                  <a:pt x="2272" y="3576"/>
                  <a:pt x="2295" y="3588"/>
                </a:cubicBezTo>
                <a:cubicBezTo>
                  <a:pt x="2245" y="3579"/>
                  <a:pt x="2168" y="3552"/>
                  <a:pt x="2158" y="3627"/>
                </a:cubicBezTo>
                <a:cubicBezTo>
                  <a:pt x="2183" y="3627"/>
                  <a:pt x="2206" y="3640"/>
                  <a:pt x="2221" y="3659"/>
                </a:cubicBezTo>
                <a:cubicBezTo>
                  <a:pt x="2183" y="3645"/>
                  <a:pt x="2131" y="3619"/>
                  <a:pt x="2099" y="3659"/>
                </a:cubicBezTo>
                <a:cubicBezTo>
                  <a:pt x="2157" y="3709"/>
                  <a:pt x="2245" y="3701"/>
                  <a:pt x="2316" y="3698"/>
                </a:cubicBezTo>
                <a:cubicBezTo>
                  <a:pt x="2237" y="3728"/>
                  <a:pt x="2335" y="3710"/>
                  <a:pt x="2349" y="3707"/>
                </a:cubicBezTo>
                <a:cubicBezTo>
                  <a:pt x="2269" y="3745"/>
                  <a:pt x="2420" y="3686"/>
                  <a:pt x="2440" y="3689"/>
                </a:cubicBezTo>
                <a:cubicBezTo>
                  <a:pt x="2414" y="3695"/>
                  <a:pt x="2349" y="3720"/>
                  <a:pt x="2411" y="3731"/>
                </a:cubicBezTo>
                <a:cubicBezTo>
                  <a:pt x="2347" y="3731"/>
                  <a:pt x="2284" y="3727"/>
                  <a:pt x="2221" y="3734"/>
                </a:cubicBezTo>
                <a:cubicBezTo>
                  <a:pt x="2217" y="3839"/>
                  <a:pt x="2504" y="3761"/>
                  <a:pt x="2550" y="3754"/>
                </a:cubicBezTo>
                <a:cubicBezTo>
                  <a:pt x="2601" y="3747"/>
                  <a:pt x="2797" y="3721"/>
                  <a:pt x="2795" y="3645"/>
                </a:cubicBezTo>
                <a:cubicBezTo>
                  <a:pt x="2794" y="3596"/>
                  <a:pt x="2706" y="3592"/>
                  <a:pt x="2673" y="3582"/>
                </a:cubicBezTo>
                <a:cubicBezTo>
                  <a:pt x="2603" y="3560"/>
                  <a:pt x="2569" y="3495"/>
                  <a:pt x="2490" y="3488"/>
                </a:cubicBezTo>
                <a:cubicBezTo>
                  <a:pt x="2417" y="3481"/>
                  <a:pt x="2350" y="3458"/>
                  <a:pt x="2277" y="3484"/>
                </a:cubicBezTo>
                <a:cubicBezTo>
                  <a:pt x="2250" y="3494"/>
                  <a:pt x="2157" y="3534"/>
                  <a:pt x="2224" y="3562"/>
                </a:cubicBezTo>
                <a:close/>
                <a:moveTo>
                  <a:pt x="3380" y="6645"/>
                </a:moveTo>
                <a:cubicBezTo>
                  <a:pt x="3364" y="6642"/>
                  <a:pt x="3348" y="6640"/>
                  <a:pt x="3331" y="6643"/>
                </a:cubicBezTo>
                <a:cubicBezTo>
                  <a:pt x="3343" y="6645"/>
                  <a:pt x="3366" y="6644"/>
                  <a:pt x="3380" y="6645"/>
                </a:cubicBezTo>
                <a:close/>
                <a:moveTo>
                  <a:pt x="4362" y="5687"/>
                </a:moveTo>
                <a:cubicBezTo>
                  <a:pt x="4367" y="5662"/>
                  <a:pt x="4357" y="5661"/>
                  <a:pt x="4332" y="5684"/>
                </a:cubicBezTo>
                <a:cubicBezTo>
                  <a:pt x="4342" y="5685"/>
                  <a:pt x="4352" y="5686"/>
                  <a:pt x="4362" y="5687"/>
                </a:cubicBezTo>
                <a:close/>
                <a:moveTo>
                  <a:pt x="4243" y="5767"/>
                </a:moveTo>
                <a:cubicBezTo>
                  <a:pt x="4261" y="5756"/>
                  <a:pt x="4275" y="5740"/>
                  <a:pt x="4284" y="5720"/>
                </a:cubicBezTo>
                <a:cubicBezTo>
                  <a:pt x="4261" y="5726"/>
                  <a:pt x="4244" y="5743"/>
                  <a:pt x="4243" y="5767"/>
                </a:cubicBezTo>
                <a:close/>
                <a:moveTo>
                  <a:pt x="4044" y="5892"/>
                </a:moveTo>
                <a:cubicBezTo>
                  <a:pt x="4069" y="5863"/>
                  <a:pt x="4064" y="5854"/>
                  <a:pt x="4029" y="5862"/>
                </a:cubicBezTo>
                <a:cubicBezTo>
                  <a:pt x="4034" y="5872"/>
                  <a:pt x="4039" y="5882"/>
                  <a:pt x="4044" y="5892"/>
                </a:cubicBezTo>
                <a:close/>
                <a:moveTo>
                  <a:pt x="3444" y="6694"/>
                </a:moveTo>
                <a:cubicBezTo>
                  <a:pt x="3438" y="6704"/>
                  <a:pt x="3432" y="6713"/>
                  <a:pt x="3426" y="6723"/>
                </a:cubicBezTo>
                <a:cubicBezTo>
                  <a:pt x="3437" y="6716"/>
                  <a:pt x="3443" y="6706"/>
                  <a:pt x="3444" y="6694"/>
                </a:cubicBezTo>
                <a:close/>
                <a:moveTo>
                  <a:pt x="3272" y="6765"/>
                </a:moveTo>
                <a:cubicBezTo>
                  <a:pt x="3298" y="6762"/>
                  <a:pt x="3319" y="6751"/>
                  <a:pt x="3337" y="6732"/>
                </a:cubicBezTo>
                <a:cubicBezTo>
                  <a:pt x="3288" y="6698"/>
                  <a:pt x="3257" y="6712"/>
                  <a:pt x="3221" y="6756"/>
                </a:cubicBezTo>
                <a:cubicBezTo>
                  <a:pt x="3246" y="6757"/>
                  <a:pt x="3267" y="6750"/>
                  <a:pt x="3284" y="6732"/>
                </a:cubicBezTo>
                <a:cubicBezTo>
                  <a:pt x="3280" y="6743"/>
                  <a:pt x="3276" y="6754"/>
                  <a:pt x="3272" y="6765"/>
                </a:cubicBezTo>
                <a:close/>
                <a:moveTo>
                  <a:pt x="3207" y="6694"/>
                </a:moveTo>
                <a:cubicBezTo>
                  <a:pt x="3197" y="6702"/>
                  <a:pt x="3187" y="6709"/>
                  <a:pt x="3177" y="6717"/>
                </a:cubicBezTo>
                <a:cubicBezTo>
                  <a:pt x="3202" y="6739"/>
                  <a:pt x="3243" y="6703"/>
                  <a:pt x="3275" y="6694"/>
                </a:cubicBezTo>
                <a:cubicBezTo>
                  <a:pt x="3252" y="6687"/>
                  <a:pt x="3229" y="6687"/>
                  <a:pt x="3207" y="6694"/>
                </a:cubicBezTo>
                <a:close/>
                <a:moveTo>
                  <a:pt x="3150" y="6694"/>
                </a:moveTo>
                <a:cubicBezTo>
                  <a:pt x="3177" y="6697"/>
                  <a:pt x="3207" y="6695"/>
                  <a:pt x="3230" y="6679"/>
                </a:cubicBezTo>
                <a:cubicBezTo>
                  <a:pt x="3207" y="6636"/>
                  <a:pt x="3163" y="6656"/>
                  <a:pt x="3150" y="6694"/>
                </a:cubicBezTo>
                <a:close/>
                <a:moveTo>
                  <a:pt x="3076" y="6554"/>
                </a:moveTo>
                <a:cubicBezTo>
                  <a:pt x="3066" y="6559"/>
                  <a:pt x="3054" y="6563"/>
                  <a:pt x="3046" y="6572"/>
                </a:cubicBezTo>
                <a:cubicBezTo>
                  <a:pt x="3056" y="6566"/>
                  <a:pt x="3066" y="6560"/>
                  <a:pt x="3076" y="6554"/>
                </a:cubicBezTo>
                <a:close/>
                <a:moveTo>
                  <a:pt x="3034" y="6572"/>
                </a:moveTo>
                <a:cubicBezTo>
                  <a:pt x="2981" y="6560"/>
                  <a:pt x="2972" y="6595"/>
                  <a:pt x="2951" y="6634"/>
                </a:cubicBezTo>
                <a:cubicBezTo>
                  <a:pt x="2984" y="6621"/>
                  <a:pt x="3018" y="6605"/>
                  <a:pt x="3034" y="6572"/>
                </a:cubicBezTo>
                <a:close/>
                <a:moveTo>
                  <a:pt x="2883" y="6465"/>
                </a:moveTo>
                <a:cubicBezTo>
                  <a:pt x="2859" y="6464"/>
                  <a:pt x="2837" y="6471"/>
                  <a:pt x="2817" y="6486"/>
                </a:cubicBezTo>
                <a:cubicBezTo>
                  <a:pt x="2841" y="6484"/>
                  <a:pt x="2863" y="6477"/>
                  <a:pt x="2883" y="6465"/>
                </a:cubicBezTo>
                <a:close/>
                <a:moveTo>
                  <a:pt x="2806" y="6444"/>
                </a:moveTo>
                <a:cubicBezTo>
                  <a:pt x="2783" y="6447"/>
                  <a:pt x="2762" y="6455"/>
                  <a:pt x="2744" y="6468"/>
                </a:cubicBezTo>
                <a:cubicBezTo>
                  <a:pt x="2766" y="6465"/>
                  <a:pt x="2787" y="6457"/>
                  <a:pt x="2806" y="6444"/>
                </a:cubicBezTo>
                <a:close/>
                <a:moveTo>
                  <a:pt x="2838" y="6406"/>
                </a:moveTo>
                <a:cubicBezTo>
                  <a:pt x="2839" y="6400"/>
                  <a:pt x="2840" y="6394"/>
                  <a:pt x="2841" y="6388"/>
                </a:cubicBezTo>
                <a:cubicBezTo>
                  <a:pt x="2790" y="6393"/>
                  <a:pt x="2719" y="6410"/>
                  <a:pt x="2684" y="6450"/>
                </a:cubicBezTo>
                <a:cubicBezTo>
                  <a:pt x="2730" y="6420"/>
                  <a:pt x="2789" y="6428"/>
                  <a:pt x="2838" y="6406"/>
                </a:cubicBezTo>
                <a:close/>
                <a:moveTo>
                  <a:pt x="2369" y="6340"/>
                </a:moveTo>
                <a:cubicBezTo>
                  <a:pt x="2358" y="6344"/>
                  <a:pt x="2347" y="6348"/>
                  <a:pt x="2337" y="6352"/>
                </a:cubicBezTo>
                <a:cubicBezTo>
                  <a:pt x="2357" y="6350"/>
                  <a:pt x="2378" y="6348"/>
                  <a:pt x="2399" y="6346"/>
                </a:cubicBezTo>
                <a:cubicBezTo>
                  <a:pt x="2389" y="6344"/>
                  <a:pt x="2379" y="6342"/>
                  <a:pt x="2369" y="6340"/>
                </a:cubicBezTo>
                <a:close/>
                <a:moveTo>
                  <a:pt x="2325" y="6254"/>
                </a:moveTo>
                <a:cubicBezTo>
                  <a:pt x="2304" y="6249"/>
                  <a:pt x="2284" y="6252"/>
                  <a:pt x="2265" y="6263"/>
                </a:cubicBezTo>
                <a:cubicBezTo>
                  <a:pt x="2286" y="6268"/>
                  <a:pt x="2306" y="6265"/>
                  <a:pt x="2325" y="6254"/>
                </a:cubicBezTo>
                <a:close/>
                <a:moveTo>
                  <a:pt x="2233" y="5242"/>
                </a:moveTo>
                <a:cubicBezTo>
                  <a:pt x="2174" y="5194"/>
                  <a:pt x="2117" y="5314"/>
                  <a:pt x="2078" y="5340"/>
                </a:cubicBezTo>
                <a:cubicBezTo>
                  <a:pt x="2137" y="5322"/>
                  <a:pt x="2185" y="5278"/>
                  <a:pt x="2233" y="5242"/>
                </a:cubicBezTo>
                <a:close/>
                <a:moveTo>
                  <a:pt x="2164" y="5233"/>
                </a:moveTo>
                <a:cubicBezTo>
                  <a:pt x="2125" y="5216"/>
                  <a:pt x="2072" y="5268"/>
                  <a:pt x="2043" y="5286"/>
                </a:cubicBezTo>
                <a:cubicBezTo>
                  <a:pt x="2092" y="5288"/>
                  <a:pt x="2133" y="5272"/>
                  <a:pt x="2164" y="5233"/>
                </a:cubicBezTo>
                <a:close/>
                <a:moveTo>
                  <a:pt x="2075" y="5307"/>
                </a:moveTo>
                <a:cubicBezTo>
                  <a:pt x="2056" y="5290"/>
                  <a:pt x="2027" y="5308"/>
                  <a:pt x="2016" y="5325"/>
                </a:cubicBezTo>
                <a:cubicBezTo>
                  <a:pt x="2038" y="5325"/>
                  <a:pt x="2057" y="5319"/>
                  <a:pt x="2075" y="5307"/>
                </a:cubicBezTo>
                <a:close/>
                <a:moveTo>
                  <a:pt x="1980" y="5040"/>
                </a:moveTo>
                <a:cubicBezTo>
                  <a:pt x="1967" y="5037"/>
                  <a:pt x="1956" y="5042"/>
                  <a:pt x="1948" y="5055"/>
                </a:cubicBezTo>
                <a:cubicBezTo>
                  <a:pt x="1959" y="5050"/>
                  <a:pt x="1969" y="5045"/>
                  <a:pt x="1980" y="5040"/>
                </a:cubicBezTo>
                <a:close/>
                <a:moveTo>
                  <a:pt x="1868" y="4960"/>
                </a:moveTo>
                <a:cubicBezTo>
                  <a:pt x="1878" y="4933"/>
                  <a:pt x="1870" y="4918"/>
                  <a:pt x="1838" y="4945"/>
                </a:cubicBezTo>
                <a:cubicBezTo>
                  <a:pt x="1848" y="4950"/>
                  <a:pt x="1858" y="4955"/>
                  <a:pt x="1868" y="4960"/>
                </a:cubicBezTo>
                <a:close/>
                <a:moveTo>
                  <a:pt x="1829" y="4912"/>
                </a:moveTo>
                <a:cubicBezTo>
                  <a:pt x="1855" y="4924"/>
                  <a:pt x="1888" y="4919"/>
                  <a:pt x="1891" y="4886"/>
                </a:cubicBezTo>
                <a:cubicBezTo>
                  <a:pt x="1867" y="4887"/>
                  <a:pt x="1846" y="4896"/>
                  <a:pt x="1829" y="4912"/>
                </a:cubicBezTo>
                <a:close/>
                <a:moveTo>
                  <a:pt x="3655" y="6409"/>
                </a:moveTo>
                <a:cubicBezTo>
                  <a:pt x="3677" y="6420"/>
                  <a:pt x="3698" y="6418"/>
                  <a:pt x="3717" y="6403"/>
                </a:cubicBezTo>
                <a:cubicBezTo>
                  <a:pt x="3696" y="6402"/>
                  <a:pt x="3675" y="6404"/>
                  <a:pt x="3655" y="6409"/>
                </a:cubicBezTo>
                <a:close/>
                <a:moveTo>
                  <a:pt x="3405" y="6694"/>
                </a:moveTo>
                <a:cubicBezTo>
                  <a:pt x="3405" y="6702"/>
                  <a:pt x="3405" y="6709"/>
                  <a:pt x="3405" y="6717"/>
                </a:cubicBezTo>
                <a:cubicBezTo>
                  <a:pt x="3417" y="6711"/>
                  <a:pt x="3428" y="6703"/>
                  <a:pt x="3438" y="6694"/>
                </a:cubicBezTo>
                <a:cubicBezTo>
                  <a:pt x="3427" y="6688"/>
                  <a:pt x="3416" y="6688"/>
                  <a:pt x="3405" y="6694"/>
                </a:cubicBezTo>
                <a:close/>
                <a:moveTo>
                  <a:pt x="3245" y="6643"/>
                </a:moveTo>
                <a:cubicBezTo>
                  <a:pt x="3244" y="6654"/>
                  <a:pt x="3248" y="6664"/>
                  <a:pt x="3257" y="6673"/>
                </a:cubicBezTo>
                <a:cubicBezTo>
                  <a:pt x="3253" y="6663"/>
                  <a:pt x="3249" y="6653"/>
                  <a:pt x="3245" y="6643"/>
                </a:cubicBezTo>
                <a:close/>
                <a:moveTo>
                  <a:pt x="3094" y="6557"/>
                </a:moveTo>
                <a:cubicBezTo>
                  <a:pt x="3084" y="6548"/>
                  <a:pt x="3041" y="6592"/>
                  <a:pt x="3034" y="6596"/>
                </a:cubicBezTo>
                <a:cubicBezTo>
                  <a:pt x="3056" y="6586"/>
                  <a:pt x="3078" y="6576"/>
                  <a:pt x="3094" y="6557"/>
                </a:cubicBezTo>
                <a:close/>
                <a:moveTo>
                  <a:pt x="2262" y="6278"/>
                </a:moveTo>
                <a:cubicBezTo>
                  <a:pt x="2251" y="6277"/>
                  <a:pt x="2240" y="6279"/>
                  <a:pt x="2230" y="6284"/>
                </a:cubicBezTo>
                <a:cubicBezTo>
                  <a:pt x="2241" y="6282"/>
                  <a:pt x="2252" y="6280"/>
                  <a:pt x="2262" y="6278"/>
                </a:cubicBezTo>
                <a:close/>
                <a:moveTo>
                  <a:pt x="2230" y="6153"/>
                </a:moveTo>
                <a:cubicBezTo>
                  <a:pt x="2220" y="6154"/>
                  <a:pt x="2210" y="6156"/>
                  <a:pt x="2200" y="6159"/>
                </a:cubicBezTo>
                <a:cubicBezTo>
                  <a:pt x="2210" y="6157"/>
                  <a:pt x="2220" y="6155"/>
                  <a:pt x="2230" y="6153"/>
                </a:cubicBezTo>
                <a:close/>
                <a:moveTo>
                  <a:pt x="2185" y="6073"/>
                </a:moveTo>
                <a:cubicBezTo>
                  <a:pt x="2175" y="6076"/>
                  <a:pt x="2165" y="6080"/>
                  <a:pt x="2156" y="6085"/>
                </a:cubicBezTo>
                <a:cubicBezTo>
                  <a:pt x="2165" y="6081"/>
                  <a:pt x="2175" y="6077"/>
                  <a:pt x="2185" y="6073"/>
                </a:cubicBezTo>
                <a:close/>
                <a:moveTo>
                  <a:pt x="2173" y="5975"/>
                </a:moveTo>
                <a:cubicBezTo>
                  <a:pt x="2163" y="5978"/>
                  <a:pt x="2153" y="5983"/>
                  <a:pt x="2144" y="5990"/>
                </a:cubicBezTo>
                <a:cubicBezTo>
                  <a:pt x="2154" y="5985"/>
                  <a:pt x="2163" y="5980"/>
                  <a:pt x="2173" y="5975"/>
                </a:cubicBezTo>
                <a:close/>
                <a:moveTo>
                  <a:pt x="2043" y="5669"/>
                </a:moveTo>
                <a:cubicBezTo>
                  <a:pt x="2033" y="5682"/>
                  <a:pt x="2023" y="5677"/>
                  <a:pt x="2028" y="5699"/>
                </a:cubicBezTo>
                <a:cubicBezTo>
                  <a:pt x="2033" y="5689"/>
                  <a:pt x="2038" y="5679"/>
                  <a:pt x="2043" y="5669"/>
                </a:cubicBezTo>
                <a:close/>
                <a:moveTo>
                  <a:pt x="2055" y="5702"/>
                </a:moveTo>
                <a:cubicBezTo>
                  <a:pt x="2045" y="5696"/>
                  <a:pt x="2035" y="5697"/>
                  <a:pt x="2025" y="5705"/>
                </a:cubicBezTo>
                <a:cubicBezTo>
                  <a:pt x="2035" y="5704"/>
                  <a:pt x="2045" y="5703"/>
                  <a:pt x="2055" y="5702"/>
                </a:cubicBezTo>
                <a:close/>
                <a:moveTo>
                  <a:pt x="5778" y="4844"/>
                </a:moveTo>
                <a:cubicBezTo>
                  <a:pt x="5796" y="4825"/>
                  <a:pt x="5818" y="4807"/>
                  <a:pt x="5843" y="4797"/>
                </a:cubicBezTo>
                <a:cubicBezTo>
                  <a:pt x="5812" y="4792"/>
                  <a:pt x="5776" y="4808"/>
                  <a:pt x="5778" y="4844"/>
                </a:cubicBezTo>
                <a:close/>
                <a:moveTo>
                  <a:pt x="5736" y="4862"/>
                </a:moveTo>
                <a:cubicBezTo>
                  <a:pt x="5754" y="4854"/>
                  <a:pt x="5763" y="4840"/>
                  <a:pt x="5766" y="4820"/>
                </a:cubicBezTo>
                <a:cubicBezTo>
                  <a:pt x="5742" y="4823"/>
                  <a:pt x="5730" y="4838"/>
                  <a:pt x="5736" y="4862"/>
                </a:cubicBezTo>
                <a:close/>
                <a:moveTo>
                  <a:pt x="5677" y="4909"/>
                </a:moveTo>
                <a:cubicBezTo>
                  <a:pt x="5688" y="4901"/>
                  <a:pt x="5697" y="4891"/>
                  <a:pt x="5706" y="4880"/>
                </a:cubicBezTo>
                <a:cubicBezTo>
                  <a:pt x="5685" y="4866"/>
                  <a:pt x="5664" y="4867"/>
                  <a:pt x="5644" y="4883"/>
                </a:cubicBezTo>
                <a:cubicBezTo>
                  <a:pt x="5654" y="4893"/>
                  <a:pt x="5665" y="4902"/>
                  <a:pt x="5677" y="4909"/>
                </a:cubicBezTo>
                <a:close/>
                <a:moveTo>
                  <a:pt x="5501" y="4915"/>
                </a:moveTo>
                <a:cubicBezTo>
                  <a:pt x="5515" y="4893"/>
                  <a:pt x="5558" y="4895"/>
                  <a:pt x="5579" y="4892"/>
                </a:cubicBezTo>
                <a:cubicBezTo>
                  <a:pt x="5642" y="4883"/>
                  <a:pt x="5576" y="4847"/>
                  <a:pt x="5632" y="4853"/>
                </a:cubicBezTo>
                <a:cubicBezTo>
                  <a:pt x="5584" y="4822"/>
                  <a:pt x="5541" y="4798"/>
                  <a:pt x="5493" y="4848"/>
                </a:cubicBezTo>
                <a:cubicBezTo>
                  <a:pt x="5472" y="4871"/>
                  <a:pt x="5445" y="4923"/>
                  <a:pt x="5501" y="4915"/>
                </a:cubicBezTo>
                <a:close/>
                <a:moveTo>
                  <a:pt x="5023" y="5007"/>
                </a:moveTo>
                <a:cubicBezTo>
                  <a:pt x="5033" y="5001"/>
                  <a:pt x="5043" y="4995"/>
                  <a:pt x="5053" y="4990"/>
                </a:cubicBezTo>
                <a:cubicBezTo>
                  <a:pt x="5033" y="4982"/>
                  <a:pt x="5013" y="4983"/>
                  <a:pt x="4994" y="4993"/>
                </a:cubicBezTo>
                <a:cubicBezTo>
                  <a:pt x="5004" y="4997"/>
                  <a:pt x="5014" y="5002"/>
                  <a:pt x="5023" y="5007"/>
                </a:cubicBezTo>
                <a:close/>
                <a:moveTo>
                  <a:pt x="4777" y="5272"/>
                </a:moveTo>
                <a:cubicBezTo>
                  <a:pt x="4779" y="5245"/>
                  <a:pt x="4758" y="5228"/>
                  <a:pt x="4733" y="5230"/>
                </a:cubicBezTo>
                <a:cubicBezTo>
                  <a:pt x="4758" y="5206"/>
                  <a:pt x="4762" y="5155"/>
                  <a:pt x="4732" y="5132"/>
                </a:cubicBezTo>
                <a:cubicBezTo>
                  <a:pt x="4724" y="5127"/>
                  <a:pt x="4669" y="5111"/>
                  <a:pt x="4683" y="5140"/>
                </a:cubicBezTo>
                <a:cubicBezTo>
                  <a:pt x="4715" y="5204"/>
                  <a:pt x="4702" y="5249"/>
                  <a:pt x="4777" y="5272"/>
                </a:cubicBezTo>
                <a:close/>
                <a:moveTo>
                  <a:pt x="4546" y="5346"/>
                </a:moveTo>
                <a:cubicBezTo>
                  <a:pt x="4578" y="5342"/>
                  <a:pt x="4611" y="5343"/>
                  <a:pt x="4644" y="5343"/>
                </a:cubicBezTo>
                <a:cubicBezTo>
                  <a:pt x="4641" y="5287"/>
                  <a:pt x="4563" y="5314"/>
                  <a:pt x="4546" y="5346"/>
                </a:cubicBezTo>
                <a:close/>
                <a:moveTo>
                  <a:pt x="9723" y="2879"/>
                </a:moveTo>
                <a:cubicBezTo>
                  <a:pt x="9697" y="2882"/>
                  <a:pt x="9683" y="2866"/>
                  <a:pt x="9690" y="2840"/>
                </a:cubicBezTo>
                <a:cubicBezTo>
                  <a:pt x="9740" y="2851"/>
                  <a:pt x="9793" y="2865"/>
                  <a:pt x="9845" y="2861"/>
                </a:cubicBezTo>
                <a:cubicBezTo>
                  <a:pt x="9843" y="2827"/>
                  <a:pt x="9772" y="2803"/>
                  <a:pt x="9747" y="2793"/>
                </a:cubicBezTo>
                <a:cubicBezTo>
                  <a:pt x="9714" y="2789"/>
                  <a:pt x="9734" y="2816"/>
                  <a:pt x="9633" y="2744"/>
                </a:cubicBezTo>
                <a:cubicBezTo>
                  <a:pt x="9592" y="2715"/>
                  <a:pt x="9500" y="2726"/>
                  <a:pt x="9453" y="2725"/>
                </a:cubicBezTo>
                <a:cubicBezTo>
                  <a:pt x="9388" y="2724"/>
                  <a:pt x="9330" y="2705"/>
                  <a:pt x="9333" y="2781"/>
                </a:cubicBezTo>
                <a:cubicBezTo>
                  <a:pt x="9335" y="2842"/>
                  <a:pt x="9533" y="2864"/>
                  <a:pt x="9576" y="2883"/>
                </a:cubicBezTo>
                <a:cubicBezTo>
                  <a:pt x="9630" y="2906"/>
                  <a:pt x="9761" y="2992"/>
                  <a:pt x="9797" y="2902"/>
                </a:cubicBezTo>
                <a:cubicBezTo>
                  <a:pt x="9772" y="2896"/>
                  <a:pt x="9748" y="2888"/>
                  <a:pt x="9723" y="2879"/>
                </a:cubicBezTo>
                <a:close/>
                <a:moveTo>
                  <a:pt x="9308" y="3645"/>
                </a:moveTo>
                <a:cubicBezTo>
                  <a:pt x="9285" y="3635"/>
                  <a:pt x="9258" y="3647"/>
                  <a:pt x="9242" y="3662"/>
                </a:cubicBezTo>
                <a:cubicBezTo>
                  <a:pt x="9266" y="3673"/>
                  <a:pt x="9291" y="3665"/>
                  <a:pt x="9308" y="3645"/>
                </a:cubicBezTo>
                <a:close/>
                <a:moveTo>
                  <a:pt x="8744" y="3410"/>
                </a:moveTo>
                <a:cubicBezTo>
                  <a:pt x="8724" y="3397"/>
                  <a:pt x="8695" y="3408"/>
                  <a:pt x="8678" y="3419"/>
                </a:cubicBezTo>
                <a:cubicBezTo>
                  <a:pt x="8702" y="3431"/>
                  <a:pt x="8724" y="3428"/>
                  <a:pt x="8744" y="3410"/>
                </a:cubicBezTo>
                <a:close/>
                <a:moveTo>
                  <a:pt x="8512" y="3303"/>
                </a:moveTo>
                <a:cubicBezTo>
                  <a:pt x="8478" y="3294"/>
                  <a:pt x="8434" y="3292"/>
                  <a:pt x="8402" y="3309"/>
                </a:cubicBezTo>
                <a:cubicBezTo>
                  <a:pt x="8418" y="3359"/>
                  <a:pt x="8486" y="3323"/>
                  <a:pt x="8512" y="3303"/>
                </a:cubicBezTo>
                <a:close/>
                <a:moveTo>
                  <a:pt x="7612" y="4114"/>
                </a:moveTo>
                <a:cubicBezTo>
                  <a:pt x="7633" y="4124"/>
                  <a:pt x="7654" y="4124"/>
                  <a:pt x="7675" y="4114"/>
                </a:cubicBezTo>
                <a:cubicBezTo>
                  <a:pt x="7657" y="4093"/>
                  <a:pt x="7628" y="4086"/>
                  <a:pt x="7612" y="4114"/>
                </a:cubicBezTo>
                <a:close/>
                <a:moveTo>
                  <a:pt x="10899" y="1804"/>
                </a:moveTo>
                <a:cubicBezTo>
                  <a:pt x="10909" y="1786"/>
                  <a:pt x="10937" y="1688"/>
                  <a:pt x="10928" y="1670"/>
                </a:cubicBezTo>
                <a:cubicBezTo>
                  <a:pt x="10901" y="1617"/>
                  <a:pt x="10830" y="1685"/>
                  <a:pt x="10899" y="1679"/>
                </a:cubicBezTo>
                <a:cubicBezTo>
                  <a:pt x="10881" y="1685"/>
                  <a:pt x="10837" y="1686"/>
                  <a:pt x="10835" y="1712"/>
                </a:cubicBezTo>
                <a:cubicBezTo>
                  <a:pt x="10832" y="1745"/>
                  <a:pt x="10866" y="1822"/>
                  <a:pt x="10884" y="1849"/>
                </a:cubicBezTo>
                <a:cubicBezTo>
                  <a:pt x="10895" y="1836"/>
                  <a:pt x="10900" y="1821"/>
                  <a:pt x="10899" y="1804"/>
                </a:cubicBezTo>
                <a:close/>
                <a:moveTo>
                  <a:pt x="10976" y="2012"/>
                </a:moveTo>
                <a:cubicBezTo>
                  <a:pt x="10947" y="2006"/>
                  <a:pt x="10940" y="2034"/>
                  <a:pt x="10914" y="2035"/>
                </a:cubicBezTo>
                <a:cubicBezTo>
                  <a:pt x="10889" y="2037"/>
                  <a:pt x="10868" y="2015"/>
                  <a:pt x="10843" y="2019"/>
                </a:cubicBezTo>
                <a:cubicBezTo>
                  <a:pt x="10790" y="2029"/>
                  <a:pt x="10748" y="2066"/>
                  <a:pt x="10744" y="2122"/>
                </a:cubicBezTo>
                <a:cubicBezTo>
                  <a:pt x="10812" y="2111"/>
                  <a:pt x="10893" y="2105"/>
                  <a:pt x="10961" y="2114"/>
                </a:cubicBezTo>
                <a:cubicBezTo>
                  <a:pt x="11012" y="2122"/>
                  <a:pt x="11057" y="2141"/>
                  <a:pt x="11089" y="2086"/>
                </a:cubicBezTo>
                <a:cubicBezTo>
                  <a:pt x="11040" y="2065"/>
                  <a:pt x="11035" y="2135"/>
                  <a:pt x="10931" y="2062"/>
                </a:cubicBezTo>
                <a:cubicBezTo>
                  <a:pt x="10953" y="2054"/>
                  <a:pt x="10975" y="2046"/>
                  <a:pt x="10997" y="2038"/>
                </a:cubicBezTo>
                <a:cubicBezTo>
                  <a:pt x="10990" y="2030"/>
                  <a:pt x="10983" y="2021"/>
                  <a:pt x="10976" y="2012"/>
                </a:cubicBezTo>
                <a:close/>
                <a:moveTo>
                  <a:pt x="10744" y="2231"/>
                </a:moveTo>
                <a:cubicBezTo>
                  <a:pt x="10714" y="2205"/>
                  <a:pt x="10682" y="2218"/>
                  <a:pt x="10649" y="2231"/>
                </a:cubicBezTo>
                <a:cubicBezTo>
                  <a:pt x="10678" y="2254"/>
                  <a:pt x="10722" y="2258"/>
                  <a:pt x="10744" y="2231"/>
                </a:cubicBezTo>
                <a:close/>
                <a:moveTo>
                  <a:pt x="10596" y="1733"/>
                </a:moveTo>
                <a:cubicBezTo>
                  <a:pt x="10569" y="1722"/>
                  <a:pt x="10527" y="1736"/>
                  <a:pt x="10501" y="1745"/>
                </a:cubicBezTo>
                <a:cubicBezTo>
                  <a:pt x="10533" y="1740"/>
                  <a:pt x="10565" y="1745"/>
                  <a:pt x="10596" y="1733"/>
                </a:cubicBezTo>
                <a:close/>
                <a:moveTo>
                  <a:pt x="10513" y="1691"/>
                </a:moveTo>
                <a:cubicBezTo>
                  <a:pt x="10490" y="1685"/>
                  <a:pt x="10470" y="1689"/>
                  <a:pt x="10451" y="1703"/>
                </a:cubicBezTo>
                <a:cubicBezTo>
                  <a:pt x="10471" y="1699"/>
                  <a:pt x="10492" y="1695"/>
                  <a:pt x="10513" y="1691"/>
                </a:cubicBezTo>
                <a:close/>
                <a:moveTo>
                  <a:pt x="10492" y="1709"/>
                </a:moveTo>
                <a:cubicBezTo>
                  <a:pt x="10459" y="1705"/>
                  <a:pt x="10433" y="1729"/>
                  <a:pt x="10400" y="1724"/>
                </a:cubicBezTo>
                <a:cubicBezTo>
                  <a:pt x="10429" y="1743"/>
                  <a:pt x="10478" y="1751"/>
                  <a:pt x="10492" y="1709"/>
                </a:cubicBezTo>
                <a:close/>
                <a:moveTo>
                  <a:pt x="10484" y="2194"/>
                </a:moveTo>
                <a:cubicBezTo>
                  <a:pt x="10506" y="2186"/>
                  <a:pt x="10520" y="2178"/>
                  <a:pt x="10540" y="2166"/>
                </a:cubicBezTo>
                <a:cubicBezTo>
                  <a:pt x="10520" y="2146"/>
                  <a:pt x="10493" y="2140"/>
                  <a:pt x="10463" y="2148"/>
                </a:cubicBezTo>
                <a:cubicBezTo>
                  <a:pt x="10478" y="2142"/>
                  <a:pt x="10491" y="2132"/>
                  <a:pt x="10501" y="2119"/>
                </a:cubicBezTo>
                <a:cubicBezTo>
                  <a:pt x="10368" y="2072"/>
                  <a:pt x="10392" y="2152"/>
                  <a:pt x="10341" y="2169"/>
                </a:cubicBezTo>
                <a:cubicBezTo>
                  <a:pt x="10374" y="2200"/>
                  <a:pt x="10441" y="2215"/>
                  <a:pt x="10484" y="2194"/>
                </a:cubicBezTo>
                <a:close/>
                <a:moveTo>
                  <a:pt x="10403" y="1697"/>
                </a:moveTo>
                <a:cubicBezTo>
                  <a:pt x="10413" y="1689"/>
                  <a:pt x="10423" y="1681"/>
                  <a:pt x="10433" y="1673"/>
                </a:cubicBezTo>
                <a:cubicBezTo>
                  <a:pt x="10400" y="1673"/>
                  <a:pt x="10366" y="1669"/>
                  <a:pt x="10338" y="1688"/>
                </a:cubicBezTo>
                <a:cubicBezTo>
                  <a:pt x="10359" y="1693"/>
                  <a:pt x="10381" y="1696"/>
                  <a:pt x="10403" y="1697"/>
                </a:cubicBezTo>
                <a:close/>
                <a:moveTo>
                  <a:pt x="10246" y="2278"/>
                </a:moveTo>
                <a:cubicBezTo>
                  <a:pt x="10221" y="2275"/>
                  <a:pt x="9983" y="2300"/>
                  <a:pt x="10041" y="2342"/>
                </a:cubicBezTo>
                <a:cubicBezTo>
                  <a:pt x="10126" y="2404"/>
                  <a:pt x="10303" y="2371"/>
                  <a:pt x="10397" y="2350"/>
                </a:cubicBezTo>
                <a:cubicBezTo>
                  <a:pt x="10365" y="2341"/>
                  <a:pt x="10352" y="2309"/>
                  <a:pt x="10325" y="2293"/>
                </a:cubicBezTo>
                <a:cubicBezTo>
                  <a:pt x="10301" y="2278"/>
                  <a:pt x="10272" y="2286"/>
                  <a:pt x="10246" y="2278"/>
                </a:cubicBezTo>
                <a:close/>
                <a:moveTo>
                  <a:pt x="9901" y="2712"/>
                </a:moveTo>
                <a:cubicBezTo>
                  <a:pt x="9804" y="2665"/>
                  <a:pt x="9429" y="2610"/>
                  <a:pt x="9343" y="2715"/>
                </a:cubicBezTo>
                <a:cubicBezTo>
                  <a:pt x="9425" y="2708"/>
                  <a:pt x="9572" y="2698"/>
                  <a:pt x="9648" y="2730"/>
                </a:cubicBezTo>
                <a:cubicBezTo>
                  <a:pt x="9668" y="2738"/>
                  <a:pt x="9707" y="2777"/>
                  <a:pt x="9729" y="2773"/>
                </a:cubicBezTo>
                <a:cubicBezTo>
                  <a:pt x="9778" y="2764"/>
                  <a:pt x="9829" y="2771"/>
                  <a:pt x="9878" y="2778"/>
                </a:cubicBezTo>
                <a:cubicBezTo>
                  <a:pt x="9875" y="2754"/>
                  <a:pt x="9857" y="2739"/>
                  <a:pt x="9833" y="2739"/>
                </a:cubicBezTo>
                <a:cubicBezTo>
                  <a:pt x="9857" y="2734"/>
                  <a:pt x="9880" y="2725"/>
                  <a:pt x="9901" y="2712"/>
                </a:cubicBezTo>
                <a:close/>
                <a:moveTo>
                  <a:pt x="9266" y="2597"/>
                </a:moveTo>
                <a:cubicBezTo>
                  <a:pt x="9389" y="2575"/>
                  <a:pt x="9513" y="2654"/>
                  <a:pt x="9634" y="2611"/>
                </a:cubicBezTo>
                <a:cubicBezTo>
                  <a:pt x="9521" y="2595"/>
                  <a:pt x="9319" y="2491"/>
                  <a:pt x="9221" y="2594"/>
                </a:cubicBezTo>
                <a:cubicBezTo>
                  <a:pt x="9236" y="2596"/>
                  <a:pt x="9251" y="2597"/>
                  <a:pt x="9266" y="2597"/>
                </a:cubicBezTo>
                <a:close/>
                <a:moveTo>
                  <a:pt x="9272" y="2715"/>
                </a:moveTo>
                <a:cubicBezTo>
                  <a:pt x="9231" y="2707"/>
                  <a:pt x="9188" y="2721"/>
                  <a:pt x="9150" y="2733"/>
                </a:cubicBezTo>
                <a:cubicBezTo>
                  <a:pt x="9204" y="2732"/>
                  <a:pt x="9242" y="2756"/>
                  <a:pt x="9272" y="2715"/>
                </a:cubicBezTo>
                <a:close/>
                <a:moveTo>
                  <a:pt x="10587" y="1756"/>
                </a:moveTo>
                <a:cubicBezTo>
                  <a:pt x="10566" y="1743"/>
                  <a:pt x="10521" y="1744"/>
                  <a:pt x="10492" y="1756"/>
                </a:cubicBezTo>
                <a:cubicBezTo>
                  <a:pt x="10525" y="1773"/>
                  <a:pt x="10553" y="1753"/>
                  <a:pt x="10587" y="1756"/>
                </a:cubicBezTo>
                <a:close/>
                <a:moveTo>
                  <a:pt x="11374" y="999"/>
                </a:moveTo>
                <a:cubicBezTo>
                  <a:pt x="11341" y="998"/>
                  <a:pt x="11291" y="1021"/>
                  <a:pt x="11291" y="1059"/>
                </a:cubicBezTo>
                <a:cubicBezTo>
                  <a:pt x="11320" y="1040"/>
                  <a:pt x="11356" y="1039"/>
                  <a:pt x="11389" y="1029"/>
                </a:cubicBezTo>
                <a:cubicBezTo>
                  <a:pt x="11384" y="1019"/>
                  <a:pt x="11379" y="1009"/>
                  <a:pt x="11374" y="999"/>
                </a:cubicBezTo>
                <a:close/>
                <a:moveTo>
                  <a:pt x="11252" y="1091"/>
                </a:moveTo>
                <a:cubicBezTo>
                  <a:pt x="11231" y="1097"/>
                  <a:pt x="11220" y="1094"/>
                  <a:pt x="11219" y="1121"/>
                </a:cubicBezTo>
                <a:cubicBezTo>
                  <a:pt x="11231" y="1112"/>
                  <a:pt x="11242" y="1102"/>
                  <a:pt x="11252" y="1091"/>
                </a:cubicBezTo>
                <a:close/>
                <a:moveTo>
                  <a:pt x="11202" y="1142"/>
                </a:moveTo>
                <a:cubicBezTo>
                  <a:pt x="11176" y="1132"/>
                  <a:pt x="11151" y="1144"/>
                  <a:pt x="11136" y="1166"/>
                </a:cubicBezTo>
                <a:cubicBezTo>
                  <a:pt x="11158" y="1158"/>
                  <a:pt x="11180" y="1150"/>
                  <a:pt x="11202" y="1142"/>
                </a:cubicBezTo>
                <a:close/>
                <a:moveTo>
                  <a:pt x="11261" y="1341"/>
                </a:moveTo>
                <a:cubicBezTo>
                  <a:pt x="11215" y="1329"/>
                  <a:pt x="11157" y="1373"/>
                  <a:pt x="11124" y="1400"/>
                </a:cubicBezTo>
                <a:cubicBezTo>
                  <a:pt x="11169" y="1407"/>
                  <a:pt x="11262" y="1406"/>
                  <a:pt x="11261" y="1341"/>
                </a:cubicBezTo>
                <a:close/>
                <a:moveTo>
                  <a:pt x="10982" y="1252"/>
                </a:moveTo>
                <a:cubicBezTo>
                  <a:pt x="11003" y="1249"/>
                  <a:pt x="11024" y="1244"/>
                  <a:pt x="11044" y="1237"/>
                </a:cubicBezTo>
                <a:cubicBezTo>
                  <a:pt x="11022" y="1227"/>
                  <a:pt x="10997" y="1232"/>
                  <a:pt x="10982" y="1252"/>
                </a:cubicBezTo>
                <a:close/>
                <a:moveTo>
                  <a:pt x="11042" y="1273"/>
                </a:moveTo>
                <a:cubicBezTo>
                  <a:pt x="11021" y="1267"/>
                  <a:pt x="10993" y="1281"/>
                  <a:pt x="10976" y="1290"/>
                </a:cubicBezTo>
                <a:cubicBezTo>
                  <a:pt x="11000" y="1291"/>
                  <a:pt x="11021" y="1285"/>
                  <a:pt x="11042" y="1273"/>
                </a:cubicBezTo>
                <a:close/>
                <a:moveTo>
                  <a:pt x="10994" y="1207"/>
                </a:moveTo>
                <a:cubicBezTo>
                  <a:pt x="10983" y="1207"/>
                  <a:pt x="10972" y="1207"/>
                  <a:pt x="10961" y="1207"/>
                </a:cubicBezTo>
                <a:cubicBezTo>
                  <a:pt x="10971" y="1216"/>
                  <a:pt x="10982" y="1223"/>
                  <a:pt x="10994" y="1228"/>
                </a:cubicBezTo>
                <a:cubicBezTo>
                  <a:pt x="10994" y="1221"/>
                  <a:pt x="10994" y="1214"/>
                  <a:pt x="10994" y="1207"/>
                </a:cubicBezTo>
                <a:close/>
                <a:moveTo>
                  <a:pt x="10997" y="1112"/>
                </a:moveTo>
                <a:cubicBezTo>
                  <a:pt x="11007" y="1114"/>
                  <a:pt x="11044" y="1103"/>
                  <a:pt x="11023" y="1085"/>
                </a:cubicBezTo>
                <a:cubicBezTo>
                  <a:pt x="10997" y="1064"/>
                  <a:pt x="10954" y="1098"/>
                  <a:pt x="10929" y="1103"/>
                </a:cubicBezTo>
                <a:cubicBezTo>
                  <a:pt x="10957" y="1129"/>
                  <a:pt x="10996" y="1132"/>
                  <a:pt x="11030" y="1118"/>
                </a:cubicBezTo>
                <a:cubicBezTo>
                  <a:pt x="11019" y="1116"/>
                  <a:pt x="11008" y="1114"/>
                  <a:pt x="10997" y="1112"/>
                </a:cubicBezTo>
                <a:close/>
                <a:moveTo>
                  <a:pt x="10673" y="1302"/>
                </a:moveTo>
                <a:cubicBezTo>
                  <a:pt x="10684" y="1307"/>
                  <a:pt x="10695" y="1306"/>
                  <a:pt x="10706" y="1299"/>
                </a:cubicBezTo>
                <a:cubicBezTo>
                  <a:pt x="10695" y="1300"/>
                  <a:pt x="10684" y="1301"/>
                  <a:pt x="10673" y="1302"/>
                </a:cubicBezTo>
                <a:close/>
                <a:moveTo>
                  <a:pt x="10736" y="1261"/>
                </a:moveTo>
                <a:cubicBezTo>
                  <a:pt x="10712" y="1253"/>
                  <a:pt x="10689" y="1255"/>
                  <a:pt x="10667" y="1267"/>
                </a:cubicBezTo>
                <a:cubicBezTo>
                  <a:pt x="10691" y="1275"/>
                  <a:pt x="10714" y="1273"/>
                  <a:pt x="10736" y="1261"/>
                </a:cubicBezTo>
                <a:close/>
                <a:moveTo>
                  <a:pt x="10560" y="1314"/>
                </a:moveTo>
                <a:cubicBezTo>
                  <a:pt x="10536" y="1309"/>
                  <a:pt x="10512" y="1325"/>
                  <a:pt x="10498" y="1344"/>
                </a:cubicBezTo>
                <a:cubicBezTo>
                  <a:pt x="10520" y="1336"/>
                  <a:pt x="10541" y="1326"/>
                  <a:pt x="10560" y="1314"/>
                </a:cubicBezTo>
                <a:close/>
                <a:moveTo>
                  <a:pt x="11377" y="349"/>
                </a:moveTo>
                <a:cubicBezTo>
                  <a:pt x="11387" y="349"/>
                  <a:pt x="11397" y="348"/>
                  <a:pt x="11406" y="346"/>
                </a:cubicBezTo>
                <a:cubicBezTo>
                  <a:pt x="11388" y="331"/>
                  <a:pt x="11368" y="325"/>
                  <a:pt x="11344" y="328"/>
                </a:cubicBezTo>
                <a:cubicBezTo>
                  <a:pt x="11355" y="335"/>
                  <a:pt x="11366" y="342"/>
                  <a:pt x="11377" y="349"/>
                </a:cubicBezTo>
                <a:close/>
                <a:moveTo>
                  <a:pt x="11424" y="426"/>
                </a:moveTo>
                <a:cubicBezTo>
                  <a:pt x="11435" y="422"/>
                  <a:pt x="11446" y="418"/>
                  <a:pt x="11457" y="415"/>
                </a:cubicBezTo>
                <a:cubicBezTo>
                  <a:pt x="11417" y="393"/>
                  <a:pt x="11369" y="380"/>
                  <a:pt x="11326" y="406"/>
                </a:cubicBezTo>
                <a:cubicBezTo>
                  <a:pt x="11360" y="410"/>
                  <a:pt x="11391" y="420"/>
                  <a:pt x="11424" y="426"/>
                </a:cubicBezTo>
                <a:close/>
                <a:moveTo>
                  <a:pt x="11134" y="373"/>
                </a:moveTo>
                <a:cubicBezTo>
                  <a:pt x="11159" y="379"/>
                  <a:pt x="11181" y="372"/>
                  <a:pt x="11199" y="352"/>
                </a:cubicBezTo>
                <a:cubicBezTo>
                  <a:pt x="11154" y="338"/>
                  <a:pt x="11118" y="303"/>
                  <a:pt x="11068" y="314"/>
                </a:cubicBezTo>
                <a:cubicBezTo>
                  <a:pt x="11063" y="353"/>
                  <a:pt x="11107" y="361"/>
                  <a:pt x="11134" y="373"/>
                </a:cubicBezTo>
                <a:close/>
                <a:moveTo>
                  <a:pt x="10970" y="435"/>
                </a:moveTo>
                <a:cubicBezTo>
                  <a:pt x="11012" y="429"/>
                  <a:pt x="11054" y="435"/>
                  <a:pt x="11095" y="420"/>
                </a:cubicBezTo>
                <a:cubicBezTo>
                  <a:pt x="11025" y="412"/>
                  <a:pt x="11041" y="404"/>
                  <a:pt x="10970" y="435"/>
                </a:cubicBezTo>
                <a:close/>
                <a:moveTo>
                  <a:pt x="7675" y="67"/>
                </a:moveTo>
                <a:cubicBezTo>
                  <a:pt x="7707" y="76"/>
                  <a:pt x="7746" y="86"/>
                  <a:pt x="7773" y="58"/>
                </a:cubicBezTo>
                <a:cubicBezTo>
                  <a:pt x="7740" y="53"/>
                  <a:pt x="7706" y="56"/>
                  <a:pt x="7675" y="67"/>
                </a:cubicBezTo>
                <a:close/>
                <a:moveTo>
                  <a:pt x="7758" y="115"/>
                </a:moveTo>
                <a:cubicBezTo>
                  <a:pt x="7777" y="115"/>
                  <a:pt x="7795" y="114"/>
                  <a:pt x="7814" y="112"/>
                </a:cubicBezTo>
                <a:cubicBezTo>
                  <a:pt x="7742" y="87"/>
                  <a:pt x="7552" y="42"/>
                  <a:pt x="7485" y="85"/>
                </a:cubicBezTo>
                <a:cubicBezTo>
                  <a:pt x="7577" y="85"/>
                  <a:pt x="7666" y="108"/>
                  <a:pt x="7758" y="115"/>
                </a:cubicBezTo>
                <a:close/>
                <a:moveTo>
                  <a:pt x="7615" y="138"/>
                </a:moveTo>
                <a:cubicBezTo>
                  <a:pt x="7640" y="139"/>
                  <a:pt x="7661" y="132"/>
                  <a:pt x="7681" y="118"/>
                </a:cubicBezTo>
                <a:cubicBezTo>
                  <a:pt x="7616" y="109"/>
                  <a:pt x="7543" y="88"/>
                  <a:pt x="7479" y="111"/>
                </a:cubicBezTo>
                <a:cubicBezTo>
                  <a:pt x="7419" y="98"/>
                  <a:pt x="7353" y="99"/>
                  <a:pt x="7297" y="106"/>
                </a:cubicBezTo>
                <a:cubicBezTo>
                  <a:pt x="7386" y="120"/>
                  <a:pt x="7474" y="141"/>
                  <a:pt x="7565" y="141"/>
                </a:cubicBezTo>
                <a:cubicBezTo>
                  <a:pt x="7558" y="137"/>
                  <a:pt x="7550" y="134"/>
                  <a:pt x="7542" y="130"/>
                </a:cubicBezTo>
                <a:cubicBezTo>
                  <a:pt x="7567" y="135"/>
                  <a:pt x="7591" y="138"/>
                  <a:pt x="7615" y="138"/>
                </a:cubicBezTo>
                <a:close/>
                <a:moveTo>
                  <a:pt x="7280" y="94"/>
                </a:moveTo>
                <a:cubicBezTo>
                  <a:pt x="7311" y="94"/>
                  <a:pt x="7343" y="94"/>
                  <a:pt x="7375" y="94"/>
                </a:cubicBezTo>
                <a:cubicBezTo>
                  <a:pt x="7344" y="87"/>
                  <a:pt x="7310" y="84"/>
                  <a:pt x="7280" y="94"/>
                </a:cubicBezTo>
                <a:close/>
                <a:moveTo>
                  <a:pt x="6250" y="171"/>
                </a:moveTo>
                <a:cubicBezTo>
                  <a:pt x="6276" y="173"/>
                  <a:pt x="6302" y="174"/>
                  <a:pt x="6321" y="171"/>
                </a:cubicBezTo>
                <a:cubicBezTo>
                  <a:pt x="6275" y="171"/>
                  <a:pt x="6231" y="152"/>
                  <a:pt x="6184" y="153"/>
                </a:cubicBezTo>
                <a:cubicBezTo>
                  <a:pt x="6206" y="159"/>
                  <a:pt x="6228" y="165"/>
                  <a:pt x="6250" y="171"/>
                </a:cubicBezTo>
                <a:close/>
                <a:moveTo>
                  <a:pt x="6110" y="239"/>
                </a:moveTo>
                <a:cubicBezTo>
                  <a:pt x="6140" y="286"/>
                  <a:pt x="6219" y="289"/>
                  <a:pt x="6268" y="293"/>
                </a:cubicBezTo>
                <a:cubicBezTo>
                  <a:pt x="6343" y="299"/>
                  <a:pt x="6423" y="341"/>
                  <a:pt x="6499" y="331"/>
                </a:cubicBezTo>
                <a:cubicBezTo>
                  <a:pt x="6488" y="323"/>
                  <a:pt x="6477" y="314"/>
                  <a:pt x="6466" y="305"/>
                </a:cubicBezTo>
                <a:cubicBezTo>
                  <a:pt x="6505" y="286"/>
                  <a:pt x="6549" y="280"/>
                  <a:pt x="6591" y="278"/>
                </a:cubicBezTo>
                <a:cubicBezTo>
                  <a:pt x="6481" y="163"/>
                  <a:pt x="6192" y="197"/>
                  <a:pt x="6054" y="213"/>
                </a:cubicBezTo>
                <a:cubicBezTo>
                  <a:pt x="6072" y="224"/>
                  <a:pt x="6090" y="233"/>
                  <a:pt x="6110" y="239"/>
                </a:cubicBezTo>
                <a:close/>
                <a:moveTo>
                  <a:pt x="5959" y="183"/>
                </a:moveTo>
                <a:cubicBezTo>
                  <a:pt x="6004" y="183"/>
                  <a:pt x="6056" y="194"/>
                  <a:pt x="6098" y="171"/>
                </a:cubicBezTo>
                <a:cubicBezTo>
                  <a:pt x="6053" y="163"/>
                  <a:pt x="5996" y="146"/>
                  <a:pt x="5959" y="183"/>
                </a:cubicBezTo>
                <a:close/>
                <a:moveTo>
                  <a:pt x="5890" y="260"/>
                </a:moveTo>
                <a:cubicBezTo>
                  <a:pt x="5906" y="259"/>
                  <a:pt x="5919" y="252"/>
                  <a:pt x="5929" y="239"/>
                </a:cubicBezTo>
                <a:cubicBezTo>
                  <a:pt x="5896" y="232"/>
                  <a:pt x="5860" y="226"/>
                  <a:pt x="5828" y="239"/>
                </a:cubicBezTo>
                <a:cubicBezTo>
                  <a:pt x="5850" y="241"/>
                  <a:pt x="5871" y="248"/>
                  <a:pt x="5890" y="260"/>
                </a:cubicBezTo>
                <a:close/>
                <a:moveTo>
                  <a:pt x="5122" y="302"/>
                </a:moveTo>
                <a:cubicBezTo>
                  <a:pt x="5144" y="307"/>
                  <a:pt x="5166" y="304"/>
                  <a:pt x="5187" y="293"/>
                </a:cubicBezTo>
                <a:cubicBezTo>
                  <a:pt x="5163" y="284"/>
                  <a:pt x="5142" y="287"/>
                  <a:pt x="5122" y="302"/>
                </a:cubicBezTo>
                <a:close/>
                <a:moveTo>
                  <a:pt x="1965" y="652"/>
                </a:moveTo>
                <a:cubicBezTo>
                  <a:pt x="1986" y="661"/>
                  <a:pt x="2006" y="663"/>
                  <a:pt x="2028" y="658"/>
                </a:cubicBezTo>
                <a:cubicBezTo>
                  <a:pt x="2008" y="643"/>
                  <a:pt x="1988" y="641"/>
                  <a:pt x="1965" y="652"/>
                </a:cubicBezTo>
                <a:close/>
                <a:moveTo>
                  <a:pt x="1252" y="1449"/>
                </a:moveTo>
                <a:cubicBezTo>
                  <a:pt x="1267" y="1449"/>
                  <a:pt x="1271" y="1447"/>
                  <a:pt x="1286" y="1442"/>
                </a:cubicBezTo>
                <a:cubicBezTo>
                  <a:pt x="1265" y="1440"/>
                  <a:pt x="1246" y="1442"/>
                  <a:pt x="1226" y="1448"/>
                </a:cubicBezTo>
                <a:lnTo>
                  <a:pt x="1258" y="1451"/>
                </a:lnTo>
                <a:lnTo>
                  <a:pt x="1252" y="1449"/>
                </a:lnTo>
                <a:close/>
                <a:moveTo>
                  <a:pt x="1182" y="1421"/>
                </a:moveTo>
                <a:cubicBezTo>
                  <a:pt x="1204" y="1420"/>
                  <a:pt x="1226" y="1416"/>
                  <a:pt x="1247" y="1409"/>
                </a:cubicBezTo>
                <a:cubicBezTo>
                  <a:pt x="1225" y="1410"/>
                  <a:pt x="1203" y="1414"/>
                  <a:pt x="1182" y="1421"/>
                </a:cubicBezTo>
                <a:close/>
                <a:moveTo>
                  <a:pt x="279" y="1697"/>
                </a:moveTo>
                <a:cubicBezTo>
                  <a:pt x="314" y="1705"/>
                  <a:pt x="349" y="1705"/>
                  <a:pt x="383" y="1697"/>
                </a:cubicBezTo>
                <a:cubicBezTo>
                  <a:pt x="353" y="1680"/>
                  <a:pt x="310" y="1679"/>
                  <a:pt x="279" y="1697"/>
                </a:cubicBezTo>
                <a:close/>
                <a:moveTo>
                  <a:pt x="261" y="1457"/>
                </a:moveTo>
                <a:cubicBezTo>
                  <a:pt x="272" y="1511"/>
                  <a:pt x="448" y="1475"/>
                  <a:pt x="484" y="1468"/>
                </a:cubicBezTo>
                <a:cubicBezTo>
                  <a:pt x="409" y="1471"/>
                  <a:pt x="336" y="1445"/>
                  <a:pt x="261" y="1457"/>
                </a:cubicBezTo>
                <a:close/>
                <a:moveTo>
                  <a:pt x="241" y="1742"/>
                </a:moveTo>
                <a:cubicBezTo>
                  <a:pt x="252" y="1738"/>
                  <a:pt x="262" y="1734"/>
                  <a:pt x="273" y="1730"/>
                </a:cubicBezTo>
                <a:cubicBezTo>
                  <a:pt x="258" y="1724"/>
                  <a:pt x="242" y="1722"/>
                  <a:pt x="226" y="1724"/>
                </a:cubicBezTo>
                <a:cubicBezTo>
                  <a:pt x="231" y="1730"/>
                  <a:pt x="236" y="1736"/>
                  <a:pt x="241" y="1742"/>
                </a:cubicBezTo>
                <a:close/>
                <a:moveTo>
                  <a:pt x="56" y="1457"/>
                </a:moveTo>
                <a:cubicBezTo>
                  <a:pt x="34" y="1455"/>
                  <a:pt x="15" y="1463"/>
                  <a:pt x="0" y="1480"/>
                </a:cubicBezTo>
                <a:cubicBezTo>
                  <a:pt x="74" y="1489"/>
                  <a:pt x="144" y="1493"/>
                  <a:pt x="217" y="1474"/>
                </a:cubicBezTo>
                <a:cubicBezTo>
                  <a:pt x="163" y="1478"/>
                  <a:pt x="110" y="1461"/>
                  <a:pt x="56" y="1457"/>
                </a:cubicBezTo>
                <a:close/>
                <a:moveTo>
                  <a:pt x="2631" y="2597"/>
                </a:moveTo>
                <a:cubicBezTo>
                  <a:pt x="2654" y="2590"/>
                  <a:pt x="2675" y="2580"/>
                  <a:pt x="2696" y="2567"/>
                </a:cubicBezTo>
                <a:cubicBezTo>
                  <a:pt x="2673" y="2574"/>
                  <a:pt x="2651" y="2584"/>
                  <a:pt x="2631" y="2597"/>
                </a:cubicBezTo>
                <a:close/>
                <a:moveTo>
                  <a:pt x="2633" y="2775"/>
                </a:moveTo>
                <a:cubicBezTo>
                  <a:pt x="2609" y="2774"/>
                  <a:pt x="2588" y="2783"/>
                  <a:pt x="2571" y="2801"/>
                </a:cubicBezTo>
                <a:cubicBezTo>
                  <a:pt x="2596" y="2802"/>
                  <a:pt x="2617" y="2793"/>
                  <a:pt x="2633" y="2775"/>
                </a:cubicBezTo>
                <a:close/>
                <a:moveTo>
                  <a:pt x="2574" y="2549"/>
                </a:moveTo>
                <a:cubicBezTo>
                  <a:pt x="2587" y="2558"/>
                  <a:pt x="2582" y="2563"/>
                  <a:pt x="2604" y="2549"/>
                </a:cubicBezTo>
                <a:cubicBezTo>
                  <a:pt x="2594" y="2549"/>
                  <a:pt x="2584" y="2549"/>
                  <a:pt x="2574" y="2549"/>
                </a:cubicBezTo>
                <a:close/>
                <a:moveTo>
                  <a:pt x="2595" y="2522"/>
                </a:moveTo>
                <a:cubicBezTo>
                  <a:pt x="2585" y="2522"/>
                  <a:pt x="2575" y="2522"/>
                  <a:pt x="2565" y="2522"/>
                </a:cubicBezTo>
                <a:cubicBezTo>
                  <a:pt x="2599" y="2534"/>
                  <a:pt x="2628" y="2553"/>
                  <a:pt x="2660" y="2567"/>
                </a:cubicBezTo>
                <a:cubicBezTo>
                  <a:pt x="2644" y="2545"/>
                  <a:pt x="2617" y="2537"/>
                  <a:pt x="2595" y="2522"/>
                </a:cubicBezTo>
                <a:close/>
                <a:moveTo>
                  <a:pt x="2610" y="2709"/>
                </a:moveTo>
                <a:cubicBezTo>
                  <a:pt x="2620" y="2702"/>
                  <a:pt x="2630" y="2694"/>
                  <a:pt x="2640" y="2686"/>
                </a:cubicBezTo>
                <a:cubicBezTo>
                  <a:pt x="2609" y="2674"/>
                  <a:pt x="2575" y="2668"/>
                  <a:pt x="2547" y="2692"/>
                </a:cubicBezTo>
                <a:cubicBezTo>
                  <a:pt x="2568" y="2698"/>
                  <a:pt x="2589" y="2704"/>
                  <a:pt x="2610" y="2709"/>
                </a:cubicBezTo>
                <a:close/>
                <a:moveTo>
                  <a:pt x="2580" y="2228"/>
                </a:moveTo>
                <a:cubicBezTo>
                  <a:pt x="2569" y="2232"/>
                  <a:pt x="2558" y="2236"/>
                  <a:pt x="2547" y="2240"/>
                </a:cubicBezTo>
                <a:cubicBezTo>
                  <a:pt x="2578" y="2249"/>
                  <a:pt x="2585" y="2250"/>
                  <a:pt x="2580" y="2228"/>
                </a:cubicBezTo>
                <a:close/>
                <a:moveTo>
                  <a:pt x="2547" y="2718"/>
                </a:moveTo>
                <a:cubicBezTo>
                  <a:pt x="2542" y="2743"/>
                  <a:pt x="2552" y="2745"/>
                  <a:pt x="2577" y="2724"/>
                </a:cubicBezTo>
                <a:cubicBezTo>
                  <a:pt x="2567" y="2722"/>
                  <a:pt x="2557" y="2720"/>
                  <a:pt x="2547" y="2718"/>
                </a:cubicBezTo>
                <a:close/>
                <a:moveTo>
                  <a:pt x="2604" y="2807"/>
                </a:moveTo>
                <a:cubicBezTo>
                  <a:pt x="2582" y="2803"/>
                  <a:pt x="2562" y="2805"/>
                  <a:pt x="2541" y="2813"/>
                </a:cubicBezTo>
                <a:cubicBezTo>
                  <a:pt x="2563" y="2821"/>
                  <a:pt x="2584" y="2819"/>
                  <a:pt x="2604" y="2807"/>
                </a:cubicBezTo>
                <a:close/>
                <a:moveTo>
                  <a:pt x="2535" y="2466"/>
                </a:moveTo>
                <a:cubicBezTo>
                  <a:pt x="2545" y="2474"/>
                  <a:pt x="2556" y="2476"/>
                  <a:pt x="2568" y="2472"/>
                </a:cubicBezTo>
                <a:cubicBezTo>
                  <a:pt x="2557" y="2470"/>
                  <a:pt x="2546" y="2468"/>
                  <a:pt x="2535" y="2466"/>
                </a:cubicBezTo>
                <a:close/>
                <a:moveTo>
                  <a:pt x="2559" y="2570"/>
                </a:moveTo>
                <a:cubicBezTo>
                  <a:pt x="2543" y="2577"/>
                  <a:pt x="2527" y="2586"/>
                  <a:pt x="2512" y="2597"/>
                </a:cubicBezTo>
                <a:cubicBezTo>
                  <a:pt x="2536" y="2606"/>
                  <a:pt x="2553" y="2593"/>
                  <a:pt x="2559" y="2570"/>
                </a:cubicBezTo>
                <a:close/>
                <a:moveTo>
                  <a:pt x="2553" y="2463"/>
                </a:moveTo>
                <a:cubicBezTo>
                  <a:pt x="2577" y="2459"/>
                  <a:pt x="2600" y="2451"/>
                  <a:pt x="2622" y="2439"/>
                </a:cubicBezTo>
                <a:cubicBezTo>
                  <a:pt x="2581" y="2436"/>
                  <a:pt x="2523" y="2412"/>
                  <a:pt x="2494" y="2454"/>
                </a:cubicBezTo>
                <a:cubicBezTo>
                  <a:pt x="2515" y="2449"/>
                  <a:pt x="2535" y="2452"/>
                  <a:pt x="2553" y="2463"/>
                </a:cubicBezTo>
                <a:close/>
                <a:moveTo>
                  <a:pt x="2488" y="2531"/>
                </a:moveTo>
                <a:cubicBezTo>
                  <a:pt x="2508" y="2520"/>
                  <a:pt x="2529" y="2511"/>
                  <a:pt x="2550" y="2505"/>
                </a:cubicBezTo>
                <a:cubicBezTo>
                  <a:pt x="2526" y="2506"/>
                  <a:pt x="2505" y="2515"/>
                  <a:pt x="2488" y="2531"/>
                </a:cubicBezTo>
                <a:close/>
                <a:moveTo>
                  <a:pt x="2556" y="2614"/>
                </a:moveTo>
                <a:cubicBezTo>
                  <a:pt x="2519" y="2613"/>
                  <a:pt x="2489" y="2641"/>
                  <a:pt x="2462" y="2662"/>
                </a:cubicBezTo>
                <a:cubicBezTo>
                  <a:pt x="2496" y="2656"/>
                  <a:pt x="2529" y="2635"/>
                  <a:pt x="2556" y="2614"/>
                </a:cubicBezTo>
                <a:close/>
                <a:moveTo>
                  <a:pt x="2619" y="2730"/>
                </a:moveTo>
                <a:cubicBezTo>
                  <a:pt x="2581" y="2747"/>
                  <a:pt x="2495" y="2782"/>
                  <a:pt x="2455" y="2784"/>
                </a:cubicBezTo>
                <a:cubicBezTo>
                  <a:pt x="2527" y="2780"/>
                  <a:pt x="2586" y="2799"/>
                  <a:pt x="2648" y="2745"/>
                </a:cubicBezTo>
                <a:cubicBezTo>
                  <a:pt x="2638" y="2740"/>
                  <a:pt x="2628" y="2735"/>
                  <a:pt x="2619" y="2730"/>
                </a:cubicBezTo>
                <a:close/>
                <a:moveTo>
                  <a:pt x="2479" y="2255"/>
                </a:moveTo>
                <a:cubicBezTo>
                  <a:pt x="2468" y="2259"/>
                  <a:pt x="2457" y="2263"/>
                  <a:pt x="2446" y="2267"/>
                </a:cubicBezTo>
                <a:cubicBezTo>
                  <a:pt x="2508" y="2257"/>
                  <a:pt x="2587" y="2290"/>
                  <a:pt x="2643" y="2249"/>
                </a:cubicBezTo>
                <a:cubicBezTo>
                  <a:pt x="2588" y="2240"/>
                  <a:pt x="2534" y="2257"/>
                  <a:pt x="2479" y="2255"/>
                </a:cubicBezTo>
                <a:close/>
                <a:moveTo>
                  <a:pt x="2438" y="2825"/>
                </a:moveTo>
                <a:cubicBezTo>
                  <a:pt x="2446" y="2832"/>
                  <a:pt x="2456" y="2831"/>
                  <a:pt x="2467" y="2822"/>
                </a:cubicBezTo>
                <a:cubicBezTo>
                  <a:pt x="2457" y="2823"/>
                  <a:pt x="2448" y="2824"/>
                  <a:pt x="2438" y="2825"/>
                </a:cubicBezTo>
                <a:close/>
                <a:moveTo>
                  <a:pt x="2571" y="2864"/>
                </a:moveTo>
                <a:cubicBezTo>
                  <a:pt x="2521" y="2864"/>
                  <a:pt x="2455" y="2878"/>
                  <a:pt x="2414" y="2908"/>
                </a:cubicBezTo>
                <a:cubicBezTo>
                  <a:pt x="2457" y="2954"/>
                  <a:pt x="2536" y="2892"/>
                  <a:pt x="2571" y="2864"/>
                </a:cubicBezTo>
                <a:close/>
                <a:moveTo>
                  <a:pt x="2500" y="2490"/>
                </a:moveTo>
                <a:cubicBezTo>
                  <a:pt x="2468" y="2494"/>
                  <a:pt x="2434" y="2487"/>
                  <a:pt x="2408" y="2511"/>
                </a:cubicBezTo>
                <a:cubicBezTo>
                  <a:pt x="2449" y="2505"/>
                  <a:pt x="2491" y="2506"/>
                  <a:pt x="2530" y="2490"/>
                </a:cubicBezTo>
                <a:cubicBezTo>
                  <a:pt x="2520" y="2490"/>
                  <a:pt x="2510" y="2490"/>
                  <a:pt x="2500" y="2490"/>
                </a:cubicBezTo>
                <a:close/>
                <a:moveTo>
                  <a:pt x="2423" y="2816"/>
                </a:moveTo>
                <a:cubicBezTo>
                  <a:pt x="2435" y="2811"/>
                  <a:pt x="2446" y="2806"/>
                  <a:pt x="2458" y="2801"/>
                </a:cubicBezTo>
                <a:cubicBezTo>
                  <a:pt x="2434" y="2799"/>
                  <a:pt x="2412" y="2803"/>
                  <a:pt x="2390" y="2813"/>
                </a:cubicBezTo>
                <a:cubicBezTo>
                  <a:pt x="2401" y="2814"/>
                  <a:pt x="2412" y="2815"/>
                  <a:pt x="2423" y="2816"/>
                </a:cubicBezTo>
                <a:close/>
                <a:moveTo>
                  <a:pt x="2506" y="2751"/>
                </a:moveTo>
                <a:cubicBezTo>
                  <a:pt x="2465" y="2744"/>
                  <a:pt x="2413" y="2757"/>
                  <a:pt x="2381" y="2784"/>
                </a:cubicBezTo>
                <a:cubicBezTo>
                  <a:pt x="2421" y="2782"/>
                  <a:pt x="2476" y="2782"/>
                  <a:pt x="2506" y="2751"/>
                </a:cubicBezTo>
                <a:close/>
                <a:moveTo>
                  <a:pt x="3037" y="3585"/>
                </a:moveTo>
                <a:cubicBezTo>
                  <a:pt x="3014" y="3582"/>
                  <a:pt x="2992" y="3586"/>
                  <a:pt x="2972" y="3597"/>
                </a:cubicBezTo>
                <a:cubicBezTo>
                  <a:pt x="3057" y="3592"/>
                  <a:pt x="2869" y="3645"/>
                  <a:pt x="2929" y="3697"/>
                </a:cubicBezTo>
                <a:cubicBezTo>
                  <a:pt x="2958" y="3723"/>
                  <a:pt x="2981" y="3699"/>
                  <a:pt x="2995" y="3674"/>
                </a:cubicBezTo>
                <a:cubicBezTo>
                  <a:pt x="3016" y="3635"/>
                  <a:pt x="3058" y="3640"/>
                  <a:pt x="3091" y="3618"/>
                </a:cubicBezTo>
                <a:cubicBezTo>
                  <a:pt x="3076" y="3602"/>
                  <a:pt x="3058" y="3592"/>
                  <a:pt x="3037" y="3585"/>
                </a:cubicBezTo>
                <a:close/>
                <a:moveTo>
                  <a:pt x="2568" y="3953"/>
                </a:moveTo>
                <a:cubicBezTo>
                  <a:pt x="2494" y="3942"/>
                  <a:pt x="2421" y="3964"/>
                  <a:pt x="2349" y="3977"/>
                </a:cubicBezTo>
                <a:cubicBezTo>
                  <a:pt x="2405" y="3995"/>
                  <a:pt x="2520" y="3991"/>
                  <a:pt x="2568" y="3953"/>
                </a:cubicBezTo>
                <a:close/>
                <a:moveTo>
                  <a:pt x="2235" y="3705"/>
                </a:moveTo>
                <a:cubicBezTo>
                  <a:pt x="2243" y="3713"/>
                  <a:pt x="2253" y="3710"/>
                  <a:pt x="2265" y="3704"/>
                </a:cubicBezTo>
                <a:cubicBezTo>
                  <a:pt x="2255" y="3703"/>
                  <a:pt x="2245" y="3706"/>
                  <a:pt x="2235" y="3705"/>
                </a:cubicBezTo>
                <a:close/>
                <a:moveTo>
                  <a:pt x="2524" y="4137"/>
                </a:moveTo>
                <a:cubicBezTo>
                  <a:pt x="2542" y="4165"/>
                  <a:pt x="2657" y="4140"/>
                  <a:pt x="2678" y="4123"/>
                </a:cubicBezTo>
                <a:cubicBezTo>
                  <a:pt x="2629" y="4111"/>
                  <a:pt x="2572" y="4126"/>
                  <a:pt x="2524" y="4137"/>
                </a:cubicBezTo>
                <a:close/>
                <a:moveTo>
                  <a:pt x="2446" y="3947"/>
                </a:moveTo>
                <a:cubicBezTo>
                  <a:pt x="2437" y="3947"/>
                  <a:pt x="2426" y="3952"/>
                  <a:pt x="2417" y="3956"/>
                </a:cubicBezTo>
                <a:cubicBezTo>
                  <a:pt x="2427" y="3953"/>
                  <a:pt x="2436" y="3950"/>
                  <a:pt x="2446" y="3947"/>
                </a:cubicBezTo>
                <a:close/>
                <a:moveTo>
                  <a:pt x="2408" y="3956"/>
                </a:moveTo>
                <a:cubicBezTo>
                  <a:pt x="2393" y="3955"/>
                  <a:pt x="2386" y="3961"/>
                  <a:pt x="2375" y="3965"/>
                </a:cubicBezTo>
                <a:cubicBezTo>
                  <a:pt x="2386" y="3962"/>
                  <a:pt x="2397" y="3959"/>
                  <a:pt x="2408" y="3956"/>
                </a:cubicBezTo>
                <a:close/>
                <a:moveTo>
                  <a:pt x="2375" y="3995"/>
                </a:moveTo>
                <a:cubicBezTo>
                  <a:pt x="2365" y="3999"/>
                  <a:pt x="2355" y="4004"/>
                  <a:pt x="2346" y="4010"/>
                </a:cubicBezTo>
                <a:cubicBezTo>
                  <a:pt x="2356" y="4005"/>
                  <a:pt x="2365" y="4000"/>
                  <a:pt x="2375" y="3995"/>
                </a:cubicBezTo>
                <a:close/>
                <a:moveTo>
                  <a:pt x="2349" y="4016"/>
                </a:moveTo>
                <a:cubicBezTo>
                  <a:pt x="2328" y="4023"/>
                  <a:pt x="2309" y="4034"/>
                  <a:pt x="2292" y="4048"/>
                </a:cubicBezTo>
                <a:cubicBezTo>
                  <a:pt x="2317" y="4062"/>
                  <a:pt x="2369" y="4056"/>
                  <a:pt x="2349" y="4016"/>
                </a:cubicBezTo>
                <a:close/>
                <a:moveTo>
                  <a:pt x="2168" y="4143"/>
                </a:moveTo>
                <a:cubicBezTo>
                  <a:pt x="2183" y="4171"/>
                  <a:pt x="2194" y="4167"/>
                  <a:pt x="2200" y="4132"/>
                </a:cubicBezTo>
                <a:cubicBezTo>
                  <a:pt x="2189" y="4135"/>
                  <a:pt x="2178" y="4139"/>
                  <a:pt x="2168" y="414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8" name="꙱ Greece (Hellenic Republic) (GR) (H)">
            <a:extLst>
              <a:ext uri="{FF2B5EF4-FFF2-40B4-BE49-F238E27FC236}">
                <a16:creationId xmlns:a16="http://schemas.microsoft.com/office/drawing/2014/main" id="{683CAC75-8EAA-4AB3-B108-6B7B3380E510}"/>
              </a:ext>
            </a:extLst>
          </p:cNvPr>
          <p:cNvSpPr>
            <a:spLocks noEditPoints="1"/>
          </p:cNvSpPr>
          <p:nvPr/>
        </p:nvSpPr>
        <p:spPr bwMode="auto">
          <a:xfrm>
            <a:off x="4877532" y="1152207"/>
            <a:ext cx="212720" cy="204355"/>
          </a:xfrm>
          <a:custGeom>
            <a:avLst/>
            <a:gdLst>
              <a:gd name="T0" fmla="*/ 233 w 2576"/>
              <a:gd name="T1" fmla="*/ 620 h 2465"/>
              <a:gd name="T2" fmla="*/ 468 w 2576"/>
              <a:gd name="T3" fmla="*/ 320 h 2465"/>
              <a:gd name="T4" fmla="*/ 1004 w 2576"/>
              <a:gd name="T5" fmla="*/ 177 h 2465"/>
              <a:gd name="T6" fmla="*/ 1475 w 2576"/>
              <a:gd name="T7" fmla="*/ 154 h 2465"/>
              <a:gd name="T8" fmla="*/ 1823 w 2576"/>
              <a:gd name="T9" fmla="*/ 56 h 2465"/>
              <a:gd name="T10" fmla="*/ 1914 w 2576"/>
              <a:gd name="T11" fmla="*/ 288 h 2465"/>
              <a:gd name="T12" fmla="*/ 1357 w 2576"/>
              <a:gd name="T13" fmla="*/ 304 h 2465"/>
              <a:gd name="T14" fmla="*/ 1232 w 2576"/>
              <a:gd name="T15" fmla="*/ 487 h 2465"/>
              <a:gd name="T16" fmla="*/ 1105 w 2576"/>
              <a:gd name="T17" fmla="*/ 547 h 2465"/>
              <a:gd name="T18" fmla="*/ 911 w 2576"/>
              <a:gd name="T19" fmla="*/ 470 h 2465"/>
              <a:gd name="T20" fmla="*/ 962 w 2576"/>
              <a:gd name="T21" fmla="*/ 865 h 2465"/>
              <a:gd name="T22" fmla="*/ 1071 w 2576"/>
              <a:gd name="T23" fmla="*/ 1119 h 2465"/>
              <a:gd name="T24" fmla="*/ 1312 w 2576"/>
              <a:gd name="T25" fmla="*/ 1474 h 2465"/>
              <a:gd name="T26" fmla="*/ 1006 w 2576"/>
              <a:gd name="T27" fmla="*/ 1379 h 2465"/>
              <a:gd name="T28" fmla="*/ 1074 w 2576"/>
              <a:gd name="T29" fmla="*/ 1596 h 2465"/>
              <a:gd name="T30" fmla="*/ 1082 w 2576"/>
              <a:gd name="T31" fmla="*/ 1899 h 2465"/>
              <a:gd name="T32" fmla="*/ 742 w 2576"/>
              <a:gd name="T33" fmla="*/ 1698 h 2465"/>
              <a:gd name="T34" fmla="*/ 529 w 2576"/>
              <a:gd name="T35" fmla="*/ 1298 h 2465"/>
              <a:gd name="T36" fmla="*/ 947 w 2576"/>
              <a:gd name="T37" fmla="*/ 1361 h 2465"/>
              <a:gd name="T38" fmla="*/ 822 w 2576"/>
              <a:gd name="T39" fmla="*/ 1192 h 2465"/>
              <a:gd name="T40" fmla="*/ 386 w 2576"/>
              <a:gd name="T41" fmla="*/ 1108 h 2465"/>
              <a:gd name="T42" fmla="*/ 191 w 2576"/>
              <a:gd name="T43" fmla="*/ 879 h 2465"/>
              <a:gd name="T44" fmla="*/ 2568 w 2576"/>
              <a:gd name="T45" fmla="*/ 1904 h 2465"/>
              <a:gd name="T46" fmla="*/ 2286 w 2576"/>
              <a:gd name="T47" fmla="*/ 2124 h 2465"/>
              <a:gd name="T48" fmla="*/ 2191 w 2576"/>
              <a:gd name="T49" fmla="*/ 1732 h 2465"/>
              <a:gd name="T50" fmla="*/ 2129 w 2576"/>
              <a:gd name="T51" fmla="*/ 1477 h 2465"/>
              <a:gd name="T52" fmla="*/ 1983 w 2576"/>
              <a:gd name="T53" fmla="*/ 1008 h 2465"/>
              <a:gd name="T54" fmla="*/ 1869 w 2576"/>
              <a:gd name="T55" fmla="*/ 888 h 2465"/>
              <a:gd name="T56" fmla="*/ 1992 w 2576"/>
              <a:gd name="T57" fmla="*/ 1462 h 2465"/>
              <a:gd name="T58" fmla="*/ 1882 w 2576"/>
              <a:gd name="T59" fmla="*/ 1296 h 2465"/>
              <a:gd name="T60" fmla="*/ 1742 w 2576"/>
              <a:gd name="T61" fmla="*/ 1735 h 2465"/>
              <a:gd name="T62" fmla="*/ 1725 w 2576"/>
              <a:gd name="T63" fmla="*/ 464 h 2465"/>
              <a:gd name="T64" fmla="*/ 1722 w 2576"/>
              <a:gd name="T65" fmla="*/ 1830 h 2465"/>
              <a:gd name="T66" fmla="*/ 1725 w 2576"/>
              <a:gd name="T67" fmla="*/ 1533 h 2465"/>
              <a:gd name="T68" fmla="*/ 1665 w 2576"/>
              <a:gd name="T69" fmla="*/ 1714 h 2465"/>
              <a:gd name="T70" fmla="*/ 1582 w 2576"/>
              <a:gd name="T71" fmla="*/ 1462 h 2465"/>
              <a:gd name="T72" fmla="*/ 1576 w 2576"/>
              <a:gd name="T73" fmla="*/ 640 h 2465"/>
              <a:gd name="T74" fmla="*/ 1526 w 2576"/>
              <a:gd name="T75" fmla="*/ 1738 h 2465"/>
              <a:gd name="T76" fmla="*/ 1410 w 2576"/>
              <a:gd name="T77" fmla="*/ 1008 h 2465"/>
              <a:gd name="T78" fmla="*/ 1437 w 2576"/>
              <a:gd name="T79" fmla="*/ 360 h 2465"/>
              <a:gd name="T80" fmla="*/ 1481 w 2576"/>
              <a:gd name="T81" fmla="*/ 1792 h 2465"/>
              <a:gd name="T82" fmla="*/ 1389 w 2576"/>
              <a:gd name="T83" fmla="*/ 1518 h 2465"/>
              <a:gd name="T84" fmla="*/ 1244 w 2576"/>
              <a:gd name="T85" fmla="*/ 2240 h 2465"/>
              <a:gd name="T86" fmla="*/ 1515 w 2576"/>
              <a:gd name="T87" fmla="*/ 2277 h 2465"/>
              <a:gd name="T88" fmla="*/ 2005 w 2576"/>
              <a:gd name="T89" fmla="*/ 2333 h 2465"/>
              <a:gd name="T90" fmla="*/ 1386 w 2576"/>
              <a:gd name="T91" fmla="*/ 2344 h 2465"/>
              <a:gd name="T92" fmla="*/ 1170 w 2576"/>
              <a:gd name="T93" fmla="*/ 1183 h 2465"/>
              <a:gd name="T94" fmla="*/ 1303 w 2576"/>
              <a:gd name="T95" fmla="*/ 1109 h 2465"/>
              <a:gd name="T96" fmla="*/ 1296 w 2576"/>
              <a:gd name="T97" fmla="*/ 1210 h 2465"/>
              <a:gd name="T98" fmla="*/ 1152 w 2576"/>
              <a:gd name="T99" fmla="*/ 1465 h 2465"/>
              <a:gd name="T100" fmla="*/ 374 w 2576"/>
              <a:gd name="T101" fmla="*/ 1474 h 2465"/>
              <a:gd name="T102" fmla="*/ 297 w 2576"/>
              <a:gd name="T103" fmla="*/ 1180 h 2465"/>
              <a:gd name="T104" fmla="*/ 314 w 2576"/>
              <a:gd name="T105" fmla="*/ 1052 h 2465"/>
              <a:gd name="T106" fmla="*/ 356 w 2576"/>
              <a:gd name="T107" fmla="*/ 1316 h 2465"/>
              <a:gd name="T108" fmla="*/ 101 w 2576"/>
              <a:gd name="T109" fmla="*/ 833 h 2465"/>
              <a:gd name="T110" fmla="*/ 2197 w 2576"/>
              <a:gd name="T111" fmla="*/ 1821 h 2465"/>
              <a:gd name="T112" fmla="*/ 1825 w 2576"/>
              <a:gd name="T113" fmla="*/ 567 h 2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576" h="2465">
                <a:moveTo>
                  <a:pt x="107" y="752"/>
                </a:moveTo>
                <a:cubicBezTo>
                  <a:pt x="136" y="758"/>
                  <a:pt x="157" y="762"/>
                  <a:pt x="178" y="751"/>
                </a:cubicBezTo>
                <a:cubicBezTo>
                  <a:pt x="222" y="730"/>
                  <a:pt x="149" y="701"/>
                  <a:pt x="217" y="708"/>
                </a:cubicBezTo>
                <a:cubicBezTo>
                  <a:pt x="193" y="648"/>
                  <a:pt x="176" y="651"/>
                  <a:pt x="233" y="620"/>
                </a:cubicBezTo>
                <a:cubicBezTo>
                  <a:pt x="269" y="600"/>
                  <a:pt x="294" y="573"/>
                  <a:pt x="306" y="534"/>
                </a:cubicBezTo>
                <a:cubicBezTo>
                  <a:pt x="324" y="480"/>
                  <a:pt x="344" y="485"/>
                  <a:pt x="378" y="446"/>
                </a:cubicBezTo>
                <a:cubicBezTo>
                  <a:pt x="411" y="409"/>
                  <a:pt x="360" y="364"/>
                  <a:pt x="362" y="325"/>
                </a:cubicBezTo>
                <a:cubicBezTo>
                  <a:pt x="387" y="342"/>
                  <a:pt x="426" y="319"/>
                  <a:pt x="468" y="320"/>
                </a:cubicBezTo>
                <a:cubicBezTo>
                  <a:pt x="560" y="322"/>
                  <a:pt x="607" y="267"/>
                  <a:pt x="684" y="233"/>
                </a:cubicBezTo>
                <a:cubicBezTo>
                  <a:pt x="737" y="209"/>
                  <a:pt x="825" y="249"/>
                  <a:pt x="861" y="211"/>
                </a:cubicBezTo>
                <a:cubicBezTo>
                  <a:pt x="876" y="194"/>
                  <a:pt x="871" y="164"/>
                  <a:pt x="911" y="165"/>
                </a:cubicBezTo>
                <a:cubicBezTo>
                  <a:pt x="942" y="166"/>
                  <a:pt x="973" y="197"/>
                  <a:pt x="1004" y="177"/>
                </a:cubicBezTo>
                <a:cubicBezTo>
                  <a:pt x="1045" y="150"/>
                  <a:pt x="1100" y="167"/>
                  <a:pt x="1144" y="161"/>
                </a:cubicBezTo>
                <a:cubicBezTo>
                  <a:pt x="1187" y="155"/>
                  <a:pt x="1228" y="107"/>
                  <a:pt x="1270" y="94"/>
                </a:cubicBezTo>
                <a:cubicBezTo>
                  <a:pt x="1302" y="84"/>
                  <a:pt x="1357" y="68"/>
                  <a:pt x="1387" y="95"/>
                </a:cubicBezTo>
                <a:cubicBezTo>
                  <a:pt x="1411" y="113"/>
                  <a:pt x="1416" y="167"/>
                  <a:pt x="1475" y="154"/>
                </a:cubicBezTo>
                <a:cubicBezTo>
                  <a:pt x="1523" y="138"/>
                  <a:pt x="1553" y="176"/>
                  <a:pt x="1599" y="186"/>
                </a:cubicBezTo>
                <a:cubicBezTo>
                  <a:pt x="1640" y="194"/>
                  <a:pt x="1677" y="168"/>
                  <a:pt x="1718" y="170"/>
                </a:cubicBezTo>
                <a:cubicBezTo>
                  <a:pt x="1755" y="172"/>
                  <a:pt x="1806" y="183"/>
                  <a:pt x="1839" y="158"/>
                </a:cubicBezTo>
                <a:cubicBezTo>
                  <a:pt x="1879" y="127"/>
                  <a:pt x="1835" y="88"/>
                  <a:pt x="1823" y="56"/>
                </a:cubicBezTo>
                <a:cubicBezTo>
                  <a:pt x="1803" y="0"/>
                  <a:pt x="1883" y="28"/>
                  <a:pt x="1908" y="37"/>
                </a:cubicBezTo>
                <a:cubicBezTo>
                  <a:pt x="1945" y="49"/>
                  <a:pt x="1976" y="108"/>
                  <a:pt x="1987" y="141"/>
                </a:cubicBezTo>
                <a:cubicBezTo>
                  <a:pt x="1988" y="153"/>
                  <a:pt x="1970" y="160"/>
                  <a:pt x="1961" y="164"/>
                </a:cubicBezTo>
                <a:cubicBezTo>
                  <a:pt x="1888" y="197"/>
                  <a:pt x="1928" y="236"/>
                  <a:pt x="1914" y="288"/>
                </a:cubicBezTo>
                <a:cubicBezTo>
                  <a:pt x="1905" y="322"/>
                  <a:pt x="1862" y="364"/>
                  <a:pt x="1831" y="378"/>
                </a:cubicBezTo>
                <a:cubicBezTo>
                  <a:pt x="1849" y="331"/>
                  <a:pt x="1631" y="321"/>
                  <a:pt x="1597" y="308"/>
                </a:cubicBezTo>
                <a:cubicBezTo>
                  <a:pt x="1532" y="282"/>
                  <a:pt x="1533" y="295"/>
                  <a:pt x="1474" y="334"/>
                </a:cubicBezTo>
                <a:cubicBezTo>
                  <a:pt x="1433" y="361"/>
                  <a:pt x="1396" y="285"/>
                  <a:pt x="1357" y="304"/>
                </a:cubicBezTo>
                <a:cubicBezTo>
                  <a:pt x="1304" y="331"/>
                  <a:pt x="1301" y="402"/>
                  <a:pt x="1220" y="373"/>
                </a:cubicBezTo>
                <a:cubicBezTo>
                  <a:pt x="1158" y="350"/>
                  <a:pt x="1163" y="379"/>
                  <a:pt x="1179" y="420"/>
                </a:cubicBezTo>
                <a:cubicBezTo>
                  <a:pt x="1187" y="442"/>
                  <a:pt x="1219" y="426"/>
                  <a:pt x="1202" y="457"/>
                </a:cubicBezTo>
                <a:cubicBezTo>
                  <a:pt x="1190" y="479"/>
                  <a:pt x="1216" y="504"/>
                  <a:pt x="1232" y="487"/>
                </a:cubicBezTo>
                <a:cubicBezTo>
                  <a:pt x="1266" y="451"/>
                  <a:pt x="1350" y="566"/>
                  <a:pt x="1368" y="586"/>
                </a:cubicBezTo>
                <a:cubicBezTo>
                  <a:pt x="1321" y="612"/>
                  <a:pt x="1262" y="511"/>
                  <a:pt x="1213" y="507"/>
                </a:cubicBezTo>
                <a:cubicBezTo>
                  <a:pt x="1101" y="498"/>
                  <a:pt x="1250" y="608"/>
                  <a:pt x="1256" y="640"/>
                </a:cubicBezTo>
                <a:cubicBezTo>
                  <a:pt x="1203" y="657"/>
                  <a:pt x="1149" y="565"/>
                  <a:pt x="1105" y="547"/>
                </a:cubicBezTo>
                <a:cubicBezTo>
                  <a:pt x="1069" y="533"/>
                  <a:pt x="1064" y="556"/>
                  <a:pt x="1078" y="583"/>
                </a:cubicBezTo>
                <a:cubicBezTo>
                  <a:pt x="1099" y="623"/>
                  <a:pt x="1138" y="633"/>
                  <a:pt x="1170" y="660"/>
                </a:cubicBezTo>
                <a:cubicBezTo>
                  <a:pt x="1093" y="692"/>
                  <a:pt x="1074" y="625"/>
                  <a:pt x="1052" y="577"/>
                </a:cubicBezTo>
                <a:cubicBezTo>
                  <a:pt x="1027" y="523"/>
                  <a:pt x="947" y="516"/>
                  <a:pt x="911" y="470"/>
                </a:cubicBezTo>
                <a:cubicBezTo>
                  <a:pt x="935" y="464"/>
                  <a:pt x="946" y="447"/>
                  <a:pt x="941" y="423"/>
                </a:cubicBezTo>
                <a:cubicBezTo>
                  <a:pt x="776" y="446"/>
                  <a:pt x="852" y="630"/>
                  <a:pt x="913" y="710"/>
                </a:cubicBezTo>
                <a:cubicBezTo>
                  <a:pt x="945" y="753"/>
                  <a:pt x="1159" y="948"/>
                  <a:pt x="1006" y="963"/>
                </a:cubicBezTo>
                <a:cubicBezTo>
                  <a:pt x="1072" y="940"/>
                  <a:pt x="1010" y="851"/>
                  <a:pt x="962" y="865"/>
                </a:cubicBezTo>
                <a:cubicBezTo>
                  <a:pt x="899" y="884"/>
                  <a:pt x="953" y="1001"/>
                  <a:pt x="1003" y="981"/>
                </a:cubicBezTo>
                <a:cubicBezTo>
                  <a:pt x="971" y="1022"/>
                  <a:pt x="918" y="1047"/>
                  <a:pt x="867" y="1032"/>
                </a:cubicBezTo>
                <a:cubicBezTo>
                  <a:pt x="901" y="1049"/>
                  <a:pt x="995" y="1075"/>
                  <a:pt x="1009" y="1108"/>
                </a:cubicBezTo>
                <a:cubicBezTo>
                  <a:pt x="1021" y="1135"/>
                  <a:pt x="1053" y="1091"/>
                  <a:pt x="1071" y="1119"/>
                </a:cubicBezTo>
                <a:cubicBezTo>
                  <a:pt x="1088" y="1144"/>
                  <a:pt x="1045" y="1147"/>
                  <a:pt x="1105" y="1164"/>
                </a:cubicBezTo>
                <a:cubicBezTo>
                  <a:pt x="1168" y="1182"/>
                  <a:pt x="1207" y="1218"/>
                  <a:pt x="1267" y="1245"/>
                </a:cubicBezTo>
                <a:cubicBezTo>
                  <a:pt x="1311" y="1265"/>
                  <a:pt x="1308" y="1302"/>
                  <a:pt x="1303" y="1344"/>
                </a:cubicBezTo>
                <a:cubicBezTo>
                  <a:pt x="1297" y="1389"/>
                  <a:pt x="1336" y="1430"/>
                  <a:pt x="1312" y="1474"/>
                </a:cubicBezTo>
                <a:cubicBezTo>
                  <a:pt x="1260" y="1433"/>
                  <a:pt x="1220" y="1366"/>
                  <a:pt x="1151" y="1353"/>
                </a:cubicBezTo>
                <a:cubicBezTo>
                  <a:pt x="1167" y="1381"/>
                  <a:pt x="1152" y="1388"/>
                  <a:pt x="1125" y="1388"/>
                </a:cubicBezTo>
                <a:cubicBezTo>
                  <a:pt x="1126" y="1372"/>
                  <a:pt x="1133" y="1360"/>
                  <a:pt x="1145" y="1352"/>
                </a:cubicBezTo>
                <a:cubicBezTo>
                  <a:pt x="1098" y="1346"/>
                  <a:pt x="1052" y="1382"/>
                  <a:pt x="1006" y="1379"/>
                </a:cubicBezTo>
                <a:cubicBezTo>
                  <a:pt x="1006" y="1420"/>
                  <a:pt x="1043" y="1383"/>
                  <a:pt x="1046" y="1427"/>
                </a:cubicBezTo>
                <a:cubicBezTo>
                  <a:pt x="1048" y="1455"/>
                  <a:pt x="1096" y="1557"/>
                  <a:pt x="1105" y="1483"/>
                </a:cubicBezTo>
                <a:cubicBezTo>
                  <a:pt x="1115" y="1503"/>
                  <a:pt x="1168" y="1525"/>
                  <a:pt x="1149" y="1554"/>
                </a:cubicBezTo>
                <a:cubicBezTo>
                  <a:pt x="1153" y="1547"/>
                  <a:pt x="1059" y="1595"/>
                  <a:pt x="1074" y="1596"/>
                </a:cubicBezTo>
                <a:cubicBezTo>
                  <a:pt x="1033" y="1595"/>
                  <a:pt x="1061" y="1552"/>
                  <a:pt x="1029" y="1539"/>
                </a:cubicBezTo>
                <a:cubicBezTo>
                  <a:pt x="997" y="1527"/>
                  <a:pt x="959" y="1524"/>
                  <a:pt x="932" y="1501"/>
                </a:cubicBezTo>
                <a:cubicBezTo>
                  <a:pt x="925" y="1599"/>
                  <a:pt x="1069" y="1714"/>
                  <a:pt x="1043" y="1818"/>
                </a:cubicBezTo>
                <a:cubicBezTo>
                  <a:pt x="1034" y="1854"/>
                  <a:pt x="1089" y="1865"/>
                  <a:pt x="1082" y="1899"/>
                </a:cubicBezTo>
                <a:cubicBezTo>
                  <a:pt x="1078" y="1914"/>
                  <a:pt x="973" y="1809"/>
                  <a:pt x="964" y="1795"/>
                </a:cubicBezTo>
                <a:cubicBezTo>
                  <a:pt x="912" y="1711"/>
                  <a:pt x="866" y="1844"/>
                  <a:pt x="881" y="1893"/>
                </a:cubicBezTo>
                <a:cubicBezTo>
                  <a:pt x="837" y="1899"/>
                  <a:pt x="821" y="1772"/>
                  <a:pt x="789" y="1749"/>
                </a:cubicBezTo>
                <a:cubicBezTo>
                  <a:pt x="768" y="1735"/>
                  <a:pt x="776" y="1695"/>
                  <a:pt x="742" y="1698"/>
                </a:cubicBezTo>
                <a:cubicBezTo>
                  <a:pt x="698" y="1702"/>
                  <a:pt x="706" y="1759"/>
                  <a:pt x="709" y="1789"/>
                </a:cubicBezTo>
                <a:cubicBezTo>
                  <a:pt x="620" y="1773"/>
                  <a:pt x="590" y="1671"/>
                  <a:pt x="625" y="1597"/>
                </a:cubicBezTo>
                <a:cubicBezTo>
                  <a:pt x="654" y="1538"/>
                  <a:pt x="479" y="1423"/>
                  <a:pt x="451" y="1382"/>
                </a:cubicBezTo>
                <a:cubicBezTo>
                  <a:pt x="486" y="1371"/>
                  <a:pt x="504" y="1321"/>
                  <a:pt x="529" y="1298"/>
                </a:cubicBezTo>
                <a:cubicBezTo>
                  <a:pt x="554" y="1274"/>
                  <a:pt x="583" y="1299"/>
                  <a:pt x="610" y="1276"/>
                </a:cubicBezTo>
                <a:cubicBezTo>
                  <a:pt x="628" y="1259"/>
                  <a:pt x="649" y="1222"/>
                  <a:pt x="679" y="1228"/>
                </a:cubicBezTo>
                <a:cubicBezTo>
                  <a:pt x="733" y="1238"/>
                  <a:pt x="770" y="1294"/>
                  <a:pt x="831" y="1300"/>
                </a:cubicBezTo>
                <a:cubicBezTo>
                  <a:pt x="878" y="1304"/>
                  <a:pt x="909" y="1338"/>
                  <a:pt x="947" y="1361"/>
                </a:cubicBezTo>
                <a:cubicBezTo>
                  <a:pt x="977" y="1379"/>
                  <a:pt x="992" y="1343"/>
                  <a:pt x="1023" y="1324"/>
                </a:cubicBezTo>
                <a:cubicBezTo>
                  <a:pt x="1121" y="1265"/>
                  <a:pt x="985" y="1290"/>
                  <a:pt x="941" y="1262"/>
                </a:cubicBezTo>
                <a:cubicBezTo>
                  <a:pt x="908" y="1242"/>
                  <a:pt x="902" y="1207"/>
                  <a:pt x="876" y="1248"/>
                </a:cubicBezTo>
                <a:cubicBezTo>
                  <a:pt x="861" y="1227"/>
                  <a:pt x="843" y="1208"/>
                  <a:pt x="822" y="1192"/>
                </a:cubicBezTo>
                <a:cubicBezTo>
                  <a:pt x="827" y="1269"/>
                  <a:pt x="716" y="1208"/>
                  <a:pt x="685" y="1215"/>
                </a:cubicBezTo>
                <a:cubicBezTo>
                  <a:pt x="604" y="1233"/>
                  <a:pt x="553" y="1258"/>
                  <a:pt x="510" y="1183"/>
                </a:cubicBezTo>
                <a:cubicBezTo>
                  <a:pt x="505" y="1210"/>
                  <a:pt x="480" y="1230"/>
                  <a:pt x="457" y="1242"/>
                </a:cubicBezTo>
                <a:cubicBezTo>
                  <a:pt x="442" y="1193"/>
                  <a:pt x="429" y="1140"/>
                  <a:pt x="386" y="1108"/>
                </a:cubicBezTo>
                <a:cubicBezTo>
                  <a:pt x="363" y="1091"/>
                  <a:pt x="299" y="1045"/>
                  <a:pt x="332" y="1011"/>
                </a:cubicBezTo>
                <a:cubicBezTo>
                  <a:pt x="345" y="998"/>
                  <a:pt x="507" y="1049"/>
                  <a:pt x="433" y="981"/>
                </a:cubicBezTo>
                <a:cubicBezTo>
                  <a:pt x="410" y="960"/>
                  <a:pt x="324" y="955"/>
                  <a:pt x="329" y="1008"/>
                </a:cubicBezTo>
                <a:cubicBezTo>
                  <a:pt x="305" y="936"/>
                  <a:pt x="238" y="926"/>
                  <a:pt x="191" y="879"/>
                </a:cubicBezTo>
                <a:cubicBezTo>
                  <a:pt x="159" y="846"/>
                  <a:pt x="158" y="764"/>
                  <a:pt x="107" y="752"/>
                </a:cubicBezTo>
                <a:close/>
                <a:moveTo>
                  <a:pt x="2491" y="2062"/>
                </a:moveTo>
                <a:cubicBezTo>
                  <a:pt x="2461" y="2143"/>
                  <a:pt x="2435" y="2052"/>
                  <a:pt x="2431" y="2020"/>
                </a:cubicBezTo>
                <a:cubicBezTo>
                  <a:pt x="2423" y="1959"/>
                  <a:pt x="2516" y="1914"/>
                  <a:pt x="2568" y="1904"/>
                </a:cubicBezTo>
                <a:cubicBezTo>
                  <a:pt x="2576" y="1940"/>
                  <a:pt x="2556" y="1974"/>
                  <a:pt x="2546" y="2007"/>
                </a:cubicBezTo>
                <a:cubicBezTo>
                  <a:pt x="2529" y="2067"/>
                  <a:pt x="2523" y="2017"/>
                  <a:pt x="2491" y="2062"/>
                </a:cubicBezTo>
                <a:close/>
                <a:moveTo>
                  <a:pt x="2274" y="2275"/>
                </a:moveTo>
                <a:cubicBezTo>
                  <a:pt x="2262" y="2219"/>
                  <a:pt x="2264" y="2177"/>
                  <a:pt x="2286" y="2124"/>
                </a:cubicBezTo>
                <a:cubicBezTo>
                  <a:pt x="2294" y="2156"/>
                  <a:pt x="2303" y="2258"/>
                  <a:pt x="2274" y="2275"/>
                </a:cubicBezTo>
                <a:close/>
                <a:moveTo>
                  <a:pt x="2191" y="1732"/>
                </a:moveTo>
                <a:cubicBezTo>
                  <a:pt x="2169" y="1703"/>
                  <a:pt x="2175" y="1693"/>
                  <a:pt x="2209" y="1702"/>
                </a:cubicBezTo>
                <a:cubicBezTo>
                  <a:pt x="2203" y="1712"/>
                  <a:pt x="2197" y="1722"/>
                  <a:pt x="2191" y="1732"/>
                </a:cubicBezTo>
                <a:close/>
                <a:moveTo>
                  <a:pt x="2155" y="1670"/>
                </a:moveTo>
                <a:cubicBezTo>
                  <a:pt x="2145" y="1661"/>
                  <a:pt x="2135" y="1652"/>
                  <a:pt x="2125" y="1643"/>
                </a:cubicBezTo>
                <a:cubicBezTo>
                  <a:pt x="2149" y="1643"/>
                  <a:pt x="2148" y="1651"/>
                  <a:pt x="2155" y="1670"/>
                </a:cubicBezTo>
                <a:close/>
                <a:moveTo>
                  <a:pt x="2129" y="1477"/>
                </a:moveTo>
                <a:cubicBezTo>
                  <a:pt x="2124" y="1471"/>
                  <a:pt x="2016" y="1440"/>
                  <a:pt x="2082" y="1422"/>
                </a:cubicBezTo>
                <a:cubicBezTo>
                  <a:pt x="2117" y="1412"/>
                  <a:pt x="2154" y="1439"/>
                  <a:pt x="2188" y="1429"/>
                </a:cubicBezTo>
                <a:cubicBezTo>
                  <a:pt x="2178" y="1455"/>
                  <a:pt x="2156" y="1474"/>
                  <a:pt x="2129" y="1477"/>
                </a:cubicBezTo>
                <a:close/>
                <a:moveTo>
                  <a:pt x="1983" y="1008"/>
                </a:moveTo>
                <a:cubicBezTo>
                  <a:pt x="1949" y="1004"/>
                  <a:pt x="1919" y="987"/>
                  <a:pt x="1891" y="969"/>
                </a:cubicBezTo>
                <a:cubicBezTo>
                  <a:pt x="1900" y="962"/>
                  <a:pt x="1911" y="955"/>
                  <a:pt x="1921" y="948"/>
                </a:cubicBezTo>
                <a:cubicBezTo>
                  <a:pt x="1894" y="946"/>
                  <a:pt x="1859" y="961"/>
                  <a:pt x="1835" y="943"/>
                </a:cubicBezTo>
                <a:cubicBezTo>
                  <a:pt x="1789" y="911"/>
                  <a:pt x="1840" y="896"/>
                  <a:pt x="1869" y="888"/>
                </a:cubicBezTo>
                <a:cubicBezTo>
                  <a:pt x="1961" y="863"/>
                  <a:pt x="1989" y="898"/>
                  <a:pt x="2039" y="987"/>
                </a:cubicBezTo>
                <a:cubicBezTo>
                  <a:pt x="2015" y="972"/>
                  <a:pt x="1994" y="985"/>
                  <a:pt x="1983" y="1008"/>
                </a:cubicBezTo>
                <a:close/>
                <a:moveTo>
                  <a:pt x="1888" y="1524"/>
                </a:moveTo>
                <a:cubicBezTo>
                  <a:pt x="1892" y="1471"/>
                  <a:pt x="1956" y="1479"/>
                  <a:pt x="1992" y="1462"/>
                </a:cubicBezTo>
                <a:cubicBezTo>
                  <a:pt x="1975" y="1500"/>
                  <a:pt x="1927" y="1521"/>
                  <a:pt x="1888" y="1524"/>
                </a:cubicBezTo>
                <a:close/>
                <a:moveTo>
                  <a:pt x="1882" y="1296"/>
                </a:moveTo>
                <a:cubicBezTo>
                  <a:pt x="1816" y="1270"/>
                  <a:pt x="1896" y="1194"/>
                  <a:pt x="1823" y="1165"/>
                </a:cubicBezTo>
                <a:cubicBezTo>
                  <a:pt x="1900" y="1065"/>
                  <a:pt x="1959" y="1248"/>
                  <a:pt x="1882" y="1296"/>
                </a:cubicBezTo>
                <a:close/>
                <a:moveTo>
                  <a:pt x="1847" y="1789"/>
                </a:moveTo>
                <a:cubicBezTo>
                  <a:pt x="1858" y="1756"/>
                  <a:pt x="1891" y="1741"/>
                  <a:pt x="1924" y="1741"/>
                </a:cubicBezTo>
                <a:cubicBezTo>
                  <a:pt x="1895" y="1753"/>
                  <a:pt x="1874" y="1775"/>
                  <a:pt x="1847" y="1789"/>
                </a:cubicBezTo>
                <a:close/>
                <a:moveTo>
                  <a:pt x="1742" y="1735"/>
                </a:moveTo>
                <a:cubicBezTo>
                  <a:pt x="1731" y="1720"/>
                  <a:pt x="1709" y="1693"/>
                  <a:pt x="1720" y="1672"/>
                </a:cubicBezTo>
                <a:cubicBezTo>
                  <a:pt x="1726" y="1660"/>
                  <a:pt x="1758" y="1633"/>
                  <a:pt x="1771" y="1644"/>
                </a:cubicBezTo>
                <a:cubicBezTo>
                  <a:pt x="1794" y="1662"/>
                  <a:pt x="1762" y="1726"/>
                  <a:pt x="1742" y="1735"/>
                </a:cubicBezTo>
                <a:close/>
                <a:moveTo>
                  <a:pt x="1725" y="464"/>
                </a:moveTo>
                <a:cubicBezTo>
                  <a:pt x="1725" y="474"/>
                  <a:pt x="1725" y="484"/>
                  <a:pt x="1725" y="494"/>
                </a:cubicBezTo>
                <a:cubicBezTo>
                  <a:pt x="1701" y="499"/>
                  <a:pt x="1683" y="486"/>
                  <a:pt x="1680" y="461"/>
                </a:cubicBezTo>
                <a:cubicBezTo>
                  <a:pt x="1695" y="457"/>
                  <a:pt x="1710" y="458"/>
                  <a:pt x="1725" y="464"/>
                </a:cubicBezTo>
                <a:close/>
                <a:moveTo>
                  <a:pt x="1722" y="1830"/>
                </a:moveTo>
                <a:cubicBezTo>
                  <a:pt x="1712" y="1822"/>
                  <a:pt x="1702" y="1814"/>
                  <a:pt x="1692" y="1806"/>
                </a:cubicBezTo>
                <a:cubicBezTo>
                  <a:pt x="1714" y="1793"/>
                  <a:pt x="1736" y="1804"/>
                  <a:pt x="1722" y="1830"/>
                </a:cubicBezTo>
                <a:close/>
                <a:moveTo>
                  <a:pt x="1704" y="1560"/>
                </a:moveTo>
                <a:cubicBezTo>
                  <a:pt x="1681" y="1529"/>
                  <a:pt x="1688" y="1520"/>
                  <a:pt x="1725" y="1533"/>
                </a:cubicBezTo>
                <a:cubicBezTo>
                  <a:pt x="1718" y="1542"/>
                  <a:pt x="1711" y="1551"/>
                  <a:pt x="1704" y="1560"/>
                </a:cubicBezTo>
                <a:close/>
                <a:moveTo>
                  <a:pt x="1665" y="1714"/>
                </a:moveTo>
                <a:cubicBezTo>
                  <a:pt x="1639" y="1694"/>
                  <a:pt x="1642" y="1669"/>
                  <a:pt x="1671" y="1655"/>
                </a:cubicBezTo>
                <a:cubicBezTo>
                  <a:pt x="1689" y="1675"/>
                  <a:pt x="1686" y="1698"/>
                  <a:pt x="1665" y="1714"/>
                </a:cubicBezTo>
                <a:close/>
                <a:moveTo>
                  <a:pt x="1594" y="1465"/>
                </a:moveTo>
                <a:cubicBezTo>
                  <a:pt x="1622" y="1473"/>
                  <a:pt x="1664" y="1470"/>
                  <a:pt x="1665" y="1509"/>
                </a:cubicBezTo>
                <a:cubicBezTo>
                  <a:pt x="1634" y="1515"/>
                  <a:pt x="1604" y="1494"/>
                  <a:pt x="1594" y="1465"/>
                </a:cubicBezTo>
                <a:close/>
                <a:moveTo>
                  <a:pt x="1582" y="1462"/>
                </a:moveTo>
                <a:cubicBezTo>
                  <a:pt x="1555" y="1433"/>
                  <a:pt x="1532" y="1399"/>
                  <a:pt x="1499" y="1376"/>
                </a:cubicBezTo>
                <a:cubicBezTo>
                  <a:pt x="1507" y="1366"/>
                  <a:pt x="1517" y="1358"/>
                  <a:pt x="1529" y="1352"/>
                </a:cubicBezTo>
                <a:cubicBezTo>
                  <a:pt x="1543" y="1399"/>
                  <a:pt x="1618" y="1399"/>
                  <a:pt x="1582" y="1462"/>
                </a:cubicBezTo>
                <a:close/>
                <a:moveTo>
                  <a:pt x="1576" y="640"/>
                </a:moveTo>
                <a:cubicBezTo>
                  <a:pt x="1610" y="635"/>
                  <a:pt x="1642" y="654"/>
                  <a:pt x="1674" y="637"/>
                </a:cubicBezTo>
                <a:cubicBezTo>
                  <a:pt x="1663" y="656"/>
                  <a:pt x="1657" y="677"/>
                  <a:pt x="1657" y="699"/>
                </a:cubicBezTo>
                <a:cubicBezTo>
                  <a:pt x="1611" y="674"/>
                  <a:pt x="1541" y="728"/>
                  <a:pt x="1576" y="640"/>
                </a:cubicBezTo>
                <a:close/>
                <a:moveTo>
                  <a:pt x="1526" y="1738"/>
                </a:moveTo>
                <a:cubicBezTo>
                  <a:pt x="1521" y="1728"/>
                  <a:pt x="1516" y="1718"/>
                  <a:pt x="1511" y="1708"/>
                </a:cubicBezTo>
                <a:cubicBezTo>
                  <a:pt x="1545" y="1708"/>
                  <a:pt x="1550" y="1718"/>
                  <a:pt x="1526" y="1738"/>
                </a:cubicBezTo>
                <a:close/>
                <a:moveTo>
                  <a:pt x="1445" y="1079"/>
                </a:moveTo>
                <a:cubicBezTo>
                  <a:pt x="1443" y="1045"/>
                  <a:pt x="1397" y="1044"/>
                  <a:pt x="1410" y="1008"/>
                </a:cubicBezTo>
                <a:cubicBezTo>
                  <a:pt x="1447" y="1010"/>
                  <a:pt x="1459" y="1048"/>
                  <a:pt x="1472" y="1076"/>
                </a:cubicBezTo>
                <a:cubicBezTo>
                  <a:pt x="1463" y="1077"/>
                  <a:pt x="1454" y="1078"/>
                  <a:pt x="1445" y="1079"/>
                </a:cubicBezTo>
                <a:close/>
                <a:moveTo>
                  <a:pt x="1431" y="438"/>
                </a:moveTo>
                <a:cubicBezTo>
                  <a:pt x="1390" y="426"/>
                  <a:pt x="1385" y="350"/>
                  <a:pt x="1437" y="360"/>
                </a:cubicBezTo>
                <a:cubicBezTo>
                  <a:pt x="1483" y="370"/>
                  <a:pt x="1474" y="431"/>
                  <a:pt x="1431" y="438"/>
                </a:cubicBezTo>
                <a:close/>
                <a:moveTo>
                  <a:pt x="1419" y="1830"/>
                </a:moveTo>
                <a:cubicBezTo>
                  <a:pt x="1419" y="1819"/>
                  <a:pt x="1419" y="1808"/>
                  <a:pt x="1419" y="1797"/>
                </a:cubicBezTo>
                <a:cubicBezTo>
                  <a:pt x="1440" y="1818"/>
                  <a:pt x="1465" y="1815"/>
                  <a:pt x="1481" y="1792"/>
                </a:cubicBezTo>
                <a:cubicBezTo>
                  <a:pt x="1483" y="1831"/>
                  <a:pt x="1445" y="1823"/>
                  <a:pt x="1419" y="1830"/>
                </a:cubicBezTo>
                <a:close/>
                <a:moveTo>
                  <a:pt x="1389" y="1518"/>
                </a:moveTo>
                <a:cubicBezTo>
                  <a:pt x="1377" y="1494"/>
                  <a:pt x="1390" y="1475"/>
                  <a:pt x="1413" y="1465"/>
                </a:cubicBezTo>
                <a:cubicBezTo>
                  <a:pt x="1417" y="1488"/>
                  <a:pt x="1409" y="1506"/>
                  <a:pt x="1389" y="1518"/>
                </a:cubicBezTo>
                <a:close/>
                <a:moveTo>
                  <a:pt x="1386" y="2344"/>
                </a:moveTo>
                <a:cubicBezTo>
                  <a:pt x="1347" y="2352"/>
                  <a:pt x="1264" y="2347"/>
                  <a:pt x="1226" y="2331"/>
                </a:cubicBezTo>
                <a:cubicBezTo>
                  <a:pt x="1188" y="2314"/>
                  <a:pt x="1213" y="2252"/>
                  <a:pt x="1214" y="2222"/>
                </a:cubicBezTo>
                <a:cubicBezTo>
                  <a:pt x="1224" y="2228"/>
                  <a:pt x="1234" y="2234"/>
                  <a:pt x="1244" y="2240"/>
                </a:cubicBezTo>
                <a:cubicBezTo>
                  <a:pt x="1255" y="2220"/>
                  <a:pt x="1259" y="2200"/>
                  <a:pt x="1256" y="2177"/>
                </a:cubicBezTo>
                <a:cubicBezTo>
                  <a:pt x="1280" y="2250"/>
                  <a:pt x="1339" y="2220"/>
                  <a:pt x="1395" y="2213"/>
                </a:cubicBezTo>
                <a:cubicBezTo>
                  <a:pt x="1340" y="2235"/>
                  <a:pt x="1381" y="2244"/>
                  <a:pt x="1404" y="2266"/>
                </a:cubicBezTo>
                <a:cubicBezTo>
                  <a:pt x="1439" y="2298"/>
                  <a:pt x="1473" y="2292"/>
                  <a:pt x="1515" y="2277"/>
                </a:cubicBezTo>
                <a:cubicBezTo>
                  <a:pt x="1604" y="2245"/>
                  <a:pt x="1697" y="2301"/>
                  <a:pt x="1786" y="2305"/>
                </a:cubicBezTo>
                <a:cubicBezTo>
                  <a:pt x="1811" y="2306"/>
                  <a:pt x="1859" y="2281"/>
                  <a:pt x="1860" y="2325"/>
                </a:cubicBezTo>
                <a:cubicBezTo>
                  <a:pt x="1860" y="2343"/>
                  <a:pt x="1848" y="2367"/>
                  <a:pt x="1875" y="2365"/>
                </a:cubicBezTo>
                <a:cubicBezTo>
                  <a:pt x="1917" y="2362"/>
                  <a:pt x="1964" y="2325"/>
                  <a:pt x="2005" y="2333"/>
                </a:cubicBezTo>
                <a:cubicBezTo>
                  <a:pt x="2018" y="2335"/>
                  <a:pt x="2068" y="2411"/>
                  <a:pt x="1948" y="2410"/>
                </a:cubicBezTo>
                <a:cubicBezTo>
                  <a:pt x="1863" y="2410"/>
                  <a:pt x="1780" y="2418"/>
                  <a:pt x="1696" y="2435"/>
                </a:cubicBezTo>
                <a:cubicBezTo>
                  <a:pt x="1540" y="2465"/>
                  <a:pt x="1601" y="2402"/>
                  <a:pt x="1547" y="2377"/>
                </a:cubicBezTo>
                <a:cubicBezTo>
                  <a:pt x="1497" y="2353"/>
                  <a:pt x="1439" y="2357"/>
                  <a:pt x="1386" y="2344"/>
                </a:cubicBezTo>
                <a:close/>
                <a:moveTo>
                  <a:pt x="1193" y="969"/>
                </a:moveTo>
                <a:cubicBezTo>
                  <a:pt x="1183" y="961"/>
                  <a:pt x="1173" y="952"/>
                  <a:pt x="1163" y="942"/>
                </a:cubicBezTo>
                <a:cubicBezTo>
                  <a:pt x="1186" y="937"/>
                  <a:pt x="1199" y="945"/>
                  <a:pt x="1193" y="969"/>
                </a:cubicBezTo>
                <a:close/>
                <a:moveTo>
                  <a:pt x="1170" y="1183"/>
                </a:moveTo>
                <a:cubicBezTo>
                  <a:pt x="1183" y="1122"/>
                  <a:pt x="1018" y="1009"/>
                  <a:pt x="968" y="1052"/>
                </a:cubicBezTo>
                <a:cubicBezTo>
                  <a:pt x="992" y="1025"/>
                  <a:pt x="1019" y="983"/>
                  <a:pt x="1059" y="982"/>
                </a:cubicBezTo>
                <a:cubicBezTo>
                  <a:pt x="1106" y="980"/>
                  <a:pt x="1124" y="1035"/>
                  <a:pt x="1152" y="1062"/>
                </a:cubicBezTo>
                <a:cubicBezTo>
                  <a:pt x="1193" y="1102"/>
                  <a:pt x="1254" y="1086"/>
                  <a:pt x="1303" y="1109"/>
                </a:cubicBezTo>
                <a:cubicBezTo>
                  <a:pt x="1360" y="1135"/>
                  <a:pt x="1333" y="1211"/>
                  <a:pt x="1364" y="1254"/>
                </a:cubicBezTo>
                <a:cubicBezTo>
                  <a:pt x="1389" y="1289"/>
                  <a:pt x="1441" y="1278"/>
                  <a:pt x="1460" y="1322"/>
                </a:cubicBezTo>
                <a:cubicBezTo>
                  <a:pt x="1487" y="1382"/>
                  <a:pt x="1394" y="1333"/>
                  <a:pt x="1381" y="1321"/>
                </a:cubicBezTo>
                <a:cubicBezTo>
                  <a:pt x="1351" y="1293"/>
                  <a:pt x="1331" y="1227"/>
                  <a:pt x="1296" y="1210"/>
                </a:cubicBezTo>
                <a:cubicBezTo>
                  <a:pt x="1258" y="1191"/>
                  <a:pt x="1196" y="1228"/>
                  <a:pt x="1170" y="1183"/>
                </a:cubicBezTo>
                <a:close/>
                <a:moveTo>
                  <a:pt x="1152" y="1465"/>
                </a:moveTo>
                <a:cubicBezTo>
                  <a:pt x="1144" y="1455"/>
                  <a:pt x="1137" y="1444"/>
                  <a:pt x="1131" y="1432"/>
                </a:cubicBezTo>
                <a:cubicBezTo>
                  <a:pt x="1164" y="1423"/>
                  <a:pt x="1171" y="1434"/>
                  <a:pt x="1152" y="1465"/>
                </a:cubicBezTo>
                <a:close/>
                <a:moveTo>
                  <a:pt x="1018" y="1925"/>
                </a:moveTo>
                <a:cubicBezTo>
                  <a:pt x="1039" y="1949"/>
                  <a:pt x="1068" y="1994"/>
                  <a:pt x="1018" y="2005"/>
                </a:cubicBezTo>
                <a:cubicBezTo>
                  <a:pt x="1012" y="1981"/>
                  <a:pt x="988" y="1945"/>
                  <a:pt x="1018" y="1925"/>
                </a:cubicBezTo>
                <a:close/>
                <a:moveTo>
                  <a:pt x="374" y="1474"/>
                </a:moveTo>
                <a:cubicBezTo>
                  <a:pt x="345" y="1456"/>
                  <a:pt x="308" y="1430"/>
                  <a:pt x="312" y="1391"/>
                </a:cubicBezTo>
                <a:cubicBezTo>
                  <a:pt x="374" y="1391"/>
                  <a:pt x="411" y="1424"/>
                  <a:pt x="374" y="1474"/>
                </a:cubicBezTo>
                <a:close/>
                <a:moveTo>
                  <a:pt x="329" y="1239"/>
                </a:moveTo>
                <a:cubicBezTo>
                  <a:pt x="314" y="1222"/>
                  <a:pt x="304" y="1202"/>
                  <a:pt x="297" y="1180"/>
                </a:cubicBezTo>
                <a:cubicBezTo>
                  <a:pt x="312" y="1197"/>
                  <a:pt x="323" y="1217"/>
                  <a:pt x="329" y="1239"/>
                </a:cubicBezTo>
                <a:close/>
                <a:moveTo>
                  <a:pt x="314" y="1052"/>
                </a:moveTo>
                <a:cubicBezTo>
                  <a:pt x="330" y="1071"/>
                  <a:pt x="327" y="1157"/>
                  <a:pt x="291" y="1131"/>
                </a:cubicBezTo>
                <a:cubicBezTo>
                  <a:pt x="270" y="1116"/>
                  <a:pt x="283" y="1046"/>
                  <a:pt x="314" y="1052"/>
                </a:cubicBezTo>
                <a:close/>
                <a:moveTo>
                  <a:pt x="273" y="1216"/>
                </a:moveTo>
                <a:cubicBezTo>
                  <a:pt x="273" y="1206"/>
                  <a:pt x="273" y="1196"/>
                  <a:pt x="273" y="1186"/>
                </a:cubicBezTo>
                <a:cubicBezTo>
                  <a:pt x="295" y="1204"/>
                  <a:pt x="284" y="1235"/>
                  <a:pt x="304" y="1251"/>
                </a:cubicBezTo>
                <a:cubicBezTo>
                  <a:pt x="326" y="1269"/>
                  <a:pt x="348" y="1288"/>
                  <a:pt x="356" y="1316"/>
                </a:cubicBezTo>
                <a:cubicBezTo>
                  <a:pt x="330" y="1327"/>
                  <a:pt x="259" y="1318"/>
                  <a:pt x="261" y="1278"/>
                </a:cubicBezTo>
                <a:cubicBezTo>
                  <a:pt x="251" y="1284"/>
                  <a:pt x="241" y="1290"/>
                  <a:pt x="231" y="1296"/>
                </a:cubicBezTo>
                <a:cubicBezTo>
                  <a:pt x="203" y="1242"/>
                  <a:pt x="255" y="1251"/>
                  <a:pt x="273" y="1216"/>
                </a:cubicBezTo>
                <a:close/>
                <a:moveTo>
                  <a:pt x="101" y="833"/>
                </a:moveTo>
                <a:cubicBezTo>
                  <a:pt x="112" y="839"/>
                  <a:pt x="122" y="846"/>
                  <a:pt x="133" y="853"/>
                </a:cubicBezTo>
                <a:cubicBezTo>
                  <a:pt x="76" y="864"/>
                  <a:pt x="0" y="766"/>
                  <a:pt x="3" y="714"/>
                </a:cubicBezTo>
                <a:cubicBezTo>
                  <a:pt x="118" y="702"/>
                  <a:pt x="20" y="806"/>
                  <a:pt x="101" y="833"/>
                </a:cubicBezTo>
                <a:close/>
                <a:moveTo>
                  <a:pt x="2197" y="1821"/>
                </a:moveTo>
                <a:cubicBezTo>
                  <a:pt x="2149" y="1776"/>
                  <a:pt x="2269" y="1736"/>
                  <a:pt x="2301" y="1744"/>
                </a:cubicBezTo>
                <a:cubicBezTo>
                  <a:pt x="2275" y="1764"/>
                  <a:pt x="2199" y="1782"/>
                  <a:pt x="2197" y="1821"/>
                </a:cubicBezTo>
                <a:close/>
                <a:moveTo>
                  <a:pt x="1758" y="607"/>
                </a:moveTo>
                <a:cubicBezTo>
                  <a:pt x="1734" y="568"/>
                  <a:pt x="1810" y="526"/>
                  <a:pt x="1825" y="567"/>
                </a:cubicBezTo>
                <a:cubicBezTo>
                  <a:pt x="1833" y="590"/>
                  <a:pt x="1772" y="606"/>
                  <a:pt x="1758" y="60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9" name="꙱ Gibraltar (GI) (H)">
            <a:extLst>
              <a:ext uri="{FF2B5EF4-FFF2-40B4-BE49-F238E27FC236}">
                <a16:creationId xmlns:a16="http://schemas.microsoft.com/office/drawing/2014/main" id="{174839DC-969A-4B9C-A35D-15DC094D8207}"/>
              </a:ext>
            </a:extLst>
          </p:cNvPr>
          <p:cNvSpPr>
            <a:spLocks/>
          </p:cNvSpPr>
          <p:nvPr/>
        </p:nvSpPr>
        <p:spPr bwMode="auto">
          <a:xfrm>
            <a:off x="4270444" y="1318320"/>
            <a:ext cx="1195" cy="3586"/>
          </a:xfrm>
          <a:custGeom>
            <a:avLst/>
            <a:gdLst>
              <a:gd name="T0" fmla="*/ 0 w 26"/>
              <a:gd name="T1" fmla="*/ 10 h 45"/>
              <a:gd name="T2" fmla="*/ 26 w 26"/>
              <a:gd name="T3" fmla="*/ 0 h 45"/>
              <a:gd name="T4" fmla="*/ 0 w 26"/>
              <a:gd name="T5" fmla="*/ 1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45">
                <a:moveTo>
                  <a:pt x="0" y="10"/>
                </a:moveTo>
                <a:cubicBezTo>
                  <a:pt x="10" y="10"/>
                  <a:pt x="18" y="13"/>
                  <a:pt x="26" y="0"/>
                </a:cubicBezTo>
                <a:cubicBezTo>
                  <a:pt x="18" y="35"/>
                  <a:pt x="12" y="45"/>
                  <a:pt x="0" y="1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0" name="꙱ Ghana (Republic of Ghana) (GH) (H)">
            <a:extLst>
              <a:ext uri="{FF2B5EF4-FFF2-40B4-BE49-F238E27FC236}">
                <a16:creationId xmlns:a16="http://schemas.microsoft.com/office/drawing/2014/main" id="{BFDB41B0-4D59-4F9D-8066-F13AD794800A}"/>
              </a:ext>
            </a:extLst>
          </p:cNvPr>
          <p:cNvSpPr>
            <a:spLocks/>
          </p:cNvSpPr>
          <p:nvPr/>
        </p:nvSpPr>
        <p:spPr bwMode="auto">
          <a:xfrm>
            <a:off x="4302711" y="2053279"/>
            <a:ext cx="119506" cy="192404"/>
          </a:xfrm>
          <a:custGeom>
            <a:avLst/>
            <a:gdLst>
              <a:gd name="T0" fmla="*/ 1154 w 1451"/>
              <a:gd name="T1" fmla="*/ 443 h 2331"/>
              <a:gd name="T2" fmla="*/ 1142 w 1451"/>
              <a:gd name="T3" fmla="*/ 566 h 2331"/>
              <a:gd name="T4" fmla="*/ 1097 w 1451"/>
              <a:gd name="T5" fmla="*/ 616 h 2331"/>
              <a:gd name="T6" fmla="*/ 1190 w 1451"/>
              <a:gd name="T7" fmla="*/ 618 h 2331"/>
              <a:gd name="T8" fmla="*/ 1189 w 1451"/>
              <a:gd name="T9" fmla="*/ 708 h 2331"/>
              <a:gd name="T10" fmla="*/ 1145 w 1451"/>
              <a:gd name="T11" fmla="*/ 857 h 2331"/>
              <a:gd name="T12" fmla="*/ 1247 w 1451"/>
              <a:gd name="T13" fmla="*/ 1001 h 2331"/>
              <a:gd name="T14" fmla="*/ 1220 w 1451"/>
              <a:gd name="T15" fmla="*/ 1155 h 2331"/>
              <a:gd name="T16" fmla="*/ 1185 w 1451"/>
              <a:gd name="T17" fmla="*/ 1299 h 2331"/>
              <a:gd name="T18" fmla="*/ 1229 w 1451"/>
              <a:gd name="T19" fmla="*/ 1395 h 2331"/>
              <a:gd name="T20" fmla="*/ 1349 w 1451"/>
              <a:gd name="T21" fmla="*/ 1750 h 2331"/>
              <a:gd name="T22" fmla="*/ 1342 w 1451"/>
              <a:gd name="T23" fmla="*/ 1862 h 2331"/>
              <a:gd name="T24" fmla="*/ 1256 w 1451"/>
              <a:gd name="T25" fmla="*/ 1929 h 2331"/>
              <a:gd name="T26" fmla="*/ 1226 w 1451"/>
              <a:gd name="T27" fmla="*/ 1889 h 2331"/>
              <a:gd name="T28" fmla="*/ 1135 w 1451"/>
              <a:gd name="T29" fmla="*/ 1934 h 2331"/>
              <a:gd name="T30" fmla="*/ 817 w 1451"/>
              <a:gd name="T31" fmla="*/ 2094 h 2331"/>
              <a:gd name="T32" fmla="*/ 502 w 1451"/>
              <a:gd name="T33" fmla="*/ 2209 h 2331"/>
              <a:gd name="T34" fmla="*/ 332 w 1451"/>
              <a:gd name="T35" fmla="*/ 2265 h 2331"/>
              <a:gd name="T36" fmla="*/ 101 w 1451"/>
              <a:gd name="T37" fmla="*/ 2160 h 2331"/>
              <a:gd name="T38" fmla="*/ 159 w 1451"/>
              <a:gd name="T39" fmla="*/ 2154 h 2331"/>
              <a:gd name="T40" fmla="*/ 95 w 1451"/>
              <a:gd name="T41" fmla="*/ 1974 h 2331"/>
              <a:gd name="T42" fmla="*/ 26 w 1451"/>
              <a:gd name="T43" fmla="*/ 1750 h 2331"/>
              <a:gd name="T44" fmla="*/ 44 w 1451"/>
              <a:gd name="T45" fmla="*/ 1473 h 2331"/>
              <a:gd name="T46" fmla="*/ 90 w 1451"/>
              <a:gd name="T47" fmla="*/ 1280 h 2331"/>
              <a:gd name="T48" fmla="*/ 218 w 1451"/>
              <a:gd name="T49" fmla="*/ 1081 h 2331"/>
              <a:gd name="T50" fmla="*/ 204 w 1451"/>
              <a:gd name="T51" fmla="*/ 829 h 2331"/>
              <a:gd name="T52" fmla="*/ 170 w 1451"/>
              <a:gd name="T53" fmla="*/ 753 h 2331"/>
              <a:gd name="T54" fmla="*/ 179 w 1451"/>
              <a:gd name="T55" fmla="*/ 662 h 2331"/>
              <a:gd name="T56" fmla="*/ 164 w 1451"/>
              <a:gd name="T57" fmla="*/ 477 h 2331"/>
              <a:gd name="T58" fmla="*/ 137 w 1451"/>
              <a:gd name="T59" fmla="*/ 260 h 2331"/>
              <a:gd name="T60" fmla="*/ 116 w 1451"/>
              <a:gd name="T61" fmla="*/ 155 h 2331"/>
              <a:gd name="T62" fmla="*/ 144 w 1451"/>
              <a:gd name="T63" fmla="*/ 55 h 2331"/>
              <a:gd name="T64" fmla="*/ 666 w 1451"/>
              <a:gd name="T65" fmla="*/ 54 h 2331"/>
              <a:gd name="T66" fmla="*/ 816 w 1451"/>
              <a:gd name="T67" fmla="*/ 70 h 2331"/>
              <a:gd name="T68" fmla="*/ 991 w 1451"/>
              <a:gd name="T69" fmla="*/ 13 h 2331"/>
              <a:gd name="T70" fmla="*/ 1037 w 1451"/>
              <a:gd name="T71" fmla="*/ 37 h 2331"/>
              <a:gd name="T72" fmla="*/ 1014 w 1451"/>
              <a:gd name="T73" fmla="*/ 132 h 2331"/>
              <a:gd name="T74" fmla="*/ 1100 w 1451"/>
              <a:gd name="T75" fmla="*/ 272 h 2331"/>
              <a:gd name="T76" fmla="*/ 1151 w 1451"/>
              <a:gd name="T77" fmla="*/ 392 h 2331"/>
              <a:gd name="T78" fmla="*/ 1154 w 1451"/>
              <a:gd name="T79" fmla="*/ 443 h 2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1" h="2331">
                <a:moveTo>
                  <a:pt x="1154" y="443"/>
                </a:moveTo>
                <a:cubicBezTo>
                  <a:pt x="1149" y="484"/>
                  <a:pt x="1135" y="533"/>
                  <a:pt x="1142" y="566"/>
                </a:cubicBezTo>
                <a:cubicBezTo>
                  <a:pt x="1098" y="560"/>
                  <a:pt x="1116" y="591"/>
                  <a:pt x="1097" y="616"/>
                </a:cubicBezTo>
                <a:cubicBezTo>
                  <a:pt x="1132" y="622"/>
                  <a:pt x="1167" y="571"/>
                  <a:pt x="1190" y="618"/>
                </a:cubicBezTo>
                <a:cubicBezTo>
                  <a:pt x="1202" y="642"/>
                  <a:pt x="1200" y="683"/>
                  <a:pt x="1189" y="708"/>
                </a:cubicBezTo>
                <a:cubicBezTo>
                  <a:pt x="1168" y="752"/>
                  <a:pt x="1214" y="850"/>
                  <a:pt x="1145" y="857"/>
                </a:cubicBezTo>
                <a:cubicBezTo>
                  <a:pt x="1167" y="913"/>
                  <a:pt x="1228" y="939"/>
                  <a:pt x="1247" y="1001"/>
                </a:cubicBezTo>
                <a:cubicBezTo>
                  <a:pt x="1260" y="1045"/>
                  <a:pt x="1201" y="1000"/>
                  <a:pt x="1220" y="1155"/>
                </a:cubicBezTo>
                <a:cubicBezTo>
                  <a:pt x="1227" y="1215"/>
                  <a:pt x="1196" y="1245"/>
                  <a:pt x="1185" y="1299"/>
                </a:cubicBezTo>
                <a:cubicBezTo>
                  <a:pt x="1176" y="1344"/>
                  <a:pt x="1227" y="1349"/>
                  <a:pt x="1229" y="1395"/>
                </a:cubicBezTo>
                <a:cubicBezTo>
                  <a:pt x="1232" y="1498"/>
                  <a:pt x="1075" y="1569"/>
                  <a:pt x="1349" y="1750"/>
                </a:cubicBezTo>
                <a:cubicBezTo>
                  <a:pt x="1451" y="1818"/>
                  <a:pt x="1356" y="1814"/>
                  <a:pt x="1342" y="1862"/>
                </a:cubicBezTo>
                <a:cubicBezTo>
                  <a:pt x="1330" y="1901"/>
                  <a:pt x="1303" y="1934"/>
                  <a:pt x="1256" y="1929"/>
                </a:cubicBezTo>
                <a:cubicBezTo>
                  <a:pt x="1242" y="1927"/>
                  <a:pt x="1233" y="1909"/>
                  <a:pt x="1226" y="1889"/>
                </a:cubicBezTo>
                <a:cubicBezTo>
                  <a:pt x="1212" y="1914"/>
                  <a:pt x="1158" y="1930"/>
                  <a:pt x="1135" y="1934"/>
                </a:cubicBezTo>
                <a:cubicBezTo>
                  <a:pt x="1006" y="1956"/>
                  <a:pt x="924" y="2030"/>
                  <a:pt x="817" y="2094"/>
                </a:cubicBezTo>
                <a:cubicBezTo>
                  <a:pt x="756" y="2130"/>
                  <a:pt x="568" y="2156"/>
                  <a:pt x="502" y="2209"/>
                </a:cubicBezTo>
                <a:cubicBezTo>
                  <a:pt x="457" y="2245"/>
                  <a:pt x="396" y="2331"/>
                  <a:pt x="332" y="2265"/>
                </a:cubicBezTo>
                <a:cubicBezTo>
                  <a:pt x="260" y="2190"/>
                  <a:pt x="143" y="2228"/>
                  <a:pt x="101" y="2160"/>
                </a:cubicBezTo>
                <a:cubicBezTo>
                  <a:pt x="140" y="2159"/>
                  <a:pt x="121" y="2153"/>
                  <a:pt x="159" y="2154"/>
                </a:cubicBezTo>
                <a:cubicBezTo>
                  <a:pt x="142" y="2104"/>
                  <a:pt x="200" y="1945"/>
                  <a:pt x="95" y="1974"/>
                </a:cubicBezTo>
                <a:cubicBezTo>
                  <a:pt x="130" y="1911"/>
                  <a:pt x="64" y="1803"/>
                  <a:pt x="26" y="1750"/>
                </a:cubicBezTo>
                <a:cubicBezTo>
                  <a:pt x="7" y="1649"/>
                  <a:pt x="0" y="1568"/>
                  <a:pt x="44" y="1473"/>
                </a:cubicBezTo>
                <a:cubicBezTo>
                  <a:pt x="82" y="1391"/>
                  <a:pt x="59" y="1362"/>
                  <a:pt x="90" y="1280"/>
                </a:cubicBezTo>
                <a:cubicBezTo>
                  <a:pt x="112" y="1219"/>
                  <a:pt x="194" y="1134"/>
                  <a:pt x="218" y="1081"/>
                </a:cubicBezTo>
                <a:cubicBezTo>
                  <a:pt x="252" y="1010"/>
                  <a:pt x="225" y="903"/>
                  <a:pt x="204" y="829"/>
                </a:cubicBezTo>
                <a:cubicBezTo>
                  <a:pt x="195" y="799"/>
                  <a:pt x="182" y="781"/>
                  <a:pt x="170" y="753"/>
                </a:cubicBezTo>
                <a:cubicBezTo>
                  <a:pt x="157" y="724"/>
                  <a:pt x="177" y="693"/>
                  <a:pt x="179" y="662"/>
                </a:cubicBezTo>
                <a:cubicBezTo>
                  <a:pt x="183" y="594"/>
                  <a:pt x="150" y="546"/>
                  <a:pt x="164" y="477"/>
                </a:cubicBezTo>
                <a:cubicBezTo>
                  <a:pt x="179" y="407"/>
                  <a:pt x="149" y="330"/>
                  <a:pt x="137" y="260"/>
                </a:cubicBezTo>
                <a:cubicBezTo>
                  <a:pt x="131" y="227"/>
                  <a:pt x="96" y="189"/>
                  <a:pt x="116" y="155"/>
                </a:cubicBezTo>
                <a:cubicBezTo>
                  <a:pt x="132" y="127"/>
                  <a:pt x="153" y="88"/>
                  <a:pt x="144" y="55"/>
                </a:cubicBezTo>
                <a:cubicBezTo>
                  <a:pt x="286" y="63"/>
                  <a:pt x="478" y="52"/>
                  <a:pt x="666" y="54"/>
                </a:cubicBezTo>
                <a:cubicBezTo>
                  <a:pt x="701" y="54"/>
                  <a:pt x="807" y="52"/>
                  <a:pt x="816" y="70"/>
                </a:cubicBezTo>
                <a:cubicBezTo>
                  <a:pt x="867" y="117"/>
                  <a:pt x="901" y="0"/>
                  <a:pt x="991" y="13"/>
                </a:cubicBezTo>
                <a:cubicBezTo>
                  <a:pt x="1003" y="20"/>
                  <a:pt x="1035" y="25"/>
                  <a:pt x="1037" y="37"/>
                </a:cubicBezTo>
                <a:cubicBezTo>
                  <a:pt x="1051" y="79"/>
                  <a:pt x="1020" y="91"/>
                  <a:pt x="1014" y="132"/>
                </a:cubicBezTo>
                <a:cubicBezTo>
                  <a:pt x="1009" y="176"/>
                  <a:pt x="1062" y="251"/>
                  <a:pt x="1100" y="272"/>
                </a:cubicBezTo>
                <a:cubicBezTo>
                  <a:pt x="1172" y="313"/>
                  <a:pt x="1123" y="323"/>
                  <a:pt x="1151" y="392"/>
                </a:cubicBezTo>
                <a:cubicBezTo>
                  <a:pt x="1157" y="408"/>
                  <a:pt x="1155" y="426"/>
                  <a:pt x="1154" y="44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1" name="꙱ Germany (Federal Republic of Germany) (DE) (H)">
            <a:extLst>
              <a:ext uri="{FF2B5EF4-FFF2-40B4-BE49-F238E27FC236}">
                <a16:creationId xmlns:a16="http://schemas.microsoft.com/office/drawing/2014/main" id="{C6062546-955D-4D4C-AA71-334BC1022C99}"/>
              </a:ext>
            </a:extLst>
          </p:cNvPr>
          <p:cNvSpPr>
            <a:spLocks noEditPoints="1"/>
          </p:cNvSpPr>
          <p:nvPr/>
        </p:nvSpPr>
        <p:spPr bwMode="auto">
          <a:xfrm>
            <a:off x="4552477" y="775765"/>
            <a:ext cx="207940" cy="218695"/>
          </a:xfrm>
          <a:custGeom>
            <a:avLst/>
            <a:gdLst>
              <a:gd name="T0" fmla="*/ 749 w 2518"/>
              <a:gd name="T1" fmla="*/ 107 h 2651"/>
              <a:gd name="T2" fmla="*/ 2243 w 2518"/>
              <a:gd name="T3" fmla="*/ 354 h 2651"/>
              <a:gd name="T4" fmla="*/ 2304 w 2518"/>
              <a:gd name="T5" fmla="*/ 553 h 2651"/>
              <a:gd name="T6" fmla="*/ 2353 w 2518"/>
              <a:gd name="T7" fmla="*/ 883 h 2651"/>
              <a:gd name="T8" fmla="*/ 2392 w 2518"/>
              <a:gd name="T9" fmla="*/ 1114 h 2651"/>
              <a:gd name="T10" fmla="*/ 2446 w 2518"/>
              <a:gd name="T11" fmla="*/ 1408 h 2651"/>
              <a:gd name="T12" fmla="*/ 2317 w 2518"/>
              <a:gd name="T13" fmla="*/ 1384 h 2651"/>
              <a:gd name="T14" fmla="*/ 1761 w 2518"/>
              <a:gd name="T15" fmla="*/ 1647 h 2651"/>
              <a:gd name="T16" fmla="*/ 1934 w 2518"/>
              <a:gd name="T17" fmla="*/ 1950 h 2651"/>
              <a:gd name="T18" fmla="*/ 2113 w 2518"/>
              <a:gd name="T19" fmla="*/ 2204 h 2651"/>
              <a:gd name="T20" fmla="*/ 1944 w 2518"/>
              <a:gd name="T21" fmla="*/ 2434 h 2651"/>
              <a:gd name="T22" fmla="*/ 1845 w 2518"/>
              <a:gd name="T23" fmla="*/ 2516 h 2651"/>
              <a:gd name="T24" fmla="*/ 1521 w 2518"/>
              <a:gd name="T25" fmla="*/ 2571 h 2651"/>
              <a:gd name="T26" fmla="*/ 1257 w 2518"/>
              <a:gd name="T27" fmla="*/ 2542 h 2651"/>
              <a:gd name="T28" fmla="*/ 749 w 2518"/>
              <a:gd name="T29" fmla="*/ 2481 h 2651"/>
              <a:gd name="T30" fmla="*/ 479 w 2518"/>
              <a:gd name="T31" fmla="*/ 2536 h 2651"/>
              <a:gd name="T32" fmla="*/ 493 w 2518"/>
              <a:gd name="T33" fmla="*/ 2037 h 2651"/>
              <a:gd name="T34" fmla="*/ 299 w 2518"/>
              <a:gd name="T35" fmla="*/ 1983 h 2651"/>
              <a:gd name="T36" fmla="*/ 144 w 2518"/>
              <a:gd name="T37" fmla="*/ 1594 h 2651"/>
              <a:gd name="T38" fmla="*/ 39 w 2518"/>
              <a:gd name="T39" fmla="*/ 1384 h 2651"/>
              <a:gd name="T40" fmla="*/ 32 w 2518"/>
              <a:gd name="T41" fmla="*/ 1076 h 2651"/>
              <a:gd name="T42" fmla="*/ 311 w 2518"/>
              <a:gd name="T43" fmla="*/ 885 h 2651"/>
              <a:gd name="T44" fmla="*/ 427 w 2518"/>
              <a:gd name="T45" fmla="*/ 577 h 2651"/>
              <a:gd name="T46" fmla="*/ 614 w 2518"/>
              <a:gd name="T47" fmla="*/ 515 h 2651"/>
              <a:gd name="T48" fmla="*/ 730 w 2518"/>
              <a:gd name="T49" fmla="*/ 556 h 2651"/>
              <a:gd name="T50" fmla="*/ 822 w 2518"/>
              <a:gd name="T51" fmla="*/ 394 h 2651"/>
              <a:gd name="T52" fmla="*/ 1000 w 2518"/>
              <a:gd name="T53" fmla="*/ 440 h 2651"/>
              <a:gd name="T54" fmla="*/ 863 w 2518"/>
              <a:gd name="T55" fmla="*/ 320 h 2651"/>
              <a:gd name="T56" fmla="*/ 855 w 2518"/>
              <a:gd name="T57" fmla="*/ 178 h 2651"/>
              <a:gd name="T58" fmla="*/ 815 w 2518"/>
              <a:gd name="T59" fmla="*/ 28 h 2651"/>
              <a:gd name="T60" fmla="*/ 1096 w 2518"/>
              <a:gd name="T61" fmla="*/ 182 h 2651"/>
              <a:gd name="T62" fmla="*/ 1279 w 2518"/>
              <a:gd name="T63" fmla="*/ 212 h 2651"/>
              <a:gd name="T64" fmla="*/ 1375 w 2518"/>
              <a:gd name="T65" fmla="*/ 374 h 2651"/>
              <a:gd name="T66" fmla="*/ 1686 w 2518"/>
              <a:gd name="T67" fmla="*/ 307 h 2651"/>
              <a:gd name="T68" fmla="*/ 1757 w 2518"/>
              <a:gd name="T69" fmla="*/ 249 h 2651"/>
              <a:gd name="T70" fmla="*/ 2050 w 2518"/>
              <a:gd name="T71" fmla="*/ 172 h 2651"/>
              <a:gd name="T72" fmla="*/ 2087 w 2518"/>
              <a:gd name="T73" fmla="*/ 203 h 2651"/>
              <a:gd name="T74" fmla="*/ 1987 w 2518"/>
              <a:gd name="T75" fmla="*/ 247 h 2651"/>
              <a:gd name="T76" fmla="*/ 2147 w 2518"/>
              <a:gd name="T77" fmla="*/ 383 h 2651"/>
              <a:gd name="T78" fmla="*/ 705 w 2518"/>
              <a:gd name="T79" fmla="*/ 0 h 2651"/>
              <a:gd name="T80" fmla="*/ 705 w 2518"/>
              <a:gd name="T81" fmla="*/ 0 h 2651"/>
              <a:gd name="T82" fmla="*/ 768 w 2518"/>
              <a:gd name="T83" fmla="*/ 37 h 2651"/>
              <a:gd name="T84" fmla="*/ 1474 w 2518"/>
              <a:gd name="T85" fmla="*/ 196 h 2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18" h="2651">
                <a:moveTo>
                  <a:pt x="749" y="107"/>
                </a:moveTo>
                <a:cubicBezTo>
                  <a:pt x="756" y="76"/>
                  <a:pt x="746" y="74"/>
                  <a:pt x="719" y="101"/>
                </a:cubicBezTo>
                <a:cubicBezTo>
                  <a:pt x="729" y="103"/>
                  <a:pt x="739" y="105"/>
                  <a:pt x="749" y="107"/>
                </a:cubicBezTo>
                <a:close/>
                <a:moveTo>
                  <a:pt x="2136" y="321"/>
                </a:moveTo>
                <a:cubicBezTo>
                  <a:pt x="2136" y="307"/>
                  <a:pt x="2134" y="293"/>
                  <a:pt x="2130" y="279"/>
                </a:cubicBezTo>
                <a:cubicBezTo>
                  <a:pt x="2158" y="315"/>
                  <a:pt x="2217" y="315"/>
                  <a:pt x="2243" y="354"/>
                </a:cubicBezTo>
                <a:cubicBezTo>
                  <a:pt x="2267" y="391"/>
                  <a:pt x="2173" y="393"/>
                  <a:pt x="2148" y="385"/>
                </a:cubicBezTo>
                <a:cubicBezTo>
                  <a:pt x="2167" y="422"/>
                  <a:pt x="2259" y="425"/>
                  <a:pt x="2269" y="460"/>
                </a:cubicBezTo>
                <a:cubicBezTo>
                  <a:pt x="2267" y="492"/>
                  <a:pt x="2293" y="528"/>
                  <a:pt x="2304" y="553"/>
                </a:cubicBezTo>
                <a:cubicBezTo>
                  <a:pt x="2343" y="636"/>
                  <a:pt x="2238" y="653"/>
                  <a:pt x="2240" y="725"/>
                </a:cubicBezTo>
                <a:cubicBezTo>
                  <a:pt x="2275" y="758"/>
                  <a:pt x="2315" y="787"/>
                  <a:pt x="2357" y="812"/>
                </a:cubicBezTo>
                <a:cubicBezTo>
                  <a:pt x="2391" y="833"/>
                  <a:pt x="2359" y="858"/>
                  <a:pt x="2353" y="883"/>
                </a:cubicBezTo>
                <a:cubicBezTo>
                  <a:pt x="2344" y="922"/>
                  <a:pt x="2391" y="915"/>
                  <a:pt x="2395" y="939"/>
                </a:cubicBezTo>
                <a:cubicBezTo>
                  <a:pt x="2418" y="1050"/>
                  <a:pt x="2390" y="1048"/>
                  <a:pt x="2379" y="1073"/>
                </a:cubicBezTo>
                <a:cubicBezTo>
                  <a:pt x="2373" y="1085"/>
                  <a:pt x="2373" y="1097"/>
                  <a:pt x="2392" y="1114"/>
                </a:cubicBezTo>
                <a:cubicBezTo>
                  <a:pt x="2422" y="1140"/>
                  <a:pt x="2392" y="1169"/>
                  <a:pt x="2430" y="1195"/>
                </a:cubicBezTo>
                <a:cubicBezTo>
                  <a:pt x="2518" y="1255"/>
                  <a:pt x="2488" y="1292"/>
                  <a:pt x="2441" y="1407"/>
                </a:cubicBezTo>
                <a:cubicBezTo>
                  <a:pt x="2443" y="1408"/>
                  <a:pt x="2444" y="1408"/>
                  <a:pt x="2446" y="1408"/>
                </a:cubicBezTo>
                <a:cubicBezTo>
                  <a:pt x="2389" y="1418"/>
                  <a:pt x="2406" y="1413"/>
                  <a:pt x="2363" y="1365"/>
                </a:cubicBezTo>
                <a:cubicBezTo>
                  <a:pt x="2343" y="1342"/>
                  <a:pt x="2313" y="1351"/>
                  <a:pt x="2287" y="1357"/>
                </a:cubicBezTo>
                <a:cubicBezTo>
                  <a:pt x="2297" y="1365"/>
                  <a:pt x="2307" y="1375"/>
                  <a:pt x="2317" y="1384"/>
                </a:cubicBezTo>
                <a:cubicBezTo>
                  <a:pt x="2213" y="1420"/>
                  <a:pt x="2079" y="1460"/>
                  <a:pt x="1983" y="1527"/>
                </a:cubicBezTo>
                <a:lnTo>
                  <a:pt x="1938" y="1553"/>
                </a:lnTo>
                <a:cubicBezTo>
                  <a:pt x="1873" y="1567"/>
                  <a:pt x="1771" y="1557"/>
                  <a:pt x="1761" y="1647"/>
                </a:cubicBezTo>
                <a:cubicBezTo>
                  <a:pt x="1754" y="1619"/>
                  <a:pt x="1730" y="1595"/>
                  <a:pt x="1699" y="1595"/>
                </a:cubicBezTo>
                <a:cubicBezTo>
                  <a:pt x="1707" y="1706"/>
                  <a:pt x="1875" y="1711"/>
                  <a:pt x="1785" y="1791"/>
                </a:cubicBezTo>
                <a:cubicBezTo>
                  <a:pt x="1848" y="1825"/>
                  <a:pt x="1865" y="1921"/>
                  <a:pt x="1934" y="1950"/>
                </a:cubicBezTo>
                <a:cubicBezTo>
                  <a:pt x="1977" y="1966"/>
                  <a:pt x="2023" y="2023"/>
                  <a:pt x="2064" y="2049"/>
                </a:cubicBezTo>
                <a:cubicBezTo>
                  <a:pt x="2093" y="2066"/>
                  <a:pt x="2141" y="2089"/>
                  <a:pt x="2155" y="2102"/>
                </a:cubicBezTo>
                <a:cubicBezTo>
                  <a:pt x="2140" y="2146"/>
                  <a:pt x="2180" y="2230"/>
                  <a:pt x="2113" y="2204"/>
                </a:cubicBezTo>
                <a:cubicBezTo>
                  <a:pt x="2065" y="2186"/>
                  <a:pt x="2084" y="2262"/>
                  <a:pt x="2058" y="2279"/>
                </a:cubicBezTo>
                <a:cubicBezTo>
                  <a:pt x="2028" y="2300"/>
                  <a:pt x="1880" y="2320"/>
                  <a:pt x="1904" y="2377"/>
                </a:cubicBezTo>
                <a:cubicBezTo>
                  <a:pt x="1912" y="2398"/>
                  <a:pt x="1938" y="2409"/>
                  <a:pt x="1944" y="2434"/>
                </a:cubicBezTo>
                <a:cubicBezTo>
                  <a:pt x="1948" y="2453"/>
                  <a:pt x="1926" y="2496"/>
                  <a:pt x="1963" y="2501"/>
                </a:cubicBezTo>
                <a:cubicBezTo>
                  <a:pt x="1991" y="2505"/>
                  <a:pt x="1978" y="2585"/>
                  <a:pt x="1944" y="2573"/>
                </a:cubicBezTo>
                <a:cubicBezTo>
                  <a:pt x="1904" y="2558"/>
                  <a:pt x="1911" y="2484"/>
                  <a:pt x="1845" y="2516"/>
                </a:cubicBezTo>
                <a:cubicBezTo>
                  <a:pt x="1814" y="2531"/>
                  <a:pt x="1762" y="2504"/>
                  <a:pt x="1730" y="2500"/>
                </a:cubicBezTo>
                <a:cubicBezTo>
                  <a:pt x="1733" y="2511"/>
                  <a:pt x="1734" y="2522"/>
                  <a:pt x="1735" y="2533"/>
                </a:cubicBezTo>
                <a:cubicBezTo>
                  <a:pt x="1671" y="2513"/>
                  <a:pt x="1577" y="2537"/>
                  <a:pt x="1521" y="2571"/>
                </a:cubicBezTo>
                <a:cubicBezTo>
                  <a:pt x="1506" y="2576"/>
                  <a:pt x="1463" y="2609"/>
                  <a:pt x="1443" y="2599"/>
                </a:cubicBezTo>
                <a:cubicBezTo>
                  <a:pt x="1433" y="2602"/>
                  <a:pt x="1355" y="2578"/>
                  <a:pt x="1384" y="2563"/>
                </a:cubicBezTo>
                <a:cubicBezTo>
                  <a:pt x="1349" y="2566"/>
                  <a:pt x="1285" y="2566"/>
                  <a:pt x="1257" y="2542"/>
                </a:cubicBezTo>
                <a:cubicBezTo>
                  <a:pt x="1243" y="2588"/>
                  <a:pt x="1242" y="2650"/>
                  <a:pt x="1177" y="2651"/>
                </a:cubicBezTo>
                <a:cubicBezTo>
                  <a:pt x="1224" y="2569"/>
                  <a:pt x="1044" y="2555"/>
                  <a:pt x="1012" y="2565"/>
                </a:cubicBezTo>
                <a:lnTo>
                  <a:pt x="749" y="2481"/>
                </a:lnTo>
                <a:cubicBezTo>
                  <a:pt x="701" y="2464"/>
                  <a:pt x="673" y="2532"/>
                  <a:pt x="738" y="2515"/>
                </a:cubicBezTo>
                <a:cubicBezTo>
                  <a:pt x="723" y="2554"/>
                  <a:pt x="659" y="2548"/>
                  <a:pt x="622" y="2547"/>
                </a:cubicBezTo>
                <a:cubicBezTo>
                  <a:pt x="598" y="2547"/>
                  <a:pt x="450" y="2570"/>
                  <a:pt x="479" y="2536"/>
                </a:cubicBezTo>
                <a:cubicBezTo>
                  <a:pt x="400" y="2603"/>
                  <a:pt x="442" y="2417"/>
                  <a:pt x="465" y="2333"/>
                </a:cubicBezTo>
                <a:cubicBezTo>
                  <a:pt x="518" y="2216"/>
                  <a:pt x="488" y="2191"/>
                  <a:pt x="637" y="2064"/>
                </a:cubicBezTo>
                <a:cubicBezTo>
                  <a:pt x="592" y="2057"/>
                  <a:pt x="537" y="2051"/>
                  <a:pt x="493" y="2037"/>
                </a:cubicBezTo>
                <a:cubicBezTo>
                  <a:pt x="444" y="2022"/>
                  <a:pt x="439" y="1993"/>
                  <a:pt x="386" y="2011"/>
                </a:cubicBezTo>
                <a:cubicBezTo>
                  <a:pt x="371" y="2013"/>
                  <a:pt x="351" y="2009"/>
                  <a:pt x="337" y="2013"/>
                </a:cubicBezTo>
                <a:cubicBezTo>
                  <a:pt x="299" y="2022"/>
                  <a:pt x="321" y="1986"/>
                  <a:pt x="299" y="1983"/>
                </a:cubicBezTo>
                <a:cubicBezTo>
                  <a:pt x="235" y="1974"/>
                  <a:pt x="287" y="2063"/>
                  <a:pt x="147" y="1899"/>
                </a:cubicBezTo>
                <a:cubicBezTo>
                  <a:pt x="117" y="1864"/>
                  <a:pt x="200" y="1787"/>
                  <a:pt x="117" y="1747"/>
                </a:cubicBezTo>
                <a:cubicBezTo>
                  <a:pt x="0" y="1690"/>
                  <a:pt x="21" y="1593"/>
                  <a:pt x="144" y="1594"/>
                </a:cubicBezTo>
                <a:cubicBezTo>
                  <a:pt x="130" y="1569"/>
                  <a:pt x="137" y="1524"/>
                  <a:pt x="93" y="1529"/>
                </a:cubicBezTo>
                <a:cubicBezTo>
                  <a:pt x="125" y="1487"/>
                  <a:pt x="58" y="1486"/>
                  <a:pt x="47" y="1456"/>
                </a:cubicBezTo>
                <a:cubicBezTo>
                  <a:pt x="43" y="1447"/>
                  <a:pt x="58" y="1410"/>
                  <a:pt x="39" y="1384"/>
                </a:cubicBezTo>
                <a:cubicBezTo>
                  <a:pt x="4" y="1335"/>
                  <a:pt x="77" y="1283"/>
                  <a:pt x="95" y="1247"/>
                </a:cubicBezTo>
                <a:cubicBezTo>
                  <a:pt x="116" y="1207"/>
                  <a:pt x="70" y="1118"/>
                  <a:pt x="32" y="1105"/>
                </a:cubicBezTo>
                <a:cubicBezTo>
                  <a:pt x="24" y="1090"/>
                  <a:pt x="35" y="1087"/>
                  <a:pt x="32" y="1076"/>
                </a:cubicBezTo>
                <a:cubicBezTo>
                  <a:pt x="66" y="1054"/>
                  <a:pt x="97" y="1096"/>
                  <a:pt x="80" y="1048"/>
                </a:cubicBezTo>
                <a:cubicBezTo>
                  <a:pt x="106" y="1061"/>
                  <a:pt x="298" y="1073"/>
                  <a:pt x="255" y="1024"/>
                </a:cubicBezTo>
                <a:cubicBezTo>
                  <a:pt x="211" y="973"/>
                  <a:pt x="352" y="953"/>
                  <a:pt x="311" y="885"/>
                </a:cubicBezTo>
                <a:cubicBezTo>
                  <a:pt x="297" y="862"/>
                  <a:pt x="191" y="844"/>
                  <a:pt x="248" y="806"/>
                </a:cubicBezTo>
                <a:cubicBezTo>
                  <a:pt x="285" y="782"/>
                  <a:pt x="327" y="819"/>
                  <a:pt x="340" y="768"/>
                </a:cubicBezTo>
                <a:cubicBezTo>
                  <a:pt x="349" y="729"/>
                  <a:pt x="381" y="555"/>
                  <a:pt x="427" y="577"/>
                </a:cubicBezTo>
                <a:cubicBezTo>
                  <a:pt x="405" y="565"/>
                  <a:pt x="332" y="570"/>
                  <a:pt x="331" y="540"/>
                </a:cubicBezTo>
                <a:cubicBezTo>
                  <a:pt x="331" y="503"/>
                  <a:pt x="386" y="451"/>
                  <a:pt x="419" y="444"/>
                </a:cubicBezTo>
                <a:cubicBezTo>
                  <a:pt x="447" y="439"/>
                  <a:pt x="712" y="449"/>
                  <a:pt x="614" y="515"/>
                </a:cubicBezTo>
                <a:cubicBezTo>
                  <a:pt x="632" y="528"/>
                  <a:pt x="650" y="533"/>
                  <a:pt x="672" y="527"/>
                </a:cubicBezTo>
                <a:cubicBezTo>
                  <a:pt x="648" y="500"/>
                  <a:pt x="662" y="463"/>
                  <a:pt x="701" y="482"/>
                </a:cubicBezTo>
                <a:cubicBezTo>
                  <a:pt x="735" y="498"/>
                  <a:pt x="727" y="526"/>
                  <a:pt x="730" y="556"/>
                </a:cubicBezTo>
                <a:cubicBezTo>
                  <a:pt x="734" y="538"/>
                  <a:pt x="736" y="520"/>
                  <a:pt x="743" y="502"/>
                </a:cubicBezTo>
                <a:cubicBezTo>
                  <a:pt x="743" y="479"/>
                  <a:pt x="723" y="460"/>
                  <a:pt x="726" y="436"/>
                </a:cubicBezTo>
                <a:cubicBezTo>
                  <a:pt x="733" y="375"/>
                  <a:pt x="777" y="390"/>
                  <a:pt x="822" y="394"/>
                </a:cubicBezTo>
                <a:cubicBezTo>
                  <a:pt x="860" y="398"/>
                  <a:pt x="902" y="373"/>
                  <a:pt x="938" y="394"/>
                </a:cubicBezTo>
                <a:cubicBezTo>
                  <a:pt x="993" y="427"/>
                  <a:pt x="1012" y="486"/>
                  <a:pt x="1084" y="494"/>
                </a:cubicBezTo>
                <a:cubicBezTo>
                  <a:pt x="1056" y="472"/>
                  <a:pt x="1024" y="469"/>
                  <a:pt x="1000" y="440"/>
                </a:cubicBezTo>
                <a:cubicBezTo>
                  <a:pt x="981" y="416"/>
                  <a:pt x="965" y="391"/>
                  <a:pt x="934" y="382"/>
                </a:cubicBezTo>
                <a:cubicBezTo>
                  <a:pt x="905" y="373"/>
                  <a:pt x="870" y="380"/>
                  <a:pt x="847" y="357"/>
                </a:cubicBezTo>
                <a:cubicBezTo>
                  <a:pt x="825" y="336"/>
                  <a:pt x="835" y="318"/>
                  <a:pt x="863" y="320"/>
                </a:cubicBezTo>
                <a:cubicBezTo>
                  <a:pt x="852" y="283"/>
                  <a:pt x="781" y="263"/>
                  <a:pt x="847" y="232"/>
                </a:cubicBezTo>
                <a:cubicBezTo>
                  <a:pt x="817" y="239"/>
                  <a:pt x="788" y="245"/>
                  <a:pt x="759" y="232"/>
                </a:cubicBezTo>
                <a:cubicBezTo>
                  <a:pt x="781" y="192"/>
                  <a:pt x="836" y="210"/>
                  <a:pt x="855" y="178"/>
                </a:cubicBezTo>
                <a:cubicBezTo>
                  <a:pt x="867" y="159"/>
                  <a:pt x="826" y="131"/>
                  <a:pt x="818" y="116"/>
                </a:cubicBezTo>
                <a:cubicBezTo>
                  <a:pt x="808" y="99"/>
                  <a:pt x="789" y="46"/>
                  <a:pt x="772" y="37"/>
                </a:cubicBezTo>
                <a:cubicBezTo>
                  <a:pt x="798" y="34"/>
                  <a:pt x="789" y="27"/>
                  <a:pt x="815" y="28"/>
                </a:cubicBezTo>
                <a:cubicBezTo>
                  <a:pt x="850" y="31"/>
                  <a:pt x="893" y="47"/>
                  <a:pt x="926" y="53"/>
                </a:cubicBezTo>
                <a:cubicBezTo>
                  <a:pt x="956" y="61"/>
                  <a:pt x="1195" y="74"/>
                  <a:pt x="1113" y="112"/>
                </a:cubicBezTo>
                <a:cubicBezTo>
                  <a:pt x="1164" y="110"/>
                  <a:pt x="1117" y="173"/>
                  <a:pt x="1096" y="182"/>
                </a:cubicBezTo>
                <a:cubicBezTo>
                  <a:pt x="1123" y="171"/>
                  <a:pt x="1156" y="170"/>
                  <a:pt x="1183" y="182"/>
                </a:cubicBezTo>
                <a:cubicBezTo>
                  <a:pt x="1170" y="201"/>
                  <a:pt x="1171" y="203"/>
                  <a:pt x="1175" y="224"/>
                </a:cubicBezTo>
                <a:cubicBezTo>
                  <a:pt x="1192" y="176"/>
                  <a:pt x="1245" y="196"/>
                  <a:pt x="1279" y="212"/>
                </a:cubicBezTo>
                <a:cubicBezTo>
                  <a:pt x="1333" y="236"/>
                  <a:pt x="1365" y="214"/>
                  <a:pt x="1420" y="203"/>
                </a:cubicBezTo>
                <a:cubicBezTo>
                  <a:pt x="1409" y="263"/>
                  <a:pt x="1373" y="291"/>
                  <a:pt x="1333" y="332"/>
                </a:cubicBezTo>
                <a:cubicBezTo>
                  <a:pt x="1354" y="337"/>
                  <a:pt x="1366" y="353"/>
                  <a:pt x="1375" y="374"/>
                </a:cubicBezTo>
                <a:cubicBezTo>
                  <a:pt x="1353" y="319"/>
                  <a:pt x="1487" y="346"/>
                  <a:pt x="1512" y="369"/>
                </a:cubicBezTo>
                <a:cubicBezTo>
                  <a:pt x="1522" y="340"/>
                  <a:pt x="1589" y="290"/>
                  <a:pt x="1528" y="320"/>
                </a:cubicBezTo>
                <a:cubicBezTo>
                  <a:pt x="1559" y="300"/>
                  <a:pt x="1677" y="242"/>
                  <a:pt x="1686" y="307"/>
                </a:cubicBezTo>
                <a:cubicBezTo>
                  <a:pt x="1681" y="267"/>
                  <a:pt x="1725" y="247"/>
                  <a:pt x="1749" y="228"/>
                </a:cubicBezTo>
                <a:cubicBezTo>
                  <a:pt x="1799" y="189"/>
                  <a:pt x="1809" y="168"/>
                  <a:pt x="1877" y="194"/>
                </a:cubicBezTo>
                <a:cubicBezTo>
                  <a:pt x="1842" y="188"/>
                  <a:pt x="1756" y="194"/>
                  <a:pt x="1757" y="249"/>
                </a:cubicBezTo>
                <a:cubicBezTo>
                  <a:pt x="1807" y="198"/>
                  <a:pt x="1897" y="172"/>
                  <a:pt x="1958" y="222"/>
                </a:cubicBezTo>
                <a:cubicBezTo>
                  <a:pt x="1994" y="213"/>
                  <a:pt x="1974" y="174"/>
                  <a:pt x="1961" y="152"/>
                </a:cubicBezTo>
                <a:cubicBezTo>
                  <a:pt x="1992" y="149"/>
                  <a:pt x="2022" y="160"/>
                  <a:pt x="2050" y="172"/>
                </a:cubicBezTo>
                <a:cubicBezTo>
                  <a:pt x="2036" y="136"/>
                  <a:pt x="1960" y="147"/>
                  <a:pt x="2020" y="107"/>
                </a:cubicBezTo>
                <a:cubicBezTo>
                  <a:pt x="2018" y="167"/>
                  <a:pt x="2081" y="115"/>
                  <a:pt x="2091" y="150"/>
                </a:cubicBezTo>
                <a:cubicBezTo>
                  <a:pt x="2096" y="168"/>
                  <a:pt x="2066" y="190"/>
                  <a:pt x="2087" y="203"/>
                </a:cubicBezTo>
                <a:cubicBezTo>
                  <a:pt x="2103" y="213"/>
                  <a:pt x="2115" y="214"/>
                  <a:pt x="2115" y="238"/>
                </a:cubicBezTo>
                <a:cubicBezTo>
                  <a:pt x="2085" y="233"/>
                  <a:pt x="2060" y="215"/>
                  <a:pt x="2035" y="237"/>
                </a:cubicBezTo>
                <a:cubicBezTo>
                  <a:pt x="2023" y="247"/>
                  <a:pt x="2004" y="250"/>
                  <a:pt x="1987" y="247"/>
                </a:cubicBezTo>
                <a:cubicBezTo>
                  <a:pt x="2013" y="271"/>
                  <a:pt x="2039" y="297"/>
                  <a:pt x="2056" y="307"/>
                </a:cubicBezTo>
                <a:cubicBezTo>
                  <a:pt x="2046" y="287"/>
                  <a:pt x="2083" y="286"/>
                  <a:pt x="2102" y="286"/>
                </a:cubicBezTo>
                <a:cubicBezTo>
                  <a:pt x="2138" y="286"/>
                  <a:pt x="2140" y="368"/>
                  <a:pt x="2147" y="383"/>
                </a:cubicBezTo>
                <a:cubicBezTo>
                  <a:pt x="2185" y="374"/>
                  <a:pt x="2147" y="335"/>
                  <a:pt x="2195" y="330"/>
                </a:cubicBezTo>
                <a:cubicBezTo>
                  <a:pt x="2170" y="330"/>
                  <a:pt x="2155" y="329"/>
                  <a:pt x="2136" y="321"/>
                </a:cubicBezTo>
                <a:close/>
                <a:moveTo>
                  <a:pt x="705" y="0"/>
                </a:moveTo>
                <a:cubicBezTo>
                  <a:pt x="678" y="11"/>
                  <a:pt x="675" y="50"/>
                  <a:pt x="680" y="74"/>
                </a:cubicBezTo>
                <a:cubicBezTo>
                  <a:pt x="680" y="58"/>
                  <a:pt x="695" y="44"/>
                  <a:pt x="714" y="37"/>
                </a:cubicBezTo>
                <a:cubicBezTo>
                  <a:pt x="700" y="33"/>
                  <a:pt x="694" y="20"/>
                  <a:pt x="705" y="0"/>
                </a:cubicBezTo>
                <a:close/>
                <a:moveTo>
                  <a:pt x="743" y="33"/>
                </a:moveTo>
                <a:cubicBezTo>
                  <a:pt x="734" y="33"/>
                  <a:pt x="726" y="34"/>
                  <a:pt x="718" y="37"/>
                </a:cubicBezTo>
                <a:cubicBezTo>
                  <a:pt x="733" y="41"/>
                  <a:pt x="755" y="38"/>
                  <a:pt x="768" y="37"/>
                </a:cubicBezTo>
                <a:cubicBezTo>
                  <a:pt x="760" y="34"/>
                  <a:pt x="752" y="33"/>
                  <a:pt x="743" y="33"/>
                </a:cubicBezTo>
                <a:close/>
                <a:moveTo>
                  <a:pt x="1420" y="196"/>
                </a:moveTo>
                <a:cubicBezTo>
                  <a:pt x="1438" y="198"/>
                  <a:pt x="1456" y="198"/>
                  <a:pt x="1474" y="196"/>
                </a:cubicBezTo>
                <a:cubicBezTo>
                  <a:pt x="1461" y="165"/>
                  <a:pt x="1430" y="154"/>
                  <a:pt x="1399" y="166"/>
                </a:cubicBezTo>
                <a:cubicBezTo>
                  <a:pt x="1406" y="176"/>
                  <a:pt x="1413" y="186"/>
                  <a:pt x="1420" y="19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2" name="꙱ Georgia (GE) (H)">
            <a:extLst>
              <a:ext uri="{FF2B5EF4-FFF2-40B4-BE49-F238E27FC236}">
                <a16:creationId xmlns:a16="http://schemas.microsoft.com/office/drawing/2014/main" id="{68048713-35C4-41E0-B902-48D0AB9D191F}"/>
              </a:ext>
            </a:extLst>
          </p:cNvPr>
          <p:cNvSpPr>
            <a:spLocks/>
          </p:cNvSpPr>
          <p:nvPr/>
        </p:nvSpPr>
        <p:spPr bwMode="auto">
          <a:xfrm>
            <a:off x="5351970" y="1093650"/>
            <a:ext cx="172088" cy="81264"/>
          </a:xfrm>
          <a:custGeom>
            <a:avLst/>
            <a:gdLst>
              <a:gd name="T0" fmla="*/ 0 w 2086"/>
              <a:gd name="T1" fmla="*/ 159 h 977"/>
              <a:gd name="T2" fmla="*/ 392 w 2086"/>
              <a:gd name="T3" fmla="*/ 174 h 977"/>
              <a:gd name="T4" fmla="*/ 732 w 2086"/>
              <a:gd name="T5" fmla="*/ 228 h 977"/>
              <a:gd name="T6" fmla="*/ 844 w 2086"/>
              <a:gd name="T7" fmla="*/ 240 h 977"/>
              <a:gd name="T8" fmla="*/ 1106 w 2086"/>
              <a:gd name="T9" fmla="*/ 392 h 977"/>
              <a:gd name="T10" fmla="*/ 1129 w 2086"/>
              <a:gd name="T11" fmla="*/ 417 h 977"/>
              <a:gd name="T12" fmla="*/ 1408 w 2086"/>
              <a:gd name="T13" fmla="*/ 421 h 977"/>
              <a:gd name="T14" fmla="*/ 1571 w 2086"/>
              <a:gd name="T15" fmla="*/ 445 h 977"/>
              <a:gd name="T16" fmla="*/ 1689 w 2086"/>
              <a:gd name="T17" fmla="*/ 483 h 977"/>
              <a:gd name="T18" fmla="*/ 1696 w 2086"/>
              <a:gd name="T19" fmla="*/ 577 h 977"/>
              <a:gd name="T20" fmla="*/ 1903 w 2086"/>
              <a:gd name="T21" fmla="*/ 664 h 977"/>
              <a:gd name="T22" fmla="*/ 1891 w 2086"/>
              <a:gd name="T23" fmla="*/ 792 h 977"/>
              <a:gd name="T24" fmla="*/ 1925 w 2086"/>
              <a:gd name="T25" fmla="*/ 820 h 977"/>
              <a:gd name="T26" fmla="*/ 2012 w 2086"/>
              <a:gd name="T27" fmla="*/ 955 h 977"/>
              <a:gd name="T28" fmla="*/ 1909 w 2086"/>
              <a:gd name="T29" fmla="*/ 933 h 977"/>
              <a:gd name="T30" fmla="*/ 1768 w 2086"/>
              <a:gd name="T31" fmla="*/ 902 h 977"/>
              <a:gd name="T32" fmla="*/ 1578 w 2086"/>
              <a:gd name="T33" fmla="*/ 868 h 977"/>
              <a:gd name="T34" fmla="*/ 1509 w 2086"/>
              <a:gd name="T35" fmla="*/ 922 h 977"/>
              <a:gd name="T36" fmla="*/ 1357 w 2086"/>
              <a:gd name="T37" fmla="*/ 919 h 977"/>
              <a:gd name="T38" fmla="*/ 1204 w 2086"/>
              <a:gd name="T39" fmla="*/ 946 h 977"/>
              <a:gd name="T40" fmla="*/ 1091 w 2086"/>
              <a:gd name="T41" fmla="*/ 935 h 977"/>
              <a:gd name="T42" fmla="*/ 1019 w 2086"/>
              <a:gd name="T43" fmla="*/ 911 h 977"/>
              <a:gd name="T44" fmla="*/ 1002 w 2086"/>
              <a:gd name="T45" fmla="*/ 883 h 977"/>
              <a:gd name="T46" fmla="*/ 891 w 2086"/>
              <a:gd name="T47" fmla="*/ 818 h 977"/>
              <a:gd name="T48" fmla="*/ 820 w 2086"/>
              <a:gd name="T49" fmla="*/ 832 h 977"/>
              <a:gd name="T50" fmla="*/ 660 w 2086"/>
              <a:gd name="T51" fmla="*/ 822 h 977"/>
              <a:gd name="T52" fmla="*/ 618 w 2086"/>
              <a:gd name="T53" fmla="*/ 845 h 977"/>
              <a:gd name="T54" fmla="*/ 527 w 2086"/>
              <a:gd name="T55" fmla="*/ 822 h 977"/>
              <a:gd name="T56" fmla="*/ 548 w 2086"/>
              <a:gd name="T57" fmla="*/ 615 h 977"/>
              <a:gd name="T58" fmla="*/ 455 w 2086"/>
              <a:gd name="T59" fmla="*/ 410 h 977"/>
              <a:gd name="T60" fmla="*/ 318 w 2086"/>
              <a:gd name="T61" fmla="*/ 315 h 977"/>
              <a:gd name="T62" fmla="*/ 157 w 2086"/>
              <a:gd name="T63" fmla="*/ 255 h 977"/>
              <a:gd name="T64" fmla="*/ 0 w 2086"/>
              <a:gd name="T65" fmla="*/ 159 h 9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6" h="977">
                <a:moveTo>
                  <a:pt x="0" y="159"/>
                </a:moveTo>
                <a:cubicBezTo>
                  <a:pt x="1" y="0"/>
                  <a:pt x="329" y="146"/>
                  <a:pt x="392" y="174"/>
                </a:cubicBezTo>
                <a:cubicBezTo>
                  <a:pt x="631" y="278"/>
                  <a:pt x="620" y="163"/>
                  <a:pt x="732" y="228"/>
                </a:cubicBezTo>
                <a:cubicBezTo>
                  <a:pt x="750" y="238"/>
                  <a:pt x="811" y="221"/>
                  <a:pt x="844" y="240"/>
                </a:cubicBezTo>
                <a:cubicBezTo>
                  <a:pt x="908" y="276"/>
                  <a:pt x="1058" y="342"/>
                  <a:pt x="1106" y="392"/>
                </a:cubicBezTo>
                <a:cubicBezTo>
                  <a:pt x="1135" y="421"/>
                  <a:pt x="1094" y="403"/>
                  <a:pt x="1129" y="417"/>
                </a:cubicBezTo>
                <a:cubicBezTo>
                  <a:pt x="1216" y="453"/>
                  <a:pt x="1348" y="301"/>
                  <a:pt x="1408" y="421"/>
                </a:cubicBezTo>
                <a:cubicBezTo>
                  <a:pt x="1435" y="308"/>
                  <a:pt x="1521" y="428"/>
                  <a:pt x="1571" y="445"/>
                </a:cubicBezTo>
                <a:cubicBezTo>
                  <a:pt x="1605" y="456"/>
                  <a:pt x="1674" y="433"/>
                  <a:pt x="1689" y="483"/>
                </a:cubicBezTo>
                <a:cubicBezTo>
                  <a:pt x="1700" y="520"/>
                  <a:pt x="1660" y="546"/>
                  <a:pt x="1696" y="577"/>
                </a:cubicBezTo>
                <a:cubicBezTo>
                  <a:pt x="1779" y="638"/>
                  <a:pt x="1853" y="626"/>
                  <a:pt x="1903" y="664"/>
                </a:cubicBezTo>
                <a:cubicBezTo>
                  <a:pt x="1969" y="714"/>
                  <a:pt x="1857" y="746"/>
                  <a:pt x="1891" y="792"/>
                </a:cubicBezTo>
                <a:cubicBezTo>
                  <a:pt x="1898" y="800"/>
                  <a:pt x="1911" y="810"/>
                  <a:pt x="1925" y="820"/>
                </a:cubicBezTo>
                <a:cubicBezTo>
                  <a:pt x="1990" y="853"/>
                  <a:pt x="2086" y="918"/>
                  <a:pt x="2012" y="955"/>
                </a:cubicBezTo>
                <a:cubicBezTo>
                  <a:pt x="1975" y="977"/>
                  <a:pt x="1953" y="943"/>
                  <a:pt x="1909" y="933"/>
                </a:cubicBezTo>
                <a:cubicBezTo>
                  <a:pt x="1857" y="920"/>
                  <a:pt x="1817" y="944"/>
                  <a:pt x="1768" y="902"/>
                </a:cubicBezTo>
                <a:cubicBezTo>
                  <a:pt x="1664" y="829"/>
                  <a:pt x="1712" y="786"/>
                  <a:pt x="1578" y="868"/>
                </a:cubicBezTo>
                <a:lnTo>
                  <a:pt x="1509" y="922"/>
                </a:lnTo>
                <a:cubicBezTo>
                  <a:pt x="1458" y="926"/>
                  <a:pt x="1408" y="916"/>
                  <a:pt x="1357" y="919"/>
                </a:cubicBezTo>
                <a:cubicBezTo>
                  <a:pt x="1304" y="922"/>
                  <a:pt x="1259" y="946"/>
                  <a:pt x="1204" y="946"/>
                </a:cubicBezTo>
                <a:cubicBezTo>
                  <a:pt x="1151" y="946"/>
                  <a:pt x="1136" y="940"/>
                  <a:pt x="1091" y="935"/>
                </a:cubicBezTo>
                <a:cubicBezTo>
                  <a:pt x="1081" y="933"/>
                  <a:pt x="1007" y="937"/>
                  <a:pt x="1019" y="911"/>
                </a:cubicBezTo>
                <a:cubicBezTo>
                  <a:pt x="1027" y="894"/>
                  <a:pt x="1020" y="878"/>
                  <a:pt x="1002" y="883"/>
                </a:cubicBezTo>
                <a:cubicBezTo>
                  <a:pt x="995" y="878"/>
                  <a:pt x="929" y="807"/>
                  <a:pt x="891" y="818"/>
                </a:cubicBezTo>
                <a:cubicBezTo>
                  <a:pt x="917" y="759"/>
                  <a:pt x="830" y="795"/>
                  <a:pt x="820" y="832"/>
                </a:cubicBezTo>
                <a:cubicBezTo>
                  <a:pt x="811" y="869"/>
                  <a:pt x="691" y="829"/>
                  <a:pt x="660" y="822"/>
                </a:cubicBezTo>
                <a:cubicBezTo>
                  <a:pt x="633" y="818"/>
                  <a:pt x="641" y="846"/>
                  <a:pt x="618" y="845"/>
                </a:cubicBezTo>
                <a:cubicBezTo>
                  <a:pt x="579" y="845"/>
                  <a:pt x="560" y="802"/>
                  <a:pt x="527" y="822"/>
                </a:cubicBezTo>
                <a:cubicBezTo>
                  <a:pt x="517" y="800"/>
                  <a:pt x="612" y="705"/>
                  <a:pt x="548" y="615"/>
                </a:cubicBezTo>
                <a:cubicBezTo>
                  <a:pt x="504" y="553"/>
                  <a:pt x="498" y="473"/>
                  <a:pt x="455" y="410"/>
                </a:cubicBezTo>
                <a:cubicBezTo>
                  <a:pt x="420" y="358"/>
                  <a:pt x="355" y="364"/>
                  <a:pt x="318" y="315"/>
                </a:cubicBezTo>
                <a:cubicBezTo>
                  <a:pt x="282" y="268"/>
                  <a:pt x="208" y="262"/>
                  <a:pt x="157" y="255"/>
                </a:cubicBezTo>
                <a:cubicBezTo>
                  <a:pt x="86" y="244"/>
                  <a:pt x="68" y="169"/>
                  <a:pt x="0" y="15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3" name="꙱ Gambia (Republic of the Gambia) (GM) (H)">
            <a:extLst>
              <a:ext uri="{FF2B5EF4-FFF2-40B4-BE49-F238E27FC236}">
                <a16:creationId xmlns:a16="http://schemas.microsoft.com/office/drawing/2014/main" id="{C52A043C-0625-4014-AD19-A8B984B07F82}"/>
              </a:ext>
            </a:extLst>
          </p:cNvPr>
          <p:cNvSpPr>
            <a:spLocks/>
          </p:cNvSpPr>
          <p:nvPr/>
        </p:nvSpPr>
        <p:spPr bwMode="auto">
          <a:xfrm>
            <a:off x="3953754" y="1974405"/>
            <a:ext cx="83654" cy="23901"/>
          </a:xfrm>
          <a:custGeom>
            <a:avLst/>
            <a:gdLst>
              <a:gd name="T0" fmla="*/ 6 w 1012"/>
              <a:gd name="T1" fmla="*/ 176 h 284"/>
              <a:gd name="T2" fmla="*/ 86 w 1012"/>
              <a:gd name="T3" fmla="*/ 197 h 284"/>
              <a:gd name="T4" fmla="*/ 211 w 1012"/>
              <a:gd name="T5" fmla="*/ 206 h 284"/>
              <a:gd name="T6" fmla="*/ 377 w 1012"/>
              <a:gd name="T7" fmla="*/ 137 h 284"/>
              <a:gd name="T8" fmla="*/ 91 w 1012"/>
              <a:gd name="T9" fmla="*/ 140 h 284"/>
              <a:gd name="T10" fmla="*/ 151 w 1012"/>
              <a:gd name="T11" fmla="*/ 94 h 284"/>
              <a:gd name="T12" fmla="*/ 417 w 1012"/>
              <a:gd name="T13" fmla="*/ 96 h 284"/>
              <a:gd name="T14" fmla="*/ 482 w 1012"/>
              <a:gd name="T15" fmla="*/ 39 h 284"/>
              <a:gd name="T16" fmla="*/ 609 w 1012"/>
              <a:gd name="T17" fmla="*/ 22 h 284"/>
              <a:gd name="T18" fmla="*/ 657 w 1012"/>
              <a:gd name="T19" fmla="*/ 75 h 284"/>
              <a:gd name="T20" fmla="*/ 717 w 1012"/>
              <a:gd name="T21" fmla="*/ 74 h 284"/>
              <a:gd name="T22" fmla="*/ 761 w 1012"/>
              <a:gd name="T23" fmla="*/ 132 h 284"/>
              <a:gd name="T24" fmla="*/ 848 w 1012"/>
              <a:gd name="T25" fmla="*/ 114 h 284"/>
              <a:gd name="T26" fmla="*/ 840 w 1012"/>
              <a:gd name="T27" fmla="*/ 220 h 284"/>
              <a:gd name="T28" fmla="*/ 529 w 1012"/>
              <a:gd name="T29" fmla="*/ 117 h 284"/>
              <a:gd name="T30" fmla="*/ 413 w 1012"/>
              <a:gd name="T31" fmla="*/ 175 h 284"/>
              <a:gd name="T32" fmla="*/ 315 w 1012"/>
              <a:gd name="T33" fmla="*/ 241 h 284"/>
              <a:gd name="T34" fmla="*/ 28 w 1012"/>
              <a:gd name="T35" fmla="*/ 284 h 284"/>
              <a:gd name="T36" fmla="*/ 6 w 1012"/>
              <a:gd name="T37" fmla="*/ 176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2" h="284">
                <a:moveTo>
                  <a:pt x="6" y="176"/>
                </a:moveTo>
                <a:cubicBezTo>
                  <a:pt x="65" y="130"/>
                  <a:pt x="56" y="133"/>
                  <a:pt x="86" y="197"/>
                </a:cubicBezTo>
                <a:cubicBezTo>
                  <a:pt x="108" y="246"/>
                  <a:pt x="166" y="184"/>
                  <a:pt x="211" y="206"/>
                </a:cubicBezTo>
                <a:cubicBezTo>
                  <a:pt x="143" y="161"/>
                  <a:pt x="364" y="145"/>
                  <a:pt x="377" y="137"/>
                </a:cubicBezTo>
                <a:cubicBezTo>
                  <a:pt x="157" y="124"/>
                  <a:pt x="142" y="234"/>
                  <a:pt x="91" y="140"/>
                </a:cubicBezTo>
                <a:cubicBezTo>
                  <a:pt x="65" y="92"/>
                  <a:pt x="118" y="91"/>
                  <a:pt x="151" y="94"/>
                </a:cubicBezTo>
                <a:cubicBezTo>
                  <a:pt x="237" y="97"/>
                  <a:pt x="326" y="94"/>
                  <a:pt x="417" y="96"/>
                </a:cubicBezTo>
                <a:cubicBezTo>
                  <a:pt x="438" y="96"/>
                  <a:pt x="430" y="25"/>
                  <a:pt x="482" y="39"/>
                </a:cubicBezTo>
                <a:cubicBezTo>
                  <a:pt x="525" y="51"/>
                  <a:pt x="566" y="0"/>
                  <a:pt x="609" y="22"/>
                </a:cubicBezTo>
                <a:cubicBezTo>
                  <a:pt x="631" y="34"/>
                  <a:pt x="636" y="62"/>
                  <a:pt x="657" y="75"/>
                </a:cubicBezTo>
                <a:cubicBezTo>
                  <a:pt x="682" y="90"/>
                  <a:pt x="699" y="63"/>
                  <a:pt x="717" y="74"/>
                </a:cubicBezTo>
                <a:cubicBezTo>
                  <a:pt x="742" y="90"/>
                  <a:pt x="736" y="119"/>
                  <a:pt x="761" y="132"/>
                </a:cubicBezTo>
                <a:cubicBezTo>
                  <a:pt x="788" y="143"/>
                  <a:pt x="823" y="122"/>
                  <a:pt x="848" y="114"/>
                </a:cubicBezTo>
                <a:cubicBezTo>
                  <a:pt x="946" y="85"/>
                  <a:pt x="1012" y="197"/>
                  <a:pt x="840" y="220"/>
                </a:cubicBezTo>
                <a:cubicBezTo>
                  <a:pt x="699" y="240"/>
                  <a:pt x="550" y="78"/>
                  <a:pt x="529" y="117"/>
                </a:cubicBezTo>
                <a:cubicBezTo>
                  <a:pt x="506" y="163"/>
                  <a:pt x="501" y="179"/>
                  <a:pt x="413" y="175"/>
                </a:cubicBezTo>
                <a:cubicBezTo>
                  <a:pt x="307" y="178"/>
                  <a:pt x="306" y="236"/>
                  <a:pt x="315" y="241"/>
                </a:cubicBezTo>
                <a:cubicBezTo>
                  <a:pt x="315" y="248"/>
                  <a:pt x="40" y="218"/>
                  <a:pt x="28" y="284"/>
                </a:cubicBezTo>
                <a:cubicBezTo>
                  <a:pt x="11" y="252"/>
                  <a:pt x="0" y="212"/>
                  <a:pt x="6" y="17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4" name="꙱ Galápagos Islands, Ecuador (Republic of Ecuador) (EC) (H)">
            <a:extLst>
              <a:ext uri="{FF2B5EF4-FFF2-40B4-BE49-F238E27FC236}">
                <a16:creationId xmlns:a16="http://schemas.microsoft.com/office/drawing/2014/main" id="{ABD8F364-701B-43E1-9899-80E681836382}"/>
              </a:ext>
            </a:extLst>
          </p:cNvPr>
          <p:cNvSpPr>
            <a:spLocks noEditPoints="1"/>
          </p:cNvSpPr>
          <p:nvPr/>
        </p:nvSpPr>
        <p:spPr bwMode="auto">
          <a:xfrm>
            <a:off x="2002228" y="2371164"/>
            <a:ext cx="64533" cy="51388"/>
          </a:xfrm>
          <a:custGeom>
            <a:avLst/>
            <a:gdLst>
              <a:gd name="T0" fmla="*/ 33 w 782"/>
              <a:gd name="T1" fmla="*/ 131 h 615"/>
              <a:gd name="T2" fmla="*/ 100 w 782"/>
              <a:gd name="T3" fmla="*/ 214 h 615"/>
              <a:gd name="T4" fmla="*/ 185 w 782"/>
              <a:gd name="T5" fmla="*/ 357 h 615"/>
              <a:gd name="T6" fmla="*/ 116 w 782"/>
              <a:gd name="T7" fmla="*/ 496 h 615"/>
              <a:gd name="T8" fmla="*/ 292 w 782"/>
              <a:gd name="T9" fmla="*/ 414 h 615"/>
              <a:gd name="T10" fmla="*/ 239 w 782"/>
              <a:gd name="T11" fmla="*/ 333 h 615"/>
              <a:gd name="T12" fmla="*/ 176 w 782"/>
              <a:gd name="T13" fmla="*/ 218 h 615"/>
              <a:gd name="T14" fmla="*/ 33 w 782"/>
              <a:gd name="T15" fmla="*/ 131 h 615"/>
              <a:gd name="T16" fmla="*/ 66 w 782"/>
              <a:gd name="T17" fmla="*/ 309 h 615"/>
              <a:gd name="T18" fmla="*/ 71 w 782"/>
              <a:gd name="T19" fmla="*/ 230 h 615"/>
              <a:gd name="T20" fmla="*/ 66 w 782"/>
              <a:gd name="T21" fmla="*/ 309 h 615"/>
              <a:gd name="T22" fmla="*/ 686 w 782"/>
              <a:gd name="T23" fmla="*/ 475 h 615"/>
              <a:gd name="T24" fmla="*/ 755 w 782"/>
              <a:gd name="T25" fmla="*/ 377 h 615"/>
              <a:gd name="T26" fmla="*/ 686 w 782"/>
              <a:gd name="T27" fmla="*/ 475 h 615"/>
              <a:gd name="T28" fmla="*/ 401 w 782"/>
              <a:gd name="T29" fmla="*/ 615 h 615"/>
              <a:gd name="T30" fmla="*/ 425 w 782"/>
              <a:gd name="T31" fmla="*/ 585 h 615"/>
              <a:gd name="T32" fmla="*/ 401 w 782"/>
              <a:gd name="T33" fmla="*/ 615 h 615"/>
              <a:gd name="T34" fmla="*/ 434 w 782"/>
              <a:gd name="T35" fmla="*/ 410 h 615"/>
              <a:gd name="T36" fmla="*/ 422 w 782"/>
              <a:gd name="T37" fmla="*/ 312 h 615"/>
              <a:gd name="T38" fmla="*/ 434 w 782"/>
              <a:gd name="T39" fmla="*/ 410 h 615"/>
              <a:gd name="T40" fmla="*/ 386 w 782"/>
              <a:gd name="T41" fmla="*/ 39 h 615"/>
              <a:gd name="T42" fmla="*/ 369 w 782"/>
              <a:gd name="T43" fmla="*/ 9 h 615"/>
              <a:gd name="T44" fmla="*/ 386 w 782"/>
              <a:gd name="T45" fmla="*/ 39 h 615"/>
              <a:gd name="T46" fmla="*/ 348 w 782"/>
              <a:gd name="T47" fmla="*/ 268 h 615"/>
              <a:gd name="T48" fmla="*/ 291 w 782"/>
              <a:gd name="T49" fmla="*/ 193 h 615"/>
              <a:gd name="T50" fmla="*/ 348 w 782"/>
              <a:gd name="T51" fmla="*/ 268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82" h="615">
                <a:moveTo>
                  <a:pt x="33" y="131"/>
                </a:moveTo>
                <a:cubicBezTo>
                  <a:pt x="85" y="141"/>
                  <a:pt x="86" y="172"/>
                  <a:pt x="100" y="214"/>
                </a:cubicBezTo>
                <a:cubicBezTo>
                  <a:pt x="118" y="268"/>
                  <a:pt x="167" y="303"/>
                  <a:pt x="185" y="357"/>
                </a:cubicBezTo>
                <a:cubicBezTo>
                  <a:pt x="127" y="373"/>
                  <a:pt x="17" y="451"/>
                  <a:pt x="116" y="496"/>
                </a:cubicBezTo>
                <a:cubicBezTo>
                  <a:pt x="170" y="520"/>
                  <a:pt x="283" y="477"/>
                  <a:pt x="292" y="414"/>
                </a:cubicBezTo>
                <a:cubicBezTo>
                  <a:pt x="299" y="371"/>
                  <a:pt x="234" y="368"/>
                  <a:pt x="239" y="333"/>
                </a:cubicBezTo>
                <a:cubicBezTo>
                  <a:pt x="248" y="277"/>
                  <a:pt x="202" y="258"/>
                  <a:pt x="176" y="218"/>
                </a:cubicBezTo>
                <a:cubicBezTo>
                  <a:pt x="130" y="145"/>
                  <a:pt x="134" y="73"/>
                  <a:pt x="33" y="131"/>
                </a:cubicBezTo>
                <a:close/>
                <a:moveTo>
                  <a:pt x="66" y="309"/>
                </a:moveTo>
                <a:cubicBezTo>
                  <a:pt x="102" y="302"/>
                  <a:pt x="111" y="240"/>
                  <a:pt x="71" y="230"/>
                </a:cubicBezTo>
                <a:cubicBezTo>
                  <a:pt x="0" y="213"/>
                  <a:pt x="26" y="289"/>
                  <a:pt x="66" y="309"/>
                </a:cubicBezTo>
                <a:close/>
                <a:moveTo>
                  <a:pt x="686" y="475"/>
                </a:moveTo>
                <a:cubicBezTo>
                  <a:pt x="720" y="472"/>
                  <a:pt x="782" y="414"/>
                  <a:pt x="755" y="377"/>
                </a:cubicBezTo>
                <a:cubicBezTo>
                  <a:pt x="723" y="383"/>
                  <a:pt x="656" y="439"/>
                  <a:pt x="686" y="475"/>
                </a:cubicBezTo>
                <a:close/>
                <a:moveTo>
                  <a:pt x="401" y="615"/>
                </a:moveTo>
                <a:cubicBezTo>
                  <a:pt x="410" y="606"/>
                  <a:pt x="418" y="596"/>
                  <a:pt x="425" y="585"/>
                </a:cubicBezTo>
                <a:cubicBezTo>
                  <a:pt x="390" y="553"/>
                  <a:pt x="366" y="602"/>
                  <a:pt x="401" y="615"/>
                </a:cubicBezTo>
                <a:close/>
                <a:moveTo>
                  <a:pt x="434" y="410"/>
                </a:moveTo>
                <a:cubicBezTo>
                  <a:pt x="495" y="394"/>
                  <a:pt x="494" y="302"/>
                  <a:pt x="422" y="312"/>
                </a:cubicBezTo>
                <a:cubicBezTo>
                  <a:pt x="349" y="323"/>
                  <a:pt x="366" y="409"/>
                  <a:pt x="434" y="410"/>
                </a:cubicBezTo>
                <a:close/>
                <a:moveTo>
                  <a:pt x="386" y="39"/>
                </a:moveTo>
                <a:cubicBezTo>
                  <a:pt x="409" y="10"/>
                  <a:pt x="403" y="0"/>
                  <a:pt x="369" y="9"/>
                </a:cubicBezTo>
                <a:cubicBezTo>
                  <a:pt x="375" y="19"/>
                  <a:pt x="380" y="29"/>
                  <a:pt x="386" y="39"/>
                </a:cubicBezTo>
                <a:close/>
                <a:moveTo>
                  <a:pt x="348" y="268"/>
                </a:moveTo>
                <a:cubicBezTo>
                  <a:pt x="383" y="226"/>
                  <a:pt x="329" y="193"/>
                  <a:pt x="291" y="193"/>
                </a:cubicBezTo>
                <a:cubicBezTo>
                  <a:pt x="206" y="193"/>
                  <a:pt x="344" y="265"/>
                  <a:pt x="348" y="26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5" name="꙱ Gabon (Gabonese Republic) (GA) (H)">
            <a:extLst>
              <a:ext uri="{FF2B5EF4-FFF2-40B4-BE49-F238E27FC236}">
                <a16:creationId xmlns:a16="http://schemas.microsoft.com/office/drawing/2014/main" id="{492B5DAA-47D8-463F-8C54-BFC1CBC9AF7F}"/>
              </a:ext>
            </a:extLst>
          </p:cNvPr>
          <p:cNvSpPr>
            <a:spLocks noEditPoints="1"/>
          </p:cNvSpPr>
          <p:nvPr/>
        </p:nvSpPr>
        <p:spPr bwMode="auto">
          <a:xfrm>
            <a:off x="4613425" y="2311411"/>
            <a:ext cx="152967" cy="186429"/>
          </a:xfrm>
          <a:custGeom>
            <a:avLst/>
            <a:gdLst>
              <a:gd name="T0" fmla="*/ 16 w 1860"/>
              <a:gd name="T1" fmla="*/ 1090 h 2268"/>
              <a:gd name="T2" fmla="*/ 88 w 1860"/>
              <a:gd name="T3" fmla="*/ 1179 h 2268"/>
              <a:gd name="T4" fmla="*/ 206 w 1860"/>
              <a:gd name="T5" fmla="*/ 763 h 2268"/>
              <a:gd name="T6" fmla="*/ 337 w 1860"/>
              <a:gd name="T7" fmla="*/ 849 h 2268"/>
              <a:gd name="T8" fmla="*/ 226 w 1860"/>
              <a:gd name="T9" fmla="*/ 717 h 2268"/>
              <a:gd name="T10" fmla="*/ 277 w 1860"/>
              <a:gd name="T11" fmla="*/ 683 h 2268"/>
              <a:gd name="T12" fmla="*/ 341 w 1860"/>
              <a:gd name="T13" fmla="*/ 501 h 2268"/>
              <a:gd name="T14" fmla="*/ 817 w 1860"/>
              <a:gd name="T15" fmla="*/ 502 h 2268"/>
              <a:gd name="T16" fmla="*/ 944 w 1860"/>
              <a:gd name="T17" fmla="*/ 40 h 2268"/>
              <a:gd name="T18" fmla="*/ 1305 w 1860"/>
              <a:gd name="T19" fmla="*/ 62 h 2268"/>
              <a:gd name="T20" fmla="*/ 1413 w 1860"/>
              <a:gd name="T21" fmla="*/ 160 h 2268"/>
              <a:gd name="T22" fmla="*/ 1610 w 1860"/>
              <a:gd name="T23" fmla="*/ 364 h 2268"/>
              <a:gd name="T24" fmla="*/ 1710 w 1860"/>
              <a:gd name="T25" fmla="*/ 663 h 2268"/>
              <a:gd name="T26" fmla="*/ 1653 w 1860"/>
              <a:gd name="T27" fmla="*/ 952 h 2268"/>
              <a:gd name="T28" fmla="*/ 1802 w 1860"/>
              <a:gd name="T29" fmla="*/ 1050 h 2268"/>
              <a:gd name="T30" fmla="*/ 1783 w 1860"/>
              <a:gd name="T31" fmla="*/ 1437 h 2268"/>
              <a:gd name="T32" fmla="*/ 1730 w 1860"/>
              <a:gd name="T33" fmla="*/ 1669 h 2268"/>
              <a:gd name="T34" fmla="*/ 1587 w 1860"/>
              <a:gd name="T35" fmla="*/ 1612 h 2268"/>
              <a:gd name="T36" fmla="*/ 1347 w 1860"/>
              <a:gd name="T37" fmla="*/ 1710 h 2268"/>
              <a:gd name="T38" fmla="*/ 1053 w 1860"/>
              <a:gd name="T39" fmla="*/ 1729 h 2268"/>
              <a:gd name="T40" fmla="*/ 898 w 1860"/>
              <a:gd name="T41" fmla="*/ 1695 h 2268"/>
              <a:gd name="T42" fmla="*/ 953 w 1860"/>
              <a:gd name="T43" fmla="*/ 2010 h 2268"/>
              <a:gd name="T44" fmla="*/ 1004 w 1860"/>
              <a:gd name="T45" fmla="*/ 2123 h 2268"/>
              <a:gd name="T46" fmla="*/ 886 w 1860"/>
              <a:gd name="T47" fmla="*/ 2127 h 2268"/>
              <a:gd name="T48" fmla="*/ 583 w 1860"/>
              <a:gd name="T49" fmla="*/ 2031 h 2268"/>
              <a:gd name="T50" fmla="*/ 432 w 1860"/>
              <a:gd name="T51" fmla="*/ 1778 h 2268"/>
              <a:gd name="T52" fmla="*/ 177 w 1860"/>
              <a:gd name="T53" fmla="*/ 1535 h 2268"/>
              <a:gd name="T54" fmla="*/ 179 w 1860"/>
              <a:gd name="T55" fmla="*/ 1523 h 2268"/>
              <a:gd name="T56" fmla="*/ 93 w 1860"/>
              <a:gd name="T57" fmla="*/ 1336 h 2268"/>
              <a:gd name="T58" fmla="*/ 263 w 1860"/>
              <a:gd name="T59" fmla="*/ 1440 h 2268"/>
              <a:gd name="T60" fmla="*/ 173 w 1860"/>
              <a:gd name="T61" fmla="*/ 1416 h 2268"/>
              <a:gd name="T62" fmla="*/ 34 w 1860"/>
              <a:gd name="T63" fmla="*/ 1182 h 2268"/>
              <a:gd name="T64" fmla="*/ 88 w 1860"/>
              <a:gd name="T65" fmla="*/ 1140 h 2268"/>
              <a:gd name="T66" fmla="*/ 76 w 1860"/>
              <a:gd name="T67" fmla="*/ 1116 h 2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60" h="2268">
                <a:moveTo>
                  <a:pt x="34" y="1182"/>
                </a:moveTo>
                <a:cubicBezTo>
                  <a:pt x="15" y="1156"/>
                  <a:pt x="0" y="1122"/>
                  <a:pt x="16" y="1090"/>
                </a:cubicBezTo>
                <a:cubicBezTo>
                  <a:pt x="17" y="1114"/>
                  <a:pt x="26" y="1135"/>
                  <a:pt x="43" y="1152"/>
                </a:cubicBezTo>
                <a:cubicBezTo>
                  <a:pt x="50" y="1085"/>
                  <a:pt x="90" y="1140"/>
                  <a:pt x="88" y="1179"/>
                </a:cubicBezTo>
                <a:cubicBezTo>
                  <a:pt x="94" y="1097"/>
                  <a:pt x="178" y="1050"/>
                  <a:pt x="187" y="969"/>
                </a:cubicBezTo>
                <a:cubicBezTo>
                  <a:pt x="193" y="914"/>
                  <a:pt x="158" y="806"/>
                  <a:pt x="206" y="763"/>
                </a:cubicBezTo>
                <a:cubicBezTo>
                  <a:pt x="209" y="790"/>
                  <a:pt x="229" y="810"/>
                  <a:pt x="242" y="832"/>
                </a:cubicBezTo>
                <a:cubicBezTo>
                  <a:pt x="251" y="787"/>
                  <a:pt x="317" y="812"/>
                  <a:pt x="337" y="849"/>
                </a:cubicBezTo>
                <a:cubicBezTo>
                  <a:pt x="331" y="811"/>
                  <a:pt x="372" y="797"/>
                  <a:pt x="402" y="799"/>
                </a:cubicBezTo>
                <a:cubicBezTo>
                  <a:pt x="327" y="799"/>
                  <a:pt x="269" y="783"/>
                  <a:pt x="226" y="717"/>
                </a:cubicBezTo>
                <a:cubicBezTo>
                  <a:pt x="209" y="690"/>
                  <a:pt x="154" y="656"/>
                  <a:pt x="215" y="644"/>
                </a:cubicBezTo>
                <a:cubicBezTo>
                  <a:pt x="241" y="639"/>
                  <a:pt x="276" y="652"/>
                  <a:pt x="277" y="683"/>
                </a:cubicBezTo>
                <a:cubicBezTo>
                  <a:pt x="299" y="634"/>
                  <a:pt x="262" y="568"/>
                  <a:pt x="276" y="516"/>
                </a:cubicBezTo>
                <a:cubicBezTo>
                  <a:pt x="284" y="487"/>
                  <a:pt x="319" y="490"/>
                  <a:pt x="341" y="501"/>
                </a:cubicBezTo>
                <a:cubicBezTo>
                  <a:pt x="379" y="522"/>
                  <a:pt x="405" y="496"/>
                  <a:pt x="447" y="496"/>
                </a:cubicBezTo>
                <a:lnTo>
                  <a:pt x="817" y="502"/>
                </a:lnTo>
                <a:lnTo>
                  <a:pt x="818" y="95"/>
                </a:lnTo>
                <a:cubicBezTo>
                  <a:pt x="834" y="0"/>
                  <a:pt x="872" y="35"/>
                  <a:pt x="944" y="40"/>
                </a:cubicBezTo>
                <a:cubicBezTo>
                  <a:pt x="1005" y="42"/>
                  <a:pt x="1079" y="51"/>
                  <a:pt x="1142" y="47"/>
                </a:cubicBezTo>
                <a:cubicBezTo>
                  <a:pt x="1203" y="44"/>
                  <a:pt x="1265" y="64"/>
                  <a:pt x="1305" y="62"/>
                </a:cubicBezTo>
                <a:cubicBezTo>
                  <a:pt x="1381" y="58"/>
                  <a:pt x="1444" y="28"/>
                  <a:pt x="1436" y="87"/>
                </a:cubicBezTo>
                <a:cubicBezTo>
                  <a:pt x="1434" y="104"/>
                  <a:pt x="1427" y="127"/>
                  <a:pt x="1413" y="160"/>
                </a:cubicBezTo>
                <a:cubicBezTo>
                  <a:pt x="1372" y="255"/>
                  <a:pt x="1438" y="345"/>
                  <a:pt x="1405" y="431"/>
                </a:cubicBezTo>
                <a:cubicBezTo>
                  <a:pt x="1477" y="418"/>
                  <a:pt x="1538" y="383"/>
                  <a:pt x="1610" y="364"/>
                </a:cubicBezTo>
                <a:cubicBezTo>
                  <a:pt x="1732" y="333"/>
                  <a:pt x="1733" y="419"/>
                  <a:pt x="1767" y="480"/>
                </a:cubicBezTo>
                <a:cubicBezTo>
                  <a:pt x="1806" y="544"/>
                  <a:pt x="1838" y="637"/>
                  <a:pt x="1710" y="663"/>
                </a:cubicBezTo>
                <a:cubicBezTo>
                  <a:pt x="1641" y="679"/>
                  <a:pt x="1637" y="797"/>
                  <a:pt x="1644" y="852"/>
                </a:cubicBezTo>
                <a:cubicBezTo>
                  <a:pt x="1647" y="877"/>
                  <a:pt x="1592" y="949"/>
                  <a:pt x="1653" y="952"/>
                </a:cubicBezTo>
                <a:cubicBezTo>
                  <a:pt x="1683" y="954"/>
                  <a:pt x="1713" y="977"/>
                  <a:pt x="1710" y="999"/>
                </a:cubicBezTo>
                <a:cubicBezTo>
                  <a:pt x="1705" y="1030"/>
                  <a:pt x="1776" y="1024"/>
                  <a:pt x="1802" y="1050"/>
                </a:cubicBezTo>
                <a:cubicBezTo>
                  <a:pt x="1860" y="1108"/>
                  <a:pt x="1790" y="1181"/>
                  <a:pt x="1800" y="1243"/>
                </a:cubicBezTo>
                <a:cubicBezTo>
                  <a:pt x="1807" y="1283"/>
                  <a:pt x="1854" y="1400"/>
                  <a:pt x="1783" y="1437"/>
                </a:cubicBezTo>
                <a:cubicBezTo>
                  <a:pt x="1828" y="1467"/>
                  <a:pt x="1796" y="1545"/>
                  <a:pt x="1755" y="1562"/>
                </a:cubicBezTo>
                <a:cubicBezTo>
                  <a:pt x="1743" y="1566"/>
                  <a:pt x="1727" y="1665"/>
                  <a:pt x="1730" y="1669"/>
                </a:cubicBezTo>
                <a:cubicBezTo>
                  <a:pt x="1756" y="1699"/>
                  <a:pt x="1685" y="1773"/>
                  <a:pt x="1651" y="1770"/>
                </a:cubicBezTo>
                <a:cubicBezTo>
                  <a:pt x="1615" y="1766"/>
                  <a:pt x="1603" y="1642"/>
                  <a:pt x="1587" y="1612"/>
                </a:cubicBezTo>
                <a:cubicBezTo>
                  <a:pt x="1576" y="1650"/>
                  <a:pt x="1531" y="1729"/>
                  <a:pt x="1487" y="1735"/>
                </a:cubicBezTo>
                <a:cubicBezTo>
                  <a:pt x="1441" y="1741"/>
                  <a:pt x="1392" y="1686"/>
                  <a:pt x="1347" y="1710"/>
                </a:cubicBezTo>
                <a:cubicBezTo>
                  <a:pt x="1377" y="1594"/>
                  <a:pt x="1153" y="1410"/>
                  <a:pt x="1185" y="1604"/>
                </a:cubicBezTo>
                <a:cubicBezTo>
                  <a:pt x="1204" y="1718"/>
                  <a:pt x="1159" y="1719"/>
                  <a:pt x="1053" y="1729"/>
                </a:cubicBezTo>
                <a:cubicBezTo>
                  <a:pt x="1019" y="1732"/>
                  <a:pt x="1028" y="1704"/>
                  <a:pt x="995" y="1706"/>
                </a:cubicBezTo>
                <a:cubicBezTo>
                  <a:pt x="951" y="1710"/>
                  <a:pt x="942" y="1706"/>
                  <a:pt x="898" y="1695"/>
                </a:cubicBezTo>
                <a:cubicBezTo>
                  <a:pt x="914" y="1754"/>
                  <a:pt x="925" y="1818"/>
                  <a:pt x="886" y="1871"/>
                </a:cubicBezTo>
                <a:cubicBezTo>
                  <a:pt x="992" y="1833"/>
                  <a:pt x="942" y="1992"/>
                  <a:pt x="953" y="2010"/>
                </a:cubicBezTo>
                <a:cubicBezTo>
                  <a:pt x="971" y="2028"/>
                  <a:pt x="993" y="2028"/>
                  <a:pt x="1004" y="2045"/>
                </a:cubicBezTo>
                <a:cubicBezTo>
                  <a:pt x="1030" y="2084"/>
                  <a:pt x="1000" y="2089"/>
                  <a:pt x="1004" y="2123"/>
                </a:cubicBezTo>
                <a:cubicBezTo>
                  <a:pt x="1006" y="2150"/>
                  <a:pt x="1024" y="2187"/>
                  <a:pt x="975" y="2190"/>
                </a:cubicBezTo>
                <a:cubicBezTo>
                  <a:pt x="924" y="2193"/>
                  <a:pt x="923" y="2149"/>
                  <a:pt x="886" y="2127"/>
                </a:cubicBezTo>
                <a:cubicBezTo>
                  <a:pt x="849" y="2104"/>
                  <a:pt x="768" y="2242"/>
                  <a:pt x="759" y="2268"/>
                </a:cubicBezTo>
                <a:cubicBezTo>
                  <a:pt x="690" y="2215"/>
                  <a:pt x="631" y="2103"/>
                  <a:pt x="583" y="2031"/>
                </a:cubicBezTo>
                <a:cubicBezTo>
                  <a:pt x="514" y="1925"/>
                  <a:pt x="409" y="1840"/>
                  <a:pt x="319" y="1752"/>
                </a:cubicBezTo>
                <a:cubicBezTo>
                  <a:pt x="369" y="1721"/>
                  <a:pt x="386" y="1835"/>
                  <a:pt x="432" y="1778"/>
                </a:cubicBezTo>
                <a:cubicBezTo>
                  <a:pt x="399" y="1781"/>
                  <a:pt x="351" y="1740"/>
                  <a:pt x="314" y="1731"/>
                </a:cubicBezTo>
                <a:cubicBezTo>
                  <a:pt x="256" y="1717"/>
                  <a:pt x="214" y="1583"/>
                  <a:pt x="177" y="1535"/>
                </a:cubicBezTo>
                <a:cubicBezTo>
                  <a:pt x="214" y="1538"/>
                  <a:pt x="228" y="1580"/>
                  <a:pt x="263" y="1589"/>
                </a:cubicBezTo>
                <a:cubicBezTo>
                  <a:pt x="231" y="1537"/>
                  <a:pt x="225" y="1549"/>
                  <a:pt x="179" y="1523"/>
                </a:cubicBezTo>
                <a:cubicBezTo>
                  <a:pt x="159" y="1511"/>
                  <a:pt x="165" y="1474"/>
                  <a:pt x="160" y="1456"/>
                </a:cubicBezTo>
                <a:cubicBezTo>
                  <a:pt x="148" y="1411"/>
                  <a:pt x="116" y="1376"/>
                  <a:pt x="93" y="1336"/>
                </a:cubicBezTo>
                <a:cubicBezTo>
                  <a:pt x="122" y="1360"/>
                  <a:pt x="179" y="1412"/>
                  <a:pt x="170" y="1455"/>
                </a:cubicBezTo>
                <a:cubicBezTo>
                  <a:pt x="200" y="1445"/>
                  <a:pt x="231" y="1438"/>
                  <a:pt x="263" y="1440"/>
                </a:cubicBezTo>
                <a:cubicBezTo>
                  <a:pt x="246" y="1427"/>
                  <a:pt x="232" y="1411"/>
                  <a:pt x="221" y="1392"/>
                </a:cubicBezTo>
                <a:cubicBezTo>
                  <a:pt x="215" y="1416"/>
                  <a:pt x="197" y="1428"/>
                  <a:pt x="173" y="1416"/>
                </a:cubicBezTo>
                <a:cubicBezTo>
                  <a:pt x="177" y="1385"/>
                  <a:pt x="202" y="1357"/>
                  <a:pt x="189" y="1324"/>
                </a:cubicBezTo>
                <a:cubicBezTo>
                  <a:pt x="142" y="1460"/>
                  <a:pt x="56" y="1198"/>
                  <a:pt x="34" y="1182"/>
                </a:cubicBezTo>
                <a:close/>
                <a:moveTo>
                  <a:pt x="76" y="1116"/>
                </a:moveTo>
                <a:cubicBezTo>
                  <a:pt x="80" y="1124"/>
                  <a:pt x="84" y="1132"/>
                  <a:pt x="88" y="1140"/>
                </a:cubicBezTo>
                <a:cubicBezTo>
                  <a:pt x="99" y="1120"/>
                  <a:pt x="96" y="1102"/>
                  <a:pt x="79" y="1087"/>
                </a:cubicBezTo>
                <a:cubicBezTo>
                  <a:pt x="78" y="1097"/>
                  <a:pt x="77" y="1107"/>
                  <a:pt x="76" y="111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6" name="꙱ French Southern and Antarctic Lands (Territory of the French Southern and Antarctic Lands) (TF) (H)">
            <a:extLst>
              <a:ext uri="{FF2B5EF4-FFF2-40B4-BE49-F238E27FC236}">
                <a16:creationId xmlns:a16="http://schemas.microsoft.com/office/drawing/2014/main" id="{10B40B6C-BB74-4E9E-9A1B-3A214FA28045}"/>
              </a:ext>
            </a:extLst>
          </p:cNvPr>
          <p:cNvSpPr>
            <a:spLocks/>
          </p:cNvSpPr>
          <p:nvPr/>
        </p:nvSpPr>
        <p:spPr bwMode="auto">
          <a:xfrm>
            <a:off x="5973399" y="3810010"/>
            <a:ext cx="48998" cy="32267"/>
          </a:xfrm>
          <a:custGeom>
            <a:avLst/>
            <a:gdLst>
              <a:gd name="T0" fmla="*/ 205 w 593"/>
              <a:gd name="T1" fmla="*/ 148 h 388"/>
              <a:gd name="T2" fmla="*/ 179 w 593"/>
              <a:gd name="T3" fmla="*/ 118 h 388"/>
              <a:gd name="T4" fmla="*/ 149 w 593"/>
              <a:gd name="T5" fmla="*/ 148 h 388"/>
              <a:gd name="T6" fmla="*/ 220 w 593"/>
              <a:gd name="T7" fmla="*/ 35 h 388"/>
              <a:gd name="T8" fmla="*/ 158 w 593"/>
              <a:gd name="T9" fmla="*/ 56 h 388"/>
              <a:gd name="T10" fmla="*/ 196 w 593"/>
              <a:gd name="T11" fmla="*/ 0 h 388"/>
              <a:gd name="T12" fmla="*/ 134 w 593"/>
              <a:gd name="T13" fmla="*/ 109 h 388"/>
              <a:gd name="T14" fmla="*/ 104 w 593"/>
              <a:gd name="T15" fmla="*/ 178 h 388"/>
              <a:gd name="T16" fmla="*/ 46 w 593"/>
              <a:gd name="T17" fmla="*/ 313 h 388"/>
              <a:gd name="T18" fmla="*/ 128 w 593"/>
              <a:gd name="T19" fmla="*/ 327 h 388"/>
              <a:gd name="T20" fmla="*/ 224 w 593"/>
              <a:gd name="T21" fmla="*/ 325 h 388"/>
              <a:gd name="T22" fmla="*/ 286 w 593"/>
              <a:gd name="T23" fmla="*/ 290 h 388"/>
              <a:gd name="T24" fmla="*/ 333 w 593"/>
              <a:gd name="T25" fmla="*/ 359 h 388"/>
              <a:gd name="T26" fmla="*/ 426 w 593"/>
              <a:gd name="T27" fmla="*/ 327 h 388"/>
              <a:gd name="T28" fmla="*/ 406 w 593"/>
              <a:gd name="T29" fmla="*/ 298 h 388"/>
              <a:gd name="T30" fmla="*/ 327 w 593"/>
              <a:gd name="T31" fmla="*/ 252 h 388"/>
              <a:gd name="T32" fmla="*/ 363 w 593"/>
              <a:gd name="T33" fmla="*/ 234 h 388"/>
              <a:gd name="T34" fmla="*/ 459 w 593"/>
              <a:gd name="T35" fmla="*/ 243 h 388"/>
              <a:gd name="T36" fmla="*/ 496 w 593"/>
              <a:gd name="T37" fmla="*/ 234 h 388"/>
              <a:gd name="T38" fmla="*/ 482 w 593"/>
              <a:gd name="T39" fmla="*/ 163 h 388"/>
              <a:gd name="T40" fmla="*/ 392 w 593"/>
              <a:gd name="T41" fmla="*/ 177 h 388"/>
              <a:gd name="T42" fmla="*/ 336 w 593"/>
              <a:gd name="T43" fmla="*/ 215 h 388"/>
              <a:gd name="T44" fmla="*/ 321 w 593"/>
              <a:gd name="T45" fmla="*/ 205 h 388"/>
              <a:gd name="T46" fmla="*/ 253 w 593"/>
              <a:gd name="T47" fmla="*/ 163 h 388"/>
              <a:gd name="T48" fmla="*/ 220 w 593"/>
              <a:gd name="T49" fmla="*/ 178 h 388"/>
              <a:gd name="T50" fmla="*/ 309 w 593"/>
              <a:gd name="T51" fmla="*/ 103 h 388"/>
              <a:gd name="T52" fmla="*/ 208 w 593"/>
              <a:gd name="T53" fmla="*/ 148 h 388"/>
              <a:gd name="T54" fmla="*/ 271 w 593"/>
              <a:gd name="T55" fmla="*/ 77 h 388"/>
              <a:gd name="T56" fmla="*/ 205 w 593"/>
              <a:gd name="T57" fmla="*/ 148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93" h="388">
                <a:moveTo>
                  <a:pt x="205" y="148"/>
                </a:moveTo>
                <a:cubicBezTo>
                  <a:pt x="194" y="140"/>
                  <a:pt x="185" y="130"/>
                  <a:pt x="179" y="118"/>
                </a:cubicBezTo>
                <a:cubicBezTo>
                  <a:pt x="168" y="127"/>
                  <a:pt x="158" y="137"/>
                  <a:pt x="149" y="148"/>
                </a:cubicBezTo>
                <a:cubicBezTo>
                  <a:pt x="167" y="120"/>
                  <a:pt x="229" y="73"/>
                  <a:pt x="220" y="35"/>
                </a:cubicBezTo>
                <a:cubicBezTo>
                  <a:pt x="202" y="50"/>
                  <a:pt x="181" y="57"/>
                  <a:pt x="158" y="56"/>
                </a:cubicBezTo>
                <a:cubicBezTo>
                  <a:pt x="180" y="45"/>
                  <a:pt x="197" y="25"/>
                  <a:pt x="196" y="0"/>
                </a:cubicBezTo>
                <a:cubicBezTo>
                  <a:pt x="164" y="11"/>
                  <a:pt x="108" y="73"/>
                  <a:pt x="134" y="109"/>
                </a:cubicBezTo>
                <a:cubicBezTo>
                  <a:pt x="94" y="106"/>
                  <a:pt x="76" y="150"/>
                  <a:pt x="104" y="178"/>
                </a:cubicBezTo>
                <a:cubicBezTo>
                  <a:pt x="64" y="175"/>
                  <a:pt x="74" y="272"/>
                  <a:pt x="46" y="313"/>
                </a:cubicBezTo>
                <a:cubicBezTo>
                  <a:pt x="0" y="378"/>
                  <a:pt x="99" y="365"/>
                  <a:pt x="128" y="327"/>
                </a:cubicBezTo>
                <a:cubicBezTo>
                  <a:pt x="161" y="284"/>
                  <a:pt x="180" y="307"/>
                  <a:pt x="224" y="325"/>
                </a:cubicBezTo>
                <a:cubicBezTo>
                  <a:pt x="261" y="340"/>
                  <a:pt x="312" y="347"/>
                  <a:pt x="286" y="290"/>
                </a:cubicBezTo>
                <a:cubicBezTo>
                  <a:pt x="328" y="289"/>
                  <a:pt x="304" y="340"/>
                  <a:pt x="333" y="359"/>
                </a:cubicBezTo>
                <a:cubicBezTo>
                  <a:pt x="377" y="388"/>
                  <a:pt x="391" y="331"/>
                  <a:pt x="426" y="327"/>
                </a:cubicBezTo>
                <a:cubicBezTo>
                  <a:pt x="482" y="321"/>
                  <a:pt x="429" y="275"/>
                  <a:pt x="406" y="298"/>
                </a:cubicBezTo>
                <a:cubicBezTo>
                  <a:pt x="373" y="330"/>
                  <a:pt x="304" y="301"/>
                  <a:pt x="327" y="252"/>
                </a:cubicBezTo>
                <a:cubicBezTo>
                  <a:pt x="352" y="272"/>
                  <a:pt x="374" y="272"/>
                  <a:pt x="363" y="234"/>
                </a:cubicBezTo>
                <a:cubicBezTo>
                  <a:pt x="393" y="248"/>
                  <a:pt x="432" y="225"/>
                  <a:pt x="459" y="243"/>
                </a:cubicBezTo>
                <a:cubicBezTo>
                  <a:pt x="475" y="254"/>
                  <a:pt x="544" y="293"/>
                  <a:pt x="496" y="234"/>
                </a:cubicBezTo>
                <a:cubicBezTo>
                  <a:pt x="593" y="267"/>
                  <a:pt x="572" y="53"/>
                  <a:pt x="482" y="163"/>
                </a:cubicBezTo>
                <a:cubicBezTo>
                  <a:pt x="471" y="177"/>
                  <a:pt x="410" y="169"/>
                  <a:pt x="392" y="177"/>
                </a:cubicBezTo>
                <a:cubicBezTo>
                  <a:pt x="371" y="186"/>
                  <a:pt x="357" y="205"/>
                  <a:pt x="336" y="215"/>
                </a:cubicBezTo>
                <a:cubicBezTo>
                  <a:pt x="321" y="223"/>
                  <a:pt x="251" y="223"/>
                  <a:pt x="321" y="205"/>
                </a:cubicBezTo>
                <a:cubicBezTo>
                  <a:pt x="290" y="212"/>
                  <a:pt x="253" y="201"/>
                  <a:pt x="253" y="163"/>
                </a:cubicBezTo>
                <a:cubicBezTo>
                  <a:pt x="241" y="167"/>
                  <a:pt x="230" y="172"/>
                  <a:pt x="220" y="178"/>
                </a:cubicBezTo>
                <a:cubicBezTo>
                  <a:pt x="248" y="145"/>
                  <a:pt x="333" y="171"/>
                  <a:pt x="309" y="103"/>
                </a:cubicBezTo>
                <a:cubicBezTo>
                  <a:pt x="297" y="144"/>
                  <a:pt x="243" y="147"/>
                  <a:pt x="208" y="148"/>
                </a:cubicBezTo>
                <a:cubicBezTo>
                  <a:pt x="240" y="138"/>
                  <a:pt x="269" y="112"/>
                  <a:pt x="271" y="77"/>
                </a:cubicBezTo>
                <a:cubicBezTo>
                  <a:pt x="236" y="83"/>
                  <a:pt x="207" y="112"/>
                  <a:pt x="205" y="1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7" name="꙱ French Guiana (Guiana) (GF) (H)">
            <a:extLst>
              <a:ext uri="{FF2B5EF4-FFF2-40B4-BE49-F238E27FC236}">
                <a16:creationId xmlns:a16="http://schemas.microsoft.com/office/drawing/2014/main" id="{70B98A89-F4A3-4062-B732-8346F7FDDC2C}"/>
              </a:ext>
            </a:extLst>
          </p:cNvPr>
          <p:cNvSpPr>
            <a:spLocks/>
          </p:cNvSpPr>
          <p:nvPr/>
        </p:nvSpPr>
        <p:spPr bwMode="auto">
          <a:xfrm>
            <a:off x="2966638" y="2206246"/>
            <a:ext cx="78874" cy="115921"/>
          </a:xfrm>
          <a:custGeom>
            <a:avLst/>
            <a:gdLst>
              <a:gd name="T0" fmla="*/ 734 w 950"/>
              <a:gd name="T1" fmla="*/ 450 h 1400"/>
              <a:gd name="T2" fmla="*/ 829 w 950"/>
              <a:gd name="T3" fmla="*/ 586 h 1400"/>
              <a:gd name="T4" fmla="*/ 872 w 950"/>
              <a:gd name="T5" fmla="*/ 494 h 1400"/>
              <a:gd name="T6" fmla="*/ 937 w 950"/>
              <a:gd name="T7" fmla="*/ 581 h 1400"/>
              <a:gd name="T8" fmla="*/ 807 w 950"/>
              <a:gd name="T9" fmla="*/ 898 h 1400"/>
              <a:gd name="T10" fmla="*/ 651 w 950"/>
              <a:gd name="T11" fmla="*/ 1201 h 1400"/>
              <a:gd name="T12" fmla="*/ 578 w 950"/>
              <a:gd name="T13" fmla="*/ 1308 h 1400"/>
              <a:gd name="T14" fmla="*/ 517 w 950"/>
              <a:gd name="T15" fmla="*/ 1353 h 1400"/>
              <a:gd name="T16" fmla="*/ 425 w 950"/>
              <a:gd name="T17" fmla="*/ 1352 h 1400"/>
              <a:gd name="T18" fmla="*/ 384 w 950"/>
              <a:gd name="T19" fmla="*/ 1321 h 1400"/>
              <a:gd name="T20" fmla="*/ 265 w 950"/>
              <a:gd name="T21" fmla="*/ 1303 h 1400"/>
              <a:gd name="T22" fmla="*/ 152 w 950"/>
              <a:gd name="T23" fmla="*/ 1369 h 1400"/>
              <a:gd name="T24" fmla="*/ 0 w 950"/>
              <a:gd name="T25" fmla="*/ 1305 h 1400"/>
              <a:gd name="T26" fmla="*/ 117 w 950"/>
              <a:gd name="T27" fmla="*/ 1171 h 1400"/>
              <a:gd name="T28" fmla="*/ 169 w 950"/>
              <a:gd name="T29" fmla="*/ 946 h 1400"/>
              <a:gd name="T30" fmla="*/ 122 w 950"/>
              <a:gd name="T31" fmla="*/ 742 h 1400"/>
              <a:gd name="T32" fmla="*/ 66 w 950"/>
              <a:gd name="T33" fmla="*/ 475 h 1400"/>
              <a:gd name="T34" fmla="*/ 209 w 950"/>
              <a:gd name="T35" fmla="*/ 173 h 1400"/>
              <a:gd name="T36" fmla="*/ 417 w 950"/>
              <a:gd name="T37" fmla="*/ 157 h 1400"/>
              <a:gd name="T38" fmla="*/ 569 w 950"/>
              <a:gd name="T39" fmla="*/ 203 h 1400"/>
              <a:gd name="T40" fmla="*/ 761 w 950"/>
              <a:gd name="T41" fmla="*/ 387 h 1400"/>
              <a:gd name="T42" fmla="*/ 734 w 950"/>
              <a:gd name="T43" fmla="*/ 450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0" h="1400">
                <a:moveTo>
                  <a:pt x="734" y="450"/>
                </a:moveTo>
                <a:cubicBezTo>
                  <a:pt x="756" y="351"/>
                  <a:pt x="925" y="520"/>
                  <a:pt x="829" y="586"/>
                </a:cubicBezTo>
                <a:cubicBezTo>
                  <a:pt x="876" y="569"/>
                  <a:pt x="848" y="525"/>
                  <a:pt x="872" y="494"/>
                </a:cubicBezTo>
                <a:cubicBezTo>
                  <a:pt x="907" y="447"/>
                  <a:pt x="934" y="557"/>
                  <a:pt x="937" y="581"/>
                </a:cubicBezTo>
                <a:cubicBezTo>
                  <a:pt x="950" y="692"/>
                  <a:pt x="865" y="810"/>
                  <a:pt x="807" y="898"/>
                </a:cubicBezTo>
                <a:cubicBezTo>
                  <a:pt x="740" y="1000"/>
                  <a:pt x="694" y="1086"/>
                  <a:pt x="651" y="1201"/>
                </a:cubicBezTo>
                <a:cubicBezTo>
                  <a:pt x="635" y="1243"/>
                  <a:pt x="614" y="1279"/>
                  <a:pt x="578" y="1308"/>
                </a:cubicBezTo>
                <a:cubicBezTo>
                  <a:pt x="563" y="1320"/>
                  <a:pt x="537" y="1348"/>
                  <a:pt x="517" y="1353"/>
                </a:cubicBezTo>
                <a:cubicBezTo>
                  <a:pt x="485" y="1362"/>
                  <a:pt x="460" y="1336"/>
                  <a:pt x="425" y="1352"/>
                </a:cubicBezTo>
                <a:cubicBezTo>
                  <a:pt x="439" y="1313"/>
                  <a:pt x="414" y="1312"/>
                  <a:pt x="384" y="1321"/>
                </a:cubicBezTo>
                <a:cubicBezTo>
                  <a:pt x="341" y="1334"/>
                  <a:pt x="305" y="1317"/>
                  <a:pt x="265" y="1303"/>
                </a:cubicBezTo>
                <a:cubicBezTo>
                  <a:pt x="244" y="1296"/>
                  <a:pt x="165" y="1354"/>
                  <a:pt x="152" y="1369"/>
                </a:cubicBezTo>
                <a:cubicBezTo>
                  <a:pt x="128" y="1400"/>
                  <a:pt x="23" y="1323"/>
                  <a:pt x="0" y="1305"/>
                </a:cubicBezTo>
                <a:cubicBezTo>
                  <a:pt x="53" y="1302"/>
                  <a:pt x="99" y="1211"/>
                  <a:pt x="117" y="1171"/>
                </a:cubicBezTo>
                <a:cubicBezTo>
                  <a:pt x="151" y="1097"/>
                  <a:pt x="118" y="1014"/>
                  <a:pt x="169" y="946"/>
                </a:cubicBezTo>
                <a:cubicBezTo>
                  <a:pt x="229" y="865"/>
                  <a:pt x="174" y="806"/>
                  <a:pt x="122" y="742"/>
                </a:cubicBezTo>
                <a:cubicBezTo>
                  <a:pt x="69" y="675"/>
                  <a:pt x="73" y="556"/>
                  <a:pt x="66" y="475"/>
                </a:cubicBezTo>
                <a:cubicBezTo>
                  <a:pt x="48" y="256"/>
                  <a:pt x="186" y="269"/>
                  <a:pt x="209" y="173"/>
                </a:cubicBezTo>
                <a:cubicBezTo>
                  <a:pt x="250" y="0"/>
                  <a:pt x="328" y="132"/>
                  <a:pt x="417" y="157"/>
                </a:cubicBezTo>
                <a:cubicBezTo>
                  <a:pt x="467" y="170"/>
                  <a:pt x="527" y="169"/>
                  <a:pt x="569" y="203"/>
                </a:cubicBezTo>
                <a:cubicBezTo>
                  <a:pt x="618" y="243"/>
                  <a:pt x="684" y="393"/>
                  <a:pt x="761" y="387"/>
                </a:cubicBezTo>
                <a:cubicBezTo>
                  <a:pt x="748" y="406"/>
                  <a:pt x="739" y="427"/>
                  <a:pt x="734" y="45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8" name="꙱ France (French Republic) (FR) (H)">
            <a:extLst>
              <a:ext uri="{FF2B5EF4-FFF2-40B4-BE49-F238E27FC236}">
                <a16:creationId xmlns:a16="http://schemas.microsoft.com/office/drawing/2014/main" id="{1399E081-CD04-4043-9149-6E7B98555350}"/>
              </a:ext>
            </a:extLst>
          </p:cNvPr>
          <p:cNvSpPr>
            <a:spLocks noEditPoints="1"/>
          </p:cNvSpPr>
          <p:nvPr/>
        </p:nvSpPr>
        <p:spPr bwMode="auto">
          <a:xfrm>
            <a:off x="4307491" y="883320"/>
            <a:ext cx="329835" cy="282033"/>
          </a:xfrm>
          <a:custGeom>
            <a:avLst/>
            <a:gdLst>
              <a:gd name="T0" fmla="*/ 457 w 3996"/>
              <a:gd name="T1" fmla="*/ 1337 h 3419"/>
              <a:gd name="T2" fmla="*/ 3882 w 3996"/>
              <a:gd name="T3" fmla="*/ 2936 h 3419"/>
              <a:gd name="T4" fmla="*/ 3866 w 3996"/>
              <a:gd name="T5" fmla="*/ 3419 h 3419"/>
              <a:gd name="T6" fmla="*/ 3756 w 3996"/>
              <a:gd name="T7" fmla="*/ 3226 h 3419"/>
              <a:gd name="T8" fmla="*/ 3700 w 3996"/>
              <a:gd name="T9" fmla="*/ 3056 h 3419"/>
              <a:gd name="T10" fmla="*/ 57 w 3996"/>
              <a:gd name="T11" fmla="*/ 993 h 3419"/>
              <a:gd name="T12" fmla="*/ 13 w 3996"/>
              <a:gd name="T13" fmla="*/ 959 h 3419"/>
              <a:gd name="T14" fmla="*/ 490 w 3996"/>
              <a:gd name="T15" fmla="*/ 788 h 3419"/>
              <a:gd name="T16" fmla="*/ 735 w 3996"/>
              <a:gd name="T17" fmla="*/ 880 h 3419"/>
              <a:gd name="T18" fmla="*/ 842 w 3996"/>
              <a:gd name="T19" fmla="*/ 875 h 3419"/>
              <a:gd name="T20" fmla="*/ 866 w 3996"/>
              <a:gd name="T21" fmla="*/ 603 h 3419"/>
              <a:gd name="T22" fmla="*/ 998 w 3996"/>
              <a:gd name="T23" fmla="*/ 505 h 3419"/>
              <a:gd name="T24" fmla="*/ 1373 w 3996"/>
              <a:gd name="T25" fmla="*/ 619 h 3419"/>
              <a:gd name="T26" fmla="*/ 1484 w 3996"/>
              <a:gd name="T27" fmla="*/ 462 h 3419"/>
              <a:gd name="T28" fmla="*/ 1838 w 3996"/>
              <a:gd name="T29" fmla="*/ 91 h 3419"/>
              <a:gd name="T30" fmla="*/ 2146 w 3996"/>
              <a:gd name="T31" fmla="*/ 145 h 3419"/>
              <a:gd name="T32" fmla="*/ 2306 w 3996"/>
              <a:gd name="T33" fmla="*/ 227 h 3419"/>
              <a:gd name="T34" fmla="*/ 2500 w 3996"/>
              <a:gd name="T35" fmla="*/ 405 h 3419"/>
              <a:gd name="T36" fmla="*/ 2859 w 3996"/>
              <a:gd name="T37" fmla="*/ 562 h 3419"/>
              <a:gd name="T38" fmla="*/ 3121 w 3996"/>
              <a:gd name="T39" fmla="*/ 591 h 3419"/>
              <a:gd name="T40" fmla="*/ 3360 w 3996"/>
              <a:gd name="T41" fmla="*/ 703 h 3419"/>
              <a:gd name="T42" fmla="*/ 3439 w 3996"/>
              <a:gd name="T43" fmla="*/ 1025 h 3419"/>
              <a:gd name="T44" fmla="*/ 3283 w 3996"/>
              <a:gd name="T45" fmla="*/ 1317 h 3419"/>
              <a:gd name="T46" fmla="*/ 3004 w 3996"/>
              <a:gd name="T47" fmla="*/ 1613 h 3419"/>
              <a:gd name="T48" fmla="*/ 3129 w 3996"/>
              <a:gd name="T49" fmla="*/ 1631 h 3419"/>
              <a:gd name="T50" fmla="*/ 3201 w 3996"/>
              <a:gd name="T51" fmla="*/ 1866 h 3419"/>
              <a:gd name="T52" fmla="*/ 3255 w 3996"/>
              <a:gd name="T53" fmla="*/ 2206 h 3419"/>
              <a:gd name="T54" fmla="*/ 3422 w 3996"/>
              <a:gd name="T55" fmla="*/ 2497 h 3419"/>
              <a:gd name="T56" fmla="*/ 3042 w 3996"/>
              <a:gd name="T57" fmla="*/ 2805 h 3419"/>
              <a:gd name="T58" fmla="*/ 2684 w 3996"/>
              <a:gd name="T59" fmla="*/ 2704 h 3419"/>
              <a:gd name="T60" fmla="*/ 2656 w 3996"/>
              <a:gd name="T61" fmla="*/ 2695 h 3419"/>
              <a:gd name="T62" fmla="*/ 2403 w 3996"/>
              <a:gd name="T63" fmla="*/ 2652 h 3419"/>
              <a:gd name="T64" fmla="*/ 2106 w 3996"/>
              <a:gd name="T65" fmla="*/ 2867 h 3419"/>
              <a:gd name="T66" fmla="*/ 2065 w 3996"/>
              <a:gd name="T67" fmla="*/ 3034 h 3419"/>
              <a:gd name="T68" fmla="*/ 1732 w 3996"/>
              <a:gd name="T69" fmla="*/ 3009 h 3419"/>
              <a:gd name="T70" fmla="*/ 1651 w 3996"/>
              <a:gd name="T71" fmla="*/ 2982 h 3419"/>
              <a:gd name="T72" fmla="*/ 1276 w 3996"/>
              <a:gd name="T73" fmla="*/ 2942 h 3419"/>
              <a:gd name="T74" fmla="*/ 858 w 3996"/>
              <a:gd name="T75" fmla="*/ 2831 h 3419"/>
              <a:gd name="T76" fmla="*/ 939 w 3996"/>
              <a:gd name="T77" fmla="*/ 2267 h 3419"/>
              <a:gd name="T78" fmla="*/ 1087 w 3996"/>
              <a:gd name="T79" fmla="*/ 2112 h 3419"/>
              <a:gd name="T80" fmla="*/ 941 w 3996"/>
              <a:gd name="T81" fmla="*/ 1884 h 3419"/>
              <a:gd name="T82" fmla="*/ 801 w 3996"/>
              <a:gd name="T83" fmla="*/ 1597 h 3419"/>
              <a:gd name="T84" fmla="*/ 727 w 3996"/>
              <a:gd name="T85" fmla="*/ 1345 h 3419"/>
              <a:gd name="T86" fmla="*/ 644 w 3996"/>
              <a:gd name="T87" fmla="*/ 1296 h 3419"/>
              <a:gd name="T88" fmla="*/ 573 w 3996"/>
              <a:gd name="T89" fmla="*/ 1234 h 3419"/>
              <a:gd name="T90" fmla="*/ 416 w 3996"/>
              <a:gd name="T91" fmla="*/ 1165 h 3419"/>
              <a:gd name="T92" fmla="*/ 950 w 3996"/>
              <a:gd name="T93" fmla="*/ 1854 h 3419"/>
              <a:gd name="T94" fmla="*/ 939 w 3996"/>
              <a:gd name="T95" fmla="*/ 1732 h 3419"/>
              <a:gd name="T96" fmla="*/ 713 w 3996"/>
              <a:gd name="T97" fmla="*/ 1471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96" h="3419">
                <a:moveTo>
                  <a:pt x="457" y="1337"/>
                </a:moveTo>
                <a:cubicBezTo>
                  <a:pt x="444" y="1324"/>
                  <a:pt x="429" y="1312"/>
                  <a:pt x="413" y="1302"/>
                </a:cubicBezTo>
                <a:cubicBezTo>
                  <a:pt x="417" y="1325"/>
                  <a:pt x="432" y="1341"/>
                  <a:pt x="457" y="1337"/>
                </a:cubicBezTo>
                <a:close/>
                <a:moveTo>
                  <a:pt x="3700" y="3056"/>
                </a:moveTo>
                <a:cubicBezTo>
                  <a:pt x="3717" y="3039"/>
                  <a:pt x="3720" y="3005"/>
                  <a:pt x="3743" y="2993"/>
                </a:cubicBezTo>
                <a:cubicBezTo>
                  <a:pt x="3788" y="2971"/>
                  <a:pt x="3839" y="2965"/>
                  <a:pt x="3882" y="2936"/>
                </a:cubicBezTo>
                <a:cubicBezTo>
                  <a:pt x="3921" y="2911"/>
                  <a:pt x="3894" y="2839"/>
                  <a:pt x="3946" y="2843"/>
                </a:cubicBezTo>
                <a:cubicBezTo>
                  <a:pt x="3952" y="2933"/>
                  <a:pt x="3996" y="3064"/>
                  <a:pt x="3974" y="3151"/>
                </a:cubicBezTo>
                <a:cubicBezTo>
                  <a:pt x="3951" y="3244"/>
                  <a:pt x="3906" y="3332"/>
                  <a:pt x="3866" y="3419"/>
                </a:cubicBezTo>
                <a:cubicBezTo>
                  <a:pt x="3850" y="3394"/>
                  <a:pt x="3705" y="3341"/>
                  <a:pt x="3782" y="3309"/>
                </a:cubicBezTo>
                <a:cubicBezTo>
                  <a:pt x="3762" y="3304"/>
                  <a:pt x="3742" y="3296"/>
                  <a:pt x="3723" y="3285"/>
                </a:cubicBezTo>
                <a:cubicBezTo>
                  <a:pt x="3744" y="3272"/>
                  <a:pt x="3758" y="3251"/>
                  <a:pt x="3756" y="3226"/>
                </a:cubicBezTo>
                <a:cubicBezTo>
                  <a:pt x="3714" y="3235"/>
                  <a:pt x="3708" y="3189"/>
                  <a:pt x="3732" y="3166"/>
                </a:cubicBezTo>
                <a:cubicBezTo>
                  <a:pt x="3697" y="3157"/>
                  <a:pt x="3675" y="3111"/>
                  <a:pt x="3723" y="3101"/>
                </a:cubicBezTo>
                <a:cubicBezTo>
                  <a:pt x="3713" y="3087"/>
                  <a:pt x="3705" y="3072"/>
                  <a:pt x="3700" y="3056"/>
                </a:cubicBezTo>
                <a:close/>
                <a:moveTo>
                  <a:pt x="21" y="1076"/>
                </a:moveTo>
                <a:cubicBezTo>
                  <a:pt x="58" y="1059"/>
                  <a:pt x="102" y="1048"/>
                  <a:pt x="143" y="1055"/>
                </a:cubicBezTo>
                <a:cubicBezTo>
                  <a:pt x="157" y="993"/>
                  <a:pt x="74" y="1036"/>
                  <a:pt x="57" y="993"/>
                </a:cubicBezTo>
                <a:cubicBezTo>
                  <a:pt x="95" y="981"/>
                  <a:pt x="140" y="989"/>
                  <a:pt x="179" y="987"/>
                </a:cubicBezTo>
                <a:cubicBezTo>
                  <a:pt x="148" y="982"/>
                  <a:pt x="106" y="993"/>
                  <a:pt x="128" y="954"/>
                </a:cubicBezTo>
                <a:cubicBezTo>
                  <a:pt x="104" y="953"/>
                  <a:pt x="23" y="999"/>
                  <a:pt x="13" y="959"/>
                </a:cubicBezTo>
                <a:cubicBezTo>
                  <a:pt x="0" y="904"/>
                  <a:pt x="83" y="871"/>
                  <a:pt x="123" y="863"/>
                </a:cubicBezTo>
                <a:cubicBezTo>
                  <a:pt x="176" y="853"/>
                  <a:pt x="226" y="849"/>
                  <a:pt x="280" y="850"/>
                </a:cubicBezTo>
                <a:cubicBezTo>
                  <a:pt x="357" y="852"/>
                  <a:pt x="406" y="778"/>
                  <a:pt x="490" y="788"/>
                </a:cubicBezTo>
                <a:cubicBezTo>
                  <a:pt x="481" y="816"/>
                  <a:pt x="583" y="911"/>
                  <a:pt x="611" y="900"/>
                </a:cubicBezTo>
                <a:cubicBezTo>
                  <a:pt x="630" y="891"/>
                  <a:pt x="649" y="880"/>
                  <a:pt x="666" y="868"/>
                </a:cubicBezTo>
                <a:cubicBezTo>
                  <a:pt x="705" y="847"/>
                  <a:pt x="702" y="874"/>
                  <a:pt x="735" y="880"/>
                </a:cubicBezTo>
                <a:cubicBezTo>
                  <a:pt x="766" y="887"/>
                  <a:pt x="791" y="861"/>
                  <a:pt x="793" y="913"/>
                </a:cubicBezTo>
                <a:cubicBezTo>
                  <a:pt x="814" y="899"/>
                  <a:pt x="783" y="882"/>
                  <a:pt x="800" y="858"/>
                </a:cubicBezTo>
                <a:cubicBezTo>
                  <a:pt x="818" y="834"/>
                  <a:pt x="827" y="871"/>
                  <a:pt x="842" y="875"/>
                </a:cubicBezTo>
                <a:cubicBezTo>
                  <a:pt x="879" y="884"/>
                  <a:pt x="925" y="874"/>
                  <a:pt x="962" y="868"/>
                </a:cubicBezTo>
                <a:cubicBezTo>
                  <a:pt x="884" y="846"/>
                  <a:pt x="913" y="736"/>
                  <a:pt x="919" y="678"/>
                </a:cubicBezTo>
                <a:cubicBezTo>
                  <a:pt x="922" y="651"/>
                  <a:pt x="880" y="623"/>
                  <a:pt x="866" y="603"/>
                </a:cubicBezTo>
                <a:cubicBezTo>
                  <a:pt x="841" y="570"/>
                  <a:pt x="864" y="519"/>
                  <a:pt x="828" y="491"/>
                </a:cubicBezTo>
                <a:cubicBezTo>
                  <a:pt x="855" y="496"/>
                  <a:pt x="880" y="509"/>
                  <a:pt x="907" y="515"/>
                </a:cubicBezTo>
                <a:cubicBezTo>
                  <a:pt x="936" y="521"/>
                  <a:pt x="972" y="492"/>
                  <a:pt x="998" y="505"/>
                </a:cubicBezTo>
                <a:cubicBezTo>
                  <a:pt x="1038" y="525"/>
                  <a:pt x="988" y="586"/>
                  <a:pt x="1043" y="617"/>
                </a:cubicBezTo>
                <a:cubicBezTo>
                  <a:pt x="1059" y="627"/>
                  <a:pt x="1088" y="610"/>
                  <a:pt x="1105" y="610"/>
                </a:cubicBezTo>
                <a:cubicBezTo>
                  <a:pt x="1199" y="609"/>
                  <a:pt x="1281" y="671"/>
                  <a:pt x="1373" y="619"/>
                </a:cubicBezTo>
                <a:cubicBezTo>
                  <a:pt x="1410" y="598"/>
                  <a:pt x="1460" y="598"/>
                  <a:pt x="1494" y="574"/>
                </a:cubicBezTo>
                <a:cubicBezTo>
                  <a:pt x="1467" y="585"/>
                  <a:pt x="1422" y="590"/>
                  <a:pt x="1396" y="576"/>
                </a:cubicBezTo>
                <a:cubicBezTo>
                  <a:pt x="1343" y="545"/>
                  <a:pt x="1464" y="471"/>
                  <a:pt x="1484" y="462"/>
                </a:cubicBezTo>
                <a:cubicBezTo>
                  <a:pt x="1548" y="434"/>
                  <a:pt x="1621" y="437"/>
                  <a:pt x="1686" y="411"/>
                </a:cubicBezTo>
                <a:cubicBezTo>
                  <a:pt x="1723" y="396"/>
                  <a:pt x="1773" y="310"/>
                  <a:pt x="1820" y="334"/>
                </a:cubicBezTo>
                <a:cubicBezTo>
                  <a:pt x="1779" y="308"/>
                  <a:pt x="1804" y="125"/>
                  <a:pt x="1838" y="91"/>
                </a:cubicBezTo>
                <a:cubicBezTo>
                  <a:pt x="1871" y="58"/>
                  <a:pt x="2033" y="0"/>
                  <a:pt x="2082" y="31"/>
                </a:cubicBezTo>
                <a:cubicBezTo>
                  <a:pt x="2108" y="42"/>
                  <a:pt x="2074" y="113"/>
                  <a:pt x="2124" y="139"/>
                </a:cubicBezTo>
                <a:cubicBezTo>
                  <a:pt x="2130" y="142"/>
                  <a:pt x="2137" y="144"/>
                  <a:pt x="2146" y="145"/>
                </a:cubicBezTo>
                <a:cubicBezTo>
                  <a:pt x="2159" y="147"/>
                  <a:pt x="2215" y="152"/>
                  <a:pt x="2229" y="156"/>
                </a:cubicBezTo>
                <a:cubicBezTo>
                  <a:pt x="2235" y="158"/>
                  <a:pt x="2240" y="159"/>
                  <a:pt x="2243" y="164"/>
                </a:cubicBezTo>
                <a:cubicBezTo>
                  <a:pt x="2268" y="199"/>
                  <a:pt x="2256" y="207"/>
                  <a:pt x="2306" y="227"/>
                </a:cubicBezTo>
                <a:cubicBezTo>
                  <a:pt x="2346" y="243"/>
                  <a:pt x="2383" y="230"/>
                  <a:pt x="2378" y="286"/>
                </a:cubicBezTo>
                <a:cubicBezTo>
                  <a:pt x="2384" y="281"/>
                  <a:pt x="2444" y="259"/>
                  <a:pt x="2496" y="292"/>
                </a:cubicBezTo>
                <a:cubicBezTo>
                  <a:pt x="2527" y="312"/>
                  <a:pt x="2508" y="377"/>
                  <a:pt x="2500" y="405"/>
                </a:cubicBezTo>
                <a:cubicBezTo>
                  <a:pt x="2680" y="435"/>
                  <a:pt x="2617" y="369"/>
                  <a:pt x="2690" y="340"/>
                </a:cubicBezTo>
                <a:cubicBezTo>
                  <a:pt x="2694" y="366"/>
                  <a:pt x="2683" y="445"/>
                  <a:pt x="2696" y="459"/>
                </a:cubicBezTo>
                <a:cubicBezTo>
                  <a:pt x="2760" y="512"/>
                  <a:pt x="2797" y="461"/>
                  <a:pt x="2859" y="562"/>
                </a:cubicBezTo>
                <a:cubicBezTo>
                  <a:pt x="2883" y="565"/>
                  <a:pt x="2909" y="567"/>
                  <a:pt x="2939" y="566"/>
                </a:cubicBezTo>
                <a:cubicBezTo>
                  <a:pt x="2972" y="577"/>
                  <a:pt x="3094" y="580"/>
                  <a:pt x="3121" y="594"/>
                </a:cubicBezTo>
                <a:lnTo>
                  <a:pt x="3121" y="591"/>
                </a:lnTo>
                <a:cubicBezTo>
                  <a:pt x="3273" y="769"/>
                  <a:pt x="3208" y="641"/>
                  <a:pt x="3273" y="675"/>
                </a:cubicBezTo>
                <a:cubicBezTo>
                  <a:pt x="3297" y="679"/>
                  <a:pt x="3272" y="714"/>
                  <a:pt x="3311" y="705"/>
                </a:cubicBezTo>
                <a:cubicBezTo>
                  <a:pt x="3325" y="700"/>
                  <a:pt x="3345" y="705"/>
                  <a:pt x="3360" y="703"/>
                </a:cubicBezTo>
                <a:cubicBezTo>
                  <a:pt x="3413" y="685"/>
                  <a:pt x="3418" y="714"/>
                  <a:pt x="3467" y="729"/>
                </a:cubicBezTo>
                <a:cubicBezTo>
                  <a:pt x="3511" y="743"/>
                  <a:pt x="3566" y="749"/>
                  <a:pt x="3611" y="756"/>
                </a:cubicBezTo>
                <a:cubicBezTo>
                  <a:pt x="3455" y="895"/>
                  <a:pt x="3500" y="893"/>
                  <a:pt x="3439" y="1025"/>
                </a:cubicBezTo>
                <a:cubicBezTo>
                  <a:pt x="3432" y="1055"/>
                  <a:pt x="3384" y="1230"/>
                  <a:pt x="3422" y="1241"/>
                </a:cubicBezTo>
                <a:cubicBezTo>
                  <a:pt x="3385" y="1262"/>
                  <a:pt x="3365" y="1319"/>
                  <a:pt x="3311" y="1270"/>
                </a:cubicBezTo>
                <a:cubicBezTo>
                  <a:pt x="3256" y="1220"/>
                  <a:pt x="3216" y="1325"/>
                  <a:pt x="3283" y="1317"/>
                </a:cubicBezTo>
                <a:cubicBezTo>
                  <a:pt x="3253" y="1346"/>
                  <a:pt x="3224" y="1395"/>
                  <a:pt x="3186" y="1417"/>
                </a:cubicBezTo>
                <a:cubicBezTo>
                  <a:pt x="3118" y="1456"/>
                  <a:pt x="3094" y="1486"/>
                  <a:pt x="3085" y="1534"/>
                </a:cubicBezTo>
                <a:cubicBezTo>
                  <a:pt x="3083" y="1546"/>
                  <a:pt x="3019" y="1575"/>
                  <a:pt x="3004" y="1613"/>
                </a:cubicBezTo>
                <a:cubicBezTo>
                  <a:pt x="2995" y="1638"/>
                  <a:pt x="3016" y="1659"/>
                  <a:pt x="3002" y="1686"/>
                </a:cubicBezTo>
                <a:cubicBezTo>
                  <a:pt x="2993" y="1701"/>
                  <a:pt x="2980" y="1723"/>
                  <a:pt x="2972" y="1738"/>
                </a:cubicBezTo>
                <a:cubicBezTo>
                  <a:pt x="3029" y="1721"/>
                  <a:pt x="3088" y="1636"/>
                  <a:pt x="3129" y="1631"/>
                </a:cubicBezTo>
                <a:cubicBezTo>
                  <a:pt x="3175" y="1625"/>
                  <a:pt x="3218" y="1640"/>
                  <a:pt x="3207" y="1694"/>
                </a:cubicBezTo>
                <a:cubicBezTo>
                  <a:pt x="3198" y="1739"/>
                  <a:pt x="3233" y="1756"/>
                  <a:pt x="3248" y="1776"/>
                </a:cubicBezTo>
                <a:cubicBezTo>
                  <a:pt x="3262" y="1794"/>
                  <a:pt x="3260" y="1817"/>
                  <a:pt x="3201" y="1866"/>
                </a:cubicBezTo>
                <a:cubicBezTo>
                  <a:pt x="3225" y="1901"/>
                  <a:pt x="3319" y="1967"/>
                  <a:pt x="3293" y="2019"/>
                </a:cubicBezTo>
                <a:cubicBezTo>
                  <a:pt x="3276" y="2053"/>
                  <a:pt x="3146" y="2101"/>
                  <a:pt x="3147" y="2107"/>
                </a:cubicBezTo>
                <a:cubicBezTo>
                  <a:pt x="3149" y="2148"/>
                  <a:pt x="3228" y="2183"/>
                  <a:pt x="3255" y="2206"/>
                </a:cubicBezTo>
                <a:cubicBezTo>
                  <a:pt x="3295" y="2240"/>
                  <a:pt x="3200" y="2300"/>
                  <a:pt x="3214" y="2345"/>
                </a:cubicBezTo>
                <a:cubicBezTo>
                  <a:pt x="3231" y="2399"/>
                  <a:pt x="3334" y="2461"/>
                  <a:pt x="3389" y="2439"/>
                </a:cubicBezTo>
                <a:cubicBezTo>
                  <a:pt x="3458" y="2411"/>
                  <a:pt x="3448" y="2451"/>
                  <a:pt x="3422" y="2497"/>
                </a:cubicBezTo>
                <a:cubicBezTo>
                  <a:pt x="3359" y="2608"/>
                  <a:pt x="3239" y="2664"/>
                  <a:pt x="3132" y="2736"/>
                </a:cubicBezTo>
                <a:cubicBezTo>
                  <a:pt x="3139" y="2746"/>
                  <a:pt x="3146" y="2756"/>
                  <a:pt x="3153" y="2766"/>
                </a:cubicBezTo>
                <a:cubicBezTo>
                  <a:pt x="3113" y="2771"/>
                  <a:pt x="3080" y="2792"/>
                  <a:pt x="3042" y="2805"/>
                </a:cubicBezTo>
                <a:cubicBezTo>
                  <a:pt x="3002" y="2819"/>
                  <a:pt x="2976" y="2797"/>
                  <a:pt x="2938" y="2800"/>
                </a:cubicBezTo>
                <a:cubicBezTo>
                  <a:pt x="2881" y="2804"/>
                  <a:pt x="2845" y="2756"/>
                  <a:pt x="2776" y="2763"/>
                </a:cubicBezTo>
                <a:cubicBezTo>
                  <a:pt x="2804" y="2691"/>
                  <a:pt x="2686" y="2746"/>
                  <a:pt x="2684" y="2704"/>
                </a:cubicBezTo>
                <a:cubicBezTo>
                  <a:pt x="2692" y="2692"/>
                  <a:pt x="2704" y="2688"/>
                  <a:pt x="2720" y="2694"/>
                </a:cubicBezTo>
                <a:cubicBezTo>
                  <a:pt x="2718" y="2671"/>
                  <a:pt x="2704" y="2658"/>
                  <a:pt x="2681" y="2659"/>
                </a:cubicBezTo>
                <a:cubicBezTo>
                  <a:pt x="2701" y="2689"/>
                  <a:pt x="2684" y="2693"/>
                  <a:pt x="2656" y="2695"/>
                </a:cubicBezTo>
                <a:cubicBezTo>
                  <a:pt x="2612" y="2697"/>
                  <a:pt x="2607" y="2694"/>
                  <a:pt x="2595" y="2641"/>
                </a:cubicBezTo>
                <a:cubicBezTo>
                  <a:pt x="2611" y="2747"/>
                  <a:pt x="2584" y="2679"/>
                  <a:pt x="2515" y="2679"/>
                </a:cubicBezTo>
                <a:cubicBezTo>
                  <a:pt x="2475" y="2679"/>
                  <a:pt x="2442" y="2654"/>
                  <a:pt x="2403" y="2652"/>
                </a:cubicBezTo>
                <a:cubicBezTo>
                  <a:pt x="2356" y="2650"/>
                  <a:pt x="2304" y="2704"/>
                  <a:pt x="2261" y="2723"/>
                </a:cubicBezTo>
                <a:cubicBezTo>
                  <a:pt x="2228" y="2738"/>
                  <a:pt x="2112" y="2781"/>
                  <a:pt x="2119" y="2826"/>
                </a:cubicBezTo>
                <a:cubicBezTo>
                  <a:pt x="2118" y="2841"/>
                  <a:pt x="2114" y="2855"/>
                  <a:pt x="2106" y="2867"/>
                </a:cubicBezTo>
                <a:cubicBezTo>
                  <a:pt x="2087" y="2884"/>
                  <a:pt x="2089" y="2899"/>
                  <a:pt x="2111" y="2911"/>
                </a:cubicBezTo>
                <a:cubicBezTo>
                  <a:pt x="2127" y="2963"/>
                  <a:pt x="2116" y="2989"/>
                  <a:pt x="2146" y="3039"/>
                </a:cubicBezTo>
                <a:cubicBezTo>
                  <a:pt x="2118" y="3047"/>
                  <a:pt x="2093" y="3033"/>
                  <a:pt x="2065" y="3034"/>
                </a:cubicBezTo>
                <a:cubicBezTo>
                  <a:pt x="2036" y="3036"/>
                  <a:pt x="2022" y="3059"/>
                  <a:pt x="1996" y="3066"/>
                </a:cubicBezTo>
                <a:cubicBezTo>
                  <a:pt x="1933" y="3083"/>
                  <a:pt x="1895" y="3018"/>
                  <a:pt x="1835" y="3062"/>
                </a:cubicBezTo>
                <a:cubicBezTo>
                  <a:pt x="1833" y="3063"/>
                  <a:pt x="1735" y="3027"/>
                  <a:pt x="1732" y="3009"/>
                </a:cubicBezTo>
                <a:cubicBezTo>
                  <a:pt x="1735" y="3006"/>
                  <a:pt x="1741" y="3000"/>
                  <a:pt x="1744" y="2997"/>
                </a:cubicBezTo>
                <a:cubicBezTo>
                  <a:pt x="1745" y="2993"/>
                  <a:pt x="1742" y="2987"/>
                  <a:pt x="1730" y="2979"/>
                </a:cubicBezTo>
                <a:cubicBezTo>
                  <a:pt x="1708" y="2965"/>
                  <a:pt x="1669" y="2958"/>
                  <a:pt x="1651" y="2982"/>
                </a:cubicBezTo>
                <a:cubicBezTo>
                  <a:pt x="1642" y="2929"/>
                  <a:pt x="1584" y="2956"/>
                  <a:pt x="1551" y="2926"/>
                </a:cubicBezTo>
                <a:cubicBezTo>
                  <a:pt x="1507" y="2891"/>
                  <a:pt x="1417" y="2869"/>
                  <a:pt x="1431" y="2953"/>
                </a:cubicBezTo>
                <a:cubicBezTo>
                  <a:pt x="1382" y="2945"/>
                  <a:pt x="1326" y="2933"/>
                  <a:pt x="1276" y="2942"/>
                </a:cubicBezTo>
                <a:cubicBezTo>
                  <a:pt x="1248" y="2947"/>
                  <a:pt x="1230" y="2955"/>
                  <a:pt x="1206" y="2934"/>
                </a:cubicBezTo>
                <a:cubicBezTo>
                  <a:pt x="1164" y="2896"/>
                  <a:pt x="1168" y="2912"/>
                  <a:pt x="1125" y="2911"/>
                </a:cubicBezTo>
                <a:cubicBezTo>
                  <a:pt x="1083" y="2910"/>
                  <a:pt x="879" y="2777"/>
                  <a:pt x="858" y="2831"/>
                </a:cubicBezTo>
                <a:cubicBezTo>
                  <a:pt x="819" y="2815"/>
                  <a:pt x="847" y="2787"/>
                  <a:pt x="849" y="2760"/>
                </a:cubicBezTo>
                <a:cubicBezTo>
                  <a:pt x="852" y="2728"/>
                  <a:pt x="759" y="2742"/>
                  <a:pt x="739" y="2718"/>
                </a:cubicBezTo>
                <a:cubicBezTo>
                  <a:pt x="910" y="2655"/>
                  <a:pt x="857" y="2338"/>
                  <a:pt x="939" y="2267"/>
                </a:cubicBezTo>
                <a:cubicBezTo>
                  <a:pt x="990" y="2224"/>
                  <a:pt x="922" y="2218"/>
                  <a:pt x="917" y="2267"/>
                </a:cubicBezTo>
                <a:cubicBezTo>
                  <a:pt x="910" y="2166"/>
                  <a:pt x="930" y="2043"/>
                  <a:pt x="974" y="1952"/>
                </a:cubicBezTo>
                <a:cubicBezTo>
                  <a:pt x="1090" y="2018"/>
                  <a:pt x="1070" y="2051"/>
                  <a:pt x="1087" y="2112"/>
                </a:cubicBezTo>
                <a:cubicBezTo>
                  <a:pt x="1096" y="2139"/>
                  <a:pt x="1123" y="2142"/>
                  <a:pt x="1122" y="2175"/>
                </a:cubicBezTo>
                <a:cubicBezTo>
                  <a:pt x="1134" y="2133"/>
                  <a:pt x="1092" y="2101"/>
                  <a:pt x="1088" y="2062"/>
                </a:cubicBezTo>
                <a:cubicBezTo>
                  <a:pt x="1076" y="1937"/>
                  <a:pt x="1005" y="1946"/>
                  <a:pt x="941" y="1884"/>
                </a:cubicBezTo>
                <a:cubicBezTo>
                  <a:pt x="911" y="1855"/>
                  <a:pt x="990" y="1869"/>
                  <a:pt x="1006" y="1884"/>
                </a:cubicBezTo>
                <a:cubicBezTo>
                  <a:pt x="969" y="1866"/>
                  <a:pt x="967" y="1707"/>
                  <a:pt x="989" y="1676"/>
                </a:cubicBezTo>
                <a:cubicBezTo>
                  <a:pt x="939" y="1710"/>
                  <a:pt x="824" y="1643"/>
                  <a:pt x="801" y="1597"/>
                </a:cubicBezTo>
                <a:cubicBezTo>
                  <a:pt x="781" y="1557"/>
                  <a:pt x="735" y="1536"/>
                  <a:pt x="726" y="1489"/>
                </a:cubicBezTo>
                <a:cubicBezTo>
                  <a:pt x="718" y="1446"/>
                  <a:pt x="797" y="1398"/>
                  <a:pt x="698" y="1394"/>
                </a:cubicBezTo>
                <a:cubicBezTo>
                  <a:pt x="709" y="1380"/>
                  <a:pt x="711" y="1355"/>
                  <a:pt x="727" y="1345"/>
                </a:cubicBezTo>
                <a:cubicBezTo>
                  <a:pt x="774" y="1328"/>
                  <a:pt x="827" y="1372"/>
                  <a:pt x="834" y="1367"/>
                </a:cubicBezTo>
                <a:cubicBezTo>
                  <a:pt x="747" y="1324"/>
                  <a:pt x="746" y="1340"/>
                  <a:pt x="681" y="1348"/>
                </a:cubicBezTo>
                <a:cubicBezTo>
                  <a:pt x="648" y="1352"/>
                  <a:pt x="583" y="1304"/>
                  <a:pt x="644" y="1296"/>
                </a:cubicBezTo>
                <a:cubicBezTo>
                  <a:pt x="627" y="1279"/>
                  <a:pt x="634" y="1268"/>
                  <a:pt x="665" y="1263"/>
                </a:cubicBezTo>
                <a:cubicBezTo>
                  <a:pt x="618" y="1252"/>
                  <a:pt x="552" y="1290"/>
                  <a:pt x="514" y="1249"/>
                </a:cubicBezTo>
                <a:cubicBezTo>
                  <a:pt x="535" y="1248"/>
                  <a:pt x="554" y="1243"/>
                  <a:pt x="573" y="1234"/>
                </a:cubicBezTo>
                <a:cubicBezTo>
                  <a:pt x="536" y="1209"/>
                  <a:pt x="467" y="1219"/>
                  <a:pt x="457" y="1269"/>
                </a:cubicBezTo>
                <a:cubicBezTo>
                  <a:pt x="457" y="1238"/>
                  <a:pt x="426" y="1214"/>
                  <a:pt x="454" y="1177"/>
                </a:cubicBezTo>
                <a:cubicBezTo>
                  <a:pt x="418" y="1218"/>
                  <a:pt x="372" y="1212"/>
                  <a:pt x="416" y="1165"/>
                </a:cubicBezTo>
                <a:cubicBezTo>
                  <a:pt x="333" y="1237"/>
                  <a:pt x="223" y="1074"/>
                  <a:pt x="140" y="1162"/>
                </a:cubicBezTo>
                <a:cubicBezTo>
                  <a:pt x="106" y="1116"/>
                  <a:pt x="79" y="1088"/>
                  <a:pt x="21" y="1076"/>
                </a:cubicBezTo>
                <a:close/>
                <a:moveTo>
                  <a:pt x="950" y="1854"/>
                </a:moveTo>
                <a:cubicBezTo>
                  <a:pt x="970" y="1825"/>
                  <a:pt x="948" y="1775"/>
                  <a:pt x="909" y="1795"/>
                </a:cubicBezTo>
                <a:cubicBezTo>
                  <a:pt x="927" y="1811"/>
                  <a:pt x="941" y="1831"/>
                  <a:pt x="950" y="1854"/>
                </a:cubicBezTo>
                <a:close/>
                <a:moveTo>
                  <a:pt x="939" y="1732"/>
                </a:moveTo>
                <a:cubicBezTo>
                  <a:pt x="928" y="1709"/>
                  <a:pt x="896" y="1714"/>
                  <a:pt x="876" y="1718"/>
                </a:cubicBezTo>
                <a:cubicBezTo>
                  <a:pt x="898" y="1718"/>
                  <a:pt x="919" y="1723"/>
                  <a:pt x="939" y="1732"/>
                </a:cubicBezTo>
                <a:close/>
                <a:moveTo>
                  <a:pt x="713" y="1471"/>
                </a:moveTo>
                <a:cubicBezTo>
                  <a:pt x="705" y="1452"/>
                  <a:pt x="705" y="1445"/>
                  <a:pt x="680" y="1450"/>
                </a:cubicBezTo>
                <a:cubicBezTo>
                  <a:pt x="691" y="1457"/>
                  <a:pt x="702" y="1464"/>
                  <a:pt x="713" y="147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9" name="꙱ Finland (Republic of Finland) (FI) (H)">
            <a:extLst>
              <a:ext uri="{FF2B5EF4-FFF2-40B4-BE49-F238E27FC236}">
                <a16:creationId xmlns:a16="http://schemas.microsoft.com/office/drawing/2014/main" id="{3FD263DC-4D32-43D1-9D1A-28E650C47433}"/>
              </a:ext>
            </a:extLst>
          </p:cNvPr>
          <p:cNvSpPr>
            <a:spLocks noEditPoints="1"/>
          </p:cNvSpPr>
          <p:nvPr/>
        </p:nvSpPr>
        <p:spPr bwMode="auto">
          <a:xfrm>
            <a:off x="4842876" y="376617"/>
            <a:ext cx="239011" cy="266498"/>
          </a:xfrm>
          <a:custGeom>
            <a:avLst/>
            <a:gdLst>
              <a:gd name="T0" fmla="*/ 137 w 2897"/>
              <a:gd name="T1" fmla="*/ 285 h 3236"/>
              <a:gd name="T2" fmla="*/ 947 w 2897"/>
              <a:gd name="T3" fmla="*/ 426 h 3236"/>
              <a:gd name="T4" fmla="*/ 1216 w 2897"/>
              <a:gd name="T5" fmla="*/ 329 h 3236"/>
              <a:gd name="T6" fmla="*/ 1589 w 2897"/>
              <a:gd name="T7" fmla="*/ 27 h 3236"/>
              <a:gd name="T8" fmla="*/ 1987 w 2897"/>
              <a:gd name="T9" fmla="*/ 333 h 3236"/>
              <a:gd name="T10" fmla="*/ 2088 w 2897"/>
              <a:gd name="T11" fmla="*/ 630 h 3236"/>
              <a:gd name="T12" fmla="*/ 2396 w 2897"/>
              <a:gd name="T13" fmla="*/ 1354 h 3236"/>
              <a:gd name="T14" fmla="*/ 2360 w 2897"/>
              <a:gd name="T15" fmla="*/ 1531 h 3236"/>
              <a:gd name="T16" fmla="*/ 2556 w 2897"/>
              <a:gd name="T17" fmla="*/ 1801 h 3236"/>
              <a:gd name="T18" fmla="*/ 2859 w 2897"/>
              <a:gd name="T19" fmla="*/ 2298 h 3236"/>
              <a:gd name="T20" fmla="*/ 2065 w 2897"/>
              <a:gd name="T21" fmla="*/ 3003 h 3236"/>
              <a:gd name="T22" fmla="*/ 1740 w 2897"/>
              <a:gd name="T23" fmla="*/ 3019 h 3236"/>
              <a:gd name="T24" fmla="*/ 1606 w 2897"/>
              <a:gd name="T25" fmla="*/ 3094 h 3236"/>
              <a:gd name="T26" fmla="*/ 1254 w 2897"/>
              <a:gd name="T27" fmla="*/ 3175 h 3236"/>
              <a:gd name="T28" fmla="*/ 1010 w 2897"/>
              <a:gd name="T29" fmla="*/ 3174 h 3236"/>
              <a:gd name="T30" fmla="*/ 944 w 2897"/>
              <a:gd name="T31" fmla="*/ 3159 h 3236"/>
              <a:gd name="T32" fmla="*/ 760 w 2897"/>
              <a:gd name="T33" fmla="*/ 3049 h 3236"/>
              <a:gd name="T34" fmla="*/ 478 w 2897"/>
              <a:gd name="T35" fmla="*/ 2959 h 3236"/>
              <a:gd name="T36" fmla="*/ 405 w 2897"/>
              <a:gd name="T37" fmla="*/ 2518 h 3236"/>
              <a:gd name="T38" fmla="*/ 463 w 2897"/>
              <a:gd name="T39" fmla="*/ 2194 h 3236"/>
              <a:gd name="T40" fmla="*/ 635 w 2897"/>
              <a:gd name="T41" fmla="*/ 2069 h 3236"/>
              <a:gd name="T42" fmla="*/ 861 w 2897"/>
              <a:gd name="T43" fmla="*/ 1912 h 3236"/>
              <a:gd name="T44" fmla="*/ 1069 w 2897"/>
              <a:gd name="T45" fmla="*/ 1719 h 3236"/>
              <a:gd name="T46" fmla="*/ 1274 w 2897"/>
              <a:gd name="T47" fmla="*/ 1597 h 3236"/>
              <a:gd name="T48" fmla="*/ 1254 w 2897"/>
              <a:gd name="T49" fmla="*/ 1421 h 3236"/>
              <a:gd name="T50" fmla="*/ 852 w 2897"/>
              <a:gd name="T51" fmla="*/ 1187 h 3236"/>
              <a:gd name="T52" fmla="*/ 813 w 2897"/>
              <a:gd name="T53" fmla="*/ 817 h 3236"/>
              <a:gd name="T54" fmla="*/ 778 w 2897"/>
              <a:gd name="T55" fmla="*/ 671 h 3236"/>
              <a:gd name="T56" fmla="*/ 500 w 2897"/>
              <a:gd name="T57" fmla="*/ 520 h 3236"/>
              <a:gd name="T58" fmla="*/ 24 w 2897"/>
              <a:gd name="T59" fmla="*/ 3076 h 3236"/>
              <a:gd name="T60" fmla="*/ 686 w 2897"/>
              <a:gd name="T61" fmla="*/ 3088 h 3236"/>
              <a:gd name="T62" fmla="*/ 686 w 2897"/>
              <a:gd name="T63" fmla="*/ 3088 h 3236"/>
              <a:gd name="T64" fmla="*/ 1104 w 2897"/>
              <a:gd name="T65" fmla="*/ 1573 h 3236"/>
              <a:gd name="T66" fmla="*/ 837 w 2897"/>
              <a:gd name="T67" fmla="*/ 3174 h 3236"/>
              <a:gd name="T68" fmla="*/ 870 w 2897"/>
              <a:gd name="T69" fmla="*/ 3082 h 3236"/>
              <a:gd name="T70" fmla="*/ 716 w 2897"/>
              <a:gd name="T71" fmla="*/ 3070 h 3236"/>
              <a:gd name="T72" fmla="*/ 742 w 2897"/>
              <a:gd name="T73" fmla="*/ 1939 h 3236"/>
              <a:gd name="T74" fmla="*/ 742 w 2897"/>
              <a:gd name="T75" fmla="*/ 1939 h 3236"/>
              <a:gd name="T76" fmla="*/ 621 w 2897"/>
              <a:gd name="T77" fmla="*/ 3114 h 3236"/>
              <a:gd name="T78" fmla="*/ 639 w 2897"/>
              <a:gd name="T79" fmla="*/ 3061 h 3236"/>
              <a:gd name="T80" fmla="*/ 564 w 2897"/>
              <a:gd name="T81" fmla="*/ 2099 h 3236"/>
              <a:gd name="T82" fmla="*/ 523 w 2897"/>
              <a:gd name="T83" fmla="*/ 2096 h 3236"/>
              <a:gd name="T84" fmla="*/ 490 w 2897"/>
              <a:gd name="T85" fmla="*/ 2996 h 3236"/>
              <a:gd name="T86" fmla="*/ 330 w 2897"/>
              <a:gd name="T87" fmla="*/ 2126 h 3236"/>
              <a:gd name="T88" fmla="*/ 125 w 2897"/>
              <a:gd name="T89" fmla="*/ 3153 h 3236"/>
              <a:gd name="T90" fmla="*/ 182 w 2897"/>
              <a:gd name="T91" fmla="*/ 3106 h 3236"/>
              <a:gd name="T92" fmla="*/ 36 w 2897"/>
              <a:gd name="T93" fmla="*/ 3079 h 3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97" h="3236">
                <a:moveTo>
                  <a:pt x="45" y="329"/>
                </a:moveTo>
                <a:cubicBezTo>
                  <a:pt x="79" y="292"/>
                  <a:pt x="126" y="334"/>
                  <a:pt x="166" y="312"/>
                </a:cubicBezTo>
                <a:cubicBezTo>
                  <a:pt x="156" y="303"/>
                  <a:pt x="146" y="294"/>
                  <a:pt x="137" y="285"/>
                </a:cubicBezTo>
                <a:cubicBezTo>
                  <a:pt x="246" y="219"/>
                  <a:pt x="350" y="300"/>
                  <a:pt x="431" y="379"/>
                </a:cubicBezTo>
                <a:cubicBezTo>
                  <a:pt x="550" y="476"/>
                  <a:pt x="665" y="475"/>
                  <a:pt x="789" y="403"/>
                </a:cubicBezTo>
                <a:cubicBezTo>
                  <a:pt x="815" y="374"/>
                  <a:pt x="912" y="416"/>
                  <a:pt x="947" y="426"/>
                </a:cubicBezTo>
                <a:cubicBezTo>
                  <a:pt x="997" y="440"/>
                  <a:pt x="1001" y="468"/>
                  <a:pt x="1052" y="459"/>
                </a:cubicBezTo>
                <a:cubicBezTo>
                  <a:pt x="1094" y="449"/>
                  <a:pt x="1105" y="376"/>
                  <a:pt x="1165" y="372"/>
                </a:cubicBezTo>
                <a:cubicBezTo>
                  <a:pt x="1195" y="370"/>
                  <a:pt x="1223" y="366"/>
                  <a:pt x="1216" y="329"/>
                </a:cubicBezTo>
                <a:cubicBezTo>
                  <a:pt x="1204" y="266"/>
                  <a:pt x="1229" y="206"/>
                  <a:pt x="1244" y="145"/>
                </a:cubicBezTo>
                <a:cubicBezTo>
                  <a:pt x="1281" y="97"/>
                  <a:pt x="1351" y="46"/>
                  <a:pt x="1422" y="63"/>
                </a:cubicBezTo>
                <a:cubicBezTo>
                  <a:pt x="1488" y="78"/>
                  <a:pt x="1529" y="53"/>
                  <a:pt x="1589" y="27"/>
                </a:cubicBezTo>
                <a:cubicBezTo>
                  <a:pt x="1654" y="0"/>
                  <a:pt x="1702" y="57"/>
                  <a:pt x="1760" y="78"/>
                </a:cubicBezTo>
                <a:cubicBezTo>
                  <a:pt x="1820" y="100"/>
                  <a:pt x="1881" y="113"/>
                  <a:pt x="1942" y="128"/>
                </a:cubicBezTo>
                <a:cubicBezTo>
                  <a:pt x="2129" y="174"/>
                  <a:pt x="1883" y="267"/>
                  <a:pt x="1987" y="333"/>
                </a:cubicBezTo>
                <a:cubicBezTo>
                  <a:pt x="1939" y="359"/>
                  <a:pt x="1879" y="363"/>
                  <a:pt x="1838" y="377"/>
                </a:cubicBezTo>
                <a:cubicBezTo>
                  <a:pt x="2056" y="406"/>
                  <a:pt x="1780" y="447"/>
                  <a:pt x="1908" y="553"/>
                </a:cubicBezTo>
                <a:cubicBezTo>
                  <a:pt x="1961" y="596"/>
                  <a:pt x="2030" y="599"/>
                  <a:pt x="2088" y="630"/>
                </a:cubicBezTo>
                <a:cubicBezTo>
                  <a:pt x="2143" y="652"/>
                  <a:pt x="2195" y="687"/>
                  <a:pt x="2241" y="725"/>
                </a:cubicBezTo>
                <a:cubicBezTo>
                  <a:pt x="2359" y="810"/>
                  <a:pt x="2040" y="909"/>
                  <a:pt x="2101" y="995"/>
                </a:cubicBezTo>
                <a:cubicBezTo>
                  <a:pt x="2191" y="1121"/>
                  <a:pt x="2343" y="1197"/>
                  <a:pt x="2396" y="1354"/>
                </a:cubicBezTo>
                <a:cubicBezTo>
                  <a:pt x="2365" y="1355"/>
                  <a:pt x="2333" y="1365"/>
                  <a:pt x="2302" y="1371"/>
                </a:cubicBezTo>
                <a:cubicBezTo>
                  <a:pt x="2343" y="1382"/>
                  <a:pt x="2324" y="1445"/>
                  <a:pt x="2303" y="1474"/>
                </a:cubicBezTo>
                <a:cubicBezTo>
                  <a:pt x="2287" y="1496"/>
                  <a:pt x="2351" y="1509"/>
                  <a:pt x="2360" y="1531"/>
                </a:cubicBezTo>
                <a:cubicBezTo>
                  <a:pt x="2304" y="1543"/>
                  <a:pt x="2301" y="1587"/>
                  <a:pt x="2339" y="1620"/>
                </a:cubicBezTo>
                <a:cubicBezTo>
                  <a:pt x="2375" y="1653"/>
                  <a:pt x="2440" y="1613"/>
                  <a:pt x="2462" y="1671"/>
                </a:cubicBezTo>
                <a:cubicBezTo>
                  <a:pt x="2349" y="1722"/>
                  <a:pt x="2512" y="1778"/>
                  <a:pt x="2556" y="1801"/>
                </a:cubicBezTo>
                <a:cubicBezTo>
                  <a:pt x="2659" y="1851"/>
                  <a:pt x="2506" y="1946"/>
                  <a:pt x="2460" y="1970"/>
                </a:cubicBezTo>
                <a:cubicBezTo>
                  <a:pt x="2571" y="2023"/>
                  <a:pt x="2760" y="2118"/>
                  <a:pt x="2856" y="2197"/>
                </a:cubicBezTo>
                <a:cubicBezTo>
                  <a:pt x="2897" y="2233"/>
                  <a:pt x="2877" y="2251"/>
                  <a:pt x="2859" y="2298"/>
                </a:cubicBezTo>
                <a:cubicBezTo>
                  <a:pt x="2829" y="2378"/>
                  <a:pt x="2778" y="2412"/>
                  <a:pt x="2715" y="2461"/>
                </a:cubicBezTo>
                <a:cubicBezTo>
                  <a:pt x="2569" y="2622"/>
                  <a:pt x="2440" y="2752"/>
                  <a:pt x="2222" y="2873"/>
                </a:cubicBezTo>
                <a:cubicBezTo>
                  <a:pt x="2188" y="2894"/>
                  <a:pt x="2088" y="2968"/>
                  <a:pt x="2065" y="3003"/>
                </a:cubicBezTo>
                <a:cubicBezTo>
                  <a:pt x="2044" y="3033"/>
                  <a:pt x="2002" y="3010"/>
                  <a:pt x="1974" y="3013"/>
                </a:cubicBezTo>
                <a:cubicBezTo>
                  <a:pt x="1934" y="3016"/>
                  <a:pt x="1932" y="2981"/>
                  <a:pt x="1887" y="3002"/>
                </a:cubicBezTo>
                <a:cubicBezTo>
                  <a:pt x="1848" y="3021"/>
                  <a:pt x="1782" y="3047"/>
                  <a:pt x="1740" y="3019"/>
                </a:cubicBezTo>
                <a:cubicBezTo>
                  <a:pt x="1726" y="3071"/>
                  <a:pt x="1649" y="3045"/>
                  <a:pt x="1612" y="3022"/>
                </a:cubicBezTo>
                <a:cubicBezTo>
                  <a:pt x="1638" y="3051"/>
                  <a:pt x="1623" y="3062"/>
                  <a:pt x="1594" y="3064"/>
                </a:cubicBezTo>
                <a:cubicBezTo>
                  <a:pt x="1598" y="3074"/>
                  <a:pt x="1602" y="3084"/>
                  <a:pt x="1606" y="3094"/>
                </a:cubicBezTo>
                <a:cubicBezTo>
                  <a:pt x="1575" y="3102"/>
                  <a:pt x="1540" y="3089"/>
                  <a:pt x="1541" y="3052"/>
                </a:cubicBezTo>
                <a:cubicBezTo>
                  <a:pt x="1512" y="3102"/>
                  <a:pt x="1427" y="3102"/>
                  <a:pt x="1377" y="3112"/>
                </a:cubicBezTo>
                <a:cubicBezTo>
                  <a:pt x="1262" y="3136"/>
                  <a:pt x="1280" y="3168"/>
                  <a:pt x="1254" y="3175"/>
                </a:cubicBezTo>
                <a:cubicBezTo>
                  <a:pt x="1216" y="3185"/>
                  <a:pt x="1205" y="3151"/>
                  <a:pt x="1165" y="3161"/>
                </a:cubicBezTo>
                <a:cubicBezTo>
                  <a:pt x="1105" y="3177"/>
                  <a:pt x="1037" y="3209"/>
                  <a:pt x="974" y="3198"/>
                </a:cubicBezTo>
                <a:cubicBezTo>
                  <a:pt x="986" y="3190"/>
                  <a:pt x="998" y="3182"/>
                  <a:pt x="1010" y="3174"/>
                </a:cubicBezTo>
                <a:cubicBezTo>
                  <a:pt x="960" y="3192"/>
                  <a:pt x="925" y="3231"/>
                  <a:pt x="870" y="3236"/>
                </a:cubicBezTo>
                <a:cubicBezTo>
                  <a:pt x="889" y="3225"/>
                  <a:pt x="914" y="3214"/>
                  <a:pt x="925" y="3193"/>
                </a:cubicBezTo>
                <a:cubicBezTo>
                  <a:pt x="932" y="3177"/>
                  <a:pt x="907" y="3172"/>
                  <a:pt x="944" y="3159"/>
                </a:cubicBezTo>
                <a:cubicBezTo>
                  <a:pt x="917" y="3163"/>
                  <a:pt x="895" y="3150"/>
                  <a:pt x="873" y="3135"/>
                </a:cubicBezTo>
                <a:cubicBezTo>
                  <a:pt x="836" y="3108"/>
                  <a:pt x="873" y="3083"/>
                  <a:pt x="900" y="3058"/>
                </a:cubicBezTo>
                <a:cubicBezTo>
                  <a:pt x="875" y="3066"/>
                  <a:pt x="702" y="3123"/>
                  <a:pt x="760" y="3049"/>
                </a:cubicBezTo>
                <a:cubicBezTo>
                  <a:pt x="705" y="3038"/>
                  <a:pt x="648" y="3038"/>
                  <a:pt x="601" y="3005"/>
                </a:cubicBezTo>
                <a:cubicBezTo>
                  <a:pt x="581" y="2991"/>
                  <a:pt x="523" y="2947"/>
                  <a:pt x="535" y="3005"/>
                </a:cubicBezTo>
                <a:cubicBezTo>
                  <a:pt x="517" y="2991"/>
                  <a:pt x="471" y="2976"/>
                  <a:pt x="478" y="2959"/>
                </a:cubicBezTo>
                <a:cubicBezTo>
                  <a:pt x="489" y="2928"/>
                  <a:pt x="452" y="2851"/>
                  <a:pt x="436" y="2824"/>
                </a:cubicBezTo>
                <a:cubicBezTo>
                  <a:pt x="537" y="2825"/>
                  <a:pt x="417" y="2622"/>
                  <a:pt x="517" y="2675"/>
                </a:cubicBezTo>
                <a:cubicBezTo>
                  <a:pt x="473" y="2646"/>
                  <a:pt x="420" y="2569"/>
                  <a:pt x="405" y="2518"/>
                </a:cubicBezTo>
                <a:cubicBezTo>
                  <a:pt x="393" y="2478"/>
                  <a:pt x="424" y="2451"/>
                  <a:pt x="396" y="2407"/>
                </a:cubicBezTo>
                <a:cubicBezTo>
                  <a:pt x="377" y="2374"/>
                  <a:pt x="356" y="2329"/>
                  <a:pt x="335" y="2325"/>
                </a:cubicBezTo>
                <a:cubicBezTo>
                  <a:pt x="358" y="2297"/>
                  <a:pt x="413" y="2171"/>
                  <a:pt x="463" y="2194"/>
                </a:cubicBezTo>
                <a:cubicBezTo>
                  <a:pt x="440" y="2176"/>
                  <a:pt x="420" y="2144"/>
                  <a:pt x="436" y="2114"/>
                </a:cubicBezTo>
                <a:cubicBezTo>
                  <a:pt x="481" y="2164"/>
                  <a:pt x="587" y="2133"/>
                  <a:pt x="635" y="2105"/>
                </a:cubicBezTo>
                <a:cubicBezTo>
                  <a:pt x="622" y="2094"/>
                  <a:pt x="572" y="2024"/>
                  <a:pt x="635" y="2069"/>
                </a:cubicBezTo>
                <a:cubicBezTo>
                  <a:pt x="626" y="2059"/>
                  <a:pt x="616" y="2050"/>
                  <a:pt x="606" y="2040"/>
                </a:cubicBezTo>
                <a:cubicBezTo>
                  <a:pt x="642" y="2079"/>
                  <a:pt x="665" y="1971"/>
                  <a:pt x="737" y="2004"/>
                </a:cubicBezTo>
                <a:cubicBezTo>
                  <a:pt x="722" y="1942"/>
                  <a:pt x="820" y="1923"/>
                  <a:pt x="861" y="1912"/>
                </a:cubicBezTo>
                <a:cubicBezTo>
                  <a:pt x="858" y="1901"/>
                  <a:pt x="855" y="1890"/>
                  <a:pt x="852" y="1879"/>
                </a:cubicBezTo>
                <a:cubicBezTo>
                  <a:pt x="892" y="1878"/>
                  <a:pt x="911" y="1856"/>
                  <a:pt x="934" y="1827"/>
                </a:cubicBezTo>
                <a:cubicBezTo>
                  <a:pt x="971" y="1780"/>
                  <a:pt x="1028" y="1762"/>
                  <a:pt x="1069" y="1719"/>
                </a:cubicBezTo>
                <a:cubicBezTo>
                  <a:pt x="1095" y="1692"/>
                  <a:pt x="1107" y="1655"/>
                  <a:pt x="1138" y="1628"/>
                </a:cubicBezTo>
                <a:cubicBezTo>
                  <a:pt x="1186" y="1587"/>
                  <a:pt x="1243" y="1616"/>
                  <a:pt x="1294" y="1627"/>
                </a:cubicBezTo>
                <a:cubicBezTo>
                  <a:pt x="1287" y="1618"/>
                  <a:pt x="1280" y="1608"/>
                  <a:pt x="1274" y="1597"/>
                </a:cubicBezTo>
                <a:cubicBezTo>
                  <a:pt x="1290" y="1592"/>
                  <a:pt x="1304" y="1583"/>
                  <a:pt x="1315" y="1571"/>
                </a:cubicBezTo>
                <a:cubicBezTo>
                  <a:pt x="1299" y="1551"/>
                  <a:pt x="1252" y="1537"/>
                  <a:pt x="1257" y="1517"/>
                </a:cubicBezTo>
                <a:cubicBezTo>
                  <a:pt x="1266" y="1485"/>
                  <a:pt x="1283" y="1446"/>
                  <a:pt x="1254" y="1421"/>
                </a:cubicBezTo>
                <a:cubicBezTo>
                  <a:pt x="1209" y="1382"/>
                  <a:pt x="1078" y="1390"/>
                  <a:pt x="1069" y="1324"/>
                </a:cubicBezTo>
                <a:cubicBezTo>
                  <a:pt x="1025" y="1352"/>
                  <a:pt x="985" y="1327"/>
                  <a:pt x="956" y="1291"/>
                </a:cubicBezTo>
                <a:cubicBezTo>
                  <a:pt x="923" y="1248"/>
                  <a:pt x="890" y="1225"/>
                  <a:pt x="852" y="1187"/>
                </a:cubicBezTo>
                <a:cubicBezTo>
                  <a:pt x="791" y="1127"/>
                  <a:pt x="941" y="1037"/>
                  <a:pt x="852" y="961"/>
                </a:cubicBezTo>
                <a:cubicBezTo>
                  <a:pt x="837" y="948"/>
                  <a:pt x="782" y="908"/>
                  <a:pt x="793" y="885"/>
                </a:cubicBezTo>
                <a:cubicBezTo>
                  <a:pt x="800" y="870"/>
                  <a:pt x="846" y="829"/>
                  <a:pt x="813" y="817"/>
                </a:cubicBezTo>
                <a:cubicBezTo>
                  <a:pt x="769" y="800"/>
                  <a:pt x="751" y="818"/>
                  <a:pt x="747" y="756"/>
                </a:cubicBezTo>
                <a:cubicBezTo>
                  <a:pt x="746" y="736"/>
                  <a:pt x="747" y="716"/>
                  <a:pt x="744" y="697"/>
                </a:cubicBezTo>
                <a:cubicBezTo>
                  <a:pt x="741" y="678"/>
                  <a:pt x="780" y="681"/>
                  <a:pt x="778" y="671"/>
                </a:cubicBezTo>
                <a:cubicBezTo>
                  <a:pt x="772" y="633"/>
                  <a:pt x="690" y="614"/>
                  <a:pt x="664" y="599"/>
                </a:cubicBezTo>
                <a:cubicBezTo>
                  <a:pt x="638" y="584"/>
                  <a:pt x="636" y="553"/>
                  <a:pt x="603" y="540"/>
                </a:cubicBezTo>
                <a:cubicBezTo>
                  <a:pt x="570" y="527"/>
                  <a:pt x="534" y="527"/>
                  <a:pt x="500" y="520"/>
                </a:cubicBezTo>
                <a:cubicBezTo>
                  <a:pt x="439" y="507"/>
                  <a:pt x="374" y="478"/>
                  <a:pt x="317" y="455"/>
                </a:cubicBezTo>
                <a:cubicBezTo>
                  <a:pt x="229" y="420"/>
                  <a:pt x="139" y="340"/>
                  <a:pt x="45" y="329"/>
                </a:cubicBezTo>
                <a:close/>
                <a:moveTo>
                  <a:pt x="24" y="3076"/>
                </a:moveTo>
                <a:cubicBezTo>
                  <a:pt x="0" y="3102"/>
                  <a:pt x="0" y="3107"/>
                  <a:pt x="36" y="3114"/>
                </a:cubicBezTo>
                <a:cubicBezTo>
                  <a:pt x="35" y="3100"/>
                  <a:pt x="31" y="3087"/>
                  <a:pt x="24" y="3076"/>
                </a:cubicBezTo>
                <a:close/>
                <a:moveTo>
                  <a:pt x="686" y="3088"/>
                </a:moveTo>
                <a:cubicBezTo>
                  <a:pt x="675" y="3080"/>
                  <a:pt x="664" y="3077"/>
                  <a:pt x="650" y="3079"/>
                </a:cubicBezTo>
                <a:cubicBezTo>
                  <a:pt x="670" y="3070"/>
                  <a:pt x="699" y="3064"/>
                  <a:pt x="716" y="3082"/>
                </a:cubicBezTo>
                <a:cubicBezTo>
                  <a:pt x="706" y="3084"/>
                  <a:pt x="696" y="3086"/>
                  <a:pt x="686" y="3088"/>
                </a:cubicBezTo>
                <a:close/>
                <a:moveTo>
                  <a:pt x="1104" y="1573"/>
                </a:moveTo>
                <a:cubicBezTo>
                  <a:pt x="1162" y="1603"/>
                  <a:pt x="1158" y="1549"/>
                  <a:pt x="1200" y="1565"/>
                </a:cubicBezTo>
                <a:cubicBezTo>
                  <a:pt x="1182" y="1537"/>
                  <a:pt x="1115" y="1539"/>
                  <a:pt x="1104" y="1573"/>
                </a:cubicBezTo>
                <a:close/>
                <a:moveTo>
                  <a:pt x="837" y="3174"/>
                </a:moveTo>
                <a:cubicBezTo>
                  <a:pt x="853" y="3201"/>
                  <a:pt x="906" y="3224"/>
                  <a:pt x="909" y="3174"/>
                </a:cubicBezTo>
                <a:cubicBezTo>
                  <a:pt x="885" y="3180"/>
                  <a:pt x="861" y="3180"/>
                  <a:pt x="837" y="3174"/>
                </a:cubicBezTo>
                <a:close/>
                <a:moveTo>
                  <a:pt x="733" y="3174"/>
                </a:moveTo>
                <a:cubicBezTo>
                  <a:pt x="757" y="3171"/>
                  <a:pt x="781" y="3174"/>
                  <a:pt x="805" y="3172"/>
                </a:cubicBezTo>
                <a:cubicBezTo>
                  <a:pt x="851" y="3169"/>
                  <a:pt x="835" y="3101"/>
                  <a:pt x="870" y="3082"/>
                </a:cubicBezTo>
                <a:cubicBezTo>
                  <a:pt x="836" y="3103"/>
                  <a:pt x="782" y="3114"/>
                  <a:pt x="742" y="3105"/>
                </a:cubicBezTo>
                <a:cubicBezTo>
                  <a:pt x="811" y="3131"/>
                  <a:pt x="718" y="3121"/>
                  <a:pt x="733" y="3174"/>
                </a:cubicBezTo>
                <a:close/>
                <a:moveTo>
                  <a:pt x="716" y="3070"/>
                </a:moveTo>
                <a:cubicBezTo>
                  <a:pt x="726" y="3071"/>
                  <a:pt x="735" y="3072"/>
                  <a:pt x="745" y="3073"/>
                </a:cubicBezTo>
                <a:cubicBezTo>
                  <a:pt x="732" y="3048"/>
                  <a:pt x="731" y="3059"/>
                  <a:pt x="716" y="3070"/>
                </a:cubicBezTo>
                <a:close/>
                <a:moveTo>
                  <a:pt x="742" y="1939"/>
                </a:moveTo>
                <a:cubicBezTo>
                  <a:pt x="732" y="1940"/>
                  <a:pt x="721" y="1941"/>
                  <a:pt x="710" y="1942"/>
                </a:cubicBezTo>
                <a:cubicBezTo>
                  <a:pt x="720" y="1949"/>
                  <a:pt x="731" y="1955"/>
                  <a:pt x="742" y="1959"/>
                </a:cubicBezTo>
                <a:cubicBezTo>
                  <a:pt x="746" y="1946"/>
                  <a:pt x="756" y="1933"/>
                  <a:pt x="742" y="1939"/>
                </a:cubicBezTo>
                <a:close/>
                <a:moveTo>
                  <a:pt x="621" y="3114"/>
                </a:moveTo>
                <a:cubicBezTo>
                  <a:pt x="641" y="3123"/>
                  <a:pt x="651" y="3119"/>
                  <a:pt x="650" y="3102"/>
                </a:cubicBezTo>
                <a:cubicBezTo>
                  <a:pt x="641" y="3106"/>
                  <a:pt x="631" y="3110"/>
                  <a:pt x="621" y="3114"/>
                </a:cubicBezTo>
                <a:close/>
                <a:moveTo>
                  <a:pt x="618" y="3043"/>
                </a:moveTo>
                <a:cubicBezTo>
                  <a:pt x="608" y="3033"/>
                  <a:pt x="597" y="3024"/>
                  <a:pt x="585" y="3016"/>
                </a:cubicBezTo>
                <a:cubicBezTo>
                  <a:pt x="560" y="3057"/>
                  <a:pt x="609" y="3069"/>
                  <a:pt x="639" y="3061"/>
                </a:cubicBezTo>
                <a:cubicBezTo>
                  <a:pt x="632" y="3059"/>
                  <a:pt x="617" y="3043"/>
                  <a:pt x="618" y="3043"/>
                </a:cubicBezTo>
                <a:close/>
                <a:moveTo>
                  <a:pt x="594" y="2096"/>
                </a:moveTo>
                <a:cubicBezTo>
                  <a:pt x="584" y="2097"/>
                  <a:pt x="574" y="2098"/>
                  <a:pt x="564" y="2099"/>
                </a:cubicBezTo>
                <a:cubicBezTo>
                  <a:pt x="594" y="2126"/>
                  <a:pt x="604" y="2125"/>
                  <a:pt x="594" y="2096"/>
                </a:cubicBezTo>
                <a:close/>
                <a:moveTo>
                  <a:pt x="555" y="2084"/>
                </a:moveTo>
                <a:cubicBezTo>
                  <a:pt x="544" y="2088"/>
                  <a:pt x="534" y="2092"/>
                  <a:pt x="523" y="2096"/>
                </a:cubicBezTo>
                <a:cubicBezTo>
                  <a:pt x="536" y="2097"/>
                  <a:pt x="546" y="2093"/>
                  <a:pt x="555" y="2084"/>
                </a:cubicBezTo>
                <a:close/>
                <a:moveTo>
                  <a:pt x="458" y="2999"/>
                </a:moveTo>
                <a:cubicBezTo>
                  <a:pt x="468" y="2998"/>
                  <a:pt x="479" y="2997"/>
                  <a:pt x="490" y="2996"/>
                </a:cubicBezTo>
                <a:cubicBezTo>
                  <a:pt x="468" y="2975"/>
                  <a:pt x="457" y="2976"/>
                  <a:pt x="458" y="2999"/>
                </a:cubicBezTo>
                <a:close/>
                <a:moveTo>
                  <a:pt x="359" y="2152"/>
                </a:moveTo>
                <a:cubicBezTo>
                  <a:pt x="420" y="2145"/>
                  <a:pt x="376" y="2087"/>
                  <a:pt x="330" y="2126"/>
                </a:cubicBezTo>
                <a:cubicBezTo>
                  <a:pt x="339" y="2136"/>
                  <a:pt x="348" y="2145"/>
                  <a:pt x="359" y="2152"/>
                </a:cubicBezTo>
                <a:close/>
                <a:moveTo>
                  <a:pt x="125" y="3153"/>
                </a:moveTo>
                <a:cubicBezTo>
                  <a:pt x="235" y="3195"/>
                  <a:pt x="162" y="3119"/>
                  <a:pt x="125" y="3153"/>
                </a:cubicBezTo>
                <a:close/>
                <a:moveTo>
                  <a:pt x="95" y="3138"/>
                </a:moveTo>
                <a:cubicBezTo>
                  <a:pt x="135" y="3145"/>
                  <a:pt x="137" y="3106"/>
                  <a:pt x="119" y="3082"/>
                </a:cubicBezTo>
                <a:cubicBezTo>
                  <a:pt x="138" y="3076"/>
                  <a:pt x="161" y="3116"/>
                  <a:pt x="182" y="3106"/>
                </a:cubicBezTo>
                <a:cubicBezTo>
                  <a:pt x="225" y="3086"/>
                  <a:pt x="96" y="3042"/>
                  <a:pt x="74" y="3046"/>
                </a:cubicBezTo>
                <a:cubicBezTo>
                  <a:pt x="96" y="3064"/>
                  <a:pt x="97" y="3089"/>
                  <a:pt x="77" y="3108"/>
                </a:cubicBezTo>
                <a:cubicBezTo>
                  <a:pt x="75" y="3084"/>
                  <a:pt x="61" y="3069"/>
                  <a:pt x="36" y="3079"/>
                </a:cubicBezTo>
                <a:cubicBezTo>
                  <a:pt x="46" y="3106"/>
                  <a:pt x="55" y="3149"/>
                  <a:pt x="95" y="313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0" name="꙱ Fiji (Republic of Fiji) (FJ) (H)">
            <a:extLst>
              <a:ext uri="{FF2B5EF4-FFF2-40B4-BE49-F238E27FC236}">
                <a16:creationId xmlns:a16="http://schemas.microsoft.com/office/drawing/2014/main" id="{E1385D57-4CA9-427E-AACF-7EFB702F45EB}"/>
              </a:ext>
            </a:extLst>
          </p:cNvPr>
          <p:cNvSpPr>
            <a:spLocks noEditPoints="1"/>
          </p:cNvSpPr>
          <p:nvPr/>
        </p:nvSpPr>
        <p:spPr bwMode="auto">
          <a:xfrm>
            <a:off x="8925186" y="2857552"/>
            <a:ext cx="89630" cy="88434"/>
          </a:xfrm>
          <a:custGeom>
            <a:avLst/>
            <a:gdLst>
              <a:gd name="T0" fmla="*/ 851 w 1086"/>
              <a:gd name="T1" fmla="*/ 887 h 1071"/>
              <a:gd name="T2" fmla="*/ 878 w 1086"/>
              <a:gd name="T3" fmla="*/ 858 h 1071"/>
              <a:gd name="T4" fmla="*/ 851 w 1086"/>
              <a:gd name="T5" fmla="*/ 887 h 1071"/>
              <a:gd name="T6" fmla="*/ 721 w 1086"/>
              <a:gd name="T7" fmla="*/ 700 h 1071"/>
              <a:gd name="T8" fmla="*/ 703 w 1086"/>
              <a:gd name="T9" fmla="*/ 638 h 1071"/>
              <a:gd name="T10" fmla="*/ 721 w 1086"/>
              <a:gd name="T11" fmla="*/ 700 h 1071"/>
              <a:gd name="T12" fmla="*/ 1086 w 1086"/>
              <a:gd name="T13" fmla="*/ 6 h 1071"/>
              <a:gd name="T14" fmla="*/ 805 w 1086"/>
              <a:gd name="T15" fmla="*/ 93 h 1071"/>
              <a:gd name="T16" fmla="*/ 672 w 1086"/>
              <a:gd name="T17" fmla="*/ 163 h 1071"/>
              <a:gd name="T18" fmla="*/ 575 w 1086"/>
              <a:gd name="T19" fmla="*/ 234 h 1071"/>
              <a:gd name="T20" fmla="*/ 614 w 1086"/>
              <a:gd name="T21" fmla="*/ 299 h 1071"/>
              <a:gd name="T22" fmla="*/ 825 w 1086"/>
              <a:gd name="T23" fmla="*/ 224 h 1071"/>
              <a:gd name="T24" fmla="*/ 940 w 1086"/>
              <a:gd name="T25" fmla="*/ 209 h 1071"/>
              <a:gd name="T26" fmla="*/ 1044 w 1086"/>
              <a:gd name="T27" fmla="*/ 109 h 1071"/>
              <a:gd name="T28" fmla="*/ 890 w 1086"/>
              <a:gd name="T29" fmla="*/ 190 h 1071"/>
              <a:gd name="T30" fmla="*/ 1086 w 1086"/>
              <a:gd name="T31" fmla="*/ 6 h 1071"/>
              <a:gd name="T32" fmla="*/ 575 w 1086"/>
              <a:gd name="T33" fmla="*/ 570 h 1071"/>
              <a:gd name="T34" fmla="*/ 608 w 1086"/>
              <a:gd name="T35" fmla="*/ 546 h 1071"/>
              <a:gd name="T36" fmla="*/ 575 w 1086"/>
              <a:gd name="T37" fmla="*/ 570 h 1071"/>
              <a:gd name="T38" fmla="*/ 243 w 1086"/>
              <a:gd name="T39" fmla="*/ 1071 h 1071"/>
              <a:gd name="T40" fmla="*/ 301 w 1086"/>
              <a:gd name="T41" fmla="*/ 1027 h 1071"/>
              <a:gd name="T42" fmla="*/ 370 w 1086"/>
              <a:gd name="T43" fmla="*/ 1024 h 1071"/>
              <a:gd name="T44" fmla="*/ 213 w 1086"/>
              <a:gd name="T45" fmla="*/ 1068 h 1071"/>
              <a:gd name="T46" fmla="*/ 243 w 1086"/>
              <a:gd name="T47" fmla="*/ 1071 h 1071"/>
              <a:gd name="T48" fmla="*/ 154 w 1086"/>
              <a:gd name="T49" fmla="*/ 712 h 1071"/>
              <a:gd name="T50" fmla="*/ 339 w 1086"/>
              <a:gd name="T51" fmla="*/ 743 h 1071"/>
              <a:gd name="T52" fmla="*/ 520 w 1086"/>
              <a:gd name="T53" fmla="*/ 681 h 1071"/>
              <a:gd name="T54" fmla="*/ 515 w 1086"/>
              <a:gd name="T55" fmla="*/ 640 h 1071"/>
              <a:gd name="T56" fmla="*/ 518 w 1086"/>
              <a:gd name="T57" fmla="*/ 570 h 1071"/>
              <a:gd name="T58" fmla="*/ 442 w 1086"/>
              <a:gd name="T59" fmla="*/ 469 h 1071"/>
              <a:gd name="T60" fmla="*/ 246 w 1086"/>
              <a:gd name="T61" fmla="*/ 467 h 1071"/>
              <a:gd name="T62" fmla="*/ 154 w 1086"/>
              <a:gd name="T63" fmla="*/ 712 h 1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86" h="1071">
                <a:moveTo>
                  <a:pt x="851" y="887"/>
                </a:moveTo>
                <a:cubicBezTo>
                  <a:pt x="861" y="878"/>
                  <a:pt x="870" y="868"/>
                  <a:pt x="878" y="858"/>
                </a:cubicBezTo>
                <a:cubicBezTo>
                  <a:pt x="854" y="852"/>
                  <a:pt x="841" y="864"/>
                  <a:pt x="851" y="887"/>
                </a:cubicBezTo>
                <a:close/>
                <a:moveTo>
                  <a:pt x="721" y="700"/>
                </a:moveTo>
                <a:cubicBezTo>
                  <a:pt x="741" y="677"/>
                  <a:pt x="736" y="645"/>
                  <a:pt x="703" y="638"/>
                </a:cubicBezTo>
                <a:cubicBezTo>
                  <a:pt x="705" y="660"/>
                  <a:pt x="711" y="680"/>
                  <a:pt x="721" y="700"/>
                </a:cubicBezTo>
                <a:close/>
                <a:moveTo>
                  <a:pt x="1086" y="6"/>
                </a:moveTo>
                <a:cubicBezTo>
                  <a:pt x="982" y="0"/>
                  <a:pt x="902" y="78"/>
                  <a:pt x="805" y="93"/>
                </a:cubicBezTo>
                <a:cubicBezTo>
                  <a:pt x="752" y="101"/>
                  <a:pt x="715" y="133"/>
                  <a:pt x="672" y="163"/>
                </a:cubicBezTo>
                <a:cubicBezTo>
                  <a:pt x="638" y="187"/>
                  <a:pt x="569" y="173"/>
                  <a:pt x="575" y="234"/>
                </a:cubicBezTo>
                <a:cubicBezTo>
                  <a:pt x="618" y="227"/>
                  <a:pt x="616" y="271"/>
                  <a:pt x="614" y="299"/>
                </a:cubicBezTo>
                <a:cubicBezTo>
                  <a:pt x="669" y="292"/>
                  <a:pt x="803" y="159"/>
                  <a:pt x="825" y="224"/>
                </a:cubicBezTo>
                <a:cubicBezTo>
                  <a:pt x="837" y="258"/>
                  <a:pt x="921" y="214"/>
                  <a:pt x="940" y="209"/>
                </a:cubicBezTo>
                <a:cubicBezTo>
                  <a:pt x="1009" y="189"/>
                  <a:pt x="1021" y="182"/>
                  <a:pt x="1044" y="109"/>
                </a:cubicBezTo>
                <a:cubicBezTo>
                  <a:pt x="1006" y="126"/>
                  <a:pt x="938" y="225"/>
                  <a:pt x="890" y="190"/>
                </a:cubicBezTo>
                <a:cubicBezTo>
                  <a:pt x="962" y="136"/>
                  <a:pt x="1009" y="54"/>
                  <a:pt x="1086" y="6"/>
                </a:cubicBezTo>
                <a:close/>
                <a:moveTo>
                  <a:pt x="575" y="570"/>
                </a:moveTo>
                <a:cubicBezTo>
                  <a:pt x="587" y="563"/>
                  <a:pt x="598" y="555"/>
                  <a:pt x="608" y="546"/>
                </a:cubicBezTo>
                <a:cubicBezTo>
                  <a:pt x="578" y="523"/>
                  <a:pt x="567" y="531"/>
                  <a:pt x="575" y="570"/>
                </a:cubicBezTo>
                <a:close/>
                <a:moveTo>
                  <a:pt x="243" y="1071"/>
                </a:moveTo>
                <a:cubicBezTo>
                  <a:pt x="263" y="1057"/>
                  <a:pt x="282" y="1043"/>
                  <a:pt x="301" y="1027"/>
                </a:cubicBezTo>
                <a:cubicBezTo>
                  <a:pt x="319" y="1012"/>
                  <a:pt x="348" y="1036"/>
                  <a:pt x="370" y="1024"/>
                </a:cubicBezTo>
                <a:cubicBezTo>
                  <a:pt x="356" y="955"/>
                  <a:pt x="226" y="1028"/>
                  <a:pt x="213" y="1068"/>
                </a:cubicBezTo>
                <a:cubicBezTo>
                  <a:pt x="223" y="1069"/>
                  <a:pt x="233" y="1070"/>
                  <a:pt x="243" y="1071"/>
                </a:cubicBezTo>
                <a:close/>
                <a:moveTo>
                  <a:pt x="154" y="712"/>
                </a:moveTo>
                <a:cubicBezTo>
                  <a:pt x="215" y="738"/>
                  <a:pt x="271" y="766"/>
                  <a:pt x="339" y="743"/>
                </a:cubicBezTo>
                <a:cubicBezTo>
                  <a:pt x="384" y="727"/>
                  <a:pt x="485" y="711"/>
                  <a:pt x="520" y="681"/>
                </a:cubicBezTo>
                <a:cubicBezTo>
                  <a:pt x="544" y="661"/>
                  <a:pt x="531" y="655"/>
                  <a:pt x="515" y="640"/>
                </a:cubicBezTo>
                <a:cubicBezTo>
                  <a:pt x="507" y="632"/>
                  <a:pt x="517" y="585"/>
                  <a:pt x="518" y="570"/>
                </a:cubicBezTo>
                <a:cubicBezTo>
                  <a:pt x="522" y="532"/>
                  <a:pt x="487" y="442"/>
                  <a:pt x="442" y="469"/>
                </a:cubicBezTo>
                <a:cubicBezTo>
                  <a:pt x="498" y="393"/>
                  <a:pt x="268" y="458"/>
                  <a:pt x="246" y="467"/>
                </a:cubicBezTo>
                <a:cubicBezTo>
                  <a:pt x="180" y="494"/>
                  <a:pt x="0" y="686"/>
                  <a:pt x="154" y="71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1" name="꙱ Faroe Islands (FO) (H)">
            <a:extLst>
              <a:ext uri="{FF2B5EF4-FFF2-40B4-BE49-F238E27FC236}">
                <a16:creationId xmlns:a16="http://schemas.microsoft.com/office/drawing/2014/main" id="{392ADC27-A58F-4924-916A-718A31628DD1}"/>
              </a:ext>
            </a:extLst>
          </p:cNvPr>
          <p:cNvSpPr>
            <a:spLocks noEditPoints="1"/>
          </p:cNvSpPr>
          <p:nvPr/>
        </p:nvSpPr>
        <p:spPr bwMode="auto">
          <a:xfrm>
            <a:off x="4290760" y="574996"/>
            <a:ext cx="21511" cy="26291"/>
          </a:xfrm>
          <a:custGeom>
            <a:avLst/>
            <a:gdLst>
              <a:gd name="T0" fmla="*/ 227 w 255"/>
              <a:gd name="T1" fmla="*/ 63 h 315"/>
              <a:gd name="T2" fmla="*/ 224 w 255"/>
              <a:gd name="T3" fmla="*/ 4 h 315"/>
              <a:gd name="T4" fmla="*/ 227 w 255"/>
              <a:gd name="T5" fmla="*/ 63 h 315"/>
              <a:gd name="T6" fmla="*/ 176 w 255"/>
              <a:gd name="T7" fmla="*/ 200 h 315"/>
              <a:gd name="T8" fmla="*/ 147 w 255"/>
              <a:gd name="T9" fmla="*/ 173 h 315"/>
              <a:gd name="T10" fmla="*/ 176 w 255"/>
              <a:gd name="T11" fmla="*/ 200 h 315"/>
              <a:gd name="T12" fmla="*/ 162 w 255"/>
              <a:gd name="T13" fmla="*/ 315 h 315"/>
              <a:gd name="T14" fmla="*/ 99 w 255"/>
              <a:gd name="T15" fmla="*/ 235 h 315"/>
              <a:gd name="T16" fmla="*/ 162 w 255"/>
              <a:gd name="T17" fmla="*/ 315 h 315"/>
              <a:gd name="T18" fmla="*/ 52 w 255"/>
              <a:gd name="T19" fmla="*/ 111 h 315"/>
              <a:gd name="T20" fmla="*/ 85 w 255"/>
              <a:gd name="T21" fmla="*/ 91 h 315"/>
              <a:gd name="T22" fmla="*/ 52 w 255"/>
              <a:gd name="T23" fmla="*/ 111 h 315"/>
              <a:gd name="T24" fmla="*/ 139 w 255"/>
              <a:gd name="T25" fmla="*/ 71 h 315"/>
              <a:gd name="T26" fmla="*/ 58 w 255"/>
              <a:gd name="T27" fmla="*/ 29 h 315"/>
              <a:gd name="T28" fmla="*/ 171 w 255"/>
              <a:gd name="T29" fmla="*/ 137 h 315"/>
              <a:gd name="T30" fmla="*/ 139 w 255"/>
              <a:gd name="T31" fmla="*/ 71 h 315"/>
              <a:gd name="T32" fmla="*/ 141 w 255"/>
              <a:gd name="T33" fmla="*/ 69 h 315"/>
              <a:gd name="T34" fmla="*/ 114 w 255"/>
              <a:gd name="T35" fmla="*/ 13 h 315"/>
              <a:gd name="T36" fmla="*/ 188 w 255"/>
              <a:gd name="T37" fmla="*/ 99 h 315"/>
              <a:gd name="T38" fmla="*/ 156 w 255"/>
              <a:gd name="T39" fmla="*/ 57 h 315"/>
              <a:gd name="T40" fmla="*/ 141 w 255"/>
              <a:gd name="T41" fmla="*/ 69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5" h="315">
                <a:moveTo>
                  <a:pt x="227" y="63"/>
                </a:moveTo>
                <a:cubicBezTo>
                  <a:pt x="254" y="44"/>
                  <a:pt x="255" y="19"/>
                  <a:pt x="224" y="4"/>
                </a:cubicBezTo>
                <a:cubicBezTo>
                  <a:pt x="223" y="23"/>
                  <a:pt x="224" y="43"/>
                  <a:pt x="227" y="63"/>
                </a:cubicBezTo>
                <a:close/>
                <a:moveTo>
                  <a:pt x="176" y="200"/>
                </a:moveTo>
                <a:cubicBezTo>
                  <a:pt x="189" y="173"/>
                  <a:pt x="184" y="146"/>
                  <a:pt x="147" y="173"/>
                </a:cubicBezTo>
                <a:cubicBezTo>
                  <a:pt x="156" y="183"/>
                  <a:pt x="166" y="192"/>
                  <a:pt x="176" y="200"/>
                </a:cubicBezTo>
                <a:close/>
                <a:moveTo>
                  <a:pt x="162" y="315"/>
                </a:moveTo>
                <a:cubicBezTo>
                  <a:pt x="171" y="276"/>
                  <a:pt x="126" y="253"/>
                  <a:pt x="99" y="235"/>
                </a:cubicBezTo>
                <a:cubicBezTo>
                  <a:pt x="105" y="271"/>
                  <a:pt x="129" y="300"/>
                  <a:pt x="162" y="315"/>
                </a:cubicBezTo>
                <a:close/>
                <a:moveTo>
                  <a:pt x="52" y="111"/>
                </a:moveTo>
                <a:cubicBezTo>
                  <a:pt x="65" y="102"/>
                  <a:pt x="71" y="98"/>
                  <a:pt x="85" y="91"/>
                </a:cubicBezTo>
                <a:cubicBezTo>
                  <a:pt x="28" y="63"/>
                  <a:pt x="0" y="105"/>
                  <a:pt x="52" y="111"/>
                </a:cubicBezTo>
                <a:close/>
                <a:moveTo>
                  <a:pt x="139" y="71"/>
                </a:moveTo>
                <a:cubicBezTo>
                  <a:pt x="124" y="73"/>
                  <a:pt x="66" y="0"/>
                  <a:pt x="58" y="29"/>
                </a:cubicBezTo>
                <a:cubicBezTo>
                  <a:pt x="45" y="75"/>
                  <a:pt x="137" y="125"/>
                  <a:pt x="171" y="137"/>
                </a:cubicBezTo>
                <a:cubicBezTo>
                  <a:pt x="181" y="95"/>
                  <a:pt x="126" y="107"/>
                  <a:pt x="139" y="71"/>
                </a:cubicBezTo>
                <a:close/>
                <a:moveTo>
                  <a:pt x="141" y="69"/>
                </a:moveTo>
                <a:cubicBezTo>
                  <a:pt x="116" y="60"/>
                  <a:pt x="101" y="39"/>
                  <a:pt x="114" y="13"/>
                </a:cubicBezTo>
                <a:cubicBezTo>
                  <a:pt x="141" y="24"/>
                  <a:pt x="228" y="56"/>
                  <a:pt x="188" y="99"/>
                </a:cubicBezTo>
                <a:cubicBezTo>
                  <a:pt x="176" y="86"/>
                  <a:pt x="167" y="73"/>
                  <a:pt x="156" y="57"/>
                </a:cubicBezTo>
                <a:cubicBezTo>
                  <a:pt x="177" y="93"/>
                  <a:pt x="172" y="97"/>
                  <a:pt x="141" y="6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2" name="꙱ Falkland Islands (FK) (H)">
            <a:extLst>
              <a:ext uri="{FF2B5EF4-FFF2-40B4-BE49-F238E27FC236}">
                <a16:creationId xmlns:a16="http://schemas.microsoft.com/office/drawing/2014/main" id="{A6B5DEDF-FBD1-4C9F-91EE-F5DA0A672D12}"/>
              </a:ext>
            </a:extLst>
          </p:cNvPr>
          <p:cNvSpPr>
            <a:spLocks noEditPoints="1"/>
          </p:cNvSpPr>
          <p:nvPr/>
        </p:nvSpPr>
        <p:spPr bwMode="auto">
          <a:xfrm>
            <a:off x="3059853" y="3882909"/>
            <a:ext cx="76484" cy="31071"/>
          </a:xfrm>
          <a:custGeom>
            <a:avLst/>
            <a:gdLst>
              <a:gd name="T0" fmla="*/ 763 w 929"/>
              <a:gd name="T1" fmla="*/ 269 h 369"/>
              <a:gd name="T2" fmla="*/ 793 w 929"/>
              <a:gd name="T3" fmla="*/ 286 h 369"/>
              <a:gd name="T4" fmla="*/ 763 w 929"/>
              <a:gd name="T5" fmla="*/ 269 h 369"/>
              <a:gd name="T6" fmla="*/ 258 w 929"/>
              <a:gd name="T7" fmla="*/ 22 h 369"/>
              <a:gd name="T8" fmla="*/ 291 w 929"/>
              <a:gd name="T9" fmla="*/ 34 h 369"/>
              <a:gd name="T10" fmla="*/ 258 w 929"/>
              <a:gd name="T11" fmla="*/ 22 h 369"/>
              <a:gd name="T12" fmla="*/ 193 w 929"/>
              <a:gd name="T13" fmla="*/ 49 h 369"/>
              <a:gd name="T14" fmla="*/ 243 w 929"/>
              <a:gd name="T15" fmla="*/ 52 h 369"/>
              <a:gd name="T16" fmla="*/ 193 w 929"/>
              <a:gd name="T17" fmla="*/ 25 h 369"/>
              <a:gd name="T18" fmla="*/ 226 w 929"/>
              <a:gd name="T19" fmla="*/ 49 h 369"/>
              <a:gd name="T20" fmla="*/ 193 w 929"/>
              <a:gd name="T21" fmla="*/ 49 h 369"/>
              <a:gd name="T22" fmla="*/ 86 w 929"/>
              <a:gd name="T23" fmla="*/ 250 h 369"/>
              <a:gd name="T24" fmla="*/ 102 w 929"/>
              <a:gd name="T25" fmla="*/ 219 h 369"/>
              <a:gd name="T26" fmla="*/ 62 w 929"/>
              <a:gd name="T27" fmla="*/ 188 h 369"/>
              <a:gd name="T28" fmla="*/ 86 w 929"/>
              <a:gd name="T29" fmla="*/ 250 h 369"/>
              <a:gd name="T30" fmla="*/ 460 w 929"/>
              <a:gd name="T31" fmla="*/ 349 h 369"/>
              <a:gd name="T32" fmla="*/ 436 w 929"/>
              <a:gd name="T33" fmla="*/ 319 h 369"/>
              <a:gd name="T34" fmla="*/ 460 w 929"/>
              <a:gd name="T35" fmla="*/ 349 h 369"/>
              <a:gd name="T36" fmla="*/ 309 w 929"/>
              <a:gd name="T37" fmla="*/ 4 h 369"/>
              <a:gd name="T38" fmla="*/ 401 w 929"/>
              <a:gd name="T39" fmla="*/ 16 h 369"/>
              <a:gd name="T40" fmla="*/ 309 w 929"/>
              <a:gd name="T41" fmla="*/ 4 h 369"/>
              <a:gd name="T42" fmla="*/ 273 w 929"/>
              <a:gd name="T43" fmla="*/ 57 h 369"/>
              <a:gd name="T44" fmla="*/ 285 w 929"/>
              <a:gd name="T45" fmla="*/ 81 h 369"/>
              <a:gd name="T46" fmla="*/ 98 w 929"/>
              <a:gd name="T47" fmla="*/ 49 h 369"/>
              <a:gd name="T48" fmla="*/ 176 w 929"/>
              <a:gd name="T49" fmla="*/ 100 h 369"/>
              <a:gd name="T50" fmla="*/ 294 w 929"/>
              <a:gd name="T51" fmla="*/ 158 h 369"/>
              <a:gd name="T52" fmla="*/ 151 w 929"/>
              <a:gd name="T53" fmla="*/ 170 h 369"/>
              <a:gd name="T54" fmla="*/ 273 w 929"/>
              <a:gd name="T55" fmla="*/ 185 h 369"/>
              <a:gd name="T56" fmla="*/ 243 w 929"/>
              <a:gd name="T57" fmla="*/ 215 h 369"/>
              <a:gd name="T58" fmla="*/ 219 w 929"/>
              <a:gd name="T59" fmla="*/ 182 h 369"/>
              <a:gd name="T60" fmla="*/ 241 w 929"/>
              <a:gd name="T61" fmla="*/ 233 h 369"/>
              <a:gd name="T62" fmla="*/ 92 w 929"/>
              <a:gd name="T63" fmla="*/ 283 h 369"/>
              <a:gd name="T64" fmla="*/ 157 w 929"/>
              <a:gd name="T65" fmla="*/ 298 h 369"/>
              <a:gd name="T66" fmla="*/ 241 w 929"/>
              <a:gd name="T67" fmla="*/ 335 h 369"/>
              <a:gd name="T68" fmla="*/ 294 w 929"/>
              <a:gd name="T69" fmla="*/ 257 h 369"/>
              <a:gd name="T70" fmla="*/ 444 w 929"/>
              <a:gd name="T71" fmla="*/ 137 h 369"/>
              <a:gd name="T72" fmla="*/ 476 w 929"/>
              <a:gd name="T73" fmla="*/ 72 h 369"/>
              <a:gd name="T74" fmla="*/ 427 w 929"/>
              <a:gd name="T75" fmla="*/ 76 h 369"/>
              <a:gd name="T76" fmla="*/ 273 w 929"/>
              <a:gd name="T77" fmla="*/ 57 h 369"/>
              <a:gd name="T78" fmla="*/ 451 w 929"/>
              <a:gd name="T79" fmla="*/ 301 h 369"/>
              <a:gd name="T80" fmla="*/ 573 w 929"/>
              <a:gd name="T81" fmla="*/ 366 h 369"/>
              <a:gd name="T82" fmla="*/ 552 w 929"/>
              <a:gd name="T83" fmla="*/ 307 h 369"/>
              <a:gd name="T84" fmla="*/ 644 w 929"/>
              <a:gd name="T85" fmla="*/ 340 h 369"/>
              <a:gd name="T86" fmla="*/ 576 w 929"/>
              <a:gd name="T87" fmla="*/ 269 h 369"/>
              <a:gd name="T88" fmla="*/ 668 w 929"/>
              <a:gd name="T89" fmla="*/ 289 h 369"/>
              <a:gd name="T90" fmla="*/ 727 w 929"/>
              <a:gd name="T91" fmla="*/ 280 h 369"/>
              <a:gd name="T92" fmla="*/ 626 w 929"/>
              <a:gd name="T93" fmla="*/ 203 h 369"/>
              <a:gd name="T94" fmla="*/ 796 w 929"/>
              <a:gd name="T95" fmla="*/ 180 h 369"/>
              <a:gd name="T96" fmla="*/ 929 w 929"/>
              <a:gd name="T97" fmla="*/ 158 h 369"/>
              <a:gd name="T98" fmla="*/ 802 w 929"/>
              <a:gd name="T99" fmla="*/ 105 h 369"/>
              <a:gd name="T100" fmla="*/ 897 w 929"/>
              <a:gd name="T101" fmla="*/ 102 h 369"/>
              <a:gd name="T102" fmla="*/ 733 w 929"/>
              <a:gd name="T103" fmla="*/ 93 h 369"/>
              <a:gd name="T104" fmla="*/ 798 w 929"/>
              <a:gd name="T105" fmla="*/ 129 h 369"/>
              <a:gd name="T106" fmla="*/ 730 w 929"/>
              <a:gd name="T107" fmla="*/ 69 h 369"/>
              <a:gd name="T108" fmla="*/ 552 w 929"/>
              <a:gd name="T109" fmla="*/ 22 h 369"/>
              <a:gd name="T110" fmla="*/ 531 w 929"/>
              <a:gd name="T111" fmla="*/ 81 h 369"/>
              <a:gd name="T112" fmla="*/ 564 w 929"/>
              <a:gd name="T113" fmla="*/ 120 h 369"/>
              <a:gd name="T114" fmla="*/ 531 w 929"/>
              <a:gd name="T115" fmla="*/ 102 h 369"/>
              <a:gd name="T116" fmla="*/ 588 w 929"/>
              <a:gd name="T117" fmla="*/ 180 h 369"/>
              <a:gd name="T118" fmla="*/ 481 w 929"/>
              <a:gd name="T119" fmla="*/ 289 h 369"/>
              <a:gd name="T120" fmla="*/ 451 w 929"/>
              <a:gd name="T121" fmla="*/ 301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29" h="369">
                <a:moveTo>
                  <a:pt x="763" y="269"/>
                </a:moveTo>
                <a:cubicBezTo>
                  <a:pt x="771" y="277"/>
                  <a:pt x="781" y="283"/>
                  <a:pt x="793" y="286"/>
                </a:cubicBezTo>
                <a:cubicBezTo>
                  <a:pt x="783" y="280"/>
                  <a:pt x="773" y="275"/>
                  <a:pt x="763" y="269"/>
                </a:cubicBezTo>
                <a:close/>
                <a:moveTo>
                  <a:pt x="258" y="22"/>
                </a:moveTo>
                <a:cubicBezTo>
                  <a:pt x="267" y="30"/>
                  <a:pt x="278" y="34"/>
                  <a:pt x="291" y="34"/>
                </a:cubicBezTo>
                <a:cubicBezTo>
                  <a:pt x="280" y="30"/>
                  <a:pt x="269" y="26"/>
                  <a:pt x="258" y="22"/>
                </a:cubicBezTo>
                <a:close/>
                <a:moveTo>
                  <a:pt x="193" y="49"/>
                </a:moveTo>
                <a:cubicBezTo>
                  <a:pt x="209" y="58"/>
                  <a:pt x="226" y="59"/>
                  <a:pt x="243" y="52"/>
                </a:cubicBezTo>
                <a:cubicBezTo>
                  <a:pt x="237" y="27"/>
                  <a:pt x="217" y="16"/>
                  <a:pt x="193" y="25"/>
                </a:cubicBezTo>
                <a:cubicBezTo>
                  <a:pt x="204" y="33"/>
                  <a:pt x="215" y="41"/>
                  <a:pt x="226" y="49"/>
                </a:cubicBezTo>
                <a:cubicBezTo>
                  <a:pt x="215" y="49"/>
                  <a:pt x="204" y="49"/>
                  <a:pt x="193" y="49"/>
                </a:cubicBezTo>
                <a:close/>
                <a:moveTo>
                  <a:pt x="86" y="250"/>
                </a:moveTo>
                <a:cubicBezTo>
                  <a:pt x="103" y="245"/>
                  <a:pt x="109" y="234"/>
                  <a:pt x="102" y="219"/>
                </a:cubicBezTo>
                <a:cubicBezTo>
                  <a:pt x="74" y="180"/>
                  <a:pt x="62" y="260"/>
                  <a:pt x="62" y="188"/>
                </a:cubicBezTo>
                <a:cubicBezTo>
                  <a:pt x="0" y="197"/>
                  <a:pt x="61" y="240"/>
                  <a:pt x="86" y="250"/>
                </a:cubicBezTo>
                <a:close/>
                <a:moveTo>
                  <a:pt x="460" y="349"/>
                </a:moveTo>
                <a:cubicBezTo>
                  <a:pt x="481" y="330"/>
                  <a:pt x="454" y="316"/>
                  <a:pt x="436" y="319"/>
                </a:cubicBezTo>
                <a:cubicBezTo>
                  <a:pt x="444" y="329"/>
                  <a:pt x="452" y="339"/>
                  <a:pt x="460" y="349"/>
                </a:cubicBezTo>
                <a:close/>
                <a:moveTo>
                  <a:pt x="309" y="4"/>
                </a:moveTo>
                <a:cubicBezTo>
                  <a:pt x="326" y="30"/>
                  <a:pt x="377" y="27"/>
                  <a:pt x="401" y="16"/>
                </a:cubicBezTo>
                <a:cubicBezTo>
                  <a:pt x="371" y="8"/>
                  <a:pt x="339" y="12"/>
                  <a:pt x="309" y="4"/>
                </a:cubicBezTo>
                <a:close/>
                <a:moveTo>
                  <a:pt x="273" y="57"/>
                </a:moveTo>
                <a:cubicBezTo>
                  <a:pt x="277" y="65"/>
                  <a:pt x="281" y="73"/>
                  <a:pt x="285" y="81"/>
                </a:cubicBezTo>
                <a:cubicBezTo>
                  <a:pt x="218" y="107"/>
                  <a:pt x="164" y="44"/>
                  <a:pt x="98" y="49"/>
                </a:cubicBezTo>
                <a:cubicBezTo>
                  <a:pt x="128" y="76"/>
                  <a:pt x="154" y="64"/>
                  <a:pt x="176" y="100"/>
                </a:cubicBezTo>
                <a:cubicBezTo>
                  <a:pt x="194" y="128"/>
                  <a:pt x="264" y="149"/>
                  <a:pt x="294" y="158"/>
                </a:cubicBezTo>
                <a:cubicBezTo>
                  <a:pt x="244" y="144"/>
                  <a:pt x="199" y="157"/>
                  <a:pt x="151" y="170"/>
                </a:cubicBezTo>
                <a:cubicBezTo>
                  <a:pt x="186" y="221"/>
                  <a:pt x="233" y="139"/>
                  <a:pt x="273" y="185"/>
                </a:cubicBezTo>
                <a:cubicBezTo>
                  <a:pt x="249" y="179"/>
                  <a:pt x="237" y="190"/>
                  <a:pt x="243" y="215"/>
                </a:cubicBezTo>
                <a:cubicBezTo>
                  <a:pt x="236" y="204"/>
                  <a:pt x="228" y="193"/>
                  <a:pt x="219" y="182"/>
                </a:cubicBezTo>
                <a:cubicBezTo>
                  <a:pt x="218" y="212"/>
                  <a:pt x="182" y="268"/>
                  <a:pt x="241" y="233"/>
                </a:cubicBezTo>
                <a:cubicBezTo>
                  <a:pt x="222" y="277"/>
                  <a:pt x="130" y="272"/>
                  <a:pt x="92" y="283"/>
                </a:cubicBezTo>
                <a:cubicBezTo>
                  <a:pt x="107" y="290"/>
                  <a:pt x="239" y="347"/>
                  <a:pt x="157" y="298"/>
                </a:cubicBezTo>
                <a:cubicBezTo>
                  <a:pt x="175" y="295"/>
                  <a:pt x="229" y="358"/>
                  <a:pt x="241" y="335"/>
                </a:cubicBezTo>
                <a:cubicBezTo>
                  <a:pt x="260" y="299"/>
                  <a:pt x="319" y="314"/>
                  <a:pt x="294" y="257"/>
                </a:cubicBezTo>
                <a:cubicBezTo>
                  <a:pt x="377" y="284"/>
                  <a:pt x="406" y="191"/>
                  <a:pt x="444" y="137"/>
                </a:cubicBezTo>
                <a:cubicBezTo>
                  <a:pt x="457" y="118"/>
                  <a:pt x="474" y="96"/>
                  <a:pt x="476" y="72"/>
                </a:cubicBezTo>
                <a:cubicBezTo>
                  <a:pt x="478" y="46"/>
                  <a:pt x="416" y="15"/>
                  <a:pt x="427" y="76"/>
                </a:cubicBezTo>
                <a:cubicBezTo>
                  <a:pt x="391" y="59"/>
                  <a:pt x="311" y="38"/>
                  <a:pt x="273" y="57"/>
                </a:cubicBezTo>
                <a:close/>
                <a:moveTo>
                  <a:pt x="451" y="301"/>
                </a:moveTo>
                <a:cubicBezTo>
                  <a:pt x="492" y="321"/>
                  <a:pt x="523" y="369"/>
                  <a:pt x="573" y="366"/>
                </a:cubicBezTo>
                <a:cubicBezTo>
                  <a:pt x="552" y="353"/>
                  <a:pt x="541" y="331"/>
                  <a:pt x="552" y="307"/>
                </a:cubicBezTo>
                <a:cubicBezTo>
                  <a:pt x="583" y="319"/>
                  <a:pt x="611" y="336"/>
                  <a:pt x="644" y="340"/>
                </a:cubicBezTo>
                <a:cubicBezTo>
                  <a:pt x="645" y="301"/>
                  <a:pt x="605" y="282"/>
                  <a:pt x="576" y="269"/>
                </a:cubicBezTo>
                <a:cubicBezTo>
                  <a:pt x="612" y="265"/>
                  <a:pt x="635" y="289"/>
                  <a:pt x="668" y="289"/>
                </a:cubicBezTo>
                <a:cubicBezTo>
                  <a:pt x="690" y="289"/>
                  <a:pt x="703" y="274"/>
                  <a:pt x="727" y="280"/>
                </a:cubicBezTo>
                <a:cubicBezTo>
                  <a:pt x="726" y="240"/>
                  <a:pt x="648" y="231"/>
                  <a:pt x="626" y="203"/>
                </a:cubicBezTo>
                <a:cubicBezTo>
                  <a:pt x="742" y="272"/>
                  <a:pt x="863" y="192"/>
                  <a:pt x="796" y="180"/>
                </a:cubicBezTo>
                <a:cubicBezTo>
                  <a:pt x="840" y="187"/>
                  <a:pt x="888" y="176"/>
                  <a:pt x="929" y="158"/>
                </a:cubicBezTo>
                <a:cubicBezTo>
                  <a:pt x="917" y="161"/>
                  <a:pt x="814" y="116"/>
                  <a:pt x="802" y="105"/>
                </a:cubicBezTo>
                <a:cubicBezTo>
                  <a:pt x="833" y="89"/>
                  <a:pt x="864" y="110"/>
                  <a:pt x="897" y="102"/>
                </a:cubicBezTo>
                <a:cubicBezTo>
                  <a:pt x="868" y="80"/>
                  <a:pt x="736" y="0"/>
                  <a:pt x="733" y="93"/>
                </a:cubicBezTo>
                <a:cubicBezTo>
                  <a:pt x="759" y="96"/>
                  <a:pt x="782" y="110"/>
                  <a:pt x="798" y="129"/>
                </a:cubicBezTo>
                <a:cubicBezTo>
                  <a:pt x="763" y="130"/>
                  <a:pt x="654" y="60"/>
                  <a:pt x="730" y="69"/>
                </a:cubicBezTo>
                <a:cubicBezTo>
                  <a:pt x="699" y="13"/>
                  <a:pt x="607" y="17"/>
                  <a:pt x="552" y="22"/>
                </a:cubicBezTo>
                <a:cubicBezTo>
                  <a:pt x="570" y="47"/>
                  <a:pt x="556" y="70"/>
                  <a:pt x="531" y="81"/>
                </a:cubicBezTo>
                <a:cubicBezTo>
                  <a:pt x="554" y="83"/>
                  <a:pt x="569" y="96"/>
                  <a:pt x="564" y="120"/>
                </a:cubicBezTo>
                <a:cubicBezTo>
                  <a:pt x="553" y="115"/>
                  <a:pt x="542" y="109"/>
                  <a:pt x="531" y="102"/>
                </a:cubicBezTo>
                <a:cubicBezTo>
                  <a:pt x="541" y="136"/>
                  <a:pt x="590" y="141"/>
                  <a:pt x="588" y="180"/>
                </a:cubicBezTo>
                <a:cubicBezTo>
                  <a:pt x="539" y="120"/>
                  <a:pt x="444" y="238"/>
                  <a:pt x="481" y="289"/>
                </a:cubicBezTo>
                <a:cubicBezTo>
                  <a:pt x="471" y="293"/>
                  <a:pt x="461" y="297"/>
                  <a:pt x="451" y="3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3" name="꙱ Ethiopia (Federal Democratic Republic of Ethiopia) (ET) (H)">
            <a:extLst>
              <a:ext uri="{FF2B5EF4-FFF2-40B4-BE49-F238E27FC236}">
                <a16:creationId xmlns:a16="http://schemas.microsoft.com/office/drawing/2014/main" id="{4BCE55AA-65FE-4E8C-A4BD-1D508A47DD51}"/>
              </a:ext>
            </a:extLst>
          </p:cNvPr>
          <p:cNvSpPr>
            <a:spLocks/>
          </p:cNvSpPr>
          <p:nvPr/>
        </p:nvSpPr>
        <p:spPr bwMode="auto">
          <a:xfrm>
            <a:off x="5238439" y="1944529"/>
            <a:ext cx="391978" cy="337006"/>
          </a:xfrm>
          <a:custGeom>
            <a:avLst/>
            <a:gdLst>
              <a:gd name="T0" fmla="*/ 2619 w 4749"/>
              <a:gd name="T1" fmla="*/ 487 h 4094"/>
              <a:gd name="T2" fmla="*/ 2848 w 4749"/>
              <a:gd name="T3" fmla="*/ 744 h 4094"/>
              <a:gd name="T4" fmla="*/ 2781 w 4749"/>
              <a:gd name="T5" fmla="*/ 1258 h 4094"/>
              <a:gd name="T6" fmla="*/ 3028 w 4749"/>
              <a:gd name="T7" fmla="*/ 1356 h 4094"/>
              <a:gd name="T8" fmla="*/ 3076 w 4749"/>
              <a:gd name="T9" fmla="*/ 1488 h 4094"/>
              <a:gd name="T10" fmla="*/ 3341 w 4749"/>
              <a:gd name="T11" fmla="*/ 1967 h 4094"/>
              <a:gd name="T12" fmla="*/ 4071 w 4749"/>
              <a:gd name="T13" fmla="*/ 2314 h 4094"/>
              <a:gd name="T14" fmla="*/ 4749 w 4749"/>
              <a:gd name="T15" fmla="*/ 2455 h 4094"/>
              <a:gd name="T16" fmla="*/ 3192 w 4749"/>
              <a:gd name="T17" fmla="*/ 3728 h 4094"/>
              <a:gd name="T18" fmla="*/ 2849 w 4749"/>
              <a:gd name="T19" fmla="*/ 3894 h 4094"/>
              <a:gd name="T20" fmla="*/ 2621 w 4749"/>
              <a:gd name="T21" fmla="*/ 3890 h 4094"/>
              <a:gd name="T22" fmla="*/ 2227 w 4749"/>
              <a:gd name="T23" fmla="*/ 3939 h 4094"/>
              <a:gd name="T24" fmla="*/ 1857 w 4749"/>
              <a:gd name="T25" fmla="*/ 4022 h 4094"/>
              <a:gd name="T26" fmla="*/ 1315 w 4749"/>
              <a:gd name="T27" fmla="*/ 3753 h 4094"/>
              <a:gd name="T28" fmla="*/ 974 w 4749"/>
              <a:gd name="T29" fmla="*/ 3661 h 4094"/>
              <a:gd name="T30" fmla="*/ 982 w 4749"/>
              <a:gd name="T31" fmla="*/ 3659 h 4094"/>
              <a:gd name="T32" fmla="*/ 939 w 4749"/>
              <a:gd name="T33" fmla="*/ 3441 h 4094"/>
              <a:gd name="T34" fmla="*/ 790 w 4749"/>
              <a:gd name="T35" fmla="*/ 3398 h 4094"/>
              <a:gd name="T36" fmla="*/ 647 w 4749"/>
              <a:gd name="T37" fmla="*/ 3080 h 4094"/>
              <a:gd name="T38" fmla="*/ 472 w 4749"/>
              <a:gd name="T39" fmla="*/ 2829 h 4094"/>
              <a:gd name="T40" fmla="*/ 77 w 4749"/>
              <a:gd name="T41" fmla="*/ 2522 h 4094"/>
              <a:gd name="T42" fmla="*/ 168 w 4749"/>
              <a:gd name="T43" fmla="*/ 2296 h 4094"/>
              <a:gd name="T44" fmla="*/ 389 w 4749"/>
              <a:gd name="T45" fmla="*/ 1883 h 4094"/>
              <a:gd name="T46" fmla="*/ 441 w 4749"/>
              <a:gd name="T47" fmla="*/ 1709 h 4094"/>
              <a:gd name="T48" fmla="*/ 584 w 4749"/>
              <a:gd name="T49" fmla="*/ 1499 h 4094"/>
              <a:gd name="T50" fmla="*/ 668 w 4749"/>
              <a:gd name="T51" fmla="*/ 1210 h 4094"/>
              <a:gd name="T52" fmla="*/ 889 w 4749"/>
              <a:gd name="T53" fmla="*/ 786 h 4094"/>
              <a:gd name="T54" fmla="*/ 1056 w 4749"/>
              <a:gd name="T55" fmla="*/ 471 h 4094"/>
              <a:gd name="T56" fmla="*/ 1252 w 4749"/>
              <a:gd name="T57" fmla="*/ 214 h 4094"/>
              <a:gd name="T58" fmla="*/ 1427 w 4749"/>
              <a:gd name="T59" fmla="*/ 279 h 4094"/>
              <a:gd name="T60" fmla="*/ 1649 w 4749"/>
              <a:gd name="T61" fmla="*/ 96 h 4094"/>
              <a:gd name="T62" fmla="*/ 1880 w 4749"/>
              <a:gd name="T63" fmla="*/ 76 h 4094"/>
              <a:gd name="T64" fmla="*/ 2167 w 4749"/>
              <a:gd name="T65" fmla="*/ 156 h 4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49" h="4094">
                <a:moveTo>
                  <a:pt x="2413" y="255"/>
                </a:moveTo>
                <a:cubicBezTo>
                  <a:pt x="2511" y="296"/>
                  <a:pt x="2540" y="423"/>
                  <a:pt x="2619" y="487"/>
                </a:cubicBezTo>
                <a:cubicBezTo>
                  <a:pt x="2667" y="525"/>
                  <a:pt x="2730" y="556"/>
                  <a:pt x="2760" y="612"/>
                </a:cubicBezTo>
                <a:cubicBezTo>
                  <a:pt x="2787" y="664"/>
                  <a:pt x="2800" y="707"/>
                  <a:pt x="2848" y="744"/>
                </a:cubicBezTo>
                <a:cubicBezTo>
                  <a:pt x="2929" y="806"/>
                  <a:pt x="2964" y="853"/>
                  <a:pt x="2910" y="948"/>
                </a:cubicBezTo>
                <a:cubicBezTo>
                  <a:pt x="2847" y="1059"/>
                  <a:pt x="2761" y="1122"/>
                  <a:pt x="2781" y="1258"/>
                </a:cubicBezTo>
                <a:cubicBezTo>
                  <a:pt x="2791" y="1325"/>
                  <a:pt x="2764" y="1408"/>
                  <a:pt x="2861" y="1401"/>
                </a:cubicBezTo>
                <a:cubicBezTo>
                  <a:pt x="2917" y="1397"/>
                  <a:pt x="2973" y="1370"/>
                  <a:pt x="3028" y="1356"/>
                </a:cubicBezTo>
                <a:cubicBezTo>
                  <a:pt x="3072" y="1345"/>
                  <a:pt x="3089" y="1384"/>
                  <a:pt x="3131" y="1370"/>
                </a:cubicBezTo>
                <a:cubicBezTo>
                  <a:pt x="3130" y="1381"/>
                  <a:pt x="3092" y="1431"/>
                  <a:pt x="3076" y="1488"/>
                </a:cubicBezTo>
                <a:cubicBezTo>
                  <a:pt x="3051" y="1576"/>
                  <a:pt x="3115" y="1651"/>
                  <a:pt x="3168" y="1710"/>
                </a:cubicBezTo>
                <a:cubicBezTo>
                  <a:pt x="3264" y="1815"/>
                  <a:pt x="3288" y="1953"/>
                  <a:pt x="3341" y="1967"/>
                </a:cubicBezTo>
                <a:cubicBezTo>
                  <a:pt x="3413" y="1986"/>
                  <a:pt x="3424" y="2057"/>
                  <a:pt x="3561" y="2118"/>
                </a:cubicBezTo>
                <a:lnTo>
                  <a:pt x="4071" y="2314"/>
                </a:lnTo>
                <a:cubicBezTo>
                  <a:pt x="4187" y="2357"/>
                  <a:pt x="4302" y="2415"/>
                  <a:pt x="4423" y="2446"/>
                </a:cubicBezTo>
                <a:cubicBezTo>
                  <a:pt x="4529" y="2473"/>
                  <a:pt x="4641" y="2455"/>
                  <a:pt x="4749" y="2455"/>
                </a:cubicBezTo>
                <a:lnTo>
                  <a:pt x="3855" y="3513"/>
                </a:lnTo>
                <a:cubicBezTo>
                  <a:pt x="3734" y="3664"/>
                  <a:pt x="3511" y="3386"/>
                  <a:pt x="3192" y="3728"/>
                </a:cubicBezTo>
                <a:cubicBezTo>
                  <a:pt x="3112" y="3813"/>
                  <a:pt x="3006" y="3777"/>
                  <a:pt x="2916" y="3832"/>
                </a:cubicBezTo>
                <a:cubicBezTo>
                  <a:pt x="2891" y="3847"/>
                  <a:pt x="2869" y="3868"/>
                  <a:pt x="2849" y="3894"/>
                </a:cubicBezTo>
                <a:cubicBezTo>
                  <a:pt x="2818" y="3902"/>
                  <a:pt x="2782" y="3885"/>
                  <a:pt x="2751" y="3890"/>
                </a:cubicBezTo>
                <a:cubicBezTo>
                  <a:pt x="2708" y="3898"/>
                  <a:pt x="2662" y="3914"/>
                  <a:pt x="2621" y="3890"/>
                </a:cubicBezTo>
                <a:cubicBezTo>
                  <a:pt x="2560" y="3854"/>
                  <a:pt x="2546" y="3765"/>
                  <a:pt x="2465" y="3803"/>
                </a:cubicBezTo>
                <a:cubicBezTo>
                  <a:pt x="2385" y="3840"/>
                  <a:pt x="2280" y="3867"/>
                  <a:pt x="2227" y="3939"/>
                </a:cubicBezTo>
                <a:cubicBezTo>
                  <a:pt x="2195" y="3984"/>
                  <a:pt x="2135" y="4046"/>
                  <a:pt x="2125" y="4094"/>
                </a:cubicBezTo>
                <a:cubicBezTo>
                  <a:pt x="2056" y="4028"/>
                  <a:pt x="1936" y="4073"/>
                  <a:pt x="1857" y="4022"/>
                </a:cubicBezTo>
                <a:cubicBezTo>
                  <a:pt x="1795" y="3986"/>
                  <a:pt x="1724" y="4086"/>
                  <a:pt x="1589" y="3953"/>
                </a:cubicBezTo>
                <a:cubicBezTo>
                  <a:pt x="1514" y="3880"/>
                  <a:pt x="1411" y="3798"/>
                  <a:pt x="1315" y="3753"/>
                </a:cubicBezTo>
                <a:cubicBezTo>
                  <a:pt x="1210" y="3706"/>
                  <a:pt x="1062" y="3765"/>
                  <a:pt x="1011" y="3701"/>
                </a:cubicBezTo>
                <a:cubicBezTo>
                  <a:pt x="998" y="3685"/>
                  <a:pt x="990" y="3665"/>
                  <a:pt x="974" y="3661"/>
                </a:cubicBezTo>
                <a:lnTo>
                  <a:pt x="973" y="3659"/>
                </a:lnTo>
                <a:lnTo>
                  <a:pt x="982" y="3659"/>
                </a:lnTo>
                <a:cubicBezTo>
                  <a:pt x="956" y="3626"/>
                  <a:pt x="929" y="3601"/>
                  <a:pt x="929" y="3556"/>
                </a:cubicBezTo>
                <a:cubicBezTo>
                  <a:pt x="929" y="3505"/>
                  <a:pt x="950" y="3475"/>
                  <a:pt x="939" y="3441"/>
                </a:cubicBezTo>
                <a:cubicBezTo>
                  <a:pt x="934" y="3426"/>
                  <a:pt x="923" y="3411"/>
                  <a:pt x="901" y="3392"/>
                </a:cubicBezTo>
                <a:cubicBezTo>
                  <a:pt x="865" y="3361"/>
                  <a:pt x="824" y="3353"/>
                  <a:pt x="790" y="3398"/>
                </a:cubicBezTo>
                <a:cubicBezTo>
                  <a:pt x="767" y="3376"/>
                  <a:pt x="777" y="3343"/>
                  <a:pt x="750" y="3328"/>
                </a:cubicBezTo>
                <a:cubicBezTo>
                  <a:pt x="704" y="3302"/>
                  <a:pt x="671" y="3128"/>
                  <a:pt x="647" y="3080"/>
                </a:cubicBezTo>
                <a:cubicBezTo>
                  <a:pt x="622" y="3031"/>
                  <a:pt x="624" y="2952"/>
                  <a:pt x="575" y="2915"/>
                </a:cubicBezTo>
                <a:cubicBezTo>
                  <a:pt x="530" y="2881"/>
                  <a:pt x="507" y="2845"/>
                  <a:pt x="472" y="2829"/>
                </a:cubicBezTo>
                <a:cubicBezTo>
                  <a:pt x="427" y="2808"/>
                  <a:pt x="387" y="2642"/>
                  <a:pt x="242" y="2567"/>
                </a:cubicBezTo>
                <a:cubicBezTo>
                  <a:pt x="189" y="2540"/>
                  <a:pt x="128" y="2551"/>
                  <a:pt x="77" y="2522"/>
                </a:cubicBezTo>
                <a:cubicBezTo>
                  <a:pt x="0" y="2477"/>
                  <a:pt x="91" y="2445"/>
                  <a:pt x="99" y="2398"/>
                </a:cubicBezTo>
                <a:cubicBezTo>
                  <a:pt x="109" y="2340"/>
                  <a:pt x="98" y="2299"/>
                  <a:pt x="168" y="2296"/>
                </a:cubicBezTo>
                <a:cubicBezTo>
                  <a:pt x="214" y="2294"/>
                  <a:pt x="268" y="2313"/>
                  <a:pt x="312" y="2308"/>
                </a:cubicBezTo>
                <a:cubicBezTo>
                  <a:pt x="482" y="2290"/>
                  <a:pt x="365" y="2086"/>
                  <a:pt x="389" y="1883"/>
                </a:cubicBezTo>
                <a:cubicBezTo>
                  <a:pt x="386" y="1882"/>
                  <a:pt x="384" y="1881"/>
                  <a:pt x="381" y="1880"/>
                </a:cubicBezTo>
                <a:cubicBezTo>
                  <a:pt x="390" y="1803"/>
                  <a:pt x="417" y="1775"/>
                  <a:pt x="441" y="1709"/>
                </a:cubicBezTo>
                <a:cubicBezTo>
                  <a:pt x="470" y="1629"/>
                  <a:pt x="390" y="1567"/>
                  <a:pt x="495" y="1445"/>
                </a:cubicBezTo>
                <a:cubicBezTo>
                  <a:pt x="531" y="1403"/>
                  <a:pt x="585" y="1454"/>
                  <a:pt x="584" y="1499"/>
                </a:cubicBezTo>
                <a:cubicBezTo>
                  <a:pt x="605" y="1476"/>
                  <a:pt x="688" y="1349"/>
                  <a:pt x="646" y="1309"/>
                </a:cubicBezTo>
                <a:cubicBezTo>
                  <a:pt x="623" y="1286"/>
                  <a:pt x="661" y="1233"/>
                  <a:pt x="668" y="1210"/>
                </a:cubicBezTo>
                <a:cubicBezTo>
                  <a:pt x="681" y="1165"/>
                  <a:pt x="651" y="1108"/>
                  <a:pt x="691" y="1071"/>
                </a:cubicBezTo>
                <a:cubicBezTo>
                  <a:pt x="806" y="966"/>
                  <a:pt x="810" y="789"/>
                  <a:pt x="889" y="786"/>
                </a:cubicBezTo>
                <a:cubicBezTo>
                  <a:pt x="906" y="785"/>
                  <a:pt x="986" y="794"/>
                  <a:pt x="993" y="773"/>
                </a:cubicBezTo>
                <a:cubicBezTo>
                  <a:pt x="1035" y="659"/>
                  <a:pt x="982" y="635"/>
                  <a:pt x="1056" y="471"/>
                </a:cubicBezTo>
                <a:cubicBezTo>
                  <a:pt x="1080" y="409"/>
                  <a:pt x="1082" y="357"/>
                  <a:pt x="1088" y="291"/>
                </a:cubicBezTo>
                <a:cubicBezTo>
                  <a:pt x="1112" y="171"/>
                  <a:pt x="1162" y="215"/>
                  <a:pt x="1252" y="214"/>
                </a:cubicBezTo>
                <a:cubicBezTo>
                  <a:pt x="1287" y="214"/>
                  <a:pt x="1294" y="142"/>
                  <a:pt x="1344" y="171"/>
                </a:cubicBezTo>
                <a:cubicBezTo>
                  <a:pt x="1383" y="193"/>
                  <a:pt x="1403" y="244"/>
                  <a:pt x="1427" y="279"/>
                </a:cubicBezTo>
                <a:cubicBezTo>
                  <a:pt x="1464" y="187"/>
                  <a:pt x="1500" y="95"/>
                  <a:pt x="1525" y="0"/>
                </a:cubicBezTo>
                <a:cubicBezTo>
                  <a:pt x="1604" y="116"/>
                  <a:pt x="1619" y="41"/>
                  <a:pt x="1649" y="96"/>
                </a:cubicBezTo>
                <a:cubicBezTo>
                  <a:pt x="1679" y="157"/>
                  <a:pt x="1717" y="164"/>
                  <a:pt x="1781" y="153"/>
                </a:cubicBezTo>
                <a:cubicBezTo>
                  <a:pt x="1882" y="134"/>
                  <a:pt x="1855" y="83"/>
                  <a:pt x="1880" y="76"/>
                </a:cubicBezTo>
                <a:cubicBezTo>
                  <a:pt x="1902" y="70"/>
                  <a:pt x="1938" y="142"/>
                  <a:pt x="1941" y="160"/>
                </a:cubicBezTo>
                <a:cubicBezTo>
                  <a:pt x="2000" y="83"/>
                  <a:pt x="2102" y="171"/>
                  <a:pt x="2167" y="156"/>
                </a:cubicBezTo>
                <a:cubicBezTo>
                  <a:pt x="2245" y="134"/>
                  <a:pt x="2347" y="221"/>
                  <a:pt x="2413" y="25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4" name="꙱ Eswatini (Kingdom of Eswatini) (Swaziland) (SZ)">
            <a:extLst>
              <a:ext uri="{FF2B5EF4-FFF2-40B4-BE49-F238E27FC236}">
                <a16:creationId xmlns:a16="http://schemas.microsoft.com/office/drawing/2014/main" id="{B96DED0D-7933-4B2E-9BF2-1B711941A46A}"/>
              </a:ext>
            </a:extLst>
          </p:cNvPr>
          <p:cNvSpPr>
            <a:spLocks/>
          </p:cNvSpPr>
          <p:nvPr/>
        </p:nvSpPr>
        <p:spPr bwMode="auto">
          <a:xfrm>
            <a:off x="5170321" y="3143169"/>
            <a:ext cx="35852" cy="45412"/>
          </a:xfrm>
          <a:custGeom>
            <a:avLst/>
            <a:gdLst>
              <a:gd name="T0" fmla="*/ 50 w 429"/>
              <a:gd name="T1" fmla="*/ 356 h 550"/>
              <a:gd name="T2" fmla="*/ 114 w 429"/>
              <a:gd name="T3" fmla="*/ 439 h 550"/>
              <a:gd name="T4" fmla="*/ 329 w 429"/>
              <a:gd name="T5" fmla="*/ 459 h 550"/>
              <a:gd name="T6" fmla="*/ 376 w 429"/>
              <a:gd name="T7" fmla="*/ 361 h 550"/>
              <a:gd name="T8" fmla="*/ 429 w 429"/>
              <a:gd name="T9" fmla="*/ 363 h 550"/>
              <a:gd name="T10" fmla="*/ 402 w 429"/>
              <a:gd name="T11" fmla="*/ 187 h 550"/>
              <a:gd name="T12" fmla="*/ 359 w 429"/>
              <a:gd name="T13" fmla="*/ 72 h 550"/>
              <a:gd name="T14" fmla="*/ 176 w 429"/>
              <a:gd name="T15" fmla="*/ 6 h 550"/>
              <a:gd name="T16" fmla="*/ 80 w 429"/>
              <a:gd name="T17" fmla="*/ 112 h 550"/>
              <a:gd name="T18" fmla="*/ 0 w 429"/>
              <a:gd name="T19" fmla="*/ 302 h 550"/>
              <a:gd name="T20" fmla="*/ 50 w 429"/>
              <a:gd name="T21" fmla="*/ 356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50">
                <a:moveTo>
                  <a:pt x="50" y="356"/>
                </a:moveTo>
                <a:lnTo>
                  <a:pt x="114" y="439"/>
                </a:lnTo>
                <a:cubicBezTo>
                  <a:pt x="211" y="550"/>
                  <a:pt x="318" y="511"/>
                  <a:pt x="329" y="459"/>
                </a:cubicBezTo>
                <a:cubicBezTo>
                  <a:pt x="331" y="444"/>
                  <a:pt x="334" y="420"/>
                  <a:pt x="376" y="361"/>
                </a:cubicBezTo>
                <a:lnTo>
                  <a:pt x="429" y="363"/>
                </a:lnTo>
                <a:cubicBezTo>
                  <a:pt x="427" y="296"/>
                  <a:pt x="393" y="233"/>
                  <a:pt x="402" y="187"/>
                </a:cubicBezTo>
                <a:cubicBezTo>
                  <a:pt x="418" y="106"/>
                  <a:pt x="376" y="92"/>
                  <a:pt x="359" y="72"/>
                </a:cubicBezTo>
                <a:cubicBezTo>
                  <a:pt x="298" y="0"/>
                  <a:pt x="254" y="6"/>
                  <a:pt x="176" y="6"/>
                </a:cubicBezTo>
                <a:cubicBezTo>
                  <a:pt x="150" y="58"/>
                  <a:pt x="110" y="47"/>
                  <a:pt x="80" y="112"/>
                </a:cubicBezTo>
                <a:cubicBezTo>
                  <a:pt x="44" y="190"/>
                  <a:pt x="11" y="311"/>
                  <a:pt x="0" y="302"/>
                </a:cubicBezTo>
                <a:cubicBezTo>
                  <a:pt x="21" y="321"/>
                  <a:pt x="37" y="339"/>
                  <a:pt x="50" y="35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5" name="꙱ Estonia (Republic of Estonia) (EE) (H)">
            <a:extLst>
              <a:ext uri="{FF2B5EF4-FFF2-40B4-BE49-F238E27FC236}">
                <a16:creationId xmlns:a16="http://schemas.microsoft.com/office/drawing/2014/main" id="{2E4288C6-C6C8-4960-9644-708E5C38A490}"/>
              </a:ext>
            </a:extLst>
          </p:cNvPr>
          <p:cNvSpPr>
            <a:spLocks noEditPoints="1"/>
          </p:cNvSpPr>
          <p:nvPr/>
        </p:nvSpPr>
        <p:spPr bwMode="auto">
          <a:xfrm>
            <a:off x="4895458" y="649089"/>
            <a:ext cx="130261" cy="58558"/>
          </a:xfrm>
          <a:custGeom>
            <a:avLst/>
            <a:gdLst>
              <a:gd name="T0" fmla="*/ 58 w 1575"/>
              <a:gd name="T1" fmla="*/ 564 h 710"/>
              <a:gd name="T2" fmla="*/ 117 w 1575"/>
              <a:gd name="T3" fmla="*/ 478 h 710"/>
              <a:gd name="T4" fmla="*/ 233 w 1575"/>
              <a:gd name="T5" fmla="*/ 460 h 710"/>
              <a:gd name="T6" fmla="*/ 358 w 1575"/>
              <a:gd name="T7" fmla="*/ 392 h 710"/>
              <a:gd name="T8" fmla="*/ 192 w 1575"/>
              <a:gd name="T9" fmla="*/ 342 h 710"/>
              <a:gd name="T10" fmla="*/ 105 w 1575"/>
              <a:gd name="T11" fmla="*/ 364 h 710"/>
              <a:gd name="T12" fmla="*/ 4 w 1575"/>
              <a:gd name="T13" fmla="*/ 371 h 710"/>
              <a:gd name="T14" fmla="*/ 52 w 1575"/>
              <a:gd name="T15" fmla="*/ 466 h 710"/>
              <a:gd name="T16" fmla="*/ 58 w 1575"/>
              <a:gd name="T17" fmla="*/ 564 h 710"/>
              <a:gd name="T18" fmla="*/ 411 w 1575"/>
              <a:gd name="T19" fmla="*/ 348 h 710"/>
              <a:gd name="T20" fmla="*/ 500 w 1575"/>
              <a:gd name="T21" fmla="*/ 282 h 710"/>
              <a:gd name="T22" fmla="*/ 405 w 1575"/>
              <a:gd name="T23" fmla="*/ 279 h 710"/>
              <a:gd name="T24" fmla="*/ 414 w 1575"/>
              <a:gd name="T25" fmla="*/ 190 h 710"/>
              <a:gd name="T26" fmla="*/ 384 w 1575"/>
              <a:gd name="T27" fmla="*/ 208 h 710"/>
              <a:gd name="T28" fmla="*/ 397 w 1575"/>
              <a:gd name="T29" fmla="*/ 142 h 710"/>
              <a:gd name="T30" fmla="*/ 539 w 1575"/>
              <a:gd name="T31" fmla="*/ 113 h 710"/>
              <a:gd name="T32" fmla="*/ 521 w 1575"/>
              <a:gd name="T33" fmla="*/ 78 h 710"/>
              <a:gd name="T34" fmla="*/ 627 w 1575"/>
              <a:gd name="T35" fmla="*/ 51 h 710"/>
              <a:gd name="T36" fmla="*/ 708 w 1575"/>
              <a:gd name="T37" fmla="*/ 36 h 710"/>
              <a:gd name="T38" fmla="*/ 880 w 1575"/>
              <a:gd name="T39" fmla="*/ 0 h 710"/>
              <a:gd name="T40" fmla="*/ 1103 w 1575"/>
              <a:gd name="T41" fmla="*/ 21 h 710"/>
              <a:gd name="T42" fmla="*/ 1276 w 1575"/>
              <a:gd name="T43" fmla="*/ 62 h 710"/>
              <a:gd name="T44" fmla="*/ 1575 w 1575"/>
              <a:gd name="T45" fmla="*/ 87 h 710"/>
              <a:gd name="T46" fmla="*/ 1496 w 1575"/>
              <a:gd name="T47" fmla="*/ 166 h 710"/>
              <a:gd name="T48" fmla="*/ 1413 w 1575"/>
              <a:gd name="T49" fmla="*/ 283 h 710"/>
              <a:gd name="T50" fmla="*/ 1447 w 1575"/>
              <a:gd name="T51" fmla="*/ 374 h 710"/>
              <a:gd name="T52" fmla="*/ 1441 w 1575"/>
              <a:gd name="T53" fmla="*/ 457 h 710"/>
              <a:gd name="T54" fmla="*/ 1493 w 1575"/>
              <a:gd name="T55" fmla="*/ 509 h 710"/>
              <a:gd name="T56" fmla="*/ 1539 w 1575"/>
              <a:gd name="T57" fmla="*/ 573 h 710"/>
              <a:gd name="T58" fmla="*/ 1457 w 1575"/>
              <a:gd name="T59" fmla="*/ 689 h 710"/>
              <a:gd name="T60" fmla="*/ 1441 w 1575"/>
              <a:gd name="T61" fmla="*/ 686 h 710"/>
              <a:gd name="T62" fmla="*/ 1264 w 1575"/>
              <a:gd name="T63" fmla="*/ 670 h 710"/>
              <a:gd name="T64" fmla="*/ 1057 w 1575"/>
              <a:gd name="T65" fmla="*/ 588 h 710"/>
              <a:gd name="T66" fmla="*/ 989 w 1575"/>
              <a:gd name="T67" fmla="*/ 556 h 710"/>
              <a:gd name="T68" fmla="*/ 900 w 1575"/>
              <a:gd name="T69" fmla="*/ 534 h 710"/>
              <a:gd name="T70" fmla="*/ 786 w 1575"/>
              <a:gd name="T71" fmla="*/ 522 h 710"/>
              <a:gd name="T72" fmla="*/ 643 w 1575"/>
              <a:gd name="T73" fmla="*/ 576 h 710"/>
              <a:gd name="T74" fmla="*/ 674 w 1575"/>
              <a:gd name="T75" fmla="*/ 441 h 710"/>
              <a:gd name="T76" fmla="*/ 630 w 1575"/>
              <a:gd name="T77" fmla="*/ 427 h 710"/>
              <a:gd name="T78" fmla="*/ 411 w 1575"/>
              <a:gd name="T79" fmla="*/ 348 h 710"/>
              <a:gd name="T80" fmla="*/ 319 w 1575"/>
              <a:gd name="T81" fmla="*/ 190 h 710"/>
              <a:gd name="T82" fmla="*/ 319 w 1575"/>
              <a:gd name="T83" fmla="*/ 217 h 710"/>
              <a:gd name="T84" fmla="*/ 349 w 1575"/>
              <a:gd name="T85" fmla="*/ 193 h 710"/>
              <a:gd name="T86" fmla="*/ 319 w 1575"/>
              <a:gd name="T87" fmla="*/ 190 h 710"/>
              <a:gd name="T88" fmla="*/ 325 w 1575"/>
              <a:gd name="T89" fmla="*/ 351 h 710"/>
              <a:gd name="T90" fmla="*/ 375 w 1575"/>
              <a:gd name="T91" fmla="*/ 339 h 710"/>
              <a:gd name="T92" fmla="*/ 313 w 1575"/>
              <a:gd name="T93" fmla="*/ 318 h 710"/>
              <a:gd name="T94" fmla="*/ 325 w 1575"/>
              <a:gd name="T95" fmla="*/ 351 h 710"/>
              <a:gd name="T96" fmla="*/ 177 w 1575"/>
              <a:gd name="T97" fmla="*/ 178 h 710"/>
              <a:gd name="T98" fmla="*/ 31 w 1575"/>
              <a:gd name="T99" fmla="*/ 226 h 710"/>
              <a:gd name="T100" fmla="*/ 147 w 1575"/>
              <a:gd name="T101" fmla="*/ 276 h 710"/>
              <a:gd name="T102" fmla="*/ 213 w 1575"/>
              <a:gd name="T103" fmla="*/ 275 h 710"/>
              <a:gd name="T104" fmla="*/ 265 w 1575"/>
              <a:gd name="T105" fmla="*/ 232 h 710"/>
              <a:gd name="T106" fmla="*/ 177 w 1575"/>
              <a:gd name="T107" fmla="*/ 178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5" h="710">
                <a:moveTo>
                  <a:pt x="58" y="564"/>
                </a:moveTo>
                <a:cubicBezTo>
                  <a:pt x="104" y="547"/>
                  <a:pt x="92" y="509"/>
                  <a:pt x="117" y="478"/>
                </a:cubicBezTo>
                <a:cubicBezTo>
                  <a:pt x="137" y="454"/>
                  <a:pt x="203" y="454"/>
                  <a:pt x="233" y="460"/>
                </a:cubicBezTo>
                <a:cubicBezTo>
                  <a:pt x="272" y="433"/>
                  <a:pt x="319" y="379"/>
                  <a:pt x="358" y="392"/>
                </a:cubicBezTo>
                <a:cubicBezTo>
                  <a:pt x="307" y="344"/>
                  <a:pt x="259" y="337"/>
                  <a:pt x="192" y="342"/>
                </a:cubicBezTo>
                <a:cubicBezTo>
                  <a:pt x="155" y="344"/>
                  <a:pt x="135" y="337"/>
                  <a:pt x="105" y="364"/>
                </a:cubicBezTo>
                <a:cubicBezTo>
                  <a:pt x="82" y="385"/>
                  <a:pt x="32" y="368"/>
                  <a:pt x="4" y="371"/>
                </a:cubicBezTo>
                <a:cubicBezTo>
                  <a:pt x="43" y="402"/>
                  <a:pt x="0" y="433"/>
                  <a:pt x="52" y="466"/>
                </a:cubicBezTo>
                <a:cubicBezTo>
                  <a:pt x="112" y="504"/>
                  <a:pt x="22" y="528"/>
                  <a:pt x="58" y="564"/>
                </a:cubicBezTo>
                <a:close/>
                <a:moveTo>
                  <a:pt x="411" y="348"/>
                </a:moveTo>
                <a:cubicBezTo>
                  <a:pt x="389" y="287"/>
                  <a:pt x="466" y="297"/>
                  <a:pt x="500" y="282"/>
                </a:cubicBezTo>
                <a:cubicBezTo>
                  <a:pt x="475" y="276"/>
                  <a:pt x="425" y="296"/>
                  <a:pt x="405" y="279"/>
                </a:cubicBezTo>
                <a:cubicBezTo>
                  <a:pt x="370" y="250"/>
                  <a:pt x="435" y="225"/>
                  <a:pt x="414" y="190"/>
                </a:cubicBezTo>
                <a:cubicBezTo>
                  <a:pt x="404" y="196"/>
                  <a:pt x="394" y="202"/>
                  <a:pt x="384" y="208"/>
                </a:cubicBezTo>
                <a:cubicBezTo>
                  <a:pt x="391" y="189"/>
                  <a:pt x="382" y="159"/>
                  <a:pt x="397" y="142"/>
                </a:cubicBezTo>
                <a:cubicBezTo>
                  <a:pt x="431" y="103"/>
                  <a:pt x="493" y="114"/>
                  <a:pt x="539" y="113"/>
                </a:cubicBezTo>
                <a:cubicBezTo>
                  <a:pt x="531" y="102"/>
                  <a:pt x="525" y="90"/>
                  <a:pt x="521" y="78"/>
                </a:cubicBezTo>
                <a:cubicBezTo>
                  <a:pt x="565" y="102"/>
                  <a:pt x="585" y="45"/>
                  <a:pt x="627" y="51"/>
                </a:cubicBezTo>
                <a:cubicBezTo>
                  <a:pt x="649" y="55"/>
                  <a:pt x="717" y="84"/>
                  <a:pt x="708" y="36"/>
                </a:cubicBezTo>
                <a:cubicBezTo>
                  <a:pt x="734" y="37"/>
                  <a:pt x="912" y="64"/>
                  <a:pt x="880" y="0"/>
                </a:cubicBezTo>
                <a:cubicBezTo>
                  <a:pt x="946" y="22"/>
                  <a:pt x="1034" y="13"/>
                  <a:pt x="1103" y="21"/>
                </a:cubicBezTo>
                <a:cubicBezTo>
                  <a:pt x="1165" y="28"/>
                  <a:pt x="1216" y="54"/>
                  <a:pt x="1276" y="62"/>
                </a:cubicBezTo>
                <a:cubicBezTo>
                  <a:pt x="1334" y="69"/>
                  <a:pt x="1552" y="22"/>
                  <a:pt x="1575" y="87"/>
                </a:cubicBezTo>
                <a:cubicBezTo>
                  <a:pt x="1518" y="86"/>
                  <a:pt x="1509" y="119"/>
                  <a:pt x="1496" y="166"/>
                </a:cubicBezTo>
                <a:cubicBezTo>
                  <a:pt x="1481" y="219"/>
                  <a:pt x="1412" y="236"/>
                  <a:pt x="1413" y="283"/>
                </a:cubicBezTo>
                <a:cubicBezTo>
                  <a:pt x="1414" y="318"/>
                  <a:pt x="1438" y="341"/>
                  <a:pt x="1447" y="374"/>
                </a:cubicBezTo>
                <a:cubicBezTo>
                  <a:pt x="1456" y="404"/>
                  <a:pt x="1431" y="427"/>
                  <a:pt x="1441" y="457"/>
                </a:cubicBezTo>
                <a:cubicBezTo>
                  <a:pt x="1449" y="478"/>
                  <a:pt x="1478" y="494"/>
                  <a:pt x="1493" y="509"/>
                </a:cubicBezTo>
                <a:cubicBezTo>
                  <a:pt x="1515" y="531"/>
                  <a:pt x="1493" y="551"/>
                  <a:pt x="1539" y="573"/>
                </a:cubicBezTo>
                <a:cubicBezTo>
                  <a:pt x="1498" y="619"/>
                  <a:pt x="1440" y="641"/>
                  <a:pt x="1457" y="689"/>
                </a:cubicBezTo>
                <a:cubicBezTo>
                  <a:pt x="1453" y="688"/>
                  <a:pt x="1449" y="687"/>
                  <a:pt x="1441" y="686"/>
                </a:cubicBezTo>
                <a:cubicBezTo>
                  <a:pt x="1400" y="673"/>
                  <a:pt x="1313" y="645"/>
                  <a:pt x="1264" y="670"/>
                </a:cubicBezTo>
                <a:cubicBezTo>
                  <a:pt x="1185" y="710"/>
                  <a:pt x="1166" y="641"/>
                  <a:pt x="1057" y="588"/>
                </a:cubicBezTo>
                <a:lnTo>
                  <a:pt x="989" y="556"/>
                </a:lnTo>
                <a:cubicBezTo>
                  <a:pt x="963" y="542"/>
                  <a:pt x="928" y="540"/>
                  <a:pt x="900" y="534"/>
                </a:cubicBezTo>
                <a:cubicBezTo>
                  <a:pt x="864" y="523"/>
                  <a:pt x="851" y="501"/>
                  <a:pt x="786" y="522"/>
                </a:cubicBezTo>
                <a:cubicBezTo>
                  <a:pt x="711" y="548"/>
                  <a:pt x="685" y="585"/>
                  <a:pt x="643" y="576"/>
                </a:cubicBezTo>
                <a:cubicBezTo>
                  <a:pt x="647" y="546"/>
                  <a:pt x="659" y="465"/>
                  <a:pt x="674" y="441"/>
                </a:cubicBezTo>
                <a:cubicBezTo>
                  <a:pt x="693" y="411"/>
                  <a:pt x="646" y="396"/>
                  <a:pt x="630" y="427"/>
                </a:cubicBezTo>
                <a:cubicBezTo>
                  <a:pt x="582" y="521"/>
                  <a:pt x="448" y="349"/>
                  <a:pt x="411" y="348"/>
                </a:cubicBezTo>
                <a:close/>
                <a:moveTo>
                  <a:pt x="319" y="190"/>
                </a:moveTo>
                <a:cubicBezTo>
                  <a:pt x="319" y="199"/>
                  <a:pt x="319" y="208"/>
                  <a:pt x="319" y="217"/>
                </a:cubicBezTo>
                <a:cubicBezTo>
                  <a:pt x="330" y="211"/>
                  <a:pt x="340" y="203"/>
                  <a:pt x="349" y="193"/>
                </a:cubicBezTo>
                <a:cubicBezTo>
                  <a:pt x="339" y="192"/>
                  <a:pt x="329" y="191"/>
                  <a:pt x="319" y="190"/>
                </a:cubicBezTo>
                <a:close/>
                <a:moveTo>
                  <a:pt x="325" y="351"/>
                </a:moveTo>
                <a:cubicBezTo>
                  <a:pt x="345" y="361"/>
                  <a:pt x="362" y="357"/>
                  <a:pt x="375" y="339"/>
                </a:cubicBezTo>
                <a:cubicBezTo>
                  <a:pt x="362" y="317"/>
                  <a:pt x="338" y="307"/>
                  <a:pt x="313" y="318"/>
                </a:cubicBezTo>
                <a:cubicBezTo>
                  <a:pt x="317" y="329"/>
                  <a:pt x="321" y="340"/>
                  <a:pt x="325" y="351"/>
                </a:cubicBezTo>
                <a:close/>
                <a:moveTo>
                  <a:pt x="177" y="178"/>
                </a:moveTo>
                <a:cubicBezTo>
                  <a:pt x="134" y="217"/>
                  <a:pt x="85" y="220"/>
                  <a:pt x="31" y="226"/>
                </a:cubicBezTo>
                <a:cubicBezTo>
                  <a:pt x="71" y="247"/>
                  <a:pt x="125" y="225"/>
                  <a:pt x="147" y="276"/>
                </a:cubicBezTo>
                <a:cubicBezTo>
                  <a:pt x="163" y="313"/>
                  <a:pt x="196" y="307"/>
                  <a:pt x="213" y="275"/>
                </a:cubicBezTo>
                <a:cubicBezTo>
                  <a:pt x="220" y="260"/>
                  <a:pt x="277" y="265"/>
                  <a:pt x="265" y="232"/>
                </a:cubicBezTo>
                <a:cubicBezTo>
                  <a:pt x="253" y="199"/>
                  <a:pt x="196" y="204"/>
                  <a:pt x="177" y="17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6" name="꙱ Eritrea (State of Eritrea) (ER) (H)">
            <a:extLst>
              <a:ext uri="{FF2B5EF4-FFF2-40B4-BE49-F238E27FC236}">
                <a16:creationId xmlns:a16="http://schemas.microsoft.com/office/drawing/2014/main" id="{DDCC0D2D-04F0-41F9-9F49-C9C70B2A2CD1}"/>
              </a:ext>
            </a:extLst>
          </p:cNvPr>
          <p:cNvSpPr>
            <a:spLocks noEditPoints="1"/>
          </p:cNvSpPr>
          <p:nvPr/>
        </p:nvSpPr>
        <p:spPr bwMode="auto">
          <a:xfrm>
            <a:off x="5326873" y="1852510"/>
            <a:ext cx="174478" cy="164918"/>
          </a:xfrm>
          <a:custGeom>
            <a:avLst/>
            <a:gdLst>
              <a:gd name="T0" fmla="*/ 0 w 2128"/>
              <a:gd name="T1" fmla="*/ 1017 h 2004"/>
              <a:gd name="T2" fmla="*/ 66 w 2128"/>
              <a:gd name="T3" fmla="*/ 842 h 2004"/>
              <a:gd name="T4" fmla="*/ 135 w 2128"/>
              <a:gd name="T5" fmla="*/ 652 h 2004"/>
              <a:gd name="T6" fmla="*/ 189 w 2128"/>
              <a:gd name="T7" fmla="*/ 341 h 2004"/>
              <a:gd name="T8" fmla="*/ 288 w 2128"/>
              <a:gd name="T9" fmla="*/ 334 h 2004"/>
              <a:gd name="T10" fmla="*/ 354 w 2128"/>
              <a:gd name="T11" fmla="*/ 227 h 2004"/>
              <a:gd name="T12" fmla="*/ 507 w 2128"/>
              <a:gd name="T13" fmla="*/ 154 h 2004"/>
              <a:gd name="T14" fmla="*/ 636 w 2128"/>
              <a:gd name="T15" fmla="*/ 0 h 2004"/>
              <a:gd name="T16" fmla="*/ 841 w 2128"/>
              <a:gd name="T17" fmla="*/ 563 h 2004"/>
              <a:gd name="T18" fmla="*/ 873 w 2128"/>
              <a:gd name="T19" fmla="*/ 704 h 2004"/>
              <a:gd name="T20" fmla="*/ 929 w 2128"/>
              <a:gd name="T21" fmla="*/ 845 h 2004"/>
              <a:gd name="T22" fmla="*/ 992 w 2128"/>
              <a:gd name="T23" fmla="*/ 924 h 2004"/>
              <a:gd name="T24" fmla="*/ 1040 w 2128"/>
              <a:gd name="T25" fmla="*/ 1045 h 2004"/>
              <a:gd name="T26" fmla="*/ 1056 w 2128"/>
              <a:gd name="T27" fmla="*/ 904 h 2004"/>
              <a:gd name="T28" fmla="*/ 1186 w 2128"/>
              <a:gd name="T29" fmla="*/ 1089 h 2004"/>
              <a:gd name="T30" fmla="*/ 1312 w 2128"/>
              <a:gd name="T31" fmla="*/ 1101 h 2004"/>
              <a:gd name="T32" fmla="*/ 1423 w 2128"/>
              <a:gd name="T33" fmla="*/ 1188 h 2004"/>
              <a:gd name="T34" fmla="*/ 1699 w 2128"/>
              <a:gd name="T35" fmla="*/ 1470 h 2004"/>
              <a:gd name="T36" fmla="*/ 1818 w 2128"/>
              <a:gd name="T37" fmla="*/ 1553 h 2004"/>
              <a:gd name="T38" fmla="*/ 1870 w 2128"/>
              <a:gd name="T39" fmla="*/ 1675 h 2004"/>
              <a:gd name="T40" fmla="*/ 1942 w 2128"/>
              <a:gd name="T41" fmla="*/ 1723 h 2004"/>
              <a:gd name="T42" fmla="*/ 2082 w 2128"/>
              <a:gd name="T43" fmla="*/ 1826 h 2004"/>
              <a:gd name="T44" fmla="*/ 2116 w 2128"/>
              <a:gd name="T45" fmla="*/ 1888 h 2004"/>
              <a:gd name="T46" fmla="*/ 2115 w 2128"/>
              <a:gd name="T47" fmla="*/ 1886 h 2004"/>
              <a:gd name="T48" fmla="*/ 2035 w 2128"/>
              <a:gd name="T49" fmla="*/ 1937 h 2004"/>
              <a:gd name="T50" fmla="*/ 1992 w 2128"/>
              <a:gd name="T51" fmla="*/ 1995 h 2004"/>
              <a:gd name="T52" fmla="*/ 1869 w 2128"/>
              <a:gd name="T53" fmla="*/ 2003 h 2004"/>
              <a:gd name="T54" fmla="*/ 1717 w 2128"/>
              <a:gd name="T55" fmla="*/ 1765 h 2004"/>
              <a:gd name="T56" fmla="*/ 1555 w 2128"/>
              <a:gd name="T57" fmla="*/ 1598 h 2004"/>
              <a:gd name="T58" fmla="*/ 1357 w 2128"/>
              <a:gd name="T59" fmla="*/ 1370 h 2004"/>
              <a:gd name="T60" fmla="*/ 1103 w 2128"/>
              <a:gd name="T61" fmla="*/ 1267 h 2004"/>
              <a:gd name="T62" fmla="*/ 877 w 2128"/>
              <a:gd name="T63" fmla="*/ 1271 h 2004"/>
              <a:gd name="T64" fmla="*/ 816 w 2128"/>
              <a:gd name="T65" fmla="*/ 1187 h 2004"/>
              <a:gd name="T66" fmla="*/ 717 w 2128"/>
              <a:gd name="T67" fmla="*/ 1264 h 2004"/>
              <a:gd name="T68" fmla="*/ 585 w 2128"/>
              <a:gd name="T69" fmla="*/ 1207 h 2004"/>
              <a:gd name="T70" fmla="*/ 461 w 2128"/>
              <a:gd name="T71" fmla="*/ 1111 h 2004"/>
              <a:gd name="T72" fmla="*/ 363 w 2128"/>
              <a:gd name="T73" fmla="*/ 1390 h 2004"/>
              <a:gd name="T74" fmla="*/ 228 w 2128"/>
              <a:gd name="T75" fmla="*/ 1293 h 2004"/>
              <a:gd name="T76" fmla="*/ 189 w 2128"/>
              <a:gd name="T77" fmla="*/ 1325 h 2004"/>
              <a:gd name="T78" fmla="*/ 29 w 2128"/>
              <a:gd name="T79" fmla="*/ 1381 h 2004"/>
              <a:gd name="T80" fmla="*/ 25 w 2128"/>
              <a:gd name="T81" fmla="*/ 1400 h 2004"/>
              <a:gd name="T82" fmla="*/ 0 w 2128"/>
              <a:gd name="T83" fmla="*/ 1017 h 2004"/>
              <a:gd name="T84" fmla="*/ 1099 w 2128"/>
              <a:gd name="T85" fmla="*/ 760 h 2004"/>
              <a:gd name="T86" fmla="*/ 1084 w 2128"/>
              <a:gd name="T87" fmla="*/ 820 h 2004"/>
              <a:gd name="T88" fmla="*/ 1236 w 2128"/>
              <a:gd name="T89" fmla="*/ 864 h 2004"/>
              <a:gd name="T90" fmla="*/ 1140 w 2128"/>
              <a:gd name="T91" fmla="*/ 816 h 2004"/>
              <a:gd name="T92" fmla="*/ 1099 w 2128"/>
              <a:gd name="T93" fmla="*/ 760 h 2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28" h="2004">
                <a:moveTo>
                  <a:pt x="0" y="1017"/>
                </a:moveTo>
                <a:cubicBezTo>
                  <a:pt x="49" y="973"/>
                  <a:pt x="48" y="901"/>
                  <a:pt x="66" y="842"/>
                </a:cubicBezTo>
                <a:cubicBezTo>
                  <a:pt x="85" y="778"/>
                  <a:pt x="112" y="715"/>
                  <a:pt x="135" y="652"/>
                </a:cubicBezTo>
                <a:cubicBezTo>
                  <a:pt x="156" y="595"/>
                  <a:pt x="96" y="354"/>
                  <a:pt x="189" y="341"/>
                </a:cubicBezTo>
                <a:cubicBezTo>
                  <a:pt x="208" y="339"/>
                  <a:pt x="277" y="353"/>
                  <a:pt x="288" y="334"/>
                </a:cubicBezTo>
                <a:cubicBezTo>
                  <a:pt x="318" y="284"/>
                  <a:pt x="295" y="246"/>
                  <a:pt x="354" y="227"/>
                </a:cubicBezTo>
                <a:cubicBezTo>
                  <a:pt x="402" y="212"/>
                  <a:pt x="457" y="174"/>
                  <a:pt x="507" y="154"/>
                </a:cubicBezTo>
                <a:cubicBezTo>
                  <a:pt x="581" y="125"/>
                  <a:pt x="583" y="49"/>
                  <a:pt x="636" y="0"/>
                </a:cubicBezTo>
                <a:cubicBezTo>
                  <a:pt x="728" y="185"/>
                  <a:pt x="796" y="362"/>
                  <a:pt x="841" y="563"/>
                </a:cubicBezTo>
                <a:cubicBezTo>
                  <a:pt x="852" y="611"/>
                  <a:pt x="851" y="658"/>
                  <a:pt x="873" y="704"/>
                </a:cubicBezTo>
                <a:cubicBezTo>
                  <a:pt x="897" y="752"/>
                  <a:pt x="919" y="791"/>
                  <a:pt x="929" y="845"/>
                </a:cubicBezTo>
                <a:cubicBezTo>
                  <a:pt x="936" y="882"/>
                  <a:pt x="982" y="885"/>
                  <a:pt x="992" y="924"/>
                </a:cubicBezTo>
                <a:cubicBezTo>
                  <a:pt x="1001" y="959"/>
                  <a:pt x="1008" y="1021"/>
                  <a:pt x="1040" y="1045"/>
                </a:cubicBezTo>
                <a:cubicBezTo>
                  <a:pt x="1080" y="1017"/>
                  <a:pt x="1015" y="911"/>
                  <a:pt x="1056" y="904"/>
                </a:cubicBezTo>
                <a:cubicBezTo>
                  <a:pt x="1141" y="890"/>
                  <a:pt x="1106" y="1053"/>
                  <a:pt x="1186" y="1089"/>
                </a:cubicBezTo>
                <a:cubicBezTo>
                  <a:pt x="1233" y="1111"/>
                  <a:pt x="1263" y="1046"/>
                  <a:pt x="1312" y="1101"/>
                </a:cubicBezTo>
                <a:cubicBezTo>
                  <a:pt x="1353" y="1146"/>
                  <a:pt x="1357" y="1179"/>
                  <a:pt x="1423" y="1188"/>
                </a:cubicBezTo>
                <a:cubicBezTo>
                  <a:pt x="1550" y="1206"/>
                  <a:pt x="1570" y="1388"/>
                  <a:pt x="1699" y="1470"/>
                </a:cubicBezTo>
                <a:cubicBezTo>
                  <a:pt x="1786" y="1525"/>
                  <a:pt x="1852" y="1637"/>
                  <a:pt x="1818" y="1553"/>
                </a:cubicBezTo>
                <a:cubicBezTo>
                  <a:pt x="1858" y="1579"/>
                  <a:pt x="1857" y="1635"/>
                  <a:pt x="1870" y="1675"/>
                </a:cubicBezTo>
                <a:cubicBezTo>
                  <a:pt x="1881" y="1709"/>
                  <a:pt x="1920" y="1700"/>
                  <a:pt x="1942" y="1723"/>
                </a:cubicBezTo>
                <a:cubicBezTo>
                  <a:pt x="1964" y="1746"/>
                  <a:pt x="2050" y="1907"/>
                  <a:pt x="2082" y="1826"/>
                </a:cubicBezTo>
                <a:cubicBezTo>
                  <a:pt x="2112" y="1854"/>
                  <a:pt x="2128" y="1868"/>
                  <a:pt x="2116" y="1888"/>
                </a:cubicBezTo>
                <a:lnTo>
                  <a:pt x="2115" y="1886"/>
                </a:lnTo>
                <a:cubicBezTo>
                  <a:pt x="2088" y="1901"/>
                  <a:pt x="2054" y="1911"/>
                  <a:pt x="2035" y="1937"/>
                </a:cubicBezTo>
                <a:cubicBezTo>
                  <a:pt x="2022" y="1954"/>
                  <a:pt x="2024" y="2004"/>
                  <a:pt x="1992" y="1995"/>
                </a:cubicBezTo>
                <a:cubicBezTo>
                  <a:pt x="1937" y="1982"/>
                  <a:pt x="1909" y="1940"/>
                  <a:pt x="1869" y="2003"/>
                </a:cubicBezTo>
                <a:cubicBezTo>
                  <a:pt x="1894" y="1892"/>
                  <a:pt x="1773" y="1889"/>
                  <a:pt x="1717" y="1765"/>
                </a:cubicBezTo>
                <a:cubicBezTo>
                  <a:pt x="1667" y="1657"/>
                  <a:pt x="1633" y="1660"/>
                  <a:pt x="1555" y="1598"/>
                </a:cubicBezTo>
                <a:cubicBezTo>
                  <a:pt x="1478" y="1536"/>
                  <a:pt x="1449" y="1414"/>
                  <a:pt x="1357" y="1370"/>
                </a:cubicBezTo>
                <a:cubicBezTo>
                  <a:pt x="1264" y="1321"/>
                  <a:pt x="1178" y="1247"/>
                  <a:pt x="1103" y="1267"/>
                </a:cubicBezTo>
                <a:cubicBezTo>
                  <a:pt x="1043" y="1283"/>
                  <a:pt x="935" y="1195"/>
                  <a:pt x="877" y="1271"/>
                </a:cubicBezTo>
                <a:cubicBezTo>
                  <a:pt x="873" y="1251"/>
                  <a:pt x="836" y="1182"/>
                  <a:pt x="816" y="1187"/>
                </a:cubicBezTo>
                <a:cubicBezTo>
                  <a:pt x="791" y="1194"/>
                  <a:pt x="818" y="1245"/>
                  <a:pt x="717" y="1264"/>
                </a:cubicBezTo>
                <a:cubicBezTo>
                  <a:pt x="655" y="1275"/>
                  <a:pt x="616" y="1269"/>
                  <a:pt x="585" y="1207"/>
                </a:cubicBezTo>
                <a:cubicBezTo>
                  <a:pt x="559" y="1156"/>
                  <a:pt x="534" y="1223"/>
                  <a:pt x="461" y="1111"/>
                </a:cubicBezTo>
                <a:cubicBezTo>
                  <a:pt x="443" y="1195"/>
                  <a:pt x="373" y="1364"/>
                  <a:pt x="363" y="1390"/>
                </a:cubicBezTo>
                <a:cubicBezTo>
                  <a:pt x="332" y="1345"/>
                  <a:pt x="283" y="1234"/>
                  <a:pt x="228" y="1293"/>
                </a:cubicBezTo>
                <a:cubicBezTo>
                  <a:pt x="215" y="1307"/>
                  <a:pt x="208" y="1325"/>
                  <a:pt x="189" y="1325"/>
                </a:cubicBezTo>
                <a:cubicBezTo>
                  <a:pt x="115" y="1329"/>
                  <a:pt x="54" y="1284"/>
                  <a:pt x="29" y="1381"/>
                </a:cubicBezTo>
                <a:lnTo>
                  <a:pt x="25" y="1400"/>
                </a:lnTo>
                <a:cubicBezTo>
                  <a:pt x="5" y="1292"/>
                  <a:pt x="0" y="1115"/>
                  <a:pt x="0" y="1017"/>
                </a:cubicBezTo>
                <a:close/>
                <a:moveTo>
                  <a:pt x="1099" y="760"/>
                </a:moveTo>
                <a:cubicBezTo>
                  <a:pt x="1102" y="784"/>
                  <a:pt x="1126" y="854"/>
                  <a:pt x="1084" y="820"/>
                </a:cubicBezTo>
                <a:cubicBezTo>
                  <a:pt x="1102" y="872"/>
                  <a:pt x="1193" y="867"/>
                  <a:pt x="1236" y="864"/>
                </a:cubicBezTo>
                <a:cubicBezTo>
                  <a:pt x="1215" y="819"/>
                  <a:pt x="1155" y="863"/>
                  <a:pt x="1140" y="816"/>
                </a:cubicBezTo>
                <a:cubicBezTo>
                  <a:pt x="1134" y="798"/>
                  <a:pt x="1133" y="740"/>
                  <a:pt x="1099" y="76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7" name="꙱ Equatorial Guinea (Republic of Equatorial Guinea) (GQ) (H)">
            <a:extLst>
              <a:ext uri="{FF2B5EF4-FFF2-40B4-BE49-F238E27FC236}">
                <a16:creationId xmlns:a16="http://schemas.microsoft.com/office/drawing/2014/main" id="{3A1E58E8-5509-4114-AC82-C4FBBDBC4706}"/>
              </a:ext>
            </a:extLst>
          </p:cNvPr>
          <p:cNvSpPr>
            <a:spLocks noEditPoints="1"/>
          </p:cNvSpPr>
          <p:nvPr/>
        </p:nvSpPr>
        <p:spPr bwMode="auto">
          <a:xfrm>
            <a:off x="4602669" y="2270779"/>
            <a:ext cx="77679" cy="83654"/>
          </a:xfrm>
          <a:custGeom>
            <a:avLst/>
            <a:gdLst>
              <a:gd name="T0" fmla="*/ 409 w 944"/>
              <a:gd name="T1" fmla="*/ 794 h 1014"/>
              <a:gd name="T2" fmla="*/ 441 w 944"/>
              <a:gd name="T3" fmla="*/ 788 h 1014"/>
              <a:gd name="T4" fmla="*/ 447 w 944"/>
              <a:gd name="T5" fmla="*/ 706 h 1014"/>
              <a:gd name="T6" fmla="*/ 477 w 944"/>
              <a:gd name="T7" fmla="*/ 513 h 1014"/>
              <a:gd name="T8" fmla="*/ 606 w 944"/>
              <a:gd name="T9" fmla="*/ 589 h 1014"/>
              <a:gd name="T10" fmla="*/ 943 w 944"/>
              <a:gd name="T11" fmla="*/ 585 h 1014"/>
              <a:gd name="T12" fmla="*/ 944 w 944"/>
              <a:gd name="T13" fmla="*/ 997 h 1014"/>
              <a:gd name="T14" fmla="*/ 573 w 944"/>
              <a:gd name="T15" fmla="*/ 990 h 1014"/>
              <a:gd name="T16" fmla="*/ 468 w 944"/>
              <a:gd name="T17" fmla="*/ 996 h 1014"/>
              <a:gd name="T18" fmla="*/ 477 w 944"/>
              <a:gd name="T19" fmla="*/ 975 h 1014"/>
              <a:gd name="T20" fmla="*/ 325 w 944"/>
              <a:gd name="T21" fmla="*/ 948 h 1014"/>
              <a:gd name="T22" fmla="*/ 409 w 944"/>
              <a:gd name="T23" fmla="*/ 794 h 1014"/>
              <a:gd name="T24" fmla="*/ 115 w 944"/>
              <a:gd name="T25" fmla="*/ 218 h 1014"/>
              <a:gd name="T26" fmla="*/ 148 w 944"/>
              <a:gd name="T27" fmla="*/ 19 h 1014"/>
              <a:gd name="T28" fmla="*/ 87 w 944"/>
              <a:gd name="T29" fmla="*/ 78 h 1014"/>
              <a:gd name="T30" fmla="*/ 26 w 944"/>
              <a:gd name="T31" fmla="*/ 148 h 1014"/>
              <a:gd name="T32" fmla="*/ 115 w 944"/>
              <a:gd name="T33" fmla="*/ 218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4" h="1014">
                <a:moveTo>
                  <a:pt x="409" y="794"/>
                </a:moveTo>
                <a:cubicBezTo>
                  <a:pt x="420" y="797"/>
                  <a:pt x="431" y="795"/>
                  <a:pt x="441" y="788"/>
                </a:cubicBezTo>
                <a:cubicBezTo>
                  <a:pt x="376" y="820"/>
                  <a:pt x="435" y="724"/>
                  <a:pt x="447" y="706"/>
                </a:cubicBezTo>
                <a:cubicBezTo>
                  <a:pt x="480" y="653"/>
                  <a:pt x="453" y="576"/>
                  <a:pt x="477" y="513"/>
                </a:cubicBezTo>
                <a:cubicBezTo>
                  <a:pt x="521" y="598"/>
                  <a:pt x="549" y="577"/>
                  <a:pt x="606" y="589"/>
                </a:cubicBezTo>
                <a:lnTo>
                  <a:pt x="943" y="585"/>
                </a:lnTo>
                <a:lnTo>
                  <a:pt x="944" y="997"/>
                </a:lnTo>
                <a:lnTo>
                  <a:pt x="573" y="990"/>
                </a:lnTo>
                <a:cubicBezTo>
                  <a:pt x="537" y="992"/>
                  <a:pt x="503" y="1014"/>
                  <a:pt x="468" y="996"/>
                </a:cubicBezTo>
                <a:cubicBezTo>
                  <a:pt x="466" y="992"/>
                  <a:pt x="469" y="985"/>
                  <a:pt x="477" y="975"/>
                </a:cubicBezTo>
                <a:cubicBezTo>
                  <a:pt x="439" y="955"/>
                  <a:pt x="349" y="997"/>
                  <a:pt x="325" y="948"/>
                </a:cubicBezTo>
                <a:cubicBezTo>
                  <a:pt x="304" y="904"/>
                  <a:pt x="389" y="829"/>
                  <a:pt x="409" y="794"/>
                </a:cubicBezTo>
                <a:close/>
                <a:moveTo>
                  <a:pt x="115" y="218"/>
                </a:moveTo>
                <a:cubicBezTo>
                  <a:pt x="136" y="192"/>
                  <a:pt x="238" y="0"/>
                  <a:pt x="148" y="19"/>
                </a:cubicBezTo>
                <a:cubicBezTo>
                  <a:pt x="114" y="26"/>
                  <a:pt x="98" y="47"/>
                  <a:pt x="87" y="78"/>
                </a:cubicBezTo>
                <a:cubicBezTo>
                  <a:pt x="73" y="116"/>
                  <a:pt x="49" y="121"/>
                  <a:pt x="26" y="148"/>
                </a:cubicBezTo>
                <a:cubicBezTo>
                  <a:pt x="0" y="180"/>
                  <a:pt x="98" y="209"/>
                  <a:pt x="115" y="21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8" name="꙱ El Salvador (Republic of El Salvador) (SV) (H)">
            <a:extLst>
              <a:ext uri="{FF2B5EF4-FFF2-40B4-BE49-F238E27FC236}">
                <a16:creationId xmlns:a16="http://schemas.microsoft.com/office/drawing/2014/main" id="{52D091BA-E170-480B-97B8-D3984BE95B37}"/>
              </a:ext>
            </a:extLst>
          </p:cNvPr>
          <p:cNvSpPr>
            <a:spLocks/>
          </p:cNvSpPr>
          <p:nvPr/>
        </p:nvSpPr>
        <p:spPr bwMode="auto">
          <a:xfrm>
            <a:off x="2064371" y="1955284"/>
            <a:ext cx="66923" cy="41827"/>
          </a:xfrm>
          <a:custGeom>
            <a:avLst/>
            <a:gdLst>
              <a:gd name="T0" fmla="*/ 210 w 823"/>
              <a:gd name="T1" fmla="*/ 52 h 500"/>
              <a:gd name="T2" fmla="*/ 226 w 823"/>
              <a:gd name="T3" fmla="*/ 31 h 500"/>
              <a:gd name="T4" fmla="*/ 526 w 823"/>
              <a:gd name="T5" fmla="*/ 226 h 500"/>
              <a:gd name="T6" fmla="*/ 677 w 823"/>
              <a:gd name="T7" fmla="*/ 226 h 500"/>
              <a:gd name="T8" fmla="*/ 716 w 823"/>
              <a:gd name="T9" fmla="*/ 380 h 500"/>
              <a:gd name="T10" fmla="*/ 663 w 823"/>
              <a:gd name="T11" fmla="*/ 478 h 500"/>
              <a:gd name="T12" fmla="*/ 455 w 823"/>
              <a:gd name="T13" fmla="*/ 440 h 500"/>
              <a:gd name="T14" fmla="*/ 395 w 823"/>
              <a:gd name="T15" fmla="*/ 442 h 500"/>
              <a:gd name="T16" fmla="*/ 255 w 823"/>
              <a:gd name="T17" fmla="*/ 365 h 500"/>
              <a:gd name="T18" fmla="*/ 104 w 823"/>
              <a:gd name="T19" fmla="*/ 348 h 500"/>
              <a:gd name="T20" fmla="*/ 21 w 823"/>
              <a:gd name="T21" fmla="*/ 270 h 500"/>
              <a:gd name="T22" fmla="*/ 141 w 823"/>
              <a:gd name="T23" fmla="*/ 160 h 500"/>
              <a:gd name="T24" fmla="*/ 205 w 823"/>
              <a:gd name="T25" fmla="*/ 95 h 500"/>
              <a:gd name="T26" fmla="*/ 210 w 823"/>
              <a:gd name="T27" fmla="*/ 52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23" h="500">
                <a:moveTo>
                  <a:pt x="210" y="52"/>
                </a:moveTo>
                <a:cubicBezTo>
                  <a:pt x="212" y="42"/>
                  <a:pt x="218" y="35"/>
                  <a:pt x="226" y="31"/>
                </a:cubicBezTo>
                <a:cubicBezTo>
                  <a:pt x="293" y="0"/>
                  <a:pt x="533" y="159"/>
                  <a:pt x="526" y="226"/>
                </a:cubicBezTo>
                <a:cubicBezTo>
                  <a:pt x="569" y="226"/>
                  <a:pt x="663" y="147"/>
                  <a:pt x="677" y="226"/>
                </a:cubicBezTo>
                <a:cubicBezTo>
                  <a:pt x="823" y="149"/>
                  <a:pt x="727" y="424"/>
                  <a:pt x="716" y="380"/>
                </a:cubicBezTo>
                <a:cubicBezTo>
                  <a:pt x="685" y="422"/>
                  <a:pt x="747" y="455"/>
                  <a:pt x="663" y="478"/>
                </a:cubicBezTo>
                <a:cubicBezTo>
                  <a:pt x="583" y="500"/>
                  <a:pt x="524" y="422"/>
                  <a:pt x="455" y="440"/>
                </a:cubicBezTo>
                <a:cubicBezTo>
                  <a:pt x="532" y="461"/>
                  <a:pt x="415" y="451"/>
                  <a:pt x="395" y="442"/>
                </a:cubicBezTo>
                <a:cubicBezTo>
                  <a:pt x="347" y="420"/>
                  <a:pt x="306" y="380"/>
                  <a:pt x="255" y="365"/>
                </a:cubicBezTo>
                <a:cubicBezTo>
                  <a:pt x="206" y="350"/>
                  <a:pt x="150" y="371"/>
                  <a:pt x="104" y="348"/>
                </a:cubicBezTo>
                <a:lnTo>
                  <a:pt x="21" y="270"/>
                </a:lnTo>
                <a:cubicBezTo>
                  <a:pt x="0" y="183"/>
                  <a:pt x="109" y="177"/>
                  <a:pt x="141" y="160"/>
                </a:cubicBezTo>
                <a:cubicBezTo>
                  <a:pt x="145" y="157"/>
                  <a:pt x="171" y="110"/>
                  <a:pt x="205" y="95"/>
                </a:cubicBezTo>
                <a:cubicBezTo>
                  <a:pt x="217" y="89"/>
                  <a:pt x="207" y="65"/>
                  <a:pt x="210" y="5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9" name="꙱ Egypt (Arab Republic of Egypt) (EG) (H)">
            <a:extLst>
              <a:ext uri="{FF2B5EF4-FFF2-40B4-BE49-F238E27FC236}">
                <a16:creationId xmlns:a16="http://schemas.microsoft.com/office/drawing/2014/main" id="{C0BC3F60-1124-47F7-845F-4387E6B81619}"/>
              </a:ext>
            </a:extLst>
          </p:cNvPr>
          <p:cNvSpPr>
            <a:spLocks/>
          </p:cNvSpPr>
          <p:nvPr/>
        </p:nvSpPr>
        <p:spPr bwMode="auto">
          <a:xfrm>
            <a:off x="5010184" y="1450971"/>
            <a:ext cx="290399" cy="301154"/>
          </a:xfrm>
          <a:custGeom>
            <a:avLst/>
            <a:gdLst>
              <a:gd name="T0" fmla="*/ 521 w 3522"/>
              <a:gd name="T1" fmla="*/ 46 h 3650"/>
              <a:gd name="T2" fmla="*/ 786 w 3522"/>
              <a:gd name="T3" fmla="*/ 99 h 3650"/>
              <a:gd name="T4" fmla="*/ 958 w 3522"/>
              <a:gd name="T5" fmla="*/ 164 h 3650"/>
              <a:gd name="T6" fmla="*/ 1016 w 3522"/>
              <a:gd name="T7" fmla="*/ 201 h 3650"/>
              <a:gd name="T8" fmla="*/ 1099 w 3522"/>
              <a:gd name="T9" fmla="*/ 210 h 3650"/>
              <a:gd name="T10" fmla="*/ 1634 w 3522"/>
              <a:gd name="T11" fmla="*/ 116 h 3650"/>
              <a:gd name="T12" fmla="*/ 1705 w 3522"/>
              <a:gd name="T13" fmla="*/ 149 h 3650"/>
              <a:gd name="T14" fmla="*/ 1669 w 3522"/>
              <a:gd name="T15" fmla="*/ 137 h 3650"/>
              <a:gd name="T16" fmla="*/ 1735 w 3522"/>
              <a:gd name="T17" fmla="*/ 60 h 3650"/>
              <a:gd name="T18" fmla="*/ 1883 w 3522"/>
              <a:gd name="T19" fmla="*/ 36 h 3650"/>
              <a:gd name="T20" fmla="*/ 1791 w 3522"/>
              <a:gd name="T21" fmla="*/ 98 h 3650"/>
              <a:gd name="T22" fmla="*/ 1907 w 3522"/>
              <a:gd name="T23" fmla="*/ 24 h 3650"/>
              <a:gd name="T24" fmla="*/ 2096 w 3522"/>
              <a:gd name="T25" fmla="*/ 73 h 3650"/>
              <a:gd name="T26" fmla="*/ 2195 w 3522"/>
              <a:gd name="T27" fmla="*/ 48 h 3650"/>
              <a:gd name="T28" fmla="*/ 2263 w 3522"/>
              <a:gd name="T29" fmla="*/ 118 h 3650"/>
              <a:gd name="T30" fmla="*/ 2174 w 3522"/>
              <a:gd name="T31" fmla="*/ 57 h 3650"/>
              <a:gd name="T32" fmla="*/ 2193 w 3522"/>
              <a:gd name="T33" fmla="*/ 158 h 3650"/>
              <a:gd name="T34" fmla="*/ 2257 w 3522"/>
              <a:gd name="T35" fmla="*/ 217 h 3650"/>
              <a:gd name="T36" fmla="*/ 2284 w 3522"/>
              <a:gd name="T37" fmla="*/ 131 h 3650"/>
              <a:gd name="T38" fmla="*/ 2472 w 3522"/>
              <a:gd name="T39" fmla="*/ 210 h 3650"/>
              <a:gd name="T40" fmla="*/ 2569 w 3522"/>
              <a:gd name="T41" fmla="*/ 217 h 3650"/>
              <a:gd name="T42" fmla="*/ 2887 w 3522"/>
              <a:gd name="T43" fmla="*/ 114 h 3650"/>
              <a:gd name="T44" fmla="*/ 3138 w 3522"/>
              <a:gd name="T45" fmla="*/ 776 h 3650"/>
              <a:gd name="T46" fmla="*/ 3048 w 3522"/>
              <a:gd name="T47" fmla="*/ 1101 h 3650"/>
              <a:gd name="T48" fmla="*/ 3026 w 3522"/>
              <a:gd name="T49" fmla="*/ 1250 h 3650"/>
              <a:gd name="T50" fmla="*/ 2978 w 3522"/>
              <a:gd name="T51" fmla="*/ 1399 h 3650"/>
              <a:gd name="T52" fmla="*/ 2771 w 3522"/>
              <a:gd name="T53" fmla="*/ 1218 h 3650"/>
              <a:gd name="T54" fmla="*/ 2640 w 3522"/>
              <a:gd name="T55" fmla="*/ 1049 h 3650"/>
              <a:gd name="T56" fmla="*/ 2421 w 3522"/>
              <a:gd name="T57" fmla="*/ 588 h 3650"/>
              <a:gd name="T58" fmla="*/ 2383 w 3522"/>
              <a:gd name="T59" fmla="*/ 761 h 3650"/>
              <a:gd name="T60" fmla="*/ 2498 w 3522"/>
              <a:gd name="T61" fmla="*/ 1016 h 3650"/>
              <a:gd name="T62" fmla="*/ 2655 w 3522"/>
              <a:gd name="T63" fmla="*/ 1231 h 3650"/>
              <a:gd name="T64" fmla="*/ 2736 w 3522"/>
              <a:gd name="T65" fmla="*/ 1309 h 3650"/>
              <a:gd name="T66" fmla="*/ 2738 w 3522"/>
              <a:gd name="T67" fmla="*/ 1363 h 3650"/>
              <a:gd name="T68" fmla="*/ 2779 w 3522"/>
              <a:gd name="T69" fmla="*/ 1487 h 3650"/>
              <a:gd name="T70" fmla="*/ 2869 w 3522"/>
              <a:gd name="T71" fmla="*/ 1633 h 3650"/>
              <a:gd name="T72" fmla="*/ 2914 w 3522"/>
              <a:gd name="T73" fmla="*/ 1708 h 3650"/>
              <a:gd name="T74" fmla="*/ 2901 w 3522"/>
              <a:gd name="T75" fmla="*/ 1769 h 3650"/>
              <a:gd name="T76" fmla="*/ 2951 w 3522"/>
              <a:gd name="T77" fmla="*/ 1851 h 3650"/>
              <a:gd name="T78" fmla="*/ 3275 w 3522"/>
              <a:gd name="T79" fmla="*/ 2471 h 3650"/>
              <a:gd name="T80" fmla="*/ 3389 w 3522"/>
              <a:gd name="T81" fmla="*/ 2636 h 3650"/>
              <a:gd name="T82" fmla="*/ 3522 w 3522"/>
              <a:gd name="T83" fmla="*/ 2759 h 3650"/>
              <a:gd name="T84" fmla="*/ 3430 w 3522"/>
              <a:gd name="T85" fmla="*/ 2741 h 3650"/>
              <a:gd name="T86" fmla="*/ 3463 w 3522"/>
              <a:gd name="T87" fmla="*/ 3009 h 3650"/>
              <a:gd name="T88" fmla="*/ 3472 w 3522"/>
              <a:gd name="T89" fmla="*/ 3049 h 3650"/>
              <a:gd name="T90" fmla="*/ 3335 w 3522"/>
              <a:gd name="T91" fmla="*/ 3156 h 3650"/>
              <a:gd name="T92" fmla="*/ 3126 w 3522"/>
              <a:gd name="T93" fmla="*/ 3358 h 3650"/>
              <a:gd name="T94" fmla="*/ 3018 w 3522"/>
              <a:gd name="T95" fmla="*/ 3460 h 3650"/>
              <a:gd name="T96" fmla="*/ 2701 w 3522"/>
              <a:gd name="T97" fmla="*/ 3441 h 3650"/>
              <a:gd name="T98" fmla="*/ 2210 w 3522"/>
              <a:gd name="T99" fmla="*/ 3441 h 3650"/>
              <a:gd name="T100" fmla="*/ 2179 w 3522"/>
              <a:gd name="T101" fmla="*/ 3385 h 3650"/>
              <a:gd name="T102" fmla="*/ 1998 w 3522"/>
              <a:gd name="T103" fmla="*/ 3444 h 3650"/>
              <a:gd name="T104" fmla="*/ 216 w 3522"/>
              <a:gd name="T105" fmla="*/ 3441 h 3650"/>
              <a:gd name="T106" fmla="*/ 157 w 3522"/>
              <a:gd name="T107" fmla="*/ 1207 h 3650"/>
              <a:gd name="T108" fmla="*/ 139 w 3522"/>
              <a:gd name="T109" fmla="*/ 889 h 3650"/>
              <a:gd name="T110" fmla="*/ 63 w 3522"/>
              <a:gd name="T111" fmla="*/ 588 h 3650"/>
              <a:gd name="T112" fmla="*/ 111 w 3522"/>
              <a:gd name="T113" fmla="*/ 299 h 3650"/>
              <a:gd name="T114" fmla="*/ 149 w 3522"/>
              <a:gd name="T115" fmla="*/ 0 h 3650"/>
              <a:gd name="T116" fmla="*/ 286 w 3522"/>
              <a:gd name="T117" fmla="*/ 35 h 3650"/>
              <a:gd name="T118" fmla="*/ 521 w 3522"/>
              <a:gd name="T119" fmla="*/ 46 h 3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22" h="3650">
                <a:moveTo>
                  <a:pt x="521" y="46"/>
                </a:moveTo>
                <a:cubicBezTo>
                  <a:pt x="611" y="56"/>
                  <a:pt x="698" y="76"/>
                  <a:pt x="786" y="99"/>
                </a:cubicBezTo>
                <a:cubicBezTo>
                  <a:pt x="849" y="116"/>
                  <a:pt x="804" y="180"/>
                  <a:pt x="958" y="164"/>
                </a:cubicBezTo>
                <a:cubicBezTo>
                  <a:pt x="981" y="161"/>
                  <a:pt x="991" y="196"/>
                  <a:pt x="1016" y="201"/>
                </a:cubicBezTo>
                <a:cubicBezTo>
                  <a:pt x="1044" y="207"/>
                  <a:pt x="1072" y="207"/>
                  <a:pt x="1099" y="210"/>
                </a:cubicBezTo>
                <a:cubicBezTo>
                  <a:pt x="1291" y="229"/>
                  <a:pt x="1328" y="431"/>
                  <a:pt x="1634" y="116"/>
                </a:cubicBezTo>
                <a:cubicBezTo>
                  <a:pt x="1657" y="135"/>
                  <a:pt x="1675" y="154"/>
                  <a:pt x="1705" y="149"/>
                </a:cubicBezTo>
                <a:cubicBezTo>
                  <a:pt x="1688" y="140"/>
                  <a:pt x="1692" y="135"/>
                  <a:pt x="1669" y="137"/>
                </a:cubicBezTo>
                <a:cubicBezTo>
                  <a:pt x="1699" y="122"/>
                  <a:pt x="1728" y="93"/>
                  <a:pt x="1735" y="60"/>
                </a:cubicBezTo>
                <a:cubicBezTo>
                  <a:pt x="1785" y="90"/>
                  <a:pt x="1833" y="36"/>
                  <a:pt x="1883" y="36"/>
                </a:cubicBezTo>
                <a:cubicBezTo>
                  <a:pt x="1849" y="52"/>
                  <a:pt x="1817" y="71"/>
                  <a:pt x="1791" y="98"/>
                </a:cubicBezTo>
                <a:cubicBezTo>
                  <a:pt x="1800" y="93"/>
                  <a:pt x="2005" y="31"/>
                  <a:pt x="1907" y="24"/>
                </a:cubicBezTo>
                <a:cubicBezTo>
                  <a:pt x="1979" y="0"/>
                  <a:pt x="2026" y="83"/>
                  <a:pt x="2096" y="73"/>
                </a:cubicBezTo>
                <a:cubicBezTo>
                  <a:pt x="2129" y="69"/>
                  <a:pt x="2160" y="36"/>
                  <a:pt x="2195" y="48"/>
                </a:cubicBezTo>
                <a:cubicBezTo>
                  <a:pt x="2224" y="58"/>
                  <a:pt x="2239" y="96"/>
                  <a:pt x="2263" y="118"/>
                </a:cubicBezTo>
                <a:cubicBezTo>
                  <a:pt x="2236" y="95"/>
                  <a:pt x="2209" y="59"/>
                  <a:pt x="2174" y="57"/>
                </a:cubicBezTo>
                <a:cubicBezTo>
                  <a:pt x="2186" y="88"/>
                  <a:pt x="2143" y="146"/>
                  <a:pt x="2193" y="158"/>
                </a:cubicBezTo>
                <a:cubicBezTo>
                  <a:pt x="2248" y="171"/>
                  <a:pt x="2222" y="184"/>
                  <a:pt x="2257" y="217"/>
                </a:cubicBezTo>
                <a:cubicBezTo>
                  <a:pt x="2257" y="205"/>
                  <a:pt x="2354" y="164"/>
                  <a:pt x="2284" y="131"/>
                </a:cubicBezTo>
                <a:cubicBezTo>
                  <a:pt x="2359" y="149"/>
                  <a:pt x="2384" y="218"/>
                  <a:pt x="2472" y="210"/>
                </a:cubicBezTo>
                <a:cubicBezTo>
                  <a:pt x="2500" y="207"/>
                  <a:pt x="2584" y="155"/>
                  <a:pt x="2569" y="217"/>
                </a:cubicBezTo>
                <a:cubicBezTo>
                  <a:pt x="2635" y="175"/>
                  <a:pt x="2763" y="221"/>
                  <a:pt x="2887" y="114"/>
                </a:cubicBezTo>
                <a:lnTo>
                  <a:pt x="3138" y="776"/>
                </a:lnTo>
                <a:cubicBezTo>
                  <a:pt x="3074" y="856"/>
                  <a:pt x="3089" y="1005"/>
                  <a:pt x="3048" y="1101"/>
                </a:cubicBezTo>
                <a:cubicBezTo>
                  <a:pt x="3025" y="1157"/>
                  <a:pt x="3026" y="1191"/>
                  <a:pt x="3026" y="1250"/>
                </a:cubicBezTo>
                <a:cubicBezTo>
                  <a:pt x="3027" y="1301"/>
                  <a:pt x="2963" y="1350"/>
                  <a:pt x="2978" y="1399"/>
                </a:cubicBezTo>
                <a:cubicBezTo>
                  <a:pt x="2910" y="1336"/>
                  <a:pt x="2886" y="1384"/>
                  <a:pt x="2771" y="1218"/>
                </a:cubicBezTo>
                <a:cubicBezTo>
                  <a:pt x="2733" y="1164"/>
                  <a:pt x="2625" y="1129"/>
                  <a:pt x="2640" y="1049"/>
                </a:cubicBezTo>
                <a:cubicBezTo>
                  <a:pt x="2664" y="927"/>
                  <a:pt x="2495" y="899"/>
                  <a:pt x="2421" y="588"/>
                </a:cubicBezTo>
                <a:cubicBezTo>
                  <a:pt x="2383" y="628"/>
                  <a:pt x="2344" y="715"/>
                  <a:pt x="2383" y="761"/>
                </a:cubicBezTo>
                <a:cubicBezTo>
                  <a:pt x="2449" y="839"/>
                  <a:pt x="2442" y="935"/>
                  <a:pt x="2498" y="1016"/>
                </a:cubicBezTo>
                <a:cubicBezTo>
                  <a:pt x="2546" y="1086"/>
                  <a:pt x="2595" y="1171"/>
                  <a:pt x="2655" y="1231"/>
                </a:cubicBezTo>
                <a:cubicBezTo>
                  <a:pt x="2682" y="1257"/>
                  <a:pt x="2712" y="1280"/>
                  <a:pt x="2736" y="1309"/>
                </a:cubicBezTo>
                <a:cubicBezTo>
                  <a:pt x="2749" y="1324"/>
                  <a:pt x="2801" y="1410"/>
                  <a:pt x="2738" y="1363"/>
                </a:cubicBezTo>
                <a:cubicBezTo>
                  <a:pt x="2789" y="1403"/>
                  <a:pt x="2747" y="1454"/>
                  <a:pt x="2779" y="1487"/>
                </a:cubicBezTo>
                <a:cubicBezTo>
                  <a:pt x="2823" y="1531"/>
                  <a:pt x="2846" y="1577"/>
                  <a:pt x="2869" y="1633"/>
                </a:cubicBezTo>
                <a:cubicBezTo>
                  <a:pt x="2880" y="1660"/>
                  <a:pt x="2898" y="1683"/>
                  <a:pt x="2914" y="1708"/>
                </a:cubicBezTo>
                <a:cubicBezTo>
                  <a:pt x="2926" y="1727"/>
                  <a:pt x="2902" y="1751"/>
                  <a:pt x="2901" y="1769"/>
                </a:cubicBezTo>
                <a:cubicBezTo>
                  <a:pt x="2900" y="1794"/>
                  <a:pt x="2940" y="1830"/>
                  <a:pt x="2951" y="1851"/>
                </a:cubicBezTo>
                <a:lnTo>
                  <a:pt x="3275" y="2471"/>
                </a:lnTo>
                <a:cubicBezTo>
                  <a:pt x="3305" y="2534"/>
                  <a:pt x="3351" y="2579"/>
                  <a:pt x="3389" y="2636"/>
                </a:cubicBezTo>
                <a:cubicBezTo>
                  <a:pt x="3425" y="2689"/>
                  <a:pt x="3489" y="2705"/>
                  <a:pt x="3522" y="2759"/>
                </a:cubicBezTo>
                <a:cubicBezTo>
                  <a:pt x="3490" y="2760"/>
                  <a:pt x="3459" y="2755"/>
                  <a:pt x="3430" y="2741"/>
                </a:cubicBezTo>
                <a:cubicBezTo>
                  <a:pt x="3409" y="2827"/>
                  <a:pt x="3419" y="2958"/>
                  <a:pt x="3463" y="3009"/>
                </a:cubicBezTo>
                <a:cubicBezTo>
                  <a:pt x="3473" y="3021"/>
                  <a:pt x="3475" y="3035"/>
                  <a:pt x="3472" y="3049"/>
                </a:cubicBezTo>
                <a:cubicBezTo>
                  <a:pt x="3472" y="3050"/>
                  <a:pt x="3383" y="3177"/>
                  <a:pt x="3335" y="3156"/>
                </a:cubicBezTo>
                <a:cubicBezTo>
                  <a:pt x="3223" y="3108"/>
                  <a:pt x="3289" y="3330"/>
                  <a:pt x="3126" y="3358"/>
                </a:cubicBezTo>
                <a:cubicBezTo>
                  <a:pt x="3059" y="3370"/>
                  <a:pt x="3035" y="3381"/>
                  <a:pt x="3018" y="3460"/>
                </a:cubicBezTo>
                <a:cubicBezTo>
                  <a:pt x="2979" y="3650"/>
                  <a:pt x="2791" y="3453"/>
                  <a:pt x="2701" y="3441"/>
                </a:cubicBezTo>
                <a:cubicBezTo>
                  <a:pt x="2595" y="3428"/>
                  <a:pt x="2421" y="3478"/>
                  <a:pt x="2210" y="3441"/>
                </a:cubicBezTo>
                <a:cubicBezTo>
                  <a:pt x="2244" y="3389"/>
                  <a:pt x="2218" y="3322"/>
                  <a:pt x="2179" y="3385"/>
                </a:cubicBezTo>
                <a:cubicBezTo>
                  <a:pt x="2134" y="3458"/>
                  <a:pt x="2075" y="3444"/>
                  <a:pt x="1998" y="3444"/>
                </a:cubicBezTo>
                <a:lnTo>
                  <a:pt x="216" y="3441"/>
                </a:lnTo>
                <a:lnTo>
                  <a:pt x="157" y="1207"/>
                </a:lnTo>
                <a:cubicBezTo>
                  <a:pt x="150" y="1102"/>
                  <a:pt x="153" y="993"/>
                  <a:pt x="139" y="889"/>
                </a:cubicBezTo>
                <a:cubicBezTo>
                  <a:pt x="126" y="800"/>
                  <a:pt x="103" y="668"/>
                  <a:pt x="63" y="588"/>
                </a:cubicBezTo>
                <a:cubicBezTo>
                  <a:pt x="5" y="494"/>
                  <a:pt x="126" y="396"/>
                  <a:pt x="111" y="299"/>
                </a:cubicBezTo>
                <a:cubicBezTo>
                  <a:pt x="95" y="196"/>
                  <a:pt x="0" y="123"/>
                  <a:pt x="149" y="0"/>
                </a:cubicBezTo>
                <a:cubicBezTo>
                  <a:pt x="153" y="76"/>
                  <a:pt x="241" y="49"/>
                  <a:pt x="286" y="35"/>
                </a:cubicBezTo>
                <a:cubicBezTo>
                  <a:pt x="369" y="11"/>
                  <a:pt x="438" y="38"/>
                  <a:pt x="521" y="4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0" name="꙱ Ecuador (Republic of Ecuador) (EC) (H)">
            <a:extLst>
              <a:ext uri="{FF2B5EF4-FFF2-40B4-BE49-F238E27FC236}">
                <a16:creationId xmlns:a16="http://schemas.microsoft.com/office/drawing/2014/main" id="{44275F34-0ED8-4D98-924F-AE0F6B90307E}"/>
              </a:ext>
            </a:extLst>
          </p:cNvPr>
          <p:cNvSpPr>
            <a:spLocks noEditPoints="1"/>
          </p:cNvSpPr>
          <p:nvPr/>
        </p:nvSpPr>
        <p:spPr bwMode="auto">
          <a:xfrm>
            <a:off x="2279481" y="2340092"/>
            <a:ext cx="151772" cy="188819"/>
          </a:xfrm>
          <a:custGeom>
            <a:avLst/>
            <a:gdLst>
              <a:gd name="T0" fmla="*/ 329 w 1830"/>
              <a:gd name="T1" fmla="*/ 1464 h 2286"/>
              <a:gd name="T2" fmla="*/ 249 w 1830"/>
              <a:gd name="T3" fmla="*/ 1523 h 2286"/>
              <a:gd name="T4" fmla="*/ 278 w 1830"/>
              <a:gd name="T5" fmla="*/ 1592 h 2286"/>
              <a:gd name="T6" fmla="*/ 303 w 1830"/>
              <a:gd name="T7" fmla="*/ 1535 h 2286"/>
              <a:gd name="T8" fmla="*/ 361 w 1830"/>
              <a:gd name="T9" fmla="*/ 1482 h 2286"/>
              <a:gd name="T10" fmla="*/ 329 w 1830"/>
              <a:gd name="T11" fmla="*/ 1464 h 2286"/>
              <a:gd name="T12" fmla="*/ 376 w 1830"/>
              <a:gd name="T13" fmla="*/ 1455 h 2286"/>
              <a:gd name="T14" fmla="*/ 373 w 1830"/>
              <a:gd name="T15" fmla="*/ 1396 h 2286"/>
              <a:gd name="T16" fmla="*/ 376 w 1830"/>
              <a:gd name="T17" fmla="*/ 1455 h 2286"/>
              <a:gd name="T18" fmla="*/ 26 w 1830"/>
              <a:gd name="T19" fmla="*/ 1295 h 2286"/>
              <a:gd name="T20" fmla="*/ 87 w 1830"/>
              <a:gd name="T21" fmla="*/ 1182 h 2286"/>
              <a:gd name="T22" fmla="*/ 60 w 1830"/>
              <a:gd name="T23" fmla="*/ 1099 h 2286"/>
              <a:gd name="T24" fmla="*/ 78 w 1830"/>
              <a:gd name="T25" fmla="*/ 968 h 2286"/>
              <a:gd name="T26" fmla="*/ 94 w 1830"/>
              <a:gd name="T27" fmla="*/ 839 h 2286"/>
              <a:gd name="T28" fmla="*/ 156 w 1830"/>
              <a:gd name="T29" fmla="*/ 781 h 2286"/>
              <a:gd name="T30" fmla="*/ 234 w 1830"/>
              <a:gd name="T31" fmla="*/ 737 h 2286"/>
              <a:gd name="T32" fmla="*/ 199 w 1830"/>
              <a:gd name="T33" fmla="*/ 599 h 2286"/>
              <a:gd name="T34" fmla="*/ 311 w 1830"/>
              <a:gd name="T35" fmla="*/ 395 h 2286"/>
              <a:gd name="T36" fmla="*/ 298 w 1830"/>
              <a:gd name="T37" fmla="*/ 230 h 2286"/>
              <a:gd name="T38" fmla="*/ 438 w 1830"/>
              <a:gd name="T39" fmla="*/ 211 h 2286"/>
              <a:gd name="T40" fmla="*/ 517 w 1830"/>
              <a:gd name="T41" fmla="*/ 128 h 2286"/>
              <a:gd name="T42" fmla="*/ 640 w 1830"/>
              <a:gd name="T43" fmla="*/ 113 h 2286"/>
              <a:gd name="T44" fmla="*/ 697 w 1830"/>
              <a:gd name="T45" fmla="*/ 0 h 2286"/>
              <a:gd name="T46" fmla="*/ 1032 w 1830"/>
              <a:gd name="T47" fmla="*/ 217 h 2286"/>
              <a:gd name="T48" fmla="*/ 1109 w 1830"/>
              <a:gd name="T49" fmla="*/ 275 h 2286"/>
              <a:gd name="T50" fmla="*/ 1200 w 1830"/>
              <a:gd name="T51" fmla="*/ 388 h 2286"/>
              <a:gd name="T52" fmla="*/ 1383 w 1830"/>
              <a:gd name="T53" fmla="*/ 419 h 2286"/>
              <a:gd name="T54" fmla="*/ 1463 w 1830"/>
              <a:gd name="T55" fmla="*/ 409 h 2286"/>
              <a:gd name="T56" fmla="*/ 1460 w 1830"/>
              <a:gd name="T57" fmla="*/ 376 h 2286"/>
              <a:gd name="T58" fmla="*/ 1605 w 1830"/>
              <a:gd name="T59" fmla="*/ 442 h 2286"/>
              <a:gd name="T60" fmla="*/ 1804 w 1830"/>
              <a:gd name="T61" fmla="*/ 556 h 2286"/>
              <a:gd name="T62" fmla="*/ 1697 w 1830"/>
              <a:gd name="T63" fmla="*/ 552 h 2286"/>
              <a:gd name="T64" fmla="*/ 1785 w 1830"/>
              <a:gd name="T65" fmla="*/ 671 h 2286"/>
              <a:gd name="T66" fmla="*/ 1828 w 1830"/>
              <a:gd name="T67" fmla="*/ 861 h 2286"/>
              <a:gd name="T68" fmla="*/ 1769 w 1830"/>
              <a:gd name="T69" fmla="*/ 841 h 2286"/>
              <a:gd name="T70" fmla="*/ 1387 w 1830"/>
              <a:gd name="T71" fmla="*/ 1423 h 2286"/>
              <a:gd name="T72" fmla="*/ 1062 w 1830"/>
              <a:gd name="T73" fmla="*/ 1555 h 2286"/>
              <a:gd name="T74" fmla="*/ 911 w 1830"/>
              <a:gd name="T75" fmla="*/ 1702 h 2286"/>
              <a:gd name="T76" fmla="*/ 899 w 1830"/>
              <a:gd name="T77" fmla="*/ 1764 h 2286"/>
              <a:gd name="T78" fmla="*/ 831 w 1830"/>
              <a:gd name="T79" fmla="*/ 1864 h 2286"/>
              <a:gd name="T80" fmla="*/ 771 w 1830"/>
              <a:gd name="T81" fmla="*/ 2069 h 2286"/>
              <a:gd name="T82" fmla="*/ 696 w 1830"/>
              <a:gd name="T83" fmla="*/ 2209 h 2286"/>
              <a:gd name="T84" fmla="*/ 619 w 1830"/>
              <a:gd name="T85" fmla="*/ 2284 h 2286"/>
              <a:gd name="T86" fmla="*/ 503 w 1830"/>
              <a:gd name="T87" fmla="*/ 2146 h 2286"/>
              <a:gd name="T88" fmla="*/ 394 w 1830"/>
              <a:gd name="T89" fmla="*/ 2105 h 2286"/>
              <a:gd name="T90" fmla="*/ 286 w 1830"/>
              <a:gd name="T91" fmla="*/ 2062 h 2286"/>
              <a:gd name="T92" fmla="*/ 231 w 1830"/>
              <a:gd name="T93" fmla="*/ 2025 h 2286"/>
              <a:gd name="T94" fmla="*/ 210 w 1830"/>
              <a:gd name="T95" fmla="*/ 1940 h 2286"/>
              <a:gd name="T96" fmla="*/ 283 w 1830"/>
              <a:gd name="T97" fmla="*/ 1918 h 2286"/>
              <a:gd name="T98" fmla="*/ 231 w 1830"/>
              <a:gd name="T99" fmla="*/ 1716 h 2286"/>
              <a:gd name="T100" fmla="*/ 344 w 1830"/>
              <a:gd name="T101" fmla="*/ 1652 h 2286"/>
              <a:gd name="T102" fmla="*/ 388 w 1830"/>
              <a:gd name="T103" fmla="*/ 1504 h 2286"/>
              <a:gd name="T104" fmla="*/ 388 w 1830"/>
              <a:gd name="T105" fmla="*/ 1384 h 2286"/>
              <a:gd name="T106" fmla="*/ 400 w 1830"/>
              <a:gd name="T107" fmla="*/ 1229 h 2286"/>
              <a:gd name="T108" fmla="*/ 366 w 1830"/>
              <a:gd name="T109" fmla="*/ 1390 h 2286"/>
              <a:gd name="T110" fmla="*/ 352 w 1830"/>
              <a:gd name="T111" fmla="*/ 1396 h 2286"/>
              <a:gd name="T112" fmla="*/ 329 w 1830"/>
              <a:gd name="T113" fmla="*/ 1342 h 2286"/>
              <a:gd name="T114" fmla="*/ 248 w 1830"/>
              <a:gd name="T115" fmla="*/ 1488 h 2286"/>
              <a:gd name="T116" fmla="*/ 111 w 1830"/>
              <a:gd name="T117" fmla="*/ 1373 h 2286"/>
              <a:gd name="T118" fmla="*/ 26 w 1830"/>
              <a:gd name="T119" fmla="*/ 1295 h 2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0" h="2286">
                <a:moveTo>
                  <a:pt x="329" y="1464"/>
                </a:moveTo>
                <a:cubicBezTo>
                  <a:pt x="296" y="1468"/>
                  <a:pt x="261" y="1492"/>
                  <a:pt x="249" y="1523"/>
                </a:cubicBezTo>
                <a:cubicBezTo>
                  <a:pt x="244" y="1534"/>
                  <a:pt x="255" y="1612"/>
                  <a:pt x="278" y="1592"/>
                </a:cubicBezTo>
                <a:cubicBezTo>
                  <a:pt x="287" y="1586"/>
                  <a:pt x="303" y="1545"/>
                  <a:pt x="303" y="1535"/>
                </a:cubicBezTo>
                <a:cubicBezTo>
                  <a:pt x="302" y="1518"/>
                  <a:pt x="350" y="1501"/>
                  <a:pt x="361" y="1482"/>
                </a:cubicBezTo>
                <a:cubicBezTo>
                  <a:pt x="350" y="1476"/>
                  <a:pt x="340" y="1470"/>
                  <a:pt x="329" y="1464"/>
                </a:cubicBezTo>
                <a:close/>
                <a:moveTo>
                  <a:pt x="376" y="1455"/>
                </a:moveTo>
                <a:cubicBezTo>
                  <a:pt x="387" y="1435"/>
                  <a:pt x="386" y="1415"/>
                  <a:pt x="373" y="1396"/>
                </a:cubicBezTo>
                <a:cubicBezTo>
                  <a:pt x="366" y="1416"/>
                  <a:pt x="367" y="1436"/>
                  <a:pt x="376" y="1455"/>
                </a:cubicBezTo>
                <a:close/>
                <a:moveTo>
                  <a:pt x="26" y="1295"/>
                </a:moveTo>
                <a:cubicBezTo>
                  <a:pt x="89" y="1315"/>
                  <a:pt x="91" y="1220"/>
                  <a:pt x="87" y="1182"/>
                </a:cubicBezTo>
                <a:cubicBezTo>
                  <a:pt x="84" y="1151"/>
                  <a:pt x="71" y="1128"/>
                  <a:pt x="60" y="1099"/>
                </a:cubicBezTo>
                <a:cubicBezTo>
                  <a:pt x="43" y="1051"/>
                  <a:pt x="97" y="1015"/>
                  <a:pt x="78" y="968"/>
                </a:cubicBezTo>
                <a:cubicBezTo>
                  <a:pt x="57" y="917"/>
                  <a:pt x="0" y="848"/>
                  <a:pt x="94" y="839"/>
                </a:cubicBezTo>
                <a:cubicBezTo>
                  <a:pt x="133" y="835"/>
                  <a:pt x="149" y="819"/>
                  <a:pt x="156" y="781"/>
                </a:cubicBezTo>
                <a:cubicBezTo>
                  <a:pt x="166" y="731"/>
                  <a:pt x="193" y="743"/>
                  <a:pt x="234" y="737"/>
                </a:cubicBezTo>
                <a:cubicBezTo>
                  <a:pt x="165" y="730"/>
                  <a:pt x="158" y="640"/>
                  <a:pt x="199" y="599"/>
                </a:cubicBezTo>
                <a:cubicBezTo>
                  <a:pt x="263" y="535"/>
                  <a:pt x="306" y="490"/>
                  <a:pt x="311" y="395"/>
                </a:cubicBezTo>
                <a:cubicBezTo>
                  <a:pt x="312" y="368"/>
                  <a:pt x="272" y="246"/>
                  <a:pt x="298" y="230"/>
                </a:cubicBezTo>
                <a:cubicBezTo>
                  <a:pt x="326" y="213"/>
                  <a:pt x="437" y="130"/>
                  <a:pt x="438" y="211"/>
                </a:cubicBezTo>
                <a:cubicBezTo>
                  <a:pt x="421" y="162"/>
                  <a:pt x="482" y="140"/>
                  <a:pt x="517" y="128"/>
                </a:cubicBezTo>
                <a:cubicBezTo>
                  <a:pt x="554" y="115"/>
                  <a:pt x="633" y="66"/>
                  <a:pt x="640" y="113"/>
                </a:cubicBezTo>
                <a:cubicBezTo>
                  <a:pt x="656" y="75"/>
                  <a:pt x="671" y="34"/>
                  <a:pt x="697" y="0"/>
                </a:cubicBezTo>
                <a:cubicBezTo>
                  <a:pt x="780" y="77"/>
                  <a:pt x="908" y="217"/>
                  <a:pt x="1032" y="217"/>
                </a:cubicBezTo>
                <a:cubicBezTo>
                  <a:pt x="1070" y="216"/>
                  <a:pt x="1072" y="263"/>
                  <a:pt x="1109" y="275"/>
                </a:cubicBezTo>
                <a:cubicBezTo>
                  <a:pt x="1158" y="290"/>
                  <a:pt x="1115" y="389"/>
                  <a:pt x="1200" y="388"/>
                </a:cubicBezTo>
                <a:cubicBezTo>
                  <a:pt x="1265" y="387"/>
                  <a:pt x="1315" y="418"/>
                  <a:pt x="1383" y="419"/>
                </a:cubicBezTo>
                <a:cubicBezTo>
                  <a:pt x="1405" y="420"/>
                  <a:pt x="1454" y="448"/>
                  <a:pt x="1463" y="409"/>
                </a:cubicBezTo>
                <a:cubicBezTo>
                  <a:pt x="1466" y="396"/>
                  <a:pt x="1444" y="384"/>
                  <a:pt x="1460" y="376"/>
                </a:cubicBezTo>
                <a:cubicBezTo>
                  <a:pt x="1523" y="345"/>
                  <a:pt x="1569" y="398"/>
                  <a:pt x="1605" y="442"/>
                </a:cubicBezTo>
                <a:cubicBezTo>
                  <a:pt x="1661" y="509"/>
                  <a:pt x="1736" y="510"/>
                  <a:pt x="1804" y="556"/>
                </a:cubicBezTo>
                <a:cubicBezTo>
                  <a:pt x="1768" y="564"/>
                  <a:pt x="1733" y="558"/>
                  <a:pt x="1697" y="552"/>
                </a:cubicBezTo>
                <a:cubicBezTo>
                  <a:pt x="1693" y="577"/>
                  <a:pt x="1771" y="651"/>
                  <a:pt x="1785" y="671"/>
                </a:cubicBezTo>
                <a:cubicBezTo>
                  <a:pt x="1830" y="731"/>
                  <a:pt x="1798" y="791"/>
                  <a:pt x="1828" y="861"/>
                </a:cubicBezTo>
                <a:cubicBezTo>
                  <a:pt x="1805" y="865"/>
                  <a:pt x="1785" y="858"/>
                  <a:pt x="1769" y="841"/>
                </a:cubicBezTo>
                <a:cubicBezTo>
                  <a:pt x="1725" y="1077"/>
                  <a:pt x="1587" y="1285"/>
                  <a:pt x="1387" y="1423"/>
                </a:cubicBezTo>
                <a:cubicBezTo>
                  <a:pt x="1291" y="1490"/>
                  <a:pt x="1168" y="1509"/>
                  <a:pt x="1062" y="1555"/>
                </a:cubicBezTo>
                <a:cubicBezTo>
                  <a:pt x="1007" y="1579"/>
                  <a:pt x="942" y="1649"/>
                  <a:pt x="911" y="1702"/>
                </a:cubicBezTo>
                <a:cubicBezTo>
                  <a:pt x="904" y="1727"/>
                  <a:pt x="919" y="1740"/>
                  <a:pt x="899" y="1764"/>
                </a:cubicBezTo>
                <a:cubicBezTo>
                  <a:pt x="878" y="1668"/>
                  <a:pt x="837" y="1855"/>
                  <a:pt x="831" y="1864"/>
                </a:cubicBezTo>
                <a:cubicBezTo>
                  <a:pt x="799" y="1921"/>
                  <a:pt x="767" y="2002"/>
                  <a:pt x="771" y="2069"/>
                </a:cubicBezTo>
                <a:cubicBezTo>
                  <a:pt x="775" y="2150"/>
                  <a:pt x="716" y="2147"/>
                  <a:pt x="696" y="2209"/>
                </a:cubicBezTo>
                <a:cubicBezTo>
                  <a:pt x="676" y="2274"/>
                  <a:pt x="680" y="2286"/>
                  <a:pt x="619" y="2284"/>
                </a:cubicBezTo>
                <a:cubicBezTo>
                  <a:pt x="545" y="2282"/>
                  <a:pt x="527" y="2200"/>
                  <a:pt x="503" y="2146"/>
                </a:cubicBezTo>
                <a:cubicBezTo>
                  <a:pt x="473" y="2076"/>
                  <a:pt x="440" y="2130"/>
                  <a:pt x="394" y="2105"/>
                </a:cubicBezTo>
                <a:cubicBezTo>
                  <a:pt x="362" y="2088"/>
                  <a:pt x="326" y="2021"/>
                  <a:pt x="286" y="2062"/>
                </a:cubicBezTo>
                <a:cubicBezTo>
                  <a:pt x="231" y="2117"/>
                  <a:pt x="173" y="2102"/>
                  <a:pt x="231" y="2025"/>
                </a:cubicBezTo>
                <a:cubicBezTo>
                  <a:pt x="188" y="2019"/>
                  <a:pt x="179" y="1965"/>
                  <a:pt x="210" y="1940"/>
                </a:cubicBezTo>
                <a:cubicBezTo>
                  <a:pt x="229" y="1925"/>
                  <a:pt x="262" y="1934"/>
                  <a:pt x="283" y="1918"/>
                </a:cubicBezTo>
                <a:cubicBezTo>
                  <a:pt x="315" y="1892"/>
                  <a:pt x="268" y="1732"/>
                  <a:pt x="231" y="1716"/>
                </a:cubicBezTo>
                <a:cubicBezTo>
                  <a:pt x="277" y="1692"/>
                  <a:pt x="315" y="1705"/>
                  <a:pt x="344" y="1652"/>
                </a:cubicBezTo>
                <a:cubicBezTo>
                  <a:pt x="368" y="1606"/>
                  <a:pt x="373" y="1553"/>
                  <a:pt x="388" y="1504"/>
                </a:cubicBezTo>
                <a:cubicBezTo>
                  <a:pt x="407" y="1443"/>
                  <a:pt x="408" y="1440"/>
                  <a:pt x="388" y="1384"/>
                </a:cubicBezTo>
                <a:cubicBezTo>
                  <a:pt x="369" y="1330"/>
                  <a:pt x="362" y="1277"/>
                  <a:pt x="400" y="1229"/>
                </a:cubicBezTo>
                <a:cubicBezTo>
                  <a:pt x="333" y="1262"/>
                  <a:pt x="376" y="1336"/>
                  <a:pt x="366" y="1390"/>
                </a:cubicBezTo>
                <a:cubicBezTo>
                  <a:pt x="350" y="1480"/>
                  <a:pt x="288" y="1400"/>
                  <a:pt x="352" y="1396"/>
                </a:cubicBezTo>
                <a:cubicBezTo>
                  <a:pt x="320" y="1393"/>
                  <a:pt x="317" y="1366"/>
                  <a:pt x="329" y="1342"/>
                </a:cubicBezTo>
                <a:cubicBezTo>
                  <a:pt x="307" y="1364"/>
                  <a:pt x="232" y="1455"/>
                  <a:pt x="248" y="1488"/>
                </a:cubicBezTo>
                <a:cubicBezTo>
                  <a:pt x="199" y="1454"/>
                  <a:pt x="164" y="1401"/>
                  <a:pt x="111" y="1373"/>
                </a:cubicBezTo>
                <a:cubicBezTo>
                  <a:pt x="75" y="1353"/>
                  <a:pt x="33" y="1342"/>
                  <a:pt x="26" y="129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1" name="꙱ East Timor (Democratic Republic of Timor-Leste) (TL) (H)">
            <a:extLst>
              <a:ext uri="{FF2B5EF4-FFF2-40B4-BE49-F238E27FC236}">
                <a16:creationId xmlns:a16="http://schemas.microsoft.com/office/drawing/2014/main" id="{C9048F56-E1B5-41AD-96B9-7E435907A3D5}"/>
              </a:ext>
            </a:extLst>
          </p:cNvPr>
          <p:cNvSpPr>
            <a:spLocks noEditPoints="1"/>
          </p:cNvSpPr>
          <p:nvPr/>
        </p:nvSpPr>
        <p:spPr bwMode="auto">
          <a:xfrm>
            <a:off x="7595089" y="2626905"/>
            <a:ext cx="93214" cy="38242"/>
          </a:xfrm>
          <a:custGeom>
            <a:avLst/>
            <a:gdLst>
              <a:gd name="T0" fmla="*/ 0 w 1118"/>
              <a:gd name="T1" fmla="*/ 394 h 460"/>
              <a:gd name="T2" fmla="*/ 163 w 1118"/>
              <a:gd name="T3" fmla="*/ 322 h 460"/>
              <a:gd name="T4" fmla="*/ 128 w 1118"/>
              <a:gd name="T5" fmla="*/ 449 h 460"/>
              <a:gd name="T6" fmla="*/ 92 w 1118"/>
              <a:gd name="T7" fmla="*/ 425 h 460"/>
              <a:gd name="T8" fmla="*/ 0 w 1118"/>
              <a:gd name="T9" fmla="*/ 394 h 460"/>
              <a:gd name="T10" fmla="*/ 369 w 1118"/>
              <a:gd name="T11" fmla="*/ 323 h 460"/>
              <a:gd name="T12" fmla="*/ 465 w 1118"/>
              <a:gd name="T13" fmla="*/ 346 h 460"/>
              <a:gd name="T14" fmla="*/ 1071 w 1118"/>
              <a:gd name="T15" fmla="*/ 60 h 460"/>
              <a:gd name="T16" fmla="*/ 964 w 1118"/>
              <a:gd name="T17" fmla="*/ 20 h 460"/>
              <a:gd name="T18" fmla="*/ 413 w 1118"/>
              <a:gd name="T19" fmla="*/ 118 h 460"/>
              <a:gd name="T20" fmla="*/ 341 w 1118"/>
              <a:gd name="T21" fmla="*/ 215 h 460"/>
              <a:gd name="T22" fmla="*/ 369 w 1118"/>
              <a:gd name="T23" fmla="*/ 323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18" h="460">
                <a:moveTo>
                  <a:pt x="0" y="394"/>
                </a:moveTo>
                <a:cubicBezTo>
                  <a:pt x="54" y="353"/>
                  <a:pt x="96" y="335"/>
                  <a:pt x="163" y="322"/>
                </a:cubicBezTo>
                <a:cubicBezTo>
                  <a:pt x="149" y="329"/>
                  <a:pt x="161" y="456"/>
                  <a:pt x="128" y="449"/>
                </a:cubicBezTo>
                <a:cubicBezTo>
                  <a:pt x="103" y="443"/>
                  <a:pt x="98" y="417"/>
                  <a:pt x="92" y="425"/>
                </a:cubicBezTo>
                <a:cubicBezTo>
                  <a:pt x="67" y="460"/>
                  <a:pt x="23" y="385"/>
                  <a:pt x="0" y="394"/>
                </a:cubicBezTo>
                <a:close/>
                <a:moveTo>
                  <a:pt x="369" y="323"/>
                </a:moveTo>
                <a:cubicBezTo>
                  <a:pt x="371" y="434"/>
                  <a:pt x="397" y="388"/>
                  <a:pt x="465" y="346"/>
                </a:cubicBezTo>
                <a:cubicBezTo>
                  <a:pt x="594" y="268"/>
                  <a:pt x="953" y="213"/>
                  <a:pt x="1071" y="60"/>
                </a:cubicBezTo>
                <a:cubicBezTo>
                  <a:pt x="1118" y="0"/>
                  <a:pt x="991" y="12"/>
                  <a:pt x="964" y="20"/>
                </a:cubicBezTo>
                <a:cubicBezTo>
                  <a:pt x="781" y="74"/>
                  <a:pt x="455" y="84"/>
                  <a:pt x="413" y="118"/>
                </a:cubicBezTo>
                <a:cubicBezTo>
                  <a:pt x="385" y="140"/>
                  <a:pt x="370" y="194"/>
                  <a:pt x="341" y="215"/>
                </a:cubicBezTo>
                <a:cubicBezTo>
                  <a:pt x="410" y="249"/>
                  <a:pt x="403" y="267"/>
                  <a:pt x="369" y="32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2" name="꙱ Dominican Republic (DO) (H)">
            <a:extLst>
              <a:ext uri="{FF2B5EF4-FFF2-40B4-BE49-F238E27FC236}">
                <a16:creationId xmlns:a16="http://schemas.microsoft.com/office/drawing/2014/main" id="{BC265F32-0BDB-453A-A9C9-31BF38A3EB2D}"/>
              </a:ext>
            </a:extLst>
          </p:cNvPr>
          <p:cNvSpPr>
            <a:spLocks noEditPoints="1"/>
          </p:cNvSpPr>
          <p:nvPr/>
        </p:nvSpPr>
        <p:spPr bwMode="auto">
          <a:xfrm>
            <a:off x="2547173" y="1792757"/>
            <a:ext cx="97995" cy="71703"/>
          </a:xfrm>
          <a:custGeom>
            <a:avLst/>
            <a:gdLst>
              <a:gd name="T0" fmla="*/ 48 w 1190"/>
              <a:gd name="T1" fmla="*/ 706 h 861"/>
              <a:gd name="T2" fmla="*/ 58 w 1190"/>
              <a:gd name="T3" fmla="*/ 598 h 861"/>
              <a:gd name="T4" fmla="*/ 0 w 1190"/>
              <a:gd name="T5" fmla="*/ 505 h 861"/>
              <a:gd name="T6" fmla="*/ 87 w 1190"/>
              <a:gd name="T7" fmla="*/ 398 h 861"/>
              <a:gd name="T8" fmla="*/ 120 w 1190"/>
              <a:gd name="T9" fmla="*/ 272 h 861"/>
              <a:gd name="T10" fmla="*/ 130 w 1190"/>
              <a:gd name="T11" fmla="*/ 190 h 861"/>
              <a:gd name="T12" fmla="*/ 125 w 1190"/>
              <a:gd name="T13" fmla="*/ 80 h 861"/>
              <a:gd name="T14" fmla="*/ 298 w 1190"/>
              <a:gd name="T15" fmla="*/ 56 h 861"/>
              <a:gd name="T16" fmla="*/ 421 w 1190"/>
              <a:gd name="T17" fmla="*/ 53 h 861"/>
              <a:gd name="T18" fmla="*/ 542 w 1190"/>
              <a:gd name="T19" fmla="*/ 97 h 861"/>
              <a:gd name="T20" fmla="*/ 639 w 1190"/>
              <a:gd name="T21" fmla="*/ 134 h 861"/>
              <a:gd name="T22" fmla="*/ 693 w 1190"/>
              <a:gd name="T23" fmla="*/ 175 h 861"/>
              <a:gd name="T24" fmla="*/ 909 w 1190"/>
              <a:gd name="T25" fmla="*/ 255 h 861"/>
              <a:gd name="T26" fmla="*/ 827 w 1190"/>
              <a:gd name="T27" fmla="*/ 289 h 861"/>
              <a:gd name="T28" fmla="*/ 783 w 1190"/>
              <a:gd name="T29" fmla="*/ 326 h 861"/>
              <a:gd name="T30" fmla="*/ 944 w 1190"/>
              <a:gd name="T31" fmla="*/ 365 h 861"/>
              <a:gd name="T32" fmla="*/ 1103 w 1190"/>
              <a:gd name="T33" fmla="*/ 462 h 861"/>
              <a:gd name="T34" fmla="*/ 1035 w 1190"/>
              <a:gd name="T35" fmla="*/ 614 h 861"/>
              <a:gd name="T36" fmla="*/ 969 w 1190"/>
              <a:gd name="T37" fmla="*/ 590 h 861"/>
              <a:gd name="T38" fmla="*/ 889 w 1190"/>
              <a:gd name="T39" fmla="*/ 575 h 861"/>
              <a:gd name="T40" fmla="*/ 825 w 1190"/>
              <a:gd name="T41" fmla="*/ 561 h 861"/>
              <a:gd name="T42" fmla="*/ 751 w 1190"/>
              <a:gd name="T43" fmla="*/ 568 h 861"/>
              <a:gd name="T44" fmla="*/ 537 w 1190"/>
              <a:gd name="T45" fmla="*/ 640 h 861"/>
              <a:gd name="T46" fmla="*/ 404 w 1190"/>
              <a:gd name="T47" fmla="*/ 564 h 861"/>
              <a:gd name="T48" fmla="*/ 328 w 1190"/>
              <a:gd name="T49" fmla="*/ 619 h 861"/>
              <a:gd name="T50" fmla="*/ 272 w 1190"/>
              <a:gd name="T51" fmla="*/ 634 h 861"/>
              <a:gd name="T52" fmla="*/ 140 w 1190"/>
              <a:gd name="T53" fmla="*/ 861 h 861"/>
              <a:gd name="T54" fmla="*/ 86 w 1190"/>
              <a:gd name="T55" fmla="*/ 790 h 861"/>
              <a:gd name="T56" fmla="*/ 48 w 1190"/>
              <a:gd name="T57" fmla="*/ 706 h 861"/>
              <a:gd name="T58" fmla="*/ 1042 w 1190"/>
              <a:gd name="T59" fmla="*/ 683 h 861"/>
              <a:gd name="T60" fmla="*/ 983 w 1190"/>
              <a:gd name="T61" fmla="*/ 662 h 861"/>
              <a:gd name="T62" fmla="*/ 1042 w 1190"/>
              <a:gd name="T63" fmla="*/ 68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90" h="861">
                <a:moveTo>
                  <a:pt x="48" y="706"/>
                </a:moveTo>
                <a:cubicBezTo>
                  <a:pt x="61" y="679"/>
                  <a:pt x="76" y="627"/>
                  <a:pt x="58" y="598"/>
                </a:cubicBezTo>
                <a:cubicBezTo>
                  <a:pt x="43" y="574"/>
                  <a:pt x="17" y="534"/>
                  <a:pt x="0" y="505"/>
                </a:cubicBezTo>
                <a:cubicBezTo>
                  <a:pt x="40" y="507"/>
                  <a:pt x="132" y="443"/>
                  <a:pt x="87" y="398"/>
                </a:cubicBezTo>
                <a:cubicBezTo>
                  <a:pt x="44" y="355"/>
                  <a:pt x="172" y="330"/>
                  <a:pt x="120" y="272"/>
                </a:cubicBezTo>
                <a:cubicBezTo>
                  <a:pt x="101" y="255"/>
                  <a:pt x="123" y="226"/>
                  <a:pt x="130" y="190"/>
                </a:cubicBezTo>
                <a:cubicBezTo>
                  <a:pt x="139" y="143"/>
                  <a:pt x="107" y="115"/>
                  <a:pt x="125" y="80"/>
                </a:cubicBezTo>
                <a:cubicBezTo>
                  <a:pt x="166" y="0"/>
                  <a:pt x="248" y="76"/>
                  <a:pt x="298" y="56"/>
                </a:cubicBezTo>
                <a:cubicBezTo>
                  <a:pt x="339" y="40"/>
                  <a:pt x="380" y="31"/>
                  <a:pt x="421" y="53"/>
                </a:cubicBezTo>
                <a:cubicBezTo>
                  <a:pt x="462" y="74"/>
                  <a:pt x="503" y="78"/>
                  <a:pt x="542" y="97"/>
                </a:cubicBezTo>
                <a:cubicBezTo>
                  <a:pt x="578" y="115"/>
                  <a:pt x="597" y="133"/>
                  <a:pt x="639" y="134"/>
                </a:cubicBezTo>
                <a:cubicBezTo>
                  <a:pt x="681" y="135"/>
                  <a:pt x="688" y="126"/>
                  <a:pt x="693" y="175"/>
                </a:cubicBezTo>
                <a:cubicBezTo>
                  <a:pt x="710" y="342"/>
                  <a:pt x="846" y="204"/>
                  <a:pt x="909" y="255"/>
                </a:cubicBezTo>
                <a:cubicBezTo>
                  <a:pt x="897" y="295"/>
                  <a:pt x="861" y="295"/>
                  <a:pt x="827" y="289"/>
                </a:cubicBezTo>
                <a:cubicBezTo>
                  <a:pt x="793" y="284"/>
                  <a:pt x="719" y="308"/>
                  <a:pt x="783" y="326"/>
                </a:cubicBezTo>
                <a:cubicBezTo>
                  <a:pt x="810" y="334"/>
                  <a:pt x="920" y="376"/>
                  <a:pt x="944" y="365"/>
                </a:cubicBezTo>
                <a:cubicBezTo>
                  <a:pt x="1015" y="332"/>
                  <a:pt x="1058" y="422"/>
                  <a:pt x="1103" y="462"/>
                </a:cubicBezTo>
                <a:cubicBezTo>
                  <a:pt x="1190" y="542"/>
                  <a:pt x="1052" y="581"/>
                  <a:pt x="1035" y="614"/>
                </a:cubicBezTo>
                <a:cubicBezTo>
                  <a:pt x="1006" y="670"/>
                  <a:pt x="994" y="615"/>
                  <a:pt x="969" y="590"/>
                </a:cubicBezTo>
                <a:cubicBezTo>
                  <a:pt x="945" y="566"/>
                  <a:pt x="919" y="582"/>
                  <a:pt x="889" y="575"/>
                </a:cubicBezTo>
                <a:cubicBezTo>
                  <a:pt x="868" y="568"/>
                  <a:pt x="847" y="563"/>
                  <a:pt x="825" y="561"/>
                </a:cubicBezTo>
                <a:cubicBezTo>
                  <a:pt x="800" y="561"/>
                  <a:pt x="776" y="583"/>
                  <a:pt x="751" y="568"/>
                </a:cubicBezTo>
                <a:cubicBezTo>
                  <a:pt x="645" y="502"/>
                  <a:pt x="618" y="625"/>
                  <a:pt x="537" y="640"/>
                </a:cubicBezTo>
                <a:cubicBezTo>
                  <a:pt x="357" y="673"/>
                  <a:pt x="464" y="592"/>
                  <a:pt x="404" y="564"/>
                </a:cubicBezTo>
                <a:cubicBezTo>
                  <a:pt x="389" y="598"/>
                  <a:pt x="350" y="594"/>
                  <a:pt x="328" y="619"/>
                </a:cubicBezTo>
                <a:cubicBezTo>
                  <a:pt x="309" y="640"/>
                  <a:pt x="281" y="607"/>
                  <a:pt x="272" y="634"/>
                </a:cubicBezTo>
                <a:cubicBezTo>
                  <a:pt x="241" y="725"/>
                  <a:pt x="202" y="786"/>
                  <a:pt x="140" y="861"/>
                </a:cubicBezTo>
                <a:cubicBezTo>
                  <a:pt x="127" y="833"/>
                  <a:pt x="93" y="820"/>
                  <a:pt x="86" y="790"/>
                </a:cubicBezTo>
                <a:cubicBezTo>
                  <a:pt x="80" y="760"/>
                  <a:pt x="77" y="724"/>
                  <a:pt x="48" y="706"/>
                </a:cubicBezTo>
                <a:close/>
                <a:moveTo>
                  <a:pt x="1042" y="683"/>
                </a:moveTo>
                <a:cubicBezTo>
                  <a:pt x="1021" y="680"/>
                  <a:pt x="1001" y="673"/>
                  <a:pt x="983" y="662"/>
                </a:cubicBezTo>
                <a:cubicBezTo>
                  <a:pt x="1003" y="657"/>
                  <a:pt x="1036" y="656"/>
                  <a:pt x="1042" y="68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3" name="꙱ Dominica (Commonwealth of Dominica) (DM) (H)">
            <a:extLst>
              <a:ext uri="{FF2B5EF4-FFF2-40B4-BE49-F238E27FC236}">
                <a16:creationId xmlns:a16="http://schemas.microsoft.com/office/drawing/2014/main" id="{FCAB3252-64D7-4E07-9BFD-EC5F81993687}"/>
              </a:ext>
            </a:extLst>
          </p:cNvPr>
          <p:cNvSpPr>
            <a:spLocks/>
          </p:cNvSpPr>
          <p:nvPr/>
        </p:nvSpPr>
        <p:spPr bwMode="auto">
          <a:xfrm>
            <a:off x="2806501" y="1923018"/>
            <a:ext cx="9560" cy="11951"/>
          </a:xfrm>
          <a:custGeom>
            <a:avLst/>
            <a:gdLst>
              <a:gd name="T0" fmla="*/ 45 w 119"/>
              <a:gd name="T1" fmla="*/ 152 h 152"/>
              <a:gd name="T2" fmla="*/ 24 w 119"/>
              <a:gd name="T3" fmla="*/ 0 h 152"/>
              <a:gd name="T4" fmla="*/ 45 w 119"/>
              <a:gd name="T5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9" h="152">
                <a:moveTo>
                  <a:pt x="45" y="152"/>
                </a:moveTo>
                <a:cubicBezTo>
                  <a:pt x="40" y="105"/>
                  <a:pt x="0" y="48"/>
                  <a:pt x="24" y="0"/>
                </a:cubicBezTo>
                <a:cubicBezTo>
                  <a:pt x="87" y="16"/>
                  <a:pt x="119" y="129"/>
                  <a:pt x="45" y="15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4" name="꙱ Djibouti (Republic of Djibouti) (DJ) (H)">
            <a:extLst>
              <a:ext uri="{FF2B5EF4-FFF2-40B4-BE49-F238E27FC236}">
                <a16:creationId xmlns:a16="http://schemas.microsoft.com/office/drawing/2014/main" id="{D7579018-F906-42DD-BD15-E6D5BA438756}"/>
              </a:ext>
            </a:extLst>
          </p:cNvPr>
          <p:cNvSpPr>
            <a:spLocks/>
          </p:cNvSpPr>
          <p:nvPr/>
        </p:nvSpPr>
        <p:spPr bwMode="auto">
          <a:xfrm>
            <a:off x="5466695" y="2007867"/>
            <a:ext cx="45412" cy="52582"/>
          </a:xfrm>
          <a:custGeom>
            <a:avLst/>
            <a:gdLst>
              <a:gd name="T0" fmla="*/ 418 w 561"/>
              <a:gd name="T1" fmla="*/ 0 h 633"/>
              <a:gd name="T2" fmla="*/ 505 w 561"/>
              <a:gd name="T3" fmla="*/ 244 h 633"/>
              <a:gd name="T4" fmla="*/ 345 w 561"/>
              <a:gd name="T5" fmla="*/ 338 h 633"/>
              <a:gd name="T6" fmla="*/ 245 w 561"/>
              <a:gd name="T7" fmla="*/ 415 h 633"/>
              <a:gd name="T8" fmla="*/ 423 w 561"/>
              <a:gd name="T9" fmla="*/ 406 h 633"/>
              <a:gd name="T10" fmla="*/ 460 w 561"/>
              <a:gd name="T11" fmla="*/ 445 h 633"/>
              <a:gd name="T12" fmla="*/ 369 w 561"/>
              <a:gd name="T13" fmla="*/ 600 h 633"/>
              <a:gd name="T14" fmla="*/ 370 w 561"/>
              <a:gd name="T15" fmla="*/ 595 h 633"/>
              <a:gd name="T16" fmla="*/ 272 w 561"/>
              <a:gd name="T17" fmla="*/ 580 h 633"/>
              <a:gd name="T18" fmla="*/ 100 w 561"/>
              <a:gd name="T19" fmla="*/ 626 h 633"/>
              <a:gd name="T20" fmla="*/ 20 w 561"/>
              <a:gd name="T21" fmla="*/ 483 h 633"/>
              <a:gd name="T22" fmla="*/ 149 w 561"/>
              <a:gd name="T23" fmla="*/ 173 h 633"/>
              <a:gd name="T24" fmla="*/ 172 w 561"/>
              <a:gd name="T25" fmla="*/ 117 h 633"/>
              <a:gd name="T26" fmla="*/ 295 w 561"/>
              <a:gd name="T27" fmla="*/ 109 h 633"/>
              <a:gd name="T28" fmla="*/ 338 w 561"/>
              <a:gd name="T29" fmla="*/ 51 h 633"/>
              <a:gd name="T30" fmla="*/ 418 w 561"/>
              <a:gd name="T31" fmla="*/ 0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61" h="633">
                <a:moveTo>
                  <a:pt x="418" y="0"/>
                </a:moveTo>
                <a:cubicBezTo>
                  <a:pt x="445" y="60"/>
                  <a:pt x="561" y="173"/>
                  <a:pt x="505" y="244"/>
                </a:cubicBezTo>
                <a:cubicBezTo>
                  <a:pt x="477" y="280"/>
                  <a:pt x="387" y="321"/>
                  <a:pt x="345" y="338"/>
                </a:cubicBezTo>
                <a:cubicBezTo>
                  <a:pt x="301" y="355"/>
                  <a:pt x="295" y="407"/>
                  <a:pt x="245" y="415"/>
                </a:cubicBezTo>
                <a:cubicBezTo>
                  <a:pt x="278" y="457"/>
                  <a:pt x="376" y="388"/>
                  <a:pt x="423" y="406"/>
                </a:cubicBezTo>
                <a:cubicBezTo>
                  <a:pt x="448" y="416"/>
                  <a:pt x="458" y="429"/>
                  <a:pt x="460" y="445"/>
                </a:cubicBezTo>
                <a:cubicBezTo>
                  <a:pt x="438" y="499"/>
                  <a:pt x="401" y="549"/>
                  <a:pt x="369" y="600"/>
                </a:cubicBezTo>
                <a:cubicBezTo>
                  <a:pt x="369" y="599"/>
                  <a:pt x="370" y="597"/>
                  <a:pt x="370" y="595"/>
                </a:cubicBezTo>
                <a:cubicBezTo>
                  <a:pt x="330" y="608"/>
                  <a:pt x="313" y="573"/>
                  <a:pt x="272" y="580"/>
                </a:cubicBezTo>
                <a:cubicBezTo>
                  <a:pt x="222" y="590"/>
                  <a:pt x="162" y="622"/>
                  <a:pt x="100" y="626"/>
                </a:cubicBezTo>
                <a:cubicBezTo>
                  <a:pt x="3" y="633"/>
                  <a:pt x="30" y="550"/>
                  <a:pt x="20" y="483"/>
                </a:cubicBezTo>
                <a:cubicBezTo>
                  <a:pt x="0" y="347"/>
                  <a:pt x="86" y="284"/>
                  <a:pt x="149" y="173"/>
                </a:cubicBezTo>
                <a:cubicBezTo>
                  <a:pt x="161" y="152"/>
                  <a:pt x="168" y="134"/>
                  <a:pt x="172" y="117"/>
                </a:cubicBezTo>
                <a:cubicBezTo>
                  <a:pt x="212" y="54"/>
                  <a:pt x="235" y="93"/>
                  <a:pt x="295" y="109"/>
                </a:cubicBezTo>
                <a:cubicBezTo>
                  <a:pt x="327" y="118"/>
                  <a:pt x="325" y="68"/>
                  <a:pt x="338" y="51"/>
                </a:cubicBezTo>
                <a:cubicBezTo>
                  <a:pt x="357" y="25"/>
                  <a:pt x="391" y="15"/>
                  <a:pt x="418" y="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5" name="꙱ Denmark (Kingdom of Denmark) (DK) (H)">
            <a:extLst>
              <a:ext uri="{FF2B5EF4-FFF2-40B4-BE49-F238E27FC236}">
                <a16:creationId xmlns:a16="http://schemas.microsoft.com/office/drawing/2014/main" id="{2648FE87-5801-4BEE-AD6A-81979FCD694E}"/>
              </a:ext>
            </a:extLst>
          </p:cNvPr>
          <p:cNvSpPr>
            <a:spLocks noEditPoints="1"/>
          </p:cNvSpPr>
          <p:nvPr/>
        </p:nvSpPr>
        <p:spPr bwMode="auto">
          <a:xfrm>
            <a:off x="4603865" y="700476"/>
            <a:ext cx="155357" cy="88434"/>
          </a:xfrm>
          <a:custGeom>
            <a:avLst/>
            <a:gdLst>
              <a:gd name="T0" fmla="*/ 512 w 1891"/>
              <a:gd name="T1" fmla="*/ 962 h 1080"/>
              <a:gd name="T2" fmla="*/ 100 w 1891"/>
              <a:gd name="T3" fmla="*/ 356 h 1080"/>
              <a:gd name="T4" fmla="*/ 343 w 1891"/>
              <a:gd name="T5" fmla="*/ 197 h 1080"/>
              <a:gd name="T6" fmla="*/ 664 w 1891"/>
              <a:gd name="T7" fmla="*/ 0 h 1080"/>
              <a:gd name="T8" fmla="*/ 485 w 1891"/>
              <a:gd name="T9" fmla="*/ 223 h 1080"/>
              <a:gd name="T10" fmla="*/ 159 w 1891"/>
              <a:gd name="T11" fmla="*/ 276 h 1080"/>
              <a:gd name="T12" fmla="*/ 135 w 1891"/>
              <a:gd name="T13" fmla="*/ 386 h 1080"/>
              <a:gd name="T14" fmla="*/ 1824 w 1891"/>
              <a:gd name="T15" fmla="*/ 852 h 1080"/>
              <a:gd name="T16" fmla="*/ 1824 w 1891"/>
              <a:gd name="T17" fmla="*/ 852 h 1080"/>
              <a:gd name="T18" fmla="*/ 1204 w 1891"/>
              <a:gd name="T19" fmla="*/ 700 h 1080"/>
              <a:gd name="T20" fmla="*/ 1085 w 1891"/>
              <a:gd name="T21" fmla="*/ 920 h 1080"/>
              <a:gd name="T22" fmla="*/ 1175 w 1891"/>
              <a:gd name="T23" fmla="*/ 914 h 1080"/>
              <a:gd name="T24" fmla="*/ 770 w 1891"/>
              <a:gd name="T25" fmla="*/ 986 h 1080"/>
              <a:gd name="T26" fmla="*/ 1020 w 1891"/>
              <a:gd name="T27" fmla="*/ 1060 h 1080"/>
              <a:gd name="T28" fmla="*/ 1014 w 1891"/>
              <a:gd name="T29" fmla="*/ 917 h 1080"/>
              <a:gd name="T30" fmla="*/ 1129 w 1891"/>
              <a:gd name="T31" fmla="*/ 834 h 1080"/>
              <a:gd name="T32" fmla="*/ 1165 w 1891"/>
              <a:gd name="T33" fmla="*/ 696 h 1080"/>
              <a:gd name="T34" fmla="*/ 1011 w 1891"/>
              <a:gd name="T35" fmla="*/ 582 h 1080"/>
              <a:gd name="T36" fmla="*/ 1032 w 1891"/>
              <a:gd name="T37" fmla="*/ 614 h 1080"/>
              <a:gd name="T38" fmla="*/ 966 w 1891"/>
              <a:gd name="T39" fmla="*/ 609 h 1080"/>
              <a:gd name="T40" fmla="*/ 750 w 1891"/>
              <a:gd name="T41" fmla="*/ 671 h 1080"/>
              <a:gd name="T42" fmla="*/ 849 w 1891"/>
              <a:gd name="T43" fmla="*/ 848 h 1080"/>
              <a:gd name="T44" fmla="*/ 943 w 1891"/>
              <a:gd name="T45" fmla="*/ 891 h 1080"/>
              <a:gd name="T46" fmla="*/ 970 w 1891"/>
              <a:gd name="T47" fmla="*/ 929 h 1080"/>
              <a:gd name="T48" fmla="*/ 921 w 1891"/>
              <a:gd name="T49" fmla="*/ 970 h 1080"/>
              <a:gd name="T50" fmla="*/ 803 w 1891"/>
              <a:gd name="T51" fmla="*/ 977 h 1080"/>
              <a:gd name="T52" fmla="*/ 765 w 1891"/>
              <a:gd name="T53" fmla="*/ 172 h 1080"/>
              <a:gd name="T54" fmla="*/ 735 w 1891"/>
              <a:gd name="T55" fmla="*/ 163 h 1080"/>
              <a:gd name="T56" fmla="*/ 699 w 1891"/>
              <a:gd name="T57" fmla="*/ 938 h 1080"/>
              <a:gd name="T58" fmla="*/ 741 w 1891"/>
              <a:gd name="T59" fmla="*/ 885 h 1080"/>
              <a:gd name="T60" fmla="*/ 685 w 1891"/>
              <a:gd name="T61" fmla="*/ 617 h 1080"/>
              <a:gd name="T62" fmla="*/ 646 w 1891"/>
              <a:gd name="T63" fmla="*/ 647 h 1080"/>
              <a:gd name="T64" fmla="*/ 643 w 1891"/>
              <a:gd name="T65" fmla="*/ 917 h 1080"/>
              <a:gd name="T66" fmla="*/ 643 w 1891"/>
              <a:gd name="T67" fmla="*/ 917 h 1080"/>
              <a:gd name="T68" fmla="*/ 560 w 1891"/>
              <a:gd name="T69" fmla="*/ 923 h 1080"/>
              <a:gd name="T70" fmla="*/ 435 w 1891"/>
              <a:gd name="T71" fmla="*/ 745 h 1080"/>
              <a:gd name="T72" fmla="*/ 548 w 1891"/>
              <a:gd name="T73" fmla="*/ 880 h 1080"/>
              <a:gd name="T74" fmla="*/ 666 w 1891"/>
              <a:gd name="T75" fmla="*/ 760 h 1080"/>
              <a:gd name="T76" fmla="*/ 670 w 1891"/>
              <a:gd name="T77" fmla="*/ 709 h 1080"/>
              <a:gd name="T78" fmla="*/ 435 w 1891"/>
              <a:gd name="T79" fmla="*/ 745 h 1080"/>
              <a:gd name="T80" fmla="*/ 221 w 1891"/>
              <a:gd name="T81" fmla="*/ 261 h 1080"/>
              <a:gd name="T82" fmla="*/ 132 w 1891"/>
              <a:gd name="T83" fmla="*/ 332 h 1080"/>
              <a:gd name="T84" fmla="*/ 28 w 1891"/>
              <a:gd name="T85" fmla="*/ 386 h 1080"/>
              <a:gd name="T86" fmla="*/ 135 w 1891"/>
              <a:gd name="T87" fmla="*/ 389 h 1080"/>
              <a:gd name="T88" fmla="*/ 266 w 1891"/>
              <a:gd name="T89" fmla="*/ 368 h 1080"/>
              <a:gd name="T90" fmla="*/ 302 w 1891"/>
              <a:gd name="T91" fmla="*/ 353 h 1080"/>
              <a:gd name="T92" fmla="*/ 550 w 1891"/>
              <a:gd name="T93" fmla="*/ 243 h 1080"/>
              <a:gd name="T94" fmla="*/ 480 w 1891"/>
              <a:gd name="T95" fmla="*/ 365 h 1080"/>
              <a:gd name="T96" fmla="*/ 560 w 1891"/>
              <a:gd name="T97" fmla="*/ 424 h 1080"/>
              <a:gd name="T98" fmla="*/ 698 w 1891"/>
              <a:gd name="T99" fmla="*/ 518 h 1080"/>
              <a:gd name="T100" fmla="*/ 637 w 1891"/>
              <a:gd name="T101" fmla="*/ 496 h 1080"/>
              <a:gd name="T102" fmla="*/ 480 w 1891"/>
              <a:gd name="T103" fmla="*/ 629 h 1080"/>
              <a:gd name="T104" fmla="*/ 402 w 1891"/>
              <a:gd name="T105" fmla="*/ 683 h 1080"/>
              <a:gd name="T106" fmla="*/ 428 w 1891"/>
              <a:gd name="T107" fmla="*/ 808 h 1080"/>
              <a:gd name="T108" fmla="*/ 444 w 1891"/>
              <a:gd name="T109" fmla="*/ 971 h 1080"/>
              <a:gd name="T110" fmla="*/ 198 w 1891"/>
              <a:gd name="T111" fmla="*/ 945 h 1080"/>
              <a:gd name="T112" fmla="*/ 109 w 1891"/>
              <a:gd name="T113" fmla="*/ 858 h 1080"/>
              <a:gd name="T114" fmla="*/ 26 w 1891"/>
              <a:gd name="T115" fmla="*/ 695 h 1080"/>
              <a:gd name="T116" fmla="*/ 91 w 1891"/>
              <a:gd name="T117" fmla="*/ 614 h 1080"/>
              <a:gd name="T118" fmla="*/ 28 w 1891"/>
              <a:gd name="T119" fmla="*/ 386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1" h="1080">
                <a:moveTo>
                  <a:pt x="432" y="902"/>
                </a:moveTo>
                <a:cubicBezTo>
                  <a:pt x="453" y="916"/>
                  <a:pt x="472" y="989"/>
                  <a:pt x="512" y="962"/>
                </a:cubicBezTo>
                <a:cubicBezTo>
                  <a:pt x="554" y="934"/>
                  <a:pt x="461" y="885"/>
                  <a:pt x="432" y="902"/>
                </a:cubicBezTo>
                <a:close/>
                <a:moveTo>
                  <a:pt x="100" y="356"/>
                </a:moveTo>
                <a:cubicBezTo>
                  <a:pt x="39" y="318"/>
                  <a:pt x="91" y="252"/>
                  <a:pt x="130" y="223"/>
                </a:cubicBezTo>
                <a:cubicBezTo>
                  <a:pt x="186" y="182"/>
                  <a:pt x="278" y="203"/>
                  <a:pt x="343" y="197"/>
                </a:cubicBezTo>
                <a:cubicBezTo>
                  <a:pt x="400" y="191"/>
                  <a:pt x="430" y="130"/>
                  <a:pt x="463" y="91"/>
                </a:cubicBezTo>
                <a:cubicBezTo>
                  <a:pt x="500" y="47"/>
                  <a:pt x="608" y="18"/>
                  <a:pt x="664" y="0"/>
                </a:cubicBezTo>
                <a:cubicBezTo>
                  <a:pt x="597" y="59"/>
                  <a:pt x="676" y="99"/>
                  <a:pt x="641" y="167"/>
                </a:cubicBezTo>
                <a:cubicBezTo>
                  <a:pt x="602" y="243"/>
                  <a:pt x="561" y="246"/>
                  <a:pt x="485" y="223"/>
                </a:cubicBezTo>
                <a:cubicBezTo>
                  <a:pt x="448" y="211"/>
                  <a:pt x="416" y="219"/>
                  <a:pt x="379" y="229"/>
                </a:cubicBezTo>
                <a:cubicBezTo>
                  <a:pt x="348" y="237"/>
                  <a:pt x="215" y="211"/>
                  <a:pt x="159" y="276"/>
                </a:cubicBezTo>
                <a:cubicBezTo>
                  <a:pt x="144" y="295"/>
                  <a:pt x="132" y="347"/>
                  <a:pt x="100" y="350"/>
                </a:cubicBezTo>
                <a:cubicBezTo>
                  <a:pt x="129" y="349"/>
                  <a:pt x="140" y="360"/>
                  <a:pt x="135" y="386"/>
                </a:cubicBezTo>
                <a:cubicBezTo>
                  <a:pt x="123" y="377"/>
                  <a:pt x="111" y="367"/>
                  <a:pt x="100" y="356"/>
                </a:cubicBezTo>
                <a:close/>
                <a:moveTo>
                  <a:pt x="1824" y="852"/>
                </a:moveTo>
                <a:cubicBezTo>
                  <a:pt x="1785" y="820"/>
                  <a:pt x="1716" y="856"/>
                  <a:pt x="1765" y="892"/>
                </a:cubicBezTo>
                <a:cubicBezTo>
                  <a:pt x="1843" y="951"/>
                  <a:pt x="1891" y="859"/>
                  <a:pt x="1824" y="852"/>
                </a:cubicBezTo>
                <a:close/>
                <a:moveTo>
                  <a:pt x="1171" y="706"/>
                </a:moveTo>
                <a:cubicBezTo>
                  <a:pt x="1185" y="740"/>
                  <a:pt x="1196" y="738"/>
                  <a:pt x="1204" y="700"/>
                </a:cubicBezTo>
                <a:cubicBezTo>
                  <a:pt x="1193" y="702"/>
                  <a:pt x="1182" y="704"/>
                  <a:pt x="1171" y="706"/>
                </a:cubicBezTo>
                <a:close/>
                <a:moveTo>
                  <a:pt x="1085" y="920"/>
                </a:moveTo>
                <a:cubicBezTo>
                  <a:pt x="1082" y="932"/>
                  <a:pt x="1079" y="944"/>
                  <a:pt x="1076" y="956"/>
                </a:cubicBezTo>
                <a:cubicBezTo>
                  <a:pt x="1088" y="952"/>
                  <a:pt x="1185" y="932"/>
                  <a:pt x="1175" y="914"/>
                </a:cubicBezTo>
                <a:cubicBezTo>
                  <a:pt x="1164" y="895"/>
                  <a:pt x="1102" y="919"/>
                  <a:pt x="1085" y="920"/>
                </a:cubicBezTo>
                <a:close/>
                <a:moveTo>
                  <a:pt x="770" y="986"/>
                </a:moveTo>
                <a:cubicBezTo>
                  <a:pt x="809" y="1013"/>
                  <a:pt x="958" y="1080"/>
                  <a:pt x="999" y="1017"/>
                </a:cubicBezTo>
                <a:cubicBezTo>
                  <a:pt x="1007" y="1036"/>
                  <a:pt x="1015" y="1052"/>
                  <a:pt x="1020" y="1060"/>
                </a:cubicBezTo>
                <a:cubicBezTo>
                  <a:pt x="1028" y="1037"/>
                  <a:pt x="1069" y="993"/>
                  <a:pt x="1069" y="973"/>
                </a:cubicBezTo>
                <a:cubicBezTo>
                  <a:pt x="1068" y="947"/>
                  <a:pt x="1023" y="940"/>
                  <a:pt x="1014" y="917"/>
                </a:cubicBezTo>
                <a:cubicBezTo>
                  <a:pt x="1037" y="926"/>
                  <a:pt x="1059" y="926"/>
                  <a:pt x="1082" y="917"/>
                </a:cubicBezTo>
                <a:cubicBezTo>
                  <a:pt x="1047" y="868"/>
                  <a:pt x="1087" y="849"/>
                  <a:pt x="1129" y="834"/>
                </a:cubicBezTo>
                <a:cubicBezTo>
                  <a:pt x="1180" y="815"/>
                  <a:pt x="1124" y="789"/>
                  <a:pt x="1105" y="770"/>
                </a:cubicBezTo>
                <a:cubicBezTo>
                  <a:pt x="1065" y="730"/>
                  <a:pt x="1143" y="711"/>
                  <a:pt x="1165" y="696"/>
                </a:cubicBezTo>
                <a:cubicBezTo>
                  <a:pt x="1217" y="660"/>
                  <a:pt x="1145" y="604"/>
                  <a:pt x="1192" y="570"/>
                </a:cubicBezTo>
                <a:cubicBezTo>
                  <a:pt x="1135" y="513"/>
                  <a:pt x="1071" y="558"/>
                  <a:pt x="1011" y="582"/>
                </a:cubicBezTo>
                <a:cubicBezTo>
                  <a:pt x="1055" y="599"/>
                  <a:pt x="1080" y="694"/>
                  <a:pt x="1014" y="698"/>
                </a:cubicBezTo>
                <a:cubicBezTo>
                  <a:pt x="1031" y="673"/>
                  <a:pt x="1048" y="645"/>
                  <a:pt x="1032" y="614"/>
                </a:cubicBezTo>
                <a:cubicBezTo>
                  <a:pt x="1020" y="623"/>
                  <a:pt x="987" y="700"/>
                  <a:pt x="970" y="689"/>
                </a:cubicBezTo>
                <a:cubicBezTo>
                  <a:pt x="942" y="672"/>
                  <a:pt x="951" y="611"/>
                  <a:pt x="966" y="609"/>
                </a:cubicBezTo>
                <a:cubicBezTo>
                  <a:pt x="942" y="589"/>
                  <a:pt x="899" y="591"/>
                  <a:pt x="871" y="597"/>
                </a:cubicBezTo>
                <a:cubicBezTo>
                  <a:pt x="931" y="587"/>
                  <a:pt x="898" y="679"/>
                  <a:pt x="750" y="671"/>
                </a:cubicBezTo>
                <a:cubicBezTo>
                  <a:pt x="769" y="692"/>
                  <a:pt x="881" y="793"/>
                  <a:pt x="797" y="798"/>
                </a:cubicBezTo>
                <a:cubicBezTo>
                  <a:pt x="825" y="808"/>
                  <a:pt x="828" y="837"/>
                  <a:pt x="849" y="848"/>
                </a:cubicBezTo>
                <a:cubicBezTo>
                  <a:pt x="868" y="858"/>
                  <a:pt x="901" y="849"/>
                  <a:pt x="922" y="848"/>
                </a:cubicBezTo>
                <a:cubicBezTo>
                  <a:pt x="980" y="843"/>
                  <a:pt x="995" y="901"/>
                  <a:pt x="943" y="891"/>
                </a:cubicBezTo>
                <a:cubicBezTo>
                  <a:pt x="956" y="896"/>
                  <a:pt x="998" y="906"/>
                  <a:pt x="1000" y="923"/>
                </a:cubicBezTo>
                <a:cubicBezTo>
                  <a:pt x="993" y="932"/>
                  <a:pt x="982" y="934"/>
                  <a:pt x="970" y="929"/>
                </a:cubicBezTo>
                <a:cubicBezTo>
                  <a:pt x="969" y="938"/>
                  <a:pt x="974" y="955"/>
                  <a:pt x="981" y="974"/>
                </a:cubicBezTo>
                <a:cubicBezTo>
                  <a:pt x="961" y="968"/>
                  <a:pt x="934" y="969"/>
                  <a:pt x="921" y="970"/>
                </a:cubicBezTo>
                <a:cubicBezTo>
                  <a:pt x="865" y="978"/>
                  <a:pt x="838" y="906"/>
                  <a:pt x="782" y="947"/>
                </a:cubicBezTo>
                <a:cubicBezTo>
                  <a:pt x="789" y="957"/>
                  <a:pt x="796" y="967"/>
                  <a:pt x="803" y="977"/>
                </a:cubicBezTo>
                <a:cubicBezTo>
                  <a:pt x="792" y="980"/>
                  <a:pt x="781" y="983"/>
                  <a:pt x="770" y="986"/>
                </a:cubicBezTo>
                <a:close/>
                <a:moveTo>
                  <a:pt x="765" y="172"/>
                </a:moveTo>
                <a:cubicBezTo>
                  <a:pt x="781" y="167"/>
                  <a:pt x="791" y="156"/>
                  <a:pt x="794" y="139"/>
                </a:cubicBezTo>
                <a:cubicBezTo>
                  <a:pt x="771" y="139"/>
                  <a:pt x="751" y="147"/>
                  <a:pt x="735" y="163"/>
                </a:cubicBezTo>
                <a:cubicBezTo>
                  <a:pt x="745" y="166"/>
                  <a:pt x="755" y="169"/>
                  <a:pt x="765" y="172"/>
                </a:cubicBezTo>
                <a:close/>
                <a:moveTo>
                  <a:pt x="699" y="938"/>
                </a:moveTo>
                <a:cubicBezTo>
                  <a:pt x="676" y="959"/>
                  <a:pt x="676" y="988"/>
                  <a:pt x="702" y="1006"/>
                </a:cubicBezTo>
                <a:cubicBezTo>
                  <a:pt x="716" y="970"/>
                  <a:pt x="759" y="927"/>
                  <a:pt x="741" y="885"/>
                </a:cubicBezTo>
                <a:cubicBezTo>
                  <a:pt x="732" y="907"/>
                  <a:pt x="719" y="925"/>
                  <a:pt x="699" y="938"/>
                </a:cubicBezTo>
                <a:close/>
                <a:moveTo>
                  <a:pt x="685" y="617"/>
                </a:moveTo>
                <a:cubicBezTo>
                  <a:pt x="667" y="614"/>
                  <a:pt x="659" y="603"/>
                  <a:pt x="649" y="588"/>
                </a:cubicBezTo>
                <a:cubicBezTo>
                  <a:pt x="659" y="609"/>
                  <a:pt x="665" y="628"/>
                  <a:pt x="646" y="647"/>
                </a:cubicBezTo>
                <a:cubicBezTo>
                  <a:pt x="670" y="653"/>
                  <a:pt x="684" y="641"/>
                  <a:pt x="685" y="617"/>
                </a:cubicBezTo>
                <a:close/>
                <a:moveTo>
                  <a:pt x="643" y="917"/>
                </a:moveTo>
                <a:cubicBezTo>
                  <a:pt x="655" y="920"/>
                  <a:pt x="667" y="923"/>
                  <a:pt x="678" y="926"/>
                </a:cubicBezTo>
                <a:cubicBezTo>
                  <a:pt x="680" y="892"/>
                  <a:pt x="662" y="901"/>
                  <a:pt x="643" y="917"/>
                </a:cubicBezTo>
                <a:close/>
                <a:moveTo>
                  <a:pt x="619" y="977"/>
                </a:moveTo>
                <a:cubicBezTo>
                  <a:pt x="623" y="945"/>
                  <a:pt x="581" y="934"/>
                  <a:pt x="560" y="923"/>
                </a:cubicBezTo>
                <a:cubicBezTo>
                  <a:pt x="578" y="943"/>
                  <a:pt x="598" y="961"/>
                  <a:pt x="619" y="977"/>
                </a:cubicBezTo>
                <a:close/>
                <a:moveTo>
                  <a:pt x="435" y="745"/>
                </a:moveTo>
                <a:cubicBezTo>
                  <a:pt x="436" y="795"/>
                  <a:pt x="502" y="827"/>
                  <a:pt x="512" y="876"/>
                </a:cubicBezTo>
                <a:cubicBezTo>
                  <a:pt x="512" y="832"/>
                  <a:pt x="541" y="854"/>
                  <a:pt x="548" y="880"/>
                </a:cubicBezTo>
                <a:cubicBezTo>
                  <a:pt x="555" y="901"/>
                  <a:pt x="644" y="904"/>
                  <a:pt x="659" y="901"/>
                </a:cubicBezTo>
                <a:cubicBezTo>
                  <a:pt x="737" y="888"/>
                  <a:pt x="748" y="777"/>
                  <a:pt x="666" y="760"/>
                </a:cubicBezTo>
                <a:cubicBezTo>
                  <a:pt x="677" y="754"/>
                  <a:pt x="686" y="748"/>
                  <a:pt x="696" y="742"/>
                </a:cubicBezTo>
                <a:cubicBezTo>
                  <a:pt x="689" y="730"/>
                  <a:pt x="681" y="719"/>
                  <a:pt x="670" y="709"/>
                </a:cubicBezTo>
                <a:cubicBezTo>
                  <a:pt x="672" y="739"/>
                  <a:pt x="651" y="767"/>
                  <a:pt x="619" y="763"/>
                </a:cubicBezTo>
                <a:cubicBezTo>
                  <a:pt x="678" y="698"/>
                  <a:pt x="459" y="744"/>
                  <a:pt x="435" y="745"/>
                </a:cubicBezTo>
                <a:close/>
                <a:moveTo>
                  <a:pt x="162" y="356"/>
                </a:moveTo>
                <a:cubicBezTo>
                  <a:pt x="204" y="346"/>
                  <a:pt x="231" y="303"/>
                  <a:pt x="221" y="261"/>
                </a:cubicBezTo>
                <a:cubicBezTo>
                  <a:pt x="205" y="272"/>
                  <a:pt x="188" y="280"/>
                  <a:pt x="169" y="286"/>
                </a:cubicBezTo>
                <a:cubicBezTo>
                  <a:pt x="151" y="291"/>
                  <a:pt x="155" y="324"/>
                  <a:pt x="132" y="332"/>
                </a:cubicBezTo>
                <a:cubicBezTo>
                  <a:pt x="141" y="341"/>
                  <a:pt x="151" y="349"/>
                  <a:pt x="162" y="356"/>
                </a:cubicBezTo>
                <a:close/>
                <a:moveTo>
                  <a:pt x="28" y="386"/>
                </a:moveTo>
                <a:cubicBezTo>
                  <a:pt x="32" y="376"/>
                  <a:pt x="36" y="366"/>
                  <a:pt x="40" y="356"/>
                </a:cubicBezTo>
                <a:cubicBezTo>
                  <a:pt x="57" y="375"/>
                  <a:pt x="109" y="406"/>
                  <a:pt x="135" y="389"/>
                </a:cubicBezTo>
                <a:cubicBezTo>
                  <a:pt x="147" y="439"/>
                  <a:pt x="180" y="421"/>
                  <a:pt x="188" y="384"/>
                </a:cubicBezTo>
                <a:cubicBezTo>
                  <a:pt x="208" y="298"/>
                  <a:pt x="331" y="337"/>
                  <a:pt x="266" y="368"/>
                </a:cubicBezTo>
                <a:cubicBezTo>
                  <a:pt x="292" y="371"/>
                  <a:pt x="333" y="363"/>
                  <a:pt x="331" y="404"/>
                </a:cubicBezTo>
                <a:cubicBezTo>
                  <a:pt x="341" y="366"/>
                  <a:pt x="341" y="349"/>
                  <a:pt x="302" y="353"/>
                </a:cubicBezTo>
                <a:cubicBezTo>
                  <a:pt x="299" y="306"/>
                  <a:pt x="287" y="233"/>
                  <a:pt x="377" y="241"/>
                </a:cubicBezTo>
                <a:cubicBezTo>
                  <a:pt x="414" y="244"/>
                  <a:pt x="463" y="209"/>
                  <a:pt x="550" y="243"/>
                </a:cubicBezTo>
                <a:cubicBezTo>
                  <a:pt x="590" y="260"/>
                  <a:pt x="578" y="310"/>
                  <a:pt x="598" y="341"/>
                </a:cubicBezTo>
                <a:cubicBezTo>
                  <a:pt x="557" y="337"/>
                  <a:pt x="518" y="350"/>
                  <a:pt x="480" y="365"/>
                </a:cubicBezTo>
                <a:cubicBezTo>
                  <a:pt x="518" y="366"/>
                  <a:pt x="545" y="336"/>
                  <a:pt x="584" y="353"/>
                </a:cubicBezTo>
                <a:cubicBezTo>
                  <a:pt x="608" y="363"/>
                  <a:pt x="561" y="408"/>
                  <a:pt x="560" y="424"/>
                </a:cubicBezTo>
                <a:cubicBezTo>
                  <a:pt x="570" y="369"/>
                  <a:pt x="719" y="398"/>
                  <a:pt x="748" y="421"/>
                </a:cubicBezTo>
                <a:cubicBezTo>
                  <a:pt x="773" y="441"/>
                  <a:pt x="723" y="518"/>
                  <a:pt x="698" y="518"/>
                </a:cubicBezTo>
                <a:cubicBezTo>
                  <a:pt x="672" y="518"/>
                  <a:pt x="662" y="515"/>
                  <a:pt x="652" y="546"/>
                </a:cubicBezTo>
                <a:cubicBezTo>
                  <a:pt x="621" y="539"/>
                  <a:pt x="615" y="518"/>
                  <a:pt x="637" y="496"/>
                </a:cubicBezTo>
                <a:cubicBezTo>
                  <a:pt x="580" y="477"/>
                  <a:pt x="582" y="525"/>
                  <a:pt x="580" y="565"/>
                </a:cubicBezTo>
                <a:cubicBezTo>
                  <a:pt x="576" y="630"/>
                  <a:pt x="526" y="617"/>
                  <a:pt x="480" y="629"/>
                </a:cubicBezTo>
                <a:cubicBezTo>
                  <a:pt x="497" y="631"/>
                  <a:pt x="531" y="650"/>
                  <a:pt x="511" y="673"/>
                </a:cubicBezTo>
                <a:cubicBezTo>
                  <a:pt x="486" y="701"/>
                  <a:pt x="434" y="677"/>
                  <a:pt x="402" y="683"/>
                </a:cubicBezTo>
                <a:cubicBezTo>
                  <a:pt x="424" y="691"/>
                  <a:pt x="446" y="698"/>
                  <a:pt x="468" y="706"/>
                </a:cubicBezTo>
                <a:cubicBezTo>
                  <a:pt x="416" y="759"/>
                  <a:pt x="393" y="729"/>
                  <a:pt x="428" y="808"/>
                </a:cubicBezTo>
                <a:cubicBezTo>
                  <a:pt x="449" y="856"/>
                  <a:pt x="362" y="855"/>
                  <a:pt x="364" y="902"/>
                </a:cubicBezTo>
                <a:cubicBezTo>
                  <a:pt x="405" y="898"/>
                  <a:pt x="454" y="922"/>
                  <a:pt x="444" y="971"/>
                </a:cubicBezTo>
                <a:cubicBezTo>
                  <a:pt x="414" y="969"/>
                  <a:pt x="417" y="938"/>
                  <a:pt x="389" y="960"/>
                </a:cubicBezTo>
                <a:cubicBezTo>
                  <a:pt x="342" y="997"/>
                  <a:pt x="273" y="953"/>
                  <a:pt x="198" y="945"/>
                </a:cubicBezTo>
                <a:cubicBezTo>
                  <a:pt x="165" y="942"/>
                  <a:pt x="147" y="921"/>
                  <a:pt x="159" y="885"/>
                </a:cubicBezTo>
                <a:cubicBezTo>
                  <a:pt x="135" y="894"/>
                  <a:pt x="117" y="880"/>
                  <a:pt x="109" y="858"/>
                </a:cubicBezTo>
                <a:cubicBezTo>
                  <a:pt x="247" y="858"/>
                  <a:pt x="78" y="743"/>
                  <a:pt x="70" y="721"/>
                </a:cubicBezTo>
                <a:cubicBezTo>
                  <a:pt x="63" y="786"/>
                  <a:pt x="29" y="724"/>
                  <a:pt x="26" y="695"/>
                </a:cubicBezTo>
                <a:cubicBezTo>
                  <a:pt x="22" y="659"/>
                  <a:pt x="29" y="621"/>
                  <a:pt x="22" y="585"/>
                </a:cubicBezTo>
                <a:cubicBezTo>
                  <a:pt x="26" y="612"/>
                  <a:pt x="75" y="661"/>
                  <a:pt x="91" y="614"/>
                </a:cubicBezTo>
                <a:cubicBezTo>
                  <a:pt x="98" y="592"/>
                  <a:pt x="13" y="498"/>
                  <a:pt x="25" y="576"/>
                </a:cubicBezTo>
                <a:cubicBezTo>
                  <a:pt x="0" y="527"/>
                  <a:pt x="13" y="436"/>
                  <a:pt x="28" y="38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6" name="꙱ Czech Republic (Czechia) (CZ) (H)">
            <a:extLst>
              <a:ext uri="{FF2B5EF4-FFF2-40B4-BE49-F238E27FC236}">
                <a16:creationId xmlns:a16="http://schemas.microsoft.com/office/drawing/2014/main" id="{FB96DD44-F0EC-4BF1-85B8-F97246F6B3CB}"/>
              </a:ext>
            </a:extLst>
          </p:cNvPr>
          <p:cNvSpPr>
            <a:spLocks/>
          </p:cNvSpPr>
          <p:nvPr/>
        </p:nvSpPr>
        <p:spPr bwMode="auto">
          <a:xfrm>
            <a:off x="4693493" y="885710"/>
            <a:ext cx="155357" cy="71703"/>
          </a:xfrm>
          <a:custGeom>
            <a:avLst/>
            <a:gdLst>
              <a:gd name="T0" fmla="*/ 0 w 1888"/>
              <a:gd name="T1" fmla="*/ 253 h 855"/>
              <a:gd name="T2" fmla="*/ 62 w 1888"/>
              <a:gd name="T3" fmla="*/ 306 h 855"/>
              <a:gd name="T4" fmla="*/ 247 w 1888"/>
              <a:gd name="T5" fmla="*/ 206 h 855"/>
              <a:gd name="T6" fmla="*/ 618 w 1888"/>
              <a:gd name="T7" fmla="*/ 42 h 855"/>
              <a:gd name="T8" fmla="*/ 588 w 1888"/>
              <a:gd name="T9" fmla="*/ 15 h 855"/>
              <a:gd name="T10" fmla="*/ 664 w 1888"/>
              <a:gd name="T11" fmla="*/ 23 h 855"/>
              <a:gd name="T12" fmla="*/ 747 w 1888"/>
              <a:gd name="T13" fmla="*/ 66 h 855"/>
              <a:gd name="T14" fmla="*/ 784 w 1888"/>
              <a:gd name="T15" fmla="*/ 44 h 855"/>
              <a:gd name="T16" fmla="*/ 832 w 1888"/>
              <a:gd name="T17" fmla="*/ 20 h 855"/>
              <a:gd name="T18" fmla="*/ 879 w 1888"/>
              <a:gd name="T19" fmla="*/ 68 h 855"/>
              <a:gd name="T20" fmla="*/ 1069 w 1888"/>
              <a:gd name="T21" fmla="*/ 155 h 855"/>
              <a:gd name="T22" fmla="*/ 1145 w 1888"/>
              <a:gd name="T23" fmla="*/ 136 h 855"/>
              <a:gd name="T24" fmla="*/ 1120 w 1888"/>
              <a:gd name="T25" fmla="*/ 217 h 855"/>
              <a:gd name="T26" fmla="*/ 1218 w 1888"/>
              <a:gd name="T27" fmla="*/ 303 h 855"/>
              <a:gd name="T28" fmla="*/ 1345 w 1888"/>
              <a:gd name="T29" fmla="*/ 273 h 855"/>
              <a:gd name="T30" fmla="*/ 1313 w 1888"/>
              <a:gd name="T31" fmla="*/ 211 h 855"/>
              <a:gd name="T32" fmla="*/ 1544 w 1888"/>
              <a:gd name="T33" fmla="*/ 264 h 855"/>
              <a:gd name="T34" fmla="*/ 1697 w 1888"/>
              <a:gd name="T35" fmla="*/ 374 h 855"/>
              <a:gd name="T36" fmla="*/ 1787 w 1888"/>
              <a:gd name="T37" fmla="*/ 432 h 855"/>
              <a:gd name="T38" fmla="*/ 1888 w 1888"/>
              <a:gd name="T39" fmla="*/ 542 h 855"/>
              <a:gd name="T40" fmla="*/ 1881 w 1888"/>
              <a:gd name="T41" fmla="*/ 545 h 855"/>
              <a:gd name="T42" fmla="*/ 1656 w 1888"/>
              <a:gd name="T43" fmla="*/ 681 h 855"/>
              <a:gd name="T44" fmla="*/ 1498 w 1888"/>
              <a:gd name="T45" fmla="*/ 771 h 855"/>
              <a:gd name="T46" fmla="*/ 1348 w 1888"/>
              <a:gd name="T47" fmla="*/ 840 h 855"/>
              <a:gd name="T48" fmla="*/ 1122 w 1888"/>
              <a:gd name="T49" fmla="*/ 791 h 855"/>
              <a:gd name="T50" fmla="*/ 805 w 1888"/>
              <a:gd name="T51" fmla="*/ 704 h 855"/>
              <a:gd name="T52" fmla="*/ 799 w 1888"/>
              <a:gd name="T53" fmla="*/ 787 h 855"/>
              <a:gd name="T54" fmla="*/ 725 w 1888"/>
              <a:gd name="T55" fmla="*/ 855 h 855"/>
              <a:gd name="T56" fmla="*/ 610 w 1888"/>
              <a:gd name="T57" fmla="*/ 853 h 855"/>
              <a:gd name="T58" fmla="*/ 456 w 1888"/>
              <a:gd name="T59" fmla="*/ 760 h 855"/>
              <a:gd name="T60" fmla="*/ 365 w 1888"/>
              <a:gd name="T61" fmla="*/ 707 h 855"/>
              <a:gd name="T62" fmla="*/ 238 w 1888"/>
              <a:gd name="T63" fmla="*/ 609 h 855"/>
              <a:gd name="T64" fmla="*/ 86 w 1888"/>
              <a:gd name="T65" fmla="*/ 449 h 855"/>
              <a:gd name="T66" fmla="*/ 0 w 1888"/>
              <a:gd name="T67" fmla="*/ 253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88" h="855">
                <a:moveTo>
                  <a:pt x="0" y="253"/>
                </a:moveTo>
                <a:cubicBezTo>
                  <a:pt x="31" y="253"/>
                  <a:pt x="55" y="278"/>
                  <a:pt x="62" y="306"/>
                </a:cubicBezTo>
                <a:cubicBezTo>
                  <a:pt x="73" y="199"/>
                  <a:pt x="217" y="227"/>
                  <a:pt x="247" y="206"/>
                </a:cubicBezTo>
                <a:cubicBezTo>
                  <a:pt x="393" y="109"/>
                  <a:pt x="503" y="82"/>
                  <a:pt x="618" y="42"/>
                </a:cubicBezTo>
                <a:cubicBezTo>
                  <a:pt x="608" y="33"/>
                  <a:pt x="598" y="24"/>
                  <a:pt x="588" y="15"/>
                </a:cubicBezTo>
                <a:cubicBezTo>
                  <a:pt x="614" y="9"/>
                  <a:pt x="644" y="0"/>
                  <a:pt x="664" y="23"/>
                </a:cubicBezTo>
                <a:cubicBezTo>
                  <a:pt x="708" y="70"/>
                  <a:pt x="690" y="76"/>
                  <a:pt x="747" y="66"/>
                </a:cubicBezTo>
                <a:cubicBezTo>
                  <a:pt x="766" y="69"/>
                  <a:pt x="778" y="60"/>
                  <a:pt x="784" y="44"/>
                </a:cubicBezTo>
                <a:cubicBezTo>
                  <a:pt x="790" y="10"/>
                  <a:pt x="810" y="14"/>
                  <a:pt x="832" y="20"/>
                </a:cubicBezTo>
                <a:cubicBezTo>
                  <a:pt x="867" y="29"/>
                  <a:pt x="869" y="35"/>
                  <a:pt x="879" y="68"/>
                </a:cubicBezTo>
                <a:cubicBezTo>
                  <a:pt x="908" y="146"/>
                  <a:pt x="1065" y="60"/>
                  <a:pt x="1069" y="155"/>
                </a:cubicBezTo>
                <a:cubicBezTo>
                  <a:pt x="1084" y="138"/>
                  <a:pt x="1123" y="132"/>
                  <a:pt x="1145" y="136"/>
                </a:cubicBezTo>
                <a:cubicBezTo>
                  <a:pt x="1218" y="149"/>
                  <a:pt x="1149" y="195"/>
                  <a:pt x="1120" y="217"/>
                </a:cubicBezTo>
                <a:cubicBezTo>
                  <a:pt x="1171" y="235"/>
                  <a:pt x="1189" y="262"/>
                  <a:pt x="1218" y="303"/>
                </a:cubicBezTo>
                <a:cubicBezTo>
                  <a:pt x="1255" y="354"/>
                  <a:pt x="1313" y="295"/>
                  <a:pt x="1345" y="273"/>
                </a:cubicBezTo>
                <a:cubicBezTo>
                  <a:pt x="1326" y="257"/>
                  <a:pt x="1315" y="236"/>
                  <a:pt x="1313" y="211"/>
                </a:cubicBezTo>
                <a:cubicBezTo>
                  <a:pt x="1390" y="231"/>
                  <a:pt x="1461" y="289"/>
                  <a:pt x="1544" y="264"/>
                </a:cubicBezTo>
                <a:cubicBezTo>
                  <a:pt x="1549" y="434"/>
                  <a:pt x="1584" y="321"/>
                  <a:pt x="1697" y="374"/>
                </a:cubicBezTo>
                <a:cubicBezTo>
                  <a:pt x="1748" y="397"/>
                  <a:pt x="1761" y="382"/>
                  <a:pt x="1787" y="432"/>
                </a:cubicBezTo>
                <a:cubicBezTo>
                  <a:pt x="1807" y="442"/>
                  <a:pt x="1860" y="481"/>
                  <a:pt x="1888" y="542"/>
                </a:cubicBezTo>
                <a:cubicBezTo>
                  <a:pt x="1885" y="543"/>
                  <a:pt x="1883" y="544"/>
                  <a:pt x="1881" y="545"/>
                </a:cubicBezTo>
                <a:cubicBezTo>
                  <a:pt x="1829" y="528"/>
                  <a:pt x="1666" y="597"/>
                  <a:pt x="1656" y="681"/>
                </a:cubicBezTo>
                <a:cubicBezTo>
                  <a:pt x="1652" y="709"/>
                  <a:pt x="1526" y="770"/>
                  <a:pt x="1498" y="771"/>
                </a:cubicBezTo>
                <a:cubicBezTo>
                  <a:pt x="1398" y="772"/>
                  <a:pt x="1389" y="759"/>
                  <a:pt x="1348" y="840"/>
                </a:cubicBezTo>
                <a:cubicBezTo>
                  <a:pt x="1321" y="741"/>
                  <a:pt x="1184" y="812"/>
                  <a:pt x="1122" y="791"/>
                </a:cubicBezTo>
                <a:cubicBezTo>
                  <a:pt x="1043" y="764"/>
                  <a:pt x="886" y="698"/>
                  <a:pt x="805" y="704"/>
                </a:cubicBezTo>
                <a:cubicBezTo>
                  <a:pt x="808" y="732"/>
                  <a:pt x="796" y="759"/>
                  <a:pt x="799" y="787"/>
                </a:cubicBezTo>
                <a:cubicBezTo>
                  <a:pt x="757" y="781"/>
                  <a:pt x="725" y="815"/>
                  <a:pt x="725" y="855"/>
                </a:cubicBezTo>
                <a:cubicBezTo>
                  <a:pt x="688" y="821"/>
                  <a:pt x="632" y="839"/>
                  <a:pt x="610" y="853"/>
                </a:cubicBezTo>
                <a:cubicBezTo>
                  <a:pt x="572" y="840"/>
                  <a:pt x="480" y="759"/>
                  <a:pt x="456" y="760"/>
                </a:cubicBezTo>
                <a:cubicBezTo>
                  <a:pt x="431" y="742"/>
                  <a:pt x="395" y="725"/>
                  <a:pt x="365" y="707"/>
                </a:cubicBezTo>
                <a:cubicBezTo>
                  <a:pt x="326" y="683"/>
                  <a:pt x="280" y="626"/>
                  <a:pt x="238" y="609"/>
                </a:cubicBezTo>
                <a:cubicBezTo>
                  <a:pt x="167" y="582"/>
                  <a:pt x="150" y="483"/>
                  <a:pt x="86" y="449"/>
                </a:cubicBezTo>
                <a:cubicBezTo>
                  <a:pt x="176" y="369"/>
                  <a:pt x="8" y="364"/>
                  <a:pt x="0" y="25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7" name="꙱ Cyprus (Republic of Cyprus) (CY) (H)">
            <a:extLst>
              <a:ext uri="{FF2B5EF4-FFF2-40B4-BE49-F238E27FC236}">
                <a16:creationId xmlns:a16="http://schemas.microsoft.com/office/drawing/2014/main" id="{5D22C956-8BC6-4FA8-BB71-93F777ED8D7F}"/>
              </a:ext>
            </a:extLst>
          </p:cNvPr>
          <p:cNvSpPr>
            <a:spLocks/>
          </p:cNvSpPr>
          <p:nvPr/>
        </p:nvSpPr>
        <p:spPr bwMode="auto">
          <a:xfrm>
            <a:off x="5191832" y="1332661"/>
            <a:ext cx="54973" cy="32267"/>
          </a:xfrm>
          <a:custGeom>
            <a:avLst/>
            <a:gdLst>
              <a:gd name="T0" fmla="*/ 12 w 671"/>
              <a:gd name="T1" fmla="*/ 241 h 392"/>
              <a:gd name="T2" fmla="*/ 0 w 671"/>
              <a:gd name="T3" fmla="*/ 208 h 392"/>
              <a:gd name="T4" fmla="*/ 146 w 671"/>
              <a:gd name="T5" fmla="*/ 175 h 392"/>
              <a:gd name="T6" fmla="*/ 230 w 671"/>
              <a:gd name="T7" fmla="*/ 110 h 392"/>
              <a:gd name="T8" fmla="*/ 436 w 671"/>
              <a:gd name="T9" fmla="*/ 105 h 392"/>
              <a:gd name="T10" fmla="*/ 671 w 671"/>
              <a:gd name="T11" fmla="*/ 0 h 392"/>
              <a:gd name="T12" fmla="*/ 511 w 671"/>
              <a:gd name="T13" fmla="*/ 130 h 392"/>
              <a:gd name="T14" fmla="*/ 537 w 671"/>
              <a:gd name="T15" fmla="*/ 241 h 392"/>
              <a:gd name="T16" fmla="*/ 426 w 671"/>
              <a:gd name="T17" fmla="*/ 258 h 392"/>
              <a:gd name="T18" fmla="*/ 362 w 671"/>
              <a:gd name="T19" fmla="*/ 320 h 392"/>
              <a:gd name="T20" fmla="*/ 240 w 671"/>
              <a:gd name="T21" fmla="*/ 392 h 392"/>
              <a:gd name="T22" fmla="*/ 12 w 671"/>
              <a:gd name="T23" fmla="*/ 241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71" h="392">
                <a:moveTo>
                  <a:pt x="12" y="241"/>
                </a:moveTo>
                <a:cubicBezTo>
                  <a:pt x="8" y="230"/>
                  <a:pt x="4" y="219"/>
                  <a:pt x="0" y="208"/>
                </a:cubicBezTo>
                <a:cubicBezTo>
                  <a:pt x="40" y="248"/>
                  <a:pt x="100" y="172"/>
                  <a:pt x="146" y="175"/>
                </a:cubicBezTo>
                <a:cubicBezTo>
                  <a:pt x="218" y="180"/>
                  <a:pt x="164" y="109"/>
                  <a:pt x="230" y="110"/>
                </a:cubicBezTo>
                <a:cubicBezTo>
                  <a:pt x="301" y="112"/>
                  <a:pt x="364" y="124"/>
                  <a:pt x="436" y="105"/>
                </a:cubicBezTo>
                <a:cubicBezTo>
                  <a:pt x="516" y="84"/>
                  <a:pt x="587" y="1"/>
                  <a:pt x="671" y="0"/>
                </a:cubicBezTo>
                <a:cubicBezTo>
                  <a:pt x="618" y="34"/>
                  <a:pt x="570" y="112"/>
                  <a:pt x="511" y="130"/>
                </a:cubicBezTo>
                <a:cubicBezTo>
                  <a:pt x="447" y="151"/>
                  <a:pt x="511" y="212"/>
                  <a:pt x="537" y="241"/>
                </a:cubicBezTo>
                <a:cubicBezTo>
                  <a:pt x="510" y="244"/>
                  <a:pt x="447" y="239"/>
                  <a:pt x="426" y="258"/>
                </a:cubicBezTo>
                <a:cubicBezTo>
                  <a:pt x="402" y="279"/>
                  <a:pt x="394" y="309"/>
                  <a:pt x="362" y="320"/>
                </a:cubicBezTo>
                <a:cubicBezTo>
                  <a:pt x="334" y="330"/>
                  <a:pt x="223" y="342"/>
                  <a:pt x="240" y="392"/>
                </a:cubicBezTo>
                <a:cubicBezTo>
                  <a:pt x="147" y="345"/>
                  <a:pt x="56" y="359"/>
                  <a:pt x="12" y="24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8" name="꙱ Curaçao (Netherlands (Kingdom of the Netherlands) (CW) (H)">
            <a:extLst>
              <a:ext uri="{FF2B5EF4-FFF2-40B4-BE49-F238E27FC236}">
                <a16:creationId xmlns:a16="http://schemas.microsoft.com/office/drawing/2014/main" id="{250D22D2-9725-498D-99E5-DDE356445505}"/>
              </a:ext>
            </a:extLst>
          </p:cNvPr>
          <p:cNvSpPr>
            <a:spLocks/>
          </p:cNvSpPr>
          <p:nvPr/>
        </p:nvSpPr>
        <p:spPr bwMode="auto">
          <a:xfrm>
            <a:off x="2602146" y="2018623"/>
            <a:ext cx="9560" cy="9560"/>
          </a:xfrm>
          <a:custGeom>
            <a:avLst/>
            <a:gdLst>
              <a:gd name="T0" fmla="*/ 122 w 122"/>
              <a:gd name="T1" fmla="*/ 116 h 116"/>
              <a:gd name="T2" fmla="*/ 0 w 122"/>
              <a:gd name="T3" fmla="*/ 0 h 116"/>
              <a:gd name="T4" fmla="*/ 122 w 122"/>
              <a:gd name="T5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2" h="116">
                <a:moveTo>
                  <a:pt x="122" y="116"/>
                </a:moveTo>
                <a:cubicBezTo>
                  <a:pt x="71" y="103"/>
                  <a:pt x="1" y="59"/>
                  <a:pt x="0" y="0"/>
                </a:cubicBezTo>
                <a:cubicBezTo>
                  <a:pt x="28" y="4"/>
                  <a:pt x="114" y="89"/>
                  <a:pt x="122" y="11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9" name="꙱ Cuba (Republic of Cuba) (CU) (H)">
            <a:extLst>
              <a:ext uri="{FF2B5EF4-FFF2-40B4-BE49-F238E27FC236}">
                <a16:creationId xmlns:a16="http://schemas.microsoft.com/office/drawing/2014/main" id="{7B5EB3EC-FC5C-46A6-9211-E3FB2FDFB101}"/>
              </a:ext>
            </a:extLst>
          </p:cNvPr>
          <p:cNvSpPr>
            <a:spLocks noEditPoints="1"/>
          </p:cNvSpPr>
          <p:nvPr/>
        </p:nvSpPr>
        <p:spPr bwMode="auto">
          <a:xfrm>
            <a:off x="2230484" y="1695958"/>
            <a:ext cx="272473" cy="102775"/>
          </a:xfrm>
          <a:custGeom>
            <a:avLst/>
            <a:gdLst>
              <a:gd name="T0" fmla="*/ 193 w 3309"/>
              <a:gd name="T1" fmla="*/ 465 h 1243"/>
              <a:gd name="T2" fmla="*/ 492 w 3309"/>
              <a:gd name="T3" fmla="*/ 149 h 1243"/>
              <a:gd name="T4" fmla="*/ 1087 w 3309"/>
              <a:gd name="T5" fmla="*/ 57 h 1243"/>
              <a:gd name="T6" fmla="*/ 1230 w 3309"/>
              <a:gd name="T7" fmla="*/ 38 h 1243"/>
              <a:gd name="T8" fmla="*/ 1403 w 3309"/>
              <a:gd name="T9" fmla="*/ 82 h 1243"/>
              <a:gd name="T10" fmla="*/ 1636 w 3309"/>
              <a:gd name="T11" fmla="*/ 145 h 1243"/>
              <a:gd name="T12" fmla="*/ 1714 w 3309"/>
              <a:gd name="T13" fmla="*/ 273 h 1243"/>
              <a:gd name="T14" fmla="*/ 2055 w 3309"/>
              <a:gd name="T15" fmla="*/ 406 h 1243"/>
              <a:gd name="T16" fmla="*/ 2194 w 3309"/>
              <a:gd name="T17" fmla="*/ 477 h 1243"/>
              <a:gd name="T18" fmla="*/ 2331 w 3309"/>
              <a:gd name="T19" fmla="*/ 593 h 1243"/>
              <a:gd name="T20" fmla="*/ 2390 w 3309"/>
              <a:gd name="T21" fmla="*/ 614 h 1243"/>
              <a:gd name="T22" fmla="*/ 2361 w 3309"/>
              <a:gd name="T23" fmla="*/ 658 h 1243"/>
              <a:gd name="T24" fmla="*/ 2450 w 3309"/>
              <a:gd name="T25" fmla="*/ 700 h 1243"/>
              <a:gd name="T26" fmla="*/ 2500 w 3309"/>
              <a:gd name="T27" fmla="*/ 724 h 1243"/>
              <a:gd name="T28" fmla="*/ 2693 w 3309"/>
              <a:gd name="T29" fmla="*/ 783 h 1243"/>
              <a:gd name="T30" fmla="*/ 2797 w 3309"/>
              <a:gd name="T31" fmla="*/ 851 h 1243"/>
              <a:gd name="T32" fmla="*/ 2767 w 3309"/>
              <a:gd name="T33" fmla="*/ 914 h 1243"/>
              <a:gd name="T34" fmla="*/ 3215 w 3309"/>
              <a:gd name="T35" fmla="*/ 1071 h 1243"/>
              <a:gd name="T36" fmla="*/ 2929 w 3309"/>
              <a:gd name="T37" fmla="*/ 1203 h 1243"/>
              <a:gd name="T38" fmla="*/ 2847 w 3309"/>
              <a:gd name="T39" fmla="*/ 1219 h 1243"/>
              <a:gd name="T40" fmla="*/ 2126 w 3309"/>
              <a:gd name="T41" fmla="*/ 1237 h 1243"/>
              <a:gd name="T42" fmla="*/ 2324 w 3309"/>
              <a:gd name="T43" fmla="*/ 1000 h 1243"/>
              <a:gd name="T44" fmla="*/ 1972 w 3309"/>
              <a:gd name="T45" fmla="*/ 826 h 1243"/>
              <a:gd name="T46" fmla="*/ 1909 w 3309"/>
              <a:gd name="T47" fmla="*/ 608 h 1243"/>
              <a:gd name="T48" fmla="*/ 1604 w 3309"/>
              <a:gd name="T49" fmla="*/ 574 h 1243"/>
              <a:gd name="T50" fmla="*/ 1396 w 3309"/>
              <a:gd name="T51" fmla="*/ 415 h 1243"/>
              <a:gd name="T52" fmla="*/ 1164 w 3309"/>
              <a:gd name="T53" fmla="*/ 436 h 1243"/>
              <a:gd name="T54" fmla="*/ 891 w 3309"/>
              <a:gd name="T55" fmla="*/ 332 h 1243"/>
              <a:gd name="T56" fmla="*/ 1011 w 3309"/>
              <a:gd name="T57" fmla="*/ 233 h 1243"/>
              <a:gd name="T58" fmla="*/ 519 w 3309"/>
              <a:gd name="T59" fmla="*/ 369 h 1243"/>
              <a:gd name="T60" fmla="*/ 331 w 3309"/>
              <a:gd name="T61" fmla="*/ 408 h 1243"/>
              <a:gd name="T62" fmla="*/ 143 w 3309"/>
              <a:gd name="T63" fmla="*/ 545 h 1243"/>
              <a:gd name="T64" fmla="*/ 12 w 3309"/>
              <a:gd name="T65" fmla="*/ 507 h 1243"/>
              <a:gd name="T66" fmla="*/ 2171 w 3309"/>
              <a:gd name="T67" fmla="*/ 450 h 1243"/>
              <a:gd name="T68" fmla="*/ 2191 w 3309"/>
              <a:gd name="T69" fmla="*/ 430 h 1243"/>
              <a:gd name="T70" fmla="*/ 2191 w 3309"/>
              <a:gd name="T71" fmla="*/ 430 h 1243"/>
              <a:gd name="T72" fmla="*/ 2076 w 3309"/>
              <a:gd name="T73" fmla="*/ 317 h 1243"/>
              <a:gd name="T74" fmla="*/ 2034 w 3309"/>
              <a:gd name="T75" fmla="*/ 317 h 1243"/>
              <a:gd name="T76" fmla="*/ 2082 w 3309"/>
              <a:gd name="T77" fmla="*/ 305 h 1243"/>
              <a:gd name="T78" fmla="*/ 1969 w 3309"/>
              <a:gd name="T79" fmla="*/ 997 h 1243"/>
              <a:gd name="T80" fmla="*/ 1969 w 3309"/>
              <a:gd name="T81" fmla="*/ 997 h 1243"/>
              <a:gd name="T82" fmla="*/ 1473 w 3309"/>
              <a:gd name="T83" fmla="*/ 118 h 1243"/>
              <a:gd name="T84" fmla="*/ 1506 w 3309"/>
              <a:gd name="T85" fmla="*/ 124 h 1243"/>
              <a:gd name="T86" fmla="*/ 529 w 3309"/>
              <a:gd name="T87" fmla="*/ 611 h 1243"/>
              <a:gd name="T88" fmla="*/ 662 w 3309"/>
              <a:gd name="T89" fmla="*/ 495 h 1243"/>
              <a:gd name="T90" fmla="*/ 603 w 3309"/>
              <a:gd name="T91" fmla="*/ 667 h 1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09" h="1243">
                <a:moveTo>
                  <a:pt x="12" y="507"/>
                </a:moveTo>
                <a:cubicBezTo>
                  <a:pt x="69" y="486"/>
                  <a:pt x="130" y="433"/>
                  <a:pt x="193" y="465"/>
                </a:cubicBezTo>
                <a:cubicBezTo>
                  <a:pt x="214" y="418"/>
                  <a:pt x="156" y="379"/>
                  <a:pt x="197" y="333"/>
                </a:cubicBezTo>
                <a:cubicBezTo>
                  <a:pt x="326" y="189"/>
                  <a:pt x="336" y="201"/>
                  <a:pt x="492" y="149"/>
                </a:cubicBezTo>
                <a:cubicBezTo>
                  <a:pt x="540" y="134"/>
                  <a:pt x="582" y="103"/>
                  <a:pt x="634" y="104"/>
                </a:cubicBezTo>
                <a:cubicBezTo>
                  <a:pt x="750" y="106"/>
                  <a:pt x="953" y="0"/>
                  <a:pt x="1087" y="57"/>
                </a:cubicBezTo>
                <a:cubicBezTo>
                  <a:pt x="1098" y="61"/>
                  <a:pt x="1111" y="69"/>
                  <a:pt x="1111" y="82"/>
                </a:cubicBezTo>
                <a:cubicBezTo>
                  <a:pt x="1149" y="64"/>
                  <a:pt x="1192" y="58"/>
                  <a:pt x="1230" y="38"/>
                </a:cubicBezTo>
                <a:cubicBezTo>
                  <a:pt x="1177" y="67"/>
                  <a:pt x="1235" y="89"/>
                  <a:pt x="1269" y="76"/>
                </a:cubicBezTo>
                <a:cubicBezTo>
                  <a:pt x="1299" y="65"/>
                  <a:pt x="1392" y="64"/>
                  <a:pt x="1403" y="82"/>
                </a:cubicBezTo>
                <a:cubicBezTo>
                  <a:pt x="1420" y="109"/>
                  <a:pt x="1465" y="150"/>
                  <a:pt x="1501" y="139"/>
                </a:cubicBezTo>
                <a:cubicBezTo>
                  <a:pt x="1544" y="127"/>
                  <a:pt x="1600" y="176"/>
                  <a:pt x="1636" y="145"/>
                </a:cubicBezTo>
                <a:cubicBezTo>
                  <a:pt x="1628" y="155"/>
                  <a:pt x="1620" y="166"/>
                  <a:pt x="1613" y="177"/>
                </a:cubicBezTo>
                <a:cubicBezTo>
                  <a:pt x="1681" y="195"/>
                  <a:pt x="1667" y="227"/>
                  <a:pt x="1714" y="273"/>
                </a:cubicBezTo>
                <a:cubicBezTo>
                  <a:pt x="1776" y="334"/>
                  <a:pt x="1804" y="319"/>
                  <a:pt x="1885" y="327"/>
                </a:cubicBezTo>
                <a:cubicBezTo>
                  <a:pt x="1963" y="334"/>
                  <a:pt x="1993" y="369"/>
                  <a:pt x="2055" y="406"/>
                </a:cubicBezTo>
                <a:cubicBezTo>
                  <a:pt x="2078" y="420"/>
                  <a:pt x="2112" y="417"/>
                  <a:pt x="2128" y="443"/>
                </a:cubicBezTo>
                <a:cubicBezTo>
                  <a:pt x="2143" y="468"/>
                  <a:pt x="2162" y="512"/>
                  <a:pt x="2194" y="477"/>
                </a:cubicBezTo>
                <a:cubicBezTo>
                  <a:pt x="2182" y="514"/>
                  <a:pt x="2212" y="539"/>
                  <a:pt x="2245" y="542"/>
                </a:cubicBezTo>
                <a:cubicBezTo>
                  <a:pt x="2285" y="545"/>
                  <a:pt x="2297" y="580"/>
                  <a:pt x="2331" y="593"/>
                </a:cubicBezTo>
                <a:cubicBezTo>
                  <a:pt x="2317" y="565"/>
                  <a:pt x="2307" y="528"/>
                  <a:pt x="2272" y="519"/>
                </a:cubicBezTo>
                <a:cubicBezTo>
                  <a:pt x="2304" y="526"/>
                  <a:pt x="2407" y="566"/>
                  <a:pt x="2390" y="614"/>
                </a:cubicBezTo>
                <a:cubicBezTo>
                  <a:pt x="2369" y="611"/>
                  <a:pt x="2348" y="606"/>
                  <a:pt x="2328" y="599"/>
                </a:cubicBezTo>
                <a:cubicBezTo>
                  <a:pt x="2343" y="618"/>
                  <a:pt x="2348" y="639"/>
                  <a:pt x="2361" y="658"/>
                </a:cubicBezTo>
                <a:cubicBezTo>
                  <a:pt x="2406" y="580"/>
                  <a:pt x="2420" y="669"/>
                  <a:pt x="2474" y="670"/>
                </a:cubicBezTo>
                <a:cubicBezTo>
                  <a:pt x="2466" y="680"/>
                  <a:pt x="2458" y="690"/>
                  <a:pt x="2450" y="700"/>
                </a:cubicBezTo>
                <a:cubicBezTo>
                  <a:pt x="2469" y="688"/>
                  <a:pt x="2490" y="685"/>
                  <a:pt x="2512" y="691"/>
                </a:cubicBezTo>
                <a:cubicBezTo>
                  <a:pt x="2508" y="702"/>
                  <a:pt x="2504" y="713"/>
                  <a:pt x="2500" y="724"/>
                </a:cubicBezTo>
                <a:cubicBezTo>
                  <a:pt x="2523" y="728"/>
                  <a:pt x="2543" y="738"/>
                  <a:pt x="2560" y="753"/>
                </a:cubicBezTo>
                <a:cubicBezTo>
                  <a:pt x="2555" y="673"/>
                  <a:pt x="2670" y="766"/>
                  <a:pt x="2693" y="783"/>
                </a:cubicBezTo>
                <a:cubicBezTo>
                  <a:pt x="2723" y="804"/>
                  <a:pt x="2751" y="778"/>
                  <a:pt x="2783" y="775"/>
                </a:cubicBezTo>
                <a:cubicBezTo>
                  <a:pt x="2836" y="770"/>
                  <a:pt x="2855" y="844"/>
                  <a:pt x="2797" y="851"/>
                </a:cubicBezTo>
                <a:cubicBezTo>
                  <a:pt x="2808" y="857"/>
                  <a:pt x="2819" y="863"/>
                  <a:pt x="2830" y="869"/>
                </a:cubicBezTo>
                <a:cubicBezTo>
                  <a:pt x="2805" y="877"/>
                  <a:pt x="2783" y="893"/>
                  <a:pt x="2767" y="914"/>
                </a:cubicBezTo>
                <a:cubicBezTo>
                  <a:pt x="2852" y="932"/>
                  <a:pt x="2996" y="901"/>
                  <a:pt x="3063" y="959"/>
                </a:cubicBezTo>
                <a:cubicBezTo>
                  <a:pt x="3120" y="1008"/>
                  <a:pt x="3136" y="1060"/>
                  <a:pt x="3215" y="1071"/>
                </a:cubicBezTo>
                <a:cubicBezTo>
                  <a:pt x="3309" y="1084"/>
                  <a:pt x="3185" y="1150"/>
                  <a:pt x="3146" y="1154"/>
                </a:cubicBezTo>
                <a:cubicBezTo>
                  <a:pt x="3135" y="1156"/>
                  <a:pt x="2933" y="1209"/>
                  <a:pt x="2929" y="1203"/>
                </a:cubicBezTo>
                <a:cubicBezTo>
                  <a:pt x="2930" y="1192"/>
                  <a:pt x="2936" y="1184"/>
                  <a:pt x="2946" y="1178"/>
                </a:cubicBezTo>
                <a:cubicBezTo>
                  <a:pt x="2908" y="1178"/>
                  <a:pt x="2910" y="1225"/>
                  <a:pt x="2847" y="1219"/>
                </a:cubicBezTo>
                <a:cubicBezTo>
                  <a:pt x="2779" y="1213"/>
                  <a:pt x="2715" y="1188"/>
                  <a:pt x="2646" y="1185"/>
                </a:cubicBezTo>
                <a:cubicBezTo>
                  <a:pt x="2474" y="1178"/>
                  <a:pt x="2299" y="1243"/>
                  <a:pt x="2126" y="1237"/>
                </a:cubicBezTo>
                <a:cubicBezTo>
                  <a:pt x="2129" y="1146"/>
                  <a:pt x="2242" y="1124"/>
                  <a:pt x="2302" y="1079"/>
                </a:cubicBezTo>
                <a:cubicBezTo>
                  <a:pt x="2337" y="1053"/>
                  <a:pt x="2359" y="1028"/>
                  <a:pt x="2324" y="1000"/>
                </a:cubicBezTo>
                <a:cubicBezTo>
                  <a:pt x="2299" y="979"/>
                  <a:pt x="2335" y="911"/>
                  <a:pt x="2273" y="926"/>
                </a:cubicBezTo>
                <a:cubicBezTo>
                  <a:pt x="2156" y="955"/>
                  <a:pt x="2039" y="934"/>
                  <a:pt x="1972" y="826"/>
                </a:cubicBezTo>
                <a:cubicBezTo>
                  <a:pt x="1938" y="770"/>
                  <a:pt x="1962" y="681"/>
                  <a:pt x="1925" y="636"/>
                </a:cubicBezTo>
                <a:cubicBezTo>
                  <a:pt x="1909" y="618"/>
                  <a:pt x="1875" y="625"/>
                  <a:pt x="1909" y="608"/>
                </a:cubicBezTo>
                <a:cubicBezTo>
                  <a:pt x="1856" y="582"/>
                  <a:pt x="1804" y="622"/>
                  <a:pt x="1752" y="627"/>
                </a:cubicBezTo>
                <a:cubicBezTo>
                  <a:pt x="1699" y="632"/>
                  <a:pt x="1653" y="582"/>
                  <a:pt x="1604" y="574"/>
                </a:cubicBezTo>
                <a:cubicBezTo>
                  <a:pt x="1556" y="565"/>
                  <a:pt x="1527" y="573"/>
                  <a:pt x="1501" y="541"/>
                </a:cubicBezTo>
                <a:cubicBezTo>
                  <a:pt x="1459" y="491"/>
                  <a:pt x="1404" y="494"/>
                  <a:pt x="1396" y="415"/>
                </a:cubicBezTo>
                <a:cubicBezTo>
                  <a:pt x="1387" y="481"/>
                  <a:pt x="1186" y="461"/>
                  <a:pt x="1182" y="373"/>
                </a:cubicBezTo>
                <a:cubicBezTo>
                  <a:pt x="1170" y="392"/>
                  <a:pt x="1164" y="413"/>
                  <a:pt x="1164" y="436"/>
                </a:cubicBezTo>
                <a:cubicBezTo>
                  <a:pt x="1146" y="435"/>
                  <a:pt x="1132" y="427"/>
                  <a:pt x="1122" y="413"/>
                </a:cubicBezTo>
                <a:cubicBezTo>
                  <a:pt x="1082" y="365"/>
                  <a:pt x="1011" y="446"/>
                  <a:pt x="891" y="332"/>
                </a:cubicBezTo>
                <a:cubicBezTo>
                  <a:pt x="919" y="301"/>
                  <a:pt x="972" y="317"/>
                  <a:pt x="1007" y="311"/>
                </a:cubicBezTo>
                <a:cubicBezTo>
                  <a:pt x="1060" y="302"/>
                  <a:pt x="1057" y="249"/>
                  <a:pt x="1011" y="233"/>
                </a:cubicBezTo>
                <a:cubicBezTo>
                  <a:pt x="920" y="203"/>
                  <a:pt x="750" y="200"/>
                  <a:pt x="668" y="254"/>
                </a:cubicBezTo>
                <a:cubicBezTo>
                  <a:pt x="617" y="287"/>
                  <a:pt x="560" y="324"/>
                  <a:pt x="519" y="369"/>
                </a:cubicBezTo>
                <a:cubicBezTo>
                  <a:pt x="481" y="411"/>
                  <a:pt x="454" y="380"/>
                  <a:pt x="409" y="398"/>
                </a:cubicBezTo>
                <a:cubicBezTo>
                  <a:pt x="383" y="409"/>
                  <a:pt x="356" y="393"/>
                  <a:pt x="331" y="408"/>
                </a:cubicBezTo>
                <a:cubicBezTo>
                  <a:pt x="305" y="423"/>
                  <a:pt x="314" y="449"/>
                  <a:pt x="294" y="468"/>
                </a:cubicBezTo>
                <a:cubicBezTo>
                  <a:pt x="253" y="510"/>
                  <a:pt x="186" y="506"/>
                  <a:pt x="143" y="545"/>
                </a:cubicBezTo>
                <a:cubicBezTo>
                  <a:pt x="156" y="425"/>
                  <a:pt x="15" y="577"/>
                  <a:pt x="0" y="498"/>
                </a:cubicBezTo>
                <a:cubicBezTo>
                  <a:pt x="4" y="501"/>
                  <a:pt x="8" y="504"/>
                  <a:pt x="12" y="507"/>
                </a:cubicBezTo>
                <a:close/>
                <a:moveTo>
                  <a:pt x="2230" y="498"/>
                </a:moveTo>
                <a:cubicBezTo>
                  <a:pt x="2210" y="482"/>
                  <a:pt x="2190" y="466"/>
                  <a:pt x="2171" y="450"/>
                </a:cubicBezTo>
                <a:cubicBezTo>
                  <a:pt x="2213" y="412"/>
                  <a:pt x="2296" y="454"/>
                  <a:pt x="2230" y="498"/>
                </a:cubicBezTo>
                <a:close/>
                <a:moveTo>
                  <a:pt x="2191" y="430"/>
                </a:moveTo>
                <a:cubicBezTo>
                  <a:pt x="2157" y="424"/>
                  <a:pt x="2137" y="388"/>
                  <a:pt x="2159" y="358"/>
                </a:cubicBezTo>
                <a:cubicBezTo>
                  <a:pt x="2169" y="376"/>
                  <a:pt x="2203" y="406"/>
                  <a:pt x="2191" y="430"/>
                </a:cubicBezTo>
                <a:close/>
                <a:moveTo>
                  <a:pt x="2150" y="370"/>
                </a:moveTo>
                <a:cubicBezTo>
                  <a:pt x="2123" y="355"/>
                  <a:pt x="2083" y="354"/>
                  <a:pt x="2076" y="317"/>
                </a:cubicBezTo>
                <a:cubicBezTo>
                  <a:pt x="2123" y="290"/>
                  <a:pt x="2133" y="338"/>
                  <a:pt x="2150" y="370"/>
                </a:cubicBezTo>
                <a:close/>
                <a:moveTo>
                  <a:pt x="2034" y="317"/>
                </a:moveTo>
                <a:cubicBezTo>
                  <a:pt x="2014" y="309"/>
                  <a:pt x="1994" y="301"/>
                  <a:pt x="1975" y="290"/>
                </a:cubicBezTo>
                <a:cubicBezTo>
                  <a:pt x="2008" y="275"/>
                  <a:pt x="2069" y="251"/>
                  <a:pt x="2082" y="305"/>
                </a:cubicBezTo>
                <a:cubicBezTo>
                  <a:pt x="2066" y="308"/>
                  <a:pt x="2050" y="312"/>
                  <a:pt x="2034" y="317"/>
                </a:cubicBezTo>
                <a:close/>
                <a:moveTo>
                  <a:pt x="1969" y="997"/>
                </a:moveTo>
                <a:cubicBezTo>
                  <a:pt x="1957" y="987"/>
                  <a:pt x="1946" y="977"/>
                  <a:pt x="1936" y="967"/>
                </a:cubicBezTo>
                <a:cubicBezTo>
                  <a:pt x="1963" y="966"/>
                  <a:pt x="1962" y="976"/>
                  <a:pt x="1969" y="997"/>
                </a:cubicBezTo>
                <a:close/>
                <a:moveTo>
                  <a:pt x="1506" y="124"/>
                </a:moveTo>
                <a:cubicBezTo>
                  <a:pt x="1495" y="122"/>
                  <a:pt x="1484" y="120"/>
                  <a:pt x="1473" y="118"/>
                </a:cubicBezTo>
                <a:cubicBezTo>
                  <a:pt x="1483" y="111"/>
                  <a:pt x="1494" y="106"/>
                  <a:pt x="1506" y="103"/>
                </a:cubicBezTo>
                <a:cubicBezTo>
                  <a:pt x="1506" y="110"/>
                  <a:pt x="1506" y="117"/>
                  <a:pt x="1506" y="124"/>
                </a:cubicBezTo>
                <a:close/>
                <a:moveTo>
                  <a:pt x="603" y="667"/>
                </a:moveTo>
                <a:cubicBezTo>
                  <a:pt x="571" y="660"/>
                  <a:pt x="536" y="647"/>
                  <a:pt x="529" y="611"/>
                </a:cubicBezTo>
                <a:cubicBezTo>
                  <a:pt x="593" y="679"/>
                  <a:pt x="566" y="558"/>
                  <a:pt x="566" y="539"/>
                </a:cubicBezTo>
                <a:cubicBezTo>
                  <a:pt x="567" y="497"/>
                  <a:pt x="631" y="480"/>
                  <a:pt x="662" y="495"/>
                </a:cubicBezTo>
                <a:cubicBezTo>
                  <a:pt x="695" y="511"/>
                  <a:pt x="720" y="570"/>
                  <a:pt x="719" y="605"/>
                </a:cubicBezTo>
                <a:cubicBezTo>
                  <a:pt x="718" y="651"/>
                  <a:pt x="635" y="658"/>
                  <a:pt x="603" y="66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0" name="꙱ Croatia (Republic of Croatia) (HR) (H)">
            <a:extLst>
              <a:ext uri="{FF2B5EF4-FFF2-40B4-BE49-F238E27FC236}">
                <a16:creationId xmlns:a16="http://schemas.microsoft.com/office/drawing/2014/main" id="{288EA22A-992F-4B14-B373-B77753B27B38}"/>
              </a:ext>
            </a:extLst>
          </p:cNvPr>
          <p:cNvSpPr>
            <a:spLocks noEditPoints="1"/>
          </p:cNvSpPr>
          <p:nvPr/>
        </p:nvSpPr>
        <p:spPr bwMode="auto">
          <a:xfrm>
            <a:off x="4726955" y="1013581"/>
            <a:ext cx="137432" cy="120701"/>
          </a:xfrm>
          <a:custGeom>
            <a:avLst/>
            <a:gdLst>
              <a:gd name="T0" fmla="*/ 149 w 1665"/>
              <a:gd name="T1" fmla="*/ 381 h 1455"/>
              <a:gd name="T2" fmla="*/ 459 w 1665"/>
              <a:gd name="T3" fmla="*/ 392 h 1455"/>
              <a:gd name="T4" fmla="*/ 490 w 1665"/>
              <a:gd name="T5" fmla="*/ 312 h 1455"/>
              <a:gd name="T6" fmla="*/ 707 w 1665"/>
              <a:gd name="T7" fmla="*/ 100 h 1455"/>
              <a:gd name="T8" fmla="*/ 781 w 1665"/>
              <a:gd name="T9" fmla="*/ 77 h 1455"/>
              <a:gd name="T10" fmla="*/ 865 w 1665"/>
              <a:gd name="T11" fmla="*/ 42 h 1455"/>
              <a:gd name="T12" fmla="*/ 1267 w 1665"/>
              <a:gd name="T13" fmla="*/ 292 h 1455"/>
              <a:gd name="T14" fmla="*/ 1528 w 1665"/>
              <a:gd name="T15" fmla="*/ 339 h 1455"/>
              <a:gd name="T16" fmla="*/ 1665 w 1665"/>
              <a:gd name="T17" fmla="*/ 491 h 1455"/>
              <a:gd name="T18" fmla="*/ 1565 w 1665"/>
              <a:gd name="T19" fmla="*/ 602 h 1455"/>
              <a:gd name="T20" fmla="*/ 1464 w 1665"/>
              <a:gd name="T21" fmla="*/ 548 h 1455"/>
              <a:gd name="T22" fmla="*/ 1245 w 1665"/>
              <a:gd name="T23" fmla="*/ 531 h 1455"/>
              <a:gd name="T24" fmla="*/ 843 w 1665"/>
              <a:gd name="T25" fmla="*/ 500 h 1455"/>
              <a:gd name="T26" fmla="*/ 644 w 1665"/>
              <a:gd name="T27" fmla="*/ 567 h 1455"/>
              <a:gd name="T28" fmla="*/ 754 w 1665"/>
              <a:gd name="T29" fmla="*/ 713 h 1455"/>
              <a:gd name="T30" fmla="*/ 914 w 1665"/>
              <a:gd name="T31" fmla="*/ 954 h 1455"/>
              <a:gd name="T32" fmla="*/ 1182 w 1665"/>
              <a:gd name="T33" fmla="*/ 1282 h 1455"/>
              <a:gd name="T34" fmla="*/ 769 w 1665"/>
              <a:gd name="T35" fmla="*/ 1082 h 1455"/>
              <a:gd name="T36" fmla="*/ 649 w 1665"/>
              <a:gd name="T37" fmla="*/ 995 h 1455"/>
              <a:gd name="T38" fmla="*/ 585 w 1665"/>
              <a:gd name="T39" fmla="*/ 822 h 1455"/>
              <a:gd name="T40" fmla="*/ 388 w 1665"/>
              <a:gd name="T41" fmla="*/ 539 h 1455"/>
              <a:gd name="T42" fmla="*/ 193 w 1665"/>
              <a:gd name="T43" fmla="*/ 561 h 1455"/>
              <a:gd name="T44" fmla="*/ 122 w 1665"/>
              <a:gd name="T45" fmla="*/ 641 h 1455"/>
              <a:gd name="T46" fmla="*/ 0 w 1665"/>
              <a:gd name="T47" fmla="*/ 389 h 1455"/>
              <a:gd name="T48" fmla="*/ 1232 w 1665"/>
              <a:gd name="T49" fmla="*/ 1372 h 1455"/>
              <a:gd name="T50" fmla="*/ 1232 w 1665"/>
              <a:gd name="T51" fmla="*/ 1372 h 1455"/>
              <a:gd name="T52" fmla="*/ 852 w 1665"/>
              <a:gd name="T53" fmla="*/ 1202 h 1455"/>
              <a:gd name="T54" fmla="*/ 1033 w 1665"/>
              <a:gd name="T55" fmla="*/ 1223 h 1455"/>
              <a:gd name="T56" fmla="*/ 917 w 1665"/>
              <a:gd name="T57" fmla="*/ 1291 h 1455"/>
              <a:gd name="T58" fmla="*/ 980 w 1665"/>
              <a:gd name="T59" fmla="*/ 1300 h 1455"/>
              <a:gd name="T60" fmla="*/ 849 w 1665"/>
              <a:gd name="T61" fmla="*/ 1128 h 1455"/>
              <a:gd name="T62" fmla="*/ 923 w 1665"/>
              <a:gd name="T63" fmla="*/ 1173 h 1455"/>
              <a:gd name="T64" fmla="*/ 804 w 1665"/>
              <a:gd name="T65" fmla="*/ 1134 h 1455"/>
              <a:gd name="T66" fmla="*/ 787 w 1665"/>
              <a:gd name="T67" fmla="*/ 1087 h 1455"/>
              <a:gd name="T68" fmla="*/ 787 w 1665"/>
              <a:gd name="T69" fmla="*/ 1087 h 1455"/>
              <a:gd name="T70" fmla="*/ 650 w 1665"/>
              <a:gd name="T71" fmla="*/ 1042 h 1455"/>
              <a:gd name="T72" fmla="*/ 505 w 1665"/>
              <a:gd name="T73" fmla="*/ 905 h 1455"/>
              <a:gd name="T74" fmla="*/ 505 w 1665"/>
              <a:gd name="T75" fmla="*/ 905 h 1455"/>
              <a:gd name="T76" fmla="*/ 567 w 1665"/>
              <a:gd name="T77" fmla="*/ 1003 h 1455"/>
              <a:gd name="T78" fmla="*/ 436 w 1665"/>
              <a:gd name="T79" fmla="*/ 897 h 1455"/>
              <a:gd name="T80" fmla="*/ 484 w 1665"/>
              <a:gd name="T81" fmla="*/ 935 h 1455"/>
              <a:gd name="T82" fmla="*/ 433 w 1665"/>
              <a:gd name="T83" fmla="*/ 757 h 1455"/>
              <a:gd name="T84" fmla="*/ 493 w 1665"/>
              <a:gd name="T85" fmla="*/ 784 h 1455"/>
              <a:gd name="T86" fmla="*/ 404 w 1665"/>
              <a:gd name="T87" fmla="*/ 843 h 1455"/>
              <a:gd name="T88" fmla="*/ 404 w 1665"/>
              <a:gd name="T89" fmla="*/ 843 h 1455"/>
              <a:gd name="T90" fmla="*/ 374 w 1665"/>
              <a:gd name="T91" fmla="*/ 638 h 1455"/>
              <a:gd name="T92" fmla="*/ 324 w 1665"/>
              <a:gd name="T93" fmla="*/ 561 h 1455"/>
              <a:gd name="T94" fmla="*/ 371 w 1665"/>
              <a:gd name="T95" fmla="*/ 561 h 1455"/>
              <a:gd name="T96" fmla="*/ 297 w 1665"/>
              <a:gd name="T97" fmla="*/ 745 h 1455"/>
              <a:gd name="T98" fmla="*/ 297 w 1665"/>
              <a:gd name="T99" fmla="*/ 745 h 1455"/>
              <a:gd name="T100" fmla="*/ 232 w 1665"/>
              <a:gd name="T101" fmla="*/ 499 h 1455"/>
              <a:gd name="T102" fmla="*/ 246 w 1665"/>
              <a:gd name="T103" fmla="*/ 561 h 1455"/>
              <a:gd name="T104" fmla="*/ 1237 w 1665"/>
              <a:gd name="T105" fmla="*/ 1297 h 1455"/>
              <a:gd name="T106" fmla="*/ 1440 w 1665"/>
              <a:gd name="T107" fmla="*/ 1416 h 1455"/>
              <a:gd name="T108" fmla="*/ 1449 w 1665"/>
              <a:gd name="T109" fmla="*/ 1455 h 1455"/>
              <a:gd name="T110" fmla="*/ 1167 w 1665"/>
              <a:gd name="T111" fmla="*/ 1315 h 1455"/>
              <a:gd name="T112" fmla="*/ 1226 w 1665"/>
              <a:gd name="T113" fmla="*/ 1321 h 1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5" h="1455">
                <a:moveTo>
                  <a:pt x="27" y="392"/>
                </a:moveTo>
                <a:cubicBezTo>
                  <a:pt x="149" y="420"/>
                  <a:pt x="97" y="396"/>
                  <a:pt x="149" y="381"/>
                </a:cubicBezTo>
                <a:cubicBezTo>
                  <a:pt x="159" y="379"/>
                  <a:pt x="216" y="436"/>
                  <a:pt x="303" y="326"/>
                </a:cubicBezTo>
                <a:cubicBezTo>
                  <a:pt x="357" y="378"/>
                  <a:pt x="401" y="359"/>
                  <a:pt x="459" y="392"/>
                </a:cubicBezTo>
                <a:cubicBezTo>
                  <a:pt x="535" y="434"/>
                  <a:pt x="498" y="341"/>
                  <a:pt x="531" y="332"/>
                </a:cubicBezTo>
                <a:cubicBezTo>
                  <a:pt x="517" y="329"/>
                  <a:pt x="504" y="316"/>
                  <a:pt x="490" y="312"/>
                </a:cubicBezTo>
                <a:cubicBezTo>
                  <a:pt x="607" y="227"/>
                  <a:pt x="635" y="316"/>
                  <a:pt x="593" y="156"/>
                </a:cubicBezTo>
                <a:cubicBezTo>
                  <a:pt x="585" y="135"/>
                  <a:pt x="677" y="123"/>
                  <a:pt x="707" y="100"/>
                </a:cubicBezTo>
                <a:cubicBezTo>
                  <a:pt x="714" y="95"/>
                  <a:pt x="719" y="90"/>
                  <a:pt x="720" y="82"/>
                </a:cubicBezTo>
                <a:cubicBezTo>
                  <a:pt x="724" y="53"/>
                  <a:pt x="757" y="76"/>
                  <a:pt x="781" y="77"/>
                </a:cubicBezTo>
                <a:cubicBezTo>
                  <a:pt x="713" y="0"/>
                  <a:pt x="815" y="16"/>
                  <a:pt x="862" y="41"/>
                </a:cubicBezTo>
                <a:cubicBezTo>
                  <a:pt x="863" y="41"/>
                  <a:pt x="864" y="41"/>
                  <a:pt x="865" y="42"/>
                </a:cubicBezTo>
                <a:cubicBezTo>
                  <a:pt x="889" y="59"/>
                  <a:pt x="1022" y="155"/>
                  <a:pt x="1027" y="161"/>
                </a:cubicBezTo>
                <a:cubicBezTo>
                  <a:pt x="1092" y="226"/>
                  <a:pt x="1173" y="261"/>
                  <a:pt x="1267" y="292"/>
                </a:cubicBezTo>
                <a:cubicBezTo>
                  <a:pt x="1475" y="299"/>
                  <a:pt x="1398" y="246"/>
                  <a:pt x="1489" y="230"/>
                </a:cubicBezTo>
                <a:cubicBezTo>
                  <a:pt x="1506" y="269"/>
                  <a:pt x="1525" y="312"/>
                  <a:pt x="1528" y="339"/>
                </a:cubicBezTo>
                <a:cubicBezTo>
                  <a:pt x="1533" y="366"/>
                  <a:pt x="1542" y="374"/>
                  <a:pt x="1570" y="375"/>
                </a:cubicBezTo>
                <a:cubicBezTo>
                  <a:pt x="1490" y="431"/>
                  <a:pt x="1638" y="466"/>
                  <a:pt x="1665" y="491"/>
                </a:cubicBezTo>
                <a:cubicBezTo>
                  <a:pt x="1615" y="500"/>
                  <a:pt x="1586" y="509"/>
                  <a:pt x="1573" y="513"/>
                </a:cubicBezTo>
                <a:cubicBezTo>
                  <a:pt x="1595" y="557"/>
                  <a:pt x="1579" y="580"/>
                  <a:pt x="1565" y="602"/>
                </a:cubicBezTo>
                <a:cubicBezTo>
                  <a:pt x="1548" y="615"/>
                  <a:pt x="1521" y="612"/>
                  <a:pt x="1505" y="597"/>
                </a:cubicBezTo>
                <a:cubicBezTo>
                  <a:pt x="1492" y="587"/>
                  <a:pt x="1497" y="559"/>
                  <a:pt x="1464" y="548"/>
                </a:cubicBezTo>
                <a:cubicBezTo>
                  <a:pt x="1416" y="529"/>
                  <a:pt x="1373" y="517"/>
                  <a:pt x="1323" y="528"/>
                </a:cubicBezTo>
                <a:cubicBezTo>
                  <a:pt x="1280" y="538"/>
                  <a:pt x="1292" y="497"/>
                  <a:pt x="1245" y="531"/>
                </a:cubicBezTo>
                <a:cubicBezTo>
                  <a:pt x="1213" y="553"/>
                  <a:pt x="954" y="448"/>
                  <a:pt x="947" y="493"/>
                </a:cubicBezTo>
                <a:cubicBezTo>
                  <a:pt x="917" y="487"/>
                  <a:pt x="859" y="460"/>
                  <a:pt x="843" y="500"/>
                </a:cubicBezTo>
                <a:cubicBezTo>
                  <a:pt x="799" y="612"/>
                  <a:pt x="745" y="511"/>
                  <a:pt x="689" y="489"/>
                </a:cubicBezTo>
                <a:cubicBezTo>
                  <a:pt x="631" y="466"/>
                  <a:pt x="647" y="542"/>
                  <a:pt x="644" y="567"/>
                </a:cubicBezTo>
                <a:cubicBezTo>
                  <a:pt x="644" y="598"/>
                  <a:pt x="643" y="637"/>
                  <a:pt x="655" y="646"/>
                </a:cubicBezTo>
                <a:cubicBezTo>
                  <a:pt x="690" y="670"/>
                  <a:pt x="726" y="679"/>
                  <a:pt x="754" y="713"/>
                </a:cubicBezTo>
                <a:cubicBezTo>
                  <a:pt x="791" y="759"/>
                  <a:pt x="766" y="824"/>
                  <a:pt x="805" y="864"/>
                </a:cubicBezTo>
                <a:cubicBezTo>
                  <a:pt x="838" y="899"/>
                  <a:pt x="881" y="918"/>
                  <a:pt x="914" y="954"/>
                </a:cubicBezTo>
                <a:cubicBezTo>
                  <a:pt x="981" y="1030"/>
                  <a:pt x="1028" y="1054"/>
                  <a:pt x="1099" y="1141"/>
                </a:cubicBezTo>
                <a:cubicBezTo>
                  <a:pt x="1099" y="1141"/>
                  <a:pt x="1262" y="1292"/>
                  <a:pt x="1182" y="1282"/>
                </a:cubicBezTo>
                <a:cubicBezTo>
                  <a:pt x="1170" y="1279"/>
                  <a:pt x="1153" y="1268"/>
                  <a:pt x="1133" y="1245"/>
                </a:cubicBezTo>
                <a:cubicBezTo>
                  <a:pt x="1062" y="1161"/>
                  <a:pt x="884" y="1040"/>
                  <a:pt x="769" y="1082"/>
                </a:cubicBezTo>
                <a:cubicBezTo>
                  <a:pt x="739" y="1094"/>
                  <a:pt x="723" y="1082"/>
                  <a:pt x="704" y="1057"/>
                </a:cubicBezTo>
                <a:cubicBezTo>
                  <a:pt x="680" y="1026"/>
                  <a:pt x="695" y="1017"/>
                  <a:pt x="649" y="995"/>
                </a:cubicBezTo>
                <a:cubicBezTo>
                  <a:pt x="583" y="962"/>
                  <a:pt x="492" y="887"/>
                  <a:pt x="466" y="816"/>
                </a:cubicBezTo>
                <a:cubicBezTo>
                  <a:pt x="507" y="809"/>
                  <a:pt x="544" y="815"/>
                  <a:pt x="585" y="822"/>
                </a:cubicBezTo>
                <a:cubicBezTo>
                  <a:pt x="532" y="783"/>
                  <a:pt x="466" y="754"/>
                  <a:pt x="428" y="696"/>
                </a:cubicBezTo>
                <a:cubicBezTo>
                  <a:pt x="397" y="648"/>
                  <a:pt x="418" y="586"/>
                  <a:pt x="388" y="539"/>
                </a:cubicBezTo>
                <a:cubicBezTo>
                  <a:pt x="361" y="497"/>
                  <a:pt x="301" y="457"/>
                  <a:pt x="254" y="444"/>
                </a:cubicBezTo>
                <a:cubicBezTo>
                  <a:pt x="218" y="434"/>
                  <a:pt x="186" y="535"/>
                  <a:pt x="193" y="561"/>
                </a:cubicBezTo>
                <a:cubicBezTo>
                  <a:pt x="178" y="555"/>
                  <a:pt x="172" y="559"/>
                  <a:pt x="160" y="546"/>
                </a:cubicBezTo>
                <a:cubicBezTo>
                  <a:pt x="156" y="580"/>
                  <a:pt x="148" y="617"/>
                  <a:pt x="122" y="641"/>
                </a:cubicBezTo>
                <a:cubicBezTo>
                  <a:pt x="100" y="625"/>
                  <a:pt x="32" y="541"/>
                  <a:pt x="65" y="514"/>
                </a:cubicBezTo>
                <a:cubicBezTo>
                  <a:pt x="28" y="522"/>
                  <a:pt x="9" y="419"/>
                  <a:pt x="0" y="389"/>
                </a:cubicBezTo>
                <a:cubicBezTo>
                  <a:pt x="9" y="390"/>
                  <a:pt x="18" y="391"/>
                  <a:pt x="27" y="392"/>
                </a:cubicBezTo>
                <a:close/>
                <a:moveTo>
                  <a:pt x="1232" y="1372"/>
                </a:moveTo>
                <a:cubicBezTo>
                  <a:pt x="1202" y="1361"/>
                  <a:pt x="1171" y="1357"/>
                  <a:pt x="1140" y="1351"/>
                </a:cubicBezTo>
                <a:cubicBezTo>
                  <a:pt x="1171" y="1344"/>
                  <a:pt x="1205" y="1355"/>
                  <a:pt x="1232" y="1372"/>
                </a:cubicBezTo>
                <a:close/>
                <a:moveTo>
                  <a:pt x="1033" y="1223"/>
                </a:moveTo>
                <a:cubicBezTo>
                  <a:pt x="972" y="1225"/>
                  <a:pt x="911" y="1220"/>
                  <a:pt x="852" y="1202"/>
                </a:cubicBezTo>
                <a:cubicBezTo>
                  <a:pt x="922" y="1179"/>
                  <a:pt x="993" y="1217"/>
                  <a:pt x="1063" y="1214"/>
                </a:cubicBezTo>
                <a:cubicBezTo>
                  <a:pt x="1053" y="1217"/>
                  <a:pt x="1043" y="1220"/>
                  <a:pt x="1033" y="1223"/>
                </a:cubicBezTo>
                <a:close/>
                <a:moveTo>
                  <a:pt x="980" y="1300"/>
                </a:moveTo>
                <a:cubicBezTo>
                  <a:pt x="959" y="1296"/>
                  <a:pt x="938" y="1293"/>
                  <a:pt x="917" y="1291"/>
                </a:cubicBezTo>
                <a:cubicBezTo>
                  <a:pt x="954" y="1259"/>
                  <a:pt x="1032" y="1265"/>
                  <a:pt x="1072" y="1288"/>
                </a:cubicBezTo>
                <a:cubicBezTo>
                  <a:pt x="1041" y="1298"/>
                  <a:pt x="1009" y="1282"/>
                  <a:pt x="980" y="1300"/>
                </a:cubicBezTo>
                <a:close/>
                <a:moveTo>
                  <a:pt x="923" y="1173"/>
                </a:moveTo>
                <a:cubicBezTo>
                  <a:pt x="893" y="1172"/>
                  <a:pt x="854" y="1165"/>
                  <a:pt x="849" y="1128"/>
                </a:cubicBezTo>
                <a:cubicBezTo>
                  <a:pt x="890" y="1127"/>
                  <a:pt x="932" y="1132"/>
                  <a:pt x="971" y="1146"/>
                </a:cubicBezTo>
                <a:cubicBezTo>
                  <a:pt x="958" y="1161"/>
                  <a:pt x="942" y="1170"/>
                  <a:pt x="923" y="1173"/>
                </a:cubicBezTo>
                <a:close/>
                <a:moveTo>
                  <a:pt x="834" y="1149"/>
                </a:moveTo>
                <a:cubicBezTo>
                  <a:pt x="824" y="1144"/>
                  <a:pt x="814" y="1139"/>
                  <a:pt x="804" y="1134"/>
                </a:cubicBezTo>
                <a:cubicBezTo>
                  <a:pt x="817" y="1134"/>
                  <a:pt x="827" y="1139"/>
                  <a:pt x="834" y="1149"/>
                </a:cubicBezTo>
                <a:close/>
                <a:moveTo>
                  <a:pt x="787" y="1087"/>
                </a:moveTo>
                <a:cubicBezTo>
                  <a:pt x="797" y="1086"/>
                  <a:pt x="806" y="1085"/>
                  <a:pt x="816" y="1084"/>
                </a:cubicBezTo>
                <a:cubicBezTo>
                  <a:pt x="807" y="1088"/>
                  <a:pt x="797" y="1089"/>
                  <a:pt x="787" y="1087"/>
                </a:cubicBezTo>
                <a:close/>
                <a:moveTo>
                  <a:pt x="618" y="1027"/>
                </a:moveTo>
                <a:cubicBezTo>
                  <a:pt x="628" y="1032"/>
                  <a:pt x="639" y="1037"/>
                  <a:pt x="650" y="1042"/>
                </a:cubicBezTo>
                <a:cubicBezTo>
                  <a:pt x="639" y="1038"/>
                  <a:pt x="628" y="1033"/>
                  <a:pt x="618" y="1027"/>
                </a:cubicBezTo>
                <a:close/>
                <a:moveTo>
                  <a:pt x="505" y="905"/>
                </a:moveTo>
                <a:cubicBezTo>
                  <a:pt x="495" y="899"/>
                  <a:pt x="485" y="892"/>
                  <a:pt x="475" y="885"/>
                </a:cubicBezTo>
                <a:cubicBezTo>
                  <a:pt x="490" y="885"/>
                  <a:pt x="500" y="892"/>
                  <a:pt x="505" y="905"/>
                </a:cubicBezTo>
                <a:close/>
                <a:moveTo>
                  <a:pt x="505" y="956"/>
                </a:moveTo>
                <a:cubicBezTo>
                  <a:pt x="528" y="969"/>
                  <a:pt x="548" y="985"/>
                  <a:pt x="567" y="1003"/>
                </a:cubicBezTo>
                <a:cubicBezTo>
                  <a:pt x="544" y="993"/>
                  <a:pt x="519" y="978"/>
                  <a:pt x="505" y="956"/>
                </a:cubicBezTo>
                <a:close/>
                <a:moveTo>
                  <a:pt x="436" y="897"/>
                </a:moveTo>
                <a:cubicBezTo>
                  <a:pt x="426" y="888"/>
                  <a:pt x="417" y="879"/>
                  <a:pt x="407" y="870"/>
                </a:cubicBezTo>
                <a:cubicBezTo>
                  <a:pt x="445" y="873"/>
                  <a:pt x="454" y="918"/>
                  <a:pt x="484" y="935"/>
                </a:cubicBezTo>
                <a:cubicBezTo>
                  <a:pt x="461" y="931"/>
                  <a:pt x="445" y="918"/>
                  <a:pt x="436" y="897"/>
                </a:cubicBezTo>
                <a:close/>
                <a:moveTo>
                  <a:pt x="433" y="757"/>
                </a:moveTo>
                <a:cubicBezTo>
                  <a:pt x="404" y="729"/>
                  <a:pt x="375" y="701"/>
                  <a:pt x="356" y="665"/>
                </a:cubicBezTo>
                <a:cubicBezTo>
                  <a:pt x="392" y="715"/>
                  <a:pt x="456" y="734"/>
                  <a:pt x="493" y="784"/>
                </a:cubicBezTo>
                <a:cubicBezTo>
                  <a:pt x="464" y="806"/>
                  <a:pt x="447" y="779"/>
                  <a:pt x="433" y="757"/>
                </a:cubicBezTo>
                <a:close/>
                <a:moveTo>
                  <a:pt x="404" y="843"/>
                </a:moveTo>
                <a:cubicBezTo>
                  <a:pt x="394" y="835"/>
                  <a:pt x="384" y="827"/>
                  <a:pt x="374" y="819"/>
                </a:cubicBezTo>
                <a:cubicBezTo>
                  <a:pt x="387" y="823"/>
                  <a:pt x="397" y="831"/>
                  <a:pt x="404" y="843"/>
                </a:cubicBezTo>
                <a:close/>
                <a:moveTo>
                  <a:pt x="344" y="620"/>
                </a:moveTo>
                <a:cubicBezTo>
                  <a:pt x="354" y="626"/>
                  <a:pt x="364" y="632"/>
                  <a:pt x="374" y="638"/>
                </a:cubicBezTo>
                <a:cubicBezTo>
                  <a:pt x="347" y="651"/>
                  <a:pt x="337" y="645"/>
                  <a:pt x="344" y="620"/>
                </a:cubicBezTo>
                <a:close/>
                <a:moveTo>
                  <a:pt x="324" y="561"/>
                </a:moveTo>
                <a:cubicBezTo>
                  <a:pt x="297" y="558"/>
                  <a:pt x="249" y="504"/>
                  <a:pt x="294" y="490"/>
                </a:cubicBezTo>
                <a:cubicBezTo>
                  <a:pt x="325" y="480"/>
                  <a:pt x="349" y="549"/>
                  <a:pt x="371" y="561"/>
                </a:cubicBezTo>
                <a:cubicBezTo>
                  <a:pt x="355" y="577"/>
                  <a:pt x="339" y="577"/>
                  <a:pt x="324" y="561"/>
                </a:cubicBezTo>
                <a:close/>
                <a:moveTo>
                  <a:pt x="297" y="745"/>
                </a:moveTo>
                <a:cubicBezTo>
                  <a:pt x="281" y="725"/>
                  <a:pt x="264" y="705"/>
                  <a:pt x="246" y="686"/>
                </a:cubicBezTo>
                <a:cubicBezTo>
                  <a:pt x="268" y="701"/>
                  <a:pt x="286" y="721"/>
                  <a:pt x="297" y="745"/>
                </a:cubicBezTo>
                <a:close/>
                <a:moveTo>
                  <a:pt x="246" y="561"/>
                </a:moveTo>
                <a:cubicBezTo>
                  <a:pt x="230" y="543"/>
                  <a:pt x="225" y="522"/>
                  <a:pt x="232" y="499"/>
                </a:cubicBezTo>
                <a:cubicBezTo>
                  <a:pt x="266" y="555"/>
                  <a:pt x="272" y="621"/>
                  <a:pt x="291" y="683"/>
                </a:cubicBezTo>
                <a:cubicBezTo>
                  <a:pt x="252" y="677"/>
                  <a:pt x="213" y="590"/>
                  <a:pt x="246" y="561"/>
                </a:cubicBezTo>
                <a:close/>
                <a:moveTo>
                  <a:pt x="1205" y="1302"/>
                </a:moveTo>
                <a:cubicBezTo>
                  <a:pt x="1216" y="1302"/>
                  <a:pt x="1219" y="1295"/>
                  <a:pt x="1237" y="1297"/>
                </a:cubicBezTo>
                <a:cubicBezTo>
                  <a:pt x="1262" y="1299"/>
                  <a:pt x="1269" y="1322"/>
                  <a:pt x="1284" y="1333"/>
                </a:cubicBezTo>
                <a:cubicBezTo>
                  <a:pt x="1388" y="1410"/>
                  <a:pt x="1436" y="1415"/>
                  <a:pt x="1440" y="1416"/>
                </a:cubicBezTo>
                <a:cubicBezTo>
                  <a:pt x="1436" y="1438"/>
                  <a:pt x="1441" y="1449"/>
                  <a:pt x="1450" y="1453"/>
                </a:cubicBezTo>
                <a:lnTo>
                  <a:pt x="1449" y="1455"/>
                </a:lnTo>
                <a:cubicBezTo>
                  <a:pt x="1401" y="1448"/>
                  <a:pt x="1318" y="1381"/>
                  <a:pt x="1281" y="1351"/>
                </a:cubicBezTo>
                <a:cubicBezTo>
                  <a:pt x="1248" y="1324"/>
                  <a:pt x="1205" y="1328"/>
                  <a:pt x="1167" y="1315"/>
                </a:cubicBezTo>
                <a:cubicBezTo>
                  <a:pt x="1126" y="1301"/>
                  <a:pt x="1092" y="1265"/>
                  <a:pt x="1045" y="1271"/>
                </a:cubicBezTo>
                <a:cubicBezTo>
                  <a:pt x="1093" y="1233"/>
                  <a:pt x="1187" y="1291"/>
                  <a:pt x="1226" y="1321"/>
                </a:cubicBezTo>
                <a:cubicBezTo>
                  <a:pt x="1219" y="1315"/>
                  <a:pt x="1212" y="1307"/>
                  <a:pt x="1205" y="130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1" name="꙱ Costa Rica (Republic of Costa Rica) (CR) (H)">
            <a:extLst>
              <a:ext uri="{FF2B5EF4-FFF2-40B4-BE49-F238E27FC236}">
                <a16:creationId xmlns:a16="http://schemas.microsoft.com/office/drawing/2014/main" id="{CC5220C2-D181-45DD-832A-58E0B169E88D}"/>
              </a:ext>
            </a:extLst>
          </p:cNvPr>
          <p:cNvSpPr>
            <a:spLocks/>
          </p:cNvSpPr>
          <p:nvPr/>
        </p:nvSpPr>
        <p:spPr bwMode="auto">
          <a:xfrm>
            <a:off x="2164755" y="2053279"/>
            <a:ext cx="86044" cy="92020"/>
          </a:xfrm>
          <a:custGeom>
            <a:avLst/>
            <a:gdLst>
              <a:gd name="T0" fmla="*/ 253 w 1036"/>
              <a:gd name="T1" fmla="*/ 53 h 1121"/>
              <a:gd name="T2" fmla="*/ 402 w 1036"/>
              <a:gd name="T3" fmla="*/ 46 h 1121"/>
              <a:gd name="T4" fmla="*/ 508 w 1036"/>
              <a:gd name="T5" fmla="*/ 80 h 1121"/>
              <a:gd name="T6" fmla="*/ 585 w 1036"/>
              <a:gd name="T7" fmla="*/ 152 h 1121"/>
              <a:gd name="T8" fmla="*/ 717 w 1036"/>
              <a:gd name="T9" fmla="*/ 106 h 1121"/>
              <a:gd name="T10" fmla="*/ 741 w 1036"/>
              <a:gd name="T11" fmla="*/ 190 h 1121"/>
              <a:gd name="T12" fmla="*/ 888 w 1036"/>
              <a:gd name="T13" fmla="*/ 430 h 1121"/>
              <a:gd name="T14" fmla="*/ 1007 w 1036"/>
              <a:gd name="T15" fmla="*/ 568 h 1121"/>
              <a:gd name="T16" fmla="*/ 994 w 1036"/>
              <a:gd name="T17" fmla="*/ 605 h 1121"/>
              <a:gd name="T18" fmla="*/ 925 w 1036"/>
              <a:gd name="T19" fmla="*/ 588 h 1121"/>
              <a:gd name="T20" fmla="*/ 917 w 1036"/>
              <a:gd name="T21" fmla="*/ 755 h 1121"/>
              <a:gd name="T22" fmla="*/ 964 w 1036"/>
              <a:gd name="T23" fmla="*/ 812 h 1121"/>
              <a:gd name="T24" fmla="*/ 916 w 1036"/>
              <a:gd name="T25" fmla="*/ 861 h 1121"/>
              <a:gd name="T26" fmla="*/ 920 w 1036"/>
              <a:gd name="T27" fmla="*/ 965 h 1121"/>
              <a:gd name="T28" fmla="*/ 887 w 1036"/>
              <a:gd name="T29" fmla="*/ 1075 h 1121"/>
              <a:gd name="T30" fmla="*/ 891 w 1036"/>
              <a:gd name="T31" fmla="*/ 1121 h 1121"/>
              <a:gd name="T32" fmla="*/ 822 w 1036"/>
              <a:gd name="T33" fmla="*/ 1017 h 1121"/>
              <a:gd name="T34" fmla="*/ 832 w 1036"/>
              <a:gd name="T35" fmla="*/ 980 h 1121"/>
              <a:gd name="T36" fmla="*/ 721 w 1036"/>
              <a:gd name="T37" fmla="*/ 887 h 1121"/>
              <a:gd name="T38" fmla="*/ 774 w 1036"/>
              <a:gd name="T39" fmla="*/ 1008 h 1121"/>
              <a:gd name="T40" fmla="*/ 694 w 1036"/>
              <a:gd name="T41" fmla="*/ 824 h 1121"/>
              <a:gd name="T42" fmla="*/ 545 w 1036"/>
              <a:gd name="T43" fmla="*/ 654 h 1121"/>
              <a:gd name="T44" fmla="*/ 452 w 1036"/>
              <a:gd name="T45" fmla="*/ 606 h 1121"/>
              <a:gd name="T46" fmla="*/ 377 w 1036"/>
              <a:gd name="T47" fmla="*/ 530 h 1121"/>
              <a:gd name="T48" fmla="*/ 193 w 1036"/>
              <a:gd name="T49" fmla="*/ 326 h 1121"/>
              <a:gd name="T50" fmla="*/ 212 w 1036"/>
              <a:gd name="T51" fmla="*/ 396 h 1121"/>
              <a:gd name="T52" fmla="*/ 284 w 1036"/>
              <a:gd name="T53" fmla="*/ 450 h 1121"/>
              <a:gd name="T54" fmla="*/ 244 w 1036"/>
              <a:gd name="T55" fmla="*/ 556 h 1121"/>
              <a:gd name="T56" fmla="*/ 127 w 1036"/>
              <a:gd name="T57" fmla="*/ 478 h 1121"/>
              <a:gd name="T58" fmla="*/ 15 w 1036"/>
              <a:gd name="T59" fmla="*/ 296 h 1121"/>
              <a:gd name="T60" fmla="*/ 83 w 1036"/>
              <a:gd name="T61" fmla="*/ 193 h 1121"/>
              <a:gd name="T62" fmla="*/ 38 w 1036"/>
              <a:gd name="T63" fmla="*/ 96 h 1121"/>
              <a:gd name="T64" fmla="*/ 117 w 1036"/>
              <a:gd name="T65" fmla="*/ 0 h 1121"/>
              <a:gd name="T66" fmla="*/ 253 w 1036"/>
              <a:gd name="T67" fmla="*/ 53 h 1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6" h="1121">
                <a:moveTo>
                  <a:pt x="253" y="53"/>
                </a:moveTo>
                <a:cubicBezTo>
                  <a:pt x="336" y="94"/>
                  <a:pt x="325" y="66"/>
                  <a:pt x="402" y="46"/>
                </a:cubicBezTo>
                <a:cubicBezTo>
                  <a:pt x="436" y="36"/>
                  <a:pt x="437" y="86"/>
                  <a:pt x="508" y="80"/>
                </a:cubicBezTo>
                <a:cubicBezTo>
                  <a:pt x="528" y="108"/>
                  <a:pt x="541" y="143"/>
                  <a:pt x="585" y="152"/>
                </a:cubicBezTo>
                <a:cubicBezTo>
                  <a:pt x="640" y="162"/>
                  <a:pt x="719" y="164"/>
                  <a:pt x="717" y="106"/>
                </a:cubicBezTo>
                <a:cubicBezTo>
                  <a:pt x="741" y="147"/>
                  <a:pt x="717" y="154"/>
                  <a:pt x="741" y="190"/>
                </a:cubicBezTo>
                <a:cubicBezTo>
                  <a:pt x="804" y="287"/>
                  <a:pt x="754" y="296"/>
                  <a:pt x="888" y="430"/>
                </a:cubicBezTo>
                <a:cubicBezTo>
                  <a:pt x="931" y="473"/>
                  <a:pt x="953" y="541"/>
                  <a:pt x="1007" y="568"/>
                </a:cubicBezTo>
                <a:cubicBezTo>
                  <a:pt x="1036" y="590"/>
                  <a:pt x="1031" y="617"/>
                  <a:pt x="994" y="605"/>
                </a:cubicBezTo>
                <a:cubicBezTo>
                  <a:pt x="969" y="596"/>
                  <a:pt x="958" y="562"/>
                  <a:pt x="925" y="588"/>
                </a:cubicBezTo>
                <a:cubicBezTo>
                  <a:pt x="945" y="629"/>
                  <a:pt x="880" y="716"/>
                  <a:pt x="917" y="755"/>
                </a:cubicBezTo>
                <a:cubicBezTo>
                  <a:pt x="927" y="766"/>
                  <a:pt x="975" y="792"/>
                  <a:pt x="964" y="812"/>
                </a:cubicBezTo>
                <a:cubicBezTo>
                  <a:pt x="953" y="831"/>
                  <a:pt x="922" y="829"/>
                  <a:pt x="916" y="861"/>
                </a:cubicBezTo>
                <a:cubicBezTo>
                  <a:pt x="910" y="891"/>
                  <a:pt x="937" y="935"/>
                  <a:pt x="920" y="965"/>
                </a:cubicBezTo>
                <a:cubicBezTo>
                  <a:pt x="897" y="1006"/>
                  <a:pt x="866" y="985"/>
                  <a:pt x="887" y="1075"/>
                </a:cubicBezTo>
                <a:cubicBezTo>
                  <a:pt x="890" y="1089"/>
                  <a:pt x="892" y="1104"/>
                  <a:pt x="891" y="1121"/>
                </a:cubicBezTo>
                <a:cubicBezTo>
                  <a:pt x="892" y="1065"/>
                  <a:pt x="846" y="1044"/>
                  <a:pt x="822" y="1017"/>
                </a:cubicBezTo>
                <a:cubicBezTo>
                  <a:pt x="826" y="1005"/>
                  <a:pt x="829" y="993"/>
                  <a:pt x="832" y="980"/>
                </a:cubicBezTo>
                <a:cubicBezTo>
                  <a:pt x="820" y="941"/>
                  <a:pt x="775" y="854"/>
                  <a:pt x="721" y="887"/>
                </a:cubicBezTo>
                <a:cubicBezTo>
                  <a:pt x="731" y="934"/>
                  <a:pt x="793" y="952"/>
                  <a:pt x="774" y="1008"/>
                </a:cubicBezTo>
                <a:cubicBezTo>
                  <a:pt x="554" y="940"/>
                  <a:pt x="689" y="886"/>
                  <a:pt x="694" y="824"/>
                </a:cubicBezTo>
                <a:cubicBezTo>
                  <a:pt x="702" y="734"/>
                  <a:pt x="604" y="699"/>
                  <a:pt x="545" y="654"/>
                </a:cubicBezTo>
                <a:cubicBezTo>
                  <a:pt x="510" y="626"/>
                  <a:pt x="501" y="607"/>
                  <a:pt x="452" y="606"/>
                </a:cubicBezTo>
                <a:cubicBezTo>
                  <a:pt x="403" y="604"/>
                  <a:pt x="375" y="581"/>
                  <a:pt x="377" y="530"/>
                </a:cubicBezTo>
                <a:cubicBezTo>
                  <a:pt x="382" y="410"/>
                  <a:pt x="239" y="410"/>
                  <a:pt x="193" y="326"/>
                </a:cubicBezTo>
                <a:cubicBezTo>
                  <a:pt x="202" y="349"/>
                  <a:pt x="204" y="373"/>
                  <a:pt x="212" y="396"/>
                </a:cubicBezTo>
                <a:cubicBezTo>
                  <a:pt x="226" y="433"/>
                  <a:pt x="258" y="428"/>
                  <a:pt x="284" y="450"/>
                </a:cubicBezTo>
                <a:cubicBezTo>
                  <a:pt x="319" y="481"/>
                  <a:pt x="277" y="543"/>
                  <a:pt x="244" y="556"/>
                </a:cubicBezTo>
                <a:cubicBezTo>
                  <a:pt x="204" y="571"/>
                  <a:pt x="171" y="487"/>
                  <a:pt x="127" y="478"/>
                </a:cubicBezTo>
                <a:cubicBezTo>
                  <a:pt x="55" y="461"/>
                  <a:pt x="0" y="371"/>
                  <a:pt x="15" y="296"/>
                </a:cubicBezTo>
                <a:cubicBezTo>
                  <a:pt x="32" y="281"/>
                  <a:pt x="80" y="215"/>
                  <a:pt x="83" y="193"/>
                </a:cubicBezTo>
                <a:cubicBezTo>
                  <a:pt x="88" y="157"/>
                  <a:pt x="8" y="114"/>
                  <a:pt x="38" y="96"/>
                </a:cubicBezTo>
                <a:cubicBezTo>
                  <a:pt x="101" y="57"/>
                  <a:pt x="91" y="2"/>
                  <a:pt x="117" y="0"/>
                </a:cubicBezTo>
                <a:cubicBezTo>
                  <a:pt x="147" y="2"/>
                  <a:pt x="172" y="12"/>
                  <a:pt x="253" y="5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2" name="꙱ Republic of the Congo (Congo Republic) (West Congo) (Congo-Brazzaville) (Congo) (CG) (H)">
            <a:extLst>
              <a:ext uri="{FF2B5EF4-FFF2-40B4-BE49-F238E27FC236}">
                <a16:creationId xmlns:a16="http://schemas.microsoft.com/office/drawing/2014/main" id="{5452595C-BE04-4C5D-A2BA-A3C3FA34FBFE}"/>
              </a:ext>
            </a:extLst>
          </p:cNvPr>
          <p:cNvSpPr>
            <a:spLocks/>
          </p:cNvSpPr>
          <p:nvPr/>
        </p:nvSpPr>
        <p:spPr bwMode="auto">
          <a:xfrm>
            <a:off x="4675568" y="2273169"/>
            <a:ext cx="194794" cy="258132"/>
          </a:xfrm>
          <a:custGeom>
            <a:avLst/>
            <a:gdLst>
              <a:gd name="T0" fmla="*/ 2357 w 2358"/>
              <a:gd name="T1" fmla="*/ 87 h 3140"/>
              <a:gd name="T2" fmla="*/ 2191 w 2358"/>
              <a:gd name="T3" fmla="*/ 567 h 3140"/>
              <a:gd name="T4" fmla="*/ 2125 w 2358"/>
              <a:gd name="T5" fmla="*/ 1016 h 3140"/>
              <a:gd name="T6" fmla="*/ 2055 w 2358"/>
              <a:gd name="T7" fmla="*/ 1560 h 3140"/>
              <a:gd name="T8" fmla="*/ 1669 w 2358"/>
              <a:gd name="T9" fmla="*/ 2065 h 3140"/>
              <a:gd name="T10" fmla="*/ 1597 w 2358"/>
              <a:gd name="T11" fmla="*/ 2389 h 3140"/>
              <a:gd name="T12" fmla="*/ 1362 w 2358"/>
              <a:gd name="T13" fmla="*/ 2837 h 3140"/>
              <a:gd name="T14" fmla="*/ 1145 w 2358"/>
              <a:gd name="T15" fmla="*/ 3060 h 3140"/>
              <a:gd name="T16" fmla="*/ 1018 w 2358"/>
              <a:gd name="T17" fmla="*/ 2953 h 3140"/>
              <a:gd name="T18" fmla="*/ 840 w 2358"/>
              <a:gd name="T19" fmla="*/ 2908 h 3140"/>
              <a:gd name="T20" fmla="*/ 715 w 2358"/>
              <a:gd name="T21" fmla="*/ 3072 h 3140"/>
              <a:gd name="T22" fmla="*/ 613 w 2358"/>
              <a:gd name="T23" fmla="*/ 2982 h 3140"/>
              <a:gd name="T24" fmla="*/ 462 w 2358"/>
              <a:gd name="T25" fmla="*/ 2956 h 3140"/>
              <a:gd name="T26" fmla="*/ 212 w 2358"/>
              <a:gd name="T27" fmla="*/ 2993 h 3140"/>
              <a:gd name="T28" fmla="*/ 127 w 2358"/>
              <a:gd name="T29" fmla="*/ 2592 h 3140"/>
              <a:gd name="T30" fmla="*/ 245 w 2358"/>
              <a:gd name="T31" fmla="*/ 2588 h 3140"/>
              <a:gd name="T32" fmla="*/ 194 w 2358"/>
              <a:gd name="T33" fmla="*/ 2475 h 3140"/>
              <a:gd name="T34" fmla="*/ 139 w 2358"/>
              <a:gd name="T35" fmla="*/ 2160 h 3140"/>
              <a:gd name="T36" fmla="*/ 294 w 2358"/>
              <a:gd name="T37" fmla="*/ 2194 h 3140"/>
              <a:gd name="T38" fmla="*/ 588 w 2358"/>
              <a:gd name="T39" fmla="*/ 2175 h 3140"/>
              <a:gd name="T40" fmla="*/ 828 w 2358"/>
              <a:gd name="T41" fmla="*/ 2077 h 3140"/>
              <a:gd name="T42" fmla="*/ 971 w 2358"/>
              <a:gd name="T43" fmla="*/ 2134 h 3140"/>
              <a:gd name="T44" fmla="*/ 1024 w 2358"/>
              <a:gd name="T45" fmla="*/ 1902 h 3140"/>
              <a:gd name="T46" fmla="*/ 1026 w 2358"/>
              <a:gd name="T47" fmla="*/ 1504 h 3140"/>
              <a:gd name="T48" fmla="*/ 894 w 2358"/>
              <a:gd name="T49" fmla="*/ 1417 h 3140"/>
              <a:gd name="T50" fmla="*/ 951 w 2358"/>
              <a:gd name="T51" fmla="*/ 1128 h 3140"/>
              <a:gd name="T52" fmla="*/ 647 w 2358"/>
              <a:gd name="T53" fmla="*/ 896 h 3140"/>
              <a:gd name="T54" fmla="*/ 677 w 2358"/>
              <a:gd name="T55" fmla="*/ 552 h 3140"/>
              <a:gd name="T56" fmla="*/ 1143 w 2358"/>
              <a:gd name="T57" fmla="*/ 572 h 3140"/>
              <a:gd name="T58" fmla="*/ 1555 w 2358"/>
              <a:gd name="T59" fmla="*/ 741 h 3140"/>
              <a:gd name="T60" fmla="*/ 1593 w 2358"/>
              <a:gd name="T61" fmla="*/ 528 h 3140"/>
              <a:gd name="T62" fmla="*/ 1740 w 2358"/>
              <a:gd name="T63" fmla="*/ 78 h 3140"/>
              <a:gd name="T64" fmla="*/ 2035 w 2358"/>
              <a:gd name="T65" fmla="*/ 27 h 3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358" h="3140">
                <a:moveTo>
                  <a:pt x="2193" y="66"/>
                </a:moveTo>
                <a:cubicBezTo>
                  <a:pt x="2256" y="56"/>
                  <a:pt x="2336" y="35"/>
                  <a:pt x="2357" y="87"/>
                </a:cubicBezTo>
                <a:cubicBezTo>
                  <a:pt x="2358" y="129"/>
                  <a:pt x="2356" y="171"/>
                  <a:pt x="2341" y="212"/>
                </a:cubicBezTo>
                <a:cubicBezTo>
                  <a:pt x="2297" y="334"/>
                  <a:pt x="2220" y="439"/>
                  <a:pt x="2191" y="567"/>
                </a:cubicBezTo>
                <a:cubicBezTo>
                  <a:pt x="2175" y="640"/>
                  <a:pt x="2200" y="720"/>
                  <a:pt x="2180" y="798"/>
                </a:cubicBezTo>
                <a:cubicBezTo>
                  <a:pt x="2159" y="897"/>
                  <a:pt x="2136" y="877"/>
                  <a:pt x="2125" y="1016"/>
                </a:cubicBezTo>
                <a:cubicBezTo>
                  <a:pt x="2117" y="1116"/>
                  <a:pt x="2106" y="1259"/>
                  <a:pt x="2082" y="1354"/>
                </a:cubicBezTo>
                <a:cubicBezTo>
                  <a:pt x="2066" y="1419"/>
                  <a:pt x="2095" y="1503"/>
                  <a:pt x="2055" y="1560"/>
                </a:cubicBezTo>
                <a:cubicBezTo>
                  <a:pt x="1941" y="1720"/>
                  <a:pt x="1911" y="1684"/>
                  <a:pt x="1828" y="1783"/>
                </a:cubicBezTo>
                <a:cubicBezTo>
                  <a:pt x="1739" y="1890"/>
                  <a:pt x="1750" y="1993"/>
                  <a:pt x="1669" y="2065"/>
                </a:cubicBezTo>
                <a:cubicBezTo>
                  <a:pt x="1631" y="2095"/>
                  <a:pt x="1586" y="2119"/>
                  <a:pt x="1593" y="2171"/>
                </a:cubicBezTo>
                <a:cubicBezTo>
                  <a:pt x="1602" y="2246"/>
                  <a:pt x="1595" y="2314"/>
                  <a:pt x="1597" y="2389"/>
                </a:cubicBezTo>
                <a:cubicBezTo>
                  <a:pt x="1600" y="2487"/>
                  <a:pt x="1580" y="2694"/>
                  <a:pt x="1471" y="2741"/>
                </a:cubicBezTo>
                <a:cubicBezTo>
                  <a:pt x="1405" y="2769"/>
                  <a:pt x="1383" y="2772"/>
                  <a:pt x="1362" y="2837"/>
                </a:cubicBezTo>
                <a:cubicBezTo>
                  <a:pt x="1357" y="2853"/>
                  <a:pt x="1280" y="2894"/>
                  <a:pt x="1263" y="2915"/>
                </a:cubicBezTo>
                <a:cubicBezTo>
                  <a:pt x="1225" y="2961"/>
                  <a:pt x="1195" y="3026"/>
                  <a:pt x="1145" y="3060"/>
                </a:cubicBezTo>
                <a:cubicBezTo>
                  <a:pt x="1111" y="3084"/>
                  <a:pt x="1059" y="3041"/>
                  <a:pt x="1033" y="3074"/>
                </a:cubicBezTo>
                <a:cubicBezTo>
                  <a:pt x="1033" y="3036"/>
                  <a:pt x="1008" y="2992"/>
                  <a:pt x="1018" y="2953"/>
                </a:cubicBezTo>
                <a:cubicBezTo>
                  <a:pt x="1026" y="2918"/>
                  <a:pt x="1078" y="2906"/>
                  <a:pt x="1022" y="2878"/>
                </a:cubicBezTo>
                <a:cubicBezTo>
                  <a:pt x="964" y="2849"/>
                  <a:pt x="888" y="2973"/>
                  <a:pt x="840" y="2908"/>
                </a:cubicBezTo>
                <a:cubicBezTo>
                  <a:pt x="810" y="2940"/>
                  <a:pt x="825" y="2988"/>
                  <a:pt x="791" y="3015"/>
                </a:cubicBezTo>
                <a:cubicBezTo>
                  <a:pt x="767" y="3035"/>
                  <a:pt x="737" y="3049"/>
                  <a:pt x="715" y="3072"/>
                </a:cubicBezTo>
                <a:cubicBezTo>
                  <a:pt x="714" y="3052"/>
                  <a:pt x="651" y="2990"/>
                  <a:pt x="632" y="2968"/>
                </a:cubicBezTo>
                <a:lnTo>
                  <a:pt x="613" y="2982"/>
                </a:lnTo>
                <a:cubicBezTo>
                  <a:pt x="588" y="2959"/>
                  <a:pt x="563" y="2900"/>
                  <a:pt x="525" y="2900"/>
                </a:cubicBezTo>
                <a:cubicBezTo>
                  <a:pt x="490" y="2900"/>
                  <a:pt x="493" y="2950"/>
                  <a:pt x="462" y="2956"/>
                </a:cubicBezTo>
                <a:cubicBezTo>
                  <a:pt x="396" y="2969"/>
                  <a:pt x="339" y="3065"/>
                  <a:pt x="289" y="3111"/>
                </a:cubicBezTo>
                <a:cubicBezTo>
                  <a:pt x="238" y="3140"/>
                  <a:pt x="221" y="3028"/>
                  <a:pt x="212" y="2993"/>
                </a:cubicBezTo>
                <a:cubicBezTo>
                  <a:pt x="185" y="2892"/>
                  <a:pt x="74" y="2803"/>
                  <a:pt x="0" y="2733"/>
                </a:cubicBezTo>
                <a:cubicBezTo>
                  <a:pt x="9" y="2705"/>
                  <a:pt x="91" y="2569"/>
                  <a:pt x="127" y="2592"/>
                </a:cubicBezTo>
                <a:cubicBezTo>
                  <a:pt x="164" y="2614"/>
                  <a:pt x="165" y="2658"/>
                  <a:pt x="216" y="2655"/>
                </a:cubicBezTo>
                <a:cubicBezTo>
                  <a:pt x="265" y="2652"/>
                  <a:pt x="247" y="2615"/>
                  <a:pt x="245" y="2588"/>
                </a:cubicBezTo>
                <a:cubicBezTo>
                  <a:pt x="241" y="2554"/>
                  <a:pt x="271" y="2549"/>
                  <a:pt x="245" y="2510"/>
                </a:cubicBezTo>
                <a:cubicBezTo>
                  <a:pt x="234" y="2493"/>
                  <a:pt x="212" y="2493"/>
                  <a:pt x="194" y="2475"/>
                </a:cubicBezTo>
                <a:cubicBezTo>
                  <a:pt x="183" y="2457"/>
                  <a:pt x="233" y="2298"/>
                  <a:pt x="127" y="2336"/>
                </a:cubicBezTo>
                <a:cubicBezTo>
                  <a:pt x="166" y="2281"/>
                  <a:pt x="155" y="2219"/>
                  <a:pt x="139" y="2160"/>
                </a:cubicBezTo>
                <a:cubicBezTo>
                  <a:pt x="178" y="2169"/>
                  <a:pt x="195" y="2174"/>
                  <a:pt x="236" y="2171"/>
                </a:cubicBezTo>
                <a:cubicBezTo>
                  <a:pt x="269" y="2169"/>
                  <a:pt x="260" y="2197"/>
                  <a:pt x="294" y="2194"/>
                </a:cubicBezTo>
                <a:cubicBezTo>
                  <a:pt x="405" y="2184"/>
                  <a:pt x="444" y="2180"/>
                  <a:pt x="426" y="2069"/>
                </a:cubicBezTo>
                <a:cubicBezTo>
                  <a:pt x="394" y="1874"/>
                  <a:pt x="618" y="2059"/>
                  <a:pt x="588" y="2175"/>
                </a:cubicBezTo>
                <a:cubicBezTo>
                  <a:pt x="634" y="2150"/>
                  <a:pt x="682" y="2205"/>
                  <a:pt x="728" y="2200"/>
                </a:cubicBezTo>
                <a:cubicBezTo>
                  <a:pt x="769" y="2195"/>
                  <a:pt x="815" y="2121"/>
                  <a:pt x="828" y="2077"/>
                </a:cubicBezTo>
                <a:cubicBezTo>
                  <a:pt x="846" y="2110"/>
                  <a:pt x="856" y="2231"/>
                  <a:pt x="892" y="2235"/>
                </a:cubicBezTo>
                <a:cubicBezTo>
                  <a:pt x="926" y="2238"/>
                  <a:pt x="997" y="2164"/>
                  <a:pt x="971" y="2134"/>
                </a:cubicBezTo>
                <a:cubicBezTo>
                  <a:pt x="967" y="2130"/>
                  <a:pt x="985" y="2031"/>
                  <a:pt x="996" y="2027"/>
                </a:cubicBezTo>
                <a:cubicBezTo>
                  <a:pt x="1037" y="2010"/>
                  <a:pt x="1069" y="1932"/>
                  <a:pt x="1024" y="1902"/>
                </a:cubicBezTo>
                <a:cubicBezTo>
                  <a:pt x="1094" y="1863"/>
                  <a:pt x="1049" y="1752"/>
                  <a:pt x="1041" y="1708"/>
                </a:cubicBezTo>
                <a:cubicBezTo>
                  <a:pt x="1032" y="1651"/>
                  <a:pt x="1111" y="1545"/>
                  <a:pt x="1026" y="1504"/>
                </a:cubicBezTo>
                <a:cubicBezTo>
                  <a:pt x="1005" y="1493"/>
                  <a:pt x="947" y="1489"/>
                  <a:pt x="951" y="1464"/>
                </a:cubicBezTo>
                <a:cubicBezTo>
                  <a:pt x="955" y="1436"/>
                  <a:pt x="916" y="1418"/>
                  <a:pt x="894" y="1417"/>
                </a:cubicBezTo>
                <a:cubicBezTo>
                  <a:pt x="833" y="1414"/>
                  <a:pt x="888" y="1342"/>
                  <a:pt x="885" y="1317"/>
                </a:cubicBezTo>
                <a:cubicBezTo>
                  <a:pt x="879" y="1268"/>
                  <a:pt x="881" y="1145"/>
                  <a:pt x="951" y="1128"/>
                </a:cubicBezTo>
                <a:cubicBezTo>
                  <a:pt x="1111" y="1091"/>
                  <a:pt x="1017" y="975"/>
                  <a:pt x="984" y="894"/>
                </a:cubicBezTo>
                <a:cubicBezTo>
                  <a:pt x="925" y="746"/>
                  <a:pt x="793" y="870"/>
                  <a:pt x="647" y="896"/>
                </a:cubicBezTo>
                <a:cubicBezTo>
                  <a:pt x="679" y="811"/>
                  <a:pt x="612" y="720"/>
                  <a:pt x="654" y="624"/>
                </a:cubicBezTo>
                <a:cubicBezTo>
                  <a:pt x="668" y="592"/>
                  <a:pt x="675" y="569"/>
                  <a:pt x="677" y="552"/>
                </a:cubicBezTo>
                <a:cubicBezTo>
                  <a:pt x="695" y="529"/>
                  <a:pt x="993" y="562"/>
                  <a:pt x="1021" y="560"/>
                </a:cubicBezTo>
                <a:cubicBezTo>
                  <a:pt x="1074" y="556"/>
                  <a:pt x="1093" y="568"/>
                  <a:pt x="1143" y="572"/>
                </a:cubicBezTo>
                <a:cubicBezTo>
                  <a:pt x="1186" y="575"/>
                  <a:pt x="1192" y="633"/>
                  <a:pt x="1249" y="617"/>
                </a:cubicBezTo>
                <a:cubicBezTo>
                  <a:pt x="1361" y="586"/>
                  <a:pt x="1479" y="666"/>
                  <a:pt x="1555" y="741"/>
                </a:cubicBezTo>
                <a:cubicBezTo>
                  <a:pt x="1592" y="690"/>
                  <a:pt x="1556" y="651"/>
                  <a:pt x="1558" y="597"/>
                </a:cubicBezTo>
                <a:cubicBezTo>
                  <a:pt x="1559" y="570"/>
                  <a:pt x="1576" y="549"/>
                  <a:pt x="1593" y="528"/>
                </a:cubicBezTo>
                <a:cubicBezTo>
                  <a:pt x="1636" y="460"/>
                  <a:pt x="1672" y="373"/>
                  <a:pt x="1684" y="318"/>
                </a:cubicBezTo>
                <a:cubicBezTo>
                  <a:pt x="1700" y="269"/>
                  <a:pt x="1674" y="98"/>
                  <a:pt x="1740" y="78"/>
                </a:cubicBezTo>
                <a:cubicBezTo>
                  <a:pt x="1785" y="53"/>
                  <a:pt x="1840" y="77"/>
                  <a:pt x="1887" y="57"/>
                </a:cubicBezTo>
                <a:cubicBezTo>
                  <a:pt x="1938" y="35"/>
                  <a:pt x="1978" y="0"/>
                  <a:pt x="2035" y="27"/>
                </a:cubicBezTo>
                <a:cubicBezTo>
                  <a:pt x="2091" y="53"/>
                  <a:pt x="2129" y="76"/>
                  <a:pt x="2193" y="6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3" name="꙱ Democratic Republic of the Congo (East Congo) (Congo-Kinshasa) ( the Congo) (CD) (H)">
            <a:extLst>
              <a:ext uri="{FF2B5EF4-FFF2-40B4-BE49-F238E27FC236}">
                <a16:creationId xmlns:a16="http://schemas.microsoft.com/office/drawing/2014/main" id="{D2E92224-8568-472B-AB8F-95D3F1EF6707}"/>
              </a:ext>
            </a:extLst>
          </p:cNvPr>
          <p:cNvSpPr>
            <a:spLocks/>
          </p:cNvSpPr>
          <p:nvPr/>
        </p:nvSpPr>
        <p:spPr bwMode="auto">
          <a:xfrm>
            <a:off x="4703054" y="2224172"/>
            <a:ext cx="499533" cy="559286"/>
          </a:xfrm>
          <a:custGeom>
            <a:avLst/>
            <a:gdLst>
              <a:gd name="T0" fmla="*/ 4920 w 6046"/>
              <a:gd name="T1" fmla="*/ 279 h 6775"/>
              <a:gd name="T2" fmla="*/ 5607 w 6046"/>
              <a:gd name="T3" fmla="*/ 422 h 6775"/>
              <a:gd name="T4" fmla="*/ 5891 w 6046"/>
              <a:gd name="T5" fmla="*/ 701 h 6775"/>
              <a:gd name="T6" fmla="*/ 6012 w 6046"/>
              <a:gd name="T7" fmla="*/ 1170 h 6775"/>
              <a:gd name="T8" fmla="*/ 5604 w 6046"/>
              <a:gd name="T9" fmla="*/ 1627 h 6775"/>
              <a:gd name="T10" fmla="*/ 5489 w 6046"/>
              <a:gd name="T11" fmla="*/ 2267 h 6775"/>
              <a:gd name="T12" fmla="*/ 5388 w 6046"/>
              <a:gd name="T13" fmla="*/ 2500 h 6775"/>
              <a:gd name="T14" fmla="*/ 5330 w 6046"/>
              <a:gd name="T15" fmla="*/ 2953 h 6775"/>
              <a:gd name="T16" fmla="*/ 5365 w 6046"/>
              <a:gd name="T17" fmla="*/ 3371 h 6775"/>
              <a:gd name="T18" fmla="*/ 5347 w 6046"/>
              <a:gd name="T19" fmla="*/ 4075 h 6775"/>
              <a:gd name="T20" fmla="*/ 5772 w 6046"/>
              <a:gd name="T21" fmla="*/ 4852 h 6775"/>
              <a:gd name="T22" fmla="*/ 5139 w 6046"/>
              <a:gd name="T23" fmla="*/ 5541 h 6775"/>
              <a:gd name="T24" fmla="*/ 5394 w 6046"/>
              <a:gd name="T25" fmla="*/ 6342 h 6775"/>
              <a:gd name="T26" fmla="*/ 5497 w 6046"/>
              <a:gd name="T27" fmla="*/ 6613 h 6775"/>
              <a:gd name="T28" fmla="*/ 5238 w 6046"/>
              <a:gd name="T29" fmla="*/ 6682 h 6775"/>
              <a:gd name="T30" fmla="*/ 4918 w 6046"/>
              <a:gd name="T31" fmla="*/ 6302 h 6775"/>
              <a:gd name="T32" fmla="*/ 4628 w 6046"/>
              <a:gd name="T33" fmla="*/ 6117 h 6775"/>
              <a:gd name="T34" fmla="*/ 4137 w 6046"/>
              <a:gd name="T35" fmla="*/ 6094 h 6775"/>
              <a:gd name="T36" fmla="*/ 3789 w 6046"/>
              <a:gd name="T37" fmla="*/ 5985 h 6775"/>
              <a:gd name="T38" fmla="*/ 3635 w 6046"/>
              <a:gd name="T39" fmla="*/ 5843 h 6775"/>
              <a:gd name="T40" fmla="*/ 3209 w 6046"/>
              <a:gd name="T41" fmla="*/ 5887 h 6775"/>
              <a:gd name="T42" fmla="*/ 3161 w 6046"/>
              <a:gd name="T43" fmla="*/ 5733 h 6775"/>
              <a:gd name="T44" fmla="*/ 3024 w 6046"/>
              <a:gd name="T45" fmla="*/ 4838 h 6775"/>
              <a:gd name="T46" fmla="*/ 2690 w 6046"/>
              <a:gd name="T47" fmla="*/ 4518 h 6775"/>
              <a:gd name="T48" fmla="*/ 2533 w 6046"/>
              <a:gd name="T49" fmla="*/ 4418 h 6775"/>
              <a:gd name="T50" fmla="*/ 2250 w 6046"/>
              <a:gd name="T51" fmla="*/ 4619 h 6775"/>
              <a:gd name="T52" fmla="*/ 1853 w 6046"/>
              <a:gd name="T53" fmla="*/ 4800 h 6775"/>
              <a:gd name="T54" fmla="*/ 1485 w 6046"/>
              <a:gd name="T55" fmla="*/ 4410 h 6775"/>
              <a:gd name="T56" fmla="*/ 1305 w 6046"/>
              <a:gd name="T57" fmla="*/ 4007 h 6775"/>
              <a:gd name="T58" fmla="*/ 277 w 6046"/>
              <a:gd name="T59" fmla="*/ 4001 h 6775"/>
              <a:gd name="T60" fmla="*/ 96 w 6046"/>
              <a:gd name="T61" fmla="*/ 3762 h 6775"/>
              <a:gd name="T62" fmla="*/ 377 w 6046"/>
              <a:gd name="T63" fmla="*/ 3660 h 6775"/>
              <a:gd name="T64" fmla="*/ 684 w 6046"/>
              <a:gd name="T65" fmla="*/ 3466 h 6775"/>
              <a:gd name="T66" fmla="*/ 807 w 6046"/>
              <a:gd name="T67" fmla="*/ 3648 h 6775"/>
              <a:gd name="T68" fmla="*/ 1133 w 6046"/>
              <a:gd name="T69" fmla="*/ 3329 h 6775"/>
              <a:gd name="T70" fmla="*/ 1366 w 6046"/>
              <a:gd name="T71" fmla="*/ 2612 h 6775"/>
              <a:gd name="T72" fmla="*/ 1744 w 6046"/>
              <a:gd name="T73" fmla="*/ 1942 h 6775"/>
              <a:gd name="T74" fmla="*/ 1853 w 6046"/>
              <a:gd name="T75" fmla="*/ 1155 h 6775"/>
              <a:gd name="T76" fmla="*/ 2024 w 6046"/>
              <a:gd name="T77" fmla="*/ 481 h 6775"/>
              <a:gd name="T78" fmla="*/ 2323 w 6046"/>
              <a:gd name="T79" fmla="*/ 85 h 6775"/>
              <a:gd name="T80" fmla="*/ 2765 w 6046"/>
              <a:gd name="T81" fmla="*/ 341 h 6775"/>
              <a:gd name="T82" fmla="*/ 3062 w 6046"/>
              <a:gd name="T83" fmla="*/ 409 h 6775"/>
              <a:gd name="T84" fmla="*/ 3559 w 6046"/>
              <a:gd name="T85" fmla="*/ 247 h 6775"/>
              <a:gd name="T86" fmla="*/ 4156 w 6046"/>
              <a:gd name="T87" fmla="*/ 16 h 6775"/>
              <a:gd name="T88" fmla="*/ 4472 w 6046"/>
              <a:gd name="T89" fmla="*/ 103 h 6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046" h="6775">
                <a:moveTo>
                  <a:pt x="4555" y="110"/>
                </a:moveTo>
                <a:cubicBezTo>
                  <a:pt x="4655" y="128"/>
                  <a:pt x="4644" y="8"/>
                  <a:pt x="4797" y="119"/>
                </a:cubicBezTo>
                <a:cubicBezTo>
                  <a:pt x="4868" y="164"/>
                  <a:pt x="4887" y="256"/>
                  <a:pt x="4920" y="279"/>
                </a:cubicBezTo>
                <a:cubicBezTo>
                  <a:pt x="4987" y="332"/>
                  <a:pt x="5071" y="419"/>
                  <a:pt x="5158" y="344"/>
                </a:cubicBezTo>
                <a:cubicBezTo>
                  <a:pt x="5301" y="220"/>
                  <a:pt x="5336" y="450"/>
                  <a:pt x="5428" y="269"/>
                </a:cubicBezTo>
                <a:cubicBezTo>
                  <a:pt x="5478" y="170"/>
                  <a:pt x="5600" y="406"/>
                  <a:pt x="5607" y="422"/>
                </a:cubicBezTo>
                <a:cubicBezTo>
                  <a:pt x="5675" y="519"/>
                  <a:pt x="5825" y="515"/>
                  <a:pt x="5781" y="626"/>
                </a:cubicBezTo>
                <a:cubicBezTo>
                  <a:pt x="5819" y="617"/>
                  <a:pt x="5866" y="617"/>
                  <a:pt x="5875" y="666"/>
                </a:cubicBezTo>
                <a:cubicBezTo>
                  <a:pt x="5878" y="688"/>
                  <a:pt x="5888" y="695"/>
                  <a:pt x="5891" y="701"/>
                </a:cubicBezTo>
                <a:cubicBezTo>
                  <a:pt x="5896" y="726"/>
                  <a:pt x="5862" y="773"/>
                  <a:pt x="5866" y="799"/>
                </a:cubicBezTo>
                <a:cubicBezTo>
                  <a:pt x="5897" y="1018"/>
                  <a:pt x="5779" y="1097"/>
                  <a:pt x="5923" y="1071"/>
                </a:cubicBezTo>
                <a:cubicBezTo>
                  <a:pt x="5953" y="1066"/>
                  <a:pt x="6046" y="1116"/>
                  <a:pt x="6012" y="1170"/>
                </a:cubicBezTo>
                <a:cubicBezTo>
                  <a:pt x="5988" y="1266"/>
                  <a:pt x="5829" y="1403"/>
                  <a:pt x="5764" y="1466"/>
                </a:cubicBezTo>
                <a:cubicBezTo>
                  <a:pt x="5739" y="1493"/>
                  <a:pt x="5687" y="1563"/>
                  <a:pt x="5656" y="1590"/>
                </a:cubicBezTo>
                <a:cubicBezTo>
                  <a:pt x="5625" y="1616"/>
                  <a:pt x="5622" y="1593"/>
                  <a:pt x="5604" y="1627"/>
                </a:cubicBezTo>
                <a:cubicBezTo>
                  <a:pt x="5582" y="1670"/>
                  <a:pt x="5609" y="1722"/>
                  <a:pt x="5582" y="1766"/>
                </a:cubicBezTo>
                <a:cubicBezTo>
                  <a:pt x="5505" y="1891"/>
                  <a:pt x="5517" y="1964"/>
                  <a:pt x="5508" y="2098"/>
                </a:cubicBezTo>
                <a:cubicBezTo>
                  <a:pt x="5503" y="2158"/>
                  <a:pt x="5495" y="2210"/>
                  <a:pt x="5489" y="2267"/>
                </a:cubicBezTo>
                <a:cubicBezTo>
                  <a:pt x="5485" y="2309"/>
                  <a:pt x="5495" y="2367"/>
                  <a:pt x="5476" y="2405"/>
                </a:cubicBezTo>
                <a:cubicBezTo>
                  <a:pt x="5470" y="2417"/>
                  <a:pt x="5466" y="2425"/>
                  <a:pt x="5455" y="2436"/>
                </a:cubicBezTo>
                <a:cubicBezTo>
                  <a:pt x="5440" y="2449"/>
                  <a:pt x="5411" y="2474"/>
                  <a:pt x="5388" y="2500"/>
                </a:cubicBezTo>
                <a:cubicBezTo>
                  <a:pt x="5340" y="2559"/>
                  <a:pt x="5344" y="2572"/>
                  <a:pt x="5342" y="2636"/>
                </a:cubicBezTo>
                <a:cubicBezTo>
                  <a:pt x="5341" y="2678"/>
                  <a:pt x="5295" y="2725"/>
                  <a:pt x="5272" y="2755"/>
                </a:cubicBezTo>
                <a:cubicBezTo>
                  <a:pt x="5222" y="2821"/>
                  <a:pt x="5292" y="2890"/>
                  <a:pt x="5330" y="2953"/>
                </a:cubicBezTo>
                <a:cubicBezTo>
                  <a:pt x="5360" y="3000"/>
                  <a:pt x="5380" y="3034"/>
                  <a:pt x="5359" y="3099"/>
                </a:cubicBezTo>
                <a:cubicBezTo>
                  <a:pt x="5280" y="3168"/>
                  <a:pt x="5376" y="3385"/>
                  <a:pt x="5301" y="3456"/>
                </a:cubicBezTo>
                <a:cubicBezTo>
                  <a:pt x="5356" y="3487"/>
                  <a:pt x="5346" y="3347"/>
                  <a:pt x="5365" y="3371"/>
                </a:cubicBezTo>
                <a:cubicBezTo>
                  <a:pt x="5383" y="3481"/>
                  <a:pt x="5314" y="3561"/>
                  <a:pt x="5314" y="3669"/>
                </a:cubicBezTo>
                <a:cubicBezTo>
                  <a:pt x="5313" y="3809"/>
                  <a:pt x="5431" y="3874"/>
                  <a:pt x="5382" y="3971"/>
                </a:cubicBezTo>
                <a:cubicBezTo>
                  <a:pt x="5353" y="4027"/>
                  <a:pt x="5323" y="4039"/>
                  <a:pt x="5347" y="4075"/>
                </a:cubicBezTo>
                <a:cubicBezTo>
                  <a:pt x="5384" y="4130"/>
                  <a:pt x="5400" y="4222"/>
                  <a:pt x="5473" y="4365"/>
                </a:cubicBezTo>
                <a:cubicBezTo>
                  <a:pt x="5522" y="4461"/>
                  <a:pt x="5662" y="4443"/>
                  <a:pt x="5671" y="4674"/>
                </a:cubicBezTo>
                <a:cubicBezTo>
                  <a:pt x="5674" y="4765"/>
                  <a:pt x="5745" y="4712"/>
                  <a:pt x="5772" y="4852"/>
                </a:cubicBezTo>
                <a:cubicBezTo>
                  <a:pt x="5610" y="4890"/>
                  <a:pt x="5408" y="4909"/>
                  <a:pt x="5240" y="4945"/>
                </a:cubicBezTo>
                <a:cubicBezTo>
                  <a:pt x="5321" y="5078"/>
                  <a:pt x="5110" y="5134"/>
                  <a:pt x="5072" y="5233"/>
                </a:cubicBezTo>
                <a:cubicBezTo>
                  <a:pt x="5189" y="5269"/>
                  <a:pt x="5146" y="5454"/>
                  <a:pt x="5139" y="5541"/>
                </a:cubicBezTo>
                <a:cubicBezTo>
                  <a:pt x="5135" y="5595"/>
                  <a:pt x="5166" y="5675"/>
                  <a:pt x="5151" y="5722"/>
                </a:cubicBezTo>
                <a:cubicBezTo>
                  <a:pt x="5044" y="6047"/>
                  <a:pt x="4993" y="6045"/>
                  <a:pt x="5249" y="6287"/>
                </a:cubicBezTo>
                <a:cubicBezTo>
                  <a:pt x="5265" y="6302"/>
                  <a:pt x="5370" y="6379"/>
                  <a:pt x="5394" y="6342"/>
                </a:cubicBezTo>
                <a:cubicBezTo>
                  <a:pt x="5410" y="6315"/>
                  <a:pt x="5399" y="6285"/>
                  <a:pt x="5436" y="6272"/>
                </a:cubicBezTo>
                <a:cubicBezTo>
                  <a:pt x="5457" y="6265"/>
                  <a:pt x="5482" y="6261"/>
                  <a:pt x="5504" y="6255"/>
                </a:cubicBezTo>
                <a:cubicBezTo>
                  <a:pt x="5504" y="6374"/>
                  <a:pt x="5500" y="6494"/>
                  <a:pt x="5497" y="6613"/>
                </a:cubicBezTo>
                <a:cubicBezTo>
                  <a:pt x="5496" y="6634"/>
                  <a:pt x="5512" y="6730"/>
                  <a:pt x="5465" y="6711"/>
                </a:cubicBezTo>
                <a:cubicBezTo>
                  <a:pt x="5434" y="6699"/>
                  <a:pt x="5442" y="6668"/>
                  <a:pt x="5460" y="6655"/>
                </a:cubicBezTo>
                <a:cubicBezTo>
                  <a:pt x="5411" y="6594"/>
                  <a:pt x="5283" y="6775"/>
                  <a:pt x="5238" y="6682"/>
                </a:cubicBezTo>
                <a:cubicBezTo>
                  <a:pt x="5200" y="6602"/>
                  <a:pt x="5192" y="6561"/>
                  <a:pt x="5130" y="6504"/>
                </a:cubicBezTo>
                <a:cubicBezTo>
                  <a:pt x="5088" y="6465"/>
                  <a:pt x="5103" y="6362"/>
                  <a:pt x="5040" y="6363"/>
                </a:cubicBezTo>
                <a:cubicBezTo>
                  <a:pt x="4987" y="6365"/>
                  <a:pt x="4962" y="6331"/>
                  <a:pt x="4918" y="6302"/>
                </a:cubicBezTo>
                <a:cubicBezTo>
                  <a:pt x="4885" y="6281"/>
                  <a:pt x="4844" y="6333"/>
                  <a:pt x="4807" y="6278"/>
                </a:cubicBezTo>
                <a:cubicBezTo>
                  <a:pt x="4783" y="6243"/>
                  <a:pt x="4787" y="6198"/>
                  <a:pt x="4755" y="6170"/>
                </a:cubicBezTo>
                <a:cubicBezTo>
                  <a:pt x="4700" y="6121"/>
                  <a:pt x="4673" y="5976"/>
                  <a:pt x="4628" y="6117"/>
                </a:cubicBezTo>
                <a:cubicBezTo>
                  <a:pt x="4591" y="6236"/>
                  <a:pt x="4505" y="6173"/>
                  <a:pt x="4406" y="6171"/>
                </a:cubicBezTo>
                <a:cubicBezTo>
                  <a:pt x="4306" y="6170"/>
                  <a:pt x="4286" y="6118"/>
                  <a:pt x="4203" y="6114"/>
                </a:cubicBezTo>
                <a:cubicBezTo>
                  <a:pt x="4188" y="6113"/>
                  <a:pt x="4159" y="6116"/>
                  <a:pt x="4137" y="6094"/>
                </a:cubicBezTo>
                <a:cubicBezTo>
                  <a:pt x="4101" y="6058"/>
                  <a:pt x="4086" y="5973"/>
                  <a:pt x="4112" y="5922"/>
                </a:cubicBezTo>
                <a:cubicBezTo>
                  <a:pt x="4042" y="5925"/>
                  <a:pt x="3951" y="5952"/>
                  <a:pt x="3911" y="5969"/>
                </a:cubicBezTo>
                <a:cubicBezTo>
                  <a:pt x="3848" y="5997"/>
                  <a:pt x="3854" y="5999"/>
                  <a:pt x="3789" y="5985"/>
                </a:cubicBezTo>
                <a:cubicBezTo>
                  <a:pt x="3808" y="5950"/>
                  <a:pt x="3834" y="5872"/>
                  <a:pt x="3779" y="5860"/>
                </a:cubicBezTo>
                <a:cubicBezTo>
                  <a:pt x="3730" y="5850"/>
                  <a:pt x="3735" y="5798"/>
                  <a:pt x="3687" y="5797"/>
                </a:cubicBezTo>
                <a:cubicBezTo>
                  <a:pt x="3685" y="5803"/>
                  <a:pt x="3675" y="5842"/>
                  <a:pt x="3635" y="5843"/>
                </a:cubicBezTo>
                <a:cubicBezTo>
                  <a:pt x="3570" y="5844"/>
                  <a:pt x="3558" y="5817"/>
                  <a:pt x="3490" y="5848"/>
                </a:cubicBezTo>
                <a:cubicBezTo>
                  <a:pt x="3452" y="5864"/>
                  <a:pt x="3414" y="5885"/>
                  <a:pt x="3379" y="5876"/>
                </a:cubicBezTo>
                <a:cubicBezTo>
                  <a:pt x="3286" y="5850"/>
                  <a:pt x="3254" y="5841"/>
                  <a:pt x="3209" y="5887"/>
                </a:cubicBezTo>
                <a:cubicBezTo>
                  <a:pt x="3189" y="5907"/>
                  <a:pt x="3165" y="5930"/>
                  <a:pt x="3138" y="5931"/>
                </a:cubicBezTo>
                <a:cubicBezTo>
                  <a:pt x="3151" y="5884"/>
                  <a:pt x="3107" y="5843"/>
                  <a:pt x="3123" y="5798"/>
                </a:cubicBezTo>
                <a:cubicBezTo>
                  <a:pt x="3132" y="5774"/>
                  <a:pt x="3156" y="5758"/>
                  <a:pt x="3161" y="5733"/>
                </a:cubicBezTo>
                <a:cubicBezTo>
                  <a:pt x="3174" y="5662"/>
                  <a:pt x="3152" y="5511"/>
                  <a:pt x="3107" y="5453"/>
                </a:cubicBezTo>
                <a:cubicBezTo>
                  <a:pt x="3053" y="5385"/>
                  <a:pt x="3009" y="5335"/>
                  <a:pt x="3013" y="5237"/>
                </a:cubicBezTo>
                <a:cubicBezTo>
                  <a:pt x="3013" y="5097"/>
                  <a:pt x="3081" y="4976"/>
                  <a:pt x="3024" y="4838"/>
                </a:cubicBezTo>
                <a:cubicBezTo>
                  <a:pt x="2980" y="4745"/>
                  <a:pt x="2984" y="4752"/>
                  <a:pt x="3020" y="4648"/>
                </a:cubicBezTo>
                <a:cubicBezTo>
                  <a:pt x="3038" y="4587"/>
                  <a:pt x="3052" y="4517"/>
                  <a:pt x="2974" y="4515"/>
                </a:cubicBezTo>
                <a:cubicBezTo>
                  <a:pt x="2879" y="4513"/>
                  <a:pt x="2785" y="4518"/>
                  <a:pt x="2690" y="4518"/>
                </a:cubicBezTo>
                <a:cubicBezTo>
                  <a:pt x="2572" y="4524"/>
                  <a:pt x="2640" y="4440"/>
                  <a:pt x="2646" y="4384"/>
                </a:cubicBezTo>
                <a:cubicBezTo>
                  <a:pt x="2618" y="4384"/>
                  <a:pt x="2587" y="4376"/>
                  <a:pt x="2561" y="4385"/>
                </a:cubicBezTo>
                <a:cubicBezTo>
                  <a:pt x="2543" y="4392"/>
                  <a:pt x="2556" y="4418"/>
                  <a:pt x="2533" y="4418"/>
                </a:cubicBezTo>
                <a:lnTo>
                  <a:pt x="2304" y="4417"/>
                </a:lnTo>
                <a:cubicBezTo>
                  <a:pt x="2319" y="4456"/>
                  <a:pt x="2285" y="4510"/>
                  <a:pt x="2293" y="4555"/>
                </a:cubicBezTo>
                <a:cubicBezTo>
                  <a:pt x="2307" y="4635"/>
                  <a:pt x="2250" y="4619"/>
                  <a:pt x="2250" y="4619"/>
                </a:cubicBezTo>
                <a:cubicBezTo>
                  <a:pt x="2268" y="4670"/>
                  <a:pt x="2237" y="4721"/>
                  <a:pt x="2247" y="4773"/>
                </a:cubicBezTo>
                <a:lnTo>
                  <a:pt x="2017" y="4748"/>
                </a:lnTo>
                <a:cubicBezTo>
                  <a:pt x="1981" y="4748"/>
                  <a:pt x="1853" y="4783"/>
                  <a:pt x="1853" y="4800"/>
                </a:cubicBezTo>
                <a:cubicBezTo>
                  <a:pt x="1659" y="4775"/>
                  <a:pt x="1685" y="4860"/>
                  <a:pt x="1580" y="4641"/>
                </a:cubicBezTo>
                <a:cubicBezTo>
                  <a:pt x="1525" y="4524"/>
                  <a:pt x="1510" y="4532"/>
                  <a:pt x="1497" y="4503"/>
                </a:cubicBezTo>
                <a:cubicBezTo>
                  <a:pt x="1484" y="4473"/>
                  <a:pt x="1498" y="4443"/>
                  <a:pt x="1485" y="4410"/>
                </a:cubicBezTo>
                <a:cubicBezTo>
                  <a:pt x="1464" y="4357"/>
                  <a:pt x="1436" y="4304"/>
                  <a:pt x="1423" y="4250"/>
                </a:cubicBezTo>
                <a:cubicBezTo>
                  <a:pt x="1415" y="4219"/>
                  <a:pt x="1430" y="4148"/>
                  <a:pt x="1414" y="4125"/>
                </a:cubicBezTo>
                <a:cubicBezTo>
                  <a:pt x="1377" y="4074"/>
                  <a:pt x="1391" y="4010"/>
                  <a:pt x="1305" y="4007"/>
                </a:cubicBezTo>
                <a:cubicBezTo>
                  <a:pt x="1212" y="4003"/>
                  <a:pt x="1117" y="4011"/>
                  <a:pt x="1025" y="4013"/>
                </a:cubicBezTo>
                <a:cubicBezTo>
                  <a:pt x="796" y="4018"/>
                  <a:pt x="567" y="3994"/>
                  <a:pt x="339" y="4010"/>
                </a:cubicBezTo>
                <a:cubicBezTo>
                  <a:pt x="318" y="4008"/>
                  <a:pt x="297" y="4005"/>
                  <a:pt x="277" y="4001"/>
                </a:cubicBezTo>
                <a:cubicBezTo>
                  <a:pt x="163" y="3979"/>
                  <a:pt x="68" y="4150"/>
                  <a:pt x="0" y="3978"/>
                </a:cubicBezTo>
                <a:cubicBezTo>
                  <a:pt x="14" y="3967"/>
                  <a:pt x="94" y="3966"/>
                  <a:pt x="100" y="3900"/>
                </a:cubicBezTo>
                <a:cubicBezTo>
                  <a:pt x="104" y="3856"/>
                  <a:pt x="113" y="3805"/>
                  <a:pt x="96" y="3762"/>
                </a:cubicBezTo>
                <a:cubicBezTo>
                  <a:pt x="84" y="3732"/>
                  <a:pt x="77" y="3732"/>
                  <a:pt x="103" y="3705"/>
                </a:cubicBezTo>
                <a:cubicBezTo>
                  <a:pt x="166" y="3643"/>
                  <a:pt x="232" y="3601"/>
                  <a:pt x="294" y="3556"/>
                </a:cubicBezTo>
                <a:cubicBezTo>
                  <a:pt x="326" y="3591"/>
                  <a:pt x="374" y="3638"/>
                  <a:pt x="377" y="3660"/>
                </a:cubicBezTo>
                <a:cubicBezTo>
                  <a:pt x="399" y="3637"/>
                  <a:pt x="428" y="3623"/>
                  <a:pt x="453" y="3603"/>
                </a:cubicBezTo>
                <a:cubicBezTo>
                  <a:pt x="487" y="3576"/>
                  <a:pt x="472" y="3527"/>
                  <a:pt x="502" y="3496"/>
                </a:cubicBezTo>
                <a:cubicBezTo>
                  <a:pt x="551" y="3561"/>
                  <a:pt x="625" y="3436"/>
                  <a:pt x="684" y="3466"/>
                </a:cubicBezTo>
                <a:cubicBezTo>
                  <a:pt x="740" y="3494"/>
                  <a:pt x="688" y="3506"/>
                  <a:pt x="680" y="3541"/>
                </a:cubicBezTo>
                <a:cubicBezTo>
                  <a:pt x="670" y="3580"/>
                  <a:pt x="695" y="3623"/>
                  <a:pt x="695" y="3663"/>
                </a:cubicBezTo>
                <a:cubicBezTo>
                  <a:pt x="720" y="3631"/>
                  <a:pt x="774" y="3671"/>
                  <a:pt x="807" y="3648"/>
                </a:cubicBezTo>
                <a:cubicBezTo>
                  <a:pt x="857" y="3614"/>
                  <a:pt x="887" y="3549"/>
                  <a:pt x="925" y="3503"/>
                </a:cubicBezTo>
                <a:cubicBezTo>
                  <a:pt x="944" y="3479"/>
                  <a:pt x="1023" y="3441"/>
                  <a:pt x="1027" y="3419"/>
                </a:cubicBezTo>
                <a:cubicBezTo>
                  <a:pt x="1038" y="3362"/>
                  <a:pt x="1086" y="3349"/>
                  <a:pt x="1133" y="3329"/>
                </a:cubicBezTo>
                <a:cubicBezTo>
                  <a:pt x="1242" y="3282"/>
                  <a:pt x="1262" y="3075"/>
                  <a:pt x="1259" y="2977"/>
                </a:cubicBezTo>
                <a:cubicBezTo>
                  <a:pt x="1257" y="2902"/>
                  <a:pt x="1264" y="2842"/>
                  <a:pt x="1255" y="2759"/>
                </a:cubicBezTo>
                <a:cubicBezTo>
                  <a:pt x="1242" y="2696"/>
                  <a:pt x="1322" y="2675"/>
                  <a:pt x="1366" y="2612"/>
                </a:cubicBezTo>
                <a:cubicBezTo>
                  <a:pt x="1438" y="2478"/>
                  <a:pt x="1431" y="2392"/>
                  <a:pt x="1577" y="2293"/>
                </a:cubicBezTo>
                <a:cubicBezTo>
                  <a:pt x="1638" y="2252"/>
                  <a:pt x="1676" y="2205"/>
                  <a:pt x="1717" y="2148"/>
                </a:cubicBezTo>
                <a:cubicBezTo>
                  <a:pt x="1757" y="2091"/>
                  <a:pt x="1728" y="2007"/>
                  <a:pt x="1744" y="1942"/>
                </a:cubicBezTo>
                <a:cubicBezTo>
                  <a:pt x="1759" y="1885"/>
                  <a:pt x="1787" y="1638"/>
                  <a:pt x="1789" y="1574"/>
                </a:cubicBezTo>
                <a:cubicBezTo>
                  <a:pt x="1792" y="1501"/>
                  <a:pt x="1834" y="1436"/>
                  <a:pt x="1846" y="1365"/>
                </a:cubicBezTo>
                <a:cubicBezTo>
                  <a:pt x="1858" y="1296"/>
                  <a:pt x="1838" y="1224"/>
                  <a:pt x="1853" y="1155"/>
                </a:cubicBezTo>
                <a:cubicBezTo>
                  <a:pt x="1882" y="1027"/>
                  <a:pt x="1959" y="922"/>
                  <a:pt x="2003" y="800"/>
                </a:cubicBezTo>
                <a:cubicBezTo>
                  <a:pt x="2029" y="729"/>
                  <a:pt x="2016" y="654"/>
                  <a:pt x="2014" y="582"/>
                </a:cubicBezTo>
                <a:cubicBezTo>
                  <a:pt x="2013" y="548"/>
                  <a:pt x="2029" y="513"/>
                  <a:pt x="2024" y="481"/>
                </a:cubicBezTo>
                <a:cubicBezTo>
                  <a:pt x="2019" y="452"/>
                  <a:pt x="2002" y="428"/>
                  <a:pt x="1994" y="400"/>
                </a:cubicBezTo>
                <a:cubicBezTo>
                  <a:pt x="1981" y="355"/>
                  <a:pt x="2059" y="356"/>
                  <a:pt x="2076" y="316"/>
                </a:cubicBezTo>
                <a:cubicBezTo>
                  <a:pt x="2119" y="219"/>
                  <a:pt x="2202" y="84"/>
                  <a:pt x="2323" y="85"/>
                </a:cubicBezTo>
                <a:cubicBezTo>
                  <a:pt x="2375" y="86"/>
                  <a:pt x="2396" y="131"/>
                  <a:pt x="2430" y="139"/>
                </a:cubicBezTo>
                <a:cubicBezTo>
                  <a:pt x="2508" y="156"/>
                  <a:pt x="2580" y="240"/>
                  <a:pt x="2610" y="312"/>
                </a:cubicBezTo>
                <a:cubicBezTo>
                  <a:pt x="2633" y="371"/>
                  <a:pt x="2718" y="327"/>
                  <a:pt x="2765" y="341"/>
                </a:cubicBezTo>
                <a:cubicBezTo>
                  <a:pt x="2791" y="349"/>
                  <a:pt x="2804" y="384"/>
                  <a:pt x="2833" y="382"/>
                </a:cubicBezTo>
                <a:cubicBezTo>
                  <a:pt x="2859" y="381"/>
                  <a:pt x="2865" y="376"/>
                  <a:pt x="2892" y="390"/>
                </a:cubicBezTo>
                <a:cubicBezTo>
                  <a:pt x="2960" y="425"/>
                  <a:pt x="2919" y="356"/>
                  <a:pt x="3062" y="409"/>
                </a:cubicBezTo>
                <a:cubicBezTo>
                  <a:pt x="3106" y="426"/>
                  <a:pt x="3167" y="458"/>
                  <a:pt x="3215" y="441"/>
                </a:cubicBezTo>
                <a:cubicBezTo>
                  <a:pt x="3302" y="410"/>
                  <a:pt x="3275" y="203"/>
                  <a:pt x="3390" y="198"/>
                </a:cubicBezTo>
                <a:cubicBezTo>
                  <a:pt x="3456" y="195"/>
                  <a:pt x="3473" y="328"/>
                  <a:pt x="3559" y="247"/>
                </a:cubicBezTo>
                <a:cubicBezTo>
                  <a:pt x="3595" y="212"/>
                  <a:pt x="3845" y="179"/>
                  <a:pt x="3830" y="97"/>
                </a:cubicBezTo>
                <a:cubicBezTo>
                  <a:pt x="3882" y="95"/>
                  <a:pt x="3899" y="166"/>
                  <a:pt x="3949" y="161"/>
                </a:cubicBezTo>
                <a:cubicBezTo>
                  <a:pt x="4220" y="134"/>
                  <a:pt x="4101" y="44"/>
                  <a:pt x="4156" y="16"/>
                </a:cubicBezTo>
                <a:cubicBezTo>
                  <a:pt x="4190" y="0"/>
                  <a:pt x="4222" y="11"/>
                  <a:pt x="4252" y="41"/>
                </a:cubicBezTo>
                <a:cubicBezTo>
                  <a:pt x="4300" y="88"/>
                  <a:pt x="4345" y="32"/>
                  <a:pt x="4398" y="58"/>
                </a:cubicBezTo>
                <a:cubicBezTo>
                  <a:pt x="4424" y="70"/>
                  <a:pt x="4446" y="90"/>
                  <a:pt x="4472" y="103"/>
                </a:cubicBezTo>
                <a:cubicBezTo>
                  <a:pt x="4502" y="119"/>
                  <a:pt x="4523" y="106"/>
                  <a:pt x="4555" y="11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4" name="꙱ Colombia (Republic of Colombia) (CO) (H)">
            <a:extLst>
              <a:ext uri="{FF2B5EF4-FFF2-40B4-BE49-F238E27FC236}">
                <a16:creationId xmlns:a16="http://schemas.microsoft.com/office/drawing/2014/main" id="{827E66CE-FEA1-4279-917B-B58A478ECE30}"/>
              </a:ext>
            </a:extLst>
          </p:cNvPr>
          <p:cNvSpPr>
            <a:spLocks/>
          </p:cNvSpPr>
          <p:nvPr/>
        </p:nvSpPr>
        <p:spPr bwMode="auto">
          <a:xfrm>
            <a:off x="2330869" y="2016233"/>
            <a:ext cx="317885" cy="491168"/>
          </a:xfrm>
          <a:custGeom>
            <a:avLst/>
            <a:gdLst>
              <a:gd name="T0" fmla="*/ 1838 w 3841"/>
              <a:gd name="T1" fmla="*/ 409 h 5951"/>
              <a:gd name="T2" fmla="*/ 2333 w 3841"/>
              <a:gd name="T3" fmla="*/ 79 h 5951"/>
              <a:gd name="T4" fmla="*/ 2452 w 3841"/>
              <a:gd name="T5" fmla="*/ 26 h 5951"/>
              <a:gd name="T6" fmla="*/ 2360 w 3841"/>
              <a:gd name="T7" fmla="*/ 313 h 5951"/>
              <a:gd name="T8" fmla="*/ 2199 w 3841"/>
              <a:gd name="T9" fmla="*/ 482 h 5951"/>
              <a:gd name="T10" fmla="*/ 2003 w 3841"/>
              <a:gd name="T11" fmla="*/ 1118 h 5951"/>
              <a:gd name="T12" fmla="*/ 2118 w 3841"/>
              <a:gd name="T13" fmla="*/ 1375 h 5951"/>
              <a:gd name="T14" fmla="*/ 2182 w 3841"/>
              <a:gd name="T15" fmla="*/ 1793 h 5951"/>
              <a:gd name="T16" fmla="*/ 2395 w 3841"/>
              <a:gd name="T17" fmla="*/ 1920 h 5951"/>
              <a:gd name="T18" fmla="*/ 2680 w 3841"/>
              <a:gd name="T19" fmla="*/ 1908 h 5951"/>
              <a:gd name="T20" fmla="*/ 2877 w 3841"/>
              <a:gd name="T21" fmla="*/ 1964 h 5951"/>
              <a:gd name="T22" fmla="*/ 3311 w 3841"/>
              <a:gd name="T23" fmla="*/ 2243 h 5951"/>
              <a:gd name="T24" fmla="*/ 3575 w 3841"/>
              <a:gd name="T25" fmla="*/ 2201 h 5951"/>
              <a:gd name="T26" fmla="*/ 3631 w 3841"/>
              <a:gd name="T27" fmla="*/ 2396 h 5951"/>
              <a:gd name="T28" fmla="*/ 3552 w 3841"/>
              <a:gd name="T29" fmla="*/ 2774 h 5951"/>
              <a:gd name="T30" fmla="*/ 3707 w 3841"/>
              <a:gd name="T31" fmla="*/ 3236 h 5951"/>
              <a:gd name="T32" fmla="*/ 3738 w 3841"/>
              <a:gd name="T33" fmla="*/ 3593 h 5951"/>
              <a:gd name="T34" fmla="*/ 3760 w 3841"/>
              <a:gd name="T35" fmla="*/ 3705 h 5951"/>
              <a:gd name="T36" fmla="*/ 3802 w 3841"/>
              <a:gd name="T37" fmla="*/ 4010 h 5951"/>
              <a:gd name="T38" fmla="*/ 3649 w 3841"/>
              <a:gd name="T39" fmla="*/ 3682 h 5951"/>
              <a:gd name="T40" fmla="*/ 3406 w 3841"/>
              <a:gd name="T41" fmla="*/ 3778 h 5951"/>
              <a:gd name="T42" fmla="*/ 3061 w 3841"/>
              <a:gd name="T43" fmla="*/ 3823 h 5951"/>
              <a:gd name="T44" fmla="*/ 2894 w 3841"/>
              <a:gd name="T45" fmla="*/ 4060 h 5951"/>
              <a:gd name="T46" fmla="*/ 3079 w 3841"/>
              <a:gd name="T47" fmla="*/ 4214 h 5951"/>
              <a:gd name="T48" fmla="*/ 2824 w 3841"/>
              <a:gd name="T49" fmla="*/ 4285 h 5951"/>
              <a:gd name="T50" fmla="*/ 2974 w 3841"/>
              <a:gd name="T51" fmla="*/ 4680 h 5951"/>
              <a:gd name="T52" fmla="*/ 2993 w 3841"/>
              <a:gd name="T53" fmla="*/ 5159 h 5951"/>
              <a:gd name="T54" fmla="*/ 2791 w 3841"/>
              <a:gd name="T55" fmla="*/ 5831 h 5951"/>
              <a:gd name="T56" fmla="*/ 2806 w 3841"/>
              <a:gd name="T57" fmla="*/ 5393 h 5951"/>
              <a:gd name="T58" fmla="*/ 2610 w 3841"/>
              <a:gd name="T59" fmla="*/ 5253 h 5951"/>
              <a:gd name="T60" fmla="*/ 2327 w 3841"/>
              <a:gd name="T61" fmla="*/ 5229 h 5951"/>
              <a:gd name="T62" fmla="*/ 1885 w 3841"/>
              <a:gd name="T63" fmla="*/ 5284 h 5951"/>
              <a:gd name="T64" fmla="*/ 1756 w 3841"/>
              <a:gd name="T65" fmla="*/ 5057 h 5951"/>
              <a:gd name="T66" fmla="*/ 1617 w 3841"/>
              <a:gd name="T67" fmla="*/ 4872 h 5951"/>
              <a:gd name="T68" fmla="*/ 1461 w 3841"/>
              <a:gd name="T69" fmla="*/ 4693 h 5951"/>
              <a:gd name="T70" fmla="*/ 1196 w 3841"/>
              <a:gd name="T71" fmla="*/ 4466 h 5951"/>
              <a:gd name="T72" fmla="*/ 1178 w 3841"/>
              <a:gd name="T73" fmla="*/ 4482 h 5951"/>
              <a:gd name="T74" fmla="*/ 834 w 3841"/>
              <a:gd name="T75" fmla="*/ 4302 h 5951"/>
              <a:gd name="T76" fmla="*/ 757 w 3841"/>
              <a:gd name="T77" fmla="*/ 4345 h 5951"/>
              <a:gd name="T78" fmla="*/ 483 w 3841"/>
              <a:gd name="T79" fmla="*/ 4201 h 5951"/>
              <a:gd name="T80" fmla="*/ 78 w 3841"/>
              <a:gd name="T81" fmla="*/ 3933 h 5951"/>
              <a:gd name="T82" fmla="*/ 145 w 3841"/>
              <a:gd name="T83" fmla="*/ 3805 h 5951"/>
              <a:gd name="T84" fmla="*/ 332 w 3841"/>
              <a:gd name="T85" fmla="*/ 3537 h 5951"/>
              <a:gd name="T86" fmla="*/ 407 w 3841"/>
              <a:gd name="T87" fmla="*/ 3503 h 5951"/>
              <a:gd name="T88" fmla="*/ 538 w 3841"/>
              <a:gd name="T89" fmla="*/ 3218 h 5951"/>
              <a:gd name="T90" fmla="*/ 641 w 3841"/>
              <a:gd name="T91" fmla="*/ 3057 h 5951"/>
              <a:gd name="T92" fmla="*/ 602 w 3841"/>
              <a:gd name="T93" fmla="*/ 2991 h 5951"/>
              <a:gd name="T94" fmla="*/ 590 w 3841"/>
              <a:gd name="T95" fmla="*/ 2920 h 5951"/>
              <a:gd name="T96" fmla="*/ 562 w 3841"/>
              <a:gd name="T97" fmla="*/ 2593 h 5951"/>
              <a:gd name="T98" fmla="*/ 602 w 3841"/>
              <a:gd name="T99" fmla="*/ 2347 h 5951"/>
              <a:gd name="T100" fmla="*/ 549 w 3841"/>
              <a:gd name="T101" fmla="*/ 2046 h 5951"/>
              <a:gd name="T102" fmla="*/ 434 w 3841"/>
              <a:gd name="T103" fmla="*/ 1857 h 5951"/>
              <a:gd name="T104" fmla="*/ 495 w 3841"/>
              <a:gd name="T105" fmla="*/ 1691 h 5951"/>
              <a:gd name="T106" fmla="*/ 653 w 3841"/>
              <a:gd name="T107" fmla="*/ 1534 h 5951"/>
              <a:gd name="T108" fmla="*/ 710 w 3841"/>
              <a:gd name="T109" fmla="*/ 1481 h 5951"/>
              <a:gd name="T110" fmla="*/ 774 w 3841"/>
              <a:gd name="T111" fmla="*/ 1395 h 5951"/>
              <a:gd name="T112" fmla="*/ 1072 w 3841"/>
              <a:gd name="T113" fmla="*/ 1094 h 5951"/>
              <a:gd name="T114" fmla="*/ 1173 w 3841"/>
              <a:gd name="T115" fmla="*/ 966 h 5951"/>
              <a:gd name="T116" fmla="*/ 1223 w 3841"/>
              <a:gd name="T117" fmla="*/ 775 h 5951"/>
              <a:gd name="T118" fmla="*/ 1330 w 3841"/>
              <a:gd name="T119" fmla="*/ 612 h 5951"/>
              <a:gd name="T120" fmla="*/ 1606 w 3841"/>
              <a:gd name="T121" fmla="*/ 521 h 5951"/>
              <a:gd name="T122" fmla="*/ 1649 w 3841"/>
              <a:gd name="T123" fmla="*/ 485 h 59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41" h="5951">
                <a:moveTo>
                  <a:pt x="1649" y="485"/>
                </a:moveTo>
                <a:cubicBezTo>
                  <a:pt x="1687" y="384"/>
                  <a:pt x="1731" y="391"/>
                  <a:pt x="1838" y="409"/>
                </a:cubicBezTo>
                <a:cubicBezTo>
                  <a:pt x="1983" y="433"/>
                  <a:pt x="2029" y="339"/>
                  <a:pt x="2143" y="270"/>
                </a:cubicBezTo>
                <a:cubicBezTo>
                  <a:pt x="2206" y="233"/>
                  <a:pt x="2389" y="188"/>
                  <a:pt x="2333" y="79"/>
                </a:cubicBezTo>
                <a:cubicBezTo>
                  <a:pt x="2357" y="72"/>
                  <a:pt x="2425" y="50"/>
                  <a:pt x="2386" y="100"/>
                </a:cubicBezTo>
                <a:cubicBezTo>
                  <a:pt x="2431" y="93"/>
                  <a:pt x="2403" y="48"/>
                  <a:pt x="2452" y="26"/>
                </a:cubicBezTo>
                <a:cubicBezTo>
                  <a:pt x="2511" y="0"/>
                  <a:pt x="2562" y="0"/>
                  <a:pt x="2612" y="42"/>
                </a:cubicBezTo>
                <a:cubicBezTo>
                  <a:pt x="2784" y="185"/>
                  <a:pt x="2415" y="243"/>
                  <a:pt x="2360" y="313"/>
                </a:cubicBezTo>
                <a:cubicBezTo>
                  <a:pt x="2330" y="351"/>
                  <a:pt x="2319" y="406"/>
                  <a:pt x="2284" y="439"/>
                </a:cubicBezTo>
                <a:cubicBezTo>
                  <a:pt x="2260" y="461"/>
                  <a:pt x="2220" y="457"/>
                  <a:pt x="2199" y="482"/>
                </a:cubicBezTo>
                <a:cubicBezTo>
                  <a:pt x="1975" y="736"/>
                  <a:pt x="2117" y="891"/>
                  <a:pt x="1885" y="1165"/>
                </a:cubicBezTo>
                <a:cubicBezTo>
                  <a:pt x="1946" y="1166"/>
                  <a:pt x="1973" y="1141"/>
                  <a:pt x="2003" y="1118"/>
                </a:cubicBezTo>
                <a:cubicBezTo>
                  <a:pt x="2011" y="1138"/>
                  <a:pt x="2014" y="1159"/>
                  <a:pt x="2012" y="1180"/>
                </a:cubicBezTo>
                <a:cubicBezTo>
                  <a:pt x="2102" y="1155"/>
                  <a:pt x="2077" y="1323"/>
                  <a:pt x="2118" y="1375"/>
                </a:cubicBezTo>
                <a:cubicBezTo>
                  <a:pt x="2185" y="1457"/>
                  <a:pt x="2202" y="1506"/>
                  <a:pt x="2163" y="1608"/>
                </a:cubicBezTo>
                <a:cubicBezTo>
                  <a:pt x="2146" y="1668"/>
                  <a:pt x="2106" y="1750"/>
                  <a:pt x="2182" y="1793"/>
                </a:cubicBezTo>
                <a:cubicBezTo>
                  <a:pt x="2261" y="1823"/>
                  <a:pt x="2219" y="1917"/>
                  <a:pt x="2300" y="1936"/>
                </a:cubicBezTo>
                <a:cubicBezTo>
                  <a:pt x="2332" y="1944"/>
                  <a:pt x="2363" y="1923"/>
                  <a:pt x="2395" y="1920"/>
                </a:cubicBezTo>
                <a:cubicBezTo>
                  <a:pt x="2447" y="1914"/>
                  <a:pt x="2495" y="1949"/>
                  <a:pt x="2547" y="1944"/>
                </a:cubicBezTo>
                <a:cubicBezTo>
                  <a:pt x="2594" y="1940"/>
                  <a:pt x="2630" y="1906"/>
                  <a:pt x="2680" y="1908"/>
                </a:cubicBezTo>
                <a:cubicBezTo>
                  <a:pt x="2723" y="1908"/>
                  <a:pt x="2754" y="1949"/>
                  <a:pt x="2794" y="1958"/>
                </a:cubicBezTo>
                <a:cubicBezTo>
                  <a:pt x="2823" y="1965"/>
                  <a:pt x="2849" y="1940"/>
                  <a:pt x="2877" y="1964"/>
                </a:cubicBezTo>
                <a:cubicBezTo>
                  <a:pt x="2925" y="2003"/>
                  <a:pt x="3016" y="2201"/>
                  <a:pt x="3058" y="2232"/>
                </a:cubicBezTo>
                <a:cubicBezTo>
                  <a:pt x="3137" y="2279"/>
                  <a:pt x="3225" y="2209"/>
                  <a:pt x="3311" y="2243"/>
                </a:cubicBezTo>
                <a:cubicBezTo>
                  <a:pt x="3335" y="2253"/>
                  <a:pt x="3389" y="2229"/>
                  <a:pt x="3416" y="2228"/>
                </a:cubicBezTo>
                <a:cubicBezTo>
                  <a:pt x="3474" y="2227"/>
                  <a:pt x="3520" y="2230"/>
                  <a:pt x="3575" y="2201"/>
                </a:cubicBezTo>
                <a:cubicBezTo>
                  <a:pt x="3634" y="2162"/>
                  <a:pt x="3730" y="2234"/>
                  <a:pt x="3697" y="2297"/>
                </a:cubicBezTo>
                <a:cubicBezTo>
                  <a:pt x="3680" y="2332"/>
                  <a:pt x="3638" y="2357"/>
                  <a:pt x="3631" y="2396"/>
                </a:cubicBezTo>
                <a:cubicBezTo>
                  <a:pt x="3621" y="2444"/>
                  <a:pt x="3642" y="2469"/>
                  <a:pt x="3596" y="2500"/>
                </a:cubicBezTo>
                <a:cubicBezTo>
                  <a:pt x="3534" y="2549"/>
                  <a:pt x="3553" y="2707"/>
                  <a:pt x="3552" y="2774"/>
                </a:cubicBezTo>
                <a:cubicBezTo>
                  <a:pt x="3555" y="2860"/>
                  <a:pt x="3578" y="2939"/>
                  <a:pt x="3593" y="3024"/>
                </a:cubicBezTo>
                <a:cubicBezTo>
                  <a:pt x="3623" y="3107"/>
                  <a:pt x="3727" y="3171"/>
                  <a:pt x="3707" y="3236"/>
                </a:cubicBezTo>
                <a:cubicBezTo>
                  <a:pt x="3683" y="3320"/>
                  <a:pt x="3532" y="3347"/>
                  <a:pt x="3535" y="3443"/>
                </a:cubicBezTo>
                <a:cubicBezTo>
                  <a:pt x="3590" y="3399"/>
                  <a:pt x="3725" y="3550"/>
                  <a:pt x="3738" y="3593"/>
                </a:cubicBezTo>
                <a:cubicBezTo>
                  <a:pt x="3742" y="3602"/>
                  <a:pt x="3738" y="3622"/>
                  <a:pt x="3735" y="3634"/>
                </a:cubicBezTo>
                <a:cubicBezTo>
                  <a:pt x="3742" y="3657"/>
                  <a:pt x="3760" y="3679"/>
                  <a:pt x="3760" y="3705"/>
                </a:cubicBezTo>
                <a:cubicBezTo>
                  <a:pt x="3765" y="3763"/>
                  <a:pt x="3830" y="3923"/>
                  <a:pt x="3841" y="4002"/>
                </a:cubicBezTo>
                <a:cubicBezTo>
                  <a:pt x="3822" y="3992"/>
                  <a:pt x="3824" y="4001"/>
                  <a:pt x="3802" y="4010"/>
                </a:cubicBezTo>
                <a:cubicBezTo>
                  <a:pt x="3760" y="4025"/>
                  <a:pt x="3758" y="4004"/>
                  <a:pt x="3761" y="3979"/>
                </a:cubicBezTo>
                <a:cubicBezTo>
                  <a:pt x="3764" y="3884"/>
                  <a:pt x="3753" y="3678"/>
                  <a:pt x="3649" y="3682"/>
                </a:cubicBezTo>
                <a:cubicBezTo>
                  <a:pt x="3608" y="3684"/>
                  <a:pt x="3498" y="3894"/>
                  <a:pt x="3467" y="3778"/>
                </a:cubicBezTo>
                <a:cubicBezTo>
                  <a:pt x="3456" y="3735"/>
                  <a:pt x="3400" y="3715"/>
                  <a:pt x="3406" y="3778"/>
                </a:cubicBezTo>
                <a:cubicBezTo>
                  <a:pt x="3413" y="3848"/>
                  <a:pt x="3323" y="3823"/>
                  <a:pt x="3275" y="3823"/>
                </a:cubicBezTo>
                <a:lnTo>
                  <a:pt x="3061" y="3823"/>
                </a:lnTo>
                <a:cubicBezTo>
                  <a:pt x="3014" y="3822"/>
                  <a:pt x="2962" y="3795"/>
                  <a:pt x="2916" y="3815"/>
                </a:cubicBezTo>
                <a:cubicBezTo>
                  <a:pt x="2846" y="3846"/>
                  <a:pt x="2901" y="4002"/>
                  <a:pt x="2894" y="4060"/>
                </a:cubicBezTo>
                <a:cubicBezTo>
                  <a:pt x="2949" y="4022"/>
                  <a:pt x="3084" y="4050"/>
                  <a:pt x="3109" y="4117"/>
                </a:cubicBezTo>
                <a:cubicBezTo>
                  <a:pt x="3118" y="4138"/>
                  <a:pt x="3125" y="4217"/>
                  <a:pt x="3079" y="4214"/>
                </a:cubicBezTo>
                <a:cubicBezTo>
                  <a:pt x="3052" y="4212"/>
                  <a:pt x="3036" y="4175"/>
                  <a:pt x="3006" y="4181"/>
                </a:cubicBezTo>
                <a:cubicBezTo>
                  <a:pt x="2942" y="4192"/>
                  <a:pt x="2829" y="4210"/>
                  <a:pt x="2824" y="4285"/>
                </a:cubicBezTo>
                <a:cubicBezTo>
                  <a:pt x="2819" y="4378"/>
                  <a:pt x="2810" y="4503"/>
                  <a:pt x="2891" y="4566"/>
                </a:cubicBezTo>
                <a:cubicBezTo>
                  <a:pt x="2931" y="4596"/>
                  <a:pt x="2976" y="4622"/>
                  <a:pt x="2974" y="4680"/>
                </a:cubicBezTo>
                <a:cubicBezTo>
                  <a:pt x="2972" y="4735"/>
                  <a:pt x="3000" y="4756"/>
                  <a:pt x="3022" y="4802"/>
                </a:cubicBezTo>
                <a:cubicBezTo>
                  <a:pt x="3071" y="4908"/>
                  <a:pt x="3007" y="5052"/>
                  <a:pt x="2993" y="5159"/>
                </a:cubicBezTo>
                <a:cubicBezTo>
                  <a:pt x="2957" y="5419"/>
                  <a:pt x="2963" y="5701"/>
                  <a:pt x="2882" y="5951"/>
                </a:cubicBezTo>
                <a:cubicBezTo>
                  <a:pt x="2862" y="5904"/>
                  <a:pt x="2825" y="5869"/>
                  <a:pt x="2791" y="5831"/>
                </a:cubicBezTo>
                <a:cubicBezTo>
                  <a:pt x="2731" y="5764"/>
                  <a:pt x="2536" y="5923"/>
                  <a:pt x="2736" y="5582"/>
                </a:cubicBezTo>
                <a:cubicBezTo>
                  <a:pt x="2764" y="5534"/>
                  <a:pt x="2849" y="5439"/>
                  <a:pt x="2806" y="5393"/>
                </a:cubicBezTo>
                <a:cubicBezTo>
                  <a:pt x="2788" y="5373"/>
                  <a:pt x="2768" y="5320"/>
                  <a:pt x="2738" y="5331"/>
                </a:cubicBezTo>
                <a:cubicBezTo>
                  <a:pt x="2685" y="5350"/>
                  <a:pt x="2624" y="5264"/>
                  <a:pt x="2610" y="5253"/>
                </a:cubicBezTo>
                <a:cubicBezTo>
                  <a:pt x="2559" y="5210"/>
                  <a:pt x="2515" y="5253"/>
                  <a:pt x="2461" y="5279"/>
                </a:cubicBezTo>
                <a:cubicBezTo>
                  <a:pt x="2409" y="5305"/>
                  <a:pt x="2374" y="5237"/>
                  <a:pt x="2327" y="5229"/>
                </a:cubicBezTo>
                <a:cubicBezTo>
                  <a:pt x="2298" y="5224"/>
                  <a:pt x="2215" y="5352"/>
                  <a:pt x="2119" y="5322"/>
                </a:cubicBezTo>
                <a:cubicBezTo>
                  <a:pt x="2021" y="5293"/>
                  <a:pt x="1980" y="5358"/>
                  <a:pt x="1885" y="5284"/>
                </a:cubicBezTo>
                <a:cubicBezTo>
                  <a:pt x="1850" y="5256"/>
                  <a:pt x="1887" y="5183"/>
                  <a:pt x="1874" y="5141"/>
                </a:cubicBezTo>
                <a:cubicBezTo>
                  <a:pt x="1857" y="5083"/>
                  <a:pt x="1766" y="5114"/>
                  <a:pt x="1756" y="5057"/>
                </a:cubicBezTo>
                <a:cubicBezTo>
                  <a:pt x="1748" y="5016"/>
                  <a:pt x="1728" y="4969"/>
                  <a:pt x="1712" y="4931"/>
                </a:cubicBezTo>
                <a:cubicBezTo>
                  <a:pt x="1694" y="4891"/>
                  <a:pt x="1642" y="4908"/>
                  <a:pt x="1617" y="4872"/>
                </a:cubicBezTo>
                <a:cubicBezTo>
                  <a:pt x="1590" y="4834"/>
                  <a:pt x="1573" y="4823"/>
                  <a:pt x="1537" y="4811"/>
                </a:cubicBezTo>
                <a:cubicBezTo>
                  <a:pt x="1491" y="4796"/>
                  <a:pt x="1465" y="4734"/>
                  <a:pt x="1461" y="4693"/>
                </a:cubicBezTo>
                <a:cubicBezTo>
                  <a:pt x="1455" y="4614"/>
                  <a:pt x="1311" y="4488"/>
                  <a:pt x="1238" y="4467"/>
                </a:cubicBezTo>
                <a:cubicBezTo>
                  <a:pt x="1224" y="4463"/>
                  <a:pt x="1209" y="4446"/>
                  <a:pt x="1196" y="4466"/>
                </a:cubicBezTo>
                <a:cubicBezTo>
                  <a:pt x="1187" y="4482"/>
                  <a:pt x="1184" y="4486"/>
                  <a:pt x="1173" y="4483"/>
                </a:cubicBezTo>
                <a:cubicBezTo>
                  <a:pt x="1175" y="4482"/>
                  <a:pt x="1176" y="4482"/>
                  <a:pt x="1178" y="4482"/>
                </a:cubicBezTo>
                <a:cubicBezTo>
                  <a:pt x="1110" y="4436"/>
                  <a:pt x="1035" y="4435"/>
                  <a:pt x="979" y="4368"/>
                </a:cubicBezTo>
                <a:cubicBezTo>
                  <a:pt x="943" y="4324"/>
                  <a:pt x="897" y="4271"/>
                  <a:pt x="834" y="4302"/>
                </a:cubicBezTo>
                <a:cubicBezTo>
                  <a:pt x="819" y="4309"/>
                  <a:pt x="840" y="4318"/>
                  <a:pt x="837" y="4335"/>
                </a:cubicBezTo>
                <a:cubicBezTo>
                  <a:pt x="830" y="4374"/>
                  <a:pt x="775" y="4345"/>
                  <a:pt x="757" y="4345"/>
                </a:cubicBezTo>
                <a:cubicBezTo>
                  <a:pt x="689" y="4344"/>
                  <a:pt x="639" y="4313"/>
                  <a:pt x="574" y="4314"/>
                </a:cubicBezTo>
                <a:cubicBezTo>
                  <a:pt x="493" y="4315"/>
                  <a:pt x="528" y="4215"/>
                  <a:pt x="483" y="4201"/>
                </a:cubicBezTo>
                <a:cubicBezTo>
                  <a:pt x="446" y="4189"/>
                  <a:pt x="444" y="4142"/>
                  <a:pt x="406" y="4143"/>
                </a:cubicBezTo>
                <a:cubicBezTo>
                  <a:pt x="286" y="4143"/>
                  <a:pt x="161" y="4010"/>
                  <a:pt x="78" y="3933"/>
                </a:cubicBezTo>
                <a:cubicBezTo>
                  <a:pt x="20" y="3871"/>
                  <a:pt x="61" y="3881"/>
                  <a:pt x="0" y="3864"/>
                </a:cubicBezTo>
                <a:cubicBezTo>
                  <a:pt x="11" y="3793"/>
                  <a:pt x="87" y="3771"/>
                  <a:pt x="145" y="3805"/>
                </a:cubicBezTo>
                <a:cubicBezTo>
                  <a:pt x="176" y="3744"/>
                  <a:pt x="98" y="3687"/>
                  <a:pt x="129" y="3625"/>
                </a:cubicBezTo>
                <a:cubicBezTo>
                  <a:pt x="169" y="3546"/>
                  <a:pt x="258" y="3550"/>
                  <a:pt x="332" y="3537"/>
                </a:cubicBezTo>
                <a:cubicBezTo>
                  <a:pt x="346" y="3535"/>
                  <a:pt x="341" y="3501"/>
                  <a:pt x="360" y="3512"/>
                </a:cubicBezTo>
                <a:cubicBezTo>
                  <a:pt x="375" y="3521"/>
                  <a:pt x="407" y="3528"/>
                  <a:pt x="407" y="3503"/>
                </a:cubicBezTo>
                <a:cubicBezTo>
                  <a:pt x="407" y="3454"/>
                  <a:pt x="472" y="3392"/>
                  <a:pt x="433" y="3359"/>
                </a:cubicBezTo>
                <a:cubicBezTo>
                  <a:pt x="504" y="3357"/>
                  <a:pt x="517" y="3266"/>
                  <a:pt x="538" y="3218"/>
                </a:cubicBezTo>
                <a:cubicBezTo>
                  <a:pt x="554" y="3180"/>
                  <a:pt x="586" y="3153"/>
                  <a:pt x="620" y="3131"/>
                </a:cubicBezTo>
                <a:cubicBezTo>
                  <a:pt x="578" y="3097"/>
                  <a:pt x="628" y="3091"/>
                  <a:pt x="641" y="3057"/>
                </a:cubicBezTo>
                <a:cubicBezTo>
                  <a:pt x="612" y="3058"/>
                  <a:pt x="574" y="3082"/>
                  <a:pt x="564" y="3039"/>
                </a:cubicBezTo>
                <a:cubicBezTo>
                  <a:pt x="586" y="3033"/>
                  <a:pt x="603" y="3016"/>
                  <a:pt x="602" y="2991"/>
                </a:cubicBezTo>
                <a:cubicBezTo>
                  <a:pt x="580" y="2983"/>
                  <a:pt x="534" y="3043"/>
                  <a:pt x="529" y="2997"/>
                </a:cubicBezTo>
                <a:cubicBezTo>
                  <a:pt x="525" y="2949"/>
                  <a:pt x="552" y="2939"/>
                  <a:pt x="590" y="2920"/>
                </a:cubicBezTo>
                <a:cubicBezTo>
                  <a:pt x="531" y="2920"/>
                  <a:pt x="558" y="2841"/>
                  <a:pt x="566" y="2808"/>
                </a:cubicBezTo>
                <a:cubicBezTo>
                  <a:pt x="582" y="2744"/>
                  <a:pt x="568" y="2658"/>
                  <a:pt x="562" y="2593"/>
                </a:cubicBezTo>
                <a:cubicBezTo>
                  <a:pt x="557" y="2544"/>
                  <a:pt x="535" y="2496"/>
                  <a:pt x="532" y="2447"/>
                </a:cubicBezTo>
                <a:cubicBezTo>
                  <a:pt x="530" y="2420"/>
                  <a:pt x="616" y="2410"/>
                  <a:pt x="602" y="2347"/>
                </a:cubicBezTo>
                <a:cubicBezTo>
                  <a:pt x="593" y="2309"/>
                  <a:pt x="506" y="2222"/>
                  <a:pt x="564" y="2201"/>
                </a:cubicBezTo>
                <a:cubicBezTo>
                  <a:pt x="615" y="2181"/>
                  <a:pt x="571" y="2071"/>
                  <a:pt x="549" y="2046"/>
                </a:cubicBezTo>
                <a:cubicBezTo>
                  <a:pt x="503" y="1996"/>
                  <a:pt x="498" y="1920"/>
                  <a:pt x="449" y="1877"/>
                </a:cubicBezTo>
                <a:cubicBezTo>
                  <a:pt x="441" y="1871"/>
                  <a:pt x="436" y="1864"/>
                  <a:pt x="434" y="1857"/>
                </a:cubicBezTo>
                <a:cubicBezTo>
                  <a:pt x="432" y="1815"/>
                  <a:pt x="480" y="1792"/>
                  <a:pt x="479" y="1751"/>
                </a:cubicBezTo>
                <a:cubicBezTo>
                  <a:pt x="479" y="1731"/>
                  <a:pt x="477" y="1712"/>
                  <a:pt x="495" y="1691"/>
                </a:cubicBezTo>
                <a:cubicBezTo>
                  <a:pt x="510" y="1708"/>
                  <a:pt x="521" y="1728"/>
                  <a:pt x="528" y="1750"/>
                </a:cubicBezTo>
                <a:cubicBezTo>
                  <a:pt x="592" y="1704"/>
                  <a:pt x="680" y="1620"/>
                  <a:pt x="653" y="1534"/>
                </a:cubicBezTo>
                <a:cubicBezTo>
                  <a:pt x="627" y="1452"/>
                  <a:pt x="565" y="1428"/>
                  <a:pt x="620" y="1343"/>
                </a:cubicBezTo>
                <a:cubicBezTo>
                  <a:pt x="651" y="1383"/>
                  <a:pt x="684" y="1437"/>
                  <a:pt x="710" y="1481"/>
                </a:cubicBezTo>
                <a:cubicBezTo>
                  <a:pt x="738" y="1527"/>
                  <a:pt x="805" y="1540"/>
                  <a:pt x="745" y="1596"/>
                </a:cubicBezTo>
                <a:cubicBezTo>
                  <a:pt x="825" y="1688"/>
                  <a:pt x="786" y="1423"/>
                  <a:pt x="774" y="1395"/>
                </a:cubicBezTo>
                <a:cubicBezTo>
                  <a:pt x="758" y="1354"/>
                  <a:pt x="946" y="1260"/>
                  <a:pt x="970" y="1227"/>
                </a:cubicBezTo>
                <a:cubicBezTo>
                  <a:pt x="1000" y="1186"/>
                  <a:pt x="1022" y="1116"/>
                  <a:pt x="1072" y="1094"/>
                </a:cubicBezTo>
                <a:cubicBezTo>
                  <a:pt x="1101" y="1082"/>
                  <a:pt x="1169" y="1089"/>
                  <a:pt x="1185" y="1057"/>
                </a:cubicBezTo>
                <a:cubicBezTo>
                  <a:pt x="1208" y="1011"/>
                  <a:pt x="1163" y="994"/>
                  <a:pt x="1173" y="966"/>
                </a:cubicBezTo>
                <a:cubicBezTo>
                  <a:pt x="1189" y="916"/>
                  <a:pt x="1196" y="854"/>
                  <a:pt x="1226" y="809"/>
                </a:cubicBezTo>
                <a:cubicBezTo>
                  <a:pt x="1182" y="805"/>
                  <a:pt x="1194" y="790"/>
                  <a:pt x="1223" y="775"/>
                </a:cubicBezTo>
                <a:cubicBezTo>
                  <a:pt x="1251" y="761"/>
                  <a:pt x="1240" y="724"/>
                  <a:pt x="1239" y="701"/>
                </a:cubicBezTo>
                <a:cubicBezTo>
                  <a:pt x="1238" y="646"/>
                  <a:pt x="1330" y="631"/>
                  <a:pt x="1330" y="612"/>
                </a:cubicBezTo>
                <a:cubicBezTo>
                  <a:pt x="1330" y="583"/>
                  <a:pt x="1442" y="473"/>
                  <a:pt x="1468" y="473"/>
                </a:cubicBezTo>
                <a:cubicBezTo>
                  <a:pt x="1517" y="475"/>
                  <a:pt x="1558" y="516"/>
                  <a:pt x="1606" y="521"/>
                </a:cubicBezTo>
                <a:cubicBezTo>
                  <a:pt x="1571" y="522"/>
                  <a:pt x="1574" y="563"/>
                  <a:pt x="1537" y="563"/>
                </a:cubicBezTo>
                <a:cubicBezTo>
                  <a:pt x="1568" y="675"/>
                  <a:pt x="1634" y="526"/>
                  <a:pt x="1649" y="48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5" name="꙱ China (People's Republic of China) (CN) (H)">
            <a:extLst>
              <a:ext uri="{FF2B5EF4-FFF2-40B4-BE49-F238E27FC236}">
                <a16:creationId xmlns:a16="http://schemas.microsoft.com/office/drawing/2014/main" id="{38DE25AA-E9C3-41A3-B347-91C1BC66D195}"/>
              </a:ext>
            </a:extLst>
          </p:cNvPr>
          <p:cNvSpPr>
            <a:spLocks noEditPoints="1"/>
          </p:cNvSpPr>
          <p:nvPr/>
        </p:nvSpPr>
        <p:spPr bwMode="auto">
          <a:xfrm>
            <a:off x="6175363" y="814007"/>
            <a:ext cx="1339658" cy="1032528"/>
          </a:xfrm>
          <a:custGeom>
            <a:avLst/>
            <a:gdLst>
              <a:gd name="T0" fmla="*/ 593 w 16240"/>
              <a:gd name="T1" fmla="*/ 4629 h 12513"/>
              <a:gd name="T2" fmla="*/ 1669 w 16240"/>
              <a:gd name="T3" fmla="*/ 3654 h 12513"/>
              <a:gd name="T4" fmla="*/ 2147 w 16240"/>
              <a:gd name="T5" fmla="*/ 2292 h 12513"/>
              <a:gd name="T6" fmla="*/ 2995 w 16240"/>
              <a:gd name="T7" fmla="*/ 1701 h 12513"/>
              <a:gd name="T8" fmla="*/ 4737 w 16240"/>
              <a:gd name="T9" fmla="*/ 2981 h 12513"/>
              <a:gd name="T10" fmla="*/ 7287 w 16240"/>
              <a:gd name="T11" fmla="*/ 3800 h 12513"/>
              <a:gd name="T12" fmla="*/ 9994 w 16240"/>
              <a:gd name="T13" fmla="*/ 3866 h 12513"/>
              <a:gd name="T14" fmla="*/ 10932 w 16240"/>
              <a:gd name="T15" fmla="*/ 2860 h 12513"/>
              <a:gd name="T16" fmla="*/ 11355 w 16240"/>
              <a:gd name="T17" fmla="*/ 1947 h 12513"/>
              <a:gd name="T18" fmla="*/ 11235 w 16240"/>
              <a:gd name="T19" fmla="*/ 1057 h 12513"/>
              <a:gd name="T20" fmla="*/ 11964 w 16240"/>
              <a:gd name="T21" fmla="*/ 109 h 12513"/>
              <a:gd name="T22" fmla="*/ 13483 w 16240"/>
              <a:gd name="T23" fmla="*/ 1120 h 12513"/>
              <a:gd name="T24" fmla="*/ 15099 w 16240"/>
              <a:gd name="T25" fmla="*/ 2047 h 12513"/>
              <a:gd name="T26" fmla="*/ 16079 w 16240"/>
              <a:gd name="T27" fmla="*/ 2239 h 12513"/>
              <a:gd name="T28" fmla="*/ 15742 w 16240"/>
              <a:gd name="T29" fmla="*/ 3109 h 12513"/>
              <a:gd name="T30" fmla="*/ 15391 w 16240"/>
              <a:gd name="T31" fmla="*/ 4047 h 12513"/>
              <a:gd name="T32" fmla="*/ 14405 w 16240"/>
              <a:gd name="T33" fmla="*/ 4828 h 12513"/>
              <a:gd name="T34" fmla="*/ 13906 w 16240"/>
              <a:gd name="T35" fmla="*/ 4881 h 12513"/>
              <a:gd name="T36" fmla="*/ 12912 w 16240"/>
              <a:gd name="T37" fmla="*/ 5234 h 12513"/>
              <a:gd name="T38" fmla="*/ 14177 w 16240"/>
              <a:gd name="T39" fmla="*/ 5602 h 12513"/>
              <a:gd name="T40" fmla="*/ 14360 w 16240"/>
              <a:gd name="T41" fmla="*/ 5870 h 12513"/>
              <a:gd name="T42" fmla="*/ 13931 w 16240"/>
              <a:gd name="T43" fmla="*/ 6480 h 12513"/>
              <a:gd name="T44" fmla="*/ 14897 w 16240"/>
              <a:gd name="T45" fmla="*/ 7646 h 12513"/>
              <a:gd name="T46" fmla="*/ 14776 w 16240"/>
              <a:gd name="T47" fmla="*/ 7672 h 12513"/>
              <a:gd name="T48" fmla="*/ 14936 w 16240"/>
              <a:gd name="T49" fmla="*/ 8269 h 12513"/>
              <a:gd name="T50" fmla="*/ 15343 w 16240"/>
              <a:gd name="T51" fmla="*/ 8539 h 12513"/>
              <a:gd name="T52" fmla="*/ 15377 w 16240"/>
              <a:gd name="T53" fmla="*/ 8909 h 12513"/>
              <a:gd name="T54" fmla="*/ 15055 w 16240"/>
              <a:gd name="T55" fmla="*/ 9424 h 12513"/>
              <a:gd name="T56" fmla="*/ 14921 w 16240"/>
              <a:gd name="T57" fmla="*/ 9757 h 12513"/>
              <a:gd name="T58" fmla="*/ 14806 w 16240"/>
              <a:gd name="T59" fmla="*/ 10121 h 12513"/>
              <a:gd name="T60" fmla="*/ 14536 w 16240"/>
              <a:gd name="T61" fmla="*/ 10525 h 12513"/>
              <a:gd name="T62" fmla="*/ 13935 w 16240"/>
              <a:gd name="T63" fmla="*/ 10919 h 12513"/>
              <a:gd name="T64" fmla="*/ 13419 w 16240"/>
              <a:gd name="T65" fmla="*/ 10769 h 12513"/>
              <a:gd name="T66" fmla="*/ 13122 w 16240"/>
              <a:gd name="T67" fmla="*/ 11241 h 12513"/>
              <a:gd name="T68" fmla="*/ 12544 w 16240"/>
              <a:gd name="T69" fmla="*/ 11443 h 12513"/>
              <a:gd name="T70" fmla="*/ 12265 w 16240"/>
              <a:gd name="T71" fmla="*/ 11471 h 12513"/>
              <a:gd name="T72" fmla="*/ 11876 w 16240"/>
              <a:gd name="T73" fmla="*/ 11235 h 12513"/>
              <a:gd name="T74" fmla="*/ 11222 w 16240"/>
              <a:gd name="T75" fmla="*/ 10956 h 12513"/>
              <a:gd name="T76" fmla="*/ 10327 w 16240"/>
              <a:gd name="T77" fmla="*/ 10909 h 12513"/>
              <a:gd name="T78" fmla="*/ 9700 w 16240"/>
              <a:gd name="T79" fmla="*/ 11438 h 12513"/>
              <a:gd name="T80" fmla="*/ 9031 w 16240"/>
              <a:gd name="T81" fmla="*/ 10840 h 12513"/>
              <a:gd name="T82" fmla="*/ 8337 w 16240"/>
              <a:gd name="T83" fmla="*/ 10236 h 12513"/>
              <a:gd name="T84" fmla="*/ 8278 w 16240"/>
              <a:gd name="T85" fmla="*/ 8980 h 12513"/>
              <a:gd name="T86" fmla="*/ 7544 w 16240"/>
              <a:gd name="T87" fmla="*/ 8504 h 12513"/>
              <a:gd name="T88" fmla="*/ 6150 w 16240"/>
              <a:gd name="T89" fmla="*/ 9032 h 12513"/>
              <a:gd name="T90" fmla="*/ 5032 w 16240"/>
              <a:gd name="T91" fmla="*/ 9072 h 12513"/>
              <a:gd name="T92" fmla="*/ 4308 w 16240"/>
              <a:gd name="T93" fmla="*/ 8899 h 12513"/>
              <a:gd name="T94" fmla="*/ 3012 w 16240"/>
              <a:gd name="T95" fmla="*/ 8277 h 12513"/>
              <a:gd name="T96" fmla="*/ 1977 w 16240"/>
              <a:gd name="T97" fmla="*/ 7405 h 12513"/>
              <a:gd name="T98" fmla="*/ 1167 w 16240"/>
              <a:gd name="T99" fmla="*/ 6206 h 12513"/>
              <a:gd name="T100" fmla="*/ 538 w 16240"/>
              <a:gd name="T101" fmla="*/ 5548 h 12513"/>
              <a:gd name="T102" fmla="*/ 13306 w 16240"/>
              <a:gd name="T103" fmla="*/ 10843 h 12513"/>
              <a:gd name="T104" fmla="*/ 12891 w 16240"/>
              <a:gd name="T105" fmla="*/ 11324 h 12513"/>
              <a:gd name="T106" fmla="*/ 12428 w 16240"/>
              <a:gd name="T107" fmla="*/ 12511 h 12513"/>
              <a:gd name="T108" fmla="*/ 12202 w 16240"/>
              <a:gd name="T109" fmla="*/ 11908 h 12513"/>
              <a:gd name="T110" fmla="*/ 15052 w 16240"/>
              <a:gd name="T111" fmla="*/ 9887 h 12513"/>
              <a:gd name="T112" fmla="*/ 15340 w 16240"/>
              <a:gd name="T113" fmla="*/ 8203 h 12513"/>
              <a:gd name="T114" fmla="*/ 14283 w 16240"/>
              <a:gd name="T115" fmla="*/ 5015 h 125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40" h="12513">
                <a:moveTo>
                  <a:pt x="13921" y="4976"/>
                </a:moveTo>
                <a:cubicBezTo>
                  <a:pt x="13927" y="4952"/>
                  <a:pt x="13913" y="4944"/>
                  <a:pt x="13891" y="4950"/>
                </a:cubicBezTo>
                <a:cubicBezTo>
                  <a:pt x="13900" y="4959"/>
                  <a:pt x="13910" y="4968"/>
                  <a:pt x="13921" y="4976"/>
                </a:cubicBezTo>
                <a:close/>
                <a:moveTo>
                  <a:pt x="0" y="4943"/>
                </a:moveTo>
                <a:cubicBezTo>
                  <a:pt x="142" y="4954"/>
                  <a:pt x="7" y="4833"/>
                  <a:pt x="47" y="4754"/>
                </a:cubicBezTo>
                <a:cubicBezTo>
                  <a:pt x="72" y="4708"/>
                  <a:pt x="140" y="4736"/>
                  <a:pt x="170" y="4695"/>
                </a:cubicBezTo>
                <a:cubicBezTo>
                  <a:pt x="190" y="4667"/>
                  <a:pt x="215" y="4633"/>
                  <a:pt x="252" y="4632"/>
                </a:cubicBezTo>
                <a:cubicBezTo>
                  <a:pt x="244" y="4613"/>
                  <a:pt x="242" y="4593"/>
                  <a:pt x="246" y="4572"/>
                </a:cubicBezTo>
                <a:cubicBezTo>
                  <a:pt x="289" y="4581"/>
                  <a:pt x="326" y="4612"/>
                  <a:pt x="370" y="4586"/>
                </a:cubicBezTo>
                <a:cubicBezTo>
                  <a:pt x="388" y="4575"/>
                  <a:pt x="429" y="4513"/>
                  <a:pt x="454" y="4533"/>
                </a:cubicBezTo>
                <a:cubicBezTo>
                  <a:pt x="511" y="4579"/>
                  <a:pt x="466" y="4660"/>
                  <a:pt x="593" y="4629"/>
                </a:cubicBezTo>
                <a:cubicBezTo>
                  <a:pt x="670" y="4614"/>
                  <a:pt x="736" y="4651"/>
                  <a:pt x="756" y="4517"/>
                </a:cubicBezTo>
                <a:cubicBezTo>
                  <a:pt x="763" y="4469"/>
                  <a:pt x="762" y="4403"/>
                  <a:pt x="802" y="4387"/>
                </a:cubicBezTo>
                <a:cubicBezTo>
                  <a:pt x="835" y="4377"/>
                  <a:pt x="924" y="4400"/>
                  <a:pt x="971" y="4394"/>
                </a:cubicBezTo>
                <a:cubicBezTo>
                  <a:pt x="1013" y="4390"/>
                  <a:pt x="1053" y="4377"/>
                  <a:pt x="1095" y="4381"/>
                </a:cubicBezTo>
                <a:cubicBezTo>
                  <a:pt x="1146" y="4385"/>
                  <a:pt x="1177" y="4343"/>
                  <a:pt x="1178" y="4306"/>
                </a:cubicBezTo>
                <a:cubicBezTo>
                  <a:pt x="1177" y="4266"/>
                  <a:pt x="1191" y="4248"/>
                  <a:pt x="1236" y="4218"/>
                </a:cubicBezTo>
                <a:cubicBezTo>
                  <a:pt x="1321" y="4162"/>
                  <a:pt x="1422" y="4143"/>
                  <a:pt x="1505" y="4077"/>
                </a:cubicBezTo>
                <a:cubicBezTo>
                  <a:pt x="1537" y="4055"/>
                  <a:pt x="1594" y="4037"/>
                  <a:pt x="1635" y="4012"/>
                </a:cubicBezTo>
                <a:cubicBezTo>
                  <a:pt x="1639" y="3901"/>
                  <a:pt x="1448" y="3766"/>
                  <a:pt x="1645" y="3733"/>
                </a:cubicBezTo>
                <a:cubicBezTo>
                  <a:pt x="1629" y="3718"/>
                  <a:pt x="1602" y="3704"/>
                  <a:pt x="1582" y="3696"/>
                </a:cubicBezTo>
                <a:cubicBezTo>
                  <a:pt x="1601" y="3669"/>
                  <a:pt x="1631" y="3628"/>
                  <a:pt x="1669" y="3654"/>
                </a:cubicBezTo>
                <a:cubicBezTo>
                  <a:pt x="1706" y="3617"/>
                  <a:pt x="1638" y="3601"/>
                  <a:pt x="1624" y="3542"/>
                </a:cubicBezTo>
                <a:cubicBezTo>
                  <a:pt x="1591" y="3424"/>
                  <a:pt x="1388" y="3288"/>
                  <a:pt x="1403" y="3101"/>
                </a:cubicBezTo>
                <a:cubicBezTo>
                  <a:pt x="1410" y="3024"/>
                  <a:pt x="1214" y="3083"/>
                  <a:pt x="1229" y="3010"/>
                </a:cubicBezTo>
                <a:cubicBezTo>
                  <a:pt x="1242" y="2944"/>
                  <a:pt x="1522" y="2930"/>
                  <a:pt x="1632" y="2881"/>
                </a:cubicBezTo>
                <a:cubicBezTo>
                  <a:pt x="1664" y="2866"/>
                  <a:pt x="1731" y="2921"/>
                  <a:pt x="1765" y="2927"/>
                </a:cubicBezTo>
                <a:cubicBezTo>
                  <a:pt x="1807" y="2934"/>
                  <a:pt x="1837" y="2903"/>
                  <a:pt x="1877" y="2923"/>
                </a:cubicBezTo>
                <a:cubicBezTo>
                  <a:pt x="1901" y="2934"/>
                  <a:pt x="1942" y="2963"/>
                  <a:pt x="1948" y="2914"/>
                </a:cubicBezTo>
                <a:cubicBezTo>
                  <a:pt x="1965" y="2775"/>
                  <a:pt x="1791" y="2851"/>
                  <a:pt x="1811" y="2756"/>
                </a:cubicBezTo>
                <a:cubicBezTo>
                  <a:pt x="1837" y="2660"/>
                  <a:pt x="1824" y="2580"/>
                  <a:pt x="1817" y="2514"/>
                </a:cubicBezTo>
                <a:cubicBezTo>
                  <a:pt x="1807" y="2400"/>
                  <a:pt x="1842" y="2464"/>
                  <a:pt x="1830" y="2296"/>
                </a:cubicBezTo>
                <a:cubicBezTo>
                  <a:pt x="1817" y="2115"/>
                  <a:pt x="1956" y="2306"/>
                  <a:pt x="2147" y="2292"/>
                </a:cubicBezTo>
                <a:cubicBezTo>
                  <a:pt x="2189" y="2289"/>
                  <a:pt x="2229" y="2281"/>
                  <a:pt x="2272" y="2285"/>
                </a:cubicBezTo>
                <a:cubicBezTo>
                  <a:pt x="2317" y="2290"/>
                  <a:pt x="2324" y="2329"/>
                  <a:pt x="2360" y="2333"/>
                </a:cubicBezTo>
                <a:cubicBezTo>
                  <a:pt x="2387" y="2340"/>
                  <a:pt x="2421" y="2303"/>
                  <a:pt x="2449" y="2291"/>
                </a:cubicBezTo>
                <a:cubicBezTo>
                  <a:pt x="2505" y="2268"/>
                  <a:pt x="2573" y="2250"/>
                  <a:pt x="2534" y="2162"/>
                </a:cubicBezTo>
                <a:cubicBezTo>
                  <a:pt x="2480" y="2041"/>
                  <a:pt x="2381" y="1992"/>
                  <a:pt x="2405" y="1842"/>
                </a:cubicBezTo>
                <a:cubicBezTo>
                  <a:pt x="2413" y="1794"/>
                  <a:pt x="2448" y="1790"/>
                  <a:pt x="2487" y="1789"/>
                </a:cubicBezTo>
                <a:cubicBezTo>
                  <a:pt x="2587" y="1794"/>
                  <a:pt x="2662" y="1725"/>
                  <a:pt x="2613" y="1626"/>
                </a:cubicBezTo>
                <a:cubicBezTo>
                  <a:pt x="2568" y="1534"/>
                  <a:pt x="2696" y="1554"/>
                  <a:pt x="2742" y="1555"/>
                </a:cubicBezTo>
                <a:cubicBezTo>
                  <a:pt x="2772" y="1562"/>
                  <a:pt x="2821" y="1565"/>
                  <a:pt x="2871" y="1541"/>
                </a:cubicBezTo>
                <a:cubicBezTo>
                  <a:pt x="2948" y="1631"/>
                  <a:pt x="2877" y="1597"/>
                  <a:pt x="2889" y="1623"/>
                </a:cubicBezTo>
                <a:cubicBezTo>
                  <a:pt x="2905" y="1658"/>
                  <a:pt x="2996" y="1664"/>
                  <a:pt x="2995" y="1701"/>
                </a:cubicBezTo>
                <a:cubicBezTo>
                  <a:pt x="2992" y="1760"/>
                  <a:pt x="3031" y="1748"/>
                  <a:pt x="3084" y="1765"/>
                </a:cubicBezTo>
                <a:cubicBezTo>
                  <a:pt x="3129" y="1780"/>
                  <a:pt x="3169" y="1810"/>
                  <a:pt x="3215" y="1848"/>
                </a:cubicBezTo>
                <a:cubicBezTo>
                  <a:pt x="3429" y="2012"/>
                  <a:pt x="3443" y="1883"/>
                  <a:pt x="3546" y="1961"/>
                </a:cubicBezTo>
                <a:cubicBezTo>
                  <a:pt x="3596" y="1995"/>
                  <a:pt x="3621" y="2014"/>
                  <a:pt x="3645" y="1974"/>
                </a:cubicBezTo>
                <a:cubicBezTo>
                  <a:pt x="3675" y="1983"/>
                  <a:pt x="3791" y="2062"/>
                  <a:pt x="3805" y="2078"/>
                </a:cubicBezTo>
                <a:cubicBezTo>
                  <a:pt x="3897" y="2181"/>
                  <a:pt x="3912" y="2209"/>
                  <a:pt x="4009" y="2292"/>
                </a:cubicBezTo>
                <a:cubicBezTo>
                  <a:pt x="4047" y="2326"/>
                  <a:pt x="4079" y="2363"/>
                  <a:pt x="4114" y="2408"/>
                </a:cubicBezTo>
                <a:cubicBezTo>
                  <a:pt x="4163" y="2471"/>
                  <a:pt x="4137" y="2544"/>
                  <a:pt x="4180" y="2592"/>
                </a:cubicBezTo>
                <a:cubicBezTo>
                  <a:pt x="4226" y="2649"/>
                  <a:pt x="4130" y="2687"/>
                  <a:pt x="4163" y="2776"/>
                </a:cubicBezTo>
                <a:cubicBezTo>
                  <a:pt x="4195" y="2867"/>
                  <a:pt x="4308" y="2923"/>
                  <a:pt x="4396" y="2935"/>
                </a:cubicBezTo>
                <a:cubicBezTo>
                  <a:pt x="4508" y="2950"/>
                  <a:pt x="4624" y="2970"/>
                  <a:pt x="4737" y="2981"/>
                </a:cubicBezTo>
                <a:cubicBezTo>
                  <a:pt x="4868" y="2994"/>
                  <a:pt x="5032" y="2955"/>
                  <a:pt x="5149" y="3048"/>
                </a:cubicBezTo>
                <a:cubicBezTo>
                  <a:pt x="5187" y="3078"/>
                  <a:pt x="5231" y="3084"/>
                  <a:pt x="5272" y="3099"/>
                </a:cubicBezTo>
                <a:cubicBezTo>
                  <a:pt x="5338" y="3123"/>
                  <a:pt x="5295" y="3118"/>
                  <a:pt x="5501" y="3217"/>
                </a:cubicBezTo>
                <a:cubicBezTo>
                  <a:pt x="5555" y="3242"/>
                  <a:pt x="5681" y="3216"/>
                  <a:pt x="5687" y="3274"/>
                </a:cubicBezTo>
                <a:cubicBezTo>
                  <a:pt x="5702" y="3355"/>
                  <a:pt x="5767" y="3320"/>
                  <a:pt x="5852" y="3439"/>
                </a:cubicBezTo>
                <a:cubicBezTo>
                  <a:pt x="5915" y="3515"/>
                  <a:pt x="5983" y="3614"/>
                  <a:pt x="6065" y="3661"/>
                </a:cubicBezTo>
                <a:cubicBezTo>
                  <a:pt x="6092" y="3676"/>
                  <a:pt x="6134" y="3695"/>
                  <a:pt x="6149" y="3725"/>
                </a:cubicBezTo>
                <a:cubicBezTo>
                  <a:pt x="6193" y="3814"/>
                  <a:pt x="6238" y="3779"/>
                  <a:pt x="6352" y="3767"/>
                </a:cubicBezTo>
                <a:cubicBezTo>
                  <a:pt x="6507" y="3750"/>
                  <a:pt x="6658" y="3812"/>
                  <a:pt x="6813" y="3817"/>
                </a:cubicBezTo>
                <a:cubicBezTo>
                  <a:pt x="6901" y="3820"/>
                  <a:pt x="7010" y="3846"/>
                  <a:pt x="7097" y="3835"/>
                </a:cubicBezTo>
                <a:cubicBezTo>
                  <a:pt x="7165" y="3827"/>
                  <a:pt x="7216" y="3788"/>
                  <a:pt x="7287" y="3800"/>
                </a:cubicBezTo>
                <a:cubicBezTo>
                  <a:pt x="7348" y="3809"/>
                  <a:pt x="7410" y="3819"/>
                  <a:pt x="7471" y="3831"/>
                </a:cubicBezTo>
                <a:cubicBezTo>
                  <a:pt x="7580" y="3852"/>
                  <a:pt x="7690" y="3821"/>
                  <a:pt x="7763" y="3883"/>
                </a:cubicBezTo>
                <a:cubicBezTo>
                  <a:pt x="7803" y="3918"/>
                  <a:pt x="7828" y="3943"/>
                  <a:pt x="7881" y="3964"/>
                </a:cubicBezTo>
                <a:cubicBezTo>
                  <a:pt x="7945" y="3990"/>
                  <a:pt x="8013" y="4006"/>
                  <a:pt x="8078" y="4018"/>
                </a:cubicBezTo>
                <a:cubicBezTo>
                  <a:pt x="8224" y="4044"/>
                  <a:pt x="8373" y="4122"/>
                  <a:pt x="8523" y="4106"/>
                </a:cubicBezTo>
                <a:cubicBezTo>
                  <a:pt x="8606" y="4097"/>
                  <a:pt x="8610" y="4099"/>
                  <a:pt x="8669" y="4146"/>
                </a:cubicBezTo>
                <a:cubicBezTo>
                  <a:pt x="8699" y="4171"/>
                  <a:pt x="8739" y="4167"/>
                  <a:pt x="8775" y="4171"/>
                </a:cubicBezTo>
                <a:cubicBezTo>
                  <a:pt x="8846" y="4176"/>
                  <a:pt x="8834" y="4161"/>
                  <a:pt x="8890" y="4118"/>
                </a:cubicBezTo>
                <a:cubicBezTo>
                  <a:pt x="8938" y="4082"/>
                  <a:pt x="9008" y="4042"/>
                  <a:pt x="9069" y="4015"/>
                </a:cubicBezTo>
                <a:cubicBezTo>
                  <a:pt x="9195" y="3945"/>
                  <a:pt x="9466" y="3889"/>
                  <a:pt x="9610" y="3888"/>
                </a:cubicBezTo>
                <a:cubicBezTo>
                  <a:pt x="9700" y="3885"/>
                  <a:pt x="9918" y="3912"/>
                  <a:pt x="9994" y="3866"/>
                </a:cubicBezTo>
                <a:cubicBezTo>
                  <a:pt x="10133" y="3783"/>
                  <a:pt x="10164" y="3854"/>
                  <a:pt x="10253" y="3609"/>
                </a:cubicBezTo>
                <a:cubicBezTo>
                  <a:pt x="10269" y="3567"/>
                  <a:pt x="10323" y="3562"/>
                  <a:pt x="10351" y="3534"/>
                </a:cubicBezTo>
                <a:cubicBezTo>
                  <a:pt x="10372" y="3513"/>
                  <a:pt x="10410" y="3470"/>
                  <a:pt x="10437" y="3459"/>
                </a:cubicBezTo>
                <a:cubicBezTo>
                  <a:pt x="10558" y="3405"/>
                  <a:pt x="10219" y="3245"/>
                  <a:pt x="10203" y="3190"/>
                </a:cubicBezTo>
                <a:cubicBezTo>
                  <a:pt x="10195" y="3163"/>
                  <a:pt x="10213" y="3137"/>
                  <a:pt x="10203" y="3110"/>
                </a:cubicBezTo>
                <a:cubicBezTo>
                  <a:pt x="10190" y="3079"/>
                  <a:pt x="10175" y="3015"/>
                  <a:pt x="10224" y="2978"/>
                </a:cubicBezTo>
                <a:cubicBezTo>
                  <a:pt x="10332" y="2895"/>
                  <a:pt x="10452" y="3020"/>
                  <a:pt x="10557" y="3042"/>
                </a:cubicBezTo>
                <a:cubicBezTo>
                  <a:pt x="10587" y="3048"/>
                  <a:pt x="10619" y="3054"/>
                  <a:pt x="10651" y="3060"/>
                </a:cubicBezTo>
                <a:cubicBezTo>
                  <a:pt x="10738" y="3073"/>
                  <a:pt x="10773" y="3094"/>
                  <a:pt x="10802" y="3032"/>
                </a:cubicBezTo>
                <a:cubicBezTo>
                  <a:pt x="10820" y="3002"/>
                  <a:pt x="10848" y="3008"/>
                  <a:pt x="10871" y="2985"/>
                </a:cubicBezTo>
                <a:cubicBezTo>
                  <a:pt x="10906" y="2950"/>
                  <a:pt x="10910" y="2903"/>
                  <a:pt x="10932" y="2860"/>
                </a:cubicBezTo>
                <a:cubicBezTo>
                  <a:pt x="10959" y="2807"/>
                  <a:pt x="11111" y="2892"/>
                  <a:pt x="11216" y="2816"/>
                </a:cubicBezTo>
                <a:cubicBezTo>
                  <a:pt x="11271" y="2778"/>
                  <a:pt x="11319" y="2740"/>
                  <a:pt x="11325" y="2715"/>
                </a:cubicBezTo>
                <a:cubicBezTo>
                  <a:pt x="11334" y="2681"/>
                  <a:pt x="11251" y="2746"/>
                  <a:pt x="11297" y="2636"/>
                </a:cubicBezTo>
                <a:cubicBezTo>
                  <a:pt x="11301" y="2481"/>
                  <a:pt x="11399" y="2502"/>
                  <a:pt x="11460" y="2505"/>
                </a:cubicBezTo>
                <a:cubicBezTo>
                  <a:pt x="11512" y="2507"/>
                  <a:pt x="11509" y="2488"/>
                  <a:pt x="11520" y="2446"/>
                </a:cubicBezTo>
                <a:cubicBezTo>
                  <a:pt x="11529" y="2408"/>
                  <a:pt x="11596" y="2452"/>
                  <a:pt x="11628" y="2436"/>
                </a:cubicBezTo>
                <a:cubicBezTo>
                  <a:pt x="11673" y="2413"/>
                  <a:pt x="11708" y="2386"/>
                  <a:pt x="11761" y="2383"/>
                </a:cubicBezTo>
                <a:cubicBezTo>
                  <a:pt x="11779" y="2381"/>
                  <a:pt x="11842" y="2401"/>
                  <a:pt x="11854" y="2390"/>
                </a:cubicBezTo>
                <a:cubicBezTo>
                  <a:pt x="11901" y="2346"/>
                  <a:pt x="11944" y="2434"/>
                  <a:pt x="12104" y="2415"/>
                </a:cubicBezTo>
                <a:cubicBezTo>
                  <a:pt x="12341" y="2388"/>
                  <a:pt x="11840" y="2101"/>
                  <a:pt x="11805" y="2079"/>
                </a:cubicBezTo>
                <a:cubicBezTo>
                  <a:pt x="11711" y="2019"/>
                  <a:pt x="11461" y="1859"/>
                  <a:pt x="11355" y="1947"/>
                </a:cubicBezTo>
                <a:cubicBezTo>
                  <a:pt x="11293" y="2004"/>
                  <a:pt x="11298" y="2069"/>
                  <a:pt x="11176" y="2001"/>
                </a:cubicBezTo>
                <a:cubicBezTo>
                  <a:pt x="11107" y="1969"/>
                  <a:pt x="11041" y="1991"/>
                  <a:pt x="10970" y="1986"/>
                </a:cubicBezTo>
                <a:cubicBezTo>
                  <a:pt x="10891" y="1988"/>
                  <a:pt x="10906" y="2081"/>
                  <a:pt x="10801" y="2002"/>
                </a:cubicBezTo>
                <a:cubicBezTo>
                  <a:pt x="10769" y="1981"/>
                  <a:pt x="10732" y="1952"/>
                  <a:pt x="10711" y="1924"/>
                </a:cubicBezTo>
                <a:cubicBezTo>
                  <a:pt x="10676" y="1877"/>
                  <a:pt x="10766" y="1884"/>
                  <a:pt x="10720" y="1802"/>
                </a:cubicBezTo>
                <a:lnTo>
                  <a:pt x="10685" y="1306"/>
                </a:lnTo>
                <a:cubicBezTo>
                  <a:pt x="10782" y="1351"/>
                  <a:pt x="10889" y="1350"/>
                  <a:pt x="10982" y="1391"/>
                </a:cubicBezTo>
                <a:cubicBezTo>
                  <a:pt x="11089" y="1439"/>
                  <a:pt x="11097" y="1344"/>
                  <a:pt x="11163" y="1284"/>
                </a:cubicBezTo>
                <a:cubicBezTo>
                  <a:pt x="11208" y="1242"/>
                  <a:pt x="11324" y="1251"/>
                  <a:pt x="11336" y="1202"/>
                </a:cubicBezTo>
                <a:cubicBezTo>
                  <a:pt x="11345" y="1162"/>
                  <a:pt x="11273" y="1152"/>
                  <a:pt x="11247" y="1124"/>
                </a:cubicBezTo>
                <a:cubicBezTo>
                  <a:pt x="11232" y="1111"/>
                  <a:pt x="11233" y="1070"/>
                  <a:pt x="11235" y="1057"/>
                </a:cubicBezTo>
                <a:cubicBezTo>
                  <a:pt x="11232" y="1020"/>
                  <a:pt x="11253" y="1002"/>
                  <a:pt x="11240" y="966"/>
                </a:cubicBezTo>
                <a:cubicBezTo>
                  <a:pt x="11230" y="949"/>
                  <a:pt x="11224" y="932"/>
                  <a:pt x="11235" y="912"/>
                </a:cubicBezTo>
                <a:cubicBezTo>
                  <a:pt x="11250" y="873"/>
                  <a:pt x="11227" y="855"/>
                  <a:pt x="11228" y="814"/>
                </a:cubicBezTo>
                <a:cubicBezTo>
                  <a:pt x="11228" y="733"/>
                  <a:pt x="11189" y="665"/>
                  <a:pt x="11266" y="608"/>
                </a:cubicBezTo>
                <a:cubicBezTo>
                  <a:pt x="11351" y="544"/>
                  <a:pt x="11234" y="475"/>
                  <a:pt x="11203" y="418"/>
                </a:cubicBezTo>
                <a:cubicBezTo>
                  <a:pt x="11175" y="369"/>
                  <a:pt x="11109" y="329"/>
                  <a:pt x="11051" y="351"/>
                </a:cubicBezTo>
                <a:cubicBezTo>
                  <a:pt x="10999" y="373"/>
                  <a:pt x="10973" y="331"/>
                  <a:pt x="10942" y="296"/>
                </a:cubicBezTo>
                <a:cubicBezTo>
                  <a:pt x="11026" y="268"/>
                  <a:pt x="11001" y="134"/>
                  <a:pt x="11101" y="115"/>
                </a:cubicBezTo>
                <a:cubicBezTo>
                  <a:pt x="11219" y="92"/>
                  <a:pt x="11333" y="47"/>
                  <a:pt x="11455" y="54"/>
                </a:cubicBezTo>
                <a:cubicBezTo>
                  <a:pt x="11576" y="60"/>
                  <a:pt x="11677" y="0"/>
                  <a:pt x="11795" y="49"/>
                </a:cubicBezTo>
                <a:cubicBezTo>
                  <a:pt x="11838" y="66"/>
                  <a:pt x="11923" y="77"/>
                  <a:pt x="11964" y="109"/>
                </a:cubicBezTo>
                <a:cubicBezTo>
                  <a:pt x="12022" y="154"/>
                  <a:pt x="12101" y="151"/>
                  <a:pt x="12166" y="185"/>
                </a:cubicBezTo>
                <a:cubicBezTo>
                  <a:pt x="12147" y="97"/>
                  <a:pt x="12424" y="188"/>
                  <a:pt x="12412" y="223"/>
                </a:cubicBezTo>
                <a:cubicBezTo>
                  <a:pt x="12403" y="252"/>
                  <a:pt x="12526" y="283"/>
                  <a:pt x="12556" y="300"/>
                </a:cubicBezTo>
                <a:cubicBezTo>
                  <a:pt x="12580" y="313"/>
                  <a:pt x="12564" y="330"/>
                  <a:pt x="12585" y="342"/>
                </a:cubicBezTo>
                <a:cubicBezTo>
                  <a:pt x="12618" y="362"/>
                  <a:pt x="12645" y="379"/>
                  <a:pt x="12677" y="402"/>
                </a:cubicBezTo>
                <a:cubicBezTo>
                  <a:pt x="12739" y="446"/>
                  <a:pt x="12825" y="482"/>
                  <a:pt x="12855" y="536"/>
                </a:cubicBezTo>
                <a:cubicBezTo>
                  <a:pt x="12880" y="582"/>
                  <a:pt x="12922" y="621"/>
                  <a:pt x="12964" y="649"/>
                </a:cubicBezTo>
                <a:cubicBezTo>
                  <a:pt x="13003" y="674"/>
                  <a:pt x="13027" y="718"/>
                  <a:pt x="13086" y="738"/>
                </a:cubicBezTo>
                <a:cubicBezTo>
                  <a:pt x="13146" y="759"/>
                  <a:pt x="13175" y="836"/>
                  <a:pt x="13223" y="872"/>
                </a:cubicBezTo>
                <a:cubicBezTo>
                  <a:pt x="13277" y="912"/>
                  <a:pt x="13335" y="950"/>
                  <a:pt x="13387" y="993"/>
                </a:cubicBezTo>
                <a:cubicBezTo>
                  <a:pt x="13432" y="1029"/>
                  <a:pt x="13441" y="1082"/>
                  <a:pt x="13483" y="1120"/>
                </a:cubicBezTo>
                <a:cubicBezTo>
                  <a:pt x="13530" y="1162"/>
                  <a:pt x="13568" y="1147"/>
                  <a:pt x="13590" y="1212"/>
                </a:cubicBezTo>
                <a:cubicBezTo>
                  <a:pt x="13626" y="1318"/>
                  <a:pt x="13792" y="1410"/>
                  <a:pt x="13899" y="1390"/>
                </a:cubicBezTo>
                <a:cubicBezTo>
                  <a:pt x="13945" y="1381"/>
                  <a:pt x="14011" y="1377"/>
                  <a:pt x="14052" y="1400"/>
                </a:cubicBezTo>
                <a:cubicBezTo>
                  <a:pt x="14119" y="1437"/>
                  <a:pt x="14184" y="1444"/>
                  <a:pt x="14253" y="1473"/>
                </a:cubicBezTo>
                <a:cubicBezTo>
                  <a:pt x="14200" y="1380"/>
                  <a:pt x="14336" y="1499"/>
                  <a:pt x="14357" y="1500"/>
                </a:cubicBezTo>
                <a:cubicBezTo>
                  <a:pt x="14408" y="1502"/>
                  <a:pt x="14470" y="1576"/>
                  <a:pt x="14514" y="1601"/>
                </a:cubicBezTo>
                <a:cubicBezTo>
                  <a:pt x="14584" y="1642"/>
                  <a:pt x="14647" y="1609"/>
                  <a:pt x="14715" y="1636"/>
                </a:cubicBezTo>
                <a:cubicBezTo>
                  <a:pt x="14736" y="1645"/>
                  <a:pt x="14726" y="1695"/>
                  <a:pt x="14741" y="1714"/>
                </a:cubicBezTo>
                <a:cubicBezTo>
                  <a:pt x="14759" y="1735"/>
                  <a:pt x="14795" y="1750"/>
                  <a:pt x="14818" y="1764"/>
                </a:cubicBezTo>
                <a:cubicBezTo>
                  <a:pt x="14887" y="1803"/>
                  <a:pt x="14873" y="1846"/>
                  <a:pt x="14900" y="1907"/>
                </a:cubicBezTo>
                <a:cubicBezTo>
                  <a:pt x="14919" y="1950"/>
                  <a:pt x="15056" y="2028"/>
                  <a:pt x="15099" y="2047"/>
                </a:cubicBezTo>
                <a:cubicBezTo>
                  <a:pt x="15124" y="2058"/>
                  <a:pt x="15151" y="2031"/>
                  <a:pt x="15179" y="2031"/>
                </a:cubicBezTo>
                <a:cubicBezTo>
                  <a:pt x="15221" y="2031"/>
                  <a:pt x="15256" y="2057"/>
                  <a:pt x="15298" y="2052"/>
                </a:cubicBezTo>
                <a:cubicBezTo>
                  <a:pt x="15347" y="2046"/>
                  <a:pt x="15509" y="2053"/>
                  <a:pt x="15492" y="1997"/>
                </a:cubicBezTo>
                <a:cubicBezTo>
                  <a:pt x="15474" y="1937"/>
                  <a:pt x="15566" y="1892"/>
                  <a:pt x="15625" y="1899"/>
                </a:cubicBezTo>
                <a:cubicBezTo>
                  <a:pt x="15629" y="1899"/>
                  <a:pt x="15680" y="1921"/>
                  <a:pt x="15683" y="1906"/>
                </a:cubicBezTo>
                <a:cubicBezTo>
                  <a:pt x="15691" y="1872"/>
                  <a:pt x="15688" y="1863"/>
                  <a:pt x="15727" y="1853"/>
                </a:cubicBezTo>
                <a:cubicBezTo>
                  <a:pt x="15762" y="1843"/>
                  <a:pt x="15822" y="1797"/>
                  <a:pt x="15864" y="1806"/>
                </a:cubicBezTo>
                <a:cubicBezTo>
                  <a:pt x="15888" y="1811"/>
                  <a:pt x="15962" y="1830"/>
                  <a:pt x="15978" y="1847"/>
                </a:cubicBezTo>
                <a:cubicBezTo>
                  <a:pt x="15965" y="1983"/>
                  <a:pt x="16162" y="2006"/>
                  <a:pt x="16102" y="2112"/>
                </a:cubicBezTo>
                <a:cubicBezTo>
                  <a:pt x="16094" y="2127"/>
                  <a:pt x="16064" y="2144"/>
                  <a:pt x="16052" y="2157"/>
                </a:cubicBezTo>
                <a:cubicBezTo>
                  <a:pt x="16020" y="2189"/>
                  <a:pt x="16067" y="2213"/>
                  <a:pt x="16079" y="2239"/>
                </a:cubicBezTo>
                <a:cubicBezTo>
                  <a:pt x="16089" y="2260"/>
                  <a:pt x="16084" y="2285"/>
                  <a:pt x="16088" y="2307"/>
                </a:cubicBezTo>
                <a:cubicBezTo>
                  <a:pt x="16097" y="2348"/>
                  <a:pt x="16134" y="2383"/>
                  <a:pt x="16132" y="2426"/>
                </a:cubicBezTo>
                <a:cubicBezTo>
                  <a:pt x="16128" y="2477"/>
                  <a:pt x="16239" y="2560"/>
                  <a:pt x="16154" y="2586"/>
                </a:cubicBezTo>
                <a:cubicBezTo>
                  <a:pt x="16207" y="2625"/>
                  <a:pt x="16162" y="2640"/>
                  <a:pt x="16164" y="2686"/>
                </a:cubicBezTo>
                <a:cubicBezTo>
                  <a:pt x="16166" y="2719"/>
                  <a:pt x="16210" y="2744"/>
                  <a:pt x="16198" y="2778"/>
                </a:cubicBezTo>
                <a:cubicBezTo>
                  <a:pt x="16185" y="2815"/>
                  <a:pt x="16124" y="2788"/>
                  <a:pt x="16166" y="2877"/>
                </a:cubicBezTo>
                <a:cubicBezTo>
                  <a:pt x="16202" y="2951"/>
                  <a:pt x="16240" y="2984"/>
                  <a:pt x="16127" y="2966"/>
                </a:cubicBezTo>
                <a:cubicBezTo>
                  <a:pt x="15961" y="2941"/>
                  <a:pt x="15820" y="2871"/>
                  <a:pt x="15812" y="2886"/>
                </a:cubicBezTo>
                <a:cubicBezTo>
                  <a:pt x="15796" y="2916"/>
                  <a:pt x="15799" y="2972"/>
                  <a:pt x="15766" y="2991"/>
                </a:cubicBezTo>
                <a:cubicBezTo>
                  <a:pt x="15741" y="3006"/>
                  <a:pt x="15697" y="3012"/>
                  <a:pt x="15679" y="3033"/>
                </a:cubicBezTo>
                <a:cubicBezTo>
                  <a:pt x="15662" y="3053"/>
                  <a:pt x="15733" y="3100"/>
                  <a:pt x="15742" y="3109"/>
                </a:cubicBezTo>
                <a:cubicBezTo>
                  <a:pt x="15828" y="3198"/>
                  <a:pt x="15892" y="3303"/>
                  <a:pt x="15948" y="3413"/>
                </a:cubicBezTo>
                <a:cubicBezTo>
                  <a:pt x="15994" y="3506"/>
                  <a:pt x="16088" y="3565"/>
                  <a:pt x="16079" y="3675"/>
                </a:cubicBezTo>
                <a:cubicBezTo>
                  <a:pt x="16076" y="3722"/>
                  <a:pt x="16102" y="3751"/>
                  <a:pt x="16047" y="3743"/>
                </a:cubicBezTo>
                <a:cubicBezTo>
                  <a:pt x="16000" y="3736"/>
                  <a:pt x="15958" y="3743"/>
                  <a:pt x="15931" y="3792"/>
                </a:cubicBezTo>
                <a:cubicBezTo>
                  <a:pt x="16019" y="3812"/>
                  <a:pt x="16058" y="3892"/>
                  <a:pt x="16092" y="3932"/>
                </a:cubicBezTo>
                <a:cubicBezTo>
                  <a:pt x="16139" y="3988"/>
                  <a:pt x="15909" y="3830"/>
                  <a:pt x="15866" y="3767"/>
                </a:cubicBezTo>
                <a:cubicBezTo>
                  <a:pt x="15831" y="3714"/>
                  <a:pt x="15785" y="3699"/>
                  <a:pt x="15723" y="3703"/>
                </a:cubicBezTo>
                <a:cubicBezTo>
                  <a:pt x="15734" y="3741"/>
                  <a:pt x="15796" y="3846"/>
                  <a:pt x="15770" y="3886"/>
                </a:cubicBezTo>
                <a:cubicBezTo>
                  <a:pt x="15752" y="3915"/>
                  <a:pt x="15696" y="3885"/>
                  <a:pt x="15670" y="3907"/>
                </a:cubicBezTo>
                <a:cubicBezTo>
                  <a:pt x="15632" y="3939"/>
                  <a:pt x="15701" y="4006"/>
                  <a:pt x="15618" y="4027"/>
                </a:cubicBezTo>
                <a:cubicBezTo>
                  <a:pt x="15543" y="4046"/>
                  <a:pt x="15465" y="4028"/>
                  <a:pt x="15391" y="4047"/>
                </a:cubicBezTo>
                <a:cubicBezTo>
                  <a:pt x="15430" y="4100"/>
                  <a:pt x="15572" y="4161"/>
                  <a:pt x="15556" y="4234"/>
                </a:cubicBezTo>
                <a:cubicBezTo>
                  <a:pt x="15546" y="4276"/>
                  <a:pt x="15297" y="4249"/>
                  <a:pt x="15229" y="4208"/>
                </a:cubicBezTo>
                <a:cubicBezTo>
                  <a:pt x="15180" y="4182"/>
                  <a:pt x="15153" y="4120"/>
                  <a:pt x="15103" y="4126"/>
                </a:cubicBezTo>
                <a:cubicBezTo>
                  <a:pt x="15081" y="4129"/>
                  <a:pt x="15072" y="4159"/>
                  <a:pt x="15040" y="4160"/>
                </a:cubicBezTo>
                <a:cubicBezTo>
                  <a:pt x="15052" y="4428"/>
                  <a:pt x="14920" y="4448"/>
                  <a:pt x="14916" y="4450"/>
                </a:cubicBezTo>
                <a:cubicBezTo>
                  <a:pt x="14922" y="4485"/>
                  <a:pt x="14894" y="4485"/>
                  <a:pt x="14878" y="4507"/>
                </a:cubicBezTo>
                <a:cubicBezTo>
                  <a:pt x="14863" y="4521"/>
                  <a:pt x="14847" y="4530"/>
                  <a:pt x="14827" y="4533"/>
                </a:cubicBezTo>
                <a:cubicBezTo>
                  <a:pt x="14807" y="4544"/>
                  <a:pt x="14793" y="4587"/>
                  <a:pt x="14780" y="4588"/>
                </a:cubicBezTo>
                <a:cubicBezTo>
                  <a:pt x="14716" y="4607"/>
                  <a:pt x="14664" y="4679"/>
                  <a:pt x="14665" y="4751"/>
                </a:cubicBezTo>
                <a:cubicBezTo>
                  <a:pt x="14666" y="4837"/>
                  <a:pt x="14536" y="4839"/>
                  <a:pt x="14488" y="4789"/>
                </a:cubicBezTo>
                <a:cubicBezTo>
                  <a:pt x="14495" y="4834"/>
                  <a:pt x="14432" y="4829"/>
                  <a:pt x="14405" y="4828"/>
                </a:cubicBezTo>
                <a:cubicBezTo>
                  <a:pt x="14416" y="4861"/>
                  <a:pt x="14386" y="4867"/>
                  <a:pt x="14362" y="4871"/>
                </a:cubicBezTo>
                <a:cubicBezTo>
                  <a:pt x="14310" y="4880"/>
                  <a:pt x="14273" y="4919"/>
                  <a:pt x="14233" y="4950"/>
                </a:cubicBezTo>
                <a:cubicBezTo>
                  <a:pt x="14193" y="4980"/>
                  <a:pt x="14166" y="4993"/>
                  <a:pt x="14161" y="5047"/>
                </a:cubicBezTo>
                <a:cubicBezTo>
                  <a:pt x="14157" y="5087"/>
                  <a:pt x="14111" y="5083"/>
                  <a:pt x="14123" y="5122"/>
                </a:cubicBezTo>
                <a:cubicBezTo>
                  <a:pt x="14103" y="5108"/>
                  <a:pt x="14081" y="5102"/>
                  <a:pt x="14058" y="5104"/>
                </a:cubicBezTo>
                <a:cubicBezTo>
                  <a:pt x="14089" y="5147"/>
                  <a:pt x="13951" y="5252"/>
                  <a:pt x="13920" y="5150"/>
                </a:cubicBezTo>
                <a:cubicBezTo>
                  <a:pt x="13904" y="5097"/>
                  <a:pt x="14006" y="5098"/>
                  <a:pt x="14020" y="5083"/>
                </a:cubicBezTo>
                <a:cubicBezTo>
                  <a:pt x="14041" y="5061"/>
                  <a:pt x="14014" y="5042"/>
                  <a:pt x="14012" y="5020"/>
                </a:cubicBezTo>
                <a:cubicBezTo>
                  <a:pt x="14009" y="4992"/>
                  <a:pt x="14053" y="4978"/>
                  <a:pt x="14066" y="4959"/>
                </a:cubicBezTo>
                <a:cubicBezTo>
                  <a:pt x="13974" y="4999"/>
                  <a:pt x="13926" y="4937"/>
                  <a:pt x="13844" y="4923"/>
                </a:cubicBezTo>
                <a:cubicBezTo>
                  <a:pt x="13858" y="4902"/>
                  <a:pt x="13881" y="4886"/>
                  <a:pt x="13906" y="4881"/>
                </a:cubicBezTo>
                <a:cubicBezTo>
                  <a:pt x="13855" y="4803"/>
                  <a:pt x="13891" y="4816"/>
                  <a:pt x="13949" y="4758"/>
                </a:cubicBezTo>
                <a:cubicBezTo>
                  <a:pt x="13975" y="4732"/>
                  <a:pt x="13986" y="4653"/>
                  <a:pt x="13989" y="4617"/>
                </a:cubicBezTo>
                <a:cubicBezTo>
                  <a:pt x="14000" y="4487"/>
                  <a:pt x="13800" y="4515"/>
                  <a:pt x="13784" y="4400"/>
                </a:cubicBezTo>
                <a:cubicBezTo>
                  <a:pt x="13794" y="4476"/>
                  <a:pt x="13716" y="4443"/>
                  <a:pt x="13676" y="4429"/>
                </a:cubicBezTo>
                <a:cubicBezTo>
                  <a:pt x="13626" y="4410"/>
                  <a:pt x="13518" y="4467"/>
                  <a:pt x="13595" y="4498"/>
                </a:cubicBezTo>
                <a:cubicBezTo>
                  <a:pt x="13536" y="4510"/>
                  <a:pt x="13501" y="4600"/>
                  <a:pt x="13506" y="4655"/>
                </a:cubicBezTo>
                <a:cubicBezTo>
                  <a:pt x="13512" y="4716"/>
                  <a:pt x="13313" y="4756"/>
                  <a:pt x="13271" y="4840"/>
                </a:cubicBezTo>
                <a:cubicBezTo>
                  <a:pt x="13243" y="4895"/>
                  <a:pt x="13297" y="4922"/>
                  <a:pt x="13284" y="4964"/>
                </a:cubicBezTo>
                <a:cubicBezTo>
                  <a:pt x="13252" y="5064"/>
                  <a:pt x="13168" y="5030"/>
                  <a:pt x="13094" y="5076"/>
                </a:cubicBezTo>
                <a:cubicBezTo>
                  <a:pt x="13043" y="5107"/>
                  <a:pt x="12990" y="5025"/>
                  <a:pt x="12934" y="5036"/>
                </a:cubicBezTo>
                <a:cubicBezTo>
                  <a:pt x="12852" y="5051"/>
                  <a:pt x="12893" y="5184"/>
                  <a:pt x="12912" y="5234"/>
                </a:cubicBezTo>
                <a:cubicBezTo>
                  <a:pt x="12945" y="5322"/>
                  <a:pt x="13044" y="5355"/>
                  <a:pt x="13115" y="5404"/>
                </a:cubicBezTo>
                <a:cubicBezTo>
                  <a:pt x="13137" y="5420"/>
                  <a:pt x="13190" y="5426"/>
                  <a:pt x="13216" y="5416"/>
                </a:cubicBezTo>
                <a:cubicBezTo>
                  <a:pt x="13258" y="5399"/>
                  <a:pt x="13268" y="5460"/>
                  <a:pt x="13303" y="5466"/>
                </a:cubicBezTo>
                <a:cubicBezTo>
                  <a:pt x="13313" y="5445"/>
                  <a:pt x="13313" y="5425"/>
                  <a:pt x="13303" y="5404"/>
                </a:cubicBezTo>
                <a:cubicBezTo>
                  <a:pt x="13364" y="5404"/>
                  <a:pt x="13446" y="5464"/>
                  <a:pt x="13474" y="5517"/>
                </a:cubicBezTo>
                <a:cubicBezTo>
                  <a:pt x="13513" y="5591"/>
                  <a:pt x="13458" y="5662"/>
                  <a:pt x="13538" y="5723"/>
                </a:cubicBezTo>
                <a:cubicBezTo>
                  <a:pt x="13649" y="5808"/>
                  <a:pt x="13858" y="5762"/>
                  <a:pt x="13772" y="5686"/>
                </a:cubicBezTo>
                <a:cubicBezTo>
                  <a:pt x="13798" y="5671"/>
                  <a:pt x="13915" y="5589"/>
                  <a:pt x="13829" y="5573"/>
                </a:cubicBezTo>
                <a:cubicBezTo>
                  <a:pt x="13880" y="5577"/>
                  <a:pt x="13925" y="5539"/>
                  <a:pt x="13970" y="5525"/>
                </a:cubicBezTo>
                <a:cubicBezTo>
                  <a:pt x="14012" y="5512"/>
                  <a:pt x="14080" y="5556"/>
                  <a:pt x="14106" y="5588"/>
                </a:cubicBezTo>
                <a:cubicBezTo>
                  <a:pt x="14128" y="5615"/>
                  <a:pt x="14147" y="5611"/>
                  <a:pt x="14177" y="5602"/>
                </a:cubicBezTo>
                <a:cubicBezTo>
                  <a:pt x="14195" y="5597"/>
                  <a:pt x="14216" y="5632"/>
                  <a:pt x="14225" y="5641"/>
                </a:cubicBezTo>
                <a:cubicBezTo>
                  <a:pt x="14267" y="5683"/>
                  <a:pt x="14336" y="5622"/>
                  <a:pt x="14378" y="5665"/>
                </a:cubicBezTo>
                <a:cubicBezTo>
                  <a:pt x="14383" y="5652"/>
                  <a:pt x="14387" y="5640"/>
                  <a:pt x="14390" y="5627"/>
                </a:cubicBezTo>
                <a:cubicBezTo>
                  <a:pt x="14453" y="5671"/>
                  <a:pt x="14540" y="5638"/>
                  <a:pt x="14601" y="5683"/>
                </a:cubicBezTo>
                <a:cubicBezTo>
                  <a:pt x="14590" y="5689"/>
                  <a:pt x="14579" y="5695"/>
                  <a:pt x="14568" y="5701"/>
                </a:cubicBezTo>
                <a:cubicBezTo>
                  <a:pt x="14634" y="5754"/>
                  <a:pt x="14534" y="5769"/>
                  <a:pt x="14596" y="5813"/>
                </a:cubicBezTo>
                <a:cubicBezTo>
                  <a:pt x="14621" y="5831"/>
                  <a:pt x="14618" y="5858"/>
                  <a:pt x="14585" y="5871"/>
                </a:cubicBezTo>
                <a:cubicBezTo>
                  <a:pt x="14531" y="5892"/>
                  <a:pt x="14526" y="5843"/>
                  <a:pt x="14503" y="5811"/>
                </a:cubicBezTo>
                <a:cubicBezTo>
                  <a:pt x="14496" y="5826"/>
                  <a:pt x="14488" y="5841"/>
                  <a:pt x="14479" y="5855"/>
                </a:cubicBezTo>
                <a:cubicBezTo>
                  <a:pt x="14472" y="5810"/>
                  <a:pt x="14444" y="5823"/>
                  <a:pt x="14419" y="5846"/>
                </a:cubicBezTo>
                <a:cubicBezTo>
                  <a:pt x="14405" y="5859"/>
                  <a:pt x="14301" y="5933"/>
                  <a:pt x="14360" y="5870"/>
                </a:cubicBezTo>
                <a:cubicBezTo>
                  <a:pt x="14327" y="5892"/>
                  <a:pt x="14266" y="5949"/>
                  <a:pt x="14228" y="5956"/>
                </a:cubicBezTo>
                <a:cubicBezTo>
                  <a:pt x="14201" y="5961"/>
                  <a:pt x="14137" y="5925"/>
                  <a:pt x="14152" y="5980"/>
                </a:cubicBezTo>
                <a:cubicBezTo>
                  <a:pt x="14196" y="5941"/>
                  <a:pt x="14235" y="5999"/>
                  <a:pt x="14209" y="6039"/>
                </a:cubicBezTo>
                <a:cubicBezTo>
                  <a:pt x="14196" y="6008"/>
                  <a:pt x="14159" y="6006"/>
                  <a:pt x="14152" y="6042"/>
                </a:cubicBezTo>
                <a:cubicBezTo>
                  <a:pt x="14146" y="6073"/>
                  <a:pt x="14181" y="6091"/>
                  <a:pt x="14175" y="6123"/>
                </a:cubicBezTo>
                <a:cubicBezTo>
                  <a:pt x="14172" y="6137"/>
                  <a:pt x="14127" y="6158"/>
                  <a:pt x="14114" y="6155"/>
                </a:cubicBezTo>
                <a:cubicBezTo>
                  <a:pt x="14072" y="6145"/>
                  <a:pt x="14090" y="6096"/>
                  <a:pt x="14054" y="6078"/>
                </a:cubicBezTo>
                <a:cubicBezTo>
                  <a:pt x="14095" y="6135"/>
                  <a:pt x="14038" y="6087"/>
                  <a:pt x="14007" y="6093"/>
                </a:cubicBezTo>
                <a:cubicBezTo>
                  <a:pt x="14008" y="6131"/>
                  <a:pt x="14055" y="6186"/>
                  <a:pt x="14096" y="6185"/>
                </a:cubicBezTo>
                <a:cubicBezTo>
                  <a:pt x="14012" y="6197"/>
                  <a:pt x="14061" y="6346"/>
                  <a:pt x="13959" y="6321"/>
                </a:cubicBezTo>
                <a:cubicBezTo>
                  <a:pt x="13961" y="6361"/>
                  <a:pt x="13952" y="6446"/>
                  <a:pt x="13931" y="6480"/>
                </a:cubicBezTo>
                <a:cubicBezTo>
                  <a:pt x="13897" y="6538"/>
                  <a:pt x="13925" y="6576"/>
                  <a:pt x="13942" y="6633"/>
                </a:cubicBezTo>
                <a:cubicBezTo>
                  <a:pt x="13984" y="6592"/>
                  <a:pt x="14053" y="6650"/>
                  <a:pt x="14087" y="6675"/>
                </a:cubicBezTo>
                <a:cubicBezTo>
                  <a:pt x="14154" y="6725"/>
                  <a:pt x="14232" y="6743"/>
                  <a:pt x="14307" y="6778"/>
                </a:cubicBezTo>
                <a:cubicBezTo>
                  <a:pt x="14366" y="6804"/>
                  <a:pt x="14388" y="6893"/>
                  <a:pt x="14423" y="6942"/>
                </a:cubicBezTo>
                <a:cubicBezTo>
                  <a:pt x="14475" y="7016"/>
                  <a:pt x="14525" y="7102"/>
                  <a:pt x="14593" y="7163"/>
                </a:cubicBezTo>
                <a:cubicBezTo>
                  <a:pt x="14640" y="7205"/>
                  <a:pt x="14686" y="7268"/>
                  <a:pt x="14690" y="7331"/>
                </a:cubicBezTo>
                <a:cubicBezTo>
                  <a:pt x="14695" y="7406"/>
                  <a:pt x="14809" y="7417"/>
                  <a:pt x="14863" y="7441"/>
                </a:cubicBezTo>
                <a:cubicBezTo>
                  <a:pt x="14910" y="7462"/>
                  <a:pt x="14889" y="7490"/>
                  <a:pt x="14912" y="7527"/>
                </a:cubicBezTo>
                <a:cubicBezTo>
                  <a:pt x="14930" y="7554"/>
                  <a:pt x="14959" y="7554"/>
                  <a:pt x="14987" y="7568"/>
                </a:cubicBezTo>
                <a:cubicBezTo>
                  <a:pt x="15032" y="7591"/>
                  <a:pt x="15133" y="7641"/>
                  <a:pt x="15103" y="7708"/>
                </a:cubicBezTo>
                <a:cubicBezTo>
                  <a:pt x="15038" y="7690"/>
                  <a:pt x="14967" y="7626"/>
                  <a:pt x="14897" y="7646"/>
                </a:cubicBezTo>
                <a:cubicBezTo>
                  <a:pt x="14803" y="7673"/>
                  <a:pt x="14806" y="7605"/>
                  <a:pt x="14726" y="7576"/>
                </a:cubicBezTo>
                <a:cubicBezTo>
                  <a:pt x="14613" y="7534"/>
                  <a:pt x="14606" y="7726"/>
                  <a:pt x="14468" y="7531"/>
                </a:cubicBezTo>
                <a:cubicBezTo>
                  <a:pt x="14441" y="7493"/>
                  <a:pt x="14403" y="7495"/>
                  <a:pt x="14366" y="7473"/>
                </a:cubicBezTo>
                <a:cubicBezTo>
                  <a:pt x="14385" y="7487"/>
                  <a:pt x="14392" y="7512"/>
                  <a:pt x="14381" y="7532"/>
                </a:cubicBezTo>
                <a:cubicBezTo>
                  <a:pt x="14397" y="7514"/>
                  <a:pt x="14412" y="7514"/>
                  <a:pt x="14435" y="7530"/>
                </a:cubicBezTo>
                <a:cubicBezTo>
                  <a:pt x="14423" y="7521"/>
                  <a:pt x="14412" y="7512"/>
                  <a:pt x="14402" y="7503"/>
                </a:cubicBezTo>
                <a:cubicBezTo>
                  <a:pt x="14438" y="7489"/>
                  <a:pt x="14511" y="7584"/>
                  <a:pt x="14441" y="7553"/>
                </a:cubicBezTo>
                <a:cubicBezTo>
                  <a:pt x="14489" y="7586"/>
                  <a:pt x="14545" y="7657"/>
                  <a:pt x="14612" y="7627"/>
                </a:cubicBezTo>
                <a:cubicBezTo>
                  <a:pt x="14640" y="7614"/>
                  <a:pt x="14636" y="7588"/>
                  <a:pt x="14671" y="7590"/>
                </a:cubicBezTo>
                <a:cubicBezTo>
                  <a:pt x="14701" y="7591"/>
                  <a:pt x="14739" y="7605"/>
                  <a:pt x="14758" y="7629"/>
                </a:cubicBezTo>
                <a:cubicBezTo>
                  <a:pt x="14770" y="7644"/>
                  <a:pt x="14756" y="7662"/>
                  <a:pt x="14776" y="7672"/>
                </a:cubicBezTo>
                <a:cubicBezTo>
                  <a:pt x="14809" y="7688"/>
                  <a:pt x="14847" y="7693"/>
                  <a:pt x="14882" y="7707"/>
                </a:cubicBezTo>
                <a:cubicBezTo>
                  <a:pt x="14955" y="7735"/>
                  <a:pt x="15019" y="7802"/>
                  <a:pt x="15090" y="7839"/>
                </a:cubicBezTo>
                <a:cubicBezTo>
                  <a:pt x="15129" y="7860"/>
                  <a:pt x="15215" y="7942"/>
                  <a:pt x="15212" y="7991"/>
                </a:cubicBezTo>
                <a:cubicBezTo>
                  <a:pt x="15211" y="8014"/>
                  <a:pt x="15163" y="8006"/>
                  <a:pt x="15150" y="8007"/>
                </a:cubicBezTo>
                <a:cubicBezTo>
                  <a:pt x="15099" y="8011"/>
                  <a:pt x="15072" y="8053"/>
                  <a:pt x="15035" y="8080"/>
                </a:cubicBezTo>
                <a:cubicBezTo>
                  <a:pt x="15010" y="8099"/>
                  <a:pt x="14979" y="8109"/>
                  <a:pt x="14974" y="8141"/>
                </a:cubicBezTo>
                <a:cubicBezTo>
                  <a:pt x="14956" y="8250"/>
                  <a:pt x="14911" y="8152"/>
                  <a:pt x="14851" y="8175"/>
                </a:cubicBezTo>
                <a:cubicBezTo>
                  <a:pt x="14816" y="8188"/>
                  <a:pt x="14791" y="8219"/>
                  <a:pt x="14764" y="8242"/>
                </a:cubicBezTo>
                <a:cubicBezTo>
                  <a:pt x="14783" y="8233"/>
                  <a:pt x="14855" y="8174"/>
                  <a:pt x="14876" y="8188"/>
                </a:cubicBezTo>
                <a:cubicBezTo>
                  <a:pt x="14915" y="8216"/>
                  <a:pt x="14916" y="8291"/>
                  <a:pt x="14975" y="8290"/>
                </a:cubicBezTo>
                <a:cubicBezTo>
                  <a:pt x="14963" y="8282"/>
                  <a:pt x="14950" y="8275"/>
                  <a:pt x="14936" y="8269"/>
                </a:cubicBezTo>
                <a:cubicBezTo>
                  <a:pt x="15007" y="8279"/>
                  <a:pt x="15051" y="8196"/>
                  <a:pt x="15118" y="8215"/>
                </a:cubicBezTo>
                <a:cubicBezTo>
                  <a:pt x="15165" y="8229"/>
                  <a:pt x="15188" y="8267"/>
                  <a:pt x="15220" y="8299"/>
                </a:cubicBezTo>
                <a:cubicBezTo>
                  <a:pt x="15258" y="8338"/>
                  <a:pt x="15342" y="8346"/>
                  <a:pt x="15394" y="8358"/>
                </a:cubicBezTo>
                <a:cubicBezTo>
                  <a:pt x="15340" y="8383"/>
                  <a:pt x="15311" y="8451"/>
                  <a:pt x="15290" y="8471"/>
                </a:cubicBezTo>
                <a:cubicBezTo>
                  <a:pt x="15272" y="8485"/>
                  <a:pt x="15248" y="8477"/>
                  <a:pt x="15230" y="8494"/>
                </a:cubicBezTo>
                <a:cubicBezTo>
                  <a:pt x="15236" y="8506"/>
                  <a:pt x="15244" y="8516"/>
                  <a:pt x="15254" y="8524"/>
                </a:cubicBezTo>
                <a:cubicBezTo>
                  <a:pt x="15272" y="8498"/>
                  <a:pt x="15307" y="8462"/>
                  <a:pt x="15340" y="8491"/>
                </a:cubicBezTo>
                <a:cubicBezTo>
                  <a:pt x="15323" y="8474"/>
                  <a:pt x="15326" y="8427"/>
                  <a:pt x="15360" y="8446"/>
                </a:cubicBezTo>
                <a:cubicBezTo>
                  <a:pt x="15398" y="8466"/>
                  <a:pt x="15365" y="8498"/>
                  <a:pt x="15383" y="8529"/>
                </a:cubicBezTo>
                <a:cubicBezTo>
                  <a:pt x="15384" y="8529"/>
                  <a:pt x="15420" y="8630"/>
                  <a:pt x="15381" y="8605"/>
                </a:cubicBezTo>
                <a:cubicBezTo>
                  <a:pt x="15360" y="8591"/>
                  <a:pt x="15362" y="8555"/>
                  <a:pt x="15343" y="8539"/>
                </a:cubicBezTo>
                <a:cubicBezTo>
                  <a:pt x="15348" y="8558"/>
                  <a:pt x="15351" y="8578"/>
                  <a:pt x="15352" y="8598"/>
                </a:cubicBezTo>
                <a:cubicBezTo>
                  <a:pt x="15327" y="8605"/>
                  <a:pt x="15310" y="8589"/>
                  <a:pt x="15305" y="8566"/>
                </a:cubicBezTo>
                <a:cubicBezTo>
                  <a:pt x="15315" y="8621"/>
                  <a:pt x="15300" y="8586"/>
                  <a:pt x="15286" y="8566"/>
                </a:cubicBezTo>
                <a:cubicBezTo>
                  <a:pt x="15281" y="8590"/>
                  <a:pt x="15271" y="8611"/>
                  <a:pt x="15257" y="8631"/>
                </a:cubicBezTo>
                <a:cubicBezTo>
                  <a:pt x="15295" y="8623"/>
                  <a:pt x="15352" y="8660"/>
                  <a:pt x="15358" y="8699"/>
                </a:cubicBezTo>
                <a:cubicBezTo>
                  <a:pt x="15340" y="8681"/>
                  <a:pt x="15326" y="8683"/>
                  <a:pt x="15317" y="8705"/>
                </a:cubicBezTo>
                <a:cubicBezTo>
                  <a:pt x="15348" y="8703"/>
                  <a:pt x="15383" y="8746"/>
                  <a:pt x="15348" y="8768"/>
                </a:cubicBezTo>
                <a:cubicBezTo>
                  <a:pt x="15304" y="8795"/>
                  <a:pt x="15241" y="8742"/>
                  <a:pt x="15204" y="8726"/>
                </a:cubicBezTo>
                <a:cubicBezTo>
                  <a:pt x="15224" y="8742"/>
                  <a:pt x="15236" y="8775"/>
                  <a:pt x="15260" y="8785"/>
                </a:cubicBezTo>
                <a:cubicBezTo>
                  <a:pt x="15294" y="8799"/>
                  <a:pt x="15318" y="8771"/>
                  <a:pt x="15339" y="8813"/>
                </a:cubicBezTo>
                <a:cubicBezTo>
                  <a:pt x="15349" y="8833"/>
                  <a:pt x="15405" y="8884"/>
                  <a:pt x="15377" y="8909"/>
                </a:cubicBezTo>
                <a:cubicBezTo>
                  <a:pt x="15352" y="8932"/>
                  <a:pt x="15320" y="8930"/>
                  <a:pt x="15334" y="8975"/>
                </a:cubicBezTo>
                <a:cubicBezTo>
                  <a:pt x="15296" y="8958"/>
                  <a:pt x="15293" y="8906"/>
                  <a:pt x="15254" y="8889"/>
                </a:cubicBezTo>
                <a:cubicBezTo>
                  <a:pt x="15243" y="8909"/>
                  <a:pt x="15241" y="8913"/>
                  <a:pt x="15221" y="8922"/>
                </a:cubicBezTo>
                <a:cubicBezTo>
                  <a:pt x="15282" y="8928"/>
                  <a:pt x="15202" y="9095"/>
                  <a:pt x="15097" y="8987"/>
                </a:cubicBezTo>
                <a:cubicBezTo>
                  <a:pt x="15110" y="9030"/>
                  <a:pt x="15205" y="9022"/>
                  <a:pt x="15193" y="9072"/>
                </a:cubicBezTo>
                <a:cubicBezTo>
                  <a:pt x="15182" y="9115"/>
                  <a:pt x="15138" y="9193"/>
                  <a:pt x="15192" y="9222"/>
                </a:cubicBezTo>
                <a:cubicBezTo>
                  <a:pt x="15161" y="9236"/>
                  <a:pt x="15162" y="9255"/>
                  <a:pt x="15166" y="9284"/>
                </a:cubicBezTo>
                <a:cubicBezTo>
                  <a:pt x="15175" y="9345"/>
                  <a:pt x="15124" y="9281"/>
                  <a:pt x="15141" y="9323"/>
                </a:cubicBezTo>
                <a:cubicBezTo>
                  <a:pt x="15121" y="9305"/>
                  <a:pt x="15101" y="9287"/>
                  <a:pt x="15082" y="9269"/>
                </a:cubicBezTo>
                <a:cubicBezTo>
                  <a:pt x="15081" y="9291"/>
                  <a:pt x="15186" y="9365"/>
                  <a:pt x="15100" y="9346"/>
                </a:cubicBezTo>
                <a:cubicBezTo>
                  <a:pt x="15115" y="9382"/>
                  <a:pt x="15088" y="9414"/>
                  <a:pt x="15055" y="9424"/>
                </a:cubicBezTo>
                <a:cubicBezTo>
                  <a:pt x="15091" y="9474"/>
                  <a:pt x="15118" y="9563"/>
                  <a:pt x="15014" y="9536"/>
                </a:cubicBezTo>
                <a:cubicBezTo>
                  <a:pt x="15045" y="9523"/>
                  <a:pt x="15060" y="9491"/>
                  <a:pt x="15046" y="9459"/>
                </a:cubicBezTo>
                <a:cubicBezTo>
                  <a:pt x="15032" y="9471"/>
                  <a:pt x="15021" y="9484"/>
                  <a:pt x="15014" y="9501"/>
                </a:cubicBezTo>
                <a:cubicBezTo>
                  <a:pt x="14994" y="9486"/>
                  <a:pt x="14978" y="9465"/>
                  <a:pt x="14972" y="9441"/>
                </a:cubicBezTo>
                <a:cubicBezTo>
                  <a:pt x="14960" y="9463"/>
                  <a:pt x="14937" y="9477"/>
                  <a:pt x="14913" y="9465"/>
                </a:cubicBezTo>
                <a:cubicBezTo>
                  <a:pt x="14928" y="9482"/>
                  <a:pt x="14934" y="9502"/>
                  <a:pt x="14931" y="9525"/>
                </a:cubicBezTo>
                <a:cubicBezTo>
                  <a:pt x="14979" y="9503"/>
                  <a:pt x="15036" y="9588"/>
                  <a:pt x="14966" y="9581"/>
                </a:cubicBezTo>
                <a:cubicBezTo>
                  <a:pt x="14969" y="9618"/>
                  <a:pt x="15014" y="9637"/>
                  <a:pt x="15025" y="9593"/>
                </a:cubicBezTo>
                <a:cubicBezTo>
                  <a:pt x="15076" y="9645"/>
                  <a:pt x="15001" y="9590"/>
                  <a:pt x="14946" y="9743"/>
                </a:cubicBezTo>
                <a:cubicBezTo>
                  <a:pt x="14914" y="9713"/>
                  <a:pt x="14864" y="9700"/>
                  <a:pt x="14823" y="9688"/>
                </a:cubicBezTo>
                <a:cubicBezTo>
                  <a:pt x="14856" y="9708"/>
                  <a:pt x="14875" y="9765"/>
                  <a:pt x="14921" y="9757"/>
                </a:cubicBezTo>
                <a:cubicBezTo>
                  <a:pt x="14966" y="9749"/>
                  <a:pt x="14982" y="9702"/>
                  <a:pt x="15020" y="9759"/>
                </a:cubicBezTo>
                <a:cubicBezTo>
                  <a:pt x="14989" y="9772"/>
                  <a:pt x="15000" y="9821"/>
                  <a:pt x="14991" y="9853"/>
                </a:cubicBezTo>
                <a:cubicBezTo>
                  <a:pt x="14975" y="9905"/>
                  <a:pt x="15055" y="9907"/>
                  <a:pt x="15037" y="9961"/>
                </a:cubicBezTo>
                <a:cubicBezTo>
                  <a:pt x="15028" y="9921"/>
                  <a:pt x="15017" y="9921"/>
                  <a:pt x="15004" y="9961"/>
                </a:cubicBezTo>
                <a:cubicBezTo>
                  <a:pt x="14986" y="9932"/>
                  <a:pt x="14959" y="9908"/>
                  <a:pt x="14927" y="9896"/>
                </a:cubicBezTo>
                <a:cubicBezTo>
                  <a:pt x="14925" y="9921"/>
                  <a:pt x="14911" y="9943"/>
                  <a:pt x="14889" y="9955"/>
                </a:cubicBezTo>
                <a:cubicBezTo>
                  <a:pt x="14911" y="9967"/>
                  <a:pt x="14965" y="9974"/>
                  <a:pt x="14956" y="10011"/>
                </a:cubicBezTo>
                <a:cubicBezTo>
                  <a:pt x="14943" y="10065"/>
                  <a:pt x="14901" y="9988"/>
                  <a:pt x="14901" y="10056"/>
                </a:cubicBezTo>
                <a:cubicBezTo>
                  <a:pt x="14894" y="10025"/>
                  <a:pt x="14865" y="9972"/>
                  <a:pt x="14833" y="10017"/>
                </a:cubicBezTo>
                <a:cubicBezTo>
                  <a:pt x="14873" y="10032"/>
                  <a:pt x="14838" y="10092"/>
                  <a:pt x="14886" y="10095"/>
                </a:cubicBezTo>
                <a:cubicBezTo>
                  <a:pt x="14875" y="10127"/>
                  <a:pt x="14806" y="10178"/>
                  <a:pt x="14806" y="10121"/>
                </a:cubicBezTo>
                <a:cubicBezTo>
                  <a:pt x="14732" y="10180"/>
                  <a:pt x="14883" y="10148"/>
                  <a:pt x="14797" y="10267"/>
                </a:cubicBezTo>
                <a:cubicBezTo>
                  <a:pt x="14779" y="10250"/>
                  <a:pt x="14762" y="10232"/>
                  <a:pt x="14746" y="10213"/>
                </a:cubicBezTo>
                <a:cubicBezTo>
                  <a:pt x="14736" y="10252"/>
                  <a:pt x="14685" y="10277"/>
                  <a:pt x="14663" y="10231"/>
                </a:cubicBezTo>
                <a:cubicBezTo>
                  <a:pt x="14641" y="10264"/>
                  <a:pt x="14585" y="10243"/>
                  <a:pt x="14619" y="10290"/>
                </a:cubicBezTo>
                <a:cubicBezTo>
                  <a:pt x="14596" y="10284"/>
                  <a:pt x="14574" y="10283"/>
                  <a:pt x="14550" y="10288"/>
                </a:cubicBezTo>
                <a:cubicBezTo>
                  <a:pt x="14571" y="10310"/>
                  <a:pt x="14601" y="10319"/>
                  <a:pt x="14630" y="10308"/>
                </a:cubicBezTo>
                <a:cubicBezTo>
                  <a:pt x="14625" y="10332"/>
                  <a:pt x="14636" y="10346"/>
                  <a:pt x="14660" y="10347"/>
                </a:cubicBezTo>
                <a:cubicBezTo>
                  <a:pt x="14652" y="10369"/>
                  <a:pt x="14632" y="10369"/>
                  <a:pt x="14616" y="10382"/>
                </a:cubicBezTo>
                <a:cubicBezTo>
                  <a:pt x="14592" y="10403"/>
                  <a:pt x="14608" y="10442"/>
                  <a:pt x="14571" y="10466"/>
                </a:cubicBezTo>
                <a:cubicBezTo>
                  <a:pt x="14584" y="10437"/>
                  <a:pt x="14575" y="10426"/>
                  <a:pt x="14544" y="10433"/>
                </a:cubicBezTo>
                <a:cubicBezTo>
                  <a:pt x="14556" y="10465"/>
                  <a:pt x="14536" y="10493"/>
                  <a:pt x="14536" y="10525"/>
                </a:cubicBezTo>
                <a:cubicBezTo>
                  <a:pt x="14532" y="10465"/>
                  <a:pt x="14472" y="10528"/>
                  <a:pt x="14441" y="10528"/>
                </a:cubicBezTo>
                <a:cubicBezTo>
                  <a:pt x="14434" y="10536"/>
                  <a:pt x="14411" y="10639"/>
                  <a:pt x="14378" y="10608"/>
                </a:cubicBezTo>
                <a:cubicBezTo>
                  <a:pt x="14283" y="10515"/>
                  <a:pt x="14385" y="10701"/>
                  <a:pt x="14236" y="10679"/>
                </a:cubicBezTo>
                <a:cubicBezTo>
                  <a:pt x="14270" y="10693"/>
                  <a:pt x="14313" y="10692"/>
                  <a:pt x="14322" y="10736"/>
                </a:cubicBezTo>
                <a:cubicBezTo>
                  <a:pt x="14284" y="10689"/>
                  <a:pt x="14286" y="10762"/>
                  <a:pt x="14259" y="10733"/>
                </a:cubicBezTo>
                <a:cubicBezTo>
                  <a:pt x="14247" y="10769"/>
                  <a:pt x="14269" y="10815"/>
                  <a:pt x="14221" y="10830"/>
                </a:cubicBezTo>
                <a:cubicBezTo>
                  <a:pt x="14190" y="10839"/>
                  <a:pt x="14136" y="10851"/>
                  <a:pt x="14105" y="10834"/>
                </a:cubicBezTo>
                <a:cubicBezTo>
                  <a:pt x="14150" y="10881"/>
                  <a:pt x="13978" y="10905"/>
                  <a:pt x="14016" y="10831"/>
                </a:cubicBezTo>
                <a:cubicBezTo>
                  <a:pt x="13990" y="10860"/>
                  <a:pt x="13956" y="10848"/>
                  <a:pt x="13927" y="10834"/>
                </a:cubicBezTo>
                <a:cubicBezTo>
                  <a:pt x="13933" y="10859"/>
                  <a:pt x="14001" y="10893"/>
                  <a:pt x="13983" y="10924"/>
                </a:cubicBezTo>
                <a:cubicBezTo>
                  <a:pt x="13972" y="10943"/>
                  <a:pt x="13946" y="10927"/>
                  <a:pt x="13935" y="10919"/>
                </a:cubicBezTo>
                <a:cubicBezTo>
                  <a:pt x="13901" y="10896"/>
                  <a:pt x="13869" y="10899"/>
                  <a:pt x="13873" y="10858"/>
                </a:cubicBezTo>
                <a:cubicBezTo>
                  <a:pt x="13855" y="10883"/>
                  <a:pt x="13787" y="10924"/>
                  <a:pt x="13764" y="10908"/>
                </a:cubicBezTo>
                <a:cubicBezTo>
                  <a:pt x="13816" y="10926"/>
                  <a:pt x="13782" y="10967"/>
                  <a:pt x="13750" y="10958"/>
                </a:cubicBezTo>
                <a:cubicBezTo>
                  <a:pt x="13713" y="10948"/>
                  <a:pt x="13715" y="10903"/>
                  <a:pt x="13740" y="10881"/>
                </a:cubicBezTo>
                <a:cubicBezTo>
                  <a:pt x="13705" y="10881"/>
                  <a:pt x="13673" y="10900"/>
                  <a:pt x="13654" y="10929"/>
                </a:cubicBezTo>
                <a:cubicBezTo>
                  <a:pt x="13694" y="10936"/>
                  <a:pt x="13651" y="10977"/>
                  <a:pt x="13695" y="10988"/>
                </a:cubicBezTo>
                <a:cubicBezTo>
                  <a:pt x="13687" y="10996"/>
                  <a:pt x="13677" y="11002"/>
                  <a:pt x="13666" y="11006"/>
                </a:cubicBezTo>
                <a:cubicBezTo>
                  <a:pt x="13647" y="10942"/>
                  <a:pt x="13500" y="10948"/>
                  <a:pt x="13467" y="11000"/>
                </a:cubicBezTo>
                <a:cubicBezTo>
                  <a:pt x="13462" y="10913"/>
                  <a:pt x="13354" y="10891"/>
                  <a:pt x="13366" y="10798"/>
                </a:cubicBezTo>
                <a:cubicBezTo>
                  <a:pt x="13354" y="10857"/>
                  <a:pt x="13356" y="10822"/>
                  <a:pt x="13330" y="10801"/>
                </a:cubicBezTo>
                <a:cubicBezTo>
                  <a:pt x="13350" y="10768"/>
                  <a:pt x="13384" y="10762"/>
                  <a:pt x="13419" y="10769"/>
                </a:cubicBezTo>
                <a:cubicBezTo>
                  <a:pt x="13373" y="10737"/>
                  <a:pt x="13335" y="10801"/>
                  <a:pt x="13289" y="10780"/>
                </a:cubicBezTo>
                <a:cubicBezTo>
                  <a:pt x="13355" y="10807"/>
                  <a:pt x="13286" y="10858"/>
                  <a:pt x="13241" y="10843"/>
                </a:cubicBezTo>
                <a:cubicBezTo>
                  <a:pt x="13258" y="10849"/>
                  <a:pt x="13320" y="10873"/>
                  <a:pt x="13323" y="10893"/>
                </a:cubicBezTo>
                <a:cubicBezTo>
                  <a:pt x="13317" y="10898"/>
                  <a:pt x="13309" y="10898"/>
                  <a:pt x="13301" y="10893"/>
                </a:cubicBezTo>
                <a:cubicBezTo>
                  <a:pt x="13338" y="10918"/>
                  <a:pt x="13427" y="11037"/>
                  <a:pt x="13390" y="11089"/>
                </a:cubicBezTo>
                <a:cubicBezTo>
                  <a:pt x="13350" y="11145"/>
                  <a:pt x="13266" y="10984"/>
                  <a:pt x="13247" y="10962"/>
                </a:cubicBezTo>
                <a:cubicBezTo>
                  <a:pt x="13244" y="11015"/>
                  <a:pt x="13308" y="11062"/>
                  <a:pt x="13333" y="11104"/>
                </a:cubicBezTo>
                <a:cubicBezTo>
                  <a:pt x="13311" y="11109"/>
                  <a:pt x="13295" y="11126"/>
                  <a:pt x="13292" y="11149"/>
                </a:cubicBezTo>
                <a:cubicBezTo>
                  <a:pt x="13270" y="11138"/>
                  <a:pt x="13253" y="11117"/>
                  <a:pt x="13253" y="11092"/>
                </a:cubicBezTo>
                <a:cubicBezTo>
                  <a:pt x="13199" y="11117"/>
                  <a:pt x="13255" y="11178"/>
                  <a:pt x="13220" y="11214"/>
                </a:cubicBezTo>
                <a:cubicBezTo>
                  <a:pt x="13180" y="11161"/>
                  <a:pt x="13150" y="11204"/>
                  <a:pt x="13122" y="11241"/>
                </a:cubicBezTo>
                <a:cubicBezTo>
                  <a:pt x="13104" y="11266"/>
                  <a:pt x="13039" y="11212"/>
                  <a:pt x="13075" y="11178"/>
                </a:cubicBezTo>
                <a:cubicBezTo>
                  <a:pt x="13049" y="11188"/>
                  <a:pt x="13033" y="11176"/>
                  <a:pt x="13036" y="11149"/>
                </a:cubicBezTo>
                <a:cubicBezTo>
                  <a:pt x="13031" y="11183"/>
                  <a:pt x="13057" y="11219"/>
                  <a:pt x="13046" y="11253"/>
                </a:cubicBezTo>
                <a:cubicBezTo>
                  <a:pt x="13032" y="11297"/>
                  <a:pt x="12920" y="11218"/>
                  <a:pt x="12897" y="11211"/>
                </a:cubicBezTo>
                <a:cubicBezTo>
                  <a:pt x="12950" y="11279"/>
                  <a:pt x="12879" y="11248"/>
                  <a:pt x="12840" y="11250"/>
                </a:cubicBezTo>
                <a:cubicBezTo>
                  <a:pt x="12908" y="11276"/>
                  <a:pt x="12810" y="11377"/>
                  <a:pt x="12766" y="11315"/>
                </a:cubicBezTo>
                <a:cubicBezTo>
                  <a:pt x="12759" y="11337"/>
                  <a:pt x="12744" y="11359"/>
                  <a:pt x="12722" y="11368"/>
                </a:cubicBezTo>
                <a:cubicBezTo>
                  <a:pt x="12744" y="11323"/>
                  <a:pt x="12689" y="11351"/>
                  <a:pt x="12658" y="11358"/>
                </a:cubicBezTo>
                <a:cubicBezTo>
                  <a:pt x="12621" y="11367"/>
                  <a:pt x="12567" y="11379"/>
                  <a:pt x="12544" y="11413"/>
                </a:cubicBezTo>
                <a:cubicBezTo>
                  <a:pt x="12550" y="11396"/>
                  <a:pt x="12559" y="11380"/>
                  <a:pt x="12570" y="11365"/>
                </a:cubicBezTo>
                <a:cubicBezTo>
                  <a:pt x="12545" y="11383"/>
                  <a:pt x="12526" y="11412"/>
                  <a:pt x="12544" y="11443"/>
                </a:cubicBezTo>
                <a:cubicBezTo>
                  <a:pt x="12479" y="11462"/>
                  <a:pt x="12502" y="11416"/>
                  <a:pt x="12463" y="11386"/>
                </a:cubicBezTo>
                <a:cubicBezTo>
                  <a:pt x="12448" y="11420"/>
                  <a:pt x="12494" y="11442"/>
                  <a:pt x="12464" y="11473"/>
                </a:cubicBezTo>
                <a:cubicBezTo>
                  <a:pt x="12442" y="11494"/>
                  <a:pt x="12397" y="11516"/>
                  <a:pt x="12415" y="11555"/>
                </a:cubicBezTo>
                <a:cubicBezTo>
                  <a:pt x="12426" y="11577"/>
                  <a:pt x="12458" y="11579"/>
                  <a:pt x="12478" y="11586"/>
                </a:cubicBezTo>
                <a:cubicBezTo>
                  <a:pt x="12506" y="11595"/>
                  <a:pt x="12498" y="11659"/>
                  <a:pt x="12475" y="11591"/>
                </a:cubicBezTo>
                <a:cubicBezTo>
                  <a:pt x="12479" y="11643"/>
                  <a:pt x="12552" y="11670"/>
                  <a:pt x="12548" y="11722"/>
                </a:cubicBezTo>
                <a:cubicBezTo>
                  <a:pt x="12542" y="11809"/>
                  <a:pt x="12423" y="11767"/>
                  <a:pt x="12374" y="11790"/>
                </a:cubicBezTo>
                <a:cubicBezTo>
                  <a:pt x="12377" y="11760"/>
                  <a:pt x="12342" y="11712"/>
                  <a:pt x="12395" y="11739"/>
                </a:cubicBezTo>
                <a:cubicBezTo>
                  <a:pt x="12384" y="11689"/>
                  <a:pt x="12294" y="11699"/>
                  <a:pt x="12330" y="11630"/>
                </a:cubicBezTo>
                <a:cubicBezTo>
                  <a:pt x="12288" y="11635"/>
                  <a:pt x="12314" y="11576"/>
                  <a:pt x="12279" y="11572"/>
                </a:cubicBezTo>
                <a:cubicBezTo>
                  <a:pt x="12257" y="11569"/>
                  <a:pt x="12251" y="11486"/>
                  <a:pt x="12265" y="11471"/>
                </a:cubicBezTo>
                <a:cubicBezTo>
                  <a:pt x="12294" y="11441"/>
                  <a:pt x="12258" y="11420"/>
                  <a:pt x="12298" y="11395"/>
                </a:cubicBezTo>
                <a:cubicBezTo>
                  <a:pt x="12360" y="11358"/>
                  <a:pt x="12273" y="11336"/>
                  <a:pt x="12250" y="11315"/>
                </a:cubicBezTo>
                <a:cubicBezTo>
                  <a:pt x="12255" y="11326"/>
                  <a:pt x="12260" y="11337"/>
                  <a:pt x="12264" y="11348"/>
                </a:cubicBezTo>
                <a:cubicBezTo>
                  <a:pt x="12219" y="11357"/>
                  <a:pt x="12196" y="11289"/>
                  <a:pt x="12175" y="11262"/>
                </a:cubicBezTo>
                <a:cubicBezTo>
                  <a:pt x="12161" y="11286"/>
                  <a:pt x="12171" y="11309"/>
                  <a:pt x="12196" y="11321"/>
                </a:cubicBezTo>
                <a:cubicBezTo>
                  <a:pt x="12179" y="11340"/>
                  <a:pt x="12120" y="11391"/>
                  <a:pt x="12098" y="11351"/>
                </a:cubicBezTo>
                <a:cubicBezTo>
                  <a:pt x="12062" y="11434"/>
                  <a:pt x="12054" y="11308"/>
                  <a:pt x="12036" y="11294"/>
                </a:cubicBezTo>
                <a:cubicBezTo>
                  <a:pt x="12014" y="11278"/>
                  <a:pt x="11937" y="11312"/>
                  <a:pt x="11982" y="11250"/>
                </a:cubicBezTo>
                <a:cubicBezTo>
                  <a:pt x="11972" y="11246"/>
                  <a:pt x="11961" y="11243"/>
                  <a:pt x="11950" y="11241"/>
                </a:cubicBezTo>
                <a:cubicBezTo>
                  <a:pt x="11947" y="11262"/>
                  <a:pt x="11952" y="11282"/>
                  <a:pt x="11965" y="11300"/>
                </a:cubicBezTo>
                <a:cubicBezTo>
                  <a:pt x="11929" y="11295"/>
                  <a:pt x="11912" y="11226"/>
                  <a:pt x="11876" y="11235"/>
                </a:cubicBezTo>
                <a:cubicBezTo>
                  <a:pt x="11892" y="11214"/>
                  <a:pt x="11885" y="11194"/>
                  <a:pt x="11861" y="11184"/>
                </a:cubicBezTo>
                <a:cubicBezTo>
                  <a:pt x="11851" y="11205"/>
                  <a:pt x="11842" y="11235"/>
                  <a:pt x="11837" y="11193"/>
                </a:cubicBezTo>
                <a:cubicBezTo>
                  <a:pt x="11829" y="11237"/>
                  <a:pt x="11896" y="11264"/>
                  <a:pt x="11871" y="11309"/>
                </a:cubicBezTo>
                <a:cubicBezTo>
                  <a:pt x="11859" y="11330"/>
                  <a:pt x="11818" y="11280"/>
                  <a:pt x="11801" y="11282"/>
                </a:cubicBezTo>
                <a:cubicBezTo>
                  <a:pt x="11813" y="11308"/>
                  <a:pt x="11801" y="11332"/>
                  <a:pt x="11777" y="11345"/>
                </a:cubicBezTo>
                <a:cubicBezTo>
                  <a:pt x="11775" y="11309"/>
                  <a:pt x="11657" y="11283"/>
                  <a:pt x="11618" y="11293"/>
                </a:cubicBezTo>
                <a:cubicBezTo>
                  <a:pt x="11588" y="11301"/>
                  <a:pt x="11559" y="11330"/>
                  <a:pt x="11543" y="11288"/>
                </a:cubicBezTo>
                <a:lnTo>
                  <a:pt x="11513" y="11306"/>
                </a:lnTo>
                <a:cubicBezTo>
                  <a:pt x="11478" y="11252"/>
                  <a:pt x="11400" y="11264"/>
                  <a:pt x="11400" y="11217"/>
                </a:cubicBezTo>
                <a:cubicBezTo>
                  <a:pt x="11400" y="11183"/>
                  <a:pt x="11314" y="11155"/>
                  <a:pt x="11290" y="11175"/>
                </a:cubicBezTo>
                <a:cubicBezTo>
                  <a:pt x="11265" y="11096"/>
                  <a:pt x="11222" y="11037"/>
                  <a:pt x="11222" y="10956"/>
                </a:cubicBezTo>
                <a:cubicBezTo>
                  <a:pt x="11287" y="10979"/>
                  <a:pt x="11260" y="10883"/>
                  <a:pt x="11236" y="10859"/>
                </a:cubicBezTo>
                <a:cubicBezTo>
                  <a:pt x="11189" y="10812"/>
                  <a:pt x="11130" y="10885"/>
                  <a:pt x="11092" y="10838"/>
                </a:cubicBezTo>
                <a:cubicBezTo>
                  <a:pt x="11054" y="10792"/>
                  <a:pt x="11005" y="10840"/>
                  <a:pt x="10952" y="10815"/>
                </a:cubicBezTo>
                <a:cubicBezTo>
                  <a:pt x="10884" y="10782"/>
                  <a:pt x="10830" y="10735"/>
                  <a:pt x="10786" y="10674"/>
                </a:cubicBezTo>
                <a:lnTo>
                  <a:pt x="10786" y="10674"/>
                </a:lnTo>
                <a:lnTo>
                  <a:pt x="10786" y="10674"/>
                </a:lnTo>
                <a:cubicBezTo>
                  <a:pt x="10764" y="10726"/>
                  <a:pt x="10669" y="10736"/>
                  <a:pt x="10657" y="10772"/>
                </a:cubicBezTo>
                <a:cubicBezTo>
                  <a:pt x="10648" y="10799"/>
                  <a:pt x="10679" y="10821"/>
                  <a:pt x="10655" y="10851"/>
                </a:cubicBezTo>
                <a:cubicBezTo>
                  <a:pt x="10631" y="10881"/>
                  <a:pt x="10476" y="10952"/>
                  <a:pt x="10492" y="10870"/>
                </a:cubicBezTo>
                <a:cubicBezTo>
                  <a:pt x="10441" y="10871"/>
                  <a:pt x="10424" y="10998"/>
                  <a:pt x="10406" y="10985"/>
                </a:cubicBezTo>
                <a:cubicBezTo>
                  <a:pt x="10375" y="10966"/>
                  <a:pt x="10352" y="10935"/>
                  <a:pt x="10327" y="10909"/>
                </a:cubicBezTo>
                <a:cubicBezTo>
                  <a:pt x="10286" y="10868"/>
                  <a:pt x="10286" y="10932"/>
                  <a:pt x="10275" y="10958"/>
                </a:cubicBezTo>
                <a:cubicBezTo>
                  <a:pt x="10246" y="10926"/>
                  <a:pt x="10221" y="10863"/>
                  <a:pt x="10181" y="10930"/>
                </a:cubicBezTo>
                <a:cubicBezTo>
                  <a:pt x="10089" y="11087"/>
                  <a:pt x="10070" y="10891"/>
                  <a:pt x="9973" y="10899"/>
                </a:cubicBezTo>
                <a:cubicBezTo>
                  <a:pt x="9905" y="10906"/>
                  <a:pt x="9931" y="11038"/>
                  <a:pt x="9857" y="11019"/>
                </a:cubicBezTo>
                <a:cubicBezTo>
                  <a:pt x="9811" y="11004"/>
                  <a:pt x="9876" y="10999"/>
                  <a:pt x="9769" y="11013"/>
                </a:cubicBezTo>
                <a:cubicBezTo>
                  <a:pt x="9747" y="11013"/>
                  <a:pt x="9683" y="10944"/>
                  <a:pt x="9695" y="11086"/>
                </a:cubicBezTo>
                <a:cubicBezTo>
                  <a:pt x="9701" y="11110"/>
                  <a:pt x="9706" y="11156"/>
                  <a:pt x="9740" y="11194"/>
                </a:cubicBezTo>
                <a:cubicBezTo>
                  <a:pt x="9764" y="11221"/>
                  <a:pt x="9769" y="11252"/>
                  <a:pt x="9801" y="11299"/>
                </a:cubicBezTo>
                <a:cubicBezTo>
                  <a:pt x="9817" y="11322"/>
                  <a:pt x="9779" y="11338"/>
                  <a:pt x="9791" y="11379"/>
                </a:cubicBezTo>
                <a:cubicBezTo>
                  <a:pt x="9793" y="11384"/>
                  <a:pt x="9852" y="11467"/>
                  <a:pt x="9798" y="11463"/>
                </a:cubicBezTo>
                <a:cubicBezTo>
                  <a:pt x="9753" y="11460"/>
                  <a:pt x="9749" y="11415"/>
                  <a:pt x="9700" y="11438"/>
                </a:cubicBezTo>
                <a:cubicBezTo>
                  <a:pt x="9624" y="11475"/>
                  <a:pt x="9636" y="11349"/>
                  <a:pt x="9596" y="11319"/>
                </a:cubicBezTo>
                <a:cubicBezTo>
                  <a:pt x="9591" y="11305"/>
                  <a:pt x="9580" y="11261"/>
                  <a:pt x="9577" y="11247"/>
                </a:cubicBezTo>
                <a:cubicBezTo>
                  <a:pt x="9531" y="11284"/>
                  <a:pt x="9454" y="11375"/>
                  <a:pt x="9388" y="11352"/>
                </a:cubicBezTo>
                <a:cubicBezTo>
                  <a:pt x="9320" y="11327"/>
                  <a:pt x="9325" y="11390"/>
                  <a:pt x="9298" y="11359"/>
                </a:cubicBezTo>
                <a:cubicBezTo>
                  <a:pt x="9281" y="11339"/>
                  <a:pt x="9275" y="11300"/>
                  <a:pt x="9287" y="11282"/>
                </a:cubicBezTo>
                <a:lnTo>
                  <a:pt x="9286" y="11282"/>
                </a:lnTo>
                <a:lnTo>
                  <a:pt x="9286" y="11282"/>
                </a:lnTo>
                <a:cubicBezTo>
                  <a:pt x="9136" y="11280"/>
                  <a:pt x="9380" y="11089"/>
                  <a:pt x="8997" y="11133"/>
                </a:cubicBezTo>
                <a:cubicBezTo>
                  <a:pt x="8927" y="11141"/>
                  <a:pt x="9004" y="11028"/>
                  <a:pt x="8998" y="10983"/>
                </a:cubicBezTo>
                <a:cubicBezTo>
                  <a:pt x="8992" y="10938"/>
                  <a:pt x="8965" y="10837"/>
                  <a:pt x="9031" y="10840"/>
                </a:cubicBezTo>
                <a:lnTo>
                  <a:pt x="9031" y="10840"/>
                </a:lnTo>
                <a:lnTo>
                  <a:pt x="9033" y="10840"/>
                </a:lnTo>
                <a:cubicBezTo>
                  <a:pt x="8978" y="10710"/>
                  <a:pt x="8886" y="10816"/>
                  <a:pt x="8841" y="10735"/>
                </a:cubicBezTo>
                <a:cubicBezTo>
                  <a:pt x="8825" y="10706"/>
                  <a:pt x="8822" y="10662"/>
                  <a:pt x="8785" y="10629"/>
                </a:cubicBezTo>
                <a:cubicBezTo>
                  <a:pt x="8769" y="10615"/>
                  <a:pt x="8801" y="10589"/>
                  <a:pt x="8778" y="10564"/>
                </a:cubicBezTo>
                <a:cubicBezTo>
                  <a:pt x="8759" y="10543"/>
                  <a:pt x="8713" y="10511"/>
                  <a:pt x="8732" y="10471"/>
                </a:cubicBezTo>
                <a:cubicBezTo>
                  <a:pt x="8747" y="10445"/>
                  <a:pt x="8773" y="10434"/>
                  <a:pt x="8764" y="10394"/>
                </a:cubicBezTo>
                <a:cubicBezTo>
                  <a:pt x="8692" y="10448"/>
                  <a:pt x="8602" y="10380"/>
                  <a:pt x="8527" y="10422"/>
                </a:cubicBezTo>
                <a:cubicBezTo>
                  <a:pt x="8460" y="10468"/>
                  <a:pt x="8409" y="10509"/>
                  <a:pt x="8391" y="10498"/>
                </a:cubicBezTo>
                <a:cubicBezTo>
                  <a:pt x="8363" y="10478"/>
                  <a:pt x="8379" y="10450"/>
                  <a:pt x="8412" y="10400"/>
                </a:cubicBezTo>
                <a:cubicBezTo>
                  <a:pt x="8419" y="10383"/>
                  <a:pt x="8396" y="10335"/>
                  <a:pt x="8389" y="10320"/>
                </a:cubicBezTo>
                <a:cubicBezTo>
                  <a:pt x="8373" y="10285"/>
                  <a:pt x="8339" y="10281"/>
                  <a:pt x="8337" y="10236"/>
                </a:cubicBezTo>
                <a:cubicBezTo>
                  <a:pt x="8335" y="10195"/>
                  <a:pt x="8327" y="10158"/>
                  <a:pt x="8384" y="10154"/>
                </a:cubicBezTo>
                <a:cubicBezTo>
                  <a:pt x="8352" y="10102"/>
                  <a:pt x="8381" y="10060"/>
                  <a:pt x="8378" y="10005"/>
                </a:cubicBezTo>
                <a:cubicBezTo>
                  <a:pt x="8445" y="10066"/>
                  <a:pt x="8450" y="9912"/>
                  <a:pt x="8458" y="9884"/>
                </a:cubicBezTo>
                <a:cubicBezTo>
                  <a:pt x="8482" y="9885"/>
                  <a:pt x="8530" y="9893"/>
                  <a:pt x="8522" y="9855"/>
                </a:cubicBezTo>
                <a:cubicBezTo>
                  <a:pt x="8520" y="9844"/>
                  <a:pt x="8547" y="9792"/>
                  <a:pt x="8564" y="9796"/>
                </a:cubicBezTo>
                <a:cubicBezTo>
                  <a:pt x="8665" y="9822"/>
                  <a:pt x="8559" y="9720"/>
                  <a:pt x="8550" y="9700"/>
                </a:cubicBezTo>
                <a:cubicBezTo>
                  <a:pt x="8613" y="9724"/>
                  <a:pt x="8587" y="9643"/>
                  <a:pt x="8587" y="9614"/>
                </a:cubicBezTo>
                <a:cubicBezTo>
                  <a:pt x="8583" y="9469"/>
                  <a:pt x="8535" y="9200"/>
                  <a:pt x="8396" y="9136"/>
                </a:cubicBezTo>
                <a:cubicBezTo>
                  <a:pt x="8408" y="9159"/>
                  <a:pt x="8395" y="9178"/>
                  <a:pt x="8372" y="9186"/>
                </a:cubicBezTo>
                <a:cubicBezTo>
                  <a:pt x="8356" y="9153"/>
                  <a:pt x="8331" y="9122"/>
                  <a:pt x="8313" y="9090"/>
                </a:cubicBezTo>
                <a:cubicBezTo>
                  <a:pt x="8288" y="9047"/>
                  <a:pt x="8295" y="9009"/>
                  <a:pt x="8278" y="8980"/>
                </a:cubicBezTo>
                <a:cubicBezTo>
                  <a:pt x="8233" y="8901"/>
                  <a:pt x="8126" y="8894"/>
                  <a:pt x="8066" y="8830"/>
                </a:cubicBezTo>
                <a:cubicBezTo>
                  <a:pt x="8065" y="8858"/>
                  <a:pt x="8039" y="8898"/>
                  <a:pt x="8042" y="8926"/>
                </a:cubicBezTo>
                <a:cubicBezTo>
                  <a:pt x="8043" y="8935"/>
                  <a:pt x="8027" y="8959"/>
                  <a:pt x="8024" y="8962"/>
                </a:cubicBezTo>
                <a:cubicBezTo>
                  <a:pt x="8013" y="8925"/>
                  <a:pt x="7984" y="8889"/>
                  <a:pt x="7945" y="8901"/>
                </a:cubicBezTo>
                <a:cubicBezTo>
                  <a:pt x="7888" y="8918"/>
                  <a:pt x="7834" y="8845"/>
                  <a:pt x="7776" y="8861"/>
                </a:cubicBezTo>
                <a:cubicBezTo>
                  <a:pt x="7763" y="8865"/>
                  <a:pt x="7696" y="8909"/>
                  <a:pt x="7704" y="8871"/>
                </a:cubicBezTo>
                <a:cubicBezTo>
                  <a:pt x="7715" y="8819"/>
                  <a:pt x="7739" y="8804"/>
                  <a:pt x="7760" y="8751"/>
                </a:cubicBezTo>
                <a:cubicBezTo>
                  <a:pt x="7774" y="8716"/>
                  <a:pt x="7694" y="8688"/>
                  <a:pt x="7707" y="8643"/>
                </a:cubicBezTo>
                <a:cubicBezTo>
                  <a:pt x="7694" y="8641"/>
                  <a:pt x="7640" y="8698"/>
                  <a:pt x="7615" y="8671"/>
                </a:cubicBezTo>
                <a:cubicBezTo>
                  <a:pt x="7594" y="8648"/>
                  <a:pt x="7585" y="8652"/>
                  <a:pt x="7655" y="8592"/>
                </a:cubicBezTo>
                <a:cubicBezTo>
                  <a:pt x="7644" y="8583"/>
                  <a:pt x="7552" y="8501"/>
                  <a:pt x="7544" y="8504"/>
                </a:cubicBezTo>
                <a:cubicBezTo>
                  <a:pt x="7327" y="8590"/>
                  <a:pt x="7434" y="8649"/>
                  <a:pt x="7368" y="8652"/>
                </a:cubicBezTo>
                <a:cubicBezTo>
                  <a:pt x="7326" y="8654"/>
                  <a:pt x="7193" y="8568"/>
                  <a:pt x="7246" y="8622"/>
                </a:cubicBezTo>
                <a:cubicBezTo>
                  <a:pt x="7220" y="8606"/>
                  <a:pt x="7140" y="8546"/>
                  <a:pt x="7122" y="8557"/>
                </a:cubicBezTo>
                <a:cubicBezTo>
                  <a:pt x="7016" y="8617"/>
                  <a:pt x="7011" y="8662"/>
                  <a:pt x="6932" y="8740"/>
                </a:cubicBezTo>
                <a:cubicBezTo>
                  <a:pt x="6875" y="8796"/>
                  <a:pt x="6754" y="8742"/>
                  <a:pt x="6745" y="8841"/>
                </a:cubicBezTo>
                <a:cubicBezTo>
                  <a:pt x="6740" y="8905"/>
                  <a:pt x="6625" y="8946"/>
                  <a:pt x="6619" y="8995"/>
                </a:cubicBezTo>
                <a:cubicBezTo>
                  <a:pt x="6606" y="9090"/>
                  <a:pt x="6549" y="9088"/>
                  <a:pt x="6500" y="9095"/>
                </a:cubicBezTo>
                <a:cubicBezTo>
                  <a:pt x="6445" y="9101"/>
                  <a:pt x="6423" y="9128"/>
                  <a:pt x="6362" y="9113"/>
                </a:cubicBezTo>
                <a:cubicBezTo>
                  <a:pt x="6343" y="9108"/>
                  <a:pt x="6333" y="9110"/>
                  <a:pt x="6329" y="9116"/>
                </a:cubicBezTo>
                <a:cubicBezTo>
                  <a:pt x="6334" y="9042"/>
                  <a:pt x="6299" y="9035"/>
                  <a:pt x="6220" y="9010"/>
                </a:cubicBezTo>
                <a:cubicBezTo>
                  <a:pt x="6182" y="8998"/>
                  <a:pt x="6175" y="9009"/>
                  <a:pt x="6150" y="9032"/>
                </a:cubicBezTo>
                <a:cubicBezTo>
                  <a:pt x="6118" y="9060"/>
                  <a:pt x="6103" y="9013"/>
                  <a:pt x="6073" y="9013"/>
                </a:cubicBezTo>
                <a:cubicBezTo>
                  <a:pt x="5983" y="9013"/>
                  <a:pt x="5942" y="9010"/>
                  <a:pt x="5924" y="9004"/>
                </a:cubicBezTo>
                <a:cubicBezTo>
                  <a:pt x="5902" y="8997"/>
                  <a:pt x="5914" y="8977"/>
                  <a:pt x="5909" y="8948"/>
                </a:cubicBezTo>
                <a:cubicBezTo>
                  <a:pt x="5902" y="8922"/>
                  <a:pt x="5869" y="8918"/>
                  <a:pt x="5821" y="8918"/>
                </a:cubicBezTo>
                <a:cubicBezTo>
                  <a:pt x="5640" y="8924"/>
                  <a:pt x="5625" y="9149"/>
                  <a:pt x="5538" y="9212"/>
                </a:cubicBezTo>
                <a:cubicBezTo>
                  <a:pt x="5520" y="9225"/>
                  <a:pt x="5523" y="9250"/>
                  <a:pt x="5517" y="9269"/>
                </a:cubicBezTo>
                <a:cubicBezTo>
                  <a:pt x="5514" y="9254"/>
                  <a:pt x="5485" y="9236"/>
                  <a:pt x="5478" y="9228"/>
                </a:cubicBezTo>
                <a:cubicBezTo>
                  <a:pt x="5432" y="9171"/>
                  <a:pt x="5527" y="9038"/>
                  <a:pt x="5419" y="9006"/>
                </a:cubicBezTo>
                <a:cubicBezTo>
                  <a:pt x="5364" y="8990"/>
                  <a:pt x="5301" y="9037"/>
                  <a:pt x="5246" y="9041"/>
                </a:cubicBezTo>
                <a:cubicBezTo>
                  <a:pt x="5246" y="9052"/>
                  <a:pt x="5247" y="9062"/>
                  <a:pt x="5249" y="9072"/>
                </a:cubicBezTo>
                <a:cubicBezTo>
                  <a:pt x="5216" y="9048"/>
                  <a:pt x="5079" y="9075"/>
                  <a:pt x="5032" y="9072"/>
                </a:cubicBezTo>
                <a:cubicBezTo>
                  <a:pt x="4972" y="9069"/>
                  <a:pt x="4955" y="9075"/>
                  <a:pt x="4874" y="9022"/>
                </a:cubicBezTo>
                <a:cubicBezTo>
                  <a:pt x="4847" y="9005"/>
                  <a:pt x="4836" y="9011"/>
                  <a:pt x="4807" y="8996"/>
                </a:cubicBezTo>
                <a:cubicBezTo>
                  <a:pt x="4772" y="8979"/>
                  <a:pt x="4767" y="9008"/>
                  <a:pt x="4757" y="9028"/>
                </a:cubicBezTo>
                <a:cubicBezTo>
                  <a:pt x="4730" y="9078"/>
                  <a:pt x="4636" y="9005"/>
                  <a:pt x="4635" y="8967"/>
                </a:cubicBezTo>
                <a:lnTo>
                  <a:pt x="4634" y="8967"/>
                </a:lnTo>
                <a:lnTo>
                  <a:pt x="4634" y="8966"/>
                </a:lnTo>
                <a:cubicBezTo>
                  <a:pt x="4621" y="8977"/>
                  <a:pt x="4623" y="9099"/>
                  <a:pt x="4589" y="9032"/>
                </a:cubicBezTo>
                <a:cubicBezTo>
                  <a:pt x="4562" y="8980"/>
                  <a:pt x="4496" y="8962"/>
                  <a:pt x="4477" y="8904"/>
                </a:cubicBezTo>
                <a:lnTo>
                  <a:pt x="4477" y="8905"/>
                </a:lnTo>
                <a:lnTo>
                  <a:pt x="4477" y="8904"/>
                </a:lnTo>
                <a:cubicBezTo>
                  <a:pt x="4444" y="8945"/>
                  <a:pt x="4336" y="8922"/>
                  <a:pt x="4308" y="8899"/>
                </a:cubicBezTo>
                <a:cubicBezTo>
                  <a:pt x="4271" y="8870"/>
                  <a:pt x="4316" y="8854"/>
                  <a:pt x="4305" y="8827"/>
                </a:cubicBezTo>
                <a:cubicBezTo>
                  <a:pt x="4283" y="8777"/>
                  <a:pt x="4256" y="8815"/>
                  <a:pt x="4222" y="8815"/>
                </a:cubicBezTo>
                <a:cubicBezTo>
                  <a:pt x="4171" y="8815"/>
                  <a:pt x="4026" y="8734"/>
                  <a:pt x="4004" y="8702"/>
                </a:cubicBezTo>
                <a:cubicBezTo>
                  <a:pt x="3990" y="8679"/>
                  <a:pt x="3982" y="8627"/>
                  <a:pt x="3948" y="8601"/>
                </a:cubicBezTo>
                <a:cubicBezTo>
                  <a:pt x="3897" y="8564"/>
                  <a:pt x="3869" y="8553"/>
                  <a:pt x="3822" y="8593"/>
                </a:cubicBezTo>
                <a:cubicBezTo>
                  <a:pt x="3766" y="8623"/>
                  <a:pt x="3736" y="8554"/>
                  <a:pt x="3689" y="8499"/>
                </a:cubicBezTo>
                <a:cubicBezTo>
                  <a:pt x="3638" y="8441"/>
                  <a:pt x="3582" y="8438"/>
                  <a:pt x="3511" y="8401"/>
                </a:cubicBezTo>
                <a:cubicBezTo>
                  <a:pt x="3426" y="8356"/>
                  <a:pt x="3332" y="8279"/>
                  <a:pt x="3239" y="8204"/>
                </a:cubicBezTo>
                <a:cubicBezTo>
                  <a:pt x="3196" y="8169"/>
                  <a:pt x="3156" y="8172"/>
                  <a:pt x="3112" y="8158"/>
                </a:cubicBezTo>
                <a:cubicBezTo>
                  <a:pt x="3087" y="8150"/>
                  <a:pt x="3081" y="8203"/>
                  <a:pt x="3043" y="8189"/>
                </a:cubicBezTo>
                <a:cubicBezTo>
                  <a:pt x="3049" y="8227"/>
                  <a:pt x="3045" y="8252"/>
                  <a:pt x="3012" y="8277"/>
                </a:cubicBezTo>
                <a:cubicBezTo>
                  <a:pt x="2987" y="8297"/>
                  <a:pt x="2966" y="8247"/>
                  <a:pt x="2934" y="8240"/>
                </a:cubicBezTo>
                <a:cubicBezTo>
                  <a:pt x="2848" y="8146"/>
                  <a:pt x="2694" y="8137"/>
                  <a:pt x="2665" y="8108"/>
                </a:cubicBezTo>
                <a:cubicBezTo>
                  <a:pt x="2648" y="8090"/>
                  <a:pt x="2668" y="8061"/>
                  <a:pt x="2656" y="8045"/>
                </a:cubicBezTo>
                <a:cubicBezTo>
                  <a:pt x="2643" y="8038"/>
                  <a:pt x="2573" y="8002"/>
                  <a:pt x="2554" y="7982"/>
                </a:cubicBezTo>
                <a:cubicBezTo>
                  <a:pt x="2534" y="7970"/>
                  <a:pt x="2522" y="7969"/>
                  <a:pt x="2506" y="7971"/>
                </a:cubicBezTo>
                <a:cubicBezTo>
                  <a:pt x="2364" y="8001"/>
                  <a:pt x="2328" y="7792"/>
                  <a:pt x="2266" y="7813"/>
                </a:cubicBezTo>
                <a:cubicBezTo>
                  <a:pt x="2235" y="7828"/>
                  <a:pt x="2214" y="7859"/>
                  <a:pt x="2186" y="7846"/>
                </a:cubicBezTo>
                <a:cubicBezTo>
                  <a:pt x="2155" y="7831"/>
                  <a:pt x="2169" y="7750"/>
                  <a:pt x="2149" y="7716"/>
                </a:cubicBezTo>
                <a:cubicBezTo>
                  <a:pt x="2119" y="7669"/>
                  <a:pt x="2123" y="7647"/>
                  <a:pt x="2111" y="7606"/>
                </a:cubicBezTo>
                <a:cubicBezTo>
                  <a:pt x="2088" y="7558"/>
                  <a:pt x="2028" y="7543"/>
                  <a:pt x="2015" y="7487"/>
                </a:cubicBezTo>
                <a:cubicBezTo>
                  <a:pt x="2007" y="7458"/>
                  <a:pt x="1997" y="7428"/>
                  <a:pt x="1977" y="7405"/>
                </a:cubicBezTo>
                <a:cubicBezTo>
                  <a:pt x="2065" y="7339"/>
                  <a:pt x="2086" y="7404"/>
                  <a:pt x="2121" y="7443"/>
                </a:cubicBezTo>
                <a:cubicBezTo>
                  <a:pt x="2168" y="7486"/>
                  <a:pt x="2185" y="7458"/>
                  <a:pt x="2210" y="7429"/>
                </a:cubicBezTo>
                <a:cubicBezTo>
                  <a:pt x="2230" y="7398"/>
                  <a:pt x="2355" y="7389"/>
                  <a:pt x="2258" y="7277"/>
                </a:cubicBezTo>
                <a:cubicBezTo>
                  <a:pt x="2230" y="7251"/>
                  <a:pt x="2235" y="7182"/>
                  <a:pt x="2221" y="7177"/>
                </a:cubicBezTo>
                <a:cubicBezTo>
                  <a:pt x="2135" y="7155"/>
                  <a:pt x="2114" y="7147"/>
                  <a:pt x="2057" y="7084"/>
                </a:cubicBezTo>
                <a:cubicBezTo>
                  <a:pt x="2003" y="7030"/>
                  <a:pt x="1966" y="6903"/>
                  <a:pt x="1973" y="6843"/>
                </a:cubicBezTo>
                <a:cubicBezTo>
                  <a:pt x="1977" y="6832"/>
                  <a:pt x="2049" y="6808"/>
                  <a:pt x="2029" y="6793"/>
                </a:cubicBezTo>
                <a:cubicBezTo>
                  <a:pt x="1953" y="6738"/>
                  <a:pt x="1817" y="6683"/>
                  <a:pt x="1757" y="6626"/>
                </a:cubicBezTo>
                <a:cubicBezTo>
                  <a:pt x="1696" y="6573"/>
                  <a:pt x="1714" y="6465"/>
                  <a:pt x="1589" y="6375"/>
                </a:cubicBezTo>
                <a:cubicBezTo>
                  <a:pt x="1576" y="6365"/>
                  <a:pt x="1575" y="6356"/>
                  <a:pt x="1559" y="6360"/>
                </a:cubicBezTo>
                <a:cubicBezTo>
                  <a:pt x="1550" y="6360"/>
                  <a:pt x="1179" y="6367"/>
                  <a:pt x="1167" y="6206"/>
                </a:cubicBezTo>
                <a:cubicBezTo>
                  <a:pt x="1138" y="6213"/>
                  <a:pt x="1098" y="6259"/>
                  <a:pt x="1067" y="6231"/>
                </a:cubicBezTo>
                <a:cubicBezTo>
                  <a:pt x="1044" y="6210"/>
                  <a:pt x="980" y="6173"/>
                  <a:pt x="968" y="6145"/>
                </a:cubicBezTo>
                <a:cubicBezTo>
                  <a:pt x="947" y="6099"/>
                  <a:pt x="978" y="6020"/>
                  <a:pt x="891" y="5938"/>
                </a:cubicBezTo>
                <a:cubicBezTo>
                  <a:pt x="847" y="5898"/>
                  <a:pt x="773" y="5921"/>
                  <a:pt x="746" y="5879"/>
                </a:cubicBezTo>
                <a:cubicBezTo>
                  <a:pt x="717" y="5835"/>
                  <a:pt x="622" y="5781"/>
                  <a:pt x="585" y="5846"/>
                </a:cubicBezTo>
                <a:cubicBezTo>
                  <a:pt x="568" y="5805"/>
                  <a:pt x="534" y="5805"/>
                  <a:pt x="502" y="5803"/>
                </a:cubicBezTo>
                <a:cubicBezTo>
                  <a:pt x="422" y="5797"/>
                  <a:pt x="420" y="5718"/>
                  <a:pt x="499" y="5729"/>
                </a:cubicBezTo>
                <a:cubicBezTo>
                  <a:pt x="521" y="5732"/>
                  <a:pt x="542" y="5740"/>
                  <a:pt x="563" y="5730"/>
                </a:cubicBezTo>
                <a:cubicBezTo>
                  <a:pt x="579" y="5740"/>
                  <a:pt x="618" y="5700"/>
                  <a:pt x="600" y="5660"/>
                </a:cubicBezTo>
                <a:cubicBezTo>
                  <a:pt x="585" y="5625"/>
                  <a:pt x="551" y="5623"/>
                  <a:pt x="537" y="5599"/>
                </a:cubicBezTo>
                <a:cubicBezTo>
                  <a:pt x="531" y="5585"/>
                  <a:pt x="535" y="5572"/>
                  <a:pt x="538" y="5548"/>
                </a:cubicBezTo>
                <a:cubicBezTo>
                  <a:pt x="540" y="5526"/>
                  <a:pt x="519" y="5485"/>
                  <a:pt x="483" y="5443"/>
                </a:cubicBezTo>
                <a:cubicBezTo>
                  <a:pt x="382" y="5338"/>
                  <a:pt x="543" y="5284"/>
                  <a:pt x="308" y="5230"/>
                </a:cubicBezTo>
                <a:cubicBezTo>
                  <a:pt x="281" y="5224"/>
                  <a:pt x="267" y="5207"/>
                  <a:pt x="202" y="5242"/>
                </a:cubicBezTo>
                <a:cubicBezTo>
                  <a:pt x="169" y="5259"/>
                  <a:pt x="145" y="5268"/>
                  <a:pt x="120" y="5236"/>
                </a:cubicBezTo>
                <a:cubicBezTo>
                  <a:pt x="104" y="5216"/>
                  <a:pt x="35" y="5122"/>
                  <a:pt x="101" y="5122"/>
                </a:cubicBezTo>
                <a:cubicBezTo>
                  <a:pt x="75" y="5085"/>
                  <a:pt x="44" y="5062"/>
                  <a:pt x="22" y="5030"/>
                </a:cubicBezTo>
                <a:cubicBezTo>
                  <a:pt x="4" y="5003"/>
                  <a:pt x="10" y="4966"/>
                  <a:pt x="0" y="4943"/>
                </a:cubicBezTo>
                <a:close/>
                <a:moveTo>
                  <a:pt x="13351" y="10902"/>
                </a:moveTo>
                <a:cubicBezTo>
                  <a:pt x="13354" y="10920"/>
                  <a:pt x="13354" y="10927"/>
                  <a:pt x="13375" y="10932"/>
                </a:cubicBezTo>
                <a:cubicBezTo>
                  <a:pt x="13367" y="10922"/>
                  <a:pt x="13359" y="10912"/>
                  <a:pt x="13351" y="10902"/>
                </a:cubicBezTo>
                <a:close/>
                <a:moveTo>
                  <a:pt x="13306" y="10843"/>
                </a:moveTo>
                <a:cubicBezTo>
                  <a:pt x="13310" y="10852"/>
                  <a:pt x="13354" y="10911"/>
                  <a:pt x="13372" y="10893"/>
                </a:cubicBezTo>
                <a:cubicBezTo>
                  <a:pt x="13355" y="10872"/>
                  <a:pt x="13336" y="10846"/>
                  <a:pt x="13306" y="10843"/>
                </a:cubicBezTo>
                <a:close/>
                <a:moveTo>
                  <a:pt x="13190" y="11318"/>
                </a:moveTo>
                <a:cubicBezTo>
                  <a:pt x="13193" y="11295"/>
                  <a:pt x="13187" y="11274"/>
                  <a:pt x="13173" y="11255"/>
                </a:cubicBezTo>
                <a:cubicBezTo>
                  <a:pt x="13175" y="11277"/>
                  <a:pt x="13181" y="11298"/>
                  <a:pt x="13190" y="11318"/>
                </a:cubicBezTo>
                <a:close/>
                <a:moveTo>
                  <a:pt x="13137" y="11270"/>
                </a:moveTo>
                <a:cubicBezTo>
                  <a:pt x="13120" y="11276"/>
                  <a:pt x="13109" y="11288"/>
                  <a:pt x="13104" y="11306"/>
                </a:cubicBezTo>
                <a:cubicBezTo>
                  <a:pt x="13128" y="11307"/>
                  <a:pt x="13141" y="11294"/>
                  <a:pt x="13137" y="11270"/>
                </a:cubicBezTo>
                <a:close/>
                <a:moveTo>
                  <a:pt x="12891" y="11324"/>
                </a:moveTo>
                <a:cubicBezTo>
                  <a:pt x="12907" y="11316"/>
                  <a:pt x="12916" y="11303"/>
                  <a:pt x="12917" y="11285"/>
                </a:cubicBezTo>
                <a:cubicBezTo>
                  <a:pt x="12893" y="11289"/>
                  <a:pt x="12893" y="11303"/>
                  <a:pt x="12891" y="11324"/>
                </a:cubicBezTo>
                <a:close/>
                <a:moveTo>
                  <a:pt x="12514" y="11451"/>
                </a:moveTo>
                <a:cubicBezTo>
                  <a:pt x="12490" y="11466"/>
                  <a:pt x="12495" y="11476"/>
                  <a:pt x="12529" y="11481"/>
                </a:cubicBezTo>
                <a:cubicBezTo>
                  <a:pt x="12524" y="11471"/>
                  <a:pt x="12519" y="11461"/>
                  <a:pt x="12514" y="11451"/>
                </a:cubicBezTo>
                <a:close/>
                <a:moveTo>
                  <a:pt x="12433" y="11534"/>
                </a:moveTo>
                <a:cubicBezTo>
                  <a:pt x="12466" y="11528"/>
                  <a:pt x="12500" y="11514"/>
                  <a:pt x="12522" y="11549"/>
                </a:cubicBezTo>
                <a:cubicBezTo>
                  <a:pt x="12545" y="11487"/>
                  <a:pt x="12453" y="11487"/>
                  <a:pt x="12433" y="11534"/>
                </a:cubicBezTo>
                <a:close/>
                <a:moveTo>
                  <a:pt x="12039" y="12122"/>
                </a:moveTo>
                <a:cubicBezTo>
                  <a:pt x="12024" y="12146"/>
                  <a:pt x="12054" y="12244"/>
                  <a:pt x="12059" y="12271"/>
                </a:cubicBezTo>
                <a:cubicBezTo>
                  <a:pt x="12067" y="12315"/>
                  <a:pt x="12065" y="12381"/>
                  <a:pt x="12098" y="12416"/>
                </a:cubicBezTo>
                <a:cubicBezTo>
                  <a:pt x="12139" y="12459"/>
                  <a:pt x="12208" y="12451"/>
                  <a:pt x="12257" y="12480"/>
                </a:cubicBezTo>
                <a:cubicBezTo>
                  <a:pt x="12303" y="12508"/>
                  <a:pt x="12375" y="12513"/>
                  <a:pt x="12428" y="12511"/>
                </a:cubicBezTo>
                <a:cubicBezTo>
                  <a:pt x="12407" y="12453"/>
                  <a:pt x="12484" y="12418"/>
                  <a:pt x="12507" y="12458"/>
                </a:cubicBezTo>
                <a:cubicBezTo>
                  <a:pt x="12491" y="12431"/>
                  <a:pt x="12591" y="12350"/>
                  <a:pt x="12607" y="12335"/>
                </a:cubicBezTo>
                <a:cubicBezTo>
                  <a:pt x="12630" y="12313"/>
                  <a:pt x="12659" y="12193"/>
                  <a:pt x="12623" y="12179"/>
                </a:cubicBezTo>
                <a:cubicBezTo>
                  <a:pt x="12662" y="12158"/>
                  <a:pt x="12700" y="12057"/>
                  <a:pt x="12692" y="12015"/>
                </a:cubicBezTo>
                <a:cubicBezTo>
                  <a:pt x="12769" y="12073"/>
                  <a:pt x="12723" y="11924"/>
                  <a:pt x="12712" y="11895"/>
                </a:cubicBezTo>
                <a:cubicBezTo>
                  <a:pt x="12692" y="11847"/>
                  <a:pt x="12553" y="11796"/>
                  <a:pt x="12611" y="11905"/>
                </a:cubicBezTo>
                <a:cubicBezTo>
                  <a:pt x="12594" y="11883"/>
                  <a:pt x="12503" y="11847"/>
                  <a:pt x="12549" y="11908"/>
                </a:cubicBezTo>
                <a:cubicBezTo>
                  <a:pt x="12522" y="11830"/>
                  <a:pt x="12440" y="11879"/>
                  <a:pt x="12416" y="11914"/>
                </a:cubicBezTo>
                <a:cubicBezTo>
                  <a:pt x="12393" y="11864"/>
                  <a:pt x="12306" y="11870"/>
                  <a:pt x="12270" y="11900"/>
                </a:cubicBezTo>
                <a:cubicBezTo>
                  <a:pt x="12277" y="11911"/>
                  <a:pt x="12284" y="11921"/>
                  <a:pt x="12291" y="11932"/>
                </a:cubicBezTo>
                <a:cubicBezTo>
                  <a:pt x="12256" y="11944"/>
                  <a:pt x="12234" y="11899"/>
                  <a:pt x="12202" y="11908"/>
                </a:cubicBezTo>
                <a:cubicBezTo>
                  <a:pt x="12161" y="11921"/>
                  <a:pt x="12181" y="11975"/>
                  <a:pt x="12214" y="11983"/>
                </a:cubicBezTo>
                <a:cubicBezTo>
                  <a:pt x="12140" y="12003"/>
                  <a:pt x="12093" y="12074"/>
                  <a:pt x="12039" y="12122"/>
                </a:cubicBezTo>
                <a:close/>
                <a:moveTo>
                  <a:pt x="14642" y="10261"/>
                </a:moveTo>
                <a:cubicBezTo>
                  <a:pt x="14634" y="10285"/>
                  <a:pt x="14642" y="10300"/>
                  <a:pt x="14669" y="10296"/>
                </a:cubicBezTo>
                <a:cubicBezTo>
                  <a:pt x="14674" y="10276"/>
                  <a:pt x="14665" y="10258"/>
                  <a:pt x="14642" y="10261"/>
                </a:cubicBezTo>
                <a:close/>
                <a:moveTo>
                  <a:pt x="14865" y="9712"/>
                </a:moveTo>
                <a:cubicBezTo>
                  <a:pt x="14885" y="9722"/>
                  <a:pt x="14906" y="9731"/>
                  <a:pt x="14927" y="9738"/>
                </a:cubicBezTo>
                <a:cubicBezTo>
                  <a:pt x="14901" y="9753"/>
                  <a:pt x="14876" y="9735"/>
                  <a:pt x="14865" y="9712"/>
                </a:cubicBezTo>
                <a:close/>
                <a:moveTo>
                  <a:pt x="15052" y="9922"/>
                </a:moveTo>
                <a:cubicBezTo>
                  <a:pt x="15082" y="9976"/>
                  <a:pt x="15092" y="9901"/>
                  <a:pt x="15085" y="9878"/>
                </a:cubicBezTo>
                <a:cubicBezTo>
                  <a:pt x="15073" y="9879"/>
                  <a:pt x="15062" y="9882"/>
                  <a:pt x="15052" y="9887"/>
                </a:cubicBezTo>
                <a:cubicBezTo>
                  <a:pt x="15063" y="9896"/>
                  <a:pt x="15074" y="9905"/>
                  <a:pt x="15085" y="9913"/>
                </a:cubicBezTo>
                <a:cubicBezTo>
                  <a:pt x="15074" y="9916"/>
                  <a:pt x="15063" y="9919"/>
                  <a:pt x="15052" y="9922"/>
                </a:cubicBezTo>
                <a:close/>
                <a:moveTo>
                  <a:pt x="14461" y="10561"/>
                </a:moveTo>
                <a:cubicBezTo>
                  <a:pt x="14469" y="10568"/>
                  <a:pt x="14477" y="10575"/>
                  <a:pt x="14485" y="10581"/>
                </a:cubicBezTo>
                <a:cubicBezTo>
                  <a:pt x="14525" y="10540"/>
                  <a:pt x="14464" y="10522"/>
                  <a:pt x="14461" y="10561"/>
                </a:cubicBezTo>
                <a:close/>
                <a:moveTo>
                  <a:pt x="15417" y="8423"/>
                </a:moveTo>
                <a:cubicBezTo>
                  <a:pt x="15423" y="8399"/>
                  <a:pt x="15413" y="8396"/>
                  <a:pt x="15387" y="8414"/>
                </a:cubicBezTo>
                <a:cubicBezTo>
                  <a:pt x="15397" y="8417"/>
                  <a:pt x="15407" y="8420"/>
                  <a:pt x="15417" y="8423"/>
                </a:cubicBezTo>
                <a:close/>
                <a:moveTo>
                  <a:pt x="15340" y="8203"/>
                </a:moveTo>
                <a:cubicBezTo>
                  <a:pt x="15350" y="8218"/>
                  <a:pt x="15364" y="8224"/>
                  <a:pt x="15382" y="8221"/>
                </a:cubicBezTo>
                <a:cubicBezTo>
                  <a:pt x="15379" y="8194"/>
                  <a:pt x="15361" y="8187"/>
                  <a:pt x="15340" y="8203"/>
                </a:cubicBezTo>
                <a:close/>
                <a:moveTo>
                  <a:pt x="15349" y="8310"/>
                </a:moveTo>
                <a:cubicBezTo>
                  <a:pt x="15381" y="8306"/>
                  <a:pt x="15412" y="8326"/>
                  <a:pt x="15444" y="8310"/>
                </a:cubicBezTo>
                <a:cubicBezTo>
                  <a:pt x="15424" y="8278"/>
                  <a:pt x="15363" y="8249"/>
                  <a:pt x="15331" y="8281"/>
                </a:cubicBezTo>
                <a:cubicBezTo>
                  <a:pt x="15337" y="8291"/>
                  <a:pt x="15343" y="8300"/>
                  <a:pt x="15349" y="8310"/>
                </a:cubicBezTo>
                <a:close/>
                <a:moveTo>
                  <a:pt x="15272" y="8990"/>
                </a:moveTo>
                <a:cubicBezTo>
                  <a:pt x="15274" y="8995"/>
                  <a:pt x="15276" y="9000"/>
                  <a:pt x="15278" y="9005"/>
                </a:cubicBezTo>
                <a:cubicBezTo>
                  <a:pt x="15329" y="8990"/>
                  <a:pt x="15283" y="8926"/>
                  <a:pt x="15272" y="8990"/>
                </a:cubicBezTo>
                <a:close/>
                <a:moveTo>
                  <a:pt x="14895" y="7672"/>
                </a:moveTo>
                <a:cubicBezTo>
                  <a:pt x="14952" y="7697"/>
                  <a:pt x="15078" y="7840"/>
                  <a:pt x="15144" y="7770"/>
                </a:cubicBezTo>
                <a:cubicBezTo>
                  <a:pt x="15104" y="7737"/>
                  <a:pt x="14946" y="7621"/>
                  <a:pt x="14895" y="7672"/>
                </a:cubicBezTo>
                <a:close/>
                <a:moveTo>
                  <a:pt x="14283" y="5015"/>
                </a:moveTo>
                <a:cubicBezTo>
                  <a:pt x="14276" y="5005"/>
                  <a:pt x="14266" y="5002"/>
                  <a:pt x="14253" y="5003"/>
                </a:cubicBezTo>
                <a:cubicBezTo>
                  <a:pt x="14263" y="5007"/>
                  <a:pt x="14273" y="5011"/>
                  <a:pt x="14283" y="501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6" name="꙱ Chile (Republic of Chile) (CL) (H)">
            <a:extLst>
              <a:ext uri="{FF2B5EF4-FFF2-40B4-BE49-F238E27FC236}">
                <a16:creationId xmlns:a16="http://schemas.microsoft.com/office/drawing/2014/main" id="{AD0BBC44-B213-4CEA-BC78-C37201DCCB76}"/>
              </a:ext>
            </a:extLst>
          </p:cNvPr>
          <p:cNvSpPr>
            <a:spLocks noEditPoints="1"/>
          </p:cNvSpPr>
          <p:nvPr/>
        </p:nvSpPr>
        <p:spPr bwMode="auto">
          <a:xfrm>
            <a:off x="2586611" y="2898183"/>
            <a:ext cx="402734" cy="1116182"/>
          </a:xfrm>
          <a:custGeom>
            <a:avLst/>
            <a:gdLst>
              <a:gd name="T0" fmla="*/ 4213 w 4881"/>
              <a:gd name="T1" fmla="*/ 13184 h 13528"/>
              <a:gd name="T2" fmla="*/ 3287 w 4881"/>
              <a:gd name="T3" fmla="*/ 13048 h 13528"/>
              <a:gd name="T4" fmla="*/ 3569 w 4881"/>
              <a:gd name="T5" fmla="*/ 12872 h 13528"/>
              <a:gd name="T6" fmla="*/ 2624 w 4881"/>
              <a:gd name="T7" fmla="*/ 12187 h 13528"/>
              <a:gd name="T8" fmla="*/ 2393 w 4881"/>
              <a:gd name="T9" fmla="*/ 12142 h 13528"/>
              <a:gd name="T10" fmla="*/ 2137 w 4881"/>
              <a:gd name="T11" fmla="*/ 11795 h 13528"/>
              <a:gd name="T12" fmla="*/ 1885 w 4881"/>
              <a:gd name="T13" fmla="*/ 11187 h 13528"/>
              <a:gd name="T14" fmla="*/ 1882 w 4881"/>
              <a:gd name="T15" fmla="*/ 10851 h 13528"/>
              <a:gd name="T16" fmla="*/ 1467 w 4881"/>
              <a:gd name="T17" fmla="*/ 10634 h 13528"/>
              <a:gd name="T18" fmla="*/ 1128 w 4881"/>
              <a:gd name="T19" fmla="*/ 10129 h 13528"/>
              <a:gd name="T20" fmla="*/ 1443 w 4881"/>
              <a:gd name="T21" fmla="*/ 9951 h 13528"/>
              <a:gd name="T22" fmla="*/ 1243 w 4881"/>
              <a:gd name="T23" fmla="*/ 8950 h 13528"/>
              <a:gd name="T24" fmla="*/ 385 w 4881"/>
              <a:gd name="T25" fmla="*/ 7117 h 13528"/>
              <a:gd name="T26" fmla="*/ 410 w 4881"/>
              <a:gd name="T27" fmla="*/ 5017 h 13528"/>
              <a:gd name="T28" fmla="*/ 161 w 4881"/>
              <a:gd name="T29" fmla="*/ 2103 h 13528"/>
              <a:gd name="T30" fmla="*/ 772 w 4881"/>
              <a:gd name="T31" fmla="*/ 1301 h 13528"/>
              <a:gd name="T32" fmla="*/ 785 w 4881"/>
              <a:gd name="T33" fmla="*/ 4438 h 13528"/>
              <a:gd name="T34" fmla="*/ 1092 w 4881"/>
              <a:gd name="T35" fmla="*/ 6369 h 13528"/>
              <a:gd name="T36" fmla="*/ 1419 w 4881"/>
              <a:gd name="T37" fmla="*/ 8781 h 13528"/>
              <a:gd name="T38" fmla="*/ 1995 w 4881"/>
              <a:gd name="T39" fmla="*/ 10174 h 13528"/>
              <a:gd name="T40" fmla="*/ 2417 w 4881"/>
              <a:gd name="T41" fmla="*/ 11735 h 13528"/>
              <a:gd name="T42" fmla="*/ 3049 w 4881"/>
              <a:gd name="T43" fmla="*/ 12697 h 13528"/>
              <a:gd name="T44" fmla="*/ 2920 w 4881"/>
              <a:gd name="T45" fmla="*/ 12435 h 13528"/>
              <a:gd name="T46" fmla="*/ 2577 w 4881"/>
              <a:gd name="T47" fmla="*/ 12398 h 13528"/>
              <a:gd name="T48" fmla="*/ 1443 w 4881"/>
              <a:gd name="T49" fmla="*/ 10043 h 13528"/>
              <a:gd name="T50" fmla="*/ 1333 w 4881"/>
              <a:gd name="T51" fmla="*/ 9434 h 13528"/>
              <a:gd name="T52" fmla="*/ 1271 w 4881"/>
              <a:gd name="T53" fmla="*/ 9687 h 13528"/>
              <a:gd name="T54" fmla="*/ 1202 w 4881"/>
              <a:gd name="T55" fmla="*/ 9696 h 13528"/>
              <a:gd name="T56" fmla="*/ 1146 w 4881"/>
              <a:gd name="T57" fmla="*/ 9832 h 13528"/>
              <a:gd name="T58" fmla="*/ 1149 w 4881"/>
              <a:gd name="T59" fmla="*/ 9503 h 13528"/>
              <a:gd name="T60" fmla="*/ 1087 w 4881"/>
              <a:gd name="T61" fmla="*/ 9405 h 13528"/>
              <a:gd name="T62" fmla="*/ 1054 w 4881"/>
              <a:gd name="T63" fmla="*/ 8918 h 13528"/>
              <a:gd name="T64" fmla="*/ 1013 w 4881"/>
              <a:gd name="T65" fmla="*/ 8948 h 13528"/>
              <a:gd name="T66" fmla="*/ 1036 w 4881"/>
              <a:gd name="T67" fmla="*/ 9461 h 13528"/>
              <a:gd name="T68" fmla="*/ 1404 w 4881"/>
              <a:gd name="T69" fmla="*/ 10123 h 13528"/>
              <a:gd name="T70" fmla="*/ 1758 w 4881"/>
              <a:gd name="T71" fmla="*/ 10830 h 13528"/>
              <a:gd name="T72" fmla="*/ 1553 w 4881"/>
              <a:gd name="T73" fmla="*/ 11263 h 13528"/>
              <a:gd name="T74" fmla="*/ 1592 w 4881"/>
              <a:gd name="T75" fmla="*/ 11151 h 13528"/>
              <a:gd name="T76" fmla="*/ 1677 w 4881"/>
              <a:gd name="T77" fmla="*/ 11346 h 13528"/>
              <a:gd name="T78" fmla="*/ 1446 w 4881"/>
              <a:gd name="T79" fmla="*/ 10803 h 13528"/>
              <a:gd name="T80" fmla="*/ 1360 w 4881"/>
              <a:gd name="T81" fmla="*/ 11133 h 13528"/>
              <a:gd name="T82" fmla="*/ 1354 w 4881"/>
              <a:gd name="T83" fmla="*/ 11100 h 13528"/>
              <a:gd name="T84" fmla="*/ 2268 w 4881"/>
              <a:gd name="T85" fmla="*/ 11991 h 13528"/>
              <a:gd name="T86" fmla="*/ 2067 w 4881"/>
              <a:gd name="T87" fmla="*/ 11934 h 13528"/>
              <a:gd name="T88" fmla="*/ 1903 w 4881"/>
              <a:gd name="T89" fmla="*/ 12080 h 13528"/>
              <a:gd name="T90" fmla="*/ 1838 w 4881"/>
              <a:gd name="T91" fmla="*/ 11798 h 13528"/>
              <a:gd name="T92" fmla="*/ 1633 w 4881"/>
              <a:gd name="T93" fmla="*/ 11569 h 13528"/>
              <a:gd name="T94" fmla="*/ 2622 w 4881"/>
              <a:gd name="T95" fmla="*/ 12596 h 13528"/>
              <a:gd name="T96" fmla="*/ 2337 w 4881"/>
              <a:gd name="T97" fmla="*/ 12273 h 13528"/>
              <a:gd name="T98" fmla="*/ 2236 w 4881"/>
              <a:gd name="T99" fmla="*/ 12258 h 13528"/>
              <a:gd name="T100" fmla="*/ 2108 w 4881"/>
              <a:gd name="T101" fmla="*/ 12252 h 13528"/>
              <a:gd name="T102" fmla="*/ 3931 w 4881"/>
              <a:gd name="T103" fmla="*/ 13267 h 13528"/>
              <a:gd name="T104" fmla="*/ 3931 w 4881"/>
              <a:gd name="T105" fmla="*/ 13267 h 13528"/>
              <a:gd name="T106" fmla="*/ 3794 w 4881"/>
              <a:gd name="T107" fmla="*/ 13190 h 13528"/>
              <a:gd name="T108" fmla="*/ 3316 w 4881"/>
              <a:gd name="T109" fmla="*/ 13113 h 13528"/>
              <a:gd name="T110" fmla="*/ 3248 w 4881"/>
              <a:gd name="T111" fmla="*/ 12914 h 13528"/>
              <a:gd name="T112" fmla="*/ 3120 w 4881"/>
              <a:gd name="T113" fmla="*/ 12840 h 13528"/>
              <a:gd name="T114" fmla="*/ 3008 w 4881"/>
              <a:gd name="T115" fmla="*/ 12932 h 13528"/>
              <a:gd name="T116" fmla="*/ 4732 w 4881"/>
              <a:gd name="T117" fmla="*/ 13324 h 13528"/>
              <a:gd name="T118" fmla="*/ 4513 w 4881"/>
              <a:gd name="T119" fmla="*/ 13321 h 13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81" h="13528">
                <a:moveTo>
                  <a:pt x="4115" y="13380"/>
                </a:moveTo>
                <a:cubicBezTo>
                  <a:pt x="4108" y="13370"/>
                  <a:pt x="4098" y="13364"/>
                  <a:pt x="4085" y="13362"/>
                </a:cubicBezTo>
                <a:cubicBezTo>
                  <a:pt x="4095" y="13368"/>
                  <a:pt x="4105" y="13374"/>
                  <a:pt x="4115" y="13380"/>
                </a:cubicBezTo>
                <a:close/>
                <a:moveTo>
                  <a:pt x="3488" y="12650"/>
                </a:moveTo>
                <a:cubicBezTo>
                  <a:pt x="3467" y="12622"/>
                  <a:pt x="3434" y="12563"/>
                  <a:pt x="3459" y="12528"/>
                </a:cubicBezTo>
                <a:cubicBezTo>
                  <a:pt x="3467" y="12568"/>
                  <a:pt x="3527" y="12565"/>
                  <a:pt x="3521" y="12522"/>
                </a:cubicBezTo>
                <a:cubicBezTo>
                  <a:pt x="3517" y="12499"/>
                  <a:pt x="3448" y="12476"/>
                  <a:pt x="3429" y="12469"/>
                </a:cubicBezTo>
                <a:cubicBezTo>
                  <a:pt x="3463" y="12437"/>
                  <a:pt x="3508" y="12476"/>
                  <a:pt x="3543" y="12484"/>
                </a:cubicBezTo>
                <a:cubicBezTo>
                  <a:pt x="3619" y="12501"/>
                  <a:pt x="3585" y="12411"/>
                  <a:pt x="3608" y="12378"/>
                </a:cubicBezTo>
                <a:cubicBezTo>
                  <a:pt x="3633" y="12343"/>
                  <a:pt x="3702" y="12424"/>
                  <a:pt x="3728" y="12430"/>
                </a:cubicBezTo>
                <a:cubicBezTo>
                  <a:pt x="3772" y="12441"/>
                  <a:pt x="3841" y="12370"/>
                  <a:pt x="3879" y="12437"/>
                </a:cubicBezTo>
                <a:cubicBezTo>
                  <a:pt x="3950" y="12606"/>
                  <a:pt x="4039" y="12772"/>
                  <a:pt x="4122" y="12936"/>
                </a:cubicBezTo>
                <a:cubicBezTo>
                  <a:pt x="4153" y="12998"/>
                  <a:pt x="4175" y="13070"/>
                  <a:pt x="4214" y="13128"/>
                </a:cubicBezTo>
                <a:cubicBezTo>
                  <a:pt x="4236" y="13160"/>
                  <a:pt x="4225" y="13128"/>
                  <a:pt x="4245" y="13187"/>
                </a:cubicBezTo>
                <a:cubicBezTo>
                  <a:pt x="4217" y="13170"/>
                  <a:pt x="4182" y="13166"/>
                  <a:pt x="4153" y="13149"/>
                </a:cubicBezTo>
                <a:cubicBezTo>
                  <a:pt x="4170" y="13165"/>
                  <a:pt x="4190" y="13177"/>
                  <a:pt x="4213" y="13184"/>
                </a:cubicBezTo>
                <a:cubicBezTo>
                  <a:pt x="4187" y="13212"/>
                  <a:pt x="4139" y="13212"/>
                  <a:pt x="4094" y="13204"/>
                </a:cubicBezTo>
                <a:cubicBezTo>
                  <a:pt x="4051" y="13240"/>
                  <a:pt x="3991" y="13231"/>
                  <a:pt x="3940" y="13238"/>
                </a:cubicBezTo>
                <a:cubicBezTo>
                  <a:pt x="3930" y="13229"/>
                  <a:pt x="3921" y="13219"/>
                  <a:pt x="3913" y="13208"/>
                </a:cubicBezTo>
                <a:cubicBezTo>
                  <a:pt x="3939" y="13185"/>
                  <a:pt x="3998" y="13186"/>
                  <a:pt x="4046" y="13193"/>
                </a:cubicBezTo>
                <a:cubicBezTo>
                  <a:pt x="3974" y="13171"/>
                  <a:pt x="3968" y="13131"/>
                  <a:pt x="3936" y="13140"/>
                </a:cubicBezTo>
                <a:cubicBezTo>
                  <a:pt x="3898" y="13151"/>
                  <a:pt x="3891" y="13161"/>
                  <a:pt x="3859" y="13131"/>
                </a:cubicBezTo>
                <a:cubicBezTo>
                  <a:pt x="3866" y="13144"/>
                  <a:pt x="3874" y="13156"/>
                  <a:pt x="3880" y="13169"/>
                </a:cubicBezTo>
                <a:cubicBezTo>
                  <a:pt x="3859" y="13146"/>
                  <a:pt x="3761" y="13192"/>
                  <a:pt x="3794" y="13128"/>
                </a:cubicBezTo>
                <a:cubicBezTo>
                  <a:pt x="3788" y="13159"/>
                  <a:pt x="3685" y="13176"/>
                  <a:pt x="3658" y="13163"/>
                </a:cubicBezTo>
                <a:cubicBezTo>
                  <a:pt x="3677" y="13147"/>
                  <a:pt x="3696" y="13132"/>
                  <a:pt x="3717" y="13119"/>
                </a:cubicBezTo>
                <a:cubicBezTo>
                  <a:pt x="3681" y="13098"/>
                  <a:pt x="3630" y="13141"/>
                  <a:pt x="3595" y="13149"/>
                </a:cubicBezTo>
                <a:cubicBezTo>
                  <a:pt x="3593" y="13125"/>
                  <a:pt x="3584" y="13105"/>
                  <a:pt x="3566" y="13089"/>
                </a:cubicBezTo>
                <a:cubicBezTo>
                  <a:pt x="3552" y="13164"/>
                  <a:pt x="3499" y="13077"/>
                  <a:pt x="3473" y="13062"/>
                </a:cubicBezTo>
                <a:cubicBezTo>
                  <a:pt x="3515" y="13118"/>
                  <a:pt x="3432" y="13098"/>
                  <a:pt x="3403" y="13093"/>
                </a:cubicBezTo>
                <a:cubicBezTo>
                  <a:pt x="3381" y="13089"/>
                  <a:pt x="3354" y="13114"/>
                  <a:pt x="3334" y="13107"/>
                </a:cubicBezTo>
                <a:cubicBezTo>
                  <a:pt x="3313" y="13100"/>
                  <a:pt x="3305" y="13060"/>
                  <a:pt x="3287" y="13048"/>
                </a:cubicBezTo>
                <a:cubicBezTo>
                  <a:pt x="3323" y="13045"/>
                  <a:pt x="3348" y="13074"/>
                  <a:pt x="3382" y="13080"/>
                </a:cubicBezTo>
                <a:cubicBezTo>
                  <a:pt x="3379" y="13057"/>
                  <a:pt x="3365" y="13040"/>
                  <a:pt x="3340" y="13045"/>
                </a:cubicBezTo>
                <a:cubicBezTo>
                  <a:pt x="3364" y="13036"/>
                  <a:pt x="3385" y="13041"/>
                  <a:pt x="3403" y="13060"/>
                </a:cubicBezTo>
                <a:cubicBezTo>
                  <a:pt x="3335" y="12995"/>
                  <a:pt x="3533" y="13063"/>
                  <a:pt x="3554" y="13038"/>
                </a:cubicBezTo>
                <a:cubicBezTo>
                  <a:pt x="3571" y="13016"/>
                  <a:pt x="3552" y="12981"/>
                  <a:pt x="3604" y="12995"/>
                </a:cubicBezTo>
                <a:cubicBezTo>
                  <a:pt x="3640" y="13005"/>
                  <a:pt x="3604" y="13104"/>
                  <a:pt x="3664" y="13089"/>
                </a:cubicBezTo>
                <a:cubicBezTo>
                  <a:pt x="3644" y="13076"/>
                  <a:pt x="3632" y="13054"/>
                  <a:pt x="3637" y="13030"/>
                </a:cubicBezTo>
                <a:cubicBezTo>
                  <a:pt x="3688" y="13029"/>
                  <a:pt x="3740" y="13094"/>
                  <a:pt x="3791" y="13072"/>
                </a:cubicBezTo>
                <a:cubicBezTo>
                  <a:pt x="3742" y="13044"/>
                  <a:pt x="3687" y="13029"/>
                  <a:pt x="3641" y="12994"/>
                </a:cubicBezTo>
                <a:cubicBezTo>
                  <a:pt x="3602" y="12963"/>
                  <a:pt x="3548" y="12987"/>
                  <a:pt x="3518" y="12938"/>
                </a:cubicBezTo>
                <a:cubicBezTo>
                  <a:pt x="3546" y="12942"/>
                  <a:pt x="3575" y="12948"/>
                  <a:pt x="3603" y="12956"/>
                </a:cubicBezTo>
                <a:cubicBezTo>
                  <a:pt x="3547" y="12936"/>
                  <a:pt x="3506" y="12896"/>
                  <a:pt x="3473" y="12843"/>
                </a:cubicBezTo>
                <a:cubicBezTo>
                  <a:pt x="3494" y="12833"/>
                  <a:pt x="3515" y="12832"/>
                  <a:pt x="3536" y="12840"/>
                </a:cubicBezTo>
                <a:cubicBezTo>
                  <a:pt x="3507" y="12819"/>
                  <a:pt x="3477" y="12730"/>
                  <a:pt x="3542" y="12763"/>
                </a:cubicBezTo>
                <a:cubicBezTo>
                  <a:pt x="3586" y="12785"/>
                  <a:pt x="3582" y="12853"/>
                  <a:pt x="3628" y="12875"/>
                </a:cubicBezTo>
                <a:cubicBezTo>
                  <a:pt x="3607" y="12892"/>
                  <a:pt x="3588" y="12892"/>
                  <a:pt x="3569" y="12872"/>
                </a:cubicBezTo>
                <a:cubicBezTo>
                  <a:pt x="3585" y="12906"/>
                  <a:pt x="3623" y="12928"/>
                  <a:pt x="3634" y="12964"/>
                </a:cubicBezTo>
                <a:lnTo>
                  <a:pt x="3632" y="12964"/>
                </a:lnTo>
                <a:cubicBezTo>
                  <a:pt x="3680" y="12979"/>
                  <a:pt x="3726" y="12999"/>
                  <a:pt x="3765" y="13027"/>
                </a:cubicBezTo>
                <a:cubicBezTo>
                  <a:pt x="3738" y="13011"/>
                  <a:pt x="3730" y="12974"/>
                  <a:pt x="3773" y="12981"/>
                </a:cubicBezTo>
                <a:cubicBezTo>
                  <a:pt x="3811" y="12987"/>
                  <a:pt x="3839" y="13026"/>
                  <a:pt x="3868" y="13048"/>
                </a:cubicBezTo>
                <a:cubicBezTo>
                  <a:pt x="3858" y="13025"/>
                  <a:pt x="3842" y="13007"/>
                  <a:pt x="3821" y="12994"/>
                </a:cubicBezTo>
                <a:cubicBezTo>
                  <a:pt x="3860" y="12980"/>
                  <a:pt x="3902" y="13032"/>
                  <a:pt x="3928" y="13015"/>
                </a:cubicBezTo>
                <a:cubicBezTo>
                  <a:pt x="3970" y="12987"/>
                  <a:pt x="4029" y="13053"/>
                  <a:pt x="3996" y="13095"/>
                </a:cubicBezTo>
                <a:cubicBezTo>
                  <a:pt x="4007" y="13071"/>
                  <a:pt x="4029" y="13060"/>
                  <a:pt x="4052" y="13077"/>
                </a:cubicBezTo>
                <a:cubicBezTo>
                  <a:pt x="4017" y="13040"/>
                  <a:pt x="4049" y="13038"/>
                  <a:pt x="4079" y="13042"/>
                </a:cubicBezTo>
                <a:cubicBezTo>
                  <a:pt x="3970" y="12948"/>
                  <a:pt x="3749" y="12980"/>
                  <a:pt x="3665" y="12848"/>
                </a:cubicBezTo>
                <a:cubicBezTo>
                  <a:pt x="3606" y="12754"/>
                  <a:pt x="3833" y="12774"/>
                  <a:pt x="3805" y="12689"/>
                </a:cubicBezTo>
                <a:cubicBezTo>
                  <a:pt x="3771" y="12583"/>
                  <a:pt x="3556" y="12758"/>
                  <a:pt x="3488" y="12650"/>
                </a:cubicBezTo>
                <a:close/>
                <a:moveTo>
                  <a:pt x="2654" y="12276"/>
                </a:moveTo>
                <a:lnTo>
                  <a:pt x="2654" y="12269"/>
                </a:lnTo>
                <a:cubicBezTo>
                  <a:pt x="2648" y="12269"/>
                  <a:pt x="2624" y="12212"/>
                  <a:pt x="2624" y="12187"/>
                </a:cubicBezTo>
                <a:cubicBezTo>
                  <a:pt x="2659" y="12190"/>
                  <a:pt x="2690" y="12226"/>
                  <a:pt x="2715" y="12246"/>
                </a:cubicBezTo>
                <a:cubicBezTo>
                  <a:pt x="2763" y="12284"/>
                  <a:pt x="2733" y="12318"/>
                  <a:pt x="2704" y="12356"/>
                </a:cubicBezTo>
                <a:cubicBezTo>
                  <a:pt x="2733" y="12337"/>
                  <a:pt x="2766" y="12351"/>
                  <a:pt x="2797" y="12353"/>
                </a:cubicBezTo>
                <a:cubicBezTo>
                  <a:pt x="2756" y="12333"/>
                  <a:pt x="2787" y="12284"/>
                  <a:pt x="2750" y="12262"/>
                </a:cubicBezTo>
                <a:cubicBezTo>
                  <a:pt x="2728" y="12249"/>
                  <a:pt x="2654" y="12193"/>
                  <a:pt x="2720" y="12184"/>
                </a:cubicBezTo>
                <a:cubicBezTo>
                  <a:pt x="2680" y="12152"/>
                  <a:pt x="2662" y="12102"/>
                  <a:pt x="2617" y="12076"/>
                </a:cubicBezTo>
                <a:cubicBezTo>
                  <a:pt x="2569" y="12047"/>
                  <a:pt x="2509" y="12046"/>
                  <a:pt x="2467" y="12006"/>
                </a:cubicBezTo>
                <a:cubicBezTo>
                  <a:pt x="2459" y="12015"/>
                  <a:pt x="2453" y="12025"/>
                  <a:pt x="2449" y="12036"/>
                </a:cubicBezTo>
                <a:cubicBezTo>
                  <a:pt x="2487" y="12031"/>
                  <a:pt x="2669" y="12091"/>
                  <a:pt x="2665" y="12130"/>
                </a:cubicBezTo>
                <a:cubicBezTo>
                  <a:pt x="2661" y="12172"/>
                  <a:pt x="2473" y="12075"/>
                  <a:pt x="2446" y="12077"/>
                </a:cubicBezTo>
                <a:cubicBezTo>
                  <a:pt x="2465" y="12103"/>
                  <a:pt x="2493" y="12098"/>
                  <a:pt x="2516" y="12116"/>
                </a:cubicBezTo>
                <a:cubicBezTo>
                  <a:pt x="2541" y="12135"/>
                  <a:pt x="2525" y="12172"/>
                  <a:pt x="2565" y="12172"/>
                </a:cubicBezTo>
                <a:cubicBezTo>
                  <a:pt x="2550" y="12189"/>
                  <a:pt x="2540" y="12209"/>
                  <a:pt x="2535" y="12231"/>
                </a:cubicBezTo>
                <a:cubicBezTo>
                  <a:pt x="2508" y="12190"/>
                  <a:pt x="2487" y="12141"/>
                  <a:pt x="2446" y="12110"/>
                </a:cubicBezTo>
                <a:cubicBezTo>
                  <a:pt x="2478" y="12150"/>
                  <a:pt x="2526" y="12206"/>
                  <a:pt x="2523" y="12261"/>
                </a:cubicBezTo>
                <a:cubicBezTo>
                  <a:pt x="2478" y="12221"/>
                  <a:pt x="2417" y="12204"/>
                  <a:pt x="2393" y="12142"/>
                </a:cubicBezTo>
                <a:cubicBezTo>
                  <a:pt x="2414" y="12158"/>
                  <a:pt x="2434" y="12173"/>
                  <a:pt x="2455" y="12187"/>
                </a:cubicBezTo>
                <a:cubicBezTo>
                  <a:pt x="2439" y="12159"/>
                  <a:pt x="2390" y="12140"/>
                  <a:pt x="2399" y="12101"/>
                </a:cubicBezTo>
                <a:cubicBezTo>
                  <a:pt x="2380" y="12101"/>
                  <a:pt x="2359" y="12120"/>
                  <a:pt x="2340" y="12116"/>
                </a:cubicBezTo>
                <a:cubicBezTo>
                  <a:pt x="2320" y="12111"/>
                  <a:pt x="2325" y="12083"/>
                  <a:pt x="2301" y="12079"/>
                </a:cubicBezTo>
                <a:cubicBezTo>
                  <a:pt x="2275" y="12074"/>
                  <a:pt x="2243" y="12011"/>
                  <a:pt x="2239" y="11988"/>
                </a:cubicBezTo>
                <a:cubicBezTo>
                  <a:pt x="2291" y="12001"/>
                  <a:pt x="2323" y="12046"/>
                  <a:pt x="2363" y="12077"/>
                </a:cubicBezTo>
                <a:cubicBezTo>
                  <a:pt x="2322" y="12031"/>
                  <a:pt x="2297" y="11972"/>
                  <a:pt x="2251" y="11932"/>
                </a:cubicBezTo>
                <a:cubicBezTo>
                  <a:pt x="2315" y="11990"/>
                  <a:pt x="2266" y="11917"/>
                  <a:pt x="2236" y="11911"/>
                </a:cubicBezTo>
                <a:cubicBezTo>
                  <a:pt x="2233" y="11921"/>
                  <a:pt x="2230" y="11930"/>
                  <a:pt x="2227" y="11940"/>
                </a:cubicBezTo>
                <a:cubicBezTo>
                  <a:pt x="2202" y="11934"/>
                  <a:pt x="2180" y="11922"/>
                  <a:pt x="2161" y="11905"/>
                </a:cubicBezTo>
                <a:cubicBezTo>
                  <a:pt x="2203" y="11972"/>
                  <a:pt x="2104" y="11861"/>
                  <a:pt x="2089" y="11847"/>
                </a:cubicBezTo>
                <a:cubicBezTo>
                  <a:pt x="2064" y="11826"/>
                  <a:pt x="2140" y="11817"/>
                  <a:pt x="2164" y="11819"/>
                </a:cubicBezTo>
                <a:cubicBezTo>
                  <a:pt x="2215" y="11823"/>
                  <a:pt x="2115" y="11760"/>
                  <a:pt x="2191" y="11804"/>
                </a:cubicBezTo>
                <a:cubicBezTo>
                  <a:pt x="2164" y="11781"/>
                  <a:pt x="2166" y="11735"/>
                  <a:pt x="2209" y="11735"/>
                </a:cubicBezTo>
                <a:cubicBezTo>
                  <a:pt x="2174" y="11736"/>
                  <a:pt x="2136" y="11703"/>
                  <a:pt x="2162" y="11667"/>
                </a:cubicBezTo>
                <a:cubicBezTo>
                  <a:pt x="2128" y="11697"/>
                  <a:pt x="2159" y="11760"/>
                  <a:pt x="2137" y="11795"/>
                </a:cubicBezTo>
                <a:cubicBezTo>
                  <a:pt x="2112" y="11837"/>
                  <a:pt x="2008" y="11694"/>
                  <a:pt x="1986" y="11682"/>
                </a:cubicBezTo>
                <a:cubicBezTo>
                  <a:pt x="2009" y="11690"/>
                  <a:pt x="2029" y="11701"/>
                  <a:pt x="2049" y="11715"/>
                </a:cubicBezTo>
                <a:cubicBezTo>
                  <a:pt x="1986" y="11659"/>
                  <a:pt x="2054" y="11700"/>
                  <a:pt x="2084" y="11697"/>
                </a:cubicBezTo>
                <a:cubicBezTo>
                  <a:pt x="2046" y="11663"/>
                  <a:pt x="1960" y="11666"/>
                  <a:pt x="1945" y="11617"/>
                </a:cubicBezTo>
                <a:cubicBezTo>
                  <a:pt x="1945" y="11686"/>
                  <a:pt x="1867" y="11584"/>
                  <a:pt x="1826" y="11581"/>
                </a:cubicBezTo>
                <a:cubicBezTo>
                  <a:pt x="1868" y="11498"/>
                  <a:pt x="2003" y="11627"/>
                  <a:pt x="2070" y="11617"/>
                </a:cubicBezTo>
                <a:cubicBezTo>
                  <a:pt x="2011" y="11603"/>
                  <a:pt x="1889" y="11568"/>
                  <a:pt x="1879" y="11495"/>
                </a:cubicBezTo>
                <a:cubicBezTo>
                  <a:pt x="1928" y="11492"/>
                  <a:pt x="1962" y="11543"/>
                  <a:pt x="2013" y="11525"/>
                </a:cubicBezTo>
                <a:cubicBezTo>
                  <a:pt x="1981" y="11527"/>
                  <a:pt x="1974" y="11502"/>
                  <a:pt x="1986" y="11477"/>
                </a:cubicBezTo>
                <a:cubicBezTo>
                  <a:pt x="1957" y="11548"/>
                  <a:pt x="1814" y="11439"/>
                  <a:pt x="1915" y="11421"/>
                </a:cubicBezTo>
                <a:cubicBezTo>
                  <a:pt x="1892" y="11427"/>
                  <a:pt x="1810" y="11401"/>
                  <a:pt x="1857" y="11373"/>
                </a:cubicBezTo>
                <a:cubicBezTo>
                  <a:pt x="1919" y="11337"/>
                  <a:pt x="1965" y="11404"/>
                  <a:pt x="2019" y="11421"/>
                </a:cubicBezTo>
                <a:cubicBezTo>
                  <a:pt x="1980" y="11397"/>
                  <a:pt x="1937" y="11371"/>
                  <a:pt x="1903" y="11350"/>
                </a:cubicBezTo>
                <a:cubicBezTo>
                  <a:pt x="1886" y="11339"/>
                  <a:pt x="1857" y="11336"/>
                  <a:pt x="1859" y="11308"/>
                </a:cubicBezTo>
                <a:cubicBezTo>
                  <a:pt x="1860" y="11281"/>
                  <a:pt x="1890" y="11275"/>
                  <a:pt x="1909" y="11287"/>
                </a:cubicBezTo>
                <a:cubicBezTo>
                  <a:pt x="1877" y="11272"/>
                  <a:pt x="1820" y="11153"/>
                  <a:pt x="1885" y="11187"/>
                </a:cubicBezTo>
                <a:cubicBezTo>
                  <a:pt x="1863" y="11172"/>
                  <a:pt x="1842" y="11174"/>
                  <a:pt x="1823" y="11192"/>
                </a:cubicBezTo>
                <a:cubicBezTo>
                  <a:pt x="1839" y="11207"/>
                  <a:pt x="1841" y="11327"/>
                  <a:pt x="1829" y="11347"/>
                </a:cubicBezTo>
                <a:cubicBezTo>
                  <a:pt x="1784" y="11302"/>
                  <a:pt x="1711" y="11223"/>
                  <a:pt x="1715" y="11155"/>
                </a:cubicBezTo>
                <a:cubicBezTo>
                  <a:pt x="1716" y="11139"/>
                  <a:pt x="1661" y="11111"/>
                  <a:pt x="1686" y="11091"/>
                </a:cubicBezTo>
                <a:cubicBezTo>
                  <a:pt x="1705" y="11076"/>
                  <a:pt x="1751" y="11075"/>
                  <a:pt x="1773" y="11083"/>
                </a:cubicBezTo>
                <a:cubicBezTo>
                  <a:pt x="1763" y="11076"/>
                  <a:pt x="1611" y="11059"/>
                  <a:pt x="1666" y="11008"/>
                </a:cubicBezTo>
                <a:cubicBezTo>
                  <a:pt x="1690" y="10986"/>
                  <a:pt x="1749" y="11017"/>
                  <a:pt x="1773" y="11026"/>
                </a:cubicBezTo>
                <a:cubicBezTo>
                  <a:pt x="1748" y="11013"/>
                  <a:pt x="1738" y="10988"/>
                  <a:pt x="1755" y="10964"/>
                </a:cubicBezTo>
                <a:cubicBezTo>
                  <a:pt x="1734" y="10966"/>
                  <a:pt x="1617" y="10957"/>
                  <a:pt x="1692" y="10931"/>
                </a:cubicBezTo>
                <a:cubicBezTo>
                  <a:pt x="1619" y="10964"/>
                  <a:pt x="1580" y="10829"/>
                  <a:pt x="1508" y="10851"/>
                </a:cubicBezTo>
                <a:cubicBezTo>
                  <a:pt x="1497" y="10771"/>
                  <a:pt x="1616" y="10864"/>
                  <a:pt x="1636" y="10884"/>
                </a:cubicBezTo>
                <a:cubicBezTo>
                  <a:pt x="1622" y="10863"/>
                  <a:pt x="1607" y="10843"/>
                  <a:pt x="1592" y="10824"/>
                </a:cubicBezTo>
                <a:cubicBezTo>
                  <a:pt x="1647" y="10816"/>
                  <a:pt x="1689" y="10843"/>
                  <a:pt x="1739" y="10859"/>
                </a:cubicBezTo>
                <a:cubicBezTo>
                  <a:pt x="1761" y="10866"/>
                  <a:pt x="1784" y="10859"/>
                  <a:pt x="1804" y="10873"/>
                </a:cubicBezTo>
                <a:cubicBezTo>
                  <a:pt x="1831" y="10893"/>
                  <a:pt x="1865" y="10882"/>
                  <a:pt x="1888" y="10901"/>
                </a:cubicBezTo>
                <a:cubicBezTo>
                  <a:pt x="1899" y="10883"/>
                  <a:pt x="1897" y="10866"/>
                  <a:pt x="1882" y="10851"/>
                </a:cubicBezTo>
                <a:cubicBezTo>
                  <a:pt x="1870" y="10917"/>
                  <a:pt x="1770" y="10827"/>
                  <a:pt x="1767" y="10792"/>
                </a:cubicBezTo>
                <a:cubicBezTo>
                  <a:pt x="1804" y="10821"/>
                  <a:pt x="1848" y="10812"/>
                  <a:pt x="1891" y="10824"/>
                </a:cubicBezTo>
                <a:cubicBezTo>
                  <a:pt x="1875" y="10818"/>
                  <a:pt x="1859" y="10815"/>
                  <a:pt x="1842" y="10816"/>
                </a:cubicBezTo>
                <a:cubicBezTo>
                  <a:pt x="1808" y="10812"/>
                  <a:pt x="1792" y="10777"/>
                  <a:pt x="1767" y="10759"/>
                </a:cubicBezTo>
                <a:cubicBezTo>
                  <a:pt x="1744" y="10743"/>
                  <a:pt x="1723" y="10751"/>
                  <a:pt x="1704" y="10726"/>
                </a:cubicBezTo>
                <a:cubicBezTo>
                  <a:pt x="1694" y="10706"/>
                  <a:pt x="1700" y="10682"/>
                  <a:pt x="1681" y="10664"/>
                </a:cubicBezTo>
                <a:cubicBezTo>
                  <a:pt x="1701" y="10701"/>
                  <a:pt x="1715" y="10781"/>
                  <a:pt x="1648" y="10765"/>
                </a:cubicBezTo>
                <a:cubicBezTo>
                  <a:pt x="1616" y="10758"/>
                  <a:pt x="1567" y="10758"/>
                  <a:pt x="1521" y="10752"/>
                </a:cubicBezTo>
                <a:cubicBezTo>
                  <a:pt x="1528" y="10770"/>
                  <a:pt x="1518" y="10768"/>
                  <a:pt x="1511" y="10782"/>
                </a:cubicBezTo>
                <a:lnTo>
                  <a:pt x="1520" y="10752"/>
                </a:lnTo>
                <a:cubicBezTo>
                  <a:pt x="1482" y="10748"/>
                  <a:pt x="1447" y="10739"/>
                  <a:pt x="1428" y="10720"/>
                </a:cubicBezTo>
                <a:cubicBezTo>
                  <a:pt x="1454" y="10714"/>
                  <a:pt x="1463" y="10695"/>
                  <a:pt x="1446" y="10673"/>
                </a:cubicBezTo>
                <a:cubicBezTo>
                  <a:pt x="1505" y="10657"/>
                  <a:pt x="1531" y="10727"/>
                  <a:pt x="1583" y="10738"/>
                </a:cubicBezTo>
                <a:cubicBezTo>
                  <a:pt x="1537" y="10726"/>
                  <a:pt x="1564" y="10682"/>
                  <a:pt x="1600" y="10696"/>
                </a:cubicBezTo>
                <a:cubicBezTo>
                  <a:pt x="1594" y="10642"/>
                  <a:pt x="1563" y="10695"/>
                  <a:pt x="1530" y="10677"/>
                </a:cubicBezTo>
                <a:cubicBezTo>
                  <a:pt x="1507" y="10665"/>
                  <a:pt x="1496" y="10634"/>
                  <a:pt x="1467" y="10634"/>
                </a:cubicBezTo>
                <a:cubicBezTo>
                  <a:pt x="1437" y="10634"/>
                  <a:pt x="1479" y="10495"/>
                  <a:pt x="1529" y="10575"/>
                </a:cubicBezTo>
                <a:cubicBezTo>
                  <a:pt x="1520" y="10550"/>
                  <a:pt x="1529" y="10535"/>
                  <a:pt x="1556" y="10536"/>
                </a:cubicBezTo>
                <a:cubicBezTo>
                  <a:pt x="1552" y="10521"/>
                  <a:pt x="1546" y="10508"/>
                  <a:pt x="1538" y="10495"/>
                </a:cubicBezTo>
                <a:cubicBezTo>
                  <a:pt x="1533" y="10532"/>
                  <a:pt x="1497" y="10544"/>
                  <a:pt x="1479" y="10507"/>
                </a:cubicBezTo>
                <a:cubicBezTo>
                  <a:pt x="1498" y="10500"/>
                  <a:pt x="1518" y="10495"/>
                  <a:pt x="1538" y="10492"/>
                </a:cubicBezTo>
                <a:cubicBezTo>
                  <a:pt x="1519" y="10464"/>
                  <a:pt x="1477" y="10459"/>
                  <a:pt x="1450" y="10442"/>
                </a:cubicBezTo>
                <a:cubicBezTo>
                  <a:pt x="1395" y="10405"/>
                  <a:pt x="1382" y="10387"/>
                  <a:pt x="1315" y="10423"/>
                </a:cubicBezTo>
                <a:cubicBezTo>
                  <a:pt x="1339" y="10416"/>
                  <a:pt x="1363" y="10425"/>
                  <a:pt x="1378" y="10444"/>
                </a:cubicBezTo>
                <a:cubicBezTo>
                  <a:pt x="1105" y="10377"/>
                  <a:pt x="1220" y="10356"/>
                  <a:pt x="1179" y="10284"/>
                </a:cubicBezTo>
                <a:cubicBezTo>
                  <a:pt x="1150" y="10341"/>
                  <a:pt x="1034" y="10349"/>
                  <a:pt x="1031" y="10400"/>
                </a:cubicBezTo>
                <a:cubicBezTo>
                  <a:pt x="1085" y="10313"/>
                  <a:pt x="1171" y="10531"/>
                  <a:pt x="1049" y="10435"/>
                </a:cubicBezTo>
                <a:cubicBezTo>
                  <a:pt x="969" y="10372"/>
                  <a:pt x="1039" y="10218"/>
                  <a:pt x="1137" y="10248"/>
                </a:cubicBezTo>
                <a:cubicBezTo>
                  <a:pt x="1110" y="10237"/>
                  <a:pt x="1099" y="10225"/>
                  <a:pt x="1117" y="10201"/>
                </a:cubicBezTo>
                <a:cubicBezTo>
                  <a:pt x="1166" y="10239"/>
                  <a:pt x="1141" y="10148"/>
                  <a:pt x="1191" y="10201"/>
                </a:cubicBezTo>
                <a:cubicBezTo>
                  <a:pt x="1151" y="10170"/>
                  <a:pt x="1204" y="10133"/>
                  <a:pt x="1158" y="10106"/>
                </a:cubicBezTo>
                <a:cubicBezTo>
                  <a:pt x="1185" y="10219"/>
                  <a:pt x="1043" y="10126"/>
                  <a:pt x="1128" y="10129"/>
                </a:cubicBezTo>
                <a:cubicBezTo>
                  <a:pt x="1098" y="10125"/>
                  <a:pt x="1062" y="10117"/>
                  <a:pt x="1054" y="10082"/>
                </a:cubicBezTo>
                <a:cubicBezTo>
                  <a:pt x="1094" y="10097"/>
                  <a:pt x="1131" y="10057"/>
                  <a:pt x="1174" y="10065"/>
                </a:cubicBezTo>
                <a:cubicBezTo>
                  <a:pt x="1212" y="10072"/>
                  <a:pt x="1219" y="10112"/>
                  <a:pt x="1256" y="10114"/>
                </a:cubicBezTo>
                <a:cubicBezTo>
                  <a:pt x="1203" y="10078"/>
                  <a:pt x="1260" y="10063"/>
                  <a:pt x="1290" y="10059"/>
                </a:cubicBezTo>
                <a:cubicBezTo>
                  <a:pt x="1326" y="10054"/>
                  <a:pt x="1315" y="10100"/>
                  <a:pt x="1354" y="10103"/>
                </a:cubicBezTo>
                <a:cubicBezTo>
                  <a:pt x="1333" y="10132"/>
                  <a:pt x="1379" y="10186"/>
                  <a:pt x="1366" y="10124"/>
                </a:cubicBezTo>
                <a:cubicBezTo>
                  <a:pt x="1454" y="10164"/>
                  <a:pt x="1322" y="10222"/>
                  <a:pt x="1271" y="10198"/>
                </a:cubicBezTo>
                <a:cubicBezTo>
                  <a:pt x="1305" y="10218"/>
                  <a:pt x="1415" y="10236"/>
                  <a:pt x="1455" y="10233"/>
                </a:cubicBezTo>
                <a:cubicBezTo>
                  <a:pt x="1432" y="10223"/>
                  <a:pt x="1418" y="10202"/>
                  <a:pt x="1419" y="10177"/>
                </a:cubicBezTo>
                <a:cubicBezTo>
                  <a:pt x="1445" y="10194"/>
                  <a:pt x="1476" y="10202"/>
                  <a:pt x="1488" y="10234"/>
                </a:cubicBezTo>
                <a:cubicBezTo>
                  <a:pt x="1500" y="10268"/>
                  <a:pt x="1464" y="10297"/>
                  <a:pt x="1482" y="10331"/>
                </a:cubicBezTo>
                <a:cubicBezTo>
                  <a:pt x="1540" y="10324"/>
                  <a:pt x="1558" y="10182"/>
                  <a:pt x="1547" y="10138"/>
                </a:cubicBezTo>
                <a:cubicBezTo>
                  <a:pt x="1538" y="10170"/>
                  <a:pt x="1530" y="10204"/>
                  <a:pt x="1508" y="10230"/>
                </a:cubicBezTo>
                <a:cubicBezTo>
                  <a:pt x="1513" y="10167"/>
                  <a:pt x="1426" y="10008"/>
                  <a:pt x="1550" y="10011"/>
                </a:cubicBezTo>
                <a:cubicBezTo>
                  <a:pt x="1515" y="9991"/>
                  <a:pt x="1479" y="10018"/>
                  <a:pt x="1461" y="10046"/>
                </a:cubicBezTo>
                <a:cubicBezTo>
                  <a:pt x="1455" y="10018"/>
                  <a:pt x="1435" y="9981"/>
                  <a:pt x="1443" y="9951"/>
                </a:cubicBezTo>
                <a:cubicBezTo>
                  <a:pt x="1453" y="9917"/>
                  <a:pt x="1491" y="9916"/>
                  <a:pt x="1502" y="9883"/>
                </a:cubicBezTo>
                <a:cubicBezTo>
                  <a:pt x="1525" y="9910"/>
                  <a:pt x="1557" y="9920"/>
                  <a:pt x="1587" y="9936"/>
                </a:cubicBezTo>
                <a:cubicBezTo>
                  <a:pt x="1625" y="9955"/>
                  <a:pt x="1636" y="9914"/>
                  <a:pt x="1604" y="9916"/>
                </a:cubicBezTo>
                <a:cubicBezTo>
                  <a:pt x="1578" y="9919"/>
                  <a:pt x="1562" y="9907"/>
                  <a:pt x="1542" y="9894"/>
                </a:cubicBezTo>
                <a:cubicBezTo>
                  <a:pt x="1504" y="9870"/>
                  <a:pt x="1462" y="9891"/>
                  <a:pt x="1425" y="9871"/>
                </a:cubicBezTo>
                <a:cubicBezTo>
                  <a:pt x="1490" y="9822"/>
                  <a:pt x="1335" y="9772"/>
                  <a:pt x="1457" y="9758"/>
                </a:cubicBezTo>
                <a:cubicBezTo>
                  <a:pt x="1544" y="9749"/>
                  <a:pt x="1583" y="9625"/>
                  <a:pt x="1538" y="9557"/>
                </a:cubicBezTo>
                <a:cubicBezTo>
                  <a:pt x="1507" y="9607"/>
                  <a:pt x="1319" y="9506"/>
                  <a:pt x="1323" y="9457"/>
                </a:cubicBezTo>
                <a:cubicBezTo>
                  <a:pt x="1331" y="9447"/>
                  <a:pt x="1341" y="9446"/>
                  <a:pt x="1354" y="9455"/>
                </a:cubicBezTo>
                <a:cubicBezTo>
                  <a:pt x="1300" y="9398"/>
                  <a:pt x="1410" y="9361"/>
                  <a:pt x="1375" y="9313"/>
                </a:cubicBezTo>
                <a:cubicBezTo>
                  <a:pt x="1365" y="9349"/>
                  <a:pt x="1332" y="9350"/>
                  <a:pt x="1331" y="9311"/>
                </a:cubicBezTo>
                <a:cubicBezTo>
                  <a:pt x="1329" y="9262"/>
                  <a:pt x="1297" y="9280"/>
                  <a:pt x="1275" y="9235"/>
                </a:cubicBezTo>
                <a:cubicBezTo>
                  <a:pt x="1256" y="9195"/>
                  <a:pt x="1277" y="9180"/>
                  <a:pt x="1286" y="9145"/>
                </a:cubicBezTo>
                <a:cubicBezTo>
                  <a:pt x="1291" y="9126"/>
                  <a:pt x="1251" y="9068"/>
                  <a:pt x="1310" y="9081"/>
                </a:cubicBezTo>
                <a:cubicBezTo>
                  <a:pt x="1310" y="9045"/>
                  <a:pt x="1286" y="9041"/>
                  <a:pt x="1266" y="9017"/>
                </a:cubicBezTo>
                <a:cubicBezTo>
                  <a:pt x="1250" y="8997"/>
                  <a:pt x="1256" y="8971"/>
                  <a:pt x="1243" y="8950"/>
                </a:cubicBezTo>
                <a:cubicBezTo>
                  <a:pt x="1196" y="8872"/>
                  <a:pt x="1255" y="8917"/>
                  <a:pt x="1304" y="8906"/>
                </a:cubicBezTo>
                <a:cubicBezTo>
                  <a:pt x="1257" y="8900"/>
                  <a:pt x="1209" y="8849"/>
                  <a:pt x="1197" y="8805"/>
                </a:cubicBezTo>
                <a:cubicBezTo>
                  <a:pt x="1263" y="8782"/>
                  <a:pt x="1296" y="8838"/>
                  <a:pt x="1327" y="8885"/>
                </a:cubicBezTo>
                <a:cubicBezTo>
                  <a:pt x="1321" y="8823"/>
                  <a:pt x="1277" y="8760"/>
                  <a:pt x="1247" y="8707"/>
                </a:cubicBezTo>
                <a:cubicBezTo>
                  <a:pt x="1187" y="8764"/>
                  <a:pt x="1100" y="8682"/>
                  <a:pt x="1174" y="8633"/>
                </a:cubicBezTo>
                <a:cubicBezTo>
                  <a:pt x="1221" y="8602"/>
                  <a:pt x="1285" y="8579"/>
                  <a:pt x="1224" y="8520"/>
                </a:cubicBezTo>
                <a:cubicBezTo>
                  <a:pt x="1260" y="8683"/>
                  <a:pt x="1133" y="8564"/>
                  <a:pt x="1060" y="8547"/>
                </a:cubicBezTo>
                <a:cubicBezTo>
                  <a:pt x="1005" y="8534"/>
                  <a:pt x="1043" y="8622"/>
                  <a:pt x="1012" y="8642"/>
                </a:cubicBezTo>
                <a:cubicBezTo>
                  <a:pt x="967" y="8672"/>
                  <a:pt x="795" y="8622"/>
                  <a:pt x="888" y="8580"/>
                </a:cubicBezTo>
                <a:cubicBezTo>
                  <a:pt x="725" y="8576"/>
                  <a:pt x="703" y="8321"/>
                  <a:pt x="685" y="8209"/>
                </a:cubicBezTo>
                <a:cubicBezTo>
                  <a:pt x="677" y="8159"/>
                  <a:pt x="644" y="8046"/>
                  <a:pt x="667" y="7997"/>
                </a:cubicBezTo>
                <a:cubicBezTo>
                  <a:pt x="690" y="7948"/>
                  <a:pt x="724" y="7991"/>
                  <a:pt x="714" y="7928"/>
                </a:cubicBezTo>
                <a:cubicBezTo>
                  <a:pt x="702" y="7852"/>
                  <a:pt x="761" y="7815"/>
                  <a:pt x="632" y="7626"/>
                </a:cubicBezTo>
                <a:cubicBezTo>
                  <a:pt x="584" y="7556"/>
                  <a:pt x="525" y="7492"/>
                  <a:pt x="501" y="7409"/>
                </a:cubicBezTo>
                <a:cubicBezTo>
                  <a:pt x="487" y="7357"/>
                  <a:pt x="501" y="7321"/>
                  <a:pt x="462" y="7277"/>
                </a:cubicBezTo>
                <a:cubicBezTo>
                  <a:pt x="332" y="7131"/>
                  <a:pt x="407" y="7162"/>
                  <a:pt x="385" y="7117"/>
                </a:cubicBezTo>
                <a:cubicBezTo>
                  <a:pt x="366" y="7078"/>
                  <a:pt x="345" y="7050"/>
                  <a:pt x="351" y="7003"/>
                </a:cubicBezTo>
                <a:cubicBezTo>
                  <a:pt x="385" y="7029"/>
                  <a:pt x="447" y="7045"/>
                  <a:pt x="465" y="6992"/>
                </a:cubicBezTo>
                <a:cubicBezTo>
                  <a:pt x="487" y="6926"/>
                  <a:pt x="419" y="6876"/>
                  <a:pt x="443" y="6810"/>
                </a:cubicBezTo>
                <a:cubicBezTo>
                  <a:pt x="444" y="6834"/>
                  <a:pt x="458" y="6847"/>
                  <a:pt x="481" y="6846"/>
                </a:cubicBezTo>
                <a:cubicBezTo>
                  <a:pt x="481" y="6829"/>
                  <a:pt x="477" y="6813"/>
                  <a:pt x="470" y="6798"/>
                </a:cubicBezTo>
                <a:cubicBezTo>
                  <a:pt x="463" y="6768"/>
                  <a:pt x="488" y="6735"/>
                  <a:pt x="487" y="6704"/>
                </a:cubicBezTo>
                <a:cubicBezTo>
                  <a:pt x="486" y="6641"/>
                  <a:pt x="451" y="6600"/>
                  <a:pt x="489" y="6540"/>
                </a:cubicBezTo>
                <a:cubicBezTo>
                  <a:pt x="520" y="6493"/>
                  <a:pt x="464" y="6464"/>
                  <a:pt x="487" y="6407"/>
                </a:cubicBezTo>
                <a:cubicBezTo>
                  <a:pt x="505" y="6364"/>
                  <a:pt x="538" y="6291"/>
                  <a:pt x="544" y="6246"/>
                </a:cubicBezTo>
                <a:cubicBezTo>
                  <a:pt x="558" y="6137"/>
                  <a:pt x="512" y="6021"/>
                  <a:pt x="517" y="5914"/>
                </a:cubicBezTo>
                <a:cubicBezTo>
                  <a:pt x="520" y="5854"/>
                  <a:pt x="575" y="5803"/>
                  <a:pt x="573" y="5749"/>
                </a:cubicBezTo>
                <a:cubicBezTo>
                  <a:pt x="570" y="5703"/>
                  <a:pt x="533" y="5648"/>
                  <a:pt x="516" y="5605"/>
                </a:cubicBezTo>
                <a:cubicBezTo>
                  <a:pt x="501" y="5569"/>
                  <a:pt x="524" y="5521"/>
                  <a:pt x="538" y="5488"/>
                </a:cubicBezTo>
                <a:cubicBezTo>
                  <a:pt x="553" y="5452"/>
                  <a:pt x="527" y="5394"/>
                  <a:pt x="523" y="5358"/>
                </a:cubicBezTo>
                <a:cubicBezTo>
                  <a:pt x="520" y="5333"/>
                  <a:pt x="535" y="5312"/>
                  <a:pt x="517" y="5289"/>
                </a:cubicBezTo>
                <a:cubicBezTo>
                  <a:pt x="441" y="5193"/>
                  <a:pt x="460" y="5137"/>
                  <a:pt x="410" y="5017"/>
                </a:cubicBezTo>
                <a:cubicBezTo>
                  <a:pt x="359" y="4898"/>
                  <a:pt x="303" y="4769"/>
                  <a:pt x="282" y="4640"/>
                </a:cubicBezTo>
                <a:cubicBezTo>
                  <a:pt x="270" y="4575"/>
                  <a:pt x="284" y="4569"/>
                  <a:pt x="329" y="4536"/>
                </a:cubicBezTo>
                <a:cubicBezTo>
                  <a:pt x="364" y="4510"/>
                  <a:pt x="329" y="4453"/>
                  <a:pt x="353" y="4420"/>
                </a:cubicBezTo>
                <a:cubicBezTo>
                  <a:pt x="376" y="4388"/>
                  <a:pt x="303" y="4215"/>
                  <a:pt x="277" y="4194"/>
                </a:cubicBezTo>
                <a:cubicBezTo>
                  <a:pt x="245" y="4168"/>
                  <a:pt x="204" y="4091"/>
                  <a:pt x="226" y="4049"/>
                </a:cubicBezTo>
                <a:cubicBezTo>
                  <a:pt x="258" y="3990"/>
                  <a:pt x="262" y="3937"/>
                  <a:pt x="282" y="3874"/>
                </a:cubicBezTo>
                <a:cubicBezTo>
                  <a:pt x="295" y="3834"/>
                  <a:pt x="266" y="3764"/>
                  <a:pt x="266" y="3720"/>
                </a:cubicBezTo>
                <a:cubicBezTo>
                  <a:pt x="268" y="3648"/>
                  <a:pt x="322" y="3605"/>
                  <a:pt x="294" y="3532"/>
                </a:cubicBezTo>
                <a:cubicBezTo>
                  <a:pt x="252" y="3424"/>
                  <a:pt x="310" y="3289"/>
                  <a:pt x="311" y="3173"/>
                </a:cubicBezTo>
                <a:cubicBezTo>
                  <a:pt x="311" y="3073"/>
                  <a:pt x="249" y="2990"/>
                  <a:pt x="254" y="2894"/>
                </a:cubicBezTo>
                <a:cubicBezTo>
                  <a:pt x="256" y="2839"/>
                  <a:pt x="315" y="2830"/>
                  <a:pt x="313" y="2777"/>
                </a:cubicBezTo>
                <a:cubicBezTo>
                  <a:pt x="310" y="2707"/>
                  <a:pt x="260" y="2639"/>
                  <a:pt x="245" y="2569"/>
                </a:cubicBezTo>
                <a:cubicBezTo>
                  <a:pt x="229" y="2497"/>
                  <a:pt x="241" y="2425"/>
                  <a:pt x="231" y="2353"/>
                </a:cubicBezTo>
                <a:cubicBezTo>
                  <a:pt x="226" y="2317"/>
                  <a:pt x="212" y="2293"/>
                  <a:pt x="222" y="2255"/>
                </a:cubicBezTo>
                <a:cubicBezTo>
                  <a:pt x="230" y="2224"/>
                  <a:pt x="243" y="2193"/>
                  <a:pt x="237" y="2160"/>
                </a:cubicBezTo>
                <a:cubicBezTo>
                  <a:pt x="229" y="2122"/>
                  <a:pt x="170" y="2145"/>
                  <a:pt x="161" y="2103"/>
                </a:cubicBezTo>
                <a:cubicBezTo>
                  <a:pt x="151" y="2058"/>
                  <a:pt x="166" y="2009"/>
                  <a:pt x="170" y="1965"/>
                </a:cubicBezTo>
                <a:cubicBezTo>
                  <a:pt x="240" y="2028"/>
                  <a:pt x="236" y="1823"/>
                  <a:pt x="235" y="1793"/>
                </a:cubicBezTo>
                <a:cubicBezTo>
                  <a:pt x="232" y="1619"/>
                  <a:pt x="267" y="1419"/>
                  <a:pt x="202" y="1255"/>
                </a:cubicBezTo>
                <a:cubicBezTo>
                  <a:pt x="133" y="1080"/>
                  <a:pt x="179" y="888"/>
                  <a:pt x="113" y="709"/>
                </a:cubicBezTo>
                <a:cubicBezTo>
                  <a:pt x="86" y="635"/>
                  <a:pt x="56" y="546"/>
                  <a:pt x="43" y="468"/>
                </a:cubicBezTo>
                <a:cubicBezTo>
                  <a:pt x="34" y="419"/>
                  <a:pt x="57" y="320"/>
                  <a:pt x="0" y="293"/>
                </a:cubicBezTo>
                <a:cubicBezTo>
                  <a:pt x="60" y="259"/>
                  <a:pt x="200" y="323"/>
                  <a:pt x="153" y="111"/>
                </a:cubicBezTo>
                <a:cubicBezTo>
                  <a:pt x="179" y="80"/>
                  <a:pt x="228" y="34"/>
                  <a:pt x="245" y="0"/>
                </a:cubicBezTo>
                <a:cubicBezTo>
                  <a:pt x="275" y="77"/>
                  <a:pt x="309" y="164"/>
                  <a:pt x="401" y="183"/>
                </a:cubicBezTo>
                <a:cubicBezTo>
                  <a:pt x="357" y="226"/>
                  <a:pt x="427" y="343"/>
                  <a:pt x="439" y="388"/>
                </a:cubicBezTo>
                <a:cubicBezTo>
                  <a:pt x="518" y="656"/>
                  <a:pt x="692" y="613"/>
                  <a:pt x="614" y="742"/>
                </a:cubicBezTo>
                <a:cubicBezTo>
                  <a:pt x="589" y="788"/>
                  <a:pt x="587" y="784"/>
                  <a:pt x="604" y="806"/>
                </a:cubicBezTo>
                <a:cubicBezTo>
                  <a:pt x="660" y="881"/>
                  <a:pt x="656" y="874"/>
                  <a:pt x="576" y="923"/>
                </a:cubicBezTo>
                <a:cubicBezTo>
                  <a:pt x="623" y="964"/>
                  <a:pt x="584" y="1001"/>
                  <a:pt x="601" y="1032"/>
                </a:cubicBezTo>
                <a:cubicBezTo>
                  <a:pt x="655" y="1140"/>
                  <a:pt x="690" y="1078"/>
                  <a:pt x="682" y="1111"/>
                </a:cubicBezTo>
                <a:cubicBezTo>
                  <a:pt x="652" y="1223"/>
                  <a:pt x="714" y="1209"/>
                  <a:pt x="772" y="1301"/>
                </a:cubicBezTo>
                <a:cubicBezTo>
                  <a:pt x="814" y="1366"/>
                  <a:pt x="806" y="1444"/>
                  <a:pt x="860" y="1540"/>
                </a:cubicBezTo>
                <a:cubicBezTo>
                  <a:pt x="920" y="1651"/>
                  <a:pt x="949" y="1772"/>
                  <a:pt x="994" y="1888"/>
                </a:cubicBezTo>
                <a:cubicBezTo>
                  <a:pt x="1029" y="1933"/>
                  <a:pt x="1125" y="1921"/>
                  <a:pt x="1167" y="1893"/>
                </a:cubicBezTo>
                <a:cubicBezTo>
                  <a:pt x="1167" y="1909"/>
                  <a:pt x="1210" y="1899"/>
                  <a:pt x="1218" y="1918"/>
                </a:cubicBezTo>
                <a:cubicBezTo>
                  <a:pt x="1253" y="2001"/>
                  <a:pt x="1225" y="2232"/>
                  <a:pt x="1198" y="2296"/>
                </a:cubicBezTo>
                <a:cubicBezTo>
                  <a:pt x="1144" y="2421"/>
                  <a:pt x="927" y="2369"/>
                  <a:pt x="863" y="2576"/>
                </a:cubicBezTo>
                <a:cubicBezTo>
                  <a:pt x="853" y="2608"/>
                  <a:pt x="919" y="2683"/>
                  <a:pt x="932" y="2716"/>
                </a:cubicBezTo>
                <a:cubicBezTo>
                  <a:pt x="807" y="2720"/>
                  <a:pt x="955" y="2986"/>
                  <a:pt x="972" y="3032"/>
                </a:cubicBezTo>
                <a:cubicBezTo>
                  <a:pt x="998" y="3104"/>
                  <a:pt x="914" y="3148"/>
                  <a:pt x="962" y="3222"/>
                </a:cubicBezTo>
                <a:cubicBezTo>
                  <a:pt x="1003" y="3287"/>
                  <a:pt x="1130" y="3362"/>
                  <a:pt x="1007" y="3418"/>
                </a:cubicBezTo>
                <a:cubicBezTo>
                  <a:pt x="956" y="3442"/>
                  <a:pt x="927" y="3369"/>
                  <a:pt x="891" y="3534"/>
                </a:cubicBezTo>
                <a:cubicBezTo>
                  <a:pt x="877" y="3600"/>
                  <a:pt x="877" y="3666"/>
                  <a:pt x="850" y="3729"/>
                </a:cubicBezTo>
                <a:cubicBezTo>
                  <a:pt x="808" y="3827"/>
                  <a:pt x="744" y="3879"/>
                  <a:pt x="739" y="3990"/>
                </a:cubicBezTo>
                <a:cubicBezTo>
                  <a:pt x="737" y="4030"/>
                  <a:pt x="760" y="4086"/>
                  <a:pt x="750" y="4124"/>
                </a:cubicBezTo>
                <a:cubicBezTo>
                  <a:pt x="744" y="4151"/>
                  <a:pt x="709" y="4159"/>
                  <a:pt x="704" y="4188"/>
                </a:cubicBezTo>
                <a:cubicBezTo>
                  <a:pt x="672" y="4240"/>
                  <a:pt x="766" y="4384"/>
                  <a:pt x="785" y="4438"/>
                </a:cubicBezTo>
                <a:cubicBezTo>
                  <a:pt x="799" y="4475"/>
                  <a:pt x="837" y="4648"/>
                  <a:pt x="736" y="4581"/>
                </a:cubicBezTo>
                <a:cubicBezTo>
                  <a:pt x="778" y="4633"/>
                  <a:pt x="719" y="4728"/>
                  <a:pt x="731" y="4789"/>
                </a:cubicBezTo>
                <a:cubicBezTo>
                  <a:pt x="747" y="4868"/>
                  <a:pt x="691" y="4840"/>
                  <a:pt x="694" y="4914"/>
                </a:cubicBezTo>
                <a:cubicBezTo>
                  <a:pt x="697" y="4974"/>
                  <a:pt x="717" y="5073"/>
                  <a:pt x="778" y="5104"/>
                </a:cubicBezTo>
                <a:cubicBezTo>
                  <a:pt x="803" y="5117"/>
                  <a:pt x="877" y="5208"/>
                  <a:pt x="811" y="5177"/>
                </a:cubicBezTo>
                <a:cubicBezTo>
                  <a:pt x="831" y="5248"/>
                  <a:pt x="902" y="5295"/>
                  <a:pt x="922" y="5360"/>
                </a:cubicBezTo>
                <a:cubicBezTo>
                  <a:pt x="932" y="5392"/>
                  <a:pt x="922" y="5413"/>
                  <a:pt x="953" y="5436"/>
                </a:cubicBezTo>
                <a:cubicBezTo>
                  <a:pt x="977" y="5453"/>
                  <a:pt x="1002" y="5466"/>
                  <a:pt x="997" y="5501"/>
                </a:cubicBezTo>
                <a:cubicBezTo>
                  <a:pt x="990" y="5546"/>
                  <a:pt x="981" y="5565"/>
                  <a:pt x="1013" y="5605"/>
                </a:cubicBezTo>
                <a:cubicBezTo>
                  <a:pt x="1056" y="5659"/>
                  <a:pt x="1035" y="5611"/>
                  <a:pt x="1071" y="5619"/>
                </a:cubicBezTo>
                <a:cubicBezTo>
                  <a:pt x="1126" y="5638"/>
                  <a:pt x="1101" y="5803"/>
                  <a:pt x="1121" y="5850"/>
                </a:cubicBezTo>
                <a:cubicBezTo>
                  <a:pt x="1128" y="5869"/>
                  <a:pt x="1197" y="5989"/>
                  <a:pt x="1147" y="5981"/>
                </a:cubicBezTo>
                <a:cubicBezTo>
                  <a:pt x="1096" y="5972"/>
                  <a:pt x="1084" y="6124"/>
                  <a:pt x="1088" y="6169"/>
                </a:cubicBezTo>
                <a:cubicBezTo>
                  <a:pt x="1092" y="6205"/>
                  <a:pt x="1099" y="6241"/>
                  <a:pt x="1095" y="6278"/>
                </a:cubicBezTo>
                <a:cubicBezTo>
                  <a:pt x="1091" y="6316"/>
                  <a:pt x="1055" y="6298"/>
                  <a:pt x="1051" y="6333"/>
                </a:cubicBezTo>
                <a:cubicBezTo>
                  <a:pt x="1051" y="6336"/>
                  <a:pt x="1087" y="6360"/>
                  <a:pt x="1092" y="6369"/>
                </a:cubicBezTo>
                <a:cubicBezTo>
                  <a:pt x="1114" y="6413"/>
                  <a:pt x="1231" y="6622"/>
                  <a:pt x="1151" y="6649"/>
                </a:cubicBezTo>
                <a:cubicBezTo>
                  <a:pt x="1112" y="6662"/>
                  <a:pt x="1121" y="6700"/>
                  <a:pt x="1108" y="6731"/>
                </a:cubicBezTo>
                <a:cubicBezTo>
                  <a:pt x="1096" y="6758"/>
                  <a:pt x="1077" y="6734"/>
                  <a:pt x="1057" y="6756"/>
                </a:cubicBezTo>
                <a:cubicBezTo>
                  <a:pt x="1019" y="6798"/>
                  <a:pt x="1031" y="6903"/>
                  <a:pt x="1054" y="6950"/>
                </a:cubicBezTo>
                <a:cubicBezTo>
                  <a:pt x="1076" y="6995"/>
                  <a:pt x="1123" y="7108"/>
                  <a:pt x="1115" y="7154"/>
                </a:cubicBezTo>
                <a:cubicBezTo>
                  <a:pt x="1104" y="7223"/>
                  <a:pt x="1213" y="7309"/>
                  <a:pt x="1232" y="7379"/>
                </a:cubicBezTo>
                <a:cubicBezTo>
                  <a:pt x="1247" y="7435"/>
                  <a:pt x="1355" y="7507"/>
                  <a:pt x="1305" y="7552"/>
                </a:cubicBezTo>
                <a:cubicBezTo>
                  <a:pt x="1259" y="7593"/>
                  <a:pt x="1184" y="7608"/>
                  <a:pt x="1210" y="7683"/>
                </a:cubicBezTo>
                <a:cubicBezTo>
                  <a:pt x="1226" y="7732"/>
                  <a:pt x="1208" y="7834"/>
                  <a:pt x="1244" y="7870"/>
                </a:cubicBezTo>
                <a:cubicBezTo>
                  <a:pt x="1237" y="7872"/>
                  <a:pt x="1151" y="7868"/>
                  <a:pt x="1216" y="7943"/>
                </a:cubicBezTo>
                <a:cubicBezTo>
                  <a:pt x="1246" y="7978"/>
                  <a:pt x="1276" y="8070"/>
                  <a:pt x="1212" y="8045"/>
                </a:cubicBezTo>
                <a:cubicBezTo>
                  <a:pt x="1220" y="8091"/>
                  <a:pt x="1296" y="8104"/>
                  <a:pt x="1269" y="8157"/>
                </a:cubicBezTo>
                <a:cubicBezTo>
                  <a:pt x="1239" y="8220"/>
                  <a:pt x="1250" y="8279"/>
                  <a:pt x="1286" y="8350"/>
                </a:cubicBezTo>
                <a:cubicBezTo>
                  <a:pt x="1323" y="8419"/>
                  <a:pt x="1376" y="8490"/>
                  <a:pt x="1368" y="8565"/>
                </a:cubicBezTo>
                <a:cubicBezTo>
                  <a:pt x="1362" y="8623"/>
                  <a:pt x="1432" y="8683"/>
                  <a:pt x="1464" y="8726"/>
                </a:cubicBezTo>
                <a:cubicBezTo>
                  <a:pt x="1501" y="8777"/>
                  <a:pt x="1449" y="8760"/>
                  <a:pt x="1419" y="8781"/>
                </a:cubicBezTo>
                <a:cubicBezTo>
                  <a:pt x="1371" y="8814"/>
                  <a:pt x="1422" y="8843"/>
                  <a:pt x="1434" y="8877"/>
                </a:cubicBezTo>
                <a:cubicBezTo>
                  <a:pt x="1470" y="8975"/>
                  <a:pt x="1439" y="9096"/>
                  <a:pt x="1575" y="9119"/>
                </a:cubicBezTo>
                <a:cubicBezTo>
                  <a:pt x="1608" y="9125"/>
                  <a:pt x="1654" y="9151"/>
                  <a:pt x="1617" y="9184"/>
                </a:cubicBezTo>
                <a:cubicBezTo>
                  <a:pt x="1550" y="9244"/>
                  <a:pt x="1739" y="9280"/>
                  <a:pt x="1700" y="9322"/>
                </a:cubicBezTo>
                <a:cubicBezTo>
                  <a:pt x="1661" y="9364"/>
                  <a:pt x="1764" y="9389"/>
                  <a:pt x="1748" y="9426"/>
                </a:cubicBezTo>
                <a:cubicBezTo>
                  <a:pt x="1743" y="9443"/>
                  <a:pt x="1725" y="9460"/>
                  <a:pt x="1729" y="9478"/>
                </a:cubicBezTo>
                <a:cubicBezTo>
                  <a:pt x="1738" y="9494"/>
                  <a:pt x="1748" y="9509"/>
                  <a:pt x="1758" y="9525"/>
                </a:cubicBezTo>
                <a:cubicBezTo>
                  <a:pt x="1795" y="9620"/>
                  <a:pt x="1958" y="9520"/>
                  <a:pt x="1989" y="9618"/>
                </a:cubicBezTo>
                <a:cubicBezTo>
                  <a:pt x="1981" y="9616"/>
                  <a:pt x="1980" y="9670"/>
                  <a:pt x="1978" y="9684"/>
                </a:cubicBezTo>
                <a:cubicBezTo>
                  <a:pt x="1970" y="9710"/>
                  <a:pt x="1734" y="9691"/>
                  <a:pt x="1770" y="9729"/>
                </a:cubicBezTo>
                <a:cubicBezTo>
                  <a:pt x="1798" y="9760"/>
                  <a:pt x="1837" y="9755"/>
                  <a:pt x="1873" y="9758"/>
                </a:cubicBezTo>
                <a:cubicBezTo>
                  <a:pt x="1922" y="9756"/>
                  <a:pt x="1972" y="9813"/>
                  <a:pt x="2015" y="9849"/>
                </a:cubicBezTo>
                <a:cubicBezTo>
                  <a:pt x="2047" y="9881"/>
                  <a:pt x="2041" y="9882"/>
                  <a:pt x="2024" y="9918"/>
                </a:cubicBezTo>
                <a:cubicBezTo>
                  <a:pt x="2014" y="9958"/>
                  <a:pt x="1965" y="9955"/>
                  <a:pt x="1956" y="9987"/>
                </a:cubicBezTo>
                <a:cubicBezTo>
                  <a:pt x="1948" y="10022"/>
                  <a:pt x="1989" y="10075"/>
                  <a:pt x="2016" y="10083"/>
                </a:cubicBezTo>
                <a:cubicBezTo>
                  <a:pt x="2060" y="10095"/>
                  <a:pt x="2035" y="10172"/>
                  <a:pt x="1995" y="10174"/>
                </a:cubicBezTo>
                <a:cubicBezTo>
                  <a:pt x="2001" y="10178"/>
                  <a:pt x="2131" y="10274"/>
                  <a:pt x="2126" y="10355"/>
                </a:cubicBezTo>
                <a:cubicBezTo>
                  <a:pt x="2124" y="10388"/>
                  <a:pt x="2097" y="10395"/>
                  <a:pt x="2088" y="10415"/>
                </a:cubicBezTo>
                <a:cubicBezTo>
                  <a:pt x="2078" y="10438"/>
                  <a:pt x="2101" y="10456"/>
                  <a:pt x="2100" y="10478"/>
                </a:cubicBezTo>
                <a:cubicBezTo>
                  <a:pt x="2098" y="10512"/>
                  <a:pt x="2138" y="10515"/>
                  <a:pt x="2152" y="10548"/>
                </a:cubicBezTo>
                <a:cubicBezTo>
                  <a:pt x="2073" y="10537"/>
                  <a:pt x="2052" y="10756"/>
                  <a:pt x="2089" y="10805"/>
                </a:cubicBezTo>
                <a:cubicBezTo>
                  <a:pt x="2122" y="10842"/>
                  <a:pt x="2204" y="10883"/>
                  <a:pt x="2197" y="10934"/>
                </a:cubicBezTo>
                <a:cubicBezTo>
                  <a:pt x="2193" y="10965"/>
                  <a:pt x="2118" y="10968"/>
                  <a:pt x="2146" y="11006"/>
                </a:cubicBezTo>
                <a:cubicBezTo>
                  <a:pt x="2171" y="11038"/>
                  <a:pt x="2205" y="11099"/>
                  <a:pt x="2174" y="11136"/>
                </a:cubicBezTo>
                <a:cubicBezTo>
                  <a:pt x="2157" y="11155"/>
                  <a:pt x="2126" y="11142"/>
                  <a:pt x="2111" y="11160"/>
                </a:cubicBezTo>
                <a:cubicBezTo>
                  <a:pt x="2090" y="11183"/>
                  <a:pt x="2117" y="11292"/>
                  <a:pt x="2034" y="11278"/>
                </a:cubicBezTo>
                <a:cubicBezTo>
                  <a:pt x="2038" y="11309"/>
                  <a:pt x="2029" y="11341"/>
                  <a:pt x="2040" y="11370"/>
                </a:cubicBezTo>
                <a:cubicBezTo>
                  <a:pt x="2050" y="11399"/>
                  <a:pt x="2080" y="11406"/>
                  <a:pt x="2090" y="11433"/>
                </a:cubicBezTo>
                <a:cubicBezTo>
                  <a:pt x="2097" y="11451"/>
                  <a:pt x="2089" y="11473"/>
                  <a:pt x="2099" y="11491"/>
                </a:cubicBezTo>
                <a:cubicBezTo>
                  <a:pt x="2110" y="11513"/>
                  <a:pt x="2124" y="11513"/>
                  <a:pt x="2128" y="11540"/>
                </a:cubicBezTo>
                <a:cubicBezTo>
                  <a:pt x="2136" y="11589"/>
                  <a:pt x="2234" y="11623"/>
                  <a:pt x="2259" y="11672"/>
                </a:cubicBezTo>
                <a:cubicBezTo>
                  <a:pt x="2354" y="11862"/>
                  <a:pt x="2379" y="11745"/>
                  <a:pt x="2417" y="11735"/>
                </a:cubicBezTo>
                <a:cubicBezTo>
                  <a:pt x="2446" y="11728"/>
                  <a:pt x="2471" y="11747"/>
                  <a:pt x="2500" y="11733"/>
                </a:cubicBezTo>
                <a:cubicBezTo>
                  <a:pt x="2538" y="11716"/>
                  <a:pt x="2586" y="11785"/>
                  <a:pt x="2599" y="11807"/>
                </a:cubicBezTo>
                <a:cubicBezTo>
                  <a:pt x="2624" y="11847"/>
                  <a:pt x="2589" y="11891"/>
                  <a:pt x="2634" y="11924"/>
                </a:cubicBezTo>
                <a:cubicBezTo>
                  <a:pt x="2668" y="11949"/>
                  <a:pt x="2693" y="12013"/>
                  <a:pt x="2666" y="12053"/>
                </a:cubicBezTo>
                <a:cubicBezTo>
                  <a:pt x="2752" y="12064"/>
                  <a:pt x="2808" y="12157"/>
                  <a:pt x="2874" y="12198"/>
                </a:cubicBezTo>
                <a:cubicBezTo>
                  <a:pt x="2917" y="12225"/>
                  <a:pt x="3020" y="12205"/>
                  <a:pt x="3070" y="12205"/>
                </a:cubicBezTo>
                <a:cubicBezTo>
                  <a:pt x="3273" y="12203"/>
                  <a:pt x="3434" y="12195"/>
                  <a:pt x="3642" y="12258"/>
                </a:cubicBezTo>
                <a:cubicBezTo>
                  <a:pt x="3746" y="12288"/>
                  <a:pt x="3734" y="12298"/>
                  <a:pt x="3848" y="12315"/>
                </a:cubicBezTo>
                <a:cubicBezTo>
                  <a:pt x="3788" y="12321"/>
                  <a:pt x="3731" y="12290"/>
                  <a:pt x="3673" y="12279"/>
                </a:cubicBezTo>
                <a:cubicBezTo>
                  <a:pt x="3566" y="12259"/>
                  <a:pt x="3620" y="12317"/>
                  <a:pt x="3587" y="12362"/>
                </a:cubicBezTo>
                <a:cubicBezTo>
                  <a:pt x="3557" y="12401"/>
                  <a:pt x="3498" y="12364"/>
                  <a:pt x="3464" y="12402"/>
                </a:cubicBezTo>
                <a:cubicBezTo>
                  <a:pt x="3422" y="12448"/>
                  <a:pt x="3347" y="12439"/>
                  <a:pt x="3293" y="12457"/>
                </a:cubicBezTo>
                <a:cubicBezTo>
                  <a:pt x="3329" y="12505"/>
                  <a:pt x="3331" y="12564"/>
                  <a:pt x="3344" y="12620"/>
                </a:cubicBezTo>
                <a:cubicBezTo>
                  <a:pt x="3367" y="12728"/>
                  <a:pt x="3578" y="12888"/>
                  <a:pt x="3258" y="12822"/>
                </a:cubicBezTo>
                <a:cubicBezTo>
                  <a:pt x="3184" y="12807"/>
                  <a:pt x="3014" y="12760"/>
                  <a:pt x="2985" y="12678"/>
                </a:cubicBezTo>
                <a:cubicBezTo>
                  <a:pt x="2957" y="12595"/>
                  <a:pt x="3117" y="12643"/>
                  <a:pt x="3049" y="12697"/>
                </a:cubicBezTo>
                <a:cubicBezTo>
                  <a:pt x="3088" y="12698"/>
                  <a:pt x="3076" y="12652"/>
                  <a:pt x="3090" y="12631"/>
                </a:cubicBezTo>
                <a:cubicBezTo>
                  <a:pt x="3101" y="12617"/>
                  <a:pt x="3185" y="12691"/>
                  <a:pt x="3144" y="12730"/>
                </a:cubicBezTo>
                <a:cubicBezTo>
                  <a:pt x="3209" y="12708"/>
                  <a:pt x="3091" y="12608"/>
                  <a:pt x="3213" y="12586"/>
                </a:cubicBezTo>
                <a:cubicBezTo>
                  <a:pt x="3234" y="12583"/>
                  <a:pt x="3238" y="12525"/>
                  <a:pt x="3239" y="12510"/>
                </a:cubicBezTo>
                <a:cubicBezTo>
                  <a:pt x="3239" y="12468"/>
                  <a:pt x="3168" y="12477"/>
                  <a:pt x="3144" y="12454"/>
                </a:cubicBezTo>
                <a:cubicBezTo>
                  <a:pt x="3146" y="12498"/>
                  <a:pt x="3083" y="12538"/>
                  <a:pt x="3052" y="12561"/>
                </a:cubicBezTo>
                <a:cubicBezTo>
                  <a:pt x="3000" y="12599"/>
                  <a:pt x="2954" y="12540"/>
                  <a:pt x="2904" y="12573"/>
                </a:cubicBezTo>
                <a:cubicBezTo>
                  <a:pt x="2941" y="12566"/>
                  <a:pt x="2969" y="12598"/>
                  <a:pt x="2996" y="12617"/>
                </a:cubicBezTo>
                <a:cubicBezTo>
                  <a:pt x="2974" y="12622"/>
                  <a:pt x="2953" y="12620"/>
                  <a:pt x="2933" y="12611"/>
                </a:cubicBezTo>
                <a:cubicBezTo>
                  <a:pt x="2941" y="12634"/>
                  <a:pt x="2938" y="12655"/>
                  <a:pt x="2924" y="12674"/>
                </a:cubicBezTo>
                <a:cubicBezTo>
                  <a:pt x="2962" y="12679"/>
                  <a:pt x="2991" y="12705"/>
                  <a:pt x="3017" y="12730"/>
                </a:cubicBezTo>
                <a:cubicBezTo>
                  <a:pt x="2927" y="12753"/>
                  <a:pt x="2775" y="12656"/>
                  <a:pt x="2711" y="12600"/>
                </a:cubicBezTo>
                <a:cubicBezTo>
                  <a:pt x="2755" y="12621"/>
                  <a:pt x="2817" y="12618"/>
                  <a:pt x="2865" y="12617"/>
                </a:cubicBezTo>
                <a:cubicBezTo>
                  <a:pt x="2857" y="12577"/>
                  <a:pt x="2763" y="12574"/>
                  <a:pt x="2760" y="12497"/>
                </a:cubicBezTo>
                <a:cubicBezTo>
                  <a:pt x="2758" y="12450"/>
                  <a:pt x="2839" y="12431"/>
                  <a:pt x="2824" y="12490"/>
                </a:cubicBezTo>
                <a:cubicBezTo>
                  <a:pt x="2876" y="12474"/>
                  <a:pt x="2883" y="12479"/>
                  <a:pt x="2920" y="12435"/>
                </a:cubicBezTo>
                <a:cubicBezTo>
                  <a:pt x="2957" y="12391"/>
                  <a:pt x="3054" y="12457"/>
                  <a:pt x="3105" y="12422"/>
                </a:cubicBezTo>
                <a:cubicBezTo>
                  <a:pt x="3072" y="12379"/>
                  <a:pt x="2855" y="12348"/>
                  <a:pt x="2844" y="12422"/>
                </a:cubicBezTo>
                <a:cubicBezTo>
                  <a:pt x="2815" y="12411"/>
                  <a:pt x="2794" y="12399"/>
                  <a:pt x="2841" y="12380"/>
                </a:cubicBezTo>
                <a:cubicBezTo>
                  <a:pt x="2813" y="12381"/>
                  <a:pt x="2701" y="12382"/>
                  <a:pt x="2726" y="12436"/>
                </a:cubicBezTo>
                <a:cubicBezTo>
                  <a:pt x="2745" y="12417"/>
                  <a:pt x="2766" y="12416"/>
                  <a:pt x="2788" y="12433"/>
                </a:cubicBezTo>
                <a:cubicBezTo>
                  <a:pt x="2779" y="12456"/>
                  <a:pt x="2761" y="12474"/>
                  <a:pt x="2737" y="12481"/>
                </a:cubicBezTo>
                <a:cubicBezTo>
                  <a:pt x="2753" y="12507"/>
                  <a:pt x="2800" y="12570"/>
                  <a:pt x="2740" y="12575"/>
                </a:cubicBezTo>
                <a:cubicBezTo>
                  <a:pt x="2702" y="12578"/>
                  <a:pt x="2619" y="12531"/>
                  <a:pt x="2693" y="12511"/>
                </a:cubicBezTo>
                <a:cubicBezTo>
                  <a:pt x="2656" y="12522"/>
                  <a:pt x="2628" y="12491"/>
                  <a:pt x="2601" y="12472"/>
                </a:cubicBezTo>
                <a:cubicBezTo>
                  <a:pt x="2622" y="12475"/>
                  <a:pt x="2643" y="12475"/>
                  <a:pt x="2663" y="12472"/>
                </a:cubicBezTo>
                <a:cubicBezTo>
                  <a:pt x="2652" y="12466"/>
                  <a:pt x="2641" y="12461"/>
                  <a:pt x="2630" y="12454"/>
                </a:cubicBezTo>
                <a:cubicBezTo>
                  <a:pt x="2671" y="12429"/>
                  <a:pt x="2625" y="12381"/>
                  <a:pt x="2681" y="12395"/>
                </a:cubicBezTo>
                <a:cubicBezTo>
                  <a:pt x="2637" y="12379"/>
                  <a:pt x="2637" y="12372"/>
                  <a:pt x="2681" y="12374"/>
                </a:cubicBezTo>
                <a:cubicBezTo>
                  <a:pt x="2660" y="12367"/>
                  <a:pt x="2639" y="12367"/>
                  <a:pt x="2619" y="12374"/>
                </a:cubicBezTo>
                <a:cubicBezTo>
                  <a:pt x="2641" y="12389"/>
                  <a:pt x="2646" y="12414"/>
                  <a:pt x="2630" y="12436"/>
                </a:cubicBezTo>
                <a:cubicBezTo>
                  <a:pt x="2620" y="12415"/>
                  <a:pt x="2601" y="12400"/>
                  <a:pt x="2577" y="12398"/>
                </a:cubicBezTo>
                <a:cubicBezTo>
                  <a:pt x="2578" y="12422"/>
                  <a:pt x="2564" y="12444"/>
                  <a:pt x="2542" y="12454"/>
                </a:cubicBezTo>
                <a:cubicBezTo>
                  <a:pt x="2554" y="12425"/>
                  <a:pt x="2545" y="12414"/>
                  <a:pt x="2515" y="12422"/>
                </a:cubicBezTo>
                <a:cubicBezTo>
                  <a:pt x="2582" y="12366"/>
                  <a:pt x="2420" y="12265"/>
                  <a:pt x="2408" y="12214"/>
                </a:cubicBezTo>
                <a:cubicBezTo>
                  <a:pt x="2436" y="12246"/>
                  <a:pt x="2486" y="12277"/>
                  <a:pt x="2530" y="12275"/>
                </a:cubicBezTo>
                <a:cubicBezTo>
                  <a:pt x="2550" y="12274"/>
                  <a:pt x="2629" y="12203"/>
                  <a:pt x="2607" y="12285"/>
                </a:cubicBezTo>
                <a:cubicBezTo>
                  <a:pt x="2626" y="12273"/>
                  <a:pt x="2657" y="12281"/>
                  <a:pt x="2666" y="12276"/>
                </a:cubicBezTo>
                <a:lnTo>
                  <a:pt x="2654" y="12276"/>
                </a:lnTo>
                <a:close/>
                <a:moveTo>
                  <a:pt x="2653" y="12245"/>
                </a:moveTo>
                <a:cubicBezTo>
                  <a:pt x="2659" y="12254"/>
                  <a:pt x="2664" y="12263"/>
                  <a:pt x="2668" y="12273"/>
                </a:cubicBezTo>
                <a:cubicBezTo>
                  <a:pt x="2669" y="12268"/>
                  <a:pt x="2665" y="12260"/>
                  <a:pt x="2653" y="12245"/>
                </a:cubicBezTo>
                <a:close/>
                <a:moveTo>
                  <a:pt x="1265" y="10058"/>
                </a:moveTo>
                <a:cubicBezTo>
                  <a:pt x="1262" y="10047"/>
                  <a:pt x="1259" y="10036"/>
                  <a:pt x="1256" y="10025"/>
                </a:cubicBezTo>
                <a:cubicBezTo>
                  <a:pt x="1296" y="10029"/>
                  <a:pt x="1299" y="10040"/>
                  <a:pt x="1265" y="10058"/>
                </a:cubicBezTo>
                <a:close/>
                <a:moveTo>
                  <a:pt x="1443" y="10043"/>
                </a:moveTo>
                <a:cubicBezTo>
                  <a:pt x="1445" y="10028"/>
                  <a:pt x="1427" y="9930"/>
                  <a:pt x="1402" y="9939"/>
                </a:cubicBezTo>
                <a:cubicBezTo>
                  <a:pt x="1327" y="9966"/>
                  <a:pt x="1415" y="10020"/>
                  <a:pt x="1443" y="10043"/>
                </a:cubicBezTo>
                <a:close/>
                <a:moveTo>
                  <a:pt x="1517" y="9684"/>
                </a:moveTo>
                <a:cubicBezTo>
                  <a:pt x="1510" y="9672"/>
                  <a:pt x="1502" y="9661"/>
                  <a:pt x="1493" y="9651"/>
                </a:cubicBezTo>
                <a:cubicBezTo>
                  <a:pt x="1537" y="9639"/>
                  <a:pt x="1528" y="9595"/>
                  <a:pt x="1487" y="9591"/>
                </a:cubicBezTo>
                <a:cubicBezTo>
                  <a:pt x="1473" y="9592"/>
                  <a:pt x="1461" y="9589"/>
                  <a:pt x="1449" y="9583"/>
                </a:cubicBezTo>
                <a:cubicBezTo>
                  <a:pt x="1413" y="9554"/>
                  <a:pt x="1420" y="9596"/>
                  <a:pt x="1375" y="9571"/>
                </a:cubicBezTo>
                <a:cubicBezTo>
                  <a:pt x="1365" y="9597"/>
                  <a:pt x="1381" y="9614"/>
                  <a:pt x="1404" y="9622"/>
                </a:cubicBezTo>
                <a:cubicBezTo>
                  <a:pt x="1385" y="9636"/>
                  <a:pt x="1363" y="9643"/>
                  <a:pt x="1339" y="9642"/>
                </a:cubicBezTo>
                <a:cubicBezTo>
                  <a:pt x="1347" y="9672"/>
                  <a:pt x="1369" y="9713"/>
                  <a:pt x="1407" y="9705"/>
                </a:cubicBezTo>
                <a:cubicBezTo>
                  <a:pt x="1340" y="9717"/>
                  <a:pt x="1409" y="9745"/>
                  <a:pt x="1433" y="9748"/>
                </a:cubicBezTo>
                <a:cubicBezTo>
                  <a:pt x="1470" y="9753"/>
                  <a:pt x="1498" y="9708"/>
                  <a:pt x="1517" y="9684"/>
                </a:cubicBezTo>
                <a:close/>
                <a:moveTo>
                  <a:pt x="1342" y="10031"/>
                </a:moveTo>
                <a:cubicBezTo>
                  <a:pt x="1387" y="10004"/>
                  <a:pt x="1321" y="9961"/>
                  <a:pt x="1288" y="9984"/>
                </a:cubicBezTo>
                <a:cubicBezTo>
                  <a:pt x="1299" y="10006"/>
                  <a:pt x="1319" y="10024"/>
                  <a:pt x="1342" y="10031"/>
                </a:cubicBezTo>
                <a:close/>
                <a:moveTo>
                  <a:pt x="1333" y="9434"/>
                </a:moveTo>
                <a:cubicBezTo>
                  <a:pt x="1328" y="9402"/>
                  <a:pt x="1325" y="9374"/>
                  <a:pt x="1288" y="9396"/>
                </a:cubicBezTo>
                <a:cubicBezTo>
                  <a:pt x="1293" y="9418"/>
                  <a:pt x="1310" y="9433"/>
                  <a:pt x="1333" y="9434"/>
                </a:cubicBezTo>
                <a:close/>
                <a:moveTo>
                  <a:pt x="1321" y="9930"/>
                </a:moveTo>
                <a:cubicBezTo>
                  <a:pt x="1324" y="9904"/>
                  <a:pt x="1313" y="9901"/>
                  <a:pt x="1288" y="9921"/>
                </a:cubicBezTo>
                <a:cubicBezTo>
                  <a:pt x="1299" y="9924"/>
                  <a:pt x="1310" y="9927"/>
                  <a:pt x="1321" y="9930"/>
                </a:cubicBezTo>
                <a:close/>
                <a:moveTo>
                  <a:pt x="1298" y="9720"/>
                </a:moveTo>
                <a:cubicBezTo>
                  <a:pt x="1304" y="9720"/>
                  <a:pt x="1311" y="9720"/>
                  <a:pt x="1318" y="9720"/>
                </a:cubicBezTo>
                <a:cubicBezTo>
                  <a:pt x="1318" y="9694"/>
                  <a:pt x="1305" y="9681"/>
                  <a:pt x="1280" y="9690"/>
                </a:cubicBezTo>
                <a:cubicBezTo>
                  <a:pt x="1286" y="9700"/>
                  <a:pt x="1292" y="9710"/>
                  <a:pt x="1298" y="9720"/>
                </a:cubicBezTo>
                <a:close/>
                <a:moveTo>
                  <a:pt x="1280" y="9981"/>
                </a:moveTo>
                <a:cubicBezTo>
                  <a:pt x="1296" y="9952"/>
                  <a:pt x="1331" y="9962"/>
                  <a:pt x="1354" y="9972"/>
                </a:cubicBezTo>
                <a:cubicBezTo>
                  <a:pt x="1338" y="9926"/>
                  <a:pt x="1252" y="9925"/>
                  <a:pt x="1280" y="9981"/>
                </a:cubicBezTo>
                <a:close/>
                <a:moveTo>
                  <a:pt x="1262" y="8775"/>
                </a:moveTo>
                <a:cubicBezTo>
                  <a:pt x="1268" y="8753"/>
                  <a:pt x="1258" y="8748"/>
                  <a:pt x="1232" y="8761"/>
                </a:cubicBezTo>
                <a:cubicBezTo>
                  <a:pt x="1242" y="8765"/>
                  <a:pt x="1252" y="8770"/>
                  <a:pt x="1262" y="8775"/>
                </a:cubicBezTo>
                <a:close/>
                <a:moveTo>
                  <a:pt x="1271" y="9687"/>
                </a:moveTo>
                <a:cubicBezTo>
                  <a:pt x="1284" y="9684"/>
                  <a:pt x="1297" y="9681"/>
                  <a:pt x="1309" y="9678"/>
                </a:cubicBezTo>
                <a:cubicBezTo>
                  <a:pt x="1265" y="9591"/>
                  <a:pt x="1197" y="9660"/>
                  <a:pt x="1271" y="9687"/>
                </a:cubicBezTo>
                <a:close/>
                <a:moveTo>
                  <a:pt x="1274" y="9761"/>
                </a:moveTo>
                <a:cubicBezTo>
                  <a:pt x="1292" y="9729"/>
                  <a:pt x="1258" y="9700"/>
                  <a:pt x="1226" y="9711"/>
                </a:cubicBezTo>
                <a:cubicBezTo>
                  <a:pt x="1236" y="9733"/>
                  <a:pt x="1252" y="9750"/>
                  <a:pt x="1274" y="9761"/>
                </a:cubicBezTo>
                <a:close/>
                <a:moveTo>
                  <a:pt x="1286" y="9904"/>
                </a:moveTo>
                <a:cubicBezTo>
                  <a:pt x="1304" y="9901"/>
                  <a:pt x="1323" y="9900"/>
                  <a:pt x="1342" y="9898"/>
                </a:cubicBezTo>
                <a:cubicBezTo>
                  <a:pt x="1324" y="9863"/>
                  <a:pt x="1256" y="9847"/>
                  <a:pt x="1223" y="9865"/>
                </a:cubicBezTo>
                <a:cubicBezTo>
                  <a:pt x="1241" y="9883"/>
                  <a:pt x="1262" y="9896"/>
                  <a:pt x="1286" y="9904"/>
                </a:cubicBezTo>
                <a:close/>
                <a:moveTo>
                  <a:pt x="1259" y="9776"/>
                </a:moveTo>
                <a:cubicBezTo>
                  <a:pt x="1234" y="9789"/>
                  <a:pt x="1205" y="9791"/>
                  <a:pt x="1179" y="9803"/>
                </a:cubicBezTo>
                <a:cubicBezTo>
                  <a:pt x="1186" y="9862"/>
                  <a:pt x="1303" y="9860"/>
                  <a:pt x="1345" y="9853"/>
                </a:cubicBezTo>
                <a:cubicBezTo>
                  <a:pt x="1339" y="9814"/>
                  <a:pt x="1300" y="9776"/>
                  <a:pt x="1259" y="9776"/>
                </a:cubicBezTo>
                <a:close/>
                <a:moveTo>
                  <a:pt x="1217" y="10049"/>
                </a:moveTo>
                <a:cubicBezTo>
                  <a:pt x="1258" y="10029"/>
                  <a:pt x="1270" y="9946"/>
                  <a:pt x="1211" y="9942"/>
                </a:cubicBezTo>
                <a:cubicBezTo>
                  <a:pt x="1147" y="9939"/>
                  <a:pt x="1210" y="10025"/>
                  <a:pt x="1217" y="10049"/>
                </a:cubicBezTo>
                <a:close/>
                <a:moveTo>
                  <a:pt x="1202" y="9728"/>
                </a:moveTo>
                <a:cubicBezTo>
                  <a:pt x="1206" y="9718"/>
                  <a:pt x="1206" y="9707"/>
                  <a:pt x="1202" y="9696"/>
                </a:cubicBezTo>
                <a:cubicBezTo>
                  <a:pt x="1191" y="9702"/>
                  <a:pt x="1181" y="9710"/>
                  <a:pt x="1173" y="9720"/>
                </a:cubicBezTo>
                <a:cubicBezTo>
                  <a:pt x="1183" y="9723"/>
                  <a:pt x="1192" y="9725"/>
                  <a:pt x="1202" y="9728"/>
                </a:cubicBezTo>
                <a:close/>
                <a:moveTo>
                  <a:pt x="1194" y="9589"/>
                </a:moveTo>
                <a:cubicBezTo>
                  <a:pt x="1210" y="9570"/>
                  <a:pt x="1203" y="9560"/>
                  <a:pt x="1173" y="9559"/>
                </a:cubicBezTo>
                <a:cubicBezTo>
                  <a:pt x="1180" y="9569"/>
                  <a:pt x="1187" y="9579"/>
                  <a:pt x="1194" y="9589"/>
                </a:cubicBezTo>
                <a:close/>
                <a:moveTo>
                  <a:pt x="1209" y="9473"/>
                </a:moveTo>
                <a:cubicBezTo>
                  <a:pt x="1221" y="9440"/>
                  <a:pt x="1185" y="9417"/>
                  <a:pt x="1158" y="9414"/>
                </a:cubicBezTo>
                <a:cubicBezTo>
                  <a:pt x="1172" y="9436"/>
                  <a:pt x="1189" y="9456"/>
                  <a:pt x="1209" y="9473"/>
                </a:cubicBezTo>
                <a:close/>
                <a:moveTo>
                  <a:pt x="1182" y="9915"/>
                </a:moveTo>
                <a:cubicBezTo>
                  <a:pt x="1189" y="9886"/>
                  <a:pt x="1179" y="9882"/>
                  <a:pt x="1152" y="9904"/>
                </a:cubicBezTo>
                <a:cubicBezTo>
                  <a:pt x="1162" y="9908"/>
                  <a:pt x="1172" y="9911"/>
                  <a:pt x="1182" y="9915"/>
                </a:cubicBezTo>
                <a:close/>
                <a:moveTo>
                  <a:pt x="1182" y="9544"/>
                </a:moveTo>
                <a:cubicBezTo>
                  <a:pt x="1185" y="9513"/>
                  <a:pt x="1174" y="9511"/>
                  <a:pt x="1149" y="9539"/>
                </a:cubicBezTo>
                <a:cubicBezTo>
                  <a:pt x="1160" y="9541"/>
                  <a:pt x="1171" y="9542"/>
                  <a:pt x="1182" y="9544"/>
                </a:cubicBezTo>
                <a:close/>
                <a:moveTo>
                  <a:pt x="1185" y="9883"/>
                </a:moveTo>
                <a:cubicBezTo>
                  <a:pt x="1191" y="9857"/>
                  <a:pt x="1168" y="9838"/>
                  <a:pt x="1146" y="9832"/>
                </a:cubicBezTo>
                <a:cubicBezTo>
                  <a:pt x="1146" y="9856"/>
                  <a:pt x="1162" y="9876"/>
                  <a:pt x="1185" y="9883"/>
                </a:cubicBezTo>
                <a:close/>
                <a:moveTo>
                  <a:pt x="1134" y="9776"/>
                </a:moveTo>
                <a:cubicBezTo>
                  <a:pt x="1171" y="9791"/>
                  <a:pt x="1216" y="9769"/>
                  <a:pt x="1250" y="9758"/>
                </a:cubicBezTo>
                <a:cubicBezTo>
                  <a:pt x="1212" y="9727"/>
                  <a:pt x="1158" y="9730"/>
                  <a:pt x="1134" y="9776"/>
                </a:cubicBezTo>
                <a:close/>
                <a:moveTo>
                  <a:pt x="1158" y="9497"/>
                </a:moveTo>
                <a:cubicBezTo>
                  <a:pt x="1152" y="9479"/>
                  <a:pt x="1140" y="9467"/>
                  <a:pt x="1122" y="9461"/>
                </a:cubicBezTo>
                <a:cubicBezTo>
                  <a:pt x="1121" y="9485"/>
                  <a:pt x="1134" y="9498"/>
                  <a:pt x="1158" y="9497"/>
                </a:cubicBezTo>
                <a:close/>
                <a:moveTo>
                  <a:pt x="1158" y="9621"/>
                </a:moveTo>
                <a:cubicBezTo>
                  <a:pt x="1162" y="9613"/>
                  <a:pt x="1166" y="9604"/>
                  <a:pt x="1170" y="9595"/>
                </a:cubicBezTo>
                <a:cubicBezTo>
                  <a:pt x="1149" y="9588"/>
                  <a:pt x="1129" y="9583"/>
                  <a:pt x="1107" y="9580"/>
                </a:cubicBezTo>
                <a:cubicBezTo>
                  <a:pt x="1116" y="9601"/>
                  <a:pt x="1135" y="9617"/>
                  <a:pt x="1158" y="9621"/>
                </a:cubicBezTo>
                <a:close/>
                <a:moveTo>
                  <a:pt x="1134" y="9420"/>
                </a:moveTo>
                <a:cubicBezTo>
                  <a:pt x="1127" y="9411"/>
                  <a:pt x="1117" y="9408"/>
                  <a:pt x="1105" y="9411"/>
                </a:cubicBezTo>
                <a:cubicBezTo>
                  <a:pt x="1114" y="9414"/>
                  <a:pt x="1124" y="9417"/>
                  <a:pt x="1134" y="9420"/>
                </a:cubicBezTo>
                <a:close/>
                <a:moveTo>
                  <a:pt x="1137" y="9542"/>
                </a:moveTo>
                <a:cubicBezTo>
                  <a:pt x="1139" y="9528"/>
                  <a:pt x="1143" y="9515"/>
                  <a:pt x="1149" y="9503"/>
                </a:cubicBezTo>
                <a:cubicBezTo>
                  <a:pt x="1128" y="9494"/>
                  <a:pt x="1106" y="9492"/>
                  <a:pt x="1084" y="9497"/>
                </a:cubicBezTo>
                <a:cubicBezTo>
                  <a:pt x="1096" y="9518"/>
                  <a:pt x="1114" y="9533"/>
                  <a:pt x="1137" y="9542"/>
                </a:cubicBezTo>
                <a:close/>
                <a:moveTo>
                  <a:pt x="1134" y="9711"/>
                </a:moveTo>
                <a:cubicBezTo>
                  <a:pt x="1166" y="9698"/>
                  <a:pt x="1190" y="9667"/>
                  <a:pt x="1226" y="9666"/>
                </a:cubicBezTo>
                <a:cubicBezTo>
                  <a:pt x="1197" y="9639"/>
                  <a:pt x="1148" y="9627"/>
                  <a:pt x="1110" y="9639"/>
                </a:cubicBezTo>
                <a:cubicBezTo>
                  <a:pt x="1045" y="9659"/>
                  <a:pt x="1092" y="9699"/>
                  <a:pt x="1134" y="9711"/>
                </a:cubicBezTo>
                <a:close/>
                <a:moveTo>
                  <a:pt x="1125" y="9072"/>
                </a:moveTo>
                <a:cubicBezTo>
                  <a:pt x="1108" y="9057"/>
                  <a:pt x="1089" y="9051"/>
                  <a:pt x="1066" y="9055"/>
                </a:cubicBezTo>
                <a:cubicBezTo>
                  <a:pt x="1086" y="9060"/>
                  <a:pt x="1105" y="9066"/>
                  <a:pt x="1125" y="9072"/>
                </a:cubicBezTo>
                <a:close/>
                <a:moveTo>
                  <a:pt x="1078" y="8674"/>
                </a:moveTo>
                <a:cubicBezTo>
                  <a:pt x="1079" y="8657"/>
                  <a:pt x="1071" y="8647"/>
                  <a:pt x="1054" y="8642"/>
                </a:cubicBezTo>
                <a:cubicBezTo>
                  <a:pt x="1062" y="8653"/>
                  <a:pt x="1070" y="8663"/>
                  <a:pt x="1078" y="8674"/>
                </a:cubicBezTo>
                <a:close/>
                <a:moveTo>
                  <a:pt x="1107" y="9728"/>
                </a:moveTo>
                <a:cubicBezTo>
                  <a:pt x="1114" y="9696"/>
                  <a:pt x="1076" y="9682"/>
                  <a:pt x="1051" y="9684"/>
                </a:cubicBezTo>
                <a:cubicBezTo>
                  <a:pt x="1065" y="9705"/>
                  <a:pt x="1084" y="9720"/>
                  <a:pt x="1107" y="9728"/>
                </a:cubicBezTo>
                <a:close/>
                <a:moveTo>
                  <a:pt x="1087" y="9405"/>
                </a:moveTo>
                <a:cubicBezTo>
                  <a:pt x="1084" y="9383"/>
                  <a:pt x="1094" y="9362"/>
                  <a:pt x="1119" y="9360"/>
                </a:cubicBezTo>
                <a:cubicBezTo>
                  <a:pt x="1086" y="9371"/>
                  <a:pt x="1050" y="9353"/>
                  <a:pt x="1024" y="9384"/>
                </a:cubicBezTo>
                <a:cubicBezTo>
                  <a:pt x="1047" y="9386"/>
                  <a:pt x="1068" y="9393"/>
                  <a:pt x="1087" y="9405"/>
                </a:cubicBezTo>
                <a:close/>
                <a:moveTo>
                  <a:pt x="1051" y="9532"/>
                </a:moveTo>
                <a:cubicBezTo>
                  <a:pt x="1043" y="9525"/>
                  <a:pt x="1033" y="9523"/>
                  <a:pt x="1021" y="9527"/>
                </a:cubicBezTo>
                <a:cubicBezTo>
                  <a:pt x="1031" y="9529"/>
                  <a:pt x="1041" y="9530"/>
                  <a:pt x="1051" y="9532"/>
                </a:cubicBezTo>
                <a:close/>
                <a:moveTo>
                  <a:pt x="1057" y="9619"/>
                </a:moveTo>
                <a:cubicBezTo>
                  <a:pt x="1071" y="9604"/>
                  <a:pt x="1075" y="9587"/>
                  <a:pt x="1069" y="9568"/>
                </a:cubicBezTo>
                <a:cubicBezTo>
                  <a:pt x="1051" y="9588"/>
                  <a:pt x="1031" y="9593"/>
                  <a:pt x="1006" y="9583"/>
                </a:cubicBezTo>
                <a:cubicBezTo>
                  <a:pt x="1015" y="9604"/>
                  <a:pt x="1033" y="9620"/>
                  <a:pt x="1057" y="9619"/>
                </a:cubicBezTo>
                <a:close/>
                <a:moveTo>
                  <a:pt x="1060" y="9672"/>
                </a:moveTo>
                <a:cubicBezTo>
                  <a:pt x="1047" y="9642"/>
                  <a:pt x="1017" y="9644"/>
                  <a:pt x="997" y="9666"/>
                </a:cubicBezTo>
                <a:cubicBezTo>
                  <a:pt x="1018" y="9668"/>
                  <a:pt x="1039" y="9670"/>
                  <a:pt x="1060" y="9672"/>
                </a:cubicBezTo>
                <a:close/>
                <a:moveTo>
                  <a:pt x="1054" y="8918"/>
                </a:moveTo>
                <a:cubicBezTo>
                  <a:pt x="1047" y="8890"/>
                  <a:pt x="1020" y="8873"/>
                  <a:pt x="992" y="8882"/>
                </a:cubicBezTo>
                <a:cubicBezTo>
                  <a:pt x="1015" y="8890"/>
                  <a:pt x="1036" y="8902"/>
                  <a:pt x="1054" y="8918"/>
                </a:cubicBezTo>
                <a:close/>
                <a:moveTo>
                  <a:pt x="1013" y="8948"/>
                </a:moveTo>
                <a:cubicBezTo>
                  <a:pt x="1018" y="8923"/>
                  <a:pt x="1009" y="8921"/>
                  <a:pt x="986" y="8942"/>
                </a:cubicBezTo>
                <a:cubicBezTo>
                  <a:pt x="966" y="8920"/>
                  <a:pt x="961" y="8903"/>
                  <a:pt x="997" y="8903"/>
                </a:cubicBezTo>
                <a:cubicBezTo>
                  <a:pt x="930" y="8863"/>
                  <a:pt x="1000" y="8840"/>
                  <a:pt x="1033" y="8814"/>
                </a:cubicBezTo>
                <a:cubicBezTo>
                  <a:pt x="990" y="8771"/>
                  <a:pt x="949" y="8721"/>
                  <a:pt x="929" y="8663"/>
                </a:cubicBezTo>
                <a:cubicBezTo>
                  <a:pt x="900" y="8640"/>
                  <a:pt x="893" y="8657"/>
                  <a:pt x="878" y="8680"/>
                </a:cubicBezTo>
                <a:cubicBezTo>
                  <a:pt x="860" y="8708"/>
                  <a:pt x="801" y="8648"/>
                  <a:pt x="778" y="8648"/>
                </a:cubicBezTo>
                <a:cubicBezTo>
                  <a:pt x="829" y="8700"/>
                  <a:pt x="783" y="8771"/>
                  <a:pt x="809" y="8814"/>
                </a:cubicBezTo>
                <a:cubicBezTo>
                  <a:pt x="854" y="8885"/>
                  <a:pt x="847" y="8991"/>
                  <a:pt x="882" y="9063"/>
                </a:cubicBezTo>
                <a:cubicBezTo>
                  <a:pt x="903" y="9106"/>
                  <a:pt x="814" y="9156"/>
                  <a:pt x="962" y="9196"/>
                </a:cubicBezTo>
                <a:cubicBezTo>
                  <a:pt x="989" y="9203"/>
                  <a:pt x="1016" y="9211"/>
                  <a:pt x="1043" y="9215"/>
                </a:cubicBezTo>
                <a:cubicBezTo>
                  <a:pt x="1099" y="9222"/>
                  <a:pt x="1052" y="9140"/>
                  <a:pt x="1048" y="9123"/>
                </a:cubicBezTo>
                <a:cubicBezTo>
                  <a:pt x="1134" y="9113"/>
                  <a:pt x="1048" y="9053"/>
                  <a:pt x="1021" y="9028"/>
                </a:cubicBezTo>
                <a:cubicBezTo>
                  <a:pt x="1041" y="9031"/>
                  <a:pt x="1061" y="9031"/>
                  <a:pt x="1081" y="9028"/>
                </a:cubicBezTo>
                <a:cubicBezTo>
                  <a:pt x="1075" y="9016"/>
                  <a:pt x="1019" y="8977"/>
                  <a:pt x="989" y="8945"/>
                </a:cubicBezTo>
                <a:lnTo>
                  <a:pt x="1013" y="8948"/>
                </a:lnTo>
                <a:close/>
                <a:moveTo>
                  <a:pt x="968" y="9666"/>
                </a:moveTo>
                <a:cubicBezTo>
                  <a:pt x="965" y="9648"/>
                  <a:pt x="965" y="9642"/>
                  <a:pt x="944" y="9636"/>
                </a:cubicBezTo>
                <a:cubicBezTo>
                  <a:pt x="952" y="9646"/>
                  <a:pt x="960" y="9656"/>
                  <a:pt x="968" y="9666"/>
                </a:cubicBezTo>
                <a:close/>
                <a:moveTo>
                  <a:pt x="917" y="9752"/>
                </a:moveTo>
                <a:cubicBezTo>
                  <a:pt x="927" y="9728"/>
                  <a:pt x="913" y="9714"/>
                  <a:pt x="888" y="9723"/>
                </a:cubicBezTo>
                <a:cubicBezTo>
                  <a:pt x="897" y="9733"/>
                  <a:pt x="907" y="9743"/>
                  <a:pt x="917" y="9752"/>
                </a:cubicBezTo>
                <a:close/>
                <a:moveTo>
                  <a:pt x="819" y="9301"/>
                </a:moveTo>
                <a:cubicBezTo>
                  <a:pt x="830" y="9294"/>
                  <a:pt x="840" y="9286"/>
                  <a:pt x="849" y="9277"/>
                </a:cubicBezTo>
                <a:cubicBezTo>
                  <a:pt x="830" y="9264"/>
                  <a:pt x="810" y="9264"/>
                  <a:pt x="790" y="9277"/>
                </a:cubicBezTo>
                <a:cubicBezTo>
                  <a:pt x="800" y="9285"/>
                  <a:pt x="809" y="9293"/>
                  <a:pt x="819" y="9301"/>
                </a:cubicBezTo>
                <a:close/>
                <a:moveTo>
                  <a:pt x="1164" y="9580"/>
                </a:moveTo>
                <a:cubicBezTo>
                  <a:pt x="1182" y="9553"/>
                  <a:pt x="1146" y="9551"/>
                  <a:pt x="1131" y="9565"/>
                </a:cubicBezTo>
                <a:cubicBezTo>
                  <a:pt x="1142" y="9570"/>
                  <a:pt x="1153" y="9575"/>
                  <a:pt x="1164" y="9580"/>
                </a:cubicBezTo>
                <a:close/>
                <a:moveTo>
                  <a:pt x="1036" y="9461"/>
                </a:moveTo>
                <a:cubicBezTo>
                  <a:pt x="1021" y="9455"/>
                  <a:pt x="1024" y="9445"/>
                  <a:pt x="1004" y="9455"/>
                </a:cubicBezTo>
                <a:cubicBezTo>
                  <a:pt x="1014" y="9457"/>
                  <a:pt x="1025" y="9459"/>
                  <a:pt x="1036" y="9461"/>
                </a:cubicBezTo>
                <a:close/>
                <a:moveTo>
                  <a:pt x="1470" y="10138"/>
                </a:moveTo>
                <a:cubicBezTo>
                  <a:pt x="1462" y="10119"/>
                  <a:pt x="1448" y="10108"/>
                  <a:pt x="1428" y="10103"/>
                </a:cubicBezTo>
                <a:cubicBezTo>
                  <a:pt x="1431" y="10126"/>
                  <a:pt x="1446" y="10139"/>
                  <a:pt x="1470" y="10138"/>
                </a:cubicBezTo>
                <a:close/>
                <a:moveTo>
                  <a:pt x="1472" y="10200"/>
                </a:moveTo>
                <a:cubicBezTo>
                  <a:pt x="1486" y="10157"/>
                  <a:pt x="1448" y="10119"/>
                  <a:pt x="1410" y="10156"/>
                </a:cubicBezTo>
                <a:cubicBezTo>
                  <a:pt x="1434" y="10166"/>
                  <a:pt x="1455" y="10181"/>
                  <a:pt x="1472" y="10200"/>
                </a:cubicBezTo>
                <a:close/>
                <a:moveTo>
                  <a:pt x="1419" y="10533"/>
                </a:moveTo>
                <a:cubicBezTo>
                  <a:pt x="1434" y="10525"/>
                  <a:pt x="1441" y="10512"/>
                  <a:pt x="1440" y="10494"/>
                </a:cubicBezTo>
                <a:cubicBezTo>
                  <a:pt x="1406" y="10491"/>
                  <a:pt x="1399" y="10504"/>
                  <a:pt x="1419" y="10533"/>
                </a:cubicBezTo>
                <a:close/>
                <a:moveTo>
                  <a:pt x="1434" y="9832"/>
                </a:moveTo>
                <a:cubicBezTo>
                  <a:pt x="1428" y="9820"/>
                  <a:pt x="1419" y="9810"/>
                  <a:pt x="1407" y="9802"/>
                </a:cubicBezTo>
                <a:cubicBezTo>
                  <a:pt x="1416" y="9812"/>
                  <a:pt x="1425" y="9822"/>
                  <a:pt x="1434" y="9832"/>
                </a:cubicBezTo>
                <a:close/>
                <a:moveTo>
                  <a:pt x="1413" y="10046"/>
                </a:moveTo>
                <a:cubicBezTo>
                  <a:pt x="1410" y="10031"/>
                  <a:pt x="1401" y="10020"/>
                  <a:pt x="1387" y="10013"/>
                </a:cubicBezTo>
                <a:cubicBezTo>
                  <a:pt x="1396" y="10024"/>
                  <a:pt x="1404" y="10035"/>
                  <a:pt x="1413" y="10046"/>
                </a:cubicBezTo>
                <a:close/>
                <a:moveTo>
                  <a:pt x="1404" y="10123"/>
                </a:moveTo>
                <a:cubicBezTo>
                  <a:pt x="1413" y="10105"/>
                  <a:pt x="1427" y="10092"/>
                  <a:pt x="1446" y="10085"/>
                </a:cubicBezTo>
                <a:cubicBezTo>
                  <a:pt x="1415" y="10048"/>
                  <a:pt x="1366" y="10091"/>
                  <a:pt x="1404" y="10123"/>
                </a:cubicBezTo>
                <a:close/>
                <a:moveTo>
                  <a:pt x="1360" y="10099"/>
                </a:moveTo>
                <a:cubicBezTo>
                  <a:pt x="1365" y="10073"/>
                  <a:pt x="1367" y="10031"/>
                  <a:pt x="1327" y="10037"/>
                </a:cubicBezTo>
                <a:cubicBezTo>
                  <a:pt x="1332" y="10061"/>
                  <a:pt x="1343" y="10082"/>
                  <a:pt x="1360" y="10099"/>
                </a:cubicBezTo>
                <a:close/>
                <a:moveTo>
                  <a:pt x="1143" y="10034"/>
                </a:moveTo>
                <a:cubicBezTo>
                  <a:pt x="1153" y="10036"/>
                  <a:pt x="1163" y="10038"/>
                  <a:pt x="1173" y="10040"/>
                </a:cubicBezTo>
                <a:cubicBezTo>
                  <a:pt x="1174" y="10020"/>
                  <a:pt x="1172" y="10000"/>
                  <a:pt x="1167" y="9981"/>
                </a:cubicBezTo>
                <a:cubicBezTo>
                  <a:pt x="1140" y="9988"/>
                  <a:pt x="1128" y="10009"/>
                  <a:pt x="1143" y="10034"/>
                </a:cubicBezTo>
                <a:close/>
                <a:moveTo>
                  <a:pt x="1808" y="11385"/>
                </a:moveTo>
                <a:cubicBezTo>
                  <a:pt x="1817" y="11378"/>
                  <a:pt x="1826" y="11371"/>
                  <a:pt x="1835" y="11364"/>
                </a:cubicBezTo>
                <a:cubicBezTo>
                  <a:pt x="1820" y="11344"/>
                  <a:pt x="1799" y="11329"/>
                  <a:pt x="1775" y="11323"/>
                </a:cubicBezTo>
                <a:cubicBezTo>
                  <a:pt x="1784" y="11345"/>
                  <a:pt x="1795" y="11365"/>
                  <a:pt x="1808" y="11385"/>
                </a:cubicBezTo>
                <a:close/>
                <a:moveTo>
                  <a:pt x="1758" y="10830"/>
                </a:moveTo>
                <a:cubicBezTo>
                  <a:pt x="1755" y="10813"/>
                  <a:pt x="1746" y="10804"/>
                  <a:pt x="1728" y="10803"/>
                </a:cubicBezTo>
                <a:cubicBezTo>
                  <a:pt x="1738" y="10812"/>
                  <a:pt x="1748" y="10821"/>
                  <a:pt x="1758" y="10830"/>
                </a:cubicBezTo>
                <a:close/>
                <a:moveTo>
                  <a:pt x="1734" y="10996"/>
                </a:moveTo>
                <a:cubicBezTo>
                  <a:pt x="1722" y="10974"/>
                  <a:pt x="1698" y="10958"/>
                  <a:pt x="1672" y="10964"/>
                </a:cubicBezTo>
                <a:cubicBezTo>
                  <a:pt x="1691" y="10977"/>
                  <a:pt x="1712" y="10987"/>
                  <a:pt x="1734" y="10996"/>
                </a:cubicBezTo>
                <a:close/>
                <a:moveTo>
                  <a:pt x="1672" y="10987"/>
                </a:moveTo>
                <a:cubicBezTo>
                  <a:pt x="1679" y="10958"/>
                  <a:pt x="1635" y="10943"/>
                  <a:pt x="1618" y="10931"/>
                </a:cubicBezTo>
                <a:cubicBezTo>
                  <a:pt x="1600" y="10969"/>
                  <a:pt x="1648" y="10975"/>
                  <a:pt x="1672" y="10987"/>
                </a:cubicBezTo>
                <a:close/>
                <a:moveTo>
                  <a:pt x="1585" y="10818"/>
                </a:moveTo>
                <a:cubicBezTo>
                  <a:pt x="1621" y="10807"/>
                  <a:pt x="1662" y="10816"/>
                  <a:pt x="1689" y="10786"/>
                </a:cubicBezTo>
                <a:cubicBezTo>
                  <a:pt x="1640" y="10760"/>
                  <a:pt x="1590" y="10780"/>
                  <a:pt x="1538" y="10774"/>
                </a:cubicBezTo>
                <a:cubicBezTo>
                  <a:pt x="1542" y="10798"/>
                  <a:pt x="1561" y="10815"/>
                  <a:pt x="1585" y="10818"/>
                </a:cubicBezTo>
                <a:close/>
                <a:moveTo>
                  <a:pt x="1582" y="10943"/>
                </a:moveTo>
                <a:cubicBezTo>
                  <a:pt x="1627" y="10911"/>
                  <a:pt x="1570" y="10879"/>
                  <a:pt x="1538" y="10880"/>
                </a:cubicBezTo>
                <a:cubicBezTo>
                  <a:pt x="1553" y="10901"/>
                  <a:pt x="1568" y="10922"/>
                  <a:pt x="1582" y="10943"/>
                </a:cubicBezTo>
                <a:close/>
                <a:moveTo>
                  <a:pt x="1553" y="11263"/>
                </a:moveTo>
                <a:cubicBezTo>
                  <a:pt x="1546" y="11254"/>
                  <a:pt x="1536" y="11250"/>
                  <a:pt x="1523" y="11251"/>
                </a:cubicBezTo>
                <a:cubicBezTo>
                  <a:pt x="1533" y="11255"/>
                  <a:pt x="1543" y="11259"/>
                  <a:pt x="1553" y="11263"/>
                </a:cubicBezTo>
                <a:close/>
                <a:moveTo>
                  <a:pt x="1609" y="11269"/>
                </a:moveTo>
                <a:cubicBezTo>
                  <a:pt x="1622" y="11218"/>
                  <a:pt x="1536" y="11148"/>
                  <a:pt x="1517" y="11203"/>
                </a:cubicBezTo>
                <a:cubicBezTo>
                  <a:pt x="1509" y="11225"/>
                  <a:pt x="1596" y="11257"/>
                  <a:pt x="1609" y="11269"/>
                </a:cubicBezTo>
                <a:close/>
                <a:moveTo>
                  <a:pt x="1511" y="11082"/>
                </a:moveTo>
                <a:cubicBezTo>
                  <a:pt x="1544" y="11064"/>
                  <a:pt x="1530" y="11049"/>
                  <a:pt x="1496" y="11053"/>
                </a:cubicBezTo>
                <a:cubicBezTo>
                  <a:pt x="1501" y="11063"/>
                  <a:pt x="1506" y="11072"/>
                  <a:pt x="1511" y="11082"/>
                </a:cubicBezTo>
                <a:close/>
                <a:moveTo>
                  <a:pt x="1746" y="11519"/>
                </a:moveTo>
                <a:cubicBezTo>
                  <a:pt x="1773" y="11531"/>
                  <a:pt x="1811" y="11533"/>
                  <a:pt x="1835" y="11519"/>
                </a:cubicBezTo>
                <a:cubicBezTo>
                  <a:pt x="1827" y="11509"/>
                  <a:pt x="1820" y="11500"/>
                  <a:pt x="1811" y="11492"/>
                </a:cubicBezTo>
                <a:cubicBezTo>
                  <a:pt x="1865" y="11530"/>
                  <a:pt x="1843" y="11437"/>
                  <a:pt x="1799" y="11430"/>
                </a:cubicBezTo>
                <a:cubicBezTo>
                  <a:pt x="1880" y="11445"/>
                  <a:pt x="1776" y="11343"/>
                  <a:pt x="1778" y="11424"/>
                </a:cubicBezTo>
                <a:cubicBezTo>
                  <a:pt x="1771" y="11354"/>
                  <a:pt x="1768" y="11254"/>
                  <a:pt x="1711" y="11203"/>
                </a:cubicBezTo>
                <a:cubicBezTo>
                  <a:pt x="1690" y="11184"/>
                  <a:pt x="1703" y="11153"/>
                  <a:pt x="1672" y="11144"/>
                </a:cubicBezTo>
                <a:cubicBezTo>
                  <a:pt x="1651" y="11137"/>
                  <a:pt x="1627" y="11027"/>
                  <a:pt x="1627" y="11106"/>
                </a:cubicBezTo>
                <a:cubicBezTo>
                  <a:pt x="1595" y="10979"/>
                  <a:pt x="1478" y="11150"/>
                  <a:pt x="1565" y="11121"/>
                </a:cubicBezTo>
                <a:cubicBezTo>
                  <a:pt x="1500" y="11147"/>
                  <a:pt x="1561" y="11181"/>
                  <a:pt x="1592" y="11151"/>
                </a:cubicBezTo>
                <a:cubicBezTo>
                  <a:pt x="1570" y="11178"/>
                  <a:pt x="1624" y="11263"/>
                  <a:pt x="1630" y="11293"/>
                </a:cubicBezTo>
                <a:cubicBezTo>
                  <a:pt x="1613" y="11277"/>
                  <a:pt x="1593" y="11264"/>
                  <a:pt x="1571" y="11254"/>
                </a:cubicBezTo>
                <a:cubicBezTo>
                  <a:pt x="1612" y="11338"/>
                  <a:pt x="1498" y="11218"/>
                  <a:pt x="1571" y="11305"/>
                </a:cubicBezTo>
                <a:cubicBezTo>
                  <a:pt x="1554" y="11287"/>
                  <a:pt x="1535" y="11273"/>
                  <a:pt x="1511" y="11278"/>
                </a:cubicBezTo>
                <a:cubicBezTo>
                  <a:pt x="1533" y="11296"/>
                  <a:pt x="1552" y="11316"/>
                  <a:pt x="1571" y="11338"/>
                </a:cubicBezTo>
                <a:cubicBezTo>
                  <a:pt x="1538" y="11318"/>
                  <a:pt x="1516" y="11286"/>
                  <a:pt x="1482" y="11269"/>
                </a:cubicBezTo>
                <a:cubicBezTo>
                  <a:pt x="1476" y="11325"/>
                  <a:pt x="1535" y="11334"/>
                  <a:pt x="1561" y="11372"/>
                </a:cubicBezTo>
                <a:cubicBezTo>
                  <a:pt x="1573" y="11389"/>
                  <a:pt x="1587" y="11409"/>
                  <a:pt x="1604" y="11427"/>
                </a:cubicBezTo>
                <a:cubicBezTo>
                  <a:pt x="1575" y="11404"/>
                  <a:pt x="1536" y="11392"/>
                  <a:pt x="1499" y="11388"/>
                </a:cubicBezTo>
                <a:cubicBezTo>
                  <a:pt x="1507" y="11420"/>
                  <a:pt x="1538" y="11464"/>
                  <a:pt x="1573" y="11430"/>
                </a:cubicBezTo>
                <a:cubicBezTo>
                  <a:pt x="1577" y="11472"/>
                  <a:pt x="1625" y="11461"/>
                  <a:pt x="1648" y="11486"/>
                </a:cubicBezTo>
                <a:cubicBezTo>
                  <a:pt x="1642" y="11472"/>
                  <a:pt x="1635" y="11459"/>
                  <a:pt x="1626" y="11448"/>
                </a:cubicBezTo>
                <a:cubicBezTo>
                  <a:pt x="1645" y="11464"/>
                  <a:pt x="1666" y="11476"/>
                  <a:pt x="1689" y="11477"/>
                </a:cubicBezTo>
                <a:cubicBezTo>
                  <a:pt x="1692" y="11437"/>
                  <a:pt x="1648" y="11422"/>
                  <a:pt x="1645" y="11385"/>
                </a:cubicBezTo>
                <a:cubicBezTo>
                  <a:pt x="1641" y="11348"/>
                  <a:pt x="1681" y="11346"/>
                  <a:pt x="1684" y="11311"/>
                </a:cubicBezTo>
                <a:cubicBezTo>
                  <a:pt x="1718" y="11315"/>
                  <a:pt x="1729" y="11357"/>
                  <a:pt x="1677" y="11346"/>
                </a:cubicBezTo>
                <a:cubicBezTo>
                  <a:pt x="1677" y="11371"/>
                  <a:pt x="1693" y="11388"/>
                  <a:pt x="1716" y="11394"/>
                </a:cubicBezTo>
                <a:cubicBezTo>
                  <a:pt x="1705" y="11400"/>
                  <a:pt x="1694" y="11406"/>
                  <a:pt x="1684" y="11412"/>
                </a:cubicBezTo>
                <a:cubicBezTo>
                  <a:pt x="1693" y="11435"/>
                  <a:pt x="1725" y="11439"/>
                  <a:pt x="1744" y="11450"/>
                </a:cubicBezTo>
                <a:cubicBezTo>
                  <a:pt x="1785" y="11476"/>
                  <a:pt x="1712" y="11505"/>
                  <a:pt x="1778" y="11492"/>
                </a:cubicBezTo>
                <a:cubicBezTo>
                  <a:pt x="1768" y="11501"/>
                  <a:pt x="1757" y="11510"/>
                  <a:pt x="1746" y="11519"/>
                </a:cubicBezTo>
                <a:close/>
                <a:moveTo>
                  <a:pt x="1609" y="11064"/>
                </a:moveTo>
                <a:cubicBezTo>
                  <a:pt x="1664" y="11052"/>
                  <a:pt x="1508" y="10898"/>
                  <a:pt x="1488" y="10875"/>
                </a:cubicBezTo>
                <a:cubicBezTo>
                  <a:pt x="1491" y="10895"/>
                  <a:pt x="1495" y="10916"/>
                  <a:pt x="1499" y="10937"/>
                </a:cubicBezTo>
                <a:cubicBezTo>
                  <a:pt x="1508" y="10960"/>
                  <a:pt x="1531" y="10972"/>
                  <a:pt x="1538" y="10996"/>
                </a:cubicBezTo>
                <a:cubicBezTo>
                  <a:pt x="1515" y="10942"/>
                  <a:pt x="1452" y="10974"/>
                  <a:pt x="1483" y="11024"/>
                </a:cubicBezTo>
                <a:cubicBezTo>
                  <a:pt x="1506" y="11061"/>
                  <a:pt x="1574" y="11048"/>
                  <a:pt x="1609" y="11064"/>
                </a:cubicBezTo>
                <a:close/>
                <a:moveTo>
                  <a:pt x="1493" y="11115"/>
                </a:moveTo>
                <a:cubicBezTo>
                  <a:pt x="1494" y="11094"/>
                  <a:pt x="1485" y="11080"/>
                  <a:pt x="1467" y="11070"/>
                </a:cubicBezTo>
                <a:cubicBezTo>
                  <a:pt x="1454" y="11095"/>
                  <a:pt x="1469" y="11111"/>
                  <a:pt x="1493" y="11115"/>
                </a:cubicBezTo>
                <a:close/>
                <a:moveTo>
                  <a:pt x="1470" y="10836"/>
                </a:moveTo>
                <a:cubicBezTo>
                  <a:pt x="1462" y="10824"/>
                  <a:pt x="1455" y="10814"/>
                  <a:pt x="1446" y="10803"/>
                </a:cubicBezTo>
                <a:cubicBezTo>
                  <a:pt x="1454" y="10814"/>
                  <a:pt x="1462" y="10825"/>
                  <a:pt x="1470" y="10836"/>
                </a:cubicBezTo>
                <a:close/>
                <a:moveTo>
                  <a:pt x="1496" y="11171"/>
                </a:moveTo>
                <a:cubicBezTo>
                  <a:pt x="1507" y="11167"/>
                  <a:pt x="1518" y="11162"/>
                  <a:pt x="1529" y="11157"/>
                </a:cubicBezTo>
                <a:cubicBezTo>
                  <a:pt x="1512" y="11125"/>
                  <a:pt x="1479" y="11107"/>
                  <a:pt x="1443" y="11109"/>
                </a:cubicBezTo>
                <a:cubicBezTo>
                  <a:pt x="1462" y="11129"/>
                  <a:pt x="1479" y="11150"/>
                  <a:pt x="1496" y="11171"/>
                </a:cubicBezTo>
                <a:close/>
                <a:moveTo>
                  <a:pt x="1455" y="11266"/>
                </a:moveTo>
                <a:cubicBezTo>
                  <a:pt x="1446" y="11227"/>
                  <a:pt x="1518" y="11196"/>
                  <a:pt x="1446" y="11174"/>
                </a:cubicBezTo>
                <a:cubicBezTo>
                  <a:pt x="1451" y="11214"/>
                  <a:pt x="1377" y="11254"/>
                  <a:pt x="1455" y="11266"/>
                </a:cubicBezTo>
                <a:close/>
                <a:moveTo>
                  <a:pt x="1416" y="11204"/>
                </a:moveTo>
                <a:cubicBezTo>
                  <a:pt x="1421" y="11184"/>
                  <a:pt x="1411" y="11180"/>
                  <a:pt x="1387" y="11192"/>
                </a:cubicBezTo>
                <a:cubicBezTo>
                  <a:pt x="1397" y="11196"/>
                  <a:pt x="1406" y="11200"/>
                  <a:pt x="1416" y="11204"/>
                </a:cubicBezTo>
                <a:close/>
                <a:moveTo>
                  <a:pt x="1437" y="10868"/>
                </a:moveTo>
                <a:cubicBezTo>
                  <a:pt x="1427" y="10843"/>
                  <a:pt x="1398" y="10839"/>
                  <a:pt x="1375" y="10842"/>
                </a:cubicBezTo>
                <a:cubicBezTo>
                  <a:pt x="1397" y="10847"/>
                  <a:pt x="1418" y="10856"/>
                  <a:pt x="1437" y="10868"/>
                </a:cubicBezTo>
                <a:close/>
                <a:moveTo>
                  <a:pt x="1496" y="11201"/>
                </a:moveTo>
                <a:cubicBezTo>
                  <a:pt x="1493" y="11151"/>
                  <a:pt x="1400" y="11106"/>
                  <a:pt x="1360" y="11133"/>
                </a:cubicBezTo>
                <a:cubicBezTo>
                  <a:pt x="1371" y="11194"/>
                  <a:pt x="1468" y="11149"/>
                  <a:pt x="1496" y="11201"/>
                </a:cubicBezTo>
                <a:close/>
                <a:moveTo>
                  <a:pt x="1461" y="10979"/>
                </a:moveTo>
                <a:cubicBezTo>
                  <a:pt x="1554" y="10909"/>
                  <a:pt x="1417" y="10856"/>
                  <a:pt x="1354" y="10866"/>
                </a:cubicBezTo>
                <a:cubicBezTo>
                  <a:pt x="1382" y="10910"/>
                  <a:pt x="1419" y="10948"/>
                  <a:pt x="1461" y="10979"/>
                </a:cubicBezTo>
                <a:close/>
                <a:moveTo>
                  <a:pt x="1440" y="10848"/>
                </a:moveTo>
                <a:cubicBezTo>
                  <a:pt x="1450" y="10815"/>
                  <a:pt x="1437" y="10779"/>
                  <a:pt x="1407" y="10762"/>
                </a:cubicBezTo>
                <a:cubicBezTo>
                  <a:pt x="1394" y="10781"/>
                  <a:pt x="1394" y="10801"/>
                  <a:pt x="1407" y="10821"/>
                </a:cubicBezTo>
                <a:cubicBezTo>
                  <a:pt x="1386" y="10802"/>
                  <a:pt x="1334" y="10793"/>
                  <a:pt x="1345" y="10839"/>
                </a:cubicBezTo>
                <a:cubicBezTo>
                  <a:pt x="1376" y="10808"/>
                  <a:pt x="1407" y="10842"/>
                  <a:pt x="1440" y="10848"/>
                </a:cubicBezTo>
                <a:close/>
                <a:moveTo>
                  <a:pt x="1366" y="10750"/>
                </a:moveTo>
                <a:cubicBezTo>
                  <a:pt x="1378" y="10720"/>
                  <a:pt x="1368" y="10712"/>
                  <a:pt x="1336" y="10726"/>
                </a:cubicBezTo>
                <a:cubicBezTo>
                  <a:pt x="1346" y="10734"/>
                  <a:pt x="1356" y="10742"/>
                  <a:pt x="1366" y="10750"/>
                </a:cubicBezTo>
                <a:close/>
                <a:moveTo>
                  <a:pt x="1354" y="11100"/>
                </a:moveTo>
                <a:cubicBezTo>
                  <a:pt x="1380" y="11094"/>
                  <a:pt x="1403" y="11077"/>
                  <a:pt x="1422" y="11058"/>
                </a:cubicBezTo>
                <a:cubicBezTo>
                  <a:pt x="1387" y="11047"/>
                  <a:pt x="1363" y="11086"/>
                  <a:pt x="1327" y="11070"/>
                </a:cubicBezTo>
                <a:cubicBezTo>
                  <a:pt x="1335" y="11081"/>
                  <a:pt x="1344" y="11091"/>
                  <a:pt x="1354" y="11100"/>
                </a:cubicBezTo>
                <a:close/>
                <a:moveTo>
                  <a:pt x="1339" y="11064"/>
                </a:moveTo>
                <a:cubicBezTo>
                  <a:pt x="1380" y="11073"/>
                  <a:pt x="1406" y="11042"/>
                  <a:pt x="1384" y="11005"/>
                </a:cubicBezTo>
                <a:cubicBezTo>
                  <a:pt x="1357" y="10959"/>
                  <a:pt x="1331" y="10992"/>
                  <a:pt x="1294" y="11002"/>
                </a:cubicBezTo>
                <a:cubicBezTo>
                  <a:pt x="1302" y="11038"/>
                  <a:pt x="1339" y="11041"/>
                  <a:pt x="1368" y="11049"/>
                </a:cubicBezTo>
                <a:cubicBezTo>
                  <a:pt x="1359" y="11054"/>
                  <a:pt x="1349" y="11059"/>
                  <a:pt x="1339" y="11064"/>
                </a:cubicBezTo>
                <a:close/>
                <a:moveTo>
                  <a:pt x="1324" y="10767"/>
                </a:moveTo>
                <a:cubicBezTo>
                  <a:pt x="1334" y="10748"/>
                  <a:pt x="1330" y="10733"/>
                  <a:pt x="1312" y="10720"/>
                </a:cubicBezTo>
                <a:cubicBezTo>
                  <a:pt x="1303" y="10728"/>
                  <a:pt x="1296" y="10738"/>
                  <a:pt x="1291" y="10750"/>
                </a:cubicBezTo>
                <a:cubicBezTo>
                  <a:pt x="1302" y="10756"/>
                  <a:pt x="1313" y="10761"/>
                  <a:pt x="1324" y="10767"/>
                </a:cubicBezTo>
                <a:close/>
                <a:moveTo>
                  <a:pt x="1452" y="11067"/>
                </a:moveTo>
                <a:cubicBezTo>
                  <a:pt x="1505" y="11012"/>
                  <a:pt x="1320" y="10818"/>
                  <a:pt x="1250" y="10856"/>
                </a:cubicBezTo>
                <a:cubicBezTo>
                  <a:pt x="1262" y="10874"/>
                  <a:pt x="1307" y="10895"/>
                  <a:pt x="1310" y="10915"/>
                </a:cubicBezTo>
                <a:cubicBezTo>
                  <a:pt x="1316" y="10949"/>
                  <a:pt x="1358" y="10943"/>
                  <a:pt x="1306" y="10964"/>
                </a:cubicBezTo>
                <a:cubicBezTo>
                  <a:pt x="1334" y="10975"/>
                  <a:pt x="1366" y="10941"/>
                  <a:pt x="1379" y="10973"/>
                </a:cubicBezTo>
                <a:cubicBezTo>
                  <a:pt x="1391" y="11003"/>
                  <a:pt x="1422" y="11052"/>
                  <a:pt x="1452" y="11067"/>
                </a:cubicBezTo>
                <a:close/>
                <a:moveTo>
                  <a:pt x="2268" y="11991"/>
                </a:moveTo>
                <a:cubicBezTo>
                  <a:pt x="2269" y="11967"/>
                  <a:pt x="2256" y="11953"/>
                  <a:pt x="2233" y="11952"/>
                </a:cubicBezTo>
                <a:cubicBezTo>
                  <a:pt x="2232" y="11976"/>
                  <a:pt x="2245" y="11990"/>
                  <a:pt x="2268" y="11991"/>
                </a:cubicBezTo>
                <a:close/>
                <a:moveTo>
                  <a:pt x="2191" y="11991"/>
                </a:moveTo>
                <a:cubicBezTo>
                  <a:pt x="2200" y="11985"/>
                  <a:pt x="2209" y="11979"/>
                  <a:pt x="2218" y="11973"/>
                </a:cubicBezTo>
                <a:cubicBezTo>
                  <a:pt x="2207" y="11946"/>
                  <a:pt x="2185" y="11939"/>
                  <a:pt x="2164" y="11961"/>
                </a:cubicBezTo>
                <a:cubicBezTo>
                  <a:pt x="2172" y="11972"/>
                  <a:pt x="2181" y="11982"/>
                  <a:pt x="2191" y="11991"/>
                </a:cubicBezTo>
                <a:close/>
                <a:moveTo>
                  <a:pt x="2188" y="12018"/>
                </a:moveTo>
                <a:cubicBezTo>
                  <a:pt x="2186" y="11988"/>
                  <a:pt x="2162" y="11966"/>
                  <a:pt x="2132" y="11973"/>
                </a:cubicBezTo>
                <a:cubicBezTo>
                  <a:pt x="2145" y="11993"/>
                  <a:pt x="2165" y="12010"/>
                  <a:pt x="2188" y="12018"/>
                </a:cubicBezTo>
                <a:close/>
                <a:moveTo>
                  <a:pt x="2108" y="11937"/>
                </a:moveTo>
                <a:cubicBezTo>
                  <a:pt x="2115" y="11935"/>
                  <a:pt x="2122" y="11933"/>
                  <a:pt x="2129" y="11931"/>
                </a:cubicBezTo>
                <a:cubicBezTo>
                  <a:pt x="2104" y="11901"/>
                  <a:pt x="2082" y="11868"/>
                  <a:pt x="2048" y="11845"/>
                </a:cubicBezTo>
                <a:cubicBezTo>
                  <a:pt x="2067" y="11877"/>
                  <a:pt x="2086" y="11908"/>
                  <a:pt x="2108" y="11937"/>
                </a:cubicBezTo>
                <a:close/>
                <a:moveTo>
                  <a:pt x="2067" y="11934"/>
                </a:moveTo>
                <a:cubicBezTo>
                  <a:pt x="2072" y="11901"/>
                  <a:pt x="2030" y="11899"/>
                  <a:pt x="2019" y="11872"/>
                </a:cubicBezTo>
                <a:cubicBezTo>
                  <a:pt x="1990" y="11909"/>
                  <a:pt x="2042" y="11923"/>
                  <a:pt x="2067" y="11934"/>
                </a:cubicBezTo>
                <a:close/>
                <a:moveTo>
                  <a:pt x="1962" y="12026"/>
                </a:moveTo>
                <a:cubicBezTo>
                  <a:pt x="1997" y="12017"/>
                  <a:pt x="2015" y="11980"/>
                  <a:pt x="2025" y="12018"/>
                </a:cubicBezTo>
                <a:cubicBezTo>
                  <a:pt x="2023" y="12005"/>
                  <a:pt x="2023" y="11992"/>
                  <a:pt x="2025" y="11979"/>
                </a:cubicBezTo>
                <a:cubicBezTo>
                  <a:pt x="2036" y="11985"/>
                  <a:pt x="2047" y="11992"/>
                  <a:pt x="2058" y="11999"/>
                </a:cubicBezTo>
                <a:cubicBezTo>
                  <a:pt x="2028" y="11951"/>
                  <a:pt x="1990" y="11896"/>
                  <a:pt x="1945" y="11976"/>
                </a:cubicBezTo>
                <a:cubicBezTo>
                  <a:pt x="1970" y="11984"/>
                  <a:pt x="1979" y="12004"/>
                  <a:pt x="1962" y="12026"/>
                </a:cubicBezTo>
                <a:close/>
                <a:moveTo>
                  <a:pt x="2067" y="11809"/>
                </a:moveTo>
                <a:cubicBezTo>
                  <a:pt x="2068" y="11774"/>
                  <a:pt x="2017" y="11756"/>
                  <a:pt x="1992" y="11744"/>
                </a:cubicBezTo>
                <a:cubicBezTo>
                  <a:pt x="2048" y="11744"/>
                  <a:pt x="2007" y="11734"/>
                  <a:pt x="1986" y="11712"/>
                </a:cubicBezTo>
                <a:cubicBezTo>
                  <a:pt x="1963" y="11687"/>
                  <a:pt x="1940" y="11674"/>
                  <a:pt x="1906" y="11691"/>
                </a:cubicBezTo>
                <a:cubicBezTo>
                  <a:pt x="1932" y="11706"/>
                  <a:pt x="1940" y="11731"/>
                  <a:pt x="1956" y="11754"/>
                </a:cubicBezTo>
                <a:cubicBezTo>
                  <a:pt x="1985" y="11791"/>
                  <a:pt x="2030" y="11787"/>
                  <a:pt x="2067" y="11809"/>
                </a:cubicBezTo>
                <a:close/>
                <a:moveTo>
                  <a:pt x="1903" y="12080"/>
                </a:moveTo>
                <a:cubicBezTo>
                  <a:pt x="1947" y="12068"/>
                  <a:pt x="1925" y="12006"/>
                  <a:pt x="1930" y="11976"/>
                </a:cubicBezTo>
                <a:cubicBezTo>
                  <a:pt x="1907" y="11993"/>
                  <a:pt x="1887" y="11983"/>
                  <a:pt x="1879" y="11958"/>
                </a:cubicBezTo>
                <a:cubicBezTo>
                  <a:pt x="1881" y="11995"/>
                  <a:pt x="1877" y="12050"/>
                  <a:pt x="1903" y="12080"/>
                </a:cubicBezTo>
                <a:close/>
                <a:moveTo>
                  <a:pt x="1971" y="11902"/>
                </a:moveTo>
                <a:cubicBezTo>
                  <a:pt x="1989" y="11874"/>
                  <a:pt x="2022" y="11854"/>
                  <a:pt x="2055" y="11872"/>
                </a:cubicBezTo>
                <a:cubicBezTo>
                  <a:pt x="2004" y="11838"/>
                  <a:pt x="1999" y="11766"/>
                  <a:pt x="1924" y="11777"/>
                </a:cubicBezTo>
                <a:cubicBezTo>
                  <a:pt x="1941" y="11796"/>
                  <a:pt x="1957" y="11817"/>
                  <a:pt x="1971" y="11839"/>
                </a:cubicBezTo>
                <a:cubicBezTo>
                  <a:pt x="1940" y="11833"/>
                  <a:pt x="1909" y="11826"/>
                  <a:pt x="1876" y="11825"/>
                </a:cubicBezTo>
                <a:cubicBezTo>
                  <a:pt x="1879" y="11859"/>
                  <a:pt x="1940" y="11897"/>
                  <a:pt x="1968" y="11869"/>
                </a:cubicBezTo>
                <a:cubicBezTo>
                  <a:pt x="1969" y="11880"/>
                  <a:pt x="1970" y="11891"/>
                  <a:pt x="1971" y="11902"/>
                </a:cubicBezTo>
                <a:close/>
                <a:moveTo>
                  <a:pt x="1942" y="11825"/>
                </a:moveTo>
                <a:cubicBezTo>
                  <a:pt x="1943" y="11801"/>
                  <a:pt x="1876" y="11732"/>
                  <a:pt x="1853" y="11753"/>
                </a:cubicBezTo>
                <a:cubicBezTo>
                  <a:pt x="1809" y="11794"/>
                  <a:pt x="1916" y="11824"/>
                  <a:pt x="1942" y="11825"/>
                </a:cubicBezTo>
                <a:close/>
                <a:moveTo>
                  <a:pt x="1859" y="11691"/>
                </a:moveTo>
                <a:cubicBezTo>
                  <a:pt x="1872" y="11679"/>
                  <a:pt x="1880" y="11664"/>
                  <a:pt x="1882" y="11647"/>
                </a:cubicBezTo>
                <a:cubicBezTo>
                  <a:pt x="1856" y="11650"/>
                  <a:pt x="1844" y="11667"/>
                  <a:pt x="1859" y="11691"/>
                </a:cubicBezTo>
                <a:close/>
                <a:moveTo>
                  <a:pt x="1838" y="11798"/>
                </a:moveTo>
                <a:cubicBezTo>
                  <a:pt x="1842" y="11771"/>
                  <a:pt x="1833" y="11740"/>
                  <a:pt x="1799" y="11744"/>
                </a:cubicBezTo>
                <a:cubicBezTo>
                  <a:pt x="1802" y="11768"/>
                  <a:pt x="1817" y="11787"/>
                  <a:pt x="1838" y="11798"/>
                </a:cubicBezTo>
                <a:close/>
                <a:moveTo>
                  <a:pt x="1778" y="11655"/>
                </a:moveTo>
                <a:cubicBezTo>
                  <a:pt x="1770" y="11647"/>
                  <a:pt x="1760" y="11646"/>
                  <a:pt x="1749" y="11652"/>
                </a:cubicBezTo>
                <a:cubicBezTo>
                  <a:pt x="1759" y="11653"/>
                  <a:pt x="1768" y="11654"/>
                  <a:pt x="1778" y="11655"/>
                </a:cubicBezTo>
                <a:close/>
                <a:moveTo>
                  <a:pt x="1755" y="11792"/>
                </a:moveTo>
                <a:cubicBezTo>
                  <a:pt x="1764" y="11762"/>
                  <a:pt x="1739" y="11737"/>
                  <a:pt x="1725" y="11715"/>
                </a:cubicBezTo>
                <a:cubicBezTo>
                  <a:pt x="1748" y="11726"/>
                  <a:pt x="1767" y="11718"/>
                  <a:pt x="1769" y="11691"/>
                </a:cubicBezTo>
                <a:cubicBezTo>
                  <a:pt x="1736" y="11699"/>
                  <a:pt x="1708" y="11672"/>
                  <a:pt x="1677" y="11697"/>
                </a:cubicBezTo>
                <a:cubicBezTo>
                  <a:pt x="1706" y="11707"/>
                  <a:pt x="1710" y="11728"/>
                  <a:pt x="1686" y="11747"/>
                </a:cubicBezTo>
                <a:cubicBezTo>
                  <a:pt x="1724" y="11746"/>
                  <a:pt x="1717" y="11792"/>
                  <a:pt x="1755" y="11792"/>
                </a:cubicBezTo>
                <a:close/>
                <a:moveTo>
                  <a:pt x="1746" y="11623"/>
                </a:moveTo>
                <a:cubicBezTo>
                  <a:pt x="1756" y="11600"/>
                  <a:pt x="1771" y="11581"/>
                  <a:pt x="1790" y="11566"/>
                </a:cubicBezTo>
                <a:cubicBezTo>
                  <a:pt x="1756" y="11588"/>
                  <a:pt x="1725" y="11586"/>
                  <a:pt x="1734" y="11543"/>
                </a:cubicBezTo>
                <a:cubicBezTo>
                  <a:pt x="1718" y="11550"/>
                  <a:pt x="1705" y="11548"/>
                  <a:pt x="1694" y="11536"/>
                </a:cubicBezTo>
                <a:cubicBezTo>
                  <a:pt x="1669" y="11516"/>
                  <a:pt x="1639" y="11539"/>
                  <a:pt x="1612" y="11536"/>
                </a:cubicBezTo>
                <a:cubicBezTo>
                  <a:pt x="1634" y="11555"/>
                  <a:pt x="1713" y="11565"/>
                  <a:pt x="1707" y="11605"/>
                </a:cubicBezTo>
                <a:cubicBezTo>
                  <a:pt x="1667" y="11614"/>
                  <a:pt x="1673" y="11562"/>
                  <a:pt x="1633" y="11569"/>
                </a:cubicBezTo>
                <a:cubicBezTo>
                  <a:pt x="1640" y="11687"/>
                  <a:pt x="1735" y="11595"/>
                  <a:pt x="1695" y="11667"/>
                </a:cubicBezTo>
                <a:cubicBezTo>
                  <a:pt x="1719" y="11662"/>
                  <a:pt x="1738" y="11645"/>
                  <a:pt x="1746" y="11623"/>
                </a:cubicBezTo>
                <a:close/>
                <a:moveTo>
                  <a:pt x="2565" y="12222"/>
                </a:moveTo>
                <a:cubicBezTo>
                  <a:pt x="2589" y="12214"/>
                  <a:pt x="2604" y="12194"/>
                  <a:pt x="2592" y="12169"/>
                </a:cubicBezTo>
                <a:cubicBezTo>
                  <a:pt x="2570" y="12178"/>
                  <a:pt x="2556" y="12198"/>
                  <a:pt x="2565" y="12222"/>
                </a:cubicBezTo>
                <a:close/>
                <a:moveTo>
                  <a:pt x="2642" y="12531"/>
                </a:moveTo>
                <a:cubicBezTo>
                  <a:pt x="2634" y="12490"/>
                  <a:pt x="2577" y="12495"/>
                  <a:pt x="2550" y="12510"/>
                </a:cubicBezTo>
                <a:cubicBezTo>
                  <a:pt x="2583" y="12499"/>
                  <a:pt x="2616" y="12510"/>
                  <a:pt x="2642" y="12531"/>
                </a:cubicBezTo>
                <a:close/>
                <a:moveTo>
                  <a:pt x="2549" y="12587"/>
                </a:moveTo>
                <a:cubicBezTo>
                  <a:pt x="2555" y="12596"/>
                  <a:pt x="2565" y="12603"/>
                  <a:pt x="2577" y="12605"/>
                </a:cubicBezTo>
                <a:lnTo>
                  <a:pt x="2551" y="12587"/>
                </a:lnTo>
                <a:cubicBezTo>
                  <a:pt x="2563" y="12589"/>
                  <a:pt x="2576" y="12591"/>
                  <a:pt x="2588" y="12596"/>
                </a:cubicBezTo>
                <a:cubicBezTo>
                  <a:pt x="2621" y="12610"/>
                  <a:pt x="2654" y="12668"/>
                  <a:pt x="2696" y="12653"/>
                </a:cubicBezTo>
                <a:cubicBezTo>
                  <a:pt x="2722" y="12660"/>
                  <a:pt x="2749" y="12661"/>
                  <a:pt x="2776" y="12656"/>
                </a:cubicBezTo>
                <a:cubicBezTo>
                  <a:pt x="2730" y="12644"/>
                  <a:pt x="2697" y="12606"/>
                  <a:pt x="2651" y="12593"/>
                </a:cubicBezTo>
                <a:cubicBezTo>
                  <a:pt x="2744" y="12684"/>
                  <a:pt x="2524" y="12504"/>
                  <a:pt x="2622" y="12596"/>
                </a:cubicBezTo>
                <a:cubicBezTo>
                  <a:pt x="2557" y="12548"/>
                  <a:pt x="2492" y="12546"/>
                  <a:pt x="2419" y="12527"/>
                </a:cubicBezTo>
                <a:cubicBezTo>
                  <a:pt x="2362" y="12513"/>
                  <a:pt x="2314" y="12450"/>
                  <a:pt x="2250" y="12466"/>
                </a:cubicBezTo>
                <a:cubicBezTo>
                  <a:pt x="2328" y="12501"/>
                  <a:pt x="2382" y="12550"/>
                  <a:pt x="2463" y="12575"/>
                </a:cubicBezTo>
                <a:cubicBezTo>
                  <a:pt x="2491" y="12584"/>
                  <a:pt x="2520" y="12583"/>
                  <a:pt x="2549" y="12587"/>
                </a:cubicBezTo>
                <a:close/>
                <a:moveTo>
                  <a:pt x="2467" y="12454"/>
                </a:moveTo>
                <a:cubicBezTo>
                  <a:pt x="2509" y="12431"/>
                  <a:pt x="2491" y="12342"/>
                  <a:pt x="2438" y="12352"/>
                </a:cubicBezTo>
                <a:cubicBezTo>
                  <a:pt x="2396" y="12359"/>
                  <a:pt x="2467" y="12437"/>
                  <a:pt x="2467" y="12454"/>
                </a:cubicBezTo>
                <a:close/>
                <a:moveTo>
                  <a:pt x="2393" y="12276"/>
                </a:moveTo>
                <a:cubicBezTo>
                  <a:pt x="2398" y="12254"/>
                  <a:pt x="2387" y="12250"/>
                  <a:pt x="2360" y="12264"/>
                </a:cubicBezTo>
                <a:cubicBezTo>
                  <a:pt x="2371" y="12268"/>
                  <a:pt x="2382" y="12272"/>
                  <a:pt x="2393" y="12276"/>
                </a:cubicBezTo>
                <a:close/>
                <a:moveTo>
                  <a:pt x="2372" y="12207"/>
                </a:moveTo>
                <a:cubicBezTo>
                  <a:pt x="2393" y="12191"/>
                  <a:pt x="2386" y="12181"/>
                  <a:pt x="2351" y="12178"/>
                </a:cubicBezTo>
                <a:cubicBezTo>
                  <a:pt x="2358" y="12188"/>
                  <a:pt x="2365" y="12197"/>
                  <a:pt x="2372" y="12207"/>
                </a:cubicBezTo>
                <a:close/>
                <a:moveTo>
                  <a:pt x="2429" y="12338"/>
                </a:moveTo>
                <a:cubicBezTo>
                  <a:pt x="2435" y="12336"/>
                  <a:pt x="2442" y="12334"/>
                  <a:pt x="2449" y="12332"/>
                </a:cubicBezTo>
                <a:cubicBezTo>
                  <a:pt x="2430" y="12292"/>
                  <a:pt x="2381" y="12269"/>
                  <a:pt x="2337" y="12273"/>
                </a:cubicBezTo>
                <a:cubicBezTo>
                  <a:pt x="2367" y="12296"/>
                  <a:pt x="2403" y="12310"/>
                  <a:pt x="2429" y="12338"/>
                </a:cubicBezTo>
                <a:close/>
                <a:moveTo>
                  <a:pt x="2340" y="12172"/>
                </a:moveTo>
                <a:cubicBezTo>
                  <a:pt x="2326" y="12160"/>
                  <a:pt x="2337" y="12149"/>
                  <a:pt x="2310" y="12157"/>
                </a:cubicBezTo>
                <a:cubicBezTo>
                  <a:pt x="2320" y="12162"/>
                  <a:pt x="2330" y="12167"/>
                  <a:pt x="2340" y="12172"/>
                </a:cubicBezTo>
                <a:close/>
                <a:moveTo>
                  <a:pt x="2432" y="12282"/>
                </a:moveTo>
                <a:cubicBezTo>
                  <a:pt x="2420" y="12223"/>
                  <a:pt x="2333" y="12185"/>
                  <a:pt x="2280" y="12181"/>
                </a:cubicBezTo>
                <a:cubicBezTo>
                  <a:pt x="2313" y="12234"/>
                  <a:pt x="2386" y="12242"/>
                  <a:pt x="2432" y="12282"/>
                </a:cubicBezTo>
                <a:close/>
                <a:moveTo>
                  <a:pt x="2342" y="12142"/>
                </a:moveTo>
                <a:cubicBezTo>
                  <a:pt x="2340" y="12113"/>
                  <a:pt x="2303" y="12104"/>
                  <a:pt x="2280" y="12100"/>
                </a:cubicBezTo>
                <a:cubicBezTo>
                  <a:pt x="2300" y="12116"/>
                  <a:pt x="2320" y="12130"/>
                  <a:pt x="2342" y="12142"/>
                </a:cubicBezTo>
                <a:close/>
                <a:moveTo>
                  <a:pt x="2301" y="12252"/>
                </a:moveTo>
                <a:cubicBezTo>
                  <a:pt x="2291" y="12235"/>
                  <a:pt x="2290" y="12230"/>
                  <a:pt x="2268" y="12237"/>
                </a:cubicBezTo>
                <a:cubicBezTo>
                  <a:pt x="2279" y="12242"/>
                  <a:pt x="2290" y="12247"/>
                  <a:pt x="2301" y="12252"/>
                </a:cubicBezTo>
                <a:close/>
                <a:moveTo>
                  <a:pt x="2349" y="12338"/>
                </a:moveTo>
                <a:cubicBezTo>
                  <a:pt x="2366" y="12335"/>
                  <a:pt x="2378" y="12326"/>
                  <a:pt x="2387" y="12311"/>
                </a:cubicBezTo>
                <a:cubicBezTo>
                  <a:pt x="2352" y="12291"/>
                  <a:pt x="2278" y="12212"/>
                  <a:pt x="2236" y="12258"/>
                </a:cubicBezTo>
                <a:cubicBezTo>
                  <a:pt x="2272" y="12247"/>
                  <a:pt x="2301" y="12275"/>
                  <a:pt x="2330" y="12291"/>
                </a:cubicBezTo>
                <a:cubicBezTo>
                  <a:pt x="2258" y="12270"/>
                  <a:pt x="2329" y="12330"/>
                  <a:pt x="2349" y="12338"/>
                </a:cubicBezTo>
                <a:close/>
                <a:moveTo>
                  <a:pt x="2277" y="12136"/>
                </a:moveTo>
                <a:cubicBezTo>
                  <a:pt x="2284" y="12131"/>
                  <a:pt x="2291" y="12126"/>
                  <a:pt x="2298" y="12122"/>
                </a:cubicBezTo>
                <a:cubicBezTo>
                  <a:pt x="2265" y="12103"/>
                  <a:pt x="2247" y="12068"/>
                  <a:pt x="2215" y="12050"/>
                </a:cubicBezTo>
                <a:cubicBezTo>
                  <a:pt x="2229" y="12100"/>
                  <a:pt x="2225" y="12115"/>
                  <a:pt x="2277" y="12136"/>
                </a:cubicBezTo>
                <a:close/>
                <a:moveTo>
                  <a:pt x="2265" y="12190"/>
                </a:moveTo>
                <a:cubicBezTo>
                  <a:pt x="2266" y="12149"/>
                  <a:pt x="2174" y="12110"/>
                  <a:pt x="2140" y="12112"/>
                </a:cubicBezTo>
                <a:cubicBezTo>
                  <a:pt x="2178" y="12146"/>
                  <a:pt x="2220" y="12169"/>
                  <a:pt x="2265" y="12190"/>
                </a:cubicBezTo>
                <a:close/>
                <a:moveTo>
                  <a:pt x="2135" y="12228"/>
                </a:moveTo>
                <a:cubicBezTo>
                  <a:pt x="2155" y="12224"/>
                  <a:pt x="2171" y="12213"/>
                  <a:pt x="2182" y="12196"/>
                </a:cubicBezTo>
                <a:cubicBezTo>
                  <a:pt x="2156" y="12189"/>
                  <a:pt x="2138" y="12203"/>
                  <a:pt x="2135" y="12228"/>
                </a:cubicBezTo>
                <a:close/>
                <a:moveTo>
                  <a:pt x="2173" y="12315"/>
                </a:moveTo>
                <a:cubicBezTo>
                  <a:pt x="2206" y="12275"/>
                  <a:pt x="2129" y="12285"/>
                  <a:pt x="2111" y="12282"/>
                </a:cubicBezTo>
                <a:cubicBezTo>
                  <a:pt x="2132" y="12292"/>
                  <a:pt x="2153" y="12303"/>
                  <a:pt x="2173" y="12315"/>
                </a:cubicBezTo>
                <a:close/>
                <a:moveTo>
                  <a:pt x="2108" y="12252"/>
                </a:moveTo>
                <a:cubicBezTo>
                  <a:pt x="2127" y="12229"/>
                  <a:pt x="2139" y="12145"/>
                  <a:pt x="2087" y="12160"/>
                </a:cubicBezTo>
                <a:cubicBezTo>
                  <a:pt x="2086" y="12192"/>
                  <a:pt x="2104" y="12220"/>
                  <a:pt x="2108" y="12252"/>
                </a:cubicBezTo>
                <a:close/>
                <a:moveTo>
                  <a:pt x="2078" y="12246"/>
                </a:moveTo>
                <a:cubicBezTo>
                  <a:pt x="2096" y="12207"/>
                  <a:pt x="2089" y="12089"/>
                  <a:pt x="2025" y="12098"/>
                </a:cubicBezTo>
                <a:cubicBezTo>
                  <a:pt x="2034" y="12118"/>
                  <a:pt x="2045" y="12138"/>
                  <a:pt x="2057" y="12157"/>
                </a:cubicBezTo>
                <a:cubicBezTo>
                  <a:pt x="2003" y="12146"/>
                  <a:pt x="2050" y="12226"/>
                  <a:pt x="2078" y="12246"/>
                </a:cubicBezTo>
                <a:close/>
                <a:moveTo>
                  <a:pt x="2001" y="12169"/>
                </a:moveTo>
                <a:cubicBezTo>
                  <a:pt x="2036" y="12158"/>
                  <a:pt x="2008" y="12119"/>
                  <a:pt x="1989" y="12110"/>
                </a:cubicBezTo>
                <a:cubicBezTo>
                  <a:pt x="1984" y="12131"/>
                  <a:pt x="1988" y="12151"/>
                  <a:pt x="2001" y="12169"/>
                </a:cubicBezTo>
                <a:close/>
                <a:moveTo>
                  <a:pt x="4056" y="13362"/>
                </a:moveTo>
                <a:cubicBezTo>
                  <a:pt x="4049" y="13344"/>
                  <a:pt x="4049" y="13337"/>
                  <a:pt x="4026" y="13342"/>
                </a:cubicBezTo>
                <a:cubicBezTo>
                  <a:pt x="4036" y="13349"/>
                  <a:pt x="4046" y="13355"/>
                  <a:pt x="4056" y="13362"/>
                </a:cubicBezTo>
                <a:close/>
                <a:moveTo>
                  <a:pt x="3963" y="13327"/>
                </a:moveTo>
                <a:cubicBezTo>
                  <a:pt x="3935" y="13331"/>
                  <a:pt x="3939" y="13339"/>
                  <a:pt x="3975" y="13350"/>
                </a:cubicBezTo>
                <a:cubicBezTo>
                  <a:pt x="3971" y="13342"/>
                  <a:pt x="3967" y="13335"/>
                  <a:pt x="3963" y="13327"/>
                </a:cubicBezTo>
                <a:close/>
                <a:moveTo>
                  <a:pt x="3931" y="13267"/>
                </a:moveTo>
                <a:cubicBezTo>
                  <a:pt x="3945" y="13296"/>
                  <a:pt x="4024" y="13306"/>
                  <a:pt x="4050" y="13300"/>
                </a:cubicBezTo>
                <a:cubicBezTo>
                  <a:pt x="4022" y="13355"/>
                  <a:pt x="4161" y="13391"/>
                  <a:pt x="4195" y="13371"/>
                </a:cubicBezTo>
                <a:cubicBezTo>
                  <a:pt x="4175" y="13356"/>
                  <a:pt x="4154" y="13341"/>
                  <a:pt x="4132" y="13327"/>
                </a:cubicBezTo>
                <a:cubicBezTo>
                  <a:pt x="4053" y="13274"/>
                  <a:pt x="4190" y="13301"/>
                  <a:pt x="4100" y="13273"/>
                </a:cubicBezTo>
                <a:cubicBezTo>
                  <a:pt x="4136" y="13260"/>
                  <a:pt x="4184" y="13307"/>
                  <a:pt x="4225" y="13310"/>
                </a:cubicBezTo>
                <a:cubicBezTo>
                  <a:pt x="4264" y="13313"/>
                  <a:pt x="4292" y="13358"/>
                  <a:pt x="4275" y="13380"/>
                </a:cubicBezTo>
                <a:cubicBezTo>
                  <a:pt x="4308" y="13359"/>
                  <a:pt x="4400" y="13383"/>
                  <a:pt x="4436" y="13392"/>
                </a:cubicBezTo>
                <a:cubicBezTo>
                  <a:pt x="4479" y="13403"/>
                  <a:pt x="4487" y="13456"/>
                  <a:pt x="4539" y="13443"/>
                </a:cubicBezTo>
                <a:cubicBezTo>
                  <a:pt x="4506" y="13404"/>
                  <a:pt x="4479" y="13371"/>
                  <a:pt x="4430" y="13353"/>
                </a:cubicBezTo>
                <a:cubicBezTo>
                  <a:pt x="4392" y="13340"/>
                  <a:pt x="4332" y="13347"/>
                  <a:pt x="4305" y="13312"/>
                </a:cubicBezTo>
                <a:cubicBezTo>
                  <a:pt x="4337" y="13340"/>
                  <a:pt x="4390" y="13328"/>
                  <a:pt x="4427" y="13318"/>
                </a:cubicBezTo>
                <a:cubicBezTo>
                  <a:pt x="4352" y="13266"/>
                  <a:pt x="4241" y="13310"/>
                  <a:pt x="4177" y="13238"/>
                </a:cubicBezTo>
                <a:cubicBezTo>
                  <a:pt x="4236" y="13260"/>
                  <a:pt x="4255" y="13252"/>
                  <a:pt x="4313" y="13253"/>
                </a:cubicBezTo>
                <a:cubicBezTo>
                  <a:pt x="4358" y="13254"/>
                  <a:pt x="4356" y="13165"/>
                  <a:pt x="4164" y="13224"/>
                </a:cubicBezTo>
                <a:cubicBezTo>
                  <a:pt x="4139" y="13231"/>
                  <a:pt x="4002" y="13209"/>
                  <a:pt x="4047" y="13270"/>
                </a:cubicBezTo>
                <a:cubicBezTo>
                  <a:pt x="4027" y="13220"/>
                  <a:pt x="3960" y="13238"/>
                  <a:pt x="3931" y="13267"/>
                </a:cubicBezTo>
                <a:close/>
                <a:moveTo>
                  <a:pt x="3937" y="13306"/>
                </a:moveTo>
                <a:cubicBezTo>
                  <a:pt x="3930" y="13295"/>
                  <a:pt x="3920" y="13288"/>
                  <a:pt x="3907" y="13285"/>
                </a:cubicBezTo>
                <a:cubicBezTo>
                  <a:pt x="3917" y="13292"/>
                  <a:pt x="3927" y="13299"/>
                  <a:pt x="3937" y="13306"/>
                </a:cubicBezTo>
                <a:close/>
                <a:moveTo>
                  <a:pt x="3895" y="13196"/>
                </a:moveTo>
                <a:cubicBezTo>
                  <a:pt x="3887" y="13206"/>
                  <a:pt x="3879" y="13216"/>
                  <a:pt x="3871" y="13226"/>
                </a:cubicBezTo>
                <a:cubicBezTo>
                  <a:pt x="3897" y="13223"/>
                  <a:pt x="3894" y="13217"/>
                  <a:pt x="3895" y="13196"/>
                </a:cubicBezTo>
                <a:close/>
                <a:moveTo>
                  <a:pt x="3759" y="13169"/>
                </a:moveTo>
                <a:cubicBezTo>
                  <a:pt x="3735" y="13165"/>
                  <a:pt x="3714" y="13171"/>
                  <a:pt x="3696" y="13187"/>
                </a:cubicBezTo>
                <a:cubicBezTo>
                  <a:pt x="3720" y="13193"/>
                  <a:pt x="3741" y="13187"/>
                  <a:pt x="3759" y="13169"/>
                </a:cubicBezTo>
                <a:close/>
                <a:moveTo>
                  <a:pt x="3705" y="12979"/>
                </a:moveTo>
                <a:cubicBezTo>
                  <a:pt x="3711" y="12941"/>
                  <a:pt x="3665" y="12949"/>
                  <a:pt x="3646" y="12961"/>
                </a:cubicBezTo>
                <a:cubicBezTo>
                  <a:pt x="3666" y="12968"/>
                  <a:pt x="3685" y="12973"/>
                  <a:pt x="3705" y="12979"/>
                </a:cubicBezTo>
                <a:close/>
                <a:moveTo>
                  <a:pt x="3806" y="13294"/>
                </a:moveTo>
                <a:cubicBezTo>
                  <a:pt x="3816" y="13267"/>
                  <a:pt x="3824" y="13244"/>
                  <a:pt x="3857" y="13264"/>
                </a:cubicBezTo>
                <a:cubicBezTo>
                  <a:pt x="3841" y="13222"/>
                  <a:pt x="3775" y="13232"/>
                  <a:pt x="3741" y="13226"/>
                </a:cubicBezTo>
                <a:cubicBezTo>
                  <a:pt x="3765" y="13227"/>
                  <a:pt x="3786" y="13213"/>
                  <a:pt x="3794" y="13190"/>
                </a:cubicBezTo>
                <a:cubicBezTo>
                  <a:pt x="3768" y="13188"/>
                  <a:pt x="3749" y="13217"/>
                  <a:pt x="3724" y="13212"/>
                </a:cubicBezTo>
                <a:cubicBezTo>
                  <a:pt x="3695" y="13207"/>
                  <a:pt x="3666" y="13198"/>
                  <a:pt x="3637" y="13208"/>
                </a:cubicBezTo>
                <a:cubicBezTo>
                  <a:pt x="3665" y="13278"/>
                  <a:pt x="3773" y="13221"/>
                  <a:pt x="3806" y="13294"/>
                </a:cubicBezTo>
                <a:close/>
                <a:moveTo>
                  <a:pt x="3666" y="12938"/>
                </a:moveTo>
                <a:cubicBezTo>
                  <a:pt x="3675" y="12902"/>
                  <a:pt x="3665" y="12898"/>
                  <a:pt x="3637" y="12926"/>
                </a:cubicBezTo>
                <a:cubicBezTo>
                  <a:pt x="3647" y="12930"/>
                  <a:pt x="3657" y="12934"/>
                  <a:pt x="3666" y="12938"/>
                </a:cubicBezTo>
                <a:close/>
                <a:moveTo>
                  <a:pt x="3622" y="13208"/>
                </a:moveTo>
                <a:cubicBezTo>
                  <a:pt x="3625" y="13200"/>
                  <a:pt x="3628" y="13192"/>
                  <a:pt x="3631" y="13184"/>
                </a:cubicBezTo>
                <a:cubicBezTo>
                  <a:pt x="3590" y="13189"/>
                  <a:pt x="3554" y="13164"/>
                  <a:pt x="3512" y="13175"/>
                </a:cubicBezTo>
                <a:cubicBezTo>
                  <a:pt x="3516" y="13187"/>
                  <a:pt x="3522" y="13196"/>
                  <a:pt x="3530" y="13205"/>
                </a:cubicBezTo>
                <a:cubicBezTo>
                  <a:pt x="3555" y="13171"/>
                  <a:pt x="3596" y="13183"/>
                  <a:pt x="3622" y="13208"/>
                </a:cubicBezTo>
                <a:close/>
                <a:moveTo>
                  <a:pt x="3388" y="12967"/>
                </a:moveTo>
                <a:cubicBezTo>
                  <a:pt x="3390" y="12986"/>
                  <a:pt x="3390" y="12992"/>
                  <a:pt x="3411" y="12997"/>
                </a:cubicBezTo>
                <a:cubicBezTo>
                  <a:pt x="3403" y="12987"/>
                  <a:pt x="3396" y="12977"/>
                  <a:pt x="3388" y="12967"/>
                </a:cubicBezTo>
                <a:close/>
                <a:moveTo>
                  <a:pt x="3343" y="13142"/>
                </a:moveTo>
                <a:cubicBezTo>
                  <a:pt x="3340" y="13122"/>
                  <a:pt x="3343" y="13113"/>
                  <a:pt x="3316" y="13113"/>
                </a:cubicBezTo>
                <a:cubicBezTo>
                  <a:pt x="3325" y="13123"/>
                  <a:pt x="3334" y="13133"/>
                  <a:pt x="3343" y="13142"/>
                </a:cubicBezTo>
                <a:close/>
                <a:moveTo>
                  <a:pt x="3396" y="12890"/>
                </a:moveTo>
                <a:cubicBezTo>
                  <a:pt x="3366" y="12876"/>
                  <a:pt x="3322" y="12871"/>
                  <a:pt x="3290" y="12879"/>
                </a:cubicBezTo>
                <a:cubicBezTo>
                  <a:pt x="3297" y="12884"/>
                  <a:pt x="3382" y="13042"/>
                  <a:pt x="3382" y="12926"/>
                </a:cubicBezTo>
                <a:cubicBezTo>
                  <a:pt x="3381" y="12996"/>
                  <a:pt x="3461" y="12929"/>
                  <a:pt x="3447" y="12997"/>
                </a:cubicBezTo>
                <a:cubicBezTo>
                  <a:pt x="3470" y="12992"/>
                  <a:pt x="3492" y="12984"/>
                  <a:pt x="3512" y="12973"/>
                </a:cubicBezTo>
                <a:cubicBezTo>
                  <a:pt x="3497" y="12952"/>
                  <a:pt x="3425" y="12865"/>
                  <a:pt x="3441" y="12947"/>
                </a:cubicBezTo>
                <a:cubicBezTo>
                  <a:pt x="3418" y="12936"/>
                  <a:pt x="3401" y="12915"/>
                  <a:pt x="3396" y="12890"/>
                </a:cubicBezTo>
                <a:close/>
                <a:moveTo>
                  <a:pt x="3242" y="13036"/>
                </a:moveTo>
                <a:cubicBezTo>
                  <a:pt x="3254" y="13005"/>
                  <a:pt x="3244" y="12998"/>
                  <a:pt x="3212" y="13015"/>
                </a:cubicBezTo>
                <a:cubicBezTo>
                  <a:pt x="3222" y="13022"/>
                  <a:pt x="3232" y="13029"/>
                  <a:pt x="3242" y="13036"/>
                </a:cubicBezTo>
                <a:close/>
                <a:moveTo>
                  <a:pt x="3281" y="12867"/>
                </a:moveTo>
                <a:cubicBezTo>
                  <a:pt x="3254" y="12858"/>
                  <a:pt x="3236" y="12883"/>
                  <a:pt x="3222" y="12854"/>
                </a:cubicBezTo>
                <a:cubicBezTo>
                  <a:pt x="3211" y="12829"/>
                  <a:pt x="3157" y="12880"/>
                  <a:pt x="3138" y="12881"/>
                </a:cubicBezTo>
                <a:cubicBezTo>
                  <a:pt x="3153" y="12931"/>
                  <a:pt x="3284" y="12934"/>
                  <a:pt x="3266" y="12997"/>
                </a:cubicBezTo>
                <a:cubicBezTo>
                  <a:pt x="3347" y="12999"/>
                  <a:pt x="3268" y="12938"/>
                  <a:pt x="3248" y="12914"/>
                </a:cubicBezTo>
                <a:cubicBezTo>
                  <a:pt x="3264" y="12933"/>
                  <a:pt x="3284" y="12938"/>
                  <a:pt x="3307" y="12929"/>
                </a:cubicBezTo>
                <a:cubicBezTo>
                  <a:pt x="3292" y="12911"/>
                  <a:pt x="3283" y="12890"/>
                  <a:pt x="3281" y="12867"/>
                </a:cubicBezTo>
                <a:close/>
                <a:moveTo>
                  <a:pt x="3156" y="13033"/>
                </a:moveTo>
                <a:cubicBezTo>
                  <a:pt x="3164" y="13014"/>
                  <a:pt x="3163" y="13004"/>
                  <a:pt x="3189" y="13009"/>
                </a:cubicBezTo>
                <a:cubicBezTo>
                  <a:pt x="3168" y="12992"/>
                  <a:pt x="3147" y="12992"/>
                  <a:pt x="3126" y="13009"/>
                </a:cubicBezTo>
                <a:cubicBezTo>
                  <a:pt x="3135" y="13018"/>
                  <a:pt x="3145" y="13026"/>
                  <a:pt x="3156" y="13033"/>
                </a:cubicBezTo>
                <a:close/>
                <a:moveTo>
                  <a:pt x="3138" y="12911"/>
                </a:moveTo>
                <a:cubicBezTo>
                  <a:pt x="3132" y="12912"/>
                  <a:pt x="3126" y="12913"/>
                  <a:pt x="3120" y="12914"/>
                </a:cubicBezTo>
                <a:cubicBezTo>
                  <a:pt x="3138" y="12937"/>
                  <a:pt x="3131" y="12953"/>
                  <a:pt x="3102" y="12956"/>
                </a:cubicBezTo>
                <a:cubicBezTo>
                  <a:pt x="3144" y="12999"/>
                  <a:pt x="3201" y="12930"/>
                  <a:pt x="3138" y="12911"/>
                </a:cubicBezTo>
                <a:close/>
                <a:moveTo>
                  <a:pt x="2889" y="12932"/>
                </a:moveTo>
                <a:cubicBezTo>
                  <a:pt x="2890" y="12894"/>
                  <a:pt x="2849" y="12892"/>
                  <a:pt x="2827" y="12911"/>
                </a:cubicBezTo>
                <a:cubicBezTo>
                  <a:pt x="2851" y="12905"/>
                  <a:pt x="2872" y="12912"/>
                  <a:pt x="2889" y="12932"/>
                </a:cubicBezTo>
                <a:close/>
                <a:moveTo>
                  <a:pt x="3008" y="12932"/>
                </a:moveTo>
                <a:cubicBezTo>
                  <a:pt x="3039" y="12910"/>
                  <a:pt x="3077" y="12891"/>
                  <a:pt x="3114" y="12884"/>
                </a:cubicBezTo>
                <a:cubicBezTo>
                  <a:pt x="3082" y="12873"/>
                  <a:pt x="3077" y="12820"/>
                  <a:pt x="3120" y="12840"/>
                </a:cubicBezTo>
                <a:cubicBezTo>
                  <a:pt x="3109" y="12778"/>
                  <a:pt x="3046" y="12808"/>
                  <a:pt x="3022" y="12771"/>
                </a:cubicBezTo>
                <a:cubicBezTo>
                  <a:pt x="3004" y="12743"/>
                  <a:pt x="2952" y="12716"/>
                  <a:pt x="2957" y="12768"/>
                </a:cubicBezTo>
                <a:cubicBezTo>
                  <a:pt x="2944" y="12743"/>
                  <a:pt x="2898" y="12699"/>
                  <a:pt x="2895" y="12757"/>
                </a:cubicBezTo>
                <a:cubicBezTo>
                  <a:pt x="2878" y="12733"/>
                  <a:pt x="2824" y="12660"/>
                  <a:pt x="2788" y="12688"/>
                </a:cubicBezTo>
                <a:cubicBezTo>
                  <a:pt x="2793" y="12699"/>
                  <a:pt x="2799" y="12708"/>
                  <a:pt x="2806" y="12718"/>
                </a:cubicBezTo>
                <a:cubicBezTo>
                  <a:pt x="2785" y="12715"/>
                  <a:pt x="2764" y="12715"/>
                  <a:pt x="2743" y="12718"/>
                </a:cubicBezTo>
                <a:cubicBezTo>
                  <a:pt x="2784" y="12739"/>
                  <a:pt x="2819" y="12765"/>
                  <a:pt x="2865" y="12774"/>
                </a:cubicBezTo>
                <a:cubicBezTo>
                  <a:pt x="2819" y="12777"/>
                  <a:pt x="2744" y="12711"/>
                  <a:pt x="2714" y="12771"/>
                </a:cubicBezTo>
                <a:cubicBezTo>
                  <a:pt x="2738" y="12765"/>
                  <a:pt x="2753" y="12775"/>
                  <a:pt x="2752" y="12801"/>
                </a:cubicBezTo>
                <a:cubicBezTo>
                  <a:pt x="2829" y="12767"/>
                  <a:pt x="2807" y="12817"/>
                  <a:pt x="2837" y="12862"/>
                </a:cubicBezTo>
                <a:cubicBezTo>
                  <a:pt x="2853" y="12886"/>
                  <a:pt x="2883" y="12895"/>
                  <a:pt x="2898" y="12867"/>
                </a:cubicBezTo>
                <a:cubicBezTo>
                  <a:pt x="2919" y="12828"/>
                  <a:pt x="2965" y="12826"/>
                  <a:pt x="3005" y="12843"/>
                </a:cubicBezTo>
                <a:cubicBezTo>
                  <a:pt x="2995" y="12852"/>
                  <a:pt x="2985" y="12862"/>
                  <a:pt x="2975" y="12872"/>
                </a:cubicBezTo>
                <a:cubicBezTo>
                  <a:pt x="2986" y="12881"/>
                  <a:pt x="2997" y="12889"/>
                  <a:pt x="3008" y="12896"/>
                </a:cubicBezTo>
                <a:cubicBezTo>
                  <a:pt x="2988" y="12905"/>
                  <a:pt x="2967" y="12912"/>
                  <a:pt x="2945" y="12917"/>
                </a:cubicBezTo>
                <a:cubicBezTo>
                  <a:pt x="2967" y="12917"/>
                  <a:pt x="2988" y="12921"/>
                  <a:pt x="3008" y="12932"/>
                </a:cubicBezTo>
                <a:close/>
                <a:moveTo>
                  <a:pt x="2716" y="12679"/>
                </a:moveTo>
                <a:cubicBezTo>
                  <a:pt x="2701" y="12681"/>
                  <a:pt x="2687" y="12683"/>
                  <a:pt x="2672" y="12686"/>
                </a:cubicBezTo>
                <a:cubicBezTo>
                  <a:pt x="2680" y="12696"/>
                  <a:pt x="2688" y="12705"/>
                  <a:pt x="2696" y="12715"/>
                </a:cubicBezTo>
                <a:cubicBezTo>
                  <a:pt x="2675" y="12709"/>
                  <a:pt x="2655" y="12704"/>
                  <a:pt x="2634" y="12700"/>
                </a:cubicBezTo>
                <a:cubicBezTo>
                  <a:pt x="2660" y="12710"/>
                  <a:pt x="2756" y="12743"/>
                  <a:pt x="2716" y="12679"/>
                </a:cubicBezTo>
                <a:close/>
                <a:moveTo>
                  <a:pt x="2639" y="12748"/>
                </a:moveTo>
                <a:cubicBezTo>
                  <a:pt x="2646" y="12738"/>
                  <a:pt x="2653" y="12728"/>
                  <a:pt x="2660" y="12718"/>
                </a:cubicBezTo>
                <a:cubicBezTo>
                  <a:pt x="2624" y="12708"/>
                  <a:pt x="2617" y="12718"/>
                  <a:pt x="2639" y="12748"/>
                </a:cubicBezTo>
                <a:close/>
                <a:moveTo>
                  <a:pt x="2523" y="12632"/>
                </a:moveTo>
                <a:cubicBezTo>
                  <a:pt x="2501" y="12632"/>
                  <a:pt x="2492" y="12627"/>
                  <a:pt x="2491" y="12656"/>
                </a:cubicBezTo>
                <a:cubicBezTo>
                  <a:pt x="2502" y="12649"/>
                  <a:pt x="2513" y="12641"/>
                  <a:pt x="2523" y="12632"/>
                </a:cubicBezTo>
                <a:close/>
                <a:moveTo>
                  <a:pt x="4857" y="13321"/>
                </a:moveTo>
                <a:cubicBezTo>
                  <a:pt x="4881" y="13298"/>
                  <a:pt x="4862" y="13278"/>
                  <a:pt x="4833" y="13291"/>
                </a:cubicBezTo>
                <a:cubicBezTo>
                  <a:pt x="4840" y="13302"/>
                  <a:pt x="4848" y="13312"/>
                  <a:pt x="4857" y="13321"/>
                </a:cubicBezTo>
                <a:close/>
                <a:moveTo>
                  <a:pt x="4771" y="13303"/>
                </a:moveTo>
                <a:cubicBezTo>
                  <a:pt x="4755" y="13304"/>
                  <a:pt x="4742" y="13311"/>
                  <a:pt x="4732" y="13324"/>
                </a:cubicBezTo>
                <a:cubicBezTo>
                  <a:pt x="4751" y="13335"/>
                  <a:pt x="4771" y="13337"/>
                  <a:pt x="4792" y="13333"/>
                </a:cubicBezTo>
                <a:cubicBezTo>
                  <a:pt x="4785" y="13323"/>
                  <a:pt x="4778" y="13313"/>
                  <a:pt x="4771" y="13303"/>
                </a:cubicBezTo>
                <a:close/>
                <a:moveTo>
                  <a:pt x="4694" y="13223"/>
                </a:moveTo>
                <a:cubicBezTo>
                  <a:pt x="4697" y="13249"/>
                  <a:pt x="4737" y="13246"/>
                  <a:pt x="4753" y="13246"/>
                </a:cubicBezTo>
                <a:cubicBezTo>
                  <a:pt x="4735" y="13235"/>
                  <a:pt x="4715" y="13227"/>
                  <a:pt x="4694" y="13223"/>
                </a:cubicBezTo>
                <a:close/>
                <a:moveTo>
                  <a:pt x="4744" y="13490"/>
                </a:moveTo>
                <a:cubicBezTo>
                  <a:pt x="4737" y="13468"/>
                  <a:pt x="4723" y="13451"/>
                  <a:pt x="4703" y="13439"/>
                </a:cubicBezTo>
                <a:cubicBezTo>
                  <a:pt x="4694" y="13449"/>
                  <a:pt x="4687" y="13460"/>
                  <a:pt x="4682" y="13472"/>
                </a:cubicBezTo>
                <a:cubicBezTo>
                  <a:pt x="4703" y="13478"/>
                  <a:pt x="4724" y="13484"/>
                  <a:pt x="4744" y="13490"/>
                </a:cubicBezTo>
                <a:close/>
                <a:moveTo>
                  <a:pt x="4614" y="13434"/>
                </a:moveTo>
                <a:cubicBezTo>
                  <a:pt x="4621" y="13425"/>
                  <a:pt x="4627" y="13416"/>
                  <a:pt x="4634" y="13407"/>
                </a:cubicBezTo>
                <a:cubicBezTo>
                  <a:pt x="4601" y="13394"/>
                  <a:pt x="4594" y="13403"/>
                  <a:pt x="4614" y="13434"/>
                </a:cubicBezTo>
                <a:close/>
                <a:moveTo>
                  <a:pt x="4700" y="13270"/>
                </a:moveTo>
                <a:cubicBezTo>
                  <a:pt x="4653" y="13208"/>
                  <a:pt x="4403" y="13153"/>
                  <a:pt x="4349" y="13235"/>
                </a:cubicBezTo>
                <a:cubicBezTo>
                  <a:pt x="4395" y="13212"/>
                  <a:pt x="4404" y="13273"/>
                  <a:pt x="4428" y="13295"/>
                </a:cubicBezTo>
                <a:cubicBezTo>
                  <a:pt x="4450" y="13314"/>
                  <a:pt x="4584" y="13313"/>
                  <a:pt x="4513" y="13321"/>
                </a:cubicBezTo>
                <a:cubicBezTo>
                  <a:pt x="4621" y="13334"/>
                  <a:pt x="4567" y="13308"/>
                  <a:pt x="4579" y="13297"/>
                </a:cubicBezTo>
                <a:cubicBezTo>
                  <a:pt x="4604" y="13277"/>
                  <a:pt x="4627" y="13331"/>
                  <a:pt x="4641" y="13338"/>
                </a:cubicBezTo>
                <a:cubicBezTo>
                  <a:pt x="4679" y="13356"/>
                  <a:pt x="4712" y="13303"/>
                  <a:pt x="4700" y="13270"/>
                </a:cubicBezTo>
                <a:close/>
                <a:moveTo>
                  <a:pt x="4786" y="13526"/>
                </a:moveTo>
                <a:cubicBezTo>
                  <a:pt x="4791" y="13505"/>
                  <a:pt x="4781" y="13501"/>
                  <a:pt x="4756" y="13514"/>
                </a:cubicBezTo>
                <a:cubicBezTo>
                  <a:pt x="4766" y="13518"/>
                  <a:pt x="4776" y="13522"/>
                  <a:pt x="4786" y="13526"/>
                </a:cubicBezTo>
                <a:close/>
                <a:moveTo>
                  <a:pt x="4691" y="13528"/>
                </a:moveTo>
                <a:cubicBezTo>
                  <a:pt x="4692" y="13521"/>
                  <a:pt x="4693" y="13513"/>
                  <a:pt x="4694" y="13505"/>
                </a:cubicBezTo>
                <a:cubicBezTo>
                  <a:pt x="4672" y="13500"/>
                  <a:pt x="4651" y="13502"/>
                  <a:pt x="4631" y="13514"/>
                </a:cubicBezTo>
                <a:cubicBezTo>
                  <a:pt x="4653" y="13511"/>
                  <a:pt x="4673" y="13516"/>
                  <a:pt x="4691" y="1352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7" name="꙱ Chad (Republic of Chad) (TD) (H)">
            <a:extLst>
              <a:ext uri="{FF2B5EF4-FFF2-40B4-BE49-F238E27FC236}">
                <a16:creationId xmlns:a16="http://schemas.microsoft.com/office/drawing/2014/main" id="{6559464E-FEB4-4F94-8C7F-D36E0B9AAD56}"/>
              </a:ext>
            </a:extLst>
          </p:cNvPr>
          <p:cNvSpPr>
            <a:spLocks/>
          </p:cNvSpPr>
          <p:nvPr/>
        </p:nvSpPr>
        <p:spPr bwMode="auto">
          <a:xfrm>
            <a:off x="4735321" y="1693568"/>
            <a:ext cx="270083" cy="467267"/>
          </a:xfrm>
          <a:custGeom>
            <a:avLst/>
            <a:gdLst>
              <a:gd name="T0" fmla="*/ 3255 w 3282"/>
              <a:gd name="T1" fmla="*/ 1390 h 5664"/>
              <a:gd name="T2" fmla="*/ 3282 w 3282"/>
              <a:gd name="T3" fmla="*/ 2749 h 5664"/>
              <a:gd name="T4" fmla="*/ 3126 w 3282"/>
              <a:gd name="T5" fmla="*/ 2740 h 5664"/>
              <a:gd name="T6" fmla="*/ 3001 w 3282"/>
              <a:gd name="T7" fmla="*/ 2759 h 5664"/>
              <a:gd name="T8" fmla="*/ 2944 w 3282"/>
              <a:gd name="T9" fmla="*/ 2962 h 5664"/>
              <a:gd name="T10" fmla="*/ 2813 w 3282"/>
              <a:gd name="T11" fmla="*/ 3134 h 5664"/>
              <a:gd name="T12" fmla="*/ 2842 w 3282"/>
              <a:gd name="T13" fmla="*/ 3298 h 5664"/>
              <a:gd name="T14" fmla="*/ 2745 w 3282"/>
              <a:gd name="T15" fmla="*/ 3550 h 5664"/>
              <a:gd name="T16" fmla="*/ 2695 w 3282"/>
              <a:gd name="T17" fmla="*/ 3656 h 5664"/>
              <a:gd name="T18" fmla="*/ 2619 w 3282"/>
              <a:gd name="T19" fmla="*/ 3782 h 5664"/>
              <a:gd name="T20" fmla="*/ 2804 w 3282"/>
              <a:gd name="T21" fmla="*/ 3828 h 5664"/>
              <a:gd name="T22" fmla="*/ 2802 w 3282"/>
              <a:gd name="T23" fmla="*/ 3921 h 5664"/>
              <a:gd name="T24" fmla="*/ 2824 w 3282"/>
              <a:gd name="T25" fmla="*/ 4055 h 5664"/>
              <a:gd name="T26" fmla="*/ 2857 w 3282"/>
              <a:gd name="T27" fmla="*/ 4040 h 5664"/>
              <a:gd name="T28" fmla="*/ 2911 w 3282"/>
              <a:gd name="T29" fmla="*/ 4255 h 5664"/>
              <a:gd name="T30" fmla="*/ 2971 w 3282"/>
              <a:gd name="T31" fmla="*/ 4300 h 5664"/>
              <a:gd name="T32" fmla="*/ 2959 w 3282"/>
              <a:gd name="T33" fmla="*/ 4461 h 5664"/>
              <a:gd name="T34" fmla="*/ 2762 w 3282"/>
              <a:gd name="T35" fmla="*/ 4462 h 5664"/>
              <a:gd name="T36" fmla="*/ 2661 w 3282"/>
              <a:gd name="T37" fmla="*/ 4524 h 5664"/>
              <a:gd name="T38" fmla="*/ 2588 w 3282"/>
              <a:gd name="T39" fmla="*/ 4634 h 5664"/>
              <a:gd name="T40" fmla="*/ 2416 w 3282"/>
              <a:gd name="T41" fmla="*/ 4846 h 5664"/>
              <a:gd name="T42" fmla="*/ 2335 w 3282"/>
              <a:gd name="T43" fmla="*/ 4958 h 5664"/>
              <a:gd name="T44" fmla="*/ 1931 w 3282"/>
              <a:gd name="T45" fmla="*/ 5132 h 5664"/>
              <a:gd name="T46" fmla="*/ 1709 w 3282"/>
              <a:gd name="T47" fmla="*/ 5191 h 5664"/>
              <a:gd name="T48" fmla="*/ 1763 w 3282"/>
              <a:gd name="T49" fmla="*/ 5301 h 5664"/>
              <a:gd name="T50" fmla="*/ 1652 w 3282"/>
              <a:gd name="T51" fmla="*/ 5439 h 5664"/>
              <a:gd name="T52" fmla="*/ 1462 w 3282"/>
              <a:gd name="T53" fmla="*/ 5488 h 5664"/>
              <a:gd name="T54" fmla="*/ 1185 w 3282"/>
              <a:gd name="T55" fmla="*/ 5565 h 5664"/>
              <a:gd name="T56" fmla="*/ 1061 w 3282"/>
              <a:gd name="T57" fmla="*/ 5658 h 5664"/>
              <a:gd name="T58" fmla="*/ 981 w 3282"/>
              <a:gd name="T59" fmla="*/ 5540 h 5664"/>
              <a:gd name="T60" fmla="*/ 901 w 3282"/>
              <a:gd name="T61" fmla="*/ 5619 h 5664"/>
              <a:gd name="T62" fmla="*/ 780 w 3282"/>
              <a:gd name="T63" fmla="*/ 5643 h 5664"/>
              <a:gd name="T64" fmla="*/ 650 w 3282"/>
              <a:gd name="T65" fmla="*/ 5664 h 5664"/>
              <a:gd name="T66" fmla="*/ 658 w 3282"/>
              <a:gd name="T67" fmla="*/ 5587 h 5664"/>
              <a:gd name="T68" fmla="*/ 489 w 3282"/>
              <a:gd name="T69" fmla="*/ 5253 h 5664"/>
              <a:gd name="T70" fmla="*/ 248 w 3282"/>
              <a:gd name="T71" fmla="*/ 5013 h 5664"/>
              <a:gd name="T72" fmla="*/ 222 w 3282"/>
              <a:gd name="T73" fmla="*/ 4820 h 5664"/>
              <a:gd name="T74" fmla="*/ 454 w 3282"/>
              <a:gd name="T75" fmla="*/ 4800 h 5664"/>
              <a:gd name="T76" fmla="*/ 548 w 3282"/>
              <a:gd name="T77" fmla="*/ 4788 h 5664"/>
              <a:gd name="T78" fmla="*/ 702 w 3282"/>
              <a:gd name="T79" fmla="*/ 4785 h 5664"/>
              <a:gd name="T80" fmla="*/ 499 w 3282"/>
              <a:gd name="T81" fmla="*/ 4425 h 5664"/>
              <a:gd name="T82" fmla="*/ 494 w 3282"/>
              <a:gd name="T83" fmla="*/ 4031 h 5664"/>
              <a:gd name="T84" fmla="*/ 459 w 3282"/>
              <a:gd name="T85" fmla="*/ 3987 h 5664"/>
              <a:gd name="T86" fmla="*/ 404 w 3282"/>
              <a:gd name="T87" fmla="*/ 3827 h 5664"/>
              <a:gd name="T88" fmla="*/ 194 w 3282"/>
              <a:gd name="T89" fmla="*/ 3681 h 5664"/>
              <a:gd name="T90" fmla="*/ 196 w 3282"/>
              <a:gd name="T91" fmla="*/ 3685 h 5664"/>
              <a:gd name="T92" fmla="*/ 51 w 3282"/>
              <a:gd name="T93" fmla="*/ 3468 h 5664"/>
              <a:gd name="T94" fmla="*/ 21 w 3282"/>
              <a:gd name="T95" fmla="*/ 3358 h 5664"/>
              <a:gd name="T96" fmla="*/ 2 w 3282"/>
              <a:gd name="T97" fmla="*/ 3207 h 5664"/>
              <a:gd name="T98" fmla="*/ 23 w 3282"/>
              <a:gd name="T99" fmla="*/ 3183 h 5664"/>
              <a:gd name="T100" fmla="*/ 89 w 3282"/>
              <a:gd name="T101" fmla="*/ 3100 h 5664"/>
              <a:gd name="T102" fmla="*/ 134 w 3282"/>
              <a:gd name="T103" fmla="*/ 2971 h 5664"/>
              <a:gd name="T104" fmla="*/ 609 w 3282"/>
              <a:gd name="T105" fmla="*/ 2316 h 5664"/>
              <a:gd name="T106" fmla="*/ 643 w 3282"/>
              <a:gd name="T107" fmla="*/ 1973 h 5664"/>
              <a:gd name="T108" fmla="*/ 667 w 3282"/>
              <a:gd name="T109" fmla="*/ 1488 h 5664"/>
              <a:gd name="T110" fmla="*/ 756 w 3282"/>
              <a:gd name="T111" fmla="*/ 1103 h 5664"/>
              <a:gd name="T112" fmla="*/ 643 w 3282"/>
              <a:gd name="T113" fmla="*/ 937 h 5664"/>
              <a:gd name="T114" fmla="*/ 648 w 3282"/>
              <a:gd name="T115" fmla="*/ 868 h 5664"/>
              <a:gd name="T116" fmla="*/ 535 w 3282"/>
              <a:gd name="T117" fmla="*/ 683 h 5664"/>
              <a:gd name="T118" fmla="*/ 520 w 3282"/>
              <a:gd name="T119" fmla="*/ 565 h 5664"/>
              <a:gd name="T120" fmla="*/ 456 w 3282"/>
              <a:gd name="T121" fmla="*/ 162 h 5664"/>
              <a:gd name="T122" fmla="*/ 798 w 3282"/>
              <a:gd name="T123" fmla="*/ 0 h 5664"/>
              <a:gd name="T124" fmla="*/ 3255 w 3282"/>
              <a:gd name="T125" fmla="*/ 1390 h 5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82" h="5664">
                <a:moveTo>
                  <a:pt x="3255" y="1390"/>
                </a:moveTo>
                <a:lnTo>
                  <a:pt x="3282" y="2749"/>
                </a:lnTo>
                <a:cubicBezTo>
                  <a:pt x="3231" y="2733"/>
                  <a:pt x="3177" y="2713"/>
                  <a:pt x="3126" y="2740"/>
                </a:cubicBezTo>
                <a:cubicBezTo>
                  <a:pt x="3087" y="2761"/>
                  <a:pt x="3042" y="2738"/>
                  <a:pt x="3001" y="2759"/>
                </a:cubicBezTo>
                <a:cubicBezTo>
                  <a:pt x="2902" y="2808"/>
                  <a:pt x="3007" y="2883"/>
                  <a:pt x="2944" y="2962"/>
                </a:cubicBezTo>
                <a:cubicBezTo>
                  <a:pt x="2894" y="3026"/>
                  <a:pt x="2885" y="3095"/>
                  <a:pt x="2813" y="3134"/>
                </a:cubicBezTo>
                <a:cubicBezTo>
                  <a:pt x="2768" y="3157"/>
                  <a:pt x="2812" y="3267"/>
                  <a:pt x="2842" y="3298"/>
                </a:cubicBezTo>
                <a:cubicBezTo>
                  <a:pt x="2738" y="3381"/>
                  <a:pt x="2671" y="3409"/>
                  <a:pt x="2745" y="3550"/>
                </a:cubicBezTo>
                <a:cubicBezTo>
                  <a:pt x="2774" y="3603"/>
                  <a:pt x="2738" y="3626"/>
                  <a:pt x="2695" y="3656"/>
                </a:cubicBezTo>
                <a:cubicBezTo>
                  <a:pt x="2648" y="3689"/>
                  <a:pt x="2639" y="3734"/>
                  <a:pt x="2619" y="3782"/>
                </a:cubicBezTo>
                <a:cubicBezTo>
                  <a:pt x="2660" y="3891"/>
                  <a:pt x="2736" y="3788"/>
                  <a:pt x="2804" y="3828"/>
                </a:cubicBezTo>
                <a:cubicBezTo>
                  <a:pt x="2844" y="3851"/>
                  <a:pt x="2784" y="3890"/>
                  <a:pt x="2802" y="3921"/>
                </a:cubicBezTo>
                <a:cubicBezTo>
                  <a:pt x="2825" y="3960"/>
                  <a:pt x="2837" y="4011"/>
                  <a:pt x="2824" y="4055"/>
                </a:cubicBezTo>
                <a:cubicBezTo>
                  <a:pt x="2824" y="4055"/>
                  <a:pt x="2854" y="4042"/>
                  <a:pt x="2857" y="4040"/>
                </a:cubicBezTo>
                <a:cubicBezTo>
                  <a:pt x="2900" y="4110"/>
                  <a:pt x="2781" y="4178"/>
                  <a:pt x="2911" y="4255"/>
                </a:cubicBezTo>
                <a:cubicBezTo>
                  <a:pt x="2935" y="4268"/>
                  <a:pt x="2959" y="4280"/>
                  <a:pt x="2971" y="4300"/>
                </a:cubicBezTo>
                <a:cubicBezTo>
                  <a:pt x="3004" y="4356"/>
                  <a:pt x="2934" y="4407"/>
                  <a:pt x="2959" y="4461"/>
                </a:cubicBezTo>
                <a:cubicBezTo>
                  <a:pt x="2959" y="4462"/>
                  <a:pt x="2879" y="4368"/>
                  <a:pt x="2762" y="4462"/>
                </a:cubicBezTo>
                <a:cubicBezTo>
                  <a:pt x="2728" y="4486"/>
                  <a:pt x="2697" y="4515"/>
                  <a:pt x="2661" y="4524"/>
                </a:cubicBezTo>
                <a:cubicBezTo>
                  <a:pt x="2603" y="4538"/>
                  <a:pt x="2565" y="4586"/>
                  <a:pt x="2588" y="4634"/>
                </a:cubicBezTo>
                <a:cubicBezTo>
                  <a:pt x="2613" y="4686"/>
                  <a:pt x="2464" y="4784"/>
                  <a:pt x="2416" y="4846"/>
                </a:cubicBezTo>
                <a:cubicBezTo>
                  <a:pt x="2388" y="4881"/>
                  <a:pt x="2364" y="4922"/>
                  <a:pt x="2335" y="4958"/>
                </a:cubicBezTo>
                <a:cubicBezTo>
                  <a:pt x="2240" y="5075"/>
                  <a:pt x="2079" y="5135"/>
                  <a:pt x="1931" y="5132"/>
                </a:cubicBezTo>
                <a:cubicBezTo>
                  <a:pt x="1892" y="5131"/>
                  <a:pt x="1704" y="5131"/>
                  <a:pt x="1709" y="5191"/>
                </a:cubicBezTo>
                <a:cubicBezTo>
                  <a:pt x="1713" y="5245"/>
                  <a:pt x="1824" y="5205"/>
                  <a:pt x="1763" y="5301"/>
                </a:cubicBezTo>
                <a:cubicBezTo>
                  <a:pt x="1732" y="5347"/>
                  <a:pt x="1671" y="5403"/>
                  <a:pt x="1652" y="5439"/>
                </a:cubicBezTo>
                <a:cubicBezTo>
                  <a:pt x="1615" y="5509"/>
                  <a:pt x="1541" y="5488"/>
                  <a:pt x="1462" y="5488"/>
                </a:cubicBezTo>
                <a:cubicBezTo>
                  <a:pt x="1317" y="5489"/>
                  <a:pt x="1308" y="5493"/>
                  <a:pt x="1185" y="5565"/>
                </a:cubicBezTo>
                <a:cubicBezTo>
                  <a:pt x="1148" y="5588"/>
                  <a:pt x="1100" y="5627"/>
                  <a:pt x="1061" y="5658"/>
                </a:cubicBezTo>
                <a:cubicBezTo>
                  <a:pt x="1033" y="5618"/>
                  <a:pt x="994" y="5589"/>
                  <a:pt x="981" y="5540"/>
                </a:cubicBezTo>
                <a:cubicBezTo>
                  <a:pt x="937" y="5555"/>
                  <a:pt x="941" y="5606"/>
                  <a:pt x="901" y="5619"/>
                </a:cubicBezTo>
                <a:cubicBezTo>
                  <a:pt x="858" y="5633"/>
                  <a:pt x="818" y="5638"/>
                  <a:pt x="780" y="5643"/>
                </a:cubicBezTo>
                <a:cubicBezTo>
                  <a:pt x="736" y="5648"/>
                  <a:pt x="694" y="5652"/>
                  <a:pt x="650" y="5664"/>
                </a:cubicBezTo>
                <a:cubicBezTo>
                  <a:pt x="667" y="5643"/>
                  <a:pt x="677" y="5617"/>
                  <a:pt x="658" y="5587"/>
                </a:cubicBezTo>
                <a:cubicBezTo>
                  <a:pt x="589" y="5473"/>
                  <a:pt x="619" y="5377"/>
                  <a:pt x="489" y="5253"/>
                </a:cubicBezTo>
                <a:cubicBezTo>
                  <a:pt x="406" y="5174"/>
                  <a:pt x="323" y="5100"/>
                  <a:pt x="248" y="5013"/>
                </a:cubicBezTo>
                <a:cubicBezTo>
                  <a:pt x="173" y="4927"/>
                  <a:pt x="166" y="4911"/>
                  <a:pt x="222" y="4820"/>
                </a:cubicBezTo>
                <a:cubicBezTo>
                  <a:pt x="268" y="4744"/>
                  <a:pt x="364" y="4803"/>
                  <a:pt x="454" y="4800"/>
                </a:cubicBezTo>
                <a:cubicBezTo>
                  <a:pt x="489" y="4798"/>
                  <a:pt x="515" y="4791"/>
                  <a:pt x="548" y="4788"/>
                </a:cubicBezTo>
                <a:cubicBezTo>
                  <a:pt x="589" y="4808"/>
                  <a:pt x="652" y="4828"/>
                  <a:pt x="702" y="4785"/>
                </a:cubicBezTo>
                <a:cubicBezTo>
                  <a:pt x="576" y="4716"/>
                  <a:pt x="514" y="4562"/>
                  <a:pt x="499" y="4425"/>
                </a:cubicBezTo>
                <a:cubicBezTo>
                  <a:pt x="488" y="4325"/>
                  <a:pt x="573" y="4106"/>
                  <a:pt x="494" y="4031"/>
                </a:cubicBezTo>
                <a:cubicBezTo>
                  <a:pt x="455" y="3994"/>
                  <a:pt x="462" y="4025"/>
                  <a:pt x="459" y="3987"/>
                </a:cubicBezTo>
                <a:cubicBezTo>
                  <a:pt x="456" y="3949"/>
                  <a:pt x="451" y="3840"/>
                  <a:pt x="404" y="3827"/>
                </a:cubicBezTo>
                <a:cubicBezTo>
                  <a:pt x="268" y="3789"/>
                  <a:pt x="415" y="3681"/>
                  <a:pt x="194" y="3681"/>
                </a:cubicBezTo>
                <a:cubicBezTo>
                  <a:pt x="195" y="3682"/>
                  <a:pt x="195" y="3683"/>
                  <a:pt x="196" y="3685"/>
                </a:cubicBezTo>
                <a:cubicBezTo>
                  <a:pt x="161" y="3662"/>
                  <a:pt x="71" y="3510"/>
                  <a:pt x="51" y="3468"/>
                </a:cubicBezTo>
                <a:cubicBezTo>
                  <a:pt x="34" y="3431"/>
                  <a:pt x="27" y="3397"/>
                  <a:pt x="21" y="3358"/>
                </a:cubicBezTo>
                <a:cubicBezTo>
                  <a:pt x="10" y="3277"/>
                  <a:pt x="0" y="3217"/>
                  <a:pt x="2" y="3207"/>
                </a:cubicBezTo>
                <a:cubicBezTo>
                  <a:pt x="3" y="3193"/>
                  <a:pt x="16" y="3186"/>
                  <a:pt x="23" y="3183"/>
                </a:cubicBezTo>
                <a:cubicBezTo>
                  <a:pt x="79" y="3160"/>
                  <a:pt x="62" y="3117"/>
                  <a:pt x="89" y="3100"/>
                </a:cubicBezTo>
                <a:cubicBezTo>
                  <a:pt x="113" y="3083"/>
                  <a:pt x="119" y="3003"/>
                  <a:pt x="134" y="2971"/>
                </a:cubicBezTo>
                <a:cubicBezTo>
                  <a:pt x="231" y="2727"/>
                  <a:pt x="544" y="2471"/>
                  <a:pt x="609" y="2316"/>
                </a:cubicBezTo>
                <a:cubicBezTo>
                  <a:pt x="642" y="2237"/>
                  <a:pt x="635" y="2084"/>
                  <a:pt x="643" y="1973"/>
                </a:cubicBezTo>
                <a:cubicBezTo>
                  <a:pt x="649" y="1773"/>
                  <a:pt x="658" y="1650"/>
                  <a:pt x="667" y="1488"/>
                </a:cubicBezTo>
                <a:cubicBezTo>
                  <a:pt x="681" y="1173"/>
                  <a:pt x="753" y="1171"/>
                  <a:pt x="756" y="1103"/>
                </a:cubicBezTo>
                <a:cubicBezTo>
                  <a:pt x="757" y="1023"/>
                  <a:pt x="654" y="976"/>
                  <a:pt x="643" y="937"/>
                </a:cubicBezTo>
                <a:cubicBezTo>
                  <a:pt x="636" y="913"/>
                  <a:pt x="657" y="892"/>
                  <a:pt x="648" y="868"/>
                </a:cubicBezTo>
                <a:cubicBezTo>
                  <a:pt x="592" y="763"/>
                  <a:pt x="561" y="735"/>
                  <a:pt x="535" y="683"/>
                </a:cubicBezTo>
                <a:cubicBezTo>
                  <a:pt x="523" y="656"/>
                  <a:pt x="517" y="637"/>
                  <a:pt x="520" y="565"/>
                </a:cubicBezTo>
                <a:cubicBezTo>
                  <a:pt x="517" y="459"/>
                  <a:pt x="473" y="250"/>
                  <a:pt x="456" y="162"/>
                </a:cubicBezTo>
                <a:lnTo>
                  <a:pt x="798" y="0"/>
                </a:lnTo>
                <a:lnTo>
                  <a:pt x="3255" y="139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8" name="꙱ Central African Republic (CF) (H)">
            <a:extLst>
              <a:ext uri="{FF2B5EF4-FFF2-40B4-BE49-F238E27FC236}">
                <a16:creationId xmlns:a16="http://schemas.microsoft.com/office/drawing/2014/main" id="{BA263007-254F-42D5-963D-F5493BC31CAB}"/>
              </a:ext>
            </a:extLst>
          </p:cNvPr>
          <p:cNvSpPr>
            <a:spLocks/>
          </p:cNvSpPr>
          <p:nvPr/>
        </p:nvSpPr>
        <p:spPr bwMode="auto">
          <a:xfrm>
            <a:off x="4756832" y="2058059"/>
            <a:ext cx="341786" cy="258132"/>
          </a:xfrm>
          <a:custGeom>
            <a:avLst/>
            <a:gdLst>
              <a:gd name="T0" fmla="*/ 2888 w 4152"/>
              <a:gd name="T1" fmla="*/ 734 h 3132"/>
              <a:gd name="T2" fmla="*/ 2900 w 4152"/>
              <a:gd name="T3" fmla="*/ 814 h 3132"/>
              <a:gd name="T4" fmla="*/ 3186 w 4152"/>
              <a:gd name="T5" fmla="*/ 994 h 3132"/>
              <a:gd name="T6" fmla="*/ 3427 w 4152"/>
              <a:gd name="T7" fmla="*/ 1122 h 3132"/>
              <a:gd name="T8" fmla="*/ 3537 w 4152"/>
              <a:gd name="T9" fmla="*/ 1335 h 3132"/>
              <a:gd name="T10" fmla="*/ 3728 w 4152"/>
              <a:gd name="T11" fmla="*/ 1500 h 3132"/>
              <a:gd name="T12" fmla="*/ 3838 w 4152"/>
              <a:gd name="T13" fmla="*/ 1692 h 3132"/>
              <a:gd name="T14" fmla="*/ 4091 w 4152"/>
              <a:gd name="T15" fmla="*/ 1989 h 3132"/>
              <a:gd name="T16" fmla="*/ 3910 w 4152"/>
              <a:gd name="T17" fmla="*/ 2127 h 3132"/>
              <a:gd name="T18" fmla="*/ 3753 w 4152"/>
              <a:gd name="T19" fmla="*/ 2075 h 3132"/>
              <a:gd name="T20" fmla="*/ 3493 w 4152"/>
              <a:gd name="T21" fmla="*/ 2069 h 3132"/>
              <a:gd name="T22" fmla="*/ 3185 w 4152"/>
              <a:gd name="T23" fmla="*/ 2114 h 3132"/>
              <a:gd name="T24" fmla="*/ 2745 w 4152"/>
              <a:gd name="T25" fmla="*/ 2215 h 3132"/>
              <a:gd name="T26" fmla="*/ 2337 w 4152"/>
              <a:gd name="T27" fmla="*/ 2406 h 3132"/>
              <a:gd name="T28" fmla="*/ 2188 w 4152"/>
              <a:gd name="T29" fmla="*/ 2399 h 3132"/>
              <a:gd name="T30" fmla="*/ 1965 w 4152"/>
              <a:gd name="T31" fmla="*/ 2329 h 3132"/>
              <a:gd name="T32" fmla="*/ 1524 w 4152"/>
              <a:gd name="T33" fmla="*/ 2182 h 3132"/>
              <a:gd name="T34" fmla="*/ 1349 w 4152"/>
              <a:gd name="T35" fmla="*/ 2417 h 3132"/>
              <a:gd name="T36" fmla="*/ 1369 w 4152"/>
              <a:gd name="T37" fmla="*/ 2599 h 3132"/>
              <a:gd name="T38" fmla="*/ 1210 w 4152"/>
              <a:gd name="T39" fmla="*/ 2671 h 3132"/>
              <a:gd name="T40" fmla="*/ 878 w 4152"/>
              <a:gd name="T41" fmla="*/ 2669 h 3132"/>
              <a:gd name="T42" fmla="*/ 702 w 4152"/>
              <a:gd name="T43" fmla="*/ 2922 h 3132"/>
              <a:gd name="T44" fmla="*/ 581 w 4152"/>
              <a:gd name="T45" fmla="*/ 2946 h 3132"/>
              <a:gd name="T46" fmla="*/ 293 w 4152"/>
              <a:gd name="T47" fmla="*/ 2491 h 3132"/>
              <a:gd name="T48" fmla="*/ 168 w 4152"/>
              <a:gd name="T49" fmla="*/ 2299 h 3132"/>
              <a:gd name="T50" fmla="*/ 93 w 4152"/>
              <a:gd name="T51" fmla="*/ 2044 h 3132"/>
              <a:gd name="T52" fmla="*/ 74 w 4152"/>
              <a:gd name="T53" fmla="*/ 1805 h 3132"/>
              <a:gd name="T54" fmla="*/ 390 w 4152"/>
              <a:gd name="T55" fmla="*/ 1250 h 3132"/>
              <a:gd name="T56" fmla="*/ 641 w 4152"/>
              <a:gd name="T57" fmla="*/ 1205 h 3132"/>
              <a:gd name="T58" fmla="*/ 801 w 4152"/>
              <a:gd name="T59" fmla="*/ 1244 h 3132"/>
              <a:gd name="T60" fmla="*/ 1202 w 4152"/>
              <a:gd name="T61" fmla="*/ 1074 h 3132"/>
              <a:gd name="T62" fmla="*/ 1521 w 4152"/>
              <a:gd name="T63" fmla="*/ 838 h 3132"/>
              <a:gd name="T64" fmla="*/ 1671 w 4152"/>
              <a:gd name="T65" fmla="*/ 718 h 3132"/>
              <a:gd name="T66" fmla="*/ 2221 w 4152"/>
              <a:gd name="T67" fmla="*/ 366 h 3132"/>
              <a:gd name="T68" fmla="*/ 2401 w 4152"/>
              <a:gd name="T69" fmla="*/ 110 h 3132"/>
              <a:gd name="T70" fmla="*/ 2699 w 4152"/>
              <a:gd name="T71" fmla="*/ 47 h 3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152" h="3132">
                <a:moveTo>
                  <a:pt x="2961" y="549"/>
                </a:moveTo>
                <a:cubicBezTo>
                  <a:pt x="2956" y="664"/>
                  <a:pt x="2877" y="671"/>
                  <a:pt x="2888" y="734"/>
                </a:cubicBezTo>
                <a:lnTo>
                  <a:pt x="2921" y="722"/>
                </a:lnTo>
                <a:cubicBezTo>
                  <a:pt x="2929" y="755"/>
                  <a:pt x="2911" y="784"/>
                  <a:pt x="2900" y="814"/>
                </a:cubicBezTo>
                <a:cubicBezTo>
                  <a:pt x="2966" y="826"/>
                  <a:pt x="3044" y="809"/>
                  <a:pt x="3105" y="842"/>
                </a:cubicBezTo>
                <a:cubicBezTo>
                  <a:pt x="3175" y="879"/>
                  <a:pt x="3055" y="966"/>
                  <a:pt x="3186" y="994"/>
                </a:cubicBezTo>
                <a:cubicBezTo>
                  <a:pt x="3227" y="1004"/>
                  <a:pt x="3285" y="996"/>
                  <a:pt x="3320" y="1023"/>
                </a:cubicBezTo>
                <a:cubicBezTo>
                  <a:pt x="3362" y="1054"/>
                  <a:pt x="3382" y="1089"/>
                  <a:pt x="3427" y="1122"/>
                </a:cubicBezTo>
                <a:cubicBezTo>
                  <a:pt x="3497" y="1173"/>
                  <a:pt x="3443" y="1213"/>
                  <a:pt x="3442" y="1239"/>
                </a:cubicBezTo>
                <a:cubicBezTo>
                  <a:pt x="3441" y="1283"/>
                  <a:pt x="3503" y="1315"/>
                  <a:pt x="3537" y="1335"/>
                </a:cubicBezTo>
                <a:cubicBezTo>
                  <a:pt x="3573" y="1356"/>
                  <a:pt x="3613" y="1380"/>
                  <a:pt x="3650" y="1399"/>
                </a:cubicBezTo>
                <a:cubicBezTo>
                  <a:pt x="3723" y="1437"/>
                  <a:pt x="3701" y="1457"/>
                  <a:pt x="3728" y="1500"/>
                </a:cubicBezTo>
                <a:cubicBezTo>
                  <a:pt x="3747" y="1530"/>
                  <a:pt x="3829" y="1545"/>
                  <a:pt x="3806" y="1590"/>
                </a:cubicBezTo>
                <a:cubicBezTo>
                  <a:pt x="3778" y="1652"/>
                  <a:pt x="3801" y="1658"/>
                  <a:pt x="3838" y="1692"/>
                </a:cubicBezTo>
                <a:cubicBezTo>
                  <a:pt x="3871" y="1723"/>
                  <a:pt x="3833" y="1751"/>
                  <a:pt x="3891" y="1788"/>
                </a:cubicBezTo>
                <a:cubicBezTo>
                  <a:pt x="3985" y="1850"/>
                  <a:pt x="4111" y="1854"/>
                  <a:pt x="4091" y="1989"/>
                </a:cubicBezTo>
                <a:cubicBezTo>
                  <a:pt x="4088" y="2050"/>
                  <a:pt x="4130" y="2088"/>
                  <a:pt x="4152" y="2136"/>
                </a:cubicBezTo>
                <a:cubicBezTo>
                  <a:pt x="3997" y="2028"/>
                  <a:pt x="4010" y="2145"/>
                  <a:pt x="3910" y="2127"/>
                </a:cubicBezTo>
                <a:cubicBezTo>
                  <a:pt x="3880" y="2123"/>
                  <a:pt x="3857" y="2136"/>
                  <a:pt x="3827" y="2120"/>
                </a:cubicBezTo>
                <a:cubicBezTo>
                  <a:pt x="3802" y="2107"/>
                  <a:pt x="3776" y="2086"/>
                  <a:pt x="3753" y="2075"/>
                </a:cubicBezTo>
                <a:cubicBezTo>
                  <a:pt x="3700" y="2049"/>
                  <a:pt x="3655" y="2105"/>
                  <a:pt x="3607" y="2058"/>
                </a:cubicBezTo>
                <a:cubicBezTo>
                  <a:pt x="3556" y="2007"/>
                  <a:pt x="3491" y="2022"/>
                  <a:pt x="3493" y="2069"/>
                </a:cubicBezTo>
                <a:cubicBezTo>
                  <a:pt x="3503" y="2162"/>
                  <a:pt x="3369" y="2171"/>
                  <a:pt x="3304" y="2178"/>
                </a:cubicBezTo>
                <a:cubicBezTo>
                  <a:pt x="3254" y="2183"/>
                  <a:pt x="3237" y="2112"/>
                  <a:pt x="3185" y="2114"/>
                </a:cubicBezTo>
                <a:cubicBezTo>
                  <a:pt x="3200" y="2196"/>
                  <a:pt x="2950" y="2229"/>
                  <a:pt x="2914" y="2264"/>
                </a:cubicBezTo>
                <a:cubicBezTo>
                  <a:pt x="2828" y="2345"/>
                  <a:pt x="2810" y="2212"/>
                  <a:pt x="2745" y="2215"/>
                </a:cubicBezTo>
                <a:cubicBezTo>
                  <a:pt x="2621" y="2222"/>
                  <a:pt x="2665" y="2461"/>
                  <a:pt x="2545" y="2462"/>
                </a:cubicBezTo>
                <a:cubicBezTo>
                  <a:pt x="2480" y="2465"/>
                  <a:pt x="2405" y="2411"/>
                  <a:pt x="2337" y="2406"/>
                </a:cubicBezTo>
                <a:cubicBezTo>
                  <a:pt x="2291" y="2402"/>
                  <a:pt x="2293" y="2433"/>
                  <a:pt x="2247" y="2407"/>
                </a:cubicBezTo>
                <a:cubicBezTo>
                  <a:pt x="2220" y="2393"/>
                  <a:pt x="2214" y="2398"/>
                  <a:pt x="2188" y="2399"/>
                </a:cubicBezTo>
                <a:cubicBezTo>
                  <a:pt x="2158" y="2401"/>
                  <a:pt x="2147" y="2366"/>
                  <a:pt x="2120" y="2358"/>
                </a:cubicBezTo>
                <a:cubicBezTo>
                  <a:pt x="2073" y="2344"/>
                  <a:pt x="1988" y="2388"/>
                  <a:pt x="1965" y="2329"/>
                </a:cubicBezTo>
                <a:cubicBezTo>
                  <a:pt x="1935" y="2257"/>
                  <a:pt x="1863" y="2173"/>
                  <a:pt x="1785" y="2156"/>
                </a:cubicBezTo>
                <a:cubicBezTo>
                  <a:pt x="1746" y="2154"/>
                  <a:pt x="1674" y="2028"/>
                  <a:pt x="1524" y="2182"/>
                </a:cubicBezTo>
                <a:cubicBezTo>
                  <a:pt x="1475" y="2241"/>
                  <a:pt x="1460" y="2275"/>
                  <a:pt x="1429" y="2336"/>
                </a:cubicBezTo>
                <a:cubicBezTo>
                  <a:pt x="1409" y="2373"/>
                  <a:pt x="1336" y="2374"/>
                  <a:pt x="1349" y="2417"/>
                </a:cubicBezTo>
                <a:cubicBezTo>
                  <a:pt x="1357" y="2445"/>
                  <a:pt x="1374" y="2469"/>
                  <a:pt x="1379" y="2498"/>
                </a:cubicBezTo>
                <a:cubicBezTo>
                  <a:pt x="1384" y="2530"/>
                  <a:pt x="1368" y="2565"/>
                  <a:pt x="1369" y="2599"/>
                </a:cubicBezTo>
                <a:cubicBezTo>
                  <a:pt x="1370" y="2629"/>
                  <a:pt x="1373" y="2661"/>
                  <a:pt x="1374" y="2692"/>
                </a:cubicBezTo>
                <a:cubicBezTo>
                  <a:pt x="1353" y="2640"/>
                  <a:pt x="1273" y="2661"/>
                  <a:pt x="1210" y="2671"/>
                </a:cubicBezTo>
                <a:cubicBezTo>
                  <a:pt x="1146" y="2682"/>
                  <a:pt x="1106" y="2657"/>
                  <a:pt x="1052" y="2632"/>
                </a:cubicBezTo>
                <a:cubicBezTo>
                  <a:pt x="982" y="2599"/>
                  <a:pt x="938" y="2660"/>
                  <a:pt x="878" y="2669"/>
                </a:cubicBezTo>
                <a:cubicBezTo>
                  <a:pt x="816" y="2679"/>
                  <a:pt x="777" y="2660"/>
                  <a:pt x="743" y="2694"/>
                </a:cubicBezTo>
                <a:cubicBezTo>
                  <a:pt x="698" y="2722"/>
                  <a:pt x="716" y="2877"/>
                  <a:pt x="702" y="2922"/>
                </a:cubicBezTo>
                <a:cubicBezTo>
                  <a:pt x="692" y="2965"/>
                  <a:pt x="666" y="3043"/>
                  <a:pt x="611" y="3132"/>
                </a:cubicBezTo>
                <a:lnTo>
                  <a:pt x="581" y="2946"/>
                </a:lnTo>
                <a:cubicBezTo>
                  <a:pt x="575" y="2829"/>
                  <a:pt x="519" y="2842"/>
                  <a:pt x="440" y="2779"/>
                </a:cubicBezTo>
                <a:cubicBezTo>
                  <a:pt x="422" y="2765"/>
                  <a:pt x="191" y="2494"/>
                  <a:pt x="293" y="2491"/>
                </a:cubicBezTo>
                <a:cubicBezTo>
                  <a:pt x="264" y="2471"/>
                  <a:pt x="246" y="2421"/>
                  <a:pt x="238" y="2387"/>
                </a:cubicBezTo>
                <a:cubicBezTo>
                  <a:pt x="226" y="2340"/>
                  <a:pt x="193" y="2329"/>
                  <a:pt x="168" y="2299"/>
                </a:cubicBezTo>
                <a:cubicBezTo>
                  <a:pt x="128" y="2250"/>
                  <a:pt x="142" y="2157"/>
                  <a:pt x="133" y="2096"/>
                </a:cubicBezTo>
                <a:cubicBezTo>
                  <a:pt x="132" y="2091"/>
                  <a:pt x="98" y="2045"/>
                  <a:pt x="93" y="2044"/>
                </a:cubicBezTo>
                <a:cubicBezTo>
                  <a:pt x="111" y="2016"/>
                  <a:pt x="113" y="1987"/>
                  <a:pt x="116" y="1954"/>
                </a:cubicBezTo>
                <a:cubicBezTo>
                  <a:pt x="124" y="1882"/>
                  <a:pt x="128" y="1827"/>
                  <a:pt x="74" y="1805"/>
                </a:cubicBezTo>
                <a:cubicBezTo>
                  <a:pt x="0" y="1776"/>
                  <a:pt x="129" y="1724"/>
                  <a:pt x="154" y="1671"/>
                </a:cubicBezTo>
                <a:cubicBezTo>
                  <a:pt x="200" y="1575"/>
                  <a:pt x="325" y="1279"/>
                  <a:pt x="390" y="1250"/>
                </a:cubicBezTo>
                <a:cubicBezTo>
                  <a:pt x="428" y="1238"/>
                  <a:pt x="467" y="1235"/>
                  <a:pt x="520" y="1229"/>
                </a:cubicBezTo>
                <a:cubicBezTo>
                  <a:pt x="573" y="1223"/>
                  <a:pt x="596" y="1218"/>
                  <a:pt x="641" y="1205"/>
                </a:cubicBezTo>
                <a:cubicBezTo>
                  <a:pt x="684" y="1190"/>
                  <a:pt x="674" y="1142"/>
                  <a:pt x="721" y="1126"/>
                </a:cubicBezTo>
                <a:cubicBezTo>
                  <a:pt x="734" y="1175"/>
                  <a:pt x="773" y="1204"/>
                  <a:pt x="801" y="1244"/>
                </a:cubicBezTo>
                <a:cubicBezTo>
                  <a:pt x="837" y="1215"/>
                  <a:pt x="901" y="1165"/>
                  <a:pt x="925" y="1151"/>
                </a:cubicBezTo>
                <a:cubicBezTo>
                  <a:pt x="1008" y="1094"/>
                  <a:pt x="1065" y="1067"/>
                  <a:pt x="1202" y="1074"/>
                </a:cubicBezTo>
                <a:cubicBezTo>
                  <a:pt x="1279" y="1074"/>
                  <a:pt x="1355" y="1096"/>
                  <a:pt x="1392" y="1025"/>
                </a:cubicBezTo>
                <a:cubicBezTo>
                  <a:pt x="1419" y="975"/>
                  <a:pt x="1527" y="886"/>
                  <a:pt x="1521" y="838"/>
                </a:cubicBezTo>
                <a:cubicBezTo>
                  <a:pt x="1518" y="808"/>
                  <a:pt x="1452" y="816"/>
                  <a:pt x="1449" y="777"/>
                </a:cubicBezTo>
                <a:cubicBezTo>
                  <a:pt x="1444" y="719"/>
                  <a:pt x="1624" y="717"/>
                  <a:pt x="1671" y="718"/>
                </a:cubicBezTo>
                <a:cubicBezTo>
                  <a:pt x="1818" y="721"/>
                  <a:pt x="1979" y="663"/>
                  <a:pt x="2075" y="544"/>
                </a:cubicBezTo>
                <a:cubicBezTo>
                  <a:pt x="2125" y="482"/>
                  <a:pt x="2156" y="414"/>
                  <a:pt x="2221" y="366"/>
                </a:cubicBezTo>
                <a:cubicBezTo>
                  <a:pt x="2253" y="340"/>
                  <a:pt x="2346" y="258"/>
                  <a:pt x="2328" y="220"/>
                </a:cubicBezTo>
                <a:cubicBezTo>
                  <a:pt x="2305" y="172"/>
                  <a:pt x="2343" y="124"/>
                  <a:pt x="2401" y="110"/>
                </a:cubicBezTo>
                <a:cubicBezTo>
                  <a:pt x="2466" y="94"/>
                  <a:pt x="2515" y="13"/>
                  <a:pt x="2594" y="7"/>
                </a:cubicBezTo>
                <a:cubicBezTo>
                  <a:pt x="2640" y="0"/>
                  <a:pt x="2681" y="27"/>
                  <a:pt x="2699" y="47"/>
                </a:cubicBezTo>
                <a:cubicBezTo>
                  <a:pt x="2793" y="212"/>
                  <a:pt x="2962" y="217"/>
                  <a:pt x="2961" y="54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9" name="꙱ Cape Verde (Republic of Cabo Verde) (CV) (H)">
            <a:extLst>
              <a:ext uri="{FF2B5EF4-FFF2-40B4-BE49-F238E27FC236}">
                <a16:creationId xmlns:a16="http://schemas.microsoft.com/office/drawing/2014/main" id="{B2E72055-6D6B-4CAA-B3BB-8F10EBFE2653}"/>
              </a:ext>
            </a:extLst>
          </p:cNvPr>
          <p:cNvSpPr>
            <a:spLocks noEditPoints="1"/>
          </p:cNvSpPr>
          <p:nvPr/>
        </p:nvSpPr>
        <p:spPr bwMode="auto">
          <a:xfrm>
            <a:off x="3736254" y="1872826"/>
            <a:ext cx="72899" cy="74093"/>
          </a:xfrm>
          <a:custGeom>
            <a:avLst/>
            <a:gdLst>
              <a:gd name="T0" fmla="*/ 776 w 889"/>
              <a:gd name="T1" fmla="*/ 255 h 890"/>
              <a:gd name="T2" fmla="*/ 782 w 889"/>
              <a:gd name="T3" fmla="*/ 163 h 890"/>
              <a:gd name="T4" fmla="*/ 776 w 889"/>
              <a:gd name="T5" fmla="*/ 255 h 890"/>
              <a:gd name="T6" fmla="*/ 678 w 889"/>
              <a:gd name="T7" fmla="*/ 781 h 890"/>
              <a:gd name="T8" fmla="*/ 678 w 889"/>
              <a:gd name="T9" fmla="*/ 781 h 890"/>
              <a:gd name="T10" fmla="*/ 292 w 889"/>
              <a:gd name="T11" fmla="*/ 890 h 890"/>
              <a:gd name="T12" fmla="*/ 311 w 889"/>
              <a:gd name="T13" fmla="*/ 815 h 890"/>
              <a:gd name="T14" fmla="*/ 292 w 889"/>
              <a:gd name="T15" fmla="*/ 890 h 890"/>
              <a:gd name="T16" fmla="*/ 48 w 889"/>
              <a:gd name="T17" fmla="*/ 139 h 890"/>
              <a:gd name="T18" fmla="*/ 133 w 889"/>
              <a:gd name="T19" fmla="*/ 60 h 890"/>
              <a:gd name="T20" fmla="*/ 48 w 889"/>
              <a:gd name="T21" fmla="*/ 139 h 890"/>
              <a:gd name="T22" fmla="*/ 134 w 889"/>
              <a:gd name="T23" fmla="*/ 187 h 890"/>
              <a:gd name="T24" fmla="*/ 134 w 889"/>
              <a:gd name="T25" fmla="*/ 187 h 890"/>
              <a:gd name="T26" fmla="*/ 339 w 889"/>
              <a:gd name="T27" fmla="*/ 294 h 890"/>
              <a:gd name="T28" fmla="*/ 431 w 889"/>
              <a:gd name="T29" fmla="*/ 255 h 890"/>
              <a:gd name="T30" fmla="*/ 310 w 889"/>
              <a:gd name="T31" fmla="*/ 231 h 890"/>
              <a:gd name="T32" fmla="*/ 339 w 889"/>
              <a:gd name="T33" fmla="*/ 294 h 890"/>
              <a:gd name="T34" fmla="*/ 805 w 889"/>
              <a:gd name="T35" fmla="*/ 472 h 890"/>
              <a:gd name="T36" fmla="*/ 776 w 889"/>
              <a:gd name="T37" fmla="*/ 380 h 890"/>
              <a:gd name="T38" fmla="*/ 805 w 889"/>
              <a:gd name="T39" fmla="*/ 472 h 890"/>
              <a:gd name="T40" fmla="*/ 565 w 889"/>
              <a:gd name="T41" fmla="*/ 858 h 890"/>
              <a:gd name="T42" fmla="*/ 511 w 889"/>
              <a:gd name="T43" fmla="*/ 709 h 890"/>
              <a:gd name="T44" fmla="*/ 565 w 889"/>
              <a:gd name="T45" fmla="*/ 858 h 8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89" h="890">
                <a:moveTo>
                  <a:pt x="776" y="255"/>
                </a:moveTo>
                <a:cubicBezTo>
                  <a:pt x="795" y="226"/>
                  <a:pt x="789" y="194"/>
                  <a:pt x="782" y="163"/>
                </a:cubicBezTo>
                <a:cubicBezTo>
                  <a:pt x="749" y="190"/>
                  <a:pt x="775" y="222"/>
                  <a:pt x="776" y="255"/>
                </a:cubicBezTo>
                <a:close/>
                <a:moveTo>
                  <a:pt x="678" y="781"/>
                </a:moveTo>
                <a:cubicBezTo>
                  <a:pt x="764" y="693"/>
                  <a:pt x="594" y="727"/>
                  <a:pt x="678" y="781"/>
                </a:cubicBezTo>
                <a:close/>
                <a:moveTo>
                  <a:pt x="292" y="890"/>
                </a:moveTo>
                <a:cubicBezTo>
                  <a:pt x="315" y="882"/>
                  <a:pt x="338" y="832"/>
                  <a:pt x="311" y="815"/>
                </a:cubicBezTo>
                <a:cubicBezTo>
                  <a:pt x="264" y="787"/>
                  <a:pt x="247" y="865"/>
                  <a:pt x="292" y="890"/>
                </a:cubicBezTo>
                <a:close/>
                <a:moveTo>
                  <a:pt x="48" y="139"/>
                </a:moveTo>
                <a:cubicBezTo>
                  <a:pt x="79" y="142"/>
                  <a:pt x="147" y="97"/>
                  <a:pt x="133" y="60"/>
                </a:cubicBezTo>
                <a:cubicBezTo>
                  <a:pt x="109" y="0"/>
                  <a:pt x="0" y="79"/>
                  <a:pt x="48" y="139"/>
                </a:cubicBezTo>
                <a:close/>
                <a:moveTo>
                  <a:pt x="134" y="187"/>
                </a:moveTo>
                <a:cubicBezTo>
                  <a:pt x="221" y="179"/>
                  <a:pt x="102" y="108"/>
                  <a:pt x="134" y="187"/>
                </a:cubicBezTo>
                <a:close/>
                <a:moveTo>
                  <a:pt x="339" y="294"/>
                </a:moveTo>
                <a:cubicBezTo>
                  <a:pt x="348" y="226"/>
                  <a:pt x="411" y="292"/>
                  <a:pt x="431" y="255"/>
                </a:cubicBezTo>
                <a:cubicBezTo>
                  <a:pt x="396" y="239"/>
                  <a:pt x="349" y="217"/>
                  <a:pt x="310" y="231"/>
                </a:cubicBezTo>
                <a:cubicBezTo>
                  <a:pt x="322" y="251"/>
                  <a:pt x="332" y="272"/>
                  <a:pt x="339" y="294"/>
                </a:cubicBezTo>
                <a:close/>
                <a:moveTo>
                  <a:pt x="805" y="472"/>
                </a:moveTo>
                <a:cubicBezTo>
                  <a:pt x="889" y="438"/>
                  <a:pt x="816" y="395"/>
                  <a:pt x="776" y="380"/>
                </a:cubicBezTo>
                <a:cubicBezTo>
                  <a:pt x="778" y="417"/>
                  <a:pt x="742" y="472"/>
                  <a:pt x="805" y="472"/>
                </a:cubicBezTo>
                <a:close/>
                <a:moveTo>
                  <a:pt x="565" y="858"/>
                </a:moveTo>
                <a:cubicBezTo>
                  <a:pt x="613" y="807"/>
                  <a:pt x="534" y="750"/>
                  <a:pt x="511" y="709"/>
                </a:cubicBezTo>
                <a:cubicBezTo>
                  <a:pt x="488" y="770"/>
                  <a:pt x="475" y="855"/>
                  <a:pt x="565" y="85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0" name="꙱ Canary Islands (Autonomous community of Spain), Spain (Kingdom of Spain) (ES) (H)">
            <a:extLst>
              <a:ext uri="{FF2B5EF4-FFF2-40B4-BE49-F238E27FC236}">
                <a16:creationId xmlns:a16="http://schemas.microsoft.com/office/drawing/2014/main" id="{7C65971E-747D-4B0E-9A07-489672C2F1B2}"/>
              </a:ext>
            </a:extLst>
          </p:cNvPr>
          <p:cNvSpPr>
            <a:spLocks noEditPoints="1"/>
          </p:cNvSpPr>
          <p:nvPr/>
        </p:nvSpPr>
        <p:spPr bwMode="auto">
          <a:xfrm>
            <a:off x="3939414" y="1520284"/>
            <a:ext cx="120701" cy="48998"/>
          </a:xfrm>
          <a:custGeom>
            <a:avLst/>
            <a:gdLst>
              <a:gd name="T0" fmla="*/ 1166 w 1469"/>
              <a:gd name="T1" fmla="*/ 446 h 591"/>
              <a:gd name="T2" fmla="*/ 1139 w 1469"/>
              <a:gd name="T3" fmla="*/ 428 h 591"/>
              <a:gd name="T4" fmla="*/ 1302 w 1469"/>
              <a:gd name="T5" fmla="*/ 204 h 591"/>
              <a:gd name="T6" fmla="*/ 1315 w 1469"/>
              <a:gd name="T7" fmla="*/ 331 h 591"/>
              <a:gd name="T8" fmla="*/ 1166 w 1469"/>
              <a:gd name="T9" fmla="*/ 446 h 591"/>
              <a:gd name="T10" fmla="*/ 1350 w 1469"/>
              <a:gd name="T11" fmla="*/ 164 h 591"/>
              <a:gd name="T12" fmla="*/ 1320 w 1469"/>
              <a:gd name="T13" fmla="*/ 152 h 591"/>
              <a:gd name="T14" fmla="*/ 1451 w 1469"/>
              <a:gd name="T15" fmla="*/ 62 h 591"/>
              <a:gd name="T16" fmla="*/ 1350 w 1469"/>
              <a:gd name="T17" fmla="*/ 164 h 591"/>
              <a:gd name="T18" fmla="*/ 281 w 1469"/>
              <a:gd name="T19" fmla="*/ 461 h 591"/>
              <a:gd name="T20" fmla="*/ 296 w 1469"/>
              <a:gd name="T21" fmla="*/ 395 h 591"/>
              <a:gd name="T22" fmla="*/ 281 w 1469"/>
              <a:gd name="T23" fmla="*/ 461 h 591"/>
              <a:gd name="T24" fmla="*/ 44 w 1469"/>
              <a:gd name="T25" fmla="*/ 591 h 591"/>
              <a:gd name="T26" fmla="*/ 79 w 1469"/>
              <a:gd name="T27" fmla="*/ 529 h 591"/>
              <a:gd name="T28" fmla="*/ 44 w 1469"/>
              <a:gd name="T29" fmla="*/ 591 h 591"/>
              <a:gd name="T30" fmla="*/ 127 w 1469"/>
              <a:gd name="T31" fmla="*/ 274 h 591"/>
              <a:gd name="T32" fmla="*/ 100 w 1469"/>
              <a:gd name="T33" fmla="*/ 292 h 591"/>
              <a:gd name="T34" fmla="*/ 97 w 1469"/>
              <a:gd name="T35" fmla="*/ 167 h 591"/>
              <a:gd name="T36" fmla="*/ 127 w 1469"/>
              <a:gd name="T37" fmla="*/ 274 h 591"/>
              <a:gd name="T38" fmla="*/ 450 w 1469"/>
              <a:gd name="T39" fmla="*/ 470 h 591"/>
              <a:gd name="T40" fmla="*/ 388 w 1469"/>
              <a:gd name="T41" fmla="*/ 339 h 591"/>
              <a:gd name="T42" fmla="*/ 631 w 1469"/>
              <a:gd name="T43" fmla="*/ 256 h 591"/>
              <a:gd name="T44" fmla="*/ 450 w 1469"/>
              <a:gd name="T45" fmla="*/ 470 h 591"/>
              <a:gd name="T46" fmla="*/ 777 w 1469"/>
              <a:gd name="T47" fmla="*/ 559 h 591"/>
              <a:gd name="T48" fmla="*/ 767 w 1469"/>
              <a:gd name="T49" fmla="*/ 412 h 591"/>
              <a:gd name="T50" fmla="*/ 777 w 1469"/>
              <a:gd name="T51" fmla="*/ 559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9" h="591">
                <a:moveTo>
                  <a:pt x="1166" y="446"/>
                </a:moveTo>
                <a:cubicBezTo>
                  <a:pt x="1157" y="440"/>
                  <a:pt x="1148" y="434"/>
                  <a:pt x="1139" y="428"/>
                </a:cubicBezTo>
                <a:cubicBezTo>
                  <a:pt x="1227" y="399"/>
                  <a:pt x="1238" y="264"/>
                  <a:pt x="1302" y="204"/>
                </a:cubicBezTo>
                <a:cubicBezTo>
                  <a:pt x="1342" y="165"/>
                  <a:pt x="1321" y="315"/>
                  <a:pt x="1315" y="331"/>
                </a:cubicBezTo>
                <a:cubicBezTo>
                  <a:pt x="1288" y="400"/>
                  <a:pt x="1214" y="398"/>
                  <a:pt x="1166" y="446"/>
                </a:cubicBezTo>
                <a:close/>
                <a:moveTo>
                  <a:pt x="1350" y="164"/>
                </a:moveTo>
                <a:cubicBezTo>
                  <a:pt x="1340" y="160"/>
                  <a:pt x="1330" y="156"/>
                  <a:pt x="1320" y="152"/>
                </a:cubicBezTo>
                <a:cubicBezTo>
                  <a:pt x="1333" y="125"/>
                  <a:pt x="1429" y="0"/>
                  <a:pt x="1451" y="62"/>
                </a:cubicBezTo>
                <a:cubicBezTo>
                  <a:pt x="1469" y="113"/>
                  <a:pt x="1376" y="137"/>
                  <a:pt x="1350" y="164"/>
                </a:cubicBezTo>
                <a:close/>
                <a:moveTo>
                  <a:pt x="281" y="461"/>
                </a:moveTo>
                <a:cubicBezTo>
                  <a:pt x="251" y="442"/>
                  <a:pt x="249" y="386"/>
                  <a:pt x="296" y="395"/>
                </a:cubicBezTo>
                <a:cubicBezTo>
                  <a:pt x="344" y="405"/>
                  <a:pt x="314" y="456"/>
                  <a:pt x="281" y="461"/>
                </a:cubicBezTo>
                <a:close/>
                <a:moveTo>
                  <a:pt x="44" y="591"/>
                </a:moveTo>
                <a:cubicBezTo>
                  <a:pt x="0" y="562"/>
                  <a:pt x="35" y="515"/>
                  <a:pt x="79" y="529"/>
                </a:cubicBezTo>
                <a:cubicBezTo>
                  <a:pt x="71" y="552"/>
                  <a:pt x="59" y="572"/>
                  <a:pt x="44" y="591"/>
                </a:cubicBezTo>
                <a:close/>
                <a:moveTo>
                  <a:pt x="127" y="274"/>
                </a:moveTo>
                <a:cubicBezTo>
                  <a:pt x="118" y="280"/>
                  <a:pt x="109" y="286"/>
                  <a:pt x="100" y="292"/>
                </a:cubicBezTo>
                <a:cubicBezTo>
                  <a:pt x="96" y="261"/>
                  <a:pt x="40" y="178"/>
                  <a:pt x="97" y="167"/>
                </a:cubicBezTo>
                <a:cubicBezTo>
                  <a:pt x="161" y="154"/>
                  <a:pt x="149" y="242"/>
                  <a:pt x="127" y="274"/>
                </a:cubicBezTo>
                <a:close/>
                <a:moveTo>
                  <a:pt x="450" y="470"/>
                </a:moveTo>
                <a:cubicBezTo>
                  <a:pt x="426" y="428"/>
                  <a:pt x="413" y="381"/>
                  <a:pt x="388" y="339"/>
                </a:cubicBezTo>
                <a:cubicBezTo>
                  <a:pt x="478" y="318"/>
                  <a:pt x="546" y="290"/>
                  <a:pt x="631" y="256"/>
                </a:cubicBezTo>
                <a:cubicBezTo>
                  <a:pt x="601" y="322"/>
                  <a:pt x="522" y="443"/>
                  <a:pt x="450" y="470"/>
                </a:cubicBezTo>
                <a:close/>
                <a:moveTo>
                  <a:pt x="777" y="559"/>
                </a:moveTo>
                <a:cubicBezTo>
                  <a:pt x="704" y="548"/>
                  <a:pt x="691" y="429"/>
                  <a:pt x="767" y="412"/>
                </a:cubicBezTo>
                <a:cubicBezTo>
                  <a:pt x="883" y="386"/>
                  <a:pt x="848" y="526"/>
                  <a:pt x="777" y="55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1" name="꙱ Canada (CA) (H)">
            <a:extLst>
              <a:ext uri="{FF2B5EF4-FFF2-40B4-BE49-F238E27FC236}">
                <a16:creationId xmlns:a16="http://schemas.microsoft.com/office/drawing/2014/main" id="{D9AAFD80-85F4-4A2B-A96A-7CF58B5EA4E7}"/>
              </a:ext>
            </a:extLst>
          </p:cNvPr>
          <p:cNvSpPr>
            <a:spLocks noEditPoints="1"/>
          </p:cNvSpPr>
          <p:nvPr/>
        </p:nvSpPr>
        <p:spPr bwMode="auto">
          <a:xfrm>
            <a:off x="1501500" y="93388"/>
            <a:ext cx="2039961" cy="1055234"/>
          </a:xfrm>
          <a:custGeom>
            <a:avLst/>
            <a:gdLst>
              <a:gd name="T0" fmla="*/ 48 w 24720"/>
              <a:gd name="T1" fmla="*/ 8817 h 12782"/>
              <a:gd name="T2" fmla="*/ 1164 w 24720"/>
              <a:gd name="T3" fmla="*/ 9204 h 12782"/>
              <a:gd name="T4" fmla="*/ 9251 w 24720"/>
              <a:gd name="T5" fmla="*/ 10391 h 12782"/>
              <a:gd name="T6" fmla="*/ 11563 w 24720"/>
              <a:gd name="T7" fmla="*/ 12570 h 12782"/>
              <a:gd name="T8" fmla="*/ 17436 w 24720"/>
              <a:gd name="T9" fmla="*/ 11585 h 12782"/>
              <a:gd name="T10" fmla="*/ 17186 w 24720"/>
              <a:gd name="T11" fmla="*/ 11244 h 12782"/>
              <a:gd name="T12" fmla="*/ 20337 w 24720"/>
              <a:gd name="T13" fmla="*/ 9137 h 12782"/>
              <a:gd name="T14" fmla="*/ 19634 w 24720"/>
              <a:gd name="T15" fmla="*/ 8177 h 12782"/>
              <a:gd name="T16" fmla="*/ 19472 w 24720"/>
              <a:gd name="T17" fmla="*/ 6760 h 12782"/>
              <a:gd name="T18" fmla="*/ 18013 w 24720"/>
              <a:gd name="T19" fmla="*/ 6261 h 12782"/>
              <a:gd name="T20" fmla="*/ 14073 w 24720"/>
              <a:gd name="T21" fmla="*/ 9378 h 12782"/>
              <a:gd name="T22" fmla="*/ 12723 w 24720"/>
              <a:gd name="T23" fmla="*/ 5900 h 12782"/>
              <a:gd name="T24" fmla="*/ 15952 w 24720"/>
              <a:gd name="T25" fmla="*/ 4449 h 12782"/>
              <a:gd name="T26" fmla="*/ 15208 w 24720"/>
              <a:gd name="T27" fmla="*/ 3838 h 12782"/>
              <a:gd name="T28" fmla="*/ 14890 w 24720"/>
              <a:gd name="T29" fmla="*/ 2868 h 12782"/>
              <a:gd name="T30" fmla="*/ 13521 w 24720"/>
              <a:gd name="T31" fmla="*/ 3988 h 12782"/>
              <a:gd name="T32" fmla="*/ 10495 w 24720"/>
              <a:gd name="T33" fmla="*/ 4212 h 12782"/>
              <a:gd name="T34" fmla="*/ 6172 w 24720"/>
              <a:gd name="T35" fmla="*/ 3473 h 12782"/>
              <a:gd name="T36" fmla="*/ 1264 w 24720"/>
              <a:gd name="T37" fmla="*/ 8256 h 12782"/>
              <a:gd name="T38" fmla="*/ 921 w 24720"/>
              <a:gd name="T39" fmla="*/ 9257 h 12782"/>
              <a:gd name="T40" fmla="*/ 19230 w 24720"/>
              <a:gd name="T41" fmla="*/ 10346 h 12782"/>
              <a:gd name="T42" fmla="*/ 20450 w 24720"/>
              <a:gd name="T43" fmla="*/ 10595 h 12782"/>
              <a:gd name="T44" fmla="*/ 20587 w 24720"/>
              <a:gd name="T45" fmla="*/ 8782 h 12782"/>
              <a:gd name="T46" fmla="*/ 19631 w 24720"/>
              <a:gd name="T47" fmla="*/ 7410 h 12782"/>
              <a:gd name="T48" fmla="*/ 19135 w 24720"/>
              <a:gd name="T49" fmla="*/ 5653 h 12782"/>
              <a:gd name="T50" fmla="*/ 17609 w 24720"/>
              <a:gd name="T51" fmla="*/ 4919 h 12782"/>
              <a:gd name="T52" fmla="*/ 18102 w 24720"/>
              <a:gd name="T53" fmla="*/ 3341 h 12782"/>
              <a:gd name="T54" fmla="*/ 16849 w 24720"/>
              <a:gd name="T55" fmla="*/ 3200 h 12782"/>
              <a:gd name="T56" fmla="*/ 19524 w 24720"/>
              <a:gd name="T57" fmla="*/ 2888 h 12782"/>
              <a:gd name="T58" fmla="*/ 20034 w 24720"/>
              <a:gd name="T59" fmla="*/ 3531 h 12782"/>
              <a:gd name="T60" fmla="*/ 20718 w 24720"/>
              <a:gd name="T61" fmla="*/ 4168 h 12782"/>
              <a:gd name="T62" fmla="*/ 20394 w 24720"/>
              <a:gd name="T63" fmla="*/ 4878 h 12782"/>
              <a:gd name="T64" fmla="*/ 19892 w 24720"/>
              <a:gd name="T65" fmla="*/ 5240 h 12782"/>
              <a:gd name="T66" fmla="*/ 9252 w 24720"/>
              <a:gd name="T67" fmla="*/ 3471 h 12782"/>
              <a:gd name="T68" fmla="*/ 12025 w 24720"/>
              <a:gd name="T69" fmla="*/ 2719 h 12782"/>
              <a:gd name="T70" fmla="*/ 7345 w 24720"/>
              <a:gd name="T71" fmla="*/ 4557 h 12782"/>
              <a:gd name="T72" fmla="*/ 8591 w 24720"/>
              <a:gd name="T73" fmla="*/ 5746 h 12782"/>
              <a:gd name="T74" fmla="*/ 9219 w 24720"/>
              <a:gd name="T75" fmla="*/ 9507 h 12782"/>
              <a:gd name="T76" fmla="*/ 16808 w 24720"/>
              <a:gd name="T77" fmla="*/ 3969 h 12782"/>
              <a:gd name="T78" fmla="*/ 14887 w 24720"/>
              <a:gd name="T79" fmla="*/ 2544 h 12782"/>
              <a:gd name="T80" fmla="*/ 14694 w 24720"/>
              <a:gd name="T81" fmla="*/ 2601 h 12782"/>
              <a:gd name="T82" fmla="*/ 13759 w 24720"/>
              <a:gd name="T83" fmla="*/ 3876 h 12782"/>
              <a:gd name="T84" fmla="*/ 17817 w 24720"/>
              <a:gd name="T85" fmla="*/ 5160 h 12782"/>
              <a:gd name="T86" fmla="*/ 20020 w 24720"/>
              <a:gd name="T87" fmla="*/ 4584 h 12782"/>
              <a:gd name="T88" fmla="*/ 18444 w 24720"/>
              <a:gd name="T89" fmla="*/ 2752 h 12782"/>
              <a:gd name="T90" fmla="*/ 17771 w 24720"/>
              <a:gd name="T91" fmla="*/ 3732 h 12782"/>
              <a:gd name="T92" fmla="*/ 18788 w 24720"/>
              <a:gd name="T93" fmla="*/ 1573 h 12782"/>
              <a:gd name="T94" fmla="*/ 21799 w 24720"/>
              <a:gd name="T95" fmla="*/ 754 h 12782"/>
              <a:gd name="T96" fmla="*/ 21932 w 24720"/>
              <a:gd name="T97" fmla="*/ 127 h 12782"/>
              <a:gd name="T98" fmla="*/ 20038 w 24720"/>
              <a:gd name="T99" fmla="*/ 585 h 12782"/>
              <a:gd name="T100" fmla="*/ 18893 w 24720"/>
              <a:gd name="T101" fmla="*/ 1202 h 12782"/>
              <a:gd name="T102" fmla="*/ 16766 w 24720"/>
              <a:gd name="T103" fmla="*/ 2145 h 12782"/>
              <a:gd name="T104" fmla="*/ 16238 w 24720"/>
              <a:gd name="T105" fmla="*/ 1591 h 12782"/>
              <a:gd name="T106" fmla="*/ 15112 w 24720"/>
              <a:gd name="T107" fmla="*/ 1680 h 12782"/>
              <a:gd name="T108" fmla="*/ 15368 w 24720"/>
              <a:gd name="T109" fmla="*/ 1562 h 12782"/>
              <a:gd name="T110" fmla="*/ 14387 w 24720"/>
              <a:gd name="T111" fmla="*/ 1593 h 12782"/>
              <a:gd name="T112" fmla="*/ 11585 w 24720"/>
              <a:gd name="T113" fmla="*/ 2120 h 12782"/>
              <a:gd name="T114" fmla="*/ 11354 w 24720"/>
              <a:gd name="T115" fmla="*/ 1627 h 12782"/>
              <a:gd name="T116" fmla="*/ 14100 w 24720"/>
              <a:gd name="T117" fmla="*/ 1122 h 12782"/>
              <a:gd name="T118" fmla="*/ 18871 w 24720"/>
              <a:gd name="T119" fmla="*/ 831 h 12782"/>
              <a:gd name="T120" fmla="*/ 15433 w 24720"/>
              <a:gd name="T121" fmla="*/ 6641 h 12782"/>
              <a:gd name="T122" fmla="*/ 1485 w 24720"/>
              <a:gd name="T123" fmla="*/ 10156 h 12782"/>
              <a:gd name="T124" fmla="*/ 604 w 24720"/>
              <a:gd name="T125" fmla="*/ 10177 h 12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720" h="12782">
                <a:moveTo>
                  <a:pt x="1141" y="8345"/>
                </a:moveTo>
                <a:cubicBezTo>
                  <a:pt x="1116" y="8343"/>
                  <a:pt x="1094" y="8351"/>
                  <a:pt x="1076" y="8369"/>
                </a:cubicBezTo>
                <a:cubicBezTo>
                  <a:pt x="1099" y="8364"/>
                  <a:pt x="1120" y="8356"/>
                  <a:pt x="1141" y="8345"/>
                </a:cubicBezTo>
                <a:close/>
                <a:moveTo>
                  <a:pt x="11182" y="10373"/>
                </a:moveTo>
                <a:cubicBezTo>
                  <a:pt x="11157" y="10368"/>
                  <a:pt x="11155" y="10377"/>
                  <a:pt x="11176" y="10403"/>
                </a:cubicBezTo>
                <a:cubicBezTo>
                  <a:pt x="11178" y="10393"/>
                  <a:pt x="11180" y="10383"/>
                  <a:pt x="11182" y="10373"/>
                </a:cubicBezTo>
                <a:close/>
                <a:moveTo>
                  <a:pt x="11158" y="10373"/>
                </a:moveTo>
                <a:cubicBezTo>
                  <a:pt x="11132" y="10355"/>
                  <a:pt x="11050" y="10361"/>
                  <a:pt x="11069" y="10409"/>
                </a:cubicBezTo>
                <a:cubicBezTo>
                  <a:pt x="11101" y="10396"/>
                  <a:pt x="11139" y="10411"/>
                  <a:pt x="11158" y="10373"/>
                </a:cubicBezTo>
                <a:close/>
                <a:moveTo>
                  <a:pt x="12247" y="11528"/>
                </a:moveTo>
                <a:cubicBezTo>
                  <a:pt x="12293" y="11502"/>
                  <a:pt x="12333" y="11467"/>
                  <a:pt x="12366" y="11427"/>
                </a:cubicBezTo>
                <a:cubicBezTo>
                  <a:pt x="12319" y="11437"/>
                  <a:pt x="12339" y="11422"/>
                  <a:pt x="12360" y="11400"/>
                </a:cubicBezTo>
                <a:cubicBezTo>
                  <a:pt x="12337" y="11409"/>
                  <a:pt x="12318" y="11424"/>
                  <a:pt x="12304" y="11445"/>
                </a:cubicBezTo>
                <a:cubicBezTo>
                  <a:pt x="12327" y="11372"/>
                  <a:pt x="12251" y="11356"/>
                  <a:pt x="12218" y="11415"/>
                </a:cubicBezTo>
                <a:cubicBezTo>
                  <a:pt x="12212" y="11330"/>
                  <a:pt x="12134" y="11398"/>
                  <a:pt x="12097" y="11416"/>
                </a:cubicBezTo>
                <a:cubicBezTo>
                  <a:pt x="12049" y="11441"/>
                  <a:pt x="11960" y="11312"/>
                  <a:pt x="11921" y="11403"/>
                </a:cubicBezTo>
                <a:cubicBezTo>
                  <a:pt x="11997" y="11403"/>
                  <a:pt x="12052" y="11463"/>
                  <a:pt x="12123" y="11471"/>
                </a:cubicBezTo>
                <a:cubicBezTo>
                  <a:pt x="12153" y="11474"/>
                  <a:pt x="12169" y="11508"/>
                  <a:pt x="12197" y="11510"/>
                </a:cubicBezTo>
                <a:cubicBezTo>
                  <a:pt x="12230" y="11513"/>
                  <a:pt x="12258" y="11481"/>
                  <a:pt x="12286" y="11469"/>
                </a:cubicBezTo>
                <a:cubicBezTo>
                  <a:pt x="12272" y="11489"/>
                  <a:pt x="12251" y="11504"/>
                  <a:pt x="12227" y="11507"/>
                </a:cubicBezTo>
                <a:cubicBezTo>
                  <a:pt x="12234" y="11514"/>
                  <a:pt x="12241" y="11521"/>
                  <a:pt x="12247" y="11528"/>
                </a:cubicBezTo>
                <a:close/>
                <a:moveTo>
                  <a:pt x="11906" y="11365"/>
                </a:moveTo>
                <a:cubicBezTo>
                  <a:pt x="11881" y="11365"/>
                  <a:pt x="11860" y="11380"/>
                  <a:pt x="11847" y="11400"/>
                </a:cubicBezTo>
                <a:cubicBezTo>
                  <a:pt x="11874" y="11415"/>
                  <a:pt x="11920" y="11405"/>
                  <a:pt x="11906" y="11365"/>
                </a:cubicBezTo>
                <a:close/>
                <a:moveTo>
                  <a:pt x="11767" y="11326"/>
                </a:moveTo>
                <a:cubicBezTo>
                  <a:pt x="11783" y="11322"/>
                  <a:pt x="11839" y="11280"/>
                  <a:pt x="11805" y="11262"/>
                </a:cubicBezTo>
                <a:cubicBezTo>
                  <a:pt x="11758" y="11237"/>
                  <a:pt x="11708" y="11308"/>
                  <a:pt x="11767" y="11326"/>
                </a:cubicBezTo>
                <a:close/>
                <a:moveTo>
                  <a:pt x="11544" y="10732"/>
                </a:moveTo>
                <a:cubicBezTo>
                  <a:pt x="11518" y="10727"/>
                  <a:pt x="11496" y="10742"/>
                  <a:pt x="11482" y="10762"/>
                </a:cubicBezTo>
                <a:cubicBezTo>
                  <a:pt x="11506" y="10764"/>
                  <a:pt x="11529" y="10751"/>
                  <a:pt x="11544" y="10732"/>
                </a:cubicBezTo>
                <a:close/>
                <a:moveTo>
                  <a:pt x="99" y="8889"/>
                </a:moveTo>
                <a:cubicBezTo>
                  <a:pt x="124" y="8892"/>
                  <a:pt x="269" y="8836"/>
                  <a:pt x="250" y="8898"/>
                </a:cubicBezTo>
                <a:cubicBezTo>
                  <a:pt x="237" y="8941"/>
                  <a:pt x="208" y="8911"/>
                  <a:pt x="176" y="8921"/>
                </a:cubicBezTo>
                <a:cubicBezTo>
                  <a:pt x="142" y="8933"/>
                  <a:pt x="138" y="8977"/>
                  <a:pt x="99" y="8984"/>
                </a:cubicBezTo>
                <a:cubicBezTo>
                  <a:pt x="159" y="8976"/>
                  <a:pt x="117" y="9045"/>
                  <a:pt x="104" y="9066"/>
                </a:cubicBezTo>
                <a:cubicBezTo>
                  <a:pt x="86" y="9096"/>
                  <a:pt x="106" y="9200"/>
                  <a:pt x="158" y="9180"/>
                </a:cubicBezTo>
                <a:cubicBezTo>
                  <a:pt x="152" y="9227"/>
                  <a:pt x="65" y="9263"/>
                  <a:pt x="102" y="9206"/>
                </a:cubicBezTo>
                <a:cubicBezTo>
                  <a:pt x="92" y="9214"/>
                  <a:pt x="83" y="9221"/>
                  <a:pt x="72" y="9227"/>
                </a:cubicBezTo>
                <a:cubicBezTo>
                  <a:pt x="56" y="9196"/>
                  <a:pt x="76" y="9157"/>
                  <a:pt x="59" y="9127"/>
                </a:cubicBezTo>
                <a:cubicBezTo>
                  <a:pt x="40" y="9097"/>
                  <a:pt x="12" y="9041"/>
                  <a:pt x="51" y="9013"/>
                </a:cubicBezTo>
                <a:cubicBezTo>
                  <a:pt x="0" y="9040"/>
                  <a:pt x="16" y="9001"/>
                  <a:pt x="33" y="8978"/>
                </a:cubicBezTo>
                <a:cubicBezTo>
                  <a:pt x="47" y="8959"/>
                  <a:pt x="79" y="8954"/>
                  <a:pt x="99" y="8942"/>
                </a:cubicBezTo>
                <a:cubicBezTo>
                  <a:pt x="70" y="8927"/>
                  <a:pt x="38" y="8931"/>
                  <a:pt x="7" y="8927"/>
                </a:cubicBezTo>
                <a:cubicBezTo>
                  <a:pt x="28" y="8892"/>
                  <a:pt x="66" y="8901"/>
                  <a:pt x="99" y="8889"/>
                </a:cubicBezTo>
                <a:close/>
                <a:moveTo>
                  <a:pt x="75" y="8737"/>
                </a:moveTo>
                <a:cubicBezTo>
                  <a:pt x="101" y="8610"/>
                  <a:pt x="177" y="8538"/>
                  <a:pt x="307" y="8559"/>
                </a:cubicBezTo>
                <a:cubicBezTo>
                  <a:pt x="297" y="8581"/>
                  <a:pt x="277" y="8599"/>
                  <a:pt x="262" y="8613"/>
                </a:cubicBezTo>
                <a:cubicBezTo>
                  <a:pt x="287" y="8598"/>
                  <a:pt x="417" y="8546"/>
                  <a:pt x="382" y="8610"/>
                </a:cubicBezTo>
                <a:cubicBezTo>
                  <a:pt x="344" y="8682"/>
                  <a:pt x="239" y="8683"/>
                  <a:pt x="176" y="8719"/>
                </a:cubicBezTo>
                <a:cubicBezTo>
                  <a:pt x="197" y="8720"/>
                  <a:pt x="218" y="8716"/>
                  <a:pt x="238" y="8713"/>
                </a:cubicBezTo>
                <a:cubicBezTo>
                  <a:pt x="215" y="8722"/>
                  <a:pt x="194" y="8732"/>
                  <a:pt x="176" y="8749"/>
                </a:cubicBezTo>
                <a:cubicBezTo>
                  <a:pt x="256" y="8714"/>
                  <a:pt x="317" y="8686"/>
                  <a:pt x="382" y="8627"/>
                </a:cubicBezTo>
                <a:cubicBezTo>
                  <a:pt x="433" y="8581"/>
                  <a:pt x="508" y="8588"/>
                  <a:pt x="565" y="8553"/>
                </a:cubicBezTo>
                <a:cubicBezTo>
                  <a:pt x="497" y="8638"/>
                  <a:pt x="387" y="8673"/>
                  <a:pt x="315" y="8754"/>
                </a:cubicBezTo>
                <a:cubicBezTo>
                  <a:pt x="241" y="8836"/>
                  <a:pt x="156" y="8869"/>
                  <a:pt x="51" y="8895"/>
                </a:cubicBezTo>
                <a:cubicBezTo>
                  <a:pt x="56" y="8870"/>
                  <a:pt x="44" y="8854"/>
                  <a:pt x="19" y="8853"/>
                </a:cubicBezTo>
                <a:cubicBezTo>
                  <a:pt x="36" y="8850"/>
                  <a:pt x="121" y="8826"/>
                  <a:pt x="48" y="8817"/>
                </a:cubicBezTo>
                <a:cubicBezTo>
                  <a:pt x="69" y="8818"/>
                  <a:pt x="90" y="8817"/>
                  <a:pt x="111" y="8814"/>
                </a:cubicBezTo>
                <a:cubicBezTo>
                  <a:pt x="96" y="8782"/>
                  <a:pt x="51" y="8778"/>
                  <a:pt x="46" y="8740"/>
                </a:cubicBezTo>
                <a:cubicBezTo>
                  <a:pt x="55" y="8739"/>
                  <a:pt x="65" y="8738"/>
                  <a:pt x="75" y="8737"/>
                </a:cubicBezTo>
                <a:close/>
                <a:moveTo>
                  <a:pt x="862" y="8880"/>
                </a:moveTo>
                <a:cubicBezTo>
                  <a:pt x="842" y="8894"/>
                  <a:pt x="828" y="8915"/>
                  <a:pt x="823" y="8939"/>
                </a:cubicBezTo>
                <a:cubicBezTo>
                  <a:pt x="865" y="8954"/>
                  <a:pt x="857" y="8903"/>
                  <a:pt x="862" y="8880"/>
                </a:cubicBezTo>
                <a:close/>
                <a:moveTo>
                  <a:pt x="811" y="8773"/>
                </a:moveTo>
                <a:cubicBezTo>
                  <a:pt x="826" y="8770"/>
                  <a:pt x="839" y="8764"/>
                  <a:pt x="850" y="8755"/>
                </a:cubicBezTo>
                <a:cubicBezTo>
                  <a:pt x="836" y="8759"/>
                  <a:pt x="823" y="8765"/>
                  <a:pt x="811" y="8773"/>
                </a:cubicBezTo>
                <a:close/>
                <a:moveTo>
                  <a:pt x="817" y="9004"/>
                </a:moveTo>
                <a:cubicBezTo>
                  <a:pt x="765" y="9009"/>
                  <a:pt x="764" y="9093"/>
                  <a:pt x="791" y="9123"/>
                </a:cubicBezTo>
                <a:cubicBezTo>
                  <a:pt x="835" y="9094"/>
                  <a:pt x="840" y="9050"/>
                  <a:pt x="817" y="9004"/>
                </a:cubicBezTo>
                <a:close/>
                <a:moveTo>
                  <a:pt x="829" y="8672"/>
                </a:moveTo>
                <a:cubicBezTo>
                  <a:pt x="699" y="8713"/>
                  <a:pt x="806" y="8806"/>
                  <a:pt x="829" y="8672"/>
                </a:cubicBezTo>
                <a:close/>
                <a:moveTo>
                  <a:pt x="895" y="8580"/>
                </a:moveTo>
                <a:cubicBezTo>
                  <a:pt x="858" y="8563"/>
                  <a:pt x="755" y="8601"/>
                  <a:pt x="758" y="8648"/>
                </a:cubicBezTo>
                <a:cubicBezTo>
                  <a:pt x="776" y="8588"/>
                  <a:pt x="778" y="8645"/>
                  <a:pt x="804" y="8633"/>
                </a:cubicBezTo>
                <a:cubicBezTo>
                  <a:pt x="823" y="8626"/>
                  <a:pt x="836" y="8611"/>
                  <a:pt x="859" y="8616"/>
                </a:cubicBezTo>
                <a:cubicBezTo>
                  <a:pt x="835" y="8620"/>
                  <a:pt x="815" y="8632"/>
                  <a:pt x="800" y="8651"/>
                </a:cubicBezTo>
                <a:cubicBezTo>
                  <a:pt x="836" y="8658"/>
                  <a:pt x="906" y="8626"/>
                  <a:pt x="895" y="8580"/>
                </a:cubicBezTo>
                <a:close/>
                <a:moveTo>
                  <a:pt x="728" y="8868"/>
                </a:moveTo>
                <a:cubicBezTo>
                  <a:pt x="728" y="8875"/>
                  <a:pt x="728" y="8882"/>
                  <a:pt x="728" y="8889"/>
                </a:cubicBezTo>
                <a:cubicBezTo>
                  <a:pt x="770" y="8880"/>
                  <a:pt x="815" y="8873"/>
                  <a:pt x="811" y="8816"/>
                </a:cubicBezTo>
                <a:cubicBezTo>
                  <a:pt x="807" y="8780"/>
                  <a:pt x="754" y="8719"/>
                  <a:pt x="712" y="8727"/>
                </a:cubicBezTo>
                <a:cubicBezTo>
                  <a:pt x="669" y="8736"/>
                  <a:pt x="739" y="8845"/>
                  <a:pt x="728" y="8868"/>
                </a:cubicBezTo>
                <a:close/>
                <a:moveTo>
                  <a:pt x="140" y="8960"/>
                </a:moveTo>
                <a:cubicBezTo>
                  <a:pt x="166" y="9002"/>
                  <a:pt x="209" y="8974"/>
                  <a:pt x="227" y="8942"/>
                </a:cubicBezTo>
                <a:cubicBezTo>
                  <a:pt x="196" y="8935"/>
                  <a:pt x="158" y="8924"/>
                  <a:pt x="140" y="8960"/>
                </a:cubicBezTo>
                <a:close/>
                <a:moveTo>
                  <a:pt x="170" y="9002"/>
                </a:moveTo>
                <a:cubicBezTo>
                  <a:pt x="160" y="9003"/>
                  <a:pt x="150" y="9004"/>
                  <a:pt x="140" y="9007"/>
                </a:cubicBezTo>
                <a:cubicBezTo>
                  <a:pt x="150" y="9006"/>
                  <a:pt x="160" y="9003"/>
                  <a:pt x="170" y="9002"/>
                </a:cubicBezTo>
                <a:close/>
                <a:moveTo>
                  <a:pt x="191" y="9034"/>
                </a:moveTo>
                <a:cubicBezTo>
                  <a:pt x="172" y="9039"/>
                  <a:pt x="154" y="9047"/>
                  <a:pt x="138" y="9058"/>
                </a:cubicBezTo>
                <a:cubicBezTo>
                  <a:pt x="162" y="9070"/>
                  <a:pt x="183" y="9059"/>
                  <a:pt x="191" y="9034"/>
                </a:cubicBezTo>
                <a:close/>
                <a:moveTo>
                  <a:pt x="126" y="9233"/>
                </a:moveTo>
                <a:cubicBezTo>
                  <a:pt x="103" y="9240"/>
                  <a:pt x="92" y="9257"/>
                  <a:pt x="96" y="9281"/>
                </a:cubicBezTo>
                <a:cubicBezTo>
                  <a:pt x="119" y="9274"/>
                  <a:pt x="131" y="9257"/>
                  <a:pt x="126" y="9233"/>
                </a:cubicBezTo>
                <a:close/>
                <a:moveTo>
                  <a:pt x="874" y="9123"/>
                </a:moveTo>
                <a:cubicBezTo>
                  <a:pt x="846" y="9084"/>
                  <a:pt x="934" y="9072"/>
                  <a:pt x="954" y="9064"/>
                </a:cubicBezTo>
                <a:cubicBezTo>
                  <a:pt x="936" y="9092"/>
                  <a:pt x="918" y="9151"/>
                  <a:pt x="874" y="9123"/>
                </a:cubicBezTo>
                <a:close/>
                <a:moveTo>
                  <a:pt x="874" y="9129"/>
                </a:moveTo>
                <a:cubicBezTo>
                  <a:pt x="862" y="9152"/>
                  <a:pt x="843" y="9171"/>
                  <a:pt x="820" y="9183"/>
                </a:cubicBezTo>
                <a:cubicBezTo>
                  <a:pt x="815" y="9156"/>
                  <a:pt x="840" y="9104"/>
                  <a:pt x="874" y="9129"/>
                </a:cubicBezTo>
                <a:close/>
                <a:moveTo>
                  <a:pt x="1004" y="9186"/>
                </a:moveTo>
                <a:cubicBezTo>
                  <a:pt x="978" y="9176"/>
                  <a:pt x="952" y="9190"/>
                  <a:pt x="963" y="9221"/>
                </a:cubicBezTo>
                <a:cubicBezTo>
                  <a:pt x="987" y="9224"/>
                  <a:pt x="1004" y="9210"/>
                  <a:pt x="1004" y="9186"/>
                </a:cubicBezTo>
                <a:close/>
                <a:moveTo>
                  <a:pt x="962" y="9172"/>
                </a:moveTo>
                <a:cubicBezTo>
                  <a:pt x="958" y="9176"/>
                  <a:pt x="954" y="9180"/>
                  <a:pt x="951" y="9186"/>
                </a:cubicBezTo>
                <a:cubicBezTo>
                  <a:pt x="991" y="9180"/>
                  <a:pt x="984" y="9160"/>
                  <a:pt x="1019" y="9137"/>
                </a:cubicBezTo>
                <a:cubicBezTo>
                  <a:pt x="1012" y="9146"/>
                  <a:pt x="1007" y="9156"/>
                  <a:pt x="1006" y="9171"/>
                </a:cubicBezTo>
                <a:cubicBezTo>
                  <a:pt x="1018" y="9168"/>
                  <a:pt x="1031" y="9161"/>
                  <a:pt x="1040" y="9154"/>
                </a:cubicBezTo>
                <a:cubicBezTo>
                  <a:pt x="1023" y="9173"/>
                  <a:pt x="1010" y="9194"/>
                  <a:pt x="1011" y="9212"/>
                </a:cubicBezTo>
                <a:cubicBezTo>
                  <a:pt x="1072" y="9172"/>
                  <a:pt x="1176" y="9149"/>
                  <a:pt x="1264" y="9112"/>
                </a:cubicBezTo>
                <a:cubicBezTo>
                  <a:pt x="1255" y="9127"/>
                  <a:pt x="1250" y="9151"/>
                  <a:pt x="1260" y="9162"/>
                </a:cubicBezTo>
                <a:cubicBezTo>
                  <a:pt x="1266" y="9169"/>
                  <a:pt x="1292" y="9167"/>
                  <a:pt x="1314" y="9162"/>
                </a:cubicBezTo>
                <a:cubicBezTo>
                  <a:pt x="1259" y="9183"/>
                  <a:pt x="1303" y="9227"/>
                  <a:pt x="1272" y="9270"/>
                </a:cubicBezTo>
                <a:cubicBezTo>
                  <a:pt x="1266" y="9237"/>
                  <a:pt x="1285" y="9129"/>
                  <a:pt x="1164" y="9204"/>
                </a:cubicBezTo>
                <a:cubicBezTo>
                  <a:pt x="1102" y="9243"/>
                  <a:pt x="1058" y="9234"/>
                  <a:pt x="990" y="9295"/>
                </a:cubicBezTo>
                <a:cubicBezTo>
                  <a:pt x="968" y="9315"/>
                  <a:pt x="937" y="9305"/>
                  <a:pt x="915" y="9324"/>
                </a:cubicBezTo>
                <a:cubicBezTo>
                  <a:pt x="877" y="9359"/>
                  <a:pt x="832" y="9415"/>
                  <a:pt x="840" y="9470"/>
                </a:cubicBezTo>
                <a:cubicBezTo>
                  <a:pt x="939" y="9443"/>
                  <a:pt x="934" y="9366"/>
                  <a:pt x="1027" y="9353"/>
                </a:cubicBezTo>
                <a:cubicBezTo>
                  <a:pt x="1005" y="9360"/>
                  <a:pt x="987" y="9374"/>
                  <a:pt x="977" y="9395"/>
                </a:cubicBezTo>
                <a:cubicBezTo>
                  <a:pt x="1045" y="9351"/>
                  <a:pt x="1169" y="9450"/>
                  <a:pt x="1214" y="9358"/>
                </a:cubicBezTo>
                <a:cubicBezTo>
                  <a:pt x="1202" y="9430"/>
                  <a:pt x="1088" y="9402"/>
                  <a:pt x="1040" y="9399"/>
                </a:cubicBezTo>
                <a:cubicBezTo>
                  <a:pt x="952" y="9395"/>
                  <a:pt x="871" y="9464"/>
                  <a:pt x="807" y="9516"/>
                </a:cubicBezTo>
                <a:cubicBezTo>
                  <a:pt x="858" y="9507"/>
                  <a:pt x="909" y="9522"/>
                  <a:pt x="961" y="9511"/>
                </a:cubicBezTo>
                <a:cubicBezTo>
                  <a:pt x="951" y="9519"/>
                  <a:pt x="692" y="9542"/>
                  <a:pt x="761" y="9586"/>
                </a:cubicBezTo>
                <a:cubicBezTo>
                  <a:pt x="769" y="9591"/>
                  <a:pt x="776" y="9596"/>
                  <a:pt x="786" y="9599"/>
                </a:cubicBezTo>
                <a:cubicBezTo>
                  <a:pt x="672" y="9658"/>
                  <a:pt x="955" y="9683"/>
                  <a:pt x="840" y="9653"/>
                </a:cubicBezTo>
                <a:cubicBezTo>
                  <a:pt x="917" y="9671"/>
                  <a:pt x="998" y="9679"/>
                  <a:pt x="1052" y="9611"/>
                </a:cubicBezTo>
                <a:cubicBezTo>
                  <a:pt x="1038" y="9636"/>
                  <a:pt x="1043" y="9649"/>
                  <a:pt x="1056" y="9653"/>
                </a:cubicBezTo>
                <a:cubicBezTo>
                  <a:pt x="1030" y="9653"/>
                  <a:pt x="1005" y="9657"/>
                  <a:pt x="998" y="9686"/>
                </a:cubicBezTo>
                <a:cubicBezTo>
                  <a:pt x="1016" y="9679"/>
                  <a:pt x="1074" y="9656"/>
                  <a:pt x="1090" y="9673"/>
                </a:cubicBezTo>
                <a:cubicBezTo>
                  <a:pt x="1119" y="9705"/>
                  <a:pt x="1052" y="9727"/>
                  <a:pt x="1035" y="9740"/>
                </a:cubicBezTo>
                <a:cubicBezTo>
                  <a:pt x="1153" y="9716"/>
                  <a:pt x="1230" y="9707"/>
                  <a:pt x="1310" y="9607"/>
                </a:cubicBezTo>
                <a:cubicBezTo>
                  <a:pt x="1277" y="9730"/>
                  <a:pt x="1106" y="9745"/>
                  <a:pt x="1006" y="9752"/>
                </a:cubicBezTo>
                <a:cubicBezTo>
                  <a:pt x="1022" y="9776"/>
                  <a:pt x="1056" y="9756"/>
                  <a:pt x="1077" y="9761"/>
                </a:cubicBezTo>
                <a:cubicBezTo>
                  <a:pt x="1043" y="9767"/>
                  <a:pt x="1008" y="9767"/>
                  <a:pt x="986" y="9798"/>
                </a:cubicBezTo>
                <a:cubicBezTo>
                  <a:pt x="1024" y="9795"/>
                  <a:pt x="1117" y="9777"/>
                  <a:pt x="1119" y="9819"/>
                </a:cubicBezTo>
                <a:cubicBezTo>
                  <a:pt x="1153" y="9794"/>
                  <a:pt x="1195" y="9730"/>
                  <a:pt x="1243" y="9736"/>
                </a:cubicBezTo>
                <a:cubicBezTo>
                  <a:pt x="1204" y="9742"/>
                  <a:pt x="1184" y="9781"/>
                  <a:pt x="1164" y="9811"/>
                </a:cubicBezTo>
                <a:cubicBezTo>
                  <a:pt x="1176" y="9809"/>
                  <a:pt x="1188" y="9810"/>
                  <a:pt x="1199" y="9813"/>
                </a:cubicBezTo>
                <a:cubicBezTo>
                  <a:pt x="1178" y="9818"/>
                  <a:pt x="1159" y="9827"/>
                  <a:pt x="1141" y="9839"/>
                </a:cubicBezTo>
                <a:cubicBezTo>
                  <a:pt x="1164" y="9849"/>
                  <a:pt x="1197" y="9842"/>
                  <a:pt x="1203" y="9814"/>
                </a:cubicBezTo>
                <a:cubicBezTo>
                  <a:pt x="1287" y="9834"/>
                  <a:pt x="1268" y="9814"/>
                  <a:pt x="1360" y="9761"/>
                </a:cubicBezTo>
                <a:cubicBezTo>
                  <a:pt x="1395" y="9740"/>
                  <a:pt x="1396" y="9719"/>
                  <a:pt x="1418" y="9690"/>
                </a:cubicBezTo>
                <a:cubicBezTo>
                  <a:pt x="1432" y="9671"/>
                  <a:pt x="1454" y="9663"/>
                  <a:pt x="1472" y="9649"/>
                </a:cubicBezTo>
                <a:cubicBezTo>
                  <a:pt x="1483" y="9665"/>
                  <a:pt x="1381" y="9769"/>
                  <a:pt x="1356" y="9782"/>
                </a:cubicBezTo>
                <a:cubicBezTo>
                  <a:pt x="1321" y="9798"/>
                  <a:pt x="1282" y="9809"/>
                  <a:pt x="1272" y="9852"/>
                </a:cubicBezTo>
                <a:cubicBezTo>
                  <a:pt x="1277" y="9850"/>
                  <a:pt x="1287" y="9842"/>
                  <a:pt x="1301" y="9827"/>
                </a:cubicBezTo>
                <a:cubicBezTo>
                  <a:pt x="1259" y="9887"/>
                  <a:pt x="1341" y="9852"/>
                  <a:pt x="1360" y="9840"/>
                </a:cubicBezTo>
                <a:cubicBezTo>
                  <a:pt x="1393" y="9817"/>
                  <a:pt x="1433" y="9816"/>
                  <a:pt x="1472" y="9811"/>
                </a:cubicBezTo>
                <a:cubicBezTo>
                  <a:pt x="1453" y="9818"/>
                  <a:pt x="1335" y="9835"/>
                  <a:pt x="1347" y="9869"/>
                </a:cubicBezTo>
                <a:cubicBezTo>
                  <a:pt x="1356" y="9894"/>
                  <a:pt x="1285" y="9972"/>
                  <a:pt x="1260" y="9977"/>
                </a:cubicBezTo>
                <a:cubicBezTo>
                  <a:pt x="1236" y="9982"/>
                  <a:pt x="1273" y="10090"/>
                  <a:pt x="1385" y="10035"/>
                </a:cubicBezTo>
                <a:cubicBezTo>
                  <a:pt x="1411" y="10022"/>
                  <a:pt x="1440" y="9966"/>
                  <a:pt x="1434" y="10031"/>
                </a:cubicBezTo>
                <a:cubicBezTo>
                  <a:pt x="1439" y="10006"/>
                  <a:pt x="1447" y="9968"/>
                  <a:pt x="1476" y="9960"/>
                </a:cubicBezTo>
                <a:cubicBezTo>
                  <a:pt x="1505" y="9952"/>
                  <a:pt x="1549" y="9932"/>
                  <a:pt x="1513" y="9898"/>
                </a:cubicBezTo>
                <a:cubicBezTo>
                  <a:pt x="1594" y="9921"/>
                  <a:pt x="1472" y="9962"/>
                  <a:pt x="1468" y="9989"/>
                </a:cubicBezTo>
                <a:cubicBezTo>
                  <a:pt x="1462" y="10025"/>
                  <a:pt x="1412" y="10047"/>
                  <a:pt x="1443" y="10085"/>
                </a:cubicBezTo>
                <a:cubicBezTo>
                  <a:pt x="1450" y="10094"/>
                  <a:pt x="1463" y="10093"/>
                  <a:pt x="1476" y="10089"/>
                </a:cubicBezTo>
                <a:cubicBezTo>
                  <a:pt x="1445" y="10101"/>
                  <a:pt x="1413" y="10112"/>
                  <a:pt x="1393" y="10143"/>
                </a:cubicBezTo>
                <a:cubicBezTo>
                  <a:pt x="1431" y="10054"/>
                  <a:pt x="1341" y="10083"/>
                  <a:pt x="1360" y="10131"/>
                </a:cubicBezTo>
                <a:cubicBezTo>
                  <a:pt x="1376" y="10173"/>
                  <a:pt x="1431" y="10194"/>
                  <a:pt x="1464" y="10160"/>
                </a:cubicBezTo>
                <a:cubicBezTo>
                  <a:pt x="1500" y="10121"/>
                  <a:pt x="1556" y="10112"/>
                  <a:pt x="1601" y="10085"/>
                </a:cubicBezTo>
                <a:cubicBezTo>
                  <a:pt x="1533" y="10135"/>
                  <a:pt x="1494" y="10228"/>
                  <a:pt x="1576" y="10205"/>
                </a:cubicBezTo>
                <a:cubicBezTo>
                  <a:pt x="1530" y="10223"/>
                  <a:pt x="1475" y="10230"/>
                  <a:pt x="1480" y="10280"/>
                </a:cubicBezTo>
                <a:cubicBezTo>
                  <a:pt x="1491" y="10277"/>
                  <a:pt x="1503" y="10272"/>
                  <a:pt x="1513" y="10268"/>
                </a:cubicBezTo>
                <a:cubicBezTo>
                  <a:pt x="1492" y="10281"/>
                  <a:pt x="1471" y="10296"/>
                  <a:pt x="1459" y="10318"/>
                </a:cubicBezTo>
                <a:cubicBezTo>
                  <a:pt x="1491" y="10318"/>
                  <a:pt x="1536" y="10297"/>
                  <a:pt x="1559" y="10343"/>
                </a:cubicBezTo>
                <a:lnTo>
                  <a:pt x="9202" y="10334"/>
                </a:lnTo>
                <a:lnTo>
                  <a:pt x="9215" y="10176"/>
                </a:lnTo>
                <a:cubicBezTo>
                  <a:pt x="9240" y="10149"/>
                  <a:pt x="9301" y="10196"/>
                  <a:pt x="9290" y="10251"/>
                </a:cubicBezTo>
                <a:cubicBezTo>
                  <a:pt x="9281" y="10293"/>
                  <a:pt x="9240" y="10369"/>
                  <a:pt x="9251" y="10391"/>
                </a:cubicBezTo>
                <a:cubicBezTo>
                  <a:pt x="9270" y="10445"/>
                  <a:pt x="9458" y="10411"/>
                  <a:pt x="9435" y="10476"/>
                </a:cubicBezTo>
                <a:cubicBezTo>
                  <a:pt x="9506" y="10498"/>
                  <a:pt x="9556" y="10439"/>
                  <a:pt x="9622" y="10438"/>
                </a:cubicBezTo>
                <a:cubicBezTo>
                  <a:pt x="9672" y="10437"/>
                  <a:pt x="9716" y="10469"/>
                  <a:pt x="9763" y="10480"/>
                </a:cubicBezTo>
                <a:cubicBezTo>
                  <a:pt x="9748" y="10504"/>
                  <a:pt x="9762" y="10520"/>
                  <a:pt x="9788" y="10521"/>
                </a:cubicBezTo>
                <a:cubicBezTo>
                  <a:pt x="9768" y="10544"/>
                  <a:pt x="9790" y="10599"/>
                  <a:pt x="9809" y="10571"/>
                </a:cubicBezTo>
                <a:cubicBezTo>
                  <a:pt x="9856" y="10503"/>
                  <a:pt x="9883" y="10595"/>
                  <a:pt x="9946" y="10600"/>
                </a:cubicBezTo>
                <a:cubicBezTo>
                  <a:pt x="9941" y="10614"/>
                  <a:pt x="9942" y="10632"/>
                  <a:pt x="9959" y="10638"/>
                </a:cubicBezTo>
                <a:cubicBezTo>
                  <a:pt x="10039" y="10665"/>
                  <a:pt x="10126" y="10584"/>
                  <a:pt x="10204" y="10584"/>
                </a:cubicBezTo>
                <a:cubicBezTo>
                  <a:pt x="10172" y="10641"/>
                  <a:pt x="10272" y="10632"/>
                  <a:pt x="10300" y="10629"/>
                </a:cubicBezTo>
                <a:cubicBezTo>
                  <a:pt x="10367" y="10624"/>
                  <a:pt x="10404" y="10666"/>
                  <a:pt x="10470" y="10663"/>
                </a:cubicBezTo>
                <a:cubicBezTo>
                  <a:pt x="10622" y="10654"/>
                  <a:pt x="10673" y="10464"/>
                  <a:pt x="10827" y="10476"/>
                </a:cubicBezTo>
                <a:cubicBezTo>
                  <a:pt x="10794" y="10497"/>
                  <a:pt x="10777" y="10533"/>
                  <a:pt x="10744" y="10555"/>
                </a:cubicBezTo>
                <a:cubicBezTo>
                  <a:pt x="10835" y="10535"/>
                  <a:pt x="10860" y="10439"/>
                  <a:pt x="10931" y="10392"/>
                </a:cubicBezTo>
                <a:cubicBezTo>
                  <a:pt x="10988" y="10356"/>
                  <a:pt x="11000" y="10409"/>
                  <a:pt x="10952" y="10438"/>
                </a:cubicBezTo>
                <a:cubicBezTo>
                  <a:pt x="10921" y="10457"/>
                  <a:pt x="10880" y="10475"/>
                  <a:pt x="10869" y="10513"/>
                </a:cubicBezTo>
                <a:cubicBezTo>
                  <a:pt x="10900" y="10502"/>
                  <a:pt x="10915" y="10469"/>
                  <a:pt x="10948" y="10463"/>
                </a:cubicBezTo>
                <a:cubicBezTo>
                  <a:pt x="11115" y="10433"/>
                  <a:pt x="10996" y="10299"/>
                  <a:pt x="11106" y="10318"/>
                </a:cubicBezTo>
                <a:cubicBezTo>
                  <a:pt x="11140" y="10324"/>
                  <a:pt x="11241" y="10364"/>
                  <a:pt x="11264" y="10388"/>
                </a:cubicBezTo>
                <a:cubicBezTo>
                  <a:pt x="11278" y="10404"/>
                  <a:pt x="11321" y="10391"/>
                  <a:pt x="11339" y="10388"/>
                </a:cubicBezTo>
                <a:cubicBezTo>
                  <a:pt x="11369" y="10384"/>
                  <a:pt x="11385" y="10396"/>
                  <a:pt x="11413" y="10401"/>
                </a:cubicBezTo>
                <a:cubicBezTo>
                  <a:pt x="11484" y="10412"/>
                  <a:pt x="11541" y="10389"/>
                  <a:pt x="11530" y="10492"/>
                </a:cubicBezTo>
                <a:cubicBezTo>
                  <a:pt x="11524" y="10541"/>
                  <a:pt x="11489" y="10621"/>
                  <a:pt x="11530" y="10663"/>
                </a:cubicBezTo>
                <a:cubicBezTo>
                  <a:pt x="11595" y="10730"/>
                  <a:pt x="11725" y="10663"/>
                  <a:pt x="11804" y="10675"/>
                </a:cubicBezTo>
                <a:cubicBezTo>
                  <a:pt x="11782" y="10715"/>
                  <a:pt x="11684" y="10785"/>
                  <a:pt x="11725" y="10833"/>
                </a:cubicBezTo>
                <a:cubicBezTo>
                  <a:pt x="11760" y="10875"/>
                  <a:pt x="11785" y="10887"/>
                  <a:pt x="11746" y="10937"/>
                </a:cubicBezTo>
                <a:cubicBezTo>
                  <a:pt x="11733" y="10953"/>
                  <a:pt x="11657" y="11002"/>
                  <a:pt x="11692" y="11020"/>
                </a:cubicBezTo>
                <a:cubicBezTo>
                  <a:pt x="11710" y="11029"/>
                  <a:pt x="11763" y="11037"/>
                  <a:pt x="11758" y="11066"/>
                </a:cubicBezTo>
                <a:cubicBezTo>
                  <a:pt x="11709" y="11056"/>
                  <a:pt x="11657" y="11149"/>
                  <a:pt x="11713" y="11099"/>
                </a:cubicBezTo>
                <a:cubicBezTo>
                  <a:pt x="11702" y="11133"/>
                  <a:pt x="11665" y="11144"/>
                  <a:pt x="11654" y="11178"/>
                </a:cubicBezTo>
                <a:cubicBezTo>
                  <a:pt x="11689" y="11187"/>
                  <a:pt x="11836" y="11165"/>
                  <a:pt x="11750" y="11232"/>
                </a:cubicBezTo>
                <a:cubicBezTo>
                  <a:pt x="11791" y="11262"/>
                  <a:pt x="11844" y="11244"/>
                  <a:pt x="11887" y="11265"/>
                </a:cubicBezTo>
                <a:cubicBezTo>
                  <a:pt x="12014" y="11329"/>
                  <a:pt x="12146" y="11276"/>
                  <a:pt x="12257" y="11303"/>
                </a:cubicBezTo>
                <a:cubicBezTo>
                  <a:pt x="12293" y="11311"/>
                  <a:pt x="12397" y="11305"/>
                  <a:pt x="12353" y="11353"/>
                </a:cubicBezTo>
                <a:cubicBezTo>
                  <a:pt x="12372" y="11339"/>
                  <a:pt x="12393" y="11330"/>
                  <a:pt x="12415" y="11323"/>
                </a:cubicBezTo>
                <a:cubicBezTo>
                  <a:pt x="12404" y="11332"/>
                  <a:pt x="12392" y="11339"/>
                  <a:pt x="12382" y="11348"/>
                </a:cubicBezTo>
                <a:cubicBezTo>
                  <a:pt x="12454" y="11334"/>
                  <a:pt x="12390" y="11371"/>
                  <a:pt x="12373" y="11377"/>
                </a:cubicBezTo>
                <a:cubicBezTo>
                  <a:pt x="12421" y="11351"/>
                  <a:pt x="12481" y="11397"/>
                  <a:pt x="12523" y="11357"/>
                </a:cubicBezTo>
                <a:cubicBezTo>
                  <a:pt x="12486" y="11408"/>
                  <a:pt x="12552" y="11371"/>
                  <a:pt x="12585" y="11382"/>
                </a:cubicBezTo>
                <a:cubicBezTo>
                  <a:pt x="12605" y="11388"/>
                  <a:pt x="12624" y="11401"/>
                  <a:pt x="12627" y="11423"/>
                </a:cubicBezTo>
                <a:cubicBezTo>
                  <a:pt x="12630" y="11452"/>
                  <a:pt x="12617" y="11526"/>
                  <a:pt x="12669" y="11494"/>
                </a:cubicBezTo>
                <a:cubicBezTo>
                  <a:pt x="12669" y="11517"/>
                  <a:pt x="12635" y="11577"/>
                  <a:pt x="12673" y="11589"/>
                </a:cubicBezTo>
                <a:cubicBezTo>
                  <a:pt x="12691" y="11596"/>
                  <a:pt x="12717" y="11583"/>
                  <a:pt x="12727" y="11569"/>
                </a:cubicBezTo>
                <a:cubicBezTo>
                  <a:pt x="12738" y="11598"/>
                  <a:pt x="12694" y="11607"/>
                  <a:pt x="12702" y="11627"/>
                </a:cubicBezTo>
                <a:cubicBezTo>
                  <a:pt x="12712" y="11653"/>
                  <a:pt x="12719" y="11670"/>
                  <a:pt x="12681" y="11664"/>
                </a:cubicBezTo>
                <a:cubicBezTo>
                  <a:pt x="12696" y="11701"/>
                  <a:pt x="12726" y="11730"/>
                  <a:pt x="12727" y="11772"/>
                </a:cubicBezTo>
                <a:cubicBezTo>
                  <a:pt x="12738" y="11767"/>
                  <a:pt x="12749" y="11762"/>
                  <a:pt x="12760" y="11756"/>
                </a:cubicBezTo>
                <a:cubicBezTo>
                  <a:pt x="12732" y="11827"/>
                  <a:pt x="12657" y="11730"/>
                  <a:pt x="12639" y="11781"/>
                </a:cubicBezTo>
                <a:cubicBezTo>
                  <a:pt x="12623" y="11826"/>
                  <a:pt x="12640" y="11880"/>
                  <a:pt x="12577" y="11893"/>
                </a:cubicBezTo>
                <a:cubicBezTo>
                  <a:pt x="12496" y="11909"/>
                  <a:pt x="12456" y="11764"/>
                  <a:pt x="12373" y="11847"/>
                </a:cubicBezTo>
                <a:cubicBezTo>
                  <a:pt x="12383" y="11826"/>
                  <a:pt x="12396" y="11805"/>
                  <a:pt x="12407" y="11785"/>
                </a:cubicBezTo>
                <a:cubicBezTo>
                  <a:pt x="12385" y="11777"/>
                  <a:pt x="12362" y="11779"/>
                  <a:pt x="12344" y="11793"/>
                </a:cubicBezTo>
                <a:cubicBezTo>
                  <a:pt x="12366" y="11779"/>
                  <a:pt x="12382" y="11761"/>
                  <a:pt x="12394" y="11739"/>
                </a:cubicBezTo>
                <a:cubicBezTo>
                  <a:pt x="12325" y="11758"/>
                  <a:pt x="12357" y="11690"/>
                  <a:pt x="12349" y="11664"/>
                </a:cubicBezTo>
                <a:cubicBezTo>
                  <a:pt x="12337" y="11629"/>
                  <a:pt x="12279" y="11622"/>
                  <a:pt x="12249" y="11619"/>
                </a:cubicBezTo>
                <a:cubicBezTo>
                  <a:pt x="12337" y="11710"/>
                  <a:pt x="12283" y="11842"/>
                  <a:pt x="12195" y="11909"/>
                </a:cubicBezTo>
                <a:cubicBezTo>
                  <a:pt x="11920" y="12119"/>
                  <a:pt x="12080" y="12275"/>
                  <a:pt x="11738" y="12400"/>
                </a:cubicBezTo>
                <a:cubicBezTo>
                  <a:pt x="11658" y="12429"/>
                  <a:pt x="11645" y="12564"/>
                  <a:pt x="11563" y="12570"/>
                </a:cubicBezTo>
                <a:cubicBezTo>
                  <a:pt x="11682" y="12676"/>
                  <a:pt x="11509" y="12641"/>
                  <a:pt x="11438" y="12649"/>
                </a:cubicBezTo>
                <a:cubicBezTo>
                  <a:pt x="11392" y="12655"/>
                  <a:pt x="11331" y="12733"/>
                  <a:pt x="11393" y="12761"/>
                </a:cubicBezTo>
                <a:cubicBezTo>
                  <a:pt x="11433" y="12780"/>
                  <a:pt x="11486" y="12731"/>
                  <a:pt x="11513" y="12782"/>
                </a:cubicBezTo>
                <a:cubicBezTo>
                  <a:pt x="11559" y="12725"/>
                  <a:pt x="11636" y="12681"/>
                  <a:pt x="11708" y="12674"/>
                </a:cubicBezTo>
                <a:cubicBezTo>
                  <a:pt x="11773" y="12668"/>
                  <a:pt x="11819" y="12606"/>
                  <a:pt x="11871" y="12574"/>
                </a:cubicBezTo>
                <a:cubicBezTo>
                  <a:pt x="12008" y="12489"/>
                  <a:pt x="12165" y="12593"/>
                  <a:pt x="12311" y="12570"/>
                </a:cubicBezTo>
                <a:cubicBezTo>
                  <a:pt x="12279" y="12567"/>
                  <a:pt x="12246" y="12564"/>
                  <a:pt x="12215" y="12554"/>
                </a:cubicBezTo>
                <a:cubicBezTo>
                  <a:pt x="12284" y="12492"/>
                  <a:pt x="12368" y="12475"/>
                  <a:pt x="12457" y="12462"/>
                </a:cubicBezTo>
                <a:cubicBezTo>
                  <a:pt x="12533" y="12451"/>
                  <a:pt x="12615" y="12478"/>
                  <a:pt x="12688" y="12444"/>
                </a:cubicBezTo>
                <a:cubicBezTo>
                  <a:pt x="12645" y="12423"/>
                  <a:pt x="12678" y="12369"/>
                  <a:pt x="12699" y="12317"/>
                </a:cubicBezTo>
                <a:cubicBezTo>
                  <a:pt x="12649" y="12324"/>
                  <a:pt x="12431" y="12379"/>
                  <a:pt x="12540" y="12271"/>
                </a:cubicBezTo>
                <a:cubicBezTo>
                  <a:pt x="12741" y="12071"/>
                  <a:pt x="12915" y="12105"/>
                  <a:pt x="13159" y="12059"/>
                </a:cubicBezTo>
                <a:cubicBezTo>
                  <a:pt x="13189" y="12053"/>
                  <a:pt x="13342" y="12067"/>
                  <a:pt x="13321" y="12113"/>
                </a:cubicBezTo>
                <a:cubicBezTo>
                  <a:pt x="13352" y="12101"/>
                  <a:pt x="13384" y="12093"/>
                  <a:pt x="13417" y="12088"/>
                </a:cubicBezTo>
                <a:cubicBezTo>
                  <a:pt x="13341" y="12088"/>
                  <a:pt x="13427" y="12040"/>
                  <a:pt x="13446" y="12026"/>
                </a:cubicBezTo>
                <a:cubicBezTo>
                  <a:pt x="13425" y="12032"/>
                  <a:pt x="13404" y="12041"/>
                  <a:pt x="13383" y="12047"/>
                </a:cubicBezTo>
                <a:cubicBezTo>
                  <a:pt x="13403" y="11991"/>
                  <a:pt x="13268" y="12021"/>
                  <a:pt x="13246" y="12026"/>
                </a:cubicBezTo>
                <a:cubicBezTo>
                  <a:pt x="13282" y="12015"/>
                  <a:pt x="13317" y="12003"/>
                  <a:pt x="13354" y="11997"/>
                </a:cubicBezTo>
                <a:cubicBezTo>
                  <a:pt x="13374" y="11994"/>
                  <a:pt x="13477" y="11987"/>
                  <a:pt x="13400" y="12022"/>
                </a:cubicBezTo>
                <a:cubicBezTo>
                  <a:pt x="13445" y="12028"/>
                  <a:pt x="13479" y="11994"/>
                  <a:pt x="13521" y="11984"/>
                </a:cubicBezTo>
                <a:cubicBezTo>
                  <a:pt x="13560" y="11975"/>
                  <a:pt x="13600" y="11972"/>
                  <a:pt x="13637" y="11955"/>
                </a:cubicBezTo>
                <a:cubicBezTo>
                  <a:pt x="13716" y="11919"/>
                  <a:pt x="13792" y="11889"/>
                  <a:pt x="13865" y="11843"/>
                </a:cubicBezTo>
                <a:cubicBezTo>
                  <a:pt x="13940" y="11796"/>
                  <a:pt x="14099" y="11725"/>
                  <a:pt x="14186" y="11706"/>
                </a:cubicBezTo>
                <a:lnTo>
                  <a:pt x="15062" y="11714"/>
                </a:lnTo>
                <a:cubicBezTo>
                  <a:pt x="15136" y="11714"/>
                  <a:pt x="15100" y="11720"/>
                  <a:pt x="15141" y="11652"/>
                </a:cubicBezTo>
                <a:cubicBezTo>
                  <a:pt x="15174" y="11599"/>
                  <a:pt x="15233" y="11619"/>
                  <a:pt x="15283" y="11589"/>
                </a:cubicBezTo>
                <a:cubicBezTo>
                  <a:pt x="15288" y="11599"/>
                  <a:pt x="15290" y="11609"/>
                  <a:pt x="15295" y="11619"/>
                </a:cubicBezTo>
                <a:cubicBezTo>
                  <a:pt x="15302" y="11615"/>
                  <a:pt x="15336" y="11595"/>
                  <a:pt x="15337" y="11585"/>
                </a:cubicBezTo>
                <a:cubicBezTo>
                  <a:pt x="15339" y="11555"/>
                  <a:pt x="15358" y="11582"/>
                  <a:pt x="15370" y="11565"/>
                </a:cubicBezTo>
                <a:cubicBezTo>
                  <a:pt x="15398" y="11524"/>
                  <a:pt x="15407" y="11501"/>
                  <a:pt x="15453" y="11473"/>
                </a:cubicBezTo>
                <a:cubicBezTo>
                  <a:pt x="15526" y="11430"/>
                  <a:pt x="15552" y="11395"/>
                  <a:pt x="15586" y="11319"/>
                </a:cubicBezTo>
                <a:cubicBezTo>
                  <a:pt x="15609" y="11270"/>
                  <a:pt x="15653" y="11256"/>
                  <a:pt x="15690" y="11220"/>
                </a:cubicBezTo>
                <a:cubicBezTo>
                  <a:pt x="15737" y="11174"/>
                  <a:pt x="15764" y="11108"/>
                  <a:pt x="15815" y="11062"/>
                </a:cubicBezTo>
                <a:cubicBezTo>
                  <a:pt x="15860" y="11020"/>
                  <a:pt x="15905" y="10985"/>
                  <a:pt x="15956" y="10941"/>
                </a:cubicBezTo>
                <a:cubicBezTo>
                  <a:pt x="15971" y="10928"/>
                  <a:pt x="16075" y="10823"/>
                  <a:pt x="16093" y="10854"/>
                </a:cubicBezTo>
                <a:cubicBezTo>
                  <a:pt x="16106" y="10877"/>
                  <a:pt x="16093" y="10909"/>
                  <a:pt x="16114" y="10933"/>
                </a:cubicBezTo>
                <a:cubicBezTo>
                  <a:pt x="16157" y="10980"/>
                  <a:pt x="16292" y="10869"/>
                  <a:pt x="16351" y="10908"/>
                </a:cubicBezTo>
                <a:cubicBezTo>
                  <a:pt x="16537" y="11032"/>
                  <a:pt x="16153" y="11407"/>
                  <a:pt x="16268" y="11481"/>
                </a:cubicBezTo>
                <a:cubicBezTo>
                  <a:pt x="16301" y="11503"/>
                  <a:pt x="16326" y="11500"/>
                  <a:pt x="16301" y="11535"/>
                </a:cubicBezTo>
                <a:cubicBezTo>
                  <a:pt x="16279" y="11567"/>
                  <a:pt x="16251" y="11623"/>
                  <a:pt x="16289" y="11660"/>
                </a:cubicBezTo>
                <a:cubicBezTo>
                  <a:pt x="16320" y="11640"/>
                  <a:pt x="16360" y="11612"/>
                  <a:pt x="16355" y="11664"/>
                </a:cubicBezTo>
                <a:cubicBezTo>
                  <a:pt x="16403" y="11633"/>
                  <a:pt x="16389" y="11685"/>
                  <a:pt x="16426" y="11693"/>
                </a:cubicBezTo>
                <a:cubicBezTo>
                  <a:pt x="16465" y="11703"/>
                  <a:pt x="16501" y="11647"/>
                  <a:pt x="16538" y="11668"/>
                </a:cubicBezTo>
                <a:cubicBezTo>
                  <a:pt x="16557" y="11680"/>
                  <a:pt x="16596" y="11638"/>
                  <a:pt x="16621" y="11635"/>
                </a:cubicBezTo>
                <a:cubicBezTo>
                  <a:pt x="16653" y="11631"/>
                  <a:pt x="16656" y="11617"/>
                  <a:pt x="16633" y="11594"/>
                </a:cubicBezTo>
                <a:cubicBezTo>
                  <a:pt x="16661" y="11585"/>
                  <a:pt x="16686" y="11566"/>
                  <a:pt x="16708" y="11548"/>
                </a:cubicBezTo>
                <a:cubicBezTo>
                  <a:pt x="16698" y="11572"/>
                  <a:pt x="16682" y="11593"/>
                  <a:pt x="16663" y="11610"/>
                </a:cubicBezTo>
                <a:cubicBezTo>
                  <a:pt x="16714" y="11675"/>
                  <a:pt x="16857" y="11573"/>
                  <a:pt x="16908" y="11548"/>
                </a:cubicBezTo>
                <a:cubicBezTo>
                  <a:pt x="16952" y="11526"/>
                  <a:pt x="17040" y="11520"/>
                  <a:pt x="17074" y="11490"/>
                </a:cubicBezTo>
                <a:cubicBezTo>
                  <a:pt x="17136" y="11434"/>
                  <a:pt x="17143" y="11424"/>
                  <a:pt x="17149" y="11348"/>
                </a:cubicBezTo>
                <a:cubicBezTo>
                  <a:pt x="17153" y="11381"/>
                  <a:pt x="17166" y="11414"/>
                  <a:pt x="17178" y="11444"/>
                </a:cubicBezTo>
                <a:cubicBezTo>
                  <a:pt x="17194" y="11427"/>
                  <a:pt x="17217" y="11418"/>
                  <a:pt x="17240" y="11419"/>
                </a:cubicBezTo>
                <a:cubicBezTo>
                  <a:pt x="17176" y="11448"/>
                  <a:pt x="17123" y="11499"/>
                  <a:pt x="17062" y="11531"/>
                </a:cubicBezTo>
                <a:cubicBezTo>
                  <a:pt x="17047" y="11539"/>
                  <a:pt x="17014" y="11551"/>
                  <a:pt x="17008" y="11569"/>
                </a:cubicBezTo>
                <a:cubicBezTo>
                  <a:pt x="16997" y="11596"/>
                  <a:pt x="17022" y="11614"/>
                  <a:pt x="17045" y="11594"/>
                </a:cubicBezTo>
                <a:cubicBezTo>
                  <a:pt x="17090" y="11553"/>
                  <a:pt x="17169" y="11568"/>
                  <a:pt x="17224" y="11573"/>
                </a:cubicBezTo>
                <a:cubicBezTo>
                  <a:pt x="17294" y="11579"/>
                  <a:pt x="17366" y="11569"/>
                  <a:pt x="17436" y="11585"/>
                </a:cubicBezTo>
                <a:cubicBezTo>
                  <a:pt x="17372" y="11626"/>
                  <a:pt x="17147" y="11583"/>
                  <a:pt x="17178" y="11714"/>
                </a:cubicBezTo>
                <a:cubicBezTo>
                  <a:pt x="17155" y="11714"/>
                  <a:pt x="17169" y="11639"/>
                  <a:pt x="17120" y="11677"/>
                </a:cubicBezTo>
                <a:cubicBezTo>
                  <a:pt x="17135" y="11658"/>
                  <a:pt x="17137" y="11637"/>
                  <a:pt x="17128" y="11614"/>
                </a:cubicBezTo>
                <a:cubicBezTo>
                  <a:pt x="16993" y="11694"/>
                  <a:pt x="16799" y="11688"/>
                  <a:pt x="16696" y="11818"/>
                </a:cubicBezTo>
                <a:cubicBezTo>
                  <a:pt x="16716" y="11812"/>
                  <a:pt x="16738" y="11807"/>
                  <a:pt x="16758" y="11801"/>
                </a:cubicBezTo>
                <a:cubicBezTo>
                  <a:pt x="16723" y="11816"/>
                  <a:pt x="16670" y="11877"/>
                  <a:pt x="16658" y="11822"/>
                </a:cubicBezTo>
                <a:cubicBezTo>
                  <a:pt x="16607" y="11856"/>
                  <a:pt x="16550" y="11879"/>
                  <a:pt x="16509" y="11926"/>
                </a:cubicBezTo>
                <a:cubicBezTo>
                  <a:pt x="16548" y="11904"/>
                  <a:pt x="16583" y="11854"/>
                  <a:pt x="16633" y="11864"/>
                </a:cubicBezTo>
                <a:cubicBezTo>
                  <a:pt x="16562" y="11917"/>
                  <a:pt x="16386" y="12063"/>
                  <a:pt x="16471" y="12171"/>
                </a:cubicBezTo>
                <a:cubicBezTo>
                  <a:pt x="16489" y="12160"/>
                  <a:pt x="16503" y="12146"/>
                  <a:pt x="16517" y="12130"/>
                </a:cubicBezTo>
                <a:cubicBezTo>
                  <a:pt x="16524" y="12144"/>
                  <a:pt x="16525" y="12216"/>
                  <a:pt x="16538" y="12221"/>
                </a:cubicBezTo>
                <a:cubicBezTo>
                  <a:pt x="16564" y="12231"/>
                  <a:pt x="16596" y="12209"/>
                  <a:pt x="16600" y="12250"/>
                </a:cubicBezTo>
                <a:cubicBezTo>
                  <a:pt x="16611" y="12204"/>
                  <a:pt x="16664" y="12210"/>
                  <a:pt x="16663" y="12155"/>
                </a:cubicBezTo>
                <a:cubicBezTo>
                  <a:pt x="16672" y="12161"/>
                  <a:pt x="16682" y="12166"/>
                  <a:pt x="16692" y="12171"/>
                </a:cubicBezTo>
                <a:cubicBezTo>
                  <a:pt x="16698" y="12161"/>
                  <a:pt x="16703" y="12149"/>
                  <a:pt x="16708" y="12138"/>
                </a:cubicBezTo>
                <a:cubicBezTo>
                  <a:pt x="16726" y="12223"/>
                  <a:pt x="16821" y="12105"/>
                  <a:pt x="16845" y="12084"/>
                </a:cubicBezTo>
                <a:cubicBezTo>
                  <a:pt x="16884" y="12052"/>
                  <a:pt x="17007" y="11998"/>
                  <a:pt x="17008" y="11947"/>
                </a:cubicBezTo>
                <a:cubicBezTo>
                  <a:pt x="17018" y="11951"/>
                  <a:pt x="17030" y="11955"/>
                  <a:pt x="17041" y="11959"/>
                </a:cubicBezTo>
                <a:cubicBezTo>
                  <a:pt x="17045" y="11921"/>
                  <a:pt x="17123" y="11821"/>
                  <a:pt x="17116" y="11897"/>
                </a:cubicBezTo>
                <a:cubicBezTo>
                  <a:pt x="17145" y="11894"/>
                  <a:pt x="17138" y="11885"/>
                  <a:pt x="17136" y="11864"/>
                </a:cubicBezTo>
                <a:cubicBezTo>
                  <a:pt x="17134" y="11839"/>
                  <a:pt x="17183" y="11827"/>
                  <a:pt x="17199" y="11822"/>
                </a:cubicBezTo>
                <a:cubicBezTo>
                  <a:pt x="17136" y="11878"/>
                  <a:pt x="17320" y="11957"/>
                  <a:pt x="17282" y="11818"/>
                </a:cubicBezTo>
                <a:cubicBezTo>
                  <a:pt x="17313" y="11885"/>
                  <a:pt x="17410" y="11815"/>
                  <a:pt x="17456" y="11814"/>
                </a:cubicBezTo>
                <a:cubicBezTo>
                  <a:pt x="17602" y="11810"/>
                  <a:pt x="17756" y="11670"/>
                  <a:pt x="17930" y="11652"/>
                </a:cubicBezTo>
                <a:cubicBezTo>
                  <a:pt x="17974" y="11647"/>
                  <a:pt x="18074" y="11650"/>
                  <a:pt x="18088" y="11594"/>
                </a:cubicBezTo>
                <a:cubicBezTo>
                  <a:pt x="18053" y="11583"/>
                  <a:pt x="18016" y="11607"/>
                  <a:pt x="17993" y="11569"/>
                </a:cubicBezTo>
                <a:cubicBezTo>
                  <a:pt x="18038" y="11570"/>
                  <a:pt x="18045" y="11530"/>
                  <a:pt x="18031" y="11501"/>
                </a:cubicBezTo>
                <a:cubicBezTo>
                  <a:pt x="18083" y="11512"/>
                  <a:pt x="18153" y="11503"/>
                  <a:pt x="18207" y="11505"/>
                </a:cubicBezTo>
                <a:cubicBezTo>
                  <a:pt x="18369" y="11510"/>
                  <a:pt x="18408" y="11379"/>
                  <a:pt x="18506" y="11386"/>
                </a:cubicBezTo>
                <a:cubicBezTo>
                  <a:pt x="18496" y="11378"/>
                  <a:pt x="18486" y="11370"/>
                  <a:pt x="18476" y="11362"/>
                </a:cubicBezTo>
                <a:cubicBezTo>
                  <a:pt x="18498" y="11349"/>
                  <a:pt x="18515" y="11329"/>
                  <a:pt x="18524" y="11305"/>
                </a:cubicBezTo>
                <a:cubicBezTo>
                  <a:pt x="18483" y="11317"/>
                  <a:pt x="18452" y="11241"/>
                  <a:pt x="18426" y="11305"/>
                </a:cubicBezTo>
                <a:cubicBezTo>
                  <a:pt x="18460" y="11214"/>
                  <a:pt x="18332" y="11300"/>
                  <a:pt x="18307" y="11320"/>
                </a:cubicBezTo>
                <a:cubicBezTo>
                  <a:pt x="18340" y="11314"/>
                  <a:pt x="18363" y="11288"/>
                  <a:pt x="18396" y="11282"/>
                </a:cubicBezTo>
                <a:cubicBezTo>
                  <a:pt x="18343" y="11317"/>
                  <a:pt x="18286" y="11345"/>
                  <a:pt x="18233" y="11380"/>
                </a:cubicBezTo>
                <a:cubicBezTo>
                  <a:pt x="18261" y="11409"/>
                  <a:pt x="18293" y="11385"/>
                  <a:pt x="18322" y="11374"/>
                </a:cubicBezTo>
                <a:cubicBezTo>
                  <a:pt x="18293" y="11399"/>
                  <a:pt x="18220" y="11471"/>
                  <a:pt x="18185" y="11481"/>
                </a:cubicBezTo>
                <a:cubicBezTo>
                  <a:pt x="18190" y="11433"/>
                  <a:pt x="18158" y="11445"/>
                  <a:pt x="18126" y="11466"/>
                </a:cubicBezTo>
                <a:cubicBezTo>
                  <a:pt x="18124" y="11403"/>
                  <a:pt x="18223" y="11395"/>
                  <a:pt x="18251" y="11350"/>
                </a:cubicBezTo>
                <a:cubicBezTo>
                  <a:pt x="18216" y="11347"/>
                  <a:pt x="18186" y="11375"/>
                  <a:pt x="18159" y="11386"/>
                </a:cubicBezTo>
                <a:cubicBezTo>
                  <a:pt x="18196" y="11355"/>
                  <a:pt x="18236" y="11345"/>
                  <a:pt x="18280" y="11329"/>
                </a:cubicBezTo>
                <a:cubicBezTo>
                  <a:pt x="18317" y="11316"/>
                  <a:pt x="18341" y="11282"/>
                  <a:pt x="18375" y="11264"/>
                </a:cubicBezTo>
                <a:cubicBezTo>
                  <a:pt x="18351" y="11262"/>
                  <a:pt x="18328" y="11276"/>
                  <a:pt x="18313" y="11291"/>
                </a:cubicBezTo>
                <a:cubicBezTo>
                  <a:pt x="18365" y="11214"/>
                  <a:pt x="18439" y="11155"/>
                  <a:pt x="18476" y="11074"/>
                </a:cubicBezTo>
                <a:cubicBezTo>
                  <a:pt x="18409" y="11065"/>
                  <a:pt x="18451" y="10958"/>
                  <a:pt x="18371" y="11048"/>
                </a:cubicBezTo>
                <a:cubicBezTo>
                  <a:pt x="18319" y="11105"/>
                  <a:pt x="18251" y="11158"/>
                  <a:pt x="18197" y="11214"/>
                </a:cubicBezTo>
                <a:cubicBezTo>
                  <a:pt x="18125" y="11287"/>
                  <a:pt x="17955" y="11368"/>
                  <a:pt x="18025" y="11491"/>
                </a:cubicBezTo>
                <a:cubicBezTo>
                  <a:pt x="17983" y="11438"/>
                  <a:pt x="17956" y="11521"/>
                  <a:pt x="17922" y="11490"/>
                </a:cubicBezTo>
                <a:cubicBezTo>
                  <a:pt x="17901" y="11470"/>
                  <a:pt x="17897" y="11435"/>
                  <a:pt x="17884" y="11411"/>
                </a:cubicBezTo>
                <a:cubicBezTo>
                  <a:pt x="17823" y="11461"/>
                  <a:pt x="17719" y="11498"/>
                  <a:pt x="17639" y="11494"/>
                </a:cubicBezTo>
                <a:cubicBezTo>
                  <a:pt x="17649" y="11476"/>
                  <a:pt x="17665" y="11464"/>
                  <a:pt x="17685" y="11461"/>
                </a:cubicBezTo>
                <a:cubicBezTo>
                  <a:pt x="17644" y="11434"/>
                  <a:pt x="17597" y="11446"/>
                  <a:pt x="17552" y="11444"/>
                </a:cubicBezTo>
                <a:cubicBezTo>
                  <a:pt x="17516" y="11443"/>
                  <a:pt x="17497" y="11416"/>
                  <a:pt x="17465" y="11411"/>
                </a:cubicBezTo>
                <a:cubicBezTo>
                  <a:pt x="17401" y="11400"/>
                  <a:pt x="17369" y="11403"/>
                  <a:pt x="17315" y="11348"/>
                </a:cubicBezTo>
                <a:cubicBezTo>
                  <a:pt x="17349" y="11341"/>
                  <a:pt x="17385" y="11342"/>
                  <a:pt x="17411" y="11315"/>
                </a:cubicBezTo>
                <a:cubicBezTo>
                  <a:pt x="17361" y="11293"/>
                  <a:pt x="17306" y="11287"/>
                  <a:pt x="17253" y="11282"/>
                </a:cubicBezTo>
                <a:cubicBezTo>
                  <a:pt x="17182" y="11275"/>
                  <a:pt x="17246" y="11230"/>
                  <a:pt x="17186" y="11244"/>
                </a:cubicBezTo>
                <a:cubicBezTo>
                  <a:pt x="17248" y="11219"/>
                  <a:pt x="17196" y="11090"/>
                  <a:pt x="17211" y="11037"/>
                </a:cubicBezTo>
                <a:cubicBezTo>
                  <a:pt x="17214" y="11026"/>
                  <a:pt x="17267" y="10980"/>
                  <a:pt x="17211" y="10978"/>
                </a:cubicBezTo>
                <a:cubicBezTo>
                  <a:pt x="17169" y="10978"/>
                  <a:pt x="17137" y="10996"/>
                  <a:pt x="17095" y="10983"/>
                </a:cubicBezTo>
                <a:cubicBezTo>
                  <a:pt x="17225" y="10936"/>
                  <a:pt x="17267" y="10825"/>
                  <a:pt x="17373" y="10754"/>
                </a:cubicBezTo>
                <a:cubicBezTo>
                  <a:pt x="17302" y="10786"/>
                  <a:pt x="17389" y="10695"/>
                  <a:pt x="17244" y="10733"/>
                </a:cubicBezTo>
                <a:cubicBezTo>
                  <a:pt x="17193" y="10747"/>
                  <a:pt x="17140" y="10767"/>
                  <a:pt x="17095" y="10796"/>
                </a:cubicBezTo>
                <a:cubicBezTo>
                  <a:pt x="17092" y="10701"/>
                  <a:pt x="17077" y="10702"/>
                  <a:pt x="16991" y="10671"/>
                </a:cubicBezTo>
                <a:cubicBezTo>
                  <a:pt x="16960" y="10660"/>
                  <a:pt x="16938" y="10646"/>
                  <a:pt x="16904" y="10650"/>
                </a:cubicBezTo>
                <a:cubicBezTo>
                  <a:pt x="16871" y="10654"/>
                  <a:pt x="16847" y="10675"/>
                  <a:pt x="16812" y="10663"/>
                </a:cubicBezTo>
                <a:cubicBezTo>
                  <a:pt x="16865" y="10656"/>
                  <a:pt x="16903" y="10619"/>
                  <a:pt x="16958" y="10621"/>
                </a:cubicBezTo>
                <a:cubicBezTo>
                  <a:pt x="16998" y="10622"/>
                  <a:pt x="17047" y="10605"/>
                  <a:pt x="17082" y="10609"/>
                </a:cubicBezTo>
                <a:cubicBezTo>
                  <a:pt x="17151" y="10616"/>
                  <a:pt x="17205" y="10687"/>
                  <a:pt x="17278" y="10650"/>
                </a:cubicBezTo>
                <a:cubicBezTo>
                  <a:pt x="17376" y="10601"/>
                  <a:pt x="17460" y="10549"/>
                  <a:pt x="17564" y="10513"/>
                </a:cubicBezTo>
                <a:cubicBezTo>
                  <a:pt x="17627" y="10492"/>
                  <a:pt x="17649" y="10403"/>
                  <a:pt x="17581" y="10392"/>
                </a:cubicBezTo>
                <a:cubicBezTo>
                  <a:pt x="17628" y="10383"/>
                  <a:pt x="17532" y="10367"/>
                  <a:pt x="17602" y="10372"/>
                </a:cubicBezTo>
                <a:cubicBezTo>
                  <a:pt x="17620" y="10375"/>
                  <a:pt x="17639" y="10378"/>
                  <a:pt x="17656" y="10384"/>
                </a:cubicBezTo>
                <a:cubicBezTo>
                  <a:pt x="17694" y="10297"/>
                  <a:pt x="17493" y="10238"/>
                  <a:pt x="17440" y="10230"/>
                </a:cubicBezTo>
                <a:cubicBezTo>
                  <a:pt x="17236" y="10200"/>
                  <a:pt x="17047" y="10275"/>
                  <a:pt x="16866" y="10338"/>
                </a:cubicBezTo>
                <a:cubicBezTo>
                  <a:pt x="16772" y="10372"/>
                  <a:pt x="16677" y="10374"/>
                  <a:pt x="16584" y="10413"/>
                </a:cubicBezTo>
                <a:cubicBezTo>
                  <a:pt x="15992" y="10663"/>
                  <a:pt x="16100" y="10712"/>
                  <a:pt x="15707" y="10970"/>
                </a:cubicBezTo>
                <a:cubicBezTo>
                  <a:pt x="15610" y="11034"/>
                  <a:pt x="15498" y="11060"/>
                  <a:pt x="15391" y="11099"/>
                </a:cubicBezTo>
                <a:cubicBezTo>
                  <a:pt x="15452" y="11062"/>
                  <a:pt x="15515" y="11028"/>
                  <a:pt x="15574" y="10987"/>
                </a:cubicBezTo>
                <a:cubicBezTo>
                  <a:pt x="15623" y="10952"/>
                  <a:pt x="15677" y="10876"/>
                  <a:pt x="15732" y="10854"/>
                </a:cubicBezTo>
                <a:cubicBezTo>
                  <a:pt x="15851" y="10806"/>
                  <a:pt x="15948" y="10731"/>
                  <a:pt x="16023" y="10621"/>
                </a:cubicBezTo>
                <a:cubicBezTo>
                  <a:pt x="16009" y="10618"/>
                  <a:pt x="16002" y="10610"/>
                  <a:pt x="15993" y="10600"/>
                </a:cubicBezTo>
                <a:cubicBezTo>
                  <a:pt x="16048" y="10633"/>
                  <a:pt x="16040" y="10621"/>
                  <a:pt x="16131" y="10559"/>
                </a:cubicBezTo>
                <a:cubicBezTo>
                  <a:pt x="16214" y="10501"/>
                  <a:pt x="16268" y="10414"/>
                  <a:pt x="16363" y="10372"/>
                </a:cubicBezTo>
                <a:cubicBezTo>
                  <a:pt x="16409" y="10351"/>
                  <a:pt x="16532" y="10308"/>
                  <a:pt x="16538" y="10247"/>
                </a:cubicBezTo>
                <a:cubicBezTo>
                  <a:pt x="16544" y="10261"/>
                  <a:pt x="16538" y="10276"/>
                  <a:pt x="16525" y="10297"/>
                </a:cubicBezTo>
                <a:cubicBezTo>
                  <a:pt x="16548" y="10289"/>
                  <a:pt x="16566" y="10279"/>
                  <a:pt x="16588" y="10280"/>
                </a:cubicBezTo>
                <a:cubicBezTo>
                  <a:pt x="16548" y="10224"/>
                  <a:pt x="16719" y="10213"/>
                  <a:pt x="16758" y="10210"/>
                </a:cubicBezTo>
                <a:cubicBezTo>
                  <a:pt x="16819" y="10204"/>
                  <a:pt x="16868" y="10188"/>
                  <a:pt x="16908" y="10139"/>
                </a:cubicBezTo>
                <a:cubicBezTo>
                  <a:pt x="16961" y="10073"/>
                  <a:pt x="17115" y="9874"/>
                  <a:pt x="17219" y="9927"/>
                </a:cubicBezTo>
                <a:cubicBezTo>
                  <a:pt x="17185" y="9857"/>
                  <a:pt x="17292" y="9907"/>
                  <a:pt x="17315" y="9898"/>
                </a:cubicBezTo>
                <a:cubicBezTo>
                  <a:pt x="17385" y="9869"/>
                  <a:pt x="17452" y="9871"/>
                  <a:pt x="17527" y="9865"/>
                </a:cubicBezTo>
                <a:cubicBezTo>
                  <a:pt x="17642" y="9854"/>
                  <a:pt x="17784" y="9904"/>
                  <a:pt x="17897" y="9873"/>
                </a:cubicBezTo>
                <a:cubicBezTo>
                  <a:pt x="17965" y="9854"/>
                  <a:pt x="18023" y="9912"/>
                  <a:pt x="18088" y="9890"/>
                </a:cubicBezTo>
                <a:cubicBezTo>
                  <a:pt x="18225" y="9842"/>
                  <a:pt x="18334" y="9883"/>
                  <a:pt x="18462" y="9890"/>
                </a:cubicBezTo>
                <a:cubicBezTo>
                  <a:pt x="18508" y="9892"/>
                  <a:pt x="18458" y="9946"/>
                  <a:pt x="18558" y="9906"/>
                </a:cubicBezTo>
                <a:cubicBezTo>
                  <a:pt x="18540" y="9918"/>
                  <a:pt x="18524" y="9927"/>
                  <a:pt x="18504" y="9935"/>
                </a:cubicBezTo>
                <a:cubicBezTo>
                  <a:pt x="18605" y="9925"/>
                  <a:pt x="18686" y="9894"/>
                  <a:pt x="18790" y="9898"/>
                </a:cubicBezTo>
                <a:cubicBezTo>
                  <a:pt x="18831" y="9899"/>
                  <a:pt x="18867" y="9884"/>
                  <a:pt x="18907" y="9890"/>
                </a:cubicBezTo>
                <a:cubicBezTo>
                  <a:pt x="19051" y="9909"/>
                  <a:pt x="19023" y="9834"/>
                  <a:pt x="19090" y="9819"/>
                </a:cubicBezTo>
                <a:cubicBezTo>
                  <a:pt x="19110" y="9815"/>
                  <a:pt x="19138" y="9817"/>
                  <a:pt x="19152" y="9798"/>
                </a:cubicBezTo>
                <a:cubicBezTo>
                  <a:pt x="19199" y="9737"/>
                  <a:pt x="19282" y="9722"/>
                  <a:pt x="19339" y="9673"/>
                </a:cubicBezTo>
                <a:cubicBezTo>
                  <a:pt x="19334" y="9728"/>
                  <a:pt x="19358" y="9695"/>
                  <a:pt x="19368" y="9669"/>
                </a:cubicBezTo>
                <a:cubicBezTo>
                  <a:pt x="19387" y="9622"/>
                  <a:pt x="19362" y="9635"/>
                  <a:pt x="19410" y="9619"/>
                </a:cubicBezTo>
                <a:cubicBezTo>
                  <a:pt x="19438" y="9610"/>
                  <a:pt x="19471" y="9588"/>
                  <a:pt x="19497" y="9574"/>
                </a:cubicBezTo>
                <a:cubicBezTo>
                  <a:pt x="19517" y="9563"/>
                  <a:pt x="19485" y="9550"/>
                  <a:pt x="19497" y="9540"/>
                </a:cubicBezTo>
                <a:cubicBezTo>
                  <a:pt x="19541" y="9507"/>
                  <a:pt x="19609" y="9540"/>
                  <a:pt x="19659" y="9528"/>
                </a:cubicBezTo>
                <a:cubicBezTo>
                  <a:pt x="19717" y="9514"/>
                  <a:pt x="19767" y="9479"/>
                  <a:pt x="19825" y="9466"/>
                </a:cubicBezTo>
                <a:cubicBezTo>
                  <a:pt x="19885" y="9452"/>
                  <a:pt x="19936" y="9493"/>
                  <a:pt x="19996" y="9474"/>
                </a:cubicBezTo>
                <a:cubicBezTo>
                  <a:pt x="20059" y="9454"/>
                  <a:pt x="20107" y="9405"/>
                  <a:pt x="20166" y="9378"/>
                </a:cubicBezTo>
                <a:cubicBezTo>
                  <a:pt x="20229" y="9350"/>
                  <a:pt x="20290" y="9329"/>
                  <a:pt x="20345" y="9287"/>
                </a:cubicBezTo>
                <a:cubicBezTo>
                  <a:pt x="20367" y="9270"/>
                  <a:pt x="20391" y="9249"/>
                  <a:pt x="20420" y="9245"/>
                </a:cubicBezTo>
                <a:cubicBezTo>
                  <a:pt x="20408" y="9223"/>
                  <a:pt x="20411" y="9205"/>
                  <a:pt x="20428" y="9187"/>
                </a:cubicBezTo>
                <a:cubicBezTo>
                  <a:pt x="20395" y="9174"/>
                  <a:pt x="20367" y="9155"/>
                  <a:pt x="20337" y="9137"/>
                </a:cubicBezTo>
                <a:cubicBezTo>
                  <a:pt x="20377" y="9154"/>
                  <a:pt x="20422" y="9145"/>
                  <a:pt x="20461" y="9162"/>
                </a:cubicBezTo>
                <a:cubicBezTo>
                  <a:pt x="20476" y="9092"/>
                  <a:pt x="20309" y="9094"/>
                  <a:pt x="20270" y="9083"/>
                </a:cubicBezTo>
                <a:cubicBezTo>
                  <a:pt x="20316" y="9079"/>
                  <a:pt x="20405" y="9109"/>
                  <a:pt x="20395" y="9063"/>
                </a:cubicBezTo>
                <a:cubicBezTo>
                  <a:pt x="20424" y="9069"/>
                  <a:pt x="20462" y="9099"/>
                  <a:pt x="20470" y="9050"/>
                </a:cubicBezTo>
                <a:cubicBezTo>
                  <a:pt x="20439" y="9053"/>
                  <a:pt x="20405" y="9049"/>
                  <a:pt x="20399" y="9013"/>
                </a:cubicBezTo>
                <a:cubicBezTo>
                  <a:pt x="20493" y="9018"/>
                  <a:pt x="20510" y="8967"/>
                  <a:pt x="20420" y="8930"/>
                </a:cubicBezTo>
                <a:cubicBezTo>
                  <a:pt x="20466" y="8928"/>
                  <a:pt x="20519" y="8932"/>
                  <a:pt x="20544" y="8884"/>
                </a:cubicBezTo>
                <a:cubicBezTo>
                  <a:pt x="20561" y="8852"/>
                  <a:pt x="20549" y="8799"/>
                  <a:pt x="20503" y="8813"/>
                </a:cubicBezTo>
                <a:cubicBezTo>
                  <a:pt x="20522" y="8775"/>
                  <a:pt x="20456" y="8760"/>
                  <a:pt x="20515" y="8743"/>
                </a:cubicBezTo>
                <a:cubicBezTo>
                  <a:pt x="20469" y="8748"/>
                  <a:pt x="20403" y="8739"/>
                  <a:pt x="20366" y="8709"/>
                </a:cubicBezTo>
                <a:cubicBezTo>
                  <a:pt x="20391" y="8718"/>
                  <a:pt x="20410" y="8704"/>
                  <a:pt x="20420" y="8680"/>
                </a:cubicBezTo>
                <a:cubicBezTo>
                  <a:pt x="20382" y="8716"/>
                  <a:pt x="20332" y="8677"/>
                  <a:pt x="20291" y="8701"/>
                </a:cubicBezTo>
                <a:cubicBezTo>
                  <a:pt x="20254" y="8723"/>
                  <a:pt x="20228" y="8775"/>
                  <a:pt x="20179" y="8772"/>
                </a:cubicBezTo>
                <a:cubicBezTo>
                  <a:pt x="20203" y="8729"/>
                  <a:pt x="20163" y="8737"/>
                  <a:pt x="20133" y="8738"/>
                </a:cubicBezTo>
                <a:cubicBezTo>
                  <a:pt x="20181" y="8707"/>
                  <a:pt x="20238" y="8694"/>
                  <a:pt x="20287" y="8664"/>
                </a:cubicBezTo>
                <a:cubicBezTo>
                  <a:pt x="20250" y="8637"/>
                  <a:pt x="20272" y="8563"/>
                  <a:pt x="20241" y="8547"/>
                </a:cubicBezTo>
                <a:cubicBezTo>
                  <a:pt x="20215" y="8534"/>
                  <a:pt x="20181" y="8544"/>
                  <a:pt x="20154" y="8539"/>
                </a:cubicBezTo>
                <a:cubicBezTo>
                  <a:pt x="20114" y="8532"/>
                  <a:pt x="19997" y="8494"/>
                  <a:pt x="19992" y="8564"/>
                </a:cubicBezTo>
                <a:cubicBezTo>
                  <a:pt x="20033" y="8561"/>
                  <a:pt x="20072" y="8553"/>
                  <a:pt x="20112" y="8568"/>
                </a:cubicBezTo>
                <a:cubicBezTo>
                  <a:pt x="20074" y="8586"/>
                  <a:pt x="20031" y="8576"/>
                  <a:pt x="19992" y="8585"/>
                </a:cubicBezTo>
                <a:cubicBezTo>
                  <a:pt x="19948" y="8594"/>
                  <a:pt x="19905" y="8607"/>
                  <a:pt x="19863" y="8622"/>
                </a:cubicBezTo>
                <a:cubicBezTo>
                  <a:pt x="19816" y="8638"/>
                  <a:pt x="19748" y="8713"/>
                  <a:pt x="19705" y="8709"/>
                </a:cubicBezTo>
                <a:cubicBezTo>
                  <a:pt x="19666" y="8706"/>
                  <a:pt x="19638" y="8738"/>
                  <a:pt x="19605" y="8751"/>
                </a:cubicBezTo>
                <a:cubicBezTo>
                  <a:pt x="19571" y="8764"/>
                  <a:pt x="19519" y="8752"/>
                  <a:pt x="19493" y="8784"/>
                </a:cubicBezTo>
                <a:cubicBezTo>
                  <a:pt x="19461" y="8824"/>
                  <a:pt x="19369" y="8867"/>
                  <a:pt x="19318" y="8851"/>
                </a:cubicBezTo>
                <a:cubicBezTo>
                  <a:pt x="19339" y="8847"/>
                  <a:pt x="19360" y="8840"/>
                  <a:pt x="19381" y="8834"/>
                </a:cubicBezTo>
                <a:cubicBezTo>
                  <a:pt x="19297" y="8827"/>
                  <a:pt x="19417" y="8787"/>
                  <a:pt x="19439" y="8788"/>
                </a:cubicBezTo>
                <a:cubicBezTo>
                  <a:pt x="19399" y="8691"/>
                  <a:pt x="19225" y="8741"/>
                  <a:pt x="19281" y="8659"/>
                </a:cubicBezTo>
                <a:cubicBezTo>
                  <a:pt x="19292" y="8679"/>
                  <a:pt x="19408" y="8751"/>
                  <a:pt x="19426" y="8747"/>
                </a:cubicBezTo>
                <a:cubicBezTo>
                  <a:pt x="19489" y="8731"/>
                  <a:pt x="19512" y="8659"/>
                  <a:pt x="19593" y="8664"/>
                </a:cubicBezTo>
                <a:cubicBezTo>
                  <a:pt x="19708" y="8670"/>
                  <a:pt x="19905" y="8601"/>
                  <a:pt x="19996" y="8531"/>
                </a:cubicBezTo>
                <a:cubicBezTo>
                  <a:pt x="19959" y="8540"/>
                  <a:pt x="19664" y="8639"/>
                  <a:pt x="19659" y="8585"/>
                </a:cubicBezTo>
                <a:cubicBezTo>
                  <a:pt x="19777" y="8603"/>
                  <a:pt x="19887" y="8542"/>
                  <a:pt x="20000" y="8522"/>
                </a:cubicBezTo>
                <a:cubicBezTo>
                  <a:pt x="20045" y="8514"/>
                  <a:pt x="20077" y="8478"/>
                  <a:pt x="20125" y="8472"/>
                </a:cubicBezTo>
                <a:cubicBezTo>
                  <a:pt x="20178" y="8465"/>
                  <a:pt x="20231" y="8477"/>
                  <a:pt x="20278" y="8443"/>
                </a:cubicBezTo>
                <a:cubicBezTo>
                  <a:pt x="20259" y="8443"/>
                  <a:pt x="20240" y="8445"/>
                  <a:pt x="20220" y="8447"/>
                </a:cubicBezTo>
                <a:cubicBezTo>
                  <a:pt x="20257" y="8430"/>
                  <a:pt x="20306" y="8450"/>
                  <a:pt x="20324" y="8402"/>
                </a:cubicBezTo>
                <a:cubicBezTo>
                  <a:pt x="20296" y="8368"/>
                  <a:pt x="20244" y="8387"/>
                  <a:pt x="20212" y="8360"/>
                </a:cubicBezTo>
                <a:cubicBezTo>
                  <a:pt x="20204" y="8354"/>
                  <a:pt x="20185" y="8348"/>
                  <a:pt x="20163" y="8344"/>
                </a:cubicBezTo>
                <a:cubicBezTo>
                  <a:pt x="20184" y="8346"/>
                  <a:pt x="20208" y="8331"/>
                  <a:pt x="20228" y="8322"/>
                </a:cubicBezTo>
                <a:cubicBezTo>
                  <a:pt x="20187" y="8333"/>
                  <a:pt x="20184" y="8324"/>
                  <a:pt x="20219" y="8295"/>
                </a:cubicBezTo>
                <a:cubicBezTo>
                  <a:pt x="20188" y="8297"/>
                  <a:pt x="20158" y="8308"/>
                  <a:pt x="20133" y="8325"/>
                </a:cubicBezTo>
                <a:cubicBezTo>
                  <a:pt x="20140" y="8334"/>
                  <a:pt x="20148" y="8340"/>
                  <a:pt x="20156" y="8342"/>
                </a:cubicBezTo>
                <a:cubicBezTo>
                  <a:pt x="20123" y="8336"/>
                  <a:pt x="20086" y="8332"/>
                  <a:pt x="20071" y="8331"/>
                </a:cubicBezTo>
                <a:cubicBezTo>
                  <a:pt x="20036" y="8329"/>
                  <a:pt x="19986" y="8288"/>
                  <a:pt x="19942" y="8294"/>
                </a:cubicBezTo>
                <a:cubicBezTo>
                  <a:pt x="20002" y="8278"/>
                  <a:pt x="19940" y="8256"/>
                  <a:pt x="19975" y="8223"/>
                </a:cubicBezTo>
                <a:cubicBezTo>
                  <a:pt x="19931" y="8225"/>
                  <a:pt x="19898" y="8261"/>
                  <a:pt x="19854" y="8265"/>
                </a:cubicBezTo>
                <a:cubicBezTo>
                  <a:pt x="19889" y="8250"/>
                  <a:pt x="19921" y="8225"/>
                  <a:pt x="19942" y="8194"/>
                </a:cubicBezTo>
                <a:cubicBezTo>
                  <a:pt x="19846" y="8187"/>
                  <a:pt x="19767" y="8357"/>
                  <a:pt x="19676" y="8343"/>
                </a:cubicBezTo>
                <a:cubicBezTo>
                  <a:pt x="19718" y="8324"/>
                  <a:pt x="19744" y="8282"/>
                  <a:pt x="19788" y="8265"/>
                </a:cubicBezTo>
                <a:cubicBezTo>
                  <a:pt x="19817" y="8253"/>
                  <a:pt x="19870" y="8233"/>
                  <a:pt x="19854" y="8190"/>
                </a:cubicBezTo>
                <a:cubicBezTo>
                  <a:pt x="19828" y="8214"/>
                  <a:pt x="19764" y="8243"/>
                  <a:pt x="19734" y="8211"/>
                </a:cubicBezTo>
                <a:cubicBezTo>
                  <a:pt x="19766" y="8217"/>
                  <a:pt x="19802" y="8194"/>
                  <a:pt x="19788" y="8156"/>
                </a:cubicBezTo>
                <a:cubicBezTo>
                  <a:pt x="19732" y="8193"/>
                  <a:pt x="19676" y="8225"/>
                  <a:pt x="19618" y="8256"/>
                </a:cubicBezTo>
                <a:cubicBezTo>
                  <a:pt x="19643" y="8228"/>
                  <a:pt x="19684" y="8217"/>
                  <a:pt x="19701" y="8181"/>
                </a:cubicBezTo>
                <a:cubicBezTo>
                  <a:pt x="19637" y="8164"/>
                  <a:pt x="19558" y="8232"/>
                  <a:pt x="19510" y="8265"/>
                </a:cubicBezTo>
                <a:cubicBezTo>
                  <a:pt x="19540" y="8224"/>
                  <a:pt x="19593" y="8205"/>
                  <a:pt x="19634" y="8177"/>
                </a:cubicBezTo>
                <a:cubicBezTo>
                  <a:pt x="19613" y="8183"/>
                  <a:pt x="19592" y="8192"/>
                  <a:pt x="19572" y="8202"/>
                </a:cubicBezTo>
                <a:cubicBezTo>
                  <a:pt x="19602" y="8164"/>
                  <a:pt x="19695" y="8154"/>
                  <a:pt x="19701" y="8098"/>
                </a:cubicBezTo>
                <a:cubicBezTo>
                  <a:pt x="19679" y="8104"/>
                  <a:pt x="19662" y="8114"/>
                  <a:pt x="19638" y="8123"/>
                </a:cubicBezTo>
                <a:cubicBezTo>
                  <a:pt x="19670" y="8103"/>
                  <a:pt x="19676" y="8079"/>
                  <a:pt x="19667" y="8048"/>
                </a:cubicBezTo>
                <a:cubicBezTo>
                  <a:pt x="19664" y="8037"/>
                  <a:pt x="19708" y="8016"/>
                  <a:pt x="19709" y="7999"/>
                </a:cubicBezTo>
                <a:cubicBezTo>
                  <a:pt x="19671" y="7989"/>
                  <a:pt x="19651" y="8035"/>
                  <a:pt x="19622" y="8048"/>
                </a:cubicBezTo>
                <a:cubicBezTo>
                  <a:pt x="19640" y="8032"/>
                  <a:pt x="19651" y="8011"/>
                  <a:pt x="19651" y="7986"/>
                </a:cubicBezTo>
                <a:cubicBezTo>
                  <a:pt x="19632" y="8008"/>
                  <a:pt x="19601" y="8023"/>
                  <a:pt x="19572" y="8015"/>
                </a:cubicBezTo>
                <a:cubicBezTo>
                  <a:pt x="19600" y="8017"/>
                  <a:pt x="19617" y="7975"/>
                  <a:pt x="19593" y="7978"/>
                </a:cubicBezTo>
                <a:cubicBezTo>
                  <a:pt x="19574" y="7980"/>
                  <a:pt x="19528" y="7977"/>
                  <a:pt x="19514" y="7965"/>
                </a:cubicBezTo>
                <a:cubicBezTo>
                  <a:pt x="19523" y="7956"/>
                  <a:pt x="19532" y="7949"/>
                  <a:pt x="19543" y="7940"/>
                </a:cubicBezTo>
                <a:cubicBezTo>
                  <a:pt x="19523" y="7945"/>
                  <a:pt x="19438" y="7938"/>
                  <a:pt x="19514" y="7907"/>
                </a:cubicBezTo>
                <a:cubicBezTo>
                  <a:pt x="19437" y="7932"/>
                  <a:pt x="19509" y="7868"/>
                  <a:pt x="19522" y="7853"/>
                </a:cubicBezTo>
                <a:cubicBezTo>
                  <a:pt x="19473" y="7868"/>
                  <a:pt x="19398" y="7870"/>
                  <a:pt x="19360" y="7828"/>
                </a:cubicBezTo>
                <a:cubicBezTo>
                  <a:pt x="19370" y="7828"/>
                  <a:pt x="19508" y="7843"/>
                  <a:pt x="19422" y="7828"/>
                </a:cubicBezTo>
                <a:cubicBezTo>
                  <a:pt x="19513" y="7835"/>
                  <a:pt x="19370" y="7781"/>
                  <a:pt x="19360" y="7774"/>
                </a:cubicBezTo>
                <a:cubicBezTo>
                  <a:pt x="19397" y="7750"/>
                  <a:pt x="19460" y="7782"/>
                  <a:pt x="19485" y="7737"/>
                </a:cubicBezTo>
                <a:cubicBezTo>
                  <a:pt x="19445" y="7725"/>
                  <a:pt x="19400" y="7732"/>
                  <a:pt x="19360" y="7724"/>
                </a:cubicBezTo>
                <a:cubicBezTo>
                  <a:pt x="19383" y="7725"/>
                  <a:pt x="19408" y="7722"/>
                  <a:pt x="19431" y="7720"/>
                </a:cubicBezTo>
                <a:cubicBezTo>
                  <a:pt x="19389" y="7710"/>
                  <a:pt x="19336" y="7690"/>
                  <a:pt x="19314" y="7649"/>
                </a:cubicBezTo>
                <a:cubicBezTo>
                  <a:pt x="19356" y="7651"/>
                  <a:pt x="19397" y="7649"/>
                  <a:pt x="19439" y="7654"/>
                </a:cubicBezTo>
                <a:cubicBezTo>
                  <a:pt x="19406" y="7659"/>
                  <a:pt x="19371" y="7647"/>
                  <a:pt x="19347" y="7679"/>
                </a:cubicBezTo>
                <a:cubicBezTo>
                  <a:pt x="19371" y="7690"/>
                  <a:pt x="19527" y="7745"/>
                  <a:pt x="19493" y="7674"/>
                </a:cubicBezTo>
                <a:cubicBezTo>
                  <a:pt x="19482" y="7680"/>
                  <a:pt x="19473" y="7687"/>
                  <a:pt x="19464" y="7695"/>
                </a:cubicBezTo>
                <a:cubicBezTo>
                  <a:pt x="19485" y="7656"/>
                  <a:pt x="19593" y="7596"/>
                  <a:pt x="19638" y="7608"/>
                </a:cubicBezTo>
                <a:cubicBezTo>
                  <a:pt x="19673" y="7617"/>
                  <a:pt x="19645" y="7554"/>
                  <a:pt x="19638" y="7546"/>
                </a:cubicBezTo>
                <a:cubicBezTo>
                  <a:pt x="19616" y="7515"/>
                  <a:pt x="19570" y="7539"/>
                  <a:pt x="19543" y="7512"/>
                </a:cubicBezTo>
                <a:cubicBezTo>
                  <a:pt x="19660" y="7464"/>
                  <a:pt x="19465" y="7453"/>
                  <a:pt x="19447" y="7433"/>
                </a:cubicBezTo>
                <a:cubicBezTo>
                  <a:pt x="19474" y="7450"/>
                  <a:pt x="19589" y="7410"/>
                  <a:pt x="19605" y="7383"/>
                </a:cubicBezTo>
                <a:cubicBezTo>
                  <a:pt x="19619" y="7360"/>
                  <a:pt x="19585" y="7350"/>
                  <a:pt x="19593" y="7329"/>
                </a:cubicBezTo>
                <a:cubicBezTo>
                  <a:pt x="19599" y="7310"/>
                  <a:pt x="19620" y="7294"/>
                  <a:pt x="19609" y="7271"/>
                </a:cubicBezTo>
                <a:cubicBezTo>
                  <a:pt x="19579" y="7290"/>
                  <a:pt x="19547" y="7272"/>
                  <a:pt x="19522" y="7309"/>
                </a:cubicBezTo>
                <a:cubicBezTo>
                  <a:pt x="19555" y="7261"/>
                  <a:pt x="19500" y="7271"/>
                  <a:pt x="19472" y="7275"/>
                </a:cubicBezTo>
                <a:cubicBezTo>
                  <a:pt x="19502" y="7261"/>
                  <a:pt x="19536" y="7261"/>
                  <a:pt x="19568" y="7255"/>
                </a:cubicBezTo>
                <a:cubicBezTo>
                  <a:pt x="19571" y="7222"/>
                  <a:pt x="19562" y="7215"/>
                  <a:pt x="19534" y="7234"/>
                </a:cubicBezTo>
                <a:cubicBezTo>
                  <a:pt x="19543" y="7224"/>
                  <a:pt x="19547" y="7215"/>
                  <a:pt x="19555" y="7205"/>
                </a:cubicBezTo>
                <a:cubicBezTo>
                  <a:pt x="19519" y="7206"/>
                  <a:pt x="19467" y="7202"/>
                  <a:pt x="19435" y="7221"/>
                </a:cubicBezTo>
                <a:cubicBezTo>
                  <a:pt x="19405" y="7239"/>
                  <a:pt x="19356" y="7275"/>
                  <a:pt x="19318" y="7263"/>
                </a:cubicBezTo>
                <a:cubicBezTo>
                  <a:pt x="19350" y="7237"/>
                  <a:pt x="19392" y="7227"/>
                  <a:pt x="19431" y="7217"/>
                </a:cubicBezTo>
                <a:cubicBezTo>
                  <a:pt x="19449" y="7213"/>
                  <a:pt x="19563" y="7188"/>
                  <a:pt x="19485" y="7171"/>
                </a:cubicBezTo>
                <a:cubicBezTo>
                  <a:pt x="19542" y="7180"/>
                  <a:pt x="19540" y="7137"/>
                  <a:pt x="19568" y="7101"/>
                </a:cubicBezTo>
                <a:cubicBezTo>
                  <a:pt x="19517" y="7104"/>
                  <a:pt x="19462" y="7106"/>
                  <a:pt x="19418" y="7134"/>
                </a:cubicBezTo>
                <a:cubicBezTo>
                  <a:pt x="19502" y="7079"/>
                  <a:pt x="19337" y="7143"/>
                  <a:pt x="19322" y="7142"/>
                </a:cubicBezTo>
                <a:cubicBezTo>
                  <a:pt x="19343" y="7139"/>
                  <a:pt x="19417" y="7098"/>
                  <a:pt x="19347" y="7105"/>
                </a:cubicBezTo>
                <a:cubicBezTo>
                  <a:pt x="19385" y="7095"/>
                  <a:pt x="19532" y="7091"/>
                  <a:pt x="19534" y="7034"/>
                </a:cubicBezTo>
                <a:cubicBezTo>
                  <a:pt x="19536" y="7009"/>
                  <a:pt x="19570" y="6988"/>
                  <a:pt x="19530" y="6976"/>
                </a:cubicBezTo>
                <a:cubicBezTo>
                  <a:pt x="19506" y="6969"/>
                  <a:pt x="19481" y="6987"/>
                  <a:pt x="19455" y="6980"/>
                </a:cubicBezTo>
                <a:cubicBezTo>
                  <a:pt x="19484" y="6979"/>
                  <a:pt x="19545" y="6915"/>
                  <a:pt x="19476" y="6951"/>
                </a:cubicBezTo>
                <a:cubicBezTo>
                  <a:pt x="19494" y="6933"/>
                  <a:pt x="19514" y="6917"/>
                  <a:pt x="19539" y="6910"/>
                </a:cubicBezTo>
                <a:cubicBezTo>
                  <a:pt x="19480" y="6904"/>
                  <a:pt x="19377" y="6897"/>
                  <a:pt x="19331" y="6943"/>
                </a:cubicBezTo>
                <a:cubicBezTo>
                  <a:pt x="19327" y="6932"/>
                  <a:pt x="19327" y="6921"/>
                  <a:pt x="19327" y="6910"/>
                </a:cubicBezTo>
                <a:cubicBezTo>
                  <a:pt x="19402" y="6906"/>
                  <a:pt x="19457" y="6906"/>
                  <a:pt x="19505" y="6839"/>
                </a:cubicBezTo>
                <a:cubicBezTo>
                  <a:pt x="19487" y="6853"/>
                  <a:pt x="19466" y="6860"/>
                  <a:pt x="19443" y="6860"/>
                </a:cubicBezTo>
                <a:cubicBezTo>
                  <a:pt x="19467" y="6857"/>
                  <a:pt x="19480" y="6842"/>
                  <a:pt x="19480" y="6818"/>
                </a:cubicBezTo>
                <a:cubicBezTo>
                  <a:pt x="19456" y="6819"/>
                  <a:pt x="19435" y="6826"/>
                  <a:pt x="19418" y="6843"/>
                </a:cubicBezTo>
                <a:cubicBezTo>
                  <a:pt x="19432" y="6811"/>
                  <a:pt x="19409" y="6801"/>
                  <a:pt x="19381" y="6797"/>
                </a:cubicBezTo>
                <a:cubicBezTo>
                  <a:pt x="19415" y="6794"/>
                  <a:pt x="19451" y="6794"/>
                  <a:pt x="19472" y="6760"/>
                </a:cubicBezTo>
                <a:cubicBezTo>
                  <a:pt x="19451" y="6743"/>
                  <a:pt x="19431" y="6743"/>
                  <a:pt x="19410" y="6760"/>
                </a:cubicBezTo>
                <a:cubicBezTo>
                  <a:pt x="19438" y="6724"/>
                  <a:pt x="19434" y="6717"/>
                  <a:pt x="19397" y="6739"/>
                </a:cubicBezTo>
                <a:cubicBezTo>
                  <a:pt x="19407" y="6730"/>
                  <a:pt x="19414" y="6720"/>
                  <a:pt x="19422" y="6710"/>
                </a:cubicBezTo>
                <a:cubicBezTo>
                  <a:pt x="19404" y="6713"/>
                  <a:pt x="19396" y="6705"/>
                  <a:pt x="19394" y="6693"/>
                </a:cubicBezTo>
                <a:cubicBezTo>
                  <a:pt x="19421" y="6698"/>
                  <a:pt x="19467" y="6692"/>
                  <a:pt x="19447" y="6653"/>
                </a:cubicBezTo>
                <a:cubicBezTo>
                  <a:pt x="19425" y="6658"/>
                  <a:pt x="19407" y="6670"/>
                  <a:pt x="19394" y="6687"/>
                </a:cubicBezTo>
                <a:cubicBezTo>
                  <a:pt x="19395" y="6656"/>
                  <a:pt x="19427" y="6605"/>
                  <a:pt x="19447" y="6602"/>
                </a:cubicBezTo>
                <a:cubicBezTo>
                  <a:pt x="19408" y="6599"/>
                  <a:pt x="19381" y="6633"/>
                  <a:pt x="19343" y="6635"/>
                </a:cubicBezTo>
                <a:cubicBezTo>
                  <a:pt x="19360" y="6611"/>
                  <a:pt x="19366" y="6594"/>
                  <a:pt x="19393" y="6577"/>
                </a:cubicBezTo>
                <a:cubicBezTo>
                  <a:pt x="19357" y="6590"/>
                  <a:pt x="19320" y="6600"/>
                  <a:pt x="19281" y="6602"/>
                </a:cubicBezTo>
                <a:cubicBezTo>
                  <a:pt x="19306" y="6595"/>
                  <a:pt x="19454" y="6533"/>
                  <a:pt x="19377" y="6548"/>
                </a:cubicBezTo>
                <a:cubicBezTo>
                  <a:pt x="19452" y="6514"/>
                  <a:pt x="19362" y="6516"/>
                  <a:pt x="19343" y="6523"/>
                </a:cubicBezTo>
                <a:cubicBezTo>
                  <a:pt x="19363" y="6515"/>
                  <a:pt x="19384" y="6510"/>
                  <a:pt x="19406" y="6506"/>
                </a:cubicBezTo>
                <a:cubicBezTo>
                  <a:pt x="19342" y="6455"/>
                  <a:pt x="19279" y="6552"/>
                  <a:pt x="19235" y="6585"/>
                </a:cubicBezTo>
                <a:cubicBezTo>
                  <a:pt x="19213" y="6603"/>
                  <a:pt x="19137" y="6656"/>
                  <a:pt x="19173" y="6677"/>
                </a:cubicBezTo>
                <a:cubicBezTo>
                  <a:pt x="19123" y="6668"/>
                  <a:pt x="19060" y="6648"/>
                  <a:pt x="19044" y="6718"/>
                </a:cubicBezTo>
                <a:cubicBezTo>
                  <a:pt x="19034" y="6760"/>
                  <a:pt x="19102" y="6770"/>
                  <a:pt x="19111" y="6806"/>
                </a:cubicBezTo>
                <a:cubicBezTo>
                  <a:pt x="19077" y="6780"/>
                  <a:pt x="19041" y="6784"/>
                  <a:pt x="19002" y="6772"/>
                </a:cubicBezTo>
                <a:cubicBezTo>
                  <a:pt x="19020" y="6797"/>
                  <a:pt x="19011" y="6847"/>
                  <a:pt x="18973" y="6818"/>
                </a:cubicBezTo>
                <a:cubicBezTo>
                  <a:pt x="18982" y="6857"/>
                  <a:pt x="18937" y="6875"/>
                  <a:pt x="18911" y="6847"/>
                </a:cubicBezTo>
                <a:cubicBezTo>
                  <a:pt x="18870" y="6903"/>
                  <a:pt x="18944" y="6900"/>
                  <a:pt x="18973" y="6922"/>
                </a:cubicBezTo>
                <a:cubicBezTo>
                  <a:pt x="18893" y="6897"/>
                  <a:pt x="18738" y="6976"/>
                  <a:pt x="18828" y="6984"/>
                </a:cubicBezTo>
                <a:cubicBezTo>
                  <a:pt x="18808" y="6991"/>
                  <a:pt x="18768" y="6977"/>
                  <a:pt x="18753" y="6993"/>
                </a:cubicBezTo>
                <a:cubicBezTo>
                  <a:pt x="18724" y="7023"/>
                  <a:pt x="18773" y="7029"/>
                  <a:pt x="18766" y="7055"/>
                </a:cubicBezTo>
                <a:cubicBezTo>
                  <a:pt x="18756" y="7091"/>
                  <a:pt x="18700" y="7142"/>
                  <a:pt x="18666" y="7155"/>
                </a:cubicBezTo>
                <a:cubicBezTo>
                  <a:pt x="18686" y="7115"/>
                  <a:pt x="18784" y="7002"/>
                  <a:pt x="18670" y="6989"/>
                </a:cubicBezTo>
                <a:cubicBezTo>
                  <a:pt x="18626" y="6984"/>
                  <a:pt x="18591" y="7054"/>
                  <a:pt x="18566" y="7080"/>
                </a:cubicBezTo>
                <a:cubicBezTo>
                  <a:pt x="18540" y="7107"/>
                  <a:pt x="18517" y="7092"/>
                  <a:pt x="18483" y="7101"/>
                </a:cubicBezTo>
                <a:cubicBezTo>
                  <a:pt x="18442" y="7112"/>
                  <a:pt x="18402" y="7135"/>
                  <a:pt x="18362" y="7151"/>
                </a:cubicBezTo>
                <a:cubicBezTo>
                  <a:pt x="18277" y="7184"/>
                  <a:pt x="18231" y="7218"/>
                  <a:pt x="18171" y="7288"/>
                </a:cubicBezTo>
                <a:cubicBezTo>
                  <a:pt x="18193" y="7231"/>
                  <a:pt x="18270" y="7182"/>
                  <a:pt x="18246" y="7113"/>
                </a:cubicBezTo>
                <a:cubicBezTo>
                  <a:pt x="18206" y="7155"/>
                  <a:pt x="18170" y="7216"/>
                  <a:pt x="18109" y="7226"/>
                </a:cubicBezTo>
                <a:cubicBezTo>
                  <a:pt x="18146" y="7196"/>
                  <a:pt x="18210" y="7169"/>
                  <a:pt x="18221" y="7117"/>
                </a:cubicBezTo>
                <a:cubicBezTo>
                  <a:pt x="18243" y="7015"/>
                  <a:pt x="18105" y="7165"/>
                  <a:pt x="18084" y="7187"/>
                </a:cubicBezTo>
                <a:cubicBezTo>
                  <a:pt x="17976" y="7297"/>
                  <a:pt x="17889" y="7269"/>
                  <a:pt x="17718" y="7338"/>
                </a:cubicBezTo>
                <a:cubicBezTo>
                  <a:pt x="17843" y="7255"/>
                  <a:pt x="18118" y="7267"/>
                  <a:pt x="18138" y="7068"/>
                </a:cubicBezTo>
                <a:cubicBezTo>
                  <a:pt x="18149" y="6952"/>
                  <a:pt x="18099" y="6960"/>
                  <a:pt x="17993" y="6964"/>
                </a:cubicBezTo>
                <a:cubicBezTo>
                  <a:pt x="17902" y="6967"/>
                  <a:pt x="17837" y="7052"/>
                  <a:pt x="17747" y="7059"/>
                </a:cubicBezTo>
                <a:cubicBezTo>
                  <a:pt x="17756" y="7049"/>
                  <a:pt x="17767" y="7036"/>
                  <a:pt x="17776" y="7026"/>
                </a:cubicBezTo>
                <a:cubicBezTo>
                  <a:pt x="17745" y="7037"/>
                  <a:pt x="17719" y="7009"/>
                  <a:pt x="17689" y="7005"/>
                </a:cubicBezTo>
                <a:cubicBezTo>
                  <a:pt x="17740" y="7010"/>
                  <a:pt x="17831" y="6993"/>
                  <a:pt x="17822" y="6922"/>
                </a:cubicBezTo>
                <a:cubicBezTo>
                  <a:pt x="17865" y="6933"/>
                  <a:pt x="17840" y="6972"/>
                  <a:pt x="17847" y="7001"/>
                </a:cubicBezTo>
                <a:cubicBezTo>
                  <a:pt x="17875" y="6983"/>
                  <a:pt x="18003" y="6897"/>
                  <a:pt x="17934" y="6881"/>
                </a:cubicBezTo>
                <a:cubicBezTo>
                  <a:pt x="17960" y="6861"/>
                  <a:pt x="17990" y="6849"/>
                  <a:pt x="18022" y="6860"/>
                </a:cubicBezTo>
                <a:cubicBezTo>
                  <a:pt x="18033" y="6800"/>
                  <a:pt x="17957" y="6828"/>
                  <a:pt x="17926" y="6818"/>
                </a:cubicBezTo>
                <a:cubicBezTo>
                  <a:pt x="17953" y="6809"/>
                  <a:pt x="17947" y="6794"/>
                  <a:pt x="17951" y="6772"/>
                </a:cubicBezTo>
                <a:cubicBezTo>
                  <a:pt x="17955" y="6753"/>
                  <a:pt x="17988" y="6748"/>
                  <a:pt x="18001" y="6739"/>
                </a:cubicBezTo>
                <a:cubicBezTo>
                  <a:pt x="18013" y="6732"/>
                  <a:pt x="18037" y="6652"/>
                  <a:pt x="18034" y="6635"/>
                </a:cubicBezTo>
                <a:cubicBezTo>
                  <a:pt x="18029" y="6605"/>
                  <a:pt x="17930" y="6610"/>
                  <a:pt x="17909" y="6610"/>
                </a:cubicBezTo>
                <a:cubicBezTo>
                  <a:pt x="17842" y="6611"/>
                  <a:pt x="17792" y="6597"/>
                  <a:pt x="17727" y="6585"/>
                </a:cubicBezTo>
                <a:cubicBezTo>
                  <a:pt x="17778" y="6575"/>
                  <a:pt x="17829" y="6603"/>
                  <a:pt x="17880" y="6602"/>
                </a:cubicBezTo>
                <a:cubicBezTo>
                  <a:pt x="17910" y="6602"/>
                  <a:pt x="18041" y="6610"/>
                  <a:pt x="18022" y="6590"/>
                </a:cubicBezTo>
                <a:cubicBezTo>
                  <a:pt x="18134" y="6602"/>
                  <a:pt x="18107" y="6413"/>
                  <a:pt x="18204" y="6369"/>
                </a:cubicBezTo>
                <a:cubicBezTo>
                  <a:pt x="18234" y="6356"/>
                  <a:pt x="18275" y="6356"/>
                  <a:pt x="18292" y="6324"/>
                </a:cubicBezTo>
                <a:cubicBezTo>
                  <a:pt x="18307" y="6293"/>
                  <a:pt x="18282" y="6233"/>
                  <a:pt x="18246" y="6282"/>
                </a:cubicBezTo>
                <a:cubicBezTo>
                  <a:pt x="18218" y="6320"/>
                  <a:pt x="18163" y="6348"/>
                  <a:pt x="18109" y="6319"/>
                </a:cubicBezTo>
                <a:cubicBezTo>
                  <a:pt x="18214" y="6249"/>
                  <a:pt x="18024" y="6267"/>
                  <a:pt x="18013" y="6261"/>
                </a:cubicBezTo>
                <a:cubicBezTo>
                  <a:pt x="17896" y="6198"/>
                  <a:pt x="17847" y="6269"/>
                  <a:pt x="17847" y="6207"/>
                </a:cubicBezTo>
                <a:cubicBezTo>
                  <a:pt x="17808" y="6235"/>
                  <a:pt x="17791" y="6188"/>
                  <a:pt x="17789" y="6157"/>
                </a:cubicBezTo>
                <a:cubicBezTo>
                  <a:pt x="17812" y="6163"/>
                  <a:pt x="17832" y="6159"/>
                  <a:pt x="17851" y="6145"/>
                </a:cubicBezTo>
                <a:cubicBezTo>
                  <a:pt x="17830" y="6147"/>
                  <a:pt x="17809" y="6144"/>
                  <a:pt x="17789" y="6137"/>
                </a:cubicBezTo>
                <a:cubicBezTo>
                  <a:pt x="17822" y="6116"/>
                  <a:pt x="17856" y="6107"/>
                  <a:pt x="17893" y="6095"/>
                </a:cubicBezTo>
                <a:cubicBezTo>
                  <a:pt x="17872" y="6025"/>
                  <a:pt x="17817" y="6068"/>
                  <a:pt x="17768" y="6078"/>
                </a:cubicBezTo>
                <a:cubicBezTo>
                  <a:pt x="17794" y="6065"/>
                  <a:pt x="17808" y="6030"/>
                  <a:pt x="17768" y="6029"/>
                </a:cubicBezTo>
                <a:cubicBezTo>
                  <a:pt x="17776" y="6019"/>
                  <a:pt x="17781" y="6009"/>
                  <a:pt x="17789" y="5999"/>
                </a:cubicBezTo>
                <a:cubicBezTo>
                  <a:pt x="17716" y="5992"/>
                  <a:pt x="17707" y="5985"/>
                  <a:pt x="17639" y="6008"/>
                </a:cubicBezTo>
                <a:cubicBezTo>
                  <a:pt x="17671" y="5990"/>
                  <a:pt x="17731" y="5961"/>
                  <a:pt x="17727" y="5916"/>
                </a:cubicBezTo>
                <a:cubicBezTo>
                  <a:pt x="17664" y="5944"/>
                  <a:pt x="17659" y="5866"/>
                  <a:pt x="17614" y="5850"/>
                </a:cubicBezTo>
                <a:cubicBezTo>
                  <a:pt x="17544" y="5824"/>
                  <a:pt x="17518" y="5805"/>
                  <a:pt x="17444" y="5833"/>
                </a:cubicBezTo>
                <a:cubicBezTo>
                  <a:pt x="17411" y="5846"/>
                  <a:pt x="17199" y="5876"/>
                  <a:pt x="17240" y="5925"/>
                </a:cubicBezTo>
                <a:cubicBezTo>
                  <a:pt x="17152" y="5842"/>
                  <a:pt x="17059" y="5860"/>
                  <a:pt x="16958" y="5904"/>
                </a:cubicBezTo>
                <a:cubicBezTo>
                  <a:pt x="16976" y="5883"/>
                  <a:pt x="17003" y="5880"/>
                  <a:pt x="17024" y="5862"/>
                </a:cubicBezTo>
                <a:cubicBezTo>
                  <a:pt x="16928" y="5864"/>
                  <a:pt x="16841" y="5807"/>
                  <a:pt x="16750" y="5783"/>
                </a:cubicBezTo>
                <a:cubicBezTo>
                  <a:pt x="16654" y="5758"/>
                  <a:pt x="16603" y="5793"/>
                  <a:pt x="16517" y="5825"/>
                </a:cubicBezTo>
                <a:cubicBezTo>
                  <a:pt x="16440" y="5854"/>
                  <a:pt x="16395" y="5877"/>
                  <a:pt x="16355" y="5954"/>
                </a:cubicBezTo>
                <a:cubicBezTo>
                  <a:pt x="16325" y="6012"/>
                  <a:pt x="16355" y="6077"/>
                  <a:pt x="16417" y="6103"/>
                </a:cubicBezTo>
                <a:cubicBezTo>
                  <a:pt x="16381" y="6087"/>
                  <a:pt x="16311" y="6176"/>
                  <a:pt x="16289" y="6207"/>
                </a:cubicBezTo>
                <a:cubicBezTo>
                  <a:pt x="16243" y="6270"/>
                  <a:pt x="16138" y="6266"/>
                  <a:pt x="16106" y="6344"/>
                </a:cubicBezTo>
                <a:cubicBezTo>
                  <a:pt x="16125" y="6340"/>
                  <a:pt x="16144" y="6337"/>
                  <a:pt x="16164" y="6336"/>
                </a:cubicBezTo>
                <a:cubicBezTo>
                  <a:pt x="16094" y="6367"/>
                  <a:pt x="16213" y="6341"/>
                  <a:pt x="16230" y="6340"/>
                </a:cubicBezTo>
                <a:cubicBezTo>
                  <a:pt x="16202" y="6364"/>
                  <a:pt x="16166" y="6377"/>
                  <a:pt x="16147" y="6411"/>
                </a:cubicBezTo>
                <a:cubicBezTo>
                  <a:pt x="16166" y="6420"/>
                  <a:pt x="16185" y="6425"/>
                  <a:pt x="16205" y="6428"/>
                </a:cubicBezTo>
                <a:cubicBezTo>
                  <a:pt x="16180" y="6439"/>
                  <a:pt x="16130" y="6443"/>
                  <a:pt x="16114" y="6469"/>
                </a:cubicBezTo>
                <a:cubicBezTo>
                  <a:pt x="16100" y="6491"/>
                  <a:pt x="16170" y="6538"/>
                  <a:pt x="16093" y="6590"/>
                </a:cubicBezTo>
                <a:cubicBezTo>
                  <a:pt x="16116" y="6581"/>
                  <a:pt x="16137" y="6586"/>
                  <a:pt x="16156" y="6602"/>
                </a:cubicBezTo>
                <a:cubicBezTo>
                  <a:pt x="16125" y="6614"/>
                  <a:pt x="16108" y="6674"/>
                  <a:pt x="16077" y="6677"/>
                </a:cubicBezTo>
                <a:cubicBezTo>
                  <a:pt x="16047" y="6680"/>
                  <a:pt x="16014" y="6685"/>
                  <a:pt x="16018" y="6723"/>
                </a:cubicBezTo>
                <a:cubicBezTo>
                  <a:pt x="15999" y="6714"/>
                  <a:pt x="15980" y="6707"/>
                  <a:pt x="15960" y="6702"/>
                </a:cubicBezTo>
                <a:cubicBezTo>
                  <a:pt x="15964" y="6738"/>
                  <a:pt x="15835" y="6803"/>
                  <a:pt x="15906" y="6806"/>
                </a:cubicBezTo>
                <a:cubicBezTo>
                  <a:pt x="15805" y="6827"/>
                  <a:pt x="15748" y="6916"/>
                  <a:pt x="15657" y="6947"/>
                </a:cubicBezTo>
                <a:cubicBezTo>
                  <a:pt x="15576" y="6975"/>
                  <a:pt x="15599" y="6999"/>
                  <a:pt x="15549" y="7059"/>
                </a:cubicBezTo>
                <a:cubicBezTo>
                  <a:pt x="15578" y="7056"/>
                  <a:pt x="15616" y="7103"/>
                  <a:pt x="15628" y="7126"/>
                </a:cubicBezTo>
                <a:cubicBezTo>
                  <a:pt x="15656" y="7182"/>
                  <a:pt x="15790" y="7175"/>
                  <a:pt x="15781" y="7392"/>
                </a:cubicBezTo>
                <a:cubicBezTo>
                  <a:pt x="15774" y="7587"/>
                  <a:pt x="15649" y="7781"/>
                  <a:pt x="15503" y="7903"/>
                </a:cubicBezTo>
                <a:cubicBezTo>
                  <a:pt x="15300" y="8073"/>
                  <a:pt x="14910" y="8258"/>
                  <a:pt x="14643" y="8319"/>
                </a:cubicBezTo>
                <a:cubicBezTo>
                  <a:pt x="14576" y="8334"/>
                  <a:pt x="14481" y="8330"/>
                  <a:pt x="14435" y="8389"/>
                </a:cubicBezTo>
                <a:cubicBezTo>
                  <a:pt x="14475" y="8400"/>
                  <a:pt x="14455" y="8434"/>
                  <a:pt x="14443" y="8460"/>
                </a:cubicBezTo>
                <a:cubicBezTo>
                  <a:pt x="14423" y="8504"/>
                  <a:pt x="14478" y="8522"/>
                  <a:pt x="14431" y="8535"/>
                </a:cubicBezTo>
                <a:cubicBezTo>
                  <a:pt x="14451" y="8543"/>
                  <a:pt x="14472" y="8552"/>
                  <a:pt x="14493" y="8560"/>
                </a:cubicBezTo>
                <a:cubicBezTo>
                  <a:pt x="14444" y="8570"/>
                  <a:pt x="14466" y="8586"/>
                  <a:pt x="14493" y="8601"/>
                </a:cubicBezTo>
                <a:cubicBezTo>
                  <a:pt x="14464" y="8613"/>
                  <a:pt x="14437" y="8659"/>
                  <a:pt x="14485" y="8668"/>
                </a:cubicBezTo>
                <a:cubicBezTo>
                  <a:pt x="14448" y="8654"/>
                  <a:pt x="14435" y="8698"/>
                  <a:pt x="14402" y="8701"/>
                </a:cubicBezTo>
                <a:cubicBezTo>
                  <a:pt x="14452" y="8706"/>
                  <a:pt x="14425" y="8729"/>
                  <a:pt x="14402" y="8743"/>
                </a:cubicBezTo>
                <a:cubicBezTo>
                  <a:pt x="14483" y="8728"/>
                  <a:pt x="14368" y="8776"/>
                  <a:pt x="14377" y="8805"/>
                </a:cubicBezTo>
                <a:cubicBezTo>
                  <a:pt x="14389" y="8846"/>
                  <a:pt x="14340" y="8904"/>
                  <a:pt x="14319" y="8938"/>
                </a:cubicBezTo>
                <a:cubicBezTo>
                  <a:pt x="14328" y="8943"/>
                  <a:pt x="14338" y="8945"/>
                  <a:pt x="14348" y="8950"/>
                </a:cubicBezTo>
                <a:cubicBezTo>
                  <a:pt x="14318" y="8968"/>
                  <a:pt x="14332" y="8985"/>
                  <a:pt x="14360" y="8988"/>
                </a:cubicBezTo>
                <a:cubicBezTo>
                  <a:pt x="14352" y="9011"/>
                  <a:pt x="14331" y="9025"/>
                  <a:pt x="14306" y="9021"/>
                </a:cubicBezTo>
                <a:cubicBezTo>
                  <a:pt x="14316" y="9046"/>
                  <a:pt x="14321" y="9073"/>
                  <a:pt x="14302" y="9096"/>
                </a:cubicBezTo>
                <a:cubicBezTo>
                  <a:pt x="14335" y="9091"/>
                  <a:pt x="14335" y="9123"/>
                  <a:pt x="14327" y="9146"/>
                </a:cubicBezTo>
                <a:cubicBezTo>
                  <a:pt x="14316" y="9175"/>
                  <a:pt x="14278" y="9189"/>
                  <a:pt x="14314" y="9200"/>
                </a:cubicBezTo>
                <a:cubicBezTo>
                  <a:pt x="14256" y="9208"/>
                  <a:pt x="14221" y="9273"/>
                  <a:pt x="14169" y="9295"/>
                </a:cubicBezTo>
                <a:cubicBezTo>
                  <a:pt x="14150" y="9304"/>
                  <a:pt x="14133" y="9301"/>
                  <a:pt x="14140" y="9324"/>
                </a:cubicBezTo>
                <a:cubicBezTo>
                  <a:pt x="14146" y="9345"/>
                  <a:pt x="14085" y="9370"/>
                  <a:pt x="14073" y="9378"/>
                </a:cubicBezTo>
                <a:cubicBezTo>
                  <a:pt x="14110" y="9414"/>
                  <a:pt x="14062" y="9455"/>
                  <a:pt x="14111" y="9457"/>
                </a:cubicBezTo>
                <a:cubicBezTo>
                  <a:pt x="14074" y="9456"/>
                  <a:pt x="13997" y="9529"/>
                  <a:pt x="14015" y="9570"/>
                </a:cubicBezTo>
                <a:cubicBezTo>
                  <a:pt x="13992" y="9562"/>
                  <a:pt x="14010" y="9506"/>
                  <a:pt x="14011" y="9486"/>
                </a:cubicBezTo>
                <a:cubicBezTo>
                  <a:pt x="14014" y="9431"/>
                  <a:pt x="13939" y="9452"/>
                  <a:pt x="13982" y="9407"/>
                </a:cubicBezTo>
                <a:cubicBezTo>
                  <a:pt x="13910" y="9397"/>
                  <a:pt x="13836" y="9480"/>
                  <a:pt x="13799" y="9532"/>
                </a:cubicBezTo>
                <a:cubicBezTo>
                  <a:pt x="13748" y="9603"/>
                  <a:pt x="13831" y="9645"/>
                  <a:pt x="13803" y="9719"/>
                </a:cubicBezTo>
                <a:cubicBezTo>
                  <a:pt x="13809" y="9629"/>
                  <a:pt x="13725" y="9506"/>
                  <a:pt x="13624" y="9520"/>
                </a:cubicBezTo>
                <a:cubicBezTo>
                  <a:pt x="13547" y="9530"/>
                  <a:pt x="13480" y="9622"/>
                  <a:pt x="13400" y="9615"/>
                </a:cubicBezTo>
                <a:cubicBezTo>
                  <a:pt x="13501" y="9554"/>
                  <a:pt x="13669" y="9518"/>
                  <a:pt x="13633" y="9370"/>
                </a:cubicBezTo>
                <a:cubicBezTo>
                  <a:pt x="13616" y="9302"/>
                  <a:pt x="13561" y="9287"/>
                  <a:pt x="13516" y="9245"/>
                </a:cubicBezTo>
                <a:cubicBezTo>
                  <a:pt x="13468" y="9201"/>
                  <a:pt x="13448" y="9197"/>
                  <a:pt x="13379" y="9220"/>
                </a:cubicBezTo>
                <a:cubicBezTo>
                  <a:pt x="13436" y="9157"/>
                  <a:pt x="13565" y="9221"/>
                  <a:pt x="13475" y="9050"/>
                </a:cubicBezTo>
                <a:cubicBezTo>
                  <a:pt x="13454" y="9011"/>
                  <a:pt x="13436" y="8990"/>
                  <a:pt x="13412" y="8954"/>
                </a:cubicBezTo>
                <a:cubicBezTo>
                  <a:pt x="13445" y="8907"/>
                  <a:pt x="13497" y="8874"/>
                  <a:pt x="13529" y="8826"/>
                </a:cubicBezTo>
                <a:cubicBezTo>
                  <a:pt x="13560" y="8779"/>
                  <a:pt x="13572" y="8730"/>
                  <a:pt x="13608" y="8684"/>
                </a:cubicBezTo>
                <a:cubicBezTo>
                  <a:pt x="13654" y="8626"/>
                  <a:pt x="13609" y="8571"/>
                  <a:pt x="13637" y="8514"/>
                </a:cubicBezTo>
                <a:cubicBezTo>
                  <a:pt x="13668" y="8451"/>
                  <a:pt x="13736" y="8407"/>
                  <a:pt x="13782" y="8356"/>
                </a:cubicBezTo>
                <a:cubicBezTo>
                  <a:pt x="13815" y="8320"/>
                  <a:pt x="13819" y="8264"/>
                  <a:pt x="13853" y="8231"/>
                </a:cubicBezTo>
                <a:cubicBezTo>
                  <a:pt x="13820" y="8246"/>
                  <a:pt x="13806" y="8214"/>
                  <a:pt x="13778" y="8206"/>
                </a:cubicBezTo>
                <a:cubicBezTo>
                  <a:pt x="13754" y="8200"/>
                  <a:pt x="13694" y="8211"/>
                  <a:pt x="13674" y="8227"/>
                </a:cubicBezTo>
                <a:cubicBezTo>
                  <a:pt x="13685" y="8218"/>
                  <a:pt x="13694" y="8209"/>
                  <a:pt x="13703" y="8198"/>
                </a:cubicBezTo>
                <a:cubicBezTo>
                  <a:pt x="13674" y="8179"/>
                  <a:pt x="13617" y="8192"/>
                  <a:pt x="13583" y="8186"/>
                </a:cubicBezTo>
                <a:cubicBezTo>
                  <a:pt x="13556" y="8180"/>
                  <a:pt x="13500" y="8142"/>
                  <a:pt x="13529" y="8198"/>
                </a:cubicBezTo>
                <a:cubicBezTo>
                  <a:pt x="13474" y="8184"/>
                  <a:pt x="13482" y="8152"/>
                  <a:pt x="13417" y="8169"/>
                </a:cubicBezTo>
                <a:cubicBezTo>
                  <a:pt x="13379" y="8179"/>
                  <a:pt x="13312" y="8179"/>
                  <a:pt x="13271" y="8181"/>
                </a:cubicBezTo>
                <a:cubicBezTo>
                  <a:pt x="13217" y="8185"/>
                  <a:pt x="13176" y="8160"/>
                  <a:pt x="13122" y="8186"/>
                </a:cubicBezTo>
                <a:cubicBezTo>
                  <a:pt x="13076" y="8207"/>
                  <a:pt x="13040" y="8243"/>
                  <a:pt x="12997" y="8269"/>
                </a:cubicBezTo>
                <a:cubicBezTo>
                  <a:pt x="13034" y="8217"/>
                  <a:pt x="13109" y="8198"/>
                  <a:pt x="13138" y="8140"/>
                </a:cubicBezTo>
                <a:cubicBezTo>
                  <a:pt x="13093" y="8133"/>
                  <a:pt x="13080" y="8092"/>
                  <a:pt x="13055" y="8061"/>
                </a:cubicBezTo>
                <a:cubicBezTo>
                  <a:pt x="13022" y="8020"/>
                  <a:pt x="12960" y="8017"/>
                  <a:pt x="12914" y="8003"/>
                </a:cubicBezTo>
                <a:cubicBezTo>
                  <a:pt x="12859" y="7985"/>
                  <a:pt x="12690" y="7896"/>
                  <a:pt x="12639" y="7928"/>
                </a:cubicBezTo>
                <a:cubicBezTo>
                  <a:pt x="12707" y="7842"/>
                  <a:pt x="12602" y="7771"/>
                  <a:pt x="12548" y="7716"/>
                </a:cubicBezTo>
                <a:cubicBezTo>
                  <a:pt x="12515" y="7683"/>
                  <a:pt x="12509" y="7654"/>
                  <a:pt x="12461" y="7641"/>
                </a:cubicBezTo>
                <a:cubicBezTo>
                  <a:pt x="12419" y="7630"/>
                  <a:pt x="12374" y="7623"/>
                  <a:pt x="12332" y="7612"/>
                </a:cubicBezTo>
                <a:cubicBezTo>
                  <a:pt x="12195" y="7576"/>
                  <a:pt x="12110" y="7495"/>
                  <a:pt x="11958" y="7521"/>
                </a:cubicBezTo>
                <a:cubicBezTo>
                  <a:pt x="11832" y="7542"/>
                  <a:pt x="11715" y="7602"/>
                  <a:pt x="11588" y="7616"/>
                </a:cubicBezTo>
                <a:cubicBezTo>
                  <a:pt x="11622" y="7608"/>
                  <a:pt x="11654" y="7592"/>
                  <a:pt x="11684" y="7575"/>
                </a:cubicBezTo>
                <a:cubicBezTo>
                  <a:pt x="11609" y="7570"/>
                  <a:pt x="11550" y="7630"/>
                  <a:pt x="11476" y="7624"/>
                </a:cubicBezTo>
                <a:cubicBezTo>
                  <a:pt x="11792" y="7542"/>
                  <a:pt x="11683" y="7293"/>
                  <a:pt x="11812" y="7063"/>
                </a:cubicBezTo>
                <a:cubicBezTo>
                  <a:pt x="11853" y="6991"/>
                  <a:pt x="11780" y="7036"/>
                  <a:pt x="11742" y="7014"/>
                </a:cubicBezTo>
                <a:cubicBezTo>
                  <a:pt x="11699" y="6989"/>
                  <a:pt x="11592" y="6999"/>
                  <a:pt x="11551" y="7030"/>
                </a:cubicBezTo>
                <a:cubicBezTo>
                  <a:pt x="11554" y="7025"/>
                  <a:pt x="11559" y="7019"/>
                  <a:pt x="11563" y="7014"/>
                </a:cubicBezTo>
                <a:cubicBezTo>
                  <a:pt x="11522" y="7040"/>
                  <a:pt x="11511" y="6962"/>
                  <a:pt x="11476" y="6976"/>
                </a:cubicBezTo>
                <a:cubicBezTo>
                  <a:pt x="11488" y="6964"/>
                  <a:pt x="11497" y="6947"/>
                  <a:pt x="11505" y="6930"/>
                </a:cubicBezTo>
                <a:cubicBezTo>
                  <a:pt x="11486" y="6923"/>
                  <a:pt x="11470" y="6918"/>
                  <a:pt x="11451" y="6914"/>
                </a:cubicBezTo>
                <a:cubicBezTo>
                  <a:pt x="11469" y="6907"/>
                  <a:pt x="11504" y="6911"/>
                  <a:pt x="11517" y="6893"/>
                </a:cubicBezTo>
                <a:cubicBezTo>
                  <a:pt x="11536" y="6866"/>
                  <a:pt x="11559" y="6843"/>
                  <a:pt x="11588" y="6827"/>
                </a:cubicBezTo>
                <a:cubicBezTo>
                  <a:pt x="11632" y="6802"/>
                  <a:pt x="11632" y="6728"/>
                  <a:pt x="11667" y="6694"/>
                </a:cubicBezTo>
                <a:cubicBezTo>
                  <a:pt x="11693" y="6667"/>
                  <a:pt x="11903" y="6486"/>
                  <a:pt x="11862" y="6444"/>
                </a:cubicBezTo>
                <a:cubicBezTo>
                  <a:pt x="11891" y="6456"/>
                  <a:pt x="11900" y="6449"/>
                  <a:pt x="11887" y="6428"/>
                </a:cubicBezTo>
                <a:cubicBezTo>
                  <a:pt x="11983" y="6462"/>
                  <a:pt x="12088" y="6285"/>
                  <a:pt x="12174" y="6261"/>
                </a:cubicBezTo>
                <a:cubicBezTo>
                  <a:pt x="12185" y="6258"/>
                  <a:pt x="12242" y="6203"/>
                  <a:pt x="12240" y="6199"/>
                </a:cubicBezTo>
                <a:cubicBezTo>
                  <a:pt x="12226" y="6157"/>
                  <a:pt x="12276" y="6186"/>
                  <a:pt x="12299" y="6178"/>
                </a:cubicBezTo>
                <a:cubicBezTo>
                  <a:pt x="12253" y="6081"/>
                  <a:pt x="12528" y="6086"/>
                  <a:pt x="12548" y="6016"/>
                </a:cubicBezTo>
                <a:cubicBezTo>
                  <a:pt x="12524" y="6013"/>
                  <a:pt x="12513" y="5998"/>
                  <a:pt x="12519" y="5975"/>
                </a:cubicBezTo>
                <a:cubicBezTo>
                  <a:pt x="12558" y="5979"/>
                  <a:pt x="12616" y="6012"/>
                  <a:pt x="12614" y="5945"/>
                </a:cubicBezTo>
                <a:cubicBezTo>
                  <a:pt x="12674" y="5985"/>
                  <a:pt x="12686" y="5912"/>
                  <a:pt x="12723" y="5900"/>
                </a:cubicBezTo>
                <a:cubicBezTo>
                  <a:pt x="12759" y="5888"/>
                  <a:pt x="12802" y="5869"/>
                  <a:pt x="12739" y="5850"/>
                </a:cubicBezTo>
                <a:cubicBezTo>
                  <a:pt x="12770" y="5851"/>
                  <a:pt x="12820" y="5849"/>
                  <a:pt x="12822" y="5891"/>
                </a:cubicBezTo>
                <a:cubicBezTo>
                  <a:pt x="12835" y="5884"/>
                  <a:pt x="12847" y="5874"/>
                  <a:pt x="12856" y="5862"/>
                </a:cubicBezTo>
                <a:cubicBezTo>
                  <a:pt x="12845" y="5856"/>
                  <a:pt x="12833" y="5851"/>
                  <a:pt x="12822" y="5846"/>
                </a:cubicBezTo>
                <a:cubicBezTo>
                  <a:pt x="12858" y="5842"/>
                  <a:pt x="12932" y="5765"/>
                  <a:pt x="12951" y="5779"/>
                </a:cubicBezTo>
                <a:cubicBezTo>
                  <a:pt x="12983" y="5803"/>
                  <a:pt x="13007" y="5748"/>
                  <a:pt x="13043" y="5779"/>
                </a:cubicBezTo>
                <a:cubicBezTo>
                  <a:pt x="13059" y="5794"/>
                  <a:pt x="13095" y="5771"/>
                  <a:pt x="13109" y="5763"/>
                </a:cubicBezTo>
                <a:cubicBezTo>
                  <a:pt x="13084" y="5746"/>
                  <a:pt x="12955" y="5700"/>
                  <a:pt x="13068" y="5688"/>
                </a:cubicBezTo>
                <a:cubicBezTo>
                  <a:pt x="13135" y="5681"/>
                  <a:pt x="13182" y="5687"/>
                  <a:pt x="13250" y="5696"/>
                </a:cubicBezTo>
                <a:cubicBezTo>
                  <a:pt x="13297" y="5702"/>
                  <a:pt x="13333" y="5678"/>
                  <a:pt x="13375" y="5663"/>
                </a:cubicBezTo>
                <a:cubicBezTo>
                  <a:pt x="13414" y="5649"/>
                  <a:pt x="13451" y="5664"/>
                  <a:pt x="13487" y="5638"/>
                </a:cubicBezTo>
                <a:cubicBezTo>
                  <a:pt x="13638" y="5531"/>
                  <a:pt x="13486" y="5509"/>
                  <a:pt x="13570" y="5509"/>
                </a:cubicBezTo>
                <a:cubicBezTo>
                  <a:pt x="13541" y="5479"/>
                  <a:pt x="13498" y="5498"/>
                  <a:pt x="13466" y="5476"/>
                </a:cubicBezTo>
                <a:cubicBezTo>
                  <a:pt x="13412" y="5438"/>
                  <a:pt x="13464" y="5376"/>
                  <a:pt x="13284" y="5434"/>
                </a:cubicBezTo>
                <a:cubicBezTo>
                  <a:pt x="13294" y="5430"/>
                  <a:pt x="13304" y="5421"/>
                  <a:pt x="13313" y="5413"/>
                </a:cubicBezTo>
                <a:cubicBezTo>
                  <a:pt x="13244" y="5387"/>
                  <a:pt x="13135" y="5377"/>
                  <a:pt x="13080" y="5326"/>
                </a:cubicBezTo>
                <a:cubicBezTo>
                  <a:pt x="13077" y="5402"/>
                  <a:pt x="12966" y="5348"/>
                  <a:pt x="12997" y="5318"/>
                </a:cubicBezTo>
                <a:cubicBezTo>
                  <a:pt x="13026" y="5289"/>
                  <a:pt x="13070" y="5327"/>
                  <a:pt x="13055" y="5256"/>
                </a:cubicBezTo>
                <a:cubicBezTo>
                  <a:pt x="13115" y="5409"/>
                  <a:pt x="13343" y="5375"/>
                  <a:pt x="13433" y="5401"/>
                </a:cubicBezTo>
                <a:cubicBezTo>
                  <a:pt x="13465" y="5410"/>
                  <a:pt x="13695" y="5498"/>
                  <a:pt x="13683" y="5413"/>
                </a:cubicBezTo>
                <a:cubicBezTo>
                  <a:pt x="13714" y="5417"/>
                  <a:pt x="13745" y="5440"/>
                  <a:pt x="13778" y="5434"/>
                </a:cubicBezTo>
                <a:cubicBezTo>
                  <a:pt x="13806" y="5430"/>
                  <a:pt x="13824" y="5403"/>
                  <a:pt x="13849" y="5393"/>
                </a:cubicBezTo>
                <a:cubicBezTo>
                  <a:pt x="13883" y="5378"/>
                  <a:pt x="13881" y="5287"/>
                  <a:pt x="13944" y="5339"/>
                </a:cubicBezTo>
                <a:cubicBezTo>
                  <a:pt x="13958" y="5319"/>
                  <a:pt x="13958" y="5300"/>
                  <a:pt x="13944" y="5280"/>
                </a:cubicBezTo>
                <a:cubicBezTo>
                  <a:pt x="13962" y="5269"/>
                  <a:pt x="13982" y="5270"/>
                  <a:pt x="13998" y="5264"/>
                </a:cubicBezTo>
                <a:cubicBezTo>
                  <a:pt x="13994" y="5269"/>
                  <a:pt x="13990" y="5275"/>
                  <a:pt x="13986" y="5280"/>
                </a:cubicBezTo>
                <a:cubicBezTo>
                  <a:pt x="14007" y="5291"/>
                  <a:pt x="14027" y="5310"/>
                  <a:pt x="14028" y="5334"/>
                </a:cubicBezTo>
                <a:cubicBezTo>
                  <a:pt x="14030" y="5278"/>
                  <a:pt x="14102" y="5321"/>
                  <a:pt x="14127" y="5330"/>
                </a:cubicBezTo>
                <a:cubicBezTo>
                  <a:pt x="14124" y="5311"/>
                  <a:pt x="14124" y="5292"/>
                  <a:pt x="14127" y="5272"/>
                </a:cubicBezTo>
                <a:cubicBezTo>
                  <a:pt x="14151" y="5407"/>
                  <a:pt x="14431" y="5258"/>
                  <a:pt x="14489" y="5222"/>
                </a:cubicBezTo>
                <a:cubicBezTo>
                  <a:pt x="14559" y="5178"/>
                  <a:pt x="14641" y="5104"/>
                  <a:pt x="14722" y="5085"/>
                </a:cubicBezTo>
                <a:cubicBezTo>
                  <a:pt x="14812" y="5064"/>
                  <a:pt x="15087" y="4903"/>
                  <a:pt x="14767" y="4915"/>
                </a:cubicBezTo>
                <a:cubicBezTo>
                  <a:pt x="14676" y="4918"/>
                  <a:pt x="14592" y="4906"/>
                  <a:pt x="14501" y="4898"/>
                </a:cubicBezTo>
                <a:cubicBezTo>
                  <a:pt x="14485" y="4897"/>
                  <a:pt x="14446" y="4841"/>
                  <a:pt x="14439" y="4827"/>
                </a:cubicBezTo>
                <a:cubicBezTo>
                  <a:pt x="14412" y="4774"/>
                  <a:pt x="14378" y="4752"/>
                  <a:pt x="14319" y="4740"/>
                </a:cubicBezTo>
                <a:cubicBezTo>
                  <a:pt x="14269" y="4731"/>
                  <a:pt x="14207" y="4708"/>
                  <a:pt x="14156" y="4715"/>
                </a:cubicBezTo>
                <a:cubicBezTo>
                  <a:pt x="14109" y="4722"/>
                  <a:pt x="14150" y="4753"/>
                  <a:pt x="14073" y="4724"/>
                </a:cubicBezTo>
                <a:cubicBezTo>
                  <a:pt x="14123" y="4663"/>
                  <a:pt x="14257" y="4727"/>
                  <a:pt x="14323" y="4719"/>
                </a:cubicBezTo>
                <a:cubicBezTo>
                  <a:pt x="14235" y="4737"/>
                  <a:pt x="14425" y="4751"/>
                  <a:pt x="14452" y="4732"/>
                </a:cubicBezTo>
                <a:cubicBezTo>
                  <a:pt x="14439" y="4721"/>
                  <a:pt x="14425" y="4714"/>
                  <a:pt x="14410" y="4707"/>
                </a:cubicBezTo>
                <a:cubicBezTo>
                  <a:pt x="14517" y="4704"/>
                  <a:pt x="14597" y="4792"/>
                  <a:pt x="14705" y="4802"/>
                </a:cubicBezTo>
                <a:cubicBezTo>
                  <a:pt x="14674" y="4802"/>
                  <a:pt x="14644" y="4806"/>
                  <a:pt x="14614" y="4802"/>
                </a:cubicBezTo>
                <a:cubicBezTo>
                  <a:pt x="14679" y="4835"/>
                  <a:pt x="14704" y="4901"/>
                  <a:pt x="14784" y="4898"/>
                </a:cubicBezTo>
                <a:cubicBezTo>
                  <a:pt x="14867" y="4895"/>
                  <a:pt x="14928" y="4892"/>
                  <a:pt x="15000" y="4848"/>
                </a:cubicBezTo>
                <a:cubicBezTo>
                  <a:pt x="15071" y="4805"/>
                  <a:pt x="15154" y="4793"/>
                  <a:pt x="15220" y="4740"/>
                </a:cubicBezTo>
                <a:cubicBezTo>
                  <a:pt x="15279" y="4694"/>
                  <a:pt x="15359" y="4687"/>
                  <a:pt x="15420" y="4645"/>
                </a:cubicBezTo>
                <a:cubicBezTo>
                  <a:pt x="15393" y="4592"/>
                  <a:pt x="15301" y="4621"/>
                  <a:pt x="15287" y="4561"/>
                </a:cubicBezTo>
                <a:cubicBezTo>
                  <a:pt x="15311" y="4560"/>
                  <a:pt x="15323" y="4548"/>
                  <a:pt x="15320" y="4524"/>
                </a:cubicBezTo>
                <a:cubicBezTo>
                  <a:pt x="15372" y="4541"/>
                  <a:pt x="15505" y="4541"/>
                  <a:pt x="15557" y="4524"/>
                </a:cubicBezTo>
                <a:cubicBezTo>
                  <a:pt x="15653" y="4492"/>
                  <a:pt x="15630" y="4529"/>
                  <a:pt x="15611" y="4603"/>
                </a:cubicBezTo>
                <a:cubicBezTo>
                  <a:pt x="15675" y="4594"/>
                  <a:pt x="15732" y="4626"/>
                  <a:pt x="15794" y="4636"/>
                </a:cubicBezTo>
                <a:cubicBezTo>
                  <a:pt x="15781" y="4611"/>
                  <a:pt x="15781" y="4568"/>
                  <a:pt x="15823" y="4574"/>
                </a:cubicBezTo>
                <a:cubicBezTo>
                  <a:pt x="15823" y="4623"/>
                  <a:pt x="15828" y="4591"/>
                  <a:pt x="15865" y="4607"/>
                </a:cubicBezTo>
                <a:cubicBezTo>
                  <a:pt x="15884" y="4616"/>
                  <a:pt x="15909" y="4633"/>
                  <a:pt x="15931" y="4628"/>
                </a:cubicBezTo>
                <a:cubicBezTo>
                  <a:pt x="15990" y="4615"/>
                  <a:pt x="15964" y="4533"/>
                  <a:pt x="15935" y="4507"/>
                </a:cubicBezTo>
                <a:cubicBezTo>
                  <a:pt x="15945" y="4501"/>
                  <a:pt x="15954" y="4496"/>
                  <a:pt x="15964" y="4491"/>
                </a:cubicBezTo>
                <a:cubicBezTo>
                  <a:pt x="15920" y="4489"/>
                  <a:pt x="15930" y="4469"/>
                  <a:pt x="15952" y="4449"/>
                </a:cubicBezTo>
                <a:cubicBezTo>
                  <a:pt x="15931" y="4446"/>
                  <a:pt x="15910" y="4443"/>
                  <a:pt x="15890" y="4437"/>
                </a:cubicBezTo>
                <a:cubicBezTo>
                  <a:pt x="15993" y="4449"/>
                  <a:pt x="15819" y="4407"/>
                  <a:pt x="15923" y="4412"/>
                </a:cubicBezTo>
                <a:cubicBezTo>
                  <a:pt x="15871" y="4374"/>
                  <a:pt x="15823" y="4432"/>
                  <a:pt x="15769" y="4424"/>
                </a:cubicBezTo>
                <a:cubicBezTo>
                  <a:pt x="15811" y="4388"/>
                  <a:pt x="15870" y="4379"/>
                  <a:pt x="15923" y="4387"/>
                </a:cubicBezTo>
                <a:cubicBezTo>
                  <a:pt x="15842" y="4371"/>
                  <a:pt x="15975" y="4384"/>
                  <a:pt x="15989" y="4387"/>
                </a:cubicBezTo>
                <a:cubicBezTo>
                  <a:pt x="15973" y="4388"/>
                  <a:pt x="15955" y="4388"/>
                  <a:pt x="15939" y="4387"/>
                </a:cubicBezTo>
                <a:cubicBezTo>
                  <a:pt x="15963" y="4391"/>
                  <a:pt x="15984" y="4409"/>
                  <a:pt x="15989" y="4433"/>
                </a:cubicBezTo>
                <a:cubicBezTo>
                  <a:pt x="15924" y="4420"/>
                  <a:pt x="15954" y="4523"/>
                  <a:pt x="16072" y="4420"/>
                </a:cubicBezTo>
                <a:cubicBezTo>
                  <a:pt x="16063" y="4431"/>
                  <a:pt x="15996" y="4508"/>
                  <a:pt x="15993" y="4503"/>
                </a:cubicBezTo>
                <a:cubicBezTo>
                  <a:pt x="16007" y="4532"/>
                  <a:pt x="16070" y="4544"/>
                  <a:pt x="16023" y="4582"/>
                </a:cubicBezTo>
                <a:cubicBezTo>
                  <a:pt x="16137" y="4586"/>
                  <a:pt x="16287" y="4520"/>
                  <a:pt x="16388" y="4474"/>
                </a:cubicBezTo>
                <a:cubicBezTo>
                  <a:pt x="16431" y="4455"/>
                  <a:pt x="16453" y="4462"/>
                  <a:pt x="16496" y="4433"/>
                </a:cubicBezTo>
                <a:cubicBezTo>
                  <a:pt x="16541" y="4401"/>
                  <a:pt x="16572" y="4380"/>
                  <a:pt x="16629" y="4379"/>
                </a:cubicBezTo>
                <a:cubicBezTo>
                  <a:pt x="16697" y="4377"/>
                  <a:pt x="16868" y="4278"/>
                  <a:pt x="16820" y="4192"/>
                </a:cubicBezTo>
                <a:cubicBezTo>
                  <a:pt x="16785" y="4126"/>
                  <a:pt x="16710" y="4080"/>
                  <a:pt x="16816" y="4034"/>
                </a:cubicBezTo>
                <a:cubicBezTo>
                  <a:pt x="16795" y="4038"/>
                  <a:pt x="16774" y="4038"/>
                  <a:pt x="16754" y="4029"/>
                </a:cubicBezTo>
                <a:cubicBezTo>
                  <a:pt x="16780" y="4015"/>
                  <a:pt x="16800" y="3999"/>
                  <a:pt x="16754" y="3988"/>
                </a:cubicBezTo>
                <a:cubicBezTo>
                  <a:pt x="16807" y="3979"/>
                  <a:pt x="16780" y="3962"/>
                  <a:pt x="16754" y="3950"/>
                </a:cubicBezTo>
                <a:cubicBezTo>
                  <a:pt x="16766" y="3943"/>
                  <a:pt x="16869" y="3915"/>
                  <a:pt x="16879" y="3921"/>
                </a:cubicBezTo>
                <a:cubicBezTo>
                  <a:pt x="16921" y="3949"/>
                  <a:pt x="16903" y="3932"/>
                  <a:pt x="16958" y="3917"/>
                </a:cubicBezTo>
                <a:cubicBezTo>
                  <a:pt x="17027" y="3898"/>
                  <a:pt x="17127" y="3909"/>
                  <a:pt x="17145" y="3817"/>
                </a:cubicBezTo>
                <a:cubicBezTo>
                  <a:pt x="17091" y="3811"/>
                  <a:pt x="17045" y="3798"/>
                  <a:pt x="16991" y="3809"/>
                </a:cubicBezTo>
                <a:cubicBezTo>
                  <a:pt x="17047" y="3792"/>
                  <a:pt x="17213" y="3789"/>
                  <a:pt x="17228" y="3714"/>
                </a:cubicBezTo>
                <a:cubicBezTo>
                  <a:pt x="17192" y="3716"/>
                  <a:pt x="17159" y="3692"/>
                  <a:pt x="17124" y="3689"/>
                </a:cubicBezTo>
                <a:cubicBezTo>
                  <a:pt x="17094" y="3686"/>
                  <a:pt x="17071" y="3702"/>
                  <a:pt x="17041" y="3701"/>
                </a:cubicBezTo>
                <a:cubicBezTo>
                  <a:pt x="17117" y="3679"/>
                  <a:pt x="16998" y="3643"/>
                  <a:pt x="17078" y="3651"/>
                </a:cubicBezTo>
                <a:cubicBezTo>
                  <a:pt x="17018" y="3625"/>
                  <a:pt x="16950" y="3623"/>
                  <a:pt x="16887" y="3610"/>
                </a:cubicBezTo>
                <a:cubicBezTo>
                  <a:pt x="16929" y="3607"/>
                  <a:pt x="16989" y="3628"/>
                  <a:pt x="17028" y="3610"/>
                </a:cubicBezTo>
                <a:cubicBezTo>
                  <a:pt x="17049" y="3600"/>
                  <a:pt x="17066" y="3584"/>
                  <a:pt x="17086" y="3581"/>
                </a:cubicBezTo>
                <a:cubicBezTo>
                  <a:pt x="16996" y="3561"/>
                  <a:pt x="16907" y="3560"/>
                  <a:pt x="16818" y="3544"/>
                </a:cubicBezTo>
                <a:cubicBezTo>
                  <a:pt x="16833" y="3541"/>
                  <a:pt x="16849" y="3539"/>
                  <a:pt x="16864" y="3536"/>
                </a:cubicBezTo>
                <a:cubicBezTo>
                  <a:pt x="16847" y="3521"/>
                  <a:pt x="16822" y="3529"/>
                  <a:pt x="16807" y="3543"/>
                </a:cubicBezTo>
                <a:cubicBezTo>
                  <a:pt x="16775" y="3537"/>
                  <a:pt x="16744" y="3529"/>
                  <a:pt x="16712" y="3518"/>
                </a:cubicBezTo>
                <a:cubicBezTo>
                  <a:pt x="16658" y="3500"/>
                  <a:pt x="16596" y="3527"/>
                  <a:pt x="16542" y="3535"/>
                </a:cubicBezTo>
                <a:cubicBezTo>
                  <a:pt x="16505" y="3540"/>
                  <a:pt x="16473" y="3521"/>
                  <a:pt x="16438" y="3522"/>
                </a:cubicBezTo>
                <a:cubicBezTo>
                  <a:pt x="16457" y="3531"/>
                  <a:pt x="16368" y="3553"/>
                  <a:pt x="16397" y="3601"/>
                </a:cubicBezTo>
                <a:cubicBezTo>
                  <a:pt x="16371" y="3602"/>
                  <a:pt x="16306" y="3659"/>
                  <a:pt x="16372" y="3630"/>
                </a:cubicBezTo>
                <a:cubicBezTo>
                  <a:pt x="16347" y="3634"/>
                  <a:pt x="16334" y="3651"/>
                  <a:pt x="16347" y="3676"/>
                </a:cubicBezTo>
                <a:cubicBezTo>
                  <a:pt x="16336" y="3675"/>
                  <a:pt x="16324" y="3673"/>
                  <a:pt x="16313" y="3672"/>
                </a:cubicBezTo>
                <a:cubicBezTo>
                  <a:pt x="16307" y="3711"/>
                  <a:pt x="16345" y="3726"/>
                  <a:pt x="16376" y="3718"/>
                </a:cubicBezTo>
                <a:cubicBezTo>
                  <a:pt x="16322" y="3740"/>
                  <a:pt x="16398" y="3742"/>
                  <a:pt x="16434" y="3763"/>
                </a:cubicBezTo>
                <a:cubicBezTo>
                  <a:pt x="16421" y="3763"/>
                  <a:pt x="16292" y="3755"/>
                  <a:pt x="16376" y="3784"/>
                </a:cubicBezTo>
                <a:cubicBezTo>
                  <a:pt x="16358" y="3791"/>
                  <a:pt x="16316" y="3771"/>
                  <a:pt x="16305" y="3793"/>
                </a:cubicBezTo>
                <a:cubicBezTo>
                  <a:pt x="16296" y="3810"/>
                  <a:pt x="16299" y="3818"/>
                  <a:pt x="16272" y="3809"/>
                </a:cubicBezTo>
                <a:cubicBezTo>
                  <a:pt x="16288" y="3828"/>
                  <a:pt x="16307" y="3835"/>
                  <a:pt x="16330" y="3826"/>
                </a:cubicBezTo>
                <a:cubicBezTo>
                  <a:pt x="16251" y="3906"/>
                  <a:pt x="16134" y="3794"/>
                  <a:pt x="16064" y="3909"/>
                </a:cubicBezTo>
                <a:cubicBezTo>
                  <a:pt x="15995" y="4021"/>
                  <a:pt x="15861" y="4069"/>
                  <a:pt x="15748" y="4121"/>
                </a:cubicBezTo>
                <a:cubicBezTo>
                  <a:pt x="15716" y="4136"/>
                  <a:pt x="15578" y="4286"/>
                  <a:pt x="15557" y="4270"/>
                </a:cubicBezTo>
                <a:cubicBezTo>
                  <a:pt x="15504" y="4232"/>
                  <a:pt x="15469" y="4295"/>
                  <a:pt x="15424" y="4312"/>
                </a:cubicBezTo>
                <a:cubicBezTo>
                  <a:pt x="15396" y="4322"/>
                  <a:pt x="15331" y="4357"/>
                  <a:pt x="15308" y="4337"/>
                </a:cubicBezTo>
                <a:cubicBezTo>
                  <a:pt x="15396" y="4286"/>
                  <a:pt x="15308" y="4225"/>
                  <a:pt x="15291" y="4162"/>
                </a:cubicBezTo>
                <a:cubicBezTo>
                  <a:pt x="15269" y="4083"/>
                  <a:pt x="15379" y="3994"/>
                  <a:pt x="15441" y="3967"/>
                </a:cubicBezTo>
                <a:cubicBezTo>
                  <a:pt x="15433" y="3977"/>
                  <a:pt x="15426" y="3986"/>
                  <a:pt x="15420" y="3996"/>
                </a:cubicBezTo>
                <a:cubicBezTo>
                  <a:pt x="15514" y="4018"/>
                  <a:pt x="15555" y="3939"/>
                  <a:pt x="15590" y="3867"/>
                </a:cubicBezTo>
                <a:cubicBezTo>
                  <a:pt x="15618" y="3812"/>
                  <a:pt x="15527" y="3735"/>
                  <a:pt x="15486" y="3705"/>
                </a:cubicBezTo>
                <a:cubicBezTo>
                  <a:pt x="15424" y="3660"/>
                  <a:pt x="15339" y="3743"/>
                  <a:pt x="15283" y="3763"/>
                </a:cubicBezTo>
                <a:cubicBezTo>
                  <a:pt x="15246" y="3777"/>
                  <a:pt x="15230" y="3810"/>
                  <a:pt x="15208" y="3838"/>
                </a:cubicBezTo>
                <a:cubicBezTo>
                  <a:pt x="15180" y="3873"/>
                  <a:pt x="15139" y="3861"/>
                  <a:pt x="15108" y="3888"/>
                </a:cubicBezTo>
                <a:cubicBezTo>
                  <a:pt x="15134" y="3924"/>
                  <a:pt x="15078" y="3940"/>
                  <a:pt x="15046" y="3959"/>
                </a:cubicBezTo>
                <a:cubicBezTo>
                  <a:pt x="15016" y="3976"/>
                  <a:pt x="14978" y="4004"/>
                  <a:pt x="14942" y="4005"/>
                </a:cubicBezTo>
                <a:cubicBezTo>
                  <a:pt x="14958" y="3982"/>
                  <a:pt x="14964" y="3966"/>
                  <a:pt x="14921" y="3971"/>
                </a:cubicBezTo>
                <a:cubicBezTo>
                  <a:pt x="14961" y="3962"/>
                  <a:pt x="14961" y="3961"/>
                  <a:pt x="14921" y="3950"/>
                </a:cubicBezTo>
                <a:cubicBezTo>
                  <a:pt x="14939" y="3937"/>
                  <a:pt x="14955" y="3921"/>
                  <a:pt x="14971" y="3905"/>
                </a:cubicBezTo>
                <a:cubicBezTo>
                  <a:pt x="14993" y="3884"/>
                  <a:pt x="15078" y="3828"/>
                  <a:pt x="15013" y="3834"/>
                </a:cubicBezTo>
                <a:cubicBezTo>
                  <a:pt x="15101" y="3815"/>
                  <a:pt x="15020" y="3709"/>
                  <a:pt x="14983" y="3684"/>
                </a:cubicBezTo>
                <a:cubicBezTo>
                  <a:pt x="15005" y="3684"/>
                  <a:pt x="15026" y="3680"/>
                  <a:pt x="15046" y="3672"/>
                </a:cubicBezTo>
                <a:cubicBezTo>
                  <a:pt x="14994" y="3717"/>
                  <a:pt x="15102" y="3678"/>
                  <a:pt x="15116" y="3668"/>
                </a:cubicBezTo>
                <a:cubicBezTo>
                  <a:pt x="15150" y="3644"/>
                  <a:pt x="15205" y="3629"/>
                  <a:pt x="15245" y="3637"/>
                </a:cubicBezTo>
                <a:cubicBezTo>
                  <a:pt x="15187" y="3592"/>
                  <a:pt x="15065" y="3618"/>
                  <a:pt x="14996" y="3614"/>
                </a:cubicBezTo>
                <a:cubicBezTo>
                  <a:pt x="15028" y="3609"/>
                  <a:pt x="15058" y="3598"/>
                  <a:pt x="15087" y="3585"/>
                </a:cubicBezTo>
                <a:cubicBezTo>
                  <a:pt x="15024" y="3539"/>
                  <a:pt x="14966" y="3633"/>
                  <a:pt x="14900" y="3618"/>
                </a:cubicBezTo>
                <a:cubicBezTo>
                  <a:pt x="14870" y="3611"/>
                  <a:pt x="14866" y="3583"/>
                  <a:pt x="14838" y="3572"/>
                </a:cubicBezTo>
                <a:cubicBezTo>
                  <a:pt x="14806" y="3560"/>
                  <a:pt x="14775" y="3575"/>
                  <a:pt x="14742" y="3572"/>
                </a:cubicBezTo>
                <a:cubicBezTo>
                  <a:pt x="14763" y="3565"/>
                  <a:pt x="14783" y="3560"/>
                  <a:pt x="14805" y="3560"/>
                </a:cubicBezTo>
                <a:cubicBezTo>
                  <a:pt x="14784" y="3557"/>
                  <a:pt x="14763" y="3557"/>
                  <a:pt x="14742" y="3560"/>
                </a:cubicBezTo>
                <a:cubicBezTo>
                  <a:pt x="14833" y="3532"/>
                  <a:pt x="14918" y="3486"/>
                  <a:pt x="15013" y="3473"/>
                </a:cubicBezTo>
                <a:cubicBezTo>
                  <a:pt x="14988" y="3439"/>
                  <a:pt x="14946" y="3443"/>
                  <a:pt x="14913" y="3460"/>
                </a:cubicBezTo>
                <a:cubicBezTo>
                  <a:pt x="14981" y="3393"/>
                  <a:pt x="15079" y="3435"/>
                  <a:pt x="15162" y="3427"/>
                </a:cubicBezTo>
                <a:cubicBezTo>
                  <a:pt x="15147" y="3404"/>
                  <a:pt x="15149" y="3386"/>
                  <a:pt x="15171" y="3369"/>
                </a:cubicBezTo>
                <a:cubicBezTo>
                  <a:pt x="15137" y="3358"/>
                  <a:pt x="15113" y="3387"/>
                  <a:pt x="15079" y="3381"/>
                </a:cubicBezTo>
                <a:cubicBezTo>
                  <a:pt x="15114" y="3374"/>
                  <a:pt x="15131" y="3326"/>
                  <a:pt x="15083" y="3327"/>
                </a:cubicBezTo>
                <a:cubicBezTo>
                  <a:pt x="15134" y="3305"/>
                  <a:pt x="15095" y="3264"/>
                  <a:pt x="15054" y="3269"/>
                </a:cubicBezTo>
                <a:cubicBezTo>
                  <a:pt x="15060" y="3259"/>
                  <a:pt x="15065" y="3250"/>
                  <a:pt x="15071" y="3240"/>
                </a:cubicBezTo>
                <a:cubicBezTo>
                  <a:pt x="15055" y="3234"/>
                  <a:pt x="15041" y="3230"/>
                  <a:pt x="15025" y="3227"/>
                </a:cubicBezTo>
                <a:cubicBezTo>
                  <a:pt x="15077" y="3224"/>
                  <a:pt x="15129" y="3157"/>
                  <a:pt x="15150" y="3115"/>
                </a:cubicBezTo>
                <a:cubicBezTo>
                  <a:pt x="15179" y="3056"/>
                  <a:pt x="15134" y="3021"/>
                  <a:pt x="15087" y="2995"/>
                </a:cubicBezTo>
                <a:cubicBezTo>
                  <a:pt x="15098" y="2984"/>
                  <a:pt x="15105" y="2975"/>
                  <a:pt x="15116" y="2965"/>
                </a:cubicBezTo>
                <a:cubicBezTo>
                  <a:pt x="15057" y="2950"/>
                  <a:pt x="15015" y="2953"/>
                  <a:pt x="14959" y="2978"/>
                </a:cubicBezTo>
                <a:cubicBezTo>
                  <a:pt x="14979" y="2962"/>
                  <a:pt x="15006" y="2940"/>
                  <a:pt x="14950" y="2949"/>
                </a:cubicBezTo>
                <a:cubicBezTo>
                  <a:pt x="14970" y="2934"/>
                  <a:pt x="14991" y="2922"/>
                  <a:pt x="15013" y="2911"/>
                </a:cubicBezTo>
                <a:cubicBezTo>
                  <a:pt x="15005" y="2902"/>
                  <a:pt x="14995" y="2894"/>
                  <a:pt x="14983" y="2889"/>
                </a:cubicBezTo>
                <a:lnTo>
                  <a:pt x="15104" y="2884"/>
                </a:lnTo>
                <a:cubicBezTo>
                  <a:pt x="15121" y="2881"/>
                  <a:pt x="15180" y="2853"/>
                  <a:pt x="15116" y="2877"/>
                </a:cubicBezTo>
                <a:cubicBezTo>
                  <a:pt x="15192" y="2834"/>
                  <a:pt x="15271" y="2807"/>
                  <a:pt x="15351" y="2771"/>
                </a:cubicBezTo>
                <a:cubicBezTo>
                  <a:pt x="15448" y="2727"/>
                  <a:pt x="15365" y="2668"/>
                  <a:pt x="15297" y="2672"/>
                </a:cubicBezTo>
                <a:cubicBezTo>
                  <a:pt x="15443" y="2616"/>
                  <a:pt x="15582" y="2681"/>
                  <a:pt x="15728" y="2682"/>
                </a:cubicBezTo>
                <a:cubicBezTo>
                  <a:pt x="15813" y="2682"/>
                  <a:pt x="15907" y="2619"/>
                  <a:pt x="15983" y="2577"/>
                </a:cubicBezTo>
                <a:cubicBezTo>
                  <a:pt x="16006" y="2564"/>
                  <a:pt x="16096" y="2544"/>
                  <a:pt x="16030" y="2529"/>
                </a:cubicBezTo>
                <a:cubicBezTo>
                  <a:pt x="16116" y="2526"/>
                  <a:pt x="16187" y="2437"/>
                  <a:pt x="16265" y="2437"/>
                </a:cubicBezTo>
                <a:cubicBezTo>
                  <a:pt x="16351" y="2437"/>
                  <a:pt x="16422" y="2331"/>
                  <a:pt x="16508" y="2348"/>
                </a:cubicBezTo>
                <a:cubicBezTo>
                  <a:pt x="16427" y="2300"/>
                  <a:pt x="16293" y="2286"/>
                  <a:pt x="16202" y="2308"/>
                </a:cubicBezTo>
                <a:cubicBezTo>
                  <a:pt x="16183" y="2312"/>
                  <a:pt x="16100" y="2346"/>
                  <a:pt x="16089" y="2317"/>
                </a:cubicBezTo>
                <a:cubicBezTo>
                  <a:pt x="16072" y="2269"/>
                  <a:pt x="16047" y="2289"/>
                  <a:pt x="16001" y="2275"/>
                </a:cubicBezTo>
                <a:cubicBezTo>
                  <a:pt x="15958" y="2262"/>
                  <a:pt x="15905" y="2251"/>
                  <a:pt x="15861" y="2261"/>
                </a:cubicBezTo>
                <a:cubicBezTo>
                  <a:pt x="15735" y="2290"/>
                  <a:pt x="15505" y="2254"/>
                  <a:pt x="15424" y="2333"/>
                </a:cubicBezTo>
                <a:cubicBezTo>
                  <a:pt x="15436" y="2339"/>
                  <a:pt x="15448" y="2345"/>
                  <a:pt x="15460" y="2351"/>
                </a:cubicBezTo>
                <a:cubicBezTo>
                  <a:pt x="15438" y="2372"/>
                  <a:pt x="15444" y="2392"/>
                  <a:pt x="15472" y="2402"/>
                </a:cubicBezTo>
                <a:cubicBezTo>
                  <a:pt x="15441" y="2418"/>
                  <a:pt x="15412" y="2404"/>
                  <a:pt x="15387" y="2384"/>
                </a:cubicBezTo>
                <a:cubicBezTo>
                  <a:pt x="15360" y="2362"/>
                  <a:pt x="15319" y="2382"/>
                  <a:pt x="15292" y="2393"/>
                </a:cubicBezTo>
                <a:cubicBezTo>
                  <a:pt x="15213" y="2425"/>
                  <a:pt x="15192" y="2516"/>
                  <a:pt x="15127" y="2561"/>
                </a:cubicBezTo>
                <a:cubicBezTo>
                  <a:pt x="15099" y="2580"/>
                  <a:pt x="14974" y="2635"/>
                  <a:pt x="15008" y="2685"/>
                </a:cubicBezTo>
                <a:cubicBezTo>
                  <a:pt x="15049" y="2746"/>
                  <a:pt x="14961" y="2793"/>
                  <a:pt x="14923" y="2841"/>
                </a:cubicBezTo>
                <a:cubicBezTo>
                  <a:pt x="14953" y="2842"/>
                  <a:pt x="14984" y="2837"/>
                  <a:pt x="15015" y="2838"/>
                </a:cubicBezTo>
                <a:cubicBezTo>
                  <a:pt x="14972" y="2842"/>
                  <a:pt x="14922" y="2842"/>
                  <a:pt x="14890" y="2868"/>
                </a:cubicBezTo>
                <a:cubicBezTo>
                  <a:pt x="14898" y="2874"/>
                  <a:pt x="14909" y="2879"/>
                  <a:pt x="14921" y="2882"/>
                </a:cubicBezTo>
                <a:lnTo>
                  <a:pt x="14826" y="2911"/>
                </a:lnTo>
                <a:cubicBezTo>
                  <a:pt x="14860" y="2934"/>
                  <a:pt x="14917" y="2936"/>
                  <a:pt x="14954" y="2920"/>
                </a:cubicBezTo>
                <a:cubicBezTo>
                  <a:pt x="14917" y="2941"/>
                  <a:pt x="14875" y="2936"/>
                  <a:pt x="14834" y="2941"/>
                </a:cubicBezTo>
                <a:cubicBezTo>
                  <a:pt x="14801" y="2944"/>
                  <a:pt x="14781" y="2963"/>
                  <a:pt x="14751" y="2974"/>
                </a:cubicBezTo>
                <a:cubicBezTo>
                  <a:pt x="14696" y="2993"/>
                  <a:pt x="14631" y="2978"/>
                  <a:pt x="14580" y="3011"/>
                </a:cubicBezTo>
                <a:cubicBezTo>
                  <a:pt x="14609" y="3033"/>
                  <a:pt x="14642" y="3033"/>
                  <a:pt x="14676" y="3028"/>
                </a:cubicBezTo>
                <a:cubicBezTo>
                  <a:pt x="14640" y="3035"/>
                  <a:pt x="14604" y="3097"/>
                  <a:pt x="14568" y="3090"/>
                </a:cubicBezTo>
                <a:cubicBezTo>
                  <a:pt x="14532" y="3083"/>
                  <a:pt x="14535" y="3049"/>
                  <a:pt x="14489" y="3057"/>
                </a:cubicBezTo>
                <a:cubicBezTo>
                  <a:pt x="14426" y="3067"/>
                  <a:pt x="14386" y="3093"/>
                  <a:pt x="14339" y="3132"/>
                </a:cubicBezTo>
                <a:cubicBezTo>
                  <a:pt x="14305" y="3161"/>
                  <a:pt x="14212" y="3196"/>
                  <a:pt x="14210" y="3244"/>
                </a:cubicBezTo>
                <a:cubicBezTo>
                  <a:pt x="14209" y="3301"/>
                  <a:pt x="14303" y="3269"/>
                  <a:pt x="14331" y="3261"/>
                </a:cubicBezTo>
                <a:cubicBezTo>
                  <a:pt x="14311" y="3272"/>
                  <a:pt x="14290" y="3279"/>
                  <a:pt x="14269" y="3285"/>
                </a:cubicBezTo>
                <a:cubicBezTo>
                  <a:pt x="14279" y="3293"/>
                  <a:pt x="14291" y="3300"/>
                  <a:pt x="14302" y="3306"/>
                </a:cubicBezTo>
                <a:cubicBezTo>
                  <a:pt x="14136" y="3289"/>
                  <a:pt x="13944" y="3464"/>
                  <a:pt x="14061" y="3481"/>
                </a:cubicBezTo>
                <a:cubicBezTo>
                  <a:pt x="14051" y="3490"/>
                  <a:pt x="14042" y="3501"/>
                  <a:pt x="14032" y="3510"/>
                </a:cubicBezTo>
                <a:cubicBezTo>
                  <a:pt x="14054" y="3539"/>
                  <a:pt x="14087" y="3535"/>
                  <a:pt x="14119" y="3535"/>
                </a:cubicBezTo>
                <a:cubicBezTo>
                  <a:pt x="14139" y="3535"/>
                  <a:pt x="14149" y="3566"/>
                  <a:pt x="14169" y="3572"/>
                </a:cubicBezTo>
                <a:cubicBezTo>
                  <a:pt x="14216" y="3586"/>
                  <a:pt x="14268" y="3617"/>
                  <a:pt x="14306" y="3568"/>
                </a:cubicBezTo>
                <a:cubicBezTo>
                  <a:pt x="14327" y="3595"/>
                  <a:pt x="14335" y="3633"/>
                  <a:pt x="14373" y="3639"/>
                </a:cubicBezTo>
                <a:cubicBezTo>
                  <a:pt x="14426" y="3647"/>
                  <a:pt x="14466" y="3616"/>
                  <a:pt x="14518" y="3614"/>
                </a:cubicBezTo>
                <a:cubicBezTo>
                  <a:pt x="14519" y="3639"/>
                  <a:pt x="14504" y="3655"/>
                  <a:pt x="14481" y="3660"/>
                </a:cubicBezTo>
                <a:cubicBezTo>
                  <a:pt x="14496" y="3661"/>
                  <a:pt x="14511" y="3661"/>
                  <a:pt x="14526" y="3660"/>
                </a:cubicBezTo>
                <a:cubicBezTo>
                  <a:pt x="14478" y="3685"/>
                  <a:pt x="14426" y="3696"/>
                  <a:pt x="14377" y="3718"/>
                </a:cubicBezTo>
                <a:cubicBezTo>
                  <a:pt x="14395" y="3674"/>
                  <a:pt x="14454" y="3660"/>
                  <a:pt x="14493" y="3647"/>
                </a:cubicBezTo>
                <a:cubicBezTo>
                  <a:pt x="14438" y="3639"/>
                  <a:pt x="14308" y="3648"/>
                  <a:pt x="14277" y="3705"/>
                </a:cubicBezTo>
                <a:cubicBezTo>
                  <a:pt x="14289" y="3713"/>
                  <a:pt x="14298" y="3720"/>
                  <a:pt x="14310" y="3726"/>
                </a:cubicBezTo>
                <a:cubicBezTo>
                  <a:pt x="14265" y="3735"/>
                  <a:pt x="14218" y="3776"/>
                  <a:pt x="14173" y="3776"/>
                </a:cubicBezTo>
                <a:cubicBezTo>
                  <a:pt x="14156" y="3776"/>
                  <a:pt x="14077" y="3827"/>
                  <a:pt x="14094" y="3838"/>
                </a:cubicBezTo>
                <a:cubicBezTo>
                  <a:pt x="14150" y="3874"/>
                  <a:pt x="14250" y="3824"/>
                  <a:pt x="14298" y="3805"/>
                </a:cubicBezTo>
                <a:cubicBezTo>
                  <a:pt x="14277" y="3812"/>
                  <a:pt x="14256" y="3816"/>
                  <a:pt x="14235" y="3822"/>
                </a:cubicBezTo>
                <a:cubicBezTo>
                  <a:pt x="14250" y="3803"/>
                  <a:pt x="14325" y="3734"/>
                  <a:pt x="14348" y="3768"/>
                </a:cubicBezTo>
                <a:cubicBezTo>
                  <a:pt x="14379" y="3815"/>
                  <a:pt x="14273" y="3859"/>
                  <a:pt x="14248" y="3880"/>
                </a:cubicBezTo>
                <a:cubicBezTo>
                  <a:pt x="14267" y="3888"/>
                  <a:pt x="14283" y="3885"/>
                  <a:pt x="14310" y="3884"/>
                </a:cubicBezTo>
                <a:cubicBezTo>
                  <a:pt x="14200" y="3904"/>
                  <a:pt x="14104" y="3959"/>
                  <a:pt x="14003" y="4005"/>
                </a:cubicBezTo>
                <a:cubicBezTo>
                  <a:pt x="13903" y="4049"/>
                  <a:pt x="13826" y="4056"/>
                  <a:pt x="13720" y="4063"/>
                </a:cubicBezTo>
                <a:cubicBezTo>
                  <a:pt x="13690" y="4065"/>
                  <a:pt x="13557" y="4130"/>
                  <a:pt x="13554" y="4162"/>
                </a:cubicBezTo>
                <a:cubicBezTo>
                  <a:pt x="13549" y="4203"/>
                  <a:pt x="13590" y="4200"/>
                  <a:pt x="13554" y="4233"/>
                </a:cubicBezTo>
                <a:cubicBezTo>
                  <a:pt x="13534" y="4251"/>
                  <a:pt x="13521" y="4272"/>
                  <a:pt x="13541" y="4295"/>
                </a:cubicBezTo>
                <a:cubicBezTo>
                  <a:pt x="13465" y="4308"/>
                  <a:pt x="13450" y="4404"/>
                  <a:pt x="13371" y="4408"/>
                </a:cubicBezTo>
                <a:cubicBezTo>
                  <a:pt x="13341" y="4412"/>
                  <a:pt x="13236" y="4378"/>
                  <a:pt x="13234" y="4416"/>
                </a:cubicBezTo>
                <a:cubicBezTo>
                  <a:pt x="13232" y="4441"/>
                  <a:pt x="13254" y="4466"/>
                  <a:pt x="13279" y="4462"/>
                </a:cubicBezTo>
                <a:cubicBezTo>
                  <a:pt x="13257" y="4483"/>
                  <a:pt x="13228" y="4499"/>
                  <a:pt x="13200" y="4512"/>
                </a:cubicBezTo>
                <a:cubicBezTo>
                  <a:pt x="13270" y="4477"/>
                  <a:pt x="13201" y="4415"/>
                  <a:pt x="13180" y="4374"/>
                </a:cubicBezTo>
                <a:cubicBezTo>
                  <a:pt x="13215" y="4344"/>
                  <a:pt x="13243" y="4403"/>
                  <a:pt x="13279" y="4379"/>
                </a:cubicBezTo>
                <a:cubicBezTo>
                  <a:pt x="13275" y="4410"/>
                  <a:pt x="13376" y="4395"/>
                  <a:pt x="13383" y="4395"/>
                </a:cubicBezTo>
                <a:cubicBezTo>
                  <a:pt x="13427" y="4395"/>
                  <a:pt x="13434" y="4358"/>
                  <a:pt x="13454" y="4325"/>
                </a:cubicBezTo>
                <a:cubicBezTo>
                  <a:pt x="13423" y="4316"/>
                  <a:pt x="13391" y="4318"/>
                  <a:pt x="13363" y="4333"/>
                </a:cubicBezTo>
                <a:cubicBezTo>
                  <a:pt x="13391" y="4312"/>
                  <a:pt x="13425" y="4299"/>
                  <a:pt x="13458" y="4287"/>
                </a:cubicBezTo>
                <a:cubicBezTo>
                  <a:pt x="13415" y="4245"/>
                  <a:pt x="13346" y="4306"/>
                  <a:pt x="13300" y="4312"/>
                </a:cubicBezTo>
                <a:cubicBezTo>
                  <a:pt x="13300" y="4272"/>
                  <a:pt x="13345" y="4268"/>
                  <a:pt x="13371" y="4250"/>
                </a:cubicBezTo>
                <a:cubicBezTo>
                  <a:pt x="13346" y="4254"/>
                  <a:pt x="13326" y="4247"/>
                  <a:pt x="13309" y="4229"/>
                </a:cubicBezTo>
                <a:cubicBezTo>
                  <a:pt x="13364" y="4188"/>
                  <a:pt x="13404" y="4181"/>
                  <a:pt x="13454" y="4133"/>
                </a:cubicBezTo>
                <a:cubicBezTo>
                  <a:pt x="13508" y="4083"/>
                  <a:pt x="13570" y="4016"/>
                  <a:pt x="13641" y="3992"/>
                </a:cubicBezTo>
                <a:cubicBezTo>
                  <a:pt x="13591" y="4001"/>
                  <a:pt x="13529" y="4010"/>
                  <a:pt x="13483" y="4034"/>
                </a:cubicBezTo>
                <a:cubicBezTo>
                  <a:pt x="13456" y="4047"/>
                  <a:pt x="13428" y="4069"/>
                  <a:pt x="13396" y="4067"/>
                </a:cubicBezTo>
                <a:cubicBezTo>
                  <a:pt x="13430" y="4030"/>
                  <a:pt x="13483" y="4021"/>
                  <a:pt x="13521" y="3988"/>
                </a:cubicBezTo>
                <a:cubicBezTo>
                  <a:pt x="13469" y="3994"/>
                  <a:pt x="13423" y="4013"/>
                  <a:pt x="13371" y="3996"/>
                </a:cubicBezTo>
                <a:cubicBezTo>
                  <a:pt x="13440" y="3988"/>
                  <a:pt x="13366" y="3914"/>
                  <a:pt x="13263" y="3909"/>
                </a:cubicBezTo>
                <a:cubicBezTo>
                  <a:pt x="13231" y="3907"/>
                  <a:pt x="13208" y="3969"/>
                  <a:pt x="13167" y="3975"/>
                </a:cubicBezTo>
                <a:cubicBezTo>
                  <a:pt x="13122" y="3982"/>
                  <a:pt x="13074" y="3965"/>
                  <a:pt x="13030" y="3959"/>
                </a:cubicBezTo>
                <a:cubicBezTo>
                  <a:pt x="13022" y="3997"/>
                  <a:pt x="13076" y="4023"/>
                  <a:pt x="13026" y="4050"/>
                </a:cubicBezTo>
                <a:cubicBezTo>
                  <a:pt x="13045" y="3987"/>
                  <a:pt x="12990" y="4031"/>
                  <a:pt x="12997" y="4063"/>
                </a:cubicBezTo>
                <a:cubicBezTo>
                  <a:pt x="13002" y="4083"/>
                  <a:pt x="13013" y="4104"/>
                  <a:pt x="13009" y="4125"/>
                </a:cubicBezTo>
                <a:cubicBezTo>
                  <a:pt x="13051" y="4094"/>
                  <a:pt x="13145" y="4056"/>
                  <a:pt x="13192" y="4088"/>
                </a:cubicBezTo>
                <a:cubicBezTo>
                  <a:pt x="13255" y="4129"/>
                  <a:pt x="13190" y="4143"/>
                  <a:pt x="13209" y="4167"/>
                </a:cubicBezTo>
                <a:cubicBezTo>
                  <a:pt x="13134" y="4170"/>
                  <a:pt x="13033" y="4229"/>
                  <a:pt x="13001" y="4125"/>
                </a:cubicBezTo>
                <a:cubicBezTo>
                  <a:pt x="12967" y="4013"/>
                  <a:pt x="12873" y="4077"/>
                  <a:pt x="12939" y="4138"/>
                </a:cubicBezTo>
                <a:cubicBezTo>
                  <a:pt x="12876" y="4136"/>
                  <a:pt x="12811" y="4179"/>
                  <a:pt x="12752" y="4167"/>
                </a:cubicBezTo>
                <a:cubicBezTo>
                  <a:pt x="12700" y="4155"/>
                  <a:pt x="12651" y="4132"/>
                  <a:pt x="12598" y="4125"/>
                </a:cubicBezTo>
                <a:cubicBezTo>
                  <a:pt x="12472" y="4109"/>
                  <a:pt x="12363" y="4150"/>
                  <a:pt x="12240" y="4154"/>
                </a:cubicBezTo>
                <a:cubicBezTo>
                  <a:pt x="12185" y="4156"/>
                  <a:pt x="12097" y="4138"/>
                  <a:pt x="12045" y="4154"/>
                </a:cubicBezTo>
                <a:cubicBezTo>
                  <a:pt x="12006" y="4167"/>
                  <a:pt x="11993" y="4137"/>
                  <a:pt x="11954" y="4133"/>
                </a:cubicBezTo>
                <a:cubicBezTo>
                  <a:pt x="11921" y="4131"/>
                  <a:pt x="11828" y="4078"/>
                  <a:pt x="11875" y="4042"/>
                </a:cubicBezTo>
                <a:cubicBezTo>
                  <a:pt x="11878" y="4044"/>
                  <a:pt x="11489" y="4090"/>
                  <a:pt x="11625" y="4000"/>
                </a:cubicBezTo>
                <a:cubicBezTo>
                  <a:pt x="11604" y="3996"/>
                  <a:pt x="11584" y="3998"/>
                  <a:pt x="11563" y="4005"/>
                </a:cubicBezTo>
                <a:cubicBezTo>
                  <a:pt x="11573" y="3996"/>
                  <a:pt x="11582" y="3989"/>
                  <a:pt x="11592" y="3980"/>
                </a:cubicBezTo>
                <a:cubicBezTo>
                  <a:pt x="11527" y="3979"/>
                  <a:pt x="11528" y="3995"/>
                  <a:pt x="11467" y="3950"/>
                </a:cubicBezTo>
                <a:cubicBezTo>
                  <a:pt x="11505" y="3915"/>
                  <a:pt x="11517" y="3948"/>
                  <a:pt x="11534" y="3892"/>
                </a:cubicBezTo>
                <a:cubicBezTo>
                  <a:pt x="11543" y="3860"/>
                  <a:pt x="11570" y="3827"/>
                  <a:pt x="11530" y="3805"/>
                </a:cubicBezTo>
                <a:cubicBezTo>
                  <a:pt x="11461" y="3767"/>
                  <a:pt x="11341" y="3807"/>
                  <a:pt x="11272" y="3826"/>
                </a:cubicBezTo>
                <a:cubicBezTo>
                  <a:pt x="11066" y="3882"/>
                  <a:pt x="10854" y="3866"/>
                  <a:pt x="10669" y="3988"/>
                </a:cubicBezTo>
                <a:cubicBezTo>
                  <a:pt x="10690" y="3998"/>
                  <a:pt x="10711" y="3998"/>
                  <a:pt x="10732" y="3988"/>
                </a:cubicBezTo>
                <a:cubicBezTo>
                  <a:pt x="10705" y="4020"/>
                  <a:pt x="10710" y="4022"/>
                  <a:pt x="10748" y="4005"/>
                </a:cubicBezTo>
                <a:cubicBezTo>
                  <a:pt x="10670" y="4047"/>
                  <a:pt x="10792" y="4029"/>
                  <a:pt x="10811" y="4025"/>
                </a:cubicBezTo>
                <a:cubicBezTo>
                  <a:pt x="10841" y="4020"/>
                  <a:pt x="10872" y="4011"/>
                  <a:pt x="10902" y="4021"/>
                </a:cubicBezTo>
                <a:cubicBezTo>
                  <a:pt x="10892" y="4012"/>
                  <a:pt x="10882" y="4003"/>
                  <a:pt x="10873" y="3992"/>
                </a:cubicBezTo>
                <a:cubicBezTo>
                  <a:pt x="10928" y="3938"/>
                  <a:pt x="10982" y="4009"/>
                  <a:pt x="11039" y="3988"/>
                </a:cubicBezTo>
                <a:cubicBezTo>
                  <a:pt x="11069" y="3977"/>
                  <a:pt x="11110" y="3958"/>
                  <a:pt x="11143" y="3963"/>
                </a:cubicBezTo>
                <a:cubicBezTo>
                  <a:pt x="11159" y="3965"/>
                  <a:pt x="11202" y="3980"/>
                  <a:pt x="11214" y="3959"/>
                </a:cubicBezTo>
                <a:cubicBezTo>
                  <a:pt x="11254" y="3888"/>
                  <a:pt x="11424" y="3902"/>
                  <a:pt x="11501" y="3880"/>
                </a:cubicBezTo>
                <a:cubicBezTo>
                  <a:pt x="11439" y="3909"/>
                  <a:pt x="11425" y="3949"/>
                  <a:pt x="11351" y="3955"/>
                </a:cubicBezTo>
                <a:cubicBezTo>
                  <a:pt x="11289" y="3959"/>
                  <a:pt x="11207" y="3967"/>
                  <a:pt x="11156" y="4005"/>
                </a:cubicBezTo>
                <a:cubicBezTo>
                  <a:pt x="11103" y="4043"/>
                  <a:pt x="11044" y="4024"/>
                  <a:pt x="10985" y="4042"/>
                </a:cubicBezTo>
                <a:cubicBezTo>
                  <a:pt x="10928" y="4059"/>
                  <a:pt x="10865" y="4065"/>
                  <a:pt x="10807" y="4075"/>
                </a:cubicBezTo>
                <a:cubicBezTo>
                  <a:pt x="10877" y="4054"/>
                  <a:pt x="10811" y="4054"/>
                  <a:pt x="10802" y="4067"/>
                </a:cubicBezTo>
                <a:cubicBezTo>
                  <a:pt x="10787" y="4090"/>
                  <a:pt x="10795" y="4100"/>
                  <a:pt x="10827" y="4092"/>
                </a:cubicBezTo>
                <a:cubicBezTo>
                  <a:pt x="10786" y="4121"/>
                  <a:pt x="10710" y="4103"/>
                  <a:pt x="10686" y="4158"/>
                </a:cubicBezTo>
                <a:cubicBezTo>
                  <a:pt x="10668" y="4201"/>
                  <a:pt x="10710" y="4215"/>
                  <a:pt x="10665" y="4258"/>
                </a:cubicBezTo>
                <a:cubicBezTo>
                  <a:pt x="10633" y="4289"/>
                  <a:pt x="10672" y="4333"/>
                  <a:pt x="10649" y="4349"/>
                </a:cubicBezTo>
                <a:cubicBezTo>
                  <a:pt x="10621" y="4368"/>
                  <a:pt x="10631" y="4392"/>
                  <a:pt x="10620" y="4420"/>
                </a:cubicBezTo>
                <a:cubicBezTo>
                  <a:pt x="10586" y="4342"/>
                  <a:pt x="10538" y="4488"/>
                  <a:pt x="10516" y="4408"/>
                </a:cubicBezTo>
                <a:cubicBezTo>
                  <a:pt x="10540" y="4406"/>
                  <a:pt x="10563" y="4394"/>
                  <a:pt x="10578" y="4374"/>
                </a:cubicBezTo>
                <a:cubicBezTo>
                  <a:pt x="10560" y="4383"/>
                  <a:pt x="10525" y="4370"/>
                  <a:pt x="10511" y="4387"/>
                </a:cubicBezTo>
                <a:cubicBezTo>
                  <a:pt x="10498" y="4404"/>
                  <a:pt x="10485" y="4438"/>
                  <a:pt x="10462" y="4445"/>
                </a:cubicBezTo>
                <a:cubicBezTo>
                  <a:pt x="10418" y="4458"/>
                  <a:pt x="10453" y="4548"/>
                  <a:pt x="10462" y="4574"/>
                </a:cubicBezTo>
                <a:cubicBezTo>
                  <a:pt x="10422" y="4560"/>
                  <a:pt x="10419" y="4490"/>
                  <a:pt x="10420" y="4458"/>
                </a:cubicBezTo>
                <a:cubicBezTo>
                  <a:pt x="10410" y="4465"/>
                  <a:pt x="10401" y="4474"/>
                  <a:pt x="10391" y="4482"/>
                </a:cubicBezTo>
                <a:cubicBezTo>
                  <a:pt x="10414" y="4452"/>
                  <a:pt x="10383" y="4437"/>
                  <a:pt x="10358" y="4428"/>
                </a:cubicBezTo>
                <a:cubicBezTo>
                  <a:pt x="10383" y="4433"/>
                  <a:pt x="10406" y="4416"/>
                  <a:pt x="10412" y="4391"/>
                </a:cubicBezTo>
                <a:cubicBezTo>
                  <a:pt x="10385" y="4389"/>
                  <a:pt x="10334" y="4373"/>
                  <a:pt x="10362" y="4337"/>
                </a:cubicBezTo>
                <a:cubicBezTo>
                  <a:pt x="10396" y="4372"/>
                  <a:pt x="10486" y="4388"/>
                  <a:pt x="10520" y="4345"/>
                </a:cubicBezTo>
                <a:cubicBezTo>
                  <a:pt x="10560" y="4295"/>
                  <a:pt x="10507" y="4220"/>
                  <a:pt x="10453" y="4270"/>
                </a:cubicBezTo>
                <a:cubicBezTo>
                  <a:pt x="10467" y="4251"/>
                  <a:pt x="10481" y="4232"/>
                  <a:pt x="10495" y="4212"/>
                </a:cubicBezTo>
                <a:cubicBezTo>
                  <a:pt x="10456" y="4184"/>
                  <a:pt x="10406" y="4257"/>
                  <a:pt x="10374" y="4270"/>
                </a:cubicBezTo>
                <a:cubicBezTo>
                  <a:pt x="10346" y="4228"/>
                  <a:pt x="10420" y="4200"/>
                  <a:pt x="10424" y="4158"/>
                </a:cubicBezTo>
                <a:cubicBezTo>
                  <a:pt x="10382" y="4155"/>
                  <a:pt x="10340" y="4152"/>
                  <a:pt x="10300" y="4167"/>
                </a:cubicBezTo>
                <a:cubicBezTo>
                  <a:pt x="10312" y="4140"/>
                  <a:pt x="10292" y="4100"/>
                  <a:pt x="10258" y="4117"/>
                </a:cubicBezTo>
                <a:cubicBezTo>
                  <a:pt x="10275" y="4108"/>
                  <a:pt x="10287" y="4096"/>
                  <a:pt x="10295" y="4079"/>
                </a:cubicBezTo>
                <a:cubicBezTo>
                  <a:pt x="10266" y="4066"/>
                  <a:pt x="10172" y="4097"/>
                  <a:pt x="10142" y="4104"/>
                </a:cubicBezTo>
                <a:cubicBezTo>
                  <a:pt x="10081" y="4118"/>
                  <a:pt x="10012" y="4120"/>
                  <a:pt x="9955" y="4146"/>
                </a:cubicBezTo>
                <a:cubicBezTo>
                  <a:pt x="10033" y="4096"/>
                  <a:pt x="9885" y="4152"/>
                  <a:pt x="9859" y="4154"/>
                </a:cubicBezTo>
                <a:cubicBezTo>
                  <a:pt x="9820" y="4157"/>
                  <a:pt x="9805" y="4147"/>
                  <a:pt x="9772" y="4167"/>
                </a:cubicBezTo>
                <a:cubicBezTo>
                  <a:pt x="9756" y="4176"/>
                  <a:pt x="9693" y="4153"/>
                  <a:pt x="9672" y="4154"/>
                </a:cubicBezTo>
                <a:cubicBezTo>
                  <a:pt x="9629" y="4156"/>
                  <a:pt x="9586" y="4166"/>
                  <a:pt x="9543" y="4171"/>
                </a:cubicBezTo>
                <a:cubicBezTo>
                  <a:pt x="9263" y="4203"/>
                  <a:pt x="9093" y="4102"/>
                  <a:pt x="8990" y="4108"/>
                </a:cubicBezTo>
                <a:cubicBezTo>
                  <a:pt x="9024" y="4084"/>
                  <a:pt x="9076" y="4097"/>
                  <a:pt x="9111" y="4075"/>
                </a:cubicBezTo>
                <a:cubicBezTo>
                  <a:pt x="9161" y="4043"/>
                  <a:pt x="9140" y="4032"/>
                  <a:pt x="9206" y="4029"/>
                </a:cubicBezTo>
                <a:cubicBezTo>
                  <a:pt x="9269" y="4027"/>
                  <a:pt x="9309" y="3986"/>
                  <a:pt x="9377" y="3996"/>
                </a:cubicBezTo>
                <a:cubicBezTo>
                  <a:pt x="9422" y="4003"/>
                  <a:pt x="9467" y="3991"/>
                  <a:pt x="9502" y="3959"/>
                </a:cubicBezTo>
                <a:cubicBezTo>
                  <a:pt x="9545" y="3918"/>
                  <a:pt x="9463" y="3829"/>
                  <a:pt x="9418" y="3822"/>
                </a:cubicBezTo>
                <a:cubicBezTo>
                  <a:pt x="9367" y="3813"/>
                  <a:pt x="9318" y="3754"/>
                  <a:pt x="9260" y="3776"/>
                </a:cubicBezTo>
                <a:cubicBezTo>
                  <a:pt x="9224" y="3790"/>
                  <a:pt x="9190" y="3773"/>
                  <a:pt x="9152" y="3784"/>
                </a:cubicBezTo>
                <a:cubicBezTo>
                  <a:pt x="9158" y="3794"/>
                  <a:pt x="9164" y="3803"/>
                  <a:pt x="9169" y="3813"/>
                </a:cubicBezTo>
                <a:cubicBezTo>
                  <a:pt x="9127" y="3845"/>
                  <a:pt x="8976" y="3805"/>
                  <a:pt x="8932" y="3797"/>
                </a:cubicBezTo>
                <a:cubicBezTo>
                  <a:pt x="8871" y="3786"/>
                  <a:pt x="8798" y="3782"/>
                  <a:pt x="8745" y="3747"/>
                </a:cubicBezTo>
                <a:cubicBezTo>
                  <a:pt x="8557" y="3622"/>
                  <a:pt x="8520" y="3727"/>
                  <a:pt x="8375" y="3610"/>
                </a:cubicBezTo>
                <a:cubicBezTo>
                  <a:pt x="8307" y="3554"/>
                  <a:pt x="8246" y="3537"/>
                  <a:pt x="8159" y="3535"/>
                </a:cubicBezTo>
                <a:cubicBezTo>
                  <a:pt x="8077" y="3533"/>
                  <a:pt x="8004" y="3508"/>
                  <a:pt x="7922" y="3531"/>
                </a:cubicBezTo>
                <a:cubicBezTo>
                  <a:pt x="7815" y="3561"/>
                  <a:pt x="7658" y="3714"/>
                  <a:pt x="7440" y="3660"/>
                </a:cubicBezTo>
                <a:cubicBezTo>
                  <a:pt x="7485" y="3609"/>
                  <a:pt x="7567" y="3585"/>
                  <a:pt x="7631" y="3572"/>
                </a:cubicBezTo>
                <a:cubicBezTo>
                  <a:pt x="7611" y="3562"/>
                  <a:pt x="7588" y="3556"/>
                  <a:pt x="7565" y="3556"/>
                </a:cubicBezTo>
                <a:cubicBezTo>
                  <a:pt x="7595" y="3519"/>
                  <a:pt x="7642" y="3482"/>
                  <a:pt x="7681" y="3460"/>
                </a:cubicBezTo>
                <a:cubicBezTo>
                  <a:pt x="7612" y="3489"/>
                  <a:pt x="7529" y="3420"/>
                  <a:pt x="7469" y="3493"/>
                </a:cubicBezTo>
                <a:cubicBezTo>
                  <a:pt x="7535" y="3463"/>
                  <a:pt x="7566" y="3480"/>
                  <a:pt x="7619" y="3473"/>
                </a:cubicBezTo>
                <a:cubicBezTo>
                  <a:pt x="7563" y="3492"/>
                  <a:pt x="7438" y="3494"/>
                  <a:pt x="7399" y="3543"/>
                </a:cubicBezTo>
                <a:cubicBezTo>
                  <a:pt x="7422" y="3540"/>
                  <a:pt x="7445" y="3543"/>
                  <a:pt x="7465" y="3556"/>
                </a:cubicBezTo>
                <a:cubicBezTo>
                  <a:pt x="7423" y="3535"/>
                  <a:pt x="7338" y="3554"/>
                  <a:pt x="7307" y="3589"/>
                </a:cubicBezTo>
                <a:cubicBezTo>
                  <a:pt x="7392" y="3606"/>
                  <a:pt x="7219" y="3633"/>
                  <a:pt x="7199" y="3643"/>
                </a:cubicBezTo>
                <a:cubicBezTo>
                  <a:pt x="7231" y="3636"/>
                  <a:pt x="7265" y="3627"/>
                  <a:pt x="7295" y="3647"/>
                </a:cubicBezTo>
                <a:cubicBezTo>
                  <a:pt x="7227" y="3666"/>
                  <a:pt x="7132" y="3686"/>
                  <a:pt x="7087" y="3614"/>
                </a:cubicBezTo>
                <a:cubicBezTo>
                  <a:pt x="7044" y="3544"/>
                  <a:pt x="7113" y="3507"/>
                  <a:pt x="7133" y="3448"/>
                </a:cubicBezTo>
                <a:cubicBezTo>
                  <a:pt x="7148" y="3399"/>
                  <a:pt x="7130" y="3330"/>
                  <a:pt x="7079" y="3310"/>
                </a:cubicBezTo>
                <a:cubicBezTo>
                  <a:pt x="7035" y="3293"/>
                  <a:pt x="6933" y="3365"/>
                  <a:pt x="7004" y="3364"/>
                </a:cubicBezTo>
                <a:cubicBezTo>
                  <a:pt x="6994" y="3372"/>
                  <a:pt x="6985" y="3381"/>
                  <a:pt x="6975" y="3389"/>
                </a:cubicBezTo>
                <a:cubicBezTo>
                  <a:pt x="6996" y="3392"/>
                  <a:pt x="7017" y="3395"/>
                  <a:pt x="7037" y="3402"/>
                </a:cubicBezTo>
                <a:cubicBezTo>
                  <a:pt x="6973" y="3418"/>
                  <a:pt x="6906" y="3405"/>
                  <a:pt x="6846" y="3435"/>
                </a:cubicBezTo>
                <a:cubicBezTo>
                  <a:pt x="6783" y="3466"/>
                  <a:pt x="6556" y="3602"/>
                  <a:pt x="6505" y="3547"/>
                </a:cubicBezTo>
                <a:cubicBezTo>
                  <a:pt x="6535" y="3503"/>
                  <a:pt x="6596" y="3515"/>
                  <a:pt x="6634" y="3481"/>
                </a:cubicBezTo>
                <a:cubicBezTo>
                  <a:pt x="6498" y="3542"/>
                  <a:pt x="6345" y="3523"/>
                  <a:pt x="6206" y="3568"/>
                </a:cubicBezTo>
                <a:cubicBezTo>
                  <a:pt x="6091" y="3606"/>
                  <a:pt x="5983" y="3700"/>
                  <a:pt x="5865" y="3722"/>
                </a:cubicBezTo>
                <a:cubicBezTo>
                  <a:pt x="5878" y="3714"/>
                  <a:pt x="6009" y="3640"/>
                  <a:pt x="5927" y="3668"/>
                </a:cubicBezTo>
                <a:cubicBezTo>
                  <a:pt x="5951" y="3659"/>
                  <a:pt x="5972" y="3644"/>
                  <a:pt x="5990" y="3626"/>
                </a:cubicBezTo>
                <a:cubicBezTo>
                  <a:pt x="5970" y="3638"/>
                  <a:pt x="5949" y="3652"/>
                  <a:pt x="5927" y="3660"/>
                </a:cubicBezTo>
                <a:cubicBezTo>
                  <a:pt x="5961" y="3646"/>
                  <a:pt x="5983" y="3595"/>
                  <a:pt x="6015" y="3589"/>
                </a:cubicBezTo>
                <a:cubicBezTo>
                  <a:pt x="6035" y="3585"/>
                  <a:pt x="6057" y="3589"/>
                  <a:pt x="6077" y="3581"/>
                </a:cubicBezTo>
                <a:cubicBezTo>
                  <a:pt x="6270" y="3493"/>
                  <a:pt x="6491" y="3535"/>
                  <a:pt x="6584" y="3427"/>
                </a:cubicBezTo>
                <a:cubicBezTo>
                  <a:pt x="6528" y="3431"/>
                  <a:pt x="6558" y="3406"/>
                  <a:pt x="6580" y="3389"/>
                </a:cubicBezTo>
                <a:cubicBezTo>
                  <a:pt x="6536" y="3412"/>
                  <a:pt x="6481" y="3444"/>
                  <a:pt x="6430" y="3439"/>
                </a:cubicBezTo>
                <a:cubicBezTo>
                  <a:pt x="6405" y="3437"/>
                  <a:pt x="6295" y="3441"/>
                  <a:pt x="6364" y="3418"/>
                </a:cubicBezTo>
                <a:cubicBezTo>
                  <a:pt x="6301" y="3440"/>
                  <a:pt x="6235" y="3449"/>
                  <a:pt x="6172" y="3473"/>
                </a:cubicBezTo>
                <a:cubicBezTo>
                  <a:pt x="6137" y="3486"/>
                  <a:pt x="6065" y="3543"/>
                  <a:pt x="6077" y="3485"/>
                </a:cubicBezTo>
                <a:cubicBezTo>
                  <a:pt x="6022" y="3519"/>
                  <a:pt x="5863" y="3562"/>
                  <a:pt x="5803" y="3560"/>
                </a:cubicBezTo>
                <a:cubicBezTo>
                  <a:pt x="5794" y="3560"/>
                  <a:pt x="5773" y="3557"/>
                  <a:pt x="5765" y="3553"/>
                </a:cubicBezTo>
                <a:cubicBezTo>
                  <a:pt x="5724" y="3561"/>
                  <a:pt x="5657" y="3574"/>
                  <a:pt x="5728" y="3576"/>
                </a:cubicBezTo>
                <a:cubicBezTo>
                  <a:pt x="5672" y="3587"/>
                  <a:pt x="5624" y="3562"/>
                  <a:pt x="5570" y="3593"/>
                </a:cubicBezTo>
                <a:cubicBezTo>
                  <a:pt x="5527" y="3618"/>
                  <a:pt x="5495" y="3641"/>
                  <a:pt x="5445" y="3651"/>
                </a:cubicBezTo>
                <a:cubicBezTo>
                  <a:pt x="5327" y="3676"/>
                  <a:pt x="5102" y="3696"/>
                  <a:pt x="5005" y="3759"/>
                </a:cubicBezTo>
                <a:cubicBezTo>
                  <a:pt x="4972" y="3781"/>
                  <a:pt x="4978" y="3820"/>
                  <a:pt x="4963" y="3851"/>
                </a:cubicBezTo>
                <a:cubicBezTo>
                  <a:pt x="4926" y="3926"/>
                  <a:pt x="4901" y="3829"/>
                  <a:pt x="4905" y="3797"/>
                </a:cubicBezTo>
                <a:cubicBezTo>
                  <a:pt x="4894" y="3798"/>
                  <a:pt x="4881" y="3797"/>
                  <a:pt x="4868" y="3796"/>
                </a:cubicBezTo>
                <a:cubicBezTo>
                  <a:pt x="4984" y="3746"/>
                  <a:pt x="4883" y="3838"/>
                  <a:pt x="4950" y="3862"/>
                </a:cubicBezTo>
                <a:cubicBezTo>
                  <a:pt x="4872" y="3727"/>
                  <a:pt x="5328" y="3661"/>
                  <a:pt x="5386" y="3598"/>
                </a:cubicBezTo>
                <a:cubicBezTo>
                  <a:pt x="5364" y="3604"/>
                  <a:pt x="5337" y="3622"/>
                  <a:pt x="5313" y="3613"/>
                </a:cubicBezTo>
                <a:cubicBezTo>
                  <a:pt x="5281" y="3597"/>
                  <a:pt x="5285" y="3586"/>
                  <a:pt x="5324" y="3580"/>
                </a:cubicBezTo>
                <a:cubicBezTo>
                  <a:pt x="5263" y="3538"/>
                  <a:pt x="5206" y="3634"/>
                  <a:pt x="5151" y="3635"/>
                </a:cubicBezTo>
                <a:cubicBezTo>
                  <a:pt x="5101" y="3636"/>
                  <a:pt x="5040" y="3617"/>
                  <a:pt x="4994" y="3645"/>
                </a:cubicBezTo>
                <a:cubicBezTo>
                  <a:pt x="4967" y="3662"/>
                  <a:pt x="4958" y="3702"/>
                  <a:pt x="4922" y="3685"/>
                </a:cubicBezTo>
                <a:cubicBezTo>
                  <a:pt x="4892" y="3670"/>
                  <a:pt x="4890" y="3667"/>
                  <a:pt x="4864" y="3685"/>
                </a:cubicBezTo>
                <a:cubicBezTo>
                  <a:pt x="4842" y="3701"/>
                  <a:pt x="4821" y="3655"/>
                  <a:pt x="4801" y="3694"/>
                </a:cubicBezTo>
                <a:cubicBezTo>
                  <a:pt x="4789" y="3717"/>
                  <a:pt x="4818" y="3732"/>
                  <a:pt x="4834" y="3735"/>
                </a:cubicBezTo>
                <a:cubicBezTo>
                  <a:pt x="4802" y="3743"/>
                  <a:pt x="4790" y="3698"/>
                  <a:pt x="4760" y="3703"/>
                </a:cubicBezTo>
                <a:cubicBezTo>
                  <a:pt x="4710" y="3710"/>
                  <a:pt x="4714" y="3762"/>
                  <a:pt x="4778" y="3764"/>
                </a:cubicBezTo>
                <a:cubicBezTo>
                  <a:pt x="4756" y="3770"/>
                  <a:pt x="4672" y="3755"/>
                  <a:pt x="4662" y="3782"/>
                </a:cubicBezTo>
                <a:cubicBezTo>
                  <a:pt x="4689" y="3816"/>
                  <a:pt x="4735" y="3790"/>
                  <a:pt x="4766" y="3782"/>
                </a:cubicBezTo>
                <a:cubicBezTo>
                  <a:pt x="4786" y="3776"/>
                  <a:pt x="4802" y="3785"/>
                  <a:pt x="4818" y="3792"/>
                </a:cubicBezTo>
                <a:cubicBezTo>
                  <a:pt x="4779" y="3790"/>
                  <a:pt x="4741" y="3791"/>
                  <a:pt x="4714" y="3813"/>
                </a:cubicBezTo>
                <a:cubicBezTo>
                  <a:pt x="4784" y="3814"/>
                  <a:pt x="4699" y="3829"/>
                  <a:pt x="4726" y="3872"/>
                </a:cubicBezTo>
                <a:cubicBezTo>
                  <a:pt x="4683" y="3878"/>
                  <a:pt x="4652" y="3836"/>
                  <a:pt x="4618" y="3817"/>
                </a:cubicBezTo>
                <a:cubicBezTo>
                  <a:pt x="4563" y="3789"/>
                  <a:pt x="4494" y="3813"/>
                  <a:pt x="4435" y="3805"/>
                </a:cubicBezTo>
                <a:cubicBezTo>
                  <a:pt x="4396" y="3800"/>
                  <a:pt x="4194" y="3752"/>
                  <a:pt x="4219" y="3684"/>
                </a:cubicBezTo>
                <a:cubicBezTo>
                  <a:pt x="4184" y="3722"/>
                  <a:pt x="4144" y="3668"/>
                  <a:pt x="4140" y="3630"/>
                </a:cubicBezTo>
                <a:cubicBezTo>
                  <a:pt x="4136" y="3589"/>
                  <a:pt x="3781" y="3572"/>
                  <a:pt x="3770" y="3576"/>
                </a:cubicBezTo>
                <a:lnTo>
                  <a:pt x="233" y="6511"/>
                </a:lnTo>
                <a:cubicBezTo>
                  <a:pt x="314" y="6548"/>
                  <a:pt x="354" y="6502"/>
                  <a:pt x="425" y="6540"/>
                </a:cubicBezTo>
                <a:cubicBezTo>
                  <a:pt x="463" y="6546"/>
                  <a:pt x="611" y="6470"/>
                  <a:pt x="711" y="6494"/>
                </a:cubicBezTo>
                <a:cubicBezTo>
                  <a:pt x="676" y="6521"/>
                  <a:pt x="622" y="6540"/>
                  <a:pt x="599" y="6577"/>
                </a:cubicBezTo>
                <a:cubicBezTo>
                  <a:pt x="575" y="6616"/>
                  <a:pt x="641" y="6622"/>
                  <a:pt x="637" y="6664"/>
                </a:cubicBezTo>
                <a:cubicBezTo>
                  <a:pt x="631" y="6721"/>
                  <a:pt x="659" y="6775"/>
                  <a:pt x="678" y="6827"/>
                </a:cubicBezTo>
                <a:cubicBezTo>
                  <a:pt x="696" y="6876"/>
                  <a:pt x="651" y="6921"/>
                  <a:pt x="628" y="6960"/>
                </a:cubicBezTo>
                <a:lnTo>
                  <a:pt x="965" y="6860"/>
                </a:lnTo>
                <a:cubicBezTo>
                  <a:pt x="1015" y="6835"/>
                  <a:pt x="1038" y="6785"/>
                  <a:pt x="1098" y="6781"/>
                </a:cubicBezTo>
                <a:cubicBezTo>
                  <a:pt x="1150" y="6777"/>
                  <a:pt x="1130" y="6735"/>
                  <a:pt x="1168" y="6727"/>
                </a:cubicBezTo>
                <a:cubicBezTo>
                  <a:pt x="1208" y="6719"/>
                  <a:pt x="1241" y="6730"/>
                  <a:pt x="1318" y="6698"/>
                </a:cubicBezTo>
                <a:cubicBezTo>
                  <a:pt x="1343" y="6687"/>
                  <a:pt x="1388" y="6663"/>
                  <a:pt x="1414" y="6681"/>
                </a:cubicBezTo>
                <a:cubicBezTo>
                  <a:pt x="1501" y="6742"/>
                  <a:pt x="1394" y="6765"/>
                  <a:pt x="1389" y="6818"/>
                </a:cubicBezTo>
                <a:cubicBezTo>
                  <a:pt x="1386" y="6854"/>
                  <a:pt x="1456" y="6867"/>
                  <a:pt x="1439" y="6905"/>
                </a:cubicBezTo>
                <a:cubicBezTo>
                  <a:pt x="1424" y="6938"/>
                  <a:pt x="1405" y="6962"/>
                  <a:pt x="1426" y="6989"/>
                </a:cubicBezTo>
                <a:cubicBezTo>
                  <a:pt x="1454" y="7023"/>
                  <a:pt x="1484" y="7072"/>
                  <a:pt x="1455" y="7134"/>
                </a:cubicBezTo>
                <a:cubicBezTo>
                  <a:pt x="1437" y="7174"/>
                  <a:pt x="1410" y="7369"/>
                  <a:pt x="1405" y="7421"/>
                </a:cubicBezTo>
                <a:cubicBezTo>
                  <a:pt x="1402" y="7458"/>
                  <a:pt x="1399" y="7496"/>
                  <a:pt x="1372" y="7525"/>
                </a:cubicBezTo>
                <a:cubicBezTo>
                  <a:pt x="1351" y="7546"/>
                  <a:pt x="1321" y="7575"/>
                  <a:pt x="1368" y="7591"/>
                </a:cubicBezTo>
                <a:cubicBezTo>
                  <a:pt x="1317" y="7614"/>
                  <a:pt x="1316" y="7682"/>
                  <a:pt x="1306" y="7728"/>
                </a:cubicBezTo>
                <a:cubicBezTo>
                  <a:pt x="1344" y="7723"/>
                  <a:pt x="1488" y="7795"/>
                  <a:pt x="1493" y="7832"/>
                </a:cubicBezTo>
                <a:cubicBezTo>
                  <a:pt x="1497" y="7866"/>
                  <a:pt x="1526" y="7852"/>
                  <a:pt x="1526" y="7878"/>
                </a:cubicBezTo>
                <a:cubicBezTo>
                  <a:pt x="1526" y="7902"/>
                  <a:pt x="1577" y="7900"/>
                  <a:pt x="1588" y="7899"/>
                </a:cubicBezTo>
                <a:cubicBezTo>
                  <a:pt x="1555" y="7984"/>
                  <a:pt x="1463" y="7989"/>
                  <a:pt x="1414" y="8086"/>
                </a:cubicBezTo>
                <a:cubicBezTo>
                  <a:pt x="1335" y="8241"/>
                  <a:pt x="1260" y="8187"/>
                  <a:pt x="1264" y="8256"/>
                </a:cubicBezTo>
                <a:cubicBezTo>
                  <a:pt x="1279" y="8244"/>
                  <a:pt x="1297" y="8233"/>
                  <a:pt x="1314" y="8223"/>
                </a:cubicBezTo>
                <a:cubicBezTo>
                  <a:pt x="1299" y="8237"/>
                  <a:pt x="1284" y="8253"/>
                  <a:pt x="1277" y="8265"/>
                </a:cubicBezTo>
                <a:cubicBezTo>
                  <a:pt x="1307" y="8259"/>
                  <a:pt x="1337" y="8265"/>
                  <a:pt x="1368" y="8260"/>
                </a:cubicBezTo>
                <a:cubicBezTo>
                  <a:pt x="1308" y="8292"/>
                  <a:pt x="1253" y="8274"/>
                  <a:pt x="1193" y="8319"/>
                </a:cubicBezTo>
                <a:cubicBezTo>
                  <a:pt x="1161" y="8343"/>
                  <a:pt x="1105" y="8388"/>
                  <a:pt x="1181" y="8393"/>
                </a:cubicBezTo>
                <a:cubicBezTo>
                  <a:pt x="1137" y="8404"/>
                  <a:pt x="1120" y="8356"/>
                  <a:pt x="1073" y="8377"/>
                </a:cubicBezTo>
                <a:cubicBezTo>
                  <a:pt x="1038" y="8392"/>
                  <a:pt x="1082" y="8454"/>
                  <a:pt x="1119" y="8427"/>
                </a:cubicBezTo>
                <a:cubicBezTo>
                  <a:pt x="1099" y="8448"/>
                  <a:pt x="1062" y="8463"/>
                  <a:pt x="1056" y="8497"/>
                </a:cubicBezTo>
                <a:cubicBezTo>
                  <a:pt x="1043" y="8463"/>
                  <a:pt x="1054" y="8424"/>
                  <a:pt x="1040" y="8389"/>
                </a:cubicBezTo>
                <a:cubicBezTo>
                  <a:pt x="1014" y="8409"/>
                  <a:pt x="922" y="8496"/>
                  <a:pt x="994" y="8489"/>
                </a:cubicBezTo>
                <a:cubicBezTo>
                  <a:pt x="980" y="8503"/>
                  <a:pt x="968" y="8515"/>
                  <a:pt x="957" y="8531"/>
                </a:cubicBezTo>
                <a:cubicBezTo>
                  <a:pt x="974" y="8545"/>
                  <a:pt x="1023" y="8545"/>
                  <a:pt x="1073" y="8539"/>
                </a:cubicBezTo>
                <a:cubicBezTo>
                  <a:pt x="1043" y="8547"/>
                  <a:pt x="1024" y="8567"/>
                  <a:pt x="1023" y="8614"/>
                </a:cubicBezTo>
                <a:cubicBezTo>
                  <a:pt x="1013" y="8517"/>
                  <a:pt x="909" y="8562"/>
                  <a:pt x="928" y="8697"/>
                </a:cubicBezTo>
                <a:cubicBezTo>
                  <a:pt x="922" y="8676"/>
                  <a:pt x="913" y="8656"/>
                  <a:pt x="903" y="8644"/>
                </a:cubicBezTo>
                <a:cubicBezTo>
                  <a:pt x="852" y="8583"/>
                  <a:pt x="847" y="8739"/>
                  <a:pt x="835" y="8746"/>
                </a:cubicBezTo>
                <a:cubicBezTo>
                  <a:pt x="845" y="8741"/>
                  <a:pt x="855" y="8736"/>
                  <a:pt x="865" y="8731"/>
                </a:cubicBezTo>
                <a:cubicBezTo>
                  <a:pt x="842" y="8830"/>
                  <a:pt x="839" y="8904"/>
                  <a:pt x="936" y="8803"/>
                </a:cubicBezTo>
                <a:cubicBezTo>
                  <a:pt x="927" y="8794"/>
                  <a:pt x="917" y="8786"/>
                  <a:pt x="906" y="8779"/>
                </a:cubicBezTo>
                <a:cubicBezTo>
                  <a:pt x="930" y="8779"/>
                  <a:pt x="937" y="8756"/>
                  <a:pt x="934" y="8729"/>
                </a:cubicBezTo>
                <a:cubicBezTo>
                  <a:pt x="943" y="8762"/>
                  <a:pt x="955" y="8793"/>
                  <a:pt x="969" y="8813"/>
                </a:cubicBezTo>
                <a:cubicBezTo>
                  <a:pt x="1020" y="8779"/>
                  <a:pt x="1054" y="8728"/>
                  <a:pt x="1110" y="8701"/>
                </a:cubicBezTo>
                <a:cubicBezTo>
                  <a:pt x="1141" y="8687"/>
                  <a:pt x="1185" y="8675"/>
                  <a:pt x="1202" y="8643"/>
                </a:cubicBezTo>
                <a:cubicBezTo>
                  <a:pt x="1173" y="8710"/>
                  <a:pt x="1297" y="8620"/>
                  <a:pt x="1318" y="8601"/>
                </a:cubicBezTo>
                <a:cubicBezTo>
                  <a:pt x="1312" y="8636"/>
                  <a:pt x="1246" y="8631"/>
                  <a:pt x="1318" y="8659"/>
                </a:cubicBezTo>
                <a:cubicBezTo>
                  <a:pt x="1237" y="8649"/>
                  <a:pt x="1135" y="8707"/>
                  <a:pt x="1173" y="8772"/>
                </a:cubicBezTo>
                <a:cubicBezTo>
                  <a:pt x="1187" y="8796"/>
                  <a:pt x="1256" y="8779"/>
                  <a:pt x="1289" y="8788"/>
                </a:cubicBezTo>
                <a:cubicBezTo>
                  <a:pt x="1248" y="8787"/>
                  <a:pt x="1202" y="8788"/>
                  <a:pt x="1173" y="8821"/>
                </a:cubicBezTo>
                <a:cubicBezTo>
                  <a:pt x="1111" y="8688"/>
                  <a:pt x="1102" y="8784"/>
                  <a:pt x="1098" y="8788"/>
                </a:cubicBezTo>
                <a:cubicBezTo>
                  <a:pt x="1087" y="8800"/>
                  <a:pt x="1070" y="8840"/>
                  <a:pt x="1067" y="8861"/>
                </a:cubicBezTo>
                <a:cubicBezTo>
                  <a:pt x="1025" y="8807"/>
                  <a:pt x="900" y="8919"/>
                  <a:pt x="871" y="8954"/>
                </a:cubicBezTo>
                <a:cubicBezTo>
                  <a:pt x="896" y="8969"/>
                  <a:pt x="971" y="8934"/>
                  <a:pt x="963" y="8901"/>
                </a:cubicBezTo>
                <a:cubicBezTo>
                  <a:pt x="971" y="8910"/>
                  <a:pt x="978" y="8921"/>
                  <a:pt x="984" y="8933"/>
                </a:cubicBezTo>
                <a:cubicBezTo>
                  <a:pt x="937" y="8943"/>
                  <a:pt x="812" y="8997"/>
                  <a:pt x="856" y="9058"/>
                </a:cubicBezTo>
                <a:cubicBezTo>
                  <a:pt x="925" y="9058"/>
                  <a:pt x="952" y="8973"/>
                  <a:pt x="1013" y="8954"/>
                </a:cubicBezTo>
                <a:cubicBezTo>
                  <a:pt x="979" y="8993"/>
                  <a:pt x="931" y="9018"/>
                  <a:pt x="901" y="9061"/>
                </a:cubicBezTo>
                <a:cubicBezTo>
                  <a:pt x="934" y="9080"/>
                  <a:pt x="995" y="9034"/>
                  <a:pt x="1036" y="8983"/>
                </a:cubicBezTo>
                <a:cubicBezTo>
                  <a:pt x="1047" y="9039"/>
                  <a:pt x="1114" y="8989"/>
                  <a:pt x="1144" y="8979"/>
                </a:cubicBezTo>
                <a:cubicBezTo>
                  <a:pt x="1093" y="9007"/>
                  <a:pt x="1063" y="9057"/>
                  <a:pt x="1015" y="9087"/>
                </a:cubicBezTo>
                <a:cubicBezTo>
                  <a:pt x="1001" y="9096"/>
                  <a:pt x="984" y="9109"/>
                  <a:pt x="967" y="9123"/>
                </a:cubicBezTo>
                <a:cubicBezTo>
                  <a:pt x="998" y="9092"/>
                  <a:pt x="1020" y="9051"/>
                  <a:pt x="1037" y="9013"/>
                </a:cubicBezTo>
                <a:cubicBezTo>
                  <a:pt x="987" y="9024"/>
                  <a:pt x="933" y="9106"/>
                  <a:pt x="924" y="9153"/>
                </a:cubicBezTo>
                <a:cubicBezTo>
                  <a:pt x="932" y="9149"/>
                  <a:pt x="940" y="9145"/>
                  <a:pt x="947" y="9140"/>
                </a:cubicBezTo>
                <a:cubicBezTo>
                  <a:pt x="927" y="9157"/>
                  <a:pt x="908" y="9174"/>
                  <a:pt x="894" y="9187"/>
                </a:cubicBezTo>
                <a:cubicBezTo>
                  <a:pt x="918" y="9188"/>
                  <a:pt x="940" y="9182"/>
                  <a:pt x="962" y="9172"/>
                </a:cubicBezTo>
                <a:close/>
                <a:moveTo>
                  <a:pt x="951" y="8806"/>
                </a:moveTo>
                <a:cubicBezTo>
                  <a:pt x="942" y="8813"/>
                  <a:pt x="938" y="8823"/>
                  <a:pt x="939" y="8835"/>
                </a:cubicBezTo>
                <a:cubicBezTo>
                  <a:pt x="943" y="8825"/>
                  <a:pt x="947" y="8815"/>
                  <a:pt x="951" y="8806"/>
                </a:cubicBezTo>
                <a:close/>
                <a:moveTo>
                  <a:pt x="930" y="9708"/>
                </a:moveTo>
                <a:cubicBezTo>
                  <a:pt x="930" y="9713"/>
                  <a:pt x="930" y="9718"/>
                  <a:pt x="930" y="9723"/>
                </a:cubicBezTo>
                <a:cubicBezTo>
                  <a:pt x="942" y="9719"/>
                  <a:pt x="953" y="9713"/>
                  <a:pt x="963" y="9705"/>
                </a:cubicBezTo>
                <a:cubicBezTo>
                  <a:pt x="952" y="9706"/>
                  <a:pt x="941" y="9707"/>
                  <a:pt x="930" y="9708"/>
                </a:cubicBezTo>
                <a:close/>
                <a:moveTo>
                  <a:pt x="1061" y="9687"/>
                </a:moveTo>
                <a:cubicBezTo>
                  <a:pt x="1013" y="9687"/>
                  <a:pt x="956" y="9706"/>
                  <a:pt x="927" y="9747"/>
                </a:cubicBezTo>
                <a:cubicBezTo>
                  <a:pt x="975" y="9754"/>
                  <a:pt x="1049" y="9746"/>
                  <a:pt x="1061" y="9687"/>
                </a:cubicBezTo>
                <a:close/>
                <a:moveTo>
                  <a:pt x="951" y="9227"/>
                </a:moveTo>
                <a:cubicBezTo>
                  <a:pt x="939" y="9235"/>
                  <a:pt x="929" y="9245"/>
                  <a:pt x="921" y="9257"/>
                </a:cubicBezTo>
                <a:cubicBezTo>
                  <a:pt x="945" y="9262"/>
                  <a:pt x="967" y="9250"/>
                  <a:pt x="981" y="9230"/>
                </a:cubicBezTo>
                <a:cubicBezTo>
                  <a:pt x="971" y="9229"/>
                  <a:pt x="961" y="9228"/>
                  <a:pt x="951" y="9227"/>
                </a:cubicBezTo>
                <a:close/>
                <a:moveTo>
                  <a:pt x="945" y="8577"/>
                </a:moveTo>
                <a:cubicBezTo>
                  <a:pt x="930" y="8582"/>
                  <a:pt x="919" y="8592"/>
                  <a:pt x="912" y="8607"/>
                </a:cubicBezTo>
                <a:cubicBezTo>
                  <a:pt x="923" y="8597"/>
                  <a:pt x="934" y="8587"/>
                  <a:pt x="945" y="8577"/>
                </a:cubicBezTo>
                <a:close/>
                <a:moveTo>
                  <a:pt x="993" y="9765"/>
                </a:moveTo>
                <a:cubicBezTo>
                  <a:pt x="961" y="9769"/>
                  <a:pt x="931" y="9779"/>
                  <a:pt x="901" y="9788"/>
                </a:cubicBezTo>
                <a:cubicBezTo>
                  <a:pt x="935" y="9793"/>
                  <a:pt x="969" y="9795"/>
                  <a:pt x="993" y="9765"/>
                </a:cubicBezTo>
                <a:close/>
                <a:moveTo>
                  <a:pt x="966" y="8832"/>
                </a:moveTo>
                <a:cubicBezTo>
                  <a:pt x="937" y="8841"/>
                  <a:pt x="885" y="8872"/>
                  <a:pt x="903" y="8909"/>
                </a:cubicBezTo>
                <a:cubicBezTo>
                  <a:pt x="934" y="8895"/>
                  <a:pt x="965" y="8869"/>
                  <a:pt x="966" y="8832"/>
                </a:cubicBezTo>
                <a:close/>
                <a:moveTo>
                  <a:pt x="897" y="9705"/>
                </a:moveTo>
                <a:cubicBezTo>
                  <a:pt x="921" y="9703"/>
                  <a:pt x="942" y="9694"/>
                  <a:pt x="960" y="9678"/>
                </a:cubicBezTo>
                <a:cubicBezTo>
                  <a:pt x="936" y="9681"/>
                  <a:pt x="915" y="9690"/>
                  <a:pt x="897" y="9705"/>
                </a:cubicBezTo>
                <a:close/>
                <a:moveTo>
                  <a:pt x="924" y="9221"/>
                </a:moveTo>
                <a:cubicBezTo>
                  <a:pt x="894" y="9218"/>
                  <a:pt x="862" y="9238"/>
                  <a:pt x="871" y="9272"/>
                </a:cubicBezTo>
                <a:cubicBezTo>
                  <a:pt x="893" y="9259"/>
                  <a:pt x="911" y="9242"/>
                  <a:pt x="924" y="9221"/>
                </a:cubicBezTo>
                <a:close/>
                <a:moveTo>
                  <a:pt x="865" y="9239"/>
                </a:moveTo>
                <a:cubicBezTo>
                  <a:pt x="879" y="9230"/>
                  <a:pt x="892" y="9219"/>
                  <a:pt x="903" y="9206"/>
                </a:cubicBezTo>
                <a:cubicBezTo>
                  <a:pt x="880" y="9203"/>
                  <a:pt x="866" y="9215"/>
                  <a:pt x="865" y="9239"/>
                </a:cubicBezTo>
                <a:close/>
                <a:moveTo>
                  <a:pt x="939" y="9269"/>
                </a:moveTo>
                <a:cubicBezTo>
                  <a:pt x="870" y="9239"/>
                  <a:pt x="847" y="9317"/>
                  <a:pt x="823" y="9364"/>
                </a:cubicBezTo>
                <a:cubicBezTo>
                  <a:pt x="873" y="9358"/>
                  <a:pt x="908" y="9301"/>
                  <a:pt x="939" y="9269"/>
                </a:cubicBezTo>
                <a:close/>
                <a:moveTo>
                  <a:pt x="826" y="9759"/>
                </a:moveTo>
                <a:cubicBezTo>
                  <a:pt x="827" y="9737"/>
                  <a:pt x="816" y="9735"/>
                  <a:pt x="794" y="9753"/>
                </a:cubicBezTo>
                <a:cubicBezTo>
                  <a:pt x="805" y="9755"/>
                  <a:pt x="815" y="9757"/>
                  <a:pt x="826" y="9759"/>
                </a:cubicBezTo>
                <a:close/>
                <a:moveTo>
                  <a:pt x="832" y="9382"/>
                </a:moveTo>
                <a:cubicBezTo>
                  <a:pt x="770" y="9386"/>
                  <a:pt x="754" y="9483"/>
                  <a:pt x="776" y="9477"/>
                </a:cubicBezTo>
                <a:cubicBezTo>
                  <a:pt x="803" y="9469"/>
                  <a:pt x="827" y="9406"/>
                  <a:pt x="832" y="9382"/>
                </a:cubicBezTo>
                <a:close/>
                <a:moveTo>
                  <a:pt x="755" y="10237"/>
                </a:moveTo>
                <a:cubicBezTo>
                  <a:pt x="751" y="10246"/>
                  <a:pt x="750" y="10256"/>
                  <a:pt x="752" y="10266"/>
                </a:cubicBezTo>
                <a:cubicBezTo>
                  <a:pt x="753" y="10256"/>
                  <a:pt x="754" y="10246"/>
                  <a:pt x="755" y="10237"/>
                </a:cubicBezTo>
                <a:close/>
                <a:moveTo>
                  <a:pt x="722" y="10180"/>
                </a:moveTo>
                <a:cubicBezTo>
                  <a:pt x="697" y="10181"/>
                  <a:pt x="680" y="10195"/>
                  <a:pt x="684" y="10222"/>
                </a:cubicBezTo>
                <a:cubicBezTo>
                  <a:pt x="708" y="10221"/>
                  <a:pt x="723" y="10204"/>
                  <a:pt x="722" y="10180"/>
                </a:cubicBezTo>
                <a:close/>
                <a:moveTo>
                  <a:pt x="669" y="10011"/>
                </a:moveTo>
                <a:cubicBezTo>
                  <a:pt x="636" y="10013"/>
                  <a:pt x="566" y="10078"/>
                  <a:pt x="599" y="10102"/>
                </a:cubicBezTo>
                <a:cubicBezTo>
                  <a:pt x="644" y="10135"/>
                  <a:pt x="689" y="10047"/>
                  <a:pt x="669" y="10011"/>
                </a:cubicBezTo>
                <a:close/>
                <a:moveTo>
                  <a:pt x="20551" y="10061"/>
                </a:moveTo>
                <a:cubicBezTo>
                  <a:pt x="20557" y="10071"/>
                  <a:pt x="20563" y="10081"/>
                  <a:pt x="20569" y="10091"/>
                </a:cubicBezTo>
                <a:cubicBezTo>
                  <a:pt x="20537" y="10096"/>
                  <a:pt x="20508" y="10109"/>
                  <a:pt x="20477" y="10118"/>
                </a:cubicBezTo>
                <a:cubicBezTo>
                  <a:pt x="20472" y="10080"/>
                  <a:pt x="20519" y="10055"/>
                  <a:pt x="20551" y="10061"/>
                </a:cubicBezTo>
                <a:close/>
                <a:moveTo>
                  <a:pt x="20415" y="10097"/>
                </a:moveTo>
                <a:cubicBezTo>
                  <a:pt x="20394" y="10124"/>
                  <a:pt x="20318" y="10173"/>
                  <a:pt x="20311" y="10118"/>
                </a:cubicBezTo>
                <a:cubicBezTo>
                  <a:pt x="20344" y="10101"/>
                  <a:pt x="20382" y="10115"/>
                  <a:pt x="20415" y="10097"/>
                </a:cubicBezTo>
                <a:close/>
                <a:moveTo>
                  <a:pt x="20305" y="9699"/>
                </a:moveTo>
                <a:cubicBezTo>
                  <a:pt x="20294" y="9708"/>
                  <a:pt x="20283" y="9717"/>
                  <a:pt x="20272" y="9726"/>
                </a:cubicBezTo>
                <a:cubicBezTo>
                  <a:pt x="20276" y="9708"/>
                  <a:pt x="20287" y="9699"/>
                  <a:pt x="20305" y="9699"/>
                </a:cubicBezTo>
                <a:close/>
                <a:moveTo>
                  <a:pt x="19097" y="10792"/>
                </a:moveTo>
                <a:cubicBezTo>
                  <a:pt x="19025" y="10789"/>
                  <a:pt x="18777" y="10869"/>
                  <a:pt x="18871" y="10705"/>
                </a:cubicBezTo>
                <a:cubicBezTo>
                  <a:pt x="18899" y="10656"/>
                  <a:pt x="18967" y="10629"/>
                  <a:pt x="19014" y="10605"/>
                </a:cubicBezTo>
                <a:cubicBezTo>
                  <a:pt x="19089" y="10567"/>
                  <a:pt x="19155" y="10512"/>
                  <a:pt x="19236" y="10486"/>
                </a:cubicBezTo>
                <a:cubicBezTo>
                  <a:pt x="19155" y="10499"/>
                  <a:pt x="19081" y="10464"/>
                  <a:pt x="18999" y="10495"/>
                </a:cubicBezTo>
                <a:cubicBezTo>
                  <a:pt x="19003" y="10439"/>
                  <a:pt x="19094" y="10422"/>
                  <a:pt x="19132" y="10400"/>
                </a:cubicBezTo>
                <a:cubicBezTo>
                  <a:pt x="19109" y="10414"/>
                  <a:pt x="19089" y="10432"/>
                  <a:pt x="19073" y="10453"/>
                </a:cubicBezTo>
                <a:cubicBezTo>
                  <a:pt x="19103" y="10440"/>
                  <a:pt x="19128" y="10479"/>
                  <a:pt x="19146" y="10448"/>
                </a:cubicBezTo>
                <a:cubicBezTo>
                  <a:pt x="19167" y="10413"/>
                  <a:pt x="19203" y="10377"/>
                  <a:pt x="19230" y="10346"/>
                </a:cubicBezTo>
                <a:cubicBezTo>
                  <a:pt x="19342" y="10218"/>
                  <a:pt x="19353" y="10357"/>
                  <a:pt x="19411" y="10323"/>
                </a:cubicBezTo>
                <a:cubicBezTo>
                  <a:pt x="19349" y="10330"/>
                  <a:pt x="19353" y="10272"/>
                  <a:pt x="19423" y="10272"/>
                </a:cubicBezTo>
                <a:cubicBezTo>
                  <a:pt x="19366" y="10261"/>
                  <a:pt x="19400" y="10253"/>
                  <a:pt x="19423" y="10242"/>
                </a:cubicBezTo>
                <a:cubicBezTo>
                  <a:pt x="19265" y="10260"/>
                  <a:pt x="19478" y="10057"/>
                  <a:pt x="19468" y="10159"/>
                </a:cubicBezTo>
                <a:cubicBezTo>
                  <a:pt x="19513" y="10154"/>
                  <a:pt x="19476" y="10096"/>
                  <a:pt x="19502" y="10056"/>
                </a:cubicBezTo>
                <a:cubicBezTo>
                  <a:pt x="19531" y="10010"/>
                  <a:pt x="19578" y="9980"/>
                  <a:pt x="19613" y="9940"/>
                </a:cubicBezTo>
                <a:cubicBezTo>
                  <a:pt x="19651" y="9897"/>
                  <a:pt x="19734" y="9735"/>
                  <a:pt x="19809" y="9764"/>
                </a:cubicBezTo>
                <a:cubicBezTo>
                  <a:pt x="19800" y="9754"/>
                  <a:pt x="19791" y="9743"/>
                  <a:pt x="19782" y="9732"/>
                </a:cubicBezTo>
                <a:cubicBezTo>
                  <a:pt x="19818" y="9716"/>
                  <a:pt x="19860" y="9709"/>
                  <a:pt x="19891" y="9683"/>
                </a:cubicBezTo>
                <a:cubicBezTo>
                  <a:pt x="19932" y="9648"/>
                  <a:pt x="19957" y="9591"/>
                  <a:pt x="19996" y="9552"/>
                </a:cubicBezTo>
                <a:cubicBezTo>
                  <a:pt x="20082" y="9468"/>
                  <a:pt x="20202" y="9476"/>
                  <a:pt x="20296" y="9411"/>
                </a:cubicBezTo>
                <a:cubicBezTo>
                  <a:pt x="20292" y="9435"/>
                  <a:pt x="20307" y="9452"/>
                  <a:pt x="20329" y="9459"/>
                </a:cubicBezTo>
                <a:cubicBezTo>
                  <a:pt x="20333" y="9394"/>
                  <a:pt x="20438" y="9429"/>
                  <a:pt x="20382" y="9477"/>
                </a:cubicBezTo>
                <a:cubicBezTo>
                  <a:pt x="20312" y="9537"/>
                  <a:pt x="20228" y="9463"/>
                  <a:pt x="20210" y="9560"/>
                </a:cubicBezTo>
                <a:cubicBezTo>
                  <a:pt x="20319" y="9551"/>
                  <a:pt x="20303" y="9554"/>
                  <a:pt x="20225" y="9635"/>
                </a:cubicBezTo>
                <a:cubicBezTo>
                  <a:pt x="20202" y="9658"/>
                  <a:pt x="20146" y="9735"/>
                  <a:pt x="20136" y="9675"/>
                </a:cubicBezTo>
                <a:cubicBezTo>
                  <a:pt x="20105" y="9700"/>
                  <a:pt x="20108" y="9745"/>
                  <a:pt x="20071" y="9774"/>
                </a:cubicBezTo>
                <a:lnTo>
                  <a:pt x="19848" y="10002"/>
                </a:lnTo>
                <a:cubicBezTo>
                  <a:pt x="19833" y="10020"/>
                  <a:pt x="19802" y="10026"/>
                  <a:pt x="19791" y="10047"/>
                </a:cubicBezTo>
                <a:cubicBezTo>
                  <a:pt x="19777" y="10072"/>
                  <a:pt x="19814" y="10081"/>
                  <a:pt x="19785" y="10109"/>
                </a:cubicBezTo>
                <a:cubicBezTo>
                  <a:pt x="19866" y="10048"/>
                  <a:pt x="19942" y="9981"/>
                  <a:pt x="20026" y="9925"/>
                </a:cubicBezTo>
                <a:cubicBezTo>
                  <a:pt x="20035" y="9947"/>
                  <a:pt x="20042" y="9949"/>
                  <a:pt x="20026" y="9969"/>
                </a:cubicBezTo>
                <a:cubicBezTo>
                  <a:pt x="20084" y="9974"/>
                  <a:pt x="20145" y="9995"/>
                  <a:pt x="20198" y="9966"/>
                </a:cubicBezTo>
                <a:cubicBezTo>
                  <a:pt x="20191" y="10026"/>
                  <a:pt x="20017" y="10078"/>
                  <a:pt x="19970" y="10100"/>
                </a:cubicBezTo>
                <a:cubicBezTo>
                  <a:pt x="20000" y="10092"/>
                  <a:pt x="20029" y="10071"/>
                  <a:pt x="20062" y="10079"/>
                </a:cubicBezTo>
                <a:cubicBezTo>
                  <a:pt x="20035" y="10092"/>
                  <a:pt x="20035" y="10118"/>
                  <a:pt x="20014" y="10136"/>
                </a:cubicBezTo>
                <a:cubicBezTo>
                  <a:pt x="19995" y="10151"/>
                  <a:pt x="19970" y="10151"/>
                  <a:pt x="19952" y="10168"/>
                </a:cubicBezTo>
                <a:cubicBezTo>
                  <a:pt x="19979" y="10159"/>
                  <a:pt x="20004" y="10144"/>
                  <a:pt x="20032" y="10139"/>
                </a:cubicBezTo>
                <a:cubicBezTo>
                  <a:pt x="20061" y="10133"/>
                  <a:pt x="20079" y="10163"/>
                  <a:pt x="20109" y="10153"/>
                </a:cubicBezTo>
                <a:cubicBezTo>
                  <a:pt x="20106" y="10166"/>
                  <a:pt x="20104" y="10179"/>
                  <a:pt x="20100" y="10192"/>
                </a:cubicBezTo>
                <a:cubicBezTo>
                  <a:pt x="20115" y="10171"/>
                  <a:pt x="20135" y="10153"/>
                  <a:pt x="20160" y="10144"/>
                </a:cubicBezTo>
                <a:cubicBezTo>
                  <a:pt x="20159" y="10165"/>
                  <a:pt x="20160" y="10186"/>
                  <a:pt x="20163" y="10207"/>
                </a:cubicBezTo>
                <a:cubicBezTo>
                  <a:pt x="20198" y="10190"/>
                  <a:pt x="20191" y="10145"/>
                  <a:pt x="20225" y="10127"/>
                </a:cubicBezTo>
                <a:cubicBezTo>
                  <a:pt x="20245" y="10182"/>
                  <a:pt x="20141" y="10268"/>
                  <a:pt x="20109" y="10302"/>
                </a:cubicBezTo>
                <a:cubicBezTo>
                  <a:pt x="20131" y="10294"/>
                  <a:pt x="20153" y="10286"/>
                  <a:pt x="20175" y="10275"/>
                </a:cubicBezTo>
                <a:cubicBezTo>
                  <a:pt x="20170" y="10265"/>
                  <a:pt x="20173" y="10256"/>
                  <a:pt x="20168" y="10246"/>
                </a:cubicBezTo>
                <a:cubicBezTo>
                  <a:pt x="20200" y="10231"/>
                  <a:pt x="20286" y="10239"/>
                  <a:pt x="20287" y="10189"/>
                </a:cubicBezTo>
                <a:cubicBezTo>
                  <a:pt x="20293" y="10253"/>
                  <a:pt x="20376" y="10151"/>
                  <a:pt x="20412" y="10133"/>
                </a:cubicBezTo>
                <a:cubicBezTo>
                  <a:pt x="20416" y="10166"/>
                  <a:pt x="20399" y="10197"/>
                  <a:pt x="20382" y="10225"/>
                </a:cubicBezTo>
                <a:cubicBezTo>
                  <a:pt x="20408" y="10212"/>
                  <a:pt x="20419" y="10177"/>
                  <a:pt x="20446" y="10170"/>
                </a:cubicBezTo>
                <a:cubicBezTo>
                  <a:pt x="20469" y="10165"/>
                  <a:pt x="20495" y="10171"/>
                  <a:pt x="20517" y="10160"/>
                </a:cubicBezTo>
                <a:cubicBezTo>
                  <a:pt x="20574" y="10131"/>
                  <a:pt x="20619" y="10214"/>
                  <a:pt x="20667" y="10228"/>
                </a:cubicBezTo>
                <a:cubicBezTo>
                  <a:pt x="20612" y="10273"/>
                  <a:pt x="20493" y="10372"/>
                  <a:pt x="20421" y="10382"/>
                </a:cubicBezTo>
                <a:cubicBezTo>
                  <a:pt x="20452" y="10388"/>
                  <a:pt x="20481" y="10374"/>
                  <a:pt x="20513" y="10376"/>
                </a:cubicBezTo>
                <a:cubicBezTo>
                  <a:pt x="20503" y="10398"/>
                  <a:pt x="20484" y="10412"/>
                  <a:pt x="20459" y="10403"/>
                </a:cubicBezTo>
                <a:cubicBezTo>
                  <a:pt x="20458" y="10418"/>
                  <a:pt x="20459" y="10433"/>
                  <a:pt x="20462" y="10447"/>
                </a:cubicBezTo>
                <a:cubicBezTo>
                  <a:pt x="20486" y="10443"/>
                  <a:pt x="20503" y="10427"/>
                  <a:pt x="20504" y="10403"/>
                </a:cubicBezTo>
                <a:cubicBezTo>
                  <a:pt x="20510" y="10427"/>
                  <a:pt x="20529" y="10438"/>
                  <a:pt x="20551" y="10424"/>
                </a:cubicBezTo>
                <a:cubicBezTo>
                  <a:pt x="20523" y="10443"/>
                  <a:pt x="20492" y="10464"/>
                  <a:pt x="20456" y="10462"/>
                </a:cubicBezTo>
                <a:cubicBezTo>
                  <a:pt x="20528" y="10469"/>
                  <a:pt x="20391" y="10509"/>
                  <a:pt x="20376" y="10539"/>
                </a:cubicBezTo>
                <a:cubicBezTo>
                  <a:pt x="20395" y="10529"/>
                  <a:pt x="20506" y="10465"/>
                  <a:pt x="20448" y="10530"/>
                </a:cubicBezTo>
                <a:cubicBezTo>
                  <a:pt x="20468" y="10517"/>
                  <a:pt x="20488" y="10502"/>
                  <a:pt x="20507" y="10486"/>
                </a:cubicBezTo>
                <a:cubicBezTo>
                  <a:pt x="20475" y="10549"/>
                  <a:pt x="20566" y="10496"/>
                  <a:pt x="20582" y="10479"/>
                </a:cubicBezTo>
                <a:cubicBezTo>
                  <a:pt x="20618" y="10440"/>
                  <a:pt x="20606" y="10455"/>
                  <a:pt x="20631" y="10476"/>
                </a:cubicBezTo>
                <a:cubicBezTo>
                  <a:pt x="20660" y="10500"/>
                  <a:pt x="20680" y="10405"/>
                  <a:pt x="20706" y="10454"/>
                </a:cubicBezTo>
                <a:cubicBezTo>
                  <a:pt x="20737" y="10511"/>
                  <a:pt x="20594" y="10534"/>
                  <a:pt x="20536" y="10580"/>
                </a:cubicBezTo>
                <a:cubicBezTo>
                  <a:pt x="20506" y="10603"/>
                  <a:pt x="20485" y="10609"/>
                  <a:pt x="20450" y="10595"/>
                </a:cubicBezTo>
                <a:cubicBezTo>
                  <a:pt x="20396" y="10572"/>
                  <a:pt x="20400" y="10649"/>
                  <a:pt x="20468" y="10637"/>
                </a:cubicBezTo>
                <a:cubicBezTo>
                  <a:pt x="20450" y="10653"/>
                  <a:pt x="20429" y="10659"/>
                  <a:pt x="20406" y="10655"/>
                </a:cubicBezTo>
                <a:cubicBezTo>
                  <a:pt x="20427" y="10662"/>
                  <a:pt x="20448" y="10661"/>
                  <a:pt x="20468" y="10652"/>
                </a:cubicBezTo>
                <a:cubicBezTo>
                  <a:pt x="20462" y="10688"/>
                  <a:pt x="20411" y="10734"/>
                  <a:pt x="20388" y="10717"/>
                </a:cubicBezTo>
                <a:cubicBezTo>
                  <a:pt x="20384" y="10748"/>
                  <a:pt x="20366" y="10792"/>
                  <a:pt x="20418" y="10774"/>
                </a:cubicBezTo>
                <a:cubicBezTo>
                  <a:pt x="20407" y="10787"/>
                  <a:pt x="20400" y="10842"/>
                  <a:pt x="20435" y="10829"/>
                </a:cubicBezTo>
                <a:cubicBezTo>
                  <a:pt x="20449" y="10824"/>
                  <a:pt x="20489" y="10749"/>
                  <a:pt x="20501" y="10733"/>
                </a:cubicBezTo>
                <a:cubicBezTo>
                  <a:pt x="20537" y="10689"/>
                  <a:pt x="20641" y="10598"/>
                  <a:pt x="20703" y="10625"/>
                </a:cubicBezTo>
                <a:cubicBezTo>
                  <a:pt x="20648" y="10646"/>
                  <a:pt x="20614" y="10706"/>
                  <a:pt x="20576" y="10747"/>
                </a:cubicBezTo>
                <a:cubicBezTo>
                  <a:pt x="20563" y="10761"/>
                  <a:pt x="20544" y="10777"/>
                  <a:pt x="20537" y="10795"/>
                </a:cubicBezTo>
                <a:cubicBezTo>
                  <a:pt x="20528" y="10816"/>
                  <a:pt x="20544" y="10835"/>
                  <a:pt x="20531" y="10857"/>
                </a:cubicBezTo>
                <a:cubicBezTo>
                  <a:pt x="20612" y="10858"/>
                  <a:pt x="20626" y="10760"/>
                  <a:pt x="20697" y="10747"/>
                </a:cubicBezTo>
                <a:cubicBezTo>
                  <a:pt x="20685" y="10786"/>
                  <a:pt x="20691" y="10830"/>
                  <a:pt x="20670" y="10866"/>
                </a:cubicBezTo>
                <a:cubicBezTo>
                  <a:pt x="20634" y="10923"/>
                  <a:pt x="20594" y="10979"/>
                  <a:pt x="20558" y="11037"/>
                </a:cubicBezTo>
                <a:cubicBezTo>
                  <a:pt x="20548" y="11054"/>
                  <a:pt x="20477" y="11160"/>
                  <a:pt x="20448" y="11132"/>
                </a:cubicBezTo>
                <a:cubicBezTo>
                  <a:pt x="20413" y="11098"/>
                  <a:pt x="20375" y="11128"/>
                  <a:pt x="20335" y="11148"/>
                </a:cubicBezTo>
                <a:cubicBezTo>
                  <a:pt x="20310" y="11112"/>
                  <a:pt x="20345" y="11081"/>
                  <a:pt x="20370" y="11056"/>
                </a:cubicBezTo>
                <a:cubicBezTo>
                  <a:pt x="20300" y="11111"/>
                  <a:pt x="20365" y="11037"/>
                  <a:pt x="20388" y="11026"/>
                </a:cubicBezTo>
                <a:cubicBezTo>
                  <a:pt x="20320" y="11022"/>
                  <a:pt x="20389" y="10986"/>
                  <a:pt x="20406" y="10958"/>
                </a:cubicBezTo>
                <a:cubicBezTo>
                  <a:pt x="20330" y="10981"/>
                  <a:pt x="20272" y="11096"/>
                  <a:pt x="20183" y="11074"/>
                </a:cubicBezTo>
                <a:cubicBezTo>
                  <a:pt x="20215" y="10953"/>
                  <a:pt x="20357" y="10923"/>
                  <a:pt x="20351" y="10802"/>
                </a:cubicBezTo>
                <a:cubicBezTo>
                  <a:pt x="20339" y="10574"/>
                  <a:pt x="20246" y="10817"/>
                  <a:pt x="20133" y="10890"/>
                </a:cubicBezTo>
                <a:cubicBezTo>
                  <a:pt x="20149" y="10868"/>
                  <a:pt x="20167" y="10847"/>
                  <a:pt x="20186" y="10827"/>
                </a:cubicBezTo>
                <a:cubicBezTo>
                  <a:pt x="20110" y="10888"/>
                  <a:pt x="20047" y="10871"/>
                  <a:pt x="19985" y="10952"/>
                </a:cubicBezTo>
                <a:cubicBezTo>
                  <a:pt x="19923" y="11031"/>
                  <a:pt x="19861" y="11055"/>
                  <a:pt x="19766" y="11057"/>
                </a:cubicBezTo>
                <a:cubicBezTo>
                  <a:pt x="19739" y="11058"/>
                  <a:pt x="19677" y="11050"/>
                  <a:pt x="19715" y="11009"/>
                </a:cubicBezTo>
                <a:cubicBezTo>
                  <a:pt x="19752" y="10968"/>
                  <a:pt x="19813" y="10981"/>
                  <a:pt x="19859" y="10955"/>
                </a:cubicBezTo>
                <a:cubicBezTo>
                  <a:pt x="19911" y="10927"/>
                  <a:pt x="19932" y="10893"/>
                  <a:pt x="19975" y="10858"/>
                </a:cubicBezTo>
                <a:cubicBezTo>
                  <a:pt x="20002" y="10836"/>
                  <a:pt x="20037" y="10842"/>
                  <a:pt x="20067" y="10827"/>
                </a:cubicBezTo>
                <a:cubicBezTo>
                  <a:pt x="20091" y="10816"/>
                  <a:pt x="20102" y="10792"/>
                  <a:pt x="20127" y="10783"/>
                </a:cubicBezTo>
                <a:cubicBezTo>
                  <a:pt x="20095" y="10787"/>
                  <a:pt x="20067" y="10804"/>
                  <a:pt x="20035" y="10804"/>
                </a:cubicBezTo>
                <a:cubicBezTo>
                  <a:pt x="20046" y="10780"/>
                  <a:pt x="20062" y="10761"/>
                  <a:pt x="20082" y="10744"/>
                </a:cubicBezTo>
                <a:cubicBezTo>
                  <a:pt x="20014" y="10786"/>
                  <a:pt x="20013" y="10793"/>
                  <a:pt x="19928" y="10783"/>
                </a:cubicBezTo>
                <a:cubicBezTo>
                  <a:pt x="19945" y="10841"/>
                  <a:pt x="19890" y="10840"/>
                  <a:pt x="19860" y="10872"/>
                </a:cubicBezTo>
                <a:cubicBezTo>
                  <a:pt x="19860" y="10822"/>
                  <a:pt x="19837" y="10849"/>
                  <a:pt x="19797" y="10851"/>
                </a:cubicBezTo>
                <a:cubicBezTo>
                  <a:pt x="19804" y="10841"/>
                  <a:pt x="19811" y="10831"/>
                  <a:pt x="19818" y="10821"/>
                </a:cubicBezTo>
                <a:cubicBezTo>
                  <a:pt x="19785" y="10822"/>
                  <a:pt x="19756" y="10838"/>
                  <a:pt x="19726" y="10848"/>
                </a:cubicBezTo>
                <a:cubicBezTo>
                  <a:pt x="19755" y="10809"/>
                  <a:pt x="19813" y="10805"/>
                  <a:pt x="19854" y="10786"/>
                </a:cubicBezTo>
                <a:cubicBezTo>
                  <a:pt x="19786" y="10812"/>
                  <a:pt x="19860" y="10723"/>
                  <a:pt x="19860" y="10703"/>
                </a:cubicBezTo>
                <a:cubicBezTo>
                  <a:pt x="19842" y="10740"/>
                  <a:pt x="19800" y="10740"/>
                  <a:pt x="19771" y="10762"/>
                </a:cubicBezTo>
                <a:cubicBezTo>
                  <a:pt x="19765" y="10752"/>
                  <a:pt x="19760" y="10742"/>
                  <a:pt x="19756" y="10732"/>
                </a:cubicBezTo>
                <a:cubicBezTo>
                  <a:pt x="19746" y="10751"/>
                  <a:pt x="19672" y="10832"/>
                  <a:pt x="19696" y="10765"/>
                </a:cubicBezTo>
                <a:cubicBezTo>
                  <a:pt x="19669" y="10819"/>
                  <a:pt x="19594" y="10804"/>
                  <a:pt x="19559" y="10818"/>
                </a:cubicBezTo>
                <a:cubicBezTo>
                  <a:pt x="19527" y="10831"/>
                  <a:pt x="19493" y="10819"/>
                  <a:pt x="19463" y="10811"/>
                </a:cubicBezTo>
                <a:cubicBezTo>
                  <a:pt x="19435" y="10804"/>
                  <a:pt x="19388" y="10823"/>
                  <a:pt x="19406" y="10789"/>
                </a:cubicBezTo>
                <a:cubicBezTo>
                  <a:pt x="19357" y="10796"/>
                  <a:pt x="19305" y="10806"/>
                  <a:pt x="19256" y="10789"/>
                </a:cubicBezTo>
                <a:cubicBezTo>
                  <a:pt x="19219" y="10775"/>
                  <a:pt x="19095" y="10807"/>
                  <a:pt x="19147" y="10756"/>
                </a:cubicBezTo>
                <a:cubicBezTo>
                  <a:pt x="19129" y="10766"/>
                  <a:pt x="19112" y="10778"/>
                  <a:pt x="19097" y="10792"/>
                </a:cubicBezTo>
                <a:close/>
                <a:moveTo>
                  <a:pt x="17986" y="10026"/>
                </a:moveTo>
                <a:cubicBezTo>
                  <a:pt x="18119" y="10038"/>
                  <a:pt x="18195" y="10131"/>
                  <a:pt x="18308" y="10180"/>
                </a:cubicBezTo>
                <a:cubicBezTo>
                  <a:pt x="18414" y="10227"/>
                  <a:pt x="18398" y="10302"/>
                  <a:pt x="18284" y="10290"/>
                </a:cubicBezTo>
                <a:cubicBezTo>
                  <a:pt x="17872" y="10248"/>
                  <a:pt x="17934" y="10145"/>
                  <a:pt x="17843" y="10082"/>
                </a:cubicBezTo>
                <a:cubicBezTo>
                  <a:pt x="17804" y="10055"/>
                  <a:pt x="17756" y="10027"/>
                  <a:pt x="17710" y="10017"/>
                </a:cubicBezTo>
                <a:cubicBezTo>
                  <a:pt x="17801" y="9966"/>
                  <a:pt x="17892" y="10022"/>
                  <a:pt x="17986" y="10026"/>
                </a:cubicBezTo>
                <a:close/>
                <a:moveTo>
                  <a:pt x="20557" y="8776"/>
                </a:moveTo>
                <a:cubicBezTo>
                  <a:pt x="20547" y="8781"/>
                  <a:pt x="20537" y="8786"/>
                  <a:pt x="20528" y="8791"/>
                </a:cubicBezTo>
                <a:cubicBezTo>
                  <a:pt x="20550" y="8806"/>
                  <a:pt x="20570" y="8803"/>
                  <a:pt x="20587" y="8782"/>
                </a:cubicBezTo>
                <a:cubicBezTo>
                  <a:pt x="20577" y="8780"/>
                  <a:pt x="20567" y="8778"/>
                  <a:pt x="20557" y="8776"/>
                </a:cubicBezTo>
                <a:close/>
                <a:moveTo>
                  <a:pt x="20344" y="8408"/>
                </a:moveTo>
                <a:cubicBezTo>
                  <a:pt x="20334" y="8413"/>
                  <a:pt x="20324" y="8418"/>
                  <a:pt x="20314" y="8423"/>
                </a:cubicBezTo>
                <a:cubicBezTo>
                  <a:pt x="20340" y="8435"/>
                  <a:pt x="20350" y="8430"/>
                  <a:pt x="20344" y="8408"/>
                </a:cubicBezTo>
                <a:close/>
                <a:moveTo>
                  <a:pt x="20513" y="10599"/>
                </a:moveTo>
                <a:cubicBezTo>
                  <a:pt x="20515" y="10655"/>
                  <a:pt x="20438" y="10634"/>
                  <a:pt x="20415" y="10608"/>
                </a:cubicBezTo>
                <a:cubicBezTo>
                  <a:pt x="20449" y="10595"/>
                  <a:pt x="20481" y="10622"/>
                  <a:pt x="20513" y="10599"/>
                </a:cubicBezTo>
                <a:close/>
                <a:moveTo>
                  <a:pt x="20293" y="10789"/>
                </a:moveTo>
                <a:cubicBezTo>
                  <a:pt x="20271" y="10819"/>
                  <a:pt x="20255" y="10855"/>
                  <a:pt x="20222" y="10875"/>
                </a:cubicBezTo>
                <a:cubicBezTo>
                  <a:pt x="20241" y="10843"/>
                  <a:pt x="20257" y="10804"/>
                  <a:pt x="20293" y="10789"/>
                </a:cubicBezTo>
                <a:close/>
                <a:moveTo>
                  <a:pt x="18209" y="12098"/>
                </a:moveTo>
                <a:cubicBezTo>
                  <a:pt x="18199" y="12094"/>
                  <a:pt x="18189" y="12090"/>
                  <a:pt x="18179" y="12086"/>
                </a:cubicBezTo>
                <a:cubicBezTo>
                  <a:pt x="18210" y="12091"/>
                  <a:pt x="18242" y="12088"/>
                  <a:pt x="18271" y="12077"/>
                </a:cubicBezTo>
                <a:cubicBezTo>
                  <a:pt x="18253" y="12092"/>
                  <a:pt x="18232" y="12099"/>
                  <a:pt x="18209" y="12098"/>
                </a:cubicBezTo>
                <a:close/>
                <a:moveTo>
                  <a:pt x="18150" y="11519"/>
                </a:moveTo>
                <a:cubicBezTo>
                  <a:pt x="18130" y="11548"/>
                  <a:pt x="18110" y="11552"/>
                  <a:pt x="18099" y="11516"/>
                </a:cubicBezTo>
                <a:cubicBezTo>
                  <a:pt x="18117" y="11509"/>
                  <a:pt x="18133" y="11510"/>
                  <a:pt x="18150" y="11519"/>
                </a:cubicBezTo>
                <a:close/>
                <a:moveTo>
                  <a:pt x="18072" y="10905"/>
                </a:moveTo>
                <a:cubicBezTo>
                  <a:pt x="18095" y="10842"/>
                  <a:pt x="18213" y="10790"/>
                  <a:pt x="18274" y="10789"/>
                </a:cubicBezTo>
                <a:cubicBezTo>
                  <a:pt x="18252" y="10818"/>
                  <a:pt x="18222" y="10803"/>
                  <a:pt x="18193" y="10818"/>
                </a:cubicBezTo>
                <a:cubicBezTo>
                  <a:pt x="18167" y="10831"/>
                  <a:pt x="18145" y="10851"/>
                  <a:pt x="18120" y="10866"/>
                </a:cubicBezTo>
                <a:cubicBezTo>
                  <a:pt x="18143" y="10855"/>
                  <a:pt x="18167" y="10843"/>
                  <a:pt x="18185" y="10826"/>
                </a:cubicBezTo>
                <a:cubicBezTo>
                  <a:pt x="18160" y="10865"/>
                  <a:pt x="18109" y="10872"/>
                  <a:pt x="18078" y="10905"/>
                </a:cubicBezTo>
                <a:cubicBezTo>
                  <a:pt x="18089" y="10912"/>
                  <a:pt x="18100" y="10919"/>
                  <a:pt x="18111" y="10925"/>
                </a:cubicBezTo>
                <a:cubicBezTo>
                  <a:pt x="18091" y="10933"/>
                  <a:pt x="18070" y="10936"/>
                  <a:pt x="18048" y="10934"/>
                </a:cubicBezTo>
                <a:cubicBezTo>
                  <a:pt x="18057" y="10924"/>
                  <a:pt x="18065" y="10914"/>
                  <a:pt x="18072" y="10905"/>
                </a:cubicBezTo>
                <a:close/>
                <a:moveTo>
                  <a:pt x="17455" y="11270"/>
                </a:moveTo>
                <a:cubicBezTo>
                  <a:pt x="17455" y="11250"/>
                  <a:pt x="17444" y="11241"/>
                  <a:pt x="17458" y="11222"/>
                </a:cubicBezTo>
                <a:cubicBezTo>
                  <a:pt x="17368" y="11208"/>
                  <a:pt x="17373" y="11218"/>
                  <a:pt x="17399" y="11139"/>
                </a:cubicBezTo>
                <a:cubicBezTo>
                  <a:pt x="17367" y="11154"/>
                  <a:pt x="17334" y="11143"/>
                  <a:pt x="17306" y="11127"/>
                </a:cubicBezTo>
                <a:cubicBezTo>
                  <a:pt x="17338" y="11061"/>
                  <a:pt x="17418" y="11031"/>
                  <a:pt x="17476" y="10994"/>
                </a:cubicBezTo>
                <a:cubicBezTo>
                  <a:pt x="17461" y="11022"/>
                  <a:pt x="17447" y="11052"/>
                  <a:pt x="17430" y="11080"/>
                </a:cubicBezTo>
                <a:cubicBezTo>
                  <a:pt x="17408" y="11115"/>
                  <a:pt x="17489" y="11158"/>
                  <a:pt x="17416" y="11193"/>
                </a:cubicBezTo>
                <a:cubicBezTo>
                  <a:pt x="17458" y="11211"/>
                  <a:pt x="17480" y="11161"/>
                  <a:pt x="17517" y="11167"/>
                </a:cubicBezTo>
                <a:cubicBezTo>
                  <a:pt x="17522" y="11168"/>
                  <a:pt x="17583" y="11189"/>
                  <a:pt x="17587" y="11193"/>
                </a:cubicBezTo>
                <a:cubicBezTo>
                  <a:pt x="17675" y="11263"/>
                  <a:pt x="17859" y="11179"/>
                  <a:pt x="17966" y="11201"/>
                </a:cubicBezTo>
                <a:cubicBezTo>
                  <a:pt x="17936" y="11222"/>
                  <a:pt x="17901" y="11237"/>
                  <a:pt x="17865" y="11237"/>
                </a:cubicBezTo>
                <a:cubicBezTo>
                  <a:pt x="17822" y="11237"/>
                  <a:pt x="17789" y="11284"/>
                  <a:pt x="17752" y="11299"/>
                </a:cubicBezTo>
                <a:cubicBezTo>
                  <a:pt x="17830" y="11299"/>
                  <a:pt x="17746" y="11368"/>
                  <a:pt x="17716" y="11374"/>
                </a:cubicBezTo>
                <a:cubicBezTo>
                  <a:pt x="17670" y="11382"/>
                  <a:pt x="17663" y="11330"/>
                  <a:pt x="17627" y="11338"/>
                </a:cubicBezTo>
                <a:cubicBezTo>
                  <a:pt x="17645" y="11334"/>
                  <a:pt x="17664" y="11320"/>
                  <a:pt x="17655" y="11299"/>
                </a:cubicBezTo>
                <a:cubicBezTo>
                  <a:pt x="17641" y="11265"/>
                  <a:pt x="17604" y="11296"/>
                  <a:pt x="17645" y="11255"/>
                </a:cubicBezTo>
                <a:cubicBezTo>
                  <a:pt x="17575" y="11307"/>
                  <a:pt x="17538" y="11319"/>
                  <a:pt x="17455" y="11270"/>
                </a:cubicBezTo>
                <a:close/>
                <a:moveTo>
                  <a:pt x="19699" y="7339"/>
                </a:moveTo>
                <a:cubicBezTo>
                  <a:pt x="19700" y="7294"/>
                  <a:pt x="19649" y="7330"/>
                  <a:pt x="19637" y="7345"/>
                </a:cubicBezTo>
                <a:cubicBezTo>
                  <a:pt x="19659" y="7360"/>
                  <a:pt x="19680" y="7358"/>
                  <a:pt x="19699" y="7339"/>
                </a:cubicBezTo>
                <a:close/>
                <a:moveTo>
                  <a:pt x="19610" y="7446"/>
                </a:moveTo>
                <a:cubicBezTo>
                  <a:pt x="19629" y="7441"/>
                  <a:pt x="19646" y="7432"/>
                  <a:pt x="19661" y="7419"/>
                </a:cubicBezTo>
                <a:cubicBezTo>
                  <a:pt x="19639" y="7419"/>
                  <a:pt x="19622" y="7428"/>
                  <a:pt x="19610" y="7446"/>
                </a:cubicBezTo>
                <a:close/>
                <a:moveTo>
                  <a:pt x="19607" y="7449"/>
                </a:moveTo>
                <a:cubicBezTo>
                  <a:pt x="19611" y="7458"/>
                  <a:pt x="19619" y="7458"/>
                  <a:pt x="19631" y="7449"/>
                </a:cubicBezTo>
                <a:cubicBezTo>
                  <a:pt x="19623" y="7449"/>
                  <a:pt x="19615" y="7449"/>
                  <a:pt x="19607" y="7449"/>
                </a:cubicBezTo>
                <a:close/>
                <a:moveTo>
                  <a:pt x="19658" y="7306"/>
                </a:moveTo>
                <a:cubicBezTo>
                  <a:pt x="19633" y="7292"/>
                  <a:pt x="19609" y="7305"/>
                  <a:pt x="19595" y="7327"/>
                </a:cubicBezTo>
                <a:cubicBezTo>
                  <a:pt x="19620" y="7338"/>
                  <a:pt x="19643" y="7327"/>
                  <a:pt x="19658" y="7306"/>
                </a:cubicBezTo>
                <a:close/>
                <a:moveTo>
                  <a:pt x="19578" y="7443"/>
                </a:moveTo>
                <a:cubicBezTo>
                  <a:pt x="19600" y="7439"/>
                  <a:pt x="19617" y="7428"/>
                  <a:pt x="19631" y="7410"/>
                </a:cubicBezTo>
                <a:cubicBezTo>
                  <a:pt x="19606" y="7401"/>
                  <a:pt x="19559" y="7402"/>
                  <a:pt x="19578" y="7443"/>
                </a:cubicBezTo>
                <a:close/>
                <a:moveTo>
                  <a:pt x="19587" y="7870"/>
                </a:moveTo>
                <a:cubicBezTo>
                  <a:pt x="19564" y="7878"/>
                  <a:pt x="19548" y="7897"/>
                  <a:pt x="19545" y="7921"/>
                </a:cubicBezTo>
                <a:cubicBezTo>
                  <a:pt x="19579" y="7936"/>
                  <a:pt x="19625" y="7902"/>
                  <a:pt x="19587" y="7870"/>
                </a:cubicBezTo>
                <a:close/>
                <a:moveTo>
                  <a:pt x="19637" y="7624"/>
                </a:moveTo>
                <a:cubicBezTo>
                  <a:pt x="19603" y="7595"/>
                  <a:pt x="19558" y="7635"/>
                  <a:pt x="19549" y="7668"/>
                </a:cubicBezTo>
                <a:cubicBezTo>
                  <a:pt x="19521" y="7765"/>
                  <a:pt x="19661" y="7679"/>
                  <a:pt x="19578" y="7663"/>
                </a:cubicBezTo>
                <a:cubicBezTo>
                  <a:pt x="19602" y="7659"/>
                  <a:pt x="19623" y="7644"/>
                  <a:pt x="19637" y="7624"/>
                </a:cubicBezTo>
                <a:close/>
                <a:moveTo>
                  <a:pt x="19527" y="7743"/>
                </a:moveTo>
                <a:cubicBezTo>
                  <a:pt x="19516" y="7750"/>
                  <a:pt x="19505" y="7757"/>
                  <a:pt x="19495" y="7763"/>
                </a:cubicBezTo>
                <a:cubicBezTo>
                  <a:pt x="19523" y="7787"/>
                  <a:pt x="19557" y="7776"/>
                  <a:pt x="19589" y="7781"/>
                </a:cubicBezTo>
                <a:cubicBezTo>
                  <a:pt x="19575" y="7760"/>
                  <a:pt x="19553" y="7745"/>
                  <a:pt x="19527" y="7743"/>
                </a:cubicBezTo>
                <a:close/>
                <a:moveTo>
                  <a:pt x="19503" y="7796"/>
                </a:moveTo>
                <a:cubicBezTo>
                  <a:pt x="19483" y="7794"/>
                  <a:pt x="19462" y="7792"/>
                  <a:pt x="19441" y="7790"/>
                </a:cubicBezTo>
                <a:cubicBezTo>
                  <a:pt x="19465" y="7817"/>
                  <a:pt x="19507" y="7835"/>
                  <a:pt x="19533" y="7799"/>
                </a:cubicBezTo>
                <a:cubicBezTo>
                  <a:pt x="19523" y="7798"/>
                  <a:pt x="19513" y="7797"/>
                  <a:pt x="19503" y="7796"/>
                </a:cubicBezTo>
                <a:close/>
                <a:moveTo>
                  <a:pt x="19998" y="5360"/>
                </a:moveTo>
                <a:cubicBezTo>
                  <a:pt x="20027" y="5338"/>
                  <a:pt x="20026" y="5343"/>
                  <a:pt x="20045" y="5349"/>
                </a:cubicBezTo>
                <a:cubicBezTo>
                  <a:pt x="20045" y="5350"/>
                  <a:pt x="20077" y="5350"/>
                  <a:pt x="20043" y="5375"/>
                </a:cubicBezTo>
                <a:cubicBezTo>
                  <a:pt x="20038" y="5379"/>
                  <a:pt x="20032" y="5383"/>
                  <a:pt x="20023" y="5385"/>
                </a:cubicBezTo>
                <a:cubicBezTo>
                  <a:pt x="20033" y="5396"/>
                  <a:pt x="20044" y="5406"/>
                  <a:pt x="20056" y="5415"/>
                </a:cubicBezTo>
                <a:lnTo>
                  <a:pt x="20056" y="5415"/>
                </a:lnTo>
                <a:lnTo>
                  <a:pt x="20056" y="5415"/>
                </a:lnTo>
                <a:cubicBezTo>
                  <a:pt x="19991" y="5405"/>
                  <a:pt x="19973" y="5348"/>
                  <a:pt x="19952" y="5391"/>
                </a:cubicBezTo>
                <a:cubicBezTo>
                  <a:pt x="19974" y="5393"/>
                  <a:pt x="19995" y="5400"/>
                  <a:pt x="20014" y="5412"/>
                </a:cubicBezTo>
                <a:cubicBezTo>
                  <a:pt x="19983" y="5437"/>
                  <a:pt x="20000" y="5517"/>
                  <a:pt x="19943" y="5507"/>
                </a:cubicBezTo>
                <a:cubicBezTo>
                  <a:pt x="19959" y="5539"/>
                  <a:pt x="19929" y="5569"/>
                  <a:pt x="19907" y="5536"/>
                </a:cubicBezTo>
                <a:cubicBezTo>
                  <a:pt x="19888" y="5508"/>
                  <a:pt x="19938" y="5456"/>
                  <a:pt x="19860" y="5388"/>
                </a:cubicBezTo>
                <a:cubicBezTo>
                  <a:pt x="19873" y="5407"/>
                  <a:pt x="19883" y="5428"/>
                  <a:pt x="19889" y="5451"/>
                </a:cubicBezTo>
                <a:cubicBezTo>
                  <a:pt x="19851" y="5452"/>
                  <a:pt x="19857" y="5497"/>
                  <a:pt x="19824" y="5507"/>
                </a:cubicBezTo>
                <a:cubicBezTo>
                  <a:pt x="19835" y="5513"/>
                  <a:pt x="19846" y="5519"/>
                  <a:pt x="19857" y="5525"/>
                </a:cubicBezTo>
                <a:cubicBezTo>
                  <a:pt x="19843" y="5544"/>
                  <a:pt x="19821" y="5557"/>
                  <a:pt x="19797" y="5552"/>
                </a:cubicBezTo>
                <a:cubicBezTo>
                  <a:pt x="19796" y="5577"/>
                  <a:pt x="19810" y="5586"/>
                  <a:pt x="19833" y="5575"/>
                </a:cubicBezTo>
                <a:cubicBezTo>
                  <a:pt x="19828" y="5608"/>
                  <a:pt x="19854" y="5671"/>
                  <a:pt x="19803" y="5679"/>
                </a:cubicBezTo>
                <a:cubicBezTo>
                  <a:pt x="19765" y="5685"/>
                  <a:pt x="19748" y="5633"/>
                  <a:pt x="19708" y="5638"/>
                </a:cubicBezTo>
                <a:cubicBezTo>
                  <a:pt x="19705" y="5667"/>
                  <a:pt x="19743" y="5742"/>
                  <a:pt x="19710" y="5765"/>
                </a:cubicBezTo>
                <a:cubicBezTo>
                  <a:pt x="19717" y="5765"/>
                  <a:pt x="19725" y="5765"/>
                  <a:pt x="19732" y="5765"/>
                </a:cubicBezTo>
                <a:cubicBezTo>
                  <a:pt x="19715" y="5784"/>
                  <a:pt x="19694" y="5790"/>
                  <a:pt x="19670" y="5783"/>
                </a:cubicBezTo>
                <a:cubicBezTo>
                  <a:pt x="19675" y="5779"/>
                  <a:pt x="19680" y="5776"/>
                  <a:pt x="19686" y="5773"/>
                </a:cubicBezTo>
                <a:cubicBezTo>
                  <a:pt x="19596" y="5785"/>
                  <a:pt x="19691" y="5677"/>
                  <a:pt x="19685" y="5658"/>
                </a:cubicBezTo>
                <a:cubicBezTo>
                  <a:pt x="19650" y="5705"/>
                  <a:pt x="19562" y="5690"/>
                  <a:pt x="19604" y="5623"/>
                </a:cubicBezTo>
                <a:cubicBezTo>
                  <a:pt x="19590" y="5644"/>
                  <a:pt x="19567" y="5655"/>
                  <a:pt x="19542" y="5650"/>
                </a:cubicBezTo>
                <a:cubicBezTo>
                  <a:pt x="19553" y="5642"/>
                  <a:pt x="19564" y="5637"/>
                  <a:pt x="19575" y="5626"/>
                </a:cubicBezTo>
                <a:cubicBezTo>
                  <a:pt x="19542" y="5654"/>
                  <a:pt x="19504" y="5624"/>
                  <a:pt x="19486" y="5596"/>
                </a:cubicBezTo>
                <a:cubicBezTo>
                  <a:pt x="19492" y="5616"/>
                  <a:pt x="19492" y="5636"/>
                  <a:pt x="19486" y="5655"/>
                </a:cubicBezTo>
                <a:cubicBezTo>
                  <a:pt x="19423" y="5617"/>
                  <a:pt x="19456" y="5595"/>
                  <a:pt x="19420" y="5546"/>
                </a:cubicBezTo>
                <a:cubicBezTo>
                  <a:pt x="19446" y="5607"/>
                  <a:pt x="19359" y="5589"/>
                  <a:pt x="19396" y="5638"/>
                </a:cubicBezTo>
                <a:cubicBezTo>
                  <a:pt x="19352" y="5620"/>
                  <a:pt x="19383" y="5585"/>
                  <a:pt x="19379" y="5552"/>
                </a:cubicBezTo>
                <a:cubicBezTo>
                  <a:pt x="19369" y="5561"/>
                  <a:pt x="19359" y="5571"/>
                  <a:pt x="19349" y="5581"/>
                </a:cubicBezTo>
                <a:cubicBezTo>
                  <a:pt x="19347" y="5559"/>
                  <a:pt x="19349" y="5537"/>
                  <a:pt x="19355" y="5516"/>
                </a:cubicBezTo>
                <a:cubicBezTo>
                  <a:pt x="19311" y="5616"/>
                  <a:pt x="19225" y="5430"/>
                  <a:pt x="19210" y="5394"/>
                </a:cubicBezTo>
                <a:cubicBezTo>
                  <a:pt x="19219" y="5432"/>
                  <a:pt x="19208" y="5479"/>
                  <a:pt x="19198" y="5516"/>
                </a:cubicBezTo>
                <a:cubicBezTo>
                  <a:pt x="19168" y="5504"/>
                  <a:pt x="19109" y="5455"/>
                  <a:pt x="19114" y="5418"/>
                </a:cubicBezTo>
                <a:cubicBezTo>
                  <a:pt x="19097" y="5431"/>
                  <a:pt x="18950" y="5354"/>
                  <a:pt x="18971" y="5440"/>
                </a:cubicBezTo>
                <a:cubicBezTo>
                  <a:pt x="18995" y="5536"/>
                  <a:pt x="19055" y="5600"/>
                  <a:pt x="19153" y="5614"/>
                </a:cubicBezTo>
                <a:cubicBezTo>
                  <a:pt x="19129" y="5612"/>
                  <a:pt x="19108" y="5627"/>
                  <a:pt x="19100" y="5650"/>
                </a:cubicBezTo>
                <a:cubicBezTo>
                  <a:pt x="19106" y="5638"/>
                  <a:pt x="19202" y="5610"/>
                  <a:pt x="19135" y="5653"/>
                </a:cubicBezTo>
                <a:cubicBezTo>
                  <a:pt x="19196" y="5617"/>
                  <a:pt x="19180" y="5705"/>
                  <a:pt x="19227" y="5703"/>
                </a:cubicBezTo>
                <a:cubicBezTo>
                  <a:pt x="19224" y="5713"/>
                  <a:pt x="19221" y="5723"/>
                  <a:pt x="19218" y="5733"/>
                </a:cubicBezTo>
                <a:cubicBezTo>
                  <a:pt x="19242" y="5738"/>
                  <a:pt x="19295" y="5741"/>
                  <a:pt x="19310" y="5762"/>
                </a:cubicBezTo>
                <a:cubicBezTo>
                  <a:pt x="19328" y="5787"/>
                  <a:pt x="19303" y="5800"/>
                  <a:pt x="19311" y="5823"/>
                </a:cubicBezTo>
                <a:cubicBezTo>
                  <a:pt x="19338" y="5837"/>
                  <a:pt x="19333" y="5845"/>
                  <a:pt x="19295" y="5848"/>
                </a:cubicBezTo>
                <a:cubicBezTo>
                  <a:pt x="19316" y="5849"/>
                  <a:pt x="19337" y="5848"/>
                  <a:pt x="19358" y="5851"/>
                </a:cubicBezTo>
                <a:cubicBezTo>
                  <a:pt x="19345" y="5876"/>
                  <a:pt x="19360" y="5893"/>
                  <a:pt x="19385" y="5899"/>
                </a:cubicBezTo>
                <a:cubicBezTo>
                  <a:pt x="19373" y="5921"/>
                  <a:pt x="19351" y="5935"/>
                  <a:pt x="19325" y="5932"/>
                </a:cubicBezTo>
                <a:cubicBezTo>
                  <a:pt x="19329" y="5952"/>
                  <a:pt x="19334" y="5971"/>
                  <a:pt x="19340" y="5991"/>
                </a:cubicBezTo>
                <a:cubicBezTo>
                  <a:pt x="19256" y="6009"/>
                  <a:pt x="19177" y="5973"/>
                  <a:pt x="19101" y="5940"/>
                </a:cubicBezTo>
                <a:cubicBezTo>
                  <a:pt x="18929" y="5864"/>
                  <a:pt x="18806" y="5920"/>
                  <a:pt x="18656" y="5810"/>
                </a:cubicBezTo>
                <a:cubicBezTo>
                  <a:pt x="18611" y="5777"/>
                  <a:pt x="18579" y="5716"/>
                  <a:pt x="18660" y="5712"/>
                </a:cubicBezTo>
                <a:cubicBezTo>
                  <a:pt x="18590" y="5703"/>
                  <a:pt x="18510" y="5733"/>
                  <a:pt x="18442" y="5706"/>
                </a:cubicBezTo>
                <a:cubicBezTo>
                  <a:pt x="18386" y="5684"/>
                  <a:pt x="18340" y="5636"/>
                  <a:pt x="18277" y="5632"/>
                </a:cubicBezTo>
                <a:cubicBezTo>
                  <a:pt x="18313" y="5628"/>
                  <a:pt x="18347" y="5612"/>
                  <a:pt x="18366" y="5581"/>
                </a:cubicBezTo>
                <a:cubicBezTo>
                  <a:pt x="18323" y="5621"/>
                  <a:pt x="18241" y="5637"/>
                  <a:pt x="18201" y="5583"/>
                </a:cubicBezTo>
                <a:cubicBezTo>
                  <a:pt x="18173" y="5543"/>
                  <a:pt x="18191" y="5500"/>
                  <a:pt x="18129" y="5492"/>
                </a:cubicBezTo>
                <a:cubicBezTo>
                  <a:pt x="18214" y="5503"/>
                  <a:pt x="18306" y="5500"/>
                  <a:pt x="18375" y="5442"/>
                </a:cubicBezTo>
                <a:cubicBezTo>
                  <a:pt x="18336" y="5425"/>
                  <a:pt x="18264" y="5427"/>
                  <a:pt x="18251" y="5376"/>
                </a:cubicBezTo>
                <a:cubicBezTo>
                  <a:pt x="18225" y="5389"/>
                  <a:pt x="18203" y="5395"/>
                  <a:pt x="18251" y="5400"/>
                </a:cubicBezTo>
                <a:cubicBezTo>
                  <a:pt x="18210" y="5417"/>
                  <a:pt x="18165" y="5401"/>
                  <a:pt x="18126" y="5421"/>
                </a:cubicBezTo>
                <a:cubicBezTo>
                  <a:pt x="18149" y="5391"/>
                  <a:pt x="18179" y="5365"/>
                  <a:pt x="18215" y="5350"/>
                </a:cubicBezTo>
                <a:cubicBezTo>
                  <a:pt x="18179" y="5356"/>
                  <a:pt x="18124" y="5393"/>
                  <a:pt x="18093" y="5356"/>
                </a:cubicBezTo>
                <a:cubicBezTo>
                  <a:pt x="18113" y="5339"/>
                  <a:pt x="18122" y="5319"/>
                  <a:pt x="18120" y="5293"/>
                </a:cubicBezTo>
                <a:cubicBezTo>
                  <a:pt x="18110" y="5303"/>
                  <a:pt x="18100" y="5311"/>
                  <a:pt x="18090" y="5320"/>
                </a:cubicBezTo>
                <a:cubicBezTo>
                  <a:pt x="18086" y="5313"/>
                  <a:pt x="18085" y="5249"/>
                  <a:pt x="18070" y="5253"/>
                </a:cubicBezTo>
                <a:cubicBezTo>
                  <a:pt x="18064" y="5257"/>
                  <a:pt x="18058" y="5259"/>
                  <a:pt x="18052" y="5259"/>
                </a:cubicBezTo>
                <a:cubicBezTo>
                  <a:pt x="18037" y="5247"/>
                  <a:pt x="18008" y="5191"/>
                  <a:pt x="18026" y="5174"/>
                </a:cubicBezTo>
                <a:cubicBezTo>
                  <a:pt x="18051" y="5152"/>
                  <a:pt x="18085" y="5145"/>
                  <a:pt x="18111" y="5124"/>
                </a:cubicBezTo>
                <a:cubicBezTo>
                  <a:pt x="18072" y="5110"/>
                  <a:pt x="18059" y="5158"/>
                  <a:pt x="18022" y="5157"/>
                </a:cubicBezTo>
                <a:cubicBezTo>
                  <a:pt x="18039" y="5135"/>
                  <a:pt x="18029" y="5116"/>
                  <a:pt x="18004" y="5109"/>
                </a:cubicBezTo>
                <a:cubicBezTo>
                  <a:pt x="17999" y="5149"/>
                  <a:pt x="17955" y="5155"/>
                  <a:pt x="17930" y="5130"/>
                </a:cubicBezTo>
                <a:cubicBezTo>
                  <a:pt x="17935" y="5167"/>
                  <a:pt x="17870" y="5208"/>
                  <a:pt x="17838" y="5201"/>
                </a:cubicBezTo>
                <a:cubicBezTo>
                  <a:pt x="17865" y="5188"/>
                  <a:pt x="17866" y="5139"/>
                  <a:pt x="17903" y="5148"/>
                </a:cubicBezTo>
                <a:cubicBezTo>
                  <a:pt x="17843" y="5132"/>
                  <a:pt x="17910" y="5125"/>
                  <a:pt x="17912" y="5085"/>
                </a:cubicBezTo>
                <a:cubicBezTo>
                  <a:pt x="17893" y="5107"/>
                  <a:pt x="17828" y="5137"/>
                  <a:pt x="17801" y="5115"/>
                </a:cubicBezTo>
                <a:cubicBezTo>
                  <a:pt x="17756" y="5080"/>
                  <a:pt x="17821" y="5056"/>
                  <a:pt x="17844" y="5035"/>
                </a:cubicBezTo>
                <a:cubicBezTo>
                  <a:pt x="17799" y="5040"/>
                  <a:pt x="17765" y="5071"/>
                  <a:pt x="17719" y="5071"/>
                </a:cubicBezTo>
                <a:cubicBezTo>
                  <a:pt x="17759" y="5110"/>
                  <a:pt x="17790" y="5124"/>
                  <a:pt x="17744" y="5176"/>
                </a:cubicBezTo>
                <a:cubicBezTo>
                  <a:pt x="17712" y="5211"/>
                  <a:pt x="17648" y="5187"/>
                  <a:pt x="17612" y="5174"/>
                </a:cubicBezTo>
                <a:cubicBezTo>
                  <a:pt x="17598" y="5168"/>
                  <a:pt x="17413" y="5098"/>
                  <a:pt x="17472" y="5177"/>
                </a:cubicBezTo>
                <a:cubicBezTo>
                  <a:pt x="17440" y="5158"/>
                  <a:pt x="17430" y="5165"/>
                  <a:pt x="17443" y="5198"/>
                </a:cubicBezTo>
                <a:cubicBezTo>
                  <a:pt x="17383" y="5192"/>
                  <a:pt x="17348" y="5222"/>
                  <a:pt x="17299" y="5227"/>
                </a:cubicBezTo>
                <a:cubicBezTo>
                  <a:pt x="17269" y="5229"/>
                  <a:pt x="17231" y="5207"/>
                  <a:pt x="17202" y="5222"/>
                </a:cubicBezTo>
                <a:cubicBezTo>
                  <a:pt x="17183" y="5232"/>
                  <a:pt x="17197" y="5264"/>
                  <a:pt x="17166" y="5252"/>
                </a:cubicBezTo>
                <a:cubicBezTo>
                  <a:pt x="17107" y="5229"/>
                  <a:pt x="16940" y="5257"/>
                  <a:pt x="16918" y="5152"/>
                </a:cubicBezTo>
                <a:cubicBezTo>
                  <a:pt x="16910" y="5117"/>
                  <a:pt x="16963" y="5095"/>
                  <a:pt x="16903" y="5094"/>
                </a:cubicBezTo>
                <a:cubicBezTo>
                  <a:pt x="16976" y="5082"/>
                  <a:pt x="16953" y="5002"/>
                  <a:pt x="17122" y="4972"/>
                </a:cubicBezTo>
                <a:cubicBezTo>
                  <a:pt x="17154" y="4967"/>
                  <a:pt x="17198" y="4968"/>
                  <a:pt x="17219" y="4940"/>
                </a:cubicBezTo>
                <a:cubicBezTo>
                  <a:pt x="17235" y="4921"/>
                  <a:pt x="17247" y="4878"/>
                  <a:pt x="17280" y="4890"/>
                </a:cubicBezTo>
                <a:cubicBezTo>
                  <a:pt x="17259" y="4832"/>
                  <a:pt x="17512" y="4898"/>
                  <a:pt x="17540" y="4907"/>
                </a:cubicBezTo>
                <a:cubicBezTo>
                  <a:pt x="17569" y="4919"/>
                  <a:pt x="17661" y="4941"/>
                  <a:pt x="17666" y="4993"/>
                </a:cubicBezTo>
                <a:cubicBezTo>
                  <a:pt x="17669" y="5026"/>
                  <a:pt x="17608" y="5003"/>
                  <a:pt x="17601" y="5028"/>
                </a:cubicBezTo>
                <a:cubicBezTo>
                  <a:pt x="17593" y="5055"/>
                  <a:pt x="17596" y="5088"/>
                  <a:pt x="17633" y="5082"/>
                </a:cubicBezTo>
                <a:cubicBezTo>
                  <a:pt x="17631" y="5061"/>
                  <a:pt x="17637" y="5055"/>
                  <a:pt x="17618" y="5041"/>
                </a:cubicBezTo>
                <a:cubicBezTo>
                  <a:pt x="17645" y="5011"/>
                  <a:pt x="17690" y="5022"/>
                  <a:pt x="17713" y="4987"/>
                </a:cubicBezTo>
                <a:cubicBezTo>
                  <a:pt x="17679" y="5012"/>
                  <a:pt x="17646" y="4943"/>
                  <a:pt x="17609" y="4919"/>
                </a:cubicBezTo>
                <a:cubicBezTo>
                  <a:pt x="17649" y="4892"/>
                  <a:pt x="17701" y="4917"/>
                  <a:pt x="17745" y="4921"/>
                </a:cubicBezTo>
                <a:cubicBezTo>
                  <a:pt x="17794" y="4924"/>
                  <a:pt x="17793" y="4884"/>
                  <a:pt x="17828" y="4884"/>
                </a:cubicBezTo>
                <a:cubicBezTo>
                  <a:pt x="17848" y="4884"/>
                  <a:pt x="17930" y="4901"/>
                  <a:pt x="17944" y="4895"/>
                </a:cubicBezTo>
                <a:cubicBezTo>
                  <a:pt x="17990" y="4877"/>
                  <a:pt x="18036" y="4858"/>
                  <a:pt x="18084" y="4844"/>
                </a:cubicBezTo>
                <a:cubicBezTo>
                  <a:pt x="18135" y="4828"/>
                  <a:pt x="18267" y="4889"/>
                  <a:pt x="18227" y="4775"/>
                </a:cubicBezTo>
                <a:cubicBezTo>
                  <a:pt x="18211" y="4731"/>
                  <a:pt x="18145" y="4712"/>
                  <a:pt x="18136" y="4667"/>
                </a:cubicBezTo>
                <a:cubicBezTo>
                  <a:pt x="18121" y="4588"/>
                  <a:pt x="18584" y="4470"/>
                  <a:pt x="18656" y="4473"/>
                </a:cubicBezTo>
                <a:cubicBezTo>
                  <a:pt x="18748" y="4476"/>
                  <a:pt x="18837" y="4482"/>
                  <a:pt x="18924" y="4513"/>
                </a:cubicBezTo>
                <a:cubicBezTo>
                  <a:pt x="18958" y="4525"/>
                  <a:pt x="18956" y="4560"/>
                  <a:pt x="18946" y="4589"/>
                </a:cubicBezTo>
                <a:cubicBezTo>
                  <a:pt x="18932" y="4631"/>
                  <a:pt x="18865" y="4650"/>
                  <a:pt x="18919" y="4661"/>
                </a:cubicBezTo>
                <a:cubicBezTo>
                  <a:pt x="18897" y="4682"/>
                  <a:pt x="18864" y="4679"/>
                  <a:pt x="18844" y="4703"/>
                </a:cubicBezTo>
                <a:cubicBezTo>
                  <a:pt x="18915" y="4704"/>
                  <a:pt x="18971" y="4644"/>
                  <a:pt x="19032" y="4619"/>
                </a:cubicBezTo>
                <a:cubicBezTo>
                  <a:pt x="19087" y="4597"/>
                  <a:pt x="19121" y="4634"/>
                  <a:pt x="19174" y="4622"/>
                </a:cubicBezTo>
                <a:cubicBezTo>
                  <a:pt x="19223" y="4610"/>
                  <a:pt x="19278" y="4636"/>
                  <a:pt x="19318" y="4619"/>
                </a:cubicBezTo>
                <a:cubicBezTo>
                  <a:pt x="19356" y="4603"/>
                  <a:pt x="19393" y="4578"/>
                  <a:pt x="19432" y="4569"/>
                </a:cubicBezTo>
                <a:cubicBezTo>
                  <a:pt x="19409" y="4561"/>
                  <a:pt x="19388" y="4575"/>
                  <a:pt x="19364" y="4566"/>
                </a:cubicBezTo>
                <a:cubicBezTo>
                  <a:pt x="19383" y="4565"/>
                  <a:pt x="19402" y="4562"/>
                  <a:pt x="19420" y="4557"/>
                </a:cubicBezTo>
                <a:cubicBezTo>
                  <a:pt x="19395" y="4531"/>
                  <a:pt x="19364" y="4567"/>
                  <a:pt x="19334" y="4554"/>
                </a:cubicBezTo>
                <a:cubicBezTo>
                  <a:pt x="19365" y="4536"/>
                  <a:pt x="19401" y="4535"/>
                  <a:pt x="19432" y="4521"/>
                </a:cubicBezTo>
                <a:cubicBezTo>
                  <a:pt x="19412" y="4529"/>
                  <a:pt x="19391" y="4533"/>
                  <a:pt x="19370" y="4533"/>
                </a:cubicBezTo>
                <a:cubicBezTo>
                  <a:pt x="19447" y="4512"/>
                  <a:pt x="19244" y="4463"/>
                  <a:pt x="19213" y="4458"/>
                </a:cubicBezTo>
                <a:cubicBezTo>
                  <a:pt x="19179" y="4452"/>
                  <a:pt x="19178" y="4444"/>
                  <a:pt x="19185" y="4420"/>
                </a:cubicBezTo>
                <a:cubicBezTo>
                  <a:pt x="19194" y="4392"/>
                  <a:pt x="19116" y="4404"/>
                  <a:pt x="19192" y="4388"/>
                </a:cubicBezTo>
                <a:cubicBezTo>
                  <a:pt x="19075" y="4352"/>
                  <a:pt x="19072" y="4408"/>
                  <a:pt x="18992" y="4472"/>
                </a:cubicBezTo>
                <a:cubicBezTo>
                  <a:pt x="18923" y="4527"/>
                  <a:pt x="18822" y="4475"/>
                  <a:pt x="18746" y="4467"/>
                </a:cubicBezTo>
                <a:cubicBezTo>
                  <a:pt x="18712" y="4463"/>
                  <a:pt x="18589" y="4464"/>
                  <a:pt x="18661" y="4408"/>
                </a:cubicBezTo>
                <a:cubicBezTo>
                  <a:pt x="18698" y="4379"/>
                  <a:pt x="18736" y="4366"/>
                  <a:pt x="18781" y="4357"/>
                </a:cubicBezTo>
                <a:cubicBezTo>
                  <a:pt x="18831" y="4347"/>
                  <a:pt x="18861" y="4316"/>
                  <a:pt x="18907" y="4299"/>
                </a:cubicBezTo>
                <a:cubicBezTo>
                  <a:pt x="18856" y="4244"/>
                  <a:pt x="18951" y="4128"/>
                  <a:pt x="18877" y="4097"/>
                </a:cubicBezTo>
                <a:cubicBezTo>
                  <a:pt x="18907" y="4074"/>
                  <a:pt x="18907" y="4034"/>
                  <a:pt x="18928" y="4005"/>
                </a:cubicBezTo>
                <a:cubicBezTo>
                  <a:pt x="18893" y="4016"/>
                  <a:pt x="18870" y="3979"/>
                  <a:pt x="18835" y="3990"/>
                </a:cubicBezTo>
                <a:cubicBezTo>
                  <a:pt x="18856" y="3983"/>
                  <a:pt x="18876" y="3973"/>
                  <a:pt x="18895" y="3960"/>
                </a:cubicBezTo>
                <a:cubicBezTo>
                  <a:pt x="18863" y="3978"/>
                  <a:pt x="18826" y="3979"/>
                  <a:pt x="18794" y="3993"/>
                </a:cubicBezTo>
                <a:cubicBezTo>
                  <a:pt x="18801" y="3961"/>
                  <a:pt x="18740" y="3986"/>
                  <a:pt x="18782" y="3933"/>
                </a:cubicBezTo>
                <a:cubicBezTo>
                  <a:pt x="18795" y="3917"/>
                  <a:pt x="18839" y="3874"/>
                  <a:pt x="18856" y="3874"/>
                </a:cubicBezTo>
                <a:cubicBezTo>
                  <a:pt x="18827" y="3857"/>
                  <a:pt x="18794" y="3854"/>
                  <a:pt x="18761" y="3859"/>
                </a:cubicBezTo>
                <a:cubicBezTo>
                  <a:pt x="18819" y="3900"/>
                  <a:pt x="18747" y="3929"/>
                  <a:pt x="18708" y="3913"/>
                </a:cubicBezTo>
                <a:cubicBezTo>
                  <a:pt x="18675" y="3902"/>
                  <a:pt x="18628" y="3860"/>
                  <a:pt x="18678" y="3818"/>
                </a:cubicBezTo>
                <a:cubicBezTo>
                  <a:pt x="18654" y="3834"/>
                  <a:pt x="18636" y="3838"/>
                  <a:pt x="18616" y="3827"/>
                </a:cubicBezTo>
                <a:cubicBezTo>
                  <a:pt x="18640" y="3821"/>
                  <a:pt x="18661" y="3809"/>
                  <a:pt x="18678" y="3791"/>
                </a:cubicBezTo>
                <a:cubicBezTo>
                  <a:pt x="18667" y="3792"/>
                  <a:pt x="18567" y="3809"/>
                  <a:pt x="18646" y="3788"/>
                </a:cubicBezTo>
                <a:cubicBezTo>
                  <a:pt x="18570" y="3800"/>
                  <a:pt x="18700" y="3769"/>
                  <a:pt x="18711" y="3756"/>
                </a:cubicBezTo>
                <a:cubicBezTo>
                  <a:pt x="18656" y="3734"/>
                  <a:pt x="18637" y="3799"/>
                  <a:pt x="18589" y="3800"/>
                </a:cubicBezTo>
                <a:cubicBezTo>
                  <a:pt x="18553" y="3801"/>
                  <a:pt x="18545" y="3745"/>
                  <a:pt x="18507" y="3779"/>
                </a:cubicBezTo>
                <a:cubicBezTo>
                  <a:pt x="18442" y="3838"/>
                  <a:pt x="18282" y="3882"/>
                  <a:pt x="18194" y="3865"/>
                </a:cubicBezTo>
                <a:cubicBezTo>
                  <a:pt x="18201" y="3844"/>
                  <a:pt x="18241" y="3832"/>
                  <a:pt x="18241" y="3817"/>
                </a:cubicBezTo>
                <a:cubicBezTo>
                  <a:pt x="18220" y="3698"/>
                  <a:pt x="18526" y="3811"/>
                  <a:pt x="18541" y="3716"/>
                </a:cubicBezTo>
                <a:cubicBezTo>
                  <a:pt x="18549" y="3665"/>
                  <a:pt x="18373" y="3626"/>
                  <a:pt x="18395" y="3605"/>
                </a:cubicBezTo>
                <a:cubicBezTo>
                  <a:pt x="18425" y="3577"/>
                  <a:pt x="18480" y="3587"/>
                  <a:pt x="18515" y="3572"/>
                </a:cubicBezTo>
                <a:cubicBezTo>
                  <a:pt x="18455" y="3568"/>
                  <a:pt x="18342" y="3630"/>
                  <a:pt x="18295" y="3569"/>
                </a:cubicBezTo>
                <a:cubicBezTo>
                  <a:pt x="18331" y="3564"/>
                  <a:pt x="18391" y="3577"/>
                  <a:pt x="18399" y="3527"/>
                </a:cubicBezTo>
                <a:cubicBezTo>
                  <a:pt x="18368" y="3507"/>
                  <a:pt x="18342" y="3536"/>
                  <a:pt x="18310" y="3519"/>
                </a:cubicBezTo>
                <a:cubicBezTo>
                  <a:pt x="18340" y="3505"/>
                  <a:pt x="18368" y="3498"/>
                  <a:pt x="18399" y="3488"/>
                </a:cubicBezTo>
                <a:cubicBezTo>
                  <a:pt x="18338" y="3489"/>
                  <a:pt x="18272" y="3552"/>
                  <a:pt x="18212" y="3533"/>
                </a:cubicBezTo>
                <a:cubicBezTo>
                  <a:pt x="18226" y="3508"/>
                  <a:pt x="18332" y="3386"/>
                  <a:pt x="18242" y="3394"/>
                </a:cubicBezTo>
                <a:cubicBezTo>
                  <a:pt x="18214" y="3397"/>
                  <a:pt x="18130" y="3421"/>
                  <a:pt x="18150" y="3364"/>
                </a:cubicBezTo>
                <a:cubicBezTo>
                  <a:pt x="18108" y="3383"/>
                  <a:pt x="18131" y="3338"/>
                  <a:pt x="18102" y="3341"/>
                </a:cubicBezTo>
                <a:cubicBezTo>
                  <a:pt x="18078" y="3343"/>
                  <a:pt x="18069" y="3335"/>
                  <a:pt x="18070" y="3310"/>
                </a:cubicBezTo>
                <a:cubicBezTo>
                  <a:pt x="18093" y="3306"/>
                  <a:pt x="18114" y="3299"/>
                  <a:pt x="18135" y="3287"/>
                </a:cubicBezTo>
                <a:cubicBezTo>
                  <a:pt x="18101" y="3257"/>
                  <a:pt x="18046" y="3319"/>
                  <a:pt x="18024" y="3338"/>
                </a:cubicBezTo>
                <a:cubicBezTo>
                  <a:pt x="17992" y="3368"/>
                  <a:pt x="18026" y="3292"/>
                  <a:pt x="17921" y="3355"/>
                </a:cubicBezTo>
                <a:cubicBezTo>
                  <a:pt x="17942" y="3356"/>
                  <a:pt x="18044" y="3368"/>
                  <a:pt x="18048" y="3393"/>
                </a:cubicBezTo>
                <a:cubicBezTo>
                  <a:pt x="18057" y="3437"/>
                  <a:pt x="18027" y="3490"/>
                  <a:pt x="17984" y="3501"/>
                </a:cubicBezTo>
                <a:cubicBezTo>
                  <a:pt x="17948" y="3510"/>
                  <a:pt x="17744" y="3544"/>
                  <a:pt x="17746" y="3476"/>
                </a:cubicBezTo>
                <a:cubicBezTo>
                  <a:pt x="17653" y="3545"/>
                  <a:pt x="17468" y="3373"/>
                  <a:pt x="17369" y="3453"/>
                </a:cubicBezTo>
                <a:cubicBezTo>
                  <a:pt x="17389" y="3473"/>
                  <a:pt x="17403" y="3462"/>
                  <a:pt x="17428" y="3466"/>
                </a:cubicBezTo>
                <a:cubicBezTo>
                  <a:pt x="17455" y="3471"/>
                  <a:pt x="17460" y="3496"/>
                  <a:pt x="17479" y="3513"/>
                </a:cubicBezTo>
                <a:cubicBezTo>
                  <a:pt x="17509" y="3541"/>
                  <a:pt x="17447" y="3554"/>
                  <a:pt x="17429" y="3540"/>
                </a:cubicBezTo>
                <a:cubicBezTo>
                  <a:pt x="17338" y="3470"/>
                  <a:pt x="17243" y="3416"/>
                  <a:pt x="17128" y="3390"/>
                </a:cubicBezTo>
                <a:cubicBezTo>
                  <a:pt x="17166" y="3417"/>
                  <a:pt x="17214" y="3420"/>
                  <a:pt x="17251" y="3448"/>
                </a:cubicBezTo>
                <a:cubicBezTo>
                  <a:pt x="17273" y="3465"/>
                  <a:pt x="17293" y="3486"/>
                  <a:pt x="17321" y="3491"/>
                </a:cubicBezTo>
                <a:cubicBezTo>
                  <a:pt x="17172" y="3570"/>
                  <a:pt x="17182" y="3520"/>
                  <a:pt x="17132" y="3504"/>
                </a:cubicBezTo>
                <a:cubicBezTo>
                  <a:pt x="16993" y="3460"/>
                  <a:pt x="17026" y="3470"/>
                  <a:pt x="16870" y="3480"/>
                </a:cubicBezTo>
                <a:cubicBezTo>
                  <a:pt x="16816" y="3484"/>
                  <a:pt x="16714" y="3500"/>
                  <a:pt x="16669" y="3459"/>
                </a:cubicBezTo>
                <a:cubicBezTo>
                  <a:pt x="16642" y="3432"/>
                  <a:pt x="16615" y="3453"/>
                  <a:pt x="16568" y="3448"/>
                </a:cubicBezTo>
                <a:cubicBezTo>
                  <a:pt x="16527" y="3442"/>
                  <a:pt x="16482" y="3432"/>
                  <a:pt x="16443" y="3453"/>
                </a:cubicBezTo>
                <a:cubicBezTo>
                  <a:pt x="16475" y="3446"/>
                  <a:pt x="16510" y="3453"/>
                  <a:pt x="16538" y="3471"/>
                </a:cubicBezTo>
                <a:cubicBezTo>
                  <a:pt x="16480" y="3479"/>
                  <a:pt x="16351" y="3483"/>
                  <a:pt x="16322" y="3414"/>
                </a:cubicBezTo>
                <a:cubicBezTo>
                  <a:pt x="16305" y="3373"/>
                  <a:pt x="16395" y="3341"/>
                  <a:pt x="16419" y="3328"/>
                </a:cubicBezTo>
                <a:cubicBezTo>
                  <a:pt x="16378" y="3342"/>
                  <a:pt x="16309" y="3389"/>
                  <a:pt x="16264" y="3364"/>
                </a:cubicBezTo>
                <a:cubicBezTo>
                  <a:pt x="16323" y="3357"/>
                  <a:pt x="16245" y="3329"/>
                  <a:pt x="16202" y="3355"/>
                </a:cubicBezTo>
                <a:cubicBezTo>
                  <a:pt x="16212" y="3363"/>
                  <a:pt x="16222" y="3371"/>
                  <a:pt x="16232" y="3379"/>
                </a:cubicBezTo>
                <a:cubicBezTo>
                  <a:pt x="16171" y="3397"/>
                  <a:pt x="16109" y="3367"/>
                  <a:pt x="16048" y="3381"/>
                </a:cubicBezTo>
                <a:cubicBezTo>
                  <a:pt x="16120" y="3396"/>
                  <a:pt x="15979" y="3379"/>
                  <a:pt x="15953" y="3370"/>
                </a:cubicBezTo>
                <a:cubicBezTo>
                  <a:pt x="15973" y="3373"/>
                  <a:pt x="15994" y="3373"/>
                  <a:pt x="16015" y="3370"/>
                </a:cubicBezTo>
                <a:cubicBezTo>
                  <a:pt x="15984" y="3351"/>
                  <a:pt x="15854" y="3351"/>
                  <a:pt x="15859" y="3298"/>
                </a:cubicBezTo>
                <a:cubicBezTo>
                  <a:pt x="15862" y="3270"/>
                  <a:pt x="15824" y="3249"/>
                  <a:pt x="15831" y="3221"/>
                </a:cubicBezTo>
                <a:cubicBezTo>
                  <a:pt x="15836" y="3201"/>
                  <a:pt x="15880" y="3187"/>
                  <a:pt x="15896" y="3180"/>
                </a:cubicBezTo>
                <a:cubicBezTo>
                  <a:pt x="15888" y="3169"/>
                  <a:pt x="15879" y="3159"/>
                  <a:pt x="15870" y="3150"/>
                </a:cubicBezTo>
                <a:cubicBezTo>
                  <a:pt x="15950" y="3136"/>
                  <a:pt x="16046" y="3170"/>
                  <a:pt x="16122" y="3191"/>
                </a:cubicBezTo>
                <a:cubicBezTo>
                  <a:pt x="16215" y="3218"/>
                  <a:pt x="16308" y="3171"/>
                  <a:pt x="16401" y="3174"/>
                </a:cubicBezTo>
                <a:cubicBezTo>
                  <a:pt x="16373" y="3172"/>
                  <a:pt x="16246" y="3148"/>
                  <a:pt x="16297" y="3099"/>
                </a:cubicBezTo>
                <a:cubicBezTo>
                  <a:pt x="16279" y="3097"/>
                  <a:pt x="15833" y="3114"/>
                  <a:pt x="15866" y="3043"/>
                </a:cubicBezTo>
                <a:cubicBezTo>
                  <a:pt x="15913" y="2995"/>
                  <a:pt x="15949" y="2974"/>
                  <a:pt x="15982" y="2921"/>
                </a:cubicBezTo>
                <a:cubicBezTo>
                  <a:pt x="16016" y="2867"/>
                  <a:pt x="16085" y="2867"/>
                  <a:pt x="16134" y="2832"/>
                </a:cubicBezTo>
                <a:cubicBezTo>
                  <a:pt x="16054" y="2832"/>
                  <a:pt x="16163" y="2765"/>
                  <a:pt x="16188" y="2754"/>
                </a:cubicBezTo>
                <a:cubicBezTo>
                  <a:pt x="16234" y="2731"/>
                  <a:pt x="16274" y="2697"/>
                  <a:pt x="16319" y="2672"/>
                </a:cubicBezTo>
                <a:cubicBezTo>
                  <a:pt x="16359" y="2648"/>
                  <a:pt x="16387" y="2681"/>
                  <a:pt x="16417" y="2635"/>
                </a:cubicBezTo>
                <a:cubicBezTo>
                  <a:pt x="16449" y="2585"/>
                  <a:pt x="16501" y="2558"/>
                  <a:pt x="16556" y="2538"/>
                </a:cubicBezTo>
                <a:cubicBezTo>
                  <a:pt x="16714" y="2480"/>
                  <a:pt x="16870" y="2406"/>
                  <a:pt x="17039" y="2383"/>
                </a:cubicBezTo>
                <a:cubicBezTo>
                  <a:pt x="17207" y="2360"/>
                  <a:pt x="17367" y="2360"/>
                  <a:pt x="17535" y="2360"/>
                </a:cubicBezTo>
                <a:cubicBezTo>
                  <a:pt x="17575" y="2360"/>
                  <a:pt x="17646" y="2389"/>
                  <a:pt x="17568" y="2410"/>
                </a:cubicBezTo>
                <a:cubicBezTo>
                  <a:pt x="17319" y="2477"/>
                  <a:pt x="17337" y="2468"/>
                  <a:pt x="17108" y="2584"/>
                </a:cubicBezTo>
                <a:cubicBezTo>
                  <a:pt x="17059" y="2609"/>
                  <a:pt x="16990" y="2625"/>
                  <a:pt x="16951" y="2667"/>
                </a:cubicBezTo>
                <a:cubicBezTo>
                  <a:pt x="16913" y="2707"/>
                  <a:pt x="16993" y="2727"/>
                  <a:pt x="16958" y="2762"/>
                </a:cubicBezTo>
                <a:cubicBezTo>
                  <a:pt x="16926" y="2794"/>
                  <a:pt x="16879" y="2799"/>
                  <a:pt x="16848" y="2834"/>
                </a:cubicBezTo>
                <a:cubicBezTo>
                  <a:pt x="16730" y="2965"/>
                  <a:pt x="16995" y="3039"/>
                  <a:pt x="16975" y="3077"/>
                </a:cubicBezTo>
                <a:cubicBezTo>
                  <a:pt x="16967" y="3092"/>
                  <a:pt x="16891" y="3096"/>
                  <a:pt x="16875" y="3101"/>
                </a:cubicBezTo>
                <a:cubicBezTo>
                  <a:pt x="16824" y="3117"/>
                  <a:pt x="16787" y="3111"/>
                  <a:pt x="16736" y="3114"/>
                </a:cubicBezTo>
                <a:cubicBezTo>
                  <a:pt x="16685" y="3116"/>
                  <a:pt x="16641" y="3146"/>
                  <a:pt x="16591" y="3155"/>
                </a:cubicBezTo>
                <a:cubicBezTo>
                  <a:pt x="16550" y="3162"/>
                  <a:pt x="16505" y="3160"/>
                  <a:pt x="16469" y="3182"/>
                </a:cubicBezTo>
                <a:cubicBezTo>
                  <a:pt x="16557" y="3188"/>
                  <a:pt x="16841" y="3062"/>
                  <a:pt x="16912" y="3144"/>
                </a:cubicBezTo>
                <a:cubicBezTo>
                  <a:pt x="16892" y="3146"/>
                  <a:pt x="16872" y="3148"/>
                  <a:pt x="16852" y="3150"/>
                </a:cubicBezTo>
                <a:cubicBezTo>
                  <a:pt x="16879" y="3164"/>
                  <a:pt x="16868" y="3186"/>
                  <a:pt x="16849" y="3200"/>
                </a:cubicBezTo>
                <a:cubicBezTo>
                  <a:pt x="16891" y="3204"/>
                  <a:pt x="16964" y="3132"/>
                  <a:pt x="16988" y="3102"/>
                </a:cubicBezTo>
                <a:cubicBezTo>
                  <a:pt x="17027" y="3053"/>
                  <a:pt x="17088" y="3049"/>
                  <a:pt x="17093" y="2978"/>
                </a:cubicBezTo>
                <a:cubicBezTo>
                  <a:pt x="17049" y="3001"/>
                  <a:pt x="16968" y="2991"/>
                  <a:pt x="16941" y="2945"/>
                </a:cubicBezTo>
                <a:cubicBezTo>
                  <a:pt x="16968" y="2954"/>
                  <a:pt x="17011" y="2937"/>
                  <a:pt x="16909" y="2880"/>
                </a:cubicBezTo>
                <a:cubicBezTo>
                  <a:pt x="17102" y="2869"/>
                  <a:pt x="17024" y="2798"/>
                  <a:pt x="17143" y="2810"/>
                </a:cubicBezTo>
                <a:cubicBezTo>
                  <a:pt x="17195" y="2816"/>
                  <a:pt x="17286" y="2833"/>
                  <a:pt x="17291" y="2900"/>
                </a:cubicBezTo>
                <a:cubicBezTo>
                  <a:pt x="17351" y="2833"/>
                  <a:pt x="17145" y="2803"/>
                  <a:pt x="17330" y="2779"/>
                </a:cubicBezTo>
                <a:cubicBezTo>
                  <a:pt x="17311" y="2778"/>
                  <a:pt x="17216" y="2775"/>
                  <a:pt x="17298" y="2752"/>
                </a:cubicBezTo>
                <a:cubicBezTo>
                  <a:pt x="17251" y="2760"/>
                  <a:pt x="17195" y="2790"/>
                  <a:pt x="17153" y="2752"/>
                </a:cubicBezTo>
                <a:cubicBezTo>
                  <a:pt x="17131" y="2731"/>
                  <a:pt x="17144" y="2715"/>
                  <a:pt x="17173" y="2716"/>
                </a:cubicBezTo>
                <a:cubicBezTo>
                  <a:pt x="17092" y="2691"/>
                  <a:pt x="17263" y="2603"/>
                  <a:pt x="17306" y="2604"/>
                </a:cubicBezTo>
                <a:cubicBezTo>
                  <a:pt x="17390" y="2606"/>
                  <a:pt x="17463" y="2666"/>
                  <a:pt x="17550" y="2660"/>
                </a:cubicBezTo>
                <a:cubicBezTo>
                  <a:pt x="17473" y="2655"/>
                  <a:pt x="17373" y="2607"/>
                  <a:pt x="17301" y="2580"/>
                </a:cubicBezTo>
                <a:cubicBezTo>
                  <a:pt x="17327" y="2550"/>
                  <a:pt x="17417" y="2555"/>
                  <a:pt x="17452" y="2567"/>
                </a:cubicBezTo>
                <a:cubicBezTo>
                  <a:pt x="17519" y="2590"/>
                  <a:pt x="17604" y="2580"/>
                  <a:pt x="17675" y="2589"/>
                </a:cubicBezTo>
                <a:cubicBezTo>
                  <a:pt x="17600" y="2543"/>
                  <a:pt x="17501" y="2582"/>
                  <a:pt x="17431" y="2523"/>
                </a:cubicBezTo>
                <a:cubicBezTo>
                  <a:pt x="17454" y="2502"/>
                  <a:pt x="17511" y="2475"/>
                  <a:pt x="17540" y="2498"/>
                </a:cubicBezTo>
                <a:cubicBezTo>
                  <a:pt x="17574" y="2527"/>
                  <a:pt x="17573" y="2488"/>
                  <a:pt x="17595" y="2479"/>
                </a:cubicBezTo>
                <a:cubicBezTo>
                  <a:pt x="17650" y="2455"/>
                  <a:pt x="17743" y="2442"/>
                  <a:pt x="17787" y="2494"/>
                </a:cubicBezTo>
                <a:cubicBezTo>
                  <a:pt x="17802" y="2471"/>
                  <a:pt x="17791" y="2452"/>
                  <a:pt x="17766" y="2446"/>
                </a:cubicBezTo>
                <a:cubicBezTo>
                  <a:pt x="17844" y="2432"/>
                  <a:pt x="17919" y="2410"/>
                  <a:pt x="17997" y="2398"/>
                </a:cubicBezTo>
                <a:cubicBezTo>
                  <a:pt x="18067" y="2386"/>
                  <a:pt x="18136" y="2394"/>
                  <a:pt x="18207" y="2387"/>
                </a:cubicBezTo>
                <a:cubicBezTo>
                  <a:pt x="18334" y="2374"/>
                  <a:pt x="18391" y="2415"/>
                  <a:pt x="18301" y="2523"/>
                </a:cubicBezTo>
                <a:cubicBezTo>
                  <a:pt x="18334" y="2535"/>
                  <a:pt x="18372" y="2535"/>
                  <a:pt x="18393" y="2568"/>
                </a:cubicBezTo>
                <a:cubicBezTo>
                  <a:pt x="18359" y="2596"/>
                  <a:pt x="18302" y="2631"/>
                  <a:pt x="18360" y="2672"/>
                </a:cubicBezTo>
                <a:cubicBezTo>
                  <a:pt x="18237" y="2701"/>
                  <a:pt x="18130" y="2772"/>
                  <a:pt x="18010" y="2811"/>
                </a:cubicBezTo>
                <a:cubicBezTo>
                  <a:pt x="18080" y="2804"/>
                  <a:pt x="18181" y="2718"/>
                  <a:pt x="18233" y="2755"/>
                </a:cubicBezTo>
                <a:cubicBezTo>
                  <a:pt x="18217" y="2771"/>
                  <a:pt x="18034" y="2835"/>
                  <a:pt x="18126" y="2859"/>
                </a:cubicBezTo>
                <a:cubicBezTo>
                  <a:pt x="18085" y="2867"/>
                  <a:pt x="18043" y="2850"/>
                  <a:pt x="18004" y="2871"/>
                </a:cubicBezTo>
                <a:cubicBezTo>
                  <a:pt x="18015" y="2878"/>
                  <a:pt x="18026" y="2886"/>
                  <a:pt x="18037" y="2894"/>
                </a:cubicBezTo>
                <a:cubicBezTo>
                  <a:pt x="18026" y="2902"/>
                  <a:pt x="18016" y="2909"/>
                  <a:pt x="18004" y="2915"/>
                </a:cubicBezTo>
                <a:cubicBezTo>
                  <a:pt x="18074" y="2904"/>
                  <a:pt x="18143" y="2886"/>
                  <a:pt x="18193" y="2835"/>
                </a:cubicBezTo>
                <a:cubicBezTo>
                  <a:pt x="18266" y="2761"/>
                  <a:pt x="18262" y="2852"/>
                  <a:pt x="18319" y="2838"/>
                </a:cubicBezTo>
                <a:cubicBezTo>
                  <a:pt x="18219" y="2810"/>
                  <a:pt x="18377" y="2751"/>
                  <a:pt x="18408" y="2740"/>
                </a:cubicBezTo>
                <a:cubicBezTo>
                  <a:pt x="18387" y="2765"/>
                  <a:pt x="18379" y="2797"/>
                  <a:pt x="18345" y="2823"/>
                </a:cubicBezTo>
                <a:cubicBezTo>
                  <a:pt x="18396" y="2793"/>
                  <a:pt x="18479" y="2747"/>
                  <a:pt x="18530" y="2802"/>
                </a:cubicBezTo>
                <a:cubicBezTo>
                  <a:pt x="18498" y="2845"/>
                  <a:pt x="18446" y="2862"/>
                  <a:pt x="18408" y="2897"/>
                </a:cubicBezTo>
                <a:cubicBezTo>
                  <a:pt x="18440" y="2886"/>
                  <a:pt x="18471" y="2905"/>
                  <a:pt x="18503" y="2897"/>
                </a:cubicBezTo>
                <a:cubicBezTo>
                  <a:pt x="18492" y="2892"/>
                  <a:pt x="18481" y="2886"/>
                  <a:pt x="18470" y="2880"/>
                </a:cubicBezTo>
                <a:cubicBezTo>
                  <a:pt x="18596" y="2770"/>
                  <a:pt x="18545" y="2951"/>
                  <a:pt x="18625" y="2945"/>
                </a:cubicBezTo>
                <a:cubicBezTo>
                  <a:pt x="18596" y="2939"/>
                  <a:pt x="18586" y="2919"/>
                  <a:pt x="18604" y="2894"/>
                </a:cubicBezTo>
                <a:cubicBezTo>
                  <a:pt x="18637" y="2900"/>
                  <a:pt x="18644" y="2944"/>
                  <a:pt x="18681" y="2936"/>
                </a:cubicBezTo>
                <a:cubicBezTo>
                  <a:pt x="18663" y="2928"/>
                  <a:pt x="18558" y="2837"/>
                  <a:pt x="18562" y="2819"/>
                </a:cubicBezTo>
                <a:cubicBezTo>
                  <a:pt x="18571" y="2782"/>
                  <a:pt x="18642" y="2781"/>
                  <a:pt x="18622" y="2835"/>
                </a:cubicBezTo>
                <a:cubicBezTo>
                  <a:pt x="18644" y="2771"/>
                  <a:pt x="18758" y="2792"/>
                  <a:pt x="18797" y="2826"/>
                </a:cubicBezTo>
                <a:cubicBezTo>
                  <a:pt x="18784" y="2835"/>
                  <a:pt x="18776" y="2845"/>
                  <a:pt x="18770" y="2856"/>
                </a:cubicBezTo>
                <a:cubicBezTo>
                  <a:pt x="18803" y="2818"/>
                  <a:pt x="18868" y="2825"/>
                  <a:pt x="18909" y="2838"/>
                </a:cubicBezTo>
                <a:cubicBezTo>
                  <a:pt x="18864" y="2802"/>
                  <a:pt x="18708" y="2805"/>
                  <a:pt x="18669" y="2766"/>
                </a:cubicBezTo>
                <a:cubicBezTo>
                  <a:pt x="18646" y="2742"/>
                  <a:pt x="18749" y="2709"/>
                  <a:pt x="18765" y="2704"/>
                </a:cubicBezTo>
                <a:cubicBezTo>
                  <a:pt x="18836" y="2680"/>
                  <a:pt x="18913" y="2666"/>
                  <a:pt x="18988" y="2666"/>
                </a:cubicBezTo>
                <a:cubicBezTo>
                  <a:pt x="19030" y="2666"/>
                  <a:pt x="19247" y="2689"/>
                  <a:pt x="19213" y="2746"/>
                </a:cubicBezTo>
                <a:cubicBezTo>
                  <a:pt x="19271" y="2666"/>
                  <a:pt x="19465" y="2750"/>
                  <a:pt x="19378" y="2818"/>
                </a:cubicBezTo>
                <a:cubicBezTo>
                  <a:pt x="19290" y="2886"/>
                  <a:pt x="19250" y="2786"/>
                  <a:pt x="19005" y="2915"/>
                </a:cubicBezTo>
                <a:cubicBezTo>
                  <a:pt x="19100" y="2893"/>
                  <a:pt x="19188" y="2825"/>
                  <a:pt x="19290" y="2859"/>
                </a:cubicBezTo>
                <a:cubicBezTo>
                  <a:pt x="19253" y="2889"/>
                  <a:pt x="19201" y="2887"/>
                  <a:pt x="19162" y="2912"/>
                </a:cubicBezTo>
                <a:cubicBezTo>
                  <a:pt x="19122" y="2938"/>
                  <a:pt x="19085" y="2969"/>
                  <a:pt x="19034" y="2968"/>
                </a:cubicBezTo>
                <a:cubicBezTo>
                  <a:pt x="19138" y="2980"/>
                  <a:pt x="19436" y="2736"/>
                  <a:pt x="19524" y="2888"/>
                </a:cubicBezTo>
                <a:cubicBezTo>
                  <a:pt x="19469" y="2911"/>
                  <a:pt x="19444" y="2931"/>
                  <a:pt x="19382" y="2943"/>
                </a:cubicBezTo>
                <a:cubicBezTo>
                  <a:pt x="19311" y="2955"/>
                  <a:pt x="19239" y="2965"/>
                  <a:pt x="19168" y="2977"/>
                </a:cubicBezTo>
                <a:cubicBezTo>
                  <a:pt x="19200" y="2974"/>
                  <a:pt x="19233" y="2967"/>
                  <a:pt x="19263" y="2983"/>
                </a:cubicBezTo>
                <a:cubicBezTo>
                  <a:pt x="19190" y="2996"/>
                  <a:pt x="19175" y="3011"/>
                  <a:pt x="19132" y="3022"/>
                </a:cubicBezTo>
                <a:cubicBezTo>
                  <a:pt x="19187" y="3016"/>
                  <a:pt x="19262" y="2966"/>
                  <a:pt x="19316" y="2992"/>
                </a:cubicBezTo>
                <a:cubicBezTo>
                  <a:pt x="19276" y="3017"/>
                  <a:pt x="19226" y="3009"/>
                  <a:pt x="19186" y="3034"/>
                </a:cubicBezTo>
                <a:cubicBezTo>
                  <a:pt x="19220" y="3018"/>
                  <a:pt x="19261" y="3055"/>
                  <a:pt x="19228" y="3070"/>
                </a:cubicBezTo>
                <a:cubicBezTo>
                  <a:pt x="19201" y="3084"/>
                  <a:pt x="19173" y="3097"/>
                  <a:pt x="19147" y="3114"/>
                </a:cubicBezTo>
                <a:cubicBezTo>
                  <a:pt x="19181" y="3101"/>
                  <a:pt x="19234" y="3088"/>
                  <a:pt x="19257" y="3058"/>
                </a:cubicBezTo>
                <a:cubicBezTo>
                  <a:pt x="19273" y="3037"/>
                  <a:pt x="19280" y="3018"/>
                  <a:pt x="19303" y="3005"/>
                </a:cubicBezTo>
                <a:cubicBezTo>
                  <a:pt x="19337" y="2985"/>
                  <a:pt x="19408" y="2951"/>
                  <a:pt x="19447" y="2977"/>
                </a:cubicBezTo>
                <a:cubicBezTo>
                  <a:pt x="19424" y="2981"/>
                  <a:pt x="19411" y="2996"/>
                  <a:pt x="19411" y="3019"/>
                </a:cubicBezTo>
                <a:cubicBezTo>
                  <a:pt x="19439" y="2972"/>
                  <a:pt x="19515" y="2929"/>
                  <a:pt x="19565" y="2969"/>
                </a:cubicBezTo>
                <a:cubicBezTo>
                  <a:pt x="19488" y="2986"/>
                  <a:pt x="19422" y="3032"/>
                  <a:pt x="19346" y="3055"/>
                </a:cubicBezTo>
                <a:cubicBezTo>
                  <a:pt x="19367" y="3049"/>
                  <a:pt x="19389" y="3047"/>
                  <a:pt x="19411" y="3049"/>
                </a:cubicBezTo>
                <a:cubicBezTo>
                  <a:pt x="19380" y="3074"/>
                  <a:pt x="19348" y="3098"/>
                  <a:pt x="19316" y="3117"/>
                </a:cubicBezTo>
                <a:cubicBezTo>
                  <a:pt x="19374" y="3097"/>
                  <a:pt x="19475" y="2973"/>
                  <a:pt x="19542" y="3016"/>
                </a:cubicBezTo>
                <a:cubicBezTo>
                  <a:pt x="19524" y="3026"/>
                  <a:pt x="19451" y="3088"/>
                  <a:pt x="19524" y="3067"/>
                </a:cubicBezTo>
                <a:cubicBezTo>
                  <a:pt x="19474" y="3094"/>
                  <a:pt x="19428" y="3146"/>
                  <a:pt x="19370" y="3156"/>
                </a:cubicBezTo>
                <a:cubicBezTo>
                  <a:pt x="19454" y="3161"/>
                  <a:pt x="19501" y="3028"/>
                  <a:pt x="19589" y="3099"/>
                </a:cubicBezTo>
                <a:cubicBezTo>
                  <a:pt x="19539" y="3096"/>
                  <a:pt x="19508" y="3150"/>
                  <a:pt x="19462" y="3162"/>
                </a:cubicBezTo>
                <a:cubicBezTo>
                  <a:pt x="19583" y="3136"/>
                  <a:pt x="19665" y="3027"/>
                  <a:pt x="19784" y="3001"/>
                </a:cubicBezTo>
                <a:cubicBezTo>
                  <a:pt x="19827" y="2991"/>
                  <a:pt x="20038" y="2995"/>
                  <a:pt x="20010" y="3082"/>
                </a:cubicBezTo>
                <a:cubicBezTo>
                  <a:pt x="19993" y="3134"/>
                  <a:pt x="19895" y="3157"/>
                  <a:pt x="19848" y="3148"/>
                </a:cubicBezTo>
                <a:cubicBezTo>
                  <a:pt x="19763" y="3133"/>
                  <a:pt x="19658" y="3210"/>
                  <a:pt x="19575" y="3227"/>
                </a:cubicBezTo>
                <a:cubicBezTo>
                  <a:pt x="19607" y="3229"/>
                  <a:pt x="19639" y="3215"/>
                  <a:pt x="19670" y="3233"/>
                </a:cubicBezTo>
                <a:cubicBezTo>
                  <a:pt x="19626" y="3249"/>
                  <a:pt x="19591" y="3284"/>
                  <a:pt x="19542" y="3283"/>
                </a:cubicBezTo>
                <a:cubicBezTo>
                  <a:pt x="19600" y="3286"/>
                  <a:pt x="19660" y="3245"/>
                  <a:pt x="19719" y="3236"/>
                </a:cubicBezTo>
                <a:cubicBezTo>
                  <a:pt x="19746" y="3232"/>
                  <a:pt x="19775" y="3227"/>
                  <a:pt x="19803" y="3222"/>
                </a:cubicBezTo>
                <a:cubicBezTo>
                  <a:pt x="19757" y="3230"/>
                  <a:pt x="19706" y="3226"/>
                  <a:pt x="19696" y="3200"/>
                </a:cubicBezTo>
                <a:cubicBezTo>
                  <a:pt x="19745" y="3205"/>
                  <a:pt x="19774" y="3150"/>
                  <a:pt x="19824" y="3159"/>
                </a:cubicBezTo>
                <a:cubicBezTo>
                  <a:pt x="19845" y="3162"/>
                  <a:pt x="19866" y="3166"/>
                  <a:pt x="19886" y="3171"/>
                </a:cubicBezTo>
                <a:cubicBezTo>
                  <a:pt x="19884" y="3194"/>
                  <a:pt x="19849" y="3212"/>
                  <a:pt x="19809" y="3220"/>
                </a:cubicBezTo>
                <a:cubicBezTo>
                  <a:pt x="19838" y="3215"/>
                  <a:pt x="19867" y="3208"/>
                  <a:pt x="19895" y="3202"/>
                </a:cubicBezTo>
                <a:cubicBezTo>
                  <a:pt x="19906" y="3199"/>
                  <a:pt x="20120" y="3099"/>
                  <a:pt x="20085" y="3174"/>
                </a:cubicBezTo>
                <a:cubicBezTo>
                  <a:pt x="20061" y="3225"/>
                  <a:pt x="19960" y="3251"/>
                  <a:pt x="19911" y="3268"/>
                </a:cubicBezTo>
                <a:cubicBezTo>
                  <a:pt x="19865" y="3284"/>
                  <a:pt x="19844" y="3295"/>
                  <a:pt x="19793" y="3290"/>
                </a:cubicBezTo>
                <a:cubicBezTo>
                  <a:pt x="19737" y="3285"/>
                  <a:pt x="19695" y="3337"/>
                  <a:pt x="19643" y="3349"/>
                </a:cubicBezTo>
                <a:cubicBezTo>
                  <a:pt x="19669" y="3359"/>
                  <a:pt x="19690" y="3372"/>
                  <a:pt x="19643" y="3384"/>
                </a:cubicBezTo>
                <a:cubicBezTo>
                  <a:pt x="19718" y="3371"/>
                  <a:pt x="19762" y="3271"/>
                  <a:pt x="19845" y="3319"/>
                </a:cubicBezTo>
                <a:cubicBezTo>
                  <a:pt x="19780" y="3362"/>
                  <a:pt x="19726" y="3418"/>
                  <a:pt x="19661" y="3458"/>
                </a:cubicBezTo>
                <a:cubicBezTo>
                  <a:pt x="19771" y="3410"/>
                  <a:pt x="19846" y="3310"/>
                  <a:pt x="19961" y="3268"/>
                </a:cubicBezTo>
                <a:cubicBezTo>
                  <a:pt x="20021" y="3246"/>
                  <a:pt x="20152" y="3188"/>
                  <a:pt x="20213" y="3230"/>
                </a:cubicBezTo>
                <a:cubicBezTo>
                  <a:pt x="20159" y="3260"/>
                  <a:pt x="20022" y="3256"/>
                  <a:pt x="20002" y="3328"/>
                </a:cubicBezTo>
                <a:cubicBezTo>
                  <a:pt x="20054" y="3331"/>
                  <a:pt x="19995" y="3283"/>
                  <a:pt x="20094" y="3288"/>
                </a:cubicBezTo>
                <a:cubicBezTo>
                  <a:pt x="20152" y="3284"/>
                  <a:pt x="20199" y="3253"/>
                  <a:pt x="20254" y="3242"/>
                </a:cubicBezTo>
                <a:cubicBezTo>
                  <a:pt x="20308" y="3230"/>
                  <a:pt x="20428" y="3269"/>
                  <a:pt x="20476" y="3303"/>
                </a:cubicBezTo>
                <a:cubicBezTo>
                  <a:pt x="20512" y="3328"/>
                  <a:pt x="20445" y="3334"/>
                  <a:pt x="20430" y="3332"/>
                </a:cubicBezTo>
                <a:cubicBezTo>
                  <a:pt x="20394" y="3327"/>
                  <a:pt x="20348" y="3376"/>
                  <a:pt x="20306" y="3380"/>
                </a:cubicBezTo>
                <a:cubicBezTo>
                  <a:pt x="20193" y="3392"/>
                  <a:pt x="20068" y="3409"/>
                  <a:pt x="19972" y="3464"/>
                </a:cubicBezTo>
                <a:cubicBezTo>
                  <a:pt x="19997" y="3451"/>
                  <a:pt x="20016" y="3452"/>
                  <a:pt x="20035" y="3470"/>
                </a:cubicBezTo>
                <a:cubicBezTo>
                  <a:pt x="19975" y="3483"/>
                  <a:pt x="19915" y="3492"/>
                  <a:pt x="19859" y="3518"/>
                </a:cubicBezTo>
                <a:cubicBezTo>
                  <a:pt x="19906" y="3515"/>
                  <a:pt x="19951" y="3483"/>
                  <a:pt x="20006" y="3483"/>
                </a:cubicBezTo>
                <a:cubicBezTo>
                  <a:pt x="20043" y="3483"/>
                  <a:pt x="20057" y="3444"/>
                  <a:pt x="20089" y="3433"/>
                </a:cubicBezTo>
                <a:cubicBezTo>
                  <a:pt x="20150" y="3413"/>
                  <a:pt x="20262" y="3381"/>
                  <a:pt x="20317" y="3432"/>
                </a:cubicBezTo>
                <a:cubicBezTo>
                  <a:pt x="20202" y="3531"/>
                  <a:pt x="20012" y="3472"/>
                  <a:pt x="19913" y="3583"/>
                </a:cubicBezTo>
                <a:cubicBezTo>
                  <a:pt x="19950" y="3561"/>
                  <a:pt x="19988" y="3528"/>
                  <a:pt x="20034" y="3531"/>
                </a:cubicBezTo>
                <a:cubicBezTo>
                  <a:pt x="20065" y="3533"/>
                  <a:pt x="20090" y="3537"/>
                  <a:pt x="20120" y="3523"/>
                </a:cubicBezTo>
                <a:cubicBezTo>
                  <a:pt x="20184" y="3492"/>
                  <a:pt x="20251" y="3506"/>
                  <a:pt x="20314" y="3477"/>
                </a:cubicBezTo>
                <a:cubicBezTo>
                  <a:pt x="20375" y="3448"/>
                  <a:pt x="20444" y="3365"/>
                  <a:pt x="20520" y="3388"/>
                </a:cubicBezTo>
                <a:cubicBezTo>
                  <a:pt x="20564" y="3401"/>
                  <a:pt x="20604" y="3468"/>
                  <a:pt x="20606" y="3513"/>
                </a:cubicBezTo>
                <a:cubicBezTo>
                  <a:pt x="20610" y="3574"/>
                  <a:pt x="20399" y="3538"/>
                  <a:pt x="20361" y="3552"/>
                </a:cubicBezTo>
                <a:cubicBezTo>
                  <a:pt x="20283" y="3582"/>
                  <a:pt x="20202" y="3591"/>
                  <a:pt x="20119" y="3602"/>
                </a:cubicBezTo>
                <a:cubicBezTo>
                  <a:pt x="20047" y="3612"/>
                  <a:pt x="19961" y="3588"/>
                  <a:pt x="19892" y="3616"/>
                </a:cubicBezTo>
                <a:cubicBezTo>
                  <a:pt x="19968" y="3608"/>
                  <a:pt x="20044" y="3623"/>
                  <a:pt x="20119" y="3607"/>
                </a:cubicBezTo>
                <a:cubicBezTo>
                  <a:pt x="20177" y="3594"/>
                  <a:pt x="20224" y="3592"/>
                  <a:pt x="20281" y="3610"/>
                </a:cubicBezTo>
                <a:cubicBezTo>
                  <a:pt x="20369" y="3639"/>
                  <a:pt x="20520" y="3593"/>
                  <a:pt x="20582" y="3675"/>
                </a:cubicBezTo>
                <a:cubicBezTo>
                  <a:pt x="20637" y="3747"/>
                  <a:pt x="20487" y="3716"/>
                  <a:pt x="20469" y="3717"/>
                </a:cubicBezTo>
                <a:cubicBezTo>
                  <a:pt x="20411" y="3721"/>
                  <a:pt x="20369" y="3726"/>
                  <a:pt x="20314" y="3703"/>
                </a:cubicBezTo>
                <a:cubicBezTo>
                  <a:pt x="20238" y="3671"/>
                  <a:pt x="20112" y="3635"/>
                  <a:pt x="20035" y="3684"/>
                </a:cubicBezTo>
                <a:cubicBezTo>
                  <a:pt x="20093" y="3664"/>
                  <a:pt x="20210" y="3658"/>
                  <a:pt x="20255" y="3711"/>
                </a:cubicBezTo>
                <a:cubicBezTo>
                  <a:pt x="20201" y="3706"/>
                  <a:pt x="20147" y="3694"/>
                  <a:pt x="20094" y="3708"/>
                </a:cubicBezTo>
                <a:cubicBezTo>
                  <a:pt x="20111" y="3709"/>
                  <a:pt x="20128" y="3712"/>
                  <a:pt x="20145" y="3717"/>
                </a:cubicBezTo>
                <a:cubicBezTo>
                  <a:pt x="20094" y="3721"/>
                  <a:pt x="20056" y="3732"/>
                  <a:pt x="20017" y="3744"/>
                </a:cubicBezTo>
                <a:cubicBezTo>
                  <a:pt x="20051" y="3743"/>
                  <a:pt x="20053" y="3741"/>
                  <a:pt x="20029" y="3770"/>
                </a:cubicBezTo>
                <a:cubicBezTo>
                  <a:pt x="20096" y="3698"/>
                  <a:pt x="20240" y="3706"/>
                  <a:pt x="20311" y="3767"/>
                </a:cubicBezTo>
                <a:cubicBezTo>
                  <a:pt x="20250" y="3775"/>
                  <a:pt x="20182" y="3755"/>
                  <a:pt x="20124" y="3779"/>
                </a:cubicBezTo>
                <a:cubicBezTo>
                  <a:pt x="20159" y="3772"/>
                  <a:pt x="20194" y="3783"/>
                  <a:pt x="20216" y="3812"/>
                </a:cubicBezTo>
                <a:cubicBezTo>
                  <a:pt x="20185" y="3814"/>
                  <a:pt x="20157" y="3799"/>
                  <a:pt x="20127" y="3806"/>
                </a:cubicBezTo>
                <a:cubicBezTo>
                  <a:pt x="20158" y="3814"/>
                  <a:pt x="20190" y="3822"/>
                  <a:pt x="20219" y="3838"/>
                </a:cubicBezTo>
                <a:cubicBezTo>
                  <a:pt x="20192" y="3834"/>
                  <a:pt x="20165" y="3833"/>
                  <a:pt x="20138" y="3833"/>
                </a:cubicBezTo>
                <a:cubicBezTo>
                  <a:pt x="20169" y="3839"/>
                  <a:pt x="20200" y="3845"/>
                  <a:pt x="20231" y="3851"/>
                </a:cubicBezTo>
                <a:cubicBezTo>
                  <a:pt x="20205" y="3864"/>
                  <a:pt x="20135" y="3857"/>
                  <a:pt x="20109" y="3834"/>
                </a:cubicBezTo>
                <a:cubicBezTo>
                  <a:pt x="20092" y="3834"/>
                  <a:pt x="20076" y="3833"/>
                  <a:pt x="20059" y="3832"/>
                </a:cubicBezTo>
                <a:cubicBezTo>
                  <a:pt x="20008" y="3827"/>
                  <a:pt x="19956" y="3805"/>
                  <a:pt x="19904" y="3815"/>
                </a:cubicBezTo>
                <a:cubicBezTo>
                  <a:pt x="19946" y="3822"/>
                  <a:pt x="19947" y="3826"/>
                  <a:pt x="19907" y="3827"/>
                </a:cubicBezTo>
                <a:cubicBezTo>
                  <a:pt x="19941" y="3828"/>
                  <a:pt x="19990" y="3849"/>
                  <a:pt x="20029" y="3850"/>
                </a:cubicBezTo>
                <a:cubicBezTo>
                  <a:pt x="20072" y="3852"/>
                  <a:pt x="20118" y="3847"/>
                  <a:pt x="20156" y="3871"/>
                </a:cubicBezTo>
                <a:cubicBezTo>
                  <a:pt x="20096" y="3874"/>
                  <a:pt x="20020" y="3859"/>
                  <a:pt x="19966" y="3895"/>
                </a:cubicBezTo>
                <a:cubicBezTo>
                  <a:pt x="19981" y="3887"/>
                  <a:pt x="20075" y="3889"/>
                  <a:pt x="19999" y="3904"/>
                </a:cubicBezTo>
                <a:cubicBezTo>
                  <a:pt x="20055" y="3900"/>
                  <a:pt x="20104" y="3902"/>
                  <a:pt x="20156" y="3922"/>
                </a:cubicBezTo>
                <a:cubicBezTo>
                  <a:pt x="20147" y="3933"/>
                  <a:pt x="20138" y="3944"/>
                  <a:pt x="20127" y="3954"/>
                </a:cubicBezTo>
                <a:cubicBezTo>
                  <a:pt x="20165" y="3929"/>
                  <a:pt x="20199" y="3892"/>
                  <a:pt x="20249" y="3919"/>
                </a:cubicBezTo>
                <a:cubicBezTo>
                  <a:pt x="20224" y="3917"/>
                  <a:pt x="20210" y="3933"/>
                  <a:pt x="20210" y="3957"/>
                </a:cubicBezTo>
                <a:cubicBezTo>
                  <a:pt x="20232" y="3907"/>
                  <a:pt x="20254" y="3933"/>
                  <a:pt x="20290" y="3945"/>
                </a:cubicBezTo>
                <a:cubicBezTo>
                  <a:pt x="20332" y="3960"/>
                  <a:pt x="20378" y="3925"/>
                  <a:pt x="20424" y="3945"/>
                </a:cubicBezTo>
                <a:cubicBezTo>
                  <a:pt x="20332" y="3964"/>
                  <a:pt x="20234" y="3941"/>
                  <a:pt x="20148" y="3981"/>
                </a:cubicBezTo>
                <a:cubicBezTo>
                  <a:pt x="20171" y="3978"/>
                  <a:pt x="20250" y="3947"/>
                  <a:pt x="20180" y="3999"/>
                </a:cubicBezTo>
                <a:cubicBezTo>
                  <a:pt x="20216" y="3976"/>
                  <a:pt x="20269" y="3954"/>
                  <a:pt x="20305" y="3981"/>
                </a:cubicBezTo>
                <a:cubicBezTo>
                  <a:pt x="20259" y="3986"/>
                  <a:pt x="20227" y="4037"/>
                  <a:pt x="20180" y="4031"/>
                </a:cubicBezTo>
                <a:cubicBezTo>
                  <a:pt x="20215" y="4038"/>
                  <a:pt x="20240" y="4012"/>
                  <a:pt x="20267" y="3998"/>
                </a:cubicBezTo>
                <a:cubicBezTo>
                  <a:pt x="20300" y="3979"/>
                  <a:pt x="20334" y="3996"/>
                  <a:pt x="20368" y="4002"/>
                </a:cubicBezTo>
                <a:cubicBezTo>
                  <a:pt x="20346" y="4018"/>
                  <a:pt x="20325" y="4036"/>
                  <a:pt x="20305" y="4055"/>
                </a:cubicBezTo>
                <a:cubicBezTo>
                  <a:pt x="20324" y="4045"/>
                  <a:pt x="20384" y="4008"/>
                  <a:pt x="20356" y="4067"/>
                </a:cubicBezTo>
                <a:cubicBezTo>
                  <a:pt x="20376" y="4033"/>
                  <a:pt x="20414" y="4020"/>
                  <a:pt x="20445" y="4043"/>
                </a:cubicBezTo>
                <a:cubicBezTo>
                  <a:pt x="20391" y="4048"/>
                  <a:pt x="20417" y="4062"/>
                  <a:pt x="20441" y="4073"/>
                </a:cubicBezTo>
                <a:cubicBezTo>
                  <a:pt x="20399" y="4091"/>
                  <a:pt x="20368" y="4119"/>
                  <a:pt x="20320" y="4118"/>
                </a:cubicBezTo>
                <a:cubicBezTo>
                  <a:pt x="20373" y="4133"/>
                  <a:pt x="20519" y="4073"/>
                  <a:pt x="20549" y="4026"/>
                </a:cubicBezTo>
                <a:cubicBezTo>
                  <a:pt x="20545" y="4079"/>
                  <a:pt x="20446" y="4122"/>
                  <a:pt x="20430" y="4183"/>
                </a:cubicBezTo>
                <a:cubicBezTo>
                  <a:pt x="20460" y="4153"/>
                  <a:pt x="20557" y="4035"/>
                  <a:pt x="20602" y="4103"/>
                </a:cubicBezTo>
                <a:cubicBezTo>
                  <a:pt x="20571" y="4119"/>
                  <a:pt x="20546" y="4158"/>
                  <a:pt x="20581" y="4186"/>
                </a:cubicBezTo>
                <a:cubicBezTo>
                  <a:pt x="20579" y="4115"/>
                  <a:pt x="20734" y="4013"/>
                  <a:pt x="20768" y="4088"/>
                </a:cubicBezTo>
                <a:cubicBezTo>
                  <a:pt x="20719" y="4090"/>
                  <a:pt x="20644" y="4138"/>
                  <a:pt x="20623" y="4183"/>
                </a:cubicBezTo>
                <a:cubicBezTo>
                  <a:pt x="20649" y="4157"/>
                  <a:pt x="20718" y="4107"/>
                  <a:pt x="20718" y="4168"/>
                </a:cubicBezTo>
                <a:cubicBezTo>
                  <a:pt x="20737" y="4141"/>
                  <a:pt x="20816" y="4097"/>
                  <a:pt x="20812" y="4162"/>
                </a:cubicBezTo>
                <a:cubicBezTo>
                  <a:pt x="20791" y="4163"/>
                  <a:pt x="20770" y="4168"/>
                  <a:pt x="20750" y="4177"/>
                </a:cubicBezTo>
                <a:cubicBezTo>
                  <a:pt x="20782" y="4172"/>
                  <a:pt x="20813" y="4164"/>
                  <a:pt x="20845" y="4162"/>
                </a:cubicBezTo>
                <a:cubicBezTo>
                  <a:pt x="20832" y="4193"/>
                  <a:pt x="20837" y="4195"/>
                  <a:pt x="20869" y="4195"/>
                </a:cubicBezTo>
                <a:cubicBezTo>
                  <a:pt x="20855" y="4229"/>
                  <a:pt x="20817" y="4235"/>
                  <a:pt x="20786" y="4242"/>
                </a:cubicBezTo>
                <a:cubicBezTo>
                  <a:pt x="20850" y="4234"/>
                  <a:pt x="20879" y="4287"/>
                  <a:pt x="20803" y="4292"/>
                </a:cubicBezTo>
                <a:cubicBezTo>
                  <a:pt x="20757" y="4295"/>
                  <a:pt x="20711" y="4271"/>
                  <a:pt x="20664" y="4278"/>
                </a:cubicBezTo>
                <a:cubicBezTo>
                  <a:pt x="20696" y="4280"/>
                  <a:pt x="20721" y="4279"/>
                  <a:pt x="20750" y="4293"/>
                </a:cubicBezTo>
                <a:cubicBezTo>
                  <a:pt x="20705" y="4303"/>
                  <a:pt x="20667" y="4298"/>
                  <a:pt x="20629" y="4322"/>
                </a:cubicBezTo>
                <a:cubicBezTo>
                  <a:pt x="20681" y="4306"/>
                  <a:pt x="20762" y="4287"/>
                  <a:pt x="20816" y="4301"/>
                </a:cubicBezTo>
                <a:cubicBezTo>
                  <a:pt x="20746" y="4319"/>
                  <a:pt x="20644" y="4304"/>
                  <a:pt x="20611" y="4379"/>
                </a:cubicBezTo>
                <a:cubicBezTo>
                  <a:pt x="20686" y="4353"/>
                  <a:pt x="20853" y="4256"/>
                  <a:pt x="20928" y="4321"/>
                </a:cubicBezTo>
                <a:cubicBezTo>
                  <a:pt x="20900" y="4342"/>
                  <a:pt x="20871" y="4358"/>
                  <a:pt x="20839" y="4373"/>
                </a:cubicBezTo>
                <a:cubicBezTo>
                  <a:pt x="20891" y="4359"/>
                  <a:pt x="21006" y="4252"/>
                  <a:pt x="21059" y="4296"/>
                </a:cubicBezTo>
                <a:cubicBezTo>
                  <a:pt x="21043" y="4320"/>
                  <a:pt x="21018" y="4329"/>
                  <a:pt x="20991" y="4337"/>
                </a:cubicBezTo>
                <a:cubicBezTo>
                  <a:pt x="20962" y="4345"/>
                  <a:pt x="20958" y="4373"/>
                  <a:pt x="20936" y="4391"/>
                </a:cubicBezTo>
                <a:cubicBezTo>
                  <a:pt x="20905" y="4415"/>
                  <a:pt x="20823" y="4435"/>
                  <a:pt x="20783" y="4438"/>
                </a:cubicBezTo>
                <a:cubicBezTo>
                  <a:pt x="20814" y="4443"/>
                  <a:pt x="20906" y="4415"/>
                  <a:pt x="20857" y="4468"/>
                </a:cubicBezTo>
                <a:cubicBezTo>
                  <a:pt x="20911" y="4426"/>
                  <a:pt x="20959" y="4386"/>
                  <a:pt x="21032" y="4391"/>
                </a:cubicBezTo>
                <a:cubicBezTo>
                  <a:pt x="21024" y="4430"/>
                  <a:pt x="20994" y="4459"/>
                  <a:pt x="20964" y="4483"/>
                </a:cubicBezTo>
                <a:cubicBezTo>
                  <a:pt x="21014" y="4483"/>
                  <a:pt x="21027" y="4414"/>
                  <a:pt x="21071" y="4400"/>
                </a:cubicBezTo>
                <a:cubicBezTo>
                  <a:pt x="21099" y="4392"/>
                  <a:pt x="21109" y="4447"/>
                  <a:pt x="21118" y="4462"/>
                </a:cubicBezTo>
                <a:cubicBezTo>
                  <a:pt x="21112" y="4414"/>
                  <a:pt x="21147" y="4410"/>
                  <a:pt x="21177" y="4385"/>
                </a:cubicBezTo>
                <a:cubicBezTo>
                  <a:pt x="21201" y="4365"/>
                  <a:pt x="21242" y="4375"/>
                  <a:pt x="21214" y="4412"/>
                </a:cubicBezTo>
                <a:cubicBezTo>
                  <a:pt x="21232" y="4390"/>
                  <a:pt x="21258" y="4389"/>
                  <a:pt x="21276" y="4412"/>
                </a:cubicBezTo>
                <a:cubicBezTo>
                  <a:pt x="21254" y="4409"/>
                  <a:pt x="21234" y="4412"/>
                  <a:pt x="21214" y="4420"/>
                </a:cubicBezTo>
                <a:cubicBezTo>
                  <a:pt x="21232" y="4415"/>
                  <a:pt x="21359" y="4414"/>
                  <a:pt x="21273" y="4435"/>
                </a:cubicBezTo>
                <a:cubicBezTo>
                  <a:pt x="21325" y="4430"/>
                  <a:pt x="21362" y="4501"/>
                  <a:pt x="21302" y="4519"/>
                </a:cubicBezTo>
                <a:cubicBezTo>
                  <a:pt x="21267" y="4529"/>
                  <a:pt x="21247" y="4510"/>
                  <a:pt x="21220" y="4492"/>
                </a:cubicBezTo>
                <a:cubicBezTo>
                  <a:pt x="21189" y="4472"/>
                  <a:pt x="21161" y="4487"/>
                  <a:pt x="21130" y="4501"/>
                </a:cubicBezTo>
                <a:cubicBezTo>
                  <a:pt x="21174" y="4491"/>
                  <a:pt x="21229" y="4489"/>
                  <a:pt x="21237" y="4545"/>
                </a:cubicBezTo>
                <a:cubicBezTo>
                  <a:pt x="21206" y="4548"/>
                  <a:pt x="21173" y="4547"/>
                  <a:pt x="21145" y="4566"/>
                </a:cubicBezTo>
                <a:cubicBezTo>
                  <a:pt x="21177" y="4557"/>
                  <a:pt x="21209" y="4561"/>
                  <a:pt x="21237" y="4578"/>
                </a:cubicBezTo>
                <a:cubicBezTo>
                  <a:pt x="21188" y="4582"/>
                  <a:pt x="21138" y="4614"/>
                  <a:pt x="21090" y="4592"/>
                </a:cubicBezTo>
                <a:cubicBezTo>
                  <a:pt x="21053" y="4575"/>
                  <a:pt x="21027" y="4544"/>
                  <a:pt x="20985" y="4569"/>
                </a:cubicBezTo>
                <a:cubicBezTo>
                  <a:pt x="21010" y="4559"/>
                  <a:pt x="21026" y="4575"/>
                  <a:pt x="21029" y="4599"/>
                </a:cubicBezTo>
                <a:cubicBezTo>
                  <a:pt x="20991" y="4612"/>
                  <a:pt x="20933" y="4633"/>
                  <a:pt x="20905" y="4590"/>
                </a:cubicBezTo>
                <a:cubicBezTo>
                  <a:pt x="20907" y="4660"/>
                  <a:pt x="21041" y="4604"/>
                  <a:pt x="21044" y="4685"/>
                </a:cubicBezTo>
                <a:cubicBezTo>
                  <a:pt x="20983" y="4676"/>
                  <a:pt x="20904" y="4712"/>
                  <a:pt x="20857" y="4655"/>
                </a:cubicBezTo>
                <a:cubicBezTo>
                  <a:pt x="20856" y="4688"/>
                  <a:pt x="20922" y="4688"/>
                  <a:pt x="20941" y="4703"/>
                </a:cubicBezTo>
                <a:cubicBezTo>
                  <a:pt x="20992" y="4741"/>
                  <a:pt x="20855" y="4747"/>
                  <a:pt x="20836" y="4741"/>
                </a:cubicBezTo>
                <a:cubicBezTo>
                  <a:pt x="20856" y="4772"/>
                  <a:pt x="20840" y="4780"/>
                  <a:pt x="20812" y="4780"/>
                </a:cubicBezTo>
                <a:cubicBezTo>
                  <a:pt x="20823" y="4787"/>
                  <a:pt x="20834" y="4794"/>
                  <a:pt x="20845" y="4801"/>
                </a:cubicBezTo>
                <a:cubicBezTo>
                  <a:pt x="20821" y="4808"/>
                  <a:pt x="20771" y="4814"/>
                  <a:pt x="20786" y="4771"/>
                </a:cubicBezTo>
                <a:cubicBezTo>
                  <a:pt x="20779" y="4874"/>
                  <a:pt x="20694" y="4758"/>
                  <a:pt x="20670" y="4726"/>
                </a:cubicBezTo>
                <a:cubicBezTo>
                  <a:pt x="20696" y="4787"/>
                  <a:pt x="20634" y="4782"/>
                  <a:pt x="20596" y="4798"/>
                </a:cubicBezTo>
                <a:cubicBezTo>
                  <a:pt x="20619" y="4799"/>
                  <a:pt x="20639" y="4808"/>
                  <a:pt x="20655" y="4824"/>
                </a:cubicBezTo>
                <a:cubicBezTo>
                  <a:pt x="20636" y="4835"/>
                  <a:pt x="20615" y="4839"/>
                  <a:pt x="20593" y="4836"/>
                </a:cubicBezTo>
                <a:cubicBezTo>
                  <a:pt x="20602" y="4847"/>
                  <a:pt x="20611" y="4858"/>
                  <a:pt x="20620" y="4869"/>
                </a:cubicBezTo>
                <a:cubicBezTo>
                  <a:pt x="20537" y="4857"/>
                  <a:pt x="20651" y="4889"/>
                  <a:pt x="20567" y="4965"/>
                </a:cubicBezTo>
                <a:cubicBezTo>
                  <a:pt x="20540" y="4991"/>
                  <a:pt x="20503" y="5008"/>
                  <a:pt x="20480" y="5038"/>
                </a:cubicBezTo>
                <a:cubicBezTo>
                  <a:pt x="20477" y="5014"/>
                  <a:pt x="20459" y="4999"/>
                  <a:pt x="20435" y="4996"/>
                </a:cubicBezTo>
                <a:cubicBezTo>
                  <a:pt x="20506" y="4979"/>
                  <a:pt x="20408" y="4996"/>
                  <a:pt x="20459" y="4946"/>
                </a:cubicBezTo>
                <a:cubicBezTo>
                  <a:pt x="20407" y="4990"/>
                  <a:pt x="20391" y="4957"/>
                  <a:pt x="20367" y="4985"/>
                </a:cubicBezTo>
                <a:cubicBezTo>
                  <a:pt x="20364" y="4960"/>
                  <a:pt x="20381" y="4948"/>
                  <a:pt x="20403" y="4940"/>
                </a:cubicBezTo>
                <a:cubicBezTo>
                  <a:pt x="20381" y="4946"/>
                  <a:pt x="20360" y="4943"/>
                  <a:pt x="20341" y="4931"/>
                </a:cubicBezTo>
                <a:cubicBezTo>
                  <a:pt x="20356" y="4912"/>
                  <a:pt x="20375" y="4898"/>
                  <a:pt x="20394" y="4878"/>
                </a:cubicBezTo>
                <a:cubicBezTo>
                  <a:pt x="20363" y="4897"/>
                  <a:pt x="20325" y="4946"/>
                  <a:pt x="20294" y="4954"/>
                </a:cubicBezTo>
                <a:cubicBezTo>
                  <a:pt x="20223" y="4973"/>
                  <a:pt x="20298" y="4911"/>
                  <a:pt x="20240" y="4904"/>
                </a:cubicBezTo>
                <a:cubicBezTo>
                  <a:pt x="20273" y="4879"/>
                  <a:pt x="20319" y="4863"/>
                  <a:pt x="20361" y="4863"/>
                </a:cubicBezTo>
                <a:cubicBezTo>
                  <a:pt x="20337" y="4854"/>
                  <a:pt x="20215" y="4894"/>
                  <a:pt x="20204" y="4870"/>
                </a:cubicBezTo>
                <a:cubicBezTo>
                  <a:pt x="20199" y="4860"/>
                  <a:pt x="20314" y="4805"/>
                  <a:pt x="20326" y="4794"/>
                </a:cubicBezTo>
                <a:cubicBezTo>
                  <a:pt x="20286" y="4813"/>
                  <a:pt x="20240" y="4855"/>
                  <a:pt x="20204" y="4803"/>
                </a:cubicBezTo>
                <a:cubicBezTo>
                  <a:pt x="20248" y="4810"/>
                  <a:pt x="20287" y="4779"/>
                  <a:pt x="20329" y="4774"/>
                </a:cubicBezTo>
                <a:cubicBezTo>
                  <a:pt x="20276" y="4770"/>
                  <a:pt x="20228" y="4802"/>
                  <a:pt x="20174" y="4789"/>
                </a:cubicBezTo>
                <a:cubicBezTo>
                  <a:pt x="20195" y="4698"/>
                  <a:pt x="20330" y="4688"/>
                  <a:pt x="20403" y="4697"/>
                </a:cubicBezTo>
                <a:cubicBezTo>
                  <a:pt x="20398" y="4620"/>
                  <a:pt x="20519" y="4609"/>
                  <a:pt x="20560" y="4581"/>
                </a:cubicBezTo>
                <a:cubicBezTo>
                  <a:pt x="20489" y="4584"/>
                  <a:pt x="20442" y="4637"/>
                  <a:pt x="20379" y="4661"/>
                </a:cubicBezTo>
                <a:cubicBezTo>
                  <a:pt x="20295" y="4692"/>
                  <a:pt x="20211" y="4684"/>
                  <a:pt x="20127" y="4705"/>
                </a:cubicBezTo>
                <a:cubicBezTo>
                  <a:pt x="20129" y="4667"/>
                  <a:pt x="20293" y="4609"/>
                  <a:pt x="20305" y="4569"/>
                </a:cubicBezTo>
                <a:cubicBezTo>
                  <a:pt x="20266" y="4601"/>
                  <a:pt x="20221" y="4633"/>
                  <a:pt x="20172" y="4649"/>
                </a:cubicBezTo>
                <a:cubicBezTo>
                  <a:pt x="20133" y="4662"/>
                  <a:pt x="20053" y="4623"/>
                  <a:pt x="20121" y="4604"/>
                </a:cubicBezTo>
                <a:cubicBezTo>
                  <a:pt x="20090" y="4611"/>
                  <a:pt x="20062" y="4630"/>
                  <a:pt x="20029" y="4622"/>
                </a:cubicBezTo>
                <a:cubicBezTo>
                  <a:pt x="20045" y="4605"/>
                  <a:pt x="20058" y="4585"/>
                  <a:pt x="20067" y="4563"/>
                </a:cubicBezTo>
                <a:cubicBezTo>
                  <a:pt x="20018" y="4592"/>
                  <a:pt x="19984" y="4519"/>
                  <a:pt x="20044" y="4507"/>
                </a:cubicBezTo>
                <a:cubicBezTo>
                  <a:pt x="20022" y="4505"/>
                  <a:pt x="20001" y="4500"/>
                  <a:pt x="19981" y="4492"/>
                </a:cubicBezTo>
                <a:cubicBezTo>
                  <a:pt x="19994" y="4555"/>
                  <a:pt x="19880" y="4495"/>
                  <a:pt x="19833" y="4518"/>
                </a:cubicBezTo>
                <a:cubicBezTo>
                  <a:pt x="19867" y="4521"/>
                  <a:pt x="19903" y="4520"/>
                  <a:pt x="19922" y="4554"/>
                </a:cubicBezTo>
                <a:cubicBezTo>
                  <a:pt x="19902" y="4562"/>
                  <a:pt x="19881" y="4566"/>
                  <a:pt x="19859" y="4566"/>
                </a:cubicBezTo>
                <a:cubicBezTo>
                  <a:pt x="19870" y="4576"/>
                  <a:pt x="19879" y="4586"/>
                  <a:pt x="19889" y="4596"/>
                </a:cubicBezTo>
                <a:cubicBezTo>
                  <a:pt x="19833" y="4625"/>
                  <a:pt x="19810" y="4542"/>
                  <a:pt x="19753" y="4554"/>
                </a:cubicBezTo>
                <a:cubicBezTo>
                  <a:pt x="19764" y="4583"/>
                  <a:pt x="19749" y="4613"/>
                  <a:pt x="19776" y="4633"/>
                </a:cubicBezTo>
                <a:cubicBezTo>
                  <a:pt x="19800" y="4650"/>
                  <a:pt x="19859" y="4680"/>
                  <a:pt x="19806" y="4704"/>
                </a:cubicBezTo>
                <a:cubicBezTo>
                  <a:pt x="19772" y="4719"/>
                  <a:pt x="19689" y="4730"/>
                  <a:pt x="19652" y="4727"/>
                </a:cubicBezTo>
                <a:cubicBezTo>
                  <a:pt x="19611" y="4723"/>
                  <a:pt x="19635" y="4671"/>
                  <a:pt x="19658" y="4661"/>
                </a:cubicBezTo>
                <a:cubicBezTo>
                  <a:pt x="19583" y="4644"/>
                  <a:pt x="19555" y="4620"/>
                  <a:pt x="19473" y="4631"/>
                </a:cubicBezTo>
                <a:cubicBezTo>
                  <a:pt x="19507" y="4641"/>
                  <a:pt x="19544" y="4625"/>
                  <a:pt x="19576" y="4641"/>
                </a:cubicBezTo>
                <a:cubicBezTo>
                  <a:pt x="19590" y="4651"/>
                  <a:pt x="19607" y="4657"/>
                  <a:pt x="19625" y="4658"/>
                </a:cubicBezTo>
                <a:cubicBezTo>
                  <a:pt x="19630" y="4701"/>
                  <a:pt x="19583" y="4706"/>
                  <a:pt x="19563" y="4676"/>
                </a:cubicBezTo>
                <a:cubicBezTo>
                  <a:pt x="19588" y="4702"/>
                  <a:pt x="19582" y="4716"/>
                  <a:pt x="19545" y="4717"/>
                </a:cubicBezTo>
                <a:cubicBezTo>
                  <a:pt x="19580" y="4712"/>
                  <a:pt x="19588" y="4724"/>
                  <a:pt x="19569" y="4753"/>
                </a:cubicBezTo>
                <a:cubicBezTo>
                  <a:pt x="19590" y="4751"/>
                  <a:pt x="19611" y="4753"/>
                  <a:pt x="19631" y="4759"/>
                </a:cubicBezTo>
                <a:cubicBezTo>
                  <a:pt x="19602" y="4789"/>
                  <a:pt x="19572" y="4816"/>
                  <a:pt x="19539" y="4842"/>
                </a:cubicBezTo>
                <a:cubicBezTo>
                  <a:pt x="19584" y="4817"/>
                  <a:pt x="19680" y="4758"/>
                  <a:pt x="19723" y="4815"/>
                </a:cubicBezTo>
                <a:cubicBezTo>
                  <a:pt x="19700" y="4820"/>
                  <a:pt x="19685" y="4839"/>
                  <a:pt x="19685" y="4863"/>
                </a:cubicBezTo>
                <a:cubicBezTo>
                  <a:pt x="19705" y="4858"/>
                  <a:pt x="19726" y="4856"/>
                  <a:pt x="19747" y="4857"/>
                </a:cubicBezTo>
                <a:cubicBezTo>
                  <a:pt x="19730" y="4901"/>
                  <a:pt x="19679" y="4880"/>
                  <a:pt x="19646" y="4898"/>
                </a:cubicBezTo>
                <a:cubicBezTo>
                  <a:pt x="19708" y="4875"/>
                  <a:pt x="19686" y="4933"/>
                  <a:pt x="19729" y="4937"/>
                </a:cubicBezTo>
                <a:cubicBezTo>
                  <a:pt x="19717" y="4959"/>
                  <a:pt x="19697" y="4975"/>
                  <a:pt x="19673" y="4982"/>
                </a:cubicBezTo>
                <a:cubicBezTo>
                  <a:pt x="19708" y="4989"/>
                  <a:pt x="19731" y="4957"/>
                  <a:pt x="19765" y="4955"/>
                </a:cubicBezTo>
                <a:cubicBezTo>
                  <a:pt x="19750" y="4975"/>
                  <a:pt x="19730" y="4986"/>
                  <a:pt x="19705" y="4987"/>
                </a:cubicBezTo>
                <a:cubicBezTo>
                  <a:pt x="19758" y="4998"/>
                  <a:pt x="19717" y="5010"/>
                  <a:pt x="19717" y="5053"/>
                </a:cubicBezTo>
                <a:cubicBezTo>
                  <a:pt x="19735" y="5031"/>
                  <a:pt x="19755" y="5011"/>
                  <a:pt x="19777" y="4993"/>
                </a:cubicBezTo>
                <a:cubicBezTo>
                  <a:pt x="19783" y="5028"/>
                  <a:pt x="19818" y="5046"/>
                  <a:pt x="19851" y="5041"/>
                </a:cubicBezTo>
                <a:cubicBezTo>
                  <a:pt x="19835" y="5060"/>
                  <a:pt x="19820" y="5080"/>
                  <a:pt x="19806" y="5100"/>
                </a:cubicBezTo>
                <a:cubicBezTo>
                  <a:pt x="19827" y="5084"/>
                  <a:pt x="19846" y="5064"/>
                  <a:pt x="19874" y="5062"/>
                </a:cubicBezTo>
                <a:cubicBezTo>
                  <a:pt x="19868" y="5072"/>
                  <a:pt x="19862" y="5083"/>
                  <a:pt x="19857" y="5094"/>
                </a:cubicBezTo>
                <a:cubicBezTo>
                  <a:pt x="19893" y="5100"/>
                  <a:pt x="19896" y="5045"/>
                  <a:pt x="19927" y="5044"/>
                </a:cubicBezTo>
                <a:cubicBezTo>
                  <a:pt x="19997" y="5040"/>
                  <a:pt x="19885" y="5094"/>
                  <a:pt x="19958" y="5094"/>
                </a:cubicBezTo>
                <a:cubicBezTo>
                  <a:pt x="19937" y="5119"/>
                  <a:pt x="19892" y="5124"/>
                  <a:pt x="19889" y="5163"/>
                </a:cubicBezTo>
                <a:cubicBezTo>
                  <a:pt x="19921" y="5159"/>
                  <a:pt x="20019" y="5127"/>
                  <a:pt x="19952" y="5177"/>
                </a:cubicBezTo>
                <a:cubicBezTo>
                  <a:pt x="19976" y="5160"/>
                  <a:pt x="20007" y="5163"/>
                  <a:pt x="20035" y="5157"/>
                </a:cubicBezTo>
                <a:cubicBezTo>
                  <a:pt x="20019" y="5186"/>
                  <a:pt x="19992" y="5206"/>
                  <a:pt x="19962" y="5221"/>
                </a:cubicBezTo>
                <a:cubicBezTo>
                  <a:pt x="19933" y="5236"/>
                  <a:pt x="19917" y="5206"/>
                  <a:pt x="19892" y="5240"/>
                </a:cubicBezTo>
                <a:cubicBezTo>
                  <a:pt x="19921" y="5237"/>
                  <a:pt x="19961" y="5248"/>
                  <a:pt x="19907" y="5269"/>
                </a:cubicBezTo>
                <a:cubicBezTo>
                  <a:pt x="19932" y="5264"/>
                  <a:pt x="19976" y="5296"/>
                  <a:pt x="19934" y="5311"/>
                </a:cubicBezTo>
                <a:cubicBezTo>
                  <a:pt x="19966" y="5310"/>
                  <a:pt x="20001" y="5310"/>
                  <a:pt x="20029" y="5329"/>
                </a:cubicBezTo>
                <a:cubicBezTo>
                  <a:pt x="20005" y="5336"/>
                  <a:pt x="19979" y="5346"/>
                  <a:pt x="19963" y="5367"/>
                </a:cubicBezTo>
                <a:cubicBezTo>
                  <a:pt x="19968" y="5369"/>
                  <a:pt x="19982" y="5365"/>
                  <a:pt x="19998" y="5360"/>
                </a:cubicBezTo>
                <a:close/>
                <a:moveTo>
                  <a:pt x="10618" y="4320"/>
                </a:moveTo>
                <a:cubicBezTo>
                  <a:pt x="10628" y="4327"/>
                  <a:pt x="10638" y="4336"/>
                  <a:pt x="10647" y="4346"/>
                </a:cubicBezTo>
                <a:cubicBezTo>
                  <a:pt x="10625" y="4361"/>
                  <a:pt x="10607" y="4351"/>
                  <a:pt x="10603" y="4325"/>
                </a:cubicBezTo>
                <a:cubicBezTo>
                  <a:pt x="10608" y="4324"/>
                  <a:pt x="10613" y="4322"/>
                  <a:pt x="10618" y="4320"/>
                </a:cubicBezTo>
                <a:close/>
                <a:moveTo>
                  <a:pt x="10739" y="4091"/>
                </a:moveTo>
                <a:cubicBezTo>
                  <a:pt x="10720" y="4075"/>
                  <a:pt x="10689" y="4099"/>
                  <a:pt x="10677" y="4112"/>
                </a:cubicBezTo>
                <a:cubicBezTo>
                  <a:pt x="10701" y="4116"/>
                  <a:pt x="10722" y="4109"/>
                  <a:pt x="10739" y="4091"/>
                </a:cubicBezTo>
                <a:close/>
                <a:moveTo>
                  <a:pt x="10653" y="4106"/>
                </a:moveTo>
                <a:cubicBezTo>
                  <a:pt x="10637" y="4088"/>
                  <a:pt x="10605" y="4100"/>
                  <a:pt x="10588" y="4109"/>
                </a:cubicBezTo>
                <a:cubicBezTo>
                  <a:pt x="10610" y="4106"/>
                  <a:pt x="10631" y="4105"/>
                  <a:pt x="10653" y="4106"/>
                </a:cubicBezTo>
                <a:close/>
                <a:moveTo>
                  <a:pt x="10662" y="4183"/>
                </a:moveTo>
                <a:cubicBezTo>
                  <a:pt x="10624" y="4164"/>
                  <a:pt x="10606" y="4219"/>
                  <a:pt x="10582" y="4236"/>
                </a:cubicBezTo>
                <a:cubicBezTo>
                  <a:pt x="10606" y="4211"/>
                  <a:pt x="10651" y="4222"/>
                  <a:pt x="10662" y="4183"/>
                </a:cubicBezTo>
                <a:close/>
                <a:moveTo>
                  <a:pt x="10629" y="4239"/>
                </a:moveTo>
                <a:cubicBezTo>
                  <a:pt x="10607" y="4226"/>
                  <a:pt x="10577" y="4258"/>
                  <a:pt x="10567" y="4272"/>
                </a:cubicBezTo>
                <a:cubicBezTo>
                  <a:pt x="10592" y="4270"/>
                  <a:pt x="10613" y="4259"/>
                  <a:pt x="10629" y="4239"/>
                </a:cubicBezTo>
                <a:close/>
                <a:moveTo>
                  <a:pt x="10588" y="4207"/>
                </a:moveTo>
                <a:cubicBezTo>
                  <a:pt x="10575" y="4221"/>
                  <a:pt x="10559" y="4232"/>
                  <a:pt x="10540" y="4239"/>
                </a:cubicBezTo>
                <a:cubicBezTo>
                  <a:pt x="10565" y="4244"/>
                  <a:pt x="10583" y="4231"/>
                  <a:pt x="10588" y="4207"/>
                </a:cubicBezTo>
                <a:close/>
                <a:moveTo>
                  <a:pt x="10555" y="4216"/>
                </a:moveTo>
                <a:cubicBezTo>
                  <a:pt x="10542" y="4217"/>
                  <a:pt x="10531" y="4223"/>
                  <a:pt x="10523" y="4234"/>
                </a:cubicBezTo>
                <a:cubicBezTo>
                  <a:pt x="10533" y="4228"/>
                  <a:pt x="10544" y="4222"/>
                  <a:pt x="10555" y="4216"/>
                </a:cubicBezTo>
                <a:close/>
                <a:moveTo>
                  <a:pt x="10537" y="4082"/>
                </a:moveTo>
                <a:cubicBezTo>
                  <a:pt x="10520" y="4084"/>
                  <a:pt x="10506" y="4091"/>
                  <a:pt x="10493" y="4103"/>
                </a:cubicBezTo>
                <a:cubicBezTo>
                  <a:pt x="10515" y="4117"/>
                  <a:pt x="10533" y="4107"/>
                  <a:pt x="10537" y="4082"/>
                </a:cubicBezTo>
                <a:close/>
                <a:moveTo>
                  <a:pt x="10505" y="4385"/>
                </a:moveTo>
                <a:cubicBezTo>
                  <a:pt x="10481" y="4385"/>
                  <a:pt x="10457" y="4408"/>
                  <a:pt x="10442" y="4424"/>
                </a:cubicBezTo>
                <a:cubicBezTo>
                  <a:pt x="10466" y="4415"/>
                  <a:pt x="10487" y="4402"/>
                  <a:pt x="10505" y="4385"/>
                </a:cubicBezTo>
                <a:close/>
                <a:moveTo>
                  <a:pt x="10460" y="4046"/>
                </a:moveTo>
                <a:cubicBezTo>
                  <a:pt x="10449" y="4053"/>
                  <a:pt x="10438" y="4061"/>
                  <a:pt x="10428" y="4070"/>
                </a:cubicBezTo>
                <a:cubicBezTo>
                  <a:pt x="10459" y="4087"/>
                  <a:pt x="10470" y="4079"/>
                  <a:pt x="10460" y="4046"/>
                </a:cubicBezTo>
                <a:close/>
                <a:moveTo>
                  <a:pt x="10442" y="4373"/>
                </a:moveTo>
                <a:cubicBezTo>
                  <a:pt x="10437" y="4383"/>
                  <a:pt x="10431" y="4393"/>
                  <a:pt x="10425" y="4403"/>
                </a:cubicBezTo>
                <a:cubicBezTo>
                  <a:pt x="10458" y="4406"/>
                  <a:pt x="10464" y="4396"/>
                  <a:pt x="10442" y="4373"/>
                </a:cubicBezTo>
                <a:close/>
                <a:moveTo>
                  <a:pt x="10472" y="4002"/>
                </a:moveTo>
                <a:cubicBezTo>
                  <a:pt x="10443" y="4005"/>
                  <a:pt x="10408" y="4016"/>
                  <a:pt x="10383" y="4032"/>
                </a:cubicBezTo>
                <a:cubicBezTo>
                  <a:pt x="10415" y="4028"/>
                  <a:pt x="10441" y="4009"/>
                  <a:pt x="10472" y="4002"/>
                </a:cubicBezTo>
                <a:close/>
                <a:moveTo>
                  <a:pt x="10327" y="4049"/>
                </a:moveTo>
                <a:cubicBezTo>
                  <a:pt x="10342" y="4047"/>
                  <a:pt x="10356" y="4041"/>
                  <a:pt x="10368" y="4032"/>
                </a:cubicBezTo>
                <a:cubicBezTo>
                  <a:pt x="10334" y="4042"/>
                  <a:pt x="10298" y="4047"/>
                  <a:pt x="10264" y="4061"/>
                </a:cubicBezTo>
                <a:cubicBezTo>
                  <a:pt x="10286" y="4061"/>
                  <a:pt x="10307" y="4057"/>
                  <a:pt x="10327" y="4049"/>
                </a:cubicBezTo>
                <a:close/>
                <a:moveTo>
                  <a:pt x="10285" y="3928"/>
                </a:moveTo>
                <a:cubicBezTo>
                  <a:pt x="10286" y="3921"/>
                  <a:pt x="10287" y="3914"/>
                  <a:pt x="10288" y="3907"/>
                </a:cubicBezTo>
                <a:cubicBezTo>
                  <a:pt x="10264" y="3909"/>
                  <a:pt x="10244" y="3918"/>
                  <a:pt x="10226" y="3934"/>
                </a:cubicBezTo>
                <a:cubicBezTo>
                  <a:pt x="10246" y="3932"/>
                  <a:pt x="10265" y="3930"/>
                  <a:pt x="10285" y="3928"/>
                </a:cubicBezTo>
                <a:close/>
                <a:moveTo>
                  <a:pt x="10095" y="4091"/>
                </a:moveTo>
                <a:cubicBezTo>
                  <a:pt x="10064" y="4097"/>
                  <a:pt x="10032" y="4108"/>
                  <a:pt x="10003" y="4121"/>
                </a:cubicBezTo>
                <a:cubicBezTo>
                  <a:pt x="10035" y="4114"/>
                  <a:pt x="10068" y="4110"/>
                  <a:pt x="10095" y="4091"/>
                </a:cubicBezTo>
                <a:close/>
                <a:moveTo>
                  <a:pt x="10042" y="3987"/>
                </a:moveTo>
                <a:cubicBezTo>
                  <a:pt x="10023" y="3973"/>
                  <a:pt x="9991" y="3995"/>
                  <a:pt x="9979" y="4008"/>
                </a:cubicBezTo>
                <a:cubicBezTo>
                  <a:pt x="9998" y="3996"/>
                  <a:pt x="10019" y="3989"/>
                  <a:pt x="10042" y="3987"/>
                </a:cubicBezTo>
                <a:close/>
                <a:moveTo>
                  <a:pt x="9252" y="3471"/>
                </a:moveTo>
                <a:cubicBezTo>
                  <a:pt x="9230" y="3505"/>
                  <a:pt x="9201" y="3561"/>
                  <a:pt x="9261" y="3574"/>
                </a:cubicBezTo>
                <a:cubicBezTo>
                  <a:pt x="9186" y="3600"/>
                  <a:pt x="9274" y="3609"/>
                  <a:pt x="9293" y="3601"/>
                </a:cubicBezTo>
                <a:cubicBezTo>
                  <a:pt x="9192" y="3651"/>
                  <a:pt x="9440" y="3697"/>
                  <a:pt x="9459" y="3698"/>
                </a:cubicBezTo>
                <a:cubicBezTo>
                  <a:pt x="9591" y="3704"/>
                  <a:pt x="9717" y="3687"/>
                  <a:pt x="9849" y="3711"/>
                </a:cubicBezTo>
                <a:cubicBezTo>
                  <a:pt x="9804" y="3732"/>
                  <a:pt x="9715" y="3823"/>
                  <a:pt x="9715" y="3872"/>
                </a:cubicBezTo>
                <a:cubicBezTo>
                  <a:pt x="9715" y="3905"/>
                  <a:pt x="9775" y="3901"/>
                  <a:pt x="9712" y="3922"/>
                </a:cubicBezTo>
                <a:cubicBezTo>
                  <a:pt x="9781" y="3962"/>
                  <a:pt x="9866" y="3916"/>
                  <a:pt x="9939" y="3916"/>
                </a:cubicBezTo>
                <a:cubicBezTo>
                  <a:pt x="9952" y="3916"/>
                  <a:pt x="10268" y="3933"/>
                  <a:pt x="10157" y="3901"/>
                </a:cubicBezTo>
                <a:cubicBezTo>
                  <a:pt x="10200" y="3896"/>
                  <a:pt x="10242" y="3891"/>
                  <a:pt x="10285" y="3889"/>
                </a:cubicBezTo>
                <a:cubicBezTo>
                  <a:pt x="10204" y="3912"/>
                  <a:pt x="10330" y="3903"/>
                  <a:pt x="10352" y="3903"/>
                </a:cubicBezTo>
                <a:cubicBezTo>
                  <a:pt x="10412" y="3901"/>
                  <a:pt x="10467" y="3883"/>
                  <a:pt x="10528" y="3885"/>
                </a:cubicBezTo>
                <a:cubicBezTo>
                  <a:pt x="10602" y="3887"/>
                  <a:pt x="10690" y="3867"/>
                  <a:pt x="10763" y="3853"/>
                </a:cubicBezTo>
                <a:cubicBezTo>
                  <a:pt x="10842" y="3836"/>
                  <a:pt x="10911" y="3786"/>
                  <a:pt x="10995" y="3788"/>
                </a:cubicBezTo>
                <a:cubicBezTo>
                  <a:pt x="11330" y="3797"/>
                  <a:pt x="11394" y="3626"/>
                  <a:pt x="11556" y="3629"/>
                </a:cubicBezTo>
                <a:cubicBezTo>
                  <a:pt x="11623" y="3631"/>
                  <a:pt x="11518" y="3701"/>
                  <a:pt x="11502" y="3708"/>
                </a:cubicBezTo>
                <a:cubicBezTo>
                  <a:pt x="11539" y="3741"/>
                  <a:pt x="11592" y="3720"/>
                  <a:pt x="11636" y="3720"/>
                </a:cubicBezTo>
                <a:cubicBezTo>
                  <a:pt x="11688" y="3720"/>
                  <a:pt x="11730" y="3765"/>
                  <a:pt x="11784" y="3741"/>
                </a:cubicBezTo>
                <a:cubicBezTo>
                  <a:pt x="11764" y="3779"/>
                  <a:pt x="11725" y="3769"/>
                  <a:pt x="11692" y="3785"/>
                </a:cubicBezTo>
                <a:cubicBezTo>
                  <a:pt x="11763" y="3842"/>
                  <a:pt x="11825" y="3785"/>
                  <a:pt x="11898" y="3788"/>
                </a:cubicBezTo>
                <a:cubicBezTo>
                  <a:pt x="11931" y="3790"/>
                  <a:pt x="12001" y="3850"/>
                  <a:pt x="12103" y="3820"/>
                </a:cubicBezTo>
                <a:cubicBezTo>
                  <a:pt x="12140" y="3809"/>
                  <a:pt x="12183" y="3834"/>
                  <a:pt x="12224" y="3824"/>
                </a:cubicBezTo>
                <a:cubicBezTo>
                  <a:pt x="12266" y="3814"/>
                  <a:pt x="12304" y="3795"/>
                  <a:pt x="12346" y="3785"/>
                </a:cubicBezTo>
                <a:cubicBezTo>
                  <a:pt x="12418" y="3768"/>
                  <a:pt x="12514" y="3789"/>
                  <a:pt x="12553" y="3708"/>
                </a:cubicBezTo>
                <a:cubicBezTo>
                  <a:pt x="12533" y="3695"/>
                  <a:pt x="12515" y="3698"/>
                  <a:pt x="12491" y="3714"/>
                </a:cubicBezTo>
                <a:cubicBezTo>
                  <a:pt x="12521" y="3690"/>
                  <a:pt x="12548" y="3660"/>
                  <a:pt x="12586" y="3649"/>
                </a:cubicBezTo>
                <a:cubicBezTo>
                  <a:pt x="12511" y="3557"/>
                  <a:pt x="12282" y="3688"/>
                  <a:pt x="12212" y="3738"/>
                </a:cubicBezTo>
                <a:cubicBezTo>
                  <a:pt x="12252" y="3686"/>
                  <a:pt x="12322" y="3672"/>
                  <a:pt x="12363" y="3622"/>
                </a:cubicBezTo>
                <a:cubicBezTo>
                  <a:pt x="12305" y="3663"/>
                  <a:pt x="12358" y="3601"/>
                  <a:pt x="12304" y="3592"/>
                </a:cubicBezTo>
                <a:cubicBezTo>
                  <a:pt x="12320" y="3531"/>
                  <a:pt x="12376" y="3584"/>
                  <a:pt x="12407" y="3599"/>
                </a:cubicBezTo>
                <a:cubicBezTo>
                  <a:pt x="12462" y="3625"/>
                  <a:pt x="12506" y="3585"/>
                  <a:pt x="12545" y="3554"/>
                </a:cubicBezTo>
                <a:cubicBezTo>
                  <a:pt x="12566" y="3537"/>
                  <a:pt x="12637" y="3497"/>
                  <a:pt x="12667" y="3508"/>
                </a:cubicBezTo>
                <a:cubicBezTo>
                  <a:pt x="12689" y="3517"/>
                  <a:pt x="12695" y="3544"/>
                  <a:pt x="12723" y="3552"/>
                </a:cubicBezTo>
                <a:cubicBezTo>
                  <a:pt x="12766" y="3564"/>
                  <a:pt x="12806" y="3520"/>
                  <a:pt x="12838" y="3500"/>
                </a:cubicBezTo>
                <a:cubicBezTo>
                  <a:pt x="12787" y="3543"/>
                  <a:pt x="12821" y="3574"/>
                  <a:pt x="12873" y="3568"/>
                </a:cubicBezTo>
                <a:cubicBezTo>
                  <a:pt x="12940" y="3560"/>
                  <a:pt x="12974" y="3492"/>
                  <a:pt x="13005" y="3441"/>
                </a:cubicBezTo>
                <a:cubicBezTo>
                  <a:pt x="12912" y="3386"/>
                  <a:pt x="12920" y="3449"/>
                  <a:pt x="12880" y="3426"/>
                </a:cubicBezTo>
                <a:cubicBezTo>
                  <a:pt x="12890" y="3416"/>
                  <a:pt x="12900" y="3406"/>
                  <a:pt x="12910" y="3396"/>
                </a:cubicBezTo>
                <a:cubicBezTo>
                  <a:pt x="12884" y="3374"/>
                  <a:pt x="12856" y="3403"/>
                  <a:pt x="12838" y="3384"/>
                </a:cubicBezTo>
                <a:cubicBezTo>
                  <a:pt x="12812" y="3357"/>
                  <a:pt x="12757" y="3333"/>
                  <a:pt x="12723" y="3322"/>
                </a:cubicBezTo>
                <a:cubicBezTo>
                  <a:pt x="12764" y="3267"/>
                  <a:pt x="12682" y="3285"/>
                  <a:pt x="12660" y="3295"/>
                </a:cubicBezTo>
                <a:cubicBezTo>
                  <a:pt x="12597" y="3323"/>
                  <a:pt x="12588" y="3251"/>
                  <a:pt x="12536" y="3251"/>
                </a:cubicBezTo>
                <a:cubicBezTo>
                  <a:pt x="12555" y="3197"/>
                  <a:pt x="12477" y="3160"/>
                  <a:pt x="12522" y="3131"/>
                </a:cubicBezTo>
                <a:cubicBezTo>
                  <a:pt x="12566" y="3103"/>
                  <a:pt x="12669" y="3078"/>
                  <a:pt x="12693" y="3036"/>
                </a:cubicBezTo>
                <a:cubicBezTo>
                  <a:pt x="12720" y="2989"/>
                  <a:pt x="12693" y="2937"/>
                  <a:pt x="12715" y="2895"/>
                </a:cubicBezTo>
                <a:cubicBezTo>
                  <a:pt x="12749" y="2831"/>
                  <a:pt x="12814" y="2769"/>
                  <a:pt x="12845" y="2700"/>
                </a:cubicBezTo>
                <a:cubicBezTo>
                  <a:pt x="12853" y="2681"/>
                  <a:pt x="12876" y="2672"/>
                  <a:pt x="12878" y="2657"/>
                </a:cubicBezTo>
                <a:cubicBezTo>
                  <a:pt x="12887" y="2572"/>
                  <a:pt x="12854" y="2607"/>
                  <a:pt x="12806" y="2569"/>
                </a:cubicBezTo>
                <a:cubicBezTo>
                  <a:pt x="12734" y="2511"/>
                  <a:pt x="12723" y="2515"/>
                  <a:pt x="12642" y="2531"/>
                </a:cubicBezTo>
                <a:cubicBezTo>
                  <a:pt x="12580" y="2543"/>
                  <a:pt x="12520" y="2456"/>
                  <a:pt x="12452" y="2508"/>
                </a:cubicBezTo>
                <a:cubicBezTo>
                  <a:pt x="12459" y="2519"/>
                  <a:pt x="12466" y="2528"/>
                  <a:pt x="12473" y="2538"/>
                </a:cubicBezTo>
                <a:cubicBezTo>
                  <a:pt x="12368" y="2538"/>
                  <a:pt x="12291" y="2638"/>
                  <a:pt x="12243" y="2725"/>
                </a:cubicBezTo>
                <a:cubicBezTo>
                  <a:pt x="12218" y="2769"/>
                  <a:pt x="12097" y="2856"/>
                  <a:pt x="12167" y="2918"/>
                </a:cubicBezTo>
                <a:cubicBezTo>
                  <a:pt x="12082" y="2901"/>
                  <a:pt x="11974" y="3044"/>
                  <a:pt x="11897" y="2969"/>
                </a:cubicBezTo>
                <a:cubicBezTo>
                  <a:pt x="11918" y="2937"/>
                  <a:pt x="11948" y="2912"/>
                  <a:pt x="11983" y="2897"/>
                </a:cubicBezTo>
                <a:cubicBezTo>
                  <a:pt x="11971" y="2901"/>
                  <a:pt x="11959" y="2900"/>
                  <a:pt x="11948" y="2894"/>
                </a:cubicBezTo>
                <a:cubicBezTo>
                  <a:pt x="11930" y="2867"/>
                  <a:pt x="12074" y="2742"/>
                  <a:pt x="12090" y="2728"/>
                </a:cubicBezTo>
                <a:cubicBezTo>
                  <a:pt x="12073" y="2710"/>
                  <a:pt x="12049" y="2709"/>
                  <a:pt x="12025" y="2719"/>
                </a:cubicBezTo>
                <a:cubicBezTo>
                  <a:pt x="12124" y="2663"/>
                  <a:pt x="11950" y="2666"/>
                  <a:pt x="11989" y="2615"/>
                </a:cubicBezTo>
                <a:cubicBezTo>
                  <a:pt x="11921" y="2638"/>
                  <a:pt x="11850" y="2548"/>
                  <a:pt x="11784" y="2603"/>
                </a:cubicBezTo>
                <a:cubicBezTo>
                  <a:pt x="11739" y="2640"/>
                  <a:pt x="11870" y="2673"/>
                  <a:pt x="11891" y="2672"/>
                </a:cubicBezTo>
                <a:cubicBezTo>
                  <a:pt x="11858" y="2705"/>
                  <a:pt x="11813" y="2664"/>
                  <a:pt x="11776" y="2686"/>
                </a:cubicBezTo>
                <a:cubicBezTo>
                  <a:pt x="11832" y="2684"/>
                  <a:pt x="11816" y="2765"/>
                  <a:pt x="11749" y="2719"/>
                </a:cubicBezTo>
                <a:cubicBezTo>
                  <a:pt x="11800" y="2771"/>
                  <a:pt x="11642" y="2716"/>
                  <a:pt x="11609" y="2728"/>
                </a:cubicBezTo>
                <a:cubicBezTo>
                  <a:pt x="11579" y="2739"/>
                  <a:pt x="11551" y="2755"/>
                  <a:pt x="11522" y="2768"/>
                </a:cubicBezTo>
                <a:cubicBezTo>
                  <a:pt x="11497" y="2778"/>
                  <a:pt x="11399" y="2782"/>
                  <a:pt x="11479" y="2758"/>
                </a:cubicBezTo>
                <a:cubicBezTo>
                  <a:pt x="11418" y="2742"/>
                  <a:pt x="11338" y="2788"/>
                  <a:pt x="11292" y="2823"/>
                </a:cubicBezTo>
                <a:cubicBezTo>
                  <a:pt x="11308" y="2806"/>
                  <a:pt x="11320" y="2795"/>
                  <a:pt x="11340" y="2789"/>
                </a:cubicBezTo>
                <a:cubicBezTo>
                  <a:pt x="11280" y="2804"/>
                  <a:pt x="11399" y="2749"/>
                  <a:pt x="11420" y="2744"/>
                </a:cubicBezTo>
                <a:cubicBezTo>
                  <a:pt x="11475" y="2731"/>
                  <a:pt x="11538" y="2721"/>
                  <a:pt x="11580" y="2678"/>
                </a:cubicBezTo>
                <a:cubicBezTo>
                  <a:pt x="11524" y="2670"/>
                  <a:pt x="11327" y="2512"/>
                  <a:pt x="11075" y="2663"/>
                </a:cubicBezTo>
                <a:cubicBezTo>
                  <a:pt x="11150" y="2678"/>
                  <a:pt x="11033" y="2697"/>
                  <a:pt x="11013" y="2704"/>
                </a:cubicBezTo>
                <a:cubicBezTo>
                  <a:pt x="11093" y="2672"/>
                  <a:pt x="10951" y="2701"/>
                  <a:pt x="10936" y="2705"/>
                </a:cubicBezTo>
                <a:cubicBezTo>
                  <a:pt x="10889" y="2715"/>
                  <a:pt x="10841" y="2728"/>
                  <a:pt x="10793" y="2722"/>
                </a:cubicBezTo>
                <a:cubicBezTo>
                  <a:pt x="10841" y="2657"/>
                  <a:pt x="11010" y="2693"/>
                  <a:pt x="11131" y="2553"/>
                </a:cubicBezTo>
                <a:cubicBezTo>
                  <a:pt x="11204" y="2468"/>
                  <a:pt x="10918" y="2509"/>
                  <a:pt x="10893" y="2514"/>
                </a:cubicBezTo>
                <a:cubicBezTo>
                  <a:pt x="10748" y="2541"/>
                  <a:pt x="10604" y="2573"/>
                  <a:pt x="10458" y="2595"/>
                </a:cubicBezTo>
                <a:cubicBezTo>
                  <a:pt x="10361" y="2609"/>
                  <a:pt x="10280" y="2636"/>
                  <a:pt x="10185" y="2663"/>
                </a:cubicBezTo>
                <a:cubicBezTo>
                  <a:pt x="10077" y="2693"/>
                  <a:pt x="9963" y="2707"/>
                  <a:pt x="9861" y="2758"/>
                </a:cubicBezTo>
                <a:cubicBezTo>
                  <a:pt x="9874" y="2777"/>
                  <a:pt x="9896" y="2790"/>
                  <a:pt x="9920" y="2787"/>
                </a:cubicBezTo>
                <a:cubicBezTo>
                  <a:pt x="9865" y="2874"/>
                  <a:pt x="9461" y="2841"/>
                  <a:pt x="9478" y="2998"/>
                </a:cubicBezTo>
                <a:cubicBezTo>
                  <a:pt x="9541" y="2976"/>
                  <a:pt x="9576" y="2998"/>
                  <a:pt x="9635" y="2998"/>
                </a:cubicBezTo>
                <a:cubicBezTo>
                  <a:pt x="9678" y="2999"/>
                  <a:pt x="9720" y="2983"/>
                  <a:pt x="9763" y="2977"/>
                </a:cubicBezTo>
                <a:cubicBezTo>
                  <a:pt x="9742" y="2985"/>
                  <a:pt x="9721" y="2992"/>
                  <a:pt x="9700" y="2998"/>
                </a:cubicBezTo>
                <a:cubicBezTo>
                  <a:pt x="9775" y="2998"/>
                  <a:pt x="9687" y="3018"/>
                  <a:pt x="9673" y="3020"/>
                </a:cubicBezTo>
                <a:cubicBezTo>
                  <a:pt x="9641" y="3025"/>
                  <a:pt x="9606" y="3024"/>
                  <a:pt x="9576" y="3037"/>
                </a:cubicBezTo>
                <a:cubicBezTo>
                  <a:pt x="9617" y="3102"/>
                  <a:pt x="9746" y="3045"/>
                  <a:pt x="9825" y="3052"/>
                </a:cubicBezTo>
                <a:cubicBezTo>
                  <a:pt x="9899" y="3058"/>
                  <a:pt x="9981" y="3034"/>
                  <a:pt x="10055" y="3027"/>
                </a:cubicBezTo>
                <a:cubicBezTo>
                  <a:pt x="10134" y="3019"/>
                  <a:pt x="10220" y="3040"/>
                  <a:pt x="10297" y="3022"/>
                </a:cubicBezTo>
                <a:cubicBezTo>
                  <a:pt x="10219" y="3060"/>
                  <a:pt x="10127" y="3034"/>
                  <a:pt x="10045" y="3049"/>
                </a:cubicBezTo>
                <a:cubicBezTo>
                  <a:pt x="10064" y="3060"/>
                  <a:pt x="10085" y="3063"/>
                  <a:pt x="10107" y="3058"/>
                </a:cubicBezTo>
                <a:cubicBezTo>
                  <a:pt x="10024" y="3100"/>
                  <a:pt x="9902" y="3083"/>
                  <a:pt x="9810" y="3105"/>
                </a:cubicBezTo>
                <a:cubicBezTo>
                  <a:pt x="9714" y="3127"/>
                  <a:pt x="9473" y="3114"/>
                  <a:pt x="9383" y="3188"/>
                </a:cubicBezTo>
                <a:cubicBezTo>
                  <a:pt x="9348" y="3216"/>
                  <a:pt x="9420" y="3289"/>
                  <a:pt x="9450" y="3288"/>
                </a:cubicBezTo>
                <a:cubicBezTo>
                  <a:pt x="9560" y="3281"/>
                  <a:pt x="9679" y="3286"/>
                  <a:pt x="9789" y="3294"/>
                </a:cubicBezTo>
                <a:cubicBezTo>
                  <a:pt x="10017" y="3309"/>
                  <a:pt x="10137" y="3230"/>
                  <a:pt x="10451" y="3301"/>
                </a:cubicBezTo>
                <a:cubicBezTo>
                  <a:pt x="10484" y="3309"/>
                  <a:pt x="10581" y="3298"/>
                  <a:pt x="10603" y="3326"/>
                </a:cubicBezTo>
                <a:cubicBezTo>
                  <a:pt x="10627" y="3356"/>
                  <a:pt x="10629" y="3374"/>
                  <a:pt x="10689" y="3363"/>
                </a:cubicBezTo>
                <a:cubicBezTo>
                  <a:pt x="10658" y="3404"/>
                  <a:pt x="10604" y="3392"/>
                  <a:pt x="10560" y="3388"/>
                </a:cubicBezTo>
                <a:cubicBezTo>
                  <a:pt x="10506" y="3384"/>
                  <a:pt x="10456" y="3410"/>
                  <a:pt x="10401" y="3408"/>
                </a:cubicBezTo>
                <a:cubicBezTo>
                  <a:pt x="10280" y="3404"/>
                  <a:pt x="10158" y="3378"/>
                  <a:pt x="10036" y="3377"/>
                </a:cubicBezTo>
                <a:cubicBezTo>
                  <a:pt x="9897" y="3377"/>
                  <a:pt x="9749" y="3394"/>
                  <a:pt x="9611" y="3411"/>
                </a:cubicBezTo>
                <a:cubicBezTo>
                  <a:pt x="9491" y="3426"/>
                  <a:pt x="9364" y="3420"/>
                  <a:pt x="9252" y="3471"/>
                </a:cubicBezTo>
                <a:close/>
                <a:moveTo>
                  <a:pt x="1074" y="8875"/>
                </a:moveTo>
                <a:cubicBezTo>
                  <a:pt x="1078" y="8873"/>
                  <a:pt x="1083" y="8870"/>
                  <a:pt x="1090" y="8863"/>
                </a:cubicBezTo>
                <a:cubicBezTo>
                  <a:pt x="1114" y="8892"/>
                  <a:pt x="1094" y="8909"/>
                  <a:pt x="1071" y="8927"/>
                </a:cubicBezTo>
                <a:lnTo>
                  <a:pt x="1074" y="8875"/>
                </a:lnTo>
                <a:close/>
                <a:moveTo>
                  <a:pt x="5765" y="3550"/>
                </a:moveTo>
                <a:cubicBezTo>
                  <a:pt x="5775" y="3548"/>
                  <a:pt x="5791" y="3543"/>
                  <a:pt x="5794" y="3543"/>
                </a:cubicBezTo>
                <a:cubicBezTo>
                  <a:pt x="5759" y="3545"/>
                  <a:pt x="5757" y="3546"/>
                  <a:pt x="5765" y="3550"/>
                </a:cubicBezTo>
                <a:close/>
                <a:moveTo>
                  <a:pt x="7656" y="4374"/>
                </a:moveTo>
                <a:cubicBezTo>
                  <a:pt x="7694" y="4367"/>
                  <a:pt x="7730" y="4397"/>
                  <a:pt x="7781" y="4383"/>
                </a:cubicBezTo>
                <a:cubicBezTo>
                  <a:pt x="7706" y="4407"/>
                  <a:pt x="7822" y="4401"/>
                  <a:pt x="7843" y="4412"/>
                </a:cubicBezTo>
                <a:cubicBezTo>
                  <a:pt x="7771" y="4457"/>
                  <a:pt x="7677" y="4450"/>
                  <a:pt x="7598" y="4478"/>
                </a:cubicBezTo>
                <a:cubicBezTo>
                  <a:pt x="7523" y="4506"/>
                  <a:pt x="7423" y="4543"/>
                  <a:pt x="7345" y="4557"/>
                </a:cubicBezTo>
                <a:cubicBezTo>
                  <a:pt x="7366" y="4583"/>
                  <a:pt x="7430" y="4585"/>
                  <a:pt x="7502" y="4574"/>
                </a:cubicBezTo>
                <a:cubicBezTo>
                  <a:pt x="7420" y="4591"/>
                  <a:pt x="7514" y="4595"/>
                  <a:pt x="7532" y="4591"/>
                </a:cubicBezTo>
                <a:cubicBezTo>
                  <a:pt x="7624" y="4569"/>
                  <a:pt x="7606" y="4624"/>
                  <a:pt x="7876" y="4553"/>
                </a:cubicBezTo>
                <a:cubicBezTo>
                  <a:pt x="7873" y="4547"/>
                  <a:pt x="7936" y="4516"/>
                  <a:pt x="7947" y="4512"/>
                </a:cubicBezTo>
                <a:cubicBezTo>
                  <a:pt x="7994" y="4495"/>
                  <a:pt x="8044" y="4485"/>
                  <a:pt x="8093" y="4478"/>
                </a:cubicBezTo>
                <a:cubicBezTo>
                  <a:pt x="8050" y="4488"/>
                  <a:pt x="8052" y="4495"/>
                  <a:pt x="8093" y="4495"/>
                </a:cubicBezTo>
                <a:cubicBezTo>
                  <a:pt x="8049" y="4504"/>
                  <a:pt x="8008" y="4527"/>
                  <a:pt x="7968" y="4545"/>
                </a:cubicBezTo>
                <a:cubicBezTo>
                  <a:pt x="8000" y="4561"/>
                  <a:pt x="8031" y="4541"/>
                  <a:pt x="8064" y="4545"/>
                </a:cubicBezTo>
                <a:cubicBezTo>
                  <a:pt x="8005" y="4558"/>
                  <a:pt x="7986" y="4598"/>
                  <a:pt x="7939" y="4624"/>
                </a:cubicBezTo>
                <a:cubicBezTo>
                  <a:pt x="7916" y="4636"/>
                  <a:pt x="7771" y="4652"/>
                  <a:pt x="7847" y="4674"/>
                </a:cubicBezTo>
                <a:cubicBezTo>
                  <a:pt x="7799" y="4687"/>
                  <a:pt x="7740" y="4722"/>
                  <a:pt x="7694" y="4728"/>
                </a:cubicBezTo>
                <a:cubicBezTo>
                  <a:pt x="7721" y="4757"/>
                  <a:pt x="7758" y="4743"/>
                  <a:pt x="7789" y="4732"/>
                </a:cubicBezTo>
                <a:cubicBezTo>
                  <a:pt x="7769" y="4741"/>
                  <a:pt x="7748" y="4748"/>
                  <a:pt x="7727" y="4753"/>
                </a:cubicBezTo>
                <a:cubicBezTo>
                  <a:pt x="7830" y="4768"/>
                  <a:pt x="7567" y="4814"/>
                  <a:pt x="7532" y="4802"/>
                </a:cubicBezTo>
                <a:cubicBezTo>
                  <a:pt x="7499" y="4792"/>
                  <a:pt x="7480" y="4753"/>
                  <a:pt x="7444" y="4753"/>
                </a:cubicBezTo>
                <a:cubicBezTo>
                  <a:pt x="7412" y="4752"/>
                  <a:pt x="7382" y="4756"/>
                  <a:pt x="7349" y="4753"/>
                </a:cubicBezTo>
                <a:cubicBezTo>
                  <a:pt x="7333" y="4751"/>
                  <a:pt x="7239" y="4766"/>
                  <a:pt x="7315" y="4773"/>
                </a:cubicBezTo>
                <a:cubicBezTo>
                  <a:pt x="7276" y="4793"/>
                  <a:pt x="7230" y="4803"/>
                  <a:pt x="7187" y="4811"/>
                </a:cubicBezTo>
                <a:cubicBezTo>
                  <a:pt x="7154" y="4837"/>
                  <a:pt x="7207" y="4859"/>
                  <a:pt x="7228" y="4857"/>
                </a:cubicBezTo>
                <a:cubicBezTo>
                  <a:pt x="7227" y="4898"/>
                  <a:pt x="7173" y="4896"/>
                  <a:pt x="7145" y="4898"/>
                </a:cubicBezTo>
                <a:cubicBezTo>
                  <a:pt x="7090" y="4902"/>
                  <a:pt x="7038" y="4929"/>
                  <a:pt x="6987" y="4948"/>
                </a:cubicBezTo>
                <a:cubicBezTo>
                  <a:pt x="6919" y="4973"/>
                  <a:pt x="6849" y="4995"/>
                  <a:pt x="6779" y="5014"/>
                </a:cubicBezTo>
                <a:cubicBezTo>
                  <a:pt x="6738" y="5026"/>
                  <a:pt x="6651" y="5075"/>
                  <a:pt x="6609" y="5060"/>
                </a:cubicBezTo>
                <a:cubicBezTo>
                  <a:pt x="6570" y="5046"/>
                  <a:pt x="6652" y="5011"/>
                  <a:pt x="6659" y="5010"/>
                </a:cubicBezTo>
                <a:cubicBezTo>
                  <a:pt x="6710" y="5002"/>
                  <a:pt x="6755" y="4979"/>
                  <a:pt x="6804" y="4965"/>
                </a:cubicBezTo>
                <a:cubicBezTo>
                  <a:pt x="6898" y="4936"/>
                  <a:pt x="7026" y="4913"/>
                  <a:pt x="7083" y="4823"/>
                </a:cubicBezTo>
                <a:cubicBezTo>
                  <a:pt x="6896" y="4791"/>
                  <a:pt x="6769" y="4894"/>
                  <a:pt x="6617" y="4977"/>
                </a:cubicBezTo>
                <a:cubicBezTo>
                  <a:pt x="6514" y="5033"/>
                  <a:pt x="6300" y="5010"/>
                  <a:pt x="6202" y="4956"/>
                </a:cubicBezTo>
                <a:cubicBezTo>
                  <a:pt x="6255" y="4926"/>
                  <a:pt x="6322" y="4935"/>
                  <a:pt x="6380" y="4919"/>
                </a:cubicBezTo>
                <a:cubicBezTo>
                  <a:pt x="6484" y="4890"/>
                  <a:pt x="6365" y="4847"/>
                  <a:pt x="6571" y="4815"/>
                </a:cubicBezTo>
                <a:cubicBezTo>
                  <a:pt x="6631" y="4806"/>
                  <a:pt x="6679" y="4780"/>
                  <a:pt x="6734" y="4757"/>
                </a:cubicBezTo>
                <a:cubicBezTo>
                  <a:pt x="6722" y="4720"/>
                  <a:pt x="6683" y="4719"/>
                  <a:pt x="6655" y="4703"/>
                </a:cubicBezTo>
                <a:cubicBezTo>
                  <a:pt x="6777" y="4674"/>
                  <a:pt x="6915" y="4753"/>
                  <a:pt x="7029" y="4678"/>
                </a:cubicBezTo>
                <a:cubicBezTo>
                  <a:pt x="6994" y="4663"/>
                  <a:pt x="6981" y="4625"/>
                  <a:pt x="6946" y="4611"/>
                </a:cubicBezTo>
                <a:cubicBezTo>
                  <a:pt x="6907" y="4596"/>
                  <a:pt x="6865" y="4611"/>
                  <a:pt x="6825" y="4611"/>
                </a:cubicBezTo>
                <a:cubicBezTo>
                  <a:pt x="6727" y="4612"/>
                  <a:pt x="6686" y="4620"/>
                  <a:pt x="6605" y="4674"/>
                </a:cubicBezTo>
                <a:cubicBezTo>
                  <a:pt x="6616" y="4609"/>
                  <a:pt x="6421" y="4666"/>
                  <a:pt x="6389" y="4640"/>
                </a:cubicBezTo>
                <a:cubicBezTo>
                  <a:pt x="6367" y="4623"/>
                  <a:pt x="6297" y="4632"/>
                  <a:pt x="6276" y="4649"/>
                </a:cubicBezTo>
                <a:cubicBezTo>
                  <a:pt x="6258" y="4663"/>
                  <a:pt x="6244" y="4684"/>
                  <a:pt x="6222" y="4694"/>
                </a:cubicBezTo>
                <a:cubicBezTo>
                  <a:pt x="6193" y="4709"/>
                  <a:pt x="6185" y="4666"/>
                  <a:pt x="6160" y="4707"/>
                </a:cubicBezTo>
                <a:cubicBezTo>
                  <a:pt x="6104" y="4657"/>
                  <a:pt x="6196" y="4601"/>
                  <a:pt x="6243" y="4603"/>
                </a:cubicBezTo>
                <a:cubicBezTo>
                  <a:pt x="6314" y="4606"/>
                  <a:pt x="6408" y="4609"/>
                  <a:pt x="6476" y="4591"/>
                </a:cubicBezTo>
                <a:cubicBezTo>
                  <a:pt x="6614" y="4553"/>
                  <a:pt x="6748" y="4536"/>
                  <a:pt x="6883" y="4524"/>
                </a:cubicBezTo>
                <a:cubicBezTo>
                  <a:pt x="6934" y="4519"/>
                  <a:pt x="6983" y="4495"/>
                  <a:pt x="7037" y="4491"/>
                </a:cubicBezTo>
                <a:cubicBezTo>
                  <a:pt x="7117" y="4485"/>
                  <a:pt x="7189" y="4459"/>
                  <a:pt x="7266" y="4437"/>
                </a:cubicBezTo>
                <a:cubicBezTo>
                  <a:pt x="7357" y="4410"/>
                  <a:pt x="7453" y="4404"/>
                  <a:pt x="7548" y="4395"/>
                </a:cubicBezTo>
                <a:cubicBezTo>
                  <a:pt x="7584" y="4392"/>
                  <a:pt x="7620" y="4380"/>
                  <a:pt x="7656" y="4374"/>
                </a:cubicBezTo>
                <a:close/>
                <a:moveTo>
                  <a:pt x="8658" y="5667"/>
                </a:moveTo>
                <a:cubicBezTo>
                  <a:pt x="8765" y="5662"/>
                  <a:pt x="8888" y="5676"/>
                  <a:pt x="8974" y="5713"/>
                </a:cubicBezTo>
                <a:cubicBezTo>
                  <a:pt x="8953" y="5720"/>
                  <a:pt x="8932" y="5729"/>
                  <a:pt x="8911" y="5738"/>
                </a:cubicBezTo>
                <a:cubicBezTo>
                  <a:pt x="8932" y="5731"/>
                  <a:pt x="8952" y="5726"/>
                  <a:pt x="8974" y="5725"/>
                </a:cubicBezTo>
                <a:cubicBezTo>
                  <a:pt x="8930" y="5755"/>
                  <a:pt x="8873" y="5772"/>
                  <a:pt x="8820" y="5779"/>
                </a:cubicBezTo>
                <a:cubicBezTo>
                  <a:pt x="8841" y="5770"/>
                  <a:pt x="8864" y="5760"/>
                  <a:pt x="8882" y="5746"/>
                </a:cubicBezTo>
                <a:cubicBezTo>
                  <a:pt x="8661" y="5652"/>
                  <a:pt x="8369" y="5712"/>
                  <a:pt x="8180" y="5850"/>
                </a:cubicBezTo>
                <a:cubicBezTo>
                  <a:pt x="8271" y="5806"/>
                  <a:pt x="8377" y="5758"/>
                  <a:pt x="8479" y="5754"/>
                </a:cubicBezTo>
                <a:cubicBezTo>
                  <a:pt x="8558" y="5751"/>
                  <a:pt x="8662" y="5687"/>
                  <a:pt x="8737" y="5733"/>
                </a:cubicBezTo>
                <a:cubicBezTo>
                  <a:pt x="8696" y="5730"/>
                  <a:pt x="8623" y="5709"/>
                  <a:pt x="8591" y="5746"/>
                </a:cubicBezTo>
                <a:cubicBezTo>
                  <a:pt x="8642" y="5745"/>
                  <a:pt x="8697" y="5740"/>
                  <a:pt x="8745" y="5758"/>
                </a:cubicBezTo>
                <a:cubicBezTo>
                  <a:pt x="8652" y="5799"/>
                  <a:pt x="8548" y="5788"/>
                  <a:pt x="8450" y="5800"/>
                </a:cubicBezTo>
                <a:cubicBezTo>
                  <a:pt x="8481" y="5818"/>
                  <a:pt x="8514" y="5802"/>
                  <a:pt x="8546" y="5800"/>
                </a:cubicBezTo>
                <a:cubicBezTo>
                  <a:pt x="8513" y="5804"/>
                  <a:pt x="8480" y="5814"/>
                  <a:pt x="8450" y="5829"/>
                </a:cubicBezTo>
                <a:cubicBezTo>
                  <a:pt x="8520" y="5808"/>
                  <a:pt x="8590" y="5804"/>
                  <a:pt x="8662" y="5796"/>
                </a:cubicBezTo>
                <a:cubicBezTo>
                  <a:pt x="8605" y="5825"/>
                  <a:pt x="8543" y="5825"/>
                  <a:pt x="8483" y="5846"/>
                </a:cubicBezTo>
                <a:cubicBezTo>
                  <a:pt x="8504" y="5842"/>
                  <a:pt x="8525" y="5842"/>
                  <a:pt x="8546" y="5846"/>
                </a:cubicBezTo>
                <a:cubicBezTo>
                  <a:pt x="8485" y="5861"/>
                  <a:pt x="8424" y="5839"/>
                  <a:pt x="8363" y="5846"/>
                </a:cubicBezTo>
                <a:cubicBezTo>
                  <a:pt x="8339" y="5848"/>
                  <a:pt x="8189" y="5898"/>
                  <a:pt x="8263" y="5883"/>
                </a:cubicBezTo>
                <a:cubicBezTo>
                  <a:pt x="8202" y="5908"/>
                  <a:pt x="8137" y="5920"/>
                  <a:pt x="8080" y="5954"/>
                </a:cubicBezTo>
                <a:cubicBezTo>
                  <a:pt x="8101" y="5949"/>
                  <a:pt x="8122" y="5947"/>
                  <a:pt x="8142" y="5945"/>
                </a:cubicBezTo>
                <a:cubicBezTo>
                  <a:pt x="8017" y="6008"/>
                  <a:pt x="7887" y="6071"/>
                  <a:pt x="7756" y="6120"/>
                </a:cubicBezTo>
                <a:cubicBezTo>
                  <a:pt x="7648" y="6161"/>
                  <a:pt x="7556" y="6144"/>
                  <a:pt x="7448" y="6166"/>
                </a:cubicBezTo>
                <a:cubicBezTo>
                  <a:pt x="7382" y="6179"/>
                  <a:pt x="7359" y="6202"/>
                  <a:pt x="7320" y="6253"/>
                </a:cubicBezTo>
                <a:cubicBezTo>
                  <a:pt x="7282" y="6302"/>
                  <a:pt x="7206" y="6281"/>
                  <a:pt x="7153" y="6286"/>
                </a:cubicBezTo>
                <a:cubicBezTo>
                  <a:pt x="7033" y="6297"/>
                  <a:pt x="6855" y="6383"/>
                  <a:pt x="6738" y="6336"/>
                </a:cubicBezTo>
                <a:cubicBezTo>
                  <a:pt x="6656" y="6344"/>
                  <a:pt x="6601" y="6286"/>
                  <a:pt x="6526" y="6282"/>
                </a:cubicBezTo>
                <a:cubicBezTo>
                  <a:pt x="6496" y="6281"/>
                  <a:pt x="6457" y="6292"/>
                  <a:pt x="6430" y="6274"/>
                </a:cubicBezTo>
                <a:cubicBezTo>
                  <a:pt x="6399" y="6252"/>
                  <a:pt x="6417" y="6204"/>
                  <a:pt x="6372" y="6195"/>
                </a:cubicBezTo>
                <a:cubicBezTo>
                  <a:pt x="6414" y="6192"/>
                  <a:pt x="6436" y="6248"/>
                  <a:pt x="6476" y="6240"/>
                </a:cubicBezTo>
                <a:cubicBezTo>
                  <a:pt x="6511" y="6234"/>
                  <a:pt x="6552" y="6238"/>
                  <a:pt x="6584" y="6220"/>
                </a:cubicBezTo>
                <a:cubicBezTo>
                  <a:pt x="6625" y="6197"/>
                  <a:pt x="6627" y="6180"/>
                  <a:pt x="6680" y="6195"/>
                </a:cubicBezTo>
                <a:cubicBezTo>
                  <a:pt x="6731" y="6209"/>
                  <a:pt x="6775" y="6217"/>
                  <a:pt x="6825" y="6195"/>
                </a:cubicBezTo>
                <a:cubicBezTo>
                  <a:pt x="6820" y="6185"/>
                  <a:pt x="6818" y="6171"/>
                  <a:pt x="6813" y="6162"/>
                </a:cubicBezTo>
                <a:cubicBezTo>
                  <a:pt x="6847" y="6148"/>
                  <a:pt x="6886" y="6161"/>
                  <a:pt x="6916" y="6137"/>
                </a:cubicBezTo>
                <a:cubicBezTo>
                  <a:pt x="6945" y="6113"/>
                  <a:pt x="6962" y="6092"/>
                  <a:pt x="6995" y="6074"/>
                </a:cubicBezTo>
                <a:cubicBezTo>
                  <a:pt x="7063" y="6037"/>
                  <a:pt x="7116" y="6062"/>
                  <a:pt x="7187" y="6045"/>
                </a:cubicBezTo>
                <a:cubicBezTo>
                  <a:pt x="7229" y="6035"/>
                  <a:pt x="7327" y="6026"/>
                  <a:pt x="7286" y="5970"/>
                </a:cubicBezTo>
                <a:cubicBezTo>
                  <a:pt x="7265" y="5941"/>
                  <a:pt x="7305" y="5879"/>
                  <a:pt x="7249" y="5887"/>
                </a:cubicBezTo>
                <a:cubicBezTo>
                  <a:pt x="7283" y="5877"/>
                  <a:pt x="7302" y="5842"/>
                  <a:pt x="7307" y="5808"/>
                </a:cubicBezTo>
                <a:cubicBezTo>
                  <a:pt x="7248" y="5834"/>
                  <a:pt x="7168" y="5716"/>
                  <a:pt x="7249" y="5721"/>
                </a:cubicBezTo>
                <a:cubicBezTo>
                  <a:pt x="7287" y="5723"/>
                  <a:pt x="7259" y="5746"/>
                  <a:pt x="7282" y="5758"/>
                </a:cubicBezTo>
                <a:cubicBezTo>
                  <a:pt x="7321" y="5779"/>
                  <a:pt x="7364" y="5785"/>
                  <a:pt x="7403" y="5812"/>
                </a:cubicBezTo>
                <a:cubicBezTo>
                  <a:pt x="7473" y="5863"/>
                  <a:pt x="7486" y="5829"/>
                  <a:pt x="7561" y="5837"/>
                </a:cubicBezTo>
                <a:cubicBezTo>
                  <a:pt x="7553" y="5847"/>
                  <a:pt x="7546" y="5856"/>
                  <a:pt x="7540" y="5866"/>
                </a:cubicBezTo>
                <a:cubicBezTo>
                  <a:pt x="7592" y="5876"/>
                  <a:pt x="7575" y="5959"/>
                  <a:pt x="7623" y="5958"/>
                </a:cubicBezTo>
                <a:cubicBezTo>
                  <a:pt x="7677" y="5956"/>
                  <a:pt x="7721" y="5968"/>
                  <a:pt x="7777" y="5958"/>
                </a:cubicBezTo>
                <a:cubicBezTo>
                  <a:pt x="7911" y="5933"/>
                  <a:pt x="8023" y="5919"/>
                  <a:pt x="8147" y="5854"/>
                </a:cubicBezTo>
                <a:cubicBezTo>
                  <a:pt x="8279" y="5785"/>
                  <a:pt x="8409" y="5704"/>
                  <a:pt x="8558" y="5675"/>
                </a:cubicBezTo>
                <a:cubicBezTo>
                  <a:pt x="8588" y="5669"/>
                  <a:pt x="8622" y="5669"/>
                  <a:pt x="8658" y="5667"/>
                </a:cubicBezTo>
                <a:close/>
                <a:moveTo>
                  <a:pt x="1513" y="8053"/>
                </a:moveTo>
                <a:cubicBezTo>
                  <a:pt x="1496" y="8074"/>
                  <a:pt x="1482" y="8107"/>
                  <a:pt x="1526" y="8115"/>
                </a:cubicBezTo>
                <a:cubicBezTo>
                  <a:pt x="1500" y="8122"/>
                  <a:pt x="1469" y="8123"/>
                  <a:pt x="1434" y="8140"/>
                </a:cubicBezTo>
                <a:cubicBezTo>
                  <a:pt x="1462" y="8112"/>
                  <a:pt x="1487" y="8081"/>
                  <a:pt x="1513" y="8053"/>
                </a:cubicBezTo>
                <a:close/>
                <a:moveTo>
                  <a:pt x="9211" y="8643"/>
                </a:moveTo>
                <a:cubicBezTo>
                  <a:pt x="9247" y="8641"/>
                  <a:pt x="9298" y="8637"/>
                  <a:pt x="9331" y="8655"/>
                </a:cubicBezTo>
                <a:cubicBezTo>
                  <a:pt x="9358" y="8669"/>
                  <a:pt x="9403" y="8717"/>
                  <a:pt x="9435" y="8688"/>
                </a:cubicBezTo>
                <a:cubicBezTo>
                  <a:pt x="9425" y="8714"/>
                  <a:pt x="9405" y="8942"/>
                  <a:pt x="9398" y="8942"/>
                </a:cubicBezTo>
                <a:cubicBezTo>
                  <a:pt x="9385" y="8942"/>
                  <a:pt x="9293" y="9235"/>
                  <a:pt x="9298" y="9266"/>
                </a:cubicBezTo>
                <a:cubicBezTo>
                  <a:pt x="9303" y="9299"/>
                  <a:pt x="9315" y="9355"/>
                  <a:pt x="9285" y="9370"/>
                </a:cubicBezTo>
                <a:cubicBezTo>
                  <a:pt x="9251" y="9387"/>
                  <a:pt x="9301" y="9511"/>
                  <a:pt x="9294" y="9536"/>
                </a:cubicBezTo>
                <a:cubicBezTo>
                  <a:pt x="9276" y="9597"/>
                  <a:pt x="9130" y="9678"/>
                  <a:pt x="9165" y="9757"/>
                </a:cubicBezTo>
                <a:cubicBezTo>
                  <a:pt x="9142" y="9761"/>
                  <a:pt x="9121" y="9733"/>
                  <a:pt x="9103" y="9740"/>
                </a:cubicBezTo>
                <a:cubicBezTo>
                  <a:pt x="9078" y="9749"/>
                  <a:pt x="9068" y="9782"/>
                  <a:pt x="9057" y="9802"/>
                </a:cubicBezTo>
                <a:cubicBezTo>
                  <a:pt x="9034" y="9841"/>
                  <a:pt x="8967" y="9861"/>
                  <a:pt x="8970" y="9798"/>
                </a:cubicBezTo>
                <a:cubicBezTo>
                  <a:pt x="8972" y="9733"/>
                  <a:pt x="9055" y="9638"/>
                  <a:pt x="9103" y="9599"/>
                </a:cubicBezTo>
                <a:cubicBezTo>
                  <a:pt x="9139" y="9569"/>
                  <a:pt x="9199" y="9554"/>
                  <a:pt x="9219" y="9507"/>
                </a:cubicBezTo>
                <a:cubicBezTo>
                  <a:pt x="9171" y="9503"/>
                  <a:pt x="9143" y="9552"/>
                  <a:pt x="9098" y="9561"/>
                </a:cubicBezTo>
                <a:cubicBezTo>
                  <a:pt x="9123" y="9517"/>
                  <a:pt x="9281" y="9455"/>
                  <a:pt x="9244" y="9391"/>
                </a:cubicBezTo>
                <a:cubicBezTo>
                  <a:pt x="9215" y="9342"/>
                  <a:pt x="9126" y="9471"/>
                  <a:pt x="9090" y="9453"/>
                </a:cubicBezTo>
                <a:cubicBezTo>
                  <a:pt x="9105" y="9383"/>
                  <a:pt x="9206" y="9352"/>
                  <a:pt x="9165" y="9270"/>
                </a:cubicBezTo>
                <a:cubicBezTo>
                  <a:pt x="9147" y="9282"/>
                  <a:pt x="9124" y="9287"/>
                  <a:pt x="9103" y="9287"/>
                </a:cubicBezTo>
                <a:cubicBezTo>
                  <a:pt x="9124" y="9280"/>
                  <a:pt x="9140" y="9260"/>
                  <a:pt x="9144" y="9237"/>
                </a:cubicBezTo>
                <a:cubicBezTo>
                  <a:pt x="9092" y="9217"/>
                  <a:pt x="9065" y="9296"/>
                  <a:pt x="9028" y="9316"/>
                </a:cubicBezTo>
                <a:cubicBezTo>
                  <a:pt x="8968" y="9348"/>
                  <a:pt x="8998" y="9202"/>
                  <a:pt x="8990" y="9183"/>
                </a:cubicBezTo>
                <a:cubicBezTo>
                  <a:pt x="8980" y="9172"/>
                  <a:pt x="8973" y="9160"/>
                  <a:pt x="8970" y="9146"/>
                </a:cubicBezTo>
                <a:cubicBezTo>
                  <a:pt x="9006" y="9116"/>
                  <a:pt x="8948" y="9083"/>
                  <a:pt x="8945" y="9025"/>
                </a:cubicBezTo>
                <a:cubicBezTo>
                  <a:pt x="8939" y="8941"/>
                  <a:pt x="9053" y="8966"/>
                  <a:pt x="9094" y="8925"/>
                </a:cubicBezTo>
                <a:cubicBezTo>
                  <a:pt x="9037" y="8916"/>
                  <a:pt x="8976" y="8926"/>
                  <a:pt x="8932" y="8880"/>
                </a:cubicBezTo>
                <a:cubicBezTo>
                  <a:pt x="9000" y="8818"/>
                  <a:pt x="9116" y="8649"/>
                  <a:pt x="9211" y="8643"/>
                </a:cubicBezTo>
                <a:close/>
                <a:moveTo>
                  <a:pt x="1293" y="8788"/>
                </a:moveTo>
                <a:cubicBezTo>
                  <a:pt x="1310" y="8795"/>
                  <a:pt x="1315" y="8813"/>
                  <a:pt x="1289" y="8851"/>
                </a:cubicBezTo>
                <a:cubicBezTo>
                  <a:pt x="1275" y="8829"/>
                  <a:pt x="1277" y="8808"/>
                  <a:pt x="1293" y="8788"/>
                </a:cubicBezTo>
                <a:close/>
                <a:moveTo>
                  <a:pt x="1418" y="8988"/>
                </a:moveTo>
                <a:cubicBezTo>
                  <a:pt x="1421" y="9034"/>
                  <a:pt x="1386" y="9054"/>
                  <a:pt x="1347" y="9071"/>
                </a:cubicBezTo>
                <a:cubicBezTo>
                  <a:pt x="1379" y="9049"/>
                  <a:pt x="1404" y="9023"/>
                  <a:pt x="1418" y="8988"/>
                </a:cubicBezTo>
                <a:close/>
                <a:moveTo>
                  <a:pt x="1044" y="9574"/>
                </a:moveTo>
                <a:cubicBezTo>
                  <a:pt x="987" y="9603"/>
                  <a:pt x="903" y="9618"/>
                  <a:pt x="836" y="9607"/>
                </a:cubicBezTo>
                <a:cubicBezTo>
                  <a:pt x="907" y="9609"/>
                  <a:pt x="994" y="9585"/>
                  <a:pt x="1044" y="9574"/>
                </a:cubicBezTo>
                <a:close/>
                <a:moveTo>
                  <a:pt x="15732" y="10505"/>
                </a:moveTo>
                <a:cubicBezTo>
                  <a:pt x="15803" y="10498"/>
                  <a:pt x="15884" y="10543"/>
                  <a:pt x="15944" y="10571"/>
                </a:cubicBezTo>
                <a:cubicBezTo>
                  <a:pt x="15875" y="10555"/>
                  <a:pt x="15817" y="10513"/>
                  <a:pt x="15744" y="10555"/>
                </a:cubicBezTo>
                <a:cubicBezTo>
                  <a:pt x="15753" y="10544"/>
                  <a:pt x="15758" y="10533"/>
                  <a:pt x="15765" y="10521"/>
                </a:cubicBezTo>
                <a:cubicBezTo>
                  <a:pt x="15745" y="10511"/>
                  <a:pt x="15724" y="10507"/>
                  <a:pt x="15702" y="10509"/>
                </a:cubicBezTo>
                <a:cubicBezTo>
                  <a:pt x="15712" y="10505"/>
                  <a:pt x="15721" y="10506"/>
                  <a:pt x="15732" y="10505"/>
                </a:cubicBezTo>
                <a:close/>
                <a:moveTo>
                  <a:pt x="4980" y="3598"/>
                </a:moveTo>
                <a:cubicBezTo>
                  <a:pt x="5002" y="3595"/>
                  <a:pt x="5023" y="3587"/>
                  <a:pt x="5042" y="3574"/>
                </a:cubicBezTo>
                <a:cubicBezTo>
                  <a:pt x="5019" y="3577"/>
                  <a:pt x="4998" y="3585"/>
                  <a:pt x="4980" y="3598"/>
                </a:cubicBezTo>
                <a:close/>
                <a:moveTo>
                  <a:pt x="4938" y="3678"/>
                </a:moveTo>
                <a:cubicBezTo>
                  <a:pt x="4947" y="3648"/>
                  <a:pt x="4936" y="3641"/>
                  <a:pt x="4906" y="3658"/>
                </a:cubicBezTo>
                <a:cubicBezTo>
                  <a:pt x="4916" y="3664"/>
                  <a:pt x="4927" y="3671"/>
                  <a:pt x="4938" y="3678"/>
                </a:cubicBezTo>
                <a:close/>
                <a:moveTo>
                  <a:pt x="4929" y="3637"/>
                </a:moveTo>
                <a:cubicBezTo>
                  <a:pt x="4935" y="3613"/>
                  <a:pt x="4924" y="3608"/>
                  <a:pt x="4897" y="3622"/>
                </a:cubicBezTo>
                <a:cubicBezTo>
                  <a:pt x="4907" y="3627"/>
                  <a:pt x="4918" y="3632"/>
                  <a:pt x="4929" y="3637"/>
                </a:cubicBezTo>
                <a:close/>
                <a:moveTo>
                  <a:pt x="4151" y="3613"/>
                </a:moveTo>
                <a:cubicBezTo>
                  <a:pt x="4174" y="3604"/>
                  <a:pt x="4196" y="3593"/>
                  <a:pt x="4217" y="3580"/>
                </a:cubicBezTo>
                <a:cubicBezTo>
                  <a:pt x="4184" y="3579"/>
                  <a:pt x="4151" y="3584"/>
                  <a:pt x="4122" y="3601"/>
                </a:cubicBezTo>
                <a:cubicBezTo>
                  <a:pt x="4132" y="3605"/>
                  <a:pt x="4142" y="3609"/>
                  <a:pt x="4151" y="3613"/>
                </a:cubicBezTo>
                <a:close/>
                <a:moveTo>
                  <a:pt x="17461" y="5207"/>
                </a:moveTo>
                <a:cubicBezTo>
                  <a:pt x="17469" y="5216"/>
                  <a:pt x="17479" y="5219"/>
                  <a:pt x="17491" y="5216"/>
                </a:cubicBezTo>
                <a:cubicBezTo>
                  <a:pt x="17481" y="5213"/>
                  <a:pt x="17471" y="5210"/>
                  <a:pt x="17461" y="5207"/>
                </a:cubicBezTo>
                <a:close/>
                <a:moveTo>
                  <a:pt x="17407" y="5718"/>
                </a:moveTo>
                <a:cubicBezTo>
                  <a:pt x="17398" y="5726"/>
                  <a:pt x="17389" y="5734"/>
                  <a:pt x="17381" y="5742"/>
                </a:cubicBezTo>
                <a:cubicBezTo>
                  <a:pt x="17419" y="5754"/>
                  <a:pt x="17469" y="5778"/>
                  <a:pt x="17503" y="5742"/>
                </a:cubicBezTo>
                <a:cubicBezTo>
                  <a:pt x="17470" y="5732"/>
                  <a:pt x="17435" y="5745"/>
                  <a:pt x="17407" y="5718"/>
                </a:cubicBezTo>
                <a:close/>
                <a:moveTo>
                  <a:pt x="17028" y="5480"/>
                </a:moveTo>
                <a:cubicBezTo>
                  <a:pt x="17059" y="5417"/>
                  <a:pt x="16911" y="5408"/>
                  <a:pt x="16879" y="5427"/>
                </a:cubicBezTo>
                <a:cubicBezTo>
                  <a:pt x="16895" y="5499"/>
                  <a:pt x="16984" y="5528"/>
                  <a:pt x="17045" y="5492"/>
                </a:cubicBezTo>
                <a:cubicBezTo>
                  <a:pt x="17039" y="5488"/>
                  <a:pt x="17033" y="5484"/>
                  <a:pt x="17028" y="5480"/>
                </a:cubicBezTo>
                <a:close/>
                <a:moveTo>
                  <a:pt x="16912" y="5317"/>
                </a:moveTo>
                <a:cubicBezTo>
                  <a:pt x="16889" y="5295"/>
                  <a:pt x="16842" y="5313"/>
                  <a:pt x="16820" y="5326"/>
                </a:cubicBezTo>
                <a:cubicBezTo>
                  <a:pt x="16851" y="5339"/>
                  <a:pt x="16884" y="5339"/>
                  <a:pt x="16912" y="5317"/>
                </a:cubicBezTo>
                <a:close/>
                <a:moveTo>
                  <a:pt x="16870" y="3972"/>
                </a:moveTo>
                <a:cubicBezTo>
                  <a:pt x="16854" y="3954"/>
                  <a:pt x="16826" y="3957"/>
                  <a:pt x="16808" y="3969"/>
                </a:cubicBezTo>
                <a:cubicBezTo>
                  <a:pt x="16828" y="3975"/>
                  <a:pt x="16849" y="3976"/>
                  <a:pt x="16870" y="3972"/>
                </a:cubicBezTo>
                <a:close/>
                <a:moveTo>
                  <a:pt x="16659" y="5477"/>
                </a:moveTo>
                <a:cubicBezTo>
                  <a:pt x="16627" y="5478"/>
                  <a:pt x="16597" y="5492"/>
                  <a:pt x="16564" y="5492"/>
                </a:cubicBezTo>
                <a:cubicBezTo>
                  <a:pt x="16569" y="5581"/>
                  <a:pt x="16658" y="5624"/>
                  <a:pt x="16734" y="5581"/>
                </a:cubicBezTo>
                <a:cubicBezTo>
                  <a:pt x="16853" y="5514"/>
                  <a:pt x="16712" y="5490"/>
                  <a:pt x="16659" y="5477"/>
                </a:cubicBezTo>
                <a:close/>
                <a:moveTo>
                  <a:pt x="16561" y="5765"/>
                </a:moveTo>
                <a:cubicBezTo>
                  <a:pt x="16556" y="5791"/>
                  <a:pt x="16566" y="5792"/>
                  <a:pt x="16591" y="5768"/>
                </a:cubicBezTo>
                <a:cubicBezTo>
                  <a:pt x="16581" y="5767"/>
                  <a:pt x="16571" y="5766"/>
                  <a:pt x="16561" y="5765"/>
                </a:cubicBezTo>
                <a:close/>
                <a:moveTo>
                  <a:pt x="16508" y="5765"/>
                </a:moveTo>
                <a:cubicBezTo>
                  <a:pt x="16503" y="5789"/>
                  <a:pt x="16513" y="5789"/>
                  <a:pt x="16538" y="5765"/>
                </a:cubicBezTo>
                <a:cubicBezTo>
                  <a:pt x="16528" y="5765"/>
                  <a:pt x="16518" y="5765"/>
                  <a:pt x="16508" y="5765"/>
                </a:cubicBezTo>
                <a:close/>
                <a:moveTo>
                  <a:pt x="16155" y="4611"/>
                </a:moveTo>
                <a:cubicBezTo>
                  <a:pt x="16138" y="4615"/>
                  <a:pt x="16104" y="4597"/>
                  <a:pt x="16095" y="4584"/>
                </a:cubicBezTo>
                <a:cubicBezTo>
                  <a:pt x="16079" y="4626"/>
                  <a:pt x="16131" y="4635"/>
                  <a:pt x="16155" y="4611"/>
                </a:cubicBezTo>
                <a:close/>
                <a:moveTo>
                  <a:pt x="15959" y="4741"/>
                </a:moveTo>
                <a:cubicBezTo>
                  <a:pt x="15945" y="4732"/>
                  <a:pt x="15939" y="4737"/>
                  <a:pt x="15926" y="4750"/>
                </a:cubicBezTo>
                <a:cubicBezTo>
                  <a:pt x="15937" y="4747"/>
                  <a:pt x="15948" y="4744"/>
                  <a:pt x="15959" y="4741"/>
                </a:cubicBezTo>
                <a:close/>
                <a:moveTo>
                  <a:pt x="15864" y="4685"/>
                </a:moveTo>
                <a:cubicBezTo>
                  <a:pt x="15846" y="4670"/>
                  <a:pt x="15748" y="4621"/>
                  <a:pt x="15750" y="4678"/>
                </a:cubicBezTo>
                <a:cubicBezTo>
                  <a:pt x="15750" y="4692"/>
                  <a:pt x="15771" y="4694"/>
                  <a:pt x="15780" y="4699"/>
                </a:cubicBezTo>
                <a:cubicBezTo>
                  <a:pt x="15800" y="4709"/>
                  <a:pt x="15770" y="4755"/>
                  <a:pt x="15765" y="4768"/>
                </a:cubicBezTo>
                <a:cubicBezTo>
                  <a:pt x="15796" y="4768"/>
                  <a:pt x="15827" y="4768"/>
                  <a:pt x="15858" y="4768"/>
                </a:cubicBezTo>
                <a:cubicBezTo>
                  <a:pt x="15847" y="4776"/>
                  <a:pt x="15836" y="4784"/>
                  <a:pt x="15825" y="4792"/>
                </a:cubicBezTo>
                <a:cubicBezTo>
                  <a:pt x="15859" y="4795"/>
                  <a:pt x="15924" y="4824"/>
                  <a:pt x="15938" y="4774"/>
                </a:cubicBezTo>
                <a:cubicBezTo>
                  <a:pt x="15905" y="4777"/>
                  <a:pt x="15874" y="4763"/>
                  <a:pt x="15846" y="4747"/>
                </a:cubicBezTo>
                <a:cubicBezTo>
                  <a:pt x="15881" y="4743"/>
                  <a:pt x="15910" y="4700"/>
                  <a:pt x="15864" y="4685"/>
                </a:cubicBezTo>
                <a:close/>
                <a:moveTo>
                  <a:pt x="15804" y="4026"/>
                </a:moveTo>
                <a:cubicBezTo>
                  <a:pt x="15843" y="3965"/>
                  <a:pt x="15725" y="3977"/>
                  <a:pt x="15646" y="4080"/>
                </a:cubicBezTo>
                <a:cubicBezTo>
                  <a:pt x="15630" y="4101"/>
                  <a:pt x="15598" y="4153"/>
                  <a:pt x="15654" y="4152"/>
                </a:cubicBezTo>
                <a:cubicBezTo>
                  <a:pt x="15729" y="4151"/>
                  <a:pt x="15764" y="4076"/>
                  <a:pt x="15804" y="4026"/>
                </a:cubicBezTo>
                <a:close/>
                <a:moveTo>
                  <a:pt x="15629" y="4691"/>
                </a:moveTo>
                <a:cubicBezTo>
                  <a:pt x="15565" y="4668"/>
                  <a:pt x="15502" y="4746"/>
                  <a:pt x="15555" y="4798"/>
                </a:cubicBezTo>
                <a:cubicBezTo>
                  <a:pt x="15623" y="4864"/>
                  <a:pt x="15624" y="4729"/>
                  <a:pt x="15629" y="4691"/>
                </a:cubicBezTo>
                <a:close/>
                <a:moveTo>
                  <a:pt x="15264" y="3646"/>
                </a:moveTo>
                <a:cubicBezTo>
                  <a:pt x="15246" y="3623"/>
                  <a:pt x="15184" y="3661"/>
                  <a:pt x="15169" y="3672"/>
                </a:cubicBezTo>
                <a:cubicBezTo>
                  <a:pt x="15202" y="3716"/>
                  <a:pt x="15238" y="3668"/>
                  <a:pt x="15264" y="3646"/>
                </a:cubicBezTo>
                <a:close/>
                <a:moveTo>
                  <a:pt x="15128" y="3853"/>
                </a:moveTo>
                <a:cubicBezTo>
                  <a:pt x="15152" y="3863"/>
                  <a:pt x="15174" y="3850"/>
                  <a:pt x="15184" y="3827"/>
                </a:cubicBezTo>
                <a:cubicBezTo>
                  <a:pt x="15160" y="3821"/>
                  <a:pt x="15139" y="3832"/>
                  <a:pt x="15128" y="3853"/>
                </a:cubicBezTo>
                <a:close/>
                <a:moveTo>
                  <a:pt x="15142" y="3583"/>
                </a:moveTo>
                <a:cubicBezTo>
                  <a:pt x="15131" y="3585"/>
                  <a:pt x="15120" y="3587"/>
                  <a:pt x="15109" y="3589"/>
                </a:cubicBezTo>
                <a:cubicBezTo>
                  <a:pt x="15122" y="3593"/>
                  <a:pt x="15133" y="3591"/>
                  <a:pt x="15142" y="3583"/>
                </a:cubicBezTo>
                <a:close/>
                <a:moveTo>
                  <a:pt x="15118" y="3711"/>
                </a:moveTo>
                <a:cubicBezTo>
                  <a:pt x="15184" y="3705"/>
                  <a:pt x="15147" y="3632"/>
                  <a:pt x="15094" y="3687"/>
                </a:cubicBezTo>
                <a:cubicBezTo>
                  <a:pt x="15130" y="3671"/>
                  <a:pt x="15138" y="3679"/>
                  <a:pt x="15118" y="3711"/>
                </a:cubicBezTo>
                <a:close/>
                <a:moveTo>
                  <a:pt x="15041" y="3554"/>
                </a:moveTo>
                <a:cubicBezTo>
                  <a:pt x="15064" y="3548"/>
                  <a:pt x="15082" y="3530"/>
                  <a:pt x="15092" y="3509"/>
                </a:cubicBezTo>
                <a:cubicBezTo>
                  <a:pt x="15067" y="3512"/>
                  <a:pt x="15048" y="3530"/>
                  <a:pt x="15041" y="3554"/>
                </a:cubicBezTo>
                <a:close/>
                <a:moveTo>
                  <a:pt x="15029" y="5807"/>
                </a:moveTo>
                <a:cubicBezTo>
                  <a:pt x="15010" y="5840"/>
                  <a:pt x="15052" y="5868"/>
                  <a:pt x="15017" y="5896"/>
                </a:cubicBezTo>
                <a:cubicBezTo>
                  <a:pt x="15069" y="5910"/>
                  <a:pt x="15112" y="5855"/>
                  <a:pt x="15158" y="5893"/>
                </a:cubicBezTo>
                <a:cubicBezTo>
                  <a:pt x="15190" y="5920"/>
                  <a:pt x="15270" y="5863"/>
                  <a:pt x="15298" y="5848"/>
                </a:cubicBezTo>
                <a:cubicBezTo>
                  <a:pt x="15412" y="5786"/>
                  <a:pt x="15522" y="5748"/>
                  <a:pt x="15626" y="5670"/>
                </a:cubicBezTo>
                <a:cubicBezTo>
                  <a:pt x="15532" y="5599"/>
                  <a:pt x="15422" y="5692"/>
                  <a:pt x="15320" y="5683"/>
                </a:cubicBezTo>
                <a:cubicBezTo>
                  <a:pt x="15265" y="5678"/>
                  <a:pt x="15241" y="5665"/>
                  <a:pt x="15193" y="5710"/>
                </a:cubicBezTo>
                <a:cubicBezTo>
                  <a:pt x="15141" y="5757"/>
                  <a:pt x="15089" y="5774"/>
                  <a:pt x="15029" y="5807"/>
                </a:cubicBezTo>
                <a:close/>
                <a:moveTo>
                  <a:pt x="14887" y="2544"/>
                </a:moveTo>
                <a:cubicBezTo>
                  <a:pt x="14861" y="2539"/>
                  <a:pt x="14744" y="2565"/>
                  <a:pt x="14758" y="2606"/>
                </a:cubicBezTo>
                <a:cubicBezTo>
                  <a:pt x="14777" y="2658"/>
                  <a:pt x="14917" y="2592"/>
                  <a:pt x="14887" y="2544"/>
                </a:cubicBezTo>
                <a:close/>
                <a:moveTo>
                  <a:pt x="14812" y="2627"/>
                </a:moveTo>
                <a:cubicBezTo>
                  <a:pt x="14779" y="2633"/>
                  <a:pt x="14742" y="2635"/>
                  <a:pt x="14727" y="2672"/>
                </a:cubicBezTo>
                <a:cubicBezTo>
                  <a:pt x="14762" y="2675"/>
                  <a:pt x="14797" y="2662"/>
                  <a:pt x="14812" y="2627"/>
                </a:cubicBezTo>
                <a:close/>
                <a:moveTo>
                  <a:pt x="14899" y="5391"/>
                </a:moveTo>
                <a:cubicBezTo>
                  <a:pt x="14910" y="5456"/>
                  <a:pt x="14808" y="5504"/>
                  <a:pt x="14798" y="5564"/>
                </a:cubicBezTo>
                <a:cubicBezTo>
                  <a:pt x="14784" y="5645"/>
                  <a:pt x="15030" y="5553"/>
                  <a:pt x="15054" y="5541"/>
                </a:cubicBezTo>
                <a:cubicBezTo>
                  <a:pt x="15159" y="5488"/>
                  <a:pt x="15251" y="5424"/>
                  <a:pt x="15366" y="5390"/>
                </a:cubicBezTo>
                <a:cubicBezTo>
                  <a:pt x="15429" y="5371"/>
                  <a:pt x="15425" y="5331"/>
                  <a:pt x="15479" y="5300"/>
                </a:cubicBezTo>
                <a:cubicBezTo>
                  <a:pt x="15528" y="5271"/>
                  <a:pt x="15583" y="5283"/>
                  <a:pt x="15632" y="5258"/>
                </a:cubicBezTo>
                <a:cubicBezTo>
                  <a:pt x="15636" y="5282"/>
                  <a:pt x="15621" y="5299"/>
                  <a:pt x="15599" y="5305"/>
                </a:cubicBezTo>
                <a:cubicBezTo>
                  <a:pt x="15631" y="5331"/>
                  <a:pt x="15681" y="5325"/>
                  <a:pt x="15717" y="5342"/>
                </a:cubicBezTo>
                <a:cubicBezTo>
                  <a:pt x="15776" y="5370"/>
                  <a:pt x="15551" y="5406"/>
                  <a:pt x="15721" y="5418"/>
                </a:cubicBezTo>
                <a:cubicBezTo>
                  <a:pt x="15776" y="5421"/>
                  <a:pt x="15805" y="5430"/>
                  <a:pt x="15855" y="5453"/>
                </a:cubicBezTo>
                <a:cubicBezTo>
                  <a:pt x="15987" y="5515"/>
                  <a:pt x="16094" y="5430"/>
                  <a:pt x="16226" y="5397"/>
                </a:cubicBezTo>
                <a:cubicBezTo>
                  <a:pt x="16218" y="5360"/>
                  <a:pt x="16179" y="5357"/>
                  <a:pt x="16149" y="5353"/>
                </a:cubicBezTo>
                <a:cubicBezTo>
                  <a:pt x="16173" y="5357"/>
                  <a:pt x="16193" y="5344"/>
                  <a:pt x="16199" y="5320"/>
                </a:cubicBezTo>
                <a:cubicBezTo>
                  <a:pt x="16171" y="5321"/>
                  <a:pt x="16170" y="5300"/>
                  <a:pt x="16148" y="5291"/>
                </a:cubicBezTo>
                <a:cubicBezTo>
                  <a:pt x="16125" y="5281"/>
                  <a:pt x="16104" y="5306"/>
                  <a:pt x="16081" y="5306"/>
                </a:cubicBezTo>
                <a:cubicBezTo>
                  <a:pt x="16009" y="5306"/>
                  <a:pt x="15943" y="5316"/>
                  <a:pt x="15870" y="5320"/>
                </a:cubicBezTo>
                <a:cubicBezTo>
                  <a:pt x="15903" y="5264"/>
                  <a:pt x="15988" y="5309"/>
                  <a:pt x="15978" y="5234"/>
                </a:cubicBezTo>
                <a:cubicBezTo>
                  <a:pt x="15974" y="5199"/>
                  <a:pt x="16076" y="5165"/>
                  <a:pt x="15955" y="5089"/>
                </a:cubicBezTo>
                <a:cubicBezTo>
                  <a:pt x="15931" y="5073"/>
                  <a:pt x="15891" y="5090"/>
                  <a:pt x="15875" y="5071"/>
                </a:cubicBezTo>
                <a:cubicBezTo>
                  <a:pt x="15850" y="5041"/>
                  <a:pt x="15829" y="5039"/>
                  <a:pt x="15795" y="5020"/>
                </a:cubicBezTo>
                <a:cubicBezTo>
                  <a:pt x="15766" y="5003"/>
                  <a:pt x="15785" y="4963"/>
                  <a:pt x="15765" y="4953"/>
                </a:cubicBezTo>
                <a:cubicBezTo>
                  <a:pt x="15732" y="4936"/>
                  <a:pt x="15664" y="4939"/>
                  <a:pt x="15626" y="4934"/>
                </a:cubicBezTo>
                <a:cubicBezTo>
                  <a:pt x="15643" y="4906"/>
                  <a:pt x="15605" y="4862"/>
                  <a:pt x="15579" y="4857"/>
                </a:cubicBezTo>
                <a:cubicBezTo>
                  <a:pt x="15545" y="4850"/>
                  <a:pt x="15485" y="4924"/>
                  <a:pt x="15448" y="4934"/>
                </a:cubicBezTo>
                <a:cubicBezTo>
                  <a:pt x="15426" y="4897"/>
                  <a:pt x="15484" y="4871"/>
                  <a:pt x="15430" y="4848"/>
                </a:cubicBezTo>
                <a:cubicBezTo>
                  <a:pt x="15447" y="4832"/>
                  <a:pt x="15477" y="4833"/>
                  <a:pt x="15492" y="4815"/>
                </a:cubicBezTo>
                <a:cubicBezTo>
                  <a:pt x="15507" y="4798"/>
                  <a:pt x="15498" y="4771"/>
                  <a:pt x="15513" y="4753"/>
                </a:cubicBezTo>
                <a:cubicBezTo>
                  <a:pt x="15492" y="4740"/>
                  <a:pt x="15472" y="4740"/>
                  <a:pt x="15451" y="4753"/>
                </a:cubicBezTo>
                <a:cubicBezTo>
                  <a:pt x="15500" y="4693"/>
                  <a:pt x="15390" y="4725"/>
                  <a:pt x="15367" y="4735"/>
                </a:cubicBezTo>
                <a:cubicBezTo>
                  <a:pt x="15253" y="4789"/>
                  <a:pt x="15097" y="4978"/>
                  <a:pt x="15004" y="5071"/>
                </a:cubicBezTo>
                <a:cubicBezTo>
                  <a:pt x="14967" y="5108"/>
                  <a:pt x="14920" y="5135"/>
                  <a:pt x="14891" y="5180"/>
                </a:cubicBezTo>
                <a:cubicBezTo>
                  <a:pt x="14866" y="5219"/>
                  <a:pt x="14885" y="5280"/>
                  <a:pt x="14833" y="5296"/>
                </a:cubicBezTo>
                <a:cubicBezTo>
                  <a:pt x="14718" y="5332"/>
                  <a:pt x="14588" y="5338"/>
                  <a:pt x="14501" y="5433"/>
                </a:cubicBezTo>
                <a:cubicBezTo>
                  <a:pt x="14543" y="5486"/>
                  <a:pt x="14612" y="5442"/>
                  <a:pt x="14661" y="5428"/>
                </a:cubicBezTo>
                <a:cubicBezTo>
                  <a:pt x="14741" y="5407"/>
                  <a:pt x="14822" y="5434"/>
                  <a:pt x="14899" y="5391"/>
                </a:cubicBezTo>
                <a:close/>
                <a:moveTo>
                  <a:pt x="13509" y="2779"/>
                </a:moveTo>
                <a:cubicBezTo>
                  <a:pt x="13530" y="2796"/>
                  <a:pt x="13690" y="2782"/>
                  <a:pt x="13652" y="2832"/>
                </a:cubicBezTo>
                <a:cubicBezTo>
                  <a:pt x="13726" y="2800"/>
                  <a:pt x="13713" y="2866"/>
                  <a:pt x="13746" y="2907"/>
                </a:cubicBezTo>
                <a:cubicBezTo>
                  <a:pt x="13797" y="2970"/>
                  <a:pt x="13815" y="2989"/>
                  <a:pt x="13780" y="3070"/>
                </a:cubicBezTo>
                <a:cubicBezTo>
                  <a:pt x="13892" y="3097"/>
                  <a:pt x="13979" y="3082"/>
                  <a:pt x="14088" y="3025"/>
                </a:cubicBezTo>
                <a:cubicBezTo>
                  <a:pt x="14026" y="2966"/>
                  <a:pt x="14116" y="2936"/>
                  <a:pt x="14159" y="2912"/>
                </a:cubicBezTo>
                <a:cubicBezTo>
                  <a:pt x="14138" y="2928"/>
                  <a:pt x="14116" y="2944"/>
                  <a:pt x="14094" y="2960"/>
                </a:cubicBezTo>
                <a:cubicBezTo>
                  <a:pt x="14164" y="3055"/>
                  <a:pt x="14395" y="2946"/>
                  <a:pt x="14444" y="2942"/>
                </a:cubicBezTo>
                <a:cubicBezTo>
                  <a:pt x="14461" y="2940"/>
                  <a:pt x="14593" y="2922"/>
                  <a:pt x="14507" y="2912"/>
                </a:cubicBezTo>
                <a:cubicBezTo>
                  <a:pt x="14525" y="2898"/>
                  <a:pt x="14546" y="2892"/>
                  <a:pt x="14569" y="2895"/>
                </a:cubicBezTo>
                <a:cubicBezTo>
                  <a:pt x="14558" y="2888"/>
                  <a:pt x="14547" y="2881"/>
                  <a:pt x="14537" y="2874"/>
                </a:cubicBezTo>
                <a:cubicBezTo>
                  <a:pt x="14560" y="2867"/>
                  <a:pt x="14593" y="2870"/>
                  <a:pt x="14612" y="2852"/>
                </a:cubicBezTo>
                <a:cubicBezTo>
                  <a:pt x="14638" y="2829"/>
                  <a:pt x="14641" y="2794"/>
                  <a:pt x="14599" y="2791"/>
                </a:cubicBezTo>
                <a:cubicBezTo>
                  <a:pt x="14690" y="2797"/>
                  <a:pt x="14770" y="2756"/>
                  <a:pt x="14798" y="2666"/>
                </a:cubicBezTo>
                <a:cubicBezTo>
                  <a:pt x="14748" y="2692"/>
                  <a:pt x="14689" y="2687"/>
                  <a:pt x="14638" y="2708"/>
                </a:cubicBezTo>
                <a:cubicBezTo>
                  <a:pt x="14665" y="2693"/>
                  <a:pt x="14705" y="2644"/>
                  <a:pt x="14649" y="2636"/>
                </a:cubicBezTo>
                <a:cubicBezTo>
                  <a:pt x="14674" y="2640"/>
                  <a:pt x="14693" y="2627"/>
                  <a:pt x="14694" y="2601"/>
                </a:cubicBezTo>
                <a:cubicBezTo>
                  <a:pt x="14605" y="2573"/>
                  <a:pt x="14523" y="2597"/>
                  <a:pt x="14438" y="2627"/>
                </a:cubicBezTo>
                <a:cubicBezTo>
                  <a:pt x="14452" y="2571"/>
                  <a:pt x="14552" y="2560"/>
                  <a:pt x="14597" y="2549"/>
                </a:cubicBezTo>
                <a:cubicBezTo>
                  <a:pt x="14686" y="2527"/>
                  <a:pt x="14772" y="2501"/>
                  <a:pt x="14863" y="2485"/>
                </a:cubicBezTo>
                <a:cubicBezTo>
                  <a:pt x="14852" y="2444"/>
                  <a:pt x="14813" y="2458"/>
                  <a:pt x="14783" y="2464"/>
                </a:cubicBezTo>
                <a:cubicBezTo>
                  <a:pt x="14834" y="2402"/>
                  <a:pt x="14944" y="2454"/>
                  <a:pt x="15000" y="2401"/>
                </a:cubicBezTo>
                <a:cubicBezTo>
                  <a:pt x="15039" y="2363"/>
                  <a:pt x="14896" y="2341"/>
                  <a:pt x="14872" y="2351"/>
                </a:cubicBezTo>
                <a:cubicBezTo>
                  <a:pt x="14919" y="2334"/>
                  <a:pt x="14909" y="2333"/>
                  <a:pt x="14886" y="2336"/>
                </a:cubicBezTo>
                <a:cubicBezTo>
                  <a:pt x="14922" y="2325"/>
                  <a:pt x="14957" y="2308"/>
                  <a:pt x="14982" y="2283"/>
                </a:cubicBezTo>
                <a:cubicBezTo>
                  <a:pt x="14914" y="2263"/>
                  <a:pt x="14849" y="2301"/>
                  <a:pt x="14782" y="2301"/>
                </a:cubicBezTo>
                <a:cubicBezTo>
                  <a:pt x="14707" y="2301"/>
                  <a:pt x="14635" y="2324"/>
                  <a:pt x="14560" y="2330"/>
                </a:cubicBezTo>
                <a:cubicBezTo>
                  <a:pt x="14578" y="2346"/>
                  <a:pt x="14599" y="2354"/>
                  <a:pt x="14622" y="2354"/>
                </a:cubicBezTo>
                <a:cubicBezTo>
                  <a:pt x="14536" y="2357"/>
                  <a:pt x="14636" y="2364"/>
                  <a:pt x="14652" y="2365"/>
                </a:cubicBezTo>
                <a:lnTo>
                  <a:pt x="14791" y="2356"/>
                </a:lnTo>
                <a:cubicBezTo>
                  <a:pt x="14672" y="2384"/>
                  <a:pt x="14591" y="2356"/>
                  <a:pt x="14519" y="2399"/>
                </a:cubicBezTo>
                <a:cubicBezTo>
                  <a:pt x="14516" y="2304"/>
                  <a:pt x="14387" y="2325"/>
                  <a:pt x="14338" y="2348"/>
                </a:cubicBezTo>
                <a:cubicBezTo>
                  <a:pt x="14367" y="2361"/>
                  <a:pt x="14398" y="2356"/>
                  <a:pt x="14427" y="2345"/>
                </a:cubicBezTo>
                <a:cubicBezTo>
                  <a:pt x="14355" y="2394"/>
                  <a:pt x="14270" y="2307"/>
                  <a:pt x="14121" y="2387"/>
                </a:cubicBezTo>
                <a:cubicBezTo>
                  <a:pt x="14144" y="2398"/>
                  <a:pt x="14165" y="2411"/>
                  <a:pt x="14186" y="2426"/>
                </a:cubicBezTo>
                <a:cubicBezTo>
                  <a:pt x="14160" y="2462"/>
                  <a:pt x="14118" y="2437"/>
                  <a:pt x="14086" y="2427"/>
                </a:cubicBezTo>
                <a:cubicBezTo>
                  <a:pt x="14035" y="2412"/>
                  <a:pt x="13983" y="2444"/>
                  <a:pt x="13934" y="2455"/>
                </a:cubicBezTo>
                <a:cubicBezTo>
                  <a:pt x="14065" y="2555"/>
                  <a:pt x="14103" y="2498"/>
                  <a:pt x="14156" y="2493"/>
                </a:cubicBezTo>
                <a:cubicBezTo>
                  <a:pt x="14186" y="2490"/>
                  <a:pt x="14191" y="2538"/>
                  <a:pt x="14231" y="2532"/>
                </a:cubicBezTo>
                <a:cubicBezTo>
                  <a:pt x="14173" y="2562"/>
                  <a:pt x="14179" y="2479"/>
                  <a:pt x="14062" y="2544"/>
                </a:cubicBezTo>
                <a:cubicBezTo>
                  <a:pt x="14150" y="2549"/>
                  <a:pt x="14073" y="2637"/>
                  <a:pt x="14017" y="2630"/>
                </a:cubicBezTo>
                <a:cubicBezTo>
                  <a:pt x="14041" y="2626"/>
                  <a:pt x="14060" y="2607"/>
                  <a:pt x="14064" y="2583"/>
                </a:cubicBezTo>
                <a:cubicBezTo>
                  <a:pt x="13989" y="2590"/>
                  <a:pt x="14028" y="2634"/>
                  <a:pt x="13978" y="2658"/>
                </a:cubicBezTo>
                <a:cubicBezTo>
                  <a:pt x="13924" y="2684"/>
                  <a:pt x="13802" y="2690"/>
                  <a:pt x="13744" y="2675"/>
                </a:cubicBezTo>
                <a:cubicBezTo>
                  <a:pt x="13779" y="2663"/>
                  <a:pt x="13751" y="2646"/>
                  <a:pt x="13740" y="2604"/>
                </a:cubicBezTo>
                <a:cubicBezTo>
                  <a:pt x="13720" y="2536"/>
                  <a:pt x="13593" y="2586"/>
                  <a:pt x="13554" y="2604"/>
                </a:cubicBezTo>
                <a:cubicBezTo>
                  <a:pt x="13523" y="2617"/>
                  <a:pt x="13438" y="2642"/>
                  <a:pt x="13441" y="2687"/>
                </a:cubicBezTo>
                <a:cubicBezTo>
                  <a:pt x="13445" y="2740"/>
                  <a:pt x="13534" y="2717"/>
                  <a:pt x="13542" y="2770"/>
                </a:cubicBezTo>
                <a:cubicBezTo>
                  <a:pt x="13531" y="2773"/>
                  <a:pt x="13520" y="2776"/>
                  <a:pt x="13509" y="2779"/>
                </a:cubicBezTo>
                <a:close/>
                <a:moveTo>
                  <a:pt x="12761" y="2461"/>
                </a:moveTo>
                <a:cubicBezTo>
                  <a:pt x="12807" y="2454"/>
                  <a:pt x="12852" y="2485"/>
                  <a:pt x="12886" y="2512"/>
                </a:cubicBezTo>
                <a:cubicBezTo>
                  <a:pt x="12877" y="2522"/>
                  <a:pt x="12868" y="2532"/>
                  <a:pt x="12859" y="2541"/>
                </a:cubicBezTo>
                <a:cubicBezTo>
                  <a:pt x="12918" y="2535"/>
                  <a:pt x="12878" y="2622"/>
                  <a:pt x="12918" y="2629"/>
                </a:cubicBezTo>
                <a:cubicBezTo>
                  <a:pt x="12975" y="2639"/>
                  <a:pt x="13032" y="2586"/>
                  <a:pt x="13079" y="2563"/>
                </a:cubicBezTo>
                <a:cubicBezTo>
                  <a:pt x="13110" y="2549"/>
                  <a:pt x="13377" y="2467"/>
                  <a:pt x="13297" y="2408"/>
                </a:cubicBezTo>
                <a:cubicBezTo>
                  <a:pt x="13197" y="2333"/>
                  <a:pt x="12844" y="2364"/>
                  <a:pt x="12761" y="2461"/>
                </a:cubicBezTo>
                <a:close/>
                <a:moveTo>
                  <a:pt x="12654" y="2431"/>
                </a:moveTo>
                <a:cubicBezTo>
                  <a:pt x="12637" y="2402"/>
                  <a:pt x="12604" y="2423"/>
                  <a:pt x="12589" y="2440"/>
                </a:cubicBezTo>
                <a:cubicBezTo>
                  <a:pt x="12611" y="2439"/>
                  <a:pt x="12633" y="2436"/>
                  <a:pt x="12654" y="2431"/>
                </a:cubicBezTo>
                <a:close/>
                <a:moveTo>
                  <a:pt x="14100" y="3601"/>
                </a:moveTo>
                <a:cubicBezTo>
                  <a:pt x="14061" y="3565"/>
                  <a:pt x="13938" y="3595"/>
                  <a:pt x="13955" y="3660"/>
                </a:cubicBezTo>
                <a:cubicBezTo>
                  <a:pt x="13987" y="3649"/>
                  <a:pt x="14003" y="3598"/>
                  <a:pt x="14043" y="3613"/>
                </a:cubicBezTo>
                <a:cubicBezTo>
                  <a:pt x="14027" y="3632"/>
                  <a:pt x="14013" y="3652"/>
                  <a:pt x="14002" y="3675"/>
                </a:cubicBezTo>
                <a:cubicBezTo>
                  <a:pt x="14042" y="3665"/>
                  <a:pt x="14100" y="3654"/>
                  <a:pt x="14100" y="3601"/>
                </a:cubicBezTo>
                <a:close/>
                <a:moveTo>
                  <a:pt x="13946" y="3607"/>
                </a:moveTo>
                <a:cubicBezTo>
                  <a:pt x="13904" y="3611"/>
                  <a:pt x="13859" y="3603"/>
                  <a:pt x="13818" y="3598"/>
                </a:cubicBezTo>
                <a:cubicBezTo>
                  <a:pt x="13842" y="3665"/>
                  <a:pt x="13912" y="3670"/>
                  <a:pt x="13946" y="3607"/>
                </a:cubicBezTo>
                <a:close/>
                <a:moveTo>
                  <a:pt x="13295" y="3275"/>
                </a:moveTo>
                <a:cubicBezTo>
                  <a:pt x="13266" y="3271"/>
                  <a:pt x="13234" y="3281"/>
                  <a:pt x="13227" y="3313"/>
                </a:cubicBezTo>
                <a:cubicBezTo>
                  <a:pt x="13247" y="3323"/>
                  <a:pt x="13268" y="3327"/>
                  <a:pt x="13290" y="3328"/>
                </a:cubicBezTo>
                <a:cubicBezTo>
                  <a:pt x="13285" y="3301"/>
                  <a:pt x="13299" y="3288"/>
                  <a:pt x="13325" y="3295"/>
                </a:cubicBezTo>
                <a:cubicBezTo>
                  <a:pt x="13315" y="3288"/>
                  <a:pt x="13305" y="3281"/>
                  <a:pt x="13295" y="3275"/>
                </a:cubicBezTo>
                <a:close/>
                <a:moveTo>
                  <a:pt x="13548" y="3940"/>
                </a:moveTo>
                <a:cubicBezTo>
                  <a:pt x="13619" y="3923"/>
                  <a:pt x="13694" y="3911"/>
                  <a:pt x="13759" y="3876"/>
                </a:cubicBezTo>
                <a:cubicBezTo>
                  <a:pt x="13822" y="3842"/>
                  <a:pt x="13899" y="3862"/>
                  <a:pt x="13958" y="3818"/>
                </a:cubicBezTo>
                <a:cubicBezTo>
                  <a:pt x="13918" y="3784"/>
                  <a:pt x="13874" y="3841"/>
                  <a:pt x="13833" y="3809"/>
                </a:cubicBezTo>
                <a:cubicBezTo>
                  <a:pt x="13854" y="3783"/>
                  <a:pt x="13854" y="3748"/>
                  <a:pt x="13871" y="3720"/>
                </a:cubicBezTo>
                <a:cubicBezTo>
                  <a:pt x="13845" y="3711"/>
                  <a:pt x="13821" y="3725"/>
                  <a:pt x="13809" y="3750"/>
                </a:cubicBezTo>
                <a:cubicBezTo>
                  <a:pt x="13821" y="3701"/>
                  <a:pt x="13879" y="3687"/>
                  <a:pt x="13821" y="3643"/>
                </a:cubicBezTo>
                <a:cubicBezTo>
                  <a:pt x="13802" y="3628"/>
                  <a:pt x="13778" y="3623"/>
                  <a:pt x="13758" y="3609"/>
                </a:cubicBezTo>
                <a:cubicBezTo>
                  <a:pt x="13730" y="3589"/>
                  <a:pt x="13737" y="3543"/>
                  <a:pt x="13696" y="3577"/>
                </a:cubicBezTo>
                <a:cubicBezTo>
                  <a:pt x="13769" y="3465"/>
                  <a:pt x="13370" y="3529"/>
                  <a:pt x="13474" y="3622"/>
                </a:cubicBezTo>
                <a:cubicBezTo>
                  <a:pt x="13436" y="3590"/>
                  <a:pt x="13312" y="3619"/>
                  <a:pt x="13373" y="3669"/>
                </a:cubicBezTo>
                <a:cubicBezTo>
                  <a:pt x="13272" y="3712"/>
                  <a:pt x="13127" y="3691"/>
                  <a:pt x="13038" y="3748"/>
                </a:cubicBezTo>
                <a:cubicBezTo>
                  <a:pt x="13012" y="3764"/>
                  <a:pt x="13013" y="3817"/>
                  <a:pt x="13050" y="3814"/>
                </a:cubicBezTo>
                <a:cubicBezTo>
                  <a:pt x="13083" y="3811"/>
                  <a:pt x="13119" y="3785"/>
                  <a:pt x="13153" y="3791"/>
                </a:cubicBezTo>
                <a:cubicBezTo>
                  <a:pt x="13143" y="3799"/>
                  <a:pt x="13133" y="3807"/>
                  <a:pt x="13123" y="3815"/>
                </a:cubicBezTo>
                <a:cubicBezTo>
                  <a:pt x="13168" y="3845"/>
                  <a:pt x="13202" y="3846"/>
                  <a:pt x="13248" y="3818"/>
                </a:cubicBezTo>
                <a:cubicBezTo>
                  <a:pt x="13190" y="3872"/>
                  <a:pt x="13322" y="3861"/>
                  <a:pt x="13335" y="3886"/>
                </a:cubicBezTo>
                <a:cubicBezTo>
                  <a:pt x="13359" y="3929"/>
                  <a:pt x="13498" y="3915"/>
                  <a:pt x="13548" y="3940"/>
                </a:cubicBezTo>
                <a:close/>
                <a:moveTo>
                  <a:pt x="12892" y="3788"/>
                </a:moveTo>
                <a:cubicBezTo>
                  <a:pt x="12913" y="3775"/>
                  <a:pt x="12936" y="3732"/>
                  <a:pt x="12891" y="3741"/>
                </a:cubicBezTo>
                <a:cubicBezTo>
                  <a:pt x="12862" y="3747"/>
                  <a:pt x="12853" y="3790"/>
                  <a:pt x="12892" y="3788"/>
                </a:cubicBezTo>
                <a:close/>
                <a:moveTo>
                  <a:pt x="12815" y="3619"/>
                </a:moveTo>
                <a:cubicBezTo>
                  <a:pt x="12798" y="3574"/>
                  <a:pt x="12748" y="3614"/>
                  <a:pt x="12752" y="3649"/>
                </a:cubicBezTo>
                <a:cubicBezTo>
                  <a:pt x="12777" y="3648"/>
                  <a:pt x="12798" y="3638"/>
                  <a:pt x="12815" y="3619"/>
                </a:cubicBezTo>
                <a:close/>
                <a:moveTo>
                  <a:pt x="12832" y="3773"/>
                </a:moveTo>
                <a:cubicBezTo>
                  <a:pt x="12799" y="3736"/>
                  <a:pt x="12725" y="3798"/>
                  <a:pt x="12722" y="3836"/>
                </a:cubicBezTo>
                <a:cubicBezTo>
                  <a:pt x="12721" y="3853"/>
                  <a:pt x="12876" y="3843"/>
                  <a:pt x="12832" y="3773"/>
                </a:cubicBezTo>
                <a:close/>
                <a:moveTo>
                  <a:pt x="12619" y="3711"/>
                </a:moveTo>
                <a:cubicBezTo>
                  <a:pt x="12596" y="3720"/>
                  <a:pt x="12574" y="3731"/>
                  <a:pt x="12553" y="3744"/>
                </a:cubicBezTo>
                <a:cubicBezTo>
                  <a:pt x="12579" y="3743"/>
                  <a:pt x="12602" y="3730"/>
                  <a:pt x="12619" y="3711"/>
                </a:cubicBezTo>
                <a:close/>
                <a:moveTo>
                  <a:pt x="12452" y="3842"/>
                </a:moveTo>
                <a:cubicBezTo>
                  <a:pt x="12409" y="3807"/>
                  <a:pt x="12331" y="3843"/>
                  <a:pt x="12301" y="3880"/>
                </a:cubicBezTo>
                <a:cubicBezTo>
                  <a:pt x="12354" y="3894"/>
                  <a:pt x="12422" y="3897"/>
                  <a:pt x="12452" y="3842"/>
                </a:cubicBezTo>
                <a:close/>
                <a:moveTo>
                  <a:pt x="11707" y="3901"/>
                </a:moveTo>
                <a:cubicBezTo>
                  <a:pt x="11674" y="3894"/>
                  <a:pt x="11636" y="3893"/>
                  <a:pt x="11609" y="3919"/>
                </a:cubicBezTo>
                <a:cubicBezTo>
                  <a:pt x="11642" y="3956"/>
                  <a:pt x="11695" y="3965"/>
                  <a:pt x="11734" y="3931"/>
                </a:cubicBezTo>
                <a:cubicBezTo>
                  <a:pt x="11726" y="3920"/>
                  <a:pt x="11717" y="3910"/>
                  <a:pt x="11707" y="3901"/>
                </a:cubicBezTo>
                <a:close/>
                <a:moveTo>
                  <a:pt x="19604" y="6089"/>
                </a:moveTo>
                <a:cubicBezTo>
                  <a:pt x="19573" y="6052"/>
                  <a:pt x="19446" y="6037"/>
                  <a:pt x="19412" y="6084"/>
                </a:cubicBezTo>
                <a:cubicBezTo>
                  <a:pt x="19400" y="6099"/>
                  <a:pt x="19482" y="6139"/>
                  <a:pt x="19495" y="6145"/>
                </a:cubicBezTo>
                <a:cubicBezTo>
                  <a:pt x="19553" y="6170"/>
                  <a:pt x="19570" y="6129"/>
                  <a:pt x="19604" y="6089"/>
                </a:cubicBezTo>
                <a:close/>
                <a:moveTo>
                  <a:pt x="18598" y="6422"/>
                </a:moveTo>
                <a:cubicBezTo>
                  <a:pt x="18539" y="6400"/>
                  <a:pt x="18450" y="6481"/>
                  <a:pt x="18432" y="6531"/>
                </a:cubicBezTo>
                <a:cubicBezTo>
                  <a:pt x="18470" y="6531"/>
                  <a:pt x="18656" y="6486"/>
                  <a:pt x="18598" y="6422"/>
                </a:cubicBezTo>
                <a:close/>
                <a:moveTo>
                  <a:pt x="18265" y="5650"/>
                </a:moveTo>
                <a:cubicBezTo>
                  <a:pt x="18272" y="5660"/>
                  <a:pt x="18282" y="5664"/>
                  <a:pt x="18295" y="5662"/>
                </a:cubicBezTo>
                <a:cubicBezTo>
                  <a:pt x="18285" y="5658"/>
                  <a:pt x="18275" y="5654"/>
                  <a:pt x="18265" y="5650"/>
                </a:cubicBezTo>
                <a:close/>
                <a:moveTo>
                  <a:pt x="18259" y="5662"/>
                </a:moveTo>
                <a:cubicBezTo>
                  <a:pt x="18270" y="5667"/>
                  <a:pt x="18281" y="5669"/>
                  <a:pt x="18292" y="5668"/>
                </a:cubicBezTo>
                <a:cubicBezTo>
                  <a:pt x="18281" y="5666"/>
                  <a:pt x="18270" y="5664"/>
                  <a:pt x="18259" y="5662"/>
                </a:cubicBezTo>
                <a:close/>
                <a:moveTo>
                  <a:pt x="18369" y="5706"/>
                </a:moveTo>
                <a:cubicBezTo>
                  <a:pt x="18340" y="5686"/>
                  <a:pt x="18276" y="5666"/>
                  <a:pt x="18248" y="5700"/>
                </a:cubicBezTo>
                <a:cubicBezTo>
                  <a:pt x="18272" y="5697"/>
                  <a:pt x="18294" y="5703"/>
                  <a:pt x="18313" y="5718"/>
                </a:cubicBezTo>
                <a:cubicBezTo>
                  <a:pt x="18256" y="5704"/>
                  <a:pt x="18289" y="5798"/>
                  <a:pt x="18355" y="5786"/>
                </a:cubicBezTo>
                <a:cubicBezTo>
                  <a:pt x="18406" y="5777"/>
                  <a:pt x="18434" y="5724"/>
                  <a:pt x="18369" y="5706"/>
                </a:cubicBezTo>
                <a:close/>
                <a:moveTo>
                  <a:pt x="18022" y="5142"/>
                </a:moveTo>
                <a:cubicBezTo>
                  <a:pt x="17984" y="5136"/>
                  <a:pt x="17985" y="5183"/>
                  <a:pt x="17954" y="5192"/>
                </a:cubicBezTo>
                <a:cubicBezTo>
                  <a:pt x="17988" y="5193"/>
                  <a:pt x="18001" y="5162"/>
                  <a:pt x="18022" y="5142"/>
                </a:cubicBezTo>
                <a:close/>
                <a:moveTo>
                  <a:pt x="17817" y="5160"/>
                </a:moveTo>
                <a:cubicBezTo>
                  <a:pt x="17806" y="5164"/>
                  <a:pt x="17795" y="5168"/>
                  <a:pt x="17784" y="5172"/>
                </a:cubicBezTo>
                <a:cubicBezTo>
                  <a:pt x="17795" y="5177"/>
                  <a:pt x="17806" y="5181"/>
                  <a:pt x="17817" y="5184"/>
                </a:cubicBezTo>
                <a:cubicBezTo>
                  <a:pt x="17817" y="5176"/>
                  <a:pt x="17817" y="5168"/>
                  <a:pt x="17817" y="5160"/>
                </a:cubicBezTo>
                <a:close/>
                <a:moveTo>
                  <a:pt x="21169" y="4314"/>
                </a:moveTo>
                <a:cubicBezTo>
                  <a:pt x="21158" y="4313"/>
                  <a:pt x="21147" y="4315"/>
                  <a:pt x="21136" y="4320"/>
                </a:cubicBezTo>
                <a:cubicBezTo>
                  <a:pt x="21147" y="4318"/>
                  <a:pt x="21158" y="4316"/>
                  <a:pt x="21169" y="4314"/>
                </a:cubicBezTo>
                <a:close/>
                <a:moveTo>
                  <a:pt x="21041" y="4361"/>
                </a:moveTo>
                <a:cubicBezTo>
                  <a:pt x="21082" y="4381"/>
                  <a:pt x="21137" y="4349"/>
                  <a:pt x="21166" y="4323"/>
                </a:cubicBezTo>
                <a:cubicBezTo>
                  <a:pt x="21122" y="4321"/>
                  <a:pt x="21080" y="4344"/>
                  <a:pt x="21041" y="4361"/>
                </a:cubicBezTo>
                <a:close/>
                <a:moveTo>
                  <a:pt x="21050" y="4605"/>
                </a:moveTo>
                <a:cubicBezTo>
                  <a:pt x="21038" y="4609"/>
                  <a:pt x="21027" y="4615"/>
                  <a:pt x="21017" y="4622"/>
                </a:cubicBezTo>
                <a:cubicBezTo>
                  <a:pt x="21028" y="4616"/>
                  <a:pt x="21039" y="4611"/>
                  <a:pt x="21050" y="4605"/>
                </a:cubicBezTo>
                <a:close/>
                <a:moveTo>
                  <a:pt x="21024" y="4364"/>
                </a:moveTo>
                <a:cubicBezTo>
                  <a:pt x="21014" y="4361"/>
                  <a:pt x="21004" y="4358"/>
                  <a:pt x="20994" y="4355"/>
                </a:cubicBezTo>
                <a:cubicBezTo>
                  <a:pt x="21005" y="4365"/>
                  <a:pt x="21013" y="4376"/>
                  <a:pt x="21024" y="4364"/>
                </a:cubicBezTo>
                <a:close/>
                <a:moveTo>
                  <a:pt x="20979" y="4346"/>
                </a:moveTo>
                <a:cubicBezTo>
                  <a:pt x="20989" y="4349"/>
                  <a:pt x="20999" y="4349"/>
                  <a:pt x="21009" y="4346"/>
                </a:cubicBezTo>
                <a:cubicBezTo>
                  <a:pt x="20999" y="4346"/>
                  <a:pt x="20989" y="4346"/>
                  <a:pt x="20979" y="4346"/>
                </a:cubicBezTo>
                <a:close/>
                <a:moveTo>
                  <a:pt x="20943" y="4774"/>
                </a:moveTo>
                <a:cubicBezTo>
                  <a:pt x="20924" y="4773"/>
                  <a:pt x="20906" y="4774"/>
                  <a:pt x="20887" y="4777"/>
                </a:cubicBezTo>
                <a:cubicBezTo>
                  <a:pt x="20899" y="4809"/>
                  <a:pt x="20950" y="4822"/>
                  <a:pt x="20943" y="4774"/>
                </a:cubicBezTo>
                <a:close/>
                <a:moveTo>
                  <a:pt x="20949" y="4299"/>
                </a:moveTo>
                <a:cubicBezTo>
                  <a:pt x="20958" y="4296"/>
                  <a:pt x="20967" y="4293"/>
                  <a:pt x="20976" y="4290"/>
                </a:cubicBezTo>
                <a:cubicBezTo>
                  <a:pt x="20944" y="4279"/>
                  <a:pt x="20908" y="4267"/>
                  <a:pt x="20881" y="4296"/>
                </a:cubicBezTo>
                <a:cubicBezTo>
                  <a:pt x="20904" y="4295"/>
                  <a:pt x="20927" y="4296"/>
                  <a:pt x="20949" y="4299"/>
                </a:cubicBezTo>
                <a:close/>
                <a:moveTo>
                  <a:pt x="20908" y="4186"/>
                </a:moveTo>
                <a:cubicBezTo>
                  <a:pt x="20889" y="4195"/>
                  <a:pt x="20874" y="4208"/>
                  <a:pt x="20863" y="4225"/>
                </a:cubicBezTo>
                <a:cubicBezTo>
                  <a:pt x="20885" y="4227"/>
                  <a:pt x="20905" y="4224"/>
                  <a:pt x="20925" y="4216"/>
                </a:cubicBezTo>
                <a:cubicBezTo>
                  <a:pt x="20920" y="4206"/>
                  <a:pt x="20914" y="4196"/>
                  <a:pt x="20908" y="4186"/>
                </a:cubicBezTo>
                <a:close/>
                <a:moveTo>
                  <a:pt x="20614" y="4023"/>
                </a:moveTo>
                <a:cubicBezTo>
                  <a:pt x="20604" y="4048"/>
                  <a:pt x="20614" y="4050"/>
                  <a:pt x="20643" y="4029"/>
                </a:cubicBezTo>
                <a:cubicBezTo>
                  <a:pt x="20634" y="4027"/>
                  <a:pt x="20624" y="4025"/>
                  <a:pt x="20614" y="4023"/>
                </a:cubicBezTo>
                <a:close/>
                <a:moveTo>
                  <a:pt x="20453" y="4029"/>
                </a:moveTo>
                <a:cubicBezTo>
                  <a:pt x="20465" y="4021"/>
                  <a:pt x="20474" y="4012"/>
                  <a:pt x="20480" y="3999"/>
                </a:cubicBezTo>
                <a:cubicBezTo>
                  <a:pt x="20450" y="4001"/>
                  <a:pt x="20419" y="4007"/>
                  <a:pt x="20391" y="4020"/>
                </a:cubicBezTo>
                <a:cubicBezTo>
                  <a:pt x="20412" y="4021"/>
                  <a:pt x="20433" y="4024"/>
                  <a:pt x="20453" y="4029"/>
                </a:cubicBezTo>
                <a:close/>
                <a:moveTo>
                  <a:pt x="20344" y="3981"/>
                </a:moveTo>
                <a:cubicBezTo>
                  <a:pt x="20353" y="3986"/>
                  <a:pt x="20363" y="3988"/>
                  <a:pt x="20373" y="3987"/>
                </a:cubicBezTo>
                <a:cubicBezTo>
                  <a:pt x="20363" y="3985"/>
                  <a:pt x="20354" y="3983"/>
                  <a:pt x="20344" y="3981"/>
                </a:cubicBezTo>
                <a:close/>
                <a:moveTo>
                  <a:pt x="20168" y="3883"/>
                </a:moveTo>
                <a:cubicBezTo>
                  <a:pt x="20178" y="3891"/>
                  <a:pt x="20189" y="3893"/>
                  <a:pt x="20201" y="3889"/>
                </a:cubicBezTo>
                <a:cubicBezTo>
                  <a:pt x="20190" y="3887"/>
                  <a:pt x="20179" y="3885"/>
                  <a:pt x="20168" y="3883"/>
                </a:cubicBezTo>
                <a:close/>
                <a:moveTo>
                  <a:pt x="20145" y="5400"/>
                </a:moveTo>
                <a:cubicBezTo>
                  <a:pt x="20135" y="5400"/>
                  <a:pt x="20125" y="5400"/>
                  <a:pt x="20115" y="5400"/>
                </a:cubicBezTo>
                <a:cubicBezTo>
                  <a:pt x="20139" y="5417"/>
                  <a:pt x="20138" y="5404"/>
                  <a:pt x="20145" y="5400"/>
                </a:cubicBezTo>
                <a:close/>
                <a:moveTo>
                  <a:pt x="20067" y="5187"/>
                </a:moveTo>
                <a:cubicBezTo>
                  <a:pt x="20046" y="5186"/>
                  <a:pt x="20044" y="5197"/>
                  <a:pt x="20062" y="5219"/>
                </a:cubicBezTo>
                <a:cubicBezTo>
                  <a:pt x="20064" y="5208"/>
                  <a:pt x="20065" y="5197"/>
                  <a:pt x="20067" y="5187"/>
                </a:cubicBezTo>
                <a:close/>
                <a:moveTo>
                  <a:pt x="20062" y="5433"/>
                </a:moveTo>
                <a:cubicBezTo>
                  <a:pt x="20005" y="5415"/>
                  <a:pt x="20003" y="5503"/>
                  <a:pt x="20023" y="5534"/>
                </a:cubicBezTo>
                <a:cubicBezTo>
                  <a:pt x="20065" y="5528"/>
                  <a:pt x="20049" y="5460"/>
                  <a:pt x="20062" y="5433"/>
                </a:cubicBezTo>
                <a:close/>
                <a:moveTo>
                  <a:pt x="20032" y="5204"/>
                </a:moveTo>
                <a:cubicBezTo>
                  <a:pt x="20008" y="5203"/>
                  <a:pt x="19994" y="5217"/>
                  <a:pt x="19993" y="5240"/>
                </a:cubicBezTo>
                <a:cubicBezTo>
                  <a:pt x="20022" y="5250"/>
                  <a:pt x="20034" y="5230"/>
                  <a:pt x="20032" y="5204"/>
                </a:cubicBezTo>
                <a:close/>
                <a:moveTo>
                  <a:pt x="19990" y="4569"/>
                </a:moveTo>
                <a:cubicBezTo>
                  <a:pt x="19980" y="4568"/>
                  <a:pt x="19970" y="4567"/>
                  <a:pt x="19961" y="4566"/>
                </a:cubicBezTo>
                <a:cubicBezTo>
                  <a:pt x="19976" y="4587"/>
                  <a:pt x="19996" y="4593"/>
                  <a:pt x="20020" y="4584"/>
                </a:cubicBezTo>
                <a:cubicBezTo>
                  <a:pt x="20010" y="4579"/>
                  <a:pt x="20000" y="4574"/>
                  <a:pt x="19990" y="4569"/>
                </a:cubicBezTo>
                <a:close/>
                <a:moveTo>
                  <a:pt x="20032" y="5097"/>
                </a:moveTo>
                <a:cubicBezTo>
                  <a:pt x="20004" y="5063"/>
                  <a:pt x="19925" y="5131"/>
                  <a:pt x="19910" y="5154"/>
                </a:cubicBezTo>
                <a:cubicBezTo>
                  <a:pt x="19951" y="5143"/>
                  <a:pt x="20006" y="5136"/>
                  <a:pt x="20032" y="5097"/>
                </a:cubicBezTo>
                <a:close/>
                <a:moveTo>
                  <a:pt x="19893" y="5460"/>
                </a:moveTo>
                <a:cubicBezTo>
                  <a:pt x="19885" y="5460"/>
                  <a:pt x="19877" y="5460"/>
                  <a:pt x="19869" y="5460"/>
                </a:cubicBezTo>
                <a:cubicBezTo>
                  <a:pt x="19876" y="5471"/>
                  <a:pt x="19885" y="5481"/>
                  <a:pt x="19895" y="5489"/>
                </a:cubicBezTo>
                <a:cubicBezTo>
                  <a:pt x="19894" y="5479"/>
                  <a:pt x="19893" y="5470"/>
                  <a:pt x="19893" y="5460"/>
                </a:cubicBezTo>
                <a:close/>
                <a:moveTo>
                  <a:pt x="19842" y="5786"/>
                </a:moveTo>
                <a:cubicBezTo>
                  <a:pt x="19787" y="5757"/>
                  <a:pt x="19734" y="5787"/>
                  <a:pt x="19690" y="5822"/>
                </a:cubicBezTo>
                <a:cubicBezTo>
                  <a:pt x="19755" y="5841"/>
                  <a:pt x="19785" y="5807"/>
                  <a:pt x="19842" y="5786"/>
                </a:cubicBezTo>
                <a:close/>
                <a:moveTo>
                  <a:pt x="19729" y="4771"/>
                </a:moveTo>
                <a:cubicBezTo>
                  <a:pt x="19708" y="4769"/>
                  <a:pt x="19689" y="4773"/>
                  <a:pt x="19670" y="4783"/>
                </a:cubicBezTo>
                <a:cubicBezTo>
                  <a:pt x="19690" y="4782"/>
                  <a:pt x="19710" y="4778"/>
                  <a:pt x="19729" y="4771"/>
                </a:cubicBezTo>
                <a:close/>
                <a:moveTo>
                  <a:pt x="19566" y="5979"/>
                </a:moveTo>
                <a:cubicBezTo>
                  <a:pt x="19500" y="5955"/>
                  <a:pt x="19517" y="6040"/>
                  <a:pt x="19578" y="6042"/>
                </a:cubicBezTo>
                <a:cubicBezTo>
                  <a:pt x="19576" y="6020"/>
                  <a:pt x="19572" y="5999"/>
                  <a:pt x="19566" y="5979"/>
                </a:cubicBezTo>
                <a:close/>
                <a:moveTo>
                  <a:pt x="19411" y="6502"/>
                </a:moveTo>
                <a:cubicBezTo>
                  <a:pt x="19484" y="6482"/>
                  <a:pt x="19381" y="6449"/>
                  <a:pt x="19352" y="6454"/>
                </a:cubicBezTo>
                <a:cubicBezTo>
                  <a:pt x="19356" y="6487"/>
                  <a:pt x="19388" y="6489"/>
                  <a:pt x="19411" y="6502"/>
                </a:cubicBezTo>
                <a:close/>
                <a:moveTo>
                  <a:pt x="19388" y="6012"/>
                </a:moveTo>
                <a:cubicBezTo>
                  <a:pt x="19364" y="6005"/>
                  <a:pt x="19343" y="6010"/>
                  <a:pt x="19325" y="6027"/>
                </a:cubicBezTo>
                <a:cubicBezTo>
                  <a:pt x="19349" y="6035"/>
                  <a:pt x="19370" y="6031"/>
                  <a:pt x="19388" y="6012"/>
                </a:cubicBezTo>
                <a:close/>
                <a:moveTo>
                  <a:pt x="19206" y="4462"/>
                </a:moveTo>
                <a:cubicBezTo>
                  <a:pt x="19197" y="4470"/>
                  <a:pt x="19187" y="4478"/>
                  <a:pt x="19177" y="4486"/>
                </a:cubicBezTo>
                <a:cubicBezTo>
                  <a:pt x="19206" y="4502"/>
                  <a:pt x="19216" y="4494"/>
                  <a:pt x="19206" y="4462"/>
                </a:cubicBezTo>
                <a:close/>
                <a:moveTo>
                  <a:pt x="20489" y="3595"/>
                </a:moveTo>
                <a:cubicBezTo>
                  <a:pt x="20465" y="3596"/>
                  <a:pt x="20443" y="3604"/>
                  <a:pt x="20424" y="3619"/>
                </a:cubicBezTo>
                <a:cubicBezTo>
                  <a:pt x="20448" y="3617"/>
                  <a:pt x="20469" y="3609"/>
                  <a:pt x="20489" y="3595"/>
                </a:cubicBezTo>
                <a:close/>
                <a:moveTo>
                  <a:pt x="20415" y="3560"/>
                </a:moveTo>
                <a:cubicBezTo>
                  <a:pt x="20390" y="3587"/>
                  <a:pt x="20339" y="3579"/>
                  <a:pt x="20308" y="3598"/>
                </a:cubicBezTo>
                <a:cubicBezTo>
                  <a:pt x="20350" y="3620"/>
                  <a:pt x="20403" y="3612"/>
                  <a:pt x="20415" y="3560"/>
                </a:cubicBezTo>
                <a:close/>
                <a:moveTo>
                  <a:pt x="20011" y="3132"/>
                </a:moveTo>
                <a:cubicBezTo>
                  <a:pt x="19987" y="3132"/>
                  <a:pt x="19966" y="3140"/>
                  <a:pt x="19949" y="3156"/>
                </a:cubicBezTo>
                <a:cubicBezTo>
                  <a:pt x="19972" y="3154"/>
                  <a:pt x="19993" y="3146"/>
                  <a:pt x="20011" y="3132"/>
                </a:cubicBezTo>
                <a:close/>
                <a:moveTo>
                  <a:pt x="19708" y="2987"/>
                </a:moveTo>
                <a:cubicBezTo>
                  <a:pt x="19698" y="2995"/>
                  <a:pt x="19688" y="3003"/>
                  <a:pt x="19679" y="3013"/>
                </a:cubicBezTo>
                <a:cubicBezTo>
                  <a:pt x="19707" y="3023"/>
                  <a:pt x="19747" y="3022"/>
                  <a:pt x="19744" y="2981"/>
                </a:cubicBezTo>
                <a:cubicBezTo>
                  <a:pt x="19732" y="2983"/>
                  <a:pt x="19720" y="2985"/>
                  <a:pt x="19708" y="2987"/>
                </a:cubicBezTo>
                <a:close/>
                <a:moveTo>
                  <a:pt x="19658" y="2972"/>
                </a:moveTo>
                <a:cubicBezTo>
                  <a:pt x="19632" y="2974"/>
                  <a:pt x="19610" y="2989"/>
                  <a:pt x="19595" y="3010"/>
                </a:cubicBezTo>
                <a:cubicBezTo>
                  <a:pt x="19615" y="2996"/>
                  <a:pt x="19636" y="2983"/>
                  <a:pt x="19658" y="2972"/>
                </a:cubicBezTo>
                <a:close/>
                <a:moveTo>
                  <a:pt x="19595" y="3088"/>
                </a:moveTo>
                <a:cubicBezTo>
                  <a:pt x="19632" y="3086"/>
                  <a:pt x="19645" y="3042"/>
                  <a:pt x="19673" y="3025"/>
                </a:cubicBezTo>
                <a:cubicBezTo>
                  <a:pt x="19653" y="3032"/>
                  <a:pt x="19634" y="3037"/>
                  <a:pt x="19613" y="3040"/>
                </a:cubicBezTo>
                <a:cubicBezTo>
                  <a:pt x="19623" y="3030"/>
                  <a:pt x="19633" y="3020"/>
                  <a:pt x="19643" y="3010"/>
                </a:cubicBezTo>
                <a:cubicBezTo>
                  <a:pt x="19612" y="3012"/>
                  <a:pt x="19528" y="3074"/>
                  <a:pt x="19595" y="3088"/>
                </a:cubicBezTo>
                <a:close/>
                <a:moveTo>
                  <a:pt x="19447" y="2823"/>
                </a:moveTo>
                <a:cubicBezTo>
                  <a:pt x="19435" y="2824"/>
                  <a:pt x="19424" y="2828"/>
                  <a:pt x="19414" y="2835"/>
                </a:cubicBezTo>
                <a:cubicBezTo>
                  <a:pt x="19425" y="2831"/>
                  <a:pt x="19436" y="2827"/>
                  <a:pt x="19447" y="2823"/>
                </a:cubicBezTo>
                <a:close/>
                <a:moveTo>
                  <a:pt x="19379" y="2960"/>
                </a:moveTo>
                <a:cubicBezTo>
                  <a:pt x="19389" y="2966"/>
                  <a:pt x="19400" y="2966"/>
                  <a:pt x="19411" y="2960"/>
                </a:cubicBezTo>
                <a:cubicBezTo>
                  <a:pt x="19400" y="2960"/>
                  <a:pt x="19390" y="2960"/>
                  <a:pt x="19379" y="2960"/>
                </a:cubicBezTo>
                <a:close/>
                <a:moveTo>
                  <a:pt x="18574" y="2758"/>
                </a:moveTo>
                <a:cubicBezTo>
                  <a:pt x="18562" y="2764"/>
                  <a:pt x="18552" y="2773"/>
                  <a:pt x="18545" y="2785"/>
                </a:cubicBezTo>
                <a:cubicBezTo>
                  <a:pt x="18554" y="2776"/>
                  <a:pt x="18564" y="2767"/>
                  <a:pt x="18574" y="2758"/>
                </a:cubicBezTo>
                <a:close/>
                <a:moveTo>
                  <a:pt x="18444" y="2752"/>
                </a:moveTo>
                <a:cubicBezTo>
                  <a:pt x="18430" y="2757"/>
                  <a:pt x="18422" y="2767"/>
                  <a:pt x="18420" y="2782"/>
                </a:cubicBezTo>
                <a:cubicBezTo>
                  <a:pt x="18428" y="2772"/>
                  <a:pt x="18436" y="2762"/>
                  <a:pt x="18444" y="2752"/>
                </a:cubicBezTo>
                <a:close/>
                <a:moveTo>
                  <a:pt x="18452" y="2633"/>
                </a:moveTo>
                <a:cubicBezTo>
                  <a:pt x="18522" y="2655"/>
                  <a:pt x="18546" y="2674"/>
                  <a:pt x="18625" y="2662"/>
                </a:cubicBezTo>
                <a:cubicBezTo>
                  <a:pt x="18709" y="2649"/>
                  <a:pt x="18792" y="2630"/>
                  <a:pt x="18877" y="2627"/>
                </a:cubicBezTo>
                <a:cubicBezTo>
                  <a:pt x="18995" y="2623"/>
                  <a:pt x="19209" y="2701"/>
                  <a:pt x="19314" y="2624"/>
                </a:cubicBezTo>
                <a:cubicBezTo>
                  <a:pt x="19279" y="2619"/>
                  <a:pt x="19275" y="2608"/>
                  <a:pt x="19300" y="2592"/>
                </a:cubicBezTo>
                <a:cubicBezTo>
                  <a:pt x="19309" y="2571"/>
                  <a:pt x="19274" y="2566"/>
                  <a:pt x="19275" y="2546"/>
                </a:cubicBezTo>
                <a:cubicBezTo>
                  <a:pt x="19276" y="2513"/>
                  <a:pt x="19226" y="2477"/>
                  <a:pt x="19202" y="2456"/>
                </a:cubicBezTo>
                <a:cubicBezTo>
                  <a:pt x="19105" y="2370"/>
                  <a:pt x="18879" y="2434"/>
                  <a:pt x="18703" y="2407"/>
                </a:cubicBezTo>
                <a:cubicBezTo>
                  <a:pt x="18658" y="2400"/>
                  <a:pt x="18616" y="2373"/>
                  <a:pt x="18571" y="2374"/>
                </a:cubicBezTo>
                <a:cubicBezTo>
                  <a:pt x="18545" y="2374"/>
                  <a:pt x="18461" y="2400"/>
                  <a:pt x="18455" y="2429"/>
                </a:cubicBezTo>
                <a:cubicBezTo>
                  <a:pt x="18446" y="2468"/>
                  <a:pt x="18413" y="2458"/>
                  <a:pt x="18390" y="2488"/>
                </a:cubicBezTo>
                <a:cubicBezTo>
                  <a:pt x="18412" y="2527"/>
                  <a:pt x="18460" y="2497"/>
                  <a:pt x="18482" y="2526"/>
                </a:cubicBezTo>
                <a:cubicBezTo>
                  <a:pt x="18500" y="2551"/>
                  <a:pt x="18457" y="2608"/>
                  <a:pt x="18452" y="2633"/>
                </a:cubicBezTo>
                <a:close/>
                <a:moveTo>
                  <a:pt x="16594" y="2313"/>
                </a:moveTo>
                <a:cubicBezTo>
                  <a:pt x="16602" y="2306"/>
                  <a:pt x="16610" y="2299"/>
                  <a:pt x="16618" y="2292"/>
                </a:cubicBezTo>
                <a:cubicBezTo>
                  <a:pt x="16599" y="2294"/>
                  <a:pt x="16581" y="2300"/>
                  <a:pt x="16564" y="2310"/>
                </a:cubicBezTo>
                <a:cubicBezTo>
                  <a:pt x="16574" y="2311"/>
                  <a:pt x="16584" y="2312"/>
                  <a:pt x="16594" y="2313"/>
                </a:cubicBezTo>
                <a:close/>
                <a:moveTo>
                  <a:pt x="18669" y="3934"/>
                </a:moveTo>
                <a:cubicBezTo>
                  <a:pt x="18642" y="3950"/>
                  <a:pt x="18646" y="3978"/>
                  <a:pt x="18669" y="3996"/>
                </a:cubicBezTo>
                <a:cubicBezTo>
                  <a:pt x="18697" y="3977"/>
                  <a:pt x="18698" y="3952"/>
                  <a:pt x="18669" y="3934"/>
                </a:cubicBezTo>
                <a:close/>
                <a:moveTo>
                  <a:pt x="18616" y="3868"/>
                </a:moveTo>
                <a:cubicBezTo>
                  <a:pt x="18600" y="3876"/>
                  <a:pt x="18589" y="3887"/>
                  <a:pt x="18583" y="3904"/>
                </a:cubicBezTo>
                <a:cubicBezTo>
                  <a:pt x="18604" y="3905"/>
                  <a:pt x="18625" y="3903"/>
                  <a:pt x="18646" y="3898"/>
                </a:cubicBezTo>
                <a:cubicBezTo>
                  <a:pt x="18637" y="3887"/>
                  <a:pt x="18627" y="3877"/>
                  <a:pt x="18616" y="3868"/>
                </a:cubicBezTo>
                <a:close/>
                <a:moveTo>
                  <a:pt x="18726" y="4073"/>
                </a:moveTo>
                <a:cubicBezTo>
                  <a:pt x="18690" y="4082"/>
                  <a:pt x="18582" y="4068"/>
                  <a:pt x="18613" y="4026"/>
                </a:cubicBezTo>
                <a:cubicBezTo>
                  <a:pt x="18594" y="4033"/>
                  <a:pt x="18576" y="4041"/>
                  <a:pt x="18559" y="4051"/>
                </a:cubicBezTo>
                <a:cubicBezTo>
                  <a:pt x="18536" y="4063"/>
                  <a:pt x="18512" y="4040"/>
                  <a:pt x="18488" y="4052"/>
                </a:cubicBezTo>
                <a:cubicBezTo>
                  <a:pt x="18428" y="4084"/>
                  <a:pt x="18476" y="4137"/>
                  <a:pt x="18524" y="4144"/>
                </a:cubicBezTo>
                <a:cubicBezTo>
                  <a:pt x="18611" y="4158"/>
                  <a:pt x="18729" y="4167"/>
                  <a:pt x="18773" y="4079"/>
                </a:cubicBezTo>
                <a:cubicBezTo>
                  <a:pt x="18758" y="4072"/>
                  <a:pt x="18742" y="4070"/>
                  <a:pt x="18726" y="4073"/>
                </a:cubicBezTo>
                <a:close/>
                <a:moveTo>
                  <a:pt x="18488" y="3972"/>
                </a:moveTo>
                <a:cubicBezTo>
                  <a:pt x="18540" y="3984"/>
                  <a:pt x="18604" y="3880"/>
                  <a:pt x="18542" y="3863"/>
                </a:cubicBezTo>
                <a:cubicBezTo>
                  <a:pt x="18515" y="3856"/>
                  <a:pt x="18473" y="3866"/>
                  <a:pt x="18456" y="3889"/>
                </a:cubicBezTo>
                <a:cubicBezTo>
                  <a:pt x="18424" y="3931"/>
                  <a:pt x="18468" y="3940"/>
                  <a:pt x="18488" y="3972"/>
                </a:cubicBezTo>
                <a:close/>
                <a:moveTo>
                  <a:pt x="18253" y="3637"/>
                </a:moveTo>
                <a:cubicBezTo>
                  <a:pt x="18197" y="3635"/>
                  <a:pt x="18130" y="3741"/>
                  <a:pt x="18173" y="3733"/>
                </a:cubicBezTo>
                <a:cubicBezTo>
                  <a:pt x="18214" y="3726"/>
                  <a:pt x="18320" y="3707"/>
                  <a:pt x="18319" y="3649"/>
                </a:cubicBezTo>
                <a:cubicBezTo>
                  <a:pt x="18295" y="3654"/>
                  <a:pt x="18274" y="3651"/>
                  <a:pt x="18253" y="3637"/>
                </a:cubicBezTo>
                <a:close/>
                <a:moveTo>
                  <a:pt x="18090" y="3548"/>
                </a:moveTo>
                <a:cubicBezTo>
                  <a:pt x="18009" y="3550"/>
                  <a:pt x="17944" y="3603"/>
                  <a:pt x="17868" y="3622"/>
                </a:cubicBezTo>
                <a:cubicBezTo>
                  <a:pt x="17899" y="3628"/>
                  <a:pt x="18132" y="3598"/>
                  <a:pt x="18090" y="3548"/>
                </a:cubicBezTo>
                <a:close/>
                <a:moveTo>
                  <a:pt x="17778" y="4251"/>
                </a:moveTo>
                <a:cubicBezTo>
                  <a:pt x="17725" y="4341"/>
                  <a:pt x="18068" y="4300"/>
                  <a:pt x="18097" y="4294"/>
                </a:cubicBezTo>
                <a:cubicBezTo>
                  <a:pt x="18379" y="4229"/>
                  <a:pt x="18307" y="4155"/>
                  <a:pt x="18371" y="4088"/>
                </a:cubicBezTo>
                <a:cubicBezTo>
                  <a:pt x="18390" y="4068"/>
                  <a:pt x="18442" y="4055"/>
                  <a:pt x="18435" y="4019"/>
                </a:cubicBezTo>
                <a:cubicBezTo>
                  <a:pt x="18421" y="3945"/>
                  <a:pt x="18177" y="3982"/>
                  <a:pt x="18130" y="3988"/>
                </a:cubicBezTo>
                <a:cubicBezTo>
                  <a:pt x="18057" y="3998"/>
                  <a:pt x="17729" y="4146"/>
                  <a:pt x="17778" y="4251"/>
                </a:cubicBezTo>
                <a:close/>
                <a:moveTo>
                  <a:pt x="17636" y="3940"/>
                </a:moveTo>
                <a:cubicBezTo>
                  <a:pt x="17677" y="3940"/>
                  <a:pt x="17698" y="3900"/>
                  <a:pt x="17731" y="3883"/>
                </a:cubicBezTo>
                <a:cubicBezTo>
                  <a:pt x="17710" y="3874"/>
                  <a:pt x="17688" y="3873"/>
                  <a:pt x="17666" y="3880"/>
                </a:cubicBezTo>
                <a:cubicBezTo>
                  <a:pt x="17735" y="3907"/>
                  <a:pt x="17633" y="3915"/>
                  <a:pt x="17607" y="3931"/>
                </a:cubicBezTo>
                <a:cubicBezTo>
                  <a:pt x="17616" y="3934"/>
                  <a:pt x="17626" y="3937"/>
                  <a:pt x="17636" y="3940"/>
                </a:cubicBezTo>
                <a:close/>
                <a:moveTo>
                  <a:pt x="17936" y="3655"/>
                </a:moveTo>
                <a:cubicBezTo>
                  <a:pt x="17871" y="3653"/>
                  <a:pt x="17827" y="3709"/>
                  <a:pt x="17771" y="3732"/>
                </a:cubicBezTo>
                <a:cubicBezTo>
                  <a:pt x="17711" y="3756"/>
                  <a:pt x="17636" y="3752"/>
                  <a:pt x="17603" y="3818"/>
                </a:cubicBezTo>
                <a:cubicBezTo>
                  <a:pt x="17668" y="3834"/>
                  <a:pt x="17742" y="3796"/>
                  <a:pt x="17796" y="3764"/>
                </a:cubicBezTo>
                <a:cubicBezTo>
                  <a:pt x="17852" y="3732"/>
                  <a:pt x="17936" y="3720"/>
                  <a:pt x="17971" y="3660"/>
                </a:cubicBezTo>
                <a:cubicBezTo>
                  <a:pt x="17960" y="3659"/>
                  <a:pt x="17948" y="3657"/>
                  <a:pt x="17936" y="3655"/>
                </a:cubicBezTo>
                <a:close/>
                <a:moveTo>
                  <a:pt x="17544" y="3969"/>
                </a:moveTo>
                <a:cubicBezTo>
                  <a:pt x="17516" y="3974"/>
                  <a:pt x="17497" y="3996"/>
                  <a:pt x="17517" y="4023"/>
                </a:cubicBezTo>
                <a:cubicBezTo>
                  <a:pt x="17536" y="4015"/>
                  <a:pt x="17554" y="4008"/>
                  <a:pt x="17573" y="4002"/>
                </a:cubicBezTo>
                <a:cubicBezTo>
                  <a:pt x="17604" y="3992"/>
                  <a:pt x="17557" y="3966"/>
                  <a:pt x="17544" y="3969"/>
                </a:cubicBezTo>
                <a:close/>
                <a:moveTo>
                  <a:pt x="17607" y="3622"/>
                </a:moveTo>
                <a:cubicBezTo>
                  <a:pt x="17649" y="3577"/>
                  <a:pt x="17806" y="3605"/>
                  <a:pt x="17808" y="3533"/>
                </a:cubicBezTo>
                <a:cubicBezTo>
                  <a:pt x="17772" y="3527"/>
                  <a:pt x="17738" y="3538"/>
                  <a:pt x="17703" y="3547"/>
                </a:cubicBezTo>
                <a:cubicBezTo>
                  <a:pt x="17652" y="3559"/>
                  <a:pt x="17633" y="3539"/>
                  <a:pt x="17588" y="3534"/>
                </a:cubicBezTo>
                <a:cubicBezTo>
                  <a:pt x="17556" y="3531"/>
                  <a:pt x="17583" y="3560"/>
                  <a:pt x="17562" y="3563"/>
                </a:cubicBezTo>
                <a:cubicBezTo>
                  <a:pt x="17527" y="3567"/>
                  <a:pt x="17504" y="3537"/>
                  <a:pt x="17470" y="3563"/>
                </a:cubicBezTo>
                <a:cubicBezTo>
                  <a:pt x="17531" y="3585"/>
                  <a:pt x="17563" y="3582"/>
                  <a:pt x="17607" y="3622"/>
                </a:cubicBezTo>
                <a:close/>
                <a:moveTo>
                  <a:pt x="17099" y="3509"/>
                </a:moveTo>
                <a:cubicBezTo>
                  <a:pt x="17095" y="3534"/>
                  <a:pt x="17106" y="3539"/>
                  <a:pt x="17132" y="3524"/>
                </a:cubicBezTo>
                <a:cubicBezTo>
                  <a:pt x="17120" y="3519"/>
                  <a:pt x="17109" y="3514"/>
                  <a:pt x="17099" y="3509"/>
                </a:cubicBezTo>
                <a:close/>
                <a:moveTo>
                  <a:pt x="17048" y="3530"/>
                </a:moveTo>
                <a:cubicBezTo>
                  <a:pt x="17062" y="3552"/>
                  <a:pt x="17085" y="3562"/>
                  <a:pt x="17108" y="3545"/>
                </a:cubicBezTo>
                <a:cubicBezTo>
                  <a:pt x="17089" y="3535"/>
                  <a:pt x="17069" y="3530"/>
                  <a:pt x="17048" y="3530"/>
                </a:cubicBezTo>
                <a:close/>
                <a:moveTo>
                  <a:pt x="16107" y="3471"/>
                </a:moveTo>
                <a:cubicBezTo>
                  <a:pt x="16140" y="3468"/>
                  <a:pt x="16175" y="3479"/>
                  <a:pt x="16209" y="3480"/>
                </a:cubicBezTo>
                <a:cubicBezTo>
                  <a:pt x="16222" y="3481"/>
                  <a:pt x="16293" y="3465"/>
                  <a:pt x="16253" y="3447"/>
                </a:cubicBezTo>
                <a:cubicBezTo>
                  <a:pt x="16225" y="3435"/>
                  <a:pt x="16089" y="3403"/>
                  <a:pt x="16107" y="3471"/>
                </a:cubicBezTo>
                <a:close/>
                <a:moveTo>
                  <a:pt x="20308" y="1259"/>
                </a:moveTo>
                <a:cubicBezTo>
                  <a:pt x="20283" y="1258"/>
                  <a:pt x="20261" y="1266"/>
                  <a:pt x="20243" y="1282"/>
                </a:cubicBezTo>
                <a:cubicBezTo>
                  <a:pt x="20267" y="1281"/>
                  <a:pt x="20288" y="1273"/>
                  <a:pt x="20308" y="1259"/>
                </a:cubicBezTo>
                <a:close/>
                <a:moveTo>
                  <a:pt x="19560" y="1725"/>
                </a:moveTo>
                <a:cubicBezTo>
                  <a:pt x="19490" y="1711"/>
                  <a:pt x="19377" y="1755"/>
                  <a:pt x="19328" y="1805"/>
                </a:cubicBezTo>
                <a:cubicBezTo>
                  <a:pt x="19358" y="1818"/>
                  <a:pt x="19371" y="1795"/>
                  <a:pt x="19399" y="1792"/>
                </a:cubicBezTo>
                <a:cubicBezTo>
                  <a:pt x="19429" y="1790"/>
                  <a:pt x="19458" y="1804"/>
                  <a:pt x="19488" y="1793"/>
                </a:cubicBezTo>
                <a:cubicBezTo>
                  <a:pt x="19481" y="1783"/>
                  <a:pt x="19473" y="1773"/>
                  <a:pt x="19465" y="1763"/>
                </a:cubicBezTo>
                <a:cubicBezTo>
                  <a:pt x="19498" y="1752"/>
                  <a:pt x="19533" y="1749"/>
                  <a:pt x="19560" y="1725"/>
                </a:cubicBezTo>
                <a:close/>
                <a:moveTo>
                  <a:pt x="19052" y="1707"/>
                </a:moveTo>
                <a:cubicBezTo>
                  <a:pt x="19063" y="1713"/>
                  <a:pt x="19074" y="1712"/>
                  <a:pt x="19085" y="1704"/>
                </a:cubicBezTo>
                <a:cubicBezTo>
                  <a:pt x="19074" y="1705"/>
                  <a:pt x="19063" y="1706"/>
                  <a:pt x="19052" y="1707"/>
                </a:cubicBezTo>
                <a:close/>
                <a:moveTo>
                  <a:pt x="18681" y="1333"/>
                </a:moveTo>
                <a:cubicBezTo>
                  <a:pt x="18658" y="1334"/>
                  <a:pt x="18635" y="1338"/>
                  <a:pt x="18613" y="1345"/>
                </a:cubicBezTo>
                <a:cubicBezTo>
                  <a:pt x="18660" y="1336"/>
                  <a:pt x="18698" y="1371"/>
                  <a:pt x="18746" y="1351"/>
                </a:cubicBezTo>
                <a:cubicBezTo>
                  <a:pt x="18727" y="1335"/>
                  <a:pt x="18706" y="1329"/>
                  <a:pt x="18681" y="1333"/>
                </a:cubicBezTo>
                <a:close/>
                <a:moveTo>
                  <a:pt x="17663" y="1594"/>
                </a:moveTo>
                <a:cubicBezTo>
                  <a:pt x="17652" y="1619"/>
                  <a:pt x="17632" y="1638"/>
                  <a:pt x="17606" y="1648"/>
                </a:cubicBezTo>
                <a:cubicBezTo>
                  <a:pt x="17632" y="1634"/>
                  <a:pt x="17662" y="1636"/>
                  <a:pt x="17667" y="1606"/>
                </a:cubicBezTo>
                <a:cubicBezTo>
                  <a:pt x="17672" y="1572"/>
                  <a:pt x="17736" y="1550"/>
                  <a:pt x="17764" y="1547"/>
                </a:cubicBezTo>
                <a:cubicBezTo>
                  <a:pt x="17715" y="1566"/>
                  <a:pt x="17712" y="1629"/>
                  <a:pt x="17666" y="1651"/>
                </a:cubicBezTo>
                <a:cubicBezTo>
                  <a:pt x="17710" y="1653"/>
                  <a:pt x="17768" y="1668"/>
                  <a:pt x="17811" y="1662"/>
                </a:cubicBezTo>
                <a:cubicBezTo>
                  <a:pt x="17852" y="1656"/>
                  <a:pt x="17865" y="1600"/>
                  <a:pt x="17909" y="1603"/>
                </a:cubicBezTo>
                <a:cubicBezTo>
                  <a:pt x="17893" y="1668"/>
                  <a:pt x="17984" y="1657"/>
                  <a:pt x="18020" y="1648"/>
                </a:cubicBezTo>
                <a:cubicBezTo>
                  <a:pt x="18066" y="1637"/>
                  <a:pt x="18126" y="1574"/>
                  <a:pt x="18155" y="1615"/>
                </a:cubicBezTo>
                <a:cubicBezTo>
                  <a:pt x="18129" y="1618"/>
                  <a:pt x="18104" y="1634"/>
                  <a:pt x="18087" y="1654"/>
                </a:cubicBezTo>
                <a:cubicBezTo>
                  <a:pt x="18215" y="1668"/>
                  <a:pt x="18348" y="1700"/>
                  <a:pt x="18476" y="1668"/>
                </a:cubicBezTo>
                <a:cubicBezTo>
                  <a:pt x="18445" y="1660"/>
                  <a:pt x="18416" y="1645"/>
                  <a:pt x="18384" y="1642"/>
                </a:cubicBezTo>
                <a:cubicBezTo>
                  <a:pt x="18393" y="1620"/>
                  <a:pt x="18412" y="1605"/>
                  <a:pt x="18435" y="1600"/>
                </a:cubicBezTo>
                <a:cubicBezTo>
                  <a:pt x="18441" y="1708"/>
                  <a:pt x="18578" y="1585"/>
                  <a:pt x="18602" y="1584"/>
                </a:cubicBezTo>
                <a:cubicBezTo>
                  <a:pt x="18645" y="1584"/>
                  <a:pt x="18621" y="1642"/>
                  <a:pt x="18670" y="1642"/>
                </a:cubicBezTo>
                <a:cubicBezTo>
                  <a:pt x="18715" y="1643"/>
                  <a:pt x="18794" y="1639"/>
                  <a:pt x="18788" y="1573"/>
                </a:cubicBezTo>
                <a:cubicBezTo>
                  <a:pt x="18816" y="1591"/>
                  <a:pt x="18817" y="1616"/>
                  <a:pt x="18791" y="1636"/>
                </a:cubicBezTo>
                <a:cubicBezTo>
                  <a:pt x="18849" y="1665"/>
                  <a:pt x="18970" y="1667"/>
                  <a:pt x="18999" y="1594"/>
                </a:cubicBezTo>
                <a:cubicBezTo>
                  <a:pt x="18959" y="1593"/>
                  <a:pt x="18966" y="1576"/>
                  <a:pt x="18984" y="1556"/>
                </a:cubicBezTo>
                <a:cubicBezTo>
                  <a:pt x="19002" y="1608"/>
                  <a:pt x="19070" y="1577"/>
                  <a:pt x="19109" y="1579"/>
                </a:cubicBezTo>
                <a:cubicBezTo>
                  <a:pt x="19081" y="1584"/>
                  <a:pt x="19035" y="1580"/>
                  <a:pt x="19034" y="1621"/>
                </a:cubicBezTo>
                <a:cubicBezTo>
                  <a:pt x="19078" y="1631"/>
                  <a:pt x="19226" y="1588"/>
                  <a:pt x="19239" y="1654"/>
                </a:cubicBezTo>
                <a:cubicBezTo>
                  <a:pt x="19192" y="1668"/>
                  <a:pt x="19156" y="1703"/>
                  <a:pt x="19112" y="1722"/>
                </a:cubicBezTo>
                <a:cubicBezTo>
                  <a:pt x="19234" y="1696"/>
                  <a:pt x="19372" y="1681"/>
                  <a:pt x="19497" y="1675"/>
                </a:cubicBezTo>
                <a:cubicBezTo>
                  <a:pt x="19540" y="1673"/>
                  <a:pt x="19695" y="1573"/>
                  <a:pt x="19725" y="1620"/>
                </a:cubicBezTo>
                <a:cubicBezTo>
                  <a:pt x="19756" y="1669"/>
                  <a:pt x="19970" y="1566"/>
                  <a:pt x="19991" y="1528"/>
                </a:cubicBezTo>
                <a:cubicBezTo>
                  <a:pt x="20034" y="1451"/>
                  <a:pt x="19774" y="1534"/>
                  <a:pt x="19759" y="1526"/>
                </a:cubicBezTo>
                <a:cubicBezTo>
                  <a:pt x="19770" y="1519"/>
                  <a:pt x="19780" y="1512"/>
                  <a:pt x="19792" y="1505"/>
                </a:cubicBezTo>
                <a:cubicBezTo>
                  <a:pt x="19760" y="1505"/>
                  <a:pt x="19727" y="1507"/>
                  <a:pt x="19696" y="1499"/>
                </a:cubicBezTo>
                <a:cubicBezTo>
                  <a:pt x="19742" y="1487"/>
                  <a:pt x="19788" y="1474"/>
                  <a:pt x="19824" y="1443"/>
                </a:cubicBezTo>
                <a:cubicBezTo>
                  <a:pt x="19732" y="1381"/>
                  <a:pt x="19638" y="1468"/>
                  <a:pt x="19542" y="1458"/>
                </a:cubicBezTo>
                <a:cubicBezTo>
                  <a:pt x="19564" y="1450"/>
                  <a:pt x="19586" y="1441"/>
                  <a:pt x="19607" y="1431"/>
                </a:cubicBezTo>
                <a:cubicBezTo>
                  <a:pt x="19544" y="1425"/>
                  <a:pt x="19481" y="1412"/>
                  <a:pt x="19418" y="1416"/>
                </a:cubicBezTo>
                <a:cubicBezTo>
                  <a:pt x="19333" y="1421"/>
                  <a:pt x="19301" y="1434"/>
                  <a:pt x="19221" y="1407"/>
                </a:cubicBezTo>
                <a:cubicBezTo>
                  <a:pt x="19287" y="1395"/>
                  <a:pt x="19360" y="1427"/>
                  <a:pt x="19420" y="1389"/>
                </a:cubicBezTo>
                <a:cubicBezTo>
                  <a:pt x="19396" y="1393"/>
                  <a:pt x="19375" y="1387"/>
                  <a:pt x="19358" y="1369"/>
                </a:cubicBezTo>
                <a:cubicBezTo>
                  <a:pt x="19379" y="1356"/>
                  <a:pt x="19393" y="1334"/>
                  <a:pt x="19388" y="1309"/>
                </a:cubicBezTo>
                <a:cubicBezTo>
                  <a:pt x="19462" y="1347"/>
                  <a:pt x="19467" y="1451"/>
                  <a:pt x="19794" y="1402"/>
                </a:cubicBezTo>
                <a:cubicBezTo>
                  <a:pt x="19818" y="1398"/>
                  <a:pt x="20001" y="1380"/>
                  <a:pt x="19916" y="1404"/>
                </a:cubicBezTo>
                <a:cubicBezTo>
                  <a:pt x="19968" y="1401"/>
                  <a:pt x="20021" y="1395"/>
                  <a:pt x="20072" y="1382"/>
                </a:cubicBezTo>
                <a:cubicBezTo>
                  <a:pt x="20102" y="1374"/>
                  <a:pt x="20253" y="1321"/>
                  <a:pt x="20180" y="1306"/>
                </a:cubicBezTo>
                <a:cubicBezTo>
                  <a:pt x="20227" y="1300"/>
                  <a:pt x="20213" y="1250"/>
                  <a:pt x="20175" y="1244"/>
                </a:cubicBezTo>
                <a:cubicBezTo>
                  <a:pt x="20330" y="1228"/>
                  <a:pt x="20415" y="1254"/>
                  <a:pt x="20489" y="1248"/>
                </a:cubicBezTo>
                <a:cubicBezTo>
                  <a:pt x="20538" y="1243"/>
                  <a:pt x="20587" y="1213"/>
                  <a:pt x="20637" y="1222"/>
                </a:cubicBezTo>
                <a:cubicBezTo>
                  <a:pt x="20689" y="1231"/>
                  <a:pt x="20744" y="1233"/>
                  <a:pt x="20783" y="1190"/>
                </a:cubicBezTo>
                <a:cubicBezTo>
                  <a:pt x="20722" y="1193"/>
                  <a:pt x="20633" y="1205"/>
                  <a:pt x="20581" y="1164"/>
                </a:cubicBezTo>
                <a:cubicBezTo>
                  <a:pt x="20673" y="1170"/>
                  <a:pt x="20895" y="1203"/>
                  <a:pt x="20967" y="1125"/>
                </a:cubicBezTo>
                <a:cubicBezTo>
                  <a:pt x="20884" y="1096"/>
                  <a:pt x="20794" y="1108"/>
                  <a:pt x="20709" y="1086"/>
                </a:cubicBezTo>
                <a:cubicBezTo>
                  <a:pt x="20799" y="1079"/>
                  <a:pt x="21038" y="1104"/>
                  <a:pt x="21089" y="1069"/>
                </a:cubicBezTo>
                <a:cubicBezTo>
                  <a:pt x="21117" y="1050"/>
                  <a:pt x="21134" y="1013"/>
                  <a:pt x="21172" y="1009"/>
                </a:cubicBezTo>
                <a:cubicBezTo>
                  <a:pt x="21075" y="975"/>
                  <a:pt x="20967" y="991"/>
                  <a:pt x="20866" y="994"/>
                </a:cubicBezTo>
                <a:cubicBezTo>
                  <a:pt x="20911" y="983"/>
                  <a:pt x="20960" y="993"/>
                  <a:pt x="21003" y="971"/>
                </a:cubicBezTo>
                <a:cubicBezTo>
                  <a:pt x="20825" y="928"/>
                  <a:pt x="20656" y="1002"/>
                  <a:pt x="20480" y="1009"/>
                </a:cubicBezTo>
                <a:cubicBezTo>
                  <a:pt x="20531" y="988"/>
                  <a:pt x="20585" y="977"/>
                  <a:pt x="20638" y="962"/>
                </a:cubicBezTo>
                <a:cubicBezTo>
                  <a:pt x="20576" y="951"/>
                  <a:pt x="20503" y="958"/>
                  <a:pt x="20436" y="947"/>
                </a:cubicBezTo>
                <a:cubicBezTo>
                  <a:pt x="20540" y="950"/>
                  <a:pt x="20643" y="953"/>
                  <a:pt x="20747" y="952"/>
                </a:cubicBezTo>
                <a:cubicBezTo>
                  <a:pt x="20824" y="951"/>
                  <a:pt x="20915" y="969"/>
                  <a:pt x="20988" y="938"/>
                </a:cubicBezTo>
                <a:cubicBezTo>
                  <a:pt x="20859" y="910"/>
                  <a:pt x="20726" y="933"/>
                  <a:pt x="20596" y="917"/>
                </a:cubicBezTo>
                <a:cubicBezTo>
                  <a:pt x="20723" y="922"/>
                  <a:pt x="20860" y="902"/>
                  <a:pt x="20985" y="915"/>
                </a:cubicBezTo>
                <a:cubicBezTo>
                  <a:pt x="21086" y="926"/>
                  <a:pt x="21203" y="1002"/>
                  <a:pt x="21306" y="947"/>
                </a:cubicBezTo>
                <a:cubicBezTo>
                  <a:pt x="21296" y="937"/>
                  <a:pt x="21286" y="927"/>
                  <a:pt x="21276" y="917"/>
                </a:cubicBezTo>
                <a:cubicBezTo>
                  <a:pt x="21298" y="916"/>
                  <a:pt x="21320" y="913"/>
                  <a:pt x="21341" y="908"/>
                </a:cubicBezTo>
                <a:cubicBezTo>
                  <a:pt x="21145" y="893"/>
                  <a:pt x="20947" y="886"/>
                  <a:pt x="20750" y="902"/>
                </a:cubicBezTo>
                <a:cubicBezTo>
                  <a:pt x="20836" y="889"/>
                  <a:pt x="20704" y="883"/>
                  <a:pt x="20685" y="873"/>
                </a:cubicBezTo>
                <a:cubicBezTo>
                  <a:pt x="20728" y="878"/>
                  <a:pt x="20775" y="881"/>
                  <a:pt x="20819" y="882"/>
                </a:cubicBezTo>
                <a:cubicBezTo>
                  <a:pt x="20851" y="882"/>
                  <a:pt x="20844" y="842"/>
                  <a:pt x="20862" y="845"/>
                </a:cubicBezTo>
                <a:cubicBezTo>
                  <a:pt x="20902" y="852"/>
                  <a:pt x="20965" y="909"/>
                  <a:pt x="21095" y="873"/>
                </a:cubicBezTo>
                <a:cubicBezTo>
                  <a:pt x="21059" y="853"/>
                  <a:pt x="21022" y="866"/>
                  <a:pt x="20899" y="831"/>
                </a:cubicBezTo>
                <a:cubicBezTo>
                  <a:pt x="21044" y="849"/>
                  <a:pt x="21195" y="880"/>
                  <a:pt x="21340" y="856"/>
                </a:cubicBezTo>
                <a:cubicBezTo>
                  <a:pt x="21432" y="841"/>
                  <a:pt x="21526" y="835"/>
                  <a:pt x="21611" y="838"/>
                </a:cubicBezTo>
                <a:cubicBezTo>
                  <a:pt x="21659" y="840"/>
                  <a:pt x="21775" y="802"/>
                  <a:pt x="21673" y="775"/>
                </a:cubicBezTo>
                <a:cubicBezTo>
                  <a:pt x="21605" y="757"/>
                  <a:pt x="21532" y="763"/>
                  <a:pt x="21463" y="763"/>
                </a:cubicBezTo>
                <a:cubicBezTo>
                  <a:pt x="21568" y="703"/>
                  <a:pt x="21687" y="772"/>
                  <a:pt x="21799" y="754"/>
                </a:cubicBezTo>
                <a:cubicBezTo>
                  <a:pt x="21794" y="765"/>
                  <a:pt x="21790" y="776"/>
                  <a:pt x="21787" y="787"/>
                </a:cubicBezTo>
                <a:cubicBezTo>
                  <a:pt x="21923" y="822"/>
                  <a:pt x="22075" y="786"/>
                  <a:pt x="22208" y="751"/>
                </a:cubicBezTo>
                <a:cubicBezTo>
                  <a:pt x="22187" y="737"/>
                  <a:pt x="22164" y="733"/>
                  <a:pt x="22140" y="739"/>
                </a:cubicBezTo>
                <a:cubicBezTo>
                  <a:pt x="22202" y="711"/>
                  <a:pt x="22281" y="741"/>
                  <a:pt x="22339" y="700"/>
                </a:cubicBezTo>
                <a:cubicBezTo>
                  <a:pt x="22304" y="667"/>
                  <a:pt x="22240" y="684"/>
                  <a:pt x="22199" y="690"/>
                </a:cubicBezTo>
                <a:cubicBezTo>
                  <a:pt x="22131" y="701"/>
                  <a:pt x="22060" y="698"/>
                  <a:pt x="21991" y="698"/>
                </a:cubicBezTo>
                <a:cubicBezTo>
                  <a:pt x="22025" y="689"/>
                  <a:pt x="22059" y="689"/>
                  <a:pt x="22093" y="686"/>
                </a:cubicBezTo>
                <a:cubicBezTo>
                  <a:pt x="22072" y="678"/>
                  <a:pt x="22051" y="671"/>
                  <a:pt x="22030" y="665"/>
                </a:cubicBezTo>
                <a:cubicBezTo>
                  <a:pt x="22106" y="674"/>
                  <a:pt x="22180" y="680"/>
                  <a:pt x="22256" y="671"/>
                </a:cubicBezTo>
                <a:cubicBezTo>
                  <a:pt x="22329" y="662"/>
                  <a:pt x="22415" y="692"/>
                  <a:pt x="22484" y="656"/>
                </a:cubicBezTo>
                <a:cubicBezTo>
                  <a:pt x="22440" y="644"/>
                  <a:pt x="22473" y="597"/>
                  <a:pt x="22428" y="588"/>
                </a:cubicBezTo>
                <a:cubicBezTo>
                  <a:pt x="22509" y="573"/>
                  <a:pt x="22486" y="666"/>
                  <a:pt x="22666" y="613"/>
                </a:cubicBezTo>
                <a:cubicBezTo>
                  <a:pt x="22797" y="575"/>
                  <a:pt x="22923" y="542"/>
                  <a:pt x="23058" y="519"/>
                </a:cubicBezTo>
                <a:cubicBezTo>
                  <a:pt x="23198" y="496"/>
                  <a:pt x="23336" y="461"/>
                  <a:pt x="23476" y="438"/>
                </a:cubicBezTo>
                <a:cubicBezTo>
                  <a:pt x="23605" y="416"/>
                  <a:pt x="23741" y="425"/>
                  <a:pt x="23865" y="377"/>
                </a:cubicBezTo>
                <a:cubicBezTo>
                  <a:pt x="23814" y="337"/>
                  <a:pt x="23726" y="355"/>
                  <a:pt x="23669" y="364"/>
                </a:cubicBezTo>
                <a:cubicBezTo>
                  <a:pt x="23572" y="378"/>
                  <a:pt x="23476" y="382"/>
                  <a:pt x="23379" y="389"/>
                </a:cubicBezTo>
                <a:cubicBezTo>
                  <a:pt x="23158" y="405"/>
                  <a:pt x="22940" y="447"/>
                  <a:pt x="22719" y="457"/>
                </a:cubicBezTo>
                <a:cubicBezTo>
                  <a:pt x="22740" y="453"/>
                  <a:pt x="22760" y="449"/>
                  <a:pt x="22781" y="445"/>
                </a:cubicBezTo>
                <a:cubicBezTo>
                  <a:pt x="22757" y="443"/>
                  <a:pt x="22734" y="442"/>
                  <a:pt x="22710" y="442"/>
                </a:cubicBezTo>
                <a:cubicBezTo>
                  <a:pt x="22965" y="424"/>
                  <a:pt x="23219" y="390"/>
                  <a:pt x="23473" y="365"/>
                </a:cubicBezTo>
                <a:cubicBezTo>
                  <a:pt x="23339" y="320"/>
                  <a:pt x="23198" y="397"/>
                  <a:pt x="23063" y="359"/>
                </a:cubicBezTo>
                <a:cubicBezTo>
                  <a:pt x="23087" y="359"/>
                  <a:pt x="23111" y="359"/>
                  <a:pt x="23135" y="359"/>
                </a:cubicBezTo>
                <a:cubicBezTo>
                  <a:pt x="23098" y="333"/>
                  <a:pt x="23050" y="326"/>
                  <a:pt x="23007" y="320"/>
                </a:cubicBezTo>
                <a:cubicBezTo>
                  <a:pt x="23051" y="315"/>
                  <a:pt x="23093" y="336"/>
                  <a:pt x="23135" y="347"/>
                </a:cubicBezTo>
                <a:cubicBezTo>
                  <a:pt x="23196" y="363"/>
                  <a:pt x="23258" y="350"/>
                  <a:pt x="23320" y="346"/>
                </a:cubicBezTo>
                <a:cubicBezTo>
                  <a:pt x="23458" y="335"/>
                  <a:pt x="23599" y="336"/>
                  <a:pt x="23737" y="329"/>
                </a:cubicBezTo>
                <a:cubicBezTo>
                  <a:pt x="23706" y="326"/>
                  <a:pt x="23674" y="326"/>
                  <a:pt x="23642" y="326"/>
                </a:cubicBezTo>
                <a:cubicBezTo>
                  <a:pt x="23908" y="308"/>
                  <a:pt x="24171" y="300"/>
                  <a:pt x="24435" y="252"/>
                </a:cubicBezTo>
                <a:cubicBezTo>
                  <a:pt x="24468" y="246"/>
                  <a:pt x="24720" y="214"/>
                  <a:pt x="24700" y="181"/>
                </a:cubicBezTo>
                <a:cubicBezTo>
                  <a:pt x="24670" y="130"/>
                  <a:pt x="24558" y="149"/>
                  <a:pt x="24506" y="154"/>
                </a:cubicBezTo>
                <a:cubicBezTo>
                  <a:pt x="24640" y="129"/>
                  <a:pt x="24354" y="164"/>
                  <a:pt x="24307" y="163"/>
                </a:cubicBezTo>
                <a:cubicBezTo>
                  <a:pt x="24340" y="163"/>
                  <a:pt x="24372" y="152"/>
                  <a:pt x="24402" y="139"/>
                </a:cubicBezTo>
                <a:cubicBezTo>
                  <a:pt x="24367" y="134"/>
                  <a:pt x="24340" y="108"/>
                  <a:pt x="24304" y="104"/>
                </a:cubicBezTo>
                <a:cubicBezTo>
                  <a:pt x="24326" y="102"/>
                  <a:pt x="24348" y="100"/>
                  <a:pt x="24370" y="98"/>
                </a:cubicBezTo>
                <a:cubicBezTo>
                  <a:pt x="24318" y="51"/>
                  <a:pt x="24243" y="91"/>
                  <a:pt x="24183" y="92"/>
                </a:cubicBezTo>
                <a:cubicBezTo>
                  <a:pt x="24147" y="93"/>
                  <a:pt x="24117" y="64"/>
                  <a:pt x="24081" y="71"/>
                </a:cubicBezTo>
                <a:cubicBezTo>
                  <a:pt x="24045" y="78"/>
                  <a:pt x="24020" y="93"/>
                  <a:pt x="23981" y="92"/>
                </a:cubicBezTo>
                <a:cubicBezTo>
                  <a:pt x="23772" y="86"/>
                  <a:pt x="23555" y="110"/>
                  <a:pt x="23360" y="125"/>
                </a:cubicBezTo>
                <a:cubicBezTo>
                  <a:pt x="23492" y="92"/>
                  <a:pt x="23653" y="115"/>
                  <a:pt x="23850" y="65"/>
                </a:cubicBezTo>
                <a:cubicBezTo>
                  <a:pt x="23770" y="49"/>
                  <a:pt x="23686" y="47"/>
                  <a:pt x="23604" y="52"/>
                </a:cubicBezTo>
                <a:cubicBezTo>
                  <a:pt x="23494" y="58"/>
                  <a:pt x="23383" y="34"/>
                  <a:pt x="23274" y="47"/>
                </a:cubicBezTo>
                <a:cubicBezTo>
                  <a:pt x="23316" y="38"/>
                  <a:pt x="23313" y="35"/>
                  <a:pt x="23265" y="39"/>
                </a:cubicBezTo>
                <a:cubicBezTo>
                  <a:pt x="23185" y="41"/>
                  <a:pt x="23130" y="0"/>
                  <a:pt x="22912" y="44"/>
                </a:cubicBezTo>
                <a:cubicBezTo>
                  <a:pt x="22943" y="50"/>
                  <a:pt x="22973" y="60"/>
                  <a:pt x="23004" y="68"/>
                </a:cubicBezTo>
                <a:cubicBezTo>
                  <a:pt x="22960" y="70"/>
                  <a:pt x="22913" y="70"/>
                  <a:pt x="22873" y="50"/>
                </a:cubicBezTo>
                <a:cubicBezTo>
                  <a:pt x="22884" y="43"/>
                  <a:pt x="22895" y="36"/>
                  <a:pt x="22906" y="30"/>
                </a:cubicBezTo>
                <a:cubicBezTo>
                  <a:pt x="22764" y="14"/>
                  <a:pt x="22620" y="34"/>
                  <a:pt x="22481" y="62"/>
                </a:cubicBezTo>
                <a:cubicBezTo>
                  <a:pt x="22537" y="65"/>
                  <a:pt x="22586" y="96"/>
                  <a:pt x="22642" y="101"/>
                </a:cubicBezTo>
                <a:cubicBezTo>
                  <a:pt x="22534" y="154"/>
                  <a:pt x="22403" y="20"/>
                  <a:pt x="22243" y="39"/>
                </a:cubicBezTo>
                <a:cubicBezTo>
                  <a:pt x="22161" y="48"/>
                  <a:pt x="22081" y="40"/>
                  <a:pt x="21999" y="40"/>
                </a:cubicBezTo>
                <a:cubicBezTo>
                  <a:pt x="21938" y="40"/>
                  <a:pt x="21846" y="16"/>
                  <a:pt x="21792" y="56"/>
                </a:cubicBezTo>
                <a:cubicBezTo>
                  <a:pt x="21859" y="70"/>
                  <a:pt x="21923" y="92"/>
                  <a:pt x="21992" y="92"/>
                </a:cubicBezTo>
                <a:cubicBezTo>
                  <a:pt x="21969" y="93"/>
                  <a:pt x="21947" y="98"/>
                  <a:pt x="21926" y="107"/>
                </a:cubicBezTo>
                <a:cubicBezTo>
                  <a:pt x="21970" y="113"/>
                  <a:pt x="22013" y="124"/>
                  <a:pt x="22057" y="127"/>
                </a:cubicBezTo>
                <a:cubicBezTo>
                  <a:pt x="21994" y="133"/>
                  <a:pt x="21931" y="163"/>
                  <a:pt x="21867" y="151"/>
                </a:cubicBezTo>
                <a:cubicBezTo>
                  <a:pt x="21891" y="149"/>
                  <a:pt x="21913" y="142"/>
                  <a:pt x="21932" y="127"/>
                </a:cubicBezTo>
                <a:cubicBezTo>
                  <a:pt x="21878" y="116"/>
                  <a:pt x="21846" y="101"/>
                  <a:pt x="21795" y="79"/>
                </a:cubicBezTo>
                <a:cubicBezTo>
                  <a:pt x="21738" y="54"/>
                  <a:pt x="21648" y="98"/>
                  <a:pt x="21603" y="71"/>
                </a:cubicBezTo>
                <a:cubicBezTo>
                  <a:pt x="21625" y="68"/>
                  <a:pt x="21647" y="63"/>
                  <a:pt x="21668" y="56"/>
                </a:cubicBezTo>
                <a:cubicBezTo>
                  <a:pt x="21611" y="42"/>
                  <a:pt x="21533" y="85"/>
                  <a:pt x="21480" y="62"/>
                </a:cubicBezTo>
                <a:cubicBezTo>
                  <a:pt x="21408" y="30"/>
                  <a:pt x="21298" y="65"/>
                  <a:pt x="21223" y="68"/>
                </a:cubicBezTo>
                <a:cubicBezTo>
                  <a:pt x="21253" y="85"/>
                  <a:pt x="21288" y="79"/>
                  <a:pt x="21321" y="83"/>
                </a:cubicBezTo>
                <a:cubicBezTo>
                  <a:pt x="21195" y="113"/>
                  <a:pt x="21518" y="113"/>
                  <a:pt x="21522" y="113"/>
                </a:cubicBezTo>
                <a:cubicBezTo>
                  <a:pt x="21478" y="118"/>
                  <a:pt x="21432" y="117"/>
                  <a:pt x="21388" y="113"/>
                </a:cubicBezTo>
                <a:cubicBezTo>
                  <a:pt x="21343" y="109"/>
                  <a:pt x="21288" y="124"/>
                  <a:pt x="21247" y="115"/>
                </a:cubicBezTo>
                <a:cubicBezTo>
                  <a:pt x="21167" y="99"/>
                  <a:pt x="21075" y="53"/>
                  <a:pt x="20994" y="98"/>
                </a:cubicBezTo>
                <a:cubicBezTo>
                  <a:pt x="21029" y="100"/>
                  <a:pt x="21061" y="118"/>
                  <a:pt x="21086" y="142"/>
                </a:cubicBezTo>
                <a:cubicBezTo>
                  <a:pt x="21002" y="142"/>
                  <a:pt x="20867" y="67"/>
                  <a:pt x="20795" y="136"/>
                </a:cubicBezTo>
                <a:cubicBezTo>
                  <a:pt x="20829" y="142"/>
                  <a:pt x="20862" y="150"/>
                  <a:pt x="20896" y="151"/>
                </a:cubicBezTo>
                <a:cubicBezTo>
                  <a:pt x="20819" y="154"/>
                  <a:pt x="20726" y="125"/>
                  <a:pt x="20661" y="181"/>
                </a:cubicBezTo>
                <a:cubicBezTo>
                  <a:pt x="20821" y="230"/>
                  <a:pt x="21004" y="208"/>
                  <a:pt x="21151" y="297"/>
                </a:cubicBezTo>
                <a:cubicBezTo>
                  <a:pt x="21107" y="301"/>
                  <a:pt x="21069" y="277"/>
                  <a:pt x="21028" y="265"/>
                </a:cubicBezTo>
                <a:cubicBezTo>
                  <a:pt x="20973" y="249"/>
                  <a:pt x="20909" y="249"/>
                  <a:pt x="20851" y="240"/>
                </a:cubicBezTo>
                <a:cubicBezTo>
                  <a:pt x="20784" y="230"/>
                  <a:pt x="20618" y="162"/>
                  <a:pt x="20560" y="214"/>
                </a:cubicBezTo>
                <a:cubicBezTo>
                  <a:pt x="20593" y="250"/>
                  <a:pt x="20647" y="235"/>
                  <a:pt x="20688" y="249"/>
                </a:cubicBezTo>
                <a:cubicBezTo>
                  <a:pt x="20615" y="238"/>
                  <a:pt x="20555" y="241"/>
                  <a:pt x="20492" y="240"/>
                </a:cubicBezTo>
                <a:cubicBezTo>
                  <a:pt x="20502" y="234"/>
                  <a:pt x="20512" y="227"/>
                  <a:pt x="20522" y="219"/>
                </a:cubicBezTo>
                <a:cubicBezTo>
                  <a:pt x="20459" y="148"/>
                  <a:pt x="20346" y="185"/>
                  <a:pt x="20264" y="166"/>
                </a:cubicBezTo>
                <a:cubicBezTo>
                  <a:pt x="20364" y="157"/>
                  <a:pt x="20203" y="135"/>
                  <a:pt x="20062" y="166"/>
                </a:cubicBezTo>
                <a:cubicBezTo>
                  <a:pt x="20086" y="164"/>
                  <a:pt x="20109" y="177"/>
                  <a:pt x="20124" y="196"/>
                </a:cubicBezTo>
                <a:cubicBezTo>
                  <a:pt x="20046" y="200"/>
                  <a:pt x="19891" y="164"/>
                  <a:pt x="19830" y="228"/>
                </a:cubicBezTo>
                <a:cubicBezTo>
                  <a:pt x="19928" y="239"/>
                  <a:pt x="20043" y="214"/>
                  <a:pt x="20133" y="261"/>
                </a:cubicBezTo>
                <a:cubicBezTo>
                  <a:pt x="20105" y="296"/>
                  <a:pt x="19938" y="229"/>
                  <a:pt x="19993" y="288"/>
                </a:cubicBezTo>
                <a:cubicBezTo>
                  <a:pt x="19940" y="265"/>
                  <a:pt x="19890" y="242"/>
                  <a:pt x="19830" y="246"/>
                </a:cubicBezTo>
                <a:cubicBezTo>
                  <a:pt x="19803" y="248"/>
                  <a:pt x="19661" y="258"/>
                  <a:pt x="19732" y="282"/>
                </a:cubicBezTo>
                <a:cubicBezTo>
                  <a:pt x="19700" y="281"/>
                  <a:pt x="19689" y="251"/>
                  <a:pt x="19662" y="241"/>
                </a:cubicBezTo>
                <a:cubicBezTo>
                  <a:pt x="19618" y="225"/>
                  <a:pt x="19307" y="253"/>
                  <a:pt x="19251" y="279"/>
                </a:cubicBezTo>
                <a:cubicBezTo>
                  <a:pt x="19341" y="279"/>
                  <a:pt x="19220" y="285"/>
                  <a:pt x="19199" y="282"/>
                </a:cubicBezTo>
                <a:cubicBezTo>
                  <a:pt x="19050" y="255"/>
                  <a:pt x="18810" y="328"/>
                  <a:pt x="18672" y="338"/>
                </a:cubicBezTo>
                <a:cubicBezTo>
                  <a:pt x="18749" y="343"/>
                  <a:pt x="18798" y="353"/>
                  <a:pt x="18877" y="338"/>
                </a:cubicBezTo>
                <a:cubicBezTo>
                  <a:pt x="18958" y="323"/>
                  <a:pt x="19039" y="343"/>
                  <a:pt x="19120" y="341"/>
                </a:cubicBezTo>
                <a:cubicBezTo>
                  <a:pt x="19029" y="353"/>
                  <a:pt x="18924" y="337"/>
                  <a:pt x="18842" y="386"/>
                </a:cubicBezTo>
                <a:cubicBezTo>
                  <a:pt x="18962" y="448"/>
                  <a:pt x="19148" y="304"/>
                  <a:pt x="19503" y="368"/>
                </a:cubicBezTo>
                <a:cubicBezTo>
                  <a:pt x="19324" y="351"/>
                  <a:pt x="19133" y="354"/>
                  <a:pt x="18960" y="409"/>
                </a:cubicBezTo>
                <a:cubicBezTo>
                  <a:pt x="19013" y="414"/>
                  <a:pt x="19066" y="416"/>
                  <a:pt x="19118" y="424"/>
                </a:cubicBezTo>
                <a:cubicBezTo>
                  <a:pt x="19024" y="419"/>
                  <a:pt x="18923" y="411"/>
                  <a:pt x="18833" y="442"/>
                </a:cubicBezTo>
                <a:cubicBezTo>
                  <a:pt x="18859" y="498"/>
                  <a:pt x="18953" y="483"/>
                  <a:pt x="19001" y="477"/>
                </a:cubicBezTo>
                <a:cubicBezTo>
                  <a:pt x="19215" y="453"/>
                  <a:pt x="19405" y="479"/>
                  <a:pt x="19664" y="432"/>
                </a:cubicBezTo>
                <a:cubicBezTo>
                  <a:pt x="19751" y="416"/>
                  <a:pt x="19853" y="390"/>
                  <a:pt x="19940" y="415"/>
                </a:cubicBezTo>
                <a:cubicBezTo>
                  <a:pt x="19786" y="451"/>
                  <a:pt x="19603" y="478"/>
                  <a:pt x="19445" y="478"/>
                </a:cubicBezTo>
                <a:cubicBezTo>
                  <a:pt x="19272" y="478"/>
                  <a:pt x="19093" y="453"/>
                  <a:pt x="18925" y="501"/>
                </a:cubicBezTo>
                <a:cubicBezTo>
                  <a:pt x="19121" y="628"/>
                  <a:pt x="19357" y="535"/>
                  <a:pt x="19559" y="488"/>
                </a:cubicBezTo>
                <a:cubicBezTo>
                  <a:pt x="19692" y="457"/>
                  <a:pt x="19829" y="470"/>
                  <a:pt x="19964" y="458"/>
                </a:cubicBezTo>
                <a:cubicBezTo>
                  <a:pt x="20086" y="447"/>
                  <a:pt x="20220" y="413"/>
                  <a:pt x="20341" y="445"/>
                </a:cubicBezTo>
                <a:cubicBezTo>
                  <a:pt x="20168" y="434"/>
                  <a:pt x="19994" y="466"/>
                  <a:pt x="19822" y="474"/>
                </a:cubicBezTo>
                <a:cubicBezTo>
                  <a:pt x="19732" y="478"/>
                  <a:pt x="19649" y="495"/>
                  <a:pt x="19562" y="510"/>
                </a:cubicBezTo>
                <a:cubicBezTo>
                  <a:pt x="19501" y="520"/>
                  <a:pt x="19420" y="526"/>
                  <a:pt x="19376" y="576"/>
                </a:cubicBezTo>
                <a:cubicBezTo>
                  <a:pt x="19443" y="589"/>
                  <a:pt x="19654" y="543"/>
                  <a:pt x="19533" y="588"/>
                </a:cubicBezTo>
                <a:cubicBezTo>
                  <a:pt x="19650" y="584"/>
                  <a:pt x="19784" y="614"/>
                  <a:pt x="19898" y="581"/>
                </a:cubicBezTo>
                <a:cubicBezTo>
                  <a:pt x="19936" y="571"/>
                  <a:pt x="19982" y="500"/>
                  <a:pt x="20112" y="522"/>
                </a:cubicBezTo>
                <a:cubicBezTo>
                  <a:pt x="20081" y="529"/>
                  <a:pt x="20048" y="531"/>
                  <a:pt x="20020" y="549"/>
                </a:cubicBezTo>
                <a:cubicBezTo>
                  <a:pt x="20138" y="552"/>
                  <a:pt x="20263" y="484"/>
                  <a:pt x="20379" y="522"/>
                </a:cubicBezTo>
                <a:cubicBezTo>
                  <a:pt x="20278" y="540"/>
                  <a:pt x="20118" y="507"/>
                  <a:pt x="20038" y="585"/>
                </a:cubicBezTo>
                <a:cubicBezTo>
                  <a:pt x="20197" y="585"/>
                  <a:pt x="20355" y="570"/>
                  <a:pt x="20513" y="555"/>
                </a:cubicBezTo>
                <a:cubicBezTo>
                  <a:pt x="20677" y="539"/>
                  <a:pt x="20818" y="495"/>
                  <a:pt x="20976" y="457"/>
                </a:cubicBezTo>
                <a:cubicBezTo>
                  <a:pt x="20962" y="451"/>
                  <a:pt x="20949" y="445"/>
                  <a:pt x="20935" y="439"/>
                </a:cubicBezTo>
                <a:cubicBezTo>
                  <a:pt x="21043" y="473"/>
                  <a:pt x="21159" y="424"/>
                  <a:pt x="21264" y="404"/>
                </a:cubicBezTo>
                <a:cubicBezTo>
                  <a:pt x="21247" y="403"/>
                  <a:pt x="21231" y="403"/>
                  <a:pt x="21214" y="404"/>
                </a:cubicBezTo>
                <a:cubicBezTo>
                  <a:pt x="21294" y="396"/>
                  <a:pt x="21376" y="372"/>
                  <a:pt x="21457" y="386"/>
                </a:cubicBezTo>
                <a:cubicBezTo>
                  <a:pt x="21370" y="400"/>
                  <a:pt x="21282" y="405"/>
                  <a:pt x="21196" y="421"/>
                </a:cubicBezTo>
                <a:cubicBezTo>
                  <a:pt x="21333" y="413"/>
                  <a:pt x="21111" y="444"/>
                  <a:pt x="21094" y="447"/>
                </a:cubicBezTo>
                <a:cubicBezTo>
                  <a:pt x="21048" y="455"/>
                  <a:pt x="20973" y="466"/>
                  <a:pt x="20950" y="513"/>
                </a:cubicBezTo>
                <a:cubicBezTo>
                  <a:pt x="21082" y="503"/>
                  <a:pt x="21224" y="475"/>
                  <a:pt x="21353" y="516"/>
                </a:cubicBezTo>
                <a:cubicBezTo>
                  <a:pt x="21134" y="516"/>
                  <a:pt x="20907" y="509"/>
                  <a:pt x="20694" y="570"/>
                </a:cubicBezTo>
                <a:cubicBezTo>
                  <a:pt x="20808" y="587"/>
                  <a:pt x="20922" y="566"/>
                  <a:pt x="21036" y="576"/>
                </a:cubicBezTo>
                <a:cubicBezTo>
                  <a:pt x="20854" y="598"/>
                  <a:pt x="20671" y="588"/>
                  <a:pt x="20489" y="603"/>
                </a:cubicBezTo>
                <a:cubicBezTo>
                  <a:pt x="20323" y="617"/>
                  <a:pt x="20122" y="586"/>
                  <a:pt x="19964" y="641"/>
                </a:cubicBezTo>
                <a:cubicBezTo>
                  <a:pt x="20041" y="691"/>
                  <a:pt x="20104" y="699"/>
                  <a:pt x="20186" y="730"/>
                </a:cubicBezTo>
                <a:cubicBezTo>
                  <a:pt x="20150" y="723"/>
                  <a:pt x="20123" y="756"/>
                  <a:pt x="20094" y="772"/>
                </a:cubicBezTo>
                <a:cubicBezTo>
                  <a:pt x="20196" y="825"/>
                  <a:pt x="20333" y="801"/>
                  <a:pt x="20442" y="786"/>
                </a:cubicBezTo>
                <a:cubicBezTo>
                  <a:pt x="20370" y="808"/>
                  <a:pt x="20293" y="818"/>
                  <a:pt x="20219" y="819"/>
                </a:cubicBezTo>
                <a:cubicBezTo>
                  <a:pt x="20185" y="820"/>
                  <a:pt x="20154" y="805"/>
                  <a:pt x="20121" y="804"/>
                </a:cubicBezTo>
                <a:cubicBezTo>
                  <a:pt x="20090" y="803"/>
                  <a:pt x="20058" y="815"/>
                  <a:pt x="20026" y="807"/>
                </a:cubicBezTo>
                <a:cubicBezTo>
                  <a:pt x="20083" y="787"/>
                  <a:pt x="20022" y="770"/>
                  <a:pt x="19997" y="746"/>
                </a:cubicBezTo>
                <a:cubicBezTo>
                  <a:pt x="19962" y="712"/>
                  <a:pt x="19909" y="693"/>
                  <a:pt x="19865" y="672"/>
                </a:cubicBezTo>
                <a:cubicBezTo>
                  <a:pt x="19758" y="619"/>
                  <a:pt x="19644" y="656"/>
                  <a:pt x="19531" y="646"/>
                </a:cubicBezTo>
                <a:cubicBezTo>
                  <a:pt x="19435" y="638"/>
                  <a:pt x="19318" y="610"/>
                  <a:pt x="19238" y="681"/>
                </a:cubicBezTo>
                <a:cubicBezTo>
                  <a:pt x="19202" y="710"/>
                  <a:pt x="19385" y="711"/>
                  <a:pt x="19409" y="736"/>
                </a:cubicBezTo>
                <a:cubicBezTo>
                  <a:pt x="19351" y="716"/>
                  <a:pt x="19182" y="684"/>
                  <a:pt x="19165" y="775"/>
                </a:cubicBezTo>
                <a:cubicBezTo>
                  <a:pt x="19212" y="777"/>
                  <a:pt x="19279" y="768"/>
                  <a:pt x="19322" y="792"/>
                </a:cubicBezTo>
                <a:cubicBezTo>
                  <a:pt x="19352" y="809"/>
                  <a:pt x="19371" y="853"/>
                  <a:pt x="19409" y="855"/>
                </a:cubicBezTo>
                <a:cubicBezTo>
                  <a:pt x="19402" y="877"/>
                  <a:pt x="19392" y="898"/>
                  <a:pt x="19379" y="917"/>
                </a:cubicBezTo>
                <a:cubicBezTo>
                  <a:pt x="19425" y="910"/>
                  <a:pt x="19459" y="952"/>
                  <a:pt x="19503" y="956"/>
                </a:cubicBezTo>
                <a:cubicBezTo>
                  <a:pt x="19418" y="970"/>
                  <a:pt x="19327" y="888"/>
                  <a:pt x="19251" y="959"/>
                </a:cubicBezTo>
                <a:cubicBezTo>
                  <a:pt x="19356" y="973"/>
                  <a:pt x="19463" y="973"/>
                  <a:pt x="19569" y="982"/>
                </a:cubicBezTo>
                <a:cubicBezTo>
                  <a:pt x="19620" y="986"/>
                  <a:pt x="19671" y="996"/>
                  <a:pt x="19723" y="987"/>
                </a:cubicBezTo>
                <a:cubicBezTo>
                  <a:pt x="19776" y="977"/>
                  <a:pt x="19828" y="949"/>
                  <a:pt x="19884" y="959"/>
                </a:cubicBezTo>
                <a:cubicBezTo>
                  <a:pt x="19823" y="964"/>
                  <a:pt x="19781" y="1005"/>
                  <a:pt x="19714" y="1006"/>
                </a:cubicBezTo>
                <a:cubicBezTo>
                  <a:pt x="19641" y="1006"/>
                  <a:pt x="19545" y="982"/>
                  <a:pt x="19477" y="1015"/>
                </a:cubicBezTo>
                <a:cubicBezTo>
                  <a:pt x="19529" y="1029"/>
                  <a:pt x="19585" y="1019"/>
                  <a:pt x="19637" y="1036"/>
                </a:cubicBezTo>
                <a:cubicBezTo>
                  <a:pt x="19614" y="1030"/>
                  <a:pt x="19592" y="1034"/>
                  <a:pt x="19572" y="1048"/>
                </a:cubicBezTo>
                <a:cubicBezTo>
                  <a:pt x="19582" y="1056"/>
                  <a:pt x="19592" y="1064"/>
                  <a:pt x="19602" y="1072"/>
                </a:cubicBezTo>
                <a:cubicBezTo>
                  <a:pt x="19555" y="1086"/>
                  <a:pt x="19450" y="1027"/>
                  <a:pt x="19403" y="1012"/>
                </a:cubicBezTo>
                <a:cubicBezTo>
                  <a:pt x="19301" y="980"/>
                  <a:pt x="19160" y="987"/>
                  <a:pt x="19051" y="991"/>
                </a:cubicBezTo>
                <a:cubicBezTo>
                  <a:pt x="19088" y="984"/>
                  <a:pt x="19122" y="972"/>
                  <a:pt x="19147" y="953"/>
                </a:cubicBezTo>
                <a:cubicBezTo>
                  <a:pt x="18976" y="933"/>
                  <a:pt x="18962" y="979"/>
                  <a:pt x="18853" y="992"/>
                </a:cubicBezTo>
                <a:cubicBezTo>
                  <a:pt x="18872" y="995"/>
                  <a:pt x="18895" y="997"/>
                  <a:pt x="18918" y="998"/>
                </a:cubicBezTo>
                <a:cubicBezTo>
                  <a:pt x="18851" y="1004"/>
                  <a:pt x="18781" y="1017"/>
                  <a:pt x="18716" y="1037"/>
                </a:cubicBezTo>
                <a:cubicBezTo>
                  <a:pt x="18699" y="1043"/>
                  <a:pt x="18581" y="1075"/>
                  <a:pt x="18664" y="1080"/>
                </a:cubicBezTo>
                <a:cubicBezTo>
                  <a:pt x="18623" y="1079"/>
                  <a:pt x="18581" y="1083"/>
                  <a:pt x="18541" y="1093"/>
                </a:cubicBezTo>
                <a:cubicBezTo>
                  <a:pt x="18512" y="1100"/>
                  <a:pt x="18409" y="1162"/>
                  <a:pt x="18494" y="1173"/>
                </a:cubicBezTo>
                <a:cubicBezTo>
                  <a:pt x="18461" y="1172"/>
                  <a:pt x="18426" y="1172"/>
                  <a:pt x="18396" y="1190"/>
                </a:cubicBezTo>
                <a:cubicBezTo>
                  <a:pt x="18539" y="1205"/>
                  <a:pt x="18682" y="1173"/>
                  <a:pt x="18815" y="1125"/>
                </a:cubicBezTo>
                <a:cubicBezTo>
                  <a:pt x="18763" y="1153"/>
                  <a:pt x="18696" y="1163"/>
                  <a:pt x="18654" y="1208"/>
                </a:cubicBezTo>
                <a:cubicBezTo>
                  <a:pt x="18733" y="1201"/>
                  <a:pt x="18814" y="1197"/>
                  <a:pt x="18889" y="1170"/>
                </a:cubicBezTo>
                <a:cubicBezTo>
                  <a:pt x="18964" y="1142"/>
                  <a:pt x="19030" y="1086"/>
                  <a:pt x="19112" y="1078"/>
                </a:cubicBezTo>
                <a:cubicBezTo>
                  <a:pt x="19090" y="1086"/>
                  <a:pt x="18980" y="1134"/>
                  <a:pt x="19055" y="1134"/>
                </a:cubicBezTo>
                <a:cubicBezTo>
                  <a:pt x="19020" y="1140"/>
                  <a:pt x="18986" y="1135"/>
                  <a:pt x="18961" y="1165"/>
                </a:cubicBezTo>
                <a:cubicBezTo>
                  <a:pt x="19015" y="1159"/>
                  <a:pt x="19063" y="1184"/>
                  <a:pt x="19117" y="1179"/>
                </a:cubicBezTo>
                <a:cubicBezTo>
                  <a:pt x="19050" y="1191"/>
                  <a:pt x="18942" y="1131"/>
                  <a:pt x="18893" y="1202"/>
                </a:cubicBezTo>
                <a:cubicBezTo>
                  <a:pt x="18942" y="1203"/>
                  <a:pt x="18983" y="1198"/>
                  <a:pt x="19028" y="1205"/>
                </a:cubicBezTo>
                <a:cubicBezTo>
                  <a:pt x="18929" y="1202"/>
                  <a:pt x="18800" y="1199"/>
                  <a:pt x="18708" y="1244"/>
                </a:cubicBezTo>
                <a:cubicBezTo>
                  <a:pt x="18789" y="1255"/>
                  <a:pt x="18856" y="1217"/>
                  <a:pt x="18966" y="1253"/>
                </a:cubicBezTo>
                <a:cubicBezTo>
                  <a:pt x="18904" y="1241"/>
                  <a:pt x="18795" y="1229"/>
                  <a:pt x="18741" y="1277"/>
                </a:cubicBezTo>
                <a:cubicBezTo>
                  <a:pt x="18761" y="1271"/>
                  <a:pt x="18782" y="1270"/>
                  <a:pt x="18803" y="1274"/>
                </a:cubicBezTo>
                <a:cubicBezTo>
                  <a:pt x="18766" y="1273"/>
                  <a:pt x="18731" y="1290"/>
                  <a:pt x="18705" y="1315"/>
                </a:cubicBezTo>
                <a:cubicBezTo>
                  <a:pt x="18759" y="1327"/>
                  <a:pt x="18812" y="1317"/>
                  <a:pt x="18865" y="1306"/>
                </a:cubicBezTo>
                <a:cubicBezTo>
                  <a:pt x="18831" y="1314"/>
                  <a:pt x="18798" y="1327"/>
                  <a:pt x="18770" y="1348"/>
                </a:cubicBezTo>
                <a:cubicBezTo>
                  <a:pt x="18885" y="1366"/>
                  <a:pt x="18996" y="1340"/>
                  <a:pt x="19105" y="1310"/>
                </a:cubicBezTo>
                <a:cubicBezTo>
                  <a:pt x="19203" y="1283"/>
                  <a:pt x="19320" y="1191"/>
                  <a:pt x="19423" y="1208"/>
                </a:cubicBezTo>
                <a:cubicBezTo>
                  <a:pt x="19330" y="1230"/>
                  <a:pt x="19250" y="1283"/>
                  <a:pt x="19159" y="1313"/>
                </a:cubicBezTo>
                <a:cubicBezTo>
                  <a:pt x="19089" y="1336"/>
                  <a:pt x="18868" y="1362"/>
                  <a:pt x="18972" y="1395"/>
                </a:cubicBezTo>
                <a:cubicBezTo>
                  <a:pt x="18903" y="1389"/>
                  <a:pt x="18822" y="1362"/>
                  <a:pt x="18762" y="1405"/>
                </a:cubicBezTo>
                <a:cubicBezTo>
                  <a:pt x="18721" y="1434"/>
                  <a:pt x="18575" y="1371"/>
                  <a:pt x="18521" y="1374"/>
                </a:cubicBezTo>
                <a:cubicBezTo>
                  <a:pt x="18637" y="1309"/>
                  <a:pt x="18504" y="1269"/>
                  <a:pt x="18437" y="1258"/>
                </a:cubicBezTo>
                <a:cubicBezTo>
                  <a:pt x="18333" y="1241"/>
                  <a:pt x="18188" y="1241"/>
                  <a:pt x="18108" y="1321"/>
                </a:cubicBezTo>
                <a:cubicBezTo>
                  <a:pt x="18151" y="1327"/>
                  <a:pt x="18161" y="1373"/>
                  <a:pt x="18120" y="1392"/>
                </a:cubicBezTo>
                <a:cubicBezTo>
                  <a:pt x="18174" y="1407"/>
                  <a:pt x="18229" y="1379"/>
                  <a:pt x="18283" y="1395"/>
                </a:cubicBezTo>
                <a:cubicBezTo>
                  <a:pt x="18262" y="1396"/>
                  <a:pt x="18241" y="1398"/>
                  <a:pt x="18220" y="1401"/>
                </a:cubicBezTo>
                <a:cubicBezTo>
                  <a:pt x="18121" y="1422"/>
                  <a:pt x="18299" y="1402"/>
                  <a:pt x="18186" y="1434"/>
                </a:cubicBezTo>
                <a:cubicBezTo>
                  <a:pt x="18207" y="1436"/>
                  <a:pt x="18229" y="1438"/>
                  <a:pt x="18251" y="1440"/>
                </a:cubicBezTo>
                <a:cubicBezTo>
                  <a:pt x="18221" y="1459"/>
                  <a:pt x="18190" y="1440"/>
                  <a:pt x="18159" y="1440"/>
                </a:cubicBezTo>
                <a:cubicBezTo>
                  <a:pt x="18123" y="1440"/>
                  <a:pt x="18091" y="1459"/>
                  <a:pt x="18055" y="1461"/>
                </a:cubicBezTo>
                <a:cubicBezTo>
                  <a:pt x="17972" y="1464"/>
                  <a:pt x="17892" y="1463"/>
                  <a:pt x="17811" y="1479"/>
                </a:cubicBezTo>
                <a:cubicBezTo>
                  <a:pt x="17750" y="1490"/>
                  <a:pt x="17659" y="1492"/>
                  <a:pt x="17603" y="1517"/>
                </a:cubicBezTo>
                <a:cubicBezTo>
                  <a:pt x="17579" y="1528"/>
                  <a:pt x="17584" y="1544"/>
                  <a:pt x="17565" y="1559"/>
                </a:cubicBezTo>
                <a:cubicBezTo>
                  <a:pt x="17536" y="1581"/>
                  <a:pt x="17495" y="1581"/>
                  <a:pt x="17470" y="1609"/>
                </a:cubicBezTo>
                <a:cubicBezTo>
                  <a:pt x="17500" y="1601"/>
                  <a:pt x="17514" y="1640"/>
                  <a:pt x="17542" y="1645"/>
                </a:cubicBezTo>
                <a:cubicBezTo>
                  <a:pt x="17589" y="1655"/>
                  <a:pt x="17620" y="1604"/>
                  <a:pt x="17663" y="1594"/>
                </a:cubicBezTo>
                <a:close/>
                <a:moveTo>
                  <a:pt x="17595" y="1431"/>
                </a:moveTo>
                <a:cubicBezTo>
                  <a:pt x="17623" y="1423"/>
                  <a:pt x="17733" y="1412"/>
                  <a:pt x="17714" y="1361"/>
                </a:cubicBezTo>
                <a:cubicBezTo>
                  <a:pt x="17690" y="1298"/>
                  <a:pt x="17539" y="1290"/>
                  <a:pt x="17436" y="1364"/>
                </a:cubicBezTo>
                <a:cubicBezTo>
                  <a:pt x="17361" y="1418"/>
                  <a:pt x="17569" y="1430"/>
                  <a:pt x="17595" y="1431"/>
                </a:cubicBezTo>
                <a:close/>
                <a:moveTo>
                  <a:pt x="17387" y="1419"/>
                </a:moveTo>
                <a:cubicBezTo>
                  <a:pt x="17364" y="1419"/>
                  <a:pt x="17344" y="1427"/>
                  <a:pt x="17327" y="1443"/>
                </a:cubicBezTo>
                <a:cubicBezTo>
                  <a:pt x="17363" y="1450"/>
                  <a:pt x="17399" y="1458"/>
                  <a:pt x="17419" y="1419"/>
                </a:cubicBezTo>
                <a:cubicBezTo>
                  <a:pt x="17408" y="1419"/>
                  <a:pt x="17398" y="1419"/>
                  <a:pt x="17387" y="1419"/>
                </a:cubicBezTo>
                <a:close/>
                <a:moveTo>
                  <a:pt x="17354" y="1630"/>
                </a:moveTo>
                <a:cubicBezTo>
                  <a:pt x="17406" y="1608"/>
                  <a:pt x="17460" y="1590"/>
                  <a:pt x="17505" y="1556"/>
                </a:cubicBezTo>
                <a:cubicBezTo>
                  <a:pt x="17454" y="1488"/>
                  <a:pt x="17253" y="1547"/>
                  <a:pt x="17354" y="1630"/>
                </a:cubicBezTo>
                <a:close/>
                <a:moveTo>
                  <a:pt x="17108" y="1300"/>
                </a:moveTo>
                <a:cubicBezTo>
                  <a:pt x="17064" y="1280"/>
                  <a:pt x="17016" y="1285"/>
                  <a:pt x="16969" y="1287"/>
                </a:cubicBezTo>
                <a:cubicBezTo>
                  <a:pt x="16900" y="1291"/>
                  <a:pt x="16830" y="1278"/>
                  <a:pt x="16760" y="1282"/>
                </a:cubicBezTo>
                <a:cubicBezTo>
                  <a:pt x="16652" y="1289"/>
                  <a:pt x="16528" y="1262"/>
                  <a:pt x="16434" y="1330"/>
                </a:cubicBezTo>
                <a:cubicBezTo>
                  <a:pt x="16470" y="1412"/>
                  <a:pt x="16666" y="1364"/>
                  <a:pt x="16732" y="1360"/>
                </a:cubicBezTo>
                <a:cubicBezTo>
                  <a:pt x="16868" y="1354"/>
                  <a:pt x="16986" y="1394"/>
                  <a:pt x="17108" y="1300"/>
                </a:cubicBezTo>
                <a:close/>
                <a:moveTo>
                  <a:pt x="16475" y="1686"/>
                </a:moveTo>
                <a:cubicBezTo>
                  <a:pt x="16524" y="1702"/>
                  <a:pt x="16621" y="1627"/>
                  <a:pt x="16667" y="1660"/>
                </a:cubicBezTo>
                <a:cubicBezTo>
                  <a:pt x="16706" y="1687"/>
                  <a:pt x="16636" y="1782"/>
                  <a:pt x="16716" y="1787"/>
                </a:cubicBezTo>
                <a:cubicBezTo>
                  <a:pt x="16666" y="1815"/>
                  <a:pt x="16672" y="1867"/>
                  <a:pt x="16606" y="1880"/>
                </a:cubicBezTo>
                <a:cubicBezTo>
                  <a:pt x="16547" y="1891"/>
                  <a:pt x="16468" y="1921"/>
                  <a:pt x="16442" y="1980"/>
                </a:cubicBezTo>
                <a:cubicBezTo>
                  <a:pt x="16463" y="1988"/>
                  <a:pt x="16483" y="1991"/>
                  <a:pt x="16505" y="1989"/>
                </a:cubicBezTo>
                <a:cubicBezTo>
                  <a:pt x="16459" y="2020"/>
                  <a:pt x="16357" y="2073"/>
                  <a:pt x="16450" y="2113"/>
                </a:cubicBezTo>
                <a:cubicBezTo>
                  <a:pt x="16530" y="2146"/>
                  <a:pt x="16598" y="2097"/>
                  <a:pt x="16680" y="2063"/>
                </a:cubicBezTo>
                <a:cubicBezTo>
                  <a:pt x="16663" y="2082"/>
                  <a:pt x="16640" y="2096"/>
                  <a:pt x="16615" y="2099"/>
                </a:cubicBezTo>
                <a:cubicBezTo>
                  <a:pt x="16662" y="2095"/>
                  <a:pt x="16623" y="2125"/>
                  <a:pt x="16647" y="2135"/>
                </a:cubicBezTo>
                <a:cubicBezTo>
                  <a:pt x="16684" y="2149"/>
                  <a:pt x="16727" y="2134"/>
                  <a:pt x="16766" y="2145"/>
                </a:cubicBezTo>
                <a:cubicBezTo>
                  <a:pt x="16885" y="2180"/>
                  <a:pt x="16952" y="2116"/>
                  <a:pt x="17057" y="2087"/>
                </a:cubicBezTo>
                <a:cubicBezTo>
                  <a:pt x="17050" y="2098"/>
                  <a:pt x="17043" y="2109"/>
                  <a:pt x="17036" y="2120"/>
                </a:cubicBezTo>
                <a:cubicBezTo>
                  <a:pt x="17087" y="2112"/>
                  <a:pt x="17139" y="2040"/>
                  <a:pt x="17188" y="2093"/>
                </a:cubicBezTo>
                <a:cubicBezTo>
                  <a:pt x="17144" y="2090"/>
                  <a:pt x="17090" y="2130"/>
                  <a:pt x="17063" y="2161"/>
                </a:cubicBezTo>
                <a:cubicBezTo>
                  <a:pt x="17119" y="2193"/>
                  <a:pt x="17255" y="2182"/>
                  <a:pt x="17313" y="2161"/>
                </a:cubicBezTo>
                <a:cubicBezTo>
                  <a:pt x="17335" y="2153"/>
                  <a:pt x="17461" y="2217"/>
                  <a:pt x="17452" y="2149"/>
                </a:cubicBezTo>
                <a:cubicBezTo>
                  <a:pt x="17492" y="2181"/>
                  <a:pt x="17544" y="2175"/>
                  <a:pt x="17580" y="2140"/>
                </a:cubicBezTo>
                <a:cubicBezTo>
                  <a:pt x="17567" y="2202"/>
                  <a:pt x="17707" y="2182"/>
                  <a:pt x="17734" y="2137"/>
                </a:cubicBezTo>
                <a:cubicBezTo>
                  <a:pt x="17720" y="2216"/>
                  <a:pt x="17842" y="2132"/>
                  <a:pt x="17865" y="2117"/>
                </a:cubicBezTo>
                <a:cubicBezTo>
                  <a:pt x="17855" y="2127"/>
                  <a:pt x="17846" y="2138"/>
                  <a:pt x="17838" y="2149"/>
                </a:cubicBezTo>
                <a:cubicBezTo>
                  <a:pt x="17906" y="2192"/>
                  <a:pt x="18054" y="2168"/>
                  <a:pt x="18129" y="2150"/>
                </a:cubicBezTo>
                <a:cubicBezTo>
                  <a:pt x="18184" y="2136"/>
                  <a:pt x="18246" y="2042"/>
                  <a:pt x="18292" y="2078"/>
                </a:cubicBezTo>
                <a:cubicBezTo>
                  <a:pt x="18218" y="2187"/>
                  <a:pt x="18449" y="2182"/>
                  <a:pt x="18514" y="2176"/>
                </a:cubicBezTo>
                <a:cubicBezTo>
                  <a:pt x="18584" y="2169"/>
                  <a:pt x="18649" y="2144"/>
                  <a:pt x="18720" y="2150"/>
                </a:cubicBezTo>
                <a:cubicBezTo>
                  <a:pt x="18798" y="2157"/>
                  <a:pt x="18861" y="2135"/>
                  <a:pt x="18924" y="2093"/>
                </a:cubicBezTo>
                <a:cubicBezTo>
                  <a:pt x="18917" y="2082"/>
                  <a:pt x="18909" y="2071"/>
                  <a:pt x="18901" y="2060"/>
                </a:cubicBezTo>
                <a:cubicBezTo>
                  <a:pt x="18967" y="2009"/>
                  <a:pt x="18945" y="2126"/>
                  <a:pt x="19129" y="2057"/>
                </a:cubicBezTo>
                <a:cubicBezTo>
                  <a:pt x="19112" y="1983"/>
                  <a:pt x="18997" y="2042"/>
                  <a:pt x="18951" y="2043"/>
                </a:cubicBezTo>
                <a:cubicBezTo>
                  <a:pt x="18970" y="1956"/>
                  <a:pt x="19176" y="1996"/>
                  <a:pt x="19227" y="1927"/>
                </a:cubicBezTo>
                <a:cubicBezTo>
                  <a:pt x="19196" y="1881"/>
                  <a:pt x="19133" y="1898"/>
                  <a:pt x="19088" y="1903"/>
                </a:cubicBezTo>
                <a:cubicBezTo>
                  <a:pt x="19113" y="1895"/>
                  <a:pt x="19142" y="1893"/>
                  <a:pt x="19165" y="1879"/>
                </a:cubicBezTo>
                <a:cubicBezTo>
                  <a:pt x="19110" y="1821"/>
                  <a:pt x="19013" y="1866"/>
                  <a:pt x="18945" y="1850"/>
                </a:cubicBezTo>
                <a:cubicBezTo>
                  <a:pt x="18955" y="1843"/>
                  <a:pt x="18965" y="1836"/>
                  <a:pt x="18975" y="1829"/>
                </a:cubicBezTo>
                <a:cubicBezTo>
                  <a:pt x="18849" y="1726"/>
                  <a:pt x="18639" y="1851"/>
                  <a:pt x="18500" y="1817"/>
                </a:cubicBezTo>
                <a:cubicBezTo>
                  <a:pt x="18398" y="1792"/>
                  <a:pt x="18300" y="1837"/>
                  <a:pt x="18198" y="1847"/>
                </a:cubicBezTo>
                <a:cubicBezTo>
                  <a:pt x="18099" y="1858"/>
                  <a:pt x="17985" y="1862"/>
                  <a:pt x="17888" y="1885"/>
                </a:cubicBezTo>
                <a:cubicBezTo>
                  <a:pt x="17907" y="1903"/>
                  <a:pt x="17930" y="1915"/>
                  <a:pt x="17957" y="1915"/>
                </a:cubicBezTo>
                <a:cubicBezTo>
                  <a:pt x="17885" y="1927"/>
                  <a:pt x="17812" y="1927"/>
                  <a:pt x="17740" y="1930"/>
                </a:cubicBezTo>
                <a:cubicBezTo>
                  <a:pt x="17821" y="1923"/>
                  <a:pt x="17700" y="1876"/>
                  <a:pt x="17678" y="1869"/>
                </a:cubicBezTo>
                <a:cubicBezTo>
                  <a:pt x="17634" y="1854"/>
                  <a:pt x="17583" y="1871"/>
                  <a:pt x="17553" y="1906"/>
                </a:cubicBezTo>
                <a:cubicBezTo>
                  <a:pt x="17591" y="1841"/>
                  <a:pt x="17434" y="1895"/>
                  <a:pt x="17404" y="1897"/>
                </a:cubicBezTo>
                <a:cubicBezTo>
                  <a:pt x="17463" y="1886"/>
                  <a:pt x="17406" y="1858"/>
                  <a:pt x="17380" y="1848"/>
                </a:cubicBezTo>
                <a:cubicBezTo>
                  <a:pt x="17326" y="1828"/>
                  <a:pt x="17323" y="1884"/>
                  <a:pt x="17296" y="1898"/>
                </a:cubicBezTo>
                <a:cubicBezTo>
                  <a:pt x="17263" y="1914"/>
                  <a:pt x="17261" y="1900"/>
                  <a:pt x="17246" y="1877"/>
                </a:cubicBezTo>
                <a:cubicBezTo>
                  <a:pt x="17226" y="1845"/>
                  <a:pt x="17165" y="1878"/>
                  <a:pt x="17137" y="1879"/>
                </a:cubicBezTo>
                <a:cubicBezTo>
                  <a:pt x="17234" y="1858"/>
                  <a:pt x="17060" y="1881"/>
                  <a:pt x="17165" y="1859"/>
                </a:cubicBezTo>
                <a:cubicBezTo>
                  <a:pt x="17209" y="1850"/>
                  <a:pt x="17256" y="1857"/>
                  <a:pt x="17295" y="1829"/>
                </a:cubicBezTo>
                <a:cubicBezTo>
                  <a:pt x="17281" y="1793"/>
                  <a:pt x="17240" y="1785"/>
                  <a:pt x="17211" y="1808"/>
                </a:cubicBezTo>
                <a:cubicBezTo>
                  <a:pt x="17262" y="1759"/>
                  <a:pt x="17185" y="1761"/>
                  <a:pt x="17152" y="1764"/>
                </a:cubicBezTo>
                <a:cubicBezTo>
                  <a:pt x="17085" y="1772"/>
                  <a:pt x="16979" y="1756"/>
                  <a:pt x="16927" y="1799"/>
                </a:cubicBezTo>
                <a:cubicBezTo>
                  <a:pt x="16996" y="1734"/>
                  <a:pt x="17097" y="1761"/>
                  <a:pt x="17182" y="1740"/>
                </a:cubicBezTo>
                <a:cubicBezTo>
                  <a:pt x="17138" y="1730"/>
                  <a:pt x="17095" y="1738"/>
                  <a:pt x="17051" y="1740"/>
                </a:cubicBezTo>
                <a:cubicBezTo>
                  <a:pt x="17131" y="1722"/>
                  <a:pt x="16977" y="1717"/>
                  <a:pt x="16959" y="1716"/>
                </a:cubicBezTo>
                <a:cubicBezTo>
                  <a:pt x="17002" y="1713"/>
                  <a:pt x="17003" y="1704"/>
                  <a:pt x="16962" y="1689"/>
                </a:cubicBezTo>
                <a:cubicBezTo>
                  <a:pt x="17036" y="1677"/>
                  <a:pt x="17139" y="1716"/>
                  <a:pt x="17214" y="1722"/>
                </a:cubicBezTo>
                <a:cubicBezTo>
                  <a:pt x="17103" y="1700"/>
                  <a:pt x="17347" y="1727"/>
                  <a:pt x="17422" y="1698"/>
                </a:cubicBezTo>
                <a:cubicBezTo>
                  <a:pt x="17370" y="1611"/>
                  <a:pt x="17149" y="1634"/>
                  <a:pt x="17063" y="1633"/>
                </a:cubicBezTo>
                <a:cubicBezTo>
                  <a:pt x="17117" y="1598"/>
                  <a:pt x="17142" y="1632"/>
                  <a:pt x="17253" y="1630"/>
                </a:cubicBezTo>
                <a:cubicBezTo>
                  <a:pt x="17213" y="1532"/>
                  <a:pt x="17063" y="1570"/>
                  <a:pt x="16986" y="1583"/>
                </a:cubicBezTo>
                <a:cubicBezTo>
                  <a:pt x="16922" y="1593"/>
                  <a:pt x="16860" y="1583"/>
                  <a:pt x="16796" y="1585"/>
                </a:cubicBezTo>
                <a:cubicBezTo>
                  <a:pt x="16726" y="1587"/>
                  <a:pt x="16662" y="1622"/>
                  <a:pt x="16597" y="1642"/>
                </a:cubicBezTo>
                <a:cubicBezTo>
                  <a:pt x="16644" y="1615"/>
                  <a:pt x="16701" y="1606"/>
                  <a:pt x="16747" y="1575"/>
                </a:cubicBezTo>
                <a:cubicBezTo>
                  <a:pt x="16830" y="1521"/>
                  <a:pt x="16616" y="1513"/>
                  <a:pt x="16594" y="1509"/>
                </a:cubicBezTo>
                <a:cubicBezTo>
                  <a:pt x="16466" y="1483"/>
                  <a:pt x="16234" y="1442"/>
                  <a:pt x="16104" y="1505"/>
                </a:cubicBezTo>
                <a:cubicBezTo>
                  <a:pt x="16107" y="1528"/>
                  <a:pt x="16122" y="1536"/>
                  <a:pt x="16146" y="1538"/>
                </a:cubicBezTo>
                <a:cubicBezTo>
                  <a:pt x="16121" y="1538"/>
                  <a:pt x="16029" y="1540"/>
                  <a:pt x="16012" y="1556"/>
                </a:cubicBezTo>
                <a:cubicBezTo>
                  <a:pt x="16076" y="1587"/>
                  <a:pt x="16167" y="1617"/>
                  <a:pt x="16238" y="1591"/>
                </a:cubicBezTo>
                <a:cubicBezTo>
                  <a:pt x="16197" y="1615"/>
                  <a:pt x="16152" y="1613"/>
                  <a:pt x="16107" y="1618"/>
                </a:cubicBezTo>
                <a:cubicBezTo>
                  <a:pt x="16110" y="1676"/>
                  <a:pt x="16269" y="1661"/>
                  <a:pt x="16306" y="1665"/>
                </a:cubicBezTo>
                <a:cubicBezTo>
                  <a:pt x="16262" y="1663"/>
                  <a:pt x="16219" y="1679"/>
                  <a:pt x="16175" y="1677"/>
                </a:cubicBezTo>
                <a:cubicBezTo>
                  <a:pt x="16218" y="1707"/>
                  <a:pt x="16264" y="1678"/>
                  <a:pt x="16309" y="1674"/>
                </a:cubicBezTo>
                <a:cubicBezTo>
                  <a:pt x="16365" y="1670"/>
                  <a:pt x="16419" y="1690"/>
                  <a:pt x="16475" y="1686"/>
                </a:cubicBezTo>
                <a:close/>
                <a:moveTo>
                  <a:pt x="15813" y="1864"/>
                </a:moveTo>
                <a:cubicBezTo>
                  <a:pt x="15767" y="1856"/>
                  <a:pt x="15545" y="1853"/>
                  <a:pt x="15555" y="1933"/>
                </a:cubicBezTo>
                <a:cubicBezTo>
                  <a:pt x="15601" y="1923"/>
                  <a:pt x="15656" y="1877"/>
                  <a:pt x="15703" y="1882"/>
                </a:cubicBezTo>
                <a:cubicBezTo>
                  <a:pt x="15737" y="1886"/>
                  <a:pt x="15802" y="1917"/>
                  <a:pt x="15813" y="1864"/>
                </a:cubicBezTo>
                <a:close/>
                <a:moveTo>
                  <a:pt x="15588" y="2129"/>
                </a:moveTo>
                <a:cubicBezTo>
                  <a:pt x="15564" y="2131"/>
                  <a:pt x="15543" y="2140"/>
                  <a:pt x="15525" y="2155"/>
                </a:cubicBezTo>
                <a:cubicBezTo>
                  <a:pt x="15556" y="2165"/>
                  <a:pt x="15588" y="2173"/>
                  <a:pt x="15620" y="2167"/>
                </a:cubicBezTo>
                <a:cubicBezTo>
                  <a:pt x="15623" y="2144"/>
                  <a:pt x="15611" y="2130"/>
                  <a:pt x="15588" y="2129"/>
                </a:cubicBezTo>
                <a:close/>
                <a:moveTo>
                  <a:pt x="16066" y="1855"/>
                </a:moveTo>
                <a:cubicBezTo>
                  <a:pt x="15947" y="1865"/>
                  <a:pt x="15835" y="1896"/>
                  <a:pt x="15721" y="1918"/>
                </a:cubicBezTo>
                <a:cubicBezTo>
                  <a:pt x="15742" y="1920"/>
                  <a:pt x="15763" y="1922"/>
                  <a:pt x="15784" y="1924"/>
                </a:cubicBezTo>
                <a:cubicBezTo>
                  <a:pt x="15752" y="1933"/>
                  <a:pt x="15720" y="1939"/>
                  <a:pt x="15688" y="1945"/>
                </a:cubicBezTo>
                <a:cubicBezTo>
                  <a:pt x="15785" y="1954"/>
                  <a:pt x="15571" y="1955"/>
                  <a:pt x="15504" y="2025"/>
                </a:cubicBezTo>
                <a:cubicBezTo>
                  <a:pt x="15536" y="2025"/>
                  <a:pt x="15564" y="2054"/>
                  <a:pt x="15593" y="2028"/>
                </a:cubicBezTo>
                <a:cubicBezTo>
                  <a:pt x="15551" y="2068"/>
                  <a:pt x="15677" y="2095"/>
                  <a:pt x="15697" y="2100"/>
                </a:cubicBezTo>
                <a:cubicBezTo>
                  <a:pt x="15789" y="2123"/>
                  <a:pt x="15869" y="2134"/>
                  <a:pt x="15965" y="2130"/>
                </a:cubicBezTo>
                <a:cubicBezTo>
                  <a:pt x="16137" y="2122"/>
                  <a:pt x="16336" y="1880"/>
                  <a:pt x="16066" y="1855"/>
                </a:cubicBezTo>
                <a:close/>
                <a:moveTo>
                  <a:pt x="15210" y="2135"/>
                </a:moveTo>
                <a:cubicBezTo>
                  <a:pt x="15164" y="2137"/>
                  <a:pt x="15122" y="2156"/>
                  <a:pt x="15083" y="2179"/>
                </a:cubicBezTo>
                <a:cubicBezTo>
                  <a:pt x="15125" y="2183"/>
                  <a:pt x="15184" y="2172"/>
                  <a:pt x="15210" y="2135"/>
                </a:cubicBezTo>
                <a:close/>
                <a:moveTo>
                  <a:pt x="14857" y="2215"/>
                </a:moveTo>
                <a:cubicBezTo>
                  <a:pt x="14835" y="2212"/>
                  <a:pt x="14814" y="2216"/>
                  <a:pt x="14795" y="2227"/>
                </a:cubicBezTo>
                <a:cubicBezTo>
                  <a:pt x="14817" y="2229"/>
                  <a:pt x="14838" y="2225"/>
                  <a:pt x="14857" y="2215"/>
                </a:cubicBezTo>
                <a:close/>
                <a:moveTo>
                  <a:pt x="14890" y="1873"/>
                </a:moveTo>
                <a:cubicBezTo>
                  <a:pt x="14901" y="1868"/>
                  <a:pt x="14912" y="1863"/>
                  <a:pt x="14923" y="1858"/>
                </a:cubicBezTo>
                <a:cubicBezTo>
                  <a:pt x="14867" y="1865"/>
                  <a:pt x="14811" y="1864"/>
                  <a:pt x="14756" y="1876"/>
                </a:cubicBezTo>
                <a:cubicBezTo>
                  <a:pt x="14801" y="1878"/>
                  <a:pt x="14845" y="1866"/>
                  <a:pt x="14890" y="1873"/>
                </a:cubicBezTo>
                <a:close/>
                <a:moveTo>
                  <a:pt x="14768" y="2034"/>
                </a:moveTo>
                <a:cubicBezTo>
                  <a:pt x="14835" y="2031"/>
                  <a:pt x="14894" y="2023"/>
                  <a:pt x="14955" y="1995"/>
                </a:cubicBezTo>
                <a:cubicBezTo>
                  <a:pt x="14871" y="2035"/>
                  <a:pt x="14988" y="2028"/>
                  <a:pt x="15012" y="2017"/>
                </a:cubicBezTo>
                <a:cubicBezTo>
                  <a:pt x="15033" y="2007"/>
                  <a:pt x="15068" y="2029"/>
                  <a:pt x="15092" y="2027"/>
                </a:cubicBezTo>
                <a:cubicBezTo>
                  <a:pt x="15123" y="2024"/>
                  <a:pt x="15169" y="2015"/>
                  <a:pt x="15200" y="2020"/>
                </a:cubicBezTo>
                <a:cubicBezTo>
                  <a:pt x="15217" y="2023"/>
                  <a:pt x="15241" y="1978"/>
                  <a:pt x="15258" y="1968"/>
                </a:cubicBezTo>
                <a:cubicBezTo>
                  <a:pt x="15255" y="2013"/>
                  <a:pt x="15306" y="1998"/>
                  <a:pt x="15332" y="1992"/>
                </a:cubicBezTo>
                <a:cubicBezTo>
                  <a:pt x="15329" y="1968"/>
                  <a:pt x="15311" y="1951"/>
                  <a:pt x="15287" y="1947"/>
                </a:cubicBezTo>
                <a:cubicBezTo>
                  <a:pt x="15315" y="1929"/>
                  <a:pt x="15347" y="1909"/>
                  <a:pt x="15383" y="1915"/>
                </a:cubicBezTo>
                <a:cubicBezTo>
                  <a:pt x="15298" y="1899"/>
                  <a:pt x="15431" y="1887"/>
                  <a:pt x="15445" y="1873"/>
                </a:cubicBezTo>
                <a:cubicBezTo>
                  <a:pt x="15452" y="1935"/>
                  <a:pt x="15527" y="1861"/>
                  <a:pt x="15549" y="1849"/>
                </a:cubicBezTo>
                <a:cubicBezTo>
                  <a:pt x="15527" y="1842"/>
                  <a:pt x="15505" y="1835"/>
                  <a:pt x="15483" y="1829"/>
                </a:cubicBezTo>
                <a:cubicBezTo>
                  <a:pt x="15514" y="1813"/>
                  <a:pt x="15553" y="1812"/>
                  <a:pt x="15579" y="1787"/>
                </a:cubicBezTo>
                <a:cubicBezTo>
                  <a:pt x="15646" y="1723"/>
                  <a:pt x="15663" y="1744"/>
                  <a:pt x="15688" y="1716"/>
                </a:cubicBezTo>
                <a:cubicBezTo>
                  <a:pt x="15712" y="1689"/>
                  <a:pt x="15697" y="1653"/>
                  <a:pt x="15742" y="1645"/>
                </a:cubicBezTo>
                <a:cubicBezTo>
                  <a:pt x="15723" y="1613"/>
                  <a:pt x="15690" y="1604"/>
                  <a:pt x="15656" y="1603"/>
                </a:cubicBezTo>
                <a:cubicBezTo>
                  <a:pt x="15730" y="1595"/>
                  <a:pt x="15614" y="1569"/>
                  <a:pt x="15588" y="1573"/>
                </a:cubicBezTo>
                <a:cubicBezTo>
                  <a:pt x="15608" y="1582"/>
                  <a:pt x="15624" y="1585"/>
                  <a:pt x="15645" y="1581"/>
                </a:cubicBezTo>
                <a:cubicBezTo>
                  <a:pt x="15618" y="1595"/>
                  <a:pt x="15535" y="1578"/>
                  <a:pt x="15521" y="1602"/>
                </a:cubicBezTo>
                <a:cubicBezTo>
                  <a:pt x="15502" y="1633"/>
                  <a:pt x="15474" y="1626"/>
                  <a:pt x="15445" y="1648"/>
                </a:cubicBezTo>
                <a:cubicBezTo>
                  <a:pt x="15470" y="1619"/>
                  <a:pt x="15465" y="1609"/>
                  <a:pt x="15430" y="1617"/>
                </a:cubicBezTo>
                <a:cubicBezTo>
                  <a:pt x="15376" y="1617"/>
                  <a:pt x="15408" y="1565"/>
                  <a:pt x="15173" y="1601"/>
                </a:cubicBezTo>
                <a:cubicBezTo>
                  <a:pt x="15156" y="1604"/>
                  <a:pt x="15077" y="1614"/>
                  <a:pt x="15098" y="1648"/>
                </a:cubicBezTo>
                <a:cubicBezTo>
                  <a:pt x="15117" y="1679"/>
                  <a:pt x="15193" y="1651"/>
                  <a:pt x="15222" y="1671"/>
                </a:cubicBezTo>
                <a:cubicBezTo>
                  <a:pt x="15192" y="1687"/>
                  <a:pt x="15145" y="1683"/>
                  <a:pt x="15112" y="1680"/>
                </a:cubicBezTo>
                <a:cubicBezTo>
                  <a:pt x="15140" y="1713"/>
                  <a:pt x="15212" y="1717"/>
                  <a:pt x="15252" y="1716"/>
                </a:cubicBezTo>
                <a:cubicBezTo>
                  <a:pt x="15206" y="1738"/>
                  <a:pt x="15142" y="1691"/>
                  <a:pt x="15118" y="1754"/>
                </a:cubicBezTo>
                <a:cubicBezTo>
                  <a:pt x="15139" y="1770"/>
                  <a:pt x="15166" y="1773"/>
                  <a:pt x="15190" y="1766"/>
                </a:cubicBezTo>
                <a:cubicBezTo>
                  <a:pt x="15146" y="1779"/>
                  <a:pt x="15102" y="1784"/>
                  <a:pt x="15056" y="1781"/>
                </a:cubicBezTo>
                <a:cubicBezTo>
                  <a:pt x="15093" y="1732"/>
                  <a:pt x="14986" y="1741"/>
                  <a:pt x="15065" y="1725"/>
                </a:cubicBezTo>
                <a:cubicBezTo>
                  <a:pt x="15044" y="1727"/>
                  <a:pt x="15023" y="1729"/>
                  <a:pt x="15002" y="1731"/>
                </a:cubicBezTo>
                <a:cubicBezTo>
                  <a:pt x="15026" y="1699"/>
                  <a:pt x="15008" y="1691"/>
                  <a:pt x="14979" y="1692"/>
                </a:cubicBezTo>
                <a:cubicBezTo>
                  <a:pt x="15039" y="1638"/>
                  <a:pt x="14893" y="1595"/>
                  <a:pt x="14747" y="1692"/>
                </a:cubicBezTo>
                <a:cubicBezTo>
                  <a:pt x="14802" y="1699"/>
                  <a:pt x="14856" y="1694"/>
                  <a:pt x="14911" y="1689"/>
                </a:cubicBezTo>
                <a:cubicBezTo>
                  <a:pt x="14901" y="1692"/>
                  <a:pt x="14725" y="1717"/>
                  <a:pt x="14754" y="1749"/>
                </a:cubicBezTo>
                <a:cubicBezTo>
                  <a:pt x="14765" y="1762"/>
                  <a:pt x="14804" y="1757"/>
                  <a:pt x="14819" y="1757"/>
                </a:cubicBezTo>
                <a:cubicBezTo>
                  <a:pt x="14798" y="1763"/>
                  <a:pt x="14777" y="1769"/>
                  <a:pt x="14756" y="1775"/>
                </a:cubicBezTo>
                <a:cubicBezTo>
                  <a:pt x="14764" y="1813"/>
                  <a:pt x="14805" y="1819"/>
                  <a:pt x="14836" y="1808"/>
                </a:cubicBezTo>
                <a:cubicBezTo>
                  <a:pt x="14738" y="1844"/>
                  <a:pt x="14655" y="1761"/>
                  <a:pt x="14548" y="1808"/>
                </a:cubicBezTo>
                <a:cubicBezTo>
                  <a:pt x="14621" y="1822"/>
                  <a:pt x="14509" y="1832"/>
                  <a:pt x="14487" y="1835"/>
                </a:cubicBezTo>
                <a:cubicBezTo>
                  <a:pt x="14456" y="1838"/>
                  <a:pt x="14381" y="1841"/>
                  <a:pt x="14385" y="1888"/>
                </a:cubicBezTo>
                <a:cubicBezTo>
                  <a:pt x="14513" y="1897"/>
                  <a:pt x="14642" y="1878"/>
                  <a:pt x="14770" y="1865"/>
                </a:cubicBezTo>
                <a:cubicBezTo>
                  <a:pt x="14921" y="1849"/>
                  <a:pt x="15074" y="1854"/>
                  <a:pt x="15225" y="1835"/>
                </a:cubicBezTo>
                <a:cubicBezTo>
                  <a:pt x="15183" y="1850"/>
                  <a:pt x="15138" y="1847"/>
                  <a:pt x="15095" y="1850"/>
                </a:cubicBezTo>
                <a:cubicBezTo>
                  <a:pt x="15072" y="1851"/>
                  <a:pt x="14909" y="1881"/>
                  <a:pt x="14990" y="1879"/>
                </a:cubicBezTo>
                <a:cubicBezTo>
                  <a:pt x="14956" y="1882"/>
                  <a:pt x="14921" y="1885"/>
                  <a:pt x="14887" y="1888"/>
                </a:cubicBezTo>
                <a:cubicBezTo>
                  <a:pt x="14905" y="1890"/>
                  <a:pt x="14924" y="1891"/>
                  <a:pt x="14943" y="1891"/>
                </a:cubicBezTo>
                <a:cubicBezTo>
                  <a:pt x="14919" y="1896"/>
                  <a:pt x="14896" y="1894"/>
                  <a:pt x="14869" y="1900"/>
                </a:cubicBezTo>
                <a:cubicBezTo>
                  <a:pt x="14951" y="1897"/>
                  <a:pt x="14797" y="1910"/>
                  <a:pt x="14774" y="1909"/>
                </a:cubicBezTo>
                <a:cubicBezTo>
                  <a:pt x="14856" y="1927"/>
                  <a:pt x="14760" y="1931"/>
                  <a:pt x="14744" y="1930"/>
                </a:cubicBezTo>
                <a:cubicBezTo>
                  <a:pt x="14765" y="1945"/>
                  <a:pt x="14787" y="1950"/>
                  <a:pt x="14812" y="1944"/>
                </a:cubicBezTo>
                <a:cubicBezTo>
                  <a:pt x="14734" y="1966"/>
                  <a:pt x="14837" y="1958"/>
                  <a:pt x="14854" y="1962"/>
                </a:cubicBezTo>
                <a:cubicBezTo>
                  <a:pt x="14819" y="1970"/>
                  <a:pt x="14754" y="1947"/>
                  <a:pt x="14727" y="1979"/>
                </a:cubicBezTo>
                <a:cubicBezTo>
                  <a:pt x="14705" y="2005"/>
                  <a:pt x="14747" y="2032"/>
                  <a:pt x="14768" y="2034"/>
                </a:cubicBezTo>
                <a:close/>
                <a:moveTo>
                  <a:pt x="16383" y="1280"/>
                </a:moveTo>
                <a:cubicBezTo>
                  <a:pt x="16415" y="1275"/>
                  <a:pt x="16445" y="1264"/>
                  <a:pt x="16478" y="1265"/>
                </a:cubicBezTo>
                <a:cubicBezTo>
                  <a:pt x="16385" y="1262"/>
                  <a:pt x="16497" y="1254"/>
                  <a:pt x="16510" y="1253"/>
                </a:cubicBezTo>
                <a:cubicBezTo>
                  <a:pt x="16635" y="1244"/>
                  <a:pt x="16784" y="1265"/>
                  <a:pt x="16894" y="1199"/>
                </a:cubicBezTo>
                <a:cubicBezTo>
                  <a:pt x="16884" y="1177"/>
                  <a:pt x="16863" y="1161"/>
                  <a:pt x="16838" y="1167"/>
                </a:cubicBezTo>
                <a:cubicBezTo>
                  <a:pt x="16889" y="1151"/>
                  <a:pt x="16944" y="1149"/>
                  <a:pt x="16995" y="1131"/>
                </a:cubicBezTo>
                <a:cubicBezTo>
                  <a:pt x="16933" y="1067"/>
                  <a:pt x="16848" y="1117"/>
                  <a:pt x="16775" y="1087"/>
                </a:cubicBezTo>
                <a:cubicBezTo>
                  <a:pt x="16860" y="1065"/>
                  <a:pt x="16642" y="1010"/>
                  <a:pt x="16549" y="1014"/>
                </a:cubicBezTo>
                <a:cubicBezTo>
                  <a:pt x="16522" y="1015"/>
                  <a:pt x="16357" y="1026"/>
                  <a:pt x="16419" y="1084"/>
                </a:cubicBezTo>
                <a:cubicBezTo>
                  <a:pt x="16387" y="1089"/>
                  <a:pt x="16352" y="1077"/>
                  <a:pt x="16324" y="1098"/>
                </a:cubicBezTo>
                <a:cubicBezTo>
                  <a:pt x="16335" y="1105"/>
                  <a:pt x="16346" y="1112"/>
                  <a:pt x="16356" y="1119"/>
                </a:cubicBezTo>
                <a:cubicBezTo>
                  <a:pt x="16288" y="1154"/>
                  <a:pt x="16400" y="1145"/>
                  <a:pt x="16327" y="1164"/>
                </a:cubicBezTo>
                <a:cubicBezTo>
                  <a:pt x="16381" y="1168"/>
                  <a:pt x="16437" y="1168"/>
                  <a:pt x="16490" y="1185"/>
                </a:cubicBezTo>
                <a:cubicBezTo>
                  <a:pt x="16443" y="1238"/>
                  <a:pt x="16357" y="1183"/>
                  <a:pt x="16300" y="1211"/>
                </a:cubicBezTo>
                <a:cubicBezTo>
                  <a:pt x="16331" y="1221"/>
                  <a:pt x="16359" y="1240"/>
                  <a:pt x="16392" y="1244"/>
                </a:cubicBezTo>
                <a:cubicBezTo>
                  <a:pt x="16356" y="1250"/>
                  <a:pt x="16353" y="1262"/>
                  <a:pt x="16383" y="1280"/>
                </a:cubicBezTo>
                <a:close/>
                <a:moveTo>
                  <a:pt x="16235" y="1719"/>
                </a:moveTo>
                <a:cubicBezTo>
                  <a:pt x="16211" y="1722"/>
                  <a:pt x="16190" y="1730"/>
                  <a:pt x="16170" y="1743"/>
                </a:cubicBezTo>
                <a:cubicBezTo>
                  <a:pt x="16194" y="1744"/>
                  <a:pt x="16216" y="1736"/>
                  <a:pt x="16235" y="1719"/>
                </a:cubicBezTo>
                <a:close/>
                <a:moveTo>
                  <a:pt x="16259" y="1763"/>
                </a:moveTo>
                <a:cubicBezTo>
                  <a:pt x="16220" y="1761"/>
                  <a:pt x="16159" y="1759"/>
                  <a:pt x="16140" y="1802"/>
                </a:cubicBezTo>
                <a:cubicBezTo>
                  <a:pt x="16188" y="1865"/>
                  <a:pt x="16233" y="1799"/>
                  <a:pt x="16259" y="1763"/>
                </a:cubicBezTo>
                <a:close/>
                <a:moveTo>
                  <a:pt x="16045" y="1478"/>
                </a:moveTo>
                <a:cubicBezTo>
                  <a:pt x="16024" y="1479"/>
                  <a:pt x="16004" y="1483"/>
                  <a:pt x="15985" y="1490"/>
                </a:cubicBezTo>
                <a:cubicBezTo>
                  <a:pt x="15993" y="1493"/>
                  <a:pt x="16058" y="1506"/>
                  <a:pt x="16045" y="1478"/>
                </a:cubicBezTo>
                <a:close/>
                <a:moveTo>
                  <a:pt x="15368" y="1562"/>
                </a:moveTo>
                <a:cubicBezTo>
                  <a:pt x="15404" y="1560"/>
                  <a:pt x="15441" y="1587"/>
                  <a:pt x="15475" y="1564"/>
                </a:cubicBezTo>
                <a:cubicBezTo>
                  <a:pt x="15444" y="1551"/>
                  <a:pt x="15399" y="1547"/>
                  <a:pt x="15368" y="1562"/>
                </a:cubicBezTo>
                <a:close/>
                <a:moveTo>
                  <a:pt x="15448" y="1253"/>
                </a:moveTo>
                <a:cubicBezTo>
                  <a:pt x="15398" y="1246"/>
                  <a:pt x="15255" y="1222"/>
                  <a:pt x="15240" y="1294"/>
                </a:cubicBezTo>
                <a:cubicBezTo>
                  <a:pt x="15328" y="1327"/>
                  <a:pt x="15435" y="1309"/>
                  <a:pt x="15525" y="1294"/>
                </a:cubicBezTo>
                <a:cubicBezTo>
                  <a:pt x="15516" y="1257"/>
                  <a:pt x="15478" y="1258"/>
                  <a:pt x="15448" y="1253"/>
                </a:cubicBezTo>
                <a:close/>
                <a:moveTo>
                  <a:pt x="15306" y="1562"/>
                </a:moveTo>
                <a:cubicBezTo>
                  <a:pt x="15312" y="1550"/>
                  <a:pt x="15052" y="1557"/>
                  <a:pt x="14994" y="1606"/>
                </a:cubicBezTo>
                <a:cubicBezTo>
                  <a:pt x="15099" y="1610"/>
                  <a:pt x="15202" y="1579"/>
                  <a:pt x="15306" y="1562"/>
                </a:cubicBezTo>
                <a:close/>
                <a:moveTo>
                  <a:pt x="14991" y="1095"/>
                </a:moveTo>
                <a:cubicBezTo>
                  <a:pt x="14966" y="1213"/>
                  <a:pt x="15361" y="1119"/>
                  <a:pt x="15418" y="1128"/>
                </a:cubicBezTo>
                <a:cubicBezTo>
                  <a:pt x="15327" y="1144"/>
                  <a:pt x="15523" y="1153"/>
                  <a:pt x="15546" y="1155"/>
                </a:cubicBezTo>
                <a:cubicBezTo>
                  <a:pt x="15588" y="1158"/>
                  <a:pt x="15680" y="1154"/>
                  <a:pt x="15700" y="1202"/>
                </a:cubicBezTo>
                <a:cubicBezTo>
                  <a:pt x="15656" y="1209"/>
                  <a:pt x="15657" y="1235"/>
                  <a:pt x="15691" y="1256"/>
                </a:cubicBezTo>
                <a:cubicBezTo>
                  <a:pt x="15756" y="1295"/>
                  <a:pt x="15950" y="1274"/>
                  <a:pt x="16009" y="1235"/>
                </a:cubicBezTo>
                <a:cubicBezTo>
                  <a:pt x="16044" y="1212"/>
                  <a:pt x="16054" y="1137"/>
                  <a:pt x="15991" y="1149"/>
                </a:cubicBezTo>
                <a:cubicBezTo>
                  <a:pt x="16019" y="1106"/>
                  <a:pt x="16072" y="1095"/>
                  <a:pt x="16116" y="1078"/>
                </a:cubicBezTo>
                <a:cubicBezTo>
                  <a:pt x="16097" y="1062"/>
                  <a:pt x="16075" y="1057"/>
                  <a:pt x="16051" y="1063"/>
                </a:cubicBezTo>
                <a:cubicBezTo>
                  <a:pt x="16087" y="1053"/>
                  <a:pt x="16103" y="1031"/>
                  <a:pt x="16059" y="1018"/>
                </a:cubicBezTo>
                <a:cubicBezTo>
                  <a:pt x="16008" y="1002"/>
                  <a:pt x="15951" y="1039"/>
                  <a:pt x="15902" y="1015"/>
                </a:cubicBezTo>
                <a:cubicBezTo>
                  <a:pt x="15921" y="1000"/>
                  <a:pt x="15941" y="990"/>
                  <a:pt x="15965" y="986"/>
                </a:cubicBezTo>
                <a:cubicBezTo>
                  <a:pt x="15854" y="965"/>
                  <a:pt x="15895" y="906"/>
                  <a:pt x="15632" y="997"/>
                </a:cubicBezTo>
                <a:cubicBezTo>
                  <a:pt x="15654" y="964"/>
                  <a:pt x="15695" y="969"/>
                  <a:pt x="15684" y="922"/>
                </a:cubicBezTo>
                <a:cubicBezTo>
                  <a:pt x="15671" y="868"/>
                  <a:pt x="15576" y="881"/>
                  <a:pt x="15532" y="879"/>
                </a:cubicBezTo>
                <a:cubicBezTo>
                  <a:pt x="15398" y="869"/>
                  <a:pt x="15242" y="867"/>
                  <a:pt x="15121" y="935"/>
                </a:cubicBezTo>
                <a:cubicBezTo>
                  <a:pt x="15158" y="972"/>
                  <a:pt x="15205" y="948"/>
                  <a:pt x="15249" y="956"/>
                </a:cubicBezTo>
                <a:cubicBezTo>
                  <a:pt x="15213" y="989"/>
                  <a:pt x="15164" y="993"/>
                  <a:pt x="15121" y="1012"/>
                </a:cubicBezTo>
                <a:cubicBezTo>
                  <a:pt x="15209" y="1029"/>
                  <a:pt x="15286" y="953"/>
                  <a:pt x="15374" y="971"/>
                </a:cubicBezTo>
                <a:cubicBezTo>
                  <a:pt x="15354" y="1005"/>
                  <a:pt x="15314" y="1010"/>
                  <a:pt x="15279" y="1015"/>
                </a:cubicBezTo>
                <a:cubicBezTo>
                  <a:pt x="15301" y="1041"/>
                  <a:pt x="15393" y="1028"/>
                  <a:pt x="15421" y="1018"/>
                </a:cubicBezTo>
                <a:cubicBezTo>
                  <a:pt x="15374" y="1055"/>
                  <a:pt x="15315" y="1043"/>
                  <a:pt x="15261" y="1057"/>
                </a:cubicBezTo>
                <a:cubicBezTo>
                  <a:pt x="15292" y="1065"/>
                  <a:pt x="15324" y="1063"/>
                  <a:pt x="15356" y="1063"/>
                </a:cubicBezTo>
                <a:cubicBezTo>
                  <a:pt x="15283" y="1142"/>
                  <a:pt x="15160" y="1036"/>
                  <a:pt x="14991" y="1095"/>
                </a:cubicBezTo>
                <a:close/>
                <a:moveTo>
                  <a:pt x="14688" y="1443"/>
                </a:moveTo>
                <a:cubicBezTo>
                  <a:pt x="14662" y="1438"/>
                  <a:pt x="14635" y="1447"/>
                  <a:pt x="14617" y="1467"/>
                </a:cubicBezTo>
                <a:cubicBezTo>
                  <a:pt x="14643" y="1467"/>
                  <a:pt x="14667" y="1459"/>
                  <a:pt x="14688" y="1443"/>
                </a:cubicBezTo>
                <a:close/>
                <a:moveTo>
                  <a:pt x="14518" y="1458"/>
                </a:moveTo>
                <a:cubicBezTo>
                  <a:pt x="14557" y="1449"/>
                  <a:pt x="14621" y="1459"/>
                  <a:pt x="14648" y="1422"/>
                </a:cubicBezTo>
                <a:cubicBezTo>
                  <a:pt x="14673" y="1387"/>
                  <a:pt x="14619" y="1373"/>
                  <a:pt x="14596" y="1380"/>
                </a:cubicBezTo>
                <a:cubicBezTo>
                  <a:pt x="14686" y="1344"/>
                  <a:pt x="14585" y="1277"/>
                  <a:pt x="14530" y="1281"/>
                </a:cubicBezTo>
                <a:cubicBezTo>
                  <a:pt x="14505" y="1283"/>
                  <a:pt x="14465" y="1337"/>
                  <a:pt x="14463" y="1358"/>
                </a:cubicBezTo>
                <a:cubicBezTo>
                  <a:pt x="14461" y="1377"/>
                  <a:pt x="14434" y="1403"/>
                  <a:pt x="14446" y="1421"/>
                </a:cubicBezTo>
                <a:cubicBezTo>
                  <a:pt x="14460" y="1443"/>
                  <a:pt x="14498" y="1443"/>
                  <a:pt x="14518" y="1458"/>
                </a:cubicBezTo>
                <a:close/>
                <a:moveTo>
                  <a:pt x="14676" y="1772"/>
                </a:moveTo>
                <a:cubicBezTo>
                  <a:pt x="14662" y="1761"/>
                  <a:pt x="14646" y="1754"/>
                  <a:pt x="14628" y="1751"/>
                </a:cubicBezTo>
                <a:cubicBezTo>
                  <a:pt x="14635" y="1747"/>
                  <a:pt x="14642" y="1742"/>
                  <a:pt x="14649" y="1737"/>
                </a:cubicBezTo>
                <a:cubicBezTo>
                  <a:pt x="14637" y="1733"/>
                  <a:pt x="14625" y="1730"/>
                  <a:pt x="14612" y="1729"/>
                </a:cubicBezTo>
                <a:cubicBezTo>
                  <a:pt x="14634" y="1717"/>
                  <a:pt x="14651" y="1700"/>
                  <a:pt x="14661" y="1677"/>
                </a:cubicBezTo>
                <a:cubicBezTo>
                  <a:pt x="14592" y="1658"/>
                  <a:pt x="14517" y="1678"/>
                  <a:pt x="14448" y="1685"/>
                </a:cubicBezTo>
                <a:cubicBezTo>
                  <a:pt x="14373" y="1692"/>
                  <a:pt x="14285" y="1680"/>
                  <a:pt x="14225" y="1734"/>
                </a:cubicBezTo>
                <a:cubicBezTo>
                  <a:pt x="14262" y="1738"/>
                  <a:pt x="14321" y="1748"/>
                  <a:pt x="14384" y="1754"/>
                </a:cubicBezTo>
                <a:cubicBezTo>
                  <a:pt x="14342" y="1757"/>
                  <a:pt x="14301" y="1762"/>
                  <a:pt x="14266" y="1784"/>
                </a:cubicBezTo>
                <a:cubicBezTo>
                  <a:pt x="14309" y="1784"/>
                  <a:pt x="14360" y="1788"/>
                  <a:pt x="14412" y="1789"/>
                </a:cubicBezTo>
                <a:cubicBezTo>
                  <a:pt x="14377" y="1802"/>
                  <a:pt x="14346" y="1814"/>
                  <a:pt x="14323" y="1823"/>
                </a:cubicBezTo>
                <a:cubicBezTo>
                  <a:pt x="14443" y="1838"/>
                  <a:pt x="14559" y="1796"/>
                  <a:pt x="14676" y="1772"/>
                </a:cubicBezTo>
                <a:close/>
                <a:moveTo>
                  <a:pt x="14317" y="1668"/>
                </a:moveTo>
                <a:cubicBezTo>
                  <a:pt x="14427" y="1668"/>
                  <a:pt x="14540" y="1682"/>
                  <a:pt x="14643" y="1636"/>
                </a:cubicBezTo>
                <a:cubicBezTo>
                  <a:pt x="14615" y="1614"/>
                  <a:pt x="14526" y="1589"/>
                  <a:pt x="14492" y="1597"/>
                </a:cubicBezTo>
                <a:cubicBezTo>
                  <a:pt x="14579" y="1571"/>
                  <a:pt x="14412" y="1585"/>
                  <a:pt x="14387" y="1593"/>
                </a:cubicBezTo>
                <a:cubicBezTo>
                  <a:pt x="14338" y="1608"/>
                  <a:pt x="14357" y="1650"/>
                  <a:pt x="14317" y="1668"/>
                </a:cubicBezTo>
                <a:close/>
                <a:moveTo>
                  <a:pt x="14373" y="1790"/>
                </a:moveTo>
                <a:cubicBezTo>
                  <a:pt x="14340" y="1785"/>
                  <a:pt x="14308" y="1791"/>
                  <a:pt x="14275" y="1790"/>
                </a:cubicBezTo>
                <a:cubicBezTo>
                  <a:pt x="14305" y="1809"/>
                  <a:pt x="14342" y="1797"/>
                  <a:pt x="14373" y="1790"/>
                </a:cubicBezTo>
                <a:close/>
                <a:moveTo>
                  <a:pt x="13987" y="2010"/>
                </a:moveTo>
                <a:cubicBezTo>
                  <a:pt x="14025" y="2000"/>
                  <a:pt x="14123" y="1931"/>
                  <a:pt x="14035" y="1914"/>
                </a:cubicBezTo>
                <a:cubicBezTo>
                  <a:pt x="13945" y="1897"/>
                  <a:pt x="13879" y="1964"/>
                  <a:pt x="13797" y="1983"/>
                </a:cubicBezTo>
                <a:cubicBezTo>
                  <a:pt x="13820" y="2056"/>
                  <a:pt x="13936" y="2017"/>
                  <a:pt x="13987" y="2010"/>
                </a:cubicBezTo>
                <a:close/>
                <a:moveTo>
                  <a:pt x="13768" y="1244"/>
                </a:moveTo>
                <a:cubicBezTo>
                  <a:pt x="13812" y="1241"/>
                  <a:pt x="13857" y="1233"/>
                  <a:pt x="13898" y="1214"/>
                </a:cubicBezTo>
                <a:cubicBezTo>
                  <a:pt x="13848" y="1173"/>
                  <a:pt x="13764" y="1192"/>
                  <a:pt x="13706" y="1198"/>
                </a:cubicBezTo>
                <a:cubicBezTo>
                  <a:pt x="13618" y="1206"/>
                  <a:pt x="13529" y="1213"/>
                  <a:pt x="13441" y="1217"/>
                </a:cubicBezTo>
                <a:cubicBezTo>
                  <a:pt x="13374" y="1221"/>
                  <a:pt x="12960" y="1212"/>
                  <a:pt x="12985" y="1354"/>
                </a:cubicBezTo>
                <a:cubicBezTo>
                  <a:pt x="12986" y="1359"/>
                  <a:pt x="13077" y="1400"/>
                  <a:pt x="13089" y="1402"/>
                </a:cubicBezTo>
                <a:cubicBezTo>
                  <a:pt x="13139" y="1411"/>
                  <a:pt x="13194" y="1394"/>
                  <a:pt x="13244" y="1386"/>
                </a:cubicBezTo>
                <a:cubicBezTo>
                  <a:pt x="13380" y="1364"/>
                  <a:pt x="13549" y="1403"/>
                  <a:pt x="13661" y="1300"/>
                </a:cubicBezTo>
                <a:cubicBezTo>
                  <a:pt x="13633" y="1275"/>
                  <a:pt x="13596" y="1286"/>
                  <a:pt x="13563" y="1285"/>
                </a:cubicBezTo>
                <a:cubicBezTo>
                  <a:pt x="13599" y="1224"/>
                  <a:pt x="13710" y="1253"/>
                  <a:pt x="13768" y="1244"/>
                </a:cubicBezTo>
                <a:close/>
                <a:moveTo>
                  <a:pt x="12642" y="1790"/>
                </a:moveTo>
                <a:cubicBezTo>
                  <a:pt x="12625" y="1786"/>
                  <a:pt x="12599" y="1793"/>
                  <a:pt x="12581" y="1799"/>
                </a:cubicBezTo>
                <a:cubicBezTo>
                  <a:pt x="12552" y="1798"/>
                  <a:pt x="12522" y="1800"/>
                  <a:pt x="12494" y="1808"/>
                </a:cubicBezTo>
                <a:cubicBezTo>
                  <a:pt x="12534" y="1785"/>
                  <a:pt x="12581" y="1791"/>
                  <a:pt x="12625" y="1781"/>
                </a:cubicBezTo>
                <a:cubicBezTo>
                  <a:pt x="12530" y="1671"/>
                  <a:pt x="12406" y="1687"/>
                  <a:pt x="12265" y="1704"/>
                </a:cubicBezTo>
                <a:cubicBezTo>
                  <a:pt x="12275" y="1681"/>
                  <a:pt x="12293" y="1663"/>
                  <a:pt x="12316" y="1654"/>
                </a:cubicBezTo>
                <a:cubicBezTo>
                  <a:pt x="12275" y="1557"/>
                  <a:pt x="11965" y="1633"/>
                  <a:pt x="11903" y="1677"/>
                </a:cubicBezTo>
                <a:cubicBezTo>
                  <a:pt x="11949" y="1711"/>
                  <a:pt x="12047" y="1716"/>
                  <a:pt x="12102" y="1710"/>
                </a:cubicBezTo>
                <a:cubicBezTo>
                  <a:pt x="12025" y="1732"/>
                  <a:pt x="11936" y="1714"/>
                  <a:pt x="11858" y="1705"/>
                </a:cubicBezTo>
                <a:cubicBezTo>
                  <a:pt x="11747" y="1693"/>
                  <a:pt x="11687" y="1747"/>
                  <a:pt x="11589" y="1775"/>
                </a:cubicBezTo>
                <a:cubicBezTo>
                  <a:pt x="11632" y="1806"/>
                  <a:pt x="11693" y="1795"/>
                  <a:pt x="11741" y="1788"/>
                </a:cubicBezTo>
                <a:cubicBezTo>
                  <a:pt x="11818" y="1778"/>
                  <a:pt x="11895" y="1788"/>
                  <a:pt x="11971" y="1781"/>
                </a:cubicBezTo>
                <a:cubicBezTo>
                  <a:pt x="11884" y="1823"/>
                  <a:pt x="11777" y="1799"/>
                  <a:pt x="11684" y="1807"/>
                </a:cubicBezTo>
                <a:cubicBezTo>
                  <a:pt x="11572" y="1817"/>
                  <a:pt x="11461" y="1823"/>
                  <a:pt x="11354" y="1861"/>
                </a:cubicBezTo>
                <a:cubicBezTo>
                  <a:pt x="11407" y="1889"/>
                  <a:pt x="11482" y="1885"/>
                  <a:pt x="11539" y="1879"/>
                </a:cubicBezTo>
                <a:cubicBezTo>
                  <a:pt x="11638" y="1869"/>
                  <a:pt x="11744" y="1857"/>
                  <a:pt x="11841" y="1838"/>
                </a:cubicBezTo>
                <a:cubicBezTo>
                  <a:pt x="11605" y="1902"/>
                  <a:pt x="11360" y="1879"/>
                  <a:pt x="11128" y="1956"/>
                </a:cubicBezTo>
                <a:cubicBezTo>
                  <a:pt x="11187" y="2025"/>
                  <a:pt x="11309" y="1990"/>
                  <a:pt x="11384" y="1974"/>
                </a:cubicBezTo>
                <a:cubicBezTo>
                  <a:pt x="11373" y="1982"/>
                  <a:pt x="11362" y="1990"/>
                  <a:pt x="11351" y="1998"/>
                </a:cubicBezTo>
                <a:lnTo>
                  <a:pt x="11413" y="1995"/>
                </a:lnTo>
                <a:cubicBezTo>
                  <a:pt x="11395" y="2005"/>
                  <a:pt x="11375" y="2010"/>
                  <a:pt x="11354" y="2010"/>
                </a:cubicBezTo>
                <a:cubicBezTo>
                  <a:pt x="11383" y="2026"/>
                  <a:pt x="11478" y="2059"/>
                  <a:pt x="11492" y="2007"/>
                </a:cubicBezTo>
                <a:cubicBezTo>
                  <a:pt x="11497" y="1987"/>
                  <a:pt x="11573" y="1998"/>
                  <a:pt x="11597" y="1986"/>
                </a:cubicBezTo>
                <a:cubicBezTo>
                  <a:pt x="11586" y="1994"/>
                  <a:pt x="11575" y="2003"/>
                  <a:pt x="11565" y="2013"/>
                </a:cubicBezTo>
                <a:cubicBezTo>
                  <a:pt x="11623" y="2093"/>
                  <a:pt x="11885" y="1942"/>
                  <a:pt x="11776" y="1956"/>
                </a:cubicBezTo>
                <a:cubicBezTo>
                  <a:pt x="11800" y="1936"/>
                  <a:pt x="11806" y="1949"/>
                  <a:pt x="11827" y="1960"/>
                </a:cubicBezTo>
                <a:cubicBezTo>
                  <a:pt x="11857" y="1977"/>
                  <a:pt x="11907" y="1940"/>
                  <a:pt x="11933" y="1930"/>
                </a:cubicBezTo>
                <a:cubicBezTo>
                  <a:pt x="11956" y="1920"/>
                  <a:pt x="11951" y="1883"/>
                  <a:pt x="11980" y="1911"/>
                </a:cubicBezTo>
                <a:cubicBezTo>
                  <a:pt x="12007" y="1937"/>
                  <a:pt x="12060" y="1912"/>
                  <a:pt x="12093" y="1915"/>
                </a:cubicBezTo>
                <a:cubicBezTo>
                  <a:pt x="12054" y="1921"/>
                  <a:pt x="12015" y="1928"/>
                  <a:pt x="11977" y="1941"/>
                </a:cubicBezTo>
                <a:cubicBezTo>
                  <a:pt x="11956" y="1948"/>
                  <a:pt x="11861" y="1963"/>
                  <a:pt x="11933" y="1977"/>
                </a:cubicBezTo>
                <a:cubicBezTo>
                  <a:pt x="11910" y="1983"/>
                  <a:pt x="11888" y="1988"/>
                  <a:pt x="11865" y="1992"/>
                </a:cubicBezTo>
                <a:cubicBezTo>
                  <a:pt x="11906" y="2034"/>
                  <a:pt x="11976" y="2006"/>
                  <a:pt x="12026" y="2001"/>
                </a:cubicBezTo>
                <a:cubicBezTo>
                  <a:pt x="12078" y="1995"/>
                  <a:pt x="12174" y="1941"/>
                  <a:pt x="12221" y="1965"/>
                </a:cubicBezTo>
                <a:cubicBezTo>
                  <a:pt x="12210" y="1972"/>
                  <a:pt x="12199" y="1979"/>
                  <a:pt x="12188" y="1986"/>
                </a:cubicBezTo>
                <a:cubicBezTo>
                  <a:pt x="12303" y="2035"/>
                  <a:pt x="12419" y="1939"/>
                  <a:pt x="12536" y="1959"/>
                </a:cubicBezTo>
                <a:cubicBezTo>
                  <a:pt x="12387" y="2030"/>
                  <a:pt x="12223" y="2022"/>
                  <a:pt x="12063" y="2034"/>
                </a:cubicBezTo>
                <a:cubicBezTo>
                  <a:pt x="11980" y="2039"/>
                  <a:pt x="11901" y="2075"/>
                  <a:pt x="11817" y="2075"/>
                </a:cubicBezTo>
                <a:cubicBezTo>
                  <a:pt x="11738" y="2075"/>
                  <a:pt x="11660" y="2096"/>
                  <a:pt x="11585" y="2120"/>
                </a:cubicBezTo>
                <a:cubicBezTo>
                  <a:pt x="11679" y="2299"/>
                  <a:pt x="12087" y="2164"/>
                  <a:pt x="12226" y="2146"/>
                </a:cubicBezTo>
                <a:cubicBezTo>
                  <a:pt x="12353" y="2129"/>
                  <a:pt x="12461" y="2076"/>
                  <a:pt x="12592" y="2072"/>
                </a:cubicBezTo>
                <a:cubicBezTo>
                  <a:pt x="12707" y="2069"/>
                  <a:pt x="12831" y="1998"/>
                  <a:pt x="12942" y="2013"/>
                </a:cubicBezTo>
                <a:cubicBezTo>
                  <a:pt x="12868" y="2048"/>
                  <a:pt x="12981" y="2044"/>
                  <a:pt x="13007" y="2046"/>
                </a:cubicBezTo>
                <a:cubicBezTo>
                  <a:pt x="13061" y="2050"/>
                  <a:pt x="13119" y="2043"/>
                  <a:pt x="13159" y="2004"/>
                </a:cubicBezTo>
                <a:cubicBezTo>
                  <a:pt x="13150" y="2013"/>
                  <a:pt x="13142" y="2023"/>
                  <a:pt x="13135" y="2034"/>
                </a:cubicBezTo>
                <a:cubicBezTo>
                  <a:pt x="13215" y="2092"/>
                  <a:pt x="13369" y="2034"/>
                  <a:pt x="13458" y="2021"/>
                </a:cubicBezTo>
                <a:cubicBezTo>
                  <a:pt x="13565" y="2004"/>
                  <a:pt x="13668" y="1952"/>
                  <a:pt x="13762" y="1900"/>
                </a:cubicBezTo>
                <a:cubicBezTo>
                  <a:pt x="13790" y="1884"/>
                  <a:pt x="13930" y="1817"/>
                  <a:pt x="13914" y="1773"/>
                </a:cubicBezTo>
                <a:cubicBezTo>
                  <a:pt x="13901" y="1738"/>
                  <a:pt x="13798" y="1740"/>
                  <a:pt x="13770" y="1741"/>
                </a:cubicBezTo>
                <a:cubicBezTo>
                  <a:pt x="13741" y="1742"/>
                  <a:pt x="13565" y="1794"/>
                  <a:pt x="13652" y="1808"/>
                </a:cubicBezTo>
                <a:cubicBezTo>
                  <a:pt x="13618" y="1807"/>
                  <a:pt x="13587" y="1822"/>
                  <a:pt x="13560" y="1841"/>
                </a:cubicBezTo>
                <a:cubicBezTo>
                  <a:pt x="13565" y="1818"/>
                  <a:pt x="13581" y="1798"/>
                  <a:pt x="13602" y="1787"/>
                </a:cubicBezTo>
                <a:cubicBezTo>
                  <a:pt x="13525" y="1769"/>
                  <a:pt x="13453" y="1798"/>
                  <a:pt x="13379" y="1814"/>
                </a:cubicBezTo>
                <a:cubicBezTo>
                  <a:pt x="13411" y="1779"/>
                  <a:pt x="13461" y="1775"/>
                  <a:pt x="13503" y="1763"/>
                </a:cubicBezTo>
                <a:cubicBezTo>
                  <a:pt x="13472" y="1725"/>
                  <a:pt x="13412" y="1743"/>
                  <a:pt x="13370" y="1743"/>
                </a:cubicBezTo>
                <a:cubicBezTo>
                  <a:pt x="13411" y="1713"/>
                  <a:pt x="13452" y="1714"/>
                  <a:pt x="13496" y="1694"/>
                </a:cubicBezTo>
                <a:cubicBezTo>
                  <a:pt x="13528" y="1680"/>
                  <a:pt x="13541" y="1641"/>
                  <a:pt x="13491" y="1645"/>
                </a:cubicBezTo>
                <a:cubicBezTo>
                  <a:pt x="13520" y="1632"/>
                  <a:pt x="13608" y="1579"/>
                  <a:pt x="13604" y="1541"/>
                </a:cubicBezTo>
                <a:cubicBezTo>
                  <a:pt x="13474" y="1510"/>
                  <a:pt x="13345" y="1599"/>
                  <a:pt x="13221" y="1627"/>
                </a:cubicBezTo>
                <a:cubicBezTo>
                  <a:pt x="13177" y="1637"/>
                  <a:pt x="13117" y="1623"/>
                  <a:pt x="13082" y="1659"/>
                </a:cubicBezTo>
                <a:cubicBezTo>
                  <a:pt x="13100" y="1711"/>
                  <a:pt x="13171" y="1694"/>
                  <a:pt x="13206" y="1725"/>
                </a:cubicBezTo>
                <a:cubicBezTo>
                  <a:pt x="13167" y="1739"/>
                  <a:pt x="13129" y="1755"/>
                  <a:pt x="13090" y="1767"/>
                </a:cubicBezTo>
                <a:cubicBezTo>
                  <a:pt x="13054" y="1778"/>
                  <a:pt x="13010" y="1766"/>
                  <a:pt x="12978" y="1790"/>
                </a:cubicBezTo>
                <a:cubicBezTo>
                  <a:pt x="13033" y="1799"/>
                  <a:pt x="13092" y="1801"/>
                  <a:pt x="13135" y="1841"/>
                </a:cubicBezTo>
                <a:cubicBezTo>
                  <a:pt x="13081" y="1910"/>
                  <a:pt x="12989" y="1889"/>
                  <a:pt x="12913" y="1883"/>
                </a:cubicBezTo>
                <a:cubicBezTo>
                  <a:pt x="12805" y="1876"/>
                  <a:pt x="12699" y="1891"/>
                  <a:pt x="12592" y="1885"/>
                </a:cubicBezTo>
                <a:cubicBezTo>
                  <a:pt x="12587" y="1854"/>
                  <a:pt x="12635" y="1803"/>
                  <a:pt x="12654" y="1805"/>
                </a:cubicBezTo>
                <a:cubicBezTo>
                  <a:pt x="12632" y="1802"/>
                  <a:pt x="12608" y="1800"/>
                  <a:pt x="12585" y="1799"/>
                </a:cubicBezTo>
                <a:cubicBezTo>
                  <a:pt x="12604" y="1797"/>
                  <a:pt x="12623" y="1795"/>
                  <a:pt x="12642" y="1790"/>
                </a:cubicBezTo>
                <a:close/>
                <a:moveTo>
                  <a:pt x="12452" y="1567"/>
                </a:moveTo>
                <a:cubicBezTo>
                  <a:pt x="12509" y="1562"/>
                  <a:pt x="12566" y="1566"/>
                  <a:pt x="12616" y="1532"/>
                </a:cubicBezTo>
                <a:cubicBezTo>
                  <a:pt x="12545" y="1484"/>
                  <a:pt x="12389" y="1507"/>
                  <a:pt x="12322" y="1553"/>
                </a:cubicBezTo>
                <a:cubicBezTo>
                  <a:pt x="12365" y="1557"/>
                  <a:pt x="12410" y="1557"/>
                  <a:pt x="12452" y="1567"/>
                </a:cubicBezTo>
                <a:close/>
                <a:moveTo>
                  <a:pt x="11476" y="1725"/>
                </a:moveTo>
                <a:cubicBezTo>
                  <a:pt x="11376" y="1720"/>
                  <a:pt x="11278" y="1763"/>
                  <a:pt x="11181" y="1781"/>
                </a:cubicBezTo>
                <a:cubicBezTo>
                  <a:pt x="11097" y="1796"/>
                  <a:pt x="10979" y="1807"/>
                  <a:pt x="10914" y="1870"/>
                </a:cubicBezTo>
                <a:cubicBezTo>
                  <a:pt x="10977" y="1871"/>
                  <a:pt x="11022" y="1895"/>
                  <a:pt x="11086" y="1878"/>
                </a:cubicBezTo>
                <a:cubicBezTo>
                  <a:pt x="11138" y="1864"/>
                  <a:pt x="11188" y="1845"/>
                  <a:pt x="11240" y="1832"/>
                </a:cubicBezTo>
                <a:cubicBezTo>
                  <a:pt x="11315" y="1812"/>
                  <a:pt x="11427" y="1793"/>
                  <a:pt x="11476" y="1725"/>
                </a:cubicBezTo>
                <a:close/>
                <a:moveTo>
                  <a:pt x="10716" y="1778"/>
                </a:moveTo>
                <a:cubicBezTo>
                  <a:pt x="10677" y="1766"/>
                  <a:pt x="10615" y="1808"/>
                  <a:pt x="10588" y="1832"/>
                </a:cubicBezTo>
                <a:cubicBezTo>
                  <a:pt x="10633" y="1820"/>
                  <a:pt x="10679" y="1808"/>
                  <a:pt x="10716" y="1778"/>
                </a:cubicBezTo>
                <a:close/>
                <a:moveTo>
                  <a:pt x="10350" y="1778"/>
                </a:moveTo>
                <a:cubicBezTo>
                  <a:pt x="10360" y="1781"/>
                  <a:pt x="10370" y="1781"/>
                  <a:pt x="10380" y="1778"/>
                </a:cubicBezTo>
                <a:cubicBezTo>
                  <a:pt x="10370" y="1778"/>
                  <a:pt x="10360" y="1778"/>
                  <a:pt x="10350" y="1778"/>
                </a:cubicBezTo>
                <a:close/>
                <a:moveTo>
                  <a:pt x="10368" y="1740"/>
                </a:moveTo>
                <a:cubicBezTo>
                  <a:pt x="10359" y="1744"/>
                  <a:pt x="10350" y="1748"/>
                  <a:pt x="10341" y="1752"/>
                </a:cubicBezTo>
                <a:cubicBezTo>
                  <a:pt x="10362" y="1751"/>
                  <a:pt x="10382" y="1747"/>
                  <a:pt x="10401" y="1740"/>
                </a:cubicBezTo>
                <a:cubicBezTo>
                  <a:pt x="10390" y="1740"/>
                  <a:pt x="10379" y="1740"/>
                  <a:pt x="10368" y="1740"/>
                </a:cubicBezTo>
                <a:close/>
                <a:moveTo>
                  <a:pt x="10870" y="1799"/>
                </a:moveTo>
                <a:cubicBezTo>
                  <a:pt x="10898" y="1794"/>
                  <a:pt x="11027" y="1784"/>
                  <a:pt x="11035" y="1750"/>
                </a:cubicBezTo>
                <a:cubicBezTo>
                  <a:pt x="11042" y="1722"/>
                  <a:pt x="11136" y="1665"/>
                  <a:pt x="11167" y="1665"/>
                </a:cubicBezTo>
                <a:cubicBezTo>
                  <a:pt x="11162" y="1689"/>
                  <a:pt x="11152" y="1709"/>
                  <a:pt x="11137" y="1728"/>
                </a:cubicBezTo>
                <a:cubicBezTo>
                  <a:pt x="11180" y="1731"/>
                  <a:pt x="11221" y="1719"/>
                  <a:pt x="11254" y="1692"/>
                </a:cubicBezTo>
                <a:cubicBezTo>
                  <a:pt x="11292" y="1662"/>
                  <a:pt x="11347" y="1677"/>
                  <a:pt x="11387" y="1648"/>
                </a:cubicBezTo>
                <a:cubicBezTo>
                  <a:pt x="11376" y="1641"/>
                  <a:pt x="11365" y="1634"/>
                  <a:pt x="11354" y="1627"/>
                </a:cubicBezTo>
                <a:cubicBezTo>
                  <a:pt x="11418" y="1595"/>
                  <a:pt x="11484" y="1623"/>
                  <a:pt x="11547" y="1579"/>
                </a:cubicBezTo>
                <a:cubicBezTo>
                  <a:pt x="11599" y="1542"/>
                  <a:pt x="11646" y="1565"/>
                  <a:pt x="11698" y="1538"/>
                </a:cubicBezTo>
                <a:cubicBezTo>
                  <a:pt x="11653" y="1593"/>
                  <a:pt x="11571" y="1623"/>
                  <a:pt x="11505" y="1645"/>
                </a:cubicBezTo>
                <a:cubicBezTo>
                  <a:pt x="11635" y="1738"/>
                  <a:pt x="11727" y="1607"/>
                  <a:pt x="11857" y="1602"/>
                </a:cubicBezTo>
                <a:cubicBezTo>
                  <a:pt x="11907" y="1600"/>
                  <a:pt x="11959" y="1602"/>
                  <a:pt x="12009" y="1592"/>
                </a:cubicBezTo>
                <a:cubicBezTo>
                  <a:pt x="12041" y="1586"/>
                  <a:pt x="12135" y="1543"/>
                  <a:pt x="12063" y="1517"/>
                </a:cubicBezTo>
                <a:cubicBezTo>
                  <a:pt x="12103" y="1492"/>
                  <a:pt x="12152" y="1519"/>
                  <a:pt x="12194" y="1508"/>
                </a:cubicBezTo>
                <a:cubicBezTo>
                  <a:pt x="12172" y="1498"/>
                  <a:pt x="12155" y="1479"/>
                  <a:pt x="12150" y="1455"/>
                </a:cubicBezTo>
                <a:cubicBezTo>
                  <a:pt x="12235" y="1428"/>
                  <a:pt x="12327" y="1439"/>
                  <a:pt x="12411" y="1407"/>
                </a:cubicBezTo>
                <a:cubicBezTo>
                  <a:pt x="12384" y="1293"/>
                  <a:pt x="12203" y="1372"/>
                  <a:pt x="12141" y="1363"/>
                </a:cubicBezTo>
                <a:cubicBezTo>
                  <a:pt x="12152" y="1369"/>
                  <a:pt x="12163" y="1376"/>
                  <a:pt x="12173" y="1383"/>
                </a:cubicBezTo>
                <a:cubicBezTo>
                  <a:pt x="12152" y="1403"/>
                  <a:pt x="12040" y="1409"/>
                  <a:pt x="12012" y="1405"/>
                </a:cubicBezTo>
                <a:cubicBezTo>
                  <a:pt x="11645" y="1356"/>
                  <a:pt x="11578" y="1460"/>
                  <a:pt x="11281" y="1510"/>
                </a:cubicBezTo>
                <a:cubicBezTo>
                  <a:pt x="11129" y="1536"/>
                  <a:pt x="10985" y="1585"/>
                  <a:pt x="10837" y="1626"/>
                </a:cubicBezTo>
                <a:cubicBezTo>
                  <a:pt x="10758" y="1647"/>
                  <a:pt x="10676" y="1637"/>
                  <a:pt x="10596" y="1648"/>
                </a:cubicBezTo>
                <a:cubicBezTo>
                  <a:pt x="10504" y="1661"/>
                  <a:pt x="10421" y="1708"/>
                  <a:pt x="10333" y="1734"/>
                </a:cubicBezTo>
                <a:cubicBezTo>
                  <a:pt x="10377" y="1730"/>
                  <a:pt x="10419" y="1714"/>
                  <a:pt x="10463" y="1710"/>
                </a:cubicBezTo>
                <a:cubicBezTo>
                  <a:pt x="10424" y="1722"/>
                  <a:pt x="10424" y="1726"/>
                  <a:pt x="10463" y="1722"/>
                </a:cubicBezTo>
                <a:cubicBezTo>
                  <a:pt x="10432" y="1737"/>
                  <a:pt x="10398" y="1748"/>
                  <a:pt x="10365" y="1760"/>
                </a:cubicBezTo>
                <a:cubicBezTo>
                  <a:pt x="10429" y="1807"/>
                  <a:pt x="10523" y="1737"/>
                  <a:pt x="10594" y="1752"/>
                </a:cubicBezTo>
                <a:cubicBezTo>
                  <a:pt x="10639" y="1761"/>
                  <a:pt x="10665" y="1778"/>
                  <a:pt x="10719" y="1758"/>
                </a:cubicBezTo>
                <a:cubicBezTo>
                  <a:pt x="10762" y="1741"/>
                  <a:pt x="10792" y="1698"/>
                  <a:pt x="10843" y="1710"/>
                </a:cubicBezTo>
                <a:cubicBezTo>
                  <a:pt x="10833" y="1719"/>
                  <a:pt x="10823" y="1728"/>
                  <a:pt x="10814" y="1737"/>
                </a:cubicBezTo>
                <a:cubicBezTo>
                  <a:pt x="10823" y="1743"/>
                  <a:pt x="10833" y="1749"/>
                  <a:pt x="10843" y="1755"/>
                </a:cubicBezTo>
                <a:cubicBezTo>
                  <a:pt x="10823" y="1767"/>
                  <a:pt x="10802" y="1779"/>
                  <a:pt x="10781" y="1790"/>
                </a:cubicBezTo>
                <a:cubicBezTo>
                  <a:pt x="10811" y="1805"/>
                  <a:pt x="10842" y="1778"/>
                  <a:pt x="10870" y="1799"/>
                </a:cubicBezTo>
                <a:close/>
                <a:moveTo>
                  <a:pt x="8424" y="2740"/>
                </a:moveTo>
                <a:cubicBezTo>
                  <a:pt x="8370" y="2764"/>
                  <a:pt x="8318" y="2807"/>
                  <a:pt x="8258" y="2812"/>
                </a:cubicBezTo>
                <a:cubicBezTo>
                  <a:pt x="8189" y="2818"/>
                  <a:pt x="8149" y="2891"/>
                  <a:pt x="8079" y="2895"/>
                </a:cubicBezTo>
                <a:cubicBezTo>
                  <a:pt x="8142" y="2905"/>
                  <a:pt x="8206" y="2881"/>
                  <a:pt x="8269" y="2897"/>
                </a:cubicBezTo>
                <a:cubicBezTo>
                  <a:pt x="8187" y="2910"/>
                  <a:pt x="8298" y="2938"/>
                  <a:pt x="8318" y="2945"/>
                </a:cubicBezTo>
                <a:cubicBezTo>
                  <a:pt x="8348" y="2954"/>
                  <a:pt x="8396" y="2973"/>
                  <a:pt x="8388" y="3014"/>
                </a:cubicBezTo>
                <a:cubicBezTo>
                  <a:pt x="8380" y="3052"/>
                  <a:pt x="8305" y="3131"/>
                  <a:pt x="8381" y="3147"/>
                </a:cubicBezTo>
                <a:cubicBezTo>
                  <a:pt x="8492" y="3171"/>
                  <a:pt x="8654" y="3095"/>
                  <a:pt x="8756" y="3058"/>
                </a:cubicBezTo>
                <a:cubicBezTo>
                  <a:pt x="8866" y="3018"/>
                  <a:pt x="9022" y="3111"/>
                  <a:pt x="9226" y="2946"/>
                </a:cubicBezTo>
                <a:cubicBezTo>
                  <a:pt x="9386" y="2816"/>
                  <a:pt x="9581" y="2824"/>
                  <a:pt x="9757" y="2731"/>
                </a:cubicBezTo>
                <a:cubicBezTo>
                  <a:pt x="9843" y="2685"/>
                  <a:pt x="9945" y="2692"/>
                  <a:pt x="10033" y="2652"/>
                </a:cubicBezTo>
                <a:cubicBezTo>
                  <a:pt x="10118" y="2613"/>
                  <a:pt x="10215" y="2605"/>
                  <a:pt x="10306" y="2589"/>
                </a:cubicBezTo>
                <a:cubicBezTo>
                  <a:pt x="10413" y="2570"/>
                  <a:pt x="10518" y="2544"/>
                  <a:pt x="10624" y="2525"/>
                </a:cubicBezTo>
                <a:cubicBezTo>
                  <a:pt x="10708" y="2509"/>
                  <a:pt x="10798" y="2507"/>
                  <a:pt x="10879" y="2479"/>
                </a:cubicBezTo>
                <a:cubicBezTo>
                  <a:pt x="11067" y="2415"/>
                  <a:pt x="10937" y="2401"/>
                  <a:pt x="10912" y="2375"/>
                </a:cubicBezTo>
                <a:cubicBezTo>
                  <a:pt x="10854" y="2313"/>
                  <a:pt x="10852" y="2210"/>
                  <a:pt x="10601" y="2235"/>
                </a:cubicBezTo>
                <a:cubicBezTo>
                  <a:pt x="10504" y="2245"/>
                  <a:pt x="10417" y="2302"/>
                  <a:pt x="10324" y="2310"/>
                </a:cubicBezTo>
                <a:cubicBezTo>
                  <a:pt x="10351" y="2290"/>
                  <a:pt x="10392" y="2287"/>
                  <a:pt x="10404" y="2250"/>
                </a:cubicBezTo>
                <a:cubicBezTo>
                  <a:pt x="10339" y="2253"/>
                  <a:pt x="10259" y="2254"/>
                  <a:pt x="10211" y="2304"/>
                </a:cubicBezTo>
                <a:cubicBezTo>
                  <a:pt x="10231" y="2263"/>
                  <a:pt x="10289" y="2258"/>
                  <a:pt x="10327" y="2244"/>
                </a:cubicBezTo>
                <a:cubicBezTo>
                  <a:pt x="10230" y="2251"/>
                  <a:pt x="10174" y="2206"/>
                  <a:pt x="10090" y="2171"/>
                </a:cubicBezTo>
                <a:cubicBezTo>
                  <a:pt x="9981" y="2126"/>
                  <a:pt x="9827" y="2181"/>
                  <a:pt x="9713" y="2182"/>
                </a:cubicBezTo>
                <a:cubicBezTo>
                  <a:pt x="9589" y="2184"/>
                  <a:pt x="9449" y="2179"/>
                  <a:pt x="9328" y="2207"/>
                </a:cubicBezTo>
                <a:cubicBezTo>
                  <a:pt x="9280" y="2218"/>
                  <a:pt x="9137" y="2341"/>
                  <a:pt x="9237" y="2378"/>
                </a:cubicBezTo>
                <a:cubicBezTo>
                  <a:pt x="9081" y="2468"/>
                  <a:pt x="8872" y="2466"/>
                  <a:pt x="8729" y="2583"/>
                </a:cubicBezTo>
                <a:cubicBezTo>
                  <a:pt x="8801" y="2578"/>
                  <a:pt x="8733" y="2624"/>
                  <a:pt x="8706" y="2626"/>
                </a:cubicBezTo>
                <a:cubicBezTo>
                  <a:pt x="8674" y="2629"/>
                  <a:pt x="8638" y="2620"/>
                  <a:pt x="8607" y="2630"/>
                </a:cubicBezTo>
                <a:cubicBezTo>
                  <a:pt x="8578" y="2638"/>
                  <a:pt x="8571" y="2684"/>
                  <a:pt x="8542" y="2701"/>
                </a:cubicBezTo>
                <a:cubicBezTo>
                  <a:pt x="8506" y="2723"/>
                  <a:pt x="8464" y="2730"/>
                  <a:pt x="8424" y="2740"/>
                </a:cubicBezTo>
                <a:close/>
                <a:moveTo>
                  <a:pt x="13928" y="1140"/>
                </a:moveTo>
                <a:cubicBezTo>
                  <a:pt x="13981" y="1152"/>
                  <a:pt x="14052" y="1150"/>
                  <a:pt x="14100" y="1122"/>
                </a:cubicBezTo>
                <a:cubicBezTo>
                  <a:pt x="14201" y="1063"/>
                  <a:pt x="13992" y="1026"/>
                  <a:pt x="13946" y="1030"/>
                </a:cubicBezTo>
                <a:cubicBezTo>
                  <a:pt x="13843" y="1039"/>
                  <a:pt x="13744" y="1072"/>
                  <a:pt x="13641" y="1082"/>
                </a:cubicBezTo>
                <a:cubicBezTo>
                  <a:pt x="13523" y="1094"/>
                  <a:pt x="13400" y="1091"/>
                  <a:pt x="13286" y="1131"/>
                </a:cubicBezTo>
                <a:cubicBezTo>
                  <a:pt x="13322" y="1163"/>
                  <a:pt x="13383" y="1142"/>
                  <a:pt x="13424" y="1135"/>
                </a:cubicBezTo>
                <a:cubicBezTo>
                  <a:pt x="13489" y="1123"/>
                  <a:pt x="13544" y="1154"/>
                  <a:pt x="13607" y="1155"/>
                </a:cubicBezTo>
                <a:cubicBezTo>
                  <a:pt x="13661" y="1155"/>
                  <a:pt x="13704" y="1109"/>
                  <a:pt x="13757" y="1141"/>
                </a:cubicBezTo>
                <a:cubicBezTo>
                  <a:pt x="13806" y="1171"/>
                  <a:pt x="13876" y="1146"/>
                  <a:pt x="13928" y="1140"/>
                </a:cubicBezTo>
                <a:close/>
                <a:moveTo>
                  <a:pt x="18390" y="1107"/>
                </a:moveTo>
                <a:cubicBezTo>
                  <a:pt x="18350" y="1107"/>
                  <a:pt x="18292" y="1130"/>
                  <a:pt x="18265" y="1161"/>
                </a:cubicBezTo>
                <a:cubicBezTo>
                  <a:pt x="18311" y="1154"/>
                  <a:pt x="18350" y="1128"/>
                  <a:pt x="18390" y="1107"/>
                </a:cubicBezTo>
                <a:close/>
                <a:moveTo>
                  <a:pt x="17764" y="552"/>
                </a:moveTo>
                <a:cubicBezTo>
                  <a:pt x="17700" y="544"/>
                  <a:pt x="17629" y="544"/>
                  <a:pt x="17565" y="552"/>
                </a:cubicBezTo>
                <a:cubicBezTo>
                  <a:pt x="17602" y="566"/>
                  <a:pt x="17752" y="582"/>
                  <a:pt x="17764" y="552"/>
                </a:cubicBezTo>
                <a:close/>
                <a:moveTo>
                  <a:pt x="17229" y="712"/>
                </a:moveTo>
                <a:cubicBezTo>
                  <a:pt x="17249" y="723"/>
                  <a:pt x="17269" y="730"/>
                  <a:pt x="17291" y="733"/>
                </a:cubicBezTo>
                <a:cubicBezTo>
                  <a:pt x="17259" y="737"/>
                  <a:pt x="17226" y="735"/>
                  <a:pt x="17194" y="739"/>
                </a:cubicBezTo>
                <a:cubicBezTo>
                  <a:pt x="17280" y="733"/>
                  <a:pt x="17136" y="796"/>
                  <a:pt x="17318" y="801"/>
                </a:cubicBezTo>
                <a:cubicBezTo>
                  <a:pt x="17413" y="804"/>
                  <a:pt x="17513" y="792"/>
                  <a:pt x="17603" y="766"/>
                </a:cubicBezTo>
                <a:cubicBezTo>
                  <a:pt x="17499" y="871"/>
                  <a:pt x="17325" y="774"/>
                  <a:pt x="17206" y="843"/>
                </a:cubicBezTo>
                <a:cubicBezTo>
                  <a:pt x="17222" y="865"/>
                  <a:pt x="17249" y="875"/>
                  <a:pt x="17274" y="861"/>
                </a:cubicBezTo>
                <a:cubicBezTo>
                  <a:pt x="17264" y="870"/>
                  <a:pt x="17255" y="880"/>
                  <a:pt x="17247" y="891"/>
                </a:cubicBezTo>
                <a:cubicBezTo>
                  <a:pt x="17323" y="915"/>
                  <a:pt x="17466" y="878"/>
                  <a:pt x="17544" y="864"/>
                </a:cubicBezTo>
                <a:cubicBezTo>
                  <a:pt x="17511" y="874"/>
                  <a:pt x="17476" y="876"/>
                  <a:pt x="17446" y="894"/>
                </a:cubicBezTo>
                <a:cubicBezTo>
                  <a:pt x="17520" y="915"/>
                  <a:pt x="17604" y="882"/>
                  <a:pt x="17672" y="855"/>
                </a:cubicBezTo>
                <a:cubicBezTo>
                  <a:pt x="17628" y="876"/>
                  <a:pt x="17628" y="882"/>
                  <a:pt x="17670" y="873"/>
                </a:cubicBezTo>
                <a:cubicBezTo>
                  <a:pt x="17703" y="871"/>
                  <a:pt x="17710" y="846"/>
                  <a:pt x="17734" y="843"/>
                </a:cubicBezTo>
                <a:cubicBezTo>
                  <a:pt x="17755" y="841"/>
                  <a:pt x="17769" y="861"/>
                  <a:pt x="17799" y="857"/>
                </a:cubicBezTo>
                <a:cubicBezTo>
                  <a:pt x="17831" y="852"/>
                  <a:pt x="17862" y="848"/>
                  <a:pt x="17894" y="852"/>
                </a:cubicBezTo>
                <a:cubicBezTo>
                  <a:pt x="17865" y="859"/>
                  <a:pt x="17834" y="859"/>
                  <a:pt x="17805" y="870"/>
                </a:cubicBezTo>
                <a:cubicBezTo>
                  <a:pt x="17893" y="878"/>
                  <a:pt x="17982" y="877"/>
                  <a:pt x="18070" y="867"/>
                </a:cubicBezTo>
                <a:cubicBezTo>
                  <a:pt x="17966" y="903"/>
                  <a:pt x="17851" y="856"/>
                  <a:pt x="17749" y="897"/>
                </a:cubicBezTo>
                <a:cubicBezTo>
                  <a:pt x="17815" y="926"/>
                  <a:pt x="17888" y="901"/>
                  <a:pt x="17957" y="906"/>
                </a:cubicBezTo>
                <a:cubicBezTo>
                  <a:pt x="18033" y="913"/>
                  <a:pt x="18110" y="909"/>
                  <a:pt x="18185" y="900"/>
                </a:cubicBezTo>
                <a:cubicBezTo>
                  <a:pt x="18119" y="921"/>
                  <a:pt x="18047" y="914"/>
                  <a:pt x="17978" y="917"/>
                </a:cubicBezTo>
                <a:cubicBezTo>
                  <a:pt x="17903" y="921"/>
                  <a:pt x="17829" y="934"/>
                  <a:pt x="17754" y="927"/>
                </a:cubicBezTo>
                <a:cubicBezTo>
                  <a:pt x="17610" y="914"/>
                  <a:pt x="17469" y="937"/>
                  <a:pt x="17327" y="968"/>
                </a:cubicBezTo>
                <a:cubicBezTo>
                  <a:pt x="17357" y="1023"/>
                  <a:pt x="17432" y="1004"/>
                  <a:pt x="17482" y="1021"/>
                </a:cubicBezTo>
                <a:cubicBezTo>
                  <a:pt x="17439" y="1041"/>
                  <a:pt x="17392" y="1017"/>
                  <a:pt x="17348" y="1024"/>
                </a:cubicBezTo>
                <a:cubicBezTo>
                  <a:pt x="17402" y="1062"/>
                  <a:pt x="17410" y="1071"/>
                  <a:pt x="17478" y="1062"/>
                </a:cubicBezTo>
                <a:cubicBezTo>
                  <a:pt x="17553" y="1052"/>
                  <a:pt x="17627" y="1080"/>
                  <a:pt x="17701" y="1078"/>
                </a:cubicBezTo>
                <a:cubicBezTo>
                  <a:pt x="17606" y="1101"/>
                  <a:pt x="17505" y="1070"/>
                  <a:pt x="17410" y="1099"/>
                </a:cubicBezTo>
                <a:cubicBezTo>
                  <a:pt x="17448" y="1163"/>
                  <a:pt x="17674" y="1190"/>
                  <a:pt x="17743" y="1193"/>
                </a:cubicBezTo>
                <a:cubicBezTo>
                  <a:pt x="17771" y="1194"/>
                  <a:pt x="17917" y="1156"/>
                  <a:pt x="17832" y="1149"/>
                </a:cubicBezTo>
                <a:cubicBezTo>
                  <a:pt x="17897" y="1125"/>
                  <a:pt x="17952" y="1150"/>
                  <a:pt x="18007" y="1185"/>
                </a:cubicBezTo>
                <a:cubicBezTo>
                  <a:pt x="18032" y="1147"/>
                  <a:pt x="17990" y="1070"/>
                  <a:pt x="18055" y="1066"/>
                </a:cubicBezTo>
                <a:cubicBezTo>
                  <a:pt x="18029" y="1201"/>
                  <a:pt x="18180" y="1185"/>
                  <a:pt x="18248" y="1134"/>
                </a:cubicBezTo>
                <a:cubicBezTo>
                  <a:pt x="18268" y="1119"/>
                  <a:pt x="18288" y="1060"/>
                  <a:pt x="18321" y="1074"/>
                </a:cubicBezTo>
                <a:cubicBezTo>
                  <a:pt x="18377" y="1097"/>
                  <a:pt x="18410" y="1104"/>
                  <a:pt x="18467" y="1075"/>
                </a:cubicBezTo>
                <a:cubicBezTo>
                  <a:pt x="18456" y="1067"/>
                  <a:pt x="18445" y="1059"/>
                  <a:pt x="18434" y="1051"/>
                </a:cubicBezTo>
                <a:cubicBezTo>
                  <a:pt x="18498" y="991"/>
                  <a:pt x="18574" y="963"/>
                  <a:pt x="18657" y="944"/>
                </a:cubicBezTo>
                <a:cubicBezTo>
                  <a:pt x="18607" y="973"/>
                  <a:pt x="18537" y="982"/>
                  <a:pt x="18509" y="1039"/>
                </a:cubicBezTo>
                <a:cubicBezTo>
                  <a:pt x="18586" y="1108"/>
                  <a:pt x="18747" y="950"/>
                  <a:pt x="18827" y="969"/>
                </a:cubicBezTo>
                <a:cubicBezTo>
                  <a:pt x="18878" y="981"/>
                  <a:pt x="18971" y="935"/>
                  <a:pt x="19028" y="931"/>
                </a:cubicBezTo>
                <a:cubicBezTo>
                  <a:pt x="19115" y="926"/>
                  <a:pt x="19204" y="916"/>
                  <a:pt x="19290" y="897"/>
                </a:cubicBezTo>
                <a:cubicBezTo>
                  <a:pt x="19243" y="790"/>
                  <a:pt x="19217" y="821"/>
                  <a:pt x="19129" y="852"/>
                </a:cubicBezTo>
                <a:cubicBezTo>
                  <a:pt x="19140" y="843"/>
                  <a:pt x="19150" y="833"/>
                  <a:pt x="19159" y="822"/>
                </a:cubicBezTo>
                <a:cubicBezTo>
                  <a:pt x="19073" y="750"/>
                  <a:pt x="18965" y="856"/>
                  <a:pt x="18871" y="831"/>
                </a:cubicBezTo>
                <a:cubicBezTo>
                  <a:pt x="18942" y="790"/>
                  <a:pt x="19025" y="779"/>
                  <a:pt x="19094" y="733"/>
                </a:cubicBezTo>
                <a:cubicBezTo>
                  <a:pt x="19051" y="741"/>
                  <a:pt x="19009" y="752"/>
                  <a:pt x="18966" y="754"/>
                </a:cubicBezTo>
                <a:cubicBezTo>
                  <a:pt x="19008" y="747"/>
                  <a:pt x="19048" y="728"/>
                  <a:pt x="19091" y="727"/>
                </a:cubicBezTo>
                <a:cubicBezTo>
                  <a:pt x="19071" y="679"/>
                  <a:pt x="19000" y="693"/>
                  <a:pt x="18960" y="698"/>
                </a:cubicBezTo>
                <a:cubicBezTo>
                  <a:pt x="18974" y="685"/>
                  <a:pt x="19122" y="662"/>
                  <a:pt x="19080" y="620"/>
                </a:cubicBezTo>
                <a:cubicBezTo>
                  <a:pt x="19041" y="580"/>
                  <a:pt x="18921" y="607"/>
                  <a:pt x="18886" y="638"/>
                </a:cubicBezTo>
                <a:cubicBezTo>
                  <a:pt x="18897" y="646"/>
                  <a:pt x="18908" y="654"/>
                  <a:pt x="18919" y="662"/>
                </a:cubicBezTo>
                <a:cubicBezTo>
                  <a:pt x="18864" y="688"/>
                  <a:pt x="18807" y="696"/>
                  <a:pt x="18764" y="644"/>
                </a:cubicBezTo>
                <a:cubicBezTo>
                  <a:pt x="18776" y="642"/>
                  <a:pt x="18882" y="621"/>
                  <a:pt x="18803" y="621"/>
                </a:cubicBezTo>
                <a:cubicBezTo>
                  <a:pt x="18899" y="602"/>
                  <a:pt x="18705" y="591"/>
                  <a:pt x="18702" y="588"/>
                </a:cubicBezTo>
                <a:cubicBezTo>
                  <a:pt x="18679" y="564"/>
                  <a:pt x="18600" y="573"/>
                  <a:pt x="18571" y="579"/>
                </a:cubicBezTo>
                <a:cubicBezTo>
                  <a:pt x="18637" y="566"/>
                  <a:pt x="18590" y="556"/>
                  <a:pt x="18571" y="529"/>
                </a:cubicBezTo>
                <a:cubicBezTo>
                  <a:pt x="18553" y="504"/>
                  <a:pt x="18537" y="471"/>
                  <a:pt x="18503" y="463"/>
                </a:cubicBezTo>
                <a:cubicBezTo>
                  <a:pt x="18619" y="440"/>
                  <a:pt x="18240" y="350"/>
                  <a:pt x="18105" y="413"/>
                </a:cubicBezTo>
                <a:cubicBezTo>
                  <a:pt x="18157" y="464"/>
                  <a:pt x="18242" y="416"/>
                  <a:pt x="18304" y="439"/>
                </a:cubicBezTo>
                <a:cubicBezTo>
                  <a:pt x="18229" y="482"/>
                  <a:pt x="18127" y="465"/>
                  <a:pt x="18046" y="454"/>
                </a:cubicBezTo>
                <a:cubicBezTo>
                  <a:pt x="18065" y="464"/>
                  <a:pt x="18086" y="469"/>
                  <a:pt x="18108" y="469"/>
                </a:cubicBezTo>
                <a:cubicBezTo>
                  <a:pt x="18076" y="465"/>
                  <a:pt x="18046" y="477"/>
                  <a:pt x="18015" y="481"/>
                </a:cubicBezTo>
                <a:cubicBezTo>
                  <a:pt x="17981" y="486"/>
                  <a:pt x="17959" y="470"/>
                  <a:pt x="17927" y="466"/>
                </a:cubicBezTo>
                <a:cubicBezTo>
                  <a:pt x="17897" y="462"/>
                  <a:pt x="17742" y="491"/>
                  <a:pt x="17811" y="505"/>
                </a:cubicBezTo>
                <a:cubicBezTo>
                  <a:pt x="17791" y="510"/>
                  <a:pt x="17770" y="512"/>
                  <a:pt x="17749" y="514"/>
                </a:cubicBezTo>
                <a:cubicBezTo>
                  <a:pt x="17778" y="529"/>
                  <a:pt x="17812" y="527"/>
                  <a:pt x="17844" y="523"/>
                </a:cubicBezTo>
                <a:cubicBezTo>
                  <a:pt x="17756" y="535"/>
                  <a:pt x="17941" y="539"/>
                  <a:pt x="17957" y="543"/>
                </a:cubicBezTo>
                <a:cubicBezTo>
                  <a:pt x="17924" y="552"/>
                  <a:pt x="17891" y="549"/>
                  <a:pt x="17858" y="549"/>
                </a:cubicBezTo>
                <a:cubicBezTo>
                  <a:pt x="17886" y="574"/>
                  <a:pt x="17923" y="572"/>
                  <a:pt x="17957" y="579"/>
                </a:cubicBezTo>
                <a:cubicBezTo>
                  <a:pt x="17878" y="588"/>
                  <a:pt x="17801" y="564"/>
                  <a:pt x="17723" y="571"/>
                </a:cubicBezTo>
                <a:cubicBezTo>
                  <a:pt x="17655" y="577"/>
                  <a:pt x="17569" y="600"/>
                  <a:pt x="17503" y="597"/>
                </a:cubicBezTo>
                <a:cubicBezTo>
                  <a:pt x="17525" y="599"/>
                  <a:pt x="17546" y="607"/>
                  <a:pt x="17565" y="621"/>
                </a:cubicBezTo>
                <a:cubicBezTo>
                  <a:pt x="17490" y="632"/>
                  <a:pt x="17414" y="629"/>
                  <a:pt x="17339" y="629"/>
                </a:cubicBezTo>
                <a:cubicBezTo>
                  <a:pt x="17379" y="633"/>
                  <a:pt x="17379" y="637"/>
                  <a:pt x="17339" y="644"/>
                </a:cubicBezTo>
                <a:cubicBezTo>
                  <a:pt x="17414" y="654"/>
                  <a:pt x="17489" y="668"/>
                  <a:pt x="17565" y="656"/>
                </a:cubicBezTo>
                <a:cubicBezTo>
                  <a:pt x="17545" y="661"/>
                  <a:pt x="17526" y="664"/>
                  <a:pt x="17506" y="665"/>
                </a:cubicBezTo>
                <a:cubicBezTo>
                  <a:pt x="17563" y="714"/>
                  <a:pt x="17703" y="664"/>
                  <a:pt x="17773" y="668"/>
                </a:cubicBezTo>
                <a:cubicBezTo>
                  <a:pt x="17729" y="679"/>
                  <a:pt x="17683" y="678"/>
                  <a:pt x="17639" y="686"/>
                </a:cubicBezTo>
                <a:cubicBezTo>
                  <a:pt x="17648" y="695"/>
                  <a:pt x="17657" y="704"/>
                  <a:pt x="17666" y="713"/>
                </a:cubicBezTo>
                <a:cubicBezTo>
                  <a:pt x="17530" y="726"/>
                  <a:pt x="17377" y="651"/>
                  <a:pt x="17247" y="683"/>
                </a:cubicBezTo>
                <a:cubicBezTo>
                  <a:pt x="17315" y="703"/>
                  <a:pt x="17255" y="704"/>
                  <a:pt x="17229" y="712"/>
                </a:cubicBezTo>
                <a:close/>
                <a:moveTo>
                  <a:pt x="17033" y="1152"/>
                </a:moveTo>
                <a:cubicBezTo>
                  <a:pt x="17018" y="1151"/>
                  <a:pt x="17004" y="1155"/>
                  <a:pt x="16992" y="1164"/>
                </a:cubicBezTo>
                <a:cubicBezTo>
                  <a:pt x="17000" y="1171"/>
                  <a:pt x="17010" y="1177"/>
                  <a:pt x="17021" y="1182"/>
                </a:cubicBezTo>
                <a:cubicBezTo>
                  <a:pt x="17025" y="1172"/>
                  <a:pt x="17029" y="1162"/>
                  <a:pt x="17033" y="1152"/>
                </a:cubicBezTo>
                <a:close/>
                <a:moveTo>
                  <a:pt x="16505" y="739"/>
                </a:moveTo>
                <a:cubicBezTo>
                  <a:pt x="16536" y="744"/>
                  <a:pt x="16588" y="728"/>
                  <a:pt x="16616" y="743"/>
                </a:cubicBezTo>
                <a:cubicBezTo>
                  <a:pt x="16650" y="763"/>
                  <a:pt x="16617" y="778"/>
                  <a:pt x="16673" y="780"/>
                </a:cubicBezTo>
                <a:cubicBezTo>
                  <a:pt x="16710" y="782"/>
                  <a:pt x="16795" y="748"/>
                  <a:pt x="16810" y="710"/>
                </a:cubicBezTo>
                <a:cubicBezTo>
                  <a:pt x="16820" y="685"/>
                  <a:pt x="16615" y="639"/>
                  <a:pt x="16505" y="739"/>
                </a:cubicBezTo>
                <a:close/>
                <a:moveTo>
                  <a:pt x="14664" y="7861"/>
                </a:moveTo>
                <a:cubicBezTo>
                  <a:pt x="14734" y="7842"/>
                  <a:pt x="14799" y="7809"/>
                  <a:pt x="14848" y="7755"/>
                </a:cubicBezTo>
                <a:cubicBezTo>
                  <a:pt x="14817" y="7781"/>
                  <a:pt x="14653" y="7818"/>
                  <a:pt x="14664" y="7861"/>
                </a:cubicBezTo>
                <a:close/>
                <a:moveTo>
                  <a:pt x="14997" y="7419"/>
                </a:moveTo>
                <a:cubicBezTo>
                  <a:pt x="15015" y="7413"/>
                  <a:pt x="15021" y="7413"/>
                  <a:pt x="15020" y="7389"/>
                </a:cubicBezTo>
                <a:cubicBezTo>
                  <a:pt x="15012" y="7399"/>
                  <a:pt x="15005" y="7409"/>
                  <a:pt x="14997" y="7419"/>
                </a:cubicBezTo>
                <a:close/>
                <a:moveTo>
                  <a:pt x="16074" y="6341"/>
                </a:moveTo>
                <a:cubicBezTo>
                  <a:pt x="16033" y="6334"/>
                  <a:pt x="15986" y="6345"/>
                  <a:pt x="15950" y="6365"/>
                </a:cubicBezTo>
                <a:cubicBezTo>
                  <a:pt x="15991" y="6373"/>
                  <a:pt x="16039" y="6364"/>
                  <a:pt x="16074" y="6341"/>
                </a:cubicBezTo>
                <a:close/>
                <a:moveTo>
                  <a:pt x="15412" y="6677"/>
                </a:moveTo>
                <a:cubicBezTo>
                  <a:pt x="15421" y="6666"/>
                  <a:pt x="15428" y="6654"/>
                  <a:pt x="15433" y="6641"/>
                </a:cubicBezTo>
                <a:cubicBezTo>
                  <a:pt x="15408" y="6644"/>
                  <a:pt x="15388" y="6662"/>
                  <a:pt x="15380" y="6686"/>
                </a:cubicBezTo>
                <a:cubicBezTo>
                  <a:pt x="15391" y="6683"/>
                  <a:pt x="15402" y="6680"/>
                  <a:pt x="15412" y="6677"/>
                </a:cubicBezTo>
                <a:close/>
                <a:moveTo>
                  <a:pt x="16404" y="11780"/>
                </a:moveTo>
                <a:cubicBezTo>
                  <a:pt x="16405" y="11805"/>
                  <a:pt x="16388" y="11822"/>
                  <a:pt x="16365" y="11828"/>
                </a:cubicBezTo>
                <a:cubicBezTo>
                  <a:pt x="16365" y="11806"/>
                  <a:pt x="16380" y="11782"/>
                  <a:pt x="16404" y="11780"/>
                </a:cubicBezTo>
                <a:close/>
                <a:moveTo>
                  <a:pt x="17464" y="10658"/>
                </a:moveTo>
                <a:cubicBezTo>
                  <a:pt x="17458" y="10669"/>
                  <a:pt x="17452" y="10680"/>
                  <a:pt x="17446" y="10691"/>
                </a:cubicBezTo>
                <a:cubicBezTo>
                  <a:pt x="17443" y="10669"/>
                  <a:pt x="17453" y="10671"/>
                  <a:pt x="17464" y="10658"/>
                </a:cubicBezTo>
                <a:close/>
                <a:moveTo>
                  <a:pt x="17452" y="10691"/>
                </a:moveTo>
                <a:cubicBezTo>
                  <a:pt x="17441" y="10714"/>
                  <a:pt x="17423" y="10734"/>
                  <a:pt x="17402" y="10747"/>
                </a:cubicBezTo>
                <a:cubicBezTo>
                  <a:pt x="17367" y="10710"/>
                  <a:pt x="17427" y="10698"/>
                  <a:pt x="17452" y="10691"/>
                </a:cubicBezTo>
                <a:close/>
                <a:moveTo>
                  <a:pt x="15056" y="7790"/>
                </a:moveTo>
                <a:cubicBezTo>
                  <a:pt x="15020" y="7768"/>
                  <a:pt x="14949" y="7866"/>
                  <a:pt x="14931" y="7888"/>
                </a:cubicBezTo>
                <a:cubicBezTo>
                  <a:pt x="14991" y="7880"/>
                  <a:pt x="15032" y="7844"/>
                  <a:pt x="15056" y="7790"/>
                </a:cubicBezTo>
                <a:close/>
                <a:moveTo>
                  <a:pt x="14872" y="7615"/>
                </a:moveTo>
                <a:cubicBezTo>
                  <a:pt x="14857" y="7618"/>
                  <a:pt x="14844" y="7625"/>
                  <a:pt x="14834" y="7636"/>
                </a:cubicBezTo>
                <a:cubicBezTo>
                  <a:pt x="14863" y="7653"/>
                  <a:pt x="14866" y="7647"/>
                  <a:pt x="14872" y="7615"/>
                </a:cubicBezTo>
                <a:close/>
                <a:moveTo>
                  <a:pt x="14896" y="7906"/>
                </a:moveTo>
                <a:cubicBezTo>
                  <a:pt x="14875" y="7940"/>
                  <a:pt x="14842" y="7963"/>
                  <a:pt x="14819" y="7995"/>
                </a:cubicBezTo>
                <a:cubicBezTo>
                  <a:pt x="14851" y="7972"/>
                  <a:pt x="14880" y="7943"/>
                  <a:pt x="14896" y="7906"/>
                </a:cubicBezTo>
                <a:close/>
                <a:moveTo>
                  <a:pt x="14839" y="7642"/>
                </a:moveTo>
                <a:cubicBezTo>
                  <a:pt x="14819" y="7647"/>
                  <a:pt x="14810" y="7646"/>
                  <a:pt x="14812" y="7671"/>
                </a:cubicBezTo>
                <a:cubicBezTo>
                  <a:pt x="14821" y="7662"/>
                  <a:pt x="14830" y="7652"/>
                  <a:pt x="14839" y="7642"/>
                </a:cubicBezTo>
                <a:close/>
                <a:moveTo>
                  <a:pt x="14605" y="7962"/>
                </a:moveTo>
                <a:cubicBezTo>
                  <a:pt x="14651" y="7997"/>
                  <a:pt x="14725" y="7914"/>
                  <a:pt x="14759" y="7891"/>
                </a:cubicBezTo>
                <a:cubicBezTo>
                  <a:pt x="14743" y="7940"/>
                  <a:pt x="14688" y="7958"/>
                  <a:pt x="14652" y="7989"/>
                </a:cubicBezTo>
                <a:cubicBezTo>
                  <a:pt x="14678" y="7971"/>
                  <a:pt x="14709" y="7974"/>
                  <a:pt x="14738" y="7965"/>
                </a:cubicBezTo>
                <a:cubicBezTo>
                  <a:pt x="14786" y="7951"/>
                  <a:pt x="14830" y="7899"/>
                  <a:pt x="14866" y="7867"/>
                </a:cubicBezTo>
                <a:cubicBezTo>
                  <a:pt x="14870" y="7908"/>
                  <a:pt x="14826" y="7929"/>
                  <a:pt x="14804" y="7956"/>
                </a:cubicBezTo>
                <a:cubicBezTo>
                  <a:pt x="14858" y="7918"/>
                  <a:pt x="14894" y="7857"/>
                  <a:pt x="14943" y="7811"/>
                </a:cubicBezTo>
                <a:cubicBezTo>
                  <a:pt x="14932" y="7866"/>
                  <a:pt x="14852" y="7925"/>
                  <a:pt x="14819" y="7959"/>
                </a:cubicBezTo>
                <a:cubicBezTo>
                  <a:pt x="14872" y="7923"/>
                  <a:pt x="14906" y="7879"/>
                  <a:pt x="14957" y="7838"/>
                </a:cubicBezTo>
                <a:cubicBezTo>
                  <a:pt x="14994" y="7814"/>
                  <a:pt x="14963" y="7777"/>
                  <a:pt x="14960" y="7744"/>
                </a:cubicBezTo>
                <a:cubicBezTo>
                  <a:pt x="14959" y="7735"/>
                  <a:pt x="14783" y="7870"/>
                  <a:pt x="14765" y="7879"/>
                </a:cubicBezTo>
                <a:cubicBezTo>
                  <a:pt x="14808" y="7848"/>
                  <a:pt x="14850" y="7808"/>
                  <a:pt x="14875" y="7761"/>
                </a:cubicBezTo>
                <a:cubicBezTo>
                  <a:pt x="14794" y="7840"/>
                  <a:pt x="14677" y="7877"/>
                  <a:pt x="14605" y="7962"/>
                </a:cubicBezTo>
                <a:close/>
                <a:moveTo>
                  <a:pt x="14088" y="8853"/>
                </a:moveTo>
                <a:cubicBezTo>
                  <a:pt x="14116" y="8857"/>
                  <a:pt x="14122" y="8846"/>
                  <a:pt x="14106" y="8817"/>
                </a:cubicBezTo>
                <a:cubicBezTo>
                  <a:pt x="14082" y="8820"/>
                  <a:pt x="14085" y="8834"/>
                  <a:pt x="14088" y="8853"/>
                </a:cubicBezTo>
                <a:close/>
                <a:moveTo>
                  <a:pt x="14106" y="8886"/>
                </a:moveTo>
                <a:cubicBezTo>
                  <a:pt x="14091" y="8890"/>
                  <a:pt x="14081" y="8900"/>
                  <a:pt x="14076" y="8915"/>
                </a:cubicBezTo>
                <a:cubicBezTo>
                  <a:pt x="14086" y="8906"/>
                  <a:pt x="14096" y="8896"/>
                  <a:pt x="14106" y="8886"/>
                </a:cubicBezTo>
                <a:close/>
                <a:moveTo>
                  <a:pt x="14059" y="9251"/>
                </a:moveTo>
                <a:cubicBezTo>
                  <a:pt x="14026" y="9247"/>
                  <a:pt x="13939" y="9269"/>
                  <a:pt x="13940" y="9313"/>
                </a:cubicBezTo>
                <a:cubicBezTo>
                  <a:pt x="13985" y="9295"/>
                  <a:pt x="14030" y="9297"/>
                  <a:pt x="14059" y="9251"/>
                </a:cubicBezTo>
                <a:close/>
                <a:moveTo>
                  <a:pt x="13782" y="8880"/>
                </a:moveTo>
                <a:cubicBezTo>
                  <a:pt x="13635" y="8828"/>
                  <a:pt x="13416" y="8920"/>
                  <a:pt x="13555" y="8970"/>
                </a:cubicBezTo>
                <a:cubicBezTo>
                  <a:pt x="13617" y="8992"/>
                  <a:pt x="13717" y="9047"/>
                  <a:pt x="13784" y="9030"/>
                </a:cubicBezTo>
                <a:cubicBezTo>
                  <a:pt x="13847" y="9014"/>
                  <a:pt x="13797" y="8914"/>
                  <a:pt x="13782" y="8880"/>
                </a:cubicBezTo>
                <a:close/>
                <a:moveTo>
                  <a:pt x="12619" y="6012"/>
                </a:moveTo>
                <a:cubicBezTo>
                  <a:pt x="12634" y="6009"/>
                  <a:pt x="12648" y="6002"/>
                  <a:pt x="12660" y="5991"/>
                </a:cubicBezTo>
                <a:cubicBezTo>
                  <a:pt x="12638" y="5977"/>
                  <a:pt x="12619" y="5984"/>
                  <a:pt x="12619" y="6012"/>
                </a:cubicBezTo>
                <a:close/>
                <a:moveTo>
                  <a:pt x="18016" y="6891"/>
                </a:moveTo>
                <a:cubicBezTo>
                  <a:pt x="17973" y="6862"/>
                  <a:pt x="17967" y="6932"/>
                  <a:pt x="17942" y="6950"/>
                </a:cubicBezTo>
                <a:cubicBezTo>
                  <a:pt x="17979" y="6957"/>
                  <a:pt x="18008" y="6923"/>
                  <a:pt x="18016" y="6891"/>
                </a:cubicBezTo>
                <a:close/>
                <a:moveTo>
                  <a:pt x="1518" y="10142"/>
                </a:moveTo>
                <a:cubicBezTo>
                  <a:pt x="1501" y="10136"/>
                  <a:pt x="1497" y="10140"/>
                  <a:pt x="1485" y="10156"/>
                </a:cubicBezTo>
                <a:cubicBezTo>
                  <a:pt x="1496" y="10151"/>
                  <a:pt x="1507" y="10147"/>
                  <a:pt x="1518" y="10142"/>
                </a:cubicBezTo>
                <a:close/>
                <a:moveTo>
                  <a:pt x="1497" y="10177"/>
                </a:moveTo>
                <a:cubicBezTo>
                  <a:pt x="1487" y="10182"/>
                  <a:pt x="1475" y="10192"/>
                  <a:pt x="1468" y="10201"/>
                </a:cubicBezTo>
                <a:cubicBezTo>
                  <a:pt x="1477" y="10193"/>
                  <a:pt x="1487" y="10185"/>
                  <a:pt x="1497" y="10177"/>
                </a:cubicBezTo>
                <a:close/>
                <a:moveTo>
                  <a:pt x="1393" y="10050"/>
                </a:moveTo>
                <a:cubicBezTo>
                  <a:pt x="1365" y="10048"/>
                  <a:pt x="1340" y="10064"/>
                  <a:pt x="1331" y="10091"/>
                </a:cubicBezTo>
                <a:cubicBezTo>
                  <a:pt x="1351" y="10076"/>
                  <a:pt x="1371" y="10062"/>
                  <a:pt x="1393" y="10050"/>
                </a:cubicBezTo>
                <a:close/>
                <a:moveTo>
                  <a:pt x="1322" y="10320"/>
                </a:moveTo>
                <a:cubicBezTo>
                  <a:pt x="1329" y="10341"/>
                  <a:pt x="1346" y="10356"/>
                  <a:pt x="1370" y="10355"/>
                </a:cubicBezTo>
                <a:cubicBezTo>
                  <a:pt x="1353" y="10344"/>
                  <a:pt x="1337" y="10333"/>
                  <a:pt x="1322" y="10320"/>
                </a:cubicBezTo>
                <a:close/>
                <a:moveTo>
                  <a:pt x="1340" y="9868"/>
                </a:moveTo>
                <a:cubicBezTo>
                  <a:pt x="1325" y="9873"/>
                  <a:pt x="1313" y="9882"/>
                  <a:pt x="1304" y="9895"/>
                </a:cubicBezTo>
                <a:cubicBezTo>
                  <a:pt x="1328" y="9904"/>
                  <a:pt x="1341" y="9893"/>
                  <a:pt x="1340" y="9868"/>
                </a:cubicBezTo>
                <a:close/>
                <a:moveTo>
                  <a:pt x="1310" y="10340"/>
                </a:moveTo>
                <a:cubicBezTo>
                  <a:pt x="1287" y="10359"/>
                  <a:pt x="1288" y="10388"/>
                  <a:pt x="1289" y="10415"/>
                </a:cubicBezTo>
                <a:cubicBezTo>
                  <a:pt x="1332" y="10411"/>
                  <a:pt x="1334" y="10367"/>
                  <a:pt x="1310" y="10340"/>
                </a:cubicBezTo>
                <a:close/>
                <a:moveTo>
                  <a:pt x="1289" y="9868"/>
                </a:moveTo>
                <a:cubicBezTo>
                  <a:pt x="1263" y="9878"/>
                  <a:pt x="1251" y="9904"/>
                  <a:pt x="1269" y="9928"/>
                </a:cubicBezTo>
                <a:cubicBezTo>
                  <a:pt x="1283" y="9911"/>
                  <a:pt x="1290" y="9891"/>
                  <a:pt x="1289" y="9868"/>
                </a:cubicBezTo>
                <a:close/>
                <a:moveTo>
                  <a:pt x="1242" y="10139"/>
                </a:moveTo>
                <a:cubicBezTo>
                  <a:pt x="1235" y="10166"/>
                  <a:pt x="1245" y="10169"/>
                  <a:pt x="1272" y="10147"/>
                </a:cubicBezTo>
                <a:cubicBezTo>
                  <a:pt x="1262" y="10145"/>
                  <a:pt x="1252" y="10142"/>
                  <a:pt x="1242" y="10139"/>
                </a:cubicBezTo>
                <a:close/>
                <a:moveTo>
                  <a:pt x="1298" y="10145"/>
                </a:moveTo>
                <a:cubicBezTo>
                  <a:pt x="1295" y="10092"/>
                  <a:pt x="1268" y="10069"/>
                  <a:pt x="1227" y="10041"/>
                </a:cubicBezTo>
                <a:cubicBezTo>
                  <a:pt x="1206" y="10086"/>
                  <a:pt x="1269" y="10124"/>
                  <a:pt x="1298" y="10145"/>
                </a:cubicBezTo>
                <a:close/>
                <a:moveTo>
                  <a:pt x="1242" y="9901"/>
                </a:moveTo>
                <a:cubicBezTo>
                  <a:pt x="1219" y="9910"/>
                  <a:pt x="1203" y="9929"/>
                  <a:pt x="1209" y="9955"/>
                </a:cubicBezTo>
                <a:cubicBezTo>
                  <a:pt x="1229" y="9944"/>
                  <a:pt x="1244" y="9925"/>
                  <a:pt x="1242" y="9901"/>
                </a:cubicBezTo>
                <a:close/>
                <a:moveTo>
                  <a:pt x="1224" y="9821"/>
                </a:moveTo>
                <a:cubicBezTo>
                  <a:pt x="1209" y="9841"/>
                  <a:pt x="1189" y="9852"/>
                  <a:pt x="1165" y="9854"/>
                </a:cubicBezTo>
                <a:cubicBezTo>
                  <a:pt x="1207" y="9852"/>
                  <a:pt x="1214" y="9897"/>
                  <a:pt x="1183" y="9919"/>
                </a:cubicBezTo>
                <a:cubicBezTo>
                  <a:pt x="1218" y="9908"/>
                  <a:pt x="1259" y="9855"/>
                  <a:pt x="1224" y="9821"/>
                </a:cubicBezTo>
                <a:close/>
                <a:moveTo>
                  <a:pt x="1135" y="9969"/>
                </a:moveTo>
                <a:cubicBezTo>
                  <a:pt x="1159" y="9958"/>
                  <a:pt x="1201" y="9895"/>
                  <a:pt x="1188" y="9868"/>
                </a:cubicBezTo>
                <a:cubicBezTo>
                  <a:pt x="1131" y="9878"/>
                  <a:pt x="1158" y="9933"/>
                  <a:pt x="1135" y="9969"/>
                </a:cubicBezTo>
                <a:close/>
                <a:moveTo>
                  <a:pt x="1132" y="10112"/>
                </a:moveTo>
                <a:cubicBezTo>
                  <a:pt x="1126" y="10123"/>
                  <a:pt x="1127" y="10134"/>
                  <a:pt x="1135" y="10145"/>
                </a:cubicBezTo>
                <a:cubicBezTo>
                  <a:pt x="1134" y="10134"/>
                  <a:pt x="1133" y="10123"/>
                  <a:pt x="1132" y="10112"/>
                </a:cubicBezTo>
                <a:close/>
                <a:moveTo>
                  <a:pt x="1111" y="9839"/>
                </a:moveTo>
                <a:cubicBezTo>
                  <a:pt x="1122" y="9833"/>
                  <a:pt x="1133" y="9827"/>
                  <a:pt x="1144" y="9821"/>
                </a:cubicBezTo>
                <a:cubicBezTo>
                  <a:pt x="1124" y="9827"/>
                  <a:pt x="1103" y="9832"/>
                  <a:pt x="1082" y="9836"/>
                </a:cubicBezTo>
                <a:cubicBezTo>
                  <a:pt x="1027" y="9819"/>
                  <a:pt x="951" y="9806"/>
                  <a:pt x="936" y="9805"/>
                </a:cubicBezTo>
                <a:cubicBezTo>
                  <a:pt x="704" y="9797"/>
                  <a:pt x="697" y="9640"/>
                  <a:pt x="530" y="9681"/>
                </a:cubicBezTo>
                <a:cubicBezTo>
                  <a:pt x="487" y="9692"/>
                  <a:pt x="392" y="9760"/>
                  <a:pt x="466" y="9802"/>
                </a:cubicBezTo>
                <a:cubicBezTo>
                  <a:pt x="517" y="9832"/>
                  <a:pt x="672" y="9771"/>
                  <a:pt x="589" y="9762"/>
                </a:cubicBezTo>
                <a:cubicBezTo>
                  <a:pt x="620" y="9759"/>
                  <a:pt x="650" y="9773"/>
                  <a:pt x="681" y="9771"/>
                </a:cubicBezTo>
                <a:cubicBezTo>
                  <a:pt x="647" y="9773"/>
                  <a:pt x="618" y="9801"/>
                  <a:pt x="610" y="9833"/>
                </a:cubicBezTo>
                <a:cubicBezTo>
                  <a:pt x="620" y="9740"/>
                  <a:pt x="398" y="9885"/>
                  <a:pt x="506" y="9860"/>
                </a:cubicBezTo>
                <a:cubicBezTo>
                  <a:pt x="491" y="9895"/>
                  <a:pt x="456" y="9911"/>
                  <a:pt x="429" y="9934"/>
                </a:cubicBezTo>
                <a:cubicBezTo>
                  <a:pt x="462" y="9944"/>
                  <a:pt x="557" y="9890"/>
                  <a:pt x="553" y="9961"/>
                </a:cubicBezTo>
                <a:cubicBezTo>
                  <a:pt x="580" y="9938"/>
                  <a:pt x="615" y="9942"/>
                  <a:pt x="645" y="9931"/>
                </a:cubicBezTo>
                <a:cubicBezTo>
                  <a:pt x="611" y="9945"/>
                  <a:pt x="581" y="9968"/>
                  <a:pt x="562" y="9999"/>
                </a:cubicBezTo>
                <a:cubicBezTo>
                  <a:pt x="590" y="10028"/>
                  <a:pt x="631" y="10020"/>
                  <a:pt x="648" y="9984"/>
                </a:cubicBezTo>
                <a:cubicBezTo>
                  <a:pt x="620" y="10041"/>
                  <a:pt x="669" y="9989"/>
                  <a:pt x="702" y="10008"/>
                </a:cubicBezTo>
                <a:cubicBezTo>
                  <a:pt x="691" y="10028"/>
                  <a:pt x="682" y="10049"/>
                  <a:pt x="675" y="10070"/>
                </a:cubicBezTo>
                <a:cubicBezTo>
                  <a:pt x="712" y="10059"/>
                  <a:pt x="749" y="10089"/>
                  <a:pt x="797" y="10079"/>
                </a:cubicBezTo>
                <a:cubicBezTo>
                  <a:pt x="717" y="10121"/>
                  <a:pt x="663" y="10096"/>
                  <a:pt x="604" y="10177"/>
                </a:cubicBezTo>
                <a:cubicBezTo>
                  <a:pt x="655" y="10174"/>
                  <a:pt x="708" y="10181"/>
                  <a:pt x="758" y="10162"/>
                </a:cubicBezTo>
                <a:cubicBezTo>
                  <a:pt x="749" y="10173"/>
                  <a:pt x="740" y="10184"/>
                  <a:pt x="731" y="10195"/>
                </a:cubicBezTo>
                <a:cubicBezTo>
                  <a:pt x="755" y="10196"/>
                  <a:pt x="775" y="10187"/>
                  <a:pt x="791" y="10168"/>
                </a:cubicBezTo>
                <a:cubicBezTo>
                  <a:pt x="776" y="10191"/>
                  <a:pt x="755" y="10205"/>
                  <a:pt x="731" y="10216"/>
                </a:cubicBezTo>
                <a:cubicBezTo>
                  <a:pt x="754" y="10225"/>
                  <a:pt x="773" y="10221"/>
                  <a:pt x="791" y="10204"/>
                </a:cubicBezTo>
                <a:cubicBezTo>
                  <a:pt x="782" y="10228"/>
                  <a:pt x="791" y="10244"/>
                  <a:pt x="817" y="10243"/>
                </a:cubicBezTo>
                <a:cubicBezTo>
                  <a:pt x="791" y="10263"/>
                  <a:pt x="759" y="10289"/>
                  <a:pt x="722" y="10278"/>
                </a:cubicBezTo>
                <a:cubicBezTo>
                  <a:pt x="784" y="10352"/>
                  <a:pt x="783" y="10323"/>
                  <a:pt x="868" y="10308"/>
                </a:cubicBezTo>
                <a:cubicBezTo>
                  <a:pt x="782" y="10340"/>
                  <a:pt x="916" y="10326"/>
                  <a:pt x="937" y="10322"/>
                </a:cubicBezTo>
                <a:cubicBezTo>
                  <a:pt x="981" y="10313"/>
                  <a:pt x="1024" y="10275"/>
                  <a:pt x="1043" y="10234"/>
                </a:cubicBezTo>
                <a:cubicBezTo>
                  <a:pt x="1029" y="10310"/>
                  <a:pt x="933" y="10323"/>
                  <a:pt x="880" y="10361"/>
                </a:cubicBezTo>
                <a:cubicBezTo>
                  <a:pt x="843" y="10388"/>
                  <a:pt x="834" y="10391"/>
                  <a:pt x="868" y="10424"/>
                </a:cubicBezTo>
                <a:cubicBezTo>
                  <a:pt x="883" y="10439"/>
                  <a:pt x="950" y="10488"/>
                  <a:pt x="972" y="10476"/>
                </a:cubicBezTo>
                <a:cubicBezTo>
                  <a:pt x="992" y="10464"/>
                  <a:pt x="1105" y="10560"/>
                  <a:pt x="1162" y="10545"/>
                </a:cubicBezTo>
                <a:cubicBezTo>
                  <a:pt x="1189" y="10538"/>
                  <a:pt x="1228" y="10530"/>
                  <a:pt x="1254" y="10521"/>
                </a:cubicBezTo>
                <a:cubicBezTo>
                  <a:pt x="1285" y="10509"/>
                  <a:pt x="1280" y="10460"/>
                  <a:pt x="1292" y="10436"/>
                </a:cubicBezTo>
                <a:cubicBezTo>
                  <a:pt x="1269" y="10442"/>
                  <a:pt x="1249" y="10455"/>
                  <a:pt x="1233" y="10474"/>
                </a:cubicBezTo>
                <a:cubicBezTo>
                  <a:pt x="1258" y="10434"/>
                  <a:pt x="1296" y="10366"/>
                  <a:pt x="1257" y="10323"/>
                </a:cubicBezTo>
                <a:cubicBezTo>
                  <a:pt x="1336" y="10299"/>
                  <a:pt x="1254" y="10233"/>
                  <a:pt x="1219" y="10211"/>
                </a:cubicBezTo>
                <a:cubicBezTo>
                  <a:pt x="1167" y="10179"/>
                  <a:pt x="1077" y="10173"/>
                  <a:pt x="1130" y="10091"/>
                </a:cubicBezTo>
                <a:cubicBezTo>
                  <a:pt x="1150" y="10060"/>
                  <a:pt x="1127" y="10020"/>
                  <a:pt x="1124" y="9986"/>
                </a:cubicBezTo>
                <a:cubicBezTo>
                  <a:pt x="1117" y="9903"/>
                  <a:pt x="1194" y="9870"/>
                  <a:pt x="1083" y="9836"/>
                </a:cubicBezTo>
                <a:lnTo>
                  <a:pt x="1111" y="9839"/>
                </a:lnTo>
                <a:close/>
                <a:moveTo>
                  <a:pt x="1099" y="9004"/>
                </a:moveTo>
                <a:cubicBezTo>
                  <a:pt x="1086" y="9010"/>
                  <a:pt x="1071" y="9014"/>
                  <a:pt x="1057" y="9017"/>
                </a:cubicBezTo>
                <a:cubicBezTo>
                  <a:pt x="1033" y="9025"/>
                  <a:pt x="1024" y="9062"/>
                  <a:pt x="1007" y="9079"/>
                </a:cubicBezTo>
                <a:cubicBezTo>
                  <a:pt x="1040" y="9056"/>
                  <a:pt x="1071" y="9032"/>
                  <a:pt x="1099" y="9004"/>
                </a:cubicBezTo>
                <a:close/>
                <a:moveTo>
                  <a:pt x="1091" y="8764"/>
                </a:moveTo>
                <a:cubicBezTo>
                  <a:pt x="1054" y="8780"/>
                  <a:pt x="1015" y="8802"/>
                  <a:pt x="993" y="8835"/>
                </a:cubicBezTo>
                <a:cubicBezTo>
                  <a:pt x="1039" y="8816"/>
                  <a:pt x="1068" y="8814"/>
                  <a:pt x="1091" y="8764"/>
                </a:cubicBezTo>
                <a:close/>
                <a:moveTo>
                  <a:pt x="1064" y="9230"/>
                </a:moveTo>
                <a:cubicBezTo>
                  <a:pt x="1120" y="9207"/>
                  <a:pt x="1205" y="9204"/>
                  <a:pt x="1236" y="9141"/>
                </a:cubicBezTo>
                <a:cubicBezTo>
                  <a:pt x="1122" y="9142"/>
                  <a:pt x="1008" y="9217"/>
                  <a:pt x="930" y="9295"/>
                </a:cubicBezTo>
                <a:cubicBezTo>
                  <a:pt x="987" y="9301"/>
                  <a:pt x="1016" y="9250"/>
                  <a:pt x="1064" y="9230"/>
                </a:cubicBezTo>
                <a:close/>
                <a:moveTo>
                  <a:pt x="954" y="8393"/>
                </a:moveTo>
                <a:cubicBezTo>
                  <a:pt x="912" y="8380"/>
                  <a:pt x="882" y="8414"/>
                  <a:pt x="859" y="8443"/>
                </a:cubicBezTo>
                <a:cubicBezTo>
                  <a:pt x="893" y="8433"/>
                  <a:pt x="926" y="8416"/>
                  <a:pt x="954" y="839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2" name="꙱ Cameroon (Republic of Cameroon) (CM) (H)">
            <a:extLst>
              <a:ext uri="{FF2B5EF4-FFF2-40B4-BE49-F238E27FC236}">
                <a16:creationId xmlns:a16="http://schemas.microsoft.com/office/drawing/2014/main" id="{27EE6A58-F002-4E89-8D97-FE5DD25B5765}"/>
              </a:ext>
            </a:extLst>
          </p:cNvPr>
          <p:cNvSpPr>
            <a:spLocks/>
          </p:cNvSpPr>
          <p:nvPr/>
        </p:nvSpPr>
        <p:spPr bwMode="auto">
          <a:xfrm>
            <a:off x="4605059" y="1997112"/>
            <a:ext cx="203159" cy="337006"/>
          </a:xfrm>
          <a:custGeom>
            <a:avLst/>
            <a:gdLst>
              <a:gd name="T0" fmla="*/ 2079 w 2466"/>
              <a:gd name="T1" fmla="*/ 744 h 4079"/>
              <a:gd name="T2" fmla="*/ 2128 w 2466"/>
              <a:gd name="T3" fmla="*/ 1107 h 4079"/>
              <a:gd name="T4" fmla="*/ 1802 w 2466"/>
              <a:gd name="T5" fmla="*/ 1139 h 4079"/>
              <a:gd name="T6" fmla="*/ 2143 w 2466"/>
              <a:gd name="T7" fmla="*/ 1663 h 4079"/>
              <a:gd name="T8" fmla="*/ 2230 w 2466"/>
              <a:gd name="T9" fmla="*/ 1983 h 4079"/>
              <a:gd name="T10" fmla="*/ 1914 w 2466"/>
              <a:gd name="T11" fmla="*/ 2538 h 4079"/>
              <a:gd name="T12" fmla="*/ 1933 w 2466"/>
              <a:gd name="T13" fmla="*/ 2777 h 4079"/>
              <a:gd name="T14" fmla="*/ 2008 w 2466"/>
              <a:gd name="T15" fmla="*/ 3032 h 4079"/>
              <a:gd name="T16" fmla="*/ 2133 w 2466"/>
              <a:gd name="T17" fmla="*/ 3224 h 4079"/>
              <a:gd name="T18" fmla="*/ 2421 w 2466"/>
              <a:gd name="T19" fmla="*/ 3679 h 4079"/>
              <a:gd name="T20" fmla="*/ 2412 w 2466"/>
              <a:gd name="T21" fmla="*/ 4079 h 4079"/>
              <a:gd name="T22" fmla="*/ 2000 w 2466"/>
              <a:gd name="T23" fmla="*/ 3910 h 4079"/>
              <a:gd name="T24" fmla="*/ 1534 w 2466"/>
              <a:gd name="T25" fmla="*/ 3890 h 4079"/>
              <a:gd name="T26" fmla="*/ 1240 w 2466"/>
              <a:gd name="T27" fmla="*/ 3850 h 4079"/>
              <a:gd name="T28" fmla="*/ 916 w 2466"/>
              <a:gd name="T29" fmla="*/ 3894 h 4079"/>
              <a:gd name="T30" fmla="*/ 450 w 2466"/>
              <a:gd name="T31" fmla="*/ 3822 h 4079"/>
              <a:gd name="T32" fmla="*/ 456 w 2466"/>
              <a:gd name="T33" fmla="*/ 3482 h 4079"/>
              <a:gd name="T34" fmla="*/ 375 w 2466"/>
              <a:gd name="T35" fmla="*/ 3316 h 4079"/>
              <a:gd name="T36" fmla="*/ 402 w 2466"/>
              <a:gd name="T37" fmla="*/ 3200 h 4079"/>
              <a:gd name="T38" fmla="*/ 325 w 2466"/>
              <a:gd name="T39" fmla="*/ 3230 h 4079"/>
              <a:gd name="T40" fmla="*/ 287 w 2466"/>
              <a:gd name="T41" fmla="*/ 3230 h 4079"/>
              <a:gd name="T42" fmla="*/ 135 w 2466"/>
              <a:gd name="T43" fmla="*/ 3013 h 4079"/>
              <a:gd name="T44" fmla="*/ 85 w 2466"/>
              <a:gd name="T45" fmla="*/ 3064 h 4079"/>
              <a:gd name="T46" fmla="*/ 120 w 2466"/>
              <a:gd name="T47" fmla="*/ 2820 h 4079"/>
              <a:gd name="T48" fmla="*/ 188 w 2466"/>
              <a:gd name="T49" fmla="*/ 2554 h 4079"/>
              <a:gd name="T50" fmla="*/ 418 w 2466"/>
              <a:gd name="T51" fmla="*/ 2319 h 4079"/>
              <a:gd name="T52" fmla="*/ 636 w 2466"/>
              <a:gd name="T53" fmla="*/ 2218 h 4079"/>
              <a:gd name="T54" fmla="*/ 810 w 2466"/>
              <a:gd name="T55" fmla="*/ 2249 h 4079"/>
              <a:gd name="T56" fmla="*/ 917 w 2466"/>
              <a:gd name="T57" fmla="*/ 2380 h 4079"/>
              <a:gd name="T58" fmla="*/ 1060 w 2466"/>
              <a:gd name="T59" fmla="*/ 2156 h 4079"/>
              <a:gd name="T60" fmla="*/ 1196 w 2466"/>
              <a:gd name="T61" fmla="*/ 1805 h 4079"/>
              <a:gd name="T62" fmla="*/ 1257 w 2466"/>
              <a:gd name="T63" fmla="*/ 1597 h 4079"/>
              <a:gd name="T64" fmla="*/ 1391 w 2466"/>
              <a:gd name="T65" fmla="*/ 1330 h 4079"/>
              <a:gd name="T66" fmla="*/ 1586 w 2466"/>
              <a:gd name="T67" fmla="*/ 1044 h 4079"/>
              <a:gd name="T68" fmla="*/ 1957 w 2466"/>
              <a:gd name="T69" fmla="*/ 543 h 4079"/>
              <a:gd name="T70" fmla="*/ 1959 w 2466"/>
              <a:gd name="T71" fmla="*/ 341 h 4079"/>
              <a:gd name="T72" fmla="*/ 1791 w 2466"/>
              <a:gd name="T73" fmla="*/ 161 h 4079"/>
              <a:gd name="T74" fmla="*/ 1984 w 2466"/>
              <a:gd name="T75" fmla="*/ 146 h 4079"/>
              <a:gd name="T76" fmla="*/ 2074 w 2466"/>
              <a:gd name="T77" fmla="*/ 350 h 40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66" h="4079">
                <a:moveTo>
                  <a:pt x="2074" y="350"/>
                </a:moveTo>
                <a:cubicBezTo>
                  <a:pt x="2153" y="425"/>
                  <a:pt x="2068" y="646"/>
                  <a:pt x="2079" y="744"/>
                </a:cubicBezTo>
                <a:cubicBezTo>
                  <a:pt x="2094" y="880"/>
                  <a:pt x="2159" y="1036"/>
                  <a:pt x="2282" y="1104"/>
                </a:cubicBezTo>
                <a:cubicBezTo>
                  <a:pt x="2232" y="1147"/>
                  <a:pt x="2169" y="1127"/>
                  <a:pt x="2128" y="1107"/>
                </a:cubicBezTo>
                <a:cubicBezTo>
                  <a:pt x="2087" y="1111"/>
                  <a:pt x="2078" y="1117"/>
                  <a:pt x="2034" y="1119"/>
                </a:cubicBezTo>
                <a:cubicBezTo>
                  <a:pt x="1942" y="1122"/>
                  <a:pt x="1849" y="1063"/>
                  <a:pt x="1802" y="1139"/>
                </a:cubicBezTo>
                <a:cubicBezTo>
                  <a:pt x="1746" y="1230"/>
                  <a:pt x="1753" y="1246"/>
                  <a:pt x="1828" y="1332"/>
                </a:cubicBezTo>
                <a:cubicBezTo>
                  <a:pt x="1917" y="1434"/>
                  <a:pt x="2104" y="1591"/>
                  <a:pt x="2143" y="1663"/>
                </a:cubicBezTo>
                <a:cubicBezTo>
                  <a:pt x="2176" y="1724"/>
                  <a:pt x="2203" y="1847"/>
                  <a:pt x="2238" y="1906"/>
                </a:cubicBezTo>
                <a:cubicBezTo>
                  <a:pt x="2257" y="1938"/>
                  <a:pt x="2246" y="1965"/>
                  <a:pt x="2230" y="1983"/>
                </a:cubicBezTo>
                <a:cubicBezTo>
                  <a:pt x="2167" y="2015"/>
                  <a:pt x="2028" y="2333"/>
                  <a:pt x="1994" y="2404"/>
                </a:cubicBezTo>
                <a:cubicBezTo>
                  <a:pt x="1969" y="2457"/>
                  <a:pt x="1840" y="2509"/>
                  <a:pt x="1914" y="2538"/>
                </a:cubicBezTo>
                <a:cubicBezTo>
                  <a:pt x="1968" y="2560"/>
                  <a:pt x="1964" y="2615"/>
                  <a:pt x="1956" y="2687"/>
                </a:cubicBezTo>
                <a:cubicBezTo>
                  <a:pt x="1953" y="2720"/>
                  <a:pt x="1951" y="2749"/>
                  <a:pt x="1933" y="2777"/>
                </a:cubicBezTo>
                <a:cubicBezTo>
                  <a:pt x="1939" y="2780"/>
                  <a:pt x="1972" y="2825"/>
                  <a:pt x="1973" y="2829"/>
                </a:cubicBezTo>
                <a:cubicBezTo>
                  <a:pt x="1982" y="2890"/>
                  <a:pt x="1968" y="2983"/>
                  <a:pt x="2008" y="3032"/>
                </a:cubicBezTo>
                <a:cubicBezTo>
                  <a:pt x="2033" y="3062"/>
                  <a:pt x="2066" y="3073"/>
                  <a:pt x="2078" y="3120"/>
                </a:cubicBezTo>
                <a:cubicBezTo>
                  <a:pt x="2086" y="3155"/>
                  <a:pt x="2103" y="3201"/>
                  <a:pt x="2133" y="3224"/>
                </a:cubicBezTo>
                <a:cubicBezTo>
                  <a:pt x="2032" y="3227"/>
                  <a:pt x="2260" y="3497"/>
                  <a:pt x="2280" y="3512"/>
                </a:cubicBezTo>
                <a:cubicBezTo>
                  <a:pt x="2359" y="3575"/>
                  <a:pt x="2415" y="3560"/>
                  <a:pt x="2421" y="3679"/>
                </a:cubicBezTo>
                <a:cubicBezTo>
                  <a:pt x="2431" y="3741"/>
                  <a:pt x="2441" y="3805"/>
                  <a:pt x="2451" y="3865"/>
                </a:cubicBezTo>
                <a:cubicBezTo>
                  <a:pt x="2367" y="3967"/>
                  <a:pt x="2466" y="4002"/>
                  <a:pt x="2412" y="4079"/>
                </a:cubicBezTo>
                <a:cubicBezTo>
                  <a:pt x="2336" y="4004"/>
                  <a:pt x="2217" y="3925"/>
                  <a:pt x="2106" y="3955"/>
                </a:cubicBezTo>
                <a:cubicBezTo>
                  <a:pt x="2048" y="3971"/>
                  <a:pt x="2044" y="3914"/>
                  <a:pt x="2000" y="3910"/>
                </a:cubicBezTo>
                <a:cubicBezTo>
                  <a:pt x="1927" y="3905"/>
                  <a:pt x="1976" y="3899"/>
                  <a:pt x="1865" y="3898"/>
                </a:cubicBezTo>
                <a:cubicBezTo>
                  <a:pt x="1830" y="3897"/>
                  <a:pt x="1545" y="3869"/>
                  <a:pt x="1534" y="3890"/>
                </a:cubicBezTo>
                <a:cubicBezTo>
                  <a:pt x="1541" y="3832"/>
                  <a:pt x="1478" y="3861"/>
                  <a:pt x="1403" y="3865"/>
                </a:cubicBezTo>
                <a:cubicBezTo>
                  <a:pt x="1363" y="3867"/>
                  <a:pt x="1301" y="3847"/>
                  <a:pt x="1240" y="3850"/>
                </a:cubicBezTo>
                <a:cubicBezTo>
                  <a:pt x="1177" y="3854"/>
                  <a:pt x="1103" y="3845"/>
                  <a:pt x="1042" y="3843"/>
                </a:cubicBezTo>
                <a:cubicBezTo>
                  <a:pt x="974" y="3840"/>
                  <a:pt x="934" y="3801"/>
                  <a:pt x="916" y="3894"/>
                </a:cubicBezTo>
                <a:lnTo>
                  <a:pt x="579" y="3898"/>
                </a:lnTo>
                <a:cubicBezTo>
                  <a:pt x="522" y="3886"/>
                  <a:pt x="494" y="3907"/>
                  <a:pt x="450" y="3822"/>
                </a:cubicBezTo>
                <a:lnTo>
                  <a:pt x="449" y="3824"/>
                </a:lnTo>
                <a:cubicBezTo>
                  <a:pt x="419" y="3720"/>
                  <a:pt x="517" y="3592"/>
                  <a:pt x="456" y="3482"/>
                </a:cubicBezTo>
                <a:cubicBezTo>
                  <a:pt x="439" y="3452"/>
                  <a:pt x="382" y="3401"/>
                  <a:pt x="430" y="3377"/>
                </a:cubicBezTo>
                <a:cubicBezTo>
                  <a:pt x="391" y="3387"/>
                  <a:pt x="335" y="3355"/>
                  <a:pt x="375" y="3316"/>
                </a:cubicBezTo>
                <a:cubicBezTo>
                  <a:pt x="397" y="3293"/>
                  <a:pt x="448" y="3253"/>
                  <a:pt x="381" y="3251"/>
                </a:cubicBezTo>
                <a:cubicBezTo>
                  <a:pt x="394" y="3237"/>
                  <a:pt x="401" y="3220"/>
                  <a:pt x="402" y="3200"/>
                </a:cubicBezTo>
                <a:cubicBezTo>
                  <a:pt x="381" y="3251"/>
                  <a:pt x="359" y="3211"/>
                  <a:pt x="325" y="3212"/>
                </a:cubicBezTo>
                <a:cubicBezTo>
                  <a:pt x="338" y="3229"/>
                  <a:pt x="346" y="3241"/>
                  <a:pt x="325" y="3230"/>
                </a:cubicBezTo>
                <a:cubicBezTo>
                  <a:pt x="326" y="3246"/>
                  <a:pt x="324" y="3262"/>
                  <a:pt x="319" y="3278"/>
                </a:cubicBezTo>
                <a:cubicBezTo>
                  <a:pt x="292" y="3277"/>
                  <a:pt x="279" y="3255"/>
                  <a:pt x="287" y="3230"/>
                </a:cubicBezTo>
                <a:cubicBezTo>
                  <a:pt x="263" y="3273"/>
                  <a:pt x="196" y="3219"/>
                  <a:pt x="187" y="3188"/>
                </a:cubicBezTo>
                <a:cubicBezTo>
                  <a:pt x="173" y="3138"/>
                  <a:pt x="170" y="3052"/>
                  <a:pt x="135" y="3013"/>
                </a:cubicBezTo>
                <a:cubicBezTo>
                  <a:pt x="94" y="3064"/>
                  <a:pt x="102" y="3004"/>
                  <a:pt x="76" y="3004"/>
                </a:cubicBezTo>
                <a:cubicBezTo>
                  <a:pt x="80" y="3024"/>
                  <a:pt x="83" y="3044"/>
                  <a:pt x="85" y="3064"/>
                </a:cubicBezTo>
                <a:cubicBezTo>
                  <a:pt x="0" y="3074"/>
                  <a:pt x="46" y="2995"/>
                  <a:pt x="55" y="2951"/>
                </a:cubicBezTo>
                <a:cubicBezTo>
                  <a:pt x="94" y="2918"/>
                  <a:pt x="118" y="2869"/>
                  <a:pt x="120" y="2820"/>
                </a:cubicBezTo>
                <a:cubicBezTo>
                  <a:pt x="121" y="2773"/>
                  <a:pt x="182" y="2684"/>
                  <a:pt x="165" y="2653"/>
                </a:cubicBezTo>
                <a:cubicBezTo>
                  <a:pt x="147" y="2620"/>
                  <a:pt x="140" y="2607"/>
                  <a:pt x="188" y="2554"/>
                </a:cubicBezTo>
                <a:cubicBezTo>
                  <a:pt x="235" y="2500"/>
                  <a:pt x="282" y="2446"/>
                  <a:pt x="335" y="2397"/>
                </a:cubicBezTo>
                <a:cubicBezTo>
                  <a:pt x="365" y="2369"/>
                  <a:pt x="403" y="2358"/>
                  <a:pt x="418" y="2319"/>
                </a:cubicBezTo>
                <a:cubicBezTo>
                  <a:pt x="432" y="2285"/>
                  <a:pt x="484" y="2197"/>
                  <a:pt x="521" y="2186"/>
                </a:cubicBezTo>
                <a:cubicBezTo>
                  <a:pt x="562" y="2175"/>
                  <a:pt x="586" y="2229"/>
                  <a:pt x="636" y="2218"/>
                </a:cubicBezTo>
                <a:cubicBezTo>
                  <a:pt x="676" y="2209"/>
                  <a:pt x="678" y="2154"/>
                  <a:pt x="687" y="2123"/>
                </a:cubicBezTo>
                <a:cubicBezTo>
                  <a:pt x="695" y="2154"/>
                  <a:pt x="780" y="2241"/>
                  <a:pt x="810" y="2249"/>
                </a:cubicBezTo>
                <a:cubicBezTo>
                  <a:pt x="840" y="2257"/>
                  <a:pt x="849" y="2300"/>
                  <a:pt x="837" y="2332"/>
                </a:cubicBezTo>
                <a:cubicBezTo>
                  <a:pt x="828" y="2356"/>
                  <a:pt x="871" y="2391"/>
                  <a:pt x="917" y="2380"/>
                </a:cubicBezTo>
                <a:cubicBezTo>
                  <a:pt x="931" y="2356"/>
                  <a:pt x="1008" y="2285"/>
                  <a:pt x="989" y="2242"/>
                </a:cubicBezTo>
                <a:cubicBezTo>
                  <a:pt x="976" y="2212"/>
                  <a:pt x="1038" y="2173"/>
                  <a:pt x="1060" y="2156"/>
                </a:cubicBezTo>
                <a:cubicBezTo>
                  <a:pt x="1095" y="2127"/>
                  <a:pt x="1060" y="2083"/>
                  <a:pt x="1079" y="2045"/>
                </a:cubicBezTo>
                <a:cubicBezTo>
                  <a:pt x="1117" y="1969"/>
                  <a:pt x="1170" y="1900"/>
                  <a:pt x="1196" y="1805"/>
                </a:cubicBezTo>
                <a:cubicBezTo>
                  <a:pt x="1207" y="1765"/>
                  <a:pt x="1193" y="1723"/>
                  <a:pt x="1204" y="1685"/>
                </a:cubicBezTo>
                <a:cubicBezTo>
                  <a:pt x="1213" y="1656"/>
                  <a:pt x="1260" y="1646"/>
                  <a:pt x="1257" y="1597"/>
                </a:cubicBezTo>
                <a:cubicBezTo>
                  <a:pt x="1243" y="1593"/>
                  <a:pt x="1361" y="1609"/>
                  <a:pt x="1385" y="1493"/>
                </a:cubicBezTo>
                <a:cubicBezTo>
                  <a:pt x="1390" y="1467"/>
                  <a:pt x="1435" y="1339"/>
                  <a:pt x="1391" y="1330"/>
                </a:cubicBezTo>
                <a:cubicBezTo>
                  <a:pt x="1537" y="1256"/>
                  <a:pt x="1528" y="1247"/>
                  <a:pt x="1528" y="1107"/>
                </a:cubicBezTo>
                <a:cubicBezTo>
                  <a:pt x="1528" y="1067"/>
                  <a:pt x="1568" y="1071"/>
                  <a:pt x="1586" y="1044"/>
                </a:cubicBezTo>
                <a:cubicBezTo>
                  <a:pt x="1613" y="1002"/>
                  <a:pt x="1646" y="685"/>
                  <a:pt x="1742" y="646"/>
                </a:cubicBezTo>
                <a:cubicBezTo>
                  <a:pt x="1770" y="635"/>
                  <a:pt x="1935" y="636"/>
                  <a:pt x="1957" y="543"/>
                </a:cubicBezTo>
                <a:cubicBezTo>
                  <a:pt x="1961" y="512"/>
                  <a:pt x="1944" y="519"/>
                  <a:pt x="1940" y="482"/>
                </a:cubicBezTo>
                <a:cubicBezTo>
                  <a:pt x="1943" y="460"/>
                  <a:pt x="1947" y="421"/>
                  <a:pt x="1959" y="341"/>
                </a:cubicBezTo>
                <a:cubicBezTo>
                  <a:pt x="1966" y="293"/>
                  <a:pt x="1883" y="253"/>
                  <a:pt x="1855" y="262"/>
                </a:cubicBezTo>
                <a:cubicBezTo>
                  <a:pt x="1828" y="270"/>
                  <a:pt x="1802" y="222"/>
                  <a:pt x="1791" y="161"/>
                </a:cubicBezTo>
                <a:cubicBezTo>
                  <a:pt x="1783" y="64"/>
                  <a:pt x="1788" y="28"/>
                  <a:pt x="1774" y="0"/>
                </a:cubicBezTo>
                <a:cubicBezTo>
                  <a:pt x="1995" y="0"/>
                  <a:pt x="1848" y="108"/>
                  <a:pt x="1984" y="146"/>
                </a:cubicBezTo>
                <a:cubicBezTo>
                  <a:pt x="2031" y="159"/>
                  <a:pt x="2036" y="268"/>
                  <a:pt x="2039" y="306"/>
                </a:cubicBezTo>
                <a:cubicBezTo>
                  <a:pt x="2042" y="344"/>
                  <a:pt x="2035" y="313"/>
                  <a:pt x="2074" y="35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3" name="꙱ Cambodia (Kampuchea) (Kingdom of Cambodia) (KH) (H)">
            <a:extLst>
              <a:ext uri="{FF2B5EF4-FFF2-40B4-BE49-F238E27FC236}">
                <a16:creationId xmlns:a16="http://schemas.microsoft.com/office/drawing/2014/main" id="{523BA68E-0F39-4CCA-AA6E-060D92D85E4D}"/>
              </a:ext>
            </a:extLst>
          </p:cNvPr>
          <p:cNvSpPr>
            <a:spLocks noEditPoints="1"/>
          </p:cNvSpPr>
          <p:nvPr/>
        </p:nvSpPr>
        <p:spPr bwMode="auto">
          <a:xfrm>
            <a:off x="7027438" y="1949310"/>
            <a:ext cx="141017" cy="138626"/>
          </a:xfrm>
          <a:custGeom>
            <a:avLst/>
            <a:gdLst>
              <a:gd name="T0" fmla="*/ 12 w 1718"/>
              <a:gd name="T1" fmla="*/ 501 h 1673"/>
              <a:gd name="T2" fmla="*/ 0 w 1718"/>
              <a:gd name="T3" fmla="*/ 409 h 1673"/>
              <a:gd name="T4" fmla="*/ 170 w 1718"/>
              <a:gd name="T5" fmla="*/ 199 h 1673"/>
              <a:gd name="T6" fmla="*/ 434 w 1718"/>
              <a:gd name="T7" fmla="*/ 109 h 1673"/>
              <a:gd name="T8" fmla="*/ 543 w 1718"/>
              <a:gd name="T9" fmla="*/ 108 h 1673"/>
              <a:gd name="T10" fmla="*/ 711 w 1718"/>
              <a:gd name="T11" fmla="*/ 101 h 1673"/>
              <a:gd name="T12" fmla="*/ 876 w 1718"/>
              <a:gd name="T13" fmla="*/ 131 h 1673"/>
              <a:gd name="T14" fmla="*/ 1073 w 1718"/>
              <a:gd name="T15" fmla="*/ 247 h 1673"/>
              <a:gd name="T16" fmla="*/ 1172 w 1718"/>
              <a:gd name="T17" fmla="*/ 228 h 1673"/>
              <a:gd name="T18" fmla="*/ 1138 w 1718"/>
              <a:gd name="T19" fmla="*/ 120 h 1673"/>
              <a:gd name="T20" fmla="*/ 1181 w 1718"/>
              <a:gd name="T21" fmla="*/ 103 h 1673"/>
              <a:gd name="T22" fmla="*/ 1236 w 1718"/>
              <a:gd name="T23" fmla="*/ 81 h 1673"/>
              <a:gd name="T24" fmla="*/ 1267 w 1718"/>
              <a:gd name="T25" fmla="*/ 47 h 1673"/>
              <a:gd name="T26" fmla="*/ 1341 w 1718"/>
              <a:gd name="T27" fmla="*/ 97 h 1673"/>
              <a:gd name="T28" fmla="*/ 1588 w 1718"/>
              <a:gd name="T29" fmla="*/ 0 h 1673"/>
              <a:gd name="T30" fmla="*/ 1547 w 1718"/>
              <a:gd name="T31" fmla="*/ 184 h 1673"/>
              <a:gd name="T32" fmla="*/ 1597 w 1718"/>
              <a:gd name="T33" fmla="*/ 302 h 1673"/>
              <a:gd name="T34" fmla="*/ 1622 w 1718"/>
              <a:gd name="T35" fmla="*/ 381 h 1673"/>
              <a:gd name="T36" fmla="*/ 1639 w 1718"/>
              <a:gd name="T37" fmla="*/ 567 h 1673"/>
              <a:gd name="T38" fmla="*/ 1662 w 1718"/>
              <a:gd name="T39" fmla="*/ 837 h 1673"/>
              <a:gd name="T40" fmla="*/ 1579 w 1718"/>
              <a:gd name="T41" fmla="*/ 861 h 1673"/>
              <a:gd name="T42" fmla="*/ 1403 w 1718"/>
              <a:gd name="T43" fmla="*/ 978 h 1673"/>
              <a:gd name="T44" fmla="*/ 1330 w 1718"/>
              <a:gd name="T45" fmla="*/ 979 h 1673"/>
              <a:gd name="T46" fmla="*/ 1350 w 1718"/>
              <a:gd name="T47" fmla="*/ 1086 h 1673"/>
              <a:gd name="T48" fmla="*/ 1202 w 1718"/>
              <a:gd name="T49" fmla="*/ 1060 h 1673"/>
              <a:gd name="T50" fmla="*/ 1173 w 1718"/>
              <a:gd name="T51" fmla="*/ 1189 h 1673"/>
              <a:gd name="T52" fmla="*/ 1294 w 1718"/>
              <a:gd name="T53" fmla="*/ 1332 h 1673"/>
              <a:gd name="T54" fmla="*/ 1288 w 1718"/>
              <a:gd name="T55" fmla="*/ 1398 h 1673"/>
              <a:gd name="T56" fmla="*/ 1184 w 1718"/>
              <a:gd name="T57" fmla="*/ 1352 h 1673"/>
              <a:gd name="T58" fmla="*/ 1140 w 1718"/>
              <a:gd name="T59" fmla="*/ 1322 h 1673"/>
              <a:gd name="T60" fmla="*/ 944 w 1718"/>
              <a:gd name="T61" fmla="*/ 1338 h 1673"/>
              <a:gd name="T62" fmla="*/ 810 w 1718"/>
              <a:gd name="T63" fmla="*/ 1486 h 1673"/>
              <a:gd name="T64" fmla="*/ 709 w 1718"/>
              <a:gd name="T65" fmla="*/ 1510 h 1673"/>
              <a:gd name="T66" fmla="*/ 564 w 1718"/>
              <a:gd name="T67" fmla="*/ 1439 h 1673"/>
              <a:gd name="T68" fmla="*/ 482 w 1718"/>
              <a:gd name="T69" fmla="*/ 1484 h 1673"/>
              <a:gd name="T70" fmla="*/ 503 w 1718"/>
              <a:gd name="T71" fmla="*/ 1412 h 1673"/>
              <a:gd name="T72" fmla="*/ 470 w 1718"/>
              <a:gd name="T73" fmla="*/ 1279 h 1673"/>
              <a:gd name="T74" fmla="*/ 409 w 1718"/>
              <a:gd name="T75" fmla="*/ 1365 h 1673"/>
              <a:gd name="T76" fmla="*/ 335 w 1718"/>
              <a:gd name="T77" fmla="*/ 1363 h 1673"/>
              <a:gd name="T78" fmla="*/ 309 w 1718"/>
              <a:gd name="T79" fmla="*/ 1244 h 1673"/>
              <a:gd name="T80" fmla="*/ 298 w 1718"/>
              <a:gd name="T81" fmla="*/ 1147 h 1673"/>
              <a:gd name="T82" fmla="*/ 284 w 1718"/>
              <a:gd name="T83" fmla="*/ 1071 h 1673"/>
              <a:gd name="T84" fmla="*/ 240 w 1718"/>
              <a:gd name="T85" fmla="*/ 1095 h 1673"/>
              <a:gd name="T86" fmla="*/ 187 w 1718"/>
              <a:gd name="T87" fmla="*/ 955 h 1673"/>
              <a:gd name="T88" fmla="*/ 162 w 1718"/>
              <a:gd name="T89" fmla="*/ 794 h 1673"/>
              <a:gd name="T90" fmla="*/ 12 w 1718"/>
              <a:gd name="T91" fmla="*/ 501 h 1673"/>
              <a:gd name="T92" fmla="*/ 620 w 1718"/>
              <a:gd name="T93" fmla="*/ 1522 h 1673"/>
              <a:gd name="T94" fmla="*/ 566 w 1718"/>
              <a:gd name="T95" fmla="*/ 1552 h 1673"/>
              <a:gd name="T96" fmla="*/ 641 w 1718"/>
              <a:gd name="T97" fmla="*/ 1673 h 1673"/>
              <a:gd name="T98" fmla="*/ 620 w 1718"/>
              <a:gd name="T99" fmla="*/ 1522 h 1673"/>
              <a:gd name="T100" fmla="*/ 380 w 1718"/>
              <a:gd name="T101" fmla="*/ 1439 h 1673"/>
              <a:gd name="T102" fmla="*/ 353 w 1718"/>
              <a:gd name="T103" fmla="*/ 1409 h 1673"/>
              <a:gd name="T104" fmla="*/ 380 w 1718"/>
              <a:gd name="T105" fmla="*/ 1439 h 1673"/>
              <a:gd name="T106" fmla="*/ 284 w 1718"/>
              <a:gd name="T107" fmla="*/ 1178 h 1673"/>
              <a:gd name="T108" fmla="*/ 267 w 1718"/>
              <a:gd name="T109" fmla="*/ 1178 h 1673"/>
              <a:gd name="T110" fmla="*/ 291 w 1718"/>
              <a:gd name="T111" fmla="*/ 1210 h 1673"/>
              <a:gd name="T112" fmla="*/ 284 w 1718"/>
              <a:gd name="T113" fmla="*/ 1178 h 1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18" h="1673">
                <a:moveTo>
                  <a:pt x="12" y="501"/>
                </a:moveTo>
                <a:cubicBezTo>
                  <a:pt x="12" y="470"/>
                  <a:pt x="10" y="438"/>
                  <a:pt x="0" y="409"/>
                </a:cubicBezTo>
                <a:cubicBezTo>
                  <a:pt x="98" y="412"/>
                  <a:pt x="140" y="271"/>
                  <a:pt x="170" y="199"/>
                </a:cubicBezTo>
                <a:cubicBezTo>
                  <a:pt x="203" y="121"/>
                  <a:pt x="368" y="62"/>
                  <a:pt x="434" y="109"/>
                </a:cubicBezTo>
                <a:cubicBezTo>
                  <a:pt x="463" y="130"/>
                  <a:pt x="497" y="118"/>
                  <a:pt x="543" y="108"/>
                </a:cubicBezTo>
                <a:cubicBezTo>
                  <a:pt x="594" y="96"/>
                  <a:pt x="576" y="126"/>
                  <a:pt x="711" y="101"/>
                </a:cubicBezTo>
                <a:cubicBezTo>
                  <a:pt x="839" y="76"/>
                  <a:pt x="787" y="213"/>
                  <a:pt x="876" y="131"/>
                </a:cubicBezTo>
                <a:cubicBezTo>
                  <a:pt x="882" y="255"/>
                  <a:pt x="1024" y="164"/>
                  <a:pt x="1073" y="247"/>
                </a:cubicBezTo>
                <a:cubicBezTo>
                  <a:pt x="1097" y="287"/>
                  <a:pt x="1180" y="289"/>
                  <a:pt x="1172" y="228"/>
                </a:cubicBezTo>
                <a:cubicBezTo>
                  <a:pt x="1168" y="194"/>
                  <a:pt x="1093" y="152"/>
                  <a:pt x="1138" y="120"/>
                </a:cubicBezTo>
                <a:cubicBezTo>
                  <a:pt x="1157" y="106"/>
                  <a:pt x="1175" y="134"/>
                  <a:pt x="1181" y="103"/>
                </a:cubicBezTo>
                <a:cubicBezTo>
                  <a:pt x="1185" y="77"/>
                  <a:pt x="1217" y="82"/>
                  <a:pt x="1236" y="81"/>
                </a:cubicBezTo>
                <a:cubicBezTo>
                  <a:pt x="1250" y="73"/>
                  <a:pt x="1250" y="49"/>
                  <a:pt x="1267" y="47"/>
                </a:cubicBezTo>
                <a:cubicBezTo>
                  <a:pt x="1294" y="45"/>
                  <a:pt x="1322" y="83"/>
                  <a:pt x="1341" y="97"/>
                </a:cubicBezTo>
                <a:cubicBezTo>
                  <a:pt x="1426" y="159"/>
                  <a:pt x="1544" y="69"/>
                  <a:pt x="1588" y="0"/>
                </a:cubicBezTo>
                <a:cubicBezTo>
                  <a:pt x="1592" y="83"/>
                  <a:pt x="1542" y="109"/>
                  <a:pt x="1547" y="184"/>
                </a:cubicBezTo>
                <a:cubicBezTo>
                  <a:pt x="1552" y="248"/>
                  <a:pt x="1588" y="237"/>
                  <a:pt x="1597" y="302"/>
                </a:cubicBezTo>
                <a:cubicBezTo>
                  <a:pt x="1605" y="355"/>
                  <a:pt x="1593" y="329"/>
                  <a:pt x="1622" y="381"/>
                </a:cubicBezTo>
                <a:cubicBezTo>
                  <a:pt x="1673" y="474"/>
                  <a:pt x="1650" y="464"/>
                  <a:pt x="1639" y="567"/>
                </a:cubicBezTo>
                <a:cubicBezTo>
                  <a:pt x="1632" y="636"/>
                  <a:pt x="1718" y="783"/>
                  <a:pt x="1662" y="837"/>
                </a:cubicBezTo>
                <a:cubicBezTo>
                  <a:pt x="1641" y="857"/>
                  <a:pt x="1605" y="854"/>
                  <a:pt x="1579" y="861"/>
                </a:cubicBezTo>
                <a:cubicBezTo>
                  <a:pt x="1542" y="872"/>
                  <a:pt x="1462" y="970"/>
                  <a:pt x="1403" y="978"/>
                </a:cubicBezTo>
                <a:cubicBezTo>
                  <a:pt x="1394" y="979"/>
                  <a:pt x="1366" y="979"/>
                  <a:pt x="1330" y="979"/>
                </a:cubicBezTo>
                <a:cubicBezTo>
                  <a:pt x="1356" y="1013"/>
                  <a:pt x="1331" y="1045"/>
                  <a:pt x="1350" y="1086"/>
                </a:cubicBezTo>
                <a:cubicBezTo>
                  <a:pt x="1317" y="1079"/>
                  <a:pt x="1228" y="1019"/>
                  <a:pt x="1202" y="1060"/>
                </a:cubicBezTo>
                <a:cubicBezTo>
                  <a:pt x="1171" y="1109"/>
                  <a:pt x="1132" y="1079"/>
                  <a:pt x="1173" y="1189"/>
                </a:cubicBezTo>
                <a:cubicBezTo>
                  <a:pt x="1218" y="1310"/>
                  <a:pt x="1284" y="1258"/>
                  <a:pt x="1294" y="1332"/>
                </a:cubicBezTo>
                <a:cubicBezTo>
                  <a:pt x="1255" y="1338"/>
                  <a:pt x="1289" y="1365"/>
                  <a:pt x="1288" y="1398"/>
                </a:cubicBezTo>
                <a:cubicBezTo>
                  <a:pt x="1252" y="1386"/>
                  <a:pt x="1208" y="1389"/>
                  <a:pt x="1184" y="1352"/>
                </a:cubicBezTo>
                <a:cubicBezTo>
                  <a:pt x="1175" y="1336"/>
                  <a:pt x="1161" y="1318"/>
                  <a:pt x="1140" y="1322"/>
                </a:cubicBezTo>
                <a:cubicBezTo>
                  <a:pt x="1079" y="1334"/>
                  <a:pt x="1000" y="1392"/>
                  <a:pt x="944" y="1338"/>
                </a:cubicBezTo>
                <a:cubicBezTo>
                  <a:pt x="892" y="1391"/>
                  <a:pt x="985" y="1468"/>
                  <a:pt x="810" y="1486"/>
                </a:cubicBezTo>
                <a:cubicBezTo>
                  <a:pt x="763" y="1490"/>
                  <a:pt x="758" y="1531"/>
                  <a:pt x="709" y="1510"/>
                </a:cubicBezTo>
                <a:cubicBezTo>
                  <a:pt x="668" y="1493"/>
                  <a:pt x="584" y="1481"/>
                  <a:pt x="564" y="1439"/>
                </a:cubicBezTo>
                <a:cubicBezTo>
                  <a:pt x="575" y="1483"/>
                  <a:pt x="514" y="1513"/>
                  <a:pt x="482" y="1484"/>
                </a:cubicBezTo>
                <a:cubicBezTo>
                  <a:pt x="440" y="1446"/>
                  <a:pt x="478" y="1438"/>
                  <a:pt x="503" y="1412"/>
                </a:cubicBezTo>
                <a:cubicBezTo>
                  <a:pt x="532" y="1382"/>
                  <a:pt x="497" y="1300"/>
                  <a:pt x="470" y="1279"/>
                </a:cubicBezTo>
                <a:cubicBezTo>
                  <a:pt x="423" y="1241"/>
                  <a:pt x="417" y="1340"/>
                  <a:pt x="409" y="1365"/>
                </a:cubicBezTo>
                <a:cubicBezTo>
                  <a:pt x="380" y="1340"/>
                  <a:pt x="362" y="1376"/>
                  <a:pt x="335" y="1363"/>
                </a:cubicBezTo>
                <a:cubicBezTo>
                  <a:pt x="294" y="1343"/>
                  <a:pt x="319" y="1278"/>
                  <a:pt x="309" y="1244"/>
                </a:cubicBezTo>
                <a:cubicBezTo>
                  <a:pt x="300" y="1214"/>
                  <a:pt x="330" y="1170"/>
                  <a:pt x="298" y="1147"/>
                </a:cubicBezTo>
                <a:cubicBezTo>
                  <a:pt x="276" y="1132"/>
                  <a:pt x="229" y="1078"/>
                  <a:pt x="284" y="1071"/>
                </a:cubicBezTo>
                <a:cubicBezTo>
                  <a:pt x="261" y="1058"/>
                  <a:pt x="245" y="1070"/>
                  <a:pt x="240" y="1095"/>
                </a:cubicBezTo>
                <a:cubicBezTo>
                  <a:pt x="247" y="1044"/>
                  <a:pt x="204" y="999"/>
                  <a:pt x="187" y="955"/>
                </a:cubicBezTo>
                <a:cubicBezTo>
                  <a:pt x="167" y="906"/>
                  <a:pt x="193" y="837"/>
                  <a:pt x="162" y="794"/>
                </a:cubicBezTo>
                <a:cubicBezTo>
                  <a:pt x="97" y="700"/>
                  <a:pt x="49" y="611"/>
                  <a:pt x="12" y="501"/>
                </a:cubicBezTo>
                <a:close/>
                <a:moveTo>
                  <a:pt x="620" y="1522"/>
                </a:moveTo>
                <a:cubicBezTo>
                  <a:pt x="607" y="1541"/>
                  <a:pt x="589" y="1551"/>
                  <a:pt x="566" y="1552"/>
                </a:cubicBezTo>
                <a:cubicBezTo>
                  <a:pt x="607" y="1583"/>
                  <a:pt x="611" y="1636"/>
                  <a:pt x="641" y="1673"/>
                </a:cubicBezTo>
                <a:cubicBezTo>
                  <a:pt x="626" y="1623"/>
                  <a:pt x="669" y="1563"/>
                  <a:pt x="620" y="1522"/>
                </a:cubicBezTo>
                <a:close/>
                <a:moveTo>
                  <a:pt x="380" y="1439"/>
                </a:moveTo>
                <a:cubicBezTo>
                  <a:pt x="394" y="1414"/>
                  <a:pt x="385" y="1404"/>
                  <a:pt x="353" y="1409"/>
                </a:cubicBezTo>
                <a:cubicBezTo>
                  <a:pt x="361" y="1420"/>
                  <a:pt x="370" y="1430"/>
                  <a:pt x="380" y="1439"/>
                </a:cubicBezTo>
                <a:close/>
                <a:moveTo>
                  <a:pt x="284" y="1178"/>
                </a:moveTo>
                <a:cubicBezTo>
                  <a:pt x="279" y="1178"/>
                  <a:pt x="273" y="1178"/>
                  <a:pt x="267" y="1178"/>
                </a:cubicBezTo>
                <a:cubicBezTo>
                  <a:pt x="273" y="1190"/>
                  <a:pt x="281" y="1201"/>
                  <a:pt x="291" y="1210"/>
                </a:cubicBezTo>
                <a:cubicBezTo>
                  <a:pt x="289" y="1199"/>
                  <a:pt x="287" y="1189"/>
                  <a:pt x="284" y="117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4" name="꙱ Burundi (Republic of Burundi) (BI) (H)">
            <a:extLst>
              <a:ext uri="{FF2B5EF4-FFF2-40B4-BE49-F238E27FC236}">
                <a16:creationId xmlns:a16="http://schemas.microsoft.com/office/drawing/2014/main" id="{A6E4DB39-F392-4B2D-99A3-3DC1216972C6}"/>
              </a:ext>
            </a:extLst>
          </p:cNvPr>
          <p:cNvSpPr>
            <a:spLocks/>
          </p:cNvSpPr>
          <p:nvPr/>
        </p:nvSpPr>
        <p:spPr bwMode="auto">
          <a:xfrm>
            <a:off x="5140444" y="2447647"/>
            <a:ext cx="48998" cy="65728"/>
          </a:xfrm>
          <a:custGeom>
            <a:avLst/>
            <a:gdLst>
              <a:gd name="T0" fmla="*/ 0 w 596"/>
              <a:gd name="T1" fmla="*/ 186 h 788"/>
              <a:gd name="T2" fmla="*/ 119 w 596"/>
              <a:gd name="T3" fmla="*/ 197 h 788"/>
              <a:gd name="T4" fmla="*/ 296 w 596"/>
              <a:gd name="T5" fmla="*/ 29 h 788"/>
              <a:gd name="T6" fmla="*/ 520 w 596"/>
              <a:gd name="T7" fmla="*/ 60 h 788"/>
              <a:gd name="T8" fmla="*/ 478 w 596"/>
              <a:gd name="T9" fmla="*/ 88 h 788"/>
              <a:gd name="T10" fmla="*/ 474 w 596"/>
              <a:gd name="T11" fmla="*/ 151 h 788"/>
              <a:gd name="T12" fmla="*/ 575 w 596"/>
              <a:gd name="T13" fmla="*/ 267 h 788"/>
              <a:gd name="T14" fmla="*/ 560 w 596"/>
              <a:gd name="T15" fmla="*/ 373 h 788"/>
              <a:gd name="T16" fmla="*/ 496 w 596"/>
              <a:gd name="T17" fmla="*/ 442 h 788"/>
              <a:gd name="T18" fmla="*/ 440 w 596"/>
              <a:gd name="T19" fmla="*/ 512 h 788"/>
              <a:gd name="T20" fmla="*/ 450 w 596"/>
              <a:gd name="T21" fmla="*/ 575 h 788"/>
              <a:gd name="T22" fmla="*/ 258 w 596"/>
              <a:gd name="T23" fmla="*/ 773 h 788"/>
              <a:gd name="T24" fmla="*/ 187 w 596"/>
              <a:gd name="T25" fmla="*/ 788 h 788"/>
              <a:gd name="T26" fmla="*/ 100 w 596"/>
              <a:gd name="T27" fmla="*/ 573 h 788"/>
              <a:gd name="T28" fmla="*/ 65 w 596"/>
              <a:gd name="T29" fmla="*/ 386 h 788"/>
              <a:gd name="T30" fmla="*/ 73 w 596"/>
              <a:gd name="T31" fmla="*/ 328 h 788"/>
              <a:gd name="T32" fmla="*/ 0 w 596"/>
              <a:gd name="T33" fmla="*/ 186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96" h="788">
                <a:moveTo>
                  <a:pt x="0" y="186"/>
                </a:moveTo>
                <a:cubicBezTo>
                  <a:pt x="26" y="75"/>
                  <a:pt x="92" y="155"/>
                  <a:pt x="119" y="197"/>
                </a:cubicBezTo>
                <a:cubicBezTo>
                  <a:pt x="267" y="215"/>
                  <a:pt x="280" y="157"/>
                  <a:pt x="296" y="29"/>
                </a:cubicBezTo>
                <a:cubicBezTo>
                  <a:pt x="372" y="94"/>
                  <a:pt x="348" y="0"/>
                  <a:pt x="520" y="60"/>
                </a:cubicBezTo>
                <a:cubicBezTo>
                  <a:pt x="504" y="65"/>
                  <a:pt x="489" y="71"/>
                  <a:pt x="478" y="88"/>
                </a:cubicBezTo>
                <a:cubicBezTo>
                  <a:pt x="459" y="118"/>
                  <a:pt x="423" y="156"/>
                  <a:pt x="474" y="151"/>
                </a:cubicBezTo>
                <a:cubicBezTo>
                  <a:pt x="419" y="262"/>
                  <a:pt x="502" y="285"/>
                  <a:pt x="575" y="267"/>
                </a:cubicBezTo>
                <a:cubicBezTo>
                  <a:pt x="545" y="304"/>
                  <a:pt x="596" y="339"/>
                  <a:pt x="560" y="373"/>
                </a:cubicBezTo>
                <a:cubicBezTo>
                  <a:pt x="544" y="389"/>
                  <a:pt x="489" y="419"/>
                  <a:pt x="496" y="442"/>
                </a:cubicBezTo>
                <a:cubicBezTo>
                  <a:pt x="508" y="483"/>
                  <a:pt x="401" y="446"/>
                  <a:pt x="440" y="512"/>
                </a:cubicBezTo>
                <a:cubicBezTo>
                  <a:pt x="454" y="536"/>
                  <a:pt x="470" y="552"/>
                  <a:pt x="450" y="575"/>
                </a:cubicBezTo>
                <a:cubicBezTo>
                  <a:pt x="428" y="602"/>
                  <a:pt x="278" y="772"/>
                  <a:pt x="258" y="773"/>
                </a:cubicBezTo>
                <a:cubicBezTo>
                  <a:pt x="237" y="783"/>
                  <a:pt x="210" y="786"/>
                  <a:pt x="187" y="788"/>
                </a:cubicBezTo>
                <a:cubicBezTo>
                  <a:pt x="176" y="751"/>
                  <a:pt x="112" y="617"/>
                  <a:pt x="100" y="573"/>
                </a:cubicBezTo>
                <a:cubicBezTo>
                  <a:pt x="82" y="509"/>
                  <a:pt x="107" y="442"/>
                  <a:pt x="65" y="386"/>
                </a:cubicBezTo>
                <a:cubicBezTo>
                  <a:pt x="73" y="361"/>
                  <a:pt x="74" y="341"/>
                  <a:pt x="73" y="328"/>
                </a:cubicBezTo>
                <a:cubicBezTo>
                  <a:pt x="69" y="271"/>
                  <a:pt x="14" y="214"/>
                  <a:pt x="0" y="18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5" name="꙱ Burkina Faso (BF) (H)">
            <a:extLst>
              <a:ext uri="{FF2B5EF4-FFF2-40B4-BE49-F238E27FC236}">
                <a16:creationId xmlns:a16="http://schemas.microsoft.com/office/drawing/2014/main" id="{0A5BA965-9B1D-4A98-87B9-707455CDCAA5}"/>
              </a:ext>
            </a:extLst>
          </p:cNvPr>
          <p:cNvSpPr>
            <a:spLocks/>
          </p:cNvSpPr>
          <p:nvPr/>
        </p:nvSpPr>
        <p:spPr bwMode="auto">
          <a:xfrm>
            <a:off x="4244152" y="1933773"/>
            <a:ext cx="205550" cy="172088"/>
          </a:xfrm>
          <a:custGeom>
            <a:avLst/>
            <a:gdLst>
              <a:gd name="T0" fmla="*/ 1698 w 2497"/>
              <a:gd name="T1" fmla="*/ 66 h 2085"/>
              <a:gd name="T2" fmla="*/ 1822 w 2497"/>
              <a:gd name="T3" fmla="*/ 116 h 2085"/>
              <a:gd name="T4" fmla="*/ 1820 w 2497"/>
              <a:gd name="T5" fmla="*/ 292 h 2085"/>
              <a:gd name="T6" fmla="*/ 1874 w 2497"/>
              <a:gd name="T7" fmla="*/ 433 h 2085"/>
              <a:gd name="T8" fmla="*/ 1939 w 2497"/>
              <a:gd name="T9" fmla="*/ 544 h 2085"/>
              <a:gd name="T10" fmla="*/ 2147 w 2497"/>
              <a:gd name="T11" fmla="*/ 675 h 2085"/>
              <a:gd name="T12" fmla="*/ 2064 w 2497"/>
              <a:gd name="T13" fmla="*/ 669 h 2085"/>
              <a:gd name="T14" fmla="*/ 2273 w 2497"/>
              <a:gd name="T15" fmla="*/ 939 h 2085"/>
              <a:gd name="T16" fmla="*/ 2437 w 2497"/>
              <a:gd name="T17" fmla="*/ 963 h 2085"/>
              <a:gd name="T18" fmla="*/ 2450 w 2497"/>
              <a:gd name="T19" fmla="*/ 999 h 2085"/>
              <a:gd name="T20" fmla="*/ 2415 w 2497"/>
              <a:gd name="T21" fmla="*/ 1083 h 2085"/>
              <a:gd name="T22" fmla="*/ 2497 w 2497"/>
              <a:gd name="T23" fmla="*/ 1182 h 2085"/>
              <a:gd name="T24" fmla="*/ 2451 w 2497"/>
              <a:gd name="T25" fmla="*/ 1284 h 2085"/>
              <a:gd name="T26" fmla="*/ 2234 w 2497"/>
              <a:gd name="T27" fmla="*/ 1366 h 2085"/>
              <a:gd name="T28" fmla="*/ 2033 w 2497"/>
              <a:gd name="T29" fmla="*/ 1504 h 2085"/>
              <a:gd name="T30" fmla="*/ 1872 w 2497"/>
              <a:gd name="T31" fmla="*/ 1513 h 2085"/>
              <a:gd name="T32" fmla="*/ 1690 w 2497"/>
              <a:gd name="T33" fmla="*/ 1465 h 2085"/>
              <a:gd name="T34" fmla="*/ 1696 w 2497"/>
              <a:gd name="T35" fmla="*/ 1470 h 2085"/>
              <a:gd name="T36" fmla="*/ 1519 w 2497"/>
              <a:gd name="T37" fmla="*/ 1524 h 2085"/>
              <a:gd name="T38" fmla="*/ 849 w 2497"/>
              <a:gd name="T39" fmla="*/ 1512 h 2085"/>
              <a:gd name="T40" fmla="*/ 821 w 2497"/>
              <a:gd name="T41" fmla="*/ 1612 h 2085"/>
              <a:gd name="T42" fmla="*/ 842 w 2497"/>
              <a:gd name="T43" fmla="*/ 1717 h 2085"/>
              <a:gd name="T44" fmla="*/ 869 w 2497"/>
              <a:gd name="T45" fmla="*/ 1934 h 2085"/>
              <a:gd name="T46" fmla="*/ 870 w 2497"/>
              <a:gd name="T47" fmla="*/ 2085 h 2085"/>
              <a:gd name="T48" fmla="*/ 734 w 2497"/>
              <a:gd name="T49" fmla="*/ 1898 h 2085"/>
              <a:gd name="T50" fmla="*/ 513 w 2497"/>
              <a:gd name="T51" fmla="*/ 1915 h 2085"/>
              <a:gd name="T52" fmla="*/ 380 w 2497"/>
              <a:gd name="T53" fmla="*/ 2014 h 2085"/>
              <a:gd name="T54" fmla="*/ 175 w 2497"/>
              <a:gd name="T55" fmla="*/ 1885 h 2085"/>
              <a:gd name="T56" fmla="*/ 0 w 2497"/>
              <a:gd name="T57" fmla="*/ 1703 h 2085"/>
              <a:gd name="T58" fmla="*/ 32 w 2497"/>
              <a:gd name="T59" fmla="*/ 1530 h 2085"/>
              <a:gd name="T60" fmla="*/ 83 w 2497"/>
              <a:gd name="T61" fmla="*/ 1453 h 2085"/>
              <a:gd name="T62" fmla="*/ 97 w 2497"/>
              <a:gd name="T63" fmla="*/ 1300 h 2085"/>
              <a:gd name="T64" fmla="*/ 48 w 2497"/>
              <a:gd name="T65" fmla="*/ 1218 h 2085"/>
              <a:gd name="T66" fmla="*/ 130 w 2497"/>
              <a:gd name="T67" fmla="*/ 1177 h 2085"/>
              <a:gd name="T68" fmla="*/ 278 w 2497"/>
              <a:gd name="T69" fmla="*/ 1146 h 2085"/>
              <a:gd name="T70" fmla="*/ 349 w 2497"/>
              <a:gd name="T71" fmla="*/ 929 h 2085"/>
              <a:gd name="T72" fmla="*/ 389 w 2497"/>
              <a:gd name="T73" fmla="*/ 888 h 2085"/>
              <a:gd name="T74" fmla="*/ 424 w 2497"/>
              <a:gd name="T75" fmla="*/ 817 h 2085"/>
              <a:gd name="T76" fmla="*/ 413 w 2497"/>
              <a:gd name="T77" fmla="*/ 746 h 2085"/>
              <a:gd name="T78" fmla="*/ 505 w 2497"/>
              <a:gd name="T79" fmla="*/ 622 h 2085"/>
              <a:gd name="T80" fmla="*/ 668 w 2497"/>
              <a:gd name="T81" fmla="*/ 740 h 2085"/>
              <a:gd name="T82" fmla="*/ 731 w 2497"/>
              <a:gd name="T83" fmla="*/ 699 h 2085"/>
              <a:gd name="T84" fmla="*/ 725 w 2497"/>
              <a:gd name="T85" fmla="*/ 550 h 2085"/>
              <a:gd name="T86" fmla="*/ 823 w 2497"/>
              <a:gd name="T87" fmla="*/ 577 h 2085"/>
              <a:gd name="T88" fmla="*/ 979 w 2497"/>
              <a:gd name="T89" fmla="*/ 349 h 2085"/>
              <a:gd name="T90" fmla="*/ 1119 w 2497"/>
              <a:gd name="T91" fmla="*/ 332 h 2085"/>
              <a:gd name="T92" fmla="*/ 1223 w 2497"/>
              <a:gd name="T93" fmla="*/ 265 h 2085"/>
              <a:gd name="T94" fmla="*/ 1360 w 2497"/>
              <a:gd name="T95" fmla="*/ 179 h 2085"/>
              <a:gd name="T96" fmla="*/ 1617 w 2497"/>
              <a:gd name="T97" fmla="*/ 77 h 2085"/>
              <a:gd name="T98" fmla="*/ 1698 w 2497"/>
              <a:gd name="T99" fmla="*/ 66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97" h="2085">
                <a:moveTo>
                  <a:pt x="1698" y="66"/>
                </a:moveTo>
                <a:cubicBezTo>
                  <a:pt x="1741" y="73"/>
                  <a:pt x="1784" y="91"/>
                  <a:pt x="1822" y="116"/>
                </a:cubicBezTo>
                <a:cubicBezTo>
                  <a:pt x="1812" y="172"/>
                  <a:pt x="1787" y="252"/>
                  <a:pt x="1820" y="292"/>
                </a:cubicBezTo>
                <a:cubicBezTo>
                  <a:pt x="1869" y="325"/>
                  <a:pt x="1857" y="363"/>
                  <a:pt x="1874" y="433"/>
                </a:cubicBezTo>
                <a:cubicBezTo>
                  <a:pt x="1883" y="464"/>
                  <a:pt x="1953" y="516"/>
                  <a:pt x="1939" y="544"/>
                </a:cubicBezTo>
                <a:cubicBezTo>
                  <a:pt x="1945" y="532"/>
                  <a:pt x="2132" y="663"/>
                  <a:pt x="2147" y="675"/>
                </a:cubicBezTo>
                <a:cubicBezTo>
                  <a:pt x="2100" y="698"/>
                  <a:pt x="2071" y="674"/>
                  <a:pt x="2064" y="669"/>
                </a:cubicBezTo>
                <a:cubicBezTo>
                  <a:pt x="2019" y="770"/>
                  <a:pt x="2176" y="922"/>
                  <a:pt x="2273" y="939"/>
                </a:cubicBezTo>
                <a:cubicBezTo>
                  <a:pt x="2328" y="949"/>
                  <a:pt x="2392" y="824"/>
                  <a:pt x="2437" y="963"/>
                </a:cubicBezTo>
                <a:cubicBezTo>
                  <a:pt x="2441" y="975"/>
                  <a:pt x="2444" y="988"/>
                  <a:pt x="2450" y="999"/>
                </a:cubicBezTo>
                <a:cubicBezTo>
                  <a:pt x="2398" y="1016"/>
                  <a:pt x="2380" y="1036"/>
                  <a:pt x="2415" y="1083"/>
                </a:cubicBezTo>
                <a:cubicBezTo>
                  <a:pt x="2433" y="1108"/>
                  <a:pt x="2485" y="1202"/>
                  <a:pt x="2497" y="1182"/>
                </a:cubicBezTo>
                <a:cubicBezTo>
                  <a:pt x="2491" y="1218"/>
                  <a:pt x="2468" y="1255"/>
                  <a:pt x="2451" y="1284"/>
                </a:cubicBezTo>
                <a:cubicBezTo>
                  <a:pt x="2419" y="1341"/>
                  <a:pt x="2251" y="1383"/>
                  <a:pt x="2234" y="1366"/>
                </a:cubicBezTo>
                <a:cubicBezTo>
                  <a:pt x="2170" y="1300"/>
                  <a:pt x="2107" y="1467"/>
                  <a:pt x="2033" y="1504"/>
                </a:cubicBezTo>
                <a:cubicBezTo>
                  <a:pt x="2011" y="1514"/>
                  <a:pt x="1927" y="1537"/>
                  <a:pt x="1872" y="1513"/>
                </a:cubicBezTo>
                <a:cubicBezTo>
                  <a:pt x="1811" y="1493"/>
                  <a:pt x="1751" y="1481"/>
                  <a:pt x="1690" y="1465"/>
                </a:cubicBezTo>
                <a:cubicBezTo>
                  <a:pt x="1692" y="1467"/>
                  <a:pt x="1694" y="1468"/>
                  <a:pt x="1696" y="1470"/>
                </a:cubicBezTo>
                <a:cubicBezTo>
                  <a:pt x="1603" y="1457"/>
                  <a:pt x="1571" y="1578"/>
                  <a:pt x="1519" y="1524"/>
                </a:cubicBezTo>
                <a:cubicBezTo>
                  <a:pt x="1490" y="1495"/>
                  <a:pt x="984" y="1525"/>
                  <a:pt x="849" y="1512"/>
                </a:cubicBezTo>
                <a:cubicBezTo>
                  <a:pt x="858" y="1551"/>
                  <a:pt x="836" y="1587"/>
                  <a:pt x="821" y="1612"/>
                </a:cubicBezTo>
                <a:cubicBezTo>
                  <a:pt x="801" y="1646"/>
                  <a:pt x="836" y="1684"/>
                  <a:pt x="842" y="1717"/>
                </a:cubicBezTo>
                <a:cubicBezTo>
                  <a:pt x="854" y="1779"/>
                  <a:pt x="884" y="1866"/>
                  <a:pt x="869" y="1934"/>
                </a:cubicBezTo>
                <a:cubicBezTo>
                  <a:pt x="851" y="2019"/>
                  <a:pt x="902" y="2059"/>
                  <a:pt x="870" y="2085"/>
                </a:cubicBezTo>
                <a:cubicBezTo>
                  <a:pt x="803" y="2021"/>
                  <a:pt x="783" y="1957"/>
                  <a:pt x="734" y="1898"/>
                </a:cubicBezTo>
                <a:cubicBezTo>
                  <a:pt x="704" y="1941"/>
                  <a:pt x="592" y="1890"/>
                  <a:pt x="513" y="1915"/>
                </a:cubicBezTo>
                <a:cubicBezTo>
                  <a:pt x="459" y="1932"/>
                  <a:pt x="381" y="1952"/>
                  <a:pt x="380" y="2014"/>
                </a:cubicBezTo>
                <a:cubicBezTo>
                  <a:pt x="311" y="2000"/>
                  <a:pt x="183" y="1924"/>
                  <a:pt x="175" y="1885"/>
                </a:cubicBezTo>
                <a:cubicBezTo>
                  <a:pt x="134" y="1670"/>
                  <a:pt x="25" y="1816"/>
                  <a:pt x="0" y="1703"/>
                </a:cubicBezTo>
                <a:cubicBezTo>
                  <a:pt x="28" y="1648"/>
                  <a:pt x="42" y="1592"/>
                  <a:pt x="32" y="1530"/>
                </a:cubicBezTo>
                <a:cubicBezTo>
                  <a:pt x="18" y="1463"/>
                  <a:pt x="58" y="1503"/>
                  <a:pt x="83" y="1453"/>
                </a:cubicBezTo>
                <a:cubicBezTo>
                  <a:pt x="99" y="1422"/>
                  <a:pt x="134" y="1328"/>
                  <a:pt x="97" y="1300"/>
                </a:cubicBezTo>
                <a:cubicBezTo>
                  <a:pt x="73" y="1281"/>
                  <a:pt x="121" y="1238"/>
                  <a:pt x="48" y="1218"/>
                </a:cubicBezTo>
                <a:cubicBezTo>
                  <a:pt x="82" y="1220"/>
                  <a:pt x="104" y="1193"/>
                  <a:pt x="130" y="1177"/>
                </a:cubicBezTo>
                <a:cubicBezTo>
                  <a:pt x="173" y="1151"/>
                  <a:pt x="234" y="1173"/>
                  <a:pt x="278" y="1146"/>
                </a:cubicBezTo>
                <a:cubicBezTo>
                  <a:pt x="331" y="1113"/>
                  <a:pt x="396" y="985"/>
                  <a:pt x="349" y="929"/>
                </a:cubicBezTo>
                <a:cubicBezTo>
                  <a:pt x="326" y="902"/>
                  <a:pt x="359" y="884"/>
                  <a:pt x="389" y="888"/>
                </a:cubicBezTo>
                <a:cubicBezTo>
                  <a:pt x="434" y="893"/>
                  <a:pt x="430" y="852"/>
                  <a:pt x="424" y="817"/>
                </a:cubicBezTo>
                <a:cubicBezTo>
                  <a:pt x="419" y="794"/>
                  <a:pt x="373" y="759"/>
                  <a:pt x="413" y="746"/>
                </a:cubicBezTo>
                <a:cubicBezTo>
                  <a:pt x="444" y="735"/>
                  <a:pt x="486" y="648"/>
                  <a:pt x="505" y="622"/>
                </a:cubicBezTo>
                <a:cubicBezTo>
                  <a:pt x="503" y="674"/>
                  <a:pt x="626" y="736"/>
                  <a:pt x="668" y="740"/>
                </a:cubicBezTo>
                <a:cubicBezTo>
                  <a:pt x="658" y="691"/>
                  <a:pt x="691" y="697"/>
                  <a:pt x="731" y="699"/>
                </a:cubicBezTo>
                <a:cubicBezTo>
                  <a:pt x="725" y="653"/>
                  <a:pt x="748" y="592"/>
                  <a:pt x="725" y="550"/>
                </a:cubicBezTo>
                <a:cubicBezTo>
                  <a:pt x="758" y="557"/>
                  <a:pt x="793" y="559"/>
                  <a:pt x="823" y="577"/>
                </a:cubicBezTo>
                <a:cubicBezTo>
                  <a:pt x="868" y="509"/>
                  <a:pt x="862" y="361"/>
                  <a:pt x="979" y="349"/>
                </a:cubicBezTo>
                <a:cubicBezTo>
                  <a:pt x="1037" y="343"/>
                  <a:pt x="1108" y="434"/>
                  <a:pt x="1119" y="332"/>
                </a:cubicBezTo>
                <a:cubicBezTo>
                  <a:pt x="1126" y="278"/>
                  <a:pt x="1186" y="285"/>
                  <a:pt x="1223" y="265"/>
                </a:cubicBezTo>
                <a:cubicBezTo>
                  <a:pt x="1271" y="239"/>
                  <a:pt x="1309" y="203"/>
                  <a:pt x="1360" y="179"/>
                </a:cubicBezTo>
                <a:cubicBezTo>
                  <a:pt x="1421" y="150"/>
                  <a:pt x="1532" y="0"/>
                  <a:pt x="1617" y="77"/>
                </a:cubicBezTo>
                <a:cubicBezTo>
                  <a:pt x="1632" y="90"/>
                  <a:pt x="1668" y="57"/>
                  <a:pt x="1698" y="6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6" name="꙱ Bulgaria (Republic of Bulgaria) (BG) (H)">
            <a:extLst>
              <a:ext uri="{FF2B5EF4-FFF2-40B4-BE49-F238E27FC236}">
                <a16:creationId xmlns:a16="http://schemas.microsoft.com/office/drawing/2014/main" id="{FD4B13C3-0245-4962-B7DF-BB451D1E0C29}"/>
              </a:ext>
            </a:extLst>
          </p:cNvPr>
          <p:cNvSpPr>
            <a:spLocks/>
          </p:cNvSpPr>
          <p:nvPr/>
        </p:nvSpPr>
        <p:spPr bwMode="auto">
          <a:xfrm>
            <a:off x="4936090" y="1082894"/>
            <a:ext cx="148187" cy="86044"/>
          </a:xfrm>
          <a:custGeom>
            <a:avLst/>
            <a:gdLst>
              <a:gd name="T0" fmla="*/ 77 w 1795"/>
              <a:gd name="T1" fmla="*/ 0 h 1045"/>
              <a:gd name="T2" fmla="*/ 168 w 1795"/>
              <a:gd name="T3" fmla="*/ 43 h 1045"/>
              <a:gd name="T4" fmla="*/ 145 w 1795"/>
              <a:gd name="T5" fmla="*/ 129 h 1045"/>
              <a:gd name="T6" fmla="*/ 351 w 1795"/>
              <a:gd name="T7" fmla="*/ 140 h 1045"/>
              <a:gd name="T8" fmla="*/ 567 w 1795"/>
              <a:gd name="T9" fmla="*/ 178 h 1045"/>
              <a:gd name="T10" fmla="*/ 757 w 1795"/>
              <a:gd name="T11" fmla="*/ 178 h 1045"/>
              <a:gd name="T12" fmla="*/ 976 w 1795"/>
              <a:gd name="T13" fmla="*/ 163 h 1045"/>
              <a:gd name="T14" fmla="*/ 1166 w 1795"/>
              <a:gd name="T15" fmla="*/ 61 h 1045"/>
              <a:gd name="T16" fmla="*/ 1394 w 1795"/>
              <a:gd name="T17" fmla="*/ 44 h 1045"/>
              <a:gd name="T18" fmla="*/ 1560 w 1795"/>
              <a:gd name="T19" fmla="*/ 79 h 1045"/>
              <a:gd name="T20" fmla="*/ 1671 w 1795"/>
              <a:gd name="T21" fmla="*/ 158 h 1045"/>
              <a:gd name="T22" fmla="*/ 1773 w 1795"/>
              <a:gd name="T23" fmla="*/ 194 h 1045"/>
              <a:gd name="T24" fmla="*/ 1599 w 1795"/>
              <a:gd name="T25" fmla="*/ 382 h 1045"/>
              <a:gd name="T26" fmla="*/ 1573 w 1795"/>
              <a:gd name="T27" fmla="*/ 532 h 1045"/>
              <a:gd name="T28" fmla="*/ 1484 w 1795"/>
              <a:gd name="T29" fmla="*/ 615 h 1045"/>
              <a:gd name="T30" fmla="*/ 1632 w 1795"/>
              <a:gd name="T31" fmla="*/ 746 h 1045"/>
              <a:gd name="T32" fmla="*/ 1638 w 1795"/>
              <a:gd name="T33" fmla="*/ 792 h 1045"/>
              <a:gd name="T34" fmla="*/ 1488 w 1795"/>
              <a:gd name="T35" fmla="*/ 778 h 1045"/>
              <a:gd name="T36" fmla="*/ 1362 w 1795"/>
              <a:gd name="T37" fmla="*/ 769 h 1045"/>
              <a:gd name="T38" fmla="*/ 1244 w 1795"/>
              <a:gd name="T39" fmla="*/ 814 h 1045"/>
              <a:gd name="T40" fmla="*/ 1201 w 1795"/>
              <a:gd name="T41" fmla="*/ 888 h 1045"/>
              <a:gd name="T42" fmla="*/ 1116 w 1795"/>
              <a:gd name="T43" fmla="*/ 907 h 1045"/>
              <a:gd name="T44" fmla="*/ 1132 w 1795"/>
              <a:gd name="T45" fmla="*/ 1009 h 1045"/>
              <a:gd name="T46" fmla="*/ 1011 w 1795"/>
              <a:gd name="T47" fmla="*/ 1021 h 1045"/>
              <a:gd name="T48" fmla="*/ 892 w 1795"/>
              <a:gd name="T49" fmla="*/ 1037 h 1045"/>
              <a:gd name="T50" fmla="*/ 807 w 1795"/>
              <a:gd name="T51" fmla="*/ 1004 h 1045"/>
              <a:gd name="T52" fmla="*/ 744 w 1795"/>
              <a:gd name="T53" fmla="*/ 1007 h 1045"/>
              <a:gd name="T54" fmla="*/ 563 w 1795"/>
              <a:gd name="T55" fmla="*/ 945 h 1045"/>
              <a:gd name="T56" fmla="*/ 437 w 1795"/>
              <a:gd name="T57" fmla="*/ 1012 h 1045"/>
              <a:gd name="T58" fmla="*/ 292 w 1795"/>
              <a:gd name="T59" fmla="*/ 1031 h 1045"/>
              <a:gd name="T60" fmla="*/ 204 w 1795"/>
              <a:gd name="T61" fmla="*/ 1016 h 1045"/>
              <a:gd name="T62" fmla="*/ 203 w 1795"/>
              <a:gd name="T63" fmla="*/ 918 h 1045"/>
              <a:gd name="T64" fmla="*/ 188 w 1795"/>
              <a:gd name="T65" fmla="*/ 836 h 1045"/>
              <a:gd name="T66" fmla="*/ 57 w 1795"/>
              <a:gd name="T67" fmla="*/ 701 h 1045"/>
              <a:gd name="T68" fmla="*/ 20 w 1795"/>
              <a:gd name="T69" fmla="*/ 657 h 1045"/>
              <a:gd name="T70" fmla="*/ 54 w 1795"/>
              <a:gd name="T71" fmla="*/ 490 h 1045"/>
              <a:gd name="T72" fmla="*/ 195 w 1795"/>
              <a:gd name="T73" fmla="*/ 363 h 1045"/>
              <a:gd name="T74" fmla="*/ 5 w 1795"/>
              <a:gd name="T75" fmla="*/ 155 h 1045"/>
              <a:gd name="T76" fmla="*/ 77 w 1795"/>
              <a:gd name="T77" fmla="*/ 0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95" h="1045">
                <a:moveTo>
                  <a:pt x="77" y="0"/>
                </a:moveTo>
                <a:cubicBezTo>
                  <a:pt x="91" y="4"/>
                  <a:pt x="156" y="18"/>
                  <a:pt x="168" y="43"/>
                </a:cubicBezTo>
                <a:cubicBezTo>
                  <a:pt x="181" y="72"/>
                  <a:pt x="128" y="100"/>
                  <a:pt x="145" y="129"/>
                </a:cubicBezTo>
                <a:cubicBezTo>
                  <a:pt x="170" y="172"/>
                  <a:pt x="308" y="131"/>
                  <a:pt x="351" y="140"/>
                </a:cubicBezTo>
                <a:cubicBezTo>
                  <a:pt x="420" y="154"/>
                  <a:pt x="497" y="204"/>
                  <a:pt x="567" y="178"/>
                </a:cubicBezTo>
                <a:cubicBezTo>
                  <a:pt x="624" y="158"/>
                  <a:pt x="716" y="173"/>
                  <a:pt x="757" y="178"/>
                </a:cubicBezTo>
                <a:cubicBezTo>
                  <a:pt x="842" y="183"/>
                  <a:pt x="890" y="223"/>
                  <a:pt x="976" y="163"/>
                </a:cubicBezTo>
                <a:cubicBezTo>
                  <a:pt x="1040" y="114"/>
                  <a:pt x="1085" y="75"/>
                  <a:pt x="1166" y="61"/>
                </a:cubicBezTo>
                <a:cubicBezTo>
                  <a:pt x="1241" y="48"/>
                  <a:pt x="1321" y="6"/>
                  <a:pt x="1394" y="44"/>
                </a:cubicBezTo>
                <a:cubicBezTo>
                  <a:pt x="1441" y="69"/>
                  <a:pt x="1507" y="88"/>
                  <a:pt x="1560" y="79"/>
                </a:cubicBezTo>
                <a:cubicBezTo>
                  <a:pt x="1571" y="78"/>
                  <a:pt x="1645" y="148"/>
                  <a:pt x="1671" y="158"/>
                </a:cubicBezTo>
                <a:cubicBezTo>
                  <a:pt x="1705" y="172"/>
                  <a:pt x="1767" y="144"/>
                  <a:pt x="1773" y="194"/>
                </a:cubicBezTo>
                <a:cubicBezTo>
                  <a:pt x="1795" y="380"/>
                  <a:pt x="1696" y="184"/>
                  <a:pt x="1599" y="382"/>
                </a:cubicBezTo>
                <a:cubicBezTo>
                  <a:pt x="1576" y="429"/>
                  <a:pt x="1601" y="481"/>
                  <a:pt x="1573" y="532"/>
                </a:cubicBezTo>
                <a:cubicBezTo>
                  <a:pt x="1515" y="637"/>
                  <a:pt x="1508" y="570"/>
                  <a:pt x="1484" y="615"/>
                </a:cubicBezTo>
                <a:cubicBezTo>
                  <a:pt x="1565" y="633"/>
                  <a:pt x="1580" y="692"/>
                  <a:pt x="1632" y="746"/>
                </a:cubicBezTo>
                <a:cubicBezTo>
                  <a:pt x="1654" y="768"/>
                  <a:pt x="1652" y="783"/>
                  <a:pt x="1638" y="792"/>
                </a:cubicBezTo>
                <a:cubicBezTo>
                  <a:pt x="1571" y="773"/>
                  <a:pt x="1534" y="831"/>
                  <a:pt x="1488" y="778"/>
                </a:cubicBezTo>
                <a:cubicBezTo>
                  <a:pt x="1445" y="737"/>
                  <a:pt x="1416" y="751"/>
                  <a:pt x="1362" y="769"/>
                </a:cubicBezTo>
                <a:cubicBezTo>
                  <a:pt x="1345" y="775"/>
                  <a:pt x="1242" y="804"/>
                  <a:pt x="1244" y="814"/>
                </a:cubicBezTo>
                <a:cubicBezTo>
                  <a:pt x="1249" y="850"/>
                  <a:pt x="1157" y="861"/>
                  <a:pt x="1201" y="888"/>
                </a:cubicBezTo>
                <a:cubicBezTo>
                  <a:pt x="1161" y="876"/>
                  <a:pt x="1101" y="866"/>
                  <a:pt x="1116" y="907"/>
                </a:cubicBezTo>
                <a:cubicBezTo>
                  <a:pt x="1128" y="939"/>
                  <a:pt x="1172" y="978"/>
                  <a:pt x="1132" y="1009"/>
                </a:cubicBezTo>
                <a:cubicBezTo>
                  <a:pt x="1099" y="1034"/>
                  <a:pt x="1048" y="1023"/>
                  <a:pt x="1011" y="1021"/>
                </a:cubicBezTo>
                <a:cubicBezTo>
                  <a:pt x="971" y="1019"/>
                  <a:pt x="933" y="1045"/>
                  <a:pt x="892" y="1037"/>
                </a:cubicBezTo>
                <a:cubicBezTo>
                  <a:pt x="861" y="1031"/>
                  <a:pt x="835" y="1009"/>
                  <a:pt x="807" y="1004"/>
                </a:cubicBezTo>
                <a:cubicBezTo>
                  <a:pt x="779" y="997"/>
                  <a:pt x="767" y="1010"/>
                  <a:pt x="744" y="1007"/>
                </a:cubicBezTo>
                <a:cubicBezTo>
                  <a:pt x="677" y="996"/>
                  <a:pt x="720" y="895"/>
                  <a:pt x="563" y="945"/>
                </a:cubicBezTo>
                <a:cubicBezTo>
                  <a:pt x="521" y="958"/>
                  <a:pt x="480" y="1008"/>
                  <a:pt x="437" y="1012"/>
                </a:cubicBezTo>
                <a:cubicBezTo>
                  <a:pt x="362" y="1019"/>
                  <a:pt x="341" y="1000"/>
                  <a:pt x="292" y="1031"/>
                </a:cubicBezTo>
                <a:cubicBezTo>
                  <a:pt x="270" y="1042"/>
                  <a:pt x="227" y="1023"/>
                  <a:pt x="204" y="1016"/>
                </a:cubicBezTo>
                <a:cubicBezTo>
                  <a:pt x="222" y="981"/>
                  <a:pt x="207" y="957"/>
                  <a:pt x="203" y="918"/>
                </a:cubicBezTo>
                <a:cubicBezTo>
                  <a:pt x="200" y="892"/>
                  <a:pt x="210" y="874"/>
                  <a:pt x="188" y="836"/>
                </a:cubicBezTo>
                <a:cubicBezTo>
                  <a:pt x="156" y="777"/>
                  <a:pt x="100" y="756"/>
                  <a:pt x="57" y="701"/>
                </a:cubicBezTo>
                <a:lnTo>
                  <a:pt x="20" y="657"/>
                </a:lnTo>
                <a:cubicBezTo>
                  <a:pt x="156" y="616"/>
                  <a:pt x="16" y="584"/>
                  <a:pt x="54" y="490"/>
                </a:cubicBezTo>
                <a:cubicBezTo>
                  <a:pt x="74" y="441"/>
                  <a:pt x="122" y="529"/>
                  <a:pt x="195" y="363"/>
                </a:cubicBezTo>
                <a:cubicBezTo>
                  <a:pt x="116" y="337"/>
                  <a:pt x="16" y="231"/>
                  <a:pt x="5" y="155"/>
                </a:cubicBezTo>
                <a:cubicBezTo>
                  <a:pt x="0" y="106"/>
                  <a:pt x="47" y="37"/>
                  <a:pt x="77" y="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7" name="꙱ Brunei (Nation of Brunei, the Abode of Peace) (BN) (H)">
            <a:extLst>
              <a:ext uri="{FF2B5EF4-FFF2-40B4-BE49-F238E27FC236}">
                <a16:creationId xmlns:a16="http://schemas.microsoft.com/office/drawing/2014/main" id="{5C8F1D16-7A2F-4A21-B4A6-42CE861D02B3}"/>
              </a:ext>
            </a:extLst>
          </p:cNvPr>
          <p:cNvSpPr>
            <a:spLocks noEditPoints="1"/>
          </p:cNvSpPr>
          <p:nvPr/>
        </p:nvSpPr>
        <p:spPr bwMode="auto">
          <a:xfrm>
            <a:off x="7348907" y="2233733"/>
            <a:ext cx="32267" cy="33462"/>
          </a:xfrm>
          <a:custGeom>
            <a:avLst/>
            <a:gdLst>
              <a:gd name="T0" fmla="*/ 289 w 386"/>
              <a:gd name="T1" fmla="*/ 115 h 408"/>
              <a:gd name="T2" fmla="*/ 324 w 386"/>
              <a:gd name="T3" fmla="*/ 52 h 408"/>
              <a:gd name="T4" fmla="*/ 381 w 386"/>
              <a:gd name="T5" fmla="*/ 257 h 408"/>
              <a:gd name="T6" fmla="*/ 289 w 386"/>
              <a:gd name="T7" fmla="*/ 115 h 408"/>
              <a:gd name="T8" fmla="*/ 0 w 386"/>
              <a:gd name="T9" fmla="*/ 165 h 408"/>
              <a:gd name="T10" fmla="*/ 262 w 386"/>
              <a:gd name="T11" fmla="*/ 17 h 408"/>
              <a:gd name="T12" fmla="*/ 284 w 386"/>
              <a:gd name="T13" fmla="*/ 52 h 408"/>
              <a:gd name="T14" fmla="*/ 222 w 386"/>
              <a:gd name="T15" fmla="*/ 179 h 408"/>
              <a:gd name="T16" fmla="*/ 180 w 386"/>
              <a:gd name="T17" fmla="*/ 359 h 408"/>
              <a:gd name="T18" fmla="*/ 75 w 386"/>
              <a:gd name="T19" fmla="*/ 269 h 408"/>
              <a:gd name="T20" fmla="*/ 0 w 386"/>
              <a:gd name="T21" fmla="*/ 165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6" h="408">
                <a:moveTo>
                  <a:pt x="289" y="115"/>
                </a:moveTo>
                <a:cubicBezTo>
                  <a:pt x="280" y="60"/>
                  <a:pt x="309" y="97"/>
                  <a:pt x="324" y="52"/>
                </a:cubicBezTo>
                <a:cubicBezTo>
                  <a:pt x="367" y="108"/>
                  <a:pt x="386" y="188"/>
                  <a:pt x="381" y="257"/>
                </a:cubicBezTo>
                <a:cubicBezTo>
                  <a:pt x="309" y="244"/>
                  <a:pt x="292" y="177"/>
                  <a:pt x="289" y="115"/>
                </a:cubicBezTo>
                <a:close/>
                <a:moveTo>
                  <a:pt x="0" y="165"/>
                </a:moveTo>
                <a:cubicBezTo>
                  <a:pt x="120" y="162"/>
                  <a:pt x="161" y="56"/>
                  <a:pt x="262" y="17"/>
                </a:cubicBezTo>
                <a:cubicBezTo>
                  <a:pt x="306" y="0"/>
                  <a:pt x="287" y="49"/>
                  <a:pt x="284" y="52"/>
                </a:cubicBezTo>
                <a:cubicBezTo>
                  <a:pt x="240" y="122"/>
                  <a:pt x="212" y="86"/>
                  <a:pt x="222" y="179"/>
                </a:cubicBezTo>
                <a:cubicBezTo>
                  <a:pt x="223" y="184"/>
                  <a:pt x="251" y="408"/>
                  <a:pt x="180" y="359"/>
                </a:cubicBezTo>
                <a:cubicBezTo>
                  <a:pt x="153" y="340"/>
                  <a:pt x="93" y="298"/>
                  <a:pt x="75" y="269"/>
                </a:cubicBezTo>
                <a:cubicBezTo>
                  <a:pt x="48" y="227"/>
                  <a:pt x="61" y="178"/>
                  <a:pt x="0" y="16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8" name="꙱ Brazil (Federative Republic of Brazil) (BR) (H)">
            <a:extLst>
              <a:ext uri="{FF2B5EF4-FFF2-40B4-BE49-F238E27FC236}">
                <a16:creationId xmlns:a16="http://schemas.microsoft.com/office/drawing/2014/main" id="{EC4C104D-114C-4D13-A9BC-52C356419CDE}"/>
              </a:ext>
            </a:extLst>
          </p:cNvPr>
          <p:cNvSpPr>
            <a:spLocks noEditPoints="1"/>
          </p:cNvSpPr>
          <p:nvPr/>
        </p:nvSpPr>
        <p:spPr bwMode="auto">
          <a:xfrm>
            <a:off x="2467105" y="2225367"/>
            <a:ext cx="1019383" cy="1159204"/>
          </a:xfrm>
          <a:custGeom>
            <a:avLst/>
            <a:gdLst>
              <a:gd name="T0" fmla="*/ 949 w 12356"/>
              <a:gd name="T1" fmla="*/ 3427 h 14051"/>
              <a:gd name="T2" fmla="*/ 1172 w 12356"/>
              <a:gd name="T3" fmla="*/ 1755 h 14051"/>
              <a:gd name="T4" fmla="*/ 1815 w 12356"/>
              <a:gd name="T5" fmla="*/ 1248 h 14051"/>
              <a:gd name="T6" fmla="*/ 2602 w 12356"/>
              <a:gd name="T7" fmla="*/ 1678 h 14051"/>
              <a:gd name="T8" fmla="*/ 3121 w 12356"/>
              <a:gd name="T9" fmla="*/ 1038 h 14051"/>
              <a:gd name="T10" fmla="*/ 3419 w 12356"/>
              <a:gd name="T11" fmla="*/ 616 h 14051"/>
              <a:gd name="T12" fmla="*/ 4144 w 12356"/>
              <a:gd name="T13" fmla="*/ 43 h 14051"/>
              <a:gd name="T14" fmla="*/ 4366 w 12356"/>
              <a:gd name="T15" fmla="*/ 838 h 14051"/>
              <a:gd name="T16" fmla="*/ 4820 w 12356"/>
              <a:gd name="T17" fmla="*/ 1396 h 14051"/>
              <a:gd name="T18" fmla="*/ 5609 w 12356"/>
              <a:gd name="T19" fmla="*/ 1055 h 14051"/>
              <a:gd name="T20" fmla="*/ 6626 w 12356"/>
              <a:gd name="T21" fmla="*/ 1082 h 14051"/>
              <a:gd name="T22" fmla="*/ 7330 w 12356"/>
              <a:gd name="T23" fmla="*/ 1217 h 14051"/>
              <a:gd name="T24" fmla="*/ 6957 w 12356"/>
              <a:gd name="T25" fmla="*/ 2267 h 14051"/>
              <a:gd name="T26" fmla="*/ 7346 w 12356"/>
              <a:gd name="T27" fmla="*/ 2281 h 14051"/>
              <a:gd name="T28" fmla="*/ 7967 w 12356"/>
              <a:gd name="T29" fmla="*/ 2147 h 14051"/>
              <a:gd name="T30" fmla="*/ 7251 w 12356"/>
              <a:gd name="T31" fmla="*/ 2432 h 14051"/>
              <a:gd name="T32" fmla="*/ 7769 w 12356"/>
              <a:gd name="T33" fmla="*/ 2579 h 14051"/>
              <a:gd name="T34" fmla="*/ 8019 w 12356"/>
              <a:gd name="T35" fmla="*/ 2367 h 14051"/>
              <a:gd name="T36" fmla="*/ 8456 w 12356"/>
              <a:gd name="T37" fmla="*/ 2216 h 14051"/>
              <a:gd name="T38" fmla="*/ 8816 w 12356"/>
              <a:gd name="T39" fmla="*/ 2367 h 14051"/>
              <a:gd name="T40" fmla="*/ 9083 w 12356"/>
              <a:gd name="T41" fmla="*/ 2477 h 14051"/>
              <a:gd name="T42" fmla="*/ 9265 w 12356"/>
              <a:gd name="T43" fmla="*/ 2703 h 14051"/>
              <a:gd name="T44" fmla="*/ 9433 w 12356"/>
              <a:gd name="T45" fmla="*/ 2848 h 14051"/>
              <a:gd name="T46" fmla="*/ 11047 w 12356"/>
              <a:gd name="T47" fmla="*/ 3194 h 14051"/>
              <a:gd name="T48" fmla="*/ 12217 w 12356"/>
              <a:gd name="T49" fmla="*/ 4133 h 14051"/>
              <a:gd name="T50" fmla="*/ 12031 w 12356"/>
              <a:gd name="T51" fmla="*/ 5336 h 14051"/>
              <a:gd name="T52" fmla="*/ 11570 w 12356"/>
              <a:gd name="T53" fmla="*/ 5927 h 14051"/>
              <a:gd name="T54" fmla="*/ 11075 w 12356"/>
              <a:gd name="T55" fmla="*/ 6720 h 14051"/>
              <a:gd name="T56" fmla="*/ 10941 w 12356"/>
              <a:gd name="T57" fmla="*/ 8936 h 14051"/>
              <a:gd name="T58" fmla="*/ 10075 w 12356"/>
              <a:gd name="T59" fmla="*/ 10104 h 14051"/>
              <a:gd name="T60" fmla="*/ 9489 w 12356"/>
              <a:gd name="T61" fmla="*/ 10263 h 14051"/>
              <a:gd name="T62" fmla="*/ 8623 w 12356"/>
              <a:gd name="T63" fmla="*/ 10855 h 14051"/>
              <a:gd name="T64" fmla="*/ 8486 w 12356"/>
              <a:gd name="T65" fmla="*/ 11146 h 14051"/>
              <a:gd name="T66" fmla="*/ 8507 w 12356"/>
              <a:gd name="T67" fmla="*/ 12025 h 14051"/>
              <a:gd name="T68" fmla="*/ 8081 w 12356"/>
              <a:gd name="T69" fmla="*/ 12827 h 14051"/>
              <a:gd name="T70" fmla="*/ 7886 w 12356"/>
              <a:gd name="T71" fmla="*/ 12926 h 14051"/>
              <a:gd name="T72" fmla="*/ 7417 w 12356"/>
              <a:gd name="T73" fmla="*/ 13688 h 14051"/>
              <a:gd name="T74" fmla="*/ 6371 w 12356"/>
              <a:gd name="T75" fmla="*/ 12787 h 14051"/>
              <a:gd name="T76" fmla="*/ 6537 w 12356"/>
              <a:gd name="T77" fmla="*/ 11855 h 14051"/>
              <a:gd name="T78" fmla="*/ 6617 w 12356"/>
              <a:gd name="T79" fmla="*/ 11057 h 14051"/>
              <a:gd name="T80" fmla="*/ 5905 w 12356"/>
              <a:gd name="T81" fmla="*/ 9806 h 14051"/>
              <a:gd name="T82" fmla="*/ 5394 w 12356"/>
              <a:gd name="T83" fmla="*/ 9030 h 14051"/>
              <a:gd name="T84" fmla="*/ 4519 w 12356"/>
              <a:gd name="T85" fmla="*/ 7490 h 14051"/>
              <a:gd name="T86" fmla="*/ 3519 w 12356"/>
              <a:gd name="T87" fmla="*/ 6417 h 14051"/>
              <a:gd name="T88" fmla="*/ 2802 w 12356"/>
              <a:gd name="T89" fmla="*/ 5796 h 14051"/>
              <a:gd name="T90" fmla="*/ 1805 w 12356"/>
              <a:gd name="T91" fmla="*/ 5854 h 14051"/>
              <a:gd name="T92" fmla="*/ 934 w 12356"/>
              <a:gd name="T93" fmla="*/ 5449 h 14051"/>
              <a:gd name="T94" fmla="*/ 20 w 12356"/>
              <a:gd name="T95" fmla="*/ 4572 h 14051"/>
              <a:gd name="T96" fmla="*/ 8593 w 12356"/>
              <a:gd name="T97" fmla="*/ 11683 h 14051"/>
              <a:gd name="T98" fmla="*/ 9211 w 12356"/>
              <a:gd name="T99" fmla="*/ 3003 h 14051"/>
              <a:gd name="T100" fmla="*/ 9074 w 12356"/>
              <a:gd name="T101" fmla="*/ 2409 h 14051"/>
              <a:gd name="T102" fmla="*/ 7569 w 12356"/>
              <a:gd name="T103" fmla="*/ 1907 h 14051"/>
              <a:gd name="T104" fmla="*/ 7430 w 12356"/>
              <a:gd name="T105" fmla="*/ 1820 h 14051"/>
              <a:gd name="T106" fmla="*/ 7414 w 12356"/>
              <a:gd name="T107" fmla="*/ 1785 h 14051"/>
              <a:gd name="T108" fmla="*/ 7272 w 12356"/>
              <a:gd name="T109" fmla="*/ 1895 h 14051"/>
              <a:gd name="T110" fmla="*/ 7297 w 12356"/>
              <a:gd name="T111" fmla="*/ 1948 h 14051"/>
              <a:gd name="T112" fmla="*/ 7138 w 12356"/>
              <a:gd name="T113" fmla="*/ 2251 h 14051"/>
              <a:gd name="T114" fmla="*/ 7116 w 12356"/>
              <a:gd name="T115" fmla="*/ 2230 h 14051"/>
              <a:gd name="T116" fmla="*/ 7058 w 12356"/>
              <a:gd name="T117" fmla="*/ 2082 h 14051"/>
              <a:gd name="T118" fmla="*/ 6806 w 12356"/>
              <a:gd name="T119" fmla="*/ 2495 h 140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356" h="14051">
                <a:moveTo>
                  <a:pt x="20" y="4572"/>
                </a:moveTo>
                <a:cubicBezTo>
                  <a:pt x="29" y="4543"/>
                  <a:pt x="68" y="4523"/>
                  <a:pt x="96" y="4511"/>
                </a:cubicBezTo>
                <a:cubicBezTo>
                  <a:pt x="0" y="4319"/>
                  <a:pt x="226" y="4287"/>
                  <a:pt x="258" y="4220"/>
                </a:cubicBezTo>
                <a:cubicBezTo>
                  <a:pt x="283" y="4141"/>
                  <a:pt x="195" y="4101"/>
                  <a:pt x="259" y="4005"/>
                </a:cubicBezTo>
                <a:cubicBezTo>
                  <a:pt x="303" y="3934"/>
                  <a:pt x="305" y="3938"/>
                  <a:pt x="306" y="3849"/>
                </a:cubicBezTo>
                <a:cubicBezTo>
                  <a:pt x="306" y="3721"/>
                  <a:pt x="372" y="3735"/>
                  <a:pt x="448" y="3667"/>
                </a:cubicBezTo>
                <a:cubicBezTo>
                  <a:pt x="483" y="3635"/>
                  <a:pt x="466" y="3614"/>
                  <a:pt x="518" y="3598"/>
                </a:cubicBezTo>
                <a:cubicBezTo>
                  <a:pt x="568" y="3583"/>
                  <a:pt x="592" y="3527"/>
                  <a:pt x="642" y="3514"/>
                </a:cubicBezTo>
                <a:cubicBezTo>
                  <a:pt x="738" y="3489"/>
                  <a:pt x="883" y="3511"/>
                  <a:pt x="949" y="3427"/>
                </a:cubicBezTo>
                <a:cubicBezTo>
                  <a:pt x="1007" y="3353"/>
                  <a:pt x="1109" y="3393"/>
                  <a:pt x="1156" y="3457"/>
                </a:cubicBezTo>
                <a:cubicBezTo>
                  <a:pt x="1164" y="3447"/>
                  <a:pt x="1172" y="3437"/>
                  <a:pt x="1180" y="3427"/>
                </a:cubicBezTo>
                <a:cubicBezTo>
                  <a:pt x="1204" y="3466"/>
                  <a:pt x="1217" y="3445"/>
                  <a:pt x="1228" y="3416"/>
                </a:cubicBezTo>
                <a:lnTo>
                  <a:pt x="1230" y="3421"/>
                </a:lnTo>
                <a:cubicBezTo>
                  <a:pt x="1311" y="3171"/>
                  <a:pt x="1305" y="2889"/>
                  <a:pt x="1341" y="2629"/>
                </a:cubicBezTo>
                <a:cubicBezTo>
                  <a:pt x="1355" y="2522"/>
                  <a:pt x="1419" y="2378"/>
                  <a:pt x="1370" y="2272"/>
                </a:cubicBezTo>
                <a:cubicBezTo>
                  <a:pt x="1348" y="2226"/>
                  <a:pt x="1320" y="2205"/>
                  <a:pt x="1322" y="2150"/>
                </a:cubicBezTo>
                <a:cubicBezTo>
                  <a:pt x="1325" y="2078"/>
                  <a:pt x="1248" y="2057"/>
                  <a:pt x="1208" y="2005"/>
                </a:cubicBezTo>
                <a:cubicBezTo>
                  <a:pt x="1161" y="1940"/>
                  <a:pt x="1167" y="1833"/>
                  <a:pt x="1172" y="1755"/>
                </a:cubicBezTo>
                <a:cubicBezTo>
                  <a:pt x="1177" y="1680"/>
                  <a:pt x="1290" y="1662"/>
                  <a:pt x="1354" y="1651"/>
                </a:cubicBezTo>
                <a:cubicBezTo>
                  <a:pt x="1384" y="1645"/>
                  <a:pt x="1400" y="1682"/>
                  <a:pt x="1427" y="1684"/>
                </a:cubicBezTo>
                <a:cubicBezTo>
                  <a:pt x="1471" y="1688"/>
                  <a:pt x="1466" y="1610"/>
                  <a:pt x="1457" y="1587"/>
                </a:cubicBezTo>
                <a:cubicBezTo>
                  <a:pt x="1428" y="1517"/>
                  <a:pt x="1298" y="1494"/>
                  <a:pt x="1242" y="1530"/>
                </a:cubicBezTo>
                <a:cubicBezTo>
                  <a:pt x="1249" y="1472"/>
                  <a:pt x="1194" y="1316"/>
                  <a:pt x="1264" y="1285"/>
                </a:cubicBezTo>
                <a:cubicBezTo>
                  <a:pt x="1310" y="1265"/>
                  <a:pt x="1362" y="1293"/>
                  <a:pt x="1409" y="1293"/>
                </a:cubicBezTo>
                <a:cubicBezTo>
                  <a:pt x="1487" y="1293"/>
                  <a:pt x="1585" y="1292"/>
                  <a:pt x="1644" y="1294"/>
                </a:cubicBezTo>
                <a:cubicBezTo>
                  <a:pt x="1693" y="1298"/>
                  <a:pt x="1760" y="1310"/>
                  <a:pt x="1754" y="1248"/>
                </a:cubicBezTo>
                <a:cubicBezTo>
                  <a:pt x="1748" y="1185"/>
                  <a:pt x="1804" y="1205"/>
                  <a:pt x="1815" y="1248"/>
                </a:cubicBezTo>
                <a:cubicBezTo>
                  <a:pt x="1844" y="1356"/>
                  <a:pt x="1942" y="1181"/>
                  <a:pt x="1988" y="1155"/>
                </a:cubicBezTo>
                <a:lnTo>
                  <a:pt x="1997" y="1152"/>
                </a:lnTo>
                <a:cubicBezTo>
                  <a:pt x="2129" y="1143"/>
                  <a:pt x="2108" y="1466"/>
                  <a:pt x="2109" y="1471"/>
                </a:cubicBezTo>
                <a:cubicBezTo>
                  <a:pt x="2117" y="1504"/>
                  <a:pt x="2164" y="1469"/>
                  <a:pt x="2176" y="1467"/>
                </a:cubicBezTo>
                <a:cubicBezTo>
                  <a:pt x="2222" y="1466"/>
                  <a:pt x="2311" y="1711"/>
                  <a:pt x="2486" y="1593"/>
                </a:cubicBezTo>
                <a:cubicBezTo>
                  <a:pt x="2507" y="1577"/>
                  <a:pt x="2587" y="1524"/>
                  <a:pt x="2601" y="1579"/>
                </a:cubicBezTo>
                <a:cubicBezTo>
                  <a:pt x="2609" y="1611"/>
                  <a:pt x="2577" y="1649"/>
                  <a:pt x="2602" y="1678"/>
                </a:cubicBezTo>
                <a:lnTo>
                  <a:pt x="2602" y="1678"/>
                </a:lnTo>
                <a:lnTo>
                  <a:pt x="2602" y="1678"/>
                </a:lnTo>
                <a:cubicBezTo>
                  <a:pt x="2672" y="1656"/>
                  <a:pt x="2701" y="1490"/>
                  <a:pt x="2833" y="1465"/>
                </a:cubicBezTo>
                <a:cubicBezTo>
                  <a:pt x="2861" y="1459"/>
                  <a:pt x="2980" y="1336"/>
                  <a:pt x="2979" y="1417"/>
                </a:cubicBezTo>
                <a:lnTo>
                  <a:pt x="2979" y="1417"/>
                </a:lnTo>
                <a:lnTo>
                  <a:pt x="2979" y="1417"/>
                </a:lnTo>
                <a:cubicBezTo>
                  <a:pt x="2998" y="1386"/>
                  <a:pt x="3026" y="1362"/>
                  <a:pt x="3047" y="1333"/>
                </a:cubicBezTo>
                <a:cubicBezTo>
                  <a:pt x="3071" y="1299"/>
                  <a:pt x="3067" y="1274"/>
                  <a:pt x="3082" y="1240"/>
                </a:cubicBezTo>
                <a:cubicBezTo>
                  <a:pt x="3090" y="1220"/>
                  <a:pt x="3180" y="1184"/>
                  <a:pt x="3216" y="1165"/>
                </a:cubicBezTo>
                <a:cubicBezTo>
                  <a:pt x="3247" y="1150"/>
                  <a:pt x="3276" y="1137"/>
                  <a:pt x="3288" y="1071"/>
                </a:cubicBezTo>
                <a:cubicBezTo>
                  <a:pt x="3296" y="1022"/>
                  <a:pt x="3163" y="1048"/>
                  <a:pt x="3121" y="1038"/>
                </a:cubicBezTo>
                <a:cubicBezTo>
                  <a:pt x="3077" y="1022"/>
                  <a:pt x="3088" y="970"/>
                  <a:pt x="3092" y="934"/>
                </a:cubicBezTo>
                <a:cubicBezTo>
                  <a:pt x="3102" y="865"/>
                  <a:pt x="3036" y="881"/>
                  <a:pt x="3033" y="706"/>
                </a:cubicBezTo>
                <a:cubicBezTo>
                  <a:pt x="3032" y="642"/>
                  <a:pt x="3013" y="613"/>
                  <a:pt x="2985" y="583"/>
                </a:cubicBezTo>
                <a:cubicBezTo>
                  <a:pt x="2947" y="544"/>
                  <a:pt x="2823" y="427"/>
                  <a:pt x="2872" y="378"/>
                </a:cubicBezTo>
                <a:cubicBezTo>
                  <a:pt x="2911" y="395"/>
                  <a:pt x="2914" y="442"/>
                  <a:pt x="2964" y="432"/>
                </a:cubicBezTo>
                <a:cubicBezTo>
                  <a:pt x="3004" y="423"/>
                  <a:pt x="3063" y="428"/>
                  <a:pt x="3078" y="474"/>
                </a:cubicBezTo>
                <a:cubicBezTo>
                  <a:pt x="3091" y="515"/>
                  <a:pt x="3091" y="515"/>
                  <a:pt x="3133" y="512"/>
                </a:cubicBezTo>
                <a:cubicBezTo>
                  <a:pt x="3153" y="514"/>
                  <a:pt x="3266" y="528"/>
                  <a:pt x="3276" y="519"/>
                </a:cubicBezTo>
                <a:cubicBezTo>
                  <a:pt x="3352" y="473"/>
                  <a:pt x="3362" y="564"/>
                  <a:pt x="3419" y="616"/>
                </a:cubicBezTo>
                <a:cubicBezTo>
                  <a:pt x="3466" y="659"/>
                  <a:pt x="3511" y="615"/>
                  <a:pt x="3495" y="561"/>
                </a:cubicBezTo>
                <a:cubicBezTo>
                  <a:pt x="3485" y="524"/>
                  <a:pt x="3485" y="475"/>
                  <a:pt x="3531" y="466"/>
                </a:cubicBezTo>
                <a:cubicBezTo>
                  <a:pt x="3569" y="458"/>
                  <a:pt x="3603" y="413"/>
                  <a:pt x="3639" y="431"/>
                </a:cubicBezTo>
                <a:cubicBezTo>
                  <a:pt x="3693" y="458"/>
                  <a:pt x="3753" y="427"/>
                  <a:pt x="3801" y="404"/>
                </a:cubicBezTo>
                <a:cubicBezTo>
                  <a:pt x="3826" y="392"/>
                  <a:pt x="3891" y="391"/>
                  <a:pt x="3892" y="355"/>
                </a:cubicBezTo>
                <a:cubicBezTo>
                  <a:pt x="3893" y="324"/>
                  <a:pt x="3947" y="331"/>
                  <a:pt x="3965" y="301"/>
                </a:cubicBezTo>
                <a:cubicBezTo>
                  <a:pt x="3969" y="294"/>
                  <a:pt x="4033" y="310"/>
                  <a:pt x="4052" y="296"/>
                </a:cubicBezTo>
                <a:cubicBezTo>
                  <a:pt x="4087" y="271"/>
                  <a:pt x="4107" y="228"/>
                  <a:pt x="4142" y="203"/>
                </a:cubicBezTo>
                <a:cubicBezTo>
                  <a:pt x="4207" y="156"/>
                  <a:pt x="4182" y="96"/>
                  <a:pt x="4144" y="43"/>
                </a:cubicBezTo>
                <a:cubicBezTo>
                  <a:pt x="4210" y="74"/>
                  <a:pt x="4290" y="0"/>
                  <a:pt x="4343" y="47"/>
                </a:cubicBezTo>
                <a:cubicBezTo>
                  <a:pt x="4377" y="78"/>
                  <a:pt x="4383" y="128"/>
                  <a:pt x="4375" y="172"/>
                </a:cubicBezTo>
                <a:cubicBezTo>
                  <a:pt x="4371" y="196"/>
                  <a:pt x="4328" y="259"/>
                  <a:pt x="4336" y="284"/>
                </a:cubicBezTo>
                <a:cubicBezTo>
                  <a:pt x="4340" y="308"/>
                  <a:pt x="4413" y="313"/>
                  <a:pt x="4433" y="322"/>
                </a:cubicBezTo>
                <a:cubicBezTo>
                  <a:pt x="4467" y="336"/>
                  <a:pt x="4451" y="364"/>
                  <a:pt x="4451" y="393"/>
                </a:cubicBezTo>
                <a:cubicBezTo>
                  <a:pt x="4451" y="423"/>
                  <a:pt x="4487" y="458"/>
                  <a:pt x="4501" y="483"/>
                </a:cubicBezTo>
                <a:cubicBezTo>
                  <a:pt x="4518" y="515"/>
                  <a:pt x="4479" y="561"/>
                  <a:pt x="4461" y="588"/>
                </a:cubicBezTo>
                <a:cubicBezTo>
                  <a:pt x="4439" y="620"/>
                  <a:pt x="4418" y="627"/>
                  <a:pt x="4418" y="676"/>
                </a:cubicBezTo>
                <a:cubicBezTo>
                  <a:pt x="4418" y="733"/>
                  <a:pt x="4377" y="784"/>
                  <a:pt x="4366" y="838"/>
                </a:cubicBezTo>
                <a:cubicBezTo>
                  <a:pt x="4350" y="909"/>
                  <a:pt x="4348" y="1023"/>
                  <a:pt x="4398" y="1083"/>
                </a:cubicBezTo>
                <a:cubicBezTo>
                  <a:pt x="4427" y="1119"/>
                  <a:pt x="4440" y="1138"/>
                  <a:pt x="4432" y="1188"/>
                </a:cubicBezTo>
                <a:cubicBezTo>
                  <a:pt x="4426" y="1217"/>
                  <a:pt x="4423" y="1254"/>
                  <a:pt x="4463" y="1251"/>
                </a:cubicBezTo>
                <a:cubicBezTo>
                  <a:pt x="4459" y="1261"/>
                  <a:pt x="4455" y="1271"/>
                  <a:pt x="4451" y="1281"/>
                </a:cubicBezTo>
                <a:cubicBezTo>
                  <a:pt x="4496" y="1286"/>
                  <a:pt x="4555" y="1351"/>
                  <a:pt x="4570" y="1391"/>
                </a:cubicBezTo>
                <a:cubicBezTo>
                  <a:pt x="4579" y="1416"/>
                  <a:pt x="4629" y="1435"/>
                  <a:pt x="4653" y="1435"/>
                </a:cubicBezTo>
                <a:cubicBezTo>
                  <a:pt x="4681" y="1435"/>
                  <a:pt x="4672" y="1461"/>
                  <a:pt x="4692" y="1468"/>
                </a:cubicBezTo>
                <a:cubicBezTo>
                  <a:pt x="4725" y="1479"/>
                  <a:pt x="4808" y="1466"/>
                  <a:pt x="4825" y="1434"/>
                </a:cubicBezTo>
                <a:cubicBezTo>
                  <a:pt x="4824" y="1421"/>
                  <a:pt x="4822" y="1409"/>
                  <a:pt x="4820" y="1396"/>
                </a:cubicBezTo>
                <a:cubicBezTo>
                  <a:pt x="4829" y="1390"/>
                  <a:pt x="4839" y="1386"/>
                  <a:pt x="4849" y="1384"/>
                </a:cubicBezTo>
                <a:cubicBezTo>
                  <a:pt x="4863" y="1371"/>
                  <a:pt x="4876" y="1354"/>
                  <a:pt x="4898" y="1353"/>
                </a:cubicBezTo>
                <a:cubicBezTo>
                  <a:pt x="4968" y="1352"/>
                  <a:pt x="4970" y="1323"/>
                  <a:pt x="5030" y="1302"/>
                </a:cubicBezTo>
                <a:cubicBezTo>
                  <a:pt x="5062" y="1291"/>
                  <a:pt x="5096" y="1303"/>
                  <a:pt x="5123" y="1276"/>
                </a:cubicBezTo>
                <a:cubicBezTo>
                  <a:pt x="5137" y="1261"/>
                  <a:pt x="5147" y="1243"/>
                  <a:pt x="5163" y="1229"/>
                </a:cubicBezTo>
                <a:cubicBezTo>
                  <a:pt x="5261" y="1149"/>
                  <a:pt x="5359" y="1280"/>
                  <a:pt x="5461" y="1215"/>
                </a:cubicBezTo>
                <a:cubicBezTo>
                  <a:pt x="5460" y="1213"/>
                  <a:pt x="5457" y="1209"/>
                  <a:pt x="5455" y="1207"/>
                </a:cubicBezTo>
                <a:cubicBezTo>
                  <a:pt x="5488" y="1219"/>
                  <a:pt x="5654" y="1293"/>
                  <a:pt x="5638" y="1191"/>
                </a:cubicBezTo>
                <a:cubicBezTo>
                  <a:pt x="5626" y="1118"/>
                  <a:pt x="5567" y="1121"/>
                  <a:pt x="5609" y="1055"/>
                </a:cubicBezTo>
                <a:cubicBezTo>
                  <a:pt x="5629" y="1025"/>
                  <a:pt x="5626" y="1006"/>
                  <a:pt x="5669" y="1030"/>
                </a:cubicBezTo>
                <a:cubicBezTo>
                  <a:pt x="5764" y="1082"/>
                  <a:pt x="5893" y="943"/>
                  <a:pt x="5948" y="1012"/>
                </a:cubicBezTo>
                <a:cubicBezTo>
                  <a:pt x="6002" y="1064"/>
                  <a:pt x="6041" y="1073"/>
                  <a:pt x="6048" y="1079"/>
                </a:cubicBezTo>
                <a:cubicBezTo>
                  <a:pt x="6071" y="1093"/>
                  <a:pt x="6175" y="1173"/>
                  <a:pt x="6200" y="1143"/>
                </a:cubicBezTo>
                <a:cubicBezTo>
                  <a:pt x="6213" y="1128"/>
                  <a:pt x="6292" y="1070"/>
                  <a:pt x="6313" y="1077"/>
                </a:cubicBezTo>
                <a:cubicBezTo>
                  <a:pt x="6353" y="1091"/>
                  <a:pt x="6389" y="1108"/>
                  <a:pt x="6432" y="1095"/>
                </a:cubicBezTo>
                <a:cubicBezTo>
                  <a:pt x="6468" y="1084"/>
                  <a:pt x="6486" y="1091"/>
                  <a:pt x="6473" y="1126"/>
                </a:cubicBezTo>
                <a:cubicBezTo>
                  <a:pt x="6508" y="1110"/>
                  <a:pt x="6533" y="1136"/>
                  <a:pt x="6565" y="1127"/>
                </a:cubicBezTo>
                <a:cubicBezTo>
                  <a:pt x="6585" y="1122"/>
                  <a:pt x="6611" y="1094"/>
                  <a:pt x="6626" y="1082"/>
                </a:cubicBezTo>
                <a:cubicBezTo>
                  <a:pt x="6690" y="1031"/>
                  <a:pt x="6719" y="903"/>
                  <a:pt x="6767" y="821"/>
                </a:cubicBezTo>
                <a:cubicBezTo>
                  <a:pt x="6846" y="655"/>
                  <a:pt x="7028" y="473"/>
                  <a:pt x="6977" y="319"/>
                </a:cubicBezTo>
                <a:cubicBezTo>
                  <a:pt x="6996" y="354"/>
                  <a:pt x="7036" y="461"/>
                  <a:pt x="7058" y="485"/>
                </a:cubicBezTo>
                <a:cubicBezTo>
                  <a:pt x="7045" y="446"/>
                  <a:pt x="7012" y="399"/>
                  <a:pt x="7046" y="360"/>
                </a:cubicBezTo>
                <a:cubicBezTo>
                  <a:pt x="7136" y="416"/>
                  <a:pt x="7148" y="506"/>
                  <a:pt x="7138" y="604"/>
                </a:cubicBezTo>
                <a:cubicBezTo>
                  <a:pt x="7143" y="575"/>
                  <a:pt x="7146" y="544"/>
                  <a:pt x="7171" y="524"/>
                </a:cubicBezTo>
                <a:cubicBezTo>
                  <a:pt x="7167" y="653"/>
                  <a:pt x="7181" y="788"/>
                  <a:pt x="7226" y="909"/>
                </a:cubicBezTo>
                <a:cubicBezTo>
                  <a:pt x="7245" y="959"/>
                  <a:pt x="7322" y="1110"/>
                  <a:pt x="7266" y="1156"/>
                </a:cubicBezTo>
                <a:cubicBezTo>
                  <a:pt x="7309" y="1142"/>
                  <a:pt x="7316" y="1188"/>
                  <a:pt x="7330" y="1217"/>
                </a:cubicBezTo>
                <a:cubicBezTo>
                  <a:pt x="7356" y="1272"/>
                  <a:pt x="7419" y="1250"/>
                  <a:pt x="7465" y="1269"/>
                </a:cubicBezTo>
                <a:cubicBezTo>
                  <a:pt x="7570" y="1312"/>
                  <a:pt x="7549" y="1436"/>
                  <a:pt x="7459" y="1477"/>
                </a:cubicBezTo>
                <a:cubicBezTo>
                  <a:pt x="7482" y="1470"/>
                  <a:pt x="7509" y="1474"/>
                  <a:pt x="7527" y="1491"/>
                </a:cubicBezTo>
                <a:cubicBezTo>
                  <a:pt x="7487" y="1531"/>
                  <a:pt x="7418" y="1567"/>
                  <a:pt x="7402" y="1625"/>
                </a:cubicBezTo>
                <a:cubicBezTo>
                  <a:pt x="7393" y="1655"/>
                  <a:pt x="7359" y="1669"/>
                  <a:pt x="7343" y="1693"/>
                </a:cubicBezTo>
                <a:cubicBezTo>
                  <a:pt x="7319" y="1730"/>
                  <a:pt x="7308" y="1771"/>
                  <a:pt x="7278" y="1806"/>
                </a:cubicBezTo>
                <a:cubicBezTo>
                  <a:pt x="7238" y="1852"/>
                  <a:pt x="7186" y="1886"/>
                  <a:pt x="7141" y="1927"/>
                </a:cubicBezTo>
                <a:cubicBezTo>
                  <a:pt x="7086" y="1977"/>
                  <a:pt x="7057" y="2045"/>
                  <a:pt x="7010" y="2103"/>
                </a:cubicBezTo>
                <a:cubicBezTo>
                  <a:pt x="6966" y="2157"/>
                  <a:pt x="6950" y="2198"/>
                  <a:pt x="6957" y="2267"/>
                </a:cubicBezTo>
                <a:cubicBezTo>
                  <a:pt x="6960" y="2306"/>
                  <a:pt x="6889" y="2312"/>
                  <a:pt x="6886" y="2365"/>
                </a:cubicBezTo>
                <a:cubicBezTo>
                  <a:pt x="6883" y="2437"/>
                  <a:pt x="6830" y="2398"/>
                  <a:pt x="6794" y="2397"/>
                </a:cubicBezTo>
                <a:cubicBezTo>
                  <a:pt x="6760" y="2396"/>
                  <a:pt x="6655" y="2448"/>
                  <a:pt x="6643" y="2480"/>
                </a:cubicBezTo>
                <a:cubicBezTo>
                  <a:pt x="6672" y="2473"/>
                  <a:pt x="6832" y="2443"/>
                  <a:pt x="6788" y="2516"/>
                </a:cubicBezTo>
                <a:cubicBezTo>
                  <a:pt x="6818" y="2483"/>
                  <a:pt x="6865" y="2486"/>
                  <a:pt x="6902" y="2464"/>
                </a:cubicBezTo>
                <a:cubicBezTo>
                  <a:pt x="6945" y="2439"/>
                  <a:pt x="6978" y="2411"/>
                  <a:pt x="7024" y="2391"/>
                </a:cubicBezTo>
                <a:cubicBezTo>
                  <a:pt x="7084" y="2366"/>
                  <a:pt x="7173" y="2291"/>
                  <a:pt x="7207" y="2234"/>
                </a:cubicBezTo>
                <a:cubicBezTo>
                  <a:pt x="7237" y="2251"/>
                  <a:pt x="7244" y="2279"/>
                  <a:pt x="7245" y="2311"/>
                </a:cubicBezTo>
                <a:cubicBezTo>
                  <a:pt x="7314" y="2302"/>
                  <a:pt x="7306" y="2349"/>
                  <a:pt x="7346" y="2281"/>
                </a:cubicBezTo>
                <a:cubicBezTo>
                  <a:pt x="7320" y="2274"/>
                  <a:pt x="7270" y="2320"/>
                  <a:pt x="7253" y="2285"/>
                </a:cubicBezTo>
                <a:cubicBezTo>
                  <a:pt x="7237" y="2253"/>
                  <a:pt x="7261" y="2231"/>
                  <a:pt x="7263" y="2201"/>
                </a:cubicBezTo>
                <a:cubicBezTo>
                  <a:pt x="7264" y="2175"/>
                  <a:pt x="7244" y="2163"/>
                  <a:pt x="7254" y="2136"/>
                </a:cubicBezTo>
                <a:cubicBezTo>
                  <a:pt x="7278" y="2142"/>
                  <a:pt x="7302" y="2148"/>
                  <a:pt x="7326" y="2153"/>
                </a:cubicBezTo>
                <a:cubicBezTo>
                  <a:pt x="7260" y="2134"/>
                  <a:pt x="7262" y="2057"/>
                  <a:pt x="7291" y="2008"/>
                </a:cubicBezTo>
                <a:cubicBezTo>
                  <a:pt x="7360" y="1891"/>
                  <a:pt x="7496" y="1988"/>
                  <a:pt x="7652" y="1995"/>
                </a:cubicBezTo>
                <a:cubicBezTo>
                  <a:pt x="7703" y="1997"/>
                  <a:pt x="7668" y="1983"/>
                  <a:pt x="7700" y="1969"/>
                </a:cubicBezTo>
                <a:cubicBezTo>
                  <a:pt x="7772" y="1938"/>
                  <a:pt x="7869" y="1986"/>
                  <a:pt x="7945" y="1990"/>
                </a:cubicBezTo>
                <a:cubicBezTo>
                  <a:pt x="8043" y="1996"/>
                  <a:pt x="7978" y="2091"/>
                  <a:pt x="7967" y="2147"/>
                </a:cubicBezTo>
                <a:cubicBezTo>
                  <a:pt x="7955" y="2207"/>
                  <a:pt x="7944" y="2258"/>
                  <a:pt x="7910" y="2309"/>
                </a:cubicBezTo>
                <a:cubicBezTo>
                  <a:pt x="7874" y="2362"/>
                  <a:pt x="7876" y="2427"/>
                  <a:pt x="7814" y="2459"/>
                </a:cubicBezTo>
                <a:cubicBezTo>
                  <a:pt x="7780" y="2477"/>
                  <a:pt x="7675" y="2521"/>
                  <a:pt x="7658" y="2459"/>
                </a:cubicBezTo>
                <a:cubicBezTo>
                  <a:pt x="7658" y="2497"/>
                  <a:pt x="7628" y="2526"/>
                  <a:pt x="7599" y="2545"/>
                </a:cubicBezTo>
                <a:cubicBezTo>
                  <a:pt x="7591" y="2535"/>
                  <a:pt x="7584" y="2524"/>
                  <a:pt x="7578" y="2513"/>
                </a:cubicBezTo>
                <a:cubicBezTo>
                  <a:pt x="7587" y="2564"/>
                  <a:pt x="7547" y="2542"/>
                  <a:pt x="7519" y="2534"/>
                </a:cubicBezTo>
                <a:cubicBezTo>
                  <a:pt x="7480" y="2522"/>
                  <a:pt x="7427" y="2547"/>
                  <a:pt x="7385" y="2543"/>
                </a:cubicBezTo>
                <a:cubicBezTo>
                  <a:pt x="7433" y="2569"/>
                  <a:pt x="7340" y="2562"/>
                  <a:pt x="7318" y="2540"/>
                </a:cubicBezTo>
                <a:cubicBezTo>
                  <a:pt x="7288" y="2509"/>
                  <a:pt x="7273" y="2468"/>
                  <a:pt x="7251" y="2432"/>
                </a:cubicBezTo>
                <a:cubicBezTo>
                  <a:pt x="7253" y="2396"/>
                  <a:pt x="7258" y="2353"/>
                  <a:pt x="7245" y="2318"/>
                </a:cubicBezTo>
                <a:cubicBezTo>
                  <a:pt x="7245" y="2366"/>
                  <a:pt x="7231" y="2422"/>
                  <a:pt x="7261" y="2459"/>
                </a:cubicBezTo>
                <a:cubicBezTo>
                  <a:pt x="7281" y="2484"/>
                  <a:pt x="7262" y="2551"/>
                  <a:pt x="7295" y="2561"/>
                </a:cubicBezTo>
                <a:cubicBezTo>
                  <a:pt x="7324" y="2569"/>
                  <a:pt x="7372" y="2553"/>
                  <a:pt x="7355" y="2602"/>
                </a:cubicBezTo>
                <a:cubicBezTo>
                  <a:pt x="7421" y="2615"/>
                  <a:pt x="7539" y="2495"/>
                  <a:pt x="7551" y="2632"/>
                </a:cubicBezTo>
                <a:cubicBezTo>
                  <a:pt x="7541" y="2563"/>
                  <a:pt x="7635" y="2595"/>
                  <a:pt x="7652" y="2554"/>
                </a:cubicBezTo>
                <a:cubicBezTo>
                  <a:pt x="7664" y="2522"/>
                  <a:pt x="7699" y="2534"/>
                  <a:pt x="7726" y="2528"/>
                </a:cubicBezTo>
                <a:cubicBezTo>
                  <a:pt x="7691" y="2638"/>
                  <a:pt x="7658" y="2710"/>
                  <a:pt x="7664" y="2825"/>
                </a:cubicBezTo>
                <a:cubicBezTo>
                  <a:pt x="7714" y="2760"/>
                  <a:pt x="7684" y="2618"/>
                  <a:pt x="7769" y="2579"/>
                </a:cubicBezTo>
                <a:cubicBezTo>
                  <a:pt x="7793" y="2567"/>
                  <a:pt x="7809" y="2559"/>
                  <a:pt x="7821" y="2549"/>
                </a:cubicBezTo>
                <a:cubicBezTo>
                  <a:pt x="7786" y="2523"/>
                  <a:pt x="7806" y="2484"/>
                  <a:pt x="7842" y="2471"/>
                </a:cubicBezTo>
                <a:cubicBezTo>
                  <a:pt x="7840" y="2496"/>
                  <a:pt x="7835" y="2521"/>
                  <a:pt x="7826" y="2545"/>
                </a:cubicBezTo>
                <a:cubicBezTo>
                  <a:pt x="7840" y="2533"/>
                  <a:pt x="7851" y="2517"/>
                  <a:pt x="7867" y="2490"/>
                </a:cubicBezTo>
                <a:cubicBezTo>
                  <a:pt x="7922" y="2400"/>
                  <a:pt x="7937" y="2467"/>
                  <a:pt x="7993" y="2501"/>
                </a:cubicBezTo>
                <a:cubicBezTo>
                  <a:pt x="7992" y="2482"/>
                  <a:pt x="7987" y="2464"/>
                  <a:pt x="7979" y="2447"/>
                </a:cubicBezTo>
                <a:cubicBezTo>
                  <a:pt x="8010" y="2445"/>
                  <a:pt x="8040" y="2438"/>
                  <a:pt x="8071" y="2433"/>
                </a:cubicBezTo>
                <a:cubicBezTo>
                  <a:pt x="8039" y="2417"/>
                  <a:pt x="8004" y="2430"/>
                  <a:pt x="7972" y="2435"/>
                </a:cubicBezTo>
                <a:cubicBezTo>
                  <a:pt x="7964" y="2392"/>
                  <a:pt x="7995" y="2390"/>
                  <a:pt x="8019" y="2367"/>
                </a:cubicBezTo>
                <a:cubicBezTo>
                  <a:pt x="8056" y="2332"/>
                  <a:pt x="8016" y="2253"/>
                  <a:pt x="8062" y="2209"/>
                </a:cubicBezTo>
                <a:cubicBezTo>
                  <a:pt x="8115" y="2156"/>
                  <a:pt x="8100" y="2200"/>
                  <a:pt x="8136" y="2186"/>
                </a:cubicBezTo>
                <a:cubicBezTo>
                  <a:pt x="8161" y="2177"/>
                  <a:pt x="8213" y="2114"/>
                  <a:pt x="8219" y="2177"/>
                </a:cubicBezTo>
                <a:cubicBezTo>
                  <a:pt x="8268" y="2129"/>
                  <a:pt x="8271" y="2196"/>
                  <a:pt x="8317" y="2180"/>
                </a:cubicBezTo>
                <a:cubicBezTo>
                  <a:pt x="8297" y="2163"/>
                  <a:pt x="8292" y="2138"/>
                  <a:pt x="8305" y="2115"/>
                </a:cubicBezTo>
                <a:cubicBezTo>
                  <a:pt x="8333" y="2123"/>
                  <a:pt x="8400" y="2140"/>
                  <a:pt x="8385" y="2183"/>
                </a:cubicBezTo>
                <a:cubicBezTo>
                  <a:pt x="8395" y="2178"/>
                  <a:pt x="8405" y="2173"/>
                  <a:pt x="8415" y="2168"/>
                </a:cubicBezTo>
                <a:cubicBezTo>
                  <a:pt x="8419" y="2179"/>
                  <a:pt x="8423" y="2190"/>
                  <a:pt x="8427" y="2201"/>
                </a:cubicBezTo>
                <a:cubicBezTo>
                  <a:pt x="8452" y="2181"/>
                  <a:pt x="8456" y="2181"/>
                  <a:pt x="8456" y="2216"/>
                </a:cubicBezTo>
                <a:cubicBezTo>
                  <a:pt x="8480" y="2208"/>
                  <a:pt x="8493" y="2187"/>
                  <a:pt x="8498" y="2162"/>
                </a:cubicBezTo>
                <a:cubicBezTo>
                  <a:pt x="8491" y="2203"/>
                  <a:pt x="8531" y="2207"/>
                  <a:pt x="8522" y="2246"/>
                </a:cubicBezTo>
                <a:cubicBezTo>
                  <a:pt x="8528" y="2223"/>
                  <a:pt x="8541" y="2206"/>
                  <a:pt x="8566" y="2216"/>
                </a:cubicBezTo>
                <a:cubicBezTo>
                  <a:pt x="8566" y="2241"/>
                  <a:pt x="8548" y="2257"/>
                  <a:pt x="8524" y="2266"/>
                </a:cubicBezTo>
                <a:cubicBezTo>
                  <a:pt x="8570" y="2248"/>
                  <a:pt x="8605" y="2302"/>
                  <a:pt x="8646" y="2264"/>
                </a:cubicBezTo>
                <a:cubicBezTo>
                  <a:pt x="8641" y="2319"/>
                  <a:pt x="8682" y="2286"/>
                  <a:pt x="8694" y="2257"/>
                </a:cubicBezTo>
                <a:cubicBezTo>
                  <a:pt x="8677" y="2325"/>
                  <a:pt x="8734" y="2297"/>
                  <a:pt x="8729" y="2341"/>
                </a:cubicBezTo>
                <a:cubicBezTo>
                  <a:pt x="8745" y="2334"/>
                  <a:pt x="8757" y="2324"/>
                  <a:pt x="8765" y="2308"/>
                </a:cubicBezTo>
                <a:cubicBezTo>
                  <a:pt x="8760" y="2346"/>
                  <a:pt x="8808" y="2332"/>
                  <a:pt x="8816" y="2367"/>
                </a:cubicBezTo>
                <a:cubicBezTo>
                  <a:pt x="8826" y="2358"/>
                  <a:pt x="8836" y="2348"/>
                  <a:pt x="8845" y="2338"/>
                </a:cubicBezTo>
                <a:cubicBezTo>
                  <a:pt x="8847" y="2360"/>
                  <a:pt x="8855" y="2380"/>
                  <a:pt x="8869" y="2397"/>
                </a:cubicBezTo>
                <a:cubicBezTo>
                  <a:pt x="8879" y="2389"/>
                  <a:pt x="8889" y="2381"/>
                  <a:pt x="8898" y="2373"/>
                </a:cubicBezTo>
                <a:cubicBezTo>
                  <a:pt x="8904" y="2403"/>
                  <a:pt x="8915" y="2417"/>
                  <a:pt x="8943" y="2388"/>
                </a:cubicBezTo>
                <a:cubicBezTo>
                  <a:pt x="8921" y="2404"/>
                  <a:pt x="8916" y="2428"/>
                  <a:pt x="8931" y="2450"/>
                </a:cubicBezTo>
                <a:cubicBezTo>
                  <a:pt x="8938" y="2427"/>
                  <a:pt x="8955" y="2410"/>
                  <a:pt x="8979" y="2406"/>
                </a:cubicBezTo>
                <a:cubicBezTo>
                  <a:pt x="8945" y="2436"/>
                  <a:pt x="8957" y="2500"/>
                  <a:pt x="8988" y="2528"/>
                </a:cubicBezTo>
                <a:cubicBezTo>
                  <a:pt x="9001" y="2503"/>
                  <a:pt x="8985" y="2460"/>
                  <a:pt x="9019" y="2447"/>
                </a:cubicBezTo>
                <a:cubicBezTo>
                  <a:pt x="9081" y="2423"/>
                  <a:pt x="9053" y="2468"/>
                  <a:pt x="9083" y="2477"/>
                </a:cubicBezTo>
                <a:cubicBezTo>
                  <a:pt x="9081" y="2452"/>
                  <a:pt x="9096" y="2433"/>
                  <a:pt x="9118" y="2424"/>
                </a:cubicBezTo>
                <a:cubicBezTo>
                  <a:pt x="9108" y="2443"/>
                  <a:pt x="9103" y="2464"/>
                  <a:pt x="9103" y="2486"/>
                </a:cubicBezTo>
                <a:cubicBezTo>
                  <a:pt x="9174" y="2444"/>
                  <a:pt x="9094" y="2570"/>
                  <a:pt x="9169" y="2525"/>
                </a:cubicBezTo>
                <a:cubicBezTo>
                  <a:pt x="9159" y="2534"/>
                  <a:pt x="9149" y="2544"/>
                  <a:pt x="9139" y="2554"/>
                </a:cubicBezTo>
                <a:cubicBezTo>
                  <a:pt x="9163" y="2563"/>
                  <a:pt x="9185" y="2551"/>
                  <a:pt x="9199" y="2531"/>
                </a:cubicBezTo>
                <a:cubicBezTo>
                  <a:pt x="9178" y="2575"/>
                  <a:pt x="9250" y="2551"/>
                  <a:pt x="9219" y="2610"/>
                </a:cubicBezTo>
                <a:cubicBezTo>
                  <a:pt x="9191" y="2662"/>
                  <a:pt x="9204" y="2706"/>
                  <a:pt x="9136" y="2727"/>
                </a:cubicBezTo>
                <a:cubicBezTo>
                  <a:pt x="9161" y="2711"/>
                  <a:pt x="9180" y="2725"/>
                  <a:pt x="9187" y="2750"/>
                </a:cubicBezTo>
                <a:cubicBezTo>
                  <a:pt x="9188" y="2712"/>
                  <a:pt x="9230" y="2654"/>
                  <a:pt x="9265" y="2703"/>
                </a:cubicBezTo>
                <a:cubicBezTo>
                  <a:pt x="9302" y="2756"/>
                  <a:pt x="9237" y="2772"/>
                  <a:pt x="9216" y="2812"/>
                </a:cubicBezTo>
                <a:cubicBezTo>
                  <a:pt x="9199" y="2845"/>
                  <a:pt x="9168" y="2949"/>
                  <a:pt x="9180" y="2985"/>
                </a:cubicBezTo>
                <a:cubicBezTo>
                  <a:pt x="9193" y="3025"/>
                  <a:pt x="9129" y="3059"/>
                  <a:pt x="9157" y="3089"/>
                </a:cubicBezTo>
                <a:cubicBezTo>
                  <a:pt x="9161" y="3032"/>
                  <a:pt x="9228" y="3015"/>
                  <a:pt x="9252" y="2970"/>
                </a:cubicBezTo>
                <a:cubicBezTo>
                  <a:pt x="9276" y="2925"/>
                  <a:pt x="9260" y="2850"/>
                  <a:pt x="9286" y="2814"/>
                </a:cubicBezTo>
                <a:cubicBezTo>
                  <a:pt x="9299" y="2795"/>
                  <a:pt x="9359" y="2752"/>
                  <a:pt x="9378" y="2784"/>
                </a:cubicBezTo>
                <a:cubicBezTo>
                  <a:pt x="9410" y="2838"/>
                  <a:pt x="9309" y="2866"/>
                  <a:pt x="9303" y="2911"/>
                </a:cubicBezTo>
                <a:cubicBezTo>
                  <a:pt x="9332" y="2892"/>
                  <a:pt x="9342" y="2899"/>
                  <a:pt x="9332" y="2932"/>
                </a:cubicBezTo>
                <a:cubicBezTo>
                  <a:pt x="9367" y="2915"/>
                  <a:pt x="9416" y="2779"/>
                  <a:pt x="9433" y="2848"/>
                </a:cubicBezTo>
                <a:cubicBezTo>
                  <a:pt x="9436" y="2801"/>
                  <a:pt x="9528" y="2775"/>
                  <a:pt x="9564" y="2795"/>
                </a:cubicBezTo>
                <a:cubicBezTo>
                  <a:pt x="9560" y="2701"/>
                  <a:pt x="9754" y="2805"/>
                  <a:pt x="9788" y="2825"/>
                </a:cubicBezTo>
                <a:cubicBezTo>
                  <a:pt x="9813" y="2839"/>
                  <a:pt x="9947" y="2894"/>
                  <a:pt x="9950" y="2920"/>
                </a:cubicBezTo>
                <a:cubicBezTo>
                  <a:pt x="9979" y="2901"/>
                  <a:pt x="10057" y="2949"/>
                  <a:pt x="10042" y="2887"/>
                </a:cubicBezTo>
                <a:cubicBezTo>
                  <a:pt x="10081" y="2896"/>
                  <a:pt x="10107" y="2925"/>
                  <a:pt x="10143" y="2940"/>
                </a:cubicBezTo>
                <a:cubicBezTo>
                  <a:pt x="10183" y="2958"/>
                  <a:pt x="10227" y="2955"/>
                  <a:pt x="10261" y="2988"/>
                </a:cubicBezTo>
                <a:cubicBezTo>
                  <a:pt x="10261" y="2931"/>
                  <a:pt x="10296" y="2937"/>
                  <a:pt x="10340" y="2935"/>
                </a:cubicBezTo>
                <a:cubicBezTo>
                  <a:pt x="10429" y="2932"/>
                  <a:pt x="10508" y="2897"/>
                  <a:pt x="10598" y="2916"/>
                </a:cubicBezTo>
                <a:cubicBezTo>
                  <a:pt x="10764" y="2951"/>
                  <a:pt x="10918" y="3093"/>
                  <a:pt x="11047" y="3194"/>
                </a:cubicBezTo>
                <a:cubicBezTo>
                  <a:pt x="11090" y="3228"/>
                  <a:pt x="11139" y="3234"/>
                  <a:pt x="11175" y="3276"/>
                </a:cubicBezTo>
                <a:cubicBezTo>
                  <a:pt x="11209" y="3317"/>
                  <a:pt x="11236" y="3363"/>
                  <a:pt x="11268" y="3404"/>
                </a:cubicBezTo>
                <a:cubicBezTo>
                  <a:pt x="11305" y="3452"/>
                  <a:pt x="11353" y="3473"/>
                  <a:pt x="11387" y="3519"/>
                </a:cubicBezTo>
                <a:cubicBezTo>
                  <a:pt x="11423" y="3568"/>
                  <a:pt x="11488" y="3574"/>
                  <a:pt x="11528" y="3625"/>
                </a:cubicBezTo>
                <a:cubicBezTo>
                  <a:pt x="11567" y="3676"/>
                  <a:pt x="11625" y="3656"/>
                  <a:pt x="11670" y="3700"/>
                </a:cubicBezTo>
                <a:cubicBezTo>
                  <a:pt x="11722" y="3751"/>
                  <a:pt x="11814" y="3730"/>
                  <a:pt x="11878" y="3722"/>
                </a:cubicBezTo>
                <a:cubicBezTo>
                  <a:pt x="12025" y="3704"/>
                  <a:pt x="12133" y="3759"/>
                  <a:pt x="12176" y="3905"/>
                </a:cubicBezTo>
                <a:cubicBezTo>
                  <a:pt x="12193" y="3962"/>
                  <a:pt x="12218" y="4018"/>
                  <a:pt x="12219" y="4078"/>
                </a:cubicBezTo>
                <a:cubicBezTo>
                  <a:pt x="12219" y="4096"/>
                  <a:pt x="12204" y="4126"/>
                  <a:pt x="12217" y="4133"/>
                </a:cubicBezTo>
                <a:cubicBezTo>
                  <a:pt x="12256" y="4152"/>
                  <a:pt x="12325" y="4375"/>
                  <a:pt x="12286" y="4451"/>
                </a:cubicBezTo>
                <a:cubicBezTo>
                  <a:pt x="12296" y="4437"/>
                  <a:pt x="12305" y="4422"/>
                  <a:pt x="12313" y="4407"/>
                </a:cubicBezTo>
                <a:cubicBezTo>
                  <a:pt x="12306" y="4474"/>
                  <a:pt x="12356" y="4556"/>
                  <a:pt x="12286" y="4606"/>
                </a:cubicBezTo>
                <a:cubicBezTo>
                  <a:pt x="12297" y="4608"/>
                  <a:pt x="12308" y="4611"/>
                  <a:pt x="12319" y="4615"/>
                </a:cubicBezTo>
                <a:cubicBezTo>
                  <a:pt x="12291" y="4671"/>
                  <a:pt x="12335" y="4738"/>
                  <a:pt x="12301" y="4789"/>
                </a:cubicBezTo>
                <a:cubicBezTo>
                  <a:pt x="12266" y="4841"/>
                  <a:pt x="12292" y="4912"/>
                  <a:pt x="12265" y="4967"/>
                </a:cubicBezTo>
                <a:cubicBezTo>
                  <a:pt x="12233" y="5031"/>
                  <a:pt x="12222" y="5103"/>
                  <a:pt x="12192" y="5167"/>
                </a:cubicBezTo>
                <a:cubicBezTo>
                  <a:pt x="12159" y="5239"/>
                  <a:pt x="12088" y="5286"/>
                  <a:pt x="12061" y="5360"/>
                </a:cubicBezTo>
                <a:cubicBezTo>
                  <a:pt x="12050" y="5352"/>
                  <a:pt x="12041" y="5345"/>
                  <a:pt x="12031" y="5336"/>
                </a:cubicBezTo>
                <a:cubicBezTo>
                  <a:pt x="12033" y="5366"/>
                  <a:pt x="12024" y="5404"/>
                  <a:pt x="11995" y="5354"/>
                </a:cubicBezTo>
                <a:cubicBezTo>
                  <a:pt x="12000" y="5373"/>
                  <a:pt x="12012" y="5383"/>
                  <a:pt x="12031" y="5384"/>
                </a:cubicBezTo>
                <a:cubicBezTo>
                  <a:pt x="11876" y="5690"/>
                  <a:pt x="11826" y="5645"/>
                  <a:pt x="11753" y="5709"/>
                </a:cubicBezTo>
                <a:cubicBezTo>
                  <a:pt x="11722" y="5737"/>
                  <a:pt x="11697" y="5773"/>
                  <a:pt x="11660" y="5793"/>
                </a:cubicBezTo>
                <a:cubicBezTo>
                  <a:pt x="11666" y="5768"/>
                  <a:pt x="11650" y="5750"/>
                  <a:pt x="11627" y="5743"/>
                </a:cubicBezTo>
                <a:cubicBezTo>
                  <a:pt x="11624" y="5771"/>
                  <a:pt x="11659" y="5779"/>
                  <a:pt x="11654" y="5805"/>
                </a:cubicBezTo>
                <a:cubicBezTo>
                  <a:pt x="11647" y="5838"/>
                  <a:pt x="11619" y="5883"/>
                  <a:pt x="11586" y="5841"/>
                </a:cubicBezTo>
                <a:cubicBezTo>
                  <a:pt x="11602" y="5862"/>
                  <a:pt x="11640" y="5883"/>
                  <a:pt x="11617" y="5915"/>
                </a:cubicBezTo>
                <a:cubicBezTo>
                  <a:pt x="11604" y="5934"/>
                  <a:pt x="11548" y="5995"/>
                  <a:pt x="11570" y="5927"/>
                </a:cubicBezTo>
                <a:cubicBezTo>
                  <a:pt x="11552" y="5956"/>
                  <a:pt x="11556" y="5994"/>
                  <a:pt x="11529" y="6019"/>
                </a:cubicBezTo>
                <a:cubicBezTo>
                  <a:pt x="11541" y="6015"/>
                  <a:pt x="11553" y="6011"/>
                  <a:pt x="11565" y="6007"/>
                </a:cubicBezTo>
                <a:cubicBezTo>
                  <a:pt x="11499" y="6100"/>
                  <a:pt x="11396" y="6570"/>
                  <a:pt x="11226" y="6542"/>
                </a:cubicBezTo>
                <a:cubicBezTo>
                  <a:pt x="11257" y="6471"/>
                  <a:pt x="11185" y="6457"/>
                  <a:pt x="11164" y="6402"/>
                </a:cubicBezTo>
                <a:cubicBezTo>
                  <a:pt x="11163" y="6434"/>
                  <a:pt x="11127" y="6525"/>
                  <a:pt x="11099" y="6455"/>
                </a:cubicBezTo>
                <a:cubicBezTo>
                  <a:pt x="11107" y="6484"/>
                  <a:pt x="11152" y="6496"/>
                  <a:pt x="11151" y="6527"/>
                </a:cubicBezTo>
                <a:cubicBezTo>
                  <a:pt x="11148" y="6582"/>
                  <a:pt x="11079" y="6621"/>
                  <a:pt x="11099" y="6681"/>
                </a:cubicBezTo>
                <a:cubicBezTo>
                  <a:pt x="11051" y="6649"/>
                  <a:pt x="11061" y="6731"/>
                  <a:pt x="11060" y="6764"/>
                </a:cubicBezTo>
                <a:cubicBezTo>
                  <a:pt x="11063" y="6749"/>
                  <a:pt x="11068" y="6734"/>
                  <a:pt x="11075" y="6720"/>
                </a:cubicBezTo>
                <a:cubicBezTo>
                  <a:pt x="11091" y="6761"/>
                  <a:pt x="11091" y="6798"/>
                  <a:pt x="11090" y="6841"/>
                </a:cubicBezTo>
                <a:cubicBezTo>
                  <a:pt x="11078" y="6832"/>
                  <a:pt x="11067" y="6822"/>
                  <a:pt x="11057" y="6812"/>
                </a:cubicBezTo>
                <a:cubicBezTo>
                  <a:pt x="11083" y="6834"/>
                  <a:pt x="11106" y="6904"/>
                  <a:pt x="11096" y="6937"/>
                </a:cubicBezTo>
                <a:cubicBezTo>
                  <a:pt x="11104" y="6916"/>
                  <a:pt x="11112" y="6895"/>
                  <a:pt x="11119" y="6874"/>
                </a:cubicBezTo>
                <a:cubicBezTo>
                  <a:pt x="11123" y="6999"/>
                  <a:pt x="11084" y="7112"/>
                  <a:pt x="11102" y="7239"/>
                </a:cubicBezTo>
                <a:cubicBezTo>
                  <a:pt x="11117" y="7348"/>
                  <a:pt x="11164" y="7461"/>
                  <a:pt x="11170" y="7570"/>
                </a:cubicBezTo>
                <a:cubicBezTo>
                  <a:pt x="11179" y="7762"/>
                  <a:pt x="11059" y="7942"/>
                  <a:pt x="11112" y="8139"/>
                </a:cubicBezTo>
                <a:cubicBezTo>
                  <a:pt x="11142" y="8249"/>
                  <a:pt x="11072" y="8263"/>
                  <a:pt x="11025" y="8345"/>
                </a:cubicBezTo>
                <a:cubicBezTo>
                  <a:pt x="10881" y="8598"/>
                  <a:pt x="11086" y="8872"/>
                  <a:pt x="10941" y="8936"/>
                </a:cubicBezTo>
                <a:cubicBezTo>
                  <a:pt x="10855" y="8974"/>
                  <a:pt x="10924" y="9140"/>
                  <a:pt x="10823" y="9154"/>
                </a:cubicBezTo>
                <a:cubicBezTo>
                  <a:pt x="10894" y="9218"/>
                  <a:pt x="10773" y="9298"/>
                  <a:pt x="10732" y="9337"/>
                </a:cubicBezTo>
                <a:cubicBezTo>
                  <a:pt x="10696" y="9370"/>
                  <a:pt x="10706" y="9396"/>
                  <a:pt x="10694" y="9441"/>
                </a:cubicBezTo>
                <a:cubicBezTo>
                  <a:pt x="10676" y="9507"/>
                  <a:pt x="10645" y="9567"/>
                  <a:pt x="10656" y="9638"/>
                </a:cubicBezTo>
                <a:cubicBezTo>
                  <a:pt x="10662" y="9675"/>
                  <a:pt x="10688" y="9732"/>
                  <a:pt x="10661" y="9766"/>
                </a:cubicBezTo>
                <a:cubicBezTo>
                  <a:pt x="10598" y="9842"/>
                  <a:pt x="10453" y="9815"/>
                  <a:pt x="10392" y="9962"/>
                </a:cubicBezTo>
                <a:cubicBezTo>
                  <a:pt x="10381" y="9989"/>
                  <a:pt x="10394" y="10014"/>
                  <a:pt x="10402" y="10040"/>
                </a:cubicBezTo>
                <a:cubicBezTo>
                  <a:pt x="10410" y="10067"/>
                  <a:pt x="10376" y="10080"/>
                  <a:pt x="10389" y="10110"/>
                </a:cubicBezTo>
                <a:cubicBezTo>
                  <a:pt x="10323" y="10037"/>
                  <a:pt x="10126" y="10134"/>
                  <a:pt x="10075" y="10104"/>
                </a:cubicBezTo>
                <a:cubicBezTo>
                  <a:pt x="10032" y="10079"/>
                  <a:pt x="10062" y="10038"/>
                  <a:pt x="10060" y="10000"/>
                </a:cubicBezTo>
                <a:cubicBezTo>
                  <a:pt x="9964" y="10012"/>
                  <a:pt x="10043" y="10051"/>
                  <a:pt x="10030" y="10099"/>
                </a:cubicBezTo>
                <a:cubicBezTo>
                  <a:pt x="10017" y="10147"/>
                  <a:pt x="9826" y="10128"/>
                  <a:pt x="9783" y="10152"/>
                </a:cubicBezTo>
                <a:cubicBezTo>
                  <a:pt x="9813" y="10121"/>
                  <a:pt x="9863" y="10135"/>
                  <a:pt x="9899" y="10122"/>
                </a:cubicBezTo>
                <a:cubicBezTo>
                  <a:pt x="9860" y="10087"/>
                  <a:pt x="9816" y="10068"/>
                  <a:pt x="9768" y="10098"/>
                </a:cubicBezTo>
                <a:cubicBezTo>
                  <a:pt x="9725" y="10124"/>
                  <a:pt x="9706" y="10103"/>
                  <a:pt x="9661" y="10108"/>
                </a:cubicBezTo>
                <a:cubicBezTo>
                  <a:pt x="9629" y="10112"/>
                  <a:pt x="9575" y="10115"/>
                  <a:pt x="9564" y="10154"/>
                </a:cubicBezTo>
                <a:cubicBezTo>
                  <a:pt x="9554" y="10189"/>
                  <a:pt x="9609" y="10205"/>
                  <a:pt x="9629" y="10220"/>
                </a:cubicBezTo>
                <a:cubicBezTo>
                  <a:pt x="9582" y="10258"/>
                  <a:pt x="9520" y="10218"/>
                  <a:pt x="9489" y="10263"/>
                </a:cubicBezTo>
                <a:cubicBezTo>
                  <a:pt x="9463" y="10302"/>
                  <a:pt x="9420" y="10307"/>
                  <a:pt x="9384" y="10332"/>
                </a:cubicBezTo>
                <a:cubicBezTo>
                  <a:pt x="9352" y="10355"/>
                  <a:pt x="9391" y="10389"/>
                  <a:pt x="9359" y="10410"/>
                </a:cubicBezTo>
                <a:cubicBezTo>
                  <a:pt x="9314" y="10440"/>
                  <a:pt x="9238" y="10357"/>
                  <a:pt x="9175" y="10410"/>
                </a:cubicBezTo>
                <a:cubicBezTo>
                  <a:pt x="9168" y="10416"/>
                  <a:pt x="9124" y="10497"/>
                  <a:pt x="9108" y="10477"/>
                </a:cubicBezTo>
                <a:cubicBezTo>
                  <a:pt x="9095" y="10459"/>
                  <a:pt x="9105" y="10434"/>
                  <a:pt x="9071" y="10440"/>
                </a:cubicBezTo>
                <a:cubicBezTo>
                  <a:pt x="9089" y="10494"/>
                  <a:pt x="9019" y="10500"/>
                  <a:pt x="8980" y="10526"/>
                </a:cubicBezTo>
                <a:cubicBezTo>
                  <a:pt x="8933" y="10558"/>
                  <a:pt x="8911" y="10603"/>
                  <a:pt x="8873" y="10644"/>
                </a:cubicBezTo>
                <a:cubicBezTo>
                  <a:pt x="8832" y="10688"/>
                  <a:pt x="8769" y="10700"/>
                  <a:pt x="8725" y="10740"/>
                </a:cubicBezTo>
                <a:cubicBezTo>
                  <a:pt x="8687" y="10775"/>
                  <a:pt x="8666" y="10826"/>
                  <a:pt x="8623" y="10855"/>
                </a:cubicBezTo>
                <a:cubicBezTo>
                  <a:pt x="8632" y="10861"/>
                  <a:pt x="8642" y="10867"/>
                  <a:pt x="8652" y="10873"/>
                </a:cubicBezTo>
                <a:cubicBezTo>
                  <a:pt x="8619" y="10908"/>
                  <a:pt x="8586" y="10948"/>
                  <a:pt x="8566" y="10992"/>
                </a:cubicBezTo>
                <a:cubicBezTo>
                  <a:pt x="8563" y="10970"/>
                  <a:pt x="8569" y="10950"/>
                  <a:pt x="8584" y="10933"/>
                </a:cubicBezTo>
                <a:cubicBezTo>
                  <a:pt x="8553" y="10946"/>
                  <a:pt x="8521" y="10937"/>
                  <a:pt x="8492" y="10924"/>
                </a:cubicBezTo>
                <a:cubicBezTo>
                  <a:pt x="8505" y="10985"/>
                  <a:pt x="8471" y="11021"/>
                  <a:pt x="8412" y="10971"/>
                </a:cubicBezTo>
                <a:cubicBezTo>
                  <a:pt x="8411" y="11006"/>
                  <a:pt x="8495" y="11043"/>
                  <a:pt x="8527" y="11039"/>
                </a:cubicBezTo>
                <a:cubicBezTo>
                  <a:pt x="8505" y="11060"/>
                  <a:pt x="8497" y="11088"/>
                  <a:pt x="8492" y="11117"/>
                </a:cubicBezTo>
                <a:cubicBezTo>
                  <a:pt x="8487" y="11139"/>
                  <a:pt x="8441" y="11132"/>
                  <a:pt x="8427" y="11143"/>
                </a:cubicBezTo>
                <a:cubicBezTo>
                  <a:pt x="8447" y="11143"/>
                  <a:pt x="8466" y="11144"/>
                  <a:pt x="8486" y="11146"/>
                </a:cubicBezTo>
                <a:cubicBezTo>
                  <a:pt x="8477" y="11174"/>
                  <a:pt x="8489" y="11203"/>
                  <a:pt x="8481" y="11231"/>
                </a:cubicBezTo>
                <a:cubicBezTo>
                  <a:pt x="8471" y="11264"/>
                  <a:pt x="8436" y="11270"/>
                  <a:pt x="8427" y="11232"/>
                </a:cubicBezTo>
                <a:cubicBezTo>
                  <a:pt x="8438" y="11257"/>
                  <a:pt x="8433" y="11290"/>
                  <a:pt x="8460" y="11301"/>
                </a:cubicBezTo>
                <a:cubicBezTo>
                  <a:pt x="8495" y="11316"/>
                  <a:pt x="8474" y="11391"/>
                  <a:pt x="8483" y="11420"/>
                </a:cubicBezTo>
                <a:cubicBezTo>
                  <a:pt x="8496" y="11465"/>
                  <a:pt x="8553" y="11532"/>
                  <a:pt x="8527" y="11589"/>
                </a:cubicBezTo>
                <a:cubicBezTo>
                  <a:pt x="8571" y="11578"/>
                  <a:pt x="8566" y="11630"/>
                  <a:pt x="8531" y="11636"/>
                </a:cubicBezTo>
                <a:cubicBezTo>
                  <a:pt x="8570" y="11666"/>
                  <a:pt x="8539" y="11793"/>
                  <a:pt x="8571" y="11845"/>
                </a:cubicBezTo>
                <a:cubicBezTo>
                  <a:pt x="8600" y="11894"/>
                  <a:pt x="8548" y="12017"/>
                  <a:pt x="8545" y="12067"/>
                </a:cubicBezTo>
                <a:cubicBezTo>
                  <a:pt x="8530" y="12055"/>
                  <a:pt x="8517" y="12041"/>
                  <a:pt x="8507" y="12025"/>
                </a:cubicBezTo>
                <a:cubicBezTo>
                  <a:pt x="8517" y="12050"/>
                  <a:pt x="8516" y="12081"/>
                  <a:pt x="8548" y="12090"/>
                </a:cubicBezTo>
                <a:cubicBezTo>
                  <a:pt x="8483" y="12183"/>
                  <a:pt x="8420" y="12151"/>
                  <a:pt x="8316" y="12346"/>
                </a:cubicBezTo>
                <a:cubicBezTo>
                  <a:pt x="8182" y="12596"/>
                  <a:pt x="8262" y="12745"/>
                  <a:pt x="8019" y="13104"/>
                </a:cubicBezTo>
                <a:cubicBezTo>
                  <a:pt x="7947" y="13210"/>
                  <a:pt x="7843" y="13285"/>
                  <a:pt x="7759" y="13382"/>
                </a:cubicBezTo>
                <a:cubicBezTo>
                  <a:pt x="7774" y="13344"/>
                  <a:pt x="7752" y="13297"/>
                  <a:pt x="7744" y="13260"/>
                </a:cubicBezTo>
                <a:cubicBezTo>
                  <a:pt x="7875" y="13296"/>
                  <a:pt x="7864" y="13188"/>
                  <a:pt x="7928" y="13152"/>
                </a:cubicBezTo>
                <a:cubicBezTo>
                  <a:pt x="7971" y="13128"/>
                  <a:pt x="7979" y="13108"/>
                  <a:pt x="7978" y="13058"/>
                </a:cubicBezTo>
                <a:cubicBezTo>
                  <a:pt x="7978" y="13026"/>
                  <a:pt x="7984" y="12970"/>
                  <a:pt x="8023" y="13017"/>
                </a:cubicBezTo>
                <a:cubicBezTo>
                  <a:pt x="7996" y="12930"/>
                  <a:pt x="8097" y="12938"/>
                  <a:pt x="8081" y="12827"/>
                </a:cubicBezTo>
                <a:cubicBezTo>
                  <a:pt x="8077" y="12802"/>
                  <a:pt x="8051" y="12719"/>
                  <a:pt x="8106" y="12770"/>
                </a:cubicBezTo>
                <a:cubicBezTo>
                  <a:pt x="8107" y="12757"/>
                  <a:pt x="8090" y="12677"/>
                  <a:pt x="8069" y="12685"/>
                </a:cubicBezTo>
                <a:cubicBezTo>
                  <a:pt x="8056" y="12689"/>
                  <a:pt x="7985" y="12743"/>
                  <a:pt x="7984" y="12758"/>
                </a:cubicBezTo>
                <a:cubicBezTo>
                  <a:pt x="7965" y="12736"/>
                  <a:pt x="7953" y="12710"/>
                  <a:pt x="7924" y="12699"/>
                </a:cubicBezTo>
                <a:cubicBezTo>
                  <a:pt x="7890" y="12687"/>
                  <a:pt x="7897" y="12638"/>
                  <a:pt x="7865" y="12622"/>
                </a:cubicBezTo>
                <a:cubicBezTo>
                  <a:pt x="7863" y="12703"/>
                  <a:pt x="7901" y="12700"/>
                  <a:pt x="7933" y="12758"/>
                </a:cubicBezTo>
                <a:cubicBezTo>
                  <a:pt x="7865" y="12775"/>
                  <a:pt x="7915" y="12854"/>
                  <a:pt x="7910" y="12898"/>
                </a:cubicBezTo>
                <a:cubicBezTo>
                  <a:pt x="7905" y="12876"/>
                  <a:pt x="7896" y="12856"/>
                  <a:pt x="7883" y="12838"/>
                </a:cubicBezTo>
                <a:cubicBezTo>
                  <a:pt x="7873" y="12867"/>
                  <a:pt x="7900" y="12903"/>
                  <a:pt x="7886" y="12926"/>
                </a:cubicBezTo>
                <a:cubicBezTo>
                  <a:pt x="7880" y="12937"/>
                  <a:pt x="7858" y="12935"/>
                  <a:pt x="7861" y="12951"/>
                </a:cubicBezTo>
                <a:cubicBezTo>
                  <a:pt x="7874" y="13018"/>
                  <a:pt x="7816" y="13054"/>
                  <a:pt x="7768" y="13082"/>
                </a:cubicBezTo>
                <a:cubicBezTo>
                  <a:pt x="7730" y="13103"/>
                  <a:pt x="7746" y="13151"/>
                  <a:pt x="7735" y="13186"/>
                </a:cubicBezTo>
                <a:cubicBezTo>
                  <a:pt x="7726" y="13216"/>
                  <a:pt x="7651" y="13289"/>
                  <a:pt x="7723" y="13296"/>
                </a:cubicBezTo>
                <a:cubicBezTo>
                  <a:pt x="7684" y="13320"/>
                  <a:pt x="7712" y="13372"/>
                  <a:pt x="7750" y="13343"/>
                </a:cubicBezTo>
                <a:cubicBezTo>
                  <a:pt x="7756" y="13381"/>
                  <a:pt x="7728" y="13416"/>
                  <a:pt x="7713" y="13448"/>
                </a:cubicBezTo>
                <a:cubicBezTo>
                  <a:pt x="7688" y="13500"/>
                  <a:pt x="7690" y="13563"/>
                  <a:pt x="7682" y="13619"/>
                </a:cubicBezTo>
                <a:cubicBezTo>
                  <a:pt x="7666" y="13730"/>
                  <a:pt x="7598" y="13796"/>
                  <a:pt x="7541" y="13886"/>
                </a:cubicBezTo>
                <a:cubicBezTo>
                  <a:pt x="7436" y="14051"/>
                  <a:pt x="7371" y="13760"/>
                  <a:pt x="7417" y="13688"/>
                </a:cubicBezTo>
                <a:cubicBezTo>
                  <a:pt x="7471" y="13604"/>
                  <a:pt x="7519" y="13577"/>
                  <a:pt x="7402" y="13522"/>
                </a:cubicBezTo>
                <a:cubicBezTo>
                  <a:pt x="7317" y="13475"/>
                  <a:pt x="7294" y="13396"/>
                  <a:pt x="7222" y="13334"/>
                </a:cubicBezTo>
                <a:cubicBezTo>
                  <a:pt x="7181" y="13299"/>
                  <a:pt x="7127" y="13294"/>
                  <a:pt x="7084" y="13265"/>
                </a:cubicBezTo>
                <a:cubicBezTo>
                  <a:pt x="7052" y="13245"/>
                  <a:pt x="7025" y="13207"/>
                  <a:pt x="6999" y="13181"/>
                </a:cubicBezTo>
                <a:cubicBezTo>
                  <a:pt x="6961" y="13142"/>
                  <a:pt x="6919" y="13142"/>
                  <a:pt x="6876" y="13115"/>
                </a:cubicBezTo>
                <a:cubicBezTo>
                  <a:pt x="6843" y="13095"/>
                  <a:pt x="6837" y="13064"/>
                  <a:pt x="6797" y="13078"/>
                </a:cubicBezTo>
                <a:cubicBezTo>
                  <a:pt x="6755" y="13093"/>
                  <a:pt x="6653" y="12929"/>
                  <a:pt x="6601" y="12916"/>
                </a:cubicBezTo>
                <a:cubicBezTo>
                  <a:pt x="6625" y="12959"/>
                  <a:pt x="6544" y="13002"/>
                  <a:pt x="6515" y="12993"/>
                </a:cubicBezTo>
                <a:cubicBezTo>
                  <a:pt x="6460" y="12969"/>
                  <a:pt x="6564" y="12911"/>
                  <a:pt x="6371" y="12787"/>
                </a:cubicBezTo>
                <a:cubicBezTo>
                  <a:pt x="6279" y="12728"/>
                  <a:pt x="6178" y="12576"/>
                  <a:pt x="6112" y="12674"/>
                </a:cubicBezTo>
                <a:cubicBezTo>
                  <a:pt x="6076" y="12726"/>
                  <a:pt x="5998" y="12729"/>
                  <a:pt x="5957" y="12678"/>
                </a:cubicBezTo>
                <a:cubicBezTo>
                  <a:pt x="6055" y="12648"/>
                  <a:pt x="6002" y="12558"/>
                  <a:pt x="6072" y="12530"/>
                </a:cubicBezTo>
                <a:cubicBezTo>
                  <a:pt x="6171" y="12490"/>
                  <a:pt x="6185" y="12334"/>
                  <a:pt x="6239" y="12258"/>
                </a:cubicBezTo>
                <a:cubicBezTo>
                  <a:pt x="6269" y="12215"/>
                  <a:pt x="6372" y="12001"/>
                  <a:pt x="6427" y="12042"/>
                </a:cubicBezTo>
                <a:cubicBezTo>
                  <a:pt x="6429" y="12043"/>
                  <a:pt x="6430" y="12044"/>
                  <a:pt x="6431" y="12046"/>
                </a:cubicBezTo>
                <a:cubicBezTo>
                  <a:pt x="6443" y="12022"/>
                  <a:pt x="6434" y="12001"/>
                  <a:pt x="6408" y="11992"/>
                </a:cubicBezTo>
                <a:cubicBezTo>
                  <a:pt x="6432" y="11963"/>
                  <a:pt x="6467" y="11943"/>
                  <a:pt x="6494" y="11917"/>
                </a:cubicBezTo>
                <a:cubicBezTo>
                  <a:pt x="6512" y="11899"/>
                  <a:pt x="6516" y="11869"/>
                  <a:pt x="6537" y="11855"/>
                </a:cubicBezTo>
                <a:cubicBezTo>
                  <a:pt x="6574" y="11831"/>
                  <a:pt x="6634" y="11827"/>
                  <a:pt x="6639" y="11772"/>
                </a:cubicBezTo>
                <a:cubicBezTo>
                  <a:pt x="6642" y="11736"/>
                  <a:pt x="6730" y="11706"/>
                  <a:pt x="6757" y="11695"/>
                </a:cubicBezTo>
                <a:cubicBezTo>
                  <a:pt x="6845" y="11659"/>
                  <a:pt x="6885" y="11585"/>
                  <a:pt x="6933" y="11603"/>
                </a:cubicBezTo>
                <a:lnTo>
                  <a:pt x="6933" y="11603"/>
                </a:lnTo>
                <a:lnTo>
                  <a:pt x="6934" y="11603"/>
                </a:lnTo>
                <a:cubicBezTo>
                  <a:pt x="6958" y="11447"/>
                  <a:pt x="6943" y="11531"/>
                  <a:pt x="6939" y="11398"/>
                </a:cubicBezTo>
                <a:cubicBezTo>
                  <a:pt x="6937" y="11304"/>
                  <a:pt x="6898" y="11066"/>
                  <a:pt x="6798" y="11031"/>
                </a:cubicBezTo>
                <a:cubicBezTo>
                  <a:pt x="6760" y="11017"/>
                  <a:pt x="6690" y="11013"/>
                  <a:pt x="6681" y="11066"/>
                </a:cubicBezTo>
                <a:cubicBezTo>
                  <a:pt x="6669" y="11059"/>
                  <a:pt x="6618" y="11025"/>
                  <a:pt x="6617" y="11057"/>
                </a:cubicBezTo>
                <a:cubicBezTo>
                  <a:pt x="6610" y="11021"/>
                  <a:pt x="6601" y="10966"/>
                  <a:pt x="6627" y="10844"/>
                </a:cubicBezTo>
                <a:cubicBezTo>
                  <a:pt x="6634" y="10799"/>
                  <a:pt x="6661" y="10716"/>
                  <a:pt x="6651" y="10669"/>
                </a:cubicBezTo>
                <a:cubicBezTo>
                  <a:pt x="6637" y="10629"/>
                  <a:pt x="6676" y="10601"/>
                  <a:pt x="6653" y="10553"/>
                </a:cubicBezTo>
                <a:cubicBezTo>
                  <a:pt x="6641" y="10529"/>
                  <a:pt x="6643" y="10507"/>
                  <a:pt x="6666" y="10490"/>
                </a:cubicBezTo>
                <a:cubicBezTo>
                  <a:pt x="6629" y="10465"/>
                  <a:pt x="6590" y="10403"/>
                  <a:pt x="6538" y="10413"/>
                </a:cubicBezTo>
                <a:cubicBezTo>
                  <a:pt x="6446" y="10431"/>
                  <a:pt x="6293" y="10613"/>
                  <a:pt x="6252" y="10251"/>
                </a:cubicBezTo>
                <a:cubicBezTo>
                  <a:pt x="6244" y="10183"/>
                  <a:pt x="6184" y="10148"/>
                  <a:pt x="6175" y="10080"/>
                </a:cubicBezTo>
                <a:cubicBezTo>
                  <a:pt x="6169" y="10027"/>
                  <a:pt x="6137" y="9989"/>
                  <a:pt x="6129" y="9944"/>
                </a:cubicBezTo>
                <a:cubicBezTo>
                  <a:pt x="6113" y="9848"/>
                  <a:pt x="6112" y="9933"/>
                  <a:pt x="5905" y="9806"/>
                </a:cubicBezTo>
                <a:cubicBezTo>
                  <a:pt x="5864" y="9782"/>
                  <a:pt x="5866" y="9878"/>
                  <a:pt x="5823" y="9880"/>
                </a:cubicBezTo>
                <a:cubicBezTo>
                  <a:pt x="5777" y="9883"/>
                  <a:pt x="5721" y="9863"/>
                  <a:pt x="5674" y="9862"/>
                </a:cubicBezTo>
                <a:cubicBezTo>
                  <a:pt x="5642" y="9862"/>
                  <a:pt x="5423" y="9798"/>
                  <a:pt x="5421" y="9777"/>
                </a:cubicBezTo>
                <a:cubicBezTo>
                  <a:pt x="5417" y="9741"/>
                  <a:pt x="5436" y="9698"/>
                  <a:pt x="5448" y="9663"/>
                </a:cubicBezTo>
                <a:cubicBezTo>
                  <a:pt x="5457" y="9634"/>
                  <a:pt x="5437" y="9607"/>
                  <a:pt x="5434" y="9580"/>
                </a:cubicBezTo>
                <a:cubicBezTo>
                  <a:pt x="5433" y="9562"/>
                  <a:pt x="5464" y="9439"/>
                  <a:pt x="5449" y="9389"/>
                </a:cubicBezTo>
                <a:cubicBezTo>
                  <a:pt x="5439" y="9356"/>
                  <a:pt x="5380" y="9340"/>
                  <a:pt x="5416" y="9297"/>
                </a:cubicBezTo>
                <a:cubicBezTo>
                  <a:pt x="5370" y="9283"/>
                  <a:pt x="5334" y="9170"/>
                  <a:pt x="5320" y="9099"/>
                </a:cubicBezTo>
                <a:cubicBezTo>
                  <a:pt x="5350" y="9079"/>
                  <a:pt x="5400" y="9059"/>
                  <a:pt x="5394" y="9030"/>
                </a:cubicBezTo>
                <a:cubicBezTo>
                  <a:pt x="5390" y="8990"/>
                  <a:pt x="5276" y="8989"/>
                  <a:pt x="5346" y="8830"/>
                </a:cubicBezTo>
                <a:cubicBezTo>
                  <a:pt x="5369" y="8771"/>
                  <a:pt x="5417" y="8714"/>
                  <a:pt x="5395" y="8649"/>
                </a:cubicBezTo>
                <a:cubicBezTo>
                  <a:pt x="5358" y="8543"/>
                  <a:pt x="5523" y="8519"/>
                  <a:pt x="5326" y="8163"/>
                </a:cubicBezTo>
                <a:cubicBezTo>
                  <a:pt x="5312" y="8136"/>
                  <a:pt x="5295" y="8153"/>
                  <a:pt x="5265" y="8148"/>
                </a:cubicBezTo>
                <a:cubicBezTo>
                  <a:pt x="5164" y="8129"/>
                  <a:pt x="5084" y="7954"/>
                  <a:pt x="5093" y="7858"/>
                </a:cubicBezTo>
                <a:cubicBezTo>
                  <a:pt x="5096" y="7810"/>
                  <a:pt x="5127" y="7778"/>
                  <a:pt x="5125" y="7726"/>
                </a:cubicBezTo>
                <a:cubicBezTo>
                  <a:pt x="5044" y="7752"/>
                  <a:pt x="4864" y="7739"/>
                  <a:pt x="4769" y="7724"/>
                </a:cubicBezTo>
                <a:cubicBezTo>
                  <a:pt x="4713" y="7719"/>
                  <a:pt x="4605" y="7737"/>
                  <a:pt x="4560" y="7691"/>
                </a:cubicBezTo>
                <a:cubicBezTo>
                  <a:pt x="4520" y="7644"/>
                  <a:pt x="4528" y="7549"/>
                  <a:pt x="4519" y="7490"/>
                </a:cubicBezTo>
                <a:cubicBezTo>
                  <a:pt x="4507" y="7412"/>
                  <a:pt x="4413" y="7369"/>
                  <a:pt x="4410" y="7296"/>
                </a:cubicBezTo>
                <a:cubicBezTo>
                  <a:pt x="4436" y="7293"/>
                  <a:pt x="4461" y="7292"/>
                  <a:pt x="4487" y="7293"/>
                </a:cubicBezTo>
                <a:cubicBezTo>
                  <a:pt x="4467" y="7192"/>
                  <a:pt x="4451" y="7109"/>
                  <a:pt x="4409" y="7015"/>
                </a:cubicBezTo>
                <a:cubicBezTo>
                  <a:pt x="4372" y="6931"/>
                  <a:pt x="4439" y="6873"/>
                  <a:pt x="4334" y="6814"/>
                </a:cubicBezTo>
                <a:cubicBezTo>
                  <a:pt x="4270" y="6778"/>
                  <a:pt x="4192" y="6716"/>
                  <a:pt x="4116" y="6728"/>
                </a:cubicBezTo>
                <a:cubicBezTo>
                  <a:pt x="3852" y="6768"/>
                  <a:pt x="3927" y="6666"/>
                  <a:pt x="3834" y="6605"/>
                </a:cubicBezTo>
                <a:cubicBezTo>
                  <a:pt x="3823" y="6597"/>
                  <a:pt x="3810" y="6592"/>
                  <a:pt x="3795" y="6591"/>
                </a:cubicBezTo>
                <a:cubicBezTo>
                  <a:pt x="3739" y="6588"/>
                  <a:pt x="3697" y="6542"/>
                  <a:pt x="3639" y="6536"/>
                </a:cubicBezTo>
                <a:cubicBezTo>
                  <a:pt x="3572" y="6528"/>
                  <a:pt x="3571" y="6432"/>
                  <a:pt x="3519" y="6417"/>
                </a:cubicBezTo>
                <a:cubicBezTo>
                  <a:pt x="3502" y="6412"/>
                  <a:pt x="3494" y="6427"/>
                  <a:pt x="3481" y="6435"/>
                </a:cubicBezTo>
                <a:cubicBezTo>
                  <a:pt x="3439" y="6463"/>
                  <a:pt x="3379" y="6322"/>
                  <a:pt x="3298" y="6367"/>
                </a:cubicBezTo>
                <a:cubicBezTo>
                  <a:pt x="3267" y="6397"/>
                  <a:pt x="3142" y="6362"/>
                  <a:pt x="3114" y="6327"/>
                </a:cubicBezTo>
                <a:cubicBezTo>
                  <a:pt x="3104" y="6319"/>
                  <a:pt x="3090" y="6281"/>
                  <a:pt x="3085" y="6278"/>
                </a:cubicBezTo>
                <a:cubicBezTo>
                  <a:pt x="2968" y="6183"/>
                  <a:pt x="2956" y="6211"/>
                  <a:pt x="2930" y="6191"/>
                </a:cubicBezTo>
                <a:cubicBezTo>
                  <a:pt x="2904" y="6175"/>
                  <a:pt x="2922" y="6134"/>
                  <a:pt x="2887" y="6110"/>
                </a:cubicBezTo>
                <a:cubicBezTo>
                  <a:pt x="2859" y="6086"/>
                  <a:pt x="2862" y="6088"/>
                  <a:pt x="2851" y="6050"/>
                </a:cubicBezTo>
                <a:cubicBezTo>
                  <a:pt x="2834" y="5995"/>
                  <a:pt x="2761" y="5953"/>
                  <a:pt x="2780" y="5878"/>
                </a:cubicBezTo>
                <a:cubicBezTo>
                  <a:pt x="2786" y="5854"/>
                  <a:pt x="2814" y="5822"/>
                  <a:pt x="2802" y="5796"/>
                </a:cubicBezTo>
                <a:cubicBezTo>
                  <a:pt x="2792" y="5772"/>
                  <a:pt x="2769" y="5756"/>
                  <a:pt x="2760" y="5728"/>
                </a:cubicBezTo>
                <a:cubicBezTo>
                  <a:pt x="2720" y="5606"/>
                  <a:pt x="2868" y="5461"/>
                  <a:pt x="2732" y="5363"/>
                </a:cubicBezTo>
                <a:cubicBezTo>
                  <a:pt x="2680" y="5420"/>
                  <a:pt x="2684" y="5408"/>
                  <a:pt x="2606" y="5398"/>
                </a:cubicBezTo>
                <a:cubicBezTo>
                  <a:pt x="2527" y="5387"/>
                  <a:pt x="2444" y="5422"/>
                  <a:pt x="2369" y="5444"/>
                </a:cubicBezTo>
                <a:cubicBezTo>
                  <a:pt x="2307" y="5462"/>
                  <a:pt x="2281" y="5535"/>
                  <a:pt x="2231" y="5571"/>
                </a:cubicBezTo>
                <a:cubicBezTo>
                  <a:pt x="2178" y="5610"/>
                  <a:pt x="2091" y="5609"/>
                  <a:pt x="2058" y="5687"/>
                </a:cubicBezTo>
                <a:cubicBezTo>
                  <a:pt x="2029" y="5756"/>
                  <a:pt x="1974" y="5685"/>
                  <a:pt x="1922" y="5730"/>
                </a:cubicBezTo>
                <a:cubicBezTo>
                  <a:pt x="1895" y="5752"/>
                  <a:pt x="1889" y="5792"/>
                  <a:pt x="1871" y="5820"/>
                </a:cubicBezTo>
                <a:cubicBezTo>
                  <a:pt x="1859" y="5839"/>
                  <a:pt x="1823" y="5846"/>
                  <a:pt x="1805" y="5854"/>
                </a:cubicBezTo>
                <a:cubicBezTo>
                  <a:pt x="1786" y="5863"/>
                  <a:pt x="1733" y="5900"/>
                  <a:pt x="1724" y="5862"/>
                </a:cubicBezTo>
                <a:cubicBezTo>
                  <a:pt x="1719" y="5841"/>
                  <a:pt x="1737" y="5835"/>
                  <a:pt x="1701" y="5832"/>
                </a:cubicBezTo>
                <a:lnTo>
                  <a:pt x="1465" y="5814"/>
                </a:lnTo>
                <a:cubicBezTo>
                  <a:pt x="1329" y="5782"/>
                  <a:pt x="1318" y="5845"/>
                  <a:pt x="1242" y="5853"/>
                </a:cubicBezTo>
                <a:cubicBezTo>
                  <a:pt x="1194" y="5858"/>
                  <a:pt x="1170" y="5791"/>
                  <a:pt x="1132" y="5823"/>
                </a:cubicBezTo>
                <a:cubicBezTo>
                  <a:pt x="1118" y="5708"/>
                  <a:pt x="1114" y="5588"/>
                  <a:pt x="1108" y="5471"/>
                </a:cubicBezTo>
                <a:cubicBezTo>
                  <a:pt x="1104" y="5430"/>
                  <a:pt x="1144" y="5388"/>
                  <a:pt x="1121" y="5348"/>
                </a:cubicBezTo>
                <a:cubicBezTo>
                  <a:pt x="1099" y="5311"/>
                  <a:pt x="1127" y="5310"/>
                  <a:pt x="1136" y="5274"/>
                </a:cubicBezTo>
                <a:cubicBezTo>
                  <a:pt x="1056" y="5277"/>
                  <a:pt x="996" y="5407"/>
                  <a:pt x="934" y="5449"/>
                </a:cubicBezTo>
                <a:cubicBezTo>
                  <a:pt x="847" y="5509"/>
                  <a:pt x="722" y="5489"/>
                  <a:pt x="622" y="5475"/>
                </a:cubicBezTo>
                <a:cubicBezTo>
                  <a:pt x="641" y="5412"/>
                  <a:pt x="589" y="5322"/>
                  <a:pt x="530" y="5295"/>
                </a:cubicBezTo>
                <a:cubicBezTo>
                  <a:pt x="458" y="5262"/>
                  <a:pt x="364" y="5290"/>
                  <a:pt x="295" y="5253"/>
                </a:cubicBezTo>
                <a:cubicBezTo>
                  <a:pt x="329" y="5209"/>
                  <a:pt x="376" y="5171"/>
                  <a:pt x="352" y="5109"/>
                </a:cubicBezTo>
                <a:cubicBezTo>
                  <a:pt x="331" y="5058"/>
                  <a:pt x="273" y="5035"/>
                  <a:pt x="245" y="4992"/>
                </a:cubicBezTo>
                <a:cubicBezTo>
                  <a:pt x="228" y="4966"/>
                  <a:pt x="230" y="4935"/>
                  <a:pt x="205" y="4915"/>
                </a:cubicBezTo>
                <a:cubicBezTo>
                  <a:pt x="185" y="4898"/>
                  <a:pt x="165" y="4889"/>
                  <a:pt x="160" y="4861"/>
                </a:cubicBezTo>
                <a:cubicBezTo>
                  <a:pt x="152" y="4812"/>
                  <a:pt x="123" y="4763"/>
                  <a:pt x="82" y="4736"/>
                </a:cubicBezTo>
                <a:cubicBezTo>
                  <a:pt x="155" y="4691"/>
                  <a:pt x="0" y="4636"/>
                  <a:pt x="20" y="4572"/>
                </a:cubicBezTo>
                <a:close/>
                <a:moveTo>
                  <a:pt x="9689" y="10193"/>
                </a:moveTo>
                <a:cubicBezTo>
                  <a:pt x="9713" y="10190"/>
                  <a:pt x="9734" y="10175"/>
                  <a:pt x="9748" y="10154"/>
                </a:cubicBezTo>
                <a:cubicBezTo>
                  <a:pt x="9719" y="10134"/>
                  <a:pt x="9675" y="10154"/>
                  <a:pt x="9689" y="10193"/>
                </a:cubicBezTo>
                <a:close/>
                <a:moveTo>
                  <a:pt x="9430" y="10460"/>
                </a:moveTo>
                <a:cubicBezTo>
                  <a:pt x="9434" y="10433"/>
                  <a:pt x="9412" y="10414"/>
                  <a:pt x="9424" y="10386"/>
                </a:cubicBezTo>
                <a:cubicBezTo>
                  <a:pt x="9387" y="10378"/>
                  <a:pt x="9374" y="10417"/>
                  <a:pt x="9368" y="10445"/>
                </a:cubicBezTo>
                <a:cubicBezTo>
                  <a:pt x="9390" y="10443"/>
                  <a:pt x="9411" y="10448"/>
                  <a:pt x="9430" y="10460"/>
                </a:cubicBezTo>
                <a:close/>
                <a:moveTo>
                  <a:pt x="8575" y="11835"/>
                </a:moveTo>
                <a:cubicBezTo>
                  <a:pt x="8602" y="11798"/>
                  <a:pt x="8626" y="11724"/>
                  <a:pt x="8593" y="11683"/>
                </a:cubicBezTo>
                <a:cubicBezTo>
                  <a:pt x="8550" y="11709"/>
                  <a:pt x="8571" y="11796"/>
                  <a:pt x="8575" y="11835"/>
                </a:cubicBezTo>
                <a:close/>
                <a:moveTo>
                  <a:pt x="8474" y="11309"/>
                </a:moveTo>
                <a:cubicBezTo>
                  <a:pt x="8483" y="11318"/>
                  <a:pt x="8492" y="11327"/>
                  <a:pt x="8501" y="11336"/>
                </a:cubicBezTo>
                <a:cubicBezTo>
                  <a:pt x="8512" y="11307"/>
                  <a:pt x="8523" y="11276"/>
                  <a:pt x="8498" y="11250"/>
                </a:cubicBezTo>
                <a:cubicBezTo>
                  <a:pt x="8481" y="11266"/>
                  <a:pt x="8474" y="11286"/>
                  <a:pt x="8474" y="11309"/>
                </a:cubicBezTo>
                <a:close/>
                <a:moveTo>
                  <a:pt x="9487" y="2747"/>
                </a:moveTo>
                <a:cubicBezTo>
                  <a:pt x="9496" y="2737"/>
                  <a:pt x="9505" y="2727"/>
                  <a:pt x="9513" y="2717"/>
                </a:cubicBezTo>
                <a:cubicBezTo>
                  <a:pt x="9482" y="2715"/>
                  <a:pt x="9473" y="2724"/>
                  <a:pt x="9487" y="2747"/>
                </a:cubicBezTo>
                <a:close/>
                <a:moveTo>
                  <a:pt x="9211" y="3003"/>
                </a:moveTo>
                <a:cubicBezTo>
                  <a:pt x="9230" y="2964"/>
                  <a:pt x="9245" y="2925"/>
                  <a:pt x="9243" y="2881"/>
                </a:cubicBezTo>
                <a:cubicBezTo>
                  <a:pt x="9196" y="2901"/>
                  <a:pt x="9213" y="2964"/>
                  <a:pt x="9211" y="3003"/>
                </a:cubicBezTo>
                <a:close/>
                <a:moveTo>
                  <a:pt x="9145" y="2504"/>
                </a:moveTo>
                <a:cubicBezTo>
                  <a:pt x="9156" y="2500"/>
                  <a:pt x="9167" y="2496"/>
                  <a:pt x="9178" y="2492"/>
                </a:cubicBezTo>
                <a:cubicBezTo>
                  <a:pt x="9149" y="2473"/>
                  <a:pt x="9139" y="2477"/>
                  <a:pt x="9145" y="2504"/>
                </a:cubicBezTo>
                <a:close/>
                <a:moveTo>
                  <a:pt x="9074" y="2409"/>
                </a:moveTo>
                <a:cubicBezTo>
                  <a:pt x="9097" y="2401"/>
                  <a:pt x="9110" y="2382"/>
                  <a:pt x="9098" y="2358"/>
                </a:cubicBezTo>
                <a:cubicBezTo>
                  <a:pt x="9086" y="2392"/>
                  <a:pt x="9078" y="2399"/>
                  <a:pt x="9074" y="2379"/>
                </a:cubicBezTo>
                <a:cubicBezTo>
                  <a:pt x="9074" y="2389"/>
                  <a:pt x="9074" y="2399"/>
                  <a:pt x="9074" y="2409"/>
                </a:cubicBezTo>
                <a:close/>
                <a:moveTo>
                  <a:pt x="8593" y="2272"/>
                </a:moveTo>
                <a:cubicBezTo>
                  <a:pt x="8609" y="2268"/>
                  <a:pt x="8617" y="2257"/>
                  <a:pt x="8617" y="2239"/>
                </a:cubicBezTo>
                <a:cubicBezTo>
                  <a:pt x="8585" y="2233"/>
                  <a:pt x="8577" y="2243"/>
                  <a:pt x="8593" y="2272"/>
                </a:cubicBezTo>
                <a:close/>
                <a:moveTo>
                  <a:pt x="8219" y="2153"/>
                </a:moveTo>
                <a:cubicBezTo>
                  <a:pt x="8250" y="2168"/>
                  <a:pt x="8220" y="2122"/>
                  <a:pt x="8219" y="2121"/>
                </a:cubicBezTo>
                <a:cubicBezTo>
                  <a:pt x="8219" y="2132"/>
                  <a:pt x="8219" y="2142"/>
                  <a:pt x="8219" y="2153"/>
                </a:cubicBezTo>
                <a:close/>
                <a:moveTo>
                  <a:pt x="7982" y="2323"/>
                </a:moveTo>
                <a:cubicBezTo>
                  <a:pt x="8062" y="2401"/>
                  <a:pt x="7999" y="2227"/>
                  <a:pt x="7982" y="2323"/>
                </a:cubicBezTo>
                <a:close/>
                <a:moveTo>
                  <a:pt x="7569" y="1907"/>
                </a:moveTo>
                <a:cubicBezTo>
                  <a:pt x="7526" y="1972"/>
                  <a:pt x="7631" y="1960"/>
                  <a:pt x="7664" y="1949"/>
                </a:cubicBezTo>
                <a:cubicBezTo>
                  <a:pt x="7723" y="1929"/>
                  <a:pt x="7619" y="1857"/>
                  <a:pt x="7569" y="1907"/>
                </a:cubicBezTo>
                <a:close/>
                <a:moveTo>
                  <a:pt x="7488" y="1577"/>
                </a:moveTo>
                <a:cubicBezTo>
                  <a:pt x="7507" y="1566"/>
                  <a:pt x="7510" y="1551"/>
                  <a:pt x="7498" y="1533"/>
                </a:cubicBezTo>
                <a:cubicBezTo>
                  <a:pt x="7480" y="1545"/>
                  <a:pt x="7477" y="1559"/>
                  <a:pt x="7488" y="1577"/>
                </a:cubicBezTo>
                <a:close/>
                <a:moveTo>
                  <a:pt x="7418" y="1643"/>
                </a:moveTo>
                <a:cubicBezTo>
                  <a:pt x="7447" y="1642"/>
                  <a:pt x="7484" y="1633"/>
                  <a:pt x="7480" y="1595"/>
                </a:cubicBezTo>
                <a:cubicBezTo>
                  <a:pt x="7448" y="1586"/>
                  <a:pt x="7407" y="1604"/>
                  <a:pt x="7418" y="1643"/>
                </a:cubicBezTo>
                <a:close/>
                <a:moveTo>
                  <a:pt x="7430" y="1820"/>
                </a:moveTo>
                <a:cubicBezTo>
                  <a:pt x="7444" y="1813"/>
                  <a:pt x="7455" y="1803"/>
                  <a:pt x="7465" y="1791"/>
                </a:cubicBezTo>
                <a:cubicBezTo>
                  <a:pt x="7441" y="1788"/>
                  <a:pt x="7424" y="1803"/>
                  <a:pt x="7418" y="1824"/>
                </a:cubicBezTo>
                <a:cubicBezTo>
                  <a:pt x="7396" y="1832"/>
                  <a:pt x="7377" y="1843"/>
                  <a:pt x="7372" y="1863"/>
                </a:cubicBezTo>
                <a:cubicBezTo>
                  <a:pt x="7362" y="1899"/>
                  <a:pt x="7451" y="1905"/>
                  <a:pt x="7471" y="1907"/>
                </a:cubicBezTo>
                <a:cubicBezTo>
                  <a:pt x="7499" y="1965"/>
                  <a:pt x="7556" y="1873"/>
                  <a:pt x="7580" y="1848"/>
                </a:cubicBezTo>
                <a:cubicBezTo>
                  <a:pt x="7662" y="1764"/>
                  <a:pt x="7469" y="1810"/>
                  <a:pt x="7430" y="1820"/>
                </a:cubicBezTo>
                <a:close/>
                <a:moveTo>
                  <a:pt x="7414" y="1785"/>
                </a:moveTo>
                <a:cubicBezTo>
                  <a:pt x="7431" y="1772"/>
                  <a:pt x="7511" y="1711"/>
                  <a:pt x="7481" y="1685"/>
                </a:cubicBezTo>
                <a:cubicBezTo>
                  <a:pt x="7432" y="1644"/>
                  <a:pt x="7378" y="1748"/>
                  <a:pt x="7414" y="1785"/>
                </a:cubicBezTo>
                <a:close/>
                <a:moveTo>
                  <a:pt x="7355" y="1848"/>
                </a:moveTo>
                <a:cubicBezTo>
                  <a:pt x="7385" y="1803"/>
                  <a:pt x="7408" y="1751"/>
                  <a:pt x="7367" y="1705"/>
                </a:cubicBezTo>
                <a:cubicBezTo>
                  <a:pt x="7348" y="1741"/>
                  <a:pt x="7313" y="1836"/>
                  <a:pt x="7355" y="1848"/>
                </a:cubicBezTo>
                <a:close/>
                <a:moveTo>
                  <a:pt x="7316" y="1907"/>
                </a:moveTo>
                <a:cubicBezTo>
                  <a:pt x="7356" y="1936"/>
                  <a:pt x="7356" y="1894"/>
                  <a:pt x="7343" y="1868"/>
                </a:cubicBezTo>
                <a:cubicBezTo>
                  <a:pt x="7313" y="1808"/>
                  <a:pt x="7281" y="1872"/>
                  <a:pt x="7316" y="1907"/>
                </a:cubicBezTo>
                <a:close/>
                <a:moveTo>
                  <a:pt x="7210" y="1907"/>
                </a:moveTo>
                <a:cubicBezTo>
                  <a:pt x="7211" y="1913"/>
                  <a:pt x="7212" y="1919"/>
                  <a:pt x="7213" y="1925"/>
                </a:cubicBezTo>
                <a:cubicBezTo>
                  <a:pt x="7236" y="1922"/>
                  <a:pt x="7256" y="1912"/>
                  <a:pt x="7272" y="1895"/>
                </a:cubicBezTo>
                <a:cubicBezTo>
                  <a:pt x="7250" y="1879"/>
                  <a:pt x="7225" y="1886"/>
                  <a:pt x="7210" y="1907"/>
                </a:cubicBezTo>
                <a:close/>
                <a:moveTo>
                  <a:pt x="7201" y="2210"/>
                </a:moveTo>
                <a:cubicBezTo>
                  <a:pt x="7216" y="2201"/>
                  <a:pt x="7227" y="2188"/>
                  <a:pt x="7233" y="2171"/>
                </a:cubicBezTo>
                <a:cubicBezTo>
                  <a:pt x="7208" y="2171"/>
                  <a:pt x="7195" y="2184"/>
                  <a:pt x="7201" y="2210"/>
                </a:cubicBezTo>
                <a:close/>
                <a:moveTo>
                  <a:pt x="7186" y="2115"/>
                </a:moveTo>
                <a:cubicBezTo>
                  <a:pt x="7211" y="2102"/>
                  <a:pt x="7264" y="2083"/>
                  <a:pt x="7245" y="2044"/>
                </a:cubicBezTo>
                <a:cubicBezTo>
                  <a:pt x="7207" y="2047"/>
                  <a:pt x="7202" y="2089"/>
                  <a:pt x="7186" y="2115"/>
                </a:cubicBezTo>
                <a:close/>
                <a:moveTo>
                  <a:pt x="7225" y="2011"/>
                </a:moveTo>
                <a:cubicBezTo>
                  <a:pt x="7246" y="1987"/>
                  <a:pt x="7275" y="1972"/>
                  <a:pt x="7297" y="1948"/>
                </a:cubicBezTo>
                <a:cubicBezTo>
                  <a:pt x="7324" y="1918"/>
                  <a:pt x="7278" y="1907"/>
                  <a:pt x="7257" y="1917"/>
                </a:cubicBezTo>
                <a:cubicBezTo>
                  <a:pt x="7215" y="1936"/>
                  <a:pt x="7133" y="1993"/>
                  <a:pt x="7225" y="2011"/>
                </a:cubicBezTo>
                <a:close/>
                <a:moveTo>
                  <a:pt x="7159" y="2106"/>
                </a:moveTo>
                <a:cubicBezTo>
                  <a:pt x="7183" y="2099"/>
                  <a:pt x="7202" y="2079"/>
                  <a:pt x="7192" y="2053"/>
                </a:cubicBezTo>
                <a:cubicBezTo>
                  <a:pt x="7170" y="2062"/>
                  <a:pt x="7156" y="2082"/>
                  <a:pt x="7159" y="2106"/>
                </a:cubicBezTo>
                <a:close/>
                <a:moveTo>
                  <a:pt x="7138" y="2251"/>
                </a:moveTo>
                <a:cubicBezTo>
                  <a:pt x="7165" y="2221"/>
                  <a:pt x="7183" y="2183"/>
                  <a:pt x="7215" y="2158"/>
                </a:cubicBezTo>
                <a:cubicBezTo>
                  <a:pt x="7233" y="2144"/>
                  <a:pt x="7243" y="2106"/>
                  <a:pt x="7207" y="2119"/>
                </a:cubicBezTo>
                <a:cubicBezTo>
                  <a:pt x="7168" y="2133"/>
                  <a:pt x="7135" y="2213"/>
                  <a:pt x="7138" y="2251"/>
                </a:cubicBezTo>
                <a:close/>
                <a:moveTo>
                  <a:pt x="7144" y="2103"/>
                </a:moveTo>
                <a:cubicBezTo>
                  <a:pt x="7157" y="2074"/>
                  <a:pt x="7163" y="2041"/>
                  <a:pt x="7198" y="2029"/>
                </a:cubicBezTo>
                <a:cubicBezTo>
                  <a:pt x="7152" y="1983"/>
                  <a:pt x="7133" y="2071"/>
                  <a:pt x="7144" y="2103"/>
                </a:cubicBezTo>
                <a:close/>
                <a:moveTo>
                  <a:pt x="7189" y="2219"/>
                </a:moveTo>
                <a:cubicBezTo>
                  <a:pt x="7155" y="2230"/>
                  <a:pt x="7130" y="2261"/>
                  <a:pt x="7123" y="2296"/>
                </a:cubicBezTo>
                <a:cubicBezTo>
                  <a:pt x="7165" y="2286"/>
                  <a:pt x="7174" y="2240"/>
                  <a:pt x="7207" y="2219"/>
                </a:cubicBezTo>
                <a:cubicBezTo>
                  <a:pt x="7201" y="2219"/>
                  <a:pt x="7195" y="2219"/>
                  <a:pt x="7189" y="2219"/>
                </a:cubicBezTo>
                <a:close/>
                <a:moveTo>
                  <a:pt x="7061" y="2343"/>
                </a:moveTo>
                <a:cubicBezTo>
                  <a:pt x="7103" y="2329"/>
                  <a:pt x="7136" y="2272"/>
                  <a:pt x="7116" y="2230"/>
                </a:cubicBezTo>
                <a:cubicBezTo>
                  <a:pt x="7135" y="2192"/>
                  <a:pt x="7143" y="2156"/>
                  <a:pt x="7129" y="2129"/>
                </a:cubicBezTo>
                <a:cubicBezTo>
                  <a:pt x="7081" y="2034"/>
                  <a:pt x="6989" y="2162"/>
                  <a:pt x="6977" y="2212"/>
                </a:cubicBezTo>
                <a:cubicBezTo>
                  <a:pt x="6968" y="2249"/>
                  <a:pt x="6984" y="2288"/>
                  <a:pt x="6947" y="2313"/>
                </a:cubicBezTo>
                <a:cubicBezTo>
                  <a:pt x="6907" y="2339"/>
                  <a:pt x="6877" y="2384"/>
                  <a:pt x="6898" y="2435"/>
                </a:cubicBezTo>
                <a:cubicBezTo>
                  <a:pt x="6952" y="2422"/>
                  <a:pt x="7055" y="2333"/>
                  <a:pt x="7106" y="2248"/>
                </a:cubicBezTo>
                <a:cubicBezTo>
                  <a:pt x="7093" y="2281"/>
                  <a:pt x="7061" y="2305"/>
                  <a:pt x="7061" y="2343"/>
                </a:cubicBezTo>
                <a:close/>
                <a:moveTo>
                  <a:pt x="7058" y="2082"/>
                </a:moveTo>
                <a:cubicBezTo>
                  <a:pt x="7089" y="2062"/>
                  <a:pt x="7172" y="2006"/>
                  <a:pt x="7133" y="1960"/>
                </a:cubicBezTo>
                <a:cubicBezTo>
                  <a:pt x="7090" y="1983"/>
                  <a:pt x="7073" y="2040"/>
                  <a:pt x="7058" y="2082"/>
                </a:cubicBezTo>
                <a:close/>
                <a:moveTo>
                  <a:pt x="7373" y="1239"/>
                </a:moveTo>
                <a:cubicBezTo>
                  <a:pt x="7419" y="1216"/>
                  <a:pt x="7395" y="1177"/>
                  <a:pt x="7373" y="1147"/>
                </a:cubicBezTo>
                <a:cubicBezTo>
                  <a:pt x="7328" y="1168"/>
                  <a:pt x="7352" y="1211"/>
                  <a:pt x="7373" y="1239"/>
                </a:cubicBezTo>
                <a:close/>
                <a:moveTo>
                  <a:pt x="7346" y="1153"/>
                </a:moveTo>
                <a:cubicBezTo>
                  <a:pt x="7353" y="1143"/>
                  <a:pt x="7360" y="1133"/>
                  <a:pt x="7367" y="1123"/>
                </a:cubicBezTo>
                <a:cubicBezTo>
                  <a:pt x="7334" y="1114"/>
                  <a:pt x="7327" y="1124"/>
                  <a:pt x="7346" y="1153"/>
                </a:cubicBezTo>
                <a:close/>
                <a:moveTo>
                  <a:pt x="6806" y="2495"/>
                </a:moveTo>
                <a:cubicBezTo>
                  <a:pt x="6830" y="2468"/>
                  <a:pt x="6869" y="2474"/>
                  <a:pt x="6895" y="2450"/>
                </a:cubicBezTo>
                <a:cubicBezTo>
                  <a:pt x="6867" y="2405"/>
                  <a:pt x="6788" y="2447"/>
                  <a:pt x="6806" y="2495"/>
                </a:cubicBezTo>
                <a:close/>
                <a:moveTo>
                  <a:pt x="6735" y="2453"/>
                </a:moveTo>
                <a:cubicBezTo>
                  <a:pt x="6764" y="2448"/>
                  <a:pt x="6790" y="2430"/>
                  <a:pt x="6812" y="2409"/>
                </a:cubicBezTo>
                <a:cubicBezTo>
                  <a:pt x="6779" y="2404"/>
                  <a:pt x="6743" y="2419"/>
                  <a:pt x="6735" y="2453"/>
                </a:cubicBezTo>
                <a:close/>
                <a:moveTo>
                  <a:pt x="11108" y="6749"/>
                </a:moveTo>
                <a:cubicBezTo>
                  <a:pt x="11152" y="6633"/>
                  <a:pt x="11031" y="6728"/>
                  <a:pt x="11108" y="6749"/>
                </a:cubicBezTo>
                <a:close/>
                <a:moveTo>
                  <a:pt x="11149" y="6595"/>
                </a:moveTo>
                <a:cubicBezTo>
                  <a:pt x="11172" y="6573"/>
                  <a:pt x="11227" y="6538"/>
                  <a:pt x="11182" y="6506"/>
                </a:cubicBezTo>
                <a:cubicBezTo>
                  <a:pt x="11189" y="6543"/>
                  <a:pt x="11147" y="6560"/>
                  <a:pt x="11149" y="659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9" name="꙱ Botswana (Republic of Botswana) (BW) (H)">
            <a:extLst>
              <a:ext uri="{FF2B5EF4-FFF2-40B4-BE49-F238E27FC236}">
                <a16:creationId xmlns:a16="http://schemas.microsoft.com/office/drawing/2014/main" id="{17CB4FCD-7DE9-4BE4-BD3D-23B40DFB98B2}"/>
              </a:ext>
            </a:extLst>
          </p:cNvPr>
          <p:cNvSpPr>
            <a:spLocks/>
          </p:cNvSpPr>
          <p:nvPr/>
        </p:nvSpPr>
        <p:spPr bwMode="auto">
          <a:xfrm>
            <a:off x="4900238" y="2904158"/>
            <a:ext cx="237816" cy="270082"/>
          </a:xfrm>
          <a:custGeom>
            <a:avLst/>
            <a:gdLst>
              <a:gd name="T0" fmla="*/ 1845 w 2889"/>
              <a:gd name="T1" fmla="*/ 392 h 3268"/>
              <a:gd name="T2" fmla="*/ 2101 w 2889"/>
              <a:gd name="T3" fmla="*/ 769 h 3268"/>
              <a:gd name="T4" fmla="*/ 2268 w 2889"/>
              <a:gd name="T5" fmla="*/ 982 h 3268"/>
              <a:gd name="T6" fmla="*/ 2400 w 2889"/>
              <a:gd name="T7" fmla="*/ 1100 h 3268"/>
              <a:gd name="T8" fmla="*/ 2416 w 2889"/>
              <a:gd name="T9" fmla="*/ 1217 h 3268"/>
              <a:gd name="T10" fmla="*/ 2507 w 2889"/>
              <a:gd name="T11" fmla="*/ 1373 h 3268"/>
              <a:gd name="T12" fmla="*/ 2768 w 2889"/>
              <a:gd name="T13" fmla="*/ 1428 h 3268"/>
              <a:gd name="T14" fmla="*/ 2799 w 2889"/>
              <a:gd name="T15" fmla="*/ 1521 h 3268"/>
              <a:gd name="T16" fmla="*/ 2889 w 2889"/>
              <a:gd name="T17" fmla="*/ 1581 h 3268"/>
              <a:gd name="T18" fmla="*/ 2755 w 2889"/>
              <a:gd name="T19" fmla="*/ 1675 h 3268"/>
              <a:gd name="T20" fmla="*/ 2529 w 2889"/>
              <a:gd name="T21" fmla="*/ 1766 h 3268"/>
              <a:gd name="T22" fmla="*/ 2314 w 2889"/>
              <a:gd name="T23" fmla="*/ 2007 h 3268"/>
              <a:gd name="T24" fmla="*/ 2125 w 2889"/>
              <a:gd name="T25" fmla="*/ 2231 h 3268"/>
              <a:gd name="T26" fmla="*/ 1993 w 2889"/>
              <a:gd name="T27" fmla="*/ 2427 h 3268"/>
              <a:gd name="T28" fmla="*/ 1822 w 2889"/>
              <a:gd name="T29" fmla="*/ 2498 h 3268"/>
              <a:gd name="T30" fmla="*/ 1793 w 2889"/>
              <a:gd name="T31" fmla="*/ 2570 h 3268"/>
              <a:gd name="T32" fmla="*/ 1732 w 2889"/>
              <a:gd name="T33" fmla="*/ 2744 h 3268"/>
              <a:gd name="T34" fmla="*/ 1569 w 2889"/>
              <a:gd name="T35" fmla="*/ 2853 h 3268"/>
              <a:gd name="T36" fmla="*/ 1395 w 2889"/>
              <a:gd name="T37" fmla="*/ 2881 h 3268"/>
              <a:gd name="T38" fmla="*/ 1221 w 2889"/>
              <a:gd name="T39" fmla="*/ 2824 h 3268"/>
              <a:gd name="T40" fmla="*/ 1107 w 2889"/>
              <a:gd name="T41" fmla="*/ 2752 h 3268"/>
              <a:gd name="T42" fmla="*/ 881 w 2889"/>
              <a:gd name="T43" fmla="*/ 2734 h 3268"/>
              <a:gd name="T44" fmla="*/ 701 w 2889"/>
              <a:gd name="T45" fmla="*/ 3052 h 3268"/>
              <a:gd name="T46" fmla="*/ 609 w 2889"/>
              <a:gd name="T47" fmla="*/ 3162 h 3268"/>
              <a:gd name="T48" fmla="*/ 520 w 2889"/>
              <a:gd name="T49" fmla="*/ 3222 h 3268"/>
              <a:gd name="T50" fmla="*/ 430 w 2889"/>
              <a:gd name="T51" fmla="*/ 3263 h 3268"/>
              <a:gd name="T52" fmla="*/ 187 w 2889"/>
              <a:gd name="T53" fmla="*/ 3268 h 3268"/>
              <a:gd name="T54" fmla="*/ 216 w 2889"/>
              <a:gd name="T55" fmla="*/ 2868 h 3268"/>
              <a:gd name="T56" fmla="*/ 129 w 2889"/>
              <a:gd name="T57" fmla="*/ 2647 h 3268"/>
              <a:gd name="T58" fmla="*/ 0 w 2889"/>
              <a:gd name="T59" fmla="*/ 2517 h 3268"/>
              <a:gd name="T60" fmla="*/ 26 w 2889"/>
              <a:gd name="T61" fmla="*/ 1517 h 3268"/>
              <a:gd name="T62" fmla="*/ 307 w 2889"/>
              <a:gd name="T63" fmla="*/ 1517 h 3268"/>
              <a:gd name="T64" fmla="*/ 347 w 2889"/>
              <a:gd name="T65" fmla="*/ 204 h 3268"/>
              <a:gd name="T66" fmla="*/ 841 w 2889"/>
              <a:gd name="T67" fmla="*/ 118 h 3268"/>
              <a:gd name="T68" fmla="*/ 1044 w 2889"/>
              <a:gd name="T69" fmla="*/ 103 h 3268"/>
              <a:gd name="T70" fmla="*/ 1146 w 2889"/>
              <a:gd name="T71" fmla="*/ 267 h 3268"/>
              <a:gd name="T72" fmla="*/ 1381 w 2889"/>
              <a:gd name="T73" fmla="*/ 74 h 3268"/>
              <a:gd name="T74" fmla="*/ 1438 w 2889"/>
              <a:gd name="T75" fmla="*/ 97 h 3268"/>
              <a:gd name="T76" fmla="*/ 1519 w 2889"/>
              <a:gd name="T77" fmla="*/ 41 h 3268"/>
              <a:gd name="T78" fmla="*/ 1650 w 2889"/>
              <a:gd name="T79" fmla="*/ 9 h 3268"/>
              <a:gd name="T80" fmla="*/ 1845 w 2889"/>
              <a:gd name="T81" fmla="*/ 392 h 3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89" h="3268">
                <a:moveTo>
                  <a:pt x="1845" y="392"/>
                </a:moveTo>
                <a:cubicBezTo>
                  <a:pt x="1898" y="552"/>
                  <a:pt x="1935" y="684"/>
                  <a:pt x="2101" y="769"/>
                </a:cubicBezTo>
                <a:cubicBezTo>
                  <a:pt x="2207" y="824"/>
                  <a:pt x="2305" y="813"/>
                  <a:pt x="2268" y="982"/>
                </a:cubicBezTo>
                <a:cubicBezTo>
                  <a:pt x="2365" y="959"/>
                  <a:pt x="2442" y="971"/>
                  <a:pt x="2400" y="1100"/>
                </a:cubicBezTo>
                <a:cubicBezTo>
                  <a:pt x="2385" y="1144"/>
                  <a:pt x="2390" y="1178"/>
                  <a:pt x="2416" y="1217"/>
                </a:cubicBezTo>
                <a:cubicBezTo>
                  <a:pt x="2443" y="1259"/>
                  <a:pt x="2462" y="1359"/>
                  <a:pt x="2507" y="1373"/>
                </a:cubicBezTo>
                <a:cubicBezTo>
                  <a:pt x="2596" y="1400"/>
                  <a:pt x="2673" y="1396"/>
                  <a:pt x="2768" y="1428"/>
                </a:cubicBezTo>
                <a:cubicBezTo>
                  <a:pt x="2839" y="1452"/>
                  <a:pt x="2777" y="1485"/>
                  <a:pt x="2799" y="1521"/>
                </a:cubicBezTo>
                <a:cubicBezTo>
                  <a:pt x="2816" y="1549"/>
                  <a:pt x="2879" y="1540"/>
                  <a:pt x="2889" y="1581"/>
                </a:cubicBezTo>
                <a:cubicBezTo>
                  <a:pt x="2778" y="1594"/>
                  <a:pt x="2796" y="1618"/>
                  <a:pt x="2755" y="1675"/>
                </a:cubicBezTo>
                <a:cubicBezTo>
                  <a:pt x="2709" y="1739"/>
                  <a:pt x="2584" y="1707"/>
                  <a:pt x="2529" y="1766"/>
                </a:cubicBezTo>
                <a:cubicBezTo>
                  <a:pt x="2462" y="1839"/>
                  <a:pt x="2446" y="1914"/>
                  <a:pt x="2314" y="2007"/>
                </a:cubicBezTo>
                <a:cubicBezTo>
                  <a:pt x="2235" y="2062"/>
                  <a:pt x="2141" y="2066"/>
                  <a:pt x="2125" y="2231"/>
                </a:cubicBezTo>
                <a:cubicBezTo>
                  <a:pt x="2115" y="2326"/>
                  <a:pt x="2060" y="2347"/>
                  <a:pt x="1993" y="2427"/>
                </a:cubicBezTo>
                <a:cubicBezTo>
                  <a:pt x="1953" y="2474"/>
                  <a:pt x="1888" y="2487"/>
                  <a:pt x="1822" y="2498"/>
                </a:cubicBezTo>
                <a:cubicBezTo>
                  <a:pt x="1774" y="2506"/>
                  <a:pt x="1803" y="2524"/>
                  <a:pt x="1793" y="2570"/>
                </a:cubicBezTo>
                <a:cubicBezTo>
                  <a:pt x="1781" y="2631"/>
                  <a:pt x="1752" y="2686"/>
                  <a:pt x="1732" y="2744"/>
                </a:cubicBezTo>
                <a:cubicBezTo>
                  <a:pt x="1703" y="2831"/>
                  <a:pt x="1657" y="2861"/>
                  <a:pt x="1569" y="2853"/>
                </a:cubicBezTo>
                <a:cubicBezTo>
                  <a:pt x="1489" y="2846"/>
                  <a:pt x="1498" y="2904"/>
                  <a:pt x="1395" y="2881"/>
                </a:cubicBezTo>
                <a:cubicBezTo>
                  <a:pt x="1354" y="2872"/>
                  <a:pt x="1256" y="2826"/>
                  <a:pt x="1221" y="2824"/>
                </a:cubicBezTo>
                <a:cubicBezTo>
                  <a:pt x="1170" y="2821"/>
                  <a:pt x="1136" y="2789"/>
                  <a:pt x="1107" y="2752"/>
                </a:cubicBezTo>
                <a:cubicBezTo>
                  <a:pt x="1063" y="2697"/>
                  <a:pt x="962" y="2654"/>
                  <a:pt x="881" y="2734"/>
                </a:cubicBezTo>
                <a:cubicBezTo>
                  <a:pt x="784" y="2831"/>
                  <a:pt x="896" y="2919"/>
                  <a:pt x="701" y="3052"/>
                </a:cubicBezTo>
                <a:cubicBezTo>
                  <a:pt x="658" y="3081"/>
                  <a:pt x="646" y="3129"/>
                  <a:pt x="609" y="3162"/>
                </a:cubicBezTo>
                <a:cubicBezTo>
                  <a:pt x="572" y="3197"/>
                  <a:pt x="509" y="3165"/>
                  <a:pt x="520" y="3222"/>
                </a:cubicBezTo>
                <a:cubicBezTo>
                  <a:pt x="508" y="3255"/>
                  <a:pt x="458" y="3264"/>
                  <a:pt x="430" y="3263"/>
                </a:cubicBezTo>
                <a:cubicBezTo>
                  <a:pt x="341" y="3259"/>
                  <a:pt x="256" y="3211"/>
                  <a:pt x="187" y="3268"/>
                </a:cubicBezTo>
                <a:cubicBezTo>
                  <a:pt x="111" y="3083"/>
                  <a:pt x="282" y="3081"/>
                  <a:pt x="216" y="2868"/>
                </a:cubicBezTo>
                <a:cubicBezTo>
                  <a:pt x="190" y="2794"/>
                  <a:pt x="165" y="2714"/>
                  <a:pt x="129" y="2647"/>
                </a:cubicBezTo>
                <a:cubicBezTo>
                  <a:pt x="83" y="2571"/>
                  <a:pt x="31" y="2559"/>
                  <a:pt x="0" y="2517"/>
                </a:cubicBezTo>
                <a:lnTo>
                  <a:pt x="26" y="1517"/>
                </a:lnTo>
                <a:lnTo>
                  <a:pt x="307" y="1517"/>
                </a:lnTo>
                <a:lnTo>
                  <a:pt x="347" y="204"/>
                </a:lnTo>
                <a:cubicBezTo>
                  <a:pt x="536" y="174"/>
                  <a:pt x="607" y="182"/>
                  <a:pt x="841" y="118"/>
                </a:cubicBezTo>
                <a:cubicBezTo>
                  <a:pt x="905" y="101"/>
                  <a:pt x="1002" y="81"/>
                  <a:pt x="1044" y="103"/>
                </a:cubicBezTo>
                <a:cubicBezTo>
                  <a:pt x="1102" y="130"/>
                  <a:pt x="1116" y="210"/>
                  <a:pt x="1146" y="267"/>
                </a:cubicBezTo>
                <a:cubicBezTo>
                  <a:pt x="1225" y="204"/>
                  <a:pt x="1307" y="80"/>
                  <a:pt x="1381" y="74"/>
                </a:cubicBezTo>
                <a:cubicBezTo>
                  <a:pt x="1415" y="71"/>
                  <a:pt x="1417" y="93"/>
                  <a:pt x="1438" y="97"/>
                </a:cubicBezTo>
                <a:cubicBezTo>
                  <a:pt x="1471" y="101"/>
                  <a:pt x="1489" y="57"/>
                  <a:pt x="1519" y="41"/>
                </a:cubicBezTo>
                <a:cubicBezTo>
                  <a:pt x="1562" y="17"/>
                  <a:pt x="1619" y="0"/>
                  <a:pt x="1650" y="9"/>
                </a:cubicBezTo>
                <a:cubicBezTo>
                  <a:pt x="1652" y="82"/>
                  <a:pt x="1662" y="89"/>
                  <a:pt x="1845" y="39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0" name="꙱ Bosnia and Herzegovina (BA) (H)">
            <a:extLst>
              <a:ext uri="{FF2B5EF4-FFF2-40B4-BE49-F238E27FC236}">
                <a16:creationId xmlns:a16="http://schemas.microsoft.com/office/drawing/2014/main" id="{AE8B3C92-57A2-4651-AC42-FD02EA9D8842}"/>
              </a:ext>
            </a:extLst>
          </p:cNvPr>
          <p:cNvSpPr>
            <a:spLocks/>
          </p:cNvSpPr>
          <p:nvPr/>
        </p:nvSpPr>
        <p:spPr bwMode="auto">
          <a:xfrm>
            <a:off x="4779537" y="1049433"/>
            <a:ext cx="96800" cy="81264"/>
          </a:xfrm>
          <a:custGeom>
            <a:avLst/>
            <a:gdLst>
              <a:gd name="T0" fmla="*/ 6 w 1165"/>
              <a:gd name="T1" fmla="*/ 96 h 978"/>
              <a:gd name="T2" fmla="*/ 121 w 1165"/>
              <a:gd name="T3" fmla="*/ 99 h 978"/>
              <a:gd name="T4" fmla="*/ 205 w 1165"/>
              <a:gd name="T5" fmla="*/ 62 h 978"/>
              <a:gd name="T6" fmla="*/ 309 w 1165"/>
              <a:gd name="T7" fmla="*/ 55 h 978"/>
              <a:gd name="T8" fmla="*/ 607 w 1165"/>
              <a:gd name="T9" fmla="*/ 93 h 978"/>
              <a:gd name="T10" fmla="*/ 685 w 1165"/>
              <a:gd name="T11" fmla="*/ 90 h 978"/>
              <a:gd name="T12" fmla="*/ 830 w 1165"/>
              <a:gd name="T13" fmla="*/ 111 h 978"/>
              <a:gd name="T14" fmla="*/ 897 w 1165"/>
              <a:gd name="T15" fmla="*/ 169 h 978"/>
              <a:gd name="T16" fmla="*/ 1001 w 1165"/>
              <a:gd name="T17" fmla="*/ 151 h 978"/>
              <a:gd name="T18" fmla="*/ 990 w 1165"/>
              <a:gd name="T19" fmla="*/ 263 h 978"/>
              <a:gd name="T20" fmla="*/ 1059 w 1165"/>
              <a:gd name="T21" fmla="*/ 421 h 978"/>
              <a:gd name="T22" fmla="*/ 1012 w 1165"/>
              <a:gd name="T23" fmla="*/ 484 h 978"/>
              <a:gd name="T24" fmla="*/ 1085 w 1165"/>
              <a:gd name="T25" fmla="*/ 603 h 978"/>
              <a:gd name="T26" fmla="*/ 921 w 1165"/>
              <a:gd name="T27" fmla="*/ 643 h 978"/>
              <a:gd name="T28" fmla="*/ 944 w 1165"/>
              <a:gd name="T29" fmla="*/ 735 h 978"/>
              <a:gd name="T30" fmla="*/ 846 w 1165"/>
              <a:gd name="T31" fmla="*/ 818 h 978"/>
              <a:gd name="T32" fmla="*/ 802 w 1165"/>
              <a:gd name="T33" fmla="*/ 978 h 978"/>
              <a:gd name="T34" fmla="*/ 646 w 1165"/>
              <a:gd name="T35" fmla="*/ 895 h 978"/>
              <a:gd name="T36" fmla="*/ 599 w 1165"/>
              <a:gd name="T37" fmla="*/ 859 h 978"/>
              <a:gd name="T38" fmla="*/ 567 w 1165"/>
              <a:gd name="T39" fmla="*/ 864 h 978"/>
              <a:gd name="T40" fmla="*/ 544 w 1165"/>
              <a:gd name="T41" fmla="*/ 844 h 978"/>
              <a:gd name="T42" fmla="*/ 461 w 1165"/>
              <a:gd name="T43" fmla="*/ 703 h 978"/>
              <a:gd name="T44" fmla="*/ 276 w 1165"/>
              <a:gd name="T45" fmla="*/ 516 h 978"/>
              <a:gd name="T46" fmla="*/ 167 w 1165"/>
              <a:gd name="T47" fmla="*/ 426 h 978"/>
              <a:gd name="T48" fmla="*/ 116 w 1165"/>
              <a:gd name="T49" fmla="*/ 275 h 978"/>
              <a:gd name="T50" fmla="*/ 17 w 1165"/>
              <a:gd name="T51" fmla="*/ 208 h 978"/>
              <a:gd name="T52" fmla="*/ 6 w 1165"/>
              <a:gd name="T53" fmla="*/ 96 h 9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5" h="978">
                <a:moveTo>
                  <a:pt x="6" y="96"/>
                </a:moveTo>
                <a:cubicBezTo>
                  <a:pt x="3" y="0"/>
                  <a:pt x="83" y="68"/>
                  <a:pt x="121" y="99"/>
                </a:cubicBezTo>
                <a:cubicBezTo>
                  <a:pt x="161" y="131"/>
                  <a:pt x="189" y="104"/>
                  <a:pt x="205" y="62"/>
                </a:cubicBezTo>
                <a:cubicBezTo>
                  <a:pt x="220" y="22"/>
                  <a:pt x="282" y="49"/>
                  <a:pt x="309" y="55"/>
                </a:cubicBezTo>
                <a:cubicBezTo>
                  <a:pt x="315" y="10"/>
                  <a:pt x="576" y="115"/>
                  <a:pt x="607" y="93"/>
                </a:cubicBezTo>
                <a:cubicBezTo>
                  <a:pt x="654" y="59"/>
                  <a:pt x="642" y="100"/>
                  <a:pt x="685" y="90"/>
                </a:cubicBezTo>
                <a:cubicBezTo>
                  <a:pt x="736" y="79"/>
                  <a:pt x="781" y="92"/>
                  <a:pt x="830" y="111"/>
                </a:cubicBezTo>
                <a:cubicBezTo>
                  <a:pt x="870" y="128"/>
                  <a:pt x="845" y="167"/>
                  <a:pt x="897" y="169"/>
                </a:cubicBezTo>
                <a:cubicBezTo>
                  <a:pt x="929" y="171"/>
                  <a:pt x="973" y="136"/>
                  <a:pt x="1001" y="151"/>
                </a:cubicBezTo>
                <a:cubicBezTo>
                  <a:pt x="1048" y="173"/>
                  <a:pt x="1009" y="237"/>
                  <a:pt x="990" y="263"/>
                </a:cubicBezTo>
                <a:cubicBezTo>
                  <a:pt x="925" y="350"/>
                  <a:pt x="1003" y="373"/>
                  <a:pt x="1059" y="421"/>
                </a:cubicBezTo>
                <a:cubicBezTo>
                  <a:pt x="1165" y="501"/>
                  <a:pt x="1027" y="462"/>
                  <a:pt x="1012" y="484"/>
                </a:cubicBezTo>
                <a:cubicBezTo>
                  <a:pt x="1010" y="487"/>
                  <a:pt x="1085" y="580"/>
                  <a:pt x="1085" y="603"/>
                </a:cubicBezTo>
                <a:cubicBezTo>
                  <a:pt x="1085" y="623"/>
                  <a:pt x="944" y="650"/>
                  <a:pt x="921" y="643"/>
                </a:cubicBezTo>
                <a:cubicBezTo>
                  <a:pt x="921" y="690"/>
                  <a:pt x="961" y="693"/>
                  <a:pt x="944" y="735"/>
                </a:cubicBezTo>
                <a:cubicBezTo>
                  <a:pt x="921" y="659"/>
                  <a:pt x="812" y="755"/>
                  <a:pt x="846" y="818"/>
                </a:cubicBezTo>
                <a:cubicBezTo>
                  <a:pt x="726" y="792"/>
                  <a:pt x="879" y="967"/>
                  <a:pt x="802" y="978"/>
                </a:cubicBezTo>
                <a:cubicBezTo>
                  <a:pt x="744" y="969"/>
                  <a:pt x="656" y="903"/>
                  <a:pt x="646" y="895"/>
                </a:cubicBezTo>
                <a:cubicBezTo>
                  <a:pt x="627" y="880"/>
                  <a:pt x="625" y="862"/>
                  <a:pt x="599" y="859"/>
                </a:cubicBezTo>
                <a:cubicBezTo>
                  <a:pt x="584" y="857"/>
                  <a:pt x="576" y="864"/>
                  <a:pt x="567" y="864"/>
                </a:cubicBezTo>
                <a:cubicBezTo>
                  <a:pt x="561" y="863"/>
                  <a:pt x="554" y="859"/>
                  <a:pt x="544" y="844"/>
                </a:cubicBezTo>
                <a:cubicBezTo>
                  <a:pt x="620" y="851"/>
                  <a:pt x="474" y="720"/>
                  <a:pt x="461" y="703"/>
                </a:cubicBezTo>
                <a:cubicBezTo>
                  <a:pt x="391" y="617"/>
                  <a:pt x="339" y="588"/>
                  <a:pt x="276" y="516"/>
                </a:cubicBezTo>
                <a:cubicBezTo>
                  <a:pt x="243" y="480"/>
                  <a:pt x="200" y="461"/>
                  <a:pt x="167" y="426"/>
                </a:cubicBezTo>
                <a:cubicBezTo>
                  <a:pt x="128" y="386"/>
                  <a:pt x="153" y="321"/>
                  <a:pt x="116" y="275"/>
                </a:cubicBezTo>
                <a:cubicBezTo>
                  <a:pt x="88" y="241"/>
                  <a:pt x="52" y="232"/>
                  <a:pt x="17" y="208"/>
                </a:cubicBezTo>
                <a:cubicBezTo>
                  <a:pt x="0" y="196"/>
                  <a:pt x="9" y="123"/>
                  <a:pt x="6" y="9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1" name="꙱ Bolivia (Plurinational State of Bolivia) (BO) (H)">
            <a:extLst>
              <a:ext uri="{FF2B5EF4-FFF2-40B4-BE49-F238E27FC236}">
                <a16:creationId xmlns:a16="http://schemas.microsoft.com/office/drawing/2014/main" id="{6DDD0DC9-06A8-42FD-9F43-1E012BE02E2A}"/>
              </a:ext>
            </a:extLst>
          </p:cNvPr>
          <p:cNvSpPr>
            <a:spLocks noEditPoints="1"/>
          </p:cNvSpPr>
          <p:nvPr/>
        </p:nvSpPr>
        <p:spPr bwMode="auto">
          <a:xfrm>
            <a:off x="2589001" y="2667537"/>
            <a:ext cx="328641" cy="389588"/>
          </a:xfrm>
          <a:custGeom>
            <a:avLst/>
            <a:gdLst>
              <a:gd name="T0" fmla="*/ 236 w 3983"/>
              <a:gd name="T1" fmla="*/ 469 h 4720"/>
              <a:gd name="T2" fmla="*/ 340 w 3983"/>
              <a:gd name="T3" fmla="*/ 491 h 4720"/>
              <a:gd name="T4" fmla="*/ 457 w 3983"/>
              <a:gd name="T5" fmla="*/ 367 h 4720"/>
              <a:gd name="T6" fmla="*/ 766 w 3983"/>
              <a:gd name="T7" fmla="*/ 208 h 4720"/>
              <a:gd name="T8" fmla="*/ 1141 w 3983"/>
              <a:gd name="T9" fmla="*/ 35 h 4720"/>
              <a:gd name="T10" fmla="*/ 1295 w 3983"/>
              <a:gd name="T11" fmla="*/ 365 h 4720"/>
              <a:gd name="T12" fmla="*/ 1315 w 3983"/>
              <a:gd name="T13" fmla="*/ 515 h 4720"/>
              <a:gd name="T14" fmla="*/ 1429 w 3983"/>
              <a:gd name="T15" fmla="*/ 753 h 4720"/>
              <a:gd name="T16" fmla="*/ 1535 w 3983"/>
              <a:gd name="T17" fmla="*/ 854 h 4720"/>
              <a:gd name="T18" fmla="*/ 1722 w 3983"/>
              <a:gd name="T19" fmla="*/ 1000 h 4720"/>
              <a:gd name="T20" fmla="*/ 1986 w 3983"/>
              <a:gd name="T21" fmla="*/ 1069 h 4720"/>
              <a:gd name="T22" fmla="*/ 2174 w 3983"/>
              <a:gd name="T23" fmla="*/ 1173 h 4720"/>
              <a:gd name="T24" fmla="*/ 2488 w 3983"/>
              <a:gd name="T25" fmla="*/ 1367 h 4720"/>
              <a:gd name="T26" fmla="*/ 2869 w 3983"/>
              <a:gd name="T27" fmla="*/ 1451 h 4720"/>
              <a:gd name="T28" fmla="*/ 3022 w 3983"/>
              <a:gd name="T29" fmla="*/ 1930 h 4720"/>
              <a:gd name="T30" fmla="*/ 3054 w 3983"/>
              <a:gd name="T31" fmla="*/ 2127 h 4720"/>
              <a:gd name="T32" fmla="*/ 3305 w 3983"/>
              <a:gd name="T33" fmla="*/ 2361 h 4720"/>
              <a:gd name="T34" fmla="*/ 3650 w 3983"/>
              <a:gd name="T35" fmla="*/ 2621 h 4720"/>
              <a:gd name="T36" fmla="*/ 3867 w 3983"/>
              <a:gd name="T37" fmla="*/ 2810 h 4720"/>
              <a:gd name="T38" fmla="*/ 3930 w 3983"/>
              <a:gd name="T39" fmla="*/ 3286 h 4720"/>
              <a:gd name="T40" fmla="*/ 3848 w 3983"/>
              <a:gd name="T41" fmla="*/ 3741 h 4720"/>
              <a:gd name="T42" fmla="*/ 2856 w 3983"/>
              <a:gd name="T43" fmla="*/ 3531 h 4720"/>
              <a:gd name="T44" fmla="*/ 2600 w 3983"/>
              <a:gd name="T45" fmla="*/ 3880 h 4720"/>
              <a:gd name="T46" fmla="*/ 2547 w 3983"/>
              <a:gd name="T47" fmla="*/ 4487 h 4720"/>
              <a:gd name="T48" fmla="*/ 2212 w 3983"/>
              <a:gd name="T49" fmla="*/ 4401 h 4720"/>
              <a:gd name="T50" fmla="*/ 2054 w 3983"/>
              <a:gd name="T51" fmla="*/ 4706 h 4720"/>
              <a:gd name="T52" fmla="*/ 1569 w 3983"/>
              <a:gd name="T53" fmla="*/ 4423 h 4720"/>
              <a:gd name="T54" fmla="*/ 1325 w 3983"/>
              <a:gd name="T55" fmla="*/ 4467 h 4720"/>
              <a:gd name="T56" fmla="*/ 1069 w 3983"/>
              <a:gd name="T57" fmla="*/ 4715 h 4720"/>
              <a:gd name="T58" fmla="*/ 839 w 3983"/>
              <a:gd name="T59" fmla="*/ 4337 h 4720"/>
              <a:gd name="T60" fmla="*/ 660 w 3983"/>
              <a:gd name="T61" fmla="*/ 3992 h 4720"/>
              <a:gd name="T62" fmla="*/ 580 w 3983"/>
              <a:gd name="T63" fmla="*/ 3829 h 4720"/>
              <a:gd name="T64" fmla="*/ 574 w 3983"/>
              <a:gd name="T65" fmla="*/ 3591 h 4720"/>
              <a:gd name="T66" fmla="*/ 418 w 3983"/>
              <a:gd name="T67" fmla="*/ 3185 h 4720"/>
              <a:gd name="T68" fmla="*/ 224 w 3983"/>
              <a:gd name="T69" fmla="*/ 2797 h 4720"/>
              <a:gd name="T70" fmla="*/ 174 w 3983"/>
              <a:gd name="T71" fmla="*/ 2698 h 4720"/>
              <a:gd name="T72" fmla="*/ 335 w 3983"/>
              <a:gd name="T73" fmla="*/ 2495 h 4720"/>
              <a:gd name="T74" fmla="*/ 366 w 3983"/>
              <a:gd name="T75" fmla="*/ 2403 h 4720"/>
              <a:gd name="T76" fmla="*/ 374 w 3983"/>
              <a:gd name="T77" fmla="*/ 2232 h 4720"/>
              <a:gd name="T78" fmla="*/ 220 w 3983"/>
              <a:gd name="T79" fmla="*/ 2048 h 4720"/>
              <a:gd name="T80" fmla="*/ 191 w 3983"/>
              <a:gd name="T81" fmla="*/ 1825 h 4720"/>
              <a:gd name="T82" fmla="*/ 303 w 3983"/>
              <a:gd name="T83" fmla="*/ 1587 h 4720"/>
              <a:gd name="T84" fmla="*/ 245 w 3983"/>
              <a:gd name="T85" fmla="*/ 1254 h 4720"/>
              <a:gd name="T86" fmla="*/ 310 w 3983"/>
              <a:gd name="T87" fmla="*/ 994 h 4720"/>
              <a:gd name="T88" fmla="*/ 0 w 3983"/>
              <a:gd name="T89" fmla="*/ 451 h 4720"/>
              <a:gd name="T90" fmla="*/ 311 w 3983"/>
              <a:gd name="T91" fmla="*/ 2280 h 4720"/>
              <a:gd name="T92" fmla="*/ 294 w 3983"/>
              <a:gd name="T93" fmla="*/ 2320 h 4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83" h="4720">
                <a:moveTo>
                  <a:pt x="0" y="451"/>
                </a:moveTo>
                <a:cubicBezTo>
                  <a:pt x="79" y="456"/>
                  <a:pt x="158" y="463"/>
                  <a:pt x="236" y="469"/>
                </a:cubicBezTo>
                <a:cubicBezTo>
                  <a:pt x="272" y="472"/>
                  <a:pt x="254" y="478"/>
                  <a:pt x="259" y="499"/>
                </a:cubicBezTo>
                <a:cubicBezTo>
                  <a:pt x="269" y="538"/>
                  <a:pt x="325" y="498"/>
                  <a:pt x="340" y="491"/>
                </a:cubicBezTo>
                <a:cubicBezTo>
                  <a:pt x="358" y="483"/>
                  <a:pt x="394" y="476"/>
                  <a:pt x="406" y="457"/>
                </a:cubicBezTo>
                <a:cubicBezTo>
                  <a:pt x="424" y="429"/>
                  <a:pt x="430" y="389"/>
                  <a:pt x="457" y="367"/>
                </a:cubicBezTo>
                <a:cubicBezTo>
                  <a:pt x="516" y="318"/>
                  <a:pt x="564" y="397"/>
                  <a:pt x="596" y="318"/>
                </a:cubicBezTo>
                <a:cubicBezTo>
                  <a:pt x="624" y="249"/>
                  <a:pt x="712" y="246"/>
                  <a:pt x="766" y="208"/>
                </a:cubicBezTo>
                <a:cubicBezTo>
                  <a:pt x="816" y="172"/>
                  <a:pt x="842" y="99"/>
                  <a:pt x="904" y="81"/>
                </a:cubicBezTo>
                <a:cubicBezTo>
                  <a:pt x="979" y="59"/>
                  <a:pt x="1062" y="24"/>
                  <a:pt x="1141" y="35"/>
                </a:cubicBezTo>
                <a:cubicBezTo>
                  <a:pt x="1229" y="47"/>
                  <a:pt x="1211" y="54"/>
                  <a:pt x="1267" y="0"/>
                </a:cubicBezTo>
                <a:cubicBezTo>
                  <a:pt x="1400" y="92"/>
                  <a:pt x="1259" y="248"/>
                  <a:pt x="1295" y="365"/>
                </a:cubicBezTo>
                <a:cubicBezTo>
                  <a:pt x="1304" y="393"/>
                  <a:pt x="1327" y="409"/>
                  <a:pt x="1337" y="434"/>
                </a:cubicBezTo>
                <a:cubicBezTo>
                  <a:pt x="1348" y="461"/>
                  <a:pt x="1321" y="490"/>
                  <a:pt x="1315" y="515"/>
                </a:cubicBezTo>
                <a:cubicBezTo>
                  <a:pt x="1296" y="591"/>
                  <a:pt x="1369" y="631"/>
                  <a:pt x="1386" y="687"/>
                </a:cubicBezTo>
                <a:cubicBezTo>
                  <a:pt x="1398" y="728"/>
                  <a:pt x="1394" y="723"/>
                  <a:pt x="1429" y="753"/>
                </a:cubicBezTo>
                <a:cubicBezTo>
                  <a:pt x="1450" y="771"/>
                  <a:pt x="1445" y="817"/>
                  <a:pt x="1465" y="828"/>
                </a:cubicBezTo>
                <a:cubicBezTo>
                  <a:pt x="1492" y="844"/>
                  <a:pt x="1504" y="833"/>
                  <a:pt x="1535" y="854"/>
                </a:cubicBezTo>
                <a:cubicBezTo>
                  <a:pt x="1567" y="875"/>
                  <a:pt x="1591" y="889"/>
                  <a:pt x="1620" y="915"/>
                </a:cubicBezTo>
                <a:cubicBezTo>
                  <a:pt x="1641" y="931"/>
                  <a:pt x="1626" y="978"/>
                  <a:pt x="1722" y="1000"/>
                </a:cubicBezTo>
                <a:cubicBezTo>
                  <a:pt x="1762" y="1010"/>
                  <a:pt x="1794" y="1026"/>
                  <a:pt x="1833" y="1004"/>
                </a:cubicBezTo>
                <a:cubicBezTo>
                  <a:pt x="1895" y="970"/>
                  <a:pt x="1935" y="1036"/>
                  <a:pt x="1986" y="1069"/>
                </a:cubicBezTo>
                <a:cubicBezTo>
                  <a:pt x="2021" y="1091"/>
                  <a:pt x="2027" y="1046"/>
                  <a:pt x="2054" y="1054"/>
                </a:cubicBezTo>
                <a:cubicBezTo>
                  <a:pt x="2106" y="1069"/>
                  <a:pt x="2107" y="1165"/>
                  <a:pt x="2174" y="1173"/>
                </a:cubicBezTo>
                <a:cubicBezTo>
                  <a:pt x="2232" y="1179"/>
                  <a:pt x="2273" y="1225"/>
                  <a:pt x="2330" y="1228"/>
                </a:cubicBezTo>
                <a:cubicBezTo>
                  <a:pt x="2419" y="1237"/>
                  <a:pt x="2420" y="1348"/>
                  <a:pt x="2488" y="1367"/>
                </a:cubicBezTo>
                <a:cubicBezTo>
                  <a:pt x="2543" y="1381"/>
                  <a:pt x="2595" y="1372"/>
                  <a:pt x="2651" y="1365"/>
                </a:cubicBezTo>
                <a:cubicBezTo>
                  <a:pt x="2727" y="1353"/>
                  <a:pt x="2805" y="1415"/>
                  <a:pt x="2869" y="1451"/>
                </a:cubicBezTo>
                <a:cubicBezTo>
                  <a:pt x="2973" y="1510"/>
                  <a:pt x="2907" y="1566"/>
                  <a:pt x="2944" y="1652"/>
                </a:cubicBezTo>
                <a:cubicBezTo>
                  <a:pt x="2986" y="1746"/>
                  <a:pt x="3002" y="1829"/>
                  <a:pt x="3022" y="1930"/>
                </a:cubicBezTo>
                <a:cubicBezTo>
                  <a:pt x="2996" y="1929"/>
                  <a:pt x="2971" y="1930"/>
                  <a:pt x="2945" y="1933"/>
                </a:cubicBezTo>
                <a:cubicBezTo>
                  <a:pt x="2948" y="2006"/>
                  <a:pt x="3042" y="2048"/>
                  <a:pt x="3054" y="2127"/>
                </a:cubicBezTo>
                <a:cubicBezTo>
                  <a:pt x="3063" y="2186"/>
                  <a:pt x="3057" y="2254"/>
                  <a:pt x="3083" y="2309"/>
                </a:cubicBezTo>
                <a:cubicBezTo>
                  <a:pt x="3115" y="2378"/>
                  <a:pt x="3242" y="2355"/>
                  <a:pt x="3305" y="2361"/>
                </a:cubicBezTo>
                <a:cubicBezTo>
                  <a:pt x="3422" y="2373"/>
                  <a:pt x="3544" y="2390"/>
                  <a:pt x="3660" y="2363"/>
                </a:cubicBezTo>
                <a:cubicBezTo>
                  <a:pt x="3664" y="2478"/>
                  <a:pt x="3593" y="2436"/>
                  <a:pt x="3650" y="2621"/>
                </a:cubicBezTo>
                <a:cubicBezTo>
                  <a:pt x="3673" y="2684"/>
                  <a:pt x="3735" y="2774"/>
                  <a:pt x="3800" y="2785"/>
                </a:cubicBezTo>
                <a:cubicBezTo>
                  <a:pt x="3833" y="2790"/>
                  <a:pt x="3851" y="2770"/>
                  <a:pt x="3867" y="2810"/>
                </a:cubicBezTo>
                <a:cubicBezTo>
                  <a:pt x="3890" y="2852"/>
                  <a:pt x="3983" y="3019"/>
                  <a:pt x="3961" y="3118"/>
                </a:cubicBezTo>
                <a:cubicBezTo>
                  <a:pt x="3954" y="3168"/>
                  <a:pt x="3913" y="3240"/>
                  <a:pt x="3930" y="3286"/>
                </a:cubicBezTo>
                <a:cubicBezTo>
                  <a:pt x="3973" y="3402"/>
                  <a:pt x="3765" y="3530"/>
                  <a:pt x="3915" y="3645"/>
                </a:cubicBezTo>
                <a:cubicBezTo>
                  <a:pt x="3963" y="3688"/>
                  <a:pt x="3883" y="3715"/>
                  <a:pt x="3848" y="3741"/>
                </a:cubicBezTo>
                <a:cubicBezTo>
                  <a:pt x="3888" y="3607"/>
                  <a:pt x="3629" y="3467"/>
                  <a:pt x="3490" y="3437"/>
                </a:cubicBezTo>
                <a:cubicBezTo>
                  <a:pt x="3278" y="3392"/>
                  <a:pt x="3057" y="3510"/>
                  <a:pt x="2856" y="3531"/>
                </a:cubicBezTo>
                <a:cubicBezTo>
                  <a:pt x="2757" y="3541"/>
                  <a:pt x="2708" y="3551"/>
                  <a:pt x="2692" y="3657"/>
                </a:cubicBezTo>
                <a:cubicBezTo>
                  <a:pt x="2679" y="3746"/>
                  <a:pt x="2615" y="3794"/>
                  <a:pt x="2600" y="3880"/>
                </a:cubicBezTo>
                <a:cubicBezTo>
                  <a:pt x="2587" y="3961"/>
                  <a:pt x="2622" y="4040"/>
                  <a:pt x="2605" y="4123"/>
                </a:cubicBezTo>
                <a:cubicBezTo>
                  <a:pt x="2582" y="4241"/>
                  <a:pt x="2576" y="4370"/>
                  <a:pt x="2547" y="4487"/>
                </a:cubicBezTo>
                <a:cubicBezTo>
                  <a:pt x="2457" y="4429"/>
                  <a:pt x="2495" y="4390"/>
                  <a:pt x="2413" y="4394"/>
                </a:cubicBezTo>
                <a:cubicBezTo>
                  <a:pt x="2349" y="4396"/>
                  <a:pt x="2272" y="4381"/>
                  <a:pt x="2212" y="4401"/>
                </a:cubicBezTo>
                <a:cubicBezTo>
                  <a:pt x="2141" y="4425"/>
                  <a:pt x="2145" y="4370"/>
                  <a:pt x="2107" y="4466"/>
                </a:cubicBezTo>
                <a:cubicBezTo>
                  <a:pt x="2075" y="4548"/>
                  <a:pt x="2063" y="4619"/>
                  <a:pt x="2054" y="4706"/>
                </a:cubicBezTo>
                <a:cubicBezTo>
                  <a:pt x="1964" y="4580"/>
                  <a:pt x="1979" y="4459"/>
                  <a:pt x="1806" y="4431"/>
                </a:cubicBezTo>
                <a:cubicBezTo>
                  <a:pt x="1735" y="4420"/>
                  <a:pt x="1632" y="4453"/>
                  <a:pt x="1569" y="4423"/>
                </a:cubicBezTo>
                <a:cubicBezTo>
                  <a:pt x="1514" y="4396"/>
                  <a:pt x="1482" y="4329"/>
                  <a:pt x="1419" y="4317"/>
                </a:cubicBezTo>
                <a:cubicBezTo>
                  <a:pt x="1410" y="4406"/>
                  <a:pt x="1415" y="4434"/>
                  <a:pt x="1325" y="4467"/>
                </a:cubicBezTo>
                <a:cubicBezTo>
                  <a:pt x="1280" y="4483"/>
                  <a:pt x="1231" y="4569"/>
                  <a:pt x="1206" y="4612"/>
                </a:cubicBezTo>
                <a:cubicBezTo>
                  <a:pt x="1169" y="4676"/>
                  <a:pt x="1155" y="4703"/>
                  <a:pt x="1069" y="4715"/>
                </a:cubicBezTo>
                <a:cubicBezTo>
                  <a:pt x="1037" y="4720"/>
                  <a:pt x="987" y="4709"/>
                  <a:pt x="973" y="4685"/>
                </a:cubicBezTo>
                <a:cubicBezTo>
                  <a:pt x="917" y="4541"/>
                  <a:pt x="901" y="4454"/>
                  <a:pt x="839" y="4337"/>
                </a:cubicBezTo>
                <a:cubicBezTo>
                  <a:pt x="785" y="4241"/>
                  <a:pt x="793" y="4163"/>
                  <a:pt x="751" y="4098"/>
                </a:cubicBezTo>
                <a:cubicBezTo>
                  <a:pt x="727" y="4060"/>
                  <a:pt x="682" y="4029"/>
                  <a:pt x="660" y="3992"/>
                </a:cubicBezTo>
                <a:cubicBezTo>
                  <a:pt x="636" y="3944"/>
                  <a:pt x="676" y="3895"/>
                  <a:pt x="657" y="3897"/>
                </a:cubicBezTo>
                <a:cubicBezTo>
                  <a:pt x="621" y="3902"/>
                  <a:pt x="597" y="3862"/>
                  <a:pt x="580" y="3829"/>
                </a:cubicBezTo>
                <a:cubicBezTo>
                  <a:pt x="561" y="3792"/>
                  <a:pt x="603" y="3765"/>
                  <a:pt x="555" y="3720"/>
                </a:cubicBezTo>
                <a:cubicBezTo>
                  <a:pt x="643" y="3666"/>
                  <a:pt x="634" y="3675"/>
                  <a:pt x="574" y="3591"/>
                </a:cubicBezTo>
                <a:cubicBezTo>
                  <a:pt x="562" y="3581"/>
                  <a:pt x="600" y="3527"/>
                  <a:pt x="605" y="3516"/>
                </a:cubicBezTo>
                <a:cubicBezTo>
                  <a:pt x="646" y="3409"/>
                  <a:pt x="484" y="3433"/>
                  <a:pt x="418" y="3185"/>
                </a:cubicBezTo>
                <a:cubicBezTo>
                  <a:pt x="406" y="3140"/>
                  <a:pt x="336" y="3023"/>
                  <a:pt x="380" y="2981"/>
                </a:cubicBezTo>
                <a:cubicBezTo>
                  <a:pt x="287" y="2962"/>
                  <a:pt x="252" y="2868"/>
                  <a:pt x="224" y="2797"/>
                </a:cubicBezTo>
                <a:cubicBezTo>
                  <a:pt x="237" y="2780"/>
                  <a:pt x="221" y="2780"/>
                  <a:pt x="213" y="2740"/>
                </a:cubicBezTo>
                <a:cubicBezTo>
                  <a:pt x="207" y="2712"/>
                  <a:pt x="165" y="2723"/>
                  <a:pt x="174" y="2698"/>
                </a:cubicBezTo>
                <a:cubicBezTo>
                  <a:pt x="186" y="2670"/>
                  <a:pt x="213" y="2661"/>
                  <a:pt x="234" y="2641"/>
                </a:cubicBezTo>
                <a:cubicBezTo>
                  <a:pt x="273" y="2602"/>
                  <a:pt x="302" y="2538"/>
                  <a:pt x="335" y="2495"/>
                </a:cubicBezTo>
                <a:cubicBezTo>
                  <a:pt x="351" y="2474"/>
                  <a:pt x="337" y="2473"/>
                  <a:pt x="348" y="2449"/>
                </a:cubicBezTo>
                <a:cubicBezTo>
                  <a:pt x="406" y="2475"/>
                  <a:pt x="396" y="2439"/>
                  <a:pt x="366" y="2403"/>
                </a:cubicBezTo>
                <a:cubicBezTo>
                  <a:pt x="384" y="2415"/>
                  <a:pt x="449" y="2341"/>
                  <a:pt x="451" y="2359"/>
                </a:cubicBezTo>
                <a:cubicBezTo>
                  <a:pt x="447" y="2282"/>
                  <a:pt x="327" y="2410"/>
                  <a:pt x="374" y="2232"/>
                </a:cubicBezTo>
                <a:cubicBezTo>
                  <a:pt x="299" y="2219"/>
                  <a:pt x="362" y="2200"/>
                  <a:pt x="199" y="2094"/>
                </a:cubicBezTo>
                <a:cubicBezTo>
                  <a:pt x="200" y="2089"/>
                  <a:pt x="216" y="2055"/>
                  <a:pt x="220" y="2048"/>
                </a:cubicBezTo>
                <a:cubicBezTo>
                  <a:pt x="265" y="1967"/>
                  <a:pt x="243" y="1964"/>
                  <a:pt x="198" y="1900"/>
                </a:cubicBezTo>
                <a:cubicBezTo>
                  <a:pt x="181" y="1875"/>
                  <a:pt x="181" y="1853"/>
                  <a:pt x="191" y="1825"/>
                </a:cubicBezTo>
                <a:cubicBezTo>
                  <a:pt x="208" y="1779"/>
                  <a:pt x="229" y="1720"/>
                  <a:pt x="265" y="1687"/>
                </a:cubicBezTo>
                <a:cubicBezTo>
                  <a:pt x="268" y="1685"/>
                  <a:pt x="303" y="1590"/>
                  <a:pt x="303" y="1587"/>
                </a:cubicBezTo>
                <a:cubicBezTo>
                  <a:pt x="301" y="1547"/>
                  <a:pt x="254" y="1498"/>
                  <a:pt x="253" y="1459"/>
                </a:cubicBezTo>
                <a:cubicBezTo>
                  <a:pt x="251" y="1402"/>
                  <a:pt x="262" y="1304"/>
                  <a:pt x="245" y="1254"/>
                </a:cubicBezTo>
                <a:cubicBezTo>
                  <a:pt x="226" y="1196"/>
                  <a:pt x="234" y="1123"/>
                  <a:pt x="286" y="1084"/>
                </a:cubicBezTo>
                <a:cubicBezTo>
                  <a:pt x="325" y="1054"/>
                  <a:pt x="325" y="1027"/>
                  <a:pt x="310" y="994"/>
                </a:cubicBezTo>
                <a:cubicBezTo>
                  <a:pt x="241" y="851"/>
                  <a:pt x="57" y="582"/>
                  <a:pt x="30" y="491"/>
                </a:cubicBezTo>
                <a:cubicBezTo>
                  <a:pt x="23" y="469"/>
                  <a:pt x="13" y="458"/>
                  <a:pt x="0" y="451"/>
                </a:cubicBezTo>
                <a:close/>
                <a:moveTo>
                  <a:pt x="293" y="2324"/>
                </a:moveTo>
                <a:cubicBezTo>
                  <a:pt x="275" y="2319"/>
                  <a:pt x="303" y="2285"/>
                  <a:pt x="311" y="2280"/>
                </a:cubicBezTo>
                <a:cubicBezTo>
                  <a:pt x="324" y="2293"/>
                  <a:pt x="348" y="2322"/>
                  <a:pt x="337" y="2331"/>
                </a:cubicBezTo>
                <a:cubicBezTo>
                  <a:pt x="329" y="2325"/>
                  <a:pt x="299" y="2321"/>
                  <a:pt x="294" y="2320"/>
                </a:cubicBezTo>
                <a:cubicBezTo>
                  <a:pt x="294" y="2322"/>
                  <a:pt x="293" y="2323"/>
                  <a:pt x="293" y="2324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2" name="꙱ Bhutan (Kingdom of Bhutan) (BT) (H)">
            <a:extLst>
              <a:ext uri="{FF2B5EF4-FFF2-40B4-BE49-F238E27FC236}">
                <a16:creationId xmlns:a16="http://schemas.microsoft.com/office/drawing/2014/main" id="{40202B70-6D1D-4520-AD6C-31E00263994E}"/>
              </a:ext>
            </a:extLst>
          </p:cNvPr>
          <p:cNvSpPr>
            <a:spLocks/>
          </p:cNvSpPr>
          <p:nvPr/>
        </p:nvSpPr>
        <p:spPr bwMode="auto">
          <a:xfrm>
            <a:off x="6627094" y="1548966"/>
            <a:ext cx="89630" cy="47802"/>
          </a:xfrm>
          <a:custGeom>
            <a:avLst/>
            <a:gdLst>
              <a:gd name="T0" fmla="*/ 351 w 1093"/>
              <a:gd name="T1" fmla="*/ 3 h 577"/>
              <a:gd name="T2" fmla="*/ 439 w 1093"/>
              <a:gd name="T3" fmla="*/ 33 h 577"/>
              <a:gd name="T4" fmla="*/ 454 w 1093"/>
              <a:gd name="T5" fmla="*/ 89 h 577"/>
              <a:gd name="T6" fmla="*/ 603 w 1093"/>
              <a:gd name="T7" fmla="*/ 98 h 577"/>
              <a:gd name="T8" fmla="*/ 680 w 1093"/>
              <a:gd name="T9" fmla="*/ 117 h 577"/>
              <a:gd name="T10" fmla="*/ 750 w 1093"/>
              <a:gd name="T11" fmla="*/ 95 h 577"/>
              <a:gd name="T12" fmla="*/ 859 w 1093"/>
              <a:gd name="T13" fmla="*/ 179 h 577"/>
              <a:gd name="T14" fmla="*/ 859 w 1093"/>
              <a:gd name="T15" fmla="*/ 201 h 577"/>
              <a:gd name="T16" fmla="*/ 871 w 1093"/>
              <a:gd name="T17" fmla="*/ 275 h 577"/>
              <a:gd name="T18" fmla="*/ 916 w 1093"/>
              <a:gd name="T19" fmla="*/ 307 h 577"/>
              <a:gd name="T20" fmla="*/ 1010 w 1093"/>
              <a:gd name="T21" fmla="*/ 400 h 577"/>
              <a:gd name="T22" fmla="*/ 1012 w 1093"/>
              <a:gd name="T23" fmla="*/ 520 h 577"/>
              <a:gd name="T24" fmla="*/ 876 w 1093"/>
              <a:gd name="T25" fmla="*/ 519 h 577"/>
              <a:gd name="T26" fmla="*/ 796 w 1093"/>
              <a:gd name="T27" fmla="*/ 540 h 577"/>
              <a:gd name="T28" fmla="*/ 540 w 1093"/>
              <a:gd name="T29" fmla="*/ 508 h 577"/>
              <a:gd name="T30" fmla="*/ 443 w 1093"/>
              <a:gd name="T31" fmla="*/ 552 h 577"/>
              <a:gd name="T32" fmla="*/ 368 w 1093"/>
              <a:gd name="T33" fmla="*/ 571 h 577"/>
              <a:gd name="T34" fmla="*/ 223 w 1093"/>
              <a:gd name="T35" fmla="*/ 520 h 577"/>
              <a:gd name="T36" fmla="*/ 29 w 1093"/>
              <a:gd name="T37" fmla="*/ 427 h 577"/>
              <a:gd name="T38" fmla="*/ 47 w 1093"/>
              <a:gd name="T39" fmla="*/ 354 h 577"/>
              <a:gd name="T40" fmla="*/ 68 w 1093"/>
              <a:gd name="T41" fmla="*/ 297 h 577"/>
              <a:gd name="T42" fmla="*/ 351 w 1093"/>
              <a:gd name="T43" fmla="*/ 3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93" h="577">
                <a:moveTo>
                  <a:pt x="351" y="3"/>
                </a:moveTo>
                <a:cubicBezTo>
                  <a:pt x="415" y="3"/>
                  <a:pt x="434" y="13"/>
                  <a:pt x="439" y="33"/>
                </a:cubicBezTo>
                <a:cubicBezTo>
                  <a:pt x="445" y="54"/>
                  <a:pt x="432" y="82"/>
                  <a:pt x="454" y="89"/>
                </a:cubicBezTo>
                <a:cubicBezTo>
                  <a:pt x="492" y="99"/>
                  <a:pt x="555" y="98"/>
                  <a:pt x="603" y="98"/>
                </a:cubicBezTo>
                <a:cubicBezTo>
                  <a:pt x="633" y="99"/>
                  <a:pt x="648" y="145"/>
                  <a:pt x="680" y="117"/>
                </a:cubicBezTo>
                <a:cubicBezTo>
                  <a:pt x="705" y="94"/>
                  <a:pt x="712" y="83"/>
                  <a:pt x="750" y="95"/>
                </a:cubicBezTo>
                <a:cubicBezTo>
                  <a:pt x="798" y="109"/>
                  <a:pt x="859" y="120"/>
                  <a:pt x="859" y="179"/>
                </a:cubicBezTo>
                <a:cubicBezTo>
                  <a:pt x="859" y="189"/>
                  <a:pt x="859" y="192"/>
                  <a:pt x="859" y="201"/>
                </a:cubicBezTo>
                <a:cubicBezTo>
                  <a:pt x="855" y="222"/>
                  <a:pt x="864" y="244"/>
                  <a:pt x="871" y="275"/>
                </a:cubicBezTo>
                <a:cubicBezTo>
                  <a:pt x="879" y="292"/>
                  <a:pt x="892" y="303"/>
                  <a:pt x="916" y="307"/>
                </a:cubicBezTo>
                <a:cubicBezTo>
                  <a:pt x="974" y="314"/>
                  <a:pt x="1026" y="309"/>
                  <a:pt x="1010" y="400"/>
                </a:cubicBezTo>
                <a:cubicBezTo>
                  <a:pt x="1000" y="461"/>
                  <a:pt x="1093" y="512"/>
                  <a:pt x="1012" y="520"/>
                </a:cubicBezTo>
                <a:cubicBezTo>
                  <a:pt x="979" y="522"/>
                  <a:pt x="899" y="547"/>
                  <a:pt x="876" y="519"/>
                </a:cubicBezTo>
                <a:cubicBezTo>
                  <a:pt x="862" y="502"/>
                  <a:pt x="822" y="539"/>
                  <a:pt x="796" y="540"/>
                </a:cubicBezTo>
                <a:cubicBezTo>
                  <a:pt x="711" y="544"/>
                  <a:pt x="615" y="561"/>
                  <a:pt x="540" y="508"/>
                </a:cubicBezTo>
                <a:cubicBezTo>
                  <a:pt x="510" y="487"/>
                  <a:pt x="464" y="537"/>
                  <a:pt x="443" y="552"/>
                </a:cubicBezTo>
                <a:cubicBezTo>
                  <a:pt x="423" y="565"/>
                  <a:pt x="391" y="569"/>
                  <a:pt x="368" y="571"/>
                </a:cubicBezTo>
                <a:cubicBezTo>
                  <a:pt x="313" y="577"/>
                  <a:pt x="278" y="528"/>
                  <a:pt x="223" y="520"/>
                </a:cubicBezTo>
                <a:cubicBezTo>
                  <a:pt x="140" y="510"/>
                  <a:pt x="76" y="512"/>
                  <a:pt x="29" y="427"/>
                </a:cubicBezTo>
                <a:cubicBezTo>
                  <a:pt x="0" y="375"/>
                  <a:pt x="52" y="381"/>
                  <a:pt x="47" y="354"/>
                </a:cubicBezTo>
                <a:cubicBezTo>
                  <a:pt x="53" y="335"/>
                  <a:pt x="50" y="310"/>
                  <a:pt x="68" y="297"/>
                </a:cubicBezTo>
                <a:cubicBezTo>
                  <a:pt x="142" y="243"/>
                  <a:pt x="178" y="0"/>
                  <a:pt x="351" y="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3" name="꙱ Benin (Republic of Benin) (BJ) (H)">
            <a:extLst>
              <a:ext uri="{FF2B5EF4-FFF2-40B4-BE49-F238E27FC236}">
                <a16:creationId xmlns:a16="http://schemas.microsoft.com/office/drawing/2014/main" id="{C233329E-704D-426D-AD34-8DE0674F1482}"/>
              </a:ext>
            </a:extLst>
          </p:cNvPr>
          <p:cNvSpPr>
            <a:spLocks/>
          </p:cNvSpPr>
          <p:nvPr/>
        </p:nvSpPr>
        <p:spPr bwMode="auto">
          <a:xfrm>
            <a:off x="4397120" y="2016233"/>
            <a:ext cx="93214" cy="182844"/>
          </a:xfrm>
          <a:custGeom>
            <a:avLst/>
            <a:gdLst>
              <a:gd name="T0" fmla="*/ 691 w 1127"/>
              <a:gd name="T1" fmla="*/ 50 h 2214"/>
              <a:gd name="T2" fmla="*/ 768 w 1127"/>
              <a:gd name="T3" fmla="*/ 12 h 2214"/>
              <a:gd name="T4" fmla="*/ 1015 w 1127"/>
              <a:gd name="T5" fmla="*/ 260 h 2214"/>
              <a:gd name="T6" fmla="*/ 984 w 1127"/>
              <a:gd name="T7" fmla="*/ 351 h 2214"/>
              <a:gd name="T8" fmla="*/ 1052 w 1127"/>
              <a:gd name="T9" fmla="*/ 485 h 2214"/>
              <a:gd name="T10" fmla="*/ 1066 w 1127"/>
              <a:gd name="T11" fmla="*/ 581 h 2214"/>
              <a:gd name="T12" fmla="*/ 1053 w 1127"/>
              <a:gd name="T13" fmla="*/ 719 h 2214"/>
              <a:gd name="T14" fmla="*/ 959 w 1127"/>
              <a:gd name="T15" fmla="*/ 922 h 2214"/>
              <a:gd name="T16" fmla="*/ 897 w 1127"/>
              <a:gd name="T17" fmla="*/ 1025 h 2214"/>
              <a:gd name="T18" fmla="*/ 850 w 1127"/>
              <a:gd name="T19" fmla="*/ 1182 h 2214"/>
              <a:gd name="T20" fmla="*/ 759 w 1127"/>
              <a:gd name="T21" fmla="*/ 1214 h 2214"/>
              <a:gd name="T22" fmla="*/ 733 w 1127"/>
              <a:gd name="T23" fmla="*/ 1316 h 2214"/>
              <a:gd name="T24" fmla="*/ 718 w 1127"/>
              <a:gd name="T25" fmla="*/ 1618 h 2214"/>
              <a:gd name="T26" fmla="*/ 743 w 1127"/>
              <a:gd name="T27" fmla="*/ 1910 h 2214"/>
              <a:gd name="T28" fmla="*/ 751 w 1127"/>
              <a:gd name="T29" fmla="*/ 2036 h 2214"/>
              <a:gd name="T30" fmla="*/ 727 w 1127"/>
              <a:gd name="T31" fmla="*/ 2164 h 2214"/>
              <a:gd name="T32" fmla="*/ 386 w 1127"/>
              <a:gd name="T33" fmla="*/ 2214 h 2214"/>
              <a:gd name="T34" fmla="*/ 439 w 1127"/>
              <a:gd name="T35" fmla="*/ 2193 h 2214"/>
              <a:gd name="T36" fmla="*/ 399 w 1127"/>
              <a:gd name="T37" fmla="*/ 2100 h 2214"/>
              <a:gd name="T38" fmla="*/ 361 w 1127"/>
              <a:gd name="T39" fmla="*/ 1940 h 2214"/>
              <a:gd name="T40" fmla="*/ 397 w 1127"/>
              <a:gd name="T41" fmla="*/ 1843 h 2214"/>
              <a:gd name="T42" fmla="*/ 395 w 1127"/>
              <a:gd name="T43" fmla="*/ 1367 h 2214"/>
              <a:gd name="T44" fmla="*/ 341 w 1127"/>
              <a:gd name="T45" fmla="*/ 1133 h 2214"/>
              <a:gd name="T46" fmla="*/ 306 w 1127"/>
              <a:gd name="T47" fmla="*/ 909 h 2214"/>
              <a:gd name="T48" fmla="*/ 180 w 1127"/>
              <a:gd name="T49" fmla="*/ 499 h 2214"/>
              <a:gd name="T50" fmla="*/ 221 w 1127"/>
              <a:gd name="T51" fmla="*/ 465 h 2214"/>
              <a:gd name="T52" fmla="*/ 381 w 1127"/>
              <a:gd name="T53" fmla="*/ 361 h 2214"/>
              <a:gd name="T54" fmla="*/ 598 w 1127"/>
              <a:gd name="T55" fmla="*/ 279 h 2214"/>
              <a:gd name="T56" fmla="*/ 642 w 1127"/>
              <a:gd name="T57" fmla="*/ 124 h 2214"/>
              <a:gd name="T58" fmla="*/ 636 w 1127"/>
              <a:gd name="T59" fmla="*/ 70 h 2214"/>
              <a:gd name="T60" fmla="*/ 691 w 1127"/>
              <a:gd name="T61" fmla="*/ 50 h 2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27" h="2214">
                <a:moveTo>
                  <a:pt x="691" y="50"/>
                </a:moveTo>
                <a:cubicBezTo>
                  <a:pt x="761" y="42"/>
                  <a:pt x="734" y="18"/>
                  <a:pt x="768" y="12"/>
                </a:cubicBezTo>
                <a:cubicBezTo>
                  <a:pt x="825" y="0"/>
                  <a:pt x="967" y="237"/>
                  <a:pt x="1015" y="260"/>
                </a:cubicBezTo>
                <a:cubicBezTo>
                  <a:pt x="1008" y="281"/>
                  <a:pt x="992" y="305"/>
                  <a:pt x="984" y="351"/>
                </a:cubicBezTo>
                <a:cubicBezTo>
                  <a:pt x="974" y="393"/>
                  <a:pt x="1039" y="436"/>
                  <a:pt x="1052" y="485"/>
                </a:cubicBezTo>
                <a:cubicBezTo>
                  <a:pt x="1061" y="518"/>
                  <a:pt x="1050" y="544"/>
                  <a:pt x="1066" y="581"/>
                </a:cubicBezTo>
                <a:cubicBezTo>
                  <a:pt x="1082" y="624"/>
                  <a:pt x="1119" y="706"/>
                  <a:pt x="1053" y="719"/>
                </a:cubicBezTo>
                <a:cubicBezTo>
                  <a:pt x="947" y="741"/>
                  <a:pt x="1127" y="823"/>
                  <a:pt x="959" y="922"/>
                </a:cubicBezTo>
                <a:cubicBezTo>
                  <a:pt x="924" y="942"/>
                  <a:pt x="924" y="995"/>
                  <a:pt x="897" y="1025"/>
                </a:cubicBezTo>
                <a:cubicBezTo>
                  <a:pt x="853" y="1075"/>
                  <a:pt x="892" y="1133"/>
                  <a:pt x="850" y="1182"/>
                </a:cubicBezTo>
                <a:cubicBezTo>
                  <a:pt x="822" y="1212"/>
                  <a:pt x="777" y="1183"/>
                  <a:pt x="759" y="1214"/>
                </a:cubicBezTo>
                <a:cubicBezTo>
                  <a:pt x="750" y="1232"/>
                  <a:pt x="740" y="1264"/>
                  <a:pt x="733" y="1316"/>
                </a:cubicBezTo>
                <a:cubicBezTo>
                  <a:pt x="724" y="1405"/>
                  <a:pt x="748" y="1518"/>
                  <a:pt x="718" y="1618"/>
                </a:cubicBezTo>
                <a:cubicBezTo>
                  <a:pt x="765" y="1688"/>
                  <a:pt x="761" y="1841"/>
                  <a:pt x="743" y="1910"/>
                </a:cubicBezTo>
                <a:cubicBezTo>
                  <a:pt x="732" y="1957"/>
                  <a:pt x="752" y="1990"/>
                  <a:pt x="751" y="2036"/>
                </a:cubicBezTo>
                <a:cubicBezTo>
                  <a:pt x="750" y="2080"/>
                  <a:pt x="725" y="2119"/>
                  <a:pt x="727" y="2164"/>
                </a:cubicBezTo>
                <a:cubicBezTo>
                  <a:pt x="629" y="2166"/>
                  <a:pt x="491" y="2200"/>
                  <a:pt x="386" y="2214"/>
                </a:cubicBezTo>
                <a:cubicBezTo>
                  <a:pt x="401" y="2201"/>
                  <a:pt x="419" y="2194"/>
                  <a:pt x="439" y="2193"/>
                </a:cubicBezTo>
                <a:cubicBezTo>
                  <a:pt x="437" y="2161"/>
                  <a:pt x="414" y="2127"/>
                  <a:pt x="399" y="2100"/>
                </a:cubicBezTo>
                <a:cubicBezTo>
                  <a:pt x="374" y="2058"/>
                  <a:pt x="368" y="1988"/>
                  <a:pt x="361" y="1940"/>
                </a:cubicBezTo>
                <a:cubicBezTo>
                  <a:pt x="367" y="1940"/>
                  <a:pt x="401" y="1930"/>
                  <a:pt x="397" y="1843"/>
                </a:cubicBezTo>
                <a:cubicBezTo>
                  <a:pt x="389" y="1686"/>
                  <a:pt x="395" y="1526"/>
                  <a:pt x="395" y="1367"/>
                </a:cubicBezTo>
                <a:cubicBezTo>
                  <a:pt x="394" y="1278"/>
                  <a:pt x="391" y="1209"/>
                  <a:pt x="341" y="1133"/>
                </a:cubicBezTo>
                <a:cubicBezTo>
                  <a:pt x="293" y="1061"/>
                  <a:pt x="309" y="989"/>
                  <a:pt x="306" y="909"/>
                </a:cubicBezTo>
                <a:cubicBezTo>
                  <a:pt x="301" y="807"/>
                  <a:pt x="0" y="767"/>
                  <a:pt x="180" y="499"/>
                </a:cubicBezTo>
                <a:cubicBezTo>
                  <a:pt x="198" y="488"/>
                  <a:pt x="201" y="486"/>
                  <a:pt x="221" y="465"/>
                </a:cubicBezTo>
                <a:cubicBezTo>
                  <a:pt x="262" y="423"/>
                  <a:pt x="326" y="303"/>
                  <a:pt x="381" y="361"/>
                </a:cubicBezTo>
                <a:cubicBezTo>
                  <a:pt x="398" y="378"/>
                  <a:pt x="566" y="336"/>
                  <a:pt x="598" y="279"/>
                </a:cubicBezTo>
                <a:cubicBezTo>
                  <a:pt x="630" y="224"/>
                  <a:pt x="656" y="183"/>
                  <a:pt x="642" y="124"/>
                </a:cubicBezTo>
                <a:cubicBezTo>
                  <a:pt x="636" y="97"/>
                  <a:pt x="632" y="75"/>
                  <a:pt x="636" y="70"/>
                </a:cubicBezTo>
                <a:cubicBezTo>
                  <a:pt x="643" y="58"/>
                  <a:pt x="656" y="53"/>
                  <a:pt x="691" y="5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4" name="꙱ Belize (BZ) (H)">
            <a:extLst>
              <a:ext uri="{FF2B5EF4-FFF2-40B4-BE49-F238E27FC236}">
                <a16:creationId xmlns:a16="http://schemas.microsoft.com/office/drawing/2014/main" id="{479699D2-C6EF-47CE-81B6-63F491EFDFD2}"/>
              </a:ext>
            </a:extLst>
          </p:cNvPr>
          <p:cNvSpPr>
            <a:spLocks noEditPoints="1"/>
          </p:cNvSpPr>
          <p:nvPr/>
        </p:nvSpPr>
        <p:spPr bwMode="auto">
          <a:xfrm>
            <a:off x="2095442" y="1836974"/>
            <a:ext cx="43022" cy="77679"/>
          </a:xfrm>
          <a:custGeom>
            <a:avLst/>
            <a:gdLst>
              <a:gd name="T0" fmla="*/ 478 w 517"/>
              <a:gd name="T1" fmla="*/ 408 h 944"/>
              <a:gd name="T2" fmla="*/ 507 w 517"/>
              <a:gd name="T3" fmla="*/ 358 h 944"/>
              <a:gd name="T4" fmla="*/ 478 w 517"/>
              <a:gd name="T5" fmla="*/ 408 h 944"/>
              <a:gd name="T6" fmla="*/ 0 w 517"/>
              <a:gd name="T7" fmla="*/ 942 h 944"/>
              <a:gd name="T8" fmla="*/ 83 w 517"/>
              <a:gd name="T9" fmla="*/ 432 h 944"/>
              <a:gd name="T10" fmla="*/ 115 w 517"/>
              <a:gd name="T11" fmla="*/ 254 h 944"/>
              <a:gd name="T12" fmla="*/ 210 w 517"/>
              <a:gd name="T13" fmla="*/ 233 h 944"/>
              <a:gd name="T14" fmla="*/ 359 w 517"/>
              <a:gd name="T15" fmla="*/ 28 h 944"/>
              <a:gd name="T16" fmla="*/ 418 w 517"/>
              <a:gd name="T17" fmla="*/ 0 h 944"/>
              <a:gd name="T18" fmla="*/ 383 w 517"/>
              <a:gd name="T19" fmla="*/ 79 h 944"/>
              <a:gd name="T20" fmla="*/ 386 w 517"/>
              <a:gd name="T21" fmla="*/ 312 h 944"/>
              <a:gd name="T22" fmla="*/ 353 w 517"/>
              <a:gd name="T23" fmla="*/ 486 h 944"/>
              <a:gd name="T24" fmla="*/ 348 w 517"/>
              <a:gd name="T25" fmla="*/ 596 h 944"/>
              <a:gd name="T26" fmla="*/ 299 w 517"/>
              <a:gd name="T27" fmla="*/ 714 h 944"/>
              <a:gd name="T28" fmla="*/ 269 w 517"/>
              <a:gd name="T29" fmla="*/ 748 h 944"/>
              <a:gd name="T30" fmla="*/ 99 w 517"/>
              <a:gd name="T31" fmla="*/ 944 h 944"/>
              <a:gd name="T32" fmla="*/ 0 w 517"/>
              <a:gd name="T33" fmla="*/ 94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17" h="944">
                <a:moveTo>
                  <a:pt x="478" y="408"/>
                </a:moveTo>
                <a:cubicBezTo>
                  <a:pt x="501" y="401"/>
                  <a:pt x="517" y="383"/>
                  <a:pt x="507" y="358"/>
                </a:cubicBezTo>
                <a:cubicBezTo>
                  <a:pt x="497" y="374"/>
                  <a:pt x="487" y="391"/>
                  <a:pt x="478" y="408"/>
                </a:cubicBezTo>
                <a:close/>
                <a:moveTo>
                  <a:pt x="0" y="942"/>
                </a:moveTo>
                <a:cubicBezTo>
                  <a:pt x="26" y="770"/>
                  <a:pt x="68" y="607"/>
                  <a:pt x="83" y="432"/>
                </a:cubicBezTo>
                <a:cubicBezTo>
                  <a:pt x="86" y="403"/>
                  <a:pt x="89" y="323"/>
                  <a:pt x="115" y="254"/>
                </a:cubicBezTo>
                <a:cubicBezTo>
                  <a:pt x="134" y="206"/>
                  <a:pt x="164" y="182"/>
                  <a:pt x="210" y="233"/>
                </a:cubicBezTo>
                <a:cubicBezTo>
                  <a:pt x="235" y="186"/>
                  <a:pt x="305" y="44"/>
                  <a:pt x="359" y="28"/>
                </a:cubicBezTo>
                <a:cubicBezTo>
                  <a:pt x="378" y="17"/>
                  <a:pt x="398" y="14"/>
                  <a:pt x="418" y="0"/>
                </a:cubicBezTo>
                <a:cubicBezTo>
                  <a:pt x="400" y="17"/>
                  <a:pt x="382" y="54"/>
                  <a:pt x="383" y="79"/>
                </a:cubicBezTo>
                <a:cubicBezTo>
                  <a:pt x="514" y="12"/>
                  <a:pt x="399" y="268"/>
                  <a:pt x="386" y="312"/>
                </a:cubicBezTo>
                <a:cubicBezTo>
                  <a:pt x="371" y="364"/>
                  <a:pt x="362" y="430"/>
                  <a:pt x="353" y="486"/>
                </a:cubicBezTo>
                <a:cubicBezTo>
                  <a:pt x="346" y="526"/>
                  <a:pt x="361" y="555"/>
                  <a:pt x="348" y="596"/>
                </a:cubicBezTo>
                <a:cubicBezTo>
                  <a:pt x="334" y="636"/>
                  <a:pt x="313" y="674"/>
                  <a:pt x="299" y="714"/>
                </a:cubicBezTo>
                <a:cubicBezTo>
                  <a:pt x="322" y="632"/>
                  <a:pt x="279" y="736"/>
                  <a:pt x="269" y="748"/>
                </a:cubicBezTo>
                <a:cubicBezTo>
                  <a:pt x="236" y="791"/>
                  <a:pt x="103" y="844"/>
                  <a:pt x="99" y="944"/>
                </a:cubicBezTo>
                <a:cubicBezTo>
                  <a:pt x="64" y="939"/>
                  <a:pt x="34" y="939"/>
                  <a:pt x="0" y="94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5" name="꙱ Belgium (Kingdom of Belgium) (BE) (H)">
            <a:extLst>
              <a:ext uri="{FF2B5EF4-FFF2-40B4-BE49-F238E27FC236}">
                <a16:creationId xmlns:a16="http://schemas.microsoft.com/office/drawing/2014/main" id="{33162DD4-FFA6-4E75-A71E-AFD0560621E3}"/>
              </a:ext>
            </a:extLst>
          </p:cNvPr>
          <p:cNvSpPr>
            <a:spLocks/>
          </p:cNvSpPr>
          <p:nvPr/>
        </p:nvSpPr>
        <p:spPr bwMode="auto">
          <a:xfrm>
            <a:off x="4478383" y="873760"/>
            <a:ext cx="86044" cy="56168"/>
          </a:xfrm>
          <a:custGeom>
            <a:avLst/>
            <a:gdLst>
              <a:gd name="T0" fmla="*/ 3 w 1048"/>
              <a:gd name="T1" fmla="*/ 138 h 678"/>
              <a:gd name="T2" fmla="*/ 245 w 1048"/>
              <a:gd name="T3" fmla="*/ 39 h 678"/>
              <a:gd name="T4" fmla="*/ 329 w 1048"/>
              <a:gd name="T5" fmla="*/ 78 h 678"/>
              <a:gd name="T6" fmla="*/ 396 w 1048"/>
              <a:gd name="T7" fmla="*/ 86 h 678"/>
              <a:gd name="T8" fmla="*/ 470 w 1048"/>
              <a:gd name="T9" fmla="*/ 50 h 678"/>
              <a:gd name="T10" fmla="*/ 482 w 1048"/>
              <a:gd name="T11" fmla="*/ 60 h 678"/>
              <a:gd name="T12" fmla="*/ 474 w 1048"/>
              <a:gd name="T13" fmla="*/ 35 h 678"/>
              <a:gd name="T14" fmla="*/ 531 w 1048"/>
              <a:gd name="T15" fmla="*/ 3 h 678"/>
              <a:gd name="T16" fmla="*/ 604 w 1048"/>
              <a:gd name="T17" fmla="*/ 0 h 678"/>
              <a:gd name="T18" fmla="*/ 691 w 1048"/>
              <a:gd name="T19" fmla="*/ 0 h 678"/>
              <a:gd name="T20" fmla="*/ 908 w 1048"/>
              <a:gd name="T21" fmla="*/ 112 h 678"/>
              <a:gd name="T22" fmla="*/ 951 w 1048"/>
              <a:gd name="T23" fmla="*/ 249 h 678"/>
              <a:gd name="T24" fmla="*/ 997 w 1048"/>
              <a:gd name="T25" fmla="*/ 332 h 678"/>
              <a:gd name="T26" fmla="*/ 1048 w 1048"/>
              <a:gd name="T27" fmla="*/ 397 h 678"/>
              <a:gd name="T28" fmla="*/ 944 w 1048"/>
              <a:gd name="T29" fmla="*/ 457 h 678"/>
              <a:gd name="T30" fmla="*/ 872 w 1048"/>
              <a:gd name="T31" fmla="*/ 572 h 678"/>
              <a:gd name="T32" fmla="*/ 869 w 1048"/>
              <a:gd name="T33" fmla="*/ 677 h 678"/>
              <a:gd name="T34" fmla="*/ 789 w 1048"/>
              <a:gd name="T35" fmla="*/ 673 h 678"/>
              <a:gd name="T36" fmla="*/ 626 w 1048"/>
              <a:gd name="T37" fmla="*/ 570 h 678"/>
              <a:gd name="T38" fmla="*/ 620 w 1048"/>
              <a:gd name="T39" fmla="*/ 451 h 678"/>
              <a:gd name="T40" fmla="*/ 430 w 1048"/>
              <a:gd name="T41" fmla="*/ 516 h 678"/>
              <a:gd name="T42" fmla="*/ 426 w 1048"/>
              <a:gd name="T43" fmla="*/ 403 h 678"/>
              <a:gd name="T44" fmla="*/ 308 w 1048"/>
              <a:gd name="T45" fmla="*/ 397 h 678"/>
              <a:gd name="T46" fmla="*/ 236 w 1048"/>
              <a:gd name="T47" fmla="*/ 338 h 678"/>
              <a:gd name="T48" fmla="*/ 173 w 1048"/>
              <a:gd name="T49" fmla="*/ 275 h 678"/>
              <a:gd name="T50" fmla="*/ 54 w 1048"/>
              <a:gd name="T51" fmla="*/ 250 h 678"/>
              <a:gd name="T52" fmla="*/ 3 w 1048"/>
              <a:gd name="T53" fmla="*/ 138 h 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8" h="678">
                <a:moveTo>
                  <a:pt x="3" y="138"/>
                </a:moveTo>
                <a:cubicBezTo>
                  <a:pt x="76" y="99"/>
                  <a:pt x="165" y="61"/>
                  <a:pt x="245" y="39"/>
                </a:cubicBezTo>
                <a:cubicBezTo>
                  <a:pt x="207" y="80"/>
                  <a:pt x="298" y="70"/>
                  <a:pt x="329" y="78"/>
                </a:cubicBezTo>
                <a:cubicBezTo>
                  <a:pt x="355" y="84"/>
                  <a:pt x="367" y="94"/>
                  <a:pt x="396" y="86"/>
                </a:cubicBezTo>
                <a:cubicBezTo>
                  <a:pt x="422" y="79"/>
                  <a:pt x="451" y="47"/>
                  <a:pt x="470" y="50"/>
                </a:cubicBezTo>
                <a:cubicBezTo>
                  <a:pt x="475" y="51"/>
                  <a:pt x="479" y="54"/>
                  <a:pt x="482" y="60"/>
                </a:cubicBezTo>
                <a:cubicBezTo>
                  <a:pt x="479" y="52"/>
                  <a:pt x="476" y="43"/>
                  <a:pt x="474" y="35"/>
                </a:cubicBezTo>
                <a:cubicBezTo>
                  <a:pt x="501" y="40"/>
                  <a:pt x="535" y="40"/>
                  <a:pt x="531" y="3"/>
                </a:cubicBezTo>
                <a:cubicBezTo>
                  <a:pt x="553" y="19"/>
                  <a:pt x="586" y="29"/>
                  <a:pt x="604" y="0"/>
                </a:cubicBezTo>
                <a:cubicBezTo>
                  <a:pt x="618" y="35"/>
                  <a:pt x="671" y="24"/>
                  <a:pt x="691" y="0"/>
                </a:cubicBezTo>
                <a:cubicBezTo>
                  <a:pt x="711" y="84"/>
                  <a:pt x="836" y="83"/>
                  <a:pt x="908" y="112"/>
                </a:cubicBezTo>
                <a:cubicBezTo>
                  <a:pt x="809" y="228"/>
                  <a:pt x="892" y="261"/>
                  <a:pt x="951" y="249"/>
                </a:cubicBezTo>
                <a:cubicBezTo>
                  <a:pt x="947" y="287"/>
                  <a:pt x="1038" y="290"/>
                  <a:pt x="997" y="332"/>
                </a:cubicBezTo>
                <a:cubicBezTo>
                  <a:pt x="1039" y="326"/>
                  <a:pt x="1035" y="371"/>
                  <a:pt x="1048" y="397"/>
                </a:cubicBezTo>
                <a:cubicBezTo>
                  <a:pt x="983" y="396"/>
                  <a:pt x="946" y="423"/>
                  <a:pt x="944" y="457"/>
                </a:cubicBezTo>
                <a:cubicBezTo>
                  <a:pt x="887" y="468"/>
                  <a:pt x="861" y="550"/>
                  <a:pt x="872" y="572"/>
                </a:cubicBezTo>
                <a:cubicBezTo>
                  <a:pt x="888" y="611"/>
                  <a:pt x="922" y="641"/>
                  <a:pt x="869" y="677"/>
                </a:cubicBezTo>
                <a:cubicBezTo>
                  <a:pt x="847" y="678"/>
                  <a:pt x="811" y="676"/>
                  <a:pt x="789" y="673"/>
                </a:cubicBezTo>
                <a:cubicBezTo>
                  <a:pt x="726" y="571"/>
                  <a:pt x="665" y="618"/>
                  <a:pt x="626" y="570"/>
                </a:cubicBezTo>
                <a:cubicBezTo>
                  <a:pt x="613" y="556"/>
                  <a:pt x="623" y="474"/>
                  <a:pt x="620" y="451"/>
                </a:cubicBezTo>
                <a:cubicBezTo>
                  <a:pt x="546" y="480"/>
                  <a:pt x="611" y="546"/>
                  <a:pt x="430" y="516"/>
                </a:cubicBezTo>
                <a:cubicBezTo>
                  <a:pt x="439" y="480"/>
                  <a:pt x="456" y="423"/>
                  <a:pt x="426" y="403"/>
                </a:cubicBezTo>
                <a:cubicBezTo>
                  <a:pt x="390" y="380"/>
                  <a:pt x="337" y="381"/>
                  <a:pt x="308" y="397"/>
                </a:cubicBezTo>
                <a:cubicBezTo>
                  <a:pt x="313" y="342"/>
                  <a:pt x="276" y="355"/>
                  <a:pt x="236" y="338"/>
                </a:cubicBezTo>
                <a:cubicBezTo>
                  <a:pt x="188" y="319"/>
                  <a:pt x="200" y="316"/>
                  <a:pt x="173" y="275"/>
                </a:cubicBezTo>
                <a:cubicBezTo>
                  <a:pt x="164" y="259"/>
                  <a:pt x="75" y="263"/>
                  <a:pt x="54" y="250"/>
                </a:cubicBezTo>
                <a:cubicBezTo>
                  <a:pt x="0" y="221"/>
                  <a:pt x="45" y="152"/>
                  <a:pt x="3" y="13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6" name="꙱ Belarus (Republic of Belarus) (BY) (H)">
            <a:extLst>
              <a:ext uri="{FF2B5EF4-FFF2-40B4-BE49-F238E27FC236}">
                <a16:creationId xmlns:a16="http://schemas.microsoft.com/office/drawing/2014/main" id="{94BEAEE6-F5CF-4192-AED8-E9923233960B}"/>
              </a:ext>
            </a:extLst>
          </p:cNvPr>
          <p:cNvSpPr>
            <a:spLocks/>
          </p:cNvSpPr>
          <p:nvPr/>
        </p:nvSpPr>
        <p:spPr bwMode="auto">
          <a:xfrm>
            <a:off x="4939675" y="743498"/>
            <a:ext cx="209135" cy="139822"/>
          </a:xfrm>
          <a:custGeom>
            <a:avLst/>
            <a:gdLst>
              <a:gd name="T0" fmla="*/ 1242 w 2541"/>
              <a:gd name="T1" fmla="*/ 23 h 1691"/>
              <a:gd name="T2" fmla="*/ 1511 w 2541"/>
              <a:gd name="T3" fmla="*/ 72 h 1691"/>
              <a:gd name="T4" fmla="*/ 1520 w 2541"/>
              <a:gd name="T5" fmla="*/ 134 h 1691"/>
              <a:gd name="T6" fmla="*/ 1651 w 2541"/>
              <a:gd name="T7" fmla="*/ 113 h 1691"/>
              <a:gd name="T8" fmla="*/ 1853 w 2541"/>
              <a:gd name="T9" fmla="*/ 151 h 1691"/>
              <a:gd name="T10" fmla="*/ 1929 w 2541"/>
              <a:gd name="T11" fmla="*/ 218 h 1691"/>
              <a:gd name="T12" fmla="*/ 1953 w 2541"/>
              <a:gd name="T13" fmla="*/ 333 h 1691"/>
              <a:gd name="T14" fmla="*/ 1947 w 2541"/>
              <a:gd name="T15" fmla="*/ 400 h 1691"/>
              <a:gd name="T16" fmla="*/ 2001 w 2541"/>
              <a:gd name="T17" fmla="*/ 504 h 1691"/>
              <a:gd name="T18" fmla="*/ 2165 w 2541"/>
              <a:gd name="T19" fmla="*/ 677 h 1691"/>
              <a:gd name="T20" fmla="*/ 2244 w 2541"/>
              <a:gd name="T21" fmla="*/ 723 h 1691"/>
              <a:gd name="T22" fmla="*/ 2304 w 2541"/>
              <a:gd name="T23" fmla="*/ 790 h 1691"/>
              <a:gd name="T24" fmla="*/ 2369 w 2541"/>
              <a:gd name="T25" fmla="*/ 801 h 1691"/>
              <a:gd name="T26" fmla="*/ 2424 w 2541"/>
              <a:gd name="T27" fmla="*/ 857 h 1691"/>
              <a:gd name="T28" fmla="*/ 2500 w 2541"/>
              <a:gd name="T29" fmla="*/ 911 h 1691"/>
              <a:gd name="T30" fmla="*/ 2459 w 2541"/>
              <a:gd name="T31" fmla="*/ 982 h 1691"/>
              <a:gd name="T32" fmla="*/ 2365 w 2541"/>
              <a:gd name="T33" fmla="*/ 1030 h 1691"/>
              <a:gd name="T34" fmla="*/ 2211 w 2541"/>
              <a:gd name="T35" fmla="*/ 1000 h 1691"/>
              <a:gd name="T36" fmla="*/ 2209 w 2541"/>
              <a:gd name="T37" fmla="*/ 1119 h 1691"/>
              <a:gd name="T38" fmla="*/ 2241 w 2541"/>
              <a:gd name="T39" fmla="*/ 1224 h 1691"/>
              <a:gd name="T40" fmla="*/ 2324 w 2541"/>
              <a:gd name="T41" fmla="*/ 1371 h 1691"/>
              <a:gd name="T42" fmla="*/ 2169 w 2541"/>
              <a:gd name="T43" fmla="*/ 1391 h 1691"/>
              <a:gd name="T44" fmla="*/ 2013 w 2541"/>
              <a:gd name="T45" fmla="*/ 1498 h 1691"/>
              <a:gd name="T46" fmla="*/ 2030 w 2541"/>
              <a:gd name="T47" fmla="*/ 1622 h 1691"/>
              <a:gd name="T48" fmla="*/ 1937 w 2541"/>
              <a:gd name="T49" fmla="*/ 1611 h 1691"/>
              <a:gd name="T50" fmla="*/ 1780 w 2541"/>
              <a:gd name="T51" fmla="*/ 1588 h 1691"/>
              <a:gd name="T52" fmla="*/ 1617 w 2541"/>
              <a:gd name="T53" fmla="*/ 1547 h 1691"/>
              <a:gd name="T54" fmla="*/ 1523 w 2541"/>
              <a:gd name="T55" fmla="*/ 1610 h 1691"/>
              <a:gd name="T56" fmla="*/ 1478 w 2541"/>
              <a:gd name="T57" fmla="*/ 1556 h 1691"/>
              <a:gd name="T58" fmla="*/ 1411 w 2541"/>
              <a:gd name="T59" fmla="*/ 1559 h 1691"/>
              <a:gd name="T60" fmla="*/ 1327 w 2541"/>
              <a:gd name="T61" fmla="*/ 1545 h 1691"/>
              <a:gd name="T62" fmla="*/ 1262 w 2541"/>
              <a:gd name="T63" fmla="*/ 1571 h 1691"/>
              <a:gd name="T64" fmla="*/ 1191 w 2541"/>
              <a:gd name="T65" fmla="*/ 1538 h 1691"/>
              <a:gd name="T66" fmla="*/ 1104 w 2541"/>
              <a:gd name="T67" fmla="*/ 1529 h 1691"/>
              <a:gd name="T68" fmla="*/ 906 w 2541"/>
              <a:gd name="T69" fmla="*/ 1472 h 1691"/>
              <a:gd name="T70" fmla="*/ 675 w 2541"/>
              <a:gd name="T71" fmla="*/ 1434 h 1691"/>
              <a:gd name="T72" fmla="*/ 414 w 2541"/>
              <a:gd name="T73" fmla="*/ 1443 h 1691"/>
              <a:gd name="T74" fmla="*/ 267 w 2541"/>
              <a:gd name="T75" fmla="*/ 1531 h 1691"/>
              <a:gd name="T76" fmla="*/ 171 w 2541"/>
              <a:gd name="T77" fmla="*/ 1529 h 1691"/>
              <a:gd name="T78" fmla="*/ 123 w 2541"/>
              <a:gd name="T79" fmla="*/ 1575 h 1691"/>
              <a:gd name="T80" fmla="*/ 126 w 2541"/>
              <a:gd name="T81" fmla="*/ 1422 h 1691"/>
              <a:gd name="T82" fmla="*/ 0 w 2541"/>
              <a:gd name="T83" fmla="*/ 1311 h 1691"/>
              <a:gd name="T84" fmla="*/ 111 w 2541"/>
              <a:gd name="T85" fmla="*/ 1205 h 1691"/>
              <a:gd name="T86" fmla="*/ 177 w 2541"/>
              <a:gd name="T87" fmla="*/ 1091 h 1691"/>
              <a:gd name="T88" fmla="*/ 32 w 2541"/>
              <a:gd name="T89" fmla="*/ 741 h 1691"/>
              <a:gd name="T90" fmla="*/ 177 w 2541"/>
              <a:gd name="T91" fmla="*/ 755 h 1691"/>
              <a:gd name="T92" fmla="*/ 328 w 2541"/>
              <a:gd name="T93" fmla="*/ 739 h 1691"/>
              <a:gd name="T94" fmla="*/ 389 w 2541"/>
              <a:gd name="T95" fmla="*/ 685 h 1691"/>
              <a:gd name="T96" fmla="*/ 450 w 2541"/>
              <a:gd name="T97" fmla="*/ 675 h 1691"/>
              <a:gd name="T98" fmla="*/ 489 w 2541"/>
              <a:gd name="T99" fmla="*/ 642 h 1691"/>
              <a:gd name="T100" fmla="*/ 564 w 2541"/>
              <a:gd name="T101" fmla="*/ 677 h 1691"/>
              <a:gd name="T102" fmla="*/ 620 w 2541"/>
              <a:gd name="T103" fmla="*/ 664 h 1691"/>
              <a:gd name="T104" fmla="*/ 558 w 2541"/>
              <a:gd name="T105" fmla="*/ 606 h 1691"/>
              <a:gd name="T106" fmla="*/ 668 w 2541"/>
              <a:gd name="T107" fmla="*/ 404 h 1691"/>
              <a:gd name="T108" fmla="*/ 775 w 2541"/>
              <a:gd name="T109" fmla="*/ 339 h 1691"/>
              <a:gd name="T110" fmla="*/ 855 w 2541"/>
              <a:gd name="T111" fmla="*/ 288 h 1691"/>
              <a:gd name="T112" fmla="*/ 764 w 2541"/>
              <a:gd name="T113" fmla="*/ 209 h 1691"/>
              <a:gd name="T114" fmla="*/ 788 w 2541"/>
              <a:gd name="T115" fmla="*/ 155 h 1691"/>
              <a:gd name="T116" fmla="*/ 991 w 2541"/>
              <a:gd name="T117" fmla="*/ 115 h 1691"/>
              <a:gd name="T118" fmla="*/ 1134 w 2541"/>
              <a:gd name="T119" fmla="*/ 14 h 1691"/>
              <a:gd name="T120" fmla="*/ 1242 w 2541"/>
              <a:gd name="T121" fmla="*/ 23 h 1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1" h="1691">
                <a:moveTo>
                  <a:pt x="1242" y="23"/>
                </a:moveTo>
                <a:cubicBezTo>
                  <a:pt x="1309" y="17"/>
                  <a:pt x="1496" y="26"/>
                  <a:pt x="1511" y="72"/>
                </a:cubicBezTo>
                <a:cubicBezTo>
                  <a:pt x="1527" y="87"/>
                  <a:pt x="1502" y="117"/>
                  <a:pt x="1520" y="134"/>
                </a:cubicBezTo>
                <a:cubicBezTo>
                  <a:pt x="1543" y="158"/>
                  <a:pt x="1626" y="125"/>
                  <a:pt x="1651" y="113"/>
                </a:cubicBezTo>
                <a:cubicBezTo>
                  <a:pt x="1739" y="71"/>
                  <a:pt x="1774" y="95"/>
                  <a:pt x="1853" y="151"/>
                </a:cubicBezTo>
                <a:cubicBezTo>
                  <a:pt x="1874" y="166"/>
                  <a:pt x="1931" y="172"/>
                  <a:pt x="1929" y="218"/>
                </a:cubicBezTo>
                <a:cubicBezTo>
                  <a:pt x="1927" y="272"/>
                  <a:pt x="1927" y="284"/>
                  <a:pt x="1953" y="333"/>
                </a:cubicBezTo>
                <a:cubicBezTo>
                  <a:pt x="1971" y="366"/>
                  <a:pt x="1980" y="376"/>
                  <a:pt x="1947" y="400"/>
                </a:cubicBezTo>
                <a:cubicBezTo>
                  <a:pt x="1903" y="432"/>
                  <a:pt x="1975" y="478"/>
                  <a:pt x="2001" y="504"/>
                </a:cubicBezTo>
                <a:cubicBezTo>
                  <a:pt x="2058" y="559"/>
                  <a:pt x="2076" y="646"/>
                  <a:pt x="2165" y="677"/>
                </a:cubicBezTo>
                <a:cubicBezTo>
                  <a:pt x="2191" y="686"/>
                  <a:pt x="2233" y="694"/>
                  <a:pt x="2244" y="723"/>
                </a:cubicBezTo>
                <a:cubicBezTo>
                  <a:pt x="2263" y="770"/>
                  <a:pt x="2189" y="815"/>
                  <a:pt x="2304" y="790"/>
                </a:cubicBezTo>
                <a:cubicBezTo>
                  <a:pt x="2324" y="786"/>
                  <a:pt x="2348" y="799"/>
                  <a:pt x="2369" y="801"/>
                </a:cubicBezTo>
                <a:cubicBezTo>
                  <a:pt x="2438" y="810"/>
                  <a:pt x="2396" y="826"/>
                  <a:pt x="2424" y="857"/>
                </a:cubicBezTo>
                <a:cubicBezTo>
                  <a:pt x="2438" y="874"/>
                  <a:pt x="2481" y="885"/>
                  <a:pt x="2500" y="911"/>
                </a:cubicBezTo>
                <a:cubicBezTo>
                  <a:pt x="2541" y="965"/>
                  <a:pt x="2477" y="970"/>
                  <a:pt x="2459" y="982"/>
                </a:cubicBezTo>
                <a:cubicBezTo>
                  <a:pt x="2426" y="1003"/>
                  <a:pt x="2416" y="1018"/>
                  <a:pt x="2365" y="1030"/>
                </a:cubicBezTo>
                <a:cubicBezTo>
                  <a:pt x="2302" y="1046"/>
                  <a:pt x="2266" y="989"/>
                  <a:pt x="2211" y="1000"/>
                </a:cubicBezTo>
                <a:cubicBezTo>
                  <a:pt x="2073" y="1029"/>
                  <a:pt x="2161" y="1082"/>
                  <a:pt x="2209" y="1119"/>
                </a:cubicBezTo>
                <a:cubicBezTo>
                  <a:pt x="2240" y="1142"/>
                  <a:pt x="2233" y="1190"/>
                  <a:pt x="2241" y="1224"/>
                </a:cubicBezTo>
                <a:cubicBezTo>
                  <a:pt x="2255" y="1278"/>
                  <a:pt x="2295" y="1324"/>
                  <a:pt x="2324" y="1371"/>
                </a:cubicBezTo>
                <a:cubicBezTo>
                  <a:pt x="2258" y="1371"/>
                  <a:pt x="2287" y="1354"/>
                  <a:pt x="2169" y="1391"/>
                </a:cubicBezTo>
                <a:cubicBezTo>
                  <a:pt x="2121" y="1363"/>
                  <a:pt x="2039" y="1413"/>
                  <a:pt x="2013" y="1498"/>
                </a:cubicBezTo>
                <a:cubicBezTo>
                  <a:pt x="2001" y="1535"/>
                  <a:pt x="2028" y="1563"/>
                  <a:pt x="2030" y="1622"/>
                </a:cubicBezTo>
                <a:cubicBezTo>
                  <a:pt x="2032" y="1691"/>
                  <a:pt x="1952" y="1632"/>
                  <a:pt x="1937" y="1611"/>
                </a:cubicBezTo>
                <a:cubicBezTo>
                  <a:pt x="1889" y="1553"/>
                  <a:pt x="1839" y="1621"/>
                  <a:pt x="1780" y="1588"/>
                </a:cubicBezTo>
                <a:cubicBezTo>
                  <a:pt x="1644" y="1662"/>
                  <a:pt x="1681" y="1571"/>
                  <a:pt x="1617" y="1547"/>
                </a:cubicBezTo>
                <a:cubicBezTo>
                  <a:pt x="1575" y="1531"/>
                  <a:pt x="1518" y="1566"/>
                  <a:pt x="1523" y="1610"/>
                </a:cubicBezTo>
                <a:cubicBezTo>
                  <a:pt x="1500" y="1599"/>
                  <a:pt x="1499" y="1565"/>
                  <a:pt x="1478" y="1556"/>
                </a:cubicBezTo>
                <a:cubicBezTo>
                  <a:pt x="1457" y="1547"/>
                  <a:pt x="1429" y="1572"/>
                  <a:pt x="1411" y="1559"/>
                </a:cubicBezTo>
                <a:cubicBezTo>
                  <a:pt x="1384" y="1540"/>
                  <a:pt x="1358" y="1541"/>
                  <a:pt x="1327" y="1545"/>
                </a:cubicBezTo>
                <a:cubicBezTo>
                  <a:pt x="1286" y="1549"/>
                  <a:pt x="1267" y="1521"/>
                  <a:pt x="1262" y="1571"/>
                </a:cubicBezTo>
                <a:cubicBezTo>
                  <a:pt x="1236" y="1564"/>
                  <a:pt x="1217" y="1541"/>
                  <a:pt x="1191" y="1538"/>
                </a:cubicBezTo>
                <a:cubicBezTo>
                  <a:pt x="1161" y="1535"/>
                  <a:pt x="1128" y="1561"/>
                  <a:pt x="1104" y="1529"/>
                </a:cubicBezTo>
                <a:cubicBezTo>
                  <a:pt x="1054" y="1459"/>
                  <a:pt x="978" y="1487"/>
                  <a:pt x="906" y="1472"/>
                </a:cubicBezTo>
                <a:cubicBezTo>
                  <a:pt x="834" y="1457"/>
                  <a:pt x="749" y="1421"/>
                  <a:pt x="675" y="1434"/>
                </a:cubicBezTo>
                <a:cubicBezTo>
                  <a:pt x="577" y="1437"/>
                  <a:pt x="497" y="1442"/>
                  <a:pt x="414" y="1443"/>
                </a:cubicBezTo>
                <a:cubicBezTo>
                  <a:pt x="325" y="1443"/>
                  <a:pt x="328" y="1482"/>
                  <a:pt x="267" y="1531"/>
                </a:cubicBezTo>
                <a:cubicBezTo>
                  <a:pt x="234" y="1557"/>
                  <a:pt x="205" y="1536"/>
                  <a:pt x="171" y="1529"/>
                </a:cubicBezTo>
                <a:cubicBezTo>
                  <a:pt x="124" y="1520"/>
                  <a:pt x="133" y="1548"/>
                  <a:pt x="123" y="1575"/>
                </a:cubicBezTo>
                <a:cubicBezTo>
                  <a:pt x="91" y="1622"/>
                  <a:pt x="125" y="1436"/>
                  <a:pt x="126" y="1422"/>
                </a:cubicBezTo>
                <a:cubicBezTo>
                  <a:pt x="128" y="1320"/>
                  <a:pt x="13" y="1380"/>
                  <a:pt x="0" y="1311"/>
                </a:cubicBezTo>
                <a:cubicBezTo>
                  <a:pt x="19" y="1260"/>
                  <a:pt x="51" y="1216"/>
                  <a:pt x="111" y="1205"/>
                </a:cubicBezTo>
                <a:cubicBezTo>
                  <a:pt x="170" y="1194"/>
                  <a:pt x="183" y="1145"/>
                  <a:pt x="177" y="1091"/>
                </a:cubicBezTo>
                <a:cubicBezTo>
                  <a:pt x="161" y="962"/>
                  <a:pt x="51" y="867"/>
                  <a:pt x="32" y="741"/>
                </a:cubicBezTo>
                <a:cubicBezTo>
                  <a:pt x="51" y="755"/>
                  <a:pt x="107" y="755"/>
                  <a:pt x="177" y="755"/>
                </a:cubicBezTo>
                <a:cubicBezTo>
                  <a:pt x="241" y="756"/>
                  <a:pt x="271" y="756"/>
                  <a:pt x="328" y="739"/>
                </a:cubicBezTo>
                <a:cubicBezTo>
                  <a:pt x="375" y="722"/>
                  <a:pt x="352" y="716"/>
                  <a:pt x="389" y="685"/>
                </a:cubicBezTo>
                <a:cubicBezTo>
                  <a:pt x="407" y="669"/>
                  <a:pt x="430" y="684"/>
                  <a:pt x="450" y="675"/>
                </a:cubicBezTo>
                <a:cubicBezTo>
                  <a:pt x="465" y="667"/>
                  <a:pt x="472" y="650"/>
                  <a:pt x="489" y="642"/>
                </a:cubicBezTo>
                <a:cubicBezTo>
                  <a:pt x="519" y="627"/>
                  <a:pt x="583" y="623"/>
                  <a:pt x="564" y="677"/>
                </a:cubicBezTo>
                <a:cubicBezTo>
                  <a:pt x="581" y="683"/>
                  <a:pt x="609" y="681"/>
                  <a:pt x="620" y="664"/>
                </a:cubicBezTo>
                <a:cubicBezTo>
                  <a:pt x="644" y="627"/>
                  <a:pt x="577" y="614"/>
                  <a:pt x="558" y="606"/>
                </a:cubicBezTo>
                <a:cubicBezTo>
                  <a:pt x="626" y="532"/>
                  <a:pt x="573" y="454"/>
                  <a:pt x="668" y="404"/>
                </a:cubicBezTo>
                <a:cubicBezTo>
                  <a:pt x="712" y="380"/>
                  <a:pt x="716" y="332"/>
                  <a:pt x="775" y="339"/>
                </a:cubicBezTo>
                <a:cubicBezTo>
                  <a:pt x="838" y="344"/>
                  <a:pt x="807" y="312"/>
                  <a:pt x="855" y="288"/>
                </a:cubicBezTo>
                <a:cubicBezTo>
                  <a:pt x="804" y="275"/>
                  <a:pt x="749" y="255"/>
                  <a:pt x="764" y="209"/>
                </a:cubicBezTo>
                <a:cubicBezTo>
                  <a:pt x="767" y="196"/>
                  <a:pt x="783" y="174"/>
                  <a:pt x="788" y="155"/>
                </a:cubicBezTo>
                <a:cubicBezTo>
                  <a:pt x="843" y="124"/>
                  <a:pt x="918" y="93"/>
                  <a:pt x="991" y="115"/>
                </a:cubicBezTo>
                <a:cubicBezTo>
                  <a:pt x="1064" y="136"/>
                  <a:pt x="1066" y="38"/>
                  <a:pt x="1134" y="14"/>
                </a:cubicBezTo>
                <a:cubicBezTo>
                  <a:pt x="1169" y="0"/>
                  <a:pt x="1224" y="38"/>
                  <a:pt x="1242" y="2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7" name="꙱ Barbados (BB) (H)">
            <a:extLst>
              <a:ext uri="{FF2B5EF4-FFF2-40B4-BE49-F238E27FC236}">
                <a16:creationId xmlns:a16="http://schemas.microsoft.com/office/drawing/2014/main" id="{DEB2EBF2-377C-4299-8879-61E7D7F18850}"/>
              </a:ext>
            </a:extLst>
          </p:cNvPr>
          <p:cNvSpPr>
            <a:spLocks/>
          </p:cNvSpPr>
          <p:nvPr/>
        </p:nvSpPr>
        <p:spPr bwMode="auto">
          <a:xfrm>
            <a:off x="2848327" y="1991136"/>
            <a:ext cx="8366" cy="7170"/>
          </a:xfrm>
          <a:custGeom>
            <a:avLst/>
            <a:gdLst>
              <a:gd name="T0" fmla="*/ 39 w 100"/>
              <a:gd name="T1" fmla="*/ 89 h 89"/>
              <a:gd name="T2" fmla="*/ 7 w 100"/>
              <a:gd name="T3" fmla="*/ 0 h 89"/>
              <a:gd name="T4" fmla="*/ 39 w 100"/>
              <a:gd name="T5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89">
                <a:moveTo>
                  <a:pt x="39" y="89"/>
                </a:moveTo>
                <a:cubicBezTo>
                  <a:pt x="0" y="72"/>
                  <a:pt x="7" y="35"/>
                  <a:pt x="7" y="0"/>
                </a:cubicBezTo>
                <a:cubicBezTo>
                  <a:pt x="40" y="12"/>
                  <a:pt x="100" y="67"/>
                  <a:pt x="39" y="8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8" name="꙱ Bangladesh (People's Republic of Bangladesh) (BD) (H)">
            <a:extLst>
              <a:ext uri="{FF2B5EF4-FFF2-40B4-BE49-F238E27FC236}">
                <a16:creationId xmlns:a16="http://schemas.microsoft.com/office/drawing/2014/main" id="{5228FB08-EEB6-4165-9250-F1C1B7585A6A}"/>
              </a:ext>
            </a:extLst>
          </p:cNvPr>
          <p:cNvSpPr>
            <a:spLocks noEditPoints="1"/>
          </p:cNvSpPr>
          <p:nvPr/>
        </p:nvSpPr>
        <p:spPr bwMode="auto">
          <a:xfrm>
            <a:off x="6612753" y="1599158"/>
            <a:ext cx="139822" cy="170893"/>
          </a:xfrm>
          <a:custGeom>
            <a:avLst/>
            <a:gdLst>
              <a:gd name="T0" fmla="*/ 892 w 1682"/>
              <a:gd name="T1" fmla="*/ 1151 h 2071"/>
              <a:gd name="T2" fmla="*/ 918 w 1682"/>
              <a:gd name="T3" fmla="*/ 1154 h 2071"/>
              <a:gd name="T4" fmla="*/ 178 w 1682"/>
              <a:gd name="T5" fmla="*/ 50 h 2071"/>
              <a:gd name="T6" fmla="*/ 313 w 1682"/>
              <a:gd name="T7" fmla="*/ 130 h 2071"/>
              <a:gd name="T8" fmla="*/ 359 w 1682"/>
              <a:gd name="T9" fmla="*/ 154 h 2071"/>
              <a:gd name="T10" fmla="*/ 494 w 1682"/>
              <a:gd name="T11" fmla="*/ 154 h 2071"/>
              <a:gd name="T12" fmla="*/ 899 w 1682"/>
              <a:gd name="T13" fmla="*/ 510 h 2071"/>
              <a:gd name="T14" fmla="*/ 1426 w 1682"/>
              <a:gd name="T15" fmla="*/ 580 h 2071"/>
              <a:gd name="T16" fmla="*/ 1307 w 1682"/>
              <a:gd name="T17" fmla="*/ 864 h 2071"/>
              <a:gd name="T18" fmla="*/ 1150 w 1682"/>
              <a:gd name="T19" fmla="*/ 890 h 2071"/>
              <a:gd name="T20" fmla="*/ 1192 w 1682"/>
              <a:gd name="T21" fmla="*/ 1253 h 2071"/>
              <a:gd name="T22" fmla="*/ 1285 w 1682"/>
              <a:gd name="T23" fmla="*/ 1297 h 2071"/>
              <a:gd name="T24" fmla="*/ 1342 w 1682"/>
              <a:gd name="T25" fmla="*/ 1044 h 2071"/>
              <a:gd name="T26" fmla="*/ 1624 w 1682"/>
              <a:gd name="T27" fmla="*/ 1653 h 2071"/>
              <a:gd name="T28" fmla="*/ 1682 w 1682"/>
              <a:gd name="T29" fmla="*/ 1891 h 2071"/>
              <a:gd name="T30" fmla="*/ 1591 w 1682"/>
              <a:gd name="T31" fmla="*/ 2071 h 2071"/>
              <a:gd name="T32" fmla="*/ 1397 w 1682"/>
              <a:gd name="T33" fmla="*/ 1490 h 2071"/>
              <a:gd name="T34" fmla="*/ 1242 w 1682"/>
              <a:gd name="T35" fmla="*/ 1318 h 2071"/>
              <a:gd name="T36" fmla="*/ 1106 w 1682"/>
              <a:gd name="T37" fmla="*/ 1401 h 2071"/>
              <a:gd name="T38" fmla="*/ 987 w 1682"/>
              <a:gd name="T39" fmla="*/ 1285 h 2071"/>
              <a:gd name="T40" fmla="*/ 948 w 1682"/>
              <a:gd name="T41" fmla="*/ 1142 h 2071"/>
              <a:gd name="T42" fmla="*/ 939 w 1682"/>
              <a:gd name="T43" fmla="*/ 1104 h 2071"/>
              <a:gd name="T44" fmla="*/ 898 w 1682"/>
              <a:gd name="T45" fmla="*/ 1077 h 2071"/>
              <a:gd name="T46" fmla="*/ 832 w 1682"/>
              <a:gd name="T47" fmla="*/ 1125 h 2071"/>
              <a:gd name="T48" fmla="*/ 904 w 1682"/>
              <a:gd name="T49" fmla="*/ 1371 h 2071"/>
              <a:gd name="T50" fmla="*/ 963 w 1682"/>
              <a:gd name="T51" fmla="*/ 1436 h 2071"/>
              <a:gd name="T52" fmla="*/ 933 w 1682"/>
              <a:gd name="T53" fmla="*/ 1540 h 2071"/>
              <a:gd name="T54" fmla="*/ 868 w 1682"/>
              <a:gd name="T55" fmla="*/ 1665 h 2071"/>
              <a:gd name="T56" fmla="*/ 892 w 1682"/>
              <a:gd name="T57" fmla="*/ 1573 h 2071"/>
              <a:gd name="T58" fmla="*/ 844 w 1682"/>
              <a:gd name="T59" fmla="*/ 1585 h 2071"/>
              <a:gd name="T60" fmla="*/ 803 w 1682"/>
              <a:gd name="T61" fmla="*/ 1469 h 2071"/>
              <a:gd name="T62" fmla="*/ 781 w 1682"/>
              <a:gd name="T63" fmla="*/ 1673 h 2071"/>
              <a:gd name="T64" fmla="*/ 717 w 1682"/>
              <a:gd name="T65" fmla="*/ 1724 h 2071"/>
              <a:gd name="T66" fmla="*/ 684 w 1682"/>
              <a:gd name="T67" fmla="*/ 1641 h 2071"/>
              <a:gd name="T68" fmla="*/ 651 w 1682"/>
              <a:gd name="T69" fmla="*/ 1745 h 2071"/>
              <a:gd name="T70" fmla="*/ 598 w 1682"/>
              <a:gd name="T71" fmla="*/ 1769 h 2071"/>
              <a:gd name="T72" fmla="*/ 512 w 1682"/>
              <a:gd name="T73" fmla="*/ 1506 h 2071"/>
              <a:gd name="T74" fmla="*/ 449 w 1682"/>
              <a:gd name="T75" fmla="*/ 1276 h 2071"/>
              <a:gd name="T76" fmla="*/ 384 w 1682"/>
              <a:gd name="T77" fmla="*/ 1185 h 2071"/>
              <a:gd name="T78" fmla="*/ 322 w 1682"/>
              <a:gd name="T79" fmla="*/ 1049 h 2071"/>
              <a:gd name="T80" fmla="*/ 299 w 1682"/>
              <a:gd name="T81" fmla="*/ 813 h 2071"/>
              <a:gd name="T82" fmla="*/ 132 w 1682"/>
              <a:gd name="T83" fmla="*/ 588 h 2071"/>
              <a:gd name="T84" fmla="*/ 253 w 1682"/>
              <a:gd name="T85" fmla="*/ 504 h 2071"/>
              <a:gd name="T86" fmla="*/ 300 w 1682"/>
              <a:gd name="T87" fmla="*/ 412 h 2071"/>
              <a:gd name="T88" fmla="*/ 112 w 1682"/>
              <a:gd name="T89" fmla="*/ 294 h 2071"/>
              <a:gd name="T90" fmla="*/ 88 w 1682"/>
              <a:gd name="T91" fmla="*/ 39 h 2071"/>
              <a:gd name="T92" fmla="*/ 1432 w 1682"/>
              <a:gd name="T93" fmla="*/ 1828 h 2071"/>
              <a:gd name="T94" fmla="*/ 1432 w 1682"/>
              <a:gd name="T95" fmla="*/ 1828 h 2071"/>
              <a:gd name="T96" fmla="*/ 1405 w 1682"/>
              <a:gd name="T97" fmla="*/ 1733 h 2071"/>
              <a:gd name="T98" fmla="*/ 1278 w 1682"/>
              <a:gd name="T99" fmla="*/ 1517 h 2071"/>
              <a:gd name="T100" fmla="*/ 1278 w 1682"/>
              <a:gd name="T101" fmla="*/ 1517 h 2071"/>
              <a:gd name="T102" fmla="*/ 1132 w 1682"/>
              <a:gd name="T103" fmla="*/ 1457 h 2071"/>
              <a:gd name="T104" fmla="*/ 1005 w 1682"/>
              <a:gd name="T105" fmla="*/ 1493 h 2071"/>
              <a:gd name="T106" fmla="*/ 1005 w 1682"/>
              <a:gd name="T107" fmla="*/ 1493 h 2071"/>
              <a:gd name="T108" fmla="*/ 987 w 1682"/>
              <a:gd name="T109" fmla="*/ 1644 h 2071"/>
              <a:gd name="T110" fmla="*/ 978 w 1682"/>
              <a:gd name="T111" fmla="*/ 1623 h 2071"/>
              <a:gd name="T112" fmla="*/ 1019 w 1682"/>
              <a:gd name="T113" fmla="*/ 1562 h 2071"/>
              <a:gd name="T114" fmla="*/ 1029 w 1682"/>
              <a:gd name="T115" fmla="*/ 1638 h 2071"/>
              <a:gd name="T116" fmla="*/ 1003 w 1682"/>
              <a:gd name="T117" fmla="*/ 1381 h 2071"/>
              <a:gd name="T118" fmla="*/ 930 w 1682"/>
              <a:gd name="T119" fmla="*/ 1350 h 2071"/>
              <a:gd name="T120" fmla="*/ 993 w 1682"/>
              <a:gd name="T121" fmla="*/ 1356 h 2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82" h="2071">
                <a:moveTo>
                  <a:pt x="918" y="1154"/>
                </a:moveTo>
                <a:cubicBezTo>
                  <a:pt x="910" y="1153"/>
                  <a:pt x="901" y="1152"/>
                  <a:pt x="892" y="1151"/>
                </a:cubicBezTo>
                <a:cubicBezTo>
                  <a:pt x="908" y="1164"/>
                  <a:pt x="926" y="1171"/>
                  <a:pt x="945" y="1175"/>
                </a:cubicBezTo>
                <a:cubicBezTo>
                  <a:pt x="936" y="1168"/>
                  <a:pt x="927" y="1161"/>
                  <a:pt x="918" y="1154"/>
                </a:cubicBezTo>
                <a:close/>
                <a:moveTo>
                  <a:pt x="96" y="0"/>
                </a:moveTo>
                <a:cubicBezTo>
                  <a:pt x="121" y="17"/>
                  <a:pt x="154" y="31"/>
                  <a:pt x="178" y="50"/>
                </a:cubicBezTo>
                <a:cubicBezTo>
                  <a:pt x="195" y="64"/>
                  <a:pt x="199" y="92"/>
                  <a:pt x="217" y="103"/>
                </a:cubicBezTo>
                <a:cubicBezTo>
                  <a:pt x="256" y="124"/>
                  <a:pt x="287" y="122"/>
                  <a:pt x="313" y="130"/>
                </a:cubicBezTo>
                <a:cubicBezTo>
                  <a:pt x="304" y="105"/>
                  <a:pt x="290" y="86"/>
                  <a:pt x="271" y="68"/>
                </a:cubicBezTo>
                <a:cubicBezTo>
                  <a:pt x="327" y="58"/>
                  <a:pt x="334" y="120"/>
                  <a:pt x="359" y="154"/>
                </a:cubicBezTo>
                <a:cubicBezTo>
                  <a:pt x="388" y="195"/>
                  <a:pt x="450" y="205"/>
                  <a:pt x="491" y="228"/>
                </a:cubicBezTo>
                <a:cubicBezTo>
                  <a:pt x="508" y="185"/>
                  <a:pt x="502" y="172"/>
                  <a:pt x="494" y="154"/>
                </a:cubicBezTo>
                <a:cubicBezTo>
                  <a:pt x="583" y="147"/>
                  <a:pt x="610" y="334"/>
                  <a:pt x="605" y="390"/>
                </a:cubicBezTo>
                <a:cubicBezTo>
                  <a:pt x="592" y="522"/>
                  <a:pt x="799" y="502"/>
                  <a:pt x="899" y="510"/>
                </a:cubicBezTo>
                <a:cubicBezTo>
                  <a:pt x="959" y="514"/>
                  <a:pt x="1029" y="507"/>
                  <a:pt x="1101" y="503"/>
                </a:cubicBezTo>
                <a:cubicBezTo>
                  <a:pt x="1223" y="497"/>
                  <a:pt x="1348" y="500"/>
                  <a:pt x="1426" y="580"/>
                </a:cubicBezTo>
                <a:cubicBezTo>
                  <a:pt x="1464" y="624"/>
                  <a:pt x="1385" y="615"/>
                  <a:pt x="1378" y="614"/>
                </a:cubicBezTo>
                <a:cubicBezTo>
                  <a:pt x="1427" y="706"/>
                  <a:pt x="1316" y="786"/>
                  <a:pt x="1307" y="864"/>
                </a:cubicBezTo>
                <a:cubicBezTo>
                  <a:pt x="1278" y="839"/>
                  <a:pt x="1249" y="886"/>
                  <a:pt x="1230" y="855"/>
                </a:cubicBezTo>
                <a:cubicBezTo>
                  <a:pt x="1238" y="911"/>
                  <a:pt x="1156" y="891"/>
                  <a:pt x="1150" y="890"/>
                </a:cubicBezTo>
                <a:cubicBezTo>
                  <a:pt x="1167" y="946"/>
                  <a:pt x="1097" y="1008"/>
                  <a:pt x="1109" y="1071"/>
                </a:cubicBezTo>
                <a:cubicBezTo>
                  <a:pt x="1118" y="1118"/>
                  <a:pt x="1181" y="1224"/>
                  <a:pt x="1192" y="1253"/>
                </a:cubicBezTo>
                <a:cubicBezTo>
                  <a:pt x="1197" y="1233"/>
                  <a:pt x="1198" y="1213"/>
                  <a:pt x="1194" y="1193"/>
                </a:cubicBezTo>
                <a:cubicBezTo>
                  <a:pt x="1222" y="1214"/>
                  <a:pt x="1243" y="1282"/>
                  <a:pt x="1285" y="1297"/>
                </a:cubicBezTo>
                <a:cubicBezTo>
                  <a:pt x="1347" y="1317"/>
                  <a:pt x="1334" y="1230"/>
                  <a:pt x="1327" y="1196"/>
                </a:cubicBezTo>
                <a:cubicBezTo>
                  <a:pt x="1310" y="1112"/>
                  <a:pt x="1373" y="1100"/>
                  <a:pt x="1342" y="1044"/>
                </a:cubicBezTo>
                <a:cubicBezTo>
                  <a:pt x="1376" y="1064"/>
                  <a:pt x="1438" y="994"/>
                  <a:pt x="1448" y="1045"/>
                </a:cubicBezTo>
                <a:cubicBezTo>
                  <a:pt x="1509" y="1246"/>
                  <a:pt x="1574" y="1449"/>
                  <a:pt x="1624" y="1653"/>
                </a:cubicBezTo>
                <a:lnTo>
                  <a:pt x="1625" y="1652"/>
                </a:lnTo>
                <a:cubicBezTo>
                  <a:pt x="1639" y="1732"/>
                  <a:pt x="1650" y="1815"/>
                  <a:pt x="1682" y="1891"/>
                </a:cubicBezTo>
                <a:cubicBezTo>
                  <a:pt x="1629" y="1884"/>
                  <a:pt x="1523" y="1760"/>
                  <a:pt x="1539" y="1929"/>
                </a:cubicBezTo>
                <a:cubicBezTo>
                  <a:pt x="1551" y="1966"/>
                  <a:pt x="1566" y="2013"/>
                  <a:pt x="1591" y="2071"/>
                </a:cubicBezTo>
                <a:cubicBezTo>
                  <a:pt x="1503" y="1955"/>
                  <a:pt x="1494" y="1984"/>
                  <a:pt x="1468" y="1787"/>
                </a:cubicBezTo>
                <a:cubicBezTo>
                  <a:pt x="1455" y="1691"/>
                  <a:pt x="1323" y="1589"/>
                  <a:pt x="1397" y="1490"/>
                </a:cubicBezTo>
                <a:cubicBezTo>
                  <a:pt x="1378" y="1505"/>
                  <a:pt x="1366" y="1534"/>
                  <a:pt x="1367" y="1558"/>
                </a:cubicBezTo>
                <a:cubicBezTo>
                  <a:pt x="1340" y="1477"/>
                  <a:pt x="1235" y="1410"/>
                  <a:pt x="1242" y="1318"/>
                </a:cubicBezTo>
                <a:cubicBezTo>
                  <a:pt x="1238" y="1371"/>
                  <a:pt x="1154" y="1381"/>
                  <a:pt x="1168" y="1428"/>
                </a:cubicBezTo>
                <a:cubicBezTo>
                  <a:pt x="1142" y="1436"/>
                  <a:pt x="1118" y="1424"/>
                  <a:pt x="1106" y="1401"/>
                </a:cubicBezTo>
                <a:cubicBezTo>
                  <a:pt x="1112" y="1412"/>
                  <a:pt x="1113" y="1422"/>
                  <a:pt x="1107" y="1432"/>
                </a:cubicBezTo>
                <a:cubicBezTo>
                  <a:pt x="1065" y="1456"/>
                  <a:pt x="999" y="1302"/>
                  <a:pt x="987" y="1285"/>
                </a:cubicBezTo>
                <a:cubicBezTo>
                  <a:pt x="975" y="1265"/>
                  <a:pt x="971" y="1245"/>
                  <a:pt x="974" y="1222"/>
                </a:cubicBezTo>
                <a:cubicBezTo>
                  <a:pt x="975" y="1185"/>
                  <a:pt x="958" y="1174"/>
                  <a:pt x="948" y="1142"/>
                </a:cubicBezTo>
                <a:cubicBezTo>
                  <a:pt x="940" y="1118"/>
                  <a:pt x="983" y="1108"/>
                  <a:pt x="966" y="1086"/>
                </a:cubicBezTo>
                <a:cubicBezTo>
                  <a:pt x="961" y="1109"/>
                  <a:pt x="978" y="1099"/>
                  <a:pt x="939" y="1104"/>
                </a:cubicBezTo>
                <a:cubicBezTo>
                  <a:pt x="941" y="1093"/>
                  <a:pt x="943" y="1082"/>
                  <a:pt x="945" y="1071"/>
                </a:cubicBezTo>
                <a:cubicBezTo>
                  <a:pt x="931" y="1083"/>
                  <a:pt x="915" y="1085"/>
                  <a:pt x="898" y="1077"/>
                </a:cubicBezTo>
                <a:cubicBezTo>
                  <a:pt x="911" y="1087"/>
                  <a:pt x="963" y="1153"/>
                  <a:pt x="914" y="1147"/>
                </a:cubicBezTo>
                <a:cubicBezTo>
                  <a:pt x="890" y="1144"/>
                  <a:pt x="847" y="1129"/>
                  <a:pt x="832" y="1125"/>
                </a:cubicBezTo>
                <a:cubicBezTo>
                  <a:pt x="862" y="1143"/>
                  <a:pt x="1034" y="1214"/>
                  <a:pt x="916" y="1267"/>
                </a:cubicBezTo>
                <a:cubicBezTo>
                  <a:pt x="946" y="1304"/>
                  <a:pt x="929" y="1338"/>
                  <a:pt x="904" y="1371"/>
                </a:cubicBezTo>
                <a:cubicBezTo>
                  <a:pt x="959" y="1372"/>
                  <a:pt x="942" y="1427"/>
                  <a:pt x="939" y="1466"/>
                </a:cubicBezTo>
                <a:cubicBezTo>
                  <a:pt x="947" y="1456"/>
                  <a:pt x="955" y="1446"/>
                  <a:pt x="963" y="1436"/>
                </a:cubicBezTo>
                <a:cubicBezTo>
                  <a:pt x="1009" y="1478"/>
                  <a:pt x="1018" y="1585"/>
                  <a:pt x="942" y="1600"/>
                </a:cubicBezTo>
                <a:cubicBezTo>
                  <a:pt x="947" y="1579"/>
                  <a:pt x="944" y="1559"/>
                  <a:pt x="933" y="1540"/>
                </a:cubicBezTo>
                <a:cubicBezTo>
                  <a:pt x="940" y="1589"/>
                  <a:pt x="926" y="1630"/>
                  <a:pt x="917" y="1677"/>
                </a:cubicBezTo>
                <a:cubicBezTo>
                  <a:pt x="907" y="1733"/>
                  <a:pt x="841" y="1710"/>
                  <a:pt x="868" y="1665"/>
                </a:cubicBezTo>
                <a:cubicBezTo>
                  <a:pt x="859" y="1674"/>
                  <a:pt x="851" y="1683"/>
                  <a:pt x="841" y="1692"/>
                </a:cubicBezTo>
                <a:cubicBezTo>
                  <a:pt x="826" y="1639"/>
                  <a:pt x="886" y="1620"/>
                  <a:pt x="892" y="1573"/>
                </a:cubicBezTo>
                <a:cubicBezTo>
                  <a:pt x="875" y="1600"/>
                  <a:pt x="850" y="1621"/>
                  <a:pt x="826" y="1641"/>
                </a:cubicBezTo>
                <a:cubicBezTo>
                  <a:pt x="829" y="1621"/>
                  <a:pt x="835" y="1603"/>
                  <a:pt x="844" y="1585"/>
                </a:cubicBezTo>
                <a:cubicBezTo>
                  <a:pt x="832" y="1604"/>
                  <a:pt x="819" y="1623"/>
                  <a:pt x="806" y="1641"/>
                </a:cubicBezTo>
                <a:cubicBezTo>
                  <a:pt x="787" y="1581"/>
                  <a:pt x="779" y="1530"/>
                  <a:pt x="803" y="1469"/>
                </a:cubicBezTo>
                <a:cubicBezTo>
                  <a:pt x="738" y="1496"/>
                  <a:pt x="795" y="1556"/>
                  <a:pt x="772" y="1601"/>
                </a:cubicBezTo>
                <a:cubicBezTo>
                  <a:pt x="755" y="1633"/>
                  <a:pt x="795" y="1635"/>
                  <a:pt x="781" y="1673"/>
                </a:cubicBezTo>
                <a:cubicBezTo>
                  <a:pt x="768" y="1708"/>
                  <a:pt x="734" y="1689"/>
                  <a:pt x="720" y="1668"/>
                </a:cubicBezTo>
                <a:cubicBezTo>
                  <a:pt x="717" y="1687"/>
                  <a:pt x="716" y="1706"/>
                  <a:pt x="717" y="1724"/>
                </a:cubicBezTo>
                <a:cubicBezTo>
                  <a:pt x="670" y="1725"/>
                  <a:pt x="693" y="1551"/>
                  <a:pt x="693" y="1523"/>
                </a:cubicBezTo>
                <a:cubicBezTo>
                  <a:pt x="677" y="1562"/>
                  <a:pt x="688" y="1597"/>
                  <a:pt x="684" y="1641"/>
                </a:cubicBezTo>
                <a:cubicBezTo>
                  <a:pt x="669" y="1608"/>
                  <a:pt x="656" y="1574"/>
                  <a:pt x="651" y="1537"/>
                </a:cubicBezTo>
                <a:cubicBezTo>
                  <a:pt x="652" y="1597"/>
                  <a:pt x="711" y="1685"/>
                  <a:pt x="651" y="1745"/>
                </a:cubicBezTo>
                <a:cubicBezTo>
                  <a:pt x="634" y="1716"/>
                  <a:pt x="649" y="1681"/>
                  <a:pt x="628" y="1653"/>
                </a:cubicBezTo>
                <a:cubicBezTo>
                  <a:pt x="640" y="1683"/>
                  <a:pt x="620" y="1747"/>
                  <a:pt x="598" y="1769"/>
                </a:cubicBezTo>
                <a:cubicBezTo>
                  <a:pt x="601" y="1719"/>
                  <a:pt x="553" y="1678"/>
                  <a:pt x="538" y="1626"/>
                </a:cubicBezTo>
                <a:cubicBezTo>
                  <a:pt x="541" y="1586"/>
                  <a:pt x="526" y="1544"/>
                  <a:pt x="512" y="1506"/>
                </a:cubicBezTo>
                <a:cubicBezTo>
                  <a:pt x="493" y="1459"/>
                  <a:pt x="478" y="1429"/>
                  <a:pt x="470" y="1377"/>
                </a:cubicBezTo>
                <a:cubicBezTo>
                  <a:pt x="465" y="1339"/>
                  <a:pt x="453" y="1314"/>
                  <a:pt x="449" y="1276"/>
                </a:cubicBezTo>
                <a:cubicBezTo>
                  <a:pt x="446" y="1257"/>
                  <a:pt x="464" y="1207"/>
                  <a:pt x="432" y="1197"/>
                </a:cubicBezTo>
                <a:cubicBezTo>
                  <a:pt x="427" y="1196"/>
                  <a:pt x="387" y="1197"/>
                  <a:pt x="384" y="1185"/>
                </a:cubicBezTo>
                <a:cubicBezTo>
                  <a:pt x="375" y="1155"/>
                  <a:pt x="394" y="1118"/>
                  <a:pt x="381" y="1103"/>
                </a:cubicBezTo>
                <a:cubicBezTo>
                  <a:pt x="368" y="1087"/>
                  <a:pt x="369" y="1095"/>
                  <a:pt x="322" y="1049"/>
                </a:cubicBezTo>
                <a:cubicBezTo>
                  <a:pt x="268" y="998"/>
                  <a:pt x="358" y="966"/>
                  <a:pt x="348" y="934"/>
                </a:cubicBezTo>
                <a:cubicBezTo>
                  <a:pt x="337" y="901"/>
                  <a:pt x="373" y="875"/>
                  <a:pt x="299" y="813"/>
                </a:cubicBezTo>
                <a:cubicBezTo>
                  <a:pt x="251" y="773"/>
                  <a:pt x="172" y="784"/>
                  <a:pt x="123" y="728"/>
                </a:cubicBezTo>
                <a:cubicBezTo>
                  <a:pt x="71" y="677"/>
                  <a:pt x="126" y="641"/>
                  <a:pt x="132" y="588"/>
                </a:cubicBezTo>
                <a:cubicBezTo>
                  <a:pt x="164" y="658"/>
                  <a:pt x="199" y="581"/>
                  <a:pt x="203" y="544"/>
                </a:cubicBezTo>
                <a:cubicBezTo>
                  <a:pt x="207" y="510"/>
                  <a:pt x="216" y="507"/>
                  <a:pt x="253" y="504"/>
                </a:cubicBezTo>
                <a:cubicBezTo>
                  <a:pt x="281" y="501"/>
                  <a:pt x="323" y="497"/>
                  <a:pt x="348" y="510"/>
                </a:cubicBezTo>
                <a:cubicBezTo>
                  <a:pt x="391" y="489"/>
                  <a:pt x="320" y="463"/>
                  <a:pt x="300" y="412"/>
                </a:cubicBezTo>
                <a:cubicBezTo>
                  <a:pt x="295" y="372"/>
                  <a:pt x="241" y="405"/>
                  <a:pt x="213" y="386"/>
                </a:cubicBezTo>
                <a:cubicBezTo>
                  <a:pt x="174" y="361"/>
                  <a:pt x="157" y="311"/>
                  <a:pt x="112" y="294"/>
                </a:cubicBezTo>
                <a:cubicBezTo>
                  <a:pt x="0" y="250"/>
                  <a:pt x="56" y="116"/>
                  <a:pt x="152" y="80"/>
                </a:cubicBezTo>
                <a:cubicBezTo>
                  <a:pt x="144" y="52"/>
                  <a:pt x="115" y="40"/>
                  <a:pt x="88" y="39"/>
                </a:cubicBezTo>
                <a:lnTo>
                  <a:pt x="96" y="0"/>
                </a:lnTo>
                <a:close/>
                <a:moveTo>
                  <a:pt x="1432" y="1828"/>
                </a:moveTo>
                <a:cubicBezTo>
                  <a:pt x="1482" y="1810"/>
                  <a:pt x="1445" y="1748"/>
                  <a:pt x="1411" y="1736"/>
                </a:cubicBezTo>
                <a:cubicBezTo>
                  <a:pt x="1418" y="1767"/>
                  <a:pt x="1422" y="1799"/>
                  <a:pt x="1432" y="1828"/>
                </a:cubicBezTo>
                <a:close/>
                <a:moveTo>
                  <a:pt x="1408" y="1671"/>
                </a:moveTo>
                <a:cubicBezTo>
                  <a:pt x="1401" y="1691"/>
                  <a:pt x="1400" y="1712"/>
                  <a:pt x="1405" y="1733"/>
                </a:cubicBezTo>
                <a:cubicBezTo>
                  <a:pt x="1411" y="1713"/>
                  <a:pt x="1412" y="1692"/>
                  <a:pt x="1408" y="1671"/>
                </a:cubicBezTo>
                <a:close/>
                <a:moveTo>
                  <a:pt x="1278" y="1517"/>
                </a:moveTo>
                <a:cubicBezTo>
                  <a:pt x="1307" y="1486"/>
                  <a:pt x="1260" y="1442"/>
                  <a:pt x="1239" y="1425"/>
                </a:cubicBezTo>
                <a:cubicBezTo>
                  <a:pt x="1230" y="1461"/>
                  <a:pt x="1249" y="1495"/>
                  <a:pt x="1278" y="1517"/>
                </a:cubicBezTo>
                <a:close/>
                <a:moveTo>
                  <a:pt x="1138" y="1612"/>
                </a:moveTo>
                <a:cubicBezTo>
                  <a:pt x="1208" y="1576"/>
                  <a:pt x="1162" y="1503"/>
                  <a:pt x="1132" y="1457"/>
                </a:cubicBezTo>
                <a:cubicBezTo>
                  <a:pt x="1145" y="1507"/>
                  <a:pt x="1144" y="1561"/>
                  <a:pt x="1138" y="1612"/>
                </a:cubicBezTo>
                <a:close/>
                <a:moveTo>
                  <a:pt x="1005" y="1493"/>
                </a:moveTo>
                <a:cubicBezTo>
                  <a:pt x="1003" y="1506"/>
                  <a:pt x="1005" y="1519"/>
                  <a:pt x="1011" y="1531"/>
                </a:cubicBezTo>
                <a:cubicBezTo>
                  <a:pt x="1013" y="1518"/>
                  <a:pt x="1011" y="1505"/>
                  <a:pt x="1005" y="1493"/>
                </a:cubicBezTo>
                <a:close/>
                <a:moveTo>
                  <a:pt x="978" y="1623"/>
                </a:moveTo>
                <a:cubicBezTo>
                  <a:pt x="986" y="1635"/>
                  <a:pt x="999" y="1607"/>
                  <a:pt x="987" y="1644"/>
                </a:cubicBezTo>
                <a:cubicBezTo>
                  <a:pt x="1000" y="1628"/>
                  <a:pt x="1003" y="1610"/>
                  <a:pt x="996" y="1591"/>
                </a:cubicBezTo>
                <a:cubicBezTo>
                  <a:pt x="990" y="1602"/>
                  <a:pt x="984" y="1613"/>
                  <a:pt x="978" y="1623"/>
                </a:cubicBezTo>
                <a:close/>
                <a:moveTo>
                  <a:pt x="966" y="1410"/>
                </a:moveTo>
                <a:cubicBezTo>
                  <a:pt x="985" y="1457"/>
                  <a:pt x="1034" y="1469"/>
                  <a:pt x="1019" y="1562"/>
                </a:cubicBezTo>
                <a:cubicBezTo>
                  <a:pt x="1017" y="1579"/>
                  <a:pt x="987" y="1667"/>
                  <a:pt x="1031" y="1606"/>
                </a:cubicBezTo>
                <a:cubicBezTo>
                  <a:pt x="1024" y="1618"/>
                  <a:pt x="1022" y="1628"/>
                  <a:pt x="1029" y="1638"/>
                </a:cubicBezTo>
                <a:cubicBezTo>
                  <a:pt x="1076" y="1659"/>
                  <a:pt x="1081" y="1506"/>
                  <a:pt x="1076" y="1487"/>
                </a:cubicBezTo>
                <a:cubicBezTo>
                  <a:pt x="1065" y="1449"/>
                  <a:pt x="1004" y="1415"/>
                  <a:pt x="1003" y="1381"/>
                </a:cubicBezTo>
                <a:cubicBezTo>
                  <a:pt x="1002" y="1348"/>
                  <a:pt x="959" y="1376"/>
                  <a:pt x="966" y="1410"/>
                </a:cubicBezTo>
                <a:close/>
                <a:moveTo>
                  <a:pt x="930" y="1350"/>
                </a:moveTo>
                <a:cubicBezTo>
                  <a:pt x="931" y="1369"/>
                  <a:pt x="939" y="1384"/>
                  <a:pt x="954" y="1395"/>
                </a:cubicBezTo>
                <a:cubicBezTo>
                  <a:pt x="950" y="1372"/>
                  <a:pt x="992" y="1353"/>
                  <a:pt x="993" y="1356"/>
                </a:cubicBezTo>
                <a:cubicBezTo>
                  <a:pt x="988" y="1316"/>
                  <a:pt x="949" y="1330"/>
                  <a:pt x="930" y="135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9" name="꙱ Bahrain (Kingdom of Bahrain) (BH) (H)">
            <a:extLst>
              <a:ext uri="{FF2B5EF4-FFF2-40B4-BE49-F238E27FC236}">
                <a16:creationId xmlns:a16="http://schemas.microsoft.com/office/drawing/2014/main" id="{62297E78-6A91-4A81-8372-E95588EA3DA5}"/>
              </a:ext>
            </a:extLst>
          </p:cNvPr>
          <p:cNvSpPr>
            <a:spLocks/>
          </p:cNvSpPr>
          <p:nvPr/>
        </p:nvSpPr>
        <p:spPr bwMode="auto">
          <a:xfrm>
            <a:off x="5666269" y="1606328"/>
            <a:ext cx="4780" cy="16731"/>
          </a:xfrm>
          <a:custGeom>
            <a:avLst/>
            <a:gdLst>
              <a:gd name="T0" fmla="*/ 0 w 61"/>
              <a:gd name="T1" fmla="*/ 65 h 201"/>
              <a:gd name="T2" fmla="*/ 11 w 61"/>
              <a:gd name="T3" fmla="*/ 127 h 201"/>
              <a:gd name="T4" fmla="*/ 47 w 61"/>
              <a:gd name="T5" fmla="*/ 201 h 201"/>
              <a:gd name="T6" fmla="*/ 0 w 61"/>
              <a:gd name="T7" fmla="*/ 65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" h="201">
                <a:moveTo>
                  <a:pt x="0" y="65"/>
                </a:moveTo>
                <a:cubicBezTo>
                  <a:pt x="9" y="85"/>
                  <a:pt x="13" y="105"/>
                  <a:pt x="11" y="127"/>
                </a:cubicBezTo>
                <a:cubicBezTo>
                  <a:pt x="6" y="156"/>
                  <a:pt x="41" y="176"/>
                  <a:pt x="47" y="201"/>
                </a:cubicBezTo>
                <a:cubicBezTo>
                  <a:pt x="59" y="170"/>
                  <a:pt x="61" y="0"/>
                  <a:pt x="0" y="6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0" name="꙱ Bahamas (Commonwealth of the Bahamas) (BS) (H)">
            <a:extLst>
              <a:ext uri="{FF2B5EF4-FFF2-40B4-BE49-F238E27FC236}">
                <a16:creationId xmlns:a16="http://schemas.microsoft.com/office/drawing/2014/main" id="{0F6E957B-3E2D-4665-8962-5309AF656857}"/>
              </a:ext>
            </a:extLst>
          </p:cNvPr>
          <p:cNvSpPr>
            <a:spLocks noEditPoints="1"/>
          </p:cNvSpPr>
          <p:nvPr/>
        </p:nvSpPr>
        <p:spPr bwMode="auto">
          <a:xfrm>
            <a:off x="2406157" y="1586013"/>
            <a:ext cx="136236" cy="185234"/>
          </a:xfrm>
          <a:custGeom>
            <a:avLst/>
            <a:gdLst>
              <a:gd name="T0" fmla="*/ 1535 w 1656"/>
              <a:gd name="T1" fmla="*/ 1645 h 2235"/>
              <a:gd name="T2" fmla="*/ 1520 w 1656"/>
              <a:gd name="T3" fmla="*/ 2001 h 2235"/>
              <a:gd name="T4" fmla="*/ 1520 w 1656"/>
              <a:gd name="T5" fmla="*/ 2001 h 2235"/>
              <a:gd name="T6" fmla="*/ 1380 w 1656"/>
              <a:gd name="T7" fmla="*/ 2085 h 2235"/>
              <a:gd name="T8" fmla="*/ 1523 w 1656"/>
              <a:gd name="T9" fmla="*/ 2040 h 2235"/>
              <a:gd name="T10" fmla="*/ 1253 w 1656"/>
              <a:gd name="T11" fmla="*/ 1565 h 2235"/>
              <a:gd name="T12" fmla="*/ 1253 w 1656"/>
              <a:gd name="T13" fmla="*/ 1565 h 2235"/>
              <a:gd name="T14" fmla="*/ 1220 w 1656"/>
              <a:gd name="T15" fmla="*/ 1051 h 2235"/>
              <a:gd name="T16" fmla="*/ 1188 w 1656"/>
              <a:gd name="T17" fmla="*/ 1057 h 2235"/>
              <a:gd name="T18" fmla="*/ 1315 w 1656"/>
              <a:gd name="T19" fmla="*/ 1615 h 2235"/>
              <a:gd name="T20" fmla="*/ 1185 w 1656"/>
              <a:gd name="T21" fmla="*/ 1725 h 2235"/>
              <a:gd name="T22" fmla="*/ 1048 w 1656"/>
              <a:gd name="T23" fmla="*/ 1206 h 2235"/>
              <a:gd name="T24" fmla="*/ 929 w 1656"/>
              <a:gd name="T25" fmla="*/ 1203 h 2235"/>
              <a:gd name="T26" fmla="*/ 1021 w 1656"/>
              <a:gd name="T27" fmla="*/ 1476 h 2235"/>
              <a:gd name="T28" fmla="*/ 929 w 1656"/>
              <a:gd name="T29" fmla="*/ 1203 h 2235"/>
              <a:gd name="T30" fmla="*/ 914 w 1656"/>
              <a:gd name="T31" fmla="*/ 976 h 2235"/>
              <a:gd name="T32" fmla="*/ 906 w 1656"/>
              <a:gd name="T33" fmla="*/ 1042 h 2235"/>
              <a:gd name="T34" fmla="*/ 787 w 1656"/>
              <a:gd name="T35" fmla="*/ 1274 h 2235"/>
              <a:gd name="T36" fmla="*/ 632 w 1656"/>
              <a:gd name="T37" fmla="*/ 582 h 2235"/>
              <a:gd name="T38" fmla="*/ 736 w 1656"/>
              <a:gd name="T39" fmla="*/ 659 h 2235"/>
              <a:gd name="T40" fmla="*/ 745 w 1656"/>
              <a:gd name="T41" fmla="*/ 697 h 2235"/>
              <a:gd name="T42" fmla="*/ 469 w 1656"/>
              <a:gd name="T43" fmla="*/ 416 h 2235"/>
              <a:gd name="T44" fmla="*/ 518 w 1656"/>
              <a:gd name="T45" fmla="*/ 202 h 2235"/>
              <a:gd name="T46" fmla="*/ 318 w 1656"/>
              <a:gd name="T47" fmla="*/ 54 h 2235"/>
              <a:gd name="T48" fmla="*/ 522 w 1656"/>
              <a:gd name="T49" fmla="*/ 278 h 2235"/>
              <a:gd name="T50" fmla="*/ 336 w 1656"/>
              <a:gd name="T51" fmla="*/ 733 h 2235"/>
              <a:gd name="T52" fmla="*/ 336 w 1656"/>
              <a:gd name="T53" fmla="*/ 733 h 2235"/>
              <a:gd name="T54" fmla="*/ 175 w 1656"/>
              <a:gd name="T55" fmla="*/ 1176 h 2235"/>
              <a:gd name="T56" fmla="*/ 146 w 1656"/>
              <a:gd name="T57" fmla="*/ 1048 h 2235"/>
              <a:gd name="T58" fmla="*/ 205 w 1656"/>
              <a:gd name="T59" fmla="*/ 1069 h 2235"/>
              <a:gd name="T60" fmla="*/ 208 w 1656"/>
              <a:gd name="T61" fmla="*/ 1185 h 2235"/>
              <a:gd name="T62" fmla="*/ 0 w 1656"/>
              <a:gd name="T63" fmla="*/ 146 h 2235"/>
              <a:gd name="T64" fmla="*/ 315 w 1656"/>
              <a:gd name="T65" fmla="*/ 95 h 2235"/>
              <a:gd name="T66" fmla="*/ 143 w 1656"/>
              <a:gd name="T67" fmla="*/ 1033 h 2235"/>
              <a:gd name="T68" fmla="*/ 143 w 1656"/>
              <a:gd name="T69" fmla="*/ 1033 h 2235"/>
              <a:gd name="T70" fmla="*/ 190 w 1656"/>
              <a:gd name="T71" fmla="*/ 719 h 2235"/>
              <a:gd name="T72" fmla="*/ 104 w 1656"/>
              <a:gd name="T73" fmla="*/ 915 h 2235"/>
              <a:gd name="T74" fmla="*/ 71 w 1656"/>
              <a:gd name="T75" fmla="*/ 882 h 2235"/>
              <a:gd name="T76" fmla="*/ 122 w 1656"/>
              <a:gd name="T77" fmla="*/ 656 h 2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56" h="2235">
                <a:moveTo>
                  <a:pt x="1636" y="1698"/>
                </a:moveTo>
                <a:cubicBezTo>
                  <a:pt x="1614" y="1661"/>
                  <a:pt x="1537" y="1690"/>
                  <a:pt x="1535" y="1645"/>
                </a:cubicBezTo>
                <a:cubicBezTo>
                  <a:pt x="1557" y="1642"/>
                  <a:pt x="1656" y="1658"/>
                  <a:pt x="1636" y="1698"/>
                </a:cubicBezTo>
                <a:close/>
                <a:moveTo>
                  <a:pt x="1520" y="2001"/>
                </a:moveTo>
                <a:cubicBezTo>
                  <a:pt x="1514" y="1976"/>
                  <a:pt x="1523" y="1962"/>
                  <a:pt x="1550" y="1969"/>
                </a:cubicBezTo>
                <a:cubicBezTo>
                  <a:pt x="1541" y="1980"/>
                  <a:pt x="1531" y="1991"/>
                  <a:pt x="1520" y="2001"/>
                </a:cubicBezTo>
                <a:close/>
                <a:moveTo>
                  <a:pt x="1303" y="2185"/>
                </a:moveTo>
                <a:cubicBezTo>
                  <a:pt x="1276" y="2139"/>
                  <a:pt x="1343" y="2095"/>
                  <a:pt x="1380" y="2085"/>
                </a:cubicBezTo>
                <a:cubicBezTo>
                  <a:pt x="1406" y="2078"/>
                  <a:pt x="1412" y="2095"/>
                  <a:pt x="1434" y="2099"/>
                </a:cubicBezTo>
                <a:cubicBezTo>
                  <a:pt x="1471" y="2107"/>
                  <a:pt x="1499" y="2058"/>
                  <a:pt x="1523" y="2040"/>
                </a:cubicBezTo>
                <a:cubicBezTo>
                  <a:pt x="1488" y="2235"/>
                  <a:pt x="1390" y="2151"/>
                  <a:pt x="1303" y="2185"/>
                </a:cubicBezTo>
                <a:close/>
                <a:moveTo>
                  <a:pt x="1253" y="1565"/>
                </a:moveTo>
                <a:cubicBezTo>
                  <a:pt x="1222" y="1560"/>
                  <a:pt x="1185" y="1536"/>
                  <a:pt x="1194" y="1499"/>
                </a:cubicBezTo>
                <a:cubicBezTo>
                  <a:pt x="1218" y="1513"/>
                  <a:pt x="1259" y="1528"/>
                  <a:pt x="1253" y="1565"/>
                </a:cubicBezTo>
                <a:close/>
                <a:moveTo>
                  <a:pt x="1188" y="1057"/>
                </a:moveTo>
                <a:cubicBezTo>
                  <a:pt x="1198" y="1055"/>
                  <a:pt x="1209" y="1053"/>
                  <a:pt x="1220" y="1051"/>
                </a:cubicBezTo>
                <a:cubicBezTo>
                  <a:pt x="1215" y="1075"/>
                  <a:pt x="1198" y="1095"/>
                  <a:pt x="1176" y="1105"/>
                </a:cubicBezTo>
                <a:cubicBezTo>
                  <a:pt x="1183" y="1089"/>
                  <a:pt x="1187" y="1074"/>
                  <a:pt x="1188" y="1057"/>
                </a:cubicBezTo>
                <a:close/>
                <a:moveTo>
                  <a:pt x="1185" y="1725"/>
                </a:moveTo>
                <a:cubicBezTo>
                  <a:pt x="1230" y="1691"/>
                  <a:pt x="1265" y="1643"/>
                  <a:pt x="1315" y="1615"/>
                </a:cubicBezTo>
                <a:cubicBezTo>
                  <a:pt x="1254" y="1580"/>
                  <a:pt x="1305" y="1536"/>
                  <a:pt x="1324" y="1568"/>
                </a:cubicBezTo>
                <a:cubicBezTo>
                  <a:pt x="1367" y="1642"/>
                  <a:pt x="1227" y="1698"/>
                  <a:pt x="1185" y="1725"/>
                </a:cubicBezTo>
                <a:close/>
                <a:moveTo>
                  <a:pt x="1078" y="1214"/>
                </a:moveTo>
                <a:cubicBezTo>
                  <a:pt x="1068" y="1211"/>
                  <a:pt x="1058" y="1209"/>
                  <a:pt x="1048" y="1206"/>
                </a:cubicBezTo>
                <a:cubicBezTo>
                  <a:pt x="1076" y="1178"/>
                  <a:pt x="1085" y="1180"/>
                  <a:pt x="1078" y="1214"/>
                </a:cubicBezTo>
                <a:close/>
                <a:moveTo>
                  <a:pt x="929" y="1203"/>
                </a:moveTo>
                <a:cubicBezTo>
                  <a:pt x="969" y="1258"/>
                  <a:pt x="956" y="1318"/>
                  <a:pt x="978" y="1375"/>
                </a:cubicBezTo>
                <a:cubicBezTo>
                  <a:pt x="992" y="1412"/>
                  <a:pt x="1061" y="1429"/>
                  <a:pt x="1021" y="1476"/>
                </a:cubicBezTo>
                <a:cubicBezTo>
                  <a:pt x="1015" y="1421"/>
                  <a:pt x="955" y="1418"/>
                  <a:pt x="935" y="1372"/>
                </a:cubicBezTo>
                <a:cubicBezTo>
                  <a:pt x="1003" y="1426"/>
                  <a:pt x="922" y="1237"/>
                  <a:pt x="929" y="1203"/>
                </a:cubicBezTo>
                <a:close/>
                <a:moveTo>
                  <a:pt x="906" y="1042"/>
                </a:moveTo>
                <a:cubicBezTo>
                  <a:pt x="892" y="1007"/>
                  <a:pt x="943" y="1010"/>
                  <a:pt x="914" y="976"/>
                </a:cubicBezTo>
                <a:cubicBezTo>
                  <a:pt x="889" y="949"/>
                  <a:pt x="869" y="883"/>
                  <a:pt x="870" y="846"/>
                </a:cubicBezTo>
                <a:cubicBezTo>
                  <a:pt x="885" y="882"/>
                  <a:pt x="992" y="1031"/>
                  <a:pt x="906" y="1042"/>
                </a:cubicBezTo>
                <a:close/>
                <a:moveTo>
                  <a:pt x="710" y="1200"/>
                </a:moveTo>
                <a:cubicBezTo>
                  <a:pt x="751" y="1205"/>
                  <a:pt x="761" y="1250"/>
                  <a:pt x="787" y="1274"/>
                </a:cubicBezTo>
                <a:cubicBezTo>
                  <a:pt x="758" y="1258"/>
                  <a:pt x="715" y="1237"/>
                  <a:pt x="710" y="1200"/>
                </a:cubicBezTo>
                <a:close/>
                <a:moveTo>
                  <a:pt x="632" y="582"/>
                </a:moveTo>
                <a:cubicBezTo>
                  <a:pt x="608" y="581"/>
                  <a:pt x="593" y="564"/>
                  <a:pt x="591" y="540"/>
                </a:cubicBezTo>
                <a:cubicBezTo>
                  <a:pt x="639" y="577"/>
                  <a:pt x="705" y="605"/>
                  <a:pt x="736" y="659"/>
                </a:cubicBezTo>
                <a:cubicBezTo>
                  <a:pt x="773" y="723"/>
                  <a:pt x="709" y="778"/>
                  <a:pt x="719" y="843"/>
                </a:cubicBezTo>
                <a:cubicBezTo>
                  <a:pt x="675" y="808"/>
                  <a:pt x="741" y="737"/>
                  <a:pt x="745" y="697"/>
                </a:cubicBezTo>
                <a:cubicBezTo>
                  <a:pt x="749" y="643"/>
                  <a:pt x="662" y="615"/>
                  <a:pt x="632" y="582"/>
                </a:cubicBezTo>
                <a:close/>
                <a:moveTo>
                  <a:pt x="469" y="416"/>
                </a:moveTo>
                <a:cubicBezTo>
                  <a:pt x="462" y="393"/>
                  <a:pt x="445" y="375"/>
                  <a:pt x="422" y="368"/>
                </a:cubicBezTo>
                <a:cubicBezTo>
                  <a:pt x="472" y="328"/>
                  <a:pt x="502" y="263"/>
                  <a:pt x="518" y="202"/>
                </a:cubicBezTo>
                <a:cubicBezTo>
                  <a:pt x="532" y="148"/>
                  <a:pt x="513" y="180"/>
                  <a:pt x="485" y="147"/>
                </a:cubicBezTo>
                <a:cubicBezTo>
                  <a:pt x="439" y="93"/>
                  <a:pt x="411" y="20"/>
                  <a:pt x="318" y="54"/>
                </a:cubicBezTo>
                <a:cubicBezTo>
                  <a:pt x="409" y="0"/>
                  <a:pt x="480" y="96"/>
                  <a:pt x="529" y="158"/>
                </a:cubicBezTo>
                <a:cubicBezTo>
                  <a:pt x="564" y="203"/>
                  <a:pt x="559" y="236"/>
                  <a:pt x="522" y="278"/>
                </a:cubicBezTo>
                <a:cubicBezTo>
                  <a:pt x="487" y="317"/>
                  <a:pt x="496" y="373"/>
                  <a:pt x="469" y="416"/>
                </a:cubicBezTo>
                <a:close/>
                <a:moveTo>
                  <a:pt x="336" y="733"/>
                </a:moveTo>
                <a:cubicBezTo>
                  <a:pt x="333" y="691"/>
                  <a:pt x="378" y="699"/>
                  <a:pt x="404" y="710"/>
                </a:cubicBezTo>
                <a:cubicBezTo>
                  <a:pt x="382" y="721"/>
                  <a:pt x="359" y="728"/>
                  <a:pt x="336" y="733"/>
                </a:cubicBezTo>
                <a:close/>
                <a:moveTo>
                  <a:pt x="208" y="1185"/>
                </a:moveTo>
                <a:cubicBezTo>
                  <a:pt x="197" y="1182"/>
                  <a:pt x="186" y="1179"/>
                  <a:pt x="175" y="1176"/>
                </a:cubicBezTo>
                <a:cubicBezTo>
                  <a:pt x="200" y="1175"/>
                  <a:pt x="221" y="1165"/>
                  <a:pt x="238" y="1146"/>
                </a:cubicBezTo>
                <a:cubicBezTo>
                  <a:pt x="167" y="1196"/>
                  <a:pt x="176" y="1068"/>
                  <a:pt x="146" y="1048"/>
                </a:cubicBezTo>
                <a:cubicBezTo>
                  <a:pt x="176" y="1026"/>
                  <a:pt x="198" y="993"/>
                  <a:pt x="235" y="980"/>
                </a:cubicBezTo>
                <a:cubicBezTo>
                  <a:pt x="234" y="1014"/>
                  <a:pt x="193" y="1033"/>
                  <a:pt x="205" y="1069"/>
                </a:cubicBezTo>
                <a:cubicBezTo>
                  <a:pt x="224" y="1053"/>
                  <a:pt x="237" y="1033"/>
                  <a:pt x="244" y="1010"/>
                </a:cubicBezTo>
                <a:cubicBezTo>
                  <a:pt x="293" y="1057"/>
                  <a:pt x="264" y="1155"/>
                  <a:pt x="208" y="1185"/>
                </a:cubicBezTo>
                <a:close/>
                <a:moveTo>
                  <a:pt x="54" y="196"/>
                </a:moveTo>
                <a:cubicBezTo>
                  <a:pt x="30" y="186"/>
                  <a:pt x="11" y="168"/>
                  <a:pt x="0" y="146"/>
                </a:cubicBezTo>
                <a:cubicBezTo>
                  <a:pt x="44" y="194"/>
                  <a:pt x="68" y="140"/>
                  <a:pt x="105" y="117"/>
                </a:cubicBezTo>
                <a:cubicBezTo>
                  <a:pt x="160" y="84"/>
                  <a:pt x="246" y="140"/>
                  <a:pt x="315" y="95"/>
                </a:cubicBezTo>
                <a:cubicBezTo>
                  <a:pt x="324" y="150"/>
                  <a:pt x="91" y="182"/>
                  <a:pt x="54" y="196"/>
                </a:cubicBezTo>
                <a:close/>
                <a:moveTo>
                  <a:pt x="143" y="1033"/>
                </a:moveTo>
                <a:cubicBezTo>
                  <a:pt x="133" y="1011"/>
                  <a:pt x="143" y="1004"/>
                  <a:pt x="172" y="1013"/>
                </a:cubicBezTo>
                <a:cubicBezTo>
                  <a:pt x="162" y="1019"/>
                  <a:pt x="152" y="1026"/>
                  <a:pt x="143" y="1033"/>
                </a:cubicBezTo>
                <a:close/>
                <a:moveTo>
                  <a:pt x="122" y="656"/>
                </a:moveTo>
                <a:cubicBezTo>
                  <a:pt x="160" y="690"/>
                  <a:pt x="187" y="652"/>
                  <a:pt x="190" y="719"/>
                </a:cubicBezTo>
                <a:cubicBezTo>
                  <a:pt x="192" y="768"/>
                  <a:pt x="242" y="811"/>
                  <a:pt x="233" y="861"/>
                </a:cubicBezTo>
                <a:cubicBezTo>
                  <a:pt x="222" y="922"/>
                  <a:pt x="88" y="1022"/>
                  <a:pt x="104" y="915"/>
                </a:cubicBezTo>
                <a:cubicBezTo>
                  <a:pt x="67" y="926"/>
                  <a:pt x="35" y="899"/>
                  <a:pt x="18" y="870"/>
                </a:cubicBezTo>
                <a:cubicBezTo>
                  <a:pt x="40" y="846"/>
                  <a:pt x="62" y="851"/>
                  <a:pt x="71" y="882"/>
                </a:cubicBezTo>
                <a:cubicBezTo>
                  <a:pt x="100" y="848"/>
                  <a:pt x="56" y="828"/>
                  <a:pt x="85" y="797"/>
                </a:cubicBezTo>
                <a:cubicBezTo>
                  <a:pt x="124" y="754"/>
                  <a:pt x="118" y="710"/>
                  <a:pt x="122" y="65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1" name="꙱ Azores (Autonomous Region of the Azores), Portugal (Portuguese Republic) (PT) (H)">
            <a:extLst>
              <a:ext uri="{FF2B5EF4-FFF2-40B4-BE49-F238E27FC236}">
                <a16:creationId xmlns:a16="http://schemas.microsoft.com/office/drawing/2014/main" id="{BE137906-7886-455B-9B6E-A0363A99AAD1}"/>
              </a:ext>
            </a:extLst>
          </p:cNvPr>
          <p:cNvSpPr>
            <a:spLocks noEditPoints="1"/>
          </p:cNvSpPr>
          <p:nvPr/>
        </p:nvSpPr>
        <p:spPr bwMode="auto">
          <a:xfrm>
            <a:off x="3707573" y="1239447"/>
            <a:ext cx="88434" cy="56168"/>
          </a:xfrm>
          <a:custGeom>
            <a:avLst/>
            <a:gdLst>
              <a:gd name="T0" fmla="*/ 78 w 1072"/>
              <a:gd name="T1" fmla="*/ 119 h 680"/>
              <a:gd name="T2" fmla="*/ 47 w 1072"/>
              <a:gd name="T3" fmla="*/ 77 h 680"/>
              <a:gd name="T4" fmla="*/ 78 w 1072"/>
              <a:gd name="T5" fmla="*/ 119 h 680"/>
              <a:gd name="T6" fmla="*/ 1064 w 1072"/>
              <a:gd name="T7" fmla="*/ 680 h 680"/>
              <a:gd name="T8" fmla="*/ 1025 w 1072"/>
              <a:gd name="T9" fmla="*/ 650 h 680"/>
              <a:gd name="T10" fmla="*/ 1064 w 1072"/>
              <a:gd name="T11" fmla="*/ 680 h 680"/>
              <a:gd name="T12" fmla="*/ 972 w 1072"/>
              <a:gd name="T13" fmla="*/ 404 h 680"/>
              <a:gd name="T14" fmla="*/ 882 w 1072"/>
              <a:gd name="T15" fmla="*/ 333 h 680"/>
              <a:gd name="T16" fmla="*/ 1069 w 1072"/>
              <a:gd name="T17" fmla="*/ 357 h 680"/>
              <a:gd name="T18" fmla="*/ 972 w 1072"/>
              <a:gd name="T19" fmla="*/ 404 h 680"/>
              <a:gd name="T20" fmla="*/ 523 w 1072"/>
              <a:gd name="T21" fmla="*/ 77 h 680"/>
              <a:gd name="T22" fmla="*/ 488 w 1072"/>
              <a:gd name="T23" fmla="*/ 15 h 680"/>
              <a:gd name="T24" fmla="*/ 523 w 1072"/>
              <a:gd name="T25" fmla="*/ 77 h 680"/>
              <a:gd name="T26" fmla="*/ 321 w 1072"/>
              <a:gd name="T27" fmla="*/ 107 h 680"/>
              <a:gd name="T28" fmla="*/ 200 w 1072"/>
              <a:gd name="T29" fmla="*/ 42 h 680"/>
              <a:gd name="T30" fmla="*/ 321 w 1072"/>
              <a:gd name="T31" fmla="*/ 107 h 680"/>
              <a:gd name="T32" fmla="*/ 184 w 1072"/>
              <a:gd name="T33" fmla="*/ 167 h 680"/>
              <a:gd name="T34" fmla="*/ 104 w 1072"/>
              <a:gd name="T35" fmla="*/ 134 h 680"/>
              <a:gd name="T36" fmla="*/ 247 w 1072"/>
              <a:gd name="T37" fmla="*/ 158 h 680"/>
              <a:gd name="T38" fmla="*/ 184 w 1072"/>
              <a:gd name="T39" fmla="*/ 167 h 6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72" h="680">
                <a:moveTo>
                  <a:pt x="78" y="119"/>
                </a:moveTo>
                <a:cubicBezTo>
                  <a:pt x="53" y="124"/>
                  <a:pt x="0" y="88"/>
                  <a:pt x="47" y="77"/>
                </a:cubicBezTo>
                <a:cubicBezTo>
                  <a:pt x="76" y="69"/>
                  <a:pt x="99" y="92"/>
                  <a:pt x="78" y="119"/>
                </a:cubicBezTo>
                <a:close/>
                <a:moveTo>
                  <a:pt x="1064" y="680"/>
                </a:moveTo>
                <a:cubicBezTo>
                  <a:pt x="1048" y="673"/>
                  <a:pt x="1036" y="663"/>
                  <a:pt x="1025" y="650"/>
                </a:cubicBezTo>
                <a:cubicBezTo>
                  <a:pt x="1049" y="644"/>
                  <a:pt x="1064" y="654"/>
                  <a:pt x="1064" y="680"/>
                </a:cubicBezTo>
                <a:close/>
                <a:moveTo>
                  <a:pt x="972" y="404"/>
                </a:moveTo>
                <a:cubicBezTo>
                  <a:pt x="942" y="400"/>
                  <a:pt x="829" y="383"/>
                  <a:pt x="882" y="333"/>
                </a:cubicBezTo>
                <a:cubicBezTo>
                  <a:pt x="931" y="389"/>
                  <a:pt x="1009" y="342"/>
                  <a:pt x="1069" y="357"/>
                </a:cubicBezTo>
                <a:cubicBezTo>
                  <a:pt x="1072" y="402"/>
                  <a:pt x="1001" y="402"/>
                  <a:pt x="972" y="404"/>
                </a:cubicBezTo>
                <a:close/>
                <a:moveTo>
                  <a:pt x="523" y="77"/>
                </a:moveTo>
                <a:cubicBezTo>
                  <a:pt x="493" y="72"/>
                  <a:pt x="424" y="37"/>
                  <a:pt x="488" y="15"/>
                </a:cubicBezTo>
                <a:cubicBezTo>
                  <a:pt x="532" y="0"/>
                  <a:pt x="582" y="56"/>
                  <a:pt x="523" y="77"/>
                </a:cubicBezTo>
                <a:close/>
                <a:moveTo>
                  <a:pt x="321" y="107"/>
                </a:moveTo>
                <a:cubicBezTo>
                  <a:pt x="280" y="97"/>
                  <a:pt x="218" y="86"/>
                  <a:pt x="200" y="42"/>
                </a:cubicBezTo>
                <a:cubicBezTo>
                  <a:pt x="244" y="54"/>
                  <a:pt x="289" y="72"/>
                  <a:pt x="321" y="107"/>
                </a:cubicBezTo>
                <a:close/>
                <a:moveTo>
                  <a:pt x="184" y="167"/>
                </a:moveTo>
                <a:cubicBezTo>
                  <a:pt x="159" y="152"/>
                  <a:pt x="128" y="154"/>
                  <a:pt x="104" y="134"/>
                </a:cubicBezTo>
                <a:cubicBezTo>
                  <a:pt x="129" y="68"/>
                  <a:pt x="217" y="133"/>
                  <a:pt x="247" y="158"/>
                </a:cubicBezTo>
                <a:cubicBezTo>
                  <a:pt x="226" y="156"/>
                  <a:pt x="205" y="159"/>
                  <a:pt x="184" y="16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2" name="꙱ Azerbaijan (Republic of Azerbaijan) (AZ) (H)">
            <a:extLst>
              <a:ext uri="{FF2B5EF4-FFF2-40B4-BE49-F238E27FC236}">
                <a16:creationId xmlns:a16="http://schemas.microsoft.com/office/drawing/2014/main" id="{6A96237E-ACE6-4EC3-A3CB-3B50BD69A58A}"/>
              </a:ext>
            </a:extLst>
          </p:cNvPr>
          <p:cNvSpPr>
            <a:spLocks noEditPoints="1"/>
          </p:cNvSpPr>
          <p:nvPr/>
        </p:nvSpPr>
        <p:spPr bwMode="auto">
          <a:xfrm>
            <a:off x="5478645" y="1147427"/>
            <a:ext cx="133846" cy="103970"/>
          </a:xfrm>
          <a:custGeom>
            <a:avLst/>
            <a:gdLst>
              <a:gd name="T0" fmla="*/ 0 w 1615"/>
              <a:gd name="T1" fmla="*/ 234 h 1259"/>
              <a:gd name="T2" fmla="*/ 29 w 1615"/>
              <a:gd name="T3" fmla="*/ 212 h 1259"/>
              <a:gd name="T4" fmla="*/ 219 w 1615"/>
              <a:gd name="T5" fmla="*/ 246 h 1259"/>
              <a:gd name="T6" fmla="*/ 360 w 1615"/>
              <a:gd name="T7" fmla="*/ 277 h 1259"/>
              <a:gd name="T8" fmla="*/ 463 w 1615"/>
              <a:gd name="T9" fmla="*/ 299 h 1259"/>
              <a:gd name="T10" fmla="*/ 376 w 1615"/>
              <a:gd name="T11" fmla="*/ 164 h 1259"/>
              <a:gd name="T12" fmla="*/ 342 w 1615"/>
              <a:gd name="T13" fmla="*/ 136 h 1259"/>
              <a:gd name="T14" fmla="*/ 354 w 1615"/>
              <a:gd name="T15" fmla="*/ 8 h 1259"/>
              <a:gd name="T16" fmla="*/ 541 w 1615"/>
              <a:gd name="T17" fmla="*/ 106 h 1259"/>
              <a:gd name="T18" fmla="*/ 628 w 1615"/>
              <a:gd name="T19" fmla="*/ 166 h 1259"/>
              <a:gd name="T20" fmla="*/ 695 w 1615"/>
              <a:gd name="T21" fmla="*/ 249 h 1259"/>
              <a:gd name="T22" fmla="*/ 870 w 1615"/>
              <a:gd name="T23" fmla="*/ 195 h 1259"/>
              <a:gd name="T24" fmla="*/ 982 w 1615"/>
              <a:gd name="T25" fmla="*/ 42 h 1259"/>
              <a:gd name="T26" fmla="*/ 1147 w 1615"/>
              <a:gd name="T27" fmla="*/ 190 h 1259"/>
              <a:gd name="T28" fmla="*/ 1301 w 1615"/>
              <a:gd name="T29" fmla="*/ 401 h 1259"/>
              <a:gd name="T30" fmla="*/ 1330 w 1615"/>
              <a:gd name="T31" fmla="*/ 413 h 1259"/>
              <a:gd name="T32" fmla="*/ 1333 w 1615"/>
              <a:gd name="T33" fmla="*/ 445 h 1259"/>
              <a:gd name="T34" fmla="*/ 1435 w 1615"/>
              <a:gd name="T35" fmla="*/ 495 h 1259"/>
              <a:gd name="T36" fmla="*/ 1615 w 1615"/>
              <a:gd name="T37" fmla="*/ 617 h 1259"/>
              <a:gd name="T38" fmla="*/ 1365 w 1615"/>
              <a:gd name="T39" fmla="*/ 914 h 1259"/>
              <a:gd name="T40" fmla="*/ 1335 w 1615"/>
              <a:gd name="T41" fmla="*/ 986 h 1259"/>
              <a:gd name="T42" fmla="*/ 1301 w 1615"/>
              <a:gd name="T43" fmla="*/ 1048 h 1259"/>
              <a:gd name="T44" fmla="*/ 1260 w 1615"/>
              <a:gd name="T45" fmla="*/ 1028 h 1259"/>
              <a:gd name="T46" fmla="*/ 1270 w 1615"/>
              <a:gd name="T47" fmla="*/ 1259 h 1259"/>
              <a:gd name="T48" fmla="*/ 1196 w 1615"/>
              <a:gd name="T49" fmla="*/ 1249 h 1259"/>
              <a:gd name="T50" fmla="*/ 1105 w 1615"/>
              <a:gd name="T51" fmla="*/ 1183 h 1259"/>
              <a:gd name="T52" fmla="*/ 1053 w 1615"/>
              <a:gd name="T53" fmla="*/ 1061 h 1259"/>
              <a:gd name="T54" fmla="*/ 1075 w 1615"/>
              <a:gd name="T55" fmla="*/ 914 h 1259"/>
              <a:gd name="T56" fmla="*/ 786 w 1615"/>
              <a:gd name="T57" fmla="*/ 900 h 1259"/>
              <a:gd name="T58" fmla="*/ 704 w 1615"/>
              <a:gd name="T59" fmla="*/ 961 h 1259"/>
              <a:gd name="T60" fmla="*/ 568 w 1615"/>
              <a:gd name="T61" fmla="*/ 1084 h 1259"/>
              <a:gd name="T62" fmla="*/ 573 w 1615"/>
              <a:gd name="T63" fmla="*/ 968 h 1259"/>
              <a:gd name="T64" fmla="*/ 506 w 1615"/>
              <a:gd name="T65" fmla="*/ 893 h 1259"/>
              <a:gd name="T66" fmla="*/ 518 w 1615"/>
              <a:gd name="T67" fmla="*/ 858 h 1259"/>
              <a:gd name="T68" fmla="*/ 458 w 1615"/>
              <a:gd name="T69" fmla="*/ 837 h 1259"/>
              <a:gd name="T70" fmla="*/ 238 w 1615"/>
              <a:gd name="T71" fmla="*/ 698 h 1259"/>
              <a:gd name="T72" fmla="*/ 342 w 1615"/>
              <a:gd name="T73" fmla="*/ 643 h 1259"/>
              <a:gd name="T74" fmla="*/ 272 w 1615"/>
              <a:gd name="T75" fmla="*/ 581 h 1259"/>
              <a:gd name="T76" fmla="*/ 196 w 1615"/>
              <a:gd name="T77" fmla="*/ 416 h 1259"/>
              <a:gd name="T78" fmla="*/ 30 w 1615"/>
              <a:gd name="T79" fmla="*/ 300 h 1259"/>
              <a:gd name="T80" fmla="*/ 0 w 1615"/>
              <a:gd name="T81" fmla="*/ 234 h 1259"/>
              <a:gd name="T82" fmla="*/ 14 w 1615"/>
              <a:gd name="T83" fmla="*/ 800 h 1259"/>
              <a:gd name="T84" fmla="*/ 137 w 1615"/>
              <a:gd name="T85" fmla="*/ 846 h 1259"/>
              <a:gd name="T86" fmla="*/ 236 w 1615"/>
              <a:gd name="T87" fmla="*/ 862 h 1259"/>
              <a:gd name="T88" fmla="*/ 328 w 1615"/>
              <a:gd name="T89" fmla="*/ 864 h 1259"/>
              <a:gd name="T90" fmla="*/ 380 w 1615"/>
              <a:gd name="T91" fmla="*/ 950 h 1259"/>
              <a:gd name="T92" fmla="*/ 461 w 1615"/>
              <a:gd name="T93" fmla="*/ 1097 h 1259"/>
              <a:gd name="T94" fmla="*/ 371 w 1615"/>
              <a:gd name="T95" fmla="*/ 1089 h 1259"/>
              <a:gd name="T96" fmla="*/ 190 w 1615"/>
              <a:gd name="T97" fmla="*/ 985 h 1259"/>
              <a:gd name="T98" fmla="*/ 30 w 1615"/>
              <a:gd name="T99" fmla="*/ 832 h 1259"/>
              <a:gd name="T100" fmla="*/ 14 w 1615"/>
              <a:gd name="T101" fmla="*/ 800 h 1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5" h="1259">
                <a:moveTo>
                  <a:pt x="0" y="234"/>
                </a:moveTo>
                <a:cubicBezTo>
                  <a:pt x="13" y="224"/>
                  <a:pt x="18" y="221"/>
                  <a:pt x="29" y="212"/>
                </a:cubicBezTo>
                <a:cubicBezTo>
                  <a:pt x="163" y="122"/>
                  <a:pt x="132" y="186"/>
                  <a:pt x="219" y="246"/>
                </a:cubicBezTo>
                <a:cubicBezTo>
                  <a:pt x="273" y="289"/>
                  <a:pt x="306" y="263"/>
                  <a:pt x="360" y="277"/>
                </a:cubicBezTo>
                <a:cubicBezTo>
                  <a:pt x="405" y="289"/>
                  <a:pt x="423" y="319"/>
                  <a:pt x="463" y="299"/>
                </a:cubicBezTo>
                <a:cubicBezTo>
                  <a:pt x="551" y="255"/>
                  <a:pt x="392" y="173"/>
                  <a:pt x="376" y="164"/>
                </a:cubicBezTo>
                <a:cubicBezTo>
                  <a:pt x="357" y="150"/>
                  <a:pt x="351" y="146"/>
                  <a:pt x="342" y="136"/>
                </a:cubicBezTo>
                <a:cubicBezTo>
                  <a:pt x="306" y="90"/>
                  <a:pt x="420" y="60"/>
                  <a:pt x="354" y="8"/>
                </a:cubicBezTo>
                <a:cubicBezTo>
                  <a:pt x="380" y="0"/>
                  <a:pt x="506" y="59"/>
                  <a:pt x="541" y="106"/>
                </a:cubicBezTo>
                <a:cubicBezTo>
                  <a:pt x="574" y="141"/>
                  <a:pt x="615" y="141"/>
                  <a:pt x="628" y="166"/>
                </a:cubicBezTo>
                <a:cubicBezTo>
                  <a:pt x="644" y="188"/>
                  <a:pt x="647" y="231"/>
                  <a:pt x="695" y="249"/>
                </a:cubicBezTo>
                <a:cubicBezTo>
                  <a:pt x="826" y="295"/>
                  <a:pt x="832" y="267"/>
                  <a:pt x="870" y="195"/>
                </a:cubicBezTo>
                <a:cubicBezTo>
                  <a:pt x="902" y="155"/>
                  <a:pt x="1003" y="88"/>
                  <a:pt x="982" y="42"/>
                </a:cubicBezTo>
                <a:cubicBezTo>
                  <a:pt x="1046" y="63"/>
                  <a:pt x="1112" y="137"/>
                  <a:pt x="1147" y="190"/>
                </a:cubicBezTo>
                <a:cubicBezTo>
                  <a:pt x="1197" y="266"/>
                  <a:pt x="1238" y="334"/>
                  <a:pt x="1301" y="401"/>
                </a:cubicBezTo>
                <a:cubicBezTo>
                  <a:pt x="1311" y="405"/>
                  <a:pt x="1321" y="408"/>
                  <a:pt x="1330" y="413"/>
                </a:cubicBezTo>
                <a:cubicBezTo>
                  <a:pt x="1331" y="424"/>
                  <a:pt x="1332" y="434"/>
                  <a:pt x="1333" y="445"/>
                </a:cubicBezTo>
                <a:cubicBezTo>
                  <a:pt x="1362" y="477"/>
                  <a:pt x="1392" y="492"/>
                  <a:pt x="1435" y="495"/>
                </a:cubicBezTo>
                <a:cubicBezTo>
                  <a:pt x="1529" y="503"/>
                  <a:pt x="1578" y="531"/>
                  <a:pt x="1615" y="617"/>
                </a:cubicBezTo>
                <a:cubicBezTo>
                  <a:pt x="1545" y="520"/>
                  <a:pt x="1278" y="533"/>
                  <a:pt x="1365" y="914"/>
                </a:cubicBezTo>
                <a:cubicBezTo>
                  <a:pt x="1370" y="936"/>
                  <a:pt x="1337" y="960"/>
                  <a:pt x="1335" y="986"/>
                </a:cubicBezTo>
                <a:cubicBezTo>
                  <a:pt x="1331" y="1027"/>
                  <a:pt x="1349" y="1058"/>
                  <a:pt x="1301" y="1048"/>
                </a:cubicBezTo>
                <a:cubicBezTo>
                  <a:pt x="1351" y="1000"/>
                  <a:pt x="1249" y="974"/>
                  <a:pt x="1260" y="1028"/>
                </a:cubicBezTo>
                <a:cubicBezTo>
                  <a:pt x="1274" y="1104"/>
                  <a:pt x="1243" y="1179"/>
                  <a:pt x="1270" y="1259"/>
                </a:cubicBezTo>
                <a:cubicBezTo>
                  <a:pt x="1229" y="1255"/>
                  <a:pt x="1209" y="1253"/>
                  <a:pt x="1196" y="1249"/>
                </a:cubicBezTo>
                <a:cubicBezTo>
                  <a:pt x="1171" y="1240"/>
                  <a:pt x="1174" y="1225"/>
                  <a:pt x="1105" y="1183"/>
                </a:cubicBezTo>
                <a:cubicBezTo>
                  <a:pt x="1044" y="1144"/>
                  <a:pt x="948" y="1085"/>
                  <a:pt x="1053" y="1061"/>
                </a:cubicBezTo>
                <a:cubicBezTo>
                  <a:pt x="1113" y="1047"/>
                  <a:pt x="967" y="955"/>
                  <a:pt x="1075" y="914"/>
                </a:cubicBezTo>
                <a:cubicBezTo>
                  <a:pt x="924" y="725"/>
                  <a:pt x="865" y="833"/>
                  <a:pt x="786" y="900"/>
                </a:cubicBezTo>
                <a:cubicBezTo>
                  <a:pt x="761" y="922"/>
                  <a:pt x="716" y="929"/>
                  <a:pt x="704" y="961"/>
                </a:cubicBezTo>
                <a:cubicBezTo>
                  <a:pt x="695" y="985"/>
                  <a:pt x="611" y="1063"/>
                  <a:pt x="568" y="1084"/>
                </a:cubicBezTo>
                <a:cubicBezTo>
                  <a:pt x="549" y="1060"/>
                  <a:pt x="521" y="974"/>
                  <a:pt x="573" y="968"/>
                </a:cubicBezTo>
                <a:cubicBezTo>
                  <a:pt x="559" y="951"/>
                  <a:pt x="495" y="921"/>
                  <a:pt x="506" y="893"/>
                </a:cubicBezTo>
                <a:cubicBezTo>
                  <a:pt x="511" y="880"/>
                  <a:pt x="538" y="873"/>
                  <a:pt x="518" y="858"/>
                </a:cubicBezTo>
                <a:cubicBezTo>
                  <a:pt x="502" y="846"/>
                  <a:pt x="475" y="833"/>
                  <a:pt x="458" y="837"/>
                </a:cubicBezTo>
                <a:cubicBezTo>
                  <a:pt x="395" y="852"/>
                  <a:pt x="311" y="741"/>
                  <a:pt x="238" y="698"/>
                </a:cubicBezTo>
                <a:cubicBezTo>
                  <a:pt x="269" y="683"/>
                  <a:pt x="333" y="693"/>
                  <a:pt x="342" y="643"/>
                </a:cubicBezTo>
                <a:cubicBezTo>
                  <a:pt x="349" y="605"/>
                  <a:pt x="300" y="595"/>
                  <a:pt x="272" y="581"/>
                </a:cubicBezTo>
                <a:cubicBezTo>
                  <a:pt x="223" y="557"/>
                  <a:pt x="83" y="451"/>
                  <a:pt x="196" y="416"/>
                </a:cubicBezTo>
                <a:cubicBezTo>
                  <a:pt x="169" y="342"/>
                  <a:pt x="85" y="341"/>
                  <a:pt x="30" y="300"/>
                </a:cubicBezTo>
                <a:cubicBezTo>
                  <a:pt x="112" y="313"/>
                  <a:pt x="7" y="252"/>
                  <a:pt x="0" y="234"/>
                </a:cubicBezTo>
                <a:close/>
                <a:moveTo>
                  <a:pt x="14" y="800"/>
                </a:moveTo>
                <a:cubicBezTo>
                  <a:pt x="62" y="790"/>
                  <a:pt x="143" y="768"/>
                  <a:pt x="137" y="846"/>
                </a:cubicBezTo>
                <a:cubicBezTo>
                  <a:pt x="172" y="825"/>
                  <a:pt x="197" y="874"/>
                  <a:pt x="236" y="862"/>
                </a:cubicBezTo>
                <a:cubicBezTo>
                  <a:pt x="256" y="856"/>
                  <a:pt x="312" y="842"/>
                  <a:pt x="328" y="864"/>
                </a:cubicBezTo>
                <a:cubicBezTo>
                  <a:pt x="359" y="910"/>
                  <a:pt x="333" y="918"/>
                  <a:pt x="380" y="950"/>
                </a:cubicBezTo>
                <a:cubicBezTo>
                  <a:pt x="438" y="987"/>
                  <a:pt x="431" y="1066"/>
                  <a:pt x="461" y="1097"/>
                </a:cubicBezTo>
                <a:cubicBezTo>
                  <a:pt x="425" y="1096"/>
                  <a:pt x="395" y="1092"/>
                  <a:pt x="371" y="1089"/>
                </a:cubicBezTo>
                <a:cubicBezTo>
                  <a:pt x="288" y="1075"/>
                  <a:pt x="261" y="1053"/>
                  <a:pt x="190" y="985"/>
                </a:cubicBezTo>
                <a:cubicBezTo>
                  <a:pt x="138" y="943"/>
                  <a:pt x="54" y="859"/>
                  <a:pt x="30" y="832"/>
                </a:cubicBezTo>
                <a:cubicBezTo>
                  <a:pt x="24" y="822"/>
                  <a:pt x="19" y="811"/>
                  <a:pt x="14" y="80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3" name="꙱ Austria (Republic of Austria) (AT) (H)">
            <a:extLst>
              <a:ext uri="{FF2B5EF4-FFF2-40B4-BE49-F238E27FC236}">
                <a16:creationId xmlns:a16="http://schemas.microsoft.com/office/drawing/2014/main" id="{0C83C8AA-32EB-4F3D-8F11-18C824C4960F}"/>
              </a:ext>
            </a:extLst>
          </p:cNvPr>
          <p:cNvSpPr>
            <a:spLocks/>
          </p:cNvSpPr>
          <p:nvPr/>
        </p:nvSpPr>
        <p:spPr bwMode="auto">
          <a:xfrm>
            <a:off x="4634936" y="944268"/>
            <a:ext cx="175674" cy="75289"/>
          </a:xfrm>
          <a:custGeom>
            <a:avLst/>
            <a:gdLst>
              <a:gd name="T0" fmla="*/ 9 w 2127"/>
              <a:gd name="T1" fmla="*/ 529 h 924"/>
              <a:gd name="T2" fmla="*/ 178 w 2127"/>
              <a:gd name="T3" fmla="*/ 611 h 924"/>
              <a:gd name="T4" fmla="*/ 258 w 2127"/>
              <a:gd name="T5" fmla="*/ 502 h 924"/>
              <a:gd name="T6" fmla="*/ 385 w 2127"/>
              <a:gd name="T7" fmla="*/ 523 h 924"/>
              <a:gd name="T8" fmla="*/ 444 w 2127"/>
              <a:gd name="T9" fmla="*/ 559 h 924"/>
              <a:gd name="T10" fmla="*/ 522 w 2127"/>
              <a:gd name="T11" fmla="*/ 531 h 924"/>
              <a:gd name="T12" fmla="*/ 736 w 2127"/>
              <a:gd name="T13" fmla="*/ 493 h 924"/>
              <a:gd name="T14" fmla="*/ 731 w 2127"/>
              <a:gd name="T15" fmla="*/ 460 h 924"/>
              <a:gd name="T16" fmla="*/ 846 w 2127"/>
              <a:gd name="T17" fmla="*/ 476 h 924"/>
              <a:gd name="T18" fmla="*/ 945 w 2127"/>
              <a:gd name="T19" fmla="*/ 533 h 924"/>
              <a:gd name="T20" fmla="*/ 964 w 2127"/>
              <a:gd name="T21" fmla="*/ 461 h 924"/>
              <a:gd name="T22" fmla="*/ 945 w 2127"/>
              <a:gd name="T23" fmla="*/ 394 h 924"/>
              <a:gd name="T24" fmla="*/ 906 w 2127"/>
              <a:gd name="T25" fmla="*/ 338 h 924"/>
              <a:gd name="T26" fmla="*/ 1059 w 2127"/>
              <a:gd name="T27" fmla="*/ 239 h 924"/>
              <a:gd name="T28" fmla="*/ 1114 w 2127"/>
              <a:gd name="T29" fmla="*/ 164 h 924"/>
              <a:gd name="T30" fmla="*/ 1156 w 2127"/>
              <a:gd name="T31" fmla="*/ 62 h 924"/>
              <a:gd name="T32" fmla="*/ 1310 w 2127"/>
              <a:gd name="T33" fmla="*/ 155 h 924"/>
              <a:gd name="T34" fmla="*/ 1425 w 2127"/>
              <a:gd name="T35" fmla="*/ 157 h 924"/>
              <a:gd name="T36" fmla="*/ 1499 w 2127"/>
              <a:gd name="T37" fmla="*/ 89 h 924"/>
              <a:gd name="T38" fmla="*/ 1505 w 2127"/>
              <a:gd name="T39" fmla="*/ 6 h 924"/>
              <a:gd name="T40" fmla="*/ 1698 w 2127"/>
              <a:gd name="T41" fmla="*/ 48 h 924"/>
              <a:gd name="T42" fmla="*/ 1881 w 2127"/>
              <a:gd name="T43" fmla="*/ 95 h 924"/>
              <a:gd name="T44" fmla="*/ 2048 w 2127"/>
              <a:gd name="T45" fmla="*/ 142 h 924"/>
              <a:gd name="T46" fmla="*/ 2060 w 2127"/>
              <a:gd name="T47" fmla="*/ 227 h 924"/>
              <a:gd name="T48" fmla="*/ 2127 w 2127"/>
              <a:gd name="T49" fmla="*/ 354 h 924"/>
              <a:gd name="T50" fmla="*/ 2068 w 2127"/>
              <a:gd name="T51" fmla="*/ 456 h 924"/>
              <a:gd name="T52" fmla="*/ 1956 w 2127"/>
              <a:gd name="T53" fmla="*/ 453 h 924"/>
              <a:gd name="T54" fmla="*/ 1990 w 2127"/>
              <a:gd name="T55" fmla="*/ 510 h 924"/>
              <a:gd name="T56" fmla="*/ 1964 w 2127"/>
              <a:gd name="T57" fmla="*/ 544 h 924"/>
              <a:gd name="T58" fmla="*/ 1941 w 2127"/>
              <a:gd name="T59" fmla="*/ 706 h 924"/>
              <a:gd name="T60" fmla="*/ 1835 w 2127"/>
              <a:gd name="T61" fmla="*/ 751 h 924"/>
              <a:gd name="T62" fmla="*/ 1817 w 2127"/>
              <a:gd name="T63" fmla="*/ 825 h 924"/>
              <a:gd name="T64" fmla="*/ 1668 w 2127"/>
              <a:gd name="T65" fmla="*/ 836 h 924"/>
              <a:gd name="T66" fmla="*/ 1536 w 2127"/>
              <a:gd name="T67" fmla="*/ 831 h 924"/>
              <a:gd name="T68" fmla="*/ 1404 w 2127"/>
              <a:gd name="T69" fmla="*/ 918 h 924"/>
              <a:gd name="T70" fmla="*/ 1190 w 2127"/>
              <a:gd name="T71" fmla="*/ 868 h 924"/>
              <a:gd name="T72" fmla="*/ 1141 w 2127"/>
              <a:gd name="T73" fmla="*/ 869 h 924"/>
              <a:gd name="T74" fmla="*/ 859 w 2127"/>
              <a:gd name="T75" fmla="*/ 834 h 924"/>
              <a:gd name="T76" fmla="*/ 751 w 2127"/>
              <a:gd name="T77" fmla="*/ 680 h 924"/>
              <a:gd name="T78" fmla="*/ 697 w 2127"/>
              <a:gd name="T79" fmla="*/ 686 h 924"/>
              <a:gd name="T80" fmla="*/ 476 w 2127"/>
              <a:gd name="T81" fmla="*/ 723 h 924"/>
              <a:gd name="T82" fmla="*/ 263 w 2127"/>
              <a:gd name="T83" fmla="*/ 749 h 924"/>
              <a:gd name="T84" fmla="*/ 143 w 2127"/>
              <a:gd name="T85" fmla="*/ 755 h 924"/>
              <a:gd name="T86" fmla="*/ 8 w 2127"/>
              <a:gd name="T87" fmla="*/ 683 h 924"/>
              <a:gd name="T88" fmla="*/ 0 w 2127"/>
              <a:gd name="T89" fmla="*/ 611 h 924"/>
              <a:gd name="T90" fmla="*/ 9 w 2127"/>
              <a:gd name="T91" fmla="*/ 529 h 9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7" h="924">
                <a:moveTo>
                  <a:pt x="9" y="529"/>
                </a:moveTo>
                <a:cubicBezTo>
                  <a:pt x="4" y="513"/>
                  <a:pt x="231" y="520"/>
                  <a:pt x="178" y="611"/>
                </a:cubicBezTo>
                <a:cubicBezTo>
                  <a:pt x="242" y="610"/>
                  <a:pt x="244" y="549"/>
                  <a:pt x="258" y="502"/>
                </a:cubicBezTo>
                <a:cubicBezTo>
                  <a:pt x="286" y="526"/>
                  <a:pt x="350" y="526"/>
                  <a:pt x="385" y="523"/>
                </a:cubicBezTo>
                <a:cubicBezTo>
                  <a:pt x="357" y="537"/>
                  <a:pt x="434" y="562"/>
                  <a:pt x="444" y="559"/>
                </a:cubicBezTo>
                <a:cubicBezTo>
                  <a:pt x="464" y="568"/>
                  <a:pt x="494" y="541"/>
                  <a:pt x="522" y="531"/>
                </a:cubicBezTo>
                <a:cubicBezTo>
                  <a:pt x="578" y="497"/>
                  <a:pt x="672" y="473"/>
                  <a:pt x="736" y="493"/>
                </a:cubicBezTo>
                <a:cubicBezTo>
                  <a:pt x="735" y="482"/>
                  <a:pt x="734" y="471"/>
                  <a:pt x="731" y="460"/>
                </a:cubicBezTo>
                <a:cubicBezTo>
                  <a:pt x="763" y="464"/>
                  <a:pt x="815" y="491"/>
                  <a:pt x="846" y="476"/>
                </a:cubicBezTo>
                <a:cubicBezTo>
                  <a:pt x="912" y="444"/>
                  <a:pt x="905" y="518"/>
                  <a:pt x="945" y="533"/>
                </a:cubicBezTo>
                <a:cubicBezTo>
                  <a:pt x="979" y="545"/>
                  <a:pt x="992" y="465"/>
                  <a:pt x="964" y="461"/>
                </a:cubicBezTo>
                <a:cubicBezTo>
                  <a:pt x="927" y="456"/>
                  <a:pt x="949" y="413"/>
                  <a:pt x="945" y="394"/>
                </a:cubicBezTo>
                <a:cubicBezTo>
                  <a:pt x="939" y="369"/>
                  <a:pt x="916" y="361"/>
                  <a:pt x="906" y="338"/>
                </a:cubicBezTo>
                <a:cubicBezTo>
                  <a:pt x="879" y="280"/>
                  <a:pt x="1029" y="260"/>
                  <a:pt x="1059" y="239"/>
                </a:cubicBezTo>
                <a:cubicBezTo>
                  <a:pt x="1085" y="222"/>
                  <a:pt x="1065" y="145"/>
                  <a:pt x="1114" y="164"/>
                </a:cubicBezTo>
                <a:cubicBezTo>
                  <a:pt x="1179" y="189"/>
                  <a:pt x="1139" y="113"/>
                  <a:pt x="1156" y="62"/>
                </a:cubicBezTo>
                <a:cubicBezTo>
                  <a:pt x="1186" y="62"/>
                  <a:pt x="1247" y="125"/>
                  <a:pt x="1310" y="155"/>
                </a:cubicBezTo>
                <a:cubicBezTo>
                  <a:pt x="1359" y="127"/>
                  <a:pt x="1402" y="136"/>
                  <a:pt x="1425" y="157"/>
                </a:cubicBezTo>
                <a:cubicBezTo>
                  <a:pt x="1425" y="107"/>
                  <a:pt x="1463" y="84"/>
                  <a:pt x="1499" y="89"/>
                </a:cubicBezTo>
                <a:cubicBezTo>
                  <a:pt x="1496" y="56"/>
                  <a:pt x="1508" y="41"/>
                  <a:pt x="1505" y="6"/>
                </a:cubicBezTo>
                <a:cubicBezTo>
                  <a:pt x="1566" y="0"/>
                  <a:pt x="1640" y="29"/>
                  <a:pt x="1698" y="48"/>
                </a:cubicBezTo>
                <a:cubicBezTo>
                  <a:pt x="1717" y="37"/>
                  <a:pt x="1811" y="111"/>
                  <a:pt x="1881" y="95"/>
                </a:cubicBezTo>
                <a:cubicBezTo>
                  <a:pt x="1930" y="83"/>
                  <a:pt x="2054" y="76"/>
                  <a:pt x="2048" y="142"/>
                </a:cubicBezTo>
                <a:cubicBezTo>
                  <a:pt x="2055" y="177"/>
                  <a:pt x="2048" y="189"/>
                  <a:pt x="2060" y="227"/>
                </a:cubicBezTo>
                <a:cubicBezTo>
                  <a:pt x="2071" y="256"/>
                  <a:pt x="2034" y="284"/>
                  <a:pt x="2127" y="354"/>
                </a:cubicBezTo>
                <a:cubicBezTo>
                  <a:pt x="2108" y="373"/>
                  <a:pt x="2083" y="431"/>
                  <a:pt x="2068" y="456"/>
                </a:cubicBezTo>
                <a:cubicBezTo>
                  <a:pt x="2038" y="506"/>
                  <a:pt x="1996" y="438"/>
                  <a:pt x="1956" y="453"/>
                </a:cubicBezTo>
                <a:cubicBezTo>
                  <a:pt x="1903" y="472"/>
                  <a:pt x="2000" y="484"/>
                  <a:pt x="1990" y="510"/>
                </a:cubicBezTo>
                <a:cubicBezTo>
                  <a:pt x="1990" y="519"/>
                  <a:pt x="1983" y="530"/>
                  <a:pt x="1964" y="544"/>
                </a:cubicBezTo>
                <a:cubicBezTo>
                  <a:pt x="1909" y="584"/>
                  <a:pt x="1920" y="651"/>
                  <a:pt x="1941" y="706"/>
                </a:cubicBezTo>
                <a:cubicBezTo>
                  <a:pt x="1898" y="697"/>
                  <a:pt x="1862" y="721"/>
                  <a:pt x="1835" y="751"/>
                </a:cubicBezTo>
                <a:cubicBezTo>
                  <a:pt x="1809" y="763"/>
                  <a:pt x="1798" y="795"/>
                  <a:pt x="1817" y="825"/>
                </a:cubicBezTo>
                <a:cubicBezTo>
                  <a:pt x="1744" y="782"/>
                  <a:pt x="1704" y="835"/>
                  <a:pt x="1668" y="836"/>
                </a:cubicBezTo>
                <a:cubicBezTo>
                  <a:pt x="1630" y="840"/>
                  <a:pt x="1586" y="817"/>
                  <a:pt x="1536" y="831"/>
                </a:cubicBezTo>
                <a:cubicBezTo>
                  <a:pt x="1453" y="861"/>
                  <a:pt x="1434" y="915"/>
                  <a:pt x="1404" y="918"/>
                </a:cubicBezTo>
                <a:cubicBezTo>
                  <a:pt x="1357" y="924"/>
                  <a:pt x="1216" y="874"/>
                  <a:pt x="1190" y="868"/>
                </a:cubicBezTo>
                <a:cubicBezTo>
                  <a:pt x="1164" y="862"/>
                  <a:pt x="1150" y="862"/>
                  <a:pt x="1141" y="869"/>
                </a:cubicBezTo>
                <a:cubicBezTo>
                  <a:pt x="1047" y="862"/>
                  <a:pt x="959" y="866"/>
                  <a:pt x="859" y="834"/>
                </a:cubicBezTo>
                <a:cubicBezTo>
                  <a:pt x="821" y="823"/>
                  <a:pt x="679" y="723"/>
                  <a:pt x="751" y="680"/>
                </a:cubicBezTo>
                <a:cubicBezTo>
                  <a:pt x="734" y="676"/>
                  <a:pt x="717" y="679"/>
                  <a:pt x="697" y="686"/>
                </a:cubicBezTo>
                <a:cubicBezTo>
                  <a:pt x="602" y="717"/>
                  <a:pt x="533" y="707"/>
                  <a:pt x="476" y="723"/>
                </a:cubicBezTo>
                <a:cubicBezTo>
                  <a:pt x="474" y="724"/>
                  <a:pt x="393" y="837"/>
                  <a:pt x="263" y="749"/>
                </a:cubicBezTo>
                <a:cubicBezTo>
                  <a:pt x="231" y="660"/>
                  <a:pt x="205" y="775"/>
                  <a:pt x="143" y="755"/>
                </a:cubicBezTo>
                <a:cubicBezTo>
                  <a:pt x="99" y="741"/>
                  <a:pt x="66" y="683"/>
                  <a:pt x="8" y="683"/>
                </a:cubicBezTo>
                <a:cubicBezTo>
                  <a:pt x="26" y="672"/>
                  <a:pt x="15" y="634"/>
                  <a:pt x="0" y="611"/>
                </a:cubicBezTo>
                <a:cubicBezTo>
                  <a:pt x="26" y="564"/>
                  <a:pt x="23" y="575"/>
                  <a:pt x="9" y="52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4" name="꙱ Australia (Commonwealth of Australia) (AU) (H)">
            <a:extLst>
              <a:ext uri="{FF2B5EF4-FFF2-40B4-BE49-F238E27FC236}">
                <a16:creationId xmlns:a16="http://schemas.microsoft.com/office/drawing/2014/main" id="{4112E14D-D002-4B86-A94F-69611F19AFE1}"/>
              </a:ext>
            </a:extLst>
          </p:cNvPr>
          <p:cNvSpPr>
            <a:spLocks noEditPoints="1"/>
          </p:cNvSpPr>
          <p:nvPr/>
        </p:nvSpPr>
        <p:spPr bwMode="auto">
          <a:xfrm>
            <a:off x="7224622" y="2679488"/>
            <a:ext cx="1037308" cy="990701"/>
          </a:xfrm>
          <a:custGeom>
            <a:avLst/>
            <a:gdLst>
              <a:gd name="T0" fmla="*/ 10205 w 12572"/>
              <a:gd name="T1" fmla="*/ 3 h 12019"/>
              <a:gd name="T2" fmla="*/ 168 w 12572"/>
              <a:gd name="T3" fmla="*/ 8411 h 12019"/>
              <a:gd name="T4" fmla="*/ 508 w 12572"/>
              <a:gd name="T5" fmla="*/ 6679 h 12019"/>
              <a:gd name="T6" fmla="*/ 370 w 12572"/>
              <a:gd name="T7" fmla="*/ 5879 h 12019"/>
              <a:gd name="T8" fmla="*/ 610 w 12572"/>
              <a:gd name="T9" fmla="*/ 5564 h 12019"/>
              <a:gd name="T10" fmla="*/ 821 w 12572"/>
              <a:gd name="T11" fmla="*/ 4430 h 12019"/>
              <a:gd name="T12" fmla="*/ 2528 w 12572"/>
              <a:gd name="T13" fmla="*/ 3534 h 12019"/>
              <a:gd name="T14" fmla="*/ 3815 w 12572"/>
              <a:gd name="T15" fmla="*/ 2391 h 12019"/>
              <a:gd name="T16" fmla="*/ 4066 w 12572"/>
              <a:gd name="T17" fmla="*/ 2280 h 12019"/>
              <a:gd name="T18" fmla="*/ 4487 w 12572"/>
              <a:gd name="T19" fmla="*/ 2262 h 12019"/>
              <a:gd name="T20" fmla="*/ 4581 w 12572"/>
              <a:gd name="T21" fmla="*/ 1895 h 12019"/>
              <a:gd name="T22" fmla="*/ 4740 w 12572"/>
              <a:gd name="T23" fmla="*/ 1598 h 12019"/>
              <a:gd name="T24" fmla="*/ 4982 w 12572"/>
              <a:gd name="T25" fmla="*/ 1424 h 12019"/>
              <a:gd name="T26" fmla="*/ 5372 w 12572"/>
              <a:gd name="T27" fmla="*/ 1382 h 12019"/>
              <a:gd name="T28" fmla="*/ 5696 w 12572"/>
              <a:gd name="T29" fmla="*/ 1767 h 12019"/>
              <a:gd name="T30" fmla="*/ 6018 w 12572"/>
              <a:gd name="T31" fmla="*/ 1512 h 12019"/>
              <a:gd name="T32" fmla="*/ 6420 w 12572"/>
              <a:gd name="T33" fmla="*/ 916 h 12019"/>
              <a:gd name="T34" fmla="*/ 7150 w 12572"/>
              <a:gd name="T35" fmla="*/ 737 h 12019"/>
              <a:gd name="T36" fmla="*/ 7177 w 12572"/>
              <a:gd name="T37" fmla="*/ 514 h 12019"/>
              <a:gd name="T38" fmla="*/ 7970 w 12572"/>
              <a:gd name="T39" fmla="*/ 772 h 12019"/>
              <a:gd name="T40" fmla="*/ 8377 w 12572"/>
              <a:gd name="T41" fmla="*/ 645 h 12019"/>
              <a:gd name="T42" fmla="*/ 8199 w 12572"/>
              <a:gd name="T43" fmla="*/ 1128 h 12019"/>
              <a:gd name="T44" fmla="*/ 8219 w 12572"/>
              <a:gd name="T45" fmla="*/ 2088 h 12019"/>
              <a:gd name="T46" fmla="*/ 9430 w 12572"/>
              <a:gd name="T47" fmla="*/ 2603 h 12019"/>
              <a:gd name="T48" fmla="*/ 10001 w 12572"/>
              <a:gd name="T49" fmla="*/ 995 h 12019"/>
              <a:gd name="T50" fmla="*/ 10202 w 12572"/>
              <a:gd name="T51" fmla="*/ 290 h 12019"/>
              <a:gd name="T52" fmla="*/ 10461 w 12572"/>
              <a:gd name="T53" fmla="*/ 674 h 12019"/>
              <a:gd name="T54" fmla="*/ 10969 w 12572"/>
              <a:gd name="T55" fmla="*/ 1734 h 12019"/>
              <a:gd name="T56" fmla="*/ 11013 w 12572"/>
              <a:gd name="T57" fmla="*/ 2985 h 12019"/>
              <a:gd name="T58" fmla="*/ 11519 w 12572"/>
              <a:gd name="T59" fmla="*/ 3523 h 12019"/>
              <a:gd name="T60" fmla="*/ 11797 w 12572"/>
              <a:gd name="T61" fmla="*/ 4088 h 12019"/>
              <a:gd name="T62" fmla="*/ 12057 w 12572"/>
              <a:gd name="T63" fmla="*/ 4740 h 12019"/>
              <a:gd name="T64" fmla="*/ 12524 w 12572"/>
              <a:gd name="T65" fmla="*/ 5475 h 12019"/>
              <a:gd name="T66" fmla="*/ 12384 w 12572"/>
              <a:gd name="T67" fmla="*/ 6420 h 12019"/>
              <a:gd name="T68" fmla="*/ 11445 w 12572"/>
              <a:gd name="T69" fmla="*/ 8007 h 12019"/>
              <a:gd name="T70" fmla="*/ 10839 w 12572"/>
              <a:gd name="T71" fmla="*/ 8545 h 12019"/>
              <a:gd name="T72" fmla="*/ 10205 w 12572"/>
              <a:gd name="T73" fmla="*/ 9245 h 12019"/>
              <a:gd name="T74" fmla="*/ 8540 w 12572"/>
              <a:gd name="T75" fmla="*/ 10285 h 12019"/>
              <a:gd name="T76" fmla="*/ 8294 w 12572"/>
              <a:gd name="T77" fmla="*/ 10101 h 12019"/>
              <a:gd name="T78" fmla="*/ 7670 w 12572"/>
              <a:gd name="T79" fmla="*/ 10209 h 12019"/>
              <a:gd name="T80" fmla="*/ 7053 w 12572"/>
              <a:gd name="T81" fmla="*/ 9462 h 12019"/>
              <a:gd name="T82" fmla="*/ 6990 w 12572"/>
              <a:gd name="T83" fmla="*/ 9076 h 12019"/>
              <a:gd name="T84" fmla="*/ 6583 w 12572"/>
              <a:gd name="T85" fmla="*/ 8936 h 12019"/>
              <a:gd name="T86" fmla="*/ 7060 w 12572"/>
              <a:gd name="T87" fmla="*/ 8151 h 12019"/>
              <a:gd name="T88" fmla="*/ 6153 w 12572"/>
              <a:gd name="T89" fmla="*/ 8827 h 12019"/>
              <a:gd name="T90" fmla="*/ 6043 w 12572"/>
              <a:gd name="T91" fmla="*/ 8367 h 12019"/>
              <a:gd name="T92" fmla="*/ 5889 w 12572"/>
              <a:gd name="T93" fmla="*/ 8007 h 12019"/>
              <a:gd name="T94" fmla="*/ 4967 w 12572"/>
              <a:gd name="T95" fmla="*/ 7670 h 12019"/>
              <a:gd name="T96" fmla="*/ 2262 w 12572"/>
              <a:gd name="T97" fmla="*/ 8506 h 12019"/>
              <a:gd name="T98" fmla="*/ 776 w 12572"/>
              <a:gd name="T99" fmla="*/ 8901 h 12019"/>
              <a:gd name="T100" fmla="*/ 8806 w 12572"/>
              <a:gd name="T101" fmla="*/ 10762 h 12019"/>
              <a:gd name="T102" fmla="*/ 7625 w 12572"/>
              <a:gd name="T103" fmla="*/ 10668 h 12019"/>
              <a:gd name="T104" fmla="*/ 8206 w 12572"/>
              <a:gd name="T105" fmla="*/ 11635 h 12019"/>
              <a:gd name="T106" fmla="*/ 8464 w 12572"/>
              <a:gd name="T107" fmla="*/ 11019 h 12019"/>
              <a:gd name="T108" fmla="*/ 7593 w 12572"/>
              <a:gd name="T109" fmla="*/ 11430 h 12019"/>
              <a:gd name="T110" fmla="*/ 7796 w 12572"/>
              <a:gd name="T111" fmla="*/ 11879 h 12019"/>
              <a:gd name="T112" fmla="*/ 6539 w 12572"/>
              <a:gd name="T113" fmla="*/ 9156 h 12019"/>
              <a:gd name="T114" fmla="*/ 8751 w 12572"/>
              <a:gd name="T115" fmla="*/ 10878 h 12019"/>
              <a:gd name="T116" fmla="*/ 6786 w 12572"/>
              <a:gd name="T117" fmla="*/ 522 h 12019"/>
              <a:gd name="T118" fmla="*/ 6386 w 12572"/>
              <a:gd name="T119" fmla="*/ 535 h 12019"/>
              <a:gd name="T120" fmla="*/ 8258 w 12572"/>
              <a:gd name="T121" fmla="*/ 573 h 12019"/>
              <a:gd name="T122" fmla="*/ 7150 w 12572"/>
              <a:gd name="T123" fmla="*/ 330 h 120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72" h="12019">
                <a:moveTo>
                  <a:pt x="11037" y="3002"/>
                </a:moveTo>
                <a:cubicBezTo>
                  <a:pt x="11076" y="2978"/>
                  <a:pt x="11043" y="2940"/>
                  <a:pt x="11034" y="2910"/>
                </a:cubicBezTo>
                <a:cubicBezTo>
                  <a:pt x="10999" y="2936"/>
                  <a:pt x="11016" y="2973"/>
                  <a:pt x="11037" y="3002"/>
                </a:cubicBezTo>
                <a:close/>
                <a:moveTo>
                  <a:pt x="10226" y="66"/>
                </a:moveTo>
                <a:cubicBezTo>
                  <a:pt x="10235" y="52"/>
                  <a:pt x="10239" y="37"/>
                  <a:pt x="10238" y="21"/>
                </a:cubicBezTo>
                <a:cubicBezTo>
                  <a:pt x="10207" y="27"/>
                  <a:pt x="10204" y="44"/>
                  <a:pt x="10226" y="66"/>
                </a:cubicBezTo>
                <a:close/>
                <a:moveTo>
                  <a:pt x="10185" y="39"/>
                </a:moveTo>
                <a:cubicBezTo>
                  <a:pt x="10196" y="30"/>
                  <a:pt x="10203" y="18"/>
                  <a:pt x="10205" y="3"/>
                </a:cubicBezTo>
                <a:cubicBezTo>
                  <a:pt x="10172" y="0"/>
                  <a:pt x="10166" y="12"/>
                  <a:pt x="10185" y="39"/>
                </a:cubicBezTo>
                <a:close/>
                <a:moveTo>
                  <a:pt x="10176" y="247"/>
                </a:moveTo>
                <a:cubicBezTo>
                  <a:pt x="10202" y="233"/>
                  <a:pt x="10210" y="208"/>
                  <a:pt x="10185" y="187"/>
                </a:cubicBezTo>
                <a:cubicBezTo>
                  <a:pt x="10160" y="202"/>
                  <a:pt x="10154" y="226"/>
                  <a:pt x="10176" y="247"/>
                </a:cubicBezTo>
                <a:close/>
                <a:moveTo>
                  <a:pt x="7124" y="585"/>
                </a:moveTo>
                <a:cubicBezTo>
                  <a:pt x="7120" y="575"/>
                  <a:pt x="7116" y="565"/>
                  <a:pt x="7112" y="556"/>
                </a:cubicBezTo>
                <a:cubicBezTo>
                  <a:pt x="7147" y="559"/>
                  <a:pt x="7148" y="563"/>
                  <a:pt x="7124" y="585"/>
                </a:cubicBezTo>
                <a:close/>
                <a:moveTo>
                  <a:pt x="168" y="8411"/>
                </a:moveTo>
                <a:cubicBezTo>
                  <a:pt x="248" y="8411"/>
                  <a:pt x="331" y="8323"/>
                  <a:pt x="363" y="8257"/>
                </a:cubicBezTo>
                <a:cubicBezTo>
                  <a:pt x="401" y="8181"/>
                  <a:pt x="356" y="8069"/>
                  <a:pt x="435" y="8013"/>
                </a:cubicBezTo>
                <a:cubicBezTo>
                  <a:pt x="416" y="8028"/>
                  <a:pt x="406" y="8052"/>
                  <a:pt x="411" y="8076"/>
                </a:cubicBezTo>
                <a:cubicBezTo>
                  <a:pt x="412" y="8051"/>
                  <a:pt x="426" y="8040"/>
                  <a:pt x="450" y="8046"/>
                </a:cubicBezTo>
                <a:cubicBezTo>
                  <a:pt x="430" y="7980"/>
                  <a:pt x="481" y="7921"/>
                  <a:pt x="503" y="7867"/>
                </a:cubicBezTo>
                <a:cubicBezTo>
                  <a:pt x="592" y="7637"/>
                  <a:pt x="425" y="7378"/>
                  <a:pt x="479" y="7183"/>
                </a:cubicBezTo>
                <a:cubicBezTo>
                  <a:pt x="508" y="7075"/>
                  <a:pt x="560" y="6925"/>
                  <a:pt x="542" y="6814"/>
                </a:cubicBezTo>
                <a:cubicBezTo>
                  <a:pt x="535" y="6767"/>
                  <a:pt x="510" y="6726"/>
                  <a:pt x="508" y="6679"/>
                </a:cubicBezTo>
                <a:cubicBezTo>
                  <a:pt x="507" y="6630"/>
                  <a:pt x="508" y="6587"/>
                  <a:pt x="489" y="6540"/>
                </a:cubicBezTo>
                <a:cubicBezTo>
                  <a:pt x="471" y="6495"/>
                  <a:pt x="430" y="6455"/>
                  <a:pt x="427" y="6406"/>
                </a:cubicBezTo>
                <a:cubicBezTo>
                  <a:pt x="424" y="6330"/>
                  <a:pt x="520" y="6164"/>
                  <a:pt x="365" y="5924"/>
                </a:cubicBezTo>
                <a:cubicBezTo>
                  <a:pt x="241" y="5733"/>
                  <a:pt x="332" y="5775"/>
                  <a:pt x="325" y="5698"/>
                </a:cubicBezTo>
                <a:cubicBezTo>
                  <a:pt x="335" y="5727"/>
                  <a:pt x="325" y="5757"/>
                  <a:pt x="319" y="5787"/>
                </a:cubicBezTo>
                <a:cubicBezTo>
                  <a:pt x="342" y="5762"/>
                  <a:pt x="351" y="5728"/>
                  <a:pt x="352" y="5695"/>
                </a:cubicBezTo>
                <a:cubicBezTo>
                  <a:pt x="346" y="5736"/>
                  <a:pt x="371" y="5775"/>
                  <a:pt x="364" y="5816"/>
                </a:cubicBezTo>
                <a:cubicBezTo>
                  <a:pt x="378" y="5735"/>
                  <a:pt x="373" y="5862"/>
                  <a:pt x="370" y="5879"/>
                </a:cubicBezTo>
                <a:cubicBezTo>
                  <a:pt x="411" y="5811"/>
                  <a:pt x="389" y="5881"/>
                  <a:pt x="393" y="5908"/>
                </a:cubicBezTo>
                <a:cubicBezTo>
                  <a:pt x="472" y="5866"/>
                  <a:pt x="508" y="5828"/>
                  <a:pt x="443" y="5752"/>
                </a:cubicBezTo>
                <a:cubicBezTo>
                  <a:pt x="398" y="5700"/>
                  <a:pt x="365" y="5573"/>
                  <a:pt x="423" y="5519"/>
                </a:cubicBezTo>
                <a:cubicBezTo>
                  <a:pt x="450" y="5543"/>
                  <a:pt x="468" y="5584"/>
                  <a:pt x="477" y="5618"/>
                </a:cubicBezTo>
                <a:cubicBezTo>
                  <a:pt x="488" y="5665"/>
                  <a:pt x="447" y="5697"/>
                  <a:pt x="450" y="5742"/>
                </a:cubicBezTo>
                <a:cubicBezTo>
                  <a:pt x="487" y="5744"/>
                  <a:pt x="507" y="5709"/>
                  <a:pt x="512" y="5677"/>
                </a:cubicBezTo>
                <a:cubicBezTo>
                  <a:pt x="518" y="5724"/>
                  <a:pt x="503" y="5777"/>
                  <a:pt x="528" y="5821"/>
                </a:cubicBezTo>
                <a:cubicBezTo>
                  <a:pt x="560" y="5873"/>
                  <a:pt x="676" y="5689"/>
                  <a:pt x="610" y="5564"/>
                </a:cubicBezTo>
                <a:cubicBezTo>
                  <a:pt x="574" y="5497"/>
                  <a:pt x="577" y="5419"/>
                  <a:pt x="532" y="5357"/>
                </a:cubicBezTo>
                <a:cubicBezTo>
                  <a:pt x="515" y="5334"/>
                  <a:pt x="524" y="5314"/>
                  <a:pt x="524" y="5288"/>
                </a:cubicBezTo>
                <a:cubicBezTo>
                  <a:pt x="524" y="5176"/>
                  <a:pt x="412" y="5100"/>
                  <a:pt x="577" y="4863"/>
                </a:cubicBezTo>
                <a:cubicBezTo>
                  <a:pt x="770" y="4588"/>
                  <a:pt x="672" y="4570"/>
                  <a:pt x="672" y="4492"/>
                </a:cubicBezTo>
                <a:cubicBezTo>
                  <a:pt x="672" y="4445"/>
                  <a:pt x="713" y="4407"/>
                  <a:pt x="733" y="4366"/>
                </a:cubicBezTo>
                <a:cubicBezTo>
                  <a:pt x="762" y="4307"/>
                  <a:pt x="788" y="4206"/>
                  <a:pt x="860" y="4183"/>
                </a:cubicBezTo>
                <a:cubicBezTo>
                  <a:pt x="868" y="4220"/>
                  <a:pt x="851" y="4253"/>
                  <a:pt x="838" y="4286"/>
                </a:cubicBezTo>
                <a:cubicBezTo>
                  <a:pt x="821" y="4332"/>
                  <a:pt x="832" y="4383"/>
                  <a:pt x="821" y="4430"/>
                </a:cubicBezTo>
                <a:cubicBezTo>
                  <a:pt x="1001" y="4368"/>
                  <a:pt x="874" y="4220"/>
                  <a:pt x="1181" y="4122"/>
                </a:cubicBezTo>
                <a:cubicBezTo>
                  <a:pt x="1304" y="4083"/>
                  <a:pt x="1391" y="3999"/>
                  <a:pt x="1488" y="3919"/>
                </a:cubicBezTo>
                <a:cubicBezTo>
                  <a:pt x="1514" y="3899"/>
                  <a:pt x="1544" y="3845"/>
                  <a:pt x="1576" y="3841"/>
                </a:cubicBezTo>
                <a:cubicBezTo>
                  <a:pt x="1648" y="3831"/>
                  <a:pt x="1705" y="3803"/>
                  <a:pt x="1753" y="3747"/>
                </a:cubicBezTo>
                <a:cubicBezTo>
                  <a:pt x="1740" y="3828"/>
                  <a:pt x="1828" y="3756"/>
                  <a:pt x="1861" y="3761"/>
                </a:cubicBezTo>
                <a:cubicBezTo>
                  <a:pt x="1897" y="3766"/>
                  <a:pt x="1925" y="3843"/>
                  <a:pt x="2067" y="3759"/>
                </a:cubicBezTo>
                <a:cubicBezTo>
                  <a:pt x="2151" y="3710"/>
                  <a:pt x="2191" y="3654"/>
                  <a:pt x="2293" y="3654"/>
                </a:cubicBezTo>
                <a:cubicBezTo>
                  <a:pt x="2486" y="3655"/>
                  <a:pt x="2427" y="3534"/>
                  <a:pt x="2528" y="3534"/>
                </a:cubicBezTo>
                <a:cubicBezTo>
                  <a:pt x="2619" y="3534"/>
                  <a:pt x="2675" y="3549"/>
                  <a:pt x="2765" y="3525"/>
                </a:cubicBezTo>
                <a:cubicBezTo>
                  <a:pt x="2870" y="3498"/>
                  <a:pt x="2965" y="3473"/>
                  <a:pt x="3060" y="3422"/>
                </a:cubicBezTo>
                <a:cubicBezTo>
                  <a:pt x="3137" y="3380"/>
                  <a:pt x="3422" y="3208"/>
                  <a:pt x="3365" y="3079"/>
                </a:cubicBezTo>
                <a:cubicBezTo>
                  <a:pt x="3398" y="3082"/>
                  <a:pt x="3407" y="3066"/>
                  <a:pt x="3415" y="3039"/>
                </a:cubicBezTo>
                <a:cubicBezTo>
                  <a:pt x="3440" y="2954"/>
                  <a:pt x="3688" y="2908"/>
                  <a:pt x="3612" y="2816"/>
                </a:cubicBezTo>
                <a:cubicBezTo>
                  <a:pt x="3567" y="2762"/>
                  <a:pt x="3595" y="2611"/>
                  <a:pt x="3624" y="2556"/>
                </a:cubicBezTo>
                <a:cubicBezTo>
                  <a:pt x="3641" y="2524"/>
                  <a:pt x="3721" y="2405"/>
                  <a:pt x="3766" y="2459"/>
                </a:cubicBezTo>
                <a:cubicBezTo>
                  <a:pt x="3738" y="2403"/>
                  <a:pt x="3779" y="2410"/>
                  <a:pt x="3815" y="2391"/>
                </a:cubicBezTo>
                <a:cubicBezTo>
                  <a:pt x="3859" y="2368"/>
                  <a:pt x="3860" y="2282"/>
                  <a:pt x="3920" y="2254"/>
                </a:cubicBezTo>
                <a:cubicBezTo>
                  <a:pt x="3945" y="2287"/>
                  <a:pt x="3867" y="2363"/>
                  <a:pt x="3947" y="2360"/>
                </a:cubicBezTo>
                <a:cubicBezTo>
                  <a:pt x="3891" y="2439"/>
                  <a:pt x="4046" y="2594"/>
                  <a:pt x="4036" y="2678"/>
                </a:cubicBezTo>
                <a:cubicBezTo>
                  <a:pt x="4082" y="2619"/>
                  <a:pt x="4043" y="2523"/>
                  <a:pt x="4081" y="2464"/>
                </a:cubicBezTo>
                <a:cubicBezTo>
                  <a:pt x="4115" y="2481"/>
                  <a:pt x="4128" y="2518"/>
                  <a:pt x="4152" y="2545"/>
                </a:cubicBezTo>
                <a:cubicBezTo>
                  <a:pt x="4148" y="2493"/>
                  <a:pt x="4140" y="2455"/>
                  <a:pt x="4190" y="2423"/>
                </a:cubicBezTo>
                <a:cubicBezTo>
                  <a:pt x="4150" y="2436"/>
                  <a:pt x="4067" y="2357"/>
                  <a:pt x="4101" y="2319"/>
                </a:cubicBezTo>
                <a:cubicBezTo>
                  <a:pt x="4078" y="2318"/>
                  <a:pt x="4065" y="2304"/>
                  <a:pt x="4066" y="2280"/>
                </a:cubicBezTo>
                <a:cubicBezTo>
                  <a:pt x="4109" y="2315"/>
                  <a:pt x="4081" y="2272"/>
                  <a:pt x="4120" y="2265"/>
                </a:cubicBezTo>
                <a:cubicBezTo>
                  <a:pt x="4167" y="2256"/>
                  <a:pt x="4117" y="2204"/>
                  <a:pt x="4108" y="2185"/>
                </a:cubicBezTo>
                <a:cubicBezTo>
                  <a:pt x="4148" y="2159"/>
                  <a:pt x="4224" y="2190"/>
                  <a:pt x="4161" y="2203"/>
                </a:cubicBezTo>
                <a:cubicBezTo>
                  <a:pt x="4184" y="2212"/>
                  <a:pt x="4200" y="2231"/>
                  <a:pt x="4188" y="2257"/>
                </a:cubicBezTo>
                <a:cubicBezTo>
                  <a:pt x="4215" y="2249"/>
                  <a:pt x="4219" y="2210"/>
                  <a:pt x="4247" y="2208"/>
                </a:cubicBezTo>
                <a:cubicBezTo>
                  <a:pt x="4283" y="2204"/>
                  <a:pt x="4284" y="2229"/>
                  <a:pt x="4306" y="2247"/>
                </a:cubicBezTo>
                <a:cubicBezTo>
                  <a:pt x="4335" y="2270"/>
                  <a:pt x="4351" y="2229"/>
                  <a:pt x="4381" y="2246"/>
                </a:cubicBezTo>
                <a:cubicBezTo>
                  <a:pt x="4415" y="2266"/>
                  <a:pt x="4453" y="2241"/>
                  <a:pt x="4487" y="2262"/>
                </a:cubicBezTo>
                <a:cubicBezTo>
                  <a:pt x="4459" y="2227"/>
                  <a:pt x="4432" y="2245"/>
                  <a:pt x="4395" y="2233"/>
                </a:cubicBezTo>
                <a:cubicBezTo>
                  <a:pt x="4344" y="2215"/>
                  <a:pt x="4382" y="2178"/>
                  <a:pt x="4386" y="2141"/>
                </a:cubicBezTo>
                <a:cubicBezTo>
                  <a:pt x="4393" y="2151"/>
                  <a:pt x="4400" y="2161"/>
                  <a:pt x="4407" y="2170"/>
                </a:cubicBezTo>
                <a:cubicBezTo>
                  <a:pt x="4450" y="2141"/>
                  <a:pt x="4431" y="2077"/>
                  <a:pt x="4481" y="2055"/>
                </a:cubicBezTo>
                <a:cubicBezTo>
                  <a:pt x="4456" y="2045"/>
                  <a:pt x="4438" y="2061"/>
                  <a:pt x="4431" y="2085"/>
                </a:cubicBezTo>
                <a:cubicBezTo>
                  <a:pt x="4394" y="2046"/>
                  <a:pt x="4368" y="1965"/>
                  <a:pt x="4430" y="1936"/>
                </a:cubicBezTo>
                <a:cubicBezTo>
                  <a:pt x="4458" y="1923"/>
                  <a:pt x="4545" y="1896"/>
                  <a:pt x="4499" y="1853"/>
                </a:cubicBezTo>
                <a:cubicBezTo>
                  <a:pt x="4532" y="1854"/>
                  <a:pt x="4556" y="1878"/>
                  <a:pt x="4581" y="1895"/>
                </a:cubicBezTo>
                <a:cubicBezTo>
                  <a:pt x="4612" y="1927"/>
                  <a:pt x="4571" y="1924"/>
                  <a:pt x="4651" y="1942"/>
                </a:cubicBezTo>
                <a:cubicBezTo>
                  <a:pt x="4605" y="1915"/>
                  <a:pt x="4639" y="1862"/>
                  <a:pt x="4571" y="1862"/>
                </a:cubicBezTo>
                <a:cubicBezTo>
                  <a:pt x="4583" y="1840"/>
                  <a:pt x="4601" y="1825"/>
                  <a:pt x="4624" y="1817"/>
                </a:cubicBezTo>
                <a:cubicBezTo>
                  <a:pt x="4601" y="1822"/>
                  <a:pt x="4581" y="1831"/>
                  <a:pt x="4564" y="1847"/>
                </a:cubicBezTo>
                <a:cubicBezTo>
                  <a:pt x="4562" y="1807"/>
                  <a:pt x="4659" y="1730"/>
                  <a:pt x="4653" y="1796"/>
                </a:cubicBezTo>
                <a:cubicBezTo>
                  <a:pt x="4657" y="1729"/>
                  <a:pt x="4703" y="1814"/>
                  <a:pt x="4745" y="1806"/>
                </a:cubicBezTo>
                <a:cubicBezTo>
                  <a:pt x="4730" y="1778"/>
                  <a:pt x="4694" y="1748"/>
                  <a:pt x="4719" y="1714"/>
                </a:cubicBezTo>
                <a:cubicBezTo>
                  <a:pt x="4629" y="1709"/>
                  <a:pt x="4735" y="1629"/>
                  <a:pt x="4740" y="1598"/>
                </a:cubicBezTo>
                <a:cubicBezTo>
                  <a:pt x="4774" y="1634"/>
                  <a:pt x="4786" y="1572"/>
                  <a:pt x="4823" y="1595"/>
                </a:cubicBezTo>
                <a:cubicBezTo>
                  <a:pt x="4833" y="1561"/>
                  <a:pt x="4830" y="1525"/>
                  <a:pt x="4834" y="1491"/>
                </a:cubicBezTo>
                <a:cubicBezTo>
                  <a:pt x="4879" y="1500"/>
                  <a:pt x="4861" y="1581"/>
                  <a:pt x="4834" y="1618"/>
                </a:cubicBezTo>
                <a:cubicBezTo>
                  <a:pt x="4890" y="1555"/>
                  <a:pt x="4866" y="1551"/>
                  <a:pt x="4915" y="1625"/>
                </a:cubicBezTo>
                <a:cubicBezTo>
                  <a:pt x="4916" y="1592"/>
                  <a:pt x="4951" y="1593"/>
                  <a:pt x="4956" y="1565"/>
                </a:cubicBezTo>
                <a:cubicBezTo>
                  <a:pt x="4960" y="1548"/>
                  <a:pt x="4973" y="1502"/>
                  <a:pt x="4980" y="1488"/>
                </a:cubicBezTo>
                <a:cubicBezTo>
                  <a:pt x="4991" y="1464"/>
                  <a:pt x="5034" y="1465"/>
                  <a:pt x="5010" y="1430"/>
                </a:cubicBezTo>
                <a:cubicBezTo>
                  <a:pt x="5002" y="1423"/>
                  <a:pt x="4992" y="1421"/>
                  <a:pt x="4982" y="1424"/>
                </a:cubicBezTo>
                <a:cubicBezTo>
                  <a:pt x="4971" y="1425"/>
                  <a:pt x="4941" y="1367"/>
                  <a:pt x="4998" y="1411"/>
                </a:cubicBezTo>
                <a:cubicBezTo>
                  <a:pt x="4985" y="1374"/>
                  <a:pt x="5050" y="1347"/>
                  <a:pt x="5010" y="1405"/>
                </a:cubicBezTo>
                <a:cubicBezTo>
                  <a:pt x="5075" y="1345"/>
                  <a:pt x="4994" y="1483"/>
                  <a:pt x="5072" y="1464"/>
                </a:cubicBezTo>
                <a:cubicBezTo>
                  <a:pt x="5056" y="1428"/>
                  <a:pt x="5091" y="1396"/>
                  <a:pt x="5126" y="1396"/>
                </a:cubicBezTo>
                <a:cubicBezTo>
                  <a:pt x="5106" y="1422"/>
                  <a:pt x="5127" y="1447"/>
                  <a:pt x="5143" y="1467"/>
                </a:cubicBezTo>
                <a:cubicBezTo>
                  <a:pt x="5172" y="1435"/>
                  <a:pt x="5230" y="1422"/>
                  <a:pt x="5247" y="1381"/>
                </a:cubicBezTo>
                <a:cubicBezTo>
                  <a:pt x="5261" y="1348"/>
                  <a:pt x="5208" y="1333"/>
                  <a:pt x="5268" y="1308"/>
                </a:cubicBezTo>
                <a:cubicBezTo>
                  <a:pt x="5302" y="1294"/>
                  <a:pt x="5318" y="1380"/>
                  <a:pt x="5372" y="1382"/>
                </a:cubicBezTo>
                <a:cubicBezTo>
                  <a:pt x="5417" y="1383"/>
                  <a:pt x="5423" y="1406"/>
                  <a:pt x="5454" y="1439"/>
                </a:cubicBezTo>
                <a:cubicBezTo>
                  <a:pt x="5495" y="1482"/>
                  <a:pt x="5517" y="1537"/>
                  <a:pt x="5556" y="1580"/>
                </a:cubicBezTo>
                <a:cubicBezTo>
                  <a:pt x="5654" y="1686"/>
                  <a:pt x="5603" y="1675"/>
                  <a:pt x="5576" y="1801"/>
                </a:cubicBezTo>
                <a:cubicBezTo>
                  <a:pt x="5565" y="1841"/>
                  <a:pt x="5569" y="1900"/>
                  <a:pt x="5536" y="1930"/>
                </a:cubicBezTo>
                <a:cubicBezTo>
                  <a:pt x="5568" y="1910"/>
                  <a:pt x="5565" y="1872"/>
                  <a:pt x="5574" y="1847"/>
                </a:cubicBezTo>
                <a:cubicBezTo>
                  <a:pt x="5610" y="1821"/>
                  <a:pt x="5620" y="1877"/>
                  <a:pt x="5625" y="1900"/>
                </a:cubicBezTo>
                <a:cubicBezTo>
                  <a:pt x="5642" y="1859"/>
                  <a:pt x="5590" y="1819"/>
                  <a:pt x="5610" y="1779"/>
                </a:cubicBezTo>
                <a:cubicBezTo>
                  <a:pt x="5633" y="1729"/>
                  <a:pt x="5659" y="1782"/>
                  <a:pt x="5696" y="1767"/>
                </a:cubicBezTo>
                <a:cubicBezTo>
                  <a:pt x="5661" y="1624"/>
                  <a:pt x="5943" y="1674"/>
                  <a:pt x="5912" y="1814"/>
                </a:cubicBezTo>
                <a:cubicBezTo>
                  <a:pt x="5960" y="1796"/>
                  <a:pt x="5941" y="1740"/>
                  <a:pt x="5942" y="1702"/>
                </a:cubicBezTo>
                <a:cubicBezTo>
                  <a:pt x="6008" y="1707"/>
                  <a:pt x="6030" y="1839"/>
                  <a:pt x="6085" y="1826"/>
                </a:cubicBezTo>
                <a:cubicBezTo>
                  <a:pt x="6072" y="1795"/>
                  <a:pt x="6039" y="1737"/>
                  <a:pt x="6078" y="1709"/>
                </a:cubicBezTo>
                <a:cubicBezTo>
                  <a:pt x="6105" y="1690"/>
                  <a:pt x="6141" y="1706"/>
                  <a:pt x="6168" y="1681"/>
                </a:cubicBezTo>
                <a:cubicBezTo>
                  <a:pt x="6116" y="1688"/>
                  <a:pt x="6084" y="1672"/>
                  <a:pt x="6067" y="1621"/>
                </a:cubicBezTo>
                <a:cubicBezTo>
                  <a:pt x="6090" y="1620"/>
                  <a:pt x="6111" y="1612"/>
                  <a:pt x="6129" y="1598"/>
                </a:cubicBezTo>
                <a:cubicBezTo>
                  <a:pt x="6083" y="1612"/>
                  <a:pt x="5980" y="1575"/>
                  <a:pt x="6018" y="1512"/>
                </a:cubicBezTo>
                <a:cubicBezTo>
                  <a:pt x="6033" y="1487"/>
                  <a:pt x="6041" y="1448"/>
                  <a:pt x="6064" y="1428"/>
                </a:cubicBezTo>
                <a:cubicBezTo>
                  <a:pt x="6084" y="1411"/>
                  <a:pt x="6130" y="1423"/>
                  <a:pt x="6141" y="1393"/>
                </a:cubicBezTo>
                <a:cubicBezTo>
                  <a:pt x="6159" y="1345"/>
                  <a:pt x="6167" y="1285"/>
                  <a:pt x="6192" y="1240"/>
                </a:cubicBezTo>
                <a:cubicBezTo>
                  <a:pt x="6214" y="1198"/>
                  <a:pt x="6232" y="1245"/>
                  <a:pt x="6261" y="1221"/>
                </a:cubicBezTo>
                <a:cubicBezTo>
                  <a:pt x="6280" y="1206"/>
                  <a:pt x="6328" y="1151"/>
                  <a:pt x="6355" y="1167"/>
                </a:cubicBezTo>
                <a:cubicBezTo>
                  <a:pt x="6330" y="1142"/>
                  <a:pt x="6300" y="1095"/>
                  <a:pt x="6307" y="1057"/>
                </a:cubicBezTo>
                <a:cubicBezTo>
                  <a:pt x="6319" y="994"/>
                  <a:pt x="6345" y="1044"/>
                  <a:pt x="6373" y="999"/>
                </a:cubicBezTo>
                <a:cubicBezTo>
                  <a:pt x="6392" y="968"/>
                  <a:pt x="6384" y="938"/>
                  <a:pt x="6420" y="916"/>
                </a:cubicBezTo>
                <a:cubicBezTo>
                  <a:pt x="6446" y="901"/>
                  <a:pt x="6464" y="945"/>
                  <a:pt x="6494" y="938"/>
                </a:cubicBezTo>
                <a:cubicBezTo>
                  <a:pt x="6462" y="925"/>
                  <a:pt x="6452" y="836"/>
                  <a:pt x="6489" y="823"/>
                </a:cubicBezTo>
                <a:cubicBezTo>
                  <a:pt x="6527" y="809"/>
                  <a:pt x="6554" y="900"/>
                  <a:pt x="6590" y="909"/>
                </a:cubicBezTo>
                <a:cubicBezTo>
                  <a:pt x="6552" y="881"/>
                  <a:pt x="6546" y="778"/>
                  <a:pt x="6616" y="811"/>
                </a:cubicBezTo>
                <a:cubicBezTo>
                  <a:pt x="6625" y="786"/>
                  <a:pt x="6606" y="755"/>
                  <a:pt x="6638" y="743"/>
                </a:cubicBezTo>
                <a:cubicBezTo>
                  <a:pt x="6670" y="730"/>
                  <a:pt x="6682" y="777"/>
                  <a:pt x="6702" y="728"/>
                </a:cubicBezTo>
                <a:cubicBezTo>
                  <a:pt x="6751" y="842"/>
                  <a:pt x="7050" y="724"/>
                  <a:pt x="7055" y="793"/>
                </a:cubicBezTo>
                <a:cubicBezTo>
                  <a:pt x="7055" y="744"/>
                  <a:pt x="7107" y="708"/>
                  <a:pt x="7150" y="737"/>
                </a:cubicBezTo>
                <a:cubicBezTo>
                  <a:pt x="7104" y="688"/>
                  <a:pt x="7157" y="614"/>
                  <a:pt x="7145" y="559"/>
                </a:cubicBezTo>
                <a:cubicBezTo>
                  <a:pt x="7125" y="474"/>
                  <a:pt x="7044" y="486"/>
                  <a:pt x="6981" y="514"/>
                </a:cubicBezTo>
                <a:cubicBezTo>
                  <a:pt x="6983" y="474"/>
                  <a:pt x="6932" y="456"/>
                  <a:pt x="6910" y="437"/>
                </a:cubicBezTo>
                <a:cubicBezTo>
                  <a:pt x="6895" y="425"/>
                  <a:pt x="6959" y="385"/>
                  <a:pt x="6964" y="374"/>
                </a:cubicBezTo>
                <a:cubicBezTo>
                  <a:pt x="6993" y="397"/>
                  <a:pt x="6999" y="433"/>
                  <a:pt x="7008" y="467"/>
                </a:cubicBezTo>
                <a:cubicBezTo>
                  <a:pt x="7027" y="439"/>
                  <a:pt x="7030" y="404"/>
                  <a:pt x="7014" y="374"/>
                </a:cubicBezTo>
                <a:cubicBezTo>
                  <a:pt x="7031" y="409"/>
                  <a:pt x="7054" y="412"/>
                  <a:pt x="7073" y="377"/>
                </a:cubicBezTo>
                <a:cubicBezTo>
                  <a:pt x="7084" y="422"/>
                  <a:pt x="7152" y="473"/>
                  <a:pt x="7177" y="514"/>
                </a:cubicBezTo>
                <a:cubicBezTo>
                  <a:pt x="7196" y="490"/>
                  <a:pt x="7253" y="487"/>
                  <a:pt x="7237" y="446"/>
                </a:cubicBezTo>
                <a:cubicBezTo>
                  <a:pt x="7274" y="472"/>
                  <a:pt x="7290" y="587"/>
                  <a:pt x="7335" y="586"/>
                </a:cubicBezTo>
                <a:cubicBezTo>
                  <a:pt x="7374" y="586"/>
                  <a:pt x="7428" y="581"/>
                  <a:pt x="7424" y="627"/>
                </a:cubicBezTo>
                <a:cubicBezTo>
                  <a:pt x="7468" y="628"/>
                  <a:pt x="7500" y="573"/>
                  <a:pt x="7545" y="588"/>
                </a:cubicBezTo>
                <a:cubicBezTo>
                  <a:pt x="7468" y="646"/>
                  <a:pt x="7641" y="633"/>
                  <a:pt x="7617" y="713"/>
                </a:cubicBezTo>
                <a:cubicBezTo>
                  <a:pt x="7646" y="659"/>
                  <a:pt x="7653" y="698"/>
                  <a:pt x="7693" y="705"/>
                </a:cubicBezTo>
                <a:cubicBezTo>
                  <a:pt x="7739" y="714"/>
                  <a:pt x="7764" y="678"/>
                  <a:pt x="7807" y="671"/>
                </a:cubicBezTo>
                <a:cubicBezTo>
                  <a:pt x="7817" y="766"/>
                  <a:pt x="7908" y="752"/>
                  <a:pt x="7970" y="772"/>
                </a:cubicBezTo>
                <a:cubicBezTo>
                  <a:pt x="7923" y="697"/>
                  <a:pt x="8128" y="734"/>
                  <a:pt x="8062" y="671"/>
                </a:cubicBezTo>
                <a:cubicBezTo>
                  <a:pt x="8100" y="662"/>
                  <a:pt x="8160" y="652"/>
                  <a:pt x="8160" y="600"/>
                </a:cubicBezTo>
                <a:cubicBezTo>
                  <a:pt x="8187" y="638"/>
                  <a:pt x="8135" y="664"/>
                  <a:pt x="8109" y="680"/>
                </a:cubicBezTo>
                <a:cubicBezTo>
                  <a:pt x="8198" y="680"/>
                  <a:pt x="8043" y="718"/>
                  <a:pt x="8092" y="796"/>
                </a:cubicBezTo>
                <a:cubicBezTo>
                  <a:pt x="8112" y="767"/>
                  <a:pt x="8139" y="734"/>
                  <a:pt x="8178" y="733"/>
                </a:cubicBezTo>
                <a:cubicBezTo>
                  <a:pt x="8138" y="775"/>
                  <a:pt x="8187" y="752"/>
                  <a:pt x="8186" y="799"/>
                </a:cubicBezTo>
                <a:cubicBezTo>
                  <a:pt x="8183" y="875"/>
                  <a:pt x="8259" y="845"/>
                  <a:pt x="8293" y="772"/>
                </a:cubicBezTo>
                <a:cubicBezTo>
                  <a:pt x="8187" y="770"/>
                  <a:pt x="8357" y="664"/>
                  <a:pt x="8377" y="645"/>
                </a:cubicBezTo>
                <a:cubicBezTo>
                  <a:pt x="8339" y="682"/>
                  <a:pt x="8366" y="767"/>
                  <a:pt x="8409" y="781"/>
                </a:cubicBezTo>
                <a:cubicBezTo>
                  <a:pt x="8378" y="724"/>
                  <a:pt x="8494" y="728"/>
                  <a:pt x="8449" y="823"/>
                </a:cubicBezTo>
                <a:cubicBezTo>
                  <a:pt x="8422" y="881"/>
                  <a:pt x="8366" y="962"/>
                  <a:pt x="8305" y="986"/>
                </a:cubicBezTo>
                <a:cubicBezTo>
                  <a:pt x="8324" y="1004"/>
                  <a:pt x="8339" y="1025"/>
                  <a:pt x="8350" y="1048"/>
                </a:cubicBezTo>
                <a:cubicBezTo>
                  <a:pt x="8339" y="1041"/>
                  <a:pt x="8329" y="1034"/>
                  <a:pt x="8317" y="1027"/>
                </a:cubicBezTo>
                <a:cubicBezTo>
                  <a:pt x="8307" y="1073"/>
                  <a:pt x="8303" y="1115"/>
                  <a:pt x="8255" y="1137"/>
                </a:cubicBezTo>
                <a:cubicBezTo>
                  <a:pt x="8254" y="1118"/>
                  <a:pt x="8255" y="1098"/>
                  <a:pt x="8258" y="1078"/>
                </a:cubicBezTo>
                <a:cubicBezTo>
                  <a:pt x="8235" y="1092"/>
                  <a:pt x="8216" y="1109"/>
                  <a:pt x="8199" y="1128"/>
                </a:cubicBezTo>
                <a:cubicBezTo>
                  <a:pt x="8195" y="1057"/>
                  <a:pt x="8151" y="1126"/>
                  <a:pt x="8151" y="1152"/>
                </a:cubicBezTo>
                <a:cubicBezTo>
                  <a:pt x="8142" y="1088"/>
                  <a:pt x="8076" y="1165"/>
                  <a:pt x="8116" y="1203"/>
                </a:cubicBezTo>
                <a:cubicBezTo>
                  <a:pt x="8027" y="1186"/>
                  <a:pt x="8090" y="1355"/>
                  <a:pt x="8139" y="1274"/>
                </a:cubicBezTo>
                <a:cubicBezTo>
                  <a:pt x="8091" y="1374"/>
                  <a:pt x="7994" y="1556"/>
                  <a:pt x="7911" y="1633"/>
                </a:cubicBezTo>
                <a:cubicBezTo>
                  <a:pt x="7874" y="1667"/>
                  <a:pt x="7854" y="1654"/>
                  <a:pt x="7885" y="1714"/>
                </a:cubicBezTo>
                <a:cubicBezTo>
                  <a:pt x="7926" y="1795"/>
                  <a:pt x="8021" y="1824"/>
                  <a:pt x="8074" y="1894"/>
                </a:cubicBezTo>
                <a:cubicBezTo>
                  <a:pt x="8106" y="1935"/>
                  <a:pt x="8126" y="1973"/>
                  <a:pt x="8171" y="2001"/>
                </a:cubicBezTo>
                <a:cubicBezTo>
                  <a:pt x="8202" y="2021"/>
                  <a:pt x="8233" y="2046"/>
                  <a:pt x="8219" y="2088"/>
                </a:cubicBezTo>
                <a:cubicBezTo>
                  <a:pt x="8253" y="2074"/>
                  <a:pt x="8288" y="2102"/>
                  <a:pt x="8312" y="2064"/>
                </a:cubicBezTo>
                <a:cubicBezTo>
                  <a:pt x="8344" y="2115"/>
                  <a:pt x="8400" y="2139"/>
                  <a:pt x="8451" y="2167"/>
                </a:cubicBezTo>
                <a:cubicBezTo>
                  <a:pt x="8516" y="2203"/>
                  <a:pt x="8546" y="2254"/>
                  <a:pt x="8591" y="2310"/>
                </a:cubicBezTo>
                <a:cubicBezTo>
                  <a:pt x="8668" y="2408"/>
                  <a:pt x="8780" y="2373"/>
                  <a:pt x="8875" y="2441"/>
                </a:cubicBezTo>
                <a:cubicBezTo>
                  <a:pt x="8926" y="2478"/>
                  <a:pt x="8888" y="2552"/>
                  <a:pt x="8933" y="2589"/>
                </a:cubicBezTo>
                <a:cubicBezTo>
                  <a:pt x="8959" y="2609"/>
                  <a:pt x="8992" y="2608"/>
                  <a:pt x="9016" y="2632"/>
                </a:cubicBezTo>
                <a:cubicBezTo>
                  <a:pt x="9041" y="2657"/>
                  <a:pt x="9071" y="2674"/>
                  <a:pt x="9099" y="2694"/>
                </a:cubicBezTo>
                <a:cubicBezTo>
                  <a:pt x="9187" y="2757"/>
                  <a:pt x="9378" y="2697"/>
                  <a:pt x="9430" y="2603"/>
                </a:cubicBezTo>
                <a:cubicBezTo>
                  <a:pt x="9505" y="2467"/>
                  <a:pt x="9601" y="2333"/>
                  <a:pt x="9656" y="2188"/>
                </a:cubicBezTo>
                <a:cubicBezTo>
                  <a:pt x="9687" y="2104"/>
                  <a:pt x="9711" y="2018"/>
                  <a:pt x="9742" y="1935"/>
                </a:cubicBezTo>
                <a:cubicBezTo>
                  <a:pt x="9775" y="1845"/>
                  <a:pt x="9813" y="1778"/>
                  <a:pt x="9807" y="1680"/>
                </a:cubicBezTo>
                <a:cubicBezTo>
                  <a:pt x="9802" y="1603"/>
                  <a:pt x="9807" y="1557"/>
                  <a:pt x="9834" y="1488"/>
                </a:cubicBezTo>
                <a:cubicBezTo>
                  <a:pt x="9862" y="1417"/>
                  <a:pt x="9798" y="1355"/>
                  <a:pt x="9835" y="1278"/>
                </a:cubicBezTo>
                <a:cubicBezTo>
                  <a:pt x="9865" y="1216"/>
                  <a:pt x="9926" y="1166"/>
                  <a:pt x="9907" y="1092"/>
                </a:cubicBezTo>
                <a:cubicBezTo>
                  <a:pt x="9885" y="1007"/>
                  <a:pt x="9957" y="1003"/>
                  <a:pt x="9974" y="933"/>
                </a:cubicBezTo>
                <a:cubicBezTo>
                  <a:pt x="9992" y="950"/>
                  <a:pt x="10001" y="970"/>
                  <a:pt x="10001" y="995"/>
                </a:cubicBezTo>
                <a:cubicBezTo>
                  <a:pt x="10000" y="971"/>
                  <a:pt x="10015" y="953"/>
                  <a:pt x="10036" y="945"/>
                </a:cubicBezTo>
                <a:cubicBezTo>
                  <a:pt x="10024" y="943"/>
                  <a:pt x="9962" y="875"/>
                  <a:pt x="9956" y="861"/>
                </a:cubicBezTo>
                <a:cubicBezTo>
                  <a:pt x="9946" y="870"/>
                  <a:pt x="9936" y="879"/>
                  <a:pt x="9927" y="888"/>
                </a:cubicBezTo>
                <a:cubicBezTo>
                  <a:pt x="9919" y="851"/>
                  <a:pt x="9954" y="770"/>
                  <a:pt x="9998" y="769"/>
                </a:cubicBezTo>
                <a:cubicBezTo>
                  <a:pt x="9981" y="737"/>
                  <a:pt x="10001" y="705"/>
                  <a:pt x="10022" y="680"/>
                </a:cubicBezTo>
                <a:cubicBezTo>
                  <a:pt x="10028" y="703"/>
                  <a:pt x="10045" y="715"/>
                  <a:pt x="10069" y="710"/>
                </a:cubicBezTo>
                <a:cubicBezTo>
                  <a:pt x="10065" y="585"/>
                  <a:pt x="10140" y="492"/>
                  <a:pt x="10155" y="371"/>
                </a:cubicBezTo>
                <a:cubicBezTo>
                  <a:pt x="10160" y="333"/>
                  <a:pt x="10160" y="307"/>
                  <a:pt x="10202" y="290"/>
                </a:cubicBezTo>
                <a:cubicBezTo>
                  <a:pt x="10242" y="273"/>
                  <a:pt x="10261" y="203"/>
                  <a:pt x="10312" y="238"/>
                </a:cubicBezTo>
                <a:cubicBezTo>
                  <a:pt x="10297" y="257"/>
                  <a:pt x="10285" y="278"/>
                  <a:pt x="10274" y="300"/>
                </a:cubicBezTo>
                <a:cubicBezTo>
                  <a:pt x="10284" y="293"/>
                  <a:pt x="10295" y="288"/>
                  <a:pt x="10306" y="282"/>
                </a:cubicBezTo>
                <a:cubicBezTo>
                  <a:pt x="10319" y="320"/>
                  <a:pt x="10356" y="338"/>
                  <a:pt x="10349" y="381"/>
                </a:cubicBezTo>
                <a:cubicBezTo>
                  <a:pt x="10346" y="398"/>
                  <a:pt x="10348" y="415"/>
                  <a:pt x="10355" y="432"/>
                </a:cubicBezTo>
                <a:cubicBezTo>
                  <a:pt x="10367" y="470"/>
                  <a:pt x="10348" y="470"/>
                  <a:pt x="10348" y="505"/>
                </a:cubicBezTo>
                <a:cubicBezTo>
                  <a:pt x="10348" y="541"/>
                  <a:pt x="10340" y="579"/>
                  <a:pt x="10347" y="616"/>
                </a:cubicBezTo>
                <a:cubicBezTo>
                  <a:pt x="10355" y="663"/>
                  <a:pt x="10428" y="658"/>
                  <a:pt x="10461" y="674"/>
                </a:cubicBezTo>
                <a:cubicBezTo>
                  <a:pt x="10402" y="718"/>
                  <a:pt x="10383" y="764"/>
                  <a:pt x="10429" y="816"/>
                </a:cubicBezTo>
                <a:cubicBezTo>
                  <a:pt x="10479" y="871"/>
                  <a:pt x="10471" y="917"/>
                  <a:pt x="10455" y="986"/>
                </a:cubicBezTo>
                <a:cubicBezTo>
                  <a:pt x="10521" y="973"/>
                  <a:pt x="10488" y="1252"/>
                  <a:pt x="10474" y="1286"/>
                </a:cubicBezTo>
                <a:cubicBezTo>
                  <a:pt x="10457" y="1326"/>
                  <a:pt x="10481" y="1357"/>
                  <a:pt x="10494" y="1395"/>
                </a:cubicBezTo>
                <a:cubicBezTo>
                  <a:pt x="10509" y="1439"/>
                  <a:pt x="10486" y="1486"/>
                  <a:pt x="10506" y="1529"/>
                </a:cubicBezTo>
                <a:cubicBezTo>
                  <a:pt x="10541" y="1606"/>
                  <a:pt x="10638" y="1558"/>
                  <a:pt x="10648" y="1491"/>
                </a:cubicBezTo>
                <a:cubicBezTo>
                  <a:pt x="10708" y="1565"/>
                  <a:pt x="10736" y="1394"/>
                  <a:pt x="10764" y="1556"/>
                </a:cubicBezTo>
                <a:cubicBezTo>
                  <a:pt x="10770" y="1591"/>
                  <a:pt x="10934" y="1731"/>
                  <a:pt x="10969" y="1734"/>
                </a:cubicBezTo>
                <a:cubicBezTo>
                  <a:pt x="10949" y="1765"/>
                  <a:pt x="10893" y="1825"/>
                  <a:pt x="10954" y="1847"/>
                </a:cubicBezTo>
                <a:cubicBezTo>
                  <a:pt x="10872" y="1946"/>
                  <a:pt x="10971" y="2054"/>
                  <a:pt x="10933" y="2161"/>
                </a:cubicBezTo>
                <a:cubicBezTo>
                  <a:pt x="10909" y="2228"/>
                  <a:pt x="10896" y="2261"/>
                  <a:pt x="10930" y="2322"/>
                </a:cubicBezTo>
                <a:cubicBezTo>
                  <a:pt x="10948" y="2353"/>
                  <a:pt x="11000" y="2411"/>
                  <a:pt x="10977" y="2450"/>
                </a:cubicBezTo>
                <a:cubicBezTo>
                  <a:pt x="10995" y="2434"/>
                  <a:pt x="11016" y="2425"/>
                  <a:pt x="11040" y="2423"/>
                </a:cubicBezTo>
                <a:cubicBezTo>
                  <a:pt x="10993" y="2608"/>
                  <a:pt x="11061" y="2550"/>
                  <a:pt x="11035" y="2726"/>
                </a:cubicBezTo>
                <a:cubicBezTo>
                  <a:pt x="11027" y="2781"/>
                  <a:pt x="10998" y="2816"/>
                  <a:pt x="10977" y="2865"/>
                </a:cubicBezTo>
                <a:cubicBezTo>
                  <a:pt x="10950" y="2924"/>
                  <a:pt x="11017" y="2938"/>
                  <a:pt x="11013" y="2985"/>
                </a:cubicBezTo>
                <a:cubicBezTo>
                  <a:pt x="11009" y="3022"/>
                  <a:pt x="11062" y="2994"/>
                  <a:pt x="11045" y="3041"/>
                </a:cubicBezTo>
                <a:cubicBezTo>
                  <a:pt x="11031" y="3083"/>
                  <a:pt x="10987" y="3116"/>
                  <a:pt x="11012" y="3163"/>
                </a:cubicBezTo>
                <a:cubicBezTo>
                  <a:pt x="11028" y="3191"/>
                  <a:pt x="11077" y="3250"/>
                  <a:pt x="11114" y="3247"/>
                </a:cubicBezTo>
                <a:cubicBezTo>
                  <a:pt x="11147" y="3243"/>
                  <a:pt x="11177" y="3327"/>
                  <a:pt x="11212" y="3260"/>
                </a:cubicBezTo>
                <a:cubicBezTo>
                  <a:pt x="11208" y="3338"/>
                  <a:pt x="11335" y="3351"/>
                  <a:pt x="11322" y="3299"/>
                </a:cubicBezTo>
                <a:cubicBezTo>
                  <a:pt x="11342" y="3343"/>
                  <a:pt x="11330" y="3463"/>
                  <a:pt x="11387" y="3480"/>
                </a:cubicBezTo>
                <a:cubicBezTo>
                  <a:pt x="11388" y="3457"/>
                  <a:pt x="11402" y="3443"/>
                  <a:pt x="11426" y="3441"/>
                </a:cubicBezTo>
                <a:cubicBezTo>
                  <a:pt x="11408" y="3503"/>
                  <a:pt x="11476" y="3507"/>
                  <a:pt x="11519" y="3523"/>
                </a:cubicBezTo>
                <a:cubicBezTo>
                  <a:pt x="11554" y="3536"/>
                  <a:pt x="11513" y="3613"/>
                  <a:pt x="11581" y="3592"/>
                </a:cubicBezTo>
                <a:cubicBezTo>
                  <a:pt x="11596" y="3588"/>
                  <a:pt x="11585" y="3562"/>
                  <a:pt x="11599" y="3556"/>
                </a:cubicBezTo>
                <a:cubicBezTo>
                  <a:pt x="11629" y="3543"/>
                  <a:pt x="11625" y="3591"/>
                  <a:pt x="11629" y="3603"/>
                </a:cubicBezTo>
                <a:cubicBezTo>
                  <a:pt x="11635" y="3630"/>
                  <a:pt x="11666" y="3615"/>
                  <a:pt x="11679" y="3640"/>
                </a:cubicBezTo>
                <a:cubicBezTo>
                  <a:pt x="11693" y="3668"/>
                  <a:pt x="11691" y="3701"/>
                  <a:pt x="11705" y="3729"/>
                </a:cubicBezTo>
                <a:cubicBezTo>
                  <a:pt x="11689" y="3698"/>
                  <a:pt x="11648" y="3693"/>
                  <a:pt x="11633" y="3727"/>
                </a:cubicBezTo>
                <a:cubicBezTo>
                  <a:pt x="11614" y="3771"/>
                  <a:pt x="11672" y="3819"/>
                  <a:pt x="11642" y="3860"/>
                </a:cubicBezTo>
                <a:cubicBezTo>
                  <a:pt x="11803" y="3802"/>
                  <a:pt x="11686" y="4090"/>
                  <a:pt x="11797" y="4088"/>
                </a:cubicBezTo>
                <a:cubicBezTo>
                  <a:pt x="11759" y="4132"/>
                  <a:pt x="11760" y="4203"/>
                  <a:pt x="11765" y="4258"/>
                </a:cubicBezTo>
                <a:cubicBezTo>
                  <a:pt x="11770" y="4303"/>
                  <a:pt x="11814" y="4383"/>
                  <a:pt x="11779" y="4424"/>
                </a:cubicBezTo>
                <a:cubicBezTo>
                  <a:pt x="11837" y="4400"/>
                  <a:pt x="11845" y="4418"/>
                  <a:pt x="11871" y="4468"/>
                </a:cubicBezTo>
                <a:cubicBezTo>
                  <a:pt x="11898" y="4416"/>
                  <a:pt x="11866" y="4357"/>
                  <a:pt x="11907" y="4308"/>
                </a:cubicBezTo>
                <a:cubicBezTo>
                  <a:pt x="11955" y="4351"/>
                  <a:pt x="11979" y="4417"/>
                  <a:pt x="12037" y="4451"/>
                </a:cubicBezTo>
                <a:cubicBezTo>
                  <a:pt x="12046" y="4434"/>
                  <a:pt x="12039" y="4401"/>
                  <a:pt x="12052" y="4388"/>
                </a:cubicBezTo>
                <a:cubicBezTo>
                  <a:pt x="12116" y="4328"/>
                  <a:pt x="12114" y="4493"/>
                  <a:pt x="12074" y="4609"/>
                </a:cubicBezTo>
                <a:cubicBezTo>
                  <a:pt x="12059" y="4652"/>
                  <a:pt x="12071" y="4696"/>
                  <a:pt x="12057" y="4740"/>
                </a:cubicBezTo>
                <a:cubicBezTo>
                  <a:pt x="12029" y="4829"/>
                  <a:pt x="12090" y="4772"/>
                  <a:pt x="12117" y="4828"/>
                </a:cubicBezTo>
                <a:cubicBezTo>
                  <a:pt x="12109" y="4806"/>
                  <a:pt x="12112" y="4786"/>
                  <a:pt x="12126" y="4768"/>
                </a:cubicBezTo>
                <a:cubicBezTo>
                  <a:pt x="12192" y="4789"/>
                  <a:pt x="12188" y="4947"/>
                  <a:pt x="12123" y="4840"/>
                </a:cubicBezTo>
                <a:cubicBezTo>
                  <a:pt x="12130" y="4887"/>
                  <a:pt x="12266" y="5044"/>
                  <a:pt x="12266" y="4961"/>
                </a:cubicBezTo>
                <a:cubicBezTo>
                  <a:pt x="12333" y="5016"/>
                  <a:pt x="12317" y="5095"/>
                  <a:pt x="12352" y="5166"/>
                </a:cubicBezTo>
                <a:cubicBezTo>
                  <a:pt x="12369" y="5200"/>
                  <a:pt x="12405" y="5207"/>
                  <a:pt x="12426" y="5235"/>
                </a:cubicBezTo>
                <a:cubicBezTo>
                  <a:pt x="12452" y="5267"/>
                  <a:pt x="12435" y="5307"/>
                  <a:pt x="12440" y="5345"/>
                </a:cubicBezTo>
                <a:cubicBezTo>
                  <a:pt x="12453" y="5427"/>
                  <a:pt x="12534" y="5396"/>
                  <a:pt x="12524" y="5475"/>
                </a:cubicBezTo>
                <a:cubicBezTo>
                  <a:pt x="12521" y="5505"/>
                  <a:pt x="12492" y="5526"/>
                  <a:pt x="12486" y="5555"/>
                </a:cubicBezTo>
                <a:cubicBezTo>
                  <a:pt x="12477" y="5595"/>
                  <a:pt x="12516" y="5618"/>
                  <a:pt x="12498" y="5665"/>
                </a:cubicBezTo>
                <a:cubicBezTo>
                  <a:pt x="12507" y="5655"/>
                  <a:pt x="12517" y="5645"/>
                  <a:pt x="12527" y="5635"/>
                </a:cubicBezTo>
                <a:cubicBezTo>
                  <a:pt x="12572" y="5672"/>
                  <a:pt x="12501" y="5723"/>
                  <a:pt x="12489" y="5757"/>
                </a:cubicBezTo>
                <a:cubicBezTo>
                  <a:pt x="12466" y="5818"/>
                  <a:pt x="12447" y="5893"/>
                  <a:pt x="12436" y="5957"/>
                </a:cubicBezTo>
                <a:cubicBezTo>
                  <a:pt x="12428" y="6006"/>
                  <a:pt x="12441" y="6050"/>
                  <a:pt x="12399" y="6083"/>
                </a:cubicBezTo>
                <a:cubicBezTo>
                  <a:pt x="12354" y="6118"/>
                  <a:pt x="12358" y="6153"/>
                  <a:pt x="12389" y="6197"/>
                </a:cubicBezTo>
                <a:cubicBezTo>
                  <a:pt x="12429" y="6253"/>
                  <a:pt x="12383" y="6393"/>
                  <a:pt x="12384" y="6420"/>
                </a:cubicBezTo>
                <a:cubicBezTo>
                  <a:pt x="12385" y="6447"/>
                  <a:pt x="12406" y="6464"/>
                  <a:pt x="12400" y="6493"/>
                </a:cubicBezTo>
                <a:cubicBezTo>
                  <a:pt x="12367" y="6636"/>
                  <a:pt x="12301" y="6727"/>
                  <a:pt x="12219" y="6844"/>
                </a:cubicBezTo>
                <a:cubicBezTo>
                  <a:pt x="12131" y="6970"/>
                  <a:pt x="12082" y="7115"/>
                  <a:pt x="11985" y="7238"/>
                </a:cubicBezTo>
                <a:cubicBezTo>
                  <a:pt x="11903" y="7342"/>
                  <a:pt x="11898" y="7466"/>
                  <a:pt x="11818" y="7569"/>
                </a:cubicBezTo>
                <a:cubicBezTo>
                  <a:pt x="11779" y="7619"/>
                  <a:pt x="11746" y="7674"/>
                  <a:pt x="11705" y="7722"/>
                </a:cubicBezTo>
                <a:cubicBezTo>
                  <a:pt x="11664" y="7770"/>
                  <a:pt x="11600" y="7795"/>
                  <a:pt x="11567" y="7850"/>
                </a:cubicBezTo>
                <a:cubicBezTo>
                  <a:pt x="11547" y="7885"/>
                  <a:pt x="11537" y="7950"/>
                  <a:pt x="11509" y="7978"/>
                </a:cubicBezTo>
                <a:cubicBezTo>
                  <a:pt x="11492" y="7995"/>
                  <a:pt x="11464" y="7993"/>
                  <a:pt x="11445" y="8007"/>
                </a:cubicBezTo>
                <a:cubicBezTo>
                  <a:pt x="11410" y="8032"/>
                  <a:pt x="11375" y="8069"/>
                  <a:pt x="11331" y="8076"/>
                </a:cubicBezTo>
                <a:cubicBezTo>
                  <a:pt x="11407" y="8083"/>
                  <a:pt x="11283" y="8113"/>
                  <a:pt x="11263" y="8119"/>
                </a:cubicBezTo>
                <a:cubicBezTo>
                  <a:pt x="11211" y="8135"/>
                  <a:pt x="11163" y="8184"/>
                  <a:pt x="11129" y="8225"/>
                </a:cubicBezTo>
                <a:cubicBezTo>
                  <a:pt x="11105" y="8255"/>
                  <a:pt x="11065" y="8267"/>
                  <a:pt x="11040" y="8296"/>
                </a:cubicBezTo>
                <a:cubicBezTo>
                  <a:pt x="11005" y="8337"/>
                  <a:pt x="11013" y="8380"/>
                  <a:pt x="10942" y="8373"/>
                </a:cubicBezTo>
                <a:cubicBezTo>
                  <a:pt x="10937" y="8399"/>
                  <a:pt x="10944" y="8408"/>
                  <a:pt x="10962" y="8399"/>
                </a:cubicBezTo>
                <a:cubicBezTo>
                  <a:pt x="10940" y="8431"/>
                  <a:pt x="10923" y="8468"/>
                  <a:pt x="10901" y="8499"/>
                </a:cubicBezTo>
                <a:cubicBezTo>
                  <a:pt x="10883" y="8524"/>
                  <a:pt x="10857" y="8516"/>
                  <a:pt x="10839" y="8545"/>
                </a:cubicBezTo>
                <a:cubicBezTo>
                  <a:pt x="10803" y="8606"/>
                  <a:pt x="10732" y="8625"/>
                  <a:pt x="10700" y="8690"/>
                </a:cubicBezTo>
                <a:cubicBezTo>
                  <a:pt x="10683" y="8723"/>
                  <a:pt x="10689" y="8712"/>
                  <a:pt x="10662" y="8717"/>
                </a:cubicBezTo>
                <a:cubicBezTo>
                  <a:pt x="10662" y="8718"/>
                  <a:pt x="10645" y="8775"/>
                  <a:pt x="10636" y="8785"/>
                </a:cubicBezTo>
                <a:cubicBezTo>
                  <a:pt x="10621" y="8801"/>
                  <a:pt x="10533" y="8879"/>
                  <a:pt x="10583" y="8898"/>
                </a:cubicBezTo>
                <a:cubicBezTo>
                  <a:pt x="10568" y="8921"/>
                  <a:pt x="10549" y="8948"/>
                  <a:pt x="10544" y="8898"/>
                </a:cubicBezTo>
                <a:cubicBezTo>
                  <a:pt x="10523" y="8917"/>
                  <a:pt x="10532" y="8956"/>
                  <a:pt x="10500" y="8961"/>
                </a:cubicBezTo>
                <a:cubicBezTo>
                  <a:pt x="10460" y="8967"/>
                  <a:pt x="10440" y="8978"/>
                  <a:pt x="10413" y="9010"/>
                </a:cubicBezTo>
                <a:cubicBezTo>
                  <a:pt x="10344" y="9088"/>
                  <a:pt x="10269" y="9163"/>
                  <a:pt x="10205" y="9245"/>
                </a:cubicBezTo>
                <a:cubicBezTo>
                  <a:pt x="10156" y="9311"/>
                  <a:pt x="9986" y="9615"/>
                  <a:pt x="9921" y="9643"/>
                </a:cubicBezTo>
                <a:cubicBezTo>
                  <a:pt x="9975" y="9655"/>
                  <a:pt x="9901" y="9759"/>
                  <a:pt x="9874" y="9784"/>
                </a:cubicBezTo>
                <a:cubicBezTo>
                  <a:pt x="9851" y="9806"/>
                  <a:pt x="9826" y="9787"/>
                  <a:pt x="9804" y="9799"/>
                </a:cubicBezTo>
                <a:cubicBezTo>
                  <a:pt x="9735" y="9835"/>
                  <a:pt x="9700" y="9879"/>
                  <a:pt x="9613" y="9890"/>
                </a:cubicBezTo>
                <a:cubicBezTo>
                  <a:pt x="9520" y="9901"/>
                  <a:pt x="9427" y="9892"/>
                  <a:pt x="9334" y="9901"/>
                </a:cubicBezTo>
                <a:cubicBezTo>
                  <a:pt x="9146" y="9919"/>
                  <a:pt x="8989" y="10033"/>
                  <a:pt x="8839" y="10137"/>
                </a:cubicBezTo>
                <a:cubicBezTo>
                  <a:pt x="8770" y="10184"/>
                  <a:pt x="8698" y="10208"/>
                  <a:pt x="8615" y="10215"/>
                </a:cubicBezTo>
                <a:cubicBezTo>
                  <a:pt x="8533" y="10221"/>
                  <a:pt x="8555" y="10206"/>
                  <a:pt x="8540" y="10285"/>
                </a:cubicBezTo>
                <a:cubicBezTo>
                  <a:pt x="8558" y="10269"/>
                  <a:pt x="8579" y="10258"/>
                  <a:pt x="8602" y="10252"/>
                </a:cubicBezTo>
                <a:cubicBezTo>
                  <a:pt x="8592" y="10292"/>
                  <a:pt x="8555" y="10347"/>
                  <a:pt x="8516" y="10365"/>
                </a:cubicBezTo>
                <a:cubicBezTo>
                  <a:pt x="8514" y="10338"/>
                  <a:pt x="8525" y="10296"/>
                  <a:pt x="8506" y="10273"/>
                </a:cubicBezTo>
                <a:cubicBezTo>
                  <a:pt x="8478" y="10238"/>
                  <a:pt x="8461" y="10277"/>
                  <a:pt x="8427" y="10279"/>
                </a:cubicBezTo>
                <a:cubicBezTo>
                  <a:pt x="8435" y="10249"/>
                  <a:pt x="8432" y="10217"/>
                  <a:pt x="8436" y="10186"/>
                </a:cubicBezTo>
                <a:cubicBezTo>
                  <a:pt x="8398" y="10195"/>
                  <a:pt x="8371" y="10216"/>
                  <a:pt x="8364" y="10166"/>
                </a:cubicBezTo>
                <a:cubicBezTo>
                  <a:pt x="8357" y="10111"/>
                  <a:pt x="8404" y="10110"/>
                  <a:pt x="8422" y="10065"/>
                </a:cubicBezTo>
                <a:cubicBezTo>
                  <a:pt x="8447" y="10001"/>
                  <a:pt x="8301" y="10094"/>
                  <a:pt x="8294" y="10101"/>
                </a:cubicBezTo>
                <a:cubicBezTo>
                  <a:pt x="8234" y="10152"/>
                  <a:pt x="8210" y="10132"/>
                  <a:pt x="8178" y="10074"/>
                </a:cubicBezTo>
                <a:cubicBezTo>
                  <a:pt x="8218" y="10118"/>
                  <a:pt x="8268" y="10068"/>
                  <a:pt x="8300" y="10041"/>
                </a:cubicBezTo>
                <a:cubicBezTo>
                  <a:pt x="8351" y="9997"/>
                  <a:pt x="8327" y="9969"/>
                  <a:pt x="8329" y="9911"/>
                </a:cubicBezTo>
                <a:cubicBezTo>
                  <a:pt x="8251" y="9924"/>
                  <a:pt x="8182" y="9978"/>
                  <a:pt x="8116" y="10017"/>
                </a:cubicBezTo>
                <a:cubicBezTo>
                  <a:pt x="8146" y="10027"/>
                  <a:pt x="8177" y="10011"/>
                  <a:pt x="8205" y="10032"/>
                </a:cubicBezTo>
                <a:cubicBezTo>
                  <a:pt x="8168" y="10085"/>
                  <a:pt x="8080" y="10035"/>
                  <a:pt x="7917" y="10164"/>
                </a:cubicBezTo>
                <a:cubicBezTo>
                  <a:pt x="7870" y="10201"/>
                  <a:pt x="7820" y="10220"/>
                  <a:pt x="7768" y="10247"/>
                </a:cubicBezTo>
                <a:cubicBezTo>
                  <a:pt x="7724" y="10269"/>
                  <a:pt x="7716" y="10232"/>
                  <a:pt x="7670" y="10209"/>
                </a:cubicBezTo>
                <a:cubicBezTo>
                  <a:pt x="7591" y="10169"/>
                  <a:pt x="7541" y="10083"/>
                  <a:pt x="7448" y="10096"/>
                </a:cubicBezTo>
                <a:cubicBezTo>
                  <a:pt x="7396" y="10103"/>
                  <a:pt x="7373" y="10044"/>
                  <a:pt x="7320" y="10054"/>
                </a:cubicBezTo>
                <a:cubicBezTo>
                  <a:pt x="7290" y="10060"/>
                  <a:pt x="7283" y="10081"/>
                  <a:pt x="7258" y="10093"/>
                </a:cubicBezTo>
                <a:cubicBezTo>
                  <a:pt x="7240" y="10102"/>
                  <a:pt x="7215" y="10091"/>
                  <a:pt x="7195" y="10094"/>
                </a:cubicBezTo>
                <a:cubicBezTo>
                  <a:pt x="7275" y="10003"/>
                  <a:pt x="7039" y="9979"/>
                  <a:pt x="7011" y="9939"/>
                </a:cubicBezTo>
                <a:cubicBezTo>
                  <a:pt x="6983" y="9899"/>
                  <a:pt x="6968" y="9846"/>
                  <a:pt x="6968" y="9797"/>
                </a:cubicBezTo>
                <a:cubicBezTo>
                  <a:pt x="6968" y="9766"/>
                  <a:pt x="6922" y="9747"/>
                  <a:pt x="6929" y="9692"/>
                </a:cubicBezTo>
                <a:cubicBezTo>
                  <a:pt x="6943" y="9595"/>
                  <a:pt x="7032" y="9550"/>
                  <a:pt x="7053" y="9462"/>
                </a:cubicBezTo>
                <a:cubicBezTo>
                  <a:pt x="7086" y="9322"/>
                  <a:pt x="7035" y="9203"/>
                  <a:pt x="6949" y="9094"/>
                </a:cubicBezTo>
                <a:cubicBezTo>
                  <a:pt x="7023" y="9144"/>
                  <a:pt x="7062" y="9236"/>
                  <a:pt x="7067" y="9323"/>
                </a:cubicBezTo>
                <a:cubicBezTo>
                  <a:pt x="7081" y="9264"/>
                  <a:pt x="7061" y="9214"/>
                  <a:pt x="7028" y="9165"/>
                </a:cubicBezTo>
                <a:cubicBezTo>
                  <a:pt x="7005" y="9134"/>
                  <a:pt x="6961" y="9071"/>
                  <a:pt x="7035" y="9076"/>
                </a:cubicBezTo>
                <a:cubicBezTo>
                  <a:pt x="7033" y="9097"/>
                  <a:pt x="7031" y="9118"/>
                  <a:pt x="7029" y="9139"/>
                </a:cubicBezTo>
                <a:cubicBezTo>
                  <a:pt x="7065" y="9132"/>
                  <a:pt x="7059" y="9112"/>
                  <a:pt x="7062" y="9083"/>
                </a:cubicBezTo>
                <a:cubicBezTo>
                  <a:pt x="7065" y="9049"/>
                  <a:pt x="7123" y="9057"/>
                  <a:pt x="7106" y="9023"/>
                </a:cubicBezTo>
                <a:cubicBezTo>
                  <a:pt x="7087" y="8984"/>
                  <a:pt x="6960" y="9030"/>
                  <a:pt x="6990" y="9076"/>
                </a:cubicBezTo>
                <a:cubicBezTo>
                  <a:pt x="6975" y="9072"/>
                  <a:pt x="6876" y="9061"/>
                  <a:pt x="6961" y="9088"/>
                </a:cubicBezTo>
                <a:cubicBezTo>
                  <a:pt x="6890" y="9081"/>
                  <a:pt x="6757" y="9176"/>
                  <a:pt x="6696" y="9112"/>
                </a:cubicBezTo>
                <a:cubicBezTo>
                  <a:pt x="6765" y="9016"/>
                  <a:pt x="6819" y="9085"/>
                  <a:pt x="6908" y="8909"/>
                </a:cubicBezTo>
                <a:cubicBezTo>
                  <a:pt x="6960" y="8806"/>
                  <a:pt x="6953" y="8693"/>
                  <a:pt x="6928" y="8580"/>
                </a:cubicBezTo>
                <a:cubicBezTo>
                  <a:pt x="6901" y="8597"/>
                  <a:pt x="6900" y="8627"/>
                  <a:pt x="6879" y="8647"/>
                </a:cubicBezTo>
                <a:cubicBezTo>
                  <a:pt x="6856" y="8671"/>
                  <a:pt x="6829" y="8691"/>
                  <a:pt x="6809" y="8717"/>
                </a:cubicBezTo>
                <a:cubicBezTo>
                  <a:pt x="6769" y="8772"/>
                  <a:pt x="6734" y="8833"/>
                  <a:pt x="6698" y="8891"/>
                </a:cubicBezTo>
                <a:cubicBezTo>
                  <a:pt x="6659" y="8954"/>
                  <a:pt x="6651" y="8943"/>
                  <a:pt x="6583" y="8936"/>
                </a:cubicBezTo>
                <a:cubicBezTo>
                  <a:pt x="6519" y="8930"/>
                  <a:pt x="6452" y="8996"/>
                  <a:pt x="6382" y="8993"/>
                </a:cubicBezTo>
                <a:cubicBezTo>
                  <a:pt x="6393" y="8954"/>
                  <a:pt x="6435" y="8910"/>
                  <a:pt x="6465" y="8883"/>
                </a:cubicBezTo>
                <a:cubicBezTo>
                  <a:pt x="6515" y="8839"/>
                  <a:pt x="6580" y="8897"/>
                  <a:pt x="6629" y="8851"/>
                </a:cubicBezTo>
                <a:cubicBezTo>
                  <a:pt x="6714" y="8770"/>
                  <a:pt x="6709" y="8628"/>
                  <a:pt x="6789" y="8538"/>
                </a:cubicBezTo>
                <a:cubicBezTo>
                  <a:pt x="6833" y="8489"/>
                  <a:pt x="6859" y="8455"/>
                  <a:pt x="6917" y="8422"/>
                </a:cubicBezTo>
                <a:cubicBezTo>
                  <a:pt x="6986" y="8383"/>
                  <a:pt x="6960" y="8335"/>
                  <a:pt x="6982" y="8273"/>
                </a:cubicBezTo>
                <a:cubicBezTo>
                  <a:pt x="6994" y="8238"/>
                  <a:pt x="7033" y="8232"/>
                  <a:pt x="7059" y="8213"/>
                </a:cubicBezTo>
                <a:cubicBezTo>
                  <a:pt x="7068" y="8206"/>
                  <a:pt x="7060" y="8159"/>
                  <a:pt x="7060" y="8151"/>
                </a:cubicBezTo>
                <a:cubicBezTo>
                  <a:pt x="7059" y="8131"/>
                  <a:pt x="7093" y="8035"/>
                  <a:pt x="7061" y="8021"/>
                </a:cubicBezTo>
                <a:cubicBezTo>
                  <a:pt x="7048" y="8015"/>
                  <a:pt x="7030" y="8112"/>
                  <a:pt x="7025" y="8122"/>
                </a:cubicBezTo>
                <a:cubicBezTo>
                  <a:pt x="6999" y="8172"/>
                  <a:pt x="6922" y="8205"/>
                  <a:pt x="6883" y="8247"/>
                </a:cubicBezTo>
                <a:cubicBezTo>
                  <a:pt x="6856" y="8277"/>
                  <a:pt x="6744" y="8419"/>
                  <a:pt x="6711" y="8429"/>
                </a:cubicBezTo>
                <a:cubicBezTo>
                  <a:pt x="6690" y="8436"/>
                  <a:pt x="6670" y="8417"/>
                  <a:pt x="6649" y="8423"/>
                </a:cubicBezTo>
                <a:cubicBezTo>
                  <a:pt x="6610" y="8435"/>
                  <a:pt x="6568" y="8484"/>
                  <a:pt x="6524" y="8500"/>
                </a:cubicBezTo>
                <a:cubicBezTo>
                  <a:pt x="6395" y="8547"/>
                  <a:pt x="6299" y="8727"/>
                  <a:pt x="6263" y="8720"/>
                </a:cubicBezTo>
                <a:cubicBezTo>
                  <a:pt x="6200" y="8707"/>
                  <a:pt x="6189" y="8799"/>
                  <a:pt x="6153" y="8827"/>
                </a:cubicBezTo>
                <a:cubicBezTo>
                  <a:pt x="6174" y="8818"/>
                  <a:pt x="6194" y="8810"/>
                  <a:pt x="6216" y="8803"/>
                </a:cubicBezTo>
                <a:cubicBezTo>
                  <a:pt x="6190" y="8830"/>
                  <a:pt x="6186" y="8869"/>
                  <a:pt x="6159" y="8895"/>
                </a:cubicBezTo>
                <a:cubicBezTo>
                  <a:pt x="6139" y="8834"/>
                  <a:pt x="6083" y="8874"/>
                  <a:pt x="6059" y="8826"/>
                </a:cubicBezTo>
                <a:cubicBezTo>
                  <a:pt x="6042" y="8791"/>
                  <a:pt x="6023" y="8715"/>
                  <a:pt x="5969" y="8747"/>
                </a:cubicBezTo>
                <a:cubicBezTo>
                  <a:pt x="5983" y="8723"/>
                  <a:pt x="6001" y="8703"/>
                  <a:pt x="6023" y="8687"/>
                </a:cubicBezTo>
                <a:cubicBezTo>
                  <a:pt x="6015" y="8726"/>
                  <a:pt x="6064" y="8759"/>
                  <a:pt x="6072" y="8706"/>
                </a:cubicBezTo>
                <a:cubicBezTo>
                  <a:pt x="6081" y="8645"/>
                  <a:pt x="6097" y="8584"/>
                  <a:pt x="6097" y="8522"/>
                </a:cubicBezTo>
                <a:cubicBezTo>
                  <a:pt x="6097" y="8464"/>
                  <a:pt x="6018" y="8427"/>
                  <a:pt x="6043" y="8367"/>
                </a:cubicBezTo>
                <a:cubicBezTo>
                  <a:pt x="6053" y="8343"/>
                  <a:pt x="6069" y="8318"/>
                  <a:pt x="6056" y="8292"/>
                </a:cubicBezTo>
                <a:cubicBezTo>
                  <a:pt x="6045" y="8271"/>
                  <a:pt x="6032" y="8259"/>
                  <a:pt x="6049" y="8236"/>
                </a:cubicBezTo>
                <a:cubicBezTo>
                  <a:pt x="6020" y="8260"/>
                  <a:pt x="6000" y="8231"/>
                  <a:pt x="5968" y="8239"/>
                </a:cubicBezTo>
                <a:cubicBezTo>
                  <a:pt x="5923" y="8251"/>
                  <a:pt x="5942" y="8219"/>
                  <a:pt x="5934" y="8200"/>
                </a:cubicBezTo>
                <a:cubicBezTo>
                  <a:pt x="5929" y="8190"/>
                  <a:pt x="5906" y="8139"/>
                  <a:pt x="5913" y="8130"/>
                </a:cubicBezTo>
                <a:cubicBezTo>
                  <a:pt x="5922" y="8119"/>
                  <a:pt x="5981" y="8032"/>
                  <a:pt x="5963" y="8105"/>
                </a:cubicBezTo>
                <a:cubicBezTo>
                  <a:pt x="5991" y="8085"/>
                  <a:pt x="6020" y="8040"/>
                  <a:pt x="5996" y="8006"/>
                </a:cubicBezTo>
                <a:cubicBezTo>
                  <a:pt x="5968" y="7966"/>
                  <a:pt x="5923" y="8000"/>
                  <a:pt x="5889" y="8007"/>
                </a:cubicBezTo>
                <a:cubicBezTo>
                  <a:pt x="5895" y="7987"/>
                  <a:pt x="5927" y="7960"/>
                  <a:pt x="5925" y="7938"/>
                </a:cubicBezTo>
                <a:cubicBezTo>
                  <a:pt x="5922" y="7910"/>
                  <a:pt x="5891" y="7895"/>
                  <a:pt x="5889" y="7865"/>
                </a:cubicBezTo>
                <a:cubicBezTo>
                  <a:pt x="5887" y="7850"/>
                  <a:pt x="5790" y="7892"/>
                  <a:pt x="5787" y="7892"/>
                </a:cubicBezTo>
                <a:cubicBezTo>
                  <a:pt x="5726" y="7885"/>
                  <a:pt x="5678" y="7832"/>
                  <a:pt x="5624" y="7808"/>
                </a:cubicBezTo>
                <a:cubicBezTo>
                  <a:pt x="5564" y="7781"/>
                  <a:pt x="5559" y="7846"/>
                  <a:pt x="5513" y="7838"/>
                </a:cubicBezTo>
                <a:cubicBezTo>
                  <a:pt x="5395" y="7817"/>
                  <a:pt x="5346" y="7654"/>
                  <a:pt x="5221" y="7640"/>
                </a:cubicBezTo>
                <a:cubicBezTo>
                  <a:pt x="5179" y="7636"/>
                  <a:pt x="5147" y="7660"/>
                  <a:pt x="5110" y="7674"/>
                </a:cubicBezTo>
                <a:cubicBezTo>
                  <a:pt x="5065" y="7690"/>
                  <a:pt x="5013" y="7670"/>
                  <a:pt x="4967" y="7670"/>
                </a:cubicBezTo>
                <a:cubicBezTo>
                  <a:pt x="4850" y="7669"/>
                  <a:pt x="4713" y="7674"/>
                  <a:pt x="4598" y="7699"/>
                </a:cubicBezTo>
                <a:cubicBezTo>
                  <a:pt x="4240" y="7777"/>
                  <a:pt x="4141" y="7960"/>
                  <a:pt x="3684" y="7917"/>
                </a:cubicBezTo>
                <a:cubicBezTo>
                  <a:pt x="3489" y="7900"/>
                  <a:pt x="3322" y="8083"/>
                  <a:pt x="3096" y="8143"/>
                </a:cubicBezTo>
                <a:cubicBezTo>
                  <a:pt x="2993" y="8171"/>
                  <a:pt x="2925" y="8177"/>
                  <a:pt x="2860" y="8269"/>
                </a:cubicBezTo>
                <a:cubicBezTo>
                  <a:pt x="2809" y="8339"/>
                  <a:pt x="2759" y="8406"/>
                  <a:pt x="2690" y="8459"/>
                </a:cubicBezTo>
                <a:cubicBezTo>
                  <a:pt x="2677" y="8468"/>
                  <a:pt x="2622" y="8517"/>
                  <a:pt x="2605" y="8509"/>
                </a:cubicBezTo>
                <a:cubicBezTo>
                  <a:pt x="2560" y="8487"/>
                  <a:pt x="2536" y="8531"/>
                  <a:pt x="2489" y="8539"/>
                </a:cubicBezTo>
                <a:cubicBezTo>
                  <a:pt x="2518" y="8466"/>
                  <a:pt x="2295" y="8493"/>
                  <a:pt x="2262" y="8506"/>
                </a:cubicBezTo>
                <a:cubicBezTo>
                  <a:pt x="2209" y="8527"/>
                  <a:pt x="2200" y="8561"/>
                  <a:pt x="2177" y="8487"/>
                </a:cubicBezTo>
                <a:cubicBezTo>
                  <a:pt x="2176" y="8485"/>
                  <a:pt x="2028" y="8476"/>
                  <a:pt x="2009" y="8473"/>
                </a:cubicBezTo>
                <a:cubicBezTo>
                  <a:pt x="1927" y="8463"/>
                  <a:pt x="1831" y="8487"/>
                  <a:pt x="1751" y="8502"/>
                </a:cubicBezTo>
                <a:cubicBezTo>
                  <a:pt x="1689" y="8514"/>
                  <a:pt x="1321" y="8509"/>
                  <a:pt x="1352" y="8676"/>
                </a:cubicBezTo>
                <a:cubicBezTo>
                  <a:pt x="1335" y="8667"/>
                  <a:pt x="1281" y="8699"/>
                  <a:pt x="1262" y="8711"/>
                </a:cubicBezTo>
                <a:cubicBezTo>
                  <a:pt x="1234" y="8727"/>
                  <a:pt x="1207" y="8690"/>
                  <a:pt x="1176" y="8695"/>
                </a:cubicBezTo>
                <a:cubicBezTo>
                  <a:pt x="1122" y="8703"/>
                  <a:pt x="1137" y="8743"/>
                  <a:pt x="1028" y="8785"/>
                </a:cubicBezTo>
                <a:cubicBezTo>
                  <a:pt x="965" y="8808"/>
                  <a:pt x="935" y="8907"/>
                  <a:pt x="776" y="8901"/>
                </a:cubicBezTo>
                <a:cubicBezTo>
                  <a:pt x="849" y="8933"/>
                  <a:pt x="694" y="8919"/>
                  <a:pt x="666" y="8916"/>
                </a:cubicBezTo>
                <a:cubicBezTo>
                  <a:pt x="567" y="8906"/>
                  <a:pt x="469" y="8912"/>
                  <a:pt x="370" y="8892"/>
                </a:cubicBezTo>
                <a:cubicBezTo>
                  <a:pt x="374" y="8882"/>
                  <a:pt x="377" y="8872"/>
                  <a:pt x="381" y="8862"/>
                </a:cubicBezTo>
                <a:cubicBezTo>
                  <a:pt x="295" y="8877"/>
                  <a:pt x="255" y="8803"/>
                  <a:pt x="219" y="8745"/>
                </a:cubicBezTo>
                <a:cubicBezTo>
                  <a:pt x="190" y="8697"/>
                  <a:pt x="112" y="8600"/>
                  <a:pt x="52" y="8664"/>
                </a:cubicBezTo>
                <a:cubicBezTo>
                  <a:pt x="0" y="8608"/>
                  <a:pt x="66" y="8349"/>
                  <a:pt x="168" y="8411"/>
                </a:cubicBezTo>
                <a:close/>
                <a:moveTo>
                  <a:pt x="8792" y="10668"/>
                </a:moveTo>
                <a:cubicBezTo>
                  <a:pt x="8790" y="10686"/>
                  <a:pt x="8771" y="10761"/>
                  <a:pt x="8806" y="10762"/>
                </a:cubicBezTo>
                <a:cubicBezTo>
                  <a:pt x="8876" y="10764"/>
                  <a:pt x="8876" y="10691"/>
                  <a:pt x="8914" y="10656"/>
                </a:cubicBezTo>
                <a:cubicBezTo>
                  <a:pt x="8873" y="10649"/>
                  <a:pt x="8872" y="10602"/>
                  <a:pt x="8846" y="10578"/>
                </a:cubicBezTo>
                <a:cubicBezTo>
                  <a:pt x="8812" y="10598"/>
                  <a:pt x="8806" y="10635"/>
                  <a:pt x="8792" y="10668"/>
                </a:cubicBezTo>
                <a:close/>
                <a:moveTo>
                  <a:pt x="7625" y="10668"/>
                </a:moveTo>
                <a:cubicBezTo>
                  <a:pt x="7617" y="10682"/>
                  <a:pt x="7609" y="10697"/>
                  <a:pt x="7602" y="10712"/>
                </a:cubicBezTo>
                <a:cubicBezTo>
                  <a:pt x="7670" y="10708"/>
                  <a:pt x="7749" y="10617"/>
                  <a:pt x="7749" y="10548"/>
                </a:cubicBezTo>
                <a:cubicBezTo>
                  <a:pt x="7749" y="10490"/>
                  <a:pt x="7700" y="10552"/>
                  <a:pt x="7692" y="10558"/>
                </a:cubicBezTo>
                <a:cubicBezTo>
                  <a:pt x="7662" y="10582"/>
                  <a:pt x="7623" y="10626"/>
                  <a:pt x="7625" y="10668"/>
                </a:cubicBezTo>
                <a:close/>
                <a:moveTo>
                  <a:pt x="8023" y="11650"/>
                </a:moveTo>
                <a:cubicBezTo>
                  <a:pt x="8025" y="11683"/>
                  <a:pt x="8047" y="11719"/>
                  <a:pt x="8005" y="11736"/>
                </a:cubicBezTo>
                <a:cubicBezTo>
                  <a:pt x="8057" y="11749"/>
                  <a:pt x="8044" y="11686"/>
                  <a:pt x="8082" y="11675"/>
                </a:cubicBezTo>
                <a:cubicBezTo>
                  <a:pt x="8131" y="11660"/>
                  <a:pt x="8158" y="11730"/>
                  <a:pt x="8106" y="11748"/>
                </a:cubicBezTo>
                <a:cubicBezTo>
                  <a:pt x="8119" y="11682"/>
                  <a:pt x="8059" y="11737"/>
                  <a:pt x="8063" y="11770"/>
                </a:cubicBezTo>
                <a:cubicBezTo>
                  <a:pt x="8067" y="11808"/>
                  <a:pt x="8099" y="11802"/>
                  <a:pt x="8116" y="11775"/>
                </a:cubicBezTo>
                <a:cubicBezTo>
                  <a:pt x="8101" y="11858"/>
                  <a:pt x="8187" y="11714"/>
                  <a:pt x="8198" y="11695"/>
                </a:cubicBezTo>
                <a:cubicBezTo>
                  <a:pt x="8145" y="11689"/>
                  <a:pt x="8183" y="11663"/>
                  <a:pt x="8206" y="11635"/>
                </a:cubicBezTo>
                <a:cubicBezTo>
                  <a:pt x="8235" y="11601"/>
                  <a:pt x="8269" y="11572"/>
                  <a:pt x="8298" y="11539"/>
                </a:cubicBezTo>
                <a:cubicBezTo>
                  <a:pt x="8323" y="11512"/>
                  <a:pt x="8337" y="11478"/>
                  <a:pt x="8366" y="11454"/>
                </a:cubicBezTo>
                <a:cubicBezTo>
                  <a:pt x="8391" y="11434"/>
                  <a:pt x="8436" y="11412"/>
                  <a:pt x="8442" y="11377"/>
                </a:cubicBezTo>
                <a:cubicBezTo>
                  <a:pt x="8457" y="11408"/>
                  <a:pt x="8448" y="11444"/>
                  <a:pt x="8427" y="11469"/>
                </a:cubicBezTo>
                <a:cubicBezTo>
                  <a:pt x="8472" y="11452"/>
                  <a:pt x="8481" y="11398"/>
                  <a:pt x="8498" y="11359"/>
                </a:cubicBezTo>
                <a:cubicBezTo>
                  <a:pt x="8563" y="11211"/>
                  <a:pt x="8771" y="11034"/>
                  <a:pt x="8678" y="10950"/>
                </a:cubicBezTo>
                <a:cubicBezTo>
                  <a:pt x="8640" y="10916"/>
                  <a:pt x="8628" y="10988"/>
                  <a:pt x="8588" y="10981"/>
                </a:cubicBezTo>
                <a:cubicBezTo>
                  <a:pt x="8534" y="10970"/>
                  <a:pt x="8509" y="10995"/>
                  <a:pt x="8464" y="11019"/>
                </a:cubicBezTo>
                <a:cubicBezTo>
                  <a:pt x="8443" y="11029"/>
                  <a:pt x="8213" y="10994"/>
                  <a:pt x="8276" y="11080"/>
                </a:cubicBezTo>
                <a:cubicBezTo>
                  <a:pt x="8243" y="11091"/>
                  <a:pt x="8233" y="11081"/>
                  <a:pt x="8246" y="11050"/>
                </a:cubicBezTo>
                <a:cubicBezTo>
                  <a:pt x="8169" y="11046"/>
                  <a:pt x="8096" y="11112"/>
                  <a:pt x="8023" y="11054"/>
                </a:cubicBezTo>
                <a:cubicBezTo>
                  <a:pt x="7998" y="11033"/>
                  <a:pt x="7868" y="10971"/>
                  <a:pt x="7884" y="10938"/>
                </a:cubicBezTo>
                <a:cubicBezTo>
                  <a:pt x="7839" y="10958"/>
                  <a:pt x="7755" y="10957"/>
                  <a:pt x="7738" y="10899"/>
                </a:cubicBezTo>
                <a:cubicBezTo>
                  <a:pt x="7656" y="10982"/>
                  <a:pt x="7630" y="11066"/>
                  <a:pt x="7594" y="11172"/>
                </a:cubicBezTo>
                <a:cubicBezTo>
                  <a:pt x="7565" y="11256"/>
                  <a:pt x="7648" y="11386"/>
                  <a:pt x="7560" y="11448"/>
                </a:cubicBezTo>
                <a:cubicBezTo>
                  <a:pt x="7571" y="11441"/>
                  <a:pt x="7581" y="11436"/>
                  <a:pt x="7593" y="11430"/>
                </a:cubicBezTo>
                <a:cubicBezTo>
                  <a:pt x="7590" y="11473"/>
                  <a:pt x="7616" y="11524"/>
                  <a:pt x="7569" y="11552"/>
                </a:cubicBezTo>
                <a:cubicBezTo>
                  <a:pt x="7579" y="11521"/>
                  <a:pt x="7571" y="11488"/>
                  <a:pt x="7551" y="11463"/>
                </a:cubicBezTo>
                <a:cubicBezTo>
                  <a:pt x="7449" y="11564"/>
                  <a:pt x="7505" y="11707"/>
                  <a:pt x="7498" y="11825"/>
                </a:cubicBezTo>
                <a:cubicBezTo>
                  <a:pt x="7529" y="11807"/>
                  <a:pt x="7558" y="11838"/>
                  <a:pt x="7590" y="11828"/>
                </a:cubicBezTo>
                <a:cubicBezTo>
                  <a:pt x="7607" y="11873"/>
                  <a:pt x="7553" y="11884"/>
                  <a:pt x="7530" y="11852"/>
                </a:cubicBezTo>
                <a:cubicBezTo>
                  <a:pt x="7519" y="11873"/>
                  <a:pt x="7508" y="11893"/>
                  <a:pt x="7498" y="11914"/>
                </a:cubicBezTo>
                <a:cubicBezTo>
                  <a:pt x="7541" y="11906"/>
                  <a:pt x="7618" y="11938"/>
                  <a:pt x="7652" y="11903"/>
                </a:cubicBezTo>
                <a:cubicBezTo>
                  <a:pt x="7657" y="12019"/>
                  <a:pt x="7772" y="11898"/>
                  <a:pt x="7796" y="11879"/>
                </a:cubicBezTo>
                <a:cubicBezTo>
                  <a:pt x="7832" y="11849"/>
                  <a:pt x="7839" y="11835"/>
                  <a:pt x="7848" y="11795"/>
                </a:cubicBezTo>
                <a:cubicBezTo>
                  <a:pt x="7855" y="11764"/>
                  <a:pt x="7891" y="11791"/>
                  <a:pt x="7881" y="11819"/>
                </a:cubicBezTo>
                <a:cubicBezTo>
                  <a:pt x="7940" y="11826"/>
                  <a:pt x="8023" y="11701"/>
                  <a:pt x="8023" y="11650"/>
                </a:cubicBezTo>
                <a:close/>
                <a:moveTo>
                  <a:pt x="6432" y="9272"/>
                </a:moveTo>
                <a:cubicBezTo>
                  <a:pt x="6464" y="9264"/>
                  <a:pt x="6487" y="9240"/>
                  <a:pt x="6513" y="9222"/>
                </a:cubicBezTo>
                <a:cubicBezTo>
                  <a:pt x="6555" y="9192"/>
                  <a:pt x="6577" y="9212"/>
                  <a:pt x="6621" y="9209"/>
                </a:cubicBezTo>
                <a:cubicBezTo>
                  <a:pt x="6692" y="9204"/>
                  <a:pt x="6655" y="9123"/>
                  <a:pt x="6619" y="9170"/>
                </a:cubicBezTo>
                <a:cubicBezTo>
                  <a:pt x="6598" y="9187"/>
                  <a:pt x="6561" y="9156"/>
                  <a:pt x="6539" y="9156"/>
                </a:cubicBezTo>
                <a:cubicBezTo>
                  <a:pt x="6616" y="9083"/>
                  <a:pt x="6299" y="9142"/>
                  <a:pt x="6285" y="9147"/>
                </a:cubicBezTo>
                <a:cubicBezTo>
                  <a:pt x="6254" y="9155"/>
                  <a:pt x="6165" y="9205"/>
                  <a:pt x="6213" y="9248"/>
                </a:cubicBezTo>
                <a:cubicBezTo>
                  <a:pt x="6275" y="9305"/>
                  <a:pt x="6372" y="9204"/>
                  <a:pt x="6432" y="9272"/>
                </a:cubicBezTo>
                <a:close/>
                <a:moveTo>
                  <a:pt x="8816" y="10846"/>
                </a:moveTo>
                <a:cubicBezTo>
                  <a:pt x="8833" y="10843"/>
                  <a:pt x="8885" y="10797"/>
                  <a:pt x="8851" y="10784"/>
                </a:cubicBezTo>
                <a:cubicBezTo>
                  <a:pt x="8821" y="10772"/>
                  <a:pt x="8743" y="10788"/>
                  <a:pt x="8753" y="10831"/>
                </a:cubicBezTo>
                <a:cubicBezTo>
                  <a:pt x="8778" y="10821"/>
                  <a:pt x="8799" y="10826"/>
                  <a:pt x="8816" y="10846"/>
                </a:cubicBezTo>
                <a:close/>
                <a:moveTo>
                  <a:pt x="8751" y="10878"/>
                </a:moveTo>
                <a:cubicBezTo>
                  <a:pt x="8766" y="10870"/>
                  <a:pt x="8778" y="10858"/>
                  <a:pt x="8786" y="10843"/>
                </a:cubicBezTo>
                <a:cubicBezTo>
                  <a:pt x="8763" y="10842"/>
                  <a:pt x="8750" y="10855"/>
                  <a:pt x="8751" y="10878"/>
                </a:cubicBezTo>
                <a:close/>
                <a:moveTo>
                  <a:pt x="6720" y="467"/>
                </a:moveTo>
                <a:cubicBezTo>
                  <a:pt x="6711" y="427"/>
                  <a:pt x="6666" y="426"/>
                  <a:pt x="6657" y="467"/>
                </a:cubicBezTo>
                <a:cubicBezTo>
                  <a:pt x="6627" y="426"/>
                  <a:pt x="6582" y="468"/>
                  <a:pt x="6544" y="457"/>
                </a:cubicBezTo>
                <a:cubicBezTo>
                  <a:pt x="6527" y="452"/>
                  <a:pt x="6477" y="390"/>
                  <a:pt x="6465" y="427"/>
                </a:cubicBezTo>
                <a:cubicBezTo>
                  <a:pt x="6442" y="497"/>
                  <a:pt x="6532" y="670"/>
                  <a:pt x="6620" y="650"/>
                </a:cubicBezTo>
                <a:cubicBezTo>
                  <a:pt x="6670" y="639"/>
                  <a:pt x="6770" y="574"/>
                  <a:pt x="6786" y="522"/>
                </a:cubicBezTo>
                <a:cubicBezTo>
                  <a:pt x="6793" y="499"/>
                  <a:pt x="6833" y="430"/>
                  <a:pt x="6773" y="419"/>
                </a:cubicBezTo>
                <a:cubicBezTo>
                  <a:pt x="6732" y="411"/>
                  <a:pt x="6693" y="414"/>
                  <a:pt x="6720" y="467"/>
                </a:cubicBezTo>
                <a:close/>
                <a:moveTo>
                  <a:pt x="6471" y="627"/>
                </a:moveTo>
                <a:cubicBezTo>
                  <a:pt x="6486" y="624"/>
                  <a:pt x="6501" y="619"/>
                  <a:pt x="6515" y="612"/>
                </a:cubicBezTo>
                <a:cubicBezTo>
                  <a:pt x="6507" y="581"/>
                  <a:pt x="6468" y="577"/>
                  <a:pt x="6468" y="543"/>
                </a:cubicBezTo>
                <a:cubicBezTo>
                  <a:pt x="6462" y="530"/>
                  <a:pt x="6455" y="517"/>
                  <a:pt x="6447" y="505"/>
                </a:cubicBezTo>
                <a:cubicBezTo>
                  <a:pt x="6449" y="484"/>
                  <a:pt x="6448" y="463"/>
                  <a:pt x="6444" y="443"/>
                </a:cubicBezTo>
                <a:cubicBezTo>
                  <a:pt x="6398" y="460"/>
                  <a:pt x="6390" y="490"/>
                  <a:pt x="6386" y="535"/>
                </a:cubicBezTo>
                <a:cubicBezTo>
                  <a:pt x="6383" y="568"/>
                  <a:pt x="6331" y="589"/>
                  <a:pt x="6349" y="624"/>
                </a:cubicBezTo>
                <a:cubicBezTo>
                  <a:pt x="6393" y="613"/>
                  <a:pt x="6428" y="609"/>
                  <a:pt x="6471" y="627"/>
                </a:cubicBezTo>
                <a:close/>
                <a:moveTo>
                  <a:pt x="8367" y="490"/>
                </a:moveTo>
                <a:cubicBezTo>
                  <a:pt x="8418" y="461"/>
                  <a:pt x="8457" y="400"/>
                  <a:pt x="8460" y="342"/>
                </a:cubicBezTo>
                <a:cubicBezTo>
                  <a:pt x="8450" y="400"/>
                  <a:pt x="8397" y="442"/>
                  <a:pt x="8367" y="490"/>
                </a:cubicBezTo>
                <a:close/>
                <a:moveTo>
                  <a:pt x="8258" y="573"/>
                </a:moveTo>
                <a:cubicBezTo>
                  <a:pt x="8291" y="561"/>
                  <a:pt x="8322" y="542"/>
                  <a:pt x="8341" y="511"/>
                </a:cubicBezTo>
                <a:cubicBezTo>
                  <a:pt x="8318" y="540"/>
                  <a:pt x="8275" y="538"/>
                  <a:pt x="8258" y="573"/>
                </a:cubicBezTo>
                <a:close/>
                <a:moveTo>
                  <a:pt x="8246" y="716"/>
                </a:moveTo>
                <a:cubicBezTo>
                  <a:pt x="8257" y="702"/>
                  <a:pt x="8269" y="690"/>
                  <a:pt x="8282" y="677"/>
                </a:cubicBezTo>
                <a:cubicBezTo>
                  <a:pt x="8258" y="678"/>
                  <a:pt x="8245" y="692"/>
                  <a:pt x="8246" y="716"/>
                </a:cubicBezTo>
                <a:close/>
                <a:moveTo>
                  <a:pt x="7385" y="567"/>
                </a:moveTo>
                <a:cubicBezTo>
                  <a:pt x="7391" y="561"/>
                  <a:pt x="7397" y="555"/>
                  <a:pt x="7403" y="549"/>
                </a:cubicBezTo>
                <a:cubicBezTo>
                  <a:pt x="7386" y="537"/>
                  <a:pt x="7380" y="543"/>
                  <a:pt x="7385" y="567"/>
                </a:cubicBezTo>
                <a:close/>
                <a:moveTo>
                  <a:pt x="7150" y="452"/>
                </a:moveTo>
                <a:cubicBezTo>
                  <a:pt x="7170" y="412"/>
                  <a:pt x="7164" y="370"/>
                  <a:pt x="7150" y="330"/>
                </a:cubicBezTo>
                <a:cubicBezTo>
                  <a:pt x="7118" y="373"/>
                  <a:pt x="7137" y="406"/>
                  <a:pt x="7150" y="452"/>
                </a:cubicBezTo>
                <a:close/>
                <a:moveTo>
                  <a:pt x="11731" y="3658"/>
                </a:moveTo>
                <a:cubicBezTo>
                  <a:pt x="11759" y="3647"/>
                  <a:pt x="11757" y="3617"/>
                  <a:pt x="11743" y="3595"/>
                </a:cubicBezTo>
                <a:cubicBezTo>
                  <a:pt x="11739" y="3616"/>
                  <a:pt x="11735" y="3637"/>
                  <a:pt x="11731" y="365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5" name="꙱ Armenia (Republic of Armenia) (AM) (H)">
            <a:extLst>
              <a:ext uri="{FF2B5EF4-FFF2-40B4-BE49-F238E27FC236}">
                <a16:creationId xmlns:a16="http://schemas.microsoft.com/office/drawing/2014/main" id="{7CD53B1B-7B20-4E87-A26F-3AE9461104AB}"/>
              </a:ext>
            </a:extLst>
          </p:cNvPr>
          <p:cNvSpPr>
            <a:spLocks/>
          </p:cNvSpPr>
          <p:nvPr/>
        </p:nvSpPr>
        <p:spPr bwMode="auto">
          <a:xfrm>
            <a:off x="5441598" y="1167743"/>
            <a:ext cx="84849" cy="70509"/>
          </a:xfrm>
          <a:custGeom>
            <a:avLst/>
            <a:gdLst>
              <a:gd name="T0" fmla="*/ 0 w 1031"/>
              <a:gd name="T1" fmla="*/ 46 h 865"/>
              <a:gd name="T2" fmla="*/ 184 w 1031"/>
              <a:gd name="T3" fmla="*/ 46 h 865"/>
              <a:gd name="T4" fmla="*/ 418 w 1031"/>
              <a:gd name="T5" fmla="*/ 33 h 865"/>
              <a:gd name="T6" fmla="*/ 457 w 1031"/>
              <a:gd name="T7" fmla="*/ 0 h 865"/>
              <a:gd name="T8" fmla="*/ 488 w 1031"/>
              <a:gd name="T9" fmla="*/ 67 h 865"/>
              <a:gd name="T10" fmla="*/ 654 w 1031"/>
              <a:gd name="T11" fmla="*/ 183 h 865"/>
              <a:gd name="T12" fmla="*/ 713 w 1031"/>
              <a:gd name="T13" fmla="*/ 338 h 865"/>
              <a:gd name="T14" fmla="*/ 797 w 1031"/>
              <a:gd name="T15" fmla="*/ 420 h 865"/>
              <a:gd name="T16" fmla="*/ 696 w 1031"/>
              <a:gd name="T17" fmla="*/ 465 h 865"/>
              <a:gd name="T18" fmla="*/ 916 w 1031"/>
              <a:gd name="T19" fmla="*/ 604 h 865"/>
              <a:gd name="T20" fmla="*/ 975 w 1031"/>
              <a:gd name="T21" fmla="*/ 647 h 865"/>
              <a:gd name="T22" fmla="*/ 1031 w 1031"/>
              <a:gd name="T23" fmla="*/ 735 h 865"/>
              <a:gd name="T24" fmla="*/ 1026 w 1031"/>
              <a:gd name="T25" fmla="*/ 851 h 865"/>
              <a:gd name="T26" fmla="*/ 919 w 1031"/>
              <a:gd name="T27" fmla="*/ 864 h 865"/>
              <a:gd name="T28" fmla="*/ 838 w 1031"/>
              <a:gd name="T29" fmla="*/ 717 h 865"/>
              <a:gd name="T30" fmla="*/ 786 w 1031"/>
              <a:gd name="T31" fmla="*/ 631 h 865"/>
              <a:gd name="T32" fmla="*/ 694 w 1031"/>
              <a:gd name="T33" fmla="*/ 629 h 865"/>
              <a:gd name="T34" fmla="*/ 595 w 1031"/>
              <a:gd name="T35" fmla="*/ 613 h 865"/>
              <a:gd name="T36" fmla="*/ 472 w 1031"/>
              <a:gd name="T37" fmla="*/ 567 h 865"/>
              <a:gd name="T38" fmla="*/ 304 w 1031"/>
              <a:gd name="T39" fmla="*/ 451 h 865"/>
              <a:gd name="T40" fmla="*/ 123 w 1031"/>
              <a:gd name="T41" fmla="*/ 420 h 865"/>
              <a:gd name="T42" fmla="*/ 122 w 1031"/>
              <a:gd name="T43" fmla="*/ 351 h 865"/>
              <a:gd name="T44" fmla="*/ 117 w 1031"/>
              <a:gd name="T45" fmla="*/ 265 h 865"/>
              <a:gd name="T46" fmla="*/ 44 w 1031"/>
              <a:gd name="T47" fmla="*/ 139 h 865"/>
              <a:gd name="T48" fmla="*/ 0 w 1031"/>
              <a:gd name="T49" fmla="*/ 46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1" h="865">
                <a:moveTo>
                  <a:pt x="0" y="46"/>
                </a:moveTo>
                <a:cubicBezTo>
                  <a:pt x="26" y="44"/>
                  <a:pt x="84" y="70"/>
                  <a:pt x="184" y="46"/>
                </a:cubicBezTo>
                <a:cubicBezTo>
                  <a:pt x="315" y="11"/>
                  <a:pt x="294" y="37"/>
                  <a:pt x="418" y="33"/>
                </a:cubicBezTo>
                <a:cubicBezTo>
                  <a:pt x="413" y="27"/>
                  <a:pt x="441" y="14"/>
                  <a:pt x="457" y="0"/>
                </a:cubicBezTo>
                <a:cubicBezTo>
                  <a:pt x="473" y="22"/>
                  <a:pt x="568" y="80"/>
                  <a:pt x="488" y="67"/>
                </a:cubicBezTo>
                <a:cubicBezTo>
                  <a:pt x="523" y="96"/>
                  <a:pt x="635" y="113"/>
                  <a:pt x="654" y="183"/>
                </a:cubicBezTo>
                <a:cubicBezTo>
                  <a:pt x="549" y="216"/>
                  <a:pt x="666" y="310"/>
                  <a:pt x="713" y="338"/>
                </a:cubicBezTo>
                <a:cubicBezTo>
                  <a:pt x="752" y="362"/>
                  <a:pt x="818" y="370"/>
                  <a:pt x="797" y="420"/>
                </a:cubicBezTo>
                <a:cubicBezTo>
                  <a:pt x="783" y="457"/>
                  <a:pt x="731" y="451"/>
                  <a:pt x="696" y="465"/>
                </a:cubicBezTo>
                <a:cubicBezTo>
                  <a:pt x="752" y="487"/>
                  <a:pt x="847" y="619"/>
                  <a:pt x="916" y="604"/>
                </a:cubicBezTo>
                <a:cubicBezTo>
                  <a:pt x="930" y="598"/>
                  <a:pt x="1007" y="625"/>
                  <a:pt x="975" y="647"/>
                </a:cubicBezTo>
                <a:cubicBezTo>
                  <a:pt x="933" y="682"/>
                  <a:pt x="1014" y="712"/>
                  <a:pt x="1031" y="735"/>
                </a:cubicBezTo>
                <a:cubicBezTo>
                  <a:pt x="980" y="743"/>
                  <a:pt x="1006" y="825"/>
                  <a:pt x="1026" y="851"/>
                </a:cubicBezTo>
                <a:cubicBezTo>
                  <a:pt x="998" y="862"/>
                  <a:pt x="959" y="865"/>
                  <a:pt x="919" y="864"/>
                </a:cubicBezTo>
                <a:cubicBezTo>
                  <a:pt x="879" y="816"/>
                  <a:pt x="897" y="759"/>
                  <a:pt x="838" y="717"/>
                </a:cubicBezTo>
                <a:cubicBezTo>
                  <a:pt x="789" y="683"/>
                  <a:pt x="817" y="677"/>
                  <a:pt x="786" y="631"/>
                </a:cubicBezTo>
                <a:cubicBezTo>
                  <a:pt x="770" y="609"/>
                  <a:pt x="714" y="623"/>
                  <a:pt x="694" y="629"/>
                </a:cubicBezTo>
                <a:cubicBezTo>
                  <a:pt x="655" y="641"/>
                  <a:pt x="631" y="592"/>
                  <a:pt x="595" y="613"/>
                </a:cubicBezTo>
                <a:cubicBezTo>
                  <a:pt x="599" y="535"/>
                  <a:pt x="520" y="557"/>
                  <a:pt x="472" y="567"/>
                </a:cubicBezTo>
                <a:cubicBezTo>
                  <a:pt x="458" y="547"/>
                  <a:pt x="376" y="450"/>
                  <a:pt x="304" y="451"/>
                </a:cubicBezTo>
                <a:cubicBezTo>
                  <a:pt x="238" y="453"/>
                  <a:pt x="181" y="452"/>
                  <a:pt x="123" y="420"/>
                </a:cubicBezTo>
                <a:cubicBezTo>
                  <a:pt x="146" y="404"/>
                  <a:pt x="132" y="373"/>
                  <a:pt x="122" y="351"/>
                </a:cubicBezTo>
                <a:cubicBezTo>
                  <a:pt x="103" y="311"/>
                  <a:pt x="102" y="296"/>
                  <a:pt x="117" y="265"/>
                </a:cubicBezTo>
                <a:cubicBezTo>
                  <a:pt x="143" y="228"/>
                  <a:pt x="95" y="179"/>
                  <a:pt x="44" y="139"/>
                </a:cubicBezTo>
                <a:cubicBezTo>
                  <a:pt x="13" y="115"/>
                  <a:pt x="15" y="69"/>
                  <a:pt x="0" y="4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6" name="꙱ Argentina (Argentine Republic) (AR) (H)">
            <a:extLst>
              <a:ext uri="{FF2B5EF4-FFF2-40B4-BE49-F238E27FC236}">
                <a16:creationId xmlns:a16="http://schemas.microsoft.com/office/drawing/2014/main" id="{F7CFACD8-E995-416D-B287-D307A225AFA7}"/>
              </a:ext>
            </a:extLst>
          </p:cNvPr>
          <p:cNvSpPr>
            <a:spLocks noEditPoints="1"/>
          </p:cNvSpPr>
          <p:nvPr/>
        </p:nvSpPr>
        <p:spPr bwMode="auto">
          <a:xfrm>
            <a:off x="2642778" y="3023664"/>
            <a:ext cx="399149" cy="966800"/>
          </a:xfrm>
          <a:custGeom>
            <a:avLst/>
            <a:gdLst>
              <a:gd name="T0" fmla="*/ 4622 w 4842"/>
              <a:gd name="T1" fmla="*/ 11673 h 11719"/>
              <a:gd name="T2" fmla="*/ 3202 w 4842"/>
              <a:gd name="T3" fmla="*/ 10904 h 11719"/>
              <a:gd name="T4" fmla="*/ 3676 w 4842"/>
              <a:gd name="T5" fmla="*/ 11313 h 11719"/>
              <a:gd name="T6" fmla="*/ 4318 w 4842"/>
              <a:gd name="T7" fmla="*/ 11674 h 11719"/>
              <a:gd name="T8" fmla="*/ 3542 w 4842"/>
              <a:gd name="T9" fmla="*/ 11608 h 11719"/>
              <a:gd name="T10" fmla="*/ 78 w 4842"/>
              <a:gd name="T11" fmla="*/ 2604 h 11719"/>
              <a:gd name="T12" fmla="*/ 335 w 4842"/>
              <a:gd name="T13" fmla="*/ 1898 h 11719"/>
              <a:gd name="T14" fmla="*/ 191 w 4842"/>
              <a:gd name="T15" fmla="*/ 1056 h 11719"/>
              <a:gd name="T16" fmla="*/ 674 w 4842"/>
              <a:gd name="T17" fmla="*/ 150 h 11719"/>
              <a:gd name="T18" fmla="*/ 1403 w 4842"/>
              <a:gd name="T19" fmla="*/ 389 h 11719"/>
              <a:gd name="T20" fmla="*/ 1896 w 4842"/>
              <a:gd name="T21" fmla="*/ 170 h 11719"/>
              <a:gd name="T22" fmla="*/ 2872 w 4842"/>
              <a:gd name="T23" fmla="*/ 866 h 11719"/>
              <a:gd name="T24" fmla="*/ 3562 w 4842"/>
              <a:gd name="T25" fmla="*/ 1267 h 11719"/>
              <a:gd name="T26" fmla="*/ 3351 w 4842"/>
              <a:gd name="T27" fmla="*/ 1948 h 11719"/>
              <a:gd name="T28" fmla="*/ 3990 w 4842"/>
              <a:gd name="T29" fmla="*/ 2027 h 11719"/>
              <a:gd name="T30" fmla="*/ 4230 w 4842"/>
              <a:gd name="T31" fmla="*/ 2008 h 11719"/>
              <a:gd name="T32" fmla="*/ 4515 w 4842"/>
              <a:gd name="T33" fmla="*/ 1469 h 11719"/>
              <a:gd name="T34" fmla="*/ 4818 w 4842"/>
              <a:gd name="T35" fmla="*/ 1923 h 11719"/>
              <a:gd name="T36" fmla="*/ 4378 w 4842"/>
              <a:gd name="T37" fmla="*/ 2237 h 11719"/>
              <a:gd name="T38" fmla="*/ 3956 w 4842"/>
              <a:gd name="T39" fmla="*/ 2850 h 11719"/>
              <a:gd name="T40" fmla="*/ 3807 w 4842"/>
              <a:gd name="T41" fmla="*/ 3443 h 11719"/>
              <a:gd name="T42" fmla="*/ 3819 w 4842"/>
              <a:gd name="T43" fmla="*/ 4064 h 11719"/>
              <a:gd name="T44" fmla="*/ 4353 w 4842"/>
              <a:gd name="T45" fmla="*/ 4948 h 11719"/>
              <a:gd name="T46" fmla="*/ 4416 w 4842"/>
              <a:gd name="T47" fmla="*/ 5891 h 11719"/>
              <a:gd name="T48" fmla="*/ 3183 w 4842"/>
              <a:gd name="T49" fmla="*/ 6117 h 11719"/>
              <a:gd name="T50" fmla="*/ 3271 w 4842"/>
              <a:gd name="T51" fmla="*/ 6433 h 11719"/>
              <a:gd name="T52" fmla="*/ 3389 w 4842"/>
              <a:gd name="T53" fmla="*/ 6721 h 11719"/>
              <a:gd name="T54" fmla="*/ 2687 w 4842"/>
              <a:gd name="T55" fmla="*/ 7071 h 11719"/>
              <a:gd name="T56" fmla="*/ 2953 w 4842"/>
              <a:gd name="T57" fmla="*/ 7282 h 11719"/>
              <a:gd name="T58" fmla="*/ 3096 w 4842"/>
              <a:gd name="T59" fmla="*/ 7511 h 11719"/>
              <a:gd name="T60" fmla="*/ 2961 w 4842"/>
              <a:gd name="T61" fmla="*/ 7609 h 11719"/>
              <a:gd name="T62" fmla="*/ 2949 w 4842"/>
              <a:gd name="T63" fmla="*/ 8045 h 11719"/>
              <a:gd name="T64" fmla="*/ 2698 w 4842"/>
              <a:gd name="T65" fmla="*/ 8330 h 11719"/>
              <a:gd name="T66" fmla="*/ 3140 w 4842"/>
              <a:gd name="T67" fmla="*/ 8998 h 11719"/>
              <a:gd name="T68" fmla="*/ 3247 w 4842"/>
              <a:gd name="T69" fmla="*/ 9337 h 11719"/>
              <a:gd name="T70" fmla="*/ 2956 w 4842"/>
              <a:gd name="T71" fmla="*/ 9752 h 11719"/>
              <a:gd name="T72" fmla="*/ 2680 w 4842"/>
              <a:gd name="T73" fmla="*/ 10005 h 11719"/>
              <a:gd name="T74" fmla="*/ 2906 w 4842"/>
              <a:gd name="T75" fmla="*/ 10502 h 11719"/>
              <a:gd name="T76" fmla="*/ 3209 w 4842"/>
              <a:gd name="T77" fmla="*/ 10818 h 11719"/>
              <a:gd name="T78" fmla="*/ 2202 w 4842"/>
              <a:gd name="T79" fmla="*/ 10678 h 11719"/>
              <a:gd name="T80" fmla="*/ 1828 w 4842"/>
              <a:gd name="T81" fmla="*/ 10213 h 11719"/>
              <a:gd name="T82" fmla="*/ 1427 w 4842"/>
              <a:gd name="T83" fmla="*/ 9971 h 11719"/>
              <a:gd name="T84" fmla="*/ 1439 w 4842"/>
              <a:gd name="T85" fmla="*/ 9640 h 11719"/>
              <a:gd name="T86" fmla="*/ 1455 w 4842"/>
              <a:gd name="T87" fmla="*/ 9320 h 11719"/>
              <a:gd name="T88" fmla="*/ 1416 w 4842"/>
              <a:gd name="T89" fmla="*/ 8895 h 11719"/>
              <a:gd name="T90" fmla="*/ 1294 w 4842"/>
              <a:gd name="T91" fmla="*/ 8450 h 11719"/>
              <a:gd name="T92" fmla="*/ 1098 w 4842"/>
              <a:gd name="T93" fmla="*/ 8209 h 11719"/>
              <a:gd name="T94" fmla="*/ 1057 w 4842"/>
              <a:gd name="T95" fmla="*/ 7958 h 11719"/>
              <a:gd name="T96" fmla="*/ 903 w 4842"/>
              <a:gd name="T97" fmla="*/ 7599 h 11719"/>
              <a:gd name="T98" fmla="*/ 696 w 4842"/>
              <a:gd name="T99" fmla="*/ 7045 h 11719"/>
              <a:gd name="T100" fmla="*/ 572 w 4842"/>
              <a:gd name="T101" fmla="*/ 6350 h 11719"/>
              <a:gd name="T102" fmla="*/ 443 w 4842"/>
              <a:gd name="T103" fmla="*/ 5634 h 11719"/>
              <a:gd name="T104" fmla="*/ 458 w 4842"/>
              <a:gd name="T105" fmla="*/ 5143 h 11719"/>
              <a:gd name="T106" fmla="*/ 423 w 4842"/>
              <a:gd name="T107" fmla="*/ 4758 h 11719"/>
              <a:gd name="T108" fmla="*/ 398 w 4842"/>
              <a:gd name="T109" fmla="*/ 4098 h 11719"/>
              <a:gd name="T110" fmla="*/ 250 w 4842"/>
              <a:gd name="T111" fmla="*/ 3840 h 11719"/>
              <a:gd name="T112" fmla="*/ 59 w 4842"/>
              <a:gd name="T113" fmla="*/ 3269 h 11719"/>
              <a:gd name="T114" fmla="*/ 3330 w 4842"/>
              <a:gd name="T115" fmla="*/ 6225 h 117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42" h="11719">
                <a:moveTo>
                  <a:pt x="3279" y="6163"/>
                </a:moveTo>
                <a:cubicBezTo>
                  <a:pt x="3284" y="6142"/>
                  <a:pt x="3274" y="6139"/>
                  <a:pt x="3250" y="6154"/>
                </a:cubicBezTo>
                <a:cubicBezTo>
                  <a:pt x="3260" y="6157"/>
                  <a:pt x="3270" y="6160"/>
                  <a:pt x="3279" y="6163"/>
                </a:cubicBezTo>
                <a:close/>
                <a:moveTo>
                  <a:pt x="4622" y="11673"/>
                </a:moveTo>
                <a:cubicBezTo>
                  <a:pt x="4662" y="11623"/>
                  <a:pt x="4750" y="11637"/>
                  <a:pt x="4805" y="11617"/>
                </a:cubicBezTo>
                <a:cubicBezTo>
                  <a:pt x="4731" y="11598"/>
                  <a:pt x="4661" y="11623"/>
                  <a:pt x="4592" y="11649"/>
                </a:cubicBezTo>
                <a:cubicBezTo>
                  <a:pt x="4601" y="11658"/>
                  <a:pt x="4611" y="11666"/>
                  <a:pt x="4622" y="11673"/>
                </a:cubicBezTo>
                <a:close/>
                <a:moveTo>
                  <a:pt x="3202" y="10904"/>
                </a:moveTo>
                <a:cubicBezTo>
                  <a:pt x="3262" y="10958"/>
                  <a:pt x="3338" y="10996"/>
                  <a:pt x="3384" y="11065"/>
                </a:cubicBezTo>
                <a:cubicBezTo>
                  <a:pt x="3342" y="10988"/>
                  <a:pt x="3247" y="11121"/>
                  <a:pt x="3405" y="11123"/>
                </a:cubicBezTo>
                <a:cubicBezTo>
                  <a:pt x="3464" y="11123"/>
                  <a:pt x="3481" y="11189"/>
                  <a:pt x="3519" y="11223"/>
                </a:cubicBezTo>
                <a:cubicBezTo>
                  <a:pt x="3565" y="11264"/>
                  <a:pt x="3633" y="11274"/>
                  <a:pt x="3676" y="11313"/>
                </a:cubicBezTo>
                <a:cubicBezTo>
                  <a:pt x="3791" y="11415"/>
                  <a:pt x="3957" y="11463"/>
                  <a:pt x="4096" y="11526"/>
                </a:cubicBezTo>
                <a:cubicBezTo>
                  <a:pt x="4305" y="11621"/>
                  <a:pt x="4313" y="11577"/>
                  <a:pt x="4424" y="11582"/>
                </a:cubicBezTo>
                <a:cubicBezTo>
                  <a:pt x="4473" y="11584"/>
                  <a:pt x="4462" y="11635"/>
                  <a:pt x="4449" y="11676"/>
                </a:cubicBezTo>
                <a:cubicBezTo>
                  <a:pt x="4410" y="11655"/>
                  <a:pt x="4364" y="11692"/>
                  <a:pt x="4318" y="11674"/>
                </a:cubicBezTo>
                <a:cubicBezTo>
                  <a:pt x="4267" y="11655"/>
                  <a:pt x="4198" y="11719"/>
                  <a:pt x="4135" y="11706"/>
                </a:cubicBezTo>
                <a:cubicBezTo>
                  <a:pt x="4064" y="11691"/>
                  <a:pt x="4002" y="11673"/>
                  <a:pt x="3928" y="11671"/>
                </a:cubicBezTo>
                <a:cubicBezTo>
                  <a:pt x="3846" y="11669"/>
                  <a:pt x="3741" y="11673"/>
                  <a:pt x="3664" y="11640"/>
                </a:cubicBezTo>
                <a:cubicBezTo>
                  <a:pt x="3614" y="11620"/>
                  <a:pt x="3585" y="11671"/>
                  <a:pt x="3542" y="11608"/>
                </a:cubicBezTo>
                <a:cubicBezTo>
                  <a:pt x="3503" y="11550"/>
                  <a:pt x="3481" y="11478"/>
                  <a:pt x="3450" y="11416"/>
                </a:cubicBezTo>
                <a:cubicBezTo>
                  <a:pt x="3365" y="11248"/>
                  <a:pt x="3274" y="11078"/>
                  <a:pt x="3202" y="10904"/>
                </a:cubicBezTo>
                <a:close/>
                <a:moveTo>
                  <a:pt x="32" y="2668"/>
                </a:moveTo>
                <a:cubicBezTo>
                  <a:pt x="37" y="2639"/>
                  <a:pt x="72" y="2631"/>
                  <a:pt x="78" y="2604"/>
                </a:cubicBezTo>
                <a:cubicBezTo>
                  <a:pt x="88" y="2566"/>
                  <a:pt x="65" y="2510"/>
                  <a:pt x="67" y="2470"/>
                </a:cubicBezTo>
                <a:cubicBezTo>
                  <a:pt x="72" y="2355"/>
                  <a:pt x="136" y="2307"/>
                  <a:pt x="178" y="2209"/>
                </a:cubicBezTo>
                <a:cubicBezTo>
                  <a:pt x="215" y="2124"/>
                  <a:pt x="207" y="1986"/>
                  <a:pt x="253" y="1917"/>
                </a:cubicBezTo>
                <a:cubicBezTo>
                  <a:pt x="271" y="1889"/>
                  <a:pt x="306" y="1912"/>
                  <a:pt x="335" y="1898"/>
                </a:cubicBezTo>
                <a:cubicBezTo>
                  <a:pt x="458" y="1842"/>
                  <a:pt x="331" y="1767"/>
                  <a:pt x="290" y="1702"/>
                </a:cubicBezTo>
                <a:cubicBezTo>
                  <a:pt x="243" y="1629"/>
                  <a:pt x="326" y="1583"/>
                  <a:pt x="300" y="1512"/>
                </a:cubicBezTo>
                <a:cubicBezTo>
                  <a:pt x="281" y="1461"/>
                  <a:pt x="135" y="1200"/>
                  <a:pt x="260" y="1196"/>
                </a:cubicBezTo>
                <a:cubicBezTo>
                  <a:pt x="248" y="1164"/>
                  <a:pt x="181" y="1088"/>
                  <a:pt x="191" y="1056"/>
                </a:cubicBezTo>
                <a:cubicBezTo>
                  <a:pt x="255" y="849"/>
                  <a:pt x="472" y="901"/>
                  <a:pt x="526" y="776"/>
                </a:cubicBezTo>
                <a:cubicBezTo>
                  <a:pt x="556" y="707"/>
                  <a:pt x="578" y="474"/>
                  <a:pt x="546" y="398"/>
                </a:cubicBezTo>
                <a:cubicBezTo>
                  <a:pt x="538" y="379"/>
                  <a:pt x="496" y="390"/>
                  <a:pt x="495" y="373"/>
                </a:cubicBezTo>
                <a:cubicBezTo>
                  <a:pt x="549" y="336"/>
                  <a:pt x="601" y="176"/>
                  <a:pt x="674" y="150"/>
                </a:cubicBezTo>
                <a:cubicBezTo>
                  <a:pt x="764" y="117"/>
                  <a:pt x="759" y="89"/>
                  <a:pt x="768" y="0"/>
                </a:cubicBezTo>
                <a:cubicBezTo>
                  <a:pt x="831" y="12"/>
                  <a:pt x="862" y="79"/>
                  <a:pt x="918" y="106"/>
                </a:cubicBezTo>
                <a:cubicBezTo>
                  <a:pt x="982" y="136"/>
                  <a:pt x="1084" y="102"/>
                  <a:pt x="1155" y="114"/>
                </a:cubicBezTo>
                <a:cubicBezTo>
                  <a:pt x="1327" y="141"/>
                  <a:pt x="1314" y="263"/>
                  <a:pt x="1403" y="389"/>
                </a:cubicBezTo>
                <a:cubicBezTo>
                  <a:pt x="1412" y="304"/>
                  <a:pt x="1425" y="227"/>
                  <a:pt x="1456" y="149"/>
                </a:cubicBezTo>
                <a:cubicBezTo>
                  <a:pt x="1494" y="53"/>
                  <a:pt x="1490" y="108"/>
                  <a:pt x="1561" y="84"/>
                </a:cubicBezTo>
                <a:cubicBezTo>
                  <a:pt x="1620" y="64"/>
                  <a:pt x="1697" y="79"/>
                  <a:pt x="1762" y="77"/>
                </a:cubicBezTo>
                <a:cubicBezTo>
                  <a:pt x="1844" y="73"/>
                  <a:pt x="1806" y="112"/>
                  <a:pt x="1896" y="170"/>
                </a:cubicBezTo>
                <a:cubicBezTo>
                  <a:pt x="1963" y="245"/>
                  <a:pt x="2019" y="242"/>
                  <a:pt x="2045" y="320"/>
                </a:cubicBezTo>
                <a:cubicBezTo>
                  <a:pt x="2114" y="469"/>
                  <a:pt x="2380" y="626"/>
                  <a:pt x="2437" y="694"/>
                </a:cubicBezTo>
                <a:cubicBezTo>
                  <a:pt x="2474" y="724"/>
                  <a:pt x="2513" y="737"/>
                  <a:pt x="2623" y="779"/>
                </a:cubicBezTo>
                <a:cubicBezTo>
                  <a:pt x="2715" y="816"/>
                  <a:pt x="2790" y="801"/>
                  <a:pt x="2872" y="866"/>
                </a:cubicBezTo>
                <a:cubicBezTo>
                  <a:pt x="2934" y="915"/>
                  <a:pt x="3128" y="1061"/>
                  <a:pt x="3206" y="1076"/>
                </a:cubicBezTo>
                <a:cubicBezTo>
                  <a:pt x="3241" y="1082"/>
                  <a:pt x="3276" y="1091"/>
                  <a:pt x="3304" y="1114"/>
                </a:cubicBezTo>
                <a:cubicBezTo>
                  <a:pt x="3371" y="1162"/>
                  <a:pt x="3420" y="1147"/>
                  <a:pt x="3484" y="1193"/>
                </a:cubicBezTo>
                <a:cubicBezTo>
                  <a:pt x="3515" y="1217"/>
                  <a:pt x="3541" y="1234"/>
                  <a:pt x="3562" y="1267"/>
                </a:cubicBezTo>
                <a:cubicBezTo>
                  <a:pt x="3580" y="1294"/>
                  <a:pt x="3580" y="1327"/>
                  <a:pt x="3558" y="1365"/>
                </a:cubicBezTo>
                <a:cubicBezTo>
                  <a:pt x="3525" y="1438"/>
                  <a:pt x="3535" y="1522"/>
                  <a:pt x="3489" y="1536"/>
                </a:cubicBezTo>
                <a:cubicBezTo>
                  <a:pt x="3393" y="1588"/>
                  <a:pt x="3498" y="1758"/>
                  <a:pt x="3395" y="1825"/>
                </a:cubicBezTo>
                <a:cubicBezTo>
                  <a:pt x="3384" y="1833"/>
                  <a:pt x="3348" y="1937"/>
                  <a:pt x="3351" y="1948"/>
                </a:cubicBezTo>
                <a:cubicBezTo>
                  <a:pt x="3368" y="2006"/>
                  <a:pt x="3397" y="1972"/>
                  <a:pt x="3445" y="1967"/>
                </a:cubicBezTo>
                <a:cubicBezTo>
                  <a:pt x="3590" y="1952"/>
                  <a:pt x="3752" y="2039"/>
                  <a:pt x="3832" y="2036"/>
                </a:cubicBezTo>
                <a:cubicBezTo>
                  <a:pt x="3864" y="2035"/>
                  <a:pt x="3893" y="1993"/>
                  <a:pt x="3916" y="2023"/>
                </a:cubicBezTo>
                <a:cubicBezTo>
                  <a:pt x="3949" y="2065"/>
                  <a:pt x="3956" y="2034"/>
                  <a:pt x="3990" y="2027"/>
                </a:cubicBezTo>
                <a:cubicBezTo>
                  <a:pt x="4016" y="2022"/>
                  <a:pt x="4046" y="2063"/>
                  <a:pt x="4069" y="2072"/>
                </a:cubicBezTo>
                <a:lnTo>
                  <a:pt x="4069" y="2072"/>
                </a:lnTo>
                <a:lnTo>
                  <a:pt x="4070" y="2072"/>
                </a:lnTo>
                <a:cubicBezTo>
                  <a:pt x="4112" y="1981"/>
                  <a:pt x="4158" y="1945"/>
                  <a:pt x="4230" y="2008"/>
                </a:cubicBezTo>
                <a:cubicBezTo>
                  <a:pt x="4269" y="2041"/>
                  <a:pt x="4316" y="1933"/>
                  <a:pt x="4308" y="1907"/>
                </a:cubicBezTo>
                <a:cubicBezTo>
                  <a:pt x="4292" y="1856"/>
                  <a:pt x="4436" y="1843"/>
                  <a:pt x="4428" y="1823"/>
                </a:cubicBezTo>
                <a:cubicBezTo>
                  <a:pt x="4421" y="1809"/>
                  <a:pt x="4458" y="1754"/>
                  <a:pt x="4479" y="1738"/>
                </a:cubicBezTo>
                <a:cubicBezTo>
                  <a:pt x="4576" y="1704"/>
                  <a:pt x="4528" y="1567"/>
                  <a:pt x="4515" y="1469"/>
                </a:cubicBezTo>
                <a:cubicBezTo>
                  <a:pt x="4504" y="1387"/>
                  <a:pt x="4473" y="1328"/>
                  <a:pt x="4565" y="1386"/>
                </a:cubicBezTo>
                <a:cubicBezTo>
                  <a:pt x="4574" y="1332"/>
                  <a:pt x="4645" y="1338"/>
                  <a:pt x="4682" y="1351"/>
                </a:cubicBezTo>
                <a:cubicBezTo>
                  <a:pt x="4782" y="1386"/>
                  <a:pt x="4821" y="1624"/>
                  <a:pt x="4823" y="1718"/>
                </a:cubicBezTo>
                <a:cubicBezTo>
                  <a:pt x="4827" y="1851"/>
                  <a:pt x="4842" y="1767"/>
                  <a:pt x="4818" y="1923"/>
                </a:cubicBezTo>
                <a:cubicBezTo>
                  <a:pt x="4769" y="1904"/>
                  <a:pt x="4724" y="1981"/>
                  <a:pt x="4641" y="2015"/>
                </a:cubicBezTo>
                <a:cubicBezTo>
                  <a:pt x="4614" y="2026"/>
                  <a:pt x="4526" y="2056"/>
                  <a:pt x="4523" y="2092"/>
                </a:cubicBezTo>
                <a:cubicBezTo>
                  <a:pt x="4518" y="2147"/>
                  <a:pt x="4458" y="2151"/>
                  <a:pt x="4421" y="2175"/>
                </a:cubicBezTo>
                <a:cubicBezTo>
                  <a:pt x="4400" y="2189"/>
                  <a:pt x="4396" y="2219"/>
                  <a:pt x="4378" y="2237"/>
                </a:cubicBezTo>
                <a:cubicBezTo>
                  <a:pt x="4351" y="2263"/>
                  <a:pt x="4316" y="2283"/>
                  <a:pt x="4292" y="2312"/>
                </a:cubicBezTo>
                <a:cubicBezTo>
                  <a:pt x="4317" y="2321"/>
                  <a:pt x="4328" y="2342"/>
                  <a:pt x="4315" y="2366"/>
                </a:cubicBezTo>
                <a:cubicBezTo>
                  <a:pt x="4261" y="2310"/>
                  <a:pt x="4153" y="2534"/>
                  <a:pt x="4123" y="2578"/>
                </a:cubicBezTo>
                <a:cubicBezTo>
                  <a:pt x="4069" y="2654"/>
                  <a:pt x="4055" y="2810"/>
                  <a:pt x="3956" y="2850"/>
                </a:cubicBezTo>
                <a:cubicBezTo>
                  <a:pt x="3889" y="2875"/>
                  <a:pt x="3937" y="2972"/>
                  <a:pt x="3841" y="2998"/>
                </a:cubicBezTo>
                <a:cubicBezTo>
                  <a:pt x="3862" y="3050"/>
                  <a:pt x="3810" y="3087"/>
                  <a:pt x="3785" y="3123"/>
                </a:cubicBezTo>
                <a:cubicBezTo>
                  <a:pt x="3796" y="3172"/>
                  <a:pt x="3864" y="3223"/>
                  <a:pt x="3812" y="3260"/>
                </a:cubicBezTo>
                <a:cubicBezTo>
                  <a:pt x="3803" y="3266"/>
                  <a:pt x="3828" y="3390"/>
                  <a:pt x="3807" y="3443"/>
                </a:cubicBezTo>
                <a:cubicBezTo>
                  <a:pt x="3791" y="3484"/>
                  <a:pt x="3853" y="3529"/>
                  <a:pt x="3802" y="3589"/>
                </a:cubicBezTo>
                <a:cubicBezTo>
                  <a:pt x="3772" y="3623"/>
                  <a:pt x="3845" y="3741"/>
                  <a:pt x="3831" y="3787"/>
                </a:cubicBezTo>
                <a:cubicBezTo>
                  <a:pt x="3810" y="3854"/>
                  <a:pt x="3839" y="3908"/>
                  <a:pt x="3875" y="3967"/>
                </a:cubicBezTo>
                <a:cubicBezTo>
                  <a:pt x="3923" y="4047"/>
                  <a:pt x="3815" y="4018"/>
                  <a:pt x="3819" y="4064"/>
                </a:cubicBezTo>
                <a:cubicBezTo>
                  <a:pt x="3825" y="4125"/>
                  <a:pt x="3789" y="4187"/>
                  <a:pt x="3817" y="4248"/>
                </a:cubicBezTo>
                <a:cubicBezTo>
                  <a:pt x="3833" y="4282"/>
                  <a:pt x="3962" y="4467"/>
                  <a:pt x="3858" y="4462"/>
                </a:cubicBezTo>
                <a:cubicBezTo>
                  <a:pt x="3951" y="4537"/>
                  <a:pt x="3839" y="4537"/>
                  <a:pt x="4154" y="4683"/>
                </a:cubicBezTo>
                <a:cubicBezTo>
                  <a:pt x="4261" y="4732"/>
                  <a:pt x="4411" y="4816"/>
                  <a:pt x="4353" y="4948"/>
                </a:cubicBezTo>
                <a:cubicBezTo>
                  <a:pt x="4311" y="5043"/>
                  <a:pt x="4437" y="5234"/>
                  <a:pt x="4550" y="5187"/>
                </a:cubicBezTo>
                <a:cubicBezTo>
                  <a:pt x="4595" y="5168"/>
                  <a:pt x="4615" y="5303"/>
                  <a:pt x="4624" y="5327"/>
                </a:cubicBezTo>
                <a:cubicBezTo>
                  <a:pt x="4674" y="5455"/>
                  <a:pt x="4479" y="5656"/>
                  <a:pt x="4476" y="5755"/>
                </a:cubicBezTo>
                <a:cubicBezTo>
                  <a:pt x="4474" y="5824"/>
                  <a:pt x="4481" y="5845"/>
                  <a:pt x="4416" y="5891"/>
                </a:cubicBezTo>
                <a:cubicBezTo>
                  <a:pt x="4300" y="5974"/>
                  <a:pt x="4166" y="6017"/>
                  <a:pt x="4027" y="6045"/>
                </a:cubicBezTo>
                <a:cubicBezTo>
                  <a:pt x="3765" y="6098"/>
                  <a:pt x="3613" y="6156"/>
                  <a:pt x="3339" y="6131"/>
                </a:cubicBezTo>
                <a:cubicBezTo>
                  <a:pt x="3264" y="6124"/>
                  <a:pt x="3214" y="6077"/>
                  <a:pt x="3143" y="6068"/>
                </a:cubicBezTo>
                <a:cubicBezTo>
                  <a:pt x="3153" y="6087"/>
                  <a:pt x="3166" y="6104"/>
                  <a:pt x="3183" y="6117"/>
                </a:cubicBezTo>
                <a:cubicBezTo>
                  <a:pt x="3201" y="6134"/>
                  <a:pt x="3181" y="6171"/>
                  <a:pt x="3191" y="6191"/>
                </a:cubicBezTo>
                <a:cubicBezTo>
                  <a:pt x="3197" y="6203"/>
                  <a:pt x="3332" y="6303"/>
                  <a:pt x="3247" y="6270"/>
                </a:cubicBezTo>
                <a:cubicBezTo>
                  <a:pt x="3286" y="6299"/>
                  <a:pt x="3305" y="6319"/>
                  <a:pt x="3314" y="6368"/>
                </a:cubicBezTo>
                <a:cubicBezTo>
                  <a:pt x="3320" y="6404"/>
                  <a:pt x="3325" y="6462"/>
                  <a:pt x="3271" y="6433"/>
                </a:cubicBezTo>
                <a:cubicBezTo>
                  <a:pt x="3279" y="6469"/>
                  <a:pt x="3289" y="6505"/>
                  <a:pt x="3288" y="6543"/>
                </a:cubicBezTo>
                <a:cubicBezTo>
                  <a:pt x="3287" y="6572"/>
                  <a:pt x="3256" y="6599"/>
                  <a:pt x="3278" y="6625"/>
                </a:cubicBezTo>
                <a:cubicBezTo>
                  <a:pt x="3294" y="6645"/>
                  <a:pt x="3317" y="6658"/>
                  <a:pt x="3336" y="6675"/>
                </a:cubicBezTo>
                <a:cubicBezTo>
                  <a:pt x="3364" y="6701"/>
                  <a:pt x="3350" y="6742"/>
                  <a:pt x="3389" y="6721"/>
                </a:cubicBezTo>
                <a:cubicBezTo>
                  <a:pt x="3365" y="6867"/>
                  <a:pt x="3217" y="6889"/>
                  <a:pt x="3094" y="6900"/>
                </a:cubicBezTo>
                <a:cubicBezTo>
                  <a:pt x="2931" y="6915"/>
                  <a:pt x="2798" y="6805"/>
                  <a:pt x="2638" y="6780"/>
                </a:cubicBezTo>
                <a:cubicBezTo>
                  <a:pt x="2727" y="6763"/>
                  <a:pt x="2573" y="6704"/>
                  <a:pt x="2568" y="6835"/>
                </a:cubicBezTo>
                <a:cubicBezTo>
                  <a:pt x="2564" y="6922"/>
                  <a:pt x="2671" y="6985"/>
                  <a:pt x="2687" y="7071"/>
                </a:cubicBezTo>
                <a:cubicBezTo>
                  <a:pt x="2700" y="7141"/>
                  <a:pt x="2702" y="7227"/>
                  <a:pt x="2779" y="7257"/>
                </a:cubicBezTo>
                <a:cubicBezTo>
                  <a:pt x="2819" y="7272"/>
                  <a:pt x="2927" y="7280"/>
                  <a:pt x="2897" y="7347"/>
                </a:cubicBezTo>
                <a:cubicBezTo>
                  <a:pt x="2913" y="7351"/>
                  <a:pt x="3066" y="7368"/>
                  <a:pt x="3055" y="7329"/>
                </a:cubicBezTo>
                <a:cubicBezTo>
                  <a:pt x="3047" y="7297"/>
                  <a:pt x="2977" y="7295"/>
                  <a:pt x="2953" y="7282"/>
                </a:cubicBezTo>
                <a:cubicBezTo>
                  <a:pt x="3004" y="7290"/>
                  <a:pt x="3031" y="7238"/>
                  <a:pt x="3078" y="7235"/>
                </a:cubicBezTo>
                <a:cubicBezTo>
                  <a:pt x="3126" y="7232"/>
                  <a:pt x="3176" y="7299"/>
                  <a:pt x="3185" y="7342"/>
                </a:cubicBezTo>
                <a:cubicBezTo>
                  <a:pt x="3192" y="7381"/>
                  <a:pt x="3242" y="7438"/>
                  <a:pt x="3214" y="7478"/>
                </a:cubicBezTo>
                <a:cubicBezTo>
                  <a:pt x="3195" y="7506"/>
                  <a:pt x="3126" y="7514"/>
                  <a:pt x="3096" y="7511"/>
                </a:cubicBezTo>
                <a:cubicBezTo>
                  <a:pt x="3046" y="7505"/>
                  <a:pt x="3054" y="7448"/>
                  <a:pt x="3030" y="7423"/>
                </a:cubicBezTo>
                <a:cubicBezTo>
                  <a:pt x="2989" y="7383"/>
                  <a:pt x="2933" y="7367"/>
                  <a:pt x="2884" y="7400"/>
                </a:cubicBezTo>
                <a:cubicBezTo>
                  <a:pt x="2752" y="7488"/>
                  <a:pt x="2969" y="7560"/>
                  <a:pt x="3045" y="7540"/>
                </a:cubicBezTo>
                <a:cubicBezTo>
                  <a:pt x="3039" y="7582"/>
                  <a:pt x="2995" y="7595"/>
                  <a:pt x="2961" y="7609"/>
                </a:cubicBezTo>
                <a:cubicBezTo>
                  <a:pt x="2896" y="7636"/>
                  <a:pt x="2898" y="7666"/>
                  <a:pt x="2873" y="7724"/>
                </a:cubicBezTo>
                <a:cubicBezTo>
                  <a:pt x="2847" y="7785"/>
                  <a:pt x="2842" y="7806"/>
                  <a:pt x="2884" y="7863"/>
                </a:cubicBezTo>
                <a:cubicBezTo>
                  <a:pt x="2951" y="7954"/>
                  <a:pt x="2902" y="7953"/>
                  <a:pt x="2921" y="7985"/>
                </a:cubicBezTo>
                <a:cubicBezTo>
                  <a:pt x="2938" y="8001"/>
                  <a:pt x="2948" y="8021"/>
                  <a:pt x="2949" y="8045"/>
                </a:cubicBezTo>
                <a:cubicBezTo>
                  <a:pt x="2947" y="8056"/>
                  <a:pt x="2952" y="8097"/>
                  <a:pt x="2936" y="8101"/>
                </a:cubicBezTo>
                <a:cubicBezTo>
                  <a:pt x="2913" y="8107"/>
                  <a:pt x="2881" y="8117"/>
                  <a:pt x="2877" y="8146"/>
                </a:cubicBezTo>
                <a:cubicBezTo>
                  <a:pt x="2872" y="8195"/>
                  <a:pt x="2946" y="8203"/>
                  <a:pt x="2938" y="8241"/>
                </a:cubicBezTo>
                <a:cubicBezTo>
                  <a:pt x="2930" y="8283"/>
                  <a:pt x="2634" y="8223"/>
                  <a:pt x="2698" y="8330"/>
                </a:cubicBezTo>
                <a:cubicBezTo>
                  <a:pt x="2570" y="8303"/>
                  <a:pt x="2536" y="8456"/>
                  <a:pt x="2519" y="8549"/>
                </a:cubicBezTo>
                <a:cubicBezTo>
                  <a:pt x="2489" y="8705"/>
                  <a:pt x="2591" y="8767"/>
                  <a:pt x="2709" y="8846"/>
                </a:cubicBezTo>
                <a:cubicBezTo>
                  <a:pt x="2766" y="8885"/>
                  <a:pt x="2816" y="8936"/>
                  <a:pt x="2880" y="8965"/>
                </a:cubicBezTo>
                <a:cubicBezTo>
                  <a:pt x="2963" y="9001"/>
                  <a:pt x="3062" y="8952"/>
                  <a:pt x="3140" y="8998"/>
                </a:cubicBezTo>
                <a:cubicBezTo>
                  <a:pt x="3249" y="9063"/>
                  <a:pt x="3265" y="9278"/>
                  <a:pt x="3096" y="9257"/>
                </a:cubicBezTo>
                <a:cubicBezTo>
                  <a:pt x="3127" y="9269"/>
                  <a:pt x="3149" y="9241"/>
                  <a:pt x="3179" y="9239"/>
                </a:cubicBezTo>
                <a:cubicBezTo>
                  <a:pt x="3224" y="9235"/>
                  <a:pt x="3241" y="9266"/>
                  <a:pt x="3268" y="9295"/>
                </a:cubicBezTo>
                <a:cubicBezTo>
                  <a:pt x="3242" y="9298"/>
                  <a:pt x="3234" y="9314"/>
                  <a:pt x="3247" y="9337"/>
                </a:cubicBezTo>
                <a:cubicBezTo>
                  <a:pt x="3190" y="9325"/>
                  <a:pt x="3003" y="9553"/>
                  <a:pt x="2969" y="9609"/>
                </a:cubicBezTo>
                <a:cubicBezTo>
                  <a:pt x="2949" y="9641"/>
                  <a:pt x="2930" y="9660"/>
                  <a:pt x="2932" y="9700"/>
                </a:cubicBezTo>
                <a:cubicBezTo>
                  <a:pt x="2933" y="9732"/>
                  <a:pt x="2936" y="9762"/>
                  <a:pt x="2908" y="9785"/>
                </a:cubicBezTo>
                <a:cubicBezTo>
                  <a:pt x="2933" y="9789"/>
                  <a:pt x="2952" y="9776"/>
                  <a:pt x="2956" y="9752"/>
                </a:cubicBezTo>
                <a:cubicBezTo>
                  <a:pt x="2959" y="9840"/>
                  <a:pt x="3056" y="9994"/>
                  <a:pt x="2924" y="10036"/>
                </a:cubicBezTo>
                <a:cubicBezTo>
                  <a:pt x="2827" y="10067"/>
                  <a:pt x="2796" y="9919"/>
                  <a:pt x="2713" y="9904"/>
                </a:cubicBezTo>
                <a:cubicBezTo>
                  <a:pt x="2734" y="9912"/>
                  <a:pt x="2791" y="9955"/>
                  <a:pt x="2772" y="9984"/>
                </a:cubicBezTo>
                <a:cubicBezTo>
                  <a:pt x="2758" y="10005"/>
                  <a:pt x="2701" y="9987"/>
                  <a:pt x="2680" y="10005"/>
                </a:cubicBezTo>
                <a:cubicBezTo>
                  <a:pt x="2763" y="9979"/>
                  <a:pt x="2796" y="10025"/>
                  <a:pt x="2867" y="10040"/>
                </a:cubicBezTo>
                <a:cubicBezTo>
                  <a:pt x="2858" y="10095"/>
                  <a:pt x="2772" y="10092"/>
                  <a:pt x="2752" y="10153"/>
                </a:cubicBezTo>
                <a:cubicBezTo>
                  <a:pt x="2726" y="10234"/>
                  <a:pt x="2783" y="10287"/>
                  <a:pt x="2736" y="10370"/>
                </a:cubicBezTo>
                <a:cubicBezTo>
                  <a:pt x="2797" y="10295"/>
                  <a:pt x="2884" y="10459"/>
                  <a:pt x="2906" y="10502"/>
                </a:cubicBezTo>
                <a:cubicBezTo>
                  <a:pt x="2939" y="10568"/>
                  <a:pt x="2803" y="10529"/>
                  <a:pt x="2769" y="10557"/>
                </a:cubicBezTo>
                <a:cubicBezTo>
                  <a:pt x="2804" y="10545"/>
                  <a:pt x="2888" y="10579"/>
                  <a:pt x="2903" y="10570"/>
                </a:cubicBezTo>
                <a:cubicBezTo>
                  <a:pt x="2951" y="10541"/>
                  <a:pt x="2989" y="10607"/>
                  <a:pt x="3026" y="10636"/>
                </a:cubicBezTo>
                <a:cubicBezTo>
                  <a:pt x="3098" y="10693"/>
                  <a:pt x="3175" y="10735"/>
                  <a:pt x="3209" y="10818"/>
                </a:cubicBezTo>
                <a:cubicBezTo>
                  <a:pt x="3190" y="10789"/>
                  <a:pt x="3158" y="10795"/>
                  <a:pt x="3122" y="10785"/>
                </a:cubicBezTo>
                <a:cubicBezTo>
                  <a:pt x="3036" y="10776"/>
                  <a:pt x="2926" y="10685"/>
                  <a:pt x="2573" y="10685"/>
                </a:cubicBezTo>
                <a:cubicBezTo>
                  <a:pt x="2515" y="10685"/>
                  <a:pt x="2456" y="10685"/>
                  <a:pt x="2398" y="10685"/>
                </a:cubicBezTo>
                <a:cubicBezTo>
                  <a:pt x="2348" y="10685"/>
                  <a:pt x="2245" y="10705"/>
                  <a:pt x="2202" y="10678"/>
                </a:cubicBezTo>
                <a:cubicBezTo>
                  <a:pt x="2136" y="10637"/>
                  <a:pt x="2080" y="10544"/>
                  <a:pt x="1994" y="10533"/>
                </a:cubicBezTo>
                <a:cubicBezTo>
                  <a:pt x="2021" y="10493"/>
                  <a:pt x="1996" y="10429"/>
                  <a:pt x="1962" y="10404"/>
                </a:cubicBezTo>
                <a:cubicBezTo>
                  <a:pt x="1917" y="10371"/>
                  <a:pt x="1952" y="10327"/>
                  <a:pt x="1927" y="10287"/>
                </a:cubicBezTo>
                <a:cubicBezTo>
                  <a:pt x="1912" y="10262"/>
                  <a:pt x="1865" y="10196"/>
                  <a:pt x="1828" y="10213"/>
                </a:cubicBezTo>
                <a:cubicBezTo>
                  <a:pt x="1799" y="10227"/>
                  <a:pt x="1774" y="10208"/>
                  <a:pt x="1745" y="10215"/>
                </a:cubicBezTo>
                <a:cubicBezTo>
                  <a:pt x="1707" y="10225"/>
                  <a:pt x="1682" y="10342"/>
                  <a:pt x="1587" y="10152"/>
                </a:cubicBezTo>
                <a:cubicBezTo>
                  <a:pt x="1562" y="10103"/>
                  <a:pt x="1464" y="10069"/>
                  <a:pt x="1456" y="10020"/>
                </a:cubicBezTo>
                <a:cubicBezTo>
                  <a:pt x="1452" y="9993"/>
                  <a:pt x="1438" y="9993"/>
                  <a:pt x="1427" y="9971"/>
                </a:cubicBezTo>
                <a:cubicBezTo>
                  <a:pt x="1417" y="9953"/>
                  <a:pt x="1425" y="9931"/>
                  <a:pt x="1418" y="9913"/>
                </a:cubicBezTo>
                <a:cubicBezTo>
                  <a:pt x="1408" y="9886"/>
                  <a:pt x="1376" y="9877"/>
                  <a:pt x="1368" y="9850"/>
                </a:cubicBezTo>
                <a:cubicBezTo>
                  <a:pt x="1357" y="9821"/>
                  <a:pt x="1366" y="9789"/>
                  <a:pt x="1362" y="9758"/>
                </a:cubicBezTo>
                <a:cubicBezTo>
                  <a:pt x="1445" y="9772"/>
                  <a:pt x="1418" y="9663"/>
                  <a:pt x="1439" y="9640"/>
                </a:cubicBezTo>
                <a:cubicBezTo>
                  <a:pt x="1454" y="9622"/>
                  <a:pt x="1485" y="9635"/>
                  <a:pt x="1502" y="9616"/>
                </a:cubicBezTo>
                <a:cubicBezTo>
                  <a:pt x="1533" y="9579"/>
                  <a:pt x="1499" y="9518"/>
                  <a:pt x="1474" y="9486"/>
                </a:cubicBezTo>
                <a:cubicBezTo>
                  <a:pt x="1446" y="9448"/>
                  <a:pt x="1521" y="9445"/>
                  <a:pt x="1525" y="9414"/>
                </a:cubicBezTo>
                <a:cubicBezTo>
                  <a:pt x="1530" y="9380"/>
                  <a:pt x="1479" y="9337"/>
                  <a:pt x="1455" y="9320"/>
                </a:cubicBezTo>
                <a:cubicBezTo>
                  <a:pt x="1406" y="9285"/>
                  <a:pt x="1398" y="9262"/>
                  <a:pt x="1399" y="9203"/>
                </a:cubicBezTo>
                <a:cubicBezTo>
                  <a:pt x="1399" y="9162"/>
                  <a:pt x="1409" y="9017"/>
                  <a:pt x="1480" y="9028"/>
                </a:cubicBezTo>
                <a:cubicBezTo>
                  <a:pt x="1466" y="8995"/>
                  <a:pt x="1426" y="8992"/>
                  <a:pt x="1428" y="8958"/>
                </a:cubicBezTo>
                <a:cubicBezTo>
                  <a:pt x="1429" y="8936"/>
                  <a:pt x="1406" y="8918"/>
                  <a:pt x="1416" y="8895"/>
                </a:cubicBezTo>
                <a:cubicBezTo>
                  <a:pt x="1423" y="8879"/>
                  <a:pt x="1440" y="8871"/>
                  <a:pt x="1448" y="8855"/>
                </a:cubicBezTo>
                <a:cubicBezTo>
                  <a:pt x="1481" y="8789"/>
                  <a:pt x="1369" y="8687"/>
                  <a:pt x="1323" y="8654"/>
                </a:cubicBezTo>
                <a:cubicBezTo>
                  <a:pt x="1363" y="8652"/>
                  <a:pt x="1388" y="8575"/>
                  <a:pt x="1344" y="8563"/>
                </a:cubicBezTo>
                <a:cubicBezTo>
                  <a:pt x="1312" y="8554"/>
                  <a:pt x="1261" y="8481"/>
                  <a:pt x="1294" y="8450"/>
                </a:cubicBezTo>
                <a:cubicBezTo>
                  <a:pt x="1323" y="8423"/>
                  <a:pt x="1332" y="8441"/>
                  <a:pt x="1352" y="8398"/>
                </a:cubicBezTo>
                <a:cubicBezTo>
                  <a:pt x="1369" y="8362"/>
                  <a:pt x="1375" y="8361"/>
                  <a:pt x="1343" y="8329"/>
                </a:cubicBezTo>
                <a:cubicBezTo>
                  <a:pt x="1324" y="8312"/>
                  <a:pt x="1283" y="8276"/>
                  <a:pt x="1250" y="8253"/>
                </a:cubicBezTo>
                <a:cubicBezTo>
                  <a:pt x="1204" y="8221"/>
                  <a:pt x="1140" y="8255"/>
                  <a:pt x="1098" y="8209"/>
                </a:cubicBezTo>
                <a:cubicBezTo>
                  <a:pt x="1063" y="8171"/>
                  <a:pt x="1293" y="8189"/>
                  <a:pt x="1306" y="8164"/>
                </a:cubicBezTo>
                <a:cubicBezTo>
                  <a:pt x="1308" y="8150"/>
                  <a:pt x="1309" y="8096"/>
                  <a:pt x="1317" y="8098"/>
                </a:cubicBezTo>
                <a:cubicBezTo>
                  <a:pt x="1282" y="8000"/>
                  <a:pt x="1123" y="8101"/>
                  <a:pt x="1086" y="8005"/>
                </a:cubicBezTo>
                <a:cubicBezTo>
                  <a:pt x="1076" y="7989"/>
                  <a:pt x="1066" y="7974"/>
                  <a:pt x="1057" y="7958"/>
                </a:cubicBezTo>
                <a:cubicBezTo>
                  <a:pt x="1051" y="7932"/>
                  <a:pt x="1090" y="7909"/>
                  <a:pt x="1073" y="7885"/>
                </a:cubicBezTo>
                <a:cubicBezTo>
                  <a:pt x="1051" y="7854"/>
                  <a:pt x="997" y="7836"/>
                  <a:pt x="1028" y="7802"/>
                </a:cubicBezTo>
                <a:cubicBezTo>
                  <a:pt x="1066" y="7759"/>
                  <a:pt x="877" y="7725"/>
                  <a:pt x="945" y="7664"/>
                </a:cubicBezTo>
                <a:cubicBezTo>
                  <a:pt x="982" y="7631"/>
                  <a:pt x="936" y="7605"/>
                  <a:pt x="903" y="7599"/>
                </a:cubicBezTo>
                <a:cubicBezTo>
                  <a:pt x="767" y="7576"/>
                  <a:pt x="798" y="7455"/>
                  <a:pt x="762" y="7357"/>
                </a:cubicBezTo>
                <a:cubicBezTo>
                  <a:pt x="750" y="7323"/>
                  <a:pt x="699" y="7294"/>
                  <a:pt x="747" y="7261"/>
                </a:cubicBezTo>
                <a:cubicBezTo>
                  <a:pt x="777" y="7240"/>
                  <a:pt x="829" y="7257"/>
                  <a:pt x="792" y="7206"/>
                </a:cubicBezTo>
                <a:cubicBezTo>
                  <a:pt x="760" y="7163"/>
                  <a:pt x="690" y="7103"/>
                  <a:pt x="696" y="7045"/>
                </a:cubicBezTo>
                <a:cubicBezTo>
                  <a:pt x="709" y="6916"/>
                  <a:pt x="522" y="6785"/>
                  <a:pt x="597" y="6637"/>
                </a:cubicBezTo>
                <a:cubicBezTo>
                  <a:pt x="624" y="6584"/>
                  <a:pt x="548" y="6571"/>
                  <a:pt x="540" y="6525"/>
                </a:cubicBezTo>
                <a:cubicBezTo>
                  <a:pt x="610" y="6549"/>
                  <a:pt x="565" y="6447"/>
                  <a:pt x="544" y="6423"/>
                </a:cubicBezTo>
                <a:cubicBezTo>
                  <a:pt x="503" y="6376"/>
                  <a:pt x="515" y="6352"/>
                  <a:pt x="572" y="6350"/>
                </a:cubicBezTo>
                <a:cubicBezTo>
                  <a:pt x="536" y="6315"/>
                  <a:pt x="555" y="6212"/>
                  <a:pt x="538" y="6163"/>
                </a:cubicBezTo>
                <a:cubicBezTo>
                  <a:pt x="512" y="6088"/>
                  <a:pt x="587" y="6073"/>
                  <a:pt x="633" y="6032"/>
                </a:cubicBezTo>
                <a:cubicBezTo>
                  <a:pt x="683" y="5987"/>
                  <a:pt x="575" y="5915"/>
                  <a:pt x="560" y="5859"/>
                </a:cubicBezTo>
                <a:cubicBezTo>
                  <a:pt x="541" y="5789"/>
                  <a:pt x="432" y="5703"/>
                  <a:pt x="443" y="5634"/>
                </a:cubicBezTo>
                <a:cubicBezTo>
                  <a:pt x="451" y="5588"/>
                  <a:pt x="404" y="5475"/>
                  <a:pt x="382" y="5430"/>
                </a:cubicBezTo>
                <a:cubicBezTo>
                  <a:pt x="359" y="5383"/>
                  <a:pt x="347" y="5278"/>
                  <a:pt x="385" y="5236"/>
                </a:cubicBezTo>
                <a:cubicBezTo>
                  <a:pt x="405" y="5214"/>
                  <a:pt x="424" y="5238"/>
                  <a:pt x="436" y="5211"/>
                </a:cubicBezTo>
                <a:cubicBezTo>
                  <a:pt x="445" y="5190"/>
                  <a:pt x="443" y="5161"/>
                  <a:pt x="458" y="5143"/>
                </a:cubicBezTo>
                <a:cubicBezTo>
                  <a:pt x="479" y="5121"/>
                  <a:pt x="548" y="5133"/>
                  <a:pt x="473" y="4958"/>
                </a:cubicBezTo>
                <a:cubicBezTo>
                  <a:pt x="457" y="4921"/>
                  <a:pt x="438" y="4885"/>
                  <a:pt x="420" y="4849"/>
                </a:cubicBezTo>
                <a:cubicBezTo>
                  <a:pt x="415" y="4840"/>
                  <a:pt x="379" y="4816"/>
                  <a:pt x="379" y="4813"/>
                </a:cubicBezTo>
                <a:cubicBezTo>
                  <a:pt x="379" y="4780"/>
                  <a:pt x="419" y="4794"/>
                  <a:pt x="423" y="4758"/>
                </a:cubicBezTo>
                <a:cubicBezTo>
                  <a:pt x="427" y="4721"/>
                  <a:pt x="420" y="4685"/>
                  <a:pt x="416" y="4649"/>
                </a:cubicBezTo>
                <a:cubicBezTo>
                  <a:pt x="413" y="4614"/>
                  <a:pt x="422" y="4451"/>
                  <a:pt x="475" y="4461"/>
                </a:cubicBezTo>
                <a:cubicBezTo>
                  <a:pt x="526" y="4470"/>
                  <a:pt x="453" y="4341"/>
                  <a:pt x="449" y="4330"/>
                </a:cubicBezTo>
                <a:cubicBezTo>
                  <a:pt x="429" y="4282"/>
                  <a:pt x="455" y="4117"/>
                  <a:pt x="398" y="4098"/>
                </a:cubicBezTo>
                <a:cubicBezTo>
                  <a:pt x="366" y="4088"/>
                  <a:pt x="385" y="4140"/>
                  <a:pt x="341" y="4085"/>
                </a:cubicBezTo>
                <a:cubicBezTo>
                  <a:pt x="309" y="4045"/>
                  <a:pt x="318" y="4026"/>
                  <a:pt x="325" y="3981"/>
                </a:cubicBezTo>
                <a:cubicBezTo>
                  <a:pt x="330" y="3946"/>
                  <a:pt x="305" y="3933"/>
                  <a:pt x="281" y="3916"/>
                </a:cubicBezTo>
                <a:cubicBezTo>
                  <a:pt x="250" y="3893"/>
                  <a:pt x="260" y="3872"/>
                  <a:pt x="250" y="3840"/>
                </a:cubicBezTo>
                <a:cubicBezTo>
                  <a:pt x="229" y="3771"/>
                  <a:pt x="159" y="3728"/>
                  <a:pt x="139" y="3657"/>
                </a:cubicBezTo>
                <a:cubicBezTo>
                  <a:pt x="205" y="3688"/>
                  <a:pt x="131" y="3597"/>
                  <a:pt x="106" y="3584"/>
                </a:cubicBezTo>
                <a:cubicBezTo>
                  <a:pt x="45" y="3553"/>
                  <a:pt x="25" y="3454"/>
                  <a:pt x="22" y="3394"/>
                </a:cubicBezTo>
                <a:cubicBezTo>
                  <a:pt x="19" y="3320"/>
                  <a:pt x="75" y="3348"/>
                  <a:pt x="59" y="3269"/>
                </a:cubicBezTo>
                <a:cubicBezTo>
                  <a:pt x="47" y="3212"/>
                  <a:pt x="106" y="3107"/>
                  <a:pt x="64" y="3061"/>
                </a:cubicBezTo>
                <a:cubicBezTo>
                  <a:pt x="165" y="3128"/>
                  <a:pt x="127" y="2955"/>
                  <a:pt x="113" y="2918"/>
                </a:cubicBezTo>
                <a:cubicBezTo>
                  <a:pt x="94" y="2864"/>
                  <a:pt x="0" y="2720"/>
                  <a:pt x="32" y="2668"/>
                </a:cubicBezTo>
                <a:close/>
                <a:moveTo>
                  <a:pt x="3330" y="6225"/>
                </a:moveTo>
                <a:cubicBezTo>
                  <a:pt x="3333" y="6190"/>
                  <a:pt x="3297" y="6173"/>
                  <a:pt x="3268" y="6189"/>
                </a:cubicBezTo>
                <a:cubicBezTo>
                  <a:pt x="3287" y="6205"/>
                  <a:pt x="3307" y="6217"/>
                  <a:pt x="3330" y="6225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7" name="꙱ Antigua and Barbuda (AG) (H)">
            <a:extLst>
              <a:ext uri="{FF2B5EF4-FFF2-40B4-BE49-F238E27FC236}">
                <a16:creationId xmlns:a16="http://schemas.microsoft.com/office/drawing/2014/main" id="{8A1E40FD-DBF9-47D0-9120-B110B9E60ABE}"/>
              </a:ext>
            </a:extLst>
          </p:cNvPr>
          <p:cNvSpPr>
            <a:spLocks noEditPoints="1"/>
          </p:cNvSpPr>
          <p:nvPr/>
        </p:nvSpPr>
        <p:spPr bwMode="auto">
          <a:xfrm>
            <a:off x="2800525" y="1860875"/>
            <a:ext cx="7170" cy="21511"/>
          </a:xfrm>
          <a:custGeom>
            <a:avLst/>
            <a:gdLst>
              <a:gd name="T0" fmla="*/ 51 w 81"/>
              <a:gd name="T1" fmla="*/ 256 h 257"/>
              <a:gd name="T2" fmla="*/ 43 w 81"/>
              <a:gd name="T3" fmla="*/ 196 h 257"/>
              <a:gd name="T4" fmla="*/ 51 w 81"/>
              <a:gd name="T5" fmla="*/ 256 h 257"/>
              <a:gd name="T6" fmla="*/ 69 w 81"/>
              <a:gd name="T7" fmla="*/ 60 h 257"/>
              <a:gd name="T8" fmla="*/ 33 w 81"/>
              <a:gd name="T9" fmla="*/ 12 h 257"/>
              <a:gd name="T10" fmla="*/ 69 w 81"/>
              <a:gd name="T11" fmla="*/ 60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1" h="257">
                <a:moveTo>
                  <a:pt x="51" y="256"/>
                </a:moveTo>
                <a:cubicBezTo>
                  <a:pt x="12" y="257"/>
                  <a:pt x="0" y="201"/>
                  <a:pt x="43" y="196"/>
                </a:cubicBezTo>
                <a:cubicBezTo>
                  <a:pt x="81" y="192"/>
                  <a:pt x="66" y="240"/>
                  <a:pt x="51" y="256"/>
                </a:cubicBezTo>
                <a:close/>
                <a:moveTo>
                  <a:pt x="69" y="60"/>
                </a:moveTo>
                <a:cubicBezTo>
                  <a:pt x="46" y="55"/>
                  <a:pt x="31" y="36"/>
                  <a:pt x="33" y="12"/>
                </a:cubicBezTo>
                <a:cubicBezTo>
                  <a:pt x="68" y="0"/>
                  <a:pt x="79" y="33"/>
                  <a:pt x="69" y="6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8" name="꙱ Angola (Republic of Angola) (AO) (H)">
            <a:extLst>
              <a:ext uri="{FF2B5EF4-FFF2-40B4-BE49-F238E27FC236}">
                <a16:creationId xmlns:a16="http://schemas.microsoft.com/office/drawing/2014/main" id="{04FF10BD-3AE6-42AE-B745-2B2CB57695DB}"/>
              </a:ext>
            </a:extLst>
          </p:cNvPr>
          <p:cNvSpPr>
            <a:spLocks noEditPoints="1"/>
          </p:cNvSpPr>
          <p:nvPr/>
        </p:nvSpPr>
        <p:spPr bwMode="auto">
          <a:xfrm>
            <a:off x="4689909" y="2512180"/>
            <a:ext cx="321470" cy="400344"/>
          </a:xfrm>
          <a:custGeom>
            <a:avLst/>
            <a:gdLst>
              <a:gd name="T0" fmla="*/ 23 w 3896"/>
              <a:gd name="T1" fmla="*/ 4150 h 4862"/>
              <a:gd name="T2" fmla="*/ 94 w 3896"/>
              <a:gd name="T3" fmla="*/ 3911 h 4862"/>
              <a:gd name="T4" fmla="*/ 180 w 3896"/>
              <a:gd name="T5" fmla="*/ 3604 h 4862"/>
              <a:gd name="T6" fmla="*/ 264 w 3896"/>
              <a:gd name="T7" fmla="*/ 3214 h 4862"/>
              <a:gd name="T8" fmla="*/ 585 w 3896"/>
              <a:gd name="T9" fmla="*/ 2806 h 4862"/>
              <a:gd name="T10" fmla="*/ 565 w 3896"/>
              <a:gd name="T11" fmla="*/ 2128 h 4862"/>
              <a:gd name="T12" fmla="*/ 460 w 3896"/>
              <a:gd name="T13" fmla="*/ 1871 h 4862"/>
              <a:gd name="T14" fmla="*/ 444 w 3896"/>
              <a:gd name="T15" fmla="*/ 1600 h 4862"/>
              <a:gd name="T16" fmla="*/ 524 w 3896"/>
              <a:gd name="T17" fmla="*/ 1528 h 4862"/>
              <a:gd name="T18" fmla="*/ 379 w 3896"/>
              <a:gd name="T19" fmla="*/ 1058 h 4862"/>
              <a:gd name="T20" fmla="*/ 257 w 3896"/>
              <a:gd name="T21" fmla="*/ 798 h 4862"/>
              <a:gd name="T22" fmla="*/ 448 w 3896"/>
              <a:gd name="T23" fmla="*/ 526 h 4862"/>
              <a:gd name="T24" fmla="*/ 1461 w 3896"/>
              <a:gd name="T25" fmla="*/ 519 h 4862"/>
              <a:gd name="T26" fmla="*/ 1579 w 3896"/>
              <a:gd name="T27" fmla="*/ 762 h 4862"/>
              <a:gd name="T28" fmla="*/ 1667 w 3896"/>
              <a:gd name="T29" fmla="*/ 1036 h 4862"/>
              <a:gd name="T30" fmla="*/ 2009 w 3896"/>
              <a:gd name="T31" fmla="*/ 1312 h 4862"/>
              <a:gd name="T32" fmla="*/ 2403 w 3896"/>
              <a:gd name="T33" fmla="*/ 1285 h 4862"/>
              <a:gd name="T34" fmla="*/ 2449 w 3896"/>
              <a:gd name="T35" fmla="*/ 1067 h 4862"/>
              <a:gd name="T36" fmla="*/ 2689 w 3896"/>
              <a:gd name="T37" fmla="*/ 930 h 4862"/>
              <a:gd name="T38" fmla="*/ 2802 w 3896"/>
              <a:gd name="T39" fmla="*/ 896 h 4862"/>
              <a:gd name="T40" fmla="*/ 3130 w 3896"/>
              <a:gd name="T41" fmla="*/ 1027 h 4862"/>
              <a:gd name="T42" fmla="*/ 3198 w 3896"/>
              <a:gd name="T43" fmla="*/ 1402 h 4862"/>
              <a:gd name="T44" fmla="*/ 3263 w 3896"/>
              <a:gd name="T45" fmla="*/ 1965 h 4862"/>
              <a:gd name="T46" fmla="*/ 3279 w 3896"/>
              <a:gd name="T47" fmla="*/ 2310 h 4862"/>
              <a:gd name="T48" fmla="*/ 3399 w 3896"/>
              <a:gd name="T49" fmla="*/ 2373 h 4862"/>
              <a:gd name="T50" fmla="*/ 3707 w 3896"/>
              <a:gd name="T51" fmla="*/ 2345 h 4862"/>
              <a:gd name="T52" fmla="*/ 3834 w 3896"/>
              <a:gd name="T53" fmla="*/ 2706 h 4862"/>
              <a:gd name="T54" fmla="*/ 3840 w 3896"/>
              <a:gd name="T55" fmla="*/ 3051 h 4862"/>
              <a:gd name="T56" fmla="*/ 3204 w 3896"/>
              <a:gd name="T57" fmla="*/ 3255 h 4862"/>
              <a:gd name="T58" fmla="*/ 3267 w 3896"/>
              <a:gd name="T59" fmla="*/ 4341 h 4862"/>
              <a:gd name="T60" fmla="*/ 3639 w 3896"/>
              <a:gd name="T61" fmla="*/ 4715 h 4862"/>
              <a:gd name="T62" fmla="*/ 3110 w 3896"/>
              <a:gd name="T63" fmla="*/ 4830 h 4862"/>
              <a:gd name="T64" fmla="*/ 2744 w 3896"/>
              <a:gd name="T65" fmla="*/ 4838 h 4862"/>
              <a:gd name="T66" fmla="*/ 1981 w 3896"/>
              <a:gd name="T67" fmla="*/ 4630 h 4862"/>
              <a:gd name="T68" fmla="*/ 631 w 3896"/>
              <a:gd name="T69" fmla="*/ 4586 h 4862"/>
              <a:gd name="T70" fmla="*/ 130 w 3896"/>
              <a:gd name="T71" fmla="*/ 4549 h 4862"/>
              <a:gd name="T72" fmla="*/ 97 w 3896"/>
              <a:gd name="T73" fmla="*/ 219 h 4862"/>
              <a:gd name="T74" fmla="*/ 343 w 3896"/>
              <a:gd name="T75" fmla="*/ 0 h 4862"/>
              <a:gd name="T76" fmla="*/ 259 w 3896"/>
              <a:gd name="T77" fmla="*/ 217 h 4862"/>
              <a:gd name="T78" fmla="*/ 256 w 3896"/>
              <a:gd name="T79" fmla="*/ 412 h 4862"/>
              <a:gd name="T80" fmla="*/ 146 w 3896"/>
              <a:gd name="T81" fmla="*/ 341 h 4862"/>
              <a:gd name="T82" fmla="*/ 97 w 3896"/>
              <a:gd name="T83" fmla="*/ 219 h 4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896" h="4862">
                <a:moveTo>
                  <a:pt x="5" y="4586"/>
                </a:moveTo>
                <a:cubicBezTo>
                  <a:pt x="0" y="4442"/>
                  <a:pt x="39" y="4296"/>
                  <a:pt x="23" y="4150"/>
                </a:cubicBezTo>
                <a:cubicBezTo>
                  <a:pt x="21" y="4128"/>
                  <a:pt x="4" y="4106"/>
                  <a:pt x="13" y="4083"/>
                </a:cubicBezTo>
                <a:cubicBezTo>
                  <a:pt x="42" y="4013"/>
                  <a:pt x="73" y="4070"/>
                  <a:pt x="94" y="3911"/>
                </a:cubicBezTo>
                <a:cubicBezTo>
                  <a:pt x="97" y="3885"/>
                  <a:pt x="132" y="3853"/>
                  <a:pt x="123" y="3831"/>
                </a:cubicBezTo>
                <a:cubicBezTo>
                  <a:pt x="105" y="3784"/>
                  <a:pt x="169" y="3657"/>
                  <a:pt x="180" y="3604"/>
                </a:cubicBezTo>
                <a:cubicBezTo>
                  <a:pt x="194" y="3528"/>
                  <a:pt x="178" y="3446"/>
                  <a:pt x="221" y="3379"/>
                </a:cubicBezTo>
                <a:cubicBezTo>
                  <a:pt x="249" y="3335"/>
                  <a:pt x="231" y="3242"/>
                  <a:pt x="264" y="3214"/>
                </a:cubicBezTo>
                <a:cubicBezTo>
                  <a:pt x="458" y="3043"/>
                  <a:pt x="352" y="2933"/>
                  <a:pt x="479" y="2921"/>
                </a:cubicBezTo>
                <a:cubicBezTo>
                  <a:pt x="546" y="2915"/>
                  <a:pt x="552" y="2864"/>
                  <a:pt x="585" y="2806"/>
                </a:cubicBezTo>
                <a:cubicBezTo>
                  <a:pt x="663" y="2670"/>
                  <a:pt x="685" y="2458"/>
                  <a:pt x="649" y="2306"/>
                </a:cubicBezTo>
                <a:cubicBezTo>
                  <a:pt x="632" y="2237"/>
                  <a:pt x="605" y="2187"/>
                  <a:pt x="565" y="2128"/>
                </a:cubicBezTo>
                <a:cubicBezTo>
                  <a:pt x="524" y="2066"/>
                  <a:pt x="523" y="2018"/>
                  <a:pt x="501" y="1954"/>
                </a:cubicBezTo>
                <a:cubicBezTo>
                  <a:pt x="490" y="1925"/>
                  <a:pt x="464" y="1903"/>
                  <a:pt x="460" y="1871"/>
                </a:cubicBezTo>
                <a:cubicBezTo>
                  <a:pt x="455" y="1833"/>
                  <a:pt x="461" y="1797"/>
                  <a:pt x="444" y="1761"/>
                </a:cubicBezTo>
                <a:cubicBezTo>
                  <a:pt x="419" y="1708"/>
                  <a:pt x="369" y="1638"/>
                  <a:pt x="444" y="1600"/>
                </a:cubicBezTo>
                <a:cubicBezTo>
                  <a:pt x="424" y="1614"/>
                  <a:pt x="409" y="1637"/>
                  <a:pt x="411" y="1662"/>
                </a:cubicBezTo>
                <a:cubicBezTo>
                  <a:pt x="486" y="1523"/>
                  <a:pt x="519" y="1576"/>
                  <a:pt x="524" y="1528"/>
                </a:cubicBezTo>
                <a:cubicBezTo>
                  <a:pt x="533" y="1448"/>
                  <a:pt x="517" y="1374"/>
                  <a:pt x="478" y="1304"/>
                </a:cubicBezTo>
                <a:cubicBezTo>
                  <a:pt x="435" y="1225"/>
                  <a:pt x="412" y="1142"/>
                  <a:pt x="379" y="1058"/>
                </a:cubicBezTo>
                <a:cubicBezTo>
                  <a:pt x="364" y="1021"/>
                  <a:pt x="365" y="980"/>
                  <a:pt x="354" y="942"/>
                </a:cubicBezTo>
                <a:cubicBezTo>
                  <a:pt x="338" y="886"/>
                  <a:pt x="286" y="847"/>
                  <a:pt x="257" y="798"/>
                </a:cubicBezTo>
                <a:cubicBezTo>
                  <a:pt x="124" y="573"/>
                  <a:pt x="222" y="594"/>
                  <a:pt x="324" y="580"/>
                </a:cubicBezTo>
                <a:cubicBezTo>
                  <a:pt x="372" y="574"/>
                  <a:pt x="395" y="531"/>
                  <a:pt x="448" y="526"/>
                </a:cubicBezTo>
                <a:cubicBezTo>
                  <a:pt x="691" y="503"/>
                  <a:pt x="936" y="530"/>
                  <a:pt x="1181" y="525"/>
                </a:cubicBezTo>
                <a:cubicBezTo>
                  <a:pt x="1273" y="523"/>
                  <a:pt x="1368" y="515"/>
                  <a:pt x="1461" y="519"/>
                </a:cubicBezTo>
                <a:cubicBezTo>
                  <a:pt x="1548" y="522"/>
                  <a:pt x="1529" y="581"/>
                  <a:pt x="1570" y="637"/>
                </a:cubicBezTo>
                <a:cubicBezTo>
                  <a:pt x="1586" y="660"/>
                  <a:pt x="1571" y="731"/>
                  <a:pt x="1579" y="762"/>
                </a:cubicBezTo>
                <a:cubicBezTo>
                  <a:pt x="1593" y="818"/>
                  <a:pt x="1620" y="869"/>
                  <a:pt x="1641" y="922"/>
                </a:cubicBezTo>
                <a:cubicBezTo>
                  <a:pt x="1657" y="963"/>
                  <a:pt x="1632" y="999"/>
                  <a:pt x="1667" y="1036"/>
                </a:cubicBezTo>
                <a:cubicBezTo>
                  <a:pt x="1739" y="1106"/>
                  <a:pt x="1774" y="1309"/>
                  <a:pt x="1862" y="1308"/>
                </a:cubicBezTo>
                <a:cubicBezTo>
                  <a:pt x="1890" y="1308"/>
                  <a:pt x="1948" y="1302"/>
                  <a:pt x="2009" y="1312"/>
                </a:cubicBezTo>
                <a:cubicBezTo>
                  <a:pt x="2002" y="1296"/>
                  <a:pt x="2146" y="1257"/>
                  <a:pt x="2173" y="1260"/>
                </a:cubicBezTo>
                <a:cubicBezTo>
                  <a:pt x="2248" y="1267"/>
                  <a:pt x="2316" y="1275"/>
                  <a:pt x="2403" y="1285"/>
                </a:cubicBezTo>
                <a:cubicBezTo>
                  <a:pt x="2393" y="1233"/>
                  <a:pt x="2424" y="1182"/>
                  <a:pt x="2406" y="1131"/>
                </a:cubicBezTo>
                <a:cubicBezTo>
                  <a:pt x="2450" y="1140"/>
                  <a:pt x="2454" y="1098"/>
                  <a:pt x="2449" y="1067"/>
                </a:cubicBezTo>
                <a:cubicBezTo>
                  <a:pt x="2441" y="1022"/>
                  <a:pt x="2475" y="968"/>
                  <a:pt x="2460" y="929"/>
                </a:cubicBezTo>
                <a:cubicBezTo>
                  <a:pt x="2536" y="929"/>
                  <a:pt x="2613" y="930"/>
                  <a:pt x="2689" y="930"/>
                </a:cubicBezTo>
                <a:cubicBezTo>
                  <a:pt x="2712" y="930"/>
                  <a:pt x="2698" y="903"/>
                  <a:pt x="2717" y="897"/>
                </a:cubicBezTo>
                <a:cubicBezTo>
                  <a:pt x="2744" y="888"/>
                  <a:pt x="2774" y="896"/>
                  <a:pt x="2802" y="896"/>
                </a:cubicBezTo>
                <a:cubicBezTo>
                  <a:pt x="2786" y="985"/>
                  <a:pt x="2739" y="1031"/>
                  <a:pt x="2846" y="1030"/>
                </a:cubicBezTo>
                <a:cubicBezTo>
                  <a:pt x="2941" y="1029"/>
                  <a:pt x="3036" y="1025"/>
                  <a:pt x="3130" y="1027"/>
                </a:cubicBezTo>
                <a:cubicBezTo>
                  <a:pt x="3249" y="1030"/>
                  <a:pt x="3155" y="1190"/>
                  <a:pt x="3150" y="1252"/>
                </a:cubicBezTo>
                <a:cubicBezTo>
                  <a:pt x="3146" y="1302"/>
                  <a:pt x="3189" y="1352"/>
                  <a:pt x="3198" y="1402"/>
                </a:cubicBezTo>
                <a:cubicBezTo>
                  <a:pt x="3217" y="1507"/>
                  <a:pt x="3178" y="1624"/>
                  <a:pt x="3170" y="1729"/>
                </a:cubicBezTo>
                <a:cubicBezTo>
                  <a:pt x="3161" y="1839"/>
                  <a:pt x="3200" y="1883"/>
                  <a:pt x="3263" y="1965"/>
                </a:cubicBezTo>
                <a:cubicBezTo>
                  <a:pt x="3308" y="2023"/>
                  <a:pt x="3330" y="2174"/>
                  <a:pt x="3317" y="2245"/>
                </a:cubicBezTo>
                <a:cubicBezTo>
                  <a:pt x="3312" y="2270"/>
                  <a:pt x="3288" y="2286"/>
                  <a:pt x="3279" y="2310"/>
                </a:cubicBezTo>
                <a:cubicBezTo>
                  <a:pt x="3263" y="2355"/>
                  <a:pt x="3308" y="2397"/>
                  <a:pt x="3294" y="2443"/>
                </a:cubicBezTo>
                <a:cubicBezTo>
                  <a:pt x="3341" y="2439"/>
                  <a:pt x="3364" y="2388"/>
                  <a:pt x="3399" y="2373"/>
                </a:cubicBezTo>
                <a:cubicBezTo>
                  <a:pt x="3431" y="2355"/>
                  <a:pt x="3506" y="2380"/>
                  <a:pt x="3535" y="2388"/>
                </a:cubicBezTo>
                <a:cubicBezTo>
                  <a:pt x="3597" y="2400"/>
                  <a:pt x="3649" y="2342"/>
                  <a:pt x="3707" y="2345"/>
                </a:cubicBezTo>
                <a:cubicBezTo>
                  <a:pt x="3761" y="2347"/>
                  <a:pt x="3821" y="2381"/>
                  <a:pt x="3843" y="2309"/>
                </a:cubicBezTo>
                <a:cubicBezTo>
                  <a:pt x="3896" y="2395"/>
                  <a:pt x="3840" y="2613"/>
                  <a:pt x="3834" y="2706"/>
                </a:cubicBezTo>
                <a:cubicBezTo>
                  <a:pt x="3830" y="2774"/>
                  <a:pt x="3866" y="2828"/>
                  <a:pt x="3839" y="2896"/>
                </a:cubicBezTo>
                <a:cubicBezTo>
                  <a:pt x="3815" y="2958"/>
                  <a:pt x="3795" y="3001"/>
                  <a:pt x="3840" y="3051"/>
                </a:cubicBezTo>
                <a:cubicBezTo>
                  <a:pt x="3646" y="3115"/>
                  <a:pt x="3318" y="3049"/>
                  <a:pt x="3242" y="3066"/>
                </a:cubicBezTo>
                <a:cubicBezTo>
                  <a:pt x="3188" y="3078"/>
                  <a:pt x="3203" y="3194"/>
                  <a:pt x="3204" y="3255"/>
                </a:cubicBezTo>
                <a:cubicBezTo>
                  <a:pt x="3209" y="3387"/>
                  <a:pt x="3197" y="4157"/>
                  <a:pt x="3202" y="4211"/>
                </a:cubicBezTo>
                <a:cubicBezTo>
                  <a:pt x="3211" y="4262"/>
                  <a:pt x="3228" y="4304"/>
                  <a:pt x="3267" y="4341"/>
                </a:cubicBezTo>
                <a:cubicBezTo>
                  <a:pt x="3311" y="4383"/>
                  <a:pt x="3343" y="4421"/>
                  <a:pt x="3385" y="4467"/>
                </a:cubicBezTo>
                <a:cubicBezTo>
                  <a:pt x="3460" y="4551"/>
                  <a:pt x="3532" y="4674"/>
                  <a:pt x="3639" y="4715"/>
                </a:cubicBezTo>
                <a:lnTo>
                  <a:pt x="3641" y="4717"/>
                </a:lnTo>
                <a:lnTo>
                  <a:pt x="3110" y="4830"/>
                </a:lnTo>
                <a:cubicBezTo>
                  <a:pt x="2970" y="4862"/>
                  <a:pt x="2943" y="4792"/>
                  <a:pt x="2871" y="4835"/>
                </a:cubicBezTo>
                <a:cubicBezTo>
                  <a:pt x="2831" y="4860"/>
                  <a:pt x="2790" y="4854"/>
                  <a:pt x="2744" y="4838"/>
                </a:cubicBezTo>
                <a:cubicBezTo>
                  <a:pt x="2567" y="4775"/>
                  <a:pt x="2256" y="4807"/>
                  <a:pt x="2183" y="4757"/>
                </a:cubicBezTo>
                <a:cubicBezTo>
                  <a:pt x="2090" y="4693"/>
                  <a:pt x="2157" y="4618"/>
                  <a:pt x="1981" y="4630"/>
                </a:cubicBezTo>
                <a:cubicBezTo>
                  <a:pt x="1673" y="4649"/>
                  <a:pt x="1194" y="4635"/>
                  <a:pt x="859" y="4635"/>
                </a:cubicBezTo>
                <a:cubicBezTo>
                  <a:pt x="748" y="4635"/>
                  <a:pt x="702" y="4642"/>
                  <a:pt x="631" y="4586"/>
                </a:cubicBezTo>
                <a:cubicBezTo>
                  <a:pt x="540" y="4512"/>
                  <a:pt x="498" y="4430"/>
                  <a:pt x="355" y="4524"/>
                </a:cubicBezTo>
                <a:cubicBezTo>
                  <a:pt x="202" y="4623"/>
                  <a:pt x="227" y="4567"/>
                  <a:pt x="130" y="4549"/>
                </a:cubicBezTo>
                <a:cubicBezTo>
                  <a:pt x="84" y="4541"/>
                  <a:pt x="49" y="4578"/>
                  <a:pt x="5" y="4586"/>
                </a:cubicBezTo>
                <a:close/>
                <a:moveTo>
                  <a:pt x="97" y="219"/>
                </a:moveTo>
                <a:cubicBezTo>
                  <a:pt x="150" y="177"/>
                  <a:pt x="210" y="70"/>
                  <a:pt x="280" y="56"/>
                </a:cubicBezTo>
                <a:cubicBezTo>
                  <a:pt x="311" y="50"/>
                  <a:pt x="308" y="0"/>
                  <a:pt x="343" y="0"/>
                </a:cubicBezTo>
                <a:cubicBezTo>
                  <a:pt x="382" y="0"/>
                  <a:pt x="406" y="61"/>
                  <a:pt x="432" y="83"/>
                </a:cubicBezTo>
                <a:cubicBezTo>
                  <a:pt x="370" y="125"/>
                  <a:pt x="313" y="163"/>
                  <a:pt x="259" y="217"/>
                </a:cubicBezTo>
                <a:cubicBezTo>
                  <a:pt x="233" y="244"/>
                  <a:pt x="240" y="244"/>
                  <a:pt x="252" y="274"/>
                </a:cubicBezTo>
                <a:cubicBezTo>
                  <a:pt x="269" y="317"/>
                  <a:pt x="260" y="368"/>
                  <a:pt x="256" y="412"/>
                </a:cubicBezTo>
                <a:cubicBezTo>
                  <a:pt x="251" y="472"/>
                  <a:pt x="138" y="521"/>
                  <a:pt x="137" y="442"/>
                </a:cubicBezTo>
                <a:cubicBezTo>
                  <a:pt x="137" y="399"/>
                  <a:pt x="160" y="389"/>
                  <a:pt x="146" y="341"/>
                </a:cubicBezTo>
                <a:cubicBezTo>
                  <a:pt x="137" y="305"/>
                  <a:pt x="83" y="246"/>
                  <a:pt x="126" y="213"/>
                </a:cubicBezTo>
                <a:cubicBezTo>
                  <a:pt x="117" y="215"/>
                  <a:pt x="107" y="217"/>
                  <a:pt x="97" y="219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9" name="꙱ Andorra (Principality of Andorra) (AD) (H)">
            <a:extLst>
              <a:ext uri="{FF2B5EF4-FFF2-40B4-BE49-F238E27FC236}">
                <a16:creationId xmlns:a16="http://schemas.microsoft.com/office/drawing/2014/main" id="{6E56D433-E637-49A9-9D07-855194A48A19}"/>
              </a:ext>
            </a:extLst>
          </p:cNvPr>
          <p:cNvSpPr>
            <a:spLocks/>
          </p:cNvSpPr>
          <p:nvPr/>
        </p:nvSpPr>
        <p:spPr bwMode="auto">
          <a:xfrm>
            <a:off x="4443727" y="1125916"/>
            <a:ext cx="8366" cy="8366"/>
          </a:xfrm>
          <a:custGeom>
            <a:avLst/>
            <a:gdLst>
              <a:gd name="T0" fmla="*/ 0 w 98"/>
              <a:gd name="T1" fmla="*/ 37 h 94"/>
              <a:gd name="T2" fmla="*/ 93 w 98"/>
              <a:gd name="T3" fmla="*/ 52 h 94"/>
              <a:gd name="T4" fmla="*/ 81 w 98"/>
              <a:gd name="T5" fmla="*/ 64 h 94"/>
              <a:gd name="T6" fmla="*/ 9 w 98"/>
              <a:gd name="T7" fmla="*/ 94 h 94"/>
              <a:gd name="T8" fmla="*/ 0 w 98"/>
              <a:gd name="T9" fmla="*/ 3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8" h="94">
                <a:moveTo>
                  <a:pt x="0" y="37"/>
                </a:moveTo>
                <a:cubicBezTo>
                  <a:pt x="28" y="0"/>
                  <a:pt x="98" y="37"/>
                  <a:pt x="93" y="52"/>
                </a:cubicBezTo>
                <a:cubicBezTo>
                  <a:pt x="89" y="56"/>
                  <a:pt x="85" y="60"/>
                  <a:pt x="81" y="64"/>
                </a:cubicBezTo>
                <a:cubicBezTo>
                  <a:pt x="68" y="78"/>
                  <a:pt x="27" y="94"/>
                  <a:pt x="9" y="94"/>
                </a:cubicBezTo>
                <a:cubicBezTo>
                  <a:pt x="7" y="75"/>
                  <a:pt x="5" y="57"/>
                  <a:pt x="0" y="3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0" name="꙱ Algeria (People's Democratic Republic of Algeria) (DZ) (H)">
            <a:extLst>
              <a:ext uri="{FF2B5EF4-FFF2-40B4-BE49-F238E27FC236}">
                <a16:creationId xmlns:a16="http://schemas.microsoft.com/office/drawing/2014/main" id="{4B213DA1-09F8-4F51-A7AD-46F6C71EA132}"/>
              </a:ext>
            </a:extLst>
          </p:cNvPr>
          <p:cNvSpPr>
            <a:spLocks/>
          </p:cNvSpPr>
          <p:nvPr/>
        </p:nvSpPr>
        <p:spPr bwMode="auto">
          <a:xfrm>
            <a:off x="4176035" y="1288444"/>
            <a:ext cx="518654" cy="535385"/>
          </a:xfrm>
          <a:custGeom>
            <a:avLst/>
            <a:gdLst>
              <a:gd name="T0" fmla="*/ 4262 w 6290"/>
              <a:gd name="T1" fmla="*/ 160 h 6484"/>
              <a:gd name="T2" fmla="*/ 4588 w 6290"/>
              <a:gd name="T3" fmla="*/ 73 h 6484"/>
              <a:gd name="T4" fmla="*/ 4873 w 6290"/>
              <a:gd name="T5" fmla="*/ 71 h 6484"/>
              <a:gd name="T6" fmla="*/ 5044 w 6290"/>
              <a:gd name="T7" fmla="*/ 68 h 6484"/>
              <a:gd name="T8" fmla="*/ 5294 w 6290"/>
              <a:gd name="T9" fmla="*/ 78 h 6484"/>
              <a:gd name="T10" fmla="*/ 5157 w 6290"/>
              <a:gd name="T11" fmla="*/ 237 h 6484"/>
              <a:gd name="T12" fmla="*/ 5203 w 6290"/>
              <a:gd name="T13" fmla="*/ 587 h 6484"/>
              <a:gd name="T14" fmla="*/ 5017 w 6290"/>
              <a:gd name="T15" fmla="*/ 1038 h 6484"/>
              <a:gd name="T16" fmla="*/ 4987 w 6290"/>
              <a:gd name="T17" fmla="*/ 1291 h 6484"/>
              <a:gd name="T18" fmla="*/ 5282 w 6290"/>
              <a:gd name="T19" fmla="*/ 1717 h 6484"/>
              <a:gd name="T20" fmla="*/ 5551 w 6290"/>
              <a:gd name="T21" fmla="*/ 2467 h 6484"/>
              <a:gd name="T22" fmla="*/ 5648 w 6290"/>
              <a:gd name="T23" fmla="*/ 3230 h 6484"/>
              <a:gd name="T24" fmla="*/ 5524 w 6290"/>
              <a:gd name="T25" fmla="*/ 3868 h 6484"/>
              <a:gd name="T26" fmla="*/ 5704 w 6290"/>
              <a:gd name="T27" fmla="*/ 4337 h 6484"/>
              <a:gd name="T28" fmla="*/ 5898 w 6290"/>
              <a:gd name="T29" fmla="*/ 4497 h 6484"/>
              <a:gd name="T30" fmla="*/ 6290 w 6290"/>
              <a:gd name="T31" fmla="*/ 4838 h 6484"/>
              <a:gd name="T32" fmla="*/ 5544 w 6290"/>
              <a:gd name="T33" fmla="*/ 5364 h 6484"/>
              <a:gd name="T34" fmla="*/ 4634 w 6290"/>
              <a:gd name="T35" fmla="*/ 6083 h 6484"/>
              <a:gd name="T36" fmla="*/ 3909 w 6290"/>
              <a:gd name="T37" fmla="*/ 6423 h 6484"/>
              <a:gd name="T38" fmla="*/ 3593 w 6290"/>
              <a:gd name="T39" fmla="*/ 6350 h 6484"/>
              <a:gd name="T40" fmla="*/ 3383 w 6290"/>
              <a:gd name="T41" fmla="*/ 6114 h 6484"/>
              <a:gd name="T42" fmla="*/ 3254 w 6290"/>
              <a:gd name="T43" fmla="*/ 6039 h 6484"/>
              <a:gd name="T44" fmla="*/ 3085 w 6290"/>
              <a:gd name="T45" fmla="*/ 5902 h 6484"/>
              <a:gd name="T46" fmla="*/ 2784 w 6290"/>
              <a:gd name="T47" fmla="*/ 5601 h 6484"/>
              <a:gd name="T48" fmla="*/ 437 w 6290"/>
              <a:gd name="T49" fmla="*/ 3818 h 6484"/>
              <a:gd name="T50" fmla="*/ 3 w 6290"/>
              <a:gd name="T51" fmla="*/ 3522 h 6484"/>
              <a:gd name="T52" fmla="*/ 7 w 6290"/>
              <a:gd name="T53" fmla="*/ 3369 h 6484"/>
              <a:gd name="T54" fmla="*/ 138 w 6290"/>
              <a:gd name="T55" fmla="*/ 2932 h 6484"/>
              <a:gd name="T56" fmla="*/ 343 w 6290"/>
              <a:gd name="T57" fmla="*/ 2778 h 6484"/>
              <a:gd name="T58" fmla="*/ 690 w 6290"/>
              <a:gd name="T59" fmla="*/ 2664 h 6484"/>
              <a:gd name="T60" fmla="*/ 1211 w 6290"/>
              <a:gd name="T61" fmla="*/ 2362 h 6484"/>
              <a:gd name="T62" fmla="*/ 1451 w 6290"/>
              <a:gd name="T63" fmla="*/ 2243 h 6484"/>
              <a:gd name="T64" fmla="*/ 1558 w 6290"/>
              <a:gd name="T65" fmla="*/ 2051 h 6484"/>
              <a:gd name="T66" fmla="*/ 1795 w 6290"/>
              <a:gd name="T67" fmla="*/ 1848 h 6484"/>
              <a:gd name="T68" fmla="*/ 2356 w 6290"/>
              <a:gd name="T69" fmla="*/ 1629 h 6484"/>
              <a:gd name="T70" fmla="*/ 2242 w 6290"/>
              <a:gd name="T71" fmla="*/ 1463 h 6484"/>
              <a:gd name="T72" fmla="*/ 2198 w 6290"/>
              <a:gd name="T73" fmla="*/ 1205 h 6484"/>
              <a:gd name="T74" fmla="*/ 2215 w 6290"/>
              <a:gd name="T75" fmla="*/ 952 h 6484"/>
              <a:gd name="T76" fmla="*/ 2050 w 6290"/>
              <a:gd name="T77" fmla="*/ 736 h 6484"/>
              <a:gd name="T78" fmla="*/ 2359 w 6290"/>
              <a:gd name="T79" fmla="*/ 611 h 6484"/>
              <a:gd name="T80" fmla="*/ 2512 w 6290"/>
              <a:gd name="T81" fmla="*/ 504 h 6484"/>
              <a:gd name="T82" fmla="*/ 2758 w 6290"/>
              <a:gd name="T83" fmla="*/ 436 h 6484"/>
              <a:gd name="T84" fmla="*/ 3475 w 6290"/>
              <a:gd name="T85" fmla="*/ 194 h 6484"/>
              <a:gd name="T86" fmla="*/ 3689 w 6290"/>
              <a:gd name="T87" fmla="*/ 132 h 6484"/>
              <a:gd name="T88" fmla="*/ 4099 w 6290"/>
              <a:gd name="T89" fmla="*/ 98 h 6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290" h="6484">
                <a:moveTo>
                  <a:pt x="4099" y="98"/>
                </a:moveTo>
                <a:cubicBezTo>
                  <a:pt x="4180" y="96"/>
                  <a:pt x="4200" y="113"/>
                  <a:pt x="4262" y="160"/>
                </a:cubicBezTo>
                <a:cubicBezTo>
                  <a:pt x="4341" y="219"/>
                  <a:pt x="4368" y="131"/>
                  <a:pt x="4437" y="123"/>
                </a:cubicBezTo>
                <a:cubicBezTo>
                  <a:pt x="4459" y="120"/>
                  <a:pt x="4596" y="114"/>
                  <a:pt x="4588" y="73"/>
                </a:cubicBezTo>
                <a:cubicBezTo>
                  <a:pt x="4575" y="0"/>
                  <a:pt x="4674" y="45"/>
                  <a:pt x="4698" y="61"/>
                </a:cubicBezTo>
                <a:cubicBezTo>
                  <a:pt x="4748" y="95"/>
                  <a:pt x="4822" y="111"/>
                  <a:pt x="4873" y="71"/>
                </a:cubicBezTo>
                <a:cubicBezTo>
                  <a:pt x="4901" y="48"/>
                  <a:pt x="4883" y="19"/>
                  <a:pt x="4936" y="33"/>
                </a:cubicBezTo>
                <a:cubicBezTo>
                  <a:pt x="4973" y="42"/>
                  <a:pt x="5003" y="70"/>
                  <a:pt x="5044" y="68"/>
                </a:cubicBezTo>
                <a:cubicBezTo>
                  <a:pt x="5009" y="125"/>
                  <a:pt x="5095" y="105"/>
                  <a:pt x="5123" y="98"/>
                </a:cubicBezTo>
                <a:cubicBezTo>
                  <a:pt x="5177" y="84"/>
                  <a:pt x="5242" y="95"/>
                  <a:pt x="5294" y="78"/>
                </a:cubicBezTo>
                <a:cubicBezTo>
                  <a:pt x="5280" y="93"/>
                  <a:pt x="5287" y="115"/>
                  <a:pt x="5276" y="128"/>
                </a:cubicBezTo>
                <a:cubicBezTo>
                  <a:pt x="5246" y="181"/>
                  <a:pt x="5201" y="189"/>
                  <a:pt x="5157" y="237"/>
                </a:cubicBezTo>
                <a:cubicBezTo>
                  <a:pt x="5255" y="255"/>
                  <a:pt x="5187" y="378"/>
                  <a:pt x="5179" y="434"/>
                </a:cubicBezTo>
                <a:cubicBezTo>
                  <a:pt x="5171" y="487"/>
                  <a:pt x="5205" y="535"/>
                  <a:pt x="5203" y="587"/>
                </a:cubicBezTo>
                <a:cubicBezTo>
                  <a:pt x="5198" y="684"/>
                  <a:pt x="5209" y="869"/>
                  <a:pt x="5104" y="949"/>
                </a:cubicBezTo>
                <a:cubicBezTo>
                  <a:pt x="5059" y="982"/>
                  <a:pt x="5073" y="996"/>
                  <a:pt x="5017" y="1038"/>
                </a:cubicBezTo>
                <a:cubicBezTo>
                  <a:pt x="4991" y="1061"/>
                  <a:pt x="4965" y="1067"/>
                  <a:pt x="4952" y="1106"/>
                </a:cubicBezTo>
                <a:cubicBezTo>
                  <a:pt x="4928" y="1167"/>
                  <a:pt x="4949" y="1231"/>
                  <a:pt x="4987" y="1291"/>
                </a:cubicBezTo>
                <a:cubicBezTo>
                  <a:pt x="5024" y="1352"/>
                  <a:pt x="4967" y="1374"/>
                  <a:pt x="5087" y="1444"/>
                </a:cubicBezTo>
                <a:cubicBezTo>
                  <a:pt x="5226" y="1526"/>
                  <a:pt x="5134" y="1635"/>
                  <a:pt x="5282" y="1717"/>
                </a:cubicBezTo>
                <a:cubicBezTo>
                  <a:pt x="5411" y="1788"/>
                  <a:pt x="5427" y="1876"/>
                  <a:pt x="5457" y="2029"/>
                </a:cubicBezTo>
                <a:cubicBezTo>
                  <a:pt x="5486" y="2176"/>
                  <a:pt x="5529" y="2319"/>
                  <a:pt x="5551" y="2467"/>
                </a:cubicBezTo>
                <a:cubicBezTo>
                  <a:pt x="5433" y="2531"/>
                  <a:pt x="5536" y="2519"/>
                  <a:pt x="5615" y="2744"/>
                </a:cubicBezTo>
                <a:cubicBezTo>
                  <a:pt x="5701" y="2989"/>
                  <a:pt x="5606" y="3094"/>
                  <a:pt x="5648" y="3230"/>
                </a:cubicBezTo>
                <a:cubicBezTo>
                  <a:pt x="5707" y="3423"/>
                  <a:pt x="5575" y="3384"/>
                  <a:pt x="5649" y="3651"/>
                </a:cubicBezTo>
                <a:cubicBezTo>
                  <a:pt x="5693" y="3809"/>
                  <a:pt x="5591" y="3772"/>
                  <a:pt x="5524" y="3868"/>
                </a:cubicBezTo>
                <a:cubicBezTo>
                  <a:pt x="5466" y="3952"/>
                  <a:pt x="5600" y="4063"/>
                  <a:pt x="5641" y="4126"/>
                </a:cubicBezTo>
                <a:cubicBezTo>
                  <a:pt x="5693" y="4207"/>
                  <a:pt x="5703" y="4242"/>
                  <a:pt x="5704" y="4337"/>
                </a:cubicBezTo>
                <a:cubicBezTo>
                  <a:pt x="5705" y="4382"/>
                  <a:pt x="5756" y="4466"/>
                  <a:pt x="5788" y="4501"/>
                </a:cubicBezTo>
                <a:cubicBezTo>
                  <a:pt x="5822" y="4538"/>
                  <a:pt x="5861" y="4505"/>
                  <a:pt x="5898" y="4497"/>
                </a:cubicBezTo>
                <a:cubicBezTo>
                  <a:pt x="5942" y="4488"/>
                  <a:pt x="5984" y="4526"/>
                  <a:pt x="6023" y="4541"/>
                </a:cubicBezTo>
                <a:cubicBezTo>
                  <a:pt x="6275" y="4635"/>
                  <a:pt x="6214" y="4738"/>
                  <a:pt x="6290" y="4838"/>
                </a:cubicBezTo>
                <a:cubicBezTo>
                  <a:pt x="6261" y="4843"/>
                  <a:pt x="6256" y="4898"/>
                  <a:pt x="6229" y="4914"/>
                </a:cubicBezTo>
                <a:lnTo>
                  <a:pt x="5544" y="5364"/>
                </a:lnTo>
                <a:cubicBezTo>
                  <a:pt x="5348" y="5492"/>
                  <a:pt x="5153" y="5624"/>
                  <a:pt x="4972" y="5765"/>
                </a:cubicBezTo>
                <a:cubicBezTo>
                  <a:pt x="4850" y="5860"/>
                  <a:pt x="4744" y="5975"/>
                  <a:pt x="4634" y="6083"/>
                </a:cubicBezTo>
                <a:cubicBezTo>
                  <a:pt x="4544" y="6169"/>
                  <a:pt x="4450" y="6307"/>
                  <a:pt x="4329" y="6336"/>
                </a:cubicBezTo>
                <a:cubicBezTo>
                  <a:pt x="4186" y="6369"/>
                  <a:pt x="4056" y="6381"/>
                  <a:pt x="3909" y="6423"/>
                </a:cubicBezTo>
                <a:cubicBezTo>
                  <a:pt x="3818" y="6435"/>
                  <a:pt x="3713" y="6484"/>
                  <a:pt x="3621" y="6470"/>
                </a:cubicBezTo>
                <a:cubicBezTo>
                  <a:pt x="3534" y="6458"/>
                  <a:pt x="3567" y="6406"/>
                  <a:pt x="3593" y="6350"/>
                </a:cubicBezTo>
                <a:cubicBezTo>
                  <a:pt x="3610" y="6310"/>
                  <a:pt x="3622" y="6196"/>
                  <a:pt x="3581" y="6172"/>
                </a:cubicBezTo>
                <a:cubicBezTo>
                  <a:pt x="3525" y="6139"/>
                  <a:pt x="3443" y="6133"/>
                  <a:pt x="3383" y="6114"/>
                </a:cubicBezTo>
                <a:cubicBezTo>
                  <a:pt x="3344" y="6102"/>
                  <a:pt x="3329" y="6057"/>
                  <a:pt x="3295" y="6040"/>
                </a:cubicBezTo>
                <a:cubicBezTo>
                  <a:pt x="3279" y="6028"/>
                  <a:pt x="3269" y="6027"/>
                  <a:pt x="3254" y="6039"/>
                </a:cubicBezTo>
                <a:cubicBezTo>
                  <a:pt x="3206" y="6044"/>
                  <a:pt x="3160" y="6023"/>
                  <a:pt x="3132" y="5984"/>
                </a:cubicBezTo>
                <a:cubicBezTo>
                  <a:pt x="3116" y="5956"/>
                  <a:pt x="3115" y="5923"/>
                  <a:pt x="3085" y="5902"/>
                </a:cubicBezTo>
                <a:cubicBezTo>
                  <a:pt x="3028" y="5865"/>
                  <a:pt x="2951" y="5882"/>
                  <a:pt x="2959" y="5791"/>
                </a:cubicBezTo>
                <a:cubicBezTo>
                  <a:pt x="2968" y="5694"/>
                  <a:pt x="2848" y="5648"/>
                  <a:pt x="2784" y="5601"/>
                </a:cubicBezTo>
                <a:cubicBezTo>
                  <a:pt x="2628" y="5484"/>
                  <a:pt x="1203" y="4353"/>
                  <a:pt x="1154" y="4337"/>
                </a:cubicBezTo>
                <a:cubicBezTo>
                  <a:pt x="918" y="4160"/>
                  <a:pt x="680" y="3986"/>
                  <a:pt x="437" y="3818"/>
                </a:cubicBezTo>
                <a:cubicBezTo>
                  <a:pt x="293" y="3718"/>
                  <a:pt x="148" y="3619"/>
                  <a:pt x="3" y="3521"/>
                </a:cubicBezTo>
                <a:lnTo>
                  <a:pt x="3" y="3522"/>
                </a:lnTo>
                <a:lnTo>
                  <a:pt x="0" y="3520"/>
                </a:lnTo>
                <a:lnTo>
                  <a:pt x="7" y="3369"/>
                </a:lnTo>
                <a:cubicBezTo>
                  <a:pt x="17" y="3280"/>
                  <a:pt x="26" y="3181"/>
                  <a:pt x="20" y="3091"/>
                </a:cubicBezTo>
                <a:cubicBezTo>
                  <a:pt x="13" y="2991"/>
                  <a:pt x="72" y="2986"/>
                  <a:pt x="138" y="2932"/>
                </a:cubicBezTo>
                <a:cubicBezTo>
                  <a:pt x="173" y="2904"/>
                  <a:pt x="214" y="2887"/>
                  <a:pt x="248" y="2859"/>
                </a:cubicBezTo>
                <a:cubicBezTo>
                  <a:pt x="279" y="2833"/>
                  <a:pt x="304" y="2793"/>
                  <a:pt x="343" y="2778"/>
                </a:cubicBezTo>
                <a:cubicBezTo>
                  <a:pt x="377" y="2764"/>
                  <a:pt x="410" y="2770"/>
                  <a:pt x="437" y="2741"/>
                </a:cubicBezTo>
                <a:cubicBezTo>
                  <a:pt x="556" y="2613"/>
                  <a:pt x="654" y="2773"/>
                  <a:pt x="690" y="2664"/>
                </a:cubicBezTo>
                <a:cubicBezTo>
                  <a:pt x="715" y="2593"/>
                  <a:pt x="779" y="2618"/>
                  <a:pt x="838" y="2616"/>
                </a:cubicBezTo>
                <a:cubicBezTo>
                  <a:pt x="1122" y="2604"/>
                  <a:pt x="1094" y="2428"/>
                  <a:pt x="1211" y="2362"/>
                </a:cubicBezTo>
                <a:cubicBezTo>
                  <a:pt x="1245" y="2343"/>
                  <a:pt x="1285" y="2345"/>
                  <a:pt x="1321" y="2332"/>
                </a:cubicBezTo>
                <a:cubicBezTo>
                  <a:pt x="1368" y="2316"/>
                  <a:pt x="1412" y="2272"/>
                  <a:pt x="1451" y="2243"/>
                </a:cubicBezTo>
                <a:cubicBezTo>
                  <a:pt x="1490" y="2215"/>
                  <a:pt x="1551" y="2228"/>
                  <a:pt x="1586" y="2193"/>
                </a:cubicBezTo>
                <a:cubicBezTo>
                  <a:pt x="1618" y="2162"/>
                  <a:pt x="1488" y="2116"/>
                  <a:pt x="1558" y="2051"/>
                </a:cubicBezTo>
                <a:cubicBezTo>
                  <a:pt x="1476" y="2029"/>
                  <a:pt x="1549" y="1940"/>
                  <a:pt x="1611" y="1946"/>
                </a:cubicBezTo>
                <a:cubicBezTo>
                  <a:pt x="1692" y="1952"/>
                  <a:pt x="1767" y="1924"/>
                  <a:pt x="1795" y="1848"/>
                </a:cubicBezTo>
                <a:cubicBezTo>
                  <a:pt x="1850" y="1702"/>
                  <a:pt x="2215" y="1831"/>
                  <a:pt x="2330" y="1804"/>
                </a:cubicBezTo>
                <a:cubicBezTo>
                  <a:pt x="2226" y="1765"/>
                  <a:pt x="2420" y="1681"/>
                  <a:pt x="2356" y="1629"/>
                </a:cubicBezTo>
                <a:cubicBezTo>
                  <a:pt x="2321" y="1602"/>
                  <a:pt x="2283" y="1586"/>
                  <a:pt x="2260" y="1545"/>
                </a:cubicBezTo>
                <a:cubicBezTo>
                  <a:pt x="2244" y="1518"/>
                  <a:pt x="2258" y="1492"/>
                  <a:pt x="2242" y="1463"/>
                </a:cubicBezTo>
                <a:cubicBezTo>
                  <a:pt x="2211" y="1405"/>
                  <a:pt x="2203" y="1381"/>
                  <a:pt x="2219" y="1316"/>
                </a:cubicBezTo>
                <a:cubicBezTo>
                  <a:pt x="2229" y="1272"/>
                  <a:pt x="2202" y="1246"/>
                  <a:pt x="2198" y="1205"/>
                </a:cubicBezTo>
                <a:cubicBezTo>
                  <a:pt x="2192" y="1154"/>
                  <a:pt x="2207" y="1108"/>
                  <a:pt x="2200" y="1055"/>
                </a:cubicBezTo>
                <a:cubicBezTo>
                  <a:pt x="2185" y="989"/>
                  <a:pt x="2198" y="966"/>
                  <a:pt x="2215" y="952"/>
                </a:cubicBezTo>
                <a:cubicBezTo>
                  <a:pt x="2157" y="928"/>
                  <a:pt x="2198" y="890"/>
                  <a:pt x="2179" y="848"/>
                </a:cubicBezTo>
                <a:cubicBezTo>
                  <a:pt x="2162" y="810"/>
                  <a:pt x="2102" y="801"/>
                  <a:pt x="2050" y="736"/>
                </a:cubicBezTo>
                <a:cubicBezTo>
                  <a:pt x="2149" y="736"/>
                  <a:pt x="2194" y="712"/>
                  <a:pt x="2278" y="669"/>
                </a:cubicBezTo>
                <a:cubicBezTo>
                  <a:pt x="2314" y="650"/>
                  <a:pt x="2337" y="650"/>
                  <a:pt x="2359" y="611"/>
                </a:cubicBezTo>
                <a:cubicBezTo>
                  <a:pt x="2379" y="577"/>
                  <a:pt x="2394" y="549"/>
                  <a:pt x="2430" y="529"/>
                </a:cubicBezTo>
                <a:cubicBezTo>
                  <a:pt x="2450" y="518"/>
                  <a:pt x="2490" y="487"/>
                  <a:pt x="2512" y="504"/>
                </a:cubicBezTo>
                <a:cubicBezTo>
                  <a:pt x="2540" y="526"/>
                  <a:pt x="2575" y="487"/>
                  <a:pt x="2594" y="470"/>
                </a:cubicBezTo>
                <a:cubicBezTo>
                  <a:pt x="2642" y="426"/>
                  <a:pt x="2709" y="537"/>
                  <a:pt x="2758" y="436"/>
                </a:cubicBezTo>
                <a:cubicBezTo>
                  <a:pt x="2824" y="299"/>
                  <a:pt x="3053" y="240"/>
                  <a:pt x="3187" y="225"/>
                </a:cubicBezTo>
                <a:cubicBezTo>
                  <a:pt x="3282" y="214"/>
                  <a:pt x="3379" y="188"/>
                  <a:pt x="3475" y="194"/>
                </a:cubicBezTo>
                <a:cubicBezTo>
                  <a:pt x="3546" y="199"/>
                  <a:pt x="3596" y="108"/>
                  <a:pt x="3658" y="143"/>
                </a:cubicBezTo>
                <a:cubicBezTo>
                  <a:pt x="3685" y="158"/>
                  <a:pt x="3679" y="149"/>
                  <a:pt x="3689" y="132"/>
                </a:cubicBezTo>
                <a:cubicBezTo>
                  <a:pt x="3691" y="129"/>
                  <a:pt x="3799" y="130"/>
                  <a:pt x="3815" y="124"/>
                </a:cubicBezTo>
                <a:cubicBezTo>
                  <a:pt x="3908" y="87"/>
                  <a:pt x="4001" y="101"/>
                  <a:pt x="4099" y="9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1" name="꙱ Albania (Republic of Albania) (AL) (H)">
            <a:extLst>
              <a:ext uri="{FF2B5EF4-FFF2-40B4-BE49-F238E27FC236}">
                <a16:creationId xmlns:a16="http://schemas.microsoft.com/office/drawing/2014/main" id="{BD239549-DC69-4074-951B-56E97362A3A3}"/>
              </a:ext>
            </a:extLst>
          </p:cNvPr>
          <p:cNvSpPr>
            <a:spLocks/>
          </p:cNvSpPr>
          <p:nvPr/>
        </p:nvSpPr>
        <p:spPr bwMode="auto">
          <a:xfrm>
            <a:off x="4866777" y="1124721"/>
            <a:ext cx="45412" cy="90824"/>
          </a:xfrm>
          <a:custGeom>
            <a:avLst/>
            <a:gdLst>
              <a:gd name="T0" fmla="*/ 381 w 549"/>
              <a:gd name="T1" fmla="*/ 336 h 1108"/>
              <a:gd name="T2" fmla="*/ 344 w 549"/>
              <a:gd name="T3" fmla="*/ 436 h 1108"/>
              <a:gd name="T4" fmla="*/ 367 w 549"/>
              <a:gd name="T5" fmla="*/ 513 h 1108"/>
              <a:gd name="T6" fmla="*/ 396 w 549"/>
              <a:gd name="T7" fmla="*/ 589 h 1108"/>
              <a:gd name="T8" fmla="*/ 462 w 549"/>
              <a:gd name="T9" fmla="*/ 654 h 1108"/>
              <a:gd name="T10" fmla="*/ 500 w 549"/>
              <a:gd name="T11" fmla="*/ 669 h 1108"/>
              <a:gd name="T12" fmla="*/ 516 w 549"/>
              <a:gd name="T13" fmla="*/ 789 h 1108"/>
              <a:gd name="T14" fmla="*/ 444 w 549"/>
              <a:gd name="T15" fmla="*/ 877 h 1108"/>
              <a:gd name="T16" fmla="*/ 371 w 549"/>
              <a:gd name="T17" fmla="*/ 963 h 1108"/>
              <a:gd name="T18" fmla="*/ 355 w 549"/>
              <a:gd name="T19" fmla="*/ 1051 h 1108"/>
              <a:gd name="T20" fmla="*/ 316 w 549"/>
              <a:gd name="T21" fmla="*/ 1094 h 1108"/>
              <a:gd name="T22" fmla="*/ 251 w 549"/>
              <a:gd name="T23" fmla="*/ 1096 h 1108"/>
              <a:gd name="T24" fmla="*/ 225 w 549"/>
              <a:gd name="T25" fmla="*/ 1045 h 1108"/>
              <a:gd name="T26" fmla="*/ 22 w 549"/>
              <a:gd name="T27" fmla="*/ 834 h 1108"/>
              <a:gd name="T28" fmla="*/ 64 w 549"/>
              <a:gd name="T29" fmla="*/ 867 h 1108"/>
              <a:gd name="T30" fmla="*/ 66 w 549"/>
              <a:gd name="T31" fmla="*/ 798 h 1108"/>
              <a:gd name="T32" fmla="*/ 22 w 549"/>
              <a:gd name="T33" fmla="*/ 754 h 1108"/>
              <a:gd name="T34" fmla="*/ 40 w 549"/>
              <a:gd name="T35" fmla="*/ 662 h 1108"/>
              <a:gd name="T36" fmla="*/ 70 w 549"/>
              <a:gd name="T37" fmla="*/ 537 h 1108"/>
              <a:gd name="T38" fmla="*/ 52 w 549"/>
              <a:gd name="T39" fmla="*/ 479 h 1108"/>
              <a:gd name="T40" fmla="*/ 22 w 549"/>
              <a:gd name="T41" fmla="*/ 326 h 1108"/>
              <a:gd name="T42" fmla="*/ 43 w 549"/>
              <a:gd name="T43" fmla="*/ 117 h 1108"/>
              <a:gd name="T44" fmla="*/ 131 w 549"/>
              <a:gd name="T45" fmla="*/ 84 h 1108"/>
              <a:gd name="T46" fmla="*/ 216 w 549"/>
              <a:gd name="T47" fmla="*/ 74 h 1108"/>
              <a:gd name="T48" fmla="*/ 252 w 549"/>
              <a:gd name="T49" fmla="*/ 107 h 1108"/>
              <a:gd name="T50" fmla="*/ 275 w 549"/>
              <a:gd name="T51" fmla="*/ 152 h 1108"/>
              <a:gd name="T52" fmla="*/ 381 w 549"/>
              <a:gd name="T53" fmla="*/ 336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49" h="1108">
                <a:moveTo>
                  <a:pt x="381" y="336"/>
                </a:moveTo>
                <a:cubicBezTo>
                  <a:pt x="336" y="360"/>
                  <a:pt x="392" y="412"/>
                  <a:pt x="344" y="436"/>
                </a:cubicBezTo>
                <a:cubicBezTo>
                  <a:pt x="348" y="468"/>
                  <a:pt x="381" y="473"/>
                  <a:pt x="367" y="513"/>
                </a:cubicBezTo>
                <a:cubicBezTo>
                  <a:pt x="361" y="542"/>
                  <a:pt x="377" y="574"/>
                  <a:pt x="396" y="589"/>
                </a:cubicBezTo>
                <a:cubicBezTo>
                  <a:pt x="436" y="625"/>
                  <a:pt x="420" y="658"/>
                  <a:pt x="462" y="654"/>
                </a:cubicBezTo>
                <a:cubicBezTo>
                  <a:pt x="485" y="651"/>
                  <a:pt x="491" y="656"/>
                  <a:pt x="500" y="669"/>
                </a:cubicBezTo>
                <a:cubicBezTo>
                  <a:pt x="499" y="707"/>
                  <a:pt x="549" y="752"/>
                  <a:pt x="516" y="789"/>
                </a:cubicBezTo>
                <a:cubicBezTo>
                  <a:pt x="485" y="824"/>
                  <a:pt x="462" y="824"/>
                  <a:pt x="444" y="877"/>
                </a:cubicBezTo>
                <a:cubicBezTo>
                  <a:pt x="432" y="916"/>
                  <a:pt x="407" y="943"/>
                  <a:pt x="371" y="963"/>
                </a:cubicBezTo>
                <a:cubicBezTo>
                  <a:pt x="312" y="995"/>
                  <a:pt x="333" y="999"/>
                  <a:pt x="355" y="1051"/>
                </a:cubicBezTo>
                <a:cubicBezTo>
                  <a:pt x="289" y="1043"/>
                  <a:pt x="359" y="1074"/>
                  <a:pt x="316" y="1094"/>
                </a:cubicBezTo>
                <a:cubicBezTo>
                  <a:pt x="287" y="1108"/>
                  <a:pt x="260" y="1098"/>
                  <a:pt x="251" y="1096"/>
                </a:cubicBezTo>
                <a:cubicBezTo>
                  <a:pt x="235" y="1087"/>
                  <a:pt x="229" y="1068"/>
                  <a:pt x="225" y="1045"/>
                </a:cubicBezTo>
                <a:cubicBezTo>
                  <a:pt x="210" y="947"/>
                  <a:pt x="79" y="911"/>
                  <a:pt x="22" y="834"/>
                </a:cubicBezTo>
                <a:cubicBezTo>
                  <a:pt x="42" y="837"/>
                  <a:pt x="56" y="848"/>
                  <a:pt x="64" y="867"/>
                </a:cubicBezTo>
                <a:cubicBezTo>
                  <a:pt x="93" y="832"/>
                  <a:pt x="36" y="811"/>
                  <a:pt x="66" y="798"/>
                </a:cubicBezTo>
                <a:cubicBezTo>
                  <a:pt x="48" y="787"/>
                  <a:pt x="33" y="772"/>
                  <a:pt x="22" y="754"/>
                </a:cubicBezTo>
                <a:cubicBezTo>
                  <a:pt x="38" y="727"/>
                  <a:pt x="52" y="694"/>
                  <a:pt x="40" y="662"/>
                </a:cubicBezTo>
                <a:cubicBezTo>
                  <a:pt x="84" y="669"/>
                  <a:pt x="61" y="569"/>
                  <a:pt x="70" y="537"/>
                </a:cubicBezTo>
                <a:cubicBezTo>
                  <a:pt x="77" y="512"/>
                  <a:pt x="38" y="511"/>
                  <a:pt x="52" y="479"/>
                </a:cubicBezTo>
                <a:cubicBezTo>
                  <a:pt x="73" y="432"/>
                  <a:pt x="114" y="304"/>
                  <a:pt x="22" y="326"/>
                </a:cubicBezTo>
                <a:cubicBezTo>
                  <a:pt x="0" y="260"/>
                  <a:pt x="1" y="172"/>
                  <a:pt x="43" y="117"/>
                </a:cubicBezTo>
                <a:cubicBezTo>
                  <a:pt x="76" y="71"/>
                  <a:pt x="83" y="0"/>
                  <a:pt x="131" y="84"/>
                </a:cubicBezTo>
                <a:cubicBezTo>
                  <a:pt x="153" y="122"/>
                  <a:pt x="182" y="72"/>
                  <a:pt x="216" y="74"/>
                </a:cubicBezTo>
                <a:cubicBezTo>
                  <a:pt x="229" y="74"/>
                  <a:pt x="239" y="81"/>
                  <a:pt x="252" y="107"/>
                </a:cubicBezTo>
                <a:cubicBezTo>
                  <a:pt x="261" y="125"/>
                  <a:pt x="260" y="134"/>
                  <a:pt x="275" y="152"/>
                </a:cubicBezTo>
                <a:cubicBezTo>
                  <a:pt x="303" y="179"/>
                  <a:pt x="392" y="152"/>
                  <a:pt x="381" y="336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2" name="꙱ Alaska, United States of America (US) (H)">
            <a:extLst>
              <a:ext uri="{FF2B5EF4-FFF2-40B4-BE49-F238E27FC236}">
                <a16:creationId xmlns:a16="http://schemas.microsoft.com/office/drawing/2014/main" id="{DEF96594-0FA6-4D51-8D8F-617526596FBA}"/>
              </a:ext>
            </a:extLst>
          </p:cNvPr>
          <p:cNvSpPr>
            <a:spLocks noEditPoints="1"/>
          </p:cNvSpPr>
          <p:nvPr/>
        </p:nvSpPr>
        <p:spPr bwMode="auto">
          <a:xfrm>
            <a:off x="269397" y="345545"/>
            <a:ext cx="1544012" cy="532995"/>
          </a:xfrm>
          <a:custGeom>
            <a:avLst/>
            <a:gdLst>
              <a:gd name="T0" fmla="*/ 7637 w 18716"/>
              <a:gd name="T1" fmla="*/ 5140 h 6462"/>
              <a:gd name="T2" fmla="*/ 9956 w 18716"/>
              <a:gd name="T3" fmla="*/ 4293 h 6462"/>
              <a:gd name="T4" fmla="*/ 9902 w 18716"/>
              <a:gd name="T5" fmla="*/ 4071 h 6462"/>
              <a:gd name="T6" fmla="*/ 9808 w 18716"/>
              <a:gd name="T7" fmla="*/ 3482 h 6462"/>
              <a:gd name="T8" fmla="*/ 9558 w 18716"/>
              <a:gd name="T9" fmla="*/ 3355 h 6462"/>
              <a:gd name="T10" fmla="*/ 9389 w 18716"/>
              <a:gd name="T11" fmla="*/ 3052 h 6462"/>
              <a:gd name="T12" fmla="*/ 11601 w 18716"/>
              <a:gd name="T13" fmla="*/ 2348 h 6462"/>
              <a:gd name="T14" fmla="*/ 10838 w 18716"/>
              <a:gd name="T15" fmla="*/ 1858 h 6462"/>
              <a:gd name="T16" fmla="*/ 11892 w 18716"/>
              <a:gd name="T17" fmla="*/ 1573 h 6462"/>
              <a:gd name="T18" fmla="*/ 12833 w 18716"/>
              <a:gd name="T19" fmla="*/ 1432 h 6462"/>
              <a:gd name="T20" fmla="*/ 13854 w 18716"/>
              <a:gd name="T21" fmla="*/ 463 h 6462"/>
              <a:gd name="T22" fmla="*/ 16056 w 18716"/>
              <a:gd name="T23" fmla="*/ 87 h 6462"/>
              <a:gd name="T24" fmla="*/ 17436 w 18716"/>
              <a:gd name="T25" fmla="*/ 329 h 6462"/>
              <a:gd name="T26" fmla="*/ 15606 w 18716"/>
              <a:gd name="T27" fmla="*/ 3858 h 6462"/>
              <a:gd name="T28" fmla="*/ 16439 w 18716"/>
              <a:gd name="T29" fmla="*/ 4777 h 6462"/>
              <a:gd name="T30" fmla="*/ 15985 w 18716"/>
              <a:gd name="T31" fmla="*/ 4928 h 6462"/>
              <a:gd name="T32" fmla="*/ 16063 w 18716"/>
              <a:gd name="T33" fmla="*/ 4483 h 6462"/>
              <a:gd name="T34" fmla="*/ 16102 w 18716"/>
              <a:gd name="T35" fmla="*/ 4001 h 6462"/>
              <a:gd name="T36" fmla="*/ 15743 w 18716"/>
              <a:gd name="T37" fmla="*/ 3928 h 6462"/>
              <a:gd name="T38" fmla="*/ 15391 w 18716"/>
              <a:gd name="T39" fmla="*/ 3568 h 6462"/>
              <a:gd name="T40" fmla="*/ 14068 w 18716"/>
              <a:gd name="T41" fmla="*/ 3325 h 6462"/>
              <a:gd name="T42" fmla="*/ 13843 w 18716"/>
              <a:gd name="T43" fmla="*/ 3135 h 6462"/>
              <a:gd name="T44" fmla="*/ 13002 w 18716"/>
              <a:gd name="T45" fmla="*/ 3557 h 6462"/>
              <a:gd name="T46" fmla="*/ 12164 w 18716"/>
              <a:gd name="T47" fmla="*/ 3794 h 6462"/>
              <a:gd name="T48" fmla="*/ 13169 w 18716"/>
              <a:gd name="T49" fmla="*/ 3105 h 6462"/>
              <a:gd name="T50" fmla="*/ 11507 w 18716"/>
              <a:gd name="T51" fmla="*/ 3866 h 6462"/>
              <a:gd name="T52" fmla="*/ 9849 w 18716"/>
              <a:gd name="T53" fmla="*/ 4562 h 6462"/>
              <a:gd name="T54" fmla="*/ 8600 w 18716"/>
              <a:gd name="T55" fmla="*/ 5020 h 6462"/>
              <a:gd name="T56" fmla="*/ 7614 w 18716"/>
              <a:gd name="T57" fmla="*/ 5207 h 6462"/>
              <a:gd name="T58" fmla="*/ 15342 w 18716"/>
              <a:gd name="T59" fmla="*/ 5130 h 6462"/>
              <a:gd name="T60" fmla="*/ 12501 w 18716"/>
              <a:gd name="T61" fmla="*/ 3393 h 6462"/>
              <a:gd name="T62" fmla="*/ 11266 w 18716"/>
              <a:gd name="T63" fmla="*/ 4192 h 6462"/>
              <a:gd name="T64" fmla="*/ 8445 w 18716"/>
              <a:gd name="T65" fmla="*/ 5228 h 6462"/>
              <a:gd name="T66" fmla="*/ 9603 w 18716"/>
              <a:gd name="T67" fmla="*/ 4697 h 6462"/>
              <a:gd name="T68" fmla="*/ 11087 w 18716"/>
              <a:gd name="T69" fmla="*/ 2405 h 6462"/>
              <a:gd name="T70" fmla="*/ 15475 w 18716"/>
              <a:gd name="T71" fmla="*/ 5127 h 6462"/>
              <a:gd name="T72" fmla="*/ 15532 w 18716"/>
              <a:gd name="T73" fmla="*/ 5145 h 6462"/>
              <a:gd name="T74" fmla="*/ 3204 w 18716"/>
              <a:gd name="T75" fmla="*/ 4504 h 6462"/>
              <a:gd name="T76" fmla="*/ 2645 w 18716"/>
              <a:gd name="T77" fmla="*/ 6445 h 6462"/>
              <a:gd name="T78" fmla="*/ 3602 w 18716"/>
              <a:gd name="T79" fmla="*/ 6285 h 6462"/>
              <a:gd name="T80" fmla="*/ 4504 w 18716"/>
              <a:gd name="T81" fmla="*/ 6145 h 6462"/>
              <a:gd name="T82" fmla="*/ 1909 w 18716"/>
              <a:gd name="T83" fmla="*/ 6235 h 6462"/>
              <a:gd name="T84" fmla="*/ 15903 w 18716"/>
              <a:gd name="T85" fmla="*/ 5130 h 6462"/>
              <a:gd name="T86" fmla="*/ 15891 w 18716"/>
              <a:gd name="T87" fmla="*/ 5100 h 6462"/>
              <a:gd name="T88" fmla="*/ 15607 w 18716"/>
              <a:gd name="T89" fmla="*/ 4947 h 6462"/>
              <a:gd name="T90" fmla="*/ 15832 w 18716"/>
              <a:gd name="T91" fmla="*/ 4590 h 6462"/>
              <a:gd name="T92" fmla="*/ 15636 w 18716"/>
              <a:gd name="T93" fmla="*/ 5213 h 6462"/>
              <a:gd name="T94" fmla="*/ 15621 w 18716"/>
              <a:gd name="T95" fmla="*/ 4942 h 6462"/>
              <a:gd name="T96" fmla="*/ 15885 w 18716"/>
              <a:gd name="T97" fmla="*/ 4358 h 6462"/>
              <a:gd name="T98" fmla="*/ 15389 w 18716"/>
              <a:gd name="T99" fmla="*/ 4676 h 6462"/>
              <a:gd name="T100" fmla="*/ 15481 w 18716"/>
              <a:gd name="T101" fmla="*/ 4245 h 6462"/>
              <a:gd name="T102" fmla="*/ 15568 w 18716"/>
              <a:gd name="T103" fmla="*/ 4177 h 6462"/>
              <a:gd name="T104" fmla="*/ 13458 w 18716"/>
              <a:gd name="T105" fmla="*/ 3542 h 6462"/>
              <a:gd name="T106" fmla="*/ 13228 w 18716"/>
              <a:gd name="T107" fmla="*/ 3542 h 6462"/>
              <a:gd name="T108" fmla="*/ 11548 w 18716"/>
              <a:gd name="T109" fmla="*/ 4121 h 6462"/>
              <a:gd name="T110" fmla="*/ 10523 w 18716"/>
              <a:gd name="T111" fmla="*/ 4608 h 6462"/>
              <a:gd name="T112" fmla="*/ 11010 w 18716"/>
              <a:gd name="T113" fmla="*/ 4311 h 6462"/>
              <a:gd name="T114" fmla="*/ 10645 w 18716"/>
              <a:gd name="T115" fmla="*/ 4539 h 6462"/>
              <a:gd name="T116" fmla="*/ 8344 w 18716"/>
              <a:gd name="T117" fmla="*/ 5186 h 6462"/>
              <a:gd name="T118" fmla="*/ 6881 w 18716"/>
              <a:gd name="T119" fmla="*/ 5341 h 6462"/>
              <a:gd name="T120" fmla="*/ 5687 w 18716"/>
              <a:gd name="T121" fmla="*/ 5718 h 6462"/>
              <a:gd name="T122" fmla="*/ 6186 w 18716"/>
              <a:gd name="T123" fmla="*/ 5647 h 6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716" h="6462">
                <a:moveTo>
                  <a:pt x="9131" y="2529"/>
                </a:moveTo>
                <a:cubicBezTo>
                  <a:pt x="9195" y="2484"/>
                  <a:pt x="9246" y="2424"/>
                  <a:pt x="9327" y="2440"/>
                </a:cubicBezTo>
                <a:cubicBezTo>
                  <a:pt x="9354" y="2446"/>
                  <a:pt x="9372" y="2472"/>
                  <a:pt x="9398" y="2481"/>
                </a:cubicBezTo>
                <a:cubicBezTo>
                  <a:pt x="9428" y="2492"/>
                  <a:pt x="9461" y="2468"/>
                  <a:pt x="9496" y="2482"/>
                </a:cubicBezTo>
                <a:cubicBezTo>
                  <a:pt x="9432" y="2560"/>
                  <a:pt x="9327" y="2504"/>
                  <a:pt x="9248" y="2540"/>
                </a:cubicBezTo>
                <a:cubicBezTo>
                  <a:pt x="9208" y="2559"/>
                  <a:pt x="9171" y="2585"/>
                  <a:pt x="9128" y="2598"/>
                </a:cubicBezTo>
                <a:cubicBezTo>
                  <a:pt x="9146" y="2581"/>
                  <a:pt x="9155" y="2560"/>
                  <a:pt x="9155" y="2535"/>
                </a:cubicBezTo>
                <a:cubicBezTo>
                  <a:pt x="9147" y="2546"/>
                  <a:pt x="9139" y="2557"/>
                  <a:pt x="9131" y="2568"/>
                </a:cubicBezTo>
                <a:cubicBezTo>
                  <a:pt x="9134" y="2555"/>
                  <a:pt x="9134" y="2542"/>
                  <a:pt x="9131" y="2529"/>
                </a:cubicBezTo>
                <a:close/>
                <a:moveTo>
                  <a:pt x="7614" y="5207"/>
                </a:moveTo>
                <a:cubicBezTo>
                  <a:pt x="7595" y="5222"/>
                  <a:pt x="7575" y="5230"/>
                  <a:pt x="7551" y="5231"/>
                </a:cubicBezTo>
                <a:cubicBezTo>
                  <a:pt x="7574" y="5194"/>
                  <a:pt x="7510" y="5155"/>
                  <a:pt x="7506" y="5197"/>
                </a:cubicBezTo>
                <a:cubicBezTo>
                  <a:pt x="7501" y="5246"/>
                  <a:pt x="7423" y="5265"/>
                  <a:pt x="7379" y="5270"/>
                </a:cubicBezTo>
                <a:cubicBezTo>
                  <a:pt x="7444" y="5197"/>
                  <a:pt x="7536" y="5156"/>
                  <a:pt x="7620" y="5127"/>
                </a:cubicBezTo>
                <a:cubicBezTo>
                  <a:pt x="7547" y="5157"/>
                  <a:pt x="7619" y="5149"/>
                  <a:pt x="7637" y="5140"/>
                </a:cubicBezTo>
                <a:cubicBezTo>
                  <a:pt x="7665" y="5125"/>
                  <a:pt x="7684" y="5111"/>
                  <a:pt x="7717" y="5103"/>
                </a:cubicBezTo>
                <a:cubicBezTo>
                  <a:pt x="7824" y="5079"/>
                  <a:pt x="7963" y="4947"/>
                  <a:pt x="8359" y="4878"/>
                </a:cubicBezTo>
                <a:cubicBezTo>
                  <a:pt x="8284" y="4897"/>
                  <a:pt x="8433" y="4883"/>
                  <a:pt x="8454" y="4878"/>
                </a:cubicBezTo>
                <a:cubicBezTo>
                  <a:pt x="8410" y="4905"/>
                  <a:pt x="8391" y="4916"/>
                  <a:pt x="8380" y="4970"/>
                </a:cubicBezTo>
                <a:cubicBezTo>
                  <a:pt x="8418" y="4979"/>
                  <a:pt x="8512" y="4845"/>
                  <a:pt x="8528" y="4949"/>
                </a:cubicBezTo>
                <a:cubicBezTo>
                  <a:pt x="8539" y="4945"/>
                  <a:pt x="8549" y="4939"/>
                  <a:pt x="8558" y="4931"/>
                </a:cubicBezTo>
                <a:cubicBezTo>
                  <a:pt x="8455" y="4847"/>
                  <a:pt x="8991" y="4688"/>
                  <a:pt x="9023" y="4679"/>
                </a:cubicBezTo>
                <a:cubicBezTo>
                  <a:pt x="9095" y="4656"/>
                  <a:pt x="9165" y="4628"/>
                  <a:pt x="9237" y="4605"/>
                </a:cubicBezTo>
                <a:cubicBezTo>
                  <a:pt x="9272" y="4594"/>
                  <a:pt x="9293" y="4606"/>
                  <a:pt x="9327" y="4609"/>
                </a:cubicBezTo>
                <a:cubicBezTo>
                  <a:pt x="9369" y="4612"/>
                  <a:pt x="9390" y="4571"/>
                  <a:pt x="9416" y="4545"/>
                </a:cubicBezTo>
                <a:cubicBezTo>
                  <a:pt x="9468" y="4494"/>
                  <a:pt x="9557" y="4472"/>
                  <a:pt x="9622" y="4442"/>
                </a:cubicBezTo>
                <a:cubicBezTo>
                  <a:pt x="9705" y="4405"/>
                  <a:pt x="9791" y="4365"/>
                  <a:pt x="9882" y="4352"/>
                </a:cubicBezTo>
                <a:cubicBezTo>
                  <a:pt x="9834" y="4413"/>
                  <a:pt x="9942" y="4376"/>
                  <a:pt x="9959" y="4358"/>
                </a:cubicBezTo>
                <a:cubicBezTo>
                  <a:pt x="9939" y="4372"/>
                  <a:pt x="9916" y="4378"/>
                  <a:pt x="9891" y="4376"/>
                </a:cubicBezTo>
                <a:cubicBezTo>
                  <a:pt x="9926" y="4360"/>
                  <a:pt x="9931" y="4318"/>
                  <a:pt x="9956" y="4293"/>
                </a:cubicBezTo>
                <a:cubicBezTo>
                  <a:pt x="9985" y="4264"/>
                  <a:pt x="10024" y="4249"/>
                  <a:pt x="10056" y="4224"/>
                </a:cubicBezTo>
                <a:cubicBezTo>
                  <a:pt x="10103" y="4186"/>
                  <a:pt x="10202" y="4101"/>
                  <a:pt x="10265" y="4153"/>
                </a:cubicBezTo>
                <a:cubicBezTo>
                  <a:pt x="10250" y="4132"/>
                  <a:pt x="10228" y="4128"/>
                  <a:pt x="10203" y="4133"/>
                </a:cubicBezTo>
                <a:cubicBezTo>
                  <a:pt x="10208" y="4052"/>
                  <a:pt x="10349" y="4019"/>
                  <a:pt x="10409" y="3999"/>
                </a:cubicBezTo>
                <a:cubicBezTo>
                  <a:pt x="10533" y="3959"/>
                  <a:pt x="10626" y="3880"/>
                  <a:pt x="10743" y="3827"/>
                </a:cubicBezTo>
                <a:cubicBezTo>
                  <a:pt x="10678" y="3845"/>
                  <a:pt x="10625" y="3890"/>
                  <a:pt x="10562" y="3911"/>
                </a:cubicBezTo>
                <a:cubicBezTo>
                  <a:pt x="10510" y="3929"/>
                  <a:pt x="10455" y="3938"/>
                  <a:pt x="10402" y="3956"/>
                </a:cubicBezTo>
                <a:cubicBezTo>
                  <a:pt x="10348" y="3973"/>
                  <a:pt x="10207" y="4037"/>
                  <a:pt x="10155" y="3990"/>
                </a:cubicBezTo>
                <a:cubicBezTo>
                  <a:pt x="10177" y="3977"/>
                  <a:pt x="10182" y="3960"/>
                  <a:pt x="10175" y="3936"/>
                </a:cubicBezTo>
                <a:cubicBezTo>
                  <a:pt x="10169" y="3914"/>
                  <a:pt x="10353" y="3818"/>
                  <a:pt x="10324" y="3904"/>
                </a:cubicBezTo>
                <a:cubicBezTo>
                  <a:pt x="10341" y="3903"/>
                  <a:pt x="10350" y="3894"/>
                  <a:pt x="10354" y="3877"/>
                </a:cubicBezTo>
                <a:cubicBezTo>
                  <a:pt x="10329" y="3872"/>
                  <a:pt x="10302" y="3850"/>
                  <a:pt x="10307" y="3821"/>
                </a:cubicBezTo>
                <a:cubicBezTo>
                  <a:pt x="10280" y="3879"/>
                  <a:pt x="10078" y="3962"/>
                  <a:pt x="10161" y="3889"/>
                </a:cubicBezTo>
                <a:cubicBezTo>
                  <a:pt x="10118" y="3925"/>
                  <a:pt x="10039" y="3956"/>
                  <a:pt x="10013" y="4004"/>
                </a:cubicBezTo>
                <a:cubicBezTo>
                  <a:pt x="9996" y="4038"/>
                  <a:pt x="9947" y="4089"/>
                  <a:pt x="9902" y="4071"/>
                </a:cubicBezTo>
                <a:cubicBezTo>
                  <a:pt x="9859" y="4054"/>
                  <a:pt x="9963" y="3934"/>
                  <a:pt x="9891" y="3934"/>
                </a:cubicBezTo>
                <a:cubicBezTo>
                  <a:pt x="9902" y="3927"/>
                  <a:pt x="9913" y="3920"/>
                  <a:pt x="9924" y="3913"/>
                </a:cubicBezTo>
                <a:cubicBezTo>
                  <a:pt x="9879" y="3894"/>
                  <a:pt x="9835" y="3942"/>
                  <a:pt x="9796" y="3954"/>
                </a:cubicBezTo>
                <a:cubicBezTo>
                  <a:pt x="9803" y="3943"/>
                  <a:pt x="9810" y="3931"/>
                  <a:pt x="9817" y="3919"/>
                </a:cubicBezTo>
                <a:cubicBezTo>
                  <a:pt x="9793" y="3928"/>
                  <a:pt x="9774" y="3914"/>
                  <a:pt x="9766" y="3892"/>
                </a:cubicBezTo>
                <a:cubicBezTo>
                  <a:pt x="9777" y="3887"/>
                  <a:pt x="9788" y="3882"/>
                  <a:pt x="9799" y="3877"/>
                </a:cubicBezTo>
                <a:cubicBezTo>
                  <a:pt x="9730" y="3834"/>
                  <a:pt x="9553" y="3936"/>
                  <a:pt x="9477" y="3944"/>
                </a:cubicBezTo>
                <a:cubicBezTo>
                  <a:pt x="9423" y="3949"/>
                  <a:pt x="9381" y="3988"/>
                  <a:pt x="9328" y="4001"/>
                </a:cubicBezTo>
                <a:cubicBezTo>
                  <a:pt x="9308" y="4005"/>
                  <a:pt x="9289" y="4010"/>
                  <a:pt x="9270" y="4017"/>
                </a:cubicBezTo>
                <a:cubicBezTo>
                  <a:pt x="9244" y="4026"/>
                  <a:pt x="9224" y="3993"/>
                  <a:pt x="9196" y="4002"/>
                </a:cubicBezTo>
                <a:cubicBezTo>
                  <a:pt x="9242" y="3962"/>
                  <a:pt x="9330" y="3989"/>
                  <a:pt x="9365" y="3935"/>
                </a:cubicBezTo>
                <a:cubicBezTo>
                  <a:pt x="9413" y="3860"/>
                  <a:pt x="9432" y="3874"/>
                  <a:pt x="9511" y="3842"/>
                </a:cubicBezTo>
                <a:cubicBezTo>
                  <a:pt x="9480" y="3838"/>
                  <a:pt x="9449" y="3836"/>
                  <a:pt x="9419" y="3848"/>
                </a:cubicBezTo>
                <a:cubicBezTo>
                  <a:pt x="9447" y="3753"/>
                  <a:pt x="9563" y="3760"/>
                  <a:pt x="9630" y="3714"/>
                </a:cubicBezTo>
                <a:cubicBezTo>
                  <a:pt x="9673" y="3685"/>
                  <a:pt x="9657" y="3573"/>
                  <a:pt x="9808" y="3482"/>
                </a:cubicBezTo>
                <a:cubicBezTo>
                  <a:pt x="9786" y="3482"/>
                  <a:pt x="9766" y="3488"/>
                  <a:pt x="9748" y="3500"/>
                </a:cubicBezTo>
                <a:cubicBezTo>
                  <a:pt x="9834" y="3397"/>
                  <a:pt x="9967" y="3371"/>
                  <a:pt x="10084" y="3319"/>
                </a:cubicBezTo>
                <a:cubicBezTo>
                  <a:pt x="10054" y="3325"/>
                  <a:pt x="10016" y="3356"/>
                  <a:pt x="10028" y="3310"/>
                </a:cubicBezTo>
                <a:cubicBezTo>
                  <a:pt x="10007" y="3342"/>
                  <a:pt x="9710" y="3458"/>
                  <a:pt x="9716" y="3472"/>
                </a:cubicBezTo>
                <a:cubicBezTo>
                  <a:pt x="9760" y="3583"/>
                  <a:pt x="9224" y="3616"/>
                  <a:pt x="9167" y="3604"/>
                </a:cubicBezTo>
                <a:cubicBezTo>
                  <a:pt x="9173" y="3567"/>
                  <a:pt x="9208" y="3564"/>
                  <a:pt x="9235" y="3548"/>
                </a:cubicBezTo>
                <a:cubicBezTo>
                  <a:pt x="9191" y="3535"/>
                  <a:pt x="9202" y="3457"/>
                  <a:pt x="9238" y="3441"/>
                </a:cubicBezTo>
                <a:cubicBezTo>
                  <a:pt x="9170" y="3482"/>
                  <a:pt x="9129" y="3416"/>
                  <a:pt x="9217" y="3387"/>
                </a:cubicBezTo>
                <a:cubicBezTo>
                  <a:pt x="9196" y="3381"/>
                  <a:pt x="9175" y="3381"/>
                  <a:pt x="9155" y="3387"/>
                </a:cubicBezTo>
                <a:cubicBezTo>
                  <a:pt x="9200" y="3324"/>
                  <a:pt x="9330" y="3332"/>
                  <a:pt x="9382" y="3275"/>
                </a:cubicBezTo>
                <a:cubicBezTo>
                  <a:pt x="9408" y="3246"/>
                  <a:pt x="9434" y="3266"/>
                  <a:pt x="9466" y="3254"/>
                </a:cubicBezTo>
                <a:cubicBezTo>
                  <a:pt x="9417" y="3304"/>
                  <a:pt x="9479" y="3272"/>
                  <a:pt x="9504" y="3302"/>
                </a:cubicBezTo>
                <a:cubicBezTo>
                  <a:pt x="9521" y="3322"/>
                  <a:pt x="9405" y="3358"/>
                  <a:pt x="9389" y="3364"/>
                </a:cubicBezTo>
                <a:cubicBezTo>
                  <a:pt x="9464" y="3353"/>
                  <a:pt x="9528" y="3306"/>
                  <a:pt x="9603" y="3295"/>
                </a:cubicBezTo>
                <a:cubicBezTo>
                  <a:pt x="9596" y="3320"/>
                  <a:pt x="9580" y="3341"/>
                  <a:pt x="9558" y="3355"/>
                </a:cubicBezTo>
                <a:cubicBezTo>
                  <a:pt x="9595" y="3362"/>
                  <a:pt x="9666" y="3345"/>
                  <a:pt x="9694" y="3318"/>
                </a:cubicBezTo>
                <a:cubicBezTo>
                  <a:pt x="9720" y="3290"/>
                  <a:pt x="9686" y="3270"/>
                  <a:pt x="9659" y="3275"/>
                </a:cubicBezTo>
                <a:cubicBezTo>
                  <a:pt x="9689" y="3264"/>
                  <a:pt x="9722" y="3265"/>
                  <a:pt x="9751" y="3254"/>
                </a:cubicBezTo>
                <a:cubicBezTo>
                  <a:pt x="9712" y="3253"/>
                  <a:pt x="9712" y="3245"/>
                  <a:pt x="9751" y="3230"/>
                </a:cubicBezTo>
                <a:cubicBezTo>
                  <a:pt x="9681" y="3231"/>
                  <a:pt x="9619" y="3279"/>
                  <a:pt x="9547" y="3266"/>
                </a:cubicBezTo>
                <a:cubicBezTo>
                  <a:pt x="9498" y="3257"/>
                  <a:pt x="9428" y="3222"/>
                  <a:pt x="9380" y="3254"/>
                </a:cubicBezTo>
                <a:cubicBezTo>
                  <a:pt x="9391" y="3208"/>
                  <a:pt x="9483" y="3194"/>
                  <a:pt x="9520" y="3191"/>
                </a:cubicBezTo>
                <a:cubicBezTo>
                  <a:pt x="9497" y="3182"/>
                  <a:pt x="9477" y="3181"/>
                  <a:pt x="9459" y="3198"/>
                </a:cubicBezTo>
                <a:cubicBezTo>
                  <a:pt x="9461" y="3175"/>
                  <a:pt x="9479" y="3166"/>
                  <a:pt x="9499" y="3156"/>
                </a:cubicBezTo>
                <a:cubicBezTo>
                  <a:pt x="9479" y="3162"/>
                  <a:pt x="9460" y="3171"/>
                  <a:pt x="9440" y="3174"/>
                </a:cubicBezTo>
                <a:cubicBezTo>
                  <a:pt x="9451" y="3136"/>
                  <a:pt x="9504" y="3126"/>
                  <a:pt x="9532" y="3105"/>
                </a:cubicBezTo>
                <a:cubicBezTo>
                  <a:pt x="9461" y="3114"/>
                  <a:pt x="9417" y="3211"/>
                  <a:pt x="9342" y="3197"/>
                </a:cubicBezTo>
                <a:cubicBezTo>
                  <a:pt x="9337" y="3161"/>
                  <a:pt x="9386" y="3154"/>
                  <a:pt x="9360" y="3123"/>
                </a:cubicBezTo>
                <a:cubicBezTo>
                  <a:pt x="9338" y="3097"/>
                  <a:pt x="9436" y="3071"/>
                  <a:pt x="9449" y="3064"/>
                </a:cubicBezTo>
                <a:cubicBezTo>
                  <a:pt x="9431" y="3047"/>
                  <a:pt x="9411" y="3043"/>
                  <a:pt x="9389" y="3052"/>
                </a:cubicBezTo>
                <a:cubicBezTo>
                  <a:pt x="9406" y="2985"/>
                  <a:pt x="9479" y="3010"/>
                  <a:pt x="9529" y="3001"/>
                </a:cubicBezTo>
                <a:cubicBezTo>
                  <a:pt x="9461" y="3005"/>
                  <a:pt x="9539" y="2952"/>
                  <a:pt x="9580" y="2954"/>
                </a:cubicBezTo>
                <a:cubicBezTo>
                  <a:pt x="9640" y="2958"/>
                  <a:pt x="9717" y="2871"/>
                  <a:pt x="9774" y="2846"/>
                </a:cubicBezTo>
                <a:cubicBezTo>
                  <a:pt x="9823" y="2825"/>
                  <a:pt x="10047" y="2721"/>
                  <a:pt x="10095" y="2731"/>
                </a:cubicBezTo>
                <a:cubicBezTo>
                  <a:pt x="10135" y="2739"/>
                  <a:pt x="10106" y="2772"/>
                  <a:pt x="10084" y="2779"/>
                </a:cubicBezTo>
                <a:cubicBezTo>
                  <a:pt x="10107" y="2774"/>
                  <a:pt x="10128" y="2766"/>
                  <a:pt x="10149" y="2755"/>
                </a:cubicBezTo>
                <a:cubicBezTo>
                  <a:pt x="10067" y="2741"/>
                  <a:pt x="10274" y="2670"/>
                  <a:pt x="10301" y="2660"/>
                </a:cubicBezTo>
                <a:cubicBezTo>
                  <a:pt x="10256" y="2672"/>
                  <a:pt x="10214" y="2692"/>
                  <a:pt x="10170" y="2705"/>
                </a:cubicBezTo>
                <a:cubicBezTo>
                  <a:pt x="10219" y="2634"/>
                  <a:pt x="10364" y="2547"/>
                  <a:pt x="10452" y="2577"/>
                </a:cubicBezTo>
                <a:cubicBezTo>
                  <a:pt x="10403" y="2523"/>
                  <a:pt x="10603" y="2474"/>
                  <a:pt x="10674" y="2520"/>
                </a:cubicBezTo>
                <a:cubicBezTo>
                  <a:pt x="10716" y="2546"/>
                  <a:pt x="10582" y="2574"/>
                  <a:pt x="10568" y="2586"/>
                </a:cubicBezTo>
                <a:cubicBezTo>
                  <a:pt x="10673" y="2548"/>
                  <a:pt x="10786" y="2569"/>
                  <a:pt x="10888" y="2522"/>
                </a:cubicBezTo>
                <a:cubicBezTo>
                  <a:pt x="10987" y="2478"/>
                  <a:pt x="11089" y="2437"/>
                  <a:pt x="11194" y="2411"/>
                </a:cubicBezTo>
                <a:cubicBezTo>
                  <a:pt x="11183" y="2420"/>
                  <a:pt x="11172" y="2430"/>
                  <a:pt x="11162" y="2440"/>
                </a:cubicBezTo>
                <a:cubicBezTo>
                  <a:pt x="11317" y="2446"/>
                  <a:pt x="11464" y="2426"/>
                  <a:pt x="11601" y="2348"/>
                </a:cubicBezTo>
                <a:cubicBezTo>
                  <a:pt x="11714" y="2285"/>
                  <a:pt x="11876" y="2098"/>
                  <a:pt x="11740" y="2132"/>
                </a:cubicBezTo>
                <a:cubicBezTo>
                  <a:pt x="11769" y="2119"/>
                  <a:pt x="12133" y="2060"/>
                  <a:pt x="12043" y="1977"/>
                </a:cubicBezTo>
                <a:cubicBezTo>
                  <a:pt x="12059" y="1973"/>
                  <a:pt x="12075" y="1969"/>
                  <a:pt x="12091" y="1965"/>
                </a:cubicBezTo>
                <a:cubicBezTo>
                  <a:pt x="12036" y="1969"/>
                  <a:pt x="11988" y="1995"/>
                  <a:pt x="11936" y="2013"/>
                </a:cubicBezTo>
                <a:cubicBezTo>
                  <a:pt x="11885" y="2031"/>
                  <a:pt x="11829" y="2004"/>
                  <a:pt x="11779" y="2031"/>
                </a:cubicBezTo>
                <a:cubicBezTo>
                  <a:pt x="11863" y="2014"/>
                  <a:pt x="11747" y="2046"/>
                  <a:pt x="11740" y="2048"/>
                </a:cubicBezTo>
                <a:cubicBezTo>
                  <a:pt x="11703" y="2057"/>
                  <a:pt x="11665" y="2063"/>
                  <a:pt x="11627" y="2070"/>
                </a:cubicBezTo>
                <a:cubicBezTo>
                  <a:pt x="11549" y="2086"/>
                  <a:pt x="11485" y="2135"/>
                  <a:pt x="11408" y="2152"/>
                </a:cubicBezTo>
                <a:cubicBezTo>
                  <a:pt x="11447" y="2109"/>
                  <a:pt x="11460" y="2042"/>
                  <a:pt x="11378" y="2072"/>
                </a:cubicBezTo>
                <a:cubicBezTo>
                  <a:pt x="11389" y="2081"/>
                  <a:pt x="11400" y="2090"/>
                  <a:pt x="11411" y="2099"/>
                </a:cubicBezTo>
                <a:cubicBezTo>
                  <a:pt x="11377" y="2113"/>
                  <a:pt x="11362" y="2143"/>
                  <a:pt x="11338" y="2113"/>
                </a:cubicBezTo>
                <a:cubicBezTo>
                  <a:pt x="11258" y="2016"/>
                  <a:pt x="10997" y="2132"/>
                  <a:pt x="10825" y="2101"/>
                </a:cubicBezTo>
                <a:cubicBezTo>
                  <a:pt x="10807" y="2098"/>
                  <a:pt x="10644" y="2072"/>
                  <a:pt x="10683" y="2034"/>
                </a:cubicBezTo>
                <a:cubicBezTo>
                  <a:pt x="10702" y="2015"/>
                  <a:pt x="10764" y="2009"/>
                  <a:pt x="10753" y="1974"/>
                </a:cubicBezTo>
                <a:cubicBezTo>
                  <a:pt x="10734" y="1917"/>
                  <a:pt x="10785" y="1867"/>
                  <a:pt x="10838" y="1858"/>
                </a:cubicBezTo>
                <a:cubicBezTo>
                  <a:pt x="10816" y="1867"/>
                  <a:pt x="10799" y="1881"/>
                  <a:pt x="10779" y="1894"/>
                </a:cubicBezTo>
                <a:cubicBezTo>
                  <a:pt x="10814" y="1927"/>
                  <a:pt x="10859" y="1901"/>
                  <a:pt x="10893" y="1881"/>
                </a:cubicBezTo>
                <a:cubicBezTo>
                  <a:pt x="10930" y="1859"/>
                  <a:pt x="10970" y="1869"/>
                  <a:pt x="11010" y="1873"/>
                </a:cubicBezTo>
                <a:cubicBezTo>
                  <a:pt x="10961" y="1809"/>
                  <a:pt x="10846" y="1824"/>
                  <a:pt x="10775" y="1818"/>
                </a:cubicBezTo>
                <a:cubicBezTo>
                  <a:pt x="10751" y="1815"/>
                  <a:pt x="10719" y="1777"/>
                  <a:pt x="10709" y="1757"/>
                </a:cubicBezTo>
                <a:cubicBezTo>
                  <a:pt x="10691" y="1722"/>
                  <a:pt x="10800" y="1710"/>
                  <a:pt x="10820" y="1707"/>
                </a:cubicBezTo>
                <a:cubicBezTo>
                  <a:pt x="10789" y="1719"/>
                  <a:pt x="10757" y="1728"/>
                  <a:pt x="10725" y="1737"/>
                </a:cubicBezTo>
                <a:cubicBezTo>
                  <a:pt x="10801" y="1754"/>
                  <a:pt x="10869" y="1705"/>
                  <a:pt x="10939" y="1686"/>
                </a:cubicBezTo>
                <a:cubicBezTo>
                  <a:pt x="11002" y="1668"/>
                  <a:pt x="11071" y="1683"/>
                  <a:pt x="11127" y="1644"/>
                </a:cubicBezTo>
                <a:cubicBezTo>
                  <a:pt x="11249" y="1559"/>
                  <a:pt x="11412" y="1616"/>
                  <a:pt x="11545" y="1588"/>
                </a:cubicBezTo>
                <a:cubicBezTo>
                  <a:pt x="11533" y="1582"/>
                  <a:pt x="11523" y="1575"/>
                  <a:pt x="11512" y="1568"/>
                </a:cubicBezTo>
                <a:cubicBezTo>
                  <a:pt x="11572" y="1499"/>
                  <a:pt x="11688" y="1506"/>
                  <a:pt x="11770" y="1499"/>
                </a:cubicBezTo>
                <a:cubicBezTo>
                  <a:pt x="11902" y="1488"/>
                  <a:pt x="12027" y="1427"/>
                  <a:pt x="12162" y="1449"/>
                </a:cubicBezTo>
                <a:cubicBezTo>
                  <a:pt x="12129" y="1444"/>
                  <a:pt x="12077" y="1488"/>
                  <a:pt x="12052" y="1505"/>
                </a:cubicBezTo>
                <a:cubicBezTo>
                  <a:pt x="12000" y="1539"/>
                  <a:pt x="11950" y="1554"/>
                  <a:pt x="11892" y="1573"/>
                </a:cubicBezTo>
                <a:cubicBezTo>
                  <a:pt x="11952" y="1557"/>
                  <a:pt x="11878" y="1617"/>
                  <a:pt x="11996" y="1608"/>
                </a:cubicBezTo>
                <a:cubicBezTo>
                  <a:pt x="12032" y="1605"/>
                  <a:pt x="12068" y="1605"/>
                  <a:pt x="12104" y="1605"/>
                </a:cubicBezTo>
                <a:cubicBezTo>
                  <a:pt x="12128" y="1605"/>
                  <a:pt x="12230" y="1590"/>
                  <a:pt x="12153" y="1633"/>
                </a:cubicBezTo>
                <a:cubicBezTo>
                  <a:pt x="12232" y="1591"/>
                  <a:pt x="12324" y="1645"/>
                  <a:pt x="12406" y="1612"/>
                </a:cubicBezTo>
                <a:cubicBezTo>
                  <a:pt x="12441" y="1612"/>
                  <a:pt x="12538" y="1512"/>
                  <a:pt x="12610" y="1565"/>
                </a:cubicBezTo>
                <a:cubicBezTo>
                  <a:pt x="12600" y="1575"/>
                  <a:pt x="12589" y="1585"/>
                  <a:pt x="12578" y="1594"/>
                </a:cubicBezTo>
                <a:cubicBezTo>
                  <a:pt x="12611" y="1583"/>
                  <a:pt x="12648" y="1573"/>
                  <a:pt x="12664" y="1538"/>
                </a:cubicBezTo>
                <a:cubicBezTo>
                  <a:pt x="12611" y="1493"/>
                  <a:pt x="12536" y="1509"/>
                  <a:pt x="12477" y="1532"/>
                </a:cubicBezTo>
                <a:cubicBezTo>
                  <a:pt x="12506" y="1509"/>
                  <a:pt x="12575" y="1493"/>
                  <a:pt x="12571" y="1446"/>
                </a:cubicBezTo>
                <a:cubicBezTo>
                  <a:pt x="12567" y="1407"/>
                  <a:pt x="12519" y="1415"/>
                  <a:pt x="12546" y="1376"/>
                </a:cubicBezTo>
                <a:cubicBezTo>
                  <a:pt x="12596" y="1307"/>
                  <a:pt x="12682" y="1382"/>
                  <a:pt x="12616" y="1418"/>
                </a:cubicBezTo>
                <a:cubicBezTo>
                  <a:pt x="12479" y="1493"/>
                  <a:pt x="12720" y="1482"/>
                  <a:pt x="12725" y="1481"/>
                </a:cubicBezTo>
                <a:cubicBezTo>
                  <a:pt x="12787" y="1543"/>
                  <a:pt x="12948" y="1530"/>
                  <a:pt x="12985" y="1440"/>
                </a:cubicBezTo>
                <a:cubicBezTo>
                  <a:pt x="12963" y="1443"/>
                  <a:pt x="12941" y="1447"/>
                  <a:pt x="12919" y="1452"/>
                </a:cubicBezTo>
                <a:cubicBezTo>
                  <a:pt x="12888" y="1450"/>
                  <a:pt x="12864" y="1427"/>
                  <a:pt x="12833" y="1432"/>
                </a:cubicBezTo>
                <a:cubicBezTo>
                  <a:pt x="12783" y="1441"/>
                  <a:pt x="12729" y="1485"/>
                  <a:pt x="12677" y="1465"/>
                </a:cubicBezTo>
                <a:cubicBezTo>
                  <a:pt x="12591" y="1432"/>
                  <a:pt x="12792" y="1335"/>
                  <a:pt x="12833" y="1339"/>
                </a:cubicBezTo>
                <a:cubicBezTo>
                  <a:pt x="12817" y="1274"/>
                  <a:pt x="12717" y="1345"/>
                  <a:pt x="12717" y="1303"/>
                </a:cubicBezTo>
                <a:cubicBezTo>
                  <a:pt x="12699" y="1320"/>
                  <a:pt x="12677" y="1328"/>
                  <a:pt x="12652" y="1327"/>
                </a:cubicBezTo>
                <a:cubicBezTo>
                  <a:pt x="12680" y="1305"/>
                  <a:pt x="12713" y="1293"/>
                  <a:pt x="12744" y="1277"/>
                </a:cubicBezTo>
                <a:cubicBezTo>
                  <a:pt x="12667" y="1268"/>
                  <a:pt x="12698" y="1356"/>
                  <a:pt x="12473" y="1306"/>
                </a:cubicBezTo>
                <a:cubicBezTo>
                  <a:pt x="12375" y="1284"/>
                  <a:pt x="12458" y="1254"/>
                  <a:pt x="12491" y="1207"/>
                </a:cubicBezTo>
                <a:cubicBezTo>
                  <a:pt x="12535" y="1144"/>
                  <a:pt x="12502" y="1039"/>
                  <a:pt x="12425" y="1005"/>
                </a:cubicBezTo>
                <a:cubicBezTo>
                  <a:pt x="12400" y="994"/>
                  <a:pt x="12356" y="1000"/>
                  <a:pt x="12348" y="967"/>
                </a:cubicBezTo>
                <a:cubicBezTo>
                  <a:pt x="12337" y="916"/>
                  <a:pt x="12308" y="918"/>
                  <a:pt x="12263" y="914"/>
                </a:cubicBezTo>
                <a:cubicBezTo>
                  <a:pt x="12370" y="904"/>
                  <a:pt x="12462" y="853"/>
                  <a:pt x="12554" y="803"/>
                </a:cubicBezTo>
                <a:cubicBezTo>
                  <a:pt x="12658" y="746"/>
                  <a:pt x="12744" y="761"/>
                  <a:pt x="12860" y="753"/>
                </a:cubicBezTo>
                <a:cubicBezTo>
                  <a:pt x="13115" y="734"/>
                  <a:pt x="13335" y="675"/>
                  <a:pt x="13575" y="588"/>
                </a:cubicBezTo>
                <a:cubicBezTo>
                  <a:pt x="13555" y="598"/>
                  <a:pt x="13534" y="608"/>
                  <a:pt x="13513" y="617"/>
                </a:cubicBezTo>
                <a:cubicBezTo>
                  <a:pt x="13631" y="595"/>
                  <a:pt x="13736" y="499"/>
                  <a:pt x="13854" y="463"/>
                </a:cubicBezTo>
                <a:cubicBezTo>
                  <a:pt x="13997" y="420"/>
                  <a:pt x="14133" y="338"/>
                  <a:pt x="14282" y="321"/>
                </a:cubicBezTo>
                <a:cubicBezTo>
                  <a:pt x="14257" y="334"/>
                  <a:pt x="14256" y="356"/>
                  <a:pt x="14226" y="362"/>
                </a:cubicBezTo>
                <a:cubicBezTo>
                  <a:pt x="14330" y="344"/>
                  <a:pt x="14438" y="339"/>
                  <a:pt x="14540" y="309"/>
                </a:cubicBezTo>
                <a:cubicBezTo>
                  <a:pt x="14634" y="281"/>
                  <a:pt x="14731" y="237"/>
                  <a:pt x="14831" y="240"/>
                </a:cubicBezTo>
                <a:cubicBezTo>
                  <a:pt x="14805" y="262"/>
                  <a:pt x="14771" y="273"/>
                  <a:pt x="14736" y="276"/>
                </a:cubicBezTo>
                <a:cubicBezTo>
                  <a:pt x="14826" y="274"/>
                  <a:pt x="14718" y="304"/>
                  <a:pt x="14698" y="312"/>
                </a:cubicBezTo>
                <a:cubicBezTo>
                  <a:pt x="14731" y="300"/>
                  <a:pt x="14735" y="310"/>
                  <a:pt x="14709" y="341"/>
                </a:cubicBezTo>
                <a:cubicBezTo>
                  <a:pt x="14886" y="219"/>
                  <a:pt x="14859" y="287"/>
                  <a:pt x="14956" y="261"/>
                </a:cubicBezTo>
                <a:cubicBezTo>
                  <a:pt x="14925" y="261"/>
                  <a:pt x="14895" y="255"/>
                  <a:pt x="14865" y="263"/>
                </a:cubicBezTo>
                <a:cubicBezTo>
                  <a:pt x="14877" y="228"/>
                  <a:pt x="14846" y="223"/>
                  <a:pt x="14819" y="234"/>
                </a:cubicBezTo>
                <a:cubicBezTo>
                  <a:pt x="14916" y="195"/>
                  <a:pt x="15021" y="184"/>
                  <a:pt x="15122" y="160"/>
                </a:cubicBezTo>
                <a:cubicBezTo>
                  <a:pt x="15101" y="171"/>
                  <a:pt x="15080" y="179"/>
                  <a:pt x="15057" y="184"/>
                </a:cubicBezTo>
                <a:cubicBezTo>
                  <a:pt x="15308" y="246"/>
                  <a:pt x="15760" y="63"/>
                  <a:pt x="16001" y="0"/>
                </a:cubicBezTo>
                <a:cubicBezTo>
                  <a:pt x="15977" y="7"/>
                  <a:pt x="15955" y="18"/>
                  <a:pt x="15936" y="33"/>
                </a:cubicBezTo>
                <a:cubicBezTo>
                  <a:pt x="15952" y="39"/>
                  <a:pt x="16087" y="52"/>
                  <a:pt x="16056" y="87"/>
                </a:cubicBezTo>
                <a:cubicBezTo>
                  <a:pt x="16012" y="137"/>
                  <a:pt x="15905" y="143"/>
                  <a:pt x="15844" y="142"/>
                </a:cubicBezTo>
                <a:cubicBezTo>
                  <a:pt x="15854" y="166"/>
                  <a:pt x="15835" y="184"/>
                  <a:pt x="15814" y="190"/>
                </a:cubicBezTo>
                <a:cubicBezTo>
                  <a:pt x="15876" y="173"/>
                  <a:pt x="15940" y="158"/>
                  <a:pt x="16001" y="136"/>
                </a:cubicBezTo>
                <a:cubicBezTo>
                  <a:pt x="16039" y="123"/>
                  <a:pt x="16261" y="31"/>
                  <a:pt x="16158" y="104"/>
                </a:cubicBezTo>
                <a:cubicBezTo>
                  <a:pt x="16224" y="59"/>
                  <a:pt x="16295" y="136"/>
                  <a:pt x="16134" y="154"/>
                </a:cubicBezTo>
                <a:cubicBezTo>
                  <a:pt x="16224" y="239"/>
                  <a:pt x="16383" y="89"/>
                  <a:pt x="16669" y="160"/>
                </a:cubicBezTo>
                <a:cubicBezTo>
                  <a:pt x="16637" y="196"/>
                  <a:pt x="16585" y="205"/>
                  <a:pt x="16544" y="226"/>
                </a:cubicBezTo>
                <a:cubicBezTo>
                  <a:pt x="16563" y="235"/>
                  <a:pt x="16583" y="240"/>
                  <a:pt x="16604" y="240"/>
                </a:cubicBezTo>
                <a:cubicBezTo>
                  <a:pt x="16561" y="245"/>
                  <a:pt x="16518" y="239"/>
                  <a:pt x="16476" y="249"/>
                </a:cubicBezTo>
                <a:cubicBezTo>
                  <a:pt x="16539" y="257"/>
                  <a:pt x="16603" y="249"/>
                  <a:pt x="16666" y="249"/>
                </a:cubicBezTo>
                <a:cubicBezTo>
                  <a:pt x="16644" y="257"/>
                  <a:pt x="16622" y="265"/>
                  <a:pt x="16601" y="273"/>
                </a:cubicBezTo>
                <a:cubicBezTo>
                  <a:pt x="16690" y="318"/>
                  <a:pt x="16786" y="279"/>
                  <a:pt x="16879" y="270"/>
                </a:cubicBezTo>
                <a:cubicBezTo>
                  <a:pt x="16898" y="268"/>
                  <a:pt x="16985" y="249"/>
                  <a:pt x="16927" y="285"/>
                </a:cubicBezTo>
                <a:cubicBezTo>
                  <a:pt x="17021" y="285"/>
                  <a:pt x="17230" y="236"/>
                  <a:pt x="17310" y="301"/>
                </a:cubicBezTo>
                <a:cubicBezTo>
                  <a:pt x="17346" y="331"/>
                  <a:pt x="17398" y="307"/>
                  <a:pt x="17436" y="329"/>
                </a:cubicBezTo>
                <a:cubicBezTo>
                  <a:pt x="17528" y="383"/>
                  <a:pt x="17626" y="352"/>
                  <a:pt x="17728" y="365"/>
                </a:cubicBezTo>
                <a:cubicBezTo>
                  <a:pt x="17759" y="369"/>
                  <a:pt x="17831" y="350"/>
                  <a:pt x="17842" y="387"/>
                </a:cubicBezTo>
                <a:cubicBezTo>
                  <a:pt x="17847" y="403"/>
                  <a:pt x="17937" y="390"/>
                  <a:pt x="17886" y="416"/>
                </a:cubicBezTo>
                <a:cubicBezTo>
                  <a:pt x="17936" y="414"/>
                  <a:pt x="18094" y="419"/>
                  <a:pt x="18138" y="407"/>
                </a:cubicBezTo>
                <a:cubicBezTo>
                  <a:pt x="18183" y="388"/>
                  <a:pt x="18193" y="387"/>
                  <a:pt x="18165" y="416"/>
                </a:cubicBezTo>
                <a:cubicBezTo>
                  <a:pt x="18240" y="349"/>
                  <a:pt x="18383" y="377"/>
                  <a:pt x="18456" y="397"/>
                </a:cubicBezTo>
                <a:cubicBezTo>
                  <a:pt x="18505" y="411"/>
                  <a:pt x="18518" y="461"/>
                  <a:pt x="18568" y="472"/>
                </a:cubicBezTo>
                <a:cubicBezTo>
                  <a:pt x="18606" y="481"/>
                  <a:pt x="18604" y="485"/>
                  <a:pt x="18625" y="512"/>
                </a:cubicBezTo>
                <a:cubicBezTo>
                  <a:pt x="18649" y="544"/>
                  <a:pt x="18686" y="503"/>
                  <a:pt x="18716" y="522"/>
                </a:cubicBezTo>
                <a:lnTo>
                  <a:pt x="15179" y="3456"/>
                </a:lnTo>
                <a:cubicBezTo>
                  <a:pt x="15260" y="3493"/>
                  <a:pt x="15300" y="3447"/>
                  <a:pt x="15371" y="3485"/>
                </a:cubicBezTo>
                <a:cubicBezTo>
                  <a:pt x="15406" y="3491"/>
                  <a:pt x="15549" y="3414"/>
                  <a:pt x="15657" y="3439"/>
                </a:cubicBezTo>
                <a:cubicBezTo>
                  <a:pt x="15622" y="3465"/>
                  <a:pt x="15569" y="3484"/>
                  <a:pt x="15545" y="3522"/>
                </a:cubicBezTo>
                <a:cubicBezTo>
                  <a:pt x="15521" y="3561"/>
                  <a:pt x="15587" y="3567"/>
                  <a:pt x="15583" y="3609"/>
                </a:cubicBezTo>
                <a:cubicBezTo>
                  <a:pt x="15572" y="3719"/>
                  <a:pt x="15671" y="3762"/>
                  <a:pt x="15606" y="3858"/>
                </a:cubicBezTo>
                <a:cubicBezTo>
                  <a:pt x="15595" y="3874"/>
                  <a:pt x="15583" y="3890"/>
                  <a:pt x="15574" y="3905"/>
                </a:cubicBezTo>
                <a:lnTo>
                  <a:pt x="15911" y="3805"/>
                </a:lnTo>
                <a:cubicBezTo>
                  <a:pt x="15961" y="3780"/>
                  <a:pt x="15984" y="3730"/>
                  <a:pt x="16044" y="3726"/>
                </a:cubicBezTo>
                <a:cubicBezTo>
                  <a:pt x="16096" y="3722"/>
                  <a:pt x="16076" y="3680"/>
                  <a:pt x="16114" y="3672"/>
                </a:cubicBezTo>
                <a:cubicBezTo>
                  <a:pt x="16199" y="3654"/>
                  <a:pt x="16136" y="3689"/>
                  <a:pt x="16298" y="3628"/>
                </a:cubicBezTo>
                <a:cubicBezTo>
                  <a:pt x="16316" y="3621"/>
                  <a:pt x="16342" y="3614"/>
                  <a:pt x="16360" y="3626"/>
                </a:cubicBezTo>
                <a:cubicBezTo>
                  <a:pt x="16447" y="3687"/>
                  <a:pt x="16340" y="3710"/>
                  <a:pt x="16335" y="3763"/>
                </a:cubicBezTo>
                <a:cubicBezTo>
                  <a:pt x="16332" y="3799"/>
                  <a:pt x="16402" y="3812"/>
                  <a:pt x="16385" y="3850"/>
                </a:cubicBezTo>
                <a:cubicBezTo>
                  <a:pt x="16370" y="3883"/>
                  <a:pt x="16351" y="3907"/>
                  <a:pt x="16372" y="3934"/>
                </a:cubicBezTo>
                <a:cubicBezTo>
                  <a:pt x="16409" y="3979"/>
                  <a:pt x="16426" y="4025"/>
                  <a:pt x="16401" y="4079"/>
                </a:cubicBezTo>
                <a:lnTo>
                  <a:pt x="16355" y="4332"/>
                </a:lnTo>
                <a:cubicBezTo>
                  <a:pt x="16351" y="4379"/>
                  <a:pt x="16349" y="4437"/>
                  <a:pt x="16318" y="4470"/>
                </a:cubicBezTo>
                <a:cubicBezTo>
                  <a:pt x="16297" y="4491"/>
                  <a:pt x="16267" y="4520"/>
                  <a:pt x="16314" y="4536"/>
                </a:cubicBezTo>
                <a:cubicBezTo>
                  <a:pt x="16263" y="4559"/>
                  <a:pt x="16262" y="4627"/>
                  <a:pt x="16252" y="4673"/>
                </a:cubicBezTo>
                <a:cubicBezTo>
                  <a:pt x="16290" y="4668"/>
                  <a:pt x="16434" y="4740"/>
                  <a:pt x="16439" y="4777"/>
                </a:cubicBezTo>
                <a:cubicBezTo>
                  <a:pt x="16443" y="4811"/>
                  <a:pt x="16472" y="4797"/>
                  <a:pt x="16472" y="4823"/>
                </a:cubicBezTo>
                <a:cubicBezTo>
                  <a:pt x="16472" y="4847"/>
                  <a:pt x="16523" y="4845"/>
                  <a:pt x="16534" y="4844"/>
                </a:cubicBezTo>
                <a:cubicBezTo>
                  <a:pt x="16517" y="4890"/>
                  <a:pt x="16464" y="4913"/>
                  <a:pt x="16424" y="4939"/>
                </a:cubicBezTo>
                <a:cubicBezTo>
                  <a:pt x="16316" y="5008"/>
                  <a:pt x="16421" y="5098"/>
                  <a:pt x="15959" y="5290"/>
                </a:cubicBezTo>
                <a:cubicBezTo>
                  <a:pt x="15974" y="5269"/>
                  <a:pt x="15990" y="5248"/>
                  <a:pt x="16007" y="5228"/>
                </a:cubicBezTo>
                <a:cubicBezTo>
                  <a:pt x="15981" y="5254"/>
                  <a:pt x="15951" y="5278"/>
                  <a:pt x="15915" y="5287"/>
                </a:cubicBezTo>
                <a:cubicBezTo>
                  <a:pt x="15935" y="5189"/>
                  <a:pt x="16109" y="5148"/>
                  <a:pt x="16188" y="5103"/>
                </a:cubicBezTo>
                <a:cubicBezTo>
                  <a:pt x="16166" y="5111"/>
                  <a:pt x="15976" y="5202"/>
                  <a:pt x="15989" y="5148"/>
                </a:cubicBezTo>
                <a:cubicBezTo>
                  <a:pt x="15997" y="5111"/>
                  <a:pt x="16121" y="5108"/>
                  <a:pt x="16146" y="5109"/>
                </a:cubicBezTo>
                <a:cubicBezTo>
                  <a:pt x="16126" y="5107"/>
                  <a:pt x="16105" y="5106"/>
                  <a:pt x="16084" y="5106"/>
                </a:cubicBezTo>
                <a:cubicBezTo>
                  <a:pt x="16120" y="5060"/>
                  <a:pt x="16201" y="5001"/>
                  <a:pt x="16205" y="4938"/>
                </a:cubicBezTo>
                <a:cubicBezTo>
                  <a:pt x="16211" y="4866"/>
                  <a:pt x="16243" y="4876"/>
                  <a:pt x="16295" y="4836"/>
                </a:cubicBezTo>
                <a:cubicBezTo>
                  <a:pt x="16227" y="4859"/>
                  <a:pt x="16161" y="4899"/>
                  <a:pt x="16087" y="4899"/>
                </a:cubicBezTo>
                <a:cubicBezTo>
                  <a:pt x="16105" y="4891"/>
                  <a:pt x="16124" y="4884"/>
                  <a:pt x="16143" y="4878"/>
                </a:cubicBezTo>
                <a:cubicBezTo>
                  <a:pt x="16124" y="4885"/>
                  <a:pt x="15980" y="4905"/>
                  <a:pt x="15985" y="4928"/>
                </a:cubicBezTo>
                <a:cubicBezTo>
                  <a:pt x="15991" y="4963"/>
                  <a:pt x="15969" y="4955"/>
                  <a:pt x="15947" y="4975"/>
                </a:cubicBezTo>
                <a:cubicBezTo>
                  <a:pt x="15912" y="5008"/>
                  <a:pt x="15913" y="4974"/>
                  <a:pt x="15884" y="5012"/>
                </a:cubicBezTo>
                <a:cubicBezTo>
                  <a:pt x="15860" y="5045"/>
                  <a:pt x="15740" y="5035"/>
                  <a:pt x="15938" y="4919"/>
                </a:cubicBezTo>
                <a:cubicBezTo>
                  <a:pt x="15980" y="4895"/>
                  <a:pt x="16018" y="4868"/>
                  <a:pt x="16050" y="4832"/>
                </a:cubicBezTo>
                <a:cubicBezTo>
                  <a:pt x="16082" y="4797"/>
                  <a:pt x="16139" y="4816"/>
                  <a:pt x="16179" y="4809"/>
                </a:cubicBezTo>
                <a:cubicBezTo>
                  <a:pt x="16145" y="4800"/>
                  <a:pt x="16105" y="4807"/>
                  <a:pt x="16099" y="4762"/>
                </a:cubicBezTo>
                <a:cubicBezTo>
                  <a:pt x="16096" y="4791"/>
                  <a:pt x="16043" y="4844"/>
                  <a:pt x="16012" y="4823"/>
                </a:cubicBezTo>
                <a:cubicBezTo>
                  <a:pt x="15969" y="4793"/>
                  <a:pt x="16044" y="4729"/>
                  <a:pt x="16066" y="4712"/>
                </a:cubicBezTo>
                <a:cubicBezTo>
                  <a:pt x="16062" y="4733"/>
                  <a:pt x="16070" y="4749"/>
                  <a:pt x="16093" y="4750"/>
                </a:cubicBezTo>
                <a:cubicBezTo>
                  <a:pt x="16079" y="4725"/>
                  <a:pt x="16081" y="4701"/>
                  <a:pt x="16099" y="4679"/>
                </a:cubicBezTo>
                <a:cubicBezTo>
                  <a:pt x="16088" y="4674"/>
                  <a:pt x="16077" y="4670"/>
                  <a:pt x="16066" y="4667"/>
                </a:cubicBezTo>
                <a:cubicBezTo>
                  <a:pt x="16102" y="4654"/>
                  <a:pt x="16118" y="4615"/>
                  <a:pt x="16155" y="4605"/>
                </a:cubicBezTo>
                <a:cubicBezTo>
                  <a:pt x="16127" y="4615"/>
                  <a:pt x="16100" y="4624"/>
                  <a:pt x="16083" y="4592"/>
                </a:cubicBezTo>
                <a:cubicBezTo>
                  <a:pt x="16059" y="4550"/>
                  <a:pt x="16118" y="4555"/>
                  <a:pt x="16128" y="4522"/>
                </a:cubicBezTo>
                <a:cubicBezTo>
                  <a:pt x="16098" y="4543"/>
                  <a:pt x="16058" y="4520"/>
                  <a:pt x="16063" y="4483"/>
                </a:cubicBezTo>
                <a:cubicBezTo>
                  <a:pt x="16025" y="4525"/>
                  <a:pt x="15979" y="4479"/>
                  <a:pt x="16034" y="4449"/>
                </a:cubicBezTo>
                <a:cubicBezTo>
                  <a:pt x="16073" y="4428"/>
                  <a:pt x="16123" y="4440"/>
                  <a:pt x="16164" y="4426"/>
                </a:cubicBezTo>
                <a:cubicBezTo>
                  <a:pt x="16136" y="4427"/>
                  <a:pt x="16106" y="4434"/>
                  <a:pt x="16072" y="4429"/>
                </a:cubicBezTo>
                <a:cubicBezTo>
                  <a:pt x="16122" y="4412"/>
                  <a:pt x="16084" y="4361"/>
                  <a:pt x="16152" y="4349"/>
                </a:cubicBezTo>
                <a:cubicBezTo>
                  <a:pt x="16120" y="4353"/>
                  <a:pt x="16106" y="4321"/>
                  <a:pt x="16139" y="4308"/>
                </a:cubicBezTo>
                <a:cubicBezTo>
                  <a:pt x="16164" y="4298"/>
                  <a:pt x="16196" y="4340"/>
                  <a:pt x="16209" y="4355"/>
                </a:cubicBezTo>
                <a:cubicBezTo>
                  <a:pt x="16221" y="4321"/>
                  <a:pt x="16172" y="4307"/>
                  <a:pt x="16182" y="4277"/>
                </a:cubicBezTo>
                <a:cubicBezTo>
                  <a:pt x="16202" y="4228"/>
                  <a:pt x="16274" y="4241"/>
                  <a:pt x="16313" y="4254"/>
                </a:cubicBezTo>
                <a:cubicBezTo>
                  <a:pt x="16258" y="4219"/>
                  <a:pt x="16206" y="4240"/>
                  <a:pt x="16158" y="4275"/>
                </a:cubicBezTo>
                <a:cubicBezTo>
                  <a:pt x="16136" y="4238"/>
                  <a:pt x="16222" y="4181"/>
                  <a:pt x="16253" y="4165"/>
                </a:cubicBezTo>
                <a:cubicBezTo>
                  <a:pt x="16232" y="4171"/>
                  <a:pt x="16163" y="4227"/>
                  <a:pt x="16154" y="4201"/>
                </a:cubicBezTo>
                <a:cubicBezTo>
                  <a:pt x="16134" y="4142"/>
                  <a:pt x="16304" y="4051"/>
                  <a:pt x="16366" y="4035"/>
                </a:cubicBezTo>
                <a:cubicBezTo>
                  <a:pt x="16307" y="4029"/>
                  <a:pt x="16245" y="4073"/>
                  <a:pt x="16203" y="4111"/>
                </a:cubicBezTo>
                <a:cubicBezTo>
                  <a:pt x="16146" y="4163"/>
                  <a:pt x="16127" y="4089"/>
                  <a:pt x="16069" y="4082"/>
                </a:cubicBezTo>
                <a:cubicBezTo>
                  <a:pt x="16094" y="4061"/>
                  <a:pt x="16094" y="4030"/>
                  <a:pt x="16102" y="4001"/>
                </a:cubicBezTo>
                <a:cubicBezTo>
                  <a:pt x="16110" y="3975"/>
                  <a:pt x="16146" y="3963"/>
                  <a:pt x="16161" y="3943"/>
                </a:cubicBezTo>
                <a:cubicBezTo>
                  <a:pt x="16088" y="4004"/>
                  <a:pt x="16171" y="3815"/>
                  <a:pt x="16292" y="3726"/>
                </a:cubicBezTo>
                <a:cubicBezTo>
                  <a:pt x="16267" y="3739"/>
                  <a:pt x="16248" y="3760"/>
                  <a:pt x="16222" y="3771"/>
                </a:cubicBezTo>
                <a:cubicBezTo>
                  <a:pt x="16179" y="3789"/>
                  <a:pt x="16210" y="3800"/>
                  <a:pt x="16179" y="3836"/>
                </a:cubicBezTo>
                <a:cubicBezTo>
                  <a:pt x="16167" y="3774"/>
                  <a:pt x="16125" y="3861"/>
                  <a:pt x="16107" y="3890"/>
                </a:cubicBezTo>
                <a:cubicBezTo>
                  <a:pt x="16083" y="3927"/>
                  <a:pt x="16035" y="3974"/>
                  <a:pt x="16022" y="4016"/>
                </a:cubicBezTo>
                <a:cubicBezTo>
                  <a:pt x="15981" y="4152"/>
                  <a:pt x="15832" y="4166"/>
                  <a:pt x="15909" y="4064"/>
                </a:cubicBezTo>
                <a:cubicBezTo>
                  <a:pt x="15881" y="4096"/>
                  <a:pt x="15820" y="4077"/>
                  <a:pt x="15784" y="4079"/>
                </a:cubicBezTo>
                <a:cubicBezTo>
                  <a:pt x="15843" y="4007"/>
                  <a:pt x="15884" y="3933"/>
                  <a:pt x="15977" y="3916"/>
                </a:cubicBezTo>
                <a:cubicBezTo>
                  <a:pt x="15955" y="3901"/>
                  <a:pt x="15929" y="3905"/>
                  <a:pt x="15912" y="3925"/>
                </a:cubicBezTo>
                <a:cubicBezTo>
                  <a:pt x="15960" y="3845"/>
                  <a:pt x="15844" y="3954"/>
                  <a:pt x="15828" y="3958"/>
                </a:cubicBezTo>
                <a:cubicBezTo>
                  <a:pt x="15778" y="3972"/>
                  <a:pt x="15809" y="3895"/>
                  <a:pt x="15793" y="3874"/>
                </a:cubicBezTo>
                <a:cubicBezTo>
                  <a:pt x="15784" y="3919"/>
                  <a:pt x="15741" y="3900"/>
                  <a:pt x="15731" y="3868"/>
                </a:cubicBezTo>
                <a:cubicBezTo>
                  <a:pt x="15714" y="3911"/>
                  <a:pt x="15653" y="3915"/>
                  <a:pt x="15618" y="3934"/>
                </a:cubicBezTo>
                <a:cubicBezTo>
                  <a:pt x="15661" y="3917"/>
                  <a:pt x="15699" y="3929"/>
                  <a:pt x="15743" y="3928"/>
                </a:cubicBezTo>
                <a:cubicBezTo>
                  <a:pt x="15732" y="3951"/>
                  <a:pt x="15716" y="4016"/>
                  <a:pt x="15766" y="3969"/>
                </a:cubicBezTo>
                <a:cubicBezTo>
                  <a:pt x="15757" y="3985"/>
                  <a:pt x="15728" y="3999"/>
                  <a:pt x="15704" y="4005"/>
                </a:cubicBezTo>
                <a:cubicBezTo>
                  <a:pt x="15732" y="4003"/>
                  <a:pt x="15773" y="3979"/>
                  <a:pt x="15781" y="4023"/>
                </a:cubicBezTo>
                <a:cubicBezTo>
                  <a:pt x="15716" y="4029"/>
                  <a:pt x="15819" y="4078"/>
                  <a:pt x="15662" y="4106"/>
                </a:cubicBezTo>
                <a:cubicBezTo>
                  <a:pt x="15707" y="4053"/>
                  <a:pt x="15635" y="4073"/>
                  <a:pt x="15615" y="4085"/>
                </a:cubicBezTo>
                <a:cubicBezTo>
                  <a:pt x="15687" y="4078"/>
                  <a:pt x="15609" y="4095"/>
                  <a:pt x="15594" y="4095"/>
                </a:cubicBezTo>
                <a:cubicBezTo>
                  <a:pt x="15565" y="4093"/>
                  <a:pt x="15561" y="4135"/>
                  <a:pt x="15526" y="4136"/>
                </a:cubicBezTo>
                <a:cubicBezTo>
                  <a:pt x="15562" y="4089"/>
                  <a:pt x="15365" y="4040"/>
                  <a:pt x="15458" y="3996"/>
                </a:cubicBezTo>
                <a:cubicBezTo>
                  <a:pt x="15413" y="4009"/>
                  <a:pt x="15410" y="3961"/>
                  <a:pt x="15418" y="3931"/>
                </a:cubicBezTo>
                <a:cubicBezTo>
                  <a:pt x="15430" y="3883"/>
                  <a:pt x="15410" y="3850"/>
                  <a:pt x="15357" y="3842"/>
                </a:cubicBezTo>
                <a:cubicBezTo>
                  <a:pt x="15372" y="3830"/>
                  <a:pt x="15389" y="3822"/>
                  <a:pt x="15407" y="3818"/>
                </a:cubicBezTo>
                <a:cubicBezTo>
                  <a:pt x="15359" y="3812"/>
                  <a:pt x="15273" y="3826"/>
                  <a:pt x="15277" y="3753"/>
                </a:cubicBezTo>
                <a:cubicBezTo>
                  <a:pt x="15241" y="3780"/>
                  <a:pt x="15223" y="3728"/>
                  <a:pt x="15196" y="3714"/>
                </a:cubicBezTo>
                <a:cubicBezTo>
                  <a:pt x="15227" y="3681"/>
                  <a:pt x="15276" y="3677"/>
                  <a:pt x="15308" y="3646"/>
                </a:cubicBezTo>
                <a:cubicBezTo>
                  <a:pt x="15337" y="3619"/>
                  <a:pt x="15352" y="3584"/>
                  <a:pt x="15391" y="3568"/>
                </a:cubicBezTo>
                <a:cubicBezTo>
                  <a:pt x="15488" y="3528"/>
                  <a:pt x="15358" y="3657"/>
                  <a:pt x="15354" y="3675"/>
                </a:cubicBezTo>
                <a:cubicBezTo>
                  <a:pt x="15388" y="3632"/>
                  <a:pt x="15450" y="3573"/>
                  <a:pt x="15508" y="3613"/>
                </a:cubicBezTo>
                <a:cubicBezTo>
                  <a:pt x="15480" y="3596"/>
                  <a:pt x="15452" y="3537"/>
                  <a:pt x="15413" y="3549"/>
                </a:cubicBezTo>
                <a:cubicBezTo>
                  <a:pt x="15362" y="3563"/>
                  <a:pt x="15315" y="3596"/>
                  <a:pt x="15262" y="3611"/>
                </a:cubicBezTo>
                <a:cubicBezTo>
                  <a:pt x="15139" y="3646"/>
                  <a:pt x="15031" y="3655"/>
                  <a:pt x="14914" y="3592"/>
                </a:cubicBezTo>
                <a:cubicBezTo>
                  <a:pt x="14945" y="3571"/>
                  <a:pt x="14993" y="3563"/>
                  <a:pt x="14997" y="3518"/>
                </a:cubicBezTo>
                <a:cubicBezTo>
                  <a:pt x="14951" y="3514"/>
                  <a:pt x="14922" y="3564"/>
                  <a:pt x="14869" y="3554"/>
                </a:cubicBezTo>
                <a:cubicBezTo>
                  <a:pt x="14799" y="3541"/>
                  <a:pt x="14729" y="3526"/>
                  <a:pt x="14659" y="3514"/>
                </a:cubicBezTo>
                <a:cubicBezTo>
                  <a:pt x="14534" y="3491"/>
                  <a:pt x="14404" y="3589"/>
                  <a:pt x="14282" y="3539"/>
                </a:cubicBezTo>
                <a:cubicBezTo>
                  <a:pt x="14360" y="3531"/>
                  <a:pt x="14215" y="3448"/>
                  <a:pt x="14184" y="3453"/>
                </a:cubicBezTo>
                <a:cubicBezTo>
                  <a:pt x="14240" y="3380"/>
                  <a:pt x="14339" y="3372"/>
                  <a:pt x="14407" y="3316"/>
                </a:cubicBezTo>
                <a:cubicBezTo>
                  <a:pt x="14291" y="3334"/>
                  <a:pt x="14139" y="3450"/>
                  <a:pt x="14088" y="3432"/>
                </a:cubicBezTo>
                <a:cubicBezTo>
                  <a:pt x="14060" y="3422"/>
                  <a:pt x="14043" y="3388"/>
                  <a:pt x="14009" y="3399"/>
                </a:cubicBezTo>
                <a:cubicBezTo>
                  <a:pt x="14045" y="3369"/>
                  <a:pt x="14091" y="3352"/>
                  <a:pt x="14133" y="3334"/>
                </a:cubicBezTo>
                <a:cubicBezTo>
                  <a:pt x="14117" y="3337"/>
                  <a:pt x="13985" y="3361"/>
                  <a:pt x="14068" y="3325"/>
                </a:cubicBezTo>
                <a:cubicBezTo>
                  <a:pt x="14036" y="3331"/>
                  <a:pt x="14005" y="3337"/>
                  <a:pt x="13973" y="3343"/>
                </a:cubicBezTo>
                <a:cubicBezTo>
                  <a:pt x="14000" y="3322"/>
                  <a:pt x="14034" y="3317"/>
                  <a:pt x="14065" y="3307"/>
                </a:cubicBezTo>
                <a:cubicBezTo>
                  <a:pt x="14013" y="3304"/>
                  <a:pt x="13963" y="3330"/>
                  <a:pt x="13911" y="3319"/>
                </a:cubicBezTo>
                <a:cubicBezTo>
                  <a:pt x="13956" y="3290"/>
                  <a:pt x="14030" y="3269"/>
                  <a:pt x="14083" y="3277"/>
                </a:cubicBezTo>
                <a:cubicBezTo>
                  <a:pt x="14049" y="3255"/>
                  <a:pt x="13990" y="3291"/>
                  <a:pt x="13965" y="3273"/>
                </a:cubicBezTo>
                <a:cubicBezTo>
                  <a:pt x="13926" y="3241"/>
                  <a:pt x="14098" y="3192"/>
                  <a:pt x="14133" y="3197"/>
                </a:cubicBezTo>
                <a:cubicBezTo>
                  <a:pt x="14092" y="3158"/>
                  <a:pt x="14017" y="3194"/>
                  <a:pt x="13976" y="3214"/>
                </a:cubicBezTo>
                <a:cubicBezTo>
                  <a:pt x="13922" y="3241"/>
                  <a:pt x="13852" y="3236"/>
                  <a:pt x="13792" y="3257"/>
                </a:cubicBezTo>
                <a:cubicBezTo>
                  <a:pt x="13801" y="3247"/>
                  <a:pt x="13810" y="3237"/>
                  <a:pt x="13819" y="3227"/>
                </a:cubicBezTo>
                <a:cubicBezTo>
                  <a:pt x="13797" y="3234"/>
                  <a:pt x="13776" y="3243"/>
                  <a:pt x="13756" y="3254"/>
                </a:cubicBezTo>
                <a:cubicBezTo>
                  <a:pt x="13788" y="3222"/>
                  <a:pt x="13820" y="3203"/>
                  <a:pt x="13848" y="3174"/>
                </a:cubicBezTo>
                <a:cubicBezTo>
                  <a:pt x="13797" y="3200"/>
                  <a:pt x="13754" y="3265"/>
                  <a:pt x="13694" y="3272"/>
                </a:cubicBezTo>
                <a:cubicBezTo>
                  <a:pt x="13704" y="3262"/>
                  <a:pt x="13714" y="3252"/>
                  <a:pt x="13724" y="3242"/>
                </a:cubicBezTo>
                <a:cubicBezTo>
                  <a:pt x="13698" y="3244"/>
                  <a:pt x="13676" y="3259"/>
                  <a:pt x="13661" y="3280"/>
                </a:cubicBezTo>
                <a:cubicBezTo>
                  <a:pt x="13607" y="3228"/>
                  <a:pt x="13816" y="3156"/>
                  <a:pt x="13843" y="3135"/>
                </a:cubicBezTo>
                <a:cubicBezTo>
                  <a:pt x="13790" y="3151"/>
                  <a:pt x="13741" y="3176"/>
                  <a:pt x="13694" y="3202"/>
                </a:cubicBezTo>
                <a:cubicBezTo>
                  <a:pt x="13650" y="3225"/>
                  <a:pt x="13601" y="3182"/>
                  <a:pt x="13561" y="3224"/>
                </a:cubicBezTo>
                <a:cubicBezTo>
                  <a:pt x="13593" y="3219"/>
                  <a:pt x="13610" y="3214"/>
                  <a:pt x="13643" y="3210"/>
                </a:cubicBezTo>
                <a:cubicBezTo>
                  <a:pt x="13575" y="3269"/>
                  <a:pt x="13509" y="3253"/>
                  <a:pt x="13436" y="3286"/>
                </a:cubicBezTo>
                <a:cubicBezTo>
                  <a:pt x="13517" y="3280"/>
                  <a:pt x="13394" y="3312"/>
                  <a:pt x="13376" y="3325"/>
                </a:cubicBezTo>
                <a:cubicBezTo>
                  <a:pt x="13410" y="3323"/>
                  <a:pt x="13438" y="3301"/>
                  <a:pt x="13471" y="3298"/>
                </a:cubicBezTo>
                <a:cubicBezTo>
                  <a:pt x="13463" y="3308"/>
                  <a:pt x="13454" y="3318"/>
                  <a:pt x="13445" y="3328"/>
                </a:cubicBezTo>
                <a:cubicBezTo>
                  <a:pt x="13466" y="3323"/>
                  <a:pt x="13487" y="3315"/>
                  <a:pt x="13507" y="3304"/>
                </a:cubicBezTo>
                <a:cubicBezTo>
                  <a:pt x="13469" y="3380"/>
                  <a:pt x="13367" y="3366"/>
                  <a:pt x="13299" y="3393"/>
                </a:cubicBezTo>
                <a:cubicBezTo>
                  <a:pt x="13365" y="3382"/>
                  <a:pt x="13420" y="3374"/>
                  <a:pt x="13483" y="3358"/>
                </a:cubicBezTo>
                <a:cubicBezTo>
                  <a:pt x="13510" y="3430"/>
                  <a:pt x="13300" y="3441"/>
                  <a:pt x="13270" y="3479"/>
                </a:cubicBezTo>
                <a:cubicBezTo>
                  <a:pt x="13291" y="3479"/>
                  <a:pt x="13310" y="3474"/>
                  <a:pt x="13329" y="3465"/>
                </a:cubicBezTo>
                <a:cubicBezTo>
                  <a:pt x="13316" y="3477"/>
                  <a:pt x="13266" y="3520"/>
                  <a:pt x="13329" y="3482"/>
                </a:cubicBezTo>
                <a:cubicBezTo>
                  <a:pt x="13255" y="3542"/>
                  <a:pt x="13176" y="3543"/>
                  <a:pt x="13126" y="3566"/>
                </a:cubicBezTo>
                <a:cubicBezTo>
                  <a:pt x="13082" y="3586"/>
                  <a:pt x="13046" y="3559"/>
                  <a:pt x="13002" y="3557"/>
                </a:cubicBezTo>
                <a:cubicBezTo>
                  <a:pt x="13016" y="3548"/>
                  <a:pt x="13029" y="3541"/>
                  <a:pt x="13044" y="3536"/>
                </a:cubicBezTo>
                <a:cubicBezTo>
                  <a:pt x="12998" y="3537"/>
                  <a:pt x="12961" y="3563"/>
                  <a:pt x="12925" y="3589"/>
                </a:cubicBezTo>
                <a:cubicBezTo>
                  <a:pt x="12947" y="3567"/>
                  <a:pt x="12966" y="3542"/>
                  <a:pt x="12985" y="3518"/>
                </a:cubicBezTo>
                <a:cubicBezTo>
                  <a:pt x="12945" y="3521"/>
                  <a:pt x="12809" y="3593"/>
                  <a:pt x="12806" y="3637"/>
                </a:cubicBezTo>
                <a:cubicBezTo>
                  <a:pt x="12800" y="3612"/>
                  <a:pt x="12814" y="3595"/>
                  <a:pt x="12836" y="3583"/>
                </a:cubicBezTo>
                <a:cubicBezTo>
                  <a:pt x="12815" y="3588"/>
                  <a:pt x="12790" y="3584"/>
                  <a:pt x="12771" y="3595"/>
                </a:cubicBezTo>
                <a:cubicBezTo>
                  <a:pt x="12748" y="3609"/>
                  <a:pt x="12746" y="3643"/>
                  <a:pt x="12723" y="3658"/>
                </a:cubicBezTo>
                <a:cubicBezTo>
                  <a:pt x="12728" y="3599"/>
                  <a:pt x="12681" y="3639"/>
                  <a:pt x="12657" y="3655"/>
                </a:cubicBezTo>
                <a:cubicBezTo>
                  <a:pt x="12612" y="3685"/>
                  <a:pt x="12543" y="3707"/>
                  <a:pt x="12492" y="3723"/>
                </a:cubicBezTo>
                <a:cubicBezTo>
                  <a:pt x="12527" y="3691"/>
                  <a:pt x="12572" y="3672"/>
                  <a:pt x="12613" y="3649"/>
                </a:cubicBezTo>
                <a:cubicBezTo>
                  <a:pt x="12556" y="3665"/>
                  <a:pt x="12511" y="3705"/>
                  <a:pt x="12456" y="3726"/>
                </a:cubicBezTo>
                <a:cubicBezTo>
                  <a:pt x="12465" y="3715"/>
                  <a:pt x="12474" y="3704"/>
                  <a:pt x="12483" y="3693"/>
                </a:cubicBezTo>
                <a:cubicBezTo>
                  <a:pt x="12433" y="3688"/>
                  <a:pt x="12395" y="3743"/>
                  <a:pt x="12350" y="3755"/>
                </a:cubicBezTo>
                <a:cubicBezTo>
                  <a:pt x="12280" y="3774"/>
                  <a:pt x="12275" y="3791"/>
                  <a:pt x="12204" y="3773"/>
                </a:cubicBezTo>
                <a:cubicBezTo>
                  <a:pt x="12232" y="3824"/>
                  <a:pt x="12189" y="3800"/>
                  <a:pt x="12164" y="3794"/>
                </a:cubicBezTo>
                <a:cubicBezTo>
                  <a:pt x="12131" y="3786"/>
                  <a:pt x="12092" y="3810"/>
                  <a:pt x="12061" y="3819"/>
                </a:cubicBezTo>
                <a:cubicBezTo>
                  <a:pt x="12037" y="3825"/>
                  <a:pt x="12009" y="3802"/>
                  <a:pt x="12020" y="3776"/>
                </a:cubicBezTo>
                <a:cubicBezTo>
                  <a:pt x="12026" y="3762"/>
                  <a:pt x="12059" y="3757"/>
                  <a:pt x="12071" y="3753"/>
                </a:cubicBezTo>
                <a:cubicBezTo>
                  <a:pt x="12190" y="3716"/>
                  <a:pt x="12309" y="3665"/>
                  <a:pt x="12429" y="3631"/>
                </a:cubicBezTo>
                <a:cubicBezTo>
                  <a:pt x="12368" y="3615"/>
                  <a:pt x="12290" y="3701"/>
                  <a:pt x="12234" y="3653"/>
                </a:cubicBezTo>
                <a:cubicBezTo>
                  <a:pt x="12187" y="3612"/>
                  <a:pt x="12447" y="3504"/>
                  <a:pt x="12487" y="3485"/>
                </a:cubicBezTo>
                <a:cubicBezTo>
                  <a:pt x="12538" y="3462"/>
                  <a:pt x="12589" y="3436"/>
                  <a:pt x="12634" y="3402"/>
                </a:cubicBezTo>
                <a:cubicBezTo>
                  <a:pt x="12663" y="3381"/>
                  <a:pt x="12677" y="3325"/>
                  <a:pt x="12713" y="3314"/>
                </a:cubicBezTo>
                <a:cubicBezTo>
                  <a:pt x="12833" y="3278"/>
                  <a:pt x="12958" y="3245"/>
                  <a:pt x="13080" y="3212"/>
                </a:cubicBezTo>
                <a:cubicBezTo>
                  <a:pt x="13078" y="3265"/>
                  <a:pt x="13128" y="3251"/>
                  <a:pt x="13161" y="3242"/>
                </a:cubicBezTo>
                <a:cubicBezTo>
                  <a:pt x="13220" y="3226"/>
                  <a:pt x="13303" y="3249"/>
                  <a:pt x="13359" y="3269"/>
                </a:cubicBezTo>
                <a:cubicBezTo>
                  <a:pt x="13316" y="3219"/>
                  <a:pt x="13150" y="3202"/>
                  <a:pt x="13281" y="3136"/>
                </a:cubicBezTo>
                <a:cubicBezTo>
                  <a:pt x="13357" y="3098"/>
                  <a:pt x="13445" y="3082"/>
                  <a:pt x="13528" y="3070"/>
                </a:cubicBezTo>
                <a:cubicBezTo>
                  <a:pt x="13449" y="3035"/>
                  <a:pt x="13367" y="3098"/>
                  <a:pt x="13297" y="3124"/>
                </a:cubicBezTo>
                <a:cubicBezTo>
                  <a:pt x="13271" y="3134"/>
                  <a:pt x="13139" y="3176"/>
                  <a:pt x="13169" y="3105"/>
                </a:cubicBezTo>
                <a:cubicBezTo>
                  <a:pt x="13132" y="3142"/>
                  <a:pt x="13072" y="3151"/>
                  <a:pt x="13023" y="3155"/>
                </a:cubicBezTo>
                <a:cubicBezTo>
                  <a:pt x="12965" y="3160"/>
                  <a:pt x="12921" y="3204"/>
                  <a:pt x="12866" y="3216"/>
                </a:cubicBezTo>
                <a:cubicBezTo>
                  <a:pt x="12806" y="3230"/>
                  <a:pt x="12753" y="3228"/>
                  <a:pt x="12701" y="3263"/>
                </a:cubicBezTo>
                <a:cubicBezTo>
                  <a:pt x="12562" y="3356"/>
                  <a:pt x="12504" y="3304"/>
                  <a:pt x="12373" y="3413"/>
                </a:cubicBezTo>
                <a:cubicBezTo>
                  <a:pt x="12336" y="3444"/>
                  <a:pt x="12282" y="3456"/>
                  <a:pt x="12237" y="3470"/>
                </a:cubicBezTo>
                <a:cubicBezTo>
                  <a:pt x="12190" y="3485"/>
                  <a:pt x="12163" y="3435"/>
                  <a:pt x="12124" y="3453"/>
                </a:cubicBezTo>
                <a:cubicBezTo>
                  <a:pt x="12185" y="3442"/>
                  <a:pt x="12173" y="3523"/>
                  <a:pt x="12133" y="3543"/>
                </a:cubicBezTo>
                <a:cubicBezTo>
                  <a:pt x="12058" y="3581"/>
                  <a:pt x="11981" y="3575"/>
                  <a:pt x="11904" y="3601"/>
                </a:cubicBezTo>
                <a:cubicBezTo>
                  <a:pt x="11968" y="3597"/>
                  <a:pt x="11921" y="3643"/>
                  <a:pt x="11896" y="3650"/>
                </a:cubicBezTo>
                <a:cubicBezTo>
                  <a:pt x="11863" y="3658"/>
                  <a:pt x="11824" y="3649"/>
                  <a:pt x="11794" y="3666"/>
                </a:cubicBezTo>
                <a:cubicBezTo>
                  <a:pt x="11880" y="3614"/>
                  <a:pt x="11775" y="3659"/>
                  <a:pt x="11760" y="3667"/>
                </a:cubicBezTo>
                <a:cubicBezTo>
                  <a:pt x="11727" y="3682"/>
                  <a:pt x="11676" y="3683"/>
                  <a:pt x="11648" y="3700"/>
                </a:cubicBezTo>
                <a:cubicBezTo>
                  <a:pt x="11616" y="3721"/>
                  <a:pt x="11668" y="3737"/>
                  <a:pt x="11509" y="3756"/>
                </a:cubicBezTo>
                <a:cubicBezTo>
                  <a:pt x="11616" y="3756"/>
                  <a:pt x="11406" y="3774"/>
                  <a:pt x="11361" y="3859"/>
                </a:cubicBezTo>
                <a:cubicBezTo>
                  <a:pt x="11405" y="3856"/>
                  <a:pt x="11467" y="3841"/>
                  <a:pt x="11507" y="3866"/>
                </a:cubicBezTo>
                <a:cubicBezTo>
                  <a:pt x="11578" y="3912"/>
                  <a:pt x="11438" y="3963"/>
                  <a:pt x="11413" y="3972"/>
                </a:cubicBezTo>
                <a:cubicBezTo>
                  <a:pt x="11352" y="3993"/>
                  <a:pt x="11283" y="3993"/>
                  <a:pt x="11230" y="4028"/>
                </a:cubicBezTo>
                <a:cubicBezTo>
                  <a:pt x="11202" y="4047"/>
                  <a:pt x="11173" y="4042"/>
                  <a:pt x="11147" y="4066"/>
                </a:cubicBezTo>
                <a:cubicBezTo>
                  <a:pt x="11109" y="4101"/>
                  <a:pt x="11058" y="4089"/>
                  <a:pt x="11019" y="4121"/>
                </a:cubicBezTo>
                <a:cubicBezTo>
                  <a:pt x="11039" y="4111"/>
                  <a:pt x="11060" y="4105"/>
                  <a:pt x="11082" y="4103"/>
                </a:cubicBezTo>
                <a:cubicBezTo>
                  <a:pt x="11049" y="4121"/>
                  <a:pt x="10953" y="4214"/>
                  <a:pt x="10960" y="4147"/>
                </a:cubicBezTo>
                <a:cubicBezTo>
                  <a:pt x="10930" y="4188"/>
                  <a:pt x="10842" y="4189"/>
                  <a:pt x="10795" y="4196"/>
                </a:cubicBezTo>
                <a:cubicBezTo>
                  <a:pt x="10744" y="4204"/>
                  <a:pt x="10712" y="4226"/>
                  <a:pt x="10666" y="4248"/>
                </a:cubicBezTo>
                <a:cubicBezTo>
                  <a:pt x="10615" y="4272"/>
                  <a:pt x="10559" y="4269"/>
                  <a:pt x="10509" y="4289"/>
                </a:cubicBezTo>
                <a:cubicBezTo>
                  <a:pt x="10448" y="4313"/>
                  <a:pt x="10393" y="4358"/>
                  <a:pt x="10328" y="4358"/>
                </a:cubicBezTo>
                <a:cubicBezTo>
                  <a:pt x="10292" y="4358"/>
                  <a:pt x="10278" y="4397"/>
                  <a:pt x="10249" y="4385"/>
                </a:cubicBezTo>
                <a:cubicBezTo>
                  <a:pt x="10210" y="4370"/>
                  <a:pt x="10121" y="4428"/>
                  <a:pt x="10084" y="4438"/>
                </a:cubicBezTo>
                <a:cubicBezTo>
                  <a:pt x="10149" y="4429"/>
                  <a:pt x="10086" y="4474"/>
                  <a:pt x="10065" y="4490"/>
                </a:cubicBezTo>
                <a:cubicBezTo>
                  <a:pt x="10032" y="4513"/>
                  <a:pt x="9984" y="4513"/>
                  <a:pt x="9949" y="4537"/>
                </a:cubicBezTo>
                <a:cubicBezTo>
                  <a:pt x="9920" y="4557"/>
                  <a:pt x="9882" y="4558"/>
                  <a:pt x="9849" y="4562"/>
                </a:cubicBezTo>
                <a:cubicBezTo>
                  <a:pt x="9797" y="4568"/>
                  <a:pt x="9775" y="4596"/>
                  <a:pt x="9731" y="4610"/>
                </a:cubicBezTo>
                <a:cubicBezTo>
                  <a:pt x="9710" y="4617"/>
                  <a:pt x="9710" y="4582"/>
                  <a:pt x="9690" y="4590"/>
                </a:cubicBezTo>
                <a:cubicBezTo>
                  <a:pt x="9668" y="4599"/>
                  <a:pt x="9611" y="4613"/>
                  <a:pt x="9604" y="4640"/>
                </a:cubicBezTo>
                <a:cubicBezTo>
                  <a:pt x="9595" y="4672"/>
                  <a:pt x="9558" y="4674"/>
                  <a:pt x="9531" y="4667"/>
                </a:cubicBezTo>
                <a:cubicBezTo>
                  <a:pt x="9482" y="4654"/>
                  <a:pt x="9456" y="4667"/>
                  <a:pt x="9407" y="4682"/>
                </a:cubicBezTo>
                <a:cubicBezTo>
                  <a:pt x="9488" y="4690"/>
                  <a:pt x="9368" y="4714"/>
                  <a:pt x="9345" y="4714"/>
                </a:cubicBezTo>
                <a:cubicBezTo>
                  <a:pt x="9276" y="4715"/>
                  <a:pt x="9207" y="4748"/>
                  <a:pt x="9149" y="4783"/>
                </a:cubicBezTo>
                <a:cubicBezTo>
                  <a:pt x="9180" y="4779"/>
                  <a:pt x="9208" y="4754"/>
                  <a:pt x="9241" y="4768"/>
                </a:cubicBezTo>
                <a:cubicBezTo>
                  <a:pt x="9214" y="4788"/>
                  <a:pt x="9202" y="4796"/>
                  <a:pt x="9244" y="4801"/>
                </a:cubicBezTo>
                <a:cubicBezTo>
                  <a:pt x="9215" y="4818"/>
                  <a:pt x="9181" y="4816"/>
                  <a:pt x="9152" y="4830"/>
                </a:cubicBezTo>
                <a:cubicBezTo>
                  <a:pt x="9127" y="4842"/>
                  <a:pt x="9110" y="4875"/>
                  <a:pt x="9081" y="4878"/>
                </a:cubicBezTo>
                <a:cubicBezTo>
                  <a:pt x="9091" y="4844"/>
                  <a:pt x="9123" y="4825"/>
                  <a:pt x="9155" y="4815"/>
                </a:cubicBezTo>
                <a:cubicBezTo>
                  <a:pt x="9092" y="4779"/>
                  <a:pt x="9097" y="4893"/>
                  <a:pt x="8910" y="4908"/>
                </a:cubicBezTo>
                <a:cubicBezTo>
                  <a:pt x="8853" y="4912"/>
                  <a:pt x="8804" y="4908"/>
                  <a:pt x="8752" y="4937"/>
                </a:cubicBezTo>
                <a:cubicBezTo>
                  <a:pt x="8703" y="4965"/>
                  <a:pt x="8662" y="5023"/>
                  <a:pt x="8600" y="5020"/>
                </a:cubicBezTo>
                <a:cubicBezTo>
                  <a:pt x="8635" y="5003"/>
                  <a:pt x="8667" y="4979"/>
                  <a:pt x="8695" y="4952"/>
                </a:cubicBezTo>
                <a:cubicBezTo>
                  <a:pt x="8646" y="4900"/>
                  <a:pt x="8565" y="4985"/>
                  <a:pt x="8473" y="4990"/>
                </a:cubicBezTo>
                <a:cubicBezTo>
                  <a:pt x="8439" y="4991"/>
                  <a:pt x="8394" y="5031"/>
                  <a:pt x="8365" y="5047"/>
                </a:cubicBezTo>
                <a:cubicBezTo>
                  <a:pt x="8403" y="4986"/>
                  <a:pt x="8346" y="5033"/>
                  <a:pt x="8331" y="5044"/>
                </a:cubicBezTo>
                <a:cubicBezTo>
                  <a:pt x="8309" y="5061"/>
                  <a:pt x="8285" y="5059"/>
                  <a:pt x="8261" y="5048"/>
                </a:cubicBezTo>
                <a:cubicBezTo>
                  <a:pt x="8249" y="5042"/>
                  <a:pt x="8193" y="5068"/>
                  <a:pt x="8184" y="5071"/>
                </a:cubicBezTo>
                <a:cubicBezTo>
                  <a:pt x="8146" y="5082"/>
                  <a:pt x="8101" y="5076"/>
                  <a:pt x="8065" y="5089"/>
                </a:cubicBezTo>
                <a:cubicBezTo>
                  <a:pt x="8112" y="5043"/>
                  <a:pt x="8155" y="5029"/>
                  <a:pt x="8220" y="5032"/>
                </a:cubicBezTo>
                <a:cubicBezTo>
                  <a:pt x="8151" y="4944"/>
                  <a:pt x="8029" y="5061"/>
                  <a:pt x="7967" y="5099"/>
                </a:cubicBezTo>
                <a:cubicBezTo>
                  <a:pt x="7940" y="5116"/>
                  <a:pt x="7909" y="5117"/>
                  <a:pt x="7881" y="5130"/>
                </a:cubicBezTo>
                <a:cubicBezTo>
                  <a:pt x="7856" y="5142"/>
                  <a:pt x="7844" y="5169"/>
                  <a:pt x="7819" y="5181"/>
                </a:cubicBezTo>
                <a:cubicBezTo>
                  <a:pt x="7794" y="5192"/>
                  <a:pt x="7802" y="5142"/>
                  <a:pt x="7774" y="5181"/>
                </a:cubicBezTo>
                <a:cubicBezTo>
                  <a:pt x="7758" y="5204"/>
                  <a:pt x="7721" y="5207"/>
                  <a:pt x="7697" y="5198"/>
                </a:cubicBezTo>
                <a:cubicBezTo>
                  <a:pt x="7736" y="5186"/>
                  <a:pt x="7730" y="5149"/>
                  <a:pt x="7742" y="5118"/>
                </a:cubicBezTo>
                <a:cubicBezTo>
                  <a:pt x="7679" y="5107"/>
                  <a:pt x="7678" y="5224"/>
                  <a:pt x="7614" y="5207"/>
                </a:cubicBezTo>
                <a:close/>
                <a:moveTo>
                  <a:pt x="751" y="6110"/>
                </a:moveTo>
                <a:cubicBezTo>
                  <a:pt x="734" y="6056"/>
                  <a:pt x="697" y="6054"/>
                  <a:pt x="659" y="6092"/>
                </a:cubicBezTo>
                <a:cubicBezTo>
                  <a:pt x="691" y="6096"/>
                  <a:pt x="724" y="6090"/>
                  <a:pt x="751" y="6110"/>
                </a:cubicBezTo>
                <a:close/>
                <a:moveTo>
                  <a:pt x="2218" y="6264"/>
                </a:moveTo>
                <a:cubicBezTo>
                  <a:pt x="2224" y="6238"/>
                  <a:pt x="2215" y="6234"/>
                  <a:pt x="2188" y="6252"/>
                </a:cubicBezTo>
                <a:cubicBezTo>
                  <a:pt x="2198" y="6256"/>
                  <a:pt x="2208" y="6260"/>
                  <a:pt x="2218" y="6264"/>
                </a:cubicBezTo>
                <a:close/>
                <a:moveTo>
                  <a:pt x="2530" y="6273"/>
                </a:moveTo>
                <a:cubicBezTo>
                  <a:pt x="2548" y="6235"/>
                  <a:pt x="2493" y="6229"/>
                  <a:pt x="2471" y="6223"/>
                </a:cubicBezTo>
                <a:cubicBezTo>
                  <a:pt x="2450" y="6262"/>
                  <a:pt x="2503" y="6271"/>
                  <a:pt x="2530" y="6273"/>
                </a:cubicBezTo>
                <a:close/>
                <a:moveTo>
                  <a:pt x="3699" y="6306"/>
                </a:moveTo>
                <a:cubicBezTo>
                  <a:pt x="3690" y="6283"/>
                  <a:pt x="3699" y="6279"/>
                  <a:pt x="3726" y="6294"/>
                </a:cubicBezTo>
                <a:cubicBezTo>
                  <a:pt x="3706" y="6277"/>
                  <a:pt x="3686" y="6277"/>
                  <a:pt x="3667" y="6294"/>
                </a:cubicBezTo>
                <a:cubicBezTo>
                  <a:pt x="3678" y="6298"/>
                  <a:pt x="3688" y="6302"/>
                  <a:pt x="3699" y="6306"/>
                </a:cubicBezTo>
                <a:close/>
                <a:moveTo>
                  <a:pt x="15434" y="5074"/>
                </a:moveTo>
                <a:cubicBezTo>
                  <a:pt x="15393" y="5063"/>
                  <a:pt x="15357" y="5096"/>
                  <a:pt x="15342" y="5130"/>
                </a:cubicBezTo>
                <a:cubicBezTo>
                  <a:pt x="15370" y="5107"/>
                  <a:pt x="15404" y="5093"/>
                  <a:pt x="15434" y="5074"/>
                </a:cubicBezTo>
                <a:close/>
                <a:moveTo>
                  <a:pt x="15461" y="5035"/>
                </a:moveTo>
                <a:cubicBezTo>
                  <a:pt x="15447" y="5041"/>
                  <a:pt x="15437" y="5051"/>
                  <a:pt x="15431" y="5065"/>
                </a:cubicBezTo>
                <a:cubicBezTo>
                  <a:pt x="15441" y="5055"/>
                  <a:pt x="15451" y="5045"/>
                  <a:pt x="15461" y="5035"/>
                </a:cubicBezTo>
                <a:close/>
                <a:moveTo>
                  <a:pt x="6673" y="5507"/>
                </a:moveTo>
                <a:cubicBezTo>
                  <a:pt x="6651" y="5504"/>
                  <a:pt x="6631" y="5509"/>
                  <a:pt x="6613" y="5522"/>
                </a:cubicBezTo>
                <a:cubicBezTo>
                  <a:pt x="6635" y="5525"/>
                  <a:pt x="6655" y="5520"/>
                  <a:pt x="6673" y="5507"/>
                </a:cubicBezTo>
                <a:close/>
                <a:moveTo>
                  <a:pt x="7400" y="5382"/>
                </a:moveTo>
                <a:cubicBezTo>
                  <a:pt x="7379" y="5386"/>
                  <a:pt x="7372" y="5388"/>
                  <a:pt x="7370" y="5412"/>
                </a:cubicBezTo>
                <a:cubicBezTo>
                  <a:pt x="7394" y="5418"/>
                  <a:pt x="7414" y="5412"/>
                  <a:pt x="7430" y="5394"/>
                </a:cubicBezTo>
                <a:cubicBezTo>
                  <a:pt x="7420" y="5390"/>
                  <a:pt x="7410" y="5386"/>
                  <a:pt x="7400" y="5382"/>
                </a:cubicBezTo>
                <a:close/>
                <a:moveTo>
                  <a:pt x="12397" y="3753"/>
                </a:moveTo>
                <a:cubicBezTo>
                  <a:pt x="12377" y="3746"/>
                  <a:pt x="12350" y="3763"/>
                  <a:pt x="12334" y="3773"/>
                </a:cubicBezTo>
                <a:cubicBezTo>
                  <a:pt x="12357" y="3773"/>
                  <a:pt x="12378" y="3766"/>
                  <a:pt x="12397" y="3753"/>
                </a:cubicBezTo>
                <a:close/>
                <a:moveTo>
                  <a:pt x="12501" y="3393"/>
                </a:moveTo>
                <a:cubicBezTo>
                  <a:pt x="12477" y="3381"/>
                  <a:pt x="12427" y="3425"/>
                  <a:pt x="12409" y="3435"/>
                </a:cubicBezTo>
                <a:cubicBezTo>
                  <a:pt x="12440" y="3423"/>
                  <a:pt x="12471" y="3409"/>
                  <a:pt x="12501" y="3393"/>
                </a:cubicBezTo>
                <a:close/>
                <a:moveTo>
                  <a:pt x="13540" y="3301"/>
                </a:moveTo>
                <a:cubicBezTo>
                  <a:pt x="13523" y="3310"/>
                  <a:pt x="13515" y="3312"/>
                  <a:pt x="13516" y="3334"/>
                </a:cubicBezTo>
                <a:cubicBezTo>
                  <a:pt x="13524" y="3323"/>
                  <a:pt x="13532" y="3312"/>
                  <a:pt x="13540" y="3301"/>
                </a:cubicBezTo>
                <a:close/>
                <a:moveTo>
                  <a:pt x="14228" y="3548"/>
                </a:moveTo>
                <a:cubicBezTo>
                  <a:pt x="14183" y="3564"/>
                  <a:pt x="14133" y="3575"/>
                  <a:pt x="14095" y="3607"/>
                </a:cubicBezTo>
                <a:cubicBezTo>
                  <a:pt x="14142" y="3581"/>
                  <a:pt x="14194" y="3569"/>
                  <a:pt x="14243" y="3548"/>
                </a:cubicBezTo>
                <a:cubicBezTo>
                  <a:pt x="14238" y="3548"/>
                  <a:pt x="14233" y="3548"/>
                  <a:pt x="14228" y="3548"/>
                </a:cubicBezTo>
                <a:close/>
                <a:moveTo>
                  <a:pt x="10461" y="4670"/>
                </a:moveTo>
                <a:cubicBezTo>
                  <a:pt x="10426" y="4668"/>
                  <a:pt x="10391" y="4673"/>
                  <a:pt x="10369" y="4703"/>
                </a:cubicBezTo>
                <a:cubicBezTo>
                  <a:pt x="10403" y="4711"/>
                  <a:pt x="10438" y="4694"/>
                  <a:pt x="10461" y="4670"/>
                </a:cubicBezTo>
                <a:close/>
                <a:moveTo>
                  <a:pt x="11248" y="4162"/>
                </a:moveTo>
                <a:cubicBezTo>
                  <a:pt x="11229" y="4166"/>
                  <a:pt x="11214" y="4176"/>
                  <a:pt x="11203" y="4192"/>
                </a:cubicBezTo>
                <a:cubicBezTo>
                  <a:pt x="11224" y="4198"/>
                  <a:pt x="11245" y="4198"/>
                  <a:pt x="11266" y="4192"/>
                </a:cubicBezTo>
                <a:cubicBezTo>
                  <a:pt x="11260" y="4182"/>
                  <a:pt x="11254" y="4172"/>
                  <a:pt x="11248" y="4162"/>
                </a:cubicBezTo>
                <a:close/>
                <a:moveTo>
                  <a:pt x="11393" y="4228"/>
                </a:moveTo>
                <a:cubicBezTo>
                  <a:pt x="11378" y="4222"/>
                  <a:pt x="11381" y="4217"/>
                  <a:pt x="11364" y="4234"/>
                </a:cubicBezTo>
                <a:cubicBezTo>
                  <a:pt x="11373" y="4231"/>
                  <a:pt x="11383" y="4230"/>
                  <a:pt x="11393" y="4228"/>
                </a:cubicBezTo>
                <a:close/>
                <a:moveTo>
                  <a:pt x="11607" y="4005"/>
                </a:moveTo>
                <a:cubicBezTo>
                  <a:pt x="11595" y="4008"/>
                  <a:pt x="11584" y="4013"/>
                  <a:pt x="11574" y="4020"/>
                </a:cubicBezTo>
                <a:cubicBezTo>
                  <a:pt x="11585" y="4015"/>
                  <a:pt x="11596" y="4010"/>
                  <a:pt x="11607" y="4005"/>
                </a:cubicBezTo>
                <a:close/>
                <a:moveTo>
                  <a:pt x="11663" y="4127"/>
                </a:moveTo>
                <a:cubicBezTo>
                  <a:pt x="11650" y="4130"/>
                  <a:pt x="11640" y="4137"/>
                  <a:pt x="11631" y="4147"/>
                </a:cubicBezTo>
                <a:cubicBezTo>
                  <a:pt x="11642" y="4140"/>
                  <a:pt x="11652" y="4134"/>
                  <a:pt x="11663" y="4127"/>
                </a:cubicBezTo>
                <a:close/>
                <a:moveTo>
                  <a:pt x="8537" y="5130"/>
                </a:moveTo>
                <a:cubicBezTo>
                  <a:pt x="8496" y="5132"/>
                  <a:pt x="8476" y="5176"/>
                  <a:pt x="8442" y="5192"/>
                </a:cubicBezTo>
                <a:cubicBezTo>
                  <a:pt x="8482" y="5190"/>
                  <a:pt x="8510" y="5155"/>
                  <a:pt x="8537" y="5130"/>
                </a:cubicBezTo>
                <a:close/>
                <a:moveTo>
                  <a:pt x="8505" y="5189"/>
                </a:moveTo>
                <a:cubicBezTo>
                  <a:pt x="8484" y="5201"/>
                  <a:pt x="8464" y="5214"/>
                  <a:pt x="8445" y="5228"/>
                </a:cubicBezTo>
                <a:cubicBezTo>
                  <a:pt x="8469" y="5225"/>
                  <a:pt x="8491" y="5210"/>
                  <a:pt x="8505" y="5189"/>
                </a:cubicBezTo>
                <a:close/>
                <a:moveTo>
                  <a:pt x="8475" y="3548"/>
                </a:moveTo>
                <a:cubicBezTo>
                  <a:pt x="8484" y="3545"/>
                  <a:pt x="8609" y="3604"/>
                  <a:pt x="8620" y="3628"/>
                </a:cubicBezTo>
                <a:cubicBezTo>
                  <a:pt x="8632" y="3571"/>
                  <a:pt x="8764" y="3586"/>
                  <a:pt x="8804" y="3582"/>
                </a:cubicBezTo>
                <a:cubicBezTo>
                  <a:pt x="8856" y="3577"/>
                  <a:pt x="8933" y="3481"/>
                  <a:pt x="8953" y="3438"/>
                </a:cubicBezTo>
                <a:cubicBezTo>
                  <a:pt x="8937" y="3442"/>
                  <a:pt x="8923" y="3439"/>
                  <a:pt x="8911" y="3430"/>
                </a:cubicBezTo>
                <a:cubicBezTo>
                  <a:pt x="8881" y="3413"/>
                  <a:pt x="8845" y="3431"/>
                  <a:pt x="8813" y="3427"/>
                </a:cubicBezTo>
                <a:cubicBezTo>
                  <a:pt x="8769" y="3423"/>
                  <a:pt x="8705" y="3442"/>
                  <a:pt x="8667" y="3466"/>
                </a:cubicBezTo>
                <a:cubicBezTo>
                  <a:pt x="8629" y="3491"/>
                  <a:pt x="8434" y="3443"/>
                  <a:pt x="8475" y="3548"/>
                </a:cubicBezTo>
                <a:close/>
                <a:moveTo>
                  <a:pt x="9443" y="3990"/>
                </a:moveTo>
                <a:cubicBezTo>
                  <a:pt x="9433" y="4001"/>
                  <a:pt x="9423" y="4012"/>
                  <a:pt x="9413" y="4023"/>
                </a:cubicBezTo>
                <a:cubicBezTo>
                  <a:pt x="9482" y="4032"/>
                  <a:pt x="9549" y="3975"/>
                  <a:pt x="9603" y="3940"/>
                </a:cubicBezTo>
                <a:cubicBezTo>
                  <a:pt x="9551" y="3960"/>
                  <a:pt x="9493" y="3963"/>
                  <a:pt x="9443" y="3990"/>
                </a:cubicBezTo>
                <a:close/>
                <a:moveTo>
                  <a:pt x="9633" y="4679"/>
                </a:moveTo>
                <a:cubicBezTo>
                  <a:pt x="9623" y="4685"/>
                  <a:pt x="9613" y="4691"/>
                  <a:pt x="9603" y="4697"/>
                </a:cubicBezTo>
                <a:cubicBezTo>
                  <a:pt x="9627" y="4700"/>
                  <a:pt x="9647" y="4695"/>
                  <a:pt x="9665" y="4679"/>
                </a:cubicBezTo>
                <a:cubicBezTo>
                  <a:pt x="9654" y="4679"/>
                  <a:pt x="9644" y="4679"/>
                  <a:pt x="9633" y="4679"/>
                </a:cubicBezTo>
                <a:close/>
                <a:moveTo>
                  <a:pt x="9823" y="4901"/>
                </a:moveTo>
                <a:cubicBezTo>
                  <a:pt x="9795" y="4902"/>
                  <a:pt x="9771" y="4922"/>
                  <a:pt x="9763" y="4949"/>
                </a:cubicBezTo>
                <a:cubicBezTo>
                  <a:pt x="9785" y="4935"/>
                  <a:pt x="9805" y="4919"/>
                  <a:pt x="9823" y="4901"/>
                </a:cubicBezTo>
                <a:close/>
                <a:moveTo>
                  <a:pt x="10369" y="4676"/>
                </a:moveTo>
                <a:cubicBezTo>
                  <a:pt x="10317" y="4662"/>
                  <a:pt x="10245" y="4699"/>
                  <a:pt x="10215" y="4741"/>
                </a:cubicBezTo>
                <a:cubicBezTo>
                  <a:pt x="10265" y="4717"/>
                  <a:pt x="10323" y="4709"/>
                  <a:pt x="10369" y="4676"/>
                </a:cubicBezTo>
                <a:close/>
                <a:moveTo>
                  <a:pt x="10497" y="4688"/>
                </a:moveTo>
                <a:cubicBezTo>
                  <a:pt x="10473" y="4685"/>
                  <a:pt x="10453" y="4691"/>
                  <a:pt x="10434" y="4706"/>
                </a:cubicBezTo>
                <a:cubicBezTo>
                  <a:pt x="10457" y="4705"/>
                  <a:pt x="10477" y="4699"/>
                  <a:pt x="10497" y="4688"/>
                </a:cubicBezTo>
                <a:close/>
                <a:moveTo>
                  <a:pt x="11135" y="4219"/>
                </a:moveTo>
                <a:cubicBezTo>
                  <a:pt x="11026" y="4224"/>
                  <a:pt x="11207" y="4298"/>
                  <a:pt x="11135" y="4219"/>
                </a:cubicBezTo>
                <a:close/>
                <a:moveTo>
                  <a:pt x="11182" y="2393"/>
                </a:moveTo>
                <a:cubicBezTo>
                  <a:pt x="11178" y="2352"/>
                  <a:pt x="11101" y="2391"/>
                  <a:pt x="11087" y="2405"/>
                </a:cubicBezTo>
                <a:cubicBezTo>
                  <a:pt x="11119" y="2410"/>
                  <a:pt x="11153" y="2408"/>
                  <a:pt x="11182" y="2393"/>
                </a:cubicBezTo>
                <a:close/>
                <a:moveTo>
                  <a:pt x="10434" y="1624"/>
                </a:moveTo>
                <a:cubicBezTo>
                  <a:pt x="10575" y="1526"/>
                  <a:pt x="10500" y="1667"/>
                  <a:pt x="10434" y="1624"/>
                </a:cubicBezTo>
                <a:close/>
                <a:moveTo>
                  <a:pt x="15725" y="4406"/>
                </a:moveTo>
                <a:cubicBezTo>
                  <a:pt x="15712" y="4397"/>
                  <a:pt x="15699" y="4397"/>
                  <a:pt x="15686" y="4406"/>
                </a:cubicBezTo>
                <a:cubicBezTo>
                  <a:pt x="15689" y="4417"/>
                  <a:pt x="15694" y="4426"/>
                  <a:pt x="15701" y="4435"/>
                </a:cubicBezTo>
                <a:cubicBezTo>
                  <a:pt x="15710" y="4426"/>
                  <a:pt x="15718" y="4416"/>
                  <a:pt x="15725" y="4406"/>
                </a:cubicBezTo>
                <a:close/>
                <a:moveTo>
                  <a:pt x="15419" y="4907"/>
                </a:moveTo>
                <a:cubicBezTo>
                  <a:pt x="15408" y="4876"/>
                  <a:pt x="15352" y="4907"/>
                  <a:pt x="15354" y="4934"/>
                </a:cubicBezTo>
                <a:cubicBezTo>
                  <a:pt x="15375" y="4924"/>
                  <a:pt x="15397" y="4915"/>
                  <a:pt x="15419" y="4907"/>
                </a:cubicBezTo>
                <a:close/>
                <a:moveTo>
                  <a:pt x="15395" y="5062"/>
                </a:moveTo>
                <a:cubicBezTo>
                  <a:pt x="15408" y="5052"/>
                  <a:pt x="15419" y="5040"/>
                  <a:pt x="15428" y="5026"/>
                </a:cubicBezTo>
                <a:cubicBezTo>
                  <a:pt x="15407" y="5035"/>
                  <a:pt x="15386" y="5045"/>
                  <a:pt x="15366" y="5056"/>
                </a:cubicBezTo>
                <a:cubicBezTo>
                  <a:pt x="15375" y="5058"/>
                  <a:pt x="15385" y="5060"/>
                  <a:pt x="15395" y="5062"/>
                </a:cubicBezTo>
                <a:close/>
                <a:moveTo>
                  <a:pt x="15475" y="5127"/>
                </a:moveTo>
                <a:cubicBezTo>
                  <a:pt x="15419" y="5132"/>
                  <a:pt x="15306" y="5305"/>
                  <a:pt x="15397" y="5320"/>
                </a:cubicBezTo>
                <a:cubicBezTo>
                  <a:pt x="15430" y="5325"/>
                  <a:pt x="15432" y="5259"/>
                  <a:pt x="15428" y="5240"/>
                </a:cubicBezTo>
                <a:cubicBezTo>
                  <a:pt x="15423" y="5216"/>
                  <a:pt x="15457" y="5148"/>
                  <a:pt x="15475" y="5127"/>
                </a:cubicBezTo>
                <a:close/>
                <a:moveTo>
                  <a:pt x="15452" y="5097"/>
                </a:moveTo>
                <a:cubicBezTo>
                  <a:pt x="15421" y="5099"/>
                  <a:pt x="15392" y="5114"/>
                  <a:pt x="15377" y="5142"/>
                </a:cubicBezTo>
                <a:cubicBezTo>
                  <a:pt x="15410" y="5147"/>
                  <a:pt x="15448" y="5136"/>
                  <a:pt x="15452" y="5097"/>
                </a:cubicBezTo>
                <a:close/>
                <a:moveTo>
                  <a:pt x="15493" y="5246"/>
                </a:moveTo>
                <a:cubicBezTo>
                  <a:pt x="15462" y="5213"/>
                  <a:pt x="15440" y="5265"/>
                  <a:pt x="15449" y="5290"/>
                </a:cubicBezTo>
                <a:cubicBezTo>
                  <a:pt x="15452" y="5267"/>
                  <a:pt x="15470" y="5250"/>
                  <a:pt x="15493" y="5246"/>
                </a:cubicBezTo>
                <a:close/>
                <a:moveTo>
                  <a:pt x="15458" y="4916"/>
                </a:moveTo>
                <a:cubicBezTo>
                  <a:pt x="15475" y="4922"/>
                  <a:pt x="15488" y="4916"/>
                  <a:pt x="15496" y="4898"/>
                </a:cubicBezTo>
                <a:cubicBezTo>
                  <a:pt x="15481" y="4899"/>
                  <a:pt x="15468" y="4905"/>
                  <a:pt x="15458" y="4916"/>
                </a:cubicBezTo>
                <a:close/>
                <a:moveTo>
                  <a:pt x="15532" y="5145"/>
                </a:moveTo>
                <a:cubicBezTo>
                  <a:pt x="15517" y="5167"/>
                  <a:pt x="15499" y="5189"/>
                  <a:pt x="15475" y="5201"/>
                </a:cubicBezTo>
                <a:cubicBezTo>
                  <a:pt x="15511" y="5213"/>
                  <a:pt x="15544" y="5181"/>
                  <a:pt x="15532" y="5145"/>
                </a:cubicBezTo>
                <a:close/>
                <a:moveTo>
                  <a:pt x="15588" y="4943"/>
                </a:moveTo>
                <a:cubicBezTo>
                  <a:pt x="15563" y="4947"/>
                  <a:pt x="15468" y="4917"/>
                  <a:pt x="15505" y="4976"/>
                </a:cubicBezTo>
                <a:cubicBezTo>
                  <a:pt x="15527" y="4946"/>
                  <a:pt x="15558" y="4955"/>
                  <a:pt x="15588" y="4943"/>
                </a:cubicBezTo>
                <a:close/>
                <a:moveTo>
                  <a:pt x="15885" y="5213"/>
                </a:moveTo>
                <a:cubicBezTo>
                  <a:pt x="15857" y="5219"/>
                  <a:pt x="15828" y="5221"/>
                  <a:pt x="15805" y="5240"/>
                </a:cubicBezTo>
                <a:cubicBezTo>
                  <a:pt x="15836" y="5260"/>
                  <a:pt x="15872" y="5247"/>
                  <a:pt x="15885" y="5213"/>
                </a:cubicBezTo>
                <a:close/>
                <a:moveTo>
                  <a:pt x="339" y="2446"/>
                </a:moveTo>
                <a:cubicBezTo>
                  <a:pt x="247" y="2439"/>
                  <a:pt x="237" y="2483"/>
                  <a:pt x="171" y="2462"/>
                </a:cubicBezTo>
                <a:cubicBezTo>
                  <a:pt x="91" y="2438"/>
                  <a:pt x="65" y="2381"/>
                  <a:pt x="0" y="2342"/>
                </a:cubicBezTo>
                <a:cubicBezTo>
                  <a:pt x="65" y="2360"/>
                  <a:pt x="127" y="2383"/>
                  <a:pt x="194" y="2388"/>
                </a:cubicBezTo>
                <a:cubicBezTo>
                  <a:pt x="258" y="2393"/>
                  <a:pt x="298" y="2361"/>
                  <a:pt x="358" y="2360"/>
                </a:cubicBezTo>
                <a:cubicBezTo>
                  <a:pt x="485" y="2358"/>
                  <a:pt x="592" y="2467"/>
                  <a:pt x="689" y="2535"/>
                </a:cubicBezTo>
                <a:cubicBezTo>
                  <a:pt x="607" y="2492"/>
                  <a:pt x="393" y="2407"/>
                  <a:pt x="300" y="2440"/>
                </a:cubicBezTo>
                <a:cubicBezTo>
                  <a:pt x="313" y="2442"/>
                  <a:pt x="326" y="2444"/>
                  <a:pt x="339" y="2446"/>
                </a:cubicBezTo>
                <a:close/>
                <a:moveTo>
                  <a:pt x="3204" y="4504"/>
                </a:moveTo>
                <a:cubicBezTo>
                  <a:pt x="3216" y="4464"/>
                  <a:pt x="3164" y="4466"/>
                  <a:pt x="3144" y="4483"/>
                </a:cubicBezTo>
                <a:cubicBezTo>
                  <a:pt x="3165" y="4488"/>
                  <a:pt x="3184" y="4495"/>
                  <a:pt x="3204" y="4504"/>
                </a:cubicBezTo>
                <a:close/>
                <a:moveTo>
                  <a:pt x="422" y="5973"/>
                </a:moveTo>
                <a:cubicBezTo>
                  <a:pt x="433" y="5919"/>
                  <a:pt x="494" y="5955"/>
                  <a:pt x="529" y="5947"/>
                </a:cubicBezTo>
                <a:cubicBezTo>
                  <a:pt x="452" y="5937"/>
                  <a:pt x="317" y="5822"/>
                  <a:pt x="253" y="5914"/>
                </a:cubicBezTo>
                <a:cubicBezTo>
                  <a:pt x="279" y="5910"/>
                  <a:pt x="317" y="5915"/>
                  <a:pt x="342" y="5926"/>
                </a:cubicBezTo>
                <a:cubicBezTo>
                  <a:pt x="351" y="5932"/>
                  <a:pt x="356" y="5941"/>
                  <a:pt x="357" y="5952"/>
                </a:cubicBezTo>
                <a:cubicBezTo>
                  <a:pt x="365" y="5964"/>
                  <a:pt x="408" y="5965"/>
                  <a:pt x="422" y="5973"/>
                </a:cubicBezTo>
                <a:close/>
                <a:moveTo>
                  <a:pt x="2224" y="6309"/>
                </a:moveTo>
                <a:cubicBezTo>
                  <a:pt x="2206" y="6297"/>
                  <a:pt x="2186" y="6291"/>
                  <a:pt x="2165" y="6291"/>
                </a:cubicBezTo>
                <a:cubicBezTo>
                  <a:pt x="2184" y="6297"/>
                  <a:pt x="2204" y="6303"/>
                  <a:pt x="2224" y="6309"/>
                </a:cubicBezTo>
                <a:close/>
                <a:moveTo>
                  <a:pt x="2408" y="6359"/>
                </a:moveTo>
                <a:cubicBezTo>
                  <a:pt x="2389" y="6359"/>
                  <a:pt x="2370" y="6359"/>
                  <a:pt x="2352" y="6359"/>
                </a:cubicBezTo>
                <a:cubicBezTo>
                  <a:pt x="2397" y="6383"/>
                  <a:pt x="2450" y="6389"/>
                  <a:pt x="2497" y="6407"/>
                </a:cubicBezTo>
                <a:cubicBezTo>
                  <a:pt x="2544" y="6424"/>
                  <a:pt x="2593" y="6462"/>
                  <a:pt x="2645" y="6445"/>
                </a:cubicBezTo>
                <a:cubicBezTo>
                  <a:pt x="2569" y="6410"/>
                  <a:pt x="2487" y="6386"/>
                  <a:pt x="2408" y="6359"/>
                </a:cubicBezTo>
                <a:close/>
                <a:moveTo>
                  <a:pt x="3284" y="6368"/>
                </a:moveTo>
                <a:cubicBezTo>
                  <a:pt x="3275" y="6332"/>
                  <a:pt x="3225" y="6297"/>
                  <a:pt x="3278" y="6285"/>
                </a:cubicBezTo>
                <a:cubicBezTo>
                  <a:pt x="3235" y="6286"/>
                  <a:pt x="3154" y="6232"/>
                  <a:pt x="3123" y="6282"/>
                </a:cubicBezTo>
                <a:cubicBezTo>
                  <a:pt x="3201" y="6299"/>
                  <a:pt x="3220" y="6299"/>
                  <a:pt x="3220" y="6337"/>
                </a:cubicBezTo>
                <a:cubicBezTo>
                  <a:pt x="3223" y="6350"/>
                  <a:pt x="3273" y="6359"/>
                  <a:pt x="3284" y="6368"/>
                </a:cubicBezTo>
                <a:close/>
                <a:moveTo>
                  <a:pt x="3337" y="6347"/>
                </a:moveTo>
                <a:cubicBezTo>
                  <a:pt x="3366" y="6302"/>
                  <a:pt x="3411" y="6352"/>
                  <a:pt x="3444" y="6318"/>
                </a:cubicBezTo>
                <a:cubicBezTo>
                  <a:pt x="3421" y="6300"/>
                  <a:pt x="3408" y="6248"/>
                  <a:pt x="3370" y="6261"/>
                </a:cubicBezTo>
                <a:cubicBezTo>
                  <a:pt x="3379" y="6272"/>
                  <a:pt x="3388" y="6283"/>
                  <a:pt x="3397" y="6294"/>
                </a:cubicBezTo>
                <a:cubicBezTo>
                  <a:pt x="3367" y="6308"/>
                  <a:pt x="3339" y="6331"/>
                  <a:pt x="3305" y="6332"/>
                </a:cubicBezTo>
                <a:cubicBezTo>
                  <a:pt x="3316" y="6337"/>
                  <a:pt x="3326" y="6342"/>
                  <a:pt x="3337" y="6347"/>
                </a:cubicBezTo>
                <a:close/>
                <a:moveTo>
                  <a:pt x="3602" y="6285"/>
                </a:moveTo>
                <a:cubicBezTo>
                  <a:pt x="3631" y="6268"/>
                  <a:pt x="3666" y="6290"/>
                  <a:pt x="3664" y="6324"/>
                </a:cubicBezTo>
                <a:cubicBezTo>
                  <a:pt x="3640" y="6315"/>
                  <a:pt x="3624" y="6299"/>
                  <a:pt x="3602" y="6285"/>
                </a:cubicBezTo>
                <a:close/>
                <a:moveTo>
                  <a:pt x="4326" y="6223"/>
                </a:moveTo>
                <a:cubicBezTo>
                  <a:pt x="4363" y="6207"/>
                  <a:pt x="4406" y="6209"/>
                  <a:pt x="4444" y="6199"/>
                </a:cubicBezTo>
                <a:cubicBezTo>
                  <a:pt x="4343" y="6189"/>
                  <a:pt x="4241" y="6182"/>
                  <a:pt x="4139" y="6187"/>
                </a:cubicBezTo>
                <a:cubicBezTo>
                  <a:pt x="4166" y="6193"/>
                  <a:pt x="4190" y="6209"/>
                  <a:pt x="4219" y="6212"/>
                </a:cubicBezTo>
                <a:cubicBezTo>
                  <a:pt x="4255" y="6216"/>
                  <a:pt x="4292" y="6204"/>
                  <a:pt x="4326" y="6223"/>
                </a:cubicBezTo>
                <a:close/>
                <a:moveTo>
                  <a:pt x="3999" y="6184"/>
                </a:moveTo>
                <a:cubicBezTo>
                  <a:pt x="3995" y="6213"/>
                  <a:pt x="3871" y="6212"/>
                  <a:pt x="3848" y="6226"/>
                </a:cubicBezTo>
                <a:cubicBezTo>
                  <a:pt x="3944" y="6226"/>
                  <a:pt x="4034" y="6187"/>
                  <a:pt x="4127" y="6187"/>
                </a:cubicBezTo>
                <a:cubicBezTo>
                  <a:pt x="4104" y="6177"/>
                  <a:pt x="4083" y="6164"/>
                  <a:pt x="4065" y="6148"/>
                </a:cubicBezTo>
                <a:cubicBezTo>
                  <a:pt x="4146" y="6140"/>
                  <a:pt x="3975" y="6044"/>
                  <a:pt x="3978" y="6131"/>
                </a:cubicBezTo>
                <a:cubicBezTo>
                  <a:pt x="4021" y="6120"/>
                  <a:pt x="4049" y="6165"/>
                  <a:pt x="3999" y="6184"/>
                </a:cubicBezTo>
                <a:close/>
                <a:moveTo>
                  <a:pt x="4504" y="6145"/>
                </a:moveTo>
                <a:cubicBezTo>
                  <a:pt x="4514" y="6134"/>
                  <a:pt x="4519" y="6122"/>
                  <a:pt x="4519" y="6107"/>
                </a:cubicBezTo>
                <a:cubicBezTo>
                  <a:pt x="4497" y="6099"/>
                  <a:pt x="4476" y="6101"/>
                  <a:pt x="4456" y="6113"/>
                </a:cubicBezTo>
                <a:cubicBezTo>
                  <a:pt x="4463" y="6135"/>
                  <a:pt x="4480" y="6149"/>
                  <a:pt x="4504" y="6145"/>
                </a:cubicBezTo>
                <a:close/>
                <a:moveTo>
                  <a:pt x="4863" y="6047"/>
                </a:moveTo>
                <a:cubicBezTo>
                  <a:pt x="4866" y="6032"/>
                  <a:pt x="4873" y="6020"/>
                  <a:pt x="4884" y="6009"/>
                </a:cubicBezTo>
                <a:cubicBezTo>
                  <a:pt x="4865" y="5995"/>
                  <a:pt x="4844" y="5992"/>
                  <a:pt x="4822" y="6000"/>
                </a:cubicBezTo>
                <a:cubicBezTo>
                  <a:pt x="4823" y="6024"/>
                  <a:pt x="4840" y="6042"/>
                  <a:pt x="4863" y="6047"/>
                </a:cubicBezTo>
                <a:close/>
                <a:moveTo>
                  <a:pt x="3548" y="6371"/>
                </a:moveTo>
                <a:cubicBezTo>
                  <a:pt x="3511" y="6357"/>
                  <a:pt x="3519" y="6309"/>
                  <a:pt x="3479" y="6297"/>
                </a:cubicBezTo>
                <a:cubicBezTo>
                  <a:pt x="3500" y="6302"/>
                  <a:pt x="3521" y="6304"/>
                  <a:pt x="3542" y="6303"/>
                </a:cubicBezTo>
                <a:cubicBezTo>
                  <a:pt x="3505" y="6295"/>
                  <a:pt x="3457" y="6223"/>
                  <a:pt x="3513" y="6240"/>
                </a:cubicBezTo>
                <a:cubicBezTo>
                  <a:pt x="3539" y="6248"/>
                  <a:pt x="3617" y="6291"/>
                  <a:pt x="3631" y="6315"/>
                </a:cubicBezTo>
                <a:cubicBezTo>
                  <a:pt x="3600" y="6326"/>
                  <a:pt x="3587" y="6380"/>
                  <a:pt x="3551" y="6344"/>
                </a:cubicBezTo>
                <a:cubicBezTo>
                  <a:pt x="3550" y="6353"/>
                  <a:pt x="3549" y="6362"/>
                  <a:pt x="3548" y="6371"/>
                </a:cubicBezTo>
                <a:close/>
                <a:moveTo>
                  <a:pt x="1915" y="6291"/>
                </a:moveTo>
                <a:cubicBezTo>
                  <a:pt x="1912" y="6265"/>
                  <a:pt x="1926" y="6247"/>
                  <a:pt x="1954" y="6249"/>
                </a:cubicBezTo>
                <a:cubicBezTo>
                  <a:pt x="1904" y="6231"/>
                  <a:pt x="1951" y="6194"/>
                  <a:pt x="1894" y="6205"/>
                </a:cubicBezTo>
                <a:cubicBezTo>
                  <a:pt x="1900" y="6215"/>
                  <a:pt x="1904" y="6225"/>
                  <a:pt x="1909" y="6235"/>
                </a:cubicBezTo>
                <a:cubicBezTo>
                  <a:pt x="1862" y="6236"/>
                  <a:pt x="1886" y="6282"/>
                  <a:pt x="1915" y="6291"/>
                </a:cubicBezTo>
                <a:close/>
                <a:moveTo>
                  <a:pt x="1354" y="3450"/>
                </a:moveTo>
                <a:cubicBezTo>
                  <a:pt x="1322" y="3414"/>
                  <a:pt x="1263" y="3425"/>
                  <a:pt x="1222" y="3413"/>
                </a:cubicBezTo>
                <a:cubicBezTo>
                  <a:pt x="1177" y="3399"/>
                  <a:pt x="1121" y="3365"/>
                  <a:pt x="1072" y="3378"/>
                </a:cubicBezTo>
                <a:cubicBezTo>
                  <a:pt x="1157" y="3430"/>
                  <a:pt x="1272" y="3405"/>
                  <a:pt x="1354" y="3450"/>
                </a:cubicBezTo>
                <a:close/>
                <a:moveTo>
                  <a:pt x="16034" y="5276"/>
                </a:moveTo>
                <a:cubicBezTo>
                  <a:pt x="16017" y="5281"/>
                  <a:pt x="16008" y="5291"/>
                  <a:pt x="16004" y="5308"/>
                </a:cubicBezTo>
                <a:cubicBezTo>
                  <a:pt x="16014" y="5298"/>
                  <a:pt x="16024" y="5287"/>
                  <a:pt x="16034" y="5276"/>
                </a:cubicBezTo>
                <a:close/>
                <a:moveTo>
                  <a:pt x="16176" y="5204"/>
                </a:moveTo>
                <a:cubicBezTo>
                  <a:pt x="16131" y="5216"/>
                  <a:pt x="16079" y="5240"/>
                  <a:pt x="16054" y="5281"/>
                </a:cubicBezTo>
                <a:cubicBezTo>
                  <a:pt x="16099" y="5267"/>
                  <a:pt x="16146" y="5242"/>
                  <a:pt x="16176" y="5204"/>
                </a:cubicBezTo>
                <a:close/>
                <a:moveTo>
                  <a:pt x="15864" y="5071"/>
                </a:moveTo>
                <a:cubicBezTo>
                  <a:pt x="15837" y="5086"/>
                  <a:pt x="15800" y="5114"/>
                  <a:pt x="15817" y="5151"/>
                </a:cubicBezTo>
                <a:cubicBezTo>
                  <a:pt x="15842" y="5135"/>
                  <a:pt x="15892" y="5108"/>
                  <a:pt x="15864" y="5071"/>
                </a:cubicBezTo>
                <a:close/>
                <a:moveTo>
                  <a:pt x="15903" y="5130"/>
                </a:moveTo>
                <a:cubicBezTo>
                  <a:pt x="15871" y="5104"/>
                  <a:pt x="15825" y="5180"/>
                  <a:pt x="15817" y="5201"/>
                </a:cubicBezTo>
                <a:cubicBezTo>
                  <a:pt x="15859" y="5220"/>
                  <a:pt x="15912" y="5175"/>
                  <a:pt x="15903" y="5130"/>
                </a:cubicBezTo>
                <a:close/>
                <a:moveTo>
                  <a:pt x="15891" y="5100"/>
                </a:moveTo>
                <a:cubicBezTo>
                  <a:pt x="15934" y="5103"/>
                  <a:pt x="15957" y="5064"/>
                  <a:pt x="15983" y="5038"/>
                </a:cubicBezTo>
                <a:cubicBezTo>
                  <a:pt x="15969" y="5060"/>
                  <a:pt x="15952" y="5080"/>
                  <a:pt x="15933" y="5097"/>
                </a:cubicBezTo>
                <a:cubicBezTo>
                  <a:pt x="15977" y="5074"/>
                  <a:pt x="16019" y="5052"/>
                  <a:pt x="16042" y="5005"/>
                </a:cubicBezTo>
                <a:cubicBezTo>
                  <a:pt x="16033" y="5064"/>
                  <a:pt x="15969" y="5098"/>
                  <a:pt x="15918" y="5112"/>
                </a:cubicBezTo>
                <a:cubicBezTo>
                  <a:pt x="15953" y="5127"/>
                  <a:pt x="15988" y="5102"/>
                  <a:pt x="16010" y="5077"/>
                </a:cubicBezTo>
                <a:cubicBezTo>
                  <a:pt x="15999" y="5099"/>
                  <a:pt x="15980" y="5117"/>
                  <a:pt x="15956" y="5124"/>
                </a:cubicBezTo>
                <a:cubicBezTo>
                  <a:pt x="16033" y="5166"/>
                  <a:pt x="16236" y="4966"/>
                  <a:pt x="16178" y="4904"/>
                </a:cubicBezTo>
                <a:cubicBezTo>
                  <a:pt x="16146" y="4872"/>
                  <a:pt x="16081" y="4931"/>
                  <a:pt x="16034" y="4928"/>
                </a:cubicBezTo>
                <a:cubicBezTo>
                  <a:pt x="16116" y="4938"/>
                  <a:pt x="16019" y="4955"/>
                  <a:pt x="16004" y="4958"/>
                </a:cubicBezTo>
                <a:cubicBezTo>
                  <a:pt x="16080" y="4964"/>
                  <a:pt x="16001" y="4975"/>
                  <a:pt x="15983" y="4982"/>
                </a:cubicBezTo>
                <a:cubicBezTo>
                  <a:pt x="15964" y="4989"/>
                  <a:pt x="15976" y="5013"/>
                  <a:pt x="15957" y="5020"/>
                </a:cubicBezTo>
                <a:cubicBezTo>
                  <a:pt x="15927" y="5031"/>
                  <a:pt x="15857" y="5057"/>
                  <a:pt x="15891" y="5100"/>
                </a:cubicBezTo>
                <a:close/>
                <a:moveTo>
                  <a:pt x="15965" y="4720"/>
                </a:moveTo>
                <a:cubicBezTo>
                  <a:pt x="15934" y="4728"/>
                  <a:pt x="15814" y="4718"/>
                  <a:pt x="15840" y="4783"/>
                </a:cubicBezTo>
                <a:cubicBezTo>
                  <a:pt x="15858" y="4829"/>
                  <a:pt x="15955" y="4744"/>
                  <a:pt x="15965" y="4720"/>
                </a:cubicBezTo>
                <a:close/>
                <a:moveTo>
                  <a:pt x="16007" y="4762"/>
                </a:moveTo>
                <a:cubicBezTo>
                  <a:pt x="15977" y="4750"/>
                  <a:pt x="15890" y="4793"/>
                  <a:pt x="15880" y="4823"/>
                </a:cubicBezTo>
                <a:cubicBezTo>
                  <a:pt x="15871" y="4847"/>
                  <a:pt x="15910" y="4871"/>
                  <a:pt x="15903" y="4901"/>
                </a:cubicBezTo>
                <a:cubicBezTo>
                  <a:pt x="15949" y="4893"/>
                  <a:pt x="15964" y="4838"/>
                  <a:pt x="16010" y="4830"/>
                </a:cubicBezTo>
                <a:cubicBezTo>
                  <a:pt x="15997" y="4807"/>
                  <a:pt x="15976" y="4800"/>
                  <a:pt x="15947" y="4803"/>
                </a:cubicBezTo>
                <a:cubicBezTo>
                  <a:pt x="15971" y="4798"/>
                  <a:pt x="15994" y="4783"/>
                  <a:pt x="16007" y="4762"/>
                </a:cubicBezTo>
                <a:close/>
                <a:moveTo>
                  <a:pt x="16045" y="4611"/>
                </a:moveTo>
                <a:cubicBezTo>
                  <a:pt x="16033" y="4605"/>
                  <a:pt x="15930" y="4674"/>
                  <a:pt x="15947" y="4708"/>
                </a:cubicBezTo>
                <a:cubicBezTo>
                  <a:pt x="15968" y="4692"/>
                  <a:pt x="15993" y="4704"/>
                  <a:pt x="16013" y="4691"/>
                </a:cubicBezTo>
                <a:cubicBezTo>
                  <a:pt x="16048" y="4668"/>
                  <a:pt x="16039" y="4647"/>
                  <a:pt x="16045" y="4611"/>
                </a:cubicBezTo>
                <a:close/>
                <a:moveTo>
                  <a:pt x="15635" y="4919"/>
                </a:moveTo>
                <a:cubicBezTo>
                  <a:pt x="15625" y="4929"/>
                  <a:pt x="15618" y="4938"/>
                  <a:pt x="15607" y="4947"/>
                </a:cubicBezTo>
                <a:cubicBezTo>
                  <a:pt x="15600" y="4916"/>
                  <a:pt x="15607" y="4906"/>
                  <a:pt x="15635" y="4919"/>
                </a:cubicBezTo>
                <a:close/>
                <a:moveTo>
                  <a:pt x="15446" y="4872"/>
                </a:moveTo>
                <a:cubicBezTo>
                  <a:pt x="15467" y="4863"/>
                  <a:pt x="15479" y="4847"/>
                  <a:pt x="15485" y="4826"/>
                </a:cubicBezTo>
                <a:cubicBezTo>
                  <a:pt x="15491" y="4806"/>
                  <a:pt x="15534" y="4802"/>
                  <a:pt x="15547" y="4786"/>
                </a:cubicBezTo>
                <a:cubicBezTo>
                  <a:pt x="15499" y="4852"/>
                  <a:pt x="15570" y="4788"/>
                  <a:pt x="15582" y="4780"/>
                </a:cubicBezTo>
                <a:cubicBezTo>
                  <a:pt x="15604" y="4765"/>
                  <a:pt x="15627" y="4759"/>
                  <a:pt x="15648" y="4741"/>
                </a:cubicBezTo>
                <a:cubicBezTo>
                  <a:pt x="15669" y="4722"/>
                  <a:pt x="15673" y="4693"/>
                  <a:pt x="15693" y="4674"/>
                </a:cubicBezTo>
                <a:cubicBezTo>
                  <a:pt x="15714" y="4661"/>
                  <a:pt x="15722" y="4687"/>
                  <a:pt x="15747" y="4672"/>
                </a:cubicBezTo>
                <a:cubicBezTo>
                  <a:pt x="15733" y="4690"/>
                  <a:pt x="15725" y="4710"/>
                  <a:pt x="15731" y="4729"/>
                </a:cubicBezTo>
                <a:cubicBezTo>
                  <a:pt x="15760" y="4726"/>
                  <a:pt x="15795" y="4719"/>
                  <a:pt x="15823" y="4714"/>
                </a:cubicBezTo>
                <a:cubicBezTo>
                  <a:pt x="15846" y="4711"/>
                  <a:pt x="15959" y="4671"/>
                  <a:pt x="15882" y="4664"/>
                </a:cubicBezTo>
                <a:cubicBezTo>
                  <a:pt x="15905" y="4654"/>
                  <a:pt x="15921" y="4633"/>
                  <a:pt x="15915" y="4608"/>
                </a:cubicBezTo>
                <a:cubicBezTo>
                  <a:pt x="15957" y="4733"/>
                  <a:pt x="16060" y="4564"/>
                  <a:pt x="16013" y="4539"/>
                </a:cubicBezTo>
                <a:cubicBezTo>
                  <a:pt x="15978" y="4521"/>
                  <a:pt x="15755" y="4496"/>
                  <a:pt x="15829" y="4578"/>
                </a:cubicBezTo>
                <a:cubicBezTo>
                  <a:pt x="15778" y="4573"/>
                  <a:pt x="15794" y="4621"/>
                  <a:pt x="15832" y="4590"/>
                </a:cubicBezTo>
                <a:cubicBezTo>
                  <a:pt x="15819" y="4605"/>
                  <a:pt x="15794" y="4623"/>
                  <a:pt x="15772" y="4644"/>
                </a:cubicBezTo>
                <a:cubicBezTo>
                  <a:pt x="15775" y="4639"/>
                  <a:pt x="15778" y="4633"/>
                  <a:pt x="15781" y="4628"/>
                </a:cubicBezTo>
                <a:cubicBezTo>
                  <a:pt x="15746" y="4626"/>
                  <a:pt x="15719" y="4651"/>
                  <a:pt x="15686" y="4658"/>
                </a:cubicBezTo>
                <a:cubicBezTo>
                  <a:pt x="15725" y="4640"/>
                  <a:pt x="15791" y="4598"/>
                  <a:pt x="15728" y="4560"/>
                </a:cubicBezTo>
                <a:cubicBezTo>
                  <a:pt x="15736" y="4630"/>
                  <a:pt x="15694" y="4541"/>
                  <a:pt x="15671" y="4605"/>
                </a:cubicBezTo>
                <a:cubicBezTo>
                  <a:pt x="15659" y="4566"/>
                  <a:pt x="15619" y="4623"/>
                  <a:pt x="15606" y="4643"/>
                </a:cubicBezTo>
                <a:cubicBezTo>
                  <a:pt x="15680" y="4630"/>
                  <a:pt x="15603" y="4681"/>
                  <a:pt x="15582" y="4685"/>
                </a:cubicBezTo>
                <a:cubicBezTo>
                  <a:pt x="15690" y="4720"/>
                  <a:pt x="15454" y="4782"/>
                  <a:pt x="15541" y="4765"/>
                </a:cubicBezTo>
                <a:cubicBezTo>
                  <a:pt x="15497" y="4783"/>
                  <a:pt x="15449" y="4821"/>
                  <a:pt x="15446" y="4872"/>
                </a:cubicBezTo>
                <a:close/>
                <a:moveTo>
                  <a:pt x="15570" y="5195"/>
                </a:moveTo>
                <a:cubicBezTo>
                  <a:pt x="15560" y="5201"/>
                  <a:pt x="15551" y="5207"/>
                  <a:pt x="15541" y="5213"/>
                </a:cubicBezTo>
                <a:cubicBezTo>
                  <a:pt x="15630" y="5209"/>
                  <a:pt x="15479" y="5287"/>
                  <a:pt x="15564" y="5270"/>
                </a:cubicBezTo>
                <a:cubicBezTo>
                  <a:pt x="15553" y="5277"/>
                  <a:pt x="15542" y="5285"/>
                  <a:pt x="15532" y="5293"/>
                </a:cubicBezTo>
                <a:cubicBezTo>
                  <a:pt x="15585" y="5354"/>
                  <a:pt x="15671" y="5243"/>
                  <a:pt x="15698" y="5204"/>
                </a:cubicBezTo>
                <a:cubicBezTo>
                  <a:pt x="15677" y="5209"/>
                  <a:pt x="15657" y="5212"/>
                  <a:pt x="15636" y="5213"/>
                </a:cubicBezTo>
                <a:cubicBezTo>
                  <a:pt x="15680" y="5194"/>
                  <a:pt x="15721" y="5168"/>
                  <a:pt x="15760" y="5139"/>
                </a:cubicBezTo>
                <a:cubicBezTo>
                  <a:pt x="15739" y="5143"/>
                  <a:pt x="15719" y="5142"/>
                  <a:pt x="15698" y="5136"/>
                </a:cubicBezTo>
                <a:cubicBezTo>
                  <a:pt x="15722" y="5133"/>
                  <a:pt x="15742" y="5118"/>
                  <a:pt x="15754" y="5097"/>
                </a:cubicBezTo>
                <a:cubicBezTo>
                  <a:pt x="15737" y="5081"/>
                  <a:pt x="15716" y="5074"/>
                  <a:pt x="15692" y="5077"/>
                </a:cubicBezTo>
                <a:cubicBezTo>
                  <a:pt x="15713" y="5070"/>
                  <a:pt x="15735" y="5065"/>
                  <a:pt x="15757" y="5062"/>
                </a:cubicBezTo>
                <a:cubicBezTo>
                  <a:pt x="15729" y="5031"/>
                  <a:pt x="15691" y="5049"/>
                  <a:pt x="15659" y="5062"/>
                </a:cubicBezTo>
                <a:cubicBezTo>
                  <a:pt x="15701" y="5040"/>
                  <a:pt x="15750" y="5003"/>
                  <a:pt x="15784" y="5059"/>
                </a:cubicBezTo>
                <a:cubicBezTo>
                  <a:pt x="15799" y="5029"/>
                  <a:pt x="15817" y="4949"/>
                  <a:pt x="15820" y="4916"/>
                </a:cubicBezTo>
                <a:cubicBezTo>
                  <a:pt x="15822" y="4879"/>
                  <a:pt x="15776" y="4865"/>
                  <a:pt x="15748" y="4857"/>
                </a:cubicBezTo>
                <a:cubicBezTo>
                  <a:pt x="15771" y="4833"/>
                  <a:pt x="15811" y="4804"/>
                  <a:pt x="15799" y="4765"/>
                </a:cubicBezTo>
                <a:cubicBezTo>
                  <a:pt x="15743" y="4774"/>
                  <a:pt x="15694" y="4758"/>
                  <a:pt x="15648" y="4801"/>
                </a:cubicBezTo>
                <a:cubicBezTo>
                  <a:pt x="15666" y="4816"/>
                  <a:pt x="15687" y="4821"/>
                  <a:pt x="15710" y="4815"/>
                </a:cubicBezTo>
                <a:cubicBezTo>
                  <a:pt x="15690" y="4856"/>
                  <a:pt x="15543" y="4825"/>
                  <a:pt x="15523" y="4907"/>
                </a:cubicBezTo>
                <a:cubicBezTo>
                  <a:pt x="15575" y="4880"/>
                  <a:pt x="15655" y="4891"/>
                  <a:pt x="15695" y="4842"/>
                </a:cubicBezTo>
                <a:cubicBezTo>
                  <a:pt x="15673" y="4889"/>
                  <a:pt x="15641" y="4911"/>
                  <a:pt x="15621" y="4942"/>
                </a:cubicBezTo>
                <a:cubicBezTo>
                  <a:pt x="15632" y="4933"/>
                  <a:pt x="15633" y="4930"/>
                  <a:pt x="15643" y="4921"/>
                </a:cubicBezTo>
                <a:cubicBezTo>
                  <a:pt x="15624" y="4966"/>
                  <a:pt x="15529" y="4954"/>
                  <a:pt x="15538" y="5014"/>
                </a:cubicBezTo>
                <a:cubicBezTo>
                  <a:pt x="15570" y="5014"/>
                  <a:pt x="15598" y="4998"/>
                  <a:pt x="15630" y="4993"/>
                </a:cubicBezTo>
                <a:cubicBezTo>
                  <a:pt x="15591" y="5017"/>
                  <a:pt x="15546" y="5040"/>
                  <a:pt x="15576" y="5091"/>
                </a:cubicBezTo>
                <a:cubicBezTo>
                  <a:pt x="15532" y="5096"/>
                  <a:pt x="15482" y="5065"/>
                  <a:pt x="15454" y="5115"/>
                </a:cubicBezTo>
                <a:cubicBezTo>
                  <a:pt x="15475" y="5121"/>
                  <a:pt x="15496" y="5122"/>
                  <a:pt x="15517" y="5118"/>
                </a:cubicBezTo>
                <a:cubicBezTo>
                  <a:pt x="15442" y="5145"/>
                  <a:pt x="15533" y="5134"/>
                  <a:pt x="15550" y="5118"/>
                </a:cubicBezTo>
                <a:cubicBezTo>
                  <a:pt x="15525" y="5157"/>
                  <a:pt x="15582" y="5171"/>
                  <a:pt x="15591" y="5127"/>
                </a:cubicBezTo>
                <a:cubicBezTo>
                  <a:pt x="15590" y="5151"/>
                  <a:pt x="15574" y="5169"/>
                  <a:pt x="15552" y="5181"/>
                </a:cubicBezTo>
                <a:cubicBezTo>
                  <a:pt x="15590" y="5164"/>
                  <a:pt x="15595" y="5168"/>
                  <a:pt x="15570" y="5195"/>
                </a:cubicBezTo>
                <a:close/>
                <a:moveTo>
                  <a:pt x="15630" y="4884"/>
                </a:moveTo>
                <a:cubicBezTo>
                  <a:pt x="15619" y="4884"/>
                  <a:pt x="15609" y="4887"/>
                  <a:pt x="15600" y="4893"/>
                </a:cubicBezTo>
                <a:cubicBezTo>
                  <a:pt x="15610" y="4890"/>
                  <a:pt x="15620" y="4887"/>
                  <a:pt x="15630" y="4884"/>
                </a:cubicBezTo>
                <a:close/>
                <a:moveTo>
                  <a:pt x="15823" y="4370"/>
                </a:moveTo>
                <a:cubicBezTo>
                  <a:pt x="15844" y="4366"/>
                  <a:pt x="15864" y="4362"/>
                  <a:pt x="15885" y="4358"/>
                </a:cubicBezTo>
                <a:cubicBezTo>
                  <a:pt x="15861" y="4366"/>
                  <a:pt x="15764" y="4404"/>
                  <a:pt x="15844" y="4412"/>
                </a:cubicBezTo>
                <a:cubicBezTo>
                  <a:pt x="15770" y="4431"/>
                  <a:pt x="15720" y="4474"/>
                  <a:pt x="15665" y="4524"/>
                </a:cubicBezTo>
                <a:cubicBezTo>
                  <a:pt x="15713" y="4536"/>
                  <a:pt x="15776" y="4500"/>
                  <a:pt x="15817" y="4480"/>
                </a:cubicBezTo>
                <a:cubicBezTo>
                  <a:pt x="15841" y="4468"/>
                  <a:pt x="15853" y="4439"/>
                  <a:pt x="15879" y="4429"/>
                </a:cubicBezTo>
                <a:cubicBezTo>
                  <a:pt x="15911" y="4417"/>
                  <a:pt x="15940" y="4432"/>
                  <a:pt x="15968" y="4406"/>
                </a:cubicBezTo>
                <a:cubicBezTo>
                  <a:pt x="15959" y="4398"/>
                  <a:pt x="15949" y="4391"/>
                  <a:pt x="15939" y="4385"/>
                </a:cubicBezTo>
                <a:cubicBezTo>
                  <a:pt x="16028" y="4393"/>
                  <a:pt x="16010" y="4278"/>
                  <a:pt x="16034" y="4236"/>
                </a:cubicBezTo>
                <a:cubicBezTo>
                  <a:pt x="16046" y="4215"/>
                  <a:pt x="16072" y="4213"/>
                  <a:pt x="16081" y="4189"/>
                </a:cubicBezTo>
                <a:cubicBezTo>
                  <a:pt x="16098" y="4244"/>
                  <a:pt x="16032" y="4286"/>
                  <a:pt x="16042" y="4340"/>
                </a:cubicBezTo>
                <a:cubicBezTo>
                  <a:pt x="16069" y="4290"/>
                  <a:pt x="16103" y="4194"/>
                  <a:pt x="16143" y="4156"/>
                </a:cubicBezTo>
                <a:cubicBezTo>
                  <a:pt x="16103" y="4157"/>
                  <a:pt x="16062" y="4147"/>
                  <a:pt x="16022" y="4153"/>
                </a:cubicBezTo>
                <a:cubicBezTo>
                  <a:pt x="16026" y="4134"/>
                  <a:pt x="16030" y="4114"/>
                  <a:pt x="16034" y="4094"/>
                </a:cubicBezTo>
                <a:cubicBezTo>
                  <a:pt x="16000" y="4090"/>
                  <a:pt x="15935" y="4185"/>
                  <a:pt x="16004" y="4147"/>
                </a:cubicBezTo>
                <a:cubicBezTo>
                  <a:pt x="15936" y="4216"/>
                  <a:pt x="15866" y="4283"/>
                  <a:pt x="15823" y="4370"/>
                </a:cubicBezTo>
                <a:close/>
                <a:moveTo>
                  <a:pt x="15389" y="4676"/>
                </a:moveTo>
                <a:cubicBezTo>
                  <a:pt x="15418" y="4663"/>
                  <a:pt x="15446" y="4627"/>
                  <a:pt x="15481" y="4643"/>
                </a:cubicBezTo>
                <a:cubicBezTo>
                  <a:pt x="15407" y="4682"/>
                  <a:pt x="15357" y="4722"/>
                  <a:pt x="15360" y="4812"/>
                </a:cubicBezTo>
                <a:cubicBezTo>
                  <a:pt x="15438" y="4783"/>
                  <a:pt x="15554" y="4636"/>
                  <a:pt x="15605" y="4560"/>
                </a:cubicBezTo>
                <a:cubicBezTo>
                  <a:pt x="15635" y="4515"/>
                  <a:pt x="15644" y="4452"/>
                  <a:pt x="15680" y="4412"/>
                </a:cubicBezTo>
                <a:cubicBezTo>
                  <a:pt x="15654" y="4393"/>
                  <a:pt x="15620" y="4372"/>
                  <a:pt x="15588" y="4394"/>
                </a:cubicBezTo>
                <a:cubicBezTo>
                  <a:pt x="15661" y="4374"/>
                  <a:pt x="15569" y="4375"/>
                  <a:pt x="15540" y="4394"/>
                </a:cubicBezTo>
                <a:cubicBezTo>
                  <a:pt x="15521" y="4406"/>
                  <a:pt x="15465" y="4456"/>
                  <a:pt x="15520" y="4459"/>
                </a:cubicBezTo>
                <a:cubicBezTo>
                  <a:pt x="15504" y="4472"/>
                  <a:pt x="15463" y="4500"/>
                  <a:pt x="15523" y="4480"/>
                </a:cubicBezTo>
                <a:cubicBezTo>
                  <a:pt x="15480" y="4495"/>
                  <a:pt x="15465" y="4580"/>
                  <a:pt x="15401" y="4590"/>
                </a:cubicBezTo>
                <a:cubicBezTo>
                  <a:pt x="15484" y="4601"/>
                  <a:pt x="15359" y="4655"/>
                  <a:pt x="15440" y="4628"/>
                </a:cubicBezTo>
                <a:cubicBezTo>
                  <a:pt x="15419" y="4640"/>
                  <a:pt x="15402" y="4656"/>
                  <a:pt x="15389" y="4676"/>
                </a:cubicBezTo>
                <a:close/>
                <a:moveTo>
                  <a:pt x="15469" y="4432"/>
                </a:moveTo>
                <a:cubicBezTo>
                  <a:pt x="15432" y="4433"/>
                  <a:pt x="15347" y="4512"/>
                  <a:pt x="15330" y="4545"/>
                </a:cubicBezTo>
                <a:cubicBezTo>
                  <a:pt x="15372" y="4543"/>
                  <a:pt x="15500" y="4494"/>
                  <a:pt x="15469" y="4432"/>
                </a:cubicBezTo>
                <a:close/>
                <a:moveTo>
                  <a:pt x="15481" y="4245"/>
                </a:moveTo>
                <a:cubicBezTo>
                  <a:pt x="15463" y="4279"/>
                  <a:pt x="15488" y="4309"/>
                  <a:pt x="15502" y="4337"/>
                </a:cubicBezTo>
                <a:cubicBezTo>
                  <a:pt x="15449" y="4337"/>
                  <a:pt x="15487" y="4357"/>
                  <a:pt x="15487" y="4397"/>
                </a:cubicBezTo>
                <a:cubicBezTo>
                  <a:pt x="15460" y="4340"/>
                  <a:pt x="15450" y="4419"/>
                  <a:pt x="15514" y="4404"/>
                </a:cubicBezTo>
                <a:cubicBezTo>
                  <a:pt x="15549" y="4396"/>
                  <a:pt x="15626" y="4313"/>
                  <a:pt x="15550" y="4325"/>
                </a:cubicBezTo>
                <a:cubicBezTo>
                  <a:pt x="15574" y="4325"/>
                  <a:pt x="15589" y="4312"/>
                  <a:pt x="15588" y="4287"/>
                </a:cubicBezTo>
                <a:cubicBezTo>
                  <a:pt x="15652" y="4315"/>
                  <a:pt x="15702" y="4494"/>
                  <a:pt x="15808" y="4302"/>
                </a:cubicBezTo>
                <a:cubicBezTo>
                  <a:pt x="15782" y="4284"/>
                  <a:pt x="15758" y="4300"/>
                  <a:pt x="15731" y="4297"/>
                </a:cubicBezTo>
                <a:cubicBezTo>
                  <a:pt x="15704" y="4295"/>
                  <a:pt x="15696" y="4249"/>
                  <a:pt x="15674" y="4236"/>
                </a:cubicBezTo>
                <a:cubicBezTo>
                  <a:pt x="15733" y="4231"/>
                  <a:pt x="15763" y="4297"/>
                  <a:pt x="15826" y="4272"/>
                </a:cubicBezTo>
                <a:cubicBezTo>
                  <a:pt x="15819" y="4262"/>
                  <a:pt x="15812" y="4252"/>
                  <a:pt x="15805" y="4242"/>
                </a:cubicBezTo>
                <a:cubicBezTo>
                  <a:pt x="15830" y="4248"/>
                  <a:pt x="15925" y="4224"/>
                  <a:pt x="15877" y="4187"/>
                </a:cubicBezTo>
                <a:cubicBezTo>
                  <a:pt x="15813" y="4139"/>
                  <a:pt x="15751" y="4208"/>
                  <a:pt x="15692" y="4224"/>
                </a:cubicBezTo>
                <a:cubicBezTo>
                  <a:pt x="15715" y="4178"/>
                  <a:pt x="15781" y="4193"/>
                  <a:pt x="15802" y="4144"/>
                </a:cubicBezTo>
                <a:cubicBezTo>
                  <a:pt x="15756" y="4123"/>
                  <a:pt x="15649" y="4122"/>
                  <a:pt x="15618" y="4171"/>
                </a:cubicBezTo>
                <a:cubicBezTo>
                  <a:pt x="15629" y="4116"/>
                  <a:pt x="15593" y="4158"/>
                  <a:pt x="15568" y="4177"/>
                </a:cubicBezTo>
                <a:cubicBezTo>
                  <a:pt x="15543" y="4196"/>
                  <a:pt x="15553" y="4229"/>
                  <a:pt x="15562" y="4254"/>
                </a:cubicBezTo>
                <a:cubicBezTo>
                  <a:pt x="15555" y="4231"/>
                  <a:pt x="15535" y="4217"/>
                  <a:pt x="15511" y="4221"/>
                </a:cubicBezTo>
                <a:cubicBezTo>
                  <a:pt x="15524" y="4209"/>
                  <a:pt x="15532" y="4194"/>
                  <a:pt x="15535" y="4177"/>
                </a:cubicBezTo>
                <a:cubicBezTo>
                  <a:pt x="15503" y="4188"/>
                  <a:pt x="15455" y="4217"/>
                  <a:pt x="15461" y="4257"/>
                </a:cubicBezTo>
                <a:cubicBezTo>
                  <a:pt x="15467" y="4253"/>
                  <a:pt x="15474" y="4249"/>
                  <a:pt x="15481" y="4245"/>
                </a:cubicBezTo>
                <a:close/>
                <a:moveTo>
                  <a:pt x="16102" y="4099"/>
                </a:moveTo>
                <a:cubicBezTo>
                  <a:pt x="16113" y="4106"/>
                  <a:pt x="16129" y="4114"/>
                  <a:pt x="16132" y="4127"/>
                </a:cubicBezTo>
                <a:cubicBezTo>
                  <a:pt x="16067" y="4153"/>
                  <a:pt x="16046" y="4086"/>
                  <a:pt x="16102" y="4099"/>
                </a:cubicBezTo>
                <a:close/>
                <a:moveTo>
                  <a:pt x="13917" y="3420"/>
                </a:moveTo>
                <a:cubicBezTo>
                  <a:pt x="13879" y="3363"/>
                  <a:pt x="13702" y="3435"/>
                  <a:pt x="13792" y="3435"/>
                </a:cubicBezTo>
                <a:cubicBezTo>
                  <a:pt x="13768" y="3439"/>
                  <a:pt x="13748" y="3451"/>
                  <a:pt x="13733" y="3471"/>
                </a:cubicBezTo>
                <a:cubicBezTo>
                  <a:pt x="13791" y="3445"/>
                  <a:pt x="13854" y="3431"/>
                  <a:pt x="13917" y="3420"/>
                </a:cubicBezTo>
                <a:close/>
                <a:moveTo>
                  <a:pt x="13368" y="3548"/>
                </a:moveTo>
                <a:cubicBezTo>
                  <a:pt x="13337" y="3577"/>
                  <a:pt x="13293" y="3585"/>
                  <a:pt x="13264" y="3616"/>
                </a:cubicBezTo>
                <a:cubicBezTo>
                  <a:pt x="13332" y="3606"/>
                  <a:pt x="13403" y="3586"/>
                  <a:pt x="13458" y="3542"/>
                </a:cubicBezTo>
                <a:cubicBezTo>
                  <a:pt x="13515" y="3496"/>
                  <a:pt x="13602" y="3508"/>
                  <a:pt x="13653" y="3453"/>
                </a:cubicBezTo>
                <a:cubicBezTo>
                  <a:pt x="13605" y="3462"/>
                  <a:pt x="13625" y="3447"/>
                  <a:pt x="13647" y="3426"/>
                </a:cubicBezTo>
                <a:cubicBezTo>
                  <a:pt x="13560" y="3478"/>
                  <a:pt x="13469" y="3533"/>
                  <a:pt x="13368" y="3548"/>
                </a:cubicBezTo>
                <a:close/>
                <a:moveTo>
                  <a:pt x="13543" y="3411"/>
                </a:moveTo>
                <a:cubicBezTo>
                  <a:pt x="13545" y="3403"/>
                  <a:pt x="13547" y="3395"/>
                  <a:pt x="13549" y="3387"/>
                </a:cubicBezTo>
                <a:cubicBezTo>
                  <a:pt x="13510" y="3393"/>
                  <a:pt x="13420" y="3447"/>
                  <a:pt x="13418" y="3491"/>
                </a:cubicBezTo>
                <a:cubicBezTo>
                  <a:pt x="13448" y="3460"/>
                  <a:pt x="13497" y="3415"/>
                  <a:pt x="13543" y="3411"/>
                </a:cubicBezTo>
                <a:close/>
                <a:moveTo>
                  <a:pt x="13635" y="3248"/>
                </a:moveTo>
                <a:cubicBezTo>
                  <a:pt x="13608" y="3255"/>
                  <a:pt x="13585" y="3272"/>
                  <a:pt x="13566" y="3292"/>
                </a:cubicBezTo>
                <a:cubicBezTo>
                  <a:pt x="13595" y="3288"/>
                  <a:pt x="13633" y="3285"/>
                  <a:pt x="13635" y="3248"/>
                </a:cubicBezTo>
                <a:close/>
                <a:moveTo>
                  <a:pt x="13255" y="3548"/>
                </a:moveTo>
                <a:cubicBezTo>
                  <a:pt x="13285" y="3530"/>
                  <a:pt x="13316" y="3514"/>
                  <a:pt x="13350" y="3503"/>
                </a:cubicBezTo>
                <a:cubicBezTo>
                  <a:pt x="13325" y="3530"/>
                  <a:pt x="13288" y="3539"/>
                  <a:pt x="13255" y="3548"/>
                </a:cubicBezTo>
                <a:close/>
                <a:moveTo>
                  <a:pt x="13290" y="3527"/>
                </a:moveTo>
                <a:cubicBezTo>
                  <a:pt x="13271" y="3537"/>
                  <a:pt x="13250" y="3542"/>
                  <a:pt x="13228" y="3542"/>
                </a:cubicBezTo>
                <a:cubicBezTo>
                  <a:pt x="13264" y="3537"/>
                  <a:pt x="13286" y="3504"/>
                  <a:pt x="13323" y="3503"/>
                </a:cubicBezTo>
                <a:cubicBezTo>
                  <a:pt x="13312" y="3511"/>
                  <a:pt x="13301" y="3519"/>
                  <a:pt x="13290" y="3527"/>
                </a:cubicBezTo>
                <a:close/>
                <a:moveTo>
                  <a:pt x="11699" y="3744"/>
                </a:moveTo>
                <a:cubicBezTo>
                  <a:pt x="11676" y="3746"/>
                  <a:pt x="11655" y="3754"/>
                  <a:pt x="11637" y="3767"/>
                </a:cubicBezTo>
                <a:cubicBezTo>
                  <a:pt x="11662" y="3771"/>
                  <a:pt x="11682" y="3763"/>
                  <a:pt x="11699" y="3744"/>
                </a:cubicBezTo>
                <a:close/>
                <a:moveTo>
                  <a:pt x="11836" y="3895"/>
                </a:moveTo>
                <a:cubicBezTo>
                  <a:pt x="11815" y="3884"/>
                  <a:pt x="11789" y="3892"/>
                  <a:pt x="11773" y="3907"/>
                </a:cubicBezTo>
                <a:cubicBezTo>
                  <a:pt x="11795" y="3906"/>
                  <a:pt x="11815" y="3902"/>
                  <a:pt x="11836" y="3895"/>
                </a:cubicBezTo>
                <a:close/>
                <a:moveTo>
                  <a:pt x="11654" y="4011"/>
                </a:moveTo>
                <a:cubicBezTo>
                  <a:pt x="11622" y="3991"/>
                  <a:pt x="11577" y="4021"/>
                  <a:pt x="11562" y="4049"/>
                </a:cubicBezTo>
                <a:cubicBezTo>
                  <a:pt x="11596" y="4045"/>
                  <a:pt x="11629" y="4033"/>
                  <a:pt x="11654" y="4011"/>
                </a:cubicBezTo>
                <a:close/>
                <a:moveTo>
                  <a:pt x="11298" y="4210"/>
                </a:moveTo>
                <a:cubicBezTo>
                  <a:pt x="11357" y="4203"/>
                  <a:pt x="11404" y="4164"/>
                  <a:pt x="11456" y="4138"/>
                </a:cubicBezTo>
                <a:cubicBezTo>
                  <a:pt x="11444" y="4147"/>
                  <a:pt x="11433" y="4156"/>
                  <a:pt x="11423" y="4165"/>
                </a:cubicBezTo>
                <a:cubicBezTo>
                  <a:pt x="11470" y="4158"/>
                  <a:pt x="11508" y="4150"/>
                  <a:pt x="11548" y="4121"/>
                </a:cubicBezTo>
                <a:cubicBezTo>
                  <a:pt x="11524" y="4193"/>
                  <a:pt x="11619" y="4127"/>
                  <a:pt x="11637" y="4109"/>
                </a:cubicBezTo>
                <a:cubicBezTo>
                  <a:pt x="11612" y="4105"/>
                  <a:pt x="11591" y="4112"/>
                  <a:pt x="11574" y="4130"/>
                </a:cubicBezTo>
                <a:cubicBezTo>
                  <a:pt x="11591" y="4111"/>
                  <a:pt x="11611" y="4097"/>
                  <a:pt x="11634" y="4088"/>
                </a:cubicBezTo>
                <a:cubicBezTo>
                  <a:pt x="11600" y="4096"/>
                  <a:pt x="11569" y="4068"/>
                  <a:pt x="11542" y="4100"/>
                </a:cubicBezTo>
                <a:cubicBezTo>
                  <a:pt x="11554" y="4046"/>
                  <a:pt x="11454" y="4057"/>
                  <a:pt x="11443" y="4095"/>
                </a:cubicBezTo>
                <a:cubicBezTo>
                  <a:pt x="11430" y="4139"/>
                  <a:pt x="11332" y="4076"/>
                  <a:pt x="11349" y="4144"/>
                </a:cubicBezTo>
                <a:cubicBezTo>
                  <a:pt x="11300" y="4140"/>
                  <a:pt x="11233" y="4162"/>
                  <a:pt x="11298" y="4210"/>
                </a:cubicBezTo>
                <a:close/>
                <a:moveTo>
                  <a:pt x="10966" y="4495"/>
                </a:moveTo>
                <a:cubicBezTo>
                  <a:pt x="10935" y="4474"/>
                  <a:pt x="10811" y="4499"/>
                  <a:pt x="10811" y="4542"/>
                </a:cubicBezTo>
                <a:cubicBezTo>
                  <a:pt x="10863" y="4526"/>
                  <a:pt x="10913" y="4506"/>
                  <a:pt x="10966" y="4495"/>
                </a:cubicBezTo>
                <a:close/>
                <a:moveTo>
                  <a:pt x="8365" y="5091"/>
                </a:moveTo>
                <a:cubicBezTo>
                  <a:pt x="8345" y="5085"/>
                  <a:pt x="8317" y="5101"/>
                  <a:pt x="8303" y="5112"/>
                </a:cubicBezTo>
                <a:cubicBezTo>
                  <a:pt x="8327" y="5127"/>
                  <a:pt x="8352" y="5114"/>
                  <a:pt x="8365" y="5091"/>
                </a:cubicBezTo>
                <a:close/>
                <a:moveTo>
                  <a:pt x="10615" y="4569"/>
                </a:moveTo>
                <a:cubicBezTo>
                  <a:pt x="10584" y="4580"/>
                  <a:pt x="10553" y="4592"/>
                  <a:pt x="10523" y="4608"/>
                </a:cubicBezTo>
                <a:cubicBezTo>
                  <a:pt x="10578" y="4643"/>
                  <a:pt x="10694" y="4575"/>
                  <a:pt x="10740" y="4545"/>
                </a:cubicBezTo>
                <a:cubicBezTo>
                  <a:pt x="10729" y="4538"/>
                  <a:pt x="10718" y="4531"/>
                  <a:pt x="10707" y="4524"/>
                </a:cubicBezTo>
                <a:cubicBezTo>
                  <a:pt x="10793" y="4510"/>
                  <a:pt x="10893" y="4489"/>
                  <a:pt x="10975" y="4462"/>
                </a:cubicBezTo>
                <a:cubicBezTo>
                  <a:pt x="10972" y="4451"/>
                  <a:pt x="10969" y="4440"/>
                  <a:pt x="10966" y="4429"/>
                </a:cubicBezTo>
                <a:cubicBezTo>
                  <a:pt x="10998" y="4429"/>
                  <a:pt x="11096" y="4460"/>
                  <a:pt x="11117" y="4425"/>
                </a:cubicBezTo>
                <a:cubicBezTo>
                  <a:pt x="11139" y="4390"/>
                  <a:pt x="11075" y="4385"/>
                  <a:pt x="11058" y="4391"/>
                </a:cubicBezTo>
                <a:cubicBezTo>
                  <a:pt x="11118" y="4367"/>
                  <a:pt x="11165" y="4410"/>
                  <a:pt x="11217" y="4397"/>
                </a:cubicBezTo>
                <a:cubicBezTo>
                  <a:pt x="11261" y="4386"/>
                  <a:pt x="11298" y="4355"/>
                  <a:pt x="11337" y="4334"/>
                </a:cubicBezTo>
                <a:cubicBezTo>
                  <a:pt x="11317" y="4328"/>
                  <a:pt x="11297" y="4328"/>
                  <a:pt x="11277" y="4334"/>
                </a:cubicBezTo>
                <a:cubicBezTo>
                  <a:pt x="11283" y="4309"/>
                  <a:pt x="11394" y="4251"/>
                  <a:pt x="11336" y="4236"/>
                </a:cubicBezTo>
                <a:cubicBezTo>
                  <a:pt x="11305" y="4227"/>
                  <a:pt x="11221" y="4267"/>
                  <a:pt x="11203" y="4293"/>
                </a:cubicBezTo>
                <a:cubicBezTo>
                  <a:pt x="11213" y="4272"/>
                  <a:pt x="11231" y="4255"/>
                  <a:pt x="11254" y="4248"/>
                </a:cubicBezTo>
                <a:cubicBezTo>
                  <a:pt x="11233" y="4234"/>
                  <a:pt x="11213" y="4220"/>
                  <a:pt x="11191" y="4207"/>
                </a:cubicBezTo>
                <a:cubicBezTo>
                  <a:pt x="11202" y="4299"/>
                  <a:pt x="11052" y="4244"/>
                  <a:pt x="11073" y="4302"/>
                </a:cubicBezTo>
                <a:cubicBezTo>
                  <a:pt x="11051" y="4283"/>
                  <a:pt x="11035" y="4289"/>
                  <a:pt x="11010" y="4311"/>
                </a:cubicBezTo>
                <a:cubicBezTo>
                  <a:pt x="11034" y="4281"/>
                  <a:pt x="11042" y="4272"/>
                  <a:pt x="11052" y="4248"/>
                </a:cubicBezTo>
                <a:cubicBezTo>
                  <a:pt x="11007" y="4240"/>
                  <a:pt x="10967" y="4260"/>
                  <a:pt x="10933" y="4287"/>
                </a:cubicBezTo>
                <a:cubicBezTo>
                  <a:pt x="10943" y="4296"/>
                  <a:pt x="10953" y="4305"/>
                  <a:pt x="10963" y="4314"/>
                </a:cubicBezTo>
                <a:cubicBezTo>
                  <a:pt x="10942" y="4320"/>
                  <a:pt x="10921" y="4325"/>
                  <a:pt x="10900" y="4328"/>
                </a:cubicBezTo>
                <a:cubicBezTo>
                  <a:pt x="10905" y="4339"/>
                  <a:pt x="10910" y="4350"/>
                  <a:pt x="10915" y="4361"/>
                </a:cubicBezTo>
                <a:cubicBezTo>
                  <a:pt x="10872" y="4330"/>
                  <a:pt x="10824" y="4406"/>
                  <a:pt x="10823" y="4441"/>
                </a:cubicBezTo>
                <a:cubicBezTo>
                  <a:pt x="10799" y="4407"/>
                  <a:pt x="10860" y="4353"/>
                  <a:pt x="10838" y="4333"/>
                </a:cubicBezTo>
                <a:cubicBezTo>
                  <a:pt x="10796" y="4294"/>
                  <a:pt x="10683" y="4359"/>
                  <a:pt x="10645" y="4377"/>
                </a:cubicBezTo>
                <a:cubicBezTo>
                  <a:pt x="10573" y="4412"/>
                  <a:pt x="10573" y="4442"/>
                  <a:pt x="10532" y="4500"/>
                </a:cubicBezTo>
                <a:cubicBezTo>
                  <a:pt x="10458" y="4602"/>
                  <a:pt x="10601" y="4532"/>
                  <a:pt x="10642" y="4504"/>
                </a:cubicBezTo>
                <a:cubicBezTo>
                  <a:pt x="10609" y="4497"/>
                  <a:pt x="10578" y="4510"/>
                  <a:pt x="10550" y="4524"/>
                </a:cubicBezTo>
                <a:cubicBezTo>
                  <a:pt x="10578" y="4486"/>
                  <a:pt x="10631" y="4484"/>
                  <a:pt x="10672" y="4501"/>
                </a:cubicBezTo>
                <a:cubicBezTo>
                  <a:pt x="10651" y="4511"/>
                  <a:pt x="10630" y="4522"/>
                  <a:pt x="10609" y="4533"/>
                </a:cubicBezTo>
                <a:cubicBezTo>
                  <a:pt x="10655" y="4529"/>
                  <a:pt x="10694" y="4503"/>
                  <a:pt x="10737" y="4489"/>
                </a:cubicBezTo>
                <a:cubicBezTo>
                  <a:pt x="10709" y="4511"/>
                  <a:pt x="10672" y="4515"/>
                  <a:pt x="10645" y="4539"/>
                </a:cubicBezTo>
                <a:cubicBezTo>
                  <a:pt x="10724" y="4524"/>
                  <a:pt x="10628" y="4567"/>
                  <a:pt x="10615" y="4569"/>
                </a:cubicBezTo>
                <a:close/>
                <a:moveTo>
                  <a:pt x="8442" y="5062"/>
                </a:moveTo>
                <a:cubicBezTo>
                  <a:pt x="8424" y="5048"/>
                  <a:pt x="8395" y="5063"/>
                  <a:pt x="8383" y="5077"/>
                </a:cubicBezTo>
                <a:cubicBezTo>
                  <a:pt x="8403" y="5073"/>
                  <a:pt x="8423" y="5068"/>
                  <a:pt x="8442" y="5062"/>
                </a:cubicBezTo>
                <a:close/>
                <a:moveTo>
                  <a:pt x="7721" y="5219"/>
                </a:moveTo>
                <a:cubicBezTo>
                  <a:pt x="7695" y="5217"/>
                  <a:pt x="7639" y="5219"/>
                  <a:pt x="7658" y="5261"/>
                </a:cubicBezTo>
                <a:cubicBezTo>
                  <a:pt x="7682" y="5251"/>
                  <a:pt x="7703" y="5237"/>
                  <a:pt x="7721" y="5219"/>
                </a:cubicBezTo>
                <a:close/>
                <a:moveTo>
                  <a:pt x="7920" y="5160"/>
                </a:moveTo>
                <a:cubicBezTo>
                  <a:pt x="7903" y="5151"/>
                  <a:pt x="7887" y="5153"/>
                  <a:pt x="7872" y="5166"/>
                </a:cubicBezTo>
                <a:cubicBezTo>
                  <a:pt x="7906" y="5147"/>
                  <a:pt x="7912" y="5154"/>
                  <a:pt x="7890" y="5187"/>
                </a:cubicBezTo>
                <a:cubicBezTo>
                  <a:pt x="7900" y="5178"/>
                  <a:pt x="7910" y="5169"/>
                  <a:pt x="7920" y="5160"/>
                </a:cubicBezTo>
                <a:close/>
                <a:moveTo>
                  <a:pt x="8344" y="5186"/>
                </a:moveTo>
                <a:cubicBezTo>
                  <a:pt x="8390" y="5180"/>
                  <a:pt x="8418" y="5146"/>
                  <a:pt x="8448" y="5115"/>
                </a:cubicBezTo>
                <a:cubicBezTo>
                  <a:pt x="8406" y="5155"/>
                  <a:pt x="8372" y="5118"/>
                  <a:pt x="8222" y="5252"/>
                </a:cubicBezTo>
                <a:cubicBezTo>
                  <a:pt x="8259" y="5223"/>
                  <a:pt x="8306" y="5213"/>
                  <a:pt x="8344" y="5186"/>
                </a:cubicBezTo>
                <a:close/>
                <a:moveTo>
                  <a:pt x="8288" y="5074"/>
                </a:moveTo>
                <a:cubicBezTo>
                  <a:pt x="8237" y="5075"/>
                  <a:pt x="8193" y="5113"/>
                  <a:pt x="8172" y="5157"/>
                </a:cubicBezTo>
                <a:cubicBezTo>
                  <a:pt x="8191" y="5153"/>
                  <a:pt x="8214" y="5164"/>
                  <a:pt x="8231" y="5156"/>
                </a:cubicBezTo>
                <a:cubicBezTo>
                  <a:pt x="8262" y="5142"/>
                  <a:pt x="8296" y="5101"/>
                  <a:pt x="8317" y="5077"/>
                </a:cubicBezTo>
                <a:cubicBezTo>
                  <a:pt x="8300" y="5094"/>
                  <a:pt x="8279" y="5102"/>
                  <a:pt x="8255" y="5100"/>
                </a:cubicBezTo>
                <a:cubicBezTo>
                  <a:pt x="8265" y="5091"/>
                  <a:pt x="8276" y="5082"/>
                  <a:pt x="8288" y="5074"/>
                </a:cubicBezTo>
                <a:close/>
                <a:moveTo>
                  <a:pt x="6881" y="5341"/>
                </a:moveTo>
                <a:cubicBezTo>
                  <a:pt x="6824" y="5366"/>
                  <a:pt x="6829" y="5411"/>
                  <a:pt x="6893" y="5410"/>
                </a:cubicBezTo>
                <a:cubicBezTo>
                  <a:pt x="6961" y="5409"/>
                  <a:pt x="7012" y="5355"/>
                  <a:pt x="7076" y="5341"/>
                </a:cubicBezTo>
                <a:cubicBezTo>
                  <a:pt x="7142" y="5327"/>
                  <a:pt x="7216" y="5352"/>
                  <a:pt x="7278" y="5322"/>
                </a:cubicBezTo>
                <a:cubicBezTo>
                  <a:pt x="7287" y="5317"/>
                  <a:pt x="7319" y="5294"/>
                  <a:pt x="7331" y="5301"/>
                </a:cubicBezTo>
                <a:cubicBezTo>
                  <a:pt x="7355" y="5314"/>
                  <a:pt x="7392" y="5338"/>
                  <a:pt x="7400" y="5293"/>
                </a:cubicBezTo>
                <a:cubicBezTo>
                  <a:pt x="7331" y="5303"/>
                  <a:pt x="7396" y="5228"/>
                  <a:pt x="7397" y="5201"/>
                </a:cubicBezTo>
                <a:cubicBezTo>
                  <a:pt x="7309" y="5181"/>
                  <a:pt x="7229" y="5247"/>
                  <a:pt x="7145" y="5234"/>
                </a:cubicBezTo>
                <a:cubicBezTo>
                  <a:pt x="7056" y="5220"/>
                  <a:pt x="6964" y="5321"/>
                  <a:pt x="6881" y="5341"/>
                </a:cubicBezTo>
                <a:close/>
                <a:moveTo>
                  <a:pt x="6512" y="5510"/>
                </a:moveTo>
                <a:cubicBezTo>
                  <a:pt x="6541" y="5492"/>
                  <a:pt x="6564" y="5467"/>
                  <a:pt x="6593" y="5448"/>
                </a:cubicBezTo>
                <a:cubicBezTo>
                  <a:pt x="6555" y="5448"/>
                  <a:pt x="6524" y="5476"/>
                  <a:pt x="6512" y="5510"/>
                </a:cubicBezTo>
                <a:close/>
                <a:moveTo>
                  <a:pt x="6557" y="5534"/>
                </a:moveTo>
                <a:cubicBezTo>
                  <a:pt x="6563" y="5510"/>
                  <a:pt x="6553" y="5507"/>
                  <a:pt x="6527" y="5525"/>
                </a:cubicBezTo>
                <a:cubicBezTo>
                  <a:pt x="6537" y="5528"/>
                  <a:pt x="6547" y="5531"/>
                  <a:pt x="6557" y="5534"/>
                </a:cubicBezTo>
                <a:close/>
                <a:moveTo>
                  <a:pt x="6394" y="5537"/>
                </a:moveTo>
                <a:cubicBezTo>
                  <a:pt x="6425" y="5521"/>
                  <a:pt x="6462" y="5524"/>
                  <a:pt x="6492" y="5504"/>
                </a:cubicBezTo>
                <a:cubicBezTo>
                  <a:pt x="6415" y="5512"/>
                  <a:pt x="6514" y="5470"/>
                  <a:pt x="6445" y="5475"/>
                </a:cubicBezTo>
                <a:cubicBezTo>
                  <a:pt x="6411" y="5478"/>
                  <a:pt x="6371" y="5498"/>
                  <a:pt x="6361" y="5534"/>
                </a:cubicBezTo>
                <a:cubicBezTo>
                  <a:pt x="6372" y="5535"/>
                  <a:pt x="6383" y="5536"/>
                  <a:pt x="6394" y="5537"/>
                </a:cubicBezTo>
                <a:close/>
                <a:moveTo>
                  <a:pt x="5687" y="5718"/>
                </a:moveTo>
                <a:cubicBezTo>
                  <a:pt x="5641" y="5640"/>
                  <a:pt x="5481" y="5767"/>
                  <a:pt x="5439" y="5789"/>
                </a:cubicBezTo>
                <a:cubicBezTo>
                  <a:pt x="5329" y="5846"/>
                  <a:pt x="5209" y="5892"/>
                  <a:pt x="5096" y="5947"/>
                </a:cubicBezTo>
                <a:cubicBezTo>
                  <a:pt x="5293" y="5870"/>
                  <a:pt x="5501" y="5821"/>
                  <a:pt x="5687" y="5718"/>
                </a:cubicBezTo>
                <a:close/>
                <a:moveTo>
                  <a:pt x="5631" y="5801"/>
                </a:moveTo>
                <a:cubicBezTo>
                  <a:pt x="5725" y="5812"/>
                  <a:pt x="5830" y="5751"/>
                  <a:pt x="5922" y="5733"/>
                </a:cubicBezTo>
                <a:cubicBezTo>
                  <a:pt x="5973" y="5724"/>
                  <a:pt x="6134" y="5686"/>
                  <a:pt x="6156" y="5632"/>
                </a:cubicBezTo>
                <a:cubicBezTo>
                  <a:pt x="6136" y="5639"/>
                  <a:pt x="6115" y="5644"/>
                  <a:pt x="6094" y="5647"/>
                </a:cubicBezTo>
                <a:cubicBezTo>
                  <a:pt x="6130" y="5624"/>
                  <a:pt x="6261" y="5610"/>
                  <a:pt x="6254" y="5549"/>
                </a:cubicBezTo>
                <a:cubicBezTo>
                  <a:pt x="6214" y="5571"/>
                  <a:pt x="6172" y="5588"/>
                  <a:pt x="6129" y="5605"/>
                </a:cubicBezTo>
                <a:cubicBezTo>
                  <a:pt x="6148" y="5586"/>
                  <a:pt x="6165" y="5565"/>
                  <a:pt x="6180" y="5543"/>
                </a:cubicBezTo>
                <a:cubicBezTo>
                  <a:pt x="6126" y="5544"/>
                  <a:pt x="5902" y="5616"/>
                  <a:pt x="6058" y="5644"/>
                </a:cubicBezTo>
                <a:cubicBezTo>
                  <a:pt x="6033" y="5656"/>
                  <a:pt x="6007" y="5646"/>
                  <a:pt x="5981" y="5648"/>
                </a:cubicBezTo>
                <a:cubicBezTo>
                  <a:pt x="5951" y="5651"/>
                  <a:pt x="5936" y="5679"/>
                  <a:pt x="5904" y="5676"/>
                </a:cubicBezTo>
                <a:cubicBezTo>
                  <a:pt x="5929" y="5730"/>
                  <a:pt x="5631" y="5772"/>
                  <a:pt x="5601" y="5786"/>
                </a:cubicBezTo>
                <a:cubicBezTo>
                  <a:pt x="5611" y="5791"/>
                  <a:pt x="5621" y="5796"/>
                  <a:pt x="5631" y="5801"/>
                </a:cubicBezTo>
                <a:close/>
                <a:moveTo>
                  <a:pt x="6186" y="5647"/>
                </a:moveTo>
                <a:cubicBezTo>
                  <a:pt x="6212" y="5636"/>
                  <a:pt x="6239" y="5623"/>
                  <a:pt x="6260" y="5602"/>
                </a:cubicBezTo>
                <a:cubicBezTo>
                  <a:pt x="6231" y="5612"/>
                  <a:pt x="6194" y="5610"/>
                  <a:pt x="6186" y="5647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3" name="꙱ Afghanistan (Islamic Republic of Afghanistan) (AF) (H)">
            <a:extLst>
              <a:ext uri="{FF2B5EF4-FFF2-40B4-BE49-F238E27FC236}">
                <a16:creationId xmlns:a16="http://schemas.microsoft.com/office/drawing/2014/main" id="{5192E803-9412-4F48-A865-3AB2C14E6A88}"/>
              </a:ext>
            </a:extLst>
          </p:cNvPr>
          <p:cNvSpPr>
            <a:spLocks/>
          </p:cNvSpPr>
          <p:nvPr/>
        </p:nvSpPr>
        <p:spPr bwMode="auto">
          <a:xfrm>
            <a:off x="5887355" y="1251397"/>
            <a:ext cx="334616" cy="266498"/>
          </a:xfrm>
          <a:custGeom>
            <a:avLst/>
            <a:gdLst>
              <a:gd name="T0" fmla="*/ 1697 w 4047"/>
              <a:gd name="T1" fmla="*/ 382 h 3230"/>
              <a:gd name="T2" fmla="*/ 1975 w 4047"/>
              <a:gd name="T3" fmla="*/ 473 h 3230"/>
              <a:gd name="T4" fmla="*/ 2222 w 4047"/>
              <a:gd name="T5" fmla="*/ 419 h 3230"/>
              <a:gd name="T6" fmla="*/ 2316 w 4047"/>
              <a:gd name="T7" fmla="*/ 422 h 3230"/>
              <a:gd name="T8" fmla="*/ 2431 w 4047"/>
              <a:gd name="T9" fmla="*/ 322 h 3230"/>
              <a:gd name="T10" fmla="*/ 2645 w 4047"/>
              <a:gd name="T11" fmla="*/ 257 h 3230"/>
              <a:gd name="T12" fmla="*/ 2796 w 4047"/>
              <a:gd name="T13" fmla="*/ 0 h 3230"/>
              <a:gd name="T14" fmla="*/ 2917 w 4047"/>
              <a:gd name="T15" fmla="*/ 183 h 3230"/>
              <a:gd name="T16" fmla="*/ 3267 w 4047"/>
              <a:gd name="T17" fmla="*/ 546 h 3230"/>
              <a:gd name="T18" fmla="*/ 3515 w 4047"/>
              <a:gd name="T19" fmla="*/ 372 h 3230"/>
              <a:gd name="T20" fmla="*/ 3858 w 4047"/>
              <a:gd name="T21" fmla="*/ 370 h 3230"/>
              <a:gd name="T22" fmla="*/ 4047 w 4047"/>
              <a:gd name="T23" fmla="*/ 427 h 3230"/>
              <a:gd name="T24" fmla="*/ 3986 w 4047"/>
              <a:gd name="T25" fmla="*/ 500 h 3230"/>
              <a:gd name="T26" fmla="*/ 3726 w 4047"/>
              <a:gd name="T27" fmla="*/ 546 h 3230"/>
              <a:gd name="T28" fmla="*/ 3298 w 4047"/>
              <a:gd name="T29" fmla="*/ 617 h 3230"/>
              <a:gd name="T30" fmla="*/ 3122 w 4047"/>
              <a:gd name="T31" fmla="*/ 743 h 3230"/>
              <a:gd name="T32" fmla="*/ 3116 w 4047"/>
              <a:gd name="T33" fmla="*/ 902 h 3230"/>
              <a:gd name="T34" fmla="*/ 3251 w 4047"/>
              <a:gd name="T35" fmla="*/ 1164 h 3230"/>
              <a:gd name="T36" fmla="*/ 3128 w 4047"/>
              <a:gd name="T37" fmla="*/ 1377 h 3230"/>
              <a:gd name="T38" fmla="*/ 3075 w 4047"/>
              <a:gd name="T39" fmla="*/ 1597 h 3230"/>
              <a:gd name="T40" fmla="*/ 2931 w 4047"/>
              <a:gd name="T41" fmla="*/ 1727 h 3230"/>
              <a:gd name="T42" fmla="*/ 2770 w 4047"/>
              <a:gd name="T43" fmla="*/ 1917 h 3230"/>
              <a:gd name="T44" fmla="*/ 2754 w 4047"/>
              <a:gd name="T45" fmla="*/ 2227 h 3230"/>
              <a:gd name="T46" fmla="*/ 2543 w 4047"/>
              <a:gd name="T47" fmla="*/ 2360 h 3230"/>
              <a:gd name="T48" fmla="*/ 2278 w 4047"/>
              <a:gd name="T49" fmla="*/ 2467 h 3230"/>
              <a:gd name="T50" fmla="*/ 2106 w 4047"/>
              <a:gd name="T51" fmla="*/ 2542 h 3230"/>
              <a:gd name="T52" fmla="*/ 1947 w 4047"/>
              <a:gd name="T53" fmla="*/ 2747 h 3230"/>
              <a:gd name="T54" fmla="*/ 1962 w 4047"/>
              <a:gd name="T55" fmla="*/ 2970 h 3230"/>
              <a:gd name="T56" fmla="*/ 1744 w 4047"/>
              <a:gd name="T57" fmla="*/ 3135 h 3230"/>
              <a:gd name="T58" fmla="*/ 1424 w 4047"/>
              <a:gd name="T59" fmla="*/ 3173 h 3230"/>
              <a:gd name="T60" fmla="*/ 1114 w 4047"/>
              <a:gd name="T61" fmla="*/ 3187 h 3230"/>
              <a:gd name="T62" fmla="*/ 340 w 4047"/>
              <a:gd name="T63" fmla="*/ 3058 h 3230"/>
              <a:gd name="T64" fmla="*/ 566 w 4047"/>
              <a:gd name="T65" fmla="*/ 2594 h 3230"/>
              <a:gd name="T66" fmla="*/ 157 w 4047"/>
              <a:gd name="T67" fmla="*/ 2085 h 3230"/>
              <a:gd name="T68" fmla="*/ 5 w 4047"/>
              <a:gd name="T69" fmla="*/ 1558 h 3230"/>
              <a:gd name="T70" fmla="*/ 49 w 4047"/>
              <a:gd name="T71" fmla="*/ 1386 h 3230"/>
              <a:gd name="T72" fmla="*/ 116 w 4047"/>
              <a:gd name="T73" fmla="*/ 1123 h 3230"/>
              <a:gd name="T74" fmla="*/ 232 w 4047"/>
              <a:gd name="T75" fmla="*/ 1046 h 3230"/>
              <a:gd name="T76" fmla="*/ 473 w 4047"/>
              <a:gd name="T77" fmla="*/ 1172 h 3230"/>
              <a:gd name="T78" fmla="*/ 696 w 4047"/>
              <a:gd name="T79" fmla="*/ 1011 h 3230"/>
              <a:gd name="T80" fmla="*/ 669 w 4047"/>
              <a:gd name="T81" fmla="*/ 917 h 3230"/>
              <a:gd name="T82" fmla="*/ 1117 w 4047"/>
              <a:gd name="T83" fmla="*/ 445 h 3230"/>
              <a:gd name="T84" fmla="*/ 1387 w 4047"/>
              <a:gd name="T85" fmla="*/ 333 h 3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47" h="3230">
                <a:moveTo>
                  <a:pt x="1586" y="383"/>
                </a:moveTo>
                <a:cubicBezTo>
                  <a:pt x="1598" y="381"/>
                  <a:pt x="1665" y="374"/>
                  <a:pt x="1697" y="382"/>
                </a:cubicBezTo>
                <a:cubicBezTo>
                  <a:pt x="1789" y="401"/>
                  <a:pt x="1756" y="449"/>
                  <a:pt x="1835" y="439"/>
                </a:cubicBezTo>
                <a:cubicBezTo>
                  <a:pt x="1898" y="431"/>
                  <a:pt x="1931" y="415"/>
                  <a:pt x="1975" y="473"/>
                </a:cubicBezTo>
                <a:cubicBezTo>
                  <a:pt x="2053" y="575"/>
                  <a:pt x="2047" y="498"/>
                  <a:pt x="2103" y="510"/>
                </a:cubicBezTo>
                <a:cubicBezTo>
                  <a:pt x="2098" y="464"/>
                  <a:pt x="2171" y="451"/>
                  <a:pt x="2222" y="419"/>
                </a:cubicBezTo>
                <a:cubicBezTo>
                  <a:pt x="2231" y="414"/>
                  <a:pt x="2247" y="456"/>
                  <a:pt x="2277" y="398"/>
                </a:cubicBezTo>
                <a:cubicBezTo>
                  <a:pt x="2283" y="387"/>
                  <a:pt x="2310" y="407"/>
                  <a:pt x="2316" y="422"/>
                </a:cubicBezTo>
                <a:cubicBezTo>
                  <a:pt x="2327" y="448"/>
                  <a:pt x="2433" y="540"/>
                  <a:pt x="2428" y="416"/>
                </a:cubicBezTo>
                <a:cubicBezTo>
                  <a:pt x="2426" y="386"/>
                  <a:pt x="2387" y="355"/>
                  <a:pt x="2431" y="322"/>
                </a:cubicBezTo>
                <a:cubicBezTo>
                  <a:pt x="2460" y="298"/>
                  <a:pt x="2514" y="300"/>
                  <a:pt x="2565" y="315"/>
                </a:cubicBezTo>
                <a:cubicBezTo>
                  <a:pt x="2606" y="327"/>
                  <a:pt x="2677" y="322"/>
                  <a:pt x="2645" y="257"/>
                </a:cubicBezTo>
                <a:cubicBezTo>
                  <a:pt x="2633" y="235"/>
                  <a:pt x="2586" y="206"/>
                  <a:pt x="2613" y="177"/>
                </a:cubicBezTo>
                <a:cubicBezTo>
                  <a:pt x="2665" y="119"/>
                  <a:pt x="2673" y="3"/>
                  <a:pt x="2796" y="0"/>
                </a:cubicBezTo>
                <a:cubicBezTo>
                  <a:pt x="2824" y="0"/>
                  <a:pt x="2898" y="43"/>
                  <a:pt x="2908" y="80"/>
                </a:cubicBezTo>
                <a:cubicBezTo>
                  <a:pt x="2914" y="103"/>
                  <a:pt x="2899" y="166"/>
                  <a:pt x="2917" y="183"/>
                </a:cubicBezTo>
                <a:cubicBezTo>
                  <a:pt x="2961" y="223"/>
                  <a:pt x="3022" y="132"/>
                  <a:pt x="3017" y="243"/>
                </a:cubicBezTo>
                <a:cubicBezTo>
                  <a:pt x="3010" y="408"/>
                  <a:pt x="3027" y="780"/>
                  <a:pt x="3267" y="546"/>
                </a:cubicBezTo>
                <a:cubicBezTo>
                  <a:pt x="3303" y="501"/>
                  <a:pt x="3395" y="538"/>
                  <a:pt x="3418" y="484"/>
                </a:cubicBezTo>
                <a:cubicBezTo>
                  <a:pt x="3440" y="431"/>
                  <a:pt x="3473" y="406"/>
                  <a:pt x="3515" y="372"/>
                </a:cubicBezTo>
                <a:cubicBezTo>
                  <a:pt x="3561" y="335"/>
                  <a:pt x="3757" y="338"/>
                  <a:pt x="3680" y="424"/>
                </a:cubicBezTo>
                <a:cubicBezTo>
                  <a:pt x="3733" y="446"/>
                  <a:pt x="3815" y="401"/>
                  <a:pt x="3858" y="370"/>
                </a:cubicBezTo>
                <a:cubicBezTo>
                  <a:pt x="3882" y="352"/>
                  <a:pt x="3970" y="383"/>
                  <a:pt x="3994" y="390"/>
                </a:cubicBezTo>
                <a:cubicBezTo>
                  <a:pt x="4008" y="394"/>
                  <a:pt x="4035" y="420"/>
                  <a:pt x="4047" y="427"/>
                </a:cubicBezTo>
                <a:cubicBezTo>
                  <a:pt x="4026" y="437"/>
                  <a:pt x="4005" y="429"/>
                  <a:pt x="3984" y="426"/>
                </a:cubicBezTo>
                <a:cubicBezTo>
                  <a:pt x="3907" y="415"/>
                  <a:pt x="3904" y="493"/>
                  <a:pt x="3986" y="500"/>
                </a:cubicBezTo>
                <a:cubicBezTo>
                  <a:pt x="3930" y="507"/>
                  <a:pt x="3890" y="533"/>
                  <a:pt x="3859" y="556"/>
                </a:cubicBezTo>
                <a:cubicBezTo>
                  <a:pt x="3807" y="602"/>
                  <a:pt x="3775" y="537"/>
                  <a:pt x="3726" y="546"/>
                </a:cubicBezTo>
                <a:cubicBezTo>
                  <a:pt x="3624" y="568"/>
                  <a:pt x="3519" y="556"/>
                  <a:pt x="3425" y="572"/>
                </a:cubicBezTo>
                <a:cubicBezTo>
                  <a:pt x="3380" y="579"/>
                  <a:pt x="3342" y="605"/>
                  <a:pt x="3298" y="617"/>
                </a:cubicBezTo>
                <a:cubicBezTo>
                  <a:pt x="3248" y="631"/>
                  <a:pt x="3238" y="695"/>
                  <a:pt x="3206" y="712"/>
                </a:cubicBezTo>
                <a:cubicBezTo>
                  <a:pt x="3171" y="731"/>
                  <a:pt x="3159" y="691"/>
                  <a:pt x="3122" y="743"/>
                </a:cubicBezTo>
                <a:cubicBezTo>
                  <a:pt x="3104" y="769"/>
                  <a:pt x="3068" y="805"/>
                  <a:pt x="3059" y="834"/>
                </a:cubicBezTo>
                <a:cubicBezTo>
                  <a:pt x="3050" y="866"/>
                  <a:pt x="3096" y="887"/>
                  <a:pt x="3116" y="902"/>
                </a:cubicBezTo>
                <a:cubicBezTo>
                  <a:pt x="3161" y="956"/>
                  <a:pt x="3208" y="1004"/>
                  <a:pt x="3231" y="1085"/>
                </a:cubicBezTo>
                <a:cubicBezTo>
                  <a:pt x="3188" y="1136"/>
                  <a:pt x="3252" y="1133"/>
                  <a:pt x="3251" y="1164"/>
                </a:cubicBezTo>
                <a:cubicBezTo>
                  <a:pt x="3225" y="1184"/>
                  <a:pt x="3230" y="1204"/>
                  <a:pt x="3219" y="1233"/>
                </a:cubicBezTo>
                <a:cubicBezTo>
                  <a:pt x="3192" y="1302"/>
                  <a:pt x="3105" y="1317"/>
                  <a:pt x="3128" y="1377"/>
                </a:cubicBezTo>
                <a:cubicBezTo>
                  <a:pt x="3051" y="1381"/>
                  <a:pt x="3141" y="1439"/>
                  <a:pt x="3157" y="1455"/>
                </a:cubicBezTo>
                <a:cubicBezTo>
                  <a:pt x="3219" y="1519"/>
                  <a:pt x="3121" y="1587"/>
                  <a:pt x="3075" y="1597"/>
                </a:cubicBezTo>
                <a:cubicBezTo>
                  <a:pt x="2970" y="1620"/>
                  <a:pt x="2857" y="1550"/>
                  <a:pt x="2825" y="1583"/>
                </a:cubicBezTo>
                <a:cubicBezTo>
                  <a:pt x="2779" y="1629"/>
                  <a:pt x="2918" y="1671"/>
                  <a:pt x="2931" y="1727"/>
                </a:cubicBezTo>
                <a:cubicBezTo>
                  <a:pt x="2937" y="1756"/>
                  <a:pt x="2985" y="1804"/>
                  <a:pt x="2971" y="1833"/>
                </a:cubicBezTo>
                <a:cubicBezTo>
                  <a:pt x="2915" y="1927"/>
                  <a:pt x="2798" y="1887"/>
                  <a:pt x="2770" y="1917"/>
                </a:cubicBezTo>
                <a:cubicBezTo>
                  <a:pt x="2746" y="1941"/>
                  <a:pt x="2806" y="2035"/>
                  <a:pt x="2743" y="2108"/>
                </a:cubicBezTo>
                <a:cubicBezTo>
                  <a:pt x="2712" y="2142"/>
                  <a:pt x="2744" y="2189"/>
                  <a:pt x="2754" y="2227"/>
                </a:cubicBezTo>
                <a:cubicBezTo>
                  <a:pt x="2773" y="2297"/>
                  <a:pt x="2762" y="2386"/>
                  <a:pt x="2689" y="2424"/>
                </a:cubicBezTo>
                <a:cubicBezTo>
                  <a:pt x="2614" y="2463"/>
                  <a:pt x="2646" y="2378"/>
                  <a:pt x="2543" y="2360"/>
                </a:cubicBezTo>
                <a:cubicBezTo>
                  <a:pt x="2532" y="2358"/>
                  <a:pt x="2551" y="2366"/>
                  <a:pt x="2534" y="2387"/>
                </a:cubicBezTo>
                <a:cubicBezTo>
                  <a:pt x="2369" y="2326"/>
                  <a:pt x="2466" y="2443"/>
                  <a:pt x="2278" y="2467"/>
                </a:cubicBezTo>
                <a:cubicBezTo>
                  <a:pt x="2288" y="2504"/>
                  <a:pt x="2329" y="2504"/>
                  <a:pt x="2353" y="2529"/>
                </a:cubicBezTo>
                <a:cubicBezTo>
                  <a:pt x="2182" y="2620"/>
                  <a:pt x="2138" y="2545"/>
                  <a:pt x="2106" y="2542"/>
                </a:cubicBezTo>
                <a:cubicBezTo>
                  <a:pt x="2057" y="2544"/>
                  <a:pt x="2039" y="2630"/>
                  <a:pt x="2001" y="2655"/>
                </a:cubicBezTo>
                <a:cubicBezTo>
                  <a:pt x="1962" y="2689"/>
                  <a:pt x="1953" y="2682"/>
                  <a:pt x="1947" y="2747"/>
                </a:cubicBezTo>
                <a:cubicBezTo>
                  <a:pt x="1944" y="2806"/>
                  <a:pt x="1967" y="2852"/>
                  <a:pt x="1972" y="2910"/>
                </a:cubicBezTo>
                <a:cubicBezTo>
                  <a:pt x="1967" y="2932"/>
                  <a:pt x="1967" y="2947"/>
                  <a:pt x="1962" y="2970"/>
                </a:cubicBezTo>
                <a:cubicBezTo>
                  <a:pt x="1965" y="2992"/>
                  <a:pt x="1984" y="3004"/>
                  <a:pt x="1992" y="3022"/>
                </a:cubicBezTo>
                <a:cubicBezTo>
                  <a:pt x="2020" y="3085"/>
                  <a:pt x="1775" y="3128"/>
                  <a:pt x="1744" y="3135"/>
                </a:cubicBezTo>
                <a:cubicBezTo>
                  <a:pt x="1691" y="3147"/>
                  <a:pt x="1652" y="3171"/>
                  <a:pt x="1597" y="3169"/>
                </a:cubicBezTo>
                <a:cubicBezTo>
                  <a:pt x="1542" y="3166"/>
                  <a:pt x="1475" y="3146"/>
                  <a:pt x="1424" y="3173"/>
                </a:cubicBezTo>
                <a:cubicBezTo>
                  <a:pt x="1375" y="3200"/>
                  <a:pt x="1343" y="3228"/>
                  <a:pt x="1285" y="3212"/>
                </a:cubicBezTo>
                <a:cubicBezTo>
                  <a:pt x="1232" y="3197"/>
                  <a:pt x="1169" y="3179"/>
                  <a:pt x="1114" y="3187"/>
                </a:cubicBezTo>
                <a:cubicBezTo>
                  <a:pt x="990" y="3204"/>
                  <a:pt x="849" y="3230"/>
                  <a:pt x="726" y="3194"/>
                </a:cubicBezTo>
                <a:cubicBezTo>
                  <a:pt x="581" y="3151"/>
                  <a:pt x="488" y="3091"/>
                  <a:pt x="340" y="3058"/>
                </a:cubicBezTo>
                <a:cubicBezTo>
                  <a:pt x="403" y="2985"/>
                  <a:pt x="448" y="2900"/>
                  <a:pt x="502" y="2821"/>
                </a:cubicBezTo>
                <a:cubicBezTo>
                  <a:pt x="548" y="2754"/>
                  <a:pt x="594" y="2679"/>
                  <a:pt x="566" y="2594"/>
                </a:cubicBezTo>
                <a:cubicBezTo>
                  <a:pt x="515" y="2437"/>
                  <a:pt x="274" y="2561"/>
                  <a:pt x="236" y="2390"/>
                </a:cubicBezTo>
                <a:cubicBezTo>
                  <a:pt x="212" y="2281"/>
                  <a:pt x="207" y="2187"/>
                  <a:pt x="157" y="2085"/>
                </a:cubicBezTo>
                <a:cubicBezTo>
                  <a:pt x="114" y="1996"/>
                  <a:pt x="59" y="1911"/>
                  <a:pt x="120" y="1820"/>
                </a:cubicBezTo>
                <a:cubicBezTo>
                  <a:pt x="225" y="1663"/>
                  <a:pt x="17" y="1858"/>
                  <a:pt x="5" y="1558"/>
                </a:cubicBezTo>
                <a:cubicBezTo>
                  <a:pt x="0" y="1512"/>
                  <a:pt x="22" y="1491"/>
                  <a:pt x="52" y="1472"/>
                </a:cubicBezTo>
                <a:cubicBezTo>
                  <a:pt x="99" y="1442"/>
                  <a:pt x="74" y="1422"/>
                  <a:pt x="49" y="1386"/>
                </a:cubicBezTo>
                <a:cubicBezTo>
                  <a:pt x="128" y="1377"/>
                  <a:pt x="143" y="1276"/>
                  <a:pt x="128" y="1217"/>
                </a:cubicBezTo>
                <a:cubicBezTo>
                  <a:pt x="131" y="1187"/>
                  <a:pt x="92" y="1169"/>
                  <a:pt x="116" y="1123"/>
                </a:cubicBezTo>
                <a:cubicBezTo>
                  <a:pt x="131" y="1071"/>
                  <a:pt x="130" y="1029"/>
                  <a:pt x="145" y="1010"/>
                </a:cubicBezTo>
                <a:cubicBezTo>
                  <a:pt x="157" y="1004"/>
                  <a:pt x="181" y="1009"/>
                  <a:pt x="232" y="1046"/>
                </a:cubicBezTo>
                <a:cubicBezTo>
                  <a:pt x="258" y="1064"/>
                  <a:pt x="276" y="1083"/>
                  <a:pt x="308" y="1074"/>
                </a:cubicBezTo>
                <a:cubicBezTo>
                  <a:pt x="388" y="1059"/>
                  <a:pt x="447" y="1094"/>
                  <a:pt x="473" y="1172"/>
                </a:cubicBezTo>
                <a:cubicBezTo>
                  <a:pt x="507" y="1114"/>
                  <a:pt x="604" y="1150"/>
                  <a:pt x="648" y="1087"/>
                </a:cubicBezTo>
                <a:cubicBezTo>
                  <a:pt x="674" y="1069"/>
                  <a:pt x="701" y="1045"/>
                  <a:pt x="696" y="1011"/>
                </a:cubicBezTo>
                <a:cubicBezTo>
                  <a:pt x="697" y="998"/>
                  <a:pt x="698" y="987"/>
                  <a:pt x="717" y="976"/>
                </a:cubicBezTo>
                <a:cubicBezTo>
                  <a:pt x="716" y="977"/>
                  <a:pt x="682" y="953"/>
                  <a:pt x="669" y="917"/>
                </a:cubicBezTo>
                <a:cubicBezTo>
                  <a:pt x="791" y="934"/>
                  <a:pt x="913" y="859"/>
                  <a:pt x="1012" y="797"/>
                </a:cubicBezTo>
                <a:cubicBezTo>
                  <a:pt x="1141" y="716"/>
                  <a:pt x="1016" y="503"/>
                  <a:pt x="1117" y="445"/>
                </a:cubicBezTo>
                <a:cubicBezTo>
                  <a:pt x="1179" y="410"/>
                  <a:pt x="1308" y="477"/>
                  <a:pt x="1304" y="379"/>
                </a:cubicBezTo>
                <a:cubicBezTo>
                  <a:pt x="1301" y="317"/>
                  <a:pt x="1338" y="308"/>
                  <a:pt x="1387" y="333"/>
                </a:cubicBezTo>
                <a:cubicBezTo>
                  <a:pt x="1421" y="356"/>
                  <a:pt x="1473" y="418"/>
                  <a:pt x="1586" y="38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4" name="33">
            <a:extLst>
              <a:ext uri="{FF2B5EF4-FFF2-40B4-BE49-F238E27FC236}">
                <a16:creationId xmlns:a16="http://schemas.microsoft.com/office/drawing/2014/main" id="{BCE1390B-7471-4E92-8EBD-3936A4704C1B}"/>
              </a:ext>
            </a:extLst>
          </p:cNvPr>
          <p:cNvSpPr txBox="1"/>
          <p:nvPr/>
        </p:nvSpPr>
        <p:spPr>
          <a:xfrm>
            <a:off x="9022335" y="2012118"/>
            <a:ext cx="3059623" cy="27392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FF9966"/>
                </a:solidFill>
                <a:latin typeface="Tactic Round Med It" panose="00000600000000000000" pitchFamily="50" charset="0"/>
              </a:rPr>
              <a:t>Countries w/o Antarctica and Small Islands</a:t>
            </a:r>
          </a:p>
          <a:p>
            <a:endParaRPr lang="en-US" sz="16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  <a:p>
            <a: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  <a:t>Used when you do not need to show small countries that are poorly visible on the world map and when you do not need to show Antarctica</a:t>
            </a:r>
          </a:p>
        </p:txBody>
      </p:sp>
      <p:grpSp>
        <p:nvGrpSpPr>
          <p:cNvPr id="1485" name="Group 1484">
            <a:extLst>
              <a:ext uri="{FF2B5EF4-FFF2-40B4-BE49-F238E27FC236}">
                <a16:creationId xmlns:a16="http://schemas.microsoft.com/office/drawing/2014/main" id="{F097BD69-3885-4BED-9CA2-3BEB99CDBEC6}"/>
              </a:ext>
            </a:extLst>
          </p:cNvPr>
          <p:cNvGrpSpPr/>
          <p:nvPr/>
        </p:nvGrpSpPr>
        <p:grpSpPr>
          <a:xfrm>
            <a:off x="1426896" y="5521894"/>
            <a:ext cx="219612" cy="216437"/>
            <a:chOff x="19574093" y="15548290"/>
            <a:chExt cx="431025" cy="431025"/>
          </a:xfrm>
        </p:grpSpPr>
        <p:sp>
          <p:nvSpPr>
            <p:cNvPr id="1486" name="Rectangle: Rounded Corners 1485">
              <a:extLst>
                <a:ext uri="{FF2B5EF4-FFF2-40B4-BE49-F238E27FC236}">
                  <a16:creationId xmlns:a16="http://schemas.microsoft.com/office/drawing/2014/main" id="{3E5C2CEB-011E-4B49-B6F8-9D69192A22DB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4CE8071E-697F-4560-B2BA-A12759E89756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216" name="TextBox 215">
            <a:extLst>
              <a:ext uri="{FF2B5EF4-FFF2-40B4-BE49-F238E27FC236}">
                <a16:creationId xmlns:a16="http://schemas.microsoft.com/office/drawing/2014/main" id="{CFB82BF0-5CFB-483F-97D2-CCA54CB2DBE8}"/>
              </a:ext>
            </a:extLst>
          </p:cNvPr>
          <p:cNvSpPr txBox="1"/>
          <p:nvPr/>
        </p:nvSpPr>
        <p:spPr>
          <a:xfrm>
            <a:off x="46638" y="1001630"/>
            <a:ext cx="9380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Lakes</a:t>
            </a:r>
          </a:p>
        </p:txBody>
      </p:sp>
      <p:sp>
        <p:nvSpPr>
          <p:cNvPr id="217" name="Oval 216">
            <a:extLst>
              <a:ext uri="{FF2B5EF4-FFF2-40B4-BE49-F238E27FC236}">
                <a16:creationId xmlns:a16="http://schemas.microsoft.com/office/drawing/2014/main" id="{148CFF44-A1AB-4DE0-9ACE-6C01910540FC}"/>
              </a:ext>
            </a:extLst>
          </p:cNvPr>
          <p:cNvSpPr/>
          <p:nvPr/>
        </p:nvSpPr>
        <p:spPr>
          <a:xfrm>
            <a:off x="2071401" y="655417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18" name="Straight Arrow Connector 217">
            <a:extLst>
              <a:ext uri="{FF2B5EF4-FFF2-40B4-BE49-F238E27FC236}">
                <a16:creationId xmlns:a16="http://schemas.microsoft.com/office/drawing/2014/main" id="{645B690D-15C6-4C21-9F62-B725896927D9}"/>
              </a:ext>
            </a:extLst>
          </p:cNvPr>
          <p:cNvCxnSpPr>
            <a:cxnSpLocks/>
          </p:cNvCxnSpPr>
          <p:nvPr/>
        </p:nvCxnSpPr>
        <p:spPr>
          <a:xfrm flipV="1">
            <a:off x="938463" y="1038678"/>
            <a:ext cx="1042112" cy="188543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Oval 218">
            <a:extLst>
              <a:ext uri="{FF2B5EF4-FFF2-40B4-BE49-F238E27FC236}">
                <a16:creationId xmlns:a16="http://schemas.microsoft.com/office/drawing/2014/main" id="{49822A1D-339C-41E0-8D9A-9BACAE65E280}"/>
              </a:ext>
            </a:extLst>
          </p:cNvPr>
          <p:cNvSpPr/>
          <p:nvPr/>
        </p:nvSpPr>
        <p:spPr>
          <a:xfrm>
            <a:off x="2734089" y="4137945"/>
            <a:ext cx="5304366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7051402-63CB-4C99-ABEA-FCCB2D648CB7}"/>
              </a:ext>
            </a:extLst>
          </p:cNvPr>
          <p:cNvSpPr txBox="1"/>
          <p:nvPr/>
        </p:nvSpPr>
        <p:spPr>
          <a:xfrm>
            <a:off x="46638" y="4213697"/>
            <a:ext cx="20858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w/o Antarctica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7B387BA0-648A-42D9-AA36-D69796A48421}"/>
              </a:ext>
            </a:extLst>
          </p:cNvPr>
          <p:cNvCxnSpPr>
            <a:cxnSpLocks/>
          </p:cNvCxnSpPr>
          <p:nvPr/>
        </p:nvCxnSpPr>
        <p:spPr>
          <a:xfrm flipV="1">
            <a:off x="2105526" y="4385511"/>
            <a:ext cx="505327" cy="30078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8755839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9000">
        <p159:morph option="byChar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8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0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4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6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4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8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6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0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8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0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4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8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6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0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8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2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0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4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2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6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4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6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0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8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2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0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4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2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6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4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8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6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0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8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2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0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4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2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6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4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8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6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0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8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2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0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4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2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6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4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8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6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0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8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2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0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4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2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4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8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20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6" dur="20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0" dur="20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2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8" dur="20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2" dur="20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20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0" dur="20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4" dur="20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20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2" dur="20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6" dur="20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20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4" dur="20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8" dur="20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20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6" dur="20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0" dur="20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20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8" dur="2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2" dur="20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20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0" dur="20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1" dur="20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4" dur="20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5" dur="20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20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20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2" dur="2000" fill="hold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3" dur="2000" fill="hold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6" dur="20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20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20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20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4" dur="20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5" dur="20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8" dur="20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9" dur="20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20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20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6" dur="20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7" dur="20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0" dur="20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1" dur="20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20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20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8" dur="20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9" dur="20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2" dur="2000" fill="hold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3" dur="2000" fill="hold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4" fill="hold">
                            <p:stCondLst>
                              <p:cond delay="2000"/>
                            </p:stCondLst>
                            <p:childTnLst>
                              <p:par>
                                <p:cTn id="84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47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8" fill="hold">
                            <p:stCondLst>
                              <p:cond delay="2500"/>
                            </p:stCondLst>
                            <p:childTnLst>
                              <p:par>
                                <p:cTn id="84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1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4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5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6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8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9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1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4" fill="hold">
                            <p:stCondLst>
                              <p:cond delay="5000"/>
                            </p:stCondLst>
                            <p:childTnLst>
                              <p:par>
                                <p:cTn id="86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67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8" fill="hold">
                            <p:stCondLst>
                              <p:cond delay="5500"/>
                            </p:stCondLst>
                            <p:childTnLst>
                              <p:par>
                                <p:cTn id="8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2" fill="hold">
                            <p:stCondLst>
                              <p:cond delay="6000"/>
                            </p:stCondLst>
                            <p:childTnLst>
                              <p:par>
                                <p:cTn id="8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5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6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7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9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2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3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5" fill="hold">
                            <p:stCondLst>
                              <p:cond delay="8500"/>
                            </p:stCondLst>
                            <p:childTnLst>
                              <p:par>
                                <p:cTn id="886" presetID="23" presetClass="exit" presetSubtype="32" fill="hold" grpId="1" nodeType="after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5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6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9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0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3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4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7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8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1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5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6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9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0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3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4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7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8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1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2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5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6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9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0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3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4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7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8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1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2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5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6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9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0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3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4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7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8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1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2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5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6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9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0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3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4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7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8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1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2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5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6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9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0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3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4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7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8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1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2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5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6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9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0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3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4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7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8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1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2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5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6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9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0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3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4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7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8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1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2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5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6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9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0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3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4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7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8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1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2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5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6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9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0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3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4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7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8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1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2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5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6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9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0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3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4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7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8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1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2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5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6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9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0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3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4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7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8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1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2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5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6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9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0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3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4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7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8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1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2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5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6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9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0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3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4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7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8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1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2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5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6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9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0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3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4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7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8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1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2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5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6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9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0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3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4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7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8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1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2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5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6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9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0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3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4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7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8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1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2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5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6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9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0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3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4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7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8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1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2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5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6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9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0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3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4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7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8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1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2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5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6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9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0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3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4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7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8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1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2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5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6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9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0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3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4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7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8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1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2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5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6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9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0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3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4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7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8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1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2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5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6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9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0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63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4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67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8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1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2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5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6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9" dur="2000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0" dur="2000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3" dur="2000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4" dur="2000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7" dur="2000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8" dur="2000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1" dur="2000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2" dur="2000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5" dur="2000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6" dur="2000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9" dur="2000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0" dur="2000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3" dur="2000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4" dur="2000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7" dur="2000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8" dur="2000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1" dur="2000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2" dur="2000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5" dur="2000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6" dur="2000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9" dur="2000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0" dur="2000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3" dur="2000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4" dur="2000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7" dur="2000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8" dur="2000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1" dur="2000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2" dur="2000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5" dur="2000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6" dur="2000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9" dur="2000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0" dur="2000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3" dur="2000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4" dur="2000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7" dur="2000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8" dur="2000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1" dur="2000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2" dur="2000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5" dur="2000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6" dur="2000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9" dur="2000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0" dur="2000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3" dur="2000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4" dur="2000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7" dur="2000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8" dur="2000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1" dur="2000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2" dur="2000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5" dur="2000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6" dur="2000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9" dur="2000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0" dur="2000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3" dur="2000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4" dur="2000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7" dur="2000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8" dur="2000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1" dur="2000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2" dur="2000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5" dur="2000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6" dur="2000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9" dur="2000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0" dur="2000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3" dur="2000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4" dur="2000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7" dur="2000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8" dur="2000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1" dur="2000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2" dur="2000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5" dur="2000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6" dur="2000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9" dur="2000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0" dur="2000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2" fill="hold">
                            <p:stCondLst>
                              <p:cond delay="15500"/>
                            </p:stCondLst>
                            <p:childTnLst>
                              <p:par>
                                <p:cTn id="1723" presetID="10" presetClass="exit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4" dur="500"/>
                                        <p:tgtEl>
                                          <p:spTgt spid="14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5" grpId="0" animBg="1"/>
      <p:bldP spid="1275" grpId="1" animBg="1"/>
      <p:bldP spid="1276" grpId="0" animBg="1"/>
      <p:bldP spid="1276" grpId="1" animBg="1"/>
      <p:bldP spid="1277" grpId="0" animBg="1"/>
      <p:bldP spid="1277" grpId="1" animBg="1"/>
      <p:bldP spid="1278" grpId="0" animBg="1"/>
      <p:bldP spid="1278" grpId="1" animBg="1"/>
      <p:bldP spid="1279" grpId="0" animBg="1"/>
      <p:bldP spid="1279" grpId="1" animBg="1"/>
      <p:bldP spid="1280" grpId="0" animBg="1"/>
      <p:bldP spid="1280" grpId="1" animBg="1"/>
      <p:bldP spid="1281" grpId="0" animBg="1"/>
      <p:bldP spid="1281" grpId="1" animBg="1"/>
      <p:bldP spid="1282" grpId="0" animBg="1"/>
      <p:bldP spid="1282" grpId="1" animBg="1"/>
      <p:bldP spid="1283" grpId="0" animBg="1"/>
      <p:bldP spid="1283" grpId="1" animBg="1"/>
      <p:bldP spid="1284" grpId="0" animBg="1"/>
      <p:bldP spid="1284" grpId="1" animBg="1"/>
      <p:bldP spid="1285" grpId="0" animBg="1"/>
      <p:bldP spid="1285" grpId="1" animBg="1"/>
      <p:bldP spid="1286" grpId="0" animBg="1"/>
      <p:bldP spid="1286" grpId="1" animBg="1"/>
      <p:bldP spid="1287" grpId="0" animBg="1"/>
      <p:bldP spid="1287" grpId="1" animBg="1"/>
      <p:bldP spid="1288" grpId="0" animBg="1"/>
      <p:bldP spid="1288" grpId="1" animBg="1"/>
      <p:bldP spid="1289" grpId="0" animBg="1"/>
      <p:bldP spid="1289" grpId="1" animBg="1"/>
      <p:bldP spid="1290" grpId="0" animBg="1"/>
      <p:bldP spid="1290" grpId="1" animBg="1"/>
      <p:bldP spid="1291" grpId="0" animBg="1"/>
      <p:bldP spid="1291" grpId="1" animBg="1"/>
      <p:bldP spid="1292" grpId="0" animBg="1"/>
      <p:bldP spid="1292" grpId="1" animBg="1"/>
      <p:bldP spid="1293" grpId="0" animBg="1"/>
      <p:bldP spid="1293" grpId="1" animBg="1"/>
      <p:bldP spid="1294" grpId="0" animBg="1"/>
      <p:bldP spid="1294" grpId="1" animBg="1"/>
      <p:bldP spid="1295" grpId="0" animBg="1"/>
      <p:bldP spid="1295" grpId="1" animBg="1"/>
      <p:bldP spid="1296" grpId="0" animBg="1"/>
      <p:bldP spid="1296" grpId="1" animBg="1"/>
      <p:bldP spid="1297" grpId="0" animBg="1"/>
      <p:bldP spid="1297" grpId="1" animBg="1"/>
      <p:bldP spid="1298" grpId="0" animBg="1"/>
      <p:bldP spid="1298" grpId="1" animBg="1"/>
      <p:bldP spid="1299" grpId="0" animBg="1"/>
      <p:bldP spid="1299" grpId="1" animBg="1"/>
      <p:bldP spid="1300" grpId="0" animBg="1"/>
      <p:bldP spid="1300" grpId="1" animBg="1"/>
      <p:bldP spid="1301" grpId="0" animBg="1"/>
      <p:bldP spid="1301" grpId="1" animBg="1"/>
      <p:bldP spid="1302" grpId="0" animBg="1"/>
      <p:bldP spid="1302" grpId="1" animBg="1"/>
      <p:bldP spid="1303" grpId="0" animBg="1"/>
      <p:bldP spid="1303" grpId="1" animBg="1"/>
      <p:bldP spid="1304" grpId="0" animBg="1"/>
      <p:bldP spid="1304" grpId="1" animBg="1"/>
      <p:bldP spid="1305" grpId="0" animBg="1"/>
      <p:bldP spid="1305" grpId="1" animBg="1"/>
      <p:bldP spid="1306" grpId="0" animBg="1"/>
      <p:bldP spid="1306" grpId="1" animBg="1"/>
      <p:bldP spid="1307" grpId="0" animBg="1"/>
      <p:bldP spid="1307" grpId="1" animBg="1"/>
      <p:bldP spid="1308" grpId="0" animBg="1"/>
      <p:bldP spid="1308" grpId="1" animBg="1"/>
      <p:bldP spid="1309" grpId="0" animBg="1"/>
      <p:bldP spid="1309" grpId="1" animBg="1"/>
      <p:bldP spid="1310" grpId="0" animBg="1"/>
      <p:bldP spid="1310" grpId="1" animBg="1"/>
      <p:bldP spid="1311" grpId="0" animBg="1"/>
      <p:bldP spid="1311" grpId="1" animBg="1"/>
      <p:bldP spid="1312" grpId="0" animBg="1"/>
      <p:bldP spid="1312" grpId="1" animBg="1"/>
      <p:bldP spid="1313" grpId="0" animBg="1"/>
      <p:bldP spid="1313" grpId="1" animBg="1"/>
      <p:bldP spid="1314" grpId="0" animBg="1"/>
      <p:bldP spid="1314" grpId="1" animBg="1"/>
      <p:bldP spid="1315" grpId="0" animBg="1"/>
      <p:bldP spid="1315" grpId="1" animBg="1"/>
      <p:bldP spid="1316" grpId="0" animBg="1"/>
      <p:bldP spid="1316" grpId="1" animBg="1"/>
      <p:bldP spid="1317" grpId="0" animBg="1"/>
      <p:bldP spid="1317" grpId="1" animBg="1"/>
      <p:bldP spid="1318" grpId="0" animBg="1"/>
      <p:bldP spid="1318" grpId="1" animBg="1"/>
      <p:bldP spid="1319" grpId="0" animBg="1"/>
      <p:bldP spid="1319" grpId="1" animBg="1"/>
      <p:bldP spid="1320" grpId="0" animBg="1"/>
      <p:bldP spid="1320" grpId="1" animBg="1"/>
      <p:bldP spid="1321" grpId="0" animBg="1"/>
      <p:bldP spid="1321" grpId="1" animBg="1"/>
      <p:bldP spid="1322" grpId="0" animBg="1"/>
      <p:bldP spid="1322" grpId="1" animBg="1"/>
      <p:bldP spid="1323" grpId="0" animBg="1"/>
      <p:bldP spid="1323" grpId="1" animBg="1"/>
      <p:bldP spid="1324" grpId="0" animBg="1"/>
      <p:bldP spid="1324" grpId="1" animBg="1"/>
      <p:bldP spid="1325" grpId="0" animBg="1"/>
      <p:bldP spid="1325" grpId="1" animBg="1"/>
      <p:bldP spid="1326" grpId="0" animBg="1"/>
      <p:bldP spid="1326" grpId="1" animBg="1"/>
      <p:bldP spid="1327" grpId="0" animBg="1"/>
      <p:bldP spid="1327" grpId="1" animBg="1"/>
      <p:bldP spid="1328" grpId="0" animBg="1"/>
      <p:bldP spid="1328" grpId="1" animBg="1"/>
      <p:bldP spid="1329" grpId="0" animBg="1"/>
      <p:bldP spid="1329" grpId="1" animBg="1"/>
      <p:bldP spid="1330" grpId="0" animBg="1"/>
      <p:bldP spid="1330" grpId="1" animBg="1"/>
      <p:bldP spid="1331" grpId="0" animBg="1"/>
      <p:bldP spid="1331" grpId="1" animBg="1"/>
      <p:bldP spid="1332" grpId="0" animBg="1"/>
      <p:bldP spid="1332" grpId="1" animBg="1"/>
      <p:bldP spid="1333" grpId="0" animBg="1"/>
      <p:bldP spid="1333" grpId="1" animBg="1"/>
      <p:bldP spid="1334" grpId="0" animBg="1"/>
      <p:bldP spid="1334" grpId="1" animBg="1"/>
      <p:bldP spid="1335" grpId="0" animBg="1"/>
      <p:bldP spid="1335" grpId="1" animBg="1"/>
      <p:bldP spid="1336" grpId="0" animBg="1"/>
      <p:bldP spid="1336" grpId="1" animBg="1"/>
      <p:bldP spid="1337" grpId="0" animBg="1"/>
      <p:bldP spid="1337" grpId="1" animBg="1"/>
      <p:bldP spid="1338" grpId="0" animBg="1"/>
      <p:bldP spid="1338" grpId="1" animBg="1"/>
      <p:bldP spid="1339" grpId="0" animBg="1"/>
      <p:bldP spid="1339" grpId="1" animBg="1"/>
      <p:bldP spid="1340" grpId="0" animBg="1"/>
      <p:bldP spid="1340" grpId="1" animBg="1"/>
      <p:bldP spid="1341" grpId="0" animBg="1"/>
      <p:bldP spid="1341" grpId="1" animBg="1"/>
      <p:bldP spid="1342" grpId="0" animBg="1"/>
      <p:bldP spid="1342" grpId="1" animBg="1"/>
      <p:bldP spid="1343" grpId="0" animBg="1"/>
      <p:bldP spid="1343" grpId="1" animBg="1"/>
      <p:bldP spid="1344" grpId="0" animBg="1"/>
      <p:bldP spid="1344" grpId="1" animBg="1"/>
      <p:bldP spid="1345" grpId="0" animBg="1"/>
      <p:bldP spid="1345" grpId="1" animBg="1"/>
      <p:bldP spid="1346" grpId="0" animBg="1"/>
      <p:bldP spid="1346" grpId="1" animBg="1"/>
      <p:bldP spid="1347" grpId="0" animBg="1"/>
      <p:bldP spid="1347" grpId="1" animBg="1"/>
      <p:bldP spid="1348" grpId="0" animBg="1"/>
      <p:bldP spid="1348" grpId="1" animBg="1"/>
      <p:bldP spid="1349" grpId="0" animBg="1"/>
      <p:bldP spid="1349" grpId="1" animBg="1"/>
      <p:bldP spid="1350" grpId="0" animBg="1"/>
      <p:bldP spid="1350" grpId="1" animBg="1"/>
      <p:bldP spid="1351" grpId="0" animBg="1"/>
      <p:bldP spid="1351" grpId="1" animBg="1"/>
      <p:bldP spid="1352" grpId="0" animBg="1"/>
      <p:bldP spid="1352" grpId="1" animBg="1"/>
      <p:bldP spid="1353" grpId="0" animBg="1"/>
      <p:bldP spid="1353" grpId="1" animBg="1"/>
      <p:bldP spid="1354" grpId="0" animBg="1"/>
      <p:bldP spid="1354" grpId="1" animBg="1"/>
      <p:bldP spid="1355" grpId="0" animBg="1"/>
      <p:bldP spid="1355" grpId="1" animBg="1"/>
      <p:bldP spid="1356" grpId="0" animBg="1"/>
      <p:bldP spid="1356" grpId="1" animBg="1"/>
      <p:bldP spid="1357" grpId="0" animBg="1"/>
      <p:bldP spid="1357" grpId="1" animBg="1"/>
      <p:bldP spid="1358" grpId="0" animBg="1"/>
      <p:bldP spid="1358" grpId="1" animBg="1"/>
      <p:bldP spid="1359" grpId="0" animBg="1"/>
      <p:bldP spid="1359" grpId="1" animBg="1"/>
      <p:bldP spid="1360" grpId="0" animBg="1"/>
      <p:bldP spid="1360" grpId="1" animBg="1"/>
      <p:bldP spid="1361" grpId="0" animBg="1"/>
      <p:bldP spid="1361" grpId="1" animBg="1"/>
      <p:bldP spid="1362" grpId="0" animBg="1"/>
      <p:bldP spid="1362" grpId="1" animBg="1"/>
      <p:bldP spid="1363" grpId="0" animBg="1"/>
      <p:bldP spid="1363" grpId="1" animBg="1"/>
      <p:bldP spid="1364" grpId="0" animBg="1"/>
      <p:bldP spid="1364" grpId="1" animBg="1"/>
      <p:bldP spid="1365" grpId="0" animBg="1"/>
      <p:bldP spid="1365" grpId="1" animBg="1"/>
      <p:bldP spid="1366" grpId="0" animBg="1"/>
      <p:bldP spid="1366" grpId="1" animBg="1"/>
      <p:bldP spid="1367" grpId="0" animBg="1"/>
      <p:bldP spid="1367" grpId="1" animBg="1"/>
      <p:bldP spid="1368" grpId="0" animBg="1"/>
      <p:bldP spid="1368" grpId="1" animBg="1"/>
      <p:bldP spid="1369" grpId="0" animBg="1"/>
      <p:bldP spid="1369" grpId="1" animBg="1"/>
      <p:bldP spid="1370" grpId="0" animBg="1"/>
      <p:bldP spid="1370" grpId="1" animBg="1"/>
      <p:bldP spid="1371" grpId="0" animBg="1"/>
      <p:bldP spid="1371" grpId="1" animBg="1"/>
      <p:bldP spid="1372" grpId="0" animBg="1"/>
      <p:bldP spid="1372" grpId="1" animBg="1"/>
      <p:bldP spid="1373" grpId="0" animBg="1"/>
      <p:bldP spid="1373" grpId="1" animBg="1"/>
      <p:bldP spid="1374" grpId="0" animBg="1"/>
      <p:bldP spid="1374" grpId="1" animBg="1"/>
      <p:bldP spid="1375" grpId="0" animBg="1"/>
      <p:bldP spid="1375" grpId="1" animBg="1"/>
      <p:bldP spid="1376" grpId="0" animBg="1"/>
      <p:bldP spid="1376" grpId="1" animBg="1"/>
      <p:bldP spid="1377" grpId="0" animBg="1"/>
      <p:bldP spid="1377" grpId="1" animBg="1"/>
      <p:bldP spid="1378" grpId="0" animBg="1"/>
      <p:bldP spid="1378" grpId="1" animBg="1"/>
      <p:bldP spid="1379" grpId="0" animBg="1"/>
      <p:bldP spid="1379" grpId="1" animBg="1"/>
      <p:bldP spid="1380" grpId="0" animBg="1"/>
      <p:bldP spid="1380" grpId="1" animBg="1"/>
      <p:bldP spid="1381" grpId="0" animBg="1"/>
      <p:bldP spid="1381" grpId="1" animBg="1"/>
      <p:bldP spid="1382" grpId="0" animBg="1"/>
      <p:bldP spid="1382" grpId="1" animBg="1"/>
      <p:bldP spid="1383" grpId="0" animBg="1"/>
      <p:bldP spid="1383" grpId="1" animBg="1"/>
      <p:bldP spid="1384" grpId="0" animBg="1"/>
      <p:bldP spid="1384" grpId="1" animBg="1"/>
      <p:bldP spid="1385" grpId="0" animBg="1"/>
      <p:bldP spid="1385" grpId="1" animBg="1"/>
      <p:bldP spid="1386" grpId="0" animBg="1"/>
      <p:bldP spid="1386" grpId="1" animBg="1"/>
      <p:bldP spid="1387" grpId="0" animBg="1"/>
      <p:bldP spid="1387" grpId="1" animBg="1"/>
      <p:bldP spid="1388" grpId="0" animBg="1"/>
      <p:bldP spid="1388" grpId="1" animBg="1"/>
      <p:bldP spid="1389" grpId="0" animBg="1"/>
      <p:bldP spid="1389" grpId="1" animBg="1"/>
      <p:bldP spid="1390" grpId="0" animBg="1"/>
      <p:bldP spid="1390" grpId="1" animBg="1"/>
      <p:bldP spid="1391" grpId="0" animBg="1"/>
      <p:bldP spid="1391" grpId="1" animBg="1"/>
      <p:bldP spid="1392" grpId="0" animBg="1"/>
      <p:bldP spid="1392" grpId="1" animBg="1"/>
      <p:bldP spid="1393" grpId="0" animBg="1"/>
      <p:bldP spid="1393" grpId="1" animBg="1"/>
      <p:bldP spid="1394" grpId="0" animBg="1"/>
      <p:bldP spid="1394" grpId="1" animBg="1"/>
      <p:bldP spid="1395" grpId="0" animBg="1"/>
      <p:bldP spid="1395" grpId="1" animBg="1"/>
      <p:bldP spid="1396" grpId="0" animBg="1"/>
      <p:bldP spid="1396" grpId="1" animBg="1"/>
      <p:bldP spid="1397" grpId="0" animBg="1"/>
      <p:bldP spid="1397" grpId="1" animBg="1"/>
      <p:bldP spid="1398" grpId="0" animBg="1"/>
      <p:bldP spid="1398" grpId="1" animBg="1"/>
      <p:bldP spid="1399" grpId="0" animBg="1"/>
      <p:bldP spid="1399" grpId="1" animBg="1"/>
      <p:bldP spid="1400" grpId="0" animBg="1"/>
      <p:bldP spid="1400" grpId="1" animBg="1"/>
      <p:bldP spid="1401" grpId="0" animBg="1"/>
      <p:bldP spid="1401" grpId="1" animBg="1"/>
      <p:bldP spid="1402" grpId="0" animBg="1"/>
      <p:bldP spid="1402" grpId="1" animBg="1"/>
      <p:bldP spid="1403" grpId="0" animBg="1"/>
      <p:bldP spid="1403" grpId="1" animBg="1"/>
      <p:bldP spid="1404" grpId="0" animBg="1"/>
      <p:bldP spid="1404" grpId="1" animBg="1"/>
      <p:bldP spid="1405" grpId="0" animBg="1"/>
      <p:bldP spid="1405" grpId="1" animBg="1"/>
      <p:bldP spid="1406" grpId="0" animBg="1"/>
      <p:bldP spid="1406" grpId="1" animBg="1"/>
      <p:bldP spid="1407" grpId="0" animBg="1"/>
      <p:bldP spid="1407" grpId="1" animBg="1"/>
      <p:bldP spid="1408" grpId="0" animBg="1"/>
      <p:bldP spid="1408" grpId="1" animBg="1"/>
      <p:bldP spid="1409" grpId="0" animBg="1"/>
      <p:bldP spid="1409" grpId="1" animBg="1"/>
      <p:bldP spid="1410" grpId="0" animBg="1"/>
      <p:bldP spid="1410" grpId="1" animBg="1"/>
      <p:bldP spid="1411" grpId="0" animBg="1"/>
      <p:bldP spid="1411" grpId="1" animBg="1"/>
      <p:bldP spid="1412" grpId="0" animBg="1"/>
      <p:bldP spid="1412" grpId="1" animBg="1"/>
      <p:bldP spid="1413" grpId="0" animBg="1"/>
      <p:bldP spid="1413" grpId="1" animBg="1"/>
      <p:bldP spid="1414" grpId="0" animBg="1"/>
      <p:bldP spid="1414" grpId="1" animBg="1"/>
      <p:bldP spid="1415" grpId="0" animBg="1"/>
      <p:bldP spid="1415" grpId="1" animBg="1"/>
      <p:bldP spid="1416" grpId="0" animBg="1"/>
      <p:bldP spid="1416" grpId="1" animBg="1"/>
      <p:bldP spid="1417" grpId="0" animBg="1"/>
      <p:bldP spid="1417" grpId="1" animBg="1"/>
      <p:bldP spid="1418" grpId="0" animBg="1"/>
      <p:bldP spid="1418" grpId="1" animBg="1"/>
      <p:bldP spid="1419" grpId="0" animBg="1"/>
      <p:bldP spid="1419" grpId="1" animBg="1"/>
      <p:bldP spid="1420" grpId="0" animBg="1"/>
      <p:bldP spid="1420" grpId="1" animBg="1"/>
      <p:bldP spid="1421" grpId="0" animBg="1"/>
      <p:bldP spid="1421" grpId="1" animBg="1"/>
      <p:bldP spid="1422" grpId="0" animBg="1"/>
      <p:bldP spid="1422" grpId="1" animBg="1"/>
      <p:bldP spid="1423" grpId="0" animBg="1"/>
      <p:bldP spid="1423" grpId="1" animBg="1"/>
      <p:bldP spid="1424" grpId="0" animBg="1"/>
      <p:bldP spid="1424" grpId="1" animBg="1"/>
      <p:bldP spid="1425" grpId="0" animBg="1"/>
      <p:bldP spid="1425" grpId="1" animBg="1"/>
      <p:bldP spid="1426" grpId="0" animBg="1"/>
      <p:bldP spid="1426" grpId="1" animBg="1"/>
      <p:bldP spid="1427" grpId="0" animBg="1"/>
      <p:bldP spid="1427" grpId="1" animBg="1"/>
      <p:bldP spid="1428" grpId="0" animBg="1"/>
      <p:bldP spid="1428" grpId="1" animBg="1"/>
      <p:bldP spid="1429" grpId="0" animBg="1"/>
      <p:bldP spid="1429" grpId="1" animBg="1"/>
      <p:bldP spid="1430" grpId="0" animBg="1"/>
      <p:bldP spid="1430" grpId="1" animBg="1"/>
      <p:bldP spid="1431" grpId="0" animBg="1"/>
      <p:bldP spid="1431" grpId="1" animBg="1"/>
      <p:bldP spid="1432" grpId="0" animBg="1"/>
      <p:bldP spid="1432" grpId="1" animBg="1"/>
      <p:bldP spid="1433" grpId="0" animBg="1"/>
      <p:bldP spid="1433" grpId="1" animBg="1"/>
      <p:bldP spid="1434" grpId="0" animBg="1"/>
      <p:bldP spid="1434" grpId="1" animBg="1"/>
      <p:bldP spid="1435" grpId="0" animBg="1"/>
      <p:bldP spid="1435" grpId="1" animBg="1"/>
      <p:bldP spid="1436" grpId="0" animBg="1"/>
      <p:bldP spid="1436" grpId="1" animBg="1"/>
      <p:bldP spid="1437" grpId="0" animBg="1"/>
      <p:bldP spid="1437" grpId="1" animBg="1"/>
      <p:bldP spid="1438" grpId="0" animBg="1"/>
      <p:bldP spid="1438" grpId="1" animBg="1"/>
      <p:bldP spid="1439" grpId="0" animBg="1"/>
      <p:bldP spid="1439" grpId="1" animBg="1"/>
      <p:bldP spid="1440" grpId="0" animBg="1"/>
      <p:bldP spid="1440" grpId="1" animBg="1"/>
      <p:bldP spid="1441" grpId="0" animBg="1"/>
      <p:bldP spid="1441" grpId="1" animBg="1"/>
      <p:bldP spid="1442" grpId="0" animBg="1"/>
      <p:bldP spid="1442" grpId="1" animBg="1"/>
      <p:bldP spid="1443" grpId="0" animBg="1"/>
      <p:bldP spid="1443" grpId="1" animBg="1"/>
      <p:bldP spid="1444" grpId="0" animBg="1"/>
      <p:bldP spid="1444" grpId="1" animBg="1"/>
      <p:bldP spid="1445" grpId="0" animBg="1"/>
      <p:bldP spid="1445" grpId="1" animBg="1"/>
      <p:bldP spid="1446" grpId="0" animBg="1"/>
      <p:bldP spid="1446" grpId="1" animBg="1"/>
      <p:bldP spid="1447" grpId="0" animBg="1"/>
      <p:bldP spid="1447" grpId="1" animBg="1"/>
      <p:bldP spid="1448" grpId="0" animBg="1"/>
      <p:bldP spid="1448" grpId="1" animBg="1"/>
      <p:bldP spid="1449" grpId="0" animBg="1"/>
      <p:bldP spid="1449" grpId="1" animBg="1"/>
      <p:bldP spid="1450" grpId="0" animBg="1"/>
      <p:bldP spid="1450" grpId="1" animBg="1"/>
      <p:bldP spid="1451" grpId="0" animBg="1"/>
      <p:bldP spid="1451" grpId="1" animBg="1"/>
      <p:bldP spid="1452" grpId="0" animBg="1"/>
      <p:bldP spid="1452" grpId="1" animBg="1"/>
      <p:bldP spid="1453" grpId="0" animBg="1"/>
      <p:bldP spid="1453" grpId="1" animBg="1"/>
      <p:bldP spid="1454" grpId="0" animBg="1"/>
      <p:bldP spid="1454" grpId="1" animBg="1"/>
      <p:bldP spid="1455" grpId="0" animBg="1"/>
      <p:bldP spid="1455" grpId="1" animBg="1"/>
      <p:bldP spid="1456" grpId="0" animBg="1"/>
      <p:bldP spid="1456" grpId="1" animBg="1"/>
      <p:bldP spid="1457" grpId="0" animBg="1"/>
      <p:bldP spid="1457" grpId="1" animBg="1"/>
      <p:bldP spid="1458" grpId="0" animBg="1"/>
      <p:bldP spid="1458" grpId="1" animBg="1"/>
      <p:bldP spid="1459" grpId="0" animBg="1"/>
      <p:bldP spid="1459" grpId="1" animBg="1"/>
      <p:bldP spid="1460" grpId="0" animBg="1"/>
      <p:bldP spid="1460" grpId="1" animBg="1"/>
      <p:bldP spid="1461" grpId="0" animBg="1"/>
      <p:bldP spid="1461" grpId="1" animBg="1"/>
      <p:bldP spid="1462" grpId="0" animBg="1"/>
      <p:bldP spid="1462" grpId="1" animBg="1"/>
      <p:bldP spid="1463" grpId="0" animBg="1"/>
      <p:bldP spid="1463" grpId="1" animBg="1"/>
      <p:bldP spid="1464" grpId="0" animBg="1"/>
      <p:bldP spid="1464" grpId="1" animBg="1"/>
      <p:bldP spid="1465" grpId="0" animBg="1"/>
      <p:bldP spid="1465" grpId="1" animBg="1"/>
      <p:bldP spid="1466" grpId="0" animBg="1"/>
      <p:bldP spid="1466" grpId="1" animBg="1"/>
      <p:bldP spid="1467" grpId="0" animBg="1"/>
      <p:bldP spid="1467" grpId="1" animBg="1"/>
      <p:bldP spid="1468" grpId="0" animBg="1"/>
      <p:bldP spid="1468" grpId="1" animBg="1"/>
      <p:bldP spid="1469" grpId="0" animBg="1"/>
      <p:bldP spid="1469" grpId="1" animBg="1"/>
      <p:bldP spid="1470" grpId="0" animBg="1"/>
      <p:bldP spid="1470" grpId="1" animBg="1"/>
      <p:bldP spid="1471" grpId="0" animBg="1"/>
      <p:bldP spid="1471" grpId="1" animBg="1"/>
      <p:bldP spid="1472" grpId="0" animBg="1"/>
      <p:bldP spid="1472" grpId="1" animBg="1"/>
      <p:bldP spid="1473" grpId="0" animBg="1"/>
      <p:bldP spid="1473" grpId="1" animBg="1"/>
      <p:bldP spid="1474" grpId="0" animBg="1"/>
      <p:bldP spid="1474" grpId="1" animBg="1"/>
      <p:bldP spid="1475" grpId="0" animBg="1"/>
      <p:bldP spid="1475" grpId="1" animBg="1"/>
      <p:bldP spid="1476" grpId="0" animBg="1"/>
      <p:bldP spid="1476" grpId="1" animBg="1"/>
      <p:bldP spid="1477" grpId="0" animBg="1"/>
      <p:bldP spid="1477" grpId="1" animBg="1"/>
      <p:bldP spid="1478" grpId="0" animBg="1"/>
      <p:bldP spid="1478" grpId="1" animBg="1"/>
      <p:bldP spid="1479" grpId="0" animBg="1"/>
      <p:bldP spid="1479" grpId="1" animBg="1"/>
      <p:bldP spid="1480" grpId="0" animBg="1"/>
      <p:bldP spid="1480" grpId="1" animBg="1"/>
      <p:bldP spid="1481" grpId="0" animBg="1"/>
      <p:bldP spid="1481" grpId="1" animBg="1"/>
      <p:bldP spid="1482" grpId="0" animBg="1"/>
      <p:bldP spid="1482" grpId="1" animBg="1"/>
      <p:bldP spid="1483" grpId="0" animBg="1"/>
      <p:bldP spid="1483" grpId="1" animBg="1"/>
      <p:bldP spid="216" grpId="0"/>
      <p:bldP spid="216" grpId="1"/>
      <p:bldP spid="217" grpId="0" animBg="1"/>
      <p:bldP spid="217" grpId="1" animBg="1"/>
      <p:bldP spid="219" grpId="0" animBg="1"/>
      <p:bldP spid="219" grpId="1" animBg="1"/>
      <p:bldP spid="220" grpId="0"/>
      <p:bldP spid="220" grpId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798" t="31353" r="36" b="59703"/>
          <a:stretch/>
        </p:blipFill>
        <p:spPr>
          <a:xfrm>
            <a:off x="-2" y="4759959"/>
            <a:ext cx="12192001" cy="2098042"/>
          </a:xfrm>
          <a:prstGeom prst="rect">
            <a:avLst/>
          </a:prstGeom>
        </p:spPr>
      </p:pic>
      <p:sp>
        <p:nvSpPr>
          <p:cNvPr id="1275" name="꙱ Zimbabwe (Republic of Zimbabwe) (ZW) (H)">
            <a:extLst>
              <a:ext uri="{FF2B5EF4-FFF2-40B4-BE49-F238E27FC236}">
                <a16:creationId xmlns:a16="http://schemas.microsoft.com/office/drawing/2014/main" id="{1B9264AC-AAA4-4204-8724-8AB2E196A52B}"/>
              </a:ext>
            </a:extLst>
          </p:cNvPr>
          <p:cNvSpPr>
            <a:spLocks/>
          </p:cNvSpPr>
          <p:nvPr/>
        </p:nvSpPr>
        <p:spPr bwMode="auto">
          <a:xfrm>
            <a:off x="5038337" y="2840040"/>
            <a:ext cx="201571" cy="201727"/>
          </a:xfrm>
          <a:custGeom>
            <a:avLst/>
            <a:gdLst>
              <a:gd name="T0" fmla="*/ 0 w 2449"/>
              <a:gd name="T1" fmla="*/ 768 h 2443"/>
              <a:gd name="T2" fmla="*/ 136 w 2449"/>
              <a:gd name="T3" fmla="*/ 789 h 2443"/>
              <a:gd name="T4" fmla="*/ 219 w 2449"/>
              <a:gd name="T5" fmla="*/ 848 h 2443"/>
              <a:gd name="T6" fmla="*/ 320 w 2449"/>
              <a:gd name="T7" fmla="*/ 819 h 2443"/>
              <a:gd name="T8" fmla="*/ 439 w 2449"/>
              <a:gd name="T9" fmla="*/ 864 h 2443"/>
              <a:gd name="T10" fmla="*/ 621 w 2449"/>
              <a:gd name="T11" fmla="*/ 760 h 2443"/>
              <a:gd name="T12" fmla="*/ 790 w 2449"/>
              <a:gd name="T13" fmla="*/ 523 h 2443"/>
              <a:gd name="T14" fmla="*/ 1016 w 2449"/>
              <a:gd name="T15" fmla="*/ 370 h 2443"/>
              <a:gd name="T16" fmla="*/ 1142 w 2449"/>
              <a:gd name="T17" fmla="*/ 200 h 2443"/>
              <a:gd name="T18" fmla="*/ 1449 w 2449"/>
              <a:gd name="T19" fmla="*/ 6 h 2443"/>
              <a:gd name="T20" fmla="*/ 1634 w 2449"/>
              <a:gd name="T21" fmla="*/ 9 h 2443"/>
              <a:gd name="T22" fmla="*/ 1841 w 2449"/>
              <a:gd name="T23" fmla="*/ 146 h 2443"/>
              <a:gd name="T24" fmla="*/ 2159 w 2449"/>
              <a:gd name="T25" fmla="*/ 297 h 2443"/>
              <a:gd name="T26" fmla="*/ 2338 w 2449"/>
              <a:gd name="T27" fmla="*/ 360 h 2443"/>
              <a:gd name="T28" fmla="*/ 2427 w 2449"/>
              <a:gd name="T29" fmla="*/ 391 h 2443"/>
              <a:gd name="T30" fmla="*/ 2400 w 2449"/>
              <a:gd name="T31" fmla="*/ 507 h 2443"/>
              <a:gd name="T32" fmla="*/ 2418 w 2449"/>
              <a:gd name="T33" fmla="*/ 567 h 2443"/>
              <a:gd name="T34" fmla="*/ 2427 w 2449"/>
              <a:gd name="T35" fmla="*/ 743 h 2443"/>
              <a:gd name="T36" fmla="*/ 2408 w 2449"/>
              <a:gd name="T37" fmla="*/ 843 h 2443"/>
              <a:gd name="T38" fmla="*/ 2421 w 2449"/>
              <a:gd name="T39" fmla="*/ 1009 h 2443"/>
              <a:gd name="T40" fmla="*/ 2391 w 2449"/>
              <a:gd name="T41" fmla="*/ 1085 h 2443"/>
              <a:gd name="T42" fmla="*/ 2317 w 2449"/>
              <a:gd name="T43" fmla="*/ 1181 h 2443"/>
              <a:gd name="T44" fmla="*/ 2363 w 2449"/>
              <a:gd name="T45" fmla="*/ 1256 h 2443"/>
              <a:gd name="T46" fmla="*/ 2359 w 2449"/>
              <a:gd name="T47" fmla="*/ 1454 h 2443"/>
              <a:gd name="T48" fmla="*/ 2388 w 2449"/>
              <a:gd name="T49" fmla="*/ 1442 h 2443"/>
              <a:gd name="T50" fmla="*/ 2352 w 2449"/>
              <a:gd name="T51" fmla="*/ 1634 h 2443"/>
              <a:gd name="T52" fmla="*/ 2248 w 2449"/>
              <a:gd name="T53" fmla="*/ 1773 h 2443"/>
              <a:gd name="T54" fmla="*/ 2234 w 2449"/>
              <a:gd name="T55" fmla="*/ 1887 h 2443"/>
              <a:gd name="T56" fmla="*/ 2219 w 2449"/>
              <a:gd name="T57" fmla="*/ 2044 h 2443"/>
              <a:gd name="T58" fmla="*/ 1846 w 2449"/>
              <a:gd name="T59" fmla="*/ 2424 h 2443"/>
              <a:gd name="T60" fmla="*/ 1836 w 2449"/>
              <a:gd name="T61" fmla="*/ 2443 h 2443"/>
              <a:gd name="T62" fmla="*/ 1589 w 2449"/>
              <a:gd name="T63" fmla="*/ 2400 h 2443"/>
              <a:gd name="T64" fmla="*/ 1240 w 2449"/>
              <a:gd name="T65" fmla="*/ 2338 h 2443"/>
              <a:gd name="T66" fmla="*/ 1238 w 2449"/>
              <a:gd name="T67" fmla="*/ 2337 h 2443"/>
              <a:gd name="T68" fmla="*/ 1150 w 2449"/>
              <a:gd name="T69" fmla="*/ 2281 h 2443"/>
              <a:gd name="T70" fmla="*/ 1119 w 2449"/>
              <a:gd name="T71" fmla="*/ 2187 h 2443"/>
              <a:gd name="T72" fmla="*/ 858 w 2449"/>
              <a:gd name="T73" fmla="*/ 2132 h 2443"/>
              <a:gd name="T74" fmla="*/ 766 w 2449"/>
              <a:gd name="T75" fmla="*/ 1976 h 2443"/>
              <a:gd name="T76" fmla="*/ 750 w 2449"/>
              <a:gd name="T77" fmla="*/ 1859 h 2443"/>
              <a:gd name="T78" fmla="*/ 619 w 2449"/>
              <a:gd name="T79" fmla="*/ 1742 h 2443"/>
              <a:gd name="T80" fmla="*/ 451 w 2449"/>
              <a:gd name="T81" fmla="*/ 1528 h 2443"/>
              <a:gd name="T82" fmla="*/ 195 w 2449"/>
              <a:gd name="T83" fmla="*/ 1151 h 2443"/>
              <a:gd name="T84" fmla="*/ 0 w 2449"/>
              <a:gd name="T85" fmla="*/ 768 h 24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49" h="2443">
                <a:moveTo>
                  <a:pt x="0" y="768"/>
                </a:moveTo>
                <a:cubicBezTo>
                  <a:pt x="32" y="805"/>
                  <a:pt x="87" y="795"/>
                  <a:pt x="136" y="789"/>
                </a:cubicBezTo>
                <a:cubicBezTo>
                  <a:pt x="196" y="780"/>
                  <a:pt x="184" y="831"/>
                  <a:pt x="219" y="848"/>
                </a:cubicBezTo>
                <a:cubicBezTo>
                  <a:pt x="252" y="861"/>
                  <a:pt x="294" y="824"/>
                  <a:pt x="320" y="819"/>
                </a:cubicBezTo>
                <a:cubicBezTo>
                  <a:pt x="351" y="811"/>
                  <a:pt x="393" y="846"/>
                  <a:pt x="439" y="864"/>
                </a:cubicBezTo>
                <a:cubicBezTo>
                  <a:pt x="524" y="901"/>
                  <a:pt x="572" y="823"/>
                  <a:pt x="621" y="760"/>
                </a:cubicBezTo>
                <a:cubicBezTo>
                  <a:pt x="684" y="676"/>
                  <a:pt x="745" y="598"/>
                  <a:pt x="790" y="523"/>
                </a:cubicBezTo>
                <a:cubicBezTo>
                  <a:pt x="825" y="463"/>
                  <a:pt x="950" y="398"/>
                  <a:pt x="1016" y="370"/>
                </a:cubicBezTo>
                <a:cubicBezTo>
                  <a:pt x="1118" y="328"/>
                  <a:pt x="1136" y="316"/>
                  <a:pt x="1142" y="200"/>
                </a:cubicBezTo>
                <a:cubicBezTo>
                  <a:pt x="1147" y="103"/>
                  <a:pt x="1362" y="10"/>
                  <a:pt x="1449" y="6"/>
                </a:cubicBezTo>
                <a:cubicBezTo>
                  <a:pt x="1536" y="0"/>
                  <a:pt x="1571" y="25"/>
                  <a:pt x="1634" y="9"/>
                </a:cubicBezTo>
                <a:cubicBezTo>
                  <a:pt x="1628" y="191"/>
                  <a:pt x="1695" y="116"/>
                  <a:pt x="1841" y="146"/>
                </a:cubicBezTo>
                <a:cubicBezTo>
                  <a:pt x="1934" y="163"/>
                  <a:pt x="2077" y="249"/>
                  <a:pt x="2159" y="297"/>
                </a:cubicBezTo>
                <a:cubicBezTo>
                  <a:pt x="2191" y="316"/>
                  <a:pt x="2316" y="319"/>
                  <a:pt x="2338" y="360"/>
                </a:cubicBezTo>
                <a:cubicBezTo>
                  <a:pt x="2361" y="403"/>
                  <a:pt x="2384" y="403"/>
                  <a:pt x="2427" y="391"/>
                </a:cubicBezTo>
                <a:cubicBezTo>
                  <a:pt x="2422" y="422"/>
                  <a:pt x="2391" y="476"/>
                  <a:pt x="2400" y="507"/>
                </a:cubicBezTo>
                <a:cubicBezTo>
                  <a:pt x="2406" y="529"/>
                  <a:pt x="2418" y="545"/>
                  <a:pt x="2418" y="567"/>
                </a:cubicBezTo>
                <a:cubicBezTo>
                  <a:pt x="2416" y="636"/>
                  <a:pt x="2411" y="679"/>
                  <a:pt x="2427" y="743"/>
                </a:cubicBezTo>
                <a:cubicBezTo>
                  <a:pt x="2435" y="775"/>
                  <a:pt x="2414" y="811"/>
                  <a:pt x="2408" y="843"/>
                </a:cubicBezTo>
                <a:cubicBezTo>
                  <a:pt x="2397" y="905"/>
                  <a:pt x="2449" y="978"/>
                  <a:pt x="2421" y="1009"/>
                </a:cubicBezTo>
                <a:cubicBezTo>
                  <a:pt x="2408" y="1024"/>
                  <a:pt x="2385" y="1027"/>
                  <a:pt x="2391" y="1085"/>
                </a:cubicBezTo>
                <a:cubicBezTo>
                  <a:pt x="2397" y="1134"/>
                  <a:pt x="2327" y="1140"/>
                  <a:pt x="2317" y="1181"/>
                </a:cubicBezTo>
                <a:cubicBezTo>
                  <a:pt x="2304" y="1235"/>
                  <a:pt x="2353" y="1223"/>
                  <a:pt x="2363" y="1256"/>
                </a:cubicBezTo>
                <a:cubicBezTo>
                  <a:pt x="2390" y="1331"/>
                  <a:pt x="2282" y="1296"/>
                  <a:pt x="2359" y="1454"/>
                </a:cubicBezTo>
                <a:cubicBezTo>
                  <a:pt x="2368" y="1450"/>
                  <a:pt x="2378" y="1446"/>
                  <a:pt x="2388" y="1442"/>
                </a:cubicBezTo>
                <a:cubicBezTo>
                  <a:pt x="2385" y="1510"/>
                  <a:pt x="2407" y="1533"/>
                  <a:pt x="2352" y="1634"/>
                </a:cubicBezTo>
                <a:cubicBezTo>
                  <a:pt x="2321" y="1693"/>
                  <a:pt x="2305" y="1739"/>
                  <a:pt x="2248" y="1773"/>
                </a:cubicBezTo>
                <a:cubicBezTo>
                  <a:pt x="2206" y="1798"/>
                  <a:pt x="2243" y="1850"/>
                  <a:pt x="2234" y="1887"/>
                </a:cubicBezTo>
                <a:cubicBezTo>
                  <a:pt x="2219" y="1948"/>
                  <a:pt x="2172" y="1984"/>
                  <a:pt x="2219" y="2044"/>
                </a:cubicBezTo>
                <a:cubicBezTo>
                  <a:pt x="2156" y="2014"/>
                  <a:pt x="1906" y="2382"/>
                  <a:pt x="1846" y="2424"/>
                </a:cubicBezTo>
                <a:cubicBezTo>
                  <a:pt x="1839" y="2434"/>
                  <a:pt x="1836" y="2439"/>
                  <a:pt x="1836" y="2443"/>
                </a:cubicBezTo>
                <a:cubicBezTo>
                  <a:pt x="1769" y="2292"/>
                  <a:pt x="1607" y="2401"/>
                  <a:pt x="1589" y="2400"/>
                </a:cubicBezTo>
                <a:cubicBezTo>
                  <a:pt x="1458" y="2397"/>
                  <a:pt x="1369" y="2310"/>
                  <a:pt x="1240" y="2338"/>
                </a:cubicBezTo>
                <a:lnTo>
                  <a:pt x="1238" y="2337"/>
                </a:lnTo>
                <a:cubicBezTo>
                  <a:pt x="1226" y="2300"/>
                  <a:pt x="1166" y="2308"/>
                  <a:pt x="1150" y="2281"/>
                </a:cubicBezTo>
                <a:cubicBezTo>
                  <a:pt x="1128" y="2245"/>
                  <a:pt x="1189" y="2212"/>
                  <a:pt x="1119" y="2187"/>
                </a:cubicBezTo>
                <a:cubicBezTo>
                  <a:pt x="1024" y="2155"/>
                  <a:pt x="947" y="2160"/>
                  <a:pt x="858" y="2132"/>
                </a:cubicBezTo>
                <a:cubicBezTo>
                  <a:pt x="813" y="2118"/>
                  <a:pt x="794" y="2018"/>
                  <a:pt x="766" y="1976"/>
                </a:cubicBezTo>
                <a:cubicBezTo>
                  <a:pt x="742" y="1940"/>
                  <a:pt x="737" y="1901"/>
                  <a:pt x="750" y="1859"/>
                </a:cubicBezTo>
                <a:cubicBezTo>
                  <a:pt x="792" y="1730"/>
                  <a:pt x="716" y="1719"/>
                  <a:pt x="619" y="1742"/>
                </a:cubicBezTo>
                <a:cubicBezTo>
                  <a:pt x="651" y="1571"/>
                  <a:pt x="569" y="1589"/>
                  <a:pt x="451" y="1528"/>
                </a:cubicBezTo>
                <a:cubicBezTo>
                  <a:pt x="286" y="1443"/>
                  <a:pt x="249" y="1312"/>
                  <a:pt x="195" y="1151"/>
                </a:cubicBezTo>
                <a:cubicBezTo>
                  <a:pt x="46" y="897"/>
                  <a:pt x="0" y="854"/>
                  <a:pt x="0" y="76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6" name="꙱ Zambia (Republic of Zambia) (ZM) (H)">
            <a:extLst>
              <a:ext uri="{FF2B5EF4-FFF2-40B4-BE49-F238E27FC236}">
                <a16:creationId xmlns:a16="http://schemas.microsoft.com/office/drawing/2014/main" id="{EAE7C348-A4B2-450A-8E0E-D55B4A98D2ED}"/>
              </a:ext>
            </a:extLst>
          </p:cNvPr>
          <p:cNvSpPr>
            <a:spLocks/>
          </p:cNvSpPr>
          <p:nvPr/>
        </p:nvSpPr>
        <p:spPr bwMode="auto">
          <a:xfrm>
            <a:off x="4956415" y="2622132"/>
            <a:ext cx="305051" cy="292342"/>
          </a:xfrm>
          <a:custGeom>
            <a:avLst/>
            <a:gdLst>
              <a:gd name="T0" fmla="*/ 2729 w 3700"/>
              <a:gd name="T1" fmla="*/ 14 h 3546"/>
              <a:gd name="T2" fmla="*/ 2787 w 3700"/>
              <a:gd name="T3" fmla="*/ 13 h 3546"/>
              <a:gd name="T4" fmla="*/ 2883 w 3700"/>
              <a:gd name="T5" fmla="*/ 165 h 3546"/>
              <a:gd name="T6" fmla="*/ 3058 w 3700"/>
              <a:gd name="T7" fmla="*/ 243 h 3546"/>
              <a:gd name="T8" fmla="*/ 3179 w 3700"/>
              <a:gd name="T9" fmla="*/ 300 h 3546"/>
              <a:gd name="T10" fmla="*/ 3478 w 3700"/>
              <a:gd name="T11" fmla="*/ 479 h 3546"/>
              <a:gd name="T12" fmla="*/ 3587 w 3700"/>
              <a:gd name="T13" fmla="*/ 646 h 3546"/>
              <a:gd name="T14" fmla="*/ 3683 w 3700"/>
              <a:gd name="T15" fmla="*/ 826 h 3546"/>
              <a:gd name="T16" fmla="*/ 3585 w 3700"/>
              <a:gd name="T17" fmla="*/ 1034 h 3546"/>
              <a:gd name="T18" fmla="*/ 3632 w 3700"/>
              <a:gd name="T19" fmla="*/ 1495 h 3546"/>
              <a:gd name="T20" fmla="*/ 3456 w 3700"/>
              <a:gd name="T21" fmla="*/ 1775 h 3546"/>
              <a:gd name="T22" fmla="*/ 3490 w 3700"/>
              <a:gd name="T23" fmla="*/ 2084 h 3546"/>
              <a:gd name="T24" fmla="*/ 2628 w 3700"/>
              <a:gd name="T25" fmla="*/ 2657 h 3546"/>
              <a:gd name="T26" fmla="*/ 2136 w 3700"/>
              <a:gd name="T27" fmla="*/ 2848 h 3546"/>
              <a:gd name="T28" fmla="*/ 1756 w 3700"/>
              <a:gd name="T29" fmla="*/ 3214 h 3546"/>
              <a:gd name="T30" fmla="*/ 1390 w 3700"/>
              <a:gd name="T31" fmla="*/ 3492 h 3546"/>
              <a:gd name="T32" fmla="*/ 1154 w 3700"/>
              <a:gd name="T33" fmla="*/ 3437 h 3546"/>
              <a:gd name="T34" fmla="*/ 818 w 3700"/>
              <a:gd name="T35" fmla="*/ 3333 h 3546"/>
              <a:gd name="T36" fmla="*/ 449 w 3700"/>
              <a:gd name="T37" fmla="*/ 3365 h 3546"/>
              <a:gd name="T38" fmla="*/ 75 w 3700"/>
              <a:gd name="T39" fmla="*/ 2989 h 3546"/>
              <a:gd name="T40" fmla="*/ 9 w 3700"/>
              <a:gd name="T41" fmla="*/ 1835 h 3546"/>
              <a:gd name="T42" fmla="*/ 648 w 3700"/>
              <a:gd name="T43" fmla="*/ 1700 h 3546"/>
              <a:gd name="T44" fmla="*/ 641 w 3700"/>
              <a:gd name="T45" fmla="*/ 1355 h 3546"/>
              <a:gd name="T46" fmla="*/ 743 w 3700"/>
              <a:gd name="T47" fmla="*/ 1020 h 3546"/>
              <a:gd name="T48" fmla="*/ 875 w 3700"/>
              <a:gd name="T49" fmla="*/ 1130 h 3546"/>
              <a:gd name="T50" fmla="*/ 1101 w 3700"/>
              <a:gd name="T51" fmla="*/ 1255 h 3546"/>
              <a:gd name="T52" fmla="*/ 1369 w 3700"/>
              <a:gd name="T53" fmla="*/ 1332 h 3546"/>
              <a:gd name="T54" fmla="*/ 1719 w 3700"/>
              <a:gd name="T55" fmla="*/ 1330 h 3546"/>
              <a:gd name="T56" fmla="*/ 1882 w 3700"/>
              <a:gd name="T57" fmla="*/ 1463 h 3546"/>
              <a:gd name="T58" fmla="*/ 2094 w 3700"/>
              <a:gd name="T59" fmla="*/ 1665 h 3546"/>
              <a:gd name="T60" fmla="*/ 2424 w 3700"/>
              <a:gd name="T61" fmla="*/ 1816 h 3546"/>
              <a:gd name="T62" fmla="*/ 2461 w 3700"/>
              <a:gd name="T63" fmla="*/ 1774 h 3546"/>
              <a:gd name="T64" fmla="*/ 2401 w 3700"/>
              <a:gd name="T65" fmla="*/ 1432 h 3546"/>
              <a:gd name="T66" fmla="*/ 2176 w 3700"/>
              <a:gd name="T67" fmla="*/ 1415 h 3546"/>
              <a:gd name="T68" fmla="*/ 2114 w 3700"/>
              <a:gd name="T69" fmla="*/ 883 h 3546"/>
              <a:gd name="T70" fmla="*/ 2036 w 3700"/>
              <a:gd name="T71" fmla="*/ 394 h 3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00" h="3546">
                <a:moveTo>
                  <a:pt x="2204" y="106"/>
                </a:moveTo>
                <a:cubicBezTo>
                  <a:pt x="2377" y="69"/>
                  <a:pt x="2532" y="58"/>
                  <a:pt x="2729" y="14"/>
                </a:cubicBezTo>
                <a:lnTo>
                  <a:pt x="2783" y="0"/>
                </a:lnTo>
                <a:cubicBezTo>
                  <a:pt x="2784" y="5"/>
                  <a:pt x="2785" y="9"/>
                  <a:pt x="2787" y="13"/>
                </a:cubicBezTo>
                <a:cubicBezTo>
                  <a:pt x="2802" y="53"/>
                  <a:pt x="2817" y="95"/>
                  <a:pt x="2844" y="129"/>
                </a:cubicBezTo>
                <a:cubicBezTo>
                  <a:pt x="2856" y="145"/>
                  <a:pt x="2860" y="151"/>
                  <a:pt x="2883" y="165"/>
                </a:cubicBezTo>
                <a:cubicBezTo>
                  <a:pt x="2896" y="163"/>
                  <a:pt x="2906" y="155"/>
                  <a:pt x="2917" y="150"/>
                </a:cubicBezTo>
                <a:cubicBezTo>
                  <a:pt x="3001" y="151"/>
                  <a:pt x="3023" y="181"/>
                  <a:pt x="3058" y="243"/>
                </a:cubicBezTo>
                <a:cubicBezTo>
                  <a:pt x="3073" y="270"/>
                  <a:pt x="3090" y="259"/>
                  <a:pt x="3114" y="251"/>
                </a:cubicBezTo>
                <a:cubicBezTo>
                  <a:pt x="3144" y="240"/>
                  <a:pt x="3154" y="290"/>
                  <a:pt x="3179" y="300"/>
                </a:cubicBezTo>
                <a:cubicBezTo>
                  <a:pt x="3229" y="321"/>
                  <a:pt x="3321" y="314"/>
                  <a:pt x="3337" y="373"/>
                </a:cubicBezTo>
                <a:cubicBezTo>
                  <a:pt x="3344" y="398"/>
                  <a:pt x="3510" y="383"/>
                  <a:pt x="3478" y="479"/>
                </a:cubicBezTo>
                <a:cubicBezTo>
                  <a:pt x="3462" y="529"/>
                  <a:pt x="3576" y="510"/>
                  <a:pt x="3596" y="584"/>
                </a:cubicBezTo>
                <a:cubicBezTo>
                  <a:pt x="3603" y="609"/>
                  <a:pt x="3583" y="623"/>
                  <a:pt x="3587" y="646"/>
                </a:cubicBezTo>
                <a:cubicBezTo>
                  <a:pt x="3593" y="682"/>
                  <a:pt x="3620" y="695"/>
                  <a:pt x="3645" y="716"/>
                </a:cubicBezTo>
                <a:cubicBezTo>
                  <a:pt x="3666" y="735"/>
                  <a:pt x="3674" y="800"/>
                  <a:pt x="3683" y="826"/>
                </a:cubicBezTo>
                <a:cubicBezTo>
                  <a:pt x="3700" y="876"/>
                  <a:pt x="3642" y="924"/>
                  <a:pt x="3594" y="938"/>
                </a:cubicBezTo>
                <a:cubicBezTo>
                  <a:pt x="3542" y="954"/>
                  <a:pt x="3572" y="994"/>
                  <a:pt x="3585" y="1034"/>
                </a:cubicBezTo>
                <a:cubicBezTo>
                  <a:pt x="3605" y="1097"/>
                  <a:pt x="3568" y="1130"/>
                  <a:pt x="3566" y="1191"/>
                </a:cubicBezTo>
                <a:cubicBezTo>
                  <a:pt x="3563" y="1277"/>
                  <a:pt x="3523" y="1462"/>
                  <a:pt x="3632" y="1495"/>
                </a:cubicBezTo>
                <a:cubicBezTo>
                  <a:pt x="3588" y="1543"/>
                  <a:pt x="3452" y="1565"/>
                  <a:pt x="3453" y="1644"/>
                </a:cubicBezTo>
                <a:cubicBezTo>
                  <a:pt x="3454" y="1696"/>
                  <a:pt x="3467" y="1716"/>
                  <a:pt x="3456" y="1775"/>
                </a:cubicBezTo>
                <a:cubicBezTo>
                  <a:pt x="3441" y="1865"/>
                  <a:pt x="3386" y="1910"/>
                  <a:pt x="3365" y="1970"/>
                </a:cubicBezTo>
                <a:cubicBezTo>
                  <a:pt x="3348" y="2041"/>
                  <a:pt x="3480" y="2066"/>
                  <a:pt x="3490" y="2084"/>
                </a:cubicBezTo>
                <a:cubicBezTo>
                  <a:pt x="3363" y="2148"/>
                  <a:pt x="2753" y="2360"/>
                  <a:pt x="2575" y="2430"/>
                </a:cubicBezTo>
                <a:cubicBezTo>
                  <a:pt x="2562" y="2503"/>
                  <a:pt x="2638" y="2575"/>
                  <a:pt x="2628" y="2657"/>
                </a:cubicBezTo>
                <a:cubicBezTo>
                  <a:pt x="2527" y="2682"/>
                  <a:pt x="2512" y="2611"/>
                  <a:pt x="2285" y="2703"/>
                </a:cubicBezTo>
                <a:cubicBezTo>
                  <a:pt x="2226" y="2730"/>
                  <a:pt x="2139" y="2788"/>
                  <a:pt x="2136" y="2848"/>
                </a:cubicBezTo>
                <a:cubicBezTo>
                  <a:pt x="2136" y="3022"/>
                  <a:pt x="2036" y="2990"/>
                  <a:pt x="1895" y="3077"/>
                </a:cubicBezTo>
                <a:cubicBezTo>
                  <a:pt x="1818" y="3126"/>
                  <a:pt x="1801" y="3141"/>
                  <a:pt x="1756" y="3214"/>
                </a:cubicBezTo>
                <a:cubicBezTo>
                  <a:pt x="1716" y="3276"/>
                  <a:pt x="1666" y="3340"/>
                  <a:pt x="1615" y="3408"/>
                </a:cubicBezTo>
                <a:cubicBezTo>
                  <a:pt x="1521" y="3535"/>
                  <a:pt x="1493" y="3546"/>
                  <a:pt x="1390" y="3492"/>
                </a:cubicBezTo>
                <a:cubicBezTo>
                  <a:pt x="1328" y="3459"/>
                  <a:pt x="1322" y="3460"/>
                  <a:pt x="1278" y="3483"/>
                </a:cubicBezTo>
                <a:cubicBezTo>
                  <a:pt x="1181" y="3532"/>
                  <a:pt x="1205" y="3456"/>
                  <a:pt x="1154" y="3437"/>
                </a:cubicBezTo>
                <a:cubicBezTo>
                  <a:pt x="1133" y="3430"/>
                  <a:pt x="1035" y="3467"/>
                  <a:pt x="994" y="3416"/>
                </a:cubicBezTo>
                <a:cubicBezTo>
                  <a:pt x="933" y="3375"/>
                  <a:pt x="905" y="3293"/>
                  <a:pt x="818" y="3333"/>
                </a:cubicBezTo>
                <a:cubicBezTo>
                  <a:pt x="774" y="3355"/>
                  <a:pt x="760" y="3292"/>
                  <a:pt x="641" y="3325"/>
                </a:cubicBezTo>
                <a:lnTo>
                  <a:pt x="449" y="3365"/>
                </a:lnTo>
                <a:cubicBezTo>
                  <a:pt x="342" y="3324"/>
                  <a:pt x="268" y="3200"/>
                  <a:pt x="193" y="3115"/>
                </a:cubicBezTo>
                <a:cubicBezTo>
                  <a:pt x="151" y="3069"/>
                  <a:pt x="119" y="3032"/>
                  <a:pt x="75" y="2989"/>
                </a:cubicBezTo>
                <a:cubicBezTo>
                  <a:pt x="32" y="2949"/>
                  <a:pt x="18" y="2909"/>
                  <a:pt x="7" y="2849"/>
                </a:cubicBezTo>
                <a:cubicBezTo>
                  <a:pt x="10" y="2586"/>
                  <a:pt x="9" y="2282"/>
                  <a:pt x="9" y="1835"/>
                </a:cubicBezTo>
                <a:cubicBezTo>
                  <a:pt x="10" y="1813"/>
                  <a:pt x="0" y="1725"/>
                  <a:pt x="50" y="1714"/>
                </a:cubicBezTo>
                <a:cubicBezTo>
                  <a:pt x="125" y="1698"/>
                  <a:pt x="454" y="1764"/>
                  <a:pt x="648" y="1700"/>
                </a:cubicBezTo>
                <a:cubicBezTo>
                  <a:pt x="601" y="1648"/>
                  <a:pt x="625" y="1601"/>
                  <a:pt x="647" y="1545"/>
                </a:cubicBezTo>
                <a:cubicBezTo>
                  <a:pt x="674" y="1476"/>
                  <a:pt x="638" y="1423"/>
                  <a:pt x="641" y="1355"/>
                </a:cubicBezTo>
                <a:cubicBezTo>
                  <a:pt x="648" y="1228"/>
                  <a:pt x="702" y="1083"/>
                  <a:pt x="651" y="958"/>
                </a:cubicBezTo>
                <a:cubicBezTo>
                  <a:pt x="698" y="959"/>
                  <a:pt x="694" y="1010"/>
                  <a:pt x="743" y="1020"/>
                </a:cubicBezTo>
                <a:cubicBezTo>
                  <a:pt x="797" y="1031"/>
                  <a:pt x="773" y="1112"/>
                  <a:pt x="752" y="1145"/>
                </a:cubicBezTo>
                <a:cubicBezTo>
                  <a:pt x="818" y="1159"/>
                  <a:pt x="811" y="1158"/>
                  <a:pt x="875" y="1130"/>
                </a:cubicBezTo>
                <a:cubicBezTo>
                  <a:pt x="937" y="1103"/>
                  <a:pt x="1009" y="1086"/>
                  <a:pt x="1076" y="1082"/>
                </a:cubicBezTo>
                <a:cubicBezTo>
                  <a:pt x="1052" y="1130"/>
                  <a:pt x="1063" y="1217"/>
                  <a:pt x="1101" y="1255"/>
                </a:cubicBezTo>
                <a:cubicBezTo>
                  <a:pt x="1131" y="1284"/>
                  <a:pt x="1179" y="1266"/>
                  <a:pt x="1216" y="1283"/>
                </a:cubicBezTo>
                <a:cubicBezTo>
                  <a:pt x="1270" y="1307"/>
                  <a:pt x="1308" y="1331"/>
                  <a:pt x="1369" y="1332"/>
                </a:cubicBezTo>
                <a:cubicBezTo>
                  <a:pt x="1468" y="1333"/>
                  <a:pt x="1559" y="1398"/>
                  <a:pt x="1593" y="1273"/>
                </a:cubicBezTo>
                <a:cubicBezTo>
                  <a:pt x="1631" y="1137"/>
                  <a:pt x="1672" y="1289"/>
                  <a:pt x="1719" y="1330"/>
                </a:cubicBezTo>
                <a:cubicBezTo>
                  <a:pt x="1751" y="1358"/>
                  <a:pt x="1747" y="1404"/>
                  <a:pt x="1770" y="1438"/>
                </a:cubicBezTo>
                <a:cubicBezTo>
                  <a:pt x="1808" y="1493"/>
                  <a:pt x="1849" y="1441"/>
                  <a:pt x="1882" y="1463"/>
                </a:cubicBezTo>
                <a:cubicBezTo>
                  <a:pt x="1931" y="1495"/>
                  <a:pt x="1950" y="1525"/>
                  <a:pt x="2004" y="1524"/>
                </a:cubicBezTo>
                <a:cubicBezTo>
                  <a:pt x="2067" y="1523"/>
                  <a:pt x="2052" y="1626"/>
                  <a:pt x="2094" y="1665"/>
                </a:cubicBezTo>
                <a:cubicBezTo>
                  <a:pt x="2155" y="1722"/>
                  <a:pt x="2167" y="1770"/>
                  <a:pt x="2202" y="1843"/>
                </a:cubicBezTo>
                <a:cubicBezTo>
                  <a:pt x="2246" y="1935"/>
                  <a:pt x="2374" y="1755"/>
                  <a:pt x="2424" y="1816"/>
                </a:cubicBezTo>
                <a:cubicBezTo>
                  <a:pt x="2403" y="1833"/>
                  <a:pt x="2402" y="1861"/>
                  <a:pt x="2429" y="1872"/>
                </a:cubicBezTo>
                <a:cubicBezTo>
                  <a:pt x="2476" y="1891"/>
                  <a:pt x="2460" y="1794"/>
                  <a:pt x="2461" y="1774"/>
                </a:cubicBezTo>
                <a:cubicBezTo>
                  <a:pt x="2464" y="1654"/>
                  <a:pt x="2468" y="1535"/>
                  <a:pt x="2468" y="1415"/>
                </a:cubicBezTo>
                <a:cubicBezTo>
                  <a:pt x="2446" y="1423"/>
                  <a:pt x="2423" y="1425"/>
                  <a:pt x="2401" y="1432"/>
                </a:cubicBezTo>
                <a:cubicBezTo>
                  <a:pt x="2363" y="1444"/>
                  <a:pt x="2374" y="1476"/>
                  <a:pt x="2358" y="1502"/>
                </a:cubicBezTo>
                <a:cubicBezTo>
                  <a:pt x="2329" y="1547"/>
                  <a:pt x="2204" y="1445"/>
                  <a:pt x="2176" y="1415"/>
                </a:cubicBezTo>
                <a:cubicBezTo>
                  <a:pt x="2089" y="1324"/>
                  <a:pt x="1990" y="1250"/>
                  <a:pt x="2041" y="1100"/>
                </a:cubicBezTo>
                <a:cubicBezTo>
                  <a:pt x="2068" y="1019"/>
                  <a:pt x="2092" y="952"/>
                  <a:pt x="2114" y="883"/>
                </a:cubicBezTo>
                <a:cubicBezTo>
                  <a:pt x="2130" y="835"/>
                  <a:pt x="2099" y="756"/>
                  <a:pt x="2103" y="702"/>
                </a:cubicBezTo>
                <a:cubicBezTo>
                  <a:pt x="2110" y="614"/>
                  <a:pt x="2153" y="430"/>
                  <a:pt x="2036" y="394"/>
                </a:cubicBezTo>
                <a:cubicBezTo>
                  <a:pt x="2074" y="294"/>
                  <a:pt x="2284" y="239"/>
                  <a:pt x="2204" y="10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7" name="꙱ Yemen (Republic of Yemen) (YE) (H)">
            <a:extLst>
              <a:ext uri="{FF2B5EF4-FFF2-40B4-BE49-F238E27FC236}">
                <a16:creationId xmlns:a16="http://schemas.microsoft.com/office/drawing/2014/main" id="{775F6703-295D-4164-9518-EFC91AC4D68F}"/>
              </a:ext>
            </a:extLst>
          </p:cNvPr>
          <p:cNvSpPr>
            <a:spLocks noEditPoints="1"/>
          </p:cNvSpPr>
          <p:nvPr/>
        </p:nvSpPr>
        <p:spPr bwMode="auto">
          <a:xfrm>
            <a:off x="5486751" y="1818463"/>
            <a:ext cx="309363" cy="204963"/>
          </a:xfrm>
          <a:custGeom>
            <a:avLst/>
            <a:gdLst>
              <a:gd name="T0" fmla="*/ 3275 w 3759"/>
              <a:gd name="T1" fmla="*/ 856 h 2475"/>
              <a:gd name="T2" fmla="*/ 3133 w 3759"/>
              <a:gd name="T3" fmla="*/ 635 h 2475"/>
              <a:gd name="T4" fmla="*/ 2984 w 3759"/>
              <a:gd name="T5" fmla="*/ 268 h 2475"/>
              <a:gd name="T6" fmla="*/ 2868 w 3759"/>
              <a:gd name="T7" fmla="*/ 0 h 2475"/>
              <a:gd name="T8" fmla="*/ 1990 w 3759"/>
              <a:gd name="T9" fmla="*/ 160 h 2475"/>
              <a:gd name="T10" fmla="*/ 1572 w 3759"/>
              <a:gd name="T11" fmla="*/ 485 h 2475"/>
              <a:gd name="T12" fmla="*/ 1374 w 3759"/>
              <a:gd name="T13" fmla="*/ 743 h 2475"/>
              <a:gd name="T14" fmla="*/ 1222 w 3759"/>
              <a:gd name="T15" fmla="*/ 624 h 2475"/>
              <a:gd name="T16" fmla="*/ 768 w 3759"/>
              <a:gd name="T17" fmla="*/ 571 h 2475"/>
              <a:gd name="T18" fmla="*/ 364 w 3759"/>
              <a:gd name="T19" fmla="*/ 620 h 2475"/>
              <a:gd name="T20" fmla="*/ 260 w 3759"/>
              <a:gd name="T21" fmla="*/ 564 h 2475"/>
              <a:gd name="T22" fmla="*/ 150 w 3759"/>
              <a:gd name="T23" fmla="*/ 752 h 2475"/>
              <a:gd name="T24" fmla="*/ 116 w 3759"/>
              <a:gd name="T25" fmla="*/ 918 h 2475"/>
              <a:gd name="T26" fmla="*/ 74 w 3759"/>
              <a:gd name="T27" fmla="*/ 954 h 2475"/>
              <a:gd name="T28" fmla="*/ 63 w 3759"/>
              <a:gd name="T29" fmla="*/ 1033 h 2475"/>
              <a:gd name="T30" fmla="*/ 38 w 3759"/>
              <a:gd name="T31" fmla="*/ 1196 h 2475"/>
              <a:gd name="T32" fmla="*/ 70 w 3759"/>
              <a:gd name="T33" fmla="*/ 1362 h 2475"/>
              <a:gd name="T34" fmla="*/ 9 w 3759"/>
              <a:gd name="T35" fmla="*/ 1374 h 2475"/>
              <a:gd name="T36" fmla="*/ 69 w 3759"/>
              <a:gd name="T37" fmla="*/ 1403 h 2475"/>
              <a:gd name="T38" fmla="*/ 178 w 3759"/>
              <a:gd name="T39" fmla="*/ 1801 h 2475"/>
              <a:gd name="T40" fmla="*/ 232 w 3759"/>
              <a:gd name="T41" fmla="*/ 1900 h 2475"/>
              <a:gd name="T42" fmla="*/ 232 w 3759"/>
              <a:gd name="T43" fmla="*/ 2032 h 2475"/>
              <a:gd name="T44" fmla="*/ 307 w 3759"/>
              <a:gd name="T45" fmla="*/ 2278 h 2475"/>
              <a:gd name="T46" fmla="*/ 409 w 3759"/>
              <a:gd name="T47" fmla="*/ 2274 h 2475"/>
              <a:gd name="T48" fmla="*/ 523 w 3759"/>
              <a:gd name="T49" fmla="*/ 2295 h 2475"/>
              <a:gd name="T50" fmla="*/ 754 w 3759"/>
              <a:gd name="T51" fmla="*/ 2263 h 2475"/>
              <a:gd name="T52" fmla="*/ 787 w 3759"/>
              <a:gd name="T53" fmla="*/ 2248 h 2475"/>
              <a:gd name="T54" fmla="*/ 825 w 3759"/>
              <a:gd name="T55" fmla="*/ 2190 h 2475"/>
              <a:gd name="T56" fmla="*/ 906 w 3759"/>
              <a:gd name="T57" fmla="*/ 2139 h 2475"/>
              <a:gd name="T58" fmla="*/ 1058 w 3759"/>
              <a:gd name="T59" fmla="*/ 2027 h 2475"/>
              <a:gd name="T60" fmla="*/ 1299 w 3759"/>
              <a:gd name="T61" fmla="*/ 2013 h 2475"/>
              <a:gd name="T62" fmla="*/ 1473 w 3759"/>
              <a:gd name="T63" fmla="*/ 1950 h 2475"/>
              <a:gd name="T64" fmla="*/ 1640 w 3759"/>
              <a:gd name="T65" fmla="*/ 1835 h 2475"/>
              <a:gd name="T66" fmla="*/ 1706 w 3759"/>
              <a:gd name="T67" fmla="*/ 1795 h 2475"/>
              <a:gd name="T68" fmla="*/ 1839 w 3759"/>
              <a:gd name="T69" fmla="*/ 1802 h 2475"/>
              <a:gd name="T70" fmla="*/ 2157 w 3759"/>
              <a:gd name="T71" fmla="*/ 1557 h 2475"/>
              <a:gd name="T72" fmla="*/ 2342 w 3759"/>
              <a:gd name="T73" fmla="*/ 1507 h 2475"/>
              <a:gd name="T74" fmla="*/ 2573 w 3759"/>
              <a:gd name="T75" fmla="*/ 1418 h 2475"/>
              <a:gd name="T76" fmla="*/ 2741 w 3759"/>
              <a:gd name="T77" fmla="*/ 1375 h 2475"/>
              <a:gd name="T78" fmla="*/ 2861 w 3759"/>
              <a:gd name="T79" fmla="*/ 1288 h 2475"/>
              <a:gd name="T80" fmla="*/ 2993 w 3759"/>
              <a:gd name="T81" fmla="*/ 1219 h 2475"/>
              <a:gd name="T82" fmla="*/ 2987 w 3759"/>
              <a:gd name="T83" fmla="*/ 1043 h 2475"/>
              <a:gd name="T84" fmla="*/ 3275 w 3759"/>
              <a:gd name="T85" fmla="*/ 856 h 2475"/>
              <a:gd name="T86" fmla="*/ 81 w 3759"/>
              <a:gd name="T87" fmla="*/ 1846 h 2475"/>
              <a:gd name="T88" fmla="*/ 84 w 3759"/>
              <a:gd name="T89" fmla="*/ 1804 h 2475"/>
              <a:gd name="T90" fmla="*/ 81 w 3759"/>
              <a:gd name="T91" fmla="*/ 1846 h 2475"/>
              <a:gd name="T92" fmla="*/ 3533 w 3759"/>
              <a:gd name="T93" fmla="*/ 2416 h 2475"/>
              <a:gd name="T94" fmla="*/ 3759 w 3759"/>
              <a:gd name="T95" fmla="*/ 2329 h 2475"/>
              <a:gd name="T96" fmla="*/ 3539 w 3759"/>
              <a:gd name="T97" fmla="*/ 2297 h 2475"/>
              <a:gd name="T98" fmla="*/ 3459 w 3759"/>
              <a:gd name="T99" fmla="*/ 2275 h 2475"/>
              <a:gd name="T100" fmla="*/ 3426 w 3759"/>
              <a:gd name="T101" fmla="*/ 2365 h 2475"/>
              <a:gd name="T102" fmla="*/ 3533 w 3759"/>
              <a:gd name="T103" fmla="*/ 2416 h 2475"/>
              <a:gd name="T104" fmla="*/ 3094 w 3759"/>
              <a:gd name="T105" fmla="*/ 2475 h 2475"/>
              <a:gd name="T106" fmla="*/ 3035 w 3759"/>
              <a:gd name="T107" fmla="*/ 2457 h 2475"/>
              <a:gd name="T108" fmla="*/ 3094 w 3759"/>
              <a:gd name="T109" fmla="*/ 2475 h 2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59" h="2475">
                <a:moveTo>
                  <a:pt x="3275" y="856"/>
                </a:moveTo>
                <a:cubicBezTo>
                  <a:pt x="3175" y="852"/>
                  <a:pt x="3232" y="647"/>
                  <a:pt x="3133" y="635"/>
                </a:cubicBezTo>
                <a:cubicBezTo>
                  <a:pt x="3177" y="564"/>
                  <a:pt x="3012" y="345"/>
                  <a:pt x="2984" y="268"/>
                </a:cubicBezTo>
                <a:lnTo>
                  <a:pt x="2868" y="0"/>
                </a:lnTo>
                <a:cubicBezTo>
                  <a:pt x="2574" y="58"/>
                  <a:pt x="2279" y="121"/>
                  <a:pt x="1990" y="160"/>
                </a:cubicBezTo>
                <a:cubicBezTo>
                  <a:pt x="1749" y="235"/>
                  <a:pt x="1627" y="355"/>
                  <a:pt x="1572" y="485"/>
                </a:cubicBezTo>
                <a:cubicBezTo>
                  <a:pt x="1522" y="560"/>
                  <a:pt x="1495" y="750"/>
                  <a:pt x="1374" y="743"/>
                </a:cubicBezTo>
                <a:cubicBezTo>
                  <a:pt x="1292" y="738"/>
                  <a:pt x="1324" y="647"/>
                  <a:pt x="1222" y="624"/>
                </a:cubicBezTo>
                <a:cubicBezTo>
                  <a:pt x="859" y="655"/>
                  <a:pt x="886" y="571"/>
                  <a:pt x="768" y="571"/>
                </a:cubicBezTo>
                <a:cubicBezTo>
                  <a:pt x="635" y="571"/>
                  <a:pt x="466" y="623"/>
                  <a:pt x="364" y="620"/>
                </a:cubicBezTo>
                <a:cubicBezTo>
                  <a:pt x="321" y="617"/>
                  <a:pt x="304" y="569"/>
                  <a:pt x="260" y="564"/>
                </a:cubicBezTo>
                <a:cubicBezTo>
                  <a:pt x="175" y="553"/>
                  <a:pt x="136" y="670"/>
                  <a:pt x="150" y="752"/>
                </a:cubicBezTo>
                <a:cubicBezTo>
                  <a:pt x="161" y="821"/>
                  <a:pt x="224" y="768"/>
                  <a:pt x="116" y="918"/>
                </a:cubicBezTo>
                <a:cubicBezTo>
                  <a:pt x="105" y="933"/>
                  <a:pt x="91" y="946"/>
                  <a:pt x="74" y="954"/>
                </a:cubicBezTo>
                <a:cubicBezTo>
                  <a:pt x="35" y="974"/>
                  <a:pt x="55" y="989"/>
                  <a:pt x="63" y="1033"/>
                </a:cubicBezTo>
                <a:cubicBezTo>
                  <a:pt x="76" y="1101"/>
                  <a:pt x="50" y="1133"/>
                  <a:pt x="38" y="1196"/>
                </a:cubicBezTo>
                <a:cubicBezTo>
                  <a:pt x="27" y="1254"/>
                  <a:pt x="75" y="1304"/>
                  <a:pt x="70" y="1362"/>
                </a:cubicBezTo>
                <a:cubicBezTo>
                  <a:pt x="59" y="1352"/>
                  <a:pt x="0" y="1351"/>
                  <a:pt x="9" y="1374"/>
                </a:cubicBezTo>
                <a:cubicBezTo>
                  <a:pt x="7" y="1369"/>
                  <a:pt x="69" y="1404"/>
                  <a:pt x="69" y="1403"/>
                </a:cubicBezTo>
                <a:cubicBezTo>
                  <a:pt x="152" y="1493"/>
                  <a:pt x="135" y="1668"/>
                  <a:pt x="178" y="1801"/>
                </a:cubicBezTo>
                <a:cubicBezTo>
                  <a:pt x="190" y="1837"/>
                  <a:pt x="219" y="1864"/>
                  <a:pt x="232" y="1900"/>
                </a:cubicBezTo>
                <a:cubicBezTo>
                  <a:pt x="249" y="1942"/>
                  <a:pt x="233" y="1988"/>
                  <a:pt x="232" y="2032"/>
                </a:cubicBezTo>
                <a:cubicBezTo>
                  <a:pt x="231" y="2118"/>
                  <a:pt x="335" y="2190"/>
                  <a:pt x="307" y="2278"/>
                </a:cubicBezTo>
                <a:cubicBezTo>
                  <a:pt x="345" y="2280"/>
                  <a:pt x="370" y="2259"/>
                  <a:pt x="409" y="2274"/>
                </a:cubicBezTo>
                <a:cubicBezTo>
                  <a:pt x="450" y="2291"/>
                  <a:pt x="478" y="2304"/>
                  <a:pt x="523" y="2295"/>
                </a:cubicBezTo>
                <a:cubicBezTo>
                  <a:pt x="616" y="2277"/>
                  <a:pt x="657" y="2212"/>
                  <a:pt x="754" y="2263"/>
                </a:cubicBezTo>
                <a:cubicBezTo>
                  <a:pt x="749" y="2236"/>
                  <a:pt x="777" y="2210"/>
                  <a:pt x="787" y="2248"/>
                </a:cubicBezTo>
                <a:cubicBezTo>
                  <a:pt x="803" y="2230"/>
                  <a:pt x="812" y="2210"/>
                  <a:pt x="825" y="2190"/>
                </a:cubicBezTo>
                <a:cubicBezTo>
                  <a:pt x="845" y="2159"/>
                  <a:pt x="879" y="2160"/>
                  <a:pt x="906" y="2139"/>
                </a:cubicBezTo>
                <a:cubicBezTo>
                  <a:pt x="967" y="2093"/>
                  <a:pt x="974" y="2047"/>
                  <a:pt x="1058" y="2027"/>
                </a:cubicBezTo>
                <a:cubicBezTo>
                  <a:pt x="1136" y="2009"/>
                  <a:pt x="1219" y="2006"/>
                  <a:pt x="1299" y="2013"/>
                </a:cubicBezTo>
                <a:cubicBezTo>
                  <a:pt x="1347" y="2017"/>
                  <a:pt x="1426" y="1963"/>
                  <a:pt x="1473" y="1950"/>
                </a:cubicBezTo>
                <a:cubicBezTo>
                  <a:pt x="1543" y="1930"/>
                  <a:pt x="1578" y="1869"/>
                  <a:pt x="1640" y="1835"/>
                </a:cubicBezTo>
                <a:cubicBezTo>
                  <a:pt x="1659" y="1824"/>
                  <a:pt x="1686" y="1801"/>
                  <a:pt x="1706" y="1795"/>
                </a:cubicBezTo>
                <a:cubicBezTo>
                  <a:pt x="1753" y="1788"/>
                  <a:pt x="1740" y="1825"/>
                  <a:pt x="1839" y="1802"/>
                </a:cubicBezTo>
                <a:cubicBezTo>
                  <a:pt x="1989" y="1778"/>
                  <a:pt x="2023" y="1623"/>
                  <a:pt x="2157" y="1557"/>
                </a:cubicBezTo>
                <a:cubicBezTo>
                  <a:pt x="2220" y="1527"/>
                  <a:pt x="2275" y="1519"/>
                  <a:pt x="2342" y="1507"/>
                </a:cubicBezTo>
                <a:cubicBezTo>
                  <a:pt x="2424" y="1493"/>
                  <a:pt x="2492" y="1438"/>
                  <a:pt x="2573" y="1418"/>
                </a:cubicBezTo>
                <a:cubicBezTo>
                  <a:pt x="2629" y="1405"/>
                  <a:pt x="2686" y="1394"/>
                  <a:pt x="2741" y="1375"/>
                </a:cubicBezTo>
                <a:cubicBezTo>
                  <a:pt x="2795" y="1355"/>
                  <a:pt x="2815" y="1312"/>
                  <a:pt x="2861" y="1288"/>
                </a:cubicBezTo>
                <a:cubicBezTo>
                  <a:pt x="2899" y="1268"/>
                  <a:pt x="2982" y="1271"/>
                  <a:pt x="2993" y="1219"/>
                </a:cubicBezTo>
                <a:cubicBezTo>
                  <a:pt x="3007" y="1159"/>
                  <a:pt x="2965" y="1104"/>
                  <a:pt x="2987" y="1043"/>
                </a:cubicBezTo>
                <a:cubicBezTo>
                  <a:pt x="3031" y="918"/>
                  <a:pt x="3183" y="923"/>
                  <a:pt x="3275" y="856"/>
                </a:cubicBezTo>
                <a:close/>
                <a:moveTo>
                  <a:pt x="81" y="1846"/>
                </a:moveTo>
                <a:cubicBezTo>
                  <a:pt x="85" y="1832"/>
                  <a:pt x="86" y="1818"/>
                  <a:pt x="84" y="1804"/>
                </a:cubicBezTo>
                <a:cubicBezTo>
                  <a:pt x="38" y="1811"/>
                  <a:pt x="57" y="1829"/>
                  <a:pt x="81" y="1846"/>
                </a:cubicBezTo>
                <a:close/>
                <a:moveTo>
                  <a:pt x="3533" y="2416"/>
                </a:moveTo>
                <a:cubicBezTo>
                  <a:pt x="3603" y="2400"/>
                  <a:pt x="3723" y="2407"/>
                  <a:pt x="3759" y="2329"/>
                </a:cubicBezTo>
                <a:cubicBezTo>
                  <a:pt x="3584" y="2225"/>
                  <a:pt x="3613" y="2304"/>
                  <a:pt x="3539" y="2297"/>
                </a:cubicBezTo>
                <a:cubicBezTo>
                  <a:pt x="3511" y="2294"/>
                  <a:pt x="3488" y="2270"/>
                  <a:pt x="3459" y="2275"/>
                </a:cubicBezTo>
                <a:cubicBezTo>
                  <a:pt x="3428" y="2281"/>
                  <a:pt x="3400" y="2342"/>
                  <a:pt x="3426" y="2365"/>
                </a:cubicBezTo>
                <a:cubicBezTo>
                  <a:pt x="3453" y="2389"/>
                  <a:pt x="3497" y="2410"/>
                  <a:pt x="3533" y="2416"/>
                </a:cubicBezTo>
                <a:close/>
                <a:moveTo>
                  <a:pt x="3094" y="2475"/>
                </a:moveTo>
                <a:cubicBezTo>
                  <a:pt x="3092" y="2443"/>
                  <a:pt x="3053" y="2454"/>
                  <a:pt x="3035" y="2457"/>
                </a:cubicBezTo>
                <a:cubicBezTo>
                  <a:pt x="3055" y="2463"/>
                  <a:pt x="3074" y="2469"/>
                  <a:pt x="3094" y="247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8" name="꙱ Western Sahara (EH) (H)">
            <a:extLst>
              <a:ext uri="{FF2B5EF4-FFF2-40B4-BE49-F238E27FC236}">
                <a16:creationId xmlns:a16="http://schemas.microsoft.com/office/drawing/2014/main" id="{508C7C44-1A82-418E-8829-D7715C247679}"/>
              </a:ext>
            </a:extLst>
          </p:cNvPr>
          <p:cNvSpPr>
            <a:spLocks/>
          </p:cNvSpPr>
          <p:nvPr/>
        </p:nvSpPr>
        <p:spPr bwMode="auto">
          <a:xfrm>
            <a:off x="3955029" y="1564957"/>
            <a:ext cx="224207" cy="203884"/>
          </a:xfrm>
          <a:custGeom>
            <a:avLst/>
            <a:gdLst>
              <a:gd name="T0" fmla="*/ 1349 w 2726"/>
              <a:gd name="T1" fmla="*/ 11 h 2472"/>
              <a:gd name="T2" fmla="*/ 2726 w 2726"/>
              <a:gd name="T3" fmla="*/ 0 h 2472"/>
              <a:gd name="T4" fmla="*/ 2722 w 2726"/>
              <a:gd name="T5" fmla="*/ 146 h 2472"/>
              <a:gd name="T6" fmla="*/ 2721 w 2726"/>
              <a:gd name="T7" fmla="*/ 145 h 2472"/>
              <a:gd name="T8" fmla="*/ 2707 w 2726"/>
              <a:gd name="T9" fmla="*/ 602 h 2472"/>
              <a:gd name="T10" fmla="*/ 1682 w 2726"/>
              <a:gd name="T11" fmla="*/ 614 h 2472"/>
              <a:gd name="T12" fmla="*/ 1635 w 2726"/>
              <a:gd name="T13" fmla="*/ 1514 h 2472"/>
              <a:gd name="T14" fmla="*/ 1296 w 2726"/>
              <a:gd name="T15" fmla="*/ 1826 h 2472"/>
              <a:gd name="T16" fmla="*/ 1285 w 2726"/>
              <a:gd name="T17" fmla="*/ 2266 h 2472"/>
              <a:gd name="T18" fmla="*/ 135 w 2726"/>
              <a:gd name="T19" fmla="*/ 2267 h 2472"/>
              <a:gd name="T20" fmla="*/ 49 w 2726"/>
              <a:gd name="T21" fmla="*/ 2472 h 2472"/>
              <a:gd name="T22" fmla="*/ 87 w 2726"/>
              <a:gd name="T23" fmla="*/ 2151 h 2472"/>
              <a:gd name="T24" fmla="*/ 282 w 2726"/>
              <a:gd name="T25" fmla="*/ 1834 h 2472"/>
              <a:gd name="T26" fmla="*/ 335 w 2726"/>
              <a:gd name="T27" fmla="*/ 1705 h 2472"/>
              <a:gd name="T28" fmla="*/ 363 w 2726"/>
              <a:gd name="T29" fmla="*/ 1617 h 2472"/>
              <a:gd name="T30" fmla="*/ 476 w 2726"/>
              <a:gd name="T31" fmla="*/ 1374 h 2472"/>
              <a:gd name="T32" fmla="*/ 423 w 2726"/>
              <a:gd name="T33" fmla="*/ 1430 h 2472"/>
              <a:gd name="T34" fmla="*/ 689 w 2726"/>
              <a:gd name="T35" fmla="*/ 1148 h 2472"/>
              <a:gd name="T36" fmla="*/ 835 w 2726"/>
              <a:gd name="T37" fmla="*/ 770 h 2472"/>
              <a:gd name="T38" fmla="*/ 1028 w 2726"/>
              <a:gd name="T39" fmla="*/ 462 h 2472"/>
              <a:gd name="T40" fmla="*/ 1272 w 2726"/>
              <a:gd name="T41" fmla="*/ 196 h 2472"/>
              <a:gd name="T42" fmla="*/ 1349 w 2726"/>
              <a:gd name="T43" fmla="*/ 11 h 2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726" h="2472">
                <a:moveTo>
                  <a:pt x="1349" y="11"/>
                </a:moveTo>
                <a:lnTo>
                  <a:pt x="2726" y="0"/>
                </a:lnTo>
                <a:lnTo>
                  <a:pt x="2722" y="146"/>
                </a:lnTo>
                <a:lnTo>
                  <a:pt x="2721" y="145"/>
                </a:lnTo>
                <a:lnTo>
                  <a:pt x="2707" y="602"/>
                </a:lnTo>
                <a:lnTo>
                  <a:pt x="1682" y="614"/>
                </a:lnTo>
                <a:lnTo>
                  <a:pt x="1635" y="1514"/>
                </a:lnTo>
                <a:cubicBezTo>
                  <a:pt x="1523" y="1578"/>
                  <a:pt x="1285" y="1582"/>
                  <a:pt x="1296" y="1826"/>
                </a:cubicBezTo>
                <a:cubicBezTo>
                  <a:pt x="1299" y="1914"/>
                  <a:pt x="1348" y="2253"/>
                  <a:pt x="1285" y="2266"/>
                </a:cubicBezTo>
                <a:lnTo>
                  <a:pt x="135" y="2267"/>
                </a:lnTo>
                <a:cubicBezTo>
                  <a:pt x="55" y="2269"/>
                  <a:pt x="40" y="2408"/>
                  <a:pt x="49" y="2472"/>
                </a:cubicBezTo>
                <a:cubicBezTo>
                  <a:pt x="0" y="2386"/>
                  <a:pt x="73" y="2240"/>
                  <a:pt x="87" y="2151"/>
                </a:cubicBezTo>
                <a:cubicBezTo>
                  <a:pt x="133" y="1879"/>
                  <a:pt x="247" y="1952"/>
                  <a:pt x="282" y="1834"/>
                </a:cubicBezTo>
                <a:cubicBezTo>
                  <a:pt x="295" y="1793"/>
                  <a:pt x="294" y="1730"/>
                  <a:pt x="335" y="1705"/>
                </a:cubicBezTo>
                <a:cubicBezTo>
                  <a:pt x="358" y="1691"/>
                  <a:pt x="344" y="1644"/>
                  <a:pt x="363" y="1617"/>
                </a:cubicBezTo>
                <a:cubicBezTo>
                  <a:pt x="392" y="1575"/>
                  <a:pt x="509" y="1429"/>
                  <a:pt x="476" y="1374"/>
                </a:cubicBezTo>
                <a:cubicBezTo>
                  <a:pt x="454" y="1388"/>
                  <a:pt x="436" y="1407"/>
                  <a:pt x="423" y="1430"/>
                </a:cubicBezTo>
                <a:cubicBezTo>
                  <a:pt x="474" y="1317"/>
                  <a:pt x="604" y="1235"/>
                  <a:pt x="689" y="1148"/>
                </a:cubicBezTo>
                <a:cubicBezTo>
                  <a:pt x="802" y="1032"/>
                  <a:pt x="780" y="912"/>
                  <a:pt x="835" y="770"/>
                </a:cubicBezTo>
                <a:cubicBezTo>
                  <a:pt x="881" y="654"/>
                  <a:pt x="916" y="526"/>
                  <a:pt x="1028" y="462"/>
                </a:cubicBezTo>
                <a:cubicBezTo>
                  <a:pt x="1153" y="391"/>
                  <a:pt x="1220" y="333"/>
                  <a:pt x="1272" y="196"/>
                </a:cubicBezTo>
                <a:cubicBezTo>
                  <a:pt x="1299" y="125"/>
                  <a:pt x="1345" y="30"/>
                  <a:pt x="1349" y="1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9" name="꙱ Vietnam (Socialist Republic of Vietnam) (VN) (H)">
            <a:extLst>
              <a:ext uri="{FF2B5EF4-FFF2-40B4-BE49-F238E27FC236}">
                <a16:creationId xmlns:a16="http://schemas.microsoft.com/office/drawing/2014/main" id="{A6FDB107-4155-40C9-BEDC-52805E9C849D}"/>
              </a:ext>
            </a:extLst>
          </p:cNvPr>
          <p:cNvSpPr>
            <a:spLocks noEditPoints="1"/>
          </p:cNvSpPr>
          <p:nvPr/>
        </p:nvSpPr>
        <p:spPr bwMode="auto">
          <a:xfrm>
            <a:off x="6990446" y="1692250"/>
            <a:ext cx="225285" cy="439052"/>
          </a:xfrm>
          <a:custGeom>
            <a:avLst/>
            <a:gdLst>
              <a:gd name="T0" fmla="*/ 324 w 2730"/>
              <a:gd name="T1" fmla="*/ 257 h 5317"/>
              <a:gd name="T2" fmla="*/ 549 w 2730"/>
              <a:gd name="T3" fmla="*/ 311 h 5317"/>
              <a:gd name="T4" fmla="*/ 800 w 2730"/>
              <a:gd name="T5" fmla="*/ 98 h 5317"/>
              <a:gd name="T6" fmla="*/ 1234 w 2730"/>
              <a:gd name="T7" fmla="*/ 165 h 5317"/>
              <a:gd name="T8" fmla="*/ 1433 w 2730"/>
              <a:gd name="T9" fmla="*/ 502 h 5317"/>
              <a:gd name="T10" fmla="*/ 1685 w 2730"/>
              <a:gd name="T11" fmla="*/ 615 h 5317"/>
              <a:gd name="T12" fmla="*/ 1910 w 2730"/>
              <a:gd name="T13" fmla="*/ 682 h 5317"/>
              <a:gd name="T14" fmla="*/ 1680 w 2730"/>
              <a:gd name="T15" fmla="*/ 832 h 5317"/>
              <a:gd name="T16" fmla="*/ 1466 w 2730"/>
              <a:gd name="T17" fmla="*/ 843 h 5317"/>
              <a:gd name="T18" fmla="*/ 1466 w 2730"/>
              <a:gd name="T19" fmla="*/ 971 h 5317"/>
              <a:gd name="T20" fmla="*/ 1353 w 2730"/>
              <a:gd name="T21" fmla="*/ 1196 h 5317"/>
              <a:gd name="T22" fmla="*/ 1311 w 2730"/>
              <a:gd name="T23" fmla="*/ 1683 h 5317"/>
              <a:gd name="T24" fmla="*/ 1584 w 2730"/>
              <a:gd name="T25" fmla="*/ 2025 h 5317"/>
              <a:gd name="T26" fmla="*/ 1831 w 2730"/>
              <a:gd name="T27" fmla="*/ 2325 h 5317"/>
              <a:gd name="T28" fmla="*/ 2078 w 2730"/>
              <a:gd name="T29" fmla="*/ 2529 h 5317"/>
              <a:gd name="T30" fmla="*/ 2407 w 2730"/>
              <a:gd name="T31" fmla="*/ 2874 h 5317"/>
              <a:gd name="T32" fmla="*/ 2521 w 2730"/>
              <a:gd name="T33" fmla="*/ 3088 h 5317"/>
              <a:gd name="T34" fmla="*/ 2612 w 2730"/>
              <a:gd name="T35" fmla="*/ 3480 h 5317"/>
              <a:gd name="T36" fmla="*/ 2712 w 2730"/>
              <a:gd name="T37" fmla="*/ 3848 h 5317"/>
              <a:gd name="T38" fmla="*/ 2632 w 2730"/>
              <a:gd name="T39" fmla="*/ 3904 h 5317"/>
              <a:gd name="T40" fmla="*/ 2647 w 2730"/>
              <a:gd name="T41" fmla="*/ 4121 h 5317"/>
              <a:gd name="T42" fmla="*/ 2568 w 2730"/>
              <a:gd name="T43" fmla="*/ 4307 h 5317"/>
              <a:gd name="T44" fmla="*/ 2361 w 2730"/>
              <a:gd name="T45" fmla="*/ 4446 h 5317"/>
              <a:gd name="T46" fmla="*/ 2098 w 2730"/>
              <a:gd name="T47" fmla="*/ 4634 h 5317"/>
              <a:gd name="T48" fmla="*/ 1986 w 2730"/>
              <a:gd name="T49" fmla="*/ 4557 h 5317"/>
              <a:gd name="T50" fmla="*/ 1887 w 2730"/>
              <a:gd name="T51" fmla="*/ 4602 h 5317"/>
              <a:gd name="T52" fmla="*/ 1965 w 2730"/>
              <a:gd name="T53" fmla="*/ 4733 h 5317"/>
              <a:gd name="T54" fmla="*/ 1923 w 2730"/>
              <a:gd name="T55" fmla="*/ 4836 h 5317"/>
              <a:gd name="T56" fmla="*/ 1665 w 2730"/>
              <a:gd name="T57" fmla="*/ 4771 h 5317"/>
              <a:gd name="T58" fmla="*/ 1524 w 2730"/>
              <a:gd name="T59" fmla="*/ 5212 h 5317"/>
              <a:gd name="T60" fmla="*/ 1412 w 2730"/>
              <a:gd name="T61" fmla="*/ 5196 h 5317"/>
              <a:gd name="T62" fmla="*/ 1445 w 2730"/>
              <a:gd name="T63" fmla="*/ 4824 h 5317"/>
              <a:gd name="T64" fmla="*/ 1275 w 2730"/>
              <a:gd name="T65" fmla="*/ 4580 h 5317"/>
              <a:gd name="T66" fmla="*/ 1650 w 2730"/>
              <a:gd name="T67" fmla="*/ 4446 h 5317"/>
              <a:gd name="T68" fmla="*/ 1621 w 2730"/>
              <a:gd name="T69" fmla="*/ 4221 h 5317"/>
              <a:gd name="T70" fmla="*/ 1795 w 2730"/>
              <a:gd name="T71" fmla="*/ 4073 h 5317"/>
              <a:gd name="T72" fmla="*/ 2127 w 2730"/>
              <a:gd name="T73" fmla="*/ 3931 h 5317"/>
              <a:gd name="T74" fmla="*/ 2056 w 2730"/>
              <a:gd name="T75" fmla="*/ 3370 h 5317"/>
              <a:gd name="T76" fmla="*/ 2043 w 2730"/>
              <a:gd name="T77" fmla="*/ 3032 h 5317"/>
              <a:gd name="T78" fmla="*/ 1974 w 2730"/>
              <a:gd name="T79" fmla="*/ 2622 h 5317"/>
              <a:gd name="T80" fmla="*/ 1709 w 2730"/>
              <a:gd name="T81" fmla="*/ 2470 h 5317"/>
              <a:gd name="T82" fmla="*/ 1335 w 2730"/>
              <a:gd name="T83" fmla="*/ 1987 h 5317"/>
              <a:gd name="T84" fmla="*/ 1134 w 2730"/>
              <a:gd name="T85" fmla="*/ 1700 h 5317"/>
              <a:gd name="T86" fmla="*/ 730 w 2730"/>
              <a:gd name="T87" fmla="*/ 1422 h 5317"/>
              <a:gd name="T88" fmla="*/ 949 w 2730"/>
              <a:gd name="T89" fmla="*/ 1250 h 5317"/>
              <a:gd name="T90" fmla="*/ 894 w 2730"/>
              <a:gd name="T91" fmla="*/ 1095 h 5317"/>
              <a:gd name="T92" fmla="*/ 781 w 2730"/>
              <a:gd name="T93" fmla="*/ 915 h 5317"/>
              <a:gd name="T94" fmla="*/ 465 w 2730"/>
              <a:gd name="T95" fmla="*/ 916 h 5317"/>
              <a:gd name="T96" fmla="*/ 240 w 2730"/>
              <a:gd name="T97" fmla="*/ 549 h 5317"/>
              <a:gd name="T98" fmla="*/ 0 w 2730"/>
              <a:gd name="T99" fmla="*/ 345 h 5317"/>
              <a:gd name="T100" fmla="*/ 1748 w 2730"/>
              <a:gd name="T101" fmla="*/ 837 h 5317"/>
              <a:gd name="T102" fmla="*/ 1706 w 2730"/>
              <a:gd name="T103" fmla="*/ 751 h 5317"/>
              <a:gd name="T104" fmla="*/ 1558 w 2730"/>
              <a:gd name="T105" fmla="*/ 908 h 5317"/>
              <a:gd name="T106" fmla="*/ 1531 w 2730"/>
              <a:gd name="T107" fmla="*/ 905 h 5317"/>
              <a:gd name="T108" fmla="*/ 1756 w 2730"/>
              <a:gd name="T109" fmla="*/ 4866 h 5317"/>
              <a:gd name="T110" fmla="*/ 2683 w 2730"/>
              <a:gd name="T111" fmla="*/ 3833 h 5317"/>
              <a:gd name="T112" fmla="*/ 1997 w 2730"/>
              <a:gd name="T113" fmla="*/ 4590 h 5317"/>
              <a:gd name="T114" fmla="*/ 1947 w 2730"/>
              <a:gd name="T115" fmla="*/ 4536 h 5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30" h="5317">
                <a:moveTo>
                  <a:pt x="0" y="345"/>
                </a:moveTo>
                <a:cubicBezTo>
                  <a:pt x="71" y="364"/>
                  <a:pt x="50" y="229"/>
                  <a:pt x="115" y="226"/>
                </a:cubicBezTo>
                <a:cubicBezTo>
                  <a:pt x="216" y="217"/>
                  <a:pt x="228" y="412"/>
                  <a:pt x="324" y="257"/>
                </a:cubicBezTo>
                <a:cubicBezTo>
                  <a:pt x="363" y="189"/>
                  <a:pt x="387" y="250"/>
                  <a:pt x="418" y="285"/>
                </a:cubicBezTo>
                <a:cubicBezTo>
                  <a:pt x="429" y="259"/>
                  <a:pt x="429" y="195"/>
                  <a:pt x="470" y="236"/>
                </a:cubicBezTo>
                <a:cubicBezTo>
                  <a:pt x="495" y="261"/>
                  <a:pt x="518" y="292"/>
                  <a:pt x="549" y="311"/>
                </a:cubicBezTo>
                <a:cubicBezTo>
                  <a:pt x="568" y="323"/>
                  <a:pt x="581" y="198"/>
                  <a:pt x="635" y="196"/>
                </a:cubicBezTo>
                <a:cubicBezTo>
                  <a:pt x="620" y="279"/>
                  <a:pt x="776" y="205"/>
                  <a:pt x="798" y="177"/>
                </a:cubicBezTo>
                <a:cubicBezTo>
                  <a:pt x="822" y="147"/>
                  <a:pt x="791" y="125"/>
                  <a:pt x="800" y="98"/>
                </a:cubicBezTo>
                <a:cubicBezTo>
                  <a:pt x="812" y="63"/>
                  <a:pt x="907" y="52"/>
                  <a:pt x="928" y="0"/>
                </a:cubicBezTo>
                <a:cubicBezTo>
                  <a:pt x="972" y="61"/>
                  <a:pt x="1028" y="109"/>
                  <a:pt x="1095" y="141"/>
                </a:cubicBezTo>
                <a:cubicBezTo>
                  <a:pt x="1148" y="167"/>
                  <a:pt x="1196" y="118"/>
                  <a:pt x="1234" y="165"/>
                </a:cubicBezTo>
                <a:cubicBezTo>
                  <a:pt x="1273" y="211"/>
                  <a:pt x="1332" y="138"/>
                  <a:pt x="1378" y="185"/>
                </a:cubicBezTo>
                <a:cubicBezTo>
                  <a:pt x="1402" y="209"/>
                  <a:pt x="1431" y="305"/>
                  <a:pt x="1365" y="282"/>
                </a:cubicBezTo>
                <a:cubicBezTo>
                  <a:pt x="1365" y="364"/>
                  <a:pt x="1408" y="423"/>
                  <a:pt x="1433" y="502"/>
                </a:cubicBezTo>
                <a:cubicBezTo>
                  <a:pt x="1457" y="481"/>
                  <a:pt x="1543" y="509"/>
                  <a:pt x="1543" y="543"/>
                </a:cubicBezTo>
                <a:cubicBezTo>
                  <a:pt x="1547" y="593"/>
                  <a:pt x="1620" y="576"/>
                  <a:pt x="1656" y="632"/>
                </a:cubicBezTo>
                <a:cubicBezTo>
                  <a:pt x="1666" y="626"/>
                  <a:pt x="1676" y="620"/>
                  <a:pt x="1685" y="615"/>
                </a:cubicBezTo>
                <a:cubicBezTo>
                  <a:pt x="1703" y="655"/>
                  <a:pt x="1726" y="628"/>
                  <a:pt x="1761" y="619"/>
                </a:cubicBezTo>
                <a:cubicBezTo>
                  <a:pt x="1808" y="607"/>
                  <a:pt x="1924" y="642"/>
                  <a:pt x="1920" y="671"/>
                </a:cubicBezTo>
                <a:cubicBezTo>
                  <a:pt x="1919" y="675"/>
                  <a:pt x="1916" y="678"/>
                  <a:pt x="1910" y="682"/>
                </a:cubicBezTo>
                <a:cubicBezTo>
                  <a:pt x="1875" y="713"/>
                  <a:pt x="1832" y="646"/>
                  <a:pt x="1795" y="676"/>
                </a:cubicBezTo>
                <a:cubicBezTo>
                  <a:pt x="1762" y="703"/>
                  <a:pt x="1752" y="743"/>
                  <a:pt x="1707" y="750"/>
                </a:cubicBezTo>
                <a:cubicBezTo>
                  <a:pt x="1659" y="757"/>
                  <a:pt x="1697" y="800"/>
                  <a:pt x="1680" y="832"/>
                </a:cubicBezTo>
                <a:cubicBezTo>
                  <a:pt x="1662" y="863"/>
                  <a:pt x="1566" y="892"/>
                  <a:pt x="1615" y="837"/>
                </a:cubicBezTo>
                <a:cubicBezTo>
                  <a:pt x="1583" y="830"/>
                  <a:pt x="1542" y="877"/>
                  <a:pt x="1540" y="894"/>
                </a:cubicBezTo>
                <a:cubicBezTo>
                  <a:pt x="1514" y="879"/>
                  <a:pt x="1504" y="830"/>
                  <a:pt x="1466" y="843"/>
                </a:cubicBezTo>
                <a:cubicBezTo>
                  <a:pt x="1478" y="856"/>
                  <a:pt x="1491" y="866"/>
                  <a:pt x="1507" y="873"/>
                </a:cubicBezTo>
                <a:cubicBezTo>
                  <a:pt x="1481" y="903"/>
                  <a:pt x="1501" y="919"/>
                  <a:pt x="1521" y="951"/>
                </a:cubicBezTo>
                <a:cubicBezTo>
                  <a:pt x="1537" y="978"/>
                  <a:pt x="1477" y="978"/>
                  <a:pt x="1466" y="971"/>
                </a:cubicBezTo>
                <a:cubicBezTo>
                  <a:pt x="1480" y="999"/>
                  <a:pt x="1487" y="1077"/>
                  <a:pt x="1457" y="1098"/>
                </a:cubicBezTo>
                <a:cubicBezTo>
                  <a:pt x="1461" y="1100"/>
                  <a:pt x="1465" y="1100"/>
                  <a:pt x="1469" y="1098"/>
                </a:cubicBezTo>
                <a:cubicBezTo>
                  <a:pt x="1466" y="1121"/>
                  <a:pt x="1373" y="1222"/>
                  <a:pt x="1353" y="1196"/>
                </a:cubicBezTo>
                <a:cubicBezTo>
                  <a:pt x="1303" y="1221"/>
                  <a:pt x="1287" y="1296"/>
                  <a:pt x="1282" y="1346"/>
                </a:cubicBezTo>
                <a:cubicBezTo>
                  <a:pt x="1275" y="1415"/>
                  <a:pt x="1304" y="1461"/>
                  <a:pt x="1269" y="1526"/>
                </a:cubicBezTo>
                <a:cubicBezTo>
                  <a:pt x="1229" y="1599"/>
                  <a:pt x="1307" y="1616"/>
                  <a:pt x="1311" y="1683"/>
                </a:cubicBezTo>
                <a:cubicBezTo>
                  <a:pt x="1329" y="1637"/>
                  <a:pt x="1340" y="1707"/>
                  <a:pt x="1359" y="1732"/>
                </a:cubicBezTo>
                <a:cubicBezTo>
                  <a:pt x="1414" y="1805"/>
                  <a:pt x="1478" y="1828"/>
                  <a:pt x="1546" y="1892"/>
                </a:cubicBezTo>
                <a:cubicBezTo>
                  <a:pt x="1588" y="1931"/>
                  <a:pt x="1570" y="1974"/>
                  <a:pt x="1584" y="2025"/>
                </a:cubicBezTo>
                <a:cubicBezTo>
                  <a:pt x="1566" y="2010"/>
                  <a:pt x="1545" y="2003"/>
                  <a:pt x="1522" y="2001"/>
                </a:cubicBezTo>
                <a:cubicBezTo>
                  <a:pt x="1596" y="2014"/>
                  <a:pt x="1631" y="2106"/>
                  <a:pt x="1689" y="2152"/>
                </a:cubicBezTo>
                <a:cubicBezTo>
                  <a:pt x="1731" y="2186"/>
                  <a:pt x="1866" y="2252"/>
                  <a:pt x="1831" y="2325"/>
                </a:cubicBezTo>
                <a:cubicBezTo>
                  <a:pt x="1876" y="2298"/>
                  <a:pt x="1948" y="2389"/>
                  <a:pt x="1974" y="2417"/>
                </a:cubicBezTo>
                <a:cubicBezTo>
                  <a:pt x="1961" y="2411"/>
                  <a:pt x="1948" y="2406"/>
                  <a:pt x="1935" y="2402"/>
                </a:cubicBezTo>
                <a:cubicBezTo>
                  <a:pt x="1990" y="2436"/>
                  <a:pt x="2041" y="2474"/>
                  <a:pt x="2078" y="2529"/>
                </a:cubicBezTo>
                <a:cubicBezTo>
                  <a:pt x="2127" y="2470"/>
                  <a:pt x="2227" y="2603"/>
                  <a:pt x="2199" y="2633"/>
                </a:cubicBezTo>
                <a:cubicBezTo>
                  <a:pt x="2225" y="2615"/>
                  <a:pt x="2185" y="2558"/>
                  <a:pt x="2238" y="2586"/>
                </a:cubicBezTo>
                <a:cubicBezTo>
                  <a:pt x="2158" y="2654"/>
                  <a:pt x="2402" y="2813"/>
                  <a:pt x="2407" y="2874"/>
                </a:cubicBezTo>
                <a:cubicBezTo>
                  <a:pt x="2427" y="2822"/>
                  <a:pt x="2437" y="2865"/>
                  <a:pt x="2453" y="2889"/>
                </a:cubicBezTo>
                <a:cubicBezTo>
                  <a:pt x="2478" y="2926"/>
                  <a:pt x="2439" y="2911"/>
                  <a:pt x="2446" y="2939"/>
                </a:cubicBezTo>
                <a:cubicBezTo>
                  <a:pt x="2458" y="2992"/>
                  <a:pt x="2500" y="3039"/>
                  <a:pt x="2521" y="3088"/>
                </a:cubicBezTo>
                <a:cubicBezTo>
                  <a:pt x="2550" y="3154"/>
                  <a:pt x="2564" y="3226"/>
                  <a:pt x="2594" y="3293"/>
                </a:cubicBezTo>
                <a:cubicBezTo>
                  <a:pt x="2647" y="3411"/>
                  <a:pt x="2629" y="3461"/>
                  <a:pt x="2612" y="3393"/>
                </a:cubicBezTo>
                <a:cubicBezTo>
                  <a:pt x="2611" y="3434"/>
                  <a:pt x="2658" y="3550"/>
                  <a:pt x="2612" y="3480"/>
                </a:cubicBezTo>
                <a:cubicBezTo>
                  <a:pt x="2622" y="3503"/>
                  <a:pt x="2637" y="3524"/>
                  <a:pt x="2656" y="3542"/>
                </a:cubicBezTo>
                <a:cubicBezTo>
                  <a:pt x="2601" y="3549"/>
                  <a:pt x="2646" y="3577"/>
                  <a:pt x="2654" y="3608"/>
                </a:cubicBezTo>
                <a:cubicBezTo>
                  <a:pt x="2683" y="3712"/>
                  <a:pt x="2730" y="3720"/>
                  <a:pt x="2712" y="3848"/>
                </a:cubicBezTo>
                <a:cubicBezTo>
                  <a:pt x="2696" y="3831"/>
                  <a:pt x="2684" y="3811"/>
                  <a:pt x="2677" y="3788"/>
                </a:cubicBezTo>
                <a:cubicBezTo>
                  <a:pt x="2621" y="3821"/>
                  <a:pt x="2674" y="3889"/>
                  <a:pt x="2692" y="3928"/>
                </a:cubicBezTo>
                <a:cubicBezTo>
                  <a:pt x="2673" y="3917"/>
                  <a:pt x="2653" y="3909"/>
                  <a:pt x="2632" y="3904"/>
                </a:cubicBezTo>
                <a:cubicBezTo>
                  <a:pt x="2659" y="3928"/>
                  <a:pt x="2686" y="4055"/>
                  <a:pt x="2671" y="4091"/>
                </a:cubicBezTo>
                <a:cubicBezTo>
                  <a:pt x="2671" y="4070"/>
                  <a:pt x="2665" y="4050"/>
                  <a:pt x="2653" y="4032"/>
                </a:cubicBezTo>
                <a:cubicBezTo>
                  <a:pt x="2672" y="4061"/>
                  <a:pt x="2656" y="4092"/>
                  <a:pt x="2647" y="4121"/>
                </a:cubicBezTo>
                <a:cubicBezTo>
                  <a:pt x="2681" y="4120"/>
                  <a:pt x="2683" y="4144"/>
                  <a:pt x="2674" y="4170"/>
                </a:cubicBezTo>
                <a:cubicBezTo>
                  <a:pt x="2664" y="4197"/>
                  <a:pt x="2625" y="4210"/>
                  <a:pt x="2622" y="4219"/>
                </a:cubicBezTo>
                <a:cubicBezTo>
                  <a:pt x="2607" y="4275"/>
                  <a:pt x="2628" y="4276"/>
                  <a:pt x="2568" y="4307"/>
                </a:cubicBezTo>
                <a:cubicBezTo>
                  <a:pt x="2551" y="4322"/>
                  <a:pt x="2533" y="4335"/>
                  <a:pt x="2514" y="4347"/>
                </a:cubicBezTo>
                <a:cubicBezTo>
                  <a:pt x="2487" y="4358"/>
                  <a:pt x="2479" y="4396"/>
                  <a:pt x="2459" y="4402"/>
                </a:cubicBezTo>
                <a:cubicBezTo>
                  <a:pt x="2425" y="4412"/>
                  <a:pt x="2391" y="4427"/>
                  <a:pt x="2361" y="4446"/>
                </a:cubicBezTo>
                <a:cubicBezTo>
                  <a:pt x="2348" y="4455"/>
                  <a:pt x="2327" y="4521"/>
                  <a:pt x="2316" y="4518"/>
                </a:cubicBezTo>
                <a:cubicBezTo>
                  <a:pt x="2286" y="4508"/>
                  <a:pt x="2236" y="4545"/>
                  <a:pt x="2213" y="4562"/>
                </a:cubicBezTo>
                <a:cubicBezTo>
                  <a:pt x="2182" y="4585"/>
                  <a:pt x="2121" y="4606"/>
                  <a:pt x="2098" y="4634"/>
                </a:cubicBezTo>
                <a:cubicBezTo>
                  <a:pt x="2077" y="4594"/>
                  <a:pt x="2022" y="4595"/>
                  <a:pt x="2018" y="4542"/>
                </a:cubicBezTo>
                <a:cubicBezTo>
                  <a:pt x="2014" y="4563"/>
                  <a:pt x="2010" y="4584"/>
                  <a:pt x="2006" y="4605"/>
                </a:cubicBezTo>
                <a:cubicBezTo>
                  <a:pt x="2001" y="4588"/>
                  <a:pt x="1995" y="4572"/>
                  <a:pt x="1986" y="4557"/>
                </a:cubicBezTo>
                <a:cubicBezTo>
                  <a:pt x="2001" y="4592"/>
                  <a:pt x="1996" y="4590"/>
                  <a:pt x="1970" y="4551"/>
                </a:cubicBezTo>
                <a:cubicBezTo>
                  <a:pt x="2004" y="4551"/>
                  <a:pt x="1937" y="4530"/>
                  <a:pt x="1938" y="4531"/>
                </a:cubicBezTo>
                <a:cubicBezTo>
                  <a:pt x="1948" y="4567"/>
                  <a:pt x="1933" y="4613"/>
                  <a:pt x="1887" y="4602"/>
                </a:cubicBezTo>
                <a:cubicBezTo>
                  <a:pt x="1898" y="4635"/>
                  <a:pt x="1946" y="4585"/>
                  <a:pt x="1957" y="4632"/>
                </a:cubicBezTo>
                <a:cubicBezTo>
                  <a:pt x="1971" y="4691"/>
                  <a:pt x="1864" y="4662"/>
                  <a:pt x="1843" y="4661"/>
                </a:cubicBezTo>
                <a:cubicBezTo>
                  <a:pt x="1880" y="4691"/>
                  <a:pt x="1941" y="4685"/>
                  <a:pt x="1965" y="4733"/>
                </a:cubicBezTo>
                <a:cubicBezTo>
                  <a:pt x="1929" y="4738"/>
                  <a:pt x="1929" y="4791"/>
                  <a:pt x="1888" y="4762"/>
                </a:cubicBezTo>
                <a:cubicBezTo>
                  <a:pt x="1861" y="4743"/>
                  <a:pt x="1840" y="4689"/>
                  <a:pt x="1804" y="4685"/>
                </a:cubicBezTo>
                <a:cubicBezTo>
                  <a:pt x="1827" y="4712"/>
                  <a:pt x="1942" y="4807"/>
                  <a:pt x="1923" y="4836"/>
                </a:cubicBezTo>
                <a:cubicBezTo>
                  <a:pt x="1850" y="4807"/>
                  <a:pt x="1811" y="4734"/>
                  <a:pt x="1751" y="4688"/>
                </a:cubicBezTo>
                <a:cubicBezTo>
                  <a:pt x="1764" y="4736"/>
                  <a:pt x="1981" y="4882"/>
                  <a:pt x="1884" y="4935"/>
                </a:cubicBezTo>
                <a:cubicBezTo>
                  <a:pt x="1821" y="4969"/>
                  <a:pt x="1708" y="4797"/>
                  <a:pt x="1665" y="4771"/>
                </a:cubicBezTo>
                <a:cubicBezTo>
                  <a:pt x="1694" y="4820"/>
                  <a:pt x="1811" y="4911"/>
                  <a:pt x="1794" y="4973"/>
                </a:cubicBezTo>
                <a:cubicBezTo>
                  <a:pt x="1778" y="5026"/>
                  <a:pt x="1687" y="5041"/>
                  <a:pt x="1644" y="5063"/>
                </a:cubicBezTo>
                <a:cubicBezTo>
                  <a:pt x="1571" y="5099"/>
                  <a:pt x="1569" y="5153"/>
                  <a:pt x="1524" y="5212"/>
                </a:cubicBezTo>
                <a:cubicBezTo>
                  <a:pt x="1494" y="5251"/>
                  <a:pt x="1415" y="5317"/>
                  <a:pt x="1365" y="5270"/>
                </a:cubicBezTo>
                <a:cubicBezTo>
                  <a:pt x="1380" y="5250"/>
                  <a:pt x="1400" y="5239"/>
                  <a:pt x="1424" y="5234"/>
                </a:cubicBezTo>
                <a:cubicBezTo>
                  <a:pt x="1419" y="5222"/>
                  <a:pt x="1415" y="5209"/>
                  <a:pt x="1412" y="5196"/>
                </a:cubicBezTo>
                <a:cubicBezTo>
                  <a:pt x="1400" y="5201"/>
                  <a:pt x="1387" y="5206"/>
                  <a:pt x="1374" y="5210"/>
                </a:cubicBezTo>
                <a:cubicBezTo>
                  <a:pt x="1376" y="5105"/>
                  <a:pt x="1341" y="4977"/>
                  <a:pt x="1374" y="4876"/>
                </a:cubicBezTo>
                <a:cubicBezTo>
                  <a:pt x="1382" y="4853"/>
                  <a:pt x="1434" y="4752"/>
                  <a:pt x="1445" y="4824"/>
                </a:cubicBezTo>
                <a:cubicBezTo>
                  <a:pt x="1445" y="4708"/>
                  <a:pt x="1223" y="4725"/>
                  <a:pt x="1243" y="4626"/>
                </a:cubicBezTo>
                <a:cubicBezTo>
                  <a:pt x="1239" y="4643"/>
                  <a:pt x="1214" y="4630"/>
                  <a:pt x="1203" y="4611"/>
                </a:cubicBezTo>
                <a:cubicBezTo>
                  <a:pt x="1228" y="4609"/>
                  <a:pt x="1240" y="4583"/>
                  <a:pt x="1275" y="4580"/>
                </a:cubicBezTo>
                <a:cubicBezTo>
                  <a:pt x="1446" y="4563"/>
                  <a:pt x="1360" y="4482"/>
                  <a:pt x="1410" y="4433"/>
                </a:cubicBezTo>
                <a:cubicBezTo>
                  <a:pt x="1466" y="4487"/>
                  <a:pt x="1545" y="4428"/>
                  <a:pt x="1606" y="4416"/>
                </a:cubicBezTo>
                <a:cubicBezTo>
                  <a:pt x="1627" y="4412"/>
                  <a:pt x="1641" y="4430"/>
                  <a:pt x="1650" y="4446"/>
                </a:cubicBezTo>
                <a:cubicBezTo>
                  <a:pt x="1673" y="4484"/>
                  <a:pt x="1717" y="4480"/>
                  <a:pt x="1754" y="4492"/>
                </a:cubicBezTo>
                <a:cubicBezTo>
                  <a:pt x="1755" y="4460"/>
                  <a:pt x="1720" y="4432"/>
                  <a:pt x="1760" y="4427"/>
                </a:cubicBezTo>
                <a:cubicBezTo>
                  <a:pt x="1750" y="4348"/>
                  <a:pt x="1653" y="4412"/>
                  <a:pt x="1621" y="4221"/>
                </a:cubicBezTo>
                <a:cubicBezTo>
                  <a:pt x="1614" y="4186"/>
                  <a:pt x="1650" y="4182"/>
                  <a:pt x="1668" y="4155"/>
                </a:cubicBezTo>
                <a:cubicBezTo>
                  <a:pt x="1694" y="4114"/>
                  <a:pt x="1782" y="4174"/>
                  <a:pt x="1816" y="4180"/>
                </a:cubicBezTo>
                <a:cubicBezTo>
                  <a:pt x="1797" y="4146"/>
                  <a:pt x="1821" y="4105"/>
                  <a:pt x="1795" y="4073"/>
                </a:cubicBezTo>
                <a:cubicBezTo>
                  <a:pt x="1907" y="4070"/>
                  <a:pt x="1866" y="4083"/>
                  <a:pt x="1974" y="4008"/>
                </a:cubicBezTo>
                <a:cubicBezTo>
                  <a:pt x="1998" y="3988"/>
                  <a:pt x="2027" y="3960"/>
                  <a:pt x="2045" y="3956"/>
                </a:cubicBezTo>
                <a:cubicBezTo>
                  <a:pt x="2071" y="3948"/>
                  <a:pt x="2106" y="3951"/>
                  <a:pt x="2127" y="3931"/>
                </a:cubicBezTo>
                <a:cubicBezTo>
                  <a:pt x="2184" y="3878"/>
                  <a:pt x="2097" y="3730"/>
                  <a:pt x="2105" y="3662"/>
                </a:cubicBezTo>
                <a:cubicBezTo>
                  <a:pt x="2118" y="3536"/>
                  <a:pt x="2140" y="3571"/>
                  <a:pt x="2074" y="3452"/>
                </a:cubicBezTo>
                <a:cubicBezTo>
                  <a:pt x="2056" y="3422"/>
                  <a:pt x="2068" y="3399"/>
                  <a:pt x="2056" y="3370"/>
                </a:cubicBezTo>
                <a:cubicBezTo>
                  <a:pt x="2041" y="3330"/>
                  <a:pt x="2017" y="3333"/>
                  <a:pt x="2013" y="3279"/>
                </a:cubicBezTo>
                <a:cubicBezTo>
                  <a:pt x="2008" y="3213"/>
                  <a:pt x="2049" y="3175"/>
                  <a:pt x="2053" y="3117"/>
                </a:cubicBezTo>
                <a:cubicBezTo>
                  <a:pt x="2054" y="3103"/>
                  <a:pt x="2051" y="3038"/>
                  <a:pt x="2043" y="3032"/>
                </a:cubicBezTo>
                <a:cubicBezTo>
                  <a:pt x="1993" y="2991"/>
                  <a:pt x="2045" y="2993"/>
                  <a:pt x="2063" y="2950"/>
                </a:cubicBezTo>
                <a:cubicBezTo>
                  <a:pt x="2113" y="2834"/>
                  <a:pt x="1883" y="2770"/>
                  <a:pt x="1888" y="2710"/>
                </a:cubicBezTo>
                <a:cubicBezTo>
                  <a:pt x="1888" y="2675"/>
                  <a:pt x="1958" y="2656"/>
                  <a:pt x="1974" y="2622"/>
                </a:cubicBezTo>
                <a:cubicBezTo>
                  <a:pt x="1932" y="2606"/>
                  <a:pt x="1878" y="2574"/>
                  <a:pt x="1852" y="2537"/>
                </a:cubicBezTo>
                <a:cubicBezTo>
                  <a:pt x="1832" y="2510"/>
                  <a:pt x="1813" y="2533"/>
                  <a:pt x="1792" y="2495"/>
                </a:cubicBezTo>
                <a:cubicBezTo>
                  <a:pt x="1762" y="2445"/>
                  <a:pt x="1746" y="2492"/>
                  <a:pt x="1709" y="2470"/>
                </a:cubicBezTo>
                <a:cubicBezTo>
                  <a:pt x="1644" y="2432"/>
                  <a:pt x="1678" y="2295"/>
                  <a:pt x="1554" y="2188"/>
                </a:cubicBezTo>
                <a:cubicBezTo>
                  <a:pt x="1537" y="2173"/>
                  <a:pt x="1498" y="2163"/>
                  <a:pt x="1474" y="2138"/>
                </a:cubicBezTo>
                <a:cubicBezTo>
                  <a:pt x="1428" y="2090"/>
                  <a:pt x="1373" y="2041"/>
                  <a:pt x="1335" y="1987"/>
                </a:cubicBezTo>
                <a:cubicBezTo>
                  <a:pt x="1307" y="1950"/>
                  <a:pt x="1269" y="1828"/>
                  <a:pt x="1228" y="1862"/>
                </a:cubicBezTo>
                <a:cubicBezTo>
                  <a:pt x="1210" y="1834"/>
                  <a:pt x="1176" y="1824"/>
                  <a:pt x="1159" y="1795"/>
                </a:cubicBezTo>
                <a:cubicBezTo>
                  <a:pt x="1146" y="1774"/>
                  <a:pt x="1110" y="1724"/>
                  <a:pt x="1134" y="1700"/>
                </a:cubicBezTo>
                <a:cubicBezTo>
                  <a:pt x="1164" y="1671"/>
                  <a:pt x="1024" y="1642"/>
                  <a:pt x="1015" y="1640"/>
                </a:cubicBezTo>
                <a:cubicBezTo>
                  <a:pt x="921" y="1618"/>
                  <a:pt x="858" y="1511"/>
                  <a:pt x="769" y="1487"/>
                </a:cubicBezTo>
                <a:cubicBezTo>
                  <a:pt x="744" y="1480"/>
                  <a:pt x="675" y="1448"/>
                  <a:pt x="730" y="1422"/>
                </a:cubicBezTo>
                <a:cubicBezTo>
                  <a:pt x="809" y="1385"/>
                  <a:pt x="710" y="1363"/>
                  <a:pt x="724" y="1321"/>
                </a:cubicBezTo>
                <a:cubicBezTo>
                  <a:pt x="731" y="1299"/>
                  <a:pt x="835" y="1330"/>
                  <a:pt x="849" y="1333"/>
                </a:cubicBezTo>
                <a:cubicBezTo>
                  <a:pt x="890" y="1340"/>
                  <a:pt x="1010" y="1267"/>
                  <a:pt x="949" y="1250"/>
                </a:cubicBezTo>
                <a:cubicBezTo>
                  <a:pt x="975" y="1229"/>
                  <a:pt x="1002" y="1206"/>
                  <a:pt x="1003" y="1191"/>
                </a:cubicBezTo>
                <a:cubicBezTo>
                  <a:pt x="1003" y="1155"/>
                  <a:pt x="963" y="1122"/>
                  <a:pt x="927" y="1127"/>
                </a:cubicBezTo>
                <a:cubicBezTo>
                  <a:pt x="904" y="1130"/>
                  <a:pt x="901" y="1114"/>
                  <a:pt x="894" y="1095"/>
                </a:cubicBezTo>
                <a:cubicBezTo>
                  <a:pt x="879" y="1051"/>
                  <a:pt x="833" y="1062"/>
                  <a:pt x="798" y="1048"/>
                </a:cubicBezTo>
                <a:cubicBezTo>
                  <a:pt x="806" y="1017"/>
                  <a:pt x="852" y="1023"/>
                  <a:pt x="854" y="997"/>
                </a:cubicBezTo>
                <a:cubicBezTo>
                  <a:pt x="859" y="953"/>
                  <a:pt x="810" y="936"/>
                  <a:pt x="781" y="915"/>
                </a:cubicBezTo>
                <a:cubicBezTo>
                  <a:pt x="747" y="891"/>
                  <a:pt x="724" y="861"/>
                  <a:pt x="676" y="869"/>
                </a:cubicBezTo>
                <a:cubicBezTo>
                  <a:pt x="601" y="883"/>
                  <a:pt x="618" y="923"/>
                  <a:pt x="584" y="968"/>
                </a:cubicBezTo>
                <a:cubicBezTo>
                  <a:pt x="551" y="948"/>
                  <a:pt x="502" y="909"/>
                  <a:pt x="465" y="916"/>
                </a:cubicBezTo>
                <a:cubicBezTo>
                  <a:pt x="424" y="924"/>
                  <a:pt x="346" y="850"/>
                  <a:pt x="326" y="820"/>
                </a:cubicBezTo>
                <a:cubicBezTo>
                  <a:pt x="303" y="785"/>
                  <a:pt x="282" y="704"/>
                  <a:pt x="294" y="663"/>
                </a:cubicBezTo>
                <a:cubicBezTo>
                  <a:pt x="314" y="590"/>
                  <a:pt x="253" y="595"/>
                  <a:pt x="240" y="549"/>
                </a:cubicBezTo>
                <a:cubicBezTo>
                  <a:pt x="245" y="576"/>
                  <a:pt x="245" y="593"/>
                  <a:pt x="228" y="612"/>
                </a:cubicBezTo>
                <a:cubicBezTo>
                  <a:pt x="189" y="600"/>
                  <a:pt x="180" y="531"/>
                  <a:pt x="146" y="504"/>
                </a:cubicBezTo>
                <a:cubicBezTo>
                  <a:pt x="101" y="468"/>
                  <a:pt x="23" y="402"/>
                  <a:pt x="0" y="345"/>
                </a:cubicBezTo>
                <a:close/>
                <a:moveTo>
                  <a:pt x="1748" y="837"/>
                </a:moveTo>
                <a:cubicBezTo>
                  <a:pt x="1733" y="851"/>
                  <a:pt x="1721" y="866"/>
                  <a:pt x="1712" y="885"/>
                </a:cubicBezTo>
                <a:cubicBezTo>
                  <a:pt x="1734" y="878"/>
                  <a:pt x="1749" y="861"/>
                  <a:pt x="1748" y="837"/>
                </a:cubicBezTo>
                <a:close/>
                <a:moveTo>
                  <a:pt x="1706" y="751"/>
                </a:moveTo>
                <a:cubicBezTo>
                  <a:pt x="1698" y="777"/>
                  <a:pt x="1693" y="804"/>
                  <a:pt x="1692" y="831"/>
                </a:cubicBezTo>
                <a:cubicBezTo>
                  <a:pt x="1723" y="813"/>
                  <a:pt x="1757" y="772"/>
                  <a:pt x="1706" y="751"/>
                </a:cubicBezTo>
                <a:close/>
                <a:moveTo>
                  <a:pt x="1558" y="908"/>
                </a:moveTo>
                <a:cubicBezTo>
                  <a:pt x="1571" y="927"/>
                  <a:pt x="1588" y="941"/>
                  <a:pt x="1608" y="950"/>
                </a:cubicBezTo>
                <a:cubicBezTo>
                  <a:pt x="1633" y="912"/>
                  <a:pt x="1585" y="902"/>
                  <a:pt x="1558" y="908"/>
                </a:cubicBezTo>
                <a:close/>
                <a:moveTo>
                  <a:pt x="1531" y="905"/>
                </a:moveTo>
                <a:cubicBezTo>
                  <a:pt x="1535" y="891"/>
                  <a:pt x="1529" y="881"/>
                  <a:pt x="1514" y="876"/>
                </a:cubicBezTo>
                <a:cubicBezTo>
                  <a:pt x="1519" y="886"/>
                  <a:pt x="1525" y="896"/>
                  <a:pt x="1531" y="905"/>
                </a:cubicBezTo>
                <a:close/>
                <a:moveTo>
                  <a:pt x="1756" y="4866"/>
                </a:moveTo>
                <a:cubicBezTo>
                  <a:pt x="1756" y="4873"/>
                  <a:pt x="1791" y="4929"/>
                  <a:pt x="1819" y="4937"/>
                </a:cubicBezTo>
                <a:cubicBezTo>
                  <a:pt x="1795" y="4915"/>
                  <a:pt x="1772" y="4894"/>
                  <a:pt x="1756" y="4866"/>
                </a:cubicBezTo>
                <a:close/>
                <a:moveTo>
                  <a:pt x="2683" y="3833"/>
                </a:moveTo>
                <a:cubicBezTo>
                  <a:pt x="2688" y="3847"/>
                  <a:pt x="2698" y="3856"/>
                  <a:pt x="2713" y="3859"/>
                </a:cubicBezTo>
                <a:cubicBezTo>
                  <a:pt x="2703" y="3851"/>
                  <a:pt x="2693" y="3842"/>
                  <a:pt x="2683" y="3833"/>
                </a:cubicBezTo>
                <a:close/>
                <a:moveTo>
                  <a:pt x="1997" y="4590"/>
                </a:moveTo>
                <a:cubicBezTo>
                  <a:pt x="1995" y="4600"/>
                  <a:pt x="1995" y="4610"/>
                  <a:pt x="1997" y="4620"/>
                </a:cubicBezTo>
                <a:cubicBezTo>
                  <a:pt x="1997" y="4610"/>
                  <a:pt x="1997" y="4600"/>
                  <a:pt x="1997" y="4590"/>
                </a:cubicBezTo>
                <a:close/>
                <a:moveTo>
                  <a:pt x="1947" y="4536"/>
                </a:moveTo>
                <a:cubicBezTo>
                  <a:pt x="1954" y="4569"/>
                  <a:pt x="1931" y="4602"/>
                  <a:pt x="1965" y="4625"/>
                </a:cubicBezTo>
                <a:cubicBezTo>
                  <a:pt x="1980" y="4594"/>
                  <a:pt x="1969" y="4561"/>
                  <a:pt x="1947" y="453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0" name="꙱ Venezuela (Bolivarian Republic of Venezuela) (VE) (H)">
            <a:extLst>
              <a:ext uri="{FF2B5EF4-FFF2-40B4-BE49-F238E27FC236}">
                <a16:creationId xmlns:a16="http://schemas.microsoft.com/office/drawing/2014/main" id="{E8398F64-7A59-46B1-AE49-AE2E7FFEFA16}"/>
              </a:ext>
            </a:extLst>
          </p:cNvPr>
          <p:cNvSpPr>
            <a:spLocks noEditPoints="1"/>
          </p:cNvSpPr>
          <p:nvPr/>
        </p:nvSpPr>
        <p:spPr bwMode="auto">
          <a:xfrm>
            <a:off x="2490139" y="2018032"/>
            <a:ext cx="349245" cy="345200"/>
          </a:xfrm>
          <a:custGeom>
            <a:avLst/>
            <a:gdLst>
              <a:gd name="T0" fmla="*/ 406 w 4238"/>
              <a:gd name="T1" fmla="*/ 390 h 4189"/>
              <a:gd name="T2" fmla="*/ 519 w 4238"/>
              <a:gd name="T3" fmla="*/ 270 h 4189"/>
              <a:gd name="T4" fmla="*/ 440 w 4238"/>
              <a:gd name="T5" fmla="*/ 957 h 4189"/>
              <a:gd name="T6" fmla="*/ 737 w 4238"/>
              <a:gd name="T7" fmla="*/ 981 h 4189"/>
              <a:gd name="T8" fmla="*/ 697 w 4238"/>
              <a:gd name="T9" fmla="*/ 478 h 4189"/>
              <a:gd name="T10" fmla="*/ 1092 w 4238"/>
              <a:gd name="T11" fmla="*/ 311 h 4189"/>
              <a:gd name="T12" fmla="*/ 1163 w 4238"/>
              <a:gd name="T13" fmla="*/ 237 h 4189"/>
              <a:gd name="T14" fmla="*/ 1191 w 4238"/>
              <a:gd name="T15" fmla="*/ 239 h 4189"/>
              <a:gd name="T16" fmla="*/ 1681 w 4238"/>
              <a:gd name="T17" fmla="*/ 660 h 4189"/>
              <a:gd name="T18" fmla="*/ 2591 w 4238"/>
              <a:gd name="T19" fmla="*/ 804 h 4189"/>
              <a:gd name="T20" fmla="*/ 3057 w 4238"/>
              <a:gd name="T21" fmla="*/ 662 h 4189"/>
              <a:gd name="T22" fmla="*/ 3028 w 4238"/>
              <a:gd name="T23" fmla="*/ 582 h 4189"/>
              <a:gd name="T24" fmla="*/ 3496 w 4238"/>
              <a:gd name="T25" fmla="*/ 629 h 4189"/>
              <a:gd name="T26" fmla="*/ 3286 w 4238"/>
              <a:gd name="T27" fmla="*/ 712 h 4189"/>
              <a:gd name="T28" fmla="*/ 3396 w 4238"/>
              <a:gd name="T29" fmla="*/ 751 h 4189"/>
              <a:gd name="T30" fmla="*/ 3503 w 4238"/>
              <a:gd name="T31" fmla="*/ 843 h 4189"/>
              <a:gd name="T32" fmla="*/ 3574 w 4238"/>
              <a:gd name="T33" fmla="*/ 879 h 4189"/>
              <a:gd name="T34" fmla="*/ 3645 w 4238"/>
              <a:gd name="T35" fmla="*/ 911 h 4189"/>
              <a:gd name="T36" fmla="*/ 3900 w 4238"/>
              <a:gd name="T37" fmla="*/ 995 h 4189"/>
              <a:gd name="T38" fmla="*/ 3874 w 4238"/>
              <a:gd name="T39" fmla="*/ 1186 h 4189"/>
              <a:gd name="T40" fmla="*/ 3821 w 4238"/>
              <a:gd name="T41" fmla="*/ 1292 h 4189"/>
              <a:gd name="T42" fmla="*/ 3706 w 4238"/>
              <a:gd name="T43" fmla="*/ 1350 h 4189"/>
              <a:gd name="T44" fmla="*/ 3782 w 4238"/>
              <a:gd name="T45" fmla="*/ 1401 h 4189"/>
              <a:gd name="T46" fmla="*/ 4062 w 4238"/>
              <a:gd name="T47" fmla="*/ 1331 h 4189"/>
              <a:gd name="T48" fmla="*/ 4062 w 4238"/>
              <a:gd name="T49" fmla="*/ 1586 h 4189"/>
              <a:gd name="T50" fmla="*/ 4030 w 4238"/>
              <a:gd name="T51" fmla="*/ 1843 h 4189"/>
              <a:gd name="T52" fmla="*/ 3906 w 4238"/>
              <a:gd name="T53" fmla="*/ 1974 h 4189"/>
              <a:gd name="T54" fmla="*/ 3717 w 4238"/>
              <a:gd name="T55" fmla="*/ 2277 h 4189"/>
              <a:gd name="T56" fmla="*/ 3819 w 4238"/>
              <a:gd name="T57" fmla="*/ 2786 h 4189"/>
              <a:gd name="T58" fmla="*/ 3568 w 4238"/>
              <a:gd name="T59" fmla="*/ 2893 h 4189"/>
              <a:gd name="T60" fmla="*/ 3262 w 4238"/>
              <a:gd name="T61" fmla="*/ 3050 h 4189"/>
              <a:gd name="T62" fmla="*/ 3012 w 4238"/>
              <a:gd name="T63" fmla="*/ 3012 h 4189"/>
              <a:gd name="T64" fmla="*/ 2731 w 4238"/>
              <a:gd name="T65" fmla="*/ 2921 h 4189"/>
              <a:gd name="T66" fmla="*/ 2800 w 4238"/>
              <a:gd name="T67" fmla="*/ 3195 h 4189"/>
              <a:gd name="T68" fmla="*/ 3054 w 4238"/>
              <a:gd name="T69" fmla="*/ 3561 h 4189"/>
              <a:gd name="T70" fmla="*/ 2814 w 4238"/>
              <a:gd name="T71" fmla="*/ 3822 h 4189"/>
              <a:gd name="T72" fmla="*/ 2368 w 4238"/>
              <a:gd name="T73" fmla="*/ 4168 h 4189"/>
              <a:gd name="T74" fmla="*/ 1956 w 4238"/>
              <a:gd name="T75" fmla="*/ 3962 h 4189"/>
              <a:gd name="T76" fmla="*/ 1850 w 4238"/>
              <a:gd name="T77" fmla="*/ 3594 h 4189"/>
              <a:gd name="T78" fmla="*/ 1650 w 4238"/>
              <a:gd name="T79" fmla="*/ 3402 h 4189"/>
              <a:gd name="T80" fmla="*/ 1668 w 4238"/>
              <a:gd name="T81" fmla="*/ 2564 h 4189"/>
              <a:gd name="T82" fmla="*/ 1801 w 4238"/>
              <a:gd name="T83" fmla="*/ 2274 h 4189"/>
              <a:gd name="T84" fmla="*/ 1531 w 4238"/>
              <a:gd name="T85" fmla="*/ 2188 h 4189"/>
              <a:gd name="T86" fmla="*/ 1023 w 4238"/>
              <a:gd name="T87" fmla="*/ 1961 h 4189"/>
              <a:gd name="T88" fmla="*/ 662 w 4238"/>
              <a:gd name="T89" fmla="*/ 1904 h 4189"/>
              <a:gd name="T90" fmla="*/ 340 w 4238"/>
              <a:gd name="T91" fmla="*/ 1792 h 4189"/>
              <a:gd name="T92" fmla="*/ 127 w 4238"/>
              <a:gd name="T93" fmla="*/ 1140 h 4189"/>
              <a:gd name="T94" fmla="*/ 126 w 4238"/>
              <a:gd name="T95" fmla="*/ 910 h 4189"/>
              <a:gd name="T96" fmla="*/ 3351 w 4238"/>
              <a:gd name="T97" fmla="*/ 659 h 4189"/>
              <a:gd name="T98" fmla="*/ 2945 w 4238"/>
              <a:gd name="T99" fmla="*/ 475 h 4189"/>
              <a:gd name="T100" fmla="*/ 2573 w 4238"/>
              <a:gd name="T101" fmla="*/ 516 h 4189"/>
              <a:gd name="T102" fmla="*/ 2573 w 4238"/>
              <a:gd name="T103" fmla="*/ 516 h 4189"/>
              <a:gd name="T104" fmla="*/ 3933 w 4238"/>
              <a:gd name="T105" fmla="*/ 1146 h 4189"/>
              <a:gd name="T106" fmla="*/ 3921 w 4238"/>
              <a:gd name="T107" fmla="*/ 1149 h 4189"/>
              <a:gd name="T108" fmla="*/ 3927 w 4238"/>
              <a:gd name="T109" fmla="*/ 1196 h 4189"/>
              <a:gd name="T110" fmla="*/ 3931 w 4238"/>
              <a:gd name="T111" fmla="*/ 1312 h 4189"/>
              <a:gd name="T112" fmla="*/ 3829 w 4238"/>
              <a:gd name="T113" fmla="*/ 1303 h 4189"/>
              <a:gd name="T114" fmla="*/ 3832 w 4238"/>
              <a:gd name="T115" fmla="*/ 1365 h 4189"/>
              <a:gd name="T116" fmla="*/ 3832 w 4238"/>
              <a:gd name="T117" fmla="*/ 1365 h 4189"/>
              <a:gd name="T118" fmla="*/ 3823 w 4238"/>
              <a:gd name="T119" fmla="*/ 1297 h 4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238" h="4189">
                <a:moveTo>
                  <a:pt x="126" y="910"/>
                </a:moveTo>
                <a:cubicBezTo>
                  <a:pt x="170" y="791"/>
                  <a:pt x="152" y="621"/>
                  <a:pt x="313" y="441"/>
                </a:cubicBezTo>
                <a:cubicBezTo>
                  <a:pt x="339" y="413"/>
                  <a:pt x="379" y="423"/>
                  <a:pt x="406" y="390"/>
                </a:cubicBezTo>
                <a:cubicBezTo>
                  <a:pt x="463" y="318"/>
                  <a:pt x="430" y="280"/>
                  <a:pt x="535" y="233"/>
                </a:cubicBezTo>
                <a:cubicBezTo>
                  <a:pt x="591" y="206"/>
                  <a:pt x="647" y="186"/>
                  <a:pt x="702" y="155"/>
                </a:cubicBezTo>
                <a:cubicBezTo>
                  <a:pt x="666" y="243"/>
                  <a:pt x="571" y="207"/>
                  <a:pt x="519" y="270"/>
                </a:cubicBezTo>
                <a:cubicBezTo>
                  <a:pt x="475" y="323"/>
                  <a:pt x="522" y="437"/>
                  <a:pt x="578" y="460"/>
                </a:cubicBezTo>
                <a:cubicBezTo>
                  <a:pt x="527" y="457"/>
                  <a:pt x="577" y="571"/>
                  <a:pt x="582" y="592"/>
                </a:cubicBezTo>
                <a:cubicBezTo>
                  <a:pt x="613" y="730"/>
                  <a:pt x="357" y="792"/>
                  <a:pt x="440" y="957"/>
                </a:cubicBezTo>
                <a:cubicBezTo>
                  <a:pt x="454" y="985"/>
                  <a:pt x="458" y="1019"/>
                  <a:pt x="484" y="1039"/>
                </a:cubicBezTo>
                <a:cubicBezTo>
                  <a:pt x="514" y="1061"/>
                  <a:pt x="518" y="1051"/>
                  <a:pt x="513" y="1090"/>
                </a:cubicBezTo>
                <a:cubicBezTo>
                  <a:pt x="495" y="1233"/>
                  <a:pt x="713" y="1186"/>
                  <a:pt x="737" y="981"/>
                </a:cubicBezTo>
                <a:cubicBezTo>
                  <a:pt x="753" y="842"/>
                  <a:pt x="652" y="784"/>
                  <a:pt x="607" y="647"/>
                </a:cubicBezTo>
                <a:cubicBezTo>
                  <a:pt x="597" y="615"/>
                  <a:pt x="624" y="572"/>
                  <a:pt x="599" y="546"/>
                </a:cubicBezTo>
                <a:cubicBezTo>
                  <a:pt x="636" y="550"/>
                  <a:pt x="669" y="494"/>
                  <a:pt x="697" y="478"/>
                </a:cubicBezTo>
                <a:cubicBezTo>
                  <a:pt x="749" y="448"/>
                  <a:pt x="798" y="408"/>
                  <a:pt x="859" y="397"/>
                </a:cubicBezTo>
                <a:cubicBezTo>
                  <a:pt x="912" y="388"/>
                  <a:pt x="954" y="381"/>
                  <a:pt x="1000" y="353"/>
                </a:cubicBezTo>
                <a:cubicBezTo>
                  <a:pt x="1017" y="343"/>
                  <a:pt x="1069" y="301"/>
                  <a:pt x="1092" y="311"/>
                </a:cubicBezTo>
                <a:cubicBezTo>
                  <a:pt x="1089" y="295"/>
                  <a:pt x="1081" y="281"/>
                  <a:pt x="1068" y="270"/>
                </a:cubicBezTo>
                <a:cubicBezTo>
                  <a:pt x="1091" y="279"/>
                  <a:pt x="1160" y="337"/>
                  <a:pt x="1184" y="310"/>
                </a:cubicBezTo>
                <a:cubicBezTo>
                  <a:pt x="1200" y="291"/>
                  <a:pt x="1183" y="245"/>
                  <a:pt x="1163" y="237"/>
                </a:cubicBezTo>
                <a:cubicBezTo>
                  <a:pt x="1127" y="222"/>
                  <a:pt x="1080" y="256"/>
                  <a:pt x="1044" y="258"/>
                </a:cubicBezTo>
                <a:cubicBezTo>
                  <a:pt x="1051" y="217"/>
                  <a:pt x="1017" y="0"/>
                  <a:pt x="1138" y="50"/>
                </a:cubicBezTo>
                <a:cubicBezTo>
                  <a:pt x="1193" y="73"/>
                  <a:pt x="1182" y="192"/>
                  <a:pt x="1191" y="239"/>
                </a:cubicBezTo>
                <a:cubicBezTo>
                  <a:pt x="1210" y="343"/>
                  <a:pt x="1321" y="274"/>
                  <a:pt x="1395" y="300"/>
                </a:cubicBezTo>
                <a:cubicBezTo>
                  <a:pt x="1478" y="329"/>
                  <a:pt x="1582" y="351"/>
                  <a:pt x="1618" y="448"/>
                </a:cubicBezTo>
                <a:cubicBezTo>
                  <a:pt x="1640" y="507"/>
                  <a:pt x="1582" y="639"/>
                  <a:pt x="1681" y="660"/>
                </a:cubicBezTo>
                <a:cubicBezTo>
                  <a:pt x="1882" y="702"/>
                  <a:pt x="2211" y="505"/>
                  <a:pt x="2324" y="669"/>
                </a:cubicBezTo>
                <a:cubicBezTo>
                  <a:pt x="2379" y="750"/>
                  <a:pt x="2444" y="757"/>
                  <a:pt x="2531" y="780"/>
                </a:cubicBezTo>
                <a:cubicBezTo>
                  <a:pt x="2527" y="779"/>
                  <a:pt x="2646" y="804"/>
                  <a:pt x="2591" y="804"/>
                </a:cubicBezTo>
                <a:cubicBezTo>
                  <a:pt x="2685" y="855"/>
                  <a:pt x="2729" y="745"/>
                  <a:pt x="2803" y="739"/>
                </a:cubicBezTo>
                <a:cubicBezTo>
                  <a:pt x="2848" y="734"/>
                  <a:pt x="2858" y="688"/>
                  <a:pt x="2895" y="670"/>
                </a:cubicBezTo>
                <a:cubicBezTo>
                  <a:pt x="2946" y="646"/>
                  <a:pt x="3005" y="692"/>
                  <a:pt x="3057" y="662"/>
                </a:cubicBezTo>
                <a:cubicBezTo>
                  <a:pt x="3012" y="614"/>
                  <a:pt x="2906" y="665"/>
                  <a:pt x="2876" y="605"/>
                </a:cubicBezTo>
                <a:cubicBezTo>
                  <a:pt x="2902" y="605"/>
                  <a:pt x="2928" y="605"/>
                  <a:pt x="2954" y="605"/>
                </a:cubicBezTo>
                <a:cubicBezTo>
                  <a:pt x="2990" y="605"/>
                  <a:pt x="3001" y="583"/>
                  <a:pt x="3028" y="582"/>
                </a:cubicBezTo>
                <a:cubicBezTo>
                  <a:pt x="3056" y="586"/>
                  <a:pt x="3052" y="615"/>
                  <a:pt x="3176" y="594"/>
                </a:cubicBezTo>
                <a:cubicBezTo>
                  <a:pt x="3330" y="568"/>
                  <a:pt x="3488" y="597"/>
                  <a:pt x="3639" y="567"/>
                </a:cubicBezTo>
                <a:cubicBezTo>
                  <a:pt x="3616" y="615"/>
                  <a:pt x="3540" y="606"/>
                  <a:pt x="3496" y="629"/>
                </a:cubicBezTo>
                <a:cubicBezTo>
                  <a:pt x="3428" y="665"/>
                  <a:pt x="3347" y="607"/>
                  <a:pt x="3283" y="662"/>
                </a:cubicBezTo>
                <a:cubicBezTo>
                  <a:pt x="3306" y="644"/>
                  <a:pt x="3325" y="644"/>
                  <a:pt x="3333" y="674"/>
                </a:cubicBezTo>
                <a:cubicBezTo>
                  <a:pt x="3308" y="671"/>
                  <a:pt x="3290" y="687"/>
                  <a:pt x="3286" y="712"/>
                </a:cubicBezTo>
                <a:cubicBezTo>
                  <a:pt x="3342" y="679"/>
                  <a:pt x="3385" y="713"/>
                  <a:pt x="3384" y="779"/>
                </a:cubicBezTo>
                <a:cubicBezTo>
                  <a:pt x="3383" y="831"/>
                  <a:pt x="3295" y="796"/>
                  <a:pt x="3268" y="795"/>
                </a:cubicBezTo>
                <a:cubicBezTo>
                  <a:pt x="3288" y="869"/>
                  <a:pt x="3409" y="817"/>
                  <a:pt x="3396" y="751"/>
                </a:cubicBezTo>
                <a:cubicBezTo>
                  <a:pt x="3429" y="755"/>
                  <a:pt x="3442" y="793"/>
                  <a:pt x="3445" y="821"/>
                </a:cubicBezTo>
                <a:cubicBezTo>
                  <a:pt x="3449" y="858"/>
                  <a:pt x="3483" y="900"/>
                  <a:pt x="3479" y="935"/>
                </a:cubicBezTo>
                <a:cubicBezTo>
                  <a:pt x="3502" y="910"/>
                  <a:pt x="3514" y="876"/>
                  <a:pt x="3503" y="843"/>
                </a:cubicBezTo>
                <a:cubicBezTo>
                  <a:pt x="3533" y="872"/>
                  <a:pt x="3537" y="928"/>
                  <a:pt x="3511" y="962"/>
                </a:cubicBezTo>
                <a:cubicBezTo>
                  <a:pt x="3543" y="939"/>
                  <a:pt x="3530" y="895"/>
                  <a:pt x="3526" y="864"/>
                </a:cubicBezTo>
                <a:cubicBezTo>
                  <a:pt x="3542" y="867"/>
                  <a:pt x="3558" y="872"/>
                  <a:pt x="3574" y="879"/>
                </a:cubicBezTo>
                <a:cubicBezTo>
                  <a:pt x="3571" y="875"/>
                  <a:pt x="3473" y="823"/>
                  <a:pt x="3530" y="830"/>
                </a:cubicBezTo>
                <a:cubicBezTo>
                  <a:pt x="3585" y="837"/>
                  <a:pt x="3656" y="895"/>
                  <a:pt x="3627" y="956"/>
                </a:cubicBezTo>
                <a:cubicBezTo>
                  <a:pt x="3640" y="932"/>
                  <a:pt x="3659" y="934"/>
                  <a:pt x="3645" y="911"/>
                </a:cubicBezTo>
                <a:cubicBezTo>
                  <a:pt x="3667" y="900"/>
                  <a:pt x="3690" y="898"/>
                  <a:pt x="3713" y="905"/>
                </a:cubicBezTo>
                <a:cubicBezTo>
                  <a:pt x="3663" y="849"/>
                  <a:pt x="3745" y="900"/>
                  <a:pt x="3763" y="929"/>
                </a:cubicBezTo>
                <a:cubicBezTo>
                  <a:pt x="3797" y="984"/>
                  <a:pt x="3856" y="962"/>
                  <a:pt x="3900" y="995"/>
                </a:cubicBezTo>
                <a:cubicBezTo>
                  <a:pt x="4016" y="1086"/>
                  <a:pt x="3879" y="1086"/>
                  <a:pt x="3850" y="1169"/>
                </a:cubicBezTo>
                <a:cubicBezTo>
                  <a:pt x="3859" y="1159"/>
                  <a:pt x="3869" y="1149"/>
                  <a:pt x="3880" y="1140"/>
                </a:cubicBezTo>
                <a:cubicBezTo>
                  <a:pt x="3882" y="1153"/>
                  <a:pt x="3880" y="1169"/>
                  <a:pt x="3874" y="1186"/>
                </a:cubicBezTo>
                <a:cubicBezTo>
                  <a:pt x="3889" y="1173"/>
                  <a:pt x="3907" y="1165"/>
                  <a:pt x="3927" y="1163"/>
                </a:cubicBezTo>
                <a:cubicBezTo>
                  <a:pt x="3903" y="1175"/>
                  <a:pt x="3884" y="1194"/>
                  <a:pt x="3865" y="1211"/>
                </a:cubicBezTo>
                <a:cubicBezTo>
                  <a:pt x="3851" y="1242"/>
                  <a:pt x="3832" y="1273"/>
                  <a:pt x="3821" y="1292"/>
                </a:cubicBezTo>
                <a:cubicBezTo>
                  <a:pt x="3809" y="1314"/>
                  <a:pt x="3813" y="1333"/>
                  <a:pt x="3784" y="1333"/>
                </a:cubicBezTo>
                <a:cubicBezTo>
                  <a:pt x="3759" y="1333"/>
                  <a:pt x="3682" y="1310"/>
                  <a:pt x="3666" y="1333"/>
                </a:cubicBezTo>
                <a:cubicBezTo>
                  <a:pt x="3678" y="1339"/>
                  <a:pt x="3692" y="1344"/>
                  <a:pt x="3706" y="1350"/>
                </a:cubicBezTo>
                <a:cubicBezTo>
                  <a:pt x="3734" y="1335"/>
                  <a:pt x="3792" y="1329"/>
                  <a:pt x="3794" y="1374"/>
                </a:cubicBezTo>
                <a:cubicBezTo>
                  <a:pt x="3775" y="1370"/>
                  <a:pt x="3756" y="1367"/>
                  <a:pt x="3737" y="1362"/>
                </a:cubicBezTo>
                <a:cubicBezTo>
                  <a:pt x="3756" y="1371"/>
                  <a:pt x="3773" y="1383"/>
                  <a:pt x="3782" y="1401"/>
                </a:cubicBezTo>
                <a:cubicBezTo>
                  <a:pt x="3805" y="1370"/>
                  <a:pt x="3839" y="1349"/>
                  <a:pt x="3844" y="1398"/>
                </a:cubicBezTo>
                <a:cubicBezTo>
                  <a:pt x="3878" y="1361"/>
                  <a:pt x="3904" y="1343"/>
                  <a:pt x="3954" y="1333"/>
                </a:cubicBezTo>
                <a:cubicBezTo>
                  <a:pt x="4001" y="1323"/>
                  <a:pt x="4019" y="1373"/>
                  <a:pt x="4062" y="1331"/>
                </a:cubicBezTo>
                <a:cubicBezTo>
                  <a:pt x="4132" y="1264"/>
                  <a:pt x="4235" y="1408"/>
                  <a:pt x="4238" y="1437"/>
                </a:cubicBezTo>
                <a:cubicBezTo>
                  <a:pt x="4238" y="1449"/>
                  <a:pt x="4229" y="1460"/>
                  <a:pt x="4203" y="1473"/>
                </a:cubicBezTo>
                <a:cubicBezTo>
                  <a:pt x="4151" y="1498"/>
                  <a:pt x="4119" y="1557"/>
                  <a:pt x="4062" y="1586"/>
                </a:cubicBezTo>
                <a:cubicBezTo>
                  <a:pt x="4019" y="1608"/>
                  <a:pt x="4025" y="1606"/>
                  <a:pt x="3995" y="1643"/>
                </a:cubicBezTo>
                <a:cubicBezTo>
                  <a:pt x="3915" y="1745"/>
                  <a:pt x="3976" y="1720"/>
                  <a:pt x="3979" y="1810"/>
                </a:cubicBezTo>
                <a:cubicBezTo>
                  <a:pt x="3981" y="1839"/>
                  <a:pt x="3987" y="1859"/>
                  <a:pt x="4030" y="1843"/>
                </a:cubicBezTo>
                <a:cubicBezTo>
                  <a:pt x="4060" y="1833"/>
                  <a:pt x="4079" y="1868"/>
                  <a:pt x="4067" y="1891"/>
                </a:cubicBezTo>
                <a:cubicBezTo>
                  <a:pt x="4052" y="1918"/>
                  <a:pt x="3999" y="1932"/>
                  <a:pt x="3971" y="1951"/>
                </a:cubicBezTo>
                <a:cubicBezTo>
                  <a:pt x="3941" y="1972"/>
                  <a:pt x="3942" y="1998"/>
                  <a:pt x="3906" y="1974"/>
                </a:cubicBezTo>
                <a:cubicBezTo>
                  <a:pt x="3878" y="1956"/>
                  <a:pt x="3858" y="1992"/>
                  <a:pt x="3848" y="1997"/>
                </a:cubicBezTo>
                <a:cubicBezTo>
                  <a:pt x="3810" y="2018"/>
                  <a:pt x="3783" y="2036"/>
                  <a:pt x="3788" y="2098"/>
                </a:cubicBezTo>
                <a:cubicBezTo>
                  <a:pt x="3797" y="2189"/>
                  <a:pt x="3747" y="2218"/>
                  <a:pt x="3717" y="2277"/>
                </a:cubicBezTo>
                <a:cubicBezTo>
                  <a:pt x="3750" y="2349"/>
                  <a:pt x="3837" y="2496"/>
                  <a:pt x="3911" y="2532"/>
                </a:cubicBezTo>
                <a:cubicBezTo>
                  <a:pt x="3955" y="2591"/>
                  <a:pt x="3970" y="2648"/>
                  <a:pt x="3909" y="2692"/>
                </a:cubicBezTo>
                <a:cubicBezTo>
                  <a:pt x="3876" y="2717"/>
                  <a:pt x="3852" y="2762"/>
                  <a:pt x="3819" y="2786"/>
                </a:cubicBezTo>
                <a:cubicBezTo>
                  <a:pt x="3800" y="2799"/>
                  <a:pt x="3736" y="2784"/>
                  <a:pt x="3732" y="2790"/>
                </a:cubicBezTo>
                <a:cubicBezTo>
                  <a:pt x="3714" y="2820"/>
                  <a:pt x="3660" y="2813"/>
                  <a:pt x="3659" y="2844"/>
                </a:cubicBezTo>
                <a:cubicBezTo>
                  <a:pt x="3658" y="2881"/>
                  <a:pt x="3593" y="2881"/>
                  <a:pt x="3568" y="2893"/>
                </a:cubicBezTo>
                <a:cubicBezTo>
                  <a:pt x="3519" y="2917"/>
                  <a:pt x="3460" y="2947"/>
                  <a:pt x="3406" y="2920"/>
                </a:cubicBezTo>
                <a:cubicBezTo>
                  <a:pt x="3370" y="2902"/>
                  <a:pt x="3336" y="2948"/>
                  <a:pt x="3298" y="2955"/>
                </a:cubicBezTo>
                <a:cubicBezTo>
                  <a:pt x="3252" y="2964"/>
                  <a:pt x="3251" y="3013"/>
                  <a:pt x="3262" y="3050"/>
                </a:cubicBezTo>
                <a:cubicBezTo>
                  <a:pt x="3278" y="3105"/>
                  <a:pt x="3232" y="3147"/>
                  <a:pt x="3186" y="3106"/>
                </a:cubicBezTo>
                <a:cubicBezTo>
                  <a:pt x="3155" y="3077"/>
                  <a:pt x="3140" y="3040"/>
                  <a:pt x="3111" y="3010"/>
                </a:cubicBezTo>
                <a:cubicBezTo>
                  <a:pt x="3069" y="2976"/>
                  <a:pt x="3069" y="3016"/>
                  <a:pt x="3012" y="3012"/>
                </a:cubicBezTo>
                <a:cubicBezTo>
                  <a:pt x="2964" y="3008"/>
                  <a:pt x="2946" y="3007"/>
                  <a:pt x="2894" y="3002"/>
                </a:cubicBezTo>
                <a:cubicBezTo>
                  <a:pt x="2863" y="3004"/>
                  <a:pt x="2860" y="3012"/>
                  <a:pt x="2845" y="2963"/>
                </a:cubicBezTo>
                <a:cubicBezTo>
                  <a:pt x="2830" y="2917"/>
                  <a:pt x="2771" y="2913"/>
                  <a:pt x="2731" y="2921"/>
                </a:cubicBezTo>
                <a:cubicBezTo>
                  <a:pt x="2678" y="2932"/>
                  <a:pt x="2680" y="2886"/>
                  <a:pt x="2639" y="2868"/>
                </a:cubicBezTo>
                <a:cubicBezTo>
                  <a:pt x="2605" y="2902"/>
                  <a:pt x="2668" y="2979"/>
                  <a:pt x="2689" y="3005"/>
                </a:cubicBezTo>
                <a:cubicBezTo>
                  <a:pt x="2749" y="3078"/>
                  <a:pt x="2798" y="3091"/>
                  <a:pt x="2800" y="3195"/>
                </a:cubicBezTo>
                <a:cubicBezTo>
                  <a:pt x="2803" y="3370"/>
                  <a:pt x="2868" y="3354"/>
                  <a:pt x="2859" y="3423"/>
                </a:cubicBezTo>
                <a:cubicBezTo>
                  <a:pt x="2855" y="3482"/>
                  <a:pt x="2837" y="3533"/>
                  <a:pt x="2938" y="3530"/>
                </a:cubicBezTo>
                <a:cubicBezTo>
                  <a:pt x="2965" y="3530"/>
                  <a:pt x="3067" y="3522"/>
                  <a:pt x="3054" y="3561"/>
                </a:cubicBezTo>
                <a:cubicBezTo>
                  <a:pt x="3045" y="3629"/>
                  <a:pt x="3008" y="3641"/>
                  <a:pt x="2977" y="3657"/>
                </a:cubicBezTo>
                <a:cubicBezTo>
                  <a:pt x="2939" y="3676"/>
                  <a:pt x="2874" y="3700"/>
                  <a:pt x="2849" y="3729"/>
                </a:cubicBezTo>
                <a:cubicBezTo>
                  <a:pt x="2834" y="3764"/>
                  <a:pt x="2837" y="3789"/>
                  <a:pt x="2814" y="3822"/>
                </a:cubicBezTo>
                <a:cubicBezTo>
                  <a:pt x="2793" y="3852"/>
                  <a:pt x="2765" y="3875"/>
                  <a:pt x="2746" y="3907"/>
                </a:cubicBezTo>
                <a:cubicBezTo>
                  <a:pt x="2747" y="3827"/>
                  <a:pt x="2623" y="3950"/>
                  <a:pt x="2600" y="3954"/>
                </a:cubicBezTo>
                <a:cubicBezTo>
                  <a:pt x="2467" y="3980"/>
                  <a:pt x="2440" y="4145"/>
                  <a:pt x="2368" y="4168"/>
                </a:cubicBezTo>
                <a:cubicBezTo>
                  <a:pt x="2344" y="4138"/>
                  <a:pt x="2375" y="4101"/>
                  <a:pt x="2368" y="4068"/>
                </a:cubicBezTo>
                <a:cubicBezTo>
                  <a:pt x="2354" y="4014"/>
                  <a:pt x="2274" y="4067"/>
                  <a:pt x="2253" y="4082"/>
                </a:cubicBezTo>
                <a:cubicBezTo>
                  <a:pt x="2098" y="4189"/>
                  <a:pt x="2016" y="4012"/>
                  <a:pt x="1956" y="3962"/>
                </a:cubicBezTo>
                <a:lnTo>
                  <a:pt x="1914" y="3810"/>
                </a:lnTo>
                <a:cubicBezTo>
                  <a:pt x="1901" y="3763"/>
                  <a:pt x="1875" y="3712"/>
                  <a:pt x="1875" y="3665"/>
                </a:cubicBezTo>
                <a:cubicBezTo>
                  <a:pt x="1875" y="3641"/>
                  <a:pt x="1856" y="3615"/>
                  <a:pt x="1850" y="3594"/>
                </a:cubicBezTo>
                <a:cubicBezTo>
                  <a:pt x="1849" y="3577"/>
                  <a:pt x="1858" y="3570"/>
                  <a:pt x="1853" y="3552"/>
                </a:cubicBezTo>
                <a:cubicBezTo>
                  <a:pt x="1848" y="3537"/>
                  <a:pt x="1832" y="3513"/>
                  <a:pt x="1788" y="3467"/>
                </a:cubicBezTo>
                <a:cubicBezTo>
                  <a:pt x="1763" y="3441"/>
                  <a:pt x="1691" y="3372"/>
                  <a:pt x="1650" y="3402"/>
                </a:cubicBezTo>
                <a:cubicBezTo>
                  <a:pt x="1647" y="3301"/>
                  <a:pt x="1825" y="3266"/>
                  <a:pt x="1824" y="3179"/>
                </a:cubicBezTo>
                <a:cubicBezTo>
                  <a:pt x="1823" y="3126"/>
                  <a:pt x="1728" y="3046"/>
                  <a:pt x="1708" y="2983"/>
                </a:cubicBezTo>
                <a:cubicBezTo>
                  <a:pt x="1674" y="2845"/>
                  <a:pt x="1655" y="2710"/>
                  <a:pt x="1668" y="2564"/>
                </a:cubicBezTo>
                <a:cubicBezTo>
                  <a:pt x="1676" y="2474"/>
                  <a:pt x="1711" y="2461"/>
                  <a:pt x="1727" y="2444"/>
                </a:cubicBezTo>
                <a:cubicBezTo>
                  <a:pt x="1749" y="2423"/>
                  <a:pt x="1737" y="2382"/>
                  <a:pt x="1745" y="2355"/>
                </a:cubicBezTo>
                <a:cubicBezTo>
                  <a:pt x="1751" y="2324"/>
                  <a:pt x="1782" y="2298"/>
                  <a:pt x="1801" y="2274"/>
                </a:cubicBezTo>
                <a:cubicBezTo>
                  <a:pt x="1840" y="2229"/>
                  <a:pt x="1810" y="2173"/>
                  <a:pt x="1752" y="2155"/>
                </a:cubicBezTo>
                <a:cubicBezTo>
                  <a:pt x="1711" y="2141"/>
                  <a:pt x="1702" y="2157"/>
                  <a:pt x="1669" y="2171"/>
                </a:cubicBezTo>
                <a:cubicBezTo>
                  <a:pt x="1621" y="2190"/>
                  <a:pt x="1580" y="2187"/>
                  <a:pt x="1531" y="2188"/>
                </a:cubicBezTo>
                <a:cubicBezTo>
                  <a:pt x="1501" y="2188"/>
                  <a:pt x="1453" y="2212"/>
                  <a:pt x="1426" y="2203"/>
                </a:cubicBezTo>
                <a:cubicBezTo>
                  <a:pt x="1342" y="2171"/>
                  <a:pt x="1247" y="2238"/>
                  <a:pt x="1172" y="2192"/>
                </a:cubicBezTo>
                <a:cubicBezTo>
                  <a:pt x="1148" y="2181"/>
                  <a:pt x="1054" y="2005"/>
                  <a:pt x="1023" y="1961"/>
                </a:cubicBezTo>
                <a:cubicBezTo>
                  <a:pt x="965" y="1877"/>
                  <a:pt x="955" y="1933"/>
                  <a:pt x="901" y="1916"/>
                </a:cubicBezTo>
                <a:cubicBezTo>
                  <a:pt x="864" y="1903"/>
                  <a:pt x="836" y="1868"/>
                  <a:pt x="795" y="1867"/>
                </a:cubicBezTo>
                <a:cubicBezTo>
                  <a:pt x="745" y="1865"/>
                  <a:pt x="710" y="1899"/>
                  <a:pt x="662" y="1904"/>
                </a:cubicBezTo>
                <a:cubicBezTo>
                  <a:pt x="610" y="1908"/>
                  <a:pt x="562" y="1873"/>
                  <a:pt x="510" y="1879"/>
                </a:cubicBezTo>
                <a:cubicBezTo>
                  <a:pt x="475" y="1883"/>
                  <a:pt x="448" y="1904"/>
                  <a:pt x="413" y="1895"/>
                </a:cubicBezTo>
                <a:cubicBezTo>
                  <a:pt x="357" y="1882"/>
                  <a:pt x="363" y="1833"/>
                  <a:pt x="340" y="1792"/>
                </a:cubicBezTo>
                <a:cubicBezTo>
                  <a:pt x="313" y="1733"/>
                  <a:pt x="203" y="1767"/>
                  <a:pt x="277" y="1567"/>
                </a:cubicBezTo>
                <a:cubicBezTo>
                  <a:pt x="336" y="1412"/>
                  <a:pt x="248" y="1375"/>
                  <a:pt x="223" y="1318"/>
                </a:cubicBezTo>
                <a:cubicBezTo>
                  <a:pt x="196" y="1257"/>
                  <a:pt x="210" y="1117"/>
                  <a:pt x="127" y="1140"/>
                </a:cubicBezTo>
                <a:cubicBezTo>
                  <a:pt x="129" y="1118"/>
                  <a:pt x="126" y="1098"/>
                  <a:pt x="118" y="1077"/>
                </a:cubicBezTo>
                <a:cubicBezTo>
                  <a:pt x="103" y="1087"/>
                  <a:pt x="71" y="1127"/>
                  <a:pt x="0" y="1125"/>
                </a:cubicBezTo>
                <a:cubicBezTo>
                  <a:pt x="54" y="1061"/>
                  <a:pt x="97" y="990"/>
                  <a:pt x="126" y="910"/>
                </a:cubicBezTo>
                <a:close/>
                <a:moveTo>
                  <a:pt x="3351" y="659"/>
                </a:moveTo>
                <a:cubicBezTo>
                  <a:pt x="3367" y="678"/>
                  <a:pt x="3380" y="698"/>
                  <a:pt x="3390" y="721"/>
                </a:cubicBezTo>
                <a:cubicBezTo>
                  <a:pt x="3371" y="708"/>
                  <a:pt x="3351" y="683"/>
                  <a:pt x="3351" y="659"/>
                </a:cubicBezTo>
                <a:close/>
                <a:moveTo>
                  <a:pt x="2957" y="525"/>
                </a:moveTo>
                <a:cubicBezTo>
                  <a:pt x="2949" y="503"/>
                  <a:pt x="2809" y="472"/>
                  <a:pt x="2881" y="449"/>
                </a:cubicBezTo>
                <a:cubicBezTo>
                  <a:pt x="2920" y="437"/>
                  <a:pt x="2922" y="478"/>
                  <a:pt x="2945" y="475"/>
                </a:cubicBezTo>
                <a:cubicBezTo>
                  <a:pt x="2982" y="470"/>
                  <a:pt x="2988" y="425"/>
                  <a:pt x="3022" y="412"/>
                </a:cubicBezTo>
                <a:cubicBezTo>
                  <a:pt x="3042" y="492"/>
                  <a:pt x="3033" y="484"/>
                  <a:pt x="2957" y="525"/>
                </a:cubicBezTo>
                <a:close/>
                <a:moveTo>
                  <a:pt x="2573" y="516"/>
                </a:moveTo>
                <a:cubicBezTo>
                  <a:pt x="2564" y="513"/>
                  <a:pt x="2554" y="510"/>
                  <a:pt x="2544" y="507"/>
                </a:cubicBezTo>
                <a:cubicBezTo>
                  <a:pt x="2552" y="498"/>
                  <a:pt x="2562" y="490"/>
                  <a:pt x="2573" y="484"/>
                </a:cubicBezTo>
                <a:cubicBezTo>
                  <a:pt x="2587" y="497"/>
                  <a:pt x="2587" y="507"/>
                  <a:pt x="2573" y="516"/>
                </a:cubicBezTo>
                <a:close/>
                <a:moveTo>
                  <a:pt x="3933" y="1146"/>
                </a:moveTo>
                <a:cubicBezTo>
                  <a:pt x="3938" y="1132"/>
                  <a:pt x="3948" y="1124"/>
                  <a:pt x="3963" y="1122"/>
                </a:cubicBezTo>
                <a:cubicBezTo>
                  <a:pt x="3953" y="1130"/>
                  <a:pt x="3943" y="1138"/>
                  <a:pt x="3933" y="1146"/>
                </a:cubicBezTo>
                <a:close/>
                <a:moveTo>
                  <a:pt x="3921" y="1149"/>
                </a:moveTo>
                <a:cubicBezTo>
                  <a:pt x="3891" y="1139"/>
                  <a:pt x="3894" y="1129"/>
                  <a:pt x="3931" y="1119"/>
                </a:cubicBezTo>
                <a:cubicBezTo>
                  <a:pt x="3927" y="1129"/>
                  <a:pt x="3924" y="1139"/>
                  <a:pt x="3921" y="1149"/>
                </a:cubicBezTo>
                <a:close/>
                <a:moveTo>
                  <a:pt x="3907" y="1226"/>
                </a:moveTo>
                <a:cubicBezTo>
                  <a:pt x="3897" y="1226"/>
                  <a:pt x="3887" y="1226"/>
                  <a:pt x="3877" y="1226"/>
                </a:cubicBezTo>
                <a:cubicBezTo>
                  <a:pt x="3885" y="1204"/>
                  <a:pt x="3903" y="1190"/>
                  <a:pt x="3927" y="1196"/>
                </a:cubicBezTo>
                <a:cubicBezTo>
                  <a:pt x="3920" y="1206"/>
                  <a:pt x="3913" y="1216"/>
                  <a:pt x="3907" y="1226"/>
                </a:cubicBezTo>
                <a:close/>
                <a:moveTo>
                  <a:pt x="3898" y="1324"/>
                </a:moveTo>
                <a:cubicBezTo>
                  <a:pt x="3893" y="1302"/>
                  <a:pt x="3904" y="1298"/>
                  <a:pt x="3931" y="1312"/>
                </a:cubicBezTo>
                <a:cubicBezTo>
                  <a:pt x="3920" y="1316"/>
                  <a:pt x="3908" y="1320"/>
                  <a:pt x="3898" y="1324"/>
                </a:cubicBezTo>
                <a:close/>
                <a:moveTo>
                  <a:pt x="3859" y="1315"/>
                </a:moveTo>
                <a:cubicBezTo>
                  <a:pt x="3849" y="1311"/>
                  <a:pt x="3839" y="1307"/>
                  <a:pt x="3829" y="1303"/>
                </a:cubicBezTo>
                <a:cubicBezTo>
                  <a:pt x="3848" y="1291"/>
                  <a:pt x="3868" y="1289"/>
                  <a:pt x="3889" y="1297"/>
                </a:cubicBezTo>
                <a:cubicBezTo>
                  <a:pt x="3879" y="1303"/>
                  <a:pt x="3869" y="1309"/>
                  <a:pt x="3859" y="1315"/>
                </a:cubicBezTo>
                <a:close/>
                <a:moveTo>
                  <a:pt x="3832" y="1365"/>
                </a:moveTo>
                <a:cubicBezTo>
                  <a:pt x="3824" y="1356"/>
                  <a:pt x="3816" y="1347"/>
                  <a:pt x="3808" y="1339"/>
                </a:cubicBezTo>
                <a:cubicBezTo>
                  <a:pt x="3830" y="1337"/>
                  <a:pt x="3851" y="1333"/>
                  <a:pt x="3871" y="1327"/>
                </a:cubicBezTo>
                <a:cubicBezTo>
                  <a:pt x="3870" y="1350"/>
                  <a:pt x="3856" y="1364"/>
                  <a:pt x="3832" y="1365"/>
                </a:cubicBezTo>
                <a:close/>
                <a:moveTo>
                  <a:pt x="3823" y="1297"/>
                </a:moveTo>
                <a:cubicBezTo>
                  <a:pt x="3841" y="1270"/>
                  <a:pt x="3870" y="1236"/>
                  <a:pt x="3907" y="1252"/>
                </a:cubicBezTo>
                <a:cubicBezTo>
                  <a:pt x="3894" y="1293"/>
                  <a:pt x="3855" y="1285"/>
                  <a:pt x="3823" y="129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1" name="꙱ Vanuatu (Republic of Vanuatu) (H)">
            <a:extLst>
              <a:ext uri="{FF2B5EF4-FFF2-40B4-BE49-F238E27FC236}">
                <a16:creationId xmlns:a16="http://schemas.microsoft.com/office/drawing/2014/main" id="{F6E263C8-5451-4A0E-9A07-716398E93733}"/>
              </a:ext>
            </a:extLst>
          </p:cNvPr>
          <p:cNvSpPr>
            <a:spLocks noEditPoints="1"/>
          </p:cNvSpPr>
          <p:nvPr/>
        </p:nvSpPr>
        <p:spPr bwMode="auto">
          <a:xfrm>
            <a:off x="8675232" y="2783945"/>
            <a:ext cx="53896" cy="193097"/>
          </a:xfrm>
          <a:custGeom>
            <a:avLst/>
            <a:gdLst>
              <a:gd name="T0" fmla="*/ 354 w 642"/>
              <a:gd name="T1" fmla="*/ 220 h 2334"/>
              <a:gd name="T2" fmla="*/ 344 w 642"/>
              <a:gd name="T3" fmla="*/ 169 h 2334"/>
              <a:gd name="T4" fmla="*/ 354 w 642"/>
              <a:gd name="T5" fmla="*/ 220 h 2334"/>
              <a:gd name="T6" fmla="*/ 615 w 642"/>
              <a:gd name="T7" fmla="*/ 2334 h 2334"/>
              <a:gd name="T8" fmla="*/ 642 w 642"/>
              <a:gd name="T9" fmla="*/ 2304 h 2334"/>
              <a:gd name="T10" fmla="*/ 615 w 642"/>
              <a:gd name="T11" fmla="*/ 2334 h 2334"/>
              <a:gd name="T12" fmla="*/ 547 w 642"/>
              <a:gd name="T13" fmla="*/ 2123 h 2334"/>
              <a:gd name="T14" fmla="*/ 547 w 642"/>
              <a:gd name="T15" fmla="*/ 2001 h 2334"/>
              <a:gd name="T16" fmla="*/ 547 w 642"/>
              <a:gd name="T17" fmla="*/ 2123 h 2334"/>
              <a:gd name="T18" fmla="*/ 553 w 642"/>
              <a:gd name="T19" fmla="*/ 1888 h 2334"/>
              <a:gd name="T20" fmla="*/ 477 w 642"/>
              <a:gd name="T21" fmla="*/ 1834 h 2334"/>
              <a:gd name="T22" fmla="*/ 553 w 642"/>
              <a:gd name="T23" fmla="*/ 1888 h 2334"/>
              <a:gd name="T24" fmla="*/ 476 w 642"/>
              <a:gd name="T25" fmla="*/ 603 h 2334"/>
              <a:gd name="T26" fmla="*/ 494 w 642"/>
              <a:gd name="T27" fmla="*/ 449 h 2334"/>
              <a:gd name="T28" fmla="*/ 476 w 642"/>
              <a:gd name="T29" fmla="*/ 603 h 2334"/>
              <a:gd name="T30" fmla="*/ 458 w 642"/>
              <a:gd name="T31" fmla="*/ 816 h 2334"/>
              <a:gd name="T32" fmla="*/ 476 w 642"/>
              <a:gd name="T33" fmla="*/ 633 h 2334"/>
              <a:gd name="T34" fmla="*/ 458 w 642"/>
              <a:gd name="T35" fmla="*/ 816 h 2334"/>
              <a:gd name="T36" fmla="*/ 479 w 642"/>
              <a:gd name="T37" fmla="*/ 1120 h 2334"/>
              <a:gd name="T38" fmla="*/ 393 w 642"/>
              <a:gd name="T39" fmla="*/ 1042 h 2334"/>
              <a:gd name="T40" fmla="*/ 479 w 642"/>
              <a:gd name="T41" fmla="*/ 1120 h 2334"/>
              <a:gd name="T42" fmla="*/ 413 w 642"/>
              <a:gd name="T43" fmla="*/ 947 h 2334"/>
              <a:gd name="T44" fmla="*/ 473 w 642"/>
              <a:gd name="T45" fmla="*/ 927 h 2334"/>
              <a:gd name="T46" fmla="*/ 446 w 642"/>
              <a:gd name="T47" fmla="*/ 867 h 2334"/>
              <a:gd name="T48" fmla="*/ 354 w 642"/>
              <a:gd name="T49" fmla="*/ 894 h 2334"/>
              <a:gd name="T50" fmla="*/ 413 w 642"/>
              <a:gd name="T51" fmla="*/ 947 h 2334"/>
              <a:gd name="T52" fmla="*/ 381 w 642"/>
              <a:gd name="T53" fmla="*/ 635 h 2334"/>
              <a:gd name="T54" fmla="*/ 437 w 642"/>
              <a:gd name="T55" fmla="*/ 561 h 2334"/>
              <a:gd name="T56" fmla="*/ 381 w 642"/>
              <a:gd name="T57" fmla="*/ 635 h 2334"/>
              <a:gd name="T58" fmla="*/ 375 w 642"/>
              <a:gd name="T59" fmla="*/ 1470 h 2334"/>
              <a:gd name="T60" fmla="*/ 413 w 642"/>
              <a:gd name="T61" fmla="*/ 1369 h 2334"/>
              <a:gd name="T62" fmla="*/ 313 w 642"/>
              <a:gd name="T63" fmla="*/ 1437 h 2334"/>
              <a:gd name="T64" fmla="*/ 375 w 642"/>
              <a:gd name="T65" fmla="*/ 1470 h 2334"/>
              <a:gd name="T66" fmla="*/ 158 w 642"/>
              <a:gd name="T67" fmla="*/ 731 h 2334"/>
              <a:gd name="T68" fmla="*/ 161 w 642"/>
              <a:gd name="T69" fmla="*/ 686 h 2334"/>
              <a:gd name="T70" fmla="*/ 128 w 642"/>
              <a:gd name="T71" fmla="*/ 713 h 2334"/>
              <a:gd name="T72" fmla="*/ 158 w 642"/>
              <a:gd name="T73" fmla="*/ 731 h 2334"/>
              <a:gd name="T74" fmla="*/ 194 w 642"/>
              <a:gd name="T75" fmla="*/ 1031 h 2334"/>
              <a:gd name="T76" fmla="*/ 304 w 642"/>
              <a:gd name="T77" fmla="*/ 949 h 2334"/>
              <a:gd name="T78" fmla="*/ 214 w 642"/>
              <a:gd name="T79" fmla="*/ 841 h 2334"/>
              <a:gd name="T80" fmla="*/ 170 w 642"/>
              <a:gd name="T81" fmla="*/ 861 h 2334"/>
              <a:gd name="T82" fmla="*/ 194 w 642"/>
              <a:gd name="T83" fmla="*/ 1031 h 2334"/>
              <a:gd name="T84" fmla="*/ 176 w 642"/>
              <a:gd name="T85" fmla="*/ 505 h 2334"/>
              <a:gd name="T86" fmla="*/ 170 w 642"/>
              <a:gd name="T87" fmla="*/ 437 h 2334"/>
              <a:gd name="T88" fmla="*/ 78 w 642"/>
              <a:gd name="T89" fmla="*/ 454 h 2334"/>
              <a:gd name="T90" fmla="*/ 12 w 642"/>
              <a:gd name="T91" fmla="*/ 404 h 2334"/>
              <a:gd name="T92" fmla="*/ 18 w 642"/>
              <a:gd name="T93" fmla="*/ 557 h 2334"/>
              <a:gd name="T94" fmla="*/ 31 w 642"/>
              <a:gd name="T95" fmla="*/ 686 h 2334"/>
              <a:gd name="T96" fmla="*/ 176 w 642"/>
              <a:gd name="T97" fmla="*/ 505 h 2334"/>
              <a:gd name="T98" fmla="*/ 360 w 642"/>
              <a:gd name="T99" fmla="*/ 86 h 2334"/>
              <a:gd name="T100" fmla="*/ 378 w 642"/>
              <a:gd name="T101" fmla="*/ 0 h 2334"/>
              <a:gd name="T102" fmla="*/ 360 w 642"/>
              <a:gd name="T103" fmla="*/ 86 h 2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42" h="2334">
                <a:moveTo>
                  <a:pt x="354" y="220"/>
                </a:moveTo>
                <a:cubicBezTo>
                  <a:pt x="391" y="200"/>
                  <a:pt x="393" y="134"/>
                  <a:pt x="344" y="169"/>
                </a:cubicBezTo>
                <a:cubicBezTo>
                  <a:pt x="321" y="185"/>
                  <a:pt x="313" y="230"/>
                  <a:pt x="354" y="220"/>
                </a:cubicBezTo>
                <a:close/>
                <a:moveTo>
                  <a:pt x="615" y="2334"/>
                </a:moveTo>
                <a:cubicBezTo>
                  <a:pt x="625" y="2325"/>
                  <a:pt x="634" y="2315"/>
                  <a:pt x="642" y="2304"/>
                </a:cubicBezTo>
                <a:cubicBezTo>
                  <a:pt x="616" y="2287"/>
                  <a:pt x="578" y="2315"/>
                  <a:pt x="615" y="2334"/>
                </a:cubicBezTo>
                <a:close/>
                <a:moveTo>
                  <a:pt x="547" y="2123"/>
                </a:moveTo>
                <a:cubicBezTo>
                  <a:pt x="586" y="2082"/>
                  <a:pt x="529" y="2045"/>
                  <a:pt x="547" y="2001"/>
                </a:cubicBezTo>
                <a:cubicBezTo>
                  <a:pt x="474" y="2009"/>
                  <a:pt x="499" y="2099"/>
                  <a:pt x="547" y="2123"/>
                </a:cubicBezTo>
                <a:close/>
                <a:moveTo>
                  <a:pt x="553" y="1888"/>
                </a:moveTo>
                <a:cubicBezTo>
                  <a:pt x="604" y="1857"/>
                  <a:pt x="517" y="1638"/>
                  <a:pt x="477" y="1834"/>
                </a:cubicBezTo>
                <a:cubicBezTo>
                  <a:pt x="470" y="1865"/>
                  <a:pt x="535" y="1875"/>
                  <a:pt x="553" y="1888"/>
                </a:cubicBezTo>
                <a:close/>
                <a:moveTo>
                  <a:pt x="476" y="603"/>
                </a:moveTo>
                <a:cubicBezTo>
                  <a:pt x="517" y="567"/>
                  <a:pt x="517" y="494"/>
                  <a:pt x="494" y="449"/>
                </a:cubicBezTo>
                <a:cubicBezTo>
                  <a:pt x="490" y="500"/>
                  <a:pt x="477" y="551"/>
                  <a:pt x="476" y="603"/>
                </a:cubicBezTo>
                <a:close/>
                <a:moveTo>
                  <a:pt x="458" y="816"/>
                </a:moveTo>
                <a:cubicBezTo>
                  <a:pt x="500" y="784"/>
                  <a:pt x="502" y="674"/>
                  <a:pt x="476" y="633"/>
                </a:cubicBezTo>
                <a:cubicBezTo>
                  <a:pt x="461" y="694"/>
                  <a:pt x="450" y="753"/>
                  <a:pt x="458" y="816"/>
                </a:cubicBezTo>
                <a:close/>
                <a:moveTo>
                  <a:pt x="479" y="1120"/>
                </a:moveTo>
                <a:cubicBezTo>
                  <a:pt x="481" y="1089"/>
                  <a:pt x="414" y="1055"/>
                  <a:pt x="393" y="1042"/>
                </a:cubicBezTo>
                <a:cubicBezTo>
                  <a:pt x="346" y="1123"/>
                  <a:pt x="444" y="1086"/>
                  <a:pt x="479" y="1120"/>
                </a:cubicBezTo>
                <a:close/>
                <a:moveTo>
                  <a:pt x="413" y="947"/>
                </a:moveTo>
                <a:cubicBezTo>
                  <a:pt x="435" y="945"/>
                  <a:pt x="455" y="938"/>
                  <a:pt x="473" y="927"/>
                </a:cubicBezTo>
                <a:cubicBezTo>
                  <a:pt x="454" y="913"/>
                  <a:pt x="441" y="891"/>
                  <a:pt x="446" y="867"/>
                </a:cubicBezTo>
                <a:cubicBezTo>
                  <a:pt x="413" y="866"/>
                  <a:pt x="387" y="891"/>
                  <a:pt x="354" y="894"/>
                </a:cubicBezTo>
                <a:cubicBezTo>
                  <a:pt x="359" y="925"/>
                  <a:pt x="389" y="936"/>
                  <a:pt x="413" y="947"/>
                </a:cubicBezTo>
                <a:close/>
                <a:moveTo>
                  <a:pt x="381" y="635"/>
                </a:moveTo>
                <a:cubicBezTo>
                  <a:pt x="403" y="614"/>
                  <a:pt x="423" y="589"/>
                  <a:pt x="437" y="561"/>
                </a:cubicBezTo>
                <a:cubicBezTo>
                  <a:pt x="328" y="579"/>
                  <a:pt x="336" y="642"/>
                  <a:pt x="381" y="635"/>
                </a:cubicBezTo>
                <a:close/>
                <a:moveTo>
                  <a:pt x="375" y="1470"/>
                </a:moveTo>
                <a:cubicBezTo>
                  <a:pt x="427" y="1476"/>
                  <a:pt x="456" y="1401"/>
                  <a:pt x="413" y="1369"/>
                </a:cubicBezTo>
                <a:cubicBezTo>
                  <a:pt x="383" y="1347"/>
                  <a:pt x="322" y="1413"/>
                  <a:pt x="313" y="1437"/>
                </a:cubicBezTo>
                <a:cubicBezTo>
                  <a:pt x="367" y="1399"/>
                  <a:pt x="316" y="1459"/>
                  <a:pt x="375" y="1470"/>
                </a:cubicBezTo>
                <a:close/>
                <a:moveTo>
                  <a:pt x="158" y="731"/>
                </a:moveTo>
                <a:cubicBezTo>
                  <a:pt x="171" y="717"/>
                  <a:pt x="171" y="702"/>
                  <a:pt x="161" y="686"/>
                </a:cubicBezTo>
                <a:cubicBezTo>
                  <a:pt x="148" y="693"/>
                  <a:pt x="138" y="702"/>
                  <a:pt x="128" y="713"/>
                </a:cubicBezTo>
                <a:cubicBezTo>
                  <a:pt x="138" y="719"/>
                  <a:pt x="148" y="725"/>
                  <a:pt x="158" y="731"/>
                </a:cubicBezTo>
                <a:close/>
                <a:moveTo>
                  <a:pt x="194" y="1031"/>
                </a:moveTo>
                <a:cubicBezTo>
                  <a:pt x="221" y="1013"/>
                  <a:pt x="334" y="1005"/>
                  <a:pt x="304" y="949"/>
                </a:cubicBezTo>
                <a:cubicBezTo>
                  <a:pt x="282" y="907"/>
                  <a:pt x="236" y="885"/>
                  <a:pt x="214" y="841"/>
                </a:cubicBezTo>
                <a:cubicBezTo>
                  <a:pt x="128" y="675"/>
                  <a:pt x="110" y="913"/>
                  <a:pt x="170" y="861"/>
                </a:cubicBezTo>
                <a:cubicBezTo>
                  <a:pt x="206" y="911"/>
                  <a:pt x="160" y="979"/>
                  <a:pt x="194" y="1031"/>
                </a:cubicBezTo>
                <a:close/>
                <a:moveTo>
                  <a:pt x="176" y="505"/>
                </a:moveTo>
                <a:cubicBezTo>
                  <a:pt x="163" y="483"/>
                  <a:pt x="161" y="460"/>
                  <a:pt x="170" y="437"/>
                </a:cubicBezTo>
                <a:cubicBezTo>
                  <a:pt x="121" y="456"/>
                  <a:pt x="83" y="580"/>
                  <a:pt x="78" y="454"/>
                </a:cubicBezTo>
                <a:cubicBezTo>
                  <a:pt x="76" y="406"/>
                  <a:pt x="18" y="289"/>
                  <a:pt x="12" y="404"/>
                </a:cubicBezTo>
                <a:cubicBezTo>
                  <a:pt x="9" y="457"/>
                  <a:pt x="37" y="506"/>
                  <a:pt x="18" y="557"/>
                </a:cubicBezTo>
                <a:cubicBezTo>
                  <a:pt x="0" y="607"/>
                  <a:pt x="30" y="637"/>
                  <a:pt x="31" y="686"/>
                </a:cubicBezTo>
                <a:cubicBezTo>
                  <a:pt x="135" y="686"/>
                  <a:pt x="221" y="613"/>
                  <a:pt x="176" y="505"/>
                </a:cubicBezTo>
                <a:close/>
                <a:moveTo>
                  <a:pt x="360" y="86"/>
                </a:moveTo>
                <a:cubicBezTo>
                  <a:pt x="396" y="69"/>
                  <a:pt x="405" y="30"/>
                  <a:pt x="378" y="0"/>
                </a:cubicBezTo>
                <a:cubicBezTo>
                  <a:pt x="337" y="18"/>
                  <a:pt x="349" y="53"/>
                  <a:pt x="360" y="8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2" name="꙱ Uzbekistan (Republic of Uzbekistan) (H)">
            <a:extLst>
              <a:ext uri="{FF2B5EF4-FFF2-40B4-BE49-F238E27FC236}">
                <a16:creationId xmlns:a16="http://schemas.microsoft.com/office/drawing/2014/main" id="{891D1661-7C56-4481-BB70-D474E71A08EA}"/>
              </a:ext>
            </a:extLst>
          </p:cNvPr>
          <p:cNvSpPr>
            <a:spLocks/>
          </p:cNvSpPr>
          <p:nvPr/>
        </p:nvSpPr>
        <p:spPr bwMode="auto">
          <a:xfrm>
            <a:off x="5719581" y="1040684"/>
            <a:ext cx="436557" cy="247034"/>
          </a:xfrm>
          <a:custGeom>
            <a:avLst/>
            <a:gdLst>
              <a:gd name="T0" fmla="*/ 959 w 5287"/>
              <a:gd name="T1" fmla="*/ 137 h 2988"/>
              <a:gd name="T2" fmla="*/ 1480 w 5287"/>
              <a:gd name="T3" fmla="*/ 413 h 2988"/>
              <a:gd name="T4" fmla="*/ 1924 w 5287"/>
              <a:gd name="T5" fmla="*/ 720 h 2988"/>
              <a:gd name="T6" fmla="*/ 2514 w 5287"/>
              <a:gd name="T7" fmla="*/ 703 h 2988"/>
              <a:gd name="T8" fmla="*/ 2710 w 5287"/>
              <a:gd name="T9" fmla="*/ 691 h 2988"/>
              <a:gd name="T10" fmla="*/ 3055 w 5287"/>
              <a:gd name="T11" fmla="*/ 911 h 2988"/>
              <a:gd name="T12" fmla="*/ 3275 w 5287"/>
              <a:gd name="T13" fmla="*/ 1319 h 2988"/>
              <a:gd name="T14" fmla="*/ 3711 w 5287"/>
              <a:gd name="T15" fmla="*/ 1539 h 2988"/>
              <a:gd name="T16" fmla="*/ 3990 w 5287"/>
              <a:gd name="T17" fmla="*/ 1747 h 2988"/>
              <a:gd name="T18" fmla="*/ 4048 w 5287"/>
              <a:gd name="T19" fmla="*/ 1539 h 2988"/>
              <a:gd name="T20" fmla="*/ 4293 w 5287"/>
              <a:gd name="T21" fmla="*/ 1318 h 2988"/>
              <a:gd name="T22" fmla="*/ 4435 w 5287"/>
              <a:gd name="T23" fmla="*/ 1223 h 2988"/>
              <a:gd name="T24" fmla="*/ 4603 w 5287"/>
              <a:gd name="T25" fmla="*/ 1181 h 2988"/>
              <a:gd name="T26" fmla="*/ 4463 w 5287"/>
              <a:gd name="T27" fmla="*/ 1456 h 2988"/>
              <a:gd name="T28" fmla="*/ 4739 w 5287"/>
              <a:gd name="T29" fmla="*/ 1561 h 2988"/>
              <a:gd name="T30" fmla="*/ 4772 w 5287"/>
              <a:gd name="T31" fmla="*/ 1410 h 2988"/>
              <a:gd name="T32" fmla="*/ 4983 w 5287"/>
              <a:gd name="T33" fmla="*/ 1606 h 2988"/>
              <a:gd name="T34" fmla="*/ 5256 w 5287"/>
              <a:gd name="T35" fmla="*/ 1665 h 2988"/>
              <a:gd name="T36" fmla="*/ 5086 w 5287"/>
              <a:gd name="T37" fmla="*/ 1748 h 2988"/>
              <a:gd name="T38" fmla="*/ 5006 w 5287"/>
              <a:gd name="T39" fmla="*/ 1873 h 2988"/>
              <a:gd name="T40" fmla="*/ 4870 w 5287"/>
              <a:gd name="T41" fmla="*/ 1888 h 2988"/>
              <a:gd name="T42" fmla="*/ 4702 w 5287"/>
              <a:gd name="T43" fmla="*/ 1878 h 2988"/>
              <a:gd name="T44" fmla="*/ 4552 w 5287"/>
              <a:gd name="T45" fmla="*/ 1834 h 2988"/>
              <a:gd name="T46" fmla="*/ 4478 w 5287"/>
              <a:gd name="T47" fmla="*/ 1594 h 2988"/>
              <a:gd name="T48" fmla="*/ 4196 w 5287"/>
              <a:gd name="T49" fmla="*/ 1688 h 2988"/>
              <a:gd name="T50" fmla="*/ 4219 w 5287"/>
              <a:gd name="T51" fmla="*/ 1886 h 2988"/>
              <a:gd name="T52" fmla="*/ 4125 w 5287"/>
              <a:gd name="T53" fmla="*/ 1935 h 2988"/>
              <a:gd name="T54" fmla="*/ 4103 w 5287"/>
              <a:gd name="T55" fmla="*/ 1975 h 2988"/>
              <a:gd name="T56" fmla="*/ 4065 w 5287"/>
              <a:gd name="T57" fmla="*/ 2049 h 2988"/>
              <a:gd name="T58" fmla="*/ 3730 w 5287"/>
              <a:gd name="T59" fmla="*/ 2214 h 2988"/>
              <a:gd name="T60" fmla="*/ 3932 w 5287"/>
              <a:gd name="T61" fmla="*/ 2320 h 2988"/>
              <a:gd name="T62" fmla="*/ 4026 w 5287"/>
              <a:gd name="T63" fmla="*/ 2805 h 2988"/>
              <a:gd name="T64" fmla="*/ 3956 w 5287"/>
              <a:gd name="T65" fmla="*/ 2946 h 2988"/>
              <a:gd name="T66" fmla="*/ 3654 w 5287"/>
              <a:gd name="T67" fmla="*/ 2897 h 2988"/>
              <a:gd name="T68" fmla="*/ 3595 w 5287"/>
              <a:gd name="T69" fmla="*/ 2661 h 2988"/>
              <a:gd name="T70" fmla="*/ 3306 w 5287"/>
              <a:gd name="T71" fmla="*/ 2580 h 2988"/>
              <a:gd name="T72" fmla="*/ 2945 w 5287"/>
              <a:gd name="T73" fmla="*/ 2372 h 2988"/>
              <a:gd name="T74" fmla="*/ 2587 w 5287"/>
              <a:gd name="T75" fmla="*/ 2175 h 2988"/>
              <a:gd name="T76" fmla="*/ 2044 w 5287"/>
              <a:gd name="T77" fmla="*/ 1642 h 2988"/>
              <a:gd name="T78" fmla="*/ 1818 w 5287"/>
              <a:gd name="T79" fmla="*/ 1545 h 2988"/>
              <a:gd name="T80" fmla="*/ 1508 w 5287"/>
              <a:gd name="T81" fmla="*/ 1496 h 2988"/>
              <a:gd name="T82" fmla="*/ 1456 w 5287"/>
              <a:gd name="T83" fmla="*/ 1327 h 2988"/>
              <a:gd name="T84" fmla="*/ 1139 w 5287"/>
              <a:gd name="T85" fmla="*/ 1117 h 2988"/>
              <a:gd name="T86" fmla="*/ 921 w 5287"/>
              <a:gd name="T87" fmla="*/ 997 h 2988"/>
              <a:gd name="T88" fmla="*/ 930 w 5287"/>
              <a:gd name="T89" fmla="*/ 1149 h 2988"/>
              <a:gd name="T90" fmla="*/ 594 w 5287"/>
              <a:gd name="T91" fmla="*/ 1217 h 2988"/>
              <a:gd name="T92" fmla="*/ 596 w 5287"/>
              <a:gd name="T93" fmla="*/ 1503 h 2988"/>
              <a:gd name="T94" fmla="*/ 283 w 5287"/>
              <a:gd name="T95" fmla="*/ 1501 h 2988"/>
              <a:gd name="T96" fmla="*/ 681 w 5287"/>
              <a:gd name="T97" fmla="*/ 0 h 2988"/>
              <a:gd name="T98" fmla="*/ 749 w 5287"/>
              <a:gd name="T99" fmla="*/ 21 h 29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287" h="2988">
                <a:moveTo>
                  <a:pt x="749" y="21"/>
                </a:moveTo>
                <a:cubicBezTo>
                  <a:pt x="818" y="60"/>
                  <a:pt x="889" y="98"/>
                  <a:pt x="959" y="137"/>
                </a:cubicBezTo>
                <a:lnTo>
                  <a:pt x="1343" y="317"/>
                </a:lnTo>
                <a:cubicBezTo>
                  <a:pt x="1384" y="332"/>
                  <a:pt x="1429" y="368"/>
                  <a:pt x="1480" y="413"/>
                </a:cubicBezTo>
                <a:cubicBezTo>
                  <a:pt x="1557" y="481"/>
                  <a:pt x="1639" y="567"/>
                  <a:pt x="1687" y="612"/>
                </a:cubicBezTo>
                <a:cubicBezTo>
                  <a:pt x="1746" y="667"/>
                  <a:pt x="1810" y="750"/>
                  <a:pt x="1924" y="720"/>
                </a:cubicBezTo>
                <a:cubicBezTo>
                  <a:pt x="1991" y="703"/>
                  <a:pt x="2046" y="681"/>
                  <a:pt x="2116" y="683"/>
                </a:cubicBezTo>
                <a:cubicBezTo>
                  <a:pt x="2242" y="685"/>
                  <a:pt x="2365" y="726"/>
                  <a:pt x="2514" y="703"/>
                </a:cubicBezTo>
                <a:cubicBezTo>
                  <a:pt x="2556" y="694"/>
                  <a:pt x="2581" y="660"/>
                  <a:pt x="2613" y="650"/>
                </a:cubicBezTo>
                <a:cubicBezTo>
                  <a:pt x="2636" y="642"/>
                  <a:pt x="2663" y="649"/>
                  <a:pt x="2710" y="691"/>
                </a:cubicBezTo>
                <a:cubicBezTo>
                  <a:pt x="2749" y="755"/>
                  <a:pt x="2802" y="749"/>
                  <a:pt x="2884" y="837"/>
                </a:cubicBezTo>
                <a:cubicBezTo>
                  <a:pt x="2950" y="907"/>
                  <a:pt x="2957" y="937"/>
                  <a:pt x="3055" y="911"/>
                </a:cubicBezTo>
                <a:cubicBezTo>
                  <a:pt x="3067" y="1002"/>
                  <a:pt x="3055" y="1183"/>
                  <a:pt x="3137" y="1243"/>
                </a:cubicBezTo>
                <a:cubicBezTo>
                  <a:pt x="3192" y="1281"/>
                  <a:pt x="3241" y="1230"/>
                  <a:pt x="3275" y="1319"/>
                </a:cubicBezTo>
                <a:cubicBezTo>
                  <a:pt x="3291" y="1360"/>
                  <a:pt x="3344" y="1493"/>
                  <a:pt x="3372" y="1528"/>
                </a:cubicBezTo>
                <a:cubicBezTo>
                  <a:pt x="3441" y="1610"/>
                  <a:pt x="3621" y="1535"/>
                  <a:pt x="3711" y="1539"/>
                </a:cubicBezTo>
                <a:cubicBezTo>
                  <a:pt x="3770" y="1541"/>
                  <a:pt x="3817" y="1595"/>
                  <a:pt x="3807" y="1647"/>
                </a:cubicBezTo>
                <a:cubicBezTo>
                  <a:pt x="3789" y="1735"/>
                  <a:pt x="3935" y="1732"/>
                  <a:pt x="3990" y="1747"/>
                </a:cubicBezTo>
                <a:cubicBezTo>
                  <a:pt x="3985" y="1702"/>
                  <a:pt x="3935" y="1676"/>
                  <a:pt x="3961" y="1634"/>
                </a:cubicBezTo>
                <a:cubicBezTo>
                  <a:pt x="3980" y="1604"/>
                  <a:pt x="4008" y="1558"/>
                  <a:pt x="4048" y="1539"/>
                </a:cubicBezTo>
                <a:cubicBezTo>
                  <a:pt x="4072" y="1528"/>
                  <a:pt x="4037" y="1484"/>
                  <a:pt x="4065" y="1460"/>
                </a:cubicBezTo>
                <a:cubicBezTo>
                  <a:pt x="4177" y="1360"/>
                  <a:pt x="4243" y="1370"/>
                  <a:pt x="4293" y="1318"/>
                </a:cubicBezTo>
                <a:cubicBezTo>
                  <a:pt x="4318" y="1294"/>
                  <a:pt x="4346" y="1222"/>
                  <a:pt x="4373" y="1223"/>
                </a:cubicBezTo>
                <a:cubicBezTo>
                  <a:pt x="4392" y="1221"/>
                  <a:pt x="4412" y="1236"/>
                  <a:pt x="4435" y="1223"/>
                </a:cubicBezTo>
                <a:cubicBezTo>
                  <a:pt x="4477" y="1197"/>
                  <a:pt x="4497" y="1158"/>
                  <a:pt x="4543" y="1160"/>
                </a:cubicBezTo>
                <a:cubicBezTo>
                  <a:pt x="4547" y="1161"/>
                  <a:pt x="4577" y="1167"/>
                  <a:pt x="4603" y="1181"/>
                </a:cubicBezTo>
                <a:cubicBezTo>
                  <a:pt x="4527" y="1252"/>
                  <a:pt x="4370" y="1322"/>
                  <a:pt x="4353" y="1422"/>
                </a:cubicBezTo>
                <a:cubicBezTo>
                  <a:pt x="4385" y="1421"/>
                  <a:pt x="4430" y="1466"/>
                  <a:pt x="4463" y="1456"/>
                </a:cubicBezTo>
                <a:cubicBezTo>
                  <a:pt x="4506" y="1443"/>
                  <a:pt x="4525" y="1448"/>
                  <a:pt x="4543" y="1491"/>
                </a:cubicBezTo>
                <a:cubicBezTo>
                  <a:pt x="4576" y="1573"/>
                  <a:pt x="4687" y="1512"/>
                  <a:pt x="4739" y="1561"/>
                </a:cubicBezTo>
                <a:cubicBezTo>
                  <a:pt x="4747" y="1544"/>
                  <a:pt x="4747" y="1528"/>
                  <a:pt x="4739" y="1511"/>
                </a:cubicBezTo>
                <a:cubicBezTo>
                  <a:pt x="4796" y="1508"/>
                  <a:pt x="4781" y="1452"/>
                  <a:pt x="4772" y="1410"/>
                </a:cubicBezTo>
                <a:cubicBezTo>
                  <a:pt x="4795" y="1452"/>
                  <a:pt x="4851" y="1489"/>
                  <a:pt x="4894" y="1527"/>
                </a:cubicBezTo>
                <a:cubicBezTo>
                  <a:pt x="4936" y="1563"/>
                  <a:pt x="4981" y="1533"/>
                  <a:pt x="4983" y="1606"/>
                </a:cubicBezTo>
                <a:cubicBezTo>
                  <a:pt x="5056" y="1562"/>
                  <a:pt x="5096" y="1652"/>
                  <a:pt x="5164" y="1650"/>
                </a:cubicBezTo>
                <a:cubicBezTo>
                  <a:pt x="5184" y="1650"/>
                  <a:pt x="5240" y="1655"/>
                  <a:pt x="5256" y="1665"/>
                </a:cubicBezTo>
                <a:cubicBezTo>
                  <a:pt x="5287" y="1684"/>
                  <a:pt x="5205" y="1710"/>
                  <a:pt x="5198" y="1724"/>
                </a:cubicBezTo>
                <a:cubicBezTo>
                  <a:pt x="5172" y="1782"/>
                  <a:pt x="5136" y="1769"/>
                  <a:pt x="5086" y="1748"/>
                </a:cubicBezTo>
                <a:cubicBezTo>
                  <a:pt x="5083" y="1775"/>
                  <a:pt x="5096" y="1794"/>
                  <a:pt x="5107" y="1817"/>
                </a:cubicBezTo>
                <a:cubicBezTo>
                  <a:pt x="5087" y="1815"/>
                  <a:pt x="4918" y="1826"/>
                  <a:pt x="5006" y="1873"/>
                </a:cubicBezTo>
                <a:cubicBezTo>
                  <a:pt x="4975" y="1873"/>
                  <a:pt x="4930" y="1911"/>
                  <a:pt x="4916" y="1889"/>
                </a:cubicBezTo>
                <a:cubicBezTo>
                  <a:pt x="4892" y="1850"/>
                  <a:pt x="4896" y="1897"/>
                  <a:pt x="4870" y="1888"/>
                </a:cubicBezTo>
                <a:cubicBezTo>
                  <a:pt x="4859" y="1883"/>
                  <a:pt x="4854" y="1874"/>
                  <a:pt x="4821" y="1858"/>
                </a:cubicBezTo>
                <a:cubicBezTo>
                  <a:pt x="4769" y="1838"/>
                  <a:pt x="4736" y="1857"/>
                  <a:pt x="4702" y="1878"/>
                </a:cubicBezTo>
                <a:cubicBezTo>
                  <a:pt x="4673" y="1880"/>
                  <a:pt x="4641" y="1895"/>
                  <a:pt x="4612" y="1888"/>
                </a:cubicBezTo>
                <a:cubicBezTo>
                  <a:pt x="4586" y="1881"/>
                  <a:pt x="4573" y="1848"/>
                  <a:pt x="4552" y="1834"/>
                </a:cubicBezTo>
                <a:cubicBezTo>
                  <a:pt x="4438" y="1763"/>
                  <a:pt x="4645" y="1768"/>
                  <a:pt x="4584" y="1698"/>
                </a:cubicBezTo>
                <a:cubicBezTo>
                  <a:pt x="4568" y="1681"/>
                  <a:pt x="4489" y="1603"/>
                  <a:pt x="4478" y="1594"/>
                </a:cubicBezTo>
                <a:cubicBezTo>
                  <a:pt x="4440" y="1658"/>
                  <a:pt x="4367" y="1706"/>
                  <a:pt x="4319" y="1719"/>
                </a:cubicBezTo>
                <a:cubicBezTo>
                  <a:pt x="4283" y="1729"/>
                  <a:pt x="4244" y="1667"/>
                  <a:pt x="4196" y="1688"/>
                </a:cubicBezTo>
                <a:cubicBezTo>
                  <a:pt x="4150" y="1709"/>
                  <a:pt x="4180" y="1784"/>
                  <a:pt x="4198" y="1813"/>
                </a:cubicBezTo>
                <a:cubicBezTo>
                  <a:pt x="4219" y="1846"/>
                  <a:pt x="4189" y="1862"/>
                  <a:pt x="4219" y="1886"/>
                </a:cubicBezTo>
                <a:cubicBezTo>
                  <a:pt x="4156" y="1912"/>
                  <a:pt x="4072" y="1846"/>
                  <a:pt x="4018" y="1904"/>
                </a:cubicBezTo>
                <a:cubicBezTo>
                  <a:pt x="4050" y="1938"/>
                  <a:pt x="4104" y="1891"/>
                  <a:pt x="4125" y="1935"/>
                </a:cubicBezTo>
                <a:cubicBezTo>
                  <a:pt x="4111" y="1933"/>
                  <a:pt x="4097" y="1932"/>
                  <a:pt x="4083" y="1932"/>
                </a:cubicBezTo>
                <a:cubicBezTo>
                  <a:pt x="4086" y="1946"/>
                  <a:pt x="4089" y="1959"/>
                  <a:pt x="4103" y="1975"/>
                </a:cubicBezTo>
                <a:cubicBezTo>
                  <a:pt x="4092" y="1966"/>
                  <a:pt x="4105" y="1986"/>
                  <a:pt x="4090" y="1997"/>
                </a:cubicBezTo>
                <a:cubicBezTo>
                  <a:pt x="4068" y="2016"/>
                  <a:pt x="4056" y="1989"/>
                  <a:pt x="4065" y="2049"/>
                </a:cubicBezTo>
                <a:cubicBezTo>
                  <a:pt x="4086" y="2172"/>
                  <a:pt x="3902" y="2102"/>
                  <a:pt x="3816" y="2096"/>
                </a:cubicBezTo>
                <a:cubicBezTo>
                  <a:pt x="3730" y="2091"/>
                  <a:pt x="3755" y="2165"/>
                  <a:pt x="3730" y="2214"/>
                </a:cubicBezTo>
                <a:cubicBezTo>
                  <a:pt x="3756" y="2264"/>
                  <a:pt x="3817" y="2240"/>
                  <a:pt x="3838" y="2289"/>
                </a:cubicBezTo>
                <a:cubicBezTo>
                  <a:pt x="3855" y="2326"/>
                  <a:pt x="3899" y="2319"/>
                  <a:pt x="3932" y="2320"/>
                </a:cubicBezTo>
                <a:cubicBezTo>
                  <a:pt x="4050" y="2322"/>
                  <a:pt x="3970" y="2494"/>
                  <a:pt x="4056" y="2554"/>
                </a:cubicBezTo>
                <a:cubicBezTo>
                  <a:pt x="4166" y="2632"/>
                  <a:pt x="4078" y="2716"/>
                  <a:pt x="4026" y="2805"/>
                </a:cubicBezTo>
                <a:cubicBezTo>
                  <a:pt x="3997" y="2855"/>
                  <a:pt x="4013" y="2936"/>
                  <a:pt x="4042" y="2988"/>
                </a:cubicBezTo>
                <a:cubicBezTo>
                  <a:pt x="4005" y="2942"/>
                  <a:pt x="3982" y="2945"/>
                  <a:pt x="3956" y="2946"/>
                </a:cubicBezTo>
                <a:cubicBezTo>
                  <a:pt x="3917" y="2949"/>
                  <a:pt x="3865" y="2972"/>
                  <a:pt x="3834" y="2933"/>
                </a:cubicBezTo>
                <a:cubicBezTo>
                  <a:pt x="3789" y="2885"/>
                  <a:pt x="3716" y="2890"/>
                  <a:pt x="3654" y="2897"/>
                </a:cubicBezTo>
                <a:cubicBezTo>
                  <a:pt x="3614" y="2863"/>
                  <a:pt x="3626" y="2821"/>
                  <a:pt x="3614" y="2788"/>
                </a:cubicBezTo>
                <a:cubicBezTo>
                  <a:pt x="3600" y="2749"/>
                  <a:pt x="3660" y="2678"/>
                  <a:pt x="3595" y="2661"/>
                </a:cubicBezTo>
                <a:cubicBezTo>
                  <a:pt x="3554" y="2649"/>
                  <a:pt x="3522" y="2644"/>
                  <a:pt x="3485" y="2620"/>
                </a:cubicBezTo>
                <a:cubicBezTo>
                  <a:pt x="3421" y="2579"/>
                  <a:pt x="3375" y="2593"/>
                  <a:pt x="3306" y="2580"/>
                </a:cubicBezTo>
                <a:cubicBezTo>
                  <a:pt x="3234" y="2567"/>
                  <a:pt x="3176" y="2507"/>
                  <a:pt x="3117" y="2469"/>
                </a:cubicBezTo>
                <a:cubicBezTo>
                  <a:pt x="3060" y="2433"/>
                  <a:pt x="2999" y="2414"/>
                  <a:pt x="2945" y="2372"/>
                </a:cubicBezTo>
                <a:cubicBezTo>
                  <a:pt x="2894" y="2333"/>
                  <a:pt x="2832" y="2338"/>
                  <a:pt x="2782" y="2303"/>
                </a:cubicBezTo>
                <a:cubicBezTo>
                  <a:pt x="2718" y="2258"/>
                  <a:pt x="2651" y="2219"/>
                  <a:pt x="2587" y="2175"/>
                </a:cubicBezTo>
                <a:cubicBezTo>
                  <a:pt x="2488" y="2107"/>
                  <a:pt x="2279" y="2036"/>
                  <a:pt x="2229" y="1921"/>
                </a:cubicBezTo>
                <a:cubicBezTo>
                  <a:pt x="2181" y="1812"/>
                  <a:pt x="2097" y="1750"/>
                  <a:pt x="2044" y="1642"/>
                </a:cubicBezTo>
                <a:cubicBezTo>
                  <a:pt x="2015" y="1584"/>
                  <a:pt x="1979" y="1546"/>
                  <a:pt x="1919" y="1520"/>
                </a:cubicBezTo>
                <a:cubicBezTo>
                  <a:pt x="1804" y="1470"/>
                  <a:pt x="1864" y="1540"/>
                  <a:pt x="1818" y="1545"/>
                </a:cubicBezTo>
                <a:cubicBezTo>
                  <a:pt x="1758" y="1550"/>
                  <a:pt x="1713" y="1514"/>
                  <a:pt x="1626" y="1520"/>
                </a:cubicBezTo>
                <a:cubicBezTo>
                  <a:pt x="1579" y="1525"/>
                  <a:pt x="1558" y="1517"/>
                  <a:pt x="1508" y="1496"/>
                </a:cubicBezTo>
                <a:cubicBezTo>
                  <a:pt x="1431" y="1467"/>
                  <a:pt x="1450" y="1438"/>
                  <a:pt x="1452" y="1413"/>
                </a:cubicBezTo>
                <a:cubicBezTo>
                  <a:pt x="1469" y="1374"/>
                  <a:pt x="1392" y="1316"/>
                  <a:pt x="1456" y="1327"/>
                </a:cubicBezTo>
                <a:cubicBezTo>
                  <a:pt x="1437" y="1277"/>
                  <a:pt x="1377" y="1292"/>
                  <a:pt x="1374" y="1230"/>
                </a:cubicBezTo>
                <a:cubicBezTo>
                  <a:pt x="1366" y="1083"/>
                  <a:pt x="1162" y="1192"/>
                  <a:pt x="1139" y="1117"/>
                </a:cubicBezTo>
                <a:cubicBezTo>
                  <a:pt x="1121" y="1059"/>
                  <a:pt x="1061" y="1077"/>
                  <a:pt x="1019" y="1050"/>
                </a:cubicBezTo>
                <a:cubicBezTo>
                  <a:pt x="999" y="1037"/>
                  <a:pt x="949" y="975"/>
                  <a:pt x="921" y="997"/>
                </a:cubicBezTo>
                <a:cubicBezTo>
                  <a:pt x="853" y="1052"/>
                  <a:pt x="854" y="1023"/>
                  <a:pt x="818" y="1028"/>
                </a:cubicBezTo>
                <a:cubicBezTo>
                  <a:pt x="786" y="1034"/>
                  <a:pt x="926" y="1127"/>
                  <a:pt x="930" y="1149"/>
                </a:cubicBezTo>
                <a:cubicBezTo>
                  <a:pt x="884" y="1138"/>
                  <a:pt x="770" y="1020"/>
                  <a:pt x="766" y="1114"/>
                </a:cubicBezTo>
                <a:cubicBezTo>
                  <a:pt x="760" y="1241"/>
                  <a:pt x="645" y="1156"/>
                  <a:pt x="594" y="1217"/>
                </a:cubicBezTo>
                <a:cubicBezTo>
                  <a:pt x="525" y="1301"/>
                  <a:pt x="522" y="1312"/>
                  <a:pt x="562" y="1410"/>
                </a:cubicBezTo>
                <a:cubicBezTo>
                  <a:pt x="580" y="1441"/>
                  <a:pt x="618" y="1480"/>
                  <a:pt x="596" y="1503"/>
                </a:cubicBezTo>
                <a:cubicBezTo>
                  <a:pt x="580" y="1523"/>
                  <a:pt x="494" y="1508"/>
                  <a:pt x="472" y="1507"/>
                </a:cubicBezTo>
                <a:cubicBezTo>
                  <a:pt x="431" y="1506"/>
                  <a:pt x="327" y="1503"/>
                  <a:pt x="283" y="1501"/>
                </a:cubicBezTo>
                <a:lnTo>
                  <a:pt x="0" y="198"/>
                </a:lnTo>
                <a:cubicBezTo>
                  <a:pt x="181" y="142"/>
                  <a:pt x="506" y="54"/>
                  <a:pt x="681" y="0"/>
                </a:cubicBezTo>
                <a:cubicBezTo>
                  <a:pt x="684" y="0"/>
                  <a:pt x="687" y="0"/>
                  <a:pt x="688" y="2"/>
                </a:cubicBezTo>
                <a:lnTo>
                  <a:pt x="749" y="21"/>
                </a:ln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3" name="꙱ Uruguay (Oriental Republic of Uruguay) (UY) (H)">
            <a:extLst>
              <a:ext uri="{FF2B5EF4-FFF2-40B4-BE49-F238E27FC236}">
                <a16:creationId xmlns:a16="http://schemas.microsoft.com/office/drawing/2014/main" id="{BDE8F331-2FC3-447A-9665-B02F142C9E35}"/>
              </a:ext>
            </a:extLst>
          </p:cNvPr>
          <p:cNvSpPr>
            <a:spLocks/>
          </p:cNvSpPr>
          <p:nvPr/>
        </p:nvSpPr>
        <p:spPr bwMode="auto">
          <a:xfrm>
            <a:off x="2956877" y="3266147"/>
            <a:ext cx="133662" cy="145632"/>
          </a:xfrm>
          <a:custGeom>
            <a:avLst/>
            <a:gdLst>
              <a:gd name="T0" fmla="*/ 64 w 1627"/>
              <a:gd name="T1" fmla="*/ 45 h 1771"/>
              <a:gd name="T2" fmla="*/ 191 w 1627"/>
              <a:gd name="T3" fmla="*/ 68 h 1771"/>
              <a:gd name="T4" fmla="*/ 256 w 1627"/>
              <a:gd name="T5" fmla="*/ 10 h 1771"/>
              <a:gd name="T6" fmla="*/ 428 w 1627"/>
              <a:gd name="T7" fmla="*/ 115 h 1771"/>
              <a:gd name="T8" fmla="*/ 604 w 1627"/>
              <a:gd name="T9" fmla="*/ 303 h 1771"/>
              <a:gd name="T10" fmla="*/ 642 w 1627"/>
              <a:gd name="T11" fmla="*/ 360 h 1771"/>
              <a:gd name="T12" fmla="*/ 709 w 1627"/>
              <a:gd name="T13" fmla="*/ 283 h 1771"/>
              <a:gd name="T14" fmla="*/ 905 w 1627"/>
              <a:gd name="T15" fmla="*/ 446 h 1771"/>
              <a:gd name="T16" fmla="*/ 984 w 1627"/>
              <a:gd name="T17" fmla="*/ 483 h 1771"/>
              <a:gd name="T18" fmla="*/ 1107 w 1627"/>
              <a:gd name="T19" fmla="*/ 548 h 1771"/>
              <a:gd name="T20" fmla="*/ 1191 w 1627"/>
              <a:gd name="T21" fmla="*/ 633 h 1771"/>
              <a:gd name="T22" fmla="*/ 1329 w 1627"/>
              <a:gd name="T23" fmla="*/ 701 h 1771"/>
              <a:gd name="T24" fmla="*/ 1520 w 1627"/>
              <a:gd name="T25" fmla="*/ 894 h 1771"/>
              <a:gd name="T26" fmla="*/ 1525 w 1627"/>
              <a:gd name="T27" fmla="*/ 1055 h 1771"/>
              <a:gd name="T28" fmla="*/ 1571 w 1627"/>
              <a:gd name="T29" fmla="*/ 1298 h 1771"/>
              <a:gd name="T30" fmla="*/ 1523 w 1627"/>
              <a:gd name="T31" fmla="*/ 1501 h 1771"/>
              <a:gd name="T32" fmla="*/ 1374 w 1627"/>
              <a:gd name="T33" fmla="*/ 1628 h 1771"/>
              <a:gd name="T34" fmla="*/ 1309 w 1627"/>
              <a:gd name="T35" fmla="*/ 1700 h 1771"/>
              <a:gd name="T36" fmla="*/ 1131 w 1627"/>
              <a:gd name="T37" fmla="*/ 1715 h 1771"/>
              <a:gd name="T38" fmla="*/ 938 w 1627"/>
              <a:gd name="T39" fmla="*/ 1701 h 1771"/>
              <a:gd name="T40" fmla="*/ 780 w 1627"/>
              <a:gd name="T41" fmla="*/ 1690 h 1771"/>
              <a:gd name="T42" fmla="*/ 613 w 1627"/>
              <a:gd name="T43" fmla="*/ 1643 h 1771"/>
              <a:gd name="T44" fmla="*/ 430 w 1627"/>
              <a:gd name="T45" fmla="*/ 1563 h 1771"/>
              <a:gd name="T46" fmla="*/ 287 w 1627"/>
              <a:gd name="T47" fmla="*/ 1543 h 1771"/>
              <a:gd name="T48" fmla="*/ 103 w 1627"/>
              <a:gd name="T49" fmla="*/ 1370 h 1771"/>
              <a:gd name="T50" fmla="*/ 94 w 1627"/>
              <a:gd name="T51" fmla="*/ 1091 h 1771"/>
              <a:gd name="T52" fmla="*/ 91 w 1627"/>
              <a:gd name="T53" fmla="*/ 947 h 1771"/>
              <a:gd name="T54" fmla="*/ 62 w 1627"/>
              <a:gd name="T55" fmla="*/ 861 h 1771"/>
              <a:gd name="T56" fmla="*/ 63 w 1627"/>
              <a:gd name="T57" fmla="*/ 782 h 1771"/>
              <a:gd name="T58" fmla="*/ 25 w 1627"/>
              <a:gd name="T59" fmla="*/ 636 h 1771"/>
              <a:gd name="T60" fmla="*/ 33 w 1627"/>
              <a:gd name="T61" fmla="*/ 487 h 1771"/>
              <a:gd name="T62" fmla="*/ 35 w 1627"/>
              <a:gd name="T63" fmla="*/ 308 h 1771"/>
              <a:gd name="T64" fmla="*/ 8 w 1627"/>
              <a:gd name="T65" fmla="*/ 170 h 1771"/>
              <a:gd name="T66" fmla="*/ 64 w 1627"/>
              <a:gd name="T67" fmla="*/ 45 h 17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7" h="1771">
                <a:moveTo>
                  <a:pt x="64" y="45"/>
                </a:moveTo>
                <a:cubicBezTo>
                  <a:pt x="94" y="80"/>
                  <a:pt x="143" y="95"/>
                  <a:pt x="191" y="68"/>
                </a:cubicBezTo>
                <a:cubicBezTo>
                  <a:pt x="226" y="45"/>
                  <a:pt x="227" y="14"/>
                  <a:pt x="256" y="10"/>
                </a:cubicBezTo>
                <a:cubicBezTo>
                  <a:pt x="320" y="0"/>
                  <a:pt x="385" y="78"/>
                  <a:pt x="428" y="115"/>
                </a:cubicBezTo>
                <a:cubicBezTo>
                  <a:pt x="485" y="164"/>
                  <a:pt x="598" y="214"/>
                  <a:pt x="604" y="303"/>
                </a:cubicBezTo>
                <a:cubicBezTo>
                  <a:pt x="605" y="329"/>
                  <a:pt x="599" y="367"/>
                  <a:pt x="642" y="360"/>
                </a:cubicBezTo>
                <a:cubicBezTo>
                  <a:pt x="673" y="353"/>
                  <a:pt x="728" y="324"/>
                  <a:pt x="709" y="283"/>
                </a:cubicBezTo>
                <a:cubicBezTo>
                  <a:pt x="761" y="297"/>
                  <a:pt x="862" y="461"/>
                  <a:pt x="905" y="446"/>
                </a:cubicBezTo>
                <a:cubicBezTo>
                  <a:pt x="944" y="431"/>
                  <a:pt x="952" y="463"/>
                  <a:pt x="984" y="483"/>
                </a:cubicBezTo>
                <a:cubicBezTo>
                  <a:pt x="1027" y="509"/>
                  <a:pt x="1069" y="509"/>
                  <a:pt x="1107" y="548"/>
                </a:cubicBezTo>
                <a:cubicBezTo>
                  <a:pt x="1135" y="576"/>
                  <a:pt x="1158" y="611"/>
                  <a:pt x="1191" y="633"/>
                </a:cubicBezTo>
                <a:cubicBezTo>
                  <a:pt x="1235" y="662"/>
                  <a:pt x="1289" y="666"/>
                  <a:pt x="1329" y="701"/>
                </a:cubicBezTo>
                <a:cubicBezTo>
                  <a:pt x="1404" y="766"/>
                  <a:pt x="1427" y="848"/>
                  <a:pt x="1520" y="894"/>
                </a:cubicBezTo>
                <a:cubicBezTo>
                  <a:pt x="1627" y="947"/>
                  <a:pt x="1574" y="976"/>
                  <a:pt x="1525" y="1055"/>
                </a:cubicBezTo>
                <a:cubicBezTo>
                  <a:pt x="1491" y="1112"/>
                  <a:pt x="1515" y="1261"/>
                  <a:pt x="1571" y="1298"/>
                </a:cubicBezTo>
                <a:cubicBezTo>
                  <a:pt x="1607" y="1321"/>
                  <a:pt x="1547" y="1460"/>
                  <a:pt x="1523" y="1501"/>
                </a:cubicBezTo>
                <a:cubicBezTo>
                  <a:pt x="1502" y="1536"/>
                  <a:pt x="1434" y="1682"/>
                  <a:pt x="1374" y="1628"/>
                </a:cubicBezTo>
                <a:cubicBezTo>
                  <a:pt x="1405" y="1668"/>
                  <a:pt x="1335" y="1690"/>
                  <a:pt x="1309" y="1700"/>
                </a:cubicBezTo>
                <a:cubicBezTo>
                  <a:pt x="1235" y="1730"/>
                  <a:pt x="1211" y="1732"/>
                  <a:pt x="1131" y="1715"/>
                </a:cubicBezTo>
                <a:cubicBezTo>
                  <a:pt x="1068" y="1702"/>
                  <a:pt x="1000" y="1670"/>
                  <a:pt x="938" y="1701"/>
                </a:cubicBezTo>
                <a:cubicBezTo>
                  <a:pt x="800" y="1771"/>
                  <a:pt x="830" y="1717"/>
                  <a:pt x="780" y="1690"/>
                </a:cubicBezTo>
                <a:cubicBezTo>
                  <a:pt x="728" y="1663"/>
                  <a:pt x="663" y="1673"/>
                  <a:pt x="613" y="1643"/>
                </a:cubicBezTo>
                <a:cubicBezTo>
                  <a:pt x="545" y="1601"/>
                  <a:pt x="518" y="1558"/>
                  <a:pt x="430" y="1563"/>
                </a:cubicBezTo>
                <a:cubicBezTo>
                  <a:pt x="374" y="1566"/>
                  <a:pt x="329" y="1589"/>
                  <a:pt x="287" y="1543"/>
                </a:cubicBezTo>
                <a:cubicBezTo>
                  <a:pt x="232" y="1482"/>
                  <a:pt x="148" y="1441"/>
                  <a:pt x="103" y="1370"/>
                </a:cubicBezTo>
                <a:cubicBezTo>
                  <a:pt x="72" y="1321"/>
                  <a:pt x="23" y="1110"/>
                  <a:pt x="94" y="1091"/>
                </a:cubicBezTo>
                <a:cubicBezTo>
                  <a:pt x="167" y="1070"/>
                  <a:pt x="112" y="986"/>
                  <a:pt x="91" y="947"/>
                </a:cubicBezTo>
                <a:cubicBezTo>
                  <a:pt x="76" y="920"/>
                  <a:pt x="74" y="890"/>
                  <a:pt x="62" y="861"/>
                </a:cubicBezTo>
                <a:cubicBezTo>
                  <a:pt x="59" y="842"/>
                  <a:pt x="75" y="816"/>
                  <a:pt x="63" y="782"/>
                </a:cubicBezTo>
                <a:cubicBezTo>
                  <a:pt x="53" y="753"/>
                  <a:pt x="0" y="666"/>
                  <a:pt x="25" y="636"/>
                </a:cubicBezTo>
                <a:cubicBezTo>
                  <a:pt x="82" y="571"/>
                  <a:pt x="9" y="531"/>
                  <a:pt x="33" y="487"/>
                </a:cubicBezTo>
                <a:cubicBezTo>
                  <a:pt x="50" y="456"/>
                  <a:pt x="28" y="313"/>
                  <a:pt x="35" y="308"/>
                </a:cubicBezTo>
                <a:cubicBezTo>
                  <a:pt x="87" y="271"/>
                  <a:pt x="20" y="219"/>
                  <a:pt x="8" y="170"/>
                </a:cubicBezTo>
                <a:cubicBezTo>
                  <a:pt x="35" y="133"/>
                  <a:pt x="85" y="99"/>
                  <a:pt x="64" y="4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4" name="꙱ United States Virgin Islands (Virgin Islands of the United States) (VI) (H)">
            <a:extLst>
              <a:ext uri="{FF2B5EF4-FFF2-40B4-BE49-F238E27FC236}">
                <a16:creationId xmlns:a16="http://schemas.microsoft.com/office/drawing/2014/main" id="{3C08204D-0A76-4C66-8D15-61876E902A57}"/>
              </a:ext>
            </a:extLst>
          </p:cNvPr>
          <p:cNvSpPr>
            <a:spLocks noEditPoints="1"/>
          </p:cNvSpPr>
          <p:nvPr/>
        </p:nvSpPr>
        <p:spPr bwMode="auto">
          <a:xfrm>
            <a:off x="2714346" y="1845432"/>
            <a:ext cx="22637" cy="14024"/>
          </a:xfrm>
          <a:custGeom>
            <a:avLst/>
            <a:gdLst>
              <a:gd name="T0" fmla="*/ 0 w 276"/>
              <a:gd name="T1" fmla="*/ 32 h 178"/>
              <a:gd name="T2" fmla="*/ 60 w 276"/>
              <a:gd name="T3" fmla="*/ 8 h 178"/>
              <a:gd name="T4" fmla="*/ 0 w 276"/>
              <a:gd name="T5" fmla="*/ 32 h 178"/>
              <a:gd name="T6" fmla="*/ 178 w 276"/>
              <a:gd name="T7" fmla="*/ 178 h 178"/>
              <a:gd name="T8" fmla="*/ 276 w 276"/>
              <a:gd name="T9" fmla="*/ 148 h 178"/>
              <a:gd name="T10" fmla="*/ 178 w 276"/>
              <a:gd name="T11" fmla="*/ 178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6" h="178">
                <a:moveTo>
                  <a:pt x="0" y="32"/>
                </a:moveTo>
                <a:cubicBezTo>
                  <a:pt x="14" y="12"/>
                  <a:pt x="35" y="0"/>
                  <a:pt x="60" y="8"/>
                </a:cubicBezTo>
                <a:cubicBezTo>
                  <a:pt x="43" y="25"/>
                  <a:pt x="23" y="33"/>
                  <a:pt x="0" y="32"/>
                </a:cubicBezTo>
                <a:close/>
                <a:moveTo>
                  <a:pt x="178" y="178"/>
                </a:moveTo>
                <a:cubicBezTo>
                  <a:pt x="176" y="115"/>
                  <a:pt x="243" y="161"/>
                  <a:pt x="276" y="148"/>
                </a:cubicBezTo>
                <a:cubicBezTo>
                  <a:pt x="248" y="170"/>
                  <a:pt x="212" y="172"/>
                  <a:pt x="178" y="17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5" name="꙱ United States of America (US) (H)">
            <a:extLst>
              <a:ext uri="{FF2B5EF4-FFF2-40B4-BE49-F238E27FC236}">
                <a16:creationId xmlns:a16="http://schemas.microsoft.com/office/drawing/2014/main" id="{5C6260B2-6F9F-4399-A44D-8F421684755C}"/>
              </a:ext>
            </a:extLst>
          </p:cNvPr>
          <p:cNvSpPr>
            <a:spLocks noEditPoints="1"/>
          </p:cNvSpPr>
          <p:nvPr/>
        </p:nvSpPr>
        <p:spPr bwMode="auto">
          <a:xfrm>
            <a:off x="1428389" y="928494"/>
            <a:ext cx="1441177" cy="716290"/>
          </a:xfrm>
          <a:custGeom>
            <a:avLst/>
            <a:gdLst>
              <a:gd name="T0" fmla="*/ 12560 w 17467"/>
              <a:gd name="T1" fmla="*/ 1038 h 8676"/>
              <a:gd name="T2" fmla="*/ 12812 w 17467"/>
              <a:gd name="T3" fmla="*/ 2015 h 8676"/>
              <a:gd name="T4" fmla="*/ 12438 w 17467"/>
              <a:gd name="T5" fmla="*/ 2735 h 8676"/>
              <a:gd name="T6" fmla="*/ 14262 w 17467"/>
              <a:gd name="T7" fmla="*/ 2045 h 8676"/>
              <a:gd name="T8" fmla="*/ 16301 w 17467"/>
              <a:gd name="T9" fmla="*/ 1415 h 8676"/>
              <a:gd name="T10" fmla="*/ 17232 w 17467"/>
              <a:gd name="T11" fmla="*/ 1386 h 8676"/>
              <a:gd name="T12" fmla="*/ 16812 w 17467"/>
              <a:gd name="T13" fmla="*/ 1738 h 8676"/>
              <a:gd name="T14" fmla="*/ 16346 w 17467"/>
              <a:gd name="T15" fmla="*/ 1925 h 8676"/>
              <a:gd name="T16" fmla="*/ 15900 w 17467"/>
              <a:gd name="T17" fmla="*/ 2701 h 8676"/>
              <a:gd name="T18" fmla="*/ 15286 w 17467"/>
              <a:gd name="T19" fmla="*/ 2842 h 8676"/>
              <a:gd name="T20" fmla="*/ 14263 w 17467"/>
              <a:gd name="T21" fmla="*/ 3618 h 8676"/>
              <a:gd name="T22" fmla="*/ 13821 w 17467"/>
              <a:gd name="T23" fmla="*/ 4238 h 8676"/>
              <a:gd name="T24" fmla="*/ 13879 w 17467"/>
              <a:gd name="T25" fmla="*/ 3831 h 8676"/>
              <a:gd name="T26" fmla="*/ 14025 w 17467"/>
              <a:gd name="T27" fmla="*/ 3477 h 8676"/>
              <a:gd name="T28" fmla="*/ 13709 w 17467"/>
              <a:gd name="T29" fmla="*/ 3905 h 8676"/>
              <a:gd name="T30" fmla="*/ 13710 w 17467"/>
              <a:gd name="T31" fmla="*/ 4050 h 8676"/>
              <a:gd name="T32" fmla="*/ 13543 w 17467"/>
              <a:gd name="T33" fmla="*/ 4442 h 8676"/>
              <a:gd name="T34" fmla="*/ 13639 w 17467"/>
              <a:gd name="T35" fmla="*/ 4650 h 8676"/>
              <a:gd name="T36" fmla="*/ 13576 w 17467"/>
              <a:gd name="T37" fmla="*/ 4777 h 8676"/>
              <a:gd name="T38" fmla="*/ 13344 w 17467"/>
              <a:gd name="T39" fmla="*/ 5024 h 8676"/>
              <a:gd name="T40" fmla="*/ 12960 w 17467"/>
              <a:gd name="T41" fmla="*/ 5305 h 8676"/>
              <a:gd name="T42" fmla="*/ 12006 w 17467"/>
              <a:gd name="T43" fmla="*/ 5971 h 8676"/>
              <a:gd name="T44" fmla="*/ 11590 w 17467"/>
              <a:gd name="T45" fmla="*/ 6262 h 8676"/>
              <a:gd name="T46" fmla="*/ 11422 w 17467"/>
              <a:gd name="T47" fmla="*/ 6729 h 8676"/>
              <a:gd name="T48" fmla="*/ 11510 w 17467"/>
              <a:gd name="T49" fmla="*/ 7889 h 8676"/>
              <a:gd name="T50" fmla="*/ 11042 w 17467"/>
              <a:gd name="T51" fmla="*/ 8354 h 8676"/>
              <a:gd name="T52" fmla="*/ 10901 w 17467"/>
              <a:gd name="T53" fmla="*/ 7625 h 8676"/>
              <a:gd name="T54" fmla="*/ 10319 w 17467"/>
              <a:gd name="T55" fmla="*/ 6957 h 8676"/>
              <a:gd name="T56" fmla="*/ 9889 w 17467"/>
              <a:gd name="T57" fmla="*/ 6740 h 8676"/>
              <a:gd name="T58" fmla="*/ 9455 w 17467"/>
              <a:gd name="T59" fmla="*/ 6625 h 8676"/>
              <a:gd name="T60" fmla="*/ 8839 w 17467"/>
              <a:gd name="T61" fmla="*/ 6898 h 8676"/>
              <a:gd name="T62" fmla="*/ 8880 w 17467"/>
              <a:gd name="T63" fmla="*/ 7162 h 8676"/>
              <a:gd name="T64" fmla="*/ 8368 w 17467"/>
              <a:gd name="T65" fmla="*/ 7037 h 8676"/>
              <a:gd name="T66" fmla="*/ 7591 w 17467"/>
              <a:gd name="T67" fmla="*/ 6999 h 8676"/>
              <a:gd name="T68" fmla="*/ 6914 w 17467"/>
              <a:gd name="T69" fmla="*/ 7358 h 8676"/>
              <a:gd name="T70" fmla="*/ 6480 w 17467"/>
              <a:gd name="T71" fmla="*/ 7560 h 8676"/>
              <a:gd name="T72" fmla="*/ 6232 w 17467"/>
              <a:gd name="T73" fmla="*/ 8321 h 8676"/>
              <a:gd name="T74" fmla="*/ 5300 w 17467"/>
              <a:gd name="T75" fmla="*/ 6974 h 8676"/>
              <a:gd name="T76" fmla="*/ 3411 w 17467"/>
              <a:gd name="T77" fmla="*/ 6249 h 8676"/>
              <a:gd name="T78" fmla="*/ 932 w 17467"/>
              <a:gd name="T79" fmla="*/ 5779 h 8676"/>
              <a:gd name="T80" fmla="*/ 145 w 17467"/>
              <a:gd name="T81" fmla="*/ 4776 h 8676"/>
              <a:gd name="T82" fmla="*/ 41 w 17467"/>
              <a:gd name="T83" fmla="*/ 4036 h 8676"/>
              <a:gd name="T84" fmla="*/ 460 w 17467"/>
              <a:gd name="T85" fmla="*/ 2546 h 8676"/>
              <a:gd name="T86" fmla="*/ 1353 w 17467"/>
              <a:gd name="T87" fmla="*/ 1384 h 8676"/>
              <a:gd name="T88" fmla="*/ 1644 w 17467"/>
              <a:gd name="T89" fmla="*/ 841 h 8676"/>
              <a:gd name="T90" fmla="*/ 2000 w 17467"/>
              <a:gd name="T91" fmla="*/ 716 h 8676"/>
              <a:gd name="T92" fmla="*/ 1962 w 17467"/>
              <a:gd name="T93" fmla="*/ 805 h 8676"/>
              <a:gd name="T94" fmla="*/ 2485 w 17467"/>
              <a:gd name="T95" fmla="*/ 185 h 8676"/>
              <a:gd name="T96" fmla="*/ 10740 w 17467"/>
              <a:gd name="T97" fmla="*/ 422 h 8676"/>
              <a:gd name="T98" fmla="*/ 16868 w 17467"/>
              <a:gd name="T99" fmla="*/ 1759 h 8676"/>
              <a:gd name="T100" fmla="*/ 13609 w 17467"/>
              <a:gd name="T101" fmla="*/ 5021 h 8676"/>
              <a:gd name="T102" fmla="*/ 10866 w 17467"/>
              <a:gd name="T103" fmla="*/ 8058 h 8676"/>
              <a:gd name="T104" fmla="*/ 8131 w 17467"/>
              <a:gd name="T105" fmla="*/ 7040 h 8676"/>
              <a:gd name="T106" fmla="*/ 2437 w 17467"/>
              <a:gd name="T107" fmla="*/ 289 h 8676"/>
              <a:gd name="T108" fmla="*/ 2291 w 17467"/>
              <a:gd name="T109" fmla="*/ 304 h 8676"/>
              <a:gd name="T110" fmla="*/ 406 w 17467"/>
              <a:gd name="T111" fmla="*/ 5437 h 8676"/>
              <a:gd name="T112" fmla="*/ 2346 w 17467"/>
              <a:gd name="T113" fmla="*/ 413 h 8676"/>
              <a:gd name="T114" fmla="*/ 2173 w 17467"/>
              <a:gd name="T115" fmla="*/ 737 h 8676"/>
              <a:gd name="T116" fmla="*/ 14902 w 17467"/>
              <a:gd name="T117" fmla="*/ 2995 h 8676"/>
              <a:gd name="T118" fmla="*/ 9028 w 17467"/>
              <a:gd name="T119" fmla="*/ 6844 h 8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467" h="8676">
                <a:moveTo>
                  <a:pt x="15954" y="2884"/>
                </a:moveTo>
                <a:cubicBezTo>
                  <a:pt x="15932" y="2886"/>
                  <a:pt x="15911" y="2882"/>
                  <a:pt x="15892" y="2872"/>
                </a:cubicBezTo>
                <a:cubicBezTo>
                  <a:pt x="15919" y="2867"/>
                  <a:pt x="15962" y="2870"/>
                  <a:pt x="15960" y="2830"/>
                </a:cubicBezTo>
                <a:cubicBezTo>
                  <a:pt x="15968" y="2849"/>
                  <a:pt x="15966" y="2867"/>
                  <a:pt x="15954" y="2884"/>
                </a:cubicBezTo>
                <a:close/>
                <a:moveTo>
                  <a:pt x="11387" y="523"/>
                </a:moveTo>
                <a:lnTo>
                  <a:pt x="11516" y="527"/>
                </a:lnTo>
                <a:lnTo>
                  <a:pt x="11719" y="437"/>
                </a:lnTo>
                <a:lnTo>
                  <a:pt x="11769" y="430"/>
                </a:lnTo>
                <a:lnTo>
                  <a:pt x="12579" y="884"/>
                </a:lnTo>
                <a:lnTo>
                  <a:pt x="12560" y="1038"/>
                </a:lnTo>
                <a:lnTo>
                  <a:pt x="12652" y="1039"/>
                </a:lnTo>
                <a:lnTo>
                  <a:pt x="12694" y="1049"/>
                </a:lnTo>
                <a:lnTo>
                  <a:pt x="12661" y="1098"/>
                </a:lnTo>
                <a:lnTo>
                  <a:pt x="12664" y="1147"/>
                </a:lnTo>
                <a:lnTo>
                  <a:pt x="12688" y="1189"/>
                </a:lnTo>
                <a:lnTo>
                  <a:pt x="12772" y="1157"/>
                </a:lnTo>
                <a:lnTo>
                  <a:pt x="12809" y="1195"/>
                </a:lnTo>
                <a:lnTo>
                  <a:pt x="12755" y="1257"/>
                </a:lnTo>
                <a:lnTo>
                  <a:pt x="12984" y="1404"/>
                </a:lnTo>
                <a:lnTo>
                  <a:pt x="12812" y="2015"/>
                </a:lnTo>
                <a:lnTo>
                  <a:pt x="12620" y="2288"/>
                </a:lnTo>
                <a:cubicBezTo>
                  <a:pt x="12581" y="2335"/>
                  <a:pt x="12567" y="2389"/>
                  <a:pt x="12524" y="2412"/>
                </a:cubicBezTo>
                <a:cubicBezTo>
                  <a:pt x="12514" y="2418"/>
                  <a:pt x="12502" y="2421"/>
                  <a:pt x="12494" y="2421"/>
                </a:cubicBezTo>
                <a:cubicBezTo>
                  <a:pt x="12529" y="2385"/>
                  <a:pt x="12481" y="2365"/>
                  <a:pt x="12457" y="2395"/>
                </a:cubicBezTo>
                <a:cubicBezTo>
                  <a:pt x="12406" y="2458"/>
                  <a:pt x="12431" y="2480"/>
                  <a:pt x="12360" y="2502"/>
                </a:cubicBezTo>
                <a:cubicBezTo>
                  <a:pt x="12336" y="2509"/>
                  <a:pt x="12315" y="2533"/>
                  <a:pt x="12293" y="2559"/>
                </a:cubicBezTo>
                <a:lnTo>
                  <a:pt x="12293" y="2559"/>
                </a:lnTo>
                <a:lnTo>
                  <a:pt x="12277" y="2667"/>
                </a:lnTo>
                <a:lnTo>
                  <a:pt x="12374" y="2739"/>
                </a:lnTo>
                <a:lnTo>
                  <a:pt x="12438" y="2735"/>
                </a:lnTo>
                <a:lnTo>
                  <a:pt x="12917" y="2526"/>
                </a:lnTo>
                <a:lnTo>
                  <a:pt x="13274" y="2451"/>
                </a:lnTo>
                <a:lnTo>
                  <a:pt x="13632" y="2295"/>
                </a:lnTo>
                <a:cubicBezTo>
                  <a:pt x="13628" y="2295"/>
                  <a:pt x="13624" y="2295"/>
                  <a:pt x="13618" y="2294"/>
                </a:cubicBezTo>
                <a:cubicBezTo>
                  <a:pt x="13572" y="2279"/>
                  <a:pt x="13615" y="2200"/>
                  <a:pt x="13628" y="2169"/>
                </a:cubicBezTo>
                <a:cubicBezTo>
                  <a:pt x="13629" y="2169"/>
                  <a:pt x="13629" y="2168"/>
                  <a:pt x="13629" y="2167"/>
                </a:cubicBezTo>
                <a:lnTo>
                  <a:pt x="13629" y="2167"/>
                </a:lnTo>
                <a:lnTo>
                  <a:pt x="13607" y="2091"/>
                </a:lnTo>
                <a:lnTo>
                  <a:pt x="13735" y="2051"/>
                </a:lnTo>
                <a:lnTo>
                  <a:pt x="14262" y="2045"/>
                </a:lnTo>
                <a:lnTo>
                  <a:pt x="14337" y="2040"/>
                </a:lnTo>
                <a:lnTo>
                  <a:pt x="14542" y="1827"/>
                </a:lnTo>
                <a:lnTo>
                  <a:pt x="14599" y="1802"/>
                </a:lnTo>
                <a:cubicBezTo>
                  <a:pt x="14787" y="1697"/>
                  <a:pt x="14951" y="1596"/>
                  <a:pt x="15116" y="1556"/>
                </a:cubicBezTo>
                <a:lnTo>
                  <a:pt x="15993" y="1565"/>
                </a:lnTo>
                <a:cubicBezTo>
                  <a:pt x="16067" y="1565"/>
                  <a:pt x="16030" y="1570"/>
                  <a:pt x="16072" y="1502"/>
                </a:cubicBezTo>
                <a:cubicBezTo>
                  <a:pt x="16105" y="1450"/>
                  <a:pt x="16163" y="1470"/>
                  <a:pt x="16214" y="1440"/>
                </a:cubicBezTo>
                <a:cubicBezTo>
                  <a:pt x="16219" y="1450"/>
                  <a:pt x="16221" y="1459"/>
                  <a:pt x="16226" y="1469"/>
                </a:cubicBezTo>
                <a:cubicBezTo>
                  <a:pt x="16233" y="1466"/>
                  <a:pt x="16267" y="1445"/>
                  <a:pt x="16268" y="1436"/>
                </a:cubicBezTo>
                <a:cubicBezTo>
                  <a:pt x="16269" y="1405"/>
                  <a:pt x="16290" y="1432"/>
                  <a:pt x="16301" y="1415"/>
                </a:cubicBezTo>
                <a:cubicBezTo>
                  <a:pt x="16343" y="1350"/>
                  <a:pt x="16345" y="1347"/>
                  <a:pt x="16392" y="1319"/>
                </a:cubicBezTo>
                <a:cubicBezTo>
                  <a:pt x="16459" y="1277"/>
                  <a:pt x="16485" y="1241"/>
                  <a:pt x="16517" y="1170"/>
                </a:cubicBezTo>
                <a:cubicBezTo>
                  <a:pt x="16539" y="1120"/>
                  <a:pt x="16583" y="1106"/>
                  <a:pt x="16621" y="1070"/>
                </a:cubicBezTo>
                <a:cubicBezTo>
                  <a:pt x="16668" y="1024"/>
                  <a:pt x="16694" y="958"/>
                  <a:pt x="16745" y="912"/>
                </a:cubicBezTo>
                <a:cubicBezTo>
                  <a:pt x="16791" y="871"/>
                  <a:pt x="16840" y="832"/>
                  <a:pt x="16887" y="792"/>
                </a:cubicBezTo>
                <a:cubicBezTo>
                  <a:pt x="16903" y="777"/>
                  <a:pt x="17006" y="673"/>
                  <a:pt x="17024" y="704"/>
                </a:cubicBezTo>
                <a:cubicBezTo>
                  <a:pt x="17037" y="727"/>
                  <a:pt x="17023" y="760"/>
                  <a:pt x="17045" y="783"/>
                </a:cubicBezTo>
                <a:cubicBezTo>
                  <a:pt x="17088" y="831"/>
                  <a:pt x="17223" y="719"/>
                  <a:pt x="17282" y="758"/>
                </a:cubicBezTo>
                <a:cubicBezTo>
                  <a:pt x="17467" y="882"/>
                  <a:pt x="17084" y="1259"/>
                  <a:pt x="17200" y="1333"/>
                </a:cubicBezTo>
                <a:cubicBezTo>
                  <a:pt x="17225" y="1349"/>
                  <a:pt x="17259" y="1350"/>
                  <a:pt x="17232" y="1386"/>
                </a:cubicBezTo>
                <a:cubicBezTo>
                  <a:pt x="17210" y="1417"/>
                  <a:pt x="17182" y="1474"/>
                  <a:pt x="17219" y="1511"/>
                </a:cubicBezTo>
                <a:cubicBezTo>
                  <a:pt x="17231" y="1503"/>
                  <a:pt x="17264" y="1474"/>
                  <a:pt x="17277" y="1527"/>
                </a:cubicBezTo>
                <a:cubicBezTo>
                  <a:pt x="17286" y="1565"/>
                  <a:pt x="17248" y="1576"/>
                  <a:pt x="17243" y="1610"/>
                </a:cubicBezTo>
                <a:cubicBezTo>
                  <a:pt x="17293" y="1576"/>
                  <a:pt x="17300" y="1646"/>
                  <a:pt x="17185" y="1669"/>
                </a:cubicBezTo>
                <a:cubicBezTo>
                  <a:pt x="17153" y="1675"/>
                  <a:pt x="17125" y="1680"/>
                  <a:pt x="17097" y="1699"/>
                </a:cubicBezTo>
                <a:cubicBezTo>
                  <a:pt x="17076" y="1712"/>
                  <a:pt x="17002" y="1767"/>
                  <a:pt x="17029" y="1699"/>
                </a:cubicBezTo>
                <a:cubicBezTo>
                  <a:pt x="17002" y="1708"/>
                  <a:pt x="16983" y="1741"/>
                  <a:pt x="16952" y="1741"/>
                </a:cubicBezTo>
                <a:cubicBezTo>
                  <a:pt x="16929" y="1741"/>
                  <a:pt x="16934" y="1784"/>
                  <a:pt x="16907" y="1791"/>
                </a:cubicBezTo>
                <a:cubicBezTo>
                  <a:pt x="16907" y="1773"/>
                  <a:pt x="16908" y="1724"/>
                  <a:pt x="16876" y="1732"/>
                </a:cubicBezTo>
                <a:cubicBezTo>
                  <a:pt x="16839" y="1740"/>
                  <a:pt x="16818" y="1795"/>
                  <a:pt x="16812" y="1738"/>
                </a:cubicBezTo>
                <a:cubicBezTo>
                  <a:pt x="16810" y="1801"/>
                  <a:pt x="16768" y="1702"/>
                  <a:pt x="16762" y="1827"/>
                </a:cubicBezTo>
                <a:cubicBezTo>
                  <a:pt x="16714" y="1796"/>
                  <a:pt x="16720" y="1757"/>
                  <a:pt x="16729" y="1708"/>
                </a:cubicBezTo>
                <a:cubicBezTo>
                  <a:pt x="16718" y="1742"/>
                  <a:pt x="16678" y="1747"/>
                  <a:pt x="16655" y="1770"/>
                </a:cubicBezTo>
                <a:cubicBezTo>
                  <a:pt x="16629" y="1797"/>
                  <a:pt x="16617" y="1834"/>
                  <a:pt x="16592" y="1862"/>
                </a:cubicBezTo>
                <a:cubicBezTo>
                  <a:pt x="16535" y="1928"/>
                  <a:pt x="16483" y="1894"/>
                  <a:pt x="16429" y="1966"/>
                </a:cubicBezTo>
                <a:cubicBezTo>
                  <a:pt x="16423" y="1947"/>
                  <a:pt x="16418" y="1943"/>
                  <a:pt x="16426" y="1922"/>
                </a:cubicBezTo>
                <a:cubicBezTo>
                  <a:pt x="16416" y="1931"/>
                  <a:pt x="16406" y="1940"/>
                  <a:pt x="16397" y="1948"/>
                </a:cubicBezTo>
                <a:cubicBezTo>
                  <a:pt x="16416" y="1872"/>
                  <a:pt x="16359" y="1955"/>
                  <a:pt x="16355" y="1975"/>
                </a:cubicBezTo>
                <a:cubicBezTo>
                  <a:pt x="16357" y="1942"/>
                  <a:pt x="16362" y="1909"/>
                  <a:pt x="16388" y="1886"/>
                </a:cubicBezTo>
                <a:cubicBezTo>
                  <a:pt x="16370" y="1894"/>
                  <a:pt x="16356" y="1907"/>
                  <a:pt x="16346" y="1925"/>
                </a:cubicBezTo>
                <a:cubicBezTo>
                  <a:pt x="16377" y="1917"/>
                  <a:pt x="16335" y="2001"/>
                  <a:pt x="16319" y="2014"/>
                </a:cubicBezTo>
                <a:cubicBezTo>
                  <a:pt x="16318" y="2001"/>
                  <a:pt x="16316" y="1988"/>
                  <a:pt x="16314" y="1975"/>
                </a:cubicBezTo>
                <a:cubicBezTo>
                  <a:pt x="16299" y="1987"/>
                  <a:pt x="16255" y="2033"/>
                  <a:pt x="16305" y="1969"/>
                </a:cubicBezTo>
                <a:cubicBezTo>
                  <a:pt x="16250" y="2026"/>
                  <a:pt x="16283" y="1976"/>
                  <a:pt x="16293" y="1957"/>
                </a:cubicBezTo>
                <a:cubicBezTo>
                  <a:pt x="16260" y="1978"/>
                  <a:pt x="16193" y="1999"/>
                  <a:pt x="16190" y="2044"/>
                </a:cubicBezTo>
                <a:cubicBezTo>
                  <a:pt x="16189" y="2058"/>
                  <a:pt x="16123" y="2115"/>
                  <a:pt x="16109" y="2124"/>
                </a:cubicBezTo>
                <a:cubicBezTo>
                  <a:pt x="16052" y="2158"/>
                  <a:pt x="15849" y="2331"/>
                  <a:pt x="15940" y="2400"/>
                </a:cubicBezTo>
                <a:cubicBezTo>
                  <a:pt x="15911" y="2416"/>
                  <a:pt x="15797" y="2459"/>
                  <a:pt x="15802" y="2503"/>
                </a:cubicBezTo>
                <a:cubicBezTo>
                  <a:pt x="15804" y="2524"/>
                  <a:pt x="15852" y="2532"/>
                  <a:pt x="15863" y="2550"/>
                </a:cubicBezTo>
                <a:cubicBezTo>
                  <a:pt x="15892" y="2597"/>
                  <a:pt x="15849" y="2655"/>
                  <a:pt x="15900" y="2701"/>
                </a:cubicBezTo>
                <a:cubicBezTo>
                  <a:pt x="15944" y="2741"/>
                  <a:pt x="16030" y="2702"/>
                  <a:pt x="16040" y="2646"/>
                </a:cubicBezTo>
                <a:cubicBezTo>
                  <a:pt x="16004" y="2646"/>
                  <a:pt x="16034" y="2610"/>
                  <a:pt x="15999" y="2587"/>
                </a:cubicBezTo>
                <a:cubicBezTo>
                  <a:pt x="16062" y="2584"/>
                  <a:pt x="16052" y="2676"/>
                  <a:pt x="16032" y="2711"/>
                </a:cubicBezTo>
                <a:cubicBezTo>
                  <a:pt x="16008" y="2753"/>
                  <a:pt x="15851" y="2779"/>
                  <a:pt x="15806" y="2774"/>
                </a:cubicBezTo>
                <a:cubicBezTo>
                  <a:pt x="15815" y="2753"/>
                  <a:pt x="15825" y="2732"/>
                  <a:pt x="15836" y="2711"/>
                </a:cubicBezTo>
                <a:cubicBezTo>
                  <a:pt x="15774" y="2744"/>
                  <a:pt x="15708" y="2790"/>
                  <a:pt x="15639" y="2795"/>
                </a:cubicBezTo>
                <a:cubicBezTo>
                  <a:pt x="15652" y="2763"/>
                  <a:pt x="15660" y="2728"/>
                  <a:pt x="15687" y="2705"/>
                </a:cubicBezTo>
                <a:cubicBezTo>
                  <a:pt x="15658" y="2720"/>
                  <a:pt x="15625" y="2760"/>
                  <a:pt x="15619" y="2705"/>
                </a:cubicBezTo>
                <a:cubicBezTo>
                  <a:pt x="15564" y="2773"/>
                  <a:pt x="15561" y="2835"/>
                  <a:pt x="15463" y="2850"/>
                </a:cubicBezTo>
                <a:cubicBezTo>
                  <a:pt x="15444" y="2853"/>
                  <a:pt x="15284" y="2879"/>
                  <a:pt x="15286" y="2842"/>
                </a:cubicBezTo>
                <a:cubicBezTo>
                  <a:pt x="15284" y="2907"/>
                  <a:pt x="15171" y="2857"/>
                  <a:pt x="15055" y="2903"/>
                </a:cubicBezTo>
                <a:cubicBezTo>
                  <a:pt x="14944" y="2948"/>
                  <a:pt x="14843" y="2981"/>
                  <a:pt x="14748" y="3052"/>
                </a:cubicBezTo>
                <a:cubicBezTo>
                  <a:pt x="14794" y="2994"/>
                  <a:pt x="14830" y="2942"/>
                  <a:pt x="14820" y="2863"/>
                </a:cubicBezTo>
                <a:cubicBezTo>
                  <a:pt x="14806" y="2950"/>
                  <a:pt x="14743" y="3068"/>
                  <a:pt x="14708" y="3082"/>
                </a:cubicBezTo>
                <a:cubicBezTo>
                  <a:pt x="14629" y="3105"/>
                  <a:pt x="14623" y="3166"/>
                  <a:pt x="14707" y="3175"/>
                </a:cubicBezTo>
                <a:cubicBezTo>
                  <a:pt x="14692" y="3252"/>
                  <a:pt x="14641" y="3320"/>
                  <a:pt x="14600" y="3385"/>
                </a:cubicBezTo>
                <a:cubicBezTo>
                  <a:pt x="14610" y="3366"/>
                  <a:pt x="14620" y="3346"/>
                  <a:pt x="14630" y="3326"/>
                </a:cubicBezTo>
                <a:cubicBezTo>
                  <a:pt x="14564" y="3324"/>
                  <a:pt x="14547" y="3506"/>
                  <a:pt x="14473" y="3499"/>
                </a:cubicBezTo>
                <a:cubicBezTo>
                  <a:pt x="14435" y="3496"/>
                  <a:pt x="14352" y="3697"/>
                  <a:pt x="14235" y="3703"/>
                </a:cubicBezTo>
                <a:cubicBezTo>
                  <a:pt x="14243" y="3684"/>
                  <a:pt x="14291" y="3637"/>
                  <a:pt x="14263" y="3618"/>
                </a:cubicBezTo>
                <a:cubicBezTo>
                  <a:pt x="14216" y="3587"/>
                  <a:pt x="14185" y="3585"/>
                  <a:pt x="14152" y="3531"/>
                </a:cubicBezTo>
                <a:cubicBezTo>
                  <a:pt x="14093" y="3435"/>
                  <a:pt x="14247" y="3404"/>
                  <a:pt x="14295" y="3362"/>
                </a:cubicBezTo>
                <a:cubicBezTo>
                  <a:pt x="14222" y="3392"/>
                  <a:pt x="14095" y="3439"/>
                  <a:pt x="14132" y="3542"/>
                </a:cubicBezTo>
                <a:cubicBezTo>
                  <a:pt x="14153" y="3602"/>
                  <a:pt x="14130" y="3662"/>
                  <a:pt x="14156" y="3725"/>
                </a:cubicBezTo>
                <a:cubicBezTo>
                  <a:pt x="14176" y="3775"/>
                  <a:pt x="14165" y="3812"/>
                  <a:pt x="14131" y="3831"/>
                </a:cubicBezTo>
                <a:cubicBezTo>
                  <a:pt x="14176" y="3840"/>
                  <a:pt x="14155" y="3882"/>
                  <a:pt x="14137" y="3905"/>
                </a:cubicBezTo>
                <a:cubicBezTo>
                  <a:pt x="14168" y="3837"/>
                  <a:pt x="14130" y="3899"/>
                  <a:pt x="14124" y="3913"/>
                </a:cubicBezTo>
                <a:cubicBezTo>
                  <a:pt x="14115" y="3937"/>
                  <a:pt x="14080" y="3954"/>
                  <a:pt x="14062" y="3970"/>
                </a:cubicBezTo>
                <a:cubicBezTo>
                  <a:pt x="14014" y="4014"/>
                  <a:pt x="13981" y="4062"/>
                  <a:pt x="13941" y="4113"/>
                </a:cubicBezTo>
                <a:cubicBezTo>
                  <a:pt x="13906" y="4159"/>
                  <a:pt x="13856" y="4193"/>
                  <a:pt x="13821" y="4238"/>
                </a:cubicBezTo>
                <a:cubicBezTo>
                  <a:pt x="13801" y="4264"/>
                  <a:pt x="13778" y="4337"/>
                  <a:pt x="13736" y="4335"/>
                </a:cubicBezTo>
                <a:cubicBezTo>
                  <a:pt x="13722" y="4269"/>
                  <a:pt x="13783" y="4199"/>
                  <a:pt x="13823" y="4154"/>
                </a:cubicBezTo>
                <a:cubicBezTo>
                  <a:pt x="13843" y="4131"/>
                  <a:pt x="13895" y="4056"/>
                  <a:pt x="13921" y="4050"/>
                </a:cubicBezTo>
                <a:cubicBezTo>
                  <a:pt x="13896" y="4041"/>
                  <a:pt x="13873" y="4044"/>
                  <a:pt x="13852" y="4059"/>
                </a:cubicBezTo>
                <a:cubicBezTo>
                  <a:pt x="13860" y="4031"/>
                  <a:pt x="13937" y="3973"/>
                  <a:pt x="13861" y="3973"/>
                </a:cubicBezTo>
                <a:cubicBezTo>
                  <a:pt x="13875" y="3954"/>
                  <a:pt x="13886" y="3933"/>
                  <a:pt x="13894" y="3911"/>
                </a:cubicBezTo>
                <a:cubicBezTo>
                  <a:pt x="13864" y="3960"/>
                  <a:pt x="13846" y="3887"/>
                  <a:pt x="13837" y="3955"/>
                </a:cubicBezTo>
                <a:cubicBezTo>
                  <a:pt x="13832" y="3939"/>
                  <a:pt x="13787" y="3911"/>
                  <a:pt x="13792" y="3894"/>
                </a:cubicBezTo>
                <a:cubicBezTo>
                  <a:pt x="13801" y="3865"/>
                  <a:pt x="13844" y="3850"/>
                  <a:pt x="13820" y="3816"/>
                </a:cubicBezTo>
                <a:cubicBezTo>
                  <a:pt x="13841" y="3816"/>
                  <a:pt x="13860" y="3821"/>
                  <a:pt x="13879" y="3831"/>
                </a:cubicBezTo>
                <a:cubicBezTo>
                  <a:pt x="13873" y="3806"/>
                  <a:pt x="13844" y="3754"/>
                  <a:pt x="13811" y="3774"/>
                </a:cubicBezTo>
                <a:cubicBezTo>
                  <a:pt x="13825" y="3732"/>
                  <a:pt x="13848" y="3760"/>
                  <a:pt x="13875" y="3744"/>
                </a:cubicBezTo>
                <a:cubicBezTo>
                  <a:pt x="13921" y="3716"/>
                  <a:pt x="13849" y="3697"/>
                  <a:pt x="13822" y="3718"/>
                </a:cubicBezTo>
                <a:cubicBezTo>
                  <a:pt x="13837" y="3669"/>
                  <a:pt x="13904" y="3687"/>
                  <a:pt x="13914" y="3632"/>
                </a:cubicBezTo>
                <a:cubicBezTo>
                  <a:pt x="13905" y="3640"/>
                  <a:pt x="13895" y="3648"/>
                  <a:pt x="13885" y="3656"/>
                </a:cubicBezTo>
                <a:cubicBezTo>
                  <a:pt x="13860" y="3575"/>
                  <a:pt x="13978" y="3552"/>
                  <a:pt x="14033" y="3546"/>
                </a:cubicBezTo>
                <a:cubicBezTo>
                  <a:pt x="14023" y="3538"/>
                  <a:pt x="14013" y="3530"/>
                  <a:pt x="14004" y="3522"/>
                </a:cubicBezTo>
                <a:cubicBezTo>
                  <a:pt x="14026" y="3511"/>
                  <a:pt x="14045" y="3495"/>
                  <a:pt x="14060" y="3474"/>
                </a:cubicBezTo>
                <a:cubicBezTo>
                  <a:pt x="14040" y="3487"/>
                  <a:pt x="14019" y="3499"/>
                  <a:pt x="13998" y="3510"/>
                </a:cubicBezTo>
                <a:cubicBezTo>
                  <a:pt x="14007" y="3500"/>
                  <a:pt x="14016" y="3489"/>
                  <a:pt x="14025" y="3477"/>
                </a:cubicBezTo>
                <a:cubicBezTo>
                  <a:pt x="13994" y="3474"/>
                  <a:pt x="13979" y="3491"/>
                  <a:pt x="13964" y="3515"/>
                </a:cubicBezTo>
                <a:cubicBezTo>
                  <a:pt x="13953" y="3531"/>
                  <a:pt x="13895" y="3580"/>
                  <a:pt x="13932" y="3519"/>
                </a:cubicBezTo>
                <a:cubicBezTo>
                  <a:pt x="13916" y="3531"/>
                  <a:pt x="13904" y="3547"/>
                  <a:pt x="13897" y="3566"/>
                </a:cubicBezTo>
                <a:cubicBezTo>
                  <a:pt x="13885" y="3510"/>
                  <a:pt x="13830" y="3576"/>
                  <a:pt x="13834" y="3602"/>
                </a:cubicBezTo>
                <a:cubicBezTo>
                  <a:pt x="13823" y="3597"/>
                  <a:pt x="13813" y="3592"/>
                  <a:pt x="13802" y="3587"/>
                </a:cubicBezTo>
                <a:cubicBezTo>
                  <a:pt x="13806" y="3610"/>
                  <a:pt x="13816" y="3630"/>
                  <a:pt x="13831" y="3647"/>
                </a:cubicBezTo>
                <a:cubicBezTo>
                  <a:pt x="13794" y="3650"/>
                  <a:pt x="13798" y="3656"/>
                  <a:pt x="13822" y="3679"/>
                </a:cubicBezTo>
                <a:cubicBezTo>
                  <a:pt x="13738" y="3627"/>
                  <a:pt x="13761" y="3891"/>
                  <a:pt x="13739" y="3917"/>
                </a:cubicBezTo>
                <a:cubicBezTo>
                  <a:pt x="13695" y="3887"/>
                  <a:pt x="13687" y="3843"/>
                  <a:pt x="13704" y="3795"/>
                </a:cubicBezTo>
                <a:cubicBezTo>
                  <a:pt x="13690" y="3835"/>
                  <a:pt x="13679" y="3870"/>
                  <a:pt x="13709" y="3905"/>
                </a:cubicBezTo>
                <a:cubicBezTo>
                  <a:pt x="13732" y="3933"/>
                  <a:pt x="13762" y="3975"/>
                  <a:pt x="13724" y="4006"/>
                </a:cubicBezTo>
                <a:cubicBezTo>
                  <a:pt x="13713" y="3960"/>
                  <a:pt x="13605" y="3959"/>
                  <a:pt x="13623" y="3905"/>
                </a:cubicBezTo>
                <a:cubicBezTo>
                  <a:pt x="13608" y="3902"/>
                  <a:pt x="13604" y="3912"/>
                  <a:pt x="13612" y="3935"/>
                </a:cubicBezTo>
                <a:cubicBezTo>
                  <a:pt x="13591" y="3923"/>
                  <a:pt x="13575" y="3904"/>
                  <a:pt x="13567" y="3881"/>
                </a:cubicBezTo>
                <a:cubicBezTo>
                  <a:pt x="13519" y="3924"/>
                  <a:pt x="13496" y="3869"/>
                  <a:pt x="13538" y="3830"/>
                </a:cubicBezTo>
                <a:cubicBezTo>
                  <a:pt x="13569" y="3800"/>
                  <a:pt x="13643" y="3770"/>
                  <a:pt x="13618" y="3715"/>
                </a:cubicBezTo>
                <a:cubicBezTo>
                  <a:pt x="13620" y="3772"/>
                  <a:pt x="13453" y="3876"/>
                  <a:pt x="13489" y="3907"/>
                </a:cubicBezTo>
                <a:cubicBezTo>
                  <a:pt x="13511" y="3927"/>
                  <a:pt x="13546" y="3902"/>
                  <a:pt x="13563" y="3931"/>
                </a:cubicBezTo>
                <a:cubicBezTo>
                  <a:pt x="13593" y="3981"/>
                  <a:pt x="13602" y="3967"/>
                  <a:pt x="13655" y="3981"/>
                </a:cubicBezTo>
                <a:cubicBezTo>
                  <a:pt x="13676" y="3987"/>
                  <a:pt x="13691" y="4034"/>
                  <a:pt x="13710" y="4050"/>
                </a:cubicBezTo>
                <a:cubicBezTo>
                  <a:pt x="13742" y="4076"/>
                  <a:pt x="13737" y="4091"/>
                  <a:pt x="13709" y="4122"/>
                </a:cubicBezTo>
                <a:cubicBezTo>
                  <a:pt x="13633" y="4206"/>
                  <a:pt x="13586" y="4078"/>
                  <a:pt x="13558" y="4018"/>
                </a:cubicBezTo>
                <a:cubicBezTo>
                  <a:pt x="13555" y="4073"/>
                  <a:pt x="13600" y="4157"/>
                  <a:pt x="13647" y="4184"/>
                </a:cubicBezTo>
                <a:cubicBezTo>
                  <a:pt x="13706" y="4217"/>
                  <a:pt x="13693" y="4267"/>
                  <a:pt x="13620" y="4255"/>
                </a:cubicBezTo>
                <a:cubicBezTo>
                  <a:pt x="13625" y="4266"/>
                  <a:pt x="13629" y="4277"/>
                  <a:pt x="13632" y="4288"/>
                </a:cubicBezTo>
                <a:cubicBezTo>
                  <a:pt x="13587" y="4315"/>
                  <a:pt x="13564" y="4245"/>
                  <a:pt x="13540" y="4226"/>
                </a:cubicBezTo>
                <a:cubicBezTo>
                  <a:pt x="13564" y="4286"/>
                  <a:pt x="13691" y="4366"/>
                  <a:pt x="13582" y="4404"/>
                </a:cubicBezTo>
                <a:cubicBezTo>
                  <a:pt x="13545" y="4297"/>
                  <a:pt x="13476" y="4306"/>
                  <a:pt x="13380" y="4270"/>
                </a:cubicBezTo>
                <a:cubicBezTo>
                  <a:pt x="13390" y="4290"/>
                  <a:pt x="13455" y="4295"/>
                  <a:pt x="13479" y="4313"/>
                </a:cubicBezTo>
                <a:cubicBezTo>
                  <a:pt x="13513" y="4337"/>
                  <a:pt x="13584" y="4397"/>
                  <a:pt x="13543" y="4442"/>
                </a:cubicBezTo>
                <a:cubicBezTo>
                  <a:pt x="13562" y="4422"/>
                  <a:pt x="13586" y="4424"/>
                  <a:pt x="13603" y="4445"/>
                </a:cubicBezTo>
                <a:cubicBezTo>
                  <a:pt x="13598" y="4397"/>
                  <a:pt x="13648" y="4413"/>
                  <a:pt x="13675" y="4421"/>
                </a:cubicBezTo>
                <a:cubicBezTo>
                  <a:pt x="13710" y="4431"/>
                  <a:pt x="13702" y="4459"/>
                  <a:pt x="13702" y="4492"/>
                </a:cubicBezTo>
                <a:cubicBezTo>
                  <a:pt x="13702" y="4536"/>
                  <a:pt x="13697" y="4579"/>
                  <a:pt x="13693" y="4623"/>
                </a:cubicBezTo>
                <a:cubicBezTo>
                  <a:pt x="13689" y="4680"/>
                  <a:pt x="13721" y="4741"/>
                  <a:pt x="13704" y="4796"/>
                </a:cubicBezTo>
                <a:cubicBezTo>
                  <a:pt x="13701" y="4748"/>
                  <a:pt x="13699" y="4698"/>
                  <a:pt x="13685" y="4652"/>
                </a:cubicBezTo>
                <a:cubicBezTo>
                  <a:pt x="13672" y="4607"/>
                  <a:pt x="13708" y="4560"/>
                  <a:pt x="13674" y="4520"/>
                </a:cubicBezTo>
                <a:cubicBezTo>
                  <a:pt x="13672" y="4535"/>
                  <a:pt x="13665" y="4567"/>
                  <a:pt x="13647" y="4537"/>
                </a:cubicBezTo>
                <a:cubicBezTo>
                  <a:pt x="13646" y="4595"/>
                  <a:pt x="13685" y="4656"/>
                  <a:pt x="13656" y="4712"/>
                </a:cubicBezTo>
                <a:cubicBezTo>
                  <a:pt x="13659" y="4689"/>
                  <a:pt x="13653" y="4668"/>
                  <a:pt x="13639" y="4650"/>
                </a:cubicBezTo>
                <a:cubicBezTo>
                  <a:pt x="13627" y="4682"/>
                  <a:pt x="13603" y="4686"/>
                  <a:pt x="13582" y="4659"/>
                </a:cubicBezTo>
                <a:cubicBezTo>
                  <a:pt x="13588" y="4670"/>
                  <a:pt x="13593" y="4680"/>
                  <a:pt x="13597" y="4692"/>
                </a:cubicBezTo>
                <a:cubicBezTo>
                  <a:pt x="13574" y="4706"/>
                  <a:pt x="13553" y="4703"/>
                  <a:pt x="13534" y="4683"/>
                </a:cubicBezTo>
                <a:cubicBezTo>
                  <a:pt x="13564" y="4743"/>
                  <a:pt x="13504" y="4697"/>
                  <a:pt x="13484" y="4686"/>
                </a:cubicBezTo>
                <a:cubicBezTo>
                  <a:pt x="13492" y="4695"/>
                  <a:pt x="13500" y="4705"/>
                  <a:pt x="13508" y="4715"/>
                </a:cubicBezTo>
                <a:cubicBezTo>
                  <a:pt x="13478" y="4723"/>
                  <a:pt x="13454" y="4756"/>
                  <a:pt x="13422" y="4736"/>
                </a:cubicBezTo>
                <a:cubicBezTo>
                  <a:pt x="13387" y="4716"/>
                  <a:pt x="13403" y="4669"/>
                  <a:pt x="13422" y="4644"/>
                </a:cubicBezTo>
                <a:cubicBezTo>
                  <a:pt x="13406" y="4658"/>
                  <a:pt x="13365" y="4754"/>
                  <a:pt x="13391" y="4770"/>
                </a:cubicBezTo>
                <a:cubicBezTo>
                  <a:pt x="13414" y="4784"/>
                  <a:pt x="13445" y="4752"/>
                  <a:pt x="13469" y="4760"/>
                </a:cubicBezTo>
                <a:cubicBezTo>
                  <a:pt x="13488" y="4767"/>
                  <a:pt x="13580" y="4735"/>
                  <a:pt x="13576" y="4777"/>
                </a:cubicBezTo>
                <a:cubicBezTo>
                  <a:pt x="13573" y="4806"/>
                  <a:pt x="13557" y="4848"/>
                  <a:pt x="13537" y="4870"/>
                </a:cubicBezTo>
                <a:cubicBezTo>
                  <a:pt x="13564" y="4861"/>
                  <a:pt x="13574" y="4839"/>
                  <a:pt x="13581" y="4814"/>
                </a:cubicBezTo>
                <a:cubicBezTo>
                  <a:pt x="13590" y="4781"/>
                  <a:pt x="13627" y="4790"/>
                  <a:pt x="13647" y="4769"/>
                </a:cubicBezTo>
                <a:cubicBezTo>
                  <a:pt x="13669" y="4815"/>
                  <a:pt x="13627" y="4847"/>
                  <a:pt x="13620" y="4891"/>
                </a:cubicBezTo>
                <a:cubicBezTo>
                  <a:pt x="13579" y="4861"/>
                  <a:pt x="13551" y="4930"/>
                  <a:pt x="13529" y="4953"/>
                </a:cubicBezTo>
                <a:cubicBezTo>
                  <a:pt x="13488" y="4995"/>
                  <a:pt x="13413" y="4971"/>
                  <a:pt x="13371" y="4944"/>
                </a:cubicBezTo>
                <a:cubicBezTo>
                  <a:pt x="13377" y="4934"/>
                  <a:pt x="13384" y="4924"/>
                  <a:pt x="13392" y="4914"/>
                </a:cubicBezTo>
                <a:cubicBezTo>
                  <a:pt x="13369" y="4920"/>
                  <a:pt x="13353" y="4937"/>
                  <a:pt x="13359" y="4962"/>
                </a:cubicBezTo>
                <a:cubicBezTo>
                  <a:pt x="13320" y="4943"/>
                  <a:pt x="13273" y="4948"/>
                  <a:pt x="13238" y="4920"/>
                </a:cubicBezTo>
                <a:cubicBezTo>
                  <a:pt x="13259" y="4943"/>
                  <a:pt x="13405" y="5000"/>
                  <a:pt x="13344" y="5024"/>
                </a:cubicBezTo>
                <a:cubicBezTo>
                  <a:pt x="13320" y="5033"/>
                  <a:pt x="13335" y="5063"/>
                  <a:pt x="13314" y="5078"/>
                </a:cubicBezTo>
                <a:cubicBezTo>
                  <a:pt x="13266" y="5112"/>
                  <a:pt x="13240" y="5108"/>
                  <a:pt x="13193" y="5072"/>
                </a:cubicBezTo>
                <a:cubicBezTo>
                  <a:pt x="13204" y="5187"/>
                  <a:pt x="13379" y="5062"/>
                  <a:pt x="13359" y="5122"/>
                </a:cubicBezTo>
                <a:cubicBezTo>
                  <a:pt x="13373" y="5115"/>
                  <a:pt x="13386" y="5109"/>
                  <a:pt x="13401" y="5104"/>
                </a:cubicBezTo>
                <a:cubicBezTo>
                  <a:pt x="13385" y="5131"/>
                  <a:pt x="13357" y="5164"/>
                  <a:pt x="13330" y="5179"/>
                </a:cubicBezTo>
                <a:cubicBezTo>
                  <a:pt x="13314" y="5187"/>
                  <a:pt x="13224" y="5180"/>
                  <a:pt x="13246" y="5202"/>
                </a:cubicBezTo>
                <a:cubicBezTo>
                  <a:pt x="13199" y="5195"/>
                  <a:pt x="13135" y="5187"/>
                  <a:pt x="13100" y="5219"/>
                </a:cubicBezTo>
                <a:cubicBezTo>
                  <a:pt x="13076" y="5240"/>
                  <a:pt x="13026" y="5277"/>
                  <a:pt x="13042" y="5214"/>
                </a:cubicBezTo>
                <a:cubicBezTo>
                  <a:pt x="13026" y="5228"/>
                  <a:pt x="13027" y="5252"/>
                  <a:pt x="13022" y="5270"/>
                </a:cubicBezTo>
                <a:cubicBezTo>
                  <a:pt x="13017" y="5289"/>
                  <a:pt x="12976" y="5296"/>
                  <a:pt x="12960" y="5305"/>
                </a:cubicBezTo>
                <a:cubicBezTo>
                  <a:pt x="12893" y="5342"/>
                  <a:pt x="12855" y="5406"/>
                  <a:pt x="12816" y="5470"/>
                </a:cubicBezTo>
                <a:cubicBezTo>
                  <a:pt x="12821" y="5450"/>
                  <a:pt x="12823" y="5430"/>
                  <a:pt x="12822" y="5410"/>
                </a:cubicBezTo>
                <a:cubicBezTo>
                  <a:pt x="12795" y="5525"/>
                  <a:pt x="12688" y="5488"/>
                  <a:pt x="12594" y="5516"/>
                </a:cubicBezTo>
                <a:cubicBezTo>
                  <a:pt x="12488" y="5548"/>
                  <a:pt x="12420" y="5644"/>
                  <a:pt x="12356" y="5728"/>
                </a:cubicBezTo>
                <a:cubicBezTo>
                  <a:pt x="12342" y="5709"/>
                  <a:pt x="12351" y="5686"/>
                  <a:pt x="12368" y="5668"/>
                </a:cubicBezTo>
                <a:cubicBezTo>
                  <a:pt x="12328" y="5689"/>
                  <a:pt x="12360" y="5753"/>
                  <a:pt x="12320" y="5761"/>
                </a:cubicBezTo>
                <a:cubicBezTo>
                  <a:pt x="12299" y="5765"/>
                  <a:pt x="12308" y="5779"/>
                  <a:pt x="12294" y="5792"/>
                </a:cubicBezTo>
                <a:cubicBezTo>
                  <a:pt x="12269" y="5814"/>
                  <a:pt x="12262" y="5791"/>
                  <a:pt x="12240" y="5805"/>
                </a:cubicBezTo>
                <a:cubicBezTo>
                  <a:pt x="12216" y="5820"/>
                  <a:pt x="12109" y="5951"/>
                  <a:pt x="12095" y="5870"/>
                </a:cubicBezTo>
                <a:cubicBezTo>
                  <a:pt x="12108" y="5937"/>
                  <a:pt x="12052" y="5946"/>
                  <a:pt x="12006" y="5971"/>
                </a:cubicBezTo>
                <a:cubicBezTo>
                  <a:pt x="11978" y="5986"/>
                  <a:pt x="11955" y="6000"/>
                  <a:pt x="11921" y="5994"/>
                </a:cubicBezTo>
                <a:cubicBezTo>
                  <a:pt x="11906" y="5991"/>
                  <a:pt x="11817" y="5994"/>
                  <a:pt x="11893" y="6007"/>
                </a:cubicBezTo>
                <a:cubicBezTo>
                  <a:pt x="11803" y="6025"/>
                  <a:pt x="11957" y="6014"/>
                  <a:pt x="11863" y="6051"/>
                </a:cubicBezTo>
                <a:cubicBezTo>
                  <a:pt x="11935" y="6044"/>
                  <a:pt x="11821" y="6105"/>
                  <a:pt x="11827" y="6034"/>
                </a:cubicBezTo>
                <a:cubicBezTo>
                  <a:pt x="11817" y="6114"/>
                  <a:pt x="11795" y="6022"/>
                  <a:pt x="11792" y="6004"/>
                </a:cubicBezTo>
                <a:cubicBezTo>
                  <a:pt x="11793" y="6030"/>
                  <a:pt x="11802" y="6056"/>
                  <a:pt x="11803" y="6082"/>
                </a:cubicBezTo>
                <a:cubicBezTo>
                  <a:pt x="11803" y="6115"/>
                  <a:pt x="11736" y="6167"/>
                  <a:pt x="11774" y="6105"/>
                </a:cubicBezTo>
                <a:cubicBezTo>
                  <a:pt x="11724" y="6174"/>
                  <a:pt x="11722" y="6201"/>
                  <a:pt x="11637" y="6227"/>
                </a:cubicBezTo>
                <a:cubicBezTo>
                  <a:pt x="11641" y="6236"/>
                  <a:pt x="11645" y="6246"/>
                  <a:pt x="11649" y="6256"/>
                </a:cubicBezTo>
                <a:cubicBezTo>
                  <a:pt x="11630" y="6268"/>
                  <a:pt x="11611" y="6270"/>
                  <a:pt x="11590" y="6262"/>
                </a:cubicBezTo>
                <a:cubicBezTo>
                  <a:pt x="11589" y="6273"/>
                  <a:pt x="11590" y="6284"/>
                  <a:pt x="11593" y="6295"/>
                </a:cubicBezTo>
                <a:cubicBezTo>
                  <a:pt x="11604" y="6291"/>
                  <a:pt x="11615" y="6287"/>
                  <a:pt x="11625" y="6283"/>
                </a:cubicBezTo>
                <a:cubicBezTo>
                  <a:pt x="11618" y="6320"/>
                  <a:pt x="11582" y="6335"/>
                  <a:pt x="11548" y="6334"/>
                </a:cubicBezTo>
                <a:cubicBezTo>
                  <a:pt x="11585" y="6354"/>
                  <a:pt x="11567" y="6409"/>
                  <a:pt x="11539" y="6381"/>
                </a:cubicBezTo>
                <a:cubicBezTo>
                  <a:pt x="11549" y="6430"/>
                  <a:pt x="11523" y="6411"/>
                  <a:pt x="11486" y="6402"/>
                </a:cubicBezTo>
                <a:cubicBezTo>
                  <a:pt x="11509" y="6409"/>
                  <a:pt x="11526" y="6423"/>
                  <a:pt x="11539" y="6443"/>
                </a:cubicBezTo>
                <a:cubicBezTo>
                  <a:pt x="11512" y="6470"/>
                  <a:pt x="11477" y="6467"/>
                  <a:pt x="11462" y="6509"/>
                </a:cubicBezTo>
                <a:cubicBezTo>
                  <a:pt x="11452" y="6538"/>
                  <a:pt x="11404" y="6613"/>
                  <a:pt x="11428" y="6642"/>
                </a:cubicBezTo>
                <a:cubicBezTo>
                  <a:pt x="11439" y="6652"/>
                  <a:pt x="11438" y="6662"/>
                  <a:pt x="11426" y="6670"/>
                </a:cubicBezTo>
                <a:cubicBezTo>
                  <a:pt x="11397" y="6690"/>
                  <a:pt x="11417" y="6696"/>
                  <a:pt x="11422" y="6729"/>
                </a:cubicBezTo>
                <a:cubicBezTo>
                  <a:pt x="11443" y="6858"/>
                  <a:pt x="11362" y="6965"/>
                  <a:pt x="11498" y="7337"/>
                </a:cubicBezTo>
                <a:cubicBezTo>
                  <a:pt x="11521" y="7401"/>
                  <a:pt x="11517" y="7415"/>
                  <a:pt x="11498" y="7475"/>
                </a:cubicBezTo>
                <a:cubicBezTo>
                  <a:pt x="11481" y="7535"/>
                  <a:pt x="11501" y="7589"/>
                  <a:pt x="11507" y="7649"/>
                </a:cubicBezTo>
                <a:cubicBezTo>
                  <a:pt x="11482" y="7588"/>
                  <a:pt x="11471" y="7522"/>
                  <a:pt x="11498" y="7460"/>
                </a:cubicBezTo>
                <a:cubicBezTo>
                  <a:pt x="11527" y="7388"/>
                  <a:pt x="11456" y="7405"/>
                  <a:pt x="11453" y="7346"/>
                </a:cubicBezTo>
                <a:cubicBezTo>
                  <a:pt x="11453" y="7478"/>
                  <a:pt x="11471" y="7573"/>
                  <a:pt x="11507" y="7698"/>
                </a:cubicBezTo>
                <a:cubicBezTo>
                  <a:pt x="11506" y="7685"/>
                  <a:pt x="11506" y="7671"/>
                  <a:pt x="11507" y="7658"/>
                </a:cubicBezTo>
                <a:cubicBezTo>
                  <a:pt x="11525" y="7726"/>
                  <a:pt x="11537" y="7800"/>
                  <a:pt x="11534" y="7871"/>
                </a:cubicBezTo>
                <a:cubicBezTo>
                  <a:pt x="11532" y="7861"/>
                  <a:pt x="11530" y="7851"/>
                  <a:pt x="11528" y="7840"/>
                </a:cubicBezTo>
                <a:cubicBezTo>
                  <a:pt x="11526" y="7859"/>
                  <a:pt x="11520" y="7876"/>
                  <a:pt x="11510" y="7889"/>
                </a:cubicBezTo>
                <a:cubicBezTo>
                  <a:pt x="11621" y="7874"/>
                  <a:pt x="11458" y="8440"/>
                  <a:pt x="11351" y="8568"/>
                </a:cubicBezTo>
                <a:cubicBezTo>
                  <a:pt x="11360" y="8561"/>
                  <a:pt x="11370" y="8556"/>
                  <a:pt x="11382" y="8554"/>
                </a:cubicBezTo>
                <a:cubicBezTo>
                  <a:pt x="11349" y="8598"/>
                  <a:pt x="11312" y="8638"/>
                  <a:pt x="11272" y="8676"/>
                </a:cubicBezTo>
                <a:cubicBezTo>
                  <a:pt x="11295" y="8656"/>
                  <a:pt x="11311" y="8616"/>
                  <a:pt x="11333" y="8588"/>
                </a:cubicBezTo>
                <a:cubicBezTo>
                  <a:pt x="11280" y="8635"/>
                  <a:pt x="11305" y="8550"/>
                  <a:pt x="11269" y="8600"/>
                </a:cubicBezTo>
                <a:cubicBezTo>
                  <a:pt x="11248" y="8630"/>
                  <a:pt x="11215" y="8600"/>
                  <a:pt x="11186" y="8611"/>
                </a:cubicBezTo>
                <a:cubicBezTo>
                  <a:pt x="11138" y="8628"/>
                  <a:pt x="11066" y="8605"/>
                  <a:pt x="11118" y="8548"/>
                </a:cubicBezTo>
                <a:cubicBezTo>
                  <a:pt x="11127" y="8570"/>
                  <a:pt x="11146" y="8586"/>
                  <a:pt x="11168" y="8593"/>
                </a:cubicBezTo>
                <a:cubicBezTo>
                  <a:pt x="11181" y="8560"/>
                  <a:pt x="11125" y="8527"/>
                  <a:pt x="11112" y="8503"/>
                </a:cubicBezTo>
                <a:cubicBezTo>
                  <a:pt x="11083" y="8450"/>
                  <a:pt x="11105" y="8391"/>
                  <a:pt x="11042" y="8354"/>
                </a:cubicBezTo>
                <a:cubicBezTo>
                  <a:pt x="11005" y="8332"/>
                  <a:pt x="10968" y="8329"/>
                  <a:pt x="10963" y="8278"/>
                </a:cubicBezTo>
                <a:cubicBezTo>
                  <a:pt x="10959" y="8228"/>
                  <a:pt x="10991" y="8158"/>
                  <a:pt x="10931" y="8130"/>
                </a:cubicBezTo>
                <a:cubicBezTo>
                  <a:pt x="10957" y="8122"/>
                  <a:pt x="10974" y="8102"/>
                  <a:pt x="10991" y="8081"/>
                </a:cubicBezTo>
                <a:cubicBezTo>
                  <a:pt x="10978" y="8094"/>
                  <a:pt x="10966" y="8108"/>
                  <a:pt x="10952" y="8118"/>
                </a:cubicBezTo>
                <a:cubicBezTo>
                  <a:pt x="10954" y="8112"/>
                  <a:pt x="10957" y="8107"/>
                  <a:pt x="10960" y="8102"/>
                </a:cubicBezTo>
                <a:cubicBezTo>
                  <a:pt x="10881" y="8170"/>
                  <a:pt x="10947" y="7975"/>
                  <a:pt x="10951" y="7969"/>
                </a:cubicBezTo>
                <a:cubicBezTo>
                  <a:pt x="10931" y="7983"/>
                  <a:pt x="10911" y="7982"/>
                  <a:pt x="10892" y="7966"/>
                </a:cubicBezTo>
                <a:cubicBezTo>
                  <a:pt x="10935" y="8015"/>
                  <a:pt x="10867" y="8026"/>
                  <a:pt x="10845" y="7966"/>
                </a:cubicBezTo>
                <a:cubicBezTo>
                  <a:pt x="10824" y="7912"/>
                  <a:pt x="10848" y="7818"/>
                  <a:pt x="10791" y="7782"/>
                </a:cubicBezTo>
                <a:cubicBezTo>
                  <a:pt x="10838" y="7779"/>
                  <a:pt x="10928" y="7672"/>
                  <a:pt x="10901" y="7625"/>
                </a:cubicBezTo>
                <a:cubicBezTo>
                  <a:pt x="10891" y="7632"/>
                  <a:pt x="10881" y="7639"/>
                  <a:pt x="10871" y="7646"/>
                </a:cubicBezTo>
                <a:cubicBezTo>
                  <a:pt x="10874" y="7620"/>
                  <a:pt x="10858" y="7600"/>
                  <a:pt x="10836" y="7589"/>
                </a:cubicBezTo>
                <a:cubicBezTo>
                  <a:pt x="10790" y="7657"/>
                  <a:pt x="10898" y="7609"/>
                  <a:pt x="10812" y="7711"/>
                </a:cubicBezTo>
                <a:cubicBezTo>
                  <a:pt x="10798" y="7689"/>
                  <a:pt x="10786" y="7660"/>
                  <a:pt x="10791" y="7711"/>
                </a:cubicBezTo>
                <a:cubicBezTo>
                  <a:pt x="10742" y="7552"/>
                  <a:pt x="10942" y="7446"/>
                  <a:pt x="10903" y="7247"/>
                </a:cubicBezTo>
                <a:cubicBezTo>
                  <a:pt x="10889" y="7178"/>
                  <a:pt x="10862" y="7200"/>
                  <a:pt x="10819" y="7159"/>
                </a:cubicBezTo>
                <a:cubicBezTo>
                  <a:pt x="10721" y="7066"/>
                  <a:pt x="10728" y="6893"/>
                  <a:pt x="10607" y="6853"/>
                </a:cubicBezTo>
                <a:cubicBezTo>
                  <a:pt x="10551" y="6835"/>
                  <a:pt x="10515" y="6891"/>
                  <a:pt x="10462" y="6886"/>
                </a:cubicBezTo>
                <a:cubicBezTo>
                  <a:pt x="10471" y="6931"/>
                  <a:pt x="10429" y="6920"/>
                  <a:pt x="10392" y="6944"/>
                </a:cubicBezTo>
                <a:cubicBezTo>
                  <a:pt x="10377" y="6953"/>
                  <a:pt x="10311" y="6996"/>
                  <a:pt x="10319" y="6957"/>
                </a:cubicBezTo>
                <a:cubicBezTo>
                  <a:pt x="10277" y="6989"/>
                  <a:pt x="10222" y="6999"/>
                  <a:pt x="10171" y="6999"/>
                </a:cubicBezTo>
                <a:cubicBezTo>
                  <a:pt x="10147" y="6988"/>
                  <a:pt x="10159" y="6951"/>
                  <a:pt x="10168" y="6936"/>
                </a:cubicBezTo>
                <a:cubicBezTo>
                  <a:pt x="10161" y="6957"/>
                  <a:pt x="10162" y="6977"/>
                  <a:pt x="10171" y="6997"/>
                </a:cubicBezTo>
                <a:cubicBezTo>
                  <a:pt x="10201" y="6957"/>
                  <a:pt x="10176" y="6906"/>
                  <a:pt x="10135" y="6886"/>
                </a:cubicBezTo>
                <a:cubicBezTo>
                  <a:pt x="10155" y="6888"/>
                  <a:pt x="10152" y="6877"/>
                  <a:pt x="10126" y="6853"/>
                </a:cubicBezTo>
                <a:cubicBezTo>
                  <a:pt x="10166" y="6884"/>
                  <a:pt x="10179" y="6845"/>
                  <a:pt x="10140" y="6841"/>
                </a:cubicBezTo>
                <a:cubicBezTo>
                  <a:pt x="10080" y="6835"/>
                  <a:pt x="10122" y="6793"/>
                  <a:pt x="10156" y="6785"/>
                </a:cubicBezTo>
                <a:cubicBezTo>
                  <a:pt x="10127" y="6786"/>
                  <a:pt x="10098" y="6787"/>
                  <a:pt x="10070" y="6788"/>
                </a:cubicBezTo>
                <a:cubicBezTo>
                  <a:pt x="10078" y="6798"/>
                  <a:pt x="10086" y="6808"/>
                  <a:pt x="10093" y="6818"/>
                </a:cubicBezTo>
                <a:cubicBezTo>
                  <a:pt x="10035" y="6832"/>
                  <a:pt x="9939" y="6765"/>
                  <a:pt x="9889" y="6740"/>
                </a:cubicBezTo>
                <a:cubicBezTo>
                  <a:pt x="10047" y="6765"/>
                  <a:pt x="9987" y="6714"/>
                  <a:pt x="9933" y="6702"/>
                </a:cubicBezTo>
                <a:cubicBezTo>
                  <a:pt x="9877" y="6691"/>
                  <a:pt x="9897" y="6755"/>
                  <a:pt x="9690" y="6749"/>
                </a:cubicBezTo>
                <a:cubicBezTo>
                  <a:pt x="9717" y="6746"/>
                  <a:pt x="9743" y="6738"/>
                  <a:pt x="9767" y="6726"/>
                </a:cubicBezTo>
                <a:cubicBezTo>
                  <a:pt x="9742" y="6717"/>
                  <a:pt x="9732" y="6697"/>
                  <a:pt x="9749" y="6675"/>
                </a:cubicBezTo>
                <a:cubicBezTo>
                  <a:pt x="9734" y="6692"/>
                  <a:pt x="9720" y="6710"/>
                  <a:pt x="9707" y="6728"/>
                </a:cubicBezTo>
                <a:cubicBezTo>
                  <a:pt x="9726" y="6646"/>
                  <a:pt x="9675" y="6724"/>
                  <a:pt x="9658" y="6742"/>
                </a:cubicBezTo>
                <a:cubicBezTo>
                  <a:pt x="9634" y="6768"/>
                  <a:pt x="9604" y="6781"/>
                  <a:pt x="9568" y="6779"/>
                </a:cubicBezTo>
                <a:cubicBezTo>
                  <a:pt x="9590" y="6773"/>
                  <a:pt x="9646" y="6746"/>
                  <a:pt x="9612" y="6717"/>
                </a:cubicBezTo>
                <a:cubicBezTo>
                  <a:pt x="9588" y="6784"/>
                  <a:pt x="9497" y="6820"/>
                  <a:pt x="9431" y="6794"/>
                </a:cubicBezTo>
                <a:cubicBezTo>
                  <a:pt x="9498" y="6812"/>
                  <a:pt x="9466" y="6657"/>
                  <a:pt x="9455" y="6625"/>
                </a:cubicBezTo>
                <a:cubicBezTo>
                  <a:pt x="9368" y="6812"/>
                  <a:pt x="9379" y="6720"/>
                  <a:pt x="9316" y="6755"/>
                </a:cubicBezTo>
                <a:cubicBezTo>
                  <a:pt x="9303" y="6762"/>
                  <a:pt x="9238" y="6764"/>
                  <a:pt x="9244" y="6754"/>
                </a:cubicBezTo>
                <a:cubicBezTo>
                  <a:pt x="9219" y="6791"/>
                  <a:pt x="9189" y="6729"/>
                  <a:pt x="9161" y="6740"/>
                </a:cubicBezTo>
                <a:cubicBezTo>
                  <a:pt x="9174" y="6745"/>
                  <a:pt x="9081" y="6765"/>
                  <a:pt x="9061" y="6767"/>
                </a:cubicBezTo>
                <a:cubicBezTo>
                  <a:pt x="9012" y="6773"/>
                  <a:pt x="9005" y="6801"/>
                  <a:pt x="8958" y="6817"/>
                </a:cubicBezTo>
                <a:cubicBezTo>
                  <a:pt x="8872" y="6846"/>
                  <a:pt x="8845" y="6748"/>
                  <a:pt x="8769" y="6750"/>
                </a:cubicBezTo>
                <a:cubicBezTo>
                  <a:pt x="8742" y="6750"/>
                  <a:pt x="8651" y="6827"/>
                  <a:pt x="8696" y="6852"/>
                </a:cubicBezTo>
                <a:cubicBezTo>
                  <a:pt x="8726" y="6869"/>
                  <a:pt x="8778" y="6866"/>
                  <a:pt x="8809" y="6854"/>
                </a:cubicBezTo>
                <a:cubicBezTo>
                  <a:pt x="8834" y="6844"/>
                  <a:pt x="8889" y="6850"/>
                  <a:pt x="8906" y="6835"/>
                </a:cubicBezTo>
                <a:cubicBezTo>
                  <a:pt x="8895" y="6849"/>
                  <a:pt x="8831" y="6876"/>
                  <a:pt x="8839" y="6898"/>
                </a:cubicBezTo>
                <a:cubicBezTo>
                  <a:pt x="8859" y="6952"/>
                  <a:pt x="8882" y="6921"/>
                  <a:pt x="8907" y="6894"/>
                </a:cubicBezTo>
                <a:cubicBezTo>
                  <a:pt x="8940" y="6859"/>
                  <a:pt x="8987" y="6904"/>
                  <a:pt x="8964" y="6944"/>
                </a:cubicBezTo>
                <a:cubicBezTo>
                  <a:pt x="8943" y="6978"/>
                  <a:pt x="8876" y="6950"/>
                  <a:pt x="8888" y="7008"/>
                </a:cubicBezTo>
                <a:cubicBezTo>
                  <a:pt x="8848" y="6993"/>
                  <a:pt x="8843" y="7021"/>
                  <a:pt x="8853" y="7052"/>
                </a:cubicBezTo>
                <a:cubicBezTo>
                  <a:pt x="8869" y="7103"/>
                  <a:pt x="8906" y="7107"/>
                  <a:pt x="8952" y="7121"/>
                </a:cubicBezTo>
                <a:cubicBezTo>
                  <a:pt x="8974" y="7127"/>
                  <a:pt x="8983" y="7159"/>
                  <a:pt x="9000" y="7177"/>
                </a:cubicBezTo>
                <a:cubicBezTo>
                  <a:pt x="9016" y="7194"/>
                  <a:pt x="8958" y="7225"/>
                  <a:pt x="8959" y="7248"/>
                </a:cubicBezTo>
                <a:cubicBezTo>
                  <a:pt x="8928" y="7201"/>
                  <a:pt x="8895" y="7247"/>
                  <a:pt x="8867" y="7269"/>
                </a:cubicBezTo>
                <a:cubicBezTo>
                  <a:pt x="8884" y="7246"/>
                  <a:pt x="8901" y="7223"/>
                  <a:pt x="8912" y="7198"/>
                </a:cubicBezTo>
                <a:cubicBezTo>
                  <a:pt x="8884" y="7194"/>
                  <a:pt x="8892" y="7179"/>
                  <a:pt x="8880" y="7162"/>
                </a:cubicBezTo>
                <a:cubicBezTo>
                  <a:pt x="8873" y="7151"/>
                  <a:pt x="8803" y="7127"/>
                  <a:pt x="8790" y="7126"/>
                </a:cubicBezTo>
                <a:cubicBezTo>
                  <a:pt x="8814" y="7088"/>
                  <a:pt x="8700" y="7032"/>
                  <a:pt x="8686" y="7044"/>
                </a:cubicBezTo>
                <a:cubicBezTo>
                  <a:pt x="8678" y="7051"/>
                  <a:pt x="8708" y="7096"/>
                  <a:pt x="8705" y="7111"/>
                </a:cubicBezTo>
                <a:cubicBezTo>
                  <a:pt x="8697" y="7157"/>
                  <a:pt x="8682" y="7198"/>
                  <a:pt x="8633" y="7209"/>
                </a:cubicBezTo>
                <a:cubicBezTo>
                  <a:pt x="8631" y="7167"/>
                  <a:pt x="8638" y="7154"/>
                  <a:pt x="8591" y="7144"/>
                </a:cubicBezTo>
                <a:cubicBezTo>
                  <a:pt x="8516" y="7129"/>
                  <a:pt x="8549" y="7186"/>
                  <a:pt x="8495" y="7197"/>
                </a:cubicBezTo>
                <a:cubicBezTo>
                  <a:pt x="8447" y="7207"/>
                  <a:pt x="8398" y="7180"/>
                  <a:pt x="8372" y="7140"/>
                </a:cubicBezTo>
                <a:cubicBezTo>
                  <a:pt x="8371" y="7145"/>
                  <a:pt x="8369" y="7151"/>
                  <a:pt x="8366" y="7159"/>
                </a:cubicBezTo>
                <a:cubicBezTo>
                  <a:pt x="8303" y="7166"/>
                  <a:pt x="8343" y="7125"/>
                  <a:pt x="8363" y="7124"/>
                </a:cubicBezTo>
                <a:cubicBezTo>
                  <a:pt x="8352" y="7097"/>
                  <a:pt x="8351" y="7066"/>
                  <a:pt x="8368" y="7037"/>
                </a:cubicBezTo>
                <a:cubicBezTo>
                  <a:pt x="8340" y="7091"/>
                  <a:pt x="8244" y="7032"/>
                  <a:pt x="8262" y="6978"/>
                </a:cubicBezTo>
                <a:cubicBezTo>
                  <a:pt x="8231" y="6973"/>
                  <a:pt x="8175" y="6999"/>
                  <a:pt x="8214" y="6948"/>
                </a:cubicBezTo>
                <a:cubicBezTo>
                  <a:pt x="8177" y="6949"/>
                  <a:pt x="8087" y="6984"/>
                  <a:pt x="8125" y="7034"/>
                </a:cubicBezTo>
                <a:cubicBezTo>
                  <a:pt x="8069" y="7025"/>
                  <a:pt x="8020" y="7053"/>
                  <a:pt x="7959" y="7038"/>
                </a:cubicBezTo>
                <a:cubicBezTo>
                  <a:pt x="7888" y="7019"/>
                  <a:pt x="7831" y="6977"/>
                  <a:pt x="7761" y="6955"/>
                </a:cubicBezTo>
                <a:cubicBezTo>
                  <a:pt x="7793" y="6927"/>
                  <a:pt x="7804" y="6899"/>
                  <a:pt x="7787" y="6856"/>
                </a:cubicBezTo>
                <a:cubicBezTo>
                  <a:pt x="7775" y="6887"/>
                  <a:pt x="7768" y="6964"/>
                  <a:pt x="7729" y="6973"/>
                </a:cubicBezTo>
                <a:cubicBezTo>
                  <a:pt x="7692" y="6981"/>
                  <a:pt x="7623" y="6990"/>
                  <a:pt x="7588" y="6972"/>
                </a:cubicBezTo>
                <a:cubicBezTo>
                  <a:pt x="7606" y="6945"/>
                  <a:pt x="7641" y="6926"/>
                  <a:pt x="7638" y="6889"/>
                </a:cubicBezTo>
                <a:cubicBezTo>
                  <a:pt x="7597" y="6910"/>
                  <a:pt x="7558" y="6952"/>
                  <a:pt x="7591" y="6999"/>
                </a:cubicBezTo>
                <a:cubicBezTo>
                  <a:pt x="7481" y="7013"/>
                  <a:pt x="7369" y="7049"/>
                  <a:pt x="7279" y="7115"/>
                </a:cubicBezTo>
                <a:cubicBezTo>
                  <a:pt x="7305" y="7080"/>
                  <a:pt x="7349" y="7058"/>
                  <a:pt x="7389" y="7043"/>
                </a:cubicBezTo>
                <a:cubicBezTo>
                  <a:pt x="7357" y="7037"/>
                  <a:pt x="7326" y="7046"/>
                  <a:pt x="7297" y="7055"/>
                </a:cubicBezTo>
                <a:cubicBezTo>
                  <a:pt x="7317" y="7029"/>
                  <a:pt x="7340" y="6998"/>
                  <a:pt x="7329" y="6963"/>
                </a:cubicBezTo>
                <a:cubicBezTo>
                  <a:pt x="7303" y="6969"/>
                  <a:pt x="7299" y="6994"/>
                  <a:pt x="7276" y="7005"/>
                </a:cubicBezTo>
                <a:cubicBezTo>
                  <a:pt x="7254" y="7015"/>
                  <a:pt x="7252" y="6974"/>
                  <a:pt x="7231" y="6999"/>
                </a:cubicBezTo>
                <a:cubicBezTo>
                  <a:pt x="7213" y="7020"/>
                  <a:pt x="7235" y="7100"/>
                  <a:pt x="7264" y="7109"/>
                </a:cubicBezTo>
                <a:cubicBezTo>
                  <a:pt x="7213" y="7159"/>
                  <a:pt x="7155" y="7193"/>
                  <a:pt x="7106" y="7246"/>
                </a:cubicBezTo>
                <a:cubicBezTo>
                  <a:pt x="7039" y="7320"/>
                  <a:pt x="6913" y="7306"/>
                  <a:pt x="6854" y="7376"/>
                </a:cubicBezTo>
                <a:cubicBezTo>
                  <a:pt x="6874" y="7370"/>
                  <a:pt x="6894" y="7364"/>
                  <a:pt x="6914" y="7358"/>
                </a:cubicBezTo>
                <a:cubicBezTo>
                  <a:pt x="6865" y="7385"/>
                  <a:pt x="6815" y="7409"/>
                  <a:pt x="6762" y="7426"/>
                </a:cubicBezTo>
                <a:cubicBezTo>
                  <a:pt x="6786" y="7404"/>
                  <a:pt x="6818" y="7394"/>
                  <a:pt x="6839" y="7370"/>
                </a:cubicBezTo>
                <a:cubicBezTo>
                  <a:pt x="6819" y="7375"/>
                  <a:pt x="6799" y="7382"/>
                  <a:pt x="6780" y="7391"/>
                </a:cubicBezTo>
                <a:cubicBezTo>
                  <a:pt x="6826" y="7362"/>
                  <a:pt x="6725" y="7370"/>
                  <a:pt x="6715" y="7337"/>
                </a:cubicBezTo>
                <a:cubicBezTo>
                  <a:pt x="6720" y="7358"/>
                  <a:pt x="6715" y="7375"/>
                  <a:pt x="6700" y="7391"/>
                </a:cubicBezTo>
                <a:cubicBezTo>
                  <a:pt x="6710" y="7302"/>
                  <a:pt x="6591" y="7442"/>
                  <a:pt x="6700" y="7438"/>
                </a:cubicBezTo>
                <a:cubicBezTo>
                  <a:pt x="6663" y="7473"/>
                  <a:pt x="6607" y="7488"/>
                  <a:pt x="6581" y="7432"/>
                </a:cubicBezTo>
                <a:cubicBezTo>
                  <a:pt x="6585" y="7481"/>
                  <a:pt x="6500" y="7589"/>
                  <a:pt x="6513" y="7524"/>
                </a:cubicBezTo>
                <a:cubicBezTo>
                  <a:pt x="6491" y="7571"/>
                  <a:pt x="6436" y="7523"/>
                  <a:pt x="6418" y="7578"/>
                </a:cubicBezTo>
                <a:cubicBezTo>
                  <a:pt x="6442" y="7584"/>
                  <a:pt x="6463" y="7579"/>
                  <a:pt x="6480" y="7560"/>
                </a:cubicBezTo>
                <a:cubicBezTo>
                  <a:pt x="6468" y="7652"/>
                  <a:pt x="6378" y="7635"/>
                  <a:pt x="6311" y="7655"/>
                </a:cubicBezTo>
                <a:cubicBezTo>
                  <a:pt x="6323" y="7656"/>
                  <a:pt x="6335" y="7657"/>
                  <a:pt x="6347" y="7658"/>
                </a:cubicBezTo>
                <a:cubicBezTo>
                  <a:pt x="6337" y="7680"/>
                  <a:pt x="6354" y="7695"/>
                  <a:pt x="6361" y="7713"/>
                </a:cubicBezTo>
                <a:cubicBezTo>
                  <a:pt x="6369" y="7736"/>
                  <a:pt x="6324" y="7786"/>
                  <a:pt x="6313" y="7804"/>
                </a:cubicBezTo>
                <a:cubicBezTo>
                  <a:pt x="6285" y="7850"/>
                  <a:pt x="6227" y="7853"/>
                  <a:pt x="6195" y="7800"/>
                </a:cubicBezTo>
                <a:cubicBezTo>
                  <a:pt x="6206" y="7824"/>
                  <a:pt x="6207" y="7843"/>
                  <a:pt x="6192" y="7863"/>
                </a:cubicBezTo>
                <a:cubicBezTo>
                  <a:pt x="6222" y="7870"/>
                  <a:pt x="6253" y="7876"/>
                  <a:pt x="6281" y="7860"/>
                </a:cubicBezTo>
                <a:cubicBezTo>
                  <a:pt x="6273" y="7892"/>
                  <a:pt x="6256" y="7946"/>
                  <a:pt x="6224" y="7963"/>
                </a:cubicBezTo>
                <a:cubicBezTo>
                  <a:pt x="6196" y="7976"/>
                  <a:pt x="6222" y="8046"/>
                  <a:pt x="6222" y="8067"/>
                </a:cubicBezTo>
                <a:cubicBezTo>
                  <a:pt x="6222" y="8133"/>
                  <a:pt x="6181" y="8267"/>
                  <a:pt x="6232" y="8321"/>
                </a:cubicBezTo>
                <a:cubicBezTo>
                  <a:pt x="6199" y="8347"/>
                  <a:pt x="6171" y="8383"/>
                  <a:pt x="6138" y="8342"/>
                </a:cubicBezTo>
                <a:cubicBezTo>
                  <a:pt x="6087" y="8279"/>
                  <a:pt x="6030" y="8290"/>
                  <a:pt x="5956" y="8288"/>
                </a:cubicBezTo>
                <a:cubicBezTo>
                  <a:pt x="5911" y="8287"/>
                  <a:pt x="5831" y="8189"/>
                  <a:pt x="5770" y="8183"/>
                </a:cubicBezTo>
                <a:cubicBezTo>
                  <a:pt x="5754" y="8175"/>
                  <a:pt x="5717" y="8170"/>
                  <a:pt x="5700" y="8098"/>
                </a:cubicBezTo>
                <a:cubicBezTo>
                  <a:pt x="5691" y="8010"/>
                  <a:pt x="5665" y="7998"/>
                  <a:pt x="5654" y="7948"/>
                </a:cubicBezTo>
                <a:cubicBezTo>
                  <a:pt x="5640" y="7873"/>
                  <a:pt x="5695" y="7806"/>
                  <a:pt x="5663" y="7752"/>
                </a:cubicBezTo>
                <a:cubicBezTo>
                  <a:pt x="5639" y="7711"/>
                  <a:pt x="5636" y="7776"/>
                  <a:pt x="5581" y="7622"/>
                </a:cubicBezTo>
                <a:cubicBezTo>
                  <a:pt x="5557" y="7555"/>
                  <a:pt x="5510" y="7511"/>
                  <a:pt x="5506" y="7438"/>
                </a:cubicBezTo>
                <a:cubicBezTo>
                  <a:pt x="5498" y="7327"/>
                  <a:pt x="5465" y="7153"/>
                  <a:pt x="5373" y="7063"/>
                </a:cubicBezTo>
                <a:cubicBezTo>
                  <a:pt x="5318" y="7008"/>
                  <a:pt x="5387" y="6997"/>
                  <a:pt x="5300" y="6974"/>
                </a:cubicBezTo>
                <a:lnTo>
                  <a:pt x="5039" y="6944"/>
                </a:lnTo>
                <a:cubicBezTo>
                  <a:pt x="5007" y="6959"/>
                  <a:pt x="4950" y="6966"/>
                  <a:pt x="4924" y="6987"/>
                </a:cubicBezTo>
                <a:cubicBezTo>
                  <a:pt x="4828" y="7061"/>
                  <a:pt x="4832" y="7165"/>
                  <a:pt x="4716" y="7237"/>
                </a:cubicBezTo>
                <a:cubicBezTo>
                  <a:pt x="4669" y="7266"/>
                  <a:pt x="4610" y="7211"/>
                  <a:pt x="4572" y="7186"/>
                </a:cubicBezTo>
                <a:cubicBezTo>
                  <a:pt x="4463" y="7112"/>
                  <a:pt x="4325" y="7043"/>
                  <a:pt x="4345" y="6887"/>
                </a:cubicBezTo>
                <a:cubicBezTo>
                  <a:pt x="4354" y="6816"/>
                  <a:pt x="4357" y="6754"/>
                  <a:pt x="4341" y="6683"/>
                </a:cubicBezTo>
                <a:cubicBezTo>
                  <a:pt x="4291" y="6570"/>
                  <a:pt x="4244" y="6661"/>
                  <a:pt x="4143" y="6447"/>
                </a:cubicBezTo>
                <a:cubicBezTo>
                  <a:pt x="4118" y="6399"/>
                  <a:pt x="4058" y="6388"/>
                  <a:pt x="4044" y="6339"/>
                </a:cubicBezTo>
                <a:cubicBezTo>
                  <a:pt x="4027" y="6281"/>
                  <a:pt x="4018" y="6249"/>
                  <a:pt x="3945" y="6248"/>
                </a:cubicBezTo>
                <a:lnTo>
                  <a:pt x="3411" y="6249"/>
                </a:lnTo>
                <a:lnTo>
                  <a:pt x="3408" y="6407"/>
                </a:lnTo>
                <a:lnTo>
                  <a:pt x="2575" y="6403"/>
                </a:lnTo>
                <a:lnTo>
                  <a:pt x="1600" y="5992"/>
                </a:lnTo>
                <a:cubicBezTo>
                  <a:pt x="1611" y="5962"/>
                  <a:pt x="1637" y="5943"/>
                  <a:pt x="1656" y="5918"/>
                </a:cubicBezTo>
                <a:lnTo>
                  <a:pt x="1656" y="5918"/>
                </a:lnTo>
                <a:lnTo>
                  <a:pt x="1656" y="5918"/>
                </a:lnTo>
                <a:cubicBezTo>
                  <a:pt x="1407" y="5926"/>
                  <a:pt x="1159" y="5959"/>
                  <a:pt x="911" y="5983"/>
                </a:cubicBezTo>
                <a:lnTo>
                  <a:pt x="912" y="5985"/>
                </a:lnTo>
                <a:lnTo>
                  <a:pt x="909" y="5985"/>
                </a:lnTo>
                <a:cubicBezTo>
                  <a:pt x="906" y="5916"/>
                  <a:pt x="931" y="5848"/>
                  <a:pt x="932" y="5779"/>
                </a:cubicBezTo>
                <a:cubicBezTo>
                  <a:pt x="933" y="5695"/>
                  <a:pt x="874" y="5663"/>
                  <a:pt x="827" y="5603"/>
                </a:cubicBezTo>
                <a:cubicBezTo>
                  <a:pt x="778" y="5542"/>
                  <a:pt x="778" y="5577"/>
                  <a:pt x="720" y="5556"/>
                </a:cubicBezTo>
                <a:cubicBezTo>
                  <a:pt x="680" y="5541"/>
                  <a:pt x="766" y="5436"/>
                  <a:pt x="650" y="5440"/>
                </a:cubicBezTo>
                <a:cubicBezTo>
                  <a:pt x="580" y="5443"/>
                  <a:pt x="552" y="5422"/>
                  <a:pt x="516" y="5364"/>
                </a:cubicBezTo>
                <a:cubicBezTo>
                  <a:pt x="477" y="5302"/>
                  <a:pt x="397" y="5313"/>
                  <a:pt x="335" y="5299"/>
                </a:cubicBezTo>
                <a:cubicBezTo>
                  <a:pt x="294" y="5291"/>
                  <a:pt x="165" y="5316"/>
                  <a:pt x="181" y="5233"/>
                </a:cubicBezTo>
                <a:cubicBezTo>
                  <a:pt x="191" y="5182"/>
                  <a:pt x="246" y="5134"/>
                  <a:pt x="249" y="5081"/>
                </a:cubicBezTo>
                <a:cubicBezTo>
                  <a:pt x="251" y="5030"/>
                  <a:pt x="185" y="5039"/>
                  <a:pt x="219" y="4982"/>
                </a:cubicBezTo>
                <a:cubicBezTo>
                  <a:pt x="241" y="4946"/>
                  <a:pt x="195" y="4903"/>
                  <a:pt x="169" y="4875"/>
                </a:cubicBezTo>
                <a:cubicBezTo>
                  <a:pt x="144" y="4848"/>
                  <a:pt x="146" y="4812"/>
                  <a:pt x="145" y="4776"/>
                </a:cubicBezTo>
                <a:cubicBezTo>
                  <a:pt x="142" y="4723"/>
                  <a:pt x="70" y="4670"/>
                  <a:pt x="85" y="4622"/>
                </a:cubicBezTo>
                <a:cubicBezTo>
                  <a:pt x="107" y="4547"/>
                  <a:pt x="117" y="4547"/>
                  <a:pt x="169" y="4496"/>
                </a:cubicBezTo>
                <a:cubicBezTo>
                  <a:pt x="230" y="4436"/>
                  <a:pt x="176" y="4422"/>
                  <a:pt x="127" y="4388"/>
                </a:cubicBezTo>
                <a:cubicBezTo>
                  <a:pt x="55" y="4337"/>
                  <a:pt x="117" y="4290"/>
                  <a:pt x="104" y="4227"/>
                </a:cubicBezTo>
                <a:cubicBezTo>
                  <a:pt x="96" y="4190"/>
                  <a:pt x="138" y="4106"/>
                  <a:pt x="180" y="4104"/>
                </a:cubicBezTo>
                <a:cubicBezTo>
                  <a:pt x="181" y="4124"/>
                  <a:pt x="159" y="4144"/>
                  <a:pt x="163" y="4163"/>
                </a:cubicBezTo>
                <a:cubicBezTo>
                  <a:pt x="167" y="4188"/>
                  <a:pt x="198" y="4208"/>
                  <a:pt x="213" y="4226"/>
                </a:cubicBezTo>
                <a:cubicBezTo>
                  <a:pt x="238" y="4145"/>
                  <a:pt x="190" y="4055"/>
                  <a:pt x="287" y="4012"/>
                </a:cubicBezTo>
                <a:cubicBezTo>
                  <a:pt x="199" y="3918"/>
                  <a:pt x="211" y="4097"/>
                  <a:pt x="156" y="4086"/>
                </a:cubicBezTo>
                <a:cubicBezTo>
                  <a:pt x="121" y="4078"/>
                  <a:pt x="83" y="3984"/>
                  <a:pt x="41" y="4036"/>
                </a:cubicBezTo>
                <a:cubicBezTo>
                  <a:pt x="59" y="4008"/>
                  <a:pt x="88" y="3937"/>
                  <a:pt x="109" y="4003"/>
                </a:cubicBezTo>
                <a:cubicBezTo>
                  <a:pt x="107" y="3976"/>
                  <a:pt x="105" y="3947"/>
                  <a:pt x="86" y="3926"/>
                </a:cubicBezTo>
                <a:cubicBezTo>
                  <a:pt x="112" y="3845"/>
                  <a:pt x="0" y="3776"/>
                  <a:pt x="20" y="3685"/>
                </a:cubicBezTo>
                <a:cubicBezTo>
                  <a:pt x="43" y="3583"/>
                  <a:pt x="131" y="3490"/>
                  <a:pt x="136" y="3386"/>
                </a:cubicBezTo>
                <a:cubicBezTo>
                  <a:pt x="138" y="3345"/>
                  <a:pt x="69" y="3255"/>
                  <a:pt x="83" y="3226"/>
                </a:cubicBezTo>
                <a:cubicBezTo>
                  <a:pt x="124" y="3145"/>
                  <a:pt x="170" y="3074"/>
                  <a:pt x="258" y="3035"/>
                </a:cubicBezTo>
                <a:cubicBezTo>
                  <a:pt x="167" y="3073"/>
                  <a:pt x="291" y="3012"/>
                  <a:pt x="305" y="2940"/>
                </a:cubicBezTo>
                <a:cubicBezTo>
                  <a:pt x="316" y="2884"/>
                  <a:pt x="385" y="2847"/>
                  <a:pt x="409" y="2796"/>
                </a:cubicBezTo>
                <a:cubicBezTo>
                  <a:pt x="428" y="2756"/>
                  <a:pt x="409" y="2698"/>
                  <a:pt x="434" y="2668"/>
                </a:cubicBezTo>
                <a:cubicBezTo>
                  <a:pt x="476" y="2618"/>
                  <a:pt x="451" y="2603"/>
                  <a:pt x="460" y="2546"/>
                </a:cubicBezTo>
                <a:cubicBezTo>
                  <a:pt x="467" y="2506"/>
                  <a:pt x="498" y="2475"/>
                  <a:pt x="521" y="2443"/>
                </a:cubicBezTo>
                <a:cubicBezTo>
                  <a:pt x="572" y="2374"/>
                  <a:pt x="506" y="2357"/>
                  <a:pt x="651" y="2208"/>
                </a:cubicBezTo>
                <a:cubicBezTo>
                  <a:pt x="665" y="2193"/>
                  <a:pt x="741" y="2111"/>
                  <a:pt x="724" y="2159"/>
                </a:cubicBezTo>
                <a:cubicBezTo>
                  <a:pt x="734" y="2136"/>
                  <a:pt x="749" y="2138"/>
                  <a:pt x="770" y="2132"/>
                </a:cubicBezTo>
                <a:cubicBezTo>
                  <a:pt x="783" y="2128"/>
                  <a:pt x="814" y="2072"/>
                  <a:pt x="757" y="2121"/>
                </a:cubicBezTo>
                <a:cubicBezTo>
                  <a:pt x="788" y="2080"/>
                  <a:pt x="827" y="2021"/>
                  <a:pt x="884" y="2011"/>
                </a:cubicBezTo>
                <a:cubicBezTo>
                  <a:pt x="824" y="2016"/>
                  <a:pt x="881" y="1973"/>
                  <a:pt x="897" y="1951"/>
                </a:cubicBezTo>
                <a:cubicBezTo>
                  <a:pt x="920" y="1918"/>
                  <a:pt x="946" y="1888"/>
                  <a:pt x="971" y="1857"/>
                </a:cubicBezTo>
                <a:cubicBezTo>
                  <a:pt x="1009" y="1810"/>
                  <a:pt x="1034" y="1752"/>
                  <a:pt x="1079" y="1712"/>
                </a:cubicBezTo>
                <a:cubicBezTo>
                  <a:pt x="1217" y="1589"/>
                  <a:pt x="1284" y="1373"/>
                  <a:pt x="1353" y="1384"/>
                </a:cubicBezTo>
                <a:cubicBezTo>
                  <a:pt x="1338" y="1338"/>
                  <a:pt x="1392" y="1277"/>
                  <a:pt x="1419" y="1246"/>
                </a:cubicBezTo>
                <a:cubicBezTo>
                  <a:pt x="1455" y="1206"/>
                  <a:pt x="1467" y="1144"/>
                  <a:pt x="1526" y="1141"/>
                </a:cubicBezTo>
                <a:cubicBezTo>
                  <a:pt x="1571" y="1138"/>
                  <a:pt x="1659" y="1177"/>
                  <a:pt x="1695" y="1147"/>
                </a:cubicBezTo>
                <a:cubicBezTo>
                  <a:pt x="1671" y="1157"/>
                  <a:pt x="1640" y="1130"/>
                  <a:pt x="1621" y="1120"/>
                </a:cubicBezTo>
                <a:cubicBezTo>
                  <a:pt x="1547" y="1083"/>
                  <a:pt x="1445" y="1187"/>
                  <a:pt x="1546" y="1007"/>
                </a:cubicBezTo>
                <a:cubicBezTo>
                  <a:pt x="1538" y="1029"/>
                  <a:pt x="1529" y="1049"/>
                  <a:pt x="1520" y="1070"/>
                </a:cubicBezTo>
                <a:cubicBezTo>
                  <a:pt x="1570" y="1059"/>
                  <a:pt x="1591" y="944"/>
                  <a:pt x="1650" y="972"/>
                </a:cubicBezTo>
                <a:cubicBezTo>
                  <a:pt x="1631" y="956"/>
                  <a:pt x="1609" y="950"/>
                  <a:pt x="1585" y="954"/>
                </a:cubicBezTo>
                <a:cubicBezTo>
                  <a:pt x="1594" y="886"/>
                  <a:pt x="1653" y="887"/>
                  <a:pt x="1707" y="871"/>
                </a:cubicBezTo>
                <a:cubicBezTo>
                  <a:pt x="1682" y="872"/>
                  <a:pt x="1659" y="860"/>
                  <a:pt x="1644" y="841"/>
                </a:cubicBezTo>
                <a:cubicBezTo>
                  <a:pt x="1635" y="850"/>
                  <a:pt x="1627" y="860"/>
                  <a:pt x="1620" y="871"/>
                </a:cubicBezTo>
                <a:cubicBezTo>
                  <a:pt x="1651" y="774"/>
                  <a:pt x="1723" y="675"/>
                  <a:pt x="1716" y="571"/>
                </a:cubicBezTo>
                <a:cubicBezTo>
                  <a:pt x="1712" y="522"/>
                  <a:pt x="1772" y="366"/>
                  <a:pt x="1822" y="379"/>
                </a:cubicBezTo>
                <a:cubicBezTo>
                  <a:pt x="1902" y="399"/>
                  <a:pt x="1958" y="445"/>
                  <a:pt x="2042" y="459"/>
                </a:cubicBezTo>
                <a:cubicBezTo>
                  <a:pt x="2093" y="468"/>
                  <a:pt x="2223" y="455"/>
                  <a:pt x="2223" y="506"/>
                </a:cubicBezTo>
                <a:cubicBezTo>
                  <a:pt x="2229" y="482"/>
                  <a:pt x="2247" y="466"/>
                  <a:pt x="2271" y="461"/>
                </a:cubicBezTo>
                <a:cubicBezTo>
                  <a:pt x="2257" y="484"/>
                  <a:pt x="2267" y="513"/>
                  <a:pt x="2260" y="538"/>
                </a:cubicBezTo>
                <a:cubicBezTo>
                  <a:pt x="2252" y="565"/>
                  <a:pt x="2182" y="599"/>
                  <a:pt x="2158" y="618"/>
                </a:cubicBezTo>
                <a:cubicBezTo>
                  <a:pt x="2224" y="550"/>
                  <a:pt x="2131" y="614"/>
                  <a:pt x="2118" y="623"/>
                </a:cubicBezTo>
                <a:cubicBezTo>
                  <a:pt x="2077" y="651"/>
                  <a:pt x="2040" y="685"/>
                  <a:pt x="2000" y="716"/>
                </a:cubicBezTo>
                <a:cubicBezTo>
                  <a:pt x="2030" y="742"/>
                  <a:pt x="2063" y="719"/>
                  <a:pt x="2090" y="704"/>
                </a:cubicBezTo>
                <a:cubicBezTo>
                  <a:pt x="2069" y="710"/>
                  <a:pt x="2058" y="709"/>
                  <a:pt x="2038" y="717"/>
                </a:cubicBezTo>
                <a:cubicBezTo>
                  <a:pt x="2038" y="672"/>
                  <a:pt x="2084" y="654"/>
                  <a:pt x="2119" y="640"/>
                </a:cubicBezTo>
                <a:cubicBezTo>
                  <a:pt x="2179" y="617"/>
                  <a:pt x="2219" y="577"/>
                  <a:pt x="2274" y="544"/>
                </a:cubicBezTo>
                <a:cubicBezTo>
                  <a:pt x="2291" y="591"/>
                  <a:pt x="2174" y="622"/>
                  <a:pt x="2158" y="672"/>
                </a:cubicBezTo>
                <a:cubicBezTo>
                  <a:pt x="2216" y="640"/>
                  <a:pt x="2158" y="752"/>
                  <a:pt x="2107" y="758"/>
                </a:cubicBezTo>
                <a:cubicBezTo>
                  <a:pt x="2116" y="748"/>
                  <a:pt x="2125" y="738"/>
                  <a:pt x="2134" y="728"/>
                </a:cubicBezTo>
                <a:cubicBezTo>
                  <a:pt x="2095" y="733"/>
                  <a:pt x="2074" y="771"/>
                  <a:pt x="2051" y="797"/>
                </a:cubicBezTo>
                <a:cubicBezTo>
                  <a:pt x="2049" y="772"/>
                  <a:pt x="2063" y="750"/>
                  <a:pt x="2084" y="737"/>
                </a:cubicBezTo>
                <a:cubicBezTo>
                  <a:pt x="2039" y="752"/>
                  <a:pt x="2009" y="795"/>
                  <a:pt x="1962" y="805"/>
                </a:cubicBezTo>
                <a:cubicBezTo>
                  <a:pt x="2001" y="800"/>
                  <a:pt x="1998" y="801"/>
                  <a:pt x="1962" y="826"/>
                </a:cubicBezTo>
                <a:cubicBezTo>
                  <a:pt x="1996" y="806"/>
                  <a:pt x="1998" y="807"/>
                  <a:pt x="1986" y="841"/>
                </a:cubicBezTo>
                <a:cubicBezTo>
                  <a:pt x="1998" y="810"/>
                  <a:pt x="2025" y="792"/>
                  <a:pt x="2057" y="810"/>
                </a:cubicBezTo>
                <a:cubicBezTo>
                  <a:pt x="2078" y="821"/>
                  <a:pt x="2119" y="780"/>
                  <a:pt x="2134" y="770"/>
                </a:cubicBezTo>
                <a:cubicBezTo>
                  <a:pt x="2187" y="735"/>
                  <a:pt x="2261" y="713"/>
                  <a:pt x="2269" y="633"/>
                </a:cubicBezTo>
                <a:cubicBezTo>
                  <a:pt x="2275" y="575"/>
                  <a:pt x="2397" y="540"/>
                  <a:pt x="2384" y="496"/>
                </a:cubicBezTo>
                <a:cubicBezTo>
                  <a:pt x="2373" y="459"/>
                  <a:pt x="2414" y="428"/>
                  <a:pt x="2401" y="387"/>
                </a:cubicBezTo>
                <a:cubicBezTo>
                  <a:pt x="2392" y="356"/>
                  <a:pt x="2352" y="395"/>
                  <a:pt x="2375" y="342"/>
                </a:cubicBezTo>
                <a:cubicBezTo>
                  <a:pt x="2444" y="378"/>
                  <a:pt x="2455" y="292"/>
                  <a:pt x="2490" y="256"/>
                </a:cubicBezTo>
                <a:cubicBezTo>
                  <a:pt x="2451" y="262"/>
                  <a:pt x="2468" y="213"/>
                  <a:pt x="2485" y="185"/>
                </a:cubicBezTo>
                <a:cubicBezTo>
                  <a:pt x="2487" y="188"/>
                  <a:pt x="2488" y="190"/>
                  <a:pt x="2490" y="193"/>
                </a:cubicBezTo>
                <a:lnTo>
                  <a:pt x="10133" y="185"/>
                </a:lnTo>
                <a:lnTo>
                  <a:pt x="10146" y="27"/>
                </a:lnTo>
                <a:cubicBezTo>
                  <a:pt x="10168" y="0"/>
                  <a:pt x="10236" y="45"/>
                  <a:pt x="10219" y="108"/>
                </a:cubicBezTo>
                <a:cubicBezTo>
                  <a:pt x="10189" y="227"/>
                  <a:pt x="10128" y="258"/>
                  <a:pt x="10273" y="277"/>
                </a:cubicBezTo>
                <a:cubicBezTo>
                  <a:pt x="10302" y="281"/>
                  <a:pt x="10384" y="286"/>
                  <a:pt x="10366" y="326"/>
                </a:cubicBezTo>
                <a:cubicBezTo>
                  <a:pt x="10435" y="349"/>
                  <a:pt x="10483" y="284"/>
                  <a:pt x="10564" y="289"/>
                </a:cubicBezTo>
                <a:cubicBezTo>
                  <a:pt x="10611" y="293"/>
                  <a:pt x="10650" y="320"/>
                  <a:pt x="10694" y="330"/>
                </a:cubicBezTo>
                <a:cubicBezTo>
                  <a:pt x="10679" y="354"/>
                  <a:pt x="10693" y="370"/>
                  <a:pt x="10719" y="372"/>
                </a:cubicBezTo>
                <a:cubicBezTo>
                  <a:pt x="10700" y="393"/>
                  <a:pt x="10720" y="449"/>
                  <a:pt x="10740" y="422"/>
                </a:cubicBezTo>
                <a:cubicBezTo>
                  <a:pt x="10782" y="356"/>
                  <a:pt x="10806" y="434"/>
                  <a:pt x="10877" y="451"/>
                </a:cubicBezTo>
                <a:cubicBezTo>
                  <a:pt x="10873" y="463"/>
                  <a:pt x="10873" y="480"/>
                  <a:pt x="10885" y="486"/>
                </a:cubicBezTo>
                <a:cubicBezTo>
                  <a:pt x="10967" y="517"/>
                  <a:pt x="11054" y="435"/>
                  <a:pt x="11135" y="434"/>
                </a:cubicBezTo>
                <a:cubicBezTo>
                  <a:pt x="11104" y="492"/>
                  <a:pt x="11203" y="482"/>
                  <a:pt x="11230" y="480"/>
                </a:cubicBezTo>
                <a:cubicBezTo>
                  <a:pt x="11317" y="473"/>
                  <a:pt x="11323" y="527"/>
                  <a:pt x="11437" y="507"/>
                </a:cubicBezTo>
                <a:cubicBezTo>
                  <a:pt x="11421" y="512"/>
                  <a:pt x="11404" y="518"/>
                  <a:pt x="11387" y="523"/>
                </a:cubicBezTo>
                <a:close/>
                <a:moveTo>
                  <a:pt x="2241" y="615"/>
                </a:moveTo>
                <a:cubicBezTo>
                  <a:pt x="2228" y="621"/>
                  <a:pt x="2222" y="631"/>
                  <a:pt x="2223" y="645"/>
                </a:cubicBezTo>
                <a:cubicBezTo>
                  <a:pt x="2229" y="635"/>
                  <a:pt x="2235" y="625"/>
                  <a:pt x="2241" y="615"/>
                </a:cubicBezTo>
                <a:close/>
                <a:moveTo>
                  <a:pt x="16868" y="1759"/>
                </a:moveTo>
                <a:cubicBezTo>
                  <a:pt x="16893" y="1797"/>
                  <a:pt x="16835" y="1811"/>
                  <a:pt x="16815" y="1830"/>
                </a:cubicBezTo>
                <a:cubicBezTo>
                  <a:pt x="16788" y="1797"/>
                  <a:pt x="16832" y="1747"/>
                  <a:pt x="16868" y="1759"/>
                </a:cubicBezTo>
                <a:close/>
                <a:moveTo>
                  <a:pt x="16682" y="1782"/>
                </a:moveTo>
                <a:cubicBezTo>
                  <a:pt x="16675" y="1792"/>
                  <a:pt x="16668" y="1802"/>
                  <a:pt x="16661" y="1812"/>
                </a:cubicBezTo>
                <a:cubicBezTo>
                  <a:pt x="16661" y="1797"/>
                  <a:pt x="16668" y="1787"/>
                  <a:pt x="16682" y="1782"/>
                </a:cubicBezTo>
                <a:close/>
                <a:moveTo>
                  <a:pt x="15651" y="2747"/>
                </a:moveTo>
                <a:cubicBezTo>
                  <a:pt x="15646" y="2773"/>
                  <a:pt x="15629" y="2796"/>
                  <a:pt x="15607" y="2809"/>
                </a:cubicBezTo>
                <a:cubicBezTo>
                  <a:pt x="15610" y="2785"/>
                  <a:pt x="15623" y="2752"/>
                  <a:pt x="15651" y="2747"/>
                </a:cubicBezTo>
                <a:close/>
                <a:moveTo>
                  <a:pt x="13656" y="5018"/>
                </a:moveTo>
                <a:cubicBezTo>
                  <a:pt x="13641" y="5021"/>
                  <a:pt x="13625" y="5022"/>
                  <a:pt x="13609" y="5021"/>
                </a:cubicBezTo>
                <a:cubicBezTo>
                  <a:pt x="13688" y="4997"/>
                  <a:pt x="13710" y="4906"/>
                  <a:pt x="13722" y="4834"/>
                </a:cubicBezTo>
                <a:cubicBezTo>
                  <a:pt x="13715" y="4899"/>
                  <a:pt x="13699" y="4968"/>
                  <a:pt x="13656" y="5018"/>
                </a:cubicBezTo>
                <a:close/>
                <a:moveTo>
                  <a:pt x="10901" y="8136"/>
                </a:moveTo>
                <a:cubicBezTo>
                  <a:pt x="10900" y="8115"/>
                  <a:pt x="10897" y="8094"/>
                  <a:pt x="10892" y="8073"/>
                </a:cubicBezTo>
                <a:cubicBezTo>
                  <a:pt x="10907" y="8093"/>
                  <a:pt x="10910" y="8113"/>
                  <a:pt x="10901" y="8136"/>
                </a:cubicBezTo>
                <a:close/>
                <a:moveTo>
                  <a:pt x="10877" y="8130"/>
                </a:moveTo>
                <a:cubicBezTo>
                  <a:pt x="10887" y="8138"/>
                  <a:pt x="10897" y="8146"/>
                  <a:pt x="10907" y="8153"/>
                </a:cubicBezTo>
                <a:cubicBezTo>
                  <a:pt x="10894" y="8155"/>
                  <a:pt x="10862" y="8130"/>
                  <a:pt x="10877" y="8130"/>
                </a:cubicBezTo>
                <a:close/>
                <a:moveTo>
                  <a:pt x="10871" y="8029"/>
                </a:moveTo>
                <a:cubicBezTo>
                  <a:pt x="10869" y="8039"/>
                  <a:pt x="10868" y="8049"/>
                  <a:pt x="10866" y="8058"/>
                </a:cubicBezTo>
                <a:cubicBezTo>
                  <a:pt x="10867" y="8048"/>
                  <a:pt x="10869" y="8038"/>
                  <a:pt x="10871" y="8029"/>
                </a:cubicBezTo>
                <a:close/>
                <a:moveTo>
                  <a:pt x="11474" y="7485"/>
                </a:moveTo>
                <a:cubicBezTo>
                  <a:pt x="11473" y="7495"/>
                  <a:pt x="11472" y="7505"/>
                  <a:pt x="11471" y="7515"/>
                </a:cubicBezTo>
                <a:cubicBezTo>
                  <a:pt x="11462" y="7476"/>
                  <a:pt x="11455" y="7431"/>
                  <a:pt x="11483" y="7396"/>
                </a:cubicBezTo>
                <a:cubicBezTo>
                  <a:pt x="11504" y="7426"/>
                  <a:pt x="11482" y="7457"/>
                  <a:pt x="11474" y="7485"/>
                </a:cubicBezTo>
                <a:close/>
                <a:moveTo>
                  <a:pt x="10239" y="7019"/>
                </a:moveTo>
                <a:cubicBezTo>
                  <a:pt x="10277" y="7036"/>
                  <a:pt x="10330" y="6998"/>
                  <a:pt x="10361" y="6981"/>
                </a:cubicBezTo>
                <a:cubicBezTo>
                  <a:pt x="10335" y="7003"/>
                  <a:pt x="10274" y="7043"/>
                  <a:pt x="10239" y="7019"/>
                </a:cubicBezTo>
                <a:close/>
                <a:moveTo>
                  <a:pt x="8223" y="7043"/>
                </a:moveTo>
                <a:cubicBezTo>
                  <a:pt x="8205" y="7006"/>
                  <a:pt x="8156" y="7021"/>
                  <a:pt x="8131" y="7040"/>
                </a:cubicBezTo>
                <a:cubicBezTo>
                  <a:pt x="8160" y="7060"/>
                  <a:pt x="8199" y="7083"/>
                  <a:pt x="8223" y="7043"/>
                </a:cubicBezTo>
                <a:close/>
                <a:moveTo>
                  <a:pt x="7244" y="7138"/>
                </a:moveTo>
                <a:cubicBezTo>
                  <a:pt x="7218" y="7162"/>
                  <a:pt x="7185" y="7178"/>
                  <a:pt x="7160" y="7203"/>
                </a:cubicBezTo>
                <a:cubicBezTo>
                  <a:pt x="7201" y="7179"/>
                  <a:pt x="7245" y="7157"/>
                  <a:pt x="7279" y="7123"/>
                </a:cubicBezTo>
                <a:cubicBezTo>
                  <a:pt x="7267" y="7128"/>
                  <a:pt x="7255" y="7133"/>
                  <a:pt x="7244" y="7138"/>
                </a:cubicBezTo>
                <a:close/>
                <a:moveTo>
                  <a:pt x="11468" y="6550"/>
                </a:moveTo>
                <a:cubicBezTo>
                  <a:pt x="11460" y="6572"/>
                  <a:pt x="11449" y="6593"/>
                  <a:pt x="11436" y="6613"/>
                </a:cubicBezTo>
                <a:cubicBezTo>
                  <a:pt x="11438" y="6587"/>
                  <a:pt x="11449" y="6567"/>
                  <a:pt x="11468" y="6550"/>
                </a:cubicBezTo>
                <a:close/>
                <a:moveTo>
                  <a:pt x="2434" y="259"/>
                </a:moveTo>
                <a:cubicBezTo>
                  <a:pt x="2432" y="269"/>
                  <a:pt x="2433" y="279"/>
                  <a:pt x="2437" y="289"/>
                </a:cubicBezTo>
                <a:cubicBezTo>
                  <a:pt x="2436" y="279"/>
                  <a:pt x="2435" y="269"/>
                  <a:pt x="2434" y="259"/>
                </a:cubicBezTo>
                <a:close/>
                <a:moveTo>
                  <a:pt x="2345" y="322"/>
                </a:moveTo>
                <a:cubicBezTo>
                  <a:pt x="2334" y="330"/>
                  <a:pt x="2327" y="340"/>
                  <a:pt x="2324" y="354"/>
                </a:cubicBezTo>
                <a:cubicBezTo>
                  <a:pt x="2331" y="343"/>
                  <a:pt x="2338" y="332"/>
                  <a:pt x="2345" y="322"/>
                </a:cubicBezTo>
                <a:close/>
                <a:moveTo>
                  <a:pt x="2375" y="268"/>
                </a:moveTo>
                <a:cubicBezTo>
                  <a:pt x="2352" y="276"/>
                  <a:pt x="2334" y="289"/>
                  <a:pt x="2318" y="307"/>
                </a:cubicBezTo>
                <a:cubicBezTo>
                  <a:pt x="2344" y="313"/>
                  <a:pt x="2395" y="308"/>
                  <a:pt x="2375" y="268"/>
                </a:cubicBezTo>
                <a:close/>
                <a:moveTo>
                  <a:pt x="2291" y="304"/>
                </a:moveTo>
                <a:cubicBezTo>
                  <a:pt x="2260" y="309"/>
                  <a:pt x="2251" y="334"/>
                  <a:pt x="2274" y="357"/>
                </a:cubicBezTo>
                <a:cubicBezTo>
                  <a:pt x="2298" y="347"/>
                  <a:pt x="2309" y="327"/>
                  <a:pt x="2291" y="304"/>
                </a:cubicBezTo>
                <a:close/>
                <a:moveTo>
                  <a:pt x="6564" y="7533"/>
                </a:moveTo>
                <a:cubicBezTo>
                  <a:pt x="6564" y="7540"/>
                  <a:pt x="6564" y="7547"/>
                  <a:pt x="6564" y="7554"/>
                </a:cubicBezTo>
                <a:cubicBezTo>
                  <a:pt x="6604" y="7524"/>
                  <a:pt x="6651" y="7505"/>
                  <a:pt x="6685" y="7468"/>
                </a:cubicBezTo>
                <a:cubicBezTo>
                  <a:pt x="6644" y="7488"/>
                  <a:pt x="6605" y="7514"/>
                  <a:pt x="6564" y="7533"/>
                </a:cubicBezTo>
                <a:close/>
                <a:moveTo>
                  <a:pt x="555" y="5820"/>
                </a:moveTo>
                <a:cubicBezTo>
                  <a:pt x="550" y="5820"/>
                  <a:pt x="545" y="5820"/>
                  <a:pt x="540" y="5820"/>
                </a:cubicBezTo>
                <a:cubicBezTo>
                  <a:pt x="542" y="5844"/>
                  <a:pt x="552" y="5864"/>
                  <a:pt x="570" y="5879"/>
                </a:cubicBezTo>
                <a:cubicBezTo>
                  <a:pt x="572" y="5858"/>
                  <a:pt x="567" y="5838"/>
                  <a:pt x="555" y="5820"/>
                </a:cubicBezTo>
                <a:close/>
                <a:moveTo>
                  <a:pt x="314" y="5431"/>
                </a:moveTo>
                <a:cubicBezTo>
                  <a:pt x="277" y="5488"/>
                  <a:pt x="386" y="5459"/>
                  <a:pt x="406" y="5437"/>
                </a:cubicBezTo>
                <a:cubicBezTo>
                  <a:pt x="376" y="5458"/>
                  <a:pt x="345" y="5435"/>
                  <a:pt x="314" y="5431"/>
                </a:cubicBezTo>
                <a:close/>
                <a:moveTo>
                  <a:pt x="255" y="5479"/>
                </a:moveTo>
                <a:cubicBezTo>
                  <a:pt x="256" y="5467"/>
                  <a:pt x="257" y="5455"/>
                  <a:pt x="258" y="5443"/>
                </a:cubicBezTo>
                <a:cubicBezTo>
                  <a:pt x="238" y="5446"/>
                  <a:pt x="218" y="5451"/>
                  <a:pt x="198" y="5458"/>
                </a:cubicBezTo>
                <a:cubicBezTo>
                  <a:pt x="209" y="5483"/>
                  <a:pt x="230" y="5497"/>
                  <a:pt x="255" y="5479"/>
                </a:cubicBezTo>
                <a:close/>
                <a:moveTo>
                  <a:pt x="2395" y="434"/>
                </a:moveTo>
                <a:cubicBezTo>
                  <a:pt x="2359" y="412"/>
                  <a:pt x="2342" y="459"/>
                  <a:pt x="2369" y="482"/>
                </a:cubicBezTo>
                <a:cubicBezTo>
                  <a:pt x="2356" y="457"/>
                  <a:pt x="2371" y="440"/>
                  <a:pt x="2395" y="434"/>
                </a:cubicBezTo>
                <a:close/>
                <a:moveTo>
                  <a:pt x="2375" y="378"/>
                </a:moveTo>
                <a:cubicBezTo>
                  <a:pt x="2400" y="408"/>
                  <a:pt x="2364" y="401"/>
                  <a:pt x="2346" y="413"/>
                </a:cubicBezTo>
                <a:cubicBezTo>
                  <a:pt x="2317" y="434"/>
                  <a:pt x="2339" y="465"/>
                  <a:pt x="2318" y="491"/>
                </a:cubicBezTo>
                <a:cubicBezTo>
                  <a:pt x="2362" y="489"/>
                  <a:pt x="2355" y="536"/>
                  <a:pt x="2318" y="541"/>
                </a:cubicBezTo>
                <a:cubicBezTo>
                  <a:pt x="2274" y="476"/>
                  <a:pt x="2314" y="412"/>
                  <a:pt x="2375" y="378"/>
                </a:cubicBezTo>
                <a:close/>
                <a:moveTo>
                  <a:pt x="6362" y="7762"/>
                </a:moveTo>
                <a:cubicBezTo>
                  <a:pt x="6387" y="7735"/>
                  <a:pt x="6409" y="7705"/>
                  <a:pt x="6427" y="7672"/>
                </a:cubicBezTo>
                <a:cubicBezTo>
                  <a:pt x="6386" y="7724"/>
                  <a:pt x="6310" y="7788"/>
                  <a:pt x="6308" y="7854"/>
                </a:cubicBezTo>
                <a:cubicBezTo>
                  <a:pt x="6323" y="7821"/>
                  <a:pt x="6342" y="7791"/>
                  <a:pt x="6362" y="7762"/>
                </a:cubicBezTo>
                <a:close/>
                <a:moveTo>
                  <a:pt x="2202" y="725"/>
                </a:moveTo>
                <a:cubicBezTo>
                  <a:pt x="2201" y="710"/>
                  <a:pt x="2204" y="695"/>
                  <a:pt x="2211" y="681"/>
                </a:cubicBezTo>
                <a:cubicBezTo>
                  <a:pt x="2191" y="693"/>
                  <a:pt x="2176" y="713"/>
                  <a:pt x="2173" y="737"/>
                </a:cubicBezTo>
                <a:cubicBezTo>
                  <a:pt x="2183" y="733"/>
                  <a:pt x="2192" y="729"/>
                  <a:pt x="2202" y="725"/>
                </a:cubicBezTo>
                <a:close/>
                <a:moveTo>
                  <a:pt x="608" y="5639"/>
                </a:moveTo>
                <a:cubicBezTo>
                  <a:pt x="631" y="5658"/>
                  <a:pt x="636" y="5713"/>
                  <a:pt x="676" y="5692"/>
                </a:cubicBezTo>
                <a:cubicBezTo>
                  <a:pt x="672" y="5655"/>
                  <a:pt x="637" y="5650"/>
                  <a:pt x="608" y="5639"/>
                </a:cubicBezTo>
                <a:close/>
                <a:moveTo>
                  <a:pt x="14897" y="3089"/>
                </a:moveTo>
                <a:cubicBezTo>
                  <a:pt x="14887" y="3091"/>
                  <a:pt x="14752" y="3101"/>
                  <a:pt x="14838" y="3109"/>
                </a:cubicBezTo>
                <a:cubicBezTo>
                  <a:pt x="14806" y="3117"/>
                  <a:pt x="14773" y="3115"/>
                  <a:pt x="14743" y="3124"/>
                </a:cubicBezTo>
                <a:cubicBezTo>
                  <a:pt x="14814" y="3096"/>
                  <a:pt x="14735" y="3112"/>
                  <a:pt x="14713" y="3103"/>
                </a:cubicBezTo>
                <a:cubicBezTo>
                  <a:pt x="14749" y="3054"/>
                  <a:pt x="14767" y="3048"/>
                  <a:pt x="14823" y="3033"/>
                </a:cubicBezTo>
                <a:cubicBezTo>
                  <a:pt x="14855" y="3025"/>
                  <a:pt x="14867" y="2996"/>
                  <a:pt x="14902" y="2995"/>
                </a:cubicBezTo>
                <a:cubicBezTo>
                  <a:pt x="14930" y="2994"/>
                  <a:pt x="14956" y="3004"/>
                  <a:pt x="14983" y="3002"/>
                </a:cubicBezTo>
                <a:cubicBezTo>
                  <a:pt x="15025" y="3000"/>
                  <a:pt x="15070" y="2984"/>
                  <a:pt x="15114" y="2981"/>
                </a:cubicBezTo>
                <a:cubicBezTo>
                  <a:pt x="15183" y="2977"/>
                  <a:pt x="15228" y="2929"/>
                  <a:pt x="15292" y="2913"/>
                </a:cubicBezTo>
                <a:cubicBezTo>
                  <a:pt x="15249" y="2937"/>
                  <a:pt x="15208" y="2965"/>
                  <a:pt x="15168" y="2994"/>
                </a:cubicBezTo>
                <a:cubicBezTo>
                  <a:pt x="15205" y="3015"/>
                  <a:pt x="15221" y="2977"/>
                  <a:pt x="15249" y="2962"/>
                </a:cubicBezTo>
                <a:cubicBezTo>
                  <a:pt x="15286" y="2944"/>
                  <a:pt x="15343" y="2958"/>
                  <a:pt x="15384" y="2943"/>
                </a:cubicBezTo>
                <a:cubicBezTo>
                  <a:pt x="15254" y="3056"/>
                  <a:pt x="15057" y="3053"/>
                  <a:pt x="14897" y="3089"/>
                </a:cubicBezTo>
                <a:close/>
                <a:moveTo>
                  <a:pt x="9028" y="6844"/>
                </a:moveTo>
                <a:cubicBezTo>
                  <a:pt x="9018" y="6850"/>
                  <a:pt x="9008" y="6856"/>
                  <a:pt x="8998" y="6862"/>
                </a:cubicBezTo>
                <a:cubicBezTo>
                  <a:pt x="9027" y="6884"/>
                  <a:pt x="9037" y="6878"/>
                  <a:pt x="9028" y="6844"/>
                </a:cubicBezTo>
                <a:close/>
                <a:moveTo>
                  <a:pt x="14704" y="3097"/>
                </a:moveTo>
                <a:cubicBezTo>
                  <a:pt x="14693" y="3119"/>
                  <a:pt x="14675" y="3136"/>
                  <a:pt x="14651" y="3141"/>
                </a:cubicBezTo>
                <a:cubicBezTo>
                  <a:pt x="14660" y="3118"/>
                  <a:pt x="14677" y="3097"/>
                  <a:pt x="14704" y="3097"/>
                </a:cubicBezTo>
                <a:close/>
                <a:moveTo>
                  <a:pt x="15820" y="2807"/>
                </a:moveTo>
                <a:cubicBezTo>
                  <a:pt x="15838" y="2857"/>
                  <a:pt x="15758" y="2849"/>
                  <a:pt x="15732" y="2848"/>
                </a:cubicBezTo>
                <a:cubicBezTo>
                  <a:pt x="15762" y="2836"/>
                  <a:pt x="15785" y="2804"/>
                  <a:pt x="15820" y="2807"/>
                </a:cubicBezTo>
                <a:close/>
                <a:moveTo>
                  <a:pt x="16735" y="1815"/>
                </a:moveTo>
                <a:cubicBezTo>
                  <a:pt x="16736" y="1839"/>
                  <a:pt x="16723" y="1852"/>
                  <a:pt x="16699" y="1851"/>
                </a:cubicBezTo>
                <a:cubicBezTo>
                  <a:pt x="16704" y="1831"/>
                  <a:pt x="16716" y="1819"/>
                  <a:pt x="16735" y="181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6" name="꙱ United Kingdom (United Kingdom of Great Britain and Northern Ireland) (GB) (H)">
            <a:extLst>
              <a:ext uri="{FF2B5EF4-FFF2-40B4-BE49-F238E27FC236}">
                <a16:creationId xmlns:a16="http://schemas.microsoft.com/office/drawing/2014/main" id="{0681E26A-9258-4689-9112-CC0C23A7B233}"/>
              </a:ext>
            </a:extLst>
          </p:cNvPr>
          <p:cNvSpPr>
            <a:spLocks noEditPoints="1"/>
          </p:cNvSpPr>
          <p:nvPr/>
        </p:nvSpPr>
        <p:spPr bwMode="auto">
          <a:xfrm>
            <a:off x="4252534" y="611342"/>
            <a:ext cx="220974" cy="303129"/>
          </a:xfrm>
          <a:custGeom>
            <a:avLst/>
            <a:gdLst>
              <a:gd name="T0" fmla="*/ 339 w 2677"/>
              <a:gd name="T1" fmla="*/ 1886 h 3664"/>
              <a:gd name="T2" fmla="*/ 693 w 2677"/>
              <a:gd name="T3" fmla="*/ 2069 h 3664"/>
              <a:gd name="T4" fmla="*/ 622 w 2677"/>
              <a:gd name="T5" fmla="*/ 2213 h 3664"/>
              <a:gd name="T6" fmla="*/ 0 w 2677"/>
              <a:gd name="T7" fmla="*/ 2145 h 3664"/>
              <a:gd name="T8" fmla="*/ 2075 w 2677"/>
              <a:gd name="T9" fmla="*/ 108 h 3664"/>
              <a:gd name="T10" fmla="*/ 2013 w 2677"/>
              <a:gd name="T11" fmla="*/ 132 h 3664"/>
              <a:gd name="T12" fmla="*/ 2022 w 2677"/>
              <a:gd name="T13" fmla="*/ 170 h 3664"/>
              <a:gd name="T14" fmla="*/ 1963 w 2677"/>
              <a:gd name="T15" fmla="*/ 170 h 3664"/>
              <a:gd name="T16" fmla="*/ 1636 w 2677"/>
              <a:gd name="T17" fmla="*/ 524 h 3664"/>
              <a:gd name="T18" fmla="*/ 1500 w 2677"/>
              <a:gd name="T19" fmla="*/ 708 h 3664"/>
              <a:gd name="T20" fmla="*/ 1469 w 2677"/>
              <a:gd name="T21" fmla="*/ 588 h 3664"/>
              <a:gd name="T22" fmla="*/ 817 w 2677"/>
              <a:gd name="T23" fmla="*/ 1806 h 3664"/>
              <a:gd name="T24" fmla="*/ 656 w 2677"/>
              <a:gd name="T25" fmla="*/ 1174 h 3664"/>
              <a:gd name="T26" fmla="*/ 570 w 2677"/>
              <a:gd name="T27" fmla="*/ 1521 h 3664"/>
              <a:gd name="T28" fmla="*/ 829 w 2677"/>
              <a:gd name="T29" fmla="*/ 1432 h 3664"/>
              <a:gd name="T30" fmla="*/ 744 w 2677"/>
              <a:gd name="T31" fmla="*/ 1556 h 3664"/>
              <a:gd name="T32" fmla="*/ 771 w 2677"/>
              <a:gd name="T33" fmla="*/ 1665 h 3664"/>
              <a:gd name="T34" fmla="*/ 838 w 2677"/>
              <a:gd name="T35" fmla="*/ 1646 h 3664"/>
              <a:gd name="T36" fmla="*/ 909 w 2677"/>
              <a:gd name="T37" fmla="*/ 1653 h 3664"/>
              <a:gd name="T38" fmla="*/ 942 w 2677"/>
              <a:gd name="T39" fmla="*/ 2024 h 3664"/>
              <a:gd name="T40" fmla="*/ 1221 w 2677"/>
              <a:gd name="T41" fmla="*/ 2065 h 3664"/>
              <a:gd name="T42" fmla="*/ 1360 w 2677"/>
              <a:gd name="T43" fmla="*/ 2308 h 3664"/>
              <a:gd name="T44" fmla="*/ 919 w 2677"/>
              <a:gd name="T45" fmla="*/ 2496 h 3664"/>
              <a:gd name="T46" fmla="*/ 1052 w 2677"/>
              <a:gd name="T47" fmla="*/ 2786 h 3664"/>
              <a:gd name="T48" fmla="*/ 713 w 2677"/>
              <a:gd name="T49" fmla="*/ 3080 h 3664"/>
              <a:gd name="T50" fmla="*/ 1135 w 2677"/>
              <a:gd name="T51" fmla="*/ 3175 h 3664"/>
              <a:gd name="T52" fmla="*/ 964 w 2677"/>
              <a:gd name="T53" fmla="*/ 3245 h 3664"/>
              <a:gd name="T54" fmla="*/ 510 w 2677"/>
              <a:gd name="T55" fmla="*/ 3610 h 3664"/>
              <a:gd name="T56" fmla="*/ 1035 w 2677"/>
              <a:gd name="T57" fmla="*/ 3579 h 3664"/>
              <a:gd name="T58" fmla="*/ 1701 w 2677"/>
              <a:gd name="T59" fmla="*/ 3350 h 3664"/>
              <a:gd name="T60" fmla="*/ 2359 w 2677"/>
              <a:gd name="T61" fmla="*/ 3300 h 3664"/>
              <a:gd name="T62" fmla="*/ 2294 w 2677"/>
              <a:gd name="T63" fmla="*/ 3136 h 3664"/>
              <a:gd name="T64" fmla="*/ 2414 w 2677"/>
              <a:gd name="T65" fmla="*/ 2964 h 3664"/>
              <a:gd name="T66" fmla="*/ 2184 w 2677"/>
              <a:gd name="T67" fmla="*/ 2487 h 3664"/>
              <a:gd name="T68" fmla="*/ 1761 w 2677"/>
              <a:gd name="T69" fmla="*/ 1827 h 3664"/>
              <a:gd name="T70" fmla="*/ 1458 w 2677"/>
              <a:gd name="T71" fmla="*/ 1548 h 3664"/>
              <a:gd name="T72" fmla="*/ 1754 w 2677"/>
              <a:gd name="T73" fmla="*/ 1097 h 3664"/>
              <a:gd name="T74" fmla="*/ 1090 w 2677"/>
              <a:gd name="T75" fmla="*/ 1079 h 3664"/>
              <a:gd name="T76" fmla="*/ 1440 w 2677"/>
              <a:gd name="T77" fmla="*/ 735 h 3664"/>
              <a:gd name="T78" fmla="*/ 924 w 2677"/>
              <a:gd name="T79" fmla="*/ 841 h 3664"/>
              <a:gd name="T80" fmla="*/ 775 w 2677"/>
              <a:gd name="T81" fmla="*/ 1106 h 3664"/>
              <a:gd name="T82" fmla="*/ 811 w 2677"/>
              <a:gd name="T83" fmla="*/ 1245 h 3664"/>
              <a:gd name="T84" fmla="*/ 740 w 2677"/>
              <a:gd name="T85" fmla="*/ 1388 h 3664"/>
              <a:gd name="T86" fmla="*/ 624 w 2677"/>
              <a:gd name="T87" fmla="*/ 1495 h 3664"/>
              <a:gd name="T88" fmla="*/ 573 w 2677"/>
              <a:gd name="T89" fmla="*/ 1302 h 3664"/>
              <a:gd name="T90" fmla="*/ 487 w 2677"/>
              <a:gd name="T91" fmla="*/ 1129 h 3664"/>
              <a:gd name="T92" fmla="*/ 535 w 2677"/>
              <a:gd name="T93" fmla="*/ 1759 h 3664"/>
              <a:gd name="T94" fmla="*/ 469 w 2677"/>
              <a:gd name="T95" fmla="*/ 1426 h 3664"/>
              <a:gd name="T96" fmla="*/ 624 w 2677"/>
              <a:gd name="T97" fmla="*/ 859 h 3664"/>
              <a:gd name="T98" fmla="*/ 410 w 2677"/>
              <a:gd name="T99" fmla="*/ 907 h 3664"/>
              <a:gd name="T100" fmla="*/ 404 w 2677"/>
              <a:gd name="T101" fmla="*/ 1468 h 3664"/>
              <a:gd name="T102" fmla="*/ 342 w 2677"/>
              <a:gd name="T103" fmla="*/ 1147 h 3664"/>
              <a:gd name="T104" fmla="*/ 342 w 2677"/>
              <a:gd name="T105" fmla="*/ 1248 h 3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77" h="3664">
                <a:moveTo>
                  <a:pt x="0" y="2145"/>
                </a:moveTo>
                <a:cubicBezTo>
                  <a:pt x="26" y="2105"/>
                  <a:pt x="82" y="2105"/>
                  <a:pt x="119" y="2082"/>
                </a:cubicBezTo>
                <a:cubicBezTo>
                  <a:pt x="106" y="2072"/>
                  <a:pt x="93" y="2061"/>
                  <a:pt x="80" y="2050"/>
                </a:cubicBezTo>
                <a:cubicBezTo>
                  <a:pt x="157" y="2073"/>
                  <a:pt x="186" y="1988"/>
                  <a:pt x="223" y="1947"/>
                </a:cubicBezTo>
                <a:cubicBezTo>
                  <a:pt x="257" y="1907"/>
                  <a:pt x="329" y="1959"/>
                  <a:pt x="339" y="1886"/>
                </a:cubicBezTo>
                <a:cubicBezTo>
                  <a:pt x="406" y="1917"/>
                  <a:pt x="490" y="1840"/>
                  <a:pt x="557" y="1886"/>
                </a:cubicBezTo>
                <a:cubicBezTo>
                  <a:pt x="585" y="1905"/>
                  <a:pt x="601" y="1949"/>
                  <a:pt x="614" y="1977"/>
                </a:cubicBezTo>
                <a:cubicBezTo>
                  <a:pt x="611" y="1972"/>
                  <a:pt x="664" y="2033"/>
                  <a:pt x="662" y="2022"/>
                </a:cubicBezTo>
                <a:cubicBezTo>
                  <a:pt x="664" y="2034"/>
                  <a:pt x="605" y="2062"/>
                  <a:pt x="597" y="2070"/>
                </a:cubicBezTo>
                <a:cubicBezTo>
                  <a:pt x="618" y="2068"/>
                  <a:pt x="679" y="2042"/>
                  <a:pt x="693" y="2069"/>
                </a:cubicBezTo>
                <a:cubicBezTo>
                  <a:pt x="707" y="2097"/>
                  <a:pt x="733" y="2153"/>
                  <a:pt x="686" y="2165"/>
                </a:cubicBezTo>
                <a:cubicBezTo>
                  <a:pt x="694" y="2136"/>
                  <a:pt x="683" y="2097"/>
                  <a:pt x="645" y="2106"/>
                </a:cubicBezTo>
                <a:cubicBezTo>
                  <a:pt x="668" y="2120"/>
                  <a:pt x="665" y="2144"/>
                  <a:pt x="650" y="2162"/>
                </a:cubicBezTo>
                <a:cubicBezTo>
                  <a:pt x="662" y="2156"/>
                  <a:pt x="673" y="2157"/>
                  <a:pt x="681" y="2165"/>
                </a:cubicBezTo>
                <a:cubicBezTo>
                  <a:pt x="684" y="2185"/>
                  <a:pt x="638" y="2212"/>
                  <a:pt x="622" y="2213"/>
                </a:cubicBezTo>
                <a:cubicBezTo>
                  <a:pt x="582" y="2218"/>
                  <a:pt x="582" y="2285"/>
                  <a:pt x="533" y="2271"/>
                </a:cubicBezTo>
                <a:cubicBezTo>
                  <a:pt x="492" y="2258"/>
                  <a:pt x="484" y="2245"/>
                  <a:pt x="449" y="2269"/>
                </a:cubicBezTo>
                <a:cubicBezTo>
                  <a:pt x="419" y="2288"/>
                  <a:pt x="370" y="2268"/>
                  <a:pt x="383" y="2228"/>
                </a:cubicBezTo>
                <a:cubicBezTo>
                  <a:pt x="367" y="2229"/>
                  <a:pt x="253" y="2102"/>
                  <a:pt x="246" y="2183"/>
                </a:cubicBezTo>
                <a:cubicBezTo>
                  <a:pt x="232" y="2327"/>
                  <a:pt x="56" y="2191"/>
                  <a:pt x="0" y="2145"/>
                </a:cubicBezTo>
                <a:close/>
                <a:moveTo>
                  <a:pt x="1722" y="3457"/>
                </a:moveTo>
                <a:cubicBezTo>
                  <a:pt x="1748" y="3455"/>
                  <a:pt x="1770" y="3439"/>
                  <a:pt x="1785" y="3418"/>
                </a:cubicBezTo>
                <a:cubicBezTo>
                  <a:pt x="1736" y="3391"/>
                  <a:pt x="1709" y="3400"/>
                  <a:pt x="1663" y="3427"/>
                </a:cubicBezTo>
                <a:cubicBezTo>
                  <a:pt x="1684" y="3434"/>
                  <a:pt x="1704" y="3444"/>
                  <a:pt x="1722" y="3457"/>
                </a:cubicBezTo>
                <a:close/>
                <a:moveTo>
                  <a:pt x="2075" y="108"/>
                </a:moveTo>
                <a:cubicBezTo>
                  <a:pt x="2085" y="104"/>
                  <a:pt x="2095" y="100"/>
                  <a:pt x="2105" y="96"/>
                </a:cubicBezTo>
                <a:cubicBezTo>
                  <a:pt x="2076" y="80"/>
                  <a:pt x="2066" y="84"/>
                  <a:pt x="2075" y="108"/>
                </a:cubicBezTo>
                <a:close/>
                <a:moveTo>
                  <a:pt x="2087" y="72"/>
                </a:moveTo>
                <a:cubicBezTo>
                  <a:pt x="2131" y="0"/>
                  <a:pt x="2003" y="61"/>
                  <a:pt x="2087" y="72"/>
                </a:cubicBezTo>
                <a:close/>
                <a:moveTo>
                  <a:pt x="2013" y="132"/>
                </a:moveTo>
                <a:cubicBezTo>
                  <a:pt x="2035" y="115"/>
                  <a:pt x="2067" y="65"/>
                  <a:pt x="2016" y="64"/>
                </a:cubicBezTo>
                <a:cubicBezTo>
                  <a:pt x="2019" y="86"/>
                  <a:pt x="1999" y="111"/>
                  <a:pt x="2013" y="132"/>
                </a:cubicBezTo>
                <a:close/>
                <a:moveTo>
                  <a:pt x="1945" y="289"/>
                </a:moveTo>
                <a:cubicBezTo>
                  <a:pt x="1940" y="300"/>
                  <a:pt x="1935" y="311"/>
                  <a:pt x="1930" y="322"/>
                </a:cubicBezTo>
                <a:cubicBezTo>
                  <a:pt x="1995" y="322"/>
                  <a:pt x="1998" y="211"/>
                  <a:pt x="2022" y="170"/>
                </a:cubicBezTo>
                <a:cubicBezTo>
                  <a:pt x="1997" y="168"/>
                  <a:pt x="1984" y="154"/>
                  <a:pt x="1990" y="129"/>
                </a:cubicBezTo>
                <a:cubicBezTo>
                  <a:pt x="1980" y="136"/>
                  <a:pt x="1970" y="143"/>
                  <a:pt x="1960" y="150"/>
                </a:cubicBezTo>
                <a:cubicBezTo>
                  <a:pt x="1958" y="129"/>
                  <a:pt x="1961" y="109"/>
                  <a:pt x="1971" y="90"/>
                </a:cubicBezTo>
                <a:cubicBezTo>
                  <a:pt x="1934" y="85"/>
                  <a:pt x="1941" y="132"/>
                  <a:pt x="1903" y="123"/>
                </a:cubicBezTo>
                <a:cubicBezTo>
                  <a:pt x="1920" y="143"/>
                  <a:pt x="1940" y="159"/>
                  <a:pt x="1963" y="170"/>
                </a:cubicBezTo>
                <a:cubicBezTo>
                  <a:pt x="1935" y="186"/>
                  <a:pt x="1903" y="193"/>
                  <a:pt x="1871" y="191"/>
                </a:cubicBezTo>
                <a:cubicBezTo>
                  <a:pt x="1881" y="244"/>
                  <a:pt x="1885" y="205"/>
                  <a:pt x="1925" y="218"/>
                </a:cubicBezTo>
                <a:cubicBezTo>
                  <a:pt x="1957" y="229"/>
                  <a:pt x="1974" y="263"/>
                  <a:pt x="1945" y="289"/>
                </a:cubicBezTo>
                <a:close/>
                <a:moveTo>
                  <a:pt x="1580" y="559"/>
                </a:moveTo>
                <a:cubicBezTo>
                  <a:pt x="1597" y="545"/>
                  <a:pt x="1616" y="533"/>
                  <a:pt x="1636" y="524"/>
                </a:cubicBezTo>
                <a:cubicBezTo>
                  <a:pt x="1610" y="520"/>
                  <a:pt x="1589" y="535"/>
                  <a:pt x="1580" y="559"/>
                </a:cubicBezTo>
                <a:close/>
                <a:moveTo>
                  <a:pt x="1532" y="544"/>
                </a:moveTo>
                <a:cubicBezTo>
                  <a:pt x="1537" y="524"/>
                  <a:pt x="1529" y="510"/>
                  <a:pt x="1508" y="503"/>
                </a:cubicBezTo>
                <a:cubicBezTo>
                  <a:pt x="1498" y="526"/>
                  <a:pt x="1507" y="541"/>
                  <a:pt x="1532" y="544"/>
                </a:cubicBezTo>
                <a:close/>
                <a:moveTo>
                  <a:pt x="1500" y="708"/>
                </a:moveTo>
                <a:cubicBezTo>
                  <a:pt x="1510" y="698"/>
                  <a:pt x="1515" y="686"/>
                  <a:pt x="1515" y="672"/>
                </a:cubicBezTo>
                <a:cubicBezTo>
                  <a:pt x="1483" y="670"/>
                  <a:pt x="1478" y="682"/>
                  <a:pt x="1500" y="708"/>
                </a:cubicBezTo>
                <a:close/>
                <a:moveTo>
                  <a:pt x="1428" y="628"/>
                </a:moveTo>
                <a:cubicBezTo>
                  <a:pt x="1459" y="656"/>
                  <a:pt x="1542" y="670"/>
                  <a:pt x="1568" y="628"/>
                </a:cubicBezTo>
                <a:cubicBezTo>
                  <a:pt x="1536" y="625"/>
                  <a:pt x="1481" y="628"/>
                  <a:pt x="1469" y="588"/>
                </a:cubicBezTo>
                <a:cubicBezTo>
                  <a:pt x="1460" y="556"/>
                  <a:pt x="1379" y="587"/>
                  <a:pt x="1428" y="628"/>
                </a:cubicBezTo>
                <a:close/>
                <a:moveTo>
                  <a:pt x="1428" y="693"/>
                </a:moveTo>
                <a:cubicBezTo>
                  <a:pt x="1434" y="669"/>
                  <a:pt x="1427" y="645"/>
                  <a:pt x="1399" y="642"/>
                </a:cubicBezTo>
                <a:cubicBezTo>
                  <a:pt x="1393" y="667"/>
                  <a:pt x="1406" y="685"/>
                  <a:pt x="1428" y="693"/>
                </a:cubicBezTo>
                <a:close/>
                <a:moveTo>
                  <a:pt x="817" y="1806"/>
                </a:moveTo>
                <a:cubicBezTo>
                  <a:pt x="856" y="1790"/>
                  <a:pt x="844" y="1705"/>
                  <a:pt x="799" y="1708"/>
                </a:cubicBezTo>
                <a:cubicBezTo>
                  <a:pt x="746" y="1712"/>
                  <a:pt x="771" y="1809"/>
                  <a:pt x="817" y="1806"/>
                </a:cubicBezTo>
                <a:close/>
                <a:moveTo>
                  <a:pt x="656" y="1174"/>
                </a:moveTo>
                <a:cubicBezTo>
                  <a:pt x="666" y="1154"/>
                  <a:pt x="671" y="1133"/>
                  <a:pt x="674" y="1111"/>
                </a:cubicBezTo>
                <a:cubicBezTo>
                  <a:pt x="656" y="1129"/>
                  <a:pt x="650" y="1150"/>
                  <a:pt x="656" y="1174"/>
                </a:cubicBezTo>
                <a:close/>
                <a:moveTo>
                  <a:pt x="621" y="1685"/>
                </a:moveTo>
                <a:cubicBezTo>
                  <a:pt x="646" y="1646"/>
                  <a:pt x="690" y="1614"/>
                  <a:pt x="698" y="1566"/>
                </a:cubicBezTo>
                <a:cubicBezTo>
                  <a:pt x="659" y="1589"/>
                  <a:pt x="637" y="1636"/>
                  <a:pt x="594" y="1655"/>
                </a:cubicBezTo>
                <a:cubicBezTo>
                  <a:pt x="602" y="1666"/>
                  <a:pt x="611" y="1676"/>
                  <a:pt x="621" y="1685"/>
                </a:cubicBezTo>
                <a:close/>
                <a:moveTo>
                  <a:pt x="570" y="1521"/>
                </a:moveTo>
                <a:cubicBezTo>
                  <a:pt x="623" y="1518"/>
                  <a:pt x="671" y="1496"/>
                  <a:pt x="722" y="1486"/>
                </a:cubicBezTo>
                <a:cubicBezTo>
                  <a:pt x="719" y="1471"/>
                  <a:pt x="709" y="1456"/>
                  <a:pt x="695" y="1444"/>
                </a:cubicBezTo>
                <a:cubicBezTo>
                  <a:pt x="752" y="1448"/>
                  <a:pt x="843" y="1363"/>
                  <a:pt x="879" y="1343"/>
                </a:cubicBezTo>
                <a:cubicBezTo>
                  <a:pt x="860" y="1364"/>
                  <a:pt x="848" y="1395"/>
                  <a:pt x="897" y="1379"/>
                </a:cubicBezTo>
                <a:cubicBezTo>
                  <a:pt x="878" y="1390"/>
                  <a:pt x="750" y="1442"/>
                  <a:pt x="829" y="1432"/>
                </a:cubicBezTo>
                <a:cubicBezTo>
                  <a:pt x="819" y="1442"/>
                  <a:pt x="809" y="1452"/>
                  <a:pt x="799" y="1462"/>
                </a:cubicBezTo>
                <a:cubicBezTo>
                  <a:pt x="820" y="1463"/>
                  <a:pt x="841" y="1461"/>
                  <a:pt x="862" y="1456"/>
                </a:cubicBezTo>
                <a:cubicBezTo>
                  <a:pt x="849" y="1463"/>
                  <a:pt x="793" y="1465"/>
                  <a:pt x="790" y="1469"/>
                </a:cubicBezTo>
                <a:cubicBezTo>
                  <a:pt x="780" y="1482"/>
                  <a:pt x="764" y="1493"/>
                  <a:pt x="751" y="1501"/>
                </a:cubicBezTo>
                <a:cubicBezTo>
                  <a:pt x="735" y="1511"/>
                  <a:pt x="747" y="1540"/>
                  <a:pt x="744" y="1556"/>
                </a:cubicBezTo>
                <a:cubicBezTo>
                  <a:pt x="742" y="1573"/>
                  <a:pt x="650" y="1682"/>
                  <a:pt x="731" y="1604"/>
                </a:cubicBezTo>
                <a:cubicBezTo>
                  <a:pt x="700" y="1635"/>
                  <a:pt x="691" y="1717"/>
                  <a:pt x="751" y="1679"/>
                </a:cubicBezTo>
                <a:cubicBezTo>
                  <a:pt x="700" y="1719"/>
                  <a:pt x="696" y="1769"/>
                  <a:pt x="660" y="1813"/>
                </a:cubicBezTo>
                <a:cubicBezTo>
                  <a:pt x="635" y="1845"/>
                  <a:pt x="713" y="1868"/>
                  <a:pt x="721" y="1805"/>
                </a:cubicBezTo>
                <a:cubicBezTo>
                  <a:pt x="727" y="1760"/>
                  <a:pt x="786" y="1708"/>
                  <a:pt x="771" y="1665"/>
                </a:cubicBezTo>
                <a:cubicBezTo>
                  <a:pt x="750" y="1604"/>
                  <a:pt x="841" y="1567"/>
                  <a:pt x="879" y="1545"/>
                </a:cubicBezTo>
                <a:cubicBezTo>
                  <a:pt x="854" y="1567"/>
                  <a:pt x="787" y="1601"/>
                  <a:pt x="794" y="1643"/>
                </a:cubicBezTo>
                <a:cubicBezTo>
                  <a:pt x="799" y="1663"/>
                  <a:pt x="811" y="1668"/>
                  <a:pt x="829" y="1658"/>
                </a:cubicBezTo>
                <a:cubicBezTo>
                  <a:pt x="839" y="1677"/>
                  <a:pt x="852" y="1694"/>
                  <a:pt x="867" y="1708"/>
                </a:cubicBezTo>
                <a:cubicBezTo>
                  <a:pt x="874" y="1683"/>
                  <a:pt x="860" y="1658"/>
                  <a:pt x="838" y="1646"/>
                </a:cubicBezTo>
                <a:cubicBezTo>
                  <a:pt x="861" y="1614"/>
                  <a:pt x="874" y="1635"/>
                  <a:pt x="879" y="1661"/>
                </a:cubicBezTo>
                <a:cubicBezTo>
                  <a:pt x="921" y="1624"/>
                  <a:pt x="892" y="1553"/>
                  <a:pt x="942" y="1563"/>
                </a:cubicBezTo>
                <a:cubicBezTo>
                  <a:pt x="921" y="1580"/>
                  <a:pt x="918" y="1600"/>
                  <a:pt x="933" y="1622"/>
                </a:cubicBezTo>
                <a:cubicBezTo>
                  <a:pt x="927" y="1566"/>
                  <a:pt x="961" y="1625"/>
                  <a:pt x="995" y="1640"/>
                </a:cubicBezTo>
                <a:cubicBezTo>
                  <a:pt x="972" y="1639"/>
                  <a:pt x="919" y="1619"/>
                  <a:pt x="909" y="1653"/>
                </a:cubicBezTo>
                <a:cubicBezTo>
                  <a:pt x="890" y="1718"/>
                  <a:pt x="934" y="1717"/>
                  <a:pt x="954" y="1763"/>
                </a:cubicBezTo>
                <a:cubicBezTo>
                  <a:pt x="989" y="1842"/>
                  <a:pt x="812" y="1888"/>
                  <a:pt x="847" y="1981"/>
                </a:cubicBezTo>
                <a:cubicBezTo>
                  <a:pt x="843" y="1975"/>
                  <a:pt x="804" y="1939"/>
                  <a:pt x="798" y="1959"/>
                </a:cubicBezTo>
                <a:cubicBezTo>
                  <a:pt x="788" y="1998"/>
                  <a:pt x="852" y="2052"/>
                  <a:pt x="874" y="2076"/>
                </a:cubicBezTo>
                <a:cubicBezTo>
                  <a:pt x="850" y="2008"/>
                  <a:pt x="878" y="1995"/>
                  <a:pt x="942" y="2024"/>
                </a:cubicBezTo>
                <a:cubicBezTo>
                  <a:pt x="994" y="2048"/>
                  <a:pt x="1004" y="2046"/>
                  <a:pt x="1007" y="1981"/>
                </a:cubicBezTo>
                <a:cubicBezTo>
                  <a:pt x="1068" y="2042"/>
                  <a:pt x="1107" y="2018"/>
                  <a:pt x="1176" y="1998"/>
                </a:cubicBezTo>
                <a:cubicBezTo>
                  <a:pt x="1198" y="1992"/>
                  <a:pt x="1231" y="1985"/>
                  <a:pt x="1227" y="1955"/>
                </a:cubicBezTo>
                <a:cubicBezTo>
                  <a:pt x="1274" y="1961"/>
                  <a:pt x="1322" y="1957"/>
                  <a:pt x="1369" y="1961"/>
                </a:cubicBezTo>
                <a:cubicBezTo>
                  <a:pt x="1316" y="1996"/>
                  <a:pt x="1252" y="2001"/>
                  <a:pt x="1221" y="2065"/>
                </a:cubicBezTo>
                <a:cubicBezTo>
                  <a:pt x="1201" y="2105"/>
                  <a:pt x="1238" y="2240"/>
                  <a:pt x="1298" y="2207"/>
                </a:cubicBezTo>
                <a:cubicBezTo>
                  <a:pt x="1289" y="2229"/>
                  <a:pt x="1293" y="2249"/>
                  <a:pt x="1310" y="2266"/>
                </a:cubicBezTo>
                <a:cubicBezTo>
                  <a:pt x="1322" y="2250"/>
                  <a:pt x="1333" y="2232"/>
                  <a:pt x="1342" y="2213"/>
                </a:cubicBezTo>
                <a:cubicBezTo>
                  <a:pt x="1351" y="2250"/>
                  <a:pt x="1382" y="2232"/>
                  <a:pt x="1402" y="2219"/>
                </a:cubicBezTo>
                <a:cubicBezTo>
                  <a:pt x="1382" y="2245"/>
                  <a:pt x="1383" y="2279"/>
                  <a:pt x="1360" y="2308"/>
                </a:cubicBezTo>
                <a:cubicBezTo>
                  <a:pt x="1347" y="2325"/>
                  <a:pt x="1295" y="2393"/>
                  <a:pt x="1366" y="2382"/>
                </a:cubicBezTo>
                <a:cubicBezTo>
                  <a:pt x="1294" y="2416"/>
                  <a:pt x="1317" y="2533"/>
                  <a:pt x="1405" y="2513"/>
                </a:cubicBezTo>
                <a:cubicBezTo>
                  <a:pt x="1365" y="2542"/>
                  <a:pt x="1243" y="2430"/>
                  <a:pt x="1304" y="2552"/>
                </a:cubicBezTo>
                <a:cubicBezTo>
                  <a:pt x="1222" y="2481"/>
                  <a:pt x="1105" y="2554"/>
                  <a:pt x="1016" y="2552"/>
                </a:cubicBezTo>
                <a:cubicBezTo>
                  <a:pt x="1049" y="2511"/>
                  <a:pt x="945" y="2473"/>
                  <a:pt x="919" y="2496"/>
                </a:cubicBezTo>
                <a:cubicBezTo>
                  <a:pt x="866" y="2540"/>
                  <a:pt x="952" y="2603"/>
                  <a:pt x="1004" y="2557"/>
                </a:cubicBezTo>
                <a:cubicBezTo>
                  <a:pt x="955" y="2612"/>
                  <a:pt x="887" y="2644"/>
                  <a:pt x="841" y="2700"/>
                </a:cubicBezTo>
                <a:cubicBezTo>
                  <a:pt x="901" y="2705"/>
                  <a:pt x="956" y="2637"/>
                  <a:pt x="1016" y="2667"/>
                </a:cubicBezTo>
                <a:cubicBezTo>
                  <a:pt x="1001" y="2692"/>
                  <a:pt x="1014" y="2716"/>
                  <a:pt x="1037" y="2730"/>
                </a:cubicBezTo>
                <a:cubicBezTo>
                  <a:pt x="1001" y="2746"/>
                  <a:pt x="1011" y="2792"/>
                  <a:pt x="1052" y="2786"/>
                </a:cubicBezTo>
                <a:cubicBezTo>
                  <a:pt x="990" y="2795"/>
                  <a:pt x="1049" y="2860"/>
                  <a:pt x="911" y="2911"/>
                </a:cubicBezTo>
                <a:cubicBezTo>
                  <a:pt x="840" y="2938"/>
                  <a:pt x="736" y="2956"/>
                  <a:pt x="689" y="3015"/>
                </a:cubicBezTo>
                <a:cubicBezTo>
                  <a:pt x="715" y="3025"/>
                  <a:pt x="724" y="3046"/>
                  <a:pt x="704" y="3068"/>
                </a:cubicBezTo>
                <a:cubicBezTo>
                  <a:pt x="736" y="3075"/>
                  <a:pt x="768" y="3071"/>
                  <a:pt x="790" y="3044"/>
                </a:cubicBezTo>
                <a:cubicBezTo>
                  <a:pt x="775" y="3073"/>
                  <a:pt x="744" y="3082"/>
                  <a:pt x="713" y="3080"/>
                </a:cubicBezTo>
                <a:cubicBezTo>
                  <a:pt x="753" y="3131"/>
                  <a:pt x="877" y="3073"/>
                  <a:pt x="918" y="3044"/>
                </a:cubicBezTo>
                <a:cubicBezTo>
                  <a:pt x="916" y="3087"/>
                  <a:pt x="966" y="3089"/>
                  <a:pt x="995" y="3080"/>
                </a:cubicBezTo>
                <a:cubicBezTo>
                  <a:pt x="983" y="3098"/>
                  <a:pt x="966" y="3103"/>
                  <a:pt x="944" y="3095"/>
                </a:cubicBezTo>
                <a:cubicBezTo>
                  <a:pt x="953" y="3146"/>
                  <a:pt x="991" y="3121"/>
                  <a:pt x="1022" y="3107"/>
                </a:cubicBezTo>
                <a:cubicBezTo>
                  <a:pt x="1069" y="3085"/>
                  <a:pt x="1094" y="3157"/>
                  <a:pt x="1135" y="3175"/>
                </a:cubicBezTo>
                <a:cubicBezTo>
                  <a:pt x="1210" y="3208"/>
                  <a:pt x="1223" y="3140"/>
                  <a:pt x="1284" y="3131"/>
                </a:cubicBezTo>
                <a:cubicBezTo>
                  <a:pt x="1351" y="3122"/>
                  <a:pt x="1396" y="3087"/>
                  <a:pt x="1449" y="3047"/>
                </a:cubicBezTo>
                <a:cubicBezTo>
                  <a:pt x="1398" y="3108"/>
                  <a:pt x="1327" y="3151"/>
                  <a:pt x="1271" y="3208"/>
                </a:cubicBezTo>
                <a:cubicBezTo>
                  <a:pt x="1257" y="3223"/>
                  <a:pt x="1278" y="3240"/>
                  <a:pt x="1247" y="3244"/>
                </a:cubicBezTo>
                <a:cubicBezTo>
                  <a:pt x="1119" y="3261"/>
                  <a:pt x="1036" y="3201"/>
                  <a:pt x="964" y="3245"/>
                </a:cubicBezTo>
                <a:cubicBezTo>
                  <a:pt x="935" y="3262"/>
                  <a:pt x="934" y="3296"/>
                  <a:pt x="905" y="3313"/>
                </a:cubicBezTo>
                <a:cubicBezTo>
                  <a:pt x="865" y="3337"/>
                  <a:pt x="857" y="3278"/>
                  <a:pt x="843" y="3348"/>
                </a:cubicBezTo>
                <a:cubicBezTo>
                  <a:pt x="838" y="3376"/>
                  <a:pt x="768" y="3483"/>
                  <a:pt x="732" y="3475"/>
                </a:cubicBezTo>
                <a:cubicBezTo>
                  <a:pt x="710" y="3470"/>
                  <a:pt x="704" y="3471"/>
                  <a:pt x="696" y="3496"/>
                </a:cubicBezTo>
                <a:cubicBezTo>
                  <a:pt x="676" y="3554"/>
                  <a:pt x="569" y="3562"/>
                  <a:pt x="510" y="3610"/>
                </a:cubicBezTo>
                <a:cubicBezTo>
                  <a:pt x="500" y="3618"/>
                  <a:pt x="512" y="3645"/>
                  <a:pt x="523" y="3643"/>
                </a:cubicBezTo>
                <a:cubicBezTo>
                  <a:pt x="560" y="3635"/>
                  <a:pt x="605" y="3602"/>
                  <a:pt x="624" y="3656"/>
                </a:cubicBezTo>
                <a:cubicBezTo>
                  <a:pt x="660" y="3664"/>
                  <a:pt x="712" y="3593"/>
                  <a:pt x="740" y="3571"/>
                </a:cubicBezTo>
                <a:cubicBezTo>
                  <a:pt x="791" y="3530"/>
                  <a:pt x="892" y="3564"/>
                  <a:pt x="927" y="3501"/>
                </a:cubicBezTo>
                <a:cubicBezTo>
                  <a:pt x="927" y="3540"/>
                  <a:pt x="1003" y="3577"/>
                  <a:pt x="1035" y="3579"/>
                </a:cubicBezTo>
                <a:cubicBezTo>
                  <a:pt x="1094" y="3584"/>
                  <a:pt x="1132" y="3468"/>
                  <a:pt x="1131" y="3424"/>
                </a:cubicBezTo>
                <a:cubicBezTo>
                  <a:pt x="1167" y="3490"/>
                  <a:pt x="1268" y="3329"/>
                  <a:pt x="1411" y="3466"/>
                </a:cubicBezTo>
                <a:cubicBezTo>
                  <a:pt x="1415" y="3427"/>
                  <a:pt x="1454" y="3439"/>
                  <a:pt x="1479" y="3444"/>
                </a:cubicBezTo>
                <a:cubicBezTo>
                  <a:pt x="1507" y="3449"/>
                  <a:pt x="1587" y="3424"/>
                  <a:pt x="1512" y="3409"/>
                </a:cubicBezTo>
                <a:cubicBezTo>
                  <a:pt x="1546" y="3409"/>
                  <a:pt x="1762" y="3408"/>
                  <a:pt x="1701" y="3350"/>
                </a:cubicBezTo>
                <a:cubicBezTo>
                  <a:pt x="1746" y="3396"/>
                  <a:pt x="1842" y="3339"/>
                  <a:pt x="1841" y="3387"/>
                </a:cubicBezTo>
                <a:cubicBezTo>
                  <a:pt x="1843" y="3404"/>
                  <a:pt x="1913" y="3385"/>
                  <a:pt x="1912" y="3385"/>
                </a:cubicBezTo>
                <a:cubicBezTo>
                  <a:pt x="1976" y="3377"/>
                  <a:pt x="2036" y="3374"/>
                  <a:pt x="2098" y="3392"/>
                </a:cubicBezTo>
                <a:cubicBezTo>
                  <a:pt x="2149" y="3408"/>
                  <a:pt x="2223" y="3368"/>
                  <a:pt x="2274" y="3354"/>
                </a:cubicBezTo>
                <a:cubicBezTo>
                  <a:pt x="2319" y="3343"/>
                  <a:pt x="2329" y="3328"/>
                  <a:pt x="2359" y="3300"/>
                </a:cubicBezTo>
                <a:cubicBezTo>
                  <a:pt x="2391" y="3270"/>
                  <a:pt x="2454" y="3277"/>
                  <a:pt x="2474" y="3232"/>
                </a:cubicBezTo>
                <a:cubicBezTo>
                  <a:pt x="2495" y="3182"/>
                  <a:pt x="2263" y="3175"/>
                  <a:pt x="2239" y="3172"/>
                </a:cubicBezTo>
                <a:cubicBezTo>
                  <a:pt x="2255" y="3168"/>
                  <a:pt x="2271" y="3162"/>
                  <a:pt x="2287" y="3154"/>
                </a:cubicBezTo>
                <a:cubicBezTo>
                  <a:pt x="2257" y="3147"/>
                  <a:pt x="2225" y="3140"/>
                  <a:pt x="2197" y="3160"/>
                </a:cubicBezTo>
                <a:cubicBezTo>
                  <a:pt x="2224" y="3132"/>
                  <a:pt x="2261" y="3143"/>
                  <a:pt x="2294" y="3136"/>
                </a:cubicBezTo>
                <a:cubicBezTo>
                  <a:pt x="2351" y="3125"/>
                  <a:pt x="2349" y="3068"/>
                  <a:pt x="2292" y="3062"/>
                </a:cubicBezTo>
                <a:cubicBezTo>
                  <a:pt x="2314" y="3067"/>
                  <a:pt x="2328" y="3048"/>
                  <a:pt x="2345" y="3040"/>
                </a:cubicBezTo>
                <a:cubicBezTo>
                  <a:pt x="2380" y="3023"/>
                  <a:pt x="2406" y="3057"/>
                  <a:pt x="2444" y="3023"/>
                </a:cubicBezTo>
                <a:cubicBezTo>
                  <a:pt x="2434" y="3003"/>
                  <a:pt x="2418" y="2991"/>
                  <a:pt x="2396" y="2988"/>
                </a:cubicBezTo>
                <a:cubicBezTo>
                  <a:pt x="2420" y="2983"/>
                  <a:pt x="2477" y="2987"/>
                  <a:pt x="2414" y="2964"/>
                </a:cubicBezTo>
                <a:cubicBezTo>
                  <a:pt x="2501" y="2990"/>
                  <a:pt x="2513" y="2934"/>
                  <a:pt x="2550" y="2872"/>
                </a:cubicBezTo>
                <a:cubicBezTo>
                  <a:pt x="2677" y="2660"/>
                  <a:pt x="2334" y="2593"/>
                  <a:pt x="2267" y="2651"/>
                </a:cubicBezTo>
                <a:cubicBezTo>
                  <a:pt x="2249" y="2667"/>
                  <a:pt x="2242" y="2701"/>
                  <a:pt x="2218" y="2709"/>
                </a:cubicBezTo>
                <a:cubicBezTo>
                  <a:pt x="2181" y="2721"/>
                  <a:pt x="2159" y="2662"/>
                  <a:pt x="2120" y="2670"/>
                </a:cubicBezTo>
                <a:cubicBezTo>
                  <a:pt x="2168" y="2597"/>
                  <a:pt x="2268" y="2593"/>
                  <a:pt x="2184" y="2487"/>
                </a:cubicBezTo>
                <a:cubicBezTo>
                  <a:pt x="2115" y="2398"/>
                  <a:pt x="2040" y="2404"/>
                  <a:pt x="1942" y="2391"/>
                </a:cubicBezTo>
                <a:cubicBezTo>
                  <a:pt x="2007" y="2363"/>
                  <a:pt x="2122" y="2387"/>
                  <a:pt x="2174" y="2430"/>
                </a:cubicBezTo>
                <a:cubicBezTo>
                  <a:pt x="2162" y="2388"/>
                  <a:pt x="2029" y="2275"/>
                  <a:pt x="2123" y="2249"/>
                </a:cubicBezTo>
                <a:cubicBezTo>
                  <a:pt x="2062" y="2233"/>
                  <a:pt x="2051" y="2172"/>
                  <a:pt x="2010" y="2133"/>
                </a:cubicBezTo>
                <a:cubicBezTo>
                  <a:pt x="1915" y="2041"/>
                  <a:pt x="1791" y="2204"/>
                  <a:pt x="1761" y="1827"/>
                </a:cubicBezTo>
                <a:cubicBezTo>
                  <a:pt x="1752" y="1724"/>
                  <a:pt x="1624" y="1636"/>
                  <a:pt x="1526" y="1618"/>
                </a:cubicBezTo>
                <a:cubicBezTo>
                  <a:pt x="1500" y="1613"/>
                  <a:pt x="1478" y="1577"/>
                  <a:pt x="1450" y="1602"/>
                </a:cubicBezTo>
                <a:cubicBezTo>
                  <a:pt x="1432" y="1619"/>
                  <a:pt x="1416" y="1626"/>
                  <a:pt x="1391" y="1626"/>
                </a:cubicBezTo>
                <a:cubicBezTo>
                  <a:pt x="1327" y="1625"/>
                  <a:pt x="1239" y="1629"/>
                  <a:pt x="1191" y="1578"/>
                </a:cubicBezTo>
                <a:cubicBezTo>
                  <a:pt x="1290" y="1651"/>
                  <a:pt x="1358" y="1548"/>
                  <a:pt x="1458" y="1548"/>
                </a:cubicBezTo>
                <a:cubicBezTo>
                  <a:pt x="1515" y="1548"/>
                  <a:pt x="1495" y="1504"/>
                  <a:pt x="1465" y="1480"/>
                </a:cubicBezTo>
                <a:cubicBezTo>
                  <a:pt x="1429" y="1454"/>
                  <a:pt x="1383" y="1503"/>
                  <a:pt x="1333" y="1494"/>
                </a:cubicBezTo>
                <a:cubicBezTo>
                  <a:pt x="1450" y="1472"/>
                  <a:pt x="1546" y="1417"/>
                  <a:pt x="1621" y="1324"/>
                </a:cubicBezTo>
                <a:cubicBezTo>
                  <a:pt x="1655" y="1282"/>
                  <a:pt x="1665" y="1233"/>
                  <a:pt x="1694" y="1190"/>
                </a:cubicBezTo>
                <a:cubicBezTo>
                  <a:pt x="1714" y="1161"/>
                  <a:pt x="1769" y="1141"/>
                  <a:pt x="1754" y="1097"/>
                </a:cubicBezTo>
                <a:cubicBezTo>
                  <a:pt x="1726" y="1018"/>
                  <a:pt x="1569" y="1048"/>
                  <a:pt x="1504" y="1056"/>
                </a:cubicBezTo>
                <a:cubicBezTo>
                  <a:pt x="1436" y="1063"/>
                  <a:pt x="1371" y="1036"/>
                  <a:pt x="1305" y="1056"/>
                </a:cubicBezTo>
                <a:cubicBezTo>
                  <a:pt x="1250" y="1073"/>
                  <a:pt x="1187" y="1107"/>
                  <a:pt x="1132" y="1117"/>
                </a:cubicBezTo>
                <a:cubicBezTo>
                  <a:pt x="1140" y="1089"/>
                  <a:pt x="1173" y="1087"/>
                  <a:pt x="1182" y="1058"/>
                </a:cubicBezTo>
                <a:cubicBezTo>
                  <a:pt x="1149" y="1055"/>
                  <a:pt x="1120" y="1070"/>
                  <a:pt x="1090" y="1079"/>
                </a:cubicBezTo>
                <a:cubicBezTo>
                  <a:pt x="1126" y="1042"/>
                  <a:pt x="1216" y="1068"/>
                  <a:pt x="1233" y="1011"/>
                </a:cubicBezTo>
                <a:cubicBezTo>
                  <a:pt x="1190" y="1001"/>
                  <a:pt x="1139" y="1010"/>
                  <a:pt x="1102" y="981"/>
                </a:cubicBezTo>
                <a:cubicBezTo>
                  <a:pt x="1172" y="1008"/>
                  <a:pt x="1159" y="990"/>
                  <a:pt x="1205" y="959"/>
                </a:cubicBezTo>
                <a:cubicBezTo>
                  <a:pt x="1243" y="934"/>
                  <a:pt x="1289" y="923"/>
                  <a:pt x="1327" y="898"/>
                </a:cubicBezTo>
                <a:cubicBezTo>
                  <a:pt x="1343" y="888"/>
                  <a:pt x="1545" y="757"/>
                  <a:pt x="1440" y="735"/>
                </a:cubicBezTo>
                <a:cubicBezTo>
                  <a:pt x="1351" y="718"/>
                  <a:pt x="1133" y="811"/>
                  <a:pt x="1099" y="768"/>
                </a:cubicBezTo>
                <a:cubicBezTo>
                  <a:pt x="1090" y="756"/>
                  <a:pt x="1048" y="787"/>
                  <a:pt x="1034" y="794"/>
                </a:cubicBezTo>
                <a:cubicBezTo>
                  <a:pt x="1065" y="742"/>
                  <a:pt x="1037" y="778"/>
                  <a:pt x="1015" y="764"/>
                </a:cubicBezTo>
                <a:cubicBezTo>
                  <a:pt x="1006" y="758"/>
                  <a:pt x="990" y="738"/>
                  <a:pt x="977" y="741"/>
                </a:cubicBezTo>
                <a:cubicBezTo>
                  <a:pt x="951" y="747"/>
                  <a:pt x="961" y="823"/>
                  <a:pt x="924" y="841"/>
                </a:cubicBezTo>
                <a:cubicBezTo>
                  <a:pt x="935" y="848"/>
                  <a:pt x="959" y="856"/>
                  <a:pt x="959" y="868"/>
                </a:cubicBezTo>
                <a:cubicBezTo>
                  <a:pt x="869" y="827"/>
                  <a:pt x="897" y="925"/>
                  <a:pt x="852" y="939"/>
                </a:cubicBezTo>
                <a:cubicBezTo>
                  <a:pt x="875" y="949"/>
                  <a:pt x="894" y="967"/>
                  <a:pt x="903" y="990"/>
                </a:cubicBezTo>
                <a:cubicBezTo>
                  <a:pt x="874" y="1001"/>
                  <a:pt x="770" y="963"/>
                  <a:pt x="778" y="1022"/>
                </a:cubicBezTo>
                <a:cubicBezTo>
                  <a:pt x="769" y="967"/>
                  <a:pt x="702" y="1061"/>
                  <a:pt x="775" y="1106"/>
                </a:cubicBezTo>
                <a:cubicBezTo>
                  <a:pt x="756" y="1103"/>
                  <a:pt x="736" y="1102"/>
                  <a:pt x="716" y="1103"/>
                </a:cubicBezTo>
                <a:cubicBezTo>
                  <a:pt x="711" y="1160"/>
                  <a:pt x="759" y="1160"/>
                  <a:pt x="802" y="1156"/>
                </a:cubicBezTo>
                <a:cubicBezTo>
                  <a:pt x="780" y="1163"/>
                  <a:pt x="760" y="1174"/>
                  <a:pt x="743" y="1189"/>
                </a:cubicBezTo>
                <a:cubicBezTo>
                  <a:pt x="769" y="1179"/>
                  <a:pt x="798" y="1184"/>
                  <a:pt x="814" y="1210"/>
                </a:cubicBezTo>
                <a:cubicBezTo>
                  <a:pt x="775" y="1165"/>
                  <a:pt x="723" y="1251"/>
                  <a:pt x="811" y="1245"/>
                </a:cubicBezTo>
                <a:cubicBezTo>
                  <a:pt x="802" y="1251"/>
                  <a:pt x="675" y="1239"/>
                  <a:pt x="758" y="1290"/>
                </a:cubicBezTo>
                <a:cubicBezTo>
                  <a:pt x="703" y="1270"/>
                  <a:pt x="666" y="1325"/>
                  <a:pt x="725" y="1334"/>
                </a:cubicBezTo>
                <a:cubicBezTo>
                  <a:pt x="701" y="1331"/>
                  <a:pt x="687" y="1343"/>
                  <a:pt x="686" y="1367"/>
                </a:cubicBezTo>
                <a:cubicBezTo>
                  <a:pt x="654" y="1352"/>
                  <a:pt x="613" y="1355"/>
                  <a:pt x="585" y="1379"/>
                </a:cubicBezTo>
                <a:cubicBezTo>
                  <a:pt x="632" y="1390"/>
                  <a:pt x="698" y="1358"/>
                  <a:pt x="740" y="1388"/>
                </a:cubicBezTo>
                <a:cubicBezTo>
                  <a:pt x="706" y="1372"/>
                  <a:pt x="684" y="1412"/>
                  <a:pt x="650" y="1397"/>
                </a:cubicBezTo>
                <a:cubicBezTo>
                  <a:pt x="653" y="1406"/>
                  <a:pt x="656" y="1414"/>
                  <a:pt x="659" y="1421"/>
                </a:cubicBezTo>
                <a:cubicBezTo>
                  <a:pt x="622" y="1404"/>
                  <a:pt x="578" y="1402"/>
                  <a:pt x="558" y="1435"/>
                </a:cubicBezTo>
                <a:cubicBezTo>
                  <a:pt x="582" y="1437"/>
                  <a:pt x="602" y="1447"/>
                  <a:pt x="618" y="1465"/>
                </a:cubicBezTo>
                <a:cubicBezTo>
                  <a:pt x="597" y="1481"/>
                  <a:pt x="569" y="1504"/>
                  <a:pt x="624" y="1495"/>
                </a:cubicBezTo>
                <a:cubicBezTo>
                  <a:pt x="605" y="1500"/>
                  <a:pt x="585" y="1506"/>
                  <a:pt x="570" y="1521"/>
                </a:cubicBezTo>
                <a:close/>
                <a:moveTo>
                  <a:pt x="573" y="1302"/>
                </a:moveTo>
                <a:cubicBezTo>
                  <a:pt x="579" y="1299"/>
                  <a:pt x="585" y="1296"/>
                  <a:pt x="591" y="1293"/>
                </a:cubicBezTo>
                <a:cubicBezTo>
                  <a:pt x="583" y="1264"/>
                  <a:pt x="564" y="1260"/>
                  <a:pt x="543" y="1281"/>
                </a:cubicBezTo>
                <a:cubicBezTo>
                  <a:pt x="553" y="1288"/>
                  <a:pt x="563" y="1295"/>
                  <a:pt x="573" y="1302"/>
                </a:cubicBezTo>
                <a:close/>
                <a:moveTo>
                  <a:pt x="656" y="1275"/>
                </a:moveTo>
                <a:cubicBezTo>
                  <a:pt x="691" y="1265"/>
                  <a:pt x="745" y="1235"/>
                  <a:pt x="739" y="1192"/>
                </a:cubicBezTo>
                <a:cubicBezTo>
                  <a:pt x="609" y="1238"/>
                  <a:pt x="665" y="1080"/>
                  <a:pt x="594" y="1055"/>
                </a:cubicBezTo>
                <a:cubicBezTo>
                  <a:pt x="587" y="1074"/>
                  <a:pt x="583" y="1094"/>
                  <a:pt x="582" y="1114"/>
                </a:cubicBezTo>
                <a:cubicBezTo>
                  <a:pt x="523" y="1101"/>
                  <a:pt x="531" y="1138"/>
                  <a:pt x="487" y="1129"/>
                </a:cubicBezTo>
                <a:cubicBezTo>
                  <a:pt x="480" y="1189"/>
                  <a:pt x="552" y="1152"/>
                  <a:pt x="579" y="1180"/>
                </a:cubicBezTo>
                <a:cubicBezTo>
                  <a:pt x="512" y="1185"/>
                  <a:pt x="581" y="1227"/>
                  <a:pt x="607" y="1227"/>
                </a:cubicBezTo>
                <a:cubicBezTo>
                  <a:pt x="635" y="1226"/>
                  <a:pt x="667" y="1212"/>
                  <a:pt x="695" y="1224"/>
                </a:cubicBezTo>
                <a:cubicBezTo>
                  <a:pt x="670" y="1230"/>
                  <a:pt x="655" y="1249"/>
                  <a:pt x="656" y="1275"/>
                </a:cubicBezTo>
                <a:close/>
                <a:moveTo>
                  <a:pt x="535" y="1759"/>
                </a:moveTo>
                <a:cubicBezTo>
                  <a:pt x="584" y="1737"/>
                  <a:pt x="626" y="1689"/>
                  <a:pt x="559" y="1652"/>
                </a:cubicBezTo>
                <a:cubicBezTo>
                  <a:pt x="516" y="1628"/>
                  <a:pt x="493" y="1700"/>
                  <a:pt x="478" y="1726"/>
                </a:cubicBezTo>
                <a:cubicBezTo>
                  <a:pt x="498" y="1714"/>
                  <a:pt x="519" y="1704"/>
                  <a:pt x="541" y="1696"/>
                </a:cubicBezTo>
                <a:cubicBezTo>
                  <a:pt x="545" y="1718"/>
                  <a:pt x="543" y="1739"/>
                  <a:pt x="535" y="1759"/>
                </a:cubicBezTo>
                <a:close/>
                <a:moveTo>
                  <a:pt x="469" y="1426"/>
                </a:moveTo>
                <a:cubicBezTo>
                  <a:pt x="492" y="1419"/>
                  <a:pt x="510" y="1405"/>
                  <a:pt x="523" y="1385"/>
                </a:cubicBezTo>
                <a:cubicBezTo>
                  <a:pt x="500" y="1391"/>
                  <a:pt x="480" y="1406"/>
                  <a:pt x="469" y="1426"/>
                </a:cubicBezTo>
                <a:close/>
                <a:moveTo>
                  <a:pt x="514" y="954"/>
                </a:moveTo>
                <a:cubicBezTo>
                  <a:pt x="563" y="1021"/>
                  <a:pt x="630" y="903"/>
                  <a:pt x="562" y="916"/>
                </a:cubicBezTo>
                <a:cubicBezTo>
                  <a:pt x="591" y="898"/>
                  <a:pt x="687" y="871"/>
                  <a:pt x="624" y="859"/>
                </a:cubicBezTo>
                <a:cubicBezTo>
                  <a:pt x="679" y="834"/>
                  <a:pt x="669" y="761"/>
                  <a:pt x="610" y="801"/>
                </a:cubicBezTo>
                <a:cubicBezTo>
                  <a:pt x="582" y="821"/>
                  <a:pt x="548" y="825"/>
                  <a:pt x="518" y="843"/>
                </a:cubicBezTo>
                <a:cubicBezTo>
                  <a:pt x="486" y="862"/>
                  <a:pt x="514" y="896"/>
                  <a:pt x="473" y="910"/>
                </a:cubicBezTo>
                <a:cubicBezTo>
                  <a:pt x="472" y="899"/>
                  <a:pt x="471" y="888"/>
                  <a:pt x="469" y="877"/>
                </a:cubicBezTo>
                <a:cubicBezTo>
                  <a:pt x="447" y="881"/>
                  <a:pt x="427" y="891"/>
                  <a:pt x="410" y="907"/>
                </a:cubicBezTo>
                <a:cubicBezTo>
                  <a:pt x="435" y="925"/>
                  <a:pt x="450" y="944"/>
                  <a:pt x="407" y="954"/>
                </a:cubicBezTo>
                <a:cubicBezTo>
                  <a:pt x="429" y="959"/>
                  <a:pt x="449" y="968"/>
                  <a:pt x="466" y="981"/>
                </a:cubicBezTo>
                <a:cubicBezTo>
                  <a:pt x="446" y="990"/>
                  <a:pt x="426" y="1001"/>
                  <a:pt x="407" y="1014"/>
                </a:cubicBezTo>
                <a:cubicBezTo>
                  <a:pt x="440" y="1068"/>
                  <a:pt x="506" y="990"/>
                  <a:pt x="514" y="954"/>
                </a:cubicBezTo>
                <a:close/>
                <a:moveTo>
                  <a:pt x="404" y="1468"/>
                </a:moveTo>
                <a:cubicBezTo>
                  <a:pt x="418" y="1456"/>
                  <a:pt x="432" y="1446"/>
                  <a:pt x="449" y="1438"/>
                </a:cubicBezTo>
                <a:cubicBezTo>
                  <a:pt x="425" y="1433"/>
                  <a:pt x="409" y="1444"/>
                  <a:pt x="404" y="1468"/>
                </a:cubicBezTo>
                <a:close/>
                <a:moveTo>
                  <a:pt x="342" y="1147"/>
                </a:moveTo>
                <a:cubicBezTo>
                  <a:pt x="350" y="1115"/>
                  <a:pt x="340" y="1110"/>
                  <a:pt x="312" y="1132"/>
                </a:cubicBezTo>
                <a:cubicBezTo>
                  <a:pt x="322" y="1137"/>
                  <a:pt x="332" y="1142"/>
                  <a:pt x="342" y="1147"/>
                </a:cubicBezTo>
                <a:close/>
                <a:moveTo>
                  <a:pt x="357" y="1115"/>
                </a:moveTo>
                <a:cubicBezTo>
                  <a:pt x="357" y="1105"/>
                  <a:pt x="412" y="1069"/>
                  <a:pt x="387" y="1062"/>
                </a:cubicBezTo>
                <a:cubicBezTo>
                  <a:pt x="360" y="1054"/>
                  <a:pt x="295" y="1048"/>
                  <a:pt x="297" y="1094"/>
                </a:cubicBezTo>
                <a:cubicBezTo>
                  <a:pt x="320" y="1093"/>
                  <a:pt x="340" y="1100"/>
                  <a:pt x="357" y="1115"/>
                </a:cubicBezTo>
                <a:close/>
                <a:moveTo>
                  <a:pt x="342" y="1248"/>
                </a:moveTo>
                <a:cubicBezTo>
                  <a:pt x="303" y="1234"/>
                  <a:pt x="326" y="1194"/>
                  <a:pt x="360" y="1183"/>
                </a:cubicBezTo>
                <a:cubicBezTo>
                  <a:pt x="309" y="1085"/>
                  <a:pt x="259" y="1267"/>
                  <a:pt x="342" y="124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7" name="꙱ United Arab Emirates (AE) (H)">
            <a:extLst>
              <a:ext uri="{FF2B5EF4-FFF2-40B4-BE49-F238E27FC236}">
                <a16:creationId xmlns:a16="http://schemas.microsoft.com/office/drawing/2014/main" id="{A0ACE01E-4C68-4F6B-A574-7912ACC1AB29}"/>
              </a:ext>
            </a:extLst>
          </p:cNvPr>
          <p:cNvSpPr>
            <a:spLocks noEditPoints="1"/>
          </p:cNvSpPr>
          <p:nvPr/>
        </p:nvSpPr>
        <p:spPr bwMode="auto">
          <a:xfrm>
            <a:off x="5701256" y="1612422"/>
            <a:ext cx="121805" cy="102482"/>
          </a:xfrm>
          <a:custGeom>
            <a:avLst/>
            <a:gdLst>
              <a:gd name="T0" fmla="*/ 686 w 1482"/>
              <a:gd name="T1" fmla="*/ 692 h 1230"/>
              <a:gd name="T2" fmla="*/ 733 w 1482"/>
              <a:gd name="T3" fmla="*/ 668 h 1230"/>
              <a:gd name="T4" fmla="*/ 656 w 1482"/>
              <a:gd name="T5" fmla="*/ 683 h 1230"/>
              <a:gd name="T6" fmla="*/ 686 w 1482"/>
              <a:gd name="T7" fmla="*/ 692 h 1230"/>
              <a:gd name="T8" fmla="*/ 0 w 1482"/>
              <a:gd name="T9" fmla="*/ 638 h 1230"/>
              <a:gd name="T10" fmla="*/ 24 w 1482"/>
              <a:gd name="T11" fmla="*/ 662 h 1230"/>
              <a:gd name="T12" fmla="*/ 53 w 1482"/>
              <a:gd name="T13" fmla="*/ 635 h 1230"/>
              <a:gd name="T14" fmla="*/ 176 w 1482"/>
              <a:gd name="T15" fmla="*/ 748 h 1230"/>
              <a:gd name="T16" fmla="*/ 318 w 1482"/>
              <a:gd name="T17" fmla="*/ 665 h 1230"/>
              <a:gd name="T18" fmla="*/ 408 w 1482"/>
              <a:gd name="T19" fmla="*/ 690 h 1230"/>
              <a:gd name="T20" fmla="*/ 523 w 1482"/>
              <a:gd name="T21" fmla="*/ 694 h 1230"/>
              <a:gd name="T22" fmla="*/ 802 w 1482"/>
              <a:gd name="T23" fmla="*/ 677 h 1230"/>
              <a:gd name="T24" fmla="*/ 772 w 1482"/>
              <a:gd name="T25" fmla="*/ 635 h 1230"/>
              <a:gd name="T26" fmla="*/ 825 w 1482"/>
              <a:gd name="T27" fmla="*/ 659 h 1230"/>
              <a:gd name="T28" fmla="*/ 1027 w 1482"/>
              <a:gd name="T29" fmla="*/ 394 h 1230"/>
              <a:gd name="T30" fmla="*/ 1192 w 1482"/>
              <a:gd name="T31" fmla="*/ 176 h 1230"/>
              <a:gd name="T32" fmla="*/ 1330 w 1482"/>
              <a:gd name="T33" fmla="*/ 0 h 1230"/>
              <a:gd name="T34" fmla="*/ 1392 w 1482"/>
              <a:gd name="T35" fmla="*/ 158 h 1230"/>
              <a:gd name="T36" fmla="*/ 1437 w 1482"/>
              <a:gd name="T37" fmla="*/ 211 h 1230"/>
              <a:gd name="T38" fmla="*/ 1451 w 1482"/>
              <a:gd name="T39" fmla="*/ 405 h 1230"/>
              <a:gd name="T40" fmla="*/ 1360 w 1482"/>
              <a:gd name="T41" fmla="*/ 443 h 1230"/>
              <a:gd name="T42" fmla="*/ 1308 w 1482"/>
              <a:gd name="T43" fmla="*/ 404 h 1230"/>
              <a:gd name="T44" fmla="*/ 1313 w 1482"/>
              <a:gd name="T45" fmla="*/ 637 h 1230"/>
              <a:gd name="T46" fmla="*/ 1360 w 1482"/>
              <a:gd name="T47" fmla="*/ 720 h 1230"/>
              <a:gd name="T48" fmla="*/ 1214 w 1482"/>
              <a:gd name="T49" fmla="*/ 763 h 1230"/>
              <a:gd name="T50" fmla="*/ 1165 w 1482"/>
              <a:gd name="T51" fmla="*/ 1114 h 1230"/>
              <a:gd name="T52" fmla="*/ 1157 w 1482"/>
              <a:gd name="T53" fmla="*/ 1183 h 1230"/>
              <a:gd name="T54" fmla="*/ 1054 w 1482"/>
              <a:gd name="T55" fmla="*/ 1217 h 1230"/>
              <a:gd name="T56" fmla="*/ 508 w 1482"/>
              <a:gd name="T57" fmla="*/ 1136 h 1230"/>
              <a:gd name="T58" fmla="*/ 312 w 1482"/>
              <a:gd name="T59" fmla="*/ 1080 h 1230"/>
              <a:gd name="T60" fmla="*/ 67 w 1482"/>
              <a:gd name="T61" fmla="*/ 770 h 1230"/>
              <a:gd name="T62" fmla="*/ 0 w 1482"/>
              <a:gd name="T63" fmla="*/ 638 h 1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2" h="1230">
                <a:moveTo>
                  <a:pt x="686" y="692"/>
                </a:moveTo>
                <a:cubicBezTo>
                  <a:pt x="707" y="693"/>
                  <a:pt x="722" y="685"/>
                  <a:pt x="733" y="668"/>
                </a:cubicBezTo>
                <a:cubicBezTo>
                  <a:pt x="707" y="646"/>
                  <a:pt x="672" y="651"/>
                  <a:pt x="656" y="683"/>
                </a:cubicBezTo>
                <a:cubicBezTo>
                  <a:pt x="666" y="686"/>
                  <a:pt x="676" y="689"/>
                  <a:pt x="686" y="692"/>
                </a:cubicBezTo>
                <a:close/>
                <a:moveTo>
                  <a:pt x="0" y="638"/>
                </a:moveTo>
                <a:cubicBezTo>
                  <a:pt x="21" y="625"/>
                  <a:pt x="28" y="633"/>
                  <a:pt x="24" y="662"/>
                </a:cubicBezTo>
                <a:cubicBezTo>
                  <a:pt x="33" y="653"/>
                  <a:pt x="43" y="644"/>
                  <a:pt x="53" y="635"/>
                </a:cubicBezTo>
                <a:cubicBezTo>
                  <a:pt x="90" y="689"/>
                  <a:pt x="16" y="758"/>
                  <a:pt x="176" y="748"/>
                </a:cubicBezTo>
                <a:cubicBezTo>
                  <a:pt x="297" y="741"/>
                  <a:pt x="284" y="673"/>
                  <a:pt x="318" y="665"/>
                </a:cubicBezTo>
                <a:cubicBezTo>
                  <a:pt x="337" y="661"/>
                  <a:pt x="385" y="690"/>
                  <a:pt x="408" y="690"/>
                </a:cubicBezTo>
                <a:cubicBezTo>
                  <a:pt x="446" y="691"/>
                  <a:pt x="485" y="695"/>
                  <a:pt x="523" y="694"/>
                </a:cubicBezTo>
                <a:cubicBezTo>
                  <a:pt x="628" y="690"/>
                  <a:pt x="700" y="738"/>
                  <a:pt x="802" y="677"/>
                </a:cubicBezTo>
                <a:cubicBezTo>
                  <a:pt x="793" y="663"/>
                  <a:pt x="783" y="649"/>
                  <a:pt x="772" y="635"/>
                </a:cubicBezTo>
                <a:cubicBezTo>
                  <a:pt x="805" y="623"/>
                  <a:pt x="800" y="662"/>
                  <a:pt x="825" y="659"/>
                </a:cubicBezTo>
                <a:cubicBezTo>
                  <a:pt x="916" y="649"/>
                  <a:pt x="917" y="486"/>
                  <a:pt x="1027" y="394"/>
                </a:cubicBezTo>
                <a:cubicBezTo>
                  <a:pt x="1097" y="336"/>
                  <a:pt x="1126" y="230"/>
                  <a:pt x="1192" y="176"/>
                </a:cubicBezTo>
                <a:cubicBezTo>
                  <a:pt x="1265" y="115"/>
                  <a:pt x="1309" y="99"/>
                  <a:pt x="1330" y="0"/>
                </a:cubicBezTo>
                <a:cubicBezTo>
                  <a:pt x="1408" y="4"/>
                  <a:pt x="1317" y="153"/>
                  <a:pt x="1392" y="158"/>
                </a:cubicBezTo>
                <a:cubicBezTo>
                  <a:pt x="1411" y="167"/>
                  <a:pt x="1432" y="175"/>
                  <a:pt x="1437" y="211"/>
                </a:cubicBezTo>
                <a:cubicBezTo>
                  <a:pt x="1444" y="273"/>
                  <a:pt x="1482" y="351"/>
                  <a:pt x="1451" y="405"/>
                </a:cubicBezTo>
                <a:cubicBezTo>
                  <a:pt x="1407" y="440"/>
                  <a:pt x="1341" y="514"/>
                  <a:pt x="1360" y="443"/>
                </a:cubicBezTo>
                <a:cubicBezTo>
                  <a:pt x="1365" y="421"/>
                  <a:pt x="1328" y="374"/>
                  <a:pt x="1308" y="404"/>
                </a:cubicBezTo>
                <a:cubicBezTo>
                  <a:pt x="1271" y="460"/>
                  <a:pt x="1287" y="571"/>
                  <a:pt x="1313" y="637"/>
                </a:cubicBezTo>
                <a:cubicBezTo>
                  <a:pt x="1334" y="693"/>
                  <a:pt x="1393" y="675"/>
                  <a:pt x="1360" y="720"/>
                </a:cubicBezTo>
                <a:cubicBezTo>
                  <a:pt x="1330" y="761"/>
                  <a:pt x="1250" y="720"/>
                  <a:pt x="1214" y="763"/>
                </a:cubicBezTo>
                <a:cubicBezTo>
                  <a:pt x="1280" y="800"/>
                  <a:pt x="1185" y="1013"/>
                  <a:pt x="1165" y="1114"/>
                </a:cubicBezTo>
                <a:cubicBezTo>
                  <a:pt x="1159" y="1141"/>
                  <a:pt x="1156" y="1164"/>
                  <a:pt x="1157" y="1183"/>
                </a:cubicBezTo>
                <a:cubicBezTo>
                  <a:pt x="1145" y="1222"/>
                  <a:pt x="1108" y="1230"/>
                  <a:pt x="1054" y="1217"/>
                </a:cubicBezTo>
                <a:cubicBezTo>
                  <a:pt x="877" y="1176"/>
                  <a:pt x="689" y="1159"/>
                  <a:pt x="508" y="1136"/>
                </a:cubicBezTo>
                <a:cubicBezTo>
                  <a:pt x="440" y="1128"/>
                  <a:pt x="358" y="1141"/>
                  <a:pt x="312" y="1080"/>
                </a:cubicBezTo>
                <a:lnTo>
                  <a:pt x="67" y="770"/>
                </a:lnTo>
                <a:cubicBezTo>
                  <a:pt x="33" y="727"/>
                  <a:pt x="30" y="686"/>
                  <a:pt x="0" y="63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8" name="꙱ Ukraine (UA) (H)">
            <a:extLst>
              <a:ext uri="{FF2B5EF4-FFF2-40B4-BE49-F238E27FC236}">
                <a16:creationId xmlns:a16="http://schemas.microsoft.com/office/drawing/2014/main" id="{24F85826-91F8-42CC-B66F-31AF0776BA1B}"/>
              </a:ext>
            </a:extLst>
          </p:cNvPr>
          <p:cNvSpPr>
            <a:spLocks/>
          </p:cNvSpPr>
          <p:nvPr/>
        </p:nvSpPr>
        <p:spPr bwMode="auto">
          <a:xfrm>
            <a:off x="4925155" y="845430"/>
            <a:ext cx="409609" cy="235168"/>
          </a:xfrm>
          <a:custGeom>
            <a:avLst/>
            <a:gdLst>
              <a:gd name="T0" fmla="*/ 2135 w 4962"/>
              <a:gd name="T1" fmla="*/ 339 h 2844"/>
              <a:gd name="T2" fmla="*/ 2367 w 4962"/>
              <a:gd name="T3" fmla="*/ 119 h 2844"/>
              <a:gd name="T4" fmla="*/ 2877 w 4962"/>
              <a:gd name="T5" fmla="*/ 14 h 2844"/>
              <a:gd name="T6" fmla="*/ 3244 w 4962"/>
              <a:gd name="T7" fmla="*/ 217 h 2844"/>
              <a:gd name="T8" fmla="*/ 3388 w 4962"/>
              <a:gd name="T9" fmla="*/ 410 h 2844"/>
              <a:gd name="T10" fmla="*/ 3722 w 4962"/>
              <a:gd name="T11" fmla="*/ 669 h 2844"/>
              <a:gd name="T12" fmla="*/ 4313 w 4962"/>
              <a:gd name="T13" fmla="*/ 855 h 2844"/>
              <a:gd name="T14" fmla="*/ 4746 w 4962"/>
              <a:gd name="T15" fmla="*/ 928 h 2844"/>
              <a:gd name="T16" fmla="*/ 4835 w 4962"/>
              <a:gd name="T17" fmla="*/ 1186 h 2844"/>
              <a:gd name="T18" fmla="*/ 4902 w 4962"/>
              <a:gd name="T19" fmla="*/ 1402 h 2844"/>
              <a:gd name="T20" fmla="*/ 4737 w 4962"/>
              <a:gd name="T21" fmla="*/ 1569 h 2844"/>
              <a:gd name="T22" fmla="*/ 4528 w 4962"/>
              <a:gd name="T23" fmla="*/ 1759 h 2844"/>
              <a:gd name="T24" fmla="*/ 4253 w 4962"/>
              <a:gd name="T25" fmla="*/ 1891 h 2844"/>
              <a:gd name="T26" fmla="*/ 3872 w 4962"/>
              <a:gd name="T27" fmla="*/ 1991 h 2844"/>
              <a:gd name="T28" fmla="*/ 3620 w 4962"/>
              <a:gd name="T29" fmla="*/ 2137 h 2844"/>
              <a:gd name="T30" fmla="*/ 3563 w 4962"/>
              <a:gd name="T31" fmla="*/ 2150 h 2844"/>
              <a:gd name="T32" fmla="*/ 3501 w 4962"/>
              <a:gd name="T33" fmla="*/ 2158 h 2844"/>
              <a:gd name="T34" fmla="*/ 3284 w 4962"/>
              <a:gd name="T35" fmla="*/ 2135 h 2844"/>
              <a:gd name="T36" fmla="*/ 3543 w 4962"/>
              <a:gd name="T37" fmla="*/ 2227 h 2844"/>
              <a:gd name="T38" fmla="*/ 3687 w 4962"/>
              <a:gd name="T39" fmla="*/ 2347 h 2844"/>
              <a:gd name="T40" fmla="*/ 3912 w 4962"/>
              <a:gd name="T41" fmla="*/ 2403 h 2844"/>
              <a:gd name="T42" fmla="*/ 4024 w 4962"/>
              <a:gd name="T43" fmla="*/ 2560 h 2844"/>
              <a:gd name="T44" fmla="*/ 3714 w 4962"/>
              <a:gd name="T45" fmla="*/ 2628 h 2844"/>
              <a:gd name="T46" fmla="*/ 3245 w 4962"/>
              <a:gd name="T47" fmla="*/ 2505 h 2844"/>
              <a:gd name="T48" fmla="*/ 3106 w 4962"/>
              <a:gd name="T49" fmla="*/ 2329 h 2844"/>
              <a:gd name="T50" fmla="*/ 3182 w 4962"/>
              <a:gd name="T51" fmla="*/ 2172 h 2844"/>
              <a:gd name="T52" fmla="*/ 2665 w 4962"/>
              <a:gd name="T53" fmla="*/ 2014 h 2844"/>
              <a:gd name="T54" fmla="*/ 2768 w 4962"/>
              <a:gd name="T55" fmla="*/ 1971 h 2844"/>
              <a:gd name="T56" fmla="*/ 2630 w 4962"/>
              <a:gd name="T57" fmla="*/ 1991 h 2844"/>
              <a:gd name="T58" fmla="*/ 2279 w 4962"/>
              <a:gd name="T59" fmla="*/ 2088 h 2844"/>
              <a:gd name="T60" fmla="*/ 2294 w 4962"/>
              <a:gd name="T61" fmla="*/ 2258 h 2844"/>
              <a:gd name="T62" fmla="*/ 2169 w 4962"/>
              <a:gd name="T63" fmla="*/ 2388 h 2844"/>
              <a:gd name="T64" fmla="*/ 1773 w 4962"/>
              <a:gd name="T65" fmla="*/ 2400 h 2844"/>
              <a:gd name="T66" fmla="*/ 1956 w 4962"/>
              <a:gd name="T67" fmla="*/ 2128 h 2844"/>
              <a:gd name="T68" fmla="*/ 2269 w 4962"/>
              <a:gd name="T69" fmla="*/ 2066 h 2844"/>
              <a:gd name="T70" fmla="*/ 2082 w 4962"/>
              <a:gd name="T71" fmla="*/ 1758 h 2844"/>
              <a:gd name="T72" fmla="*/ 1861 w 4962"/>
              <a:gd name="T73" fmla="*/ 1509 h 2844"/>
              <a:gd name="T74" fmla="*/ 1523 w 4962"/>
              <a:gd name="T75" fmla="*/ 1350 h 2844"/>
              <a:gd name="T76" fmla="*/ 1064 w 4962"/>
              <a:gd name="T77" fmla="*/ 1525 h 2844"/>
              <a:gd name="T78" fmla="*/ 527 w 4962"/>
              <a:gd name="T79" fmla="*/ 1532 h 2844"/>
              <a:gd name="T80" fmla="*/ 174 w 4962"/>
              <a:gd name="T81" fmla="*/ 1477 h 2844"/>
              <a:gd name="T82" fmla="*/ 80 w 4962"/>
              <a:gd name="T83" fmla="*/ 1193 h 2844"/>
              <a:gd name="T84" fmla="*/ 156 w 4962"/>
              <a:gd name="T85" fmla="*/ 1115 h 2844"/>
              <a:gd name="T86" fmla="*/ 430 w 4962"/>
              <a:gd name="T87" fmla="*/ 673 h 2844"/>
              <a:gd name="T88" fmla="*/ 318 w 4962"/>
              <a:gd name="T89" fmla="*/ 305 h 2844"/>
              <a:gd name="T90" fmla="*/ 612 w 4962"/>
              <a:gd name="T91" fmla="*/ 171 h 2844"/>
              <a:gd name="T92" fmla="*/ 1302 w 4962"/>
              <a:gd name="T93" fmla="*/ 256 h 2844"/>
              <a:gd name="T94" fmla="*/ 1525 w 4962"/>
              <a:gd name="T95" fmla="*/ 272 h 2844"/>
              <a:gd name="T96" fmla="*/ 1721 w 4962"/>
              <a:gd name="T97" fmla="*/ 337 h 28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962" h="2844">
                <a:moveTo>
                  <a:pt x="1776" y="272"/>
                </a:moveTo>
                <a:cubicBezTo>
                  <a:pt x="1893" y="255"/>
                  <a:pt x="1817" y="404"/>
                  <a:pt x="1978" y="315"/>
                </a:cubicBezTo>
                <a:cubicBezTo>
                  <a:pt x="2037" y="349"/>
                  <a:pt x="2087" y="280"/>
                  <a:pt x="2135" y="339"/>
                </a:cubicBezTo>
                <a:cubicBezTo>
                  <a:pt x="2145" y="351"/>
                  <a:pt x="2250" y="443"/>
                  <a:pt x="2221" y="314"/>
                </a:cubicBezTo>
                <a:cubicBezTo>
                  <a:pt x="2213" y="277"/>
                  <a:pt x="2202" y="254"/>
                  <a:pt x="2211" y="225"/>
                </a:cubicBezTo>
                <a:cubicBezTo>
                  <a:pt x="2227" y="165"/>
                  <a:pt x="2302" y="83"/>
                  <a:pt x="2367" y="119"/>
                </a:cubicBezTo>
                <a:cubicBezTo>
                  <a:pt x="2484" y="82"/>
                  <a:pt x="2457" y="99"/>
                  <a:pt x="2522" y="99"/>
                </a:cubicBezTo>
                <a:cubicBezTo>
                  <a:pt x="2561" y="103"/>
                  <a:pt x="2643" y="147"/>
                  <a:pt x="2657" y="19"/>
                </a:cubicBezTo>
                <a:cubicBezTo>
                  <a:pt x="2810" y="41"/>
                  <a:pt x="2775" y="47"/>
                  <a:pt x="2877" y="14"/>
                </a:cubicBezTo>
                <a:cubicBezTo>
                  <a:pt x="2925" y="10"/>
                  <a:pt x="2975" y="47"/>
                  <a:pt x="3027" y="17"/>
                </a:cubicBezTo>
                <a:cubicBezTo>
                  <a:pt x="3056" y="0"/>
                  <a:pt x="3109" y="58"/>
                  <a:pt x="3121" y="87"/>
                </a:cubicBezTo>
                <a:cubicBezTo>
                  <a:pt x="3165" y="189"/>
                  <a:pt x="3216" y="160"/>
                  <a:pt x="3244" y="217"/>
                </a:cubicBezTo>
                <a:cubicBezTo>
                  <a:pt x="3231" y="226"/>
                  <a:pt x="3159" y="239"/>
                  <a:pt x="3161" y="254"/>
                </a:cubicBezTo>
                <a:cubicBezTo>
                  <a:pt x="3165" y="274"/>
                  <a:pt x="3248" y="361"/>
                  <a:pt x="3206" y="385"/>
                </a:cubicBezTo>
                <a:cubicBezTo>
                  <a:pt x="3243" y="398"/>
                  <a:pt x="3342" y="434"/>
                  <a:pt x="3388" y="410"/>
                </a:cubicBezTo>
                <a:cubicBezTo>
                  <a:pt x="3440" y="381"/>
                  <a:pt x="3471" y="465"/>
                  <a:pt x="3526" y="462"/>
                </a:cubicBezTo>
                <a:cubicBezTo>
                  <a:pt x="3528" y="477"/>
                  <a:pt x="3501" y="485"/>
                  <a:pt x="3601" y="671"/>
                </a:cubicBezTo>
                <a:cubicBezTo>
                  <a:pt x="3645" y="718"/>
                  <a:pt x="3687" y="672"/>
                  <a:pt x="3722" y="669"/>
                </a:cubicBezTo>
                <a:cubicBezTo>
                  <a:pt x="3779" y="664"/>
                  <a:pt x="3835" y="724"/>
                  <a:pt x="3901" y="745"/>
                </a:cubicBezTo>
                <a:cubicBezTo>
                  <a:pt x="3971" y="755"/>
                  <a:pt x="4114" y="574"/>
                  <a:pt x="4191" y="740"/>
                </a:cubicBezTo>
                <a:cubicBezTo>
                  <a:pt x="4216" y="795"/>
                  <a:pt x="4296" y="806"/>
                  <a:pt x="4313" y="855"/>
                </a:cubicBezTo>
                <a:cubicBezTo>
                  <a:pt x="4382" y="816"/>
                  <a:pt x="4350" y="788"/>
                  <a:pt x="4434" y="832"/>
                </a:cubicBezTo>
                <a:cubicBezTo>
                  <a:pt x="4478" y="855"/>
                  <a:pt x="4594" y="904"/>
                  <a:pt x="4630" y="861"/>
                </a:cubicBezTo>
                <a:cubicBezTo>
                  <a:pt x="4662" y="923"/>
                  <a:pt x="4711" y="886"/>
                  <a:pt x="4746" y="928"/>
                </a:cubicBezTo>
                <a:cubicBezTo>
                  <a:pt x="4814" y="1009"/>
                  <a:pt x="4872" y="955"/>
                  <a:pt x="4912" y="957"/>
                </a:cubicBezTo>
                <a:cubicBezTo>
                  <a:pt x="4870" y="996"/>
                  <a:pt x="4962" y="1084"/>
                  <a:pt x="4888" y="1138"/>
                </a:cubicBezTo>
                <a:cubicBezTo>
                  <a:pt x="4868" y="1153"/>
                  <a:pt x="4817" y="1146"/>
                  <a:pt x="4835" y="1186"/>
                </a:cubicBezTo>
                <a:cubicBezTo>
                  <a:pt x="4860" y="1237"/>
                  <a:pt x="4914" y="1175"/>
                  <a:pt x="4915" y="1239"/>
                </a:cubicBezTo>
                <a:cubicBezTo>
                  <a:pt x="4880" y="1229"/>
                  <a:pt x="4821" y="1261"/>
                  <a:pt x="4841" y="1306"/>
                </a:cubicBezTo>
                <a:cubicBezTo>
                  <a:pt x="4848" y="1321"/>
                  <a:pt x="4960" y="1359"/>
                  <a:pt x="4902" y="1402"/>
                </a:cubicBezTo>
                <a:cubicBezTo>
                  <a:pt x="4914" y="1412"/>
                  <a:pt x="4928" y="1415"/>
                  <a:pt x="4943" y="1411"/>
                </a:cubicBezTo>
                <a:cubicBezTo>
                  <a:pt x="4951" y="1435"/>
                  <a:pt x="4922" y="1531"/>
                  <a:pt x="4911" y="1549"/>
                </a:cubicBezTo>
                <a:cubicBezTo>
                  <a:pt x="4877" y="1605"/>
                  <a:pt x="4792" y="1558"/>
                  <a:pt x="4737" y="1569"/>
                </a:cubicBezTo>
                <a:cubicBezTo>
                  <a:pt x="4706" y="1575"/>
                  <a:pt x="4678" y="1554"/>
                  <a:pt x="4647" y="1571"/>
                </a:cubicBezTo>
                <a:cubicBezTo>
                  <a:pt x="4619" y="1587"/>
                  <a:pt x="4617" y="1625"/>
                  <a:pt x="4577" y="1639"/>
                </a:cubicBezTo>
                <a:cubicBezTo>
                  <a:pt x="4455" y="1710"/>
                  <a:pt x="4506" y="1761"/>
                  <a:pt x="4528" y="1759"/>
                </a:cubicBezTo>
                <a:cubicBezTo>
                  <a:pt x="4506" y="1779"/>
                  <a:pt x="4527" y="1815"/>
                  <a:pt x="4500" y="1831"/>
                </a:cubicBezTo>
                <a:cubicBezTo>
                  <a:pt x="4466" y="1850"/>
                  <a:pt x="4380" y="1830"/>
                  <a:pt x="4340" y="1838"/>
                </a:cubicBezTo>
                <a:cubicBezTo>
                  <a:pt x="4300" y="1845"/>
                  <a:pt x="4295" y="1888"/>
                  <a:pt x="4253" y="1891"/>
                </a:cubicBezTo>
                <a:cubicBezTo>
                  <a:pt x="4205" y="1895"/>
                  <a:pt x="4147" y="1920"/>
                  <a:pt x="4135" y="1973"/>
                </a:cubicBezTo>
                <a:cubicBezTo>
                  <a:pt x="4112" y="1935"/>
                  <a:pt x="4061" y="1938"/>
                  <a:pt x="4027" y="1957"/>
                </a:cubicBezTo>
                <a:cubicBezTo>
                  <a:pt x="3971" y="1989"/>
                  <a:pt x="3932" y="1973"/>
                  <a:pt x="3872" y="1991"/>
                </a:cubicBezTo>
                <a:cubicBezTo>
                  <a:pt x="3772" y="2021"/>
                  <a:pt x="3757" y="2161"/>
                  <a:pt x="3657" y="2186"/>
                </a:cubicBezTo>
                <a:cubicBezTo>
                  <a:pt x="3661" y="2169"/>
                  <a:pt x="3801" y="2062"/>
                  <a:pt x="3690" y="2047"/>
                </a:cubicBezTo>
                <a:cubicBezTo>
                  <a:pt x="3728" y="2103"/>
                  <a:pt x="3653" y="2114"/>
                  <a:pt x="3620" y="2137"/>
                </a:cubicBezTo>
                <a:cubicBezTo>
                  <a:pt x="3608" y="2145"/>
                  <a:pt x="3641" y="2249"/>
                  <a:pt x="3639" y="2259"/>
                </a:cubicBezTo>
                <a:cubicBezTo>
                  <a:pt x="3631" y="2230"/>
                  <a:pt x="3580" y="2190"/>
                  <a:pt x="3577" y="2202"/>
                </a:cubicBezTo>
                <a:cubicBezTo>
                  <a:pt x="3573" y="2193"/>
                  <a:pt x="3615" y="2171"/>
                  <a:pt x="3563" y="2150"/>
                </a:cubicBezTo>
                <a:cubicBezTo>
                  <a:pt x="3524" y="2318"/>
                  <a:pt x="3468" y="2141"/>
                  <a:pt x="3526" y="2184"/>
                </a:cubicBezTo>
                <a:cubicBezTo>
                  <a:pt x="3532" y="2154"/>
                  <a:pt x="3534" y="2113"/>
                  <a:pt x="3529" y="2151"/>
                </a:cubicBezTo>
                <a:cubicBezTo>
                  <a:pt x="3531" y="2155"/>
                  <a:pt x="3514" y="2159"/>
                  <a:pt x="3501" y="2158"/>
                </a:cubicBezTo>
                <a:cubicBezTo>
                  <a:pt x="3485" y="2155"/>
                  <a:pt x="3473" y="2130"/>
                  <a:pt x="3467" y="2176"/>
                </a:cubicBezTo>
                <a:cubicBezTo>
                  <a:pt x="3463" y="2168"/>
                  <a:pt x="3416" y="2111"/>
                  <a:pt x="3416" y="2115"/>
                </a:cubicBezTo>
                <a:cubicBezTo>
                  <a:pt x="3419" y="2144"/>
                  <a:pt x="3446" y="2164"/>
                  <a:pt x="3284" y="2135"/>
                </a:cubicBezTo>
                <a:cubicBezTo>
                  <a:pt x="3293" y="2152"/>
                  <a:pt x="3331" y="2182"/>
                  <a:pt x="3371" y="2207"/>
                </a:cubicBezTo>
                <a:cubicBezTo>
                  <a:pt x="3374" y="2189"/>
                  <a:pt x="3394" y="2172"/>
                  <a:pt x="3419" y="2229"/>
                </a:cubicBezTo>
                <a:cubicBezTo>
                  <a:pt x="3409" y="2135"/>
                  <a:pt x="3540" y="2283"/>
                  <a:pt x="3543" y="2227"/>
                </a:cubicBezTo>
                <a:cubicBezTo>
                  <a:pt x="3546" y="2231"/>
                  <a:pt x="3564" y="2259"/>
                  <a:pt x="3526" y="2292"/>
                </a:cubicBezTo>
                <a:lnTo>
                  <a:pt x="3581" y="2258"/>
                </a:lnTo>
                <a:cubicBezTo>
                  <a:pt x="3563" y="2289"/>
                  <a:pt x="3682" y="2341"/>
                  <a:pt x="3687" y="2347"/>
                </a:cubicBezTo>
                <a:cubicBezTo>
                  <a:pt x="3741" y="2415"/>
                  <a:pt x="3650" y="2430"/>
                  <a:pt x="3795" y="2471"/>
                </a:cubicBezTo>
                <a:cubicBezTo>
                  <a:pt x="3790" y="2443"/>
                  <a:pt x="3663" y="2316"/>
                  <a:pt x="3688" y="2340"/>
                </a:cubicBezTo>
                <a:cubicBezTo>
                  <a:pt x="3728" y="2377"/>
                  <a:pt x="3880" y="2515"/>
                  <a:pt x="3912" y="2403"/>
                </a:cubicBezTo>
                <a:cubicBezTo>
                  <a:pt x="3979" y="2481"/>
                  <a:pt x="4016" y="2331"/>
                  <a:pt x="4150" y="2442"/>
                </a:cubicBezTo>
                <a:cubicBezTo>
                  <a:pt x="4102" y="2448"/>
                  <a:pt x="4103" y="2471"/>
                  <a:pt x="4104" y="2510"/>
                </a:cubicBezTo>
                <a:cubicBezTo>
                  <a:pt x="4105" y="2558"/>
                  <a:pt x="4061" y="2556"/>
                  <a:pt x="4024" y="2560"/>
                </a:cubicBezTo>
                <a:cubicBezTo>
                  <a:pt x="3918" y="2572"/>
                  <a:pt x="3899" y="2501"/>
                  <a:pt x="3847" y="2522"/>
                </a:cubicBezTo>
                <a:cubicBezTo>
                  <a:pt x="3820" y="2532"/>
                  <a:pt x="3835" y="2560"/>
                  <a:pt x="3818" y="2567"/>
                </a:cubicBezTo>
                <a:cubicBezTo>
                  <a:pt x="3779" y="2582"/>
                  <a:pt x="3756" y="2622"/>
                  <a:pt x="3714" y="2628"/>
                </a:cubicBezTo>
                <a:cubicBezTo>
                  <a:pt x="3657" y="2636"/>
                  <a:pt x="3607" y="2630"/>
                  <a:pt x="3562" y="2675"/>
                </a:cubicBezTo>
                <a:cubicBezTo>
                  <a:pt x="3486" y="2751"/>
                  <a:pt x="3345" y="2844"/>
                  <a:pt x="3262" y="2706"/>
                </a:cubicBezTo>
                <a:cubicBezTo>
                  <a:pt x="3322" y="2719"/>
                  <a:pt x="3336" y="2519"/>
                  <a:pt x="3245" y="2505"/>
                </a:cubicBezTo>
                <a:cubicBezTo>
                  <a:pt x="3194" y="2498"/>
                  <a:pt x="3167" y="2479"/>
                  <a:pt x="3124" y="2454"/>
                </a:cubicBezTo>
                <a:cubicBezTo>
                  <a:pt x="3084" y="2430"/>
                  <a:pt x="3047" y="2447"/>
                  <a:pt x="3005" y="2441"/>
                </a:cubicBezTo>
                <a:cubicBezTo>
                  <a:pt x="2940" y="2433"/>
                  <a:pt x="3084" y="2338"/>
                  <a:pt x="3106" y="2329"/>
                </a:cubicBezTo>
                <a:cubicBezTo>
                  <a:pt x="3150" y="2311"/>
                  <a:pt x="3301" y="2287"/>
                  <a:pt x="3315" y="2234"/>
                </a:cubicBezTo>
                <a:cubicBezTo>
                  <a:pt x="3278" y="2235"/>
                  <a:pt x="3271" y="2198"/>
                  <a:pt x="3271" y="2169"/>
                </a:cubicBezTo>
                <a:cubicBezTo>
                  <a:pt x="3227" y="2193"/>
                  <a:pt x="3238" y="2199"/>
                  <a:pt x="3182" y="2172"/>
                </a:cubicBezTo>
                <a:cubicBezTo>
                  <a:pt x="3116" y="2139"/>
                  <a:pt x="2988" y="2210"/>
                  <a:pt x="2886" y="2153"/>
                </a:cubicBezTo>
                <a:cubicBezTo>
                  <a:pt x="2843" y="2130"/>
                  <a:pt x="2795" y="2091"/>
                  <a:pt x="2742" y="2106"/>
                </a:cubicBezTo>
                <a:cubicBezTo>
                  <a:pt x="2897" y="2045"/>
                  <a:pt x="2703" y="2068"/>
                  <a:pt x="2665" y="2014"/>
                </a:cubicBezTo>
                <a:cubicBezTo>
                  <a:pt x="2762" y="2062"/>
                  <a:pt x="2892" y="2048"/>
                  <a:pt x="2974" y="1987"/>
                </a:cubicBezTo>
                <a:cubicBezTo>
                  <a:pt x="2707" y="2063"/>
                  <a:pt x="2810" y="1906"/>
                  <a:pt x="2745" y="1845"/>
                </a:cubicBezTo>
                <a:cubicBezTo>
                  <a:pt x="2777" y="1886"/>
                  <a:pt x="2767" y="1925"/>
                  <a:pt x="2768" y="1971"/>
                </a:cubicBezTo>
                <a:cubicBezTo>
                  <a:pt x="2768" y="2006"/>
                  <a:pt x="2687" y="1984"/>
                  <a:pt x="2668" y="1996"/>
                </a:cubicBezTo>
                <a:cubicBezTo>
                  <a:pt x="2657" y="1976"/>
                  <a:pt x="2658" y="1956"/>
                  <a:pt x="2671" y="1937"/>
                </a:cubicBezTo>
                <a:cubicBezTo>
                  <a:pt x="2647" y="1942"/>
                  <a:pt x="2642" y="1974"/>
                  <a:pt x="2630" y="1991"/>
                </a:cubicBezTo>
                <a:cubicBezTo>
                  <a:pt x="2614" y="2015"/>
                  <a:pt x="2565" y="1993"/>
                  <a:pt x="2540" y="1997"/>
                </a:cubicBezTo>
                <a:cubicBezTo>
                  <a:pt x="2432" y="2015"/>
                  <a:pt x="2449" y="2118"/>
                  <a:pt x="2386" y="2183"/>
                </a:cubicBezTo>
                <a:cubicBezTo>
                  <a:pt x="2380" y="2152"/>
                  <a:pt x="2321" y="2058"/>
                  <a:pt x="2279" y="2088"/>
                </a:cubicBezTo>
                <a:cubicBezTo>
                  <a:pt x="2295" y="2132"/>
                  <a:pt x="2362" y="2136"/>
                  <a:pt x="2375" y="2180"/>
                </a:cubicBezTo>
                <a:cubicBezTo>
                  <a:pt x="2391" y="2231"/>
                  <a:pt x="2245" y="2327"/>
                  <a:pt x="2208" y="2347"/>
                </a:cubicBezTo>
                <a:cubicBezTo>
                  <a:pt x="2242" y="2324"/>
                  <a:pt x="2284" y="2301"/>
                  <a:pt x="2294" y="2258"/>
                </a:cubicBezTo>
                <a:cubicBezTo>
                  <a:pt x="2255" y="2261"/>
                  <a:pt x="2183" y="2391"/>
                  <a:pt x="2175" y="2299"/>
                </a:cubicBezTo>
                <a:cubicBezTo>
                  <a:pt x="2156" y="2320"/>
                  <a:pt x="2130" y="2386"/>
                  <a:pt x="2190" y="2359"/>
                </a:cubicBezTo>
                <a:cubicBezTo>
                  <a:pt x="2182" y="2368"/>
                  <a:pt x="2176" y="2378"/>
                  <a:pt x="2169" y="2388"/>
                </a:cubicBezTo>
                <a:cubicBezTo>
                  <a:pt x="2210" y="2394"/>
                  <a:pt x="2233" y="2470"/>
                  <a:pt x="2191" y="2488"/>
                </a:cubicBezTo>
                <a:cubicBezTo>
                  <a:pt x="2165" y="2305"/>
                  <a:pt x="1950" y="2489"/>
                  <a:pt x="1890" y="2478"/>
                </a:cubicBezTo>
                <a:cubicBezTo>
                  <a:pt x="1884" y="2476"/>
                  <a:pt x="1810" y="2424"/>
                  <a:pt x="1773" y="2400"/>
                </a:cubicBezTo>
                <a:cubicBezTo>
                  <a:pt x="1779" y="2367"/>
                  <a:pt x="1840" y="2391"/>
                  <a:pt x="1857" y="2344"/>
                </a:cubicBezTo>
                <a:cubicBezTo>
                  <a:pt x="1891" y="2249"/>
                  <a:pt x="1883" y="2297"/>
                  <a:pt x="1936" y="2218"/>
                </a:cubicBezTo>
                <a:cubicBezTo>
                  <a:pt x="1949" y="2193"/>
                  <a:pt x="1959" y="2166"/>
                  <a:pt x="1956" y="2128"/>
                </a:cubicBezTo>
                <a:cubicBezTo>
                  <a:pt x="1947" y="2070"/>
                  <a:pt x="1942" y="2046"/>
                  <a:pt x="2015" y="2023"/>
                </a:cubicBezTo>
                <a:cubicBezTo>
                  <a:pt x="2021" y="2041"/>
                  <a:pt x="2028" y="2059"/>
                  <a:pt x="2036" y="2077"/>
                </a:cubicBezTo>
                <a:cubicBezTo>
                  <a:pt x="2080" y="1985"/>
                  <a:pt x="2202" y="2136"/>
                  <a:pt x="2269" y="2066"/>
                </a:cubicBezTo>
                <a:cubicBezTo>
                  <a:pt x="2240" y="2057"/>
                  <a:pt x="2229" y="2031"/>
                  <a:pt x="2201" y="2020"/>
                </a:cubicBezTo>
                <a:cubicBezTo>
                  <a:pt x="2282" y="1983"/>
                  <a:pt x="2126" y="1818"/>
                  <a:pt x="2060" y="1871"/>
                </a:cubicBezTo>
                <a:cubicBezTo>
                  <a:pt x="2062" y="1857"/>
                  <a:pt x="2116" y="1803"/>
                  <a:pt x="2082" y="1758"/>
                </a:cubicBezTo>
                <a:cubicBezTo>
                  <a:pt x="2073" y="1748"/>
                  <a:pt x="2068" y="1757"/>
                  <a:pt x="2058" y="1767"/>
                </a:cubicBezTo>
                <a:cubicBezTo>
                  <a:pt x="2044" y="1785"/>
                  <a:pt x="1987" y="1614"/>
                  <a:pt x="1952" y="1560"/>
                </a:cubicBezTo>
                <a:cubicBezTo>
                  <a:pt x="1897" y="1477"/>
                  <a:pt x="1921" y="1578"/>
                  <a:pt x="1861" y="1509"/>
                </a:cubicBezTo>
                <a:cubicBezTo>
                  <a:pt x="1836" y="1481"/>
                  <a:pt x="1772" y="1434"/>
                  <a:pt x="1759" y="1494"/>
                </a:cubicBezTo>
                <a:cubicBezTo>
                  <a:pt x="1750" y="1441"/>
                  <a:pt x="1715" y="1506"/>
                  <a:pt x="1705" y="1455"/>
                </a:cubicBezTo>
                <a:cubicBezTo>
                  <a:pt x="1644" y="1483"/>
                  <a:pt x="1575" y="1366"/>
                  <a:pt x="1523" y="1350"/>
                </a:cubicBezTo>
                <a:cubicBezTo>
                  <a:pt x="1479" y="1337"/>
                  <a:pt x="1454" y="1412"/>
                  <a:pt x="1329" y="1380"/>
                </a:cubicBezTo>
                <a:cubicBezTo>
                  <a:pt x="1273" y="1372"/>
                  <a:pt x="1310" y="1426"/>
                  <a:pt x="1249" y="1428"/>
                </a:cubicBezTo>
                <a:cubicBezTo>
                  <a:pt x="1099" y="1428"/>
                  <a:pt x="1195" y="1527"/>
                  <a:pt x="1064" y="1525"/>
                </a:cubicBezTo>
                <a:cubicBezTo>
                  <a:pt x="985" y="1528"/>
                  <a:pt x="923" y="1516"/>
                  <a:pt x="873" y="1558"/>
                </a:cubicBezTo>
                <a:cubicBezTo>
                  <a:pt x="810" y="1615"/>
                  <a:pt x="795" y="1628"/>
                  <a:pt x="692" y="1545"/>
                </a:cubicBezTo>
                <a:cubicBezTo>
                  <a:pt x="645" y="1514"/>
                  <a:pt x="579" y="1537"/>
                  <a:pt x="527" y="1532"/>
                </a:cubicBezTo>
                <a:cubicBezTo>
                  <a:pt x="484" y="1527"/>
                  <a:pt x="440" y="1518"/>
                  <a:pt x="397" y="1513"/>
                </a:cubicBezTo>
                <a:cubicBezTo>
                  <a:pt x="325" y="1503"/>
                  <a:pt x="287" y="1451"/>
                  <a:pt x="214" y="1538"/>
                </a:cubicBezTo>
                <a:cubicBezTo>
                  <a:pt x="220" y="1526"/>
                  <a:pt x="236" y="1499"/>
                  <a:pt x="174" y="1477"/>
                </a:cubicBezTo>
                <a:cubicBezTo>
                  <a:pt x="104" y="1453"/>
                  <a:pt x="70" y="1380"/>
                  <a:pt x="5" y="1376"/>
                </a:cubicBezTo>
                <a:cubicBezTo>
                  <a:pt x="5" y="1369"/>
                  <a:pt x="0" y="1357"/>
                  <a:pt x="1" y="1349"/>
                </a:cubicBezTo>
                <a:cubicBezTo>
                  <a:pt x="8" y="1301"/>
                  <a:pt x="61" y="1248"/>
                  <a:pt x="80" y="1193"/>
                </a:cubicBezTo>
                <a:cubicBezTo>
                  <a:pt x="95" y="1149"/>
                  <a:pt x="102" y="1135"/>
                  <a:pt x="98" y="1131"/>
                </a:cubicBezTo>
                <a:cubicBezTo>
                  <a:pt x="134" y="1136"/>
                  <a:pt x="165" y="1148"/>
                  <a:pt x="189" y="1165"/>
                </a:cubicBezTo>
                <a:cubicBezTo>
                  <a:pt x="193" y="1131"/>
                  <a:pt x="165" y="1140"/>
                  <a:pt x="156" y="1115"/>
                </a:cubicBezTo>
                <a:cubicBezTo>
                  <a:pt x="144" y="1083"/>
                  <a:pt x="148" y="1049"/>
                  <a:pt x="136" y="1017"/>
                </a:cubicBezTo>
                <a:cubicBezTo>
                  <a:pt x="107" y="941"/>
                  <a:pt x="199" y="877"/>
                  <a:pt x="242" y="828"/>
                </a:cubicBezTo>
                <a:cubicBezTo>
                  <a:pt x="292" y="771"/>
                  <a:pt x="357" y="700"/>
                  <a:pt x="430" y="673"/>
                </a:cubicBezTo>
                <a:cubicBezTo>
                  <a:pt x="508" y="644"/>
                  <a:pt x="483" y="590"/>
                  <a:pt x="438" y="551"/>
                </a:cubicBezTo>
                <a:cubicBezTo>
                  <a:pt x="448" y="547"/>
                  <a:pt x="488" y="528"/>
                  <a:pt x="489" y="527"/>
                </a:cubicBezTo>
                <a:cubicBezTo>
                  <a:pt x="372" y="473"/>
                  <a:pt x="354" y="369"/>
                  <a:pt x="318" y="305"/>
                </a:cubicBezTo>
                <a:cubicBezTo>
                  <a:pt x="328" y="281"/>
                  <a:pt x="325" y="251"/>
                  <a:pt x="354" y="255"/>
                </a:cubicBezTo>
                <a:cubicBezTo>
                  <a:pt x="388" y="256"/>
                  <a:pt x="427" y="289"/>
                  <a:pt x="465" y="258"/>
                </a:cubicBezTo>
                <a:cubicBezTo>
                  <a:pt x="526" y="209"/>
                  <a:pt x="522" y="171"/>
                  <a:pt x="612" y="171"/>
                </a:cubicBezTo>
                <a:cubicBezTo>
                  <a:pt x="695" y="169"/>
                  <a:pt x="775" y="165"/>
                  <a:pt x="873" y="161"/>
                </a:cubicBezTo>
                <a:cubicBezTo>
                  <a:pt x="947" y="148"/>
                  <a:pt x="1031" y="184"/>
                  <a:pt x="1104" y="199"/>
                </a:cubicBezTo>
                <a:cubicBezTo>
                  <a:pt x="1176" y="214"/>
                  <a:pt x="1251" y="186"/>
                  <a:pt x="1302" y="256"/>
                </a:cubicBezTo>
                <a:cubicBezTo>
                  <a:pt x="1326" y="289"/>
                  <a:pt x="1359" y="263"/>
                  <a:pt x="1389" y="266"/>
                </a:cubicBezTo>
                <a:cubicBezTo>
                  <a:pt x="1412" y="267"/>
                  <a:pt x="1437" y="293"/>
                  <a:pt x="1459" y="298"/>
                </a:cubicBezTo>
                <a:cubicBezTo>
                  <a:pt x="1465" y="250"/>
                  <a:pt x="1481" y="276"/>
                  <a:pt x="1525" y="272"/>
                </a:cubicBezTo>
                <a:cubicBezTo>
                  <a:pt x="1555" y="269"/>
                  <a:pt x="1582" y="267"/>
                  <a:pt x="1608" y="286"/>
                </a:cubicBezTo>
                <a:cubicBezTo>
                  <a:pt x="1627" y="300"/>
                  <a:pt x="1655" y="275"/>
                  <a:pt x="1676" y="284"/>
                </a:cubicBezTo>
                <a:cubicBezTo>
                  <a:pt x="1697" y="292"/>
                  <a:pt x="1698" y="327"/>
                  <a:pt x="1721" y="337"/>
                </a:cubicBezTo>
                <a:cubicBezTo>
                  <a:pt x="1717" y="305"/>
                  <a:pt x="1747" y="279"/>
                  <a:pt x="1776" y="27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9" name="꙱ Uganda (Republic of Uganda) (UG) (H)">
            <a:extLst>
              <a:ext uri="{FF2B5EF4-FFF2-40B4-BE49-F238E27FC236}">
                <a16:creationId xmlns:a16="http://schemas.microsoft.com/office/drawing/2014/main" id="{3F82512E-031A-4B29-AC09-2C255631FDA5}"/>
              </a:ext>
            </a:extLst>
          </p:cNvPr>
          <p:cNvSpPr>
            <a:spLocks/>
          </p:cNvSpPr>
          <p:nvPr/>
        </p:nvSpPr>
        <p:spPr bwMode="auto">
          <a:xfrm>
            <a:off x="5155829" y="2256436"/>
            <a:ext cx="144441" cy="167207"/>
          </a:xfrm>
          <a:custGeom>
            <a:avLst/>
            <a:gdLst>
              <a:gd name="T0" fmla="*/ 1554 w 1752"/>
              <a:gd name="T1" fmla="*/ 227 h 2027"/>
              <a:gd name="T2" fmla="*/ 1549 w 1752"/>
              <a:gd name="T3" fmla="*/ 330 h 2027"/>
              <a:gd name="T4" fmla="*/ 1593 w 1752"/>
              <a:gd name="T5" fmla="*/ 443 h 2027"/>
              <a:gd name="T6" fmla="*/ 1696 w 1752"/>
              <a:gd name="T7" fmla="*/ 634 h 2027"/>
              <a:gd name="T8" fmla="*/ 1747 w 1752"/>
              <a:gd name="T9" fmla="*/ 763 h 2027"/>
              <a:gd name="T10" fmla="*/ 1723 w 1752"/>
              <a:gd name="T11" fmla="*/ 915 h 2027"/>
              <a:gd name="T12" fmla="*/ 1658 w 1752"/>
              <a:gd name="T13" fmla="*/ 1029 h 2027"/>
              <a:gd name="T14" fmla="*/ 1561 w 1752"/>
              <a:gd name="T15" fmla="*/ 1151 h 2027"/>
              <a:gd name="T16" fmla="*/ 1474 w 1752"/>
              <a:gd name="T17" fmla="*/ 1292 h 2027"/>
              <a:gd name="T18" fmla="*/ 1401 w 1752"/>
              <a:gd name="T19" fmla="*/ 1435 h 2027"/>
              <a:gd name="T20" fmla="*/ 1401 w 1752"/>
              <a:gd name="T21" fmla="*/ 1437 h 2027"/>
              <a:gd name="T22" fmla="*/ 1400 w 1752"/>
              <a:gd name="T23" fmla="*/ 1437 h 2027"/>
              <a:gd name="T24" fmla="*/ 1384 w 1752"/>
              <a:gd name="T25" fmla="*/ 1476 h 2027"/>
              <a:gd name="T26" fmla="*/ 1403 w 1752"/>
              <a:gd name="T27" fmla="*/ 1535 h 2027"/>
              <a:gd name="T28" fmla="*/ 1390 w 1752"/>
              <a:gd name="T29" fmla="*/ 1609 h 2027"/>
              <a:gd name="T30" fmla="*/ 1396 w 1752"/>
              <a:gd name="T31" fmla="*/ 1863 h 2027"/>
              <a:gd name="T32" fmla="*/ 728 w 1752"/>
              <a:gd name="T33" fmla="*/ 1867 h 2027"/>
              <a:gd name="T34" fmla="*/ 725 w 1752"/>
              <a:gd name="T35" fmla="*/ 1865 h 2027"/>
              <a:gd name="T36" fmla="*/ 725 w 1752"/>
              <a:gd name="T37" fmla="*/ 1867 h 2027"/>
              <a:gd name="T38" fmla="*/ 307 w 1752"/>
              <a:gd name="T39" fmla="*/ 1884 h 2027"/>
              <a:gd name="T40" fmla="*/ 158 w 1752"/>
              <a:gd name="T41" fmla="*/ 2013 h 2027"/>
              <a:gd name="T42" fmla="*/ 128 w 1752"/>
              <a:gd name="T43" fmla="*/ 2019 h 2027"/>
              <a:gd name="T44" fmla="*/ 0 w 1752"/>
              <a:gd name="T45" fmla="*/ 2025 h 2027"/>
              <a:gd name="T46" fmla="*/ 34 w 1752"/>
              <a:gd name="T47" fmla="*/ 1855 h 2027"/>
              <a:gd name="T48" fmla="*/ 58 w 1752"/>
              <a:gd name="T49" fmla="*/ 1571 h 2027"/>
              <a:gd name="T50" fmla="*/ 127 w 1752"/>
              <a:gd name="T51" fmla="*/ 1354 h 2027"/>
              <a:gd name="T52" fmla="*/ 140 w 1752"/>
              <a:gd name="T53" fmla="*/ 1285 h 2027"/>
              <a:gd name="T54" fmla="*/ 201 w 1752"/>
              <a:gd name="T55" fmla="*/ 1178 h 2027"/>
              <a:gd name="T56" fmla="*/ 309 w 1752"/>
              <a:gd name="T57" fmla="*/ 1055 h 2027"/>
              <a:gd name="T58" fmla="*/ 557 w 1752"/>
              <a:gd name="T59" fmla="*/ 759 h 2027"/>
              <a:gd name="T60" fmla="*/ 468 w 1752"/>
              <a:gd name="T61" fmla="*/ 660 h 2027"/>
              <a:gd name="T62" fmla="*/ 411 w 1752"/>
              <a:gd name="T63" fmla="*/ 387 h 2027"/>
              <a:gd name="T64" fmla="*/ 435 w 1752"/>
              <a:gd name="T65" fmla="*/ 290 h 2027"/>
              <a:gd name="T66" fmla="*/ 475 w 1752"/>
              <a:gd name="T67" fmla="*/ 184 h 2027"/>
              <a:gd name="T68" fmla="*/ 636 w 1752"/>
              <a:gd name="T69" fmla="*/ 198 h 2027"/>
              <a:gd name="T70" fmla="*/ 739 w 1752"/>
              <a:gd name="T71" fmla="*/ 173 h 2027"/>
              <a:gd name="T72" fmla="*/ 839 w 1752"/>
              <a:gd name="T73" fmla="*/ 253 h 2027"/>
              <a:gd name="T74" fmla="*/ 939 w 1752"/>
              <a:gd name="T75" fmla="*/ 171 h 2027"/>
              <a:gd name="T76" fmla="*/ 1101 w 1752"/>
              <a:gd name="T77" fmla="*/ 129 h 2027"/>
              <a:gd name="T78" fmla="*/ 1269 w 1752"/>
              <a:gd name="T79" fmla="*/ 146 h 2027"/>
              <a:gd name="T80" fmla="*/ 1403 w 1752"/>
              <a:gd name="T81" fmla="*/ 0 h 2027"/>
              <a:gd name="T82" fmla="*/ 1438 w 1752"/>
              <a:gd name="T83" fmla="*/ 122 h 2027"/>
              <a:gd name="T84" fmla="*/ 1500 w 1752"/>
              <a:gd name="T85" fmla="*/ 170 h 2027"/>
              <a:gd name="T86" fmla="*/ 1554 w 1752"/>
              <a:gd name="T87" fmla="*/ 227 h 20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52" h="2027">
                <a:moveTo>
                  <a:pt x="1554" y="227"/>
                </a:moveTo>
                <a:cubicBezTo>
                  <a:pt x="1544" y="262"/>
                  <a:pt x="1516" y="255"/>
                  <a:pt x="1549" y="330"/>
                </a:cubicBezTo>
                <a:cubicBezTo>
                  <a:pt x="1562" y="368"/>
                  <a:pt x="1585" y="402"/>
                  <a:pt x="1593" y="443"/>
                </a:cubicBezTo>
                <a:cubicBezTo>
                  <a:pt x="1603" y="493"/>
                  <a:pt x="1674" y="518"/>
                  <a:pt x="1696" y="634"/>
                </a:cubicBezTo>
                <a:cubicBezTo>
                  <a:pt x="1706" y="685"/>
                  <a:pt x="1752" y="717"/>
                  <a:pt x="1747" y="763"/>
                </a:cubicBezTo>
                <a:cubicBezTo>
                  <a:pt x="1742" y="814"/>
                  <a:pt x="1738" y="864"/>
                  <a:pt x="1723" y="915"/>
                </a:cubicBezTo>
                <a:cubicBezTo>
                  <a:pt x="1711" y="957"/>
                  <a:pt x="1655" y="981"/>
                  <a:pt x="1658" y="1029"/>
                </a:cubicBezTo>
                <a:cubicBezTo>
                  <a:pt x="1663" y="1109"/>
                  <a:pt x="1624" y="1043"/>
                  <a:pt x="1561" y="1151"/>
                </a:cubicBezTo>
                <a:cubicBezTo>
                  <a:pt x="1530" y="1204"/>
                  <a:pt x="1507" y="1256"/>
                  <a:pt x="1474" y="1292"/>
                </a:cubicBezTo>
                <a:cubicBezTo>
                  <a:pt x="1413" y="1348"/>
                  <a:pt x="1434" y="1375"/>
                  <a:pt x="1401" y="1435"/>
                </a:cubicBezTo>
                <a:lnTo>
                  <a:pt x="1401" y="1437"/>
                </a:lnTo>
                <a:lnTo>
                  <a:pt x="1400" y="1437"/>
                </a:lnTo>
                <a:lnTo>
                  <a:pt x="1384" y="1476"/>
                </a:lnTo>
                <a:lnTo>
                  <a:pt x="1403" y="1535"/>
                </a:lnTo>
                <a:lnTo>
                  <a:pt x="1390" y="1609"/>
                </a:lnTo>
                <a:lnTo>
                  <a:pt x="1396" y="1863"/>
                </a:lnTo>
                <a:lnTo>
                  <a:pt x="728" y="1867"/>
                </a:lnTo>
                <a:lnTo>
                  <a:pt x="725" y="1865"/>
                </a:lnTo>
                <a:lnTo>
                  <a:pt x="725" y="1867"/>
                </a:lnTo>
                <a:cubicBezTo>
                  <a:pt x="663" y="1864"/>
                  <a:pt x="351" y="1835"/>
                  <a:pt x="307" y="1884"/>
                </a:cubicBezTo>
                <a:cubicBezTo>
                  <a:pt x="258" y="1867"/>
                  <a:pt x="199" y="1978"/>
                  <a:pt x="158" y="2013"/>
                </a:cubicBezTo>
                <a:cubicBezTo>
                  <a:pt x="146" y="2023"/>
                  <a:pt x="136" y="2027"/>
                  <a:pt x="128" y="2019"/>
                </a:cubicBezTo>
                <a:cubicBezTo>
                  <a:pt x="89" y="1984"/>
                  <a:pt x="136" y="1949"/>
                  <a:pt x="0" y="2025"/>
                </a:cubicBezTo>
                <a:cubicBezTo>
                  <a:pt x="47" y="1974"/>
                  <a:pt x="28" y="1913"/>
                  <a:pt x="34" y="1855"/>
                </a:cubicBezTo>
                <a:lnTo>
                  <a:pt x="58" y="1571"/>
                </a:lnTo>
                <a:cubicBezTo>
                  <a:pt x="64" y="1442"/>
                  <a:pt x="121" y="1363"/>
                  <a:pt x="127" y="1354"/>
                </a:cubicBezTo>
                <a:cubicBezTo>
                  <a:pt x="139" y="1333"/>
                  <a:pt x="141" y="1314"/>
                  <a:pt x="140" y="1285"/>
                </a:cubicBezTo>
                <a:cubicBezTo>
                  <a:pt x="135" y="1184"/>
                  <a:pt x="174" y="1200"/>
                  <a:pt x="201" y="1178"/>
                </a:cubicBezTo>
                <a:cubicBezTo>
                  <a:pt x="232" y="1152"/>
                  <a:pt x="283" y="1081"/>
                  <a:pt x="309" y="1055"/>
                </a:cubicBezTo>
                <a:cubicBezTo>
                  <a:pt x="350" y="1012"/>
                  <a:pt x="534" y="855"/>
                  <a:pt x="557" y="759"/>
                </a:cubicBezTo>
                <a:cubicBezTo>
                  <a:pt x="591" y="693"/>
                  <a:pt x="485" y="657"/>
                  <a:pt x="468" y="660"/>
                </a:cubicBezTo>
                <a:cubicBezTo>
                  <a:pt x="325" y="686"/>
                  <a:pt x="441" y="607"/>
                  <a:pt x="411" y="387"/>
                </a:cubicBezTo>
                <a:cubicBezTo>
                  <a:pt x="407" y="361"/>
                  <a:pt x="441" y="315"/>
                  <a:pt x="435" y="290"/>
                </a:cubicBezTo>
                <a:cubicBezTo>
                  <a:pt x="428" y="272"/>
                  <a:pt x="390" y="251"/>
                  <a:pt x="475" y="184"/>
                </a:cubicBezTo>
                <a:cubicBezTo>
                  <a:pt x="564" y="108"/>
                  <a:pt x="596" y="216"/>
                  <a:pt x="636" y="198"/>
                </a:cubicBezTo>
                <a:cubicBezTo>
                  <a:pt x="665" y="185"/>
                  <a:pt x="708" y="132"/>
                  <a:pt x="739" y="173"/>
                </a:cubicBezTo>
                <a:cubicBezTo>
                  <a:pt x="772" y="216"/>
                  <a:pt x="781" y="232"/>
                  <a:pt x="839" y="253"/>
                </a:cubicBezTo>
                <a:cubicBezTo>
                  <a:pt x="806" y="199"/>
                  <a:pt x="897" y="176"/>
                  <a:pt x="939" y="171"/>
                </a:cubicBezTo>
                <a:cubicBezTo>
                  <a:pt x="984" y="165"/>
                  <a:pt x="1050" y="123"/>
                  <a:pt x="1101" y="129"/>
                </a:cubicBezTo>
                <a:cubicBezTo>
                  <a:pt x="1171" y="137"/>
                  <a:pt x="1192" y="197"/>
                  <a:pt x="1269" y="146"/>
                </a:cubicBezTo>
                <a:cubicBezTo>
                  <a:pt x="1323" y="107"/>
                  <a:pt x="1361" y="51"/>
                  <a:pt x="1403" y="0"/>
                </a:cubicBezTo>
                <a:cubicBezTo>
                  <a:pt x="1423" y="49"/>
                  <a:pt x="1450" y="95"/>
                  <a:pt x="1438" y="122"/>
                </a:cubicBezTo>
                <a:cubicBezTo>
                  <a:pt x="1490" y="118"/>
                  <a:pt x="1454" y="148"/>
                  <a:pt x="1500" y="170"/>
                </a:cubicBezTo>
                <a:cubicBezTo>
                  <a:pt x="1531" y="181"/>
                  <a:pt x="1562" y="192"/>
                  <a:pt x="1554" y="22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0" name="꙱ Turkmenistan (TM) (H)">
            <a:extLst>
              <a:ext uri="{FF2B5EF4-FFF2-40B4-BE49-F238E27FC236}">
                <a16:creationId xmlns:a16="http://schemas.microsoft.com/office/drawing/2014/main" id="{2584D6DF-9E1D-41DA-90F7-442B4C9BDFA3}"/>
              </a:ext>
            </a:extLst>
          </p:cNvPr>
          <p:cNvSpPr>
            <a:spLocks/>
          </p:cNvSpPr>
          <p:nvPr/>
        </p:nvSpPr>
        <p:spPr bwMode="auto">
          <a:xfrm>
            <a:off x="5655983" y="1121590"/>
            <a:ext cx="365415" cy="224380"/>
          </a:xfrm>
          <a:custGeom>
            <a:avLst/>
            <a:gdLst>
              <a:gd name="T0" fmla="*/ 1 w 4428"/>
              <a:gd name="T1" fmla="*/ 368 h 2712"/>
              <a:gd name="T2" fmla="*/ 583 w 4428"/>
              <a:gd name="T3" fmla="*/ 227 h 2712"/>
              <a:gd name="T4" fmla="*/ 1057 w 4428"/>
              <a:gd name="T5" fmla="*/ 526 h 2712"/>
              <a:gd name="T6" fmla="*/ 1336 w 4428"/>
              <a:gd name="T7" fmla="*/ 435 h 2712"/>
              <a:gd name="T8" fmla="*/ 1540 w 4428"/>
              <a:gd name="T9" fmla="*/ 139 h 2712"/>
              <a:gd name="T10" fmla="*/ 1592 w 4428"/>
              <a:gd name="T11" fmla="*/ 53 h 2712"/>
              <a:gd name="T12" fmla="*/ 1793 w 4428"/>
              <a:gd name="T13" fmla="*/ 75 h 2712"/>
              <a:gd name="T14" fmla="*/ 2148 w 4428"/>
              <a:gd name="T15" fmla="*/ 255 h 2712"/>
              <a:gd name="T16" fmla="*/ 2226 w 4428"/>
              <a:gd name="T17" fmla="*/ 438 h 2712"/>
              <a:gd name="T18" fmla="*/ 2400 w 4428"/>
              <a:gd name="T19" fmla="*/ 545 h 2712"/>
              <a:gd name="T20" fmla="*/ 2693 w 4428"/>
              <a:gd name="T21" fmla="*/ 545 h 2712"/>
              <a:gd name="T22" fmla="*/ 3003 w 4428"/>
              <a:gd name="T23" fmla="*/ 946 h 2712"/>
              <a:gd name="T24" fmla="*/ 3556 w 4428"/>
              <a:gd name="T25" fmla="*/ 1328 h 2712"/>
              <a:gd name="T26" fmla="*/ 3900 w 4428"/>
              <a:gd name="T27" fmla="*/ 1501 h 2712"/>
              <a:gd name="T28" fmla="*/ 4259 w 4428"/>
              <a:gd name="T29" fmla="*/ 1645 h 2712"/>
              <a:gd name="T30" fmla="*/ 4388 w 4428"/>
              <a:gd name="T31" fmla="*/ 1813 h 2712"/>
              <a:gd name="T32" fmla="*/ 4213 w 4428"/>
              <a:gd name="T33" fmla="*/ 1865 h 2712"/>
              <a:gd name="T34" fmla="*/ 3957 w 4428"/>
              <a:gd name="T35" fmla="*/ 1985 h 2712"/>
              <a:gd name="T36" fmla="*/ 3509 w 4428"/>
              <a:gd name="T37" fmla="*/ 2457 h 2712"/>
              <a:gd name="T38" fmla="*/ 3487 w 4428"/>
              <a:gd name="T39" fmla="*/ 2626 h 2712"/>
              <a:gd name="T40" fmla="*/ 3210 w 4428"/>
              <a:gd name="T41" fmla="*/ 2612 h 2712"/>
              <a:gd name="T42" fmla="*/ 2985 w 4428"/>
              <a:gd name="T43" fmla="*/ 2550 h 2712"/>
              <a:gd name="T44" fmla="*/ 2928 w 4428"/>
              <a:gd name="T45" fmla="*/ 2383 h 2712"/>
              <a:gd name="T46" fmla="*/ 2659 w 4428"/>
              <a:gd name="T47" fmla="*/ 2175 h 2712"/>
              <a:gd name="T48" fmla="*/ 2342 w 4428"/>
              <a:gd name="T49" fmla="*/ 1955 h 2712"/>
              <a:gd name="T50" fmla="*/ 2015 w 4428"/>
              <a:gd name="T51" fmla="*/ 1820 h 2712"/>
              <a:gd name="T52" fmla="*/ 1670 w 4428"/>
              <a:gd name="T53" fmla="*/ 1681 h 2712"/>
              <a:gd name="T54" fmla="*/ 1366 w 4428"/>
              <a:gd name="T55" fmla="*/ 1667 h 2712"/>
              <a:gd name="T56" fmla="*/ 871 w 4428"/>
              <a:gd name="T57" fmla="*/ 1912 h 2712"/>
              <a:gd name="T58" fmla="*/ 650 w 4428"/>
              <a:gd name="T59" fmla="*/ 1778 h 2712"/>
              <a:gd name="T60" fmla="*/ 604 w 4428"/>
              <a:gd name="T61" fmla="*/ 1360 h 2712"/>
              <a:gd name="T62" fmla="*/ 470 w 4428"/>
              <a:gd name="T63" fmla="*/ 1243 h 2712"/>
              <a:gd name="T64" fmla="*/ 389 w 4428"/>
              <a:gd name="T65" fmla="*/ 1094 h 2712"/>
              <a:gd name="T66" fmla="*/ 449 w 4428"/>
              <a:gd name="T67" fmla="*/ 1103 h 2712"/>
              <a:gd name="T68" fmla="*/ 241 w 4428"/>
              <a:gd name="T69" fmla="*/ 975 h 2712"/>
              <a:gd name="T70" fmla="*/ 187 w 4428"/>
              <a:gd name="T71" fmla="*/ 635 h 2712"/>
              <a:gd name="T72" fmla="*/ 154 w 4428"/>
              <a:gd name="T73" fmla="*/ 568 h 2712"/>
              <a:gd name="T74" fmla="*/ 272 w 4428"/>
              <a:gd name="T75" fmla="*/ 663 h 2712"/>
              <a:gd name="T76" fmla="*/ 362 w 4428"/>
              <a:gd name="T77" fmla="*/ 632 h 2712"/>
              <a:gd name="T78" fmla="*/ 507 w 4428"/>
              <a:gd name="T79" fmla="*/ 698 h 2712"/>
              <a:gd name="T80" fmla="*/ 607 w 4428"/>
              <a:gd name="T81" fmla="*/ 712 h 2712"/>
              <a:gd name="T82" fmla="*/ 611 w 4428"/>
              <a:gd name="T83" fmla="*/ 699 h 2712"/>
              <a:gd name="T84" fmla="*/ 610 w 4428"/>
              <a:gd name="T85" fmla="*/ 661 h 2712"/>
              <a:gd name="T86" fmla="*/ 687 w 4428"/>
              <a:gd name="T87" fmla="*/ 581 h 2712"/>
              <a:gd name="T88" fmla="*/ 333 w 4428"/>
              <a:gd name="T89" fmla="*/ 198 h 2712"/>
              <a:gd name="T90" fmla="*/ 77 w 4428"/>
              <a:gd name="T91" fmla="*/ 364 h 2712"/>
              <a:gd name="T92" fmla="*/ 144 w 4428"/>
              <a:gd name="T93" fmla="*/ 562 h 2712"/>
              <a:gd name="T94" fmla="*/ 0 w 4428"/>
              <a:gd name="T95" fmla="*/ 370 h 2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28" h="2712">
                <a:moveTo>
                  <a:pt x="0" y="370"/>
                </a:moveTo>
                <a:lnTo>
                  <a:pt x="1" y="368"/>
                </a:lnTo>
                <a:lnTo>
                  <a:pt x="1" y="369"/>
                </a:lnTo>
                <a:cubicBezTo>
                  <a:pt x="149" y="154"/>
                  <a:pt x="362" y="125"/>
                  <a:pt x="583" y="227"/>
                </a:cubicBezTo>
                <a:cubicBezTo>
                  <a:pt x="761" y="310"/>
                  <a:pt x="780" y="505"/>
                  <a:pt x="956" y="523"/>
                </a:cubicBezTo>
                <a:lnTo>
                  <a:pt x="1057" y="526"/>
                </a:lnTo>
                <a:lnTo>
                  <a:pt x="1354" y="536"/>
                </a:lnTo>
                <a:cubicBezTo>
                  <a:pt x="1408" y="524"/>
                  <a:pt x="1346" y="456"/>
                  <a:pt x="1336" y="435"/>
                </a:cubicBezTo>
                <a:cubicBezTo>
                  <a:pt x="1296" y="337"/>
                  <a:pt x="1299" y="326"/>
                  <a:pt x="1368" y="242"/>
                </a:cubicBezTo>
                <a:cubicBezTo>
                  <a:pt x="1419" y="181"/>
                  <a:pt x="1534" y="266"/>
                  <a:pt x="1540" y="139"/>
                </a:cubicBezTo>
                <a:cubicBezTo>
                  <a:pt x="1544" y="45"/>
                  <a:pt x="1659" y="163"/>
                  <a:pt x="1704" y="174"/>
                </a:cubicBezTo>
                <a:cubicBezTo>
                  <a:pt x="1702" y="156"/>
                  <a:pt x="1559" y="59"/>
                  <a:pt x="1592" y="53"/>
                </a:cubicBezTo>
                <a:cubicBezTo>
                  <a:pt x="1629" y="48"/>
                  <a:pt x="1625" y="77"/>
                  <a:pt x="1695" y="22"/>
                </a:cubicBezTo>
                <a:cubicBezTo>
                  <a:pt x="1723" y="0"/>
                  <a:pt x="1773" y="62"/>
                  <a:pt x="1793" y="75"/>
                </a:cubicBezTo>
                <a:cubicBezTo>
                  <a:pt x="1835" y="102"/>
                  <a:pt x="1895" y="84"/>
                  <a:pt x="1913" y="142"/>
                </a:cubicBezTo>
                <a:cubicBezTo>
                  <a:pt x="1935" y="216"/>
                  <a:pt x="2140" y="108"/>
                  <a:pt x="2148" y="255"/>
                </a:cubicBezTo>
                <a:cubicBezTo>
                  <a:pt x="2152" y="317"/>
                  <a:pt x="2211" y="301"/>
                  <a:pt x="2230" y="352"/>
                </a:cubicBezTo>
                <a:cubicBezTo>
                  <a:pt x="2168" y="344"/>
                  <a:pt x="2242" y="398"/>
                  <a:pt x="2226" y="438"/>
                </a:cubicBezTo>
                <a:cubicBezTo>
                  <a:pt x="2222" y="477"/>
                  <a:pt x="2214" y="492"/>
                  <a:pt x="2282" y="521"/>
                </a:cubicBezTo>
                <a:cubicBezTo>
                  <a:pt x="2318" y="535"/>
                  <a:pt x="2358" y="551"/>
                  <a:pt x="2400" y="545"/>
                </a:cubicBezTo>
                <a:cubicBezTo>
                  <a:pt x="2486" y="532"/>
                  <a:pt x="2532" y="575"/>
                  <a:pt x="2592" y="570"/>
                </a:cubicBezTo>
                <a:cubicBezTo>
                  <a:pt x="2638" y="565"/>
                  <a:pt x="2578" y="495"/>
                  <a:pt x="2693" y="545"/>
                </a:cubicBezTo>
                <a:cubicBezTo>
                  <a:pt x="2753" y="571"/>
                  <a:pt x="2789" y="609"/>
                  <a:pt x="2818" y="667"/>
                </a:cubicBezTo>
                <a:cubicBezTo>
                  <a:pt x="2871" y="774"/>
                  <a:pt x="2955" y="838"/>
                  <a:pt x="3003" y="946"/>
                </a:cubicBezTo>
                <a:cubicBezTo>
                  <a:pt x="3054" y="1062"/>
                  <a:pt x="3264" y="1133"/>
                  <a:pt x="3361" y="1200"/>
                </a:cubicBezTo>
                <a:cubicBezTo>
                  <a:pt x="3425" y="1244"/>
                  <a:pt x="3492" y="1283"/>
                  <a:pt x="3556" y="1328"/>
                </a:cubicBezTo>
                <a:cubicBezTo>
                  <a:pt x="3606" y="1363"/>
                  <a:pt x="3668" y="1358"/>
                  <a:pt x="3719" y="1397"/>
                </a:cubicBezTo>
                <a:cubicBezTo>
                  <a:pt x="3769" y="1435"/>
                  <a:pt x="3840" y="1460"/>
                  <a:pt x="3900" y="1501"/>
                </a:cubicBezTo>
                <a:cubicBezTo>
                  <a:pt x="3957" y="1539"/>
                  <a:pt x="4012" y="1593"/>
                  <a:pt x="4080" y="1605"/>
                </a:cubicBezTo>
                <a:cubicBezTo>
                  <a:pt x="4149" y="1618"/>
                  <a:pt x="4195" y="1604"/>
                  <a:pt x="4259" y="1645"/>
                </a:cubicBezTo>
                <a:cubicBezTo>
                  <a:pt x="4339" y="1697"/>
                  <a:pt x="4415" y="1664"/>
                  <a:pt x="4397" y="1742"/>
                </a:cubicBezTo>
                <a:cubicBezTo>
                  <a:pt x="4393" y="1765"/>
                  <a:pt x="4381" y="1794"/>
                  <a:pt x="4388" y="1813"/>
                </a:cubicBezTo>
                <a:cubicBezTo>
                  <a:pt x="4400" y="1846"/>
                  <a:pt x="4388" y="1887"/>
                  <a:pt x="4428" y="1922"/>
                </a:cubicBezTo>
                <a:cubicBezTo>
                  <a:pt x="4298" y="1963"/>
                  <a:pt x="4247" y="1876"/>
                  <a:pt x="4213" y="1865"/>
                </a:cubicBezTo>
                <a:cubicBezTo>
                  <a:pt x="4139" y="1841"/>
                  <a:pt x="4143" y="1903"/>
                  <a:pt x="4144" y="1918"/>
                </a:cubicBezTo>
                <a:cubicBezTo>
                  <a:pt x="4148" y="2016"/>
                  <a:pt x="4019" y="1949"/>
                  <a:pt x="3957" y="1985"/>
                </a:cubicBezTo>
                <a:cubicBezTo>
                  <a:pt x="3857" y="2042"/>
                  <a:pt x="3980" y="2256"/>
                  <a:pt x="3852" y="2337"/>
                </a:cubicBezTo>
                <a:cubicBezTo>
                  <a:pt x="3756" y="2397"/>
                  <a:pt x="3633" y="2474"/>
                  <a:pt x="3509" y="2457"/>
                </a:cubicBezTo>
                <a:cubicBezTo>
                  <a:pt x="3518" y="2481"/>
                  <a:pt x="3536" y="2501"/>
                  <a:pt x="3557" y="2516"/>
                </a:cubicBezTo>
                <a:cubicBezTo>
                  <a:pt x="3509" y="2543"/>
                  <a:pt x="3572" y="2570"/>
                  <a:pt x="3487" y="2626"/>
                </a:cubicBezTo>
                <a:cubicBezTo>
                  <a:pt x="3443" y="2689"/>
                  <a:pt x="3345" y="2653"/>
                  <a:pt x="3313" y="2712"/>
                </a:cubicBezTo>
                <a:cubicBezTo>
                  <a:pt x="3297" y="2663"/>
                  <a:pt x="3263" y="2621"/>
                  <a:pt x="3210" y="2612"/>
                </a:cubicBezTo>
                <a:cubicBezTo>
                  <a:pt x="3123" y="2604"/>
                  <a:pt x="3147" y="2632"/>
                  <a:pt x="3101" y="2606"/>
                </a:cubicBezTo>
                <a:cubicBezTo>
                  <a:pt x="3082" y="2595"/>
                  <a:pt x="3014" y="2536"/>
                  <a:pt x="2985" y="2550"/>
                </a:cubicBezTo>
                <a:cubicBezTo>
                  <a:pt x="2976" y="2528"/>
                  <a:pt x="2958" y="2482"/>
                  <a:pt x="2944" y="2445"/>
                </a:cubicBezTo>
                <a:cubicBezTo>
                  <a:pt x="2916" y="2399"/>
                  <a:pt x="2923" y="2409"/>
                  <a:pt x="2928" y="2383"/>
                </a:cubicBezTo>
                <a:cubicBezTo>
                  <a:pt x="2931" y="2322"/>
                  <a:pt x="2901" y="2260"/>
                  <a:pt x="2893" y="2215"/>
                </a:cubicBezTo>
                <a:cubicBezTo>
                  <a:pt x="2878" y="2124"/>
                  <a:pt x="2742" y="2195"/>
                  <a:pt x="2659" y="2175"/>
                </a:cubicBezTo>
                <a:cubicBezTo>
                  <a:pt x="2601" y="2160"/>
                  <a:pt x="2570" y="2081"/>
                  <a:pt x="2526" y="2046"/>
                </a:cubicBezTo>
                <a:cubicBezTo>
                  <a:pt x="2472" y="2004"/>
                  <a:pt x="2385" y="2015"/>
                  <a:pt x="2342" y="1955"/>
                </a:cubicBezTo>
                <a:cubicBezTo>
                  <a:pt x="2301" y="1899"/>
                  <a:pt x="2283" y="1866"/>
                  <a:pt x="2214" y="1839"/>
                </a:cubicBezTo>
                <a:cubicBezTo>
                  <a:pt x="2144" y="1812"/>
                  <a:pt x="2088" y="1825"/>
                  <a:pt x="2015" y="1820"/>
                </a:cubicBezTo>
                <a:cubicBezTo>
                  <a:pt x="1952" y="1817"/>
                  <a:pt x="1913" y="1765"/>
                  <a:pt x="1856" y="1747"/>
                </a:cubicBezTo>
                <a:cubicBezTo>
                  <a:pt x="1802" y="1730"/>
                  <a:pt x="1697" y="1739"/>
                  <a:pt x="1670" y="1681"/>
                </a:cubicBezTo>
                <a:cubicBezTo>
                  <a:pt x="1647" y="1631"/>
                  <a:pt x="1625" y="1607"/>
                  <a:pt x="1571" y="1619"/>
                </a:cubicBezTo>
                <a:cubicBezTo>
                  <a:pt x="1546" y="1625"/>
                  <a:pt x="1313" y="1572"/>
                  <a:pt x="1366" y="1667"/>
                </a:cubicBezTo>
                <a:cubicBezTo>
                  <a:pt x="1237" y="1707"/>
                  <a:pt x="1195" y="1554"/>
                  <a:pt x="952" y="1790"/>
                </a:cubicBezTo>
                <a:cubicBezTo>
                  <a:pt x="912" y="1828"/>
                  <a:pt x="987" y="1872"/>
                  <a:pt x="871" y="1912"/>
                </a:cubicBezTo>
                <a:cubicBezTo>
                  <a:pt x="826" y="1927"/>
                  <a:pt x="756" y="1951"/>
                  <a:pt x="696" y="1919"/>
                </a:cubicBezTo>
                <a:cubicBezTo>
                  <a:pt x="680" y="1881"/>
                  <a:pt x="660" y="1816"/>
                  <a:pt x="650" y="1778"/>
                </a:cubicBezTo>
                <a:cubicBezTo>
                  <a:pt x="629" y="1695"/>
                  <a:pt x="635" y="1609"/>
                  <a:pt x="615" y="1525"/>
                </a:cubicBezTo>
                <a:cubicBezTo>
                  <a:pt x="603" y="1474"/>
                  <a:pt x="646" y="1399"/>
                  <a:pt x="604" y="1360"/>
                </a:cubicBezTo>
                <a:cubicBezTo>
                  <a:pt x="582" y="1339"/>
                  <a:pt x="533" y="1325"/>
                  <a:pt x="531" y="1290"/>
                </a:cubicBezTo>
                <a:cubicBezTo>
                  <a:pt x="527" y="1329"/>
                  <a:pt x="494" y="1265"/>
                  <a:pt x="470" y="1243"/>
                </a:cubicBezTo>
                <a:cubicBezTo>
                  <a:pt x="442" y="1219"/>
                  <a:pt x="389" y="1182"/>
                  <a:pt x="371" y="1236"/>
                </a:cubicBezTo>
                <a:cubicBezTo>
                  <a:pt x="335" y="1193"/>
                  <a:pt x="340" y="1126"/>
                  <a:pt x="389" y="1094"/>
                </a:cubicBezTo>
                <a:cubicBezTo>
                  <a:pt x="332" y="1149"/>
                  <a:pt x="446" y="1137"/>
                  <a:pt x="484" y="1140"/>
                </a:cubicBezTo>
                <a:cubicBezTo>
                  <a:pt x="464" y="1133"/>
                  <a:pt x="454" y="1101"/>
                  <a:pt x="449" y="1103"/>
                </a:cubicBezTo>
                <a:cubicBezTo>
                  <a:pt x="417" y="1115"/>
                  <a:pt x="425" y="1055"/>
                  <a:pt x="424" y="1037"/>
                </a:cubicBezTo>
                <a:cubicBezTo>
                  <a:pt x="421" y="950"/>
                  <a:pt x="294" y="1003"/>
                  <a:pt x="241" y="975"/>
                </a:cubicBezTo>
                <a:cubicBezTo>
                  <a:pt x="280" y="1040"/>
                  <a:pt x="180" y="997"/>
                  <a:pt x="174" y="895"/>
                </a:cubicBezTo>
                <a:cubicBezTo>
                  <a:pt x="170" y="836"/>
                  <a:pt x="200" y="668"/>
                  <a:pt x="187" y="635"/>
                </a:cubicBezTo>
                <a:cubicBezTo>
                  <a:pt x="182" y="620"/>
                  <a:pt x="136" y="572"/>
                  <a:pt x="155" y="578"/>
                </a:cubicBezTo>
                <a:cubicBezTo>
                  <a:pt x="159" y="580"/>
                  <a:pt x="151" y="565"/>
                  <a:pt x="154" y="568"/>
                </a:cubicBezTo>
                <a:cubicBezTo>
                  <a:pt x="169" y="572"/>
                  <a:pt x="188" y="646"/>
                  <a:pt x="228" y="648"/>
                </a:cubicBezTo>
                <a:cubicBezTo>
                  <a:pt x="191" y="649"/>
                  <a:pt x="228" y="707"/>
                  <a:pt x="272" y="663"/>
                </a:cubicBezTo>
                <a:cubicBezTo>
                  <a:pt x="265" y="682"/>
                  <a:pt x="274" y="704"/>
                  <a:pt x="305" y="655"/>
                </a:cubicBezTo>
                <a:cubicBezTo>
                  <a:pt x="313" y="691"/>
                  <a:pt x="358" y="724"/>
                  <a:pt x="362" y="632"/>
                </a:cubicBezTo>
                <a:cubicBezTo>
                  <a:pt x="381" y="638"/>
                  <a:pt x="402" y="729"/>
                  <a:pt x="424" y="735"/>
                </a:cubicBezTo>
                <a:cubicBezTo>
                  <a:pt x="444" y="740"/>
                  <a:pt x="529" y="712"/>
                  <a:pt x="507" y="698"/>
                </a:cubicBezTo>
                <a:cubicBezTo>
                  <a:pt x="520" y="701"/>
                  <a:pt x="556" y="690"/>
                  <a:pt x="560" y="691"/>
                </a:cubicBezTo>
                <a:cubicBezTo>
                  <a:pt x="567" y="693"/>
                  <a:pt x="530" y="726"/>
                  <a:pt x="607" y="712"/>
                </a:cubicBezTo>
                <a:cubicBezTo>
                  <a:pt x="614" y="716"/>
                  <a:pt x="605" y="705"/>
                  <a:pt x="600" y="707"/>
                </a:cubicBezTo>
                <a:cubicBezTo>
                  <a:pt x="599" y="705"/>
                  <a:pt x="605" y="704"/>
                  <a:pt x="611" y="699"/>
                </a:cubicBezTo>
                <a:cubicBezTo>
                  <a:pt x="566" y="698"/>
                  <a:pt x="586" y="684"/>
                  <a:pt x="550" y="641"/>
                </a:cubicBezTo>
                <a:cubicBezTo>
                  <a:pt x="564" y="612"/>
                  <a:pt x="623" y="631"/>
                  <a:pt x="610" y="661"/>
                </a:cubicBezTo>
                <a:cubicBezTo>
                  <a:pt x="673" y="679"/>
                  <a:pt x="712" y="613"/>
                  <a:pt x="662" y="574"/>
                </a:cubicBezTo>
                <a:lnTo>
                  <a:pt x="687" y="581"/>
                </a:lnTo>
                <a:cubicBezTo>
                  <a:pt x="667" y="510"/>
                  <a:pt x="459" y="461"/>
                  <a:pt x="446" y="408"/>
                </a:cubicBezTo>
                <a:cubicBezTo>
                  <a:pt x="439" y="379"/>
                  <a:pt x="371" y="211"/>
                  <a:pt x="333" y="198"/>
                </a:cubicBezTo>
                <a:cubicBezTo>
                  <a:pt x="212" y="157"/>
                  <a:pt x="99" y="273"/>
                  <a:pt x="72" y="291"/>
                </a:cubicBezTo>
                <a:cubicBezTo>
                  <a:pt x="58" y="300"/>
                  <a:pt x="63" y="365"/>
                  <a:pt x="77" y="364"/>
                </a:cubicBezTo>
                <a:cubicBezTo>
                  <a:pt x="99" y="308"/>
                  <a:pt x="111" y="402"/>
                  <a:pt x="107" y="443"/>
                </a:cubicBezTo>
                <a:cubicBezTo>
                  <a:pt x="106" y="454"/>
                  <a:pt x="165" y="580"/>
                  <a:pt x="144" y="562"/>
                </a:cubicBezTo>
                <a:cubicBezTo>
                  <a:pt x="132" y="527"/>
                  <a:pt x="109" y="496"/>
                  <a:pt x="82" y="471"/>
                </a:cubicBezTo>
                <a:cubicBezTo>
                  <a:pt x="47" y="440"/>
                  <a:pt x="43" y="395"/>
                  <a:pt x="0" y="37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1" name="꙱ Turkey (Republic of Turkey) (TR) (H)">
            <a:extLst>
              <a:ext uri="{FF2B5EF4-FFF2-40B4-BE49-F238E27FC236}">
                <a16:creationId xmlns:a16="http://schemas.microsoft.com/office/drawing/2014/main" id="{18D3237A-28A0-49FE-A382-DED807856A19}"/>
              </a:ext>
            </a:extLst>
          </p:cNvPr>
          <p:cNvSpPr>
            <a:spLocks noEditPoints="1"/>
          </p:cNvSpPr>
          <p:nvPr/>
        </p:nvSpPr>
        <p:spPr bwMode="auto">
          <a:xfrm>
            <a:off x="5030791" y="1141008"/>
            <a:ext cx="462427" cy="184467"/>
          </a:xfrm>
          <a:custGeom>
            <a:avLst/>
            <a:gdLst>
              <a:gd name="T0" fmla="*/ 129 w 5607"/>
              <a:gd name="T1" fmla="*/ 282 h 2240"/>
              <a:gd name="T2" fmla="*/ 120 w 5607"/>
              <a:gd name="T3" fmla="*/ 81 h 2240"/>
              <a:gd name="T4" fmla="*/ 534 w 5607"/>
              <a:gd name="T5" fmla="*/ 70 h 2240"/>
              <a:gd name="T6" fmla="*/ 817 w 5607"/>
              <a:gd name="T7" fmla="*/ 412 h 2240"/>
              <a:gd name="T8" fmla="*/ 451 w 5607"/>
              <a:gd name="T9" fmla="*/ 404 h 2240"/>
              <a:gd name="T10" fmla="*/ 69 w 5607"/>
              <a:gd name="T11" fmla="*/ 736 h 2240"/>
              <a:gd name="T12" fmla="*/ 0 w 5607"/>
              <a:gd name="T13" fmla="*/ 496 h 2240"/>
              <a:gd name="T14" fmla="*/ 202 w 5607"/>
              <a:gd name="T15" fmla="*/ 620 h 2240"/>
              <a:gd name="T16" fmla="*/ 484 w 5607"/>
              <a:gd name="T17" fmla="*/ 585 h 2240"/>
              <a:gd name="T18" fmla="*/ 682 w 5607"/>
              <a:gd name="T19" fmla="*/ 619 h 2240"/>
              <a:gd name="T20" fmla="*/ 1102 w 5607"/>
              <a:gd name="T21" fmla="*/ 499 h 2240"/>
              <a:gd name="T22" fmla="*/ 1175 w 5607"/>
              <a:gd name="T23" fmla="*/ 350 h 2240"/>
              <a:gd name="T24" fmla="*/ 1658 w 5607"/>
              <a:gd name="T25" fmla="*/ 227 h 2240"/>
              <a:gd name="T26" fmla="*/ 2471 w 5607"/>
              <a:gd name="T27" fmla="*/ 68 h 2240"/>
              <a:gd name="T28" fmla="*/ 2754 w 5607"/>
              <a:gd name="T29" fmla="*/ 169 h 2240"/>
              <a:gd name="T30" fmla="*/ 3005 w 5607"/>
              <a:gd name="T31" fmla="*/ 307 h 2240"/>
              <a:gd name="T32" fmla="*/ 3399 w 5607"/>
              <a:gd name="T33" fmla="*/ 387 h 2240"/>
              <a:gd name="T34" fmla="*/ 4153 w 5607"/>
              <a:gd name="T35" fmla="*/ 400 h 2240"/>
              <a:gd name="T36" fmla="*/ 4571 w 5607"/>
              <a:gd name="T37" fmla="*/ 225 h 2240"/>
              <a:gd name="T38" fmla="*/ 4912 w 5607"/>
              <a:gd name="T39" fmla="*/ 286 h 2240"/>
              <a:gd name="T40" fmla="*/ 5046 w 5607"/>
              <a:gd name="T41" fmla="*/ 431 h 2240"/>
              <a:gd name="T42" fmla="*/ 5310 w 5607"/>
              <a:gd name="T43" fmla="*/ 743 h 2240"/>
              <a:gd name="T44" fmla="*/ 5383 w 5607"/>
              <a:gd name="T45" fmla="*/ 880 h 2240"/>
              <a:gd name="T46" fmla="*/ 5366 w 5607"/>
              <a:gd name="T47" fmla="*/ 1170 h 2240"/>
              <a:gd name="T48" fmla="*/ 5484 w 5607"/>
              <a:gd name="T49" fmla="*/ 1540 h 2240"/>
              <a:gd name="T50" fmla="*/ 5596 w 5607"/>
              <a:gd name="T51" fmla="*/ 1765 h 2240"/>
              <a:gd name="T52" fmla="*/ 5187 w 5607"/>
              <a:gd name="T53" fmla="*/ 1714 h 2240"/>
              <a:gd name="T54" fmla="*/ 4886 w 5607"/>
              <a:gd name="T55" fmla="*/ 1772 h 2240"/>
              <a:gd name="T56" fmla="*/ 4025 w 5607"/>
              <a:gd name="T57" fmla="*/ 1929 h 2240"/>
              <a:gd name="T58" fmla="*/ 3232 w 5607"/>
              <a:gd name="T59" fmla="*/ 1888 h 2240"/>
              <a:gd name="T60" fmla="*/ 3159 w 5607"/>
              <a:gd name="T61" fmla="*/ 2096 h 2240"/>
              <a:gd name="T62" fmla="*/ 3032 w 5607"/>
              <a:gd name="T63" fmla="*/ 2203 h 2240"/>
              <a:gd name="T64" fmla="*/ 3000 w 5607"/>
              <a:gd name="T65" fmla="*/ 1865 h 2240"/>
              <a:gd name="T66" fmla="*/ 2690 w 5607"/>
              <a:gd name="T67" fmla="*/ 1904 h 2240"/>
              <a:gd name="T68" fmla="*/ 2343 w 5607"/>
              <a:gd name="T69" fmla="*/ 2121 h 2240"/>
              <a:gd name="T70" fmla="*/ 1837 w 5607"/>
              <a:gd name="T71" fmla="*/ 1982 h 2240"/>
              <a:gd name="T72" fmla="*/ 1401 w 5607"/>
              <a:gd name="T73" fmla="*/ 2088 h 2240"/>
              <a:gd name="T74" fmla="*/ 974 w 5607"/>
              <a:gd name="T75" fmla="*/ 1986 h 2240"/>
              <a:gd name="T76" fmla="*/ 680 w 5607"/>
              <a:gd name="T77" fmla="*/ 1977 h 2240"/>
              <a:gd name="T78" fmla="*/ 487 w 5607"/>
              <a:gd name="T79" fmla="*/ 1936 h 2240"/>
              <a:gd name="T80" fmla="*/ 737 w 5607"/>
              <a:gd name="T81" fmla="*/ 1820 h 2240"/>
              <a:gd name="T82" fmla="*/ 517 w 5607"/>
              <a:gd name="T83" fmla="*/ 1722 h 2240"/>
              <a:gd name="T84" fmla="*/ 414 w 5607"/>
              <a:gd name="T85" fmla="*/ 1489 h 2240"/>
              <a:gd name="T86" fmla="*/ 128 w 5607"/>
              <a:gd name="T87" fmla="*/ 1354 h 2240"/>
              <a:gd name="T88" fmla="*/ 244 w 5607"/>
              <a:gd name="T89" fmla="*/ 1357 h 2240"/>
              <a:gd name="T90" fmla="*/ 333 w 5607"/>
              <a:gd name="T91" fmla="*/ 1164 h 2240"/>
              <a:gd name="T92" fmla="*/ 288 w 5607"/>
              <a:gd name="T93" fmla="*/ 926 h 2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607" h="2240">
                <a:moveTo>
                  <a:pt x="0" y="496"/>
                </a:moveTo>
                <a:cubicBezTo>
                  <a:pt x="31" y="481"/>
                  <a:pt x="74" y="439"/>
                  <a:pt x="83" y="406"/>
                </a:cubicBezTo>
                <a:cubicBezTo>
                  <a:pt x="97" y="353"/>
                  <a:pt x="57" y="314"/>
                  <a:pt x="129" y="282"/>
                </a:cubicBezTo>
                <a:cubicBezTo>
                  <a:pt x="149" y="273"/>
                  <a:pt x="156" y="267"/>
                  <a:pt x="155" y="259"/>
                </a:cubicBezTo>
                <a:cubicBezTo>
                  <a:pt x="130" y="196"/>
                  <a:pt x="110" y="169"/>
                  <a:pt x="77" y="154"/>
                </a:cubicBezTo>
                <a:cubicBezTo>
                  <a:pt x="32" y="128"/>
                  <a:pt x="125" y="116"/>
                  <a:pt x="120" y="81"/>
                </a:cubicBezTo>
                <a:cubicBezTo>
                  <a:pt x="118" y="70"/>
                  <a:pt x="221" y="41"/>
                  <a:pt x="238" y="36"/>
                </a:cubicBezTo>
                <a:cubicBezTo>
                  <a:pt x="292" y="18"/>
                  <a:pt x="324" y="0"/>
                  <a:pt x="364" y="44"/>
                </a:cubicBezTo>
                <a:cubicBezTo>
                  <a:pt x="415" y="103"/>
                  <a:pt x="475" y="21"/>
                  <a:pt x="534" y="70"/>
                </a:cubicBezTo>
                <a:cubicBezTo>
                  <a:pt x="564" y="95"/>
                  <a:pt x="519" y="103"/>
                  <a:pt x="540" y="131"/>
                </a:cubicBezTo>
                <a:cubicBezTo>
                  <a:pt x="620" y="233"/>
                  <a:pt x="712" y="278"/>
                  <a:pt x="839" y="315"/>
                </a:cubicBezTo>
                <a:cubicBezTo>
                  <a:pt x="887" y="330"/>
                  <a:pt x="847" y="401"/>
                  <a:pt x="817" y="412"/>
                </a:cubicBezTo>
                <a:cubicBezTo>
                  <a:pt x="759" y="434"/>
                  <a:pt x="675" y="378"/>
                  <a:pt x="616" y="374"/>
                </a:cubicBezTo>
                <a:cubicBezTo>
                  <a:pt x="587" y="373"/>
                  <a:pt x="570" y="393"/>
                  <a:pt x="546" y="405"/>
                </a:cubicBezTo>
                <a:cubicBezTo>
                  <a:pt x="516" y="420"/>
                  <a:pt x="485" y="394"/>
                  <a:pt x="451" y="404"/>
                </a:cubicBezTo>
                <a:cubicBezTo>
                  <a:pt x="410" y="416"/>
                  <a:pt x="394" y="461"/>
                  <a:pt x="365" y="491"/>
                </a:cubicBezTo>
                <a:cubicBezTo>
                  <a:pt x="320" y="541"/>
                  <a:pt x="258" y="555"/>
                  <a:pt x="205" y="594"/>
                </a:cubicBezTo>
                <a:cubicBezTo>
                  <a:pt x="160" y="626"/>
                  <a:pt x="117" y="718"/>
                  <a:pt x="69" y="736"/>
                </a:cubicBezTo>
                <a:cubicBezTo>
                  <a:pt x="54" y="678"/>
                  <a:pt x="78" y="618"/>
                  <a:pt x="135" y="598"/>
                </a:cubicBezTo>
                <a:cubicBezTo>
                  <a:pt x="146" y="594"/>
                  <a:pt x="255" y="561"/>
                  <a:pt x="219" y="532"/>
                </a:cubicBezTo>
                <a:cubicBezTo>
                  <a:pt x="160" y="484"/>
                  <a:pt x="29" y="613"/>
                  <a:pt x="0" y="496"/>
                </a:cubicBezTo>
                <a:close/>
                <a:moveTo>
                  <a:pt x="39" y="944"/>
                </a:moveTo>
                <a:cubicBezTo>
                  <a:pt x="43" y="913"/>
                  <a:pt x="47" y="761"/>
                  <a:pt x="70" y="753"/>
                </a:cubicBezTo>
                <a:cubicBezTo>
                  <a:pt x="126" y="731"/>
                  <a:pt x="144" y="650"/>
                  <a:pt x="202" y="620"/>
                </a:cubicBezTo>
                <a:cubicBezTo>
                  <a:pt x="233" y="605"/>
                  <a:pt x="273" y="632"/>
                  <a:pt x="302" y="612"/>
                </a:cubicBezTo>
                <a:cubicBezTo>
                  <a:pt x="338" y="587"/>
                  <a:pt x="354" y="606"/>
                  <a:pt x="385" y="625"/>
                </a:cubicBezTo>
                <a:cubicBezTo>
                  <a:pt x="431" y="652"/>
                  <a:pt x="577" y="641"/>
                  <a:pt x="484" y="585"/>
                </a:cubicBezTo>
                <a:cubicBezTo>
                  <a:pt x="514" y="573"/>
                  <a:pt x="546" y="574"/>
                  <a:pt x="576" y="582"/>
                </a:cubicBezTo>
                <a:cubicBezTo>
                  <a:pt x="561" y="587"/>
                  <a:pt x="554" y="597"/>
                  <a:pt x="554" y="611"/>
                </a:cubicBezTo>
                <a:cubicBezTo>
                  <a:pt x="572" y="635"/>
                  <a:pt x="660" y="621"/>
                  <a:pt x="682" y="619"/>
                </a:cubicBezTo>
                <a:cubicBezTo>
                  <a:pt x="751" y="612"/>
                  <a:pt x="851" y="653"/>
                  <a:pt x="909" y="603"/>
                </a:cubicBezTo>
                <a:cubicBezTo>
                  <a:pt x="881" y="576"/>
                  <a:pt x="846" y="599"/>
                  <a:pt x="817" y="576"/>
                </a:cubicBezTo>
                <a:cubicBezTo>
                  <a:pt x="854" y="481"/>
                  <a:pt x="1025" y="517"/>
                  <a:pt x="1102" y="499"/>
                </a:cubicBezTo>
                <a:cubicBezTo>
                  <a:pt x="1035" y="466"/>
                  <a:pt x="940" y="494"/>
                  <a:pt x="884" y="436"/>
                </a:cubicBezTo>
                <a:cubicBezTo>
                  <a:pt x="822" y="372"/>
                  <a:pt x="885" y="319"/>
                  <a:pt x="952" y="325"/>
                </a:cubicBezTo>
                <a:cubicBezTo>
                  <a:pt x="1026" y="332"/>
                  <a:pt x="1099" y="366"/>
                  <a:pt x="1175" y="350"/>
                </a:cubicBezTo>
                <a:cubicBezTo>
                  <a:pt x="1275" y="328"/>
                  <a:pt x="1356" y="383"/>
                  <a:pt x="1458" y="373"/>
                </a:cubicBezTo>
                <a:cubicBezTo>
                  <a:pt x="1505" y="368"/>
                  <a:pt x="1512" y="344"/>
                  <a:pt x="1530" y="307"/>
                </a:cubicBezTo>
                <a:cubicBezTo>
                  <a:pt x="1549" y="266"/>
                  <a:pt x="1621" y="248"/>
                  <a:pt x="1658" y="227"/>
                </a:cubicBezTo>
                <a:cubicBezTo>
                  <a:pt x="1764" y="165"/>
                  <a:pt x="1848" y="110"/>
                  <a:pt x="1968" y="78"/>
                </a:cubicBezTo>
                <a:cubicBezTo>
                  <a:pt x="2092" y="44"/>
                  <a:pt x="2188" y="62"/>
                  <a:pt x="2315" y="62"/>
                </a:cubicBezTo>
                <a:cubicBezTo>
                  <a:pt x="2366" y="62"/>
                  <a:pt x="2420" y="83"/>
                  <a:pt x="2471" y="68"/>
                </a:cubicBezTo>
                <a:cubicBezTo>
                  <a:pt x="2494" y="61"/>
                  <a:pt x="2502" y="33"/>
                  <a:pt x="2524" y="27"/>
                </a:cubicBezTo>
                <a:cubicBezTo>
                  <a:pt x="2547" y="20"/>
                  <a:pt x="2567" y="34"/>
                  <a:pt x="2589" y="36"/>
                </a:cubicBezTo>
                <a:cubicBezTo>
                  <a:pt x="2542" y="93"/>
                  <a:pt x="2646" y="183"/>
                  <a:pt x="2754" y="169"/>
                </a:cubicBezTo>
                <a:cubicBezTo>
                  <a:pt x="2790" y="164"/>
                  <a:pt x="2821" y="124"/>
                  <a:pt x="2821" y="175"/>
                </a:cubicBezTo>
                <a:cubicBezTo>
                  <a:pt x="2829" y="99"/>
                  <a:pt x="2878" y="192"/>
                  <a:pt x="2886" y="214"/>
                </a:cubicBezTo>
                <a:cubicBezTo>
                  <a:pt x="2895" y="243"/>
                  <a:pt x="2974" y="340"/>
                  <a:pt x="3005" y="307"/>
                </a:cubicBezTo>
                <a:cubicBezTo>
                  <a:pt x="3046" y="263"/>
                  <a:pt x="3090" y="273"/>
                  <a:pt x="3134" y="308"/>
                </a:cubicBezTo>
                <a:cubicBezTo>
                  <a:pt x="3187" y="351"/>
                  <a:pt x="3253" y="359"/>
                  <a:pt x="3313" y="389"/>
                </a:cubicBezTo>
                <a:cubicBezTo>
                  <a:pt x="3347" y="406"/>
                  <a:pt x="3353" y="336"/>
                  <a:pt x="3399" y="387"/>
                </a:cubicBezTo>
                <a:cubicBezTo>
                  <a:pt x="3437" y="428"/>
                  <a:pt x="3509" y="427"/>
                  <a:pt x="3560" y="432"/>
                </a:cubicBezTo>
                <a:cubicBezTo>
                  <a:pt x="3646" y="441"/>
                  <a:pt x="3788" y="340"/>
                  <a:pt x="3927" y="390"/>
                </a:cubicBezTo>
                <a:cubicBezTo>
                  <a:pt x="4009" y="419"/>
                  <a:pt x="4069" y="439"/>
                  <a:pt x="4153" y="400"/>
                </a:cubicBezTo>
                <a:cubicBezTo>
                  <a:pt x="4254" y="353"/>
                  <a:pt x="4346" y="299"/>
                  <a:pt x="4433" y="229"/>
                </a:cubicBezTo>
                <a:cubicBezTo>
                  <a:pt x="4468" y="201"/>
                  <a:pt x="4489" y="248"/>
                  <a:pt x="4529" y="249"/>
                </a:cubicBezTo>
                <a:cubicBezTo>
                  <a:pt x="4550" y="249"/>
                  <a:pt x="4546" y="220"/>
                  <a:pt x="4571" y="225"/>
                </a:cubicBezTo>
                <a:cubicBezTo>
                  <a:pt x="4623" y="236"/>
                  <a:pt x="4719" y="267"/>
                  <a:pt x="4731" y="235"/>
                </a:cubicBezTo>
                <a:cubicBezTo>
                  <a:pt x="4741" y="198"/>
                  <a:pt x="4828" y="163"/>
                  <a:pt x="4802" y="222"/>
                </a:cubicBezTo>
                <a:cubicBezTo>
                  <a:pt x="4837" y="212"/>
                  <a:pt x="4887" y="263"/>
                  <a:pt x="4912" y="286"/>
                </a:cubicBezTo>
                <a:cubicBezTo>
                  <a:pt x="4928" y="282"/>
                  <a:pt x="4938" y="294"/>
                  <a:pt x="4930" y="314"/>
                </a:cubicBezTo>
                <a:cubicBezTo>
                  <a:pt x="4918" y="340"/>
                  <a:pt x="4994" y="336"/>
                  <a:pt x="5002" y="338"/>
                </a:cubicBezTo>
                <a:cubicBezTo>
                  <a:pt x="5014" y="356"/>
                  <a:pt x="5028" y="417"/>
                  <a:pt x="5046" y="431"/>
                </a:cubicBezTo>
                <a:cubicBezTo>
                  <a:pt x="5102" y="477"/>
                  <a:pt x="5148" y="522"/>
                  <a:pt x="5116" y="568"/>
                </a:cubicBezTo>
                <a:cubicBezTo>
                  <a:pt x="5084" y="614"/>
                  <a:pt x="5170" y="682"/>
                  <a:pt x="5125" y="713"/>
                </a:cubicBezTo>
                <a:cubicBezTo>
                  <a:pt x="5197" y="749"/>
                  <a:pt x="5234" y="741"/>
                  <a:pt x="5310" y="743"/>
                </a:cubicBezTo>
                <a:cubicBezTo>
                  <a:pt x="5365" y="746"/>
                  <a:pt x="5438" y="807"/>
                  <a:pt x="5474" y="860"/>
                </a:cubicBezTo>
                <a:cubicBezTo>
                  <a:pt x="5477" y="868"/>
                  <a:pt x="5486" y="884"/>
                  <a:pt x="5490" y="891"/>
                </a:cubicBezTo>
                <a:cubicBezTo>
                  <a:pt x="5466" y="864"/>
                  <a:pt x="5382" y="807"/>
                  <a:pt x="5383" y="880"/>
                </a:cubicBezTo>
                <a:cubicBezTo>
                  <a:pt x="5385" y="1013"/>
                  <a:pt x="5351" y="947"/>
                  <a:pt x="5273" y="977"/>
                </a:cubicBezTo>
                <a:cubicBezTo>
                  <a:pt x="5297" y="1016"/>
                  <a:pt x="5318" y="1054"/>
                  <a:pt x="5337" y="1093"/>
                </a:cubicBezTo>
                <a:cubicBezTo>
                  <a:pt x="5352" y="1122"/>
                  <a:pt x="5346" y="1147"/>
                  <a:pt x="5366" y="1170"/>
                </a:cubicBezTo>
                <a:cubicBezTo>
                  <a:pt x="5405" y="1210"/>
                  <a:pt x="5365" y="1322"/>
                  <a:pt x="5454" y="1351"/>
                </a:cubicBezTo>
                <a:cubicBezTo>
                  <a:pt x="5422" y="1381"/>
                  <a:pt x="5402" y="1439"/>
                  <a:pt x="5398" y="1482"/>
                </a:cubicBezTo>
                <a:cubicBezTo>
                  <a:pt x="5396" y="1510"/>
                  <a:pt x="5466" y="1532"/>
                  <a:pt x="5484" y="1540"/>
                </a:cubicBezTo>
                <a:cubicBezTo>
                  <a:pt x="5519" y="1554"/>
                  <a:pt x="5504" y="1626"/>
                  <a:pt x="5534" y="1668"/>
                </a:cubicBezTo>
                <a:cubicBezTo>
                  <a:pt x="5565" y="1711"/>
                  <a:pt x="5607" y="1686"/>
                  <a:pt x="5592" y="1749"/>
                </a:cubicBezTo>
                <a:lnTo>
                  <a:pt x="5596" y="1765"/>
                </a:lnTo>
                <a:cubicBezTo>
                  <a:pt x="5543" y="1725"/>
                  <a:pt x="5507" y="1818"/>
                  <a:pt x="5464" y="1823"/>
                </a:cubicBezTo>
                <a:cubicBezTo>
                  <a:pt x="5410" y="1829"/>
                  <a:pt x="5478" y="1685"/>
                  <a:pt x="5364" y="1714"/>
                </a:cubicBezTo>
                <a:cubicBezTo>
                  <a:pt x="5309" y="1728"/>
                  <a:pt x="5327" y="1769"/>
                  <a:pt x="5187" y="1714"/>
                </a:cubicBezTo>
                <a:cubicBezTo>
                  <a:pt x="5152" y="1701"/>
                  <a:pt x="4996" y="1675"/>
                  <a:pt x="4981" y="1703"/>
                </a:cubicBezTo>
                <a:cubicBezTo>
                  <a:pt x="4969" y="1723"/>
                  <a:pt x="4946" y="1791"/>
                  <a:pt x="4886" y="1774"/>
                </a:cubicBezTo>
                <a:cubicBezTo>
                  <a:pt x="4886" y="1773"/>
                  <a:pt x="4886" y="1772"/>
                  <a:pt x="4886" y="1772"/>
                </a:cubicBezTo>
                <a:cubicBezTo>
                  <a:pt x="4869" y="1661"/>
                  <a:pt x="4786" y="1745"/>
                  <a:pt x="4728" y="1768"/>
                </a:cubicBezTo>
                <a:cubicBezTo>
                  <a:pt x="4609" y="1816"/>
                  <a:pt x="4480" y="1750"/>
                  <a:pt x="4361" y="1798"/>
                </a:cubicBezTo>
                <a:cubicBezTo>
                  <a:pt x="4245" y="1844"/>
                  <a:pt x="4153" y="1918"/>
                  <a:pt x="4025" y="1929"/>
                </a:cubicBezTo>
                <a:cubicBezTo>
                  <a:pt x="3758" y="1952"/>
                  <a:pt x="3829" y="1876"/>
                  <a:pt x="3720" y="1860"/>
                </a:cubicBezTo>
                <a:cubicBezTo>
                  <a:pt x="3627" y="1847"/>
                  <a:pt x="3600" y="1920"/>
                  <a:pt x="3399" y="1951"/>
                </a:cubicBezTo>
                <a:cubicBezTo>
                  <a:pt x="3329" y="1962"/>
                  <a:pt x="3328" y="1864"/>
                  <a:pt x="3232" y="1888"/>
                </a:cubicBezTo>
                <a:cubicBezTo>
                  <a:pt x="3202" y="1896"/>
                  <a:pt x="3201" y="1955"/>
                  <a:pt x="3203" y="1976"/>
                </a:cubicBezTo>
                <a:cubicBezTo>
                  <a:pt x="3210" y="2033"/>
                  <a:pt x="3225" y="2045"/>
                  <a:pt x="3248" y="2093"/>
                </a:cubicBezTo>
                <a:cubicBezTo>
                  <a:pt x="3219" y="2095"/>
                  <a:pt x="3188" y="2103"/>
                  <a:pt x="3159" y="2096"/>
                </a:cubicBezTo>
                <a:cubicBezTo>
                  <a:pt x="3153" y="2128"/>
                  <a:pt x="3176" y="2173"/>
                  <a:pt x="3142" y="2193"/>
                </a:cubicBezTo>
                <a:cubicBezTo>
                  <a:pt x="3119" y="2207"/>
                  <a:pt x="3105" y="2236"/>
                  <a:pt x="3101" y="2240"/>
                </a:cubicBezTo>
                <a:lnTo>
                  <a:pt x="3032" y="2203"/>
                </a:lnTo>
                <a:cubicBezTo>
                  <a:pt x="3057" y="2170"/>
                  <a:pt x="3022" y="2126"/>
                  <a:pt x="3002" y="2101"/>
                </a:cubicBezTo>
                <a:cubicBezTo>
                  <a:pt x="2928" y="2010"/>
                  <a:pt x="3151" y="1992"/>
                  <a:pt x="3070" y="1883"/>
                </a:cubicBezTo>
                <a:cubicBezTo>
                  <a:pt x="3055" y="1862"/>
                  <a:pt x="3023" y="1836"/>
                  <a:pt x="3000" y="1865"/>
                </a:cubicBezTo>
                <a:cubicBezTo>
                  <a:pt x="2970" y="1904"/>
                  <a:pt x="2939" y="1898"/>
                  <a:pt x="2901" y="1927"/>
                </a:cubicBezTo>
                <a:cubicBezTo>
                  <a:pt x="2964" y="1920"/>
                  <a:pt x="2899" y="1984"/>
                  <a:pt x="2852" y="1975"/>
                </a:cubicBezTo>
                <a:cubicBezTo>
                  <a:pt x="2794" y="1965"/>
                  <a:pt x="2742" y="1930"/>
                  <a:pt x="2690" y="1904"/>
                </a:cubicBezTo>
                <a:cubicBezTo>
                  <a:pt x="2566" y="1842"/>
                  <a:pt x="2502" y="2025"/>
                  <a:pt x="2444" y="2099"/>
                </a:cubicBezTo>
                <a:cubicBezTo>
                  <a:pt x="2435" y="2089"/>
                  <a:pt x="2426" y="2079"/>
                  <a:pt x="2417" y="2069"/>
                </a:cubicBezTo>
                <a:cubicBezTo>
                  <a:pt x="2394" y="2093"/>
                  <a:pt x="2380" y="2134"/>
                  <a:pt x="2343" y="2121"/>
                </a:cubicBezTo>
                <a:cubicBezTo>
                  <a:pt x="2312" y="2109"/>
                  <a:pt x="2223" y="2131"/>
                  <a:pt x="2193" y="2146"/>
                </a:cubicBezTo>
                <a:cubicBezTo>
                  <a:pt x="2139" y="2172"/>
                  <a:pt x="2076" y="2168"/>
                  <a:pt x="2023" y="2145"/>
                </a:cubicBezTo>
                <a:cubicBezTo>
                  <a:pt x="1943" y="2110"/>
                  <a:pt x="1914" y="2020"/>
                  <a:pt x="1837" y="1982"/>
                </a:cubicBezTo>
                <a:cubicBezTo>
                  <a:pt x="1752" y="1941"/>
                  <a:pt x="1667" y="1894"/>
                  <a:pt x="1574" y="1877"/>
                </a:cubicBezTo>
                <a:cubicBezTo>
                  <a:pt x="1525" y="1869"/>
                  <a:pt x="1425" y="1849"/>
                  <a:pt x="1425" y="1927"/>
                </a:cubicBezTo>
                <a:cubicBezTo>
                  <a:pt x="1425" y="1971"/>
                  <a:pt x="1433" y="2053"/>
                  <a:pt x="1401" y="2088"/>
                </a:cubicBezTo>
                <a:cubicBezTo>
                  <a:pt x="1383" y="2108"/>
                  <a:pt x="1359" y="2072"/>
                  <a:pt x="1343" y="2069"/>
                </a:cubicBezTo>
                <a:cubicBezTo>
                  <a:pt x="1271" y="2060"/>
                  <a:pt x="1235" y="2192"/>
                  <a:pt x="1048" y="2072"/>
                </a:cubicBezTo>
                <a:cubicBezTo>
                  <a:pt x="1018" y="2052"/>
                  <a:pt x="1016" y="1988"/>
                  <a:pt x="974" y="1986"/>
                </a:cubicBezTo>
                <a:cubicBezTo>
                  <a:pt x="1007" y="1940"/>
                  <a:pt x="931" y="1890"/>
                  <a:pt x="921" y="1950"/>
                </a:cubicBezTo>
                <a:cubicBezTo>
                  <a:pt x="889" y="1923"/>
                  <a:pt x="809" y="1912"/>
                  <a:pt x="799" y="1864"/>
                </a:cubicBezTo>
                <a:cubicBezTo>
                  <a:pt x="791" y="1899"/>
                  <a:pt x="708" y="1956"/>
                  <a:pt x="680" y="1977"/>
                </a:cubicBezTo>
                <a:cubicBezTo>
                  <a:pt x="690" y="1956"/>
                  <a:pt x="683" y="1944"/>
                  <a:pt x="659" y="1939"/>
                </a:cubicBezTo>
                <a:cubicBezTo>
                  <a:pt x="683" y="1934"/>
                  <a:pt x="698" y="1915"/>
                  <a:pt x="698" y="1891"/>
                </a:cubicBezTo>
                <a:cubicBezTo>
                  <a:pt x="668" y="1916"/>
                  <a:pt x="526" y="1947"/>
                  <a:pt x="487" y="1936"/>
                </a:cubicBezTo>
                <a:cubicBezTo>
                  <a:pt x="518" y="1898"/>
                  <a:pt x="576" y="1896"/>
                  <a:pt x="620" y="1897"/>
                </a:cubicBezTo>
                <a:cubicBezTo>
                  <a:pt x="665" y="1898"/>
                  <a:pt x="660" y="1910"/>
                  <a:pt x="679" y="1875"/>
                </a:cubicBezTo>
                <a:cubicBezTo>
                  <a:pt x="692" y="1851"/>
                  <a:pt x="719" y="1840"/>
                  <a:pt x="737" y="1820"/>
                </a:cubicBezTo>
                <a:cubicBezTo>
                  <a:pt x="682" y="1795"/>
                  <a:pt x="494" y="1792"/>
                  <a:pt x="449" y="1838"/>
                </a:cubicBezTo>
                <a:cubicBezTo>
                  <a:pt x="381" y="1758"/>
                  <a:pt x="510" y="1800"/>
                  <a:pt x="520" y="1779"/>
                </a:cubicBezTo>
                <a:cubicBezTo>
                  <a:pt x="528" y="1762"/>
                  <a:pt x="527" y="1738"/>
                  <a:pt x="517" y="1722"/>
                </a:cubicBezTo>
                <a:cubicBezTo>
                  <a:pt x="494" y="1684"/>
                  <a:pt x="469" y="1737"/>
                  <a:pt x="481" y="1677"/>
                </a:cubicBezTo>
                <a:cubicBezTo>
                  <a:pt x="416" y="1761"/>
                  <a:pt x="421" y="1589"/>
                  <a:pt x="360" y="1591"/>
                </a:cubicBezTo>
                <a:cubicBezTo>
                  <a:pt x="402" y="1568"/>
                  <a:pt x="450" y="1546"/>
                  <a:pt x="414" y="1489"/>
                </a:cubicBezTo>
                <a:cubicBezTo>
                  <a:pt x="388" y="1447"/>
                  <a:pt x="313" y="1469"/>
                  <a:pt x="295" y="1438"/>
                </a:cubicBezTo>
                <a:cubicBezTo>
                  <a:pt x="277" y="1406"/>
                  <a:pt x="258" y="1362"/>
                  <a:pt x="230" y="1417"/>
                </a:cubicBezTo>
                <a:cubicBezTo>
                  <a:pt x="218" y="1442"/>
                  <a:pt x="130" y="1376"/>
                  <a:pt x="128" y="1354"/>
                </a:cubicBezTo>
                <a:cubicBezTo>
                  <a:pt x="217" y="1375"/>
                  <a:pt x="140" y="1281"/>
                  <a:pt x="143" y="1245"/>
                </a:cubicBezTo>
                <a:cubicBezTo>
                  <a:pt x="146" y="1214"/>
                  <a:pt x="193" y="1236"/>
                  <a:pt x="202" y="1251"/>
                </a:cubicBezTo>
                <a:cubicBezTo>
                  <a:pt x="221" y="1282"/>
                  <a:pt x="215" y="1332"/>
                  <a:pt x="244" y="1357"/>
                </a:cubicBezTo>
                <a:cubicBezTo>
                  <a:pt x="238" y="1291"/>
                  <a:pt x="340" y="1373"/>
                  <a:pt x="368" y="1306"/>
                </a:cubicBezTo>
                <a:cubicBezTo>
                  <a:pt x="309" y="1299"/>
                  <a:pt x="285" y="1270"/>
                  <a:pt x="250" y="1226"/>
                </a:cubicBezTo>
                <a:cubicBezTo>
                  <a:pt x="281" y="1209"/>
                  <a:pt x="296" y="1172"/>
                  <a:pt x="333" y="1164"/>
                </a:cubicBezTo>
                <a:cubicBezTo>
                  <a:pt x="317" y="1116"/>
                  <a:pt x="267" y="1165"/>
                  <a:pt x="272" y="1111"/>
                </a:cubicBezTo>
                <a:cubicBezTo>
                  <a:pt x="276" y="1057"/>
                  <a:pt x="247" y="1050"/>
                  <a:pt x="208" y="1015"/>
                </a:cubicBezTo>
                <a:cubicBezTo>
                  <a:pt x="234" y="985"/>
                  <a:pt x="265" y="958"/>
                  <a:pt x="288" y="926"/>
                </a:cubicBezTo>
                <a:cubicBezTo>
                  <a:pt x="204" y="883"/>
                  <a:pt x="124" y="972"/>
                  <a:pt x="39" y="944"/>
                </a:cubicBezTo>
                <a:close/>
                <a:moveTo>
                  <a:pt x="5599" y="1767"/>
                </a:move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2" name="꙱ Tunisia (Republic of Tunisia) (TN) (H)">
            <a:extLst>
              <a:ext uri="{FF2B5EF4-FFF2-40B4-BE49-F238E27FC236}">
                <a16:creationId xmlns:a16="http://schemas.microsoft.com/office/drawing/2014/main" id="{7587BD0D-0648-4985-94C6-02A6D0AEEEC2}"/>
              </a:ext>
            </a:extLst>
          </p:cNvPr>
          <p:cNvSpPr>
            <a:spLocks noEditPoints="1"/>
          </p:cNvSpPr>
          <p:nvPr/>
        </p:nvSpPr>
        <p:spPr bwMode="auto">
          <a:xfrm>
            <a:off x="4585611" y="1280167"/>
            <a:ext cx="102403" cy="209278"/>
          </a:xfrm>
          <a:custGeom>
            <a:avLst/>
            <a:gdLst>
              <a:gd name="T0" fmla="*/ 24 w 1238"/>
              <a:gd name="T1" fmla="*/ 1177 h 2538"/>
              <a:gd name="T2" fmla="*/ 88 w 1238"/>
              <a:gd name="T3" fmla="*/ 1109 h 2538"/>
              <a:gd name="T4" fmla="*/ 176 w 1238"/>
              <a:gd name="T5" fmla="*/ 1019 h 2538"/>
              <a:gd name="T6" fmla="*/ 274 w 1238"/>
              <a:gd name="T7" fmla="*/ 657 h 2538"/>
              <a:gd name="T8" fmla="*/ 251 w 1238"/>
              <a:gd name="T9" fmla="*/ 504 h 2538"/>
              <a:gd name="T10" fmla="*/ 229 w 1238"/>
              <a:gd name="T11" fmla="*/ 307 h 2538"/>
              <a:gd name="T12" fmla="*/ 348 w 1238"/>
              <a:gd name="T13" fmla="*/ 198 h 2538"/>
              <a:gd name="T14" fmla="*/ 376 w 1238"/>
              <a:gd name="T15" fmla="*/ 143 h 2538"/>
              <a:gd name="T16" fmla="*/ 440 w 1238"/>
              <a:gd name="T17" fmla="*/ 121 h 2538"/>
              <a:gd name="T18" fmla="*/ 599 w 1238"/>
              <a:gd name="T19" fmla="*/ 32 h 2538"/>
              <a:gd name="T20" fmla="*/ 702 w 1238"/>
              <a:gd name="T21" fmla="*/ 13 h 2538"/>
              <a:gd name="T22" fmla="*/ 707 w 1238"/>
              <a:gd name="T23" fmla="*/ 75 h 2538"/>
              <a:gd name="T24" fmla="*/ 727 w 1238"/>
              <a:gd name="T25" fmla="*/ 34 h 2538"/>
              <a:gd name="T26" fmla="*/ 825 w 1238"/>
              <a:gd name="T27" fmla="*/ 90 h 2538"/>
              <a:gd name="T28" fmla="*/ 835 w 1238"/>
              <a:gd name="T29" fmla="*/ 138 h 2538"/>
              <a:gd name="T30" fmla="*/ 840 w 1238"/>
              <a:gd name="T31" fmla="*/ 203 h 2538"/>
              <a:gd name="T32" fmla="*/ 892 w 1238"/>
              <a:gd name="T33" fmla="*/ 220 h 2538"/>
              <a:gd name="T34" fmla="*/ 1051 w 1238"/>
              <a:gd name="T35" fmla="*/ 112 h 2538"/>
              <a:gd name="T36" fmla="*/ 1068 w 1238"/>
              <a:gd name="T37" fmla="*/ 208 h 2538"/>
              <a:gd name="T38" fmla="*/ 901 w 1238"/>
              <a:gd name="T39" fmla="*/ 415 h 2538"/>
              <a:gd name="T40" fmla="*/ 983 w 1238"/>
              <a:gd name="T41" fmla="*/ 569 h 2538"/>
              <a:gd name="T42" fmla="*/ 1077 w 1238"/>
              <a:gd name="T43" fmla="*/ 703 h 2538"/>
              <a:gd name="T44" fmla="*/ 935 w 1238"/>
              <a:gd name="T45" fmla="*/ 1002 h 2538"/>
              <a:gd name="T46" fmla="*/ 803 w 1238"/>
              <a:gd name="T47" fmla="*/ 1240 h 2538"/>
              <a:gd name="T48" fmla="*/ 962 w 1238"/>
              <a:gd name="T49" fmla="*/ 1310 h 2538"/>
              <a:gd name="T50" fmla="*/ 986 w 1238"/>
              <a:gd name="T51" fmla="*/ 1375 h 2538"/>
              <a:gd name="T52" fmla="*/ 1072 w 1238"/>
              <a:gd name="T53" fmla="*/ 1331 h 2538"/>
              <a:gd name="T54" fmla="*/ 1093 w 1238"/>
              <a:gd name="T55" fmla="*/ 1394 h 2538"/>
              <a:gd name="T56" fmla="*/ 1105 w 1238"/>
              <a:gd name="T57" fmla="*/ 1459 h 2538"/>
              <a:gd name="T58" fmla="*/ 1220 w 1238"/>
              <a:gd name="T59" fmla="*/ 1492 h 2538"/>
              <a:gd name="T60" fmla="*/ 1207 w 1238"/>
              <a:gd name="T61" fmla="*/ 1658 h 2538"/>
              <a:gd name="T62" fmla="*/ 1231 w 1238"/>
              <a:gd name="T63" fmla="*/ 1734 h 2538"/>
              <a:gd name="T64" fmla="*/ 933 w 1238"/>
              <a:gd name="T65" fmla="*/ 1970 h 2538"/>
              <a:gd name="T66" fmla="*/ 808 w 1238"/>
              <a:gd name="T67" fmla="*/ 2091 h 2538"/>
              <a:gd name="T68" fmla="*/ 840 w 1238"/>
              <a:gd name="T69" fmla="*/ 2268 h 2538"/>
              <a:gd name="T70" fmla="*/ 716 w 1238"/>
              <a:gd name="T71" fmla="*/ 2490 h 2538"/>
              <a:gd name="T72" fmla="*/ 623 w 1238"/>
              <a:gd name="T73" fmla="*/ 2538 h 2538"/>
              <a:gd name="T74" fmla="*/ 529 w 1238"/>
              <a:gd name="T75" fmla="*/ 2100 h 2538"/>
              <a:gd name="T76" fmla="*/ 354 w 1238"/>
              <a:gd name="T77" fmla="*/ 1787 h 2538"/>
              <a:gd name="T78" fmla="*/ 159 w 1238"/>
              <a:gd name="T79" fmla="*/ 1515 h 2538"/>
              <a:gd name="T80" fmla="*/ 58 w 1238"/>
              <a:gd name="T81" fmla="*/ 1362 h 2538"/>
              <a:gd name="T82" fmla="*/ 24 w 1238"/>
              <a:gd name="T83" fmla="*/ 1177 h 2538"/>
              <a:gd name="T84" fmla="*/ 1024 w 1238"/>
              <a:gd name="T85" fmla="*/ 1325 h 2538"/>
              <a:gd name="T86" fmla="*/ 983 w 1238"/>
              <a:gd name="T87" fmla="*/ 1299 h 2538"/>
              <a:gd name="T88" fmla="*/ 1022 w 1238"/>
              <a:gd name="T89" fmla="*/ 1237 h 2538"/>
              <a:gd name="T90" fmla="*/ 1024 w 1238"/>
              <a:gd name="T91" fmla="*/ 1325 h 2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8" h="2538">
                <a:moveTo>
                  <a:pt x="24" y="1177"/>
                </a:moveTo>
                <a:cubicBezTo>
                  <a:pt x="31" y="1142"/>
                  <a:pt x="70" y="1126"/>
                  <a:pt x="88" y="1109"/>
                </a:cubicBezTo>
                <a:cubicBezTo>
                  <a:pt x="125" y="1075"/>
                  <a:pt x="132" y="1052"/>
                  <a:pt x="176" y="1019"/>
                </a:cubicBezTo>
                <a:cubicBezTo>
                  <a:pt x="280" y="940"/>
                  <a:pt x="269" y="755"/>
                  <a:pt x="274" y="657"/>
                </a:cubicBezTo>
                <a:cubicBezTo>
                  <a:pt x="277" y="604"/>
                  <a:pt x="244" y="558"/>
                  <a:pt x="251" y="504"/>
                </a:cubicBezTo>
                <a:cubicBezTo>
                  <a:pt x="259" y="443"/>
                  <a:pt x="326" y="328"/>
                  <a:pt x="229" y="307"/>
                </a:cubicBezTo>
                <a:cubicBezTo>
                  <a:pt x="264" y="267"/>
                  <a:pt x="321" y="246"/>
                  <a:pt x="348" y="198"/>
                </a:cubicBezTo>
                <a:cubicBezTo>
                  <a:pt x="358" y="180"/>
                  <a:pt x="351" y="150"/>
                  <a:pt x="376" y="143"/>
                </a:cubicBezTo>
                <a:cubicBezTo>
                  <a:pt x="402" y="135"/>
                  <a:pt x="419" y="143"/>
                  <a:pt x="440" y="121"/>
                </a:cubicBezTo>
                <a:cubicBezTo>
                  <a:pt x="486" y="72"/>
                  <a:pt x="534" y="50"/>
                  <a:pt x="599" y="32"/>
                </a:cubicBezTo>
                <a:cubicBezTo>
                  <a:pt x="629" y="23"/>
                  <a:pt x="670" y="0"/>
                  <a:pt x="702" y="13"/>
                </a:cubicBezTo>
                <a:cubicBezTo>
                  <a:pt x="740" y="28"/>
                  <a:pt x="702" y="47"/>
                  <a:pt x="707" y="75"/>
                </a:cubicBezTo>
                <a:cubicBezTo>
                  <a:pt x="738" y="75"/>
                  <a:pt x="746" y="60"/>
                  <a:pt x="727" y="34"/>
                </a:cubicBezTo>
                <a:cubicBezTo>
                  <a:pt x="785" y="46"/>
                  <a:pt x="802" y="38"/>
                  <a:pt x="825" y="90"/>
                </a:cubicBezTo>
                <a:cubicBezTo>
                  <a:pt x="836" y="113"/>
                  <a:pt x="804" y="116"/>
                  <a:pt x="835" y="138"/>
                </a:cubicBezTo>
                <a:cubicBezTo>
                  <a:pt x="859" y="155"/>
                  <a:pt x="863" y="184"/>
                  <a:pt x="840" y="203"/>
                </a:cubicBezTo>
                <a:cubicBezTo>
                  <a:pt x="842" y="201"/>
                  <a:pt x="867" y="230"/>
                  <a:pt x="892" y="220"/>
                </a:cubicBezTo>
                <a:cubicBezTo>
                  <a:pt x="953" y="195"/>
                  <a:pt x="1026" y="100"/>
                  <a:pt x="1051" y="112"/>
                </a:cubicBezTo>
                <a:cubicBezTo>
                  <a:pt x="1093" y="131"/>
                  <a:pt x="1088" y="173"/>
                  <a:pt x="1068" y="208"/>
                </a:cubicBezTo>
                <a:cubicBezTo>
                  <a:pt x="1032" y="275"/>
                  <a:pt x="905" y="339"/>
                  <a:pt x="901" y="415"/>
                </a:cubicBezTo>
                <a:cubicBezTo>
                  <a:pt x="898" y="472"/>
                  <a:pt x="932" y="541"/>
                  <a:pt x="983" y="569"/>
                </a:cubicBezTo>
                <a:cubicBezTo>
                  <a:pt x="1061" y="611"/>
                  <a:pt x="1059" y="613"/>
                  <a:pt x="1077" y="703"/>
                </a:cubicBezTo>
                <a:cubicBezTo>
                  <a:pt x="1101" y="816"/>
                  <a:pt x="1022" y="933"/>
                  <a:pt x="935" y="1002"/>
                </a:cubicBezTo>
                <a:cubicBezTo>
                  <a:pt x="849" y="1070"/>
                  <a:pt x="717" y="1108"/>
                  <a:pt x="803" y="1240"/>
                </a:cubicBezTo>
                <a:cubicBezTo>
                  <a:pt x="875" y="1353"/>
                  <a:pt x="929" y="1305"/>
                  <a:pt x="962" y="1310"/>
                </a:cubicBezTo>
                <a:cubicBezTo>
                  <a:pt x="972" y="1311"/>
                  <a:pt x="979" y="1364"/>
                  <a:pt x="986" y="1375"/>
                </a:cubicBezTo>
                <a:cubicBezTo>
                  <a:pt x="1002" y="1403"/>
                  <a:pt x="1047" y="1322"/>
                  <a:pt x="1072" y="1331"/>
                </a:cubicBezTo>
                <a:cubicBezTo>
                  <a:pt x="1105" y="1343"/>
                  <a:pt x="1083" y="1371"/>
                  <a:pt x="1093" y="1394"/>
                </a:cubicBezTo>
                <a:cubicBezTo>
                  <a:pt x="1107" y="1425"/>
                  <a:pt x="1155" y="1454"/>
                  <a:pt x="1105" y="1459"/>
                </a:cubicBezTo>
                <a:cubicBezTo>
                  <a:pt x="1129" y="1485"/>
                  <a:pt x="1198" y="1461"/>
                  <a:pt x="1220" y="1492"/>
                </a:cubicBezTo>
                <a:lnTo>
                  <a:pt x="1207" y="1658"/>
                </a:lnTo>
                <a:cubicBezTo>
                  <a:pt x="1204" y="1685"/>
                  <a:pt x="1231" y="1712"/>
                  <a:pt x="1231" y="1734"/>
                </a:cubicBezTo>
                <a:cubicBezTo>
                  <a:pt x="1238" y="1820"/>
                  <a:pt x="971" y="1825"/>
                  <a:pt x="933" y="1970"/>
                </a:cubicBezTo>
                <a:cubicBezTo>
                  <a:pt x="916" y="2029"/>
                  <a:pt x="816" y="2008"/>
                  <a:pt x="808" y="2091"/>
                </a:cubicBezTo>
                <a:cubicBezTo>
                  <a:pt x="802" y="2151"/>
                  <a:pt x="829" y="2210"/>
                  <a:pt x="840" y="2268"/>
                </a:cubicBezTo>
                <a:cubicBezTo>
                  <a:pt x="854" y="2345"/>
                  <a:pt x="773" y="2453"/>
                  <a:pt x="716" y="2490"/>
                </a:cubicBezTo>
                <a:cubicBezTo>
                  <a:pt x="691" y="2507"/>
                  <a:pt x="657" y="2522"/>
                  <a:pt x="623" y="2538"/>
                </a:cubicBezTo>
                <a:cubicBezTo>
                  <a:pt x="600" y="2389"/>
                  <a:pt x="558" y="2246"/>
                  <a:pt x="529" y="2100"/>
                </a:cubicBezTo>
                <a:cubicBezTo>
                  <a:pt x="498" y="1947"/>
                  <a:pt x="483" y="1859"/>
                  <a:pt x="354" y="1787"/>
                </a:cubicBezTo>
                <a:cubicBezTo>
                  <a:pt x="206" y="1705"/>
                  <a:pt x="297" y="1596"/>
                  <a:pt x="159" y="1515"/>
                </a:cubicBezTo>
                <a:cubicBezTo>
                  <a:pt x="38" y="1444"/>
                  <a:pt x="96" y="1422"/>
                  <a:pt x="58" y="1362"/>
                </a:cubicBezTo>
                <a:cubicBezTo>
                  <a:pt x="21" y="1301"/>
                  <a:pt x="0" y="1237"/>
                  <a:pt x="24" y="1177"/>
                </a:cubicBezTo>
                <a:close/>
                <a:moveTo>
                  <a:pt x="1024" y="1325"/>
                </a:moveTo>
                <a:cubicBezTo>
                  <a:pt x="1019" y="1286"/>
                  <a:pt x="992" y="1318"/>
                  <a:pt x="983" y="1299"/>
                </a:cubicBezTo>
                <a:cubicBezTo>
                  <a:pt x="961" y="1251"/>
                  <a:pt x="983" y="1236"/>
                  <a:pt x="1022" y="1237"/>
                </a:cubicBezTo>
                <a:cubicBezTo>
                  <a:pt x="1110" y="1238"/>
                  <a:pt x="1055" y="1290"/>
                  <a:pt x="1024" y="132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3" name="꙱ Trinidad and Tobago (Republic of Trinidad and Tobago) (TT) (H)">
            <a:extLst>
              <a:ext uri="{FF2B5EF4-FFF2-40B4-BE49-F238E27FC236}">
                <a16:creationId xmlns:a16="http://schemas.microsoft.com/office/drawing/2014/main" id="{DC98CFC0-8045-4B8F-9BAA-5685E8A089B5}"/>
              </a:ext>
            </a:extLst>
          </p:cNvPr>
          <p:cNvSpPr>
            <a:spLocks noEditPoints="1"/>
          </p:cNvSpPr>
          <p:nvPr/>
        </p:nvSpPr>
        <p:spPr bwMode="auto">
          <a:xfrm>
            <a:off x="2787644" y="2047158"/>
            <a:ext cx="37727" cy="38835"/>
          </a:xfrm>
          <a:custGeom>
            <a:avLst/>
            <a:gdLst>
              <a:gd name="T0" fmla="*/ 0 w 447"/>
              <a:gd name="T1" fmla="*/ 460 h 470"/>
              <a:gd name="T2" fmla="*/ 149 w 447"/>
              <a:gd name="T3" fmla="*/ 353 h 470"/>
              <a:gd name="T4" fmla="*/ 98 w 447"/>
              <a:gd name="T5" fmla="*/ 231 h 470"/>
              <a:gd name="T6" fmla="*/ 258 w 447"/>
              <a:gd name="T7" fmla="*/ 178 h 470"/>
              <a:gd name="T8" fmla="*/ 282 w 447"/>
              <a:gd name="T9" fmla="*/ 300 h 470"/>
              <a:gd name="T10" fmla="*/ 248 w 447"/>
              <a:gd name="T11" fmla="*/ 441 h 470"/>
              <a:gd name="T12" fmla="*/ 0 w 447"/>
              <a:gd name="T13" fmla="*/ 460 h 470"/>
              <a:gd name="T14" fmla="*/ 371 w 447"/>
              <a:gd name="T15" fmla="*/ 68 h 470"/>
              <a:gd name="T16" fmla="*/ 445 w 447"/>
              <a:gd name="T17" fmla="*/ 0 h 470"/>
              <a:gd name="T18" fmla="*/ 371 w 447"/>
              <a:gd name="T19" fmla="*/ 68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7" h="470">
                <a:moveTo>
                  <a:pt x="0" y="460"/>
                </a:moveTo>
                <a:cubicBezTo>
                  <a:pt x="34" y="408"/>
                  <a:pt x="128" y="414"/>
                  <a:pt x="149" y="353"/>
                </a:cubicBezTo>
                <a:cubicBezTo>
                  <a:pt x="162" y="315"/>
                  <a:pt x="154" y="228"/>
                  <a:pt x="98" y="231"/>
                </a:cubicBezTo>
                <a:cubicBezTo>
                  <a:pt x="137" y="191"/>
                  <a:pt x="205" y="183"/>
                  <a:pt x="258" y="178"/>
                </a:cubicBezTo>
                <a:cubicBezTo>
                  <a:pt x="366" y="168"/>
                  <a:pt x="275" y="236"/>
                  <a:pt x="282" y="300"/>
                </a:cubicBezTo>
                <a:cubicBezTo>
                  <a:pt x="288" y="359"/>
                  <a:pt x="324" y="413"/>
                  <a:pt x="248" y="441"/>
                </a:cubicBezTo>
                <a:cubicBezTo>
                  <a:pt x="168" y="470"/>
                  <a:pt x="80" y="429"/>
                  <a:pt x="0" y="460"/>
                </a:cubicBezTo>
                <a:close/>
                <a:moveTo>
                  <a:pt x="371" y="68"/>
                </a:moveTo>
                <a:cubicBezTo>
                  <a:pt x="377" y="31"/>
                  <a:pt x="410" y="8"/>
                  <a:pt x="445" y="0"/>
                </a:cubicBezTo>
                <a:cubicBezTo>
                  <a:pt x="447" y="40"/>
                  <a:pt x="396" y="50"/>
                  <a:pt x="371" y="6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4" name="꙱ Tonga (Kingdom of Tonga) (TO) (H)">
            <a:extLst>
              <a:ext uri="{FF2B5EF4-FFF2-40B4-BE49-F238E27FC236}">
                <a16:creationId xmlns:a16="http://schemas.microsoft.com/office/drawing/2014/main" id="{FE488088-7008-43D5-8F77-039E53C3A9C7}"/>
              </a:ext>
            </a:extLst>
          </p:cNvPr>
          <p:cNvSpPr>
            <a:spLocks/>
          </p:cNvSpPr>
          <p:nvPr/>
        </p:nvSpPr>
        <p:spPr bwMode="auto">
          <a:xfrm>
            <a:off x="9097776" y="3001852"/>
            <a:ext cx="7546" cy="5394"/>
          </a:xfrm>
          <a:custGeom>
            <a:avLst/>
            <a:gdLst>
              <a:gd name="T0" fmla="*/ 51 w 89"/>
              <a:gd name="T1" fmla="*/ 61 h 61"/>
              <a:gd name="T2" fmla="*/ 89 w 89"/>
              <a:gd name="T3" fmla="*/ 11 h 61"/>
              <a:gd name="T4" fmla="*/ 0 w 89"/>
              <a:gd name="T5" fmla="*/ 7 h 61"/>
              <a:gd name="T6" fmla="*/ 51 w 89"/>
              <a:gd name="T7" fmla="*/ 6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9" h="61">
                <a:moveTo>
                  <a:pt x="51" y="61"/>
                </a:moveTo>
                <a:cubicBezTo>
                  <a:pt x="63" y="44"/>
                  <a:pt x="76" y="27"/>
                  <a:pt x="89" y="11"/>
                </a:cubicBezTo>
                <a:cubicBezTo>
                  <a:pt x="59" y="48"/>
                  <a:pt x="36" y="0"/>
                  <a:pt x="0" y="7"/>
                </a:cubicBezTo>
                <a:cubicBezTo>
                  <a:pt x="13" y="29"/>
                  <a:pt x="29" y="47"/>
                  <a:pt x="51" y="6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5" name="꙱ Togo (Togolese Republic) (TG) (H)">
            <a:extLst>
              <a:ext uri="{FF2B5EF4-FFF2-40B4-BE49-F238E27FC236}">
                <a16:creationId xmlns:a16="http://schemas.microsoft.com/office/drawing/2014/main" id="{98DDFB18-93A2-4F68-A8AB-BFB85CCDE0AD}"/>
              </a:ext>
            </a:extLst>
          </p:cNvPr>
          <p:cNvSpPr>
            <a:spLocks/>
          </p:cNvSpPr>
          <p:nvPr/>
        </p:nvSpPr>
        <p:spPr bwMode="auto">
          <a:xfrm>
            <a:off x="4386196" y="2052552"/>
            <a:ext cx="49584" cy="147789"/>
          </a:xfrm>
          <a:custGeom>
            <a:avLst/>
            <a:gdLst>
              <a:gd name="T0" fmla="*/ 0 w 602"/>
              <a:gd name="T1" fmla="*/ 0 h 1796"/>
              <a:gd name="T2" fmla="*/ 181 w 602"/>
              <a:gd name="T3" fmla="*/ 48 h 1796"/>
              <a:gd name="T4" fmla="*/ 343 w 602"/>
              <a:gd name="T5" fmla="*/ 39 h 1796"/>
              <a:gd name="T6" fmla="*/ 469 w 602"/>
              <a:gd name="T7" fmla="*/ 449 h 1796"/>
              <a:gd name="T8" fmla="*/ 503 w 602"/>
              <a:gd name="T9" fmla="*/ 673 h 1796"/>
              <a:gd name="T10" fmla="*/ 558 w 602"/>
              <a:gd name="T11" fmla="*/ 908 h 1796"/>
              <a:gd name="T12" fmla="*/ 559 w 602"/>
              <a:gd name="T13" fmla="*/ 1384 h 1796"/>
              <a:gd name="T14" fmla="*/ 524 w 602"/>
              <a:gd name="T15" fmla="*/ 1481 h 1796"/>
              <a:gd name="T16" fmla="*/ 602 w 602"/>
              <a:gd name="T17" fmla="*/ 1734 h 1796"/>
              <a:gd name="T18" fmla="*/ 412 w 602"/>
              <a:gd name="T19" fmla="*/ 1796 h 1796"/>
              <a:gd name="T20" fmla="*/ 211 w 602"/>
              <a:gd name="T21" fmla="*/ 1593 h 1796"/>
              <a:gd name="T22" fmla="*/ 244 w 602"/>
              <a:gd name="T23" fmla="*/ 1388 h 1796"/>
              <a:gd name="T24" fmla="*/ 200 w 602"/>
              <a:gd name="T25" fmla="*/ 1292 h 1796"/>
              <a:gd name="T26" fmla="*/ 235 w 602"/>
              <a:gd name="T27" fmla="*/ 1148 h 1796"/>
              <a:gd name="T28" fmla="*/ 261 w 602"/>
              <a:gd name="T29" fmla="*/ 993 h 1796"/>
              <a:gd name="T30" fmla="*/ 159 w 602"/>
              <a:gd name="T31" fmla="*/ 849 h 1796"/>
              <a:gd name="T32" fmla="*/ 203 w 602"/>
              <a:gd name="T33" fmla="*/ 700 h 1796"/>
              <a:gd name="T34" fmla="*/ 205 w 602"/>
              <a:gd name="T35" fmla="*/ 611 h 1796"/>
              <a:gd name="T36" fmla="*/ 112 w 602"/>
              <a:gd name="T37" fmla="*/ 609 h 1796"/>
              <a:gd name="T38" fmla="*/ 157 w 602"/>
              <a:gd name="T39" fmla="*/ 558 h 1796"/>
              <a:gd name="T40" fmla="*/ 165 w 602"/>
              <a:gd name="T41" fmla="*/ 384 h 1796"/>
              <a:gd name="T42" fmla="*/ 115 w 602"/>
              <a:gd name="T43" fmla="*/ 265 h 1796"/>
              <a:gd name="T44" fmla="*/ 29 w 602"/>
              <a:gd name="T45" fmla="*/ 125 h 1796"/>
              <a:gd name="T46" fmla="*/ 52 w 602"/>
              <a:gd name="T47" fmla="*/ 29 h 1796"/>
              <a:gd name="T48" fmla="*/ 0 w 602"/>
              <a:gd name="T49" fmla="*/ 0 h 1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2" h="1796">
                <a:moveTo>
                  <a:pt x="0" y="0"/>
                </a:moveTo>
                <a:cubicBezTo>
                  <a:pt x="61" y="16"/>
                  <a:pt x="123" y="22"/>
                  <a:pt x="181" y="48"/>
                </a:cubicBezTo>
                <a:cubicBezTo>
                  <a:pt x="228" y="69"/>
                  <a:pt x="307" y="55"/>
                  <a:pt x="343" y="39"/>
                </a:cubicBezTo>
                <a:cubicBezTo>
                  <a:pt x="168" y="300"/>
                  <a:pt x="469" y="355"/>
                  <a:pt x="469" y="449"/>
                </a:cubicBezTo>
                <a:cubicBezTo>
                  <a:pt x="471" y="528"/>
                  <a:pt x="459" y="605"/>
                  <a:pt x="503" y="673"/>
                </a:cubicBezTo>
                <a:cubicBezTo>
                  <a:pt x="553" y="750"/>
                  <a:pt x="557" y="818"/>
                  <a:pt x="558" y="908"/>
                </a:cubicBezTo>
                <a:cubicBezTo>
                  <a:pt x="558" y="1066"/>
                  <a:pt x="551" y="1227"/>
                  <a:pt x="559" y="1384"/>
                </a:cubicBezTo>
                <a:cubicBezTo>
                  <a:pt x="565" y="1478"/>
                  <a:pt x="524" y="1481"/>
                  <a:pt x="524" y="1481"/>
                </a:cubicBezTo>
                <a:cubicBezTo>
                  <a:pt x="549" y="1682"/>
                  <a:pt x="596" y="1661"/>
                  <a:pt x="602" y="1734"/>
                </a:cubicBezTo>
                <a:cubicBezTo>
                  <a:pt x="551" y="1734"/>
                  <a:pt x="458" y="1776"/>
                  <a:pt x="412" y="1796"/>
                </a:cubicBezTo>
                <a:cubicBezTo>
                  <a:pt x="403" y="1743"/>
                  <a:pt x="265" y="1712"/>
                  <a:pt x="211" y="1593"/>
                </a:cubicBezTo>
                <a:cubicBezTo>
                  <a:pt x="173" y="1523"/>
                  <a:pt x="245" y="1455"/>
                  <a:pt x="244" y="1388"/>
                </a:cubicBezTo>
                <a:cubicBezTo>
                  <a:pt x="242" y="1341"/>
                  <a:pt x="190" y="1336"/>
                  <a:pt x="200" y="1292"/>
                </a:cubicBezTo>
                <a:cubicBezTo>
                  <a:pt x="211" y="1238"/>
                  <a:pt x="242" y="1207"/>
                  <a:pt x="235" y="1148"/>
                </a:cubicBezTo>
                <a:cubicBezTo>
                  <a:pt x="216" y="994"/>
                  <a:pt x="275" y="1037"/>
                  <a:pt x="261" y="993"/>
                </a:cubicBezTo>
                <a:cubicBezTo>
                  <a:pt x="243" y="932"/>
                  <a:pt x="181" y="905"/>
                  <a:pt x="159" y="849"/>
                </a:cubicBezTo>
                <a:cubicBezTo>
                  <a:pt x="229" y="843"/>
                  <a:pt x="183" y="745"/>
                  <a:pt x="203" y="700"/>
                </a:cubicBezTo>
                <a:cubicBezTo>
                  <a:pt x="215" y="676"/>
                  <a:pt x="217" y="635"/>
                  <a:pt x="205" y="611"/>
                </a:cubicBezTo>
                <a:cubicBezTo>
                  <a:pt x="181" y="563"/>
                  <a:pt x="147" y="615"/>
                  <a:pt x="112" y="609"/>
                </a:cubicBezTo>
                <a:cubicBezTo>
                  <a:pt x="131" y="583"/>
                  <a:pt x="113" y="552"/>
                  <a:pt x="157" y="558"/>
                </a:cubicBezTo>
                <a:cubicBezTo>
                  <a:pt x="147" y="509"/>
                  <a:pt x="182" y="425"/>
                  <a:pt x="165" y="384"/>
                </a:cubicBezTo>
                <a:cubicBezTo>
                  <a:pt x="137" y="314"/>
                  <a:pt x="187" y="306"/>
                  <a:pt x="115" y="265"/>
                </a:cubicBezTo>
                <a:cubicBezTo>
                  <a:pt x="77" y="243"/>
                  <a:pt x="24" y="170"/>
                  <a:pt x="29" y="125"/>
                </a:cubicBezTo>
                <a:cubicBezTo>
                  <a:pt x="32" y="89"/>
                  <a:pt x="65" y="67"/>
                  <a:pt x="52" y="29"/>
                </a:cubicBezTo>
                <a:cubicBezTo>
                  <a:pt x="46" y="14"/>
                  <a:pt x="11" y="13"/>
                  <a:pt x="0" y="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6" name="꙱ Thailand (Kingdom of Thailand) (TH) (H)">
            <a:extLst>
              <a:ext uri="{FF2B5EF4-FFF2-40B4-BE49-F238E27FC236}">
                <a16:creationId xmlns:a16="http://schemas.microsoft.com/office/drawing/2014/main" id="{BE6B8E50-41B0-4939-BEC9-FDF72CFB7343}"/>
              </a:ext>
            </a:extLst>
          </p:cNvPr>
          <p:cNvSpPr>
            <a:spLocks noEditPoints="1"/>
          </p:cNvSpPr>
          <p:nvPr/>
        </p:nvSpPr>
        <p:spPr bwMode="auto">
          <a:xfrm>
            <a:off x="6883732" y="1775313"/>
            <a:ext cx="226363" cy="440130"/>
          </a:xfrm>
          <a:custGeom>
            <a:avLst/>
            <a:gdLst>
              <a:gd name="T0" fmla="*/ 98 w 2742"/>
              <a:gd name="T1" fmla="*/ 556 h 5339"/>
              <a:gd name="T2" fmla="*/ 172 w 2742"/>
              <a:gd name="T3" fmla="*/ 285 h 5339"/>
              <a:gd name="T4" fmla="*/ 482 w 2742"/>
              <a:gd name="T5" fmla="*/ 161 h 5339"/>
              <a:gd name="T6" fmla="*/ 766 w 2742"/>
              <a:gd name="T7" fmla="*/ 104 h 5339"/>
              <a:gd name="T8" fmla="*/ 986 w 2742"/>
              <a:gd name="T9" fmla="*/ 373 h 5339"/>
              <a:gd name="T10" fmla="*/ 1187 w 2742"/>
              <a:gd name="T11" fmla="*/ 502 h 5339"/>
              <a:gd name="T12" fmla="*/ 1164 w 2742"/>
              <a:gd name="T13" fmla="*/ 737 h 5339"/>
              <a:gd name="T14" fmla="*/ 1246 w 2742"/>
              <a:gd name="T15" fmla="*/ 1086 h 5339"/>
              <a:gd name="T16" fmla="*/ 1629 w 2742"/>
              <a:gd name="T17" fmla="*/ 922 h 5339"/>
              <a:gd name="T18" fmla="*/ 1849 w 2742"/>
              <a:gd name="T19" fmla="*/ 814 h 5339"/>
              <a:gd name="T20" fmla="*/ 2624 w 2742"/>
              <a:gd name="T21" fmla="*/ 1627 h 5339"/>
              <a:gd name="T22" fmla="*/ 2701 w 2742"/>
              <a:gd name="T23" fmla="*/ 1865 h 5339"/>
              <a:gd name="T24" fmla="*/ 2707 w 2742"/>
              <a:gd name="T25" fmla="*/ 2114 h 5339"/>
              <a:gd name="T26" fmla="*/ 2543 w 2742"/>
              <a:gd name="T27" fmla="*/ 2206 h 5339"/>
              <a:gd name="T28" fmla="*/ 2186 w 2742"/>
              <a:gd name="T29" fmla="*/ 2198 h 5339"/>
              <a:gd name="T30" fmla="*/ 1763 w 2742"/>
              <a:gd name="T31" fmla="*/ 2589 h 5339"/>
              <a:gd name="T32" fmla="*/ 1992 w 2742"/>
              <a:gd name="T33" fmla="*/ 3182 h 5339"/>
              <a:gd name="T34" fmla="*/ 1867 w 2742"/>
              <a:gd name="T35" fmla="*/ 3035 h 5339"/>
              <a:gd name="T36" fmla="*/ 1662 w 2742"/>
              <a:gd name="T37" fmla="*/ 2839 h 5339"/>
              <a:gd name="T38" fmla="*/ 1364 w 2742"/>
              <a:gd name="T39" fmla="*/ 2814 h 5339"/>
              <a:gd name="T40" fmla="*/ 1333 w 2742"/>
              <a:gd name="T41" fmla="*/ 2521 h 5339"/>
              <a:gd name="T42" fmla="*/ 1040 w 2742"/>
              <a:gd name="T43" fmla="*/ 2787 h 5339"/>
              <a:gd name="T44" fmla="*/ 1000 w 2742"/>
              <a:gd name="T45" fmla="*/ 3157 h 5339"/>
              <a:gd name="T46" fmla="*/ 880 w 2742"/>
              <a:gd name="T47" fmla="*/ 3907 h 5339"/>
              <a:gd name="T48" fmla="*/ 1121 w 2742"/>
              <a:gd name="T49" fmla="*/ 4112 h 5339"/>
              <a:gd name="T50" fmla="*/ 1342 w 2742"/>
              <a:gd name="T51" fmla="*/ 4757 h 5339"/>
              <a:gd name="T52" fmla="*/ 1391 w 2742"/>
              <a:gd name="T53" fmla="*/ 4796 h 5339"/>
              <a:gd name="T54" fmla="*/ 1780 w 2742"/>
              <a:gd name="T55" fmla="*/ 5047 h 5339"/>
              <a:gd name="T56" fmla="*/ 1773 w 2742"/>
              <a:gd name="T57" fmla="*/ 5281 h 5339"/>
              <a:gd name="T58" fmla="*/ 1552 w 2742"/>
              <a:gd name="T59" fmla="*/ 5177 h 5339"/>
              <a:gd name="T60" fmla="*/ 1284 w 2742"/>
              <a:gd name="T61" fmla="*/ 4967 h 5339"/>
              <a:gd name="T62" fmla="*/ 1024 w 2742"/>
              <a:gd name="T63" fmla="*/ 4700 h 5339"/>
              <a:gd name="T64" fmla="*/ 868 w 2742"/>
              <a:gd name="T65" fmla="*/ 4569 h 5339"/>
              <a:gd name="T66" fmla="*/ 671 w 2742"/>
              <a:gd name="T67" fmla="*/ 4427 h 5339"/>
              <a:gd name="T68" fmla="*/ 743 w 2742"/>
              <a:gd name="T69" fmla="*/ 3569 h 5339"/>
              <a:gd name="T70" fmla="*/ 888 w 2742"/>
              <a:gd name="T71" fmla="*/ 2933 h 5339"/>
              <a:gd name="T72" fmla="*/ 463 w 2742"/>
              <a:gd name="T73" fmla="*/ 1892 h 5339"/>
              <a:gd name="T74" fmla="*/ 567 w 2742"/>
              <a:gd name="T75" fmla="*/ 1567 h 5339"/>
              <a:gd name="T76" fmla="*/ 436 w 2742"/>
              <a:gd name="T77" fmla="*/ 1316 h 5339"/>
              <a:gd name="T78" fmla="*/ 139 w 2742"/>
              <a:gd name="T79" fmla="*/ 908 h 5339"/>
              <a:gd name="T80" fmla="*/ 629 w 2742"/>
              <a:gd name="T81" fmla="*/ 4415 h 5339"/>
              <a:gd name="T82" fmla="*/ 1879 w 2742"/>
              <a:gd name="T83" fmla="*/ 3141 h 5339"/>
              <a:gd name="T84" fmla="*/ 1787 w 2742"/>
              <a:gd name="T85" fmla="*/ 3052 h 5339"/>
              <a:gd name="T86" fmla="*/ 1787 w 2742"/>
              <a:gd name="T87" fmla="*/ 3052 h 5339"/>
              <a:gd name="T88" fmla="*/ 1128 w 2742"/>
              <a:gd name="T89" fmla="*/ 3842 h 5339"/>
              <a:gd name="T90" fmla="*/ 1134 w 2742"/>
              <a:gd name="T91" fmla="*/ 3919 h 5339"/>
              <a:gd name="T92" fmla="*/ 1083 w 2742"/>
              <a:gd name="T93" fmla="*/ 4944 h 5339"/>
              <a:gd name="T94" fmla="*/ 893 w 2742"/>
              <a:gd name="T95" fmla="*/ 4673 h 5339"/>
              <a:gd name="T96" fmla="*/ 703 w 2742"/>
              <a:gd name="T97" fmla="*/ 4442 h 5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742" h="5339">
                <a:moveTo>
                  <a:pt x="0" y="704"/>
                </a:moveTo>
                <a:cubicBezTo>
                  <a:pt x="18" y="739"/>
                  <a:pt x="94" y="738"/>
                  <a:pt x="120" y="712"/>
                </a:cubicBezTo>
                <a:cubicBezTo>
                  <a:pt x="150" y="681"/>
                  <a:pt x="90" y="596"/>
                  <a:pt x="98" y="556"/>
                </a:cubicBezTo>
                <a:cubicBezTo>
                  <a:pt x="102" y="533"/>
                  <a:pt x="120" y="517"/>
                  <a:pt x="121" y="493"/>
                </a:cubicBezTo>
                <a:cubicBezTo>
                  <a:pt x="123" y="456"/>
                  <a:pt x="93" y="432"/>
                  <a:pt x="103" y="393"/>
                </a:cubicBezTo>
                <a:cubicBezTo>
                  <a:pt x="109" y="367"/>
                  <a:pt x="155" y="282"/>
                  <a:pt x="172" y="285"/>
                </a:cubicBezTo>
                <a:cubicBezTo>
                  <a:pt x="371" y="346"/>
                  <a:pt x="343" y="269"/>
                  <a:pt x="396" y="272"/>
                </a:cubicBezTo>
                <a:cubicBezTo>
                  <a:pt x="421" y="273"/>
                  <a:pt x="431" y="297"/>
                  <a:pt x="451" y="265"/>
                </a:cubicBezTo>
                <a:cubicBezTo>
                  <a:pt x="472" y="233"/>
                  <a:pt x="434" y="173"/>
                  <a:pt x="482" y="161"/>
                </a:cubicBezTo>
                <a:cubicBezTo>
                  <a:pt x="517" y="150"/>
                  <a:pt x="650" y="179"/>
                  <a:pt x="579" y="87"/>
                </a:cubicBezTo>
                <a:cubicBezTo>
                  <a:pt x="609" y="84"/>
                  <a:pt x="760" y="13"/>
                  <a:pt x="760" y="75"/>
                </a:cubicBezTo>
                <a:lnTo>
                  <a:pt x="766" y="104"/>
                </a:lnTo>
                <a:cubicBezTo>
                  <a:pt x="832" y="87"/>
                  <a:pt x="791" y="0"/>
                  <a:pt x="911" y="153"/>
                </a:cubicBezTo>
                <a:cubicBezTo>
                  <a:pt x="948" y="200"/>
                  <a:pt x="851" y="258"/>
                  <a:pt x="904" y="331"/>
                </a:cubicBezTo>
                <a:cubicBezTo>
                  <a:pt x="924" y="360"/>
                  <a:pt x="948" y="381"/>
                  <a:pt x="986" y="373"/>
                </a:cubicBezTo>
                <a:cubicBezTo>
                  <a:pt x="1010" y="369"/>
                  <a:pt x="1013" y="394"/>
                  <a:pt x="1026" y="365"/>
                </a:cubicBezTo>
                <a:cubicBezTo>
                  <a:pt x="1034" y="353"/>
                  <a:pt x="1045" y="347"/>
                  <a:pt x="1060" y="347"/>
                </a:cubicBezTo>
                <a:cubicBezTo>
                  <a:pt x="1188" y="311"/>
                  <a:pt x="1147" y="427"/>
                  <a:pt x="1187" y="502"/>
                </a:cubicBezTo>
                <a:cubicBezTo>
                  <a:pt x="1215" y="556"/>
                  <a:pt x="1189" y="589"/>
                  <a:pt x="1193" y="645"/>
                </a:cubicBezTo>
                <a:cubicBezTo>
                  <a:pt x="1195" y="670"/>
                  <a:pt x="1207" y="671"/>
                  <a:pt x="1192" y="696"/>
                </a:cubicBezTo>
                <a:cubicBezTo>
                  <a:pt x="1180" y="709"/>
                  <a:pt x="1171" y="722"/>
                  <a:pt x="1164" y="737"/>
                </a:cubicBezTo>
                <a:cubicBezTo>
                  <a:pt x="1153" y="771"/>
                  <a:pt x="1229" y="836"/>
                  <a:pt x="1176" y="966"/>
                </a:cubicBezTo>
                <a:cubicBezTo>
                  <a:pt x="1164" y="995"/>
                  <a:pt x="1143" y="1046"/>
                  <a:pt x="1169" y="1073"/>
                </a:cubicBezTo>
                <a:cubicBezTo>
                  <a:pt x="1193" y="1098"/>
                  <a:pt x="1224" y="1112"/>
                  <a:pt x="1246" y="1086"/>
                </a:cubicBezTo>
                <a:cubicBezTo>
                  <a:pt x="1320" y="1004"/>
                  <a:pt x="1384" y="981"/>
                  <a:pt x="1395" y="891"/>
                </a:cubicBezTo>
                <a:cubicBezTo>
                  <a:pt x="1449" y="931"/>
                  <a:pt x="1458" y="816"/>
                  <a:pt x="1502" y="844"/>
                </a:cubicBezTo>
                <a:cubicBezTo>
                  <a:pt x="1541" y="869"/>
                  <a:pt x="1563" y="914"/>
                  <a:pt x="1629" y="922"/>
                </a:cubicBezTo>
                <a:cubicBezTo>
                  <a:pt x="1645" y="924"/>
                  <a:pt x="1666" y="980"/>
                  <a:pt x="1709" y="947"/>
                </a:cubicBezTo>
                <a:cubicBezTo>
                  <a:pt x="1732" y="928"/>
                  <a:pt x="1767" y="916"/>
                  <a:pt x="1776" y="916"/>
                </a:cubicBezTo>
                <a:cubicBezTo>
                  <a:pt x="1809" y="914"/>
                  <a:pt x="1813" y="821"/>
                  <a:pt x="1849" y="814"/>
                </a:cubicBezTo>
                <a:cubicBezTo>
                  <a:pt x="1785" y="735"/>
                  <a:pt x="1987" y="784"/>
                  <a:pt x="2015" y="790"/>
                </a:cubicBezTo>
                <a:cubicBezTo>
                  <a:pt x="2143" y="817"/>
                  <a:pt x="2178" y="987"/>
                  <a:pt x="2288" y="1053"/>
                </a:cubicBezTo>
                <a:cubicBezTo>
                  <a:pt x="2483" y="1168"/>
                  <a:pt x="2195" y="1459"/>
                  <a:pt x="2624" y="1627"/>
                </a:cubicBezTo>
                <a:cubicBezTo>
                  <a:pt x="2555" y="1675"/>
                  <a:pt x="2665" y="1708"/>
                  <a:pt x="2691" y="1735"/>
                </a:cubicBezTo>
                <a:cubicBezTo>
                  <a:pt x="2742" y="1786"/>
                  <a:pt x="2664" y="1830"/>
                  <a:pt x="2670" y="1863"/>
                </a:cubicBezTo>
                <a:cubicBezTo>
                  <a:pt x="2679" y="1870"/>
                  <a:pt x="2690" y="1871"/>
                  <a:pt x="2701" y="1865"/>
                </a:cubicBezTo>
                <a:cubicBezTo>
                  <a:pt x="2692" y="1886"/>
                  <a:pt x="2673" y="1908"/>
                  <a:pt x="2672" y="1932"/>
                </a:cubicBezTo>
                <a:cubicBezTo>
                  <a:pt x="2670" y="1964"/>
                  <a:pt x="2696" y="1973"/>
                  <a:pt x="2704" y="1989"/>
                </a:cubicBezTo>
                <a:cubicBezTo>
                  <a:pt x="2719" y="2021"/>
                  <a:pt x="2703" y="2073"/>
                  <a:pt x="2707" y="2114"/>
                </a:cubicBezTo>
                <a:cubicBezTo>
                  <a:pt x="2713" y="2170"/>
                  <a:pt x="2651" y="2187"/>
                  <a:pt x="2627" y="2222"/>
                </a:cubicBezTo>
                <a:lnTo>
                  <a:pt x="2627" y="2219"/>
                </a:lnTo>
                <a:cubicBezTo>
                  <a:pt x="2569" y="2274"/>
                  <a:pt x="2571" y="2233"/>
                  <a:pt x="2543" y="2206"/>
                </a:cubicBezTo>
                <a:cubicBezTo>
                  <a:pt x="2517" y="2178"/>
                  <a:pt x="2471" y="2188"/>
                  <a:pt x="2438" y="2194"/>
                </a:cubicBezTo>
                <a:cubicBezTo>
                  <a:pt x="2332" y="2212"/>
                  <a:pt x="2342" y="2185"/>
                  <a:pt x="2294" y="2196"/>
                </a:cubicBezTo>
                <a:cubicBezTo>
                  <a:pt x="2261" y="2204"/>
                  <a:pt x="2217" y="2220"/>
                  <a:pt x="2186" y="2198"/>
                </a:cubicBezTo>
                <a:cubicBezTo>
                  <a:pt x="2120" y="2151"/>
                  <a:pt x="1955" y="2210"/>
                  <a:pt x="1922" y="2288"/>
                </a:cubicBezTo>
                <a:cubicBezTo>
                  <a:pt x="1890" y="2364"/>
                  <a:pt x="1850" y="2500"/>
                  <a:pt x="1751" y="2497"/>
                </a:cubicBezTo>
                <a:cubicBezTo>
                  <a:pt x="1764" y="2525"/>
                  <a:pt x="1764" y="2580"/>
                  <a:pt x="1763" y="2589"/>
                </a:cubicBezTo>
                <a:cubicBezTo>
                  <a:pt x="1799" y="2695"/>
                  <a:pt x="1850" y="2789"/>
                  <a:pt x="1914" y="2882"/>
                </a:cubicBezTo>
                <a:cubicBezTo>
                  <a:pt x="1944" y="2926"/>
                  <a:pt x="1919" y="2994"/>
                  <a:pt x="1938" y="3044"/>
                </a:cubicBezTo>
                <a:cubicBezTo>
                  <a:pt x="1955" y="3086"/>
                  <a:pt x="1998" y="3132"/>
                  <a:pt x="1992" y="3182"/>
                </a:cubicBezTo>
                <a:cubicBezTo>
                  <a:pt x="1990" y="3146"/>
                  <a:pt x="1961" y="3127"/>
                  <a:pt x="1945" y="3098"/>
                </a:cubicBezTo>
                <a:cubicBezTo>
                  <a:pt x="1921" y="3054"/>
                  <a:pt x="1924" y="2999"/>
                  <a:pt x="1864" y="2981"/>
                </a:cubicBezTo>
                <a:cubicBezTo>
                  <a:pt x="1866" y="2999"/>
                  <a:pt x="1867" y="3017"/>
                  <a:pt x="1867" y="3035"/>
                </a:cubicBezTo>
                <a:cubicBezTo>
                  <a:pt x="1851" y="2995"/>
                  <a:pt x="1718" y="2977"/>
                  <a:pt x="1796" y="2925"/>
                </a:cubicBezTo>
                <a:cubicBezTo>
                  <a:pt x="1774" y="2938"/>
                  <a:pt x="1759" y="2924"/>
                  <a:pt x="1751" y="2904"/>
                </a:cubicBezTo>
                <a:cubicBezTo>
                  <a:pt x="1751" y="2968"/>
                  <a:pt x="1676" y="2869"/>
                  <a:pt x="1662" y="2839"/>
                </a:cubicBezTo>
                <a:cubicBezTo>
                  <a:pt x="1662" y="2895"/>
                  <a:pt x="1620" y="2781"/>
                  <a:pt x="1567" y="2805"/>
                </a:cubicBezTo>
                <a:cubicBezTo>
                  <a:pt x="1541" y="2817"/>
                  <a:pt x="1515" y="2839"/>
                  <a:pt x="1484" y="2833"/>
                </a:cubicBezTo>
                <a:cubicBezTo>
                  <a:pt x="1446" y="2825"/>
                  <a:pt x="1403" y="2804"/>
                  <a:pt x="1364" y="2814"/>
                </a:cubicBezTo>
                <a:cubicBezTo>
                  <a:pt x="1287" y="2833"/>
                  <a:pt x="1330" y="2754"/>
                  <a:pt x="1325" y="2707"/>
                </a:cubicBezTo>
                <a:cubicBezTo>
                  <a:pt x="1322" y="2679"/>
                  <a:pt x="1321" y="2651"/>
                  <a:pt x="1318" y="2624"/>
                </a:cubicBezTo>
                <a:cubicBezTo>
                  <a:pt x="1312" y="2586"/>
                  <a:pt x="1340" y="2556"/>
                  <a:pt x="1333" y="2521"/>
                </a:cubicBezTo>
                <a:cubicBezTo>
                  <a:pt x="1301" y="2547"/>
                  <a:pt x="1214" y="2523"/>
                  <a:pt x="1202" y="2482"/>
                </a:cubicBezTo>
                <a:cubicBezTo>
                  <a:pt x="1216" y="2564"/>
                  <a:pt x="969" y="2492"/>
                  <a:pt x="1040" y="2618"/>
                </a:cubicBezTo>
                <a:cubicBezTo>
                  <a:pt x="1075" y="2681"/>
                  <a:pt x="1053" y="2721"/>
                  <a:pt x="1040" y="2787"/>
                </a:cubicBezTo>
                <a:cubicBezTo>
                  <a:pt x="1027" y="2857"/>
                  <a:pt x="1079" y="2923"/>
                  <a:pt x="1066" y="2993"/>
                </a:cubicBezTo>
                <a:cubicBezTo>
                  <a:pt x="1061" y="3021"/>
                  <a:pt x="1040" y="3042"/>
                  <a:pt x="1026" y="3065"/>
                </a:cubicBezTo>
                <a:cubicBezTo>
                  <a:pt x="1009" y="3094"/>
                  <a:pt x="1020" y="3129"/>
                  <a:pt x="1000" y="3157"/>
                </a:cubicBezTo>
                <a:cubicBezTo>
                  <a:pt x="946" y="3235"/>
                  <a:pt x="954" y="3403"/>
                  <a:pt x="884" y="3557"/>
                </a:cubicBezTo>
                <a:cubicBezTo>
                  <a:pt x="872" y="3582"/>
                  <a:pt x="896" y="3650"/>
                  <a:pt x="849" y="3643"/>
                </a:cubicBezTo>
                <a:cubicBezTo>
                  <a:pt x="903" y="3708"/>
                  <a:pt x="846" y="3828"/>
                  <a:pt x="880" y="3907"/>
                </a:cubicBezTo>
                <a:cubicBezTo>
                  <a:pt x="896" y="3944"/>
                  <a:pt x="920" y="3969"/>
                  <a:pt x="901" y="4007"/>
                </a:cubicBezTo>
                <a:cubicBezTo>
                  <a:pt x="880" y="4050"/>
                  <a:pt x="958" y="4059"/>
                  <a:pt x="981" y="4047"/>
                </a:cubicBezTo>
                <a:cubicBezTo>
                  <a:pt x="1060" y="4005"/>
                  <a:pt x="1109" y="4005"/>
                  <a:pt x="1121" y="4112"/>
                </a:cubicBezTo>
                <a:cubicBezTo>
                  <a:pt x="1125" y="4148"/>
                  <a:pt x="1175" y="4402"/>
                  <a:pt x="1226" y="4320"/>
                </a:cubicBezTo>
                <a:cubicBezTo>
                  <a:pt x="1258" y="4393"/>
                  <a:pt x="1263" y="4473"/>
                  <a:pt x="1287" y="4548"/>
                </a:cubicBezTo>
                <a:cubicBezTo>
                  <a:pt x="1308" y="4615"/>
                  <a:pt x="1341" y="4685"/>
                  <a:pt x="1342" y="4757"/>
                </a:cubicBezTo>
                <a:cubicBezTo>
                  <a:pt x="1293" y="4748"/>
                  <a:pt x="1283" y="4531"/>
                  <a:pt x="1230" y="4569"/>
                </a:cubicBezTo>
                <a:cubicBezTo>
                  <a:pt x="1192" y="4596"/>
                  <a:pt x="1249" y="4680"/>
                  <a:pt x="1264" y="4702"/>
                </a:cubicBezTo>
                <a:cubicBezTo>
                  <a:pt x="1332" y="4799"/>
                  <a:pt x="1367" y="4774"/>
                  <a:pt x="1391" y="4796"/>
                </a:cubicBezTo>
                <a:cubicBezTo>
                  <a:pt x="1434" y="4837"/>
                  <a:pt x="1442" y="4879"/>
                  <a:pt x="1513" y="4881"/>
                </a:cubicBezTo>
                <a:cubicBezTo>
                  <a:pt x="1565" y="4883"/>
                  <a:pt x="1624" y="4862"/>
                  <a:pt x="1670" y="4897"/>
                </a:cubicBezTo>
                <a:cubicBezTo>
                  <a:pt x="1720" y="4936"/>
                  <a:pt x="1731" y="5006"/>
                  <a:pt x="1780" y="5047"/>
                </a:cubicBezTo>
                <a:cubicBezTo>
                  <a:pt x="1803" y="5067"/>
                  <a:pt x="1823" y="5082"/>
                  <a:pt x="1835" y="5099"/>
                </a:cubicBezTo>
                <a:lnTo>
                  <a:pt x="1833" y="5098"/>
                </a:lnTo>
                <a:cubicBezTo>
                  <a:pt x="1875" y="5134"/>
                  <a:pt x="1804" y="5269"/>
                  <a:pt x="1773" y="5281"/>
                </a:cubicBezTo>
                <a:cubicBezTo>
                  <a:pt x="1736" y="5295"/>
                  <a:pt x="1735" y="5221"/>
                  <a:pt x="1685" y="5227"/>
                </a:cubicBezTo>
                <a:cubicBezTo>
                  <a:pt x="1636" y="5233"/>
                  <a:pt x="1620" y="5300"/>
                  <a:pt x="1587" y="5308"/>
                </a:cubicBezTo>
                <a:cubicBezTo>
                  <a:pt x="1477" y="5339"/>
                  <a:pt x="1542" y="5212"/>
                  <a:pt x="1552" y="5177"/>
                </a:cubicBezTo>
                <a:cubicBezTo>
                  <a:pt x="1565" y="5116"/>
                  <a:pt x="1490" y="5117"/>
                  <a:pt x="1469" y="5089"/>
                </a:cubicBezTo>
                <a:cubicBezTo>
                  <a:pt x="1454" y="5070"/>
                  <a:pt x="1448" y="5032"/>
                  <a:pt x="1421" y="5024"/>
                </a:cubicBezTo>
                <a:cubicBezTo>
                  <a:pt x="1363" y="5008"/>
                  <a:pt x="1328" y="5024"/>
                  <a:pt x="1284" y="4967"/>
                </a:cubicBezTo>
                <a:cubicBezTo>
                  <a:pt x="1237" y="4907"/>
                  <a:pt x="1253" y="5008"/>
                  <a:pt x="1232" y="5041"/>
                </a:cubicBezTo>
                <a:cubicBezTo>
                  <a:pt x="1227" y="4957"/>
                  <a:pt x="1017" y="4878"/>
                  <a:pt x="1101" y="4789"/>
                </a:cubicBezTo>
                <a:cubicBezTo>
                  <a:pt x="1030" y="4832"/>
                  <a:pt x="1059" y="4721"/>
                  <a:pt x="1024" y="4700"/>
                </a:cubicBezTo>
                <a:cubicBezTo>
                  <a:pt x="1028" y="4743"/>
                  <a:pt x="991" y="4734"/>
                  <a:pt x="976" y="4708"/>
                </a:cubicBezTo>
                <a:cubicBezTo>
                  <a:pt x="955" y="4674"/>
                  <a:pt x="960" y="4622"/>
                  <a:pt x="930" y="4594"/>
                </a:cubicBezTo>
                <a:cubicBezTo>
                  <a:pt x="911" y="4575"/>
                  <a:pt x="872" y="4600"/>
                  <a:pt x="868" y="4569"/>
                </a:cubicBezTo>
                <a:cubicBezTo>
                  <a:pt x="862" y="4522"/>
                  <a:pt x="863" y="4481"/>
                  <a:pt x="795" y="4468"/>
                </a:cubicBezTo>
                <a:cubicBezTo>
                  <a:pt x="765" y="4462"/>
                  <a:pt x="774" y="4336"/>
                  <a:pt x="707" y="4353"/>
                </a:cubicBezTo>
                <a:cubicBezTo>
                  <a:pt x="667" y="4363"/>
                  <a:pt x="683" y="4399"/>
                  <a:pt x="671" y="4427"/>
                </a:cubicBezTo>
                <a:cubicBezTo>
                  <a:pt x="571" y="4407"/>
                  <a:pt x="591" y="4258"/>
                  <a:pt x="603" y="4186"/>
                </a:cubicBezTo>
                <a:cubicBezTo>
                  <a:pt x="625" y="4042"/>
                  <a:pt x="656" y="3896"/>
                  <a:pt x="687" y="3753"/>
                </a:cubicBezTo>
                <a:cubicBezTo>
                  <a:pt x="698" y="3697"/>
                  <a:pt x="744" y="3623"/>
                  <a:pt x="743" y="3569"/>
                </a:cubicBezTo>
                <a:cubicBezTo>
                  <a:pt x="743" y="3505"/>
                  <a:pt x="768" y="3501"/>
                  <a:pt x="792" y="3444"/>
                </a:cubicBezTo>
                <a:cubicBezTo>
                  <a:pt x="823" y="3372"/>
                  <a:pt x="1012" y="3179"/>
                  <a:pt x="948" y="3100"/>
                </a:cubicBezTo>
                <a:cubicBezTo>
                  <a:pt x="921" y="3066"/>
                  <a:pt x="898" y="2974"/>
                  <a:pt x="888" y="2933"/>
                </a:cubicBezTo>
                <a:cubicBezTo>
                  <a:pt x="868" y="2849"/>
                  <a:pt x="754" y="2717"/>
                  <a:pt x="767" y="2645"/>
                </a:cubicBezTo>
                <a:cubicBezTo>
                  <a:pt x="830" y="2293"/>
                  <a:pt x="436" y="2196"/>
                  <a:pt x="407" y="1960"/>
                </a:cubicBezTo>
                <a:cubicBezTo>
                  <a:pt x="403" y="1926"/>
                  <a:pt x="413" y="1847"/>
                  <a:pt x="463" y="1892"/>
                </a:cubicBezTo>
                <a:cubicBezTo>
                  <a:pt x="452" y="1850"/>
                  <a:pt x="502" y="1859"/>
                  <a:pt x="512" y="1829"/>
                </a:cubicBezTo>
                <a:cubicBezTo>
                  <a:pt x="526" y="1787"/>
                  <a:pt x="500" y="1690"/>
                  <a:pt x="493" y="1645"/>
                </a:cubicBezTo>
                <a:cubicBezTo>
                  <a:pt x="483" y="1571"/>
                  <a:pt x="541" y="1609"/>
                  <a:pt x="567" y="1567"/>
                </a:cubicBezTo>
                <a:cubicBezTo>
                  <a:pt x="584" y="1541"/>
                  <a:pt x="585" y="1483"/>
                  <a:pt x="558" y="1461"/>
                </a:cubicBezTo>
                <a:cubicBezTo>
                  <a:pt x="551" y="1485"/>
                  <a:pt x="539" y="1505"/>
                  <a:pt x="522" y="1524"/>
                </a:cubicBezTo>
                <a:cubicBezTo>
                  <a:pt x="472" y="1462"/>
                  <a:pt x="458" y="1389"/>
                  <a:pt x="436" y="1316"/>
                </a:cubicBezTo>
                <a:cubicBezTo>
                  <a:pt x="423" y="1269"/>
                  <a:pt x="354" y="1222"/>
                  <a:pt x="321" y="1186"/>
                </a:cubicBezTo>
                <a:cubicBezTo>
                  <a:pt x="270" y="1131"/>
                  <a:pt x="204" y="1071"/>
                  <a:pt x="162" y="1010"/>
                </a:cubicBezTo>
                <a:cubicBezTo>
                  <a:pt x="139" y="976"/>
                  <a:pt x="150" y="944"/>
                  <a:pt x="139" y="908"/>
                </a:cubicBezTo>
                <a:cubicBezTo>
                  <a:pt x="129" y="875"/>
                  <a:pt x="94" y="849"/>
                  <a:pt x="101" y="811"/>
                </a:cubicBezTo>
                <a:cubicBezTo>
                  <a:pt x="39" y="829"/>
                  <a:pt x="12" y="748"/>
                  <a:pt x="0" y="704"/>
                </a:cubicBezTo>
                <a:close/>
                <a:moveTo>
                  <a:pt x="629" y="4415"/>
                </a:moveTo>
                <a:cubicBezTo>
                  <a:pt x="614" y="4465"/>
                  <a:pt x="623" y="4519"/>
                  <a:pt x="641" y="4567"/>
                </a:cubicBezTo>
                <a:cubicBezTo>
                  <a:pt x="685" y="4531"/>
                  <a:pt x="680" y="4443"/>
                  <a:pt x="629" y="4415"/>
                </a:cubicBezTo>
                <a:close/>
                <a:moveTo>
                  <a:pt x="1879" y="3141"/>
                </a:moveTo>
                <a:cubicBezTo>
                  <a:pt x="1870" y="3165"/>
                  <a:pt x="1875" y="3184"/>
                  <a:pt x="1894" y="3201"/>
                </a:cubicBezTo>
                <a:cubicBezTo>
                  <a:pt x="1900" y="3178"/>
                  <a:pt x="1895" y="3159"/>
                  <a:pt x="1879" y="3141"/>
                </a:cubicBezTo>
                <a:close/>
                <a:moveTo>
                  <a:pt x="1787" y="3052"/>
                </a:moveTo>
                <a:cubicBezTo>
                  <a:pt x="1797" y="3053"/>
                  <a:pt x="1807" y="3054"/>
                  <a:pt x="1816" y="3055"/>
                </a:cubicBezTo>
                <a:cubicBezTo>
                  <a:pt x="1817" y="3031"/>
                  <a:pt x="1802" y="3012"/>
                  <a:pt x="1781" y="3002"/>
                </a:cubicBezTo>
                <a:cubicBezTo>
                  <a:pt x="1781" y="3019"/>
                  <a:pt x="1783" y="3036"/>
                  <a:pt x="1787" y="3052"/>
                </a:cubicBezTo>
                <a:close/>
                <a:moveTo>
                  <a:pt x="1128" y="3842"/>
                </a:moveTo>
                <a:cubicBezTo>
                  <a:pt x="1119" y="3863"/>
                  <a:pt x="1136" y="3872"/>
                  <a:pt x="1155" y="3872"/>
                </a:cubicBezTo>
                <a:cubicBezTo>
                  <a:pt x="1147" y="3861"/>
                  <a:pt x="1138" y="3851"/>
                  <a:pt x="1128" y="3842"/>
                </a:cubicBezTo>
                <a:close/>
                <a:moveTo>
                  <a:pt x="1134" y="3919"/>
                </a:moveTo>
                <a:cubicBezTo>
                  <a:pt x="1114" y="3938"/>
                  <a:pt x="1115" y="3956"/>
                  <a:pt x="1137" y="3973"/>
                </a:cubicBezTo>
                <a:cubicBezTo>
                  <a:pt x="1157" y="3954"/>
                  <a:pt x="1156" y="3936"/>
                  <a:pt x="1134" y="3919"/>
                </a:cubicBezTo>
                <a:close/>
                <a:moveTo>
                  <a:pt x="1083" y="4944"/>
                </a:moveTo>
                <a:cubicBezTo>
                  <a:pt x="1062" y="4965"/>
                  <a:pt x="1060" y="4996"/>
                  <a:pt x="1095" y="5003"/>
                </a:cubicBezTo>
                <a:cubicBezTo>
                  <a:pt x="1092" y="4983"/>
                  <a:pt x="1088" y="4963"/>
                  <a:pt x="1083" y="4944"/>
                </a:cubicBezTo>
                <a:close/>
                <a:moveTo>
                  <a:pt x="893" y="4673"/>
                </a:moveTo>
                <a:cubicBezTo>
                  <a:pt x="890" y="4650"/>
                  <a:pt x="880" y="4629"/>
                  <a:pt x="864" y="4611"/>
                </a:cubicBezTo>
                <a:cubicBezTo>
                  <a:pt x="866" y="4635"/>
                  <a:pt x="876" y="4656"/>
                  <a:pt x="893" y="4673"/>
                </a:cubicBezTo>
                <a:close/>
                <a:moveTo>
                  <a:pt x="703" y="4442"/>
                </a:moveTo>
                <a:cubicBezTo>
                  <a:pt x="712" y="4463"/>
                  <a:pt x="723" y="4483"/>
                  <a:pt x="730" y="4504"/>
                </a:cubicBezTo>
                <a:cubicBezTo>
                  <a:pt x="732" y="4479"/>
                  <a:pt x="723" y="4458"/>
                  <a:pt x="703" y="444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7" name="꙱ Tanzania (United Republic of Tanzania) (TZ) (H)">
            <a:extLst>
              <a:ext uri="{FF2B5EF4-FFF2-40B4-BE49-F238E27FC236}">
                <a16:creationId xmlns:a16="http://schemas.microsoft.com/office/drawing/2014/main" id="{D9F72BE9-2AE2-4622-8880-F62DBD3DF923}"/>
              </a:ext>
            </a:extLst>
          </p:cNvPr>
          <p:cNvSpPr>
            <a:spLocks noEditPoints="1"/>
          </p:cNvSpPr>
          <p:nvPr/>
        </p:nvSpPr>
        <p:spPr bwMode="auto">
          <a:xfrm>
            <a:off x="5150440" y="2408540"/>
            <a:ext cx="287804" cy="319310"/>
          </a:xfrm>
          <a:custGeom>
            <a:avLst/>
            <a:gdLst>
              <a:gd name="T0" fmla="*/ 214 w 3490"/>
              <a:gd name="T1" fmla="*/ 1183 h 3868"/>
              <a:gd name="T2" fmla="*/ 332 w 3490"/>
              <a:gd name="T3" fmla="*/ 944 h 3868"/>
              <a:gd name="T4" fmla="*/ 459 w 3490"/>
              <a:gd name="T5" fmla="*/ 835 h 3868"/>
              <a:gd name="T6" fmla="*/ 373 w 3490"/>
              <a:gd name="T7" fmla="*/ 613 h 3868"/>
              <a:gd name="T8" fmla="*/ 467 w 3490"/>
              <a:gd name="T9" fmla="*/ 488 h 3868"/>
              <a:gd name="T10" fmla="*/ 388 w 3490"/>
              <a:gd name="T11" fmla="*/ 31 h 3868"/>
              <a:gd name="T12" fmla="*/ 1456 w 3490"/>
              <a:gd name="T13" fmla="*/ 23 h 3868"/>
              <a:gd name="T14" fmla="*/ 1492 w 3490"/>
              <a:gd name="T15" fmla="*/ 38 h 3868"/>
              <a:gd name="T16" fmla="*/ 2637 w 3490"/>
              <a:gd name="T17" fmla="*/ 813 h 3868"/>
              <a:gd name="T18" fmla="*/ 2659 w 3490"/>
              <a:gd name="T19" fmla="*/ 967 h 3868"/>
              <a:gd name="T20" fmla="*/ 2964 w 3490"/>
              <a:gd name="T21" fmla="*/ 1804 h 3868"/>
              <a:gd name="T22" fmla="*/ 3116 w 3490"/>
              <a:gd name="T23" fmla="*/ 2112 h 3868"/>
              <a:gd name="T24" fmla="*/ 3102 w 3490"/>
              <a:gd name="T25" fmla="*/ 2459 h 3868"/>
              <a:gd name="T26" fmla="*/ 3114 w 3490"/>
              <a:gd name="T27" fmla="*/ 2707 h 3868"/>
              <a:gd name="T28" fmla="*/ 3185 w 3490"/>
              <a:gd name="T29" fmla="*/ 2924 h 3868"/>
              <a:gd name="T30" fmla="*/ 3240 w 3490"/>
              <a:gd name="T31" fmla="*/ 3101 h 3868"/>
              <a:gd name="T32" fmla="*/ 3232 w 3490"/>
              <a:gd name="T33" fmla="*/ 3234 h 3868"/>
              <a:gd name="T34" fmla="*/ 3435 w 3490"/>
              <a:gd name="T35" fmla="*/ 3425 h 3868"/>
              <a:gd name="T36" fmla="*/ 3214 w 3490"/>
              <a:gd name="T37" fmla="*/ 3566 h 3868"/>
              <a:gd name="T38" fmla="*/ 2902 w 3490"/>
              <a:gd name="T39" fmla="*/ 3699 h 3868"/>
              <a:gd name="T40" fmla="*/ 2527 w 3490"/>
              <a:gd name="T41" fmla="*/ 3840 h 3868"/>
              <a:gd name="T42" fmla="*/ 2255 w 3490"/>
              <a:gd name="T43" fmla="*/ 3848 h 3868"/>
              <a:gd name="T44" fmla="*/ 1967 w 3490"/>
              <a:gd name="T45" fmla="*/ 3768 h 3868"/>
              <a:gd name="T46" fmla="*/ 1726 w 3490"/>
              <a:gd name="T47" fmla="*/ 3796 h 3868"/>
              <a:gd name="T48" fmla="*/ 1625 w 3490"/>
              <a:gd name="T49" fmla="*/ 3478 h 3868"/>
              <a:gd name="T50" fmla="*/ 1415 w 3490"/>
              <a:gd name="T51" fmla="*/ 3129 h 3868"/>
              <a:gd name="T52" fmla="*/ 1223 w 3490"/>
              <a:gd name="T53" fmla="*/ 3050 h 3868"/>
              <a:gd name="T54" fmla="*/ 978 w 3490"/>
              <a:gd name="T55" fmla="*/ 2961 h 3868"/>
              <a:gd name="T56" fmla="*/ 755 w 3490"/>
              <a:gd name="T57" fmla="*/ 2839 h 3868"/>
              <a:gd name="T58" fmla="*/ 559 w 3490"/>
              <a:gd name="T59" fmla="*/ 2738 h 3868"/>
              <a:gd name="T60" fmla="*/ 558 w 3490"/>
              <a:gd name="T61" fmla="*/ 2738 h 3868"/>
              <a:gd name="T62" fmla="*/ 485 w 3490"/>
              <a:gd name="T63" fmla="*/ 2717 h 3868"/>
              <a:gd name="T64" fmla="*/ 396 w 3490"/>
              <a:gd name="T65" fmla="*/ 2488 h 3868"/>
              <a:gd name="T66" fmla="*/ 326 w 3490"/>
              <a:gd name="T67" fmla="*/ 2340 h 3868"/>
              <a:gd name="T68" fmla="*/ 225 w 3490"/>
              <a:gd name="T69" fmla="*/ 2098 h 3868"/>
              <a:gd name="T70" fmla="*/ 59 w 3490"/>
              <a:gd name="T71" fmla="*/ 1916 h 3868"/>
              <a:gd name="T72" fmla="*/ 72 w 3490"/>
              <a:gd name="T73" fmla="*/ 1669 h 3868"/>
              <a:gd name="T74" fmla="*/ 7 w 3490"/>
              <a:gd name="T75" fmla="*/ 1427 h 3868"/>
              <a:gd name="T76" fmla="*/ 28 w 3490"/>
              <a:gd name="T77" fmla="*/ 1253 h 3868"/>
              <a:gd name="T78" fmla="*/ 3093 w 3490"/>
              <a:gd name="T79" fmla="*/ 1815 h 3868"/>
              <a:gd name="T80" fmla="*/ 3161 w 3490"/>
              <a:gd name="T81" fmla="*/ 1877 h 3868"/>
              <a:gd name="T82" fmla="*/ 3093 w 3490"/>
              <a:gd name="T83" fmla="*/ 1815 h 3868"/>
              <a:gd name="T84" fmla="*/ 3241 w 3490"/>
              <a:gd name="T85" fmla="*/ 1524 h 3868"/>
              <a:gd name="T86" fmla="*/ 3290 w 3490"/>
              <a:gd name="T87" fmla="*/ 1577 h 3868"/>
              <a:gd name="T88" fmla="*/ 3247 w 3490"/>
              <a:gd name="T89" fmla="*/ 1450 h 3868"/>
              <a:gd name="T90" fmla="*/ 3292 w 3490"/>
              <a:gd name="T91" fmla="*/ 2418 h 38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0" h="3868">
                <a:moveTo>
                  <a:pt x="89" y="1249"/>
                </a:moveTo>
                <a:cubicBezTo>
                  <a:pt x="156" y="1242"/>
                  <a:pt x="169" y="1235"/>
                  <a:pt x="214" y="1183"/>
                </a:cubicBezTo>
                <a:cubicBezTo>
                  <a:pt x="252" y="1140"/>
                  <a:pt x="313" y="1081"/>
                  <a:pt x="350" y="1035"/>
                </a:cubicBezTo>
                <a:cubicBezTo>
                  <a:pt x="378" y="1001"/>
                  <a:pt x="320" y="969"/>
                  <a:pt x="332" y="944"/>
                </a:cubicBezTo>
                <a:cubicBezTo>
                  <a:pt x="346" y="914"/>
                  <a:pt x="405" y="938"/>
                  <a:pt x="395" y="903"/>
                </a:cubicBezTo>
                <a:cubicBezTo>
                  <a:pt x="388" y="880"/>
                  <a:pt x="446" y="847"/>
                  <a:pt x="459" y="835"/>
                </a:cubicBezTo>
                <a:cubicBezTo>
                  <a:pt x="494" y="801"/>
                  <a:pt x="443" y="761"/>
                  <a:pt x="474" y="728"/>
                </a:cubicBezTo>
                <a:cubicBezTo>
                  <a:pt x="379" y="755"/>
                  <a:pt x="320" y="698"/>
                  <a:pt x="373" y="613"/>
                </a:cubicBezTo>
                <a:cubicBezTo>
                  <a:pt x="322" y="618"/>
                  <a:pt x="358" y="580"/>
                  <a:pt x="377" y="550"/>
                </a:cubicBezTo>
                <a:cubicBezTo>
                  <a:pt x="401" y="512"/>
                  <a:pt x="447" y="527"/>
                  <a:pt x="467" y="488"/>
                </a:cubicBezTo>
                <a:cubicBezTo>
                  <a:pt x="505" y="416"/>
                  <a:pt x="447" y="286"/>
                  <a:pt x="415" y="216"/>
                </a:cubicBezTo>
                <a:cubicBezTo>
                  <a:pt x="388" y="166"/>
                  <a:pt x="314" y="55"/>
                  <a:pt x="388" y="31"/>
                </a:cubicBezTo>
                <a:cubicBezTo>
                  <a:pt x="479" y="0"/>
                  <a:pt x="683" y="22"/>
                  <a:pt x="786" y="27"/>
                </a:cubicBezTo>
                <a:lnTo>
                  <a:pt x="1456" y="23"/>
                </a:lnTo>
                <a:lnTo>
                  <a:pt x="1491" y="39"/>
                </a:lnTo>
                <a:lnTo>
                  <a:pt x="1492" y="38"/>
                </a:lnTo>
                <a:lnTo>
                  <a:pt x="2434" y="629"/>
                </a:lnTo>
                <a:cubicBezTo>
                  <a:pt x="2513" y="679"/>
                  <a:pt x="2613" y="716"/>
                  <a:pt x="2637" y="813"/>
                </a:cubicBezTo>
                <a:cubicBezTo>
                  <a:pt x="2647" y="854"/>
                  <a:pt x="2614" y="853"/>
                  <a:pt x="2605" y="889"/>
                </a:cubicBezTo>
                <a:cubicBezTo>
                  <a:pt x="2599" y="915"/>
                  <a:pt x="2644" y="945"/>
                  <a:pt x="2659" y="967"/>
                </a:cubicBezTo>
                <a:cubicBezTo>
                  <a:pt x="2727" y="1066"/>
                  <a:pt x="3113" y="1292"/>
                  <a:pt x="3103" y="1365"/>
                </a:cubicBezTo>
                <a:cubicBezTo>
                  <a:pt x="3075" y="1575"/>
                  <a:pt x="2972" y="1691"/>
                  <a:pt x="2964" y="1804"/>
                </a:cubicBezTo>
                <a:cubicBezTo>
                  <a:pt x="2963" y="1832"/>
                  <a:pt x="2989" y="1858"/>
                  <a:pt x="2984" y="1883"/>
                </a:cubicBezTo>
                <a:cubicBezTo>
                  <a:pt x="2965" y="1990"/>
                  <a:pt x="3138" y="1998"/>
                  <a:pt x="3116" y="2112"/>
                </a:cubicBezTo>
                <a:cubicBezTo>
                  <a:pt x="3210" y="2082"/>
                  <a:pt x="3197" y="2193"/>
                  <a:pt x="3162" y="2237"/>
                </a:cubicBezTo>
                <a:cubicBezTo>
                  <a:pt x="3107" y="2308"/>
                  <a:pt x="3139" y="2391"/>
                  <a:pt x="3102" y="2459"/>
                </a:cubicBezTo>
                <a:cubicBezTo>
                  <a:pt x="3166" y="2400"/>
                  <a:pt x="3162" y="2522"/>
                  <a:pt x="3147" y="2554"/>
                </a:cubicBezTo>
                <a:cubicBezTo>
                  <a:pt x="3125" y="2600"/>
                  <a:pt x="3107" y="2655"/>
                  <a:pt x="3114" y="2707"/>
                </a:cubicBezTo>
                <a:cubicBezTo>
                  <a:pt x="3120" y="2754"/>
                  <a:pt x="3190" y="2835"/>
                  <a:pt x="3137" y="2845"/>
                </a:cubicBezTo>
                <a:cubicBezTo>
                  <a:pt x="3177" y="2853"/>
                  <a:pt x="3154" y="2927"/>
                  <a:pt x="3185" y="2924"/>
                </a:cubicBezTo>
                <a:cubicBezTo>
                  <a:pt x="3235" y="2919"/>
                  <a:pt x="3209" y="2974"/>
                  <a:pt x="3198" y="2999"/>
                </a:cubicBezTo>
                <a:cubicBezTo>
                  <a:pt x="3178" y="3043"/>
                  <a:pt x="3231" y="3060"/>
                  <a:pt x="3240" y="3101"/>
                </a:cubicBezTo>
                <a:cubicBezTo>
                  <a:pt x="3245" y="3123"/>
                  <a:pt x="3227" y="3137"/>
                  <a:pt x="3240" y="3160"/>
                </a:cubicBezTo>
                <a:cubicBezTo>
                  <a:pt x="3256" y="3190"/>
                  <a:pt x="3263" y="3208"/>
                  <a:pt x="3232" y="3234"/>
                </a:cubicBezTo>
                <a:cubicBezTo>
                  <a:pt x="3284" y="3224"/>
                  <a:pt x="3305" y="3269"/>
                  <a:pt x="3315" y="3311"/>
                </a:cubicBezTo>
                <a:cubicBezTo>
                  <a:pt x="3311" y="3237"/>
                  <a:pt x="3490" y="3343"/>
                  <a:pt x="3435" y="3425"/>
                </a:cubicBezTo>
                <a:cubicBezTo>
                  <a:pt x="3426" y="3427"/>
                  <a:pt x="3417" y="3432"/>
                  <a:pt x="3407" y="3440"/>
                </a:cubicBezTo>
                <a:cubicBezTo>
                  <a:pt x="3346" y="3487"/>
                  <a:pt x="3286" y="3533"/>
                  <a:pt x="3214" y="3566"/>
                </a:cubicBezTo>
                <a:cubicBezTo>
                  <a:pt x="3182" y="3580"/>
                  <a:pt x="3098" y="3657"/>
                  <a:pt x="3063" y="3650"/>
                </a:cubicBezTo>
                <a:cubicBezTo>
                  <a:pt x="2995" y="3636"/>
                  <a:pt x="2954" y="3662"/>
                  <a:pt x="2902" y="3699"/>
                </a:cubicBezTo>
                <a:cubicBezTo>
                  <a:pt x="2840" y="3742"/>
                  <a:pt x="2824" y="3743"/>
                  <a:pt x="2758" y="3701"/>
                </a:cubicBezTo>
                <a:cubicBezTo>
                  <a:pt x="2644" y="3629"/>
                  <a:pt x="2642" y="3788"/>
                  <a:pt x="2527" y="3840"/>
                </a:cubicBezTo>
                <a:cubicBezTo>
                  <a:pt x="2466" y="3868"/>
                  <a:pt x="2430" y="3857"/>
                  <a:pt x="2388" y="3816"/>
                </a:cubicBezTo>
                <a:cubicBezTo>
                  <a:pt x="2332" y="3759"/>
                  <a:pt x="2305" y="3836"/>
                  <a:pt x="2255" y="3848"/>
                </a:cubicBezTo>
                <a:cubicBezTo>
                  <a:pt x="2224" y="3856"/>
                  <a:pt x="2140" y="3850"/>
                  <a:pt x="2114" y="3835"/>
                </a:cubicBezTo>
                <a:cubicBezTo>
                  <a:pt x="2066" y="3806"/>
                  <a:pt x="2048" y="3718"/>
                  <a:pt x="1967" y="3768"/>
                </a:cubicBezTo>
                <a:cubicBezTo>
                  <a:pt x="1950" y="3778"/>
                  <a:pt x="1933" y="3790"/>
                  <a:pt x="1916" y="3795"/>
                </a:cubicBezTo>
                <a:cubicBezTo>
                  <a:pt x="1860" y="3811"/>
                  <a:pt x="1783" y="3807"/>
                  <a:pt x="1726" y="3796"/>
                </a:cubicBezTo>
                <a:cubicBezTo>
                  <a:pt x="1720" y="3790"/>
                  <a:pt x="1716" y="3757"/>
                  <a:pt x="1708" y="3745"/>
                </a:cubicBezTo>
                <a:cubicBezTo>
                  <a:pt x="1583" y="3559"/>
                  <a:pt x="1649" y="3598"/>
                  <a:pt x="1625" y="3478"/>
                </a:cubicBezTo>
                <a:cubicBezTo>
                  <a:pt x="1603" y="3366"/>
                  <a:pt x="1649" y="3206"/>
                  <a:pt x="1479" y="3074"/>
                </a:cubicBezTo>
                <a:cubicBezTo>
                  <a:pt x="1422" y="3030"/>
                  <a:pt x="1410" y="3114"/>
                  <a:pt x="1415" y="3129"/>
                </a:cubicBezTo>
                <a:cubicBezTo>
                  <a:pt x="1389" y="3082"/>
                  <a:pt x="1300" y="3102"/>
                  <a:pt x="1271" y="3086"/>
                </a:cubicBezTo>
                <a:cubicBezTo>
                  <a:pt x="1255" y="3075"/>
                  <a:pt x="1256" y="3054"/>
                  <a:pt x="1223" y="3050"/>
                </a:cubicBezTo>
                <a:cubicBezTo>
                  <a:pt x="1144" y="3040"/>
                  <a:pt x="1110" y="3002"/>
                  <a:pt x="1037" y="2979"/>
                </a:cubicBezTo>
                <a:cubicBezTo>
                  <a:pt x="1014" y="2972"/>
                  <a:pt x="983" y="2979"/>
                  <a:pt x="978" y="2961"/>
                </a:cubicBezTo>
                <a:cubicBezTo>
                  <a:pt x="962" y="2902"/>
                  <a:pt x="870" y="2909"/>
                  <a:pt x="820" y="2888"/>
                </a:cubicBezTo>
                <a:cubicBezTo>
                  <a:pt x="795" y="2878"/>
                  <a:pt x="785" y="2828"/>
                  <a:pt x="755" y="2839"/>
                </a:cubicBezTo>
                <a:cubicBezTo>
                  <a:pt x="669" y="2870"/>
                  <a:pt x="717" y="2795"/>
                  <a:pt x="630" y="2752"/>
                </a:cubicBezTo>
                <a:lnTo>
                  <a:pt x="559" y="2738"/>
                </a:lnTo>
                <a:lnTo>
                  <a:pt x="559" y="2738"/>
                </a:lnTo>
                <a:lnTo>
                  <a:pt x="558" y="2738"/>
                </a:lnTo>
                <a:cubicBezTo>
                  <a:pt x="547" y="2743"/>
                  <a:pt x="537" y="2751"/>
                  <a:pt x="524" y="2753"/>
                </a:cubicBezTo>
                <a:cubicBezTo>
                  <a:pt x="501" y="2739"/>
                  <a:pt x="497" y="2733"/>
                  <a:pt x="485" y="2717"/>
                </a:cubicBezTo>
                <a:cubicBezTo>
                  <a:pt x="458" y="2683"/>
                  <a:pt x="443" y="2641"/>
                  <a:pt x="428" y="2601"/>
                </a:cubicBezTo>
                <a:cubicBezTo>
                  <a:pt x="414" y="2565"/>
                  <a:pt x="413" y="2523"/>
                  <a:pt x="396" y="2488"/>
                </a:cubicBezTo>
                <a:cubicBezTo>
                  <a:pt x="385" y="2465"/>
                  <a:pt x="356" y="2454"/>
                  <a:pt x="344" y="2430"/>
                </a:cubicBezTo>
                <a:cubicBezTo>
                  <a:pt x="331" y="2403"/>
                  <a:pt x="333" y="2370"/>
                  <a:pt x="326" y="2340"/>
                </a:cubicBezTo>
                <a:cubicBezTo>
                  <a:pt x="313" y="2289"/>
                  <a:pt x="304" y="2237"/>
                  <a:pt x="284" y="2188"/>
                </a:cubicBezTo>
                <a:cubicBezTo>
                  <a:pt x="270" y="2155"/>
                  <a:pt x="251" y="2123"/>
                  <a:pt x="225" y="2098"/>
                </a:cubicBezTo>
                <a:cubicBezTo>
                  <a:pt x="194" y="2067"/>
                  <a:pt x="147" y="2054"/>
                  <a:pt x="117" y="2021"/>
                </a:cubicBezTo>
                <a:cubicBezTo>
                  <a:pt x="90" y="1992"/>
                  <a:pt x="70" y="1954"/>
                  <a:pt x="59" y="1916"/>
                </a:cubicBezTo>
                <a:cubicBezTo>
                  <a:pt x="48" y="1877"/>
                  <a:pt x="51" y="1836"/>
                  <a:pt x="53" y="1796"/>
                </a:cubicBezTo>
                <a:cubicBezTo>
                  <a:pt x="56" y="1754"/>
                  <a:pt x="71" y="1712"/>
                  <a:pt x="72" y="1669"/>
                </a:cubicBezTo>
                <a:cubicBezTo>
                  <a:pt x="73" y="1636"/>
                  <a:pt x="67" y="1602"/>
                  <a:pt x="59" y="1569"/>
                </a:cubicBezTo>
                <a:cubicBezTo>
                  <a:pt x="46" y="1520"/>
                  <a:pt x="17" y="1477"/>
                  <a:pt x="7" y="1427"/>
                </a:cubicBezTo>
                <a:cubicBezTo>
                  <a:pt x="0" y="1391"/>
                  <a:pt x="5" y="1353"/>
                  <a:pt x="10" y="1316"/>
                </a:cubicBezTo>
                <a:cubicBezTo>
                  <a:pt x="12" y="1294"/>
                  <a:pt x="20" y="1269"/>
                  <a:pt x="28" y="1253"/>
                </a:cubicBezTo>
                <a:cubicBezTo>
                  <a:pt x="48" y="1251"/>
                  <a:pt x="69" y="1251"/>
                  <a:pt x="89" y="1249"/>
                </a:cubicBezTo>
                <a:close/>
                <a:moveTo>
                  <a:pt x="3093" y="1815"/>
                </a:moveTo>
                <a:cubicBezTo>
                  <a:pt x="3105" y="1889"/>
                  <a:pt x="3115" y="1916"/>
                  <a:pt x="3174" y="1967"/>
                </a:cubicBezTo>
                <a:cubicBezTo>
                  <a:pt x="3215" y="2002"/>
                  <a:pt x="3226" y="1823"/>
                  <a:pt x="3161" y="1877"/>
                </a:cubicBezTo>
                <a:cubicBezTo>
                  <a:pt x="3172" y="1832"/>
                  <a:pt x="3158" y="1757"/>
                  <a:pt x="3134" y="1717"/>
                </a:cubicBezTo>
                <a:cubicBezTo>
                  <a:pt x="3124" y="1749"/>
                  <a:pt x="3083" y="1778"/>
                  <a:pt x="3093" y="1815"/>
                </a:cubicBezTo>
                <a:close/>
                <a:moveTo>
                  <a:pt x="3247" y="1450"/>
                </a:moveTo>
                <a:cubicBezTo>
                  <a:pt x="3252" y="1488"/>
                  <a:pt x="3285" y="1519"/>
                  <a:pt x="3241" y="1524"/>
                </a:cubicBezTo>
                <a:cubicBezTo>
                  <a:pt x="3251" y="1530"/>
                  <a:pt x="3261" y="1537"/>
                  <a:pt x="3271" y="1545"/>
                </a:cubicBezTo>
                <a:cubicBezTo>
                  <a:pt x="3210" y="1580"/>
                  <a:pt x="3265" y="1633"/>
                  <a:pt x="3290" y="1577"/>
                </a:cubicBezTo>
                <a:cubicBezTo>
                  <a:pt x="3321" y="1510"/>
                  <a:pt x="3312" y="1445"/>
                  <a:pt x="3250" y="1420"/>
                </a:cubicBezTo>
                <a:cubicBezTo>
                  <a:pt x="3249" y="1430"/>
                  <a:pt x="3248" y="1440"/>
                  <a:pt x="3247" y="1450"/>
                </a:cubicBezTo>
                <a:close/>
                <a:moveTo>
                  <a:pt x="3227" y="2519"/>
                </a:moveTo>
                <a:cubicBezTo>
                  <a:pt x="3258" y="2490"/>
                  <a:pt x="3311" y="2471"/>
                  <a:pt x="3292" y="2418"/>
                </a:cubicBezTo>
                <a:cubicBezTo>
                  <a:pt x="3274" y="2461"/>
                  <a:pt x="3219" y="2463"/>
                  <a:pt x="3227" y="251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8" name="꙱ Tajikistan (Republic of Tajikistan) (TJ) (H)">
            <a:extLst>
              <a:ext uri="{FF2B5EF4-FFF2-40B4-BE49-F238E27FC236}">
                <a16:creationId xmlns:a16="http://schemas.microsoft.com/office/drawing/2014/main" id="{076BED8A-B4AA-47D6-B261-070FAA3CD930}"/>
              </a:ext>
            </a:extLst>
          </p:cNvPr>
          <p:cNvSpPr>
            <a:spLocks/>
          </p:cNvSpPr>
          <p:nvPr/>
        </p:nvSpPr>
        <p:spPr bwMode="auto">
          <a:xfrm>
            <a:off x="6026787" y="1172292"/>
            <a:ext cx="201571" cy="141317"/>
          </a:xfrm>
          <a:custGeom>
            <a:avLst/>
            <a:gdLst>
              <a:gd name="T0" fmla="*/ 591 w 2437"/>
              <a:gd name="T1" fmla="*/ 125 h 1706"/>
              <a:gd name="T2" fmla="*/ 855 w 2437"/>
              <a:gd name="T3" fmla="*/ 102 h 1706"/>
              <a:gd name="T4" fmla="*/ 824 w 2437"/>
              <a:gd name="T5" fmla="*/ 240 h 1706"/>
              <a:gd name="T6" fmla="*/ 974 w 2437"/>
              <a:gd name="T7" fmla="*/ 284 h 1706"/>
              <a:gd name="T8" fmla="*/ 563 w 2437"/>
              <a:gd name="T9" fmla="*/ 398 h 1706"/>
              <a:gd name="T10" fmla="*/ 714 w 2437"/>
              <a:gd name="T11" fmla="*/ 519 h 1706"/>
              <a:gd name="T12" fmla="*/ 815 w 2437"/>
              <a:gd name="T13" fmla="*/ 534 h 1706"/>
              <a:gd name="T14" fmla="*/ 1174 w 2437"/>
              <a:gd name="T15" fmla="*/ 509 h 1706"/>
              <a:gd name="T16" fmla="*/ 1255 w 2437"/>
              <a:gd name="T17" fmla="*/ 558 h 1706"/>
              <a:gd name="T18" fmla="*/ 1436 w 2437"/>
              <a:gd name="T19" fmla="*/ 653 h 1706"/>
              <a:gd name="T20" fmla="*/ 1821 w 2437"/>
              <a:gd name="T21" fmla="*/ 560 h 1706"/>
              <a:gd name="T22" fmla="*/ 1923 w 2437"/>
              <a:gd name="T23" fmla="*/ 739 h 1706"/>
              <a:gd name="T24" fmla="*/ 2024 w 2437"/>
              <a:gd name="T25" fmla="*/ 859 h 1706"/>
              <a:gd name="T26" fmla="*/ 2304 w 2437"/>
              <a:gd name="T27" fmla="*/ 1061 h 1706"/>
              <a:gd name="T28" fmla="*/ 2422 w 2437"/>
              <a:gd name="T29" fmla="*/ 1277 h 1706"/>
              <a:gd name="T30" fmla="*/ 2332 w 2437"/>
              <a:gd name="T31" fmla="*/ 1310 h 1706"/>
              <a:gd name="T32" fmla="*/ 2017 w 2437"/>
              <a:gd name="T33" fmla="*/ 1345 h 1706"/>
              <a:gd name="T34" fmla="*/ 1756 w 2437"/>
              <a:gd name="T35" fmla="*/ 1404 h 1706"/>
              <a:gd name="T36" fmla="*/ 1355 w 2437"/>
              <a:gd name="T37" fmla="*/ 1164 h 1706"/>
              <a:gd name="T38" fmla="*/ 1246 w 2437"/>
              <a:gd name="T39" fmla="*/ 1000 h 1706"/>
              <a:gd name="T40" fmla="*/ 951 w 2437"/>
              <a:gd name="T41" fmla="*/ 1097 h 1706"/>
              <a:gd name="T42" fmla="*/ 902 w 2437"/>
              <a:gd name="T43" fmla="*/ 1236 h 1706"/>
              <a:gd name="T44" fmla="*/ 766 w 2437"/>
              <a:gd name="T45" fmla="*/ 1336 h 1706"/>
              <a:gd name="T46" fmla="*/ 615 w 2437"/>
              <a:gd name="T47" fmla="*/ 1319 h 1706"/>
              <a:gd name="T48" fmla="*/ 441 w 2437"/>
              <a:gd name="T49" fmla="*/ 1431 h 1706"/>
              <a:gd name="T50" fmla="*/ 298 w 2437"/>
              <a:gd name="T51" fmla="*/ 1211 h 1706"/>
              <a:gd name="T52" fmla="*/ 204 w 2437"/>
              <a:gd name="T53" fmla="*/ 726 h 1706"/>
              <a:gd name="T54" fmla="*/ 2 w 2437"/>
              <a:gd name="T55" fmla="*/ 620 h 1706"/>
              <a:gd name="T56" fmla="*/ 335 w 2437"/>
              <a:gd name="T57" fmla="*/ 446 h 1706"/>
              <a:gd name="T58" fmla="*/ 375 w 2437"/>
              <a:gd name="T59" fmla="*/ 381 h 1706"/>
              <a:gd name="T60" fmla="*/ 397 w 2437"/>
              <a:gd name="T61" fmla="*/ 341 h 1706"/>
              <a:gd name="T62" fmla="*/ 491 w 2437"/>
              <a:gd name="T63" fmla="*/ 292 h 1706"/>
              <a:gd name="T64" fmla="*/ 468 w 2437"/>
              <a:gd name="T65" fmla="*/ 94 h 1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37" h="1706">
                <a:moveTo>
                  <a:pt x="468" y="94"/>
                </a:moveTo>
                <a:cubicBezTo>
                  <a:pt x="516" y="73"/>
                  <a:pt x="555" y="135"/>
                  <a:pt x="591" y="125"/>
                </a:cubicBezTo>
                <a:cubicBezTo>
                  <a:pt x="649" y="110"/>
                  <a:pt x="720" y="51"/>
                  <a:pt x="750" y="0"/>
                </a:cubicBezTo>
                <a:cubicBezTo>
                  <a:pt x="776" y="19"/>
                  <a:pt x="826" y="72"/>
                  <a:pt x="855" y="102"/>
                </a:cubicBezTo>
                <a:cubicBezTo>
                  <a:pt x="875" y="124"/>
                  <a:pt x="873" y="143"/>
                  <a:pt x="840" y="161"/>
                </a:cubicBezTo>
                <a:cubicBezTo>
                  <a:pt x="771" y="198"/>
                  <a:pt x="778" y="206"/>
                  <a:pt x="824" y="240"/>
                </a:cubicBezTo>
                <a:cubicBezTo>
                  <a:pt x="845" y="254"/>
                  <a:pt x="858" y="287"/>
                  <a:pt x="884" y="294"/>
                </a:cubicBezTo>
                <a:cubicBezTo>
                  <a:pt x="914" y="301"/>
                  <a:pt x="945" y="285"/>
                  <a:pt x="974" y="284"/>
                </a:cubicBezTo>
                <a:cubicBezTo>
                  <a:pt x="946" y="310"/>
                  <a:pt x="896" y="378"/>
                  <a:pt x="851" y="389"/>
                </a:cubicBezTo>
                <a:cubicBezTo>
                  <a:pt x="900" y="339"/>
                  <a:pt x="576" y="191"/>
                  <a:pt x="563" y="398"/>
                </a:cubicBezTo>
                <a:cubicBezTo>
                  <a:pt x="505" y="326"/>
                  <a:pt x="518" y="503"/>
                  <a:pt x="559" y="530"/>
                </a:cubicBezTo>
                <a:cubicBezTo>
                  <a:pt x="597" y="555"/>
                  <a:pt x="622" y="507"/>
                  <a:pt x="714" y="519"/>
                </a:cubicBezTo>
                <a:cubicBezTo>
                  <a:pt x="750" y="523"/>
                  <a:pt x="780" y="521"/>
                  <a:pt x="812" y="502"/>
                </a:cubicBezTo>
                <a:cubicBezTo>
                  <a:pt x="812" y="512"/>
                  <a:pt x="814" y="523"/>
                  <a:pt x="815" y="534"/>
                </a:cubicBezTo>
                <a:cubicBezTo>
                  <a:pt x="960" y="479"/>
                  <a:pt x="921" y="572"/>
                  <a:pt x="1004" y="585"/>
                </a:cubicBezTo>
                <a:cubicBezTo>
                  <a:pt x="1051" y="592"/>
                  <a:pt x="1161" y="502"/>
                  <a:pt x="1174" y="509"/>
                </a:cubicBezTo>
                <a:cubicBezTo>
                  <a:pt x="1192" y="519"/>
                  <a:pt x="1181" y="538"/>
                  <a:pt x="1199" y="550"/>
                </a:cubicBezTo>
                <a:cubicBezTo>
                  <a:pt x="1219" y="554"/>
                  <a:pt x="1234" y="556"/>
                  <a:pt x="1255" y="558"/>
                </a:cubicBezTo>
                <a:cubicBezTo>
                  <a:pt x="1266" y="564"/>
                  <a:pt x="1271" y="600"/>
                  <a:pt x="1273" y="595"/>
                </a:cubicBezTo>
                <a:cubicBezTo>
                  <a:pt x="1315" y="632"/>
                  <a:pt x="1366" y="585"/>
                  <a:pt x="1436" y="653"/>
                </a:cubicBezTo>
                <a:cubicBezTo>
                  <a:pt x="1455" y="518"/>
                  <a:pt x="1674" y="634"/>
                  <a:pt x="1757" y="566"/>
                </a:cubicBezTo>
                <a:cubicBezTo>
                  <a:pt x="1777" y="551"/>
                  <a:pt x="1799" y="556"/>
                  <a:pt x="1821" y="560"/>
                </a:cubicBezTo>
                <a:cubicBezTo>
                  <a:pt x="1830" y="568"/>
                  <a:pt x="1828" y="624"/>
                  <a:pt x="1844" y="647"/>
                </a:cubicBezTo>
                <a:cubicBezTo>
                  <a:pt x="1870" y="684"/>
                  <a:pt x="1903" y="709"/>
                  <a:pt x="1923" y="739"/>
                </a:cubicBezTo>
                <a:cubicBezTo>
                  <a:pt x="1857" y="740"/>
                  <a:pt x="1925" y="833"/>
                  <a:pt x="1941" y="853"/>
                </a:cubicBezTo>
                <a:cubicBezTo>
                  <a:pt x="1965" y="883"/>
                  <a:pt x="1986" y="879"/>
                  <a:pt x="2024" y="859"/>
                </a:cubicBezTo>
                <a:cubicBezTo>
                  <a:pt x="2089" y="824"/>
                  <a:pt x="2103" y="841"/>
                  <a:pt x="2130" y="847"/>
                </a:cubicBezTo>
                <a:cubicBezTo>
                  <a:pt x="2363" y="900"/>
                  <a:pt x="2206" y="949"/>
                  <a:pt x="2304" y="1061"/>
                </a:cubicBezTo>
                <a:cubicBezTo>
                  <a:pt x="2396" y="1165"/>
                  <a:pt x="2345" y="1200"/>
                  <a:pt x="2361" y="1219"/>
                </a:cubicBezTo>
                <a:cubicBezTo>
                  <a:pt x="2382" y="1245"/>
                  <a:pt x="2407" y="1244"/>
                  <a:pt x="2422" y="1277"/>
                </a:cubicBezTo>
                <a:cubicBezTo>
                  <a:pt x="2437" y="1309"/>
                  <a:pt x="2414" y="1349"/>
                  <a:pt x="2391" y="1349"/>
                </a:cubicBezTo>
                <a:cubicBezTo>
                  <a:pt x="2385" y="1353"/>
                  <a:pt x="2350" y="1315"/>
                  <a:pt x="2332" y="1310"/>
                </a:cubicBezTo>
                <a:cubicBezTo>
                  <a:pt x="2308" y="1304"/>
                  <a:pt x="2220" y="1273"/>
                  <a:pt x="2196" y="1290"/>
                </a:cubicBezTo>
                <a:cubicBezTo>
                  <a:pt x="2146" y="1327"/>
                  <a:pt x="2066" y="1365"/>
                  <a:pt x="2017" y="1345"/>
                </a:cubicBezTo>
                <a:cubicBezTo>
                  <a:pt x="2095" y="1259"/>
                  <a:pt x="1899" y="1255"/>
                  <a:pt x="1853" y="1292"/>
                </a:cubicBezTo>
                <a:cubicBezTo>
                  <a:pt x="1811" y="1326"/>
                  <a:pt x="1778" y="1351"/>
                  <a:pt x="1756" y="1404"/>
                </a:cubicBezTo>
                <a:cubicBezTo>
                  <a:pt x="1732" y="1460"/>
                  <a:pt x="1650" y="1422"/>
                  <a:pt x="1610" y="1462"/>
                </a:cubicBezTo>
                <a:cubicBezTo>
                  <a:pt x="1365" y="1706"/>
                  <a:pt x="1347" y="1329"/>
                  <a:pt x="1355" y="1164"/>
                </a:cubicBezTo>
                <a:cubicBezTo>
                  <a:pt x="1360" y="1052"/>
                  <a:pt x="1299" y="1143"/>
                  <a:pt x="1255" y="1103"/>
                </a:cubicBezTo>
                <a:cubicBezTo>
                  <a:pt x="1237" y="1087"/>
                  <a:pt x="1252" y="1023"/>
                  <a:pt x="1246" y="1000"/>
                </a:cubicBezTo>
                <a:cubicBezTo>
                  <a:pt x="1236" y="963"/>
                  <a:pt x="1161" y="920"/>
                  <a:pt x="1134" y="921"/>
                </a:cubicBezTo>
                <a:cubicBezTo>
                  <a:pt x="1011" y="924"/>
                  <a:pt x="1000" y="1043"/>
                  <a:pt x="951" y="1097"/>
                </a:cubicBezTo>
                <a:cubicBezTo>
                  <a:pt x="923" y="1127"/>
                  <a:pt x="971" y="1156"/>
                  <a:pt x="982" y="1178"/>
                </a:cubicBezTo>
                <a:cubicBezTo>
                  <a:pt x="1013" y="1235"/>
                  <a:pt x="955" y="1251"/>
                  <a:pt x="902" y="1236"/>
                </a:cubicBezTo>
                <a:cubicBezTo>
                  <a:pt x="852" y="1220"/>
                  <a:pt x="798" y="1219"/>
                  <a:pt x="769" y="1242"/>
                </a:cubicBezTo>
                <a:cubicBezTo>
                  <a:pt x="725" y="1278"/>
                  <a:pt x="765" y="1303"/>
                  <a:pt x="766" y="1336"/>
                </a:cubicBezTo>
                <a:cubicBezTo>
                  <a:pt x="771" y="1461"/>
                  <a:pt x="665" y="1369"/>
                  <a:pt x="654" y="1342"/>
                </a:cubicBezTo>
                <a:cubicBezTo>
                  <a:pt x="648" y="1328"/>
                  <a:pt x="621" y="1307"/>
                  <a:pt x="615" y="1319"/>
                </a:cubicBezTo>
                <a:cubicBezTo>
                  <a:pt x="584" y="1376"/>
                  <a:pt x="569" y="1334"/>
                  <a:pt x="560" y="1340"/>
                </a:cubicBezTo>
                <a:cubicBezTo>
                  <a:pt x="493" y="1382"/>
                  <a:pt x="443" y="1380"/>
                  <a:pt x="441" y="1431"/>
                </a:cubicBezTo>
                <a:cubicBezTo>
                  <a:pt x="403" y="1422"/>
                  <a:pt x="392" y="1465"/>
                  <a:pt x="354" y="1438"/>
                </a:cubicBezTo>
                <a:cubicBezTo>
                  <a:pt x="294" y="1397"/>
                  <a:pt x="257" y="1282"/>
                  <a:pt x="298" y="1211"/>
                </a:cubicBezTo>
                <a:cubicBezTo>
                  <a:pt x="350" y="1122"/>
                  <a:pt x="438" y="1038"/>
                  <a:pt x="328" y="960"/>
                </a:cubicBezTo>
                <a:cubicBezTo>
                  <a:pt x="242" y="900"/>
                  <a:pt x="322" y="728"/>
                  <a:pt x="204" y="726"/>
                </a:cubicBezTo>
                <a:cubicBezTo>
                  <a:pt x="171" y="725"/>
                  <a:pt x="127" y="732"/>
                  <a:pt x="110" y="695"/>
                </a:cubicBezTo>
                <a:cubicBezTo>
                  <a:pt x="89" y="645"/>
                  <a:pt x="28" y="671"/>
                  <a:pt x="2" y="620"/>
                </a:cubicBezTo>
                <a:cubicBezTo>
                  <a:pt x="26" y="574"/>
                  <a:pt x="0" y="496"/>
                  <a:pt x="88" y="502"/>
                </a:cubicBezTo>
                <a:cubicBezTo>
                  <a:pt x="168" y="507"/>
                  <a:pt x="367" y="581"/>
                  <a:pt x="335" y="446"/>
                </a:cubicBezTo>
                <a:cubicBezTo>
                  <a:pt x="332" y="431"/>
                  <a:pt x="327" y="412"/>
                  <a:pt x="349" y="409"/>
                </a:cubicBezTo>
                <a:cubicBezTo>
                  <a:pt x="384" y="399"/>
                  <a:pt x="361" y="370"/>
                  <a:pt x="375" y="381"/>
                </a:cubicBezTo>
                <a:cubicBezTo>
                  <a:pt x="365" y="369"/>
                  <a:pt x="357" y="354"/>
                  <a:pt x="355" y="338"/>
                </a:cubicBezTo>
                <a:cubicBezTo>
                  <a:pt x="369" y="338"/>
                  <a:pt x="383" y="339"/>
                  <a:pt x="397" y="341"/>
                </a:cubicBezTo>
                <a:cubicBezTo>
                  <a:pt x="376" y="298"/>
                  <a:pt x="322" y="344"/>
                  <a:pt x="290" y="310"/>
                </a:cubicBezTo>
                <a:cubicBezTo>
                  <a:pt x="344" y="252"/>
                  <a:pt x="428" y="318"/>
                  <a:pt x="491" y="292"/>
                </a:cubicBezTo>
                <a:cubicBezTo>
                  <a:pt x="461" y="268"/>
                  <a:pt x="491" y="252"/>
                  <a:pt x="470" y="219"/>
                </a:cubicBezTo>
                <a:cubicBezTo>
                  <a:pt x="452" y="190"/>
                  <a:pt x="422" y="115"/>
                  <a:pt x="468" y="9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9" name="꙱ Taiwan (Republic of China) (TW) (H)">
            <a:extLst>
              <a:ext uri="{FF2B5EF4-FFF2-40B4-BE49-F238E27FC236}">
                <a16:creationId xmlns:a16="http://schemas.microsoft.com/office/drawing/2014/main" id="{E5AA9598-79ED-496C-82A7-2A998D243C4E}"/>
              </a:ext>
            </a:extLst>
          </p:cNvPr>
          <p:cNvSpPr>
            <a:spLocks noEditPoints="1"/>
          </p:cNvSpPr>
          <p:nvPr/>
        </p:nvSpPr>
        <p:spPr bwMode="auto">
          <a:xfrm>
            <a:off x="7390354" y="1635075"/>
            <a:ext cx="89468" cy="100324"/>
          </a:xfrm>
          <a:custGeom>
            <a:avLst/>
            <a:gdLst>
              <a:gd name="T0" fmla="*/ 35 w 1086"/>
              <a:gd name="T1" fmla="*/ 289 h 1213"/>
              <a:gd name="T2" fmla="*/ 0 w 1086"/>
              <a:gd name="T3" fmla="*/ 310 h 1213"/>
              <a:gd name="T4" fmla="*/ 59 w 1086"/>
              <a:gd name="T5" fmla="*/ 319 h 1213"/>
              <a:gd name="T6" fmla="*/ 35 w 1086"/>
              <a:gd name="T7" fmla="*/ 289 h 1213"/>
              <a:gd name="T8" fmla="*/ 620 w 1086"/>
              <a:gd name="T9" fmla="*/ 642 h 1213"/>
              <a:gd name="T10" fmla="*/ 634 w 1086"/>
              <a:gd name="T11" fmla="*/ 728 h 1213"/>
              <a:gd name="T12" fmla="*/ 640 w 1086"/>
              <a:gd name="T13" fmla="*/ 798 h 1213"/>
              <a:gd name="T14" fmla="*/ 721 w 1086"/>
              <a:gd name="T15" fmla="*/ 957 h 1213"/>
              <a:gd name="T16" fmla="*/ 857 w 1086"/>
              <a:gd name="T17" fmla="*/ 1087 h 1213"/>
              <a:gd name="T18" fmla="*/ 927 w 1086"/>
              <a:gd name="T19" fmla="*/ 1197 h 1213"/>
              <a:gd name="T20" fmla="*/ 977 w 1086"/>
              <a:gd name="T21" fmla="*/ 935 h 1213"/>
              <a:gd name="T22" fmla="*/ 1054 w 1086"/>
              <a:gd name="T23" fmla="*/ 510 h 1213"/>
              <a:gd name="T24" fmla="*/ 1044 w 1086"/>
              <a:gd name="T25" fmla="*/ 421 h 1213"/>
              <a:gd name="T26" fmla="*/ 1069 w 1086"/>
              <a:gd name="T27" fmla="*/ 352 h 1213"/>
              <a:gd name="T28" fmla="*/ 1054 w 1086"/>
              <a:gd name="T29" fmla="*/ 176 h 1213"/>
              <a:gd name="T30" fmla="*/ 1056 w 1086"/>
              <a:gd name="T31" fmla="*/ 91 h 1213"/>
              <a:gd name="T32" fmla="*/ 921 w 1086"/>
              <a:gd name="T33" fmla="*/ 24 h 1213"/>
              <a:gd name="T34" fmla="*/ 788 w 1086"/>
              <a:gd name="T35" fmla="*/ 123 h 1213"/>
              <a:gd name="T36" fmla="*/ 735 w 1086"/>
              <a:gd name="T37" fmla="*/ 254 h 1213"/>
              <a:gd name="T38" fmla="*/ 677 w 1086"/>
              <a:gd name="T39" fmla="*/ 408 h 1213"/>
              <a:gd name="T40" fmla="*/ 620 w 1086"/>
              <a:gd name="T41" fmla="*/ 642 h 1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86" h="1213">
                <a:moveTo>
                  <a:pt x="35" y="289"/>
                </a:moveTo>
                <a:cubicBezTo>
                  <a:pt x="24" y="298"/>
                  <a:pt x="13" y="305"/>
                  <a:pt x="0" y="310"/>
                </a:cubicBezTo>
                <a:cubicBezTo>
                  <a:pt x="18" y="321"/>
                  <a:pt x="38" y="324"/>
                  <a:pt x="59" y="319"/>
                </a:cubicBezTo>
                <a:cubicBezTo>
                  <a:pt x="52" y="308"/>
                  <a:pt x="44" y="298"/>
                  <a:pt x="35" y="289"/>
                </a:cubicBezTo>
                <a:close/>
                <a:moveTo>
                  <a:pt x="620" y="642"/>
                </a:moveTo>
                <a:cubicBezTo>
                  <a:pt x="628" y="672"/>
                  <a:pt x="644" y="697"/>
                  <a:pt x="634" y="728"/>
                </a:cubicBezTo>
                <a:cubicBezTo>
                  <a:pt x="626" y="754"/>
                  <a:pt x="617" y="776"/>
                  <a:pt x="640" y="798"/>
                </a:cubicBezTo>
                <a:cubicBezTo>
                  <a:pt x="681" y="838"/>
                  <a:pt x="695" y="905"/>
                  <a:pt x="721" y="957"/>
                </a:cubicBezTo>
                <a:cubicBezTo>
                  <a:pt x="751" y="1018"/>
                  <a:pt x="818" y="1035"/>
                  <a:pt x="857" y="1087"/>
                </a:cubicBezTo>
                <a:cubicBezTo>
                  <a:pt x="869" y="1104"/>
                  <a:pt x="896" y="1213"/>
                  <a:pt x="927" y="1197"/>
                </a:cubicBezTo>
                <a:cubicBezTo>
                  <a:pt x="995" y="1161"/>
                  <a:pt x="884" y="1070"/>
                  <a:pt x="977" y="935"/>
                </a:cubicBezTo>
                <a:cubicBezTo>
                  <a:pt x="1050" y="830"/>
                  <a:pt x="1063" y="635"/>
                  <a:pt x="1054" y="510"/>
                </a:cubicBezTo>
                <a:cubicBezTo>
                  <a:pt x="1053" y="485"/>
                  <a:pt x="1036" y="446"/>
                  <a:pt x="1044" y="421"/>
                </a:cubicBezTo>
                <a:cubicBezTo>
                  <a:pt x="1053" y="395"/>
                  <a:pt x="1066" y="381"/>
                  <a:pt x="1069" y="352"/>
                </a:cubicBezTo>
                <a:cubicBezTo>
                  <a:pt x="1076" y="287"/>
                  <a:pt x="1054" y="240"/>
                  <a:pt x="1054" y="176"/>
                </a:cubicBezTo>
                <a:cubicBezTo>
                  <a:pt x="1054" y="144"/>
                  <a:pt x="1086" y="117"/>
                  <a:pt x="1056" y="91"/>
                </a:cubicBezTo>
                <a:cubicBezTo>
                  <a:pt x="1038" y="74"/>
                  <a:pt x="944" y="0"/>
                  <a:pt x="921" y="24"/>
                </a:cubicBezTo>
                <a:cubicBezTo>
                  <a:pt x="884" y="61"/>
                  <a:pt x="809" y="70"/>
                  <a:pt x="788" y="123"/>
                </a:cubicBezTo>
                <a:cubicBezTo>
                  <a:pt x="767" y="177"/>
                  <a:pt x="773" y="208"/>
                  <a:pt x="735" y="254"/>
                </a:cubicBezTo>
                <a:cubicBezTo>
                  <a:pt x="699" y="297"/>
                  <a:pt x="692" y="357"/>
                  <a:pt x="677" y="408"/>
                </a:cubicBezTo>
                <a:cubicBezTo>
                  <a:pt x="657" y="484"/>
                  <a:pt x="602" y="561"/>
                  <a:pt x="620" y="64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0" name="꙱ Syria (Syrian Arab Republic) (SY) (H)">
            <a:extLst>
              <a:ext uri="{FF2B5EF4-FFF2-40B4-BE49-F238E27FC236}">
                <a16:creationId xmlns:a16="http://schemas.microsoft.com/office/drawing/2014/main" id="{91431B8B-E343-4C15-B851-D546A4FAA123}"/>
              </a:ext>
            </a:extLst>
          </p:cNvPr>
          <p:cNvSpPr>
            <a:spLocks/>
          </p:cNvSpPr>
          <p:nvPr/>
        </p:nvSpPr>
        <p:spPr bwMode="auto">
          <a:xfrm>
            <a:off x="5278712" y="1278009"/>
            <a:ext cx="157376" cy="151025"/>
          </a:xfrm>
          <a:custGeom>
            <a:avLst/>
            <a:gdLst>
              <a:gd name="T0" fmla="*/ 1364 w 1917"/>
              <a:gd name="T1" fmla="*/ 137 h 1837"/>
              <a:gd name="T2" fmla="*/ 1731 w 1917"/>
              <a:gd name="T3" fmla="*/ 107 h 1837"/>
              <a:gd name="T4" fmla="*/ 1889 w 1917"/>
              <a:gd name="T5" fmla="*/ 113 h 1837"/>
              <a:gd name="T6" fmla="*/ 1886 w 1917"/>
              <a:gd name="T7" fmla="*/ 119 h 1837"/>
              <a:gd name="T8" fmla="*/ 1773 w 1917"/>
              <a:gd name="T9" fmla="*/ 271 h 1837"/>
              <a:gd name="T10" fmla="*/ 1626 w 1917"/>
              <a:gd name="T11" fmla="*/ 343 h 1837"/>
              <a:gd name="T12" fmla="*/ 1658 w 1917"/>
              <a:gd name="T13" fmla="*/ 601 h 1837"/>
              <a:gd name="T14" fmla="*/ 1637 w 1917"/>
              <a:gd name="T15" fmla="*/ 722 h 1837"/>
              <a:gd name="T16" fmla="*/ 1471 w 1917"/>
              <a:gd name="T17" fmla="*/ 1169 h 1837"/>
              <a:gd name="T18" fmla="*/ 973 w 1917"/>
              <a:gd name="T19" fmla="*/ 1453 h 1837"/>
              <a:gd name="T20" fmla="*/ 663 w 1917"/>
              <a:gd name="T21" fmla="*/ 1655 h 1837"/>
              <a:gd name="T22" fmla="*/ 398 w 1917"/>
              <a:gd name="T23" fmla="*/ 1818 h 1837"/>
              <a:gd name="T24" fmla="*/ 167 w 1917"/>
              <a:gd name="T25" fmla="*/ 1713 h 1837"/>
              <a:gd name="T26" fmla="*/ 42 w 1917"/>
              <a:gd name="T27" fmla="*/ 1700 h 1837"/>
              <a:gd name="T28" fmla="*/ 30 w 1917"/>
              <a:gd name="T29" fmla="*/ 1492 h 1837"/>
              <a:gd name="T30" fmla="*/ 147 w 1917"/>
              <a:gd name="T31" fmla="*/ 1379 h 1837"/>
              <a:gd name="T32" fmla="*/ 236 w 1917"/>
              <a:gd name="T33" fmla="*/ 1290 h 1837"/>
              <a:gd name="T34" fmla="*/ 278 w 1917"/>
              <a:gd name="T35" fmla="*/ 1123 h 1837"/>
              <a:gd name="T36" fmla="*/ 245 w 1917"/>
              <a:gd name="T37" fmla="*/ 1063 h 1837"/>
              <a:gd name="T38" fmla="*/ 204 w 1917"/>
              <a:gd name="T39" fmla="*/ 1047 h 1837"/>
              <a:gd name="T40" fmla="*/ 179 w 1917"/>
              <a:gd name="T41" fmla="*/ 998 h 1837"/>
              <a:gd name="T42" fmla="*/ 91 w 1917"/>
              <a:gd name="T43" fmla="*/ 996 h 1837"/>
              <a:gd name="T44" fmla="*/ 56 w 1917"/>
              <a:gd name="T45" fmla="*/ 902 h 1837"/>
              <a:gd name="T46" fmla="*/ 38 w 1917"/>
              <a:gd name="T47" fmla="*/ 713 h 1837"/>
              <a:gd name="T48" fmla="*/ 28 w 1917"/>
              <a:gd name="T49" fmla="*/ 553 h 1837"/>
              <a:gd name="T50" fmla="*/ 103 w 1917"/>
              <a:gd name="T51" fmla="*/ 579 h 1837"/>
              <a:gd name="T52" fmla="*/ 145 w 1917"/>
              <a:gd name="T53" fmla="*/ 532 h 1837"/>
              <a:gd name="T54" fmla="*/ 162 w 1917"/>
              <a:gd name="T55" fmla="*/ 435 h 1837"/>
              <a:gd name="T56" fmla="*/ 251 w 1917"/>
              <a:gd name="T57" fmla="*/ 432 h 1837"/>
              <a:gd name="T58" fmla="*/ 206 w 1917"/>
              <a:gd name="T59" fmla="*/ 315 h 1837"/>
              <a:gd name="T60" fmla="*/ 296 w 1917"/>
              <a:gd name="T61" fmla="*/ 231 h 1837"/>
              <a:gd name="T62" fmla="*/ 402 w 1917"/>
              <a:gd name="T63" fmla="*/ 290 h 1837"/>
              <a:gd name="T64" fmla="*/ 723 w 1917"/>
              <a:gd name="T65" fmla="*/ 199 h 1837"/>
              <a:gd name="T66" fmla="*/ 1028 w 1917"/>
              <a:gd name="T67" fmla="*/ 268 h 1837"/>
              <a:gd name="T68" fmla="*/ 1364 w 1917"/>
              <a:gd name="T69" fmla="*/ 137 h 1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17" h="1837">
                <a:moveTo>
                  <a:pt x="1364" y="137"/>
                </a:moveTo>
                <a:cubicBezTo>
                  <a:pt x="1482" y="89"/>
                  <a:pt x="1611" y="155"/>
                  <a:pt x="1731" y="107"/>
                </a:cubicBezTo>
                <a:cubicBezTo>
                  <a:pt x="1789" y="84"/>
                  <a:pt x="1872" y="0"/>
                  <a:pt x="1889" y="113"/>
                </a:cubicBezTo>
                <a:cubicBezTo>
                  <a:pt x="1882" y="111"/>
                  <a:pt x="1879" y="111"/>
                  <a:pt x="1886" y="119"/>
                </a:cubicBezTo>
                <a:cubicBezTo>
                  <a:pt x="1917" y="153"/>
                  <a:pt x="1812" y="238"/>
                  <a:pt x="1773" y="271"/>
                </a:cubicBezTo>
                <a:cubicBezTo>
                  <a:pt x="1727" y="309"/>
                  <a:pt x="1671" y="308"/>
                  <a:pt x="1626" y="343"/>
                </a:cubicBezTo>
                <a:cubicBezTo>
                  <a:pt x="1547" y="404"/>
                  <a:pt x="1649" y="530"/>
                  <a:pt x="1658" y="601"/>
                </a:cubicBezTo>
                <a:cubicBezTo>
                  <a:pt x="1664" y="644"/>
                  <a:pt x="1645" y="683"/>
                  <a:pt x="1637" y="722"/>
                </a:cubicBezTo>
                <a:cubicBezTo>
                  <a:pt x="1597" y="938"/>
                  <a:pt x="1726" y="994"/>
                  <a:pt x="1471" y="1169"/>
                </a:cubicBezTo>
                <a:cubicBezTo>
                  <a:pt x="1311" y="1279"/>
                  <a:pt x="1153" y="1365"/>
                  <a:pt x="973" y="1453"/>
                </a:cubicBezTo>
                <a:cubicBezTo>
                  <a:pt x="864" y="1515"/>
                  <a:pt x="766" y="1586"/>
                  <a:pt x="663" y="1655"/>
                </a:cubicBezTo>
                <a:cubicBezTo>
                  <a:pt x="583" y="1709"/>
                  <a:pt x="494" y="1799"/>
                  <a:pt x="398" y="1818"/>
                </a:cubicBezTo>
                <a:cubicBezTo>
                  <a:pt x="303" y="1837"/>
                  <a:pt x="238" y="1762"/>
                  <a:pt x="167" y="1713"/>
                </a:cubicBezTo>
                <a:cubicBezTo>
                  <a:pt x="133" y="1690"/>
                  <a:pt x="67" y="1670"/>
                  <a:pt x="42" y="1700"/>
                </a:cubicBezTo>
                <a:cubicBezTo>
                  <a:pt x="42" y="1678"/>
                  <a:pt x="66" y="1521"/>
                  <a:pt x="30" y="1492"/>
                </a:cubicBezTo>
                <a:cubicBezTo>
                  <a:pt x="43" y="1462"/>
                  <a:pt x="116" y="1389"/>
                  <a:pt x="147" y="1379"/>
                </a:cubicBezTo>
                <a:cubicBezTo>
                  <a:pt x="78" y="1314"/>
                  <a:pt x="175" y="1272"/>
                  <a:pt x="236" y="1290"/>
                </a:cubicBezTo>
                <a:cubicBezTo>
                  <a:pt x="178" y="1220"/>
                  <a:pt x="324" y="1206"/>
                  <a:pt x="278" y="1123"/>
                </a:cubicBezTo>
                <a:cubicBezTo>
                  <a:pt x="257" y="1084"/>
                  <a:pt x="273" y="1090"/>
                  <a:pt x="245" y="1063"/>
                </a:cubicBezTo>
                <a:cubicBezTo>
                  <a:pt x="241" y="1059"/>
                  <a:pt x="203" y="1045"/>
                  <a:pt x="204" y="1047"/>
                </a:cubicBezTo>
                <a:cubicBezTo>
                  <a:pt x="196" y="1028"/>
                  <a:pt x="235" y="964"/>
                  <a:pt x="179" y="998"/>
                </a:cubicBezTo>
                <a:cubicBezTo>
                  <a:pt x="155" y="1012"/>
                  <a:pt x="116" y="1002"/>
                  <a:pt x="91" y="996"/>
                </a:cubicBezTo>
                <a:cubicBezTo>
                  <a:pt x="63" y="977"/>
                  <a:pt x="59" y="937"/>
                  <a:pt x="56" y="902"/>
                </a:cubicBezTo>
                <a:cubicBezTo>
                  <a:pt x="51" y="849"/>
                  <a:pt x="85" y="752"/>
                  <a:pt x="38" y="713"/>
                </a:cubicBezTo>
                <a:cubicBezTo>
                  <a:pt x="0" y="682"/>
                  <a:pt x="29" y="599"/>
                  <a:pt x="28" y="553"/>
                </a:cubicBezTo>
                <a:cubicBezTo>
                  <a:pt x="27" y="519"/>
                  <a:pt x="90" y="573"/>
                  <a:pt x="103" y="579"/>
                </a:cubicBezTo>
                <a:cubicBezTo>
                  <a:pt x="104" y="583"/>
                  <a:pt x="118" y="549"/>
                  <a:pt x="145" y="532"/>
                </a:cubicBezTo>
                <a:cubicBezTo>
                  <a:pt x="179" y="512"/>
                  <a:pt x="156" y="467"/>
                  <a:pt x="162" y="435"/>
                </a:cubicBezTo>
                <a:cubicBezTo>
                  <a:pt x="191" y="442"/>
                  <a:pt x="222" y="434"/>
                  <a:pt x="251" y="432"/>
                </a:cubicBezTo>
                <a:cubicBezTo>
                  <a:pt x="228" y="384"/>
                  <a:pt x="213" y="372"/>
                  <a:pt x="206" y="315"/>
                </a:cubicBezTo>
                <a:cubicBezTo>
                  <a:pt x="195" y="219"/>
                  <a:pt x="258" y="211"/>
                  <a:pt x="296" y="231"/>
                </a:cubicBezTo>
                <a:cubicBezTo>
                  <a:pt x="344" y="256"/>
                  <a:pt x="353" y="298"/>
                  <a:pt x="402" y="290"/>
                </a:cubicBezTo>
                <a:cubicBezTo>
                  <a:pt x="603" y="259"/>
                  <a:pt x="630" y="186"/>
                  <a:pt x="723" y="199"/>
                </a:cubicBezTo>
                <a:cubicBezTo>
                  <a:pt x="832" y="215"/>
                  <a:pt x="761" y="291"/>
                  <a:pt x="1028" y="268"/>
                </a:cubicBezTo>
                <a:cubicBezTo>
                  <a:pt x="1156" y="257"/>
                  <a:pt x="1248" y="183"/>
                  <a:pt x="1364" y="13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1" name="꙱ Switzerland (Swiss Confederation) (CH) (H)">
            <a:extLst>
              <a:ext uri="{FF2B5EF4-FFF2-40B4-BE49-F238E27FC236}">
                <a16:creationId xmlns:a16="http://schemas.microsoft.com/office/drawing/2014/main" id="{1D4A80C4-16F3-4DE7-88FA-52284A1E140B}"/>
              </a:ext>
            </a:extLst>
          </p:cNvPr>
          <p:cNvSpPr>
            <a:spLocks/>
          </p:cNvSpPr>
          <p:nvPr/>
        </p:nvSpPr>
        <p:spPr bwMode="auto">
          <a:xfrm>
            <a:off x="4555430" y="977038"/>
            <a:ext cx="105636" cy="61489"/>
          </a:xfrm>
          <a:custGeom>
            <a:avLst/>
            <a:gdLst>
              <a:gd name="T0" fmla="*/ 481 w 1283"/>
              <a:gd name="T1" fmla="*/ 59 h 741"/>
              <a:gd name="T2" fmla="*/ 628 w 1283"/>
              <a:gd name="T3" fmla="*/ 71 h 741"/>
              <a:gd name="T4" fmla="*/ 740 w 1283"/>
              <a:gd name="T5" fmla="*/ 39 h 741"/>
              <a:gd name="T6" fmla="*/ 724 w 1283"/>
              <a:gd name="T7" fmla="*/ 3 h 741"/>
              <a:gd name="T8" fmla="*/ 751 w 1283"/>
              <a:gd name="T9" fmla="*/ 4 h 741"/>
              <a:gd name="T10" fmla="*/ 1014 w 1283"/>
              <a:gd name="T11" fmla="*/ 88 h 741"/>
              <a:gd name="T12" fmla="*/ 1009 w 1283"/>
              <a:gd name="T13" fmla="*/ 92 h 741"/>
              <a:gd name="T14" fmla="*/ 1000 w 1283"/>
              <a:gd name="T15" fmla="*/ 175 h 741"/>
              <a:gd name="T16" fmla="*/ 983 w 1283"/>
              <a:gd name="T17" fmla="*/ 249 h 741"/>
              <a:gd name="T18" fmla="*/ 1009 w 1283"/>
              <a:gd name="T19" fmla="*/ 247 h 741"/>
              <a:gd name="T20" fmla="*/ 1144 w 1283"/>
              <a:gd name="T21" fmla="*/ 318 h 741"/>
              <a:gd name="T22" fmla="*/ 1264 w 1283"/>
              <a:gd name="T23" fmla="*/ 313 h 741"/>
              <a:gd name="T24" fmla="*/ 1248 w 1283"/>
              <a:gd name="T25" fmla="*/ 356 h 741"/>
              <a:gd name="T26" fmla="*/ 1245 w 1283"/>
              <a:gd name="T27" fmla="*/ 429 h 741"/>
              <a:gd name="T28" fmla="*/ 1170 w 1283"/>
              <a:gd name="T29" fmla="*/ 402 h 741"/>
              <a:gd name="T30" fmla="*/ 1151 w 1283"/>
              <a:gd name="T31" fmla="*/ 469 h 741"/>
              <a:gd name="T32" fmla="*/ 1161 w 1283"/>
              <a:gd name="T33" fmla="*/ 540 h 741"/>
              <a:gd name="T34" fmla="*/ 1071 w 1283"/>
              <a:gd name="T35" fmla="*/ 490 h 741"/>
              <a:gd name="T36" fmla="*/ 976 w 1283"/>
              <a:gd name="T37" fmla="*/ 469 h 741"/>
              <a:gd name="T38" fmla="*/ 928 w 1283"/>
              <a:gd name="T39" fmla="*/ 458 h 741"/>
              <a:gd name="T40" fmla="*/ 884 w 1283"/>
              <a:gd name="T41" fmla="*/ 566 h 741"/>
              <a:gd name="T42" fmla="*/ 799 w 1283"/>
              <a:gd name="T43" fmla="*/ 624 h 741"/>
              <a:gd name="T44" fmla="*/ 736 w 1283"/>
              <a:gd name="T45" fmla="*/ 567 h 741"/>
              <a:gd name="T46" fmla="*/ 677 w 1283"/>
              <a:gd name="T47" fmla="*/ 460 h 741"/>
              <a:gd name="T48" fmla="*/ 597 w 1283"/>
              <a:gd name="T49" fmla="*/ 522 h 741"/>
              <a:gd name="T50" fmla="*/ 506 w 1283"/>
              <a:gd name="T51" fmla="*/ 635 h 741"/>
              <a:gd name="T52" fmla="*/ 411 w 1283"/>
              <a:gd name="T53" fmla="*/ 635 h 741"/>
              <a:gd name="T54" fmla="*/ 234 w 1283"/>
              <a:gd name="T55" fmla="*/ 525 h 741"/>
              <a:gd name="T56" fmla="*/ 157 w 1283"/>
              <a:gd name="T57" fmla="*/ 463 h 741"/>
              <a:gd name="T58" fmla="*/ 0 w 1283"/>
              <a:gd name="T59" fmla="*/ 570 h 741"/>
              <a:gd name="T60" fmla="*/ 30 w 1283"/>
              <a:gd name="T61" fmla="*/ 517 h 741"/>
              <a:gd name="T62" fmla="*/ 32 w 1283"/>
              <a:gd name="T63" fmla="*/ 444 h 741"/>
              <a:gd name="T64" fmla="*/ 113 w 1283"/>
              <a:gd name="T65" fmla="*/ 366 h 741"/>
              <a:gd name="T66" fmla="*/ 214 w 1283"/>
              <a:gd name="T67" fmla="*/ 248 h 741"/>
              <a:gd name="T68" fmla="*/ 310 w 1283"/>
              <a:gd name="T69" fmla="*/ 148 h 741"/>
              <a:gd name="T70" fmla="*/ 339 w 1283"/>
              <a:gd name="T71" fmla="*/ 101 h 741"/>
              <a:gd name="T72" fmla="*/ 449 w 1283"/>
              <a:gd name="T73" fmla="*/ 72 h 741"/>
              <a:gd name="T74" fmla="*/ 481 w 1283"/>
              <a:gd name="T75" fmla="*/ 59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3" h="741">
                <a:moveTo>
                  <a:pt x="481" y="59"/>
                </a:moveTo>
                <a:cubicBezTo>
                  <a:pt x="452" y="94"/>
                  <a:pt x="601" y="69"/>
                  <a:pt x="628" y="71"/>
                </a:cubicBezTo>
                <a:cubicBezTo>
                  <a:pt x="682" y="74"/>
                  <a:pt x="728" y="69"/>
                  <a:pt x="740" y="39"/>
                </a:cubicBezTo>
                <a:cubicBezTo>
                  <a:pt x="698" y="55"/>
                  <a:pt x="687" y="16"/>
                  <a:pt x="724" y="3"/>
                </a:cubicBezTo>
                <a:cubicBezTo>
                  <a:pt x="728" y="2"/>
                  <a:pt x="738" y="0"/>
                  <a:pt x="751" y="4"/>
                </a:cubicBezTo>
                <a:cubicBezTo>
                  <a:pt x="819" y="26"/>
                  <a:pt x="999" y="83"/>
                  <a:pt x="1014" y="88"/>
                </a:cubicBezTo>
                <a:cubicBezTo>
                  <a:pt x="1013" y="91"/>
                  <a:pt x="1009" y="91"/>
                  <a:pt x="1009" y="92"/>
                </a:cubicBezTo>
                <a:cubicBezTo>
                  <a:pt x="1035" y="144"/>
                  <a:pt x="1012" y="151"/>
                  <a:pt x="1000" y="175"/>
                </a:cubicBezTo>
                <a:cubicBezTo>
                  <a:pt x="994" y="189"/>
                  <a:pt x="988" y="211"/>
                  <a:pt x="983" y="249"/>
                </a:cubicBezTo>
                <a:cubicBezTo>
                  <a:pt x="995" y="251"/>
                  <a:pt x="1002" y="251"/>
                  <a:pt x="1009" y="247"/>
                </a:cubicBezTo>
                <a:cubicBezTo>
                  <a:pt x="1070" y="248"/>
                  <a:pt x="1074" y="285"/>
                  <a:pt x="1144" y="318"/>
                </a:cubicBezTo>
                <a:cubicBezTo>
                  <a:pt x="1204" y="339"/>
                  <a:pt x="1232" y="223"/>
                  <a:pt x="1264" y="313"/>
                </a:cubicBezTo>
                <a:cubicBezTo>
                  <a:pt x="1260" y="328"/>
                  <a:pt x="1251" y="346"/>
                  <a:pt x="1248" y="356"/>
                </a:cubicBezTo>
                <a:cubicBezTo>
                  <a:pt x="1245" y="374"/>
                  <a:pt x="1283" y="426"/>
                  <a:pt x="1245" y="429"/>
                </a:cubicBezTo>
                <a:cubicBezTo>
                  <a:pt x="1218" y="429"/>
                  <a:pt x="1196" y="381"/>
                  <a:pt x="1170" y="402"/>
                </a:cubicBezTo>
                <a:cubicBezTo>
                  <a:pt x="1160" y="411"/>
                  <a:pt x="1122" y="445"/>
                  <a:pt x="1151" y="469"/>
                </a:cubicBezTo>
                <a:cubicBezTo>
                  <a:pt x="1184" y="485"/>
                  <a:pt x="1168" y="506"/>
                  <a:pt x="1161" y="540"/>
                </a:cubicBezTo>
                <a:cubicBezTo>
                  <a:pt x="1122" y="525"/>
                  <a:pt x="1120" y="480"/>
                  <a:pt x="1071" y="490"/>
                </a:cubicBezTo>
                <a:cubicBezTo>
                  <a:pt x="1025" y="503"/>
                  <a:pt x="1016" y="514"/>
                  <a:pt x="976" y="469"/>
                </a:cubicBezTo>
                <a:cubicBezTo>
                  <a:pt x="972" y="465"/>
                  <a:pt x="933" y="399"/>
                  <a:pt x="928" y="458"/>
                </a:cubicBezTo>
                <a:cubicBezTo>
                  <a:pt x="922" y="512"/>
                  <a:pt x="924" y="525"/>
                  <a:pt x="884" y="566"/>
                </a:cubicBezTo>
                <a:cubicBezTo>
                  <a:pt x="834" y="618"/>
                  <a:pt x="879" y="741"/>
                  <a:pt x="799" y="624"/>
                </a:cubicBezTo>
                <a:cubicBezTo>
                  <a:pt x="782" y="598"/>
                  <a:pt x="761" y="585"/>
                  <a:pt x="736" y="567"/>
                </a:cubicBezTo>
                <a:cubicBezTo>
                  <a:pt x="698" y="539"/>
                  <a:pt x="713" y="485"/>
                  <a:pt x="677" y="460"/>
                </a:cubicBezTo>
                <a:cubicBezTo>
                  <a:pt x="656" y="486"/>
                  <a:pt x="631" y="513"/>
                  <a:pt x="597" y="522"/>
                </a:cubicBezTo>
                <a:cubicBezTo>
                  <a:pt x="634" y="565"/>
                  <a:pt x="552" y="639"/>
                  <a:pt x="506" y="635"/>
                </a:cubicBezTo>
                <a:cubicBezTo>
                  <a:pt x="473" y="631"/>
                  <a:pt x="444" y="624"/>
                  <a:pt x="411" y="635"/>
                </a:cubicBezTo>
                <a:cubicBezTo>
                  <a:pt x="343" y="656"/>
                  <a:pt x="218" y="602"/>
                  <a:pt x="234" y="525"/>
                </a:cubicBezTo>
                <a:cubicBezTo>
                  <a:pt x="246" y="471"/>
                  <a:pt x="203" y="458"/>
                  <a:pt x="157" y="463"/>
                </a:cubicBezTo>
                <a:cubicBezTo>
                  <a:pt x="100" y="479"/>
                  <a:pt x="70" y="545"/>
                  <a:pt x="0" y="570"/>
                </a:cubicBezTo>
                <a:cubicBezTo>
                  <a:pt x="9" y="552"/>
                  <a:pt x="19" y="534"/>
                  <a:pt x="30" y="517"/>
                </a:cubicBezTo>
                <a:cubicBezTo>
                  <a:pt x="44" y="491"/>
                  <a:pt x="23" y="469"/>
                  <a:pt x="32" y="444"/>
                </a:cubicBezTo>
                <a:cubicBezTo>
                  <a:pt x="46" y="407"/>
                  <a:pt x="111" y="378"/>
                  <a:pt x="113" y="366"/>
                </a:cubicBezTo>
                <a:cubicBezTo>
                  <a:pt x="122" y="318"/>
                  <a:pt x="146" y="287"/>
                  <a:pt x="214" y="248"/>
                </a:cubicBezTo>
                <a:cubicBezTo>
                  <a:pt x="251" y="227"/>
                  <a:pt x="275" y="183"/>
                  <a:pt x="310" y="148"/>
                </a:cubicBezTo>
                <a:cubicBezTo>
                  <a:pt x="244" y="156"/>
                  <a:pt x="284" y="52"/>
                  <a:pt x="339" y="101"/>
                </a:cubicBezTo>
                <a:cubicBezTo>
                  <a:pt x="385" y="144"/>
                  <a:pt x="412" y="97"/>
                  <a:pt x="449" y="72"/>
                </a:cubicBezTo>
                <a:cubicBezTo>
                  <a:pt x="460" y="74"/>
                  <a:pt x="466" y="71"/>
                  <a:pt x="481" y="5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2" name="꙱ Sweden (Kingdom of Sweden) (SE) (H)">
            <a:extLst>
              <a:ext uri="{FF2B5EF4-FFF2-40B4-BE49-F238E27FC236}">
                <a16:creationId xmlns:a16="http://schemas.microsoft.com/office/drawing/2014/main" id="{21544622-E329-4DAA-B853-CC79FC0725C6}"/>
              </a:ext>
            </a:extLst>
          </p:cNvPr>
          <p:cNvSpPr>
            <a:spLocks noEditPoints="1"/>
          </p:cNvSpPr>
          <p:nvPr/>
        </p:nvSpPr>
        <p:spPr bwMode="auto">
          <a:xfrm>
            <a:off x="4670766" y="399907"/>
            <a:ext cx="255467" cy="364618"/>
          </a:xfrm>
          <a:custGeom>
            <a:avLst/>
            <a:gdLst>
              <a:gd name="T0" fmla="*/ 200 w 3105"/>
              <a:gd name="T1" fmla="*/ 3455 h 4416"/>
              <a:gd name="T2" fmla="*/ 137 w 3105"/>
              <a:gd name="T3" fmla="*/ 3521 h 4416"/>
              <a:gd name="T4" fmla="*/ 1402 w 3105"/>
              <a:gd name="T5" fmla="*/ 4029 h 4416"/>
              <a:gd name="T6" fmla="*/ 1577 w 3105"/>
              <a:gd name="T7" fmla="*/ 3726 h 4416"/>
              <a:gd name="T8" fmla="*/ 1900 w 3105"/>
              <a:gd name="T9" fmla="*/ 3839 h 4416"/>
              <a:gd name="T10" fmla="*/ 1847 w 3105"/>
              <a:gd name="T11" fmla="*/ 3637 h 4416"/>
              <a:gd name="T12" fmla="*/ 1900 w 3105"/>
              <a:gd name="T13" fmla="*/ 3839 h 4416"/>
              <a:gd name="T14" fmla="*/ 1835 w 3105"/>
              <a:gd name="T15" fmla="*/ 2690 h 4416"/>
              <a:gd name="T16" fmla="*/ 1862 w 3105"/>
              <a:gd name="T17" fmla="*/ 3177 h 4416"/>
              <a:gd name="T18" fmla="*/ 1942 w 3105"/>
              <a:gd name="T19" fmla="*/ 3007 h 4416"/>
              <a:gd name="T20" fmla="*/ 2060 w 3105"/>
              <a:gd name="T21" fmla="*/ 3542 h 4416"/>
              <a:gd name="T22" fmla="*/ 2678 w 3105"/>
              <a:gd name="T23" fmla="*/ 1081 h 4416"/>
              <a:gd name="T24" fmla="*/ 1557 w 3105"/>
              <a:gd name="T25" fmla="*/ 2049 h 4416"/>
              <a:gd name="T26" fmla="*/ 51 w 3105"/>
              <a:gd name="T27" fmla="*/ 3147 h 4416"/>
              <a:gd name="T28" fmla="*/ 215 w 3105"/>
              <a:gd name="T29" fmla="*/ 2913 h 4416"/>
              <a:gd name="T30" fmla="*/ 340 w 3105"/>
              <a:gd name="T31" fmla="*/ 2511 h 4416"/>
              <a:gd name="T32" fmla="*/ 255 w 3105"/>
              <a:gd name="T33" fmla="*/ 1910 h 4416"/>
              <a:gd name="T34" fmla="*/ 268 w 3105"/>
              <a:gd name="T35" fmla="*/ 1706 h 4416"/>
              <a:gd name="T36" fmla="*/ 738 w 3105"/>
              <a:gd name="T37" fmla="*/ 1480 h 4416"/>
              <a:gd name="T38" fmla="*/ 808 w 3105"/>
              <a:gd name="T39" fmla="*/ 1157 h 4416"/>
              <a:gd name="T40" fmla="*/ 1019 w 3105"/>
              <a:gd name="T41" fmla="*/ 793 h 4416"/>
              <a:gd name="T42" fmla="*/ 1167 w 3105"/>
              <a:gd name="T43" fmla="*/ 496 h 4416"/>
              <a:gd name="T44" fmla="*/ 1616 w 3105"/>
              <a:gd name="T45" fmla="*/ 163 h 4416"/>
              <a:gd name="T46" fmla="*/ 2037 w 3105"/>
              <a:gd name="T47" fmla="*/ 154 h 4416"/>
              <a:gd name="T48" fmla="*/ 2171 w 3105"/>
              <a:gd name="T49" fmla="*/ 6 h 4416"/>
              <a:gd name="T50" fmla="*/ 2729 w 3105"/>
              <a:gd name="T51" fmla="*/ 217 h 4416"/>
              <a:gd name="T52" fmla="*/ 2870 w 3105"/>
              <a:gd name="T53" fmla="*/ 374 h 4416"/>
              <a:gd name="T54" fmla="*/ 2919 w 3105"/>
              <a:gd name="T55" fmla="*/ 562 h 4416"/>
              <a:gd name="T56" fmla="*/ 3105 w 3105"/>
              <a:gd name="T57" fmla="*/ 991 h 4416"/>
              <a:gd name="T58" fmla="*/ 2764 w 3105"/>
              <a:gd name="T59" fmla="*/ 980 h 4416"/>
              <a:gd name="T60" fmla="*/ 2610 w 3105"/>
              <a:gd name="T61" fmla="*/ 1057 h 4416"/>
              <a:gd name="T62" fmla="*/ 2482 w 3105"/>
              <a:gd name="T63" fmla="*/ 1128 h 4416"/>
              <a:gd name="T64" fmla="*/ 2453 w 3105"/>
              <a:gd name="T65" fmla="*/ 1327 h 4416"/>
              <a:gd name="T66" fmla="*/ 2265 w 3105"/>
              <a:gd name="T67" fmla="*/ 1668 h 4416"/>
              <a:gd name="T68" fmla="*/ 2055 w 3105"/>
              <a:gd name="T69" fmla="*/ 1710 h 4416"/>
              <a:gd name="T70" fmla="*/ 1758 w 3105"/>
              <a:gd name="T71" fmla="*/ 1879 h 4416"/>
              <a:gd name="T72" fmla="*/ 1705 w 3105"/>
              <a:gd name="T73" fmla="*/ 1944 h 4416"/>
              <a:gd name="T74" fmla="*/ 1687 w 3105"/>
              <a:gd name="T75" fmla="*/ 1971 h 4416"/>
              <a:gd name="T76" fmla="*/ 1562 w 3105"/>
              <a:gd name="T77" fmla="*/ 2218 h 4416"/>
              <a:gd name="T78" fmla="*/ 1535 w 3105"/>
              <a:gd name="T79" fmla="*/ 2327 h 4416"/>
              <a:gd name="T80" fmla="*/ 1521 w 3105"/>
              <a:gd name="T81" fmla="*/ 2493 h 4416"/>
              <a:gd name="T82" fmla="*/ 1637 w 3105"/>
              <a:gd name="T83" fmla="*/ 2645 h 4416"/>
              <a:gd name="T84" fmla="*/ 1942 w 3105"/>
              <a:gd name="T85" fmla="*/ 2814 h 4416"/>
              <a:gd name="T86" fmla="*/ 1913 w 3105"/>
              <a:gd name="T87" fmla="*/ 2995 h 4416"/>
              <a:gd name="T88" fmla="*/ 1886 w 3105"/>
              <a:gd name="T89" fmla="*/ 3040 h 4416"/>
              <a:gd name="T90" fmla="*/ 1888 w 3105"/>
              <a:gd name="T91" fmla="*/ 3129 h 4416"/>
              <a:gd name="T92" fmla="*/ 1675 w 3105"/>
              <a:gd name="T93" fmla="*/ 3156 h 4416"/>
              <a:gd name="T94" fmla="*/ 1639 w 3105"/>
              <a:gd name="T95" fmla="*/ 3224 h 4416"/>
              <a:gd name="T96" fmla="*/ 1562 w 3105"/>
              <a:gd name="T97" fmla="*/ 3292 h 4416"/>
              <a:gd name="T98" fmla="*/ 1378 w 3105"/>
              <a:gd name="T99" fmla="*/ 3355 h 4416"/>
              <a:gd name="T100" fmla="*/ 1404 w 3105"/>
              <a:gd name="T101" fmla="*/ 3542 h 4416"/>
              <a:gd name="T102" fmla="*/ 1386 w 3105"/>
              <a:gd name="T103" fmla="*/ 3941 h 4416"/>
              <a:gd name="T104" fmla="*/ 983 w 3105"/>
              <a:gd name="T105" fmla="*/ 4168 h 4416"/>
              <a:gd name="T106" fmla="*/ 751 w 3105"/>
              <a:gd name="T107" fmla="*/ 4369 h 4416"/>
              <a:gd name="T108" fmla="*/ 401 w 3105"/>
              <a:gd name="T109" fmla="*/ 4079 h 4416"/>
              <a:gd name="T110" fmla="*/ 306 w 3105"/>
              <a:gd name="T111" fmla="*/ 3771 h 4416"/>
              <a:gd name="T112" fmla="*/ 217 w 3105"/>
              <a:gd name="T113" fmla="*/ 3574 h 4416"/>
              <a:gd name="T114" fmla="*/ 172 w 3105"/>
              <a:gd name="T115" fmla="*/ 3364 h 4416"/>
              <a:gd name="T116" fmla="*/ 51 w 3105"/>
              <a:gd name="T117" fmla="*/ 3147 h 4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05" h="4416">
                <a:moveTo>
                  <a:pt x="169" y="3426"/>
                </a:moveTo>
                <a:cubicBezTo>
                  <a:pt x="150" y="3436"/>
                  <a:pt x="130" y="3446"/>
                  <a:pt x="110" y="3456"/>
                </a:cubicBezTo>
                <a:cubicBezTo>
                  <a:pt x="127" y="3479"/>
                  <a:pt x="187" y="3490"/>
                  <a:pt x="200" y="3455"/>
                </a:cubicBezTo>
                <a:cubicBezTo>
                  <a:pt x="208" y="3433"/>
                  <a:pt x="189" y="3398"/>
                  <a:pt x="169" y="3426"/>
                </a:cubicBezTo>
                <a:close/>
                <a:moveTo>
                  <a:pt x="155" y="3491"/>
                </a:moveTo>
                <a:cubicBezTo>
                  <a:pt x="149" y="3501"/>
                  <a:pt x="143" y="3511"/>
                  <a:pt x="137" y="3521"/>
                </a:cubicBezTo>
                <a:cubicBezTo>
                  <a:pt x="162" y="3525"/>
                  <a:pt x="183" y="3511"/>
                  <a:pt x="193" y="3488"/>
                </a:cubicBezTo>
                <a:cubicBezTo>
                  <a:pt x="180" y="3489"/>
                  <a:pt x="168" y="3490"/>
                  <a:pt x="155" y="3491"/>
                </a:cubicBezTo>
                <a:close/>
                <a:moveTo>
                  <a:pt x="1402" y="4029"/>
                </a:moveTo>
                <a:cubicBezTo>
                  <a:pt x="1406" y="4047"/>
                  <a:pt x="1408" y="4066"/>
                  <a:pt x="1407" y="4085"/>
                </a:cubicBezTo>
                <a:cubicBezTo>
                  <a:pt x="1457" y="4075"/>
                  <a:pt x="1478" y="3981"/>
                  <a:pt x="1489" y="3941"/>
                </a:cubicBezTo>
                <a:cubicBezTo>
                  <a:pt x="1511" y="3865"/>
                  <a:pt x="1548" y="3798"/>
                  <a:pt x="1577" y="3726"/>
                </a:cubicBezTo>
                <a:cubicBezTo>
                  <a:pt x="1528" y="3725"/>
                  <a:pt x="1514" y="3815"/>
                  <a:pt x="1494" y="3846"/>
                </a:cubicBezTo>
                <a:cubicBezTo>
                  <a:pt x="1459" y="3903"/>
                  <a:pt x="1385" y="3950"/>
                  <a:pt x="1402" y="4029"/>
                </a:cubicBezTo>
                <a:close/>
                <a:moveTo>
                  <a:pt x="1900" y="3839"/>
                </a:moveTo>
                <a:cubicBezTo>
                  <a:pt x="1888" y="3805"/>
                  <a:pt x="2003" y="3712"/>
                  <a:pt x="2028" y="3693"/>
                </a:cubicBezTo>
                <a:cubicBezTo>
                  <a:pt x="1915" y="3682"/>
                  <a:pt x="2163" y="3506"/>
                  <a:pt x="1980" y="3544"/>
                </a:cubicBezTo>
                <a:cubicBezTo>
                  <a:pt x="1928" y="3555"/>
                  <a:pt x="1881" y="3599"/>
                  <a:pt x="1847" y="3637"/>
                </a:cubicBezTo>
                <a:cubicBezTo>
                  <a:pt x="1816" y="3672"/>
                  <a:pt x="1829" y="3800"/>
                  <a:pt x="1882" y="3809"/>
                </a:cubicBezTo>
                <a:cubicBezTo>
                  <a:pt x="1865" y="3828"/>
                  <a:pt x="1852" y="3849"/>
                  <a:pt x="1841" y="3871"/>
                </a:cubicBezTo>
                <a:cubicBezTo>
                  <a:pt x="1867" y="3877"/>
                  <a:pt x="1889" y="3861"/>
                  <a:pt x="1900" y="3839"/>
                </a:cubicBezTo>
                <a:close/>
                <a:moveTo>
                  <a:pt x="1844" y="2723"/>
                </a:moveTo>
                <a:cubicBezTo>
                  <a:pt x="1857" y="2737"/>
                  <a:pt x="1872" y="2743"/>
                  <a:pt x="1891" y="2740"/>
                </a:cubicBezTo>
                <a:cubicBezTo>
                  <a:pt x="1878" y="2719"/>
                  <a:pt x="1858" y="2700"/>
                  <a:pt x="1835" y="2690"/>
                </a:cubicBezTo>
                <a:cubicBezTo>
                  <a:pt x="1838" y="2701"/>
                  <a:pt x="1841" y="2712"/>
                  <a:pt x="1844" y="2723"/>
                </a:cubicBezTo>
                <a:close/>
                <a:moveTo>
                  <a:pt x="1882" y="3147"/>
                </a:moveTo>
                <a:cubicBezTo>
                  <a:pt x="1875" y="3157"/>
                  <a:pt x="1869" y="3167"/>
                  <a:pt x="1862" y="3177"/>
                </a:cubicBezTo>
                <a:cubicBezTo>
                  <a:pt x="1882" y="3170"/>
                  <a:pt x="1883" y="3165"/>
                  <a:pt x="1882" y="3147"/>
                </a:cubicBezTo>
                <a:close/>
                <a:moveTo>
                  <a:pt x="1912" y="3025"/>
                </a:moveTo>
                <a:cubicBezTo>
                  <a:pt x="1922" y="3019"/>
                  <a:pt x="1932" y="3013"/>
                  <a:pt x="1942" y="3007"/>
                </a:cubicBezTo>
                <a:cubicBezTo>
                  <a:pt x="1918" y="2998"/>
                  <a:pt x="1902" y="3008"/>
                  <a:pt x="1900" y="3034"/>
                </a:cubicBezTo>
                <a:cubicBezTo>
                  <a:pt x="1904" y="3031"/>
                  <a:pt x="1908" y="3028"/>
                  <a:pt x="1912" y="3025"/>
                </a:cubicBezTo>
                <a:close/>
                <a:moveTo>
                  <a:pt x="2060" y="3542"/>
                </a:moveTo>
                <a:cubicBezTo>
                  <a:pt x="2083" y="3551"/>
                  <a:pt x="2103" y="3547"/>
                  <a:pt x="2120" y="3530"/>
                </a:cubicBezTo>
                <a:cubicBezTo>
                  <a:pt x="2099" y="3504"/>
                  <a:pt x="2072" y="3513"/>
                  <a:pt x="2060" y="3542"/>
                </a:cubicBezTo>
                <a:close/>
                <a:moveTo>
                  <a:pt x="2678" y="1081"/>
                </a:moveTo>
                <a:cubicBezTo>
                  <a:pt x="2668" y="1080"/>
                  <a:pt x="2658" y="1079"/>
                  <a:pt x="2648" y="1078"/>
                </a:cubicBezTo>
                <a:cubicBezTo>
                  <a:pt x="2667" y="1093"/>
                  <a:pt x="2664" y="1087"/>
                  <a:pt x="2678" y="1081"/>
                </a:cubicBezTo>
                <a:close/>
                <a:moveTo>
                  <a:pt x="1557" y="2049"/>
                </a:moveTo>
                <a:cubicBezTo>
                  <a:pt x="1564" y="2065"/>
                  <a:pt x="1573" y="2058"/>
                  <a:pt x="1562" y="2081"/>
                </a:cubicBezTo>
                <a:cubicBezTo>
                  <a:pt x="1560" y="2070"/>
                  <a:pt x="1559" y="2060"/>
                  <a:pt x="1557" y="2049"/>
                </a:cubicBezTo>
                <a:close/>
                <a:moveTo>
                  <a:pt x="51" y="3147"/>
                </a:moveTo>
                <a:cubicBezTo>
                  <a:pt x="95" y="3139"/>
                  <a:pt x="108" y="3221"/>
                  <a:pt x="139" y="3213"/>
                </a:cubicBezTo>
                <a:cubicBezTo>
                  <a:pt x="189" y="3200"/>
                  <a:pt x="202" y="3086"/>
                  <a:pt x="185" y="3049"/>
                </a:cubicBezTo>
                <a:cubicBezTo>
                  <a:pt x="155" y="2984"/>
                  <a:pt x="225" y="2969"/>
                  <a:pt x="215" y="2913"/>
                </a:cubicBezTo>
                <a:cubicBezTo>
                  <a:pt x="200" y="2833"/>
                  <a:pt x="344" y="2886"/>
                  <a:pt x="363" y="2803"/>
                </a:cubicBezTo>
                <a:cubicBezTo>
                  <a:pt x="376" y="2742"/>
                  <a:pt x="395" y="2700"/>
                  <a:pt x="356" y="2644"/>
                </a:cubicBezTo>
                <a:cubicBezTo>
                  <a:pt x="334" y="2614"/>
                  <a:pt x="278" y="2538"/>
                  <a:pt x="340" y="2511"/>
                </a:cubicBezTo>
                <a:cubicBezTo>
                  <a:pt x="402" y="2485"/>
                  <a:pt x="421" y="2513"/>
                  <a:pt x="443" y="2428"/>
                </a:cubicBezTo>
                <a:cubicBezTo>
                  <a:pt x="468" y="2327"/>
                  <a:pt x="228" y="2390"/>
                  <a:pt x="283" y="2202"/>
                </a:cubicBezTo>
                <a:cubicBezTo>
                  <a:pt x="320" y="2051"/>
                  <a:pt x="218" y="1975"/>
                  <a:pt x="255" y="1910"/>
                </a:cubicBezTo>
                <a:cubicBezTo>
                  <a:pt x="268" y="1887"/>
                  <a:pt x="284" y="1892"/>
                  <a:pt x="276" y="1869"/>
                </a:cubicBezTo>
                <a:cubicBezTo>
                  <a:pt x="267" y="1841"/>
                  <a:pt x="244" y="1824"/>
                  <a:pt x="240" y="1792"/>
                </a:cubicBezTo>
                <a:cubicBezTo>
                  <a:pt x="234" y="1754"/>
                  <a:pt x="269" y="1735"/>
                  <a:pt x="268" y="1706"/>
                </a:cubicBezTo>
                <a:cubicBezTo>
                  <a:pt x="263" y="1651"/>
                  <a:pt x="353" y="1604"/>
                  <a:pt x="381" y="1584"/>
                </a:cubicBezTo>
                <a:cubicBezTo>
                  <a:pt x="455" y="1522"/>
                  <a:pt x="526" y="1530"/>
                  <a:pt x="606" y="1543"/>
                </a:cubicBezTo>
                <a:cubicBezTo>
                  <a:pt x="659" y="1550"/>
                  <a:pt x="752" y="1553"/>
                  <a:pt x="738" y="1480"/>
                </a:cubicBezTo>
                <a:cubicBezTo>
                  <a:pt x="724" y="1408"/>
                  <a:pt x="646" y="1400"/>
                  <a:pt x="615" y="1378"/>
                </a:cubicBezTo>
                <a:cubicBezTo>
                  <a:pt x="643" y="1342"/>
                  <a:pt x="675" y="1310"/>
                  <a:pt x="708" y="1279"/>
                </a:cubicBezTo>
                <a:cubicBezTo>
                  <a:pt x="737" y="1250"/>
                  <a:pt x="775" y="1175"/>
                  <a:pt x="808" y="1157"/>
                </a:cubicBezTo>
                <a:cubicBezTo>
                  <a:pt x="851" y="1134"/>
                  <a:pt x="823" y="926"/>
                  <a:pt x="814" y="894"/>
                </a:cubicBezTo>
                <a:cubicBezTo>
                  <a:pt x="878" y="896"/>
                  <a:pt x="964" y="891"/>
                  <a:pt x="1021" y="855"/>
                </a:cubicBezTo>
                <a:cubicBezTo>
                  <a:pt x="1048" y="839"/>
                  <a:pt x="1022" y="813"/>
                  <a:pt x="1019" y="793"/>
                </a:cubicBezTo>
                <a:cubicBezTo>
                  <a:pt x="1015" y="772"/>
                  <a:pt x="1054" y="764"/>
                  <a:pt x="1068" y="752"/>
                </a:cubicBezTo>
                <a:cubicBezTo>
                  <a:pt x="1120" y="696"/>
                  <a:pt x="1174" y="658"/>
                  <a:pt x="1232" y="610"/>
                </a:cubicBezTo>
                <a:cubicBezTo>
                  <a:pt x="1280" y="571"/>
                  <a:pt x="1188" y="514"/>
                  <a:pt x="1167" y="496"/>
                </a:cubicBezTo>
                <a:cubicBezTo>
                  <a:pt x="1320" y="425"/>
                  <a:pt x="1304" y="259"/>
                  <a:pt x="1537" y="311"/>
                </a:cubicBezTo>
                <a:cubicBezTo>
                  <a:pt x="1567" y="318"/>
                  <a:pt x="1635" y="296"/>
                  <a:pt x="1631" y="256"/>
                </a:cubicBezTo>
                <a:cubicBezTo>
                  <a:pt x="1628" y="229"/>
                  <a:pt x="1604" y="191"/>
                  <a:pt x="1616" y="163"/>
                </a:cubicBezTo>
                <a:cubicBezTo>
                  <a:pt x="1630" y="129"/>
                  <a:pt x="1738" y="171"/>
                  <a:pt x="1763" y="166"/>
                </a:cubicBezTo>
                <a:cubicBezTo>
                  <a:pt x="1825" y="154"/>
                  <a:pt x="2007" y="237"/>
                  <a:pt x="2099" y="175"/>
                </a:cubicBezTo>
                <a:cubicBezTo>
                  <a:pt x="2079" y="166"/>
                  <a:pt x="2058" y="159"/>
                  <a:pt x="2037" y="154"/>
                </a:cubicBezTo>
                <a:cubicBezTo>
                  <a:pt x="2088" y="123"/>
                  <a:pt x="2158" y="54"/>
                  <a:pt x="2070" y="18"/>
                </a:cubicBezTo>
                <a:cubicBezTo>
                  <a:pt x="2101" y="0"/>
                  <a:pt x="2137" y="0"/>
                  <a:pt x="2172" y="4"/>
                </a:cubicBezTo>
                <a:lnTo>
                  <a:pt x="2171" y="6"/>
                </a:lnTo>
                <a:cubicBezTo>
                  <a:pt x="2265" y="17"/>
                  <a:pt x="2355" y="96"/>
                  <a:pt x="2442" y="131"/>
                </a:cubicBezTo>
                <a:cubicBezTo>
                  <a:pt x="2500" y="154"/>
                  <a:pt x="2565" y="184"/>
                  <a:pt x="2625" y="196"/>
                </a:cubicBezTo>
                <a:cubicBezTo>
                  <a:pt x="2660" y="203"/>
                  <a:pt x="2696" y="204"/>
                  <a:pt x="2729" y="217"/>
                </a:cubicBezTo>
                <a:cubicBezTo>
                  <a:pt x="2761" y="229"/>
                  <a:pt x="2764" y="260"/>
                  <a:pt x="2789" y="275"/>
                </a:cubicBezTo>
                <a:cubicBezTo>
                  <a:pt x="2816" y="291"/>
                  <a:pt x="2898" y="310"/>
                  <a:pt x="2904" y="348"/>
                </a:cubicBezTo>
                <a:cubicBezTo>
                  <a:pt x="2905" y="358"/>
                  <a:pt x="2866" y="355"/>
                  <a:pt x="2870" y="374"/>
                </a:cubicBezTo>
                <a:cubicBezTo>
                  <a:pt x="2873" y="393"/>
                  <a:pt x="2872" y="413"/>
                  <a:pt x="2873" y="432"/>
                </a:cubicBezTo>
                <a:cubicBezTo>
                  <a:pt x="2877" y="493"/>
                  <a:pt x="2899" y="478"/>
                  <a:pt x="2939" y="493"/>
                </a:cubicBezTo>
                <a:cubicBezTo>
                  <a:pt x="2972" y="506"/>
                  <a:pt x="2926" y="547"/>
                  <a:pt x="2919" y="562"/>
                </a:cubicBezTo>
                <a:cubicBezTo>
                  <a:pt x="2908" y="585"/>
                  <a:pt x="2962" y="624"/>
                  <a:pt x="2978" y="638"/>
                </a:cubicBezTo>
                <a:cubicBezTo>
                  <a:pt x="3066" y="713"/>
                  <a:pt x="2916" y="803"/>
                  <a:pt x="2978" y="864"/>
                </a:cubicBezTo>
                <a:cubicBezTo>
                  <a:pt x="3028" y="905"/>
                  <a:pt x="3070" y="946"/>
                  <a:pt x="3105" y="991"/>
                </a:cubicBezTo>
                <a:cubicBezTo>
                  <a:pt x="3038" y="1000"/>
                  <a:pt x="2922" y="1037"/>
                  <a:pt x="2865" y="985"/>
                </a:cubicBezTo>
                <a:cubicBezTo>
                  <a:pt x="2875" y="995"/>
                  <a:pt x="2884" y="1005"/>
                  <a:pt x="2892" y="1015"/>
                </a:cubicBezTo>
                <a:cubicBezTo>
                  <a:pt x="2844" y="1015"/>
                  <a:pt x="2805" y="1005"/>
                  <a:pt x="2764" y="980"/>
                </a:cubicBezTo>
                <a:cubicBezTo>
                  <a:pt x="2756" y="1061"/>
                  <a:pt x="2683" y="942"/>
                  <a:pt x="2666" y="1000"/>
                </a:cubicBezTo>
                <a:cubicBezTo>
                  <a:pt x="2659" y="1027"/>
                  <a:pt x="2692" y="1055"/>
                  <a:pt x="2696" y="1081"/>
                </a:cubicBezTo>
                <a:cubicBezTo>
                  <a:pt x="2666" y="1080"/>
                  <a:pt x="2637" y="1069"/>
                  <a:pt x="2610" y="1057"/>
                </a:cubicBezTo>
                <a:cubicBezTo>
                  <a:pt x="2621" y="1063"/>
                  <a:pt x="2632" y="1069"/>
                  <a:pt x="2643" y="1075"/>
                </a:cubicBezTo>
                <a:cubicBezTo>
                  <a:pt x="2623" y="1088"/>
                  <a:pt x="2603" y="1088"/>
                  <a:pt x="2574" y="1084"/>
                </a:cubicBezTo>
                <a:cubicBezTo>
                  <a:pt x="2670" y="1112"/>
                  <a:pt x="2501" y="1126"/>
                  <a:pt x="2482" y="1128"/>
                </a:cubicBezTo>
                <a:cubicBezTo>
                  <a:pt x="2502" y="1162"/>
                  <a:pt x="2551" y="1175"/>
                  <a:pt x="2509" y="1229"/>
                </a:cubicBezTo>
                <a:cubicBezTo>
                  <a:pt x="2495" y="1248"/>
                  <a:pt x="2415" y="1303"/>
                  <a:pt x="2390" y="1291"/>
                </a:cubicBezTo>
                <a:cubicBezTo>
                  <a:pt x="2407" y="1310"/>
                  <a:pt x="2428" y="1322"/>
                  <a:pt x="2453" y="1327"/>
                </a:cubicBezTo>
                <a:cubicBezTo>
                  <a:pt x="2368" y="1345"/>
                  <a:pt x="2522" y="1398"/>
                  <a:pt x="2539" y="1425"/>
                </a:cubicBezTo>
                <a:cubicBezTo>
                  <a:pt x="2481" y="1453"/>
                  <a:pt x="2399" y="1485"/>
                  <a:pt x="2376" y="1552"/>
                </a:cubicBezTo>
                <a:cubicBezTo>
                  <a:pt x="2362" y="1590"/>
                  <a:pt x="2257" y="1634"/>
                  <a:pt x="2265" y="1668"/>
                </a:cubicBezTo>
                <a:cubicBezTo>
                  <a:pt x="2259" y="1657"/>
                  <a:pt x="2252" y="1646"/>
                  <a:pt x="2245" y="1636"/>
                </a:cubicBezTo>
                <a:cubicBezTo>
                  <a:pt x="2229" y="1674"/>
                  <a:pt x="2176" y="1687"/>
                  <a:pt x="2140" y="1694"/>
                </a:cubicBezTo>
                <a:cubicBezTo>
                  <a:pt x="2102" y="1700"/>
                  <a:pt x="2090" y="1778"/>
                  <a:pt x="2055" y="1710"/>
                </a:cubicBezTo>
                <a:cubicBezTo>
                  <a:pt x="2064" y="1760"/>
                  <a:pt x="2053" y="1733"/>
                  <a:pt x="2019" y="1734"/>
                </a:cubicBezTo>
                <a:cubicBezTo>
                  <a:pt x="2000" y="1735"/>
                  <a:pt x="1984" y="1780"/>
                  <a:pt x="1966" y="1792"/>
                </a:cubicBezTo>
                <a:cubicBezTo>
                  <a:pt x="1904" y="1835"/>
                  <a:pt x="1823" y="1830"/>
                  <a:pt x="1758" y="1879"/>
                </a:cubicBezTo>
                <a:cubicBezTo>
                  <a:pt x="1778" y="1882"/>
                  <a:pt x="1799" y="1883"/>
                  <a:pt x="1820" y="1882"/>
                </a:cubicBezTo>
                <a:cubicBezTo>
                  <a:pt x="1821" y="1915"/>
                  <a:pt x="1794" y="1937"/>
                  <a:pt x="1763" y="1922"/>
                </a:cubicBezTo>
                <a:cubicBezTo>
                  <a:pt x="1746" y="1913"/>
                  <a:pt x="1736" y="1960"/>
                  <a:pt x="1705" y="1944"/>
                </a:cubicBezTo>
                <a:cubicBezTo>
                  <a:pt x="1780" y="1937"/>
                  <a:pt x="1687" y="1930"/>
                  <a:pt x="1675" y="1933"/>
                </a:cubicBezTo>
                <a:cubicBezTo>
                  <a:pt x="1682" y="1899"/>
                  <a:pt x="1639" y="1884"/>
                  <a:pt x="1636" y="1852"/>
                </a:cubicBezTo>
                <a:cubicBezTo>
                  <a:pt x="1626" y="1900"/>
                  <a:pt x="1680" y="1928"/>
                  <a:pt x="1687" y="1971"/>
                </a:cubicBezTo>
                <a:cubicBezTo>
                  <a:pt x="1698" y="2038"/>
                  <a:pt x="1607" y="2084"/>
                  <a:pt x="1562" y="2031"/>
                </a:cubicBezTo>
                <a:cubicBezTo>
                  <a:pt x="1539" y="2084"/>
                  <a:pt x="1569" y="2122"/>
                  <a:pt x="1624" y="2126"/>
                </a:cubicBezTo>
                <a:cubicBezTo>
                  <a:pt x="1588" y="2130"/>
                  <a:pt x="1569" y="2188"/>
                  <a:pt x="1562" y="2218"/>
                </a:cubicBezTo>
                <a:cubicBezTo>
                  <a:pt x="1551" y="2263"/>
                  <a:pt x="1610" y="2286"/>
                  <a:pt x="1594" y="2324"/>
                </a:cubicBezTo>
                <a:cubicBezTo>
                  <a:pt x="1571" y="2300"/>
                  <a:pt x="1537" y="2282"/>
                  <a:pt x="1503" y="2292"/>
                </a:cubicBezTo>
                <a:cubicBezTo>
                  <a:pt x="1615" y="2317"/>
                  <a:pt x="1439" y="2308"/>
                  <a:pt x="1535" y="2327"/>
                </a:cubicBezTo>
                <a:cubicBezTo>
                  <a:pt x="1452" y="2320"/>
                  <a:pt x="1509" y="2337"/>
                  <a:pt x="1532" y="2345"/>
                </a:cubicBezTo>
                <a:cubicBezTo>
                  <a:pt x="1446" y="2330"/>
                  <a:pt x="1583" y="2381"/>
                  <a:pt x="1500" y="2390"/>
                </a:cubicBezTo>
                <a:cubicBezTo>
                  <a:pt x="1542" y="2405"/>
                  <a:pt x="1518" y="2462"/>
                  <a:pt x="1521" y="2493"/>
                </a:cubicBezTo>
                <a:cubicBezTo>
                  <a:pt x="1525" y="2540"/>
                  <a:pt x="1554" y="2566"/>
                  <a:pt x="1577" y="2604"/>
                </a:cubicBezTo>
                <a:cubicBezTo>
                  <a:pt x="1566" y="2609"/>
                  <a:pt x="1555" y="2614"/>
                  <a:pt x="1544" y="2618"/>
                </a:cubicBezTo>
                <a:cubicBezTo>
                  <a:pt x="1560" y="2627"/>
                  <a:pt x="1631" y="2632"/>
                  <a:pt x="1637" y="2645"/>
                </a:cubicBezTo>
                <a:cubicBezTo>
                  <a:pt x="1662" y="2700"/>
                  <a:pt x="1700" y="2659"/>
                  <a:pt x="1740" y="2651"/>
                </a:cubicBezTo>
                <a:cubicBezTo>
                  <a:pt x="1718" y="2733"/>
                  <a:pt x="1859" y="2721"/>
                  <a:pt x="1891" y="2767"/>
                </a:cubicBezTo>
                <a:cubicBezTo>
                  <a:pt x="1816" y="2782"/>
                  <a:pt x="1918" y="2810"/>
                  <a:pt x="1942" y="2814"/>
                </a:cubicBezTo>
                <a:cubicBezTo>
                  <a:pt x="1959" y="2817"/>
                  <a:pt x="2052" y="2932"/>
                  <a:pt x="1978" y="2880"/>
                </a:cubicBezTo>
                <a:cubicBezTo>
                  <a:pt x="1998" y="2897"/>
                  <a:pt x="2015" y="2918"/>
                  <a:pt x="2028" y="2942"/>
                </a:cubicBezTo>
                <a:cubicBezTo>
                  <a:pt x="1982" y="2944"/>
                  <a:pt x="1948" y="2969"/>
                  <a:pt x="1913" y="2995"/>
                </a:cubicBezTo>
                <a:cubicBezTo>
                  <a:pt x="1882" y="3018"/>
                  <a:pt x="1792" y="3032"/>
                  <a:pt x="1850" y="3052"/>
                </a:cubicBezTo>
                <a:cubicBezTo>
                  <a:pt x="1827" y="3058"/>
                  <a:pt x="1807" y="3053"/>
                  <a:pt x="1790" y="3037"/>
                </a:cubicBezTo>
                <a:cubicBezTo>
                  <a:pt x="1785" y="3074"/>
                  <a:pt x="1899" y="3095"/>
                  <a:pt x="1886" y="3040"/>
                </a:cubicBezTo>
                <a:cubicBezTo>
                  <a:pt x="1906" y="3049"/>
                  <a:pt x="1945" y="3101"/>
                  <a:pt x="1888" y="3087"/>
                </a:cubicBezTo>
                <a:cubicBezTo>
                  <a:pt x="1967" y="3114"/>
                  <a:pt x="1856" y="3086"/>
                  <a:pt x="1841" y="3082"/>
                </a:cubicBezTo>
                <a:cubicBezTo>
                  <a:pt x="1846" y="3106"/>
                  <a:pt x="1864" y="3124"/>
                  <a:pt x="1888" y="3129"/>
                </a:cubicBezTo>
                <a:cubicBezTo>
                  <a:pt x="1864" y="3142"/>
                  <a:pt x="1836" y="3144"/>
                  <a:pt x="1810" y="3154"/>
                </a:cubicBezTo>
                <a:cubicBezTo>
                  <a:pt x="1774" y="3167"/>
                  <a:pt x="1770" y="3203"/>
                  <a:pt x="1741" y="3221"/>
                </a:cubicBezTo>
                <a:cubicBezTo>
                  <a:pt x="1721" y="3233"/>
                  <a:pt x="1707" y="3154"/>
                  <a:pt x="1675" y="3156"/>
                </a:cubicBezTo>
                <a:cubicBezTo>
                  <a:pt x="1694" y="3171"/>
                  <a:pt x="1702" y="3191"/>
                  <a:pt x="1698" y="3215"/>
                </a:cubicBezTo>
                <a:cubicBezTo>
                  <a:pt x="1689" y="3208"/>
                  <a:pt x="1679" y="3201"/>
                  <a:pt x="1669" y="3194"/>
                </a:cubicBezTo>
                <a:cubicBezTo>
                  <a:pt x="1678" y="3222"/>
                  <a:pt x="1678" y="3242"/>
                  <a:pt x="1639" y="3224"/>
                </a:cubicBezTo>
                <a:cubicBezTo>
                  <a:pt x="1644" y="3234"/>
                  <a:pt x="1649" y="3244"/>
                  <a:pt x="1654" y="3254"/>
                </a:cubicBezTo>
                <a:cubicBezTo>
                  <a:pt x="1615" y="3275"/>
                  <a:pt x="1575" y="3273"/>
                  <a:pt x="1532" y="3269"/>
                </a:cubicBezTo>
                <a:cubicBezTo>
                  <a:pt x="1542" y="3276"/>
                  <a:pt x="1552" y="3284"/>
                  <a:pt x="1562" y="3292"/>
                </a:cubicBezTo>
                <a:cubicBezTo>
                  <a:pt x="1496" y="3327"/>
                  <a:pt x="1413" y="3264"/>
                  <a:pt x="1351" y="3310"/>
                </a:cubicBezTo>
                <a:cubicBezTo>
                  <a:pt x="1401" y="3298"/>
                  <a:pt x="1473" y="3303"/>
                  <a:pt x="1500" y="3355"/>
                </a:cubicBezTo>
                <a:cubicBezTo>
                  <a:pt x="1460" y="3377"/>
                  <a:pt x="1419" y="3357"/>
                  <a:pt x="1378" y="3355"/>
                </a:cubicBezTo>
                <a:cubicBezTo>
                  <a:pt x="1441" y="3377"/>
                  <a:pt x="1549" y="3477"/>
                  <a:pt x="1440" y="3518"/>
                </a:cubicBezTo>
                <a:cubicBezTo>
                  <a:pt x="1467" y="3512"/>
                  <a:pt x="1476" y="3526"/>
                  <a:pt x="1470" y="3551"/>
                </a:cubicBezTo>
                <a:cubicBezTo>
                  <a:pt x="1449" y="3539"/>
                  <a:pt x="1427" y="3536"/>
                  <a:pt x="1404" y="3542"/>
                </a:cubicBezTo>
                <a:cubicBezTo>
                  <a:pt x="1419" y="3560"/>
                  <a:pt x="1493" y="3601"/>
                  <a:pt x="1442" y="3622"/>
                </a:cubicBezTo>
                <a:cubicBezTo>
                  <a:pt x="1397" y="3640"/>
                  <a:pt x="1481" y="3667"/>
                  <a:pt x="1455" y="3701"/>
                </a:cubicBezTo>
                <a:cubicBezTo>
                  <a:pt x="1396" y="3779"/>
                  <a:pt x="1451" y="3860"/>
                  <a:pt x="1386" y="3941"/>
                </a:cubicBezTo>
                <a:cubicBezTo>
                  <a:pt x="1345" y="3994"/>
                  <a:pt x="1323" y="4146"/>
                  <a:pt x="1228" y="4117"/>
                </a:cubicBezTo>
                <a:cubicBezTo>
                  <a:pt x="1171" y="4100"/>
                  <a:pt x="1112" y="4127"/>
                  <a:pt x="1054" y="4123"/>
                </a:cubicBezTo>
                <a:cubicBezTo>
                  <a:pt x="1022" y="4121"/>
                  <a:pt x="939" y="4114"/>
                  <a:pt x="983" y="4168"/>
                </a:cubicBezTo>
                <a:cubicBezTo>
                  <a:pt x="927" y="4190"/>
                  <a:pt x="878" y="4156"/>
                  <a:pt x="846" y="4228"/>
                </a:cubicBezTo>
                <a:cubicBezTo>
                  <a:pt x="827" y="4270"/>
                  <a:pt x="872" y="4302"/>
                  <a:pt x="876" y="4341"/>
                </a:cubicBezTo>
                <a:cubicBezTo>
                  <a:pt x="883" y="4416"/>
                  <a:pt x="781" y="4367"/>
                  <a:pt x="751" y="4369"/>
                </a:cubicBezTo>
                <a:cubicBezTo>
                  <a:pt x="656" y="4378"/>
                  <a:pt x="579" y="4381"/>
                  <a:pt x="484" y="4376"/>
                </a:cubicBezTo>
                <a:cubicBezTo>
                  <a:pt x="515" y="4375"/>
                  <a:pt x="536" y="4280"/>
                  <a:pt x="508" y="4250"/>
                </a:cubicBezTo>
                <a:cubicBezTo>
                  <a:pt x="476" y="4217"/>
                  <a:pt x="398" y="4126"/>
                  <a:pt x="401" y="4079"/>
                </a:cubicBezTo>
                <a:cubicBezTo>
                  <a:pt x="503" y="4115"/>
                  <a:pt x="444" y="4079"/>
                  <a:pt x="437" y="4023"/>
                </a:cubicBezTo>
                <a:cubicBezTo>
                  <a:pt x="575" y="4000"/>
                  <a:pt x="440" y="3954"/>
                  <a:pt x="406" y="3907"/>
                </a:cubicBezTo>
                <a:cubicBezTo>
                  <a:pt x="373" y="3861"/>
                  <a:pt x="327" y="3824"/>
                  <a:pt x="306" y="3771"/>
                </a:cubicBezTo>
                <a:cubicBezTo>
                  <a:pt x="293" y="3737"/>
                  <a:pt x="278" y="3693"/>
                  <a:pt x="232" y="3708"/>
                </a:cubicBezTo>
                <a:cubicBezTo>
                  <a:pt x="234" y="3685"/>
                  <a:pt x="236" y="3662"/>
                  <a:pt x="231" y="3639"/>
                </a:cubicBezTo>
                <a:cubicBezTo>
                  <a:pt x="222" y="3600"/>
                  <a:pt x="158" y="3595"/>
                  <a:pt x="217" y="3574"/>
                </a:cubicBezTo>
                <a:cubicBezTo>
                  <a:pt x="160" y="3595"/>
                  <a:pt x="217" y="3418"/>
                  <a:pt x="220" y="3396"/>
                </a:cubicBezTo>
                <a:cubicBezTo>
                  <a:pt x="182" y="3388"/>
                  <a:pt x="163" y="3431"/>
                  <a:pt x="125" y="3426"/>
                </a:cubicBezTo>
                <a:cubicBezTo>
                  <a:pt x="142" y="3406"/>
                  <a:pt x="158" y="3385"/>
                  <a:pt x="172" y="3364"/>
                </a:cubicBezTo>
                <a:cubicBezTo>
                  <a:pt x="117" y="3358"/>
                  <a:pt x="161" y="3395"/>
                  <a:pt x="110" y="3411"/>
                </a:cubicBezTo>
                <a:cubicBezTo>
                  <a:pt x="105" y="3383"/>
                  <a:pt x="85" y="3377"/>
                  <a:pt x="63" y="3393"/>
                </a:cubicBezTo>
                <a:cubicBezTo>
                  <a:pt x="86" y="3337"/>
                  <a:pt x="0" y="3182"/>
                  <a:pt x="51" y="314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3" name="꙱ Svalbard, Norway (Kingdom of Norway) (NO) (H)">
            <a:extLst>
              <a:ext uri="{FF2B5EF4-FFF2-40B4-BE49-F238E27FC236}">
                <a16:creationId xmlns:a16="http://schemas.microsoft.com/office/drawing/2014/main" id="{69A3471A-449D-4F16-8A73-71443D6FEC61}"/>
              </a:ext>
            </a:extLst>
          </p:cNvPr>
          <p:cNvSpPr>
            <a:spLocks noEditPoints="1"/>
          </p:cNvSpPr>
          <p:nvPr/>
        </p:nvSpPr>
        <p:spPr bwMode="auto">
          <a:xfrm>
            <a:off x="4657831" y="134534"/>
            <a:ext cx="370804" cy="139159"/>
          </a:xfrm>
          <a:custGeom>
            <a:avLst/>
            <a:gdLst>
              <a:gd name="T0" fmla="*/ 4109 w 4498"/>
              <a:gd name="T1" fmla="*/ 157 h 1677"/>
              <a:gd name="T2" fmla="*/ 0 w 4498"/>
              <a:gd name="T3" fmla="*/ 466 h 1677"/>
              <a:gd name="T4" fmla="*/ 297 w 4498"/>
              <a:gd name="T5" fmla="*/ 602 h 1677"/>
              <a:gd name="T6" fmla="*/ 80 w 4498"/>
              <a:gd name="T7" fmla="*/ 243 h 1677"/>
              <a:gd name="T8" fmla="*/ 205 w 4498"/>
              <a:gd name="T9" fmla="*/ 350 h 1677"/>
              <a:gd name="T10" fmla="*/ 306 w 4498"/>
              <a:gd name="T11" fmla="*/ 436 h 1677"/>
              <a:gd name="T12" fmla="*/ 460 w 4498"/>
              <a:gd name="T13" fmla="*/ 555 h 1677"/>
              <a:gd name="T14" fmla="*/ 689 w 4498"/>
              <a:gd name="T15" fmla="*/ 617 h 1677"/>
              <a:gd name="T16" fmla="*/ 760 w 4498"/>
              <a:gd name="T17" fmla="*/ 510 h 1677"/>
              <a:gd name="T18" fmla="*/ 1140 w 4498"/>
              <a:gd name="T19" fmla="*/ 523 h 1677"/>
              <a:gd name="T20" fmla="*/ 1318 w 4498"/>
              <a:gd name="T21" fmla="*/ 582 h 1677"/>
              <a:gd name="T22" fmla="*/ 709 w 4498"/>
              <a:gd name="T23" fmla="*/ 668 h 1677"/>
              <a:gd name="T24" fmla="*/ 702 w 4498"/>
              <a:gd name="T25" fmla="*/ 759 h 1677"/>
              <a:gd name="T26" fmla="*/ 1291 w 4498"/>
              <a:gd name="T27" fmla="*/ 706 h 1677"/>
              <a:gd name="T28" fmla="*/ 825 w 4498"/>
              <a:gd name="T29" fmla="*/ 778 h 1677"/>
              <a:gd name="T30" fmla="*/ 725 w 4498"/>
              <a:gd name="T31" fmla="*/ 797 h 1677"/>
              <a:gd name="T32" fmla="*/ 1086 w 4498"/>
              <a:gd name="T33" fmla="*/ 931 h 1677"/>
              <a:gd name="T34" fmla="*/ 1190 w 4498"/>
              <a:gd name="T35" fmla="*/ 1058 h 1677"/>
              <a:gd name="T36" fmla="*/ 1357 w 4498"/>
              <a:gd name="T37" fmla="*/ 938 h 1677"/>
              <a:gd name="T38" fmla="*/ 1578 w 4498"/>
              <a:gd name="T39" fmla="*/ 720 h 1677"/>
              <a:gd name="T40" fmla="*/ 1692 w 4498"/>
              <a:gd name="T41" fmla="*/ 567 h 1677"/>
              <a:gd name="T42" fmla="*/ 1836 w 4498"/>
              <a:gd name="T43" fmla="*/ 408 h 1677"/>
              <a:gd name="T44" fmla="*/ 1536 w 4498"/>
              <a:gd name="T45" fmla="*/ 272 h 1677"/>
              <a:gd name="T46" fmla="*/ 1320 w 4498"/>
              <a:gd name="T47" fmla="*/ 189 h 1677"/>
              <a:gd name="T48" fmla="*/ 1196 w 4498"/>
              <a:gd name="T49" fmla="*/ 451 h 1677"/>
              <a:gd name="T50" fmla="*/ 775 w 4498"/>
              <a:gd name="T51" fmla="*/ 256 h 1677"/>
              <a:gd name="T52" fmla="*/ 543 w 4498"/>
              <a:gd name="T53" fmla="*/ 308 h 1677"/>
              <a:gd name="T54" fmla="*/ 543 w 4498"/>
              <a:gd name="T55" fmla="*/ 252 h 1677"/>
              <a:gd name="T56" fmla="*/ 323 w 4498"/>
              <a:gd name="T57" fmla="*/ 252 h 1677"/>
              <a:gd name="T58" fmla="*/ 104 w 4498"/>
              <a:gd name="T59" fmla="*/ 285 h 1677"/>
              <a:gd name="T60" fmla="*/ 122 w 4498"/>
              <a:gd name="T61" fmla="*/ 377 h 1677"/>
              <a:gd name="T62" fmla="*/ 1864 w 4498"/>
              <a:gd name="T63" fmla="*/ 234 h 1677"/>
              <a:gd name="T64" fmla="*/ 2057 w 4498"/>
              <a:gd name="T65" fmla="*/ 276 h 1677"/>
              <a:gd name="T66" fmla="*/ 2390 w 4498"/>
              <a:gd name="T67" fmla="*/ 344 h 1677"/>
              <a:gd name="T68" fmla="*/ 3005 w 4498"/>
              <a:gd name="T69" fmla="*/ 273 h 1677"/>
              <a:gd name="T70" fmla="*/ 2717 w 4498"/>
              <a:gd name="T71" fmla="*/ 110 h 1677"/>
              <a:gd name="T72" fmla="*/ 2429 w 4498"/>
              <a:gd name="T73" fmla="*/ 139 h 1677"/>
              <a:gd name="T74" fmla="*/ 2310 w 4498"/>
              <a:gd name="T75" fmla="*/ 74 h 1677"/>
              <a:gd name="T76" fmla="*/ 2152 w 4498"/>
              <a:gd name="T77" fmla="*/ 148 h 1677"/>
              <a:gd name="T78" fmla="*/ 1746 w 4498"/>
              <a:gd name="T79" fmla="*/ 65 h 1677"/>
              <a:gd name="T80" fmla="*/ 1740 w 4498"/>
              <a:gd name="T81" fmla="*/ 133 h 1677"/>
              <a:gd name="T82" fmla="*/ 1481 w 4498"/>
              <a:gd name="T83" fmla="*/ 157 h 1677"/>
              <a:gd name="T84" fmla="*/ 1529 w 4498"/>
              <a:gd name="T85" fmla="*/ 118 h 1677"/>
              <a:gd name="T86" fmla="*/ 1529 w 4498"/>
              <a:gd name="T87" fmla="*/ 118 h 1677"/>
              <a:gd name="T88" fmla="*/ 1760 w 4498"/>
              <a:gd name="T89" fmla="*/ 1639 h 1677"/>
              <a:gd name="T90" fmla="*/ 1894 w 4498"/>
              <a:gd name="T91" fmla="*/ 338 h 1677"/>
              <a:gd name="T92" fmla="*/ 1944 w 4498"/>
              <a:gd name="T93" fmla="*/ 430 h 1677"/>
              <a:gd name="T94" fmla="*/ 1944 w 4498"/>
              <a:gd name="T95" fmla="*/ 430 h 1677"/>
              <a:gd name="T96" fmla="*/ 1921 w 4498"/>
              <a:gd name="T97" fmla="*/ 0 h 1677"/>
              <a:gd name="T98" fmla="*/ 2063 w 4498"/>
              <a:gd name="T99" fmla="*/ 612 h 1677"/>
              <a:gd name="T100" fmla="*/ 1921 w 4498"/>
              <a:gd name="T101" fmla="*/ 564 h 1677"/>
              <a:gd name="T102" fmla="*/ 1963 w 4498"/>
              <a:gd name="T103" fmla="*/ 29 h 1677"/>
              <a:gd name="T104" fmla="*/ 2428 w 4498"/>
              <a:gd name="T105" fmla="*/ 866 h 1677"/>
              <a:gd name="T106" fmla="*/ 2894 w 4498"/>
              <a:gd name="T107" fmla="*/ 757 h 1677"/>
              <a:gd name="T108" fmla="*/ 2610 w 4498"/>
              <a:gd name="T109" fmla="*/ 647 h 1677"/>
              <a:gd name="T110" fmla="*/ 2224 w 4498"/>
              <a:gd name="T111" fmla="*/ 700 h 1677"/>
              <a:gd name="T112" fmla="*/ 3245 w 4498"/>
              <a:gd name="T113" fmla="*/ 525 h 1677"/>
              <a:gd name="T114" fmla="*/ 3245 w 4498"/>
              <a:gd name="T115" fmla="*/ 525 h 1677"/>
              <a:gd name="T116" fmla="*/ 3411 w 4498"/>
              <a:gd name="T117" fmla="*/ 139 h 1677"/>
              <a:gd name="T118" fmla="*/ 3794 w 4498"/>
              <a:gd name="T119" fmla="*/ 451 h 16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498" h="1677">
                <a:moveTo>
                  <a:pt x="4109" y="157"/>
                </a:moveTo>
                <a:cubicBezTo>
                  <a:pt x="4238" y="145"/>
                  <a:pt x="4369" y="145"/>
                  <a:pt x="4498" y="121"/>
                </a:cubicBezTo>
                <a:cubicBezTo>
                  <a:pt x="4376" y="110"/>
                  <a:pt x="4222" y="102"/>
                  <a:pt x="4109" y="157"/>
                </a:cubicBezTo>
                <a:close/>
                <a:moveTo>
                  <a:pt x="297" y="602"/>
                </a:moveTo>
                <a:cubicBezTo>
                  <a:pt x="250" y="567"/>
                  <a:pt x="184" y="572"/>
                  <a:pt x="140" y="533"/>
                </a:cubicBezTo>
                <a:cubicBezTo>
                  <a:pt x="99" y="495"/>
                  <a:pt x="65" y="438"/>
                  <a:pt x="0" y="466"/>
                </a:cubicBezTo>
                <a:cubicBezTo>
                  <a:pt x="16" y="520"/>
                  <a:pt x="85" y="554"/>
                  <a:pt x="134" y="568"/>
                </a:cubicBezTo>
                <a:cubicBezTo>
                  <a:pt x="193" y="583"/>
                  <a:pt x="266" y="635"/>
                  <a:pt x="326" y="629"/>
                </a:cubicBezTo>
                <a:cubicBezTo>
                  <a:pt x="317" y="619"/>
                  <a:pt x="307" y="611"/>
                  <a:pt x="297" y="602"/>
                </a:cubicBezTo>
                <a:close/>
                <a:moveTo>
                  <a:pt x="80" y="243"/>
                </a:moveTo>
                <a:cubicBezTo>
                  <a:pt x="60" y="227"/>
                  <a:pt x="38" y="225"/>
                  <a:pt x="15" y="237"/>
                </a:cubicBezTo>
                <a:cubicBezTo>
                  <a:pt x="36" y="240"/>
                  <a:pt x="58" y="242"/>
                  <a:pt x="80" y="243"/>
                </a:cubicBezTo>
                <a:close/>
                <a:moveTo>
                  <a:pt x="122" y="377"/>
                </a:moveTo>
                <a:cubicBezTo>
                  <a:pt x="130" y="425"/>
                  <a:pt x="207" y="391"/>
                  <a:pt x="232" y="380"/>
                </a:cubicBezTo>
                <a:cubicBezTo>
                  <a:pt x="223" y="369"/>
                  <a:pt x="214" y="359"/>
                  <a:pt x="205" y="350"/>
                </a:cubicBezTo>
                <a:cubicBezTo>
                  <a:pt x="237" y="366"/>
                  <a:pt x="273" y="344"/>
                  <a:pt x="300" y="377"/>
                </a:cubicBezTo>
                <a:cubicBezTo>
                  <a:pt x="275" y="386"/>
                  <a:pt x="251" y="398"/>
                  <a:pt x="229" y="412"/>
                </a:cubicBezTo>
                <a:cubicBezTo>
                  <a:pt x="254" y="420"/>
                  <a:pt x="280" y="428"/>
                  <a:pt x="306" y="436"/>
                </a:cubicBezTo>
                <a:cubicBezTo>
                  <a:pt x="252" y="474"/>
                  <a:pt x="187" y="404"/>
                  <a:pt x="133" y="445"/>
                </a:cubicBezTo>
                <a:cubicBezTo>
                  <a:pt x="189" y="456"/>
                  <a:pt x="207" y="518"/>
                  <a:pt x="260" y="531"/>
                </a:cubicBezTo>
                <a:cubicBezTo>
                  <a:pt x="325" y="547"/>
                  <a:pt x="394" y="536"/>
                  <a:pt x="460" y="555"/>
                </a:cubicBezTo>
                <a:cubicBezTo>
                  <a:pt x="416" y="560"/>
                  <a:pt x="368" y="549"/>
                  <a:pt x="326" y="570"/>
                </a:cubicBezTo>
                <a:cubicBezTo>
                  <a:pt x="391" y="608"/>
                  <a:pt x="463" y="636"/>
                  <a:pt x="538" y="634"/>
                </a:cubicBezTo>
                <a:cubicBezTo>
                  <a:pt x="590" y="633"/>
                  <a:pt x="638" y="630"/>
                  <a:pt x="689" y="617"/>
                </a:cubicBezTo>
                <a:cubicBezTo>
                  <a:pt x="727" y="575"/>
                  <a:pt x="760" y="601"/>
                  <a:pt x="810" y="582"/>
                </a:cubicBezTo>
                <a:cubicBezTo>
                  <a:pt x="789" y="571"/>
                  <a:pt x="768" y="562"/>
                  <a:pt x="745" y="555"/>
                </a:cubicBezTo>
                <a:cubicBezTo>
                  <a:pt x="773" y="549"/>
                  <a:pt x="778" y="531"/>
                  <a:pt x="760" y="510"/>
                </a:cubicBezTo>
                <a:cubicBezTo>
                  <a:pt x="823" y="489"/>
                  <a:pt x="894" y="560"/>
                  <a:pt x="929" y="472"/>
                </a:cubicBezTo>
                <a:cubicBezTo>
                  <a:pt x="972" y="487"/>
                  <a:pt x="961" y="537"/>
                  <a:pt x="917" y="537"/>
                </a:cubicBezTo>
                <a:cubicBezTo>
                  <a:pt x="962" y="603"/>
                  <a:pt x="1083" y="559"/>
                  <a:pt x="1140" y="523"/>
                </a:cubicBezTo>
                <a:cubicBezTo>
                  <a:pt x="1185" y="495"/>
                  <a:pt x="1193" y="516"/>
                  <a:pt x="1241" y="516"/>
                </a:cubicBezTo>
                <a:cubicBezTo>
                  <a:pt x="1207" y="528"/>
                  <a:pt x="1174" y="544"/>
                  <a:pt x="1152" y="573"/>
                </a:cubicBezTo>
                <a:cubicBezTo>
                  <a:pt x="1207" y="567"/>
                  <a:pt x="1263" y="578"/>
                  <a:pt x="1318" y="582"/>
                </a:cubicBezTo>
                <a:cubicBezTo>
                  <a:pt x="1226" y="610"/>
                  <a:pt x="1117" y="561"/>
                  <a:pt x="1029" y="607"/>
                </a:cubicBezTo>
                <a:cubicBezTo>
                  <a:pt x="991" y="628"/>
                  <a:pt x="953" y="618"/>
                  <a:pt x="916" y="636"/>
                </a:cubicBezTo>
                <a:cubicBezTo>
                  <a:pt x="846" y="671"/>
                  <a:pt x="782" y="648"/>
                  <a:pt x="709" y="668"/>
                </a:cubicBezTo>
                <a:cubicBezTo>
                  <a:pt x="718" y="678"/>
                  <a:pt x="727" y="688"/>
                  <a:pt x="736" y="697"/>
                </a:cubicBezTo>
                <a:cubicBezTo>
                  <a:pt x="701" y="682"/>
                  <a:pt x="627" y="657"/>
                  <a:pt x="591" y="680"/>
                </a:cubicBezTo>
                <a:cubicBezTo>
                  <a:pt x="523" y="724"/>
                  <a:pt x="683" y="760"/>
                  <a:pt x="702" y="759"/>
                </a:cubicBezTo>
                <a:cubicBezTo>
                  <a:pt x="793" y="755"/>
                  <a:pt x="883" y="735"/>
                  <a:pt x="974" y="730"/>
                </a:cubicBezTo>
                <a:cubicBezTo>
                  <a:pt x="1030" y="727"/>
                  <a:pt x="1085" y="734"/>
                  <a:pt x="1141" y="729"/>
                </a:cubicBezTo>
                <a:cubicBezTo>
                  <a:pt x="1188" y="725"/>
                  <a:pt x="1244" y="699"/>
                  <a:pt x="1291" y="706"/>
                </a:cubicBezTo>
                <a:cubicBezTo>
                  <a:pt x="1270" y="724"/>
                  <a:pt x="1260" y="730"/>
                  <a:pt x="1309" y="745"/>
                </a:cubicBezTo>
                <a:cubicBezTo>
                  <a:pt x="1227" y="732"/>
                  <a:pt x="1152" y="752"/>
                  <a:pt x="1075" y="751"/>
                </a:cubicBezTo>
                <a:cubicBezTo>
                  <a:pt x="991" y="750"/>
                  <a:pt x="907" y="759"/>
                  <a:pt x="825" y="778"/>
                </a:cubicBezTo>
                <a:cubicBezTo>
                  <a:pt x="928" y="812"/>
                  <a:pt x="1043" y="786"/>
                  <a:pt x="1143" y="834"/>
                </a:cubicBezTo>
                <a:cubicBezTo>
                  <a:pt x="1046" y="836"/>
                  <a:pt x="942" y="780"/>
                  <a:pt x="842" y="809"/>
                </a:cubicBezTo>
                <a:cubicBezTo>
                  <a:pt x="801" y="820"/>
                  <a:pt x="766" y="794"/>
                  <a:pt x="725" y="797"/>
                </a:cubicBezTo>
                <a:cubicBezTo>
                  <a:pt x="647" y="804"/>
                  <a:pt x="674" y="850"/>
                  <a:pt x="722" y="878"/>
                </a:cubicBezTo>
                <a:cubicBezTo>
                  <a:pt x="787" y="917"/>
                  <a:pt x="880" y="929"/>
                  <a:pt x="953" y="946"/>
                </a:cubicBezTo>
                <a:cubicBezTo>
                  <a:pt x="1007" y="959"/>
                  <a:pt x="1037" y="936"/>
                  <a:pt x="1086" y="931"/>
                </a:cubicBezTo>
                <a:cubicBezTo>
                  <a:pt x="1128" y="926"/>
                  <a:pt x="1168" y="948"/>
                  <a:pt x="1208" y="956"/>
                </a:cubicBezTo>
                <a:cubicBezTo>
                  <a:pt x="1145" y="982"/>
                  <a:pt x="1074" y="950"/>
                  <a:pt x="1012" y="985"/>
                </a:cubicBezTo>
                <a:cubicBezTo>
                  <a:pt x="1069" y="999"/>
                  <a:pt x="1142" y="1023"/>
                  <a:pt x="1190" y="1058"/>
                </a:cubicBezTo>
                <a:cubicBezTo>
                  <a:pt x="1241" y="1095"/>
                  <a:pt x="1404" y="1021"/>
                  <a:pt x="1306" y="1000"/>
                </a:cubicBezTo>
                <a:cubicBezTo>
                  <a:pt x="1326" y="989"/>
                  <a:pt x="1353" y="985"/>
                  <a:pt x="1369" y="968"/>
                </a:cubicBezTo>
                <a:cubicBezTo>
                  <a:pt x="1365" y="958"/>
                  <a:pt x="1361" y="948"/>
                  <a:pt x="1357" y="938"/>
                </a:cubicBezTo>
                <a:cubicBezTo>
                  <a:pt x="1370" y="932"/>
                  <a:pt x="1382" y="924"/>
                  <a:pt x="1392" y="915"/>
                </a:cubicBezTo>
                <a:cubicBezTo>
                  <a:pt x="1415" y="854"/>
                  <a:pt x="1456" y="819"/>
                  <a:pt x="1522" y="819"/>
                </a:cubicBezTo>
                <a:cubicBezTo>
                  <a:pt x="1565" y="819"/>
                  <a:pt x="1611" y="756"/>
                  <a:pt x="1578" y="720"/>
                </a:cubicBezTo>
                <a:cubicBezTo>
                  <a:pt x="1541" y="681"/>
                  <a:pt x="1703" y="665"/>
                  <a:pt x="1716" y="656"/>
                </a:cubicBezTo>
                <a:cubicBezTo>
                  <a:pt x="1705" y="650"/>
                  <a:pt x="1694" y="644"/>
                  <a:pt x="1683" y="638"/>
                </a:cubicBezTo>
                <a:cubicBezTo>
                  <a:pt x="1730" y="637"/>
                  <a:pt x="1702" y="590"/>
                  <a:pt x="1692" y="567"/>
                </a:cubicBezTo>
                <a:cubicBezTo>
                  <a:pt x="1795" y="556"/>
                  <a:pt x="1885" y="517"/>
                  <a:pt x="1991" y="521"/>
                </a:cubicBezTo>
                <a:cubicBezTo>
                  <a:pt x="2041" y="524"/>
                  <a:pt x="2171" y="537"/>
                  <a:pt x="2188" y="469"/>
                </a:cubicBezTo>
                <a:cubicBezTo>
                  <a:pt x="2079" y="446"/>
                  <a:pt x="1935" y="458"/>
                  <a:pt x="1836" y="408"/>
                </a:cubicBezTo>
                <a:cubicBezTo>
                  <a:pt x="1799" y="389"/>
                  <a:pt x="1768" y="380"/>
                  <a:pt x="1726" y="385"/>
                </a:cubicBezTo>
                <a:cubicBezTo>
                  <a:pt x="1670" y="393"/>
                  <a:pt x="1646" y="360"/>
                  <a:pt x="1597" y="359"/>
                </a:cubicBezTo>
                <a:cubicBezTo>
                  <a:pt x="1684" y="341"/>
                  <a:pt x="1568" y="282"/>
                  <a:pt x="1536" y="272"/>
                </a:cubicBezTo>
                <a:cubicBezTo>
                  <a:pt x="1483" y="256"/>
                  <a:pt x="1437" y="344"/>
                  <a:pt x="1404" y="306"/>
                </a:cubicBezTo>
                <a:cubicBezTo>
                  <a:pt x="1376" y="273"/>
                  <a:pt x="1430" y="260"/>
                  <a:pt x="1449" y="234"/>
                </a:cubicBezTo>
                <a:cubicBezTo>
                  <a:pt x="1405" y="221"/>
                  <a:pt x="1365" y="199"/>
                  <a:pt x="1320" y="189"/>
                </a:cubicBezTo>
                <a:cubicBezTo>
                  <a:pt x="1283" y="180"/>
                  <a:pt x="1257" y="200"/>
                  <a:pt x="1223" y="196"/>
                </a:cubicBezTo>
                <a:cubicBezTo>
                  <a:pt x="1189" y="191"/>
                  <a:pt x="1081" y="128"/>
                  <a:pt x="1098" y="207"/>
                </a:cubicBezTo>
                <a:cubicBezTo>
                  <a:pt x="947" y="162"/>
                  <a:pt x="1195" y="433"/>
                  <a:pt x="1196" y="451"/>
                </a:cubicBezTo>
                <a:cubicBezTo>
                  <a:pt x="1140" y="433"/>
                  <a:pt x="1108" y="371"/>
                  <a:pt x="1042" y="392"/>
                </a:cubicBezTo>
                <a:cubicBezTo>
                  <a:pt x="1073" y="342"/>
                  <a:pt x="924" y="259"/>
                  <a:pt x="893" y="244"/>
                </a:cubicBezTo>
                <a:cubicBezTo>
                  <a:pt x="847" y="221"/>
                  <a:pt x="815" y="224"/>
                  <a:pt x="775" y="256"/>
                </a:cubicBezTo>
                <a:cubicBezTo>
                  <a:pt x="749" y="278"/>
                  <a:pt x="718" y="271"/>
                  <a:pt x="691" y="290"/>
                </a:cubicBezTo>
                <a:cubicBezTo>
                  <a:pt x="679" y="299"/>
                  <a:pt x="706" y="343"/>
                  <a:pt x="704" y="356"/>
                </a:cubicBezTo>
                <a:cubicBezTo>
                  <a:pt x="660" y="295"/>
                  <a:pt x="602" y="331"/>
                  <a:pt x="543" y="308"/>
                </a:cubicBezTo>
                <a:cubicBezTo>
                  <a:pt x="549" y="297"/>
                  <a:pt x="555" y="287"/>
                  <a:pt x="561" y="276"/>
                </a:cubicBezTo>
                <a:cubicBezTo>
                  <a:pt x="506" y="274"/>
                  <a:pt x="449" y="295"/>
                  <a:pt x="395" y="279"/>
                </a:cubicBezTo>
                <a:cubicBezTo>
                  <a:pt x="446" y="280"/>
                  <a:pt x="492" y="252"/>
                  <a:pt x="543" y="252"/>
                </a:cubicBezTo>
                <a:cubicBezTo>
                  <a:pt x="588" y="252"/>
                  <a:pt x="636" y="252"/>
                  <a:pt x="680" y="237"/>
                </a:cubicBezTo>
                <a:cubicBezTo>
                  <a:pt x="667" y="169"/>
                  <a:pt x="496" y="226"/>
                  <a:pt x="418" y="233"/>
                </a:cubicBezTo>
                <a:cubicBezTo>
                  <a:pt x="393" y="236"/>
                  <a:pt x="285" y="189"/>
                  <a:pt x="323" y="252"/>
                </a:cubicBezTo>
                <a:cubicBezTo>
                  <a:pt x="285" y="265"/>
                  <a:pt x="269" y="218"/>
                  <a:pt x="234" y="213"/>
                </a:cubicBezTo>
                <a:cubicBezTo>
                  <a:pt x="208" y="210"/>
                  <a:pt x="92" y="247"/>
                  <a:pt x="166" y="267"/>
                </a:cubicBezTo>
                <a:cubicBezTo>
                  <a:pt x="150" y="267"/>
                  <a:pt x="8" y="281"/>
                  <a:pt x="104" y="285"/>
                </a:cubicBezTo>
                <a:cubicBezTo>
                  <a:pt x="78" y="285"/>
                  <a:pt x="55" y="288"/>
                  <a:pt x="32" y="297"/>
                </a:cubicBezTo>
                <a:cubicBezTo>
                  <a:pt x="64" y="296"/>
                  <a:pt x="60" y="303"/>
                  <a:pt x="56" y="325"/>
                </a:cubicBezTo>
                <a:cubicBezTo>
                  <a:pt x="51" y="350"/>
                  <a:pt x="108" y="363"/>
                  <a:pt x="122" y="377"/>
                </a:cubicBezTo>
                <a:close/>
                <a:moveTo>
                  <a:pt x="1570" y="175"/>
                </a:moveTo>
                <a:cubicBezTo>
                  <a:pt x="1539" y="188"/>
                  <a:pt x="1504" y="188"/>
                  <a:pt x="1472" y="199"/>
                </a:cubicBezTo>
                <a:cubicBezTo>
                  <a:pt x="1602" y="229"/>
                  <a:pt x="1731" y="261"/>
                  <a:pt x="1864" y="234"/>
                </a:cubicBezTo>
                <a:cubicBezTo>
                  <a:pt x="2007" y="206"/>
                  <a:pt x="2154" y="218"/>
                  <a:pt x="2298" y="225"/>
                </a:cubicBezTo>
                <a:cubicBezTo>
                  <a:pt x="2192" y="262"/>
                  <a:pt x="2073" y="256"/>
                  <a:pt x="1963" y="252"/>
                </a:cubicBezTo>
                <a:cubicBezTo>
                  <a:pt x="1990" y="273"/>
                  <a:pt x="2025" y="273"/>
                  <a:pt x="2057" y="276"/>
                </a:cubicBezTo>
                <a:cubicBezTo>
                  <a:pt x="1968" y="286"/>
                  <a:pt x="1879" y="258"/>
                  <a:pt x="1790" y="270"/>
                </a:cubicBezTo>
                <a:cubicBezTo>
                  <a:pt x="1878" y="355"/>
                  <a:pt x="2301" y="337"/>
                  <a:pt x="2422" y="323"/>
                </a:cubicBezTo>
                <a:cubicBezTo>
                  <a:pt x="2411" y="330"/>
                  <a:pt x="2400" y="337"/>
                  <a:pt x="2390" y="344"/>
                </a:cubicBezTo>
                <a:cubicBezTo>
                  <a:pt x="2471" y="398"/>
                  <a:pt x="2616" y="407"/>
                  <a:pt x="2706" y="371"/>
                </a:cubicBezTo>
                <a:cubicBezTo>
                  <a:pt x="2860" y="309"/>
                  <a:pt x="2926" y="384"/>
                  <a:pt x="3031" y="303"/>
                </a:cubicBezTo>
                <a:cubicBezTo>
                  <a:pt x="3022" y="293"/>
                  <a:pt x="3013" y="283"/>
                  <a:pt x="3005" y="273"/>
                </a:cubicBezTo>
                <a:cubicBezTo>
                  <a:pt x="3088" y="245"/>
                  <a:pt x="3173" y="223"/>
                  <a:pt x="3260" y="207"/>
                </a:cubicBezTo>
                <a:cubicBezTo>
                  <a:pt x="3226" y="103"/>
                  <a:pt x="3091" y="131"/>
                  <a:pt x="3009" y="134"/>
                </a:cubicBezTo>
                <a:cubicBezTo>
                  <a:pt x="2957" y="136"/>
                  <a:pt x="2759" y="97"/>
                  <a:pt x="2717" y="110"/>
                </a:cubicBezTo>
                <a:cubicBezTo>
                  <a:pt x="2690" y="118"/>
                  <a:pt x="2676" y="79"/>
                  <a:pt x="2642" y="89"/>
                </a:cubicBezTo>
                <a:cubicBezTo>
                  <a:pt x="2735" y="99"/>
                  <a:pt x="2579" y="112"/>
                  <a:pt x="2562" y="126"/>
                </a:cubicBezTo>
                <a:cubicBezTo>
                  <a:pt x="2525" y="156"/>
                  <a:pt x="2470" y="133"/>
                  <a:pt x="2429" y="139"/>
                </a:cubicBezTo>
                <a:cubicBezTo>
                  <a:pt x="2486" y="112"/>
                  <a:pt x="2411" y="86"/>
                  <a:pt x="2473" y="80"/>
                </a:cubicBezTo>
                <a:cubicBezTo>
                  <a:pt x="2445" y="60"/>
                  <a:pt x="2409" y="64"/>
                  <a:pt x="2378" y="53"/>
                </a:cubicBezTo>
                <a:cubicBezTo>
                  <a:pt x="2391" y="99"/>
                  <a:pt x="2340" y="93"/>
                  <a:pt x="2310" y="74"/>
                </a:cubicBezTo>
                <a:cubicBezTo>
                  <a:pt x="2330" y="93"/>
                  <a:pt x="2333" y="99"/>
                  <a:pt x="2320" y="116"/>
                </a:cubicBezTo>
                <a:cubicBezTo>
                  <a:pt x="2307" y="131"/>
                  <a:pt x="2320" y="165"/>
                  <a:pt x="2312" y="171"/>
                </a:cubicBezTo>
                <a:cubicBezTo>
                  <a:pt x="2270" y="204"/>
                  <a:pt x="2205" y="125"/>
                  <a:pt x="2152" y="148"/>
                </a:cubicBezTo>
                <a:cubicBezTo>
                  <a:pt x="2242" y="120"/>
                  <a:pt x="2111" y="120"/>
                  <a:pt x="2092" y="122"/>
                </a:cubicBezTo>
                <a:cubicBezTo>
                  <a:pt x="2053" y="126"/>
                  <a:pt x="2008" y="134"/>
                  <a:pt x="1973" y="109"/>
                </a:cubicBezTo>
                <a:cubicBezTo>
                  <a:pt x="1917" y="70"/>
                  <a:pt x="1812" y="44"/>
                  <a:pt x="1746" y="65"/>
                </a:cubicBezTo>
                <a:cubicBezTo>
                  <a:pt x="1766" y="77"/>
                  <a:pt x="1788" y="84"/>
                  <a:pt x="1811" y="86"/>
                </a:cubicBezTo>
                <a:cubicBezTo>
                  <a:pt x="1765" y="142"/>
                  <a:pt x="1707" y="93"/>
                  <a:pt x="1651" y="92"/>
                </a:cubicBezTo>
                <a:cubicBezTo>
                  <a:pt x="1668" y="125"/>
                  <a:pt x="1704" y="139"/>
                  <a:pt x="1740" y="133"/>
                </a:cubicBezTo>
                <a:cubicBezTo>
                  <a:pt x="1705" y="171"/>
                  <a:pt x="1645" y="139"/>
                  <a:pt x="1606" y="129"/>
                </a:cubicBezTo>
                <a:cubicBezTo>
                  <a:pt x="1546" y="113"/>
                  <a:pt x="1477" y="132"/>
                  <a:pt x="1416" y="136"/>
                </a:cubicBezTo>
                <a:cubicBezTo>
                  <a:pt x="1432" y="139"/>
                  <a:pt x="1568" y="161"/>
                  <a:pt x="1481" y="157"/>
                </a:cubicBezTo>
                <a:cubicBezTo>
                  <a:pt x="1523" y="167"/>
                  <a:pt x="1567" y="173"/>
                  <a:pt x="1609" y="166"/>
                </a:cubicBezTo>
                <a:cubicBezTo>
                  <a:pt x="1598" y="176"/>
                  <a:pt x="1585" y="179"/>
                  <a:pt x="1570" y="175"/>
                </a:cubicBezTo>
                <a:close/>
                <a:moveTo>
                  <a:pt x="1529" y="118"/>
                </a:moveTo>
                <a:cubicBezTo>
                  <a:pt x="1538" y="112"/>
                  <a:pt x="1547" y="105"/>
                  <a:pt x="1556" y="98"/>
                </a:cubicBezTo>
                <a:cubicBezTo>
                  <a:pt x="1525" y="91"/>
                  <a:pt x="1490" y="82"/>
                  <a:pt x="1464" y="107"/>
                </a:cubicBezTo>
                <a:cubicBezTo>
                  <a:pt x="1486" y="107"/>
                  <a:pt x="1508" y="111"/>
                  <a:pt x="1529" y="118"/>
                </a:cubicBezTo>
                <a:close/>
                <a:moveTo>
                  <a:pt x="1823" y="1677"/>
                </a:moveTo>
                <a:cubicBezTo>
                  <a:pt x="1844" y="1671"/>
                  <a:pt x="1854" y="1657"/>
                  <a:pt x="1855" y="1636"/>
                </a:cubicBezTo>
                <a:cubicBezTo>
                  <a:pt x="1825" y="1622"/>
                  <a:pt x="1791" y="1627"/>
                  <a:pt x="1760" y="1639"/>
                </a:cubicBezTo>
                <a:cubicBezTo>
                  <a:pt x="1780" y="1653"/>
                  <a:pt x="1801" y="1666"/>
                  <a:pt x="1823" y="1677"/>
                </a:cubicBezTo>
                <a:close/>
                <a:moveTo>
                  <a:pt x="1861" y="338"/>
                </a:moveTo>
                <a:cubicBezTo>
                  <a:pt x="1872" y="338"/>
                  <a:pt x="1883" y="338"/>
                  <a:pt x="1894" y="338"/>
                </a:cubicBezTo>
                <a:cubicBezTo>
                  <a:pt x="1863" y="328"/>
                  <a:pt x="1827" y="319"/>
                  <a:pt x="1799" y="341"/>
                </a:cubicBezTo>
                <a:cubicBezTo>
                  <a:pt x="1820" y="342"/>
                  <a:pt x="1841" y="341"/>
                  <a:pt x="1861" y="338"/>
                </a:cubicBezTo>
                <a:close/>
                <a:moveTo>
                  <a:pt x="1944" y="430"/>
                </a:moveTo>
                <a:cubicBezTo>
                  <a:pt x="1975" y="427"/>
                  <a:pt x="2005" y="421"/>
                  <a:pt x="2033" y="409"/>
                </a:cubicBezTo>
                <a:cubicBezTo>
                  <a:pt x="1992" y="401"/>
                  <a:pt x="1944" y="387"/>
                  <a:pt x="1909" y="421"/>
                </a:cubicBezTo>
                <a:cubicBezTo>
                  <a:pt x="1921" y="424"/>
                  <a:pt x="1933" y="427"/>
                  <a:pt x="1944" y="430"/>
                </a:cubicBezTo>
                <a:close/>
                <a:moveTo>
                  <a:pt x="1983" y="18"/>
                </a:moveTo>
                <a:cubicBezTo>
                  <a:pt x="1993" y="15"/>
                  <a:pt x="2003" y="12"/>
                  <a:pt x="2013" y="9"/>
                </a:cubicBezTo>
                <a:cubicBezTo>
                  <a:pt x="1982" y="6"/>
                  <a:pt x="1951" y="3"/>
                  <a:pt x="1921" y="0"/>
                </a:cubicBezTo>
                <a:cubicBezTo>
                  <a:pt x="1941" y="6"/>
                  <a:pt x="1962" y="12"/>
                  <a:pt x="1983" y="18"/>
                </a:cubicBezTo>
                <a:close/>
                <a:moveTo>
                  <a:pt x="1921" y="564"/>
                </a:moveTo>
                <a:cubicBezTo>
                  <a:pt x="1975" y="575"/>
                  <a:pt x="2018" y="578"/>
                  <a:pt x="2063" y="612"/>
                </a:cubicBezTo>
                <a:cubicBezTo>
                  <a:pt x="2103" y="642"/>
                  <a:pt x="2145" y="629"/>
                  <a:pt x="2191" y="629"/>
                </a:cubicBezTo>
                <a:cubicBezTo>
                  <a:pt x="2211" y="629"/>
                  <a:pt x="2411" y="626"/>
                  <a:pt x="2340" y="562"/>
                </a:cubicBezTo>
                <a:cubicBezTo>
                  <a:pt x="2261" y="491"/>
                  <a:pt x="2013" y="531"/>
                  <a:pt x="1921" y="564"/>
                </a:cubicBezTo>
                <a:close/>
                <a:moveTo>
                  <a:pt x="1963" y="29"/>
                </a:moveTo>
                <a:cubicBezTo>
                  <a:pt x="1955" y="20"/>
                  <a:pt x="1945" y="18"/>
                  <a:pt x="1932" y="23"/>
                </a:cubicBezTo>
                <a:cubicBezTo>
                  <a:pt x="1942" y="25"/>
                  <a:pt x="1952" y="27"/>
                  <a:pt x="1963" y="29"/>
                </a:cubicBezTo>
                <a:close/>
                <a:moveTo>
                  <a:pt x="2102" y="828"/>
                </a:moveTo>
                <a:cubicBezTo>
                  <a:pt x="2230" y="862"/>
                  <a:pt x="2357" y="793"/>
                  <a:pt x="2485" y="804"/>
                </a:cubicBezTo>
                <a:cubicBezTo>
                  <a:pt x="2475" y="814"/>
                  <a:pt x="2402" y="845"/>
                  <a:pt x="2428" y="866"/>
                </a:cubicBezTo>
                <a:cubicBezTo>
                  <a:pt x="2478" y="904"/>
                  <a:pt x="2524" y="864"/>
                  <a:pt x="2573" y="851"/>
                </a:cubicBezTo>
                <a:cubicBezTo>
                  <a:pt x="2627" y="837"/>
                  <a:pt x="2663" y="843"/>
                  <a:pt x="2712" y="811"/>
                </a:cubicBezTo>
                <a:cubicBezTo>
                  <a:pt x="2769" y="774"/>
                  <a:pt x="2828" y="763"/>
                  <a:pt x="2894" y="757"/>
                </a:cubicBezTo>
                <a:cubicBezTo>
                  <a:pt x="2849" y="723"/>
                  <a:pt x="2787" y="705"/>
                  <a:pt x="2732" y="721"/>
                </a:cubicBezTo>
                <a:cubicBezTo>
                  <a:pt x="2671" y="737"/>
                  <a:pt x="2605" y="706"/>
                  <a:pt x="2547" y="689"/>
                </a:cubicBezTo>
                <a:cubicBezTo>
                  <a:pt x="2563" y="669"/>
                  <a:pt x="2585" y="654"/>
                  <a:pt x="2610" y="647"/>
                </a:cubicBezTo>
                <a:cubicBezTo>
                  <a:pt x="2531" y="613"/>
                  <a:pt x="2450" y="635"/>
                  <a:pt x="2368" y="635"/>
                </a:cubicBezTo>
                <a:cubicBezTo>
                  <a:pt x="2278" y="635"/>
                  <a:pt x="2187" y="634"/>
                  <a:pt x="2099" y="653"/>
                </a:cubicBezTo>
                <a:cubicBezTo>
                  <a:pt x="2129" y="687"/>
                  <a:pt x="2180" y="699"/>
                  <a:pt x="2224" y="700"/>
                </a:cubicBezTo>
                <a:cubicBezTo>
                  <a:pt x="2218" y="726"/>
                  <a:pt x="2198" y="753"/>
                  <a:pt x="2184" y="774"/>
                </a:cubicBezTo>
                <a:cubicBezTo>
                  <a:pt x="2161" y="806"/>
                  <a:pt x="2109" y="780"/>
                  <a:pt x="2102" y="828"/>
                </a:cubicBezTo>
                <a:close/>
                <a:moveTo>
                  <a:pt x="3245" y="525"/>
                </a:moveTo>
                <a:cubicBezTo>
                  <a:pt x="3255" y="518"/>
                  <a:pt x="3265" y="511"/>
                  <a:pt x="3275" y="504"/>
                </a:cubicBezTo>
                <a:cubicBezTo>
                  <a:pt x="3244" y="499"/>
                  <a:pt x="3211" y="468"/>
                  <a:pt x="3183" y="499"/>
                </a:cubicBezTo>
                <a:cubicBezTo>
                  <a:pt x="3204" y="507"/>
                  <a:pt x="3225" y="515"/>
                  <a:pt x="3245" y="525"/>
                </a:cubicBezTo>
                <a:close/>
                <a:moveTo>
                  <a:pt x="3379" y="133"/>
                </a:moveTo>
                <a:cubicBezTo>
                  <a:pt x="3369" y="138"/>
                  <a:pt x="3359" y="143"/>
                  <a:pt x="3349" y="148"/>
                </a:cubicBezTo>
                <a:cubicBezTo>
                  <a:pt x="3370" y="150"/>
                  <a:pt x="3391" y="147"/>
                  <a:pt x="3411" y="139"/>
                </a:cubicBezTo>
                <a:cubicBezTo>
                  <a:pt x="3400" y="137"/>
                  <a:pt x="3389" y="135"/>
                  <a:pt x="3379" y="133"/>
                </a:cubicBezTo>
                <a:close/>
                <a:moveTo>
                  <a:pt x="3506" y="475"/>
                </a:moveTo>
                <a:cubicBezTo>
                  <a:pt x="3597" y="446"/>
                  <a:pt x="3715" y="493"/>
                  <a:pt x="3794" y="451"/>
                </a:cubicBezTo>
                <a:cubicBezTo>
                  <a:pt x="3689" y="464"/>
                  <a:pt x="3564" y="399"/>
                  <a:pt x="3470" y="472"/>
                </a:cubicBezTo>
                <a:cubicBezTo>
                  <a:pt x="3482" y="473"/>
                  <a:pt x="3494" y="474"/>
                  <a:pt x="3506" y="47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4" name="꙱ Suriname (Republic of Suriname) (SR) (H)">
            <a:extLst>
              <a:ext uri="{FF2B5EF4-FFF2-40B4-BE49-F238E27FC236}">
                <a16:creationId xmlns:a16="http://schemas.microsoft.com/office/drawing/2014/main" id="{B25D28CC-DBF5-4B26-91A1-338AABD232BB}"/>
              </a:ext>
            </a:extLst>
          </p:cNvPr>
          <p:cNvSpPr>
            <a:spLocks/>
          </p:cNvSpPr>
          <p:nvPr/>
        </p:nvSpPr>
        <p:spPr bwMode="auto">
          <a:xfrm>
            <a:off x="2881423" y="2201420"/>
            <a:ext cx="112103" cy="128372"/>
          </a:xfrm>
          <a:custGeom>
            <a:avLst/>
            <a:gdLst>
              <a:gd name="T0" fmla="*/ 774 w 1351"/>
              <a:gd name="T1" fmla="*/ 39 h 1547"/>
              <a:gd name="T2" fmla="*/ 933 w 1351"/>
              <a:gd name="T3" fmla="*/ 92 h 1547"/>
              <a:gd name="T4" fmla="*/ 1016 w 1351"/>
              <a:gd name="T5" fmla="*/ 80 h 1547"/>
              <a:gd name="T6" fmla="*/ 940 w 1351"/>
              <a:gd name="T7" fmla="*/ 37 h 1547"/>
              <a:gd name="T8" fmla="*/ 1195 w 1351"/>
              <a:gd name="T9" fmla="*/ 67 h 1547"/>
              <a:gd name="T10" fmla="*/ 1190 w 1351"/>
              <a:gd name="T11" fmla="*/ 315 h 1547"/>
              <a:gd name="T12" fmla="*/ 1132 w 1351"/>
              <a:gd name="T13" fmla="*/ 510 h 1547"/>
              <a:gd name="T14" fmla="*/ 1226 w 1351"/>
              <a:gd name="T15" fmla="*/ 824 h 1547"/>
              <a:gd name="T16" fmla="*/ 1235 w 1351"/>
              <a:gd name="T17" fmla="*/ 980 h 1547"/>
              <a:gd name="T18" fmla="*/ 1183 w 1351"/>
              <a:gd name="T19" fmla="*/ 1206 h 1547"/>
              <a:gd name="T20" fmla="*/ 1066 w 1351"/>
              <a:gd name="T21" fmla="*/ 1339 h 1547"/>
              <a:gd name="T22" fmla="*/ 965 w 1351"/>
              <a:gd name="T23" fmla="*/ 1273 h 1547"/>
              <a:gd name="T24" fmla="*/ 687 w 1351"/>
              <a:gd name="T25" fmla="*/ 1290 h 1547"/>
              <a:gd name="T26" fmla="*/ 627 w 1351"/>
              <a:gd name="T27" fmla="*/ 1315 h 1547"/>
              <a:gd name="T28" fmla="*/ 655 w 1351"/>
              <a:gd name="T29" fmla="*/ 1451 h 1547"/>
              <a:gd name="T30" fmla="*/ 473 w 1351"/>
              <a:gd name="T31" fmla="*/ 1468 h 1547"/>
              <a:gd name="T32" fmla="*/ 388 w 1351"/>
              <a:gd name="T33" fmla="*/ 1411 h 1547"/>
              <a:gd name="T34" fmla="*/ 354 w 1351"/>
              <a:gd name="T35" fmla="*/ 1344 h 1547"/>
              <a:gd name="T36" fmla="*/ 253 w 1351"/>
              <a:gd name="T37" fmla="*/ 1109 h 1547"/>
              <a:gd name="T38" fmla="*/ 164 w 1351"/>
              <a:gd name="T39" fmla="*/ 977 h 1547"/>
              <a:gd name="T40" fmla="*/ 89 w 1351"/>
              <a:gd name="T41" fmla="*/ 885 h 1547"/>
              <a:gd name="T42" fmla="*/ 9 w 1351"/>
              <a:gd name="T43" fmla="*/ 685 h 1547"/>
              <a:gd name="T44" fmla="*/ 15 w 1351"/>
              <a:gd name="T45" fmla="*/ 466 h 1547"/>
              <a:gd name="T46" fmla="*/ 229 w 1351"/>
              <a:gd name="T47" fmla="*/ 374 h 1547"/>
              <a:gd name="T48" fmla="*/ 235 w 1351"/>
              <a:gd name="T49" fmla="*/ 273 h 1547"/>
              <a:gd name="T50" fmla="*/ 297 w 1351"/>
              <a:gd name="T51" fmla="*/ 125 h 1547"/>
              <a:gd name="T52" fmla="*/ 421 w 1351"/>
              <a:gd name="T53" fmla="*/ 37 h 1547"/>
              <a:gd name="T54" fmla="*/ 689 w 1351"/>
              <a:gd name="T55" fmla="*/ 146 h 1547"/>
              <a:gd name="T56" fmla="*/ 774 w 1351"/>
              <a:gd name="T57" fmla="*/ 39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51" h="1547">
                <a:moveTo>
                  <a:pt x="774" y="39"/>
                </a:moveTo>
                <a:cubicBezTo>
                  <a:pt x="811" y="39"/>
                  <a:pt x="930" y="34"/>
                  <a:pt x="933" y="92"/>
                </a:cubicBezTo>
                <a:cubicBezTo>
                  <a:pt x="952" y="67"/>
                  <a:pt x="991" y="81"/>
                  <a:pt x="1016" y="80"/>
                </a:cubicBezTo>
                <a:cubicBezTo>
                  <a:pt x="1010" y="76"/>
                  <a:pt x="928" y="46"/>
                  <a:pt x="940" y="37"/>
                </a:cubicBezTo>
                <a:cubicBezTo>
                  <a:pt x="994" y="0"/>
                  <a:pt x="1136" y="57"/>
                  <a:pt x="1195" y="67"/>
                </a:cubicBezTo>
                <a:cubicBezTo>
                  <a:pt x="1351" y="94"/>
                  <a:pt x="1248" y="243"/>
                  <a:pt x="1190" y="315"/>
                </a:cubicBezTo>
                <a:cubicBezTo>
                  <a:pt x="1137" y="373"/>
                  <a:pt x="1127" y="425"/>
                  <a:pt x="1132" y="510"/>
                </a:cubicBezTo>
                <a:cubicBezTo>
                  <a:pt x="1142" y="675"/>
                  <a:pt x="1137" y="720"/>
                  <a:pt x="1226" y="824"/>
                </a:cubicBezTo>
                <a:cubicBezTo>
                  <a:pt x="1260" y="872"/>
                  <a:pt x="1280" y="920"/>
                  <a:pt x="1235" y="980"/>
                </a:cubicBezTo>
                <a:cubicBezTo>
                  <a:pt x="1184" y="1048"/>
                  <a:pt x="1217" y="1131"/>
                  <a:pt x="1183" y="1206"/>
                </a:cubicBezTo>
                <a:cubicBezTo>
                  <a:pt x="1173" y="1227"/>
                  <a:pt x="1125" y="1340"/>
                  <a:pt x="1066" y="1339"/>
                </a:cubicBezTo>
                <a:cubicBezTo>
                  <a:pt x="1037" y="1333"/>
                  <a:pt x="976" y="1286"/>
                  <a:pt x="965" y="1273"/>
                </a:cubicBezTo>
                <a:cubicBezTo>
                  <a:pt x="910" y="1203"/>
                  <a:pt x="782" y="1342"/>
                  <a:pt x="687" y="1290"/>
                </a:cubicBezTo>
                <a:cubicBezTo>
                  <a:pt x="643" y="1267"/>
                  <a:pt x="647" y="1286"/>
                  <a:pt x="627" y="1315"/>
                </a:cubicBezTo>
                <a:cubicBezTo>
                  <a:pt x="584" y="1381"/>
                  <a:pt x="644" y="1378"/>
                  <a:pt x="655" y="1451"/>
                </a:cubicBezTo>
                <a:cubicBezTo>
                  <a:pt x="671" y="1547"/>
                  <a:pt x="524" y="1489"/>
                  <a:pt x="473" y="1468"/>
                </a:cubicBezTo>
                <a:cubicBezTo>
                  <a:pt x="451" y="1442"/>
                  <a:pt x="415" y="1431"/>
                  <a:pt x="388" y="1411"/>
                </a:cubicBezTo>
                <a:cubicBezTo>
                  <a:pt x="364" y="1392"/>
                  <a:pt x="354" y="1374"/>
                  <a:pt x="354" y="1344"/>
                </a:cubicBezTo>
                <a:cubicBezTo>
                  <a:pt x="354" y="1261"/>
                  <a:pt x="266" y="1193"/>
                  <a:pt x="253" y="1109"/>
                </a:cubicBezTo>
                <a:cubicBezTo>
                  <a:pt x="223" y="914"/>
                  <a:pt x="209" y="983"/>
                  <a:pt x="164" y="977"/>
                </a:cubicBezTo>
                <a:cubicBezTo>
                  <a:pt x="103" y="968"/>
                  <a:pt x="130" y="923"/>
                  <a:pt x="89" y="885"/>
                </a:cubicBezTo>
                <a:cubicBezTo>
                  <a:pt x="50" y="848"/>
                  <a:pt x="0" y="740"/>
                  <a:pt x="9" y="685"/>
                </a:cubicBezTo>
                <a:cubicBezTo>
                  <a:pt x="22" y="603"/>
                  <a:pt x="23" y="549"/>
                  <a:pt x="15" y="466"/>
                </a:cubicBezTo>
                <a:cubicBezTo>
                  <a:pt x="4" y="330"/>
                  <a:pt x="211" y="395"/>
                  <a:pt x="229" y="374"/>
                </a:cubicBezTo>
                <a:cubicBezTo>
                  <a:pt x="250" y="349"/>
                  <a:pt x="313" y="296"/>
                  <a:pt x="235" y="273"/>
                </a:cubicBezTo>
                <a:cubicBezTo>
                  <a:pt x="266" y="236"/>
                  <a:pt x="290" y="173"/>
                  <a:pt x="297" y="125"/>
                </a:cubicBezTo>
                <a:cubicBezTo>
                  <a:pt x="296" y="125"/>
                  <a:pt x="319" y="23"/>
                  <a:pt x="421" y="37"/>
                </a:cubicBezTo>
                <a:cubicBezTo>
                  <a:pt x="467" y="44"/>
                  <a:pt x="713" y="65"/>
                  <a:pt x="689" y="146"/>
                </a:cubicBezTo>
                <a:cubicBezTo>
                  <a:pt x="721" y="82"/>
                  <a:pt x="672" y="38"/>
                  <a:pt x="774" y="3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5" name="꙱ Sudan (North Sudan) (Republic of the Sudan) (SD) (H)">
            <a:extLst>
              <a:ext uri="{FF2B5EF4-FFF2-40B4-BE49-F238E27FC236}">
                <a16:creationId xmlns:a16="http://schemas.microsoft.com/office/drawing/2014/main" id="{00E510E9-660C-45CC-B86D-D77A941D6F85}"/>
              </a:ext>
            </a:extLst>
          </p:cNvPr>
          <p:cNvSpPr>
            <a:spLocks/>
          </p:cNvSpPr>
          <p:nvPr/>
        </p:nvSpPr>
        <p:spPr bwMode="auto">
          <a:xfrm>
            <a:off x="4953181" y="1699800"/>
            <a:ext cx="427934" cy="406689"/>
          </a:xfrm>
          <a:custGeom>
            <a:avLst/>
            <a:gdLst>
              <a:gd name="T0" fmla="*/ 4602 w 5184"/>
              <a:gd name="T1" fmla="*/ 526 h 4932"/>
              <a:gd name="T2" fmla="*/ 4683 w 5184"/>
              <a:gd name="T3" fmla="*/ 773 h 4932"/>
              <a:gd name="T4" fmla="*/ 4741 w 5184"/>
              <a:gd name="T5" fmla="*/ 1277 h 4932"/>
              <a:gd name="T6" fmla="*/ 5080 w 5184"/>
              <a:gd name="T7" fmla="*/ 1728 h 4932"/>
              <a:gd name="T8" fmla="*/ 5055 w 5184"/>
              <a:gd name="T9" fmla="*/ 1986 h 4932"/>
              <a:gd name="T10" fmla="*/ 4835 w 5184"/>
              <a:gd name="T11" fmla="*/ 2166 h 4932"/>
              <a:gd name="T12" fmla="*/ 4684 w 5184"/>
              <a:gd name="T13" fmla="*/ 2479 h 4932"/>
              <a:gd name="T14" fmla="*/ 4547 w 5184"/>
              <a:gd name="T15" fmla="*/ 2849 h 4932"/>
              <a:gd name="T16" fmla="*/ 4539 w 5184"/>
              <a:gd name="T17" fmla="*/ 3414 h 4932"/>
              <a:gd name="T18" fmla="*/ 4372 w 5184"/>
              <a:gd name="T19" fmla="*/ 3728 h 4932"/>
              <a:gd name="T20" fmla="*/ 4151 w 5184"/>
              <a:gd name="T21" fmla="*/ 4152 h 4932"/>
              <a:gd name="T22" fmla="*/ 4141 w 5184"/>
              <a:gd name="T23" fmla="*/ 4292 h 4932"/>
              <a:gd name="T24" fmla="*/ 3979 w 5184"/>
              <a:gd name="T25" fmla="*/ 4388 h 4932"/>
              <a:gd name="T26" fmla="*/ 3865 w 5184"/>
              <a:gd name="T27" fmla="*/ 4823 h 4932"/>
              <a:gd name="T28" fmla="*/ 3810 w 5184"/>
              <a:gd name="T29" fmla="*/ 4641 h 4932"/>
              <a:gd name="T30" fmla="*/ 3570 w 5184"/>
              <a:gd name="T31" fmla="*/ 4389 h 4932"/>
              <a:gd name="T32" fmla="*/ 3531 w 5184"/>
              <a:gd name="T33" fmla="*/ 4032 h 4932"/>
              <a:gd name="T34" fmla="*/ 3410 w 5184"/>
              <a:gd name="T35" fmla="*/ 3858 h 4932"/>
              <a:gd name="T36" fmla="*/ 3212 w 5184"/>
              <a:gd name="T37" fmla="*/ 3960 h 4932"/>
              <a:gd name="T38" fmla="*/ 3321 w 5184"/>
              <a:gd name="T39" fmla="*/ 4270 h 4932"/>
              <a:gd name="T40" fmla="*/ 3126 w 5184"/>
              <a:gd name="T41" fmla="*/ 4543 h 4932"/>
              <a:gd name="T42" fmla="*/ 2830 w 5184"/>
              <a:gd name="T43" fmla="*/ 4746 h 4932"/>
              <a:gd name="T44" fmla="*/ 2722 w 5184"/>
              <a:gd name="T45" fmla="*/ 4694 h 4932"/>
              <a:gd name="T46" fmla="*/ 2448 w 5184"/>
              <a:gd name="T47" fmla="*/ 4633 h 4932"/>
              <a:gd name="T48" fmla="*/ 2293 w 5184"/>
              <a:gd name="T49" fmla="*/ 4774 h 4932"/>
              <a:gd name="T50" fmla="*/ 1968 w 5184"/>
              <a:gd name="T51" fmla="*/ 4908 h 4932"/>
              <a:gd name="T52" fmla="*/ 1725 w 5184"/>
              <a:gd name="T53" fmla="*/ 4804 h 4932"/>
              <a:gd name="T54" fmla="*/ 1492 w 5184"/>
              <a:gd name="T55" fmla="*/ 4857 h 4932"/>
              <a:gd name="T56" fmla="*/ 1352 w 5184"/>
              <a:gd name="T57" fmla="*/ 4640 h 4932"/>
              <a:gd name="T58" fmla="*/ 1276 w 5184"/>
              <a:gd name="T59" fmla="*/ 4529 h 4932"/>
              <a:gd name="T60" fmla="*/ 1045 w 5184"/>
              <a:gd name="T61" fmla="*/ 4573 h 4932"/>
              <a:gd name="T62" fmla="*/ 956 w 5184"/>
              <a:gd name="T63" fmla="*/ 4738 h 4932"/>
              <a:gd name="T64" fmla="*/ 830 w 5184"/>
              <a:gd name="T65" fmla="*/ 4840 h 4932"/>
              <a:gd name="T66" fmla="*/ 602 w 5184"/>
              <a:gd name="T67" fmla="*/ 4865 h 4932"/>
              <a:gd name="T68" fmla="*/ 352 w 5184"/>
              <a:gd name="T69" fmla="*/ 4202 h 4932"/>
              <a:gd name="T70" fmla="*/ 238 w 5184"/>
              <a:gd name="T71" fmla="*/ 3943 h 4932"/>
              <a:gd name="T72" fmla="*/ 183 w 5184"/>
              <a:gd name="T73" fmla="*/ 3824 h 4932"/>
              <a:gd name="T74" fmla="*/ 0 w 5184"/>
              <a:gd name="T75" fmla="*/ 3684 h 4932"/>
              <a:gd name="T76" fmla="*/ 126 w 5184"/>
              <a:gd name="T77" fmla="*/ 3452 h 4932"/>
              <a:gd name="T78" fmla="*/ 194 w 5184"/>
              <a:gd name="T79" fmla="*/ 3036 h 4932"/>
              <a:gd name="T80" fmla="*/ 382 w 5184"/>
              <a:gd name="T81" fmla="*/ 2661 h 4932"/>
              <a:gd name="T82" fmla="*/ 662 w 5184"/>
              <a:gd name="T83" fmla="*/ 2651 h 4932"/>
              <a:gd name="T84" fmla="*/ 941 w 5184"/>
              <a:gd name="T85" fmla="*/ 1116 h 4932"/>
              <a:gd name="T86" fmla="*/ 924 w 5184"/>
              <a:gd name="T87" fmla="*/ 400 h 4932"/>
              <a:gd name="T88" fmla="*/ 2888 w 5184"/>
              <a:gd name="T89" fmla="*/ 345 h 4932"/>
              <a:gd name="T90" fmla="*/ 3459 w 5184"/>
              <a:gd name="T91" fmla="*/ 416 h 4932"/>
              <a:gd name="T92" fmla="*/ 3954 w 5184"/>
              <a:gd name="T93" fmla="*/ 198 h 4932"/>
              <a:gd name="T94" fmla="*/ 4189 w 5184"/>
              <a:gd name="T95" fmla="*/ 0 h 4932"/>
              <a:gd name="T96" fmla="*/ 4527 w 5184"/>
              <a:gd name="T97" fmla="*/ 333 h 49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84" h="4932">
                <a:moveTo>
                  <a:pt x="4527" y="333"/>
                </a:moveTo>
                <a:cubicBezTo>
                  <a:pt x="4614" y="394"/>
                  <a:pt x="4574" y="431"/>
                  <a:pt x="4602" y="526"/>
                </a:cubicBezTo>
                <a:cubicBezTo>
                  <a:pt x="4625" y="604"/>
                  <a:pt x="4723" y="658"/>
                  <a:pt x="4726" y="742"/>
                </a:cubicBezTo>
                <a:cubicBezTo>
                  <a:pt x="4712" y="678"/>
                  <a:pt x="4654" y="707"/>
                  <a:pt x="4683" y="773"/>
                </a:cubicBezTo>
                <a:cubicBezTo>
                  <a:pt x="4704" y="820"/>
                  <a:pt x="4721" y="879"/>
                  <a:pt x="4714" y="932"/>
                </a:cubicBezTo>
                <a:cubicBezTo>
                  <a:pt x="4699" y="1049"/>
                  <a:pt x="4735" y="1157"/>
                  <a:pt x="4741" y="1277"/>
                </a:cubicBezTo>
                <a:cubicBezTo>
                  <a:pt x="4745" y="1361"/>
                  <a:pt x="4775" y="1555"/>
                  <a:pt x="4875" y="1572"/>
                </a:cubicBezTo>
                <a:cubicBezTo>
                  <a:pt x="4933" y="1582"/>
                  <a:pt x="5041" y="1763"/>
                  <a:pt x="5080" y="1728"/>
                </a:cubicBezTo>
                <a:cubicBezTo>
                  <a:pt x="5082" y="1779"/>
                  <a:pt x="5177" y="1773"/>
                  <a:pt x="5184" y="1828"/>
                </a:cubicBezTo>
                <a:cubicBezTo>
                  <a:pt x="5138" y="1878"/>
                  <a:pt x="5126" y="1958"/>
                  <a:pt x="5055" y="1986"/>
                </a:cubicBezTo>
                <a:cubicBezTo>
                  <a:pt x="5005" y="2005"/>
                  <a:pt x="4950" y="2043"/>
                  <a:pt x="4902" y="2058"/>
                </a:cubicBezTo>
                <a:cubicBezTo>
                  <a:pt x="4842" y="2077"/>
                  <a:pt x="4865" y="2115"/>
                  <a:pt x="4835" y="2166"/>
                </a:cubicBezTo>
                <a:cubicBezTo>
                  <a:pt x="4824" y="2184"/>
                  <a:pt x="4755" y="2170"/>
                  <a:pt x="4737" y="2173"/>
                </a:cubicBezTo>
                <a:cubicBezTo>
                  <a:pt x="4647" y="2185"/>
                  <a:pt x="4701" y="2414"/>
                  <a:pt x="4684" y="2479"/>
                </a:cubicBezTo>
                <a:cubicBezTo>
                  <a:pt x="4662" y="2545"/>
                  <a:pt x="4634" y="2606"/>
                  <a:pt x="4614" y="2674"/>
                </a:cubicBezTo>
                <a:cubicBezTo>
                  <a:pt x="4596" y="2733"/>
                  <a:pt x="4597" y="2805"/>
                  <a:pt x="4547" y="2849"/>
                </a:cubicBezTo>
                <a:cubicBezTo>
                  <a:pt x="4548" y="2943"/>
                  <a:pt x="4553" y="3100"/>
                  <a:pt x="4573" y="3206"/>
                </a:cubicBezTo>
                <a:cubicBezTo>
                  <a:pt x="4575" y="3241"/>
                  <a:pt x="4560" y="3381"/>
                  <a:pt x="4539" y="3414"/>
                </a:cubicBezTo>
                <a:cubicBezTo>
                  <a:pt x="4465" y="3578"/>
                  <a:pt x="4518" y="3601"/>
                  <a:pt x="4477" y="3716"/>
                </a:cubicBezTo>
                <a:cubicBezTo>
                  <a:pt x="4470" y="3736"/>
                  <a:pt x="4389" y="3727"/>
                  <a:pt x="4372" y="3728"/>
                </a:cubicBezTo>
                <a:cubicBezTo>
                  <a:pt x="4294" y="3732"/>
                  <a:pt x="4290" y="3908"/>
                  <a:pt x="4175" y="4014"/>
                </a:cubicBezTo>
                <a:cubicBezTo>
                  <a:pt x="4135" y="4050"/>
                  <a:pt x="4165" y="4107"/>
                  <a:pt x="4151" y="4152"/>
                </a:cubicBezTo>
                <a:cubicBezTo>
                  <a:pt x="4147" y="4168"/>
                  <a:pt x="4127" y="4199"/>
                  <a:pt x="4123" y="4224"/>
                </a:cubicBezTo>
                <a:cubicBezTo>
                  <a:pt x="4118" y="4259"/>
                  <a:pt x="4145" y="4244"/>
                  <a:pt x="4141" y="4292"/>
                </a:cubicBezTo>
                <a:cubicBezTo>
                  <a:pt x="4137" y="4334"/>
                  <a:pt x="4097" y="4409"/>
                  <a:pt x="4068" y="4441"/>
                </a:cubicBezTo>
                <a:cubicBezTo>
                  <a:pt x="4069" y="4396"/>
                  <a:pt x="4015" y="4346"/>
                  <a:pt x="3979" y="4388"/>
                </a:cubicBezTo>
                <a:cubicBezTo>
                  <a:pt x="3882" y="4500"/>
                  <a:pt x="3941" y="4568"/>
                  <a:pt x="3931" y="4628"/>
                </a:cubicBezTo>
                <a:cubicBezTo>
                  <a:pt x="3920" y="4689"/>
                  <a:pt x="3876" y="4731"/>
                  <a:pt x="3865" y="4823"/>
                </a:cubicBezTo>
                <a:cubicBezTo>
                  <a:pt x="3770" y="4800"/>
                  <a:pt x="3782" y="4898"/>
                  <a:pt x="3778" y="4731"/>
                </a:cubicBezTo>
                <a:cubicBezTo>
                  <a:pt x="3808" y="4756"/>
                  <a:pt x="3827" y="4659"/>
                  <a:pt x="3810" y="4641"/>
                </a:cubicBezTo>
                <a:cubicBezTo>
                  <a:pt x="3756" y="4587"/>
                  <a:pt x="3714" y="4480"/>
                  <a:pt x="3640" y="4424"/>
                </a:cubicBezTo>
                <a:cubicBezTo>
                  <a:pt x="3621" y="4410"/>
                  <a:pt x="3584" y="4404"/>
                  <a:pt x="3570" y="4389"/>
                </a:cubicBezTo>
                <a:cubicBezTo>
                  <a:pt x="3563" y="4382"/>
                  <a:pt x="3580" y="4313"/>
                  <a:pt x="3575" y="4294"/>
                </a:cubicBezTo>
                <a:cubicBezTo>
                  <a:pt x="3565" y="4256"/>
                  <a:pt x="3515" y="4063"/>
                  <a:pt x="3531" y="4032"/>
                </a:cubicBezTo>
                <a:cubicBezTo>
                  <a:pt x="3547" y="4000"/>
                  <a:pt x="3575" y="3889"/>
                  <a:pt x="3575" y="3858"/>
                </a:cubicBezTo>
                <a:cubicBezTo>
                  <a:pt x="3575" y="3857"/>
                  <a:pt x="3426" y="3850"/>
                  <a:pt x="3410" y="3858"/>
                </a:cubicBezTo>
                <a:cubicBezTo>
                  <a:pt x="3407" y="3878"/>
                  <a:pt x="3423" y="3912"/>
                  <a:pt x="3410" y="3937"/>
                </a:cubicBezTo>
                <a:cubicBezTo>
                  <a:pt x="3391" y="3976"/>
                  <a:pt x="3240" y="3932"/>
                  <a:pt x="3212" y="3960"/>
                </a:cubicBezTo>
                <a:cubicBezTo>
                  <a:pt x="3210" y="3962"/>
                  <a:pt x="3291" y="4033"/>
                  <a:pt x="3296" y="4039"/>
                </a:cubicBezTo>
                <a:cubicBezTo>
                  <a:pt x="3338" y="4080"/>
                  <a:pt x="3259" y="4221"/>
                  <a:pt x="3321" y="4270"/>
                </a:cubicBezTo>
                <a:cubicBezTo>
                  <a:pt x="3300" y="4332"/>
                  <a:pt x="3231" y="4376"/>
                  <a:pt x="3183" y="4424"/>
                </a:cubicBezTo>
                <a:cubicBezTo>
                  <a:pt x="3157" y="4450"/>
                  <a:pt x="3154" y="4516"/>
                  <a:pt x="3126" y="4543"/>
                </a:cubicBezTo>
                <a:cubicBezTo>
                  <a:pt x="3068" y="4601"/>
                  <a:pt x="3025" y="4683"/>
                  <a:pt x="2971" y="4738"/>
                </a:cubicBezTo>
                <a:cubicBezTo>
                  <a:pt x="2953" y="4755"/>
                  <a:pt x="2841" y="4736"/>
                  <a:pt x="2830" y="4746"/>
                </a:cubicBezTo>
                <a:cubicBezTo>
                  <a:pt x="2828" y="4748"/>
                  <a:pt x="2820" y="4765"/>
                  <a:pt x="2813" y="4759"/>
                </a:cubicBezTo>
                <a:cubicBezTo>
                  <a:pt x="2789" y="4735"/>
                  <a:pt x="2750" y="4722"/>
                  <a:pt x="2722" y="4694"/>
                </a:cubicBezTo>
                <a:cubicBezTo>
                  <a:pt x="2672" y="4644"/>
                  <a:pt x="2638" y="4583"/>
                  <a:pt x="2557" y="4564"/>
                </a:cubicBezTo>
                <a:cubicBezTo>
                  <a:pt x="2529" y="4581"/>
                  <a:pt x="2477" y="4604"/>
                  <a:pt x="2448" y="4633"/>
                </a:cubicBezTo>
                <a:cubicBezTo>
                  <a:pt x="2427" y="4654"/>
                  <a:pt x="2456" y="4735"/>
                  <a:pt x="2441" y="4750"/>
                </a:cubicBezTo>
                <a:cubicBezTo>
                  <a:pt x="2420" y="4772"/>
                  <a:pt x="2331" y="4755"/>
                  <a:pt x="2293" y="4774"/>
                </a:cubicBezTo>
                <a:cubicBezTo>
                  <a:pt x="2178" y="4832"/>
                  <a:pt x="2202" y="4894"/>
                  <a:pt x="2189" y="4901"/>
                </a:cubicBezTo>
                <a:cubicBezTo>
                  <a:pt x="2157" y="4917"/>
                  <a:pt x="1993" y="4932"/>
                  <a:pt x="1968" y="4908"/>
                </a:cubicBezTo>
                <a:cubicBezTo>
                  <a:pt x="1946" y="4885"/>
                  <a:pt x="1934" y="4840"/>
                  <a:pt x="1912" y="4809"/>
                </a:cubicBezTo>
                <a:cubicBezTo>
                  <a:pt x="1869" y="4817"/>
                  <a:pt x="1782" y="4816"/>
                  <a:pt x="1725" y="4804"/>
                </a:cubicBezTo>
                <a:cubicBezTo>
                  <a:pt x="1721" y="4803"/>
                  <a:pt x="1698" y="4796"/>
                  <a:pt x="1693" y="4801"/>
                </a:cubicBezTo>
                <a:cubicBezTo>
                  <a:pt x="1673" y="4821"/>
                  <a:pt x="1528" y="4869"/>
                  <a:pt x="1492" y="4857"/>
                </a:cubicBezTo>
                <a:cubicBezTo>
                  <a:pt x="1371" y="4816"/>
                  <a:pt x="1438" y="4765"/>
                  <a:pt x="1399" y="4725"/>
                </a:cubicBezTo>
                <a:cubicBezTo>
                  <a:pt x="1352" y="4678"/>
                  <a:pt x="1375" y="4663"/>
                  <a:pt x="1352" y="4640"/>
                </a:cubicBezTo>
                <a:cubicBezTo>
                  <a:pt x="1344" y="4632"/>
                  <a:pt x="1313" y="4638"/>
                  <a:pt x="1304" y="4629"/>
                </a:cubicBezTo>
                <a:cubicBezTo>
                  <a:pt x="1294" y="4619"/>
                  <a:pt x="1297" y="4550"/>
                  <a:pt x="1276" y="4529"/>
                </a:cubicBezTo>
                <a:cubicBezTo>
                  <a:pt x="1261" y="4514"/>
                  <a:pt x="1166" y="4543"/>
                  <a:pt x="1150" y="4559"/>
                </a:cubicBezTo>
                <a:cubicBezTo>
                  <a:pt x="1127" y="4583"/>
                  <a:pt x="1065" y="4553"/>
                  <a:pt x="1045" y="4573"/>
                </a:cubicBezTo>
                <a:cubicBezTo>
                  <a:pt x="1017" y="4601"/>
                  <a:pt x="1045" y="4659"/>
                  <a:pt x="1017" y="4687"/>
                </a:cubicBezTo>
                <a:cubicBezTo>
                  <a:pt x="1000" y="4704"/>
                  <a:pt x="973" y="4720"/>
                  <a:pt x="956" y="4738"/>
                </a:cubicBezTo>
                <a:cubicBezTo>
                  <a:pt x="929" y="4762"/>
                  <a:pt x="965" y="4774"/>
                  <a:pt x="881" y="4823"/>
                </a:cubicBezTo>
                <a:cubicBezTo>
                  <a:pt x="867" y="4878"/>
                  <a:pt x="850" y="4836"/>
                  <a:pt x="830" y="4840"/>
                </a:cubicBezTo>
                <a:cubicBezTo>
                  <a:pt x="815" y="4856"/>
                  <a:pt x="807" y="4865"/>
                  <a:pt x="786" y="4865"/>
                </a:cubicBezTo>
                <a:cubicBezTo>
                  <a:pt x="786" y="4865"/>
                  <a:pt x="603" y="4866"/>
                  <a:pt x="602" y="4865"/>
                </a:cubicBezTo>
                <a:cubicBezTo>
                  <a:pt x="608" y="4529"/>
                  <a:pt x="395" y="4498"/>
                  <a:pt x="340" y="4364"/>
                </a:cubicBezTo>
                <a:cubicBezTo>
                  <a:pt x="315" y="4309"/>
                  <a:pt x="385" y="4258"/>
                  <a:pt x="352" y="4202"/>
                </a:cubicBezTo>
                <a:cubicBezTo>
                  <a:pt x="329" y="4164"/>
                  <a:pt x="262" y="4157"/>
                  <a:pt x="236" y="4105"/>
                </a:cubicBezTo>
                <a:cubicBezTo>
                  <a:pt x="209" y="4052"/>
                  <a:pt x="270" y="3995"/>
                  <a:pt x="238" y="3943"/>
                </a:cubicBezTo>
                <a:cubicBezTo>
                  <a:pt x="227" y="3947"/>
                  <a:pt x="216" y="3952"/>
                  <a:pt x="205" y="3957"/>
                </a:cubicBezTo>
                <a:cubicBezTo>
                  <a:pt x="217" y="3913"/>
                  <a:pt x="205" y="3862"/>
                  <a:pt x="183" y="3824"/>
                </a:cubicBezTo>
                <a:cubicBezTo>
                  <a:pt x="164" y="3792"/>
                  <a:pt x="225" y="3754"/>
                  <a:pt x="185" y="3730"/>
                </a:cubicBezTo>
                <a:cubicBezTo>
                  <a:pt x="117" y="3691"/>
                  <a:pt x="40" y="3793"/>
                  <a:pt x="0" y="3684"/>
                </a:cubicBezTo>
                <a:cubicBezTo>
                  <a:pt x="21" y="3634"/>
                  <a:pt x="29" y="3592"/>
                  <a:pt x="76" y="3559"/>
                </a:cubicBezTo>
                <a:cubicBezTo>
                  <a:pt x="119" y="3528"/>
                  <a:pt x="155" y="3506"/>
                  <a:pt x="126" y="3452"/>
                </a:cubicBezTo>
                <a:cubicBezTo>
                  <a:pt x="52" y="3312"/>
                  <a:pt x="119" y="3284"/>
                  <a:pt x="223" y="3200"/>
                </a:cubicBezTo>
                <a:cubicBezTo>
                  <a:pt x="195" y="3174"/>
                  <a:pt x="148" y="3060"/>
                  <a:pt x="194" y="3036"/>
                </a:cubicBezTo>
                <a:cubicBezTo>
                  <a:pt x="266" y="2998"/>
                  <a:pt x="275" y="2929"/>
                  <a:pt x="325" y="2865"/>
                </a:cubicBezTo>
                <a:cubicBezTo>
                  <a:pt x="387" y="2785"/>
                  <a:pt x="282" y="2711"/>
                  <a:pt x="382" y="2661"/>
                </a:cubicBezTo>
                <a:cubicBezTo>
                  <a:pt x="425" y="2640"/>
                  <a:pt x="465" y="2664"/>
                  <a:pt x="507" y="2642"/>
                </a:cubicBezTo>
                <a:cubicBezTo>
                  <a:pt x="558" y="2616"/>
                  <a:pt x="611" y="2635"/>
                  <a:pt x="662" y="2651"/>
                </a:cubicBezTo>
                <a:lnTo>
                  <a:pt x="633" y="1116"/>
                </a:lnTo>
                <a:lnTo>
                  <a:pt x="941" y="1116"/>
                </a:lnTo>
                <a:cubicBezTo>
                  <a:pt x="937" y="879"/>
                  <a:pt x="929" y="638"/>
                  <a:pt x="921" y="400"/>
                </a:cubicBezTo>
                <a:lnTo>
                  <a:pt x="924" y="400"/>
                </a:lnTo>
                <a:lnTo>
                  <a:pt x="2707" y="404"/>
                </a:lnTo>
                <a:cubicBezTo>
                  <a:pt x="2784" y="404"/>
                  <a:pt x="2842" y="417"/>
                  <a:pt x="2888" y="345"/>
                </a:cubicBezTo>
                <a:cubicBezTo>
                  <a:pt x="2933" y="271"/>
                  <a:pt x="2950" y="372"/>
                  <a:pt x="2919" y="401"/>
                </a:cubicBezTo>
                <a:cubicBezTo>
                  <a:pt x="3148" y="440"/>
                  <a:pt x="3373" y="370"/>
                  <a:pt x="3459" y="416"/>
                </a:cubicBezTo>
                <a:cubicBezTo>
                  <a:pt x="3536" y="458"/>
                  <a:pt x="3694" y="582"/>
                  <a:pt x="3727" y="420"/>
                </a:cubicBezTo>
                <a:cubicBezTo>
                  <a:pt x="3765" y="238"/>
                  <a:pt x="3880" y="409"/>
                  <a:pt x="3954" y="198"/>
                </a:cubicBezTo>
                <a:cubicBezTo>
                  <a:pt x="3967" y="162"/>
                  <a:pt x="3985" y="85"/>
                  <a:pt x="4043" y="116"/>
                </a:cubicBezTo>
                <a:cubicBezTo>
                  <a:pt x="4088" y="139"/>
                  <a:pt x="4161" y="28"/>
                  <a:pt x="4189" y="0"/>
                </a:cubicBezTo>
                <a:cubicBezTo>
                  <a:pt x="4210" y="92"/>
                  <a:pt x="4272" y="123"/>
                  <a:pt x="4349" y="163"/>
                </a:cubicBezTo>
                <a:cubicBezTo>
                  <a:pt x="4418" y="199"/>
                  <a:pt x="4461" y="287"/>
                  <a:pt x="4527" y="33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6" name="꙱ Sri Lanka (Democratic Socialist Republic of Sri Lanka) (LK) (H)">
            <a:extLst>
              <a:ext uri="{FF2B5EF4-FFF2-40B4-BE49-F238E27FC236}">
                <a16:creationId xmlns:a16="http://schemas.microsoft.com/office/drawing/2014/main" id="{95F39D9B-6D0B-4D28-A4E8-09FCBA64336D}"/>
              </a:ext>
            </a:extLst>
          </p:cNvPr>
          <p:cNvSpPr>
            <a:spLocks noEditPoints="1"/>
          </p:cNvSpPr>
          <p:nvPr/>
        </p:nvSpPr>
        <p:spPr bwMode="auto">
          <a:xfrm>
            <a:off x="6451487" y="2088151"/>
            <a:ext cx="63598" cy="124057"/>
          </a:xfrm>
          <a:custGeom>
            <a:avLst/>
            <a:gdLst>
              <a:gd name="T0" fmla="*/ 25 w 768"/>
              <a:gd name="T1" fmla="*/ 299 h 1507"/>
              <a:gd name="T2" fmla="*/ 85 w 768"/>
              <a:gd name="T3" fmla="*/ 346 h 1507"/>
              <a:gd name="T4" fmla="*/ 25 w 768"/>
              <a:gd name="T5" fmla="*/ 299 h 1507"/>
              <a:gd name="T6" fmla="*/ 67 w 768"/>
              <a:gd name="T7" fmla="*/ 88 h 1507"/>
              <a:gd name="T8" fmla="*/ 97 w 768"/>
              <a:gd name="T9" fmla="*/ 111 h 1507"/>
              <a:gd name="T10" fmla="*/ 67 w 768"/>
              <a:gd name="T11" fmla="*/ 88 h 1507"/>
              <a:gd name="T12" fmla="*/ 70 w 768"/>
              <a:gd name="T13" fmla="*/ 833 h 1507"/>
              <a:gd name="T14" fmla="*/ 364 w 768"/>
              <a:gd name="T15" fmla="*/ 1427 h 1507"/>
              <a:gd name="T16" fmla="*/ 698 w 768"/>
              <a:gd name="T17" fmla="*/ 1209 h 1507"/>
              <a:gd name="T18" fmla="*/ 708 w 768"/>
              <a:gd name="T19" fmla="*/ 880 h 1507"/>
              <a:gd name="T20" fmla="*/ 640 w 768"/>
              <a:gd name="T21" fmla="*/ 776 h 1507"/>
              <a:gd name="T22" fmla="*/ 611 w 768"/>
              <a:gd name="T23" fmla="*/ 698 h 1507"/>
              <a:gd name="T24" fmla="*/ 545 w 768"/>
              <a:gd name="T25" fmla="*/ 512 h 1507"/>
              <a:gd name="T26" fmla="*/ 483 w 768"/>
              <a:gd name="T27" fmla="*/ 500 h 1507"/>
              <a:gd name="T28" fmla="*/ 381 w 768"/>
              <a:gd name="T29" fmla="*/ 271 h 1507"/>
              <a:gd name="T30" fmla="*/ 150 w 768"/>
              <a:gd name="T31" fmla="*/ 55 h 1507"/>
              <a:gd name="T32" fmla="*/ 237 w 768"/>
              <a:gd name="T33" fmla="*/ 126 h 1507"/>
              <a:gd name="T34" fmla="*/ 73 w 768"/>
              <a:gd name="T35" fmla="*/ 64 h 1507"/>
              <a:gd name="T36" fmla="*/ 165 w 768"/>
              <a:gd name="T37" fmla="*/ 126 h 1507"/>
              <a:gd name="T38" fmla="*/ 287 w 768"/>
              <a:gd name="T39" fmla="*/ 177 h 1507"/>
              <a:gd name="T40" fmla="*/ 144 w 768"/>
              <a:gd name="T41" fmla="*/ 141 h 1507"/>
              <a:gd name="T42" fmla="*/ 131 w 768"/>
              <a:gd name="T43" fmla="*/ 189 h 1507"/>
              <a:gd name="T44" fmla="*/ 128 w 768"/>
              <a:gd name="T45" fmla="*/ 302 h 1507"/>
              <a:gd name="T46" fmla="*/ 73 w 768"/>
              <a:gd name="T47" fmla="*/ 696 h 1507"/>
              <a:gd name="T48" fmla="*/ 46 w 768"/>
              <a:gd name="T49" fmla="*/ 587 h 1507"/>
              <a:gd name="T50" fmla="*/ 70 w 768"/>
              <a:gd name="T51" fmla="*/ 833 h 1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1507">
                <a:moveTo>
                  <a:pt x="25" y="299"/>
                </a:moveTo>
                <a:cubicBezTo>
                  <a:pt x="34" y="320"/>
                  <a:pt x="68" y="333"/>
                  <a:pt x="85" y="346"/>
                </a:cubicBezTo>
                <a:cubicBezTo>
                  <a:pt x="78" y="318"/>
                  <a:pt x="55" y="297"/>
                  <a:pt x="25" y="299"/>
                </a:cubicBezTo>
                <a:close/>
                <a:moveTo>
                  <a:pt x="67" y="88"/>
                </a:moveTo>
                <a:cubicBezTo>
                  <a:pt x="72" y="108"/>
                  <a:pt x="71" y="116"/>
                  <a:pt x="97" y="111"/>
                </a:cubicBezTo>
                <a:cubicBezTo>
                  <a:pt x="87" y="104"/>
                  <a:pt x="77" y="96"/>
                  <a:pt x="67" y="88"/>
                </a:cubicBezTo>
                <a:close/>
                <a:moveTo>
                  <a:pt x="70" y="833"/>
                </a:moveTo>
                <a:cubicBezTo>
                  <a:pt x="71" y="965"/>
                  <a:pt x="120" y="1507"/>
                  <a:pt x="364" y="1427"/>
                </a:cubicBezTo>
                <a:cubicBezTo>
                  <a:pt x="474" y="1391"/>
                  <a:pt x="640" y="1315"/>
                  <a:pt x="698" y="1209"/>
                </a:cubicBezTo>
                <a:cubicBezTo>
                  <a:pt x="747" y="1122"/>
                  <a:pt x="768" y="968"/>
                  <a:pt x="708" y="880"/>
                </a:cubicBezTo>
                <a:cubicBezTo>
                  <a:pt x="708" y="896"/>
                  <a:pt x="653" y="790"/>
                  <a:pt x="640" y="776"/>
                </a:cubicBezTo>
                <a:cubicBezTo>
                  <a:pt x="717" y="831"/>
                  <a:pt x="623" y="716"/>
                  <a:pt x="611" y="698"/>
                </a:cubicBezTo>
                <a:cubicBezTo>
                  <a:pt x="575" y="639"/>
                  <a:pt x="575" y="572"/>
                  <a:pt x="545" y="512"/>
                </a:cubicBezTo>
                <a:cubicBezTo>
                  <a:pt x="522" y="531"/>
                  <a:pt x="498" y="525"/>
                  <a:pt x="483" y="500"/>
                </a:cubicBezTo>
                <a:cubicBezTo>
                  <a:pt x="556" y="506"/>
                  <a:pt x="390" y="300"/>
                  <a:pt x="381" y="271"/>
                </a:cubicBezTo>
                <a:cubicBezTo>
                  <a:pt x="372" y="239"/>
                  <a:pt x="185" y="23"/>
                  <a:pt x="150" y="55"/>
                </a:cubicBezTo>
                <a:cubicBezTo>
                  <a:pt x="189" y="64"/>
                  <a:pt x="210" y="101"/>
                  <a:pt x="237" y="126"/>
                </a:cubicBezTo>
                <a:cubicBezTo>
                  <a:pt x="196" y="103"/>
                  <a:pt x="122" y="0"/>
                  <a:pt x="73" y="64"/>
                </a:cubicBezTo>
                <a:cubicBezTo>
                  <a:pt x="96" y="97"/>
                  <a:pt x="137" y="101"/>
                  <a:pt x="165" y="126"/>
                </a:cubicBezTo>
                <a:cubicBezTo>
                  <a:pt x="170" y="90"/>
                  <a:pt x="267" y="149"/>
                  <a:pt x="287" y="177"/>
                </a:cubicBezTo>
                <a:cubicBezTo>
                  <a:pt x="269" y="163"/>
                  <a:pt x="171" y="140"/>
                  <a:pt x="144" y="141"/>
                </a:cubicBezTo>
                <a:cubicBezTo>
                  <a:pt x="164" y="169"/>
                  <a:pt x="145" y="170"/>
                  <a:pt x="131" y="189"/>
                </a:cubicBezTo>
                <a:cubicBezTo>
                  <a:pt x="111" y="216"/>
                  <a:pt x="154" y="259"/>
                  <a:pt x="128" y="302"/>
                </a:cubicBezTo>
                <a:cubicBezTo>
                  <a:pt x="67" y="402"/>
                  <a:pt x="78" y="579"/>
                  <a:pt x="73" y="696"/>
                </a:cubicBezTo>
                <a:cubicBezTo>
                  <a:pt x="26" y="683"/>
                  <a:pt x="48" y="621"/>
                  <a:pt x="46" y="587"/>
                </a:cubicBezTo>
                <a:cubicBezTo>
                  <a:pt x="0" y="658"/>
                  <a:pt x="63" y="759"/>
                  <a:pt x="70" y="83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7" name="꙱ Spain (Kingdom of Spain) (ES) (H)">
            <a:extLst>
              <a:ext uri="{FF2B5EF4-FFF2-40B4-BE49-F238E27FC236}">
                <a16:creationId xmlns:a16="http://schemas.microsoft.com/office/drawing/2014/main" id="{A4891F7A-0ED9-41A5-86AD-406DAC255204}"/>
              </a:ext>
            </a:extLst>
          </p:cNvPr>
          <p:cNvSpPr>
            <a:spLocks noEditPoints="1"/>
          </p:cNvSpPr>
          <p:nvPr/>
        </p:nvSpPr>
        <p:spPr bwMode="auto">
          <a:xfrm>
            <a:off x="4194327" y="1090307"/>
            <a:ext cx="317986" cy="229774"/>
          </a:xfrm>
          <a:custGeom>
            <a:avLst/>
            <a:gdLst>
              <a:gd name="T0" fmla="*/ 40 w 3855"/>
              <a:gd name="T1" fmla="*/ 335 h 2785"/>
              <a:gd name="T2" fmla="*/ 86 w 3855"/>
              <a:gd name="T3" fmla="*/ 217 h 2785"/>
              <a:gd name="T4" fmla="*/ 327 w 3855"/>
              <a:gd name="T5" fmla="*/ 127 h 2785"/>
              <a:gd name="T6" fmla="*/ 411 w 3855"/>
              <a:gd name="T7" fmla="*/ 65 h 2785"/>
              <a:gd name="T8" fmla="*/ 648 w 3855"/>
              <a:gd name="T9" fmla="*/ 127 h 2785"/>
              <a:gd name="T10" fmla="*/ 1071 w 3855"/>
              <a:gd name="T11" fmla="*/ 102 h 2785"/>
              <a:gd name="T12" fmla="*/ 1728 w 3855"/>
              <a:gd name="T13" fmla="*/ 161 h 2785"/>
              <a:gd name="T14" fmla="*/ 2008 w 3855"/>
              <a:gd name="T15" fmla="*/ 186 h 2785"/>
              <a:gd name="T16" fmla="*/ 2144 w 3855"/>
              <a:gd name="T17" fmla="*/ 178 h 2785"/>
              <a:gd name="T18" fmla="*/ 2263 w 3855"/>
              <a:gd name="T19" fmla="*/ 290 h 2785"/>
              <a:gd name="T20" fmla="*/ 2611 w 3855"/>
              <a:gd name="T21" fmla="*/ 393 h 2785"/>
              <a:gd name="T22" fmla="*/ 2836 w 3855"/>
              <a:gd name="T23" fmla="*/ 412 h 2785"/>
              <a:gd name="T24" fmla="*/ 3055 w 3855"/>
              <a:gd name="T25" fmla="*/ 442 h 2785"/>
              <a:gd name="T26" fmla="*/ 3136 w 3855"/>
              <a:gd name="T27" fmla="*/ 469 h 2785"/>
              <a:gd name="T28" fmla="*/ 3400 w 3855"/>
              <a:gd name="T29" fmla="*/ 526 h 2785"/>
              <a:gd name="T30" fmla="*/ 3551 w 3855"/>
              <a:gd name="T31" fmla="*/ 498 h 2785"/>
              <a:gd name="T32" fmla="*/ 3546 w 3855"/>
              <a:gd name="T33" fmla="*/ 573 h 2785"/>
              <a:gd name="T34" fmla="*/ 3318 w 3855"/>
              <a:gd name="T35" fmla="*/ 829 h 2785"/>
              <a:gd name="T36" fmla="*/ 2818 w 3855"/>
              <a:gd name="T37" fmla="*/ 1071 h 2785"/>
              <a:gd name="T38" fmla="*/ 2625 w 3855"/>
              <a:gd name="T39" fmla="*/ 1342 h 2785"/>
              <a:gd name="T40" fmla="*/ 2573 w 3855"/>
              <a:gd name="T41" fmla="*/ 1868 h 2785"/>
              <a:gd name="T42" fmla="*/ 2337 w 3855"/>
              <a:gd name="T43" fmla="*/ 2168 h 2785"/>
              <a:gd name="T44" fmla="*/ 2207 w 3855"/>
              <a:gd name="T45" fmla="*/ 2237 h 2785"/>
              <a:gd name="T46" fmla="*/ 1888 w 3855"/>
              <a:gd name="T47" fmla="*/ 2498 h 2785"/>
              <a:gd name="T48" fmla="*/ 1635 w 3855"/>
              <a:gd name="T49" fmla="*/ 2521 h 2785"/>
              <a:gd name="T50" fmla="*/ 1204 w 3855"/>
              <a:gd name="T51" fmla="*/ 2580 h 2785"/>
              <a:gd name="T52" fmla="*/ 959 w 3855"/>
              <a:gd name="T53" fmla="*/ 2738 h 2785"/>
              <a:gd name="T54" fmla="*/ 784 w 3855"/>
              <a:gd name="T55" fmla="*/ 2721 h 2785"/>
              <a:gd name="T56" fmla="*/ 676 w 3855"/>
              <a:gd name="T57" fmla="*/ 2553 h 2785"/>
              <a:gd name="T58" fmla="*/ 678 w 3855"/>
              <a:gd name="T59" fmla="*/ 2486 h 2785"/>
              <a:gd name="T60" fmla="*/ 481 w 3855"/>
              <a:gd name="T61" fmla="*/ 2354 h 2785"/>
              <a:gd name="T62" fmla="*/ 364 w 3855"/>
              <a:gd name="T63" fmla="*/ 2234 h 2785"/>
              <a:gd name="T64" fmla="*/ 544 w 3855"/>
              <a:gd name="T65" fmla="*/ 1997 h 2785"/>
              <a:gd name="T66" fmla="*/ 545 w 3855"/>
              <a:gd name="T67" fmla="*/ 1718 h 2785"/>
              <a:gd name="T68" fmla="*/ 457 w 3855"/>
              <a:gd name="T69" fmla="*/ 1533 h 2785"/>
              <a:gd name="T70" fmla="*/ 544 w 3855"/>
              <a:gd name="T71" fmla="*/ 1476 h 2785"/>
              <a:gd name="T72" fmla="*/ 573 w 3855"/>
              <a:gd name="T73" fmla="*/ 1305 h 2785"/>
              <a:gd name="T74" fmla="*/ 622 w 3855"/>
              <a:gd name="T75" fmla="*/ 999 h 2785"/>
              <a:gd name="T76" fmla="*/ 743 w 3855"/>
              <a:gd name="T77" fmla="*/ 743 h 2785"/>
              <a:gd name="T78" fmla="*/ 573 w 3855"/>
              <a:gd name="T79" fmla="*/ 672 h 2785"/>
              <a:gd name="T80" fmla="*/ 390 w 3855"/>
              <a:gd name="T81" fmla="*/ 694 h 2785"/>
              <a:gd name="T82" fmla="*/ 313 w 3855"/>
              <a:gd name="T83" fmla="*/ 635 h 2785"/>
              <a:gd name="T84" fmla="*/ 188 w 3855"/>
              <a:gd name="T85" fmla="*/ 630 h 2785"/>
              <a:gd name="T86" fmla="*/ 170 w 3855"/>
              <a:gd name="T87" fmla="*/ 528 h 2785"/>
              <a:gd name="T88" fmla="*/ 158 w 3855"/>
              <a:gd name="T89" fmla="*/ 504 h 2785"/>
              <a:gd name="T90" fmla="*/ 146 w 3855"/>
              <a:gd name="T91" fmla="*/ 406 h 2785"/>
              <a:gd name="T92" fmla="*/ 111 w 3855"/>
              <a:gd name="T93" fmla="*/ 364 h 2785"/>
              <a:gd name="T94" fmla="*/ 3706 w 3855"/>
              <a:gd name="T95" fmla="*/ 1362 h 2785"/>
              <a:gd name="T96" fmla="*/ 3706 w 3855"/>
              <a:gd name="T97" fmla="*/ 1362 h 2785"/>
              <a:gd name="T98" fmla="*/ 3051 w 3855"/>
              <a:gd name="T99" fmla="*/ 1692 h 2785"/>
              <a:gd name="T100" fmla="*/ 2990 w 3855"/>
              <a:gd name="T101" fmla="*/ 1843 h 2785"/>
              <a:gd name="T102" fmla="*/ 2990 w 3855"/>
              <a:gd name="T103" fmla="*/ 1843 h 2785"/>
              <a:gd name="T104" fmla="*/ 3435 w 3855"/>
              <a:gd name="T105" fmla="*/ 1587 h 2785"/>
              <a:gd name="T106" fmla="*/ 3338 w 3855"/>
              <a:gd name="T107" fmla="*/ 1463 h 2785"/>
              <a:gd name="T108" fmla="*/ 3523 w 3855"/>
              <a:gd name="T109" fmla="*/ 1441 h 2785"/>
              <a:gd name="T110" fmla="*/ 3552 w 3855"/>
              <a:gd name="T111" fmla="*/ 1567 h 2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855" h="2785">
                <a:moveTo>
                  <a:pt x="31" y="350"/>
                </a:moveTo>
                <a:cubicBezTo>
                  <a:pt x="34" y="345"/>
                  <a:pt x="37" y="340"/>
                  <a:pt x="40" y="335"/>
                </a:cubicBezTo>
                <a:cubicBezTo>
                  <a:pt x="1" y="338"/>
                  <a:pt x="0" y="306"/>
                  <a:pt x="11" y="279"/>
                </a:cubicBezTo>
                <a:cubicBezTo>
                  <a:pt x="28" y="235"/>
                  <a:pt x="59" y="247"/>
                  <a:pt x="86" y="217"/>
                </a:cubicBezTo>
                <a:cubicBezTo>
                  <a:pt x="139" y="160"/>
                  <a:pt x="254" y="187"/>
                  <a:pt x="327" y="154"/>
                </a:cubicBezTo>
                <a:cubicBezTo>
                  <a:pt x="267" y="156"/>
                  <a:pt x="306" y="139"/>
                  <a:pt x="327" y="127"/>
                </a:cubicBezTo>
                <a:cubicBezTo>
                  <a:pt x="315" y="132"/>
                  <a:pt x="302" y="136"/>
                  <a:pt x="289" y="139"/>
                </a:cubicBezTo>
                <a:cubicBezTo>
                  <a:pt x="280" y="100"/>
                  <a:pt x="411" y="0"/>
                  <a:pt x="411" y="65"/>
                </a:cubicBezTo>
                <a:cubicBezTo>
                  <a:pt x="431" y="53"/>
                  <a:pt x="450" y="41"/>
                  <a:pt x="470" y="29"/>
                </a:cubicBezTo>
                <a:cubicBezTo>
                  <a:pt x="475" y="73"/>
                  <a:pt x="647" y="53"/>
                  <a:pt x="648" y="127"/>
                </a:cubicBezTo>
                <a:cubicBezTo>
                  <a:pt x="701" y="59"/>
                  <a:pt x="854" y="112"/>
                  <a:pt x="927" y="100"/>
                </a:cubicBezTo>
                <a:cubicBezTo>
                  <a:pt x="989" y="90"/>
                  <a:pt x="1005" y="87"/>
                  <a:pt x="1071" y="102"/>
                </a:cubicBezTo>
                <a:cubicBezTo>
                  <a:pt x="1251" y="145"/>
                  <a:pt x="1372" y="177"/>
                  <a:pt x="1556" y="133"/>
                </a:cubicBezTo>
                <a:cubicBezTo>
                  <a:pt x="1612" y="119"/>
                  <a:pt x="1679" y="132"/>
                  <a:pt x="1728" y="161"/>
                </a:cubicBezTo>
                <a:cubicBezTo>
                  <a:pt x="1795" y="202"/>
                  <a:pt x="1785" y="146"/>
                  <a:pt x="1847" y="150"/>
                </a:cubicBezTo>
                <a:cubicBezTo>
                  <a:pt x="1901" y="154"/>
                  <a:pt x="1955" y="176"/>
                  <a:pt x="2008" y="186"/>
                </a:cubicBezTo>
                <a:cubicBezTo>
                  <a:pt x="2037" y="192"/>
                  <a:pt x="2122" y="165"/>
                  <a:pt x="2151" y="175"/>
                </a:cubicBezTo>
                <a:cubicBezTo>
                  <a:pt x="2149" y="176"/>
                  <a:pt x="2146" y="177"/>
                  <a:pt x="2144" y="178"/>
                </a:cubicBezTo>
                <a:cubicBezTo>
                  <a:pt x="2163" y="202"/>
                  <a:pt x="2257" y="187"/>
                  <a:pt x="2254" y="219"/>
                </a:cubicBezTo>
                <a:cubicBezTo>
                  <a:pt x="2251" y="246"/>
                  <a:pt x="2224" y="274"/>
                  <a:pt x="2263" y="290"/>
                </a:cubicBezTo>
                <a:cubicBezTo>
                  <a:pt x="2282" y="233"/>
                  <a:pt x="2469" y="362"/>
                  <a:pt x="2530" y="371"/>
                </a:cubicBezTo>
                <a:cubicBezTo>
                  <a:pt x="2567" y="372"/>
                  <a:pt x="2570" y="354"/>
                  <a:pt x="2611" y="393"/>
                </a:cubicBezTo>
                <a:cubicBezTo>
                  <a:pt x="2634" y="412"/>
                  <a:pt x="2646" y="409"/>
                  <a:pt x="2681" y="402"/>
                </a:cubicBezTo>
                <a:cubicBezTo>
                  <a:pt x="2714" y="392"/>
                  <a:pt x="2788" y="403"/>
                  <a:pt x="2836" y="412"/>
                </a:cubicBezTo>
                <a:cubicBezTo>
                  <a:pt x="2821" y="328"/>
                  <a:pt x="2912" y="351"/>
                  <a:pt x="2956" y="386"/>
                </a:cubicBezTo>
                <a:cubicBezTo>
                  <a:pt x="2994" y="416"/>
                  <a:pt x="3046" y="389"/>
                  <a:pt x="3055" y="442"/>
                </a:cubicBezTo>
                <a:cubicBezTo>
                  <a:pt x="3059" y="455"/>
                  <a:pt x="3063" y="474"/>
                  <a:pt x="3065" y="498"/>
                </a:cubicBezTo>
                <a:cubicBezTo>
                  <a:pt x="3086" y="498"/>
                  <a:pt x="3125" y="481"/>
                  <a:pt x="3136" y="469"/>
                </a:cubicBezTo>
                <a:cubicBezTo>
                  <a:pt x="3140" y="487"/>
                  <a:pt x="3237" y="523"/>
                  <a:pt x="3239" y="522"/>
                </a:cubicBezTo>
                <a:cubicBezTo>
                  <a:pt x="3297" y="477"/>
                  <a:pt x="3338" y="543"/>
                  <a:pt x="3400" y="526"/>
                </a:cubicBezTo>
                <a:cubicBezTo>
                  <a:pt x="3426" y="519"/>
                  <a:pt x="3441" y="495"/>
                  <a:pt x="3470" y="494"/>
                </a:cubicBezTo>
                <a:cubicBezTo>
                  <a:pt x="3498" y="492"/>
                  <a:pt x="3522" y="506"/>
                  <a:pt x="3551" y="498"/>
                </a:cubicBezTo>
                <a:cubicBezTo>
                  <a:pt x="3563" y="506"/>
                  <a:pt x="3557" y="541"/>
                  <a:pt x="3584" y="537"/>
                </a:cubicBezTo>
                <a:cubicBezTo>
                  <a:pt x="3584" y="568"/>
                  <a:pt x="3564" y="559"/>
                  <a:pt x="3546" y="573"/>
                </a:cubicBezTo>
                <a:cubicBezTo>
                  <a:pt x="3520" y="594"/>
                  <a:pt x="3546" y="647"/>
                  <a:pt x="3545" y="675"/>
                </a:cubicBezTo>
                <a:cubicBezTo>
                  <a:pt x="3541" y="751"/>
                  <a:pt x="3375" y="806"/>
                  <a:pt x="3318" y="829"/>
                </a:cubicBezTo>
                <a:cubicBezTo>
                  <a:pt x="3276" y="847"/>
                  <a:pt x="3265" y="887"/>
                  <a:pt x="3230" y="903"/>
                </a:cubicBezTo>
                <a:cubicBezTo>
                  <a:pt x="3122" y="955"/>
                  <a:pt x="3105" y="873"/>
                  <a:pt x="2818" y="1071"/>
                </a:cubicBezTo>
                <a:cubicBezTo>
                  <a:pt x="2887" y="1126"/>
                  <a:pt x="2822" y="1137"/>
                  <a:pt x="2775" y="1164"/>
                </a:cubicBezTo>
                <a:cubicBezTo>
                  <a:pt x="2706" y="1203"/>
                  <a:pt x="2693" y="1299"/>
                  <a:pt x="2625" y="1342"/>
                </a:cubicBezTo>
                <a:cubicBezTo>
                  <a:pt x="2509" y="1416"/>
                  <a:pt x="2469" y="1627"/>
                  <a:pt x="2564" y="1728"/>
                </a:cubicBezTo>
                <a:cubicBezTo>
                  <a:pt x="2621" y="1789"/>
                  <a:pt x="2668" y="1808"/>
                  <a:pt x="2573" y="1868"/>
                </a:cubicBezTo>
                <a:cubicBezTo>
                  <a:pt x="2464" y="1936"/>
                  <a:pt x="2424" y="1939"/>
                  <a:pt x="2362" y="2082"/>
                </a:cubicBezTo>
                <a:cubicBezTo>
                  <a:pt x="2350" y="2109"/>
                  <a:pt x="2337" y="2138"/>
                  <a:pt x="2337" y="2168"/>
                </a:cubicBezTo>
                <a:cubicBezTo>
                  <a:pt x="2336" y="2192"/>
                  <a:pt x="2361" y="2213"/>
                  <a:pt x="2352" y="2167"/>
                </a:cubicBezTo>
                <a:cubicBezTo>
                  <a:pt x="2390" y="2229"/>
                  <a:pt x="2236" y="2234"/>
                  <a:pt x="2207" y="2237"/>
                </a:cubicBezTo>
                <a:cubicBezTo>
                  <a:pt x="2135" y="2246"/>
                  <a:pt x="2035" y="2311"/>
                  <a:pt x="2018" y="2382"/>
                </a:cubicBezTo>
                <a:cubicBezTo>
                  <a:pt x="2003" y="2442"/>
                  <a:pt x="1953" y="2551"/>
                  <a:pt x="1888" y="2498"/>
                </a:cubicBezTo>
                <a:cubicBezTo>
                  <a:pt x="1848" y="2466"/>
                  <a:pt x="1818" y="2509"/>
                  <a:pt x="1785" y="2523"/>
                </a:cubicBezTo>
                <a:cubicBezTo>
                  <a:pt x="1737" y="2543"/>
                  <a:pt x="1686" y="2513"/>
                  <a:pt x="1635" y="2521"/>
                </a:cubicBezTo>
                <a:cubicBezTo>
                  <a:pt x="1529" y="2539"/>
                  <a:pt x="1424" y="2527"/>
                  <a:pt x="1316" y="2529"/>
                </a:cubicBezTo>
                <a:cubicBezTo>
                  <a:pt x="1259" y="2530"/>
                  <a:pt x="1246" y="2541"/>
                  <a:pt x="1204" y="2580"/>
                </a:cubicBezTo>
                <a:cubicBezTo>
                  <a:pt x="1156" y="2624"/>
                  <a:pt x="1093" y="2606"/>
                  <a:pt x="1038" y="2634"/>
                </a:cubicBezTo>
                <a:cubicBezTo>
                  <a:pt x="1011" y="2647"/>
                  <a:pt x="983" y="2740"/>
                  <a:pt x="959" y="2738"/>
                </a:cubicBezTo>
                <a:cubicBezTo>
                  <a:pt x="928" y="2735"/>
                  <a:pt x="936" y="2785"/>
                  <a:pt x="889" y="2784"/>
                </a:cubicBezTo>
                <a:cubicBezTo>
                  <a:pt x="850" y="2783"/>
                  <a:pt x="821" y="2717"/>
                  <a:pt x="784" y="2721"/>
                </a:cubicBezTo>
                <a:cubicBezTo>
                  <a:pt x="744" y="2726"/>
                  <a:pt x="714" y="2642"/>
                  <a:pt x="704" y="2612"/>
                </a:cubicBezTo>
                <a:cubicBezTo>
                  <a:pt x="757" y="2603"/>
                  <a:pt x="691" y="2565"/>
                  <a:pt x="676" y="2553"/>
                </a:cubicBezTo>
                <a:cubicBezTo>
                  <a:pt x="638" y="2524"/>
                  <a:pt x="683" y="2474"/>
                  <a:pt x="719" y="2464"/>
                </a:cubicBezTo>
                <a:cubicBezTo>
                  <a:pt x="697" y="2456"/>
                  <a:pt x="688" y="2470"/>
                  <a:pt x="678" y="2486"/>
                </a:cubicBezTo>
                <a:cubicBezTo>
                  <a:pt x="659" y="2465"/>
                  <a:pt x="506" y="2362"/>
                  <a:pt x="541" y="2330"/>
                </a:cubicBezTo>
                <a:cubicBezTo>
                  <a:pt x="486" y="2324"/>
                  <a:pt x="540" y="2353"/>
                  <a:pt x="481" y="2354"/>
                </a:cubicBezTo>
                <a:cubicBezTo>
                  <a:pt x="470" y="2354"/>
                  <a:pt x="381" y="2372"/>
                  <a:pt x="377" y="2335"/>
                </a:cubicBezTo>
                <a:cubicBezTo>
                  <a:pt x="385" y="2301"/>
                  <a:pt x="364" y="2268"/>
                  <a:pt x="364" y="2234"/>
                </a:cubicBezTo>
                <a:cubicBezTo>
                  <a:pt x="366" y="2186"/>
                  <a:pt x="412" y="2161"/>
                  <a:pt x="435" y="2117"/>
                </a:cubicBezTo>
                <a:cubicBezTo>
                  <a:pt x="465" y="2053"/>
                  <a:pt x="518" y="2063"/>
                  <a:pt x="544" y="1997"/>
                </a:cubicBezTo>
                <a:cubicBezTo>
                  <a:pt x="481" y="2018"/>
                  <a:pt x="428" y="1922"/>
                  <a:pt x="443" y="1868"/>
                </a:cubicBezTo>
                <a:cubicBezTo>
                  <a:pt x="460" y="1808"/>
                  <a:pt x="526" y="1777"/>
                  <a:pt x="545" y="1718"/>
                </a:cubicBezTo>
                <a:cubicBezTo>
                  <a:pt x="557" y="1681"/>
                  <a:pt x="484" y="1633"/>
                  <a:pt x="470" y="1598"/>
                </a:cubicBezTo>
                <a:cubicBezTo>
                  <a:pt x="463" y="1574"/>
                  <a:pt x="478" y="1553"/>
                  <a:pt x="457" y="1533"/>
                </a:cubicBezTo>
                <a:cubicBezTo>
                  <a:pt x="438" y="1516"/>
                  <a:pt x="416" y="1502"/>
                  <a:pt x="404" y="1478"/>
                </a:cubicBezTo>
                <a:cubicBezTo>
                  <a:pt x="437" y="1487"/>
                  <a:pt x="514" y="1494"/>
                  <a:pt x="544" y="1476"/>
                </a:cubicBezTo>
                <a:cubicBezTo>
                  <a:pt x="565" y="1463"/>
                  <a:pt x="550" y="1431"/>
                  <a:pt x="575" y="1423"/>
                </a:cubicBezTo>
                <a:cubicBezTo>
                  <a:pt x="630" y="1405"/>
                  <a:pt x="590" y="1345"/>
                  <a:pt x="573" y="1305"/>
                </a:cubicBezTo>
                <a:cubicBezTo>
                  <a:pt x="561" y="1274"/>
                  <a:pt x="624" y="1270"/>
                  <a:pt x="636" y="1246"/>
                </a:cubicBezTo>
                <a:cubicBezTo>
                  <a:pt x="636" y="1246"/>
                  <a:pt x="648" y="996"/>
                  <a:pt x="622" y="999"/>
                </a:cubicBezTo>
                <a:cubicBezTo>
                  <a:pt x="693" y="964"/>
                  <a:pt x="861" y="817"/>
                  <a:pt x="831" y="791"/>
                </a:cubicBezTo>
                <a:cubicBezTo>
                  <a:pt x="812" y="773"/>
                  <a:pt x="746" y="765"/>
                  <a:pt x="743" y="743"/>
                </a:cubicBezTo>
                <a:cubicBezTo>
                  <a:pt x="740" y="704"/>
                  <a:pt x="771" y="671"/>
                  <a:pt x="713" y="675"/>
                </a:cubicBezTo>
                <a:cubicBezTo>
                  <a:pt x="671" y="679"/>
                  <a:pt x="605" y="647"/>
                  <a:pt x="573" y="672"/>
                </a:cubicBezTo>
                <a:cubicBezTo>
                  <a:pt x="562" y="681"/>
                  <a:pt x="566" y="684"/>
                  <a:pt x="559" y="694"/>
                </a:cubicBezTo>
                <a:cubicBezTo>
                  <a:pt x="511" y="735"/>
                  <a:pt x="439" y="682"/>
                  <a:pt x="390" y="694"/>
                </a:cubicBezTo>
                <a:cubicBezTo>
                  <a:pt x="345" y="706"/>
                  <a:pt x="325" y="721"/>
                  <a:pt x="293" y="720"/>
                </a:cubicBezTo>
                <a:cubicBezTo>
                  <a:pt x="241" y="718"/>
                  <a:pt x="295" y="648"/>
                  <a:pt x="313" y="635"/>
                </a:cubicBezTo>
                <a:cubicBezTo>
                  <a:pt x="287" y="638"/>
                  <a:pt x="276" y="624"/>
                  <a:pt x="280" y="599"/>
                </a:cubicBezTo>
                <a:cubicBezTo>
                  <a:pt x="254" y="623"/>
                  <a:pt x="220" y="624"/>
                  <a:pt x="188" y="630"/>
                </a:cubicBezTo>
                <a:cubicBezTo>
                  <a:pt x="144" y="638"/>
                  <a:pt x="122" y="671"/>
                  <a:pt x="87" y="688"/>
                </a:cubicBezTo>
                <a:cubicBezTo>
                  <a:pt x="55" y="603"/>
                  <a:pt x="149" y="594"/>
                  <a:pt x="170" y="528"/>
                </a:cubicBezTo>
                <a:cubicBezTo>
                  <a:pt x="155" y="557"/>
                  <a:pt x="123" y="566"/>
                  <a:pt x="93" y="566"/>
                </a:cubicBezTo>
                <a:cubicBezTo>
                  <a:pt x="99" y="532"/>
                  <a:pt x="132" y="519"/>
                  <a:pt x="158" y="504"/>
                </a:cubicBezTo>
                <a:cubicBezTo>
                  <a:pt x="131" y="516"/>
                  <a:pt x="91" y="519"/>
                  <a:pt x="93" y="477"/>
                </a:cubicBezTo>
                <a:cubicBezTo>
                  <a:pt x="94" y="448"/>
                  <a:pt x="141" y="436"/>
                  <a:pt x="146" y="406"/>
                </a:cubicBezTo>
                <a:cubicBezTo>
                  <a:pt x="120" y="431"/>
                  <a:pt x="79" y="428"/>
                  <a:pt x="63" y="465"/>
                </a:cubicBezTo>
                <a:cubicBezTo>
                  <a:pt x="34" y="423"/>
                  <a:pt x="81" y="391"/>
                  <a:pt x="111" y="364"/>
                </a:cubicBezTo>
                <a:cubicBezTo>
                  <a:pt x="81" y="389"/>
                  <a:pt x="42" y="395"/>
                  <a:pt x="31" y="350"/>
                </a:cubicBezTo>
                <a:close/>
                <a:moveTo>
                  <a:pt x="3706" y="1362"/>
                </a:moveTo>
                <a:cubicBezTo>
                  <a:pt x="3759" y="1312"/>
                  <a:pt x="3848" y="1350"/>
                  <a:pt x="3855" y="1421"/>
                </a:cubicBezTo>
                <a:cubicBezTo>
                  <a:pt x="3817" y="1428"/>
                  <a:pt x="3726" y="1397"/>
                  <a:pt x="3706" y="1362"/>
                </a:cubicBezTo>
                <a:close/>
                <a:moveTo>
                  <a:pt x="2987" y="1775"/>
                </a:moveTo>
                <a:cubicBezTo>
                  <a:pt x="2897" y="1758"/>
                  <a:pt x="3000" y="1645"/>
                  <a:pt x="3051" y="1692"/>
                </a:cubicBezTo>
                <a:cubicBezTo>
                  <a:pt x="3079" y="1718"/>
                  <a:pt x="3000" y="1748"/>
                  <a:pt x="2987" y="1775"/>
                </a:cubicBezTo>
                <a:close/>
                <a:moveTo>
                  <a:pt x="2990" y="1843"/>
                </a:moveTo>
                <a:cubicBezTo>
                  <a:pt x="2981" y="1809"/>
                  <a:pt x="2991" y="1803"/>
                  <a:pt x="3020" y="1825"/>
                </a:cubicBezTo>
                <a:cubicBezTo>
                  <a:pt x="3010" y="1831"/>
                  <a:pt x="3000" y="1837"/>
                  <a:pt x="2990" y="1843"/>
                </a:cubicBezTo>
                <a:close/>
                <a:moveTo>
                  <a:pt x="3552" y="1567"/>
                </a:moveTo>
                <a:cubicBezTo>
                  <a:pt x="3496" y="1630"/>
                  <a:pt x="3501" y="1598"/>
                  <a:pt x="3435" y="1587"/>
                </a:cubicBezTo>
                <a:cubicBezTo>
                  <a:pt x="3364" y="1576"/>
                  <a:pt x="3411" y="1500"/>
                  <a:pt x="3330" y="1534"/>
                </a:cubicBezTo>
                <a:cubicBezTo>
                  <a:pt x="3257" y="1565"/>
                  <a:pt x="3317" y="1478"/>
                  <a:pt x="3338" y="1463"/>
                </a:cubicBezTo>
                <a:cubicBezTo>
                  <a:pt x="3400" y="1418"/>
                  <a:pt x="3465" y="1398"/>
                  <a:pt x="3537" y="1374"/>
                </a:cubicBezTo>
                <a:cubicBezTo>
                  <a:pt x="3507" y="1383"/>
                  <a:pt x="3494" y="1420"/>
                  <a:pt x="3523" y="1441"/>
                </a:cubicBezTo>
                <a:cubicBezTo>
                  <a:pt x="3545" y="1457"/>
                  <a:pt x="3577" y="1435"/>
                  <a:pt x="3598" y="1451"/>
                </a:cubicBezTo>
                <a:cubicBezTo>
                  <a:pt x="3627" y="1474"/>
                  <a:pt x="3554" y="1542"/>
                  <a:pt x="3552" y="156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8" name="꙱ South Sudan (Republic of South Sudan) (SS) (H)">
            <a:extLst>
              <a:ext uri="{FF2B5EF4-FFF2-40B4-BE49-F238E27FC236}">
                <a16:creationId xmlns:a16="http://schemas.microsoft.com/office/drawing/2014/main" id="{97217358-84A4-4D71-B32A-54C24A92B2AE}"/>
              </a:ext>
            </a:extLst>
          </p:cNvPr>
          <p:cNvSpPr>
            <a:spLocks/>
          </p:cNvSpPr>
          <p:nvPr/>
        </p:nvSpPr>
        <p:spPr bwMode="auto">
          <a:xfrm>
            <a:off x="4996298" y="2016953"/>
            <a:ext cx="325531" cy="259979"/>
          </a:xfrm>
          <a:custGeom>
            <a:avLst/>
            <a:gdLst>
              <a:gd name="T0" fmla="*/ 975 w 3949"/>
              <a:gd name="T1" fmla="*/ 1007 h 3150"/>
              <a:gd name="T2" fmla="*/ 1208 w 3949"/>
              <a:gd name="T3" fmla="*/ 954 h 3150"/>
              <a:gd name="T4" fmla="*/ 1452 w 3949"/>
              <a:gd name="T5" fmla="*/ 1058 h 3150"/>
              <a:gd name="T6" fmla="*/ 1776 w 3949"/>
              <a:gd name="T7" fmla="*/ 924 h 3150"/>
              <a:gd name="T8" fmla="*/ 1932 w 3949"/>
              <a:gd name="T9" fmla="*/ 783 h 3150"/>
              <a:gd name="T10" fmla="*/ 2205 w 3949"/>
              <a:gd name="T11" fmla="*/ 844 h 3150"/>
              <a:gd name="T12" fmla="*/ 2314 w 3949"/>
              <a:gd name="T13" fmla="*/ 896 h 3150"/>
              <a:gd name="T14" fmla="*/ 2610 w 3949"/>
              <a:gd name="T15" fmla="*/ 693 h 3150"/>
              <a:gd name="T16" fmla="*/ 2804 w 3949"/>
              <a:gd name="T17" fmla="*/ 420 h 3150"/>
              <a:gd name="T18" fmla="*/ 2695 w 3949"/>
              <a:gd name="T19" fmla="*/ 110 h 3150"/>
              <a:gd name="T20" fmla="*/ 2893 w 3949"/>
              <a:gd name="T21" fmla="*/ 8 h 3150"/>
              <a:gd name="T22" fmla="*/ 3014 w 3949"/>
              <a:gd name="T23" fmla="*/ 182 h 3150"/>
              <a:gd name="T24" fmla="*/ 3053 w 3949"/>
              <a:gd name="T25" fmla="*/ 539 h 3150"/>
              <a:gd name="T26" fmla="*/ 3293 w 3949"/>
              <a:gd name="T27" fmla="*/ 791 h 3150"/>
              <a:gd name="T28" fmla="*/ 3356 w 3949"/>
              <a:gd name="T29" fmla="*/ 975 h 3150"/>
              <a:gd name="T30" fmla="*/ 3135 w 3949"/>
              <a:gd name="T31" fmla="*/ 1388 h 3150"/>
              <a:gd name="T32" fmla="*/ 3044 w 3949"/>
              <a:gd name="T33" fmla="*/ 1615 h 3150"/>
              <a:gd name="T34" fmla="*/ 3331 w 3949"/>
              <a:gd name="T35" fmla="*/ 1768 h 3150"/>
              <a:gd name="T36" fmla="*/ 3542 w 3949"/>
              <a:gd name="T37" fmla="*/ 2007 h 3150"/>
              <a:gd name="T38" fmla="*/ 3717 w 3949"/>
              <a:gd name="T39" fmla="*/ 2420 h 3150"/>
              <a:gd name="T40" fmla="*/ 3868 w 3949"/>
              <a:gd name="T41" fmla="*/ 2484 h 3150"/>
              <a:gd name="T42" fmla="*/ 3895 w 3949"/>
              <a:gd name="T43" fmla="*/ 2648 h 3150"/>
              <a:gd name="T44" fmla="*/ 3880 w 3949"/>
              <a:gd name="T45" fmla="*/ 2751 h 3150"/>
              <a:gd name="T46" fmla="*/ 3408 w 3949"/>
              <a:gd name="T47" fmla="*/ 2813 h 3150"/>
              <a:gd name="T48" fmla="*/ 3337 w 3949"/>
              <a:gd name="T49" fmla="*/ 2895 h 3150"/>
              <a:gd name="T50" fmla="*/ 3035 w 3949"/>
              <a:gd name="T51" fmla="*/ 3024 h 3150"/>
              <a:gd name="T52" fmla="*/ 2773 w 3949"/>
              <a:gd name="T53" fmla="*/ 3148 h 3150"/>
              <a:gd name="T54" fmla="*/ 2535 w 3949"/>
              <a:gd name="T55" fmla="*/ 3084 h 3150"/>
              <a:gd name="T56" fmla="*/ 2354 w 3949"/>
              <a:gd name="T57" fmla="*/ 3150 h 3150"/>
              <a:gd name="T58" fmla="*/ 2088 w 3949"/>
              <a:gd name="T59" fmla="*/ 2911 h 3150"/>
              <a:gd name="T60" fmla="*/ 1637 w 3949"/>
              <a:gd name="T61" fmla="*/ 2828 h 3150"/>
              <a:gd name="T62" fmla="*/ 1277 w 3949"/>
              <a:gd name="T63" fmla="*/ 2604 h 3150"/>
              <a:gd name="T64" fmla="*/ 1187 w 3949"/>
              <a:gd name="T65" fmla="*/ 2354 h 3150"/>
              <a:gd name="T66" fmla="*/ 976 w 3949"/>
              <a:gd name="T67" fmla="*/ 2183 h 3150"/>
              <a:gd name="T68" fmla="*/ 931 w 3949"/>
              <a:gd name="T69" fmla="*/ 2029 h 3150"/>
              <a:gd name="T70" fmla="*/ 774 w 3949"/>
              <a:gd name="T71" fmla="*/ 1866 h 3150"/>
              <a:gd name="T72" fmla="*/ 444 w 3949"/>
              <a:gd name="T73" fmla="*/ 1490 h 3150"/>
              <a:gd name="T74" fmla="*/ 234 w 3949"/>
              <a:gd name="T75" fmla="*/ 1312 h 3150"/>
              <a:gd name="T76" fmla="*/ 44 w 3949"/>
              <a:gd name="T77" fmla="*/ 1188 h 3150"/>
              <a:gd name="T78" fmla="*/ 85 w 3949"/>
              <a:gd name="T79" fmla="*/ 1015 h 3150"/>
              <a:gd name="T80" fmla="*/ 313 w 3949"/>
              <a:gd name="T81" fmla="*/ 990 h 3150"/>
              <a:gd name="T82" fmla="*/ 439 w 3949"/>
              <a:gd name="T83" fmla="*/ 888 h 3150"/>
              <a:gd name="T84" fmla="*/ 528 w 3949"/>
              <a:gd name="T85" fmla="*/ 723 h 3150"/>
              <a:gd name="T86" fmla="*/ 760 w 3949"/>
              <a:gd name="T87" fmla="*/ 679 h 3150"/>
              <a:gd name="T88" fmla="*/ 835 w 3949"/>
              <a:gd name="T89" fmla="*/ 790 h 3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949" h="3150">
                <a:moveTo>
                  <a:pt x="882" y="875"/>
                </a:moveTo>
                <a:cubicBezTo>
                  <a:pt x="921" y="915"/>
                  <a:pt x="854" y="966"/>
                  <a:pt x="975" y="1007"/>
                </a:cubicBezTo>
                <a:cubicBezTo>
                  <a:pt x="1011" y="1019"/>
                  <a:pt x="1156" y="971"/>
                  <a:pt x="1177" y="951"/>
                </a:cubicBezTo>
                <a:cubicBezTo>
                  <a:pt x="1181" y="946"/>
                  <a:pt x="1204" y="953"/>
                  <a:pt x="1208" y="954"/>
                </a:cubicBezTo>
                <a:cubicBezTo>
                  <a:pt x="1266" y="966"/>
                  <a:pt x="1352" y="967"/>
                  <a:pt x="1396" y="959"/>
                </a:cubicBezTo>
                <a:cubicBezTo>
                  <a:pt x="1417" y="990"/>
                  <a:pt x="1429" y="1035"/>
                  <a:pt x="1452" y="1058"/>
                </a:cubicBezTo>
                <a:cubicBezTo>
                  <a:pt x="1476" y="1082"/>
                  <a:pt x="1640" y="1067"/>
                  <a:pt x="1672" y="1051"/>
                </a:cubicBezTo>
                <a:cubicBezTo>
                  <a:pt x="1685" y="1044"/>
                  <a:pt x="1661" y="982"/>
                  <a:pt x="1776" y="924"/>
                </a:cubicBezTo>
                <a:cubicBezTo>
                  <a:pt x="1814" y="905"/>
                  <a:pt x="1903" y="922"/>
                  <a:pt x="1925" y="900"/>
                </a:cubicBezTo>
                <a:cubicBezTo>
                  <a:pt x="1939" y="885"/>
                  <a:pt x="1910" y="804"/>
                  <a:pt x="1932" y="783"/>
                </a:cubicBezTo>
                <a:cubicBezTo>
                  <a:pt x="1960" y="754"/>
                  <a:pt x="2012" y="731"/>
                  <a:pt x="2040" y="714"/>
                </a:cubicBezTo>
                <a:cubicBezTo>
                  <a:pt x="2121" y="733"/>
                  <a:pt x="2155" y="794"/>
                  <a:pt x="2205" y="844"/>
                </a:cubicBezTo>
                <a:cubicBezTo>
                  <a:pt x="2233" y="872"/>
                  <a:pt x="2272" y="885"/>
                  <a:pt x="2296" y="909"/>
                </a:cubicBezTo>
                <a:cubicBezTo>
                  <a:pt x="2303" y="915"/>
                  <a:pt x="2312" y="898"/>
                  <a:pt x="2314" y="896"/>
                </a:cubicBezTo>
                <a:cubicBezTo>
                  <a:pt x="2324" y="886"/>
                  <a:pt x="2437" y="905"/>
                  <a:pt x="2454" y="888"/>
                </a:cubicBezTo>
                <a:cubicBezTo>
                  <a:pt x="2508" y="833"/>
                  <a:pt x="2552" y="751"/>
                  <a:pt x="2610" y="693"/>
                </a:cubicBezTo>
                <a:cubicBezTo>
                  <a:pt x="2637" y="666"/>
                  <a:pt x="2640" y="600"/>
                  <a:pt x="2666" y="574"/>
                </a:cubicBezTo>
                <a:cubicBezTo>
                  <a:pt x="2714" y="526"/>
                  <a:pt x="2783" y="482"/>
                  <a:pt x="2804" y="420"/>
                </a:cubicBezTo>
                <a:cubicBezTo>
                  <a:pt x="2742" y="371"/>
                  <a:pt x="2821" y="230"/>
                  <a:pt x="2780" y="189"/>
                </a:cubicBezTo>
                <a:cubicBezTo>
                  <a:pt x="2774" y="183"/>
                  <a:pt x="2693" y="112"/>
                  <a:pt x="2695" y="110"/>
                </a:cubicBezTo>
                <a:cubicBezTo>
                  <a:pt x="2723" y="82"/>
                  <a:pt x="2874" y="126"/>
                  <a:pt x="2893" y="87"/>
                </a:cubicBezTo>
                <a:cubicBezTo>
                  <a:pt x="2906" y="62"/>
                  <a:pt x="2890" y="28"/>
                  <a:pt x="2893" y="8"/>
                </a:cubicBezTo>
                <a:cubicBezTo>
                  <a:pt x="2909" y="0"/>
                  <a:pt x="3058" y="7"/>
                  <a:pt x="3058" y="8"/>
                </a:cubicBezTo>
                <a:cubicBezTo>
                  <a:pt x="3058" y="39"/>
                  <a:pt x="3030" y="150"/>
                  <a:pt x="3014" y="182"/>
                </a:cubicBezTo>
                <a:cubicBezTo>
                  <a:pt x="2998" y="213"/>
                  <a:pt x="3048" y="406"/>
                  <a:pt x="3058" y="444"/>
                </a:cubicBezTo>
                <a:cubicBezTo>
                  <a:pt x="3063" y="463"/>
                  <a:pt x="3046" y="532"/>
                  <a:pt x="3053" y="539"/>
                </a:cubicBezTo>
                <a:cubicBezTo>
                  <a:pt x="3067" y="554"/>
                  <a:pt x="3104" y="560"/>
                  <a:pt x="3123" y="574"/>
                </a:cubicBezTo>
                <a:cubicBezTo>
                  <a:pt x="3197" y="630"/>
                  <a:pt x="3239" y="737"/>
                  <a:pt x="3293" y="791"/>
                </a:cubicBezTo>
                <a:cubicBezTo>
                  <a:pt x="3310" y="809"/>
                  <a:pt x="3291" y="906"/>
                  <a:pt x="3261" y="881"/>
                </a:cubicBezTo>
                <a:cubicBezTo>
                  <a:pt x="3267" y="1057"/>
                  <a:pt x="3251" y="940"/>
                  <a:pt x="3356" y="975"/>
                </a:cubicBezTo>
                <a:cubicBezTo>
                  <a:pt x="3331" y="1178"/>
                  <a:pt x="3448" y="1383"/>
                  <a:pt x="3278" y="1401"/>
                </a:cubicBezTo>
                <a:cubicBezTo>
                  <a:pt x="3235" y="1405"/>
                  <a:pt x="3181" y="1386"/>
                  <a:pt x="3135" y="1388"/>
                </a:cubicBezTo>
                <a:cubicBezTo>
                  <a:pt x="3065" y="1391"/>
                  <a:pt x="3076" y="1432"/>
                  <a:pt x="3066" y="1490"/>
                </a:cubicBezTo>
                <a:cubicBezTo>
                  <a:pt x="3058" y="1537"/>
                  <a:pt x="2967" y="1570"/>
                  <a:pt x="3044" y="1615"/>
                </a:cubicBezTo>
                <a:cubicBezTo>
                  <a:pt x="3102" y="1646"/>
                  <a:pt x="3146" y="1629"/>
                  <a:pt x="3209" y="1660"/>
                </a:cubicBezTo>
                <a:cubicBezTo>
                  <a:pt x="3242" y="1676"/>
                  <a:pt x="3281" y="1701"/>
                  <a:pt x="3331" y="1768"/>
                </a:cubicBezTo>
                <a:cubicBezTo>
                  <a:pt x="3370" y="1815"/>
                  <a:pt x="3409" y="1908"/>
                  <a:pt x="3438" y="1921"/>
                </a:cubicBezTo>
                <a:cubicBezTo>
                  <a:pt x="3474" y="1938"/>
                  <a:pt x="3497" y="1973"/>
                  <a:pt x="3542" y="2007"/>
                </a:cubicBezTo>
                <a:cubicBezTo>
                  <a:pt x="3591" y="2045"/>
                  <a:pt x="3588" y="2124"/>
                  <a:pt x="3613" y="2172"/>
                </a:cubicBezTo>
                <a:cubicBezTo>
                  <a:pt x="3638" y="2220"/>
                  <a:pt x="3671" y="2394"/>
                  <a:pt x="3717" y="2420"/>
                </a:cubicBezTo>
                <a:cubicBezTo>
                  <a:pt x="3744" y="2435"/>
                  <a:pt x="3734" y="2469"/>
                  <a:pt x="3756" y="2491"/>
                </a:cubicBezTo>
                <a:cubicBezTo>
                  <a:pt x="3791" y="2445"/>
                  <a:pt x="3832" y="2453"/>
                  <a:pt x="3868" y="2484"/>
                </a:cubicBezTo>
                <a:cubicBezTo>
                  <a:pt x="3881" y="2493"/>
                  <a:pt x="3898" y="2511"/>
                  <a:pt x="3906" y="2534"/>
                </a:cubicBezTo>
                <a:cubicBezTo>
                  <a:pt x="3919" y="2564"/>
                  <a:pt x="3896" y="2600"/>
                  <a:pt x="3895" y="2648"/>
                </a:cubicBezTo>
                <a:cubicBezTo>
                  <a:pt x="3895" y="2694"/>
                  <a:pt x="3923" y="2718"/>
                  <a:pt x="3949" y="2751"/>
                </a:cubicBezTo>
                <a:cubicBezTo>
                  <a:pt x="3939" y="2751"/>
                  <a:pt x="3890" y="2751"/>
                  <a:pt x="3880" y="2751"/>
                </a:cubicBezTo>
                <a:cubicBezTo>
                  <a:pt x="3795" y="2750"/>
                  <a:pt x="3727" y="2754"/>
                  <a:pt x="3650" y="2756"/>
                </a:cubicBezTo>
                <a:cubicBezTo>
                  <a:pt x="3560" y="2753"/>
                  <a:pt x="3477" y="2740"/>
                  <a:pt x="3408" y="2813"/>
                </a:cubicBezTo>
                <a:cubicBezTo>
                  <a:pt x="3386" y="2836"/>
                  <a:pt x="3347" y="2861"/>
                  <a:pt x="3341" y="2893"/>
                </a:cubicBezTo>
                <a:lnTo>
                  <a:pt x="3337" y="2895"/>
                </a:lnTo>
                <a:cubicBezTo>
                  <a:pt x="3301" y="2940"/>
                  <a:pt x="3211" y="3066"/>
                  <a:pt x="3147" y="3062"/>
                </a:cubicBezTo>
                <a:cubicBezTo>
                  <a:pt x="3110" y="3060"/>
                  <a:pt x="3079" y="3029"/>
                  <a:pt x="3035" y="3024"/>
                </a:cubicBezTo>
                <a:cubicBezTo>
                  <a:pt x="2994" y="3019"/>
                  <a:pt x="2948" y="3045"/>
                  <a:pt x="2905" y="3059"/>
                </a:cubicBezTo>
                <a:cubicBezTo>
                  <a:pt x="2867" y="3069"/>
                  <a:pt x="2737" y="3078"/>
                  <a:pt x="2773" y="3148"/>
                </a:cubicBezTo>
                <a:cubicBezTo>
                  <a:pt x="2676" y="3116"/>
                  <a:pt x="2684" y="3054"/>
                  <a:pt x="2648" y="3053"/>
                </a:cubicBezTo>
                <a:cubicBezTo>
                  <a:pt x="2590" y="3058"/>
                  <a:pt x="2583" y="3121"/>
                  <a:pt x="2535" y="3084"/>
                </a:cubicBezTo>
                <a:cubicBezTo>
                  <a:pt x="2498" y="3058"/>
                  <a:pt x="2473" y="3030"/>
                  <a:pt x="2409" y="3079"/>
                </a:cubicBezTo>
                <a:cubicBezTo>
                  <a:pt x="2389" y="3094"/>
                  <a:pt x="2358" y="3124"/>
                  <a:pt x="2354" y="3150"/>
                </a:cubicBezTo>
                <a:cubicBezTo>
                  <a:pt x="2345" y="3102"/>
                  <a:pt x="2300" y="3100"/>
                  <a:pt x="2260" y="3110"/>
                </a:cubicBezTo>
                <a:cubicBezTo>
                  <a:pt x="2303" y="3000"/>
                  <a:pt x="2159" y="3004"/>
                  <a:pt x="2088" y="2911"/>
                </a:cubicBezTo>
                <a:cubicBezTo>
                  <a:pt x="2072" y="2877"/>
                  <a:pt x="1955" y="2656"/>
                  <a:pt x="1906" y="2752"/>
                </a:cubicBezTo>
                <a:cubicBezTo>
                  <a:pt x="1817" y="2932"/>
                  <a:pt x="1775" y="2707"/>
                  <a:pt x="1637" y="2828"/>
                </a:cubicBezTo>
                <a:cubicBezTo>
                  <a:pt x="1543" y="2910"/>
                  <a:pt x="1440" y="2793"/>
                  <a:pt x="1399" y="2763"/>
                </a:cubicBezTo>
                <a:cubicBezTo>
                  <a:pt x="1366" y="2746"/>
                  <a:pt x="1357" y="2662"/>
                  <a:pt x="1277" y="2604"/>
                </a:cubicBezTo>
                <a:cubicBezTo>
                  <a:pt x="1259" y="2578"/>
                  <a:pt x="1220" y="2518"/>
                  <a:pt x="1216" y="2482"/>
                </a:cubicBezTo>
                <a:cubicBezTo>
                  <a:pt x="1209" y="2440"/>
                  <a:pt x="1231" y="2395"/>
                  <a:pt x="1187" y="2354"/>
                </a:cubicBezTo>
                <a:cubicBezTo>
                  <a:pt x="1122" y="2292"/>
                  <a:pt x="997" y="2273"/>
                  <a:pt x="981" y="2215"/>
                </a:cubicBezTo>
                <a:cubicBezTo>
                  <a:pt x="978" y="2204"/>
                  <a:pt x="979" y="2193"/>
                  <a:pt x="976" y="2183"/>
                </a:cubicBezTo>
                <a:cubicBezTo>
                  <a:pt x="970" y="2158"/>
                  <a:pt x="943" y="2147"/>
                  <a:pt x="927" y="2126"/>
                </a:cubicBezTo>
                <a:cubicBezTo>
                  <a:pt x="896" y="2096"/>
                  <a:pt x="944" y="2047"/>
                  <a:pt x="931" y="2029"/>
                </a:cubicBezTo>
                <a:cubicBezTo>
                  <a:pt x="911" y="2000"/>
                  <a:pt x="870" y="1992"/>
                  <a:pt x="852" y="1966"/>
                </a:cubicBezTo>
                <a:cubicBezTo>
                  <a:pt x="823" y="1929"/>
                  <a:pt x="852" y="1906"/>
                  <a:pt x="774" y="1866"/>
                </a:cubicBezTo>
                <a:cubicBezTo>
                  <a:pt x="375" y="1667"/>
                  <a:pt x="704" y="1709"/>
                  <a:pt x="531" y="1572"/>
                </a:cubicBezTo>
                <a:cubicBezTo>
                  <a:pt x="502" y="1549"/>
                  <a:pt x="490" y="1526"/>
                  <a:pt x="444" y="1490"/>
                </a:cubicBezTo>
                <a:cubicBezTo>
                  <a:pt x="391" y="1449"/>
                  <a:pt x="246" y="1489"/>
                  <a:pt x="245" y="1405"/>
                </a:cubicBezTo>
                <a:cubicBezTo>
                  <a:pt x="245" y="1374"/>
                  <a:pt x="267" y="1331"/>
                  <a:pt x="234" y="1312"/>
                </a:cubicBezTo>
                <a:cubicBezTo>
                  <a:pt x="175" y="1275"/>
                  <a:pt x="81" y="1293"/>
                  <a:pt x="24" y="1280"/>
                </a:cubicBezTo>
                <a:cubicBezTo>
                  <a:pt x="35" y="1251"/>
                  <a:pt x="53" y="1221"/>
                  <a:pt x="44" y="1188"/>
                </a:cubicBezTo>
                <a:lnTo>
                  <a:pt x="12" y="1200"/>
                </a:lnTo>
                <a:cubicBezTo>
                  <a:pt x="0" y="1132"/>
                  <a:pt x="77" y="1137"/>
                  <a:pt x="85" y="1015"/>
                </a:cubicBezTo>
                <a:lnTo>
                  <a:pt x="269" y="1015"/>
                </a:lnTo>
                <a:cubicBezTo>
                  <a:pt x="289" y="1015"/>
                  <a:pt x="301" y="1003"/>
                  <a:pt x="313" y="990"/>
                </a:cubicBezTo>
                <a:cubicBezTo>
                  <a:pt x="330" y="982"/>
                  <a:pt x="349" y="1030"/>
                  <a:pt x="364" y="973"/>
                </a:cubicBezTo>
                <a:cubicBezTo>
                  <a:pt x="442" y="926"/>
                  <a:pt x="417" y="902"/>
                  <a:pt x="439" y="888"/>
                </a:cubicBezTo>
                <a:cubicBezTo>
                  <a:pt x="456" y="870"/>
                  <a:pt x="483" y="854"/>
                  <a:pt x="500" y="837"/>
                </a:cubicBezTo>
                <a:cubicBezTo>
                  <a:pt x="528" y="809"/>
                  <a:pt x="500" y="750"/>
                  <a:pt x="528" y="723"/>
                </a:cubicBezTo>
                <a:cubicBezTo>
                  <a:pt x="548" y="703"/>
                  <a:pt x="610" y="733"/>
                  <a:pt x="633" y="709"/>
                </a:cubicBezTo>
                <a:cubicBezTo>
                  <a:pt x="650" y="693"/>
                  <a:pt x="744" y="664"/>
                  <a:pt x="760" y="679"/>
                </a:cubicBezTo>
                <a:cubicBezTo>
                  <a:pt x="780" y="700"/>
                  <a:pt x="777" y="769"/>
                  <a:pt x="788" y="779"/>
                </a:cubicBezTo>
                <a:cubicBezTo>
                  <a:pt x="796" y="788"/>
                  <a:pt x="828" y="782"/>
                  <a:pt x="835" y="790"/>
                </a:cubicBezTo>
                <a:cubicBezTo>
                  <a:pt x="858" y="813"/>
                  <a:pt x="835" y="828"/>
                  <a:pt x="882" y="87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9" name="꙱ South Korea (Republic of Korea) (KR) (H)">
            <a:extLst>
              <a:ext uri="{FF2B5EF4-FFF2-40B4-BE49-F238E27FC236}">
                <a16:creationId xmlns:a16="http://schemas.microsoft.com/office/drawing/2014/main" id="{2376A482-CCAE-4A84-A824-85B2E18CE5DC}"/>
              </a:ext>
            </a:extLst>
          </p:cNvPr>
          <p:cNvSpPr>
            <a:spLocks noEditPoints="1"/>
          </p:cNvSpPr>
          <p:nvPr/>
        </p:nvSpPr>
        <p:spPr bwMode="auto">
          <a:xfrm>
            <a:off x="7464730" y="1242410"/>
            <a:ext cx="105636" cy="163970"/>
          </a:xfrm>
          <a:custGeom>
            <a:avLst/>
            <a:gdLst>
              <a:gd name="T0" fmla="*/ 83 w 1280"/>
              <a:gd name="T1" fmla="*/ 355 h 1986"/>
              <a:gd name="T2" fmla="*/ 71 w 1280"/>
              <a:gd name="T3" fmla="*/ 326 h 1986"/>
              <a:gd name="T4" fmla="*/ 92 w 1280"/>
              <a:gd name="T5" fmla="*/ 284 h 1986"/>
              <a:gd name="T6" fmla="*/ 471 w 1280"/>
              <a:gd name="T7" fmla="*/ 57 h 1986"/>
              <a:gd name="T8" fmla="*/ 452 w 1280"/>
              <a:gd name="T9" fmla="*/ 0 h 1986"/>
              <a:gd name="T10" fmla="*/ 1027 w 1280"/>
              <a:gd name="T11" fmla="*/ 563 h 1986"/>
              <a:gd name="T12" fmla="*/ 1217 w 1280"/>
              <a:gd name="T13" fmla="*/ 913 h 1986"/>
              <a:gd name="T14" fmla="*/ 1235 w 1280"/>
              <a:gd name="T15" fmla="*/ 1101 h 1986"/>
              <a:gd name="T16" fmla="*/ 1057 w 1280"/>
              <a:gd name="T17" fmla="*/ 1231 h 1986"/>
              <a:gd name="T18" fmla="*/ 1057 w 1280"/>
              <a:gd name="T19" fmla="*/ 1356 h 1986"/>
              <a:gd name="T20" fmla="*/ 811 w 1280"/>
              <a:gd name="T21" fmla="*/ 1341 h 1986"/>
              <a:gd name="T22" fmla="*/ 852 w 1280"/>
              <a:gd name="T23" fmla="*/ 1430 h 1986"/>
              <a:gd name="T24" fmla="*/ 757 w 1280"/>
              <a:gd name="T25" fmla="*/ 1383 h 1986"/>
              <a:gd name="T26" fmla="*/ 778 w 1280"/>
              <a:gd name="T27" fmla="*/ 1448 h 1986"/>
              <a:gd name="T28" fmla="*/ 724 w 1280"/>
              <a:gd name="T29" fmla="*/ 1442 h 1986"/>
              <a:gd name="T30" fmla="*/ 665 w 1280"/>
              <a:gd name="T31" fmla="*/ 1504 h 1986"/>
              <a:gd name="T32" fmla="*/ 582 w 1280"/>
              <a:gd name="T33" fmla="*/ 1543 h 1986"/>
              <a:gd name="T34" fmla="*/ 460 w 1280"/>
              <a:gd name="T35" fmla="*/ 1398 h 1986"/>
              <a:gd name="T36" fmla="*/ 526 w 1280"/>
              <a:gd name="T37" fmla="*/ 1413 h 1986"/>
              <a:gd name="T38" fmla="*/ 522 w 1280"/>
              <a:gd name="T39" fmla="*/ 1362 h 1986"/>
              <a:gd name="T40" fmla="*/ 374 w 1280"/>
              <a:gd name="T41" fmla="*/ 1249 h 1986"/>
              <a:gd name="T42" fmla="*/ 433 w 1280"/>
              <a:gd name="T43" fmla="*/ 1089 h 1986"/>
              <a:gd name="T44" fmla="*/ 408 w 1280"/>
              <a:gd name="T45" fmla="*/ 1037 h 1986"/>
              <a:gd name="T46" fmla="*/ 371 w 1280"/>
              <a:gd name="T47" fmla="*/ 973 h 1986"/>
              <a:gd name="T48" fmla="*/ 282 w 1280"/>
              <a:gd name="T49" fmla="*/ 771 h 1986"/>
              <a:gd name="T50" fmla="*/ 175 w 1280"/>
              <a:gd name="T51" fmla="*/ 715 h 1986"/>
              <a:gd name="T52" fmla="*/ 116 w 1280"/>
              <a:gd name="T53" fmla="*/ 599 h 1986"/>
              <a:gd name="T54" fmla="*/ 181 w 1280"/>
              <a:gd name="T55" fmla="*/ 632 h 1986"/>
              <a:gd name="T56" fmla="*/ 306 w 1280"/>
              <a:gd name="T57" fmla="*/ 667 h 1986"/>
              <a:gd name="T58" fmla="*/ 273 w 1280"/>
              <a:gd name="T59" fmla="*/ 558 h 1986"/>
              <a:gd name="T60" fmla="*/ 141 w 1280"/>
              <a:gd name="T61" fmla="*/ 420 h 1986"/>
              <a:gd name="T62" fmla="*/ 71 w 1280"/>
              <a:gd name="T63" fmla="*/ 326 h 1986"/>
              <a:gd name="T64" fmla="*/ 1116 w 1280"/>
              <a:gd name="T65" fmla="*/ 1302 h 1986"/>
              <a:gd name="T66" fmla="*/ 885 w 1280"/>
              <a:gd name="T67" fmla="*/ 1326 h 1986"/>
              <a:gd name="T68" fmla="*/ 885 w 1280"/>
              <a:gd name="T69" fmla="*/ 1326 h 1986"/>
              <a:gd name="T70" fmla="*/ 641 w 1280"/>
              <a:gd name="T71" fmla="*/ 1543 h 1986"/>
              <a:gd name="T72" fmla="*/ 769 w 1280"/>
              <a:gd name="T73" fmla="*/ 1816 h 1986"/>
              <a:gd name="T74" fmla="*/ 769 w 1280"/>
              <a:gd name="T75" fmla="*/ 1816 h 1986"/>
              <a:gd name="T76" fmla="*/ 448 w 1280"/>
              <a:gd name="T77" fmla="*/ 1451 h 1986"/>
              <a:gd name="T78" fmla="*/ 430 w 1280"/>
              <a:gd name="T79" fmla="*/ 1329 h 1986"/>
              <a:gd name="T80" fmla="*/ 430 w 1280"/>
              <a:gd name="T81" fmla="*/ 1329 h 1986"/>
              <a:gd name="T82" fmla="*/ 196 w 1280"/>
              <a:gd name="T83" fmla="*/ 753 h 19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0" h="1986">
                <a:moveTo>
                  <a:pt x="32" y="296"/>
                </a:moveTo>
                <a:cubicBezTo>
                  <a:pt x="0" y="316"/>
                  <a:pt x="48" y="388"/>
                  <a:pt x="83" y="355"/>
                </a:cubicBezTo>
                <a:cubicBezTo>
                  <a:pt x="74" y="330"/>
                  <a:pt x="56" y="308"/>
                  <a:pt x="32" y="296"/>
                </a:cubicBezTo>
                <a:close/>
                <a:moveTo>
                  <a:pt x="71" y="326"/>
                </a:moveTo>
                <a:cubicBezTo>
                  <a:pt x="95" y="294"/>
                  <a:pt x="116" y="356"/>
                  <a:pt x="148" y="358"/>
                </a:cubicBezTo>
                <a:cubicBezTo>
                  <a:pt x="113" y="339"/>
                  <a:pt x="96" y="313"/>
                  <a:pt x="92" y="284"/>
                </a:cubicBezTo>
                <a:cubicBezTo>
                  <a:pt x="112" y="257"/>
                  <a:pt x="116" y="196"/>
                  <a:pt x="133" y="168"/>
                </a:cubicBezTo>
                <a:cubicBezTo>
                  <a:pt x="200" y="60"/>
                  <a:pt x="455" y="196"/>
                  <a:pt x="471" y="57"/>
                </a:cubicBezTo>
                <a:cubicBezTo>
                  <a:pt x="472" y="43"/>
                  <a:pt x="469" y="28"/>
                  <a:pt x="461" y="14"/>
                </a:cubicBezTo>
                <a:cubicBezTo>
                  <a:pt x="457" y="7"/>
                  <a:pt x="454" y="4"/>
                  <a:pt x="452" y="0"/>
                </a:cubicBezTo>
                <a:cubicBezTo>
                  <a:pt x="560" y="83"/>
                  <a:pt x="654" y="209"/>
                  <a:pt x="757" y="299"/>
                </a:cubicBezTo>
                <a:cubicBezTo>
                  <a:pt x="851" y="381"/>
                  <a:pt x="952" y="462"/>
                  <a:pt x="1027" y="563"/>
                </a:cubicBezTo>
                <a:cubicBezTo>
                  <a:pt x="1083" y="638"/>
                  <a:pt x="1088" y="717"/>
                  <a:pt x="1119" y="801"/>
                </a:cubicBezTo>
                <a:cubicBezTo>
                  <a:pt x="1128" y="825"/>
                  <a:pt x="1198" y="992"/>
                  <a:pt x="1217" y="913"/>
                </a:cubicBezTo>
                <a:cubicBezTo>
                  <a:pt x="1253" y="955"/>
                  <a:pt x="1280" y="1075"/>
                  <a:pt x="1265" y="1127"/>
                </a:cubicBezTo>
                <a:cubicBezTo>
                  <a:pt x="1254" y="1119"/>
                  <a:pt x="1244" y="1110"/>
                  <a:pt x="1235" y="1101"/>
                </a:cubicBezTo>
                <a:cubicBezTo>
                  <a:pt x="1256" y="1168"/>
                  <a:pt x="1271" y="1242"/>
                  <a:pt x="1194" y="1279"/>
                </a:cubicBezTo>
                <a:cubicBezTo>
                  <a:pt x="1190" y="1241"/>
                  <a:pt x="1102" y="1254"/>
                  <a:pt x="1057" y="1231"/>
                </a:cubicBezTo>
                <a:cubicBezTo>
                  <a:pt x="1087" y="1286"/>
                  <a:pt x="1031" y="1246"/>
                  <a:pt x="1021" y="1294"/>
                </a:cubicBezTo>
                <a:cubicBezTo>
                  <a:pt x="1062" y="1271"/>
                  <a:pt x="1067" y="1327"/>
                  <a:pt x="1057" y="1356"/>
                </a:cubicBezTo>
                <a:cubicBezTo>
                  <a:pt x="1029" y="1287"/>
                  <a:pt x="937" y="1351"/>
                  <a:pt x="917" y="1270"/>
                </a:cubicBezTo>
                <a:cubicBezTo>
                  <a:pt x="913" y="1336"/>
                  <a:pt x="832" y="1289"/>
                  <a:pt x="811" y="1341"/>
                </a:cubicBezTo>
                <a:cubicBezTo>
                  <a:pt x="824" y="1355"/>
                  <a:pt x="845" y="1360"/>
                  <a:pt x="862" y="1371"/>
                </a:cubicBezTo>
                <a:cubicBezTo>
                  <a:pt x="891" y="1390"/>
                  <a:pt x="831" y="1387"/>
                  <a:pt x="852" y="1430"/>
                </a:cubicBezTo>
                <a:cubicBezTo>
                  <a:pt x="820" y="1407"/>
                  <a:pt x="813" y="1364"/>
                  <a:pt x="781" y="1341"/>
                </a:cubicBezTo>
                <a:cubicBezTo>
                  <a:pt x="774" y="1356"/>
                  <a:pt x="766" y="1370"/>
                  <a:pt x="757" y="1383"/>
                </a:cubicBezTo>
                <a:cubicBezTo>
                  <a:pt x="778" y="1404"/>
                  <a:pt x="810" y="1418"/>
                  <a:pt x="823" y="1448"/>
                </a:cubicBezTo>
                <a:cubicBezTo>
                  <a:pt x="808" y="1449"/>
                  <a:pt x="793" y="1449"/>
                  <a:pt x="778" y="1448"/>
                </a:cubicBezTo>
                <a:cubicBezTo>
                  <a:pt x="788" y="1454"/>
                  <a:pt x="798" y="1461"/>
                  <a:pt x="808" y="1469"/>
                </a:cubicBezTo>
                <a:cubicBezTo>
                  <a:pt x="785" y="1514"/>
                  <a:pt x="744" y="1459"/>
                  <a:pt x="724" y="1442"/>
                </a:cubicBezTo>
                <a:cubicBezTo>
                  <a:pt x="765" y="1452"/>
                  <a:pt x="770" y="1377"/>
                  <a:pt x="721" y="1383"/>
                </a:cubicBezTo>
                <a:cubicBezTo>
                  <a:pt x="678" y="1388"/>
                  <a:pt x="667" y="1472"/>
                  <a:pt x="665" y="1504"/>
                </a:cubicBezTo>
                <a:cubicBezTo>
                  <a:pt x="641" y="1495"/>
                  <a:pt x="621" y="1480"/>
                  <a:pt x="606" y="1460"/>
                </a:cubicBezTo>
                <a:cubicBezTo>
                  <a:pt x="605" y="1490"/>
                  <a:pt x="592" y="1516"/>
                  <a:pt x="582" y="1543"/>
                </a:cubicBezTo>
                <a:cubicBezTo>
                  <a:pt x="547" y="1534"/>
                  <a:pt x="528" y="1498"/>
                  <a:pt x="546" y="1466"/>
                </a:cubicBezTo>
                <a:cubicBezTo>
                  <a:pt x="516" y="1467"/>
                  <a:pt x="432" y="1443"/>
                  <a:pt x="460" y="1398"/>
                </a:cubicBezTo>
                <a:cubicBezTo>
                  <a:pt x="467" y="1419"/>
                  <a:pt x="485" y="1435"/>
                  <a:pt x="508" y="1436"/>
                </a:cubicBezTo>
                <a:cubicBezTo>
                  <a:pt x="486" y="1405"/>
                  <a:pt x="492" y="1397"/>
                  <a:pt x="526" y="1413"/>
                </a:cubicBezTo>
                <a:cubicBezTo>
                  <a:pt x="507" y="1400"/>
                  <a:pt x="487" y="1390"/>
                  <a:pt x="466" y="1383"/>
                </a:cubicBezTo>
                <a:cubicBezTo>
                  <a:pt x="489" y="1387"/>
                  <a:pt x="507" y="1380"/>
                  <a:pt x="522" y="1362"/>
                </a:cubicBezTo>
                <a:cubicBezTo>
                  <a:pt x="514" y="1351"/>
                  <a:pt x="504" y="1342"/>
                  <a:pt x="493" y="1335"/>
                </a:cubicBezTo>
                <a:cubicBezTo>
                  <a:pt x="485" y="1415"/>
                  <a:pt x="395" y="1266"/>
                  <a:pt x="374" y="1249"/>
                </a:cubicBezTo>
                <a:cubicBezTo>
                  <a:pt x="393" y="1257"/>
                  <a:pt x="413" y="1260"/>
                  <a:pt x="433" y="1258"/>
                </a:cubicBezTo>
                <a:cubicBezTo>
                  <a:pt x="385" y="1229"/>
                  <a:pt x="376" y="1111"/>
                  <a:pt x="433" y="1089"/>
                </a:cubicBezTo>
                <a:cubicBezTo>
                  <a:pt x="412" y="1087"/>
                  <a:pt x="392" y="1084"/>
                  <a:pt x="371" y="1080"/>
                </a:cubicBezTo>
                <a:cubicBezTo>
                  <a:pt x="377" y="1060"/>
                  <a:pt x="389" y="1046"/>
                  <a:pt x="408" y="1037"/>
                </a:cubicBezTo>
                <a:cubicBezTo>
                  <a:pt x="426" y="1026"/>
                  <a:pt x="422" y="990"/>
                  <a:pt x="433" y="973"/>
                </a:cubicBezTo>
                <a:cubicBezTo>
                  <a:pt x="412" y="980"/>
                  <a:pt x="392" y="980"/>
                  <a:pt x="371" y="973"/>
                </a:cubicBezTo>
                <a:cubicBezTo>
                  <a:pt x="381" y="950"/>
                  <a:pt x="400" y="930"/>
                  <a:pt x="421" y="917"/>
                </a:cubicBezTo>
                <a:cubicBezTo>
                  <a:pt x="361" y="984"/>
                  <a:pt x="244" y="831"/>
                  <a:pt x="282" y="771"/>
                </a:cubicBezTo>
                <a:cubicBezTo>
                  <a:pt x="243" y="791"/>
                  <a:pt x="245" y="758"/>
                  <a:pt x="239" y="730"/>
                </a:cubicBezTo>
                <a:cubicBezTo>
                  <a:pt x="234" y="702"/>
                  <a:pt x="172" y="658"/>
                  <a:pt x="175" y="715"/>
                </a:cubicBezTo>
                <a:cubicBezTo>
                  <a:pt x="155" y="680"/>
                  <a:pt x="107" y="682"/>
                  <a:pt x="95" y="641"/>
                </a:cubicBezTo>
                <a:cubicBezTo>
                  <a:pt x="125" y="641"/>
                  <a:pt x="131" y="637"/>
                  <a:pt x="116" y="599"/>
                </a:cubicBezTo>
                <a:cubicBezTo>
                  <a:pt x="136" y="643"/>
                  <a:pt x="142" y="643"/>
                  <a:pt x="133" y="599"/>
                </a:cubicBezTo>
                <a:cubicBezTo>
                  <a:pt x="158" y="595"/>
                  <a:pt x="176" y="608"/>
                  <a:pt x="181" y="632"/>
                </a:cubicBezTo>
                <a:cubicBezTo>
                  <a:pt x="199" y="610"/>
                  <a:pt x="197" y="590"/>
                  <a:pt x="175" y="572"/>
                </a:cubicBezTo>
                <a:cubicBezTo>
                  <a:pt x="224" y="609"/>
                  <a:pt x="283" y="601"/>
                  <a:pt x="306" y="667"/>
                </a:cubicBezTo>
                <a:cubicBezTo>
                  <a:pt x="293" y="643"/>
                  <a:pt x="311" y="622"/>
                  <a:pt x="329" y="608"/>
                </a:cubicBezTo>
                <a:cubicBezTo>
                  <a:pt x="299" y="614"/>
                  <a:pt x="259" y="594"/>
                  <a:pt x="273" y="558"/>
                </a:cubicBezTo>
                <a:cubicBezTo>
                  <a:pt x="232" y="586"/>
                  <a:pt x="161" y="482"/>
                  <a:pt x="240" y="489"/>
                </a:cubicBezTo>
                <a:cubicBezTo>
                  <a:pt x="202" y="479"/>
                  <a:pt x="168" y="447"/>
                  <a:pt x="141" y="420"/>
                </a:cubicBezTo>
                <a:cubicBezTo>
                  <a:pt x="134" y="405"/>
                  <a:pt x="127" y="389"/>
                  <a:pt x="121" y="373"/>
                </a:cubicBezTo>
                <a:cubicBezTo>
                  <a:pt x="105" y="353"/>
                  <a:pt x="82" y="353"/>
                  <a:pt x="71" y="326"/>
                </a:cubicBezTo>
                <a:close/>
                <a:moveTo>
                  <a:pt x="1074" y="1344"/>
                </a:moveTo>
                <a:cubicBezTo>
                  <a:pt x="1123" y="1423"/>
                  <a:pt x="1185" y="1331"/>
                  <a:pt x="1116" y="1302"/>
                </a:cubicBezTo>
                <a:cubicBezTo>
                  <a:pt x="1115" y="1327"/>
                  <a:pt x="1098" y="1342"/>
                  <a:pt x="1074" y="1344"/>
                </a:cubicBezTo>
                <a:close/>
                <a:moveTo>
                  <a:pt x="885" y="1326"/>
                </a:moveTo>
                <a:cubicBezTo>
                  <a:pt x="881" y="1385"/>
                  <a:pt x="918" y="1391"/>
                  <a:pt x="968" y="1391"/>
                </a:cubicBezTo>
                <a:cubicBezTo>
                  <a:pt x="962" y="1361"/>
                  <a:pt x="911" y="1334"/>
                  <a:pt x="885" y="1326"/>
                </a:cubicBezTo>
                <a:close/>
                <a:moveTo>
                  <a:pt x="600" y="1522"/>
                </a:moveTo>
                <a:cubicBezTo>
                  <a:pt x="609" y="1539"/>
                  <a:pt x="622" y="1546"/>
                  <a:pt x="641" y="1543"/>
                </a:cubicBezTo>
                <a:cubicBezTo>
                  <a:pt x="633" y="1522"/>
                  <a:pt x="620" y="1515"/>
                  <a:pt x="600" y="1522"/>
                </a:cubicBezTo>
                <a:close/>
                <a:moveTo>
                  <a:pt x="769" y="1816"/>
                </a:moveTo>
                <a:cubicBezTo>
                  <a:pt x="728" y="1812"/>
                  <a:pt x="540" y="1863"/>
                  <a:pt x="620" y="1923"/>
                </a:cubicBezTo>
                <a:cubicBezTo>
                  <a:pt x="703" y="1986"/>
                  <a:pt x="879" y="1844"/>
                  <a:pt x="769" y="1816"/>
                </a:cubicBezTo>
                <a:close/>
                <a:moveTo>
                  <a:pt x="502" y="1477"/>
                </a:moveTo>
                <a:cubicBezTo>
                  <a:pt x="486" y="1465"/>
                  <a:pt x="468" y="1456"/>
                  <a:pt x="448" y="1451"/>
                </a:cubicBezTo>
                <a:cubicBezTo>
                  <a:pt x="426" y="1539"/>
                  <a:pt x="517" y="1516"/>
                  <a:pt x="502" y="1477"/>
                </a:cubicBezTo>
                <a:close/>
                <a:moveTo>
                  <a:pt x="430" y="1329"/>
                </a:moveTo>
                <a:cubicBezTo>
                  <a:pt x="405" y="1352"/>
                  <a:pt x="411" y="1363"/>
                  <a:pt x="448" y="1362"/>
                </a:cubicBezTo>
                <a:cubicBezTo>
                  <a:pt x="442" y="1351"/>
                  <a:pt x="436" y="1340"/>
                  <a:pt x="430" y="1329"/>
                </a:cubicBezTo>
                <a:close/>
                <a:moveTo>
                  <a:pt x="237" y="798"/>
                </a:moveTo>
                <a:cubicBezTo>
                  <a:pt x="228" y="779"/>
                  <a:pt x="214" y="764"/>
                  <a:pt x="196" y="753"/>
                </a:cubicBezTo>
                <a:cubicBezTo>
                  <a:pt x="199" y="776"/>
                  <a:pt x="215" y="793"/>
                  <a:pt x="237" y="79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0" name="꙱ South Africa (Republic of South Africa) (ZA) (H)">
            <a:extLst>
              <a:ext uri="{FF2B5EF4-FFF2-40B4-BE49-F238E27FC236}">
                <a16:creationId xmlns:a16="http://schemas.microsoft.com/office/drawing/2014/main" id="{1B594786-6F6A-4A5A-9609-18CE67869F5E}"/>
              </a:ext>
            </a:extLst>
          </p:cNvPr>
          <p:cNvSpPr>
            <a:spLocks noEditPoints="1"/>
          </p:cNvSpPr>
          <p:nvPr/>
        </p:nvSpPr>
        <p:spPr bwMode="auto">
          <a:xfrm>
            <a:off x="4810896" y="3029900"/>
            <a:ext cx="412843" cy="376484"/>
          </a:xfrm>
          <a:custGeom>
            <a:avLst/>
            <a:gdLst>
              <a:gd name="T0" fmla="*/ 3701 w 5002"/>
              <a:gd name="T1" fmla="*/ 2343 h 4553"/>
              <a:gd name="T2" fmla="*/ 3923 w 5002"/>
              <a:gd name="T3" fmla="*/ 2594 h 4553"/>
              <a:gd name="T4" fmla="*/ 3690 w 5002"/>
              <a:gd name="T5" fmla="*/ 2876 h 4553"/>
              <a:gd name="T6" fmla="*/ 3489 w 5002"/>
              <a:gd name="T7" fmla="*/ 3059 h 4553"/>
              <a:gd name="T8" fmla="*/ 3248 w 5002"/>
              <a:gd name="T9" fmla="*/ 2844 h 4553"/>
              <a:gd name="T10" fmla="*/ 3310 w 5002"/>
              <a:gd name="T11" fmla="*/ 2617 h 4553"/>
              <a:gd name="T12" fmla="*/ 3498 w 5002"/>
              <a:gd name="T13" fmla="*/ 2424 h 4553"/>
              <a:gd name="T14" fmla="*/ 4733 w 5002"/>
              <a:gd name="T15" fmla="*/ 665 h 4553"/>
              <a:gd name="T16" fmla="*/ 4759 w 5002"/>
              <a:gd name="T17" fmla="*/ 1272 h 4553"/>
              <a:gd name="T18" fmla="*/ 4667 w 5002"/>
              <a:gd name="T19" fmla="*/ 1370 h 4553"/>
              <a:gd name="T20" fmla="*/ 4465 w 5002"/>
              <a:gd name="T21" fmla="*/ 1468 h 4553"/>
              <a:gd name="T22" fmla="*/ 4500 w 5002"/>
              <a:gd name="T23" fmla="*/ 1793 h 4553"/>
              <a:gd name="T24" fmla="*/ 4762 w 5002"/>
              <a:gd name="T25" fmla="*/ 1717 h 4553"/>
              <a:gd name="T26" fmla="*/ 4880 w 5002"/>
              <a:gd name="T27" fmla="*/ 2174 h 4553"/>
              <a:gd name="T28" fmla="*/ 4649 w 5002"/>
              <a:gd name="T29" fmla="*/ 2451 h 4553"/>
              <a:gd name="T30" fmla="*/ 4410 w 5002"/>
              <a:gd name="T31" fmla="*/ 2771 h 4553"/>
              <a:gd name="T32" fmla="*/ 3895 w 5002"/>
              <a:gd name="T33" fmla="*/ 3420 h 4553"/>
              <a:gd name="T34" fmla="*/ 3280 w 5002"/>
              <a:gd name="T35" fmla="*/ 3991 h 4553"/>
              <a:gd name="T36" fmla="*/ 2759 w 5002"/>
              <a:gd name="T37" fmla="*/ 4166 h 4553"/>
              <a:gd name="T38" fmla="*/ 2496 w 5002"/>
              <a:gd name="T39" fmla="*/ 4257 h 4553"/>
              <a:gd name="T40" fmla="*/ 2025 w 5002"/>
              <a:gd name="T41" fmla="*/ 4270 h 4553"/>
              <a:gd name="T42" fmla="*/ 1838 w 5002"/>
              <a:gd name="T43" fmla="*/ 4258 h 4553"/>
              <a:gd name="T44" fmla="*/ 1566 w 5002"/>
              <a:gd name="T45" fmla="*/ 4380 h 4553"/>
              <a:gd name="T46" fmla="*/ 1033 w 5002"/>
              <a:gd name="T47" fmla="*/ 4516 h 4553"/>
              <a:gd name="T48" fmla="*/ 879 w 5002"/>
              <a:gd name="T49" fmla="*/ 4522 h 4553"/>
              <a:gd name="T50" fmla="*/ 654 w 5002"/>
              <a:gd name="T51" fmla="*/ 4386 h 4553"/>
              <a:gd name="T52" fmla="*/ 555 w 5002"/>
              <a:gd name="T53" fmla="*/ 4386 h 4553"/>
              <a:gd name="T54" fmla="*/ 506 w 5002"/>
              <a:gd name="T55" fmla="*/ 4073 h 4553"/>
              <a:gd name="T56" fmla="*/ 396 w 5002"/>
              <a:gd name="T57" fmla="*/ 3911 h 4553"/>
              <a:gd name="T58" fmla="*/ 429 w 5002"/>
              <a:gd name="T59" fmla="*/ 3334 h 4553"/>
              <a:gd name="T60" fmla="*/ 115 w 5002"/>
              <a:gd name="T61" fmla="*/ 2577 h 4553"/>
              <a:gd name="T62" fmla="*/ 84 w 5002"/>
              <a:gd name="T63" fmla="*/ 2260 h 4553"/>
              <a:gd name="T64" fmla="*/ 242 w 5002"/>
              <a:gd name="T65" fmla="*/ 2209 h 4553"/>
              <a:gd name="T66" fmla="*/ 491 w 5002"/>
              <a:gd name="T67" fmla="*/ 2431 h 4553"/>
              <a:gd name="T68" fmla="*/ 849 w 5002"/>
              <a:gd name="T69" fmla="*/ 2441 h 4553"/>
              <a:gd name="T70" fmla="*/ 971 w 5002"/>
              <a:gd name="T71" fmla="*/ 2303 h 4553"/>
              <a:gd name="T72" fmla="*/ 1096 w 5002"/>
              <a:gd name="T73" fmla="*/ 966 h 4553"/>
              <a:gd name="T74" fmla="*/ 1308 w 5002"/>
              <a:gd name="T75" fmla="*/ 1293 h 4553"/>
              <a:gd name="T76" fmla="*/ 1534 w 5002"/>
              <a:gd name="T77" fmla="*/ 1723 h 4553"/>
              <a:gd name="T78" fmla="*/ 1673 w 5002"/>
              <a:gd name="T79" fmla="*/ 1641 h 4553"/>
              <a:gd name="T80" fmla="*/ 1986 w 5002"/>
              <a:gd name="T81" fmla="*/ 1194 h 4553"/>
              <a:gd name="T82" fmla="*/ 2326 w 5002"/>
              <a:gd name="T83" fmla="*/ 1285 h 4553"/>
              <a:gd name="T84" fmla="*/ 2674 w 5002"/>
              <a:gd name="T85" fmla="*/ 1314 h 4553"/>
              <a:gd name="T86" fmla="*/ 2898 w 5002"/>
              <a:gd name="T87" fmla="*/ 1031 h 4553"/>
              <a:gd name="T88" fmla="*/ 3097 w 5002"/>
              <a:gd name="T89" fmla="*/ 888 h 4553"/>
              <a:gd name="T90" fmla="*/ 3419 w 5002"/>
              <a:gd name="T91" fmla="*/ 467 h 4553"/>
              <a:gd name="T92" fmla="*/ 3859 w 5002"/>
              <a:gd name="T93" fmla="*/ 136 h 4553"/>
              <a:gd name="T94" fmla="*/ 3992 w 5002"/>
              <a:gd name="T95" fmla="*/ 38 h 4553"/>
              <a:gd name="T96" fmla="*/ 4590 w 5002"/>
              <a:gd name="T97" fmla="*/ 144 h 4553"/>
              <a:gd name="T98" fmla="*/ 4655 w 5002"/>
              <a:gd name="T99" fmla="*/ 452 h 4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002" h="4553">
                <a:moveTo>
                  <a:pt x="3581" y="2376"/>
                </a:moveTo>
                <a:cubicBezTo>
                  <a:pt x="3611" y="2363"/>
                  <a:pt x="3668" y="2307"/>
                  <a:pt x="3701" y="2343"/>
                </a:cubicBezTo>
                <a:cubicBezTo>
                  <a:pt x="3740" y="2384"/>
                  <a:pt x="3781" y="2422"/>
                  <a:pt x="3820" y="2462"/>
                </a:cubicBezTo>
                <a:cubicBezTo>
                  <a:pt x="3870" y="2514"/>
                  <a:pt x="3901" y="2519"/>
                  <a:pt x="3923" y="2594"/>
                </a:cubicBezTo>
                <a:cubicBezTo>
                  <a:pt x="3930" y="2618"/>
                  <a:pt x="3888" y="2662"/>
                  <a:pt x="3875" y="2678"/>
                </a:cubicBezTo>
                <a:cubicBezTo>
                  <a:pt x="3803" y="2768"/>
                  <a:pt x="3863" y="2827"/>
                  <a:pt x="3690" y="2876"/>
                </a:cubicBezTo>
                <a:cubicBezTo>
                  <a:pt x="3641" y="2889"/>
                  <a:pt x="3589" y="2879"/>
                  <a:pt x="3559" y="2930"/>
                </a:cubicBezTo>
                <a:cubicBezTo>
                  <a:pt x="3539" y="2962"/>
                  <a:pt x="3516" y="3037"/>
                  <a:pt x="3489" y="3059"/>
                </a:cubicBezTo>
                <a:cubicBezTo>
                  <a:pt x="3426" y="3110"/>
                  <a:pt x="3331" y="2989"/>
                  <a:pt x="3295" y="2953"/>
                </a:cubicBezTo>
                <a:cubicBezTo>
                  <a:pt x="3266" y="2924"/>
                  <a:pt x="3275" y="2878"/>
                  <a:pt x="3248" y="2844"/>
                </a:cubicBezTo>
                <a:cubicBezTo>
                  <a:pt x="3216" y="2803"/>
                  <a:pt x="3219" y="2747"/>
                  <a:pt x="3180" y="2708"/>
                </a:cubicBezTo>
                <a:cubicBezTo>
                  <a:pt x="3227" y="2674"/>
                  <a:pt x="3276" y="2668"/>
                  <a:pt x="3310" y="2617"/>
                </a:cubicBezTo>
                <a:cubicBezTo>
                  <a:pt x="3340" y="2572"/>
                  <a:pt x="3356" y="2520"/>
                  <a:pt x="3389" y="2477"/>
                </a:cubicBezTo>
                <a:cubicBezTo>
                  <a:pt x="3420" y="2438"/>
                  <a:pt x="3460" y="2445"/>
                  <a:pt x="3498" y="2424"/>
                </a:cubicBezTo>
                <a:cubicBezTo>
                  <a:pt x="3531" y="2406"/>
                  <a:pt x="3547" y="2391"/>
                  <a:pt x="3581" y="2376"/>
                </a:cubicBezTo>
                <a:close/>
                <a:moveTo>
                  <a:pt x="4733" y="665"/>
                </a:moveTo>
                <a:cubicBezTo>
                  <a:pt x="4792" y="814"/>
                  <a:pt x="4778" y="955"/>
                  <a:pt x="4770" y="1112"/>
                </a:cubicBezTo>
                <a:cubicBezTo>
                  <a:pt x="4768" y="1160"/>
                  <a:pt x="4769" y="1218"/>
                  <a:pt x="4759" y="1272"/>
                </a:cubicBezTo>
                <a:cubicBezTo>
                  <a:pt x="4743" y="1350"/>
                  <a:pt x="4732" y="1329"/>
                  <a:pt x="4744" y="1427"/>
                </a:cubicBezTo>
                <a:cubicBezTo>
                  <a:pt x="4738" y="1419"/>
                  <a:pt x="4703" y="1382"/>
                  <a:pt x="4667" y="1370"/>
                </a:cubicBezTo>
                <a:cubicBezTo>
                  <a:pt x="4629" y="1357"/>
                  <a:pt x="4590" y="1363"/>
                  <a:pt x="4562" y="1362"/>
                </a:cubicBezTo>
                <a:cubicBezTo>
                  <a:pt x="4535" y="1413"/>
                  <a:pt x="4495" y="1403"/>
                  <a:pt x="4465" y="1468"/>
                </a:cubicBezTo>
                <a:cubicBezTo>
                  <a:pt x="4429" y="1546"/>
                  <a:pt x="4397" y="1666"/>
                  <a:pt x="4386" y="1658"/>
                </a:cubicBezTo>
                <a:cubicBezTo>
                  <a:pt x="4444" y="1710"/>
                  <a:pt x="4464" y="1752"/>
                  <a:pt x="4500" y="1793"/>
                </a:cubicBezTo>
                <a:cubicBezTo>
                  <a:pt x="4558" y="1860"/>
                  <a:pt x="4643" y="1896"/>
                  <a:pt x="4707" y="1833"/>
                </a:cubicBezTo>
                <a:cubicBezTo>
                  <a:pt x="4726" y="1805"/>
                  <a:pt x="4698" y="1806"/>
                  <a:pt x="4762" y="1717"/>
                </a:cubicBezTo>
                <a:lnTo>
                  <a:pt x="5002" y="1725"/>
                </a:lnTo>
                <a:cubicBezTo>
                  <a:pt x="4967" y="1881"/>
                  <a:pt x="4922" y="2019"/>
                  <a:pt x="4880" y="2174"/>
                </a:cubicBezTo>
                <a:cubicBezTo>
                  <a:pt x="4859" y="2254"/>
                  <a:pt x="4816" y="2417"/>
                  <a:pt x="4706" y="2409"/>
                </a:cubicBezTo>
                <a:cubicBezTo>
                  <a:pt x="4723" y="2448"/>
                  <a:pt x="4672" y="2447"/>
                  <a:pt x="4649" y="2451"/>
                </a:cubicBezTo>
                <a:cubicBezTo>
                  <a:pt x="4619" y="2457"/>
                  <a:pt x="4594" y="2494"/>
                  <a:pt x="4575" y="2515"/>
                </a:cubicBezTo>
                <a:cubicBezTo>
                  <a:pt x="4509" y="2589"/>
                  <a:pt x="4441" y="2677"/>
                  <a:pt x="4410" y="2771"/>
                </a:cubicBezTo>
                <a:cubicBezTo>
                  <a:pt x="4393" y="2824"/>
                  <a:pt x="4347" y="2857"/>
                  <a:pt x="4320" y="2905"/>
                </a:cubicBezTo>
                <a:cubicBezTo>
                  <a:pt x="4186" y="3143"/>
                  <a:pt x="4110" y="3242"/>
                  <a:pt x="3895" y="3420"/>
                </a:cubicBezTo>
                <a:cubicBezTo>
                  <a:pt x="3799" y="3499"/>
                  <a:pt x="3742" y="3613"/>
                  <a:pt x="3646" y="3692"/>
                </a:cubicBezTo>
                <a:cubicBezTo>
                  <a:pt x="3525" y="3792"/>
                  <a:pt x="3405" y="3896"/>
                  <a:pt x="3280" y="3991"/>
                </a:cubicBezTo>
                <a:cubicBezTo>
                  <a:pt x="3181" y="4066"/>
                  <a:pt x="3068" y="4156"/>
                  <a:pt x="2941" y="4173"/>
                </a:cubicBezTo>
                <a:cubicBezTo>
                  <a:pt x="2879" y="4182"/>
                  <a:pt x="2819" y="4148"/>
                  <a:pt x="2759" y="4166"/>
                </a:cubicBezTo>
                <a:cubicBezTo>
                  <a:pt x="2715" y="4180"/>
                  <a:pt x="2654" y="4233"/>
                  <a:pt x="2714" y="4270"/>
                </a:cubicBezTo>
                <a:cubicBezTo>
                  <a:pt x="2642" y="4302"/>
                  <a:pt x="2563" y="4211"/>
                  <a:pt x="2496" y="4257"/>
                </a:cubicBezTo>
                <a:cubicBezTo>
                  <a:pt x="2418" y="4311"/>
                  <a:pt x="2401" y="4342"/>
                  <a:pt x="2294" y="4301"/>
                </a:cubicBezTo>
                <a:cubicBezTo>
                  <a:pt x="2213" y="4271"/>
                  <a:pt x="2110" y="4238"/>
                  <a:pt x="2025" y="4270"/>
                </a:cubicBezTo>
                <a:cubicBezTo>
                  <a:pt x="1987" y="4285"/>
                  <a:pt x="2006" y="4309"/>
                  <a:pt x="1948" y="4289"/>
                </a:cubicBezTo>
                <a:cubicBezTo>
                  <a:pt x="1914" y="4277"/>
                  <a:pt x="1855" y="4298"/>
                  <a:pt x="1838" y="4258"/>
                </a:cubicBezTo>
                <a:cubicBezTo>
                  <a:pt x="1837" y="4263"/>
                  <a:pt x="1837" y="4268"/>
                  <a:pt x="1838" y="4273"/>
                </a:cubicBezTo>
                <a:cubicBezTo>
                  <a:pt x="1751" y="4259"/>
                  <a:pt x="1611" y="4299"/>
                  <a:pt x="1566" y="4380"/>
                </a:cubicBezTo>
                <a:cubicBezTo>
                  <a:pt x="1527" y="4451"/>
                  <a:pt x="1333" y="4378"/>
                  <a:pt x="1271" y="4405"/>
                </a:cubicBezTo>
                <a:cubicBezTo>
                  <a:pt x="1179" y="4445"/>
                  <a:pt x="1238" y="4357"/>
                  <a:pt x="1033" y="4516"/>
                </a:cubicBezTo>
                <a:cubicBezTo>
                  <a:pt x="986" y="4553"/>
                  <a:pt x="1005" y="4545"/>
                  <a:pt x="950" y="4531"/>
                </a:cubicBezTo>
                <a:cubicBezTo>
                  <a:pt x="927" y="4525"/>
                  <a:pt x="900" y="4539"/>
                  <a:pt x="879" y="4522"/>
                </a:cubicBezTo>
                <a:cubicBezTo>
                  <a:pt x="855" y="4502"/>
                  <a:pt x="833" y="4478"/>
                  <a:pt x="802" y="4469"/>
                </a:cubicBezTo>
                <a:cubicBezTo>
                  <a:pt x="856" y="4395"/>
                  <a:pt x="690" y="4392"/>
                  <a:pt x="654" y="4386"/>
                </a:cubicBezTo>
                <a:cubicBezTo>
                  <a:pt x="676" y="4328"/>
                  <a:pt x="653" y="4277"/>
                  <a:pt x="584" y="4289"/>
                </a:cubicBezTo>
                <a:cubicBezTo>
                  <a:pt x="537" y="4298"/>
                  <a:pt x="554" y="4353"/>
                  <a:pt x="555" y="4386"/>
                </a:cubicBezTo>
                <a:cubicBezTo>
                  <a:pt x="471" y="4353"/>
                  <a:pt x="538" y="4252"/>
                  <a:pt x="546" y="4201"/>
                </a:cubicBezTo>
                <a:cubicBezTo>
                  <a:pt x="553" y="4156"/>
                  <a:pt x="529" y="4110"/>
                  <a:pt x="506" y="4073"/>
                </a:cubicBezTo>
                <a:cubicBezTo>
                  <a:pt x="493" y="4052"/>
                  <a:pt x="388" y="3906"/>
                  <a:pt x="458" y="3974"/>
                </a:cubicBezTo>
                <a:cubicBezTo>
                  <a:pt x="428" y="3944"/>
                  <a:pt x="441" y="3910"/>
                  <a:pt x="396" y="3911"/>
                </a:cubicBezTo>
                <a:cubicBezTo>
                  <a:pt x="359" y="3911"/>
                  <a:pt x="400" y="3817"/>
                  <a:pt x="404" y="3804"/>
                </a:cubicBezTo>
                <a:cubicBezTo>
                  <a:pt x="549" y="3889"/>
                  <a:pt x="578" y="3581"/>
                  <a:pt x="429" y="3334"/>
                </a:cubicBezTo>
                <a:cubicBezTo>
                  <a:pt x="332" y="3173"/>
                  <a:pt x="245" y="3013"/>
                  <a:pt x="190" y="2832"/>
                </a:cubicBezTo>
                <a:cubicBezTo>
                  <a:pt x="163" y="2747"/>
                  <a:pt x="147" y="2660"/>
                  <a:pt x="115" y="2577"/>
                </a:cubicBezTo>
                <a:cubicBezTo>
                  <a:pt x="84" y="2493"/>
                  <a:pt x="8" y="2419"/>
                  <a:pt x="0" y="2329"/>
                </a:cubicBezTo>
                <a:cubicBezTo>
                  <a:pt x="31" y="2300"/>
                  <a:pt x="78" y="2305"/>
                  <a:pt x="84" y="2260"/>
                </a:cubicBezTo>
                <a:cubicBezTo>
                  <a:pt x="89" y="2221"/>
                  <a:pt x="117" y="2153"/>
                  <a:pt x="158" y="2140"/>
                </a:cubicBezTo>
                <a:cubicBezTo>
                  <a:pt x="212" y="2123"/>
                  <a:pt x="205" y="2199"/>
                  <a:pt x="242" y="2209"/>
                </a:cubicBezTo>
                <a:cubicBezTo>
                  <a:pt x="306" y="2228"/>
                  <a:pt x="241" y="2291"/>
                  <a:pt x="272" y="2330"/>
                </a:cubicBezTo>
                <a:cubicBezTo>
                  <a:pt x="327" y="2399"/>
                  <a:pt x="411" y="2405"/>
                  <a:pt x="491" y="2431"/>
                </a:cubicBezTo>
                <a:cubicBezTo>
                  <a:pt x="564" y="2454"/>
                  <a:pt x="623" y="2421"/>
                  <a:pt x="694" y="2423"/>
                </a:cubicBezTo>
                <a:cubicBezTo>
                  <a:pt x="759" y="2425"/>
                  <a:pt x="783" y="2461"/>
                  <a:pt x="849" y="2441"/>
                </a:cubicBezTo>
                <a:cubicBezTo>
                  <a:pt x="810" y="2396"/>
                  <a:pt x="859" y="2389"/>
                  <a:pt x="886" y="2379"/>
                </a:cubicBezTo>
                <a:cubicBezTo>
                  <a:pt x="922" y="2364"/>
                  <a:pt x="925" y="2317"/>
                  <a:pt x="971" y="2303"/>
                </a:cubicBezTo>
                <a:cubicBezTo>
                  <a:pt x="1001" y="2295"/>
                  <a:pt x="1063" y="2290"/>
                  <a:pt x="1067" y="2249"/>
                </a:cubicBezTo>
                <a:lnTo>
                  <a:pt x="1096" y="966"/>
                </a:lnTo>
                <a:cubicBezTo>
                  <a:pt x="1146" y="1037"/>
                  <a:pt x="1196" y="1020"/>
                  <a:pt x="1254" y="1148"/>
                </a:cubicBezTo>
                <a:cubicBezTo>
                  <a:pt x="1275" y="1195"/>
                  <a:pt x="1291" y="1247"/>
                  <a:pt x="1308" y="1293"/>
                </a:cubicBezTo>
                <a:cubicBezTo>
                  <a:pt x="1404" y="1549"/>
                  <a:pt x="1213" y="1539"/>
                  <a:pt x="1292" y="1729"/>
                </a:cubicBezTo>
                <a:cubicBezTo>
                  <a:pt x="1344" y="1672"/>
                  <a:pt x="1469" y="1719"/>
                  <a:pt x="1534" y="1723"/>
                </a:cubicBezTo>
                <a:cubicBezTo>
                  <a:pt x="1563" y="1725"/>
                  <a:pt x="1613" y="1715"/>
                  <a:pt x="1625" y="1683"/>
                </a:cubicBezTo>
                <a:cubicBezTo>
                  <a:pt x="1622" y="1660"/>
                  <a:pt x="1617" y="1647"/>
                  <a:pt x="1673" y="1641"/>
                </a:cubicBezTo>
                <a:cubicBezTo>
                  <a:pt x="1741" y="1632"/>
                  <a:pt x="1746" y="1554"/>
                  <a:pt x="1806" y="1512"/>
                </a:cubicBezTo>
                <a:cubicBezTo>
                  <a:pt x="2001" y="1379"/>
                  <a:pt x="1888" y="1292"/>
                  <a:pt x="1986" y="1194"/>
                </a:cubicBezTo>
                <a:cubicBezTo>
                  <a:pt x="2055" y="1122"/>
                  <a:pt x="2161" y="1145"/>
                  <a:pt x="2214" y="1215"/>
                </a:cubicBezTo>
                <a:cubicBezTo>
                  <a:pt x="2247" y="1252"/>
                  <a:pt x="2272" y="1281"/>
                  <a:pt x="2326" y="1285"/>
                </a:cubicBezTo>
                <a:cubicBezTo>
                  <a:pt x="2361" y="1287"/>
                  <a:pt x="2459" y="1333"/>
                  <a:pt x="2500" y="1342"/>
                </a:cubicBezTo>
                <a:cubicBezTo>
                  <a:pt x="2603" y="1364"/>
                  <a:pt x="2593" y="1307"/>
                  <a:pt x="2674" y="1314"/>
                </a:cubicBezTo>
                <a:cubicBezTo>
                  <a:pt x="2762" y="1321"/>
                  <a:pt x="2808" y="1291"/>
                  <a:pt x="2837" y="1205"/>
                </a:cubicBezTo>
                <a:cubicBezTo>
                  <a:pt x="2857" y="1147"/>
                  <a:pt x="2886" y="1092"/>
                  <a:pt x="2898" y="1031"/>
                </a:cubicBezTo>
                <a:cubicBezTo>
                  <a:pt x="2907" y="985"/>
                  <a:pt x="2879" y="966"/>
                  <a:pt x="2927" y="958"/>
                </a:cubicBezTo>
                <a:cubicBezTo>
                  <a:pt x="2993" y="948"/>
                  <a:pt x="3058" y="935"/>
                  <a:pt x="3097" y="888"/>
                </a:cubicBezTo>
                <a:cubicBezTo>
                  <a:pt x="3164" y="808"/>
                  <a:pt x="3220" y="786"/>
                  <a:pt x="3229" y="692"/>
                </a:cubicBezTo>
                <a:cubicBezTo>
                  <a:pt x="3246" y="527"/>
                  <a:pt x="3340" y="523"/>
                  <a:pt x="3419" y="467"/>
                </a:cubicBezTo>
                <a:cubicBezTo>
                  <a:pt x="3603" y="338"/>
                  <a:pt x="3572" y="222"/>
                  <a:pt x="3710" y="190"/>
                </a:cubicBezTo>
                <a:cubicBezTo>
                  <a:pt x="3766" y="178"/>
                  <a:pt x="3829" y="178"/>
                  <a:pt x="3859" y="136"/>
                </a:cubicBezTo>
                <a:cubicBezTo>
                  <a:pt x="3900" y="78"/>
                  <a:pt x="3883" y="55"/>
                  <a:pt x="3993" y="41"/>
                </a:cubicBezTo>
                <a:cubicBezTo>
                  <a:pt x="3993" y="40"/>
                  <a:pt x="3993" y="39"/>
                  <a:pt x="3992" y="38"/>
                </a:cubicBezTo>
                <a:cubicBezTo>
                  <a:pt x="4129" y="11"/>
                  <a:pt x="4208" y="97"/>
                  <a:pt x="4343" y="101"/>
                </a:cubicBezTo>
                <a:cubicBezTo>
                  <a:pt x="4379" y="92"/>
                  <a:pt x="4527" y="0"/>
                  <a:pt x="4590" y="144"/>
                </a:cubicBezTo>
                <a:cubicBezTo>
                  <a:pt x="4595" y="155"/>
                  <a:pt x="4607" y="178"/>
                  <a:pt x="4613" y="202"/>
                </a:cubicBezTo>
                <a:cubicBezTo>
                  <a:pt x="4632" y="259"/>
                  <a:pt x="4653" y="367"/>
                  <a:pt x="4655" y="452"/>
                </a:cubicBezTo>
                <a:cubicBezTo>
                  <a:pt x="4657" y="529"/>
                  <a:pt x="4705" y="596"/>
                  <a:pt x="4733" y="66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1" name="꙱ Somalia (Federal Republic of Somalia) (SO) (H)">
            <a:extLst>
              <a:ext uri="{FF2B5EF4-FFF2-40B4-BE49-F238E27FC236}">
                <a16:creationId xmlns:a16="http://schemas.microsoft.com/office/drawing/2014/main" id="{11728FA2-877A-48A9-978C-42D4CA5B0B63}"/>
              </a:ext>
            </a:extLst>
          </p:cNvPr>
          <p:cNvSpPr>
            <a:spLocks/>
          </p:cNvSpPr>
          <p:nvPr/>
        </p:nvSpPr>
        <p:spPr bwMode="auto">
          <a:xfrm>
            <a:off x="5451179" y="2026662"/>
            <a:ext cx="268402" cy="403453"/>
          </a:xfrm>
          <a:custGeom>
            <a:avLst/>
            <a:gdLst>
              <a:gd name="T0" fmla="*/ 304 w 3255"/>
              <a:gd name="T1" fmla="*/ 2871 h 4883"/>
              <a:gd name="T2" fmla="*/ 647 w 3255"/>
              <a:gd name="T3" fmla="*/ 2705 h 4883"/>
              <a:gd name="T4" fmla="*/ 1310 w 3255"/>
              <a:gd name="T5" fmla="*/ 2490 h 4883"/>
              <a:gd name="T6" fmla="*/ 2204 w 3255"/>
              <a:gd name="T7" fmla="*/ 1432 h 4883"/>
              <a:gd name="T8" fmla="*/ 1877 w 3255"/>
              <a:gd name="T9" fmla="*/ 1424 h 4883"/>
              <a:gd name="T10" fmla="*/ 1525 w 3255"/>
              <a:gd name="T11" fmla="*/ 1291 h 4883"/>
              <a:gd name="T12" fmla="*/ 1166 w 3255"/>
              <a:gd name="T13" fmla="*/ 1155 h 4883"/>
              <a:gd name="T14" fmla="*/ 873 w 3255"/>
              <a:gd name="T15" fmla="*/ 998 h 4883"/>
              <a:gd name="T16" fmla="*/ 796 w 3255"/>
              <a:gd name="T17" fmla="*/ 944 h 4883"/>
              <a:gd name="T18" fmla="*/ 623 w 3255"/>
              <a:gd name="T19" fmla="*/ 688 h 4883"/>
              <a:gd name="T20" fmla="*/ 679 w 3255"/>
              <a:gd name="T21" fmla="*/ 191 h 4883"/>
              <a:gd name="T22" fmla="*/ 900 w 3255"/>
              <a:gd name="T23" fmla="*/ 464 h 4883"/>
              <a:gd name="T24" fmla="*/ 1245 w 3255"/>
              <a:gd name="T25" fmla="*/ 557 h 4883"/>
              <a:gd name="T26" fmla="*/ 1403 w 3255"/>
              <a:gd name="T27" fmla="*/ 464 h 4883"/>
              <a:gd name="T28" fmla="*/ 1593 w 3255"/>
              <a:gd name="T29" fmla="*/ 433 h 4883"/>
              <a:gd name="T30" fmla="*/ 1822 w 3255"/>
              <a:gd name="T31" fmla="*/ 413 h 4883"/>
              <a:gd name="T32" fmla="*/ 2029 w 3255"/>
              <a:gd name="T33" fmla="*/ 300 h 4883"/>
              <a:gd name="T34" fmla="*/ 2318 w 3255"/>
              <a:gd name="T35" fmla="*/ 260 h 4883"/>
              <a:gd name="T36" fmla="*/ 2462 w 3255"/>
              <a:gd name="T37" fmla="*/ 272 h 4883"/>
              <a:gd name="T38" fmla="*/ 2665 w 3255"/>
              <a:gd name="T39" fmla="*/ 206 h 4883"/>
              <a:gd name="T40" fmla="*/ 2885 w 3255"/>
              <a:gd name="T41" fmla="*/ 155 h 4883"/>
              <a:gd name="T42" fmla="*/ 2999 w 3255"/>
              <a:gd name="T43" fmla="*/ 24 h 4883"/>
              <a:gd name="T44" fmla="*/ 3184 w 3255"/>
              <a:gd name="T45" fmla="*/ 111 h 4883"/>
              <a:gd name="T46" fmla="*/ 3159 w 3255"/>
              <a:gd name="T47" fmla="*/ 352 h 4883"/>
              <a:gd name="T48" fmla="*/ 3130 w 3255"/>
              <a:gd name="T49" fmla="*/ 566 h 4883"/>
              <a:gd name="T50" fmla="*/ 3192 w 3255"/>
              <a:gd name="T51" fmla="*/ 530 h 4883"/>
              <a:gd name="T52" fmla="*/ 3255 w 3255"/>
              <a:gd name="T53" fmla="*/ 557 h 4883"/>
              <a:gd name="T54" fmla="*/ 3097 w 3255"/>
              <a:gd name="T55" fmla="*/ 645 h 4883"/>
              <a:gd name="T56" fmla="*/ 2967 w 3255"/>
              <a:gd name="T57" fmla="*/ 1121 h 4883"/>
              <a:gd name="T58" fmla="*/ 2860 w 3255"/>
              <a:gd name="T59" fmla="*/ 1380 h 4883"/>
              <a:gd name="T60" fmla="*/ 2787 w 3255"/>
              <a:gd name="T61" fmla="*/ 1452 h 4883"/>
              <a:gd name="T62" fmla="*/ 2771 w 3255"/>
              <a:gd name="T63" fmla="*/ 1570 h 4883"/>
              <a:gd name="T64" fmla="*/ 2631 w 3255"/>
              <a:gd name="T65" fmla="*/ 1812 h 4883"/>
              <a:gd name="T66" fmla="*/ 2521 w 3255"/>
              <a:gd name="T67" fmla="*/ 2154 h 4883"/>
              <a:gd name="T68" fmla="*/ 2334 w 3255"/>
              <a:gd name="T69" fmla="*/ 2473 h 4883"/>
              <a:gd name="T70" fmla="*/ 2150 w 3255"/>
              <a:gd name="T71" fmla="*/ 2783 h 4883"/>
              <a:gd name="T72" fmla="*/ 1331 w 3255"/>
              <a:gd name="T73" fmla="*/ 3613 h 4883"/>
              <a:gd name="T74" fmla="*/ 1064 w 3255"/>
              <a:gd name="T75" fmla="*/ 3817 h 4883"/>
              <a:gd name="T76" fmla="*/ 794 w 3255"/>
              <a:gd name="T77" fmla="*/ 4096 h 4883"/>
              <a:gd name="T78" fmla="*/ 552 w 3255"/>
              <a:gd name="T79" fmla="*/ 4385 h 4883"/>
              <a:gd name="T80" fmla="*/ 444 w 3255"/>
              <a:gd name="T81" fmla="*/ 4531 h 4883"/>
              <a:gd name="T82" fmla="*/ 339 w 3255"/>
              <a:gd name="T83" fmla="*/ 4606 h 4883"/>
              <a:gd name="T84" fmla="*/ 211 w 3255"/>
              <a:gd name="T85" fmla="*/ 4883 h 4883"/>
              <a:gd name="T86" fmla="*/ 115 w 3255"/>
              <a:gd name="T87" fmla="*/ 4699 h 4883"/>
              <a:gd name="T88" fmla="*/ 36 w 3255"/>
              <a:gd name="T89" fmla="*/ 4168 h 4883"/>
              <a:gd name="T90" fmla="*/ 34 w 3255"/>
              <a:gd name="T91" fmla="*/ 3370 h 4883"/>
              <a:gd name="T92" fmla="*/ 157 w 3255"/>
              <a:gd name="T93" fmla="*/ 3127 h 4883"/>
              <a:gd name="T94" fmla="*/ 315 w 3255"/>
              <a:gd name="T95" fmla="*/ 2866 h 4883"/>
              <a:gd name="T96" fmla="*/ 304 w 3255"/>
              <a:gd name="T97" fmla="*/ 2871 h 4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255" h="4883">
                <a:moveTo>
                  <a:pt x="304" y="2871"/>
                </a:moveTo>
                <a:cubicBezTo>
                  <a:pt x="422" y="2724"/>
                  <a:pt x="545" y="2814"/>
                  <a:pt x="647" y="2705"/>
                </a:cubicBezTo>
                <a:cubicBezTo>
                  <a:pt x="964" y="2364"/>
                  <a:pt x="1189" y="2641"/>
                  <a:pt x="1310" y="2490"/>
                </a:cubicBezTo>
                <a:lnTo>
                  <a:pt x="2204" y="1432"/>
                </a:lnTo>
                <a:cubicBezTo>
                  <a:pt x="2096" y="1432"/>
                  <a:pt x="1984" y="1451"/>
                  <a:pt x="1877" y="1424"/>
                </a:cubicBezTo>
                <a:cubicBezTo>
                  <a:pt x="1757" y="1393"/>
                  <a:pt x="1642" y="1335"/>
                  <a:pt x="1525" y="1291"/>
                </a:cubicBezTo>
                <a:cubicBezTo>
                  <a:pt x="1405" y="1246"/>
                  <a:pt x="1286" y="1200"/>
                  <a:pt x="1166" y="1155"/>
                </a:cubicBezTo>
                <a:cubicBezTo>
                  <a:pt x="1055" y="1113"/>
                  <a:pt x="958" y="1083"/>
                  <a:pt x="873" y="998"/>
                </a:cubicBezTo>
                <a:cubicBezTo>
                  <a:pt x="844" y="970"/>
                  <a:pt x="835" y="955"/>
                  <a:pt x="796" y="944"/>
                </a:cubicBezTo>
                <a:cubicBezTo>
                  <a:pt x="743" y="930"/>
                  <a:pt x="719" y="793"/>
                  <a:pt x="623" y="688"/>
                </a:cubicBezTo>
                <a:cubicBezTo>
                  <a:pt x="412" y="456"/>
                  <a:pt x="597" y="397"/>
                  <a:pt x="679" y="191"/>
                </a:cubicBezTo>
                <a:cubicBezTo>
                  <a:pt x="778" y="246"/>
                  <a:pt x="833" y="378"/>
                  <a:pt x="900" y="464"/>
                </a:cubicBezTo>
                <a:cubicBezTo>
                  <a:pt x="985" y="570"/>
                  <a:pt x="1114" y="600"/>
                  <a:pt x="1245" y="557"/>
                </a:cubicBezTo>
                <a:cubicBezTo>
                  <a:pt x="1295" y="540"/>
                  <a:pt x="1360" y="496"/>
                  <a:pt x="1403" y="464"/>
                </a:cubicBezTo>
                <a:cubicBezTo>
                  <a:pt x="1478" y="408"/>
                  <a:pt x="1500" y="417"/>
                  <a:pt x="1593" y="433"/>
                </a:cubicBezTo>
                <a:cubicBezTo>
                  <a:pt x="1689" y="449"/>
                  <a:pt x="1732" y="469"/>
                  <a:pt x="1822" y="413"/>
                </a:cubicBezTo>
                <a:cubicBezTo>
                  <a:pt x="1867" y="384"/>
                  <a:pt x="1971" y="279"/>
                  <a:pt x="2029" y="300"/>
                </a:cubicBezTo>
                <a:cubicBezTo>
                  <a:pt x="2165" y="348"/>
                  <a:pt x="2211" y="290"/>
                  <a:pt x="2318" y="260"/>
                </a:cubicBezTo>
                <a:cubicBezTo>
                  <a:pt x="2372" y="245"/>
                  <a:pt x="2408" y="266"/>
                  <a:pt x="2462" y="272"/>
                </a:cubicBezTo>
                <a:cubicBezTo>
                  <a:pt x="2539" y="280"/>
                  <a:pt x="2598" y="234"/>
                  <a:pt x="2665" y="206"/>
                </a:cubicBezTo>
                <a:cubicBezTo>
                  <a:pt x="2735" y="178"/>
                  <a:pt x="2815" y="191"/>
                  <a:pt x="2885" y="155"/>
                </a:cubicBezTo>
                <a:cubicBezTo>
                  <a:pt x="2944" y="125"/>
                  <a:pt x="2950" y="48"/>
                  <a:pt x="2999" y="24"/>
                </a:cubicBezTo>
                <a:cubicBezTo>
                  <a:pt x="3048" y="0"/>
                  <a:pt x="3204" y="42"/>
                  <a:pt x="3184" y="111"/>
                </a:cubicBezTo>
                <a:cubicBezTo>
                  <a:pt x="3160" y="202"/>
                  <a:pt x="3143" y="257"/>
                  <a:pt x="3159" y="352"/>
                </a:cubicBezTo>
                <a:cubicBezTo>
                  <a:pt x="3171" y="419"/>
                  <a:pt x="3188" y="515"/>
                  <a:pt x="3130" y="566"/>
                </a:cubicBezTo>
                <a:cubicBezTo>
                  <a:pt x="3169" y="580"/>
                  <a:pt x="3201" y="571"/>
                  <a:pt x="3192" y="530"/>
                </a:cubicBezTo>
                <a:cubicBezTo>
                  <a:pt x="3212" y="543"/>
                  <a:pt x="3232" y="552"/>
                  <a:pt x="3255" y="557"/>
                </a:cubicBezTo>
                <a:cubicBezTo>
                  <a:pt x="3242" y="621"/>
                  <a:pt x="3097" y="533"/>
                  <a:pt x="3097" y="645"/>
                </a:cubicBezTo>
                <a:cubicBezTo>
                  <a:pt x="3095" y="907"/>
                  <a:pt x="3108" y="911"/>
                  <a:pt x="2967" y="1121"/>
                </a:cubicBezTo>
                <a:cubicBezTo>
                  <a:pt x="2916" y="1196"/>
                  <a:pt x="2922" y="1307"/>
                  <a:pt x="2860" y="1380"/>
                </a:cubicBezTo>
                <a:cubicBezTo>
                  <a:pt x="2836" y="1408"/>
                  <a:pt x="2803" y="1415"/>
                  <a:pt x="2787" y="1452"/>
                </a:cubicBezTo>
                <a:cubicBezTo>
                  <a:pt x="2770" y="1489"/>
                  <a:pt x="2784" y="1531"/>
                  <a:pt x="2771" y="1570"/>
                </a:cubicBezTo>
                <a:cubicBezTo>
                  <a:pt x="2739" y="1659"/>
                  <a:pt x="2675" y="1730"/>
                  <a:pt x="2631" y="1812"/>
                </a:cubicBezTo>
                <a:cubicBezTo>
                  <a:pt x="2572" y="1921"/>
                  <a:pt x="2567" y="2041"/>
                  <a:pt x="2521" y="2154"/>
                </a:cubicBezTo>
                <a:cubicBezTo>
                  <a:pt x="2474" y="2269"/>
                  <a:pt x="2401" y="2370"/>
                  <a:pt x="2334" y="2473"/>
                </a:cubicBezTo>
                <a:cubicBezTo>
                  <a:pt x="2268" y="2574"/>
                  <a:pt x="2225" y="2690"/>
                  <a:pt x="2150" y="2783"/>
                </a:cubicBezTo>
                <a:cubicBezTo>
                  <a:pt x="1895" y="3104"/>
                  <a:pt x="1686" y="3385"/>
                  <a:pt x="1331" y="3613"/>
                </a:cubicBezTo>
                <a:cubicBezTo>
                  <a:pt x="1237" y="3673"/>
                  <a:pt x="1143" y="3737"/>
                  <a:pt x="1064" y="3817"/>
                </a:cubicBezTo>
                <a:cubicBezTo>
                  <a:pt x="976" y="3908"/>
                  <a:pt x="874" y="3998"/>
                  <a:pt x="794" y="4096"/>
                </a:cubicBezTo>
                <a:cubicBezTo>
                  <a:pt x="714" y="4193"/>
                  <a:pt x="631" y="4287"/>
                  <a:pt x="552" y="4385"/>
                </a:cubicBezTo>
                <a:cubicBezTo>
                  <a:pt x="514" y="4432"/>
                  <a:pt x="481" y="4483"/>
                  <a:pt x="444" y="4531"/>
                </a:cubicBezTo>
                <a:cubicBezTo>
                  <a:pt x="421" y="4561"/>
                  <a:pt x="352" y="4669"/>
                  <a:pt x="339" y="4606"/>
                </a:cubicBezTo>
                <a:cubicBezTo>
                  <a:pt x="339" y="4708"/>
                  <a:pt x="273" y="4806"/>
                  <a:pt x="211" y="4883"/>
                </a:cubicBezTo>
                <a:cubicBezTo>
                  <a:pt x="216" y="4804"/>
                  <a:pt x="161" y="4760"/>
                  <a:pt x="115" y="4699"/>
                </a:cubicBezTo>
                <a:cubicBezTo>
                  <a:pt x="0" y="4540"/>
                  <a:pt x="36" y="4359"/>
                  <a:pt x="36" y="4168"/>
                </a:cubicBezTo>
                <a:cubicBezTo>
                  <a:pt x="37" y="3902"/>
                  <a:pt x="34" y="3636"/>
                  <a:pt x="34" y="3370"/>
                </a:cubicBezTo>
                <a:cubicBezTo>
                  <a:pt x="34" y="3257"/>
                  <a:pt x="92" y="3211"/>
                  <a:pt x="157" y="3127"/>
                </a:cubicBezTo>
                <a:cubicBezTo>
                  <a:pt x="218" y="3048"/>
                  <a:pt x="265" y="2953"/>
                  <a:pt x="315" y="2866"/>
                </a:cubicBezTo>
                <a:cubicBezTo>
                  <a:pt x="312" y="2868"/>
                  <a:pt x="308" y="2870"/>
                  <a:pt x="304" y="287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2" name="꙱ Solomon Islands (SB) (H)">
            <a:extLst>
              <a:ext uri="{FF2B5EF4-FFF2-40B4-BE49-F238E27FC236}">
                <a16:creationId xmlns:a16="http://schemas.microsoft.com/office/drawing/2014/main" id="{EA5FE5F7-2123-4BDD-AB77-B94929551255}"/>
              </a:ext>
            </a:extLst>
          </p:cNvPr>
          <p:cNvSpPr>
            <a:spLocks noEditPoints="1"/>
          </p:cNvSpPr>
          <p:nvPr/>
        </p:nvSpPr>
        <p:spPr bwMode="auto">
          <a:xfrm>
            <a:off x="8442402" y="2575746"/>
            <a:ext cx="259779" cy="153183"/>
          </a:xfrm>
          <a:custGeom>
            <a:avLst/>
            <a:gdLst>
              <a:gd name="T0" fmla="*/ 119 w 3148"/>
              <a:gd name="T1" fmla="*/ 401 h 1864"/>
              <a:gd name="T2" fmla="*/ 90 w 3148"/>
              <a:gd name="T3" fmla="*/ 478 h 1864"/>
              <a:gd name="T4" fmla="*/ 3148 w 3148"/>
              <a:gd name="T5" fmla="*/ 1802 h 1864"/>
              <a:gd name="T6" fmla="*/ 3121 w 3148"/>
              <a:gd name="T7" fmla="*/ 1814 h 1864"/>
              <a:gd name="T8" fmla="*/ 2948 w 3148"/>
              <a:gd name="T9" fmla="*/ 1451 h 1864"/>
              <a:gd name="T10" fmla="*/ 2860 w 3148"/>
              <a:gd name="T11" fmla="*/ 1520 h 1864"/>
              <a:gd name="T12" fmla="*/ 1506 w 3148"/>
              <a:gd name="T13" fmla="*/ 997 h 1864"/>
              <a:gd name="T14" fmla="*/ 1547 w 3148"/>
              <a:gd name="T15" fmla="*/ 1137 h 1864"/>
              <a:gd name="T16" fmla="*/ 1752 w 3148"/>
              <a:gd name="T17" fmla="*/ 1508 h 1864"/>
              <a:gd name="T18" fmla="*/ 1443 w 3148"/>
              <a:gd name="T19" fmla="*/ 1312 h 1864"/>
              <a:gd name="T20" fmla="*/ 1354 w 3148"/>
              <a:gd name="T21" fmla="*/ 905 h 1864"/>
              <a:gd name="T22" fmla="*/ 1404 w 3148"/>
              <a:gd name="T23" fmla="*/ 786 h 1864"/>
              <a:gd name="T24" fmla="*/ 1359 w 3148"/>
              <a:gd name="T25" fmla="*/ 621 h 1864"/>
              <a:gd name="T26" fmla="*/ 1354 w 3148"/>
              <a:gd name="T27" fmla="*/ 905 h 1864"/>
              <a:gd name="T28" fmla="*/ 1212 w 3148"/>
              <a:gd name="T29" fmla="*/ 896 h 1864"/>
              <a:gd name="T30" fmla="*/ 1168 w 3148"/>
              <a:gd name="T31" fmla="*/ 899 h 1864"/>
              <a:gd name="T32" fmla="*/ 1168 w 3148"/>
              <a:gd name="T33" fmla="*/ 899 h 1864"/>
              <a:gd name="T34" fmla="*/ 1060 w 3148"/>
              <a:gd name="T35" fmla="*/ 1790 h 1864"/>
              <a:gd name="T36" fmla="*/ 983 w 3148"/>
              <a:gd name="T37" fmla="*/ 1769 h 1864"/>
              <a:gd name="T38" fmla="*/ 995 w 3148"/>
              <a:gd name="T39" fmla="*/ 643 h 1864"/>
              <a:gd name="T40" fmla="*/ 903 w 3148"/>
              <a:gd name="T41" fmla="*/ 486 h 1864"/>
              <a:gd name="T42" fmla="*/ 654 w 3148"/>
              <a:gd name="T43" fmla="*/ 326 h 1864"/>
              <a:gd name="T44" fmla="*/ 980 w 3148"/>
              <a:gd name="T45" fmla="*/ 634 h 1864"/>
              <a:gd name="T46" fmla="*/ 1060 w 3148"/>
              <a:gd name="T47" fmla="*/ 1146 h 1864"/>
              <a:gd name="T48" fmla="*/ 1307 w 3148"/>
              <a:gd name="T49" fmla="*/ 1154 h 1864"/>
              <a:gd name="T50" fmla="*/ 1024 w 3148"/>
              <a:gd name="T51" fmla="*/ 978 h 1864"/>
              <a:gd name="T52" fmla="*/ 1060 w 3148"/>
              <a:gd name="T53" fmla="*/ 1146 h 1864"/>
              <a:gd name="T54" fmla="*/ 826 w 3148"/>
              <a:gd name="T55" fmla="*/ 858 h 1864"/>
              <a:gd name="T56" fmla="*/ 672 w 3148"/>
              <a:gd name="T57" fmla="*/ 374 h 1864"/>
              <a:gd name="T58" fmla="*/ 672 w 3148"/>
              <a:gd name="T59" fmla="*/ 374 h 1864"/>
              <a:gd name="T60" fmla="*/ 609 w 3148"/>
              <a:gd name="T61" fmla="*/ 324 h 1864"/>
              <a:gd name="T62" fmla="*/ 467 w 3148"/>
              <a:gd name="T63" fmla="*/ 772 h 1864"/>
              <a:gd name="T64" fmla="*/ 467 w 3148"/>
              <a:gd name="T65" fmla="*/ 772 h 1864"/>
              <a:gd name="T66" fmla="*/ 422 w 3148"/>
              <a:gd name="T67" fmla="*/ 279 h 1864"/>
              <a:gd name="T68" fmla="*/ 381 w 3148"/>
              <a:gd name="T69" fmla="*/ 303 h 1864"/>
              <a:gd name="T70" fmla="*/ 381 w 3148"/>
              <a:gd name="T71" fmla="*/ 303 h 1864"/>
              <a:gd name="T72" fmla="*/ 318 w 3148"/>
              <a:gd name="T73" fmla="*/ 769 h 1864"/>
              <a:gd name="T74" fmla="*/ 410 w 3148"/>
              <a:gd name="T75" fmla="*/ 700 h 1864"/>
              <a:gd name="T76" fmla="*/ 369 w 3148"/>
              <a:gd name="T77" fmla="*/ 549 h 1864"/>
              <a:gd name="T78" fmla="*/ 241 w 3148"/>
              <a:gd name="T79" fmla="*/ 606 h 1864"/>
              <a:gd name="T80" fmla="*/ 410 w 3148"/>
              <a:gd name="T81" fmla="*/ 700 h 1864"/>
              <a:gd name="T82" fmla="*/ 283 w 3148"/>
              <a:gd name="T83" fmla="*/ 644 h 1864"/>
              <a:gd name="T84" fmla="*/ 223 w 3148"/>
              <a:gd name="T85" fmla="*/ 549 h 1864"/>
              <a:gd name="T86" fmla="*/ 223 w 3148"/>
              <a:gd name="T87" fmla="*/ 549 h 1864"/>
              <a:gd name="T88" fmla="*/ 360 w 3148"/>
              <a:gd name="T89" fmla="*/ 276 h 1864"/>
              <a:gd name="T90" fmla="*/ 57 w 3148"/>
              <a:gd name="T91" fmla="*/ 0 h 1864"/>
              <a:gd name="T92" fmla="*/ 48 w 3148"/>
              <a:gd name="T93" fmla="*/ 570 h 1864"/>
              <a:gd name="T94" fmla="*/ 48 w 3148"/>
              <a:gd name="T95" fmla="*/ 570 h 1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48" h="1864">
                <a:moveTo>
                  <a:pt x="90" y="478"/>
                </a:moveTo>
                <a:cubicBezTo>
                  <a:pt x="91" y="456"/>
                  <a:pt x="134" y="421"/>
                  <a:pt x="119" y="401"/>
                </a:cubicBezTo>
                <a:cubicBezTo>
                  <a:pt x="111" y="392"/>
                  <a:pt x="81" y="344"/>
                  <a:pt x="69" y="344"/>
                </a:cubicBezTo>
                <a:cubicBezTo>
                  <a:pt x="0" y="347"/>
                  <a:pt x="60" y="459"/>
                  <a:pt x="90" y="478"/>
                </a:cubicBezTo>
                <a:close/>
                <a:moveTo>
                  <a:pt x="3121" y="1814"/>
                </a:moveTo>
                <a:cubicBezTo>
                  <a:pt x="3130" y="1810"/>
                  <a:pt x="3139" y="1806"/>
                  <a:pt x="3148" y="1802"/>
                </a:cubicBezTo>
                <a:cubicBezTo>
                  <a:pt x="3138" y="1777"/>
                  <a:pt x="3117" y="1767"/>
                  <a:pt x="3094" y="1784"/>
                </a:cubicBezTo>
                <a:cubicBezTo>
                  <a:pt x="3102" y="1795"/>
                  <a:pt x="3111" y="1805"/>
                  <a:pt x="3121" y="1814"/>
                </a:cubicBezTo>
                <a:close/>
                <a:moveTo>
                  <a:pt x="2860" y="1520"/>
                </a:moveTo>
                <a:cubicBezTo>
                  <a:pt x="2883" y="1489"/>
                  <a:pt x="2949" y="1500"/>
                  <a:pt x="2948" y="1451"/>
                </a:cubicBezTo>
                <a:cubicBezTo>
                  <a:pt x="2901" y="1438"/>
                  <a:pt x="2853" y="1454"/>
                  <a:pt x="2830" y="1499"/>
                </a:cubicBezTo>
                <a:cubicBezTo>
                  <a:pt x="2840" y="1506"/>
                  <a:pt x="2850" y="1513"/>
                  <a:pt x="2860" y="1520"/>
                </a:cubicBezTo>
                <a:close/>
                <a:moveTo>
                  <a:pt x="1547" y="1137"/>
                </a:moveTo>
                <a:cubicBezTo>
                  <a:pt x="1567" y="1087"/>
                  <a:pt x="1541" y="1033"/>
                  <a:pt x="1506" y="997"/>
                </a:cubicBezTo>
                <a:cubicBezTo>
                  <a:pt x="1508" y="1025"/>
                  <a:pt x="1508" y="1053"/>
                  <a:pt x="1504" y="1081"/>
                </a:cubicBezTo>
                <a:cubicBezTo>
                  <a:pt x="1502" y="1101"/>
                  <a:pt x="1542" y="1117"/>
                  <a:pt x="1547" y="1137"/>
                </a:cubicBezTo>
                <a:close/>
                <a:moveTo>
                  <a:pt x="1595" y="1478"/>
                </a:moveTo>
                <a:cubicBezTo>
                  <a:pt x="1646" y="1496"/>
                  <a:pt x="1700" y="1495"/>
                  <a:pt x="1752" y="1508"/>
                </a:cubicBezTo>
                <a:cubicBezTo>
                  <a:pt x="1721" y="1409"/>
                  <a:pt x="1694" y="1399"/>
                  <a:pt x="1613" y="1356"/>
                </a:cubicBezTo>
                <a:cubicBezTo>
                  <a:pt x="1586" y="1342"/>
                  <a:pt x="1461" y="1250"/>
                  <a:pt x="1443" y="1312"/>
                </a:cubicBezTo>
                <a:cubicBezTo>
                  <a:pt x="1552" y="1370"/>
                  <a:pt x="1448" y="1357"/>
                  <a:pt x="1595" y="1478"/>
                </a:cubicBezTo>
                <a:close/>
                <a:moveTo>
                  <a:pt x="1354" y="905"/>
                </a:moveTo>
                <a:cubicBezTo>
                  <a:pt x="1415" y="950"/>
                  <a:pt x="1445" y="1020"/>
                  <a:pt x="1494" y="1074"/>
                </a:cubicBezTo>
                <a:cubicBezTo>
                  <a:pt x="1516" y="1032"/>
                  <a:pt x="1468" y="820"/>
                  <a:pt x="1404" y="786"/>
                </a:cubicBezTo>
                <a:cubicBezTo>
                  <a:pt x="1369" y="767"/>
                  <a:pt x="1428" y="734"/>
                  <a:pt x="1411" y="711"/>
                </a:cubicBezTo>
                <a:cubicBezTo>
                  <a:pt x="1393" y="684"/>
                  <a:pt x="1386" y="640"/>
                  <a:pt x="1359" y="621"/>
                </a:cubicBezTo>
                <a:cubicBezTo>
                  <a:pt x="1346" y="612"/>
                  <a:pt x="1288" y="589"/>
                  <a:pt x="1300" y="634"/>
                </a:cubicBezTo>
                <a:cubicBezTo>
                  <a:pt x="1325" y="719"/>
                  <a:pt x="1313" y="822"/>
                  <a:pt x="1354" y="905"/>
                </a:cubicBezTo>
                <a:close/>
                <a:moveTo>
                  <a:pt x="1159" y="923"/>
                </a:moveTo>
                <a:cubicBezTo>
                  <a:pt x="1176" y="913"/>
                  <a:pt x="1194" y="904"/>
                  <a:pt x="1212" y="896"/>
                </a:cubicBezTo>
                <a:cubicBezTo>
                  <a:pt x="1188" y="887"/>
                  <a:pt x="1167" y="899"/>
                  <a:pt x="1159" y="923"/>
                </a:cubicBezTo>
                <a:close/>
                <a:moveTo>
                  <a:pt x="1168" y="899"/>
                </a:moveTo>
                <a:cubicBezTo>
                  <a:pt x="1182" y="872"/>
                  <a:pt x="1165" y="848"/>
                  <a:pt x="1135" y="852"/>
                </a:cubicBezTo>
                <a:cubicBezTo>
                  <a:pt x="1130" y="876"/>
                  <a:pt x="1143" y="895"/>
                  <a:pt x="1168" y="899"/>
                </a:cubicBezTo>
                <a:close/>
                <a:moveTo>
                  <a:pt x="983" y="1769"/>
                </a:moveTo>
                <a:cubicBezTo>
                  <a:pt x="1004" y="1779"/>
                  <a:pt x="1048" y="1782"/>
                  <a:pt x="1060" y="1790"/>
                </a:cubicBezTo>
                <a:cubicBezTo>
                  <a:pt x="1091" y="1809"/>
                  <a:pt x="1090" y="1855"/>
                  <a:pt x="1129" y="1864"/>
                </a:cubicBezTo>
                <a:cubicBezTo>
                  <a:pt x="1171" y="1808"/>
                  <a:pt x="971" y="1703"/>
                  <a:pt x="983" y="1769"/>
                </a:cubicBezTo>
                <a:close/>
                <a:moveTo>
                  <a:pt x="1004" y="691"/>
                </a:moveTo>
                <a:cubicBezTo>
                  <a:pt x="998" y="676"/>
                  <a:pt x="995" y="660"/>
                  <a:pt x="995" y="643"/>
                </a:cubicBezTo>
                <a:cubicBezTo>
                  <a:pt x="1013" y="655"/>
                  <a:pt x="1030" y="668"/>
                  <a:pt x="1046" y="683"/>
                </a:cubicBezTo>
                <a:cubicBezTo>
                  <a:pt x="1077" y="608"/>
                  <a:pt x="973" y="499"/>
                  <a:pt x="903" y="486"/>
                </a:cubicBezTo>
                <a:cubicBezTo>
                  <a:pt x="834" y="472"/>
                  <a:pt x="756" y="360"/>
                  <a:pt x="722" y="347"/>
                </a:cubicBezTo>
                <a:cubicBezTo>
                  <a:pt x="698" y="339"/>
                  <a:pt x="674" y="344"/>
                  <a:pt x="654" y="326"/>
                </a:cubicBezTo>
                <a:cubicBezTo>
                  <a:pt x="686" y="408"/>
                  <a:pt x="749" y="508"/>
                  <a:pt x="838" y="537"/>
                </a:cubicBezTo>
                <a:cubicBezTo>
                  <a:pt x="877" y="578"/>
                  <a:pt x="930" y="603"/>
                  <a:pt x="980" y="634"/>
                </a:cubicBezTo>
                <a:cubicBezTo>
                  <a:pt x="948" y="642"/>
                  <a:pt x="977" y="680"/>
                  <a:pt x="1004" y="691"/>
                </a:cubicBezTo>
                <a:close/>
                <a:moveTo>
                  <a:pt x="1060" y="1146"/>
                </a:moveTo>
                <a:cubicBezTo>
                  <a:pt x="1114" y="1153"/>
                  <a:pt x="1150" y="1139"/>
                  <a:pt x="1201" y="1165"/>
                </a:cubicBezTo>
                <a:cubicBezTo>
                  <a:pt x="1230" y="1180"/>
                  <a:pt x="1293" y="1201"/>
                  <a:pt x="1307" y="1154"/>
                </a:cubicBezTo>
                <a:cubicBezTo>
                  <a:pt x="1323" y="1098"/>
                  <a:pt x="1228" y="1009"/>
                  <a:pt x="1176" y="1004"/>
                </a:cubicBezTo>
                <a:cubicBezTo>
                  <a:pt x="1125" y="999"/>
                  <a:pt x="1059" y="1028"/>
                  <a:pt x="1024" y="978"/>
                </a:cubicBezTo>
                <a:cubicBezTo>
                  <a:pt x="1001" y="945"/>
                  <a:pt x="972" y="932"/>
                  <a:pt x="946" y="974"/>
                </a:cubicBezTo>
                <a:cubicBezTo>
                  <a:pt x="906" y="1038"/>
                  <a:pt x="1002" y="1133"/>
                  <a:pt x="1060" y="1146"/>
                </a:cubicBezTo>
                <a:close/>
                <a:moveTo>
                  <a:pt x="802" y="893"/>
                </a:moveTo>
                <a:cubicBezTo>
                  <a:pt x="820" y="885"/>
                  <a:pt x="829" y="881"/>
                  <a:pt x="826" y="858"/>
                </a:cubicBezTo>
                <a:cubicBezTo>
                  <a:pt x="795" y="854"/>
                  <a:pt x="787" y="866"/>
                  <a:pt x="802" y="893"/>
                </a:cubicBezTo>
                <a:close/>
                <a:moveTo>
                  <a:pt x="672" y="374"/>
                </a:moveTo>
                <a:cubicBezTo>
                  <a:pt x="659" y="349"/>
                  <a:pt x="634" y="339"/>
                  <a:pt x="609" y="353"/>
                </a:cubicBezTo>
                <a:cubicBezTo>
                  <a:pt x="630" y="359"/>
                  <a:pt x="651" y="366"/>
                  <a:pt x="672" y="374"/>
                </a:cubicBezTo>
                <a:close/>
                <a:moveTo>
                  <a:pt x="639" y="338"/>
                </a:moveTo>
                <a:cubicBezTo>
                  <a:pt x="625" y="326"/>
                  <a:pt x="636" y="316"/>
                  <a:pt x="609" y="324"/>
                </a:cubicBezTo>
                <a:cubicBezTo>
                  <a:pt x="619" y="328"/>
                  <a:pt x="629" y="333"/>
                  <a:pt x="639" y="338"/>
                </a:cubicBezTo>
                <a:close/>
                <a:moveTo>
                  <a:pt x="467" y="772"/>
                </a:moveTo>
                <a:cubicBezTo>
                  <a:pt x="519" y="756"/>
                  <a:pt x="487" y="720"/>
                  <a:pt x="496" y="683"/>
                </a:cubicBezTo>
                <a:cubicBezTo>
                  <a:pt x="438" y="671"/>
                  <a:pt x="420" y="744"/>
                  <a:pt x="467" y="772"/>
                </a:cubicBezTo>
                <a:close/>
                <a:moveTo>
                  <a:pt x="422" y="309"/>
                </a:moveTo>
                <a:cubicBezTo>
                  <a:pt x="452" y="314"/>
                  <a:pt x="452" y="304"/>
                  <a:pt x="422" y="279"/>
                </a:cubicBezTo>
                <a:cubicBezTo>
                  <a:pt x="422" y="289"/>
                  <a:pt x="422" y="299"/>
                  <a:pt x="422" y="309"/>
                </a:cubicBezTo>
                <a:close/>
                <a:moveTo>
                  <a:pt x="381" y="303"/>
                </a:moveTo>
                <a:cubicBezTo>
                  <a:pt x="388" y="274"/>
                  <a:pt x="378" y="269"/>
                  <a:pt x="351" y="288"/>
                </a:cubicBezTo>
                <a:cubicBezTo>
                  <a:pt x="361" y="293"/>
                  <a:pt x="371" y="298"/>
                  <a:pt x="381" y="303"/>
                </a:cubicBezTo>
                <a:close/>
                <a:moveTo>
                  <a:pt x="348" y="780"/>
                </a:moveTo>
                <a:cubicBezTo>
                  <a:pt x="355" y="751"/>
                  <a:pt x="345" y="747"/>
                  <a:pt x="318" y="769"/>
                </a:cubicBezTo>
                <a:cubicBezTo>
                  <a:pt x="328" y="773"/>
                  <a:pt x="338" y="777"/>
                  <a:pt x="348" y="780"/>
                </a:cubicBezTo>
                <a:close/>
                <a:moveTo>
                  <a:pt x="410" y="700"/>
                </a:moveTo>
                <a:cubicBezTo>
                  <a:pt x="446" y="713"/>
                  <a:pt x="451" y="679"/>
                  <a:pt x="446" y="653"/>
                </a:cubicBezTo>
                <a:cubicBezTo>
                  <a:pt x="436" y="603"/>
                  <a:pt x="394" y="588"/>
                  <a:pt x="369" y="549"/>
                </a:cubicBezTo>
                <a:cubicBezTo>
                  <a:pt x="355" y="528"/>
                  <a:pt x="360" y="458"/>
                  <a:pt x="312" y="498"/>
                </a:cubicBezTo>
                <a:cubicBezTo>
                  <a:pt x="287" y="520"/>
                  <a:pt x="234" y="569"/>
                  <a:pt x="241" y="606"/>
                </a:cubicBezTo>
                <a:cubicBezTo>
                  <a:pt x="267" y="612"/>
                  <a:pt x="375" y="566"/>
                  <a:pt x="350" y="646"/>
                </a:cubicBezTo>
                <a:cubicBezTo>
                  <a:pt x="347" y="668"/>
                  <a:pt x="396" y="693"/>
                  <a:pt x="410" y="700"/>
                </a:cubicBezTo>
                <a:close/>
                <a:moveTo>
                  <a:pt x="276" y="757"/>
                </a:moveTo>
                <a:cubicBezTo>
                  <a:pt x="245" y="715"/>
                  <a:pt x="307" y="685"/>
                  <a:pt x="283" y="644"/>
                </a:cubicBezTo>
                <a:cubicBezTo>
                  <a:pt x="225" y="685"/>
                  <a:pt x="239" y="706"/>
                  <a:pt x="276" y="757"/>
                </a:cubicBezTo>
                <a:close/>
                <a:moveTo>
                  <a:pt x="223" y="549"/>
                </a:moveTo>
                <a:cubicBezTo>
                  <a:pt x="246" y="528"/>
                  <a:pt x="254" y="448"/>
                  <a:pt x="210" y="444"/>
                </a:cubicBezTo>
                <a:cubicBezTo>
                  <a:pt x="138" y="439"/>
                  <a:pt x="166" y="546"/>
                  <a:pt x="223" y="549"/>
                </a:cubicBezTo>
                <a:close/>
                <a:moveTo>
                  <a:pt x="158" y="181"/>
                </a:moveTo>
                <a:cubicBezTo>
                  <a:pt x="194" y="240"/>
                  <a:pt x="287" y="311"/>
                  <a:pt x="360" y="276"/>
                </a:cubicBezTo>
                <a:cubicBezTo>
                  <a:pt x="337" y="249"/>
                  <a:pt x="303" y="240"/>
                  <a:pt x="281" y="213"/>
                </a:cubicBezTo>
                <a:cubicBezTo>
                  <a:pt x="242" y="167"/>
                  <a:pt x="269" y="77"/>
                  <a:pt x="57" y="0"/>
                </a:cubicBezTo>
                <a:cubicBezTo>
                  <a:pt x="23" y="62"/>
                  <a:pt x="134" y="133"/>
                  <a:pt x="158" y="181"/>
                </a:cubicBezTo>
                <a:close/>
                <a:moveTo>
                  <a:pt x="48" y="570"/>
                </a:moveTo>
                <a:cubicBezTo>
                  <a:pt x="57" y="539"/>
                  <a:pt x="60" y="504"/>
                  <a:pt x="36" y="478"/>
                </a:cubicBezTo>
                <a:cubicBezTo>
                  <a:pt x="36" y="509"/>
                  <a:pt x="33" y="541"/>
                  <a:pt x="48" y="57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3" name="꙱ Slovenia (Republic of Slovenia) (SI) (H)">
            <a:extLst>
              <a:ext uri="{FF2B5EF4-FFF2-40B4-BE49-F238E27FC236}">
                <a16:creationId xmlns:a16="http://schemas.microsoft.com/office/drawing/2014/main" id="{0C6BA749-5522-4913-ADB4-41E11B7DF65C}"/>
              </a:ext>
            </a:extLst>
          </p:cNvPr>
          <p:cNvSpPr>
            <a:spLocks/>
          </p:cNvSpPr>
          <p:nvPr/>
        </p:nvSpPr>
        <p:spPr bwMode="auto">
          <a:xfrm>
            <a:off x="4726818" y="1002928"/>
            <a:ext cx="74377" cy="44229"/>
          </a:xfrm>
          <a:custGeom>
            <a:avLst/>
            <a:gdLst>
              <a:gd name="T0" fmla="*/ 110 w 897"/>
              <a:gd name="T1" fmla="*/ 120 h 535"/>
              <a:gd name="T2" fmla="*/ 336 w 897"/>
              <a:gd name="T3" fmla="*/ 165 h 535"/>
              <a:gd name="T4" fmla="*/ 501 w 897"/>
              <a:gd name="T5" fmla="*/ 78 h 535"/>
              <a:gd name="T6" fmla="*/ 619 w 897"/>
              <a:gd name="T7" fmla="*/ 77 h 535"/>
              <a:gd name="T8" fmla="*/ 737 w 897"/>
              <a:gd name="T9" fmla="*/ 77 h 535"/>
              <a:gd name="T10" fmla="*/ 754 w 897"/>
              <a:gd name="T11" fmla="*/ 2 h 535"/>
              <a:gd name="T12" fmla="*/ 798 w 897"/>
              <a:gd name="T13" fmla="*/ 9 h 535"/>
              <a:gd name="T14" fmla="*/ 897 w 897"/>
              <a:gd name="T15" fmla="*/ 139 h 535"/>
              <a:gd name="T16" fmla="*/ 895 w 897"/>
              <a:gd name="T17" fmla="*/ 139 h 535"/>
              <a:gd name="T18" fmla="*/ 814 w 897"/>
              <a:gd name="T19" fmla="*/ 175 h 535"/>
              <a:gd name="T20" fmla="*/ 753 w 897"/>
              <a:gd name="T21" fmla="*/ 180 h 535"/>
              <a:gd name="T22" fmla="*/ 625 w 897"/>
              <a:gd name="T23" fmla="*/ 253 h 535"/>
              <a:gd name="T24" fmla="*/ 523 w 897"/>
              <a:gd name="T25" fmla="*/ 409 h 535"/>
              <a:gd name="T26" fmla="*/ 564 w 897"/>
              <a:gd name="T27" fmla="*/ 430 h 535"/>
              <a:gd name="T28" fmla="*/ 492 w 897"/>
              <a:gd name="T29" fmla="*/ 489 h 535"/>
              <a:gd name="T30" fmla="*/ 336 w 897"/>
              <a:gd name="T31" fmla="*/ 423 h 535"/>
              <a:gd name="T32" fmla="*/ 182 w 897"/>
              <a:gd name="T33" fmla="*/ 479 h 535"/>
              <a:gd name="T34" fmla="*/ 137 w 897"/>
              <a:gd name="T35" fmla="*/ 504 h 535"/>
              <a:gd name="T36" fmla="*/ 60 w 897"/>
              <a:gd name="T37" fmla="*/ 489 h 535"/>
              <a:gd name="T38" fmla="*/ 131 w 897"/>
              <a:gd name="T39" fmla="*/ 409 h 535"/>
              <a:gd name="T40" fmla="*/ 69 w 897"/>
              <a:gd name="T41" fmla="*/ 329 h 535"/>
              <a:gd name="T42" fmla="*/ 77 w 897"/>
              <a:gd name="T43" fmla="*/ 246 h 535"/>
              <a:gd name="T44" fmla="*/ 0 w 897"/>
              <a:gd name="T45" fmla="*/ 210 h 535"/>
              <a:gd name="T46" fmla="*/ 61 w 897"/>
              <a:gd name="T47" fmla="*/ 120 h 535"/>
              <a:gd name="T48" fmla="*/ 110 w 897"/>
              <a:gd name="T49" fmla="*/ 120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97" h="535">
                <a:moveTo>
                  <a:pt x="110" y="120"/>
                </a:moveTo>
                <a:cubicBezTo>
                  <a:pt x="139" y="127"/>
                  <a:pt x="311" y="187"/>
                  <a:pt x="336" y="165"/>
                </a:cubicBezTo>
                <a:cubicBezTo>
                  <a:pt x="386" y="122"/>
                  <a:pt x="430" y="74"/>
                  <a:pt x="501" y="78"/>
                </a:cubicBezTo>
                <a:cubicBezTo>
                  <a:pt x="539" y="80"/>
                  <a:pt x="584" y="99"/>
                  <a:pt x="619" y="77"/>
                </a:cubicBezTo>
                <a:cubicBezTo>
                  <a:pt x="656" y="55"/>
                  <a:pt x="700" y="53"/>
                  <a:pt x="737" y="77"/>
                </a:cubicBezTo>
                <a:cubicBezTo>
                  <a:pt x="716" y="50"/>
                  <a:pt x="730" y="14"/>
                  <a:pt x="754" y="2"/>
                </a:cubicBezTo>
                <a:cubicBezTo>
                  <a:pt x="769" y="0"/>
                  <a:pt x="782" y="2"/>
                  <a:pt x="798" y="9"/>
                </a:cubicBezTo>
                <a:cubicBezTo>
                  <a:pt x="836" y="33"/>
                  <a:pt x="872" y="104"/>
                  <a:pt x="897" y="139"/>
                </a:cubicBezTo>
                <a:lnTo>
                  <a:pt x="895" y="139"/>
                </a:lnTo>
                <a:cubicBezTo>
                  <a:pt x="847" y="114"/>
                  <a:pt x="746" y="97"/>
                  <a:pt x="814" y="175"/>
                </a:cubicBezTo>
                <a:cubicBezTo>
                  <a:pt x="789" y="173"/>
                  <a:pt x="757" y="151"/>
                  <a:pt x="753" y="180"/>
                </a:cubicBezTo>
                <a:cubicBezTo>
                  <a:pt x="747" y="219"/>
                  <a:pt x="618" y="227"/>
                  <a:pt x="625" y="253"/>
                </a:cubicBezTo>
                <a:cubicBezTo>
                  <a:pt x="668" y="414"/>
                  <a:pt x="639" y="325"/>
                  <a:pt x="523" y="409"/>
                </a:cubicBezTo>
                <a:cubicBezTo>
                  <a:pt x="537" y="414"/>
                  <a:pt x="549" y="427"/>
                  <a:pt x="564" y="430"/>
                </a:cubicBezTo>
                <a:cubicBezTo>
                  <a:pt x="530" y="437"/>
                  <a:pt x="568" y="532"/>
                  <a:pt x="492" y="489"/>
                </a:cubicBezTo>
                <a:cubicBezTo>
                  <a:pt x="434" y="457"/>
                  <a:pt x="390" y="476"/>
                  <a:pt x="336" y="423"/>
                </a:cubicBezTo>
                <a:cubicBezTo>
                  <a:pt x="247" y="535"/>
                  <a:pt x="191" y="476"/>
                  <a:pt x="182" y="479"/>
                </a:cubicBezTo>
                <a:cubicBezTo>
                  <a:pt x="168" y="485"/>
                  <a:pt x="157" y="499"/>
                  <a:pt x="137" y="504"/>
                </a:cubicBezTo>
                <a:cubicBezTo>
                  <a:pt x="135" y="510"/>
                  <a:pt x="82" y="495"/>
                  <a:pt x="60" y="489"/>
                </a:cubicBezTo>
                <a:cubicBezTo>
                  <a:pt x="91" y="462"/>
                  <a:pt x="155" y="451"/>
                  <a:pt x="131" y="409"/>
                </a:cubicBezTo>
                <a:cubicBezTo>
                  <a:pt x="112" y="376"/>
                  <a:pt x="26" y="384"/>
                  <a:pt x="69" y="329"/>
                </a:cubicBezTo>
                <a:cubicBezTo>
                  <a:pt x="6" y="323"/>
                  <a:pt x="62" y="259"/>
                  <a:pt x="77" y="246"/>
                </a:cubicBezTo>
                <a:cubicBezTo>
                  <a:pt x="52" y="239"/>
                  <a:pt x="14" y="221"/>
                  <a:pt x="0" y="210"/>
                </a:cubicBezTo>
                <a:cubicBezTo>
                  <a:pt x="35" y="158"/>
                  <a:pt x="51" y="134"/>
                  <a:pt x="61" y="120"/>
                </a:cubicBezTo>
                <a:cubicBezTo>
                  <a:pt x="71" y="114"/>
                  <a:pt x="85" y="114"/>
                  <a:pt x="110" y="12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4" name="꙱ Slovakia (Slovak Republic) (SK) (H)">
            <a:extLst>
              <a:ext uri="{FF2B5EF4-FFF2-40B4-BE49-F238E27FC236}">
                <a16:creationId xmlns:a16="http://schemas.microsoft.com/office/drawing/2014/main" id="{EF05D7F4-F253-4600-B77B-E48449D54D81}"/>
              </a:ext>
            </a:extLst>
          </p:cNvPr>
          <p:cNvSpPr>
            <a:spLocks/>
          </p:cNvSpPr>
          <p:nvPr/>
        </p:nvSpPr>
        <p:spPr bwMode="auto">
          <a:xfrm>
            <a:off x="4805506" y="925258"/>
            <a:ext cx="128273" cy="56095"/>
          </a:xfrm>
          <a:custGeom>
            <a:avLst/>
            <a:gdLst>
              <a:gd name="T0" fmla="*/ 13 w 1556"/>
              <a:gd name="T1" fmla="*/ 343 h 685"/>
              <a:gd name="T2" fmla="*/ 163 w 1556"/>
              <a:gd name="T3" fmla="*/ 273 h 685"/>
              <a:gd name="T4" fmla="*/ 321 w 1556"/>
              <a:gd name="T5" fmla="*/ 184 h 685"/>
              <a:gd name="T6" fmla="*/ 545 w 1556"/>
              <a:gd name="T7" fmla="*/ 47 h 685"/>
              <a:gd name="T8" fmla="*/ 553 w 1556"/>
              <a:gd name="T9" fmla="*/ 45 h 685"/>
              <a:gd name="T10" fmla="*/ 559 w 1556"/>
              <a:gd name="T11" fmla="*/ 76 h 685"/>
              <a:gd name="T12" fmla="*/ 695 w 1556"/>
              <a:gd name="T13" fmla="*/ 13 h 685"/>
              <a:gd name="T14" fmla="*/ 798 w 1556"/>
              <a:gd name="T15" fmla="*/ 117 h 685"/>
              <a:gd name="T16" fmla="*/ 911 w 1556"/>
              <a:gd name="T17" fmla="*/ 89 h 685"/>
              <a:gd name="T18" fmla="*/ 1008 w 1556"/>
              <a:gd name="T19" fmla="*/ 68 h 685"/>
              <a:gd name="T20" fmla="*/ 1221 w 1556"/>
              <a:gd name="T21" fmla="*/ 63 h 685"/>
              <a:gd name="T22" fmla="*/ 1416 w 1556"/>
              <a:gd name="T23" fmla="*/ 131 h 685"/>
              <a:gd name="T24" fmla="*/ 1551 w 1556"/>
              <a:gd name="T25" fmla="*/ 176 h 685"/>
              <a:gd name="T26" fmla="*/ 1531 w 1556"/>
              <a:gd name="T27" fmla="*/ 237 h 685"/>
              <a:gd name="T28" fmla="*/ 1452 w 1556"/>
              <a:gd name="T29" fmla="*/ 392 h 685"/>
              <a:gd name="T30" fmla="*/ 1456 w 1556"/>
              <a:gd name="T31" fmla="*/ 420 h 685"/>
              <a:gd name="T32" fmla="*/ 1298 w 1556"/>
              <a:gd name="T33" fmla="*/ 395 h 685"/>
              <a:gd name="T34" fmla="*/ 1210 w 1556"/>
              <a:gd name="T35" fmla="*/ 384 h 685"/>
              <a:gd name="T36" fmla="*/ 1011 w 1556"/>
              <a:gd name="T37" fmla="*/ 367 h 685"/>
              <a:gd name="T38" fmla="*/ 964 w 1556"/>
              <a:gd name="T39" fmla="*/ 472 h 685"/>
              <a:gd name="T40" fmla="*/ 805 w 1556"/>
              <a:gd name="T41" fmla="*/ 506 h 685"/>
              <a:gd name="T42" fmla="*/ 718 w 1556"/>
              <a:gd name="T43" fmla="*/ 503 h 685"/>
              <a:gd name="T44" fmla="*/ 630 w 1556"/>
              <a:gd name="T45" fmla="*/ 554 h 685"/>
              <a:gd name="T46" fmla="*/ 550 w 1556"/>
              <a:gd name="T47" fmla="*/ 622 h 685"/>
              <a:gd name="T48" fmla="*/ 172 w 1556"/>
              <a:gd name="T49" fmla="*/ 593 h 685"/>
              <a:gd name="T50" fmla="*/ 92 w 1556"/>
              <a:gd name="T51" fmla="*/ 555 h 685"/>
              <a:gd name="T52" fmla="*/ 25 w 1556"/>
              <a:gd name="T53" fmla="*/ 428 h 685"/>
              <a:gd name="T54" fmla="*/ 13 w 1556"/>
              <a:gd name="T55" fmla="*/ 343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56" h="685">
                <a:moveTo>
                  <a:pt x="13" y="343"/>
                </a:moveTo>
                <a:cubicBezTo>
                  <a:pt x="44" y="258"/>
                  <a:pt x="85" y="273"/>
                  <a:pt x="163" y="273"/>
                </a:cubicBezTo>
                <a:cubicBezTo>
                  <a:pt x="192" y="273"/>
                  <a:pt x="317" y="211"/>
                  <a:pt x="321" y="184"/>
                </a:cubicBezTo>
                <a:cubicBezTo>
                  <a:pt x="331" y="99"/>
                  <a:pt x="494" y="31"/>
                  <a:pt x="545" y="47"/>
                </a:cubicBezTo>
                <a:cubicBezTo>
                  <a:pt x="549" y="46"/>
                  <a:pt x="550" y="46"/>
                  <a:pt x="553" y="45"/>
                </a:cubicBezTo>
                <a:cubicBezTo>
                  <a:pt x="559" y="58"/>
                  <a:pt x="560" y="67"/>
                  <a:pt x="559" y="76"/>
                </a:cubicBezTo>
                <a:cubicBezTo>
                  <a:pt x="592" y="71"/>
                  <a:pt x="659" y="0"/>
                  <a:pt x="695" y="13"/>
                </a:cubicBezTo>
                <a:cubicBezTo>
                  <a:pt x="750" y="32"/>
                  <a:pt x="791" y="72"/>
                  <a:pt x="798" y="117"/>
                </a:cubicBezTo>
                <a:cubicBezTo>
                  <a:pt x="846" y="154"/>
                  <a:pt x="858" y="128"/>
                  <a:pt x="911" y="89"/>
                </a:cubicBezTo>
                <a:cubicBezTo>
                  <a:pt x="930" y="75"/>
                  <a:pt x="981" y="59"/>
                  <a:pt x="1008" y="68"/>
                </a:cubicBezTo>
                <a:cubicBezTo>
                  <a:pt x="1106" y="104"/>
                  <a:pt x="1146" y="62"/>
                  <a:pt x="1221" y="63"/>
                </a:cubicBezTo>
                <a:cubicBezTo>
                  <a:pt x="1305" y="64"/>
                  <a:pt x="1345" y="63"/>
                  <a:pt x="1416" y="131"/>
                </a:cubicBezTo>
                <a:cubicBezTo>
                  <a:pt x="1445" y="159"/>
                  <a:pt x="1540" y="169"/>
                  <a:pt x="1551" y="176"/>
                </a:cubicBezTo>
                <a:cubicBezTo>
                  <a:pt x="1556" y="180"/>
                  <a:pt x="1547" y="190"/>
                  <a:pt x="1531" y="237"/>
                </a:cubicBezTo>
                <a:cubicBezTo>
                  <a:pt x="1512" y="294"/>
                  <a:pt x="1460" y="342"/>
                  <a:pt x="1452" y="392"/>
                </a:cubicBezTo>
                <a:cubicBezTo>
                  <a:pt x="1451" y="400"/>
                  <a:pt x="1456" y="411"/>
                  <a:pt x="1456" y="420"/>
                </a:cubicBezTo>
                <a:cubicBezTo>
                  <a:pt x="1398" y="418"/>
                  <a:pt x="1381" y="472"/>
                  <a:pt x="1298" y="395"/>
                </a:cubicBezTo>
                <a:cubicBezTo>
                  <a:pt x="1274" y="375"/>
                  <a:pt x="1238" y="343"/>
                  <a:pt x="1210" y="384"/>
                </a:cubicBezTo>
                <a:cubicBezTo>
                  <a:pt x="1148" y="378"/>
                  <a:pt x="1073" y="342"/>
                  <a:pt x="1011" y="367"/>
                </a:cubicBezTo>
                <a:cubicBezTo>
                  <a:pt x="981" y="379"/>
                  <a:pt x="987" y="450"/>
                  <a:pt x="964" y="472"/>
                </a:cubicBezTo>
                <a:cubicBezTo>
                  <a:pt x="929" y="506"/>
                  <a:pt x="853" y="525"/>
                  <a:pt x="805" y="506"/>
                </a:cubicBezTo>
                <a:cubicBezTo>
                  <a:pt x="769" y="492"/>
                  <a:pt x="728" y="454"/>
                  <a:pt x="718" y="503"/>
                </a:cubicBezTo>
                <a:cubicBezTo>
                  <a:pt x="712" y="531"/>
                  <a:pt x="653" y="552"/>
                  <a:pt x="630" y="554"/>
                </a:cubicBezTo>
                <a:cubicBezTo>
                  <a:pt x="583" y="558"/>
                  <a:pt x="473" y="561"/>
                  <a:pt x="550" y="622"/>
                </a:cubicBezTo>
                <a:cubicBezTo>
                  <a:pt x="412" y="639"/>
                  <a:pt x="291" y="685"/>
                  <a:pt x="172" y="593"/>
                </a:cubicBezTo>
                <a:cubicBezTo>
                  <a:pt x="126" y="558"/>
                  <a:pt x="107" y="545"/>
                  <a:pt x="92" y="555"/>
                </a:cubicBezTo>
                <a:cubicBezTo>
                  <a:pt x="0" y="487"/>
                  <a:pt x="35" y="460"/>
                  <a:pt x="25" y="428"/>
                </a:cubicBezTo>
                <a:cubicBezTo>
                  <a:pt x="13" y="389"/>
                  <a:pt x="20" y="378"/>
                  <a:pt x="13" y="34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5" name="꙱ Singapore (Republic of Singapore) (SG) (H)">
            <a:extLst>
              <a:ext uri="{FF2B5EF4-FFF2-40B4-BE49-F238E27FC236}">
                <a16:creationId xmlns:a16="http://schemas.microsoft.com/office/drawing/2014/main" id="{F78AEB08-4DBE-4D06-9643-EECAC0DBE8D9}"/>
              </a:ext>
            </a:extLst>
          </p:cNvPr>
          <p:cNvSpPr>
            <a:spLocks/>
          </p:cNvSpPr>
          <p:nvPr/>
        </p:nvSpPr>
        <p:spPr bwMode="auto">
          <a:xfrm>
            <a:off x="7082069" y="2338421"/>
            <a:ext cx="8623" cy="7552"/>
          </a:xfrm>
          <a:custGeom>
            <a:avLst/>
            <a:gdLst>
              <a:gd name="T0" fmla="*/ 39 w 113"/>
              <a:gd name="T1" fmla="*/ 1 h 87"/>
              <a:gd name="T2" fmla="*/ 113 w 113"/>
              <a:gd name="T3" fmla="*/ 16 h 87"/>
              <a:gd name="T4" fmla="*/ 39 w 113"/>
              <a:gd name="T5" fmla="*/ 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3" h="87">
                <a:moveTo>
                  <a:pt x="39" y="1"/>
                </a:moveTo>
                <a:cubicBezTo>
                  <a:pt x="0" y="11"/>
                  <a:pt x="60" y="87"/>
                  <a:pt x="113" y="16"/>
                </a:cubicBezTo>
                <a:cubicBezTo>
                  <a:pt x="90" y="4"/>
                  <a:pt x="65" y="0"/>
                  <a:pt x="39" y="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6" name="꙱ Sierra Leone (Republic of Sierra Leone) (SL) (H)">
            <a:extLst>
              <a:ext uri="{FF2B5EF4-FFF2-40B4-BE49-F238E27FC236}">
                <a16:creationId xmlns:a16="http://schemas.microsoft.com/office/drawing/2014/main" id="{C1589083-23CD-4038-AE12-AD04E1F579B4}"/>
              </a:ext>
            </a:extLst>
          </p:cNvPr>
          <p:cNvSpPr>
            <a:spLocks noEditPoints="1"/>
          </p:cNvSpPr>
          <p:nvPr/>
        </p:nvSpPr>
        <p:spPr bwMode="auto">
          <a:xfrm>
            <a:off x="4043418" y="2084915"/>
            <a:ext cx="79766" cy="91694"/>
          </a:xfrm>
          <a:custGeom>
            <a:avLst/>
            <a:gdLst>
              <a:gd name="T0" fmla="*/ 140 w 969"/>
              <a:gd name="T1" fmla="*/ 869 h 1114"/>
              <a:gd name="T2" fmla="*/ 132 w 969"/>
              <a:gd name="T3" fmla="*/ 890 h 1114"/>
              <a:gd name="T4" fmla="*/ 253 w 969"/>
              <a:gd name="T5" fmla="*/ 925 h 1114"/>
              <a:gd name="T6" fmla="*/ 140 w 969"/>
              <a:gd name="T7" fmla="*/ 869 h 1114"/>
              <a:gd name="T8" fmla="*/ 19 w 969"/>
              <a:gd name="T9" fmla="*/ 364 h 1114"/>
              <a:gd name="T10" fmla="*/ 105 w 969"/>
              <a:gd name="T11" fmla="*/ 343 h 1114"/>
              <a:gd name="T12" fmla="*/ 158 w 969"/>
              <a:gd name="T13" fmla="*/ 269 h 1114"/>
              <a:gd name="T14" fmla="*/ 267 w 969"/>
              <a:gd name="T15" fmla="*/ 99 h 1114"/>
              <a:gd name="T16" fmla="*/ 441 w 969"/>
              <a:gd name="T17" fmla="*/ 38 h 1114"/>
              <a:gd name="T18" fmla="*/ 686 w 969"/>
              <a:gd name="T19" fmla="*/ 39 h 1114"/>
              <a:gd name="T20" fmla="*/ 837 w 969"/>
              <a:gd name="T21" fmla="*/ 270 h 1114"/>
              <a:gd name="T22" fmla="*/ 836 w 969"/>
              <a:gd name="T23" fmla="*/ 332 h 1114"/>
              <a:gd name="T24" fmla="*/ 877 w 969"/>
              <a:gd name="T25" fmla="*/ 379 h 1114"/>
              <a:gd name="T26" fmla="*/ 888 w 969"/>
              <a:gd name="T27" fmla="*/ 467 h 1114"/>
              <a:gd name="T28" fmla="*/ 829 w 969"/>
              <a:gd name="T29" fmla="*/ 634 h 1114"/>
              <a:gd name="T30" fmla="*/ 951 w 969"/>
              <a:gd name="T31" fmla="*/ 561 h 1114"/>
              <a:gd name="T32" fmla="*/ 966 w 969"/>
              <a:gd name="T33" fmla="*/ 570 h 1114"/>
              <a:gd name="T34" fmla="*/ 959 w 969"/>
              <a:gd name="T35" fmla="*/ 611 h 1114"/>
              <a:gd name="T36" fmla="*/ 866 w 969"/>
              <a:gd name="T37" fmla="*/ 710 h 1114"/>
              <a:gd name="T38" fmla="*/ 829 w 969"/>
              <a:gd name="T39" fmla="*/ 836 h 1114"/>
              <a:gd name="T40" fmla="*/ 652 w 969"/>
              <a:gd name="T41" fmla="*/ 1001 h 1114"/>
              <a:gd name="T42" fmla="*/ 581 w 969"/>
              <a:gd name="T43" fmla="*/ 1114 h 1114"/>
              <a:gd name="T44" fmla="*/ 271 w 969"/>
              <a:gd name="T45" fmla="*/ 943 h 1114"/>
              <a:gd name="T46" fmla="*/ 268 w 969"/>
              <a:gd name="T47" fmla="*/ 919 h 1114"/>
              <a:gd name="T48" fmla="*/ 360 w 969"/>
              <a:gd name="T49" fmla="*/ 875 h 1114"/>
              <a:gd name="T50" fmla="*/ 271 w 969"/>
              <a:gd name="T51" fmla="*/ 810 h 1114"/>
              <a:gd name="T52" fmla="*/ 159 w 969"/>
              <a:gd name="T53" fmla="*/ 804 h 1114"/>
              <a:gd name="T54" fmla="*/ 117 w 969"/>
              <a:gd name="T55" fmla="*/ 643 h 1114"/>
              <a:gd name="T56" fmla="*/ 34 w 969"/>
              <a:gd name="T57" fmla="*/ 557 h 1114"/>
              <a:gd name="T58" fmla="*/ 96 w 969"/>
              <a:gd name="T59" fmla="*/ 599 h 1114"/>
              <a:gd name="T60" fmla="*/ 149 w 969"/>
              <a:gd name="T61" fmla="*/ 531 h 1114"/>
              <a:gd name="T62" fmla="*/ 147 w 969"/>
              <a:gd name="T63" fmla="*/ 492 h 1114"/>
              <a:gd name="T64" fmla="*/ 60 w 969"/>
              <a:gd name="T65" fmla="*/ 498 h 1114"/>
              <a:gd name="T66" fmla="*/ 48 w 969"/>
              <a:gd name="T67" fmla="*/ 531 h 1114"/>
              <a:gd name="T68" fmla="*/ 99 w 969"/>
              <a:gd name="T69" fmla="*/ 427 h 1114"/>
              <a:gd name="T70" fmla="*/ 19 w 969"/>
              <a:gd name="T71" fmla="*/ 364 h 1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9" h="1114">
                <a:moveTo>
                  <a:pt x="140" y="869"/>
                </a:moveTo>
                <a:cubicBezTo>
                  <a:pt x="137" y="876"/>
                  <a:pt x="135" y="883"/>
                  <a:pt x="132" y="890"/>
                </a:cubicBezTo>
                <a:cubicBezTo>
                  <a:pt x="172" y="902"/>
                  <a:pt x="211" y="919"/>
                  <a:pt x="253" y="925"/>
                </a:cubicBezTo>
                <a:cubicBezTo>
                  <a:pt x="291" y="844"/>
                  <a:pt x="169" y="871"/>
                  <a:pt x="140" y="869"/>
                </a:cubicBezTo>
                <a:close/>
                <a:moveTo>
                  <a:pt x="19" y="364"/>
                </a:moveTo>
                <a:cubicBezTo>
                  <a:pt x="44" y="341"/>
                  <a:pt x="77" y="361"/>
                  <a:pt x="105" y="343"/>
                </a:cubicBezTo>
                <a:cubicBezTo>
                  <a:pt x="132" y="326"/>
                  <a:pt x="125" y="279"/>
                  <a:pt x="158" y="269"/>
                </a:cubicBezTo>
                <a:cubicBezTo>
                  <a:pt x="213" y="253"/>
                  <a:pt x="250" y="147"/>
                  <a:pt x="267" y="99"/>
                </a:cubicBezTo>
                <a:cubicBezTo>
                  <a:pt x="296" y="19"/>
                  <a:pt x="381" y="78"/>
                  <a:pt x="441" y="38"/>
                </a:cubicBezTo>
                <a:cubicBezTo>
                  <a:pt x="492" y="3"/>
                  <a:pt x="633" y="0"/>
                  <a:pt x="686" y="39"/>
                </a:cubicBezTo>
                <a:cubicBezTo>
                  <a:pt x="724" y="65"/>
                  <a:pt x="818" y="219"/>
                  <a:pt x="837" y="270"/>
                </a:cubicBezTo>
                <a:cubicBezTo>
                  <a:pt x="845" y="291"/>
                  <a:pt x="821" y="317"/>
                  <a:pt x="836" y="332"/>
                </a:cubicBezTo>
                <a:cubicBezTo>
                  <a:pt x="854" y="351"/>
                  <a:pt x="875" y="347"/>
                  <a:pt x="877" y="379"/>
                </a:cubicBezTo>
                <a:cubicBezTo>
                  <a:pt x="878" y="404"/>
                  <a:pt x="869" y="447"/>
                  <a:pt x="888" y="467"/>
                </a:cubicBezTo>
                <a:cubicBezTo>
                  <a:pt x="914" y="495"/>
                  <a:pt x="824" y="586"/>
                  <a:pt x="829" y="634"/>
                </a:cubicBezTo>
                <a:cubicBezTo>
                  <a:pt x="835" y="622"/>
                  <a:pt x="917" y="571"/>
                  <a:pt x="951" y="561"/>
                </a:cubicBezTo>
                <a:cubicBezTo>
                  <a:pt x="956" y="564"/>
                  <a:pt x="961" y="566"/>
                  <a:pt x="966" y="570"/>
                </a:cubicBezTo>
                <a:cubicBezTo>
                  <a:pt x="963" y="576"/>
                  <a:pt x="969" y="584"/>
                  <a:pt x="959" y="611"/>
                </a:cubicBezTo>
                <a:cubicBezTo>
                  <a:pt x="932" y="687"/>
                  <a:pt x="907" y="658"/>
                  <a:pt x="866" y="710"/>
                </a:cubicBezTo>
                <a:cubicBezTo>
                  <a:pt x="839" y="744"/>
                  <a:pt x="863" y="796"/>
                  <a:pt x="829" y="836"/>
                </a:cubicBezTo>
                <a:cubicBezTo>
                  <a:pt x="775" y="895"/>
                  <a:pt x="708" y="944"/>
                  <a:pt x="652" y="1001"/>
                </a:cubicBezTo>
                <a:cubicBezTo>
                  <a:pt x="623" y="1030"/>
                  <a:pt x="619" y="1096"/>
                  <a:pt x="581" y="1114"/>
                </a:cubicBezTo>
                <a:cubicBezTo>
                  <a:pt x="559" y="1113"/>
                  <a:pt x="299" y="966"/>
                  <a:pt x="271" y="943"/>
                </a:cubicBezTo>
                <a:cubicBezTo>
                  <a:pt x="338" y="962"/>
                  <a:pt x="285" y="931"/>
                  <a:pt x="268" y="919"/>
                </a:cubicBezTo>
                <a:cubicBezTo>
                  <a:pt x="297" y="900"/>
                  <a:pt x="334" y="899"/>
                  <a:pt x="360" y="875"/>
                </a:cubicBezTo>
                <a:cubicBezTo>
                  <a:pt x="305" y="882"/>
                  <a:pt x="225" y="890"/>
                  <a:pt x="271" y="810"/>
                </a:cubicBezTo>
                <a:cubicBezTo>
                  <a:pt x="235" y="893"/>
                  <a:pt x="190" y="799"/>
                  <a:pt x="159" y="804"/>
                </a:cubicBezTo>
                <a:cubicBezTo>
                  <a:pt x="137" y="807"/>
                  <a:pt x="118" y="661"/>
                  <a:pt x="117" y="643"/>
                </a:cubicBezTo>
                <a:cubicBezTo>
                  <a:pt x="72" y="654"/>
                  <a:pt x="0" y="616"/>
                  <a:pt x="34" y="557"/>
                </a:cubicBezTo>
                <a:cubicBezTo>
                  <a:pt x="53" y="573"/>
                  <a:pt x="74" y="587"/>
                  <a:pt x="96" y="599"/>
                </a:cubicBezTo>
                <a:cubicBezTo>
                  <a:pt x="44" y="573"/>
                  <a:pt x="120" y="528"/>
                  <a:pt x="149" y="531"/>
                </a:cubicBezTo>
                <a:cubicBezTo>
                  <a:pt x="138" y="511"/>
                  <a:pt x="143" y="516"/>
                  <a:pt x="147" y="492"/>
                </a:cubicBezTo>
                <a:cubicBezTo>
                  <a:pt x="120" y="546"/>
                  <a:pt x="94" y="518"/>
                  <a:pt x="60" y="498"/>
                </a:cubicBezTo>
                <a:cubicBezTo>
                  <a:pt x="56" y="509"/>
                  <a:pt x="52" y="519"/>
                  <a:pt x="48" y="531"/>
                </a:cubicBezTo>
                <a:cubicBezTo>
                  <a:pt x="10" y="465"/>
                  <a:pt x="42" y="440"/>
                  <a:pt x="99" y="427"/>
                </a:cubicBezTo>
                <a:cubicBezTo>
                  <a:pt x="77" y="398"/>
                  <a:pt x="34" y="400"/>
                  <a:pt x="19" y="36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7" name="꙱ Serbia (Republic of Serbia) (RS) (H)">
            <a:extLst>
              <a:ext uri="{FF2B5EF4-FFF2-40B4-BE49-F238E27FC236}">
                <a16:creationId xmlns:a16="http://schemas.microsoft.com/office/drawing/2014/main" id="{D96B5395-D6E8-4956-BA32-516D2A3EA1F2}"/>
              </a:ext>
            </a:extLst>
          </p:cNvPr>
          <p:cNvSpPr>
            <a:spLocks/>
          </p:cNvSpPr>
          <p:nvPr/>
        </p:nvSpPr>
        <p:spPr bwMode="auto">
          <a:xfrm>
            <a:off x="4852935" y="1022345"/>
            <a:ext cx="101324" cy="115427"/>
          </a:xfrm>
          <a:custGeom>
            <a:avLst/>
            <a:gdLst>
              <a:gd name="T0" fmla="*/ 254 w 1239"/>
              <a:gd name="T1" fmla="*/ 11 h 1399"/>
              <a:gd name="T2" fmla="*/ 238 w 1239"/>
              <a:gd name="T3" fmla="*/ 9 h 1399"/>
              <a:gd name="T4" fmla="*/ 139 w 1239"/>
              <a:gd name="T5" fmla="*/ 71 h 1399"/>
              <a:gd name="T6" fmla="*/ 0 w 1239"/>
              <a:gd name="T7" fmla="*/ 94 h 1399"/>
              <a:gd name="T8" fmla="*/ 38 w 1239"/>
              <a:gd name="T9" fmla="*/ 203 h 1399"/>
              <a:gd name="T10" fmla="*/ 81 w 1239"/>
              <a:gd name="T11" fmla="*/ 240 h 1399"/>
              <a:gd name="T12" fmla="*/ 177 w 1239"/>
              <a:gd name="T13" fmla="*/ 356 h 1399"/>
              <a:gd name="T14" fmla="*/ 84 w 1239"/>
              <a:gd name="T15" fmla="*/ 378 h 1399"/>
              <a:gd name="T16" fmla="*/ 75 w 1239"/>
              <a:gd name="T17" fmla="*/ 466 h 1399"/>
              <a:gd name="T18" fmla="*/ 150 w 1239"/>
              <a:gd name="T19" fmla="*/ 453 h 1399"/>
              <a:gd name="T20" fmla="*/ 123 w 1239"/>
              <a:gd name="T21" fmla="*/ 589 h 1399"/>
              <a:gd name="T22" fmla="*/ 158 w 1239"/>
              <a:gd name="T23" fmla="*/ 688 h 1399"/>
              <a:gd name="T24" fmla="*/ 223 w 1239"/>
              <a:gd name="T25" fmla="*/ 778 h 1399"/>
              <a:gd name="T26" fmla="*/ 161 w 1239"/>
              <a:gd name="T27" fmla="*/ 787 h 1399"/>
              <a:gd name="T28" fmla="*/ 234 w 1239"/>
              <a:gd name="T29" fmla="*/ 906 h 1399"/>
              <a:gd name="T30" fmla="*/ 69 w 1239"/>
              <a:gd name="T31" fmla="*/ 945 h 1399"/>
              <a:gd name="T32" fmla="*/ 311 w 1239"/>
              <a:gd name="T33" fmla="*/ 1131 h 1399"/>
              <a:gd name="T34" fmla="*/ 442 w 1239"/>
              <a:gd name="T35" fmla="*/ 1185 h 1399"/>
              <a:gd name="T36" fmla="*/ 456 w 1239"/>
              <a:gd name="T37" fmla="*/ 1186 h 1399"/>
              <a:gd name="T38" fmla="*/ 475 w 1239"/>
              <a:gd name="T39" fmla="*/ 1171 h 1399"/>
              <a:gd name="T40" fmla="*/ 555 w 1239"/>
              <a:gd name="T41" fmla="*/ 1055 h 1399"/>
              <a:gd name="T42" fmla="*/ 615 w 1239"/>
              <a:gd name="T43" fmla="*/ 1028 h 1399"/>
              <a:gd name="T44" fmla="*/ 813 w 1239"/>
              <a:gd name="T45" fmla="*/ 1161 h 1399"/>
              <a:gd name="T46" fmla="*/ 893 w 1239"/>
              <a:gd name="T47" fmla="*/ 1249 h 1399"/>
              <a:gd name="T48" fmla="*/ 868 w 1239"/>
              <a:gd name="T49" fmla="*/ 1395 h 1399"/>
              <a:gd name="T50" fmla="*/ 921 w 1239"/>
              <a:gd name="T51" fmla="*/ 1370 h 1399"/>
              <a:gd name="T52" fmla="*/ 1036 w 1239"/>
              <a:gd name="T53" fmla="*/ 1358 h 1399"/>
              <a:gd name="T54" fmla="*/ 1064 w 1239"/>
              <a:gd name="T55" fmla="*/ 1355 h 1399"/>
              <a:gd name="T56" fmla="*/ 1098 w 1239"/>
              <a:gd name="T57" fmla="*/ 1188 h 1399"/>
              <a:gd name="T58" fmla="*/ 1239 w 1239"/>
              <a:gd name="T59" fmla="*/ 1061 h 1399"/>
              <a:gd name="T60" fmla="*/ 1049 w 1239"/>
              <a:gd name="T61" fmla="*/ 853 h 1399"/>
              <a:gd name="T62" fmla="*/ 1121 w 1239"/>
              <a:gd name="T63" fmla="*/ 699 h 1399"/>
              <a:gd name="T64" fmla="*/ 1140 w 1239"/>
              <a:gd name="T65" fmla="*/ 581 h 1399"/>
              <a:gd name="T66" fmla="*/ 1023 w 1239"/>
              <a:gd name="T67" fmla="*/ 544 h 1399"/>
              <a:gd name="T68" fmla="*/ 968 w 1239"/>
              <a:gd name="T69" fmla="*/ 605 h 1399"/>
              <a:gd name="T70" fmla="*/ 907 w 1239"/>
              <a:gd name="T71" fmla="*/ 556 h 1399"/>
              <a:gd name="T72" fmla="*/ 741 w 1239"/>
              <a:gd name="T73" fmla="*/ 486 h 1399"/>
              <a:gd name="T74" fmla="*/ 743 w 1239"/>
              <a:gd name="T75" fmla="*/ 428 h 1399"/>
              <a:gd name="T76" fmla="*/ 705 w 1239"/>
              <a:gd name="T77" fmla="*/ 344 h 1399"/>
              <a:gd name="T78" fmla="*/ 547 w 1239"/>
              <a:gd name="T79" fmla="*/ 251 h 1399"/>
              <a:gd name="T80" fmla="*/ 471 w 1239"/>
              <a:gd name="T81" fmla="*/ 68 h 1399"/>
              <a:gd name="T82" fmla="*/ 254 w 1239"/>
              <a:gd name="T83" fmla="*/ 11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39" h="1399">
                <a:moveTo>
                  <a:pt x="254" y="11"/>
                </a:moveTo>
                <a:cubicBezTo>
                  <a:pt x="248" y="10"/>
                  <a:pt x="242" y="9"/>
                  <a:pt x="238" y="9"/>
                </a:cubicBezTo>
                <a:cubicBezTo>
                  <a:pt x="192" y="0"/>
                  <a:pt x="154" y="65"/>
                  <a:pt x="139" y="71"/>
                </a:cubicBezTo>
                <a:cubicBezTo>
                  <a:pt x="110" y="83"/>
                  <a:pt x="39" y="76"/>
                  <a:pt x="0" y="94"/>
                </a:cubicBezTo>
                <a:cubicBezTo>
                  <a:pt x="17" y="136"/>
                  <a:pt x="29" y="160"/>
                  <a:pt x="38" y="203"/>
                </a:cubicBezTo>
                <a:cubicBezTo>
                  <a:pt x="44" y="231"/>
                  <a:pt x="53" y="239"/>
                  <a:pt x="81" y="240"/>
                </a:cubicBezTo>
                <a:cubicBezTo>
                  <a:pt x="0" y="296"/>
                  <a:pt x="151" y="331"/>
                  <a:pt x="177" y="356"/>
                </a:cubicBezTo>
                <a:cubicBezTo>
                  <a:pt x="173" y="352"/>
                  <a:pt x="94" y="374"/>
                  <a:pt x="84" y="378"/>
                </a:cubicBezTo>
                <a:cubicBezTo>
                  <a:pt x="109" y="427"/>
                  <a:pt x="83" y="452"/>
                  <a:pt x="75" y="466"/>
                </a:cubicBezTo>
                <a:cubicBezTo>
                  <a:pt x="102" y="458"/>
                  <a:pt x="130" y="443"/>
                  <a:pt x="150" y="453"/>
                </a:cubicBezTo>
                <a:cubicBezTo>
                  <a:pt x="206" y="481"/>
                  <a:pt x="140" y="560"/>
                  <a:pt x="123" y="589"/>
                </a:cubicBezTo>
                <a:cubicBezTo>
                  <a:pt x="98" y="634"/>
                  <a:pt x="128" y="665"/>
                  <a:pt x="158" y="688"/>
                </a:cubicBezTo>
                <a:cubicBezTo>
                  <a:pt x="166" y="695"/>
                  <a:pt x="294" y="772"/>
                  <a:pt x="223" y="778"/>
                </a:cubicBezTo>
                <a:cubicBezTo>
                  <a:pt x="208" y="779"/>
                  <a:pt x="168" y="776"/>
                  <a:pt x="161" y="787"/>
                </a:cubicBezTo>
                <a:cubicBezTo>
                  <a:pt x="159" y="790"/>
                  <a:pt x="233" y="883"/>
                  <a:pt x="234" y="906"/>
                </a:cubicBezTo>
                <a:cubicBezTo>
                  <a:pt x="223" y="929"/>
                  <a:pt x="104" y="947"/>
                  <a:pt x="69" y="945"/>
                </a:cubicBezTo>
                <a:cubicBezTo>
                  <a:pt x="137" y="969"/>
                  <a:pt x="205" y="1082"/>
                  <a:pt x="311" y="1131"/>
                </a:cubicBezTo>
                <a:cubicBezTo>
                  <a:pt x="366" y="1156"/>
                  <a:pt x="426" y="1124"/>
                  <a:pt x="442" y="1185"/>
                </a:cubicBezTo>
                <a:cubicBezTo>
                  <a:pt x="447" y="1184"/>
                  <a:pt x="452" y="1185"/>
                  <a:pt x="456" y="1186"/>
                </a:cubicBezTo>
                <a:cubicBezTo>
                  <a:pt x="460" y="1158"/>
                  <a:pt x="463" y="1190"/>
                  <a:pt x="475" y="1171"/>
                </a:cubicBezTo>
                <a:cubicBezTo>
                  <a:pt x="507" y="1117"/>
                  <a:pt x="601" y="1161"/>
                  <a:pt x="555" y="1055"/>
                </a:cubicBezTo>
                <a:cubicBezTo>
                  <a:pt x="575" y="1052"/>
                  <a:pt x="599" y="1039"/>
                  <a:pt x="615" y="1028"/>
                </a:cubicBezTo>
                <a:cubicBezTo>
                  <a:pt x="628" y="1109"/>
                  <a:pt x="827" y="1080"/>
                  <a:pt x="813" y="1161"/>
                </a:cubicBezTo>
                <a:cubicBezTo>
                  <a:pt x="806" y="1201"/>
                  <a:pt x="885" y="1216"/>
                  <a:pt x="893" y="1249"/>
                </a:cubicBezTo>
                <a:cubicBezTo>
                  <a:pt x="902" y="1301"/>
                  <a:pt x="790" y="1385"/>
                  <a:pt x="868" y="1395"/>
                </a:cubicBezTo>
                <a:cubicBezTo>
                  <a:pt x="890" y="1399"/>
                  <a:pt x="902" y="1373"/>
                  <a:pt x="921" y="1370"/>
                </a:cubicBezTo>
                <a:cubicBezTo>
                  <a:pt x="951" y="1365"/>
                  <a:pt x="1012" y="1376"/>
                  <a:pt x="1036" y="1358"/>
                </a:cubicBezTo>
                <a:cubicBezTo>
                  <a:pt x="1050" y="1349"/>
                  <a:pt x="1058" y="1353"/>
                  <a:pt x="1064" y="1355"/>
                </a:cubicBezTo>
                <a:cubicBezTo>
                  <a:pt x="1200" y="1315"/>
                  <a:pt x="1059" y="1283"/>
                  <a:pt x="1098" y="1188"/>
                </a:cubicBezTo>
                <a:cubicBezTo>
                  <a:pt x="1114" y="1142"/>
                  <a:pt x="1172" y="1224"/>
                  <a:pt x="1239" y="1061"/>
                </a:cubicBezTo>
                <a:cubicBezTo>
                  <a:pt x="1159" y="1035"/>
                  <a:pt x="1060" y="930"/>
                  <a:pt x="1049" y="853"/>
                </a:cubicBezTo>
                <a:cubicBezTo>
                  <a:pt x="1044" y="795"/>
                  <a:pt x="1106" y="724"/>
                  <a:pt x="1121" y="699"/>
                </a:cubicBezTo>
                <a:cubicBezTo>
                  <a:pt x="1005" y="589"/>
                  <a:pt x="1102" y="590"/>
                  <a:pt x="1140" y="581"/>
                </a:cubicBezTo>
                <a:cubicBezTo>
                  <a:pt x="1117" y="554"/>
                  <a:pt x="1058" y="516"/>
                  <a:pt x="1023" y="544"/>
                </a:cubicBezTo>
                <a:cubicBezTo>
                  <a:pt x="1008" y="555"/>
                  <a:pt x="985" y="603"/>
                  <a:pt x="968" y="605"/>
                </a:cubicBezTo>
                <a:cubicBezTo>
                  <a:pt x="954" y="606"/>
                  <a:pt x="924" y="564"/>
                  <a:pt x="907" y="556"/>
                </a:cubicBezTo>
                <a:lnTo>
                  <a:pt x="741" y="486"/>
                </a:lnTo>
                <a:cubicBezTo>
                  <a:pt x="779" y="466"/>
                  <a:pt x="794" y="434"/>
                  <a:pt x="743" y="428"/>
                </a:cubicBezTo>
                <a:cubicBezTo>
                  <a:pt x="801" y="373"/>
                  <a:pt x="754" y="362"/>
                  <a:pt x="705" y="344"/>
                </a:cubicBezTo>
                <a:cubicBezTo>
                  <a:pt x="655" y="325"/>
                  <a:pt x="591" y="280"/>
                  <a:pt x="547" y="251"/>
                </a:cubicBezTo>
                <a:cubicBezTo>
                  <a:pt x="602" y="143"/>
                  <a:pt x="486" y="143"/>
                  <a:pt x="471" y="68"/>
                </a:cubicBezTo>
                <a:cubicBezTo>
                  <a:pt x="457" y="1"/>
                  <a:pt x="320" y="1"/>
                  <a:pt x="254" y="1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8" name="꙱ Senegal (Republic of Senegal) (SN) (H)">
            <a:extLst>
              <a:ext uri="{FF2B5EF4-FFF2-40B4-BE49-F238E27FC236}">
                <a16:creationId xmlns:a16="http://schemas.microsoft.com/office/drawing/2014/main" id="{27EB466D-4590-482A-91E0-D42EEEE4018C}"/>
              </a:ext>
            </a:extLst>
          </p:cNvPr>
          <p:cNvSpPr>
            <a:spLocks/>
          </p:cNvSpPr>
          <p:nvPr/>
        </p:nvSpPr>
        <p:spPr bwMode="auto">
          <a:xfrm>
            <a:off x="3941016" y="1885346"/>
            <a:ext cx="157376" cy="132687"/>
          </a:xfrm>
          <a:custGeom>
            <a:avLst/>
            <a:gdLst>
              <a:gd name="T0" fmla="*/ 763 w 1909"/>
              <a:gd name="T1" fmla="*/ 64 h 1599"/>
              <a:gd name="T2" fmla="*/ 1072 w 1909"/>
              <a:gd name="T3" fmla="*/ 125 h 1599"/>
              <a:gd name="T4" fmla="*/ 1238 w 1909"/>
              <a:gd name="T5" fmla="*/ 235 h 1599"/>
              <a:gd name="T6" fmla="*/ 1339 w 1909"/>
              <a:gd name="T7" fmla="*/ 397 h 1599"/>
              <a:gd name="T8" fmla="*/ 1426 w 1909"/>
              <a:gd name="T9" fmla="*/ 489 h 1599"/>
              <a:gd name="T10" fmla="*/ 1476 w 1909"/>
              <a:gd name="T11" fmla="*/ 584 h 1599"/>
              <a:gd name="T12" fmla="*/ 1566 w 1909"/>
              <a:gd name="T13" fmla="*/ 647 h 1599"/>
              <a:gd name="T14" fmla="*/ 1668 w 1909"/>
              <a:gd name="T15" fmla="*/ 776 h 1599"/>
              <a:gd name="T16" fmla="*/ 1658 w 1909"/>
              <a:gd name="T17" fmla="*/ 856 h 1599"/>
              <a:gd name="T18" fmla="*/ 1703 w 1909"/>
              <a:gd name="T19" fmla="*/ 927 h 1599"/>
              <a:gd name="T20" fmla="*/ 1708 w 1909"/>
              <a:gd name="T21" fmla="*/ 1088 h 1599"/>
              <a:gd name="T22" fmla="*/ 1700 w 1909"/>
              <a:gd name="T23" fmla="*/ 1136 h 1599"/>
              <a:gd name="T24" fmla="*/ 1731 w 1909"/>
              <a:gd name="T25" fmla="*/ 1181 h 1599"/>
              <a:gd name="T26" fmla="*/ 1772 w 1909"/>
              <a:gd name="T27" fmla="*/ 1239 h 1599"/>
              <a:gd name="T28" fmla="*/ 1873 w 1909"/>
              <a:gd name="T29" fmla="*/ 1325 h 1599"/>
              <a:gd name="T30" fmla="*/ 1890 w 1909"/>
              <a:gd name="T31" fmla="*/ 1425 h 1599"/>
              <a:gd name="T32" fmla="*/ 1893 w 1909"/>
              <a:gd name="T33" fmla="*/ 1566 h 1599"/>
              <a:gd name="T34" fmla="*/ 1707 w 1909"/>
              <a:gd name="T35" fmla="*/ 1566 h 1599"/>
              <a:gd name="T36" fmla="*/ 1586 w 1909"/>
              <a:gd name="T37" fmla="*/ 1598 h 1599"/>
              <a:gd name="T38" fmla="*/ 1518 w 1909"/>
              <a:gd name="T39" fmla="*/ 1576 h 1599"/>
              <a:gd name="T40" fmla="*/ 1405 w 1909"/>
              <a:gd name="T41" fmla="*/ 1538 h 1599"/>
              <a:gd name="T42" fmla="*/ 1374 w 1909"/>
              <a:gd name="T43" fmla="*/ 1494 h 1599"/>
              <a:gd name="T44" fmla="*/ 1313 w 1909"/>
              <a:gd name="T45" fmla="*/ 1471 h 1599"/>
              <a:gd name="T46" fmla="*/ 842 w 1909"/>
              <a:gd name="T47" fmla="*/ 1471 h 1599"/>
              <a:gd name="T48" fmla="*/ 639 w 1909"/>
              <a:gd name="T49" fmla="*/ 1507 h 1599"/>
              <a:gd name="T50" fmla="*/ 421 w 1909"/>
              <a:gd name="T51" fmla="*/ 1545 h 1599"/>
              <a:gd name="T52" fmla="*/ 319 w 1909"/>
              <a:gd name="T53" fmla="*/ 1580 h 1599"/>
              <a:gd name="T54" fmla="*/ 222 w 1909"/>
              <a:gd name="T55" fmla="*/ 1599 h 1599"/>
              <a:gd name="T56" fmla="*/ 203 w 1909"/>
              <a:gd name="T57" fmla="*/ 1540 h 1599"/>
              <a:gd name="T58" fmla="*/ 311 w 1909"/>
              <a:gd name="T59" fmla="*/ 1510 h 1599"/>
              <a:gd name="T60" fmla="*/ 434 w 1909"/>
              <a:gd name="T61" fmla="*/ 1496 h 1599"/>
              <a:gd name="T62" fmla="*/ 517 w 1909"/>
              <a:gd name="T63" fmla="*/ 1506 h 1599"/>
              <a:gd name="T64" fmla="*/ 441 w 1909"/>
              <a:gd name="T65" fmla="*/ 1453 h 1599"/>
              <a:gd name="T66" fmla="*/ 258 w 1909"/>
              <a:gd name="T67" fmla="*/ 1438 h 1599"/>
              <a:gd name="T68" fmla="*/ 207 w 1909"/>
              <a:gd name="T69" fmla="*/ 1510 h 1599"/>
              <a:gd name="T70" fmla="*/ 228 w 1909"/>
              <a:gd name="T71" fmla="*/ 1450 h 1599"/>
              <a:gd name="T72" fmla="*/ 223 w 1909"/>
              <a:gd name="T73" fmla="*/ 1333 h 1599"/>
              <a:gd name="T74" fmla="*/ 510 w 1909"/>
              <a:gd name="T75" fmla="*/ 1289 h 1599"/>
              <a:gd name="T76" fmla="*/ 607 w 1909"/>
              <a:gd name="T77" fmla="*/ 1224 h 1599"/>
              <a:gd name="T78" fmla="*/ 724 w 1909"/>
              <a:gd name="T79" fmla="*/ 1165 h 1599"/>
              <a:gd name="T80" fmla="*/ 1079 w 1909"/>
              <a:gd name="T81" fmla="*/ 1259 h 1599"/>
              <a:gd name="T82" fmla="*/ 1043 w 1909"/>
              <a:gd name="T83" fmla="*/ 1163 h 1599"/>
              <a:gd name="T84" fmla="*/ 937 w 1909"/>
              <a:gd name="T85" fmla="*/ 1159 h 1599"/>
              <a:gd name="T86" fmla="*/ 912 w 1909"/>
              <a:gd name="T87" fmla="*/ 1123 h 1599"/>
              <a:gd name="T88" fmla="*/ 852 w 1909"/>
              <a:gd name="T89" fmla="*/ 1124 h 1599"/>
              <a:gd name="T90" fmla="*/ 797 w 1909"/>
              <a:gd name="T91" fmla="*/ 1068 h 1599"/>
              <a:gd name="T92" fmla="*/ 677 w 1909"/>
              <a:gd name="T93" fmla="*/ 1088 h 1599"/>
              <a:gd name="T94" fmla="*/ 613 w 1909"/>
              <a:gd name="T95" fmla="*/ 1144 h 1599"/>
              <a:gd name="T96" fmla="*/ 303 w 1909"/>
              <a:gd name="T97" fmla="*/ 1143 h 1599"/>
              <a:gd name="T98" fmla="*/ 260 w 1909"/>
              <a:gd name="T99" fmla="*/ 1097 h 1599"/>
              <a:gd name="T100" fmla="*/ 305 w 1909"/>
              <a:gd name="T101" fmla="*/ 1073 h 1599"/>
              <a:gd name="T102" fmla="*/ 311 w 1909"/>
              <a:gd name="T103" fmla="*/ 999 h 1599"/>
              <a:gd name="T104" fmla="*/ 231 w 1909"/>
              <a:gd name="T105" fmla="*/ 1064 h 1599"/>
              <a:gd name="T106" fmla="*/ 349 w 1909"/>
              <a:gd name="T107" fmla="*/ 943 h 1599"/>
              <a:gd name="T108" fmla="*/ 216 w 1909"/>
              <a:gd name="T109" fmla="*/ 1049 h 1599"/>
              <a:gd name="T110" fmla="*/ 5 w 1909"/>
              <a:gd name="T111" fmla="*/ 755 h 1599"/>
              <a:gd name="T112" fmla="*/ 124 w 1909"/>
              <a:gd name="T113" fmla="*/ 660 h 1599"/>
              <a:gd name="T114" fmla="*/ 276 w 1909"/>
              <a:gd name="T115" fmla="*/ 429 h 1599"/>
              <a:gd name="T116" fmla="*/ 471 w 1909"/>
              <a:gd name="T117" fmla="*/ 105 h 1599"/>
              <a:gd name="T118" fmla="*/ 763 w 1909"/>
              <a:gd name="T119" fmla="*/ 64 h 1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09" h="1599">
                <a:moveTo>
                  <a:pt x="763" y="64"/>
                </a:moveTo>
                <a:cubicBezTo>
                  <a:pt x="818" y="0"/>
                  <a:pt x="1029" y="68"/>
                  <a:pt x="1072" y="125"/>
                </a:cubicBezTo>
                <a:cubicBezTo>
                  <a:pt x="1132" y="198"/>
                  <a:pt x="1140" y="222"/>
                  <a:pt x="1238" y="235"/>
                </a:cubicBezTo>
                <a:cubicBezTo>
                  <a:pt x="1291" y="241"/>
                  <a:pt x="1350" y="346"/>
                  <a:pt x="1339" y="397"/>
                </a:cubicBezTo>
                <a:cubicBezTo>
                  <a:pt x="1334" y="421"/>
                  <a:pt x="1412" y="463"/>
                  <a:pt x="1426" y="489"/>
                </a:cubicBezTo>
                <a:cubicBezTo>
                  <a:pt x="1443" y="520"/>
                  <a:pt x="1451" y="557"/>
                  <a:pt x="1476" y="584"/>
                </a:cubicBezTo>
                <a:cubicBezTo>
                  <a:pt x="1500" y="611"/>
                  <a:pt x="1550" y="614"/>
                  <a:pt x="1566" y="647"/>
                </a:cubicBezTo>
                <a:cubicBezTo>
                  <a:pt x="1590" y="694"/>
                  <a:pt x="1665" y="725"/>
                  <a:pt x="1668" y="776"/>
                </a:cubicBezTo>
                <a:cubicBezTo>
                  <a:pt x="1671" y="802"/>
                  <a:pt x="1630" y="828"/>
                  <a:pt x="1658" y="856"/>
                </a:cubicBezTo>
                <a:cubicBezTo>
                  <a:pt x="1682" y="877"/>
                  <a:pt x="1699" y="890"/>
                  <a:pt x="1703" y="927"/>
                </a:cubicBezTo>
                <a:cubicBezTo>
                  <a:pt x="1706" y="942"/>
                  <a:pt x="1737" y="1073"/>
                  <a:pt x="1708" y="1088"/>
                </a:cubicBezTo>
                <a:cubicBezTo>
                  <a:pt x="1676" y="1095"/>
                  <a:pt x="1673" y="1111"/>
                  <a:pt x="1700" y="1136"/>
                </a:cubicBezTo>
                <a:cubicBezTo>
                  <a:pt x="1706" y="1154"/>
                  <a:pt x="1717" y="1169"/>
                  <a:pt x="1731" y="1181"/>
                </a:cubicBezTo>
                <a:cubicBezTo>
                  <a:pt x="1759" y="1197"/>
                  <a:pt x="1732" y="1228"/>
                  <a:pt x="1772" y="1239"/>
                </a:cubicBezTo>
                <a:cubicBezTo>
                  <a:pt x="1793" y="1155"/>
                  <a:pt x="1861" y="1302"/>
                  <a:pt x="1873" y="1325"/>
                </a:cubicBezTo>
                <a:cubicBezTo>
                  <a:pt x="1890" y="1359"/>
                  <a:pt x="1900" y="1385"/>
                  <a:pt x="1890" y="1425"/>
                </a:cubicBezTo>
                <a:cubicBezTo>
                  <a:pt x="1879" y="1471"/>
                  <a:pt x="1909" y="1529"/>
                  <a:pt x="1893" y="1566"/>
                </a:cubicBezTo>
                <a:cubicBezTo>
                  <a:pt x="1844" y="1544"/>
                  <a:pt x="1776" y="1574"/>
                  <a:pt x="1707" y="1566"/>
                </a:cubicBezTo>
                <a:cubicBezTo>
                  <a:pt x="1660" y="1561"/>
                  <a:pt x="1629" y="1594"/>
                  <a:pt x="1586" y="1598"/>
                </a:cubicBezTo>
                <a:cubicBezTo>
                  <a:pt x="1587" y="1598"/>
                  <a:pt x="1521" y="1578"/>
                  <a:pt x="1518" y="1576"/>
                </a:cubicBezTo>
                <a:cubicBezTo>
                  <a:pt x="1501" y="1562"/>
                  <a:pt x="1436" y="1519"/>
                  <a:pt x="1405" y="1538"/>
                </a:cubicBezTo>
                <a:cubicBezTo>
                  <a:pt x="1359" y="1565"/>
                  <a:pt x="1386" y="1498"/>
                  <a:pt x="1374" y="1494"/>
                </a:cubicBezTo>
                <a:lnTo>
                  <a:pt x="1313" y="1471"/>
                </a:lnTo>
                <a:cubicBezTo>
                  <a:pt x="1155" y="1472"/>
                  <a:pt x="999" y="1471"/>
                  <a:pt x="842" y="1471"/>
                </a:cubicBezTo>
                <a:cubicBezTo>
                  <a:pt x="771" y="1471"/>
                  <a:pt x="697" y="1456"/>
                  <a:pt x="639" y="1507"/>
                </a:cubicBezTo>
                <a:cubicBezTo>
                  <a:pt x="574" y="1563"/>
                  <a:pt x="501" y="1543"/>
                  <a:pt x="421" y="1545"/>
                </a:cubicBezTo>
                <a:cubicBezTo>
                  <a:pt x="383" y="1546"/>
                  <a:pt x="352" y="1565"/>
                  <a:pt x="319" y="1580"/>
                </a:cubicBezTo>
                <a:cubicBezTo>
                  <a:pt x="288" y="1594"/>
                  <a:pt x="251" y="1578"/>
                  <a:pt x="222" y="1599"/>
                </a:cubicBezTo>
                <a:cubicBezTo>
                  <a:pt x="216" y="1585"/>
                  <a:pt x="188" y="1556"/>
                  <a:pt x="203" y="1540"/>
                </a:cubicBezTo>
                <a:cubicBezTo>
                  <a:pt x="240" y="1499"/>
                  <a:pt x="262" y="1478"/>
                  <a:pt x="311" y="1510"/>
                </a:cubicBezTo>
                <a:cubicBezTo>
                  <a:pt x="348" y="1533"/>
                  <a:pt x="395" y="1497"/>
                  <a:pt x="434" y="1496"/>
                </a:cubicBezTo>
                <a:cubicBezTo>
                  <a:pt x="474" y="1495"/>
                  <a:pt x="457" y="1517"/>
                  <a:pt x="517" y="1506"/>
                </a:cubicBezTo>
                <a:cubicBezTo>
                  <a:pt x="483" y="1498"/>
                  <a:pt x="448" y="1477"/>
                  <a:pt x="441" y="1453"/>
                </a:cubicBezTo>
                <a:cubicBezTo>
                  <a:pt x="419" y="1547"/>
                  <a:pt x="241" y="1488"/>
                  <a:pt x="258" y="1438"/>
                </a:cubicBezTo>
                <a:cubicBezTo>
                  <a:pt x="244" y="1465"/>
                  <a:pt x="242" y="1502"/>
                  <a:pt x="207" y="1510"/>
                </a:cubicBezTo>
                <a:cubicBezTo>
                  <a:pt x="200" y="1485"/>
                  <a:pt x="207" y="1465"/>
                  <a:pt x="228" y="1450"/>
                </a:cubicBezTo>
                <a:cubicBezTo>
                  <a:pt x="167" y="1464"/>
                  <a:pt x="217" y="1351"/>
                  <a:pt x="223" y="1333"/>
                </a:cubicBezTo>
                <a:cubicBezTo>
                  <a:pt x="236" y="1266"/>
                  <a:pt x="493" y="1296"/>
                  <a:pt x="510" y="1289"/>
                </a:cubicBezTo>
                <a:cubicBezTo>
                  <a:pt x="500" y="1287"/>
                  <a:pt x="501" y="1225"/>
                  <a:pt x="607" y="1224"/>
                </a:cubicBezTo>
                <a:cubicBezTo>
                  <a:pt x="686" y="1225"/>
                  <a:pt x="696" y="1220"/>
                  <a:pt x="724" y="1165"/>
                </a:cubicBezTo>
                <a:cubicBezTo>
                  <a:pt x="747" y="1119"/>
                  <a:pt x="903" y="1313"/>
                  <a:pt x="1079" y="1259"/>
                </a:cubicBezTo>
                <a:cubicBezTo>
                  <a:pt x="1195" y="1222"/>
                  <a:pt x="1128" y="1137"/>
                  <a:pt x="1043" y="1163"/>
                </a:cubicBezTo>
                <a:cubicBezTo>
                  <a:pt x="1008" y="1173"/>
                  <a:pt x="957" y="1207"/>
                  <a:pt x="937" y="1159"/>
                </a:cubicBezTo>
                <a:cubicBezTo>
                  <a:pt x="928" y="1137"/>
                  <a:pt x="920" y="1127"/>
                  <a:pt x="912" y="1123"/>
                </a:cubicBezTo>
                <a:cubicBezTo>
                  <a:pt x="893" y="1112"/>
                  <a:pt x="877" y="1138"/>
                  <a:pt x="852" y="1124"/>
                </a:cubicBezTo>
                <a:cubicBezTo>
                  <a:pt x="828" y="1110"/>
                  <a:pt x="824" y="1076"/>
                  <a:pt x="797" y="1068"/>
                </a:cubicBezTo>
                <a:cubicBezTo>
                  <a:pt x="756" y="1053"/>
                  <a:pt x="717" y="1099"/>
                  <a:pt x="677" y="1088"/>
                </a:cubicBezTo>
                <a:cubicBezTo>
                  <a:pt x="627" y="1074"/>
                  <a:pt x="636" y="1136"/>
                  <a:pt x="613" y="1144"/>
                </a:cubicBezTo>
                <a:lnTo>
                  <a:pt x="303" y="1143"/>
                </a:lnTo>
                <a:cubicBezTo>
                  <a:pt x="316" y="1118"/>
                  <a:pt x="291" y="1100"/>
                  <a:pt x="260" y="1097"/>
                </a:cubicBezTo>
                <a:cubicBezTo>
                  <a:pt x="265" y="1072"/>
                  <a:pt x="281" y="1063"/>
                  <a:pt x="305" y="1073"/>
                </a:cubicBezTo>
                <a:cubicBezTo>
                  <a:pt x="299" y="1048"/>
                  <a:pt x="301" y="1023"/>
                  <a:pt x="311" y="999"/>
                </a:cubicBezTo>
                <a:cubicBezTo>
                  <a:pt x="293" y="1033"/>
                  <a:pt x="271" y="1058"/>
                  <a:pt x="231" y="1064"/>
                </a:cubicBezTo>
                <a:cubicBezTo>
                  <a:pt x="220" y="1031"/>
                  <a:pt x="316" y="947"/>
                  <a:pt x="349" y="943"/>
                </a:cubicBezTo>
                <a:cubicBezTo>
                  <a:pt x="313" y="927"/>
                  <a:pt x="216" y="1015"/>
                  <a:pt x="216" y="1049"/>
                </a:cubicBezTo>
                <a:cubicBezTo>
                  <a:pt x="216" y="908"/>
                  <a:pt x="95" y="674"/>
                  <a:pt x="5" y="755"/>
                </a:cubicBezTo>
                <a:cubicBezTo>
                  <a:pt x="0" y="705"/>
                  <a:pt x="94" y="689"/>
                  <a:pt x="124" y="660"/>
                </a:cubicBezTo>
                <a:cubicBezTo>
                  <a:pt x="188" y="596"/>
                  <a:pt x="239" y="511"/>
                  <a:pt x="276" y="429"/>
                </a:cubicBezTo>
                <a:cubicBezTo>
                  <a:pt x="294" y="391"/>
                  <a:pt x="380" y="20"/>
                  <a:pt x="471" y="105"/>
                </a:cubicBezTo>
                <a:cubicBezTo>
                  <a:pt x="512" y="143"/>
                  <a:pt x="729" y="104"/>
                  <a:pt x="763" y="6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9" name="꙱ Saudi Arabia (Kingdom of Saudi Arabia) (SA) (H)">
            <a:extLst>
              <a:ext uri="{FF2B5EF4-FFF2-40B4-BE49-F238E27FC236}">
                <a16:creationId xmlns:a16="http://schemas.microsoft.com/office/drawing/2014/main" id="{298359F6-DDF2-4C50-ACAE-B4C0BE9E9CE0}"/>
              </a:ext>
            </a:extLst>
          </p:cNvPr>
          <p:cNvSpPr>
            <a:spLocks noEditPoints="1"/>
          </p:cNvSpPr>
          <p:nvPr/>
        </p:nvSpPr>
        <p:spPr bwMode="auto">
          <a:xfrm>
            <a:off x="5264700" y="1434428"/>
            <a:ext cx="550816" cy="463863"/>
          </a:xfrm>
          <a:custGeom>
            <a:avLst/>
            <a:gdLst>
              <a:gd name="T0" fmla="*/ 2599 w 6690"/>
              <a:gd name="T1" fmla="*/ 5361 h 5626"/>
              <a:gd name="T2" fmla="*/ 2313 w 6690"/>
              <a:gd name="T3" fmla="*/ 4927 h 5626"/>
              <a:gd name="T4" fmla="*/ 2205 w 6690"/>
              <a:gd name="T5" fmla="*/ 4714 h 5626"/>
              <a:gd name="T6" fmla="*/ 2082 w 6690"/>
              <a:gd name="T7" fmla="*/ 4476 h 5626"/>
              <a:gd name="T8" fmla="*/ 2013 w 6690"/>
              <a:gd name="T9" fmla="*/ 4380 h 5626"/>
              <a:gd name="T10" fmla="*/ 1748 w 6690"/>
              <a:gd name="T11" fmla="*/ 4197 h 5626"/>
              <a:gd name="T12" fmla="*/ 1539 w 6690"/>
              <a:gd name="T13" fmla="*/ 3813 h 5626"/>
              <a:gd name="T14" fmla="*/ 1458 w 6690"/>
              <a:gd name="T15" fmla="*/ 3337 h 5626"/>
              <a:gd name="T16" fmla="*/ 1400 w 6690"/>
              <a:gd name="T17" fmla="*/ 3219 h 5626"/>
              <a:gd name="T18" fmla="*/ 1170 w 6690"/>
              <a:gd name="T19" fmla="*/ 2876 h 5626"/>
              <a:gd name="T20" fmla="*/ 950 w 6690"/>
              <a:gd name="T21" fmla="*/ 2718 h 5626"/>
              <a:gd name="T22" fmla="*/ 794 w 6690"/>
              <a:gd name="T23" fmla="*/ 2346 h 5626"/>
              <a:gd name="T24" fmla="*/ 605 w 6690"/>
              <a:gd name="T25" fmla="*/ 2074 h 5626"/>
              <a:gd name="T26" fmla="*/ 37 w 6690"/>
              <a:gd name="T27" fmla="*/ 1465 h 5626"/>
              <a:gd name="T28" fmla="*/ 100 w 6690"/>
              <a:gd name="T29" fmla="*/ 987 h 5626"/>
              <a:gd name="T30" fmla="*/ 709 w 6690"/>
              <a:gd name="T31" fmla="*/ 789 h 5626"/>
              <a:gd name="T32" fmla="*/ 1021 w 6690"/>
              <a:gd name="T33" fmla="*/ 589 h 5626"/>
              <a:gd name="T34" fmla="*/ 1285 w 6690"/>
              <a:gd name="T35" fmla="*/ 0 h 5626"/>
              <a:gd name="T36" fmla="*/ 2759 w 6690"/>
              <a:gd name="T37" fmla="*/ 808 h 5626"/>
              <a:gd name="T38" fmla="*/ 3202 w 6690"/>
              <a:gd name="T39" fmla="*/ 1054 h 5626"/>
              <a:gd name="T40" fmla="*/ 3620 w 6690"/>
              <a:gd name="T41" fmla="*/ 1080 h 5626"/>
              <a:gd name="T42" fmla="*/ 3957 w 6690"/>
              <a:gd name="T43" fmla="*/ 1247 h 5626"/>
              <a:gd name="T44" fmla="*/ 4251 w 6690"/>
              <a:gd name="T45" fmla="*/ 1371 h 5626"/>
              <a:gd name="T46" fmla="*/ 4347 w 6690"/>
              <a:gd name="T47" fmla="*/ 1536 h 5626"/>
              <a:gd name="T48" fmla="*/ 4487 w 6690"/>
              <a:gd name="T49" fmla="*/ 1690 h 5626"/>
              <a:gd name="T50" fmla="*/ 4795 w 6690"/>
              <a:gd name="T51" fmla="*/ 1957 h 5626"/>
              <a:gd name="T52" fmla="*/ 4813 w 6690"/>
              <a:gd name="T53" fmla="*/ 2062 h 5626"/>
              <a:gd name="T54" fmla="*/ 4795 w 6690"/>
              <a:gd name="T55" fmla="*/ 2187 h 5626"/>
              <a:gd name="T56" fmla="*/ 4822 w 6690"/>
              <a:gd name="T57" fmla="*/ 2280 h 5626"/>
              <a:gd name="T58" fmla="*/ 5115 w 6690"/>
              <a:gd name="T59" fmla="*/ 2686 h 5626"/>
              <a:gd name="T60" fmla="*/ 5260 w 6690"/>
              <a:gd name="T61" fmla="*/ 2697 h 5626"/>
              <a:gd name="T62" fmla="*/ 5364 w 6690"/>
              <a:gd name="T63" fmla="*/ 2934 h 5626"/>
              <a:gd name="T64" fmla="*/ 5805 w 6690"/>
              <a:gd name="T65" fmla="*/ 3300 h 5626"/>
              <a:gd name="T66" fmla="*/ 6453 w 6690"/>
              <a:gd name="T67" fmla="*/ 3351 h 5626"/>
              <a:gd name="T68" fmla="*/ 6458 w 6690"/>
              <a:gd name="T69" fmla="*/ 4341 h 5626"/>
              <a:gd name="T70" fmla="*/ 5561 w 6690"/>
              <a:gd name="T71" fmla="*/ 4656 h 5626"/>
              <a:gd name="T72" fmla="*/ 4265 w 6690"/>
              <a:gd name="T73" fmla="*/ 5141 h 5626"/>
              <a:gd name="T74" fmla="*/ 3989 w 6690"/>
              <a:gd name="T75" fmla="*/ 5333 h 5626"/>
              <a:gd name="T76" fmla="*/ 3461 w 6690"/>
              <a:gd name="T77" fmla="*/ 5227 h 5626"/>
              <a:gd name="T78" fmla="*/ 2953 w 6690"/>
              <a:gd name="T79" fmla="*/ 5220 h 5626"/>
              <a:gd name="T80" fmla="*/ 2809 w 6690"/>
              <a:gd name="T81" fmla="*/ 5574 h 5626"/>
              <a:gd name="T82" fmla="*/ 2695 w 6690"/>
              <a:gd name="T83" fmla="*/ 5462 h 5626"/>
              <a:gd name="T84" fmla="*/ 2504 w 6690"/>
              <a:gd name="T85" fmla="*/ 5471 h 5626"/>
              <a:gd name="T86" fmla="*/ 2415 w 6690"/>
              <a:gd name="T87" fmla="*/ 5453 h 5626"/>
              <a:gd name="T88" fmla="*/ 4576 w 6690"/>
              <a:gd name="T89" fmla="*/ 1722 h 5626"/>
              <a:gd name="T90" fmla="*/ 4576 w 6690"/>
              <a:gd name="T91" fmla="*/ 1722 h 5626"/>
              <a:gd name="T92" fmla="*/ 2468 w 6690"/>
              <a:gd name="T93" fmla="*/ 5459 h 5626"/>
              <a:gd name="T94" fmla="*/ 2462 w 6690"/>
              <a:gd name="T95" fmla="*/ 5418 h 5626"/>
              <a:gd name="T96" fmla="*/ 2464 w 6690"/>
              <a:gd name="T97" fmla="*/ 5418 h 5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690" h="5626">
                <a:moveTo>
                  <a:pt x="2695" y="5462"/>
                </a:moveTo>
                <a:cubicBezTo>
                  <a:pt x="2678" y="5451"/>
                  <a:pt x="2595" y="5276"/>
                  <a:pt x="2599" y="5361"/>
                </a:cubicBezTo>
                <a:cubicBezTo>
                  <a:pt x="2592" y="5210"/>
                  <a:pt x="2487" y="5171"/>
                  <a:pt x="2404" y="5069"/>
                </a:cubicBezTo>
                <a:cubicBezTo>
                  <a:pt x="2372" y="5030"/>
                  <a:pt x="2328" y="4974"/>
                  <a:pt x="2313" y="4927"/>
                </a:cubicBezTo>
                <a:cubicBezTo>
                  <a:pt x="2294" y="4866"/>
                  <a:pt x="2260" y="4848"/>
                  <a:pt x="2228" y="4799"/>
                </a:cubicBezTo>
                <a:cubicBezTo>
                  <a:pt x="2210" y="4770"/>
                  <a:pt x="2226" y="4744"/>
                  <a:pt x="2205" y="4714"/>
                </a:cubicBezTo>
                <a:cubicBezTo>
                  <a:pt x="2168" y="4662"/>
                  <a:pt x="2155" y="4578"/>
                  <a:pt x="2128" y="4521"/>
                </a:cubicBezTo>
                <a:cubicBezTo>
                  <a:pt x="2117" y="4499"/>
                  <a:pt x="2094" y="4496"/>
                  <a:pt x="2082" y="4476"/>
                </a:cubicBezTo>
                <a:cubicBezTo>
                  <a:pt x="2072" y="4457"/>
                  <a:pt x="2082" y="4431"/>
                  <a:pt x="2068" y="4414"/>
                </a:cubicBezTo>
                <a:cubicBezTo>
                  <a:pt x="2053" y="4397"/>
                  <a:pt x="2029" y="4395"/>
                  <a:pt x="2013" y="4380"/>
                </a:cubicBezTo>
                <a:cubicBezTo>
                  <a:pt x="1972" y="4342"/>
                  <a:pt x="1926" y="4305"/>
                  <a:pt x="1890" y="4263"/>
                </a:cubicBezTo>
                <a:cubicBezTo>
                  <a:pt x="1847" y="4212"/>
                  <a:pt x="1796" y="4233"/>
                  <a:pt x="1748" y="4197"/>
                </a:cubicBezTo>
                <a:cubicBezTo>
                  <a:pt x="1667" y="4138"/>
                  <a:pt x="1613" y="4027"/>
                  <a:pt x="1562" y="3942"/>
                </a:cubicBezTo>
                <a:cubicBezTo>
                  <a:pt x="1533" y="3893"/>
                  <a:pt x="1541" y="3865"/>
                  <a:pt x="1539" y="3813"/>
                </a:cubicBezTo>
                <a:cubicBezTo>
                  <a:pt x="1536" y="3756"/>
                  <a:pt x="1495" y="3710"/>
                  <a:pt x="1491" y="3653"/>
                </a:cubicBezTo>
                <a:cubicBezTo>
                  <a:pt x="1481" y="3517"/>
                  <a:pt x="1552" y="3484"/>
                  <a:pt x="1458" y="3337"/>
                </a:cubicBezTo>
                <a:cubicBezTo>
                  <a:pt x="1449" y="3322"/>
                  <a:pt x="1391" y="3247"/>
                  <a:pt x="1456" y="3299"/>
                </a:cubicBezTo>
                <a:cubicBezTo>
                  <a:pt x="1442" y="3261"/>
                  <a:pt x="1409" y="3261"/>
                  <a:pt x="1400" y="3219"/>
                </a:cubicBezTo>
                <a:cubicBezTo>
                  <a:pt x="1393" y="3183"/>
                  <a:pt x="1375" y="3142"/>
                  <a:pt x="1360" y="3107"/>
                </a:cubicBezTo>
                <a:cubicBezTo>
                  <a:pt x="1321" y="3011"/>
                  <a:pt x="1243" y="2946"/>
                  <a:pt x="1170" y="2876"/>
                </a:cubicBezTo>
                <a:cubicBezTo>
                  <a:pt x="1117" y="2826"/>
                  <a:pt x="1064" y="2818"/>
                  <a:pt x="999" y="2800"/>
                </a:cubicBezTo>
                <a:cubicBezTo>
                  <a:pt x="972" y="2793"/>
                  <a:pt x="958" y="2740"/>
                  <a:pt x="950" y="2718"/>
                </a:cubicBezTo>
                <a:cubicBezTo>
                  <a:pt x="933" y="2670"/>
                  <a:pt x="899" y="2637"/>
                  <a:pt x="869" y="2596"/>
                </a:cubicBezTo>
                <a:cubicBezTo>
                  <a:pt x="973" y="2558"/>
                  <a:pt x="828" y="2387"/>
                  <a:pt x="794" y="2346"/>
                </a:cubicBezTo>
                <a:cubicBezTo>
                  <a:pt x="771" y="2318"/>
                  <a:pt x="707" y="2267"/>
                  <a:pt x="709" y="2230"/>
                </a:cubicBezTo>
                <a:cubicBezTo>
                  <a:pt x="714" y="2167"/>
                  <a:pt x="633" y="2131"/>
                  <a:pt x="605" y="2074"/>
                </a:cubicBezTo>
                <a:cubicBezTo>
                  <a:pt x="570" y="2001"/>
                  <a:pt x="240" y="1457"/>
                  <a:pt x="178" y="1439"/>
                </a:cubicBezTo>
                <a:cubicBezTo>
                  <a:pt x="149" y="1431"/>
                  <a:pt x="39" y="1413"/>
                  <a:pt x="37" y="1465"/>
                </a:cubicBezTo>
                <a:cubicBezTo>
                  <a:pt x="0" y="1431"/>
                  <a:pt x="59" y="1342"/>
                  <a:pt x="70" y="1307"/>
                </a:cubicBezTo>
                <a:cubicBezTo>
                  <a:pt x="89" y="1240"/>
                  <a:pt x="74" y="1098"/>
                  <a:pt x="100" y="987"/>
                </a:cubicBezTo>
                <a:cubicBezTo>
                  <a:pt x="171" y="1008"/>
                  <a:pt x="367" y="1061"/>
                  <a:pt x="438" y="1045"/>
                </a:cubicBezTo>
                <a:cubicBezTo>
                  <a:pt x="579" y="1014"/>
                  <a:pt x="576" y="810"/>
                  <a:pt x="709" y="789"/>
                </a:cubicBezTo>
                <a:cubicBezTo>
                  <a:pt x="758" y="781"/>
                  <a:pt x="880" y="793"/>
                  <a:pt x="875" y="727"/>
                </a:cubicBezTo>
                <a:cubicBezTo>
                  <a:pt x="863" y="574"/>
                  <a:pt x="929" y="620"/>
                  <a:pt x="1021" y="589"/>
                </a:cubicBezTo>
                <a:cubicBezTo>
                  <a:pt x="901" y="473"/>
                  <a:pt x="786" y="353"/>
                  <a:pt x="676" y="228"/>
                </a:cubicBezTo>
                <a:cubicBezTo>
                  <a:pt x="890" y="183"/>
                  <a:pt x="1032" y="135"/>
                  <a:pt x="1285" y="0"/>
                </a:cubicBezTo>
                <a:cubicBezTo>
                  <a:pt x="1391" y="20"/>
                  <a:pt x="1582" y="32"/>
                  <a:pt x="1699" y="86"/>
                </a:cubicBezTo>
                <a:cubicBezTo>
                  <a:pt x="2093" y="269"/>
                  <a:pt x="2418" y="547"/>
                  <a:pt x="2759" y="808"/>
                </a:cubicBezTo>
                <a:cubicBezTo>
                  <a:pt x="2832" y="863"/>
                  <a:pt x="2902" y="917"/>
                  <a:pt x="2970" y="978"/>
                </a:cubicBezTo>
                <a:cubicBezTo>
                  <a:pt x="3047" y="1047"/>
                  <a:pt x="3100" y="1044"/>
                  <a:pt x="3202" y="1054"/>
                </a:cubicBezTo>
                <a:cubicBezTo>
                  <a:pt x="3319" y="1065"/>
                  <a:pt x="3442" y="1081"/>
                  <a:pt x="3559" y="1092"/>
                </a:cubicBezTo>
                <a:cubicBezTo>
                  <a:pt x="3593" y="1091"/>
                  <a:pt x="3602" y="1088"/>
                  <a:pt x="3620" y="1080"/>
                </a:cubicBezTo>
                <a:cubicBezTo>
                  <a:pt x="3732" y="1095"/>
                  <a:pt x="3812" y="1105"/>
                  <a:pt x="3862" y="1112"/>
                </a:cubicBezTo>
                <a:cubicBezTo>
                  <a:pt x="3930" y="1118"/>
                  <a:pt x="3935" y="1197"/>
                  <a:pt x="3957" y="1247"/>
                </a:cubicBezTo>
                <a:cubicBezTo>
                  <a:pt x="3989" y="1321"/>
                  <a:pt x="4097" y="1274"/>
                  <a:pt x="4159" y="1279"/>
                </a:cubicBezTo>
                <a:cubicBezTo>
                  <a:pt x="4222" y="1285"/>
                  <a:pt x="4231" y="1319"/>
                  <a:pt x="4251" y="1371"/>
                </a:cubicBezTo>
                <a:cubicBezTo>
                  <a:pt x="4274" y="1428"/>
                  <a:pt x="4386" y="1499"/>
                  <a:pt x="4368" y="1563"/>
                </a:cubicBezTo>
                <a:cubicBezTo>
                  <a:pt x="4363" y="1553"/>
                  <a:pt x="4356" y="1544"/>
                  <a:pt x="4347" y="1536"/>
                </a:cubicBezTo>
                <a:cubicBezTo>
                  <a:pt x="4328" y="1581"/>
                  <a:pt x="4374" y="1576"/>
                  <a:pt x="4368" y="1616"/>
                </a:cubicBezTo>
                <a:cubicBezTo>
                  <a:pt x="4369" y="1616"/>
                  <a:pt x="4559" y="1634"/>
                  <a:pt x="4487" y="1690"/>
                </a:cubicBezTo>
                <a:cubicBezTo>
                  <a:pt x="4515" y="1699"/>
                  <a:pt x="4574" y="1842"/>
                  <a:pt x="4602" y="1761"/>
                </a:cubicBezTo>
                <a:cubicBezTo>
                  <a:pt x="4583" y="1833"/>
                  <a:pt x="4755" y="1913"/>
                  <a:pt x="4795" y="1957"/>
                </a:cubicBezTo>
                <a:cubicBezTo>
                  <a:pt x="4774" y="1950"/>
                  <a:pt x="4758" y="1940"/>
                  <a:pt x="4748" y="1921"/>
                </a:cubicBezTo>
                <a:cubicBezTo>
                  <a:pt x="4749" y="2000"/>
                  <a:pt x="4796" y="1998"/>
                  <a:pt x="4813" y="2062"/>
                </a:cubicBezTo>
                <a:cubicBezTo>
                  <a:pt x="4823" y="2099"/>
                  <a:pt x="4819" y="2177"/>
                  <a:pt x="4765" y="2128"/>
                </a:cubicBezTo>
                <a:cubicBezTo>
                  <a:pt x="4770" y="2171"/>
                  <a:pt x="4756" y="2179"/>
                  <a:pt x="4795" y="2187"/>
                </a:cubicBezTo>
                <a:cubicBezTo>
                  <a:pt x="4801" y="2188"/>
                  <a:pt x="4851" y="2297"/>
                  <a:pt x="4854" y="2309"/>
                </a:cubicBezTo>
                <a:cubicBezTo>
                  <a:pt x="4843" y="2300"/>
                  <a:pt x="4832" y="2290"/>
                  <a:pt x="4822" y="2280"/>
                </a:cubicBezTo>
                <a:cubicBezTo>
                  <a:pt x="4854" y="2328"/>
                  <a:pt x="4913" y="2355"/>
                  <a:pt x="4939" y="2408"/>
                </a:cubicBezTo>
                <a:cubicBezTo>
                  <a:pt x="4965" y="2462"/>
                  <a:pt x="5025" y="2664"/>
                  <a:pt x="5115" y="2686"/>
                </a:cubicBezTo>
                <a:cubicBezTo>
                  <a:pt x="5138" y="2691"/>
                  <a:pt x="5222" y="2670"/>
                  <a:pt x="5210" y="2715"/>
                </a:cubicBezTo>
                <a:cubicBezTo>
                  <a:pt x="5218" y="2692"/>
                  <a:pt x="5238" y="2684"/>
                  <a:pt x="5260" y="2697"/>
                </a:cubicBezTo>
                <a:cubicBezTo>
                  <a:pt x="5232" y="2731"/>
                  <a:pt x="5207" y="2823"/>
                  <a:pt x="5297" y="2802"/>
                </a:cubicBezTo>
                <a:cubicBezTo>
                  <a:pt x="5315" y="2821"/>
                  <a:pt x="5335" y="2897"/>
                  <a:pt x="5364" y="2934"/>
                </a:cubicBezTo>
                <a:lnTo>
                  <a:pt x="5609" y="3244"/>
                </a:lnTo>
                <a:cubicBezTo>
                  <a:pt x="5655" y="3305"/>
                  <a:pt x="5737" y="3292"/>
                  <a:pt x="5805" y="3300"/>
                </a:cubicBezTo>
                <a:cubicBezTo>
                  <a:pt x="5974" y="3321"/>
                  <a:pt x="6189" y="3342"/>
                  <a:pt x="6351" y="3381"/>
                </a:cubicBezTo>
                <a:cubicBezTo>
                  <a:pt x="6391" y="3390"/>
                  <a:pt x="6437" y="3391"/>
                  <a:pt x="6453" y="3351"/>
                </a:cubicBezTo>
                <a:cubicBezTo>
                  <a:pt x="6496" y="3484"/>
                  <a:pt x="6690" y="3513"/>
                  <a:pt x="6610" y="3736"/>
                </a:cubicBezTo>
                <a:cubicBezTo>
                  <a:pt x="6579" y="3868"/>
                  <a:pt x="6525" y="4300"/>
                  <a:pt x="6458" y="4341"/>
                </a:cubicBezTo>
                <a:cubicBezTo>
                  <a:pt x="6179" y="4492"/>
                  <a:pt x="5871" y="4588"/>
                  <a:pt x="5562" y="4659"/>
                </a:cubicBezTo>
                <a:lnTo>
                  <a:pt x="5561" y="4656"/>
                </a:lnTo>
                <a:cubicBezTo>
                  <a:pt x="5267" y="4714"/>
                  <a:pt x="4972" y="4777"/>
                  <a:pt x="4683" y="4816"/>
                </a:cubicBezTo>
                <a:cubicBezTo>
                  <a:pt x="4442" y="4891"/>
                  <a:pt x="4320" y="5011"/>
                  <a:pt x="4265" y="5141"/>
                </a:cubicBezTo>
                <a:cubicBezTo>
                  <a:pt x="4227" y="5198"/>
                  <a:pt x="4203" y="5320"/>
                  <a:pt x="4141" y="5374"/>
                </a:cubicBezTo>
                <a:cubicBezTo>
                  <a:pt x="4087" y="5422"/>
                  <a:pt x="4016" y="5406"/>
                  <a:pt x="3989" y="5333"/>
                </a:cubicBezTo>
                <a:cubicBezTo>
                  <a:pt x="3920" y="5233"/>
                  <a:pt x="3872" y="5320"/>
                  <a:pt x="3633" y="5276"/>
                </a:cubicBezTo>
                <a:cubicBezTo>
                  <a:pt x="3576" y="5265"/>
                  <a:pt x="3517" y="5227"/>
                  <a:pt x="3461" y="5227"/>
                </a:cubicBezTo>
                <a:cubicBezTo>
                  <a:pt x="3327" y="5227"/>
                  <a:pt x="3150" y="5281"/>
                  <a:pt x="3057" y="5276"/>
                </a:cubicBezTo>
                <a:cubicBezTo>
                  <a:pt x="3014" y="5273"/>
                  <a:pt x="2997" y="5225"/>
                  <a:pt x="2953" y="5220"/>
                </a:cubicBezTo>
                <a:cubicBezTo>
                  <a:pt x="2868" y="5209"/>
                  <a:pt x="2829" y="5326"/>
                  <a:pt x="2843" y="5408"/>
                </a:cubicBezTo>
                <a:cubicBezTo>
                  <a:pt x="2854" y="5477"/>
                  <a:pt x="2917" y="5424"/>
                  <a:pt x="2809" y="5574"/>
                </a:cubicBezTo>
                <a:cubicBezTo>
                  <a:pt x="2799" y="5588"/>
                  <a:pt x="2759" y="5621"/>
                  <a:pt x="2743" y="5626"/>
                </a:cubicBezTo>
                <a:cubicBezTo>
                  <a:pt x="2740" y="5580"/>
                  <a:pt x="2749" y="5496"/>
                  <a:pt x="2695" y="5462"/>
                </a:cubicBezTo>
                <a:close/>
                <a:moveTo>
                  <a:pt x="2548" y="5554"/>
                </a:moveTo>
                <a:cubicBezTo>
                  <a:pt x="2547" y="5521"/>
                  <a:pt x="2533" y="5490"/>
                  <a:pt x="2504" y="5471"/>
                </a:cubicBezTo>
                <a:cubicBezTo>
                  <a:pt x="2503" y="5482"/>
                  <a:pt x="2502" y="5493"/>
                  <a:pt x="2500" y="5504"/>
                </a:cubicBezTo>
                <a:cubicBezTo>
                  <a:pt x="2462" y="5505"/>
                  <a:pt x="2448" y="5465"/>
                  <a:pt x="2415" y="5453"/>
                </a:cubicBezTo>
                <a:cubicBezTo>
                  <a:pt x="2447" y="5507"/>
                  <a:pt x="2530" y="5506"/>
                  <a:pt x="2548" y="5554"/>
                </a:cubicBezTo>
                <a:close/>
                <a:moveTo>
                  <a:pt x="4576" y="1722"/>
                </a:moveTo>
                <a:cubicBezTo>
                  <a:pt x="4590" y="1699"/>
                  <a:pt x="4613" y="1705"/>
                  <a:pt x="4629" y="1722"/>
                </a:cubicBezTo>
                <a:cubicBezTo>
                  <a:pt x="4611" y="1725"/>
                  <a:pt x="4594" y="1725"/>
                  <a:pt x="4576" y="1722"/>
                </a:cubicBezTo>
                <a:close/>
                <a:moveTo>
                  <a:pt x="2464" y="5418"/>
                </a:moveTo>
                <a:cubicBezTo>
                  <a:pt x="2473" y="5430"/>
                  <a:pt x="2473" y="5445"/>
                  <a:pt x="2468" y="5459"/>
                </a:cubicBezTo>
                <a:cubicBezTo>
                  <a:pt x="2457" y="5456"/>
                  <a:pt x="2447" y="5451"/>
                  <a:pt x="2438" y="5445"/>
                </a:cubicBezTo>
                <a:cubicBezTo>
                  <a:pt x="2446" y="5436"/>
                  <a:pt x="2454" y="5427"/>
                  <a:pt x="2462" y="5418"/>
                </a:cubicBezTo>
                <a:cubicBezTo>
                  <a:pt x="2457" y="5411"/>
                  <a:pt x="2452" y="5404"/>
                  <a:pt x="2447" y="5397"/>
                </a:cubicBezTo>
                <a:cubicBezTo>
                  <a:pt x="2469" y="5403"/>
                  <a:pt x="2476" y="5409"/>
                  <a:pt x="2464" y="541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0" name="꙱ Samoa (Independent State of Samoa) (WS) (H)">
            <a:extLst>
              <a:ext uri="{FF2B5EF4-FFF2-40B4-BE49-F238E27FC236}">
                <a16:creationId xmlns:a16="http://schemas.microsoft.com/office/drawing/2014/main" id="{AF9D1401-5F65-4AB0-B882-BD31FA59B925}"/>
              </a:ext>
            </a:extLst>
          </p:cNvPr>
          <p:cNvSpPr>
            <a:spLocks noEditPoints="1"/>
          </p:cNvSpPr>
          <p:nvPr/>
        </p:nvSpPr>
        <p:spPr bwMode="auto">
          <a:xfrm>
            <a:off x="9217424" y="2775315"/>
            <a:ext cx="32338" cy="19418"/>
          </a:xfrm>
          <a:custGeom>
            <a:avLst/>
            <a:gdLst>
              <a:gd name="T0" fmla="*/ 57 w 398"/>
              <a:gd name="T1" fmla="*/ 33 h 230"/>
              <a:gd name="T2" fmla="*/ 0 w 398"/>
              <a:gd name="T3" fmla="*/ 36 h 230"/>
              <a:gd name="T4" fmla="*/ 162 w 398"/>
              <a:gd name="T5" fmla="*/ 40 h 230"/>
              <a:gd name="T6" fmla="*/ 57 w 398"/>
              <a:gd name="T7" fmla="*/ 33 h 230"/>
              <a:gd name="T8" fmla="*/ 380 w 398"/>
              <a:gd name="T9" fmla="*/ 229 h 230"/>
              <a:gd name="T10" fmla="*/ 199 w 398"/>
              <a:gd name="T11" fmla="*/ 167 h 230"/>
              <a:gd name="T12" fmla="*/ 380 w 398"/>
              <a:gd name="T13" fmla="*/ 229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8" h="230">
                <a:moveTo>
                  <a:pt x="57" y="33"/>
                </a:moveTo>
                <a:cubicBezTo>
                  <a:pt x="38" y="42"/>
                  <a:pt x="20" y="43"/>
                  <a:pt x="0" y="36"/>
                </a:cubicBezTo>
                <a:cubicBezTo>
                  <a:pt x="48" y="203"/>
                  <a:pt x="215" y="130"/>
                  <a:pt x="162" y="40"/>
                </a:cubicBezTo>
                <a:cubicBezTo>
                  <a:pt x="138" y="0"/>
                  <a:pt x="90" y="27"/>
                  <a:pt x="57" y="33"/>
                </a:cubicBezTo>
                <a:close/>
                <a:moveTo>
                  <a:pt x="380" y="229"/>
                </a:moveTo>
                <a:cubicBezTo>
                  <a:pt x="398" y="144"/>
                  <a:pt x="247" y="130"/>
                  <a:pt x="199" y="167"/>
                </a:cubicBezTo>
                <a:cubicBezTo>
                  <a:pt x="238" y="230"/>
                  <a:pt x="316" y="221"/>
                  <a:pt x="380" y="22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1" name="꙱ Saint Vincent and the Grenadines (VC) (H)">
            <a:extLst>
              <a:ext uri="{FF2B5EF4-FFF2-40B4-BE49-F238E27FC236}">
                <a16:creationId xmlns:a16="http://schemas.microsoft.com/office/drawing/2014/main" id="{83720CD5-B1F0-46CF-B19A-2AF22778E6CE}"/>
              </a:ext>
            </a:extLst>
          </p:cNvPr>
          <p:cNvSpPr>
            <a:spLocks/>
          </p:cNvSpPr>
          <p:nvPr/>
        </p:nvSpPr>
        <p:spPr bwMode="auto">
          <a:xfrm>
            <a:off x="2809202" y="1986748"/>
            <a:ext cx="6468" cy="7552"/>
          </a:xfrm>
          <a:custGeom>
            <a:avLst/>
            <a:gdLst>
              <a:gd name="T0" fmla="*/ 42 w 73"/>
              <a:gd name="T1" fmla="*/ 92 h 92"/>
              <a:gd name="T2" fmla="*/ 52 w 73"/>
              <a:gd name="T3" fmla="*/ 0 h 92"/>
              <a:gd name="T4" fmla="*/ 42 w 73"/>
              <a:gd name="T5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3" h="92">
                <a:moveTo>
                  <a:pt x="42" y="92"/>
                </a:moveTo>
                <a:cubicBezTo>
                  <a:pt x="0" y="66"/>
                  <a:pt x="30" y="26"/>
                  <a:pt x="52" y="0"/>
                </a:cubicBezTo>
                <a:cubicBezTo>
                  <a:pt x="73" y="30"/>
                  <a:pt x="63" y="64"/>
                  <a:pt x="42" y="9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2" name="꙱ Saint Pierre and Miquelon (Overseas Collectivity of Saint Pierre and Miquelon) (PM) (H)">
            <a:extLst>
              <a:ext uri="{FF2B5EF4-FFF2-40B4-BE49-F238E27FC236}">
                <a16:creationId xmlns:a16="http://schemas.microsoft.com/office/drawing/2014/main" id="{A263010B-9AFA-40C3-AFE7-98DD5CB104CB}"/>
              </a:ext>
            </a:extLst>
          </p:cNvPr>
          <p:cNvSpPr>
            <a:spLocks/>
          </p:cNvSpPr>
          <p:nvPr/>
        </p:nvSpPr>
        <p:spPr bwMode="auto">
          <a:xfrm>
            <a:off x="3120720" y="997534"/>
            <a:ext cx="3234" cy="7552"/>
          </a:xfrm>
          <a:custGeom>
            <a:avLst/>
            <a:gdLst>
              <a:gd name="T0" fmla="*/ 35 w 35"/>
              <a:gd name="T1" fmla="*/ 3 h 95"/>
              <a:gd name="T2" fmla="*/ 2 w 35"/>
              <a:gd name="T3" fmla="*/ 95 h 95"/>
              <a:gd name="T4" fmla="*/ 8 w 35"/>
              <a:gd name="T5" fmla="*/ 0 h 95"/>
              <a:gd name="T6" fmla="*/ 35 w 35"/>
              <a:gd name="T7" fmla="*/ 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" h="95">
                <a:moveTo>
                  <a:pt x="35" y="3"/>
                </a:moveTo>
                <a:cubicBezTo>
                  <a:pt x="28" y="35"/>
                  <a:pt x="9" y="63"/>
                  <a:pt x="2" y="95"/>
                </a:cubicBezTo>
                <a:cubicBezTo>
                  <a:pt x="0" y="63"/>
                  <a:pt x="11" y="32"/>
                  <a:pt x="8" y="0"/>
                </a:cubicBezTo>
                <a:cubicBezTo>
                  <a:pt x="17" y="1"/>
                  <a:pt x="26" y="2"/>
                  <a:pt x="35" y="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3" name="꙱ Saint Lucia (LC) (H)">
            <a:extLst>
              <a:ext uri="{FF2B5EF4-FFF2-40B4-BE49-F238E27FC236}">
                <a16:creationId xmlns:a16="http://schemas.microsoft.com/office/drawing/2014/main" id="{26FD7C04-74F2-49C6-B8DC-53684AAEC329}"/>
              </a:ext>
            </a:extLst>
          </p:cNvPr>
          <p:cNvSpPr>
            <a:spLocks/>
          </p:cNvSpPr>
          <p:nvPr/>
        </p:nvSpPr>
        <p:spPr bwMode="auto">
          <a:xfrm>
            <a:off x="2815670" y="1967331"/>
            <a:ext cx="7546" cy="9709"/>
          </a:xfrm>
          <a:custGeom>
            <a:avLst/>
            <a:gdLst>
              <a:gd name="T0" fmla="*/ 57 w 100"/>
              <a:gd name="T1" fmla="*/ 116 h 116"/>
              <a:gd name="T2" fmla="*/ 57 w 100"/>
              <a:gd name="T3" fmla="*/ 0 h 116"/>
              <a:gd name="T4" fmla="*/ 57 w 100"/>
              <a:gd name="T5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116">
                <a:moveTo>
                  <a:pt x="57" y="116"/>
                </a:moveTo>
                <a:cubicBezTo>
                  <a:pt x="0" y="93"/>
                  <a:pt x="30" y="34"/>
                  <a:pt x="57" y="0"/>
                </a:cubicBezTo>
                <a:cubicBezTo>
                  <a:pt x="100" y="22"/>
                  <a:pt x="85" y="88"/>
                  <a:pt x="57" y="11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4" name="꙱ Saint Kitts and Nevis (Federation of Saint Kitts and Nevis) (KN) (H)">
            <a:extLst>
              <a:ext uri="{FF2B5EF4-FFF2-40B4-BE49-F238E27FC236}">
                <a16:creationId xmlns:a16="http://schemas.microsoft.com/office/drawing/2014/main" id="{9F34D5F7-7F4A-45D3-BA8A-32A395C8FD75}"/>
              </a:ext>
            </a:extLst>
          </p:cNvPr>
          <p:cNvSpPr>
            <a:spLocks noEditPoints="1"/>
          </p:cNvSpPr>
          <p:nvPr/>
        </p:nvSpPr>
        <p:spPr bwMode="auto">
          <a:xfrm>
            <a:off x="2780098" y="1868086"/>
            <a:ext cx="7546" cy="9709"/>
          </a:xfrm>
          <a:custGeom>
            <a:avLst/>
            <a:gdLst>
              <a:gd name="T0" fmla="*/ 60 w 87"/>
              <a:gd name="T1" fmla="*/ 74 h 118"/>
              <a:gd name="T2" fmla="*/ 0 w 87"/>
              <a:gd name="T3" fmla="*/ 17 h 118"/>
              <a:gd name="T4" fmla="*/ 60 w 87"/>
              <a:gd name="T5" fmla="*/ 74 h 118"/>
              <a:gd name="T6" fmla="*/ 78 w 87"/>
              <a:gd name="T7" fmla="*/ 118 h 118"/>
              <a:gd name="T8" fmla="*/ 72 w 87"/>
              <a:gd name="T9" fmla="*/ 86 h 118"/>
              <a:gd name="T10" fmla="*/ 78 w 87"/>
              <a:gd name="T11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7" h="118">
                <a:moveTo>
                  <a:pt x="60" y="74"/>
                </a:moveTo>
                <a:cubicBezTo>
                  <a:pt x="39" y="56"/>
                  <a:pt x="19" y="37"/>
                  <a:pt x="0" y="17"/>
                </a:cubicBezTo>
                <a:cubicBezTo>
                  <a:pt x="36" y="0"/>
                  <a:pt x="62" y="44"/>
                  <a:pt x="60" y="74"/>
                </a:cubicBezTo>
                <a:close/>
                <a:moveTo>
                  <a:pt x="78" y="118"/>
                </a:moveTo>
                <a:cubicBezTo>
                  <a:pt x="76" y="108"/>
                  <a:pt x="74" y="97"/>
                  <a:pt x="72" y="86"/>
                </a:cubicBezTo>
                <a:cubicBezTo>
                  <a:pt x="86" y="100"/>
                  <a:pt x="87" y="104"/>
                  <a:pt x="78" y="11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5" name="꙱ Rwanda (Republic of Rwanda) (RW) (H)">
            <a:extLst>
              <a:ext uri="{FF2B5EF4-FFF2-40B4-BE49-F238E27FC236}">
                <a16:creationId xmlns:a16="http://schemas.microsoft.com/office/drawing/2014/main" id="{2E358A4E-9F6F-4F45-A8F7-2631CDAAE659}"/>
              </a:ext>
            </a:extLst>
          </p:cNvPr>
          <p:cNvSpPr>
            <a:spLocks/>
          </p:cNvSpPr>
          <p:nvPr/>
        </p:nvSpPr>
        <p:spPr bwMode="auto">
          <a:xfrm>
            <a:off x="5137505" y="2410697"/>
            <a:ext cx="54974" cy="53938"/>
          </a:xfrm>
          <a:custGeom>
            <a:avLst/>
            <a:gdLst>
              <a:gd name="T0" fmla="*/ 328 w 671"/>
              <a:gd name="T1" fmla="*/ 116 h 659"/>
              <a:gd name="T2" fmla="*/ 354 w 671"/>
              <a:gd name="T3" fmla="*/ 154 h 659"/>
              <a:gd name="T4" fmla="*/ 384 w 671"/>
              <a:gd name="T5" fmla="*/ 148 h 659"/>
              <a:gd name="T6" fmla="*/ 533 w 671"/>
              <a:gd name="T7" fmla="*/ 19 h 659"/>
              <a:gd name="T8" fmla="*/ 581 w 671"/>
              <a:gd name="T9" fmla="*/ 191 h 659"/>
              <a:gd name="T10" fmla="*/ 633 w 671"/>
              <a:gd name="T11" fmla="*/ 463 h 659"/>
              <a:gd name="T12" fmla="*/ 584 w 671"/>
              <a:gd name="T13" fmla="*/ 496 h 659"/>
              <a:gd name="T14" fmla="*/ 410 w 671"/>
              <a:gd name="T15" fmla="*/ 490 h 659"/>
              <a:gd name="T16" fmla="*/ 361 w 671"/>
              <a:gd name="T17" fmla="*/ 466 h 659"/>
              <a:gd name="T18" fmla="*/ 183 w 671"/>
              <a:gd name="T19" fmla="*/ 633 h 659"/>
              <a:gd name="T20" fmla="*/ 65 w 671"/>
              <a:gd name="T21" fmla="*/ 623 h 659"/>
              <a:gd name="T22" fmla="*/ 43 w 671"/>
              <a:gd name="T23" fmla="*/ 478 h 659"/>
              <a:gd name="T24" fmla="*/ 113 w 671"/>
              <a:gd name="T25" fmla="*/ 349 h 659"/>
              <a:gd name="T26" fmla="*/ 226 w 671"/>
              <a:gd name="T27" fmla="*/ 160 h 659"/>
              <a:gd name="T28" fmla="*/ 328 w 671"/>
              <a:gd name="T29" fmla="*/ 116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71" h="659">
                <a:moveTo>
                  <a:pt x="328" y="116"/>
                </a:moveTo>
                <a:cubicBezTo>
                  <a:pt x="336" y="121"/>
                  <a:pt x="334" y="135"/>
                  <a:pt x="354" y="154"/>
                </a:cubicBezTo>
                <a:cubicBezTo>
                  <a:pt x="361" y="161"/>
                  <a:pt x="370" y="160"/>
                  <a:pt x="384" y="148"/>
                </a:cubicBezTo>
                <a:cubicBezTo>
                  <a:pt x="423" y="114"/>
                  <a:pt x="484" y="0"/>
                  <a:pt x="533" y="19"/>
                </a:cubicBezTo>
                <a:cubicBezTo>
                  <a:pt x="498" y="62"/>
                  <a:pt x="559" y="146"/>
                  <a:pt x="581" y="191"/>
                </a:cubicBezTo>
                <a:cubicBezTo>
                  <a:pt x="613" y="261"/>
                  <a:pt x="671" y="391"/>
                  <a:pt x="633" y="463"/>
                </a:cubicBezTo>
                <a:cubicBezTo>
                  <a:pt x="622" y="484"/>
                  <a:pt x="603" y="490"/>
                  <a:pt x="584" y="496"/>
                </a:cubicBezTo>
                <a:cubicBezTo>
                  <a:pt x="463" y="455"/>
                  <a:pt x="444" y="488"/>
                  <a:pt x="410" y="490"/>
                </a:cubicBezTo>
                <a:cubicBezTo>
                  <a:pt x="391" y="491"/>
                  <a:pt x="375" y="478"/>
                  <a:pt x="361" y="466"/>
                </a:cubicBezTo>
                <a:cubicBezTo>
                  <a:pt x="348" y="563"/>
                  <a:pt x="348" y="659"/>
                  <a:pt x="183" y="633"/>
                </a:cubicBezTo>
                <a:cubicBezTo>
                  <a:pt x="183" y="633"/>
                  <a:pt x="95" y="490"/>
                  <a:pt x="65" y="623"/>
                </a:cubicBezTo>
                <a:cubicBezTo>
                  <a:pt x="48" y="608"/>
                  <a:pt x="0" y="533"/>
                  <a:pt x="43" y="478"/>
                </a:cubicBezTo>
                <a:cubicBezTo>
                  <a:pt x="70" y="443"/>
                  <a:pt x="114" y="397"/>
                  <a:pt x="113" y="349"/>
                </a:cubicBezTo>
                <a:cubicBezTo>
                  <a:pt x="109" y="263"/>
                  <a:pt x="146" y="227"/>
                  <a:pt x="226" y="160"/>
                </a:cubicBezTo>
                <a:cubicBezTo>
                  <a:pt x="231" y="155"/>
                  <a:pt x="313" y="104"/>
                  <a:pt x="328" y="11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6" name="꙱ Russia (Russian Federation) (RU) (H)">
            <a:extLst>
              <a:ext uri="{FF2B5EF4-FFF2-40B4-BE49-F238E27FC236}">
                <a16:creationId xmlns:a16="http://schemas.microsoft.com/office/drawing/2014/main" id="{31CB2844-597D-41A7-A60F-C36C292BDD54}"/>
              </a:ext>
            </a:extLst>
          </p:cNvPr>
          <p:cNvSpPr>
            <a:spLocks noEditPoints="1"/>
          </p:cNvSpPr>
          <p:nvPr/>
        </p:nvSpPr>
        <p:spPr bwMode="auto">
          <a:xfrm>
            <a:off x="4861558" y="114037"/>
            <a:ext cx="3314598" cy="1055018"/>
          </a:xfrm>
          <a:custGeom>
            <a:avLst/>
            <a:gdLst>
              <a:gd name="T0" fmla="*/ 7926 w 40190"/>
              <a:gd name="T1" fmla="*/ 11165 h 12777"/>
              <a:gd name="T2" fmla="*/ 8849 w 40190"/>
              <a:gd name="T3" fmla="*/ 9070 h 12777"/>
              <a:gd name="T4" fmla="*/ 11276 w 40190"/>
              <a:gd name="T5" fmla="*/ 8600 h 12777"/>
              <a:gd name="T6" fmla="*/ 14060 w 40190"/>
              <a:gd name="T7" fmla="*/ 8322 h 12777"/>
              <a:gd name="T8" fmla="*/ 18358 w 40190"/>
              <a:gd name="T9" fmla="*/ 9801 h 12777"/>
              <a:gd name="T10" fmla="*/ 22445 w 40190"/>
              <a:gd name="T11" fmla="*/ 9317 h 12777"/>
              <a:gd name="T12" fmla="*/ 28119 w 40190"/>
              <a:gd name="T13" fmla="*/ 8626 h 12777"/>
              <a:gd name="T14" fmla="*/ 32117 w 40190"/>
              <a:gd name="T15" fmla="*/ 11127 h 12777"/>
              <a:gd name="T16" fmla="*/ 33241 w 40190"/>
              <a:gd name="T17" fmla="*/ 9939 h 12777"/>
              <a:gd name="T18" fmla="*/ 30531 w 40190"/>
              <a:gd name="T19" fmla="*/ 7786 h 12777"/>
              <a:gd name="T20" fmla="*/ 33848 w 40190"/>
              <a:gd name="T21" fmla="*/ 6585 h 12777"/>
              <a:gd name="T22" fmla="*/ 35045 w 40190"/>
              <a:gd name="T23" fmla="*/ 5500 h 12777"/>
              <a:gd name="T24" fmla="*/ 37135 w 40190"/>
              <a:gd name="T25" fmla="*/ 9249 h 12777"/>
              <a:gd name="T26" fmla="*/ 36229 w 40190"/>
              <a:gd name="T27" fmla="*/ 6618 h 12777"/>
              <a:gd name="T28" fmla="*/ 37892 w 40190"/>
              <a:gd name="T29" fmla="*/ 5762 h 12777"/>
              <a:gd name="T30" fmla="*/ 37360 w 40190"/>
              <a:gd name="T31" fmla="*/ 4764 h 12777"/>
              <a:gd name="T32" fmla="*/ 40007 w 40190"/>
              <a:gd name="T33" fmla="*/ 4825 h 12777"/>
              <a:gd name="T34" fmla="*/ 38220 w 40190"/>
              <a:gd name="T35" fmla="*/ 3975 h 12777"/>
              <a:gd name="T36" fmla="*/ 32476 w 40190"/>
              <a:gd name="T37" fmla="*/ 3280 h 12777"/>
              <a:gd name="T38" fmla="*/ 26716 w 40190"/>
              <a:gd name="T39" fmla="*/ 2408 h 12777"/>
              <a:gd name="T40" fmla="*/ 23445 w 40190"/>
              <a:gd name="T41" fmla="*/ 2532 h 12777"/>
              <a:gd name="T42" fmla="*/ 20918 w 40190"/>
              <a:gd name="T43" fmla="*/ 2200 h 12777"/>
              <a:gd name="T44" fmla="*/ 19281 w 40190"/>
              <a:gd name="T45" fmla="*/ 1697 h 12777"/>
              <a:gd name="T46" fmla="*/ 16247 w 40190"/>
              <a:gd name="T47" fmla="*/ 1331 h 12777"/>
              <a:gd name="T48" fmla="*/ 13927 w 40190"/>
              <a:gd name="T49" fmla="*/ 1921 h 12777"/>
              <a:gd name="T50" fmla="*/ 12157 w 40190"/>
              <a:gd name="T51" fmla="*/ 2827 h 12777"/>
              <a:gd name="T52" fmla="*/ 11928 w 40190"/>
              <a:gd name="T53" fmla="*/ 4303 h 12777"/>
              <a:gd name="T54" fmla="*/ 10195 w 40190"/>
              <a:gd name="T55" fmla="*/ 2948 h 12777"/>
              <a:gd name="T56" fmla="*/ 7793 w 40190"/>
              <a:gd name="T57" fmla="*/ 3733 h 12777"/>
              <a:gd name="T58" fmla="*/ 5337 w 40190"/>
              <a:gd name="T59" fmla="*/ 3871 h 12777"/>
              <a:gd name="T60" fmla="*/ 3296 w 40190"/>
              <a:gd name="T61" fmla="*/ 4498 h 12777"/>
              <a:gd name="T62" fmla="*/ 2772 w 40190"/>
              <a:gd name="T63" fmla="*/ 3409 h 12777"/>
              <a:gd name="T64" fmla="*/ 1873 w 40190"/>
              <a:gd name="T65" fmla="*/ 6144 h 12777"/>
              <a:gd name="T66" fmla="*/ 3273 w 40190"/>
              <a:gd name="T67" fmla="*/ 8383 h 12777"/>
              <a:gd name="T68" fmla="*/ 5714 w 40190"/>
              <a:gd name="T69" fmla="*/ 10276 h 12777"/>
              <a:gd name="T70" fmla="*/ 6810 w 40190"/>
              <a:gd name="T71" fmla="*/ 12078 h 12777"/>
              <a:gd name="T72" fmla="*/ 13756 w 40190"/>
              <a:gd name="T73" fmla="*/ 1795 h 12777"/>
              <a:gd name="T74" fmla="*/ 13064 w 40190"/>
              <a:gd name="T75" fmla="*/ 2002 h 12777"/>
              <a:gd name="T76" fmla="*/ 12426 w 40190"/>
              <a:gd name="T77" fmla="*/ 2457 h 12777"/>
              <a:gd name="T78" fmla="*/ 10220 w 40190"/>
              <a:gd name="T79" fmla="*/ 3457 h 12777"/>
              <a:gd name="T80" fmla="*/ 6983 w 40190"/>
              <a:gd name="T81" fmla="*/ 301 h 12777"/>
              <a:gd name="T82" fmla="*/ 6981 w 40190"/>
              <a:gd name="T83" fmla="*/ 2745 h 12777"/>
              <a:gd name="T84" fmla="*/ 7411 w 40190"/>
              <a:gd name="T85" fmla="*/ 2293 h 12777"/>
              <a:gd name="T86" fmla="*/ 8826 w 40190"/>
              <a:gd name="T87" fmla="*/ 1341 h 12777"/>
              <a:gd name="T88" fmla="*/ 7426 w 40190"/>
              <a:gd name="T89" fmla="*/ 2224 h 12777"/>
              <a:gd name="T90" fmla="*/ 6280 w 40190"/>
              <a:gd name="T91" fmla="*/ 174 h 12777"/>
              <a:gd name="T92" fmla="*/ 5900 w 40190"/>
              <a:gd name="T93" fmla="*/ 129 h 12777"/>
              <a:gd name="T94" fmla="*/ 5146 w 40190"/>
              <a:gd name="T95" fmla="*/ 227 h 12777"/>
              <a:gd name="T96" fmla="*/ 826 w 40190"/>
              <a:gd name="T97" fmla="*/ 8213 h 12777"/>
              <a:gd name="T98" fmla="*/ 6322 w 40190"/>
              <a:gd name="T99" fmla="*/ 331 h 12777"/>
              <a:gd name="T100" fmla="*/ 17434 w 40190"/>
              <a:gd name="T101" fmla="*/ 1133 h 12777"/>
              <a:gd name="T102" fmla="*/ 15190 w 40190"/>
              <a:gd name="T103" fmla="*/ 512 h 12777"/>
              <a:gd name="T104" fmla="*/ 13494 w 40190"/>
              <a:gd name="T105" fmla="*/ 515 h 12777"/>
              <a:gd name="T106" fmla="*/ 15537 w 40190"/>
              <a:gd name="T107" fmla="*/ 1409 h 12777"/>
              <a:gd name="T108" fmla="*/ 19496 w 40190"/>
              <a:gd name="T109" fmla="*/ 1894 h 12777"/>
              <a:gd name="T110" fmla="*/ 27041 w 40190"/>
              <a:gd name="T111" fmla="*/ 1812 h 12777"/>
              <a:gd name="T112" fmla="*/ 24304 w 40190"/>
              <a:gd name="T113" fmla="*/ 1958 h 12777"/>
              <a:gd name="T114" fmla="*/ 24162 w 40190"/>
              <a:gd name="T115" fmla="*/ 1455 h 12777"/>
              <a:gd name="T116" fmla="*/ 37153 w 40190"/>
              <a:gd name="T117" fmla="*/ 9932 h 12777"/>
              <a:gd name="T118" fmla="*/ 36230 w 40190"/>
              <a:gd name="T119" fmla="*/ 11541 h 12777"/>
              <a:gd name="T120" fmla="*/ 34615 w 40190"/>
              <a:gd name="T121" fmla="*/ 10787 h 12777"/>
              <a:gd name="T122" fmla="*/ 31120 w 40190"/>
              <a:gd name="T123" fmla="*/ 8127 h 12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190" h="12777">
                <a:moveTo>
                  <a:pt x="3573" y="4719"/>
                </a:moveTo>
                <a:cubicBezTo>
                  <a:pt x="3583" y="4724"/>
                  <a:pt x="3594" y="4724"/>
                  <a:pt x="3605" y="4719"/>
                </a:cubicBezTo>
                <a:cubicBezTo>
                  <a:pt x="3595" y="4666"/>
                  <a:pt x="3561" y="4658"/>
                  <a:pt x="3513" y="4668"/>
                </a:cubicBezTo>
                <a:cubicBezTo>
                  <a:pt x="3530" y="4688"/>
                  <a:pt x="3550" y="4705"/>
                  <a:pt x="3573" y="4719"/>
                </a:cubicBezTo>
                <a:close/>
                <a:moveTo>
                  <a:pt x="32260" y="12132"/>
                </a:moveTo>
                <a:cubicBezTo>
                  <a:pt x="32249" y="12124"/>
                  <a:pt x="32236" y="12117"/>
                  <a:pt x="32222" y="12111"/>
                </a:cubicBezTo>
                <a:cubicBezTo>
                  <a:pt x="32221" y="12144"/>
                  <a:pt x="32234" y="12151"/>
                  <a:pt x="32260" y="12132"/>
                </a:cubicBezTo>
                <a:close/>
                <a:moveTo>
                  <a:pt x="36224" y="6334"/>
                </a:moveTo>
                <a:cubicBezTo>
                  <a:pt x="36234" y="6343"/>
                  <a:pt x="36244" y="6353"/>
                  <a:pt x="36254" y="6364"/>
                </a:cubicBezTo>
                <a:cubicBezTo>
                  <a:pt x="36226" y="6364"/>
                  <a:pt x="36228" y="6356"/>
                  <a:pt x="36224" y="6334"/>
                </a:cubicBezTo>
                <a:close/>
                <a:moveTo>
                  <a:pt x="7072" y="12230"/>
                </a:moveTo>
                <a:cubicBezTo>
                  <a:pt x="7101" y="12260"/>
                  <a:pt x="7060" y="12242"/>
                  <a:pt x="7095" y="12256"/>
                </a:cubicBezTo>
                <a:cubicBezTo>
                  <a:pt x="7187" y="12293"/>
                  <a:pt x="7305" y="12140"/>
                  <a:pt x="7374" y="12259"/>
                </a:cubicBezTo>
                <a:cubicBezTo>
                  <a:pt x="7401" y="12148"/>
                  <a:pt x="7485" y="12265"/>
                  <a:pt x="7537" y="12283"/>
                </a:cubicBezTo>
                <a:cubicBezTo>
                  <a:pt x="7561" y="12292"/>
                  <a:pt x="7614" y="12281"/>
                  <a:pt x="7639" y="12299"/>
                </a:cubicBezTo>
                <a:cubicBezTo>
                  <a:pt x="7685" y="12342"/>
                  <a:pt x="7618" y="12381"/>
                  <a:pt x="7662" y="12416"/>
                </a:cubicBezTo>
                <a:cubicBezTo>
                  <a:pt x="7724" y="12470"/>
                  <a:pt x="7822" y="12467"/>
                  <a:pt x="7868" y="12502"/>
                </a:cubicBezTo>
                <a:cubicBezTo>
                  <a:pt x="7897" y="12497"/>
                  <a:pt x="7986" y="12540"/>
                  <a:pt x="8032" y="12577"/>
                </a:cubicBezTo>
                <a:cubicBezTo>
                  <a:pt x="8073" y="12621"/>
                  <a:pt x="8083" y="12623"/>
                  <a:pt x="8123" y="12643"/>
                </a:cubicBezTo>
                <a:cubicBezTo>
                  <a:pt x="8160" y="12663"/>
                  <a:pt x="8147" y="12707"/>
                  <a:pt x="8198" y="12738"/>
                </a:cubicBezTo>
                <a:cubicBezTo>
                  <a:pt x="8232" y="12754"/>
                  <a:pt x="8309" y="12777"/>
                  <a:pt x="8331" y="12761"/>
                </a:cubicBezTo>
                <a:cubicBezTo>
                  <a:pt x="8354" y="12753"/>
                  <a:pt x="8367" y="12726"/>
                  <a:pt x="8385" y="12690"/>
                </a:cubicBezTo>
                <a:cubicBezTo>
                  <a:pt x="8419" y="12653"/>
                  <a:pt x="8465" y="12622"/>
                  <a:pt x="8491" y="12578"/>
                </a:cubicBezTo>
                <a:cubicBezTo>
                  <a:pt x="8519" y="12531"/>
                  <a:pt x="8479" y="12520"/>
                  <a:pt x="8446" y="12486"/>
                </a:cubicBezTo>
                <a:cubicBezTo>
                  <a:pt x="8407" y="12447"/>
                  <a:pt x="8380" y="12399"/>
                  <a:pt x="8337" y="12362"/>
                </a:cubicBezTo>
                <a:cubicBezTo>
                  <a:pt x="8300" y="12329"/>
                  <a:pt x="8252" y="12300"/>
                  <a:pt x="8225" y="12258"/>
                </a:cubicBezTo>
                <a:cubicBezTo>
                  <a:pt x="8197" y="12212"/>
                  <a:pt x="8182" y="12167"/>
                  <a:pt x="8134" y="12137"/>
                </a:cubicBezTo>
                <a:cubicBezTo>
                  <a:pt x="8099" y="12116"/>
                  <a:pt x="8110" y="12043"/>
                  <a:pt x="8138" y="12021"/>
                </a:cubicBezTo>
                <a:cubicBezTo>
                  <a:pt x="8062" y="12007"/>
                  <a:pt x="8111" y="11861"/>
                  <a:pt x="8134" y="11821"/>
                </a:cubicBezTo>
                <a:cubicBezTo>
                  <a:pt x="8078" y="11787"/>
                  <a:pt x="8083" y="11907"/>
                  <a:pt x="8088" y="11938"/>
                </a:cubicBezTo>
                <a:cubicBezTo>
                  <a:pt x="8034" y="11930"/>
                  <a:pt x="8073" y="11903"/>
                  <a:pt x="8071" y="11867"/>
                </a:cubicBezTo>
                <a:cubicBezTo>
                  <a:pt x="8069" y="11829"/>
                  <a:pt x="8042" y="11796"/>
                  <a:pt x="8022" y="11767"/>
                </a:cubicBezTo>
                <a:cubicBezTo>
                  <a:pt x="7918" y="11621"/>
                  <a:pt x="7798" y="11664"/>
                  <a:pt x="7805" y="11576"/>
                </a:cubicBezTo>
                <a:cubicBezTo>
                  <a:pt x="7809" y="11535"/>
                  <a:pt x="7896" y="11503"/>
                  <a:pt x="7864" y="11460"/>
                </a:cubicBezTo>
                <a:cubicBezTo>
                  <a:pt x="7871" y="11470"/>
                  <a:pt x="7880" y="11479"/>
                  <a:pt x="7889" y="11489"/>
                </a:cubicBezTo>
                <a:cubicBezTo>
                  <a:pt x="7921" y="11375"/>
                  <a:pt x="8020" y="11271"/>
                  <a:pt x="7926" y="11165"/>
                </a:cubicBezTo>
                <a:cubicBezTo>
                  <a:pt x="7964" y="11165"/>
                  <a:pt x="7983" y="11203"/>
                  <a:pt x="8001" y="11231"/>
                </a:cubicBezTo>
                <a:cubicBezTo>
                  <a:pt x="7993" y="11206"/>
                  <a:pt x="7990" y="11174"/>
                  <a:pt x="7968" y="11156"/>
                </a:cubicBezTo>
                <a:cubicBezTo>
                  <a:pt x="8002" y="11166"/>
                  <a:pt x="8032" y="11190"/>
                  <a:pt x="8063" y="11206"/>
                </a:cubicBezTo>
                <a:cubicBezTo>
                  <a:pt x="8050" y="11140"/>
                  <a:pt x="8111" y="11185"/>
                  <a:pt x="8150" y="11165"/>
                </a:cubicBezTo>
                <a:cubicBezTo>
                  <a:pt x="8170" y="11154"/>
                  <a:pt x="8179" y="11133"/>
                  <a:pt x="8204" y="11136"/>
                </a:cubicBezTo>
                <a:cubicBezTo>
                  <a:pt x="8153" y="11072"/>
                  <a:pt x="8287" y="11124"/>
                  <a:pt x="8300" y="11131"/>
                </a:cubicBezTo>
                <a:cubicBezTo>
                  <a:pt x="8303" y="11106"/>
                  <a:pt x="8291" y="11094"/>
                  <a:pt x="8267" y="11094"/>
                </a:cubicBezTo>
                <a:cubicBezTo>
                  <a:pt x="8282" y="11073"/>
                  <a:pt x="8278" y="11054"/>
                  <a:pt x="8250" y="11048"/>
                </a:cubicBezTo>
                <a:cubicBezTo>
                  <a:pt x="8272" y="11038"/>
                  <a:pt x="8292" y="11040"/>
                  <a:pt x="8313" y="11052"/>
                </a:cubicBezTo>
                <a:cubicBezTo>
                  <a:pt x="8311" y="11012"/>
                  <a:pt x="8359" y="11012"/>
                  <a:pt x="8383" y="11027"/>
                </a:cubicBezTo>
                <a:cubicBezTo>
                  <a:pt x="8379" y="11007"/>
                  <a:pt x="8377" y="10986"/>
                  <a:pt x="8375" y="10965"/>
                </a:cubicBezTo>
                <a:cubicBezTo>
                  <a:pt x="8386" y="10971"/>
                  <a:pt x="8397" y="10976"/>
                  <a:pt x="8408" y="10982"/>
                </a:cubicBezTo>
                <a:cubicBezTo>
                  <a:pt x="8406" y="10969"/>
                  <a:pt x="8393" y="10955"/>
                  <a:pt x="8374" y="10943"/>
                </a:cubicBezTo>
                <a:cubicBezTo>
                  <a:pt x="8303" y="10903"/>
                  <a:pt x="8169" y="10865"/>
                  <a:pt x="8175" y="10833"/>
                </a:cubicBezTo>
                <a:cubicBezTo>
                  <a:pt x="8181" y="10783"/>
                  <a:pt x="8394" y="10882"/>
                  <a:pt x="8254" y="10741"/>
                </a:cubicBezTo>
                <a:cubicBezTo>
                  <a:pt x="7862" y="10345"/>
                  <a:pt x="7816" y="10502"/>
                  <a:pt x="7764" y="10475"/>
                </a:cubicBezTo>
                <a:cubicBezTo>
                  <a:pt x="7729" y="10453"/>
                  <a:pt x="7717" y="10407"/>
                  <a:pt x="7693" y="10375"/>
                </a:cubicBezTo>
                <a:lnTo>
                  <a:pt x="7722" y="10354"/>
                </a:lnTo>
                <a:cubicBezTo>
                  <a:pt x="7638" y="10251"/>
                  <a:pt x="7678" y="10301"/>
                  <a:pt x="7631" y="10271"/>
                </a:cubicBezTo>
                <a:cubicBezTo>
                  <a:pt x="7625" y="10272"/>
                  <a:pt x="7461" y="10262"/>
                  <a:pt x="7530" y="10099"/>
                </a:cubicBezTo>
                <a:cubicBezTo>
                  <a:pt x="7562" y="10021"/>
                  <a:pt x="7659" y="10013"/>
                  <a:pt x="7573" y="9937"/>
                </a:cubicBezTo>
                <a:cubicBezTo>
                  <a:pt x="7536" y="9905"/>
                  <a:pt x="7516" y="9892"/>
                  <a:pt x="7515" y="9839"/>
                </a:cubicBezTo>
                <a:cubicBezTo>
                  <a:pt x="7513" y="9749"/>
                  <a:pt x="7541" y="9738"/>
                  <a:pt x="7594" y="9689"/>
                </a:cubicBezTo>
                <a:cubicBezTo>
                  <a:pt x="7631" y="9654"/>
                  <a:pt x="7580" y="9585"/>
                  <a:pt x="7618" y="9548"/>
                </a:cubicBezTo>
                <a:cubicBezTo>
                  <a:pt x="7709" y="9461"/>
                  <a:pt x="7857" y="9725"/>
                  <a:pt x="7930" y="9735"/>
                </a:cubicBezTo>
                <a:cubicBezTo>
                  <a:pt x="7971" y="9741"/>
                  <a:pt x="8094" y="9699"/>
                  <a:pt x="8030" y="9643"/>
                </a:cubicBezTo>
                <a:cubicBezTo>
                  <a:pt x="7982" y="9602"/>
                  <a:pt x="7987" y="9485"/>
                  <a:pt x="7922" y="9465"/>
                </a:cubicBezTo>
                <a:cubicBezTo>
                  <a:pt x="8005" y="9474"/>
                  <a:pt x="8029" y="9454"/>
                  <a:pt x="8101" y="9407"/>
                </a:cubicBezTo>
                <a:cubicBezTo>
                  <a:pt x="8163" y="9365"/>
                  <a:pt x="8057" y="9324"/>
                  <a:pt x="8130" y="9303"/>
                </a:cubicBezTo>
                <a:cubicBezTo>
                  <a:pt x="8257" y="9304"/>
                  <a:pt x="8191" y="9260"/>
                  <a:pt x="8333" y="9240"/>
                </a:cubicBezTo>
                <a:cubicBezTo>
                  <a:pt x="8394" y="9225"/>
                  <a:pt x="8350" y="9093"/>
                  <a:pt x="8441" y="9136"/>
                </a:cubicBezTo>
                <a:cubicBezTo>
                  <a:pt x="8433" y="9117"/>
                  <a:pt x="8429" y="9098"/>
                  <a:pt x="8421" y="9078"/>
                </a:cubicBezTo>
                <a:cubicBezTo>
                  <a:pt x="8446" y="9083"/>
                  <a:pt x="8584" y="9103"/>
                  <a:pt x="8591" y="9128"/>
                </a:cubicBezTo>
                <a:cubicBezTo>
                  <a:pt x="8619" y="9228"/>
                  <a:pt x="8663" y="9120"/>
                  <a:pt x="8699" y="9178"/>
                </a:cubicBezTo>
                <a:cubicBezTo>
                  <a:pt x="8720" y="9152"/>
                  <a:pt x="8705" y="9126"/>
                  <a:pt x="8736" y="9107"/>
                </a:cubicBezTo>
                <a:cubicBezTo>
                  <a:pt x="8781" y="9101"/>
                  <a:pt x="8811" y="9083"/>
                  <a:pt x="8849" y="9070"/>
                </a:cubicBezTo>
                <a:cubicBezTo>
                  <a:pt x="8905" y="9252"/>
                  <a:pt x="9079" y="9117"/>
                  <a:pt x="9194" y="9195"/>
                </a:cubicBezTo>
                <a:cubicBezTo>
                  <a:pt x="9238" y="9233"/>
                  <a:pt x="9207" y="9252"/>
                  <a:pt x="9364" y="9290"/>
                </a:cubicBezTo>
                <a:cubicBezTo>
                  <a:pt x="9419" y="9345"/>
                  <a:pt x="9461" y="9361"/>
                  <a:pt x="9514" y="9394"/>
                </a:cubicBezTo>
                <a:cubicBezTo>
                  <a:pt x="9498" y="9421"/>
                  <a:pt x="9529" y="9527"/>
                  <a:pt x="9555" y="9502"/>
                </a:cubicBezTo>
                <a:cubicBezTo>
                  <a:pt x="9618" y="9443"/>
                  <a:pt x="9509" y="9378"/>
                  <a:pt x="9509" y="9336"/>
                </a:cubicBezTo>
                <a:cubicBezTo>
                  <a:pt x="9558" y="9302"/>
                  <a:pt x="9637" y="9377"/>
                  <a:pt x="9673" y="9404"/>
                </a:cubicBezTo>
                <a:cubicBezTo>
                  <a:pt x="9712" y="9432"/>
                  <a:pt x="9778" y="9430"/>
                  <a:pt x="9817" y="9465"/>
                </a:cubicBezTo>
                <a:cubicBezTo>
                  <a:pt x="9860" y="9503"/>
                  <a:pt x="9900" y="9491"/>
                  <a:pt x="9940" y="9449"/>
                </a:cubicBezTo>
                <a:cubicBezTo>
                  <a:pt x="9959" y="9428"/>
                  <a:pt x="9952" y="9402"/>
                  <a:pt x="9967" y="9394"/>
                </a:cubicBezTo>
                <a:cubicBezTo>
                  <a:pt x="9992" y="9376"/>
                  <a:pt x="10023" y="9361"/>
                  <a:pt x="10021" y="9323"/>
                </a:cubicBezTo>
                <a:lnTo>
                  <a:pt x="10025" y="9324"/>
                </a:lnTo>
                <a:lnTo>
                  <a:pt x="10025" y="9323"/>
                </a:lnTo>
                <a:lnTo>
                  <a:pt x="10087" y="9348"/>
                </a:lnTo>
                <a:cubicBezTo>
                  <a:pt x="10090" y="9305"/>
                  <a:pt x="10213" y="9292"/>
                  <a:pt x="10233" y="9323"/>
                </a:cubicBezTo>
                <a:cubicBezTo>
                  <a:pt x="10245" y="9344"/>
                  <a:pt x="10282" y="9373"/>
                  <a:pt x="10308" y="9383"/>
                </a:cubicBezTo>
                <a:cubicBezTo>
                  <a:pt x="10332" y="9391"/>
                  <a:pt x="10356" y="9360"/>
                  <a:pt x="10386" y="9373"/>
                </a:cubicBezTo>
                <a:cubicBezTo>
                  <a:pt x="10382" y="9224"/>
                  <a:pt x="10408" y="9365"/>
                  <a:pt x="10508" y="9295"/>
                </a:cubicBezTo>
                <a:cubicBezTo>
                  <a:pt x="10561" y="9258"/>
                  <a:pt x="10609" y="9353"/>
                  <a:pt x="10640" y="9394"/>
                </a:cubicBezTo>
                <a:cubicBezTo>
                  <a:pt x="10708" y="9484"/>
                  <a:pt x="10943" y="9429"/>
                  <a:pt x="10908" y="9506"/>
                </a:cubicBezTo>
                <a:cubicBezTo>
                  <a:pt x="10934" y="9505"/>
                  <a:pt x="10985" y="9507"/>
                  <a:pt x="10996" y="9466"/>
                </a:cubicBezTo>
                <a:cubicBezTo>
                  <a:pt x="11001" y="9442"/>
                  <a:pt x="10989" y="9396"/>
                  <a:pt x="11014" y="9386"/>
                </a:cubicBezTo>
                <a:cubicBezTo>
                  <a:pt x="11036" y="9377"/>
                  <a:pt x="11053" y="9394"/>
                  <a:pt x="11068" y="9412"/>
                </a:cubicBezTo>
                <a:cubicBezTo>
                  <a:pt x="11096" y="9455"/>
                  <a:pt x="11145" y="9458"/>
                  <a:pt x="11226" y="9456"/>
                </a:cubicBezTo>
                <a:cubicBezTo>
                  <a:pt x="11269" y="9456"/>
                  <a:pt x="11387" y="9440"/>
                  <a:pt x="11396" y="9386"/>
                </a:cubicBezTo>
                <a:cubicBezTo>
                  <a:pt x="11402" y="9352"/>
                  <a:pt x="11361" y="9255"/>
                  <a:pt x="11417" y="9249"/>
                </a:cubicBezTo>
                <a:cubicBezTo>
                  <a:pt x="11371" y="9230"/>
                  <a:pt x="11346" y="9196"/>
                  <a:pt x="11297" y="9190"/>
                </a:cubicBezTo>
                <a:cubicBezTo>
                  <a:pt x="11257" y="9186"/>
                  <a:pt x="11246" y="9195"/>
                  <a:pt x="11214" y="9166"/>
                </a:cubicBezTo>
                <a:cubicBezTo>
                  <a:pt x="11182" y="9137"/>
                  <a:pt x="11159" y="9128"/>
                  <a:pt x="11114" y="9128"/>
                </a:cubicBezTo>
                <a:cubicBezTo>
                  <a:pt x="11058" y="9128"/>
                  <a:pt x="11060" y="9100"/>
                  <a:pt x="11014" y="9074"/>
                </a:cubicBezTo>
                <a:cubicBezTo>
                  <a:pt x="10983" y="9057"/>
                  <a:pt x="10959" y="9059"/>
                  <a:pt x="10923" y="9045"/>
                </a:cubicBezTo>
                <a:cubicBezTo>
                  <a:pt x="10890" y="9032"/>
                  <a:pt x="10882" y="8995"/>
                  <a:pt x="10923" y="8999"/>
                </a:cubicBezTo>
                <a:cubicBezTo>
                  <a:pt x="11102" y="8886"/>
                  <a:pt x="10997" y="8998"/>
                  <a:pt x="11135" y="8883"/>
                </a:cubicBezTo>
                <a:cubicBezTo>
                  <a:pt x="11116" y="8871"/>
                  <a:pt x="11012" y="8778"/>
                  <a:pt x="11010" y="8762"/>
                </a:cubicBezTo>
                <a:cubicBezTo>
                  <a:pt x="11005" y="8727"/>
                  <a:pt x="11093" y="8706"/>
                  <a:pt x="11056" y="8663"/>
                </a:cubicBezTo>
                <a:cubicBezTo>
                  <a:pt x="11188" y="8646"/>
                  <a:pt x="11113" y="8642"/>
                  <a:pt x="11254" y="8671"/>
                </a:cubicBezTo>
                <a:cubicBezTo>
                  <a:pt x="11310" y="8677"/>
                  <a:pt x="11428" y="8637"/>
                  <a:pt x="11276" y="8600"/>
                </a:cubicBezTo>
                <a:cubicBezTo>
                  <a:pt x="11210" y="8583"/>
                  <a:pt x="11140" y="8577"/>
                  <a:pt x="11076" y="8555"/>
                </a:cubicBezTo>
                <a:cubicBezTo>
                  <a:pt x="10992" y="8524"/>
                  <a:pt x="11149" y="8487"/>
                  <a:pt x="11151" y="8484"/>
                </a:cubicBezTo>
                <a:cubicBezTo>
                  <a:pt x="11133" y="8457"/>
                  <a:pt x="11116" y="8460"/>
                  <a:pt x="11085" y="8467"/>
                </a:cubicBezTo>
                <a:cubicBezTo>
                  <a:pt x="11043" y="8478"/>
                  <a:pt x="11004" y="8453"/>
                  <a:pt x="10968" y="8434"/>
                </a:cubicBezTo>
                <a:cubicBezTo>
                  <a:pt x="11062" y="8427"/>
                  <a:pt x="11001" y="8371"/>
                  <a:pt x="10956" y="8334"/>
                </a:cubicBezTo>
                <a:cubicBezTo>
                  <a:pt x="10976" y="8330"/>
                  <a:pt x="10995" y="8328"/>
                  <a:pt x="11014" y="8334"/>
                </a:cubicBezTo>
                <a:cubicBezTo>
                  <a:pt x="10998" y="8276"/>
                  <a:pt x="11150" y="8317"/>
                  <a:pt x="11172" y="8326"/>
                </a:cubicBezTo>
                <a:cubicBezTo>
                  <a:pt x="11219" y="8345"/>
                  <a:pt x="11227" y="8313"/>
                  <a:pt x="11272" y="8305"/>
                </a:cubicBezTo>
                <a:cubicBezTo>
                  <a:pt x="11321" y="8296"/>
                  <a:pt x="11332" y="8344"/>
                  <a:pt x="11376" y="8347"/>
                </a:cubicBezTo>
                <a:cubicBezTo>
                  <a:pt x="11365" y="8269"/>
                  <a:pt x="11436" y="8284"/>
                  <a:pt x="11500" y="8284"/>
                </a:cubicBezTo>
                <a:cubicBezTo>
                  <a:pt x="11504" y="8275"/>
                  <a:pt x="11509" y="8265"/>
                  <a:pt x="11513" y="8255"/>
                </a:cubicBezTo>
                <a:cubicBezTo>
                  <a:pt x="11592" y="8225"/>
                  <a:pt x="11689" y="8246"/>
                  <a:pt x="11712" y="8239"/>
                </a:cubicBezTo>
                <a:cubicBezTo>
                  <a:pt x="11723" y="8232"/>
                  <a:pt x="11705" y="8202"/>
                  <a:pt x="11758" y="8205"/>
                </a:cubicBezTo>
                <a:cubicBezTo>
                  <a:pt x="11796" y="8208"/>
                  <a:pt x="11825" y="8204"/>
                  <a:pt x="11883" y="8197"/>
                </a:cubicBezTo>
                <a:cubicBezTo>
                  <a:pt x="11919" y="8204"/>
                  <a:pt x="11936" y="8166"/>
                  <a:pt x="11982" y="8201"/>
                </a:cubicBezTo>
                <a:cubicBezTo>
                  <a:pt x="12010" y="8216"/>
                  <a:pt x="12008" y="8192"/>
                  <a:pt x="12007" y="8164"/>
                </a:cubicBezTo>
                <a:cubicBezTo>
                  <a:pt x="12006" y="8066"/>
                  <a:pt x="12284" y="8094"/>
                  <a:pt x="12327" y="8081"/>
                </a:cubicBezTo>
                <a:cubicBezTo>
                  <a:pt x="12468" y="8030"/>
                  <a:pt x="12585" y="8051"/>
                  <a:pt x="12755" y="7956"/>
                </a:cubicBezTo>
                <a:cubicBezTo>
                  <a:pt x="12729" y="7951"/>
                  <a:pt x="12705" y="7952"/>
                  <a:pt x="12730" y="7931"/>
                </a:cubicBezTo>
                <a:cubicBezTo>
                  <a:pt x="12795" y="7880"/>
                  <a:pt x="12826" y="7917"/>
                  <a:pt x="12818" y="7856"/>
                </a:cubicBezTo>
                <a:cubicBezTo>
                  <a:pt x="12841" y="7863"/>
                  <a:pt x="12868" y="7864"/>
                  <a:pt x="12893" y="7860"/>
                </a:cubicBezTo>
                <a:lnTo>
                  <a:pt x="12868" y="7831"/>
                </a:lnTo>
                <a:cubicBezTo>
                  <a:pt x="12900" y="7833"/>
                  <a:pt x="12953" y="7866"/>
                  <a:pt x="12980" y="7848"/>
                </a:cubicBezTo>
                <a:cubicBezTo>
                  <a:pt x="13048" y="7857"/>
                  <a:pt x="13062" y="7854"/>
                  <a:pt x="13124" y="7888"/>
                </a:cubicBezTo>
                <a:cubicBezTo>
                  <a:pt x="13175" y="7914"/>
                  <a:pt x="13257" y="7947"/>
                  <a:pt x="13283" y="7902"/>
                </a:cubicBezTo>
                <a:cubicBezTo>
                  <a:pt x="13320" y="7839"/>
                  <a:pt x="13397" y="7891"/>
                  <a:pt x="13428" y="7921"/>
                </a:cubicBezTo>
                <a:cubicBezTo>
                  <a:pt x="13453" y="7944"/>
                  <a:pt x="13464" y="7976"/>
                  <a:pt x="13478" y="8006"/>
                </a:cubicBezTo>
                <a:cubicBezTo>
                  <a:pt x="13495" y="8047"/>
                  <a:pt x="13544" y="8065"/>
                  <a:pt x="13583" y="8085"/>
                </a:cubicBezTo>
                <a:cubicBezTo>
                  <a:pt x="13542" y="8126"/>
                  <a:pt x="13647" y="8214"/>
                  <a:pt x="13562" y="8222"/>
                </a:cubicBezTo>
                <a:cubicBezTo>
                  <a:pt x="13617" y="8290"/>
                  <a:pt x="13651" y="8237"/>
                  <a:pt x="13711" y="8272"/>
                </a:cubicBezTo>
                <a:cubicBezTo>
                  <a:pt x="13740" y="8289"/>
                  <a:pt x="13765" y="8259"/>
                  <a:pt x="13786" y="8239"/>
                </a:cubicBezTo>
                <a:cubicBezTo>
                  <a:pt x="13805" y="8220"/>
                  <a:pt x="13860" y="8250"/>
                  <a:pt x="13882" y="8247"/>
                </a:cubicBezTo>
                <a:cubicBezTo>
                  <a:pt x="13857" y="8234"/>
                  <a:pt x="13846" y="8211"/>
                  <a:pt x="13853" y="8185"/>
                </a:cubicBezTo>
                <a:cubicBezTo>
                  <a:pt x="13896" y="8204"/>
                  <a:pt x="13931" y="8265"/>
                  <a:pt x="13982" y="8268"/>
                </a:cubicBezTo>
                <a:cubicBezTo>
                  <a:pt x="13943" y="8296"/>
                  <a:pt x="13969" y="8302"/>
                  <a:pt x="13994" y="8347"/>
                </a:cubicBezTo>
                <a:cubicBezTo>
                  <a:pt x="14011" y="8329"/>
                  <a:pt x="14037" y="8322"/>
                  <a:pt x="14060" y="8322"/>
                </a:cubicBezTo>
                <a:cubicBezTo>
                  <a:pt x="14047" y="8302"/>
                  <a:pt x="14023" y="8290"/>
                  <a:pt x="13998" y="8301"/>
                </a:cubicBezTo>
                <a:cubicBezTo>
                  <a:pt x="14042" y="8178"/>
                  <a:pt x="14244" y="8433"/>
                  <a:pt x="14297" y="8289"/>
                </a:cubicBezTo>
                <a:cubicBezTo>
                  <a:pt x="14323" y="8309"/>
                  <a:pt x="14339" y="8331"/>
                  <a:pt x="14339" y="8363"/>
                </a:cubicBezTo>
                <a:cubicBezTo>
                  <a:pt x="14283" y="8356"/>
                  <a:pt x="14243" y="8395"/>
                  <a:pt x="14243" y="8426"/>
                </a:cubicBezTo>
                <a:cubicBezTo>
                  <a:pt x="14243" y="8465"/>
                  <a:pt x="14324" y="8479"/>
                  <a:pt x="14322" y="8505"/>
                </a:cubicBezTo>
                <a:cubicBezTo>
                  <a:pt x="14363" y="8467"/>
                  <a:pt x="14387" y="8434"/>
                  <a:pt x="14447" y="8438"/>
                </a:cubicBezTo>
                <a:cubicBezTo>
                  <a:pt x="14486" y="8471"/>
                  <a:pt x="14493" y="8442"/>
                  <a:pt x="14526" y="8455"/>
                </a:cubicBezTo>
                <a:cubicBezTo>
                  <a:pt x="14544" y="8464"/>
                  <a:pt x="14558" y="8492"/>
                  <a:pt x="14580" y="8492"/>
                </a:cubicBezTo>
                <a:cubicBezTo>
                  <a:pt x="14574" y="8405"/>
                  <a:pt x="14621" y="8398"/>
                  <a:pt x="14684" y="8376"/>
                </a:cubicBezTo>
                <a:cubicBezTo>
                  <a:pt x="14714" y="8365"/>
                  <a:pt x="14802" y="8330"/>
                  <a:pt x="14763" y="8284"/>
                </a:cubicBezTo>
                <a:cubicBezTo>
                  <a:pt x="14918" y="8271"/>
                  <a:pt x="14919" y="8221"/>
                  <a:pt x="14958" y="8201"/>
                </a:cubicBezTo>
                <a:cubicBezTo>
                  <a:pt x="14978" y="8194"/>
                  <a:pt x="14995" y="8201"/>
                  <a:pt x="15016" y="8193"/>
                </a:cubicBezTo>
                <a:cubicBezTo>
                  <a:pt x="15055" y="8178"/>
                  <a:pt x="15065" y="8174"/>
                  <a:pt x="15104" y="8160"/>
                </a:cubicBezTo>
                <a:cubicBezTo>
                  <a:pt x="15094" y="8171"/>
                  <a:pt x="15086" y="8181"/>
                  <a:pt x="15079" y="8193"/>
                </a:cubicBezTo>
                <a:cubicBezTo>
                  <a:pt x="15121" y="8205"/>
                  <a:pt x="15115" y="8274"/>
                  <a:pt x="15059" y="8272"/>
                </a:cubicBezTo>
                <a:cubicBezTo>
                  <a:pt x="15046" y="8271"/>
                  <a:pt x="15032" y="8269"/>
                  <a:pt x="15021" y="8276"/>
                </a:cubicBezTo>
                <a:cubicBezTo>
                  <a:pt x="15147" y="8371"/>
                  <a:pt x="15295" y="8423"/>
                  <a:pt x="15432" y="8501"/>
                </a:cubicBezTo>
                <a:cubicBezTo>
                  <a:pt x="15619" y="8606"/>
                  <a:pt x="16040" y="9005"/>
                  <a:pt x="16200" y="9161"/>
                </a:cubicBezTo>
                <a:cubicBezTo>
                  <a:pt x="16275" y="9234"/>
                  <a:pt x="16379" y="9396"/>
                  <a:pt x="16483" y="9419"/>
                </a:cubicBezTo>
                <a:cubicBezTo>
                  <a:pt x="16431" y="9368"/>
                  <a:pt x="16571" y="9387"/>
                  <a:pt x="16538" y="9311"/>
                </a:cubicBezTo>
                <a:cubicBezTo>
                  <a:pt x="16508" y="9244"/>
                  <a:pt x="16548" y="9262"/>
                  <a:pt x="16567" y="9244"/>
                </a:cubicBezTo>
                <a:lnTo>
                  <a:pt x="16617" y="9242"/>
                </a:lnTo>
                <a:cubicBezTo>
                  <a:pt x="16639" y="9247"/>
                  <a:pt x="16645" y="9265"/>
                  <a:pt x="16675" y="9269"/>
                </a:cubicBezTo>
                <a:cubicBezTo>
                  <a:pt x="16702" y="9274"/>
                  <a:pt x="16704" y="9272"/>
                  <a:pt x="16709" y="9276"/>
                </a:cubicBezTo>
                <a:cubicBezTo>
                  <a:pt x="16751" y="9301"/>
                  <a:pt x="16681" y="9372"/>
                  <a:pt x="16770" y="9353"/>
                </a:cubicBezTo>
                <a:cubicBezTo>
                  <a:pt x="16855" y="9334"/>
                  <a:pt x="16818" y="9477"/>
                  <a:pt x="16966" y="9415"/>
                </a:cubicBezTo>
                <a:cubicBezTo>
                  <a:pt x="17003" y="9399"/>
                  <a:pt x="17052" y="9447"/>
                  <a:pt x="17069" y="9432"/>
                </a:cubicBezTo>
                <a:cubicBezTo>
                  <a:pt x="17112" y="9393"/>
                  <a:pt x="17114" y="9450"/>
                  <a:pt x="17194" y="9377"/>
                </a:cubicBezTo>
                <a:cubicBezTo>
                  <a:pt x="17205" y="9368"/>
                  <a:pt x="17227" y="9368"/>
                  <a:pt x="17240" y="9365"/>
                </a:cubicBezTo>
                <a:cubicBezTo>
                  <a:pt x="17273" y="9358"/>
                  <a:pt x="17244" y="9336"/>
                  <a:pt x="17309" y="9334"/>
                </a:cubicBezTo>
                <a:cubicBezTo>
                  <a:pt x="17449" y="9329"/>
                  <a:pt x="17587" y="9453"/>
                  <a:pt x="17668" y="9560"/>
                </a:cubicBezTo>
                <a:cubicBezTo>
                  <a:pt x="17708" y="9613"/>
                  <a:pt x="17803" y="9608"/>
                  <a:pt x="17863" y="9627"/>
                </a:cubicBezTo>
                <a:cubicBezTo>
                  <a:pt x="17931" y="9648"/>
                  <a:pt x="17939" y="9709"/>
                  <a:pt x="17980" y="9747"/>
                </a:cubicBezTo>
                <a:cubicBezTo>
                  <a:pt x="18001" y="9768"/>
                  <a:pt x="18020" y="9781"/>
                  <a:pt x="18038" y="9806"/>
                </a:cubicBezTo>
                <a:cubicBezTo>
                  <a:pt x="18104" y="9836"/>
                  <a:pt x="18236" y="9813"/>
                  <a:pt x="18275" y="9843"/>
                </a:cubicBezTo>
                <a:cubicBezTo>
                  <a:pt x="18334" y="9883"/>
                  <a:pt x="18351" y="9813"/>
                  <a:pt x="18358" y="9801"/>
                </a:cubicBezTo>
                <a:cubicBezTo>
                  <a:pt x="18369" y="9785"/>
                  <a:pt x="18436" y="9723"/>
                  <a:pt x="18445" y="9781"/>
                </a:cubicBezTo>
                <a:cubicBezTo>
                  <a:pt x="18450" y="9810"/>
                  <a:pt x="18426" y="9843"/>
                  <a:pt x="18478" y="9843"/>
                </a:cubicBezTo>
                <a:cubicBezTo>
                  <a:pt x="18534" y="9845"/>
                  <a:pt x="18547" y="9936"/>
                  <a:pt x="18632" y="9947"/>
                </a:cubicBezTo>
                <a:cubicBezTo>
                  <a:pt x="18661" y="9954"/>
                  <a:pt x="18684" y="9983"/>
                  <a:pt x="18695" y="9997"/>
                </a:cubicBezTo>
                <a:cubicBezTo>
                  <a:pt x="18695" y="9997"/>
                  <a:pt x="18764" y="10014"/>
                  <a:pt x="18824" y="9982"/>
                </a:cubicBezTo>
                <a:cubicBezTo>
                  <a:pt x="18821" y="9978"/>
                  <a:pt x="18818" y="9975"/>
                  <a:pt x="18817" y="9972"/>
                </a:cubicBezTo>
                <a:cubicBezTo>
                  <a:pt x="18888" y="9978"/>
                  <a:pt x="18860" y="9931"/>
                  <a:pt x="18874" y="9890"/>
                </a:cubicBezTo>
                <a:cubicBezTo>
                  <a:pt x="18904" y="9801"/>
                  <a:pt x="19060" y="9907"/>
                  <a:pt x="19051" y="9847"/>
                </a:cubicBezTo>
                <a:cubicBezTo>
                  <a:pt x="19091" y="9849"/>
                  <a:pt x="19119" y="9874"/>
                  <a:pt x="19143" y="9850"/>
                </a:cubicBezTo>
                <a:lnTo>
                  <a:pt x="19125" y="9820"/>
                </a:lnTo>
                <a:cubicBezTo>
                  <a:pt x="19178" y="9812"/>
                  <a:pt x="19203" y="9801"/>
                  <a:pt x="19253" y="9782"/>
                </a:cubicBezTo>
                <a:cubicBezTo>
                  <a:pt x="19230" y="9767"/>
                  <a:pt x="19214" y="9742"/>
                  <a:pt x="19205" y="9717"/>
                </a:cubicBezTo>
                <a:cubicBezTo>
                  <a:pt x="19219" y="9707"/>
                  <a:pt x="19306" y="9699"/>
                  <a:pt x="19296" y="9675"/>
                </a:cubicBezTo>
                <a:cubicBezTo>
                  <a:pt x="19285" y="9645"/>
                  <a:pt x="19325" y="9646"/>
                  <a:pt x="19346" y="9632"/>
                </a:cubicBezTo>
                <a:cubicBezTo>
                  <a:pt x="19375" y="9613"/>
                  <a:pt x="19425" y="9618"/>
                  <a:pt x="19444" y="9603"/>
                </a:cubicBezTo>
                <a:cubicBezTo>
                  <a:pt x="19467" y="9585"/>
                  <a:pt x="19493" y="9548"/>
                  <a:pt x="19539" y="9529"/>
                </a:cubicBezTo>
                <a:cubicBezTo>
                  <a:pt x="19568" y="9518"/>
                  <a:pt x="19597" y="9528"/>
                  <a:pt x="19622" y="9498"/>
                </a:cubicBezTo>
                <a:cubicBezTo>
                  <a:pt x="19641" y="9475"/>
                  <a:pt x="19647" y="9454"/>
                  <a:pt x="19678" y="9450"/>
                </a:cubicBezTo>
                <a:cubicBezTo>
                  <a:pt x="19713" y="9445"/>
                  <a:pt x="19824" y="9453"/>
                  <a:pt x="19793" y="9388"/>
                </a:cubicBezTo>
                <a:cubicBezTo>
                  <a:pt x="19853" y="9387"/>
                  <a:pt x="19878" y="9457"/>
                  <a:pt x="19914" y="9441"/>
                </a:cubicBezTo>
                <a:cubicBezTo>
                  <a:pt x="19924" y="9437"/>
                  <a:pt x="19962" y="9398"/>
                  <a:pt x="19975" y="9412"/>
                </a:cubicBezTo>
                <a:cubicBezTo>
                  <a:pt x="20038" y="9482"/>
                  <a:pt x="19976" y="9484"/>
                  <a:pt x="20248" y="9474"/>
                </a:cubicBezTo>
                <a:cubicBezTo>
                  <a:pt x="20318" y="9472"/>
                  <a:pt x="20376" y="9482"/>
                  <a:pt x="20420" y="9543"/>
                </a:cubicBezTo>
                <a:cubicBezTo>
                  <a:pt x="20504" y="9658"/>
                  <a:pt x="20595" y="9667"/>
                  <a:pt x="20726" y="9697"/>
                </a:cubicBezTo>
                <a:cubicBezTo>
                  <a:pt x="20809" y="9717"/>
                  <a:pt x="20838" y="9662"/>
                  <a:pt x="20969" y="9686"/>
                </a:cubicBezTo>
                <a:cubicBezTo>
                  <a:pt x="21038" y="9699"/>
                  <a:pt x="21125" y="9712"/>
                  <a:pt x="21206" y="9723"/>
                </a:cubicBezTo>
                <a:cubicBezTo>
                  <a:pt x="21260" y="9731"/>
                  <a:pt x="21345" y="9796"/>
                  <a:pt x="21370" y="9751"/>
                </a:cubicBezTo>
                <a:cubicBezTo>
                  <a:pt x="21429" y="9647"/>
                  <a:pt x="21514" y="9756"/>
                  <a:pt x="21503" y="9580"/>
                </a:cubicBezTo>
                <a:cubicBezTo>
                  <a:pt x="21498" y="9505"/>
                  <a:pt x="21432" y="9496"/>
                  <a:pt x="21402" y="9474"/>
                </a:cubicBezTo>
                <a:cubicBezTo>
                  <a:pt x="21355" y="9444"/>
                  <a:pt x="21335" y="9396"/>
                  <a:pt x="21288" y="9364"/>
                </a:cubicBezTo>
                <a:cubicBezTo>
                  <a:pt x="21252" y="9338"/>
                  <a:pt x="21198" y="9158"/>
                  <a:pt x="21287" y="9182"/>
                </a:cubicBezTo>
                <a:cubicBezTo>
                  <a:pt x="21219" y="9036"/>
                  <a:pt x="21395" y="9140"/>
                  <a:pt x="21346" y="8950"/>
                </a:cubicBezTo>
                <a:cubicBezTo>
                  <a:pt x="21451" y="8978"/>
                  <a:pt x="21642" y="9074"/>
                  <a:pt x="21744" y="9084"/>
                </a:cubicBezTo>
                <a:cubicBezTo>
                  <a:pt x="21817" y="9094"/>
                  <a:pt x="21872" y="9107"/>
                  <a:pt x="21946" y="9117"/>
                </a:cubicBezTo>
                <a:cubicBezTo>
                  <a:pt x="22014" y="9126"/>
                  <a:pt x="22114" y="9185"/>
                  <a:pt x="22178" y="9168"/>
                </a:cubicBezTo>
                <a:cubicBezTo>
                  <a:pt x="22302" y="9135"/>
                  <a:pt x="22426" y="9237"/>
                  <a:pt x="22445" y="9317"/>
                </a:cubicBezTo>
                <a:cubicBezTo>
                  <a:pt x="22457" y="9369"/>
                  <a:pt x="22519" y="9404"/>
                  <a:pt x="22549" y="9446"/>
                </a:cubicBezTo>
                <a:cubicBezTo>
                  <a:pt x="22587" y="9498"/>
                  <a:pt x="22673" y="9530"/>
                  <a:pt x="22711" y="9550"/>
                </a:cubicBezTo>
                <a:cubicBezTo>
                  <a:pt x="22754" y="9574"/>
                  <a:pt x="22820" y="9555"/>
                  <a:pt x="22878" y="9605"/>
                </a:cubicBezTo>
                <a:cubicBezTo>
                  <a:pt x="22898" y="9622"/>
                  <a:pt x="22980" y="9634"/>
                  <a:pt x="23022" y="9620"/>
                </a:cubicBezTo>
                <a:cubicBezTo>
                  <a:pt x="23081" y="9599"/>
                  <a:pt x="23086" y="9628"/>
                  <a:pt x="23167" y="9597"/>
                </a:cubicBezTo>
                <a:cubicBezTo>
                  <a:pt x="23465" y="9482"/>
                  <a:pt x="23469" y="9530"/>
                  <a:pt x="23774" y="9559"/>
                </a:cubicBezTo>
                <a:cubicBezTo>
                  <a:pt x="23838" y="9565"/>
                  <a:pt x="23885" y="9613"/>
                  <a:pt x="23937" y="9645"/>
                </a:cubicBezTo>
                <a:cubicBezTo>
                  <a:pt x="24020" y="9696"/>
                  <a:pt x="24086" y="9678"/>
                  <a:pt x="24176" y="9696"/>
                </a:cubicBezTo>
                <a:cubicBezTo>
                  <a:pt x="24222" y="9706"/>
                  <a:pt x="24247" y="9748"/>
                  <a:pt x="24275" y="9780"/>
                </a:cubicBezTo>
                <a:cubicBezTo>
                  <a:pt x="24311" y="9821"/>
                  <a:pt x="24356" y="9837"/>
                  <a:pt x="24402" y="9864"/>
                </a:cubicBezTo>
                <a:cubicBezTo>
                  <a:pt x="24459" y="9898"/>
                  <a:pt x="24523" y="9915"/>
                  <a:pt x="24589" y="9911"/>
                </a:cubicBezTo>
                <a:cubicBezTo>
                  <a:pt x="24684" y="9905"/>
                  <a:pt x="24745" y="9929"/>
                  <a:pt x="24829" y="9946"/>
                </a:cubicBezTo>
                <a:cubicBezTo>
                  <a:pt x="24896" y="9960"/>
                  <a:pt x="24955" y="9956"/>
                  <a:pt x="25022" y="9959"/>
                </a:cubicBezTo>
                <a:cubicBezTo>
                  <a:pt x="25071" y="9961"/>
                  <a:pt x="25137" y="9985"/>
                  <a:pt x="25166" y="9955"/>
                </a:cubicBezTo>
                <a:cubicBezTo>
                  <a:pt x="25213" y="9908"/>
                  <a:pt x="25247" y="9896"/>
                  <a:pt x="25339" y="9889"/>
                </a:cubicBezTo>
                <a:cubicBezTo>
                  <a:pt x="25400" y="9883"/>
                  <a:pt x="25481" y="9843"/>
                  <a:pt x="25559" y="9851"/>
                </a:cubicBezTo>
                <a:cubicBezTo>
                  <a:pt x="25620" y="9858"/>
                  <a:pt x="25656" y="9845"/>
                  <a:pt x="25671" y="9785"/>
                </a:cubicBezTo>
                <a:cubicBezTo>
                  <a:pt x="25702" y="9668"/>
                  <a:pt x="25934" y="9516"/>
                  <a:pt x="26118" y="9636"/>
                </a:cubicBezTo>
                <a:cubicBezTo>
                  <a:pt x="26254" y="9721"/>
                  <a:pt x="26320" y="9750"/>
                  <a:pt x="26424" y="9694"/>
                </a:cubicBezTo>
                <a:cubicBezTo>
                  <a:pt x="26490" y="9655"/>
                  <a:pt x="26636" y="9717"/>
                  <a:pt x="26638" y="9747"/>
                </a:cubicBezTo>
                <a:cubicBezTo>
                  <a:pt x="26735" y="9792"/>
                  <a:pt x="26841" y="9792"/>
                  <a:pt x="26935" y="9833"/>
                </a:cubicBezTo>
                <a:cubicBezTo>
                  <a:pt x="27042" y="9881"/>
                  <a:pt x="27050" y="9786"/>
                  <a:pt x="27116" y="9725"/>
                </a:cubicBezTo>
                <a:cubicBezTo>
                  <a:pt x="27161" y="9684"/>
                  <a:pt x="27277" y="9692"/>
                  <a:pt x="27289" y="9643"/>
                </a:cubicBezTo>
                <a:cubicBezTo>
                  <a:pt x="27299" y="9599"/>
                  <a:pt x="27201" y="9584"/>
                  <a:pt x="27194" y="9557"/>
                </a:cubicBezTo>
                <a:cubicBezTo>
                  <a:pt x="27172" y="9504"/>
                  <a:pt x="27207" y="9443"/>
                  <a:pt x="27194" y="9411"/>
                </a:cubicBezTo>
                <a:cubicBezTo>
                  <a:pt x="27187" y="9394"/>
                  <a:pt x="27176" y="9380"/>
                  <a:pt x="27186" y="9360"/>
                </a:cubicBezTo>
                <a:cubicBezTo>
                  <a:pt x="27205" y="9311"/>
                  <a:pt x="27181" y="9304"/>
                  <a:pt x="27181" y="9255"/>
                </a:cubicBezTo>
                <a:cubicBezTo>
                  <a:pt x="27181" y="9174"/>
                  <a:pt x="27142" y="9106"/>
                  <a:pt x="27218" y="9049"/>
                </a:cubicBezTo>
                <a:cubicBezTo>
                  <a:pt x="27304" y="8985"/>
                  <a:pt x="27186" y="8916"/>
                  <a:pt x="27155" y="8860"/>
                </a:cubicBezTo>
                <a:cubicBezTo>
                  <a:pt x="27126" y="8807"/>
                  <a:pt x="27058" y="8771"/>
                  <a:pt x="27004" y="8793"/>
                </a:cubicBezTo>
                <a:cubicBezTo>
                  <a:pt x="26951" y="8814"/>
                  <a:pt x="26926" y="8772"/>
                  <a:pt x="26895" y="8737"/>
                </a:cubicBezTo>
                <a:cubicBezTo>
                  <a:pt x="26986" y="8707"/>
                  <a:pt x="26951" y="8577"/>
                  <a:pt x="27053" y="8557"/>
                </a:cubicBezTo>
                <a:cubicBezTo>
                  <a:pt x="27172" y="8534"/>
                  <a:pt x="27286" y="8488"/>
                  <a:pt x="27408" y="8495"/>
                </a:cubicBezTo>
                <a:cubicBezTo>
                  <a:pt x="27529" y="8502"/>
                  <a:pt x="27630" y="8442"/>
                  <a:pt x="27748" y="8490"/>
                </a:cubicBezTo>
                <a:cubicBezTo>
                  <a:pt x="27791" y="8508"/>
                  <a:pt x="27876" y="8519"/>
                  <a:pt x="27916" y="8550"/>
                </a:cubicBezTo>
                <a:cubicBezTo>
                  <a:pt x="27974" y="8594"/>
                  <a:pt x="28065" y="8600"/>
                  <a:pt x="28119" y="8626"/>
                </a:cubicBezTo>
                <a:cubicBezTo>
                  <a:pt x="28104" y="8541"/>
                  <a:pt x="28376" y="8630"/>
                  <a:pt x="28365" y="8665"/>
                </a:cubicBezTo>
                <a:cubicBezTo>
                  <a:pt x="28352" y="8694"/>
                  <a:pt x="28483" y="8726"/>
                  <a:pt x="28509" y="8742"/>
                </a:cubicBezTo>
                <a:cubicBezTo>
                  <a:pt x="28533" y="8755"/>
                  <a:pt x="28517" y="8771"/>
                  <a:pt x="28538" y="8784"/>
                </a:cubicBezTo>
                <a:cubicBezTo>
                  <a:pt x="28576" y="8807"/>
                  <a:pt x="28605" y="8826"/>
                  <a:pt x="28641" y="8852"/>
                </a:cubicBezTo>
                <a:cubicBezTo>
                  <a:pt x="28702" y="8892"/>
                  <a:pt x="28780" y="8926"/>
                  <a:pt x="28808" y="8978"/>
                </a:cubicBezTo>
                <a:cubicBezTo>
                  <a:pt x="28833" y="9023"/>
                  <a:pt x="28875" y="9062"/>
                  <a:pt x="28917" y="9090"/>
                </a:cubicBezTo>
                <a:cubicBezTo>
                  <a:pt x="28959" y="9117"/>
                  <a:pt x="28979" y="9159"/>
                  <a:pt x="29038" y="9180"/>
                </a:cubicBezTo>
                <a:cubicBezTo>
                  <a:pt x="29099" y="9200"/>
                  <a:pt x="29128" y="9277"/>
                  <a:pt x="29176" y="9314"/>
                </a:cubicBezTo>
                <a:cubicBezTo>
                  <a:pt x="29230" y="9354"/>
                  <a:pt x="29288" y="9391"/>
                  <a:pt x="29340" y="9434"/>
                </a:cubicBezTo>
                <a:cubicBezTo>
                  <a:pt x="29402" y="9485"/>
                  <a:pt x="29384" y="9539"/>
                  <a:pt x="29478" y="9589"/>
                </a:cubicBezTo>
                <a:cubicBezTo>
                  <a:pt x="29503" y="9601"/>
                  <a:pt x="29524" y="9608"/>
                  <a:pt x="29539" y="9642"/>
                </a:cubicBezTo>
                <a:cubicBezTo>
                  <a:pt x="29560" y="9727"/>
                  <a:pt x="29716" y="9857"/>
                  <a:pt x="29852" y="9831"/>
                </a:cubicBezTo>
                <a:cubicBezTo>
                  <a:pt x="29917" y="9819"/>
                  <a:pt x="29968" y="9819"/>
                  <a:pt x="30025" y="9851"/>
                </a:cubicBezTo>
                <a:cubicBezTo>
                  <a:pt x="30083" y="9879"/>
                  <a:pt x="30146" y="9889"/>
                  <a:pt x="30205" y="9913"/>
                </a:cubicBezTo>
                <a:cubicBezTo>
                  <a:pt x="30155" y="9823"/>
                  <a:pt x="30288" y="9940"/>
                  <a:pt x="30310" y="9941"/>
                </a:cubicBezTo>
                <a:cubicBezTo>
                  <a:pt x="30373" y="9944"/>
                  <a:pt x="30423" y="10033"/>
                  <a:pt x="30503" y="10058"/>
                </a:cubicBezTo>
                <a:cubicBezTo>
                  <a:pt x="30560" y="10074"/>
                  <a:pt x="30612" y="10056"/>
                  <a:pt x="30668" y="10078"/>
                </a:cubicBezTo>
                <a:cubicBezTo>
                  <a:pt x="30688" y="10086"/>
                  <a:pt x="30678" y="10137"/>
                  <a:pt x="30694" y="10156"/>
                </a:cubicBezTo>
                <a:cubicBezTo>
                  <a:pt x="30711" y="10177"/>
                  <a:pt x="30747" y="10192"/>
                  <a:pt x="30771" y="10205"/>
                </a:cubicBezTo>
                <a:cubicBezTo>
                  <a:pt x="30840" y="10245"/>
                  <a:pt x="30827" y="10289"/>
                  <a:pt x="30853" y="10348"/>
                </a:cubicBezTo>
                <a:cubicBezTo>
                  <a:pt x="30872" y="10392"/>
                  <a:pt x="31044" y="10495"/>
                  <a:pt x="31067" y="10491"/>
                </a:cubicBezTo>
                <a:cubicBezTo>
                  <a:pt x="31092" y="10487"/>
                  <a:pt x="31124" y="10465"/>
                  <a:pt x="31158" y="10476"/>
                </a:cubicBezTo>
                <a:cubicBezTo>
                  <a:pt x="31189" y="10483"/>
                  <a:pt x="31218" y="10498"/>
                  <a:pt x="31251" y="10494"/>
                </a:cubicBezTo>
                <a:cubicBezTo>
                  <a:pt x="31296" y="10488"/>
                  <a:pt x="31452" y="10496"/>
                  <a:pt x="31446" y="10440"/>
                </a:cubicBezTo>
                <a:cubicBezTo>
                  <a:pt x="31428" y="10371"/>
                  <a:pt x="31524" y="10334"/>
                  <a:pt x="31578" y="10340"/>
                </a:cubicBezTo>
                <a:cubicBezTo>
                  <a:pt x="31600" y="10342"/>
                  <a:pt x="31634" y="10372"/>
                  <a:pt x="31639" y="10337"/>
                </a:cubicBezTo>
                <a:cubicBezTo>
                  <a:pt x="31645" y="10294"/>
                  <a:pt x="31666" y="10302"/>
                  <a:pt x="31698" y="10287"/>
                </a:cubicBezTo>
                <a:cubicBezTo>
                  <a:pt x="31735" y="10270"/>
                  <a:pt x="31783" y="10240"/>
                  <a:pt x="31817" y="10247"/>
                </a:cubicBezTo>
                <a:cubicBezTo>
                  <a:pt x="31841" y="10252"/>
                  <a:pt x="31915" y="10272"/>
                  <a:pt x="31931" y="10289"/>
                </a:cubicBezTo>
                <a:cubicBezTo>
                  <a:pt x="31919" y="10414"/>
                  <a:pt x="32078" y="10435"/>
                  <a:pt x="32064" y="10526"/>
                </a:cubicBezTo>
                <a:cubicBezTo>
                  <a:pt x="32059" y="10566"/>
                  <a:pt x="32029" y="10575"/>
                  <a:pt x="32006" y="10597"/>
                </a:cubicBezTo>
                <a:cubicBezTo>
                  <a:pt x="31965" y="10638"/>
                  <a:pt x="32033" y="10646"/>
                  <a:pt x="32038" y="10711"/>
                </a:cubicBezTo>
                <a:cubicBezTo>
                  <a:pt x="32046" y="10796"/>
                  <a:pt x="32053" y="10767"/>
                  <a:pt x="32079" y="10833"/>
                </a:cubicBezTo>
                <a:cubicBezTo>
                  <a:pt x="32088" y="10855"/>
                  <a:pt x="32081" y="10867"/>
                  <a:pt x="32087" y="10887"/>
                </a:cubicBezTo>
                <a:cubicBezTo>
                  <a:pt x="32104" y="10937"/>
                  <a:pt x="32181" y="11004"/>
                  <a:pt x="32107" y="11028"/>
                </a:cubicBezTo>
                <a:cubicBezTo>
                  <a:pt x="32159" y="11066"/>
                  <a:pt x="32115" y="11083"/>
                  <a:pt x="32117" y="11127"/>
                </a:cubicBezTo>
                <a:cubicBezTo>
                  <a:pt x="32119" y="11161"/>
                  <a:pt x="32163" y="11186"/>
                  <a:pt x="32151" y="11219"/>
                </a:cubicBezTo>
                <a:cubicBezTo>
                  <a:pt x="32138" y="11256"/>
                  <a:pt x="32077" y="11229"/>
                  <a:pt x="32119" y="11318"/>
                </a:cubicBezTo>
                <a:cubicBezTo>
                  <a:pt x="32152" y="11389"/>
                  <a:pt x="32194" y="11424"/>
                  <a:pt x="32084" y="11407"/>
                </a:cubicBezTo>
                <a:cubicBezTo>
                  <a:pt x="31891" y="11380"/>
                  <a:pt x="31774" y="11309"/>
                  <a:pt x="31764" y="11327"/>
                </a:cubicBezTo>
                <a:cubicBezTo>
                  <a:pt x="31749" y="11358"/>
                  <a:pt x="31752" y="11414"/>
                  <a:pt x="31719" y="11432"/>
                </a:cubicBezTo>
                <a:cubicBezTo>
                  <a:pt x="31693" y="11447"/>
                  <a:pt x="31650" y="11454"/>
                  <a:pt x="31632" y="11474"/>
                </a:cubicBezTo>
                <a:cubicBezTo>
                  <a:pt x="31615" y="11494"/>
                  <a:pt x="31685" y="11541"/>
                  <a:pt x="31694" y="11550"/>
                </a:cubicBezTo>
                <a:cubicBezTo>
                  <a:pt x="31781" y="11640"/>
                  <a:pt x="31845" y="11744"/>
                  <a:pt x="31901" y="11855"/>
                </a:cubicBezTo>
                <a:cubicBezTo>
                  <a:pt x="31947" y="11947"/>
                  <a:pt x="32040" y="12007"/>
                  <a:pt x="32032" y="12116"/>
                </a:cubicBezTo>
                <a:cubicBezTo>
                  <a:pt x="32029" y="12164"/>
                  <a:pt x="32055" y="12192"/>
                  <a:pt x="32000" y="12184"/>
                </a:cubicBezTo>
                <a:cubicBezTo>
                  <a:pt x="31951" y="12177"/>
                  <a:pt x="31910" y="12187"/>
                  <a:pt x="31884" y="12233"/>
                </a:cubicBezTo>
                <a:cubicBezTo>
                  <a:pt x="31966" y="12255"/>
                  <a:pt x="31990" y="12308"/>
                  <a:pt x="32045" y="12374"/>
                </a:cubicBezTo>
                <a:cubicBezTo>
                  <a:pt x="32046" y="12376"/>
                  <a:pt x="32048" y="12378"/>
                  <a:pt x="32049" y="12379"/>
                </a:cubicBezTo>
                <a:cubicBezTo>
                  <a:pt x="32055" y="12316"/>
                  <a:pt x="32034" y="12287"/>
                  <a:pt x="31978" y="12258"/>
                </a:cubicBezTo>
                <a:cubicBezTo>
                  <a:pt x="32011" y="12223"/>
                  <a:pt x="32096" y="12258"/>
                  <a:pt x="32131" y="12274"/>
                </a:cubicBezTo>
                <a:cubicBezTo>
                  <a:pt x="32139" y="12243"/>
                  <a:pt x="32146" y="12169"/>
                  <a:pt x="32119" y="12154"/>
                </a:cubicBezTo>
                <a:cubicBezTo>
                  <a:pt x="32199" y="12167"/>
                  <a:pt x="32111" y="12015"/>
                  <a:pt x="32190" y="12021"/>
                </a:cubicBezTo>
                <a:cubicBezTo>
                  <a:pt x="32249" y="12025"/>
                  <a:pt x="32194" y="12109"/>
                  <a:pt x="32252" y="12108"/>
                </a:cubicBezTo>
                <a:cubicBezTo>
                  <a:pt x="32275" y="12108"/>
                  <a:pt x="32306" y="12040"/>
                  <a:pt x="32302" y="12021"/>
                </a:cubicBezTo>
                <a:cubicBezTo>
                  <a:pt x="32316" y="12038"/>
                  <a:pt x="32383" y="12171"/>
                  <a:pt x="32397" y="12162"/>
                </a:cubicBezTo>
                <a:cubicBezTo>
                  <a:pt x="32427" y="12144"/>
                  <a:pt x="32477" y="12185"/>
                  <a:pt x="32514" y="12183"/>
                </a:cubicBezTo>
                <a:cubicBezTo>
                  <a:pt x="32524" y="12182"/>
                  <a:pt x="32621" y="12209"/>
                  <a:pt x="32626" y="12216"/>
                </a:cubicBezTo>
                <a:cubicBezTo>
                  <a:pt x="32655" y="12257"/>
                  <a:pt x="32686" y="12234"/>
                  <a:pt x="32721" y="12216"/>
                </a:cubicBezTo>
                <a:cubicBezTo>
                  <a:pt x="32838" y="12158"/>
                  <a:pt x="32927" y="12099"/>
                  <a:pt x="33021" y="12004"/>
                </a:cubicBezTo>
                <a:cubicBezTo>
                  <a:pt x="33054" y="11970"/>
                  <a:pt x="33139" y="11831"/>
                  <a:pt x="33079" y="11801"/>
                </a:cubicBezTo>
                <a:cubicBezTo>
                  <a:pt x="33117" y="11778"/>
                  <a:pt x="33097" y="11715"/>
                  <a:pt x="33104" y="11680"/>
                </a:cubicBezTo>
                <a:cubicBezTo>
                  <a:pt x="33112" y="11635"/>
                  <a:pt x="33110" y="11638"/>
                  <a:pt x="33145" y="11609"/>
                </a:cubicBezTo>
                <a:cubicBezTo>
                  <a:pt x="33175" y="11585"/>
                  <a:pt x="33117" y="11514"/>
                  <a:pt x="33166" y="11510"/>
                </a:cubicBezTo>
                <a:cubicBezTo>
                  <a:pt x="33188" y="11507"/>
                  <a:pt x="33184" y="11367"/>
                  <a:pt x="33216" y="11318"/>
                </a:cubicBezTo>
                <a:cubicBezTo>
                  <a:pt x="33272" y="11232"/>
                  <a:pt x="33341" y="11061"/>
                  <a:pt x="33312" y="10957"/>
                </a:cubicBezTo>
                <a:cubicBezTo>
                  <a:pt x="33302" y="10921"/>
                  <a:pt x="33316" y="10913"/>
                  <a:pt x="33316" y="10882"/>
                </a:cubicBezTo>
                <a:cubicBezTo>
                  <a:pt x="33314" y="10874"/>
                  <a:pt x="33250" y="10742"/>
                  <a:pt x="33291" y="10674"/>
                </a:cubicBezTo>
                <a:cubicBezTo>
                  <a:pt x="33345" y="10583"/>
                  <a:pt x="33266" y="10485"/>
                  <a:pt x="33312" y="10392"/>
                </a:cubicBezTo>
                <a:cubicBezTo>
                  <a:pt x="33350" y="10312"/>
                  <a:pt x="33421" y="10244"/>
                  <a:pt x="33362" y="10159"/>
                </a:cubicBezTo>
                <a:cubicBezTo>
                  <a:pt x="33338" y="10125"/>
                  <a:pt x="33327" y="10012"/>
                  <a:pt x="33278" y="10030"/>
                </a:cubicBezTo>
                <a:cubicBezTo>
                  <a:pt x="33308" y="10018"/>
                  <a:pt x="33270" y="9946"/>
                  <a:pt x="33241" y="9939"/>
                </a:cubicBezTo>
                <a:cubicBezTo>
                  <a:pt x="33255" y="9902"/>
                  <a:pt x="33240" y="9858"/>
                  <a:pt x="33220" y="9826"/>
                </a:cubicBezTo>
                <a:cubicBezTo>
                  <a:pt x="33179" y="9760"/>
                  <a:pt x="33097" y="9743"/>
                  <a:pt x="33141" y="9656"/>
                </a:cubicBezTo>
                <a:cubicBezTo>
                  <a:pt x="33073" y="9678"/>
                  <a:pt x="32971" y="9514"/>
                  <a:pt x="32942" y="9469"/>
                </a:cubicBezTo>
                <a:cubicBezTo>
                  <a:pt x="32915" y="9427"/>
                  <a:pt x="32927" y="9365"/>
                  <a:pt x="32896" y="9328"/>
                </a:cubicBezTo>
                <a:cubicBezTo>
                  <a:pt x="32874" y="9300"/>
                  <a:pt x="32804" y="9245"/>
                  <a:pt x="32859" y="9211"/>
                </a:cubicBezTo>
                <a:cubicBezTo>
                  <a:pt x="32826" y="9204"/>
                  <a:pt x="32800" y="9143"/>
                  <a:pt x="32830" y="9120"/>
                </a:cubicBezTo>
                <a:cubicBezTo>
                  <a:pt x="32861" y="9094"/>
                  <a:pt x="32819" y="9047"/>
                  <a:pt x="32859" y="9020"/>
                </a:cubicBezTo>
                <a:cubicBezTo>
                  <a:pt x="32784" y="9000"/>
                  <a:pt x="32840" y="8931"/>
                  <a:pt x="32771" y="8916"/>
                </a:cubicBezTo>
                <a:cubicBezTo>
                  <a:pt x="32732" y="8907"/>
                  <a:pt x="32646" y="8888"/>
                  <a:pt x="32643" y="8837"/>
                </a:cubicBezTo>
                <a:cubicBezTo>
                  <a:pt x="32632" y="8700"/>
                  <a:pt x="32436" y="8684"/>
                  <a:pt x="32343" y="8617"/>
                </a:cubicBezTo>
                <a:cubicBezTo>
                  <a:pt x="32395" y="8607"/>
                  <a:pt x="32451" y="8644"/>
                  <a:pt x="32497" y="8663"/>
                </a:cubicBezTo>
                <a:cubicBezTo>
                  <a:pt x="32489" y="8584"/>
                  <a:pt x="32516" y="8673"/>
                  <a:pt x="32526" y="8634"/>
                </a:cubicBezTo>
                <a:cubicBezTo>
                  <a:pt x="32545" y="8560"/>
                  <a:pt x="32364" y="8535"/>
                  <a:pt x="32335" y="8521"/>
                </a:cubicBezTo>
                <a:cubicBezTo>
                  <a:pt x="32280" y="8495"/>
                  <a:pt x="32236" y="8459"/>
                  <a:pt x="32177" y="8438"/>
                </a:cubicBezTo>
                <a:cubicBezTo>
                  <a:pt x="32129" y="8421"/>
                  <a:pt x="32079" y="8404"/>
                  <a:pt x="32036" y="8376"/>
                </a:cubicBezTo>
                <a:cubicBezTo>
                  <a:pt x="31962" y="8328"/>
                  <a:pt x="31852" y="8212"/>
                  <a:pt x="31753" y="8222"/>
                </a:cubicBezTo>
                <a:cubicBezTo>
                  <a:pt x="31698" y="8228"/>
                  <a:pt x="31667" y="8260"/>
                  <a:pt x="31608" y="8243"/>
                </a:cubicBezTo>
                <a:cubicBezTo>
                  <a:pt x="31566" y="8231"/>
                  <a:pt x="31511" y="8206"/>
                  <a:pt x="31466" y="8218"/>
                </a:cubicBezTo>
                <a:cubicBezTo>
                  <a:pt x="31512" y="8226"/>
                  <a:pt x="31507" y="8265"/>
                  <a:pt x="31533" y="8293"/>
                </a:cubicBezTo>
                <a:cubicBezTo>
                  <a:pt x="31561" y="8323"/>
                  <a:pt x="31571" y="8321"/>
                  <a:pt x="31591" y="8359"/>
                </a:cubicBezTo>
                <a:cubicBezTo>
                  <a:pt x="31629" y="8431"/>
                  <a:pt x="31660" y="8469"/>
                  <a:pt x="31570" y="8488"/>
                </a:cubicBezTo>
                <a:cubicBezTo>
                  <a:pt x="31577" y="8455"/>
                  <a:pt x="31592" y="8342"/>
                  <a:pt x="31541" y="8334"/>
                </a:cubicBezTo>
                <a:cubicBezTo>
                  <a:pt x="31491" y="8327"/>
                  <a:pt x="31537" y="8411"/>
                  <a:pt x="31491" y="8442"/>
                </a:cubicBezTo>
                <a:cubicBezTo>
                  <a:pt x="31448" y="8472"/>
                  <a:pt x="31349" y="8500"/>
                  <a:pt x="31300" y="8476"/>
                </a:cubicBezTo>
                <a:cubicBezTo>
                  <a:pt x="31287" y="8469"/>
                  <a:pt x="31332" y="8352"/>
                  <a:pt x="31350" y="8338"/>
                </a:cubicBezTo>
                <a:cubicBezTo>
                  <a:pt x="31291" y="8324"/>
                  <a:pt x="31206" y="8331"/>
                  <a:pt x="31163" y="8280"/>
                </a:cubicBezTo>
                <a:cubicBezTo>
                  <a:pt x="31204" y="8284"/>
                  <a:pt x="31215" y="8240"/>
                  <a:pt x="31221" y="8210"/>
                </a:cubicBezTo>
                <a:cubicBezTo>
                  <a:pt x="31184" y="8221"/>
                  <a:pt x="31085" y="8207"/>
                  <a:pt x="31113" y="8276"/>
                </a:cubicBezTo>
                <a:cubicBezTo>
                  <a:pt x="31127" y="8310"/>
                  <a:pt x="31159" y="8289"/>
                  <a:pt x="31180" y="8309"/>
                </a:cubicBezTo>
                <a:cubicBezTo>
                  <a:pt x="31194" y="8324"/>
                  <a:pt x="31196" y="8353"/>
                  <a:pt x="31200" y="8372"/>
                </a:cubicBezTo>
                <a:cubicBezTo>
                  <a:pt x="31148" y="8382"/>
                  <a:pt x="31073" y="8419"/>
                  <a:pt x="31051" y="8343"/>
                </a:cubicBezTo>
                <a:cubicBezTo>
                  <a:pt x="31016" y="8222"/>
                  <a:pt x="30950" y="8213"/>
                  <a:pt x="30947" y="8185"/>
                </a:cubicBezTo>
                <a:cubicBezTo>
                  <a:pt x="30938" y="8095"/>
                  <a:pt x="30812" y="8105"/>
                  <a:pt x="30751" y="8110"/>
                </a:cubicBezTo>
                <a:cubicBezTo>
                  <a:pt x="30602" y="8122"/>
                  <a:pt x="30282" y="8052"/>
                  <a:pt x="30427" y="7939"/>
                </a:cubicBezTo>
                <a:cubicBezTo>
                  <a:pt x="30458" y="7916"/>
                  <a:pt x="30494" y="7904"/>
                  <a:pt x="30515" y="7869"/>
                </a:cubicBezTo>
                <a:cubicBezTo>
                  <a:pt x="30529" y="7844"/>
                  <a:pt x="30512" y="7808"/>
                  <a:pt x="30531" y="7786"/>
                </a:cubicBezTo>
                <a:cubicBezTo>
                  <a:pt x="30549" y="7764"/>
                  <a:pt x="30582" y="7769"/>
                  <a:pt x="30594" y="7740"/>
                </a:cubicBezTo>
                <a:cubicBezTo>
                  <a:pt x="30605" y="7712"/>
                  <a:pt x="30634" y="7685"/>
                  <a:pt x="30656" y="7665"/>
                </a:cubicBezTo>
                <a:cubicBezTo>
                  <a:pt x="30697" y="7628"/>
                  <a:pt x="30673" y="7502"/>
                  <a:pt x="30743" y="7499"/>
                </a:cubicBezTo>
                <a:cubicBezTo>
                  <a:pt x="30712" y="7485"/>
                  <a:pt x="30689" y="7469"/>
                  <a:pt x="30697" y="7432"/>
                </a:cubicBezTo>
                <a:cubicBezTo>
                  <a:pt x="30704" y="7404"/>
                  <a:pt x="30689" y="7343"/>
                  <a:pt x="30710" y="7324"/>
                </a:cubicBezTo>
                <a:cubicBezTo>
                  <a:pt x="30740" y="7297"/>
                  <a:pt x="30737" y="7251"/>
                  <a:pt x="30768" y="7225"/>
                </a:cubicBezTo>
                <a:cubicBezTo>
                  <a:pt x="30798" y="7198"/>
                  <a:pt x="30821" y="7187"/>
                  <a:pt x="30835" y="7146"/>
                </a:cubicBezTo>
                <a:cubicBezTo>
                  <a:pt x="30846" y="7113"/>
                  <a:pt x="30827" y="7067"/>
                  <a:pt x="30876" y="7063"/>
                </a:cubicBezTo>
                <a:cubicBezTo>
                  <a:pt x="30982" y="7054"/>
                  <a:pt x="30833" y="6950"/>
                  <a:pt x="30855" y="6871"/>
                </a:cubicBezTo>
                <a:cubicBezTo>
                  <a:pt x="30869" y="6825"/>
                  <a:pt x="30935" y="6815"/>
                  <a:pt x="30959" y="6776"/>
                </a:cubicBezTo>
                <a:cubicBezTo>
                  <a:pt x="31012" y="6692"/>
                  <a:pt x="30869" y="6614"/>
                  <a:pt x="31105" y="6543"/>
                </a:cubicBezTo>
                <a:cubicBezTo>
                  <a:pt x="31154" y="6528"/>
                  <a:pt x="31184" y="6540"/>
                  <a:pt x="31234" y="6535"/>
                </a:cubicBezTo>
                <a:cubicBezTo>
                  <a:pt x="31288" y="6529"/>
                  <a:pt x="31327" y="6511"/>
                  <a:pt x="31383" y="6518"/>
                </a:cubicBezTo>
                <a:cubicBezTo>
                  <a:pt x="31511" y="6533"/>
                  <a:pt x="31638" y="6503"/>
                  <a:pt x="31766" y="6514"/>
                </a:cubicBezTo>
                <a:cubicBezTo>
                  <a:pt x="31816" y="6518"/>
                  <a:pt x="31824" y="6550"/>
                  <a:pt x="31861" y="6576"/>
                </a:cubicBezTo>
                <a:cubicBezTo>
                  <a:pt x="31901" y="6605"/>
                  <a:pt x="31944" y="6571"/>
                  <a:pt x="31986" y="6589"/>
                </a:cubicBezTo>
                <a:cubicBezTo>
                  <a:pt x="31874" y="6465"/>
                  <a:pt x="32008" y="6537"/>
                  <a:pt x="32081" y="6531"/>
                </a:cubicBezTo>
                <a:cubicBezTo>
                  <a:pt x="32129" y="6526"/>
                  <a:pt x="32184" y="6535"/>
                  <a:pt x="32227" y="6555"/>
                </a:cubicBezTo>
                <a:cubicBezTo>
                  <a:pt x="32264" y="6573"/>
                  <a:pt x="32294" y="6541"/>
                  <a:pt x="32327" y="6564"/>
                </a:cubicBezTo>
                <a:cubicBezTo>
                  <a:pt x="32319" y="6553"/>
                  <a:pt x="32312" y="6542"/>
                  <a:pt x="32306" y="6531"/>
                </a:cubicBezTo>
                <a:cubicBezTo>
                  <a:pt x="32376" y="6507"/>
                  <a:pt x="32438" y="6510"/>
                  <a:pt x="32497" y="6555"/>
                </a:cubicBezTo>
                <a:cubicBezTo>
                  <a:pt x="32531" y="6581"/>
                  <a:pt x="32582" y="6546"/>
                  <a:pt x="32622" y="6568"/>
                </a:cubicBezTo>
                <a:cubicBezTo>
                  <a:pt x="32603" y="6516"/>
                  <a:pt x="32496" y="6541"/>
                  <a:pt x="32505" y="6477"/>
                </a:cubicBezTo>
                <a:cubicBezTo>
                  <a:pt x="32535" y="6493"/>
                  <a:pt x="32570" y="6480"/>
                  <a:pt x="32601" y="6485"/>
                </a:cubicBezTo>
                <a:cubicBezTo>
                  <a:pt x="32562" y="6469"/>
                  <a:pt x="32507" y="6451"/>
                  <a:pt x="32559" y="6414"/>
                </a:cubicBezTo>
                <a:cubicBezTo>
                  <a:pt x="32622" y="6369"/>
                  <a:pt x="32732" y="6416"/>
                  <a:pt x="32800" y="6431"/>
                </a:cubicBezTo>
                <a:cubicBezTo>
                  <a:pt x="32821" y="6435"/>
                  <a:pt x="33080" y="6535"/>
                  <a:pt x="33046" y="6460"/>
                </a:cubicBezTo>
                <a:cubicBezTo>
                  <a:pt x="33139" y="6443"/>
                  <a:pt x="33222" y="6486"/>
                  <a:pt x="33299" y="6531"/>
                </a:cubicBezTo>
                <a:cubicBezTo>
                  <a:pt x="33358" y="6564"/>
                  <a:pt x="33432" y="6540"/>
                  <a:pt x="33482" y="6580"/>
                </a:cubicBezTo>
                <a:cubicBezTo>
                  <a:pt x="33447" y="6610"/>
                  <a:pt x="33395" y="6598"/>
                  <a:pt x="33353" y="6597"/>
                </a:cubicBezTo>
                <a:cubicBezTo>
                  <a:pt x="33310" y="6596"/>
                  <a:pt x="33271" y="6615"/>
                  <a:pt x="33229" y="6618"/>
                </a:cubicBezTo>
                <a:cubicBezTo>
                  <a:pt x="33327" y="6686"/>
                  <a:pt x="33428" y="6690"/>
                  <a:pt x="33544" y="6680"/>
                </a:cubicBezTo>
                <a:cubicBezTo>
                  <a:pt x="33537" y="6670"/>
                  <a:pt x="33530" y="6661"/>
                  <a:pt x="33524" y="6651"/>
                </a:cubicBezTo>
                <a:cubicBezTo>
                  <a:pt x="33574" y="6632"/>
                  <a:pt x="33705" y="6654"/>
                  <a:pt x="33752" y="6680"/>
                </a:cubicBezTo>
                <a:cubicBezTo>
                  <a:pt x="33707" y="6652"/>
                  <a:pt x="33735" y="6626"/>
                  <a:pt x="33765" y="6601"/>
                </a:cubicBezTo>
                <a:cubicBezTo>
                  <a:pt x="33801" y="6571"/>
                  <a:pt x="33785" y="6571"/>
                  <a:pt x="33848" y="6585"/>
                </a:cubicBezTo>
                <a:cubicBezTo>
                  <a:pt x="33871" y="6590"/>
                  <a:pt x="34082" y="6658"/>
                  <a:pt x="34022" y="6585"/>
                </a:cubicBezTo>
                <a:cubicBezTo>
                  <a:pt x="34095" y="6566"/>
                  <a:pt x="34143" y="6627"/>
                  <a:pt x="34218" y="6568"/>
                </a:cubicBezTo>
                <a:cubicBezTo>
                  <a:pt x="34159" y="6551"/>
                  <a:pt x="34009" y="6410"/>
                  <a:pt x="33939" y="6489"/>
                </a:cubicBezTo>
                <a:cubicBezTo>
                  <a:pt x="33950" y="6497"/>
                  <a:pt x="33961" y="6504"/>
                  <a:pt x="33972" y="6510"/>
                </a:cubicBezTo>
                <a:cubicBezTo>
                  <a:pt x="33943" y="6497"/>
                  <a:pt x="33911" y="6505"/>
                  <a:pt x="33881" y="6497"/>
                </a:cubicBezTo>
                <a:cubicBezTo>
                  <a:pt x="33850" y="6492"/>
                  <a:pt x="33832" y="6436"/>
                  <a:pt x="33877" y="6447"/>
                </a:cubicBezTo>
                <a:cubicBezTo>
                  <a:pt x="33854" y="6437"/>
                  <a:pt x="33717" y="6337"/>
                  <a:pt x="33806" y="6352"/>
                </a:cubicBezTo>
                <a:cubicBezTo>
                  <a:pt x="33779" y="6321"/>
                  <a:pt x="33763" y="6278"/>
                  <a:pt x="33765" y="6235"/>
                </a:cubicBezTo>
                <a:cubicBezTo>
                  <a:pt x="33767" y="6183"/>
                  <a:pt x="33799" y="6182"/>
                  <a:pt x="33827" y="6148"/>
                </a:cubicBezTo>
                <a:cubicBezTo>
                  <a:pt x="33843" y="6129"/>
                  <a:pt x="33868" y="6092"/>
                  <a:pt x="33860" y="6069"/>
                </a:cubicBezTo>
                <a:cubicBezTo>
                  <a:pt x="33849" y="6036"/>
                  <a:pt x="33797" y="5957"/>
                  <a:pt x="33852" y="5928"/>
                </a:cubicBezTo>
                <a:cubicBezTo>
                  <a:pt x="33896" y="5904"/>
                  <a:pt x="33823" y="5857"/>
                  <a:pt x="33806" y="5836"/>
                </a:cubicBezTo>
                <a:cubicBezTo>
                  <a:pt x="33854" y="5825"/>
                  <a:pt x="33835" y="5745"/>
                  <a:pt x="33898" y="5766"/>
                </a:cubicBezTo>
                <a:cubicBezTo>
                  <a:pt x="33896" y="5755"/>
                  <a:pt x="33896" y="5743"/>
                  <a:pt x="33894" y="5733"/>
                </a:cubicBezTo>
                <a:cubicBezTo>
                  <a:pt x="33943" y="5738"/>
                  <a:pt x="33995" y="5742"/>
                  <a:pt x="34043" y="5753"/>
                </a:cubicBezTo>
                <a:cubicBezTo>
                  <a:pt x="34070" y="5760"/>
                  <a:pt x="34119" y="5732"/>
                  <a:pt x="34151" y="5733"/>
                </a:cubicBezTo>
                <a:cubicBezTo>
                  <a:pt x="34196" y="5733"/>
                  <a:pt x="34232" y="5704"/>
                  <a:pt x="34276" y="5699"/>
                </a:cubicBezTo>
                <a:cubicBezTo>
                  <a:pt x="34320" y="5694"/>
                  <a:pt x="34356" y="5730"/>
                  <a:pt x="34396" y="5741"/>
                </a:cubicBezTo>
                <a:cubicBezTo>
                  <a:pt x="34438" y="5752"/>
                  <a:pt x="34456" y="5807"/>
                  <a:pt x="34492" y="5745"/>
                </a:cubicBezTo>
                <a:cubicBezTo>
                  <a:pt x="34553" y="5641"/>
                  <a:pt x="34612" y="5729"/>
                  <a:pt x="34654" y="5807"/>
                </a:cubicBezTo>
                <a:cubicBezTo>
                  <a:pt x="34670" y="5836"/>
                  <a:pt x="34629" y="5847"/>
                  <a:pt x="34675" y="5866"/>
                </a:cubicBezTo>
                <a:cubicBezTo>
                  <a:pt x="34639" y="5866"/>
                  <a:pt x="34750" y="5917"/>
                  <a:pt x="34658" y="5895"/>
                </a:cubicBezTo>
                <a:cubicBezTo>
                  <a:pt x="34700" y="5919"/>
                  <a:pt x="34739" y="5945"/>
                  <a:pt x="34766" y="5986"/>
                </a:cubicBezTo>
                <a:cubicBezTo>
                  <a:pt x="34803" y="6043"/>
                  <a:pt x="34823" y="5962"/>
                  <a:pt x="34879" y="5982"/>
                </a:cubicBezTo>
                <a:cubicBezTo>
                  <a:pt x="34926" y="5999"/>
                  <a:pt x="34904" y="6055"/>
                  <a:pt x="34933" y="6065"/>
                </a:cubicBezTo>
                <a:cubicBezTo>
                  <a:pt x="34963" y="6076"/>
                  <a:pt x="34960" y="6112"/>
                  <a:pt x="34991" y="6127"/>
                </a:cubicBezTo>
                <a:cubicBezTo>
                  <a:pt x="35009" y="6084"/>
                  <a:pt x="35054" y="6062"/>
                  <a:pt x="35099" y="6082"/>
                </a:cubicBezTo>
                <a:cubicBezTo>
                  <a:pt x="35042" y="6022"/>
                  <a:pt x="35129" y="5942"/>
                  <a:pt x="35128" y="5878"/>
                </a:cubicBezTo>
                <a:cubicBezTo>
                  <a:pt x="35127" y="5802"/>
                  <a:pt x="35182" y="5792"/>
                  <a:pt x="35248" y="5795"/>
                </a:cubicBezTo>
                <a:cubicBezTo>
                  <a:pt x="35173" y="5773"/>
                  <a:pt x="35256" y="5762"/>
                  <a:pt x="35282" y="5774"/>
                </a:cubicBezTo>
                <a:cubicBezTo>
                  <a:pt x="35313" y="5789"/>
                  <a:pt x="35337" y="5813"/>
                  <a:pt x="35369" y="5824"/>
                </a:cubicBezTo>
                <a:cubicBezTo>
                  <a:pt x="35362" y="5814"/>
                  <a:pt x="35358" y="5805"/>
                  <a:pt x="35352" y="5795"/>
                </a:cubicBezTo>
                <a:cubicBezTo>
                  <a:pt x="35362" y="5790"/>
                  <a:pt x="35371" y="5787"/>
                  <a:pt x="35381" y="5782"/>
                </a:cubicBezTo>
                <a:cubicBezTo>
                  <a:pt x="35333" y="5733"/>
                  <a:pt x="35264" y="5748"/>
                  <a:pt x="35215" y="5687"/>
                </a:cubicBezTo>
                <a:cubicBezTo>
                  <a:pt x="35191" y="5657"/>
                  <a:pt x="35083" y="5594"/>
                  <a:pt x="35132" y="5554"/>
                </a:cubicBezTo>
                <a:cubicBezTo>
                  <a:pt x="35097" y="5551"/>
                  <a:pt x="35058" y="5536"/>
                  <a:pt x="35045" y="5500"/>
                </a:cubicBezTo>
                <a:cubicBezTo>
                  <a:pt x="35139" y="5471"/>
                  <a:pt x="35255" y="5422"/>
                  <a:pt x="35352" y="5467"/>
                </a:cubicBezTo>
                <a:cubicBezTo>
                  <a:pt x="35451" y="5512"/>
                  <a:pt x="35559" y="5508"/>
                  <a:pt x="35664" y="5525"/>
                </a:cubicBezTo>
                <a:cubicBezTo>
                  <a:pt x="35622" y="5535"/>
                  <a:pt x="35582" y="5521"/>
                  <a:pt x="35539" y="5521"/>
                </a:cubicBezTo>
                <a:cubicBezTo>
                  <a:pt x="35577" y="5539"/>
                  <a:pt x="35607" y="5548"/>
                  <a:pt x="35631" y="5566"/>
                </a:cubicBezTo>
                <a:cubicBezTo>
                  <a:pt x="35581" y="5545"/>
                  <a:pt x="35458" y="5489"/>
                  <a:pt x="35406" y="5525"/>
                </a:cubicBezTo>
                <a:cubicBezTo>
                  <a:pt x="35318" y="5586"/>
                  <a:pt x="35436" y="5666"/>
                  <a:pt x="35485" y="5703"/>
                </a:cubicBezTo>
                <a:cubicBezTo>
                  <a:pt x="35527" y="5735"/>
                  <a:pt x="35529" y="5763"/>
                  <a:pt x="35548" y="5807"/>
                </a:cubicBezTo>
                <a:cubicBezTo>
                  <a:pt x="35571" y="5865"/>
                  <a:pt x="35624" y="5842"/>
                  <a:pt x="35664" y="5874"/>
                </a:cubicBezTo>
                <a:cubicBezTo>
                  <a:pt x="35714" y="5914"/>
                  <a:pt x="35668" y="5915"/>
                  <a:pt x="35677" y="5961"/>
                </a:cubicBezTo>
                <a:cubicBezTo>
                  <a:pt x="35685" y="6004"/>
                  <a:pt x="35733" y="6011"/>
                  <a:pt x="35768" y="6019"/>
                </a:cubicBezTo>
                <a:cubicBezTo>
                  <a:pt x="35756" y="6024"/>
                  <a:pt x="35721" y="6071"/>
                  <a:pt x="35710" y="6065"/>
                </a:cubicBezTo>
                <a:cubicBezTo>
                  <a:pt x="35685" y="6053"/>
                  <a:pt x="35646" y="6049"/>
                  <a:pt x="35622" y="6065"/>
                </a:cubicBezTo>
                <a:cubicBezTo>
                  <a:pt x="35608" y="6075"/>
                  <a:pt x="35612" y="6103"/>
                  <a:pt x="35598" y="6115"/>
                </a:cubicBezTo>
                <a:cubicBezTo>
                  <a:pt x="35565" y="6141"/>
                  <a:pt x="35528" y="6159"/>
                  <a:pt x="35494" y="6181"/>
                </a:cubicBezTo>
                <a:cubicBezTo>
                  <a:pt x="35512" y="6209"/>
                  <a:pt x="35548" y="6220"/>
                  <a:pt x="35560" y="6252"/>
                </a:cubicBezTo>
                <a:cubicBezTo>
                  <a:pt x="35569" y="6275"/>
                  <a:pt x="35527" y="6298"/>
                  <a:pt x="35523" y="6319"/>
                </a:cubicBezTo>
                <a:cubicBezTo>
                  <a:pt x="35514" y="6359"/>
                  <a:pt x="35534" y="6396"/>
                  <a:pt x="35510" y="6435"/>
                </a:cubicBezTo>
                <a:cubicBezTo>
                  <a:pt x="35487" y="6473"/>
                  <a:pt x="35452" y="6436"/>
                  <a:pt x="35469" y="6493"/>
                </a:cubicBezTo>
                <a:cubicBezTo>
                  <a:pt x="35488" y="6559"/>
                  <a:pt x="35406" y="6617"/>
                  <a:pt x="35473" y="6676"/>
                </a:cubicBezTo>
                <a:cubicBezTo>
                  <a:pt x="35522" y="6720"/>
                  <a:pt x="35459" y="6781"/>
                  <a:pt x="35510" y="6821"/>
                </a:cubicBezTo>
                <a:cubicBezTo>
                  <a:pt x="35462" y="6792"/>
                  <a:pt x="35502" y="6805"/>
                  <a:pt x="35435" y="6905"/>
                </a:cubicBezTo>
                <a:cubicBezTo>
                  <a:pt x="35417" y="6932"/>
                  <a:pt x="35399" y="6967"/>
                  <a:pt x="35444" y="6979"/>
                </a:cubicBezTo>
                <a:cubicBezTo>
                  <a:pt x="35393" y="6955"/>
                  <a:pt x="35337" y="6997"/>
                  <a:pt x="35286" y="6971"/>
                </a:cubicBezTo>
                <a:cubicBezTo>
                  <a:pt x="35274" y="6991"/>
                  <a:pt x="35303" y="7043"/>
                  <a:pt x="35278" y="7054"/>
                </a:cubicBezTo>
                <a:cubicBezTo>
                  <a:pt x="35235" y="7072"/>
                  <a:pt x="35182" y="7031"/>
                  <a:pt x="35136" y="7042"/>
                </a:cubicBezTo>
                <a:cubicBezTo>
                  <a:pt x="35167" y="7095"/>
                  <a:pt x="35234" y="7115"/>
                  <a:pt x="35278" y="7154"/>
                </a:cubicBezTo>
                <a:cubicBezTo>
                  <a:pt x="35316" y="7188"/>
                  <a:pt x="35312" y="7244"/>
                  <a:pt x="35344" y="7283"/>
                </a:cubicBezTo>
                <a:cubicBezTo>
                  <a:pt x="35301" y="7267"/>
                  <a:pt x="35292" y="7365"/>
                  <a:pt x="35294" y="7403"/>
                </a:cubicBezTo>
                <a:cubicBezTo>
                  <a:pt x="35276" y="7334"/>
                  <a:pt x="35279" y="7411"/>
                  <a:pt x="35286" y="7428"/>
                </a:cubicBezTo>
                <a:lnTo>
                  <a:pt x="35465" y="7682"/>
                </a:lnTo>
                <a:cubicBezTo>
                  <a:pt x="35579" y="7826"/>
                  <a:pt x="35690" y="7952"/>
                  <a:pt x="35830" y="8072"/>
                </a:cubicBezTo>
                <a:cubicBezTo>
                  <a:pt x="35994" y="8213"/>
                  <a:pt x="36160" y="8356"/>
                  <a:pt x="36321" y="8501"/>
                </a:cubicBezTo>
                <a:cubicBezTo>
                  <a:pt x="36422" y="8592"/>
                  <a:pt x="36577" y="8819"/>
                  <a:pt x="36728" y="8821"/>
                </a:cubicBezTo>
                <a:cubicBezTo>
                  <a:pt x="36668" y="8827"/>
                  <a:pt x="36729" y="8857"/>
                  <a:pt x="36753" y="8879"/>
                </a:cubicBezTo>
                <a:cubicBezTo>
                  <a:pt x="36844" y="8964"/>
                  <a:pt x="36894" y="8987"/>
                  <a:pt x="36994" y="9107"/>
                </a:cubicBezTo>
                <a:cubicBezTo>
                  <a:pt x="37036" y="9158"/>
                  <a:pt x="37078" y="9213"/>
                  <a:pt x="37135" y="9249"/>
                </a:cubicBezTo>
                <a:cubicBezTo>
                  <a:pt x="37185" y="9279"/>
                  <a:pt x="37249" y="9300"/>
                  <a:pt x="37268" y="9361"/>
                </a:cubicBezTo>
                <a:cubicBezTo>
                  <a:pt x="37306" y="9321"/>
                  <a:pt x="37315" y="9272"/>
                  <a:pt x="37343" y="9228"/>
                </a:cubicBezTo>
                <a:cubicBezTo>
                  <a:pt x="37363" y="9197"/>
                  <a:pt x="37329" y="9187"/>
                  <a:pt x="37356" y="9157"/>
                </a:cubicBezTo>
                <a:cubicBezTo>
                  <a:pt x="37422" y="9084"/>
                  <a:pt x="37384" y="8973"/>
                  <a:pt x="37347" y="8891"/>
                </a:cubicBezTo>
                <a:cubicBezTo>
                  <a:pt x="37332" y="8856"/>
                  <a:pt x="37291" y="8839"/>
                  <a:pt x="37264" y="8812"/>
                </a:cubicBezTo>
                <a:cubicBezTo>
                  <a:pt x="37245" y="8793"/>
                  <a:pt x="37253" y="8773"/>
                  <a:pt x="37235" y="8754"/>
                </a:cubicBezTo>
                <a:cubicBezTo>
                  <a:pt x="37217" y="8736"/>
                  <a:pt x="37196" y="8683"/>
                  <a:pt x="37173" y="8679"/>
                </a:cubicBezTo>
                <a:cubicBezTo>
                  <a:pt x="37148" y="8675"/>
                  <a:pt x="37122" y="8679"/>
                  <a:pt x="37119" y="8646"/>
                </a:cubicBezTo>
                <a:cubicBezTo>
                  <a:pt x="37155" y="8630"/>
                  <a:pt x="37186" y="8662"/>
                  <a:pt x="37210" y="8683"/>
                </a:cubicBezTo>
                <a:cubicBezTo>
                  <a:pt x="37241" y="8646"/>
                  <a:pt x="37298" y="8575"/>
                  <a:pt x="37356" y="8575"/>
                </a:cubicBezTo>
                <a:cubicBezTo>
                  <a:pt x="37381" y="8575"/>
                  <a:pt x="37401" y="8554"/>
                  <a:pt x="37418" y="8584"/>
                </a:cubicBezTo>
                <a:cubicBezTo>
                  <a:pt x="37432" y="8609"/>
                  <a:pt x="37476" y="8617"/>
                  <a:pt x="37501" y="8621"/>
                </a:cubicBezTo>
                <a:cubicBezTo>
                  <a:pt x="37464" y="8554"/>
                  <a:pt x="37384" y="8532"/>
                  <a:pt x="37326" y="8488"/>
                </a:cubicBezTo>
                <a:cubicBezTo>
                  <a:pt x="37399" y="8502"/>
                  <a:pt x="37253" y="8399"/>
                  <a:pt x="37239" y="8388"/>
                </a:cubicBezTo>
                <a:cubicBezTo>
                  <a:pt x="37205" y="8342"/>
                  <a:pt x="37151" y="8286"/>
                  <a:pt x="37193" y="8230"/>
                </a:cubicBezTo>
                <a:cubicBezTo>
                  <a:pt x="37231" y="8181"/>
                  <a:pt x="37233" y="8113"/>
                  <a:pt x="37314" y="8118"/>
                </a:cubicBezTo>
                <a:cubicBezTo>
                  <a:pt x="37352" y="8121"/>
                  <a:pt x="37383" y="8155"/>
                  <a:pt x="37422" y="8151"/>
                </a:cubicBezTo>
                <a:cubicBezTo>
                  <a:pt x="37451" y="8149"/>
                  <a:pt x="37480" y="8138"/>
                  <a:pt x="37509" y="8147"/>
                </a:cubicBezTo>
                <a:cubicBezTo>
                  <a:pt x="37502" y="8116"/>
                  <a:pt x="37536" y="8075"/>
                  <a:pt x="37514" y="8048"/>
                </a:cubicBezTo>
                <a:cubicBezTo>
                  <a:pt x="37465" y="7987"/>
                  <a:pt x="37295" y="7940"/>
                  <a:pt x="37185" y="7823"/>
                </a:cubicBezTo>
                <a:cubicBezTo>
                  <a:pt x="37133" y="7768"/>
                  <a:pt x="37116" y="7705"/>
                  <a:pt x="37081" y="7640"/>
                </a:cubicBezTo>
                <a:cubicBezTo>
                  <a:pt x="37054" y="7591"/>
                  <a:pt x="37169" y="7540"/>
                  <a:pt x="37061" y="7520"/>
                </a:cubicBezTo>
                <a:cubicBezTo>
                  <a:pt x="37072" y="7483"/>
                  <a:pt x="37113" y="7476"/>
                  <a:pt x="37144" y="7495"/>
                </a:cubicBezTo>
                <a:cubicBezTo>
                  <a:pt x="37137" y="7467"/>
                  <a:pt x="37173" y="7457"/>
                  <a:pt x="37177" y="7482"/>
                </a:cubicBezTo>
                <a:cubicBezTo>
                  <a:pt x="37182" y="7517"/>
                  <a:pt x="37139" y="7517"/>
                  <a:pt x="37164" y="7557"/>
                </a:cubicBezTo>
                <a:cubicBezTo>
                  <a:pt x="37191" y="7600"/>
                  <a:pt x="37302" y="7665"/>
                  <a:pt x="37339" y="7607"/>
                </a:cubicBezTo>
                <a:cubicBezTo>
                  <a:pt x="37375" y="7550"/>
                  <a:pt x="37176" y="7409"/>
                  <a:pt x="37119" y="7399"/>
                </a:cubicBezTo>
                <a:cubicBezTo>
                  <a:pt x="37055" y="7388"/>
                  <a:pt x="37034" y="7399"/>
                  <a:pt x="36977" y="7349"/>
                </a:cubicBezTo>
                <a:cubicBezTo>
                  <a:pt x="36940" y="7316"/>
                  <a:pt x="36908" y="7281"/>
                  <a:pt x="36869" y="7250"/>
                </a:cubicBezTo>
                <a:cubicBezTo>
                  <a:pt x="36850" y="7234"/>
                  <a:pt x="36809" y="7210"/>
                  <a:pt x="36815" y="7179"/>
                </a:cubicBezTo>
                <a:cubicBezTo>
                  <a:pt x="36824" y="7133"/>
                  <a:pt x="36848" y="7111"/>
                  <a:pt x="36807" y="7071"/>
                </a:cubicBezTo>
                <a:cubicBezTo>
                  <a:pt x="36760" y="7024"/>
                  <a:pt x="36677" y="7019"/>
                  <a:pt x="36616" y="7000"/>
                </a:cubicBezTo>
                <a:cubicBezTo>
                  <a:pt x="36519" y="6970"/>
                  <a:pt x="36568" y="7023"/>
                  <a:pt x="36583" y="7067"/>
                </a:cubicBezTo>
                <a:cubicBezTo>
                  <a:pt x="36540" y="7011"/>
                  <a:pt x="36409" y="7061"/>
                  <a:pt x="36308" y="6892"/>
                </a:cubicBezTo>
                <a:cubicBezTo>
                  <a:pt x="36299" y="6876"/>
                  <a:pt x="36205" y="6621"/>
                  <a:pt x="36300" y="6659"/>
                </a:cubicBezTo>
                <a:cubicBezTo>
                  <a:pt x="36281" y="6640"/>
                  <a:pt x="36255" y="6626"/>
                  <a:pt x="36229" y="6618"/>
                </a:cubicBezTo>
                <a:cubicBezTo>
                  <a:pt x="36251" y="6608"/>
                  <a:pt x="36274" y="6608"/>
                  <a:pt x="36296" y="6618"/>
                </a:cubicBezTo>
                <a:cubicBezTo>
                  <a:pt x="36288" y="6609"/>
                  <a:pt x="36160" y="6537"/>
                  <a:pt x="36250" y="6551"/>
                </a:cubicBezTo>
                <a:cubicBezTo>
                  <a:pt x="36237" y="6530"/>
                  <a:pt x="36123" y="6479"/>
                  <a:pt x="36138" y="6460"/>
                </a:cubicBezTo>
                <a:cubicBezTo>
                  <a:pt x="36170" y="6417"/>
                  <a:pt x="36079" y="6409"/>
                  <a:pt x="36084" y="6356"/>
                </a:cubicBezTo>
                <a:cubicBezTo>
                  <a:pt x="36108" y="6363"/>
                  <a:pt x="36124" y="6348"/>
                  <a:pt x="36125" y="6323"/>
                </a:cubicBezTo>
                <a:cubicBezTo>
                  <a:pt x="36110" y="6321"/>
                  <a:pt x="36094" y="6321"/>
                  <a:pt x="36080" y="6319"/>
                </a:cubicBezTo>
                <a:cubicBezTo>
                  <a:pt x="36141" y="6273"/>
                  <a:pt x="36213" y="6355"/>
                  <a:pt x="36263" y="6319"/>
                </a:cubicBezTo>
                <a:cubicBezTo>
                  <a:pt x="36195" y="6295"/>
                  <a:pt x="36294" y="6287"/>
                  <a:pt x="36329" y="6310"/>
                </a:cubicBezTo>
                <a:cubicBezTo>
                  <a:pt x="36360" y="6331"/>
                  <a:pt x="36386" y="6362"/>
                  <a:pt x="36420" y="6377"/>
                </a:cubicBezTo>
                <a:cubicBezTo>
                  <a:pt x="36461" y="6395"/>
                  <a:pt x="36503" y="6359"/>
                  <a:pt x="36474" y="6319"/>
                </a:cubicBezTo>
                <a:cubicBezTo>
                  <a:pt x="36456" y="6293"/>
                  <a:pt x="36406" y="6291"/>
                  <a:pt x="36379" y="6281"/>
                </a:cubicBezTo>
                <a:cubicBezTo>
                  <a:pt x="36416" y="6278"/>
                  <a:pt x="36435" y="6283"/>
                  <a:pt x="36466" y="6260"/>
                </a:cubicBezTo>
                <a:cubicBezTo>
                  <a:pt x="36501" y="6235"/>
                  <a:pt x="36501" y="6184"/>
                  <a:pt x="36529" y="6165"/>
                </a:cubicBezTo>
                <a:cubicBezTo>
                  <a:pt x="36564" y="6141"/>
                  <a:pt x="36623" y="6215"/>
                  <a:pt x="36645" y="6235"/>
                </a:cubicBezTo>
                <a:cubicBezTo>
                  <a:pt x="36672" y="6260"/>
                  <a:pt x="36744" y="6424"/>
                  <a:pt x="36799" y="6368"/>
                </a:cubicBezTo>
                <a:cubicBezTo>
                  <a:pt x="36835" y="6331"/>
                  <a:pt x="36809" y="6242"/>
                  <a:pt x="36799" y="6198"/>
                </a:cubicBezTo>
                <a:cubicBezTo>
                  <a:pt x="36820" y="6202"/>
                  <a:pt x="36840" y="6204"/>
                  <a:pt x="36861" y="6198"/>
                </a:cubicBezTo>
                <a:cubicBezTo>
                  <a:pt x="36853" y="6188"/>
                  <a:pt x="36845" y="6178"/>
                  <a:pt x="36836" y="6169"/>
                </a:cubicBezTo>
                <a:cubicBezTo>
                  <a:pt x="36903" y="6207"/>
                  <a:pt x="36982" y="6136"/>
                  <a:pt x="37048" y="6127"/>
                </a:cubicBezTo>
                <a:cubicBezTo>
                  <a:pt x="37365" y="6085"/>
                  <a:pt x="37512" y="6231"/>
                  <a:pt x="37775" y="6348"/>
                </a:cubicBezTo>
                <a:cubicBezTo>
                  <a:pt x="37807" y="6304"/>
                  <a:pt x="37694" y="6192"/>
                  <a:pt x="37659" y="6177"/>
                </a:cubicBezTo>
                <a:cubicBezTo>
                  <a:pt x="37701" y="6186"/>
                  <a:pt x="37692" y="6178"/>
                  <a:pt x="37671" y="6152"/>
                </a:cubicBezTo>
                <a:cubicBezTo>
                  <a:pt x="37711" y="6162"/>
                  <a:pt x="37828" y="6126"/>
                  <a:pt x="37755" y="6082"/>
                </a:cubicBezTo>
                <a:cubicBezTo>
                  <a:pt x="37787" y="6094"/>
                  <a:pt x="37818" y="6038"/>
                  <a:pt x="37817" y="6023"/>
                </a:cubicBezTo>
                <a:cubicBezTo>
                  <a:pt x="37856" y="6056"/>
                  <a:pt x="37871" y="6013"/>
                  <a:pt x="37842" y="5994"/>
                </a:cubicBezTo>
                <a:cubicBezTo>
                  <a:pt x="37824" y="5983"/>
                  <a:pt x="37802" y="5978"/>
                  <a:pt x="37784" y="5969"/>
                </a:cubicBezTo>
                <a:cubicBezTo>
                  <a:pt x="37816" y="5973"/>
                  <a:pt x="37846" y="5990"/>
                  <a:pt x="37879" y="5990"/>
                </a:cubicBezTo>
                <a:cubicBezTo>
                  <a:pt x="37864" y="5970"/>
                  <a:pt x="37842" y="5958"/>
                  <a:pt x="37817" y="5957"/>
                </a:cubicBezTo>
                <a:cubicBezTo>
                  <a:pt x="37858" y="5955"/>
                  <a:pt x="37860" y="5946"/>
                  <a:pt x="37817" y="5932"/>
                </a:cubicBezTo>
                <a:cubicBezTo>
                  <a:pt x="37830" y="5932"/>
                  <a:pt x="37869" y="5943"/>
                  <a:pt x="37879" y="5932"/>
                </a:cubicBezTo>
                <a:cubicBezTo>
                  <a:pt x="37899" y="5911"/>
                  <a:pt x="37867" y="5897"/>
                  <a:pt x="37850" y="5890"/>
                </a:cubicBezTo>
                <a:cubicBezTo>
                  <a:pt x="37872" y="5894"/>
                  <a:pt x="37891" y="5899"/>
                  <a:pt x="37913" y="5903"/>
                </a:cubicBezTo>
                <a:cubicBezTo>
                  <a:pt x="37887" y="5873"/>
                  <a:pt x="37849" y="5867"/>
                  <a:pt x="37813" y="5857"/>
                </a:cubicBezTo>
                <a:cubicBezTo>
                  <a:pt x="37854" y="5830"/>
                  <a:pt x="37899" y="5886"/>
                  <a:pt x="37937" y="5853"/>
                </a:cubicBezTo>
                <a:cubicBezTo>
                  <a:pt x="37916" y="5834"/>
                  <a:pt x="37903" y="5814"/>
                  <a:pt x="37950" y="5816"/>
                </a:cubicBezTo>
                <a:cubicBezTo>
                  <a:pt x="37928" y="5801"/>
                  <a:pt x="37907" y="5784"/>
                  <a:pt x="37892" y="5762"/>
                </a:cubicBezTo>
                <a:cubicBezTo>
                  <a:pt x="37919" y="5760"/>
                  <a:pt x="37944" y="5773"/>
                  <a:pt x="37971" y="5774"/>
                </a:cubicBezTo>
                <a:cubicBezTo>
                  <a:pt x="38003" y="5775"/>
                  <a:pt x="38028" y="5747"/>
                  <a:pt x="37979" y="5733"/>
                </a:cubicBezTo>
                <a:cubicBezTo>
                  <a:pt x="38027" y="5723"/>
                  <a:pt x="38080" y="5750"/>
                  <a:pt x="38124" y="5720"/>
                </a:cubicBezTo>
                <a:cubicBezTo>
                  <a:pt x="38108" y="5701"/>
                  <a:pt x="38087" y="5688"/>
                  <a:pt x="38062" y="5683"/>
                </a:cubicBezTo>
                <a:cubicBezTo>
                  <a:pt x="38106" y="5685"/>
                  <a:pt x="38142" y="5688"/>
                  <a:pt x="38183" y="5666"/>
                </a:cubicBezTo>
                <a:cubicBezTo>
                  <a:pt x="38176" y="5655"/>
                  <a:pt x="38169" y="5643"/>
                  <a:pt x="38162" y="5633"/>
                </a:cubicBezTo>
                <a:cubicBezTo>
                  <a:pt x="38201" y="5645"/>
                  <a:pt x="38282" y="5603"/>
                  <a:pt x="38312" y="5579"/>
                </a:cubicBezTo>
                <a:cubicBezTo>
                  <a:pt x="38372" y="5529"/>
                  <a:pt x="38380" y="5496"/>
                  <a:pt x="38469" y="5492"/>
                </a:cubicBezTo>
                <a:cubicBezTo>
                  <a:pt x="38425" y="5482"/>
                  <a:pt x="38380" y="5484"/>
                  <a:pt x="38345" y="5450"/>
                </a:cubicBezTo>
                <a:cubicBezTo>
                  <a:pt x="38325" y="5431"/>
                  <a:pt x="38309" y="5408"/>
                  <a:pt x="38282" y="5396"/>
                </a:cubicBezTo>
                <a:cubicBezTo>
                  <a:pt x="38328" y="5407"/>
                  <a:pt x="38363" y="5444"/>
                  <a:pt x="38411" y="5446"/>
                </a:cubicBezTo>
                <a:cubicBezTo>
                  <a:pt x="38351" y="5376"/>
                  <a:pt x="38469" y="5462"/>
                  <a:pt x="38482" y="5471"/>
                </a:cubicBezTo>
                <a:cubicBezTo>
                  <a:pt x="38527" y="5502"/>
                  <a:pt x="38605" y="5489"/>
                  <a:pt x="38656" y="5496"/>
                </a:cubicBezTo>
                <a:cubicBezTo>
                  <a:pt x="38774" y="5511"/>
                  <a:pt x="38905" y="5522"/>
                  <a:pt x="39014" y="5570"/>
                </a:cubicBezTo>
                <a:cubicBezTo>
                  <a:pt x="39009" y="5547"/>
                  <a:pt x="38991" y="5531"/>
                  <a:pt x="38968" y="5525"/>
                </a:cubicBezTo>
                <a:cubicBezTo>
                  <a:pt x="39007" y="5522"/>
                  <a:pt x="39006" y="5458"/>
                  <a:pt x="38981" y="5437"/>
                </a:cubicBezTo>
                <a:cubicBezTo>
                  <a:pt x="38930" y="5395"/>
                  <a:pt x="38854" y="5396"/>
                  <a:pt x="38798" y="5363"/>
                </a:cubicBezTo>
                <a:cubicBezTo>
                  <a:pt x="38751" y="5335"/>
                  <a:pt x="38747" y="5292"/>
                  <a:pt x="38686" y="5275"/>
                </a:cubicBezTo>
                <a:cubicBezTo>
                  <a:pt x="38633" y="5261"/>
                  <a:pt x="38578" y="5245"/>
                  <a:pt x="38523" y="5238"/>
                </a:cubicBezTo>
                <a:cubicBezTo>
                  <a:pt x="38534" y="5236"/>
                  <a:pt x="38546" y="5236"/>
                  <a:pt x="38557" y="5238"/>
                </a:cubicBezTo>
                <a:cubicBezTo>
                  <a:pt x="38507" y="5214"/>
                  <a:pt x="38457" y="5190"/>
                  <a:pt x="38411" y="5159"/>
                </a:cubicBezTo>
                <a:cubicBezTo>
                  <a:pt x="38431" y="5175"/>
                  <a:pt x="38454" y="5189"/>
                  <a:pt x="38478" y="5201"/>
                </a:cubicBezTo>
                <a:cubicBezTo>
                  <a:pt x="38426" y="5225"/>
                  <a:pt x="38384" y="5143"/>
                  <a:pt x="38324" y="5180"/>
                </a:cubicBezTo>
                <a:cubicBezTo>
                  <a:pt x="38322" y="5137"/>
                  <a:pt x="38367" y="5156"/>
                  <a:pt x="38399" y="5163"/>
                </a:cubicBezTo>
                <a:cubicBezTo>
                  <a:pt x="38355" y="5148"/>
                  <a:pt x="38355" y="5143"/>
                  <a:pt x="38399" y="5151"/>
                </a:cubicBezTo>
                <a:cubicBezTo>
                  <a:pt x="38255" y="5039"/>
                  <a:pt x="38282" y="5080"/>
                  <a:pt x="38179" y="5038"/>
                </a:cubicBezTo>
                <a:cubicBezTo>
                  <a:pt x="38164" y="5033"/>
                  <a:pt x="38111" y="4994"/>
                  <a:pt x="38174" y="5022"/>
                </a:cubicBezTo>
                <a:cubicBezTo>
                  <a:pt x="38113" y="4981"/>
                  <a:pt x="38044" y="4956"/>
                  <a:pt x="37979" y="4922"/>
                </a:cubicBezTo>
                <a:cubicBezTo>
                  <a:pt x="37964" y="4944"/>
                  <a:pt x="37975" y="4959"/>
                  <a:pt x="38000" y="4964"/>
                </a:cubicBezTo>
                <a:cubicBezTo>
                  <a:pt x="37906" y="4970"/>
                  <a:pt x="37729" y="4934"/>
                  <a:pt x="37671" y="4851"/>
                </a:cubicBezTo>
                <a:cubicBezTo>
                  <a:pt x="37637" y="4802"/>
                  <a:pt x="37564" y="4758"/>
                  <a:pt x="37522" y="4827"/>
                </a:cubicBezTo>
                <a:cubicBezTo>
                  <a:pt x="37506" y="4853"/>
                  <a:pt x="37463" y="4828"/>
                  <a:pt x="37443" y="4822"/>
                </a:cubicBezTo>
                <a:cubicBezTo>
                  <a:pt x="37409" y="4813"/>
                  <a:pt x="37387" y="4840"/>
                  <a:pt x="37356" y="4843"/>
                </a:cubicBezTo>
                <a:cubicBezTo>
                  <a:pt x="37366" y="4834"/>
                  <a:pt x="37375" y="4824"/>
                  <a:pt x="37385" y="4814"/>
                </a:cubicBezTo>
                <a:cubicBezTo>
                  <a:pt x="37322" y="4783"/>
                  <a:pt x="37258" y="4756"/>
                  <a:pt x="37189" y="4743"/>
                </a:cubicBezTo>
                <a:cubicBezTo>
                  <a:pt x="37246" y="4734"/>
                  <a:pt x="37305" y="4789"/>
                  <a:pt x="37360" y="4764"/>
                </a:cubicBezTo>
                <a:cubicBezTo>
                  <a:pt x="37417" y="4739"/>
                  <a:pt x="37469" y="4805"/>
                  <a:pt x="37526" y="4785"/>
                </a:cubicBezTo>
                <a:cubicBezTo>
                  <a:pt x="37501" y="4737"/>
                  <a:pt x="37422" y="4711"/>
                  <a:pt x="37372" y="4706"/>
                </a:cubicBezTo>
                <a:cubicBezTo>
                  <a:pt x="37342" y="4703"/>
                  <a:pt x="37314" y="4716"/>
                  <a:pt x="37285" y="4718"/>
                </a:cubicBezTo>
                <a:cubicBezTo>
                  <a:pt x="37260" y="4721"/>
                  <a:pt x="37240" y="4698"/>
                  <a:pt x="37214" y="4702"/>
                </a:cubicBezTo>
                <a:cubicBezTo>
                  <a:pt x="37326" y="4664"/>
                  <a:pt x="37492" y="4715"/>
                  <a:pt x="37588" y="4772"/>
                </a:cubicBezTo>
                <a:cubicBezTo>
                  <a:pt x="37694" y="4836"/>
                  <a:pt x="37828" y="4820"/>
                  <a:pt x="37946" y="4814"/>
                </a:cubicBezTo>
                <a:cubicBezTo>
                  <a:pt x="37939" y="4824"/>
                  <a:pt x="37932" y="4833"/>
                  <a:pt x="37925" y="4843"/>
                </a:cubicBezTo>
                <a:cubicBezTo>
                  <a:pt x="37947" y="4845"/>
                  <a:pt x="38030" y="4794"/>
                  <a:pt x="38046" y="4777"/>
                </a:cubicBezTo>
                <a:cubicBezTo>
                  <a:pt x="38061" y="4759"/>
                  <a:pt x="38055" y="4739"/>
                  <a:pt x="38062" y="4718"/>
                </a:cubicBezTo>
                <a:cubicBezTo>
                  <a:pt x="38071" y="4693"/>
                  <a:pt x="38098" y="4699"/>
                  <a:pt x="38116" y="4685"/>
                </a:cubicBezTo>
                <a:cubicBezTo>
                  <a:pt x="38146" y="4662"/>
                  <a:pt x="38088" y="4601"/>
                  <a:pt x="38066" y="4594"/>
                </a:cubicBezTo>
                <a:cubicBezTo>
                  <a:pt x="38047" y="4588"/>
                  <a:pt x="37965" y="4590"/>
                  <a:pt x="37983" y="4610"/>
                </a:cubicBezTo>
                <a:cubicBezTo>
                  <a:pt x="37896" y="4570"/>
                  <a:pt x="38066" y="4611"/>
                  <a:pt x="38054" y="4556"/>
                </a:cubicBezTo>
                <a:cubicBezTo>
                  <a:pt x="38038" y="4483"/>
                  <a:pt x="37727" y="4505"/>
                  <a:pt x="37680" y="4344"/>
                </a:cubicBezTo>
                <a:cubicBezTo>
                  <a:pt x="37705" y="4378"/>
                  <a:pt x="37748" y="4370"/>
                  <a:pt x="37775" y="4344"/>
                </a:cubicBezTo>
                <a:cubicBezTo>
                  <a:pt x="37743" y="4332"/>
                  <a:pt x="37711" y="4317"/>
                  <a:pt x="37680" y="4303"/>
                </a:cubicBezTo>
                <a:cubicBezTo>
                  <a:pt x="37700" y="4308"/>
                  <a:pt x="37721" y="4308"/>
                  <a:pt x="37742" y="4307"/>
                </a:cubicBezTo>
                <a:cubicBezTo>
                  <a:pt x="37732" y="4298"/>
                  <a:pt x="37724" y="4290"/>
                  <a:pt x="37713" y="4282"/>
                </a:cubicBezTo>
                <a:cubicBezTo>
                  <a:pt x="37768" y="4301"/>
                  <a:pt x="37807" y="4358"/>
                  <a:pt x="37871" y="4349"/>
                </a:cubicBezTo>
                <a:cubicBezTo>
                  <a:pt x="37872" y="4326"/>
                  <a:pt x="37865" y="4308"/>
                  <a:pt x="37850" y="4290"/>
                </a:cubicBezTo>
                <a:cubicBezTo>
                  <a:pt x="37908" y="4287"/>
                  <a:pt x="38002" y="4409"/>
                  <a:pt x="37937" y="4403"/>
                </a:cubicBezTo>
                <a:cubicBezTo>
                  <a:pt x="38000" y="4427"/>
                  <a:pt x="38058" y="4465"/>
                  <a:pt x="38124" y="4477"/>
                </a:cubicBezTo>
                <a:cubicBezTo>
                  <a:pt x="38182" y="4488"/>
                  <a:pt x="38211" y="4548"/>
                  <a:pt x="38266" y="4565"/>
                </a:cubicBezTo>
                <a:cubicBezTo>
                  <a:pt x="38324" y="4582"/>
                  <a:pt x="38423" y="4585"/>
                  <a:pt x="38482" y="4569"/>
                </a:cubicBezTo>
                <a:cubicBezTo>
                  <a:pt x="38512" y="4561"/>
                  <a:pt x="38532" y="4527"/>
                  <a:pt x="38565" y="4527"/>
                </a:cubicBezTo>
                <a:cubicBezTo>
                  <a:pt x="38599" y="4527"/>
                  <a:pt x="38631" y="4537"/>
                  <a:pt x="38665" y="4540"/>
                </a:cubicBezTo>
                <a:cubicBezTo>
                  <a:pt x="38811" y="4553"/>
                  <a:pt x="38965" y="4611"/>
                  <a:pt x="39089" y="4689"/>
                </a:cubicBezTo>
                <a:cubicBezTo>
                  <a:pt x="39195" y="4757"/>
                  <a:pt x="39469" y="4837"/>
                  <a:pt x="39371" y="4764"/>
                </a:cubicBezTo>
                <a:cubicBezTo>
                  <a:pt x="39490" y="4831"/>
                  <a:pt x="39643" y="4829"/>
                  <a:pt x="39770" y="4881"/>
                </a:cubicBezTo>
                <a:cubicBezTo>
                  <a:pt x="39860" y="4917"/>
                  <a:pt x="40019" y="4936"/>
                  <a:pt x="39862" y="4839"/>
                </a:cubicBezTo>
                <a:cubicBezTo>
                  <a:pt x="39948" y="4857"/>
                  <a:pt x="40012" y="4989"/>
                  <a:pt x="40111" y="4943"/>
                </a:cubicBezTo>
                <a:cubicBezTo>
                  <a:pt x="40097" y="4911"/>
                  <a:pt x="40069" y="4885"/>
                  <a:pt x="40032" y="4885"/>
                </a:cubicBezTo>
                <a:cubicBezTo>
                  <a:pt x="40083" y="4857"/>
                  <a:pt x="40135" y="4925"/>
                  <a:pt x="40190" y="4901"/>
                </a:cubicBezTo>
                <a:cubicBezTo>
                  <a:pt x="40166" y="4881"/>
                  <a:pt x="40110" y="4854"/>
                  <a:pt x="40054" y="4837"/>
                </a:cubicBezTo>
                <a:cubicBezTo>
                  <a:pt x="40037" y="4826"/>
                  <a:pt x="40018" y="4820"/>
                  <a:pt x="39998" y="4820"/>
                </a:cubicBezTo>
                <a:cubicBezTo>
                  <a:pt x="40001" y="4822"/>
                  <a:pt x="40004" y="4823"/>
                  <a:pt x="40007" y="4825"/>
                </a:cubicBezTo>
                <a:cubicBezTo>
                  <a:pt x="39978" y="4819"/>
                  <a:pt x="39951" y="4819"/>
                  <a:pt x="39932" y="4827"/>
                </a:cubicBezTo>
                <a:cubicBezTo>
                  <a:pt x="39972" y="4780"/>
                  <a:pt x="39882" y="4756"/>
                  <a:pt x="39853" y="4785"/>
                </a:cubicBezTo>
                <a:cubicBezTo>
                  <a:pt x="39853" y="4722"/>
                  <a:pt x="40004" y="4778"/>
                  <a:pt x="39953" y="4710"/>
                </a:cubicBezTo>
                <a:cubicBezTo>
                  <a:pt x="39907" y="4649"/>
                  <a:pt x="39843" y="4656"/>
                  <a:pt x="39774" y="4648"/>
                </a:cubicBezTo>
                <a:cubicBezTo>
                  <a:pt x="39805" y="4633"/>
                  <a:pt x="39839" y="4632"/>
                  <a:pt x="39870" y="4644"/>
                </a:cubicBezTo>
                <a:cubicBezTo>
                  <a:pt x="39838" y="4625"/>
                  <a:pt x="39811" y="4604"/>
                  <a:pt x="39787" y="4577"/>
                </a:cubicBezTo>
                <a:cubicBezTo>
                  <a:pt x="39773" y="4562"/>
                  <a:pt x="39728" y="4584"/>
                  <a:pt x="39708" y="4569"/>
                </a:cubicBezTo>
                <a:cubicBezTo>
                  <a:pt x="39652" y="4528"/>
                  <a:pt x="39586" y="4518"/>
                  <a:pt x="39521" y="4502"/>
                </a:cubicBezTo>
                <a:cubicBezTo>
                  <a:pt x="39587" y="4492"/>
                  <a:pt x="39650" y="4513"/>
                  <a:pt x="39712" y="4531"/>
                </a:cubicBezTo>
                <a:cubicBezTo>
                  <a:pt x="39747" y="4542"/>
                  <a:pt x="39882" y="4544"/>
                  <a:pt x="39804" y="4565"/>
                </a:cubicBezTo>
                <a:cubicBezTo>
                  <a:pt x="39846" y="4567"/>
                  <a:pt x="39886" y="4546"/>
                  <a:pt x="39928" y="4548"/>
                </a:cubicBezTo>
                <a:cubicBezTo>
                  <a:pt x="39962" y="4550"/>
                  <a:pt x="39994" y="4568"/>
                  <a:pt x="40028" y="4569"/>
                </a:cubicBezTo>
                <a:cubicBezTo>
                  <a:pt x="39986" y="4499"/>
                  <a:pt x="39849" y="4507"/>
                  <a:pt x="39779" y="4461"/>
                </a:cubicBezTo>
                <a:cubicBezTo>
                  <a:pt x="39878" y="4475"/>
                  <a:pt x="39968" y="4525"/>
                  <a:pt x="40070" y="4527"/>
                </a:cubicBezTo>
                <a:cubicBezTo>
                  <a:pt x="40063" y="4473"/>
                  <a:pt x="39934" y="4437"/>
                  <a:pt x="40032" y="4390"/>
                </a:cubicBezTo>
                <a:cubicBezTo>
                  <a:pt x="39988" y="4359"/>
                  <a:pt x="39941" y="4363"/>
                  <a:pt x="39891" y="4349"/>
                </a:cubicBezTo>
                <a:cubicBezTo>
                  <a:pt x="39986" y="4361"/>
                  <a:pt x="39840" y="4282"/>
                  <a:pt x="39791" y="4332"/>
                </a:cubicBezTo>
                <a:cubicBezTo>
                  <a:pt x="39804" y="4267"/>
                  <a:pt x="39501" y="4218"/>
                  <a:pt x="39459" y="4207"/>
                </a:cubicBezTo>
                <a:cubicBezTo>
                  <a:pt x="39392" y="4191"/>
                  <a:pt x="39335" y="4160"/>
                  <a:pt x="39272" y="4132"/>
                </a:cubicBezTo>
                <a:cubicBezTo>
                  <a:pt x="39183" y="4094"/>
                  <a:pt x="39078" y="4101"/>
                  <a:pt x="38981" y="4095"/>
                </a:cubicBezTo>
                <a:cubicBezTo>
                  <a:pt x="38972" y="4092"/>
                  <a:pt x="38888" y="4082"/>
                  <a:pt x="38877" y="4083"/>
                </a:cubicBezTo>
                <a:cubicBezTo>
                  <a:pt x="38930" y="4101"/>
                  <a:pt x="38989" y="4094"/>
                  <a:pt x="39043" y="4112"/>
                </a:cubicBezTo>
                <a:cubicBezTo>
                  <a:pt x="38988" y="4121"/>
                  <a:pt x="38923" y="4131"/>
                  <a:pt x="38873" y="4099"/>
                </a:cubicBezTo>
                <a:cubicBezTo>
                  <a:pt x="38881" y="4110"/>
                  <a:pt x="38890" y="4121"/>
                  <a:pt x="38898" y="4132"/>
                </a:cubicBezTo>
                <a:cubicBezTo>
                  <a:pt x="38865" y="4143"/>
                  <a:pt x="38760" y="4078"/>
                  <a:pt x="38835" y="4078"/>
                </a:cubicBezTo>
                <a:cubicBezTo>
                  <a:pt x="38804" y="4071"/>
                  <a:pt x="38771" y="4083"/>
                  <a:pt x="38740" y="4078"/>
                </a:cubicBezTo>
                <a:cubicBezTo>
                  <a:pt x="38716" y="4075"/>
                  <a:pt x="38701" y="4063"/>
                  <a:pt x="38677" y="4062"/>
                </a:cubicBezTo>
                <a:cubicBezTo>
                  <a:pt x="38618" y="4060"/>
                  <a:pt x="38533" y="4062"/>
                  <a:pt x="38474" y="4070"/>
                </a:cubicBezTo>
                <a:cubicBezTo>
                  <a:pt x="38495" y="4073"/>
                  <a:pt x="38851" y="4156"/>
                  <a:pt x="38773" y="4220"/>
                </a:cubicBezTo>
                <a:cubicBezTo>
                  <a:pt x="38858" y="4277"/>
                  <a:pt x="38914" y="4196"/>
                  <a:pt x="39006" y="4340"/>
                </a:cubicBezTo>
                <a:cubicBezTo>
                  <a:pt x="38987" y="4335"/>
                  <a:pt x="38830" y="4219"/>
                  <a:pt x="38856" y="4290"/>
                </a:cubicBezTo>
                <a:cubicBezTo>
                  <a:pt x="38789" y="4293"/>
                  <a:pt x="38735" y="4228"/>
                  <a:pt x="38669" y="4220"/>
                </a:cubicBezTo>
                <a:cubicBezTo>
                  <a:pt x="38639" y="4216"/>
                  <a:pt x="38522" y="4159"/>
                  <a:pt x="38598" y="4178"/>
                </a:cubicBezTo>
                <a:cubicBezTo>
                  <a:pt x="38528" y="4129"/>
                  <a:pt x="38443" y="4104"/>
                  <a:pt x="38374" y="4053"/>
                </a:cubicBezTo>
                <a:cubicBezTo>
                  <a:pt x="38317" y="4012"/>
                  <a:pt x="38264" y="3963"/>
                  <a:pt x="38191" y="3954"/>
                </a:cubicBezTo>
                <a:cubicBezTo>
                  <a:pt x="38201" y="3961"/>
                  <a:pt x="38211" y="3966"/>
                  <a:pt x="38220" y="3975"/>
                </a:cubicBezTo>
                <a:cubicBezTo>
                  <a:pt x="38191" y="4001"/>
                  <a:pt x="38020" y="3881"/>
                  <a:pt x="37987" y="3871"/>
                </a:cubicBezTo>
                <a:cubicBezTo>
                  <a:pt x="37883" y="3836"/>
                  <a:pt x="37770" y="3823"/>
                  <a:pt x="37663" y="3800"/>
                </a:cubicBezTo>
                <a:cubicBezTo>
                  <a:pt x="37609" y="3788"/>
                  <a:pt x="37559" y="3771"/>
                  <a:pt x="37505" y="3758"/>
                </a:cubicBezTo>
                <a:cubicBezTo>
                  <a:pt x="37469" y="3750"/>
                  <a:pt x="37427" y="3757"/>
                  <a:pt x="37393" y="3746"/>
                </a:cubicBezTo>
                <a:cubicBezTo>
                  <a:pt x="37355" y="3734"/>
                  <a:pt x="37318" y="3709"/>
                  <a:pt x="37277" y="3721"/>
                </a:cubicBezTo>
                <a:cubicBezTo>
                  <a:pt x="37258" y="3726"/>
                  <a:pt x="37184" y="3690"/>
                  <a:pt x="37256" y="3704"/>
                </a:cubicBezTo>
                <a:cubicBezTo>
                  <a:pt x="37235" y="3694"/>
                  <a:pt x="37212" y="3690"/>
                  <a:pt x="37189" y="3687"/>
                </a:cubicBezTo>
                <a:cubicBezTo>
                  <a:pt x="37143" y="3719"/>
                  <a:pt x="37058" y="3665"/>
                  <a:pt x="37015" y="3650"/>
                </a:cubicBezTo>
                <a:cubicBezTo>
                  <a:pt x="36942" y="3626"/>
                  <a:pt x="36868" y="3630"/>
                  <a:pt x="36799" y="3592"/>
                </a:cubicBezTo>
                <a:cubicBezTo>
                  <a:pt x="36828" y="3597"/>
                  <a:pt x="36858" y="3604"/>
                  <a:pt x="36886" y="3613"/>
                </a:cubicBezTo>
                <a:cubicBezTo>
                  <a:pt x="36701" y="3543"/>
                  <a:pt x="36505" y="3515"/>
                  <a:pt x="36312" y="3476"/>
                </a:cubicBezTo>
                <a:cubicBezTo>
                  <a:pt x="36244" y="3447"/>
                  <a:pt x="36170" y="3439"/>
                  <a:pt x="36100" y="3413"/>
                </a:cubicBezTo>
                <a:cubicBezTo>
                  <a:pt x="36034" y="3390"/>
                  <a:pt x="35943" y="3428"/>
                  <a:pt x="35888" y="3372"/>
                </a:cubicBezTo>
                <a:cubicBezTo>
                  <a:pt x="35922" y="3373"/>
                  <a:pt x="35955" y="3387"/>
                  <a:pt x="35988" y="3393"/>
                </a:cubicBezTo>
                <a:cubicBezTo>
                  <a:pt x="35868" y="3326"/>
                  <a:pt x="35722" y="3360"/>
                  <a:pt x="35593" y="3330"/>
                </a:cubicBezTo>
                <a:cubicBezTo>
                  <a:pt x="35458" y="3299"/>
                  <a:pt x="35317" y="3285"/>
                  <a:pt x="35182" y="3251"/>
                </a:cubicBezTo>
                <a:cubicBezTo>
                  <a:pt x="35031" y="3214"/>
                  <a:pt x="34772" y="3236"/>
                  <a:pt x="34596" y="3231"/>
                </a:cubicBezTo>
                <a:cubicBezTo>
                  <a:pt x="34532" y="3229"/>
                  <a:pt x="34474" y="3197"/>
                  <a:pt x="34409" y="3206"/>
                </a:cubicBezTo>
                <a:cubicBezTo>
                  <a:pt x="34441" y="3214"/>
                  <a:pt x="34469" y="3225"/>
                  <a:pt x="34500" y="3235"/>
                </a:cubicBezTo>
                <a:cubicBezTo>
                  <a:pt x="34470" y="3273"/>
                  <a:pt x="34380" y="3226"/>
                  <a:pt x="34347" y="3214"/>
                </a:cubicBezTo>
                <a:cubicBezTo>
                  <a:pt x="34294" y="3194"/>
                  <a:pt x="34245" y="3191"/>
                  <a:pt x="34189" y="3189"/>
                </a:cubicBezTo>
                <a:cubicBezTo>
                  <a:pt x="34024" y="3184"/>
                  <a:pt x="33854" y="3136"/>
                  <a:pt x="33690" y="3147"/>
                </a:cubicBezTo>
                <a:cubicBezTo>
                  <a:pt x="33758" y="3165"/>
                  <a:pt x="33813" y="3211"/>
                  <a:pt x="33869" y="3251"/>
                </a:cubicBezTo>
                <a:cubicBezTo>
                  <a:pt x="33823" y="3254"/>
                  <a:pt x="33820" y="3307"/>
                  <a:pt x="33869" y="3310"/>
                </a:cubicBezTo>
                <a:cubicBezTo>
                  <a:pt x="33919" y="3313"/>
                  <a:pt x="33958" y="3308"/>
                  <a:pt x="34006" y="3330"/>
                </a:cubicBezTo>
                <a:cubicBezTo>
                  <a:pt x="34101" y="3375"/>
                  <a:pt x="34199" y="3407"/>
                  <a:pt x="34284" y="3472"/>
                </a:cubicBezTo>
                <a:cubicBezTo>
                  <a:pt x="34274" y="3482"/>
                  <a:pt x="34265" y="3494"/>
                  <a:pt x="34255" y="3505"/>
                </a:cubicBezTo>
                <a:cubicBezTo>
                  <a:pt x="34276" y="3517"/>
                  <a:pt x="34295" y="3531"/>
                  <a:pt x="34313" y="3546"/>
                </a:cubicBezTo>
                <a:cubicBezTo>
                  <a:pt x="34294" y="3534"/>
                  <a:pt x="34276" y="3523"/>
                  <a:pt x="34255" y="3513"/>
                </a:cubicBezTo>
                <a:cubicBezTo>
                  <a:pt x="34266" y="3538"/>
                  <a:pt x="34288" y="3553"/>
                  <a:pt x="34313" y="3559"/>
                </a:cubicBezTo>
                <a:cubicBezTo>
                  <a:pt x="34113" y="3533"/>
                  <a:pt x="34119" y="3572"/>
                  <a:pt x="34051" y="3551"/>
                </a:cubicBezTo>
                <a:cubicBezTo>
                  <a:pt x="33990" y="3535"/>
                  <a:pt x="33948" y="3484"/>
                  <a:pt x="33889" y="3463"/>
                </a:cubicBezTo>
                <a:cubicBezTo>
                  <a:pt x="33762" y="3418"/>
                  <a:pt x="33608" y="3454"/>
                  <a:pt x="33495" y="3368"/>
                </a:cubicBezTo>
                <a:cubicBezTo>
                  <a:pt x="33459" y="3341"/>
                  <a:pt x="33242" y="3206"/>
                  <a:pt x="33212" y="3280"/>
                </a:cubicBezTo>
                <a:cubicBezTo>
                  <a:pt x="33175" y="3370"/>
                  <a:pt x="33023" y="3344"/>
                  <a:pt x="32950" y="3330"/>
                </a:cubicBezTo>
                <a:cubicBezTo>
                  <a:pt x="32792" y="3300"/>
                  <a:pt x="32632" y="3329"/>
                  <a:pt x="32476" y="3280"/>
                </a:cubicBezTo>
                <a:cubicBezTo>
                  <a:pt x="32397" y="3256"/>
                  <a:pt x="32309" y="3286"/>
                  <a:pt x="32227" y="3285"/>
                </a:cubicBezTo>
                <a:cubicBezTo>
                  <a:pt x="32146" y="3283"/>
                  <a:pt x="32067" y="3288"/>
                  <a:pt x="31986" y="3289"/>
                </a:cubicBezTo>
                <a:cubicBezTo>
                  <a:pt x="31903" y="3289"/>
                  <a:pt x="31835" y="3337"/>
                  <a:pt x="31753" y="3310"/>
                </a:cubicBezTo>
                <a:cubicBezTo>
                  <a:pt x="31605" y="3260"/>
                  <a:pt x="31465" y="3278"/>
                  <a:pt x="31362" y="3222"/>
                </a:cubicBezTo>
                <a:cubicBezTo>
                  <a:pt x="31334" y="3207"/>
                  <a:pt x="31362" y="3158"/>
                  <a:pt x="31300" y="3152"/>
                </a:cubicBezTo>
                <a:cubicBezTo>
                  <a:pt x="31311" y="3152"/>
                  <a:pt x="31323" y="3150"/>
                  <a:pt x="31333" y="3152"/>
                </a:cubicBezTo>
                <a:cubicBezTo>
                  <a:pt x="31252" y="3103"/>
                  <a:pt x="31195" y="3042"/>
                  <a:pt x="31101" y="3010"/>
                </a:cubicBezTo>
                <a:cubicBezTo>
                  <a:pt x="31013" y="2981"/>
                  <a:pt x="30926" y="2948"/>
                  <a:pt x="30835" y="2931"/>
                </a:cubicBezTo>
                <a:cubicBezTo>
                  <a:pt x="30635" y="2895"/>
                  <a:pt x="30429" y="2885"/>
                  <a:pt x="30228" y="2865"/>
                </a:cubicBezTo>
                <a:cubicBezTo>
                  <a:pt x="29767" y="2819"/>
                  <a:pt x="29617" y="3036"/>
                  <a:pt x="29110" y="2894"/>
                </a:cubicBezTo>
                <a:cubicBezTo>
                  <a:pt x="29141" y="2897"/>
                  <a:pt x="29174" y="2903"/>
                  <a:pt x="29205" y="2894"/>
                </a:cubicBezTo>
                <a:cubicBezTo>
                  <a:pt x="29138" y="2832"/>
                  <a:pt x="29027" y="2809"/>
                  <a:pt x="28939" y="2794"/>
                </a:cubicBezTo>
                <a:cubicBezTo>
                  <a:pt x="28716" y="2755"/>
                  <a:pt x="28791" y="2816"/>
                  <a:pt x="28653" y="2823"/>
                </a:cubicBezTo>
                <a:cubicBezTo>
                  <a:pt x="28715" y="2783"/>
                  <a:pt x="28724" y="2755"/>
                  <a:pt x="28640" y="2744"/>
                </a:cubicBezTo>
                <a:cubicBezTo>
                  <a:pt x="28564" y="2735"/>
                  <a:pt x="28544" y="2768"/>
                  <a:pt x="28491" y="2719"/>
                </a:cubicBezTo>
                <a:cubicBezTo>
                  <a:pt x="28417" y="2652"/>
                  <a:pt x="28233" y="2765"/>
                  <a:pt x="28183" y="2665"/>
                </a:cubicBezTo>
                <a:cubicBezTo>
                  <a:pt x="28223" y="2664"/>
                  <a:pt x="28245" y="2685"/>
                  <a:pt x="28245" y="2636"/>
                </a:cubicBezTo>
                <a:cubicBezTo>
                  <a:pt x="28288" y="2637"/>
                  <a:pt x="28327" y="2665"/>
                  <a:pt x="28370" y="2661"/>
                </a:cubicBezTo>
                <a:cubicBezTo>
                  <a:pt x="28439" y="2656"/>
                  <a:pt x="28332" y="2595"/>
                  <a:pt x="28316" y="2591"/>
                </a:cubicBezTo>
                <a:cubicBezTo>
                  <a:pt x="28120" y="2531"/>
                  <a:pt x="27855" y="2495"/>
                  <a:pt x="27647" y="2503"/>
                </a:cubicBezTo>
                <a:cubicBezTo>
                  <a:pt x="27567" y="2506"/>
                  <a:pt x="27578" y="2552"/>
                  <a:pt x="27572" y="2615"/>
                </a:cubicBezTo>
                <a:cubicBezTo>
                  <a:pt x="27565" y="2699"/>
                  <a:pt x="27350" y="2701"/>
                  <a:pt x="27302" y="2665"/>
                </a:cubicBezTo>
                <a:cubicBezTo>
                  <a:pt x="27374" y="2658"/>
                  <a:pt x="27265" y="2627"/>
                  <a:pt x="27244" y="2611"/>
                </a:cubicBezTo>
                <a:cubicBezTo>
                  <a:pt x="27308" y="2623"/>
                  <a:pt x="27371" y="2617"/>
                  <a:pt x="27435" y="2624"/>
                </a:cubicBezTo>
                <a:cubicBezTo>
                  <a:pt x="27417" y="2591"/>
                  <a:pt x="27382" y="2596"/>
                  <a:pt x="27352" y="2582"/>
                </a:cubicBezTo>
                <a:cubicBezTo>
                  <a:pt x="27325" y="2570"/>
                  <a:pt x="27332" y="2536"/>
                  <a:pt x="27298" y="2532"/>
                </a:cubicBezTo>
                <a:cubicBezTo>
                  <a:pt x="27337" y="2524"/>
                  <a:pt x="27400" y="2554"/>
                  <a:pt x="27427" y="2582"/>
                </a:cubicBezTo>
                <a:cubicBezTo>
                  <a:pt x="27428" y="2571"/>
                  <a:pt x="27429" y="2560"/>
                  <a:pt x="27431" y="2549"/>
                </a:cubicBezTo>
                <a:cubicBezTo>
                  <a:pt x="27481" y="2548"/>
                  <a:pt x="27473" y="2622"/>
                  <a:pt x="27514" y="2640"/>
                </a:cubicBezTo>
                <a:cubicBezTo>
                  <a:pt x="27586" y="2485"/>
                  <a:pt x="27415" y="2505"/>
                  <a:pt x="27323" y="2512"/>
                </a:cubicBezTo>
                <a:cubicBezTo>
                  <a:pt x="27252" y="2516"/>
                  <a:pt x="27157" y="2513"/>
                  <a:pt x="27090" y="2536"/>
                </a:cubicBezTo>
                <a:cubicBezTo>
                  <a:pt x="27044" y="2552"/>
                  <a:pt x="27001" y="2550"/>
                  <a:pt x="26957" y="2520"/>
                </a:cubicBezTo>
                <a:cubicBezTo>
                  <a:pt x="26981" y="2515"/>
                  <a:pt x="27006" y="2521"/>
                  <a:pt x="27028" y="2532"/>
                </a:cubicBezTo>
                <a:cubicBezTo>
                  <a:pt x="27011" y="2436"/>
                  <a:pt x="27161" y="2483"/>
                  <a:pt x="27215" y="2491"/>
                </a:cubicBezTo>
                <a:cubicBezTo>
                  <a:pt x="27342" y="2510"/>
                  <a:pt x="27371" y="2488"/>
                  <a:pt x="27506" y="2503"/>
                </a:cubicBezTo>
                <a:cubicBezTo>
                  <a:pt x="27272" y="2403"/>
                  <a:pt x="26965" y="2428"/>
                  <a:pt x="26716" y="2408"/>
                </a:cubicBezTo>
                <a:cubicBezTo>
                  <a:pt x="26579" y="2396"/>
                  <a:pt x="26441" y="2391"/>
                  <a:pt x="26304" y="2391"/>
                </a:cubicBezTo>
                <a:cubicBezTo>
                  <a:pt x="26186" y="2391"/>
                  <a:pt x="26057" y="2354"/>
                  <a:pt x="25939" y="2341"/>
                </a:cubicBezTo>
                <a:cubicBezTo>
                  <a:pt x="25968" y="2367"/>
                  <a:pt x="26010" y="2372"/>
                  <a:pt x="26047" y="2383"/>
                </a:cubicBezTo>
                <a:cubicBezTo>
                  <a:pt x="26084" y="2394"/>
                  <a:pt x="26121" y="2432"/>
                  <a:pt x="26159" y="2433"/>
                </a:cubicBezTo>
                <a:cubicBezTo>
                  <a:pt x="26104" y="2440"/>
                  <a:pt x="26050" y="2463"/>
                  <a:pt x="25993" y="2462"/>
                </a:cubicBezTo>
                <a:cubicBezTo>
                  <a:pt x="25951" y="2461"/>
                  <a:pt x="25904" y="2448"/>
                  <a:pt x="25864" y="2462"/>
                </a:cubicBezTo>
                <a:cubicBezTo>
                  <a:pt x="25800" y="2483"/>
                  <a:pt x="25866" y="2527"/>
                  <a:pt x="25910" y="2549"/>
                </a:cubicBezTo>
                <a:cubicBezTo>
                  <a:pt x="25910" y="2546"/>
                  <a:pt x="26062" y="2529"/>
                  <a:pt x="26113" y="2545"/>
                </a:cubicBezTo>
                <a:cubicBezTo>
                  <a:pt x="26091" y="2557"/>
                  <a:pt x="26066" y="2559"/>
                  <a:pt x="26043" y="2549"/>
                </a:cubicBezTo>
                <a:cubicBezTo>
                  <a:pt x="26035" y="2575"/>
                  <a:pt x="26051" y="2597"/>
                  <a:pt x="26072" y="2611"/>
                </a:cubicBezTo>
                <a:cubicBezTo>
                  <a:pt x="26051" y="2614"/>
                  <a:pt x="26030" y="2616"/>
                  <a:pt x="26009" y="2615"/>
                </a:cubicBezTo>
                <a:cubicBezTo>
                  <a:pt x="26118" y="2639"/>
                  <a:pt x="26229" y="2692"/>
                  <a:pt x="26325" y="2753"/>
                </a:cubicBezTo>
                <a:cubicBezTo>
                  <a:pt x="26247" y="2728"/>
                  <a:pt x="26180" y="2782"/>
                  <a:pt x="26101" y="2744"/>
                </a:cubicBezTo>
                <a:cubicBezTo>
                  <a:pt x="26075" y="2732"/>
                  <a:pt x="25966" y="2672"/>
                  <a:pt x="25964" y="2736"/>
                </a:cubicBezTo>
                <a:cubicBezTo>
                  <a:pt x="25937" y="2703"/>
                  <a:pt x="25899" y="2717"/>
                  <a:pt x="25864" y="2719"/>
                </a:cubicBezTo>
                <a:cubicBezTo>
                  <a:pt x="25910" y="2804"/>
                  <a:pt x="25930" y="2776"/>
                  <a:pt x="26018" y="2798"/>
                </a:cubicBezTo>
                <a:cubicBezTo>
                  <a:pt x="25995" y="2796"/>
                  <a:pt x="25972" y="2799"/>
                  <a:pt x="25951" y="2807"/>
                </a:cubicBezTo>
                <a:cubicBezTo>
                  <a:pt x="25963" y="2814"/>
                  <a:pt x="25976" y="2821"/>
                  <a:pt x="25989" y="2827"/>
                </a:cubicBezTo>
                <a:cubicBezTo>
                  <a:pt x="25967" y="2824"/>
                  <a:pt x="25944" y="2824"/>
                  <a:pt x="25922" y="2827"/>
                </a:cubicBezTo>
                <a:cubicBezTo>
                  <a:pt x="25954" y="2839"/>
                  <a:pt x="25990" y="2830"/>
                  <a:pt x="26018" y="2852"/>
                </a:cubicBezTo>
                <a:cubicBezTo>
                  <a:pt x="25830" y="2822"/>
                  <a:pt x="25482" y="2693"/>
                  <a:pt x="25336" y="2707"/>
                </a:cubicBezTo>
                <a:cubicBezTo>
                  <a:pt x="25295" y="2711"/>
                  <a:pt x="25251" y="2752"/>
                  <a:pt x="25211" y="2748"/>
                </a:cubicBezTo>
                <a:cubicBezTo>
                  <a:pt x="25162" y="2744"/>
                  <a:pt x="25193" y="2789"/>
                  <a:pt x="25207" y="2811"/>
                </a:cubicBezTo>
                <a:cubicBezTo>
                  <a:pt x="25153" y="2748"/>
                  <a:pt x="25035" y="2774"/>
                  <a:pt x="24974" y="2769"/>
                </a:cubicBezTo>
                <a:cubicBezTo>
                  <a:pt x="24862" y="2760"/>
                  <a:pt x="24775" y="2718"/>
                  <a:pt x="24671" y="2682"/>
                </a:cubicBezTo>
                <a:cubicBezTo>
                  <a:pt x="24635" y="2670"/>
                  <a:pt x="24498" y="2575"/>
                  <a:pt x="24521" y="2678"/>
                </a:cubicBezTo>
                <a:cubicBezTo>
                  <a:pt x="24533" y="2730"/>
                  <a:pt x="24596" y="2821"/>
                  <a:pt x="24654" y="2827"/>
                </a:cubicBezTo>
                <a:cubicBezTo>
                  <a:pt x="24588" y="2845"/>
                  <a:pt x="24694" y="3017"/>
                  <a:pt x="24563" y="2965"/>
                </a:cubicBezTo>
                <a:cubicBezTo>
                  <a:pt x="24476" y="2930"/>
                  <a:pt x="24385" y="2923"/>
                  <a:pt x="24301" y="2886"/>
                </a:cubicBezTo>
                <a:cubicBezTo>
                  <a:pt x="24197" y="2840"/>
                  <a:pt x="24080" y="2834"/>
                  <a:pt x="23981" y="2773"/>
                </a:cubicBezTo>
                <a:cubicBezTo>
                  <a:pt x="23939" y="2747"/>
                  <a:pt x="23903" y="2722"/>
                  <a:pt x="23852" y="2719"/>
                </a:cubicBezTo>
                <a:cubicBezTo>
                  <a:pt x="23827" y="2718"/>
                  <a:pt x="23789" y="2719"/>
                  <a:pt x="23786" y="2686"/>
                </a:cubicBezTo>
                <a:cubicBezTo>
                  <a:pt x="23821" y="2686"/>
                  <a:pt x="23855" y="2661"/>
                  <a:pt x="23890" y="2678"/>
                </a:cubicBezTo>
                <a:cubicBezTo>
                  <a:pt x="23833" y="2642"/>
                  <a:pt x="23768" y="2613"/>
                  <a:pt x="23703" y="2599"/>
                </a:cubicBezTo>
                <a:cubicBezTo>
                  <a:pt x="23736" y="2618"/>
                  <a:pt x="23773" y="2634"/>
                  <a:pt x="23807" y="2653"/>
                </a:cubicBezTo>
                <a:cubicBezTo>
                  <a:pt x="23752" y="2720"/>
                  <a:pt x="23485" y="2585"/>
                  <a:pt x="23445" y="2532"/>
                </a:cubicBezTo>
                <a:cubicBezTo>
                  <a:pt x="23544" y="2546"/>
                  <a:pt x="23656" y="2622"/>
                  <a:pt x="23753" y="2561"/>
                </a:cubicBezTo>
                <a:cubicBezTo>
                  <a:pt x="23695" y="2565"/>
                  <a:pt x="23727" y="2544"/>
                  <a:pt x="23748" y="2532"/>
                </a:cubicBezTo>
                <a:cubicBezTo>
                  <a:pt x="23685" y="2521"/>
                  <a:pt x="23638" y="2472"/>
                  <a:pt x="23574" y="2462"/>
                </a:cubicBezTo>
                <a:cubicBezTo>
                  <a:pt x="23509" y="2451"/>
                  <a:pt x="23438" y="2474"/>
                  <a:pt x="23379" y="2437"/>
                </a:cubicBezTo>
                <a:cubicBezTo>
                  <a:pt x="23418" y="2438"/>
                  <a:pt x="23460" y="2457"/>
                  <a:pt x="23495" y="2428"/>
                </a:cubicBezTo>
                <a:cubicBezTo>
                  <a:pt x="23482" y="2423"/>
                  <a:pt x="23469" y="2416"/>
                  <a:pt x="23457" y="2408"/>
                </a:cubicBezTo>
                <a:cubicBezTo>
                  <a:pt x="23477" y="2411"/>
                  <a:pt x="23506" y="2414"/>
                  <a:pt x="23520" y="2395"/>
                </a:cubicBezTo>
                <a:cubicBezTo>
                  <a:pt x="23476" y="2391"/>
                  <a:pt x="23435" y="2381"/>
                  <a:pt x="23391" y="2379"/>
                </a:cubicBezTo>
                <a:cubicBezTo>
                  <a:pt x="23418" y="2368"/>
                  <a:pt x="23448" y="2378"/>
                  <a:pt x="23474" y="2362"/>
                </a:cubicBezTo>
                <a:cubicBezTo>
                  <a:pt x="23408" y="2348"/>
                  <a:pt x="23335" y="2354"/>
                  <a:pt x="23270" y="2333"/>
                </a:cubicBezTo>
                <a:cubicBezTo>
                  <a:pt x="23304" y="2330"/>
                  <a:pt x="23343" y="2322"/>
                  <a:pt x="23358" y="2287"/>
                </a:cubicBezTo>
                <a:cubicBezTo>
                  <a:pt x="23328" y="2266"/>
                  <a:pt x="23307" y="2304"/>
                  <a:pt x="23287" y="2291"/>
                </a:cubicBezTo>
                <a:cubicBezTo>
                  <a:pt x="23276" y="2284"/>
                  <a:pt x="23285" y="2264"/>
                  <a:pt x="23270" y="2258"/>
                </a:cubicBezTo>
                <a:cubicBezTo>
                  <a:pt x="23208" y="2234"/>
                  <a:pt x="23144" y="2248"/>
                  <a:pt x="23083" y="2221"/>
                </a:cubicBezTo>
                <a:cubicBezTo>
                  <a:pt x="22984" y="2176"/>
                  <a:pt x="22965" y="2182"/>
                  <a:pt x="22855" y="2164"/>
                </a:cubicBezTo>
                <a:cubicBezTo>
                  <a:pt x="22898" y="2168"/>
                  <a:pt x="22928" y="2173"/>
                  <a:pt x="22971" y="2172"/>
                </a:cubicBezTo>
                <a:cubicBezTo>
                  <a:pt x="22927" y="2164"/>
                  <a:pt x="22882" y="2150"/>
                  <a:pt x="22838" y="2163"/>
                </a:cubicBezTo>
                <a:cubicBezTo>
                  <a:pt x="22798" y="2156"/>
                  <a:pt x="22759" y="2154"/>
                  <a:pt x="22730" y="2167"/>
                </a:cubicBezTo>
                <a:cubicBezTo>
                  <a:pt x="22741" y="2175"/>
                  <a:pt x="22752" y="2180"/>
                  <a:pt x="22763" y="2187"/>
                </a:cubicBezTo>
                <a:cubicBezTo>
                  <a:pt x="22725" y="2188"/>
                  <a:pt x="22689" y="2203"/>
                  <a:pt x="22651" y="2200"/>
                </a:cubicBezTo>
                <a:cubicBezTo>
                  <a:pt x="22627" y="2198"/>
                  <a:pt x="22548" y="2185"/>
                  <a:pt x="22622" y="2167"/>
                </a:cubicBezTo>
                <a:cubicBezTo>
                  <a:pt x="22565" y="2141"/>
                  <a:pt x="22524" y="2191"/>
                  <a:pt x="22468" y="2187"/>
                </a:cubicBezTo>
                <a:cubicBezTo>
                  <a:pt x="22451" y="2186"/>
                  <a:pt x="22446" y="2160"/>
                  <a:pt x="22427" y="2158"/>
                </a:cubicBezTo>
                <a:cubicBezTo>
                  <a:pt x="22405" y="2157"/>
                  <a:pt x="22385" y="2153"/>
                  <a:pt x="22364" y="2146"/>
                </a:cubicBezTo>
                <a:cubicBezTo>
                  <a:pt x="22297" y="2119"/>
                  <a:pt x="22231" y="2118"/>
                  <a:pt x="22161" y="2104"/>
                </a:cubicBezTo>
                <a:cubicBezTo>
                  <a:pt x="22107" y="2094"/>
                  <a:pt x="22050" y="2114"/>
                  <a:pt x="21999" y="2092"/>
                </a:cubicBezTo>
                <a:cubicBezTo>
                  <a:pt x="22011" y="2101"/>
                  <a:pt x="22025" y="2110"/>
                  <a:pt x="22036" y="2121"/>
                </a:cubicBezTo>
                <a:cubicBezTo>
                  <a:pt x="22006" y="2150"/>
                  <a:pt x="21972" y="2127"/>
                  <a:pt x="21945" y="2108"/>
                </a:cubicBezTo>
                <a:cubicBezTo>
                  <a:pt x="21934" y="2185"/>
                  <a:pt x="22057" y="2238"/>
                  <a:pt x="22115" y="2250"/>
                </a:cubicBezTo>
                <a:cubicBezTo>
                  <a:pt x="22048" y="2268"/>
                  <a:pt x="22175" y="2309"/>
                  <a:pt x="22086" y="2325"/>
                </a:cubicBezTo>
                <a:cubicBezTo>
                  <a:pt x="22038" y="2333"/>
                  <a:pt x="21985" y="2313"/>
                  <a:pt x="21936" y="2316"/>
                </a:cubicBezTo>
                <a:cubicBezTo>
                  <a:pt x="21657" y="2332"/>
                  <a:pt x="21620" y="2330"/>
                  <a:pt x="21352" y="2304"/>
                </a:cubicBezTo>
                <a:cubicBezTo>
                  <a:pt x="21376" y="2304"/>
                  <a:pt x="21400" y="2294"/>
                  <a:pt x="21415" y="2279"/>
                </a:cubicBezTo>
                <a:cubicBezTo>
                  <a:pt x="21373" y="2265"/>
                  <a:pt x="21326" y="2252"/>
                  <a:pt x="21293" y="2282"/>
                </a:cubicBezTo>
                <a:cubicBezTo>
                  <a:pt x="21303" y="2292"/>
                  <a:pt x="21316" y="2299"/>
                  <a:pt x="21331" y="2302"/>
                </a:cubicBezTo>
                <a:cubicBezTo>
                  <a:pt x="21195" y="2289"/>
                  <a:pt x="21007" y="2295"/>
                  <a:pt x="20918" y="2200"/>
                </a:cubicBezTo>
                <a:cubicBezTo>
                  <a:pt x="20944" y="2171"/>
                  <a:pt x="20977" y="2185"/>
                  <a:pt x="21010" y="2183"/>
                </a:cubicBezTo>
                <a:cubicBezTo>
                  <a:pt x="20931" y="2086"/>
                  <a:pt x="20663" y="2148"/>
                  <a:pt x="20552" y="2138"/>
                </a:cubicBezTo>
                <a:cubicBezTo>
                  <a:pt x="20309" y="2113"/>
                  <a:pt x="20065" y="2111"/>
                  <a:pt x="19825" y="2167"/>
                </a:cubicBezTo>
                <a:cubicBezTo>
                  <a:pt x="19864" y="2195"/>
                  <a:pt x="19926" y="2219"/>
                  <a:pt x="19975" y="2208"/>
                </a:cubicBezTo>
                <a:cubicBezTo>
                  <a:pt x="19911" y="2229"/>
                  <a:pt x="19897" y="2216"/>
                  <a:pt x="19833" y="2200"/>
                </a:cubicBezTo>
                <a:cubicBezTo>
                  <a:pt x="19768" y="2183"/>
                  <a:pt x="19808" y="2159"/>
                  <a:pt x="19779" y="2133"/>
                </a:cubicBezTo>
                <a:cubicBezTo>
                  <a:pt x="19724" y="2084"/>
                  <a:pt x="19628" y="2058"/>
                  <a:pt x="19559" y="2034"/>
                </a:cubicBezTo>
                <a:cubicBezTo>
                  <a:pt x="19578" y="2054"/>
                  <a:pt x="19601" y="2070"/>
                  <a:pt x="19626" y="2083"/>
                </a:cubicBezTo>
                <a:cubicBezTo>
                  <a:pt x="19537" y="2196"/>
                  <a:pt x="19128" y="2034"/>
                  <a:pt x="19251" y="2021"/>
                </a:cubicBezTo>
                <a:cubicBezTo>
                  <a:pt x="19228" y="2008"/>
                  <a:pt x="19187" y="1998"/>
                  <a:pt x="19185" y="2034"/>
                </a:cubicBezTo>
                <a:cubicBezTo>
                  <a:pt x="19181" y="2088"/>
                  <a:pt x="18990" y="1979"/>
                  <a:pt x="18927" y="2034"/>
                </a:cubicBezTo>
                <a:cubicBezTo>
                  <a:pt x="18907" y="2051"/>
                  <a:pt x="18920" y="2067"/>
                  <a:pt x="18886" y="2075"/>
                </a:cubicBezTo>
                <a:cubicBezTo>
                  <a:pt x="18953" y="2202"/>
                  <a:pt x="19121" y="2030"/>
                  <a:pt x="19210" y="2113"/>
                </a:cubicBezTo>
                <a:cubicBezTo>
                  <a:pt x="19106" y="2149"/>
                  <a:pt x="19010" y="2189"/>
                  <a:pt x="18898" y="2162"/>
                </a:cubicBezTo>
                <a:cubicBezTo>
                  <a:pt x="18918" y="2173"/>
                  <a:pt x="18938" y="2180"/>
                  <a:pt x="18961" y="2187"/>
                </a:cubicBezTo>
                <a:cubicBezTo>
                  <a:pt x="18897" y="2185"/>
                  <a:pt x="18878" y="2213"/>
                  <a:pt x="18840" y="2216"/>
                </a:cubicBezTo>
                <a:cubicBezTo>
                  <a:pt x="18805" y="2220"/>
                  <a:pt x="18771" y="2226"/>
                  <a:pt x="18736" y="2229"/>
                </a:cubicBezTo>
                <a:cubicBezTo>
                  <a:pt x="18814" y="2244"/>
                  <a:pt x="18669" y="2260"/>
                  <a:pt x="18649" y="2262"/>
                </a:cubicBezTo>
                <a:cubicBezTo>
                  <a:pt x="18595" y="2268"/>
                  <a:pt x="18540" y="2258"/>
                  <a:pt x="18487" y="2262"/>
                </a:cubicBezTo>
                <a:cubicBezTo>
                  <a:pt x="18446" y="2266"/>
                  <a:pt x="18410" y="2257"/>
                  <a:pt x="18370" y="2258"/>
                </a:cubicBezTo>
                <a:cubicBezTo>
                  <a:pt x="18330" y="2259"/>
                  <a:pt x="18351" y="2304"/>
                  <a:pt x="18375" y="2312"/>
                </a:cubicBezTo>
                <a:cubicBezTo>
                  <a:pt x="18320" y="2366"/>
                  <a:pt x="18255" y="2388"/>
                  <a:pt x="18179" y="2374"/>
                </a:cubicBezTo>
                <a:cubicBezTo>
                  <a:pt x="18212" y="2374"/>
                  <a:pt x="18293" y="2350"/>
                  <a:pt x="18287" y="2304"/>
                </a:cubicBezTo>
                <a:cubicBezTo>
                  <a:pt x="18284" y="2274"/>
                  <a:pt x="18265" y="2232"/>
                  <a:pt x="18316" y="2225"/>
                </a:cubicBezTo>
                <a:cubicBezTo>
                  <a:pt x="18336" y="2222"/>
                  <a:pt x="18399" y="2239"/>
                  <a:pt x="18399" y="2204"/>
                </a:cubicBezTo>
                <a:cubicBezTo>
                  <a:pt x="18399" y="2121"/>
                  <a:pt x="18573" y="2124"/>
                  <a:pt x="18611" y="2117"/>
                </a:cubicBezTo>
                <a:cubicBezTo>
                  <a:pt x="18656" y="2108"/>
                  <a:pt x="18640" y="2087"/>
                  <a:pt x="18661" y="2063"/>
                </a:cubicBezTo>
                <a:cubicBezTo>
                  <a:pt x="18704" y="2013"/>
                  <a:pt x="18820" y="2028"/>
                  <a:pt x="18836" y="1955"/>
                </a:cubicBezTo>
                <a:cubicBezTo>
                  <a:pt x="18806" y="1937"/>
                  <a:pt x="18772" y="1947"/>
                  <a:pt x="18740" y="1938"/>
                </a:cubicBezTo>
                <a:cubicBezTo>
                  <a:pt x="18785" y="1926"/>
                  <a:pt x="18831" y="1936"/>
                  <a:pt x="18873" y="1913"/>
                </a:cubicBezTo>
                <a:cubicBezTo>
                  <a:pt x="18863" y="1906"/>
                  <a:pt x="18851" y="1899"/>
                  <a:pt x="18840" y="1892"/>
                </a:cubicBezTo>
                <a:cubicBezTo>
                  <a:pt x="18913" y="1880"/>
                  <a:pt x="18950" y="1874"/>
                  <a:pt x="19015" y="1838"/>
                </a:cubicBezTo>
                <a:cubicBezTo>
                  <a:pt x="19042" y="1823"/>
                  <a:pt x="19075" y="1852"/>
                  <a:pt x="19098" y="1838"/>
                </a:cubicBezTo>
                <a:cubicBezTo>
                  <a:pt x="19114" y="1828"/>
                  <a:pt x="19108" y="1804"/>
                  <a:pt x="19114" y="1788"/>
                </a:cubicBezTo>
                <a:cubicBezTo>
                  <a:pt x="19123" y="1769"/>
                  <a:pt x="19172" y="1773"/>
                  <a:pt x="19189" y="1768"/>
                </a:cubicBezTo>
                <a:cubicBezTo>
                  <a:pt x="19231" y="1755"/>
                  <a:pt x="19251" y="1726"/>
                  <a:pt x="19281" y="1697"/>
                </a:cubicBezTo>
                <a:cubicBezTo>
                  <a:pt x="19342" y="1636"/>
                  <a:pt x="19179" y="1589"/>
                  <a:pt x="19143" y="1581"/>
                </a:cubicBezTo>
                <a:cubicBezTo>
                  <a:pt x="19097" y="1569"/>
                  <a:pt x="19058" y="1605"/>
                  <a:pt x="19019" y="1568"/>
                </a:cubicBezTo>
                <a:cubicBezTo>
                  <a:pt x="18977" y="1530"/>
                  <a:pt x="18919" y="1537"/>
                  <a:pt x="18869" y="1518"/>
                </a:cubicBezTo>
                <a:cubicBezTo>
                  <a:pt x="18987" y="1497"/>
                  <a:pt x="19108" y="1585"/>
                  <a:pt x="19222" y="1585"/>
                </a:cubicBezTo>
                <a:cubicBezTo>
                  <a:pt x="19198" y="1558"/>
                  <a:pt x="19190" y="1515"/>
                  <a:pt x="19152" y="1502"/>
                </a:cubicBezTo>
                <a:cubicBezTo>
                  <a:pt x="19112" y="1488"/>
                  <a:pt x="19096" y="1509"/>
                  <a:pt x="19056" y="1489"/>
                </a:cubicBezTo>
                <a:cubicBezTo>
                  <a:pt x="18995" y="1458"/>
                  <a:pt x="18947" y="1381"/>
                  <a:pt x="18869" y="1402"/>
                </a:cubicBezTo>
                <a:cubicBezTo>
                  <a:pt x="18898" y="1419"/>
                  <a:pt x="18930" y="1426"/>
                  <a:pt x="18961" y="1439"/>
                </a:cubicBezTo>
                <a:cubicBezTo>
                  <a:pt x="18926" y="1432"/>
                  <a:pt x="18890" y="1423"/>
                  <a:pt x="18869" y="1460"/>
                </a:cubicBezTo>
                <a:cubicBezTo>
                  <a:pt x="18860" y="1431"/>
                  <a:pt x="18668" y="1303"/>
                  <a:pt x="18611" y="1369"/>
                </a:cubicBezTo>
                <a:cubicBezTo>
                  <a:pt x="18611" y="1353"/>
                  <a:pt x="18599" y="1340"/>
                  <a:pt x="18580" y="1328"/>
                </a:cubicBezTo>
                <a:cubicBezTo>
                  <a:pt x="18620" y="1343"/>
                  <a:pt x="18665" y="1339"/>
                  <a:pt x="18703" y="1343"/>
                </a:cubicBezTo>
                <a:cubicBezTo>
                  <a:pt x="18649" y="1309"/>
                  <a:pt x="18606" y="1296"/>
                  <a:pt x="18541" y="1308"/>
                </a:cubicBezTo>
                <a:cubicBezTo>
                  <a:pt x="18545" y="1310"/>
                  <a:pt x="18548" y="1312"/>
                  <a:pt x="18552" y="1315"/>
                </a:cubicBezTo>
                <a:cubicBezTo>
                  <a:pt x="18448" y="1274"/>
                  <a:pt x="18243" y="1267"/>
                  <a:pt x="18196" y="1269"/>
                </a:cubicBezTo>
                <a:cubicBezTo>
                  <a:pt x="18111" y="1272"/>
                  <a:pt x="18026" y="1259"/>
                  <a:pt x="17942" y="1269"/>
                </a:cubicBezTo>
                <a:cubicBezTo>
                  <a:pt x="17850" y="1280"/>
                  <a:pt x="17759" y="1264"/>
                  <a:pt x="17668" y="1273"/>
                </a:cubicBezTo>
                <a:cubicBezTo>
                  <a:pt x="17734" y="1319"/>
                  <a:pt x="17635" y="1330"/>
                  <a:pt x="17601" y="1331"/>
                </a:cubicBezTo>
                <a:cubicBezTo>
                  <a:pt x="17532" y="1334"/>
                  <a:pt x="17452" y="1354"/>
                  <a:pt x="17385" y="1331"/>
                </a:cubicBezTo>
                <a:cubicBezTo>
                  <a:pt x="17435" y="1336"/>
                  <a:pt x="17515" y="1232"/>
                  <a:pt x="17431" y="1207"/>
                </a:cubicBezTo>
                <a:cubicBezTo>
                  <a:pt x="17313" y="1171"/>
                  <a:pt x="17168" y="1200"/>
                  <a:pt x="17049" y="1211"/>
                </a:cubicBezTo>
                <a:cubicBezTo>
                  <a:pt x="17073" y="1208"/>
                  <a:pt x="17093" y="1195"/>
                  <a:pt x="17094" y="1169"/>
                </a:cubicBezTo>
                <a:cubicBezTo>
                  <a:pt x="16975" y="1188"/>
                  <a:pt x="16853" y="1178"/>
                  <a:pt x="16733" y="1182"/>
                </a:cubicBezTo>
                <a:cubicBezTo>
                  <a:pt x="16801" y="1156"/>
                  <a:pt x="16873" y="1168"/>
                  <a:pt x="16941" y="1148"/>
                </a:cubicBezTo>
                <a:cubicBezTo>
                  <a:pt x="16988" y="1134"/>
                  <a:pt x="17030" y="1104"/>
                  <a:pt x="17082" y="1111"/>
                </a:cubicBezTo>
                <a:cubicBezTo>
                  <a:pt x="17002" y="1062"/>
                  <a:pt x="16912" y="1074"/>
                  <a:pt x="16824" y="1057"/>
                </a:cubicBezTo>
                <a:lnTo>
                  <a:pt x="16542" y="1019"/>
                </a:lnTo>
                <a:cubicBezTo>
                  <a:pt x="16487" y="1020"/>
                  <a:pt x="16437" y="1031"/>
                  <a:pt x="16380" y="1040"/>
                </a:cubicBezTo>
                <a:cubicBezTo>
                  <a:pt x="16317" y="1049"/>
                  <a:pt x="16266" y="1108"/>
                  <a:pt x="16197" y="1103"/>
                </a:cubicBezTo>
                <a:cubicBezTo>
                  <a:pt x="16215" y="1106"/>
                  <a:pt x="16233" y="1110"/>
                  <a:pt x="16251" y="1115"/>
                </a:cubicBezTo>
                <a:cubicBezTo>
                  <a:pt x="16223" y="1135"/>
                  <a:pt x="16195" y="1153"/>
                  <a:pt x="16168" y="1173"/>
                </a:cubicBezTo>
                <a:cubicBezTo>
                  <a:pt x="16177" y="1184"/>
                  <a:pt x="16186" y="1193"/>
                  <a:pt x="16197" y="1202"/>
                </a:cubicBezTo>
                <a:cubicBezTo>
                  <a:pt x="16136" y="1185"/>
                  <a:pt x="16152" y="1249"/>
                  <a:pt x="16205" y="1261"/>
                </a:cubicBezTo>
                <a:cubicBezTo>
                  <a:pt x="16365" y="1296"/>
                  <a:pt x="16129" y="1305"/>
                  <a:pt x="16429" y="1348"/>
                </a:cubicBezTo>
                <a:cubicBezTo>
                  <a:pt x="16412" y="1346"/>
                  <a:pt x="16397" y="1347"/>
                  <a:pt x="16380" y="1348"/>
                </a:cubicBezTo>
                <a:cubicBezTo>
                  <a:pt x="16340" y="1350"/>
                  <a:pt x="16280" y="1322"/>
                  <a:pt x="16247" y="1331"/>
                </a:cubicBezTo>
                <a:cubicBezTo>
                  <a:pt x="16124" y="1365"/>
                  <a:pt x="15992" y="1348"/>
                  <a:pt x="15868" y="1335"/>
                </a:cubicBezTo>
                <a:cubicBezTo>
                  <a:pt x="15955" y="1416"/>
                  <a:pt x="16095" y="1376"/>
                  <a:pt x="16180" y="1460"/>
                </a:cubicBezTo>
                <a:cubicBezTo>
                  <a:pt x="16026" y="1450"/>
                  <a:pt x="15928" y="1390"/>
                  <a:pt x="15773" y="1431"/>
                </a:cubicBezTo>
                <a:cubicBezTo>
                  <a:pt x="15873" y="1449"/>
                  <a:pt x="15722" y="1447"/>
                  <a:pt x="15710" y="1452"/>
                </a:cubicBezTo>
                <a:cubicBezTo>
                  <a:pt x="15732" y="1455"/>
                  <a:pt x="15752" y="1461"/>
                  <a:pt x="15773" y="1468"/>
                </a:cubicBezTo>
                <a:cubicBezTo>
                  <a:pt x="15740" y="1481"/>
                  <a:pt x="15695" y="1488"/>
                  <a:pt x="15661" y="1481"/>
                </a:cubicBezTo>
                <a:cubicBezTo>
                  <a:pt x="15620" y="1473"/>
                  <a:pt x="15592" y="1505"/>
                  <a:pt x="15553" y="1502"/>
                </a:cubicBezTo>
                <a:cubicBezTo>
                  <a:pt x="15514" y="1499"/>
                  <a:pt x="15490" y="1466"/>
                  <a:pt x="15449" y="1481"/>
                </a:cubicBezTo>
                <a:cubicBezTo>
                  <a:pt x="15417" y="1492"/>
                  <a:pt x="15383" y="1502"/>
                  <a:pt x="15349" y="1506"/>
                </a:cubicBezTo>
                <a:cubicBezTo>
                  <a:pt x="15367" y="1485"/>
                  <a:pt x="15388" y="1467"/>
                  <a:pt x="15411" y="1452"/>
                </a:cubicBezTo>
                <a:cubicBezTo>
                  <a:pt x="15382" y="1443"/>
                  <a:pt x="15353" y="1437"/>
                  <a:pt x="15324" y="1434"/>
                </a:cubicBezTo>
                <a:cubicBezTo>
                  <a:pt x="15364" y="1434"/>
                  <a:pt x="15406" y="1431"/>
                  <a:pt x="15439" y="1444"/>
                </a:cubicBezTo>
                <a:cubicBezTo>
                  <a:pt x="15426" y="1437"/>
                  <a:pt x="15415" y="1430"/>
                  <a:pt x="15404" y="1421"/>
                </a:cubicBezTo>
                <a:cubicBezTo>
                  <a:pt x="15427" y="1404"/>
                  <a:pt x="15454" y="1411"/>
                  <a:pt x="15472" y="1432"/>
                </a:cubicBezTo>
                <a:cubicBezTo>
                  <a:pt x="15449" y="1328"/>
                  <a:pt x="15260" y="1437"/>
                  <a:pt x="15199" y="1397"/>
                </a:cubicBezTo>
                <a:cubicBezTo>
                  <a:pt x="15216" y="1416"/>
                  <a:pt x="15239" y="1425"/>
                  <a:pt x="15264" y="1430"/>
                </a:cubicBezTo>
                <a:cubicBezTo>
                  <a:pt x="15138" y="1427"/>
                  <a:pt x="15009" y="1455"/>
                  <a:pt x="14883" y="1439"/>
                </a:cubicBezTo>
                <a:cubicBezTo>
                  <a:pt x="14904" y="1449"/>
                  <a:pt x="14927" y="1452"/>
                  <a:pt x="14950" y="1452"/>
                </a:cubicBezTo>
                <a:cubicBezTo>
                  <a:pt x="14890" y="1476"/>
                  <a:pt x="14823" y="1433"/>
                  <a:pt x="14771" y="1456"/>
                </a:cubicBezTo>
                <a:cubicBezTo>
                  <a:pt x="14723" y="1477"/>
                  <a:pt x="14789" y="1505"/>
                  <a:pt x="14813" y="1502"/>
                </a:cubicBezTo>
                <a:cubicBezTo>
                  <a:pt x="14728" y="1489"/>
                  <a:pt x="14866" y="1487"/>
                  <a:pt x="14888" y="1489"/>
                </a:cubicBezTo>
                <a:cubicBezTo>
                  <a:pt x="14931" y="1493"/>
                  <a:pt x="14974" y="1493"/>
                  <a:pt x="15016" y="1485"/>
                </a:cubicBezTo>
                <a:cubicBezTo>
                  <a:pt x="14908" y="1538"/>
                  <a:pt x="14776" y="1541"/>
                  <a:pt x="14659" y="1547"/>
                </a:cubicBezTo>
                <a:cubicBezTo>
                  <a:pt x="14523" y="1555"/>
                  <a:pt x="14384" y="1571"/>
                  <a:pt x="14247" y="1585"/>
                </a:cubicBezTo>
                <a:cubicBezTo>
                  <a:pt x="14310" y="1642"/>
                  <a:pt x="13977" y="1619"/>
                  <a:pt x="14090" y="1630"/>
                </a:cubicBezTo>
                <a:cubicBezTo>
                  <a:pt x="14024" y="1628"/>
                  <a:pt x="13993" y="1695"/>
                  <a:pt x="13936" y="1714"/>
                </a:cubicBezTo>
                <a:cubicBezTo>
                  <a:pt x="13863" y="1738"/>
                  <a:pt x="13786" y="1684"/>
                  <a:pt x="13711" y="1705"/>
                </a:cubicBezTo>
                <a:cubicBezTo>
                  <a:pt x="13742" y="1734"/>
                  <a:pt x="13893" y="1708"/>
                  <a:pt x="13890" y="1763"/>
                </a:cubicBezTo>
                <a:cubicBezTo>
                  <a:pt x="13856" y="1760"/>
                  <a:pt x="13825" y="1737"/>
                  <a:pt x="13790" y="1747"/>
                </a:cubicBezTo>
                <a:cubicBezTo>
                  <a:pt x="13851" y="1755"/>
                  <a:pt x="13778" y="1786"/>
                  <a:pt x="13824" y="1822"/>
                </a:cubicBezTo>
                <a:cubicBezTo>
                  <a:pt x="13770" y="1803"/>
                  <a:pt x="13793" y="1829"/>
                  <a:pt x="13811" y="1847"/>
                </a:cubicBezTo>
                <a:cubicBezTo>
                  <a:pt x="13736" y="1885"/>
                  <a:pt x="13667" y="1783"/>
                  <a:pt x="13591" y="1797"/>
                </a:cubicBezTo>
                <a:cubicBezTo>
                  <a:pt x="13673" y="1822"/>
                  <a:pt x="13543" y="1814"/>
                  <a:pt x="13607" y="1847"/>
                </a:cubicBezTo>
                <a:cubicBezTo>
                  <a:pt x="13654" y="1870"/>
                  <a:pt x="13755" y="1867"/>
                  <a:pt x="13807" y="1872"/>
                </a:cubicBezTo>
                <a:cubicBezTo>
                  <a:pt x="13722" y="1875"/>
                  <a:pt x="13841" y="1894"/>
                  <a:pt x="13857" y="1896"/>
                </a:cubicBezTo>
                <a:cubicBezTo>
                  <a:pt x="13881" y="1900"/>
                  <a:pt x="13910" y="1903"/>
                  <a:pt x="13927" y="1921"/>
                </a:cubicBezTo>
                <a:cubicBezTo>
                  <a:pt x="13909" y="1921"/>
                  <a:pt x="13874" y="1952"/>
                  <a:pt x="13857" y="1938"/>
                </a:cubicBezTo>
                <a:cubicBezTo>
                  <a:pt x="13796" y="1884"/>
                  <a:pt x="13755" y="1909"/>
                  <a:pt x="13695" y="1909"/>
                </a:cubicBezTo>
                <a:cubicBezTo>
                  <a:pt x="13720" y="1912"/>
                  <a:pt x="13739" y="1921"/>
                  <a:pt x="13757" y="1938"/>
                </a:cubicBezTo>
                <a:cubicBezTo>
                  <a:pt x="13735" y="1931"/>
                  <a:pt x="13714" y="1926"/>
                  <a:pt x="13691" y="1926"/>
                </a:cubicBezTo>
                <a:cubicBezTo>
                  <a:pt x="13731" y="1972"/>
                  <a:pt x="13799" y="1954"/>
                  <a:pt x="13853" y="1963"/>
                </a:cubicBezTo>
                <a:cubicBezTo>
                  <a:pt x="13920" y="1974"/>
                  <a:pt x="13978" y="2006"/>
                  <a:pt x="14048" y="2013"/>
                </a:cubicBezTo>
                <a:cubicBezTo>
                  <a:pt x="14027" y="2013"/>
                  <a:pt x="14006" y="2013"/>
                  <a:pt x="13986" y="2013"/>
                </a:cubicBezTo>
                <a:cubicBezTo>
                  <a:pt x="14000" y="2030"/>
                  <a:pt x="14020" y="2044"/>
                  <a:pt x="14040" y="2054"/>
                </a:cubicBezTo>
                <a:cubicBezTo>
                  <a:pt x="13993" y="2090"/>
                  <a:pt x="13858" y="2058"/>
                  <a:pt x="13799" y="2063"/>
                </a:cubicBezTo>
                <a:cubicBezTo>
                  <a:pt x="13747" y="2067"/>
                  <a:pt x="13716" y="2109"/>
                  <a:pt x="13670" y="2113"/>
                </a:cubicBezTo>
                <a:cubicBezTo>
                  <a:pt x="13612" y="2117"/>
                  <a:pt x="13559" y="2089"/>
                  <a:pt x="13499" y="2100"/>
                </a:cubicBezTo>
                <a:cubicBezTo>
                  <a:pt x="13354" y="2127"/>
                  <a:pt x="13191" y="2125"/>
                  <a:pt x="13042" y="2125"/>
                </a:cubicBezTo>
                <a:cubicBezTo>
                  <a:pt x="12960" y="2125"/>
                  <a:pt x="12752" y="2102"/>
                  <a:pt x="12693" y="2175"/>
                </a:cubicBezTo>
                <a:cubicBezTo>
                  <a:pt x="12761" y="2161"/>
                  <a:pt x="12684" y="2209"/>
                  <a:pt x="12664" y="2221"/>
                </a:cubicBezTo>
                <a:cubicBezTo>
                  <a:pt x="12685" y="2221"/>
                  <a:pt x="12775" y="2261"/>
                  <a:pt x="12697" y="2262"/>
                </a:cubicBezTo>
                <a:cubicBezTo>
                  <a:pt x="12774" y="2275"/>
                  <a:pt x="12858" y="2312"/>
                  <a:pt x="12880" y="2379"/>
                </a:cubicBezTo>
                <a:cubicBezTo>
                  <a:pt x="12935" y="2547"/>
                  <a:pt x="13220" y="2461"/>
                  <a:pt x="13350" y="2549"/>
                </a:cubicBezTo>
                <a:cubicBezTo>
                  <a:pt x="13381" y="2571"/>
                  <a:pt x="13399" y="2586"/>
                  <a:pt x="13437" y="2603"/>
                </a:cubicBezTo>
                <a:cubicBezTo>
                  <a:pt x="13469" y="2618"/>
                  <a:pt x="13502" y="2633"/>
                  <a:pt x="13520" y="2665"/>
                </a:cubicBezTo>
                <a:cubicBezTo>
                  <a:pt x="13252" y="2724"/>
                  <a:pt x="13187" y="2629"/>
                  <a:pt x="13013" y="2591"/>
                </a:cubicBezTo>
                <a:cubicBezTo>
                  <a:pt x="13095" y="2594"/>
                  <a:pt x="13005" y="2561"/>
                  <a:pt x="12988" y="2557"/>
                </a:cubicBezTo>
                <a:cubicBezTo>
                  <a:pt x="12951" y="2546"/>
                  <a:pt x="12910" y="2545"/>
                  <a:pt x="12872" y="2541"/>
                </a:cubicBezTo>
                <a:cubicBezTo>
                  <a:pt x="12738" y="2524"/>
                  <a:pt x="12664" y="2463"/>
                  <a:pt x="12448" y="2487"/>
                </a:cubicBezTo>
                <a:cubicBezTo>
                  <a:pt x="12399" y="2492"/>
                  <a:pt x="12330" y="2564"/>
                  <a:pt x="12282" y="2536"/>
                </a:cubicBezTo>
                <a:cubicBezTo>
                  <a:pt x="12245" y="2632"/>
                  <a:pt x="12415" y="2506"/>
                  <a:pt x="12494" y="2624"/>
                </a:cubicBezTo>
                <a:cubicBezTo>
                  <a:pt x="12413" y="2687"/>
                  <a:pt x="12322" y="2627"/>
                  <a:pt x="12240" y="2603"/>
                </a:cubicBezTo>
                <a:cubicBezTo>
                  <a:pt x="12160" y="2580"/>
                  <a:pt x="12089" y="2609"/>
                  <a:pt x="12011" y="2624"/>
                </a:cubicBezTo>
                <a:cubicBezTo>
                  <a:pt x="12060" y="2662"/>
                  <a:pt x="12104" y="2717"/>
                  <a:pt x="12165" y="2736"/>
                </a:cubicBezTo>
                <a:cubicBezTo>
                  <a:pt x="12208" y="2749"/>
                  <a:pt x="12251" y="2753"/>
                  <a:pt x="12294" y="2765"/>
                </a:cubicBezTo>
                <a:cubicBezTo>
                  <a:pt x="12353" y="2781"/>
                  <a:pt x="12497" y="2848"/>
                  <a:pt x="12548" y="2786"/>
                </a:cubicBezTo>
                <a:cubicBezTo>
                  <a:pt x="12556" y="2835"/>
                  <a:pt x="12606" y="2803"/>
                  <a:pt x="12635" y="2823"/>
                </a:cubicBezTo>
                <a:cubicBezTo>
                  <a:pt x="12669" y="2847"/>
                  <a:pt x="12684" y="2893"/>
                  <a:pt x="12735" y="2873"/>
                </a:cubicBezTo>
                <a:cubicBezTo>
                  <a:pt x="12735" y="2884"/>
                  <a:pt x="12735" y="2895"/>
                  <a:pt x="12735" y="2906"/>
                </a:cubicBezTo>
                <a:cubicBezTo>
                  <a:pt x="12778" y="2898"/>
                  <a:pt x="12819" y="2910"/>
                  <a:pt x="12859" y="2886"/>
                </a:cubicBezTo>
                <a:cubicBezTo>
                  <a:pt x="12809" y="3036"/>
                  <a:pt x="12383" y="2743"/>
                  <a:pt x="12377" y="2869"/>
                </a:cubicBezTo>
                <a:cubicBezTo>
                  <a:pt x="12337" y="2799"/>
                  <a:pt x="12221" y="2834"/>
                  <a:pt x="12157" y="2827"/>
                </a:cubicBezTo>
                <a:cubicBezTo>
                  <a:pt x="12088" y="2820"/>
                  <a:pt x="11979" y="2821"/>
                  <a:pt x="11928" y="2765"/>
                </a:cubicBezTo>
                <a:cubicBezTo>
                  <a:pt x="11998" y="2772"/>
                  <a:pt x="11947" y="2727"/>
                  <a:pt x="11920" y="2707"/>
                </a:cubicBezTo>
                <a:cubicBezTo>
                  <a:pt x="11863" y="2664"/>
                  <a:pt x="11858" y="2652"/>
                  <a:pt x="11870" y="2574"/>
                </a:cubicBezTo>
                <a:cubicBezTo>
                  <a:pt x="11887" y="2459"/>
                  <a:pt x="11681" y="2306"/>
                  <a:pt x="11571" y="2362"/>
                </a:cubicBezTo>
                <a:cubicBezTo>
                  <a:pt x="11619" y="2395"/>
                  <a:pt x="11825" y="2522"/>
                  <a:pt x="11704" y="2582"/>
                </a:cubicBezTo>
                <a:cubicBezTo>
                  <a:pt x="11643" y="2612"/>
                  <a:pt x="11561" y="2598"/>
                  <a:pt x="11509" y="2645"/>
                </a:cubicBezTo>
                <a:cubicBezTo>
                  <a:pt x="11475" y="2674"/>
                  <a:pt x="11535" y="2683"/>
                  <a:pt x="11438" y="2769"/>
                </a:cubicBezTo>
                <a:cubicBezTo>
                  <a:pt x="11566" y="2804"/>
                  <a:pt x="11671" y="2881"/>
                  <a:pt x="11783" y="2948"/>
                </a:cubicBezTo>
                <a:cubicBezTo>
                  <a:pt x="11810" y="2964"/>
                  <a:pt x="11883" y="2994"/>
                  <a:pt x="11887" y="3031"/>
                </a:cubicBezTo>
                <a:cubicBezTo>
                  <a:pt x="11889" y="3054"/>
                  <a:pt x="11848" y="3093"/>
                  <a:pt x="11841" y="3118"/>
                </a:cubicBezTo>
                <a:cubicBezTo>
                  <a:pt x="11833" y="3148"/>
                  <a:pt x="11842" y="3176"/>
                  <a:pt x="11845" y="3206"/>
                </a:cubicBezTo>
                <a:cubicBezTo>
                  <a:pt x="11854" y="3286"/>
                  <a:pt x="11899" y="3295"/>
                  <a:pt x="11953" y="3343"/>
                </a:cubicBezTo>
                <a:cubicBezTo>
                  <a:pt x="11989" y="3374"/>
                  <a:pt x="11995" y="3455"/>
                  <a:pt x="12049" y="3459"/>
                </a:cubicBezTo>
                <a:cubicBezTo>
                  <a:pt x="12292" y="3478"/>
                  <a:pt x="12367" y="3388"/>
                  <a:pt x="12485" y="3418"/>
                </a:cubicBezTo>
                <a:cubicBezTo>
                  <a:pt x="12552" y="3434"/>
                  <a:pt x="12636" y="3428"/>
                  <a:pt x="12697" y="3451"/>
                </a:cubicBezTo>
                <a:cubicBezTo>
                  <a:pt x="12767" y="3477"/>
                  <a:pt x="12829" y="3494"/>
                  <a:pt x="12901" y="3513"/>
                </a:cubicBezTo>
                <a:cubicBezTo>
                  <a:pt x="12975" y="3533"/>
                  <a:pt x="12987" y="3589"/>
                  <a:pt x="13042" y="3634"/>
                </a:cubicBezTo>
                <a:cubicBezTo>
                  <a:pt x="13071" y="3657"/>
                  <a:pt x="13106" y="3670"/>
                  <a:pt x="13129" y="3700"/>
                </a:cubicBezTo>
                <a:cubicBezTo>
                  <a:pt x="13149" y="3726"/>
                  <a:pt x="13060" y="3720"/>
                  <a:pt x="13055" y="3754"/>
                </a:cubicBezTo>
                <a:cubicBezTo>
                  <a:pt x="13049" y="3794"/>
                  <a:pt x="13089" y="3861"/>
                  <a:pt x="13129" y="3866"/>
                </a:cubicBezTo>
                <a:cubicBezTo>
                  <a:pt x="13201" y="3875"/>
                  <a:pt x="13269" y="3891"/>
                  <a:pt x="13341" y="3896"/>
                </a:cubicBezTo>
                <a:cubicBezTo>
                  <a:pt x="13365" y="3897"/>
                  <a:pt x="13365" y="3923"/>
                  <a:pt x="13391" y="3904"/>
                </a:cubicBezTo>
                <a:cubicBezTo>
                  <a:pt x="13416" y="3886"/>
                  <a:pt x="13449" y="3912"/>
                  <a:pt x="13470" y="3925"/>
                </a:cubicBezTo>
                <a:cubicBezTo>
                  <a:pt x="13331" y="3897"/>
                  <a:pt x="13099" y="3971"/>
                  <a:pt x="12992" y="3837"/>
                </a:cubicBezTo>
                <a:cubicBezTo>
                  <a:pt x="13051" y="3854"/>
                  <a:pt x="13008" y="3806"/>
                  <a:pt x="12996" y="3779"/>
                </a:cubicBezTo>
                <a:cubicBezTo>
                  <a:pt x="12928" y="3621"/>
                  <a:pt x="12927" y="3640"/>
                  <a:pt x="12805" y="3592"/>
                </a:cubicBezTo>
                <a:cubicBezTo>
                  <a:pt x="12751" y="3571"/>
                  <a:pt x="12703" y="3511"/>
                  <a:pt x="12652" y="3497"/>
                </a:cubicBezTo>
                <a:cubicBezTo>
                  <a:pt x="12567" y="3473"/>
                  <a:pt x="12456" y="3515"/>
                  <a:pt x="12373" y="3534"/>
                </a:cubicBezTo>
                <a:cubicBezTo>
                  <a:pt x="12332" y="3544"/>
                  <a:pt x="12218" y="3539"/>
                  <a:pt x="12248" y="3605"/>
                </a:cubicBezTo>
                <a:cubicBezTo>
                  <a:pt x="12270" y="3653"/>
                  <a:pt x="12253" y="3670"/>
                  <a:pt x="12307" y="3700"/>
                </a:cubicBezTo>
                <a:cubicBezTo>
                  <a:pt x="12377" y="3739"/>
                  <a:pt x="12556" y="3857"/>
                  <a:pt x="12415" y="3925"/>
                </a:cubicBezTo>
                <a:cubicBezTo>
                  <a:pt x="12327" y="3967"/>
                  <a:pt x="12380" y="4018"/>
                  <a:pt x="12365" y="4091"/>
                </a:cubicBezTo>
                <a:cubicBezTo>
                  <a:pt x="12349" y="4164"/>
                  <a:pt x="12255" y="4154"/>
                  <a:pt x="12207" y="4191"/>
                </a:cubicBezTo>
                <a:cubicBezTo>
                  <a:pt x="12161" y="4225"/>
                  <a:pt x="12096" y="4199"/>
                  <a:pt x="12120" y="4274"/>
                </a:cubicBezTo>
                <a:cubicBezTo>
                  <a:pt x="12128" y="4301"/>
                  <a:pt x="12084" y="4335"/>
                  <a:pt x="12057" y="4336"/>
                </a:cubicBezTo>
                <a:cubicBezTo>
                  <a:pt x="12013" y="4338"/>
                  <a:pt x="11971" y="4311"/>
                  <a:pt x="11928" y="4303"/>
                </a:cubicBezTo>
                <a:cubicBezTo>
                  <a:pt x="11843" y="4287"/>
                  <a:pt x="11764" y="4302"/>
                  <a:pt x="11679" y="4295"/>
                </a:cubicBezTo>
                <a:cubicBezTo>
                  <a:pt x="11599" y="4288"/>
                  <a:pt x="11518" y="4262"/>
                  <a:pt x="11438" y="4253"/>
                </a:cubicBezTo>
                <a:cubicBezTo>
                  <a:pt x="11354" y="4243"/>
                  <a:pt x="11333" y="4180"/>
                  <a:pt x="11263" y="4157"/>
                </a:cubicBezTo>
                <a:cubicBezTo>
                  <a:pt x="11327" y="4130"/>
                  <a:pt x="11401" y="4155"/>
                  <a:pt x="11467" y="4157"/>
                </a:cubicBezTo>
                <a:cubicBezTo>
                  <a:pt x="11555" y="4160"/>
                  <a:pt x="11557" y="4225"/>
                  <a:pt x="11684" y="4174"/>
                </a:cubicBezTo>
                <a:cubicBezTo>
                  <a:pt x="11688" y="4188"/>
                  <a:pt x="11694" y="4199"/>
                  <a:pt x="11703" y="4207"/>
                </a:cubicBezTo>
                <a:cubicBezTo>
                  <a:pt x="11665" y="4190"/>
                  <a:pt x="11644" y="4189"/>
                  <a:pt x="11600" y="4205"/>
                </a:cubicBezTo>
                <a:cubicBezTo>
                  <a:pt x="11637" y="4245"/>
                  <a:pt x="11708" y="4256"/>
                  <a:pt x="11758" y="4241"/>
                </a:cubicBezTo>
                <a:cubicBezTo>
                  <a:pt x="11749" y="4234"/>
                  <a:pt x="11740" y="4227"/>
                  <a:pt x="11730" y="4221"/>
                </a:cubicBezTo>
                <a:cubicBezTo>
                  <a:pt x="11778" y="4234"/>
                  <a:pt x="11848" y="4210"/>
                  <a:pt x="11888" y="4205"/>
                </a:cubicBezTo>
                <a:cubicBezTo>
                  <a:pt x="11873" y="4141"/>
                  <a:pt x="11818" y="4129"/>
                  <a:pt x="11765" y="4140"/>
                </a:cubicBezTo>
                <a:cubicBezTo>
                  <a:pt x="11784" y="4132"/>
                  <a:pt x="11804" y="4127"/>
                  <a:pt x="11824" y="4124"/>
                </a:cubicBezTo>
                <a:cubicBezTo>
                  <a:pt x="11847" y="4121"/>
                  <a:pt x="11989" y="4077"/>
                  <a:pt x="11899" y="4058"/>
                </a:cubicBezTo>
                <a:cubicBezTo>
                  <a:pt x="11919" y="4049"/>
                  <a:pt x="11940" y="4045"/>
                  <a:pt x="11962" y="4049"/>
                </a:cubicBezTo>
                <a:cubicBezTo>
                  <a:pt x="11950" y="4040"/>
                  <a:pt x="11939" y="4031"/>
                  <a:pt x="11928" y="4020"/>
                </a:cubicBezTo>
                <a:cubicBezTo>
                  <a:pt x="12000" y="3990"/>
                  <a:pt x="11973" y="3890"/>
                  <a:pt x="12078" y="3875"/>
                </a:cubicBezTo>
                <a:cubicBezTo>
                  <a:pt x="12050" y="3848"/>
                  <a:pt x="12065" y="3799"/>
                  <a:pt x="12032" y="3763"/>
                </a:cubicBezTo>
                <a:cubicBezTo>
                  <a:pt x="11970" y="3694"/>
                  <a:pt x="12102" y="3668"/>
                  <a:pt x="12032" y="3613"/>
                </a:cubicBezTo>
                <a:cubicBezTo>
                  <a:pt x="12005" y="3592"/>
                  <a:pt x="11968" y="3587"/>
                  <a:pt x="11937" y="3576"/>
                </a:cubicBezTo>
                <a:cubicBezTo>
                  <a:pt x="11897" y="3561"/>
                  <a:pt x="11669" y="3499"/>
                  <a:pt x="11704" y="3422"/>
                </a:cubicBezTo>
                <a:cubicBezTo>
                  <a:pt x="11723" y="3379"/>
                  <a:pt x="11678" y="3391"/>
                  <a:pt x="11683" y="3343"/>
                </a:cubicBezTo>
                <a:cubicBezTo>
                  <a:pt x="11659" y="3307"/>
                  <a:pt x="11640" y="3303"/>
                  <a:pt x="11637" y="3256"/>
                </a:cubicBezTo>
                <a:cubicBezTo>
                  <a:pt x="11635" y="3200"/>
                  <a:pt x="11532" y="3156"/>
                  <a:pt x="11517" y="3106"/>
                </a:cubicBezTo>
                <a:cubicBezTo>
                  <a:pt x="11506" y="3070"/>
                  <a:pt x="11569" y="3068"/>
                  <a:pt x="11538" y="3035"/>
                </a:cubicBezTo>
                <a:cubicBezTo>
                  <a:pt x="11511" y="3007"/>
                  <a:pt x="11518" y="2995"/>
                  <a:pt x="11504" y="2960"/>
                </a:cubicBezTo>
                <a:cubicBezTo>
                  <a:pt x="11445" y="2813"/>
                  <a:pt x="11236" y="2864"/>
                  <a:pt x="11155" y="2740"/>
                </a:cubicBezTo>
                <a:cubicBezTo>
                  <a:pt x="11175" y="2732"/>
                  <a:pt x="11208" y="2730"/>
                  <a:pt x="11222" y="2711"/>
                </a:cubicBezTo>
                <a:cubicBezTo>
                  <a:pt x="11238" y="2688"/>
                  <a:pt x="11207" y="2666"/>
                  <a:pt x="11222" y="2649"/>
                </a:cubicBezTo>
                <a:cubicBezTo>
                  <a:pt x="11244" y="2623"/>
                  <a:pt x="11248" y="2568"/>
                  <a:pt x="11247" y="2536"/>
                </a:cubicBezTo>
                <a:cubicBezTo>
                  <a:pt x="11244" y="2457"/>
                  <a:pt x="11130" y="2379"/>
                  <a:pt x="11060" y="2366"/>
                </a:cubicBezTo>
                <a:cubicBezTo>
                  <a:pt x="11012" y="2357"/>
                  <a:pt x="10960" y="2371"/>
                  <a:pt x="10914" y="2354"/>
                </a:cubicBezTo>
                <a:cubicBezTo>
                  <a:pt x="10780" y="2304"/>
                  <a:pt x="10597" y="2374"/>
                  <a:pt x="10420" y="2345"/>
                </a:cubicBezTo>
                <a:cubicBezTo>
                  <a:pt x="10501" y="2327"/>
                  <a:pt x="10344" y="2288"/>
                  <a:pt x="10332" y="2424"/>
                </a:cubicBezTo>
                <a:cubicBezTo>
                  <a:pt x="10323" y="2538"/>
                  <a:pt x="10477" y="2718"/>
                  <a:pt x="10158" y="2794"/>
                </a:cubicBezTo>
                <a:cubicBezTo>
                  <a:pt x="10108" y="2806"/>
                  <a:pt x="10053" y="2907"/>
                  <a:pt x="10129" y="2890"/>
                </a:cubicBezTo>
                <a:cubicBezTo>
                  <a:pt x="10061" y="2932"/>
                  <a:pt x="10159" y="2958"/>
                  <a:pt x="10195" y="2948"/>
                </a:cubicBezTo>
                <a:cubicBezTo>
                  <a:pt x="10281" y="2924"/>
                  <a:pt x="10274" y="2994"/>
                  <a:pt x="10299" y="3048"/>
                </a:cubicBezTo>
                <a:cubicBezTo>
                  <a:pt x="10306" y="3062"/>
                  <a:pt x="10308" y="3109"/>
                  <a:pt x="10324" y="3118"/>
                </a:cubicBezTo>
                <a:cubicBezTo>
                  <a:pt x="10343" y="3130"/>
                  <a:pt x="10361" y="3136"/>
                  <a:pt x="10374" y="3156"/>
                </a:cubicBezTo>
                <a:cubicBezTo>
                  <a:pt x="10398" y="3193"/>
                  <a:pt x="10310" y="3191"/>
                  <a:pt x="10295" y="3189"/>
                </a:cubicBezTo>
                <a:cubicBezTo>
                  <a:pt x="10305" y="3233"/>
                  <a:pt x="10305" y="3297"/>
                  <a:pt x="10362" y="3310"/>
                </a:cubicBezTo>
                <a:cubicBezTo>
                  <a:pt x="10370" y="3222"/>
                  <a:pt x="10564" y="3383"/>
                  <a:pt x="10640" y="3322"/>
                </a:cubicBezTo>
                <a:cubicBezTo>
                  <a:pt x="10693" y="3394"/>
                  <a:pt x="10609" y="3371"/>
                  <a:pt x="10777" y="3467"/>
                </a:cubicBezTo>
                <a:cubicBezTo>
                  <a:pt x="10809" y="3486"/>
                  <a:pt x="10842" y="3512"/>
                  <a:pt x="10881" y="3513"/>
                </a:cubicBezTo>
                <a:cubicBezTo>
                  <a:pt x="10914" y="3514"/>
                  <a:pt x="10942" y="3488"/>
                  <a:pt x="10972" y="3513"/>
                </a:cubicBezTo>
                <a:cubicBezTo>
                  <a:pt x="10922" y="3518"/>
                  <a:pt x="10987" y="3545"/>
                  <a:pt x="10968" y="3596"/>
                </a:cubicBezTo>
                <a:cubicBezTo>
                  <a:pt x="10959" y="3621"/>
                  <a:pt x="10936" y="3656"/>
                  <a:pt x="10948" y="3684"/>
                </a:cubicBezTo>
                <a:cubicBezTo>
                  <a:pt x="10991" y="3787"/>
                  <a:pt x="10801" y="3661"/>
                  <a:pt x="10794" y="3659"/>
                </a:cubicBezTo>
                <a:cubicBezTo>
                  <a:pt x="10669" y="3628"/>
                  <a:pt x="10556" y="3534"/>
                  <a:pt x="10432" y="3517"/>
                </a:cubicBezTo>
                <a:cubicBezTo>
                  <a:pt x="10377" y="3510"/>
                  <a:pt x="10325" y="3499"/>
                  <a:pt x="10270" y="3488"/>
                </a:cubicBezTo>
                <a:cubicBezTo>
                  <a:pt x="10249" y="3484"/>
                  <a:pt x="10090" y="3445"/>
                  <a:pt x="10174" y="3447"/>
                </a:cubicBezTo>
                <a:cubicBezTo>
                  <a:pt x="10136" y="3442"/>
                  <a:pt x="9991" y="3387"/>
                  <a:pt x="9975" y="3426"/>
                </a:cubicBezTo>
                <a:cubicBezTo>
                  <a:pt x="9958" y="3468"/>
                  <a:pt x="9899" y="3407"/>
                  <a:pt x="9963" y="3393"/>
                </a:cubicBezTo>
                <a:cubicBezTo>
                  <a:pt x="9841" y="3367"/>
                  <a:pt x="9727" y="3317"/>
                  <a:pt x="9605" y="3293"/>
                </a:cubicBezTo>
                <a:cubicBezTo>
                  <a:pt x="9404" y="3253"/>
                  <a:pt x="9184" y="3278"/>
                  <a:pt x="9048" y="3243"/>
                </a:cubicBezTo>
                <a:cubicBezTo>
                  <a:pt x="9009" y="3233"/>
                  <a:pt x="8967" y="3218"/>
                  <a:pt x="8932" y="3247"/>
                </a:cubicBezTo>
                <a:cubicBezTo>
                  <a:pt x="8927" y="3259"/>
                  <a:pt x="8922" y="3272"/>
                  <a:pt x="8919" y="3285"/>
                </a:cubicBezTo>
                <a:cubicBezTo>
                  <a:pt x="8908" y="3286"/>
                  <a:pt x="8897" y="3288"/>
                  <a:pt x="8886" y="3289"/>
                </a:cubicBezTo>
                <a:cubicBezTo>
                  <a:pt x="8860" y="3304"/>
                  <a:pt x="8842" y="3280"/>
                  <a:pt x="8824" y="3314"/>
                </a:cubicBezTo>
                <a:cubicBezTo>
                  <a:pt x="8874" y="3343"/>
                  <a:pt x="8934" y="3369"/>
                  <a:pt x="8969" y="3418"/>
                </a:cubicBezTo>
                <a:cubicBezTo>
                  <a:pt x="9002" y="3464"/>
                  <a:pt x="9043" y="3423"/>
                  <a:pt x="9069" y="3463"/>
                </a:cubicBezTo>
                <a:cubicBezTo>
                  <a:pt x="9153" y="3597"/>
                  <a:pt x="8894" y="3557"/>
                  <a:pt x="8865" y="3600"/>
                </a:cubicBezTo>
                <a:cubicBezTo>
                  <a:pt x="8884" y="3607"/>
                  <a:pt x="8939" y="3641"/>
                  <a:pt x="8928" y="3667"/>
                </a:cubicBezTo>
                <a:cubicBezTo>
                  <a:pt x="8911" y="3704"/>
                  <a:pt x="8830" y="3680"/>
                  <a:pt x="8803" y="3675"/>
                </a:cubicBezTo>
                <a:cubicBezTo>
                  <a:pt x="8736" y="3664"/>
                  <a:pt x="8673" y="3588"/>
                  <a:pt x="8770" y="3563"/>
                </a:cubicBezTo>
                <a:cubicBezTo>
                  <a:pt x="8747" y="3548"/>
                  <a:pt x="8603" y="3495"/>
                  <a:pt x="8682" y="3488"/>
                </a:cubicBezTo>
                <a:cubicBezTo>
                  <a:pt x="8619" y="3499"/>
                  <a:pt x="8544" y="3482"/>
                  <a:pt x="8491" y="3530"/>
                </a:cubicBezTo>
                <a:cubicBezTo>
                  <a:pt x="8498" y="3540"/>
                  <a:pt x="8507" y="3550"/>
                  <a:pt x="8516" y="3559"/>
                </a:cubicBezTo>
                <a:cubicBezTo>
                  <a:pt x="8511" y="3557"/>
                  <a:pt x="8414" y="3504"/>
                  <a:pt x="8421" y="3542"/>
                </a:cubicBezTo>
                <a:cubicBezTo>
                  <a:pt x="8425" y="3569"/>
                  <a:pt x="8392" y="3571"/>
                  <a:pt x="8371" y="3571"/>
                </a:cubicBezTo>
                <a:cubicBezTo>
                  <a:pt x="8307" y="3572"/>
                  <a:pt x="8339" y="3647"/>
                  <a:pt x="8192" y="3609"/>
                </a:cubicBezTo>
                <a:cubicBezTo>
                  <a:pt x="8100" y="3585"/>
                  <a:pt x="7763" y="3574"/>
                  <a:pt x="7793" y="3733"/>
                </a:cubicBezTo>
                <a:cubicBezTo>
                  <a:pt x="7755" y="3750"/>
                  <a:pt x="7722" y="3686"/>
                  <a:pt x="7693" y="3700"/>
                </a:cubicBezTo>
                <a:cubicBezTo>
                  <a:pt x="7669" y="3712"/>
                  <a:pt x="7624" y="3749"/>
                  <a:pt x="7627" y="3696"/>
                </a:cubicBezTo>
                <a:cubicBezTo>
                  <a:pt x="7586" y="3746"/>
                  <a:pt x="7461" y="3727"/>
                  <a:pt x="7406" y="3717"/>
                </a:cubicBezTo>
                <a:cubicBezTo>
                  <a:pt x="7407" y="3647"/>
                  <a:pt x="7512" y="3694"/>
                  <a:pt x="7544" y="3659"/>
                </a:cubicBezTo>
                <a:cubicBezTo>
                  <a:pt x="7532" y="3639"/>
                  <a:pt x="7433" y="3542"/>
                  <a:pt x="7519" y="3534"/>
                </a:cubicBezTo>
                <a:cubicBezTo>
                  <a:pt x="7487" y="3523"/>
                  <a:pt x="7451" y="3524"/>
                  <a:pt x="7419" y="3513"/>
                </a:cubicBezTo>
                <a:cubicBezTo>
                  <a:pt x="7480" y="3495"/>
                  <a:pt x="7550" y="3525"/>
                  <a:pt x="7606" y="3488"/>
                </a:cubicBezTo>
                <a:cubicBezTo>
                  <a:pt x="7480" y="3484"/>
                  <a:pt x="7253" y="3505"/>
                  <a:pt x="7165" y="3613"/>
                </a:cubicBezTo>
                <a:cubicBezTo>
                  <a:pt x="7204" y="3611"/>
                  <a:pt x="7235" y="3634"/>
                  <a:pt x="7261" y="3659"/>
                </a:cubicBezTo>
                <a:cubicBezTo>
                  <a:pt x="7241" y="3663"/>
                  <a:pt x="7163" y="3719"/>
                  <a:pt x="7149" y="3688"/>
                </a:cubicBezTo>
                <a:cubicBezTo>
                  <a:pt x="7136" y="3659"/>
                  <a:pt x="7172" y="3643"/>
                  <a:pt x="7132" y="3630"/>
                </a:cubicBezTo>
                <a:cubicBezTo>
                  <a:pt x="7090" y="3615"/>
                  <a:pt x="7035" y="3636"/>
                  <a:pt x="6999" y="3659"/>
                </a:cubicBezTo>
                <a:cubicBezTo>
                  <a:pt x="6961" y="3683"/>
                  <a:pt x="6908" y="3672"/>
                  <a:pt x="6866" y="3675"/>
                </a:cubicBezTo>
                <a:cubicBezTo>
                  <a:pt x="6787" y="3681"/>
                  <a:pt x="6721" y="3757"/>
                  <a:pt x="6654" y="3775"/>
                </a:cubicBezTo>
                <a:cubicBezTo>
                  <a:pt x="6560" y="3800"/>
                  <a:pt x="6492" y="3847"/>
                  <a:pt x="6388" y="3825"/>
                </a:cubicBezTo>
                <a:cubicBezTo>
                  <a:pt x="6432" y="3841"/>
                  <a:pt x="6474" y="3874"/>
                  <a:pt x="6509" y="3904"/>
                </a:cubicBezTo>
                <a:cubicBezTo>
                  <a:pt x="6471" y="3882"/>
                  <a:pt x="6351" y="3872"/>
                  <a:pt x="6313" y="3900"/>
                </a:cubicBezTo>
                <a:cubicBezTo>
                  <a:pt x="6278" y="3926"/>
                  <a:pt x="6245" y="3894"/>
                  <a:pt x="6218" y="3920"/>
                </a:cubicBezTo>
                <a:cubicBezTo>
                  <a:pt x="6273" y="3947"/>
                  <a:pt x="6241" y="3986"/>
                  <a:pt x="6230" y="4029"/>
                </a:cubicBezTo>
                <a:cubicBezTo>
                  <a:pt x="6220" y="4068"/>
                  <a:pt x="6284" y="4097"/>
                  <a:pt x="6226" y="4128"/>
                </a:cubicBezTo>
                <a:cubicBezTo>
                  <a:pt x="6200" y="4143"/>
                  <a:pt x="6028" y="4124"/>
                  <a:pt x="5973" y="4170"/>
                </a:cubicBezTo>
                <a:cubicBezTo>
                  <a:pt x="5982" y="4160"/>
                  <a:pt x="5989" y="4151"/>
                  <a:pt x="5998" y="4141"/>
                </a:cubicBezTo>
                <a:cubicBezTo>
                  <a:pt x="5940" y="4137"/>
                  <a:pt x="5867" y="4159"/>
                  <a:pt x="5815" y="4124"/>
                </a:cubicBezTo>
                <a:cubicBezTo>
                  <a:pt x="5778" y="4100"/>
                  <a:pt x="5760" y="4056"/>
                  <a:pt x="5719" y="4037"/>
                </a:cubicBezTo>
                <a:cubicBezTo>
                  <a:pt x="5676" y="4016"/>
                  <a:pt x="5612" y="4030"/>
                  <a:pt x="5578" y="3991"/>
                </a:cubicBezTo>
                <a:cubicBezTo>
                  <a:pt x="5535" y="3943"/>
                  <a:pt x="5602" y="3917"/>
                  <a:pt x="5640" y="3908"/>
                </a:cubicBezTo>
                <a:cubicBezTo>
                  <a:pt x="5636" y="3897"/>
                  <a:pt x="5632" y="3886"/>
                  <a:pt x="5628" y="3875"/>
                </a:cubicBezTo>
                <a:cubicBezTo>
                  <a:pt x="5728" y="3840"/>
                  <a:pt x="5838" y="3871"/>
                  <a:pt x="5939" y="3842"/>
                </a:cubicBezTo>
                <a:cubicBezTo>
                  <a:pt x="5906" y="3763"/>
                  <a:pt x="5818" y="3742"/>
                  <a:pt x="5752" y="3700"/>
                </a:cubicBezTo>
                <a:cubicBezTo>
                  <a:pt x="5680" y="3654"/>
                  <a:pt x="5634" y="3625"/>
                  <a:pt x="5545" y="3617"/>
                </a:cubicBezTo>
                <a:cubicBezTo>
                  <a:pt x="5451" y="3609"/>
                  <a:pt x="5348" y="3645"/>
                  <a:pt x="5258" y="3621"/>
                </a:cubicBezTo>
                <a:cubicBezTo>
                  <a:pt x="5214" y="3610"/>
                  <a:pt x="5122" y="3561"/>
                  <a:pt x="5083" y="3605"/>
                </a:cubicBezTo>
                <a:cubicBezTo>
                  <a:pt x="5154" y="3626"/>
                  <a:pt x="5244" y="3653"/>
                  <a:pt x="5308" y="3692"/>
                </a:cubicBezTo>
                <a:cubicBezTo>
                  <a:pt x="5346" y="3715"/>
                  <a:pt x="5307" y="3773"/>
                  <a:pt x="5358" y="3779"/>
                </a:cubicBezTo>
                <a:cubicBezTo>
                  <a:pt x="5313" y="3786"/>
                  <a:pt x="5329" y="3805"/>
                  <a:pt x="5353" y="3821"/>
                </a:cubicBezTo>
                <a:cubicBezTo>
                  <a:pt x="5303" y="3823"/>
                  <a:pt x="5340" y="3841"/>
                  <a:pt x="5337" y="3871"/>
                </a:cubicBezTo>
                <a:cubicBezTo>
                  <a:pt x="5330" y="3934"/>
                  <a:pt x="5265" y="4014"/>
                  <a:pt x="5320" y="4037"/>
                </a:cubicBezTo>
                <a:cubicBezTo>
                  <a:pt x="5379" y="4061"/>
                  <a:pt x="5433" y="4051"/>
                  <a:pt x="5482" y="4103"/>
                </a:cubicBezTo>
                <a:cubicBezTo>
                  <a:pt x="5510" y="4133"/>
                  <a:pt x="5493" y="4191"/>
                  <a:pt x="5540" y="4203"/>
                </a:cubicBezTo>
                <a:cubicBezTo>
                  <a:pt x="5434" y="4237"/>
                  <a:pt x="5477" y="4389"/>
                  <a:pt x="5524" y="4448"/>
                </a:cubicBezTo>
                <a:cubicBezTo>
                  <a:pt x="5485" y="4417"/>
                  <a:pt x="5466" y="4362"/>
                  <a:pt x="5412" y="4353"/>
                </a:cubicBezTo>
                <a:cubicBezTo>
                  <a:pt x="5383" y="4348"/>
                  <a:pt x="5329" y="4353"/>
                  <a:pt x="5333" y="4394"/>
                </a:cubicBezTo>
                <a:cubicBezTo>
                  <a:pt x="5320" y="4389"/>
                  <a:pt x="5309" y="4383"/>
                  <a:pt x="5299" y="4373"/>
                </a:cubicBezTo>
                <a:cubicBezTo>
                  <a:pt x="5317" y="4357"/>
                  <a:pt x="5338" y="4345"/>
                  <a:pt x="5362" y="4340"/>
                </a:cubicBezTo>
                <a:cubicBezTo>
                  <a:pt x="5344" y="4257"/>
                  <a:pt x="5174" y="4286"/>
                  <a:pt x="5062" y="4253"/>
                </a:cubicBezTo>
                <a:cubicBezTo>
                  <a:pt x="5000" y="4235"/>
                  <a:pt x="4963" y="4278"/>
                  <a:pt x="4925" y="4319"/>
                </a:cubicBezTo>
                <a:cubicBezTo>
                  <a:pt x="4879" y="4370"/>
                  <a:pt x="4828" y="4384"/>
                  <a:pt x="4763" y="4398"/>
                </a:cubicBezTo>
                <a:cubicBezTo>
                  <a:pt x="4697" y="4413"/>
                  <a:pt x="4660" y="4455"/>
                  <a:pt x="4605" y="4490"/>
                </a:cubicBezTo>
                <a:cubicBezTo>
                  <a:pt x="4575" y="4509"/>
                  <a:pt x="4487" y="4532"/>
                  <a:pt x="4493" y="4581"/>
                </a:cubicBezTo>
                <a:cubicBezTo>
                  <a:pt x="4502" y="4652"/>
                  <a:pt x="4680" y="4676"/>
                  <a:pt x="4759" y="4864"/>
                </a:cubicBezTo>
                <a:cubicBezTo>
                  <a:pt x="4520" y="4792"/>
                  <a:pt x="4585" y="4882"/>
                  <a:pt x="4451" y="4827"/>
                </a:cubicBezTo>
                <a:cubicBezTo>
                  <a:pt x="4202" y="4723"/>
                  <a:pt x="4172" y="4875"/>
                  <a:pt x="4152" y="4789"/>
                </a:cubicBezTo>
                <a:cubicBezTo>
                  <a:pt x="4177" y="4791"/>
                  <a:pt x="4202" y="4778"/>
                  <a:pt x="4219" y="4760"/>
                </a:cubicBezTo>
                <a:cubicBezTo>
                  <a:pt x="4120" y="4789"/>
                  <a:pt x="4054" y="4690"/>
                  <a:pt x="3965" y="4673"/>
                </a:cubicBezTo>
                <a:cubicBezTo>
                  <a:pt x="3932" y="4666"/>
                  <a:pt x="3867" y="4632"/>
                  <a:pt x="3845" y="4677"/>
                </a:cubicBezTo>
                <a:cubicBezTo>
                  <a:pt x="3820" y="4725"/>
                  <a:pt x="3818" y="4743"/>
                  <a:pt x="3749" y="4739"/>
                </a:cubicBezTo>
                <a:cubicBezTo>
                  <a:pt x="3801" y="4809"/>
                  <a:pt x="3882" y="4848"/>
                  <a:pt x="3949" y="4901"/>
                </a:cubicBezTo>
                <a:cubicBezTo>
                  <a:pt x="3980" y="4926"/>
                  <a:pt x="4021" y="4920"/>
                  <a:pt x="4057" y="4910"/>
                </a:cubicBezTo>
                <a:cubicBezTo>
                  <a:pt x="4102" y="4896"/>
                  <a:pt x="4132" y="4926"/>
                  <a:pt x="4173" y="4939"/>
                </a:cubicBezTo>
                <a:cubicBezTo>
                  <a:pt x="4140" y="4982"/>
                  <a:pt x="4268" y="5078"/>
                  <a:pt x="4123" y="5063"/>
                </a:cubicBezTo>
                <a:cubicBezTo>
                  <a:pt x="4083" y="5059"/>
                  <a:pt x="4072" y="5101"/>
                  <a:pt x="4015" y="5084"/>
                </a:cubicBezTo>
                <a:cubicBezTo>
                  <a:pt x="3955" y="5066"/>
                  <a:pt x="3891" y="5061"/>
                  <a:pt x="3832" y="5043"/>
                </a:cubicBezTo>
                <a:cubicBezTo>
                  <a:pt x="3784" y="5027"/>
                  <a:pt x="3759" y="4984"/>
                  <a:pt x="3716" y="4960"/>
                </a:cubicBezTo>
                <a:cubicBezTo>
                  <a:pt x="3693" y="4947"/>
                  <a:pt x="3695" y="4990"/>
                  <a:pt x="3670" y="4955"/>
                </a:cubicBezTo>
                <a:cubicBezTo>
                  <a:pt x="3619" y="4888"/>
                  <a:pt x="3549" y="4944"/>
                  <a:pt x="3504" y="4922"/>
                </a:cubicBezTo>
                <a:cubicBezTo>
                  <a:pt x="3466" y="4904"/>
                  <a:pt x="3428" y="4877"/>
                  <a:pt x="3388" y="4864"/>
                </a:cubicBezTo>
                <a:cubicBezTo>
                  <a:pt x="3397" y="4854"/>
                  <a:pt x="3404" y="4845"/>
                  <a:pt x="3412" y="4835"/>
                </a:cubicBezTo>
                <a:cubicBezTo>
                  <a:pt x="3402" y="4828"/>
                  <a:pt x="3390" y="4821"/>
                  <a:pt x="3379" y="4814"/>
                </a:cubicBezTo>
                <a:cubicBezTo>
                  <a:pt x="3391" y="4807"/>
                  <a:pt x="3404" y="4800"/>
                  <a:pt x="3417" y="4793"/>
                </a:cubicBezTo>
                <a:cubicBezTo>
                  <a:pt x="3374" y="4790"/>
                  <a:pt x="3373" y="4733"/>
                  <a:pt x="3329" y="4727"/>
                </a:cubicBezTo>
                <a:cubicBezTo>
                  <a:pt x="3372" y="4679"/>
                  <a:pt x="3266" y="4640"/>
                  <a:pt x="3242" y="4615"/>
                </a:cubicBezTo>
                <a:cubicBezTo>
                  <a:pt x="3218" y="4589"/>
                  <a:pt x="3339" y="4557"/>
                  <a:pt x="3296" y="4498"/>
                </a:cubicBezTo>
                <a:cubicBezTo>
                  <a:pt x="3381" y="4518"/>
                  <a:pt x="3250" y="4399"/>
                  <a:pt x="3230" y="4386"/>
                </a:cubicBezTo>
                <a:cubicBezTo>
                  <a:pt x="3140" y="4330"/>
                  <a:pt x="3020" y="4316"/>
                  <a:pt x="2918" y="4311"/>
                </a:cubicBezTo>
                <a:cubicBezTo>
                  <a:pt x="2948" y="4301"/>
                  <a:pt x="2998" y="4307"/>
                  <a:pt x="2984" y="4257"/>
                </a:cubicBezTo>
                <a:cubicBezTo>
                  <a:pt x="2947" y="4265"/>
                  <a:pt x="2860" y="4257"/>
                  <a:pt x="2822" y="4249"/>
                </a:cubicBezTo>
                <a:cubicBezTo>
                  <a:pt x="2857" y="4231"/>
                  <a:pt x="2902" y="4230"/>
                  <a:pt x="2939" y="4241"/>
                </a:cubicBezTo>
                <a:cubicBezTo>
                  <a:pt x="2901" y="4201"/>
                  <a:pt x="2839" y="4235"/>
                  <a:pt x="2793" y="4224"/>
                </a:cubicBezTo>
                <a:cubicBezTo>
                  <a:pt x="2828" y="4230"/>
                  <a:pt x="2858" y="4197"/>
                  <a:pt x="2893" y="4211"/>
                </a:cubicBezTo>
                <a:cubicBezTo>
                  <a:pt x="2857" y="4182"/>
                  <a:pt x="2805" y="4192"/>
                  <a:pt x="2764" y="4178"/>
                </a:cubicBezTo>
                <a:cubicBezTo>
                  <a:pt x="2842" y="4186"/>
                  <a:pt x="2703" y="4127"/>
                  <a:pt x="2673" y="4132"/>
                </a:cubicBezTo>
                <a:cubicBezTo>
                  <a:pt x="2683" y="4122"/>
                  <a:pt x="2692" y="4115"/>
                  <a:pt x="2702" y="4103"/>
                </a:cubicBezTo>
                <a:cubicBezTo>
                  <a:pt x="2650" y="4067"/>
                  <a:pt x="2588" y="4073"/>
                  <a:pt x="2531" y="4049"/>
                </a:cubicBezTo>
                <a:cubicBezTo>
                  <a:pt x="2572" y="4056"/>
                  <a:pt x="2613" y="4034"/>
                  <a:pt x="2652" y="4049"/>
                </a:cubicBezTo>
                <a:cubicBezTo>
                  <a:pt x="2693" y="4066"/>
                  <a:pt x="2745" y="4072"/>
                  <a:pt x="2789" y="4070"/>
                </a:cubicBezTo>
                <a:cubicBezTo>
                  <a:pt x="2700" y="4073"/>
                  <a:pt x="2878" y="4162"/>
                  <a:pt x="2901" y="4170"/>
                </a:cubicBezTo>
                <a:cubicBezTo>
                  <a:pt x="2929" y="4179"/>
                  <a:pt x="2982" y="4159"/>
                  <a:pt x="3001" y="4174"/>
                </a:cubicBezTo>
                <a:cubicBezTo>
                  <a:pt x="3029" y="4197"/>
                  <a:pt x="3062" y="4200"/>
                  <a:pt x="3084" y="4166"/>
                </a:cubicBezTo>
                <a:cubicBezTo>
                  <a:pt x="3073" y="4219"/>
                  <a:pt x="3148" y="4188"/>
                  <a:pt x="3176" y="4236"/>
                </a:cubicBezTo>
                <a:cubicBezTo>
                  <a:pt x="3179" y="4242"/>
                  <a:pt x="3281" y="4225"/>
                  <a:pt x="3304" y="4236"/>
                </a:cubicBezTo>
                <a:cubicBezTo>
                  <a:pt x="3414" y="4287"/>
                  <a:pt x="3520" y="4310"/>
                  <a:pt x="3641" y="4315"/>
                </a:cubicBezTo>
                <a:cubicBezTo>
                  <a:pt x="3936" y="4328"/>
                  <a:pt x="4011" y="4445"/>
                  <a:pt x="4418" y="4349"/>
                </a:cubicBezTo>
                <a:cubicBezTo>
                  <a:pt x="4659" y="4291"/>
                  <a:pt x="4853" y="4063"/>
                  <a:pt x="4701" y="4024"/>
                </a:cubicBezTo>
                <a:cubicBezTo>
                  <a:pt x="4680" y="4019"/>
                  <a:pt x="4654" y="3954"/>
                  <a:pt x="4647" y="3933"/>
                </a:cubicBezTo>
                <a:cubicBezTo>
                  <a:pt x="4629" y="3881"/>
                  <a:pt x="4610" y="3892"/>
                  <a:pt x="4568" y="3871"/>
                </a:cubicBezTo>
                <a:cubicBezTo>
                  <a:pt x="4521" y="3847"/>
                  <a:pt x="4471" y="3854"/>
                  <a:pt x="4431" y="3817"/>
                </a:cubicBezTo>
                <a:cubicBezTo>
                  <a:pt x="4395" y="3784"/>
                  <a:pt x="4348" y="3753"/>
                  <a:pt x="4302" y="3738"/>
                </a:cubicBezTo>
                <a:cubicBezTo>
                  <a:pt x="4310" y="3748"/>
                  <a:pt x="4315" y="3760"/>
                  <a:pt x="4323" y="3771"/>
                </a:cubicBezTo>
                <a:cubicBezTo>
                  <a:pt x="4220" y="3783"/>
                  <a:pt x="4106" y="3724"/>
                  <a:pt x="4019" y="3675"/>
                </a:cubicBezTo>
                <a:cubicBezTo>
                  <a:pt x="4030" y="3684"/>
                  <a:pt x="4042" y="3691"/>
                  <a:pt x="4052" y="3700"/>
                </a:cubicBezTo>
                <a:cubicBezTo>
                  <a:pt x="3942" y="3681"/>
                  <a:pt x="3855" y="3599"/>
                  <a:pt x="3749" y="3567"/>
                </a:cubicBezTo>
                <a:cubicBezTo>
                  <a:pt x="3625" y="3530"/>
                  <a:pt x="3499" y="3494"/>
                  <a:pt x="3379" y="3447"/>
                </a:cubicBezTo>
                <a:cubicBezTo>
                  <a:pt x="3272" y="3404"/>
                  <a:pt x="3178" y="3435"/>
                  <a:pt x="3072" y="3418"/>
                </a:cubicBezTo>
                <a:cubicBezTo>
                  <a:pt x="3026" y="3410"/>
                  <a:pt x="2981" y="3390"/>
                  <a:pt x="2934" y="3389"/>
                </a:cubicBezTo>
                <a:cubicBezTo>
                  <a:pt x="2893" y="3387"/>
                  <a:pt x="2847" y="3403"/>
                  <a:pt x="2806" y="3389"/>
                </a:cubicBezTo>
                <a:cubicBezTo>
                  <a:pt x="2803" y="3459"/>
                  <a:pt x="2717" y="3442"/>
                  <a:pt x="2689" y="3501"/>
                </a:cubicBezTo>
                <a:cubicBezTo>
                  <a:pt x="2665" y="3452"/>
                  <a:pt x="2747" y="3454"/>
                  <a:pt x="2772" y="3437"/>
                </a:cubicBezTo>
                <a:cubicBezTo>
                  <a:pt x="2749" y="3430"/>
                  <a:pt x="2717" y="3417"/>
                  <a:pt x="2772" y="3409"/>
                </a:cubicBezTo>
                <a:cubicBezTo>
                  <a:pt x="2730" y="3401"/>
                  <a:pt x="2744" y="3396"/>
                  <a:pt x="2772" y="3380"/>
                </a:cubicBezTo>
                <a:cubicBezTo>
                  <a:pt x="2738" y="3340"/>
                  <a:pt x="2680" y="3360"/>
                  <a:pt x="2644" y="3384"/>
                </a:cubicBezTo>
                <a:cubicBezTo>
                  <a:pt x="2651" y="3374"/>
                  <a:pt x="2658" y="3367"/>
                  <a:pt x="2664" y="3355"/>
                </a:cubicBezTo>
                <a:cubicBezTo>
                  <a:pt x="2593" y="3354"/>
                  <a:pt x="2583" y="3325"/>
                  <a:pt x="2519" y="3347"/>
                </a:cubicBezTo>
                <a:cubicBezTo>
                  <a:pt x="2525" y="3345"/>
                  <a:pt x="2530" y="3340"/>
                  <a:pt x="2536" y="3339"/>
                </a:cubicBezTo>
                <a:cubicBezTo>
                  <a:pt x="2498" y="3319"/>
                  <a:pt x="2458" y="3309"/>
                  <a:pt x="2419" y="3293"/>
                </a:cubicBezTo>
                <a:cubicBezTo>
                  <a:pt x="2423" y="3282"/>
                  <a:pt x="2428" y="3273"/>
                  <a:pt x="2436" y="3264"/>
                </a:cubicBezTo>
                <a:cubicBezTo>
                  <a:pt x="2470" y="3305"/>
                  <a:pt x="2657" y="3353"/>
                  <a:pt x="2668" y="3272"/>
                </a:cubicBezTo>
                <a:cubicBezTo>
                  <a:pt x="2617" y="3250"/>
                  <a:pt x="2562" y="3261"/>
                  <a:pt x="2511" y="3235"/>
                </a:cubicBezTo>
                <a:cubicBezTo>
                  <a:pt x="2476" y="3217"/>
                  <a:pt x="2422" y="3190"/>
                  <a:pt x="2382" y="3206"/>
                </a:cubicBezTo>
                <a:cubicBezTo>
                  <a:pt x="2392" y="3215"/>
                  <a:pt x="2401" y="3222"/>
                  <a:pt x="2411" y="3231"/>
                </a:cubicBezTo>
                <a:cubicBezTo>
                  <a:pt x="2393" y="3233"/>
                  <a:pt x="2349" y="3225"/>
                  <a:pt x="2344" y="3251"/>
                </a:cubicBezTo>
                <a:cubicBezTo>
                  <a:pt x="2341" y="3268"/>
                  <a:pt x="2297" y="3291"/>
                  <a:pt x="2286" y="3285"/>
                </a:cubicBezTo>
                <a:cubicBezTo>
                  <a:pt x="2248" y="3263"/>
                  <a:pt x="2192" y="3259"/>
                  <a:pt x="2149" y="3251"/>
                </a:cubicBezTo>
                <a:cubicBezTo>
                  <a:pt x="2179" y="3273"/>
                  <a:pt x="2196" y="3310"/>
                  <a:pt x="2149" y="3322"/>
                </a:cubicBezTo>
                <a:cubicBezTo>
                  <a:pt x="2101" y="3335"/>
                  <a:pt x="2020" y="3302"/>
                  <a:pt x="2011" y="3291"/>
                </a:cubicBezTo>
                <a:cubicBezTo>
                  <a:pt x="2049" y="3376"/>
                  <a:pt x="1916" y="3372"/>
                  <a:pt x="1871" y="3389"/>
                </a:cubicBezTo>
                <a:cubicBezTo>
                  <a:pt x="1801" y="3403"/>
                  <a:pt x="1874" y="3437"/>
                  <a:pt x="1792" y="3479"/>
                </a:cubicBezTo>
                <a:lnTo>
                  <a:pt x="1792" y="3479"/>
                </a:lnTo>
                <a:cubicBezTo>
                  <a:pt x="1745" y="3504"/>
                  <a:pt x="1683" y="3509"/>
                  <a:pt x="1643" y="3523"/>
                </a:cubicBezTo>
                <a:cubicBezTo>
                  <a:pt x="1858" y="3551"/>
                  <a:pt x="1584" y="3593"/>
                  <a:pt x="1713" y="3698"/>
                </a:cubicBezTo>
                <a:cubicBezTo>
                  <a:pt x="1783" y="3757"/>
                  <a:pt x="1855" y="3728"/>
                  <a:pt x="2041" y="3867"/>
                </a:cubicBezTo>
                <a:cubicBezTo>
                  <a:pt x="2163" y="3958"/>
                  <a:pt x="1854" y="4047"/>
                  <a:pt x="1903" y="4135"/>
                </a:cubicBezTo>
                <a:cubicBezTo>
                  <a:pt x="1942" y="4224"/>
                  <a:pt x="2145" y="4333"/>
                  <a:pt x="2201" y="4499"/>
                </a:cubicBezTo>
                <a:cubicBezTo>
                  <a:pt x="2171" y="4501"/>
                  <a:pt x="2137" y="4511"/>
                  <a:pt x="2107" y="4516"/>
                </a:cubicBezTo>
                <a:cubicBezTo>
                  <a:pt x="2149" y="4528"/>
                  <a:pt x="2124" y="4596"/>
                  <a:pt x="2108" y="4619"/>
                </a:cubicBezTo>
                <a:cubicBezTo>
                  <a:pt x="2092" y="4641"/>
                  <a:pt x="2156" y="4655"/>
                  <a:pt x="2165" y="4676"/>
                </a:cubicBezTo>
                <a:cubicBezTo>
                  <a:pt x="2113" y="4687"/>
                  <a:pt x="2103" y="4730"/>
                  <a:pt x="2144" y="4766"/>
                </a:cubicBezTo>
                <a:cubicBezTo>
                  <a:pt x="2179" y="4798"/>
                  <a:pt x="2244" y="4760"/>
                  <a:pt x="2266" y="4817"/>
                </a:cubicBezTo>
                <a:cubicBezTo>
                  <a:pt x="2155" y="4867"/>
                  <a:pt x="2309" y="4921"/>
                  <a:pt x="2361" y="4947"/>
                </a:cubicBezTo>
                <a:cubicBezTo>
                  <a:pt x="2460" y="4997"/>
                  <a:pt x="2313" y="5090"/>
                  <a:pt x="2265" y="5116"/>
                </a:cubicBezTo>
                <a:cubicBezTo>
                  <a:pt x="2335" y="5148"/>
                  <a:pt x="2649" y="5310"/>
                  <a:pt x="2679" y="5362"/>
                </a:cubicBezTo>
                <a:cubicBezTo>
                  <a:pt x="2694" y="5387"/>
                  <a:pt x="2678" y="5405"/>
                  <a:pt x="2664" y="5443"/>
                </a:cubicBezTo>
                <a:cubicBezTo>
                  <a:pt x="2634" y="5523"/>
                  <a:pt x="2582" y="5557"/>
                  <a:pt x="2520" y="5606"/>
                </a:cubicBezTo>
                <a:cubicBezTo>
                  <a:pt x="2376" y="5766"/>
                  <a:pt x="2248" y="5894"/>
                  <a:pt x="2035" y="6014"/>
                </a:cubicBezTo>
                <a:cubicBezTo>
                  <a:pt x="2005" y="6029"/>
                  <a:pt x="1894" y="6112"/>
                  <a:pt x="1873" y="6144"/>
                </a:cubicBezTo>
                <a:cubicBezTo>
                  <a:pt x="1930" y="6145"/>
                  <a:pt x="1958" y="6143"/>
                  <a:pt x="2008" y="6111"/>
                </a:cubicBezTo>
                <a:cubicBezTo>
                  <a:pt x="2026" y="6098"/>
                  <a:pt x="2073" y="6071"/>
                  <a:pt x="2095" y="6094"/>
                </a:cubicBezTo>
                <a:cubicBezTo>
                  <a:pt x="2065" y="6112"/>
                  <a:pt x="2087" y="6146"/>
                  <a:pt x="2095" y="6169"/>
                </a:cubicBezTo>
                <a:cubicBezTo>
                  <a:pt x="2074" y="6159"/>
                  <a:pt x="2053" y="6147"/>
                  <a:pt x="2033" y="6136"/>
                </a:cubicBezTo>
                <a:cubicBezTo>
                  <a:pt x="2068" y="6175"/>
                  <a:pt x="2153" y="6243"/>
                  <a:pt x="2203" y="6260"/>
                </a:cubicBezTo>
                <a:cubicBezTo>
                  <a:pt x="2274" y="6286"/>
                  <a:pt x="2333" y="6238"/>
                  <a:pt x="2403" y="6285"/>
                </a:cubicBezTo>
                <a:cubicBezTo>
                  <a:pt x="2406" y="6288"/>
                  <a:pt x="2549" y="6364"/>
                  <a:pt x="2486" y="6364"/>
                </a:cubicBezTo>
                <a:cubicBezTo>
                  <a:pt x="2417" y="6364"/>
                  <a:pt x="2353" y="6321"/>
                  <a:pt x="2282" y="6319"/>
                </a:cubicBezTo>
                <a:cubicBezTo>
                  <a:pt x="2221" y="6317"/>
                  <a:pt x="2208" y="6386"/>
                  <a:pt x="2153" y="6389"/>
                </a:cubicBezTo>
                <a:cubicBezTo>
                  <a:pt x="2122" y="6391"/>
                  <a:pt x="2083" y="6347"/>
                  <a:pt x="2062" y="6389"/>
                </a:cubicBezTo>
                <a:cubicBezTo>
                  <a:pt x="2055" y="6402"/>
                  <a:pt x="2054" y="6422"/>
                  <a:pt x="2037" y="6422"/>
                </a:cubicBezTo>
                <a:cubicBezTo>
                  <a:pt x="2008" y="6423"/>
                  <a:pt x="1952" y="6365"/>
                  <a:pt x="1962" y="6422"/>
                </a:cubicBezTo>
                <a:cubicBezTo>
                  <a:pt x="1967" y="6450"/>
                  <a:pt x="1991" y="6461"/>
                  <a:pt x="1970" y="6489"/>
                </a:cubicBezTo>
                <a:cubicBezTo>
                  <a:pt x="1991" y="6497"/>
                  <a:pt x="2012" y="6508"/>
                  <a:pt x="2020" y="6531"/>
                </a:cubicBezTo>
                <a:cubicBezTo>
                  <a:pt x="1966" y="6529"/>
                  <a:pt x="1954" y="6558"/>
                  <a:pt x="1940" y="6610"/>
                </a:cubicBezTo>
                <a:cubicBezTo>
                  <a:pt x="1918" y="6676"/>
                  <a:pt x="1840" y="6677"/>
                  <a:pt x="1861" y="6748"/>
                </a:cubicBezTo>
                <a:cubicBezTo>
                  <a:pt x="1869" y="6772"/>
                  <a:pt x="1885" y="6792"/>
                  <a:pt x="1892" y="6818"/>
                </a:cubicBezTo>
                <a:cubicBezTo>
                  <a:pt x="1900" y="6847"/>
                  <a:pt x="1876" y="6871"/>
                  <a:pt x="1886" y="6900"/>
                </a:cubicBezTo>
                <a:cubicBezTo>
                  <a:pt x="1893" y="6922"/>
                  <a:pt x="1923" y="6937"/>
                  <a:pt x="1937" y="6952"/>
                </a:cubicBezTo>
                <a:cubicBezTo>
                  <a:pt x="1960" y="6975"/>
                  <a:pt x="1937" y="6995"/>
                  <a:pt x="1984" y="7017"/>
                </a:cubicBezTo>
                <a:cubicBezTo>
                  <a:pt x="1952" y="7053"/>
                  <a:pt x="1881" y="7086"/>
                  <a:pt x="1902" y="7133"/>
                </a:cubicBezTo>
                <a:cubicBezTo>
                  <a:pt x="1950" y="7150"/>
                  <a:pt x="2036" y="7222"/>
                  <a:pt x="2028" y="7252"/>
                </a:cubicBezTo>
                <a:cubicBezTo>
                  <a:pt x="2024" y="7269"/>
                  <a:pt x="1999" y="7337"/>
                  <a:pt x="1984" y="7355"/>
                </a:cubicBezTo>
                <a:cubicBezTo>
                  <a:pt x="2078" y="7349"/>
                  <a:pt x="2034" y="7380"/>
                  <a:pt x="2076" y="7396"/>
                </a:cubicBezTo>
                <a:cubicBezTo>
                  <a:pt x="2122" y="7413"/>
                  <a:pt x="2164" y="7570"/>
                  <a:pt x="2172" y="7614"/>
                </a:cubicBezTo>
                <a:cubicBezTo>
                  <a:pt x="2189" y="7619"/>
                  <a:pt x="2203" y="7622"/>
                  <a:pt x="2211" y="7616"/>
                </a:cubicBezTo>
                <a:cubicBezTo>
                  <a:pt x="2278" y="7610"/>
                  <a:pt x="2465" y="7618"/>
                  <a:pt x="2480" y="7665"/>
                </a:cubicBezTo>
                <a:cubicBezTo>
                  <a:pt x="2492" y="7676"/>
                  <a:pt x="2480" y="7696"/>
                  <a:pt x="2482" y="7712"/>
                </a:cubicBezTo>
                <a:cubicBezTo>
                  <a:pt x="2485" y="7762"/>
                  <a:pt x="2592" y="7720"/>
                  <a:pt x="2620" y="7706"/>
                </a:cubicBezTo>
                <a:cubicBezTo>
                  <a:pt x="2736" y="7650"/>
                  <a:pt x="2761" y="7720"/>
                  <a:pt x="2841" y="7753"/>
                </a:cubicBezTo>
                <a:cubicBezTo>
                  <a:pt x="2952" y="7800"/>
                  <a:pt x="2853" y="7813"/>
                  <a:pt x="2922" y="7926"/>
                </a:cubicBezTo>
                <a:cubicBezTo>
                  <a:pt x="2940" y="7958"/>
                  <a:pt x="2949" y="7969"/>
                  <a:pt x="2916" y="7992"/>
                </a:cubicBezTo>
                <a:cubicBezTo>
                  <a:pt x="2872" y="8024"/>
                  <a:pt x="2944" y="8071"/>
                  <a:pt x="2970" y="8096"/>
                </a:cubicBezTo>
                <a:cubicBezTo>
                  <a:pt x="3027" y="8151"/>
                  <a:pt x="3045" y="8238"/>
                  <a:pt x="3134" y="8269"/>
                </a:cubicBezTo>
                <a:cubicBezTo>
                  <a:pt x="3160" y="8278"/>
                  <a:pt x="3202" y="8287"/>
                  <a:pt x="3213" y="8315"/>
                </a:cubicBezTo>
                <a:cubicBezTo>
                  <a:pt x="3231" y="8363"/>
                  <a:pt x="3157" y="8408"/>
                  <a:pt x="3273" y="8383"/>
                </a:cubicBezTo>
                <a:cubicBezTo>
                  <a:pt x="3293" y="8378"/>
                  <a:pt x="3317" y="8391"/>
                  <a:pt x="3338" y="8394"/>
                </a:cubicBezTo>
                <a:cubicBezTo>
                  <a:pt x="3407" y="8402"/>
                  <a:pt x="3364" y="8418"/>
                  <a:pt x="3392" y="8450"/>
                </a:cubicBezTo>
                <a:cubicBezTo>
                  <a:pt x="3407" y="8468"/>
                  <a:pt x="3457" y="8478"/>
                  <a:pt x="3476" y="8513"/>
                </a:cubicBezTo>
                <a:cubicBezTo>
                  <a:pt x="3501" y="8558"/>
                  <a:pt x="3445" y="8563"/>
                  <a:pt x="3428" y="8574"/>
                </a:cubicBezTo>
                <a:cubicBezTo>
                  <a:pt x="3395" y="8596"/>
                  <a:pt x="3385" y="8610"/>
                  <a:pt x="3334" y="8623"/>
                </a:cubicBezTo>
                <a:cubicBezTo>
                  <a:pt x="3271" y="8638"/>
                  <a:pt x="3235" y="8581"/>
                  <a:pt x="3180" y="8593"/>
                </a:cubicBezTo>
                <a:cubicBezTo>
                  <a:pt x="3053" y="8619"/>
                  <a:pt x="3112" y="8664"/>
                  <a:pt x="3178" y="8711"/>
                </a:cubicBezTo>
                <a:cubicBezTo>
                  <a:pt x="3208" y="8735"/>
                  <a:pt x="3202" y="8783"/>
                  <a:pt x="3210" y="8816"/>
                </a:cubicBezTo>
                <a:cubicBezTo>
                  <a:pt x="3223" y="8870"/>
                  <a:pt x="3264" y="8917"/>
                  <a:pt x="3293" y="8964"/>
                </a:cubicBezTo>
                <a:cubicBezTo>
                  <a:pt x="3396" y="8993"/>
                  <a:pt x="3419" y="8962"/>
                  <a:pt x="3428" y="8884"/>
                </a:cubicBezTo>
                <a:cubicBezTo>
                  <a:pt x="3581" y="8906"/>
                  <a:pt x="3546" y="8912"/>
                  <a:pt x="3648" y="8879"/>
                </a:cubicBezTo>
                <a:cubicBezTo>
                  <a:pt x="3696" y="8875"/>
                  <a:pt x="3746" y="8912"/>
                  <a:pt x="3798" y="8882"/>
                </a:cubicBezTo>
                <a:cubicBezTo>
                  <a:pt x="3845" y="8863"/>
                  <a:pt x="3893" y="8957"/>
                  <a:pt x="3908" y="8984"/>
                </a:cubicBezTo>
                <a:cubicBezTo>
                  <a:pt x="3937" y="9040"/>
                  <a:pt x="3996" y="9039"/>
                  <a:pt x="4015" y="9082"/>
                </a:cubicBezTo>
                <a:cubicBezTo>
                  <a:pt x="3988" y="9095"/>
                  <a:pt x="3931" y="9104"/>
                  <a:pt x="3932" y="9119"/>
                </a:cubicBezTo>
                <a:cubicBezTo>
                  <a:pt x="3940" y="9146"/>
                  <a:pt x="4017" y="9224"/>
                  <a:pt x="3977" y="9250"/>
                </a:cubicBezTo>
                <a:cubicBezTo>
                  <a:pt x="4016" y="9264"/>
                  <a:pt x="4114" y="9299"/>
                  <a:pt x="4159" y="9275"/>
                </a:cubicBezTo>
                <a:cubicBezTo>
                  <a:pt x="4211" y="9246"/>
                  <a:pt x="4242" y="9330"/>
                  <a:pt x="4297" y="9327"/>
                </a:cubicBezTo>
                <a:lnTo>
                  <a:pt x="4297" y="9328"/>
                </a:lnTo>
                <a:lnTo>
                  <a:pt x="4298" y="9328"/>
                </a:lnTo>
                <a:lnTo>
                  <a:pt x="4297" y="9328"/>
                </a:lnTo>
                <a:cubicBezTo>
                  <a:pt x="4297" y="9343"/>
                  <a:pt x="4276" y="9357"/>
                  <a:pt x="4372" y="9536"/>
                </a:cubicBezTo>
                <a:cubicBezTo>
                  <a:pt x="4411" y="9590"/>
                  <a:pt x="4469" y="9526"/>
                  <a:pt x="4514" y="9535"/>
                </a:cubicBezTo>
                <a:cubicBezTo>
                  <a:pt x="4564" y="9543"/>
                  <a:pt x="4614" y="9591"/>
                  <a:pt x="4672" y="9610"/>
                </a:cubicBezTo>
                <a:cubicBezTo>
                  <a:pt x="4742" y="9620"/>
                  <a:pt x="4885" y="9439"/>
                  <a:pt x="4962" y="9605"/>
                </a:cubicBezTo>
                <a:cubicBezTo>
                  <a:pt x="4987" y="9660"/>
                  <a:pt x="5067" y="9671"/>
                  <a:pt x="5084" y="9720"/>
                </a:cubicBezTo>
                <a:cubicBezTo>
                  <a:pt x="5153" y="9681"/>
                  <a:pt x="5121" y="9653"/>
                  <a:pt x="5205" y="9697"/>
                </a:cubicBezTo>
                <a:cubicBezTo>
                  <a:pt x="5249" y="9720"/>
                  <a:pt x="5365" y="9769"/>
                  <a:pt x="5401" y="9726"/>
                </a:cubicBezTo>
                <a:cubicBezTo>
                  <a:pt x="5430" y="9787"/>
                  <a:pt x="5485" y="9755"/>
                  <a:pt x="5517" y="9793"/>
                </a:cubicBezTo>
                <a:cubicBezTo>
                  <a:pt x="5590" y="9878"/>
                  <a:pt x="5640" y="9821"/>
                  <a:pt x="5680" y="9822"/>
                </a:cubicBezTo>
                <a:cubicBezTo>
                  <a:pt x="5644" y="9859"/>
                  <a:pt x="5729" y="9951"/>
                  <a:pt x="5659" y="10003"/>
                </a:cubicBezTo>
                <a:cubicBezTo>
                  <a:pt x="5639" y="10018"/>
                  <a:pt x="5581" y="10012"/>
                  <a:pt x="5610" y="10058"/>
                </a:cubicBezTo>
                <a:cubicBezTo>
                  <a:pt x="5636" y="10097"/>
                  <a:pt x="5685" y="10043"/>
                  <a:pt x="5686" y="10104"/>
                </a:cubicBezTo>
                <a:cubicBezTo>
                  <a:pt x="5663" y="10094"/>
                  <a:pt x="5590" y="10118"/>
                  <a:pt x="5612" y="10171"/>
                </a:cubicBezTo>
                <a:cubicBezTo>
                  <a:pt x="5619" y="10186"/>
                  <a:pt x="5731" y="10224"/>
                  <a:pt x="5673" y="10267"/>
                </a:cubicBezTo>
                <a:cubicBezTo>
                  <a:pt x="5684" y="10276"/>
                  <a:pt x="5698" y="10280"/>
                  <a:pt x="5714" y="10276"/>
                </a:cubicBezTo>
                <a:cubicBezTo>
                  <a:pt x="5722" y="10300"/>
                  <a:pt x="5693" y="10396"/>
                  <a:pt x="5682" y="10414"/>
                </a:cubicBezTo>
                <a:cubicBezTo>
                  <a:pt x="5648" y="10470"/>
                  <a:pt x="5563" y="10423"/>
                  <a:pt x="5508" y="10434"/>
                </a:cubicBezTo>
                <a:cubicBezTo>
                  <a:pt x="5477" y="10440"/>
                  <a:pt x="5449" y="10419"/>
                  <a:pt x="5418" y="10436"/>
                </a:cubicBezTo>
                <a:cubicBezTo>
                  <a:pt x="5383" y="10456"/>
                  <a:pt x="5393" y="10486"/>
                  <a:pt x="5348" y="10504"/>
                </a:cubicBezTo>
                <a:cubicBezTo>
                  <a:pt x="5247" y="10555"/>
                  <a:pt x="5258" y="10622"/>
                  <a:pt x="5299" y="10624"/>
                </a:cubicBezTo>
                <a:cubicBezTo>
                  <a:pt x="5285" y="10638"/>
                  <a:pt x="5288" y="10653"/>
                  <a:pt x="5285" y="10673"/>
                </a:cubicBezTo>
                <a:cubicBezTo>
                  <a:pt x="5305" y="10698"/>
                  <a:pt x="5342" y="10676"/>
                  <a:pt x="5366" y="10662"/>
                </a:cubicBezTo>
                <a:cubicBezTo>
                  <a:pt x="5360" y="10667"/>
                  <a:pt x="5353" y="10675"/>
                  <a:pt x="5349" y="10683"/>
                </a:cubicBezTo>
                <a:cubicBezTo>
                  <a:pt x="5406" y="10689"/>
                  <a:pt x="5457" y="10650"/>
                  <a:pt x="5511" y="10641"/>
                </a:cubicBezTo>
                <a:cubicBezTo>
                  <a:pt x="5579" y="10629"/>
                  <a:pt x="5549" y="10703"/>
                  <a:pt x="5603" y="10687"/>
                </a:cubicBezTo>
                <a:cubicBezTo>
                  <a:pt x="5561" y="10723"/>
                  <a:pt x="5486" y="10766"/>
                  <a:pt x="5424" y="10774"/>
                </a:cubicBezTo>
                <a:cubicBezTo>
                  <a:pt x="5299" y="10791"/>
                  <a:pt x="5393" y="10794"/>
                  <a:pt x="5378" y="10853"/>
                </a:cubicBezTo>
                <a:cubicBezTo>
                  <a:pt x="5340" y="10856"/>
                  <a:pt x="5313" y="10833"/>
                  <a:pt x="5274" y="10845"/>
                </a:cubicBezTo>
                <a:cubicBezTo>
                  <a:pt x="5240" y="10855"/>
                  <a:pt x="5211" y="10868"/>
                  <a:pt x="5175" y="10853"/>
                </a:cubicBezTo>
                <a:cubicBezTo>
                  <a:pt x="5201" y="10939"/>
                  <a:pt x="5250" y="10924"/>
                  <a:pt x="5312" y="10961"/>
                </a:cubicBezTo>
                <a:cubicBezTo>
                  <a:pt x="5336" y="10976"/>
                  <a:pt x="5430" y="11027"/>
                  <a:pt x="5420" y="11065"/>
                </a:cubicBezTo>
                <a:cubicBezTo>
                  <a:pt x="5390" y="11067"/>
                  <a:pt x="5357" y="11019"/>
                  <a:pt x="5328" y="11032"/>
                </a:cubicBezTo>
                <a:cubicBezTo>
                  <a:pt x="5304" y="11042"/>
                  <a:pt x="5306" y="11099"/>
                  <a:pt x="5291" y="11119"/>
                </a:cubicBezTo>
                <a:cubicBezTo>
                  <a:pt x="5287" y="11099"/>
                  <a:pt x="5282" y="11081"/>
                  <a:pt x="5279" y="11061"/>
                </a:cubicBezTo>
                <a:cubicBezTo>
                  <a:pt x="5242" y="11084"/>
                  <a:pt x="5240" y="11240"/>
                  <a:pt x="5179" y="11202"/>
                </a:cubicBezTo>
                <a:cubicBezTo>
                  <a:pt x="5176" y="11222"/>
                  <a:pt x="5193" y="11304"/>
                  <a:pt x="5212" y="11231"/>
                </a:cubicBezTo>
                <a:cubicBezTo>
                  <a:pt x="5216" y="11262"/>
                  <a:pt x="5241" y="11291"/>
                  <a:pt x="5225" y="11323"/>
                </a:cubicBezTo>
                <a:cubicBezTo>
                  <a:pt x="5203" y="11316"/>
                  <a:pt x="5067" y="11302"/>
                  <a:pt x="5079" y="11327"/>
                </a:cubicBezTo>
                <a:cubicBezTo>
                  <a:pt x="5038" y="11293"/>
                  <a:pt x="4954" y="11238"/>
                  <a:pt x="4934" y="11310"/>
                </a:cubicBezTo>
                <a:cubicBezTo>
                  <a:pt x="4943" y="11302"/>
                  <a:pt x="4952" y="11295"/>
                  <a:pt x="4963" y="11289"/>
                </a:cubicBezTo>
                <a:cubicBezTo>
                  <a:pt x="4965" y="11314"/>
                  <a:pt x="4979" y="11331"/>
                  <a:pt x="5004" y="11331"/>
                </a:cubicBezTo>
                <a:cubicBezTo>
                  <a:pt x="4977" y="11347"/>
                  <a:pt x="4943" y="11352"/>
                  <a:pt x="4929" y="11385"/>
                </a:cubicBezTo>
                <a:cubicBezTo>
                  <a:pt x="5013" y="11422"/>
                  <a:pt x="5101" y="11410"/>
                  <a:pt x="5154" y="11497"/>
                </a:cubicBezTo>
                <a:cubicBezTo>
                  <a:pt x="5180" y="11541"/>
                  <a:pt x="5317" y="11576"/>
                  <a:pt x="5274" y="11522"/>
                </a:cubicBezTo>
                <a:cubicBezTo>
                  <a:pt x="5336" y="11539"/>
                  <a:pt x="5366" y="11609"/>
                  <a:pt x="5420" y="11638"/>
                </a:cubicBezTo>
                <a:cubicBezTo>
                  <a:pt x="5478" y="11671"/>
                  <a:pt x="5547" y="11680"/>
                  <a:pt x="5607" y="11713"/>
                </a:cubicBezTo>
                <a:cubicBezTo>
                  <a:pt x="5742" y="11788"/>
                  <a:pt x="5831" y="11922"/>
                  <a:pt x="5966" y="11993"/>
                </a:cubicBezTo>
                <a:cubicBezTo>
                  <a:pt x="5974" y="11841"/>
                  <a:pt x="6296" y="11985"/>
                  <a:pt x="6358" y="12012"/>
                </a:cubicBezTo>
                <a:cubicBezTo>
                  <a:pt x="6433" y="12045"/>
                  <a:pt x="6493" y="12070"/>
                  <a:pt x="6576" y="12054"/>
                </a:cubicBezTo>
                <a:cubicBezTo>
                  <a:pt x="6616" y="12046"/>
                  <a:pt x="6648" y="12038"/>
                  <a:pt x="6695" y="12065"/>
                </a:cubicBezTo>
                <a:cubicBezTo>
                  <a:pt x="6710" y="12079"/>
                  <a:pt x="6775" y="12058"/>
                  <a:pt x="6810" y="12078"/>
                </a:cubicBezTo>
                <a:cubicBezTo>
                  <a:pt x="6885" y="12121"/>
                  <a:pt x="7018" y="12177"/>
                  <a:pt x="7072" y="12230"/>
                </a:cubicBezTo>
                <a:close/>
                <a:moveTo>
                  <a:pt x="39989" y="4802"/>
                </a:moveTo>
                <a:cubicBezTo>
                  <a:pt x="40021" y="4817"/>
                  <a:pt x="40057" y="4807"/>
                  <a:pt x="40087" y="4790"/>
                </a:cubicBezTo>
                <a:cubicBezTo>
                  <a:pt x="40051" y="4773"/>
                  <a:pt x="39974" y="4729"/>
                  <a:pt x="39989" y="4802"/>
                </a:cubicBezTo>
                <a:close/>
                <a:moveTo>
                  <a:pt x="35191" y="2736"/>
                </a:moveTo>
                <a:cubicBezTo>
                  <a:pt x="34982" y="2873"/>
                  <a:pt x="35260" y="2944"/>
                  <a:pt x="35272" y="2944"/>
                </a:cubicBezTo>
                <a:cubicBezTo>
                  <a:pt x="35305" y="2942"/>
                  <a:pt x="35406" y="2927"/>
                  <a:pt x="35430" y="2904"/>
                </a:cubicBezTo>
                <a:cubicBezTo>
                  <a:pt x="35471" y="2862"/>
                  <a:pt x="35590" y="2909"/>
                  <a:pt x="35639" y="2916"/>
                </a:cubicBezTo>
                <a:cubicBezTo>
                  <a:pt x="35700" y="2923"/>
                  <a:pt x="35877" y="2898"/>
                  <a:pt x="35921" y="2854"/>
                </a:cubicBezTo>
                <a:cubicBezTo>
                  <a:pt x="35862" y="2763"/>
                  <a:pt x="35698" y="2768"/>
                  <a:pt x="35604" y="2748"/>
                </a:cubicBezTo>
                <a:cubicBezTo>
                  <a:pt x="35539" y="2733"/>
                  <a:pt x="35480" y="2714"/>
                  <a:pt x="35411" y="2714"/>
                </a:cubicBezTo>
                <a:cubicBezTo>
                  <a:pt x="35360" y="2714"/>
                  <a:pt x="35230" y="2708"/>
                  <a:pt x="35191" y="2736"/>
                </a:cubicBezTo>
                <a:close/>
                <a:moveTo>
                  <a:pt x="33228" y="3187"/>
                </a:moveTo>
                <a:cubicBezTo>
                  <a:pt x="33148" y="3251"/>
                  <a:pt x="33624" y="3315"/>
                  <a:pt x="33638" y="3318"/>
                </a:cubicBezTo>
                <a:cubicBezTo>
                  <a:pt x="33642" y="3248"/>
                  <a:pt x="33558" y="3221"/>
                  <a:pt x="33508" y="3215"/>
                </a:cubicBezTo>
                <a:cubicBezTo>
                  <a:pt x="33422" y="3206"/>
                  <a:pt x="33313" y="3160"/>
                  <a:pt x="33228" y="3187"/>
                </a:cubicBezTo>
                <a:close/>
                <a:moveTo>
                  <a:pt x="31207" y="2944"/>
                </a:moveTo>
                <a:cubicBezTo>
                  <a:pt x="31174" y="2936"/>
                  <a:pt x="31145" y="2918"/>
                  <a:pt x="31112" y="2911"/>
                </a:cubicBezTo>
                <a:cubicBezTo>
                  <a:pt x="31133" y="2940"/>
                  <a:pt x="31172" y="2953"/>
                  <a:pt x="31207" y="2944"/>
                </a:cubicBezTo>
                <a:close/>
                <a:moveTo>
                  <a:pt x="13886" y="2053"/>
                </a:moveTo>
                <a:cubicBezTo>
                  <a:pt x="13866" y="2044"/>
                  <a:pt x="13845" y="2037"/>
                  <a:pt x="13824" y="2032"/>
                </a:cubicBezTo>
                <a:cubicBezTo>
                  <a:pt x="13843" y="2043"/>
                  <a:pt x="13864" y="2050"/>
                  <a:pt x="13886" y="2053"/>
                </a:cubicBezTo>
                <a:close/>
                <a:moveTo>
                  <a:pt x="13848" y="1165"/>
                </a:moveTo>
                <a:cubicBezTo>
                  <a:pt x="13836" y="1165"/>
                  <a:pt x="13824" y="1165"/>
                  <a:pt x="13812" y="1165"/>
                </a:cubicBezTo>
                <a:cubicBezTo>
                  <a:pt x="13837" y="1174"/>
                  <a:pt x="13863" y="1177"/>
                  <a:pt x="13889" y="1174"/>
                </a:cubicBezTo>
                <a:cubicBezTo>
                  <a:pt x="13876" y="1171"/>
                  <a:pt x="13862" y="1168"/>
                  <a:pt x="13848" y="1165"/>
                </a:cubicBezTo>
                <a:close/>
                <a:moveTo>
                  <a:pt x="13678" y="1798"/>
                </a:moveTo>
                <a:cubicBezTo>
                  <a:pt x="13697" y="1810"/>
                  <a:pt x="13718" y="1815"/>
                  <a:pt x="13741" y="1812"/>
                </a:cubicBezTo>
                <a:cubicBezTo>
                  <a:pt x="13721" y="1803"/>
                  <a:pt x="13700" y="1798"/>
                  <a:pt x="13678" y="1798"/>
                </a:cubicBezTo>
                <a:close/>
                <a:moveTo>
                  <a:pt x="13670" y="1159"/>
                </a:moveTo>
                <a:cubicBezTo>
                  <a:pt x="13699" y="1157"/>
                  <a:pt x="13730" y="1163"/>
                  <a:pt x="13744" y="1130"/>
                </a:cubicBezTo>
                <a:cubicBezTo>
                  <a:pt x="13713" y="1117"/>
                  <a:pt x="13680" y="1118"/>
                  <a:pt x="13649" y="1130"/>
                </a:cubicBezTo>
                <a:cubicBezTo>
                  <a:pt x="13655" y="1140"/>
                  <a:pt x="13662" y="1150"/>
                  <a:pt x="13670" y="1159"/>
                </a:cubicBezTo>
                <a:close/>
                <a:moveTo>
                  <a:pt x="13756" y="1750"/>
                </a:moveTo>
                <a:cubicBezTo>
                  <a:pt x="13716" y="1753"/>
                  <a:pt x="13657" y="1742"/>
                  <a:pt x="13625" y="1774"/>
                </a:cubicBezTo>
                <a:cubicBezTo>
                  <a:pt x="13665" y="1799"/>
                  <a:pt x="13712" y="1789"/>
                  <a:pt x="13756" y="1795"/>
                </a:cubicBezTo>
                <a:cubicBezTo>
                  <a:pt x="13674" y="1775"/>
                  <a:pt x="13766" y="1776"/>
                  <a:pt x="13783" y="1777"/>
                </a:cubicBezTo>
                <a:cubicBezTo>
                  <a:pt x="13774" y="1768"/>
                  <a:pt x="13765" y="1759"/>
                  <a:pt x="13756" y="1750"/>
                </a:cubicBezTo>
                <a:close/>
                <a:moveTo>
                  <a:pt x="13670" y="1979"/>
                </a:moveTo>
                <a:cubicBezTo>
                  <a:pt x="13648" y="1977"/>
                  <a:pt x="13626" y="1975"/>
                  <a:pt x="13605" y="1973"/>
                </a:cubicBezTo>
                <a:cubicBezTo>
                  <a:pt x="13625" y="1985"/>
                  <a:pt x="13647" y="1987"/>
                  <a:pt x="13670" y="1979"/>
                </a:cubicBezTo>
                <a:close/>
                <a:moveTo>
                  <a:pt x="13634" y="1901"/>
                </a:moveTo>
                <a:cubicBezTo>
                  <a:pt x="13644" y="1896"/>
                  <a:pt x="13653" y="1890"/>
                  <a:pt x="13663" y="1884"/>
                </a:cubicBezTo>
                <a:cubicBezTo>
                  <a:pt x="13642" y="1865"/>
                  <a:pt x="13596" y="1851"/>
                  <a:pt x="13598" y="1896"/>
                </a:cubicBezTo>
                <a:cubicBezTo>
                  <a:pt x="13610" y="1898"/>
                  <a:pt x="13622" y="1899"/>
                  <a:pt x="13634" y="1901"/>
                </a:cubicBezTo>
                <a:close/>
                <a:moveTo>
                  <a:pt x="13628" y="1165"/>
                </a:moveTo>
                <a:cubicBezTo>
                  <a:pt x="13591" y="1154"/>
                  <a:pt x="13582" y="1164"/>
                  <a:pt x="13601" y="1195"/>
                </a:cubicBezTo>
                <a:cubicBezTo>
                  <a:pt x="13616" y="1190"/>
                  <a:pt x="13625" y="1180"/>
                  <a:pt x="13628" y="1165"/>
                </a:cubicBezTo>
                <a:close/>
                <a:moveTo>
                  <a:pt x="13497" y="1907"/>
                </a:moveTo>
                <a:cubicBezTo>
                  <a:pt x="13519" y="1910"/>
                  <a:pt x="13541" y="1912"/>
                  <a:pt x="13563" y="1913"/>
                </a:cubicBezTo>
                <a:cubicBezTo>
                  <a:pt x="13542" y="1905"/>
                  <a:pt x="13520" y="1903"/>
                  <a:pt x="13497" y="1907"/>
                </a:cubicBezTo>
                <a:close/>
                <a:moveTo>
                  <a:pt x="13566" y="1875"/>
                </a:moveTo>
                <a:cubicBezTo>
                  <a:pt x="13536" y="1864"/>
                  <a:pt x="13505" y="1861"/>
                  <a:pt x="13474" y="1866"/>
                </a:cubicBezTo>
                <a:cubicBezTo>
                  <a:pt x="13489" y="1887"/>
                  <a:pt x="13561" y="1923"/>
                  <a:pt x="13566" y="1875"/>
                </a:cubicBezTo>
                <a:close/>
                <a:moveTo>
                  <a:pt x="13468" y="1798"/>
                </a:moveTo>
                <a:cubicBezTo>
                  <a:pt x="13448" y="1808"/>
                  <a:pt x="13427" y="1813"/>
                  <a:pt x="13405" y="1812"/>
                </a:cubicBezTo>
                <a:cubicBezTo>
                  <a:pt x="13444" y="1822"/>
                  <a:pt x="13490" y="1834"/>
                  <a:pt x="13530" y="1824"/>
                </a:cubicBezTo>
                <a:cubicBezTo>
                  <a:pt x="13513" y="1806"/>
                  <a:pt x="13492" y="1797"/>
                  <a:pt x="13468" y="1798"/>
                </a:cubicBezTo>
                <a:close/>
                <a:moveTo>
                  <a:pt x="13417" y="1860"/>
                </a:moveTo>
                <a:cubicBezTo>
                  <a:pt x="13407" y="1863"/>
                  <a:pt x="13397" y="1866"/>
                  <a:pt x="13388" y="1869"/>
                </a:cubicBezTo>
                <a:cubicBezTo>
                  <a:pt x="13399" y="1869"/>
                  <a:pt x="13409" y="1866"/>
                  <a:pt x="13417" y="1860"/>
                </a:cubicBezTo>
                <a:close/>
                <a:moveTo>
                  <a:pt x="13373" y="1884"/>
                </a:moveTo>
                <a:cubicBezTo>
                  <a:pt x="13362" y="1887"/>
                  <a:pt x="13351" y="1890"/>
                  <a:pt x="13340" y="1893"/>
                </a:cubicBezTo>
                <a:cubicBezTo>
                  <a:pt x="13358" y="1910"/>
                  <a:pt x="13380" y="1918"/>
                  <a:pt x="13405" y="1916"/>
                </a:cubicBezTo>
                <a:cubicBezTo>
                  <a:pt x="13362" y="1904"/>
                  <a:pt x="13362" y="1897"/>
                  <a:pt x="13405" y="1896"/>
                </a:cubicBezTo>
                <a:cubicBezTo>
                  <a:pt x="13394" y="1892"/>
                  <a:pt x="13384" y="1888"/>
                  <a:pt x="13373" y="1884"/>
                </a:cubicBezTo>
                <a:close/>
                <a:moveTo>
                  <a:pt x="13322" y="2020"/>
                </a:moveTo>
                <a:cubicBezTo>
                  <a:pt x="13355" y="2033"/>
                  <a:pt x="13391" y="2040"/>
                  <a:pt x="13426" y="2038"/>
                </a:cubicBezTo>
                <a:cubicBezTo>
                  <a:pt x="13399" y="2007"/>
                  <a:pt x="13357" y="2025"/>
                  <a:pt x="13322" y="2020"/>
                </a:cubicBezTo>
                <a:close/>
                <a:moveTo>
                  <a:pt x="13064" y="2002"/>
                </a:moveTo>
                <a:cubicBezTo>
                  <a:pt x="13115" y="2001"/>
                  <a:pt x="13169" y="2027"/>
                  <a:pt x="13219" y="2005"/>
                </a:cubicBezTo>
                <a:cubicBezTo>
                  <a:pt x="13183" y="1981"/>
                  <a:pt x="13097" y="1968"/>
                  <a:pt x="13064" y="2002"/>
                </a:cubicBezTo>
                <a:close/>
                <a:moveTo>
                  <a:pt x="12990" y="1982"/>
                </a:moveTo>
                <a:cubicBezTo>
                  <a:pt x="12980" y="1983"/>
                  <a:pt x="12970" y="1984"/>
                  <a:pt x="12960" y="1985"/>
                </a:cubicBezTo>
                <a:cubicBezTo>
                  <a:pt x="12979" y="1999"/>
                  <a:pt x="13001" y="2008"/>
                  <a:pt x="13025" y="2011"/>
                </a:cubicBezTo>
                <a:cubicBezTo>
                  <a:pt x="13015" y="2000"/>
                  <a:pt x="13003" y="1990"/>
                  <a:pt x="12990" y="1982"/>
                </a:cubicBezTo>
                <a:close/>
                <a:moveTo>
                  <a:pt x="12648" y="2169"/>
                </a:moveTo>
                <a:cubicBezTo>
                  <a:pt x="12630" y="2151"/>
                  <a:pt x="12605" y="2143"/>
                  <a:pt x="12580" y="2151"/>
                </a:cubicBezTo>
                <a:cubicBezTo>
                  <a:pt x="12602" y="2161"/>
                  <a:pt x="12625" y="2166"/>
                  <a:pt x="12648" y="2169"/>
                </a:cubicBezTo>
                <a:close/>
                <a:moveTo>
                  <a:pt x="12672" y="1498"/>
                </a:moveTo>
                <a:cubicBezTo>
                  <a:pt x="12694" y="1492"/>
                  <a:pt x="12715" y="1491"/>
                  <a:pt x="12737" y="1495"/>
                </a:cubicBezTo>
                <a:cubicBezTo>
                  <a:pt x="12681" y="1469"/>
                  <a:pt x="12607" y="1465"/>
                  <a:pt x="12547" y="1480"/>
                </a:cubicBezTo>
                <a:cubicBezTo>
                  <a:pt x="12588" y="1490"/>
                  <a:pt x="12633" y="1477"/>
                  <a:pt x="12672" y="1498"/>
                </a:cubicBezTo>
                <a:close/>
                <a:moveTo>
                  <a:pt x="12609" y="1608"/>
                </a:moveTo>
                <a:cubicBezTo>
                  <a:pt x="12599" y="1608"/>
                  <a:pt x="12588" y="1608"/>
                  <a:pt x="12577" y="1608"/>
                </a:cubicBezTo>
                <a:cubicBezTo>
                  <a:pt x="12622" y="1664"/>
                  <a:pt x="12547" y="1637"/>
                  <a:pt x="12530" y="1622"/>
                </a:cubicBezTo>
                <a:cubicBezTo>
                  <a:pt x="12516" y="1659"/>
                  <a:pt x="12553" y="1672"/>
                  <a:pt x="12581" y="1661"/>
                </a:cubicBezTo>
                <a:cubicBezTo>
                  <a:pt x="12601" y="1653"/>
                  <a:pt x="12633" y="1694"/>
                  <a:pt x="12654" y="1697"/>
                </a:cubicBezTo>
                <a:cubicBezTo>
                  <a:pt x="12647" y="1687"/>
                  <a:pt x="12640" y="1677"/>
                  <a:pt x="12633" y="1667"/>
                </a:cubicBezTo>
                <a:cubicBezTo>
                  <a:pt x="12644" y="1663"/>
                  <a:pt x="12655" y="1659"/>
                  <a:pt x="12666" y="1655"/>
                </a:cubicBezTo>
                <a:cubicBezTo>
                  <a:pt x="12648" y="1636"/>
                  <a:pt x="12627" y="1627"/>
                  <a:pt x="12601" y="1628"/>
                </a:cubicBezTo>
                <a:cubicBezTo>
                  <a:pt x="12604" y="1621"/>
                  <a:pt x="12607" y="1614"/>
                  <a:pt x="12609" y="1608"/>
                </a:cubicBezTo>
                <a:close/>
                <a:moveTo>
                  <a:pt x="12408" y="2341"/>
                </a:moveTo>
                <a:cubicBezTo>
                  <a:pt x="12434" y="2408"/>
                  <a:pt x="12557" y="2392"/>
                  <a:pt x="12613" y="2397"/>
                </a:cubicBezTo>
                <a:cubicBezTo>
                  <a:pt x="12627" y="2354"/>
                  <a:pt x="12589" y="2334"/>
                  <a:pt x="12557" y="2317"/>
                </a:cubicBezTo>
                <a:cubicBezTo>
                  <a:pt x="12485" y="2281"/>
                  <a:pt x="12469" y="2296"/>
                  <a:pt x="12408" y="2341"/>
                </a:cubicBezTo>
                <a:close/>
                <a:moveTo>
                  <a:pt x="12405" y="1492"/>
                </a:moveTo>
                <a:cubicBezTo>
                  <a:pt x="12446" y="1507"/>
                  <a:pt x="12490" y="1505"/>
                  <a:pt x="12532" y="1510"/>
                </a:cubicBezTo>
                <a:cubicBezTo>
                  <a:pt x="12491" y="1495"/>
                  <a:pt x="12447" y="1498"/>
                  <a:pt x="12405" y="1492"/>
                </a:cubicBezTo>
                <a:close/>
                <a:moveTo>
                  <a:pt x="12170" y="1857"/>
                </a:moveTo>
                <a:cubicBezTo>
                  <a:pt x="12201" y="1869"/>
                  <a:pt x="12232" y="1880"/>
                  <a:pt x="12265" y="1881"/>
                </a:cubicBezTo>
                <a:cubicBezTo>
                  <a:pt x="12241" y="1849"/>
                  <a:pt x="12203" y="1852"/>
                  <a:pt x="12167" y="1848"/>
                </a:cubicBezTo>
                <a:cubicBezTo>
                  <a:pt x="12210" y="1857"/>
                  <a:pt x="12211" y="1860"/>
                  <a:pt x="12170" y="1857"/>
                </a:cubicBezTo>
                <a:close/>
                <a:moveTo>
                  <a:pt x="12153" y="1067"/>
                </a:moveTo>
                <a:cubicBezTo>
                  <a:pt x="12173" y="1075"/>
                  <a:pt x="12193" y="1079"/>
                  <a:pt x="12215" y="1079"/>
                </a:cubicBezTo>
                <a:cubicBezTo>
                  <a:pt x="12195" y="1069"/>
                  <a:pt x="12175" y="1065"/>
                  <a:pt x="12153" y="1067"/>
                </a:cubicBezTo>
                <a:close/>
                <a:moveTo>
                  <a:pt x="12120" y="2501"/>
                </a:moveTo>
                <a:cubicBezTo>
                  <a:pt x="12189" y="2565"/>
                  <a:pt x="12367" y="2516"/>
                  <a:pt x="12426" y="2457"/>
                </a:cubicBezTo>
                <a:cubicBezTo>
                  <a:pt x="12378" y="2432"/>
                  <a:pt x="12322" y="2421"/>
                  <a:pt x="12268" y="2421"/>
                </a:cubicBezTo>
                <a:cubicBezTo>
                  <a:pt x="12206" y="2421"/>
                  <a:pt x="12170" y="2472"/>
                  <a:pt x="12120" y="2501"/>
                </a:cubicBezTo>
                <a:close/>
                <a:moveTo>
                  <a:pt x="11811" y="2264"/>
                </a:moveTo>
                <a:cubicBezTo>
                  <a:pt x="11844" y="2269"/>
                  <a:pt x="11879" y="2283"/>
                  <a:pt x="11909" y="2258"/>
                </a:cubicBezTo>
                <a:cubicBezTo>
                  <a:pt x="11876" y="2259"/>
                  <a:pt x="11843" y="2251"/>
                  <a:pt x="11811" y="2264"/>
                </a:cubicBezTo>
                <a:close/>
                <a:moveTo>
                  <a:pt x="11722" y="2160"/>
                </a:moveTo>
                <a:cubicBezTo>
                  <a:pt x="11774" y="2178"/>
                  <a:pt x="11832" y="2178"/>
                  <a:pt x="11885" y="2186"/>
                </a:cubicBezTo>
                <a:cubicBezTo>
                  <a:pt x="11838" y="2163"/>
                  <a:pt x="11775" y="2150"/>
                  <a:pt x="11722" y="2160"/>
                </a:cubicBezTo>
                <a:close/>
                <a:moveTo>
                  <a:pt x="11574" y="2192"/>
                </a:moveTo>
                <a:cubicBezTo>
                  <a:pt x="11602" y="2167"/>
                  <a:pt x="11704" y="2211"/>
                  <a:pt x="11695" y="2148"/>
                </a:cubicBezTo>
                <a:cubicBezTo>
                  <a:pt x="11650" y="2154"/>
                  <a:pt x="11601" y="2148"/>
                  <a:pt x="11574" y="2192"/>
                </a:cubicBezTo>
                <a:close/>
                <a:moveTo>
                  <a:pt x="11384" y="2302"/>
                </a:moveTo>
                <a:cubicBezTo>
                  <a:pt x="11428" y="2337"/>
                  <a:pt x="11490" y="2335"/>
                  <a:pt x="11541" y="2353"/>
                </a:cubicBezTo>
                <a:cubicBezTo>
                  <a:pt x="11521" y="2332"/>
                  <a:pt x="11478" y="2279"/>
                  <a:pt x="11541" y="2284"/>
                </a:cubicBezTo>
                <a:cubicBezTo>
                  <a:pt x="11490" y="2280"/>
                  <a:pt x="11423" y="2254"/>
                  <a:pt x="11384" y="2302"/>
                </a:cubicBezTo>
                <a:close/>
                <a:moveTo>
                  <a:pt x="11517" y="4188"/>
                </a:moveTo>
                <a:cubicBezTo>
                  <a:pt x="11483" y="4181"/>
                  <a:pt x="11447" y="4192"/>
                  <a:pt x="11419" y="4188"/>
                </a:cubicBezTo>
                <a:cubicBezTo>
                  <a:pt x="11381" y="4181"/>
                  <a:pt x="11365" y="4143"/>
                  <a:pt x="11324" y="4170"/>
                </a:cubicBezTo>
                <a:cubicBezTo>
                  <a:pt x="11389" y="4156"/>
                  <a:pt x="11426" y="4222"/>
                  <a:pt x="11481" y="4241"/>
                </a:cubicBezTo>
                <a:cubicBezTo>
                  <a:pt x="11539" y="4261"/>
                  <a:pt x="11596" y="4220"/>
                  <a:pt x="11517" y="4188"/>
                </a:cubicBezTo>
                <a:close/>
                <a:moveTo>
                  <a:pt x="10686" y="2213"/>
                </a:moveTo>
                <a:cubicBezTo>
                  <a:pt x="10713" y="2239"/>
                  <a:pt x="10724" y="2234"/>
                  <a:pt x="10718" y="2198"/>
                </a:cubicBezTo>
                <a:cubicBezTo>
                  <a:pt x="10708" y="2203"/>
                  <a:pt x="10697" y="2208"/>
                  <a:pt x="10686" y="2213"/>
                </a:cubicBezTo>
                <a:close/>
                <a:moveTo>
                  <a:pt x="10424" y="2192"/>
                </a:moveTo>
                <a:cubicBezTo>
                  <a:pt x="10446" y="2235"/>
                  <a:pt x="10463" y="2237"/>
                  <a:pt x="10458" y="2287"/>
                </a:cubicBezTo>
                <a:cubicBezTo>
                  <a:pt x="10453" y="2341"/>
                  <a:pt x="10499" y="2284"/>
                  <a:pt x="10502" y="2284"/>
                </a:cubicBezTo>
                <a:cubicBezTo>
                  <a:pt x="10613" y="2299"/>
                  <a:pt x="10715" y="2284"/>
                  <a:pt x="10828" y="2255"/>
                </a:cubicBezTo>
                <a:cubicBezTo>
                  <a:pt x="10774" y="2218"/>
                  <a:pt x="10777" y="2240"/>
                  <a:pt x="10722" y="2240"/>
                </a:cubicBezTo>
                <a:cubicBezTo>
                  <a:pt x="10691" y="2240"/>
                  <a:pt x="10661" y="2208"/>
                  <a:pt x="10689" y="2181"/>
                </a:cubicBezTo>
                <a:cubicBezTo>
                  <a:pt x="10601" y="2169"/>
                  <a:pt x="10509" y="2156"/>
                  <a:pt x="10424" y="2192"/>
                </a:cubicBezTo>
                <a:close/>
                <a:moveTo>
                  <a:pt x="10407" y="3338"/>
                </a:moveTo>
                <a:cubicBezTo>
                  <a:pt x="10427" y="3351"/>
                  <a:pt x="10449" y="3353"/>
                  <a:pt x="10472" y="3344"/>
                </a:cubicBezTo>
                <a:cubicBezTo>
                  <a:pt x="10474" y="3297"/>
                  <a:pt x="10425" y="3316"/>
                  <a:pt x="10407" y="3338"/>
                </a:cubicBezTo>
                <a:close/>
                <a:moveTo>
                  <a:pt x="10220" y="3457"/>
                </a:moveTo>
                <a:cubicBezTo>
                  <a:pt x="10273" y="3469"/>
                  <a:pt x="10323" y="3493"/>
                  <a:pt x="10377" y="3505"/>
                </a:cubicBezTo>
                <a:cubicBezTo>
                  <a:pt x="10327" y="3483"/>
                  <a:pt x="10277" y="3453"/>
                  <a:pt x="10220" y="3457"/>
                </a:cubicBezTo>
                <a:close/>
                <a:moveTo>
                  <a:pt x="8679" y="3445"/>
                </a:moveTo>
                <a:cubicBezTo>
                  <a:pt x="8651" y="3404"/>
                  <a:pt x="8596" y="3403"/>
                  <a:pt x="8554" y="3386"/>
                </a:cubicBezTo>
                <a:cubicBezTo>
                  <a:pt x="8592" y="3411"/>
                  <a:pt x="8635" y="3432"/>
                  <a:pt x="8679" y="3445"/>
                </a:cubicBezTo>
                <a:close/>
                <a:moveTo>
                  <a:pt x="8442" y="3187"/>
                </a:moveTo>
                <a:cubicBezTo>
                  <a:pt x="8472" y="3207"/>
                  <a:pt x="8505" y="3220"/>
                  <a:pt x="8539" y="3231"/>
                </a:cubicBezTo>
                <a:cubicBezTo>
                  <a:pt x="8449" y="3181"/>
                  <a:pt x="8606" y="3220"/>
                  <a:pt x="8627" y="3226"/>
                </a:cubicBezTo>
                <a:cubicBezTo>
                  <a:pt x="8665" y="3238"/>
                  <a:pt x="8685" y="3273"/>
                  <a:pt x="8726" y="3278"/>
                </a:cubicBezTo>
                <a:cubicBezTo>
                  <a:pt x="8758" y="3281"/>
                  <a:pt x="8946" y="3285"/>
                  <a:pt x="8857" y="3224"/>
                </a:cubicBezTo>
                <a:cubicBezTo>
                  <a:pt x="8784" y="3174"/>
                  <a:pt x="8697" y="3148"/>
                  <a:pt x="8615" y="3119"/>
                </a:cubicBezTo>
                <a:cubicBezTo>
                  <a:pt x="8567" y="3101"/>
                  <a:pt x="8495" y="3048"/>
                  <a:pt x="8442" y="3055"/>
                </a:cubicBezTo>
                <a:cubicBezTo>
                  <a:pt x="8409" y="3060"/>
                  <a:pt x="8389" y="3099"/>
                  <a:pt x="8353" y="3086"/>
                </a:cubicBezTo>
                <a:cubicBezTo>
                  <a:pt x="8375" y="3095"/>
                  <a:pt x="8398" y="3102"/>
                  <a:pt x="8421" y="3110"/>
                </a:cubicBezTo>
                <a:cubicBezTo>
                  <a:pt x="8399" y="3114"/>
                  <a:pt x="8377" y="3113"/>
                  <a:pt x="8355" y="3107"/>
                </a:cubicBezTo>
                <a:cubicBezTo>
                  <a:pt x="8382" y="3135"/>
                  <a:pt x="8404" y="3171"/>
                  <a:pt x="8442" y="3187"/>
                </a:cubicBezTo>
                <a:close/>
                <a:moveTo>
                  <a:pt x="8278" y="3561"/>
                </a:moveTo>
                <a:cubicBezTo>
                  <a:pt x="8302" y="3579"/>
                  <a:pt x="8381" y="3563"/>
                  <a:pt x="8403" y="3546"/>
                </a:cubicBezTo>
                <a:cubicBezTo>
                  <a:pt x="8362" y="3557"/>
                  <a:pt x="8319" y="3552"/>
                  <a:pt x="8278" y="3561"/>
                </a:cubicBezTo>
                <a:close/>
                <a:moveTo>
                  <a:pt x="7566" y="230"/>
                </a:moveTo>
                <a:cubicBezTo>
                  <a:pt x="7632" y="283"/>
                  <a:pt x="7732" y="267"/>
                  <a:pt x="7810" y="261"/>
                </a:cubicBezTo>
                <a:cubicBezTo>
                  <a:pt x="7910" y="254"/>
                  <a:pt x="8007" y="249"/>
                  <a:pt x="8103" y="218"/>
                </a:cubicBezTo>
                <a:cubicBezTo>
                  <a:pt x="8076" y="134"/>
                  <a:pt x="7912" y="139"/>
                  <a:pt x="7847" y="161"/>
                </a:cubicBezTo>
                <a:cubicBezTo>
                  <a:pt x="7806" y="176"/>
                  <a:pt x="7849" y="200"/>
                  <a:pt x="7798" y="200"/>
                </a:cubicBezTo>
                <a:cubicBezTo>
                  <a:pt x="7716" y="200"/>
                  <a:pt x="7645" y="205"/>
                  <a:pt x="7566" y="230"/>
                </a:cubicBezTo>
                <a:close/>
                <a:moveTo>
                  <a:pt x="7064" y="194"/>
                </a:moveTo>
                <a:cubicBezTo>
                  <a:pt x="7145" y="228"/>
                  <a:pt x="7288" y="242"/>
                  <a:pt x="7355" y="171"/>
                </a:cubicBezTo>
                <a:cubicBezTo>
                  <a:pt x="7258" y="159"/>
                  <a:pt x="7157" y="166"/>
                  <a:pt x="7064" y="194"/>
                </a:cubicBezTo>
                <a:close/>
                <a:moveTo>
                  <a:pt x="6978" y="429"/>
                </a:moveTo>
                <a:cubicBezTo>
                  <a:pt x="7047" y="438"/>
                  <a:pt x="7118" y="461"/>
                  <a:pt x="7186" y="429"/>
                </a:cubicBezTo>
                <a:cubicBezTo>
                  <a:pt x="7123" y="401"/>
                  <a:pt x="7035" y="378"/>
                  <a:pt x="6978" y="429"/>
                </a:cubicBezTo>
                <a:close/>
                <a:moveTo>
                  <a:pt x="6983" y="301"/>
                </a:moveTo>
                <a:cubicBezTo>
                  <a:pt x="7073" y="345"/>
                  <a:pt x="7206" y="326"/>
                  <a:pt x="7304" y="325"/>
                </a:cubicBezTo>
                <a:cubicBezTo>
                  <a:pt x="7369" y="325"/>
                  <a:pt x="7489" y="321"/>
                  <a:pt x="7515" y="245"/>
                </a:cubicBezTo>
                <a:cubicBezTo>
                  <a:pt x="7386" y="173"/>
                  <a:pt x="7222" y="245"/>
                  <a:pt x="7085" y="236"/>
                </a:cubicBezTo>
                <a:cubicBezTo>
                  <a:pt x="7162" y="228"/>
                  <a:pt x="7066" y="230"/>
                  <a:pt x="7055" y="231"/>
                </a:cubicBezTo>
                <a:cubicBezTo>
                  <a:pt x="7016" y="234"/>
                  <a:pt x="6982" y="251"/>
                  <a:pt x="6954" y="278"/>
                </a:cubicBezTo>
                <a:cubicBezTo>
                  <a:pt x="6963" y="287"/>
                  <a:pt x="6973" y="294"/>
                  <a:pt x="6983" y="301"/>
                </a:cubicBezTo>
                <a:close/>
                <a:moveTo>
                  <a:pt x="6972" y="129"/>
                </a:moveTo>
                <a:cubicBezTo>
                  <a:pt x="6964" y="130"/>
                  <a:pt x="6956" y="131"/>
                  <a:pt x="6948" y="132"/>
                </a:cubicBezTo>
                <a:cubicBezTo>
                  <a:pt x="6997" y="138"/>
                  <a:pt x="7058" y="153"/>
                  <a:pt x="7106" y="129"/>
                </a:cubicBezTo>
                <a:cubicBezTo>
                  <a:pt x="7061" y="131"/>
                  <a:pt x="7016" y="124"/>
                  <a:pt x="6972" y="129"/>
                </a:cubicBezTo>
                <a:close/>
                <a:moveTo>
                  <a:pt x="6895" y="444"/>
                </a:moveTo>
                <a:cubicBezTo>
                  <a:pt x="6890" y="445"/>
                  <a:pt x="6885" y="446"/>
                  <a:pt x="6880" y="447"/>
                </a:cubicBezTo>
                <a:cubicBezTo>
                  <a:pt x="6925" y="445"/>
                  <a:pt x="6972" y="467"/>
                  <a:pt x="7016" y="453"/>
                </a:cubicBezTo>
                <a:cubicBezTo>
                  <a:pt x="6975" y="451"/>
                  <a:pt x="6936" y="432"/>
                  <a:pt x="6895" y="444"/>
                </a:cubicBezTo>
                <a:close/>
                <a:moveTo>
                  <a:pt x="7037" y="2899"/>
                </a:moveTo>
                <a:cubicBezTo>
                  <a:pt x="7076" y="2817"/>
                  <a:pt x="6981" y="2823"/>
                  <a:pt x="6939" y="2783"/>
                </a:cubicBezTo>
                <a:cubicBezTo>
                  <a:pt x="6960" y="2790"/>
                  <a:pt x="6981" y="2798"/>
                  <a:pt x="7002" y="2807"/>
                </a:cubicBezTo>
                <a:cubicBezTo>
                  <a:pt x="6969" y="2777"/>
                  <a:pt x="6851" y="2748"/>
                  <a:pt x="6841" y="2816"/>
                </a:cubicBezTo>
                <a:cubicBezTo>
                  <a:pt x="6912" y="2834"/>
                  <a:pt x="6984" y="2845"/>
                  <a:pt x="7037" y="2899"/>
                </a:cubicBezTo>
                <a:close/>
                <a:moveTo>
                  <a:pt x="7091" y="2124"/>
                </a:moveTo>
                <a:cubicBezTo>
                  <a:pt x="7065" y="2135"/>
                  <a:pt x="6972" y="2150"/>
                  <a:pt x="7014" y="2195"/>
                </a:cubicBezTo>
                <a:cubicBezTo>
                  <a:pt x="7002" y="2201"/>
                  <a:pt x="6990" y="2206"/>
                  <a:pt x="6978" y="2210"/>
                </a:cubicBezTo>
                <a:cubicBezTo>
                  <a:pt x="7034" y="2238"/>
                  <a:pt x="7104" y="2193"/>
                  <a:pt x="7162" y="2190"/>
                </a:cubicBezTo>
                <a:cubicBezTo>
                  <a:pt x="7211" y="2186"/>
                  <a:pt x="7284" y="2210"/>
                  <a:pt x="7344" y="2219"/>
                </a:cubicBezTo>
                <a:cubicBezTo>
                  <a:pt x="7233" y="2219"/>
                  <a:pt x="7161" y="2178"/>
                  <a:pt x="7058" y="2222"/>
                </a:cubicBezTo>
                <a:cubicBezTo>
                  <a:pt x="6992" y="2250"/>
                  <a:pt x="6883" y="2202"/>
                  <a:pt x="6826" y="2256"/>
                </a:cubicBezTo>
                <a:cubicBezTo>
                  <a:pt x="6809" y="2272"/>
                  <a:pt x="6853" y="2341"/>
                  <a:pt x="6877" y="2347"/>
                </a:cubicBezTo>
                <a:cubicBezTo>
                  <a:pt x="6812" y="2335"/>
                  <a:pt x="6731" y="2327"/>
                  <a:pt x="6690" y="2391"/>
                </a:cubicBezTo>
                <a:cubicBezTo>
                  <a:pt x="6711" y="2395"/>
                  <a:pt x="6732" y="2400"/>
                  <a:pt x="6752" y="2406"/>
                </a:cubicBezTo>
                <a:cubicBezTo>
                  <a:pt x="6794" y="2401"/>
                  <a:pt x="6836" y="2403"/>
                  <a:pt x="6877" y="2412"/>
                </a:cubicBezTo>
                <a:cubicBezTo>
                  <a:pt x="6843" y="2408"/>
                  <a:pt x="6804" y="2402"/>
                  <a:pt x="6785" y="2439"/>
                </a:cubicBezTo>
                <a:cubicBezTo>
                  <a:pt x="6804" y="2431"/>
                  <a:pt x="6824" y="2428"/>
                  <a:pt x="6844" y="2430"/>
                </a:cubicBezTo>
                <a:cubicBezTo>
                  <a:pt x="6828" y="2449"/>
                  <a:pt x="6807" y="2459"/>
                  <a:pt x="6782" y="2460"/>
                </a:cubicBezTo>
                <a:cubicBezTo>
                  <a:pt x="6788" y="2483"/>
                  <a:pt x="6805" y="2500"/>
                  <a:pt x="6829" y="2501"/>
                </a:cubicBezTo>
                <a:cubicBezTo>
                  <a:pt x="6809" y="2509"/>
                  <a:pt x="6783" y="2513"/>
                  <a:pt x="6767" y="2528"/>
                </a:cubicBezTo>
                <a:cubicBezTo>
                  <a:pt x="6756" y="2538"/>
                  <a:pt x="6781" y="2567"/>
                  <a:pt x="6757" y="2575"/>
                </a:cubicBezTo>
                <a:cubicBezTo>
                  <a:pt x="6707" y="2591"/>
                  <a:pt x="6649" y="2532"/>
                  <a:pt x="6599" y="2577"/>
                </a:cubicBezTo>
                <a:cubicBezTo>
                  <a:pt x="6539" y="2630"/>
                  <a:pt x="6614" y="2689"/>
                  <a:pt x="6647" y="2725"/>
                </a:cubicBezTo>
                <a:cubicBezTo>
                  <a:pt x="6667" y="2747"/>
                  <a:pt x="6696" y="2753"/>
                  <a:pt x="6724" y="2753"/>
                </a:cubicBezTo>
                <a:cubicBezTo>
                  <a:pt x="6747" y="2754"/>
                  <a:pt x="6851" y="2766"/>
                  <a:pt x="6779" y="2733"/>
                </a:cubicBezTo>
                <a:cubicBezTo>
                  <a:pt x="6843" y="2754"/>
                  <a:pt x="6911" y="2723"/>
                  <a:pt x="6966" y="2774"/>
                </a:cubicBezTo>
                <a:cubicBezTo>
                  <a:pt x="6971" y="2764"/>
                  <a:pt x="6976" y="2755"/>
                  <a:pt x="6981" y="2745"/>
                </a:cubicBezTo>
                <a:cubicBezTo>
                  <a:pt x="6990" y="2753"/>
                  <a:pt x="7000" y="2760"/>
                  <a:pt x="7010" y="2768"/>
                </a:cubicBezTo>
                <a:cubicBezTo>
                  <a:pt x="7013" y="2745"/>
                  <a:pt x="7028" y="2733"/>
                  <a:pt x="7052" y="2739"/>
                </a:cubicBezTo>
                <a:cubicBezTo>
                  <a:pt x="7017" y="2841"/>
                  <a:pt x="7147" y="2768"/>
                  <a:pt x="7171" y="2771"/>
                </a:cubicBezTo>
                <a:cubicBezTo>
                  <a:pt x="7147" y="2781"/>
                  <a:pt x="7126" y="2798"/>
                  <a:pt x="7111" y="2819"/>
                </a:cubicBezTo>
                <a:cubicBezTo>
                  <a:pt x="7161" y="2846"/>
                  <a:pt x="7221" y="2838"/>
                  <a:pt x="7272" y="2863"/>
                </a:cubicBezTo>
                <a:cubicBezTo>
                  <a:pt x="7255" y="2854"/>
                  <a:pt x="7151" y="2844"/>
                  <a:pt x="7236" y="2875"/>
                </a:cubicBezTo>
                <a:cubicBezTo>
                  <a:pt x="7207" y="2867"/>
                  <a:pt x="7176" y="2867"/>
                  <a:pt x="7147" y="2878"/>
                </a:cubicBezTo>
                <a:cubicBezTo>
                  <a:pt x="7177" y="2883"/>
                  <a:pt x="7216" y="2901"/>
                  <a:pt x="7203" y="2938"/>
                </a:cubicBezTo>
                <a:cubicBezTo>
                  <a:pt x="7183" y="2922"/>
                  <a:pt x="7162" y="2924"/>
                  <a:pt x="7141" y="2938"/>
                </a:cubicBezTo>
                <a:cubicBezTo>
                  <a:pt x="7192" y="2932"/>
                  <a:pt x="7246" y="2947"/>
                  <a:pt x="7293" y="2964"/>
                </a:cubicBezTo>
                <a:cubicBezTo>
                  <a:pt x="7319" y="2974"/>
                  <a:pt x="7346" y="2958"/>
                  <a:pt x="7372" y="2967"/>
                </a:cubicBezTo>
                <a:cubicBezTo>
                  <a:pt x="7399" y="2977"/>
                  <a:pt x="7426" y="2991"/>
                  <a:pt x="7456" y="2988"/>
                </a:cubicBezTo>
                <a:cubicBezTo>
                  <a:pt x="7445" y="2978"/>
                  <a:pt x="7435" y="2968"/>
                  <a:pt x="7423" y="2958"/>
                </a:cubicBezTo>
                <a:cubicBezTo>
                  <a:pt x="7464" y="2985"/>
                  <a:pt x="7554" y="3039"/>
                  <a:pt x="7586" y="2989"/>
                </a:cubicBezTo>
                <a:cubicBezTo>
                  <a:pt x="7607" y="2959"/>
                  <a:pt x="7644" y="2974"/>
                  <a:pt x="7671" y="2985"/>
                </a:cubicBezTo>
                <a:cubicBezTo>
                  <a:pt x="7690" y="2993"/>
                  <a:pt x="7802" y="3018"/>
                  <a:pt x="7711" y="2985"/>
                </a:cubicBezTo>
                <a:cubicBezTo>
                  <a:pt x="7750" y="3001"/>
                  <a:pt x="7863" y="3043"/>
                  <a:pt x="7901" y="3012"/>
                </a:cubicBezTo>
                <a:cubicBezTo>
                  <a:pt x="7870" y="2991"/>
                  <a:pt x="7828" y="3005"/>
                  <a:pt x="7803" y="2973"/>
                </a:cubicBezTo>
                <a:cubicBezTo>
                  <a:pt x="7892" y="2972"/>
                  <a:pt x="7972" y="3024"/>
                  <a:pt x="8061" y="3018"/>
                </a:cubicBezTo>
                <a:cubicBezTo>
                  <a:pt x="8020" y="3005"/>
                  <a:pt x="7970" y="3009"/>
                  <a:pt x="7934" y="2982"/>
                </a:cubicBezTo>
                <a:cubicBezTo>
                  <a:pt x="8017" y="3027"/>
                  <a:pt x="8150" y="2981"/>
                  <a:pt x="8058" y="2967"/>
                </a:cubicBezTo>
                <a:cubicBezTo>
                  <a:pt x="8159" y="2957"/>
                  <a:pt x="7912" y="2909"/>
                  <a:pt x="7890" y="2903"/>
                </a:cubicBezTo>
                <a:cubicBezTo>
                  <a:pt x="7818" y="2883"/>
                  <a:pt x="7722" y="2855"/>
                  <a:pt x="7671" y="2798"/>
                </a:cubicBezTo>
                <a:cubicBezTo>
                  <a:pt x="7608" y="2729"/>
                  <a:pt x="7522" y="2676"/>
                  <a:pt x="7454" y="2611"/>
                </a:cubicBezTo>
                <a:cubicBezTo>
                  <a:pt x="7433" y="2591"/>
                  <a:pt x="7448" y="2537"/>
                  <a:pt x="7438" y="2532"/>
                </a:cubicBezTo>
                <a:cubicBezTo>
                  <a:pt x="7403" y="2513"/>
                  <a:pt x="7395" y="2475"/>
                  <a:pt x="7352" y="2465"/>
                </a:cubicBezTo>
                <a:cubicBezTo>
                  <a:pt x="7372" y="2469"/>
                  <a:pt x="7391" y="2468"/>
                  <a:pt x="7411" y="2462"/>
                </a:cubicBezTo>
                <a:cubicBezTo>
                  <a:pt x="7396" y="2443"/>
                  <a:pt x="7376" y="2432"/>
                  <a:pt x="7352" y="2430"/>
                </a:cubicBezTo>
                <a:cubicBezTo>
                  <a:pt x="7371" y="2430"/>
                  <a:pt x="7391" y="2439"/>
                  <a:pt x="7410" y="2443"/>
                </a:cubicBezTo>
                <a:cubicBezTo>
                  <a:pt x="7446" y="2451"/>
                  <a:pt x="7426" y="2403"/>
                  <a:pt x="7399" y="2397"/>
                </a:cubicBezTo>
                <a:cubicBezTo>
                  <a:pt x="7421" y="2403"/>
                  <a:pt x="7443" y="2404"/>
                  <a:pt x="7465" y="2400"/>
                </a:cubicBezTo>
                <a:cubicBezTo>
                  <a:pt x="7438" y="2377"/>
                  <a:pt x="7402" y="2383"/>
                  <a:pt x="7373" y="2367"/>
                </a:cubicBezTo>
                <a:cubicBezTo>
                  <a:pt x="7390" y="2376"/>
                  <a:pt x="7531" y="2385"/>
                  <a:pt x="7509" y="2341"/>
                </a:cubicBezTo>
                <a:cubicBezTo>
                  <a:pt x="7493" y="2310"/>
                  <a:pt x="7410" y="2326"/>
                  <a:pt x="7381" y="2320"/>
                </a:cubicBezTo>
                <a:cubicBezTo>
                  <a:pt x="7422" y="2323"/>
                  <a:pt x="7476" y="2321"/>
                  <a:pt x="7509" y="2293"/>
                </a:cubicBezTo>
                <a:cubicBezTo>
                  <a:pt x="7477" y="2293"/>
                  <a:pt x="7444" y="2293"/>
                  <a:pt x="7411" y="2293"/>
                </a:cubicBezTo>
                <a:cubicBezTo>
                  <a:pt x="7454" y="2284"/>
                  <a:pt x="7505" y="2292"/>
                  <a:pt x="7542" y="2264"/>
                </a:cubicBezTo>
                <a:cubicBezTo>
                  <a:pt x="7530" y="2254"/>
                  <a:pt x="7515" y="2247"/>
                  <a:pt x="7499" y="2241"/>
                </a:cubicBezTo>
                <a:cubicBezTo>
                  <a:pt x="7538" y="2246"/>
                  <a:pt x="7589" y="2248"/>
                  <a:pt x="7560" y="2207"/>
                </a:cubicBezTo>
                <a:cubicBezTo>
                  <a:pt x="7595" y="2237"/>
                  <a:pt x="7634" y="2202"/>
                  <a:pt x="7652" y="2172"/>
                </a:cubicBezTo>
                <a:cubicBezTo>
                  <a:pt x="7610" y="2155"/>
                  <a:pt x="7557" y="2154"/>
                  <a:pt x="7524" y="2118"/>
                </a:cubicBezTo>
                <a:cubicBezTo>
                  <a:pt x="7570" y="2140"/>
                  <a:pt x="7645" y="2174"/>
                  <a:pt x="7692" y="2133"/>
                </a:cubicBezTo>
                <a:cubicBezTo>
                  <a:pt x="7724" y="2105"/>
                  <a:pt x="7489" y="2066"/>
                  <a:pt x="7470" y="2059"/>
                </a:cubicBezTo>
                <a:cubicBezTo>
                  <a:pt x="7518" y="2068"/>
                  <a:pt x="7570" y="2056"/>
                  <a:pt x="7617" y="2073"/>
                </a:cubicBezTo>
                <a:cubicBezTo>
                  <a:pt x="7649" y="2084"/>
                  <a:pt x="7686" y="2110"/>
                  <a:pt x="7721" y="2097"/>
                </a:cubicBezTo>
                <a:cubicBezTo>
                  <a:pt x="7802" y="2065"/>
                  <a:pt x="7614" y="2004"/>
                  <a:pt x="7589" y="2002"/>
                </a:cubicBezTo>
                <a:cubicBezTo>
                  <a:pt x="7653" y="2007"/>
                  <a:pt x="7616" y="1988"/>
                  <a:pt x="7593" y="1976"/>
                </a:cubicBezTo>
                <a:cubicBezTo>
                  <a:pt x="7661" y="1970"/>
                  <a:pt x="7708" y="2048"/>
                  <a:pt x="7779" y="2017"/>
                </a:cubicBezTo>
                <a:cubicBezTo>
                  <a:pt x="7773" y="2007"/>
                  <a:pt x="7766" y="1997"/>
                  <a:pt x="7759" y="1988"/>
                </a:cubicBezTo>
                <a:cubicBezTo>
                  <a:pt x="7782" y="2003"/>
                  <a:pt x="7865" y="1984"/>
                  <a:pt x="7788" y="1976"/>
                </a:cubicBezTo>
                <a:cubicBezTo>
                  <a:pt x="7808" y="1968"/>
                  <a:pt x="7829" y="1965"/>
                  <a:pt x="7851" y="1967"/>
                </a:cubicBezTo>
                <a:cubicBezTo>
                  <a:pt x="7825" y="1902"/>
                  <a:pt x="7759" y="1893"/>
                  <a:pt x="7705" y="1863"/>
                </a:cubicBezTo>
                <a:cubicBezTo>
                  <a:pt x="7750" y="1877"/>
                  <a:pt x="7810" y="1904"/>
                  <a:pt x="7858" y="1893"/>
                </a:cubicBezTo>
                <a:cubicBezTo>
                  <a:pt x="7882" y="1888"/>
                  <a:pt x="7941" y="1860"/>
                  <a:pt x="7883" y="1842"/>
                </a:cubicBezTo>
                <a:cubicBezTo>
                  <a:pt x="7927" y="1848"/>
                  <a:pt x="7927" y="1841"/>
                  <a:pt x="7883" y="1821"/>
                </a:cubicBezTo>
                <a:cubicBezTo>
                  <a:pt x="7928" y="1834"/>
                  <a:pt x="8003" y="1888"/>
                  <a:pt x="8041" y="1833"/>
                </a:cubicBezTo>
                <a:cubicBezTo>
                  <a:pt x="8015" y="1829"/>
                  <a:pt x="7991" y="1820"/>
                  <a:pt x="7969" y="1806"/>
                </a:cubicBezTo>
                <a:cubicBezTo>
                  <a:pt x="8049" y="1844"/>
                  <a:pt x="8186" y="1808"/>
                  <a:pt x="8094" y="1786"/>
                </a:cubicBezTo>
                <a:cubicBezTo>
                  <a:pt x="8115" y="1786"/>
                  <a:pt x="8135" y="1786"/>
                  <a:pt x="8156" y="1786"/>
                </a:cubicBezTo>
                <a:cubicBezTo>
                  <a:pt x="8158" y="1725"/>
                  <a:pt x="8053" y="1770"/>
                  <a:pt x="8023" y="1744"/>
                </a:cubicBezTo>
                <a:cubicBezTo>
                  <a:pt x="8051" y="1745"/>
                  <a:pt x="8104" y="1756"/>
                  <a:pt x="8109" y="1714"/>
                </a:cubicBezTo>
                <a:cubicBezTo>
                  <a:pt x="8127" y="1731"/>
                  <a:pt x="8149" y="1739"/>
                  <a:pt x="8174" y="1738"/>
                </a:cubicBezTo>
                <a:cubicBezTo>
                  <a:pt x="8155" y="1689"/>
                  <a:pt x="8245" y="1701"/>
                  <a:pt x="8249" y="1655"/>
                </a:cubicBezTo>
                <a:cubicBezTo>
                  <a:pt x="8278" y="1695"/>
                  <a:pt x="8315" y="1664"/>
                  <a:pt x="8344" y="1643"/>
                </a:cubicBezTo>
                <a:cubicBezTo>
                  <a:pt x="8420" y="1590"/>
                  <a:pt x="8629" y="1605"/>
                  <a:pt x="8657" y="1568"/>
                </a:cubicBezTo>
                <a:cubicBezTo>
                  <a:pt x="8667" y="1555"/>
                  <a:pt x="8778" y="1549"/>
                  <a:pt x="8806" y="1543"/>
                </a:cubicBezTo>
                <a:cubicBezTo>
                  <a:pt x="9089" y="1488"/>
                  <a:pt x="9376" y="1467"/>
                  <a:pt x="9629" y="1320"/>
                </a:cubicBezTo>
                <a:cubicBezTo>
                  <a:pt x="9574" y="1315"/>
                  <a:pt x="9613" y="1220"/>
                  <a:pt x="9348" y="1202"/>
                </a:cubicBezTo>
                <a:cubicBezTo>
                  <a:pt x="9226" y="1194"/>
                  <a:pt x="9069" y="1214"/>
                  <a:pt x="8973" y="1296"/>
                </a:cubicBezTo>
                <a:cubicBezTo>
                  <a:pt x="8991" y="1308"/>
                  <a:pt x="9011" y="1318"/>
                  <a:pt x="9032" y="1325"/>
                </a:cubicBezTo>
                <a:cubicBezTo>
                  <a:pt x="8989" y="1334"/>
                  <a:pt x="8948" y="1313"/>
                  <a:pt x="8905" y="1320"/>
                </a:cubicBezTo>
                <a:cubicBezTo>
                  <a:pt x="8878" y="1324"/>
                  <a:pt x="8853" y="1344"/>
                  <a:pt x="8826" y="1341"/>
                </a:cubicBezTo>
                <a:cubicBezTo>
                  <a:pt x="8797" y="1337"/>
                  <a:pt x="8773" y="1373"/>
                  <a:pt x="8740" y="1377"/>
                </a:cubicBezTo>
                <a:cubicBezTo>
                  <a:pt x="8676" y="1386"/>
                  <a:pt x="8611" y="1377"/>
                  <a:pt x="8548" y="1390"/>
                </a:cubicBezTo>
                <a:cubicBezTo>
                  <a:pt x="8329" y="1433"/>
                  <a:pt x="8249" y="1386"/>
                  <a:pt x="8092" y="1395"/>
                </a:cubicBezTo>
                <a:cubicBezTo>
                  <a:pt x="8054" y="1397"/>
                  <a:pt x="7997" y="1433"/>
                  <a:pt x="8064" y="1453"/>
                </a:cubicBezTo>
                <a:cubicBezTo>
                  <a:pt x="8031" y="1451"/>
                  <a:pt x="8001" y="1485"/>
                  <a:pt x="7969" y="1462"/>
                </a:cubicBezTo>
                <a:cubicBezTo>
                  <a:pt x="7980" y="1455"/>
                  <a:pt x="7991" y="1448"/>
                  <a:pt x="8002" y="1441"/>
                </a:cubicBezTo>
                <a:cubicBezTo>
                  <a:pt x="7959" y="1435"/>
                  <a:pt x="7905" y="1434"/>
                  <a:pt x="7868" y="1462"/>
                </a:cubicBezTo>
                <a:cubicBezTo>
                  <a:pt x="7891" y="1459"/>
                  <a:pt x="7913" y="1463"/>
                  <a:pt x="7934" y="1474"/>
                </a:cubicBezTo>
                <a:cubicBezTo>
                  <a:pt x="7868" y="1472"/>
                  <a:pt x="7788" y="1473"/>
                  <a:pt x="7728" y="1503"/>
                </a:cubicBezTo>
                <a:cubicBezTo>
                  <a:pt x="7640" y="1546"/>
                  <a:pt x="7424" y="1564"/>
                  <a:pt x="7521" y="1587"/>
                </a:cubicBezTo>
                <a:cubicBezTo>
                  <a:pt x="7489" y="1593"/>
                  <a:pt x="7455" y="1597"/>
                  <a:pt x="7426" y="1614"/>
                </a:cubicBezTo>
                <a:cubicBezTo>
                  <a:pt x="7449" y="1619"/>
                  <a:pt x="7470" y="1635"/>
                  <a:pt x="7482" y="1655"/>
                </a:cubicBezTo>
                <a:cubicBezTo>
                  <a:pt x="7420" y="1663"/>
                  <a:pt x="7343" y="1608"/>
                  <a:pt x="7292" y="1667"/>
                </a:cubicBezTo>
                <a:cubicBezTo>
                  <a:pt x="7302" y="1674"/>
                  <a:pt x="7312" y="1681"/>
                  <a:pt x="7322" y="1688"/>
                </a:cubicBezTo>
                <a:cubicBezTo>
                  <a:pt x="7275" y="1760"/>
                  <a:pt x="7161" y="1646"/>
                  <a:pt x="7125" y="1698"/>
                </a:cubicBezTo>
                <a:cubicBezTo>
                  <a:pt x="7072" y="1776"/>
                  <a:pt x="7341" y="1729"/>
                  <a:pt x="7242" y="1756"/>
                </a:cubicBezTo>
                <a:cubicBezTo>
                  <a:pt x="7262" y="1757"/>
                  <a:pt x="7282" y="1760"/>
                  <a:pt x="7301" y="1765"/>
                </a:cubicBezTo>
                <a:cubicBezTo>
                  <a:pt x="7260" y="1773"/>
                  <a:pt x="7209" y="1772"/>
                  <a:pt x="7177" y="1804"/>
                </a:cubicBezTo>
                <a:cubicBezTo>
                  <a:pt x="7216" y="1816"/>
                  <a:pt x="7256" y="1798"/>
                  <a:pt x="7295" y="1815"/>
                </a:cubicBezTo>
                <a:cubicBezTo>
                  <a:pt x="7329" y="1829"/>
                  <a:pt x="7366" y="1836"/>
                  <a:pt x="7402" y="1833"/>
                </a:cubicBezTo>
                <a:cubicBezTo>
                  <a:pt x="7353" y="1845"/>
                  <a:pt x="7308" y="1821"/>
                  <a:pt x="7259" y="1828"/>
                </a:cubicBezTo>
                <a:cubicBezTo>
                  <a:pt x="7237" y="1832"/>
                  <a:pt x="7159" y="1823"/>
                  <a:pt x="7145" y="1844"/>
                </a:cubicBezTo>
                <a:cubicBezTo>
                  <a:pt x="7119" y="1884"/>
                  <a:pt x="7276" y="1889"/>
                  <a:pt x="7298" y="1893"/>
                </a:cubicBezTo>
                <a:cubicBezTo>
                  <a:pt x="7237" y="1900"/>
                  <a:pt x="7160" y="1880"/>
                  <a:pt x="7108" y="1925"/>
                </a:cubicBezTo>
                <a:cubicBezTo>
                  <a:pt x="7144" y="1926"/>
                  <a:pt x="7178" y="1935"/>
                  <a:pt x="7209" y="1952"/>
                </a:cubicBezTo>
                <a:cubicBezTo>
                  <a:pt x="7173" y="1941"/>
                  <a:pt x="7109" y="1929"/>
                  <a:pt x="7076" y="1955"/>
                </a:cubicBezTo>
                <a:cubicBezTo>
                  <a:pt x="7140" y="1958"/>
                  <a:pt x="7208" y="1967"/>
                  <a:pt x="7266" y="1996"/>
                </a:cubicBezTo>
                <a:cubicBezTo>
                  <a:pt x="7217" y="1999"/>
                  <a:pt x="7168" y="1979"/>
                  <a:pt x="7119" y="1976"/>
                </a:cubicBezTo>
                <a:cubicBezTo>
                  <a:pt x="7085" y="1974"/>
                  <a:pt x="6981" y="2031"/>
                  <a:pt x="7055" y="2035"/>
                </a:cubicBezTo>
                <a:cubicBezTo>
                  <a:pt x="6981" y="2054"/>
                  <a:pt x="6907" y="2076"/>
                  <a:pt x="6835" y="2100"/>
                </a:cubicBezTo>
                <a:cubicBezTo>
                  <a:pt x="6892" y="2105"/>
                  <a:pt x="6946" y="2165"/>
                  <a:pt x="7004" y="2128"/>
                </a:cubicBezTo>
                <a:cubicBezTo>
                  <a:pt x="7057" y="2094"/>
                  <a:pt x="7126" y="2109"/>
                  <a:pt x="7185" y="2109"/>
                </a:cubicBezTo>
                <a:cubicBezTo>
                  <a:pt x="7153" y="2111"/>
                  <a:pt x="7123" y="2123"/>
                  <a:pt x="7091" y="2124"/>
                </a:cubicBezTo>
                <a:close/>
                <a:moveTo>
                  <a:pt x="7381" y="2220"/>
                </a:moveTo>
                <a:cubicBezTo>
                  <a:pt x="7391" y="2217"/>
                  <a:pt x="7393" y="2209"/>
                  <a:pt x="7381" y="2189"/>
                </a:cubicBezTo>
                <a:cubicBezTo>
                  <a:pt x="7396" y="2207"/>
                  <a:pt x="7410" y="2217"/>
                  <a:pt x="7426" y="2224"/>
                </a:cubicBezTo>
                <a:cubicBezTo>
                  <a:pt x="7411" y="2222"/>
                  <a:pt x="7396" y="2221"/>
                  <a:pt x="7381" y="2220"/>
                </a:cubicBezTo>
                <a:close/>
                <a:moveTo>
                  <a:pt x="6823" y="147"/>
                </a:moveTo>
                <a:cubicBezTo>
                  <a:pt x="6873" y="163"/>
                  <a:pt x="6929" y="159"/>
                  <a:pt x="6981" y="153"/>
                </a:cubicBezTo>
                <a:cubicBezTo>
                  <a:pt x="6929" y="139"/>
                  <a:pt x="6876" y="147"/>
                  <a:pt x="6823" y="147"/>
                </a:cubicBezTo>
                <a:close/>
                <a:moveTo>
                  <a:pt x="6752" y="177"/>
                </a:moveTo>
                <a:cubicBezTo>
                  <a:pt x="6764" y="177"/>
                  <a:pt x="6776" y="175"/>
                  <a:pt x="6788" y="171"/>
                </a:cubicBezTo>
                <a:cubicBezTo>
                  <a:pt x="6776" y="173"/>
                  <a:pt x="6764" y="175"/>
                  <a:pt x="6752" y="177"/>
                </a:cubicBezTo>
                <a:close/>
                <a:moveTo>
                  <a:pt x="6699" y="120"/>
                </a:moveTo>
                <a:cubicBezTo>
                  <a:pt x="6751" y="134"/>
                  <a:pt x="6815" y="141"/>
                  <a:pt x="6865" y="117"/>
                </a:cubicBezTo>
                <a:cubicBezTo>
                  <a:pt x="6809" y="107"/>
                  <a:pt x="6754" y="103"/>
                  <a:pt x="6699" y="120"/>
                </a:cubicBezTo>
                <a:close/>
                <a:moveTo>
                  <a:pt x="6675" y="233"/>
                </a:moveTo>
                <a:cubicBezTo>
                  <a:pt x="6690" y="285"/>
                  <a:pt x="6841" y="245"/>
                  <a:pt x="6871" y="227"/>
                </a:cubicBezTo>
                <a:cubicBezTo>
                  <a:pt x="6807" y="212"/>
                  <a:pt x="6738" y="218"/>
                  <a:pt x="6675" y="233"/>
                </a:cubicBezTo>
                <a:close/>
                <a:moveTo>
                  <a:pt x="6580" y="283"/>
                </a:moveTo>
                <a:cubicBezTo>
                  <a:pt x="6609" y="313"/>
                  <a:pt x="6682" y="303"/>
                  <a:pt x="6711" y="277"/>
                </a:cubicBezTo>
                <a:cubicBezTo>
                  <a:pt x="6667" y="278"/>
                  <a:pt x="6623" y="274"/>
                  <a:pt x="6580" y="283"/>
                </a:cubicBezTo>
                <a:close/>
                <a:moveTo>
                  <a:pt x="6725" y="402"/>
                </a:moveTo>
                <a:cubicBezTo>
                  <a:pt x="6752" y="408"/>
                  <a:pt x="6896" y="376"/>
                  <a:pt x="6809" y="361"/>
                </a:cubicBezTo>
                <a:cubicBezTo>
                  <a:pt x="6871" y="339"/>
                  <a:pt x="6938" y="351"/>
                  <a:pt x="7002" y="346"/>
                </a:cubicBezTo>
                <a:cubicBezTo>
                  <a:pt x="6856" y="295"/>
                  <a:pt x="6687" y="299"/>
                  <a:pt x="6535" y="316"/>
                </a:cubicBezTo>
                <a:cubicBezTo>
                  <a:pt x="6610" y="320"/>
                  <a:pt x="6649" y="401"/>
                  <a:pt x="6725" y="402"/>
                </a:cubicBezTo>
                <a:close/>
                <a:moveTo>
                  <a:pt x="6568" y="43"/>
                </a:moveTo>
                <a:cubicBezTo>
                  <a:pt x="6631" y="40"/>
                  <a:pt x="6759" y="66"/>
                  <a:pt x="6806" y="10"/>
                </a:cubicBezTo>
                <a:cubicBezTo>
                  <a:pt x="6716" y="0"/>
                  <a:pt x="6621" y="0"/>
                  <a:pt x="6532" y="19"/>
                </a:cubicBezTo>
                <a:cubicBezTo>
                  <a:pt x="6575" y="20"/>
                  <a:pt x="6576" y="27"/>
                  <a:pt x="6535" y="40"/>
                </a:cubicBezTo>
                <a:cubicBezTo>
                  <a:pt x="6546" y="41"/>
                  <a:pt x="6557" y="42"/>
                  <a:pt x="6568" y="43"/>
                </a:cubicBezTo>
                <a:close/>
                <a:moveTo>
                  <a:pt x="6621" y="114"/>
                </a:moveTo>
                <a:cubicBezTo>
                  <a:pt x="6644" y="113"/>
                  <a:pt x="6664" y="107"/>
                  <a:pt x="6684" y="96"/>
                </a:cubicBezTo>
                <a:cubicBezTo>
                  <a:pt x="6578" y="73"/>
                  <a:pt x="6461" y="57"/>
                  <a:pt x="6357" y="96"/>
                </a:cubicBezTo>
                <a:cubicBezTo>
                  <a:pt x="6446" y="94"/>
                  <a:pt x="6533" y="107"/>
                  <a:pt x="6621" y="114"/>
                </a:cubicBezTo>
                <a:close/>
                <a:moveTo>
                  <a:pt x="6363" y="396"/>
                </a:moveTo>
                <a:cubicBezTo>
                  <a:pt x="6376" y="442"/>
                  <a:pt x="6589" y="414"/>
                  <a:pt x="6624" y="405"/>
                </a:cubicBezTo>
                <a:cubicBezTo>
                  <a:pt x="6570" y="333"/>
                  <a:pt x="6457" y="322"/>
                  <a:pt x="6372" y="355"/>
                </a:cubicBezTo>
                <a:cubicBezTo>
                  <a:pt x="6380" y="365"/>
                  <a:pt x="6388" y="374"/>
                  <a:pt x="6396" y="384"/>
                </a:cubicBezTo>
                <a:cubicBezTo>
                  <a:pt x="6385" y="388"/>
                  <a:pt x="6374" y="392"/>
                  <a:pt x="6363" y="396"/>
                </a:cubicBezTo>
                <a:close/>
                <a:moveTo>
                  <a:pt x="6280" y="174"/>
                </a:moveTo>
                <a:cubicBezTo>
                  <a:pt x="6334" y="180"/>
                  <a:pt x="6389" y="194"/>
                  <a:pt x="6445" y="205"/>
                </a:cubicBezTo>
                <a:cubicBezTo>
                  <a:pt x="6383" y="195"/>
                  <a:pt x="6320" y="187"/>
                  <a:pt x="6261" y="187"/>
                </a:cubicBezTo>
                <a:cubicBezTo>
                  <a:pt x="6206" y="187"/>
                  <a:pt x="6008" y="140"/>
                  <a:pt x="5968" y="191"/>
                </a:cubicBezTo>
                <a:cubicBezTo>
                  <a:pt x="6114" y="232"/>
                  <a:pt x="6243" y="214"/>
                  <a:pt x="6422" y="253"/>
                </a:cubicBezTo>
                <a:cubicBezTo>
                  <a:pt x="6354" y="250"/>
                  <a:pt x="6286" y="257"/>
                  <a:pt x="6218" y="260"/>
                </a:cubicBezTo>
                <a:cubicBezTo>
                  <a:pt x="6278" y="290"/>
                  <a:pt x="6418" y="311"/>
                  <a:pt x="6477" y="264"/>
                </a:cubicBezTo>
                <a:cubicBezTo>
                  <a:pt x="6530" y="272"/>
                  <a:pt x="6582" y="270"/>
                  <a:pt x="6621" y="239"/>
                </a:cubicBezTo>
                <a:cubicBezTo>
                  <a:pt x="6587" y="232"/>
                  <a:pt x="6550" y="225"/>
                  <a:pt x="6513" y="218"/>
                </a:cubicBezTo>
                <a:cubicBezTo>
                  <a:pt x="6578" y="228"/>
                  <a:pt x="6643" y="230"/>
                  <a:pt x="6708" y="212"/>
                </a:cubicBezTo>
                <a:cubicBezTo>
                  <a:pt x="6565" y="199"/>
                  <a:pt x="6423" y="179"/>
                  <a:pt x="6280" y="174"/>
                </a:cubicBezTo>
                <a:close/>
                <a:moveTo>
                  <a:pt x="6167" y="367"/>
                </a:moveTo>
                <a:cubicBezTo>
                  <a:pt x="6196" y="380"/>
                  <a:pt x="6240" y="375"/>
                  <a:pt x="6262" y="352"/>
                </a:cubicBezTo>
                <a:cubicBezTo>
                  <a:pt x="6229" y="343"/>
                  <a:pt x="6200" y="363"/>
                  <a:pt x="6167" y="367"/>
                </a:cubicBezTo>
                <a:close/>
                <a:moveTo>
                  <a:pt x="6547" y="3395"/>
                </a:moveTo>
                <a:cubicBezTo>
                  <a:pt x="6469" y="3370"/>
                  <a:pt x="6266" y="3280"/>
                  <a:pt x="6178" y="3390"/>
                </a:cubicBezTo>
                <a:cubicBezTo>
                  <a:pt x="6145" y="3432"/>
                  <a:pt x="6181" y="3456"/>
                  <a:pt x="6181" y="3498"/>
                </a:cubicBezTo>
                <a:cubicBezTo>
                  <a:pt x="6183" y="3595"/>
                  <a:pt x="6456" y="3569"/>
                  <a:pt x="6524" y="3519"/>
                </a:cubicBezTo>
                <a:cubicBezTo>
                  <a:pt x="6545" y="3504"/>
                  <a:pt x="6616" y="3397"/>
                  <a:pt x="6624" y="3472"/>
                </a:cubicBezTo>
                <a:cubicBezTo>
                  <a:pt x="6658" y="3429"/>
                  <a:pt x="6576" y="3401"/>
                  <a:pt x="6547" y="3395"/>
                </a:cubicBezTo>
                <a:close/>
                <a:moveTo>
                  <a:pt x="6158" y="147"/>
                </a:moveTo>
                <a:cubicBezTo>
                  <a:pt x="6213" y="168"/>
                  <a:pt x="6286" y="162"/>
                  <a:pt x="6343" y="157"/>
                </a:cubicBezTo>
                <a:cubicBezTo>
                  <a:pt x="6425" y="149"/>
                  <a:pt x="6516" y="152"/>
                  <a:pt x="6595" y="129"/>
                </a:cubicBezTo>
                <a:cubicBezTo>
                  <a:pt x="6495" y="102"/>
                  <a:pt x="6385" y="100"/>
                  <a:pt x="6283" y="111"/>
                </a:cubicBezTo>
                <a:cubicBezTo>
                  <a:pt x="6303" y="123"/>
                  <a:pt x="6325" y="132"/>
                  <a:pt x="6348" y="138"/>
                </a:cubicBezTo>
                <a:cubicBezTo>
                  <a:pt x="6275" y="140"/>
                  <a:pt x="6197" y="105"/>
                  <a:pt x="6126" y="135"/>
                </a:cubicBezTo>
                <a:cubicBezTo>
                  <a:pt x="6137" y="139"/>
                  <a:pt x="6148" y="143"/>
                  <a:pt x="6158" y="147"/>
                </a:cubicBezTo>
                <a:close/>
                <a:moveTo>
                  <a:pt x="6087" y="307"/>
                </a:moveTo>
                <a:cubicBezTo>
                  <a:pt x="6117" y="313"/>
                  <a:pt x="6150" y="326"/>
                  <a:pt x="6179" y="307"/>
                </a:cubicBezTo>
                <a:cubicBezTo>
                  <a:pt x="6149" y="295"/>
                  <a:pt x="6117" y="295"/>
                  <a:pt x="6087" y="307"/>
                </a:cubicBezTo>
                <a:close/>
                <a:moveTo>
                  <a:pt x="5927" y="310"/>
                </a:moveTo>
                <a:cubicBezTo>
                  <a:pt x="5956" y="332"/>
                  <a:pt x="6003" y="330"/>
                  <a:pt x="6028" y="301"/>
                </a:cubicBezTo>
                <a:cubicBezTo>
                  <a:pt x="5995" y="285"/>
                  <a:pt x="5954" y="282"/>
                  <a:pt x="5927" y="310"/>
                </a:cubicBezTo>
                <a:close/>
                <a:moveTo>
                  <a:pt x="5915" y="236"/>
                </a:moveTo>
                <a:cubicBezTo>
                  <a:pt x="5948" y="279"/>
                  <a:pt x="6250" y="246"/>
                  <a:pt x="6301" y="242"/>
                </a:cubicBezTo>
                <a:cubicBezTo>
                  <a:pt x="6173" y="231"/>
                  <a:pt x="6041" y="204"/>
                  <a:pt x="5915" y="236"/>
                </a:cubicBezTo>
                <a:close/>
                <a:moveTo>
                  <a:pt x="5900" y="129"/>
                </a:moveTo>
                <a:cubicBezTo>
                  <a:pt x="5911" y="130"/>
                  <a:pt x="5922" y="131"/>
                  <a:pt x="5933" y="132"/>
                </a:cubicBezTo>
                <a:cubicBezTo>
                  <a:pt x="5913" y="123"/>
                  <a:pt x="5892" y="118"/>
                  <a:pt x="5870" y="117"/>
                </a:cubicBezTo>
                <a:cubicBezTo>
                  <a:pt x="5880" y="121"/>
                  <a:pt x="5890" y="125"/>
                  <a:pt x="5900" y="129"/>
                </a:cubicBezTo>
                <a:close/>
                <a:moveTo>
                  <a:pt x="5805" y="307"/>
                </a:moveTo>
                <a:cubicBezTo>
                  <a:pt x="5826" y="314"/>
                  <a:pt x="5847" y="313"/>
                  <a:pt x="5867" y="304"/>
                </a:cubicBezTo>
                <a:cubicBezTo>
                  <a:pt x="5839" y="287"/>
                  <a:pt x="5806" y="276"/>
                  <a:pt x="5772" y="283"/>
                </a:cubicBezTo>
                <a:cubicBezTo>
                  <a:pt x="5783" y="292"/>
                  <a:pt x="5794" y="300"/>
                  <a:pt x="5805" y="307"/>
                </a:cubicBezTo>
                <a:close/>
                <a:moveTo>
                  <a:pt x="5671" y="375"/>
                </a:moveTo>
                <a:cubicBezTo>
                  <a:pt x="5762" y="401"/>
                  <a:pt x="5878" y="401"/>
                  <a:pt x="5965" y="364"/>
                </a:cubicBezTo>
                <a:cubicBezTo>
                  <a:pt x="5879" y="357"/>
                  <a:pt x="5821" y="306"/>
                  <a:pt x="5742" y="347"/>
                </a:cubicBezTo>
                <a:cubicBezTo>
                  <a:pt x="5707" y="364"/>
                  <a:pt x="5675" y="353"/>
                  <a:pt x="5639" y="364"/>
                </a:cubicBezTo>
                <a:cubicBezTo>
                  <a:pt x="5650" y="368"/>
                  <a:pt x="5661" y="372"/>
                  <a:pt x="5671" y="375"/>
                </a:cubicBezTo>
                <a:close/>
                <a:moveTo>
                  <a:pt x="5363" y="429"/>
                </a:moveTo>
                <a:cubicBezTo>
                  <a:pt x="5329" y="436"/>
                  <a:pt x="5295" y="425"/>
                  <a:pt x="5262" y="435"/>
                </a:cubicBezTo>
                <a:cubicBezTo>
                  <a:pt x="5354" y="444"/>
                  <a:pt x="5455" y="470"/>
                  <a:pt x="5547" y="444"/>
                </a:cubicBezTo>
                <a:cubicBezTo>
                  <a:pt x="5483" y="427"/>
                  <a:pt x="5428" y="398"/>
                  <a:pt x="5363" y="429"/>
                </a:cubicBezTo>
                <a:close/>
                <a:moveTo>
                  <a:pt x="5194" y="185"/>
                </a:moveTo>
                <a:cubicBezTo>
                  <a:pt x="5205" y="203"/>
                  <a:pt x="5272" y="171"/>
                  <a:pt x="5285" y="168"/>
                </a:cubicBezTo>
                <a:cubicBezTo>
                  <a:pt x="5252" y="154"/>
                  <a:pt x="5217" y="155"/>
                  <a:pt x="5194" y="185"/>
                </a:cubicBezTo>
                <a:close/>
                <a:moveTo>
                  <a:pt x="5214" y="414"/>
                </a:moveTo>
                <a:cubicBezTo>
                  <a:pt x="5240" y="414"/>
                  <a:pt x="5263" y="400"/>
                  <a:pt x="5277" y="378"/>
                </a:cubicBezTo>
                <a:cubicBezTo>
                  <a:pt x="5235" y="368"/>
                  <a:pt x="5185" y="368"/>
                  <a:pt x="5149" y="396"/>
                </a:cubicBezTo>
                <a:cubicBezTo>
                  <a:pt x="5171" y="402"/>
                  <a:pt x="5192" y="408"/>
                  <a:pt x="5214" y="414"/>
                </a:cubicBezTo>
                <a:close/>
                <a:moveTo>
                  <a:pt x="5057" y="4161"/>
                </a:moveTo>
                <a:cubicBezTo>
                  <a:pt x="5047" y="4189"/>
                  <a:pt x="5057" y="4191"/>
                  <a:pt x="5087" y="4167"/>
                </a:cubicBezTo>
                <a:cubicBezTo>
                  <a:pt x="5077" y="4165"/>
                  <a:pt x="5067" y="4163"/>
                  <a:pt x="5057" y="4161"/>
                </a:cubicBezTo>
                <a:close/>
                <a:moveTo>
                  <a:pt x="4772" y="405"/>
                </a:moveTo>
                <a:cubicBezTo>
                  <a:pt x="4817" y="418"/>
                  <a:pt x="4863" y="402"/>
                  <a:pt x="4908" y="402"/>
                </a:cubicBezTo>
                <a:cubicBezTo>
                  <a:pt x="4926" y="398"/>
                  <a:pt x="4944" y="392"/>
                  <a:pt x="4962" y="384"/>
                </a:cubicBezTo>
                <a:cubicBezTo>
                  <a:pt x="4983" y="388"/>
                  <a:pt x="5003" y="391"/>
                  <a:pt x="5024" y="393"/>
                </a:cubicBezTo>
                <a:cubicBezTo>
                  <a:pt x="5010" y="358"/>
                  <a:pt x="4976" y="360"/>
                  <a:pt x="4944" y="361"/>
                </a:cubicBezTo>
                <a:cubicBezTo>
                  <a:pt x="4987" y="310"/>
                  <a:pt x="5104" y="344"/>
                  <a:pt x="5164" y="321"/>
                </a:cubicBezTo>
                <a:cubicBezTo>
                  <a:pt x="5260" y="283"/>
                  <a:pt x="5368" y="300"/>
                  <a:pt x="5467" y="275"/>
                </a:cubicBezTo>
                <a:cubicBezTo>
                  <a:pt x="5390" y="215"/>
                  <a:pt x="5296" y="274"/>
                  <a:pt x="5211" y="257"/>
                </a:cubicBezTo>
                <a:cubicBezTo>
                  <a:pt x="5244" y="246"/>
                  <a:pt x="5278" y="237"/>
                  <a:pt x="5312" y="236"/>
                </a:cubicBezTo>
                <a:cubicBezTo>
                  <a:pt x="5268" y="197"/>
                  <a:pt x="5198" y="235"/>
                  <a:pt x="5146" y="227"/>
                </a:cubicBezTo>
                <a:cubicBezTo>
                  <a:pt x="5166" y="219"/>
                  <a:pt x="5187" y="216"/>
                  <a:pt x="5208" y="218"/>
                </a:cubicBezTo>
                <a:cubicBezTo>
                  <a:pt x="5131" y="196"/>
                  <a:pt x="5049" y="233"/>
                  <a:pt x="4974" y="245"/>
                </a:cubicBezTo>
                <a:cubicBezTo>
                  <a:pt x="5005" y="256"/>
                  <a:pt x="5038" y="272"/>
                  <a:pt x="5072" y="260"/>
                </a:cubicBezTo>
                <a:cubicBezTo>
                  <a:pt x="4985" y="296"/>
                  <a:pt x="4957" y="308"/>
                  <a:pt x="4864" y="293"/>
                </a:cubicBezTo>
                <a:cubicBezTo>
                  <a:pt x="4803" y="283"/>
                  <a:pt x="4739" y="310"/>
                  <a:pt x="4680" y="322"/>
                </a:cubicBezTo>
                <a:cubicBezTo>
                  <a:pt x="4736" y="326"/>
                  <a:pt x="4794" y="307"/>
                  <a:pt x="4849" y="328"/>
                </a:cubicBezTo>
                <a:cubicBezTo>
                  <a:pt x="4819" y="332"/>
                  <a:pt x="4788" y="331"/>
                  <a:pt x="4757" y="331"/>
                </a:cubicBezTo>
                <a:cubicBezTo>
                  <a:pt x="4778" y="341"/>
                  <a:pt x="4800" y="346"/>
                  <a:pt x="4823" y="346"/>
                </a:cubicBezTo>
                <a:cubicBezTo>
                  <a:pt x="4741" y="391"/>
                  <a:pt x="4646" y="325"/>
                  <a:pt x="4561" y="355"/>
                </a:cubicBezTo>
                <a:cubicBezTo>
                  <a:pt x="4645" y="398"/>
                  <a:pt x="4732" y="358"/>
                  <a:pt x="4820" y="372"/>
                </a:cubicBezTo>
                <a:cubicBezTo>
                  <a:pt x="4801" y="379"/>
                  <a:pt x="4785" y="390"/>
                  <a:pt x="4772" y="405"/>
                </a:cubicBezTo>
                <a:close/>
                <a:moveTo>
                  <a:pt x="4187" y="280"/>
                </a:moveTo>
                <a:cubicBezTo>
                  <a:pt x="4205" y="309"/>
                  <a:pt x="4303" y="296"/>
                  <a:pt x="4331" y="297"/>
                </a:cubicBezTo>
                <a:cubicBezTo>
                  <a:pt x="4400" y="300"/>
                  <a:pt x="4440" y="334"/>
                  <a:pt x="4508" y="306"/>
                </a:cubicBezTo>
                <a:cubicBezTo>
                  <a:pt x="4562" y="284"/>
                  <a:pt x="4636" y="269"/>
                  <a:pt x="4694" y="254"/>
                </a:cubicBezTo>
                <a:cubicBezTo>
                  <a:pt x="4769" y="233"/>
                  <a:pt x="4842" y="297"/>
                  <a:pt x="4921" y="275"/>
                </a:cubicBezTo>
                <a:cubicBezTo>
                  <a:pt x="4899" y="268"/>
                  <a:pt x="4877" y="263"/>
                  <a:pt x="4855" y="260"/>
                </a:cubicBezTo>
                <a:cubicBezTo>
                  <a:pt x="4941" y="244"/>
                  <a:pt x="4778" y="215"/>
                  <a:pt x="4588" y="247"/>
                </a:cubicBezTo>
                <a:cubicBezTo>
                  <a:pt x="4454" y="271"/>
                  <a:pt x="4321" y="268"/>
                  <a:pt x="4187" y="280"/>
                </a:cubicBezTo>
                <a:close/>
                <a:moveTo>
                  <a:pt x="3688" y="4660"/>
                </a:moveTo>
                <a:cubicBezTo>
                  <a:pt x="3666" y="4654"/>
                  <a:pt x="3644" y="4656"/>
                  <a:pt x="3623" y="4666"/>
                </a:cubicBezTo>
                <a:cubicBezTo>
                  <a:pt x="3645" y="4664"/>
                  <a:pt x="3666" y="4662"/>
                  <a:pt x="3688" y="4660"/>
                </a:cubicBezTo>
                <a:close/>
                <a:moveTo>
                  <a:pt x="37184" y="3686"/>
                </a:moveTo>
                <a:cubicBezTo>
                  <a:pt x="37180" y="3680"/>
                  <a:pt x="37055" y="3645"/>
                  <a:pt x="36986" y="3634"/>
                </a:cubicBezTo>
                <a:cubicBezTo>
                  <a:pt x="37053" y="3652"/>
                  <a:pt x="37117" y="3668"/>
                  <a:pt x="37184" y="3686"/>
                </a:cubicBezTo>
                <a:close/>
                <a:moveTo>
                  <a:pt x="0" y="8174"/>
                </a:moveTo>
                <a:cubicBezTo>
                  <a:pt x="140" y="8076"/>
                  <a:pt x="45" y="8005"/>
                  <a:pt x="123" y="7996"/>
                </a:cubicBezTo>
                <a:cubicBezTo>
                  <a:pt x="172" y="7990"/>
                  <a:pt x="225" y="7995"/>
                  <a:pt x="268" y="7965"/>
                </a:cubicBezTo>
                <a:cubicBezTo>
                  <a:pt x="298" y="7940"/>
                  <a:pt x="325" y="7873"/>
                  <a:pt x="372" y="7871"/>
                </a:cubicBezTo>
                <a:cubicBezTo>
                  <a:pt x="331" y="7909"/>
                  <a:pt x="280" y="7945"/>
                  <a:pt x="252" y="7995"/>
                </a:cubicBezTo>
                <a:cubicBezTo>
                  <a:pt x="356" y="7995"/>
                  <a:pt x="449" y="8051"/>
                  <a:pt x="428" y="7928"/>
                </a:cubicBezTo>
                <a:cubicBezTo>
                  <a:pt x="415" y="7842"/>
                  <a:pt x="530" y="7880"/>
                  <a:pt x="578" y="7921"/>
                </a:cubicBezTo>
                <a:cubicBezTo>
                  <a:pt x="639" y="7963"/>
                  <a:pt x="788" y="7954"/>
                  <a:pt x="827" y="7955"/>
                </a:cubicBezTo>
                <a:cubicBezTo>
                  <a:pt x="842" y="7955"/>
                  <a:pt x="920" y="8019"/>
                  <a:pt x="915" y="8030"/>
                </a:cubicBezTo>
                <a:cubicBezTo>
                  <a:pt x="895" y="8085"/>
                  <a:pt x="858" y="8078"/>
                  <a:pt x="909" y="8215"/>
                </a:cubicBezTo>
                <a:lnTo>
                  <a:pt x="826" y="8213"/>
                </a:lnTo>
                <a:cubicBezTo>
                  <a:pt x="661" y="8237"/>
                  <a:pt x="426" y="8196"/>
                  <a:pt x="260" y="8198"/>
                </a:cubicBezTo>
                <a:cubicBezTo>
                  <a:pt x="180" y="8200"/>
                  <a:pt x="114" y="8183"/>
                  <a:pt x="50" y="8184"/>
                </a:cubicBezTo>
                <a:cubicBezTo>
                  <a:pt x="76" y="8173"/>
                  <a:pt x="84" y="8144"/>
                  <a:pt x="108" y="8132"/>
                </a:cubicBezTo>
                <a:cubicBezTo>
                  <a:pt x="144" y="8114"/>
                  <a:pt x="182" y="8125"/>
                  <a:pt x="209" y="8089"/>
                </a:cubicBezTo>
                <a:cubicBezTo>
                  <a:pt x="174" y="8087"/>
                  <a:pt x="137" y="8082"/>
                  <a:pt x="101" y="8085"/>
                </a:cubicBezTo>
                <a:cubicBezTo>
                  <a:pt x="64" y="8089"/>
                  <a:pt x="49" y="8167"/>
                  <a:pt x="0" y="8174"/>
                </a:cubicBezTo>
                <a:close/>
                <a:moveTo>
                  <a:pt x="7349" y="43"/>
                </a:moveTo>
                <a:cubicBezTo>
                  <a:pt x="7427" y="55"/>
                  <a:pt x="7576" y="108"/>
                  <a:pt x="7643" y="43"/>
                </a:cubicBezTo>
                <a:cubicBezTo>
                  <a:pt x="7550" y="20"/>
                  <a:pt x="7442" y="21"/>
                  <a:pt x="7349" y="43"/>
                </a:cubicBezTo>
                <a:close/>
                <a:moveTo>
                  <a:pt x="7289" y="61"/>
                </a:moveTo>
                <a:cubicBezTo>
                  <a:pt x="7312" y="74"/>
                  <a:pt x="7335" y="75"/>
                  <a:pt x="7358" y="64"/>
                </a:cubicBezTo>
                <a:cubicBezTo>
                  <a:pt x="7335" y="61"/>
                  <a:pt x="7312" y="60"/>
                  <a:pt x="7289" y="61"/>
                </a:cubicBezTo>
                <a:close/>
                <a:moveTo>
                  <a:pt x="7159" y="384"/>
                </a:moveTo>
                <a:cubicBezTo>
                  <a:pt x="7181" y="388"/>
                  <a:pt x="7202" y="388"/>
                  <a:pt x="7224" y="384"/>
                </a:cubicBezTo>
                <a:cubicBezTo>
                  <a:pt x="7202" y="378"/>
                  <a:pt x="7181" y="378"/>
                  <a:pt x="7159" y="384"/>
                </a:cubicBezTo>
                <a:close/>
                <a:moveTo>
                  <a:pt x="6823" y="283"/>
                </a:moveTo>
                <a:cubicBezTo>
                  <a:pt x="6835" y="283"/>
                  <a:pt x="6845" y="281"/>
                  <a:pt x="6856" y="277"/>
                </a:cubicBezTo>
                <a:cubicBezTo>
                  <a:pt x="6845" y="279"/>
                  <a:pt x="6834" y="281"/>
                  <a:pt x="6823" y="283"/>
                </a:cubicBezTo>
                <a:close/>
                <a:moveTo>
                  <a:pt x="6681" y="165"/>
                </a:moveTo>
                <a:cubicBezTo>
                  <a:pt x="6703" y="172"/>
                  <a:pt x="6725" y="171"/>
                  <a:pt x="6746" y="162"/>
                </a:cubicBezTo>
                <a:cubicBezTo>
                  <a:pt x="6724" y="161"/>
                  <a:pt x="6703" y="162"/>
                  <a:pt x="6681" y="165"/>
                </a:cubicBezTo>
                <a:close/>
                <a:moveTo>
                  <a:pt x="6627" y="64"/>
                </a:moveTo>
                <a:cubicBezTo>
                  <a:pt x="6652" y="73"/>
                  <a:pt x="6676" y="71"/>
                  <a:pt x="6699" y="58"/>
                </a:cubicBezTo>
                <a:cubicBezTo>
                  <a:pt x="6674" y="56"/>
                  <a:pt x="6651" y="58"/>
                  <a:pt x="6627" y="64"/>
                </a:cubicBezTo>
                <a:close/>
                <a:moveTo>
                  <a:pt x="6624" y="185"/>
                </a:moveTo>
                <a:cubicBezTo>
                  <a:pt x="6673" y="202"/>
                  <a:pt x="6745" y="225"/>
                  <a:pt x="6791" y="188"/>
                </a:cubicBezTo>
                <a:cubicBezTo>
                  <a:pt x="6739" y="179"/>
                  <a:pt x="6674" y="154"/>
                  <a:pt x="6624" y="185"/>
                </a:cubicBezTo>
                <a:close/>
                <a:moveTo>
                  <a:pt x="6458" y="156"/>
                </a:moveTo>
                <a:cubicBezTo>
                  <a:pt x="6503" y="182"/>
                  <a:pt x="6580" y="173"/>
                  <a:pt x="6621" y="144"/>
                </a:cubicBezTo>
                <a:cubicBezTo>
                  <a:pt x="6567" y="144"/>
                  <a:pt x="6513" y="152"/>
                  <a:pt x="6458" y="156"/>
                </a:cubicBezTo>
                <a:close/>
                <a:moveTo>
                  <a:pt x="6443" y="307"/>
                </a:moveTo>
                <a:cubicBezTo>
                  <a:pt x="6454" y="310"/>
                  <a:pt x="6465" y="310"/>
                  <a:pt x="6476" y="307"/>
                </a:cubicBezTo>
                <a:cubicBezTo>
                  <a:pt x="6465" y="307"/>
                  <a:pt x="6454" y="307"/>
                  <a:pt x="6443" y="307"/>
                </a:cubicBezTo>
                <a:close/>
                <a:moveTo>
                  <a:pt x="6322" y="331"/>
                </a:moveTo>
                <a:cubicBezTo>
                  <a:pt x="6355" y="339"/>
                  <a:pt x="6392" y="344"/>
                  <a:pt x="6426" y="334"/>
                </a:cubicBezTo>
                <a:cubicBezTo>
                  <a:pt x="6391" y="331"/>
                  <a:pt x="6356" y="326"/>
                  <a:pt x="6322" y="331"/>
                </a:cubicBezTo>
                <a:close/>
                <a:moveTo>
                  <a:pt x="6185" y="328"/>
                </a:moveTo>
                <a:cubicBezTo>
                  <a:pt x="6196" y="329"/>
                  <a:pt x="6205" y="327"/>
                  <a:pt x="6215" y="322"/>
                </a:cubicBezTo>
                <a:cubicBezTo>
                  <a:pt x="6205" y="324"/>
                  <a:pt x="6195" y="326"/>
                  <a:pt x="6185" y="328"/>
                </a:cubicBezTo>
                <a:close/>
                <a:moveTo>
                  <a:pt x="6057" y="331"/>
                </a:moveTo>
                <a:cubicBezTo>
                  <a:pt x="6076" y="340"/>
                  <a:pt x="6107" y="330"/>
                  <a:pt x="6123" y="319"/>
                </a:cubicBezTo>
                <a:cubicBezTo>
                  <a:pt x="6098" y="310"/>
                  <a:pt x="6077" y="314"/>
                  <a:pt x="6057" y="331"/>
                </a:cubicBezTo>
                <a:close/>
                <a:moveTo>
                  <a:pt x="5627" y="343"/>
                </a:moveTo>
                <a:cubicBezTo>
                  <a:pt x="5648" y="351"/>
                  <a:pt x="5670" y="353"/>
                  <a:pt x="5692" y="349"/>
                </a:cubicBezTo>
                <a:cubicBezTo>
                  <a:pt x="5671" y="343"/>
                  <a:pt x="5649" y="341"/>
                  <a:pt x="5627" y="343"/>
                </a:cubicBezTo>
                <a:close/>
                <a:moveTo>
                  <a:pt x="5114" y="417"/>
                </a:moveTo>
                <a:cubicBezTo>
                  <a:pt x="5134" y="424"/>
                  <a:pt x="5155" y="424"/>
                  <a:pt x="5176" y="417"/>
                </a:cubicBezTo>
                <a:cubicBezTo>
                  <a:pt x="5155" y="407"/>
                  <a:pt x="5134" y="407"/>
                  <a:pt x="5114" y="417"/>
                </a:cubicBezTo>
                <a:close/>
                <a:moveTo>
                  <a:pt x="8005" y="3039"/>
                </a:moveTo>
                <a:cubicBezTo>
                  <a:pt x="8014" y="3030"/>
                  <a:pt x="8025" y="3027"/>
                  <a:pt x="8038" y="3030"/>
                </a:cubicBezTo>
                <a:cubicBezTo>
                  <a:pt x="8016" y="3023"/>
                  <a:pt x="7994" y="3023"/>
                  <a:pt x="7972" y="3030"/>
                </a:cubicBezTo>
                <a:cubicBezTo>
                  <a:pt x="7983" y="3033"/>
                  <a:pt x="7994" y="3036"/>
                  <a:pt x="8005" y="3039"/>
                </a:cubicBezTo>
                <a:close/>
                <a:moveTo>
                  <a:pt x="7845" y="1432"/>
                </a:moveTo>
                <a:cubicBezTo>
                  <a:pt x="7868" y="1460"/>
                  <a:pt x="7915" y="1428"/>
                  <a:pt x="7940" y="1421"/>
                </a:cubicBezTo>
                <a:cubicBezTo>
                  <a:pt x="7908" y="1422"/>
                  <a:pt x="7877" y="1431"/>
                  <a:pt x="7845" y="1432"/>
                </a:cubicBezTo>
                <a:close/>
                <a:moveTo>
                  <a:pt x="7788" y="3511"/>
                </a:moveTo>
                <a:cubicBezTo>
                  <a:pt x="7809" y="3512"/>
                  <a:pt x="7830" y="3510"/>
                  <a:pt x="7851" y="3514"/>
                </a:cubicBezTo>
                <a:cubicBezTo>
                  <a:pt x="7830" y="3504"/>
                  <a:pt x="7810" y="3503"/>
                  <a:pt x="7788" y="3511"/>
                </a:cubicBezTo>
                <a:close/>
                <a:moveTo>
                  <a:pt x="7762" y="1459"/>
                </a:moveTo>
                <a:cubicBezTo>
                  <a:pt x="7774" y="1459"/>
                  <a:pt x="7786" y="1457"/>
                  <a:pt x="7797" y="1453"/>
                </a:cubicBezTo>
                <a:cubicBezTo>
                  <a:pt x="7785" y="1455"/>
                  <a:pt x="7773" y="1457"/>
                  <a:pt x="7762" y="1459"/>
                </a:cubicBezTo>
                <a:close/>
                <a:moveTo>
                  <a:pt x="7684" y="1498"/>
                </a:moveTo>
                <a:cubicBezTo>
                  <a:pt x="7696" y="1498"/>
                  <a:pt x="7707" y="1496"/>
                  <a:pt x="7717" y="1492"/>
                </a:cubicBezTo>
                <a:cubicBezTo>
                  <a:pt x="7706" y="1494"/>
                  <a:pt x="7695" y="1496"/>
                  <a:pt x="7684" y="1498"/>
                </a:cubicBezTo>
                <a:close/>
                <a:moveTo>
                  <a:pt x="7625" y="1495"/>
                </a:moveTo>
                <a:cubicBezTo>
                  <a:pt x="7646" y="1503"/>
                  <a:pt x="7676" y="1490"/>
                  <a:pt x="7693" y="1480"/>
                </a:cubicBezTo>
                <a:cubicBezTo>
                  <a:pt x="7671" y="1487"/>
                  <a:pt x="7648" y="1492"/>
                  <a:pt x="7625" y="1495"/>
                </a:cubicBezTo>
                <a:close/>
                <a:moveTo>
                  <a:pt x="6832" y="3665"/>
                </a:moveTo>
                <a:cubicBezTo>
                  <a:pt x="6868" y="3682"/>
                  <a:pt x="6931" y="3656"/>
                  <a:pt x="6966" y="3644"/>
                </a:cubicBezTo>
                <a:cubicBezTo>
                  <a:pt x="6919" y="3639"/>
                  <a:pt x="6874" y="3643"/>
                  <a:pt x="6832" y="3665"/>
                </a:cubicBezTo>
                <a:close/>
                <a:moveTo>
                  <a:pt x="17369" y="1144"/>
                </a:moveTo>
                <a:cubicBezTo>
                  <a:pt x="17390" y="1140"/>
                  <a:pt x="17412" y="1137"/>
                  <a:pt x="17434" y="1133"/>
                </a:cubicBezTo>
                <a:cubicBezTo>
                  <a:pt x="17404" y="1114"/>
                  <a:pt x="17369" y="1115"/>
                  <a:pt x="17336" y="1112"/>
                </a:cubicBezTo>
                <a:cubicBezTo>
                  <a:pt x="17379" y="1125"/>
                  <a:pt x="17380" y="1134"/>
                  <a:pt x="17339" y="1138"/>
                </a:cubicBezTo>
                <a:cubicBezTo>
                  <a:pt x="17349" y="1140"/>
                  <a:pt x="17359" y="1142"/>
                  <a:pt x="17369" y="1144"/>
                </a:cubicBezTo>
                <a:close/>
                <a:moveTo>
                  <a:pt x="17146" y="1103"/>
                </a:moveTo>
                <a:cubicBezTo>
                  <a:pt x="17168" y="1105"/>
                  <a:pt x="17188" y="1102"/>
                  <a:pt x="17208" y="1094"/>
                </a:cubicBezTo>
                <a:cubicBezTo>
                  <a:pt x="17187" y="1079"/>
                  <a:pt x="17164" y="1077"/>
                  <a:pt x="17140" y="1088"/>
                </a:cubicBezTo>
                <a:cubicBezTo>
                  <a:pt x="17142" y="1093"/>
                  <a:pt x="17144" y="1098"/>
                  <a:pt x="17146" y="1103"/>
                </a:cubicBezTo>
                <a:close/>
                <a:moveTo>
                  <a:pt x="17125" y="928"/>
                </a:moveTo>
                <a:cubicBezTo>
                  <a:pt x="17135" y="922"/>
                  <a:pt x="17145" y="916"/>
                  <a:pt x="17155" y="910"/>
                </a:cubicBezTo>
                <a:cubicBezTo>
                  <a:pt x="17080" y="863"/>
                  <a:pt x="16976" y="901"/>
                  <a:pt x="16894" y="898"/>
                </a:cubicBezTo>
                <a:cubicBezTo>
                  <a:pt x="16967" y="930"/>
                  <a:pt x="17056" y="887"/>
                  <a:pt x="17125" y="928"/>
                </a:cubicBezTo>
                <a:close/>
                <a:moveTo>
                  <a:pt x="16822" y="892"/>
                </a:moveTo>
                <a:cubicBezTo>
                  <a:pt x="16844" y="887"/>
                  <a:pt x="16865" y="879"/>
                  <a:pt x="16885" y="868"/>
                </a:cubicBezTo>
                <a:cubicBezTo>
                  <a:pt x="16852" y="840"/>
                  <a:pt x="16823" y="883"/>
                  <a:pt x="16787" y="871"/>
                </a:cubicBezTo>
                <a:cubicBezTo>
                  <a:pt x="16799" y="878"/>
                  <a:pt x="16811" y="885"/>
                  <a:pt x="16822" y="892"/>
                </a:cubicBezTo>
                <a:close/>
                <a:moveTo>
                  <a:pt x="15531" y="839"/>
                </a:moveTo>
                <a:cubicBezTo>
                  <a:pt x="15536" y="844"/>
                  <a:pt x="15541" y="848"/>
                  <a:pt x="15546" y="853"/>
                </a:cubicBezTo>
                <a:cubicBezTo>
                  <a:pt x="15520" y="873"/>
                  <a:pt x="15502" y="901"/>
                  <a:pt x="15489" y="931"/>
                </a:cubicBezTo>
                <a:cubicBezTo>
                  <a:pt x="15601" y="961"/>
                  <a:pt x="15689" y="938"/>
                  <a:pt x="15797" y="910"/>
                </a:cubicBezTo>
                <a:cubicBezTo>
                  <a:pt x="15906" y="881"/>
                  <a:pt x="16013" y="892"/>
                  <a:pt x="16124" y="891"/>
                </a:cubicBezTo>
                <a:cubicBezTo>
                  <a:pt x="16184" y="891"/>
                  <a:pt x="16253" y="875"/>
                  <a:pt x="16315" y="871"/>
                </a:cubicBezTo>
                <a:cubicBezTo>
                  <a:pt x="16414" y="865"/>
                  <a:pt x="16511" y="851"/>
                  <a:pt x="16600" y="806"/>
                </a:cubicBezTo>
                <a:cubicBezTo>
                  <a:pt x="16553" y="762"/>
                  <a:pt x="16487" y="735"/>
                  <a:pt x="16425" y="723"/>
                </a:cubicBezTo>
                <a:cubicBezTo>
                  <a:pt x="16396" y="717"/>
                  <a:pt x="16367" y="725"/>
                  <a:pt x="16339" y="722"/>
                </a:cubicBezTo>
                <a:cubicBezTo>
                  <a:pt x="16290" y="718"/>
                  <a:pt x="16094" y="611"/>
                  <a:pt x="16007" y="648"/>
                </a:cubicBezTo>
                <a:cubicBezTo>
                  <a:pt x="15971" y="664"/>
                  <a:pt x="15913" y="736"/>
                  <a:pt x="15869" y="720"/>
                </a:cubicBezTo>
                <a:cubicBezTo>
                  <a:pt x="15889" y="676"/>
                  <a:pt x="15831" y="639"/>
                  <a:pt x="15869" y="598"/>
                </a:cubicBezTo>
                <a:cubicBezTo>
                  <a:pt x="15834" y="598"/>
                  <a:pt x="15800" y="584"/>
                  <a:pt x="15765" y="577"/>
                </a:cubicBezTo>
                <a:cubicBezTo>
                  <a:pt x="15739" y="573"/>
                  <a:pt x="15620" y="592"/>
                  <a:pt x="15700" y="619"/>
                </a:cubicBezTo>
                <a:cubicBezTo>
                  <a:pt x="15657" y="620"/>
                  <a:pt x="15623" y="591"/>
                  <a:pt x="15581" y="588"/>
                </a:cubicBezTo>
                <a:cubicBezTo>
                  <a:pt x="15553" y="586"/>
                  <a:pt x="15547" y="631"/>
                  <a:pt x="15519" y="640"/>
                </a:cubicBezTo>
                <a:cubicBezTo>
                  <a:pt x="15533" y="678"/>
                  <a:pt x="15573" y="671"/>
                  <a:pt x="15605" y="678"/>
                </a:cubicBezTo>
                <a:cubicBezTo>
                  <a:pt x="15584" y="675"/>
                  <a:pt x="15435" y="687"/>
                  <a:pt x="15629" y="747"/>
                </a:cubicBezTo>
                <a:cubicBezTo>
                  <a:pt x="15433" y="704"/>
                  <a:pt x="15518" y="782"/>
                  <a:pt x="15531" y="839"/>
                </a:cubicBezTo>
                <a:close/>
                <a:moveTo>
                  <a:pt x="15130" y="503"/>
                </a:moveTo>
                <a:cubicBezTo>
                  <a:pt x="15147" y="536"/>
                  <a:pt x="15164" y="534"/>
                  <a:pt x="15190" y="512"/>
                </a:cubicBezTo>
                <a:cubicBezTo>
                  <a:pt x="15169" y="512"/>
                  <a:pt x="15150" y="509"/>
                  <a:pt x="15130" y="503"/>
                </a:cubicBezTo>
                <a:close/>
                <a:moveTo>
                  <a:pt x="13999" y="429"/>
                </a:moveTo>
                <a:cubicBezTo>
                  <a:pt x="13976" y="432"/>
                  <a:pt x="13954" y="440"/>
                  <a:pt x="13934" y="453"/>
                </a:cubicBezTo>
                <a:cubicBezTo>
                  <a:pt x="13967" y="458"/>
                  <a:pt x="14000" y="464"/>
                  <a:pt x="14032" y="476"/>
                </a:cubicBezTo>
                <a:cubicBezTo>
                  <a:pt x="13945" y="495"/>
                  <a:pt x="13866" y="539"/>
                  <a:pt x="13776" y="542"/>
                </a:cubicBezTo>
                <a:cubicBezTo>
                  <a:pt x="13808" y="550"/>
                  <a:pt x="13840" y="558"/>
                  <a:pt x="13872" y="562"/>
                </a:cubicBezTo>
                <a:cubicBezTo>
                  <a:pt x="13876" y="563"/>
                  <a:pt x="14062" y="548"/>
                  <a:pt x="13972" y="565"/>
                </a:cubicBezTo>
                <a:cubicBezTo>
                  <a:pt x="13998" y="575"/>
                  <a:pt x="14021" y="566"/>
                  <a:pt x="14047" y="563"/>
                </a:cubicBezTo>
                <a:cubicBezTo>
                  <a:pt x="14101" y="557"/>
                  <a:pt x="14183" y="678"/>
                  <a:pt x="14382" y="656"/>
                </a:cubicBezTo>
                <a:cubicBezTo>
                  <a:pt x="14429" y="651"/>
                  <a:pt x="14463" y="667"/>
                  <a:pt x="14508" y="677"/>
                </a:cubicBezTo>
                <a:cubicBezTo>
                  <a:pt x="14597" y="698"/>
                  <a:pt x="14643" y="667"/>
                  <a:pt x="14814" y="704"/>
                </a:cubicBezTo>
                <a:cubicBezTo>
                  <a:pt x="14834" y="708"/>
                  <a:pt x="14967" y="719"/>
                  <a:pt x="14884" y="729"/>
                </a:cubicBezTo>
                <a:cubicBezTo>
                  <a:pt x="14971" y="735"/>
                  <a:pt x="15050" y="736"/>
                  <a:pt x="15134" y="731"/>
                </a:cubicBezTo>
                <a:cubicBezTo>
                  <a:pt x="15197" y="728"/>
                  <a:pt x="15298" y="753"/>
                  <a:pt x="15338" y="687"/>
                </a:cubicBezTo>
                <a:cubicBezTo>
                  <a:pt x="15256" y="646"/>
                  <a:pt x="15158" y="650"/>
                  <a:pt x="15077" y="604"/>
                </a:cubicBezTo>
                <a:cubicBezTo>
                  <a:pt x="15111" y="605"/>
                  <a:pt x="15144" y="622"/>
                  <a:pt x="15178" y="610"/>
                </a:cubicBezTo>
                <a:cubicBezTo>
                  <a:pt x="15159" y="561"/>
                  <a:pt x="15114" y="534"/>
                  <a:pt x="15083" y="494"/>
                </a:cubicBezTo>
                <a:cubicBezTo>
                  <a:pt x="15096" y="491"/>
                  <a:pt x="15108" y="488"/>
                  <a:pt x="15121" y="485"/>
                </a:cubicBezTo>
                <a:cubicBezTo>
                  <a:pt x="15018" y="426"/>
                  <a:pt x="14848" y="385"/>
                  <a:pt x="14732" y="429"/>
                </a:cubicBezTo>
                <a:cubicBezTo>
                  <a:pt x="14757" y="426"/>
                  <a:pt x="14764" y="440"/>
                  <a:pt x="14756" y="462"/>
                </a:cubicBezTo>
                <a:cubicBezTo>
                  <a:pt x="14723" y="455"/>
                  <a:pt x="14688" y="449"/>
                  <a:pt x="14655" y="459"/>
                </a:cubicBezTo>
                <a:cubicBezTo>
                  <a:pt x="14676" y="499"/>
                  <a:pt x="14624" y="499"/>
                  <a:pt x="14599" y="497"/>
                </a:cubicBezTo>
                <a:cubicBezTo>
                  <a:pt x="14647" y="495"/>
                  <a:pt x="14621" y="438"/>
                  <a:pt x="14646" y="414"/>
                </a:cubicBezTo>
                <a:cubicBezTo>
                  <a:pt x="14595" y="413"/>
                  <a:pt x="14547" y="387"/>
                  <a:pt x="14495" y="387"/>
                </a:cubicBezTo>
                <a:cubicBezTo>
                  <a:pt x="14425" y="387"/>
                  <a:pt x="14355" y="404"/>
                  <a:pt x="14285" y="403"/>
                </a:cubicBezTo>
                <a:cubicBezTo>
                  <a:pt x="14206" y="402"/>
                  <a:pt x="14070" y="382"/>
                  <a:pt x="13999" y="429"/>
                </a:cubicBezTo>
                <a:close/>
                <a:moveTo>
                  <a:pt x="13759" y="580"/>
                </a:moveTo>
                <a:cubicBezTo>
                  <a:pt x="13779" y="584"/>
                  <a:pt x="13800" y="584"/>
                  <a:pt x="13821" y="580"/>
                </a:cubicBezTo>
                <a:cubicBezTo>
                  <a:pt x="13800" y="570"/>
                  <a:pt x="13779" y="570"/>
                  <a:pt x="13759" y="580"/>
                </a:cubicBezTo>
                <a:close/>
                <a:moveTo>
                  <a:pt x="13605" y="577"/>
                </a:moveTo>
                <a:cubicBezTo>
                  <a:pt x="13638" y="581"/>
                  <a:pt x="13673" y="589"/>
                  <a:pt x="13705" y="574"/>
                </a:cubicBezTo>
                <a:cubicBezTo>
                  <a:pt x="13672" y="562"/>
                  <a:pt x="13638" y="579"/>
                  <a:pt x="13605" y="577"/>
                </a:cubicBezTo>
                <a:close/>
                <a:moveTo>
                  <a:pt x="13494" y="515"/>
                </a:moveTo>
                <a:cubicBezTo>
                  <a:pt x="13505" y="515"/>
                  <a:pt x="13516" y="515"/>
                  <a:pt x="13527" y="515"/>
                </a:cubicBezTo>
                <a:cubicBezTo>
                  <a:pt x="13489" y="490"/>
                  <a:pt x="13439" y="497"/>
                  <a:pt x="13396" y="494"/>
                </a:cubicBezTo>
                <a:cubicBezTo>
                  <a:pt x="13426" y="512"/>
                  <a:pt x="13461" y="512"/>
                  <a:pt x="13494" y="515"/>
                </a:cubicBezTo>
                <a:close/>
                <a:moveTo>
                  <a:pt x="13319" y="361"/>
                </a:moveTo>
                <a:cubicBezTo>
                  <a:pt x="13420" y="351"/>
                  <a:pt x="13554" y="317"/>
                  <a:pt x="13649" y="367"/>
                </a:cubicBezTo>
                <a:cubicBezTo>
                  <a:pt x="13575" y="349"/>
                  <a:pt x="13497" y="355"/>
                  <a:pt x="13423" y="364"/>
                </a:cubicBezTo>
                <a:cubicBezTo>
                  <a:pt x="13476" y="374"/>
                  <a:pt x="13531" y="374"/>
                  <a:pt x="13583" y="390"/>
                </a:cubicBezTo>
                <a:cubicBezTo>
                  <a:pt x="13541" y="387"/>
                  <a:pt x="13498" y="380"/>
                  <a:pt x="13456" y="390"/>
                </a:cubicBezTo>
                <a:cubicBezTo>
                  <a:pt x="13543" y="388"/>
                  <a:pt x="13628" y="410"/>
                  <a:pt x="13713" y="422"/>
                </a:cubicBezTo>
                <a:cubicBezTo>
                  <a:pt x="13868" y="443"/>
                  <a:pt x="13972" y="363"/>
                  <a:pt x="14230" y="380"/>
                </a:cubicBezTo>
                <a:cubicBezTo>
                  <a:pt x="14288" y="384"/>
                  <a:pt x="14387" y="401"/>
                  <a:pt x="14430" y="349"/>
                </a:cubicBezTo>
                <a:cubicBezTo>
                  <a:pt x="14391" y="352"/>
                  <a:pt x="14298" y="316"/>
                  <a:pt x="14290" y="272"/>
                </a:cubicBezTo>
                <a:cubicBezTo>
                  <a:pt x="14333" y="278"/>
                  <a:pt x="14389" y="282"/>
                  <a:pt x="14427" y="257"/>
                </a:cubicBezTo>
                <a:cubicBezTo>
                  <a:pt x="14311" y="215"/>
                  <a:pt x="14181" y="236"/>
                  <a:pt x="14068" y="185"/>
                </a:cubicBezTo>
                <a:cubicBezTo>
                  <a:pt x="13970" y="140"/>
                  <a:pt x="13835" y="103"/>
                  <a:pt x="13729" y="141"/>
                </a:cubicBezTo>
                <a:cubicBezTo>
                  <a:pt x="13763" y="145"/>
                  <a:pt x="13797" y="143"/>
                  <a:pt x="13830" y="147"/>
                </a:cubicBezTo>
                <a:cubicBezTo>
                  <a:pt x="13674" y="147"/>
                  <a:pt x="13527" y="206"/>
                  <a:pt x="13376" y="221"/>
                </a:cubicBezTo>
                <a:cubicBezTo>
                  <a:pt x="13386" y="272"/>
                  <a:pt x="13458" y="244"/>
                  <a:pt x="13492" y="257"/>
                </a:cubicBezTo>
                <a:cubicBezTo>
                  <a:pt x="13464" y="266"/>
                  <a:pt x="13458" y="287"/>
                  <a:pt x="13480" y="307"/>
                </a:cubicBezTo>
                <a:cubicBezTo>
                  <a:pt x="13438" y="307"/>
                  <a:pt x="13392" y="300"/>
                  <a:pt x="13355" y="325"/>
                </a:cubicBezTo>
                <a:cubicBezTo>
                  <a:pt x="13400" y="330"/>
                  <a:pt x="13445" y="321"/>
                  <a:pt x="13489" y="332"/>
                </a:cubicBezTo>
                <a:cubicBezTo>
                  <a:pt x="13427" y="338"/>
                  <a:pt x="13338" y="320"/>
                  <a:pt x="13287" y="358"/>
                </a:cubicBezTo>
                <a:cubicBezTo>
                  <a:pt x="13297" y="359"/>
                  <a:pt x="13308" y="360"/>
                  <a:pt x="13319" y="361"/>
                </a:cubicBezTo>
                <a:close/>
                <a:moveTo>
                  <a:pt x="13310" y="429"/>
                </a:moveTo>
                <a:cubicBezTo>
                  <a:pt x="13344" y="445"/>
                  <a:pt x="13376" y="467"/>
                  <a:pt x="13414" y="474"/>
                </a:cubicBezTo>
                <a:cubicBezTo>
                  <a:pt x="13478" y="485"/>
                  <a:pt x="13542" y="469"/>
                  <a:pt x="13604" y="491"/>
                </a:cubicBezTo>
                <a:cubicBezTo>
                  <a:pt x="13584" y="496"/>
                  <a:pt x="13563" y="499"/>
                  <a:pt x="13542" y="500"/>
                </a:cubicBezTo>
                <a:cubicBezTo>
                  <a:pt x="13635" y="531"/>
                  <a:pt x="13745" y="513"/>
                  <a:pt x="13833" y="474"/>
                </a:cubicBezTo>
                <a:cubicBezTo>
                  <a:pt x="13785" y="413"/>
                  <a:pt x="13671" y="431"/>
                  <a:pt x="13608" y="425"/>
                </a:cubicBezTo>
                <a:cubicBezTo>
                  <a:pt x="13493" y="415"/>
                  <a:pt x="13372" y="419"/>
                  <a:pt x="13257" y="411"/>
                </a:cubicBezTo>
                <a:cubicBezTo>
                  <a:pt x="13279" y="416"/>
                  <a:pt x="13294" y="418"/>
                  <a:pt x="13310" y="429"/>
                </a:cubicBezTo>
                <a:close/>
                <a:moveTo>
                  <a:pt x="15644" y="1444"/>
                </a:moveTo>
                <a:cubicBezTo>
                  <a:pt x="15612" y="1449"/>
                  <a:pt x="15581" y="1461"/>
                  <a:pt x="15549" y="1465"/>
                </a:cubicBezTo>
                <a:cubicBezTo>
                  <a:pt x="15581" y="1483"/>
                  <a:pt x="15623" y="1476"/>
                  <a:pt x="15644" y="1444"/>
                </a:cubicBezTo>
                <a:close/>
                <a:moveTo>
                  <a:pt x="15549" y="1317"/>
                </a:moveTo>
                <a:cubicBezTo>
                  <a:pt x="15530" y="1299"/>
                  <a:pt x="15508" y="1286"/>
                  <a:pt x="15484" y="1278"/>
                </a:cubicBezTo>
                <a:cubicBezTo>
                  <a:pt x="15491" y="1311"/>
                  <a:pt x="15520" y="1316"/>
                  <a:pt x="15549" y="1317"/>
                </a:cubicBezTo>
                <a:close/>
                <a:moveTo>
                  <a:pt x="15505" y="1426"/>
                </a:moveTo>
                <a:cubicBezTo>
                  <a:pt x="15515" y="1421"/>
                  <a:pt x="15526" y="1415"/>
                  <a:pt x="15537" y="1409"/>
                </a:cubicBezTo>
                <a:cubicBezTo>
                  <a:pt x="15450" y="1443"/>
                  <a:pt x="15563" y="1374"/>
                  <a:pt x="15498" y="1380"/>
                </a:cubicBezTo>
                <a:cubicBezTo>
                  <a:pt x="15466" y="1384"/>
                  <a:pt x="15489" y="1420"/>
                  <a:pt x="15505" y="1426"/>
                </a:cubicBezTo>
                <a:close/>
                <a:moveTo>
                  <a:pt x="15489" y="1275"/>
                </a:moveTo>
                <a:cubicBezTo>
                  <a:pt x="15470" y="1264"/>
                  <a:pt x="15449" y="1261"/>
                  <a:pt x="15427" y="1266"/>
                </a:cubicBezTo>
                <a:cubicBezTo>
                  <a:pt x="15448" y="1271"/>
                  <a:pt x="15468" y="1274"/>
                  <a:pt x="15489" y="1275"/>
                </a:cubicBezTo>
                <a:close/>
                <a:moveTo>
                  <a:pt x="15297" y="1281"/>
                </a:moveTo>
                <a:cubicBezTo>
                  <a:pt x="15263" y="1281"/>
                  <a:pt x="15232" y="1297"/>
                  <a:pt x="15199" y="1293"/>
                </a:cubicBezTo>
                <a:cubicBezTo>
                  <a:pt x="15221" y="1304"/>
                  <a:pt x="15294" y="1324"/>
                  <a:pt x="15297" y="1281"/>
                </a:cubicBezTo>
                <a:close/>
                <a:moveTo>
                  <a:pt x="15213" y="1225"/>
                </a:moveTo>
                <a:cubicBezTo>
                  <a:pt x="15192" y="1219"/>
                  <a:pt x="15170" y="1218"/>
                  <a:pt x="15148" y="1222"/>
                </a:cubicBezTo>
                <a:cubicBezTo>
                  <a:pt x="15169" y="1234"/>
                  <a:pt x="15191" y="1235"/>
                  <a:pt x="15213" y="1225"/>
                </a:cubicBezTo>
                <a:close/>
                <a:moveTo>
                  <a:pt x="15136" y="1290"/>
                </a:moveTo>
                <a:cubicBezTo>
                  <a:pt x="15126" y="1287"/>
                  <a:pt x="15117" y="1284"/>
                  <a:pt x="15107" y="1281"/>
                </a:cubicBezTo>
                <a:cubicBezTo>
                  <a:pt x="15125" y="1299"/>
                  <a:pt x="15146" y="1302"/>
                  <a:pt x="15169" y="1290"/>
                </a:cubicBezTo>
                <a:cubicBezTo>
                  <a:pt x="15158" y="1290"/>
                  <a:pt x="15147" y="1290"/>
                  <a:pt x="15136" y="1290"/>
                </a:cubicBezTo>
                <a:close/>
                <a:moveTo>
                  <a:pt x="15062" y="1403"/>
                </a:moveTo>
                <a:cubicBezTo>
                  <a:pt x="15052" y="1406"/>
                  <a:pt x="15042" y="1409"/>
                  <a:pt x="15032" y="1412"/>
                </a:cubicBezTo>
                <a:cubicBezTo>
                  <a:pt x="15055" y="1419"/>
                  <a:pt x="15077" y="1423"/>
                  <a:pt x="15100" y="1423"/>
                </a:cubicBezTo>
                <a:cubicBezTo>
                  <a:pt x="15089" y="1414"/>
                  <a:pt x="15076" y="1408"/>
                  <a:pt x="15062" y="1403"/>
                </a:cubicBezTo>
                <a:close/>
                <a:moveTo>
                  <a:pt x="15018" y="1281"/>
                </a:moveTo>
                <a:cubicBezTo>
                  <a:pt x="15007" y="1284"/>
                  <a:pt x="14996" y="1287"/>
                  <a:pt x="14985" y="1290"/>
                </a:cubicBezTo>
                <a:cubicBezTo>
                  <a:pt x="15006" y="1297"/>
                  <a:pt x="15028" y="1300"/>
                  <a:pt x="15050" y="1299"/>
                </a:cubicBezTo>
                <a:cubicBezTo>
                  <a:pt x="15039" y="1293"/>
                  <a:pt x="15028" y="1287"/>
                  <a:pt x="15018" y="1281"/>
                </a:cubicBezTo>
                <a:close/>
                <a:moveTo>
                  <a:pt x="15169" y="1150"/>
                </a:moveTo>
                <a:cubicBezTo>
                  <a:pt x="15108" y="1175"/>
                  <a:pt x="15036" y="1162"/>
                  <a:pt x="14979" y="1195"/>
                </a:cubicBezTo>
                <a:cubicBezTo>
                  <a:pt x="15011" y="1213"/>
                  <a:pt x="15071" y="1201"/>
                  <a:pt x="15108" y="1207"/>
                </a:cubicBezTo>
                <a:cubicBezTo>
                  <a:pt x="15145" y="1214"/>
                  <a:pt x="15240" y="1186"/>
                  <a:pt x="15169" y="1150"/>
                </a:cubicBezTo>
                <a:close/>
                <a:moveTo>
                  <a:pt x="14771" y="1510"/>
                </a:moveTo>
                <a:cubicBezTo>
                  <a:pt x="14760" y="1512"/>
                  <a:pt x="14749" y="1514"/>
                  <a:pt x="14738" y="1516"/>
                </a:cubicBezTo>
                <a:cubicBezTo>
                  <a:pt x="14751" y="1520"/>
                  <a:pt x="14762" y="1518"/>
                  <a:pt x="14771" y="1510"/>
                </a:cubicBezTo>
                <a:close/>
                <a:moveTo>
                  <a:pt x="20106" y="1943"/>
                </a:moveTo>
                <a:cubicBezTo>
                  <a:pt x="20117" y="1944"/>
                  <a:pt x="20128" y="1945"/>
                  <a:pt x="20139" y="1946"/>
                </a:cubicBezTo>
                <a:cubicBezTo>
                  <a:pt x="20128" y="1936"/>
                  <a:pt x="20116" y="1929"/>
                  <a:pt x="20103" y="1922"/>
                </a:cubicBezTo>
                <a:cubicBezTo>
                  <a:pt x="20104" y="1929"/>
                  <a:pt x="20105" y="1936"/>
                  <a:pt x="20106" y="1943"/>
                </a:cubicBezTo>
                <a:close/>
                <a:moveTo>
                  <a:pt x="19501" y="1999"/>
                </a:moveTo>
                <a:cubicBezTo>
                  <a:pt x="19501" y="1963"/>
                  <a:pt x="19601" y="1920"/>
                  <a:pt x="19496" y="1894"/>
                </a:cubicBezTo>
                <a:cubicBezTo>
                  <a:pt x="19404" y="1871"/>
                  <a:pt x="19300" y="1881"/>
                  <a:pt x="19207" y="1872"/>
                </a:cubicBezTo>
                <a:cubicBezTo>
                  <a:pt x="19239" y="1908"/>
                  <a:pt x="19188" y="1927"/>
                  <a:pt x="19159" y="1922"/>
                </a:cubicBezTo>
                <a:cubicBezTo>
                  <a:pt x="19195" y="1998"/>
                  <a:pt x="19433" y="2001"/>
                  <a:pt x="19501" y="1999"/>
                </a:cubicBezTo>
                <a:close/>
                <a:moveTo>
                  <a:pt x="18847" y="1373"/>
                </a:moveTo>
                <a:cubicBezTo>
                  <a:pt x="18870" y="1376"/>
                  <a:pt x="18893" y="1377"/>
                  <a:pt x="18915" y="1376"/>
                </a:cubicBezTo>
                <a:cubicBezTo>
                  <a:pt x="18893" y="1372"/>
                  <a:pt x="18871" y="1365"/>
                  <a:pt x="18850" y="1355"/>
                </a:cubicBezTo>
                <a:cubicBezTo>
                  <a:pt x="18849" y="1361"/>
                  <a:pt x="18848" y="1367"/>
                  <a:pt x="18847" y="1373"/>
                </a:cubicBezTo>
                <a:close/>
                <a:moveTo>
                  <a:pt x="23494" y="2353"/>
                </a:moveTo>
                <a:cubicBezTo>
                  <a:pt x="23475" y="2342"/>
                  <a:pt x="23455" y="2339"/>
                  <a:pt x="23434" y="2341"/>
                </a:cubicBezTo>
                <a:cubicBezTo>
                  <a:pt x="23454" y="2347"/>
                  <a:pt x="23473" y="2351"/>
                  <a:pt x="23494" y="2353"/>
                </a:cubicBezTo>
                <a:close/>
                <a:moveTo>
                  <a:pt x="23384" y="2338"/>
                </a:moveTo>
                <a:cubicBezTo>
                  <a:pt x="23394" y="2338"/>
                  <a:pt x="23403" y="2338"/>
                  <a:pt x="23413" y="2338"/>
                </a:cubicBezTo>
                <a:cubicBezTo>
                  <a:pt x="23393" y="2327"/>
                  <a:pt x="23371" y="2324"/>
                  <a:pt x="23348" y="2329"/>
                </a:cubicBezTo>
                <a:cubicBezTo>
                  <a:pt x="23360" y="2332"/>
                  <a:pt x="23372" y="2335"/>
                  <a:pt x="23384" y="2338"/>
                </a:cubicBezTo>
                <a:close/>
                <a:moveTo>
                  <a:pt x="22493" y="2166"/>
                </a:moveTo>
                <a:cubicBezTo>
                  <a:pt x="22477" y="2152"/>
                  <a:pt x="22461" y="2138"/>
                  <a:pt x="22446" y="2124"/>
                </a:cubicBezTo>
                <a:cubicBezTo>
                  <a:pt x="22450" y="2149"/>
                  <a:pt x="22468" y="2165"/>
                  <a:pt x="22493" y="2166"/>
                </a:cubicBezTo>
                <a:close/>
                <a:moveTo>
                  <a:pt x="22104" y="2074"/>
                </a:moveTo>
                <a:cubicBezTo>
                  <a:pt x="22086" y="2056"/>
                  <a:pt x="22061" y="2045"/>
                  <a:pt x="22036" y="2047"/>
                </a:cubicBezTo>
                <a:cubicBezTo>
                  <a:pt x="22054" y="2065"/>
                  <a:pt x="22079" y="2075"/>
                  <a:pt x="22104" y="2074"/>
                </a:cubicBezTo>
                <a:close/>
                <a:moveTo>
                  <a:pt x="12785" y="150"/>
                </a:moveTo>
                <a:cubicBezTo>
                  <a:pt x="12835" y="211"/>
                  <a:pt x="13016" y="204"/>
                  <a:pt x="13079" y="171"/>
                </a:cubicBezTo>
                <a:cubicBezTo>
                  <a:pt x="13014" y="104"/>
                  <a:pt x="12865" y="140"/>
                  <a:pt x="12785" y="150"/>
                </a:cubicBezTo>
                <a:close/>
                <a:moveTo>
                  <a:pt x="10757" y="206"/>
                </a:moveTo>
                <a:cubicBezTo>
                  <a:pt x="10752" y="216"/>
                  <a:pt x="10747" y="226"/>
                  <a:pt x="10742" y="236"/>
                </a:cubicBezTo>
                <a:cubicBezTo>
                  <a:pt x="10825" y="247"/>
                  <a:pt x="10918" y="254"/>
                  <a:pt x="10998" y="224"/>
                </a:cubicBezTo>
                <a:cubicBezTo>
                  <a:pt x="10930" y="175"/>
                  <a:pt x="10833" y="212"/>
                  <a:pt x="10757" y="206"/>
                </a:cubicBezTo>
                <a:close/>
                <a:moveTo>
                  <a:pt x="10564" y="542"/>
                </a:moveTo>
                <a:cubicBezTo>
                  <a:pt x="10610" y="584"/>
                  <a:pt x="10699" y="557"/>
                  <a:pt x="10754" y="557"/>
                </a:cubicBezTo>
                <a:cubicBezTo>
                  <a:pt x="10659" y="511"/>
                  <a:pt x="10538" y="565"/>
                  <a:pt x="10448" y="521"/>
                </a:cubicBezTo>
                <a:cubicBezTo>
                  <a:pt x="10480" y="546"/>
                  <a:pt x="10526" y="548"/>
                  <a:pt x="10564" y="542"/>
                </a:cubicBezTo>
                <a:close/>
                <a:moveTo>
                  <a:pt x="27163" y="1438"/>
                </a:moveTo>
                <a:cubicBezTo>
                  <a:pt x="27174" y="1440"/>
                  <a:pt x="27185" y="1442"/>
                  <a:pt x="27196" y="1444"/>
                </a:cubicBezTo>
                <a:cubicBezTo>
                  <a:pt x="27181" y="1421"/>
                  <a:pt x="27155" y="1409"/>
                  <a:pt x="27127" y="1418"/>
                </a:cubicBezTo>
                <a:cubicBezTo>
                  <a:pt x="27139" y="1424"/>
                  <a:pt x="27151" y="1431"/>
                  <a:pt x="27163" y="1438"/>
                </a:cubicBezTo>
                <a:close/>
                <a:moveTo>
                  <a:pt x="27041" y="1812"/>
                </a:moveTo>
                <a:cubicBezTo>
                  <a:pt x="27118" y="1812"/>
                  <a:pt x="27223" y="1813"/>
                  <a:pt x="27285" y="1759"/>
                </a:cubicBezTo>
                <a:cubicBezTo>
                  <a:pt x="27242" y="1746"/>
                  <a:pt x="27272" y="1695"/>
                  <a:pt x="27217" y="1706"/>
                </a:cubicBezTo>
                <a:cubicBezTo>
                  <a:pt x="27138" y="1721"/>
                  <a:pt x="27006" y="1666"/>
                  <a:pt x="26863" y="1670"/>
                </a:cubicBezTo>
                <a:cubicBezTo>
                  <a:pt x="26796" y="1672"/>
                  <a:pt x="26743" y="1698"/>
                  <a:pt x="26678" y="1668"/>
                </a:cubicBezTo>
                <a:cubicBezTo>
                  <a:pt x="26610" y="1636"/>
                  <a:pt x="26465" y="1588"/>
                  <a:pt x="26395" y="1634"/>
                </a:cubicBezTo>
                <a:cubicBezTo>
                  <a:pt x="26292" y="1702"/>
                  <a:pt x="26215" y="1564"/>
                  <a:pt x="26115" y="1596"/>
                </a:cubicBezTo>
                <a:cubicBezTo>
                  <a:pt x="26155" y="1608"/>
                  <a:pt x="26171" y="1669"/>
                  <a:pt x="26220" y="1689"/>
                </a:cubicBezTo>
                <a:cubicBezTo>
                  <a:pt x="26297" y="1718"/>
                  <a:pt x="26395" y="1724"/>
                  <a:pt x="26476" y="1741"/>
                </a:cubicBezTo>
                <a:cubicBezTo>
                  <a:pt x="26655" y="1779"/>
                  <a:pt x="26858" y="1812"/>
                  <a:pt x="27041" y="1812"/>
                </a:cubicBezTo>
                <a:close/>
                <a:moveTo>
                  <a:pt x="26065" y="1287"/>
                </a:moveTo>
                <a:cubicBezTo>
                  <a:pt x="26079" y="1323"/>
                  <a:pt x="26189" y="1291"/>
                  <a:pt x="26219" y="1296"/>
                </a:cubicBezTo>
                <a:cubicBezTo>
                  <a:pt x="26223" y="1241"/>
                  <a:pt x="26088" y="1269"/>
                  <a:pt x="26065" y="1287"/>
                </a:cubicBezTo>
                <a:close/>
                <a:moveTo>
                  <a:pt x="25919" y="2700"/>
                </a:moveTo>
                <a:cubicBezTo>
                  <a:pt x="25930" y="2698"/>
                  <a:pt x="25941" y="2696"/>
                  <a:pt x="25952" y="2694"/>
                </a:cubicBezTo>
                <a:cubicBezTo>
                  <a:pt x="25930" y="2685"/>
                  <a:pt x="25909" y="2684"/>
                  <a:pt x="25886" y="2691"/>
                </a:cubicBezTo>
                <a:cubicBezTo>
                  <a:pt x="25897" y="2694"/>
                  <a:pt x="25908" y="2697"/>
                  <a:pt x="25919" y="2700"/>
                </a:cubicBezTo>
                <a:close/>
                <a:moveTo>
                  <a:pt x="25860" y="2742"/>
                </a:moveTo>
                <a:cubicBezTo>
                  <a:pt x="25806" y="2707"/>
                  <a:pt x="25726" y="2711"/>
                  <a:pt x="25667" y="2727"/>
                </a:cubicBezTo>
                <a:cubicBezTo>
                  <a:pt x="25689" y="2756"/>
                  <a:pt x="25723" y="2759"/>
                  <a:pt x="25756" y="2765"/>
                </a:cubicBezTo>
                <a:cubicBezTo>
                  <a:pt x="25681" y="2744"/>
                  <a:pt x="25761" y="2754"/>
                  <a:pt x="25774" y="2757"/>
                </a:cubicBezTo>
                <a:cubicBezTo>
                  <a:pt x="25804" y="2765"/>
                  <a:pt x="25842" y="2776"/>
                  <a:pt x="25860" y="2742"/>
                </a:cubicBezTo>
                <a:close/>
                <a:moveTo>
                  <a:pt x="25590" y="2183"/>
                </a:moveTo>
                <a:cubicBezTo>
                  <a:pt x="25569" y="2182"/>
                  <a:pt x="25548" y="2184"/>
                  <a:pt x="25527" y="2189"/>
                </a:cubicBezTo>
                <a:cubicBezTo>
                  <a:pt x="25585" y="2236"/>
                  <a:pt x="25655" y="2196"/>
                  <a:pt x="25718" y="2186"/>
                </a:cubicBezTo>
                <a:cubicBezTo>
                  <a:pt x="25794" y="2173"/>
                  <a:pt x="25875" y="2205"/>
                  <a:pt x="25950" y="2218"/>
                </a:cubicBezTo>
                <a:cubicBezTo>
                  <a:pt x="26107" y="2244"/>
                  <a:pt x="26280" y="2260"/>
                  <a:pt x="26439" y="2246"/>
                </a:cubicBezTo>
                <a:cubicBezTo>
                  <a:pt x="26261" y="2139"/>
                  <a:pt x="26061" y="2073"/>
                  <a:pt x="25854" y="2053"/>
                </a:cubicBezTo>
                <a:cubicBezTo>
                  <a:pt x="25823" y="2050"/>
                  <a:pt x="25685" y="2045"/>
                  <a:pt x="25657" y="2075"/>
                </a:cubicBezTo>
                <a:cubicBezTo>
                  <a:pt x="25640" y="2094"/>
                  <a:pt x="25677" y="2130"/>
                  <a:pt x="25673" y="2152"/>
                </a:cubicBezTo>
                <a:cubicBezTo>
                  <a:pt x="25669" y="2183"/>
                  <a:pt x="25611" y="2180"/>
                  <a:pt x="25590" y="2183"/>
                </a:cubicBezTo>
                <a:close/>
                <a:moveTo>
                  <a:pt x="24889" y="1566"/>
                </a:moveTo>
                <a:cubicBezTo>
                  <a:pt x="24866" y="1560"/>
                  <a:pt x="24844" y="1555"/>
                  <a:pt x="24821" y="1551"/>
                </a:cubicBezTo>
                <a:cubicBezTo>
                  <a:pt x="24841" y="1565"/>
                  <a:pt x="24864" y="1570"/>
                  <a:pt x="24889" y="1566"/>
                </a:cubicBezTo>
                <a:close/>
                <a:moveTo>
                  <a:pt x="24304" y="1958"/>
                </a:moveTo>
                <a:cubicBezTo>
                  <a:pt x="24384" y="2027"/>
                  <a:pt x="24502" y="2014"/>
                  <a:pt x="24592" y="2062"/>
                </a:cubicBezTo>
                <a:cubicBezTo>
                  <a:pt x="24585" y="1981"/>
                  <a:pt x="24362" y="1964"/>
                  <a:pt x="24304" y="1958"/>
                </a:cubicBezTo>
                <a:close/>
                <a:moveTo>
                  <a:pt x="24117" y="1581"/>
                </a:moveTo>
                <a:cubicBezTo>
                  <a:pt x="24152" y="1556"/>
                  <a:pt x="24181" y="1595"/>
                  <a:pt x="24204" y="1615"/>
                </a:cubicBezTo>
                <a:cubicBezTo>
                  <a:pt x="24233" y="1641"/>
                  <a:pt x="24275" y="1624"/>
                  <a:pt x="24304" y="1649"/>
                </a:cubicBezTo>
                <a:cubicBezTo>
                  <a:pt x="24271" y="1660"/>
                  <a:pt x="24238" y="1639"/>
                  <a:pt x="24206" y="1655"/>
                </a:cubicBezTo>
                <a:cubicBezTo>
                  <a:pt x="24276" y="1699"/>
                  <a:pt x="24360" y="1720"/>
                  <a:pt x="24440" y="1735"/>
                </a:cubicBezTo>
                <a:cubicBezTo>
                  <a:pt x="24524" y="1751"/>
                  <a:pt x="24600" y="1793"/>
                  <a:pt x="24683" y="1806"/>
                </a:cubicBezTo>
                <a:cubicBezTo>
                  <a:pt x="24765" y="1819"/>
                  <a:pt x="24872" y="1850"/>
                  <a:pt x="24954" y="1843"/>
                </a:cubicBezTo>
                <a:cubicBezTo>
                  <a:pt x="25014" y="1838"/>
                  <a:pt x="24932" y="1771"/>
                  <a:pt x="24919" y="1756"/>
                </a:cubicBezTo>
                <a:cubicBezTo>
                  <a:pt x="24972" y="1754"/>
                  <a:pt x="25013" y="1788"/>
                  <a:pt x="25064" y="1798"/>
                </a:cubicBezTo>
                <a:cubicBezTo>
                  <a:pt x="25155" y="1814"/>
                  <a:pt x="25383" y="1692"/>
                  <a:pt x="25509" y="1768"/>
                </a:cubicBezTo>
                <a:cubicBezTo>
                  <a:pt x="25488" y="1762"/>
                  <a:pt x="25466" y="1761"/>
                  <a:pt x="25444" y="1765"/>
                </a:cubicBezTo>
                <a:cubicBezTo>
                  <a:pt x="25490" y="1785"/>
                  <a:pt x="25562" y="1808"/>
                  <a:pt x="25603" y="1780"/>
                </a:cubicBezTo>
                <a:cubicBezTo>
                  <a:pt x="25646" y="1749"/>
                  <a:pt x="25749" y="1792"/>
                  <a:pt x="25806" y="1762"/>
                </a:cubicBezTo>
                <a:cubicBezTo>
                  <a:pt x="25702" y="1721"/>
                  <a:pt x="25585" y="1741"/>
                  <a:pt x="25480" y="1703"/>
                </a:cubicBezTo>
                <a:cubicBezTo>
                  <a:pt x="25427" y="1683"/>
                  <a:pt x="25371" y="1674"/>
                  <a:pt x="25320" y="1651"/>
                </a:cubicBezTo>
                <a:cubicBezTo>
                  <a:pt x="25271" y="1629"/>
                  <a:pt x="25235" y="1586"/>
                  <a:pt x="25168" y="1575"/>
                </a:cubicBezTo>
                <a:cubicBezTo>
                  <a:pt x="25213" y="1574"/>
                  <a:pt x="25212" y="1571"/>
                  <a:pt x="25165" y="1563"/>
                </a:cubicBezTo>
                <a:cubicBezTo>
                  <a:pt x="25176" y="1565"/>
                  <a:pt x="25281" y="1567"/>
                  <a:pt x="25201" y="1551"/>
                </a:cubicBezTo>
                <a:cubicBezTo>
                  <a:pt x="25239" y="1553"/>
                  <a:pt x="25436" y="1545"/>
                  <a:pt x="25340" y="1619"/>
                </a:cubicBezTo>
                <a:cubicBezTo>
                  <a:pt x="25482" y="1677"/>
                  <a:pt x="25628" y="1729"/>
                  <a:pt x="25783" y="1737"/>
                </a:cubicBezTo>
                <a:cubicBezTo>
                  <a:pt x="25822" y="1739"/>
                  <a:pt x="25890" y="1744"/>
                  <a:pt x="25918" y="1708"/>
                </a:cubicBezTo>
                <a:cubicBezTo>
                  <a:pt x="25961" y="1655"/>
                  <a:pt x="25838" y="1654"/>
                  <a:pt x="25824" y="1625"/>
                </a:cubicBezTo>
                <a:cubicBezTo>
                  <a:pt x="25856" y="1618"/>
                  <a:pt x="25884" y="1603"/>
                  <a:pt x="25916" y="1599"/>
                </a:cubicBezTo>
                <a:cubicBezTo>
                  <a:pt x="25821" y="1572"/>
                  <a:pt x="25721" y="1568"/>
                  <a:pt x="25625" y="1545"/>
                </a:cubicBezTo>
                <a:cubicBezTo>
                  <a:pt x="25550" y="1527"/>
                  <a:pt x="25453" y="1485"/>
                  <a:pt x="25376" y="1513"/>
                </a:cubicBezTo>
                <a:cubicBezTo>
                  <a:pt x="25195" y="1579"/>
                  <a:pt x="25001" y="1446"/>
                  <a:pt x="24821" y="1432"/>
                </a:cubicBezTo>
                <a:cubicBezTo>
                  <a:pt x="24852" y="1446"/>
                  <a:pt x="24885" y="1456"/>
                  <a:pt x="24916" y="1471"/>
                </a:cubicBezTo>
                <a:cubicBezTo>
                  <a:pt x="24879" y="1462"/>
                  <a:pt x="24819" y="1442"/>
                  <a:pt x="24791" y="1480"/>
                </a:cubicBezTo>
                <a:cubicBezTo>
                  <a:pt x="24834" y="1526"/>
                  <a:pt x="24898" y="1541"/>
                  <a:pt x="24949" y="1575"/>
                </a:cubicBezTo>
                <a:cubicBezTo>
                  <a:pt x="24916" y="1575"/>
                  <a:pt x="24882" y="1582"/>
                  <a:pt x="24850" y="1572"/>
                </a:cubicBezTo>
                <a:cubicBezTo>
                  <a:pt x="24817" y="1561"/>
                  <a:pt x="24795" y="1534"/>
                  <a:pt x="24761" y="1525"/>
                </a:cubicBezTo>
                <a:cubicBezTo>
                  <a:pt x="24729" y="1515"/>
                  <a:pt x="24696" y="1527"/>
                  <a:pt x="24664" y="1522"/>
                </a:cubicBezTo>
                <a:cubicBezTo>
                  <a:pt x="24631" y="1516"/>
                  <a:pt x="24608" y="1493"/>
                  <a:pt x="24577" y="1483"/>
                </a:cubicBezTo>
                <a:cubicBezTo>
                  <a:pt x="24506" y="1460"/>
                  <a:pt x="24428" y="1467"/>
                  <a:pt x="24356" y="1444"/>
                </a:cubicBezTo>
                <a:cubicBezTo>
                  <a:pt x="24335" y="1438"/>
                  <a:pt x="24160" y="1387"/>
                  <a:pt x="24227" y="1453"/>
                </a:cubicBezTo>
                <a:cubicBezTo>
                  <a:pt x="24216" y="1445"/>
                  <a:pt x="24148" y="1416"/>
                  <a:pt x="24162" y="1455"/>
                </a:cubicBezTo>
                <a:cubicBezTo>
                  <a:pt x="24177" y="1495"/>
                  <a:pt x="23982" y="1435"/>
                  <a:pt x="24197" y="1539"/>
                </a:cubicBezTo>
                <a:cubicBezTo>
                  <a:pt x="24164" y="1531"/>
                  <a:pt x="24128" y="1528"/>
                  <a:pt x="24099" y="1551"/>
                </a:cubicBezTo>
                <a:cubicBezTo>
                  <a:pt x="24105" y="1561"/>
                  <a:pt x="24111" y="1571"/>
                  <a:pt x="24117" y="1581"/>
                </a:cubicBezTo>
                <a:close/>
                <a:moveTo>
                  <a:pt x="23885" y="1643"/>
                </a:moveTo>
                <a:cubicBezTo>
                  <a:pt x="23915" y="1643"/>
                  <a:pt x="23945" y="1645"/>
                  <a:pt x="23974" y="1637"/>
                </a:cubicBezTo>
                <a:cubicBezTo>
                  <a:pt x="23933" y="1617"/>
                  <a:pt x="23963" y="1576"/>
                  <a:pt x="23913" y="1568"/>
                </a:cubicBezTo>
                <a:cubicBezTo>
                  <a:pt x="23857" y="1559"/>
                  <a:pt x="23810" y="1528"/>
                  <a:pt x="23755" y="1515"/>
                </a:cubicBezTo>
                <a:cubicBezTo>
                  <a:pt x="23785" y="1567"/>
                  <a:pt x="23838" y="1608"/>
                  <a:pt x="23885" y="1643"/>
                </a:cubicBezTo>
                <a:close/>
                <a:moveTo>
                  <a:pt x="25515" y="2056"/>
                </a:moveTo>
                <a:cubicBezTo>
                  <a:pt x="25542" y="2043"/>
                  <a:pt x="25570" y="2033"/>
                  <a:pt x="25595" y="2017"/>
                </a:cubicBezTo>
                <a:cubicBezTo>
                  <a:pt x="25517" y="1965"/>
                  <a:pt x="25432" y="1925"/>
                  <a:pt x="25337" y="1958"/>
                </a:cubicBezTo>
                <a:cubicBezTo>
                  <a:pt x="25344" y="2030"/>
                  <a:pt x="25462" y="2043"/>
                  <a:pt x="25515" y="2056"/>
                </a:cubicBezTo>
                <a:close/>
                <a:moveTo>
                  <a:pt x="38890" y="8026"/>
                </a:moveTo>
                <a:cubicBezTo>
                  <a:pt x="38968" y="8094"/>
                  <a:pt x="39082" y="8116"/>
                  <a:pt x="39178" y="8145"/>
                </a:cubicBezTo>
                <a:cubicBezTo>
                  <a:pt x="39098" y="8091"/>
                  <a:pt x="38989" y="8028"/>
                  <a:pt x="38890" y="8026"/>
                </a:cubicBezTo>
                <a:close/>
                <a:moveTo>
                  <a:pt x="38418" y="7869"/>
                </a:moveTo>
                <a:cubicBezTo>
                  <a:pt x="38386" y="7871"/>
                  <a:pt x="38353" y="7856"/>
                  <a:pt x="38323" y="7875"/>
                </a:cubicBezTo>
                <a:cubicBezTo>
                  <a:pt x="38445" y="7967"/>
                  <a:pt x="38589" y="8039"/>
                  <a:pt x="38736" y="8083"/>
                </a:cubicBezTo>
                <a:cubicBezTo>
                  <a:pt x="38682" y="8015"/>
                  <a:pt x="38548" y="7982"/>
                  <a:pt x="38486" y="7934"/>
                </a:cubicBezTo>
                <a:cubicBezTo>
                  <a:pt x="38461" y="7915"/>
                  <a:pt x="38448" y="7882"/>
                  <a:pt x="38418" y="7869"/>
                </a:cubicBezTo>
                <a:close/>
                <a:moveTo>
                  <a:pt x="36542" y="6794"/>
                </a:moveTo>
                <a:cubicBezTo>
                  <a:pt x="36598" y="6863"/>
                  <a:pt x="36614" y="6669"/>
                  <a:pt x="36726" y="6690"/>
                </a:cubicBezTo>
                <a:cubicBezTo>
                  <a:pt x="36724" y="6657"/>
                  <a:pt x="36638" y="6559"/>
                  <a:pt x="36604" y="6578"/>
                </a:cubicBezTo>
                <a:cubicBezTo>
                  <a:pt x="36569" y="6598"/>
                  <a:pt x="36522" y="6642"/>
                  <a:pt x="36479" y="6640"/>
                </a:cubicBezTo>
                <a:cubicBezTo>
                  <a:pt x="36528" y="6637"/>
                  <a:pt x="36584" y="6762"/>
                  <a:pt x="36542" y="6794"/>
                </a:cubicBezTo>
                <a:close/>
                <a:moveTo>
                  <a:pt x="37230" y="9389"/>
                </a:moveTo>
                <a:cubicBezTo>
                  <a:pt x="37207" y="9386"/>
                  <a:pt x="37182" y="9397"/>
                  <a:pt x="37189" y="9424"/>
                </a:cubicBezTo>
                <a:cubicBezTo>
                  <a:pt x="37199" y="9465"/>
                  <a:pt x="37245" y="9464"/>
                  <a:pt x="37278" y="9472"/>
                </a:cubicBezTo>
                <a:cubicBezTo>
                  <a:pt x="37273" y="9439"/>
                  <a:pt x="37255" y="9410"/>
                  <a:pt x="37230" y="9389"/>
                </a:cubicBezTo>
                <a:close/>
                <a:moveTo>
                  <a:pt x="37150" y="9974"/>
                </a:moveTo>
                <a:cubicBezTo>
                  <a:pt x="37161" y="9985"/>
                  <a:pt x="37172" y="9996"/>
                  <a:pt x="37183" y="10006"/>
                </a:cubicBezTo>
                <a:cubicBezTo>
                  <a:pt x="37177" y="9990"/>
                  <a:pt x="37166" y="9979"/>
                  <a:pt x="37150" y="9974"/>
                </a:cubicBezTo>
                <a:close/>
                <a:moveTo>
                  <a:pt x="37132" y="10125"/>
                </a:moveTo>
                <a:cubicBezTo>
                  <a:pt x="37156" y="10112"/>
                  <a:pt x="37168" y="10087"/>
                  <a:pt x="37150" y="10063"/>
                </a:cubicBezTo>
                <a:cubicBezTo>
                  <a:pt x="37141" y="10083"/>
                  <a:pt x="37135" y="10103"/>
                  <a:pt x="37132" y="10125"/>
                </a:cubicBezTo>
                <a:close/>
                <a:moveTo>
                  <a:pt x="37153" y="9932"/>
                </a:moveTo>
                <a:cubicBezTo>
                  <a:pt x="37224" y="9975"/>
                  <a:pt x="37163" y="9815"/>
                  <a:pt x="37121" y="9808"/>
                </a:cubicBezTo>
                <a:cubicBezTo>
                  <a:pt x="37131" y="9847"/>
                  <a:pt x="37126" y="9899"/>
                  <a:pt x="37153" y="9932"/>
                </a:cubicBezTo>
                <a:close/>
                <a:moveTo>
                  <a:pt x="37118" y="10476"/>
                </a:moveTo>
                <a:cubicBezTo>
                  <a:pt x="37129" y="10477"/>
                  <a:pt x="37140" y="10478"/>
                  <a:pt x="37150" y="10479"/>
                </a:cubicBezTo>
                <a:cubicBezTo>
                  <a:pt x="37144" y="10467"/>
                  <a:pt x="37136" y="10457"/>
                  <a:pt x="37127" y="10449"/>
                </a:cubicBezTo>
                <a:cubicBezTo>
                  <a:pt x="37124" y="10458"/>
                  <a:pt x="37121" y="10467"/>
                  <a:pt x="37118" y="10476"/>
                </a:cubicBezTo>
                <a:close/>
                <a:moveTo>
                  <a:pt x="37106" y="10363"/>
                </a:moveTo>
                <a:cubicBezTo>
                  <a:pt x="37136" y="10371"/>
                  <a:pt x="37131" y="10363"/>
                  <a:pt x="37091" y="10339"/>
                </a:cubicBezTo>
                <a:cubicBezTo>
                  <a:pt x="37096" y="10347"/>
                  <a:pt x="37101" y="10355"/>
                  <a:pt x="37106" y="10363"/>
                </a:cubicBezTo>
                <a:close/>
                <a:moveTo>
                  <a:pt x="37186" y="9686"/>
                </a:moveTo>
                <a:cubicBezTo>
                  <a:pt x="37145" y="9629"/>
                  <a:pt x="37226" y="9634"/>
                  <a:pt x="37242" y="9594"/>
                </a:cubicBezTo>
                <a:cubicBezTo>
                  <a:pt x="37262" y="9545"/>
                  <a:pt x="37173" y="9379"/>
                  <a:pt x="37127" y="9443"/>
                </a:cubicBezTo>
                <a:cubicBezTo>
                  <a:pt x="37091" y="9492"/>
                  <a:pt x="37195" y="9529"/>
                  <a:pt x="37095" y="9562"/>
                </a:cubicBezTo>
                <a:cubicBezTo>
                  <a:pt x="36992" y="9596"/>
                  <a:pt x="37161" y="9663"/>
                  <a:pt x="37186" y="9686"/>
                </a:cubicBezTo>
                <a:close/>
                <a:moveTo>
                  <a:pt x="37055" y="10683"/>
                </a:moveTo>
                <a:cubicBezTo>
                  <a:pt x="37044" y="10708"/>
                  <a:pt x="37035" y="10786"/>
                  <a:pt x="36993" y="10775"/>
                </a:cubicBezTo>
                <a:cubicBezTo>
                  <a:pt x="37000" y="10788"/>
                  <a:pt x="37009" y="10799"/>
                  <a:pt x="37020" y="10808"/>
                </a:cubicBezTo>
                <a:cubicBezTo>
                  <a:pt x="37049" y="10770"/>
                  <a:pt x="37058" y="10727"/>
                  <a:pt x="37073" y="10683"/>
                </a:cubicBezTo>
                <a:cubicBezTo>
                  <a:pt x="37067" y="10683"/>
                  <a:pt x="37061" y="10683"/>
                  <a:pt x="37055" y="10683"/>
                </a:cubicBezTo>
                <a:close/>
                <a:moveTo>
                  <a:pt x="36946" y="9383"/>
                </a:moveTo>
                <a:cubicBezTo>
                  <a:pt x="36964" y="9399"/>
                  <a:pt x="36986" y="9408"/>
                  <a:pt x="37011" y="9410"/>
                </a:cubicBezTo>
                <a:cubicBezTo>
                  <a:pt x="37006" y="9379"/>
                  <a:pt x="36970" y="9352"/>
                  <a:pt x="36946" y="9383"/>
                </a:cubicBezTo>
                <a:close/>
                <a:moveTo>
                  <a:pt x="36705" y="11060"/>
                </a:moveTo>
                <a:cubicBezTo>
                  <a:pt x="36688" y="11116"/>
                  <a:pt x="36634" y="11151"/>
                  <a:pt x="36662" y="11217"/>
                </a:cubicBezTo>
                <a:cubicBezTo>
                  <a:pt x="36686" y="11272"/>
                  <a:pt x="36807" y="11031"/>
                  <a:pt x="36818" y="11013"/>
                </a:cubicBezTo>
                <a:cubicBezTo>
                  <a:pt x="36766" y="10978"/>
                  <a:pt x="36746" y="11044"/>
                  <a:pt x="36705" y="11060"/>
                </a:cubicBezTo>
                <a:close/>
                <a:moveTo>
                  <a:pt x="36340" y="11826"/>
                </a:moveTo>
                <a:cubicBezTo>
                  <a:pt x="36315" y="11825"/>
                  <a:pt x="36293" y="11837"/>
                  <a:pt x="36278" y="11856"/>
                </a:cubicBezTo>
                <a:cubicBezTo>
                  <a:pt x="36304" y="11895"/>
                  <a:pt x="36351" y="11870"/>
                  <a:pt x="36340" y="11826"/>
                </a:cubicBezTo>
                <a:close/>
                <a:moveTo>
                  <a:pt x="36494" y="11247"/>
                </a:moveTo>
                <a:cubicBezTo>
                  <a:pt x="36446" y="11237"/>
                  <a:pt x="36438" y="11295"/>
                  <a:pt x="36412" y="11322"/>
                </a:cubicBezTo>
                <a:cubicBezTo>
                  <a:pt x="36363" y="11373"/>
                  <a:pt x="36311" y="11305"/>
                  <a:pt x="36271" y="11280"/>
                </a:cubicBezTo>
                <a:cubicBezTo>
                  <a:pt x="36267" y="11303"/>
                  <a:pt x="36281" y="11310"/>
                  <a:pt x="36292" y="11325"/>
                </a:cubicBezTo>
                <a:cubicBezTo>
                  <a:pt x="36313" y="11352"/>
                  <a:pt x="36268" y="11372"/>
                  <a:pt x="36278" y="11402"/>
                </a:cubicBezTo>
                <a:cubicBezTo>
                  <a:pt x="36267" y="11400"/>
                  <a:pt x="36256" y="11398"/>
                  <a:pt x="36245" y="11396"/>
                </a:cubicBezTo>
                <a:cubicBezTo>
                  <a:pt x="36254" y="11436"/>
                  <a:pt x="36168" y="11524"/>
                  <a:pt x="36230" y="11541"/>
                </a:cubicBezTo>
                <a:cubicBezTo>
                  <a:pt x="36183" y="11548"/>
                  <a:pt x="36172" y="11623"/>
                  <a:pt x="36218" y="11639"/>
                </a:cubicBezTo>
                <a:cubicBezTo>
                  <a:pt x="36230" y="11573"/>
                  <a:pt x="36339" y="11516"/>
                  <a:pt x="36295" y="11437"/>
                </a:cubicBezTo>
                <a:cubicBezTo>
                  <a:pt x="36364" y="11471"/>
                  <a:pt x="36384" y="11380"/>
                  <a:pt x="36426" y="11348"/>
                </a:cubicBezTo>
                <a:cubicBezTo>
                  <a:pt x="36442" y="11336"/>
                  <a:pt x="36609" y="11294"/>
                  <a:pt x="36494" y="11247"/>
                </a:cubicBezTo>
                <a:close/>
                <a:moveTo>
                  <a:pt x="35986" y="11601"/>
                </a:moveTo>
                <a:cubicBezTo>
                  <a:pt x="35963" y="11660"/>
                  <a:pt x="35985" y="11726"/>
                  <a:pt x="35959" y="11785"/>
                </a:cubicBezTo>
                <a:cubicBezTo>
                  <a:pt x="35942" y="11824"/>
                  <a:pt x="35918" y="11892"/>
                  <a:pt x="35989" y="11874"/>
                </a:cubicBezTo>
                <a:cubicBezTo>
                  <a:pt x="35961" y="11807"/>
                  <a:pt x="36032" y="11634"/>
                  <a:pt x="36120" y="11654"/>
                </a:cubicBezTo>
                <a:cubicBezTo>
                  <a:pt x="36121" y="11643"/>
                  <a:pt x="36120" y="11632"/>
                  <a:pt x="36117" y="11622"/>
                </a:cubicBezTo>
                <a:cubicBezTo>
                  <a:pt x="36069" y="11641"/>
                  <a:pt x="36030" y="11617"/>
                  <a:pt x="35986" y="11601"/>
                </a:cubicBezTo>
                <a:close/>
                <a:moveTo>
                  <a:pt x="33092" y="6643"/>
                </a:moveTo>
                <a:cubicBezTo>
                  <a:pt x="33192" y="6682"/>
                  <a:pt x="33062" y="6536"/>
                  <a:pt x="33092" y="6643"/>
                </a:cubicBezTo>
                <a:close/>
                <a:moveTo>
                  <a:pt x="32608" y="8320"/>
                </a:moveTo>
                <a:cubicBezTo>
                  <a:pt x="32634" y="8328"/>
                  <a:pt x="32662" y="8348"/>
                  <a:pt x="32670" y="8375"/>
                </a:cubicBezTo>
                <a:cubicBezTo>
                  <a:pt x="32679" y="8408"/>
                  <a:pt x="32722" y="8390"/>
                  <a:pt x="32739" y="8421"/>
                </a:cubicBezTo>
                <a:cubicBezTo>
                  <a:pt x="32718" y="8429"/>
                  <a:pt x="32696" y="8432"/>
                  <a:pt x="32673" y="8430"/>
                </a:cubicBezTo>
                <a:cubicBezTo>
                  <a:pt x="32684" y="8469"/>
                  <a:pt x="32728" y="8464"/>
                  <a:pt x="32757" y="8481"/>
                </a:cubicBezTo>
                <a:cubicBezTo>
                  <a:pt x="32751" y="8501"/>
                  <a:pt x="32733" y="8534"/>
                  <a:pt x="32709" y="8537"/>
                </a:cubicBezTo>
                <a:cubicBezTo>
                  <a:pt x="32673" y="8541"/>
                  <a:pt x="32682" y="8504"/>
                  <a:pt x="32656" y="8495"/>
                </a:cubicBezTo>
                <a:cubicBezTo>
                  <a:pt x="32535" y="8454"/>
                  <a:pt x="32602" y="8573"/>
                  <a:pt x="32642" y="8612"/>
                </a:cubicBezTo>
                <a:cubicBezTo>
                  <a:pt x="32866" y="8832"/>
                  <a:pt x="32753" y="8801"/>
                  <a:pt x="32902" y="9001"/>
                </a:cubicBezTo>
                <a:cubicBezTo>
                  <a:pt x="32990" y="9119"/>
                  <a:pt x="33164" y="9163"/>
                  <a:pt x="33265" y="9270"/>
                </a:cubicBezTo>
                <a:cubicBezTo>
                  <a:pt x="33313" y="9321"/>
                  <a:pt x="33332" y="9391"/>
                  <a:pt x="33363" y="9452"/>
                </a:cubicBezTo>
                <a:cubicBezTo>
                  <a:pt x="33403" y="9530"/>
                  <a:pt x="33483" y="9581"/>
                  <a:pt x="33535" y="9652"/>
                </a:cubicBezTo>
                <a:cubicBezTo>
                  <a:pt x="33625" y="9778"/>
                  <a:pt x="33703" y="9889"/>
                  <a:pt x="33754" y="10033"/>
                </a:cubicBezTo>
                <a:cubicBezTo>
                  <a:pt x="33808" y="10185"/>
                  <a:pt x="33967" y="10230"/>
                  <a:pt x="34047" y="10360"/>
                </a:cubicBezTo>
                <a:cubicBezTo>
                  <a:pt x="34082" y="10418"/>
                  <a:pt x="34064" y="10484"/>
                  <a:pt x="34103" y="10544"/>
                </a:cubicBezTo>
                <a:cubicBezTo>
                  <a:pt x="34143" y="10604"/>
                  <a:pt x="34213" y="10647"/>
                  <a:pt x="34242" y="10713"/>
                </a:cubicBezTo>
                <a:cubicBezTo>
                  <a:pt x="34271" y="10777"/>
                  <a:pt x="34269" y="10854"/>
                  <a:pt x="34312" y="10912"/>
                </a:cubicBezTo>
                <a:cubicBezTo>
                  <a:pt x="34369" y="10991"/>
                  <a:pt x="34440" y="11062"/>
                  <a:pt x="34520" y="11117"/>
                </a:cubicBezTo>
                <a:cubicBezTo>
                  <a:pt x="34498" y="11086"/>
                  <a:pt x="34509" y="11039"/>
                  <a:pt x="34493" y="11004"/>
                </a:cubicBezTo>
                <a:cubicBezTo>
                  <a:pt x="34437" y="10879"/>
                  <a:pt x="34476" y="10774"/>
                  <a:pt x="34539" y="10856"/>
                </a:cubicBezTo>
                <a:cubicBezTo>
                  <a:pt x="34571" y="10896"/>
                  <a:pt x="34684" y="10867"/>
                  <a:pt x="34731" y="10898"/>
                </a:cubicBezTo>
                <a:cubicBezTo>
                  <a:pt x="34778" y="10928"/>
                  <a:pt x="34821" y="10996"/>
                  <a:pt x="34847" y="11046"/>
                </a:cubicBezTo>
                <a:cubicBezTo>
                  <a:pt x="34837" y="10961"/>
                  <a:pt x="34780" y="10876"/>
                  <a:pt x="34722" y="10816"/>
                </a:cubicBezTo>
                <a:cubicBezTo>
                  <a:pt x="34687" y="10780"/>
                  <a:pt x="34651" y="10812"/>
                  <a:pt x="34615" y="10787"/>
                </a:cubicBezTo>
                <a:cubicBezTo>
                  <a:pt x="34633" y="10803"/>
                  <a:pt x="34654" y="10813"/>
                  <a:pt x="34677" y="10817"/>
                </a:cubicBezTo>
                <a:cubicBezTo>
                  <a:pt x="34614" y="10870"/>
                  <a:pt x="34520" y="10712"/>
                  <a:pt x="34491" y="10675"/>
                </a:cubicBezTo>
                <a:cubicBezTo>
                  <a:pt x="34418" y="10580"/>
                  <a:pt x="34293" y="10550"/>
                  <a:pt x="34213" y="10462"/>
                </a:cubicBezTo>
                <a:cubicBezTo>
                  <a:pt x="34112" y="10350"/>
                  <a:pt x="34110" y="10196"/>
                  <a:pt x="34047" y="10066"/>
                </a:cubicBezTo>
                <a:cubicBezTo>
                  <a:pt x="34030" y="10031"/>
                  <a:pt x="33983" y="9977"/>
                  <a:pt x="34032" y="9948"/>
                </a:cubicBezTo>
                <a:cubicBezTo>
                  <a:pt x="34063" y="9929"/>
                  <a:pt x="34107" y="9925"/>
                  <a:pt x="34143" y="9926"/>
                </a:cubicBezTo>
                <a:cubicBezTo>
                  <a:pt x="34105" y="9919"/>
                  <a:pt x="34063" y="9931"/>
                  <a:pt x="34027" y="9911"/>
                </a:cubicBezTo>
                <a:cubicBezTo>
                  <a:pt x="34093" y="9852"/>
                  <a:pt x="34407" y="10004"/>
                  <a:pt x="34489" y="10069"/>
                </a:cubicBezTo>
                <a:cubicBezTo>
                  <a:pt x="34527" y="10100"/>
                  <a:pt x="34561" y="10144"/>
                  <a:pt x="34609" y="10158"/>
                </a:cubicBezTo>
                <a:cubicBezTo>
                  <a:pt x="34573" y="10140"/>
                  <a:pt x="34551" y="10104"/>
                  <a:pt x="34521" y="10078"/>
                </a:cubicBezTo>
                <a:cubicBezTo>
                  <a:pt x="34484" y="10046"/>
                  <a:pt x="34436" y="10026"/>
                  <a:pt x="34396" y="9998"/>
                </a:cubicBezTo>
                <a:cubicBezTo>
                  <a:pt x="34299" y="9929"/>
                  <a:pt x="34221" y="9837"/>
                  <a:pt x="34136" y="9754"/>
                </a:cubicBezTo>
                <a:cubicBezTo>
                  <a:pt x="33956" y="9580"/>
                  <a:pt x="33768" y="9418"/>
                  <a:pt x="33591" y="9241"/>
                </a:cubicBezTo>
                <a:cubicBezTo>
                  <a:pt x="33647" y="9318"/>
                  <a:pt x="33561" y="9238"/>
                  <a:pt x="33558" y="9227"/>
                </a:cubicBezTo>
                <a:cubicBezTo>
                  <a:pt x="33532" y="9184"/>
                  <a:pt x="33501" y="9158"/>
                  <a:pt x="33457" y="9128"/>
                </a:cubicBezTo>
                <a:cubicBezTo>
                  <a:pt x="33466" y="9137"/>
                  <a:pt x="33474" y="9147"/>
                  <a:pt x="33481" y="9157"/>
                </a:cubicBezTo>
                <a:cubicBezTo>
                  <a:pt x="33449" y="9170"/>
                  <a:pt x="33433" y="9137"/>
                  <a:pt x="33422" y="9113"/>
                </a:cubicBezTo>
                <a:cubicBezTo>
                  <a:pt x="33405" y="9075"/>
                  <a:pt x="33384" y="9062"/>
                  <a:pt x="33347" y="9043"/>
                </a:cubicBezTo>
                <a:cubicBezTo>
                  <a:pt x="33282" y="9011"/>
                  <a:pt x="33202" y="8893"/>
                  <a:pt x="33184" y="8825"/>
                </a:cubicBezTo>
                <a:cubicBezTo>
                  <a:pt x="33196" y="8846"/>
                  <a:pt x="33209" y="8866"/>
                  <a:pt x="33225" y="8884"/>
                </a:cubicBezTo>
                <a:cubicBezTo>
                  <a:pt x="33227" y="8693"/>
                  <a:pt x="32951" y="8703"/>
                  <a:pt x="32917" y="8537"/>
                </a:cubicBezTo>
                <a:cubicBezTo>
                  <a:pt x="32982" y="8576"/>
                  <a:pt x="33069" y="8679"/>
                  <a:pt x="33116" y="8706"/>
                </a:cubicBezTo>
                <a:cubicBezTo>
                  <a:pt x="33065" y="8648"/>
                  <a:pt x="33018" y="8582"/>
                  <a:pt x="32951" y="8542"/>
                </a:cubicBezTo>
                <a:cubicBezTo>
                  <a:pt x="32873" y="8494"/>
                  <a:pt x="32806" y="8426"/>
                  <a:pt x="32727" y="8383"/>
                </a:cubicBezTo>
                <a:cubicBezTo>
                  <a:pt x="32750" y="8391"/>
                  <a:pt x="32773" y="8403"/>
                  <a:pt x="32791" y="8420"/>
                </a:cubicBezTo>
                <a:cubicBezTo>
                  <a:pt x="32794" y="8414"/>
                  <a:pt x="32763" y="8388"/>
                  <a:pt x="32722" y="8367"/>
                </a:cubicBezTo>
                <a:cubicBezTo>
                  <a:pt x="32689" y="8350"/>
                  <a:pt x="32702" y="8321"/>
                  <a:pt x="32685" y="8294"/>
                </a:cubicBezTo>
                <a:cubicBezTo>
                  <a:pt x="32650" y="8237"/>
                  <a:pt x="32573" y="8220"/>
                  <a:pt x="32522" y="8181"/>
                </a:cubicBezTo>
                <a:cubicBezTo>
                  <a:pt x="32521" y="8219"/>
                  <a:pt x="32483" y="8235"/>
                  <a:pt x="32451" y="8225"/>
                </a:cubicBezTo>
                <a:cubicBezTo>
                  <a:pt x="32504" y="8253"/>
                  <a:pt x="32563" y="8279"/>
                  <a:pt x="32608" y="8320"/>
                </a:cubicBezTo>
                <a:close/>
                <a:moveTo>
                  <a:pt x="31198" y="8190"/>
                </a:moveTo>
                <a:cubicBezTo>
                  <a:pt x="31210" y="8183"/>
                  <a:pt x="31220" y="8175"/>
                  <a:pt x="31230" y="8166"/>
                </a:cubicBezTo>
                <a:cubicBezTo>
                  <a:pt x="31221" y="8158"/>
                  <a:pt x="31210" y="8152"/>
                  <a:pt x="31198" y="8148"/>
                </a:cubicBezTo>
                <a:cubicBezTo>
                  <a:pt x="31201" y="8162"/>
                  <a:pt x="31201" y="8176"/>
                  <a:pt x="31198" y="8190"/>
                </a:cubicBezTo>
                <a:close/>
                <a:moveTo>
                  <a:pt x="31174" y="8187"/>
                </a:moveTo>
                <a:cubicBezTo>
                  <a:pt x="31158" y="8165"/>
                  <a:pt x="31140" y="8145"/>
                  <a:pt x="31120" y="8127"/>
                </a:cubicBezTo>
                <a:cubicBezTo>
                  <a:pt x="31125" y="8155"/>
                  <a:pt x="31146" y="8179"/>
                  <a:pt x="31174" y="8187"/>
                </a:cubicBezTo>
                <a:close/>
                <a:moveTo>
                  <a:pt x="30934" y="7982"/>
                </a:moveTo>
                <a:cubicBezTo>
                  <a:pt x="30934" y="8004"/>
                  <a:pt x="30940" y="8025"/>
                  <a:pt x="30951" y="8044"/>
                </a:cubicBezTo>
                <a:cubicBezTo>
                  <a:pt x="31019" y="7996"/>
                  <a:pt x="31062" y="8118"/>
                  <a:pt x="31121" y="8091"/>
                </a:cubicBezTo>
                <a:cubicBezTo>
                  <a:pt x="31180" y="8064"/>
                  <a:pt x="31115" y="7925"/>
                  <a:pt x="31067" y="7982"/>
                </a:cubicBezTo>
                <a:cubicBezTo>
                  <a:pt x="31085" y="7916"/>
                  <a:pt x="30977" y="7937"/>
                  <a:pt x="30946" y="7913"/>
                </a:cubicBezTo>
                <a:cubicBezTo>
                  <a:pt x="30935" y="7933"/>
                  <a:pt x="30956" y="7969"/>
                  <a:pt x="30934" y="7982"/>
                </a:cubicBezTo>
                <a:close/>
                <a:moveTo>
                  <a:pt x="30779" y="7982"/>
                </a:moveTo>
                <a:cubicBezTo>
                  <a:pt x="30777" y="7992"/>
                  <a:pt x="30775" y="8002"/>
                  <a:pt x="30773" y="8011"/>
                </a:cubicBezTo>
                <a:cubicBezTo>
                  <a:pt x="30804" y="7999"/>
                  <a:pt x="30837" y="8000"/>
                  <a:pt x="30868" y="8008"/>
                </a:cubicBezTo>
                <a:cubicBezTo>
                  <a:pt x="30851" y="7991"/>
                  <a:pt x="30847" y="7972"/>
                  <a:pt x="30856" y="7949"/>
                </a:cubicBezTo>
                <a:cubicBezTo>
                  <a:pt x="30823" y="7938"/>
                  <a:pt x="30802" y="7963"/>
                  <a:pt x="30779" y="7982"/>
                </a:cubicBezTo>
                <a:close/>
                <a:moveTo>
                  <a:pt x="4653" y="4725"/>
                </a:moveTo>
                <a:cubicBezTo>
                  <a:pt x="4656" y="4737"/>
                  <a:pt x="4662" y="4748"/>
                  <a:pt x="4671" y="4758"/>
                </a:cubicBezTo>
                <a:cubicBezTo>
                  <a:pt x="4668" y="4748"/>
                  <a:pt x="4663" y="4737"/>
                  <a:pt x="4653" y="4725"/>
                </a:cubicBezTo>
                <a:close/>
                <a:moveTo>
                  <a:pt x="4620" y="4823"/>
                </a:moveTo>
                <a:cubicBezTo>
                  <a:pt x="4661" y="4832"/>
                  <a:pt x="4703" y="4841"/>
                  <a:pt x="4742" y="4856"/>
                </a:cubicBezTo>
                <a:cubicBezTo>
                  <a:pt x="4730" y="4838"/>
                  <a:pt x="4722" y="4815"/>
                  <a:pt x="4704" y="4802"/>
                </a:cubicBezTo>
                <a:cubicBezTo>
                  <a:pt x="4681" y="4785"/>
                  <a:pt x="4645" y="4795"/>
                  <a:pt x="4683" y="4832"/>
                </a:cubicBezTo>
                <a:cubicBezTo>
                  <a:pt x="4663" y="4818"/>
                  <a:pt x="4642" y="4815"/>
                  <a:pt x="4620" y="4823"/>
                </a:cubicBezTo>
                <a:close/>
                <a:moveTo>
                  <a:pt x="3644" y="4701"/>
                </a:moveTo>
                <a:cubicBezTo>
                  <a:pt x="3633" y="4702"/>
                  <a:pt x="3624" y="4704"/>
                  <a:pt x="3614" y="4707"/>
                </a:cubicBezTo>
                <a:cubicBezTo>
                  <a:pt x="3624" y="4709"/>
                  <a:pt x="3634" y="4706"/>
                  <a:pt x="3644" y="470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7" name="꙱ Romania (RO) (H)">
            <a:extLst>
              <a:ext uri="{FF2B5EF4-FFF2-40B4-BE49-F238E27FC236}">
                <a16:creationId xmlns:a16="http://schemas.microsoft.com/office/drawing/2014/main" id="{A217A8AE-EDD3-4EB9-85BA-CD4C03E41DEB}"/>
              </a:ext>
            </a:extLst>
          </p:cNvPr>
          <p:cNvSpPr>
            <a:spLocks/>
          </p:cNvSpPr>
          <p:nvPr/>
        </p:nvSpPr>
        <p:spPr bwMode="auto">
          <a:xfrm>
            <a:off x="4887428" y="961935"/>
            <a:ext cx="220974" cy="135923"/>
          </a:xfrm>
          <a:custGeom>
            <a:avLst/>
            <a:gdLst>
              <a:gd name="T0" fmla="*/ 715 w 2678"/>
              <a:gd name="T1" fmla="*/ 89 h 1640"/>
              <a:gd name="T2" fmla="*/ 856 w 2678"/>
              <a:gd name="T3" fmla="*/ 103 h 1640"/>
              <a:gd name="T4" fmla="*/ 986 w 2678"/>
              <a:gd name="T5" fmla="*/ 122 h 1640"/>
              <a:gd name="T6" fmla="*/ 1151 w 2678"/>
              <a:gd name="T7" fmla="*/ 135 h 1640"/>
              <a:gd name="T8" fmla="*/ 1332 w 2678"/>
              <a:gd name="T9" fmla="*/ 148 h 1640"/>
              <a:gd name="T10" fmla="*/ 1557 w 2678"/>
              <a:gd name="T11" fmla="*/ 112 h 1640"/>
              <a:gd name="T12" fmla="*/ 1732 w 2678"/>
              <a:gd name="T13" fmla="*/ 19 h 1640"/>
              <a:gd name="T14" fmla="*/ 2045 w 2678"/>
              <a:gd name="T15" fmla="*/ 371 h 1640"/>
              <a:gd name="T16" fmla="*/ 2203 w 2678"/>
              <a:gd name="T17" fmla="*/ 624 h 1640"/>
              <a:gd name="T18" fmla="*/ 2182 w 2678"/>
              <a:gd name="T19" fmla="*/ 745 h 1640"/>
              <a:gd name="T20" fmla="*/ 2194 w 2678"/>
              <a:gd name="T21" fmla="*/ 882 h 1640"/>
              <a:gd name="T22" fmla="*/ 2232 w 2678"/>
              <a:gd name="T23" fmla="*/ 990 h 1640"/>
              <a:gd name="T24" fmla="*/ 2349 w 2678"/>
              <a:gd name="T25" fmla="*/ 1068 h 1640"/>
              <a:gd name="T26" fmla="*/ 2644 w 2678"/>
              <a:gd name="T27" fmla="*/ 1048 h 1640"/>
              <a:gd name="T28" fmla="*/ 2471 w 2678"/>
              <a:gd name="T29" fmla="*/ 1243 h 1640"/>
              <a:gd name="T30" fmla="*/ 2466 w 2678"/>
              <a:gd name="T31" fmla="*/ 1153 h 1640"/>
              <a:gd name="T32" fmla="*/ 2417 w 2678"/>
              <a:gd name="T33" fmla="*/ 1272 h 1640"/>
              <a:gd name="T34" fmla="*/ 2477 w 2678"/>
              <a:gd name="T35" fmla="*/ 1263 h 1640"/>
              <a:gd name="T36" fmla="*/ 2429 w 2678"/>
              <a:gd name="T37" fmla="*/ 1320 h 1640"/>
              <a:gd name="T38" fmla="*/ 2459 w 2678"/>
              <a:gd name="T39" fmla="*/ 1290 h 1640"/>
              <a:gd name="T40" fmla="*/ 2388 w 2678"/>
              <a:gd name="T41" fmla="*/ 1412 h 1640"/>
              <a:gd name="T42" fmla="*/ 2383 w 2678"/>
              <a:gd name="T43" fmla="*/ 1600 h 1640"/>
              <a:gd name="T44" fmla="*/ 2294 w 2678"/>
              <a:gd name="T45" fmla="*/ 1586 h 1640"/>
              <a:gd name="T46" fmla="*/ 2178 w 2678"/>
              <a:gd name="T47" fmla="*/ 1505 h 1640"/>
              <a:gd name="T48" fmla="*/ 2013 w 2678"/>
              <a:gd name="T49" fmla="*/ 1471 h 1640"/>
              <a:gd name="T50" fmla="*/ 1819 w 2678"/>
              <a:gd name="T51" fmla="*/ 1480 h 1640"/>
              <a:gd name="T52" fmla="*/ 1541 w 2678"/>
              <a:gd name="T53" fmla="*/ 1618 h 1640"/>
              <a:gd name="T54" fmla="*/ 1186 w 2678"/>
              <a:gd name="T55" fmla="*/ 1605 h 1640"/>
              <a:gd name="T56" fmla="*/ 969 w 2678"/>
              <a:gd name="T57" fmla="*/ 1566 h 1640"/>
              <a:gd name="T58" fmla="*/ 764 w 2678"/>
              <a:gd name="T59" fmla="*/ 1556 h 1640"/>
              <a:gd name="T60" fmla="*/ 787 w 2678"/>
              <a:gd name="T61" fmla="*/ 1470 h 1640"/>
              <a:gd name="T62" fmla="*/ 696 w 2678"/>
              <a:gd name="T63" fmla="*/ 1427 h 1640"/>
              <a:gd name="T64" fmla="*/ 715 w 2678"/>
              <a:gd name="T65" fmla="*/ 1309 h 1640"/>
              <a:gd name="T66" fmla="*/ 595 w 2678"/>
              <a:gd name="T67" fmla="*/ 1276 h 1640"/>
              <a:gd name="T68" fmla="*/ 534 w 2678"/>
              <a:gd name="T69" fmla="*/ 1330 h 1640"/>
              <a:gd name="T70" fmla="*/ 482 w 2678"/>
              <a:gd name="T71" fmla="*/ 1284 h 1640"/>
              <a:gd name="T72" fmla="*/ 317 w 2678"/>
              <a:gd name="T73" fmla="*/ 1214 h 1640"/>
              <a:gd name="T74" fmla="*/ 318 w 2678"/>
              <a:gd name="T75" fmla="*/ 1156 h 1640"/>
              <a:gd name="T76" fmla="*/ 263 w 2678"/>
              <a:gd name="T77" fmla="*/ 1065 h 1640"/>
              <a:gd name="T78" fmla="*/ 122 w 2678"/>
              <a:gd name="T79" fmla="*/ 979 h 1640"/>
              <a:gd name="T80" fmla="*/ 46 w 2678"/>
              <a:gd name="T81" fmla="*/ 796 h 1640"/>
              <a:gd name="T82" fmla="*/ 0 w 2678"/>
              <a:gd name="T83" fmla="*/ 751 h 1640"/>
              <a:gd name="T84" fmla="*/ 69 w 2678"/>
              <a:gd name="T85" fmla="*/ 750 h 1640"/>
              <a:gd name="T86" fmla="*/ 128 w 2678"/>
              <a:gd name="T87" fmla="*/ 708 h 1640"/>
              <a:gd name="T88" fmla="*/ 215 w 2678"/>
              <a:gd name="T89" fmla="*/ 697 h 1640"/>
              <a:gd name="T90" fmla="*/ 267 w 2678"/>
              <a:gd name="T91" fmla="*/ 604 h 1640"/>
              <a:gd name="T92" fmla="*/ 330 w 2678"/>
              <a:gd name="T93" fmla="*/ 523 h 1640"/>
              <a:gd name="T94" fmla="*/ 377 w 2678"/>
              <a:gd name="T95" fmla="*/ 425 h 1640"/>
              <a:gd name="T96" fmla="*/ 459 w 2678"/>
              <a:gd name="T97" fmla="*/ 259 h 1640"/>
              <a:gd name="T98" fmla="*/ 513 w 2678"/>
              <a:gd name="T99" fmla="*/ 210 h 1640"/>
              <a:gd name="T100" fmla="*/ 633 w 2678"/>
              <a:gd name="T101" fmla="*/ 169 h 1640"/>
              <a:gd name="T102" fmla="*/ 715 w 2678"/>
              <a:gd name="T103" fmla="*/ 89 h 1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78" h="1640">
                <a:moveTo>
                  <a:pt x="715" y="89"/>
                </a:moveTo>
                <a:cubicBezTo>
                  <a:pt x="759" y="60"/>
                  <a:pt x="810" y="97"/>
                  <a:pt x="856" y="103"/>
                </a:cubicBezTo>
                <a:cubicBezTo>
                  <a:pt x="899" y="108"/>
                  <a:pt x="943" y="117"/>
                  <a:pt x="986" y="122"/>
                </a:cubicBezTo>
                <a:cubicBezTo>
                  <a:pt x="1038" y="127"/>
                  <a:pt x="1104" y="104"/>
                  <a:pt x="1151" y="135"/>
                </a:cubicBezTo>
                <a:cubicBezTo>
                  <a:pt x="1260" y="224"/>
                  <a:pt x="1270" y="199"/>
                  <a:pt x="1332" y="148"/>
                </a:cubicBezTo>
                <a:cubicBezTo>
                  <a:pt x="1384" y="98"/>
                  <a:pt x="1492" y="123"/>
                  <a:pt x="1557" y="112"/>
                </a:cubicBezTo>
                <a:cubicBezTo>
                  <a:pt x="1623" y="101"/>
                  <a:pt x="1581" y="0"/>
                  <a:pt x="1732" y="19"/>
                </a:cubicBezTo>
                <a:cubicBezTo>
                  <a:pt x="1869" y="36"/>
                  <a:pt x="1854" y="187"/>
                  <a:pt x="2045" y="371"/>
                </a:cubicBezTo>
                <a:cubicBezTo>
                  <a:pt x="2131" y="451"/>
                  <a:pt x="2169" y="512"/>
                  <a:pt x="2203" y="624"/>
                </a:cubicBezTo>
                <a:cubicBezTo>
                  <a:pt x="2215" y="665"/>
                  <a:pt x="2191" y="707"/>
                  <a:pt x="2182" y="745"/>
                </a:cubicBezTo>
                <a:cubicBezTo>
                  <a:pt x="2171" y="790"/>
                  <a:pt x="2191" y="837"/>
                  <a:pt x="2194" y="882"/>
                </a:cubicBezTo>
                <a:cubicBezTo>
                  <a:pt x="2198" y="934"/>
                  <a:pt x="2207" y="963"/>
                  <a:pt x="2232" y="990"/>
                </a:cubicBezTo>
                <a:cubicBezTo>
                  <a:pt x="2269" y="1012"/>
                  <a:pt x="2317" y="1049"/>
                  <a:pt x="2349" y="1068"/>
                </a:cubicBezTo>
                <a:cubicBezTo>
                  <a:pt x="2424" y="1069"/>
                  <a:pt x="2592" y="918"/>
                  <a:pt x="2644" y="1048"/>
                </a:cubicBezTo>
                <a:cubicBezTo>
                  <a:pt x="2678" y="1191"/>
                  <a:pt x="2602" y="1244"/>
                  <a:pt x="2471" y="1243"/>
                </a:cubicBezTo>
                <a:cubicBezTo>
                  <a:pt x="2487" y="1230"/>
                  <a:pt x="2500" y="1152"/>
                  <a:pt x="2466" y="1153"/>
                </a:cubicBezTo>
                <a:cubicBezTo>
                  <a:pt x="2426" y="1154"/>
                  <a:pt x="2447" y="1248"/>
                  <a:pt x="2417" y="1272"/>
                </a:cubicBezTo>
                <a:cubicBezTo>
                  <a:pt x="2437" y="1268"/>
                  <a:pt x="2457" y="1265"/>
                  <a:pt x="2477" y="1263"/>
                </a:cubicBezTo>
                <a:cubicBezTo>
                  <a:pt x="2447" y="1276"/>
                  <a:pt x="2393" y="1280"/>
                  <a:pt x="2429" y="1320"/>
                </a:cubicBezTo>
                <a:cubicBezTo>
                  <a:pt x="2440" y="1311"/>
                  <a:pt x="2450" y="1301"/>
                  <a:pt x="2459" y="1290"/>
                </a:cubicBezTo>
                <a:cubicBezTo>
                  <a:pt x="2446" y="1337"/>
                  <a:pt x="2396" y="1363"/>
                  <a:pt x="2388" y="1412"/>
                </a:cubicBezTo>
                <a:cubicBezTo>
                  <a:pt x="2379" y="1464"/>
                  <a:pt x="2417" y="1551"/>
                  <a:pt x="2383" y="1600"/>
                </a:cubicBezTo>
                <a:cubicBezTo>
                  <a:pt x="2364" y="1580"/>
                  <a:pt x="2312" y="1596"/>
                  <a:pt x="2294" y="1586"/>
                </a:cubicBezTo>
                <a:cubicBezTo>
                  <a:pt x="2266" y="1579"/>
                  <a:pt x="2190" y="1504"/>
                  <a:pt x="2178" y="1505"/>
                </a:cubicBezTo>
                <a:cubicBezTo>
                  <a:pt x="2126" y="1516"/>
                  <a:pt x="2060" y="1495"/>
                  <a:pt x="2013" y="1471"/>
                </a:cubicBezTo>
                <a:cubicBezTo>
                  <a:pt x="1951" y="1438"/>
                  <a:pt x="1883" y="1464"/>
                  <a:pt x="1819" y="1480"/>
                </a:cubicBezTo>
                <a:cubicBezTo>
                  <a:pt x="1627" y="1519"/>
                  <a:pt x="1644" y="1583"/>
                  <a:pt x="1541" y="1618"/>
                </a:cubicBezTo>
                <a:cubicBezTo>
                  <a:pt x="1478" y="1640"/>
                  <a:pt x="1288" y="1568"/>
                  <a:pt x="1186" y="1605"/>
                </a:cubicBezTo>
                <a:cubicBezTo>
                  <a:pt x="1116" y="1629"/>
                  <a:pt x="1044" y="1582"/>
                  <a:pt x="969" y="1566"/>
                </a:cubicBezTo>
                <a:cubicBezTo>
                  <a:pt x="925" y="1557"/>
                  <a:pt x="789" y="1599"/>
                  <a:pt x="764" y="1556"/>
                </a:cubicBezTo>
                <a:cubicBezTo>
                  <a:pt x="747" y="1527"/>
                  <a:pt x="800" y="1498"/>
                  <a:pt x="787" y="1470"/>
                </a:cubicBezTo>
                <a:cubicBezTo>
                  <a:pt x="780" y="1455"/>
                  <a:pt x="756" y="1441"/>
                  <a:pt x="696" y="1427"/>
                </a:cubicBezTo>
                <a:cubicBezTo>
                  <a:pt x="623" y="1357"/>
                  <a:pt x="612" y="1321"/>
                  <a:pt x="715" y="1309"/>
                </a:cubicBezTo>
                <a:cubicBezTo>
                  <a:pt x="693" y="1283"/>
                  <a:pt x="631" y="1242"/>
                  <a:pt x="595" y="1276"/>
                </a:cubicBezTo>
                <a:cubicBezTo>
                  <a:pt x="566" y="1305"/>
                  <a:pt x="559" y="1344"/>
                  <a:pt x="534" y="1330"/>
                </a:cubicBezTo>
                <a:cubicBezTo>
                  <a:pt x="518" y="1319"/>
                  <a:pt x="496" y="1290"/>
                  <a:pt x="482" y="1284"/>
                </a:cubicBezTo>
                <a:lnTo>
                  <a:pt x="317" y="1214"/>
                </a:lnTo>
                <a:cubicBezTo>
                  <a:pt x="316" y="1214"/>
                  <a:pt x="393" y="1168"/>
                  <a:pt x="318" y="1156"/>
                </a:cubicBezTo>
                <a:cubicBezTo>
                  <a:pt x="382" y="1094"/>
                  <a:pt x="307" y="1084"/>
                  <a:pt x="263" y="1065"/>
                </a:cubicBezTo>
                <a:cubicBezTo>
                  <a:pt x="216" y="1043"/>
                  <a:pt x="161" y="1005"/>
                  <a:pt x="122" y="979"/>
                </a:cubicBezTo>
                <a:cubicBezTo>
                  <a:pt x="176" y="872"/>
                  <a:pt x="59" y="869"/>
                  <a:pt x="46" y="796"/>
                </a:cubicBezTo>
                <a:cubicBezTo>
                  <a:pt x="42" y="775"/>
                  <a:pt x="24" y="760"/>
                  <a:pt x="0" y="751"/>
                </a:cubicBezTo>
                <a:cubicBezTo>
                  <a:pt x="23" y="741"/>
                  <a:pt x="44" y="743"/>
                  <a:pt x="69" y="750"/>
                </a:cubicBezTo>
                <a:cubicBezTo>
                  <a:pt x="101" y="758"/>
                  <a:pt x="103" y="717"/>
                  <a:pt x="128" y="708"/>
                </a:cubicBezTo>
                <a:cubicBezTo>
                  <a:pt x="156" y="698"/>
                  <a:pt x="187" y="706"/>
                  <a:pt x="215" y="697"/>
                </a:cubicBezTo>
                <a:cubicBezTo>
                  <a:pt x="256" y="684"/>
                  <a:pt x="248" y="635"/>
                  <a:pt x="267" y="604"/>
                </a:cubicBezTo>
                <a:cubicBezTo>
                  <a:pt x="285" y="575"/>
                  <a:pt x="310" y="551"/>
                  <a:pt x="330" y="523"/>
                </a:cubicBezTo>
                <a:cubicBezTo>
                  <a:pt x="357" y="488"/>
                  <a:pt x="353" y="457"/>
                  <a:pt x="377" y="425"/>
                </a:cubicBezTo>
                <a:cubicBezTo>
                  <a:pt x="477" y="290"/>
                  <a:pt x="418" y="280"/>
                  <a:pt x="459" y="259"/>
                </a:cubicBezTo>
                <a:cubicBezTo>
                  <a:pt x="486" y="244"/>
                  <a:pt x="494" y="234"/>
                  <a:pt x="513" y="210"/>
                </a:cubicBezTo>
                <a:cubicBezTo>
                  <a:pt x="543" y="172"/>
                  <a:pt x="597" y="199"/>
                  <a:pt x="633" y="169"/>
                </a:cubicBezTo>
                <a:cubicBezTo>
                  <a:pt x="662" y="145"/>
                  <a:pt x="682" y="110"/>
                  <a:pt x="715" y="8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8" name="꙱ Qatar (State of Qatar) (QA) (H)">
            <a:extLst>
              <a:ext uri="{FF2B5EF4-FFF2-40B4-BE49-F238E27FC236}">
                <a16:creationId xmlns:a16="http://schemas.microsoft.com/office/drawing/2014/main" id="{7BCC9323-5CE3-4737-B18D-A4D22BD9EC93}"/>
              </a:ext>
            </a:extLst>
          </p:cNvPr>
          <p:cNvSpPr>
            <a:spLocks/>
          </p:cNvSpPr>
          <p:nvPr/>
        </p:nvSpPr>
        <p:spPr bwMode="auto">
          <a:xfrm>
            <a:off x="5676464" y="1604870"/>
            <a:ext cx="26948" cy="51780"/>
          </a:xfrm>
          <a:custGeom>
            <a:avLst/>
            <a:gdLst>
              <a:gd name="T0" fmla="*/ 25 w 329"/>
              <a:gd name="T1" fmla="*/ 370 h 617"/>
              <a:gd name="T2" fmla="*/ 46 w 329"/>
              <a:gd name="T3" fmla="*/ 302 h 617"/>
              <a:gd name="T4" fmla="*/ 61 w 329"/>
              <a:gd name="T5" fmla="*/ 272 h 617"/>
              <a:gd name="T6" fmla="*/ 193 w 329"/>
              <a:gd name="T7" fmla="*/ 109 h 617"/>
              <a:gd name="T8" fmla="*/ 269 w 329"/>
              <a:gd name="T9" fmla="*/ 198 h 617"/>
              <a:gd name="T10" fmla="*/ 247 w 329"/>
              <a:gd name="T11" fmla="*/ 274 h 617"/>
              <a:gd name="T12" fmla="*/ 258 w 329"/>
              <a:gd name="T13" fmla="*/ 352 h 617"/>
              <a:gd name="T14" fmla="*/ 282 w 329"/>
              <a:gd name="T15" fmla="*/ 491 h 617"/>
              <a:gd name="T16" fmla="*/ 203 w 329"/>
              <a:gd name="T17" fmla="*/ 617 h 617"/>
              <a:gd name="T18" fmla="*/ 119 w 329"/>
              <a:gd name="T19" fmla="*/ 613 h 617"/>
              <a:gd name="T20" fmla="*/ 25 w 329"/>
              <a:gd name="T21" fmla="*/ 37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29" h="617">
                <a:moveTo>
                  <a:pt x="25" y="370"/>
                </a:moveTo>
                <a:cubicBezTo>
                  <a:pt x="23" y="354"/>
                  <a:pt x="0" y="255"/>
                  <a:pt x="46" y="302"/>
                </a:cubicBezTo>
                <a:cubicBezTo>
                  <a:pt x="43" y="286"/>
                  <a:pt x="33" y="197"/>
                  <a:pt x="61" y="272"/>
                </a:cubicBezTo>
                <a:cubicBezTo>
                  <a:pt x="63" y="197"/>
                  <a:pt x="90" y="0"/>
                  <a:pt x="193" y="109"/>
                </a:cubicBezTo>
                <a:cubicBezTo>
                  <a:pt x="219" y="136"/>
                  <a:pt x="269" y="155"/>
                  <a:pt x="269" y="198"/>
                </a:cubicBezTo>
                <a:cubicBezTo>
                  <a:pt x="269" y="228"/>
                  <a:pt x="254" y="247"/>
                  <a:pt x="247" y="274"/>
                </a:cubicBezTo>
                <a:cubicBezTo>
                  <a:pt x="241" y="298"/>
                  <a:pt x="256" y="329"/>
                  <a:pt x="258" y="352"/>
                </a:cubicBezTo>
                <a:cubicBezTo>
                  <a:pt x="261" y="382"/>
                  <a:pt x="329" y="382"/>
                  <a:pt x="282" y="491"/>
                </a:cubicBezTo>
                <a:cubicBezTo>
                  <a:pt x="258" y="545"/>
                  <a:pt x="231" y="614"/>
                  <a:pt x="203" y="617"/>
                </a:cubicBezTo>
                <a:cubicBezTo>
                  <a:pt x="165" y="609"/>
                  <a:pt x="138" y="616"/>
                  <a:pt x="119" y="613"/>
                </a:cubicBezTo>
                <a:cubicBezTo>
                  <a:pt x="63" y="596"/>
                  <a:pt x="74" y="589"/>
                  <a:pt x="25" y="37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9" name="꙱ Puerto Rico (Commonwealth of Puerto Rico) (PR) (H)">
            <a:extLst>
              <a:ext uri="{FF2B5EF4-FFF2-40B4-BE49-F238E27FC236}">
                <a16:creationId xmlns:a16="http://schemas.microsoft.com/office/drawing/2014/main" id="{F817A8DD-74CE-49F0-9D1E-73F12BB8B5C9}"/>
              </a:ext>
            </a:extLst>
          </p:cNvPr>
          <p:cNvSpPr>
            <a:spLocks/>
          </p:cNvSpPr>
          <p:nvPr/>
        </p:nvSpPr>
        <p:spPr bwMode="auto">
          <a:xfrm>
            <a:off x="2670151" y="1831408"/>
            <a:ext cx="42039" cy="22654"/>
          </a:xfrm>
          <a:custGeom>
            <a:avLst/>
            <a:gdLst>
              <a:gd name="T0" fmla="*/ 398 w 509"/>
              <a:gd name="T1" fmla="*/ 244 h 272"/>
              <a:gd name="T2" fmla="*/ 74 w 509"/>
              <a:gd name="T3" fmla="*/ 243 h 272"/>
              <a:gd name="T4" fmla="*/ 19 w 509"/>
              <a:gd name="T5" fmla="*/ 202 h 272"/>
              <a:gd name="T6" fmla="*/ 6 w 509"/>
              <a:gd name="T7" fmla="*/ 95 h 272"/>
              <a:gd name="T8" fmla="*/ 375 w 509"/>
              <a:gd name="T9" fmla="*/ 74 h 272"/>
              <a:gd name="T10" fmla="*/ 508 w 509"/>
              <a:gd name="T11" fmla="*/ 128 h 272"/>
              <a:gd name="T12" fmla="*/ 398 w 509"/>
              <a:gd name="T13" fmla="*/ 24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9" h="272">
                <a:moveTo>
                  <a:pt x="398" y="244"/>
                </a:moveTo>
                <a:cubicBezTo>
                  <a:pt x="298" y="236"/>
                  <a:pt x="169" y="272"/>
                  <a:pt x="74" y="243"/>
                </a:cubicBezTo>
                <a:cubicBezTo>
                  <a:pt x="52" y="237"/>
                  <a:pt x="5" y="253"/>
                  <a:pt x="19" y="202"/>
                </a:cubicBezTo>
                <a:cubicBezTo>
                  <a:pt x="60" y="107"/>
                  <a:pt x="0" y="147"/>
                  <a:pt x="6" y="95"/>
                </a:cubicBezTo>
                <a:cubicBezTo>
                  <a:pt x="19" y="0"/>
                  <a:pt x="326" y="57"/>
                  <a:pt x="375" y="74"/>
                </a:cubicBezTo>
                <a:cubicBezTo>
                  <a:pt x="415" y="89"/>
                  <a:pt x="509" y="58"/>
                  <a:pt x="508" y="128"/>
                </a:cubicBezTo>
                <a:cubicBezTo>
                  <a:pt x="508" y="168"/>
                  <a:pt x="433" y="231"/>
                  <a:pt x="398" y="24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0" name="꙱ Portugal (Portuguese Republic) (PT) (H)">
            <a:extLst>
              <a:ext uri="{FF2B5EF4-FFF2-40B4-BE49-F238E27FC236}">
                <a16:creationId xmlns:a16="http://schemas.microsoft.com/office/drawing/2014/main" id="{3A1F97A9-8E2E-4189-BC43-ABC5880E8FEA}"/>
              </a:ext>
            </a:extLst>
          </p:cNvPr>
          <p:cNvSpPr>
            <a:spLocks/>
          </p:cNvSpPr>
          <p:nvPr/>
        </p:nvSpPr>
        <p:spPr bwMode="auto">
          <a:xfrm>
            <a:off x="4176002" y="1139929"/>
            <a:ext cx="89468" cy="151025"/>
          </a:xfrm>
          <a:custGeom>
            <a:avLst/>
            <a:gdLst>
              <a:gd name="T0" fmla="*/ 97 w 1094"/>
              <a:gd name="T1" fmla="*/ 1012 h 1829"/>
              <a:gd name="T2" fmla="*/ 88 w 1094"/>
              <a:gd name="T3" fmla="*/ 983 h 1829"/>
              <a:gd name="T4" fmla="*/ 244 w 1094"/>
              <a:gd name="T5" fmla="*/ 750 h 1829"/>
              <a:gd name="T6" fmla="*/ 300 w 1094"/>
              <a:gd name="T7" fmla="*/ 555 h 1829"/>
              <a:gd name="T8" fmla="*/ 332 w 1094"/>
              <a:gd name="T9" fmla="*/ 522 h 1829"/>
              <a:gd name="T10" fmla="*/ 317 w 1094"/>
              <a:gd name="T11" fmla="*/ 517 h 1829"/>
              <a:gd name="T12" fmla="*/ 330 w 1094"/>
              <a:gd name="T13" fmla="*/ 319 h 1829"/>
              <a:gd name="T14" fmla="*/ 337 w 1094"/>
              <a:gd name="T15" fmla="*/ 160 h 1829"/>
              <a:gd name="T16" fmla="*/ 368 w 1094"/>
              <a:gd name="T17" fmla="*/ 65 h 1829"/>
              <a:gd name="T18" fmla="*/ 507 w 1094"/>
              <a:gd name="T19" fmla="*/ 0 h 1829"/>
              <a:gd name="T20" fmla="*/ 540 w 1094"/>
              <a:gd name="T21" fmla="*/ 36 h 1829"/>
              <a:gd name="T22" fmla="*/ 520 w 1094"/>
              <a:gd name="T23" fmla="*/ 121 h 1829"/>
              <a:gd name="T24" fmla="*/ 651 w 1094"/>
              <a:gd name="T25" fmla="*/ 93 h 1829"/>
              <a:gd name="T26" fmla="*/ 786 w 1094"/>
              <a:gd name="T27" fmla="*/ 95 h 1829"/>
              <a:gd name="T28" fmla="*/ 940 w 1094"/>
              <a:gd name="T29" fmla="*/ 76 h 1829"/>
              <a:gd name="T30" fmla="*/ 970 w 1094"/>
              <a:gd name="T31" fmla="*/ 144 h 1829"/>
              <a:gd name="T32" fmla="*/ 1058 w 1094"/>
              <a:gd name="T33" fmla="*/ 192 h 1829"/>
              <a:gd name="T34" fmla="*/ 849 w 1094"/>
              <a:gd name="T35" fmla="*/ 400 h 1829"/>
              <a:gd name="T36" fmla="*/ 866 w 1094"/>
              <a:gd name="T37" fmla="*/ 553 h 1829"/>
              <a:gd name="T38" fmla="*/ 863 w 1094"/>
              <a:gd name="T39" fmla="*/ 647 h 1829"/>
              <a:gd name="T40" fmla="*/ 800 w 1094"/>
              <a:gd name="T41" fmla="*/ 698 h 1829"/>
              <a:gd name="T42" fmla="*/ 802 w 1094"/>
              <a:gd name="T43" fmla="*/ 824 h 1829"/>
              <a:gd name="T44" fmla="*/ 771 w 1094"/>
              <a:gd name="T45" fmla="*/ 877 h 1829"/>
              <a:gd name="T46" fmla="*/ 631 w 1094"/>
              <a:gd name="T47" fmla="*/ 879 h 1829"/>
              <a:gd name="T48" fmla="*/ 684 w 1094"/>
              <a:gd name="T49" fmla="*/ 934 h 1829"/>
              <a:gd name="T50" fmla="*/ 702 w 1094"/>
              <a:gd name="T51" fmla="*/ 1009 h 1829"/>
              <a:gd name="T52" fmla="*/ 772 w 1094"/>
              <a:gd name="T53" fmla="*/ 1119 h 1829"/>
              <a:gd name="T54" fmla="*/ 670 w 1094"/>
              <a:gd name="T55" fmla="*/ 1269 h 1829"/>
              <a:gd name="T56" fmla="*/ 771 w 1094"/>
              <a:gd name="T57" fmla="*/ 1398 h 1829"/>
              <a:gd name="T58" fmla="*/ 662 w 1094"/>
              <a:gd name="T59" fmla="*/ 1518 h 1829"/>
              <a:gd name="T60" fmla="*/ 597 w 1094"/>
              <a:gd name="T61" fmla="*/ 1610 h 1829"/>
              <a:gd name="T62" fmla="*/ 599 w 1094"/>
              <a:gd name="T63" fmla="*/ 1750 h 1829"/>
              <a:gd name="T64" fmla="*/ 394 w 1094"/>
              <a:gd name="T65" fmla="*/ 1804 h 1829"/>
              <a:gd name="T66" fmla="*/ 154 w 1094"/>
              <a:gd name="T67" fmla="*/ 1826 h 1829"/>
              <a:gd name="T68" fmla="*/ 179 w 1094"/>
              <a:gd name="T69" fmla="*/ 1728 h 1829"/>
              <a:gd name="T70" fmla="*/ 215 w 1094"/>
              <a:gd name="T71" fmla="*/ 1595 h 1829"/>
              <a:gd name="T72" fmla="*/ 210 w 1094"/>
              <a:gd name="T73" fmla="*/ 1476 h 1829"/>
              <a:gd name="T74" fmla="*/ 213 w 1094"/>
              <a:gd name="T75" fmla="*/ 1303 h 1829"/>
              <a:gd name="T76" fmla="*/ 255 w 1094"/>
              <a:gd name="T77" fmla="*/ 1271 h 1829"/>
              <a:gd name="T78" fmla="*/ 109 w 1094"/>
              <a:gd name="T79" fmla="*/ 1324 h 1829"/>
              <a:gd name="T80" fmla="*/ 124 w 1094"/>
              <a:gd name="T81" fmla="*/ 1232 h 1829"/>
              <a:gd name="T82" fmla="*/ 159 w 1094"/>
              <a:gd name="T83" fmla="*/ 1247 h 1829"/>
              <a:gd name="T84" fmla="*/ 196 w 1094"/>
              <a:gd name="T85" fmla="*/ 1209 h 1829"/>
              <a:gd name="T86" fmla="*/ 192 w 1094"/>
              <a:gd name="T87" fmla="*/ 1134 h 1829"/>
              <a:gd name="T88" fmla="*/ 56 w 1094"/>
              <a:gd name="T89" fmla="*/ 1230 h 1829"/>
              <a:gd name="T90" fmla="*/ 97 w 1094"/>
              <a:gd name="T91" fmla="*/ 1012 h 1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94" h="1829">
                <a:moveTo>
                  <a:pt x="97" y="1012"/>
                </a:moveTo>
                <a:cubicBezTo>
                  <a:pt x="94" y="1003"/>
                  <a:pt x="91" y="993"/>
                  <a:pt x="88" y="983"/>
                </a:cubicBezTo>
                <a:cubicBezTo>
                  <a:pt x="184" y="976"/>
                  <a:pt x="217" y="820"/>
                  <a:pt x="244" y="750"/>
                </a:cubicBezTo>
                <a:cubicBezTo>
                  <a:pt x="268" y="688"/>
                  <a:pt x="282" y="619"/>
                  <a:pt x="300" y="555"/>
                </a:cubicBezTo>
                <a:cubicBezTo>
                  <a:pt x="305" y="537"/>
                  <a:pt x="321" y="534"/>
                  <a:pt x="332" y="522"/>
                </a:cubicBezTo>
                <a:cubicBezTo>
                  <a:pt x="340" y="512"/>
                  <a:pt x="341" y="446"/>
                  <a:pt x="317" y="517"/>
                </a:cubicBezTo>
                <a:cubicBezTo>
                  <a:pt x="328" y="441"/>
                  <a:pt x="347" y="395"/>
                  <a:pt x="330" y="319"/>
                </a:cubicBezTo>
                <a:cubicBezTo>
                  <a:pt x="325" y="293"/>
                  <a:pt x="286" y="162"/>
                  <a:pt x="337" y="160"/>
                </a:cubicBezTo>
                <a:cubicBezTo>
                  <a:pt x="263" y="183"/>
                  <a:pt x="320" y="94"/>
                  <a:pt x="368" y="65"/>
                </a:cubicBezTo>
                <a:cubicBezTo>
                  <a:pt x="399" y="36"/>
                  <a:pt x="471" y="35"/>
                  <a:pt x="507" y="0"/>
                </a:cubicBezTo>
                <a:cubicBezTo>
                  <a:pt x="503" y="25"/>
                  <a:pt x="514" y="39"/>
                  <a:pt x="540" y="36"/>
                </a:cubicBezTo>
                <a:cubicBezTo>
                  <a:pt x="523" y="48"/>
                  <a:pt x="468" y="118"/>
                  <a:pt x="520" y="121"/>
                </a:cubicBezTo>
                <a:cubicBezTo>
                  <a:pt x="563" y="123"/>
                  <a:pt x="605" y="85"/>
                  <a:pt x="651" y="93"/>
                </a:cubicBezTo>
                <a:cubicBezTo>
                  <a:pt x="708" y="103"/>
                  <a:pt x="729" y="125"/>
                  <a:pt x="786" y="95"/>
                </a:cubicBezTo>
                <a:cubicBezTo>
                  <a:pt x="804" y="34"/>
                  <a:pt x="890" y="81"/>
                  <a:pt x="940" y="76"/>
                </a:cubicBezTo>
                <a:cubicBezTo>
                  <a:pt x="999" y="70"/>
                  <a:pt x="966" y="113"/>
                  <a:pt x="970" y="144"/>
                </a:cubicBezTo>
                <a:cubicBezTo>
                  <a:pt x="972" y="166"/>
                  <a:pt x="1044" y="176"/>
                  <a:pt x="1058" y="192"/>
                </a:cubicBezTo>
                <a:cubicBezTo>
                  <a:pt x="1094" y="224"/>
                  <a:pt x="879" y="394"/>
                  <a:pt x="849" y="400"/>
                </a:cubicBezTo>
                <a:cubicBezTo>
                  <a:pt x="873" y="394"/>
                  <a:pt x="865" y="542"/>
                  <a:pt x="866" y="553"/>
                </a:cubicBezTo>
                <a:cubicBezTo>
                  <a:pt x="865" y="590"/>
                  <a:pt x="870" y="636"/>
                  <a:pt x="863" y="647"/>
                </a:cubicBezTo>
                <a:cubicBezTo>
                  <a:pt x="845" y="676"/>
                  <a:pt x="810" y="667"/>
                  <a:pt x="800" y="698"/>
                </a:cubicBezTo>
                <a:cubicBezTo>
                  <a:pt x="797" y="718"/>
                  <a:pt x="868" y="802"/>
                  <a:pt x="802" y="824"/>
                </a:cubicBezTo>
                <a:cubicBezTo>
                  <a:pt x="777" y="832"/>
                  <a:pt x="792" y="864"/>
                  <a:pt x="771" y="877"/>
                </a:cubicBezTo>
                <a:cubicBezTo>
                  <a:pt x="741" y="895"/>
                  <a:pt x="664" y="888"/>
                  <a:pt x="631" y="879"/>
                </a:cubicBezTo>
                <a:cubicBezTo>
                  <a:pt x="642" y="903"/>
                  <a:pt x="665" y="917"/>
                  <a:pt x="684" y="934"/>
                </a:cubicBezTo>
                <a:cubicBezTo>
                  <a:pt x="707" y="956"/>
                  <a:pt x="686" y="980"/>
                  <a:pt x="702" y="1009"/>
                </a:cubicBezTo>
                <a:cubicBezTo>
                  <a:pt x="719" y="1038"/>
                  <a:pt x="783" y="1085"/>
                  <a:pt x="772" y="1119"/>
                </a:cubicBezTo>
                <a:cubicBezTo>
                  <a:pt x="753" y="1179"/>
                  <a:pt x="687" y="1209"/>
                  <a:pt x="670" y="1269"/>
                </a:cubicBezTo>
                <a:cubicBezTo>
                  <a:pt x="656" y="1321"/>
                  <a:pt x="706" y="1419"/>
                  <a:pt x="771" y="1398"/>
                </a:cubicBezTo>
                <a:cubicBezTo>
                  <a:pt x="743" y="1467"/>
                  <a:pt x="696" y="1450"/>
                  <a:pt x="662" y="1518"/>
                </a:cubicBezTo>
                <a:cubicBezTo>
                  <a:pt x="645" y="1552"/>
                  <a:pt x="613" y="1575"/>
                  <a:pt x="597" y="1610"/>
                </a:cubicBezTo>
                <a:cubicBezTo>
                  <a:pt x="576" y="1657"/>
                  <a:pt x="623" y="1703"/>
                  <a:pt x="599" y="1750"/>
                </a:cubicBezTo>
                <a:cubicBezTo>
                  <a:pt x="562" y="1820"/>
                  <a:pt x="456" y="1829"/>
                  <a:pt x="394" y="1804"/>
                </a:cubicBezTo>
                <a:cubicBezTo>
                  <a:pt x="319" y="1773"/>
                  <a:pt x="220" y="1770"/>
                  <a:pt x="154" y="1826"/>
                </a:cubicBezTo>
                <a:cubicBezTo>
                  <a:pt x="144" y="1795"/>
                  <a:pt x="166" y="1755"/>
                  <a:pt x="179" y="1728"/>
                </a:cubicBezTo>
                <a:cubicBezTo>
                  <a:pt x="199" y="1686"/>
                  <a:pt x="196" y="1632"/>
                  <a:pt x="215" y="1595"/>
                </a:cubicBezTo>
                <a:cubicBezTo>
                  <a:pt x="238" y="1551"/>
                  <a:pt x="207" y="1520"/>
                  <a:pt x="210" y="1476"/>
                </a:cubicBezTo>
                <a:cubicBezTo>
                  <a:pt x="214" y="1412"/>
                  <a:pt x="238" y="1375"/>
                  <a:pt x="213" y="1303"/>
                </a:cubicBezTo>
                <a:cubicBezTo>
                  <a:pt x="244" y="1364"/>
                  <a:pt x="260" y="1297"/>
                  <a:pt x="255" y="1271"/>
                </a:cubicBezTo>
                <a:cubicBezTo>
                  <a:pt x="242" y="1302"/>
                  <a:pt x="143" y="1312"/>
                  <a:pt x="109" y="1324"/>
                </a:cubicBezTo>
                <a:cubicBezTo>
                  <a:pt x="126" y="1295"/>
                  <a:pt x="116" y="1263"/>
                  <a:pt x="124" y="1232"/>
                </a:cubicBezTo>
                <a:cubicBezTo>
                  <a:pt x="136" y="1237"/>
                  <a:pt x="148" y="1242"/>
                  <a:pt x="159" y="1247"/>
                </a:cubicBezTo>
                <a:cubicBezTo>
                  <a:pt x="162" y="1224"/>
                  <a:pt x="179" y="1220"/>
                  <a:pt x="196" y="1209"/>
                </a:cubicBezTo>
                <a:cubicBezTo>
                  <a:pt x="219" y="1194"/>
                  <a:pt x="192" y="1154"/>
                  <a:pt x="192" y="1134"/>
                </a:cubicBezTo>
                <a:cubicBezTo>
                  <a:pt x="171" y="1162"/>
                  <a:pt x="100" y="1263"/>
                  <a:pt x="56" y="1230"/>
                </a:cubicBezTo>
                <a:cubicBezTo>
                  <a:pt x="0" y="1187"/>
                  <a:pt x="97" y="1066"/>
                  <a:pt x="97" y="101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1" name="꙱ Poland (Republic of Poland) (PL) (H)">
            <a:extLst>
              <a:ext uri="{FF2B5EF4-FFF2-40B4-BE49-F238E27FC236}">
                <a16:creationId xmlns:a16="http://schemas.microsoft.com/office/drawing/2014/main" id="{8C1BE143-C766-4D33-8662-5F39BFC53D14}"/>
              </a:ext>
            </a:extLst>
          </p:cNvPr>
          <p:cNvSpPr>
            <a:spLocks/>
          </p:cNvSpPr>
          <p:nvPr/>
        </p:nvSpPr>
        <p:spPr bwMode="auto">
          <a:xfrm>
            <a:off x="4739753" y="775312"/>
            <a:ext cx="227441" cy="167207"/>
          </a:xfrm>
          <a:custGeom>
            <a:avLst/>
            <a:gdLst>
              <a:gd name="T0" fmla="*/ 553 w 2750"/>
              <a:gd name="T1" fmla="*/ 189 h 2017"/>
              <a:gd name="T2" fmla="*/ 834 w 2750"/>
              <a:gd name="T3" fmla="*/ 54 h 2017"/>
              <a:gd name="T4" fmla="*/ 1198 w 2750"/>
              <a:gd name="T5" fmla="*/ 82 h 2017"/>
              <a:gd name="T6" fmla="*/ 1109 w 2750"/>
              <a:gd name="T7" fmla="*/ 58 h 2017"/>
              <a:gd name="T8" fmla="*/ 1441 w 2750"/>
              <a:gd name="T9" fmla="*/ 153 h 2017"/>
              <a:gd name="T10" fmla="*/ 1349 w 2750"/>
              <a:gd name="T11" fmla="*/ 194 h 2017"/>
              <a:gd name="T12" fmla="*/ 1410 w 2750"/>
              <a:gd name="T13" fmla="*/ 198 h 2017"/>
              <a:gd name="T14" fmla="*/ 1736 w 2750"/>
              <a:gd name="T15" fmla="*/ 185 h 2017"/>
              <a:gd name="T16" fmla="*/ 2302 w 2750"/>
              <a:gd name="T17" fmla="*/ 200 h 2017"/>
              <a:gd name="T18" fmla="*/ 2385 w 2750"/>
              <a:gd name="T19" fmla="*/ 202 h 2017"/>
              <a:gd name="T20" fmla="*/ 2477 w 2750"/>
              <a:gd name="T21" fmla="*/ 320 h 2017"/>
              <a:gd name="T22" fmla="*/ 2621 w 2750"/>
              <a:gd name="T23" fmla="*/ 670 h 2017"/>
              <a:gd name="T24" fmla="*/ 2520 w 2750"/>
              <a:gd name="T25" fmla="*/ 797 h 2017"/>
              <a:gd name="T26" fmla="*/ 2445 w 2750"/>
              <a:gd name="T27" fmla="*/ 891 h 2017"/>
              <a:gd name="T28" fmla="*/ 2571 w 2750"/>
              <a:gd name="T29" fmla="*/ 1003 h 2017"/>
              <a:gd name="T30" fmla="*/ 2565 w 2750"/>
              <a:gd name="T31" fmla="*/ 1157 h 2017"/>
              <a:gd name="T32" fmla="*/ 2736 w 2750"/>
              <a:gd name="T33" fmla="*/ 1379 h 2017"/>
              <a:gd name="T34" fmla="*/ 2685 w 2750"/>
              <a:gd name="T35" fmla="*/ 1403 h 2017"/>
              <a:gd name="T36" fmla="*/ 2677 w 2750"/>
              <a:gd name="T37" fmla="*/ 1525 h 2017"/>
              <a:gd name="T38" fmla="*/ 2489 w 2750"/>
              <a:gd name="T39" fmla="*/ 1680 h 2017"/>
              <a:gd name="T40" fmla="*/ 2383 w 2750"/>
              <a:gd name="T41" fmla="*/ 1869 h 2017"/>
              <a:gd name="T42" fmla="*/ 2403 w 2750"/>
              <a:gd name="T43" fmla="*/ 1967 h 2017"/>
              <a:gd name="T44" fmla="*/ 2436 w 2750"/>
              <a:gd name="T45" fmla="*/ 2017 h 2017"/>
              <a:gd name="T46" fmla="*/ 2212 w 2750"/>
              <a:gd name="T47" fmla="*/ 1939 h 2017"/>
              <a:gd name="T48" fmla="*/ 2017 w 2750"/>
              <a:gd name="T49" fmla="*/ 1871 h 2017"/>
              <a:gd name="T50" fmla="*/ 1804 w 2750"/>
              <a:gd name="T51" fmla="*/ 1876 h 2017"/>
              <a:gd name="T52" fmla="*/ 1707 w 2750"/>
              <a:gd name="T53" fmla="*/ 1897 h 2017"/>
              <a:gd name="T54" fmla="*/ 1595 w 2750"/>
              <a:gd name="T55" fmla="*/ 1926 h 2017"/>
              <a:gd name="T56" fmla="*/ 1491 w 2750"/>
              <a:gd name="T57" fmla="*/ 1821 h 2017"/>
              <a:gd name="T58" fmla="*/ 1355 w 2750"/>
              <a:gd name="T59" fmla="*/ 1884 h 2017"/>
              <a:gd name="T60" fmla="*/ 1349 w 2750"/>
              <a:gd name="T61" fmla="*/ 1853 h 2017"/>
              <a:gd name="T62" fmla="*/ 1247 w 2750"/>
              <a:gd name="T63" fmla="*/ 1742 h 2017"/>
              <a:gd name="T64" fmla="*/ 1158 w 2750"/>
              <a:gd name="T65" fmla="*/ 1685 h 2017"/>
              <a:gd name="T66" fmla="*/ 1005 w 2750"/>
              <a:gd name="T67" fmla="*/ 1575 h 2017"/>
              <a:gd name="T68" fmla="*/ 773 w 2750"/>
              <a:gd name="T69" fmla="*/ 1521 h 2017"/>
              <a:gd name="T70" fmla="*/ 806 w 2750"/>
              <a:gd name="T71" fmla="*/ 1584 h 2017"/>
              <a:gd name="T72" fmla="*/ 679 w 2750"/>
              <a:gd name="T73" fmla="*/ 1614 h 2017"/>
              <a:gd name="T74" fmla="*/ 581 w 2750"/>
              <a:gd name="T75" fmla="*/ 1527 h 2017"/>
              <a:gd name="T76" fmla="*/ 632 w 2750"/>
              <a:gd name="T77" fmla="*/ 1484 h 2017"/>
              <a:gd name="T78" fmla="*/ 530 w 2750"/>
              <a:gd name="T79" fmla="*/ 1465 h 2017"/>
              <a:gd name="T80" fmla="*/ 339 w 2750"/>
              <a:gd name="T81" fmla="*/ 1378 h 2017"/>
              <a:gd name="T82" fmla="*/ 259 w 2750"/>
              <a:gd name="T83" fmla="*/ 1329 h 2017"/>
              <a:gd name="T84" fmla="*/ 203 w 2750"/>
              <a:gd name="T85" fmla="*/ 1376 h 2017"/>
              <a:gd name="T86" fmla="*/ 191 w 2750"/>
              <a:gd name="T87" fmla="*/ 1164 h 2017"/>
              <a:gd name="T88" fmla="*/ 154 w 2750"/>
              <a:gd name="T89" fmla="*/ 1082 h 2017"/>
              <a:gd name="T90" fmla="*/ 164 w 2750"/>
              <a:gd name="T91" fmla="*/ 995 h 2017"/>
              <a:gd name="T92" fmla="*/ 157 w 2750"/>
              <a:gd name="T93" fmla="*/ 908 h 2017"/>
              <a:gd name="T94" fmla="*/ 115 w 2750"/>
              <a:gd name="T95" fmla="*/ 852 h 2017"/>
              <a:gd name="T96" fmla="*/ 118 w 2750"/>
              <a:gd name="T97" fmla="*/ 780 h 2017"/>
              <a:gd name="T98" fmla="*/ 2 w 2750"/>
              <a:gd name="T99" fmla="*/ 693 h 2017"/>
              <a:gd name="T100" fmla="*/ 66 w 2750"/>
              <a:gd name="T101" fmla="*/ 521 h 2017"/>
              <a:gd name="T102" fmla="*/ 33 w 2750"/>
              <a:gd name="T103" fmla="*/ 416 h 2017"/>
              <a:gd name="T104" fmla="*/ 105 w 2750"/>
              <a:gd name="T105" fmla="*/ 420 h 2017"/>
              <a:gd name="T106" fmla="*/ 110 w 2750"/>
              <a:gd name="T107" fmla="*/ 372 h 2017"/>
              <a:gd name="T108" fmla="*/ 49 w 2750"/>
              <a:gd name="T109" fmla="*/ 346 h 2017"/>
              <a:gd name="T110" fmla="*/ 10 w 2750"/>
              <a:gd name="T111" fmla="*/ 331 h 2017"/>
              <a:gd name="T112" fmla="*/ 250 w 2750"/>
              <a:gd name="T113" fmla="*/ 272 h 2017"/>
              <a:gd name="T114" fmla="*/ 553 w 2750"/>
              <a:gd name="T115" fmla="*/ 189 h 2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50" h="2017">
                <a:moveTo>
                  <a:pt x="553" y="189"/>
                </a:moveTo>
                <a:cubicBezTo>
                  <a:pt x="610" y="113"/>
                  <a:pt x="744" y="78"/>
                  <a:pt x="834" y="54"/>
                </a:cubicBezTo>
                <a:cubicBezTo>
                  <a:pt x="947" y="24"/>
                  <a:pt x="1102" y="0"/>
                  <a:pt x="1198" y="82"/>
                </a:cubicBezTo>
                <a:cubicBezTo>
                  <a:pt x="1172" y="64"/>
                  <a:pt x="1141" y="46"/>
                  <a:pt x="1109" y="58"/>
                </a:cubicBezTo>
                <a:cubicBezTo>
                  <a:pt x="1192" y="136"/>
                  <a:pt x="1126" y="244"/>
                  <a:pt x="1441" y="153"/>
                </a:cubicBezTo>
                <a:cubicBezTo>
                  <a:pt x="1412" y="170"/>
                  <a:pt x="1377" y="175"/>
                  <a:pt x="1349" y="194"/>
                </a:cubicBezTo>
                <a:cubicBezTo>
                  <a:pt x="1308" y="222"/>
                  <a:pt x="1395" y="206"/>
                  <a:pt x="1410" y="198"/>
                </a:cubicBezTo>
                <a:cubicBezTo>
                  <a:pt x="1516" y="144"/>
                  <a:pt x="1609" y="187"/>
                  <a:pt x="1736" y="185"/>
                </a:cubicBezTo>
                <a:cubicBezTo>
                  <a:pt x="1902" y="183"/>
                  <a:pt x="2137" y="224"/>
                  <a:pt x="2302" y="200"/>
                </a:cubicBezTo>
                <a:cubicBezTo>
                  <a:pt x="2333" y="200"/>
                  <a:pt x="2364" y="201"/>
                  <a:pt x="2385" y="202"/>
                </a:cubicBezTo>
                <a:cubicBezTo>
                  <a:pt x="2426" y="220"/>
                  <a:pt x="2468" y="280"/>
                  <a:pt x="2477" y="320"/>
                </a:cubicBezTo>
                <a:cubicBezTo>
                  <a:pt x="2493" y="434"/>
                  <a:pt x="2609" y="549"/>
                  <a:pt x="2621" y="670"/>
                </a:cubicBezTo>
                <a:cubicBezTo>
                  <a:pt x="2636" y="788"/>
                  <a:pt x="2559" y="780"/>
                  <a:pt x="2520" y="797"/>
                </a:cubicBezTo>
                <a:cubicBezTo>
                  <a:pt x="2478" y="820"/>
                  <a:pt x="2457" y="858"/>
                  <a:pt x="2445" y="891"/>
                </a:cubicBezTo>
                <a:cubicBezTo>
                  <a:pt x="2458" y="960"/>
                  <a:pt x="2575" y="899"/>
                  <a:pt x="2571" y="1003"/>
                </a:cubicBezTo>
                <a:cubicBezTo>
                  <a:pt x="2570" y="1006"/>
                  <a:pt x="2537" y="1193"/>
                  <a:pt x="2565" y="1157"/>
                </a:cubicBezTo>
                <a:cubicBezTo>
                  <a:pt x="2607" y="1233"/>
                  <a:pt x="2622" y="1324"/>
                  <a:pt x="2736" y="1379"/>
                </a:cubicBezTo>
                <a:cubicBezTo>
                  <a:pt x="2719" y="1387"/>
                  <a:pt x="2702" y="1395"/>
                  <a:pt x="2685" y="1403"/>
                </a:cubicBezTo>
                <a:cubicBezTo>
                  <a:pt x="2736" y="1448"/>
                  <a:pt x="2750" y="1498"/>
                  <a:pt x="2677" y="1525"/>
                </a:cubicBezTo>
                <a:cubicBezTo>
                  <a:pt x="2604" y="1552"/>
                  <a:pt x="2539" y="1623"/>
                  <a:pt x="2489" y="1680"/>
                </a:cubicBezTo>
                <a:cubicBezTo>
                  <a:pt x="2446" y="1729"/>
                  <a:pt x="2354" y="1793"/>
                  <a:pt x="2383" y="1869"/>
                </a:cubicBezTo>
                <a:cubicBezTo>
                  <a:pt x="2395" y="1901"/>
                  <a:pt x="2391" y="1935"/>
                  <a:pt x="2403" y="1967"/>
                </a:cubicBezTo>
                <a:cubicBezTo>
                  <a:pt x="2413" y="1992"/>
                  <a:pt x="2441" y="1983"/>
                  <a:pt x="2436" y="2017"/>
                </a:cubicBezTo>
                <a:cubicBezTo>
                  <a:pt x="2377" y="1975"/>
                  <a:pt x="2252" y="1977"/>
                  <a:pt x="2212" y="1939"/>
                </a:cubicBezTo>
                <a:cubicBezTo>
                  <a:pt x="2141" y="1871"/>
                  <a:pt x="2101" y="1872"/>
                  <a:pt x="2017" y="1871"/>
                </a:cubicBezTo>
                <a:cubicBezTo>
                  <a:pt x="1942" y="1870"/>
                  <a:pt x="1902" y="1912"/>
                  <a:pt x="1804" y="1876"/>
                </a:cubicBezTo>
                <a:cubicBezTo>
                  <a:pt x="1777" y="1867"/>
                  <a:pt x="1726" y="1883"/>
                  <a:pt x="1707" y="1897"/>
                </a:cubicBezTo>
                <a:cubicBezTo>
                  <a:pt x="1655" y="1941"/>
                  <a:pt x="1639" y="1959"/>
                  <a:pt x="1595" y="1926"/>
                </a:cubicBezTo>
                <a:cubicBezTo>
                  <a:pt x="1584" y="1883"/>
                  <a:pt x="1556" y="1845"/>
                  <a:pt x="1491" y="1821"/>
                </a:cubicBezTo>
                <a:cubicBezTo>
                  <a:pt x="1452" y="1810"/>
                  <a:pt x="1388" y="1880"/>
                  <a:pt x="1355" y="1884"/>
                </a:cubicBezTo>
                <a:cubicBezTo>
                  <a:pt x="1357" y="1868"/>
                  <a:pt x="1350" y="1856"/>
                  <a:pt x="1349" y="1853"/>
                </a:cubicBezTo>
                <a:cubicBezTo>
                  <a:pt x="1329" y="1810"/>
                  <a:pt x="1289" y="1765"/>
                  <a:pt x="1247" y="1742"/>
                </a:cubicBezTo>
                <a:cubicBezTo>
                  <a:pt x="1222" y="1693"/>
                  <a:pt x="1202" y="1706"/>
                  <a:pt x="1158" y="1685"/>
                </a:cubicBezTo>
                <a:cubicBezTo>
                  <a:pt x="1046" y="1632"/>
                  <a:pt x="1008" y="1745"/>
                  <a:pt x="1005" y="1575"/>
                </a:cubicBezTo>
                <a:cubicBezTo>
                  <a:pt x="922" y="1600"/>
                  <a:pt x="850" y="1541"/>
                  <a:pt x="773" y="1521"/>
                </a:cubicBezTo>
                <a:cubicBezTo>
                  <a:pt x="776" y="1546"/>
                  <a:pt x="785" y="1566"/>
                  <a:pt x="806" y="1584"/>
                </a:cubicBezTo>
                <a:cubicBezTo>
                  <a:pt x="774" y="1605"/>
                  <a:pt x="715" y="1664"/>
                  <a:pt x="679" y="1614"/>
                </a:cubicBezTo>
                <a:cubicBezTo>
                  <a:pt x="650" y="1573"/>
                  <a:pt x="632" y="1545"/>
                  <a:pt x="581" y="1527"/>
                </a:cubicBezTo>
                <a:cubicBezTo>
                  <a:pt x="598" y="1513"/>
                  <a:pt x="616" y="1502"/>
                  <a:pt x="632" y="1484"/>
                </a:cubicBezTo>
                <a:cubicBezTo>
                  <a:pt x="664" y="1441"/>
                  <a:pt x="561" y="1434"/>
                  <a:pt x="530" y="1465"/>
                </a:cubicBezTo>
                <a:cubicBezTo>
                  <a:pt x="526" y="1371"/>
                  <a:pt x="368" y="1456"/>
                  <a:pt x="339" y="1378"/>
                </a:cubicBezTo>
                <a:cubicBezTo>
                  <a:pt x="320" y="1320"/>
                  <a:pt x="261" y="1326"/>
                  <a:pt x="259" y="1329"/>
                </a:cubicBezTo>
                <a:cubicBezTo>
                  <a:pt x="241" y="1338"/>
                  <a:pt x="252" y="1386"/>
                  <a:pt x="203" y="1376"/>
                </a:cubicBezTo>
                <a:cubicBezTo>
                  <a:pt x="249" y="1261"/>
                  <a:pt x="280" y="1224"/>
                  <a:pt x="191" y="1164"/>
                </a:cubicBezTo>
                <a:cubicBezTo>
                  <a:pt x="153" y="1138"/>
                  <a:pt x="184" y="1109"/>
                  <a:pt x="154" y="1082"/>
                </a:cubicBezTo>
                <a:cubicBezTo>
                  <a:pt x="115" y="1048"/>
                  <a:pt x="158" y="1031"/>
                  <a:pt x="164" y="995"/>
                </a:cubicBezTo>
                <a:cubicBezTo>
                  <a:pt x="168" y="972"/>
                  <a:pt x="160" y="931"/>
                  <a:pt x="157" y="908"/>
                </a:cubicBezTo>
                <a:cubicBezTo>
                  <a:pt x="154" y="885"/>
                  <a:pt x="106" y="891"/>
                  <a:pt x="115" y="852"/>
                </a:cubicBezTo>
                <a:cubicBezTo>
                  <a:pt x="121" y="826"/>
                  <a:pt x="153" y="801"/>
                  <a:pt x="118" y="780"/>
                </a:cubicBezTo>
                <a:cubicBezTo>
                  <a:pt x="77" y="756"/>
                  <a:pt x="37" y="726"/>
                  <a:pt x="2" y="693"/>
                </a:cubicBezTo>
                <a:cubicBezTo>
                  <a:pt x="0" y="622"/>
                  <a:pt x="105" y="604"/>
                  <a:pt x="66" y="521"/>
                </a:cubicBezTo>
                <a:cubicBezTo>
                  <a:pt x="53" y="493"/>
                  <a:pt x="21" y="450"/>
                  <a:pt x="33" y="416"/>
                </a:cubicBezTo>
                <a:cubicBezTo>
                  <a:pt x="39" y="400"/>
                  <a:pt x="94" y="420"/>
                  <a:pt x="105" y="420"/>
                </a:cubicBezTo>
                <a:cubicBezTo>
                  <a:pt x="101" y="402"/>
                  <a:pt x="103" y="386"/>
                  <a:pt x="110" y="372"/>
                </a:cubicBezTo>
                <a:cubicBezTo>
                  <a:pt x="93" y="357"/>
                  <a:pt x="72" y="348"/>
                  <a:pt x="49" y="346"/>
                </a:cubicBezTo>
                <a:cubicBezTo>
                  <a:pt x="61" y="377"/>
                  <a:pt x="13" y="359"/>
                  <a:pt x="10" y="331"/>
                </a:cubicBezTo>
                <a:cubicBezTo>
                  <a:pt x="78" y="357"/>
                  <a:pt x="188" y="297"/>
                  <a:pt x="250" y="272"/>
                </a:cubicBezTo>
                <a:cubicBezTo>
                  <a:pt x="325" y="242"/>
                  <a:pt x="506" y="251"/>
                  <a:pt x="553" y="18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2" name="꙱ Philippines (Republic of the Philippines) (PH) (H)">
            <a:extLst>
              <a:ext uri="{FF2B5EF4-FFF2-40B4-BE49-F238E27FC236}">
                <a16:creationId xmlns:a16="http://schemas.microsoft.com/office/drawing/2014/main" id="{20FA7E82-C957-4E92-A355-D8246AAB9699}"/>
              </a:ext>
            </a:extLst>
          </p:cNvPr>
          <p:cNvSpPr>
            <a:spLocks noEditPoints="1"/>
          </p:cNvSpPr>
          <p:nvPr/>
        </p:nvSpPr>
        <p:spPr bwMode="auto">
          <a:xfrm>
            <a:off x="7419457" y="1777470"/>
            <a:ext cx="252233" cy="454154"/>
          </a:xfrm>
          <a:custGeom>
            <a:avLst/>
            <a:gdLst>
              <a:gd name="T0" fmla="*/ 1947 w 3064"/>
              <a:gd name="T1" fmla="*/ 3401 h 5504"/>
              <a:gd name="T2" fmla="*/ 2386 w 3064"/>
              <a:gd name="T3" fmla="*/ 2821 h 5504"/>
              <a:gd name="T4" fmla="*/ 2237 w 3064"/>
              <a:gd name="T5" fmla="*/ 3497 h 5504"/>
              <a:gd name="T6" fmla="*/ 2769 w 3064"/>
              <a:gd name="T7" fmla="*/ 3833 h 5504"/>
              <a:gd name="T8" fmla="*/ 2623 w 3064"/>
              <a:gd name="T9" fmla="*/ 3693 h 5504"/>
              <a:gd name="T10" fmla="*/ 2267 w 3064"/>
              <a:gd name="T11" fmla="*/ 3215 h 5504"/>
              <a:gd name="T12" fmla="*/ 2377 w 3064"/>
              <a:gd name="T13" fmla="*/ 3189 h 5504"/>
              <a:gd name="T14" fmla="*/ 2481 w 3064"/>
              <a:gd name="T15" fmla="*/ 3723 h 5504"/>
              <a:gd name="T16" fmla="*/ 2522 w 3064"/>
              <a:gd name="T17" fmla="*/ 3342 h 5504"/>
              <a:gd name="T18" fmla="*/ 2485 w 3064"/>
              <a:gd name="T19" fmla="*/ 2896 h 5504"/>
              <a:gd name="T20" fmla="*/ 2225 w 3064"/>
              <a:gd name="T21" fmla="*/ 3685 h 5504"/>
              <a:gd name="T22" fmla="*/ 2024 w 3064"/>
              <a:gd name="T23" fmla="*/ 2577 h 5504"/>
              <a:gd name="T24" fmla="*/ 2136 w 3064"/>
              <a:gd name="T25" fmla="*/ 3298 h 5504"/>
              <a:gd name="T26" fmla="*/ 1970 w 3064"/>
              <a:gd name="T27" fmla="*/ 2844 h 5504"/>
              <a:gd name="T28" fmla="*/ 1929 w 3064"/>
              <a:gd name="T29" fmla="*/ 2858 h 5504"/>
              <a:gd name="T30" fmla="*/ 1869 w 3064"/>
              <a:gd name="T31" fmla="*/ 2776 h 5504"/>
              <a:gd name="T32" fmla="*/ 1658 w 3064"/>
              <a:gd name="T33" fmla="*/ 2930 h 5504"/>
              <a:gd name="T34" fmla="*/ 1869 w 3064"/>
              <a:gd name="T35" fmla="*/ 4646 h 5504"/>
              <a:gd name="T36" fmla="*/ 2074 w 3064"/>
              <a:gd name="T37" fmla="*/ 4519 h 5504"/>
              <a:gd name="T38" fmla="*/ 2585 w 3064"/>
              <a:gd name="T39" fmla="*/ 5210 h 5504"/>
              <a:gd name="T40" fmla="*/ 2891 w 3064"/>
              <a:gd name="T41" fmla="*/ 4861 h 5504"/>
              <a:gd name="T42" fmla="*/ 3023 w 3064"/>
              <a:gd name="T43" fmla="*/ 4567 h 5504"/>
              <a:gd name="T44" fmla="*/ 2854 w 3064"/>
              <a:gd name="T45" fmla="*/ 3990 h 5504"/>
              <a:gd name="T46" fmla="*/ 2484 w 3064"/>
              <a:gd name="T47" fmla="*/ 4099 h 5504"/>
              <a:gd name="T48" fmla="*/ 2134 w 3064"/>
              <a:gd name="T49" fmla="*/ 4422 h 5504"/>
              <a:gd name="T50" fmla="*/ 1639 w 3064"/>
              <a:gd name="T51" fmla="*/ 4495 h 5504"/>
              <a:gd name="T52" fmla="*/ 1468 w 3064"/>
              <a:gd name="T53" fmla="*/ 2990 h 5504"/>
              <a:gd name="T54" fmla="*/ 1492 w 3064"/>
              <a:gd name="T55" fmla="*/ 3581 h 5504"/>
              <a:gd name="T56" fmla="*/ 1648 w 3064"/>
              <a:gd name="T57" fmla="*/ 3185 h 5504"/>
              <a:gd name="T58" fmla="*/ 1433 w 3064"/>
              <a:gd name="T59" fmla="*/ 2055 h 5504"/>
              <a:gd name="T60" fmla="*/ 1442 w 3064"/>
              <a:gd name="T61" fmla="*/ 2310 h 5504"/>
              <a:gd name="T62" fmla="*/ 1094 w 3064"/>
              <a:gd name="T63" fmla="*/ 591 h 5504"/>
              <a:gd name="T64" fmla="*/ 907 w 3064"/>
              <a:gd name="T65" fmla="*/ 398 h 5504"/>
              <a:gd name="T66" fmla="*/ 876 w 3064"/>
              <a:gd name="T67" fmla="*/ 2149 h 5504"/>
              <a:gd name="T68" fmla="*/ 1103 w 3064"/>
              <a:gd name="T69" fmla="*/ 2443 h 5504"/>
              <a:gd name="T70" fmla="*/ 1618 w 3064"/>
              <a:gd name="T71" fmla="*/ 2529 h 5504"/>
              <a:gd name="T72" fmla="*/ 1996 w 3064"/>
              <a:gd name="T73" fmla="*/ 2714 h 5504"/>
              <a:gd name="T74" fmla="*/ 1897 w 3064"/>
              <a:gd name="T75" fmla="*/ 2473 h 5504"/>
              <a:gd name="T76" fmla="*/ 1480 w 3064"/>
              <a:gd name="T77" fmla="*/ 2274 h 5504"/>
              <a:gd name="T78" fmla="*/ 1174 w 3064"/>
              <a:gd name="T79" fmla="*/ 1621 h 5504"/>
              <a:gd name="T80" fmla="*/ 1259 w 3064"/>
              <a:gd name="T81" fmla="*/ 1008 h 5504"/>
              <a:gd name="T82" fmla="*/ 782 w 3064"/>
              <a:gd name="T83" fmla="*/ 666 h 5504"/>
              <a:gd name="T84" fmla="*/ 619 w 3064"/>
              <a:gd name="T85" fmla="*/ 1458 h 5504"/>
              <a:gd name="T86" fmla="*/ 971 w 3064"/>
              <a:gd name="T87" fmla="*/ 2585 h 5504"/>
              <a:gd name="T88" fmla="*/ 883 w 3064"/>
              <a:gd name="T89" fmla="*/ 2503 h 5504"/>
              <a:gd name="T90" fmla="*/ 851 w 3064"/>
              <a:gd name="T91" fmla="*/ 3138 h 5504"/>
              <a:gd name="T92" fmla="*/ 800 w 3064"/>
              <a:gd name="T93" fmla="*/ 2907 h 5504"/>
              <a:gd name="T94" fmla="*/ 82 w 3064"/>
              <a:gd name="T95" fmla="*/ 4243 h 5504"/>
              <a:gd name="T96" fmla="*/ 750 w 3064"/>
              <a:gd name="T97" fmla="*/ 3610 h 5504"/>
              <a:gd name="T98" fmla="*/ 664 w 3064"/>
              <a:gd name="T99" fmla="*/ 3499 h 5504"/>
              <a:gd name="T100" fmla="*/ 418 w 3064"/>
              <a:gd name="T101" fmla="*/ 3852 h 5504"/>
              <a:gd name="T102" fmla="*/ 2789 w 3064"/>
              <a:gd name="T103" fmla="*/ 4753 h 5504"/>
              <a:gd name="T104" fmla="*/ 2383 w 3064"/>
              <a:gd name="T105" fmla="*/ 4020 h 5504"/>
              <a:gd name="T106" fmla="*/ 2128 w 3064"/>
              <a:gd name="T107" fmla="*/ 3871 h 5504"/>
              <a:gd name="T108" fmla="*/ 1866 w 3064"/>
              <a:gd name="T109" fmla="*/ 4709 h 5504"/>
              <a:gd name="T110" fmla="*/ 1706 w 3064"/>
              <a:gd name="T111" fmla="*/ 4931 h 5504"/>
              <a:gd name="T112" fmla="*/ 1297 w 3064"/>
              <a:gd name="T113" fmla="*/ 5200 h 5504"/>
              <a:gd name="T114" fmla="*/ 1094 w 3064"/>
              <a:gd name="T115" fmla="*/ 5422 h 5504"/>
              <a:gd name="T116" fmla="*/ 25 w 3064"/>
              <a:gd name="T117" fmla="*/ 4522 h 5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64" h="5504">
                <a:moveTo>
                  <a:pt x="1735" y="3940"/>
                </a:moveTo>
                <a:cubicBezTo>
                  <a:pt x="1763" y="3960"/>
                  <a:pt x="1804" y="3960"/>
                  <a:pt x="1828" y="3987"/>
                </a:cubicBezTo>
                <a:cubicBezTo>
                  <a:pt x="1848" y="4011"/>
                  <a:pt x="1837" y="4048"/>
                  <a:pt x="1861" y="4069"/>
                </a:cubicBezTo>
                <a:cubicBezTo>
                  <a:pt x="1893" y="4098"/>
                  <a:pt x="1936" y="4063"/>
                  <a:pt x="1953" y="4034"/>
                </a:cubicBezTo>
                <a:cubicBezTo>
                  <a:pt x="2007" y="3939"/>
                  <a:pt x="1825" y="3976"/>
                  <a:pt x="1947" y="3599"/>
                </a:cubicBezTo>
                <a:cubicBezTo>
                  <a:pt x="1968" y="3534"/>
                  <a:pt x="2036" y="3448"/>
                  <a:pt x="1947" y="3401"/>
                </a:cubicBezTo>
                <a:cubicBezTo>
                  <a:pt x="1917" y="3386"/>
                  <a:pt x="1879" y="3381"/>
                  <a:pt x="1848" y="3395"/>
                </a:cubicBezTo>
                <a:cubicBezTo>
                  <a:pt x="1795" y="3419"/>
                  <a:pt x="1817" y="3465"/>
                  <a:pt x="1804" y="3509"/>
                </a:cubicBezTo>
                <a:cubicBezTo>
                  <a:pt x="1795" y="3538"/>
                  <a:pt x="1767" y="3547"/>
                  <a:pt x="1778" y="3581"/>
                </a:cubicBezTo>
                <a:cubicBezTo>
                  <a:pt x="1789" y="3618"/>
                  <a:pt x="1805" y="3659"/>
                  <a:pt x="1790" y="3698"/>
                </a:cubicBezTo>
                <a:cubicBezTo>
                  <a:pt x="1759" y="3779"/>
                  <a:pt x="1548" y="3677"/>
                  <a:pt x="1735" y="3940"/>
                </a:cubicBezTo>
                <a:close/>
                <a:moveTo>
                  <a:pt x="2386" y="2821"/>
                </a:moveTo>
                <a:cubicBezTo>
                  <a:pt x="2394" y="2828"/>
                  <a:pt x="2400" y="2827"/>
                  <a:pt x="2403" y="2818"/>
                </a:cubicBezTo>
                <a:cubicBezTo>
                  <a:pt x="2397" y="2819"/>
                  <a:pt x="2392" y="2819"/>
                  <a:pt x="2386" y="2821"/>
                </a:cubicBezTo>
                <a:close/>
                <a:moveTo>
                  <a:pt x="2003" y="3370"/>
                </a:moveTo>
                <a:cubicBezTo>
                  <a:pt x="1981" y="3254"/>
                  <a:pt x="2139" y="3313"/>
                  <a:pt x="2003" y="3370"/>
                </a:cubicBezTo>
                <a:close/>
                <a:moveTo>
                  <a:pt x="2243" y="3530"/>
                </a:moveTo>
                <a:cubicBezTo>
                  <a:pt x="2241" y="3519"/>
                  <a:pt x="2239" y="3508"/>
                  <a:pt x="2237" y="3497"/>
                </a:cubicBezTo>
                <a:cubicBezTo>
                  <a:pt x="2271" y="3502"/>
                  <a:pt x="2273" y="3513"/>
                  <a:pt x="2243" y="3530"/>
                </a:cubicBezTo>
                <a:close/>
                <a:moveTo>
                  <a:pt x="2801" y="3738"/>
                </a:moveTo>
                <a:cubicBezTo>
                  <a:pt x="2786" y="3758"/>
                  <a:pt x="2774" y="3842"/>
                  <a:pt x="2821" y="3831"/>
                </a:cubicBezTo>
                <a:cubicBezTo>
                  <a:pt x="2869" y="3820"/>
                  <a:pt x="2833" y="3744"/>
                  <a:pt x="2801" y="3738"/>
                </a:cubicBezTo>
                <a:close/>
                <a:moveTo>
                  <a:pt x="2784" y="3895"/>
                </a:moveTo>
                <a:cubicBezTo>
                  <a:pt x="2804" y="3874"/>
                  <a:pt x="2790" y="3846"/>
                  <a:pt x="2769" y="3833"/>
                </a:cubicBezTo>
                <a:cubicBezTo>
                  <a:pt x="2765" y="3856"/>
                  <a:pt x="2770" y="3876"/>
                  <a:pt x="2784" y="3895"/>
                </a:cubicBezTo>
                <a:close/>
                <a:moveTo>
                  <a:pt x="2656" y="3738"/>
                </a:moveTo>
                <a:cubicBezTo>
                  <a:pt x="2679" y="3754"/>
                  <a:pt x="2682" y="3780"/>
                  <a:pt x="2662" y="3800"/>
                </a:cubicBezTo>
                <a:cubicBezTo>
                  <a:pt x="2736" y="3811"/>
                  <a:pt x="2666" y="3653"/>
                  <a:pt x="2665" y="3646"/>
                </a:cubicBezTo>
                <a:cubicBezTo>
                  <a:pt x="2661" y="3623"/>
                  <a:pt x="2676" y="3604"/>
                  <a:pt x="2668" y="3581"/>
                </a:cubicBezTo>
                <a:cubicBezTo>
                  <a:pt x="2609" y="3606"/>
                  <a:pt x="2656" y="3655"/>
                  <a:pt x="2623" y="3693"/>
                </a:cubicBezTo>
                <a:cubicBezTo>
                  <a:pt x="2647" y="3697"/>
                  <a:pt x="2662" y="3713"/>
                  <a:pt x="2656" y="3738"/>
                </a:cubicBezTo>
                <a:close/>
                <a:moveTo>
                  <a:pt x="2537" y="3738"/>
                </a:moveTo>
                <a:cubicBezTo>
                  <a:pt x="2548" y="3748"/>
                  <a:pt x="2559" y="3757"/>
                  <a:pt x="2570" y="3768"/>
                </a:cubicBezTo>
                <a:cubicBezTo>
                  <a:pt x="2564" y="3739"/>
                  <a:pt x="2550" y="3692"/>
                  <a:pt x="2511" y="3705"/>
                </a:cubicBezTo>
                <a:cubicBezTo>
                  <a:pt x="2518" y="3717"/>
                  <a:pt x="2527" y="3728"/>
                  <a:pt x="2537" y="3738"/>
                </a:cubicBezTo>
                <a:close/>
                <a:moveTo>
                  <a:pt x="2267" y="3215"/>
                </a:moveTo>
                <a:cubicBezTo>
                  <a:pt x="2319" y="3223"/>
                  <a:pt x="2281" y="3101"/>
                  <a:pt x="2217" y="3138"/>
                </a:cubicBezTo>
                <a:cubicBezTo>
                  <a:pt x="2231" y="3165"/>
                  <a:pt x="2238" y="3199"/>
                  <a:pt x="2267" y="3215"/>
                </a:cubicBezTo>
                <a:close/>
                <a:moveTo>
                  <a:pt x="2163" y="2844"/>
                </a:moveTo>
                <a:cubicBezTo>
                  <a:pt x="2186" y="2907"/>
                  <a:pt x="2213" y="2961"/>
                  <a:pt x="2267" y="3005"/>
                </a:cubicBezTo>
                <a:cubicBezTo>
                  <a:pt x="2297" y="3029"/>
                  <a:pt x="2388" y="3125"/>
                  <a:pt x="2424" y="3109"/>
                </a:cubicBezTo>
                <a:cubicBezTo>
                  <a:pt x="2412" y="3138"/>
                  <a:pt x="2413" y="3177"/>
                  <a:pt x="2377" y="3189"/>
                </a:cubicBezTo>
                <a:cubicBezTo>
                  <a:pt x="2395" y="3204"/>
                  <a:pt x="2410" y="3221"/>
                  <a:pt x="2421" y="3242"/>
                </a:cubicBezTo>
                <a:cubicBezTo>
                  <a:pt x="2389" y="3207"/>
                  <a:pt x="2371" y="3252"/>
                  <a:pt x="2345" y="3267"/>
                </a:cubicBezTo>
                <a:cubicBezTo>
                  <a:pt x="2305" y="3290"/>
                  <a:pt x="2242" y="3225"/>
                  <a:pt x="2225" y="3195"/>
                </a:cubicBezTo>
                <a:cubicBezTo>
                  <a:pt x="2195" y="3231"/>
                  <a:pt x="2252" y="3407"/>
                  <a:pt x="2297" y="3426"/>
                </a:cubicBezTo>
                <a:cubicBezTo>
                  <a:pt x="2289" y="3346"/>
                  <a:pt x="2382" y="3449"/>
                  <a:pt x="2384" y="3490"/>
                </a:cubicBezTo>
                <a:cubicBezTo>
                  <a:pt x="2390" y="3594"/>
                  <a:pt x="2371" y="3673"/>
                  <a:pt x="2481" y="3723"/>
                </a:cubicBezTo>
                <a:cubicBezTo>
                  <a:pt x="2476" y="3692"/>
                  <a:pt x="2460" y="3663"/>
                  <a:pt x="2460" y="3631"/>
                </a:cubicBezTo>
                <a:cubicBezTo>
                  <a:pt x="2477" y="3650"/>
                  <a:pt x="2538" y="3652"/>
                  <a:pt x="2544" y="3619"/>
                </a:cubicBezTo>
                <a:cubicBezTo>
                  <a:pt x="2547" y="3601"/>
                  <a:pt x="2502" y="3515"/>
                  <a:pt x="2491" y="3496"/>
                </a:cubicBezTo>
                <a:cubicBezTo>
                  <a:pt x="2466" y="3454"/>
                  <a:pt x="2458" y="3459"/>
                  <a:pt x="2454" y="3402"/>
                </a:cubicBezTo>
                <a:cubicBezTo>
                  <a:pt x="2451" y="3366"/>
                  <a:pt x="2459" y="3308"/>
                  <a:pt x="2427" y="3281"/>
                </a:cubicBezTo>
                <a:cubicBezTo>
                  <a:pt x="2452" y="3274"/>
                  <a:pt x="2522" y="3342"/>
                  <a:pt x="2522" y="3342"/>
                </a:cubicBezTo>
                <a:cubicBezTo>
                  <a:pt x="2550" y="3310"/>
                  <a:pt x="2652" y="3350"/>
                  <a:pt x="2680" y="3367"/>
                </a:cubicBezTo>
                <a:cubicBezTo>
                  <a:pt x="2657" y="3341"/>
                  <a:pt x="2642" y="3303"/>
                  <a:pt x="2605" y="3293"/>
                </a:cubicBezTo>
                <a:cubicBezTo>
                  <a:pt x="2652" y="3257"/>
                  <a:pt x="2558" y="3152"/>
                  <a:pt x="2554" y="3109"/>
                </a:cubicBezTo>
                <a:cubicBezTo>
                  <a:pt x="2550" y="3064"/>
                  <a:pt x="2570" y="3024"/>
                  <a:pt x="2545" y="2986"/>
                </a:cubicBezTo>
                <a:cubicBezTo>
                  <a:pt x="2530" y="2962"/>
                  <a:pt x="2589" y="2969"/>
                  <a:pt x="2541" y="2941"/>
                </a:cubicBezTo>
                <a:cubicBezTo>
                  <a:pt x="2515" y="2925"/>
                  <a:pt x="2483" y="2937"/>
                  <a:pt x="2485" y="2896"/>
                </a:cubicBezTo>
                <a:cubicBezTo>
                  <a:pt x="2488" y="2844"/>
                  <a:pt x="2443" y="2842"/>
                  <a:pt x="2406" y="2834"/>
                </a:cubicBezTo>
                <a:cubicBezTo>
                  <a:pt x="2365" y="2825"/>
                  <a:pt x="2352" y="2825"/>
                  <a:pt x="2310" y="2838"/>
                </a:cubicBezTo>
                <a:cubicBezTo>
                  <a:pt x="2261" y="2854"/>
                  <a:pt x="2208" y="2810"/>
                  <a:pt x="2163" y="2844"/>
                </a:cubicBezTo>
                <a:close/>
                <a:moveTo>
                  <a:pt x="2124" y="3839"/>
                </a:moveTo>
                <a:cubicBezTo>
                  <a:pt x="2118" y="3954"/>
                  <a:pt x="2324" y="3823"/>
                  <a:pt x="2350" y="3833"/>
                </a:cubicBezTo>
                <a:cubicBezTo>
                  <a:pt x="2334" y="3773"/>
                  <a:pt x="2332" y="3656"/>
                  <a:pt x="2225" y="3685"/>
                </a:cubicBezTo>
                <a:cubicBezTo>
                  <a:pt x="2188" y="3695"/>
                  <a:pt x="2073" y="3806"/>
                  <a:pt x="2124" y="3839"/>
                </a:cubicBezTo>
                <a:close/>
                <a:moveTo>
                  <a:pt x="2098" y="2482"/>
                </a:moveTo>
                <a:cubicBezTo>
                  <a:pt x="2172" y="2430"/>
                  <a:pt x="2161" y="2312"/>
                  <a:pt x="2062" y="2292"/>
                </a:cubicBezTo>
                <a:cubicBezTo>
                  <a:pt x="2033" y="2353"/>
                  <a:pt x="2052" y="2440"/>
                  <a:pt x="2098" y="2482"/>
                </a:cubicBezTo>
                <a:close/>
                <a:moveTo>
                  <a:pt x="2053" y="2589"/>
                </a:moveTo>
                <a:cubicBezTo>
                  <a:pt x="2058" y="2569"/>
                  <a:pt x="2048" y="2565"/>
                  <a:pt x="2024" y="2577"/>
                </a:cubicBezTo>
                <a:cubicBezTo>
                  <a:pt x="2033" y="2581"/>
                  <a:pt x="2043" y="2585"/>
                  <a:pt x="2053" y="2589"/>
                </a:cubicBezTo>
                <a:close/>
                <a:moveTo>
                  <a:pt x="1976" y="3738"/>
                </a:moveTo>
                <a:cubicBezTo>
                  <a:pt x="1980" y="3800"/>
                  <a:pt x="1961" y="3861"/>
                  <a:pt x="1955" y="3922"/>
                </a:cubicBezTo>
                <a:cubicBezTo>
                  <a:pt x="2040" y="3944"/>
                  <a:pt x="2022" y="3743"/>
                  <a:pt x="2056" y="3703"/>
                </a:cubicBezTo>
                <a:cubicBezTo>
                  <a:pt x="2099" y="3653"/>
                  <a:pt x="2144" y="3613"/>
                  <a:pt x="2151" y="3544"/>
                </a:cubicBezTo>
                <a:cubicBezTo>
                  <a:pt x="2160" y="3461"/>
                  <a:pt x="2134" y="3381"/>
                  <a:pt x="2136" y="3298"/>
                </a:cubicBezTo>
                <a:cubicBezTo>
                  <a:pt x="2095" y="3307"/>
                  <a:pt x="2083" y="3436"/>
                  <a:pt x="2076" y="3467"/>
                </a:cubicBezTo>
                <a:cubicBezTo>
                  <a:pt x="2055" y="3562"/>
                  <a:pt x="1996" y="3643"/>
                  <a:pt x="1976" y="3738"/>
                </a:cubicBezTo>
                <a:close/>
                <a:moveTo>
                  <a:pt x="1970" y="2844"/>
                </a:moveTo>
                <a:cubicBezTo>
                  <a:pt x="1981" y="2866"/>
                  <a:pt x="1996" y="2885"/>
                  <a:pt x="2014" y="2901"/>
                </a:cubicBezTo>
                <a:cubicBezTo>
                  <a:pt x="2009" y="2861"/>
                  <a:pt x="1997" y="2812"/>
                  <a:pt x="1958" y="2791"/>
                </a:cubicBezTo>
                <a:cubicBezTo>
                  <a:pt x="1949" y="2812"/>
                  <a:pt x="1953" y="2829"/>
                  <a:pt x="1970" y="2844"/>
                </a:cubicBezTo>
                <a:close/>
                <a:moveTo>
                  <a:pt x="1836" y="3022"/>
                </a:moveTo>
                <a:cubicBezTo>
                  <a:pt x="1835" y="3033"/>
                  <a:pt x="1834" y="3044"/>
                  <a:pt x="1833" y="3055"/>
                </a:cubicBezTo>
                <a:cubicBezTo>
                  <a:pt x="1902" y="3008"/>
                  <a:pt x="1893" y="2867"/>
                  <a:pt x="2018" y="3044"/>
                </a:cubicBezTo>
                <a:cubicBezTo>
                  <a:pt x="2041" y="3077"/>
                  <a:pt x="2089" y="3079"/>
                  <a:pt x="2113" y="3111"/>
                </a:cubicBezTo>
                <a:cubicBezTo>
                  <a:pt x="2158" y="3023"/>
                  <a:pt x="2038" y="2969"/>
                  <a:pt x="1997" y="2921"/>
                </a:cubicBezTo>
                <a:cubicBezTo>
                  <a:pt x="1979" y="2899"/>
                  <a:pt x="1951" y="2875"/>
                  <a:pt x="1929" y="2858"/>
                </a:cubicBezTo>
                <a:cubicBezTo>
                  <a:pt x="1916" y="2848"/>
                  <a:pt x="1846" y="2814"/>
                  <a:pt x="1831" y="2815"/>
                </a:cubicBezTo>
                <a:cubicBezTo>
                  <a:pt x="1841" y="2843"/>
                  <a:pt x="1833" y="2918"/>
                  <a:pt x="1845" y="2935"/>
                </a:cubicBezTo>
                <a:cubicBezTo>
                  <a:pt x="1876" y="2976"/>
                  <a:pt x="1839" y="2978"/>
                  <a:pt x="1836" y="3022"/>
                </a:cubicBezTo>
                <a:close/>
                <a:moveTo>
                  <a:pt x="1869" y="2776"/>
                </a:moveTo>
                <a:cubicBezTo>
                  <a:pt x="1835" y="2721"/>
                  <a:pt x="1795" y="2646"/>
                  <a:pt x="1732" y="2619"/>
                </a:cubicBezTo>
                <a:cubicBezTo>
                  <a:pt x="1701" y="2671"/>
                  <a:pt x="1845" y="2742"/>
                  <a:pt x="1869" y="2776"/>
                </a:cubicBezTo>
                <a:close/>
                <a:moveTo>
                  <a:pt x="1691" y="3592"/>
                </a:moveTo>
                <a:cubicBezTo>
                  <a:pt x="1717" y="3580"/>
                  <a:pt x="1780" y="3498"/>
                  <a:pt x="1724" y="3484"/>
                </a:cubicBezTo>
                <a:cubicBezTo>
                  <a:pt x="1681" y="3474"/>
                  <a:pt x="1670" y="3570"/>
                  <a:pt x="1691" y="3592"/>
                </a:cubicBezTo>
                <a:close/>
                <a:moveTo>
                  <a:pt x="1614" y="2844"/>
                </a:moveTo>
                <a:cubicBezTo>
                  <a:pt x="1603" y="2851"/>
                  <a:pt x="1593" y="2859"/>
                  <a:pt x="1584" y="2868"/>
                </a:cubicBezTo>
                <a:cubicBezTo>
                  <a:pt x="1609" y="2888"/>
                  <a:pt x="1635" y="2908"/>
                  <a:pt x="1658" y="2930"/>
                </a:cubicBezTo>
                <a:cubicBezTo>
                  <a:pt x="1686" y="2891"/>
                  <a:pt x="1662" y="2844"/>
                  <a:pt x="1614" y="2844"/>
                </a:cubicBezTo>
                <a:close/>
                <a:moveTo>
                  <a:pt x="1578" y="4753"/>
                </a:moveTo>
                <a:cubicBezTo>
                  <a:pt x="1563" y="4837"/>
                  <a:pt x="1678" y="4873"/>
                  <a:pt x="1687" y="4774"/>
                </a:cubicBezTo>
                <a:cubicBezTo>
                  <a:pt x="1690" y="4739"/>
                  <a:pt x="1705" y="4640"/>
                  <a:pt x="1733" y="4629"/>
                </a:cubicBezTo>
                <a:cubicBezTo>
                  <a:pt x="1754" y="4621"/>
                  <a:pt x="1770" y="4490"/>
                  <a:pt x="1820" y="4529"/>
                </a:cubicBezTo>
                <a:cubicBezTo>
                  <a:pt x="1855" y="4556"/>
                  <a:pt x="1841" y="4615"/>
                  <a:pt x="1869" y="4646"/>
                </a:cubicBezTo>
                <a:cubicBezTo>
                  <a:pt x="1877" y="4594"/>
                  <a:pt x="1896" y="4620"/>
                  <a:pt x="1911" y="4646"/>
                </a:cubicBezTo>
                <a:cubicBezTo>
                  <a:pt x="1922" y="4614"/>
                  <a:pt x="1912" y="4570"/>
                  <a:pt x="1952" y="4554"/>
                </a:cubicBezTo>
                <a:cubicBezTo>
                  <a:pt x="1970" y="4576"/>
                  <a:pt x="1967" y="4602"/>
                  <a:pt x="1946" y="4620"/>
                </a:cubicBezTo>
                <a:cubicBezTo>
                  <a:pt x="1987" y="4621"/>
                  <a:pt x="2013" y="4672"/>
                  <a:pt x="2053" y="4664"/>
                </a:cubicBezTo>
                <a:cubicBezTo>
                  <a:pt x="1991" y="4573"/>
                  <a:pt x="2054" y="4594"/>
                  <a:pt x="2059" y="4575"/>
                </a:cubicBezTo>
                <a:cubicBezTo>
                  <a:pt x="2068" y="4543"/>
                  <a:pt x="2032" y="4550"/>
                  <a:pt x="2074" y="4519"/>
                </a:cubicBezTo>
                <a:cubicBezTo>
                  <a:pt x="2099" y="4500"/>
                  <a:pt x="2124" y="4534"/>
                  <a:pt x="2144" y="4546"/>
                </a:cubicBezTo>
                <a:cubicBezTo>
                  <a:pt x="2209" y="4587"/>
                  <a:pt x="2268" y="4598"/>
                  <a:pt x="2290" y="4685"/>
                </a:cubicBezTo>
                <a:cubicBezTo>
                  <a:pt x="2302" y="4732"/>
                  <a:pt x="2238" y="4777"/>
                  <a:pt x="2233" y="4827"/>
                </a:cubicBezTo>
                <a:cubicBezTo>
                  <a:pt x="2228" y="4877"/>
                  <a:pt x="2255" y="4947"/>
                  <a:pt x="2266" y="4997"/>
                </a:cubicBezTo>
                <a:cubicBezTo>
                  <a:pt x="2282" y="5074"/>
                  <a:pt x="2349" y="5120"/>
                  <a:pt x="2415" y="5153"/>
                </a:cubicBezTo>
                <a:cubicBezTo>
                  <a:pt x="2445" y="5169"/>
                  <a:pt x="2552" y="5238"/>
                  <a:pt x="2585" y="5210"/>
                </a:cubicBezTo>
                <a:cubicBezTo>
                  <a:pt x="2611" y="5187"/>
                  <a:pt x="2597" y="5132"/>
                  <a:pt x="2646" y="5135"/>
                </a:cubicBezTo>
                <a:cubicBezTo>
                  <a:pt x="2651" y="5135"/>
                  <a:pt x="2637" y="5364"/>
                  <a:pt x="2707" y="5316"/>
                </a:cubicBezTo>
                <a:cubicBezTo>
                  <a:pt x="2755" y="5282"/>
                  <a:pt x="2798" y="5167"/>
                  <a:pt x="2790" y="5111"/>
                </a:cubicBezTo>
                <a:cubicBezTo>
                  <a:pt x="2779" y="5032"/>
                  <a:pt x="2719" y="4998"/>
                  <a:pt x="2689" y="4935"/>
                </a:cubicBezTo>
                <a:cubicBezTo>
                  <a:pt x="2670" y="4896"/>
                  <a:pt x="2764" y="4680"/>
                  <a:pt x="2797" y="4696"/>
                </a:cubicBezTo>
                <a:cubicBezTo>
                  <a:pt x="2823" y="4709"/>
                  <a:pt x="2880" y="4831"/>
                  <a:pt x="2891" y="4861"/>
                </a:cubicBezTo>
                <a:cubicBezTo>
                  <a:pt x="2902" y="4889"/>
                  <a:pt x="2896" y="4920"/>
                  <a:pt x="2898" y="4950"/>
                </a:cubicBezTo>
                <a:cubicBezTo>
                  <a:pt x="2902" y="4993"/>
                  <a:pt x="2937" y="5023"/>
                  <a:pt x="2944" y="5065"/>
                </a:cubicBezTo>
                <a:cubicBezTo>
                  <a:pt x="2944" y="4996"/>
                  <a:pt x="2975" y="4907"/>
                  <a:pt x="2923" y="4848"/>
                </a:cubicBezTo>
                <a:cubicBezTo>
                  <a:pt x="2948" y="4836"/>
                  <a:pt x="2969" y="4852"/>
                  <a:pt x="2979" y="4875"/>
                </a:cubicBezTo>
                <a:cubicBezTo>
                  <a:pt x="2935" y="4836"/>
                  <a:pt x="3001" y="4797"/>
                  <a:pt x="3022" y="4767"/>
                </a:cubicBezTo>
                <a:cubicBezTo>
                  <a:pt x="3064" y="4710"/>
                  <a:pt x="3034" y="4628"/>
                  <a:pt x="3023" y="4567"/>
                </a:cubicBezTo>
                <a:cubicBezTo>
                  <a:pt x="3014" y="4517"/>
                  <a:pt x="2949" y="4517"/>
                  <a:pt x="2975" y="4463"/>
                </a:cubicBezTo>
                <a:cubicBezTo>
                  <a:pt x="2990" y="4431"/>
                  <a:pt x="2991" y="4351"/>
                  <a:pt x="2935" y="4376"/>
                </a:cubicBezTo>
                <a:cubicBezTo>
                  <a:pt x="3030" y="4294"/>
                  <a:pt x="2855" y="4268"/>
                  <a:pt x="2858" y="4225"/>
                </a:cubicBezTo>
                <a:cubicBezTo>
                  <a:pt x="2859" y="4200"/>
                  <a:pt x="2908" y="4188"/>
                  <a:pt x="2917" y="4163"/>
                </a:cubicBezTo>
                <a:cubicBezTo>
                  <a:pt x="2934" y="4119"/>
                  <a:pt x="2885" y="4102"/>
                  <a:pt x="2872" y="4067"/>
                </a:cubicBezTo>
                <a:cubicBezTo>
                  <a:pt x="2866" y="4051"/>
                  <a:pt x="2884" y="3974"/>
                  <a:pt x="2854" y="3990"/>
                </a:cubicBezTo>
                <a:cubicBezTo>
                  <a:pt x="2817" y="4009"/>
                  <a:pt x="2810" y="3995"/>
                  <a:pt x="2789" y="3966"/>
                </a:cubicBezTo>
                <a:cubicBezTo>
                  <a:pt x="2765" y="3932"/>
                  <a:pt x="2790" y="3912"/>
                  <a:pt x="2737" y="3896"/>
                </a:cubicBezTo>
                <a:cubicBezTo>
                  <a:pt x="2679" y="3878"/>
                  <a:pt x="2668" y="3825"/>
                  <a:pt x="2617" y="3803"/>
                </a:cubicBezTo>
                <a:cubicBezTo>
                  <a:pt x="2574" y="3899"/>
                  <a:pt x="2718" y="4080"/>
                  <a:pt x="2660" y="4097"/>
                </a:cubicBezTo>
                <a:cubicBezTo>
                  <a:pt x="2626" y="4107"/>
                  <a:pt x="2579" y="4099"/>
                  <a:pt x="2564" y="4061"/>
                </a:cubicBezTo>
                <a:cubicBezTo>
                  <a:pt x="2536" y="4149"/>
                  <a:pt x="2566" y="4156"/>
                  <a:pt x="2484" y="4099"/>
                </a:cubicBezTo>
                <a:cubicBezTo>
                  <a:pt x="2407" y="4045"/>
                  <a:pt x="2474" y="4257"/>
                  <a:pt x="2410" y="4266"/>
                </a:cubicBezTo>
                <a:cubicBezTo>
                  <a:pt x="2369" y="4271"/>
                  <a:pt x="2361" y="4222"/>
                  <a:pt x="2323" y="4239"/>
                </a:cubicBezTo>
                <a:cubicBezTo>
                  <a:pt x="2283" y="4257"/>
                  <a:pt x="2294" y="4329"/>
                  <a:pt x="2282" y="4362"/>
                </a:cubicBezTo>
                <a:cubicBezTo>
                  <a:pt x="2267" y="4403"/>
                  <a:pt x="2208" y="4385"/>
                  <a:pt x="2179" y="4409"/>
                </a:cubicBezTo>
                <a:cubicBezTo>
                  <a:pt x="2161" y="4423"/>
                  <a:pt x="2132" y="4456"/>
                  <a:pt x="2109" y="4457"/>
                </a:cubicBezTo>
                <a:cubicBezTo>
                  <a:pt x="2084" y="4458"/>
                  <a:pt x="2139" y="4419"/>
                  <a:pt x="2134" y="4422"/>
                </a:cubicBezTo>
                <a:cubicBezTo>
                  <a:pt x="2164" y="4402"/>
                  <a:pt x="2171" y="4390"/>
                  <a:pt x="2163" y="4351"/>
                </a:cubicBezTo>
                <a:cubicBezTo>
                  <a:pt x="2157" y="4321"/>
                  <a:pt x="2116" y="4175"/>
                  <a:pt x="2065" y="4246"/>
                </a:cubicBezTo>
                <a:cubicBezTo>
                  <a:pt x="2057" y="4221"/>
                  <a:pt x="2043" y="4191"/>
                  <a:pt x="2012" y="4192"/>
                </a:cubicBezTo>
                <a:cubicBezTo>
                  <a:pt x="2029" y="4274"/>
                  <a:pt x="1927" y="4243"/>
                  <a:pt x="1903" y="4287"/>
                </a:cubicBezTo>
                <a:cubicBezTo>
                  <a:pt x="1874" y="4339"/>
                  <a:pt x="1899" y="4387"/>
                  <a:pt x="1833" y="4409"/>
                </a:cubicBezTo>
                <a:cubicBezTo>
                  <a:pt x="1767" y="4431"/>
                  <a:pt x="1670" y="4412"/>
                  <a:pt x="1639" y="4495"/>
                </a:cubicBezTo>
                <a:cubicBezTo>
                  <a:pt x="1609" y="4576"/>
                  <a:pt x="1671" y="4548"/>
                  <a:pt x="1578" y="4753"/>
                </a:cubicBezTo>
                <a:close/>
                <a:moveTo>
                  <a:pt x="1534" y="2844"/>
                </a:moveTo>
                <a:cubicBezTo>
                  <a:pt x="1559" y="2848"/>
                  <a:pt x="1556" y="2838"/>
                  <a:pt x="1525" y="2815"/>
                </a:cubicBezTo>
                <a:cubicBezTo>
                  <a:pt x="1528" y="2825"/>
                  <a:pt x="1531" y="2834"/>
                  <a:pt x="1534" y="2844"/>
                </a:cubicBezTo>
                <a:close/>
                <a:moveTo>
                  <a:pt x="1453" y="2844"/>
                </a:moveTo>
                <a:cubicBezTo>
                  <a:pt x="1449" y="2898"/>
                  <a:pt x="1427" y="2943"/>
                  <a:pt x="1468" y="2990"/>
                </a:cubicBezTo>
                <a:cubicBezTo>
                  <a:pt x="1475" y="2929"/>
                  <a:pt x="1480" y="2868"/>
                  <a:pt x="1493" y="2808"/>
                </a:cubicBezTo>
                <a:cubicBezTo>
                  <a:pt x="1500" y="2774"/>
                  <a:pt x="1424" y="2795"/>
                  <a:pt x="1453" y="2844"/>
                </a:cubicBezTo>
                <a:close/>
                <a:moveTo>
                  <a:pt x="1430" y="3106"/>
                </a:moveTo>
                <a:cubicBezTo>
                  <a:pt x="1526" y="3123"/>
                  <a:pt x="1503" y="3197"/>
                  <a:pt x="1501" y="3271"/>
                </a:cubicBezTo>
                <a:cubicBezTo>
                  <a:pt x="1500" y="3325"/>
                  <a:pt x="1509" y="3363"/>
                  <a:pt x="1494" y="3416"/>
                </a:cubicBezTo>
                <a:cubicBezTo>
                  <a:pt x="1479" y="3472"/>
                  <a:pt x="1512" y="3525"/>
                  <a:pt x="1492" y="3581"/>
                </a:cubicBezTo>
                <a:cubicBezTo>
                  <a:pt x="1547" y="3592"/>
                  <a:pt x="1583" y="3497"/>
                  <a:pt x="1643" y="3497"/>
                </a:cubicBezTo>
                <a:cubicBezTo>
                  <a:pt x="1682" y="3497"/>
                  <a:pt x="1755" y="3440"/>
                  <a:pt x="1744" y="3401"/>
                </a:cubicBezTo>
                <a:cubicBezTo>
                  <a:pt x="1734" y="3367"/>
                  <a:pt x="1859" y="3354"/>
                  <a:pt x="1842" y="3306"/>
                </a:cubicBezTo>
                <a:cubicBezTo>
                  <a:pt x="1820" y="3241"/>
                  <a:pt x="1866" y="3152"/>
                  <a:pt x="1762" y="3227"/>
                </a:cubicBezTo>
                <a:cubicBezTo>
                  <a:pt x="1788" y="3200"/>
                  <a:pt x="1749" y="3162"/>
                  <a:pt x="1719" y="3169"/>
                </a:cubicBezTo>
                <a:cubicBezTo>
                  <a:pt x="1691" y="3175"/>
                  <a:pt x="1672" y="3210"/>
                  <a:pt x="1648" y="3185"/>
                </a:cubicBezTo>
                <a:cubicBezTo>
                  <a:pt x="1621" y="3156"/>
                  <a:pt x="1601" y="3123"/>
                  <a:pt x="1564" y="3105"/>
                </a:cubicBezTo>
                <a:cubicBezTo>
                  <a:pt x="1529" y="3088"/>
                  <a:pt x="1483" y="3081"/>
                  <a:pt x="1459" y="3046"/>
                </a:cubicBezTo>
                <a:cubicBezTo>
                  <a:pt x="1444" y="3063"/>
                  <a:pt x="1434" y="3083"/>
                  <a:pt x="1430" y="3106"/>
                </a:cubicBezTo>
                <a:close/>
                <a:moveTo>
                  <a:pt x="1433" y="2055"/>
                </a:moveTo>
                <a:cubicBezTo>
                  <a:pt x="1442" y="2026"/>
                  <a:pt x="1432" y="2018"/>
                  <a:pt x="1403" y="2031"/>
                </a:cubicBezTo>
                <a:cubicBezTo>
                  <a:pt x="1413" y="2039"/>
                  <a:pt x="1423" y="2047"/>
                  <a:pt x="1433" y="2055"/>
                </a:cubicBezTo>
                <a:close/>
                <a:moveTo>
                  <a:pt x="1353" y="2509"/>
                </a:moveTo>
                <a:cubicBezTo>
                  <a:pt x="1352" y="2575"/>
                  <a:pt x="1455" y="2625"/>
                  <a:pt x="1458" y="2530"/>
                </a:cubicBezTo>
                <a:cubicBezTo>
                  <a:pt x="1460" y="2482"/>
                  <a:pt x="1368" y="2455"/>
                  <a:pt x="1353" y="2509"/>
                </a:cubicBezTo>
                <a:close/>
                <a:moveTo>
                  <a:pt x="1442" y="2310"/>
                </a:moveTo>
                <a:cubicBezTo>
                  <a:pt x="1433" y="2274"/>
                  <a:pt x="1385" y="2249"/>
                  <a:pt x="1353" y="2239"/>
                </a:cubicBezTo>
                <a:cubicBezTo>
                  <a:pt x="1373" y="2272"/>
                  <a:pt x="1410" y="2290"/>
                  <a:pt x="1442" y="2310"/>
                </a:cubicBezTo>
                <a:close/>
                <a:moveTo>
                  <a:pt x="1287" y="1954"/>
                </a:moveTo>
                <a:cubicBezTo>
                  <a:pt x="1297" y="1990"/>
                  <a:pt x="1316" y="2060"/>
                  <a:pt x="1356" y="2075"/>
                </a:cubicBezTo>
                <a:cubicBezTo>
                  <a:pt x="1373" y="2031"/>
                  <a:pt x="1360" y="1889"/>
                  <a:pt x="1287" y="1954"/>
                </a:cubicBezTo>
                <a:close/>
                <a:moveTo>
                  <a:pt x="1094" y="591"/>
                </a:moveTo>
                <a:cubicBezTo>
                  <a:pt x="1114" y="576"/>
                  <a:pt x="1123" y="552"/>
                  <a:pt x="1115" y="529"/>
                </a:cubicBezTo>
                <a:cubicBezTo>
                  <a:pt x="1097" y="546"/>
                  <a:pt x="1090" y="566"/>
                  <a:pt x="1094" y="591"/>
                </a:cubicBezTo>
                <a:close/>
                <a:moveTo>
                  <a:pt x="1032" y="48"/>
                </a:moveTo>
                <a:cubicBezTo>
                  <a:pt x="1041" y="33"/>
                  <a:pt x="1047" y="17"/>
                  <a:pt x="1050" y="0"/>
                </a:cubicBezTo>
                <a:cubicBezTo>
                  <a:pt x="1030" y="11"/>
                  <a:pt x="1024" y="27"/>
                  <a:pt x="1032" y="48"/>
                </a:cubicBezTo>
                <a:close/>
                <a:moveTo>
                  <a:pt x="907" y="398"/>
                </a:moveTo>
                <a:cubicBezTo>
                  <a:pt x="921" y="418"/>
                  <a:pt x="940" y="431"/>
                  <a:pt x="963" y="437"/>
                </a:cubicBezTo>
                <a:cubicBezTo>
                  <a:pt x="972" y="403"/>
                  <a:pt x="935" y="380"/>
                  <a:pt x="907" y="398"/>
                </a:cubicBezTo>
                <a:close/>
                <a:moveTo>
                  <a:pt x="599" y="1550"/>
                </a:moveTo>
                <a:cubicBezTo>
                  <a:pt x="585" y="1615"/>
                  <a:pt x="638" y="1607"/>
                  <a:pt x="645" y="1644"/>
                </a:cubicBezTo>
                <a:cubicBezTo>
                  <a:pt x="655" y="1701"/>
                  <a:pt x="659" y="1775"/>
                  <a:pt x="688" y="1825"/>
                </a:cubicBezTo>
                <a:cubicBezTo>
                  <a:pt x="715" y="1873"/>
                  <a:pt x="730" y="1916"/>
                  <a:pt x="738" y="1970"/>
                </a:cubicBezTo>
                <a:cubicBezTo>
                  <a:pt x="743" y="2003"/>
                  <a:pt x="796" y="2075"/>
                  <a:pt x="789" y="2001"/>
                </a:cubicBezTo>
                <a:cubicBezTo>
                  <a:pt x="844" y="2022"/>
                  <a:pt x="812" y="2130"/>
                  <a:pt x="876" y="2149"/>
                </a:cubicBezTo>
                <a:cubicBezTo>
                  <a:pt x="971" y="2177"/>
                  <a:pt x="896" y="2056"/>
                  <a:pt x="898" y="2016"/>
                </a:cubicBezTo>
                <a:cubicBezTo>
                  <a:pt x="1140" y="2104"/>
                  <a:pt x="1062" y="2120"/>
                  <a:pt x="961" y="2213"/>
                </a:cubicBezTo>
                <a:cubicBezTo>
                  <a:pt x="919" y="2252"/>
                  <a:pt x="962" y="2329"/>
                  <a:pt x="966" y="2378"/>
                </a:cubicBezTo>
                <a:cubicBezTo>
                  <a:pt x="992" y="2375"/>
                  <a:pt x="1002" y="2360"/>
                  <a:pt x="990" y="2337"/>
                </a:cubicBezTo>
                <a:cubicBezTo>
                  <a:pt x="1044" y="2337"/>
                  <a:pt x="1068" y="2367"/>
                  <a:pt x="1059" y="2420"/>
                </a:cubicBezTo>
                <a:cubicBezTo>
                  <a:pt x="1076" y="2358"/>
                  <a:pt x="1115" y="2412"/>
                  <a:pt x="1103" y="2443"/>
                </a:cubicBezTo>
                <a:cubicBezTo>
                  <a:pt x="1134" y="2438"/>
                  <a:pt x="1178" y="2457"/>
                  <a:pt x="1204" y="2432"/>
                </a:cubicBezTo>
                <a:cubicBezTo>
                  <a:pt x="1225" y="2410"/>
                  <a:pt x="1231" y="2378"/>
                  <a:pt x="1256" y="2359"/>
                </a:cubicBezTo>
                <a:cubicBezTo>
                  <a:pt x="1263" y="2353"/>
                  <a:pt x="1308" y="2319"/>
                  <a:pt x="1319" y="2328"/>
                </a:cubicBezTo>
                <a:cubicBezTo>
                  <a:pt x="1356" y="2358"/>
                  <a:pt x="1406" y="2373"/>
                  <a:pt x="1440" y="2405"/>
                </a:cubicBezTo>
                <a:cubicBezTo>
                  <a:pt x="1485" y="2448"/>
                  <a:pt x="1572" y="2507"/>
                  <a:pt x="1584" y="2571"/>
                </a:cubicBezTo>
                <a:cubicBezTo>
                  <a:pt x="1592" y="2612"/>
                  <a:pt x="1667" y="2628"/>
                  <a:pt x="1618" y="2529"/>
                </a:cubicBezTo>
                <a:cubicBezTo>
                  <a:pt x="1614" y="2519"/>
                  <a:pt x="1569" y="2460"/>
                  <a:pt x="1593" y="2467"/>
                </a:cubicBezTo>
                <a:cubicBezTo>
                  <a:pt x="1546" y="2437"/>
                  <a:pt x="1558" y="2373"/>
                  <a:pt x="1525" y="2334"/>
                </a:cubicBezTo>
                <a:cubicBezTo>
                  <a:pt x="1589" y="2323"/>
                  <a:pt x="1649" y="2401"/>
                  <a:pt x="1680" y="2445"/>
                </a:cubicBezTo>
                <a:cubicBezTo>
                  <a:pt x="1721" y="2504"/>
                  <a:pt x="1793" y="2508"/>
                  <a:pt x="1828" y="2581"/>
                </a:cubicBezTo>
                <a:cubicBezTo>
                  <a:pt x="1838" y="2601"/>
                  <a:pt x="1816" y="2638"/>
                  <a:pt x="1844" y="2644"/>
                </a:cubicBezTo>
                <a:cubicBezTo>
                  <a:pt x="1910" y="2658"/>
                  <a:pt x="1965" y="2730"/>
                  <a:pt x="1996" y="2714"/>
                </a:cubicBezTo>
                <a:cubicBezTo>
                  <a:pt x="2014" y="2704"/>
                  <a:pt x="2042" y="2676"/>
                  <a:pt x="2065" y="2681"/>
                </a:cubicBezTo>
                <a:cubicBezTo>
                  <a:pt x="2061" y="2717"/>
                  <a:pt x="1993" y="2734"/>
                  <a:pt x="2023" y="2776"/>
                </a:cubicBezTo>
                <a:cubicBezTo>
                  <a:pt x="2028" y="2784"/>
                  <a:pt x="2083" y="2863"/>
                  <a:pt x="2098" y="2824"/>
                </a:cubicBezTo>
                <a:cubicBezTo>
                  <a:pt x="2121" y="2763"/>
                  <a:pt x="2096" y="2551"/>
                  <a:pt x="1982" y="2630"/>
                </a:cubicBezTo>
                <a:cubicBezTo>
                  <a:pt x="1969" y="2605"/>
                  <a:pt x="1982" y="2589"/>
                  <a:pt x="1976" y="2564"/>
                </a:cubicBezTo>
                <a:cubicBezTo>
                  <a:pt x="1969" y="2533"/>
                  <a:pt x="1924" y="2488"/>
                  <a:pt x="1897" y="2473"/>
                </a:cubicBezTo>
                <a:cubicBezTo>
                  <a:pt x="1827" y="2432"/>
                  <a:pt x="1976" y="2393"/>
                  <a:pt x="2015" y="2414"/>
                </a:cubicBezTo>
                <a:cubicBezTo>
                  <a:pt x="2008" y="2370"/>
                  <a:pt x="1937" y="2352"/>
                  <a:pt x="1901" y="2349"/>
                </a:cubicBezTo>
                <a:cubicBezTo>
                  <a:pt x="1841" y="2344"/>
                  <a:pt x="1830" y="2292"/>
                  <a:pt x="1780" y="2283"/>
                </a:cubicBezTo>
                <a:cubicBezTo>
                  <a:pt x="1767" y="2324"/>
                  <a:pt x="1845" y="2384"/>
                  <a:pt x="1780" y="2408"/>
                </a:cubicBezTo>
                <a:cubicBezTo>
                  <a:pt x="1733" y="2425"/>
                  <a:pt x="1719" y="2311"/>
                  <a:pt x="1698" y="2276"/>
                </a:cubicBezTo>
                <a:cubicBezTo>
                  <a:pt x="1655" y="2204"/>
                  <a:pt x="1477" y="2139"/>
                  <a:pt x="1480" y="2274"/>
                </a:cubicBezTo>
                <a:cubicBezTo>
                  <a:pt x="1473" y="2262"/>
                  <a:pt x="1465" y="2250"/>
                  <a:pt x="1457" y="2238"/>
                </a:cubicBezTo>
                <a:cubicBezTo>
                  <a:pt x="1417" y="2276"/>
                  <a:pt x="1498" y="2299"/>
                  <a:pt x="1475" y="2325"/>
                </a:cubicBezTo>
                <a:cubicBezTo>
                  <a:pt x="1437" y="2369"/>
                  <a:pt x="1357" y="2309"/>
                  <a:pt x="1329" y="2280"/>
                </a:cubicBezTo>
                <a:cubicBezTo>
                  <a:pt x="1304" y="2254"/>
                  <a:pt x="1195" y="2068"/>
                  <a:pt x="1275" y="2063"/>
                </a:cubicBezTo>
                <a:cubicBezTo>
                  <a:pt x="1202" y="2012"/>
                  <a:pt x="1126" y="1866"/>
                  <a:pt x="1160" y="1781"/>
                </a:cubicBezTo>
                <a:cubicBezTo>
                  <a:pt x="1183" y="1724"/>
                  <a:pt x="1154" y="1672"/>
                  <a:pt x="1174" y="1621"/>
                </a:cubicBezTo>
                <a:cubicBezTo>
                  <a:pt x="1200" y="1558"/>
                  <a:pt x="1284" y="1554"/>
                  <a:pt x="1326" y="1508"/>
                </a:cubicBezTo>
                <a:cubicBezTo>
                  <a:pt x="1321" y="1525"/>
                  <a:pt x="1316" y="1542"/>
                  <a:pt x="1311" y="1559"/>
                </a:cubicBezTo>
                <a:cubicBezTo>
                  <a:pt x="1347" y="1518"/>
                  <a:pt x="1336" y="1470"/>
                  <a:pt x="1352" y="1422"/>
                </a:cubicBezTo>
                <a:cubicBezTo>
                  <a:pt x="1378" y="1349"/>
                  <a:pt x="1411" y="1270"/>
                  <a:pt x="1397" y="1191"/>
                </a:cubicBezTo>
                <a:cubicBezTo>
                  <a:pt x="1356" y="1210"/>
                  <a:pt x="1375" y="1153"/>
                  <a:pt x="1362" y="1134"/>
                </a:cubicBezTo>
                <a:cubicBezTo>
                  <a:pt x="1324" y="1082"/>
                  <a:pt x="1281" y="1080"/>
                  <a:pt x="1259" y="1008"/>
                </a:cubicBezTo>
                <a:cubicBezTo>
                  <a:pt x="1235" y="934"/>
                  <a:pt x="1237" y="877"/>
                  <a:pt x="1268" y="807"/>
                </a:cubicBezTo>
                <a:cubicBezTo>
                  <a:pt x="1284" y="771"/>
                  <a:pt x="1237" y="672"/>
                  <a:pt x="1205" y="725"/>
                </a:cubicBezTo>
                <a:cubicBezTo>
                  <a:pt x="1192" y="746"/>
                  <a:pt x="1190" y="792"/>
                  <a:pt x="1154" y="785"/>
                </a:cubicBezTo>
                <a:cubicBezTo>
                  <a:pt x="1133" y="781"/>
                  <a:pt x="1087" y="757"/>
                  <a:pt x="1067" y="781"/>
                </a:cubicBezTo>
                <a:cubicBezTo>
                  <a:pt x="1048" y="738"/>
                  <a:pt x="917" y="651"/>
                  <a:pt x="853" y="673"/>
                </a:cubicBezTo>
                <a:cubicBezTo>
                  <a:pt x="830" y="680"/>
                  <a:pt x="805" y="668"/>
                  <a:pt x="782" y="666"/>
                </a:cubicBezTo>
                <a:cubicBezTo>
                  <a:pt x="761" y="664"/>
                  <a:pt x="778" y="695"/>
                  <a:pt x="757" y="695"/>
                </a:cubicBezTo>
                <a:cubicBezTo>
                  <a:pt x="700" y="695"/>
                  <a:pt x="736" y="726"/>
                  <a:pt x="735" y="760"/>
                </a:cubicBezTo>
                <a:cubicBezTo>
                  <a:pt x="733" y="820"/>
                  <a:pt x="714" y="895"/>
                  <a:pt x="705" y="956"/>
                </a:cubicBezTo>
                <a:cubicBezTo>
                  <a:pt x="690" y="1067"/>
                  <a:pt x="774" y="1166"/>
                  <a:pt x="751" y="1285"/>
                </a:cubicBezTo>
                <a:cubicBezTo>
                  <a:pt x="732" y="1381"/>
                  <a:pt x="771" y="1452"/>
                  <a:pt x="784" y="1542"/>
                </a:cubicBezTo>
                <a:cubicBezTo>
                  <a:pt x="800" y="1653"/>
                  <a:pt x="631" y="1505"/>
                  <a:pt x="619" y="1458"/>
                </a:cubicBezTo>
                <a:cubicBezTo>
                  <a:pt x="582" y="1476"/>
                  <a:pt x="585" y="1517"/>
                  <a:pt x="599" y="1550"/>
                </a:cubicBezTo>
                <a:close/>
                <a:moveTo>
                  <a:pt x="931" y="3094"/>
                </a:moveTo>
                <a:cubicBezTo>
                  <a:pt x="930" y="3073"/>
                  <a:pt x="927" y="3052"/>
                  <a:pt x="922" y="3031"/>
                </a:cubicBezTo>
                <a:cubicBezTo>
                  <a:pt x="910" y="3054"/>
                  <a:pt x="913" y="3075"/>
                  <a:pt x="931" y="3094"/>
                </a:cubicBezTo>
                <a:close/>
                <a:moveTo>
                  <a:pt x="883" y="2503"/>
                </a:moveTo>
                <a:cubicBezTo>
                  <a:pt x="890" y="2520"/>
                  <a:pt x="956" y="2573"/>
                  <a:pt x="971" y="2585"/>
                </a:cubicBezTo>
                <a:cubicBezTo>
                  <a:pt x="1038" y="2637"/>
                  <a:pt x="1021" y="2706"/>
                  <a:pt x="1070" y="2761"/>
                </a:cubicBezTo>
                <a:cubicBezTo>
                  <a:pt x="1091" y="2785"/>
                  <a:pt x="1234" y="3047"/>
                  <a:pt x="1266" y="2895"/>
                </a:cubicBezTo>
                <a:cubicBezTo>
                  <a:pt x="1273" y="2862"/>
                  <a:pt x="1293" y="2835"/>
                  <a:pt x="1299" y="2803"/>
                </a:cubicBezTo>
                <a:cubicBezTo>
                  <a:pt x="1305" y="2771"/>
                  <a:pt x="1275" y="2742"/>
                  <a:pt x="1275" y="2710"/>
                </a:cubicBezTo>
                <a:cubicBezTo>
                  <a:pt x="1275" y="2633"/>
                  <a:pt x="1237" y="2586"/>
                  <a:pt x="1185" y="2534"/>
                </a:cubicBezTo>
                <a:cubicBezTo>
                  <a:pt x="1143" y="2492"/>
                  <a:pt x="923" y="2451"/>
                  <a:pt x="883" y="2503"/>
                </a:cubicBezTo>
                <a:close/>
                <a:moveTo>
                  <a:pt x="889" y="3542"/>
                </a:moveTo>
                <a:cubicBezTo>
                  <a:pt x="885" y="3490"/>
                  <a:pt x="818" y="3538"/>
                  <a:pt x="818" y="3572"/>
                </a:cubicBezTo>
                <a:cubicBezTo>
                  <a:pt x="858" y="3588"/>
                  <a:pt x="851" y="3537"/>
                  <a:pt x="889" y="3542"/>
                </a:cubicBezTo>
                <a:close/>
                <a:moveTo>
                  <a:pt x="842" y="3049"/>
                </a:moveTo>
                <a:cubicBezTo>
                  <a:pt x="829" y="3052"/>
                  <a:pt x="816" y="3055"/>
                  <a:pt x="803" y="3058"/>
                </a:cubicBezTo>
                <a:cubicBezTo>
                  <a:pt x="810" y="3095"/>
                  <a:pt x="854" y="3098"/>
                  <a:pt x="851" y="3138"/>
                </a:cubicBezTo>
                <a:cubicBezTo>
                  <a:pt x="878" y="3114"/>
                  <a:pt x="850" y="3074"/>
                  <a:pt x="842" y="3049"/>
                </a:cubicBezTo>
                <a:close/>
                <a:moveTo>
                  <a:pt x="797" y="2366"/>
                </a:moveTo>
                <a:cubicBezTo>
                  <a:pt x="809" y="2395"/>
                  <a:pt x="838" y="2413"/>
                  <a:pt x="863" y="2429"/>
                </a:cubicBezTo>
                <a:cubicBezTo>
                  <a:pt x="864" y="2392"/>
                  <a:pt x="831" y="2368"/>
                  <a:pt x="797" y="2366"/>
                </a:cubicBezTo>
                <a:close/>
                <a:moveTo>
                  <a:pt x="830" y="2930"/>
                </a:moveTo>
                <a:cubicBezTo>
                  <a:pt x="821" y="2921"/>
                  <a:pt x="811" y="2913"/>
                  <a:pt x="800" y="2907"/>
                </a:cubicBezTo>
                <a:cubicBezTo>
                  <a:pt x="748" y="3006"/>
                  <a:pt x="877" y="3022"/>
                  <a:pt x="946" y="3022"/>
                </a:cubicBezTo>
                <a:cubicBezTo>
                  <a:pt x="953" y="2956"/>
                  <a:pt x="872" y="2965"/>
                  <a:pt x="830" y="2930"/>
                </a:cubicBezTo>
                <a:close/>
                <a:moveTo>
                  <a:pt x="809" y="3245"/>
                </a:moveTo>
                <a:cubicBezTo>
                  <a:pt x="818" y="3214"/>
                  <a:pt x="807" y="3208"/>
                  <a:pt x="777" y="3227"/>
                </a:cubicBezTo>
                <a:cubicBezTo>
                  <a:pt x="788" y="3233"/>
                  <a:pt x="798" y="3239"/>
                  <a:pt x="809" y="3245"/>
                </a:cubicBezTo>
                <a:close/>
                <a:moveTo>
                  <a:pt x="82" y="4243"/>
                </a:moveTo>
                <a:cubicBezTo>
                  <a:pt x="66" y="4271"/>
                  <a:pt x="71" y="4304"/>
                  <a:pt x="64" y="4335"/>
                </a:cubicBezTo>
                <a:cubicBezTo>
                  <a:pt x="145" y="4234"/>
                  <a:pt x="260" y="4201"/>
                  <a:pt x="331" y="4088"/>
                </a:cubicBezTo>
                <a:cubicBezTo>
                  <a:pt x="358" y="4046"/>
                  <a:pt x="585" y="3898"/>
                  <a:pt x="503" y="3830"/>
                </a:cubicBezTo>
                <a:cubicBezTo>
                  <a:pt x="586" y="3850"/>
                  <a:pt x="436" y="3758"/>
                  <a:pt x="607" y="3736"/>
                </a:cubicBezTo>
                <a:cubicBezTo>
                  <a:pt x="650" y="3730"/>
                  <a:pt x="658" y="3713"/>
                  <a:pt x="665" y="3674"/>
                </a:cubicBezTo>
                <a:cubicBezTo>
                  <a:pt x="675" y="3620"/>
                  <a:pt x="714" y="3633"/>
                  <a:pt x="750" y="3610"/>
                </a:cubicBezTo>
                <a:cubicBezTo>
                  <a:pt x="824" y="3562"/>
                  <a:pt x="770" y="3514"/>
                  <a:pt x="738" y="3458"/>
                </a:cubicBezTo>
                <a:cubicBezTo>
                  <a:pt x="701" y="3391"/>
                  <a:pt x="762" y="3299"/>
                  <a:pt x="705" y="3242"/>
                </a:cubicBezTo>
                <a:cubicBezTo>
                  <a:pt x="669" y="3273"/>
                  <a:pt x="713" y="3394"/>
                  <a:pt x="661" y="3346"/>
                </a:cubicBezTo>
                <a:cubicBezTo>
                  <a:pt x="674" y="3371"/>
                  <a:pt x="708" y="3440"/>
                  <a:pt x="711" y="3468"/>
                </a:cubicBezTo>
                <a:cubicBezTo>
                  <a:pt x="681" y="3451"/>
                  <a:pt x="645" y="3432"/>
                  <a:pt x="634" y="3396"/>
                </a:cubicBezTo>
                <a:cubicBezTo>
                  <a:pt x="633" y="3434"/>
                  <a:pt x="653" y="3464"/>
                  <a:pt x="664" y="3499"/>
                </a:cubicBezTo>
                <a:cubicBezTo>
                  <a:pt x="676" y="3533"/>
                  <a:pt x="632" y="3640"/>
                  <a:pt x="613" y="3566"/>
                </a:cubicBezTo>
                <a:cubicBezTo>
                  <a:pt x="610" y="3589"/>
                  <a:pt x="598" y="3596"/>
                  <a:pt x="577" y="3602"/>
                </a:cubicBezTo>
                <a:cubicBezTo>
                  <a:pt x="561" y="3606"/>
                  <a:pt x="570" y="3652"/>
                  <a:pt x="565" y="3664"/>
                </a:cubicBezTo>
                <a:cubicBezTo>
                  <a:pt x="560" y="3678"/>
                  <a:pt x="531" y="3659"/>
                  <a:pt x="524" y="3672"/>
                </a:cubicBezTo>
                <a:cubicBezTo>
                  <a:pt x="514" y="3693"/>
                  <a:pt x="541" y="3708"/>
                  <a:pt x="524" y="3732"/>
                </a:cubicBezTo>
                <a:cubicBezTo>
                  <a:pt x="514" y="3644"/>
                  <a:pt x="479" y="3784"/>
                  <a:pt x="418" y="3852"/>
                </a:cubicBezTo>
                <a:cubicBezTo>
                  <a:pt x="380" y="3894"/>
                  <a:pt x="360" y="3953"/>
                  <a:pt x="315" y="3990"/>
                </a:cubicBezTo>
                <a:cubicBezTo>
                  <a:pt x="297" y="4004"/>
                  <a:pt x="277" y="3998"/>
                  <a:pt x="259" y="4011"/>
                </a:cubicBezTo>
                <a:cubicBezTo>
                  <a:pt x="238" y="4026"/>
                  <a:pt x="237" y="4053"/>
                  <a:pt x="216" y="4065"/>
                </a:cubicBezTo>
                <a:cubicBezTo>
                  <a:pt x="156" y="4100"/>
                  <a:pt x="105" y="4178"/>
                  <a:pt x="82" y="4243"/>
                </a:cubicBezTo>
                <a:close/>
                <a:moveTo>
                  <a:pt x="2795" y="4848"/>
                </a:moveTo>
                <a:cubicBezTo>
                  <a:pt x="2805" y="4816"/>
                  <a:pt x="2796" y="4785"/>
                  <a:pt x="2789" y="4753"/>
                </a:cubicBezTo>
                <a:cubicBezTo>
                  <a:pt x="2738" y="4764"/>
                  <a:pt x="2782" y="4815"/>
                  <a:pt x="2795" y="4848"/>
                </a:cubicBezTo>
                <a:close/>
                <a:moveTo>
                  <a:pt x="2688" y="5386"/>
                </a:moveTo>
                <a:cubicBezTo>
                  <a:pt x="2698" y="5391"/>
                  <a:pt x="2708" y="5392"/>
                  <a:pt x="2718" y="5389"/>
                </a:cubicBezTo>
                <a:cubicBezTo>
                  <a:pt x="2708" y="5379"/>
                  <a:pt x="2698" y="5378"/>
                  <a:pt x="2688" y="5386"/>
                </a:cubicBezTo>
                <a:close/>
                <a:moveTo>
                  <a:pt x="2430" y="4067"/>
                </a:moveTo>
                <a:cubicBezTo>
                  <a:pt x="2444" y="4036"/>
                  <a:pt x="2418" y="3988"/>
                  <a:pt x="2383" y="4020"/>
                </a:cubicBezTo>
                <a:cubicBezTo>
                  <a:pt x="2389" y="4043"/>
                  <a:pt x="2407" y="4061"/>
                  <a:pt x="2430" y="4067"/>
                </a:cubicBezTo>
                <a:close/>
                <a:moveTo>
                  <a:pt x="2139" y="3652"/>
                </a:moveTo>
                <a:cubicBezTo>
                  <a:pt x="2147" y="3642"/>
                  <a:pt x="2155" y="3632"/>
                  <a:pt x="2163" y="3622"/>
                </a:cubicBezTo>
                <a:cubicBezTo>
                  <a:pt x="2135" y="3623"/>
                  <a:pt x="2139" y="3630"/>
                  <a:pt x="2139" y="3652"/>
                </a:cubicBezTo>
                <a:close/>
                <a:moveTo>
                  <a:pt x="2098" y="3901"/>
                </a:moveTo>
                <a:cubicBezTo>
                  <a:pt x="2126" y="3899"/>
                  <a:pt x="2136" y="3890"/>
                  <a:pt x="2128" y="3871"/>
                </a:cubicBezTo>
                <a:cubicBezTo>
                  <a:pt x="2104" y="3870"/>
                  <a:pt x="2097" y="3879"/>
                  <a:pt x="2098" y="3901"/>
                </a:cubicBezTo>
                <a:close/>
                <a:moveTo>
                  <a:pt x="2056" y="4061"/>
                </a:moveTo>
                <a:cubicBezTo>
                  <a:pt x="2107" y="4059"/>
                  <a:pt x="2086" y="4012"/>
                  <a:pt x="2065" y="3987"/>
                </a:cubicBezTo>
                <a:cubicBezTo>
                  <a:pt x="2036" y="4002"/>
                  <a:pt x="2018" y="4044"/>
                  <a:pt x="2056" y="4061"/>
                </a:cubicBezTo>
                <a:close/>
                <a:moveTo>
                  <a:pt x="1866" y="4709"/>
                </a:moveTo>
                <a:cubicBezTo>
                  <a:pt x="1976" y="4665"/>
                  <a:pt x="1777" y="4638"/>
                  <a:pt x="1866" y="4709"/>
                </a:cubicBezTo>
                <a:close/>
                <a:moveTo>
                  <a:pt x="1554" y="5139"/>
                </a:moveTo>
                <a:cubicBezTo>
                  <a:pt x="1563" y="5162"/>
                  <a:pt x="1578" y="5169"/>
                  <a:pt x="1599" y="5160"/>
                </a:cubicBezTo>
                <a:cubicBezTo>
                  <a:pt x="1585" y="5150"/>
                  <a:pt x="1570" y="5143"/>
                  <a:pt x="1554" y="5139"/>
                </a:cubicBezTo>
                <a:close/>
                <a:moveTo>
                  <a:pt x="1578" y="4970"/>
                </a:moveTo>
                <a:cubicBezTo>
                  <a:pt x="1584" y="5006"/>
                  <a:pt x="1618" y="5026"/>
                  <a:pt x="1652" y="5011"/>
                </a:cubicBezTo>
                <a:cubicBezTo>
                  <a:pt x="1686" y="4995"/>
                  <a:pt x="1684" y="4958"/>
                  <a:pt x="1706" y="4931"/>
                </a:cubicBezTo>
                <a:cubicBezTo>
                  <a:pt x="1675" y="4934"/>
                  <a:pt x="1657" y="4910"/>
                  <a:pt x="1629" y="4905"/>
                </a:cubicBezTo>
                <a:cubicBezTo>
                  <a:pt x="1600" y="4899"/>
                  <a:pt x="1578" y="4935"/>
                  <a:pt x="1551" y="4940"/>
                </a:cubicBezTo>
                <a:cubicBezTo>
                  <a:pt x="1559" y="4951"/>
                  <a:pt x="1568" y="4961"/>
                  <a:pt x="1578" y="4970"/>
                </a:cubicBezTo>
                <a:close/>
                <a:moveTo>
                  <a:pt x="1409" y="5216"/>
                </a:moveTo>
                <a:cubicBezTo>
                  <a:pt x="1490" y="5176"/>
                  <a:pt x="1363" y="5136"/>
                  <a:pt x="1324" y="5144"/>
                </a:cubicBezTo>
                <a:cubicBezTo>
                  <a:pt x="1282" y="5152"/>
                  <a:pt x="1287" y="5205"/>
                  <a:pt x="1297" y="5200"/>
                </a:cubicBezTo>
                <a:cubicBezTo>
                  <a:pt x="1325" y="5185"/>
                  <a:pt x="1396" y="5178"/>
                  <a:pt x="1409" y="5216"/>
                </a:cubicBezTo>
                <a:close/>
                <a:moveTo>
                  <a:pt x="1166" y="5032"/>
                </a:moveTo>
                <a:cubicBezTo>
                  <a:pt x="1159" y="5049"/>
                  <a:pt x="1160" y="5065"/>
                  <a:pt x="1168" y="5080"/>
                </a:cubicBezTo>
                <a:cubicBezTo>
                  <a:pt x="1183" y="5063"/>
                  <a:pt x="1182" y="5047"/>
                  <a:pt x="1166" y="5032"/>
                </a:cubicBezTo>
                <a:close/>
                <a:moveTo>
                  <a:pt x="973" y="5504"/>
                </a:moveTo>
                <a:cubicBezTo>
                  <a:pt x="991" y="5494"/>
                  <a:pt x="1099" y="5436"/>
                  <a:pt x="1094" y="5422"/>
                </a:cubicBezTo>
                <a:cubicBezTo>
                  <a:pt x="1075" y="5373"/>
                  <a:pt x="1044" y="5419"/>
                  <a:pt x="1019" y="5437"/>
                </a:cubicBezTo>
                <a:cubicBezTo>
                  <a:pt x="988" y="5459"/>
                  <a:pt x="937" y="5460"/>
                  <a:pt x="973" y="5504"/>
                </a:cubicBezTo>
                <a:close/>
                <a:moveTo>
                  <a:pt x="521" y="4819"/>
                </a:moveTo>
                <a:cubicBezTo>
                  <a:pt x="525" y="4786"/>
                  <a:pt x="513" y="4779"/>
                  <a:pt x="486" y="4798"/>
                </a:cubicBezTo>
                <a:cubicBezTo>
                  <a:pt x="497" y="4806"/>
                  <a:pt x="508" y="4813"/>
                  <a:pt x="521" y="4819"/>
                </a:cubicBezTo>
                <a:close/>
                <a:moveTo>
                  <a:pt x="25" y="4522"/>
                </a:moveTo>
                <a:cubicBezTo>
                  <a:pt x="45" y="4489"/>
                  <a:pt x="45" y="4451"/>
                  <a:pt x="13" y="4427"/>
                </a:cubicBezTo>
                <a:cubicBezTo>
                  <a:pt x="0" y="4459"/>
                  <a:pt x="4" y="4494"/>
                  <a:pt x="25" y="452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3" name="꙱ Peru (Republic of Peru) (PE) (H)">
            <a:extLst>
              <a:ext uri="{FF2B5EF4-FFF2-40B4-BE49-F238E27FC236}">
                <a16:creationId xmlns:a16="http://schemas.microsoft.com/office/drawing/2014/main" id="{658DAF38-9AE4-458F-A978-8C320C999BAF}"/>
              </a:ext>
            </a:extLst>
          </p:cNvPr>
          <p:cNvSpPr>
            <a:spLocks/>
          </p:cNvSpPr>
          <p:nvPr/>
        </p:nvSpPr>
        <p:spPr bwMode="auto">
          <a:xfrm>
            <a:off x="2276711" y="2381571"/>
            <a:ext cx="346012" cy="541533"/>
          </a:xfrm>
          <a:custGeom>
            <a:avLst/>
            <a:gdLst>
              <a:gd name="T0" fmla="*/ 2237 w 4197"/>
              <a:gd name="T1" fmla="*/ 365 h 6568"/>
              <a:gd name="T2" fmla="*/ 2411 w 4197"/>
              <a:gd name="T3" fmla="*/ 484 h 6568"/>
              <a:gd name="T4" fmla="*/ 2574 w 4197"/>
              <a:gd name="T5" fmla="*/ 694 h 6568"/>
              <a:gd name="T6" fmla="*/ 2826 w 4197"/>
              <a:gd name="T7" fmla="*/ 878 h 6568"/>
              <a:gd name="T8" fmla="*/ 3160 w 4197"/>
              <a:gd name="T9" fmla="*/ 833 h 6568"/>
              <a:gd name="T10" fmla="*/ 3438 w 4197"/>
              <a:gd name="T11" fmla="*/ 884 h 6568"/>
              <a:gd name="T12" fmla="*/ 3436 w 4197"/>
              <a:gd name="T13" fmla="*/ 1135 h 6568"/>
              <a:gd name="T14" fmla="*/ 3580 w 4197"/>
              <a:gd name="T15" fmla="*/ 1500 h 6568"/>
              <a:gd name="T16" fmla="*/ 3508 w 4197"/>
              <a:gd name="T17" fmla="*/ 1540 h 6568"/>
              <a:gd name="T18" fmla="*/ 2994 w 4197"/>
              <a:gd name="T19" fmla="*/ 1597 h 6568"/>
              <a:gd name="T20" fmla="*/ 2800 w 4197"/>
              <a:gd name="T21" fmla="*/ 1750 h 6568"/>
              <a:gd name="T22" fmla="*/ 2634 w 4197"/>
              <a:gd name="T23" fmla="*/ 2053 h 6568"/>
              <a:gd name="T24" fmla="*/ 2587 w 4197"/>
              <a:gd name="T25" fmla="*/ 2331 h 6568"/>
              <a:gd name="T26" fmla="*/ 2433 w 4197"/>
              <a:gd name="T27" fmla="*/ 2820 h 6568"/>
              <a:gd name="T28" fmla="*/ 2557 w 4197"/>
              <a:gd name="T29" fmla="*/ 2998 h 6568"/>
              <a:gd name="T30" fmla="*/ 2704 w 4197"/>
              <a:gd name="T31" fmla="*/ 3193 h 6568"/>
              <a:gd name="T32" fmla="*/ 2901 w 4197"/>
              <a:gd name="T33" fmla="*/ 3389 h 6568"/>
              <a:gd name="T34" fmla="*/ 3286 w 4197"/>
              <a:gd name="T35" fmla="*/ 3533 h 6568"/>
              <a:gd name="T36" fmla="*/ 3473 w 4197"/>
              <a:gd name="T37" fmla="*/ 3432 h 6568"/>
              <a:gd name="T38" fmla="*/ 3484 w 4197"/>
              <a:gd name="T39" fmla="*/ 3907 h 6568"/>
              <a:gd name="T40" fmla="*/ 3740 w 4197"/>
              <a:gd name="T41" fmla="*/ 3889 h 6568"/>
              <a:gd name="T42" fmla="*/ 3846 w 4197"/>
              <a:gd name="T43" fmla="*/ 3937 h 6568"/>
              <a:gd name="T44" fmla="*/ 4092 w 4197"/>
              <a:gd name="T45" fmla="*/ 4375 h 6568"/>
              <a:gd name="T46" fmla="*/ 4062 w 4197"/>
              <a:gd name="T47" fmla="*/ 4700 h 6568"/>
              <a:gd name="T48" fmla="*/ 4119 w 4197"/>
              <a:gd name="T49" fmla="*/ 5034 h 6568"/>
              <a:gd name="T50" fmla="*/ 4008 w 4197"/>
              <a:gd name="T51" fmla="*/ 5271 h 6568"/>
              <a:gd name="T52" fmla="*/ 4016 w 4197"/>
              <a:gd name="T53" fmla="*/ 5540 h 6568"/>
              <a:gd name="T54" fmla="*/ 4076 w 4197"/>
              <a:gd name="T55" fmla="*/ 5738 h 6568"/>
              <a:gd name="T56" fmla="*/ 4110 w 4197"/>
              <a:gd name="T57" fmla="*/ 5770 h 6568"/>
              <a:gd name="T58" fmla="*/ 4154 w 4197"/>
              <a:gd name="T59" fmla="*/ 5778 h 6568"/>
              <a:gd name="T60" fmla="*/ 4162 w 4197"/>
              <a:gd name="T61" fmla="*/ 5848 h 6568"/>
              <a:gd name="T62" fmla="*/ 4160 w 4197"/>
              <a:gd name="T63" fmla="*/ 5919 h 6568"/>
              <a:gd name="T64" fmla="*/ 4138 w 4197"/>
              <a:gd name="T65" fmla="*/ 5961 h 6568"/>
              <a:gd name="T66" fmla="*/ 3996 w 4197"/>
              <a:gd name="T67" fmla="*/ 6135 h 6568"/>
              <a:gd name="T68" fmla="*/ 3948 w 4197"/>
              <a:gd name="T69" fmla="*/ 6354 h 6568"/>
              <a:gd name="T70" fmla="*/ 3684 w 4197"/>
              <a:gd name="T71" fmla="*/ 6450 h 6568"/>
              <a:gd name="T72" fmla="*/ 3357 w 4197"/>
              <a:gd name="T73" fmla="*/ 6138 h 6568"/>
              <a:gd name="T74" fmla="*/ 2847 w 4197"/>
              <a:gd name="T75" fmla="*/ 5847 h 6568"/>
              <a:gd name="T76" fmla="*/ 2472 w 4197"/>
              <a:gd name="T77" fmla="*/ 5638 h 6568"/>
              <a:gd name="T78" fmla="*/ 2113 w 4197"/>
              <a:gd name="T79" fmla="*/ 5360 h 6568"/>
              <a:gd name="T80" fmla="*/ 1817 w 4197"/>
              <a:gd name="T81" fmla="*/ 5053 h 6568"/>
              <a:gd name="T82" fmla="*/ 1771 w 4197"/>
              <a:gd name="T83" fmla="*/ 4916 h 6568"/>
              <a:gd name="T84" fmla="*/ 1704 w 4197"/>
              <a:gd name="T85" fmla="*/ 4625 h 6568"/>
              <a:gd name="T86" fmla="*/ 1475 w 4197"/>
              <a:gd name="T87" fmla="*/ 4274 h 6568"/>
              <a:gd name="T88" fmla="*/ 1292 w 4197"/>
              <a:gd name="T89" fmla="*/ 4013 h 6568"/>
              <a:gd name="T90" fmla="*/ 1145 w 4197"/>
              <a:gd name="T91" fmla="*/ 3684 h 6568"/>
              <a:gd name="T92" fmla="*/ 892 w 4197"/>
              <a:gd name="T93" fmla="*/ 3125 h 6568"/>
              <a:gd name="T94" fmla="*/ 78 w 4197"/>
              <a:gd name="T95" fmla="*/ 2164 h 6568"/>
              <a:gd name="T96" fmla="*/ 143 w 4197"/>
              <a:gd name="T97" fmla="*/ 1964 h 6568"/>
              <a:gd name="T98" fmla="*/ 85 w 4197"/>
              <a:gd name="T99" fmla="*/ 1772 h 6568"/>
              <a:gd name="T100" fmla="*/ 8 w 4197"/>
              <a:gd name="T101" fmla="*/ 1594 h 6568"/>
              <a:gd name="T102" fmla="*/ 222 w 4197"/>
              <a:gd name="T103" fmla="*/ 1281 h 6568"/>
              <a:gd name="T104" fmla="*/ 354 w 4197"/>
              <a:gd name="T105" fmla="*/ 1399 h 6568"/>
              <a:gd name="T106" fmla="*/ 304 w 4197"/>
              <a:gd name="T107" fmla="*/ 1505 h 6568"/>
              <a:gd name="T108" fmla="*/ 468 w 4197"/>
              <a:gd name="T109" fmla="*/ 1585 h 6568"/>
              <a:gd name="T110" fmla="*/ 693 w 4197"/>
              <a:gd name="T111" fmla="*/ 1764 h 6568"/>
              <a:gd name="T112" fmla="*/ 844 w 4197"/>
              <a:gd name="T113" fmla="*/ 1549 h 6568"/>
              <a:gd name="T114" fmla="*/ 972 w 4197"/>
              <a:gd name="T115" fmla="*/ 1243 h 6568"/>
              <a:gd name="T116" fmla="*/ 1079 w 4197"/>
              <a:gd name="T117" fmla="*/ 1072 h 6568"/>
              <a:gd name="T118" fmla="*/ 1842 w 4197"/>
              <a:gd name="T119" fmla="*/ 320 h 6568"/>
              <a:gd name="T120" fmla="*/ 1861 w 4197"/>
              <a:gd name="T121" fmla="*/ 154 h 6568"/>
              <a:gd name="T122" fmla="*/ 1873 w 4197"/>
              <a:gd name="T123" fmla="*/ 36 h 6568"/>
              <a:gd name="T124" fmla="*/ 1937 w 4197"/>
              <a:gd name="T125" fmla="*/ 20 h 6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197" h="6568">
                <a:moveTo>
                  <a:pt x="2161" y="246"/>
                </a:moveTo>
                <a:cubicBezTo>
                  <a:pt x="2165" y="291"/>
                  <a:pt x="2191" y="349"/>
                  <a:pt x="2237" y="365"/>
                </a:cubicBezTo>
                <a:cubicBezTo>
                  <a:pt x="2277" y="378"/>
                  <a:pt x="2294" y="394"/>
                  <a:pt x="2317" y="426"/>
                </a:cubicBezTo>
                <a:cubicBezTo>
                  <a:pt x="2342" y="461"/>
                  <a:pt x="2394" y="444"/>
                  <a:pt x="2411" y="484"/>
                </a:cubicBezTo>
                <a:cubicBezTo>
                  <a:pt x="2428" y="523"/>
                  <a:pt x="2448" y="569"/>
                  <a:pt x="2456" y="610"/>
                </a:cubicBezTo>
                <a:cubicBezTo>
                  <a:pt x="2466" y="668"/>
                  <a:pt x="2557" y="637"/>
                  <a:pt x="2574" y="694"/>
                </a:cubicBezTo>
                <a:cubicBezTo>
                  <a:pt x="2587" y="736"/>
                  <a:pt x="2549" y="810"/>
                  <a:pt x="2585" y="838"/>
                </a:cubicBezTo>
                <a:cubicBezTo>
                  <a:pt x="2680" y="913"/>
                  <a:pt x="2719" y="842"/>
                  <a:pt x="2826" y="878"/>
                </a:cubicBezTo>
                <a:cubicBezTo>
                  <a:pt x="2919" y="898"/>
                  <a:pt x="2998" y="777"/>
                  <a:pt x="3026" y="782"/>
                </a:cubicBezTo>
                <a:cubicBezTo>
                  <a:pt x="3074" y="790"/>
                  <a:pt x="3108" y="858"/>
                  <a:pt x="3160" y="833"/>
                </a:cubicBezTo>
                <a:cubicBezTo>
                  <a:pt x="3215" y="806"/>
                  <a:pt x="3258" y="764"/>
                  <a:pt x="3310" y="806"/>
                </a:cubicBezTo>
                <a:cubicBezTo>
                  <a:pt x="3323" y="817"/>
                  <a:pt x="3384" y="903"/>
                  <a:pt x="3438" y="884"/>
                </a:cubicBezTo>
                <a:cubicBezTo>
                  <a:pt x="3468" y="874"/>
                  <a:pt x="3487" y="926"/>
                  <a:pt x="3506" y="946"/>
                </a:cubicBezTo>
                <a:cubicBezTo>
                  <a:pt x="3549" y="992"/>
                  <a:pt x="3464" y="1087"/>
                  <a:pt x="3436" y="1135"/>
                </a:cubicBezTo>
                <a:cubicBezTo>
                  <a:pt x="3235" y="1477"/>
                  <a:pt x="3431" y="1318"/>
                  <a:pt x="3491" y="1385"/>
                </a:cubicBezTo>
                <a:cubicBezTo>
                  <a:pt x="3522" y="1419"/>
                  <a:pt x="3562" y="1456"/>
                  <a:pt x="3580" y="1500"/>
                </a:cubicBezTo>
                <a:cubicBezTo>
                  <a:pt x="3567" y="1538"/>
                  <a:pt x="3551" y="1544"/>
                  <a:pt x="3532" y="1511"/>
                </a:cubicBezTo>
                <a:lnTo>
                  <a:pt x="3508" y="1540"/>
                </a:lnTo>
                <a:cubicBezTo>
                  <a:pt x="3462" y="1477"/>
                  <a:pt x="3359" y="1436"/>
                  <a:pt x="3301" y="1510"/>
                </a:cubicBezTo>
                <a:cubicBezTo>
                  <a:pt x="3234" y="1594"/>
                  <a:pt x="3090" y="1572"/>
                  <a:pt x="2994" y="1597"/>
                </a:cubicBezTo>
                <a:cubicBezTo>
                  <a:pt x="2944" y="1611"/>
                  <a:pt x="2920" y="1666"/>
                  <a:pt x="2870" y="1682"/>
                </a:cubicBezTo>
                <a:cubicBezTo>
                  <a:pt x="2818" y="1698"/>
                  <a:pt x="2835" y="1719"/>
                  <a:pt x="2800" y="1750"/>
                </a:cubicBezTo>
                <a:cubicBezTo>
                  <a:pt x="2717" y="1825"/>
                  <a:pt x="2659" y="1804"/>
                  <a:pt x="2658" y="1932"/>
                </a:cubicBezTo>
                <a:cubicBezTo>
                  <a:pt x="2658" y="1977"/>
                  <a:pt x="2660" y="2014"/>
                  <a:pt x="2634" y="2053"/>
                </a:cubicBezTo>
                <a:cubicBezTo>
                  <a:pt x="2609" y="2090"/>
                  <a:pt x="2580" y="2127"/>
                  <a:pt x="2590" y="2174"/>
                </a:cubicBezTo>
                <a:cubicBezTo>
                  <a:pt x="2600" y="2223"/>
                  <a:pt x="2642" y="2293"/>
                  <a:pt x="2587" y="2331"/>
                </a:cubicBezTo>
                <a:cubicBezTo>
                  <a:pt x="2506" y="2387"/>
                  <a:pt x="2369" y="2438"/>
                  <a:pt x="2448" y="2594"/>
                </a:cubicBezTo>
                <a:cubicBezTo>
                  <a:pt x="2238" y="2686"/>
                  <a:pt x="2529" y="2761"/>
                  <a:pt x="2433" y="2820"/>
                </a:cubicBezTo>
                <a:cubicBezTo>
                  <a:pt x="2475" y="2847"/>
                  <a:pt x="2503" y="2896"/>
                  <a:pt x="2512" y="2944"/>
                </a:cubicBezTo>
                <a:cubicBezTo>
                  <a:pt x="2517" y="2972"/>
                  <a:pt x="2536" y="2982"/>
                  <a:pt x="2557" y="2998"/>
                </a:cubicBezTo>
                <a:cubicBezTo>
                  <a:pt x="2582" y="3019"/>
                  <a:pt x="2580" y="3050"/>
                  <a:pt x="2597" y="3075"/>
                </a:cubicBezTo>
                <a:cubicBezTo>
                  <a:pt x="2626" y="3120"/>
                  <a:pt x="2683" y="3141"/>
                  <a:pt x="2704" y="3193"/>
                </a:cubicBezTo>
                <a:cubicBezTo>
                  <a:pt x="2728" y="3254"/>
                  <a:pt x="2681" y="3292"/>
                  <a:pt x="2647" y="3336"/>
                </a:cubicBezTo>
                <a:cubicBezTo>
                  <a:pt x="2720" y="3375"/>
                  <a:pt x="2828" y="3340"/>
                  <a:pt x="2901" y="3389"/>
                </a:cubicBezTo>
                <a:cubicBezTo>
                  <a:pt x="2948" y="3420"/>
                  <a:pt x="2992" y="3502"/>
                  <a:pt x="2974" y="3559"/>
                </a:cubicBezTo>
                <a:cubicBezTo>
                  <a:pt x="3072" y="3571"/>
                  <a:pt x="3198" y="3593"/>
                  <a:pt x="3286" y="3533"/>
                </a:cubicBezTo>
                <a:cubicBezTo>
                  <a:pt x="3340" y="3495"/>
                  <a:pt x="3412" y="3359"/>
                  <a:pt x="3487" y="3357"/>
                </a:cubicBezTo>
                <a:cubicBezTo>
                  <a:pt x="3479" y="3393"/>
                  <a:pt x="3451" y="3395"/>
                  <a:pt x="3473" y="3432"/>
                </a:cubicBezTo>
                <a:cubicBezTo>
                  <a:pt x="3496" y="3471"/>
                  <a:pt x="3457" y="3510"/>
                  <a:pt x="3460" y="3555"/>
                </a:cubicBezTo>
                <a:cubicBezTo>
                  <a:pt x="3466" y="3671"/>
                  <a:pt x="3470" y="3791"/>
                  <a:pt x="3484" y="3907"/>
                </a:cubicBezTo>
                <a:cubicBezTo>
                  <a:pt x="3522" y="3873"/>
                  <a:pt x="3538" y="3934"/>
                  <a:pt x="3588" y="3937"/>
                </a:cubicBezTo>
                <a:cubicBezTo>
                  <a:pt x="3643" y="3932"/>
                  <a:pt x="3683" y="3888"/>
                  <a:pt x="3740" y="3889"/>
                </a:cubicBezTo>
                <a:cubicBezTo>
                  <a:pt x="3763" y="3887"/>
                  <a:pt x="3794" y="3892"/>
                  <a:pt x="3817" y="3898"/>
                </a:cubicBezTo>
                <a:cubicBezTo>
                  <a:pt x="3831" y="3904"/>
                  <a:pt x="3841" y="3918"/>
                  <a:pt x="3846" y="3937"/>
                </a:cubicBezTo>
                <a:cubicBezTo>
                  <a:pt x="3876" y="4021"/>
                  <a:pt x="3927" y="4085"/>
                  <a:pt x="3968" y="4158"/>
                </a:cubicBezTo>
                <a:cubicBezTo>
                  <a:pt x="4010" y="4233"/>
                  <a:pt x="4050" y="4301"/>
                  <a:pt x="4092" y="4375"/>
                </a:cubicBezTo>
                <a:cubicBezTo>
                  <a:pt x="4129" y="4439"/>
                  <a:pt x="4163" y="4485"/>
                  <a:pt x="4102" y="4530"/>
                </a:cubicBezTo>
                <a:cubicBezTo>
                  <a:pt x="4049" y="4570"/>
                  <a:pt x="4043" y="4643"/>
                  <a:pt x="4062" y="4700"/>
                </a:cubicBezTo>
                <a:cubicBezTo>
                  <a:pt x="4079" y="4750"/>
                  <a:pt x="4067" y="4816"/>
                  <a:pt x="4069" y="4906"/>
                </a:cubicBezTo>
                <a:cubicBezTo>
                  <a:pt x="4071" y="4944"/>
                  <a:pt x="4118" y="4993"/>
                  <a:pt x="4119" y="5034"/>
                </a:cubicBezTo>
                <a:cubicBezTo>
                  <a:pt x="4119" y="5036"/>
                  <a:pt x="4085" y="5131"/>
                  <a:pt x="4082" y="5134"/>
                </a:cubicBezTo>
                <a:cubicBezTo>
                  <a:pt x="4046" y="5166"/>
                  <a:pt x="4025" y="5226"/>
                  <a:pt x="4008" y="5271"/>
                </a:cubicBezTo>
                <a:cubicBezTo>
                  <a:pt x="3977" y="5354"/>
                  <a:pt x="4061" y="5364"/>
                  <a:pt x="4062" y="5428"/>
                </a:cubicBezTo>
                <a:cubicBezTo>
                  <a:pt x="4059" y="5479"/>
                  <a:pt x="4029" y="5504"/>
                  <a:pt x="4016" y="5540"/>
                </a:cubicBezTo>
                <a:lnTo>
                  <a:pt x="3998" y="5578"/>
                </a:lnTo>
                <a:lnTo>
                  <a:pt x="4076" y="5738"/>
                </a:lnTo>
                <a:lnTo>
                  <a:pt x="4104" y="5765"/>
                </a:lnTo>
                <a:cubicBezTo>
                  <a:pt x="4104" y="5767"/>
                  <a:pt x="4106" y="5769"/>
                  <a:pt x="4110" y="5770"/>
                </a:cubicBezTo>
                <a:cubicBezTo>
                  <a:pt x="4110" y="5769"/>
                  <a:pt x="4111" y="5768"/>
                  <a:pt x="4111" y="5767"/>
                </a:cubicBezTo>
                <a:cubicBezTo>
                  <a:pt x="4122" y="5769"/>
                  <a:pt x="4145" y="5772"/>
                  <a:pt x="4154" y="5778"/>
                </a:cubicBezTo>
                <a:cubicBezTo>
                  <a:pt x="4158" y="5780"/>
                  <a:pt x="4190" y="5814"/>
                  <a:pt x="4197" y="5820"/>
                </a:cubicBezTo>
                <a:lnTo>
                  <a:pt x="4162" y="5848"/>
                </a:lnTo>
                <a:lnTo>
                  <a:pt x="4165" y="5896"/>
                </a:lnTo>
                <a:cubicBezTo>
                  <a:pt x="4161" y="5905"/>
                  <a:pt x="4160" y="5910"/>
                  <a:pt x="4160" y="5919"/>
                </a:cubicBezTo>
                <a:cubicBezTo>
                  <a:pt x="4161" y="5924"/>
                  <a:pt x="4162" y="5929"/>
                  <a:pt x="4152" y="5942"/>
                </a:cubicBezTo>
                <a:cubicBezTo>
                  <a:pt x="4147" y="5948"/>
                  <a:pt x="4143" y="5954"/>
                  <a:pt x="4138" y="5961"/>
                </a:cubicBezTo>
                <a:cubicBezTo>
                  <a:pt x="4111" y="6002"/>
                  <a:pt x="4084" y="6054"/>
                  <a:pt x="4050" y="6088"/>
                </a:cubicBezTo>
                <a:cubicBezTo>
                  <a:pt x="4033" y="6105"/>
                  <a:pt x="4010" y="6114"/>
                  <a:pt x="3996" y="6135"/>
                </a:cubicBezTo>
                <a:cubicBezTo>
                  <a:pt x="3971" y="6173"/>
                  <a:pt x="4023" y="6155"/>
                  <a:pt x="4029" y="6187"/>
                </a:cubicBezTo>
                <a:cubicBezTo>
                  <a:pt x="4043" y="6249"/>
                  <a:pt x="4083" y="6208"/>
                  <a:pt x="3948" y="6354"/>
                </a:cubicBezTo>
                <a:cubicBezTo>
                  <a:pt x="3997" y="6568"/>
                  <a:pt x="3853" y="6504"/>
                  <a:pt x="3797" y="6538"/>
                </a:cubicBezTo>
                <a:cubicBezTo>
                  <a:pt x="3735" y="6509"/>
                  <a:pt x="3722" y="6486"/>
                  <a:pt x="3684" y="6450"/>
                </a:cubicBezTo>
                <a:cubicBezTo>
                  <a:pt x="3639" y="6407"/>
                  <a:pt x="3589" y="6388"/>
                  <a:pt x="3541" y="6353"/>
                </a:cubicBezTo>
                <a:cubicBezTo>
                  <a:pt x="3454" y="6292"/>
                  <a:pt x="3461" y="6181"/>
                  <a:pt x="3357" y="6138"/>
                </a:cubicBezTo>
                <a:cubicBezTo>
                  <a:pt x="3235" y="6088"/>
                  <a:pt x="3152" y="5968"/>
                  <a:pt x="3023" y="5936"/>
                </a:cubicBezTo>
                <a:cubicBezTo>
                  <a:pt x="2962" y="5922"/>
                  <a:pt x="2900" y="5880"/>
                  <a:pt x="2847" y="5847"/>
                </a:cubicBezTo>
                <a:cubicBezTo>
                  <a:pt x="2784" y="5807"/>
                  <a:pt x="2715" y="5794"/>
                  <a:pt x="2651" y="5760"/>
                </a:cubicBezTo>
                <a:cubicBezTo>
                  <a:pt x="2588" y="5726"/>
                  <a:pt x="2535" y="5674"/>
                  <a:pt x="2472" y="5638"/>
                </a:cubicBezTo>
                <a:cubicBezTo>
                  <a:pt x="2401" y="5597"/>
                  <a:pt x="2330" y="5558"/>
                  <a:pt x="2258" y="5518"/>
                </a:cubicBezTo>
                <a:cubicBezTo>
                  <a:pt x="2198" y="5485"/>
                  <a:pt x="2161" y="5409"/>
                  <a:pt x="2113" y="5360"/>
                </a:cubicBezTo>
                <a:cubicBezTo>
                  <a:pt x="2050" y="5295"/>
                  <a:pt x="1961" y="5261"/>
                  <a:pt x="1917" y="5180"/>
                </a:cubicBezTo>
                <a:cubicBezTo>
                  <a:pt x="1892" y="5135"/>
                  <a:pt x="1860" y="5080"/>
                  <a:pt x="1817" y="5053"/>
                </a:cubicBezTo>
                <a:cubicBezTo>
                  <a:pt x="1779" y="5029"/>
                  <a:pt x="1829" y="4937"/>
                  <a:pt x="1762" y="4949"/>
                </a:cubicBezTo>
                <a:cubicBezTo>
                  <a:pt x="1763" y="4937"/>
                  <a:pt x="1766" y="4926"/>
                  <a:pt x="1771" y="4916"/>
                </a:cubicBezTo>
                <a:lnTo>
                  <a:pt x="1801" y="4934"/>
                </a:lnTo>
                <a:cubicBezTo>
                  <a:pt x="1827" y="4802"/>
                  <a:pt x="1770" y="4733"/>
                  <a:pt x="1704" y="4625"/>
                </a:cubicBezTo>
                <a:cubicBezTo>
                  <a:pt x="1644" y="4527"/>
                  <a:pt x="1603" y="4423"/>
                  <a:pt x="1519" y="4344"/>
                </a:cubicBezTo>
                <a:cubicBezTo>
                  <a:pt x="1494" y="4320"/>
                  <a:pt x="1468" y="4307"/>
                  <a:pt x="1475" y="4274"/>
                </a:cubicBezTo>
                <a:cubicBezTo>
                  <a:pt x="1487" y="4216"/>
                  <a:pt x="1416" y="4110"/>
                  <a:pt x="1376" y="4076"/>
                </a:cubicBezTo>
                <a:cubicBezTo>
                  <a:pt x="1351" y="4054"/>
                  <a:pt x="1308" y="4044"/>
                  <a:pt x="1292" y="4013"/>
                </a:cubicBezTo>
                <a:cubicBezTo>
                  <a:pt x="1279" y="3970"/>
                  <a:pt x="1326" y="3999"/>
                  <a:pt x="1253" y="3856"/>
                </a:cubicBezTo>
                <a:cubicBezTo>
                  <a:pt x="1222" y="3796"/>
                  <a:pt x="1179" y="3742"/>
                  <a:pt x="1145" y="3684"/>
                </a:cubicBezTo>
                <a:cubicBezTo>
                  <a:pt x="1112" y="3629"/>
                  <a:pt x="1094" y="3563"/>
                  <a:pt x="1071" y="3504"/>
                </a:cubicBezTo>
                <a:cubicBezTo>
                  <a:pt x="1018" y="3365"/>
                  <a:pt x="931" y="3259"/>
                  <a:pt x="892" y="3125"/>
                </a:cubicBezTo>
                <a:cubicBezTo>
                  <a:pt x="839" y="2942"/>
                  <a:pt x="684" y="2831"/>
                  <a:pt x="614" y="2651"/>
                </a:cubicBezTo>
                <a:cubicBezTo>
                  <a:pt x="460" y="2256"/>
                  <a:pt x="83" y="2211"/>
                  <a:pt x="78" y="2164"/>
                </a:cubicBezTo>
                <a:cubicBezTo>
                  <a:pt x="75" y="2130"/>
                  <a:pt x="68" y="2073"/>
                  <a:pt x="117" y="2079"/>
                </a:cubicBezTo>
                <a:cubicBezTo>
                  <a:pt x="205" y="2090"/>
                  <a:pt x="172" y="2007"/>
                  <a:pt x="143" y="1964"/>
                </a:cubicBezTo>
                <a:cubicBezTo>
                  <a:pt x="103" y="1903"/>
                  <a:pt x="63" y="1877"/>
                  <a:pt x="61" y="1801"/>
                </a:cubicBezTo>
                <a:cubicBezTo>
                  <a:pt x="69" y="1792"/>
                  <a:pt x="77" y="1782"/>
                  <a:pt x="85" y="1772"/>
                </a:cubicBezTo>
                <a:cubicBezTo>
                  <a:pt x="83" y="1760"/>
                  <a:pt x="48" y="1728"/>
                  <a:pt x="41" y="1719"/>
                </a:cubicBezTo>
                <a:cubicBezTo>
                  <a:pt x="0" y="1673"/>
                  <a:pt x="25" y="1646"/>
                  <a:pt x="8" y="1594"/>
                </a:cubicBezTo>
                <a:cubicBezTo>
                  <a:pt x="49" y="1509"/>
                  <a:pt x="71" y="1451"/>
                  <a:pt x="136" y="1378"/>
                </a:cubicBezTo>
                <a:cubicBezTo>
                  <a:pt x="165" y="1346"/>
                  <a:pt x="187" y="1307"/>
                  <a:pt x="222" y="1281"/>
                </a:cubicBezTo>
                <a:cubicBezTo>
                  <a:pt x="247" y="1262"/>
                  <a:pt x="302" y="1236"/>
                  <a:pt x="304" y="1199"/>
                </a:cubicBezTo>
                <a:cubicBezTo>
                  <a:pt x="343" y="1210"/>
                  <a:pt x="390" y="1378"/>
                  <a:pt x="354" y="1399"/>
                </a:cubicBezTo>
                <a:cubicBezTo>
                  <a:pt x="333" y="1412"/>
                  <a:pt x="303" y="1404"/>
                  <a:pt x="284" y="1419"/>
                </a:cubicBezTo>
                <a:cubicBezTo>
                  <a:pt x="254" y="1444"/>
                  <a:pt x="260" y="1498"/>
                  <a:pt x="304" y="1505"/>
                </a:cubicBezTo>
                <a:cubicBezTo>
                  <a:pt x="246" y="1585"/>
                  <a:pt x="306" y="1595"/>
                  <a:pt x="360" y="1542"/>
                </a:cubicBezTo>
                <a:cubicBezTo>
                  <a:pt x="399" y="1502"/>
                  <a:pt x="428" y="1563"/>
                  <a:pt x="468" y="1585"/>
                </a:cubicBezTo>
                <a:cubicBezTo>
                  <a:pt x="514" y="1610"/>
                  <a:pt x="547" y="1556"/>
                  <a:pt x="577" y="1625"/>
                </a:cubicBezTo>
                <a:cubicBezTo>
                  <a:pt x="601" y="1681"/>
                  <a:pt x="617" y="1761"/>
                  <a:pt x="693" y="1764"/>
                </a:cubicBezTo>
                <a:cubicBezTo>
                  <a:pt x="754" y="1765"/>
                  <a:pt x="750" y="1753"/>
                  <a:pt x="770" y="1689"/>
                </a:cubicBezTo>
                <a:cubicBezTo>
                  <a:pt x="790" y="1626"/>
                  <a:pt x="849" y="1629"/>
                  <a:pt x="844" y="1549"/>
                </a:cubicBezTo>
                <a:cubicBezTo>
                  <a:pt x="841" y="1484"/>
                  <a:pt x="871" y="1403"/>
                  <a:pt x="905" y="1344"/>
                </a:cubicBezTo>
                <a:cubicBezTo>
                  <a:pt x="910" y="1335"/>
                  <a:pt x="952" y="1148"/>
                  <a:pt x="972" y="1243"/>
                </a:cubicBezTo>
                <a:cubicBezTo>
                  <a:pt x="992" y="1221"/>
                  <a:pt x="978" y="1205"/>
                  <a:pt x="984" y="1181"/>
                </a:cubicBezTo>
                <a:cubicBezTo>
                  <a:pt x="1002" y="1152"/>
                  <a:pt x="1044" y="1099"/>
                  <a:pt x="1079" y="1072"/>
                </a:cubicBezTo>
                <a:cubicBezTo>
                  <a:pt x="1184" y="988"/>
                  <a:pt x="1344" y="984"/>
                  <a:pt x="1461" y="903"/>
                </a:cubicBezTo>
                <a:cubicBezTo>
                  <a:pt x="1661" y="764"/>
                  <a:pt x="1799" y="557"/>
                  <a:pt x="1842" y="320"/>
                </a:cubicBezTo>
                <a:cubicBezTo>
                  <a:pt x="1859" y="338"/>
                  <a:pt x="1879" y="344"/>
                  <a:pt x="1902" y="341"/>
                </a:cubicBezTo>
                <a:cubicBezTo>
                  <a:pt x="1872" y="272"/>
                  <a:pt x="1902" y="212"/>
                  <a:pt x="1861" y="154"/>
                </a:cubicBezTo>
                <a:cubicBezTo>
                  <a:pt x="1844" y="128"/>
                  <a:pt x="1766" y="59"/>
                  <a:pt x="1771" y="32"/>
                </a:cubicBezTo>
                <a:cubicBezTo>
                  <a:pt x="1841" y="44"/>
                  <a:pt x="1860" y="38"/>
                  <a:pt x="1873" y="36"/>
                </a:cubicBezTo>
                <a:cubicBezTo>
                  <a:pt x="1884" y="40"/>
                  <a:pt x="1886" y="35"/>
                  <a:pt x="1896" y="20"/>
                </a:cubicBezTo>
                <a:cubicBezTo>
                  <a:pt x="1909" y="0"/>
                  <a:pt x="1923" y="16"/>
                  <a:pt x="1937" y="20"/>
                </a:cubicBezTo>
                <a:cubicBezTo>
                  <a:pt x="2011" y="42"/>
                  <a:pt x="2154" y="168"/>
                  <a:pt x="2161" y="24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4" name="꙱ Paraguay (Republic of Paraguay) (PY) (H)">
            <a:extLst>
              <a:ext uri="{FF2B5EF4-FFF2-40B4-BE49-F238E27FC236}">
                <a16:creationId xmlns:a16="http://schemas.microsoft.com/office/drawing/2014/main" id="{EA2826C0-A6EE-4EAB-A2A2-A0E454909CF3}"/>
              </a:ext>
            </a:extLst>
          </p:cNvPr>
          <p:cNvSpPr>
            <a:spLocks/>
          </p:cNvSpPr>
          <p:nvPr/>
        </p:nvSpPr>
        <p:spPr bwMode="auto">
          <a:xfrm>
            <a:off x="2801657" y="2939285"/>
            <a:ext cx="219895" cy="253507"/>
          </a:xfrm>
          <a:custGeom>
            <a:avLst/>
            <a:gdLst>
              <a:gd name="T0" fmla="*/ 1300 w 2665"/>
              <a:gd name="T1" fmla="*/ 426 h 3074"/>
              <a:gd name="T2" fmla="*/ 1307 w 2665"/>
              <a:gd name="T3" fmla="*/ 421 h 3074"/>
              <a:gd name="T4" fmla="*/ 1404 w 2665"/>
              <a:gd name="T5" fmla="*/ 619 h 3074"/>
              <a:gd name="T6" fmla="*/ 1437 w 2665"/>
              <a:gd name="T7" fmla="*/ 711 h 3074"/>
              <a:gd name="T8" fmla="*/ 1422 w 2665"/>
              <a:gd name="T9" fmla="*/ 902 h 3074"/>
              <a:gd name="T10" fmla="*/ 1435 w 2665"/>
              <a:gd name="T11" fmla="*/ 986 h 3074"/>
              <a:gd name="T12" fmla="*/ 1409 w 2665"/>
              <a:gd name="T13" fmla="*/ 1099 h 3074"/>
              <a:gd name="T14" fmla="*/ 1662 w 2665"/>
              <a:gd name="T15" fmla="*/ 1185 h 3074"/>
              <a:gd name="T16" fmla="*/ 1811 w 2665"/>
              <a:gd name="T17" fmla="*/ 1203 h 3074"/>
              <a:gd name="T18" fmla="*/ 1896 w 2665"/>
              <a:gd name="T19" fmla="*/ 1131 h 3074"/>
              <a:gd name="T20" fmla="*/ 2117 w 2665"/>
              <a:gd name="T21" fmla="*/ 1267 h 3074"/>
              <a:gd name="T22" fmla="*/ 2163 w 2665"/>
              <a:gd name="T23" fmla="*/ 1402 h 3074"/>
              <a:gd name="T24" fmla="*/ 2239 w 2665"/>
              <a:gd name="T25" fmla="*/ 1573 h 3074"/>
              <a:gd name="T26" fmla="*/ 2526 w 2665"/>
              <a:gd name="T27" fmla="*/ 1735 h 3074"/>
              <a:gd name="T28" fmla="*/ 2654 w 2665"/>
              <a:gd name="T29" fmla="*/ 1813 h 3074"/>
              <a:gd name="T30" fmla="*/ 2641 w 2665"/>
              <a:gd name="T31" fmla="*/ 1875 h 3074"/>
              <a:gd name="T32" fmla="*/ 2638 w 2665"/>
              <a:gd name="T33" fmla="*/ 1991 h 3074"/>
              <a:gd name="T34" fmla="*/ 2601 w 2665"/>
              <a:gd name="T35" fmla="*/ 2349 h 3074"/>
              <a:gd name="T36" fmla="*/ 2643 w 2665"/>
              <a:gd name="T37" fmla="*/ 2637 h 3074"/>
              <a:gd name="T38" fmla="*/ 2591 w 2665"/>
              <a:gd name="T39" fmla="*/ 2736 h 3074"/>
              <a:gd name="T40" fmla="*/ 2532 w 2665"/>
              <a:gd name="T41" fmla="*/ 2826 h 3074"/>
              <a:gd name="T42" fmla="*/ 2412 w 2665"/>
              <a:gd name="T43" fmla="*/ 2909 h 3074"/>
              <a:gd name="T44" fmla="*/ 2334 w 2665"/>
              <a:gd name="T45" fmla="*/ 3010 h 3074"/>
              <a:gd name="T46" fmla="*/ 2173 w 2665"/>
              <a:gd name="T47" fmla="*/ 3074 h 3074"/>
              <a:gd name="T48" fmla="*/ 2094 w 2665"/>
              <a:gd name="T49" fmla="*/ 3030 h 3074"/>
              <a:gd name="T50" fmla="*/ 2020 w 2665"/>
              <a:gd name="T51" fmla="*/ 3025 h 3074"/>
              <a:gd name="T52" fmla="*/ 1936 w 2665"/>
              <a:gd name="T53" fmla="*/ 3039 h 3074"/>
              <a:gd name="T54" fmla="*/ 1549 w 2665"/>
              <a:gd name="T55" fmla="*/ 2970 h 3074"/>
              <a:gd name="T56" fmla="*/ 1455 w 2665"/>
              <a:gd name="T57" fmla="*/ 2950 h 3074"/>
              <a:gd name="T58" fmla="*/ 1499 w 2665"/>
              <a:gd name="T59" fmla="*/ 2828 h 3074"/>
              <a:gd name="T60" fmla="*/ 1593 w 2665"/>
              <a:gd name="T61" fmla="*/ 2539 h 3074"/>
              <a:gd name="T62" fmla="*/ 1662 w 2665"/>
              <a:gd name="T63" fmla="*/ 2367 h 3074"/>
              <a:gd name="T64" fmla="*/ 1666 w 2665"/>
              <a:gd name="T65" fmla="*/ 2269 h 3074"/>
              <a:gd name="T66" fmla="*/ 1587 w 2665"/>
              <a:gd name="T67" fmla="*/ 2196 h 3074"/>
              <a:gd name="T68" fmla="*/ 1408 w 2665"/>
              <a:gd name="T69" fmla="*/ 2117 h 3074"/>
              <a:gd name="T70" fmla="*/ 1310 w 2665"/>
              <a:gd name="T71" fmla="*/ 2078 h 3074"/>
              <a:gd name="T72" fmla="*/ 975 w 2665"/>
              <a:gd name="T73" fmla="*/ 1868 h 3074"/>
              <a:gd name="T74" fmla="*/ 727 w 2665"/>
              <a:gd name="T75" fmla="*/ 1782 h 3074"/>
              <a:gd name="T76" fmla="*/ 541 w 2665"/>
              <a:gd name="T77" fmla="*/ 1697 h 3074"/>
              <a:gd name="T78" fmla="*/ 149 w 2665"/>
              <a:gd name="T79" fmla="*/ 1323 h 3074"/>
              <a:gd name="T80" fmla="*/ 0 w 2665"/>
              <a:gd name="T81" fmla="*/ 1173 h 3074"/>
              <a:gd name="T82" fmla="*/ 58 w 2665"/>
              <a:gd name="T83" fmla="*/ 808 h 3074"/>
              <a:gd name="T84" fmla="*/ 53 w 2665"/>
              <a:gd name="T85" fmla="*/ 566 h 3074"/>
              <a:gd name="T86" fmla="*/ 145 w 2665"/>
              <a:gd name="T87" fmla="*/ 343 h 3074"/>
              <a:gd name="T88" fmla="*/ 308 w 2665"/>
              <a:gd name="T89" fmla="*/ 217 h 3074"/>
              <a:gd name="T90" fmla="*/ 1160 w 2665"/>
              <a:gd name="T91" fmla="*/ 215 h 3074"/>
              <a:gd name="T92" fmla="*/ 1300 w 2665"/>
              <a:gd name="T93" fmla="*/ 426 h 3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65" h="3074">
                <a:moveTo>
                  <a:pt x="1300" y="426"/>
                </a:moveTo>
                <a:cubicBezTo>
                  <a:pt x="1303" y="425"/>
                  <a:pt x="1305" y="423"/>
                  <a:pt x="1307" y="421"/>
                </a:cubicBezTo>
                <a:cubicBezTo>
                  <a:pt x="1321" y="493"/>
                  <a:pt x="1358" y="605"/>
                  <a:pt x="1404" y="619"/>
                </a:cubicBezTo>
                <a:cubicBezTo>
                  <a:pt x="1367" y="663"/>
                  <a:pt x="1427" y="679"/>
                  <a:pt x="1437" y="711"/>
                </a:cubicBezTo>
                <a:cubicBezTo>
                  <a:pt x="1452" y="761"/>
                  <a:pt x="1421" y="884"/>
                  <a:pt x="1422" y="902"/>
                </a:cubicBezTo>
                <a:cubicBezTo>
                  <a:pt x="1425" y="930"/>
                  <a:pt x="1445" y="957"/>
                  <a:pt x="1435" y="986"/>
                </a:cubicBezTo>
                <a:cubicBezTo>
                  <a:pt x="1424" y="1020"/>
                  <a:pt x="1405" y="1064"/>
                  <a:pt x="1409" y="1099"/>
                </a:cubicBezTo>
                <a:cubicBezTo>
                  <a:pt x="1411" y="1120"/>
                  <a:pt x="1630" y="1184"/>
                  <a:pt x="1662" y="1185"/>
                </a:cubicBezTo>
                <a:cubicBezTo>
                  <a:pt x="1709" y="1186"/>
                  <a:pt x="1765" y="1205"/>
                  <a:pt x="1811" y="1203"/>
                </a:cubicBezTo>
                <a:cubicBezTo>
                  <a:pt x="1855" y="1201"/>
                  <a:pt x="1852" y="1099"/>
                  <a:pt x="1896" y="1131"/>
                </a:cubicBezTo>
                <a:cubicBezTo>
                  <a:pt x="2110" y="1259"/>
                  <a:pt x="2098" y="1168"/>
                  <a:pt x="2117" y="1267"/>
                </a:cubicBezTo>
                <a:cubicBezTo>
                  <a:pt x="2126" y="1314"/>
                  <a:pt x="2157" y="1350"/>
                  <a:pt x="2163" y="1402"/>
                </a:cubicBezTo>
                <a:cubicBezTo>
                  <a:pt x="2171" y="1470"/>
                  <a:pt x="2231" y="1506"/>
                  <a:pt x="2239" y="1573"/>
                </a:cubicBezTo>
                <a:cubicBezTo>
                  <a:pt x="2281" y="1935"/>
                  <a:pt x="2433" y="1753"/>
                  <a:pt x="2526" y="1735"/>
                </a:cubicBezTo>
                <a:cubicBezTo>
                  <a:pt x="2578" y="1725"/>
                  <a:pt x="2617" y="1787"/>
                  <a:pt x="2654" y="1813"/>
                </a:cubicBezTo>
                <a:cubicBezTo>
                  <a:pt x="2631" y="1829"/>
                  <a:pt x="2629" y="1851"/>
                  <a:pt x="2641" y="1875"/>
                </a:cubicBezTo>
                <a:cubicBezTo>
                  <a:pt x="2665" y="1922"/>
                  <a:pt x="2626" y="1947"/>
                  <a:pt x="2638" y="1991"/>
                </a:cubicBezTo>
                <a:cubicBezTo>
                  <a:pt x="2656" y="2056"/>
                  <a:pt x="2583" y="2229"/>
                  <a:pt x="2601" y="2349"/>
                </a:cubicBezTo>
                <a:cubicBezTo>
                  <a:pt x="2615" y="2445"/>
                  <a:pt x="2638" y="2566"/>
                  <a:pt x="2643" y="2637"/>
                </a:cubicBezTo>
                <a:cubicBezTo>
                  <a:pt x="2647" y="2662"/>
                  <a:pt x="2626" y="2729"/>
                  <a:pt x="2591" y="2736"/>
                </a:cubicBezTo>
                <a:cubicBezTo>
                  <a:pt x="2573" y="2739"/>
                  <a:pt x="2524" y="2809"/>
                  <a:pt x="2532" y="2826"/>
                </a:cubicBezTo>
                <a:cubicBezTo>
                  <a:pt x="2540" y="2845"/>
                  <a:pt x="2396" y="2859"/>
                  <a:pt x="2412" y="2909"/>
                </a:cubicBezTo>
                <a:cubicBezTo>
                  <a:pt x="2420" y="2936"/>
                  <a:pt x="2372" y="3044"/>
                  <a:pt x="2334" y="3010"/>
                </a:cubicBezTo>
                <a:cubicBezTo>
                  <a:pt x="2253" y="2940"/>
                  <a:pt x="2209" y="2999"/>
                  <a:pt x="2173" y="3074"/>
                </a:cubicBezTo>
                <a:cubicBezTo>
                  <a:pt x="2150" y="3065"/>
                  <a:pt x="2119" y="3025"/>
                  <a:pt x="2094" y="3030"/>
                </a:cubicBezTo>
                <a:cubicBezTo>
                  <a:pt x="2060" y="3037"/>
                  <a:pt x="2053" y="3067"/>
                  <a:pt x="2020" y="3025"/>
                </a:cubicBezTo>
                <a:cubicBezTo>
                  <a:pt x="1997" y="2996"/>
                  <a:pt x="1967" y="3038"/>
                  <a:pt x="1936" y="3039"/>
                </a:cubicBezTo>
                <a:cubicBezTo>
                  <a:pt x="1856" y="3041"/>
                  <a:pt x="1694" y="2955"/>
                  <a:pt x="1549" y="2970"/>
                </a:cubicBezTo>
                <a:cubicBezTo>
                  <a:pt x="1501" y="2974"/>
                  <a:pt x="1472" y="3008"/>
                  <a:pt x="1455" y="2950"/>
                </a:cubicBezTo>
                <a:cubicBezTo>
                  <a:pt x="1452" y="2939"/>
                  <a:pt x="1488" y="2835"/>
                  <a:pt x="1499" y="2828"/>
                </a:cubicBezTo>
                <a:cubicBezTo>
                  <a:pt x="1601" y="2760"/>
                  <a:pt x="1496" y="2586"/>
                  <a:pt x="1593" y="2539"/>
                </a:cubicBezTo>
                <a:cubicBezTo>
                  <a:pt x="1638" y="2517"/>
                  <a:pt x="1637" y="2413"/>
                  <a:pt x="1662" y="2367"/>
                </a:cubicBezTo>
                <a:cubicBezTo>
                  <a:pt x="1684" y="2326"/>
                  <a:pt x="1682" y="2296"/>
                  <a:pt x="1666" y="2269"/>
                </a:cubicBezTo>
                <a:cubicBezTo>
                  <a:pt x="1650" y="2243"/>
                  <a:pt x="1621" y="2221"/>
                  <a:pt x="1587" y="2196"/>
                </a:cubicBezTo>
                <a:cubicBezTo>
                  <a:pt x="1534" y="2155"/>
                  <a:pt x="1455" y="2156"/>
                  <a:pt x="1408" y="2117"/>
                </a:cubicBezTo>
                <a:cubicBezTo>
                  <a:pt x="1380" y="2093"/>
                  <a:pt x="1345" y="2085"/>
                  <a:pt x="1310" y="2078"/>
                </a:cubicBezTo>
                <a:cubicBezTo>
                  <a:pt x="1232" y="2063"/>
                  <a:pt x="1037" y="1918"/>
                  <a:pt x="975" y="1868"/>
                </a:cubicBezTo>
                <a:cubicBezTo>
                  <a:pt x="894" y="1803"/>
                  <a:pt x="819" y="1818"/>
                  <a:pt x="727" y="1782"/>
                </a:cubicBezTo>
                <a:cubicBezTo>
                  <a:pt x="670" y="1759"/>
                  <a:pt x="582" y="1731"/>
                  <a:pt x="541" y="1697"/>
                </a:cubicBezTo>
                <a:cubicBezTo>
                  <a:pt x="496" y="1639"/>
                  <a:pt x="196" y="1456"/>
                  <a:pt x="149" y="1323"/>
                </a:cubicBezTo>
                <a:cubicBezTo>
                  <a:pt x="121" y="1245"/>
                  <a:pt x="49" y="1235"/>
                  <a:pt x="0" y="1173"/>
                </a:cubicBezTo>
                <a:cubicBezTo>
                  <a:pt x="29" y="1053"/>
                  <a:pt x="34" y="927"/>
                  <a:pt x="58" y="808"/>
                </a:cubicBezTo>
                <a:cubicBezTo>
                  <a:pt x="74" y="727"/>
                  <a:pt x="40" y="646"/>
                  <a:pt x="53" y="566"/>
                </a:cubicBezTo>
                <a:cubicBezTo>
                  <a:pt x="67" y="480"/>
                  <a:pt x="132" y="431"/>
                  <a:pt x="145" y="343"/>
                </a:cubicBezTo>
                <a:cubicBezTo>
                  <a:pt x="161" y="232"/>
                  <a:pt x="217" y="227"/>
                  <a:pt x="308" y="217"/>
                </a:cubicBezTo>
                <a:cubicBezTo>
                  <a:pt x="601" y="185"/>
                  <a:pt x="824" y="0"/>
                  <a:pt x="1160" y="215"/>
                </a:cubicBezTo>
                <a:cubicBezTo>
                  <a:pt x="1219" y="253"/>
                  <a:pt x="1328" y="337"/>
                  <a:pt x="1300" y="42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5" name="꙱ Papua New Guinea (Independent State of Papua New Guinea) (PG) (H)">
            <a:extLst>
              <a:ext uri="{FF2B5EF4-FFF2-40B4-BE49-F238E27FC236}">
                <a16:creationId xmlns:a16="http://schemas.microsoft.com/office/drawing/2014/main" id="{D025671C-D84A-4A51-B122-CFED175E9607}"/>
              </a:ext>
            </a:extLst>
          </p:cNvPr>
          <p:cNvSpPr>
            <a:spLocks noEditPoints="1"/>
          </p:cNvSpPr>
          <p:nvPr/>
        </p:nvSpPr>
        <p:spPr bwMode="auto">
          <a:xfrm>
            <a:off x="8040338" y="2419327"/>
            <a:ext cx="395596" cy="304208"/>
          </a:xfrm>
          <a:custGeom>
            <a:avLst/>
            <a:gdLst>
              <a:gd name="T0" fmla="*/ 1903 w 4807"/>
              <a:gd name="T1" fmla="*/ 326 h 3684"/>
              <a:gd name="T2" fmla="*/ 1962 w 4807"/>
              <a:gd name="T3" fmla="*/ 290 h 3684"/>
              <a:gd name="T4" fmla="*/ 4801 w 4807"/>
              <a:gd name="T5" fmla="*/ 2021 h 3684"/>
              <a:gd name="T6" fmla="*/ 4697 w 4807"/>
              <a:gd name="T7" fmla="*/ 2072 h 3684"/>
              <a:gd name="T8" fmla="*/ 4767 w 4807"/>
              <a:gd name="T9" fmla="*/ 1898 h 3684"/>
              <a:gd name="T10" fmla="*/ 4407 w 4807"/>
              <a:gd name="T11" fmla="*/ 1590 h 3684"/>
              <a:gd name="T12" fmla="*/ 4382 w 4807"/>
              <a:gd name="T13" fmla="*/ 1475 h 3684"/>
              <a:gd name="T14" fmla="*/ 4022 w 4807"/>
              <a:gd name="T15" fmla="*/ 3610 h 3684"/>
              <a:gd name="T16" fmla="*/ 3841 w 4807"/>
              <a:gd name="T17" fmla="*/ 3684 h 3684"/>
              <a:gd name="T18" fmla="*/ 3841 w 4807"/>
              <a:gd name="T19" fmla="*/ 3684 h 3684"/>
              <a:gd name="T20" fmla="*/ 3708 w 4807"/>
              <a:gd name="T21" fmla="*/ 2823 h 3684"/>
              <a:gd name="T22" fmla="*/ 3655 w 4807"/>
              <a:gd name="T23" fmla="*/ 3328 h 3684"/>
              <a:gd name="T24" fmla="*/ 3713 w 4807"/>
              <a:gd name="T25" fmla="*/ 798 h 3684"/>
              <a:gd name="T26" fmla="*/ 3253 w 4807"/>
              <a:gd name="T27" fmla="*/ 463 h 3684"/>
              <a:gd name="T28" fmla="*/ 3671 w 4807"/>
              <a:gd name="T29" fmla="*/ 792 h 3684"/>
              <a:gd name="T30" fmla="*/ 3932 w 4807"/>
              <a:gd name="T31" fmla="*/ 1042 h 3684"/>
              <a:gd name="T32" fmla="*/ 3277 w 4807"/>
              <a:gd name="T33" fmla="*/ 578 h 3684"/>
              <a:gd name="T34" fmla="*/ 3191 w 4807"/>
              <a:gd name="T35" fmla="*/ 2588 h 3684"/>
              <a:gd name="T36" fmla="*/ 3058 w 4807"/>
              <a:gd name="T37" fmla="*/ 3339 h 3684"/>
              <a:gd name="T38" fmla="*/ 3179 w 4807"/>
              <a:gd name="T39" fmla="*/ 3073 h 3684"/>
              <a:gd name="T40" fmla="*/ 3043 w 4807"/>
              <a:gd name="T41" fmla="*/ 3331 h 3684"/>
              <a:gd name="T42" fmla="*/ 3116 w 4807"/>
              <a:gd name="T43" fmla="*/ 420 h 3684"/>
              <a:gd name="T44" fmla="*/ 2945 w 4807"/>
              <a:gd name="T45" fmla="*/ 2968 h 3684"/>
              <a:gd name="T46" fmla="*/ 2915 w 4807"/>
              <a:gd name="T47" fmla="*/ 2927 h 3684"/>
              <a:gd name="T48" fmla="*/ 2799 w 4807"/>
              <a:gd name="T49" fmla="*/ 1214 h 3684"/>
              <a:gd name="T50" fmla="*/ 2624 w 4807"/>
              <a:gd name="T51" fmla="*/ 1722 h 3684"/>
              <a:gd name="T52" fmla="*/ 3220 w 4807"/>
              <a:gd name="T53" fmla="*/ 1677 h 3684"/>
              <a:gd name="T54" fmla="*/ 3699 w 4807"/>
              <a:gd name="T55" fmla="*/ 1147 h 3684"/>
              <a:gd name="T56" fmla="*/ 3438 w 4807"/>
              <a:gd name="T57" fmla="*/ 1078 h 3684"/>
              <a:gd name="T58" fmla="*/ 3163 w 4807"/>
              <a:gd name="T59" fmla="*/ 1491 h 3684"/>
              <a:gd name="T60" fmla="*/ 2914 w 4807"/>
              <a:gd name="T61" fmla="*/ 1458 h 3684"/>
              <a:gd name="T62" fmla="*/ 2440 w 4807"/>
              <a:gd name="T63" fmla="*/ 1490 h 3684"/>
              <a:gd name="T64" fmla="*/ 2274 w 4807"/>
              <a:gd name="T65" fmla="*/ 368 h 3684"/>
              <a:gd name="T66" fmla="*/ 2250 w 4807"/>
              <a:gd name="T67" fmla="*/ 1493 h 3684"/>
              <a:gd name="T68" fmla="*/ 2021 w 4807"/>
              <a:gd name="T69" fmla="*/ 1475 h 3684"/>
              <a:gd name="T70" fmla="*/ 0 w 4807"/>
              <a:gd name="T71" fmla="*/ 2787 h 3684"/>
              <a:gd name="T72" fmla="*/ 144 w 4807"/>
              <a:gd name="T73" fmla="*/ 457 h 3684"/>
              <a:gd name="T74" fmla="*/ 1081 w 4807"/>
              <a:gd name="T75" fmla="*/ 882 h 3684"/>
              <a:gd name="T76" fmla="*/ 1521 w 4807"/>
              <a:gd name="T77" fmla="*/ 1138 h 3684"/>
              <a:gd name="T78" fmla="*/ 1947 w 4807"/>
              <a:gd name="T79" fmla="*/ 1614 h 3684"/>
              <a:gd name="T80" fmla="*/ 1978 w 4807"/>
              <a:gd name="T81" fmla="*/ 1925 h 3684"/>
              <a:gd name="T82" fmla="*/ 2293 w 4807"/>
              <a:gd name="T83" fmla="*/ 2576 h 3684"/>
              <a:gd name="T84" fmla="*/ 2813 w 4807"/>
              <a:gd name="T85" fmla="*/ 2980 h 3684"/>
              <a:gd name="T86" fmla="*/ 3058 w 4807"/>
              <a:gd name="T87" fmla="*/ 3182 h 3684"/>
              <a:gd name="T88" fmla="*/ 2743 w 4807"/>
              <a:gd name="T89" fmla="*/ 3277 h 3684"/>
              <a:gd name="T90" fmla="*/ 2387 w 4807"/>
              <a:gd name="T91" fmla="*/ 3179 h 3684"/>
              <a:gd name="T92" fmla="*/ 2013 w 4807"/>
              <a:gd name="T93" fmla="*/ 3034 h 3684"/>
              <a:gd name="T94" fmla="*/ 1743 w 4807"/>
              <a:gd name="T95" fmla="*/ 2651 h 3684"/>
              <a:gd name="T96" fmla="*/ 1312 w 4807"/>
              <a:gd name="T97" fmla="*/ 2318 h 3684"/>
              <a:gd name="T98" fmla="*/ 1116 w 4807"/>
              <a:gd name="T99" fmla="*/ 2212 h 3684"/>
              <a:gd name="T100" fmla="*/ 956 w 4807"/>
              <a:gd name="T101" fmla="*/ 2381 h 3684"/>
              <a:gd name="T102" fmla="*/ 710 w 4807"/>
              <a:gd name="T103" fmla="*/ 2486 h 3684"/>
              <a:gd name="T104" fmla="*/ 652 w 4807"/>
              <a:gd name="T105" fmla="*/ 2537 h 3684"/>
              <a:gd name="T106" fmla="*/ 124 w 4807"/>
              <a:gd name="T107" fmla="*/ 2799 h 3684"/>
              <a:gd name="T108" fmla="*/ 976 w 4807"/>
              <a:gd name="T109" fmla="*/ 2321 h 3684"/>
              <a:gd name="T110" fmla="*/ 863 w 4807"/>
              <a:gd name="T111" fmla="*/ 2541 h 3684"/>
              <a:gd name="T112" fmla="*/ 763 w 4807"/>
              <a:gd name="T113" fmla="*/ 2535 h 3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07" h="3684">
                <a:moveTo>
                  <a:pt x="837" y="2645"/>
                </a:moveTo>
                <a:cubicBezTo>
                  <a:pt x="851" y="2585"/>
                  <a:pt x="756" y="2560"/>
                  <a:pt x="716" y="2547"/>
                </a:cubicBezTo>
                <a:cubicBezTo>
                  <a:pt x="759" y="2574"/>
                  <a:pt x="803" y="2606"/>
                  <a:pt x="837" y="2645"/>
                </a:cubicBezTo>
                <a:close/>
                <a:moveTo>
                  <a:pt x="1903" y="326"/>
                </a:moveTo>
                <a:cubicBezTo>
                  <a:pt x="1863" y="280"/>
                  <a:pt x="1931" y="239"/>
                  <a:pt x="1969" y="228"/>
                </a:cubicBezTo>
                <a:cubicBezTo>
                  <a:pt x="2031" y="212"/>
                  <a:pt x="2101" y="246"/>
                  <a:pt x="2161" y="258"/>
                </a:cubicBezTo>
                <a:cubicBezTo>
                  <a:pt x="2109" y="270"/>
                  <a:pt x="2105" y="311"/>
                  <a:pt x="2039" y="311"/>
                </a:cubicBezTo>
                <a:cubicBezTo>
                  <a:pt x="2013" y="311"/>
                  <a:pt x="1988" y="287"/>
                  <a:pt x="1962" y="290"/>
                </a:cubicBezTo>
                <a:cubicBezTo>
                  <a:pt x="1940" y="293"/>
                  <a:pt x="1923" y="317"/>
                  <a:pt x="1903" y="326"/>
                </a:cubicBezTo>
                <a:close/>
                <a:moveTo>
                  <a:pt x="4801" y="2021"/>
                </a:moveTo>
                <a:cubicBezTo>
                  <a:pt x="4807" y="2002"/>
                  <a:pt x="4807" y="1982"/>
                  <a:pt x="4801" y="1962"/>
                </a:cubicBezTo>
                <a:cubicBezTo>
                  <a:pt x="4801" y="1982"/>
                  <a:pt x="4801" y="2002"/>
                  <a:pt x="4801" y="2021"/>
                </a:cubicBezTo>
                <a:close/>
                <a:moveTo>
                  <a:pt x="4697" y="2072"/>
                </a:moveTo>
                <a:cubicBezTo>
                  <a:pt x="4707" y="2069"/>
                  <a:pt x="4716" y="2066"/>
                  <a:pt x="4726" y="2063"/>
                </a:cubicBezTo>
                <a:cubicBezTo>
                  <a:pt x="4720" y="2024"/>
                  <a:pt x="4676" y="2019"/>
                  <a:pt x="4667" y="2060"/>
                </a:cubicBezTo>
                <a:cubicBezTo>
                  <a:pt x="4677" y="2064"/>
                  <a:pt x="4687" y="2068"/>
                  <a:pt x="4697" y="2072"/>
                </a:cubicBezTo>
                <a:close/>
                <a:moveTo>
                  <a:pt x="4480" y="1748"/>
                </a:moveTo>
                <a:cubicBezTo>
                  <a:pt x="4502" y="1769"/>
                  <a:pt x="4535" y="1778"/>
                  <a:pt x="4540" y="1811"/>
                </a:cubicBezTo>
                <a:cubicBezTo>
                  <a:pt x="4546" y="1853"/>
                  <a:pt x="4539" y="1896"/>
                  <a:pt x="4571" y="1929"/>
                </a:cubicBezTo>
                <a:cubicBezTo>
                  <a:pt x="4618" y="1977"/>
                  <a:pt x="4785" y="1991"/>
                  <a:pt x="4767" y="1898"/>
                </a:cubicBezTo>
                <a:cubicBezTo>
                  <a:pt x="4756" y="1843"/>
                  <a:pt x="4699" y="1747"/>
                  <a:pt x="4669" y="1734"/>
                </a:cubicBezTo>
                <a:cubicBezTo>
                  <a:pt x="4647" y="1725"/>
                  <a:pt x="4626" y="1725"/>
                  <a:pt x="4615" y="1701"/>
                </a:cubicBezTo>
                <a:cubicBezTo>
                  <a:pt x="4570" y="1600"/>
                  <a:pt x="4510" y="1506"/>
                  <a:pt x="4400" y="1469"/>
                </a:cubicBezTo>
                <a:cubicBezTo>
                  <a:pt x="4429" y="1502"/>
                  <a:pt x="4410" y="1553"/>
                  <a:pt x="4407" y="1590"/>
                </a:cubicBezTo>
                <a:cubicBezTo>
                  <a:pt x="4403" y="1653"/>
                  <a:pt x="4451" y="1698"/>
                  <a:pt x="4480" y="1748"/>
                </a:cubicBezTo>
                <a:close/>
                <a:moveTo>
                  <a:pt x="4382" y="1475"/>
                </a:moveTo>
                <a:cubicBezTo>
                  <a:pt x="4425" y="1438"/>
                  <a:pt x="4427" y="1360"/>
                  <a:pt x="4382" y="1324"/>
                </a:cubicBezTo>
                <a:cubicBezTo>
                  <a:pt x="4357" y="1369"/>
                  <a:pt x="4366" y="1428"/>
                  <a:pt x="4382" y="1475"/>
                </a:cubicBezTo>
                <a:close/>
                <a:moveTo>
                  <a:pt x="4022" y="3610"/>
                </a:moveTo>
                <a:cubicBezTo>
                  <a:pt x="4040" y="3597"/>
                  <a:pt x="4060" y="3591"/>
                  <a:pt x="4082" y="3592"/>
                </a:cubicBezTo>
                <a:cubicBezTo>
                  <a:pt x="4055" y="3553"/>
                  <a:pt x="4024" y="3590"/>
                  <a:pt x="3990" y="3592"/>
                </a:cubicBezTo>
                <a:cubicBezTo>
                  <a:pt x="4001" y="3598"/>
                  <a:pt x="4012" y="3604"/>
                  <a:pt x="4022" y="3610"/>
                </a:cubicBezTo>
                <a:close/>
                <a:moveTo>
                  <a:pt x="3803" y="682"/>
                </a:moveTo>
                <a:cubicBezTo>
                  <a:pt x="3817" y="658"/>
                  <a:pt x="3806" y="635"/>
                  <a:pt x="3785" y="620"/>
                </a:cubicBezTo>
                <a:cubicBezTo>
                  <a:pt x="3776" y="645"/>
                  <a:pt x="3782" y="666"/>
                  <a:pt x="3803" y="682"/>
                </a:cubicBezTo>
                <a:close/>
                <a:moveTo>
                  <a:pt x="3841" y="3684"/>
                </a:moveTo>
                <a:cubicBezTo>
                  <a:pt x="3863" y="3678"/>
                  <a:pt x="3881" y="3669"/>
                  <a:pt x="3898" y="3654"/>
                </a:cubicBezTo>
                <a:cubicBezTo>
                  <a:pt x="3870" y="3629"/>
                  <a:pt x="3787" y="3571"/>
                  <a:pt x="3747" y="3595"/>
                </a:cubicBezTo>
                <a:cubicBezTo>
                  <a:pt x="3767" y="3612"/>
                  <a:pt x="3766" y="3640"/>
                  <a:pt x="3785" y="3657"/>
                </a:cubicBezTo>
                <a:cubicBezTo>
                  <a:pt x="3809" y="3679"/>
                  <a:pt x="3826" y="3637"/>
                  <a:pt x="3841" y="3684"/>
                </a:cubicBezTo>
                <a:close/>
                <a:moveTo>
                  <a:pt x="3747" y="3556"/>
                </a:moveTo>
                <a:cubicBezTo>
                  <a:pt x="3742" y="3535"/>
                  <a:pt x="3744" y="3525"/>
                  <a:pt x="3717" y="3529"/>
                </a:cubicBezTo>
                <a:cubicBezTo>
                  <a:pt x="3727" y="3538"/>
                  <a:pt x="3737" y="3547"/>
                  <a:pt x="3747" y="3556"/>
                </a:cubicBezTo>
                <a:close/>
                <a:moveTo>
                  <a:pt x="3708" y="2823"/>
                </a:moveTo>
                <a:cubicBezTo>
                  <a:pt x="3804" y="2819"/>
                  <a:pt x="3699" y="2678"/>
                  <a:pt x="3637" y="2749"/>
                </a:cubicBezTo>
                <a:cubicBezTo>
                  <a:pt x="3669" y="2766"/>
                  <a:pt x="3673" y="2808"/>
                  <a:pt x="3708" y="2823"/>
                </a:cubicBezTo>
                <a:close/>
                <a:moveTo>
                  <a:pt x="3625" y="3351"/>
                </a:moveTo>
                <a:cubicBezTo>
                  <a:pt x="3635" y="3343"/>
                  <a:pt x="3645" y="3336"/>
                  <a:pt x="3655" y="3328"/>
                </a:cubicBezTo>
                <a:cubicBezTo>
                  <a:pt x="3625" y="3328"/>
                  <a:pt x="3595" y="3326"/>
                  <a:pt x="3566" y="3322"/>
                </a:cubicBezTo>
                <a:cubicBezTo>
                  <a:pt x="3585" y="3332"/>
                  <a:pt x="3605" y="3341"/>
                  <a:pt x="3625" y="3351"/>
                </a:cubicBezTo>
                <a:close/>
                <a:moveTo>
                  <a:pt x="3800" y="905"/>
                </a:moveTo>
                <a:cubicBezTo>
                  <a:pt x="3756" y="899"/>
                  <a:pt x="3739" y="826"/>
                  <a:pt x="3713" y="798"/>
                </a:cubicBezTo>
                <a:cubicBezTo>
                  <a:pt x="3673" y="755"/>
                  <a:pt x="3599" y="687"/>
                  <a:pt x="3544" y="665"/>
                </a:cubicBezTo>
                <a:cubicBezTo>
                  <a:pt x="3485" y="641"/>
                  <a:pt x="3453" y="579"/>
                  <a:pt x="3395" y="555"/>
                </a:cubicBezTo>
                <a:cubicBezTo>
                  <a:pt x="3373" y="546"/>
                  <a:pt x="3358" y="570"/>
                  <a:pt x="3349" y="538"/>
                </a:cubicBezTo>
                <a:cubicBezTo>
                  <a:pt x="3340" y="507"/>
                  <a:pt x="3277" y="486"/>
                  <a:pt x="3253" y="463"/>
                </a:cubicBezTo>
                <a:cubicBezTo>
                  <a:pt x="3265" y="486"/>
                  <a:pt x="3255" y="500"/>
                  <a:pt x="3230" y="501"/>
                </a:cubicBezTo>
                <a:cubicBezTo>
                  <a:pt x="3259" y="527"/>
                  <a:pt x="3301" y="524"/>
                  <a:pt x="3330" y="550"/>
                </a:cubicBezTo>
                <a:cubicBezTo>
                  <a:pt x="3374" y="590"/>
                  <a:pt x="3521" y="721"/>
                  <a:pt x="3564" y="743"/>
                </a:cubicBezTo>
                <a:cubicBezTo>
                  <a:pt x="3598" y="761"/>
                  <a:pt x="3639" y="766"/>
                  <a:pt x="3671" y="792"/>
                </a:cubicBezTo>
                <a:cubicBezTo>
                  <a:pt x="3731" y="841"/>
                  <a:pt x="3752" y="926"/>
                  <a:pt x="3786" y="993"/>
                </a:cubicBezTo>
                <a:cubicBezTo>
                  <a:pt x="3809" y="1040"/>
                  <a:pt x="3787" y="1088"/>
                  <a:pt x="3791" y="1137"/>
                </a:cubicBezTo>
                <a:cubicBezTo>
                  <a:pt x="3795" y="1184"/>
                  <a:pt x="3828" y="1218"/>
                  <a:pt x="3848" y="1258"/>
                </a:cubicBezTo>
                <a:cubicBezTo>
                  <a:pt x="3884" y="1228"/>
                  <a:pt x="3951" y="1087"/>
                  <a:pt x="3932" y="1042"/>
                </a:cubicBezTo>
                <a:cubicBezTo>
                  <a:pt x="3916" y="1005"/>
                  <a:pt x="3883" y="982"/>
                  <a:pt x="3866" y="947"/>
                </a:cubicBezTo>
                <a:cubicBezTo>
                  <a:pt x="3846" y="904"/>
                  <a:pt x="3841" y="920"/>
                  <a:pt x="3800" y="905"/>
                </a:cubicBezTo>
                <a:close/>
                <a:moveTo>
                  <a:pt x="3218" y="594"/>
                </a:moveTo>
                <a:cubicBezTo>
                  <a:pt x="3238" y="590"/>
                  <a:pt x="3258" y="585"/>
                  <a:pt x="3277" y="578"/>
                </a:cubicBezTo>
                <a:cubicBezTo>
                  <a:pt x="3255" y="565"/>
                  <a:pt x="3232" y="573"/>
                  <a:pt x="3218" y="594"/>
                </a:cubicBezTo>
                <a:close/>
                <a:moveTo>
                  <a:pt x="3191" y="2680"/>
                </a:moveTo>
                <a:cubicBezTo>
                  <a:pt x="3172" y="2642"/>
                  <a:pt x="3183" y="2570"/>
                  <a:pt x="3200" y="2532"/>
                </a:cubicBezTo>
                <a:cubicBezTo>
                  <a:pt x="3167" y="2537"/>
                  <a:pt x="3141" y="2585"/>
                  <a:pt x="3191" y="2588"/>
                </a:cubicBezTo>
                <a:cubicBezTo>
                  <a:pt x="3179" y="2620"/>
                  <a:pt x="3151" y="2656"/>
                  <a:pt x="3191" y="2680"/>
                </a:cubicBezTo>
                <a:close/>
                <a:moveTo>
                  <a:pt x="3058" y="3339"/>
                </a:moveTo>
                <a:cubicBezTo>
                  <a:pt x="3066" y="3325"/>
                  <a:pt x="3078" y="3317"/>
                  <a:pt x="3093" y="3313"/>
                </a:cubicBezTo>
                <a:cubicBezTo>
                  <a:pt x="3070" y="3305"/>
                  <a:pt x="3057" y="3315"/>
                  <a:pt x="3058" y="3339"/>
                </a:cubicBezTo>
                <a:close/>
                <a:moveTo>
                  <a:pt x="3076" y="3096"/>
                </a:moveTo>
                <a:cubicBezTo>
                  <a:pt x="3085" y="3096"/>
                  <a:pt x="3093" y="3096"/>
                  <a:pt x="3102" y="3096"/>
                </a:cubicBezTo>
                <a:cubicBezTo>
                  <a:pt x="3064" y="3121"/>
                  <a:pt x="3129" y="3144"/>
                  <a:pt x="3146" y="3150"/>
                </a:cubicBezTo>
                <a:cubicBezTo>
                  <a:pt x="3190" y="3165"/>
                  <a:pt x="3207" y="3096"/>
                  <a:pt x="3179" y="3073"/>
                </a:cubicBezTo>
                <a:cubicBezTo>
                  <a:pt x="3164" y="3081"/>
                  <a:pt x="3154" y="3094"/>
                  <a:pt x="3150" y="3111"/>
                </a:cubicBezTo>
                <a:cubicBezTo>
                  <a:pt x="3100" y="3093"/>
                  <a:pt x="3081" y="3034"/>
                  <a:pt x="3037" y="3007"/>
                </a:cubicBezTo>
                <a:cubicBezTo>
                  <a:pt x="3054" y="3034"/>
                  <a:pt x="3071" y="3063"/>
                  <a:pt x="3076" y="3096"/>
                </a:cubicBezTo>
                <a:close/>
                <a:moveTo>
                  <a:pt x="3043" y="3331"/>
                </a:moveTo>
                <a:cubicBezTo>
                  <a:pt x="3091" y="3252"/>
                  <a:pt x="2956" y="3327"/>
                  <a:pt x="3043" y="3331"/>
                </a:cubicBezTo>
                <a:close/>
                <a:moveTo>
                  <a:pt x="2980" y="424"/>
                </a:moveTo>
                <a:cubicBezTo>
                  <a:pt x="3006" y="448"/>
                  <a:pt x="3023" y="478"/>
                  <a:pt x="3060" y="483"/>
                </a:cubicBezTo>
                <a:cubicBezTo>
                  <a:pt x="3099" y="489"/>
                  <a:pt x="3145" y="465"/>
                  <a:pt x="3116" y="420"/>
                </a:cubicBezTo>
                <a:cubicBezTo>
                  <a:pt x="3091" y="381"/>
                  <a:pt x="2987" y="358"/>
                  <a:pt x="2980" y="424"/>
                </a:cubicBezTo>
                <a:close/>
                <a:moveTo>
                  <a:pt x="3070" y="2995"/>
                </a:moveTo>
                <a:cubicBezTo>
                  <a:pt x="3133" y="2929"/>
                  <a:pt x="3044" y="2897"/>
                  <a:pt x="2994" y="2878"/>
                </a:cubicBezTo>
                <a:cubicBezTo>
                  <a:pt x="2905" y="2845"/>
                  <a:pt x="2995" y="2938"/>
                  <a:pt x="2945" y="2968"/>
                </a:cubicBezTo>
                <a:cubicBezTo>
                  <a:pt x="2980" y="2955"/>
                  <a:pt x="3043" y="2969"/>
                  <a:pt x="3070" y="2995"/>
                </a:cubicBezTo>
                <a:close/>
                <a:moveTo>
                  <a:pt x="2915" y="2927"/>
                </a:moveTo>
                <a:cubicBezTo>
                  <a:pt x="2927" y="2905"/>
                  <a:pt x="2929" y="2788"/>
                  <a:pt x="2876" y="2818"/>
                </a:cubicBezTo>
                <a:cubicBezTo>
                  <a:pt x="2811" y="2855"/>
                  <a:pt x="2884" y="2907"/>
                  <a:pt x="2915" y="2927"/>
                </a:cubicBezTo>
                <a:close/>
                <a:moveTo>
                  <a:pt x="2903" y="100"/>
                </a:moveTo>
                <a:cubicBezTo>
                  <a:pt x="2936" y="70"/>
                  <a:pt x="2876" y="0"/>
                  <a:pt x="2846" y="27"/>
                </a:cubicBezTo>
                <a:cubicBezTo>
                  <a:pt x="2827" y="44"/>
                  <a:pt x="2891" y="94"/>
                  <a:pt x="2903" y="100"/>
                </a:cubicBezTo>
                <a:close/>
                <a:moveTo>
                  <a:pt x="2799" y="1214"/>
                </a:moveTo>
                <a:cubicBezTo>
                  <a:pt x="2806" y="1187"/>
                  <a:pt x="2796" y="1184"/>
                  <a:pt x="2770" y="1205"/>
                </a:cubicBezTo>
                <a:cubicBezTo>
                  <a:pt x="2780" y="1208"/>
                  <a:pt x="2790" y="1211"/>
                  <a:pt x="2799" y="1214"/>
                </a:cubicBezTo>
                <a:close/>
                <a:moveTo>
                  <a:pt x="2559" y="1653"/>
                </a:moveTo>
                <a:cubicBezTo>
                  <a:pt x="2579" y="1679"/>
                  <a:pt x="2612" y="1690"/>
                  <a:pt x="2624" y="1722"/>
                </a:cubicBezTo>
                <a:cubicBezTo>
                  <a:pt x="2662" y="1694"/>
                  <a:pt x="2720" y="1682"/>
                  <a:pt x="2756" y="1722"/>
                </a:cubicBezTo>
                <a:cubicBezTo>
                  <a:pt x="2782" y="1751"/>
                  <a:pt x="2780" y="1781"/>
                  <a:pt x="2829" y="1776"/>
                </a:cubicBezTo>
                <a:cubicBezTo>
                  <a:pt x="2893" y="1770"/>
                  <a:pt x="2957" y="1784"/>
                  <a:pt x="3021" y="1771"/>
                </a:cubicBezTo>
                <a:cubicBezTo>
                  <a:pt x="3104" y="1755"/>
                  <a:pt x="3148" y="1675"/>
                  <a:pt x="3220" y="1677"/>
                </a:cubicBezTo>
                <a:cubicBezTo>
                  <a:pt x="3293" y="1678"/>
                  <a:pt x="3392" y="1575"/>
                  <a:pt x="3381" y="1502"/>
                </a:cubicBezTo>
                <a:cubicBezTo>
                  <a:pt x="3423" y="1507"/>
                  <a:pt x="3621" y="1535"/>
                  <a:pt x="3592" y="1432"/>
                </a:cubicBezTo>
                <a:cubicBezTo>
                  <a:pt x="3587" y="1415"/>
                  <a:pt x="3518" y="1294"/>
                  <a:pt x="3577" y="1306"/>
                </a:cubicBezTo>
                <a:cubicBezTo>
                  <a:pt x="3674" y="1326"/>
                  <a:pt x="3699" y="1221"/>
                  <a:pt x="3699" y="1147"/>
                </a:cubicBezTo>
                <a:cubicBezTo>
                  <a:pt x="3699" y="1120"/>
                  <a:pt x="3707" y="1089"/>
                  <a:pt x="3678" y="1075"/>
                </a:cubicBezTo>
                <a:cubicBezTo>
                  <a:pt x="3650" y="1063"/>
                  <a:pt x="3619" y="1050"/>
                  <a:pt x="3651" y="1018"/>
                </a:cubicBezTo>
                <a:cubicBezTo>
                  <a:pt x="3624" y="1028"/>
                  <a:pt x="3564" y="1094"/>
                  <a:pt x="3536" y="1055"/>
                </a:cubicBezTo>
                <a:cubicBezTo>
                  <a:pt x="3507" y="1013"/>
                  <a:pt x="3431" y="1015"/>
                  <a:pt x="3438" y="1078"/>
                </a:cubicBezTo>
                <a:cubicBezTo>
                  <a:pt x="3445" y="1138"/>
                  <a:pt x="3478" y="1190"/>
                  <a:pt x="3469" y="1254"/>
                </a:cubicBezTo>
                <a:cubicBezTo>
                  <a:pt x="3459" y="1318"/>
                  <a:pt x="3369" y="1284"/>
                  <a:pt x="3324" y="1320"/>
                </a:cubicBezTo>
                <a:cubicBezTo>
                  <a:pt x="3275" y="1360"/>
                  <a:pt x="3267" y="1421"/>
                  <a:pt x="3230" y="1467"/>
                </a:cubicBezTo>
                <a:cubicBezTo>
                  <a:pt x="3214" y="1487"/>
                  <a:pt x="3184" y="1486"/>
                  <a:pt x="3163" y="1491"/>
                </a:cubicBezTo>
                <a:cubicBezTo>
                  <a:pt x="3113" y="1505"/>
                  <a:pt x="3122" y="1485"/>
                  <a:pt x="3075" y="1477"/>
                </a:cubicBezTo>
                <a:cubicBezTo>
                  <a:pt x="3040" y="1470"/>
                  <a:pt x="2998" y="1537"/>
                  <a:pt x="2970" y="1499"/>
                </a:cubicBezTo>
                <a:cubicBezTo>
                  <a:pt x="2933" y="1448"/>
                  <a:pt x="2935" y="1367"/>
                  <a:pt x="2995" y="1336"/>
                </a:cubicBezTo>
                <a:cubicBezTo>
                  <a:pt x="2944" y="1280"/>
                  <a:pt x="2899" y="1434"/>
                  <a:pt x="2914" y="1458"/>
                </a:cubicBezTo>
                <a:cubicBezTo>
                  <a:pt x="2940" y="1503"/>
                  <a:pt x="2730" y="1524"/>
                  <a:pt x="2707" y="1523"/>
                </a:cubicBezTo>
                <a:cubicBezTo>
                  <a:pt x="2678" y="1521"/>
                  <a:pt x="2663" y="1507"/>
                  <a:pt x="2637" y="1496"/>
                </a:cubicBezTo>
                <a:cubicBezTo>
                  <a:pt x="2602" y="1482"/>
                  <a:pt x="2588" y="1502"/>
                  <a:pt x="2556" y="1500"/>
                </a:cubicBezTo>
                <a:cubicBezTo>
                  <a:pt x="2527" y="1498"/>
                  <a:pt x="2455" y="1512"/>
                  <a:pt x="2440" y="1490"/>
                </a:cubicBezTo>
                <a:cubicBezTo>
                  <a:pt x="2416" y="1453"/>
                  <a:pt x="2375" y="1542"/>
                  <a:pt x="2413" y="1581"/>
                </a:cubicBezTo>
                <a:cubicBezTo>
                  <a:pt x="2440" y="1609"/>
                  <a:pt x="2468" y="1601"/>
                  <a:pt x="2500" y="1614"/>
                </a:cubicBezTo>
                <a:cubicBezTo>
                  <a:pt x="2523" y="1625"/>
                  <a:pt x="2532" y="1649"/>
                  <a:pt x="2559" y="1653"/>
                </a:cubicBezTo>
                <a:close/>
                <a:moveTo>
                  <a:pt x="2274" y="368"/>
                </a:moveTo>
                <a:cubicBezTo>
                  <a:pt x="2299" y="374"/>
                  <a:pt x="2304" y="365"/>
                  <a:pt x="2289" y="338"/>
                </a:cubicBezTo>
                <a:cubicBezTo>
                  <a:pt x="2284" y="348"/>
                  <a:pt x="2279" y="358"/>
                  <a:pt x="2274" y="368"/>
                </a:cubicBezTo>
                <a:close/>
                <a:moveTo>
                  <a:pt x="2283" y="1618"/>
                </a:moveTo>
                <a:cubicBezTo>
                  <a:pt x="2328" y="1583"/>
                  <a:pt x="2314" y="1493"/>
                  <a:pt x="2250" y="1493"/>
                </a:cubicBezTo>
                <a:cubicBezTo>
                  <a:pt x="2172" y="1493"/>
                  <a:pt x="2260" y="1598"/>
                  <a:pt x="2283" y="1618"/>
                </a:cubicBezTo>
                <a:close/>
                <a:moveTo>
                  <a:pt x="2021" y="1475"/>
                </a:moveTo>
                <a:cubicBezTo>
                  <a:pt x="2079" y="1472"/>
                  <a:pt x="2052" y="1384"/>
                  <a:pt x="2007" y="1385"/>
                </a:cubicBezTo>
                <a:cubicBezTo>
                  <a:pt x="1974" y="1386"/>
                  <a:pt x="2010" y="1465"/>
                  <a:pt x="2021" y="1475"/>
                </a:cubicBezTo>
                <a:close/>
                <a:moveTo>
                  <a:pt x="1665" y="1229"/>
                </a:moveTo>
                <a:cubicBezTo>
                  <a:pt x="1702" y="1214"/>
                  <a:pt x="1708" y="1174"/>
                  <a:pt x="1683" y="1146"/>
                </a:cubicBezTo>
                <a:cubicBezTo>
                  <a:pt x="1651" y="1162"/>
                  <a:pt x="1628" y="1203"/>
                  <a:pt x="1665" y="1229"/>
                </a:cubicBezTo>
                <a:close/>
                <a:moveTo>
                  <a:pt x="0" y="2787"/>
                </a:moveTo>
                <a:lnTo>
                  <a:pt x="59" y="2033"/>
                </a:lnTo>
                <a:cubicBezTo>
                  <a:pt x="55" y="1982"/>
                  <a:pt x="9" y="1956"/>
                  <a:pt x="20" y="1900"/>
                </a:cubicBezTo>
                <a:cubicBezTo>
                  <a:pt x="30" y="1852"/>
                  <a:pt x="57" y="1795"/>
                  <a:pt x="75" y="1755"/>
                </a:cubicBezTo>
                <a:lnTo>
                  <a:pt x="144" y="457"/>
                </a:lnTo>
                <a:cubicBezTo>
                  <a:pt x="190" y="476"/>
                  <a:pt x="286" y="506"/>
                  <a:pt x="330" y="528"/>
                </a:cubicBezTo>
                <a:cubicBezTo>
                  <a:pt x="451" y="590"/>
                  <a:pt x="562" y="678"/>
                  <a:pt x="696" y="714"/>
                </a:cubicBezTo>
                <a:cubicBezTo>
                  <a:pt x="762" y="731"/>
                  <a:pt x="831" y="721"/>
                  <a:pt x="894" y="749"/>
                </a:cubicBezTo>
                <a:cubicBezTo>
                  <a:pt x="968" y="780"/>
                  <a:pt x="1015" y="841"/>
                  <a:pt x="1081" y="882"/>
                </a:cubicBezTo>
                <a:cubicBezTo>
                  <a:pt x="1133" y="915"/>
                  <a:pt x="1143" y="878"/>
                  <a:pt x="1184" y="886"/>
                </a:cubicBezTo>
                <a:cubicBezTo>
                  <a:pt x="1236" y="896"/>
                  <a:pt x="1238" y="953"/>
                  <a:pt x="1287" y="964"/>
                </a:cubicBezTo>
                <a:cubicBezTo>
                  <a:pt x="1344" y="977"/>
                  <a:pt x="1355" y="1040"/>
                  <a:pt x="1390" y="1075"/>
                </a:cubicBezTo>
                <a:cubicBezTo>
                  <a:pt x="1427" y="1111"/>
                  <a:pt x="1481" y="1099"/>
                  <a:pt x="1521" y="1138"/>
                </a:cubicBezTo>
                <a:cubicBezTo>
                  <a:pt x="1565" y="1181"/>
                  <a:pt x="1600" y="1238"/>
                  <a:pt x="1611" y="1299"/>
                </a:cubicBezTo>
                <a:cubicBezTo>
                  <a:pt x="1620" y="1352"/>
                  <a:pt x="1577" y="1395"/>
                  <a:pt x="1583" y="1439"/>
                </a:cubicBezTo>
                <a:cubicBezTo>
                  <a:pt x="1593" y="1505"/>
                  <a:pt x="1751" y="1518"/>
                  <a:pt x="1799" y="1535"/>
                </a:cubicBezTo>
                <a:cubicBezTo>
                  <a:pt x="1847" y="1553"/>
                  <a:pt x="1902" y="1589"/>
                  <a:pt x="1947" y="1614"/>
                </a:cubicBezTo>
                <a:cubicBezTo>
                  <a:pt x="1969" y="1627"/>
                  <a:pt x="1978" y="1650"/>
                  <a:pt x="2004" y="1656"/>
                </a:cubicBezTo>
                <a:cubicBezTo>
                  <a:pt x="2034" y="1664"/>
                  <a:pt x="2063" y="1647"/>
                  <a:pt x="2093" y="1656"/>
                </a:cubicBezTo>
                <a:cubicBezTo>
                  <a:pt x="2166" y="1678"/>
                  <a:pt x="2277" y="1840"/>
                  <a:pt x="2215" y="1912"/>
                </a:cubicBezTo>
                <a:cubicBezTo>
                  <a:pt x="2166" y="1969"/>
                  <a:pt x="2041" y="1921"/>
                  <a:pt x="1978" y="1925"/>
                </a:cubicBezTo>
                <a:cubicBezTo>
                  <a:pt x="1878" y="1930"/>
                  <a:pt x="1974" y="2136"/>
                  <a:pt x="2005" y="2181"/>
                </a:cubicBezTo>
                <a:cubicBezTo>
                  <a:pt x="2040" y="2233"/>
                  <a:pt x="2097" y="2271"/>
                  <a:pt x="2135" y="2324"/>
                </a:cubicBezTo>
                <a:cubicBezTo>
                  <a:pt x="2159" y="2357"/>
                  <a:pt x="2225" y="2418"/>
                  <a:pt x="2274" y="2398"/>
                </a:cubicBezTo>
                <a:cubicBezTo>
                  <a:pt x="2269" y="2447"/>
                  <a:pt x="2278" y="2529"/>
                  <a:pt x="2293" y="2576"/>
                </a:cubicBezTo>
                <a:cubicBezTo>
                  <a:pt x="2301" y="2601"/>
                  <a:pt x="2317" y="2610"/>
                  <a:pt x="2338" y="2623"/>
                </a:cubicBezTo>
                <a:cubicBezTo>
                  <a:pt x="2388" y="2652"/>
                  <a:pt x="2311" y="2833"/>
                  <a:pt x="2508" y="2756"/>
                </a:cubicBezTo>
                <a:cubicBezTo>
                  <a:pt x="2552" y="2739"/>
                  <a:pt x="2628" y="2734"/>
                  <a:pt x="2597" y="2802"/>
                </a:cubicBezTo>
                <a:cubicBezTo>
                  <a:pt x="2496" y="3025"/>
                  <a:pt x="2806" y="2912"/>
                  <a:pt x="2813" y="2980"/>
                </a:cubicBezTo>
                <a:cubicBezTo>
                  <a:pt x="2816" y="3016"/>
                  <a:pt x="2731" y="3021"/>
                  <a:pt x="2710" y="3034"/>
                </a:cubicBezTo>
                <a:cubicBezTo>
                  <a:pt x="2729" y="3056"/>
                  <a:pt x="2737" y="3086"/>
                  <a:pt x="2761" y="3105"/>
                </a:cubicBezTo>
                <a:cubicBezTo>
                  <a:pt x="2790" y="3129"/>
                  <a:pt x="2838" y="3132"/>
                  <a:pt x="2871" y="3153"/>
                </a:cubicBezTo>
                <a:cubicBezTo>
                  <a:pt x="2923" y="3185"/>
                  <a:pt x="2999" y="3202"/>
                  <a:pt x="3058" y="3182"/>
                </a:cubicBezTo>
                <a:cubicBezTo>
                  <a:pt x="3028" y="3195"/>
                  <a:pt x="2988" y="3225"/>
                  <a:pt x="2953" y="3219"/>
                </a:cubicBezTo>
                <a:cubicBezTo>
                  <a:pt x="2926" y="3214"/>
                  <a:pt x="2897" y="3197"/>
                  <a:pt x="2891" y="3239"/>
                </a:cubicBezTo>
                <a:cubicBezTo>
                  <a:pt x="2957" y="3256"/>
                  <a:pt x="3030" y="3288"/>
                  <a:pt x="2933" y="3318"/>
                </a:cubicBezTo>
                <a:cubicBezTo>
                  <a:pt x="2868" y="3338"/>
                  <a:pt x="2779" y="3363"/>
                  <a:pt x="2743" y="3277"/>
                </a:cubicBezTo>
                <a:cubicBezTo>
                  <a:pt x="2765" y="3283"/>
                  <a:pt x="2784" y="3278"/>
                  <a:pt x="2799" y="3262"/>
                </a:cubicBezTo>
                <a:cubicBezTo>
                  <a:pt x="2780" y="3251"/>
                  <a:pt x="2764" y="3254"/>
                  <a:pt x="2749" y="3271"/>
                </a:cubicBezTo>
                <a:cubicBezTo>
                  <a:pt x="2745" y="3210"/>
                  <a:pt x="2653" y="3215"/>
                  <a:pt x="2610" y="3212"/>
                </a:cubicBezTo>
                <a:cubicBezTo>
                  <a:pt x="2536" y="3206"/>
                  <a:pt x="2463" y="3167"/>
                  <a:pt x="2387" y="3179"/>
                </a:cubicBezTo>
                <a:cubicBezTo>
                  <a:pt x="2389" y="3168"/>
                  <a:pt x="2393" y="3158"/>
                  <a:pt x="2396" y="3147"/>
                </a:cubicBezTo>
                <a:cubicBezTo>
                  <a:pt x="2267" y="3205"/>
                  <a:pt x="2240" y="3108"/>
                  <a:pt x="2201" y="3133"/>
                </a:cubicBezTo>
                <a:cubicBezTo>
                  <a:pt x="2145" y="3169"/>
                  <a:pt x="2108" y="3095"/>
                  <a:pt x="2072" y="3129"/>
                </a:cubicBezTo>
                <a:cubicBezTo>
                  <a:pt x="2063" y="3091"/>
                  <a:pt x="2013" y="3076"/>
                  <a:pt x="2013" y="3034"/>
                </a:cubicBezTo>
                <a:cubicBezTo>
                  <a:pt x="2013" y="3002"/>
                  <a:pt x="1989" y="2961"/>
                  <a:pt x="1970" y="2936"/>
                </a:cubicBezTo>
                <a:cubicBezTo>
                  <a:pt x="1949" y="2907"/>
                  <a:pt x="1908" y="2929"/>
                  <a:pt x="1886" y="2898"/>
                </a:cubicBezTo>
                <a:cubicBezTo>
                  <a:pt x="1869" y="2872"/>
                  <a:pt x="1827" y="2809"/>
                  <a:pt x="1855" y="2779"/>
                </a:cubicBezTo>
                <a:cubicBezTo>
                  <a:pt x="1754" y="2765"/>
                  <a:pt x="1770" y="2719"/>
                  <a:pt x="1743" y="2651"/>
                </a:cubicBezTo>
                <a:cubicBezTo>
                  <a:pt x="1718" y="2586"/>
                  <a:pt x="1662" y="2436"/>
                  <a:pt x="1594" y="2408"/>
                </a:cubicBezTo>
                <a:cubicBezTo>
                  <a:pt x="1572" y="2399"/>
                  <a:pt x="1554" y="2381"/>
                  <a:pt x="1536" y="2366"/>
                </a:cubicBezTo>
                <a:cubicBezTo>
                  <a:pt x="1511" y="2346"/>
                  <a:pt x="1472" y="2365"/>
                  <a:pt x="1444" y="2362"/>
                </a:cubicBezTo>
                <a:cubicBezTo>
                  <a:pt x="1401" y="2356"/>
                  <a:pt x="1357" y="2327"/>
                  <a:pt x="1312" y="2318"/>
                </a:cubicBezTo>
                <a:cubicBezTo>
                  <a:pt x="1233" y="2303"/>
                  <a:pt x="1266" y="2288"/>
                  <a:pt x="1253" y="2232"/>
                </a:cubicBezTo>
                <a:cubicBezTo>
                  <a:pt x="1253" y="2281"/>
                  <a:pt x="1203" y="2256"/>
                  <a:pt x="1190" y="2229"/>
                </a:cubicBezTo>
                <a:cubicBezTo>
                  <a:pt x="1184" y="2291"/>
                  <a:pt x="1151" y="2237"/>
                  <a:pt x="1155" y="2212"/>
                </a:cubicBezTo>
                <a:cubicBezTo>
                  <a:pt x="1140" y="2238"/>
                  <a:pt x="1130" y="2265"/>
                  <a:pt x="1116" y="2212"/>
                </a:cubicBezTo>
                <a:cubicBezTo>
                  <a:pt x="1116" y="2240"/>
                  <a:pt x="1118" y="2269"/>
                  <a:pt x="1122" y="2297"/>
                </a:cubicBezTo>
                <a:cubicBezTo>
                  <a:pt x="1108" y="2278"/>
                  <a:pt x="1089" y="2264"/>
                  <a:pt x="1066" y="2256"/>
                </a:cubicBezTo>
                <a:cubicBezTo>
                  <a:pt x="1056" y="2390"/>
                  <a:pt x="897" y="2193"/>
                  <a:pt x="879" y="2185"/>
                </a:cubicBezTo>
                <a:cubicBezTo>
                  <a:pt x="901" y="2252"/>
                  <a:pt x="947" y="2309"/>
                  <a:pt x="956" y="2381"/>
                </a:cubicBezTo>
                <a:cubicBezTo>
                  <a:pt x="944" y="2377"/>
                  <a:pt x="932" y="2373"/>
                  <a:pt x="920" y="2369"/>
                </a:cubicBezTo>
                <a:cubicBezTo>
                  <a:pt x="936" y="2446"/>
                  <a:pt x="812" y="2353"/>
                  <a:pt x="775" y="2348"/>
                </a:cubicBezTo>
                <a:cubicBezTo>
                  <a:pt x="791" y="2374"/>
                  <a:pt x="881" y="2442"/>
                  <a:pt x="826" y="2466"/>
                </a:cubicBezTo>
                <a:cubicBezTo>
                  <a:pt x="789" y="2481"/>
                  <a:pt x="749" y="2479"/>
                  <a:pt x="710" y="2486"/>
                </a:cubicBezTo>
                <a:cubicBezTo>
                  <a:pt x="678" y="2492"/>
                  <a:pt x="648" y="2506"/>
                  <a:pt x="615" y="2494"/>
                </a:cubicBezTo>
                <a:cubicBezTo>
                  <a:pt x="590" y="2484"/>
                  <a:pt x="569" y="2475"/>
                  <a:pt x="541" y="2482"/>
                </a:cubicBezTo>
                <a:cubicBezTo>
                  <a:pt x="498" y="2492"/>
                  <a:pt x="470" y="2514"/>
                  <a:pt x="451" y="2458"/>
                </a:cubicBezTo>
                <a:cubicBezTo>
                  <a:pt x="456" y="2561"/>
                  <a:pt x="517" y="2452"/>
                  <a:pt x="652" y="2537"/>
                </a:cubicBezTo>
                <a:cubicBezTo>
                  <a:pt x="743" y="2595"/>
                  <a:pt x="814" y="2704"/>
                  <a:pt x="689" y="2757"/>
                </a:cubicBezTo>
                <a:cubicBezTo>
                  <a:pt x="634" y="2781"/>
                  <a:pt x="574" y="2844"/>
                  <a:pt x="513" y="2849"/>
                </a:cubicBezTo>
                <a:cubicBezTo>
                  <a:pt x="455" y="2854"/>
                  <a:pt x="406" y="2801"/>
                  <a:pt x="341" y="2806"/>
                </a:cubicBezTo>
                <a:cubicBezTo>
                  <a:pt x="269" y="2813"/>
                  <a:pt x="193" y="2831"/>
                  <a:pt x="124" y="2799"/>
                </a:cubicBezTo>
                <a:cubicBezTo>
                  <a:pt x="77" y="2778"/>
                  <a:pt x="37" y="2854"/>
                  <a:pt x="0" y="2787"/>
                </a:cubicBezTo>
                <a:close/>
                <a:moveTo>
                  <a:pt x="976" y="2321"/>
                </a:moveTo>
                <a:cubicBezTo>
                  <a:pt x="974" y="2304"/>
                  <a:pt x="964" y="2294"/>
                  <a:pt x="947" y="2292"/>
                </a:cubicBezTo>
                <a:cubicBezTo>
                  <a:pt x="957" y="2301"/>
                  <a:pt x="967" y="2311"/>
                  <a:pt x="976" y="2321"/>
                </a:cubicBezTo>
                <a:close/>
                <a:moveTo>
                  <a:pt x="885" y="2419"/>
                </a:moveTo>
                <a:cubicBezTo>
                  <a:pt x="889" y="2398"/>
                  <a:pt x="879" y="2395"/>
                  <a:pt x="855" y="2410"/>
                </a:cubicBezTo>
                <a:cubicBezTo>
                  <a:pt x="865" y="2413"/>
                  <a:pt x="875" y="2416"/>
                  <a:pt x="885" y="2419"/>
                </a:cubicBezTo>
                <a:close/>
                <a:moveTo>
                  <a:pt x="863" y="2541"/>
                </a:moveTo>
                <a:cubicBezTo>
                  <a:pt x="868" y="2517"/>
                  <a:pt x="852" y="2509"/>
                  <a:pt x="831" y="2511"/>
                </a:cubicBezTo>
                <a:cubicBezTo>
                  <a:pt x="841" y="2522"/>
                  <a:pt x="852" y="2532"/>
                  <a:pt x="863" y="2541"/>
                </a:cubicBezTo>
                <a:close/>
                <a:moveTo>
                  <a:pt x="825" y="2559"/>
                </a:moveTo>
                <a:cubicBezTo>
                  <a:pt x="865" y="2518"/>
                  <a:pt x="787" y="2511"/>
                  <a:pt x="763" y="2535"/>
                </a:cubicBezTo>
                <a:cubicBezTo>
                  <a:pt x="782" y="2546"/>
                  <a:pt x="803" y="2554"/>
                  <a:pt x="825" y="255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6" name="꙱ Panama (Republic of Panama) (PA) (H)">
            <a:extLst>
              <a:ext uri="{FF2B5EF4-FFF2-40B4-BE49-F238E27FC236}">
                <a16:creationId xmlns:a16="http://schemas.microsoft.com/office/drawing/2014/main" id="{9EFF6369-E7F1-4305-9954-8C8B689BD59E}"/>
              </a:ext>
            </a:extLst>
          </p:cNvPr>
          <p:cNvSpPr>
            <a:spLocks noEditPoints="1"/>
          </p:cNvSpPr>
          <p:nvPr/>
        </p:nvSpPr>
        <p:spPr bwMode="auto">
          <a:xfrm>
            <a:off x="2240062" y="2096781"/>
            <a:ext cx="150909" cy="73355"/>
          </a:xfrm>
          <a:custGeom>
            <a:avLst/>
            <a:gdLst>
              <a:gd name="T0" fmla="*/ 9 w 1829"/>
              <a:gd name="T1" fmla="*/ 479 h 882"/>
              <a:gd name="T2" fmla="*/ 53 w 1829"/>
              <a:gd name="T3" fmla="*/ 392 h 882"/>
              <a:gd name="T4" fmla="*/ 79 w 1829"/>
              <a:gd name="T5" fmla="*/ 263 h 882"/>
              <a:gd name="T6" fmla="*/ 34 w 1829"/>
              <a:gd name="T7" fmla="*/ 175 h 882"/>
              <a:gd name="T8" fmla="*/ 54 w 1829"/>
              <a:gd name="T9" fmla="*/ 26 h 882"/>
              <a:gd name="T10" fmla="*/ 127 w 1829"/>
              <a:gd name="T11" fmla="*/ 45 h 882"/>
              <a:gd name="T12" fmla="*/ 144 w 1829"/>
              <a:gd name="T13" fmla="*/ 14 h 882"/>
              <a:gd name="T14" fmla="*/ 218 w 1829"/>
              <a:gd name="T15" fmla="*/ 88 h 882"/>
              <a:gd name="T16" fmla="*/ 215 w 1829"/>
              <a:gd name="T17" fmla="*/ 147 h 882"/>
              <a:gd name="T18" fmla="*/ 244 w 1829"/>
              <a:gd name="T19" fmla="*/ 168 h 882"/>
              <a:gd name="T20" fmla="*/ 390 w 1829"/>
              <a:gd name="T21" fmla="*/ 242 h 882"/>
              <a:gd name="T22" fmla="*/ 352 w 1829"/>
              <a:gd name="T23" fmla="*/ 183 h 882"/>
              <a:gd name="T24" fmla="*/ 512 w 1829"/>
              <a:gd name="T25" fmla="*/ 300 h 882"/>
              <a:gd name="T26" fmla="*/ 813 w 1829"/>
              <a:gd name="T27" fmla="*/ 180 h 882"/>
              <a:gd name="T28" fmla="*/ 1025 w 1829"/>
              <a:gd name="T29" fmla="*/ 76 h 882"/>
              <a:gd name="T30" fmla="*/ 1120 w 1829"/>
              <a:gd name="T31" fmla="*/ 7 h 882"/>
              <a:gd name="T32" fmla="*/ 1281 w 1829"/>
              <a:gd name="T33" fmla="*/ 25 h 882"/>
              <a:gd name="T34" fmla="*/ 1254 w 1829"/>
              <a:gd name="T35" fmla="*/ 64 h 882"/>
              <a:gd name="T36" fmla="*/ 1581 w 1829"/>
              <a:gd name="T37" fmla="*/ 158 h 882"/>
              <a:gd name="T38" fmla="*/ 1768 w 1829"/>
              <a:gd name="T39" fmla="*/ 337 h 882"/>
              <a:gd name="T40" fmla="*/ 1801 w 1829"/>
              <a:gd name="T41" fmla="*/ 527 h 882"/>
              <a:gd name="T42" fmla="*/ 1676 w 1829"/>
              <a:gd name="T43" fmla="*/ 744 h 882"/>
              <a:gd name="T44" fmla="*/ 1643 w 1829"/>
              <a:gd name="T45" fmla="*/ 684 h 882"/>
              <a:gd name="T46" fmla="*/ 1627 w 1829"/>
              <a:gd name="T47" fmla="*/ 744 h 882"/>
              <a:gd name="T48" fmla="*/ 1582 w 1829"/>
              <a:gd name="T49" fmla="*/ 850 h 882"/>
              <a:gd name="T50" fmla="*/ 1423 w 1829"/>
              <a:gd name="T51" fmla="*/ 554 h 882"/>
              <a:gd name="T52" fmla="*/ 1496 w 1829"/>
              <a:gd name="T53" fmla="*/ 467 h 882"/>
              <a:gd name="T54" fmla="*/ 1640 w 1829"/>
              <a:gd name="T55" fmla="*/ 533 h 882"/>
              <a:gd name="T56" fmla="*/ 1573 w 1829"/>
              <a:gd name="T57" fmla="*/ 479 h 882"/>
              <a:gd name="T58" fmla="*/ 1527 w 1829"/>
              <a:gd name="T59" fmla="*/ 379 h 882"/>
              <a:gd name="T60" fmla="*/ 1500 w 1829"/>
              <a:gd name="T61" fmla="*/ 438 h 882"/>
              <a:gd name="T62" fmla="*/ 1441 w 1829"/>
              <a:gd name="T63" fmla="*/ 384 h 882"/>
              <a:gd name="T64" fmla="*/ 1438 w 1829"/>
              <a:gd name="T65" fmla="*/ 456 h 882"/>
              <a:gd name="T66" fmla="*/ 1346 w 1829"/>
              <a:gd name="T67" fmla="*/ 296 h 882"/>
              <a:gd name="T68" fmla="*/ 1207 w 1829"/>
              <a:gd name="T69" fmla="*/ 218 h 882"/>
              <a:gd name="T70" fmla="*/ 1015 w 1829"/>
              <a:gd name="T71" fmla="*/ 317 h 882"/>
              <a:gd name="T72" fmla="*/ 835 w 1829"/>
              <a:gd name="T73" fmla="*/ 473 h 882"/>
              <a:gd name="T74" fmla="*/ 872 w 1829"/>
              <a:gd name="T75" fmla="*/ 662 h 882"/>
              <a:gd name="T76" fmla="*/ 810 w 1829"/>
              <a:gd name="T77" fmla="*/ 800 h 882"/>
              <a:gd name="T78" fmla="*/ 638 w 1829"/>
              <a:gd name="T79" fmla="*/ 854 h 882"/>
              <a:gd name="T80" fmla="*/ 622 w 1829"/>
              <a:gd name="T81" fmla="*/ 745 h 882"/>
              <a:gd name="T82" fmla="*/ 595 w 1829"/>
              <a:gd name="T83" fmla="*/ 613 h 882"/>
              <a:gd name="T84" fmla="*/ 544 w 1829"/>
              <a:gd name="T85" fmla="*/ 616 h 882"/>
              <a:gd name="T86" fmla="*/ 438 w 1829"/>
              <a:gd name="T87" fmla="*/ 656 h 882"/>
              <a:gd name="T88" fmla="*/ 316 w 1829"/>
              <a:gd name="T89" fmla="*/ 505 h 882"/>
              <a:gd name="T90" fmla="*/ 243 w 1829"/>
              <a:gd name="T91" fmla="*/ 489 h 882"/>
              <a:gd name="T92" fmla="*/ 170 w 1829"/>
              <a:gd name="T93" fmla="*/ 453 h 882"/>
              <a:gd name="T94" fmla="*/ 61 w 1829"/>
              <a:gd name="T95" fmla="*/ 471 h 882"/>
              <a:gd name="T96" fmla="*/ 19 w 1829"/>
              <a:gd name="T97" fmla="*/ 569 h 882"/>
              <a:gd name="T98" fmla="*/ 9 w 1829"/>
              <a:gd name="T99" fmla="*/ 479 h 882"/>
              <a:gd name="T100" fmla="*/ 1293 w 1829"/>
              <a:gd name="T101" fmla="*/ 414 h 882"/>
              <a:gd name="T102" fmla="*/ 1266 w 1829"/>
              <a:gd name="T103" fmla="*/ 476 h 882"/>
              <a:gd name="T104" fmla="*/ 1293 w 1829"/>
              <a:gd name="T105" fmla="*/ 414 h 882"/>
              <a:gd name="T106" fmla="*/ 527 w 1829"/>
              <a:gd name="T107" fmla="*/ 764 h 882"/>
              <a:gd name="T108" fmla="*/ 586 w 1829"/>
              <a:gd name="T109" fmla="*/ 729 h 882"/>
              <a:gd name="T110" fmla="*/ 527 w 1829"/>
              <a:gd name="T111" fmla="*/ 764 h 882"/>
              <a:gd name="T112" fmla="*/ 375 w 1829"/>
              <a:gd name="T113" fmla="*/ 705 h 882"/>
              <a:gd name="T114" fmla="*/ 334 w 1829"/>
              <a:gd name="T115" fmla="*/ 772 h 882"/>
              <a:gd name="T116" fmla="*/ 396 w 1829"/>
              <a:gd name="T117" fmla="*/ 797 h 882"/>
              <a:gd name="T118" fmla="*/ 375 w 1829"/>
              <a:gd name="T119" fmla="*/ 705 h 882"/>
              <a:gd name="T120" fmla="*/ 179 w 1829"/>
              <a:gd name="T121" fmla="*/ 488 h 882"/>
              <a:gd name="T122" fmla="*/ 200 w 1829"/>
              <a:gd name="T123" fmla="*/ 485 h 882"/>
              <a:gd name="T124" fmla="*/ 179 w 1829"/>
              <a:gd name="T125" fmla="*/ 488 h 8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29" h="882">
                <a:moveTo>
                  <a:pt x="9" y="479"/>
                </a:moveTo>
                <a:cubicBezTo>
                  <a:pt x="0" y="426"/>
                  <a:pt x="46" y="428"/>
                  <a:pt x="53" y="392"/>
                </a:cubicBezTo>
                <a:cubicBezTo>
                  <a:pt x="63" y="343"/>
                  <a:pt x="12" y="293"/>
                  <a:pt x="79" y="263"/>
                </a:cubicBezTo>
                <a:cubicBezTo>
                  <a:pt x="130" y="233"/>
                  <a:pt x="42" y="211"/>
                  <a:pt x="34" y="175"/>
                </a:cubicBezTo>
                <a:cubicBezTo>
                  <a:pt x="28" y="127"/>
                  <a:pt x="69" y="57"/>
                  <a:pt x="54" y="26"/>
                </a:cubicBezTo>
                <a:cubicBezTo>
                  <a:pt x="89" y="0"/>
                  <a:pt x="99" y="39"/>
                  <a:pt x="127" y="45"/>
                </a:cubicBezTo>
                <a:cubicBezTo>
                  <a:pt x="152" y="51"/>
                  <a:pt x="164" y="39"/>
                  <a:pt x="144" y="14"/>
                </a:cubicBezTo>
                <a:cubicBezTo>
                  <a:pt x="167" y="35"/>
                  <a:pt x="209" y="60"/>
                  <a:pt x="218" y="88"/>
                </a:cubicBezTo>
                <a:cubicBezTo>
                  <a:pt x="218" y="107"/>
                  <a:pt x="217" y="127"/>
                  <a:pt x="215" y="147"/>
                </a:cubicBezTo>
                <a:cubicBezTo>
                  <a:pt x="219" y="162"/>
                  <a:pt x="246" y="145"/>
                  <a:pt x="244" y="168"/>
                </a:cubicBezTo>
                <a:cubicBezTo>
                  <a:pt x="234" y="265"/>
                  <a:pt x="329" y="230"/>
                  <a:pt x="390" y="242"/>
                </a:cubicBezTo>
                <a:cubicBezTo>
                  <a:pt x="379" y="221"/>
                  <a:pt x="366" y="202"/>
                  <a:pt x="352" y="183"/>
                </a:cubicBezTo>
                <a:cubicBezTo>
                  <a:pt x="403" y="167"/>
                  <a:pt x="453" y="292"/>
                  <a:pt x="512" y="300"/>
                </a:cubicBezTo>
                <a:cubicBezTo>
                  <a:pt x="637" y="317"/>
                  <a:pt x="708" y="220"/>
                  <a:pt x="813" y="180"/>
                </a:cubicBezTo>
                <a:cubicBezTo>
                  <a:pt x="886" y="153"/>
                  <a:pt x="970" y="132"/>
                  <a:pt x="1025" y="76"/>
                </a:cubicBezTo>
                <a:cubicBezTo>
                  <a:pt x="1055" y="46"/>
                  <a:pt x="1072" y="7"/>
                  <a:pt x="1120" y="7"/>
                </a:cubicBezTo>
                <a:cubicBezTo>
                  <a:pt x="1174" y="6"/>
                  <a:pt x="1227" y="30"/>
                  <a:pt x="1281" y="25"/>
                </a:cubicBezTo>
                <a:cubicBezTo>
                  <a:pt x="1271" y="38"/>
                  <a:pt x="1262" y="50"/>
                  <a:pt x="1254" y="64"/>
                </a:cubicBezTo>
                <a:cubicBezTo>
                  <a:pt x="1360" y="52"/>
                  <a:pt x="1503" y="77"/>
                  <a:pt x="1581" y="158"/>
                </a:cubicBezTo>
                <a:cubicBezTo>
                  <a:pt x="1618" y="196"/>
                  <a:pt x="1701" y="357"/>
                  <a:pt x="1768" y="337"/>
                </a:cubicBezTo>
                <a:cubicBezTo>
                  <a:pt x="1712" y="420"/>
                  <a:pt x="1776" y="449"/>
                  <a:pt x="1801" y="527"/>
                </a:cubicBezTo>
                <a:cubicBezTo>
                  <a:pt x="1829" y="613"/>
                  <a:pt x="1739" y="699"/>
                  <a:pt x="1676" y="744"/>
                </a:cubicBezTo>
                <a:cubicBezTo>
                  <a:pt x="1669" y="722"/>
                  <a:pt x="1658" y="702"/>
                  <a:pt x="1643" y="684"/>
                </a:cubicBezTo>
                <a:cubicBezTo>
                  <a:pt x="1621" y="716"/>
                  <a:pt x="1629" y="720"/>
                  <a:pt x="1627" y="744"/>
                </a:cubicBezTo>
                <a:cubicBezTo>
                  <a:pt x="1631" y="780"/>
                  <a:pt x="1580" y="810"/>
                  <a:pt x="1582" y="850"/>
                </a:cubicBezTo>
                <a:cubicBezTo>
                  <a:pt x="1501" y="792"/>
                  <a:pt x="1427" y="652"/>
                  <a:pt x="1423" y="554"/>
                </a:cubicBezTo>
                <a:cubicBezTo>
                  <a:pt x="1491" y="579"/>
                  <a:pt x="1467" y="498"/>
                  <a:pt x="1496" y="467"/>
                </a:cubicBezTo>
                <a:cubicBezTo>
                  <a:pt x="1528" y="433"/>
                  <a:pt x="1612" y="517"/>
                  <a:pt x="1640" y="533"/>
                </a:cubicBezTo>
                <a:cubicBezTo>
                  <a:pt x="1621" y="510"/>
                  <a:pt x="1595" y="497"/>
                  <a:pt x="1573" y="479"/>
                </a:cubicBezTo>
                <a:cubicBezTo>
                  <a:pt x="1541" y="454"/>
                  <a:pt x="1547" y="411"/>
                  <a:pt x="1527" y="379"/>
                </a:cubicBezTo>
                <a:cubicBezTo>
                  <a:pt x="1535" y="404"/>
                  <a:pt x="1522" y="426"/>
                  <a:pt x="1500" y="438"/>
                </a:cubicBezTo>
                <a:cubicBezTo>
                  <a:pt x="1514" y="378"/>
                  <a:pt x="1463" y="440"/>
                  <a:pt x="1441" y="384"/>
                </a:cubicBezTo>
                <a:cubicBezTo>
                  <a:pt x="1448" y="409"/>
                  <a:pt x="1447" y="432"/>
                  <a:pt x="1438" y="456"/>
                </a:cubicBezTo>
                <a:cubicBezTo>
                  <a:pt x="1404" y="393"/>
                  <a:pt x="1402" y="329"/>
                  <a:pt x="1346" y="296"/>
                </a:cubicBezTo>
                <a:cubicBezTo>
                  <a:pt x="1236" y="233"/>
                  <a:pt x="1272" y="214"/>
                  <a:pt x="1207" y="218"/>
                </a:cubicBezTo>
                <a:cubicBezTo>
                  <a:pt x="1143" y="221"/>
                  <a:pt x="1034" y="235"/>
                  <a:pt x="1015" y="317"/>
                </a:cubicBezTo>
                <a:cubicBezTo>
                  <a:pt x="1001" y="379"/>
                  <a:pt x="912" y="486"/>
                  <a:pt x="835" y="473"/>
                </a:cubicBezTo>
                <a:cubicBezTo>
                  <a:pt x="715" y="454"/>
                  <a:pt x="845" y="632"/>
                  <a:pt x="872" y="662"/>
                </a:cubicBezTo>
                <a:cubicBezTo>
                  <a:pt x="1000" y="802"/>
                  <a:pt x="839" y="774"/>
                  <a:pt x="810" y="800"/>
                </a:cubicBezTo>
                <a:cubicBezTo>
                  <a:pt x="773" y="832"/>
                  <a:pt x="690" y="882"/>
                  <a:pt x="638" y="854"/>
                </a:cubicBezTo>
                <a:cubicBezTo>
                  <a:pt x="626" y="847"/>
                  <a:pt x="630" y="765"/>
                  <a:pt x="622" y="745"/>
                </a:cubicBezTo>
                <a:cubicBezTo>
                  <a:pt x="607" y="706"/>
                  <a:pt x="619" y="646"/>
                  <a:pt x="595" y="613"/>
                </a:cubicBezTo>
                <a:cubicBezTo>
                  <a:pt x="579" y="632"/>
                  <a:pt x="562" y="633"/>
                  <a:pt x="544" y="616"/>
                </a:cubicBezTo>
                <a:cubicBezTo>
                  <a:pt x="595" y="715"/>
                  <a:pt x="484" y="739"/>
                  <a:pt x="438" y="656"/>
                </a:cubicBezTo>
                <a:cubicBezTo>
                  <a:pt x="398" y="586"/>
                  <a:pt x="400" y="534"/>
                  <a:pt x="316" y="505"/>
                </a:cubicBezTo>
                <a:cubicBezTo>
                  <a:pt x="289" y="495"/>
                  <a:pt x="261" y="519"/>
                  <a:pt x="243" y="489"/>
                </a:cubicBezTo>
                <a:cubicBezTo>
                  <a:pt x="219" y="453"/>
                  <a:pt x="189" y="482"/>
                  <a:pt x="170" y="453"/>
                </a:cubicBezTo>
                <a:cubicBezTo>
                  <a:pt x="141" y="495"/>
                  <a:pt x="98" y="451"/>
                  <a:pt x="61" y="471"/>
                </a:cubicBezTo>
                <a:cubicBezTo>
                  <a:pt x="19" y="493"/>
                  <a:pt x="49" y="541"/>
                  <a:pt x="19" y="569"/>
                </a:cubicBezTo>
                <a:cubicBezTo>
                  <a:pt x="23" y="532"/>
                  <a:pt x="12" y="507"/>
                  <a:pt x="9" y="479"/>
                </a:cubicBezTo>
                <a:close/>
                <a:moveTo>
                  <a:pt x="1293" y="414"/>
                </a:moveTo>
                <a:cubicBezTo>
                  <a:pt x="1263" y="419"/>
                  <a:pt x="1260" y="454"/>
                  <a:pt x="1266" y="476"/>
                </a:cubicBezTo>
                <a:cubicBezTo>
                  <a:pt x="1308" y="483"/>
                  <a:pt x="1300" y="439"/>
                  <a:pt x="1293" y="414"/>
                </a:cubicBezTo>
                <a:close/>
                <a:moveTo>
                  <a:pt x="527" y="764"/>
                </a:moveTo>
                <a:cubicBezTo>
                  <a:pt x="550" y="758"/>
                  <a:pt x="569" y="746"/>
                  <a:pt x="586" y="729"/>
                </a:cubicBezTo>
                <a:cubicBezTo>
                  <a:pt x="563" y="736"/>
                  <a:pt x="544" y="748"/>
                  <a:pt x="527" y="764"/>
                </a:cubicBezTo>
                <a:close/>
                <a:moveTo>
                  <a:pt x="375" y="705"/>
                </a:moveTo>
                <a:cubicBezTo>
                  <a:pt x="357" y="724"/>
                  <a:pt x="325" y="738"/>
                  <a:pt x="334" y="772"/>
                </a:cubicBezTo>
                <a:cubicBezTo>
                  <a:pt x="343" y="799"/>
                  <a:pt x="370" y="816"/>
                  <a:pt x="396" y="797"/>
                </a:cubicBezTo>
                <a:cubicBezTo>
                  <a:pt x="377" y="770"/>
                  <a:pt x="383" y="736"/>
                  <a:pt x="375" y="705"/>
                </a:cubicBezTo>
                <a:close/>
                <a:moveTo>
                  <a:pt x="179" y="488"/>
                </a:moveTo>
                <a:cubicBezTo>
                  <a:pt x="179" y="510"/>
                  <a:pt x="186" y="509"/>
                  <a:pt x="200" y="485"/>
                </a:cubicBezTo>
                <a:cubicBezTo>
                  <a:pt x="192" y="480"/>
                  <a:pt x="185" y="481"/>
                  <a:pt x="179" y="48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7" name="꙱ Palestine (State of Palestine) (PS) (H)">
            <a:extLst>
              <a:ext uri="{FF2B5EF4-FFF2-40B4-BE49-F238E27FC236}">
                <a16:creationId xmlns:a16="http://schemas.microsoft.com/office/drawing/2014/main" id="{013982A6-8EBA-4457-8703-42DA5535A1AD}"/>
              </a:ext>
            </a:extLst>
          </p:cNvPr>
          <p:cNvSpPr>
            <a:spLocks noEditPoints="1"/>
          </p:cNvSpPr>
          <p:nvPr/>
        </p:nvSpPr>
        <p:spPr bwMode="auto">
          <a:xfrm>
            <a:off x="5250686" y="1421483"/>
            <a:ext cx="32338" cy="40993"/>
          </a:xfrm>
          <a:custGeom>
            <a:avLst/>
            <a:gdLst>
              <a:gd name="T0" fmla="*/ 201 w 392"/>
              <a:gd name="T1" fmla="*/ 135 h 504"/>
              <a:gd name="T2" fmla="*/ 282 w 392"/>
              <a:gd name="T3" fmla="*/ 12 h 504"/>
              <a:gd name="T4" fmla="*/ 380 w 392"/>
              <a:gd name="T5" fmla="*/ 100 h 504"/>
              <a:gd name="T6" fmla="*/ 371 w 392"/>
              <a:gd name="T7" fmla="*/ 374 h 504"/>
              <a:gd name="T8" fmla="*/ 211 w 392"/>
              <a:gd name="T9" fmla="*/ 379 h 504"/>
              <a:gd name="T10" fmla="*/ 285 w 392"/>
              <a:gd name="T11" fmla="*/ 275 h 504"/>
              <a:gd name="T12" fmla="*/ 209 w 392"/>
              <a:gd name="T13" fmla="*/ 255 h 504"/>
              <a:gd name="T14" fmla="*/ 201 w 392"/>
              <a:gd name="T15" fmla="*/ 135 h 504"/>
              <a:gd name="T16" fmla="*/ 0 w 392"/>
              <a:gd name="T17" fmla="*/ 441 h 504"/>
              <a:gd name="T18" fmla="*/ 74 w 392"/>
              <a:gd name="T19" fmla="*/ 349 h 504"/>
              <a:gd name="T20" fmla="*/ 17 w 392"/>
              <a:gd name="T21" fmla="*/ 485 h 504"/>
              <a:gd name="T22" fmla="*/ 0 w 392"/>
              <a:gd name="T23" fmla="*/ 441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2" h="504">
                <a:moveTo>
                  <a:pt x="201" y="135"/>
                </a:moveTo>
                <a:cubicBezTo>
                  <a:pt x="217" y="100"/>
                  <a:pt x="222" y="0"/>
                  <a:pt x="282" y="12"/>
                </a:cubicBezTo>
                <a:cubicBezTo>
                  <a:pt x="308" y="17"/>
                  <a:pt x="373" y="49"/>
                  <a:pt x="380" y="100"/>
                </a:cubicBezTo>
                <a:cubicBezTo>
                  <a:pt x="388" y="151"/>
                  <a:pt x="392" y="326"/>
                  <a:pt x="371" y="374"/>
                </a:cubicBezTo>
                <a:cubicBezTo>
                  <a:pt x="366" y="380"/>
                  <a:pt x="176" y="504"/>
                  <a:pt x="211" y="379"/>
                </a:cubicBezTo>
                <a:cubicBezTo>
                  <a:pt x="215" y="362"/>
                  <a:pt x="276" y="272"/>
                  <a:pt x="285" y="275"/>
                </a:cubicBezTo>
                <a:cubicBezTo>
                  <a:pt x="267" y="269"/>
                  <a:pt x="220" y="287"/>
                  <a:pt x="209" y="255"/>
                </a:cubicBezTo>
                <a:cubicBezTo>
                  <a:pt x="190" y="200"/>
                  <a:pt x="209" y="158"/>
                  <a:pt x="201" y="135"/>
                </a:cubicBezTo>
                <a:close/>
                <a:moveTo>
                  <a:pt x="0" y="441"/>
                </a:moveTo>
                <a:cubicBezTo>
                  <a:pt x="29" y="413"/>
                  <a:pt x="55" y="384"/>
                  <a:pt x="74" y="349"/>
                </a:cubicBezTo>
                <a:cubicBezTo>
                  <a:pt x="108" y="365"/>
                  <a:pt x="33" y="468"/>
                  <a:pt x="17" y="485"/>
                </a:cubicBezTo>
                <a:cubicBezTo>
                  <a:pt x="11" y="472"/>
                  <a:pt x="5" y="454"/>
                  <a:pt x="0" y="44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8" name="꙱ Palau (Republic of Palau) (PW) (H)">
            <a:extLst>
              <a:ext uri="{FF2B5EF4-FFF2-40B4-BE49-F238E27FC236}">
                <a16:creationId xmlns:a16="http://schemas.microsoft.com/office/drawing/2014/main" id="{CE3E6E3D-4B1E-4824-8382-BA5377BAE569}"/>
              </a:ext>
            </a:extLst>
          </p:cNvPr>
          <p:cNvSpPr>
            <a:spLocks/>
          </p:cNvSpPr>
          <p:nvPr/>
        </p:nvSpPr>
        <p:spPr bwMode="auto">
          <a:xfrm>
            <a:off x="7873261" y="2153955"/>
            <a:ext cx="6468" cy="9709"/>
          </a:xfrm>
          <a:custGeom>
            <a:avLst/>
            <a:gdLst>
              <a:gd name="T0" fmla="*/ 31 w 74"/>
              <a:gd name="T1" fmla="*/ 122 h 122"/>
              <a:gd name="T2" fmla="*/ 54 w 74"/>
              <a:gd name="T3" fmla="*/ 0 h 122"/>
              <a:gd name="T4" fmla="*/ 31 w 74"/>
              <a:gd name="T5" fmla="*/ 12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4" h="122">
                <a:moveTo>
                  <a:pt x="31" y="122"/>
                </a:moveTo>
                <a:cubicBezTo>
                  <a:pt x="55" y="90"/>
                  <a:pt x="74" y="39"/>
                  <a:pt x="54" y="0"/>
                </a:cubicBezTo>
                <a:cubicBezTo>
                  <a:pt x="28" y="31"/>
                  <a:pt x="0" y="84"/>
                  <a:pt x="31" y="12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9" name="꙱ Pakistan (Islamic Republic of Pakistan) (PK) (H)">
            <a:extLst>
              <a:ext uri="{FF2B5EF4-FFF2-40B4-BE49-F238E27FC236}">
                <a16:creationId xmlns:a16="http://schemas.microsoft.com/office/drawing/2014/main" id="{03D34E9F-C9AD-4CAA-827C-560BB12F9179}"/>
              </a:ext>
            </a:extLst>
          </p:cNvPr>
          <p:cNvSpPr>
            <a:spLocks/>
          </p:cNvSpPr>
          <p:nvPr/>
        </p:nvSpPr>
        <p:spPr bwMode="auto">
          <a:xfrm>
            <a:off x="5917918" y="1285560"/>
            <a:ext cx="388050" cy="394823"/>
          </a:xfrm>
          <a:custGeom>
            <a:avLst/>
            <a:gdLst>
              <a:gd name="T0" fmla="*/ 3729 w 4707"/>
              <a:gd name="T1" fmla="*/ 91 h 4782"/>
              <a:gd name="T2" fmla="*/ 4095 w 4707"/>
              <a:gd name="T3" fmla="*/ 284 h 4782"/>
              <a:gd name="T4" fmla="*/ 4211 w 4707"/>
              <a:gd name="T5" fmla="*/ 476 h 4782"/>
              <a:gd name="T6" fmla="*/ 4707 w 4707"/>
              <a:gd name="T7" fmla="*/ 604 h 4782"/>
              <a:gd name="T8" fmla="*/ 4452 w 4707"/>
              <a:gd name="T9" fmla="*/ 849 h 4782"/>
              <a:gd name="T10" fmla="*/ 3950 w 4707"/>
              <a:gd name="T11" fmla="*/ 906 h 4782"/>
              <a:gd name="T12" fmla="*/ 3653 w 4707"/>
              <a:gd name="T13" fmla="*/ 1026 h 4782"/>
              <a:gd name="T14" fmla="*/ 3774 w 4707"/>
              <a:gd name="T15" fmla="*/ 1156 h 4782"/>
              <a:gd name="T16" fmla="*/ 3774 w 4707"/>
              <a:gd name="T17" fmla="*/ 1428 h 4782"/>
              <a:gd name="T18" fmla="*/ 3941 w 4707"/>
              <a:gd name="T19" fmla="*/ 1567 h 4782"/>
              <a:gd name="T20" fmla="*/ 4224 w 4707"/>
              <a:gd name="T21" fmla="*/ 1732 h 4782"/>
              <a:gd name="T22" fmla="*/ 4039 w 4707"/>
              <a:gd name="T23" fmla="*/ 1990 h 4782"/>
              <a:gd name="T24" fmla="*/ 4008 w 4707"/>
              <a:gd name="T25" fmla="*/ 2265 h 4782"/>
              <a:gd name="T26" fmla="*/ 3819 w 4707"/>
              <a:gd name="T27" fmla="*/ 2565 h 4782"/>
              <a:gd name="T28" fmla="*/ 3532 w 4707"/>
              <a:gd name="T29" fmla="*/ 3092 h 4782"/>
              <a:gd name="T30" fmla="*/ 3245 w 4707"/>
              <a:gd name="T31" fmla="*/ 3331 h 4782"/>
              <a:gd name="T32" fmla="*/ 3047 w 4707"/>
              <a:gd name="T33" fmla="*/ 3282 h 4782"/>
              <a:gd name="T34" fmla="*/ 2881 w 4707"/>
              <a:gd name="T35" fmla="*/ 3765 h 4782"/>
              <a:gd name="T36" fmla="*/ 3179 w 4707"/>
              <a:gd name="T37" fmla="*/ 4096 h 4782"/>
              <a:gd name="T38" fmla="*/ 3331 w 4707"/>
              <a:gd name="T39" fmla="*/ 4422 h 4782"/>
              <a:gd name="T40" fmla="*/ 3364 w 4707"/>
              <a:gd name="T41" fmla="*/ 4550 h 4782"/>
              <a:gd name="T42" fmla="*/ 3118 w 4707"/>
              <a:gd name="T43" fmla="*/ 4567 h 4782"/>
              <a:gd name="T44" fmla="*/ 3044 w 4707"/>
              <a:gd name="T45" fmla="*/ 4632 h 4782"/>
              <a:gd name="T46" fmla="*/ 2645 w 4707"/>
              <a:gd name="T47" fmla="*/ 4583 h 4782"/>
              <a:gd name="T48" fmla="*/ 2494 w 4707"/>
              <a:gd name="T49" fmla="*/ 4779 h 4782"/>
              <a:gd name="T50" fmla="*/ 2431 w 4707"/>
              <a:gd name="T51" fmla="*/ 4719 h 4782"/>
              <a:gd name="T52" fmla="*/ 2384 w 4707"/>
              <a:gd name="T53" fmla="*/ 4728 h 4782"/>
              <a:gd name="T54" fmla="*/ 2321 w 4707"/>
              <a:gd name="T55" fmla="*/ 4722 h 4782"/>
              <a:gd name="T56" fmla="*/ 2214 w 4707"/>
              <a:gd name="T57" fmla="*/ 4574 h 4782"/>
              <a:gd name="T58" fmla="*/ 1987 w 4707"/>
              <a:gd name="T59" fmla="*/ 4363 h 4782"/>
              <a:gd name="T60" fmla="*/ 1790 w 4707"/>
              <a:gd name="T61" fmla="*/ 4173 h 4782"/>
              <a:gd name="T62" fmla="*/ 1731 w 4707"/>
              <a:gd name="T63" fmla="*/ 4198 h 4782"/>
              <a:gd name="T64" fmla="*/ 1374 w 4707"/>
              <a:gd name="T65" fmla="*/ 4277 h 4782"/>
              <a:gd name="T66" fmla="*/ 1143 w 4707"/>
              <a:gd name="T67" fmla="*/ 4188 h 4782"/>
              <a:gd name="T68" fmla="*/ 997 w 4707"/>
              <a:gd name="T69" fmla="*/ 4271 h 4782"/>
              <a:gd name="T70" fmla="*/ 606 w 4707"/>
              <a:gd name="T71" fmla="*/ 4264 h 4782"/>
              <a:gd name="T72" fmla="*/ 430 w 4707"/>
              <a:gd name="T73" fmla="*/ 4227 h 4782"/>
              <a:gd name="T74" fmla="*/ 854 w 4707"/>
              <a:gd name="T75" fmla="*/ 3722 h 4782"/>
              <a:gd name="T76" fmla="*/ 746 w 4707"/>
              <a:gd name="T77" fmla="*/ 3549 h 4782"/>
              <a:gd name="T78" fmla="*/ 655 w 4707"/>
              <a:gd name="T79" fmla="*/ 3201 h 4782"/>
              <a:gd name="T80" fmla="*/ 227 w 4707"/>
              <a:gd name="T81" fmla="*/ 2871 h 4782"/>
              <a:gd name="T82" fmla="*/ 385 w 4707"/>
              <a:gd name="T83" fmla="*/ 2741 h 4782"/>
              <a:gd name="T84" fmla="*/ 946 w 4707"/>
              <a:gd name="T85" fmla="*/ 2759 h 4782"/>
              <a:gd name="T86" fmla="*/ 1333 w 4707"/>
              <a:gd name="T87" fmla="*/ 2704 h 4782"/>
              <a:gd name="T88" fmla="*/ 1622 w 4707"/>
              <a:gd name="T89" fmla="*/ 2518 h 4782"/>
              <a:gd name="T90" fmla="*/ 1607 w 4707"/>
              <a:gd name="T91" fmla="*/ 2293 h 4782"/>
              <a:gd name="T92" fmla="*/ 2012 w 4707"/>
              <a:gd name="T93" fmla="*/ 2077 h 4782"/>
              <a:gd name="T94" fmla="*/ 2120 w 4707"/>
              <a:gd name="T95" fmla="*/ 1917 h 4782"/>
              <a:gd name="T96" fmla="*/ 2199 w 4707"/>
              <a:gd name="T97" fmla="*/ 1906 h 4782"/>
              <a:gd name="T98" fmla="*/ 2394 w 4707"/>
              <a:gd name="T99" fmla="*/ 1717 h 4782"/>
              <a:gd name="T100" fmla="*/ 2426 w 4707"/>
              <a:gd name="T101" fmla="*/ 1469 h 4782"/>
              <a:gd name="T102" fmla="*/ 2590 w 4707"/>
              <a:gd name="T103" fmla="*/ 1275 h 4782"/>
              <a:gd name="T104" fmla="*/ 2805 w 4707"/>
              <a:gd name="T105" fmla="*/ 1106 h 4782"/>
              <a:gd name="T106" fmla="*/ 2788 w 4707"/>
              <a:gd name="T107" fmla="*/ 925 h 4782"/>
              <a:gd name="T108" fmla="*/ 2911 w 4707"/>
              <a:gd name="T109" fmla="*/ 711 h 4782"/>
              <a:gd name="T110" fmla="*/ 2776 w 4707"/>
              <a:gd name="T111" fmla="*/ 450 h 4782"/>
              <a:gd name="T112" fmla="*/ 2782 w 4707"/>
              <a:gd name="T113" fmla="*/ 291 h 4782"/>
              <a:gd name="T114" fmla="*/ 2866 w 4707"/>
              <a:gd name="T115" fmla="*/ 260 h 4782"/>
              <a:gd name="T116" fmla="*/ 3085 w 4707"/>
              <a:gd name="T117" fmla="*/ 119 h 4782"/>
              <a:gd name="T118" fmla="*/ 3519 w 4707"/>
              <a:gd name="T119" fmla="*/ 104 h 4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07" h="4782">
                <a:moveTo>
                  <a:pt x="3519" y="104"/>
                </a:moveTo>
                <a:cubicBezTo>
                  <a:pt x="3553" y="72"/>
                  <a:pt x="3691" y="0"/>
                  <a:pt x="3729" y="91"/>
                </a:cubicBezTo>
                <a:cubicBezTo>
                  <a:pt x="3765" y="25"/>
                  <a:pt x="3860" y="79"/>
                  <a:pt x="3890" y="124"/>
                </a:cubicBezTo>
                <a:cubicBezTo>
                  <a:pt x="3925" y="175"/>
                  <a:pt x="4053" y="115"/>
                  <a:pt x="4095" y="284"/>
                </a:cubicBezTo>
                <a:cubicBezTo>
                  <a:pt x="4103" y="314"/>
                  <a:pt x="4100" y="364"/>
                  <a:pt x="4112" y="389"/>
                </a:cubicBezTo>
                <a:cubicBezTo>
                  <a:pt x="4124" y="417"/>
                  <a:pt x="4187" y="454"/>
                  <a:pt x="4211" y="476"/>
                </a:cubicBezTo>
                <a:cubicBezTo>
                  <a:pt x="4241" y="503"/>
                  <a:pt x="4282" y="457"/>
                  <a:pt x="4310" y="450"/>
                </a:cubicBezTo>
                <a:cubicBezTo>
                  <a:pt x="4316" y="578"/>
                  <a:pt x="4583" y="608"/>
                  <a:pt x="4707" y="604"/>
                </a:cubicBezTo>
                <a:cubicBezTo>
                  <a:pt x="4672" y="636"/>
                  <a:pt x="4511" y="713"/>
                  <a:pt x="4524" y="752"/>
                </a:cubicBezTo>
                <a:cubicBezTo>
                  <a:pt x="4533" y="778"/>
                  <a:pt x="4468" y="823"/>
                  <a:pt x="4452" y="849"/>
                </a:cubicBezTo>
                <a:cubicBezTo>
                  <a:pt x="4439" y="871"/>
                  <a:pt x="4258" y="893"/>
                  <a:pt x="4226" y="915"/>
                </a:cubicBezTo>
                <a:cubicBezTo>
                  <a:pt x="4136" y="978"/>
                  <a:pt x="4056" y="928"/>
                  <a:pt x="3950" y="906"/>
                </a:cubicBezTo>
                <a:cubicBezTo>
                  <a:pt x="3864" y="888"/>
                  <a:pt x="3759" y="831"/>
                  <a:pt x="3676" y="882"/>
                </a:cubicBezTo>
                <a:cubicBezTo>
                  <a:pt x="3619" y="917"/>
                  <a:pt x="3581" y="996"/>
                  <a:pt x="3653" y="1026"/>
                </a:cubicBezTo>
                <a:cubicBezTo>
                  <a:pt x="3718" y="1053"/>
                  <a:pt x="3627" y="1092"/>
                  <a:pt x="3682" y="1109"/>
                </a:cubicBezTo>
                <a:cubicBezTo>
                  <a:pt x="3699" y="1115"/>
                  <a:pt x="3821" y="1110"/>
                  <a:pt x="3774" y="1156"/>
                </a:cubicBezTo>
                <a:cubicBezTo>
                  <a:pt x="3731" y="1198"/>
                  <a:pt x="3676" y="1228"/>
                  <a:pt x="3756" y="1276"/>
                </a:cubicBezTo>
                <a:cubicBezTo>
                  <a:pt x="3830" y="1321"/>
                  <a:pt x="3736" y="1383"/>
                  <a:pt x="3774" y="1428"/>
                </a:cubicBezTo>
                <a:cubicBezTo>
                  <a:pt x="3809" y="1470"/>
                  <a:pt x="3885" y="1485"/>
                  <a:pt x="3885" y="1525"/>
                </a:cubicBezTo>
                <a:cubicBezTo>
                  <a:pt x="3884" y="1556"/>
                  <a:pt x="3896" y="1560"/>
                  <a:pt x="3941" y="1567"/>
                </a:cubicBezTo>
                <a:cubicBezTo>
                  <a:pt x="4028" y="1581"/>
                  <a:pt x="3983" y="1659"/>
                  <a:pt x="4063" y="1676"/>
                </a:cubicBezTo>
                <a:cubicBezTo>
                  <a:pt x="4108" y="1685"/>
                  <a:pt x="4192" y="1694"/>
                  <a:pt x="4224" y="1732"/>
                </a:cubicBezTo>
                <a:cubicBezTo>
                  <a:pt x="4263" y="1779"/>
                  <a:pt x="4138" y="1824"/>
                  <a:pt x="4112" y="1836"/>
                </a:cubicBezTo>
                <a:cubicBezTo>
                  <a:pt x="4048" y="1866"/>
                  <a:pt x="3973" y="1925"/>
                  <a:pt x="4039" y="1990"/>
                </a:cubicBezTo>
                <a:cubicBezTo>
                  <a:pt x="4088" y="2037"/>
                  <a:pt x="4022" y="2164"/>
                  <a:pt x="4106" y="2166"/>
                </a:cubicBezTo>
                <a:cubicBezTo>
                  <a:pt x="4098" y="2200"/>
                  <a:pt x="4039" y="2227"/>
                  <a:pt x="4008" y="2265"/>
                </a:cubicBezTo>
                <a:cubicBezTo>
                  <a:pt x="3968" y="2313"/>
                  <a:pt x="3876" y="2410"/>
                  <a:pt x="3920" y="2446"/>
                </a:cubicBezTo>
                <a:cubicBezTo>
                  <a:pt x="4000" y="2512"/>
                  <a:pt x="3851" y="2549"/>
                  <a:pt x="3819" y="2565"/>
                </a:cubicBezTo>
                <a:cubicBezTo>
                  <a:pt x="3767" y="2591"/>
                  <a:pt x="3795" y="2707"/>
                  <a:pt x="3727" y="2845"/>
                </a:cubicBezTo>
                <a:cubicBezTo>
                  <a:pt x="3669" y="2961"/>
                  <a:pt x="3546" y="2935"/>
                  <a:pt x="3532" y="3092"/>
                </a:cubicBezTo>
                <a:cubicBezTo>
                  <a:pt x="3527" y="3148"/>
                  <a:pt x="3467" y="3182"/>
                  <a:pt x="3447" y="3231"/>
                </a:cubicBezTo>
                <a:cubicBezTo>
                  <a:pt x="3404" y="3337"/>
                  <a:pt x="3345" y="3304"/>
                  <a:pt x="3245" y="3331"/>
                </a:cubicBezTo>
                <a:cubicBezTo>
                  <a:pt x="3210" y="3340"/>
                  <a:pt x="3168" y="3375"/>
                  <a:pt x="3133" y="3370"/>
                </a:cubicBezTo>
                <a:cubicBezTo>
                  <a:pt x="3089" y="3366"/>
                  <a:pt x="3069" y="3313"/>
                  <a:pt x="3047" y="3282"/>
                </a:cubicBezTo>
                <a:cubicBezTo>
                  <a:pt x="2996" y="3210"/>
                  <a:pt x="2919" y="3319"/>
                  <a:pt x="2899" y="3364"/>
                </a:cubicBezTo>
                <a:cubicBezTo>
                  <a:pt x="2839" y="3500"/>
                  <a:pt x="2632" y="3703"/>
                  <a:pt x="2881" y="3765"/>
                </a:cubicBezTo>
                <a:cubicBezTo>
                  <a:pt x="2967" y="3787"/>
                  <a:pt x="3009" y="3791"/>
                  <a:pt x="3001" y="3897"/>
                </a:cubicBezTo>
                <a:cubicBezTo>
                  <a:pt x="2979" y="4189"/>
                  <a:pt x="3132" y="4053"/>
                  <a:pt x="3179" y="4096"/>
                </a:cubicBezTo>
                <a:cubicBezTo>
                  <a:pt x="3206" y="4120"/>
                  <a:pt x="3184" y="4184"/>
                  <a:pt x="3208" y="4218"/>
                </a:cubicBezTo>
                <a:cubicBezTo>
                  <a:pt x="3255" y="4286"/>
                  <a:pt x="3308" y="4338"/>
                  <a:pt x="3331" y="4422"/>
                </a:cubicBezTo>
                <a:cubicBezTo>
                  <a:pt x="3340" y="4454"/>
                  <a:pt x="3358" y="4445"/>
                  <a:pt x="3326" y="4468"/>
                </a:cubicBezTo>
                <a:cubicBezTo>
                  <a:pt x="3301" y="4486"/>
                  <a:pt x="3341" y="4533"/>
                  <a:pt x="3364" y="4550"/>
                </a:cubicBezTo>
                <a:cubicBezTo>
                  <a:pt x="3308" y="4594"/>
                  <a:pt x="3249" y="4645"/>
                  <a:pt x="3202" y="4566"/>
                </a:cubicBezTo>
                <a:cubicBezTo>
                  <a:pt x="3180" y="4530"/>
                  <a:pt x="3146" y="4557"/>
                  <a:pt x="3118" y="4567"/>
                </a:cubicBezTo>
                <a:cubicBezTo>
                  <a:pt x="3104" y="4574"/>
                  <a:pt x="3089" y="4578"/>
                  <a:pt x="3077" y="4582"/>
                </a:cubicBezTo>
                <a:cubicBezTo>
                  <a:pt x="3054" y="4593"/>
                  <a:pt x="3068" y="4621"/>
                  <a:pt x="3044" y="4632"/>
                </a:cubicBezTo>
                <a:cubicBezTo>
                  <a:pt x="2964" y="4665"/>
                  <a:pt x="2875" y="4588"/>
                  <a:pt x="2791" y="4593"/>
                </a:cubicBezTo>
                <a:cubicBezTo>
                  <a:pt x="2746" y="4595"/>
                  <a:pt x="2687" y="4603"/>
                  <a:pt x="2645" y="4583"/>
                </a:cubicBezTo>
                <a:cubicBezTo>
                  <a:pt x="2647" y="4615"/>
                  <a:pt x="2677" y="4707"/>
                  <a:pt x="2617" y="4707"/>
                </a:cubicBezTo>
                <a:cubicBezTo>
                  <a:pt x="2567" y="4707"/>
                  <a:pt x="2490" y="4708"/>
                  <a:pt x="2494" y="4779"/>
                </a:cubicBezTo>
                <a:cubicBezTo>
                  <a:pt x="2490" y="4738"/>
                  <a:pt x="2485" y="4739"/>
                  <a:pt x="2479" y="4781"/>
                </a:cubicBezTo>
                <a:cubicBezTo>
                  <a:pt x="2459" y="4764"/>
                  <a:pt x="2446" y="4741"/>
                  <a:pt x="2431" y="4719"/>
                </a:cubicBezTo>
                <a:cubicBezTo>
                  <a:pt x="2442" y="4738"/>
                  <a:pt x="2445" y="4758"/>
                  <a:pt x="2440" y="4778"/>
                </a:cubicBezTo>
                <a:cubicBezTo>
                  <a:pt x="2418" y="4765"/>
                  <a:pt x="2399" y="4748"/>
                  <a:pt x="2384" y="4728"/>
                </a:cubicBezTo>
                <a:cubicBezTo>
                  <a:pt x="2397" y="4782"/>
                  <a:pt x="2354" y="4752"/>
                  <a:pt x="2321" y="4770"/>
                </a:cubicBezTo>
                <a:lnTo>
                  <a:pt x="2321" y="4722"/>
                </a:lnTo>
                <a:cubicBezTo>
                  <a:pt x="2285" y="4748"/>
                  <a:pt x="2239" y="4699"/>
                  <a:pt x="2280" y="4675"/>
                </a:cubicBezTo>
                <a:cubicBezTo>
                  <a:pt x="2232" y="4684"/>
                  <a:pt x="2163" y="4613"/>
                  <a:pt x="2214" y="4574"/>
                </a:cubicBezTo>
                <a:cubicBezTo>
                  <a:pt x="2158" y="4541"/>
                  <a:pt x="2188" y="4448"/>
                  <a:pt x="2142" y="4424"/>
                </a:cubicBezTo>
                <a:cubicBezTo>
                  <a:pt x="2115" y="4411"/>
                  <a:pt x="1983" y="4406"/>
                  <a:pt x="1987" y="4363"/>
                </a:cubicBezTo>
                <a:cubicBezTo>
                  <a:pt x="1994" y="4278"/>
                  <a:pt x="1975" y="4252"/>
                  <a:pt x="1932" y="4185"/>
                </a:cubicBezTo>
                <a:cubicBezTo>
                  <a:pt x="1901" y="4134"/>
                  <a:pt x="1806" y="4083"/>
                  <a:pt x="1790" y="4173"/>
                </a:cubicBezTo>
                <a:cubicBezTo>
                  <a:pt x="1841" y="4170"/>
                  <a:pt x="1875" y="4125"/>
                  <a:pt x="1903" y="4194"/>
                </a:cubicBezTo>
                <a:cubicBezTo>
                  <a:pt x="1848" y="4159"/>
                  <a:pt x="1787" y="4180"/>
                  <a:pt x="1731" y="4198"/>
                </a:cubicBezTo>
                <a:cubicBezTo>
                  <a:pt x="1673" y="4216"/>
                  <a:pt x="1617" y="4196"/>
                  <a:pt x="1561" y="4213"/>
                </a:cubicBezTo>
                <a:cubicBezTo>
                  <a:pt x="1531" y="4222"/>
                  <a:pt x="1321" y="4219"/>
                  <a:pt x="1374" y="4277"/>
                </a:cubicBezTo>
                <a:cubicBezTo>
                  <a:pt x="1350" y="4284"/>
                  <a:pt x="1334" y="4273"/>
                  <a:pt x="1333" y="4247"/>
                </a:cubicBezTo>
                <a:cubicBezTo>
                  <a:pt x="1252" y="4289"/>
                  <a:pt x="1187" y="4168"/>
                  <a:pt x="1143" y="4188"/>
                </a:cubicBezTo>
                <a:lnTo>
                  <a:pt x="1163" y="4217"/>
                </a:lnTo>
                <a:cubicBezTo>
                  <a:pt x="1122" y="4226"/>
                  <a:pt x="955" y="4172"/>
                  <a:pt x="997" y="4271"/>
                </a:cubicBezTo>
                <a:cubicBezTo>
                  <a:pt x="954" y="4249"/>
                  <a:pt x="633" y="4225"/>
                  <a:pt x="662" y="4306"/>
                </a:cubicBezTo>
                <a:cubicBezTo>
                  <a:pt x="640" y="4306"/>
                  <a:pt x="623" y="4274"/>
                  <a:pt x="606" y="4264"/>
                </a:cubicBezTo>
                <a:cubicBezTo>
                  <a:pt x="575" y="4247"/>
                  <a:pt x="575" y="4288"/>
                  <a:pt x="557" y="4298"/>
                </a:cubicBezTo>
                <a:cubicBezTo>
                  <a:pt x="482" y="4342"/>
                  <a:pt x="428" y="4293"/>
                  <a:pt x="430" y="4227"/>
                </a:cubicBezTo>
                <a:cubicBezTo>
                  <a:pt x="433" y="4138"/>
                  <a:pt x="412" y="3817"/>
                  <a:pt x="585" y="3855"/>
                </a:cubicBezTo>
                <a:cubicBezTo>
                  <a:pt x="534" y="3723"/>
                  <a:pt x="839" y="3794"/>
                  <a:pt x="854" y="3722"/>
                </a:cubicBezTo>
                <a:cubicBezTo>
                  <a:pt x="861" y="3690"/>
                  <a:pt x="872" y="3569"/>
                  <a:pt x="859" y="3558"/>
                </a:cubicBezTo>
                <a:cubicBezTo>
                  <a:pt x="826" y="3533"/>
                  <a:pt x="783" y="3551"/>
                  <a:pt x="746" y="3549"/>
                </a:cubicBezTo>
                <a:cubicBezTo>
                  <a:pt x="694" y="3546"/>
                  <a:pt x="702" y="3459"/>
                  <a:pt x="700" y="3423"/>
                </a:cubicBezTo>
                <a:cubicBezTo>
                  <a:pt x="698" y="3354"/>
                  <a:pt x="676" y="3266"/>
                  <a:pt x="655" y="3201"/>
                </a:cubicBezTo>
                <a:cubicBezTo>
                  <a:pt x="645" y="3170"/>
                  <a:pt x="591" y="3169"/>
                  <a:pt x="564" y="3152"/>
                </a:cubicBezTo>
                <a:cubicBezTo>
                  <a:pt x="406" y="3061"/>
                  <a:pt x="335" y="3092"/>
                  <a:pt x="227" y="2871"/>
                </a:cubicBezTo>
                <a:cubicBezTo>
                  <a:pt x="171" y="2768"/>
                  <a:pt x="81" y="2687"/>
                  <a:pt x="0" y="2605"/>
                </a:cubicBezTo>
                <a:cubicBezTo>
                  <a:pt x="147" y="2638"/>
                  <a:pt x="253" y="2703"/>
                  <a:pt x="385" y="2741"/>
                </a:cubicBezTo>
                <a:cubicBezTo>
                  <a:pt x="568" y="2787"/>
                  <a:pt x="756" y="2727"/>
                  <a:pt x="814" y="2733"/>
                </a:cubicBezTo>
                <a:cubicBezTo>
                  <a:pt x="861" y="2735"/>
                  <a:pt x="905" y="2748"/>
                  <a:pt x="946" y="2759"/>
                </a:cubicBezTo>
                <a:cubicBezTo>
                  <a:pt x="1003" y="2775"/>
                  <a:pt x="1035" y="2747"/>
                  <a:pt x="1084" y="2721"/>
                </a:cubicBezTo>
                <a:cubicBezTo>
                  <a:pt x="1157" y="2681"/>
                  <a:pt x="1236" y="2739"/>
                  <a:pt x="1333" y="2704"/>
                </a:cubicBezTo>
                <a:cubicBezTo>
                  <a:pt x="1398" y="2678"/>
                  <a:pt x="1463" y="2672"/>
                  <a:pt x="1527" y="2654"/>
                </a:cubicBezTo>
                <a:cubicBezTo>
                  <a:pt x="1734" y="2592"/>
                  <a:pt x="1621" y="2559"/>
                  <a:pt x="1622" y="2518"/>
                </a:cubicBezTo>
                <a:cubicBezTo>
                  <a:pt x="1626" y="2495"/>
                  <a:pt x="1627" y="2480"/>
                  <a:pt x="1632" y="2457"/>
                </a:cubicBezTo>
                <a:cubicBezTo>
                  <a:pt x="1627" y="2401"/>
                  <a:pt x="1602" y="2350"/>
                  <a:pt x="1607" y="2293"/>
                </a:cubicBezTo>
                <a:cubicBezTo>
                  <a:pt x="1617" y="2192"/>
                  <a:pt x="1639" y="2256"/>
                  <a:pt x="1705" y="2142"/>
                </a:cubicBezTo>
                <a:cubicBezTo>
                  <a:pt x="1789" y="2000"/>
                  <a:pt x="1772" y="2205"/>
                  <a:pt x="2012" y="2077"/>
                </a:cubicBezTo>
                <a:cubicBezTo>
                  <a:pt x="1990" y="2052"/>
                  <a:pt x="1948" y="2052"/>
                  <a:pt x="1938" y="2014"/>
                </a:cubicBezTo>
                <a:cubicBezTo>
                  <a:pt x="2088" y="1992"/>
                  <a:pt x="2059" y="1916"/>
                  <a:pt x="2120" y="1917"/>
                </a:cubicBezTo>
                <a:cubicBezTo>
                  <a:pt x="2141" y="1918"/>
                  <a:pt x="2166" y="1923"/>
                  <a:pt x="2194" y="1934"/>
                </a:cubicBezTo>
                <a:cubicBezTo>
                  <a:pt x="2205" y="1919"/>
                  <a:pt x="2199" y="1917"/>
                  <a:pt x="2199" y="1906"/>
                </a:cubicBezTo>
                <a:cubicBezTo>
                  <a:pt x="2312" y="1924"/>
                  <a:pt x="2272" y="2025"/>
                  <a:pt x="2368" y="1959"/>
                </a:cubicBezTo>
                <a:cubicBezTo>
                  <a:pt x="2438" y="1890"/>
                  <a:pt x="2418" y="1856"/>
                  <a:pt x="2394" y="1717"/>
                </a:cubicBezTo>
                <a:cubicBezTo>
                  <a:pt x="2363" y="1649"/>
                  <a:pt x="2444" y="1660"/>
                  <a:pt x="2430" y="1534"/>
                </a:cubicBezTo>
                <a:cubicBezTo>
                  <a:pt x="2427" y="1508"/>
                  <a:pt x="2417" y="1485"/>
                  <a:pt x="2426" y="1469"/>
                </a:cubicBezTo>
                <a:cubicBezTo>
                  <a:pt x="2449" y="1428"/>
                  <a:pt x="2566" y="1482"/>
                  <a:pt x="2631" y="1380"/>
                </a:cubicBezTo>
                <a:cubicBezTo>
                  <a:pt x="2646" y="1354"/>
                  <a:pt x="2596" y="1300"/>
                  <a:pt x="2590" y="1275"/>
                </a:cubicBezTo>
                <a:cubicBezTo>
                  <a:pt x="2578" y="1219"/>
                  <a:pt x="2439" y="1177"/>
                  <a:pt x="2485" y="1130"/>
                </a:cubicBezTo>
                <a:cubicBezTo>
                  <a:pt x="2523" y="1090"/>
                  <a:pt x="2692" y="1207"/>
                  <a:pt x="2805" y="1106"/>
                </a:cubicBezTo>
                <a:cubicBezTo>
                  <a:pt x="2902" y="1008"/>
                  <a:pt x="2747" y="981"/>
                  <a:pt x="2757" y="937"/>
                </a:cubicBezTo>
                <a:cubicBezTo>
                  <a:pt x="2758" y="929"/>
                  <a:pt x="2770" y="926"/>
                  <a:pt x="2788" y="925"/>
                </a:cubicBezTo>
                <a:cubicBezTo>
                  <a:pt x="2761" y="868"/>
                  <a:pt x="2853" y="846"/>
                  <a:pt x="2878" y="781"/>
                </a:cubicBezTo>
                <a:cubicBezTo>
                  <a:pt x="2890" y="752"/>
                  <a:pt x="2885" y="731"/>
                  <a:pt x="2911" y="711"/>
                </a:cubicBezTo>
                <a:cubicBezTo>
                  <a:pt x="2912" y="681"/>
                  <a:pt x="2848" y="684"/>
                  <a:pt x="2890" y="632"/>
                </a:cubicBezTo>
                <a:cubicBezTo>
                  <a:pt x="2872" y="570"/>
                  <a:pt x="2820" y="499"/>
                  <a:pt x="2776" y="450"/>
                </a:cubicBezTo>
                <a:cubicBezTo>
                  <a:pt x="2756" y="435"/>
                  <a:pt x="2709" y="413"/>
                  <a:pt x="2719" y="381"/>
                </a:cubicBezTo>
                <a:cubicBezTo>
                  <a:pt x="2720" y="369"/>
                  <a:pt x="2753" y="322"/>
                  <a:pt x="2782" y="291"/>
                </a:cubicBezTo>
                <a:cubicBezTo>
                  <a:pt x="2793" y="273"/>
                  <a:pt x="2809" y="262"/>
                  <a:pt x="2819" y="262"/>
                </a:cubicBezTo>
                <a:cubicBezTo>
                  <a:pt x="2830" y="260"/>
                  <a:pt x="2844" y="271"/>
                  <a:pt x="2866" y="260"/>
                </a:cubicBezTo>
                <a:cubicBezTo>
                  <a:pt x="2898" y="243"/>
                  <a:pt x="2908" y="178"/>
                  <a:pt x="2957" y="164"/>
                </a:cubicBezTo>
                <a:cubicBezTo>
                  <a:pt x="3002" y="152"/>
                  <a:pt x="3040" y="126"/>
                  <a:pt x="3085" y="119"/>
                </a:cubicBezTo>
                <a:cubicBezTo>
                  <a:pt x="3179" y="104"/>
                  <a:pt x="3284" y="116"/>
                  <a:pt x="3386" y="93"/>
                </a:cubicBezTo>
                <a:cubicBezTo>
                  <a:pt x="3435" y="82"/>
                  <a:pt x="3470" y="149"/>
                  <a:pt x="3519" y="10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0" name="꙱ Oman (Sultanate of Oman) (OM) (H)">
            <a:extLst>
              <a:ext uri="{FF2B5EF4-FFF2-40B4-BE49-F238E27FC236}">
                <a16:creationId xmlns:a16="http://schemas.microsoft.com/office/drawing/2014/main" id="{4EC06C6C-BCCB-407D-9341-36950F848200}"/>
              </a:ext>
            </a:extLst>
          </p:cNvPr>
          <p:cNvSpPr>
            <a:spLocks noEditPoints="1"/>
          </p:cNvSpPr>
          <p:nvPr/>
        </p:nvSpPr>
        <p:spPr bwMode="auto">
          <a:xfrm>
            <a:off x="5722814" y="1603792"/>
            <a:ext cx="198337" cy="285869"/>
          </a:xfrm>
          <a:custGeom>
            <a:avLst/>
            <a:gdLst>
              <a:gd name="T0" fmla="*/ 0 w 2408"/>
              <a:gd name="T1" fmla="*/ 2602 h 3457"/>
              <a:gd name="T2" fmla="*/ 899 w 2408"/>
              <a:gd name="T3" fmla="*/ 2282 h 3457"/>
              <a:gd name="T4" fmla="*/ 1022 w 2408"/>
              <a:gd name="T5" fmla="*/ 1788 h 3457"/>
              <a:gd name="T6" fmla="*/ 1041 w 2408"/>
              <a:gd name="T7" fmla="*/ 1489 h 3457"/>
              <a:gd name="T8" fmla="*/ 896 w 2408"/>
              <a:gd name="T9" fmla="*/ 1306 h 3457"/>
              <a:gd name="T10" fmla="*/ 949 w 2408"/>
              <a:gd name="T11" fmla="*/ 870 h 3457"/>
              <a:gd name="T12" fmla="*/ 1095 w 2408"/>
              <a:gd name="T13" fmla="*/ 827 h 3457"/>
              <a:gd name="T14" fmla="*/ 1048 w 2408"/>
              <a:gd name="T15" fmla="*/ 744 h 3457"/>
              <a:gd name="T16" fmla="*/ 1043 w 2408"/>
              <a:gd name="T17" fmla="*/ 511 h 3457"/>
              <a:gd name="T18" fmla="*/ 1095 w 2408"/>
              <a:gd name="T19" fmla="*/ 550 h 3457"/>
              <a:gd name="T20" fmla="*/ 1186 w 2408"/>
              <a:gd name="T21" fmla="*/ 512 h 3457"/>
              <a:gd name="T22" fmla="*/ 1359 w 2408"/>
              <a:gd name="T23" fmla="*/ 771 h 3457"/>
              <a:gd name="T24" fmla="*/ 1712 w 2408"/>
              <a:gd name="T25" fmla="*/ 937 h 3457"/>
              <a:gd name="T26" fmla="*/ 1888 w 2408"/>
              <a:gd name="T27" fmla="*/ 980 h 3457"/>
              <a:gd name="T28" fmla="*/ 2066 w 2408"/>
              <a:gd name="T29" fmla="*/ 1149 h 3457"/>
              <a:gd name="T30" fmla="*/ 2169 w 2408"/>
              <a:gd name="T31" fmla="*/ 1294 h 3457"/>
              <a:gd name="T32" fmla="*/ 2284 w 2408"/>
              <a:gd name="T33" fmla="*/ 1363 h 3457"/>
              <a:gd name="T34" fmla="*/ 2243 w 2408"/>
              <a:gd name="T35" fmla="*/ 1661 h 3457"/>
              <a:gd name="T36" fmla="*/ 2008 w 2408"/>
              <a:gd name="T37" fmla="*/ 2018 h 3457"/>
              <a:gd name="T38" fmla="*/ 1931 w 2408"/>
              <a:gd name="T39" fmla="*/ 2137 h 3457"/>
              <a:gd name="T40" fmla="*/ 1840 w 2408"/>
              <a:gd name="T41" fmla="*/ 2075 h 3457"/>
              <a:gd name="T42" fmla="*/ 1760 w 2408"/>
              <a:gd name="T43" fmla="*/ 2320 h 3457"/>
              <a:gd name="T44" fmla="*/ 1736 w 2408"/>
              <a:gd name="T45" fmla="*/ 2645 h 3457"/>
              <a:gd name="T46" fmla="*/ 1400 w 2408"/>
              <a:gd name="T47" fmla="*/ 2964 h 3457"/>
              <a:gd name="T48" fmla="*/ 1218 w 2408"/>
              <a:gd name="T49" fmla="*/ 3019 h 3457"/>
              <a:gd name="T50" fmla="*/ 1066 w 2408"/>
              <a:gd name="T51" fmla="*/ 3097 h 3457"/>
              <a:gd name="T52" fmla="*/ 1047 w 2408"/>
              <a:gd name="T53" fmla="*/ 3233 h 3457"/>
              <a:gd name="T54" fmla="*/ 886 w 2408"/>
              <a:gd name="T55" fmla="*/ 3352 h 3457"/>
              <a:gd name="T56" fmla="*/ 774 w 2408"/>
              <a:gd name="T57" fmla="*/ 3331 h 3457"/>
              <a:gd name="T58" fmla="*/ 400 w 2408"/>
              <a:gd name="T59" fmla="*/ 3454 h 3457"/>
              <a:gd name="T60" fmla="*/ 264 w 2408"/>
              <a:gd name="T61" fmla="*/ 3234 h 3457"/>
              <a:gd name="T62" fmla="*/ 115 w 2408"/>
              <a:gd name="T63" fmla="*/ 2867 h 3457"/>
              <a:gd name="T64" fmla="*/ 0 w 2408"/>
              <a:gd name="T65" fmla="*/ 2602 h 3457"/>
              <a:gd name="T66" fmla="*/ 2027 w 2408"/>
              <a:gd name="T67" fmla="*/ 2212 h 3457"/>
              <a:gd name="T68" fmla="*/ 2104 w 2408"/>
              <a:gd name="T69" fmla="*/ 2096 h 3457"/>
              <a:gd name="T70" fmla="*/ 2084 w 2408"/>
              <a:gd name="T71" fmla="*/ 2028 h 3457"/>
              <a:gd name="T72" fmla="*/ 2027 w 2408"/>
              <a:gd name="T73" fmla="*/ 2212 h 3457"/>
              <a:gd name="T74" fmla="*/ 1065 w 2408"/>
              <a:gd name="T75" fmla="*/ 107 h 3457"/>
              <a:gd name="T76" fmla="*/ 1098 w 2408"/>
              <a:gd name="T77" fmla="*/ 39 h 3457"/>
              <a:gd name="T78" fmla="*/ 1139 w 2408"/>
              <a:gd name="T79" fmla="*/ 0 h 3457"/>
              <a:gd name="T80" fmla="*/ 1151 w 2408"/>
              <a:gd name="T81" fmla="*/ 80 h 3457"/>
              <a:gd name="T82" fmla="*/ 1119 w 2408"/>
              <a:gd name="T83" fmla="*/ 265 h 3457"/>
              <a:gd name="T84" fmla="*/ 1065 w 2408"/>
              <a:gd name="T85" fmla="*/ 107 h 3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08" h="3457">
                <a:moveTo>
                  <a:pt x="0" y="2602"/>
                </a:moveTo>
                <a:cubicBezTo>
                  <a:pt x="433" y="2502"/>
                  <a:pt x="702" y="2389"/>
                  <a:pt x="899" y="2282"/>
                </a:cubicBezTo>
                <a:cubicBezTo>
                  <a:pt x="959" y="2233"/>
                  <a:pt x="1003" y="1883"/>
                  <a:pt x="1022" y="1788"/>
                </a:cubicBezTo>
                <a:cubicBezTo>
                  <a:pt x="1044" y="1696"/>
                  <a:pt x="1086" y="1569"/>
                  <a:pt x="1041" y="1489"/>
                </a:cubicBezTo>
                <a:cubicBezTo>
                  <a:pt x="1002" y="1426"/>
                  <a:pt x="920" y="1376"/>
                  <a:pt x="896" y="1306"/>
                </a:cubicBezTo>
                <a:cubicBezTo>
                  <a:pt x="865" y="1219"/>
                  <a:pt x="1030" y="918"/>
                  <a:pt x="949" y="870"/>
                </a:cubicBezTo>
                <a:cubicBezTo>
                  <a:pt x="986" y="827"/>
                  <a:pt x="1063" y="869"/>
                  <a:pt x="1095" y="827"/>
                </a:cubicBezTo>
                <a:cubicBezTo>
                  <a:pt x="1128" y="781"/>
                  <a:pt x="1068" y="801"/>
                  <a:pt x="1048" y="744"/>
                </a:cubicBezTo>
                <a:cubicBezTo>
                  <a:pt x="1018" y="683"/>
                  <a:pt x="1002" y="573"/>
                  <a:pt x="1043" y="511"/>
                </a:cubicBezTo>
                <a:cubicBezTo>
                  <a:pt x="1062" y="481"/>
                  <a:pt x="1101" y="526"/>
                  <a:pt x="1095" y="550"/>
                </a:cubicBezTo>
                <a:cubicBezTo>
                  <a:pt x="1075" y="627"/>
                  <a:pt x="1157" y="528"/>
                  <a:pt x="1186" y="512"/>
                </a:cubicBezTo>
                <a:cubicBezTo>
                  <a:pt x="1188" y="519"/>
                  <a:pt x="1177" y="568"/>
                  <a:pt x="1359" y="771"/>
                </a:cubicBezTo>
                <a:cubicBezTo>
                  <a:pt x="1452" y="874"/>
                  <a:pt x="1581" y="910"/>
                  <a:pt x="1712" y="937"/>
                </a:cubicBezTo>
                <a:cubicBezTo>
                  <a:pt x="1774" y="949"/>
                  <a:pt x="1826" y="973"/>
                  <a:pt x="1888" y="980"/>
                </a:cubicBezTo>
                <a:cubicBezTo>
                  <a:pt x="1972" y="990"/>
                  <a:pt x="2018" y="1092"/>
                  <a:pt x="2066" y="1149"/>
                </a:cubicBezTo>
                <a:cubicBezTo>
                  <a:pt x="2104" y="1194"/>
                  <a:pt x="2131" y="1250"/>
                  <a:pt x="2169" y="1294"/>
                </a:cubicBezTo>
                <a:cubicBezTo>
                  <a:pt x="2209" y="1339"/>
                  <a:pt x="2231" y="1341"/>
                  <a:pt x="2284" y="1363"/>
                </a:cubicBezTo>
                <a:cubicBezTo>
                  <a:pt x="2408" y="1412"/>
                  <a:pt x="2267" y="1588"/>
                  <a:pt x="2243" y="1661"/>
                </a:cubicBezTo>
                <a:cubicBezTo>
                  <a:pt x="2196" y="1799"/>
                  <a:pt x="2048" y="1871"/>
                  <a:pt x="2008" y="2018"/>
                </a:cubicBezTo>
                <a:cubicBezTo>
                  <a:pt x="1999" y="2053"/>
                  <a:pt x="1986" y="2154"/>
                  <a:pt x="1931" y="2137"/>
                </a:cubicBezTo>
                <a:cubicBezTo>
                  <a:pt x="1887" y="2124"/>
                  <a:pt x="1896" y="2041"/>
                  <a:pt x="1840" y="2075"/>
                </a:cubicBezTo>
                <a:cubicBezTo>
                  <a:pt x="1773" y="2116"/>
                  <a:pt x="1777" y="2261"/>
                  <a:pt x="1760" y="2320"/>
                </a:cubicBezTo>
                <a:cubicBezTo>
                  <a:pt x="1715" y="2475"/>
                  <a:pt x="1878" y="2640"/>
                  <a:pt x="1736" y="2645"/>
                </a:cubicBezTo>
                <a:cubicBezTo>
                  <a:pt x="1400" y="2655"/>
                  <a:pt x="1481" y="2856"/>
                  <a:pt x="1400" y="2964"/>
                </a:cubicBezTo>
                <a:cubicBezTo>
                  <a:pt x="1360" y="3017"/>
                  <a:pt x="1281" y="3014"/>
                  <a:pt x="1218" y="3019"/>
                </a:cubicBezTo>
                <a:cubicBezTo>
                  <a:pt x="1142" y="3025"/>
                  <a:pt x="1111" y="3037"/>
                  <a:pt x="1066" y="3097"/>
                </a:cubicBezTo>
                <a:cubicBezTo>
                  <a:pt x="1023" y="3156"/>
                  <a:pt x="1051" y="3167"/>
                  <a:pt x="1047" y="3233"/>
                </a:cubicBezTo>
                <a:cubicBezTo>
                  <a:pt x="1044" y="3299"/>
                  <a:pt x="923" y="3382"/>
                  <a:pt x="886" y="3352"/>
                </a:cubicBezTo>
                <a:cubicBezTo>
                  <a:pt x="849" y="3323"/>
                  <a:pt x="819" y="3331"/>
                  <a:pt x="774" y="3331"/>
                </a:cubicBezTo>
                <a:cubicBezTo>
                  <a:pt x="644" y="3331"/>
                  <a:pt x="531" y="3457"/>
                  <a:pt x="400" y="3454"/>
                </a:cubicBezTo>
                <a:cubicBezTo>
                  <a:pt x="308" y="3441"/>
                  <a:pt x="362" y="3250"/>
                  <a:pt x="264" y="3234"/>
                </a:cubicBezTo>
                <a:cubicBezTo>
                  <a:pt x="307" y="3163"/>
                  <a:pt x="143" y="2944"/>
                  <a:pt x="115" y="2867"/>
                </a:cubicBezTo>
                <a:lnTo>
                  <a:pt x="0" y="2602"/>
                </a:lnTo>
                <a:close/>
                <a:moveTo>
                  <a:pt x="2027" y="2212"/>
                </a:moveTo>
                <a:cubicBezTo>
                  <a:pt x="2080" y="2165"/>
                  <a:pt x="2043" y="2151"/>
                  <a:pt x="2104" y="2096"/>
                </a:cubicBezTo>
                <a:cubicBezTo>
                  <a:pt x="2116" y="2083"/>
                  <a:pt x="2087" y="2042"/>
                  <a:pt x="2084" y="2028"/>
                </a:cubicBezTo>
                <a:cubicBezTo>
                  <a:pt x="2068" y="2092"/>
                  <a:pt x="2001" y="2140"/>
                  <a:pt x="2027" y="2212"/>
                </a:cubicBezTo>
                <a:close/>
                <a:moveTo>
                  <a:pt x="1065" y="107"/>
                </a:moveTo>
                <a:cubicBezTo>
                  <a:pt x="1074" y="83"/>
                  <a:pt x="1085" y="60"/>
                  <a:pt x="1098" y="39"/>
                </a:cubicBezTo>
                <a:cubicBezTo>
                  <a:pt x="1126" y="70"/>
                  <a:pt x="1153" y="27"/>
                  <a:pt x="1139" y="0"/>
                </a:cubicBezTo>
                <a:cubicBezTo>
                  <a:pt x="1163" y="13"/>
                  <a:pt x="1212" y="95"/>
                  <a:pt x="1151" y="80"/>
                </a:cubicBezTo>
                <a:cubicBezTo>
                  <a:pt x="1190" y="107"/>
                  <a:pt x="1162" y="273"/>
                  <a:pt x="1119" y="265"/>
                </a:cubicBezTo>
                <a:cubicBezTo>
                  <a:pt x="1060" y="256"/>
                  <a:pt x="1139" y="112"/>
                  <a:pt x="1065" y="10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1" name="꙱ Norway (Kingdom of Norway) (NO) (H)">
            <a:extLst>
              <a:ext uri="{FF2B5EF4-FFF2-40B4-BE49-F238E27FC236}">
                <a16:creationId xmlns:a16="http://schemas.microsoft.com/office/drawing/2014/main" id="{E5878064-0D77-44EB-88D1-015363A6DB59}"/>
              </a:ext>
            </a:extLst>
          </p:cNvPr>
          <p:cNvSpPr>
            <a:spLocks noEditPoints="1"/>
          </p:cNvSpPr>
          <p:nvPr/>
        </p:nvSpPr>
        <p:spPr bwMode="auto">
          <a:xfrm>
            <a:off x="4543572" y="345969"/>
            <a:ext cx="500154" cy="344122"/>
          </a:xfrm>
          <a:custGeom>
            <a:avLst/>
            <a:gdLst>
              <a:gd name="T0" fmla="*/ 2784 w 6065"/>
              <a:gd name="T1" fmla="*/ 725 h 4164"/>
              <a:gd name="T2" fmla="*/ 16 w 6065"/>
              <a:gd name="T3" fmla="*/ 3365 h 4164"/>
              <a:gd name="T4" fmla="*/ 58 w 6065"/>
              <a:gd name="T5" fmla="*/ 3635 h 4164"/>
              <a:gd name="T6" fmla="*/ 191 w 6065"/>
              <a:gd name="T7" fmla="*/ 2762 h 4164"/>
              <a:gd name="T8" fmla="*/ 518 w 6065"/>
              <a:gd name="T9" fmla="*/ 2637 h 4164"/>
              <a:gd name="T10" fmla="*/ 750 w 6065"/>
              <a:gd name="T11" fmla="*/ 2421 h 4164"/>
              <a:gd name="T12" fmla="*/ 969 w 6065"/>
              <a:gd name="T13" fmla="*/ 2361 h 4164"/>
              <a:gd name="T14" fmla="*/ 1539 w 6065"/>
              <a:gd name="T15" fmla="*/ 1919 h 4164"/>
              <a:gd name="T16" fmla="*/ 1599 w 6065"/>
              <a:gd name="T17" fmla="*/ 2029 h 4164"/>
              <a:gd name="T18" fmla="*/ 1881 w 6065"/>
              <a:gd name="T19" fmla="*/ 1625 h 4164"/>
              <a:gd name="T20" fmla="*/ 2026 w 6065"/>
              <a:gd name="T21" fmla="*/ 972 h 4164"/>
              <a:gd name="T22" fmla="*/ 2097 w 6065"/>
              <a:gd name="T23" fmla="*/ 912 h 4164"/>
              <a:gd name="T24" fmla="*/ 2272 w 6065"/>
              <a:gd name="T25" fmla="*/ 903 h 4164"/>
              <a:gd name="T26" fmla="*/ 2424 w 6065"/>
              <a:gd name="T27" fmla="*/ 808 h 4164"/>
              <a:gd name="T28" fmla="*/ 2433 w 6065"/>
              <a:gd name="T29" fmla="*/ 1004 h 4164"/>
              <a:gd name="T30" fmla="*/ 2777 w 6065"/>
              <a:gd name="T31" fmla="*/ 710 h 4164"/>
              <a:gd name="T32" fmla="*/ 3080 w 6065"/>
              <a:gd name="T33" fmla="*/ 550 h 4164"/>
              <a:gd name="T34" fmla="*/ 2985 w 6065"/>
              <a:gd name="T35" fmla="*/ 722 h 4164"/>
              <a:gd name="T36" fmla="*/ 3232 w 6065"/>
              <a:gd name="T37" fmla="*/ 431 h 4164"/>
              <a:gd name="T38" fmla="*/ 3329 w 6065"/>
              <a:gd name="T39" fmla="*/ 316 h 4164"/>
              <a:gd name="T40" fmla="*/ 3626 w 6065"/>
              <a:gd name="T41" fmla="*/ 330 h 4164"/>
              <a:gd name="T42" fmla="*/ 4291 w 6065"/>
              <a:gd name="T43" fmla="*/ 149 h 4164"/>
              <a:gd name="T44" fmla="*/ 4202 w 6065"/>
              <a:gd name="T45" fmla="*/ 301 h 4164"/>
              <a:gd name="T46" fmla="*/ 4392 w 6065"/>
              <a:gd name="T47" fmla="*/ 84 h 4164"/>
              <a:gd name="T48" fmla="*/ 4849 w 6065"/>
              <a:gd name="T49" fmla="*/ 85 h 4164"/>
              <a:gd name="T50" fmla="*/ 428 w 6065"/>
              <a:gd name="T51" fmla="*/ 3143 h 4164"/>
              <a:gd name="T52" fmla="*/ 163 w 6065"/>
              <a:gd name="T53" fmla="*/ 3150 h 4164"/>
              <a:gd name="T54" fmla="*/ 141 w 6065"/>
              <a:gd name="T55" fmla="*/ 2973 h 4164"/>
              <a:gd name="T56" fmla="*/ 78 w 6065"/>
              <a:gd name="T57" fmla="*/ 2801 h 4164"/>
              <a:gd name="T58" fmla="*/ 634 w 6065"/>
              <a:gd name="T59" fmla="*/ 2765 h 4164"/>
              <a:gd name="T60" fmla="*/ 545 w 6065"/>
              <a:gd name="T61" fmla="*/ 2605 h 4164"/>
              <a:gd name="T62" fmla="*/ 916 w 6065"/>
              <a:gd name="T63" fmla="*/ 2530 h 4164"/>
              <a:gd name="T64" fmla="*/ 1199 w 6065"/>
              <a:gd name="T65" fmla="*/ 2349 h 4164"/>
              <a:gd name="T66" fmla="*/ 1453 w 6065"/>
              <a:gd name="T67" fmla="*/ 2269 h 4164"/>
              <a:gd name="T68" fmla="*/ 1373 w 6065"/>
              <a:gd name="T69" fmla="*/ 2162 h 4164"/>
              <a:gd name="T70" fmla="*/ 1584 w 6065"/>
              <a:gd name="T71" fmla="*/ 1958 h 4164"/>
              <a:gd name="T72" fmla="*/ 1881 w 6065"/>
              <a:gd name="T73" fmla="*/ 1848 h 4164"/>
              <a:gd name="T74" fmla="*/ 2119 w 6065"/>
              <a:gd name="T75" fmla="*/ 1546 h 4164"/>
              <a:gd name="T76" fmla="*/ 2050 w 6065"/>
              <a:gd name="T77" fmla="*/ 1373 h 4164"/>
              <a:gd name="T78" fmla="*/ 2476 w 6065"/>
              <a:gd name="T79" fmla="*/ 1190 h 4164"/>
              <a:gd name="T80" fmla="*/ 2579 w 6065"/>
              <a:gd name="T81" fmla="*/ 1070 h 4164"/>
              <a:gd name="T82" fmla="*/ 2765 w 6065"/>
              <a:gd name="T83" fmla="*/ 1017 h 4164"/>
              <a:gd name="T84" fmla="*/ 2883 w 6065"/>
              <a:gd name="T85" fmla="*/ 865 h 4164"/>
              <a:gd name="T86" fmla="*/ 3220 w 6065"/>
              <a:gd name="T87" fmla="*/ 610 h 4164"/>
              <a:gd name="T88" fmla="*/ 3552 w 6065"/>
              <a:gd name="T89" fmla="*/ 497 h 4164"/>
              <a:gd name="T90" fmla="*/ 3989 w 6065"/>
              <a:gd name="T91" fmla="*/ 413 h 4164"/>
              <a:gd name="T92" fmla="*/ 4081 w 6065"/>
              <a:gd name="T93" fmla="*/ 354 h 4164"/>
              <a:gd name="T94" fmla="*/ 4654 w 6065"/>
              <a:gd name="T95" fmla="*/ 91 h 4164"/>
              <a:gd name="T96" fmla="*/ 5001 w 6065"/>
              <a:gd name="T97" fmla="*/ 265 h 4164"/>
              <a:gd name="T98" fmla="*/ 5352 w 6065"/>
              <a:gd name="T99" fmla="*/ 161 h 4164"/>
              <a:gd name="T100" fmla="*/ 6018 w 6065"/>
              <a:gd name="T101" fmla="*/ 259 h 4164"/>
              <a:gd name="T102" fmla="*/ 6036 w 6065"/>
              <a:gd name="T103" fmla="*/ 469 h 4164"/>
              <a:gd name="T104" fmla="*/ 4678 w 6065"/>
              <a:gd name="T105" fmla="*/ 792 h 4164"/>
              <a:gd name="T106" fmla="*/ 3638 w 6065"/>
              <a:gd name="T107" fmla="*/ 832 h 4164"/>
              <a:gd name="T108" fmla="*/ 2347 w 6065"/>
              <a:gd name="T109" fmla="*/ 1814 h 4164"/>
              <a:gd name="T110" fmla="*/ 1982 w 6065"/>
              <a:gd name="T111" fmla="*/ 3085 h 4164"/>
              <a:gd name="T112" fmla="*/ 1412 w 6065"/>
              <a:gd name="T113" fmla="*/ 3665 h 4164"/>
              <a:gd name="T114" fmla="*/ 1062 w 6065"/>
              <a:gd name="T115" fmla="*/ 3956 h 4164"/>
              <a:gd name="T116" fmla="*/ 417 w 6065"/>
              <a:gd name="T117" fmla="*/ 3819 h 4164"/>
              <a:gd name="T118" fmla="*/ 254 w 6065"/>
              <a:gd name="T119" fmla="*/ 3718 h 4164"/>
              <a:gd name="T120" fmla="*/ 254 w 6065"/>
              <a:gd name="T121" fmla="*/ 3617 h 4164"/>
              <a:gd name="T122" fmla="*/ 119 w 6065"/>
              <a:gd name="T123" fmla="*/ 3451 h 4164"/>
              <a:gd name="T124" fmla="*/ 88 w 6065"/>
              <a:gd name="T125" fmla="*/ 2907 h 4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65" h="4164">
                <a:moveTo>
                  <a:pt x="2531" y="764"/>
                </a:moveTo>
                <a:cubicBezTo>
                  <a:pt x="2534" y="774"/>
                  <a:pt x="2537" y="784"/>
                  <a:pt x="2540" y="794"/>
                </a:cubicBezTo>
                <a:cubicBezTo>
                  <a:pt x="2521" y="801"/>
                  <a:pt x="2501" y="805"/>
                  <a:pt x="2480" y="805"/>
                </a:cubicBezTo>
                <a:cubicBezTo>
                  <a:pt x="2511" y="839"/>
                  <a:pt x="2458" y="855"/>
                  <a:pt x="2457" y="889"/>
                </a:cubicBezTo>
                <a:cubicBezTo>
                  <a:pt x="2485" y="864"/>
                  <a:pt x="2519" y="850"/>
                  <a:pt x="2555" y="841"/>
                </a:cubicBezTo>
                <a:cubicBezTo>
                  <a:pt x="2545" y="852"/>
                  <a:pt x="2536" y="863"/>
                  <a:pt x="2528" y="874"/>
                </a:cubicBezTo>
                <a:cubicBezTo>
                  <a:pt x="2546" y="875"/>
                  <a:pt x="2569" y="892"/>
                  <a:pt x="2587" y="886"/>
                </a:cubicBezTo>
                <a:cubicBezTo>
                  <a:pt x="2609" y="878"/>
                  <a:pt x="2620" y="843"/>
                  <a:pt x="2638" y="829"/>
                </a:cubicBezTo>
                <a:cubicBezTo>
                  <a:pt x="2635" y="898"/>
                  <a:pt x="2667" y="839"/>
                  <a:pt x="2682" y="822"/>
                </a:cubicBezTo>
                <a:cubicBezTo>
                  <a:pt x="2700" y="803"/>
                  <a:pt x="2727" y="811"/>
                  <a:pt x="2749" y="810"/>
                </a:cubicBezTo>
                <a:cubicBezTo>
                  <a:pt x="2789" y="808"/>
                  <a:pt x="2827" y="752"/>
                  <a:pt x="2784" y="725"/>
                </a:cubicBezTo>
                <a:cubicBezTo>
                  <a:pt x="2766" y="713"/>
                  <a:pt x="2727" y="706"/>
                  <a:pt x="2712" y="726"/>
                </a:cubicBezTo>
                <a:cubicBezTo>
                  <a:pt x="2689" y="754"/>
                  <a:pt x="2642" y="776"/>
                  <a:pt x="2608" y="811"/>
                </a:cubicBezTo>
                <a:cubicBezTo>
                  <a:pt x="2610" y="803"/>
                  <a:pt x="2703" y="694"/>
                  <a:pt x="2623" y="752"/>
                </a:cubicBezTo>
                <a:cubicBezTo>
                  <a:pt x="2650" y="718"/>
                  <a:pt x="2640" y="665"/>
                  <a:pt x="2586" y="691"/>
                </a:cubicBezTo>
                <a:cubicBezTo>
                  <a:pt x="2560" y="702"/>
                  <a:pt x="2549" y="747"/>
                  <a:pt x="2587" y="764"/>
                </a:cubicBezTo>
                <a:cubicBezTo>
                  <a:pt x="2567" y="761"/>
                  <a:pt x="2549" y="758"/>
                  <a:pt x="2531" y="764"/>
                </a:cubicBezTo>
                <a:close/>
                <a:moveTo>
                  <a:pt x="43" y="3142"/>
                </a:moveTo>
                <a:cubicBezTo>
                  <a:pt x="33" y="3132"/>
                  <a:pt x="22" y="3123"/>
                  <a:pt x="10" y="3115"/>
                </a:cubicBezTo>
                <a:cubicBezTo>
                  <a:pt x="0" y="3150"/>
                  <a:pt x="10" y="3159"/>
                  <a:pt x="43" y="3142"/>
                </a:cubicBezTo>
                <a:close/>
                <a:moveTo>
                  <a:pt x="55" y="3394"/>
                </a:moveTo>
                <a:cubicBezTo>
                  <a:pt x="42" y="3384"/>
                  <a:pt x="29" y="3374"/>
                  <a:pt x="16" y="3365"/>
                </a:cubicBezTo>
                <a:cubicBezTo>
                  <a:pt x="24" y="3386"/>
                  <a:pt x="28" y="3408"/>
                  <a:pt x="28" y="3430"/>
                </a:cubicBezTo>
                <a:cubicBezTo>
                  <a:pt x="53" y="3431"/>
                  <a:pt x="63" y="3418"/>
                  <a:pt x="55" y="3394"/>
                </a:cubicBezTo>
                <a:close/>
                <a:moveTo>
                  <a:pt x="81" y="2875"/>
                </a:moveTo>
                <a:cubicBezTo>
                  <a:pt x="91" y="2846"/>
                  <a:pt x="69" y="2847"/>
                  <a:pt x="49" y="2854"/>
                </a:cubicBezTo>
                <a:cubicBezTo>
                  <a:pt x="60" y="2861"/>
                  <a:pt x="71" y="2868"/>
                  <a:pt x="81" y="2875"/>
                </a:cubicBezTo>
                <a:close/>
                <a:moveTo>
                  <a:pt x="67" y="3730"/>
                </a:moveTo>
                <a:cubicBezTo>
                  <a:pt x="50" y="3753"/>
                  <a:pt x="59" y="3776"/>
                  <a:pt x="85" y="3786"/>
                </a:cubicBezTo>
                <a:cubicBezTo>
                  <a:pt x="96" y="3760"/>
                  <a:pt x="97" y="3723"/>
                  <a:pt x="73" y="3703"/>
                </a:cubicBezTo>
                <a:cubicBezTo>
                  <a:pt x="71" y="3712"/>
                  <a:pt x="69" y="3721"/>
                  <a:pt x="67" y="3730"/>
                </a:cubicBezTo>
                <a:close/>
                <a:moveTo>
                  <a:pt x="85" y="3567"/>
                </a:moveTo>
                <a:cubicBezTo>
                  <a:pt x="41" y="3565"/>
                  <a:pt x="62" y="3609"/>
                  <a:pt x="58" y="3635"/>
                </a:cubicBezTo>
                <a:cubicBezTo>
                  <a:pt x="65" y="3610"/>
                  <a:pt x="84" y="3596"/>
                  <a:pt x="108" y="3611"/>
                </a:cubicBezTo>
                <a:cubicBezTo>
                  <a:pt x="106" y="3593"/>
                  <a:pt x="98" y="3578"/>
                  <a:pt x="85" y="3567"/>
                </a:cubicBezTo>
                <a:close/>
                <a:moveTo>
                  <a:pt x="108" y="3519"/>
                </a:moveTo>
                <a:cubicBezTo>
                  <a:pt x="93" y="3541"/>
                  <a:pt x="99" y="3592"/>
                  <a:pt x="132" y="3593"/>
                </a:cubicBezTo>
                <a:cubicBezTo>
                  <a:pt x="177" y="3595"/>
                  <a:pt x="136" y="3523"/>
                  <a:pt x="108" y="3519"/>
                </a:cubicBezTo>
                <a:close/>
                <a:moveTo>
                  <a:pt x="147" y="3507"/>
                </a:moveTo>
                <a:cubicBezTo>
                  <a:pt x="137" y="3509"/>
                  <a:pt x="127" y="3511"/>
                  <a:pt x="117" y="3513"/>
                </a:cubicBezTo>
                <a:cubicBezTo>
                  <a:pt x="146" y="3515"/>
                  <a:pt x="169" y="3547"/>
                  <a:pt x="192" y="3515"/>
                </a:cubicBezTo>
                <a:cubicBezTo>
                  <a:pt x="212" y="3486"/>
                  <a:pt x="159" y="3489"/>
                  <a:pt x="147" y="3507"/>
                </a:cubicBezTo>
                <a:close/>
                <a:moveTo>
                  <a:pt x="254" y="2765"/>
                </a:moveTo>
                <a:cubicBezTo>
                  <a:pt x="233" y="2759"/>
                  <a:pt x="212" y="2758"/>
                  <a:pt x="191" y="2762"/>
                </a:cubicBezTo>
                <a:cubicBezTo>
                  <a:pt x="190" y="2809"/>
                  <a:pt x="240" y="2796"/>
                  <a:pt x="254" y="2765"/>
                </a:cubicBezTo>
                <a:close/>
                <a:moveTo>
                  <a:pt x="304" y="2729"/>
                </a:moveTo>
                <a:cubicBezTo>
                  <a:pt x="294" y="2727"/>
                  <a:pt x="285" y="2725"/>
                  <a:pt x="275" y="2723"/>
                </a:cubicBezTo>
                <a:cubicBezTo>
                  <a:pt x="272" y="2743"/>
                  <a:pt x="270" y="2763"/>
                  <a:pt x="269" y="2783"/>
                </a:cubicBezTo>
                <a:cubicBezTo>
                  <a:pt x="289" y="2772"/>
                  <a:pt x="304" y="2753"/>
                  <a:pt x="304" y="2729"/>
                </a:cubicBezTo>
                <a:close/>
                <a:moveTo>
                  <a:pt x="343" y="2717"/>
                </a:moveTo>
                <a:cubicBezTo>
                  <a:pt x="354" y="2721"/>
                  <a:pt x="365" y="2725"/>
                  <a:pt x="375" y="2729"/>
                </a:cubicBezTo>
                <a:cubicBezTo>
                  <a:pt x="367" y="2719"/>
                  <a:pt x="356" y="2715"/>
                  <a:pt x="343" y="2717"/>
                </a:cubicBezTo>
                <a:close/>
                <a:moveTo>
                  <a:pt x="509" y="2622"/>
                </a:moveTo>
                <a:cubicBezTo>
                  <a:pt x="498" y="2622"/>
                  <a:pt x="487" y="2622"/>
                  <a:pt x="476" y="2622"/>
                </a:cubicBezTo>
                <a:cubicBezTo>
                  <a:pt x="490" y="2629"/>
                  <a:pt x="504" y="2634"/>
                  <a:pt x="518" y="2637"/>
                </a:cubicBezTo>
                <a:cubicBezTo>
                  <a:pt x="515" y="2632"/>
                  <a:pt x="512" y="2627"/>
                  <a:pt x="509" y="2622"/>
                </a:cubicBezTo>
                <a:close/>
                <a:moveTo>
                  <a:pt x="536" y="2584"/>
                </a:moveTo>
                <a:cubicBezTo>
                  <a:pt x="525" y="2583"/>
                  <a:pt x="514" y="2584"/>
                  <a:pt x="503" y="2584"/>
                </a:cubicBezTo>
                <a:cubicBezTo>
                  <a:pt x="526" y="2601"/>
                  <a:pt x="527" y="2586"/>
                  <a:pt x="536" y="2584"/>
                </a:cubicBezTo>
                <a:close/>
                <a:moveTo>
                  <a:pt x="696" y="2551"/>
                </a:moveTo>
                <a:cubicBezTo>
                  <a:pt x="706" y="2544"/>
                  <a:pt x="716" y="2537"/>
                  <a:pt x="726" y="2530"/>
                </a:cubicBezTo>
                <a:cubicBezTo>
                  <a:pt x="719" y="2519"/>
                  <a:pt x="710" y="2509"/>
                  <a:pt x="699" y="2501"/>
                </a:cubicBezTo>
                <a:cubicBezTo>
                  <a:pt x="703" y="2535"/>
                  <a:pt x="691" y="2541"/>
                  <a:pt x="664" y="2519"/>
                </a:cubicBezTo>
                <a:cubicBezTo>
                  <a:pt x="659" y="2544"/>
                  <a:pt x="670" y="2557"/>
                  <a:pt x="696" y="2551"/>
                </a:cubicBezTo>
                <a:close/>
                <a:moveTo>
                  <a:pt x="842" y="2424"/>
                </a:moveTo>
                <a:cubicBezTo>
                  <a:pt x="829" y="2379"/>
                  <a:pt x="772" y="2393"/>
                  <a:pt x="750" y="2421"/>
                </a:cubicBezTo>
                <a:cubicBezTo>
                  <a:pt x="780" y="2429"/>
                  <a:pt x="812" y="2442"/>
                  <a:pt x="842" y="2424"/>
                </a:cubicBezTo>
                <a:close/>
                <a:moveTo>
                  <a:pt x="812" y="2492"/>
                </a:moveTo>
                <a:cubicBezTo>
                  <a:pt x="823" y="2490"/>
                  <a:pt x="834" y="2488"/>
                  <a:pt x="845" y="2486"/>
                </a:cubicBezTo>
                <a:cubicBezTo>
                  <a:pt x="826" y="2464"/>
                  <a:pt x="801" y="2463"/>
                  <a:pt x="782" y="2486"/>
                </a:cubicBezTo>
                <a:cubicBezTo>
                  <a:pt x="792" y="2488"/>
                  <a:pt x="802" y="2490"/>
                  <a:pt x="812" y="2492"/>
                </a:cubicBezTo>
                <a:close/>
                <a:moveTo>
                  <a:pt x="865" y="2471"/>
                </a:moveTo>
                <a:cubicBezTo>
                  <a:pt x="884" y="2484"/>
                  <a:pt x="904" y="2485"/>
                  <a:pt x="927" y="2480"/>
                </a:cubicBezTo>
                <a:cubicBezTo>
                  <a:pt x="921" y="2442"/>
                  <a:pt x="886" y="2444"/>
                  <a:pt x="865" y="2471"/>
                </a:cubicBezTo>
                <a:close/>
                <a:moveTo>
                  <a:pt x="874" y="2388"/>
                </a:moveTo>
                <a:cubicBezTo>
                  <a:pt x="909" y="2426"/>
                  <a:pt x="1049" y="2395"/>
                  <a:pt x="1064" y="2346"/>
                </a:cubicBezTo>
                <a:cubicBezTo>
                  <a:pt x="1027" y="2314"/>
                  <a:pt x="876" y="2349"/>
                  <a:pt x="969" y="2361"/>
                </a:cubicBezTo>
                <a:cubicBezTo>
                  <a:pt x="934" y="2361"/>
                  <a:pt x="898" y="2356"/>
                  <a:pt x="874" y="2388"/>
                </a:cubicBezTo>
                <a:close/>
                <a:moveTo>
                  <a:pt x="1002" y="2302"/>
                </a:moveTo>
                <a:cubicBezTo>
                  <a:pt x="971" y="2274"/>
                  <a:pt x="912" y="2313"/>
                  <a:pt x="880" y="2320"/>
                </a:cubicBezTo>
                <a:cubicBezTo>
                  <a:pt x="922" y="2317"/>
                  <a:pt x="969" y="2338"/>
                  <a:pt x="1002" y="2302"/>
                </a:cubicBezTo>
                <a:close/>
                <a:moveTo>
                  <a:pt x="946" y="2415"/>
                </a:moveTo>
                <a:cubicBezTo>
                  <a:pt x="936" y="2416"/>
                  <a:pt x="926" y="2417"/>
                  <a:pt x="916" y="2418"/>
                </a:cubicBezTo>
                <a:cubicBezTo>
                  <a:pt x="927" y="2424"/>
                  <a:pt x="939" y="2429"/>
                  <a:pt x="951" y="2432"/>
                </a:cubicBezTo>
                <a:cubicBezTo>
                  <a:pt x="949" y="2426"/>
                  <a:pt x="948" y="2421"/>
                  <a:pt x="946" y="2415"/>
                </a:cubicBezTo>
                <a:close/>
                <a:moveTo>
                  <a:pt x="1507" y="1919"/>
                </a:moveTo>
                <a:cubicBezTo>
                  <a:pt x="1496" y="1926"/>
                  <a:pt x="1485" y="1933"/>
                  <a:pt x="1474" y="1940"/>
                </a:cubicBezTo>
                <a:cubicBezTo>
                  <a:pt x="1496" y="1934"/>
                  <a:pt x="1518" y="1927"/>
                  <a:pt x="1539" y="1919"/>
                </a:cubicBezTo>
                <a:cubicBezTo>
                  <a:pt x="1529" y="1919"/>
                  <a:pt x="1518" y="1919"/>
                  <a:pt x="1507" y="1919"/>
                </a:cubicBezTo>
                <a:close/>
                <a:moveTo>
                  <a:pt x="1503" y="1937"/>
                </a:moveTo>
                <a:cubicBezTo>
                  <a:pt x="1538" y="1926"/>
                  <a:pt x="1567" y="1966"/>
                  <a:pt x="1596" y="1931"/>
                </a:cubicBezTo>
                <a:cubicBezTo>
                  <a:pt x="1565" y="1917"/>
                  <a:pt x="1533" y="1927"/>
                  <a:pt x="1503" y="1937"/>
                </a:cubicBezTo>
                <a:close/>
                <a:moveTo>
                  <a:pt x="1596" y="2064"/>
                </a:moveTo>
                <a:cubicBezTo>
                  <a:pt x="1606" y="2063"/>
                  <a:pt x="1615" y="2062"/>
                  <a:pt x="1625" y="2061"/>
                </a:cubicBezTo>
                <a:cubicBezTo>
                  <a:pt x="1600" y="2055"/>
                  <a:pt x="1576" y="2041"/>
                  <a:pt x="1557" y="2023"/>
                </a:cubicBezTo>
                <a:cubicBezTo>
                  <a:pt x="1554" y="2048"/>
                  <a:pt x="1570" y="2065"/>
                  <a:pt x="1596" y="2064"/>
                </a:cubicBezTo>
                <a:close/>
                <a:moveTo>
                  <a:pt x="1599" y="2002"/>
                </a:moveTo>
                <a:cubicBezTo>
                  <a:pt x="1588" y="2003"/>
                  <a:pt x="1577" y="2004"/>
                  <a:pt x="1566" y="2005"/>
                </a:cubicBezTo>
                <a:cubicBezTo>
                  <a:pt x="1576" y="2015"/>
                  <a:pt x="1587" y="2022"/>
                  <a:pt x="1599" y="2029"/>
                </a:cubicBezTo>
                <a:cubicBezTo>
                  <a:pt x="1599" y="2020"/>
                  <a:pt x="1599" y="2011"/>
                  <a:pt x="1599" y="2002"/>
                </a:cubicBezTo>
                <a:close/>
                <a:moveTo>
                  <a:pt x="1611" y="2026"/>
                </a:moveTo>
                <a:cubicBezTo>
                  <a:pt x="1601" y="2046"/>
                  <a:pt x="1611" y="2051"/>
                  <a:pt x="1640" y="2040"/>
                </a:cubicBezTo>
                <a:cubicBezTo>
                  <a:pt x="1631" y="2036"/>
                  <a:pt x="1621" y="2031"/>
                  <a:pt x="1611" y="2026"/>
                </a:cubicBezTo>
                <a:close/>
                <a:moveTo>
                  <a:pt x="1715" y="1865"/>
                </a:moveTo>
                <a:cubicBezTo>
                  <a:pt x="1691" y="1860"/>
                  <a:pt x="1667" y="1870"/>
                  <a:pt x="1652" y="1889"/>
                </a:cubicBezTo>
                <a:cubicBezTo>
                  <a:pt x="1675" y="1886"/>
                  <a:pt x="1696" y="1879"/>
                  <a:pt x="1715" y="1865"/>
                </a:cubicBezTo>
                <a:close/>
                <a:moveTo>
                  <a:pt x="1708" y="1705"/>
                </a:moveTo>
                <a:cubicBezTo>
                  <a:pt x="1721" y="1714"/>
                  <a:pt x="1735" y="1717"/>
                  <a:pt x="1750" y="1714"/>
                </a:cubicBezTo>
                <a:cubicBezTo>
                  <a:pt x="1744" y="1673"/>
                  <a:pt x="1727" y="1683"/>
                  <a:pt x="1708" y="1705"/>
                </a:cubicBezTo>
                <a:close/>
                <a:moveTo>
                  <a:pt x="1881" y="1625"/>
                </a:moveTo>
                <a:cubicBezTo>
                  <a:pt x="1905" y="1612"/>
                  <a:pt x="1931" y="1603"/>
                  <a:pt x="1958" y="1598"/>
                </a:cubicBezTo>
                <a:cubicBezTo>
                  <a:pt x="1918" y="1580"/>
                  <a:pt x="1870" y="1587"/>
                  <a:pt x="1851" y="1631"/>
                </a:cubicBezTo>
                <a:cubicBezTo>
                  <a:pt x="1861" y="1629"/>
                  <a:pt x="1871" y="1627"/>
                  <a:pt x="1881" y="1625"/>
                </a:cubicBezTo>
                <a:close/>
                <a:moveTo>
                  <a:pt x="1904" y="1545"/>
                </a:moveTo>
                <a:cubicBezTo>
                  <a:pt x="1846" y="1499"/>
                  <a:pt x="1856" y="1610"/>
                  <a:pt x="1916" y="1560"/>
                </a:cubicBezTo>
                <a:cubicBezTo>
                  <a:pt x="1912" y="1555"/>
                  <a:pt x="1908" y="1550"/>
                  <a:pt x="1904" y="1545"/>
                </a:cubicBezTo>
                <a:close/>
                <a:moveTo>
                  <a:pt x="1970" y="975"/>
                </a:moveTo>
                <a:cubicBezTo>
                  <a:pt x="1962" y="984"/>
                  <a:pt x="1955" y="994"/>
                  <a:pt x="1949" y="1004"/>
                </a:cubicBezTo>
                <a:cubicBezTo>
                  <a:pt x="1987" y="1027"/>
                  <a:pt x="2027" y="983"/>
                  <a:pt x="2012" y="945"/>
                </a:cubicBezTo>
                <a:cubicBezTo>
                  <a:pt x="1995" y="952"/>
                  <a:pt x="1982" y="962"/>
                  <a:pt x="1970" y="975"/>
                </a:cubicBezTo>
                <a:close/>
                <a:moveTo>
                  <a:pt x="2026" y="972"/>
                </a:moveTo>
                <a:cubicBezTo>
                  <a:pt x="2053" y="977"/>
                  <a:pt x="2076" y="960"/>
                  <a:pt x="2086" y="936"/>
                </a:cubicBezTo>
                <a:cubicBezTo>
                  <a:pt x="2059" y="921"/>
                  <a:pt x="2021" y="938"/>
                  <a:pt x="2026" y="972"/>
                </a:cubicBezTo>
                <a:close/>
                <a:moveTo>
                  <a:pt x="2068" y="1340"/>
                </a:moveTo>
                <a:cubicBezTo>
                  <a:pt x="2089" y="1338"/>
                  <a:pt x="2109" y="1336"/>
                  <a:pt x="2130" y="1334"/>
                </a:cubicBezTo>
                <a:cubicBezTo>
                  <a:pt x="2109" y="1329"/>
                  <a:pt x="2088" y="1331"/>
                  <a:pt x="2068" y="1340"/>
                </a:cubicBezTo>
                <a:close/>
                <a:moveTo>
                  <a:pt x="2115" y="927"/>
                </a:moveTo>
                <a:cubicBezTo>
                  <a:pt x="2108" y="937"/>
                  <a:pt x="2101" y="947"/>
                  <a:pt x="2094" y="957"/>
                </a:cubicBezTo>
                <a:cubicBezTo>
                  <a:pt x="2139" y="926"/>
                  <a:pt x="2209" y="941"/>
                  <a:pt x="2246" y="898"/>
                </a:cubicBezTo>
                <a:cubicBezTo>
                  <a:pt x="2218" y="902"/>
                  <a:pt x="2208" y="878"/>
                  <a:pt x="2183" y="877"/>
                </a:cubicBezTo>
                <a:cubicBezTo>
                  <a:pt x="2159" y="876"/>
                  <a:pt x="2144" y="896"/>
                  <a:pt x="2118" y="889"/>
                </a:cubicBezTo>
                <a:cubicBezTo>
                  <a:pt x="2135" y="908"/>
                  <a:pt x="2128" y="916"/>
                  <a:pt x="2097" y="912"/>
                </a:cubicBezTo>
                <a:cubicBezTo>
                  <a:pt x="2103" y="917"/>
                  <a:pt x="2109" y="922"/>
                  <a:pt x="2115" y="927"/>
                </a:cubicBezTo>
                <a:close/>
                <a:moveTo>
                  <a:pt x="2255" y="898"/>
                </a:moveTo>
                <a:cubicBezTo>
                  <a:pt x="2274" y="877"/>
                  <a:pt x="2241" y="871"/>
                  <a:pt x="2228" y="871"/>
                </a:cubicBezTo>
                <a:cubicBezTo>
                  <a:pt x="2237" y="880"/>
                  <a:pt x="2246" y="889"/>
                  <a:pt x="2255" y="898"/>
                </a:cubicBezTo>
                <a:close/>
                <a:moveTo>
                  <a:pt x="2240" y="1236"/>
                </a:moveTo>
                <a:cubicBezTo>
                  <a:pt x="2248" y="1269"/>
                  <a:pt x="2273" y="1280"/>
                  <a:pt x="2273" y="1233"/>
                </a:cubicBezTo>
                <a:cubicBezTo>
                  <a:pt x="2262" y="1234"/>
                  <a:pt x="2251" y="1235"/>
                  <a:pt x="2240" y="1236"/>
                </a:cubicBezTo>
                <a:close/>
                <a:moveTo>
                  <a:pt x="2272" y="903"/>
                </a:moveTo>
                <a:cubicBezTo>
                  <a:pt x="2323" y="939"/>
                  <a:pt x="2432" y="884"/>
                  <a:pt x="2457" y="835"/>
                </a:cubicBezTo>
                <a:cubicBezTo>
                  <a:pt x="2432" y="835"/>
                  <a:pt x="2411" y="844"/>
                  <a:pt x="2394" y="862"/>
                </a:cubicBezTo>
                <a:cubicBezTo>
                  <a:pt x="2377" y="798"/>
                  <a:pt x="2296" y="891"/>
                  <a:pt x="2272" y="903"/>
                </a:cubicBezTo>
                <a:close/>
                <a:moveTo>
                  <a:pt x="2409" y="800"/>
                </a:moveTo>
                <a:cubicBezTo>
                  <a:pt x="2448" y="798"/>
                  <a:pt x="2495" y="792"/>
                  <a:pt x="2525" y="764"/>
                </a:cubicBezTo>
                <a:cubicBezTo>
                  <a:pt x="2495" y="756"/>
                  <a:pt x="2500" y="750"/>
                  <a:pt x="2508" y="729"/>
                </a:cubicBezTo>
                <a:cubicBezTo>
                  <a:pt x="2518" y="705"/>
                  <a:pt x="2459" y="682"/>
                  <a:pt x="2445" y="672"/>
                </a:cubicBezTo>
                <a:cubicBezTo>
                  <a:pt x="2447" y="693"/>
                  <a:pt x="2443" y="714"/>
                  <a:pt x="2436" y="734"/>
                </a:cubicBezTo>
                <a:cubicBezTo>
                  <a:pt x="2403" y="696"/>
                  <a:pt x="2339" y="756"/>
                  <a:pt x="2296" y="776"/>
                </a:cubicBezTo>
                <a:cubicBezTo>
                  <a:pt x="2342" y="815"/>
                  <a:pt x="2402" y="739"/>
                  <a:pt x="2454" y="761"/>
                </a:cubicBezTo>
                <a:cubicBezTo>
                  <a:pt x="2434" y="771"/>
                  <a:pt x="2413" y="777"/>
                  <a:pt x="2391" y="779"/>
                </a:cubicBezTo>
                <a:cubicBezTo>
                  <a:pt x="2397" y="786"/>
                  <a:pt x="2403" y="793"/>
                  <a:pt x="2409" y="800"/>
                </a:cubicBezTo>
                <a:close/>
                <a:moveTo>
                  <a:pt x="2374" y="826"/>
                </a:moveTo>
                <a:cubicBezTo>
                  <a:pt x="2393" y="829"/>
                  <a:pt x="2410" y="823"/>
                  <a:pt x="2424" y="808"/>
                </a:cubicBezTo>
                <a:cubicBezTo>
                  <a:pt x="2397" y="798"/>
                  <a:pt x="2367" y="797"/>
                  <a:pt x="2341" y="811"/>
                </a:cubicBezTo>
                <a:cubicBezTo>
                  <a:pt x="2352" y="816"/>
                  <a:pt x="2363" y="821"/>
                  <a:pt x="2374" y="826"/>
                </a:cubicBezTo>
                <a:close/>
                <a:moveTo>
                  <a:pt x="2421" y="710"/>
                </a:moveTo>
                <a:cubicBezTo>
                  <a:pt x="2425" y="687"/>
                  <a:pt x="2415" y="687"/>
                  <a:pt x="2388" y="710"/>
                </a:cubicBezTo>
                <a:cubicBezTo>
                  <a:pt x="2399" y="710"/>
                  <a:pt x="2410" y="710"/>
                  <a:pt x="2421" y="710"/>
                </a:cubicBezTo>
                <a:close/>
                <a:moveTo>
                  <a:pt x="2394" y="906"/>
                </a:moveTo>
                <a:cubicBezTo>
                  <a:pt x="2405" y="901"/>
                  <a:pt x="2416" y="897"/>
                  <a:pt x="2427" y="892"/>
                </a:cubicBezTo>
                <a:cubicBezTo>
                  <a:pt x="2414" y="891"/>
                  <a:pt x="2403" y="896"/>
                  <a:pt x="2394" y="906"/>
                </a:cubicBezTo>
                <a:close/>
                <a:moveTo>
                  <a:pt x="2433" y="1004"/>
                </a:moveTo>
                <a:cubicBezTo>
                  <a:pt x="2454" y="1004"/>
                  <a:pt x="2475" y="1000"/>
                  <a:pt x="2495" y="993"/>
                </a:cubicBezTo>
                <a:cubicBezTo>
                  <a:pt x="2475" y="975"/>
                  <a:pt x="2443" y="975"/>
                  <a:pt x="2433" y="1004"/>
                </a:cubicBezTo>
                <a:close/>
                <a:moveTo>
                  <a:pt x="2584" y="681"/>
                </a:moveTo>
                <a:cubicBezTo>
                  <a:pt x="2627" y="673"/>
                  <a:pt x="2680" y="639"/>
                  <a:pt x="2691" y="595"/>
                </a:cubicBezTo>
                <a:cubicBezTo>
                  <a:pt x="2634" y="565"/>
                  <a:pt x="2547" y="646"/>
                  <a:pt x="2531" y="696"/>
                </a:cubicBezTo>
                <a:cubicBezTo>
                  <a:pt x="2552" y="702"/>
                  <a:pt x="2570" y="697"/>
                  <a:pt x="2584" y="681"/>
                </a:cubicBezTo>
                <a:close/>
                <a:moveTo>
                  <a:pt x="2584" y="966"/>
                </a:moveTo>
                <a:cubicBezTo>
                  <a:pt x="2574" y="970"/>
                  <a:pt x="2564" y="974"/>
                  <a:pt x="2555" y="978"/>
                </a:cubicBezTo>
                <a:cubicBezTo>
                  <a:pt x="2585" y="983"/>
                  <a:pt x="2616" y="979"/>
                  <a:pt x="2647" y="972"/>
                </a:cubicBezTo>
                <a:cubicBezTo>
                  <a:pt x="2626" y="970"/>
                  <a:pt x="2605" y="968"/>
                  <a:pt x="2584" y="966"/>
                </a:cubicBezTo>
                <a:close/>
                <a:moveTo>
                  <a:pt x="2694" y="838"/>
                </a:moveTo>
                <a:cubicBezTo>
                  <a:pt x="2783" y="901"/>
                  <a:pt x="2762" y="758"/>
                  <a:pt x="2694" y="838"/>
                </a:cubicBezTo>
                <a:close/>
                <a:moveTo>
                  <a:pt x="2777" y="710"/>
                </a:moveTo>
                <a:cubicBezTo>
                  <a:pt x="2787" y="706"/>
                  <a:pt x="2797" y="701"/>
                  <a:pt x="2807" y="696"/>
                </a:cubicBezTo>
                <a:cubicBezTo>
                  <a:pt x="2785" y="684"/>
                  <a:pt x="2764" y="686"/>
                  <a:pt x="2745" y="702"/>
                </a:cubicBezTo>
                <a:cubicBezTo>
                  <a:pt x="2756" y="705"/>
                  <a:pt x="2766" y="708"/>
                  <a:pt x="2777" y="710"/>
                </a:cubicBezTo>
                <a:close/>
                <a:moveTo>
                  <a:pt x="2881" y="592"/>
                </a:moveTo>
                <a:cubicBezTo>
                  <a:pt x="2892" y="591"/>
                  <a:pt x="2903" y="590"/>
                  <a:pt x="2914" y="589"/>
                </a:cubicBezTo>
                <a:cubicBezTo>
                  <a:pt x="2870" y="599"/>
                  <a:pt x="2870" y="609"/>
                  <a:pt x="2914" y="618"/>
                </a:cubicBezTo>
                <a:cubicBezTo>
                  <a:pt x="2893" y="626"/>
                  <a:pt x="2873" y="633"/>
                  <a:pt x="2851" y="639"/>
                </a:cubicBezTo>
                <a:cubicBezTo>
                  <a:pt x="2889" y="661"/>
                  <a:pt x="2932" y="651"/>
                  <a:pt x="2968" y="632"/>
                </a:cubicBezTo>
                <a:cubicBezTo>
                  <a:pt x="3010" y="609"/>
                  <a:pt x="3062" y="633"/>
                  <a:pt x="3107" y="621"/>
                </a:cubicBezTo>
                <a:cubicBezTo>
                  <a:pt x="3069" y="613"/>
                  <a:pt x="3067" y="604"/>
                  <a:pt x="3101" y="593"/>
                </a:cubicBezTo>
                <a:cubicBezTo>
                  <a:pt x="3117" y="568"/>
                  <a:pt x="3135" y="537"/>
                  <a:pt x="3080" y="550"/>
                </a:cubicBezTo>
                <a:cubicBezTo>
                  <a:pt x="3149" y="521"/>
                  <a:pt x="3075" y="524"/>
                  <a:pt x="3050" y="512"/>
                </a:cubicBezTo>
                <a:cubicBezTo>
                  <a:pt x="2973" y="471"/>
                  <a:pt x="3071" y="564"/>
                  <a:pt x="3000" y="503"/>
                </a:cubicBezTo>
                <a:cubicBezTo>
                  <a:pt x="3057" y="561"/>
                  <a:pt x="2950" y="509"/>
                  <a:pt x="2923" y="523"/>
                </a:cubicBezTo>
                <a:cubicBezTo>
                  <a:pt x="2941" y="540"/>
                  <a:pt x="2963" y="547"/>
                  <a:pt x="2988" y="544"/>
                </a:cubicBezTo>
                <a:cubicBezTo>
                  <a:pt x="2943" y="561"/>
                  <a:pt x="2895" y="552"/>
                  <a:pt x="2849" y="562"/>
                </a:cubicBezTo>
                <a:cubicBezTo>
                  <a:pt x="2878" y="559"/>
                  <a:pt x="2884" y="564"/>
                  <a:pt x="2881" y="592"/>
                </a:cubicBezTo>
                <a:close/>
                <a:moveTo>
                  <a:pt x="2914" y="752"/>
                </a:moveTo>
                <a:cubicBezTo>
                  <a:pt x="2911" y="706"/>
                  <a:pt x="2865" y="732"/>
                  <a:pt x="2851" y="755"/>
                </a:cubicBezTo>
                <a:cubicBezTo>
                  <a:pt x="2872" y="752"/>
                  <a:pt x="2893" y="751"/>
                  <a:pt x="2914" y="752"/>
                </a:cubicBezTo>
                <a:close/>
                <a:moveTo>
                  <a:pt x="2917" y="713"/>
                </a:moveTo>
                <a:cubicBezTo>
                  <a:pt x="2936" y="733"/>
                  <a:pt x="2962" y="738"/>
                  <a:pt x="2985" y="722"/>
                </a:cubicBezTo>
                <a:cubicBezTo>
                  <a:pt x="2972" y="705"/>
                  <a:pt x="2929" y="679"/>
                  <a:pt x="2917" y="713"/>
                </a:cubicBezTo>
                <a:close/>
                <a:moveTo>
                  <a:pt x="3288" y="470"/>
                </a:moveTo>
                <a:cubicBezTo>
                  <a:pt x="3306" y="463"/>
                  <a:pt x="3321" y="453"/>
                  <a:pt x="3336" y="440"/>
                </a:cubicBezTo>
                <a:cubicBezTo>
                  <a:pt x="3330" y="438"/>
                  <a:pt x="3325" y="435"/>
                  <a:pt x="3320" y="432"/>
                </a:cubicBezTo>
                <a:cubicBezTo>
                  <a:pt x="3374" y="431"/>
                  <a:pt x="3462" y="378"/>
                  <a:pt x="3475" y="375"/>
                </a:cubicBezTo>
                <a:cubicBezTo>
                  <a:pt x="3372" y="384"/>
                  <a:pt x="3396" y="353"/>
                  <a:pt x="3374" y="351"/>
                </a:cubicBezTo>
                <a:cubicBezTo>
                  <a:pt x="3340" y="348"/>
                  <a:pt x="3311" y="366"/>
                  <a:pt x="3279" y="375"/>
                </a:cubicBezTo>
                <a:cubicBezTo>
                  <a:pt x="3276" y="393"/>
                  <a:pt x="3278" y="406"/>
                  <a:pt x="3283" y="415"/>
                </a:cubicBezTo>
                <a:cubicBezTo>
                  <a:pt x="3270" y="411"/>
                  <a:pt x="3257" y="411"/>
                  <a:pt x="3244" y="417"/>
                </a:cubicBezTo>
                <a:cubicBezTo>
                  <a:pt x="3285" y="429"/>
                  <a:pt x="3274" y="446"/>
                  <a:pt x="3249" y="464"/>
                </a:cubicBezTo>
                <a:cubicBezTo>
                  <a:pt x="3244" y="453"/>
                  <a:pt x="3238" y="442"/>
                  <a:pt x="3232" y="431"/>
                </a:cubicBezTo>
                <a:cubicBezTo>
                  <a:pt x="3210" y="444"/>
                  <a:pt x="3167" y="467"/>
                  <a:pt x="3228" y="467"/>
                </a:cubicBezTo>
                <a:cubicBezTo>
                  <a:pt x="3205" y="470"/>
                  <a:pt x="3117" y="496"/>
                  <a:pt x="3196" y="485"/>
                </a:cubicBezTo>
                <a:cubicBezTo>
                  <a:pt x="3171" y="492"/>
                  <a:pt x="3150" y="496"/>
                  <a:pt x="3131" y="509"/>
                </a:cubicBezTo>
                <a:cubicBezTo>
                  <a:pt x="3160" y="521"/>
                  <a:pt x="3296" y="526"/>
                  <a:pt x="3288" y="470"/>
                </a:cubicBezTo>
                <a:close/>
                <a:moveTo>
                  <a:pt x="3249" y="375"/>
                </a:moveTo>
                <a:cubicBezTo>
                  <a:pt x="3269" y="364"/>
                  <a:pt x="3290" y="354"/>
                  <a:pt x="3312" y="345"/>
                </a:cubicBezTo>
                <a:cubicBezTo>
                  <a:pt x="3291" y="349"/>
                  <a:pt x="3270" y="349"/>
                  <a:pt x="3249" y="345"/>
                </a:cubicBezTo>
                <a:cubicBezTo>
                  <a:pt x="3249" y="355"/>
                  <a:pt x="3249" y="365"/>
                  <a:pt x="3249" y="375"/>
                </a:cubicBezTo>
                <a:close/>
                <a:moveTo>
                  <a:pt x="3329" y="316"/>
                </a:moveTo>
                <a:cubicBezTo>
                  <a:pt x="3340" y="323"/>
                  <a:pt x="3351" y="329"/>
                  <a:pt x="3362" y="333"/>
                </a:cubicBezTo>
                <a:cubicBezTo>
                  <a:pt x="3369" y="306"/>
                  <a:pt x="3336" y="278"/>
                  <a:pt x="3329" y="316"/>
                </a:cubicBezTo>
                <a:close/>
                <a:moveTo>
                  <a:pt x="3493" y="375"/>
                </a:moveTo>
                <a:cubicBezTo>
                  <a:pt x="3472" y="387"/>
                  <a:pt x="3453" y="402"/>
                  <a:pt x="3436" y="419"/>
                </a:cubicBezTo>
                <a:cubicBezTo>
                  <a:pt x="3468" y="415"/>
                  <a:pt x="3508" y="412"/>
                  <a:pt x="3519" y="375"/>
                </a:cubicBezTo>
                <a:cubicBezTo>
                  <a:pt x="3511" y="375"/>
                  <a:pt x="3502" y="375"/>
                  <a:pt x="3493" y="375"/>
                </a:cubicBezTo>
                <a:close/>
                <a:moveTo>
                  <a:pt x="3529" y="330"/>
                </a:moveTo>
                <a:cubicBezTo>
                  <a:pt x="3502" y="308"/>
                  <a:pt x="3469" y="303"/>
                  <a:pt x="3436" y="301"/>
                </a:cubicBezTo>
                <a:cubicBezTo>
                  <a:pt x="3485" y="326"/>
                  <a:pt x="3497" y="382"/>
                  <a:pt x="3561" y="345"/>
                </a:cubicBezTo>
                <a:cubicBezTo>
                  <a:pt x="3550" y="340"/>
                  <a:pt x="3539" y="335"/>
                  <a:pt x="3529" y="330"/>
                </a:cubicBezTo>
                <a:close/>
                <a:moveTo>
                  <a:pt x="3626" y="330"/>
                </a:moveTo>
                <a:cubicBezTo>
                  <a:pt x="3646" y="385"/>
                  <a:pt x="3716" y="359"/>
                  <a:pt x="3721" y="310"/>
                </a:cubicBezTo>
                <a:cubicBezTo>
                  <a:pt x="3688" y="298"/>
                  <a:pt x="3653" y="310"/>
                  <a:pt x="3626" y="330"/>
                </a:cubicBezTo>
                <a:close/>
                <a:moveTo>
                  <a:pt x="3700" y="431"/>
                </a:moveTo>
                <a:cubicBezTo>
                  <a:pt x="3706" y="422"/>
                  <a:pt x="3713" y="412"/>
                  <a:pt x="3719" y="402"/>
                </a:cubicBezTo>
                <a:cubicBezTo>
                  <a:pt x="3695" y="392"/>
                  <a:pt x="3677" y="402"/>
                  <a:pt x="3677" y="428"/>
                </a:cubicBezTo>
                <a:cubicBezTo>
                  <a:pt x="3685" y="429"/>
                  <a:pt x="3693" y="430"/>
                  <a:pt x="3700" y="431"/>
                </a:cubicBezTo>
                <a:close/>
                <a:moveTo>
                  <a:pt x="3719" y="375"/>
                </a:moveTo>
                <a:cubicBezTo>
                  <a:pt x="3740" y="391"/>
                  <a:pt x="3768" y="391"/>
                  <a:pt x="3790" y="375"/>
                </a:cubicBezTo>
                <a:cubicBezTo>
                  <a:pt x="3771" y="377"/>
                  <a:pt x="3734" y="357"/>
                  <a:pt x="3719" y="375"/>
                </a:cubicBezTo>
                <a:close/>
                <a:moveTo>
                  <a:pt x="3923" y="375"/>
                </a:moveTo>
                <a:cubicBezTo>
                  <a:pt x="3922" y="368"/>
                  <a:pt x="3920" y="368"/>
                  <a:pt x="3903" y="363"/>
                </a:cubicBezTo>
                <a:cubicBezTo>
                  <a:pt x="3909" y="367"/>
                  <a:pt x="3916" y="371"/>
                  <a:pt x="3923" y="375"/>
                </a:cubicBezTo>
                <a:close/>
                <a:moveTo>
                  <a:pt x="4291" y="149"/>
                </a:moveTo>
                <a:cubicBezTo>
                  <a:pt x="4295" y="145"/>
                  <a:pt x="4299" y="141"/>
                  <a:pt x="4303" y="137"/>
                </a:cubicBezTo>
                <a:cubicBezTo>
                  <a:pt x="4273" y="141"/>
                  <a:pt x="4241" y="147"/>
                  <a:pt x="4211" y="135"/>
                </a:cubicBezTo>
                <a:cubicBezTo>
                  <a:pt x="4279" y="210"/>
                  <a:pt x="4062" y="135"/>
                  <a:pt x="4161" y="182"/>
                </a:cubicBezTo>
                <a:cubicBezTo>
                  <a:pt x="4129" y="182"/>
                  <a:pt x="4107" y="155"/>
                  <a:pt x="4080" y="178"/>
                </a:cubicBezTo>
                <a:cubicBezTo>
                  <a:pt x="4057" y="198"/>
                  <a:pt x="3999" y="183"/>
                  <a:pt x="3971" y="188"/>
                </a:cubicBezTo>
                <a:cubicBezTo>
                  <a:pt x="3991" y="197"/>
                  <a:pt x="4012" y="204"/>
                  <a:pt x="4033" y="209"/>
                </a:cubicBezTo>
                <a:cubicBezTo>
                  <a:pt x="4024" y="217"/>
                  <a:pt x="4014" y="225"/>
                  <a:pt x="4004" y="233"/>
                </a:cubicBezTo>
                <a:cubicBezTo>
                  <a:pt x="4043" y="203"/>
                  <a:pt x="4104" y="227"/>
                  <a:pt x="4149" y="222"/>
                </a:cubicBezTo>
                <a:cubicBezTo>
                  <a:pt x="4203" y="217"/>
                  <a:pt x="4247" y="176"/>
                  <a:pt x="4291" y="149"/>
                </a:cubicBezTo>
                <a:close/>
                <a:moveTo>
                  <a:pt x="4170" y="301"/>
                </a:moveTo>
                <a:cubicBezTo>
                  <a:pt x="4181" y="301"/>
                  <a:pt x="4191" y="301"/>
                  <a:pt x="4202" y="301"/>
                </a:cubicBezTo>
                <a:cubicBezTo>
                  <a:pt x="4185" y="266"/>
                  <a:pt x="4116" y="255"/>
                  <a:pt x="4084" y="268"/>
                </a:cubicBezTo>
                <a:cubicBezTo>
                  <a:pt x="4105" y="297"/>
                  <a:pt x="4137" y="297"/>
                  <a:pt x="4170" y="301"/>
                </a:cubicBezTo>
                <a:close/>
                <a:moveTo>
                  <a:pt x="4336" y="206"/>
                </a:moveTo>
                <a:cubicBezTo>
                  <a:pt x="4334" y="201"/>
                  <a:pt x="4332" y="196"/>
                  <a:pt x="4330" y="191"/>
                </a:cubicBezTo>
                <a:cubicBezTo>
                  <a:pt x="4288" y="239"/>
                  <a:pt x="4222" y="215"/>
                  <a:pt x="4175" y="253"/>
                </a:cubicBezTo>
                <a:cubicBezTo>
                  <a:pt x="4209" y="279"/>
                  <a:pt x="4250" y="238"/>
                  <a:pt x="4250" y="292"/>
                </a:cubicBezTo>
                <a:cubicBezTo>
                  <a:pt x="4273" y="275"/>
                  <a:pt x="4382" y="250"/>
                  <a:pt x="4336" y="206"/>
                </a:cubicBezTo>
                <a:close/>
                <a:moveTo>
                  <a:pt x="4428" y="221"/>
                </a:moveTo>
                <a:cubicBezTo>
                  <a:pt x="4462" y="175"/>
                  <a:pt x="4414" y="169"/>
                  <a:pt x="4378" y="167"/>
                </a:cubicBezTo>
                <a:cubicBezTo>
                  <a:pt x="4299" y="163"/>
                  <a:pt x="4375" y="230"/>
                  <a:pt x="4428" y="221"/>
                </a:cubicBezTo>
                <a:close/>
                <a:moveTo>
                  <a:pt x="4392" y="84"/>
                </a:moveTo>
                <a:cubicBezTo>
                  <a:pt x="4410" y="102"/>
                  <a:pt x="4431" y="108"/>
                  <a:pt x="4455" y="102"/>
                </a:cubicBezTo>
                <a:cubicBezTo>
                  <a:pt x="4444" y="86"/>
                  <a:pt x="4411" y="56"/>
                  <a:pt x="4392" y="84"/>
                </a:cubicBezTo>
                <a:close/>
                <a:moveTo>
                  <a:pt x="4413" y="60"/>
                </a:moveTo>
                <a:cubicBezTo>
                  <a:pt x="4422" y="66"/>
                  <a:pt x="4432" y="65"/>
                  <a:pt x="4443" y="57"/>
                </a:cubicBezTo>
                <a:cubicBezTo>
                  <a:pt x="4433" y="58"/>
                  <a:pt x="4423" y="59"/>
                  <a:pt x="4413" y="60"/>
                </a:cubicBezTo>
                <a:close/>
                <a:moveTo>
                  <a:pt x="4849" y="85"/>
                </a:moveTo>
                <a:cubicBezTo>
                  <a:pt x="4860" y="85"/>
                  <a:pt x="4874" y="87"/>
                  <a:pt x="4885" y="84"/>
                </a:cubicBezTo>
                <a:cubicBezTo>
                  <a:pt x="4841" y="86"/>
                  <a:pt x="4850" y="69"/>
                  <a:pt x="4870" y="48"/>
                </a:cubicBezTo>
                <a:cubicBezTo>
                  <a:pt x="4741" y="10"/>
                  <a:pt x="4783" y="51"/>
                  <a:pt x="4713" y="54"/>
                </a:cubicBezTo>
                <a:cubicBezTo>
                  <a:pt x="4734" y="59"/>
                  <a:pt x="4745" y="80"/>
                  <a:pt x="4760" y="93"/>
                </a:cubicBezTo>
                <a:cubicBezTo>
                  <a:pt x="4780" y="109"/>
                  <a:pt x="4827" y="88"/>
                  <a:pt x="4849" y="85"/>
                </a:cubicBezTo>
                <a:close/>
                <a:moveTo>
                  <a:pt x="43" y="3302"/>
                </a:moveTo>
                <a:cubicBezTo>
                  <a:pt x="33" y="3296"/>
                  <a:pt x="23" y="3290"/>
                  <a:pt x="13" y="3284"/>
                </a:cubicBezTo>
                <a:cubicBezTo>
                  <a:pt x="30" y="3274"/>
                  <a:pt x="47" y="3277"/>
                  <a:pt x="60" y="3288"/>
                </a:cubicBezTo>
                <a:cubicBezTo>
                  <a:pt x="50" y="3271"/>
                  <a:pt x="41" y="3252"/>
                  <a:pt x="23" y="3246"/>
                </a:cubicBezTo>
                <a:cubicBezTo>
                  <a:pt x="59" y="3246"/>
                  <a:pt x="101" y="3262"/>
                  <a:pt x="123" y="3291"/>
                </a:cubicBezTo>
                <a:cubicBezTo>
                  <a:pt x="119" y="3264"/>
                  <a:pt x="111" y="3221"/>
                  <a:pt x="153" y="3222"/>
                </a:cubicBezTo>
                <a:cubicBezTo>
                  <a:pt x="114" y="3213"/>
                  <a:pt x="46" y="3271"/>
                  <a:pt x="37" y="3201"/>
                </a:cubicBezTo>
                <a:cubicBezTo>
                  <a:pt x="64" y="3222"/>
                  <a:pt x="69" y="3221"/>
                  <a:pt x="82" y="3190"/>
                </a:cubicBezTo>
                <a:cubicBezTo>
                  <a:pt x="50" y="3198"/>
                  <a:pt x="25" y="3150"/>
                  <a:pt x="91" y="3160"/>
                </a:cubicBezTo>
                <a:cubicBezTo>
                  <a:pt x="160" y="3172"/>
                  <a:pt x="204" y="3144"/>
                  <a:pt x="272" y="3142"/>
                </a:cubicBezTo>
                <a:cubicBezTo>
                  <a:pt x="320" y="3140"/>
                  <a:pt x="385" y="3174"/>
                  <a:pt x="428" y="3143"/>
                </a:cubicBezTo>
                <a:cubicBezTo>
                  <a:pt x="475" y="3111"/>
                  <a:pt x="553" y="3167"/>
                  <a:pt x="503" y="3204"/>
                </a:cubicBezTo>
                <a:cubicBezTo>
                  <a:pt x="524" y="3192"/>
                  <a:pt x="546" y="3190"/>
                  <a:pt x="569" y="3198"/>
                </a:cubicBezTo>
                <a:cubicBezTo>
                  <a:pt x="501" y="3149"/>
                  <a:pt x="663" y="3116"/>
                  <a:pt x="691" y="3115"/>
                </a:cubicBezTo>
                <a:cubicBezTo>
                  <a:pt x="601" y="3104"/>
                  <a:pt x="635" y="3069"/>
                  <a:pt x="684" y="3023"/>
                </a:cubicBezTo>
                <a:cubicBezTo>
                  <a:pt x="644" y="3040"/>
                  <a:pt x="589" y="3078"/>
                  <a:pt x="627" y="3125"/>
                </a:cubicBezTo>
                <a:cubicBezTo>
                  <a:pt x="595" y="3122"/>
                  <a:pt x="568" y="3142"/>
                  <a:pt x="536" y="3130"/>
                </a:cubicBezTo>
                <a:cubicBezTo>
                  <a:pt x="546" y="3121"/>
                  <a:pt x="557" y="3112"/>
                  <a:pt x="569" y="3104"/>
                </a:cubicBezTo>
                <a:cubicBezTo>
                  <a:pt x="539" y="3123"/>
                  <a:pt x="393" y="3130"/>
                  <a:pt x="459" y="3074"/>
                </a:cubicBezTo>
                <a:cubicBezTo>
                  <a:pt x="423" y="3079"/>
                  <a:pt x="429" y="3110"/>
                  <a:pt x="408" y="3131"/>
                </a:cubicBezTo>
                <a:cubicBezTo>
                  <a:pt x="377" y="3162"/>
                  <a:pt x="334" y="3130"/>
                  <a:pt x="301" y="3125"/>
                </a:cubicBezTo>
                <a:cubicBezTo>
                  <a:pt x="264" y="3119"/>
                  <a:pt x="199" y="3140"/>
                  <a:pt x="163" y="3150"/>
                </a:cubicBezTo>
                <a:cubicBezTo>
                  <a:pt x="125" y="3162"/>
                  <a:pt x="96" y="3127"/>
                  <a:pt x="61" y="3118"/>
                </a:cubicBezTo>
                <a:cubicBezTo>
                  <a:pt x="117" y="3118"/>
                  <a:pt x="85" y="3097"/>
                  <a:pt x="61" y="3083"/>
                </a:cubicBezTo>
                <a:cubicBezTo>
                  <a:pt x="99" y="3065"/>
                  <a:pt x="144" y="3059"/>
                  <a:pt x="186" y="3062"/>
                </a:cubicBezTo>
                <a:cubicBezTo>
                  <a:pt x="145" y="3049"/>
                  <a:pt x="99" y="3063"/>
                  <a:pt x="61" y="3077"/>
                </a:cubicBezTo>
                <a:cubicBezTo>
                  <a:pt x="87" y="3042"/>
                  <a:pt x="81" y="3037"/>
                  <a:pt x="40" y="3050"/>
                </a:cubicBezTo>
                <a:cubicBezTo>
                  <a:pt x="103" y="3020"/>
                  <a:pt x="177" y="3054"/>
                  <a:pt x="236" y="3026"/>
                </a:cubicBezTo>
                <a:cubicBezTo>
                  <a:pt x="221" y="3024"/>
                  <a:pt x="207" y="3025"/>
                  <a:pt x="194" y="3032"/>
                </a:cubicBezTo>
                <a:cubicBezTo>
                  <a:pt x="164" y="3042"/>
                  <a:pt x="141" y="3020"/>
                  <a:pt x="111" y="3020"/>
                </a:cubicBezTo>
                <a:cubicBezTo>
                  <a:pt x="207" y="2992"/>
                  <a:pt x="48" y="3006"/>
                  <a:pt x="141" y="2988"/>
                </a:cubicBezTo>
                <a:cubicBezTo>
                  <a:pt x="108" y="2982"/>
                  <a:pt x="75" y="2988"/>
                  <a:pt x="43" y="2991"/>
                </a:cubicBezTo>
                <a:cubicBezTo>
                  <a:pt x="76" y="2984"/>
                  <a:pt x="109" y="2984"/>
                  <a:pt x="141" y="2973"/>
                </a:cubicBezTo>
                <a:cubicBezTo>
                  <a:pt x="112" y="2979"/>
                  <a:pt x="40" y="3000"/>
                  <a:pt x="40" y="2949"/>
                </a:cubicBezTo>
                <a:cubicBezTo>
                  <a:pt x="63" y="2952"/>
                  <a:pt x="84" y="2946"/>
                  <a:pt x="102" y="2931"/>
                </a:cubicBezTo>
                <a:cubicBezTo>
                  <a:pt x="23" y="2939"/>
                  <a:pt x="120" y="2897"/>
                  <a:pt x="160" y="2898"/>
                </a:cubicBezTo>
                <a:cubicBezTo>
                  <a:pt x="185" y="2897"/>
                  <a:pt x="203" y="2906"/>
                  <a:pt x="227" y="2910"/>
                </a:cubicBezTo>
                <a:cubicBezTo>
                  <a:pt x="250" y="2915"/>
                  <a:pt x="320" y="2888"/>
                  <a:pt x="271" y="2943"/>
                </a:cubicBezTo>
                <a:cubicBezTo>
                  <a:pt x="298" y="2917"/>
                  <a:pt x="450" y="2889"/>
                  <a:pt x="483" y="2904"/>
                </a:cubicBezTo>
                <a:cubicBezTo>
                  <a:pt x="447" y="2885"/>
                  <a:pt x="403" y="2901"/>
                  <a:pt x="366" y="2903"/>
                </a:cubicBezTo>
                <a:cubicBezTo>
                  <a:pt x="346" y="2899"/>
                  <a:pt x="193" y="2895"/>
                  <a:pt x="266" y="2890"/>
                </a:cubicBezTo>
                <a:cubicBezTo>
                  <a:pt x="212" y="2884"/>
                  <a:pt x="132" y="2910"/>
                  <a:pt x="88" y="2875"/>
                </a:cubicBezTo>
                <a:cubicBezTo>
                  <a:pt x="112" y="2876"/>
                  <a:pt x="133" y="2868"/>
                  <a:pt x="150" y="2851"/>
                </a:cubicBezTo>
                <a:cubicBezTo>
                  <a:pt x="136" y="2836"/>
                  <a:pt x="75" y="2827"/>
                  <a:pt x="78" y="2801"/>
                </a:cubicBezTo>
                <a:cubicBezTo>
                  <a:pt x="81" y="2763"/>
                  <a:pt x="165" y="2830"/>
                  <a:pt x="168" y="2854"/>
                </a:cubicBezTo>
                <a:cubicBezTo>
                  <a:pt x="179" y="2849"/>
                  <a:pt x="189" y="2842"/>
                  <a:pt x="197" y="2833"/>
                </a:cubicBezTo>
                <a:cubicBezTo>
                  <a:pt x="143" y="2834"/>
                  <a:pt x="185" y="2769"/>
                  <a:pt x="233" y="2830"/>
                </a:cubicBezTo>
                <a:cubicBezTo>
                  <a:pt x="236" y="2801"/>
                  <a:pt x="270" y="2782"/>
                  <a:pt x="275" y="2816"/>
                </a:cubicBezTo>
                <a:cubicBezTo>
                  <a:pt x="278" y="2837"/>
                  <a:pt x="361" y="2833"/>
                  <a:pt x="375" y="2833"/>
                </a:cubicBezTo>
                <a:cubicBezTo>
                  <a:pt x="351" y="2828"/>
                  <a:pt x="269" y="2795"/>
                  <a:pt x="319" y="2764"/>
                </a:cubicBezTo>
                <a:cubicBezTo>
                  <a:pt x="380" y="2728"/>
                  <a:pt x="390" y="2764"/>
                  <a:pt x="435" y="2801"/>
                </a:cubicBezTo>
                <a:cubicBezTo>
                  <a:pt x="355" y="2644"/>
                  <a:pt x="630" y="2755"/>
                  <a:pt x="521" y="2827"/>
                </a:cubicBezTo>
                <a:cubicBezTo>
                  <a:pt x="545" y="2833"/>
                  <a:pt x="566" y="2829"/>
                  <a:pt x="586" y="2815"/>
                </a:cubicBezTo>
                <a:cubicBezTo>
                  <a:pt x="562" y="2810"/>
                  <a:pt x="544" y="2789"/>
                  <a:pt x="568" y="2768"/>
                </a:cubicBezTo>
                <a:cubicBezTo>
                  <a:pt x="581" y="2757"/>
                  <a:pt x="617" y="2773"/>
                  <a:pt x="634" y="2765"/>
                </a:cubicBezTo>
                <a:cubicBezTo>
                  <a:pt x="564" y="2767"/>
                  <a:pt x="557" y="2731"/>
                  <a:pt x="502" y="2710"/>
                </a:cubicBezTo>
                <a:cubicBezTo>
                  <a:pt x="459" y="2694"/>
                  <a:pt x="410" y="2720"/>
                  <a:pt x="367" y="2709"/>
                </a:cubicBezTo>
                <a:cubicBezTo>
                  <a:pt x="401" y="2697"/>
                  <a:pt x="438" y="2701"/>
                  <a:pt x="473" y="2697"/>
                </a:cubicBezTo>
                <a:cubicBezTo>
                  <a:pt x="441" y="2677"/>
                  <a:pt x="403" y="2693"/>
                  <a:pt x="372" y="2667"/>
                </a:cubicBezTo>
                <a:cubicBezTo>
                  <a:pt x="429" y="2654"/>
                  <a:pt x="497" y="2637"/>
                  <a:pt x="554" y="2658"/>
                </a:cubicBezTo>
                <a:cubicBezTo>
                  <a:pt x="602" y="2676"/>
                  <a:pt x="683" y="2701"/>
                  <a:pt x="729" y="2670"/>
                </a:cubicBezTo>
                <a:cubicBezTo>
                  <a:pt x="707" y="2676"/>
                  <a:pt x="686" y="2678"/>
                  <a:pt x="664" y="2676"/>
                </a:cubicBezTo>
                <a:cubicBezTo>
                  <a:pt x="672" y="2610"/>
                  <a:pt x="786" y="2616"/>
                  <a:pt x="830" y="2631"/>
                </a:cubicBezTo>
                <a:cubicBezTo>
                  <a:pt x="771" y="2572"/>
                  <a:pt x="692" y="2660"/>
                  <a:pt x="640" y="2622"/>
                </a:cubicBezTo>
                <a:cubicBezTo>
                  <a:pt x="661" y="2617"/>
                  <a:pt x="681" y="2611"/>
                  <a:pt x="702" y="2605"/>
                </a:cubicBezTo>
                <a:cubicBezTo>
                  <a:pt x="655" y="2607"/>
                  <a:pt x="584" y="2649"/>
                  <a:pt x="545" y="2605"/>
                </a:cubicBezTo>
                <a:cubicBezTo>
                  <a:pt x="564" y="2597"/>
                  <a:pt x="584" y="2594"/>
                  <a:pt x="604" y="2596"/>
                </a:cubicBezTo>
                <a:cubicBezTo>
                  <a:pt x="579" y="2590"/>
                  <a:pt x="557" y="2578"/>
                  <a:pt x="539" y="2560"/>
                </a:cubicBezTo>
                <a:cubicBezTo>
                  <a:pt x="570" y="2538"/>
                  <a:pt x="608" y="2530"/>
                  <a:pt x="642" y="2554"/>
                </a:cubicBezTo>
                <a:cubicBezTo>
                  <a:pt x="676" y="2578"/>
                  <a:pt x="707" y="2541"/>
                  <a:pt x="744" y="2548"/>
                </a:cubicBezTo>
                <a:cubicBezTo>
                  <a:pt x="777" y="2555"/>
                  <a:pt x="806" y="2536"/>
                  <a:pt x="819" y="2578"/>
                </a:cubicBezTo>
                <a:cubicBezTo>
                  <a:pt x="830" y="2614"/>
                  <a:pt x="898" y="2617"/>
                  <a:pt x="925" y="2637"/>
                </a:cubicBezTo>
                <a:cubicBezTo>
                  <a:pt x="893" y="2580"/>
                  <a:pt x="807" y="2581"/>
                  <a:pt x="791" y="2510"/>
                </a:cubicBezTo>
                <a:cubicBezTo>
                  <a:pt x="815" y="2495"/>
                  <a:pt x="852" y="2526"/>
                  <a:pt x="866" y="2542"/>
                </a:cubicBezTo>
                <a:cubicBezTo>
                  <a:pt x="899" y="2581"/>
                  <a:pt x="881" y="2573"/>
                  <a:pt x="942" y="2575"/>
                </a:cubicBezTo>
                <a:cubicBezTo>
                  <a:pt x="883" y="2569"/>
                  <a:pt x="922" y="2544"/>
                  <a:pt x="949" y="2539"/>
                </a:cubicBezTo>
                <a:cubicBezTo>
                  <a:pt x="936" y="2538"/>
                  <a:pt x="829" y="2535"/>
                  <a:pt x="916" y="2530"/>
                </a:cubicBezTo>
                <a:cubicBezTo>
                  <a:pt x="903" y="2531"/>
                  <a:pt x="824" y="2503"/>
                  <a:pt x="867" y="2493"/>
                </a:cubicBezTo>
                <a:cubicBezTo>
                  <a:pt x="918" y="2482"/>
                  <a:pt x="977" y="2486"/>
                  <a:pt x="1029" y="2471"/>
                </a:cubicBezTo>
                <a:cubicBezTo>
                  <a:pt x="998" y="2475"/>
                  <a:pt x="965" y="2478"/>
                  <a:pt x="937" y="2462"/>
                </a:cubicBezTo>
                <a:cubicBezTo>
                  <a:pt x="948" y="2451"/>
                  <a:pt x="959" y="2439"/>
                  <a:pt x="968" y="2425"/>
                </a:cubicBezTo>
                <a:cubicBezTo>
                  <a:pt x="986" y="2403"/>
                  <a:pt x="1003" y="2417"/>
                  <a:pt x="1025" y="2408"/>
                </a:cubicBezTo>
                <a:cubicBezTo>
                  <a:pt x="1059" y="2395"/>
                  <a:pt x="1095" y="2408"/>
                  <a:pt x="1058" y="2444"/>
                </a:cubicBezTo>
                <a:cubicBezTo>
                  <a:pt x="1089" y="2433"/>
                  <a:pt x="1122" y="2429"/>
                  <a:pt x="1153" y="2418"/>
                </a:cubicBezTo>
                <a:cubicBezTo>
                  <a:pt x="1130" y="2422"/>
                  <a:pt x="1108" y="2421"/>
                  <a:pt x="1085" y="2415"/>
                </a:cubicBezTo>
                <a:cubicBezTo>
                  <a:pt x="1104" y="2401"/>
                  <a:pt x="1125" y="2394"/>
                  <a:pt x="1147" y="2391"/>
                </a:cubicBezTo>
                <a:cubicBezTo>
                  <a:pt x="1127" y="2388"/>
                  <a:pt x="1106" y="2388"/>
                  <a:pt x="1085" y="2391"/>
                </a:cubicBezTo>
                <a:cubicBezTo>
                  <a:pt x="1117" y="2369"/>
                  <a:pt x="1162" y="2360"/>
                  <a:pt x="1199" y="2349"/>
                </a:cubicBezTo>
                <a:cubicBezTo>
                  <a:pt x="1242" y="2337"/>
                  <a:pt x="1303" y="2411"/>
                  <a:pt x="1240" y="2438"/>
                </a:cubicBezTo>
                <a:cubicBezTo>
                  <a:pt x="1271" y="2427"/>
                  <a:pt x="1303" y="2434"/>
                  <a:pt x="1334" y="2432"/>
                </a:cubicBezTo>
                <a:cubicBezTo>
                  <a:pt x="1254" y="2414"/>
                  <a:pt x="1353" y="2395"/>
                  <a:pt x="1375" y="2395"/>
                </a:cubicBezTo>
                <a:cubicBezTo>
                  <a:pt x="1411" y="2396"/>
                  <a:pt x="1450" y="2405"/>
                  <a:pt x="1486" y="2397"/>
                </a:cubicBezTo>
                <a:cubicBezTo>
                  <a:pt x="1464" y="2370"/>
                  <a:pt x="1469" y="2358"/>
                  <a:pt x="1504" y="2361"/>
                </a:cubicBezTo>
                <a:cubicBezTo>
                  <a:pt x="1482" y="2354"/>
                  <a:pt x="1461" y="2355"/>
                  <a:pt x="1441" y="2367"/>
                </a:cubicBezTo>
                <a:cubicBezTo>
                  <a:pt x="1490" y="2330"/>
                  <a:pt x="1546" y="2300"/>
                  <a:pt x="1607" y="2293"/>
                </a:cubicBezTo>
                <a:cubicBezTo>
                  <a:pt x="1605" y="2266"/>
                  <a:pt x="1586" y="2258"/>
                  <a:pt x="1563" y="2269"/>
                </a:cubicBezTo>
                <a:cubicBezTo>
                  <a:pt x="1572" y="2229"/>
                  <a:pt x="1616" y="2230"/>
                  <a:pt x="1646" y="2216"/>
                </a:cubicBezTo>
                <a:cubicBezTo>
                  <a:pt x="1619" y="2212"/>
                  <a:pt x="1545" y="2229"/>
                  <a:pt x="1614" y="2189"/>
                </a:cubicBezTo>
                <a:cubicBezTo>
                  <a:pt x="1551" y="2192"/>
                  <a:pt x="1515" y="2261"/>
                  <a:pt x="1453" y="2269"/>
                </a:cubicBezTo>
                <a:cubicBezTo>
                  <a:pt x="1476" y="2269"/>
                  <a:pt x="1496" y="2263"/>
                  <a:pt x="1516" y="2251"/>
                </a:cubicBezTo>
                <a:cubicBezTo>
                  <a:pt x="1551" y="2300"/>
                  <a:pt x="1435" y="2337"/>
                  <a:pt x="1407" y="2347"/>
                </a:cubicBezTo>
                <a:cubicBezTo>
                  <a:pt x="1314" y="2380"/>
                  <a:pt x="1293" y="2398"/>
                  <a:pt x="1240" y="2320"/>
                </a:cubicBezTo>
                <a:cubicBezTo>
                  <a:pt x="1266" y="2320"/>
                  <a:pt x="1289" y="2307"/>
                  <a:pt x="1308" y="2290"/>
                </a:cubicBezTo>
                <a:cubicBezTo>
                  <a:pt x="1265" y="2300"/>
                  <a:pt x="1221" y="2311"/>
                  <a:pt x="1180" y="2329"/>
                </a:cubicBezTo>
                <a:cubicBezTo>
                  <a:pt x="1204" y="2313"/>
                  <a:pt x="1231" y="2293"/>
                  <a:pt x="1177" y="2293"/>
                </a:cubicBezTo>
                <a:cubicBezTo>
                  <a:pt x="1224" y="2272"/>
                  <a:pt x="1286" y="2228"/>
                  <a:pt x="1340" y="2248"/>
                </a:cubicBezTo>
                <a:cubicBezTo>
                  <a:pt x="1318" y="2234"/>
                  <a:pt x="1292" y="2235"/>
                  <a:pt x="1272" y="2246"/>
                </a:cubicBezTo>
                <a:cubicBezTo>
                  <a:pt x="1279" y="2236"/>
                  <a:pt x="1294" y="2235"/>
                  <a:pt x="1305" y="2228"/>
                </a:cubicBezTo>
                <a:cubicBezTo>
                  <a:pt x="1237" y="2241"/>
                  <a:pt x="1309" y="2203"/>
                  <a:pt x="1326" y="2189"/>
                </a:cubicBezTo>
                <a:cubicBezTo>
                  <a:pt x="1348" y="2172"/>
                  <a:pt x="1335" y="2149"/>
                  <a:pt x="1373" y="2162"/>
                </a:cubicBezTo>
                <a:cubicBezTo>
                  <a:pt x="1344" y="2080"/>
                  <a:pt x="1527" y="2101"/>
                  <a:pt x="1510" y="2029"/>
                </a:cubicBezTo>
                <a:cubicBezTo>
                  <a:pt x="1543" y="2039"/>
                  <a:pt x="1562" y="2071"/>
                  <a:pt x="1596" y="2079"/>
                </a:cubicBezTo>
                <a:cubicBezTo>
                  <a:pt x="1592" y="2091"/>
                  <a:pt x="1587" y="2101"/>
                  <a:pt x="1581" y="2112"/>
                </a:cubicBezTo>
                <a:cubicBezTo>
                  <a:pt x="1611" y="2092"/>
                  <a:pt x="1646" y="2075"/>
                  <a:pt x="1682" y="2070"/>
                </a:cubicBezTo>
                <a:cubicBezTo>
                  <a:pt x="1623" y="2076"/>
                  <a:pt x="1658" y="2035"/>
                  <a:pt x="1688" y="2035"/>
                </a:cubicBezTo>
                <a:cubicBezTo>
                  <a:pt x="1668" y="2027"/>
                  <a:pt x="1647" y="2023"/>
                  <a:pt x="1625" y="2023"/>
                </a:cubicBezTo>
                <a:cubicBezTo>
                  <a:pt x="1626" y="1976"/>
                  <a:pt x="1691" y="1975"/>
                  <a:pt x="1723" y="1966"/>
                </a:cubicBezTo>
                <a:cubicBezTo>
                  <a:pt x="1707" y="1966"/>
                  <a:pt x="1703" y="1966"/>
                  <a:pt x="1690" y="1967"/>
                </a:cubicBezTo>
                <a:cubicBezTo>
                  <a:pt x="1744" y="1925"/>
                  <a:pt x="1809" y="1908"/>
                  <a:pt x="1872" y="1934"/>
                </a:cubicBezTo>
                <a:cubicBezTo>
                  <a:pt x="1767" y="1882"/>
                  <a:pt x="1690" y="1983"/>
                  <a:pt x="1587" y="1981"/>
                </a:cubicBezTo>
                <a:cubicBezTo>
                  <a:pt x="1627" y="1969"/>
                  <a:pt x="1627" y="1961"/>
                  <a:pt x="1584" y="1958"/>
                </a:cubicBezTo>
                <a:cubicBezTo>
                  <a:pt x="1614" y="1942"/>
                  <a:pt x="1649" y="1951"/>
                  <a:pt x="1679" y="1934"/>
                </a:cubicBezTo>
                <a:cubicBezTo>
                  <a:pt x="1655" y="1943"/>
                  <a:pt x="1632" y="1944"/>
                  <a:pt x="1608" y="1937"/>
                </a:cubicBezTo>
                <a:cubicBezTo>
                  <a:pt x="1628" y="1929"/>
                  <a:pt x="1648" y="1926"/>
                  <a:pt x="1670" y="1928"/>
                </a:cubicBezTo>
                <a:cubicBezTo>
                  <a:pt x="1575" y="1909"/>
                  <a:pt x="1745" y="1907"/>
                  <a:pt x="1670" y="1904"/>
                </a:cubicBezTo>
                <a:cubicBezTo>
                  <a:pt x="1699" y="1902"/>
                  <a:pt x="1728" y="1898"/>
                  <a:pt x="1753" y="1883"/>
                </a:cubicBezTo>
                <a:cubicBezTo>
                  <a:pt x="1679" y="1885"/>
                  <a:pt x="1752" y="1850"/>
                  <a:pt x="1780" y="1877"/>
                </a:cubicBezTo>
                <a:cubicBezTo>
                  <a:pt x="1785" y="1839"/>
                  <a:pt x="1828" y="1835"/>
                  <a:pt x="1836" y="1874"/>
                </a:cubicBezTo>
                <a:cubicBezTo>
                  <a:pt x="1812" y="1884"/>
                  <a:pt x="1788" y="1886"/>
                  <a:pt x="1762" y="1880"/>
                </a:cubicBezTo>
                <a:cubicBezTo>
                  <a:pt x="1831" y="1913"/>
                  <a:pt x="1925" y="1861"/>
                  <a:pt x="1976" y="1815"/>
                </a:cubicBezTo>
                <a:cubicBezTo>
                  <a:pt x="1954" y="1826"/>
                  <a:pt x="1933" y="1840"/>
                  <a:pt x="1911" y="1850"/>
                </a:cubicBezTo>
                <a:cubicBezTo>
                  <a:pt x="1890" y="1859"/>
                  <a:pt x="1806" y="1856"/>
                  <a:pt x="1881" y="1848"/>
                </a:cubicBezTo>
                <a:cubicBezTo>
                  <a:pt x="1839" y="1844"/>
                  <a:pt x="1845" y="1827"/>
                  <a:pt x="1866" y="1806"/>
                </a:cubicBezTo>
                <a:cubicBezTo>
                  <a:pt x="1841" y="1801"/>
                  <a:pt x="1819" y="1814"/>
                  <a:pt x="1804" y="1833"/>
                </a:cubicBezTo>
                <a:cubicBezTo>
                  <a:pt x="1782" y="1804"/>
                  <a:pt x="1809" y="1739"/>
                  <a:pt x="1848" y="1741"/>
                </a:cubicBezTo>
                <a:cubicBezTo>
                  <a:pt x="1857" y="1748"/>
                  <a:pt x="1864" y="1756"/>
                  <a:pt x="1871" y="1766"/>
                </a:cubicBezTo>
                <a:cubicBezTo>
                  <a:pt x="1893" y="1787"/>
                  <a:pt x="1923" y="1769"/>
                  <a:pt x="1946" y="1762"/>
                </a:cubicBezTo>
                <a:cubicBezTo>
                  <a:pt x="1937" y="1764"/>
                  <a:pt x="1866" y="1737"/>
                  <a:pt x="1864" y="1732"/>
                </a:cubicBezTo>
                <a:cubicBezTo>
                  <a:pt x="1826" y="1672"/>
                  <a:pt x="1900" y="1693"/>
                  <a:pt x="1934" y="1705"/>
                </a:cubicBezTo>
                <a:cubicBezTo>
                  <a:pt x="1854" y="1666"/>
                  <a:pt x="1951" y="1557"/>
                  <a:pt x="2041" y="1646"/>
                </a:cubicBezTo>
                <a:cubicBezTo>
                  <a:pt x="2030" y="1597"/>
                  <a:pt x="1956" y="1576"/>
                  <a:pt x="1916" y="1581"/>
                </a:cubicBezTo>
                <a:cubicBezTo>
                  <a:pt x="1957" y="1579"/>
                  <a:pt x="2031" y="1541"/>
                  <a:pt x="2071" y="1526"/>
                </a:cubicBezTo>
                <a:cubicBezTo>
                  <a:pt x="2103" y="1519"/>
                  <a:pt x="2096" y="1531"/>
                  <a:pt x="2119" y="1546"/>
                </a:cubicBezTo>
                <a:cubicBezTo>
                  <a:pt x="2134" y="1556"/>
                  <a:pt x="2158" y="1547"/>
                  <a:pt x="2178" y="1545"/>
                </a:cubicBezTo>
                <a:cubicBezTo>
                  <a:pt x="2127" y="1532"/>
                  <a:pt x="2238" y="1512"/>
                  <a:pt x="2261" y="1489"/>
                </a:cubicBezTo>
                <a:cubicBezTo>
                  <a:pt x="2177" y="1508"/>
                  <a:pt x="2092" y="1516"/>
                  <a:pt x="2008" y="1536"/>
                </a:cubicBezTo>
                <a:cubicBezTo>
                  <a:pt x="2029" y="1503"/>
                  <a:pt x="2066" y="1500"/>
                  <a:pt x="2101" y="1497"/>
                </a:cubicBezTo>
                <a:cubicBezTo>
                  <a:pt x="2068" y="1492"/>
                  <a:pt x="2035" y="1501"/>
                  <a:pt x="2003" y="1491"/>
                </a:cubicBezTo>
                <a:cubicBezTo>
                  <a:pt x="2030" y="1472"/>
                  <a:pt x="2025" y="1449"/>
                  <a:pt x="1996" y="1435"/>
                </a:cubicBezTo>
                <a:cubicBezTo>
                  <a:pt x="2027" y="1414"/>
                  <a:pt x="2039" y="1450"/>
                  <a:pt x="2068" y="1450"/>
                </a:cubicBezTo>
                <a:cubicBezTo>
                  <a:pt x="2078" y="1450"/>
                  <a:pt x="2157" y="1411"/>
                  <a:pt x="2163" y="1405"/>
                </a:cubicBezTo>
                <a:cubicBezTo>
                  <a:pt x="2115" y="1391"/>
                  <a:pt x="2067" y="1448"/>
                  <a:pt x="2032" y="1391"/>
                </a:cubicBezTo>
                <a:cubicBezTo>
                  <a:pt x="2054" y="1384"/>
                  <a:pt x="2075" y="1383"/>
                  <a:pt x="2097" y="1388"/>
                </a:cubicBezTo>
                <a:cubicBezTo>
                  <a:pt x="2082" y="1382"/>
                  <a:pt x="2066" y="1377"/>
                  <a:pt x="2050" y="1373"/>
                </a:cubicBezTo>
                <a:cubicBezTo>
                  <a:pt x="2091" y="1362"/>
                  <a:pt x="2134" y="1385"/>
                  <a:pt x="2175" y="1370"/>
                </a:cubicBezTo>
                <a:cubicBezTo>
                  <a:pt x="2163" y="1371"/>
                  <a:pt x="2072" y="1366"/>
                  <a:pt x="2148" y="1358"/>
                </a:cubicBezTo>
                <a:cubicBezTo>
                  <a:pt x="2065" y="1350"/>
                  <a:pt x="2198" y="1347"/>
                  <a:pt x="2210" y="1346"/>
                </a:cubicBezTo>
                <a:cubicBezTo>
                  <a:pt x="2176" y="1341"/>
                  <a:pt x="2148" y="1319"/>
                  <a:pt x="2115" y="1310"/>
                </a:cubicBezTo>
                <a:cubicBezTo>
                  <a:pt x="2148" y="1294"/>
                  <a:pt x="2192" y="1278"/>
                  <a:pt x="2229" y="1285"/>
                </a:cubicBezTo>
                <a:cubicBezTo>
                  <a:pt x="2276" y="1294"/>
                  <a:pt x="2311" y="1250"/>
                  <a:pt x="2359" y="1275"/>
                </a:cubicBezTo>
                <a:cubicBezTo>
                  <a:pt x="2339" y="1263"/>
                  <a:pt x="2317" y="1257"/>
                  <a:pt x="2294" y="1257"/>
                </a:cubicBezTo>
                <a:cubicBezTo>
                  <a:pt x="2306" y="1215"/>
                  <a:pt x="2442" y="1193"/>
                  <a:pt x="2442" y="1224"/>
                </a:cubicBezTo>
                <a:cubicBezTo>
                  <a:pt x="2477" y="1202"/>
                  <a:pt x="2530" y="1218"/>
                  <a:pt x="2560" y="1242"/>
                </a:cubicBezTo>
                <a:cubicBezTo>
                  <a:pt x="2560" y="1209"/>
                  <a:pt x="2566" y="1203"/>
                  <a:pt x="2599" y="1215"/>
                </a:cubicBezTo>
                <a:cubicBezTo>
                  <a:pt x="2582" y="1200"/>
                  <a:pt x="2518" y="1192"/>
                  <a:pt x="2476" y="1190"/>
                </a:cubicBezTo>
                <a:cubicBezTo>
                  <a:pt x="2417" y="1188"/>
                  <a:pt x="2374" y="1213"/>
                  <a:pt x="2314" y="1189"/>
                </a:cubicBezTo>
                <a:cubicBezTo>
                  <a:pt x="2339" y="1182"/>
                  <a:pt x="2352" y="1157"/>
                  <a:pt x="2377" y="1150"/>
                </a:cubicBezTo>
                <a:cubicBezTo>
                  <a:pt x="2404" y="1142"/>
                  <a:pt x="2416" y="1178"/>
                  <a:pt x="2439" y="1144"/>
                </a:cubicBezTo>
                <a:cubicBezTo>
                  <a:pt x="2417" y="1146"/>
                  <a:pt x="2397" y="1143"/>
                  <a:pt x="2377" y="1135"/>
                </a:cubicBezTo>
                <a:cubicBezTo>
                  <a:pt x="2405" y="1119"/>
                  <a:pt x="2442" y="1096"/>
                  <a:pt x="2475" y="1117"/>
                </a:cubicBezTo>
                <a:cubicBezTo>
                  <a:pt x="2463" y="1123"/>
                  <a:pt x="2451" y="1129"/>
                  <a:pt x="2439" y="1135"/>
                </a:cubicBezTo>
                <a:cubicBezTo>
                  <a:pt x="2574" y="1102"/>
                  <a:pt x="2563" y="1185"/>
                  <a:pt x="2614" y="1165"/>
                </a:cubicBezTo>
                <a:cubicBezTo>
                  <a:pt x="2547" y="1162"/>
                  <a:pt x="2621" y="1108"/>
                  <a:pt x="2653" y="1109"/>
                </a:cubicBezTo>
                <a:cubicBezTo>
                  <a:pt x="2600" y="1103"/>
                  <a:pt x="2550" y="1131"/>
                  <a:pt x="2498" y="1111"/>
                </a:cubicBezTo>
                <a:cubicBezTo>
                  <a:pt x="2598" y="1089"/>
                  <a:pt x="2451" y="1111"/>
                  <a:pt x="2510" y="1068"/>
                </a:cubicBezTo>
                <a:cubicBezTo>
                  <a:pt x="2528" y="1055"/>
                  <a:pt x="2559" y="1072"/>
                  <a:pt x="2579" y="1070"/>
                </a:cubicBezTo>
                <a:cubicBezTo>
                  <a:pt x="2502" y="1058"/>
                  <a:pt x="2612" y="1059"/>
                  <a:pt x="2641" y="1076"/>
                </a:cubicBezTo>
                <a:cubicBezTo>
                  <a:pt x="2565" y="999"/>
                  <a:pt x="2491" y="1083"/>
                  <a:pt x="2406" y="1085"/>
                </a:cubicBezTo>
                <a:cubicBezTo>
                  <a:pt x="2420" y="1063"/>
                  <a:pt x="2443" y="1049"/>
                  <a:pt x="2468" y="1049"/>
                </a:cubicBezTo>
                <a:cubicBezTo>
                  <a:pt x="2445" y="1047"/>
                  <a:pt x="2423" y="1039"/>
                  <a:pt x="2403" y="1025"/>
                </a:cubicBezTo>
                <a:cubicBezTo>
                  <a:pt x="2424" y="1024"/>
                  <a:pt x="2445" y="1025"/>
                  <a:pt x="2466" y="1022"/>
                </a:cubicBezTo>
                <a:cubicBezTo>
                  <a:pt x="2364" y="1019"/>
                  <a:pt x="2546" y="1000"/>
                  <a:pt x="2563" y="998"/>
                </a:cubicBezTo>
                <a:cubicBezTo>
                  <a:pt x="2590" y="995"/>
                  <a:pt x="2654" y="1013"/>
                  <a:pt x="2665" y="975"/>
                </a:cubicBezTo>
                <a:cubicBezTo>
                  <a:pt x="2615" y="948"/>
                  <a:pt x="2562" y="972"/>
                  <a:pt x="2510" y="966"/>
                </a:cubicBezTo>
                <a:cubicBezTo>
                  <a:pt x="2529" y="930"/>
                  <a:pt x="2568" y="940"/>
                  <a:pt x="2599" y="924"/>
                </a:cubicBezTo>
                <a:cubicBezTo>
                  <a:pt x="2548" y="991"/>
                  <a:pt x="2654" y="893"/>
                  <a:pt x="2686" y="913"/>
                </a:cubicBezTo>
                <a:cubicBezTo>
                  <a:pt x="2725" y="939"/>
                  <a:pt x="2696" y="1021"/>
                  <a:pt x="2765" y="1017"/>
                </a:cubicBezTo>
                <a:cubicBezTo>
                  <a:pt x="2741" y="1012"/>
                  <a:pt x="2723" y="993"/>
                  <a:pt x="2718" y="969"/>
                </a:cubicBezTo>
                <a:cubicBezTo>
                  <a:pt x="2732" y="981"/>
                  <a:pt x="2833" y="1019"/>
                  <a:pt x="2748" y="969"/>
                </a:cubicBezTo>
                <a:cubicBezTo>
                  <a:pt x="2782" y="989"/>
                  <a:pt x="2790" y="982"/>
                  <a:pt x="2772" y="948"/>
                </a:cubicBezTo>
                <a:cubicBezTo>
                  <a:pt x="2793" y="954"/>
                  <a:pt x="2815" y="955"/>
                  <a:pt x="2837" y="951"/>
                </a:cubicBezTo>
                <a:cubicBezTo>
                  <a:pt x="2803" y="949"/>
                  <a:pt x="2768" y="944"/>
                  <a:pt x="2736" y="933"/>
                </a:cubicBezTo>
                <a:cubicBezTo>
                  <a:pt x="2751" y="927"/>
                  <a:pt x="2767" y="921"/>
                  <a:pt x="2783" y="916"/>
                </a:cubicBezTo>
                <a:cubicBezTo>
                  <a:pt x="2761" y="910"/>
                  <a:pt x="2738" y="907"/>
                  <a:pt x="2715" y="907"/>
                </a:cubicBezTo>
                <a:cubicBezTo>
                  <a:pt x="2759" y="903"/>
                  <a:pt x="2759" y="893"/>
                  <a:pt x="2715" y="877"/>
                </a:cubicBezTo>
                <a:cubicBezTo>
                  <a:pt x="2761" y="891"/>
                  <a:pt x="2801" y="919"/>
                  <a:pt x="2849" y="927"/>
                </a:cubicBezTo>
                <a:cubicBezTo>
                  <a:pt x="2809" y="917"/>
                  <a:pt x="2769" y="889"/>
                  <a:pt x="2739" y="862"/>
                </a:cubicBezTo>
                <a:cubicBezTo>
                  <a:pt x="2787" y="859"/>
                  <a:pt x="2835" y="846"/>
                  <a:pt x="2883" y="865"/>
                </a:cubicBezTo>
                <a:cubicBezTo>
                  <a:pt x="2903" y="867"/>
                  <a:pt x="2924" y="868"/>
                  <a:pt x="2944" y="869"/>
                </a:cubicBezTo>
                <a:cubicBezTo>
                  <a:pt x="2966" y="875"/>
                  <a:pt x="2960" y="893"/>
                  <a:pt x="2988" y="895"/>
                </a:cubicBezTo>
                <a:cubicBezTo>
                  <a:pt x="2952" y="885"/>
                  <a:pt x="2958" y="845"/>
                  <a:pt x="3030" y="868"/>
                </a:cubicBezTo>
                <a:cubicBezTo>
                  <a:pt x="2969" y="839"/>
                  <a:pt x="3077" y="848"/>
                  <a:pt x="3092" y="853"/>
                </a:cubicBezTo>
                <a:cubicBezTo>
                  <a:pt x="2950" y="811"/>
                  <a:pt x="2844" y="878"/>
                  <a:pt x="2774" y="826"/>
                </a:cubicBezTo>
                <a:cubicBezTo>
                  <a:pt x="2841" y="814"/>
                  <a:pt x="2752" y="735"/>
                  <a:pt x="3027" y="770"/>
                </a:cubicBezTo>
                <a:cubicBezTo>
                  <a:pt x="3005" y="760"/>
                  <a:pt x="2984" y="751"/>
                  <a:pt x="2962" y="743"/>
                </a:cubicBezTo>
                <a:cubicBezTo>
                  <a:pt x="2990" y="725"/>
                  <a:pt x="3024" y="738"/>
                  <a:pt x="3054" y="743"/>
                </a:cubicBezTo>
                <a:cubicBezTo>
                  <a:pt x="3002" y="736"/>
                  <a:pt x="3024" y="721"/>
                  <a:pt x="3050" y="708"/>
                </a:cubicBezTo>
                <a:cubicBezTo>
                  <a:pt x="2967" y="716"/>
                  <a:pt x="3061" y="621"/>
                  <a:pt x="3131" y="633"/>
                </a:cubicBezTo>
                <a:cubicBezTo>
                  <a:pt x="3051" y="574"/>
                  <a:pt x="3228" y="474"/>
                  <a:pt x="3220" y="610"/>
                </a:cubicBezTo>
                <a:cubicBezTo>
                  <a:pt x="3226" y="556"/>
                  <a:pt x="3283" y="570"/>
                  <a:pt x="3333" y="586"/>
                </a:cubicBezTo>
                <a:cubicBezTo>
                  <a:pt x="3291" y="566"/>
                  <a:pt x="3239" y="566"/>
                  <a:pt x="3214" y="521"/>
                </a:cubicBezTo>
                <a:cubicBezTo>
                  <a:pt x="3251" y="512"/>
                  <a:pt x="3283" y="523"/>
                  <a:pt x="3315" y="541"/>
                </a:cubicBezTo>
                <a:cubicBezTo>
                  <a:pt x="3351" y="561"/>
                  <a:pt x="3431" y="560"/>
                  <a:pt x="3407" y="604"/>
                </a:cubicBezTo>
                <a:cubicBezTo>
                  <a:pt x="3430" y="601"/>
                  <a:pt x="3449" y="563"/>
                  <a:pt x="3416" y="559"/>
                </a:cubicBezTo>
                <a:cubicBezTo>
                  <a:pt x="3381" y="556"/>
                  <a:pt x="3348" y="562"/>
                  <a:pt x="3327" y="530"/>
                </a:cubicBezTo>
                <a:cubicBezTo>
                  <a:pt x="3344" y="511"/>
                  <a:pt x="3365" y="506"/>
                  <a:pt x="3389" y="515"/>
                </a:cubicBezTo>
                <a:cubicBezTo>
                  <a:pt x="3368" y="505"/>
                  <a:pt x="3346" y="504"/>
                  <a:pt x="3324" y="512"/>
                </a:cubicBezTo>
                <a:cubicBezTo>
                  <a:pt x="3317" y="430"/>
                  <a:pt x="3433" y="439"/>
                  <a:pt x="3484" y="429"/>
                </a:cubicBezTo>
                <a:cubicBezTo>
                  <a:pt x="3479" y="473"/>
                  <a:pt x="3487" y="509"/>
                  <a:pt x="3466" y="550"/>
                </a:cubicBezTo>
                <a:cubicBezTo>
                  <a:pt x="3495" y="532"/>
                  <a:pt x="3505" y="485"/>
                  <a:pt x="3552" y="497"/>
                </a:cubicBezTo>
                <a:cubicBezTo>
                  <a:pt x="3492" y="470"/>
                  <a:pt x="3537" y="398"/>
                  <a:pt x="3549" y="443"/>
                </a:cubicBezTo>
                <a:cubicBezTo>
                  <a:pt x="3562" y="409"/>
                  <a:pt x="3608" y="422"/>
                  <a:pt x="3611" y="381"/>
                </a:cubicBezTo>
                <a:cubicBezTo>
                  <a:pt x="3690" y="413"/>
                  <a:pt x="3583" y="556"/>
                  <a:pt x="3552" y="589"/>
                </a:cubicBezTo>
                <a:cubicBezTo>
                  <a:pt x="3585" y="566"/>
                  <a:pt x="3628" y="561"/>
                  <a:pt x="3644" y="519"/>
                </a:cubicBezTo>
                <a:cubicBezTo>
                  <a:pt x="3661" y="476"/>
                  <a:pt x="3724" y="524"/>
                  <a:pt x="3751" y="527"/>
                </a:cubicBezTo>
                <a:cubicBezTo>
                  <a:pt x="3652" y="492"/>
                  <a:pt x="3695" y="407"/>
                  <a:pt x="3778" y="390"/>
                </a:cubicBezTo>
                <a:cubicBezTo>
                  <a:pt x="3767" y="398"/>
                  <a:pt x="3757" y="407"/>
                  <a:pt x="3748" y="417"/>
                </a:cubicBezTo>
                <a:cubicBezTo>
                  <a:pt x="3786" y="465"/>
                  <a:pt x="3791" y="393"/>
                  <a:pt x="3831" y="423"/>
                </a:cubicBezTo>
                <a:cubicBezTo>
                  <a:pt x="3760" y="321"/>
                  <a:pt x="4020" y="450"/>
                  <a:pt x="4036" y="452"/>
                </a:cubicBezTo>
                <a:cubicBezTo>
                  <a:pt x="4021" y="435"/>
                  <a:pt x="4002" y="425"/>
                  <a:pt x="3980" y="423"/>
                </a:cubicBezTo>
                <a:cubicBezTo>
                  <a:pt x="4016" y="423"/>
                  <a:pt x="4019" y="420"/>
                  <a:pt x="3989" y="413"/>
                </a:cubicBezTo>
                <a:cubicBezTo>
                  <a:pt x="3970" y="400"/>
                  <a:pt x="3968" y="357"/>
                  <a:pt x="4015" y="393"/>
                </a:cubicBezTo>
                <a:cubicBezTo>
                  <a:pt x="4004" y="360"/>
                  <a:pt x="3934" y="369"/>
                  <a:pt x="3995" y="343"/>
                </a:cubicBezTo>
                <a:cubicBezTo>
                  <a:pt x="3945" y="357"/>
                  <a:pt x="3845" y="348"/>
                  <a:pt x="3807" y="307"/>
                </a:cubicBezTo>
                <a:cubicBezTo>
                  <a:pt x="3829" y="299"/>
                  <a:pt x="3850" y="301"/>
                  <a:pt x="3870" y="313"/>
                </a:cubicBezTo>
                <a:cubicBezTo>
                  <a:pt x="3873" y="302"/>
                  <a:pt x="3876" y="291"/>
                  <a:pt x="3879" y="280"/>
                </a:cubicBezTo>
                <a:cubicBezTo>
                  <a:pt x="3901" y="292"/>
                  <a:pt x="3923" y="305"/>
                  <a:pt x="3944" y="319"/>
                </a:cubicBezTo>
                <a:cubicBezTo>
                  <a:pt x="3954" y="246"/>
                  <a:pt x="4012" y="320"/>
                  <a:pt x="4048" y="289"/>
                </a:cubicBezTo>
                <a:cubicBezTo>
                  <a:pt x="4039" y="329"/>
                  <a:pt x="4081" y="338"/>
                  <a:pt x="4108" y="337"/>
                </a:cubicBezTo>
                <a:cubicBezTo>
                  <a:pt x="4084" y="335"/>
                  <a:pt x="4069" y="321"/>
                  <a:pt x="4066" y="298"/>
                </a:cubicBezTo>
                <a:cubicBezTo>
                  <a:pt x="4107" y="291"/>
                  <a:pt x="4150" y="307"/>
                  <a:pt x="4190" y="313"/>
                </a:cubicBezTo>
                <a:cubicBezTo>
                  <a:pt x="4181" y="358"/>
                  <a:pt x="4115" y="352"/>
                  <a:pt x="4081" y="354"/>
                </a:cubicBezTo>
                <a:cubicBezTo>
                  <a:pt x="4125" y="356"/>
                  <a:pt x="4173" y="355"/>
                  <a:pt x="4211" y="331"/>
                </a:cubicBezTo>
                <a:cubicBezTo>
                  <a:pt x="4216" y="409"/>
                  <a:pt x="4292" y="377"/>
                  <a:pt x="4339" y="375"/>
                </a:cubicBezTo>
                <a:cubicBezTo>
                  <a:pt x="4333" y="358"/>
                  <a:pt x="4289" y="364"/>
                  <a:pt x="4271" y="346"/>
                </a:cubicBezTo>
                <a:cubicBezTo>
                  <a:pt x="4299" y="331"/>
                  <a:pt x="4326" y="315"/>
                  <a:pt x="4268" y="307"/>
                </a:cubicBezTo>
                <a:cubicBezTo>
                  <a:pt x="4274" y="308"/>
                  <a:pt x="4378" y="305"/>
                  <a:pt x="4297" y="292"/>
                </a:cubicBezTo>
                <a:cubicBezTo>
                  <a:pt x="4334" y="296"/>
                  <a:pt x="4352" y="254"/>
                  <a:pt x="4376" y="240"/>
                </a:cubicBezTo>
                <a:cubicBezTo>
                  <a:pt x="4414" y="218"/>
                  <a:pt x="4456" y="228"/>
                  <a:pt x="4496" y="227"/>
                </a:cubicBezTo>
                <a:cubicBezTo>
                  <a:pt x="4436" y="176"/>
                  <a:pt x="4547" y="183"/>
                  <a:pt x="4571" y="167"/>
                </a:cubicBezTo>
                <a:cubicBezTo>
                  <a:pt x="4541" y="152"/>
                  <a:pt x="4506" y="155"/>
                  <a:pt x="4479" y="135"/>
                </a:cubicBezTo>
                <a:cubicBezTo>
                  <a:pt x="4512" y="107"/>
                  <a:pt x="4546" y="152"/>
                  <a:pt x="4576" y="117"/>
                </a:cubicBezTo>
                <a:cubicBezTo>
                  <a:pt x="4490" y="100"/>
                  <a:pt x="4623" y="85"/>
                  <a:pt x="4654" y="91"/>
                </a:cubicBezTo>
                <a:cubicBezTo>
                  <a:pt x="4656" y="92"/>
                  <a:pt x="4775" y="172"/>
                  <a:pt x="4716" y="96"/>
                </a:cubicBezTo>
                <a:cubicBezTo>
                  <a:pt x="4759" y="92"/>
                  <a:pt x="4799" y="133"/>
                  <a:pt x="4841" y="111"/>
                </a:cubicBezTo>
                <a:cubicBezTo>
                  <a:pt x="4815" y="176"/>
                  <a:pt x="4720" y="180"/>
                  <a:pt x="4677" y="230"/>
                </a:cubicBezTo>
                <a:cubicBezTo>
                  <a:pt x="4701" y="224"/>
                  <a:pt x="4715" y="235"/>
                  <a:pt x="4716" y="259"/>
                </a:cubicBezTo>
                <a:cubicBezTo>
                  <a:pt x="4701" y="261"/>
                  <a:pt x="4654" y="305"/>
                  <a:pt x="4657" y="337"/>
                </a:cubicBezTo>
                <a:cubicBezTo>
                  <a:pt x="4678" y="325"/>
                  <a:pt x="4717" y="348"/>
                  <a:pt x="4725" y="334"/>
                </a:cubicBezTo>
                <a:cubicBezTo>
                  <a:pt x="4734" y="319"/>
                  <a:pt x="4746" y="308"/>
                  <a:pt x="4762" y="300"/>
                </a:cubicBezTo>
                <a:cubicBezTo>
                  <a:pt x="4780" y="287"/>
                  <a:pt x="4753" y="279"/>
                  <a:pt x="4764" y="265"/>
                </a:cubicBezTo>
                <a:cubicBezTo>
                  <a:pt x="4813" y="204"/>
                  <a:pt x="4934" y="111"/>
                  <a:pt x="5010" y="90"/>
                </a:cubicBezTo>
                <a:cubicBezTo>
                  <a:pt x="5023" y="140"/>
                  <a:pt x="5025" y="164"/>
                  <a:pt x="4965" y="173"/>
                </a:cubicBezTo>
                <a:cubicBezTo>
                  <a:pt x="5027" y="170"/>
                  <a:pt x="5019" y="231"/>
                  <a:pt x="5001" y="265"/>
                </a:cubicBezTo>
                <a:cubicBezTo>
                  <a:pt x="5026" y="268"/>
                  <a:pt x="5029" y="255"/>
                  <a:pt x="5043" y="239"/>
                </a:cubicBezTo>
                <a:cubicBezTo>
                  <a:pt x="5063" y="217"/>
                  <a:pt x="5098" y="234"/>
                  <a:pt x="5123" y="233"/>
                </a:cubicBezTo>
                <a:cubicBezTo>
                  <a:pt x="5115" y="222"/>
                  <a:pt x="5107" y="211"/>
                  <a:pt x="5099" y="200"/>
                </a:cubicBezTo>
                <a:cubicBezTo>
                  <a:pt x="5120" y="196"/>
                  <a:pt x="5141" y="199"/>
                  <a:pt x="5162" y="203"/>
                </a:cubicBezTo>
                <a:cubicBezTo>
                  <a:pt x="5139" y="195"/>
                  <a:pt x="5123" y="179"/>
                  <a:pt x="5123" y="155"/>
                </a:cubicBezTo>
                <a:cubicBezTo>
                  <a:pt x="5158" y="158"/>
                  <a:pt x="5185" y="122"/>
                  <a:pt x="5221" y="138"/>
                </a:cubicBezTo>
                <a:cubicBezTo>
                  <a:pt x="5197" y="108"/>
                  <a:pt x="5159" y="112"/>
                  <a:pt x="5126" y="105"/>
                </a:cubicBezTo>
                <a:cubicBezTo>
                  <a:pt x="5148" y="101"/>
                  <a:pt x="5334" y="0"/>
                  <a:pt x="5349" y="69"/>
                </a:cubicBezTo>
                <a:cubicBezTo>
                  <a:pt x="5351" y="81"/>
                  <a:pt x="5408" y="84"/>
                  <a:pt x="5419" y="94"/>
                </a:cubicBezTo>
                <a:cubicBezTo>
                  <a:pt x="5450" y="123"/>
                  <a:pt x="5297" y="142"/>
                  <a:pt x="5289" y="147"/>
                </a:cubicBezTo>
                <a:cubicBezTo>
                  <a:pt x="5312" y="144"/>
                  <a:pt x="5333" y="149"/>
                  <a:pt x="5352" y="161"/>
                </a:cubicBezTo>
                <a:cubicBezTo>
                  <a:pt x="5319" y="170"/>
                  <a:pt x="5289" y="185"/>
                  <a:pt x="5256" y="191"/>
                </a:cubicBezTo>
                <a:cubicBezTo>
                  <a:pt x="5298" y="190"/>
                  <a:pt x="5355" y="155"/>
                  <a:pt x="5393" y="185"/>
                </a:cubicBezTo>
                <a:cubicBezTo>
                  <a:pt x="5363" y="206"/>
                  <a:pt x="5328" y="217"/>
                  <a:pt x="5295" y="233"/>
                </a:cubicBezTo>
                <a:cubicBezTo>
                  <a:pt x="5335" y="235"/>
                  <a:pt x="5375" y="220"/>
                  <a:pt x="5414" y="230"/>
                </a:cubicBezTo>
                <a:cubicBezTo>
                  <a:pt x="5393" y="242"/>
                  <a:pt x="5379" y="264"/>
                  <a:pt x="5387" y="289"/>
                </a:cubicBezTo>
                <a:cubicBezTo>
                  <a:pt x="5384" y="247"/>
                  <a:pt x="5424" y="223"/>
                  <a:pt x="5461" y="227"/>
                </a:cubicBezTo>
                <a:cubicBezTo>
                  <a:pt x="5392" y="209"/>
                  <a:pt x="5474" y="134"/>
                  <a:pt x="5498" y="121"/>
                </a:cubicBezTo>
                <a:cubicBezTo>
                  <a:pt x="5532" y="101"/>
                  <a:pt x="5657" y="120"/>
                  <a:pt x="5622" y="179"/>
                </a:cubicBezTo>
                <a:cubicBezTo>
                  <a:pt x="5652" y="170"/>
                  <a:pt x="5718" y="136"/>
                  <a:pt x="5729" y="188"/>
                </a:cubicBezTo>
                <a:cubicBezTo>
                  <a:pt x="5771" y="145"/>
                  <a:pt x="5876" y="206"/>
                  <a:pt x="5806" y="221"/>
                </a:cubicBezTo>
                <a:cubicBezTo>
                  <a:pt x="5870" y="216"/>
                  <a:pt x="5966" y="207"/>
                  <a:pt x="6018" y="259"/>
                </a:cubicBezTo>
                <a:cubicBezTo>
                  <a:pt x="6051" y="293"/>
                  <a:pt x="5942" y="305"/>
                  <a:pt x="5927" y="308"/>
                </a:cubicBezTo>
                <a:cubicBezTo>
                  <a:pt x="5858" y="322"/>
                  <a:pt x="5819" y="363"/>
                  <a:pt x="5742" y="352"/>
                </a:cubicBezTo>
                <a:cubicBezTo>
                  <a:pt x="5680" y="343"/>
                  <a:pt x="5560" y="298"/>
                  <a:pt x="5506" y="345"/>
                </a:cubicBezTo>
                <a:cubicBezTo>
                  <a:pt x="5544" y="348"/>
                  <a:pt x="5582" y="353"/>
                  <a:pt x="5619" y="360"/>
                </a:cubicBezTo>
                <a:cubicBezTo>
                  <a:pt x="5646" y="365"/>
                  <a:pt x="5781" y="369"/>
                  <a:pt x="5699" y="399"/>
                </a:cubicBezTo>
                <a:cubicBezTo>
                  <a:pt x="5734" y="403"/>
                  <a:pt x="5813" y="423"/>
                  <a:pt x="5732" y="458"/>
                </a:cubicBezTo>
                <a:cubicBezTo>
                  <a:pt x="5759" y="455"/>
                  <a:pt x="5787" y="451"/>
                  <a:pt x="5815" y="446"/>
                </a:cubicBezTo>
                <a:cubicBezTo>
                  <a:pt x="5818" y="470"/>
                  <a:pt x="5832" y="471"/>
                  <a:pt x="5856" y="470"/>
                </a:cubicBezTo>
                <a:cubicBezTo>
                  <a:pt x="5852" y="454"/>
                  <a:pt x="5850" y="437"/>
                  <a:pt x="5850" y="420"/>
                </a:cubicBezTo>
                <a:cubicBezTo>
                  <a:pt x="5882" y="421"/>
                  <a:pt x="5919" y="425"/>
                  <a:pt x="5931" y="461"/>
                </a:cubicBezTo>
                <a:cubicBezTo>
                  <a:pt x="5946" y="407"/>
                  <a:pt x="6021" y="427"/>
                  <a:pt x="6036" y="469"/>
                </a:cubicBezTo>
                <a:cubicBezTo>
                  <a:pt x="6065" y="555"/>
                  <a:pt x="5888" y="499"/>
                  <a:pt x="5871" y="479"/>
                </a:cubicBezTo>
                <a:cubicBezTo>
                  <a:pt x="5926" y="585"/>
                  <a:pt x="5703" y="553"/>
                  <a:pt x="5698" y="598"/>
                </a:cubicBezTo>
                <a:cubicBezTo>
                  <a:pt x="5697" y="603"/>
                  <a:pt x="5706" y="650"/>
                  <a:pt x="5651" y="666"/>
                </a:cubicBezTo>
                <a:cubicBezTo>
                  <a:pt x="5548" y="601"/>
                  <a:pt x="5794" y="508"/>
                  <a:pt x="5607" y="462"/>
                </a:cubicBezTo>
                <a:cubicBezTo>
                  <a:pt x="5545" y="447"/>
                  <a:pt x="5485" y="434"/>
                  <a:pt x="5425" y="412"/>
                </a:cubicBezTo>
                <a:cubicBezTo>
                  <a:pt x="5367" y="390"/>
                  <a:pt x="5319" y="333"/>
                  <a:pt x="5253" y="361"/>
                </a:cubicBezTo>
                <a:cubicBezTo>
                  <a:pt x="5194" y="386"/>
                  <a:pt x="5153" y="411"/>
                  <a:pt x="5087" y="396"/>
                </a:cubicBezTo>
                <a:cubicBezTo>
                  <a:pt x="5015" y="380"/>
                  <a:pt x="4945" y="431"/>
                  <a:pt x="4909" y="479"/>
                </a:cubicBezTo>
                <a:cubicBezTo>
                  <a:pt x="4894" y="540"/>
                  <a:pt x="4869" y="599"/>
                  <a:pt x="4880" y="663"/>
                </a:cubicBezTo>
                <a:cubicBezTo>
                  <a:pt x="4887" y="700"/>
                  <a:pt x="4860" y="703"/>
                  <a:pt x="4829" y="705"/>
                </a:cubicBezTo>
                <a:cubicBezTo>
                  <a:pt x="4759" y="710"/>
                  <a:pt x="4758" y="817"/>
                  <a:pt x="4678" y="792"/>
                </a:cubicBezTo>
                <a:cubicBezTo>
                  <a:pt x="4658" y="785"/>
                  <a:pt x="4646" y="769"/>
                  <a:pt x="4612" y="760"/>
                </a:cubicBezTo>
                <a:cubicBezTo>
                  <a:pt x="4409" y="702"/>
                  <a:pt x="4529" y="728"/>
                  <a:pt x="4345" y="782"/>
                </a:cubicBezTo>
                <a:cubicBezTo>
                  <a:pt x="4264" y="806"/>
                  <a:pt x="4153" y="769"/>
                  <a:pt x="4096" y="713"/>
                </a:cubicBezTo>
                <a:cubicBezTo>
                  <a:pt x="4015" y="633"/>
                  <a:pt x="3911" y="553"/>
                  <a:pt x="3801" y="618"/>
                </a:cubicBezTo>
                <a:cubicBezTo>
                  <a:pt x="3811" y="628"/>
                  <a:pt x="3821" y="636"/>
                  <a:pt x="3831" y="645"/>
                </a:cubicBezTo>
                <a:cubicBezTo>
                  <a:pt x="3792" y="667"/>
                  <a:pt x="3745" y="627"/>
                  <a:pt x="3711" y="661"/>
                </a:cubicBezTo>
                <a:cubicBezTo>
                  <a:pt x="3668" y="658"/>
                  <a:pt x="3651" y="656"/>
                  <a:pt x="3609" y="675"/>
                </a:cubicBezTo>
                <a:cubicBezTo>
                  <a:pt x="3698" y="711"/>
                  <a:pt x="3626" y="781"/>
                  <a:pt x="3576" y="811"/>
                </a:cubicBezTo>
                <a:lnTo>
                  <a:pt x="3576" y="811"/>
                </a:lnTo>
                <a:lnTo>
                  <a:pt x="3576" y="811"/>
                </a:lnTo>
                <a:cubicBezTo>
                  <a:pt x="3599" y="816"/>
                  <a:pt x="3618" y="823"/>
                  <a:pt x="3638" y="832"/>
                </a:cubicBezTo>
                <a:cubicBezTo>
                  <a:pt x="3546" y="894"/>
                  <a:pt x="3364" y="811"/>
                  <a:pt x="3302" y="823"/>
                </a:cubicBezTo>
                <a:cubicBezTo>
                  <a:pt x="3278" y="828"/>
                  <a:pt x="3169" y="786"/>
                  <a:pt x="3155" y="820"/>
                </a:cubicBezTo>
                <a:cubicBezTo>
                  <a:pt x="3143" y="848"/>
                  <a:pt x="3167" y="886"/>
                  <a:pt x="3170" y="913"/>
                </a:cubicBezTo>
                <a:cubicBezTo>
                  <a:pt x="3174" y="953"/>
                  <a:pt x="3106" y="975"/>
                  <a:pt x="3076" y="968"/>
                </a:cubicBezTo>
                <a:cubicBezTo>
                  <a:pt x="2843" y="916"/>
                  <a:pt x="2859" y="1082"/>
                  <a:pt x="2706" y="1153"/>
                </a:cubicBezTo>
                <a:cubicBezTo>
                  <a:pt x="2727" y="1171"/>
                  <a:pt x="2819" y="1228"/>
                  <a:pt x="2771" y="1267"/>
                </a:cubicBezTo>
                <a:cubicBezTo>
                  <a:pt x="2711" y="1316"/>
                  <a:pt x="2661" y="1355"/>
                  <a:pt x="2606" y="1410"/>
                </a:cubicBezTo>
                <a:cubicBezTo>
                  <a:pt x="2583" y="1427"/>
                  <a:pt x="2555" y="1432"/>
                  <a:pt x="2558" y="1450"/>
                </a:cubicBezTo>
                <a:cubicBezTo>
                  <a:pt x="2561" y="1471"/>
                  <a:pt x="2587" y="1495"/>
                  <a:pt x="2560" y="1512"/>
                </a:cubicBezTo>
                <a:cubicBezTo>
                  <a:pt x="2503" y="1548"/>
                  <a:pt x="2417" y="1553"/>
                  <a:pt x="2353" y="1551"/>
                </a:cubicBezTo>
                <a:cubicBezTo>
                  <a:pt x="2362" y="1583"/>
                  <a:pt x="2390" y="1791"/>
                  <a:pt x="2347" y="1814"/>
                </a:cubicBezTo>
                <a:cubicBezTo>
                  <a:pt x="2314" y="1832"/>
                  <a:pt x="2276" y="1907"/>
                  <a:pt x="2247" y="1936"/>
                </a:cubicBezTo>
                <a:cubicBezTo>
                  <a:pt x="2214" y="1969"/>
                  <a:pt x="2183" y="1998"/>
                  <a:pt x="2154" y="2035"/>
                </a:cubicBezTo>
                <a:cubicBezTo>
                  <a:pt x="2185" y="2057"/>
                  <a:pt x="2263" y="2065"/>
                  <a:pt x="2277" y="2137"/>
                </a:cubicBezTo>
                <a:cubicBezTo>
                  <a:pt x="2291" y="2210"/>
                  <a:pt x="2196" y="2207"/>
                  <a:pt x="2145" y="2200"/>
                </a:cubicBezTo>
                <a:cubicBezTo>
                  <a:pt x="2043" y="2185"/>
                  <a:pt x="2006" y="2183"/>
                  <a:pt x="1917" y="2243"/>
                </a:cubicBezTo>
                <a:cubicBezTo>
                  <a:pt x="1879" y="2270"/>
                  <a:pt x="1804" y="2312"/>
                  <a:pt x="1807" y="2363"/>
                </a:cubicBezTo>
                <a:cubicBezTo>
                  <a:pt x="1808" y="2392"/>
                  <a:pt x="1773" y="2411"/>
                  <a:pt x="1779" y="2449"/>
                </a:cubicBezTo>
                <a:cubicBezTo>
                  <a:pt x="1783" y="2481"/>
                  <a:pt x="1806" y="2498"/>
                  <a:pt x="1815" y="2526"/>
                </a:cubicBezTo>
                <a:cubicBezTo>
                  <a:pt x="1830" y="2569"/>
                  <a:pt x="1750" y="2529"/>
                  <a:pt x="1811" y="2685"/>
                </a:cubicBezTo>
                <a:cubicBezTo>
                  <a:pt x="1878" y="2855"/>
                  <a:pt x="1743" y="2947"/>
                  <a:pt x="1894" y="3004"/>
                </a:cubicBezTo>
                <a:cubicBezTo>
                  <a:pt x="1932" y="3018"/>
                  <a:pt x="1997" y="3028"/>
                  <a:pt x="1982" y="3085"/>
                </a:cubicBezTo>
                <a:cubicBezTo>
                  <a:pt x="1960" y="3170"/>
                  <a:pt x="1941" y="3142"/>
                  <a:pt x="1879" y="3168"/>
                </a:cubicBezTo>
                <a:cubicBezTo>
                  <a:pt x="1817" y="3195"/>
                  <a:pt x="1873" y="3271"/>
                  <a:pt x="1895" y="3301"/>
                </a:cubicBezTo>
                <a:cubicBezTo>
                  <a:pt x="1935" y="3356"/>
                  <a:pt x="1915" y="3403"/>
                  <a:pt x="1902" y="3460"/>
                </a:cubicBezTo>
                <a:cubicBezTo>
                  <a:pt x="1883" y="3543"/>
                  <a:pt x="1739" y="3490"/>
                  <a:pt x="1754" y="3570"/>
                </a:cubicBezTo>
                <a:cubicBezTo>
                  <a:pt x="1764" y="3626"/>
                  <a:pt x="1694" y="3641"/>
                  <a:pt x="1724" y="3706"/>
                </a:cubicBezTo>
                <a:cubicBezTo>
                  <a:pt x="1741" y="3743"/>
                  <a:pt x="1728" y="3857"/>
                  <a:pt x="1678" y="3870"/>
                </a:cubicBezTo>
                <a:cubicBezTo>
                  <a:pt x="1651" y="3877"/>
                  <a:pt x="1638" y="3818"/>
                  <a:pt x="1607" y="3806"/>
                </a:cubicBezTo>
                <a:cubicBezTo>
                  <a:pt x="1560" y="3785"/>
                  <a:pt x="1474" y="3779"/>
                  <a:pt x="1451" y="3704"/>
                </a:cubicBezTo>
                <a:cubicBezTo>
                  <a:pt x="1421" y="3605"/>
                  <a:pt x="1458" y="3515"/>
                  <a:pt x="1465" y="3590"/>
                </a:cubicBezTo>
                <a:cubicBezTo>
                  <a:pt x="1496" y="3534"/>
                  <a:pt x="1418" y="3514"/>
                  <a:pt x="1413" y="3573"/>
                </a:cubicBezTo>
                <a:cubicBezTo>
                  <a:pt x="1409" y="3607"/>
                  <a:pt x="1450" y="3638"/>
                  <a:pt x="1412" y="3665"/>
                </a:cubicBezTo>
                <a:cubicBezTo>
                  <a:pt x="1404" y="3655"/>
                  <a:pt x="1396" y="3645"/>
                  <a:pt x="1388" y="3635"/>
                </a:cubicBezTo>
                <a:cubicBezTo>
                  <a:pt x="1383" y="3660"/>
                  <a:pt x="1366" y="3666"/>
                  <a:pt x="1344" y="3656"/>
                </a:cubicBezTo>
                <a:cubicBezTo>
                  <a:pt x="1387" y="3695"/>
                  <a:pt x="1395" y="3721"/>
                  <a:pt x="1379" y="3777"/>
                </a:cubicBezTo>
                <a:cubicBezTo>
                  <a:pt x="1379" y="3718"/>
                  <a:pt x="1377" y="3768"/>
                  <a:pt x="1356" y="3785"/>
                </a:cubicBezTo>
                <a:cubicBezTo>
                  <a:pt x="1338" y="3800"/>
                  <a:pt x="1317" y="3807"/>
                  <a:pt x="1298" y="3820"/>
                </a:cubicBezTo>
                <a:cubicBezTo>
                  <a:pt x="1267" y="3840"/>
                  <a:pt x="1292" y="3859"/>
                  <a:pt x="1246" y="3837"/>
                </a:cubicBezTo>
                <a:cubicBezTo>
                  <a:pt x="1219" y="3824"/>
                  <a:pt x="1193" y="3807"/>
                  <a:pt x="1165" y="3795"/>
                </a:cubicBezTo>
                <a:cubicBezTo>
                  <a:pt x="1237" y="3839"/>
                  <a:pt x="1147" y="3887"/>
                  <a:pt x="1103" y="3881"/>
                </a:cubicBezTo>
                <a:cubicBezTo>
                  <a:pt x="1110" y="3891"/>
                  <a:pt x="1117" y="3901"/>
                  <a:pt x="1124" y="3911"/>
                </a:cubicBezTo>
                <a:cubicBezTo>
                  <a:pt x="1099" y="3919"/>
                  <a:pt x="1073" y="3923"/>
                  <a:pt x="1046" y="3923"/>
                </a:cubicBezTo>
                <a:cubicBezTo>
                  <a:pt x="1052" y="3934"/>
                  <a:pt x="1057" y="3945"/>
                  <a:pt x="1062" y="3956"/>
                </a:cubicBezTo>
                <a:cubicBezTo>
                  <a:pt x="1002" y="3964"/>
                  <a:pt x="981" y="4026"/>
                  <a:pt x="933" y="4054"/>
                </a:cubicBezTo>
                <a:cubicBezTo>
                  <a:pt x="875" y="4089"/>
                  <a:pt x="812" y="4105"/>
                  <a:pt x="749" y="4128"/>
                </a:cubicBezTo>
                <a:cubicBezTo>
                  <a:pt x="722" y="4137"/>
                  <a:pt x="688" y="4163"/>
                  <a:pt x="659" y="4162"/>
                </a:cubicBezTo>
                <a:cubicBezTo>
                  <a:pt x="630" y="4162"/>
                  <a:pt x="603" y="4148"/>
                  <a:pt x="574" y="4147"/>
                </a:cubicBezTo>
                <a:cubicBezTo>
                  <a:pt x="528" y="4146"/>
                  <a:pt x="444" y="4164"/>
                  <a:pt x="411" y="4119"/>
                </a:cubicBezTo>
                <a:cubicBezTo>
                  <a:pt x="431" y="4101"/>
                  <a:pt x="452" y="4087"/>
                  <a:pt x="477" y="4077"/>
                </a:cubicBezTo>
                <a:cubicBezTo>
                  <a:pt x="372" y="4142"/>
                  <a:pt x="40" y="3933"/>
                  <a:pt x="183" y="3855"/>
                </a:cubicBezTo>
                <a:cubicBezTo>
                  <a:pt x="173" y="3847"/>
                  <a:pt x="163" y="3840"/>
                  <a:pt x="153" y="3834"/>
                </a:cubicBezTo>
                <a:cubicBezTo>
                  <a:pt x="215" y="3830"/>
                  <a:pt x="261" y="3888"/>
                  <a:pt x="322" y="3884"/>
                </a:cubicBezTo>
                <a:cubicBezTo>
                  <a:pt x="311" y="3876"/>
                  <a:pt x="300" y="3867"/>
                  <a:pt x="290" y="3858"/>
                </a:cubicBezTo>
                <a:cubicBezTo>
                  <a:pt x="329" y="3835"/>
                  <a:pt x="375" y="3830"/>
                  <a:pt x="417" y="3819"/>
                </a:cubicBezTo>
                <a:cubicBezTo>
                  <a:pt x="368" y="3823"/>
                  <a:pt x="318" y="3833"/>
                  <a:pt x="278" y="3864"/>
                </a:cubicBezTo>
                <a:cubicBezTo>
                  <a:pt x="283" y="3838"/>
                  <a:pt x="269" y="3814"/>
                  <a:pt x="245" y="3804"/>
                </a:cubicBezTo>
                <a:cubicBezTo>
                  <a:pt x="266" y="3798"/>
                  <a:pt x="287" y="3792"/>
                  <a:pt x="308" y="3786"/>
                </a:cubicBezTo>
                <a:cubicBezTo>
                  <a:pt x="231" y="3771"/>
                  <a:pt x="374" y="3734"/>
                  <a:pt x="399" y="3730"/>
                </a:cubicBezTo>
                <a:cubicBezTo>
                  <a:pt x="378" y="3729"/>
                  <a:pt x="358" y="3732"/>
                  <a:pt x="338" y="3739"/>
                </a:cubicBezTo>
                <a:cubicBezTo>
                  <a:pt x="301" y="3750"/>
                  <a:pt x="283" y="3736"/>
                  <a:pt x="334" y="3730"/>
                </a:cubicBezTo>
                <a:cubicBezTo>
                  <a:pt x="313" y="3731"/>
                  <a:pt x="292" y="3729"/>
                  <a:pt x="272" y="3724"/>
                </a:cubicBezTo>
                <a:cubicBezTo>
                  <a:pt x="316" y="3698"/>
                  <a:pt x="356" y="3674"/>
                  <a:pt x="405" y="3650"/>
                </a:cubicBezTo>
                <a:lnTo>
                  <a:pt x="319" y="3685"/>
                </a:lnTo>
                <a:cubicBezTo>
                  <a:pt x="320" y="3681"/>
                  <a:pt x="321" y="3677"/>
                  <a:pt x="322" y="3674"/>
                </a:cubicBezTo>
                <a:cubicBezTo>
                  <a:pt x="305" y="3693"/>
                  <a:pt x="274" y="3710"/>
                  <a:pt x="254" y="3718"/>
                </a:cubicBezTo>
                <a:cubicBezTo>
                  <a:pt x="255" y="3695"/>
                  <a:pt x="269" y="3681"/>
                  <a:pt x="293" y="3679"/>
                </a:cubicBezTo>
                <a:cubicBezTo>
                  <a:pt x="260" y="3678"/>
                  <a:pt x="224" y="3677"/>
                  <a:pt x="197" y="3700"/>
                </a:cubicBezTo>
                <a:cubicBezTo>
                  <a:pt x="221" y="3689"/>
                  <a:pt x="235" y="3699"/>
                  <a:pt x="236" y="3724"/>
                </a:cubicBezTo>
                <a:cubicBezTo>
                  <a:pt x="214" y="3721"/>
                  <a:pt x="193" y="3726"/>
                  <a:pt x="174" y="3739"/>
                </a:cubicBezTo>
                <a:cubicBezTo>
                  <a:pt x="174" y="3716"/>
                  <a:pt x="174" y="3693"/>
                  <a:pt x="174" y="3671"/>
                </a:cubicBezTo>
                <a:cubicBezTo>
                  <a:pt x="160" y="3675"/>
                  <a:pt x="147" y="3682"/>
                  <a:pt x="135" y="3691"/>
                </a:cubicBezTo>
                <a:cubicBezTo>
                  <a:pt x="213" y="3698"/>
                  <a:pt x="120" y="3788"/>
                  <a:pt x="129" y="3706"/>
                </a:cubicBezTo>
                <a:cubicBezTo>
                  <a:pt x="112" y="3798"/>
                  <a:pt x="29" y="3641"/>
                  <a:pt x="153" y="3602"/>
                </a:cubicBezTo>
                <a:cubicBezTo>
                  <a:pt x="149" y="3631"/>
                  <a:pt x="143" y="3669"/>
                  <a:pt x="105" y="3668"/>
                </a:cubicBezTo>
                <a:cubicBezTo>
                  <a:pt x="137" y="3687"/>
                  <a:pt x="149" y="3665"/>
                  <a:pt x="158" y="3638"/>
                </a:cubicBezTo>
                <a:cubicBezTo>
                  <a:pt x="169" y="3601"/>
                  <a:pt x="225" y="3632"/>
                  <a:pt x="254" y="3617"/>
                </a:cubicBezTo>
                <a:cubicBezTo>
                  <a:pt x="172" y="3608"/>
                  <a:pt x="295" y="3594"/>
                  <a:pt x="310" y="3576"/>
                </a:cubicBezTo>
                <a:cubicBezTo>
                  <a:pt x="275" y="3596"/>
                  <a:pt x="229" y="3584"/>
                  <a:pt x="197" y="3564"/>
                </a:cubicBezTo>
                <a:cubicBezTo>
                  <a:pt x="226" y="3527"/>
                  <a:pt x="284" y="3471"/>
                  <a:pt x="334" y="3472"/>
                </a:cubicBezTo>
                <a:cubicBezTo>
                  <a:pt x="255" y="3448"/>
                  <a:pt x="404" y="3384"/>
                  <a:pt x="429" y="3368"/>
                </a:cubicBezTo>
                <a:cubicBezTo>
                  <a:pt x="443" y="3400"/>
                  <a:pt x="419" y="3430"/>
                  <a:pt x="411" y="3460"/>
                </a:cubicBezTo>
                <a:cubicBezTo>
                  <a:pt x="462" y="3404"/>
                  <a:pt x="476" y="3354"/>
                  <a:pt x="560" y="3347"/>
                </a:cubicBezTo>
                <a:cubicBezTo>
                  <a:pt x="496" y="3336"/>
                  <a:pt x="424" y="3349"/>
                  <a:pt x="365" y="3373"/>
                </a:cubicBezTo>
                <a:cubicBezTo>
                  <a:pt x="347" y="3380"/>
                  <a:pt x="288" y="3423"/>
                  <a:pt x="278" y="3441"/>
                </a:cubicBezTo>
                <a:cubicBezTo>
                  <a:pt x="198" y="3578"/>
                  <a:pt x="240" y="3433"/>
                  <a:pt x="177" y="3442"/>
                </a:cubicBezTo>
                <a:cubicBezTo>
                  <a:pt x="183" y="3422"/>
                  <a:pt x="188" y="3403"/>
                  <a:pt x="192" y="3383"/>
                </a:cubicBezTo>
                <a:cubicBezTo>
                  <a:pt x="183" y="3403"/>
                  <a:pt x="152" y="3466"/>
                  <a:pt x="119" y="3451"/>
                </a:cubicBezTo>
                <a:cubicBezTo>
                  <a:pt x="93" y="3439"/>
                  <a:pt x="103" y="3389"/>
                  <a:pt x="70" y="3383"/>
                </a:cubicBezTo>
                <a:cubicBezTo>
                  <a:pt x="92" y="3377"/>
                  <a:pt x="110" y="3360"/>
                  <a:pt x="117" y="3338"/>
                </a:cubicBezTo>
                <a:cubicBezTo>
                  <a:pt x="131" y="3377"/>
                  <a:pt x="154" y="3378"/>
                  <a:pt x="175" y="3361"/>
                </a:cubicBezTo>
                <a:lnTo>
                  <a:pt x="114" y="3329"/>
                </a:lnTo>
                <a:cubicBezTo>
                  <a:pt x="145" y="3312"/>
                  <a:pt x="179" y="3305"/>
                  <a:pt x="206" y="3282"/>
                </a:cubicBezTo>
                <a:cubicBezTo>
                  <a:pt x="208" y="3289"/>
                  <a:pt x="209" y="3297"/>
                  <a:pt x="209" y="3306"/>
                </a:cubicBezTo>
                <a:cubicBezTo>
                  <a:pt x="213" y="3291"/>
                  <a:pt x="214" y="3276"/>
                  <a:pt x="209" y="3264"/>
                </a:cubicBezTo>
                <a:cubicBezTo>
                  <a:pt x="168" y="3274"/>
                  <a:pt x="113" y="3364"/>
                  <a:pt x="69" y="3302"/>
                </a:cubicBezTo>
                <a:lnTo>
                  <a:pt x="43" y="3302"/>
                </a:lnTo>
                <a:close/>
                <a:moveTo>
                  <a:pt x="76" y="2896"/>
                </a:moveTo>
                <a:cubicBezTo>
                  <a:pt x="86" y="2901"/>
                  <a:pt x="83" y="2901"/>
                  <a:pt x="88" y="2907"/>
                </a:cubicBezTo>
                <a:cubicBezTo>
                  <a:pt x="55" y="2912"/>
                  <a:pt x="42" y="2912"/>
                  <a:pt x="10" y="2901"/>
                </a:cubicBezTo>
                <a:cubicBezTo>
                  <a:pt x="31" y="2886"/>
                  <a:pt x="53" y="2884"/>
                  <a:pt x="76" y="2896"/>
                </a:cubicBezTo>
                <a:close/>
                <a:moveTo>
                  <a:pt x="741" y="2530"/>
                </a:moveTo>
                <a:cubicBezTo>
                  <a:pt x="745" y="2521"/>
                  <a:pt x="749" y="2513"/>
                  <a:pt x="753" y="2504"/>
                </a:cubicBezTo>
                <a:cubicBezTo>
                  <a:pt x="763" y="2527"/>
                  <a:pt x="751" y="2517"/>
                  <a:pt x="741" y="2530"/>
                </a:cubicBezTo>
                <a:close/>
                <a:moveTo>
                  <a:pt x="5808" y="405"/>
                </a:moveTo>
                <a:cubicBezTo>
                  <a:pt x="5749" y="390"/>
                  <a:pt x="5780" y="476"/>
                  <a:pt x="5844" y="422"/>
                </a:cubicBezTo>
                <a:cubicBezTo>
                  <a:pt x="5816" y="439"/>
                  <a:pt x="5804" y="433"/>
                  <a:pt x="5808" y="405"/>
                </a:cubicBezTo>
                <a:close/>
                <a:moveTo>
                  <a:pt x="40" y="3050"/>
                </a:move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2" name="꙱ North Macedonia (Republic of North Macedonia) (MK) (H)">
            <a:extLst>
              <a:ext uri="{FF2B5EF4-FFF2-40B4-BE49-F238E27FC236}">
                <a16:creationId xmlns:a16="http://schemas.microsoft.com/office/drawing/2014/main" id="{EA2892A0-1D64-45E7-B4BB-2CAD55898BD8}"/>
              </a:ext>
            </a:extLst>
          </p:cNvPr>
          <p:cNvSpPr>
            <a:spLocks/>
          </p:cNvSpPr>
          <p:nvPr/>
        </p:nvSpPr>
        <p:spPr bwMode="auto">
          <a:xfrm>
            <a:off x="4897129" y="1132378"/>
            <a:ext cx="60363" cy="45308"/>
          </a:xfrm>
          <a:custGeom>
            <a:avLst/>
            <a:gdLst>
              <a:gd name="T0" fmla="*/ 136 w 727"/>
              <a:gd name="T1" fmla="*/ 97 h 549"/>
              <a:gd name="T2" fmla="*/ 241 w 727"/>
              <a:gd name="T3" fmla="*/ 108 h 549"/>
              <a:gd name="T4" fmla="*/ 315 w 727"/>
              <a:gd name="T5" fmla="*/ 55 h 549"/>
              <a:gd name="T6" fmla="*/ 380 w 727"/>
              <a:gd name="T7" fmla="*/ 34 h 549"/>
              <a:gd name="T8" fmla="*/ 495 w 727"/>
              <a:gd name="T9" fmla="*/ 22 h 549"/>
              <a:gd name="T10" fmla="*/ 577 w 727"/>
              <a:gd name="T11" fmla="*/ 83 h 549"/>
              <a:gd name="T12" fmla="*/ 706 w 727"/>
              <a:gd name="T13" fmla="*/ 281 h 549"/>
              <a:gd name="T14" fmla="*/ 706 w 727"/>
              <a:gd name="T15" fmla="*/ 379 h 549"/>
              <a:gd name="T16" fmla="*/ 575 w 727"/>
              <a:gd name="T17" fmla="*/ 441 h 549"/>
              <a:gd name="T18" fmla="*/ 436 w 727"/>
              <a:gd name="T19" fmla="*/ 469 h 549"/>
              <a:gd name="T20" fmla="*/ 197 w 727"/>
              <a:gd name="T21" fmla="*/ 543 h 549"/>
              <a:gd name="T22" fmla="*/ 158 w 727"/>
              <a:gd name="T23" fmla="*/ 539 h 549"/>
              <a:gd name="T24" fmla="*/ 114 w 727"/>
              <a:gd name="T25" fmla="*/ 524 h 549"/>
              <a:gd name="T26" fmla="*/ 54 w 727"/>
              <a:gd name="T27" fmla="*/ 459 h 549"/>
              <a:gd name="T28" fmla="*/ 25 w 727"/>
              <a:gd name="T29" fmla="*/ 384 h 549"/>
              <a:gd name="T30" fmla="*/ 28 w 727"/>
              <a:gd name="T31" fmla="*/ 363 h 549"/>
              <a:gd name="T32" fmla="*/ 19 w 727"/>
              <a:gd name="T33" fmla="*/ 341 h 549"/>
              <a:gd name="T34" fmla="*/ 2 w 727"/>
              <a:gd name="T35" fmla="*/ 306 h 549"/>
              <a:gd name="T36" fmla="*/ 31 w 727"/>
              <a:gd name="T37" fmla="*/ 212 h 549"/>
              <a:gd name="T38" fmla="*/ 136 w 727"/>
              <a:gd name="T39" fmla="*/ 9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27" h="549">
                <a:moveTo>
                  <a:pt x="136" y="97"/>
                </a:moveTo>
                <a:cubicBezTo>
                  <a:pt x="197" y="68"/>
                  <a:pt x="189" y="105"/>
                  <a:pt x="241" y="108"/>
                </a:cubicBezTo>
                <a:cubicBezTo>
                  <a:pt x="228" y="57"/>
                  <a:pt x="289" y="49"/>
                  <a:pt x="315" y="55"/>
                </a:cubicBezTo>
                <a:cubicBezTo>
                  <a:pt x="345" y="64"/>
                  <a:pt x="354" y="38"/>
                  <a:pt x="380" y="34"/>
                </a:cubicBezTo>
                <a:cubicBezTo>
                  <a:pt x="410" y="29"/>
                  <a:pt x="471" y="40"/>
                  <a:pt x="495" y="22"/>
                </a:cubicBezTo>
                <a:cubicBezTo>
                  <a:pt x="525" y="0"/>
                  <a:pt x="530" y="35"/>
                  <a:pt x="577" y="83"/>
                </a:cubicBezTo>
                <a:cubicBezTo>
                  <a:pt x="647" y="148"/>
                  <a:pt x="716" y="181"/>
                  <a:pt x="706" y="281"/>
                </a:cubicBezTo>
                <a:cubicBezTo>
                  <a:pt x="708" y="315"/>
                  <a:pt x="727" y="340"/>
                  <a:pt x="706" y="379"/>
                </a:cubicBezTo>
                <a:cubicBezTo>
                  <a:pt x="641" y="380"/>
                  <a:pt x="701" y="452"/>
                  <a:pt x="575" y="441"/>
                </a:cubicBezTo>
                <a:cubicBezTo>
                  <a:pt x="498" y="434"/>
                  <a:pt x="492" y="438"/>
                  <a:pt x="436" y="469"/>
                </a:cubicBezTo>
                <a:cubicBezTo>
                  <a:pt x="305" y="549"/>
                  <a:pt x="318" y="526"/>
                  <a:pt x="197" y="543"/>
                </a:cubicBezTo>
                <a:cubicBezTo>
                  <a:pt x="166" y="548"/>
                  <a:pt x="162" y="541"/>
                  <a:pt x="158" y="539"/>
                </a:cubicBezTo>
                <a:cubicBezTo>
                  <a:pt x="153" y="533"/>
                  <a:pt x="147" y="523"/>
                  <a:pt x="114" y="524"/>
                </a:cubicBezTo>
                <a:cubicBezTo>
                  <a:pt x="80" y="526"/>
                  <a:pt x="96" y="502"/>
                  <a:pt x="54" y="459"/>
                </a:cubicBezTo>
                <a:cubicBezTo>
                  <a:pt x="21" y="434"/>
                  <a:pt x="22" y="395"/>
                  <a:pt x="25" y="384"/>
                </a:cubicBezTo>
                <a:cubicBezTo>
                  <a:pt x="27" y="376"/>
                  <a:pt x="28" y="368"/>
                  <a:pt x="28" y="363"/>
                </a:cubicBezTo>
                <a:cubicBezTo>
                  <a:pt x="27" y="356"/>
                  <a:pt x="25" y="350"/>
                  <a:pt x="19" y="341"/>
                </a:cubicBezTo>
                <a:cubicBezTo>
                  <a:pt x="10" y="329"/>
                  <a:pt x="3" y="320"/>
                  <a:pt x="2" y="306"/>
                </a:cubicBezTo>
                <a:cubicBezTo>
                  <a:pt x="45" y="284"/>
                  <a:pt x="0" y="237"/>
                  <a:pt x="31" y="212"/>
                </a:cubicBezTo>
                <a:cubicBezTo>
                  <a:pt x="105" y="152"/>
                  <a:pt x="45" y="140"/>
                  <a:pt x="136" y="9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3" name="꙱ North Korea (Democratic People's Republic of Korea) (KP) (H)">
            <a:extLst>
              <a:ext uri="{FF2B5EF4-FFF2-40B4-BE49-F238E27FC236}">
                <a16:creationId xmlns:a16="http://schemas.microsoft.com/office/drawing/2014/main" id="{07F2C9E5-FE2B-4CFB-B9A6-F81889D9A38D}"/>
              </a:ext>
            </a:extLst>
          </p:cNvPr>
          <p:cNvSpPr>
            <a:spLocks/>
          </p:cNvSpPr>
          <p:nvPr/>
        </p:nvSpPr>
        <p:spPr bwMode="auto">
          <a:xfrm>
            <a:off x="7383886" y="1116197"/>
            <a:ext cx="123961" cy="155340"/>
          </a:xfrm>
          <a:custGeom>
            <a:avLst/>
            <a:gdLst>
              <a:gd name="T0" fmla="*/ 755 w 1503"/>
              <a:gd name="T1" fmla="*/ 348 h 1876"/>
              <a:gd name="T2" fmla="*/ 970 w 1503"/>
              <a:gd name="T3" fmla="*/ 330 h 1876"/>
              <a:gd name="T4" fmla="*/ 1021 w 1503"/>
              <a:gd name="T5" fmla="*/ 232 h 1876"/>
              <a:gd name="T6" fmla="*/ 1134 w 1503"/>
              <a:gd name="T7" fmla="*/ 186 h 1876"/>
              <a:gd name="T8" fmla="*/ 1087 w 1503"/>
              <a:gd name="T9" fmla="*/ 3 h 1876"/>
              <a:gd name="T10" fmla="*/ 1230 w 1503"/>
              <a:gd name="T11" fmla="*/ 67 h 1876"/>
              <a:gd name="T12" fmla="*/ 1454 w 1503"/>
              <a:gd name="T13" fmla="*/ 243 h 1876"/>
              <a:gd name="T14" fmla="*/ 1380 w 1503"/>
              <a:gd name="T15" fmla="*/ 236 h 1876"/>
              <a:gd name="T16" fmla="*/ 1348 w 1503"/>
              <a:gd name="T17" fmla="*/ 299 h 1876"/>
              <a:gd name="T18" fmla="*/ 1294 w 1503"/>
              <a:gd name="T19" fmla="*/ 485 h 1876"/>
              <a:gd name="T20" fmla="*/ 1415 w 1503"/>
              <a:gd name="T21" fmla="*/ 761 h 1876"/>
              <a:gd name="T22" fmla="*/ 1333 w 1503"/>
              <a:gd name="T23" fmla="*/ 819 h 1876"/>
              <a:gd name="T24" fmla="*/ 1325 w 1503"/>
              <a:gd name="T25" fmla="*/ 884 h 1876"/>
              <a:gd name="T26" fmla="*/ 1254 w 1503"/>
              <a:gd name="T27" fmla="*/ 943 h 1876"/>
              <a:gd name="T28" fmla="*/ 1206 w 1503"/>
              <a:gd name="T29" fmla="*/ 1022 h 1876"/>
              <a:gd name="T30" fmla="*/ 1111 w 1503"/>
              <a:gd name="T31" fmla="*/ 1053 h 1876"/>
              <a:gd name="T32" fmla="*/ 1045 w 1503"/>
              <a:gd name="T33" fmla="*/ 1106 h 1876"/>
              <a:gd name="T34" fmla="*/ 1026 w 1503"/>
              <a:gd name="T35" fmla="*/ 1175 h 1876"/>
              <a:gd name="T36" fmla="*/ 1069 w 1503"/>
              <a:gd name="T37" fmla="*/ 1286 h 1876"/>
              <a:gd name="T38" fmla="*/ 1041 w 1503"/>
              <a:gd name="T39" fmla="*/ 1298 h 1876"/>
              <a:gd name="T40" fmla="*/ 1163 w 1503"/>
              <a:gd name="T41" fmla="*/ 1365 h 1876"/>
              <a:gd name="T42" fmla="*/ 1442 w 1503"/>
              <a:gd name="T43" fmla="*/ 1590 h 1876"/>
              <a:gd name="T44" fmla="*/ 1104 w 1503"/>
              <a:gd name="T45" fmla="*/ 1701 h 1876"/>
              <a:gd name="T46" fmla="*/ 1035 w 1503"/>
              <a:gd name="T47" fmla="*/ 1829 h 1876"/>
              <a:gd name="T48" fmla="*/ 929 w 1503"/>
              <a:gd name="T49" fmla="*/ 1853 h 1876"/>
              <a:gd name="T50" fmla="*/ 830 w 1503"/>
              <a:gd name="T51" fmla="*/ 1807 h 1876"/>
              <a:gd name="T52" fmla="*/ 716 w 1503"/>
              <a:gd name="T53" fmla="*/ 1752 h 1876"/>
              <a:gd name="T54" fmla="*/ 775 w 1503"/>
              <a:gd name="T55" fmla="*/ 1787 h 1876"/>
              <a:gd name="T56" fmla="*/ 701 w 1503"/>
              <a:gd name="T57" fmla="*/ 1876 h 1876"/>
              <a:gd name="T58" fmla="*/ 721 w 1503"/>
              <a:gd name="T59" fmla="*/ 1829 h 1876"/>
              <a:gd name="T60" fmla="*/ 674 w 1503"/>
              <a:gd name="T61" fmla="*/ 1826 h 1876"/>
              <a:gd name="T62" fmla="*/ 555 w 1503"/>
              <a:gd name="T63" fmla="*/ 1775 h 1876"/>
              <a:gd name="T64" fmla="*/ 609 w 1503"/>
              <a:gd name="T65" fmla="*/ 1749 h 1876"/>
              <a:gd name="T66" fmla="*/ 448 w 1503"/>
              <a:gd name="T67" fmla="*/ 1722 h 1876"/>
              <a:gd name="T68" fmla="*/ 499 w 1503"/>
              <a:gd name="T69" fmla="*/ 1695 h 1876"/>
              <a:gd name="T70" fmla="*/ 454 w 1503"/>
              <a:gd name="T71" fmla="*/ 1550 h 1876"/>
              <a:gd name="T72" fmla="*/ 532 w 1503"/>
              <a:gd name="T73" fmla="*/ 1520 h 1876"/>
              <a:gd name="T74" fmla="*/ 639 w 1503"/>
              <a:gd name="T75" fmla="*/ 1541 h 1876"/>
              <a:gd name="T76" fmla="*/ 454 w 1503"/>
              <a:gd name="T77" fmla="*/ 1434 h 1876"/>
              <a:gd name="T78" fmla="*/ 464 w 1503"/>
              <a:gd name="T79" fmla="*/ 1290 h 1876"/>
              <a:gd name="T80" fmla="*/ 428 w 1503"/>
              <a:gd name="T81" fmla="*/ 1202 h 1876"/>
              <a:gd name="T82" fmla="*/ 196 w 1503"/>
              <a:gd name="T83" fmla="*/ 1134 h 1876"/>
              <a:gd name="T84" fmla="*/ 190 w 1503"/>
              <a:gd name="T85" fmla="*/ 1194 h 1876"/>
              <a:gd name="T86" fmla="*/ 111 w 1503"/>
              <a:gd name="T87" fmla="*/ 1122 h 1876"/>
              <a:gd name="T88" fmla="*/ 68 w 1503"/>
              <a:gd name="T89" fmla="*/ 1045 h 1876"/>
              <a:gd name="T90" fmla="*/ 32 w 1503"/>
              <a:gd name="T91" fmla="*/ 1017 h 1876"/>
              <a:gd name="T92" fmla="*/ 144 w 1503"/>
              <a:gd name="T93" fmla="*/ 888 h 1876"/>
              <a:gd name="T94" fmla="*/ 191 w 1503"/>
              <a:gd name="T95" fmla="*/ 833 h 1876"/>
              <a:gd name="T96" fmla="*/ 242 w 1503"/>
              <a:gd name="T97" fmla="*/ 808 h 1876"/>
              <a:gd name="T98" fmla="*/ 280 w 1503"/>
              <a:gd name="T99" fmla="*/ 751 h 1876"/>
              <a:gd name="T100" fmla="*/ 404 w 1503"/>
              <a:gd name="T101" fmla="*/ 460 h 1876"/>
              <a:gd name="T102" fmla="*/ 467 w 1503"/>
              <a:gd name="T103" fmla="*/ 427 h 1876"/>
              <a:gd name="T104" fmla="*/ 700 w 1503"/>
              <a:gd name="T105" fmla="*/ 541 h 1876"/>
              <a:gd name="T106" fmla="*/ 920 w 1503"/>
              <a:gd name="T107" fmla="*/ 535 h 1876"/>
              <a:gd name="T108" fmla="*/ 755 w 1503"/>
              <a:gd name="T109" fmla="*/ 348 h 1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03" h="1876">
                <a:moveTo>
                  <a:pt x="755" y="348"/>
                </a:moveTo>
                <a:cubicBezTo>
                  <a:pt x="825" y="330"/>
                  <a:pt x="899" y="345"/>
                  <a:pt x="970" y="330"/>
                </a:cubicBezTo>
                <a:cubicBezTo>
                  <a:pt x="1047" y="315"/>
                  <a:pt x="1017" y="278"/>
                  <a:pt x="1021" y="232"/>
                </a:cubicBezTo>
                <a:cubicBezTo>
                  <a:pt x="1027" y="169"/>
                  <a:pt x="1110" y="221"/>
                  <a:pt x="1134" y="186"/>
                </a:cubicBezTo>
                <a:cubicBezTo>
                  <a:pt x="1158" y="148"/>
                  <a:pt x="1102" y="53"/>
                  <a:pt x="1087" y="3"/>
                </a:cubicBezTo>
                <a:cubicBezTo>
                  <a:pt x="1148" y="0"/>
                  <a:pt x="1195" y="15"/>
                  <a:pt x="1230" y="67"/>
                </a:cubicBezTo>
                <a:cubicBezTo>
                  <a:pt x="1273" y="127"/>
                  <a:pt x="1417" y="227"/>
                  <a:pt x="1454" y="243"/>
                </a:cubicBezTo>
                <a:cubicBezTo>
                  <a:pt x="1429" y="258"/>
                  <a:pt x="1407" y="231"/>
                  <a:pt x="1380" y="236"/>
                </a:cubicBezTo>
                <a:cubicBezTo>
                  <a:pt x="1363" y="239"/>
                  <a:pt x="1353" y="286"/>
                  <a:pt x="1348" y="299"/>
                </a:cubicBezTo>
                <a:cubicBezTo>
                  <a:pt x="1329" y="348"/>
                  <a:pt x="1280" y="431"/>
                  <a:pt x="1294" y="485"/>
                </a:cubicBezTo>
                <a:cubicBezTo>
                  <a:pt x="1303" y="524"/>
                  <a:pt x="1503" y="717"/>
                  <a:pt x="1415" y="761"/>
                </a:cubicBezTo>
                <a:cubicBezTo>
                  <a:pt x="1385" y="775"/>
                  <a:pt x="1349" y="788"/>
                  <a:pt x="1333" y="819"/>
                </a:cubicBezTo>
                <a:cubicBezTo>
                  <a:pt x="1324" y="840"/>
                  <a:pt x="1342" y="868"/>
                  <a:pt x="1325" y="884"/>
                </a:cubicBezTo>
                <a:cubicBezTo>
                  <a:pt x="1300" y="909"/>
                  <a:pt x="1273" y="910"/>
                  <a:pt x="1254" y="943"/>
                </a:cubicBezTo>
                <a:cubicBezTo>
                  <a:pt x="1239" y="970"/>
                  <a:pt x="1229" y="1001"/>
                  <a:pt x="1206" y="1022"/>
                </a:cubicBezTo>
                <a:cubicBezTo>
                  <a:pt x="1180" y="1046"/>
                  <a:pt x="1142" y="1039"/>
                  <a:pt x="1111" y="1053"/>
                </a:cubicBezTo>
                <a:cubicBezTo>
                  <a:pt x="1085" y="1064"/>
                  <a:pt x="1066" y="1087"/>
                  <a:pt x="1045" y="1106"/>
                </a:cubicBezTo>
                <a:cubicBezTo>
                  <a:pt x="1017" y="1132"/>
                  <a:pt x="989" y="1145"/>
                  <a:pt x="1026" y="1175"/>
                </a:cubicBezTo>
                <a:cubicBezTo>
                  <a:pt x="1056" y="1200"/>
                  <a:pt x="1062" y="1249"/>
                  <a:pt x="1069" y="1286"/>
                </a:cubicBezTo>
                <a:cubicBezTo>
                  <a:pt x="1055" y="1238"/>
                  <a:pt x="1038" y="1264"/>
                  <a:pt x="1041" y="1298"/>
                </a:cubicBezTo>
                <a:cubicBezTo>
                  <a:pt x="1048" y="1364"/>
                  <a:pt x="1118" y="1338"/>
                  <a:pt x="1163" y="1365"/>
                </a:cubicBezTo>
                <a:cubicBezTo>
                  <a:pt x="1230" y="1406"/>
                  <a:pt x="1453" y="1495"/>
                  <a:pt x="1442" y="1590"/>
                </a:cubicBezTo>
                <a:cubicBezTo>
                  <a:pt x="1426" y="1729"/>
                  <a:pt x="1171" y="1593"/>
                  <a:pt x="1104" y="1701"/>
                </a:cubicBezTo>
                <a:cubicBezTo>
                  <a:pt x="1081" y="1739"/>
                  <a:pt x="1081" y="1837"/>
                  <a:pt x="1035" y="1829"/>
                </a:cubicBezTo>
                <a:cubicBezTo>
                  <a:pt x="1011" y="1825"/>
                  <a:pt x="880" y="1781"/>
                  <a:pt x="929" y="1853"/>
                </a:cubicBezTo>
                <a:cubicBezTo>
                  <a:pt x="902" y="1836"/>
                  <a:pt x="851" y="1826"/>
                  <a:pt x="830" y="1807"/>
                </a:cubicBezTo>
                <a:cubicBezTo>
                  <a:pt x="797" y="1777"/>
                  <a:pt x="762" y="1754"/>
                  <a:pt x="716" y="1752"/>
                </a:cubicBezTo>
                <a:cubicBezTo>
                  <a:pt x="734" y="1766"/>
                  <a:pt x="754" y="1778"/>
                  <a:pt x="775" y="1787"/>
                </a:cubicBezTo>
                <a:cubicBezTo>
                  <a:pt x="745" y="1790"/>
                  <a:pt x="740" y="1844"/>
                  <a:pt x="701" y="1876"/>
                </a:cubicBezTo>
                <a:cubicBezTo>
                  <a:pt x="675" y="1837"/>
                  <a:pt x="726" y="1853"/>
                  <a:pt x="721" y="1829"/>
                </a:cubicBezTo>
                <a:cubicBezTo>
                  <a:pt x="716" y="1796"/>
                  <a:pt x="672" y="1780"/>
                  <a:pt x="674" y="1826"/>
                </a:cubicBezTo>
                <a:cubicBezTo>
                  <a:pt x="651" y="1776"/>
                  <a:pt x="583" y="1825"/>
                  <a:pt x="555" y="1775"/>
                </a:cubicBezTo>
                <a:cubicBezTo>
                  <a:pt x="624" y="1775"/>
                  <a:pt x="537" y="1724"/>
                  <a:pt x="609" y="1749"/>
                </a:cubicBezTo>
                <a:cubicBezTo>
                  <a:pt x="572" y="1710"/>
                  <a:pt x="496" y="1731"/>
                  <a:pt x="448" y="1722"/>
                </a:cubicBezTo>
                <a:cubicBezTo>
                  <a:pt x="455" y="1697"/>
                  <a:pt x="475" y="1686"/>
                  <a:pt x="499" y="1695"/>
                </a:cubicBezTo>
                <a:cubicBezTo>
                  <a:pt x="441" y="1656"/>
                  <a:pt x="495" y="1595"/>
                  <a:pt x="454" y="1550"/>
                </a:cubicBezTo>
                <a:cubicBezTo>
                  <a:pt x="498" y="1582"/>
                  <a:pt x="477" y="1523"/>
                  <a:pt x="532" y="1520"/>
                </a:cubicBezTo>
                <a:cubicBezTo>
                  <a:pt x="565" y="1518"/>
                  <a:pt x="609" y="1523"/>
                  <a:pt x="639" y="1541"/>
                </a:cubicBezTo>
                <a:cubicBezTo>
                  <a:pt x="602" y="1466"/>
                  <a:pt x="455" y="1542"/>
                  <a:pt x="454" y="1434"/>
                </a:cubicBezTo>
                <a:cubicBezTo>
                  <a:pt x="453" y="1392"/>
                  <a:pt x="476" y="1330"/>
                  <a:pt x="464" y="1290"/>
                </a:cubicBezTo>
                <a:cubicBezTo>
                  <a:pt x="452" y="1249"/>
                  <a:pt x="410" y="1254"/>
                  <a:pt x="428" y="1202"/>
                </a:cubicBezTo>
                <a:cubicBezTo>
                  <a:pt x="353" y="1251"/>
                  <a:pt x="261" y="1161"/>
                  <a:pt x="196" y="1134"/>
                </a:cubicBezTo>
                <a:cubicBezTo>
                  <a:pt x="211" y="1156"/>
                  <a:pt x="209" y="1175"/>
                  <a:pt x="190" y="1194"/>
                </a:cubicBezTo>
                <a:cubicBezTo>
                  <a:pt x="181" y="1154"/>
                  <a:pt x="145" y="1137"/>
                  <a:pt x="111" y="1122"/>
                </a:cubicBezTo>
                <a:cubicBezTo>
                  <a:pt x="92" y="1114"/>
                  <a:pt x="0" y="1048"/>
                  <a:pt x="68" y="1045"/>
                </a:cubicBezTo>
                <a:lnTo>
                  <a:pt x="32" y="1017"/>
                </a:lnTo>
                <a:cubicBezTo>
                  <a:pt x="47" y="946"/>
                  <a:pt x="106" y="897"/>
                  <a:pt x="144" y="888"/>
                </a:cubicBezTo>
                <a:cubicBezTo>
                  <a:pt x="159" y="885"/>
                  <a:pt x="164" y="850"/>
                  <a:pt x="191" y="833"/>
                </a:cubicBezTo>
                <a:cubicBezTo>
                  <a:pt x="210" y="830"/>
                  <a:pt x="227" y="821"/>
                  <a:pt x="242" y="808"/>
                </a:cubicBezTo>
                <a:cubicBezTo>
                  <a:pt x="263" y="781"/>
                  <a:pt x="283" y="787"/>
                  <a:pt x="280" y="751"/>
                </a:cubicBezTo>
                <a:cubicBezTo>
                  <a:pt x="302" y="743"/>
                  <a:pt x="414" y="709"/>
                  <a:pt x="404" y="460"/>
                </a:cubicBezTo>
                <a:cubicBezTo>
                  <a:pt x="433" y="460"/>
                  <a:pt x="448" y="428"/>
                  <a:pt x="467" y="427"/>
                </a:cubicBezTo>
                <a:cubicBezTo>
                  <a:pt x="543" y="419"/>
                  <a:pt x="522" y="512"/>
                  <a:pt x="700" y="541"/>
                </a:cubicBezTo>
                <a:cubicBezTo>
                  <a:pt x="740" y="547"/>
                  <a:pt x="911" y="569"/>
                  <a:pt x="920" y="535"/>
                </a:cubicBezTo>
                <a:cubicBezTo>
                  <a:pt x="936" y="463"/>
                  <a:pt x="792" y="399"/>
                  <a:pt x="755" y="34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4" name="꙱ Nigeria (Federal Republic of Nigeria) (NG) (H)">
            <a:extLst>
              <a:ext uri="{FF2B5EF4-FFF2-40B4-BE49-F238E27FC236}">
                <a16:creationId xmlns:a16="http://schemas.microsoft.com/office/drawing/2014/main" id="{496C5D8C-301A-4224-A90E-F70993451398}"/>
              </a:ext>
            </a:extLst>
          </p:cNvPr>
          <p:cNvSpPr>
            <a:spLocks noEditPoints="1"/>
          </p:cNvSpPr>
          <p:nvPr/>
        </p:nvSpPr>
        <p:spPr bwMode="auto">
          <a:xfrm>
            <a:off x="4457339" y="1971646"/>
            <a:ext cx="312596" cy="286948"/>
          </a:xfrm>
          <a:custGeom>
            <a:avLst/>
            <a:gdLst>
              <a:gd name="T0" fmla="*/ 1447 w 3786"/>
              <a:gd name="T1" fmla="*/ 3341 h 3472"/>
              <a:gd name="T2" fmla="*/ 16 w 3786"/>
              <a:gd name="T3" fmla="*/ 2139 h 3472"/>
              <a:gd name="T4" fmla="*/ 147 w 3786"/>
              <a:gd name="T5" fmla="*/ 1704 h 3472"/>
              <a:gd name="T6" fmla="*/ 256 w 3786"/>
              <a:gd name="T7" fmla="*/ 1443 h 3472"/>
              <a:gd name="T8" fmla="*/ 358 w 3786"/>
              <a:gd name="T9" fmla="*/ 1085 h 3472"/>
              <a:gd name="T10" fmla="*/ 312 w 3786"/>
              <a:gd name="T11" fmla="*/ 781 h 3472"/>
              <a:gd name="T12" fmla="*/ 440 w 3786"/>
              <a:gd name="T13" fmla="*/ 364 h 3472"/>
              <a:gd name="T14" fmla="*/ 626 w 3786"/>
              <a:gd name="T15" fmla="*/ 62 h 3472"/>
              <a:gd name="T16" fmla="*/ 922 w 3786"/>
              <a:gd name="T17" fmla="*/ 4 h 3472"/>
              <a:gd name="T18" fmla="*/ 1229 w 3786"/>
              <a:gd name="T19" fmla="*/ 134 h 3472"/>
              <a:gd name="T20" fmla="*/ 1513 w 3786"/>
              <a:gd name="T21" fmla="*/ 261 h 3472"/>
              <a:gd name="T22" fmla="*/ 1768 w 3786"/>
              <a:gd name="T23" fmla="*/ 237 h 3472"/>
              <a:gd name="T24" fmla="*/ 1872 w 3786"/>
              <a:gd name="T25" fmla="*/ 298 h 3472"/>
              <a:gd name="T26" fmla="*/ 2403 w 3786"/>
              <a:gd name="T27" fmla="*/ 207 h 3472"/>
              <a:gd name="T28" fmla="*/ 3077 w 3786"/>
              <a:gd name="T29" fmla="*/ 281 h 3472"/>
              <a:gd name="T30" fmla="*/ 3401 w 3786"/>
              <a:gd name="T31" fmla="*/ 63 h 3472"/>
              <a:gd name="T32" fmla="*/ 3593 w 3786"/>
              <a:gd name="T33" fmla="*/ 290 h 3472"/>
              <a:gd name="T34" fmla="*/ 3671 w 3786"/>
              <a:gd name="T35" fmla="*/ 548 h 3472"/>
              <a:gd name="T36" fmla="*/ 3757 w 3786"/>
              <a:gd name="T37" fmla="*/ 768 h 3472"/>
              <a:gd name="T38" fmla="*/ 3559 w 3786"/>
              <a:gd name="T39" fmla="*/ 933 h 3472"/>
              <a:gd name="T40" fmla="*/ 3389 w 3786"/>
              <a:gd name="T41" fmla="*/ 1344 h 3472"/>
              <a:gd name="T42" fmla="*/ 3208 w 3786"/>
              <a:gd name="T43" fmla="*/ 1616 h 3472"/>
              <a:gd name="T44" fmla="*/ 3074 w 3786"/>
              <a:gd name="T45" fmla="*/ 1883 h 3472"/>
              <a:gd name="T46" fmla="*/ 3013 w 3786"/>
              <a:gd name="T47" fmla="*/ 2092 h 3472"/>
              <a:gd name="T48" fmla="*/ 2876 w 3786"/>
              <a:gd name="T49" fmla="*/ 2442 h 3472"/>
              <a:gd name="T50" fmla="*/ 2734 w 3786"/>
              <a:gd name="T51" fmla="*/ 2667 h 3472"/>
              <a:gd name="T52" fmla="*/ 2627 w 3786"/>
              <a:gd name="T53" fmla="*/ 2536 h 3472"/>
              <a:gd name="T54" fmla="*/ 2425 w 3786"/>
              <a:gd name="T55" fmla="*/ 2504 h 3472"/>
              <a:gd name="T56" fmla="*/ 2180 w 3786"/>
              <a:gd name="T57" fmla="*/ 2662 h 3472"/>
              <a:gd name="T58" fmla="*/ 1981 w 3786"/>
              <a:gd name="T59" fmla="*/ 2939 h 3472"/>
              <a:gd name="T60" fmla="*/ 1872 w 3786"/>
              <a:gd name="T61" fmla="*/ 3237 h 3472"/>
              <a:gd name="T62" fmla="*/ 1818 w 3786"/>
              <a:gd name="T63" fmla="*/ 3226 h 3472"/>
              <a:gd name="T64" fmla="*/ 1696 w 3786"/>
              <a:gd name="T65" fmla="*/ 3332 h 3472"/>
              <a:gd name="T66" fmla="*/ 1480 w 3786"/>
              <a:gd name="T67" fmla="*/ 3321 h 3472"/>
              <a:gd name="T68" fmla="*/ 1387 w 3786"/>
              <a:gd name="T69" fmla="*/ 3353 h 3472"/>
              <a:gd name="T70" fmla="*/ 1358 w 3786"/>
              <a:gd name="T71" fmla="*/ 3395 h 3472"/>
              <a:gd name="T72" fmla="*/ 1309 w 3786"/>
              <a:gd name="T73" fmla="*/ 3399 h 3472"/>
              <a:gd name="T74" fmla="*/ 1269 w 3786"/>
              <a:gd name="T75" fmla="*/ 3338 h 3472"/>
              <a:gd name="T76" fmla="*/ 1230 w 3786"/>
              <a:gd name="T77" fmla="*/ 3347 h 3472"/>
              <a:gd name="T78" fmla="*/ 1132 w 3786"/>
              <a:gd name="T79" fmla="*/ 3353 h 3472"/>
              <a:gd name="T80" fmla="*/ 1015 w 3786"/>
              <a:gd name="T81" fmla="*/ 3379 h 3472"/>
              <a:gd name="T82" fmla="*/ 856 w 3786"/>
              <a:gd name="T83" fmla="*/ 3107 h 3472"/>
              <a:gd name="T84" fmla="*/ 936 w 3786"/>
              <a:gd name="T85" fmla="*/ 2985 h 3472"/>
              <a:gd name="T86" fmla="*/ 904 w 3786"/>
              <a:gd name="T87" fmla="*/ 2961 h 3472"/>
              <a:gd name="T88" fmla="*/ 847 w 3786"/>
              <a:gd name="T89" fmla="*/ 2914 h 3472"/>
              <a:gd name="T90" fmla="*/ 833 w 3786"/>
              <a:gd name="T91" fmla="*/ 2848 h 3472"/>
              <a:gd name="T92" fmla="*/ 370 w 3786"/>
              <a:gd name="T93" fmla="*/ 2662 h 3472"/>
              <a:gd name="T94" fmla="*/ 370 w 3786"/>
              <a:gd name="T95" fmla="*/ 2596 h 3472"/>
              <a:gd name="T96" fmla="*/ 239 w 3786"/>
              <a:gd name="T97" fmla="*/ 2673 h 3472"/>
              <a:gd name="T98" fmla="*/ 49 w 3786"/>
              <a:gd name="T99" fmla="*/ 2558 h 3472"/>
              <a:gd name="T100" fmla="*/ 16 w 3786"/>
              <a:gd name="T101" fmla="*/ 2139 h 3472"/>
              <a:gd name="T102" fmla="*/ 1536 w 3786"/>
              <a:gd name="T103" fmla="*/ 3356 h 3472"/>
              <a:gd name="T104" fmla="*/ 1506 w 3786"/>
              <a:gd name="T105" fmla="*/ 3374 h 3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786" h="3472">
                <a:moveTo>
                  <a:pt x="1426" y="3392"/>
                </a:moveTo>
                <a:cubicBezTo>
                  <a:pt x="1464" y="3389"/>
                  <a:pt x="1478" y="3366"/>
                  <a:pt x="1447" y="3341"/>
                </a:cubicBezTo>
                <a:cubicBezTo>
                  <a:pt x="1434" y="3356"/>
                  <a:pt x="1427" y="3373"/>
                  <a:pt x="1426" y="3392"/>
                </a:cubicBezTo>
                <a:close/>
                <a:moveTo>
                  <a:pt x="16" y="2139"/>
                </a:moveTo>
                <a:cubicBezTo>
                  <a:pt x="53" y="2010"/>
                  <a:pt x="0" y="1857"/>
                  <a:pt x="56" y="1736"/>
                </a:cubicBezTo>
                <a:cubicBezTo>
                  <a:pt x="70" y="1706"/>
                  <a:pt x="123" y="1732"/>
                  <a:pt x="147" y="1704"/>
                </a:cubicBezTo>
                <a:cubicBezTo>
                  <a:pt x="190" y="1655"/>
                  <a:pt x="151" y="1595"/>
                  <a:pt x="195" y="1546"/>
                </a:cubicBezTo>
                <a:cubicBezTo>
                  <a:pt x="223" y="1514"/>
                  <a:pt x="222" y="1464"/>
                  <a:pt x="256" y="1443"/>
                </a:cubicBezTo>
                <a:cubicBezTo>
                  <a:pt x="423" y="1346"/>
                  <a:pt x="244" y="1262"/>
                  <a:pt x="351" y="1240"/>
                </a:cubicBezTo>
                <a:cubicBezTo>
                  <a:pt x="426" y="1225"/>
                  <a:pt x="365" y="1117"/>
                  <a:pt x="358" y="1085"/>
                </a:cubicBezTo>
                <a:cubicBezTo>
                  <a:pt x="350" y="1052"/>
                  <a:pt x="361" y="1023"/>
                  <a:pt x="344" y="991"/>
                </a:cubicBezTo>
                <a:cubicBezTo>
                  <a:pt x="292" y="895"/>
                  <a:pt x="251" y="924"/>
                  <a:pt x="312" y="781"/>
                </a:cubicBezTo>
                <a:cubicBezTo>
                  <a:pt x="346" y="789"/>
                  <a:pt x="297" y="518"/>
                  <a:pt x="373" y="451"/>
                </a:cubicBezTo>
                <a:lnTo>
                  <a:pt x="440" y="364"/>
                </a:lnTo>
                <a:cubicBezTo>
                  <a:pt x="485" y="302"/>
                  <a:pt x="477" y="243"/>
                  <a:pt x="484" y="200"/>
                </a:cubicBezTo>
                <a:cubicBezTo>
                  <a:pt x="494" y="101"/>
                  <a:pt x="583" y="73"/>
                  <a:pt x="626" y="62"/>
                </a:cubicBezTo>
                <a:cubicBezTo>
                  <a:pt x="659" y="52"/>
                  <a:pt x="708" y="48"/>
                  <a:pt x="796" y="52"/>
                </a:cubicBezTo>
                <a:cubicBezTo>
                  <a:pt x="850" y="53"/>
                  <a:pt x="871" y="0"/>
                  <a:pt x="922" y="4"/>
                </a:cubicBezTo>
                <a:cubicBezTo>
                  <a:pt x="968" y="9"/>
                  <a:pt x="1004" y="39"/>
                  <a:pt x="1046" y="57"/>
                </a:cubicBezTo>
                <a:cubicBezTo>
                  <a:pt x="1085" y="73"/>
                  <a:pt x="1172" y="76"/>
                  <a:pt x="1229" y="134"/>
                </a:cubicBezTo>
                <a:cubicBezTo>
                  <a:pt x="1307" y="213"/>
                  <a:pt x="1326" y="394"/>
                  <a:pt x="1433" y="285"/>
                </a:cubicBezTo>
                <a:cubicBezTo>
                  <a:pt x="1451" y="265"/>
                  <a:pt x="1477" y="277"/>
                  <a:pt x="1513" y="261"/>
                </a:cubicBezTo>
                <a:cubicBezTo>
                  <a:pt x="1552" y="238"/>
                  <a:pt x="1566" y="238"/>
                  <a:pt x="1613" y="214"/>
                </a:cubicBezTo>
                <a:cubicBezTo>
                  <a:pt x="1651" y="193"/>
                  <a:pt x="1707" y="194"/>
                  <a:pt x="1768" y="237"/>
                </a:cubicBezTo>
                <a:cubicBezTo>
                  <a:pt x="1787" y="251"/>
                  <a:pt x="1808" y="267"/>
                  <a:pt x="1820" y="287"/>
                </a:cubicBezTo>
                <a:cubicBezTo>
                  <a:pt x="1830" y="303"/>
                  <a:pt x="1858" y="283"/>
                  <a:pt x="1872" y="298"/>
                </a:cubicBezTo>
                <a:cubicBezTo>
                  <a:pt x="1952" y="375"/>
                  <a:pt x="2035" y="374"/>
                  <a:pt x="2109" y="385"/>
                </a:cubicBezTo>
                <a:cubicBezTo>
                  <a:pt x="2285" y="410"/>
                  <a:pt x="2201" y="290"/>
                  <a:pt x="2403" y="207"/>
                </a:cubicBezTo>
                <a:cubicBezTo>
                  <a:pt x="2497" y="169"/>
                  <a:pt x="2686" y="166"/>
                  <a:pt x="2790" y="193"/>
                </a:cubicBezTo>
                <a:cubicBezTo>
                  <a:pt x="2895" y="220"/>
                  <a:pt x="2995" y="310"/>
                  <a:pt x="3077" y="281"/>
                </a:cubicBezTo>
                <a:cubicBezTo>
                  <a:pt x="3153" y="253"/>
                  <a:pt x="3214" y="112"/>
                  <a:pt x="3304" y="121"/>
                </a:cubicBezTo>
                <a:cubicBezTo>
                  <a:pt x="3336" y="124"/>
                  <a:pt x="3330" y="66"/>
                  <a:pt x="3401" y="63"/>
                </a:cubicBezTo>
                <a:cubicBezTo>
                  <a:pt x="3417" y="63"/>
                  <a:pt x="3433" y="67"/>
                  <a:pt x="3450" y="76"/>
                </a:cubicBezTo>
                <a:cubicBezTo>
                  <a:pt x="3484" y="124"/>
                  <a:pt x="3508" y="201"/>
                  <a:pt x="3593" y="290"/>
                </a:cubicBezTo>
                <a:cubicBezTo>
                  <a:pt x="3601" y="309"/>
                  <a:pt x="3601" y="329"/>
                  <a:pt x="3606" y="422"/>
                </a:cubicBezTo>
                <a:cubicBezTo>
                  <a:pt x="3609" y="484"/>
                  <a:pt x="3640" y="558"/>
                  <a:pt x="3671" y="548"/>
                </a:cubicBezTo>
                <a:cubicBezTo>
                  <a:pt x="3702" y="539"/>
                  <a:pt x="3786" y="582"/>
                  <a:pt x="3775" y="627"/>
                </a:cubicBezTo>
                <a:lnTo>
                  <a:pt x="3757" y="768"/>
                </a:lnTo>
                <a:cubicBezTo>
                  <a:pt x="3761" y="789"/>
                  <a:pt x="3779" y="807"/>
                  <a:pt x="3774" y="829"/>
                </a:cubicBezTo>
                <a:cubicBezTo>
                  <a:pt x="3752" y="923"/>
                  <a:pt x="3587" y="922"/>
                  <a:pt x="3559" y="933"/>
                </a:cubicBezTo>
                <a:cubicBezTo>
                  <a:pt x="3489" y="961"/>
                  <a:pt x="3466" y="1114"/>
                  <a:pt x="3435" y="1210"/>
                </a:cubicBezTo>
                <a:cubicBezTo>
                  <a:pt x="3420" y="1254"/>
                  <a:pt x="3423" y="1318"/>
                  <a:pt x="3389" y="1344"/>
                </a:cubicBezTo>
                <a:cubicBezTo>
                  <a:pt x="3369" y="1358"/>
                  <a:pt x="3345" y="1362"/>
                  <a:pt x="3345" y="1393"/>
                </a:cubicBezTo>
                <a:cubicBezTo>
                  <a:pt x="3345" y="1534"/>
                  <a:pt x="3353" y="1542"/>
                  <a:pt x="3208" y="1616"/>
                </a:cubicBezTo>
                <a:cubicBezTo>
                  <a:pt x="3251" y="1625"/>
                  <a:pt x="3208" y="1750"/>
                  <a:pt x="3201" y="1780"/>
                </a:cubicBezTo>
                <a:cubicBezTo>
                  <a:pt x="3178" y="1895"/>
                  <a:pt x="3060" y="1879"/>
                  <a:pt x="3074" y="1883"/>
                </a:cubicBezTo>
                <a:cubicBezTo>
                  <a:pt x="3076" y="1932"/>
                  <a:pt x="3030" y="1942"/>
                  <a:pt x="3021" y="1972"/>
                </a:cubicBezTo>
                <a:cubicBezTo>
                  <a:pt x="3009" y="2010"/>
                  <a:pt x="3024" y="2052"/>
                  <a:pt x="3013" y="2092"/>
                </a:cubicBezTo>
                <a:cubicBezTo>
                  <a:pt x="2988" y="2183"/>
                  <a:pt x="2937" y="2249"/>
                  <a:pt x="2896" y="2331"/>
                </a:cubicBezTo>
                <a:cubicBezTo>
                  <a:pt x="2876" y="2370"/>
                  <a:pt x="2912" y="2413"/>
                  <a:pt x="2876" y="2442"/>
                </a:cubicBezTo>
                <a:cubicBezTo>
                  <a:pt x="2855" y="2459"/>
                  <a:pt x="2793" y="2499"/>
                  <a:pt x="2806" y="2529"/>
                </a:cubicBezTo>
                <a:cubicBezTo>
                  <a:pt x="2825" y="2572"/>
                  <a:pt x="2748" y="2643"/>
                  <a:pt x="2734" y="2667"/>
                </a:cubicBezTo>
                <a:cubicBezTo>
                  <a:pt x="2687" y="2678"/>
                  <a:pt x="2645" y="2642"/>
                  <a:pt x="2654" y="2619"/>
                </a:cubicBezTo>
                <a:cubicBezTo>
                  <a:pt x="2665" y="2586"/>
                  <a:pt x="2657" y="2544"/>
                  <a:pt x="2627" y="2536"/>
                </a:cubicBezTo>
                <a:cubicBezTo>
                  <a:pt x="2597" y="2528"/>
                  <a:pt x="2511" y="2441"/>
                  <a:pt x="2504" y="2409"/>
                </a:cubicBezTo>
                <a:cubicBezTo>
                  <a:pt x="2495" y="2442"/>
                  <a:pt x="2491" y="2520"/>
                  <a:pt x="2425" y="2504"/>
                </a:cubicBezTo>
                <a:cubicBezTo>
                  <a:pt x="2378" y="2493"/>
                  <a:pt x="2351" y="2425"/>
                  <a:pt x="2281" y="2525"/>
                </a:cubicBezTo>
                <a:cubicBezTo>
                  <a:pt x="2219" y="2614"/>
                  <a:pt x="2251" y="2612"/>
                  <a:pt x="2180" y="2662"/>
                </a:cubicBezTo>
                <a:cubicBezTo>
                  <a:pt x="2123" y="2702"/>
                  <a:pt x="2053" y="2786"/>
                  <a:pt x="2005" y="2840"/>
                </a:cubicBezTo>
                <a:cubicBezTo>
                  <a:pt x="1957" y="2894"/>
                  <a:pt x="1964" y="2907"/>
                  <a:pt x="1981" y="2939"/>
                </a:cubicBezTo>
                <a:cubicBezTo>
                  <a:pt x="1998" y="2971"/>
                  <a:pt x="1938" y="3060"/>
                  <a:pt x="1936" y="3106"/>
                </a:cubicBezTo>
                <a:cubicBezTo>
                  <a:pt x="1935" y="3155"/>
                  <a:pt x="1911" y="3204"/>
                  <a:pt x="1872" y="3237"/>
                </a:cubicBezTo>
                <a:cubicBezTo>
                  <a:pt x="1869" y="3252"/>
                  <a:pt x="1861" y="3274"/>
                  <a:pt x="1856" y="3292"/>
                </a:cubicBezTo>
                <a:cubicBezTo>
                  <a:pt x="1831" y="3286"/>
                  <a:pt x="1806" y="3249"/>
                  <a:pt x="1818" y="3226"/>
                </a:cubicBezTo>
                <a:cubicBezTo>
                  <a:pt x="1791" y="3243"/>
                  <a:pt x="1770" y="3216"/>
                  <a:pt x="1759" y="3196"/>
                </a:cubicBezTo>
                <a:cubicBezTo>
                  <a:pt x="1785" y="3293"/>
                  <a:pt x="1809" y="3316"/>
                  <a:pt x="1696" y="3332"/>
                </a:cubicBezTo>
                <a:cubicBezTo>
                  <a:pt x="1651" y="3339"/>
                  <a:pt x="1504" y="3368"/>
                  <a:pt x="1545" y="3276"/>
                </a:cubicBezTo>
                <a:cubicBezTo>
                  <a:pt x="1526" y="3313"/>
                  <a:pt x="1525" y="3323"/>
                  <a:pt x="1480" y="3321"/>
                </a:cubicBezTo>
                <a:cubicBezTo>
                  <a:pt x="1430" y="3317"/>
                  <a:pt x="1439" y="3305"/>
                  <a:pt x="1390" y="3273"/>
                </a:cubicBezTo>
                <a:cubicBezTo>
                  <a:pt x="1413" y="3290"/>
                  <a:pt x="1440" y="3375"/>
                  <a:pt x="1387" y="3353"/>
                </a:cubicBezTo>
                <a:cubicBezTo>
                  <a:pt x="1351" y="3339"/>
                  <a:pt x="1404" y="3252"/>
                  <a:pt x="1340" y="3285"/>
                </a:cubicBezTo>
                <a:cubicBezTo>
                  <a:pt x="1358" y="3321"/>
                  <a:pt x="1373" y="3355"/>
                  <a:pt x="1358" y="3395"/>
                </a:cubicBezTo>
                <a:cubicBezTo>
                  <a:pt x="1328" y="3382"/>
                  <a:pt x="1294" y="3276"/>
                  <a:pt x="1305" y="3243"/>
                </a:cubicBezTo>
                <a:cubicBezTo>
                  <a:pt x="1271" y="3273"/>
                  <a:pt x="1327" y="3359"/>
                  <a:pt x="1309" y="3399"/>
                </a:cubicBezTo>
                <a:cubicBezTo>
                  <a:pt x="1285" y="3455"/>
                  <a:pt x="1285" y="3323"/>
                  <a:pt x="1287" y="3312"/>
                </a:cubicBezTo>
                <a:cubicBezTo>
                  <a:pt x="1281" y="3328"/>
                  <a:pt x="1272" y="3418"/>
                  <a:pt x="1269" y="3338"/>
                </a:cubicBezTo>
                <a:cubicBezTo>
                  <a:pt x="1268" y="3362"/>
                  <a:pt x="1265" y="3388"/>
                  <a:pt x="1248" y="3407"/>
                </a:cubicBezTo>
                <a:cubicBezTo>
                  <a:pt x="1247" y="3385"/>
                  <a:pt x="1241" y="3366"/>
                  <a:pt x="1230" y="3347"/>
                </a:cubicBezTo>
                <a:cubicBezTo>
                  <a:pt x="1243" y="3373"/>
                  <a:pt x="1242" y="3414"/>
                  <a:pt x="1203" y="3410"/>
                </a:cubicBezTo>
                <a:cubicBezTo>
                  <a:pt x="1133" y="3404"/>
                  <a:pt x="1152" y="3420"/>
                  <a:pt x="1132" y="3353"/>
                </a:cubicBezTo>
                <a:cubicBezTo>
                  <a:pt x="1133" y="3417"/>
                  <a:pt x="1084" y="3472"/>
                  <a:pt x="1073" y="3380"/>
                </a:cubicBezTo>
                <a:cubicBezTo>
                  <a:pt x="1074" y="3439"/>
                  <a:pt x="1058" y="3400"/>
                  <a:pt x="1015" y="3379"/>
                </a:cubicBezTo>
                <a:cubicBezTo>
                  <a:pt x="953" y="3349"/>
                  <a:pt x="871" y="3216"/>
                  <a:pt x="887" y="3152"/>
                </a:cubicBezTo>
                <a:cubicBezTo>
                  <a:pt x="894" y="3122"/>
                  <a:pt x="898" y="3095"/>
                  <a:pt x="856" y="3107"/>
                </a:cubicBezTo>
                <a:cubicBezTo>
                  <a:pt x="848" y="3075"/>
                  <a:pt x="852" y="3056"/>
                  <a:pt x="885" y="3050"/>
                </a:cubicBezTo>
                <a:cubicBezTo>
                  <a:pt x="949" y="3037"/>
                  <a:pt x="889" y="3014"/>
                  <a:pt x="936" y="2985"/>
                </a:cubicBezTo>
                <a:cubicBezTo>
                  <a:pt x="903" y="2988"/>
                  <a:pt x="873" y="3034"/>
                  <a:pt x="839" y="3026"/>
                </a:cubicBezTo>
                <a:cubicBezTo>
                  <a:pt x="733" y="3002"/>
                  <a:pt x="878" y="2965"/>
                  <a:pt x="904" y="2961"/>
                </a:cubicBezTo>
                <a:cubicBezTo>
                  <a:pt x="887" y="2940"/>
                  <a:pt x="867" y="2938"/>
                  <a:pt x="844" y="2952"/>
                </a:cubicBezTo>
                <a:cubicBezTo>
                  <a:pt x="845" y="2940"/>
                  <a:pt x="846" y="2927"/>
                  <a:pt x="847" y="2914"/>
                </a:cubicBezTo>
                <a:cubicBezTo>
                  <a:pt x="841" y="2951"/>
                  <a:pt x="794" y="2978"/>
                  <a:pt x="776" y="2932"/>
                </a:cubicBezTo>
                <a:cubicBezTo>
                  <a:pt x="760" y="2890"/>
                  <a:pt x="810" y="2872"/>
                  <a:pt x="833" y="2848"/>
                </a:cubicBezTo>
                <a:cubicBezTo>
                  <a:pt x="806" y="2859"/>
                  <a:pt x="781" y="2878"/>
                  <a:pt x="761" y="2899"/>
                </a:cubicBezTo>
                <a:cubicBezTo>
                  <a:pt x="687" y="2730"/>
                  <a:pt x="549" y="2651"/>
                  <a:pt x="370" y="2662"/>
                </a:cubicBezTo>
                <a:cubicBezTo>
                  <a:pt x="331" y="2665"/>
                  <a:pt x="273" y="2682"/>
                  <a:pt x="239" y="2653"/>
                </a:cubicBezTo>
                <a:cubicBezTo>
                  <a:pt x="282" y="2661"/>
                  <a:pt x="345" y="2632"/>
                  <a:pt x="370" y="2596"/>
                </a:cubicBezTo>
                <a:cubicBezTo>
                  <a:pt x="325" y="2594"/>
                  <a:pt x="294" y="2646"/>
                  <a:pt x="251" y="2611"/>
                </a:cubicBezTo>
                <a:cubicBezTo>
                  <a:pt x="235" y="2630"/>
                  <a:pt x="231" y="2650"/>
                  <a:pt x="239" y="2673"/>
                </a:cubicBezTo>
                <a:cubicBezTo>
                  <a:pt x="168" y="2683"/>
                  <a:pt x="95" y="2669"/>
                  <a:pt x="25" y="2685"/>
                </a:cubicBezTo>
                <a:cubicBezTo>
                  <a:pt x="22" y="2641"/>
                  <a:pt x="48" y="2601"/>
                  <a:pt x="49" y="2558"/>
                </a:cubicBezTo>
                <a:cubicBezTo>
                  <a:pt x="50" y="2512"/>
                  <a:pt x="30" y="2479"/>
                  <a:pt x="41" y="2432"/>
                </a:cubicBezTo>
                <a:cubicBezTo>
                  <a:pt x="59" y="2355"/>
                  <a:pt x="61" y="2208"/>
                  <a:pt x="16" y="2139"/>
                </a:cubicBezTo>
                <a:close/>
                <a:moveTo>
                  <a:pt x="1506" y="3374"/>
                </a:moveTo>
                <a:cubicBezTo>
                  <a:pt x="1516" y="3368"/>
                  <a:pt x="1526" y="3362"/>
                  <a:pt x="1536" y="3356"/>
                </a:cubicBezTo>
                <a:cubicBezTo>
                  <a:pt x="1515" y="3357"/>
                  <a:pt x="1495" y="3361"/>
                  <a:pt x="1477" y="3371"/>
                </a:cubicBezTo>
                <a:cubicBezTo>
                  <a:pt x="1487" y="3372"/>
                  <a:pt x="1497" y="3373"/>
                  <a:pt x="1506" y="337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5" name="꙱ Niger (Republic of Niger) (NE) (H)">
            <a:extLst>
              <a:ext uri="{FF2B5EF4-FFF2-40B4-BE49-F238E27FC236}">
                <a16:creationId xmlns:a16="http://schemas.microsoft.com/office/drawing/2014/main" id="{B892F5E6-8612-40FB-897E-E7F1B494D062}"/>
              </a:ext>
            </a:extLst>
          </p:cNvPr>
          <p:cNvSpPr>
            <a:spLocks/>
          </p:cNvSpPr>
          <p:nvPr/>
        </p:nvSpPr>
        <p:spPr bwMode="auto">
          <a:xfrm>
            <a:off x="4393742" y="1685777"/>
            <a:ext cx="410687" cy="350594"/>
          </a:xfrm>
          <a:custGeom>
            <a:avLst/>
            <a:gdLst>
              <a:gd name="T0" fmla="*/ 3691 w 4981"/>
              <a:gd name="T1" fmla="*/ 3 h 4257"/>
              <a:gd name="T2" fmla="*/ 3890 w 4981"/>
              <a:gd name="T3" fmla="*/ 74 h 4257"/>
              <a:gd name="T4" fmla="*/ 4632 w 4981"/>
              <a:gd name="T5" fmla="*/ 234 h 4257"/>
              <a:gd name="T6" fmla="*/ 4711 w 4981"/>
              <a:gd name="T7" fmla="*/ 754 h 4257"/>
              <a:gd name="T8" fmla="*/ 4820 w 4981"/>
              <a:gd name="T9" fmla="*/ 1012 h 4257"/>
              <a:gd name="T10" fmla="*/ 4837 w 4981"/>
              <a:gd name="T11" fmla="*/ 1669 h 4257"/>
              <a:gd name="T12" fmla="*/ 4731 w 4981"/>
              <a:gd name="T13" fmla="*/ 2481 h 4257"/>
              <a:gd name="T14" fmla="*/ 4266 w 4981"/>
              <a:gd name="T15" fmla="*/ 3171 h 4257"/>
              <a:gd name="T16" fmla="*/ 4178 w 4981"/>
              <a:gd name="T17" fmla="*/ 3278 h 4257"/>
              <a:gd name="T18" fmla="*/ 4229 w 4981"/>
              <a:gd name="T19" fmla="*/ 3542 h 4257"/>
              <a:gd name="T20" fmla="*/ 4083 w 4981"/>
              <a:gd name="T21" fmla="*/ 3587 h 4257"/>
              <a:gd name="T22" fmla="*/ 3687 w 4981"/>
              <a:gd name="T23" fmla="*/ 3708 h 4257"/>
              <a:gd name="T24" fmla="*/ 3182 w 4981"/>
              <a:gd name="T25" fmla="*/ 3673 h 4257"/>
              <a:gd name="T26" fmla="*/ 2651 w 4981"/>
              <a:gd name="T27" fmla="*/ 3764 h 4257"/>
              <a:gd name="T28" fmla="*/ 2392 w 4981"/>
              <a:gd name="T29" fmla="*/ 3680 h 4257"/>
              <a:gd name="T30" fmla="*/ 2212 w 4981"/>
              <a:gd name="T31" fmla="*/ 3751 h 4257"/>
              <a:gd name="T32" fmla="*/ 1858 w 4981"/>
              <a:gd name="T33" fmla="*/ 3534 h 4257"/>
              <a:gd name="T34" fmla="*/ 1575 w 4981"/>
              <a:gd name="T35" fmla="*/ 3518 h 4257"/>
              <a:gd name="T36" fmla="*/ 1263 w 4981"/>
              <a:gd name="T37" fmla="*/ 3666 h 4257"/>
              <a:gd name="T38" fmla="*/ 1110 w 4981"/>
              <a:gd name="T39" fmla="*/ 4038 h 4257"/>
              <a:gd name="T40" fmla="*/ 845 w 4981"/>
              <a:gd name="T41" fmla="*/ 3999 h 4257"/>
              <a:gd name="T42" fmla="*/ 712 w 4981"/>
              <a:gd name="T43" fmla="*/ 4057 h 4257"/>
              <a:gd name="T44" fmla="*/ 639 w 4981"/>
              <a:gd name="T45" fmla="*/ 4065 h 4257"/>
              <a:gd name="T46" fmla="*/ 629 w 4981"/>
              <a:gd name="T47" fmla="*/ 3890 h 4257"/>
              <a:gd name="T48" fmla="*/ 287 w 4981"/>
              <a:gd name="T49" fmla="*/ 3652 h 4257"/>
              <a:gd name="T50" fmla="*/ 163 w 4981"/>
              <a:gd name="T51" fmla="*/ 3527 h 4257"/>
              <a:gd name="T52" fmla="*/ 44 w 4981"/>
              <a:gd name="T53" fmla="*/ 3274 h 4257"/>
              <a:gd name="T54" fmla="*/ 219 w 4981"/>
              <a:gd name="T55" fmla="*/ 3083 h 4257"/>
              <a:gd name="T56" fmla="*/ 506 w 4981"/>
              <a:gd name="T57" fmla="*/ 2961 h 4257"/>
              <a:gd name="T58" fmla="*/ 920 w 4981"/>
              <a:gd name="T59" fmla="*/ 2915 h 4257"/>
              <a:gd name="T60" fmla="*/ 1196 w 4981"/>
              <a:gd name="T61" fmla="*/ 2792 h 4257"/>
              <a:gd name="T62" fmla="*/ 1304 w 4981"/>
              <a:gd name="T63" fmla="*/ 2264 h 4257"/>
              <a:gd name="T64" fmla="*/ 1311 w 4981"/>
              <a:gd name="T65" fmla="*/ 1587 h 4257"/>
              <a:gd name="T66" fmla="*/ 2006 w 4981"/>
              <a:gd name="T67" fmla="*/ 1277 h 4257"/>
              <a:gd name="T68" fmla="*/ 3631 w 4981"/>
              <a:gd name="T69" fmla="*/ 79 h 4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81" h="4257">
                <a:moveTo>
                  <a:pt x="3631" y="79"/>
                </a:moveTo>
                <a:cubicBezTo>
                  <a:pt x="3657" y="62"/>
                  <a:pt x="3662" y="7"/>
                  <a:pt x="3691" y="3"/>
                </a:cubicBezTo>
                <a:cubicBezTo>
                  <a:pt x="3706" y="0"/>
                  <a:pt x="3743" y="45"/>
                  <a:pt x="3758" y="45"/>
                </a:cubicBezTo>
                <a:cubicBezTo>
                  <a:pt x="3801" y="59"/>
                  <a:pt x="3850" y="65"/>
                  <a:pt x="3890" y="74"/>
                </a:cubicBezTo>
                <a:cubicBezTo>
                  <a:pt x="4040" y="106"/>
                  <a:pt x="4172" y="131"/>
                  <a:pt x="4283" y="247"/>
                </a:cubicBezTo>
                <a:cubicBezTo>
                  <a:pt x="4425" y="373"/>
                  <a:pt x="4337" y="362"/>
                  <a:pt x="4632" y="234"/>
                </a:cubicBezTo>
                <a:cubicBezTo>
                  <a:pt x="4651" y="334"/>
                  <a:pt x="4693" y="529"/>
                  <a:pt x="4696" y="636"/>
                </a:cubicBezTo>
                <a:cubicBezTo>
                  <a:pt x="4695" y="677"/>
                  <a:pt x="4693" y="718"/>
                  <a:pt x="4711" y="754"/>
                </a:cubicBezTo>
                <a:cubicBezTo>
                  <a:pt x="4737" y="808"/>
                  <a:pt x="4823" y="911"/>
                  <a:pt x="4826" y="950"/>
                </a:cubicBezTo>
                <a:cubicBezTo>
                  <a:pt x="4828" y="971"/>
                  <a:pt x="4811" y="991"/>
                  <a:pt x="4820" y="1012"/>
                </a:cubicBezTo>
                <a:cubicBezTo>
                  <a:pt x="4843" y="1064"/>
                  <a:pt x="4981" y="1112"/>
                  <a:pt x="4911" y="1237"/>
                </a:cubicBezTo>
                <a:cubicBezTo>
                  <a:pt x="4844" y="1356"/>
                  <a:pt x="4845" y="1529"/>
                  <a:pt x="4837" y="1669"/>
                </a:cubicBezTo>
                <a:lnTo>
                  <a:pt x="4809" y="2279"/>
                </a:lnTo>
                <a:cubicBezTo>
                  <a:pt x="4805" y="2358"/>
                  <a:pt x="4774" y="2422"/>
                  <a:pt x="4731" y="2481"/>
                </a:cubicBezTo>
                <a:cubicBezTo>
                  <a:pt x="4596" y="2649"/>
                  <a:pt x="4380" y="2859"/>
                  <a:pt x="4306" y="3053"/>
                </a:cubicBezTo>
                <a:cubicBezTo>
                  <a:pt x="4296" y="3080"/>
                  <a:pt x="4288" y="3154"/>
                  <a:pt x="4266" y="3171"/>
                </a:cubicBezTo>
                <a:cubicBezTo>
                  <a:pt x="4229" y="3207"/>
                  <a:pt x="4258" y="3228"/>
                  <a:pt x="4199" y="3255"/>
                </a:cubicBezTo>
                <a:cubicBezTo>
                  <a:pt x="4183" y="3262"/>
                  <a:pt x="4178" y="3269"/>
                  <a:pt x="4178" y="3278"/>
                </a:cubicBezTo>
                <a:cubicBezTo>
                  <a:pt x="4177" y="3289"/>
                  <a:pt x="4195" y="3414"/>
                  <a:pt x="4197" y="3429"/>
                </a:cubicBezTo>
                <a:cubicBezTo>
                  <a:pt x="4203" y="3475"/>
                  <a:pt x="4216" y="3517"/>
                  <a:pt x="4229" y="3542"/>
                </a:cubicBezTo>
                <a:cubicBezTo>
                  <a:pt x="4196" y="3524"/>
                  <a:pt x="4169" y="3526"/>
                  <a:pt x="4138" y="3541"/>
                </a:cubicBezTo>
                <a:cubicBezTo>
                  <a:pt x="4103" y="3563"/>
                  <a:pt x="4114" y="3587"/>
                  <a:pt x="4083" y="3587"/>
                </a:cubicBezTo>
                <a:cubicBezTo>
                  <a:pt x="4020" y="3582"/>
                  <a:pt x="3969" y="3651"/>
                  <a:pt x="3916" y="3704"/>
                </a:cubicBezTo>
                <a:cubicBezTo>
                  <a:pt x="3841" y="3788"/>
                  <a:pt x="3769" y="3747"/>
                  <a:pt x="3687" y="3708"/>
                </a:cubicBezTo>
                <a:cubicBezTo>
                  <a:pt x="3556" y="3638"/>
                  <a:pt x="3485" y="3645"/>
                  <a:pt x="3363" y="3642"/>
                </a:cubicBezTo>
                <a:cubicBezTo>
                  <a:pt x="3313" y="3644"/>
                  <a:pt x="3248" y="3650"/>
                  <a:pt x="3182" y="3673"/>
                </a:cubicBezTo>
                <a:cubicBezTo>
                  <a:pt x="2978" y="3756"/>
                  <a:pt x="3068" y="3882"/>
                  <a:pt x="2888" y="3851"/>
                </a:cubicBezTo>
                <a:cubicBezTo>
                  <a:pt x="2826" y="3842"/>
                  <a:pt x="2733" y="3844"/>
                  <a:pt x="2651" y="3764"/>
                </a:cubicBezTo>
                <a:cubicBezTo>
                  <a:pt x="2635" y="3750"/>
                  <a:pt x="2609" y="3769"/>
                  <a:pt x="2599" y="3753"/>
                </a:cubicBezTo>
                <a:cubicBezTo>
                  <a:pt x="2577" y="3722"/>
                  <a:pt x="2480" y="3633"/>
                  <a:pt x="2392" y="3680"/>
                </a:cubicBezTo>
                <a:cubicBezTo>
                  <a:pt x="2358" y="3698"/>
                  <a:pt x="2325" y="3708"/>
                  <a:pt x="2292" y="3727"/>
                </a:cubicBezTo>
                <a:cubicBezTo>
                  <a:pt x="2267" y="3741"/>
                  <a:pt x="2228" y="3731"/>
                  <a:pt x="2212" y="3751"/>
                </a:cubicBezTo>
                <a:cubicBezTo>
                  <a:pt x="2140" y="3843"/>
                  <a:pt x="2084" y="3728"/>
                  <a:pt x="2065" y="3687"/>
                </a:cubicBezTo>
                <a:cubicBezTo>
                  <a:pt x="2020" y="3600"/>
                  <a:pt x="1983" y="3558"/>
                  <a:pt x="1858" y="3534"/>
                </a:cubicBezTo>
                <a:cubicBezTo>
                  <a:pt x="1802" y="3523"/>
                  <a:pt x="1759" y="3476"/>
                  <a:pt x="1701" y="3470"/>
                </a:cubicBezTo>
                <a:cubicBezTo>
                  <a:pt x="1650" y="3466"/>
                  <a:pt x="1629" y="3519"/>
                  <a:pt x="1575" y="3518"/>
                </a:cubicBezTo>
                <a:cubicBezTo>
                  <a:pt x="1533" y="3517"/>
                  <a:pt x="1463" y="3513"/>
                  <a:pt x="1405" y="3528"/>
                </a:cubicBezTo>
                <a:cubicBezTo>
                  <a:pt x="1329" y="3547"/>
                  <a:pt x="1270" y="3592"/>
                  <a:pt x="1263" y="3666"/>
                </a:cubicBezTo>
                <a:cubicBezTo>
                  <a:pt x="1258" y="3727"/>
                  <a:pt x="1256" y="3779"/>
                  <a:pt x="1219" y="3830"/>
                </a:cubicBezTo>
                <a:cubicBezTo>
                  <a:pt x="1169" y="3918"/>
                  <a:pt x="1121" y="3912"/>
                  <a:pt x="1110" y="4038"/>
                </a:cubicBezTo>
                <a:cubicBezTo>
                  <a:pt x="1107" y="4079"/>
                  <a:pt x="1116" y="4257"/>
                  <a:pt x="1091" y="4247"/>
                </a:cubicBezTo>
                <a:cubicBezTo>
                  <a:pt x="1033" y="4214"/>
                  <a:pt x="906" y="3991"/>
                  <a:pt x="845" y="3999"/>
                </a:cubicBezTo>
                <a:cubicBezTo>
                  <a:pt x="824" y="4002"/>
                  <a:pt x="820" y="4027"/>
                  <a:pt x="800" y="4031"/>
                </a:cubicBezTo>
                <a:cubicBezTo>
                  <a:pt x="777" y="4041"/>
                  <a:pt x="727" y="4034"/>
                  <a:pt x="712" y="4057"/>
                </a:cubicBezTo>
                <a:cubicBezTo>
                  <a:pt x="706" y="4067"/>
                  <a:pt x="731" y="4141"/>
                  <a:pt x="721" y="4164"/>
                </a:cubicBezTo>
                <a:cubicBezTo>
                  <a:pt x="715" y="4175"/>
                  <a:pt x="698" y="4164"/>
                  <a:pt x="639" y="4065"/>
                </a:cubicBezTo>
                <a:cubicBezTo>
                  <a:pt x="599" y="4017"/>
                  <a:pt x="625" y="3994"/>
                  <a:pt x="673" y="3981"/>
                </a:cubicBezTo>
                <a:cubicBezTo>
                  <a:pt x="659" y="3952"/>
                  <a:pt x="655" y="3910"/>
                  <a:pt x="629" y="3890"/>
                </a:cubicBezTo>
                <a:cubicBezTo>
                  <a:pt x="583" y="3854"/>
                  <a:pt x="548" y="3931"/>
                  <a:pt x="496" y="3922"/>
                </a:cubicBezTo>
                <a:cubicBezTo>
                  <a:pt x="400" y="3905"/>
                  <a:pt x="243" y="3753"/>
                  <a:pt x="287" y="3652"/>
                </a:cubicBezTo>
                <a:cubicBezTo>
                  <a:pt x="314" y="3671"/>
                  <a:pt x="341" y="3672"/>
                  <a:pt x="370" y="3658"/>
                </a:cubicBezTo>
                <a:cubicBezTo>
                  <a:pt x="356" y="3645"/>
                  <a:pt x="169" y="3514"/>
                  <a:pt x="163" y="3527"/>
                </a:cubicBezTo>
                <a:cubicBezTo>
                  <a:pt x="176" y="3499"/>
                  <a:pt x="107" y="3447"/>
                  <a:pt x="98" y="3415"/>
                </a:cubicBezTo>
                <a:cubicBezTo>
                  <a:pt x="83" y="3362"/>
                  <a:pt x="95" y="3312"/>
                  <a:pt x="44" y="3274"/>
                </a:cubicBezTo>
                <a:cubicBezTo>
                  <a:pt x="0" y="3223"/>
                  <a:pt x="51" y="3126"/>
                  <a:pt x="47" y="3070"/>
                </a:cubicBezTo>
                <a:cubicBezTo>
                  <a:pt x="101" y="3087"/>
                  <a:pt x="164" y="3083"/>
                  <a:pt x="219" y="3083"/>
                </a:cubicBezTo>
                <a:cubicBezTo>
                  <a:pt x="284" y="3084"/>
                  <a:pt x="301" y="3051"/>
                  <a:pt x="339" y="3006"/>
                </a:cubicBezTo>
                <a:cubicBezTo>
                  <a:pt x="386" y="2952"/>
                  <a:pt x="440" y="2966"/>
                  <a:pt x="506" y="2961"/>
                </a:cubicBezTo>
                <a:cubicBezTo>
                  <a:pt x="609" y="2952"/>
                  <a:pt x="776" y="2936"/>
                  <a:pt x="878" y="2949"/>
                </a:cubicBezTo>
                <a:cubicBezTo>
                  <a:pt x="957" y="2958"/>
                  <a:pt x="883" y="2925"/>
                  <a:pt x="920" y="2915"/>
                </a:cubicBezTo>
                <a:cubicBezTo>
                  <a:pt x="978" y="2900"/>
                  <a:pt x="1055" y="2979"/>
                  <a:pt x="1081" y="2912"/>
                </a:cubicBezTo>
                <a:cubicBezTo>
                  <a:pt x="1103" y="2853"/>
                  <a:pt x="1172" y="2845"/>
                  <a:pt x="1196" y="2792"/>
                </a:cubicBezTo>
                <a:cubicBezTo>
                  <a:pt x="1219" y="2737"/>
                  <a:pt x="1219" y="2679"/>
                  <a:pt x="1249" y="2625"/>
                </a:cubicBezTo>
                <a:cubicBezTo>
                  <a:pt x="1312" y="2514"/>
                  <a:pt x="1298" y="2391"/>
                  <a:pt x="1304" y="2264"/>
                </a:cubicBezTo>
                <a:cubicBezTo>
                  <a:pt x="1313" y="2083"/>
                  <a:pt x="1310" y="1902"/>
                  <a:pt x="1309" y="1721"/>
                </a:cubicBezTo>
                <a:cubicBezTo>
                  <a:pt x="1309" y="1662"/>
                  <a:pt x="1311" y="1611"/>
                  <a:pt x="1311" y="1587"/>
                </a:cubicBezTo>
                <a:cubicBezTo>
                  <a:pt x="1413" y="1554"/>
                  <a:pt x="1619" y="1528"/>
                  <a:pt x="1731" y="1500"/>
                </a:cubicBezTo>
                <a:cubicBezTo>
                  <a:pt x="1847" y="1471"/>
                  <a:pt x="1924" y="1357"/>
                  <a:pt x="2006" y="1277"/>
                </a:cubicBezTo>
                <a:cubicBezTo>
                  <a:pt x="2126" y="1160"/>
                  <a:pt x="2241" y="1033"/>
                  <a:pt x="2374" y="930"/>
                </a:cubicBezTo>
                <a:cubicBezTo>
                  <a:pt x="2687" y="686"/>
                  <a:pt x="3266" y="312"/>
                  <a:pt x="3631" y="7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6" name="꙱ Nicaragua (Republic of Nicaragua) (NI) (H)">
            <a:extLst>
              <a:ext uri="{FF2B5EF4-FFF2-40B4-BE49-F238E27FC236}">
                <a16:creationId xmlns:a16="http://schemas.microsoft.com/office/drawing/2014/main" id="{54154E64-D898-405F-93F0-FC98A69042C8}"/>
              </a:ext>
            </a:extLst>
          </p:cNvPr>
          <p:cNvSpPr>
            <a:spLocks/>
          </p:cNvSpPr>
          <p:nvPr/>
        </p:nvSpPr>
        <p:spPr bwMode="auto">
          <a:xfrm>
            <a:off x="2126880" y="1939283"/>
            <a:ext cx="125038" cy="126214"/>
          </a:xfrm>
          <a:custGeom>
            <a:avLst/>
            <a:gdLst>
              <a:gd name="T0" fmla="*/ 344 w 1522"/>
              <a:gd name="T1" fmla="*/ 454 h 1534"/>
              <a:gd name="T2" fmla="*/ 434 w 1522"/>
              <a:gd name="T3" fmla="*/ 440 h 1534"/>
              <a:gd name="T4" fmla="*/ 507 w 1522"/>
              <a:gd name="T5" fmla="*/ 391 h 1534"/>
              <a:gd name="T6" fmla="*/ 664 w 1522"/>
              <a:gd name="T7" fmla="*/ 415 h 1534"/>
              <a:gd name="T8" fmla="*/ 857 w 1522"/>
              <a:gd name="T9" fmla="*/ 241 h 1534"/>
              <a:gd name="T10" fmla="*/ 885 w 1522"/>
              <a:gd name="T11" fmla="*/ 175 h 1534"/>
              <a:gd name="T12" fmla="*/ 953 w 1522"/>
              <a:gd name="T13" fmla="*/ 68 h 1534"/>
              <a:gd name="T14" fmla="*/ 1007 w 1522"/>
              <a:gd name="T15" fmla="*/ 91 h 1534"/>
              <a:gd name="T16" fmla="*/ 1092 w 1522"/>
              <a:gd name="T17" fmla="*/ 121 h 1534"/>
              <a:gd name="T18" fmla="*/ 1191 w 1522"/>
              <a:gd name="T19" fmla="*/ 89 h 1534"/>
              <a:gd name="T20" fmla="*/ 1423 w 1522"/>
              <a:gd name="T21" fmla="*/ 10 h 1534"/>
              <a:gd name="T22" fmla="*/ 1522 w 1522"/>
              <a:gd name="T23" fmla="*/ 0 h 1534"/>
              <a:gd name="T24" fmla="*/ 1445 w 1522"/>
              <a:gd name="T25" fmla="*/ 38 h 1534"/>
              <a:gd name="T26" fmla="*/ 1468 w 1522"/>
              <a:gd name="T27" fmla="*/ 267 h 1534"/>
              <a:gd name="T28" fmla="*/ 1359 w 1522"/>
              <a:gd name="T29" fmla="*/ 459 h 1534"/>
              <a:gd name="T30" fmla="*/ 1326 w 1522"/>
              <a:gd name="T31" fmla="*/ 753 h 1534"/>
              <a:gd name="T32" fmla="*/ 1281 w 1522"/>
              <a:gd name="T33" fmla="*/ 935 h 1534"/>
              <a:gd name="T34" fmla="*/ 1305 w 1522"/>
              <a:gd name="T35" fmla="*/ 777 h 1534"/>
              <a:gd name="T36" fmla="*/ 1234 w 1522"/>
              <a:gd name="T37" fmla="*/ 878 h 1534"/>
              <a:gd name="T38" fmla="*/ 1249 w 1522"/>
              <a:gd name="T39" fmla="*/ 1071 h 1534"/>
              <a:gd name="T40" fmla="*/ 1238 w 1522"/>
              <a:gd name="T41" fmla="*/ 1019 h 1534"/>
              <a:gd name="T42" fmla="*/ 1207 w 1522"/>
              <a:gd name="T43" fmla="*/ 1131 h 1534"/>
              <a:gd name="T44" fmla="*/ 1208 w 1522"/>
              <a:gd name="T45" fmla="*/ 1231 h 1534"/>
              <a:gd name="T46" fmla="*/ 1221 w 1522"/>
              <a:gd name="T47" fmla="*/ 1466 h 1534"/>
              <a:gd name="T48" fmla="*/ 1058 w 1522"/>
              <a:gd name="T49" fmla="*/ 1494 h 1534"/>
              <a:gd name="T50" fmla="*/ 1012 w 1522"/>
              <a:gd name="T51" fmla="*/ 1435 h 1534"/>
              <a:gd name="T52" fmla="*/ 981 w 1522"/>
              <a:gd name="T53" fmla="*/ 1433 h 1534"/>
              <a:gd name="T54" fmla="*/ 906 w 1522"/>
              <a:gd name="T55" fmla="*/ 1400 h 1534"/>
              <a:gd name="T56" fmla="*/ 773 w 1522"/>
              <a:gd name="T57" fmla="*/ 1415 h 1534"/>
              <a:gd name="T58" fmla="*/ 585 w 1522"/>
              <a:gd name="T59" fmla="*/ 1408 h 1534"/>
              <a:gd name="T60" fmla="*/ 551 w 1522"/>
              <a:gd name="T61" fmla="*/ 1358 h 1534"/>
              <a:gd name="T62" fmla="*/ 420 w 1522"/>
              <a:gd name="T63" fmla="*/ 1214 h 1534"/>
              <a:gd name="T64" fmla="*/ 196 w 1522"/>
              <a:gd name="T65" fmla="*/ 925 h 1534"/>
              <a:gd name="T66" fmla="*/ 61 w 1522"/>
              <a:gd name="T67" fmla="*/ 688 h 1534"/>
              <a:gd name="T68" fmla="*/ 147 w 1522"/>
              <a:gd name="T69" fmla="*/ 739 h 1534"/>
              <a:gd name="T70" fmla="*/ 152 w 1522"/>
              <a:gd name="T71" fmla="*/ 715 h 1534"/>
              <a:gd name="T72" fmla="*/ 244 w 1522"/>
              <a:gd name="T73" fmla="*/ 705 h 1534"/>
              <a:gd name="T74" fmla="*/ 286 w 1522"/>
              <a:gd name="T75" fmla="*/ 618 h 1534"/>
              <a:gd name="T76" fmla="*/ 344 w 1522"/>
              <a:gd name="T77" fmla="*/ 585 h 1534"/>
              <a:gd name="T78" fmla="*/ 344 w 1522"/>
              <a:gd name="T79" fmla="*/ 454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2" h="1534">
                <a:moveTo>
                  <a:pt x="344" y="454"/>
                </a:moveTo>
                <a:cubicBezTo>
                  <a:pt x="353" y="436"/>
                  <a:pt x="399" y="442"/>
                  <a:pt x="434" y="440"/>
                </a:cubicBezTo>
                <a:cubicBezTo>
                  <a:pt x="492" y="431"/>
                  <a:pt x="489" y="418"/>
                  <a:pt x="507" y="391"/>
                </a:cubicBezTo>
                <a:cubicBezTo>
                  <a:pt x="558" y="311"/>
                  <a:pt x="588" y="367"/>
                  <a:pt x="664" y="415"/>
                </a:cubicBezTo>
                <a:cubicBezTo>
                  <a:pt x="684" y="345"/>
                  <a:pt x="787" y="293"/>
                  <a:pt x="857" y="241"/>
                </a:cubicBezTo>
                <a:cubicBezTo>
                  <a:pt x="863" y="209"/>
                  <a:pt x="838" y="214"/>
                  <a:pt x="885" y="175"/>
                </a:cubicBezTo>
                <a:cubicBezTo>
                  <a:pt x="923" y="147"/>
                  <a:pt x="917" y="90"/>
                  <a:pt x="953" y="68"/>
                </a:cubicBezTo>
                <a:cubicBezTo>
                  <a:pt x="998" y="44"/>
                  <a:pt x="994" y="79"/>
                  <a:pt x="1007" y="91"/>
                </a:cubicBezTo>
                <a:cubicBezTo>
                  <a:pt x="1020" y="98"/>
                  <a:pt x="1056" y="120"/>
                  <a:pt x="1092" y="121"/>
                </a:cubicBezTo>
                <a:cubicBezTo>
                  <a:pt x="1128" y="123"/>
                  <a:pt x="1146" y="87"/>
                  <a:pt x="1191" y="89"/>
                </a:cubicBezTo>
                <a:cubicBezTo>
                  <a:pt x="1323" y="81"/>
                  <a:pt x="1362" y="21"/>
                  <a:pt x="1423" y="10"/>
                </a:cubicBezTo>
                <a:cubicBezTo>
                  <a:pt x="1457" y="4"/>
                  <a:pt x="1490" y="5"/>
                  <a:pt x="1522" y="0"/>
                </a:cubicBezTo>
                <a:cubicBezTo>
                  <a:pt x="1495" y="12"/>
                  <a:pt x="1480" y="70"/>
                  <a:pt x="1445" y="38"/>
                </a:cubicBezTo>
                <a:cubicBezTo>
                  <a:pt x="1411" y="96"/>
                  <a:pt x="1497" y="192"/>
                  <a:pt x="1468" y="267"/>
                </a:cubicBezTo>
                <a:cubicBezTo>
                  <a:pt x="1441" y="339"/>
                  <a:pt x="1383" y="380"/>
                  <a:pt x="1359" y="459"/>
                </a:cubicBezTo>
                <a:cubicBezTo>
                  <a:pt x="1330" y="556"/>
                  <a:pt x="1342" y="654"/>
                  <a:pt x="1326" y="753"/>
                </a:cubicBezTo>
                <a:cubicBezTo>
                  <a:pt x="1318" y="801"/>
                  <a:pt x="1338" y="927"/>
                  <a:pt x="1281" y="935"/>
                </a:cubicBezTo>
                <a:cubicBezTo>
                  <a:pt x="1283" y="879"/>
                  <a:pt x="1315" y="838"/>
                  <a:pt x="1305" y="777"/>
                </a:cubicBezTo>
                <a:cubicBezTo>
                  <a:pt x="1267" y="787"/>
                  <a:pt x="1304" y="856"/>
                  <a:pt x="1234" y="878"/>
                </a:cubicBezTo>
                <a:cubicBezTo>
                  <a:pt x="1281" y="940"/>
                  <a:pt x="1246" y="1004"/>
                  <a:pt x="1249" y="1071"/>
                </a:cubicBezTo>
                <a:cubicBezTo>
                  <a:pt x="1239" y="1055"/>
                  <a:pt x="1236" y="1038"/>
                  <a:pt x="1238" y="1019"/>
                </a:cubicBezTo>
                <a:cubicBezTo>
                  <a:pt x="1230" y="1057"/>
                  <a:pt x="1207" y="1091"/>
                  <a:pt x="1207" y="1131"/>
                </a:cubicBezTo>
                <a:cubicBezTo>
                  <a:pt x="1284" y="1103"/>
                  <a:pt x="1223" y="1206"/>
                  <a:pt x="1208" y="1231"/>
                </a:cubicBezTo>
                <a:cubicBezTo>
                  <a:pt x="1108" y="1396"/>
                  <a:pt x="1223" y="1439"/>
                  <a:pt x="1221" y="1466"/>
                </a:cubicBezTo>
                <a:cubicBezTo>
                  <a:pt x="1217" y="1534"/>
                  <a:pt x="1080" y="1512"/>
                  <a:pt x="1058" y="1494"/>
                </a:cubicBezTo>
                <a:cubicBezTo>
                  <a:pt x="1047" y="1487"/>
                  <a:pt x="1030" y="1464"/>
                  <a:pt x="1012" y="1435"/>
                </a:cubicBezTo>
                <a:cubicBezTo>
                  <a:pt x="1008" y="1435"/>
                  <a:pt x="999" y="1437"/>
                  <a:pt x="981" y="1433"/>
                </a:cubicBezTo>
                <a:cubicBezTo>
                  <a:pt x="941" y="1427"/>
                  <a:pt x="935" y="1393"/>
                  <a:pt x="906" y="1400"/>
                </a:cubicBezTo>
                <a:cubicBezTo>
                  <a:pt x="844" y="1416"/>
                  <a:pt x="841" y="1448"/>
                  <a:pt x="773" y="1415"/>
                </a:cubicBezTo>
                <a:cubicBezTo>
                  <a:pt x="578" y="1320"/>
                  <a:pt x="622" y="1354"/>
                  <a:pt x="585" y="1408"/>
                </a:cubicBezTo>
                <a:cubicBezTo>
                  <a:pt x="579" y="1404"/>
                  <a:pt x="566" y="1391"/>
                  <a:pt x="551" y="1358"/>
                </a:cubicBezTo>
                <a:cubicBezTo>
                  <a:pt x="524" y="1299"/>
                  <a:pt x="466" y="1258"/>
                  <a:pt x="420" y="1214"/>
                </a:cubicBezTo>
                <a:cubicBezTo>
                  <a:pt x="330" y="1127"/>
                  <a:pt x="293" y="1009"/>
                  <a:pt x="196" y="925"/>
                </a:cubicBezTo>
                <a:cubicBezTo>
                  <a:pt x="134" y="871"/>
                  <a:pt x="0" y="765"/>
                  <a:pt x="61" y="688"/>
                </a:cubicBezTo>
                <a:cubicBezTo>
                  <a:pt x="99" y="704"/>
                  <a:pt x="100" y="743"/>
                  <a:pt x="147" y="739"/>
                </a:cubicBezTo>
                <a:cubicBezTo>
                  <a:pt x="154" y="728"/>
                  <a:pt x="133" y="718"/>
                  <a:pt x="152" y="715"/>
                </a:cubicBezTo>
                <a:cubicBezTo>
                  <a:pt x="172" y="712"/>
                  <a:pt x="222" y="719"/>
                  <a:pt x="244" y="705"/>
                </a:cubicBezTo>
                <a:cubicBezTo>
                  <a:pt x="280" y="687"/>
                  <a:pt x="261" y="640"/>
                  <a:pt x="286" y="618"/>
                </a:cubicBezTo>
                <a:cubicBezTo>
                  <a:pt x="304" y="602"/>
                  <a:pt x="329" y="612"/>
                  <a:pt x="344" y="585"/>
                </a:cubicBezTo>
                <a:cubicBezTo>
                  <a:pt x="365" y="548"/>
                  <a:pt x="332" y="473"/>
                  <a:pt x="344" y="45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7" name="꙱ New Zealand (NZ) (H)">
            <a:extLst>
              <a:ext uri="{FF2B5EF4-FFF2-40B4-BE49-F238E27FC236}">
                <a16:creationId xmlns:a16="http://schemas.microsoft.com/office/drawing/2014/main" id="{CB51CB9B-5D2C-4AAC-A789-DCBE35704581}"/>
              </a:ext>
            </a:extLst>
          </p:cNvPr>
          <p:cNvSpPr>
            <a:spLocks noEditPoints="1"/>
          </p:cNvSpPr>
          <p:nvPr/>
        </p:nvSpPr>
        <p:spPr bwMode="auto">
          <a:xfrm>
            <a:off x="8145974" y="3393439"/>
            <a:ext cx="584232" cy="478965"/>
          </a:xfrm>
          <a:custGeom>
            <a:avLst/>
            <a:gdLst>
              <a:gd name="T0" fmla="*/ 5217 w 7087"/>
              <a:gd name="T1" fmla="*/ 2476 h 5795"/>
              <a:gd name="T2" fmla="*/ 5700 w 7087"/>
              <a:gd name="T3" fmla="*/ 2268 h 5795"/>
              <a:gd name="T4" fmla="*/ 6070 w 7087"/>
              <a:gd name="T5" fmla="*/ 2007 h 5795"/>
              <a:gd name="T6" fmla="*/ 6538 w 7087"/>
              <a:gd name="T7" fmla="*/ 1725 h 5795"/>
              <a:gd name="T8" fmla="*/ 7054 w 7087"/>
              <a:gd name="T9" fmla="*/ 1194 h 5795"/>
              <a:gd name="T10" fmla="*/ 6366 w 7087"/>
              <a:gd name="T11" fmla="*/ 1134 h 5795"/>
              <a:gd name="T12" fmla="*/ 6437 w 7087"/>
              <a:gd name="T13" fmla="*/ 834 h 5795"/>
              <a:gd name="T14" fmla="*/ 6372 w 7087"/>
              <a:gd name="T15" fmla="*/ 858 h 5795"/>
              <a:gd name="T16" fmla="*/ 6134 w 7087"/>
              <a:gd name="T17" fmla="*/ 872 h 5795"/>
              <a:gd name="T18" fmla="*/ 6292 w 7087"/>
              <a:gd name="T19" fmla="*/ 665 h 5795"/>
              <a:gd name="T20" fmla="*/ 6324 w 7087"/>
              <a:gd name="T21" fmla="*/ 516 h 5795"/>
              <a:gd name="T22" fmla="*/ 6318 w 7087"/>
              <a:gd name="T23" fmla="*/ 335 h 5795"/>
              <a:gd name="T24" fmla="*/ 6229 w 7087"/>
              <a:gd name="T25" fmla="*/ 237 h 5795"/>
              <a:gd name="T26" fmla="*/ 6098 w 7087"/>
              <a:gd name="T27" fmla="*/ 33 h 5795"/>
              <a:gd name="T28" fmla="*/ 6006 w 7087"/>
              <a:gd name="T29" fmla="*/ 276 h 5795"/>
              <a:gd name="T30" fmla="*/ 6025 w 7087"/>
              <a:gd name="T31" fmla="*/ 428 h 5795"/>
              <a:gd name="T32" fmla="*/ 6131 w 7087"/>
              <a:gd name="T33" fmla="*/ 659 h 5795"/>
              <a:gd name="T34" fmla="*/ 6142 w 7087"/>
              <a:gd name="T35" fmla="*/ 680 h 5795"/>
              <a:gd name="T36" fmla="*/ 6095 w 7087"/>
              <a:gd name="T37" fmla="*/ 730 h 5795"/>
              <a:gd name="T38" fmla="*/ 6075 w 7087"/>
              <a:gd name="T39" fmla="*/ 944 h 5795"/>
              <a:gd name="T40" fmla="*/ 5944 w 7087"/>
              <a:gd name="T41" fmla="*/ 1232 h 5795"/>
              <a:gd name="T42" fmla="*/ 5635 w 7087"/>
              <a:gd name="T43" fmla="*/ 1601 h 5795"/>
              <a:gd name="T44" fmla="*/ 5486 w 7087"/>
              <a:gd name="T45" fmla="*/ 1945 h 5795"/>
              <a:gd name="T46" fmla="*/ 5203 w 7087"/>
              <a:gd name="T47" fmla="*/ 2386 h 5795"/>
              <a:gd name="T48" fmla="*/ 172 w 7087"/>
              <a:gd name="T49" fmla="*/ 5694 h 5795"/>
              <a:gd name="T50" fmla="*/ 172 w 7087"/>
              <a:gd name="T51" fmla="*/ 5694 h 5795"/>
              <a:gd name="T52" fmla="*/ 6882 w 7087"/>
              <a:gd name="T53" fmla="*/ 3515 h 5795"/>
              <a:gd name="T54" fmla="*/ 6939 w 7087"/>
              <a:gd name="T55" fmla="*/ 3423 h 5795"/>
              <a:gd name="T56" fmla="*/ 7043 w 7087"/>
              <a:gd name="T57" fmla="*/ 3313 h 5795"/>
              <a:gd name="T58" fmla="*/ 6847 w 7087"/>
              <a:gd name="T59" fmla="*/ 3408 h 5795"/>
              <a:gd name="T60" fmla="*/ 6517 w 7087"/>
              <a:gd name="T61" fmla="*/ 588 h 5795"/>
              <a:gd name="T62" fmla="*/ 6306 w 7087"/>
              <a:gd name="T63" fmla="*/ 834 h 5795"/>
              <a:gd name="T64" fmla="*/ 5050 w 7087"/>
              <a:gd name="T65" fmla="*/ 2232 h 5795"/>
              <a:gd name="T66" fmla="*/ 1553 w 7087"/>
              <a:gd name="T67" fmla="*/ 4130 h 5795"/>
              <a:gd name="T68" fmla="*/ 1708 w 7087"/>
              <a:gd name="T69" fmla="*/ 4185 h 5795"/>
              <a:gd name="T70" fmla="*/ 1871 w 7087"/>
              <a:gd name="T71" fmla="*/ 4316 h 5795"/>
              <a:gd name="T72" fmla="*/ 2316 w 7087"/>
              <a:gd name="T73" fmla="*/ 4268 h 5795"/>
              <a:gd name="T74" fmla="*/ 2637 w 7087"/>
              <a:gd name="T75" fmla="*/ 4083 h 5795"/>
              <a:gd name="T76" fmla="*/ 2987 w 7087"/>
              <a:gd name="T77" fmla="*/ 3825 h 5795"/>
              <a:gd name="T78" fmla="*/ 3744 w 7087"/>
              <a:gd name="T79" fmla="*/ 3360 h 5795"/>
              <a:gd name="T80" fmla="*/ 3964 w 7087"/>
              <a:gd name="T81" fmla="*/ 3358 h 5795"/>
              <a:gd name="T82" fmla="*/ 4263 w 7087"/>
              <a:gd name="T83" fmla="*/ 3029 h 5795"/>
              <a:gd name="T84" fmla="*/ 4831 w 7087"/>
              <a:gd name="T85" fmla="*/ 2639 h 5795"/>
              <a:gd name="T86" fmla="*/ 4917 w 7087"/>
              <a:gd name="T87" fmla="*/ 2425 h 5795"/>
              <a:gd name="T88" fmla="*/ 4955 w 7087"/>
              <a:gd name="T89" fmla="*/ 2411 h 5795"/>
              <a:gd name="T90" fmla="*/ 4988 w 7087"/>
              <a:gd name="T91" fmla="*/ 2312 h 5795"/>
              <a:gd name="T92" fmla="*/ 4750 w 7087"/>
              <a:gd name="T93" fmla="*/ 2265 h 5795"/>
              <a:gd name="T94" fmla="*/ 4504 w 7087"/>
              <a:gd name="T95" fmla="*/ 2286 h 5795"/>
              <a:gd name="T96" fmla="*/ 4091 w 7087"/>
              <a:gd name="T97" fmla="*/ 2603 h 5795"/>
              <a:gd name="T98" fmla="*/ 2891 w 7087"/>
              <a:gd name="T99" fmla="*/ 3319 h 5795"/>
              <a:gd name="T100" fmla="*/ 2143 w 7087"/>
              <a:gd name="T101" fmla="*/ 3681 h 5795"/>
              <a:gd name="T102" fmla="*/ 1838 w 7087"/>
              <a:gd name="T103" fmla="*/ 3925 h 5795"/>
              <a:gd name="T104" fmla="*/ 1701 w 7087"/>
              <a:gd name="T105" fmla="*/ 3949 h 5795"/>
              <a:gd name="T106" fmla="*/ 1764 w 7087"/>
              <a:gd name="T107" fmla="*/ 3969 h 5795"/>
              <a:gd name="T108" fmla="*/ 1523 w 7087"/>
              <a:gd name="T109" fmla="*/ 4106 h 5795"/>
              <a:gd name="T110" fmla="*/ 1482 w 7087"/>
              <a:gd name="T111" fmla="*/ 4524 h 5795"/>
              <a:gd name="T112" fmla="*/ 1669 w 7087"/>
              <a:gd name="T113" fmla="*/ 4441 h 5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087" h="5795">
                <a:moveTo>
                  <a:pt x="5148" y="2437"/>
                </a:moveTo>
                <a:cubicBezTo>
                  <a:pt x="5145" y="2458"/>
                  <a:pt x="5141" y="2479"/>
                  <a:pt x="5137" y="2500"/>
                </a:cubicBezTo>
                <a:cubicBezTo>
                  <a:pt x="5162" y="2485"/>
                  <a:pt x="5191" y="2489"/>
                  <a:pt x="5217" y="2476"/>
                </a:cubicBezTo>
                <a:cubicBezTo>
                  <a:pt x="5223" y="2501"/>
                  <a:pt x="5216" y="2522"/>
                  <a:pt x="5196" y="2538"/>
                </a:cubicBezTo>
                <a:cubicBezTo>
                  <a:pt x="5251" y="2585"/>
                  <a:pt x="5366" y="2499"/>
                  <a:pt x="5412" y="2471"/>
                </a:cubicBezTo>
                <a:cubicBezTo>
                  <a:pt x="5517" y="2410"/>
                  <a:pt x="5605" y="2343"/>
                  <a:pt x="5700" y="2268"/>
                </a:cubicBezTo>
                <a:cubicBezTo>
                  <a:pt x="5742" y="2235"/>
                  <a:pt x="5791" y="2188"/>
                  <a:pt x="5843" y="2174"/>
                </a:cubicBezTo>
                <a:cubicBezTo>
                  <a:pt x="5886" y="2162"/>
                  <a:pt x="5906" y="2116"/>
                  <a:pt x="5941" y="2091"/>
                </a:cubicBezTo>
                <a:cubicBezTo>
                  <a:pt x="5984" y="2060"/>
                  <a:pt x="6030" y="2044"/>
                  <a:pt x="6070" y="2007"/>
                </a:cubicBezTo>
                <a:cubicBezTo>
                  <a:pt x="6119" y="1961"/>
                  <a:pt x="6161" y="1908"/>
                  <a:pt x="6211" y="1864"/>
                </a:cubicBezTo>
                <a:cubicBezTo>
                  <a:pt x="6122" y="1847"/>
                  <a:pt x="6282" y="1724"/>
                  <a:pt x="6306" y="1708"/>
                </a:cubicBezTo>
                <a:cubicBezTo>
                  <a:pt x="6361" y="1672"/>
                  <a:pt x="6578" y="1596"/>
                  <a:pt x="6538" y="1725"/>
                </a:cubicBezTo>
                <a:cubicBezTo>
                  <a:pt x="6611" y="1679"/>
                  <a:pt x="6611" y="1574"/>
                  <a:pt x="6690" y="1530"/>
                </a:cubicBezTo>
                <a:cubicBezTo>
                  <a:pt x="6719" y="1514"/>
                  <a:pt x="6752" y="1509"/>
                  <a:pt x="6781" y="1495"/>
                </a:cubicBezTo>
                <a:cubicBezTo>
                  <a:pt x="6871" y="1450"/>
                  <a:pt x="6954" y="1270"/>
                  <a:pt x="7054" y="1194"/>
                </a:cubicBezTo>
                <a:cubicBezTo>
                  <a:pt x="7087" y="1169"/>
                  <a:pt x="7082" y="1141"/>
                  <a:pt x="7045" y="1122"/>
                </a:cubicBezTo>
                <a:cubicBezTo>
                  <a:pt x="6936" y="1063"/>
                  <a:pt x="6749" y="1339"/>
                  <a:pt x="6567" y="1260"/>
                </a:cubicBezTo>
                <a:cubicBezTo>
                  <a:pt x="6536" y="1247"/>
                  <a:pt x="6369" y="1166"/>
                  <a:pt x="6366" y="1134"/>
                </a:cubicBezTo>
                <a:cubicBezTo>
                  <a:pt x="6363" y="1111"/>
                  <a:pt x="6505" y="850"/>
                  <a:pt x="6437" y="867"/>
                </a:cubicBezTo>
                <a:cubicBezTo>
                  <a:pt x="6457" y="848"/>
                  <a:pt x="6480" y="833"/>
                  <a:pt x="6505" y="822"/>
                </a:cubicBezTo>
                <a:cubicBezTo>
                  <a:pt x="6482" y="823"/>
                  <a:pt x="6459" y="827"/>
                  <a:pt x="6437" y="834"/>
                </a:cubicBezTo>
                <a:cubicBezTo>
                  <a:pt x="6444" y="802"/>
                  <a:pt x="6451" y="768"/>
                  <a:pt x="6431" y="739"/>
                </a:cubicBezTo>
                <a:cubicBezTo>
                  <a:pt x="6402" y="750"/>
                  <a:pt x="6407" y="756"/>
                  <a:pt x="6414" y="779"/>
                </a:cubicBezTo>
                <a:cubicBezTo>
                  <a:pt x="6423" y="805"/>
                  <a:pt x="6382" y="837"/>
                  <a:pt x="6372" y="858"/>
                </a:cubicBezTo>
                <a:cubicBezTo>
                  <a:pt x="6347" y="906"/>
                  <a:pt x="6348" y="989"/>
                  <a:pt x="6280" y="1000"/>
                </a:cubicBezTo>
                <a:cubicBezTo>
                  <a:pt x="6245" y="1005"/>
                  <a:pt x="6277" y="932"/>
                  <a:pt x="6278" y="917"/>
                </a:cubicBezTo>
                <a:cubicBezTo>
                  <a:pt x="6281" y="874"/>
                  <a:pt x="6162" y="867"/>
                  <a:pt x="6134" y="872"/>
                </a:cubicBezTo>
                <a:cubicBezTo>
                  <a:pt x="6134" y="869"/>
                  <a:pt x="6180" y="840"/>
                  <a:pt x="6191" y="820"/>
                </a:cubicBezTo>
                <a:cubicBezTo>
                  <a:pt x="6209" y="788"/>
                  <a:pt x="6218" y="764"/>
                  <a:pt x="6240" y="734"/>
                </a:cubicBezTo>
                <a:cubicBezTo>
                  <a:pt x="6256" y="711"/>
                  <a:pt x="6307" y="699"/>
                  <a:pt x="6292" y="665"/>
                </a:cubicBezTo>
                <a:cubicBezTo>
                  <a:pt x="6276" y="629"/>
                  <a:pt x="6249" y="559"/>
                  <a:pt x="6283" y="525"/>
                </a:cubicBezTo>
                <a:cubicBezTo>
                  <a:pt x="6263" y="524"/>
                  <a:pt x="6246" y="518"/>
                  <a:pt x="6254" y="498"/>
                </a:cubicBezTo>
                <a:cubicBezTo>
                  <a:pt x="6267" y="466"/>
                  <a:pt x="6307" y="504"/>
                  <a:pt x="6324" y="516"/>
                </a:cubicBezTo>
                <a:cubicBezTo>
                  <a:pt x="6351" y="446"/>
                  <a:pt x="6364" y="372"/>
                  <a:pt x="6363" y="297"/>
                </a:cubicBezTo>
                <a:cubicBezTo>
                  <a:pt x="6343" y="302"/>
                  <a:pt x="6323" y="304"/>
                  <a:pt x="6303" y="303"/>
                </a:cubicBezTo>
                <a:cubicBezTo>
                  <a:pt x="6308" y="313"/>
                  <a:pt x="6313" y="324"/>
                  <a:pt x="6318" y="335"/>
                </a:cubicBezTo>
                <a:cubicBezTo>
                  <a:pt x="6307" y="338"/>
                  <a:pt x="6297" y="339"/>
                  <a:pt x="6285" y="338"/>
                </a:cubicBezTo>
                <a:cubicBezTo>
                  <a:pt x="6291" y="314"/>
                  <a:pt x="6279" y="267"/>
                  <a:pt x="6321" y="273"/>
                </a:cubicBezTo>
                <a:cubicBezTo>
                  <a:pt x="6280" y="267"/>
                  <a:pt x="6273" y="173"/>
                  <a:pt x="6229" y="237"/>
                </a:cubicBezTo>
                <a:cubicBezTo>
                  <a:pt x="6259" y="191"/>
                  <a:pt x="6098" y="180"/>
                  <a:pt x="6187" y="163"/>
                </a:cubicBezTo>
                <a:cubicBezTo>
                  <a:pt x="6147" y="148"/>
                  <a:pt x="6132" y="199"/>
                  <a:pt x="6104" y="216"/>
                </a:cubicBezTo>
                <a:cubicBezTo>
                  <a:pt x="6132" y="180"/>
                  <a:pt x="6116" y="71"/>
                  <a:pt x="6098" y="33"/>
                </a:cubicBezTo>
                <a:cubicBezTo>
                  <a:pt x="6122" y="36"/>
                  <a:pt x="6140" y="21"/>
                  <a:pt x="6149" y="0"/>
                </a:cubicBezTo>
                <a:cubicBezTo>
                  <a:pt x="6127" y="6"/>
                  <a:pt x="6033" y="5"/>
                  <a:pt x="6033" y="29"/>
                </a:cubicBezTo>
                <a:cubicBezTo>
                  <a:pt x="6033" y="57"/>
                  <a:pt x="6122" y="283"/>
                  <a:pt x="6006" y="276"/>
                </a:cubicBezTo>
                <a:cubicBezTo>
                  <a:pt x="6017" y="315"/>
                  <a:pt x="6018" y="357"/>
                  <a:pt x="6021" y="397"/>
                </a:cubicBezTo>
                <a:cubicBezTo>
                  <a:pt x="6043" y="355"/>
                  <a:pt x="6114" y="364"/>
                  <a:pt x="6122" y="312"/>
                </a:cubicBezTo>
                <a:cubicBezTo>
                  <a:pt x="6124" y="376"/>
                  <a:pt x="6031" y="358"/>
                  <a:pt x="6025" y="428"/>
                </a:cubicBezTo>
                <a:cubicBezTo>
                  <a:pt x="6017" y="522"/>
                  <a:pt x="6072" y="607"/>
                  <a:pt x="6048" y="706"/>
                </a:cubicBezTo>
                <a:cubicBezTo>
                  <a:pt x="6107" y="717"/>
                  <a:pt x="6092" y="645"/>
                  <a:pt x="6083" y="611"/>
                </a:cubicBezTo>
                <a:cubicBezTo>
                  <a:pt x="6107" y="618"/>
                  <a:pt x="6124" y="636"/>
                  <a:pt x="6131" y="659"/>
                </a:cubicBezTo>
                <a:cubicBezTo>
                  <a:pt x="6127" y="596"/>
                  <a:pt x="6157" y="640"/>
                  <a:pt x="6196" y="623"/>
                </a:cubicBezTo>
                <a:cubicBezTo>
                  <a:pt x="6168" y="635"/>
                  <a:pt x="6144" y="650"/>
                  <a:pt x="6196" y="662"/>
                </a:cubicBezTo>
                <a:cubicBezTo>
                  <a:pt x="6180" y="673"/>
                  <a:pt x="6159" y="670"/>
                  <a:pt x="6142" y="680"/>
                </a:cubicBezTo>
                <a:cubicBezTo>
                  <a:pt x="6125" y="690"/>
                  <a:pt x="6124" y="731"/>
                  <a:pt x="6167" y="700"/>
                </a:cubicBezTo>
                <a:cubicBezTo>
                  <a:pt x="6142" y="727"/>
                  <a:pt x="6139" y="766"/>
                  <a:pt x="6113" y="792"/>
                </a:cubicBezTo>
                <a:cubicBezTo>
                  <a:pt x="6098" y="774"/>
                  <a:pt x="6092" y="753"/>
                  <a:pt x="6095" y="730"/>
                </a:cubicBezTo>
                <a:cubicBezTo>
                  <a:pt x="6044" y="743"/>
                  <a:pt x="6060" y="887"/>
                  <a:pt x="6045" y="926"/>
                </a:cubicBezTo>
                <a:cubicBezTo>
                  <a:pt x="6075" y="930"/>
                  <a:pt x="6130" y="882"/>
                  <a:pt x="6146" y="926"/>
                </a:cubicBezTo>
                <a:cubicBezTo>
                  <a:pt x="6157" y="957"/>
                  <a:pt x="6084" y="996"/>
                  <a:pt x="6075" y="944"/>
                </a:cubicBezTo>
                <a:cubicBezTo>
                  <a:pt x="6051" y="958"/>
                  <a:pt x="6008" y="1040"/>
                  <a:pt x="6060" y="1045"/>
                </a:cubicBezTo>
                <a:cubicBezTo>
                  <a:pt x="6016" y="1059"/>
                  <a:pt x="6005" y="1129"/>
                  <a:pt x="5994" y="1172"/>
                </a:cubicBezTo>
                <a:cubicBezTo>
                  <a:pt x="5984" y="1207"/>
                  <a:pt x="5960" y="1204"/>
                  <a:pt x="5944" y="1232"/>
                </a:cubicBezTo>
                <a:cubicBezTo>
                  <a:pt x="5930" y="1256"/>
                  <a:pt x="5926" y="1301"/>
                  <a:pt x="5908" y="1321"/>
                </a:cubicBezTo>
                <a:cubicBezTo>
                  <a:pt x="5868" y="1322"/>
                  <a:pt x="5879" y="1310"/>
                  <a:pt x="5813" y="1386"/>
                </a:cubicBezTo>
                <a:cubicBezTo>
                  <a:pt x="5753" y="1455"/>
                  <a:pt x="5713" y="1549"/>
                  <a:pt x="5635" y="1601"/>
                </a:cubicBezTo>
                <a:cubicBezTo>
                  <a:pt x="5549" y="1659"/>
                  <a:pt x="5322" y="1645"/>
                  <a:pt x="5309" y="1782"/>
                </a:cubicBezTo>
                <a:cubicBezTo>
                  <a:pt x="5304" y="1829"/>
                  <a:pt x="5361" y="1832"/>
                  <a:pt x="5387" y="1857"/>
                </a:cubicBezTo>
                <a:cubicBezTo>
                  <a:pt x="5425" y="1894"/>
                  <a:pt x="5430" y="1925"/>
                  <a:pt x="5486" y="1945"/>
                </a:cubicBezTo>
                <a:cubicBezTo>
                  <a:pt x="5541" y="1964"/>
                  <a:pt x="5551" y="2015"/>
                  <a:pt x="5532" y="2066"/>
                </a:cubicBezTo>
                <a:cubicBezTo>
                  <a:pt x="5493" y="2169"/>
                  <a:pt x="5393" y="2237"/>
                  <a:pt x="5308" y="2300"/>
                </a:cubicBezTo>
                <a:cubicBezTo>
                  <a:pt x="5274" y="2326"/>
                  <a:pt x="5246" y="2373"/>
                  <a:pt x="5203" y="2386"/>
                </a:cubicBezTo>
                <a:cubicBezTo>
                  <a:pt x="5161" y="2399"/>
                  <a:pt x="5111" y="2424"/>
                  <a:pt x="5089" y="2464"/>
                </a:cubicBezTo>
                <a:cubicBezTo>
                  <a:pt x="5115" y="2476"/>
                  <a:pt x="5138" y="2462"/>
                  <a:pt x="5148" y="2437"/>
                </a:cubicBezTo>
                <a:close/>
                <a:moveTo>
                  <a:pt x="172" y="5694"/>
                </a:moveTo>
                <a:cubicBezTo>
                  <a:pt x="152" y="5659"/>
                  <a:pt x="0" y="5751"/>
                  <a:pt x="6" y="5789"/>
                </a:cubicBezTo>
                <a:cubicBezTo>
                  <a:pt x="28" y="5779"/>
                  <a:pt x="66" y="5795"/>
                  <a:pt x="79" y="5776"/>
                </a:cubicBezTo>
                <a:cubicBezTo>
                  <a:pt x="108" y="5737"/>
                  <a:pt x="128" y="5718"/>
                  <a:pt x="172" y="5694"/>
                </a:cubicBezTo>
                <a:close/>
                <a:moveTo>
                  <a:pt x="6882" y="3515"/>
                </a:moveTo>
                <a:cubicBezTo>
                  <a:pt x="6901" y="3509"/>
                  <a:pt x="6910" y="3508"/>
                  <a:pt x="6915" y="3485"/>
                </a:cubicBezTo>
                <a:cubicBezTo>
                  <a:pt x="6903" y="3495"/>
                  <a:pt x="6893" y="3504"/>
                  <a:pt x="6882" y="3515"/>
                </a:cubicBezTo>
                <a:close/>
                <a:moveTo>
                  <a:pt x="6847" y="3408"/>
                </a:moveTo>
                <a:cubicBezTo>
                  <a:pt x="6845" y="3422"/>
                  <a:pt x="6845" y="3436"/>
                  <a:pt x="6847" y="3450"/>
                </a:cubicBezTo>
                <a:cubicBezTo>
                  <a:pt x="6876" y="3438"/>
                  <a:pt x="6906" y="3423"/>
                  <a:pt x="6939" y="3423"/>
                </a:cubicBezTo>
                <a:cubicBezTo>
                  <a:pt x="6910" y="3393"/>
                  <a:pt x="6931" y="3298"/>
                  <a:pt x="6980" y="3346"/>
                </a:cubicBezTo>
                <a:cubicBezTo>
                  <a:pt x="6971" y="3357"/>
                  <a:pt x="6962" y="3367"/>
                  <a:pt x="6951" y="3375"/>
                </a:cubicBezTo>
                <a:cubicBezTo>
                  <a:pt x="6979" y="3351"/>
                  <a:pt x="7009" y="3330"/>
                  <a:pt x="7043" y="3313"/>
                </a:cubicBezTo>
                <a:cubicBezTo>
                  <a:pt x="6988" y="3326"/>
                  <a:pt x="6890" y="3278"/>
                  <a:pt x="6861" y="3349"/>
                </a:cubicBezTo>
                <a:cubicBezTo>
                  <a:pt x="6883" y="3341"/>
                  <a:pt x="6903" y="3342"/>
                  <a:pt x="6924" y="3352"/>
                </a:cubicBezTo>
                <a:cubicBezTo>
                  <a:pt x="6911" y="3384"/>
                  <a:pt x="6879" y="3402"/>
                  <a:pt x="6847" y="3408"/>
                </a:cubicBezTo>
                <a:close/>
                <a:moveTo>
                  <a:pt x="6517" y="588"/>
                </a:moveTo>
                <a:cubicBezTo>
                  <a:pt x="6477" y="607"/>
                  <a:pt x="6464" y="701"/>
                  <a:pt x="6490" y="687"/>
                </a:cubicBezTo>
                <a:cubicBezTo>
                  <a:pt x="6516" y="673"/>
                  <a:pt x="6508" y="611"/>
                  <a:pt x="6517" y="588"/>
                </a:cubicBezTo>
                <a:close/>
                <a:moveTo>
                  <a:pt x="6306" y="834"/>
                </a:moveTo>
                <a:cubicBezTo>
                  <a:pt x="6288" y="839"/>
                  <a:pt x="6270" y="846"/>
                  <a:pt x="6253" y="855"/>
                </a:cubicBezTo>
                <a:cubicBezTo>
                  <a:pt x="6277" y="869"/>
                  <a:pt x="6298" y="860"/>
                  <a:pt x="6306" y="834"/>
                </a:cubicBezTo>
                <a:close/>
                <a:moveTo>
                  <a:pt x="5050" y="2232"/>
                </a:moveTo>
                <a:cubicBezTo>
                  <a:pt x="5017" y="2249"/>
                  <a:pt x="4974" y="2264"/>
                  <a:pt x="4967" y="2307"/>
                </a:cubicBezTo>
                <a:cubicBezTo>
                  <a:pt x="5006" y="2299"/>
                  <a:pt x="5033" y="2266"/>
                  <a:pt x="5050" y="2232"/>
                </a:cubicBezTo>
                <a:close/>
                <a:moveTo>
                  <a:pt x="1523" y="4106"/>
                </a:moveTo>
                <a:cubicBezTo>
                  <a:pt x="1557" y="4097"/>
                  <a:pt x="1589" y="4082"/>
                  <a:pt x="1619" y="4064"/>
                </a:cubicBezTo>
                <a:cubicBezTo>
                  <a:pt x="1614" y="4103"/>
                  <a:pt x="1566" y="4095"/>
                  <a:pt x="1553" y="4130"/>
                </a:cubicBezTo>
                <a:cubicBezTo>
                  <a:pt x="1589" y="4129"/>
                  <a:pt x="1608" y="4091"/>
                  <a:pt x="1645" y="4094"/>
                </a:cubicBezTo>
                <a:cubicBezTo>
                  <a:pt x="1606" y="4105"/>
                  <a:pt x="1545" y="4134"/>
                  <a:pt x="1532" y="4177"/>
                </a:cubicBezTo>
                <a:cubicBezTo>
                  <a:pt x="1582" y="4182"/>
                  <a:pt x="1662" y="4219"/>
                  <a:pt x="1708" y="4185"/>
                </a:cubicBezTo>
                <a:cubicBezTo>
                  <a:pt x="1760" y="4147"/>
                  <a:pt x="1820" y="4173"/>
                  <a:pt x="1781" y="4242"/>
                </a:cubicBezTo>
                <a:cubicBezTo>
                  <a:pt x="1811" y="4244"/>
                  <a:pt x="1843" y="4221"/>
                  <a:pt x="1872" y="4230"/>
                </a:cubicBezTo>
                <a:cubicBezTo>
                  <a:pt x="1920" y="4244"/>
                  <a:pt x="1870" y="4288"/>
                  <a:pt x="1871" y="4316"/>
                </a:cubicBezTo>
                <a:cubicBezTo>
                  <a:pt x="1895" y="4303"/>
                  <a:pt x="1960" y="4300"/>
                  <a:pt x="1987" y="4304"/>
                </a:cubicBezTo>
                <a:cubicBezTo>
                  <a:pt x="2010" y="4307"/>
                  <a:pt x="1992" y="4340"/>
                  <a:pt x="2028" y="4340"/>
                </a:cubicBezTo>
                <a:cubicBezTo>
                  <a:pt x="2130" y="4341"/>
                  <a:pt x="2221" y="4294"/>
                  <a:pt x="2316" y="4268"/>
                </a:cubicBezTo>
                <a:cubicBezTo>
                  <a:pt x="2335" y="4264"/>
                  <a:pt x="2366" y="4225"/>
                  <a:pt x="2386" y="4215"/>
                </a:cubicBezTo>
                <a:cubicBezTo>
                  <a:pt x="2431" y="4194"/>
                  <a:pt x="2482" y="4184"/>
                  <a:pt x="2524" y="4156"/>
                </a:cubicBezTo>
                <a:cubicBezTo>
                  <a:pt x="2562" y="4130"/>
                  <a:pt x="2590" y="4095"/>
                  <a:pt x="2637" y="4083"/>
                </a:cubicBezTo>
                <a:cubicBezTo>
                  <a:pt x="2679" y="4072"/>
                  <a:pt x="2732" y="4080"/>
                  <a:pt x="2758" y="4038"/>
                </a:cubicBezTo>
                <a:cubicBezTo>
                  <a:pt x="2738" y="4045"/>
                  <a:pt x="2717" y="4052"/>
                  <a:pt x="2696" y="4058"/>
                </a:cubicBezTo>
                <a:cubicBezTo>
                  <a:pt x="2809" y="4007"/>
                  <a:pt x="2889" y="3899"/>
                  <a:pt x="2987" y="3825"/>
                </a:cubicBezTo>
                <a:cubicBezTo>
                  <a:pt x="3032" y="3790"/>
                  <a:pt x="3086" y="3767"/>
                  <a:pt x="3130" y="3729"/>
                </a:cubicBezTo>
                <a:cubicBezTo>
                  <a:pt x="3180" y="3686"/>
                  <a:pt x="3212" y="3628"/>
                  <a:pt x="3260" y="3583"/>
                </a:cubicBezTo>
                <a:cubicBezTo>
                  <a:pt x="3400" y="3454"/>
                  <a:pt x="3660" y="3404"/>
                  <a:pt x="3744" y="3360"/>
                </a:cubicBezTo>
                <a:cubicBezTo>
                  <a:pt x="3778" y="3341"/>
                  <a:pt x="3835" y="3280"/>
                  <a:pt x="3872" y="3328"/>
                </a:cubicBezTo>
                <a:cubicBezTo>
                  <a:pt x="3851" y="3337"/>
                  <a:pt x="3830" y="3345"/>
                  <a:pt x="3809" y="3352"/>
                </a:cubicBezTo>
                <a:cubicBezTo>
                  <a:pt x="3860" y="3329"/>
                  <a:pt x="3919" y="3375"/>
                  <a:pt x="3964" y="3358"/>
                </a:cubicBezTo>
                <a:cubicBezTo>
                  <a:pt x="4063" y="3320"/>
                  <a:pt x="3991" y="3287"/>
                  <a:pt x="3937" y="3266"/>
                </a:cubicBezTo>
                <a:cubicBezTo>
                  <a:pt x="3989" y="3253"/>
                  <a:pt x="3997" y="3177"/>
                  <a:pt x="4035" y="3146"/>
                </a:cubicBezTo>
                <a:cubicBezTo>
                  <a:pt x="4099" y="3093"/>
                  <a:pt x="4190" y="3068"/>
                  <a:pt x="4263" y="3029"/>
                </a:cubicBezTo>
                <a:cubicBezTo>
                  <a:pt x="4329" y="2993"/>
                  <a:pt x="4377" y="2943"/>
                  <a:pt x="4434" y="2896"/>
                </a:cubicBezTo>
                <a:cubicBezTo>
                  <a:pt x="4520" y="2825"/>
                  <a:pt x="4612" y="2827"/>
                  <a:pt x="4685" y="2732"/>
                </a:cubicBezTo>
                <a:cubicBezTo>
                  <a:pt x="4721" y="2685"/>
                  <a:pt x="4785" y="2672"/>
                  <a:pt x="4831" y="2639"/>
                </a:cubicBezTo>
                <a:cubicBezTo>
                  <a:pt x="4884" y="2601"/>
                  <a:pt x="4862" y="2522"/>
                  <a:pt x="4908" y="2481"/>
                </a:cubicBezTo>
                <a:cubicBezTo>
                  <a:pt x="4956" y="2437"/>
                  <a:pt x="5035" y="2439"/>
                  <a:pt x="5071" y="2381"/>
                </a:cubicBezTo>
                <a:cubicBezTo>
                  <a:pt x="5052" y="2404"/>
                  <a:pt x="4942" y="2463"/>
                  <a:pt x="4917" y="2425"/>
                </a:cubicBezTo>
                <a:cubicBezTo>
                  <a:pt x="4960" y="2417"/>
                  <a:pt x="5054" y="2402"/>
                  <a:pt x="5048" y="2339"/>
                </a:cubicBezTo>
                <a:cubicBezTo>
                  <a:pt x="5000" y="2341"/>
                  <a:pt x="5001" y="2373"/>
                  <a:pt x="4965" y="2383"/>
                </a:cubicBezTo>
                <a:cubicBezTo>
                  <a:pt x="4945" y="2389"/>
                  <a:pt x="4885" y="2425"/>
                  <a:pt x="4955" y="2411"/>
                </a:cubicBezTo>
                <a:cubicBezTo>
                  <a:pt x="4923" y="2414"/>
                  <a:pt x="4894" y="2428"/>
                  <a:pt x="4863" y="2435"/>
                </a:cubicBezTo>
                <a:cubicBezTo>
                  <a:pt x="4890" y="2418"/>
                  <a:pt x="4987" y="2356"/>
                  <a:pt x="4920" y="2354"/>
                </a:cubicBezTo>
                <a:cubicBezTo>
                  <a:pt x="4946" y="2348"/>
                  <a:pt x="4970" y="2332"/>
                  <a:pt x="4988" y="2312"/>
                </a:cubicBezTo>
                <a:cubicBezTo>
                  <a:pt x="4929" y="2323"/>
                  <a:pt x="4881" y="2360"/>
                  <a:pt x="4825" y="2378"/>
                </a:cubicBezTo>
                <a:cubicBezTo>
                  <a:pt x="4771" y="2395"/>
                  <a:pt x="4720" y="2460"/>
                  <a:pt x="4658" y="2437"/>
                </a:cubicBezTo>
                <a:cubicBezTo>
                  <a:pt x="4682" y="2391"/>
                  <a:pt x="4762" y="2322"/>
                  <a:pt x="4750" y="2265"/>
                </a:cubicBezTo>
                <a:cubicBezTo>
                  <a:pt x="4735" y="2273"/>
                  <a:pt x="4662" y="2284"/>
                  <a:pt x="4676" y="2245"/>
                </a:cubicBezTo>
                <a:cubicBezTo>
                  <a:pt x="4695" y="2190"/>
                  <a:pt x="4765" y="2167"/>
                  <a:pt x="4816" y="2179"/>
                </a:cubicBezTo>
                <a:cubicBezTo>
                  <a:pt x="4738" y="2139"/>
                  <a:pt x="4565" y="2233"/>
                  <a:pt x="4504" y="2286"/>
                </a:cubicBezTo>
                <a:cubicBezTo>
                  <a:pt x="4466" y="2319"/>
                  <a:pt x="4438" y="2361"/>
                  <a:pt x="4408" y="2400"/>
                </a:cubicBezTo>
                <a:cubicBezTo>
                  <a:pt x="4366" y="2454"/>
                  <a:pt x="4312" y="2488"/>
                  <a:pt x="4259" y="2530"/>
                </a:cubicBezTo>
                <a:cubicBezTo>
                  <a:pt x="4205" y="2573"/>
                  <a:pt x="4154" y="2583"/>
                  <a:pt x="4091" y="2603"/>
                </a:cubicBezTo>
                <a:cubicBezTo>
                  <a:pt x="3973" y="2638"/>
                  <a:pt x="3822" y="2948"/>
                  <a:pt x="3468" y="3053"/>
                </a:cubicBezTo>
                <a:cubicBezTo>
                  <a:pt x="3403" y="3073"/>
                  <a:pt x="3347" y="3115"/>
                  <a:pt x="3286" y="3145"/>
                </a:cubicBezTo>
                <a:cubicBezTo>
                  <a:pt x="3154" y="3207"/>
                  <a:pt x="3027" y="3265"/>
                  <a:pt x="2891" y="3319"/>
                </a:cubicBezTo>
                <a:cubicBezTo>
                  <a:pt x="2762" y="3371"/>
                  <a:pt x="2626" y="3399"/>
                  <a:pt x="2503" y="3465"/>
                </a:cubicBezTo>
                <a:cubicBezTo>
                  <a:pt x="2453" y="3491"/>
                  <a:pt x="2261" y="3566"/>
                  <a:pt x="2286" y="3643"/>
                </a:cubicBezTo>
                <a:cubicBezTo>
                  <a:pt x="2267" y="3571"/>
                  <a:pt x="2176" y="3669"/>
                  <a:pt x="2143" y="3681"/>
                </a:cubicBezTo>
                <a:cubicBezTo>
                  <a:pt x="2109" y="3694"/>
                  <a:pt x="1991" y="3735"/>
                  <a:pt x="2010" y="3773"/>
                </a:cubicBezTo>
                <a:cubicBezTo>
                  <a:pt x="1963" y="3755"/>
                  <a:pt x="1821" y="3848"/>
                  <a:pt x="1903" y="3848"/>
                </a:cubicBezTo>
                <a:cubicBezTo>
                  <a:pt x="1856" y="3849"/>
                  <a:pt x="1869" y="3903"/>
                  <a:pt x="1838" y="3925"/>
                </a:cubicBezTo>
                <a:cubicBezTo>
                  <a:pt x="1867" y="3893"/>
                  <a:pt x="1862" y="3885"/>
                  <a:pt x="1823" y="3901"/>
                </a:cubicBezTo>
                <a:cubicBezTo>
                  <a:pt x="1827" y="3884"/>
                  <a:pt x="1814" y="3841"/>
                  <a:pt x="1799" y="3874"/>
                </a:cubicBezTo>
                <a:cubicBezTo>
                  <a:pt x="1784" y="3906"/>
                  <a:pt x="1734" y="3926"/>
                  <a:pt x="1701" y="3949"/>
                </a:cubicBezTo>
                <a:cubicBezTo>
                  <a:pt x="1735" y="3957"/>
                  <a:pt x="1765" y="3938"/>
                  <a:pt x="1797" y="3933"/>
                </a:cubicBezTo>
                <a:cubicBezTo>
                  <a:pt x="1765" y="3947"/>
                  <a:pt x="1733" y="3956"/>
                  <a:pt x="1701" y="3969"/>
                </a:cubicBezTo>
                <a:cubicBezTo>
                  <a:pt x="1722" y="3976"/>
                  <a:pt x="1743" y="3976"/>
                  <a:pt x="1764" y="3969"/>
                </a:cubicBezTo>
                <a:cubicBezTo>
                  <a:pt x="1743" y="3979"/>
                  <a:pt x="1721" y="3986"/>
                  <a:pt x="1699" y="3990"/>
                </a:cubicBezTo>
                <a:cubicBezTo>
                  <a:pt x="1783" y="4005"/>
                  <a:pt x="1641" y="4028"/>
                  <a:pt x="1620" y="4032"/>
                </a:cubicBezTo>
                <a:cubicBezTo>
                  <a:pt x="1576" y="4039"/>
                  <a:pt x="1529" y="4054"/>
                  <a:pt x="1523" y="4106"/>
                </a:cubicBezTo>
                <a:close/>
                <a:moveTo>
                  <a:pt x="1699" y="4417"/>
                </a:moveTo>
                <a:cubicBezTo>
                  <a:pt x="1776" y="4456"/>
                  <a:pt x="1745" y="4275"/>
                  <a:pt x="1668" y="4368"/>
                </a:cubicBezTo>
                <a:cubicBezTo>
                  <a:pt x="1613" y="4434"/>
                  <a:pt x="1569" y="4494"/>
                  <a:pt x="1482" y="4524"/>
                </a:cubicBezTo>
                <a:cubicBezTo>
                  <a:pt x="1509" y="4543"/>
                  <a:pt x="1604" y="4509"/>
                  <a:pt x="1637" y="4500"/>
                </a:cubicBezTo>
                <a:cubicBezTo>
                  <a:pt x="1660" y="4494"/>
                  <a:pt x="1703" y="4501"/>
                  <a:pt x="1719" y="4478"/>
                </a:cubicBezTo>
                <a:cubicBezTo>
                  <a:pt x="1745" y="4440"/>
                  <a:pt x="1696" y="4426"/>
                  <a:pt x="1669" y="4441"/>
                </a:cubicBezTo>
                <a:cubicBezTo>
                  <a:pt x="1679" y="4433"/>
                  <a:pt x="1689" y="4425"/>
                  <a:pt x="1699" y="441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8" name="꙱ New Caledonia (NC) (H)">
            <a:extLst>
              <a:ext uri="{FF2B5EF4-FFF2-40B4-BE49-F238E27FC236}">
                <a16:creationId xmlns:a16="http://schemas.microsoft.com/office/drawing/2014/main" id="{44277E6D-40C2-4ECA-AE1A-02397A251857}"/>
              </a:ext>
            </a:extLst>
          </p:cNvPr>
          <p:cNvSpPr>
            <a:spLocks noEditPoints="1"/>
          </p:cNvSpPr>
          <p:nvPr/>
        </p:nvSpPr>
        <p:spPr bwMode="auto">
          <a:xfrm>
            <a:off x="8578219" y="2972727"/>
            <a:ext cx="97013" cy="75513"/>
          </a:xfrm>
          <a:custGeom>
            <a:avLst/>
            <a:gdLst>
              <a:gd name="T0" fmla="*/ 62 w 1167"/>
              <a:gd name="T1" fmla="*/ 214 h 921"/>
              <a:gd name="T2" fmla="*/ 158 w 1167"/>
              <a:gd name="T3" fmla="*/ 348 h 921"/>
              <a:gd name="T4" fmla="*/ 181 w 1167"/>
              <a:gd name="T5" fmla="*/ 411 h 921"/>
              <a:gd name="T6" fmla="*/ 244 w 1167"/>
              <a:gd name="T7" fmla="*/ 478 h 921"/>
              <a:gd name="T8" fmla="*/ 352 w 1167"/>
              <a:gd name="T9" fmla="*/ 578 h 921"/>
              <a:gd name="T10" fmla="*/ 505 w 1167"/>
              <a:gd name="T11" fmla="*/ 674 h 921"/>
              <a:gd name="T12" fmla="*/ 576 w 1167"/>
              <a:gd name="T13" fmla="*/ 745 h 921"/>
              <a:gd name="T14" fmla="*/ 567 w 1167"/>
              <a:gd name="T15" fmla="*/ 793 h 921"/>
              <a:gd name="T16" fmla="*/ 670 w 1167"/>
              <a:gd name="T17" fmla="*/ 811 h 921"/>
              <a:gd name="T18" fmla="*/ 742 w 1167"/>
              <a:gd name="T19" fmla="*/ 724 h 921"/>
              <a:gd name="T20" fmla="*/ 677 w 1167"/>
              <a:gd name="T21" fmla="*/ 670 h 921"/>
              <a:gd name="T22" fmla="*/ 605 w 1167"/>
              <a:gd name="T23" fmla="*/ 577 h 921"/>
              <a:gd name="T24" fmla="*/ 357 w 1167"/>
              <a:gd name="T25" fmla="*/ 313 h 921"/>
              <a:gd name="T26" fmla="*/ 262 w 1167"/>
              <a:gd name="T27" fmla="*/ 214 h 921"/>
              <a:gd name="T28" fmla="*/ 140 w 1167"/>
              <a:gd name="T29" fmla="*/ 75 h 921"/>
              <a:gd name="T30" fmla="*/ 70 w 1167"/>
              <a:gd name="T31" fmla="*/ 65 h 921"/>
              <a:gd name="T32" fmla="*/ 0 w 1167"/>
              <a:gd name="T33" fmla="*/ 0 h 921"/>
              <a:gd name="T34" fmla="*/ 33 w 1167"/>
              <a:gd name="T35" fmla="*/ 147 h 921"/>
              <a:gd name="T36" fmla="*/ 62 w 1167"/>
              <a:gd name="T37" fmla="*/ 214 h 921"/>
              <a:gd name="T38" fmla="*/ 1105 w 1167"/>
              <a:gd name="T39" fmla="*/ 558 h 921"/>
              <a:gd name="T40" fmla="*/ 1167 w 1167"/>
              <a:gd name="T41" fmla="*/ 490 h 921"/>
              <a:gd name="T42" fmla="*/ 1107 w 1167"/>
              <a:gd name="T43" fmla="*/ 455 h 921"/>
              <a:gd name="T44" fmla="*/ 1105 w 1167"/>
              <a:gd name="T45" fmla="*/ 558 h 921"/>
              <a:gd name="T46" fmla="*/ 953 w 1167"/>
              <a:gd name="T47" fmla="*/ 389 h 921"/>
              <a:gd name="T48" fmla="*/ 906 w 1167"/>
              <a:gd name="T49" fmla="*/ 220 h 921"/>
              <a:gd name="T50" fmla="*/ 882 w 1167"/>
              <a:gd name="T51" fmla="*/ 294 h 921"/>
              <a:gd name="T52" fmla="*/ 953 w 1167"/>
              <a:gd name="T53" fmla="*/ 389 h 921"/>
              <a:gd name="T54" fmla="*/ 858 w 1167"/>
              <a:gd name="T55" fmla="*/ 921 h 921"/>
              <a:gd name="T56" fmla="*/ 879 w 1167"/>
              <a:gd name="T57" fmla="*/ 891 h 921"/>
              <a:gd name="T58" fmla="*/ 858 w 1167"/>
              <a:gd name="T59" fmla="*/ 921 h 9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7" h="921">
                <a:moveTo>
                  <a:pt x="62" y="214"/>
                </a:moveTo>
                <a:cubicBezTo>
                  <a:pt x="96" y="256"/>
                  <a:pt x="111" y="318"/>
                  <a:pt x="158" y="348"/>
                </a:cubicBezTo>
                <a:cubicBezTo>
                  <a:pt x="178" y="361"/>
                  <a:pt x="171" y="393"/>
                  <a:pt x="181" y="411"/>
                </a:cubicBezTo>
                <a:cubicBezTo>
                  <a:pt x="194" y="439"/>
                  <a:pt x="237" y="447"/>
                  <a:pt x="244" y="478"/>
                </a:cubicBezTo>
                <a:cubicBezTo>
                  <a:pt x="255" y="531"/>
                  <a:pt x="320" y="546"/>
                  <a:pt x="352" y="578"/>
                </a:cubicBezTo>
                <a:cubicBezTo>
                  <a:pt x="399" y="625"/>
                  <a:pt x="446" y="645"/>
                  <a:pt x="505" y="674"/>
                </a:cubicBezTo>
                <a:cubicBezTo>
                  <a:pt x="466" y="711"/>
                  <a:pt x="538" y="783"/>
                  <a:pt x="576" y="745"/>
                </a:cubicBezTo>
                <a:cubicBezTo>
                  <a:pt x="563" y="764"/>
                  <a:pt x="566" y="771"/>
                  <a:pt x="567" y="793"/>
                </a:cubicBezTo>
                <a:cubicBezTo>
                  <a:pt x="606" y="721"/>
                  <a:pt x="633" y="820"/>
                  <a:pt x="670" y="811"/>
                </a:cubicBezTo>
                <a:cubicBezTo>
                  <a:pt x="720" y="799"/>
                  <a:pt x="774" y="798"/>
                  <a:pt x="742" y="724"/>
                </a:cubicBezTo>
                <a:cubicBezTo>
                  <a:pt x="729" y="692"/>
                  <a:pt x="701" y="689"/>
                  <a:pt x="677" y="670"/>
                </a:cubicBezTo>
                <a:cubicBezTo>
                  <a:pt x="646" y="645"/>
                  <a:pt x="629" y="607"/>
                  <a:pt x="605" y="577"/>
                </a:cubicBezTo>
                <a:cubicBezTo>
                  <a:pt x="530" y="480"/>
                  <a:pt x="439" y="516"/>
                  <a:pt x="357" y="313"/>
                </a:cubicBezTo>
                <a:cubicBezTo>
                  <a:pt x="330" y="245"/>
                  <a:pt x="318" y="255"/>
                  <a:pt x="262" y="214"/>
                </a:cubicBezTo>
                <a:cubicBezTo>
                  <a:pt x="212" y="177"/>
                  <a:pt x="195" y="106"/>
                  <a:pt x="140" y="75"/>
                </a:cubicBezTo>
                <a:cubicBezTo>
                  <a:pt x="117" y="61"/>
                  <a:pt x="94" y="75"/>
                  <a:pt x="70" y="65"/>
                </a:cubicBezTo>
                <a:cubicBezTo>
                  <a:pt x="39" y="53"/>
                  <a:pt x="28" y="17"/>
                  <a:pt x="0" y="0"/>
                </a:cubicBezTo>
                <a:cubicBezTo>
                  <a:pt x="50" y="91"/>
                  <a:pt x="23" y="123"/>
                  <a:pt x="33" y="147"/>
                </a:cubicBezTo>
                <a:cubicBezTo>
                  <a:pt x="43" y="170"/>
                  <a:pt x="59" y="188"/>
                  <a:pt x="62" y="214"/>
                </a:cubicBezTo>
                <a:close/>
                <a:moveTo>
                  <a:pt x="1105" y="558"/>
                </a:moveTo>
                <a:cubicBezTo>
                  <a:pt x="1143" y="560"/>
                  <a:pt x="1159" y="520"/>
                  <a:pt x="1167" y="490"/>
                </a:cubicBezTo>
                <a:cubicBezTo>
                  <a:pt x="1132" y="500"/>
                  <a:pt x="1135" y="456"/>
                  <a:pt x="1107" y="455"/>
                </a:cubicBezTo>
                <a:cubicBezTo>
                  <a:pt x="1050" y="453"/>
                  <a:pt x="1082" y="539"/>
                  <a:pt x="1105" y="558"/>
                </a:cubicBezTo>
                <a:close/>
                <a:moveTo>
                  <a:pt x="953" y="389"/>
                </a:moveTo>
                <a:cubicBezTo>
                  <a:pt x="989" y="361"/>
                  <a:pt x="974" y="197"/>
                  <a:pt x="906" y="220"/>
                </a:cubicBezTo>
                <a:cubicBezTo>
                  <a:pt x="963" y="260"/>
                  <a:pt x="892" y="261"/>
                  <a:pt x="882" y="294"/>
                </a:cubicBezTo>
                <a:cubicBezTo>
                  <a:pt x="866" y="345"/>
                  <a:pt x="929" y="358"/>
                  <a:pt x="953" y="389"/>
                </a:cubicBezTo>
                <a:close/>
                <a:moveTo>
                  <a:pt x="858" y="921"/>
                </a:moveTo>
                <a:cubicBezTo>
                  <a:pt x="866" y="912"/>
                  <a:pt x="873" y="902"/>
                  <a:pt x="879" y="891"/>
                </a:cubicBezTo>
                <a:cubicBezTo>
                  <a:pt x="845" y="865"/>
                  <a:pt x="822" y="908"/>
                  <a:pt x="858" y="92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9" name="꙱ Netherlands (Kingdom of the Netherlands) (NL) (H)">
            <a:extLst>
              <a:ext uri="{FF2B5EF4-FFF2-40B4-BE49-F238E27FC236}">
                <a16:creationId xmlns:a16="http://schemas.microsoft.com/office/drawing/2014/main" id="{9EC2F055-E4AF-40BE-A62A-73755A8172A9}"/>
              </a:ext>
            </a:extLst>
          </p:cNvPr>
          <p:cNvSpPr>
            <a:spLocks noEditPoints="1"/>
          </p:cNvSpPr>
          <p:nvPr/>
        </p:nvSpPr>
        <p:spPr bwMode="auto">
          <a:xfrm>
            <a:off x="4498300" y="815225"/>
            <a:ext cx="88389" cy="78749"/>
          </a:xfrm>
          <a:custGeom>
            <a:avLst/>
            <a:gdLst>
              <a:gd name="T0" fmla="*/ 158 w 1077"/>
              <a:gd name="T1" fmla="*/ 595 h 949"/>
              <a:gd name="T2" fmla="*/ 129 w 1077"/>
              <a:gd name="T3" fmla="*/ 598 h 949"/>
              <a:gd name="T4" fmla="*/ 233 w 1077"/>
              <a:gd name="T5" fmla="*/ 622 h 949"/>
              <a:gd name="T6" fmla="*/ 158 w 1077"/>
              <a:gd name="T7" fmla="*/ 595 h 949"/>
              <a:gd name="T8" fmla="*/ 917 w 1077"/>
              <a:gd name="T9" fmla="*/ 7 h 949"/>
              <a:gd name="T10" fmla="*/ 704 w 1077"/>
              <a:gd name="T11" fmla="*/ 48 h 949"/>
              <a:gd name="T12" fmla="*/ 677 w 1077"/>
              <a:gd name="T13" fmla="*/ 133 h 949"/>
              <a:gd name="T14" fmla="*/ 637 w 1077"/>
              <a:gd name="T15" fmla="*/ 188 h 949"/>
              <a:gd name="T16" fmla="*/ 692 w 1077"/>
              <a:gd name="T17" fmla="*/ 198 h 949"/>
              <a:gd name="T18" fmla="*/ 699 w 1077"/>
              <a:gd name="T19" fmla="*/ 311 h 949"/>
              <a:gd name="T20" fmla="*/ 630 w 1077"/>
              <a:gd name="T21" fmla="*/ 410 h 949"/>
              <a:gd name="T22" fmla="*/ 522 w 1077"/>
              <a:gd name="T23" fmla="*/ 389 h 949"/>
              <a:gd name="T24" fmla="*/ 552 w 1077"/>
              <a:gd name="T25" fmla="*/ 358 h 949"/>
              <a:gd name="T26" fmla="*/ 558 w 1077"/>
              <a:gd name="T27" fmla="*/ 288 h 949"/>
              <a:gd name="T28" fmla="*/ 621 w 1077"/>
              <a:gd name="T29" fmla="*/ 274 h 949"/>
              <a:gd name="T30" fmla="*/ 628 w 1077"/>
              <a:gd name="T31" fmla="*/ 238 h 949"/>
              <a:gd name="T32" fmla="*/ 564 w 1077"/>
              <a:gd name="T33" fmla="*/ 225 h 949"/>
              <a:gd name="T34" fmla="*/ 546 w 1077"/>
              <a:gd name="T35" fmla="*/ 159 h 949"/>
              <a:gd name="T36" fmla="*/ 471 w 1077"/>
              <a:gd name="T37" fmla="*/ 197 h 949"/>
              <a:gd name="T38" fmla="*/ 397 w 1077"/>
              <a:gd name="T39" fmla="*/ 235 h 949"/>
              <a:gd name="T40" fmla="*/ 227 w 1077"/>
              <a:gd name="T41" fmla="*/ 522 h 949"/>
              <a:gd name="T42" fmla="*/ 302 w 1077"/>
              <a:gd name="T43" fmla="*/ 593 h 949"/>
              <a:gd name="T44" fmla="*/ 431 w 1077"/>
              <a:gd name="T45" fmla="*/ 605 h 949"/>
              <a:gd name="T46" fmla="*/ 235 w 1077"/>
              <a:gd name="T47" fmla="*/ 626 h 949"/>
              <a:gd name="T48" fmla="*/ 202 w 1077"/>
              <a:gd name="T49" fmla="*/ 651 h 949"/>
              <a:gd name="T50" fmla="*/ 273 w 1077"/>
              <a:gd name="T51" fmla="*/ 696 h 949"/>
              <a:gd name="T52" fmla="*/ 169 w 1077"/>
              <a:gd name="T53" fmla="*/ 642 h 949"/>
              <a:gd name="T54" fmla="*/ 57 w 1077"/>
              <a:gd name="T55" fmla="*/ 672 h 949"/>
              <a:gd name="T56" fmla="*/ 185 w 1077"/>
              <a:gd name="T57" fmla="*/ 701 h 949"/>
              <a:gd name="T58" fmla="*/ 325 w 1077"/>
              <a:gd name="T59" fmla="*/ 687 h 949"/>
              <a:gd name="T60" fmla="*/ 397 w 1077"/>
              <a:gd name="T61" fmla="*/ 684 h 949"/>
              <a:gd name="T62" fmla="*/ 485 w 1077"/>
              <a:gd name="T63" fmla="*/ 684 h 949"/>
              <a:gd name="T64" fmla="*/ 702 w 1077"/>
              <a:gd name="T65" fmla="*/ 797 h 949"/>
              <a:gd name="T66" fmla="*/ 744 w 1077"/>
              <a:gd name="T67" fmla="*/ 934 h 949"/>
              <a:gd name="T68" fmla="*/ 737 w 1077"/>
              <a:gd name="T69" fmla="*/ 872 h 949"/>
              <a:gd name="T70" fmla="*/ 793 w 1077"/>
              <a:gd name="T71" fmla="*/ 735 h 949"/>
              <a:gd name="T72" fmla="*/ 730 w 1077"/>
              <a:gd name="T73" fmla="*/ 593 h 949"/>
              <a:gd name="T74" fmla="*/ 730 w 1077"/>
              <a:gd name="T75" fmla="*/ 563 h 949"/>
              <a:gd name="T76" fmla="*/ 778 w 1077"/>
              <a:gd name="T77" fmla="*/ 536 h 949"/>
              <a:gd name="T78" fmla="*/ 953 w 1077"/>
              <a:gd name="T79" fmla="*/ 511 h 949"/>
              <a:gd name="T80" fmla="*/ 1009 w 1077"/>
              <a:gd name="T81" fmla="*/ 373 h 949"/>
              <a:gd name="T82" fmla="*/ 942 w 1077"/>
              <a:gd name="T83" fmla="*/ 296 h 949"/>
              <a:gd name="T84" fmla="*/ 1037 w 1077"/>
              <a:gd name="T85" fmla="*/ 256 h 949"/>
              <a:gd name="T86" fmla="*/ 1077 w 1077"/>
              <a:gd name="T87" fmla="*/ 111 h 949"/>
              <a:gd name="T88" fmla="*/ 917 w 1077"/>
              <a:gd name="T89" fmla="*/ 7 h 949"/>
              <a:gd name="T90" fmla="*/ 264 w 1077"/>
              <a:gd name="T91" fmla="*/ 735 h 949"/>
              <a:gd name="T92" fmla="*/ 168 w 1077"/>
              <a:gd name="T93" fmla="*/ 774 h 949"/>
              <a:gd name="T94" fmla="*/ 123 w 1077"/>
              <a:gd name="T95" fmla="*/ 762 h 949"/>
              <a:gd name="T96" fmla="*/ 38 w 1077"/>
              <a:gd name="T97" fmla="*/ 725 h 949"/>
              <a:gd name="T98" fmla="*/ 264 w 1077"/>
              <a:gd name="T99" fmla="*/ 735 h 949"/>
              <a:gd name="T100" fmla="*/ 675 w 1077"/>
              <a:gd name="T101" fmla="*/ 19 h 949"/>
              <a:gd name="T102" fmla="*/ 737 w 1077"/>
              <a:gd name="T103" fmla="*/ 4 h 949"/>
              <a:gd name="T104" fmla="*/ 675 w 1077"/>
              <a:gd name="T105" fmla="*/ 19 h 949"/>
              <a:gd name="T106" fmla="*/ 545 w 1077"/>
              <a:gd name="T107" fmla="*/ 46 h 949"/>
              <a:gd name="T108" fmla="*/ 637 w 1077"/>
              <a:gd name="T109" fmla="*/ 13 h 949"/>
              <a:gd name="T110" fmla="*/ 545 w 1077"/>
              <a:gd name="T111" fmla="*/ 46 h 949"/>
              <a:gd name="T112" fmla="*/ 423 w 1077"/>
              <a:gd name="T113" fmla="*/ 168 h 949"/>
              <a:gd name="T114" fmla="*/ 447 w 1077"/>
              <a:gd name="T115" fmla="*/ 108 h 949"/>
              <a:gd name="T116" fmla="*/ 423 w 1077"/>
              <a:gd name="T117" fmla="*/ 168 h 949"/>
              <a:gd name="T118" fmla="*/ 170 w 1077"/>
              <a:gd name="T119" fmla="*/ 580 h 949"/>
              <a:gd name="T120" fmla="*/ 298 w 1077"/>
              <a:gd name="T121" fmla="*/ 610 h 949"/>
              <a:gd name="T122" fmla="*/ 170 w 1077"/>
              <a:gd name="T123" fmla="*/ 580 h 9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77" h="949">
                <a:moveTo>
                  <a:pt x="158" y="595"/>
                </a:moveTo>
                <a:cubicBezTo>
                  <a:pt x="149" y="596"/>
                  <a:pt x="139" y="597"/>
                  <a:pt x="129" y="598"/>
                </a:cubicBezTo>
                <a:cubicBezTo>
                  <a:pt x="160" y="611"/>
                  <a:pt x="198" y="655"/>
                  <a:pt x="233" y="622"/>
                </a:cubicBezTo>
                <a:cubicBezTo>
                  <a:pt x="212" y="604"/>
                  <a:pt x="186" y="592"/>
                  <a:pt x="158" y="595"/>
                </a:cubicBezTo>
                <a:close/>
                <a:moveTo>
                  <a:pt x="917" y="7"/>
                </a:moveTo>
                <a:cubicBezTo>
                  <a:pt x="848" y="15"/>
                  <a:pt x="770" y="22"/>
                  <a:pt x="704" y="48"/>
                </a:cubicBezTo>
                <a:cubicBezTo>
                  <a:pt x="720" y="70"/>
                  <a:pt x="690" y="107"/>
                  <a:pt x="677" y="133"/>
                </a:cubicBezTo>
                <a:cubicBezTo>
                  <a:pt x="673" y="141"/>
                  <a:pt x="614" y="173"/>
                  <a:pt x="637" y="188"/>
                </a:cubicBezTo>
                <a:cubicBezTo>
                  <a:pt x="653" y="198"/>
                  <a:pt x="684" y="181"/>
                  <a:pt x="692" y="198"/>
                </a:cubicBezTo>
                <a:cubicBezTo>
                  <a:pt x="708" y="232"/>
                  <a:pt x="715" y="277"/>
                  <a:pt x="699" y="311"/>
                </a:cubicBezTo>
                <a:cubicBezTo>
                  <a:pt x="732" y="336"/>
                  <a:pt x="665" y="383"/>
                  <a:pt x="630" y="410"/>
                </a:cubicBezTo>
                <a:cubicBezTo>
                  <a:pt x="601" y="433"/>
                  <a:pt x="554" y="388"/>
                  <a:pt x="522" y="389"/>
                </a:cubicBezTo>
                <a:cubicBezTo>
                  <a:pt x="528" y="376"/>
                  <a:pt x="539" y="366"/>
                  <a:pt x="552" y="358"/>
                </a:cubicBezTo>
                <a:cubicBezTo>
                  <a:pt x="544" y="340"/>
                  <a:pt x="546" y="304"/>
                  <a:pt x="558" y="288"/>
                </a:cubicBezTo>
                <a:cubicBezTo>
                  <a:pt x="568" y="275"/>
                  <a:pt x="564" y="332"/>
                  <a:pt x="621" y="274"/>
                </a:cubicBezTo>
                <a:cubicBezTo>
                  <a:pt x="630" y="265"/>
                  <a:pt x="637" y="246"/>
                  <a:pt x="628" y="238"/>
                </a:cubicBezTo>
                <a:cubicBezTo>
                  <a:pt x="612" y="224"/>
                  <a:pt x="579" y="242"/>
                  <a:pt x="564" y="225"/>
                </a:cubicBezTo>
                <a:cubicBezTo>
                  <a:pt x="549" y="209"/>
                  <a:pt x="568" y="176"/>
                  <a:pt x="546" y="159"/>
                </a:cubicBezTo>
                <a:cubicBezTo>
                  <a:pt x="521" y="147"/>
                  <a:pt x="494" y="194"/>
                  <a:pt x="471" y="197"/>
                </a:cubicBezTo>
                <a:cubicBezTo>
                  <a:pt x="453" y="200"/>
                  <a:pt x="438" y="124"/>
                  <a:pt x="397" y="235"/>
                </a:cubicBezTo>
                <a:cubicBezTo>
                  <a:pt x="354" y="355"/>
                  <a:pt x="320" y="430"/>
                  <a:pt x="227" y="522"/>
                </a:cubicBezTo>
                <a:cubicBezTo>
                  <a:pt x="191" y="557"/>
                  <a:pt x="281" y="586"/>
                  <a:pt x="302" y="593"/>
                </a:cubicBezTo>
                <a:cubicBezTo>
                  <a:pt x="352" y="608"/>
                  <a:pt x="414" y="568"/>
                  <a:pt x="431" y="605"/>
                </a:cubicBezTo>
                <a:cubicBezTo>
                  <a:pt x="366" y="593"/>
                  <a:pt x="298" y="653"/>
                  <a:pt x="235" y="626"/>
                </a:cubicBezTo>
                <a:cubicBezTo>
                  <a:pt x="291" y="661"/>
                  <a:pt x="226" y="635"/>
                  <a:pt x="202" y="651"/>
                </a:cubicBezTo>
                <a:cubicBezTo>
                  <a:pt x="225" y="667"/>
                  <a:pt x="269" y="659"/>
                  <a:pt x="273" y="696"/>
                </a:cubicBezTo>
                <a:cubicBezTo>
                  <a:pt x="227" y="711"/>
                  <a:pt x="200" y="666"/>
                  <a:pt x="169" y="642"/>
                </a:cubicBezTo>
                <a:cubicBezTo>
                  <a:pt x="130" y="642"/>
                  <a:pt x="80" y="630"/>
                  <a:pt x="57" y="672"/>
                </a:cubicBezTo>
                <a:cubicBezTo>
                  <a:pt x="87" y="711"/>
                  <a:pt x="143" y="703"/>
                  <a:pt x="185" y="701"/>
                </a:cubicBezTo>
                <a:cubicBezTo>
                  <a:pt x="219" y="699"/>
                  <a:pt x="332" y="758"/>
                  <a:pt x="325" y="687"/>
                </a:cubicBezTo>
                <a:cubicBezTo>
                  <a:pt x="347" y="703"/>
                  <a:pt x="380" y="713"/>
                  <a:pt x="397" y="684"/>
                </a:cubicBezTo>
                <a:cubicBezTo>
                  <a:pt x="404" y="708"/>
                  <a:pt x="452" y="721"/>
                  <a:pt x="485" y="684"/>
                </a:cubicBezTo>
                <a:cubicBezTo>
                  <a:pt x="501" y="767"/>
                  <a:pt x="639" y="772"/>
                  <a:pt x="702" y="797"/>
                </a:cubicBezTo>
                <a:cubicBezTo>
                  <a:pt x="612" y="898"/>
                  <a:pt x="668" y="949"/>
                  <a:pt x="744" y="934"/>
                </a:cubicBezTo>
                <a:cubicBezTo>
                  <a:pt x="747" y="913"/>
                  <a:pt x="750" y="891"/>
                  <a:pt x="737" y="872"/>
                </a:cubicBezTo>
                <a:cubicBezTo>
                  <a:pt x="702" y="823"/>
                  <a:pt x="775" y="770"/>
                  <a:pt x="793" y="735"/>
                </a:cubicBezTo>
                <a:cubicBezTo>
                  <a:pt x="814" y="695"/>
                  <a:pt x="768" y="606"/>
                  <a:pt x="730" y="593"/>
                </a:cubicBezTo>
                <a:cubicBezTo>
                  <a:pt x="721" y="577"/>
                  <a:pt x="733" y="574"/>
                  <a:pt x="730" y="563"/>
                </a:cubicBezTo>
                <a:cubicBezTo>
                  <a:pt x="764" y="542"/>
                  <a:pt x="795" y="583"/>
                  <a:pt x="778" y="536"/>
                </a:cubicBezTo>
                <a:cubicBezTo>
                  <a:pt x="805" y="549"/>
                  <a:pt x="996" y="560"/>
                  <a:pt x="953" y="511"/>
                </a:cubicBezTo>
                <a:cubicBezTo>
                  <a:pt x="909" y="461"/>
                  <a:pt x="1050" y="440"/>
                  <a:pt x="1009" y="373"/>
                </a:cubicBezTo>
                <a:cubicBezTo>
                  <a:pt x="995" y="350"/>
                  <a:pt x="895" y="332"/>
                  <a:pt x="942" y="296"/>
                </a:cubicBezTo>
                <a:cubicBezTo>
                  <a:pt x="977" y="268"/>
                  <a:pt x="1025" y="309"/>
                  <a:pt x="1037" y="256"/>
                </a:cubicBezTo>
                <a:cubicBezTo>
                  <a:pt x="1043" y="232"/>
                  <a:pt x="1057" y="160"/>
                  <a:pt x="1077" y="111"/>
                </a:cubicBezTo>
                <a:cubicBezTo>
                  <a:pt x="1057" y="54"/>
                  <a:pt x="971" y="0"/>
                  <a:pt x="917" y="7"/>
                </a:cubicBezTo>
                <a:close/>
                <a:moveTo>
                  <a:pt x="264" y="735"/>
                </a:moveTo>
                <a:cubicBezTo>
                  <a:pt x="242" y="733"/>
                  <a:pt x="206" y="778"/>
                  <a:pt x="168" y="774"/>
                </a:cubicBezTo>
                <a:cubicBezTo>
                  <a:pt x="151" y="773"/>
                  <a:pt x="142" y="767"/>
                  <a:pt x="123" y="762"/>
                </a:cubicBezTo>
                <a:cubicBezTo>
                  <a:pt x="92" y="755"/>
                  <a:pt x="0" y="765"/>
                  <a:pt x="38" y="725"/>
                </a:cubicBezTo>
                <a:cubicBezTo>
                  <a:pt x="64" y="695"/>
                  <a:pt x="222" y="735"/>
                  <a:pt x="264" y="735"/>
                </a:cubicBezTo>
                <a:close/>
                <a:moveTo>
                  <a:pt x="675" y="19"/>
                </a:moveTo>
                <a:cubicBezTo>
                  <a:pt x="697" y="19"/>
                  <a:pt x="718" y="14"/>
                  <a:pt x="737" y="4"/>
                </a:cubicBezTo>
                <a:cubicBezTo>
                  <a:pt x="715" y="4"/>
                  <a:pt x="695" y="9"/>
                  <a:pt x="675" y="19"/>
                </a:cubicBezTo>
                <a:close/>
                <a:moveTo>
                  <a:pt x="545" y="46"/>
                </a:moveTo>
                <a:cubicBezTo>
                  <a:pt x="576" y="36"/>
                  <a:pt x="608" y="30"/>
                  <a:pt x="637" y="13"/>
                </a:cubicBezTo>
                <a:cubicBezTo>
                  <a:pt x="604" y="19"/>
                  <a:pt x="572" y="28"/>
                  <a:pt x="545" y="46"/>
                </a:cubicBezTo>
                <a:close/>
                <a:moveTo>
                  <a:pt x="423" y="168"/>
                </a:moveTo>
                <a:cubicBezTo>
                  <a:pt x="448" y="158"/>
                  <a:pt x="466" y="134"/>
                  <a:pt x="447" y="108"/>
                </a:cubicBezTo>
                <a:cubicBezTo>
                  <a:pt x="425" y="121"/>
                  <a:pt x="411" y="143"/>
                  <a:pt x="423" y="168"/>
                </a:cubicBezTo>
                <a:close/>
                <a:moveTo>
                  <a:pt x="170" y="580"/>
                </a:moveTo>
                <a:cubicBezTo>
                  <a:pt x="220" y="562"/>
                  <a:pt x="250" y="645"/>
                  <a:pt x="298" y="610"/>
                </a:cubicBezTo>
                <a:cubicBezTo>
                  <a:pt x="261" y="592"/>
                  <a:pt x="210" y="535"/>
                  <a:pt x="170" y="58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0" name="꙱ Nepal (Federal Democratic Republic of Nepal) (NP) (H)">
            <a:extLst>
              <a:ext uri="{FF2B5EF4-FFF2-40B4-BE49-F238E27FC236}">
                <a16:creationId xmlns:a16="http://schemas.microsoft.com/office/drawing/2014/main" id="{306D7011-CDFA-4B8A-A63E-27CE43F01529}"/>
              </a:ext>
            </a:extLst>
          </p:cNvPr>
          <p:cNvSpPr>
            <a:spLocks/>
          </p:cNvSpPr>
          <p:nvPr/>
        </p:nvSpPr>
        <p:spPr bwMode="auto">
          <a:xfrm>
            <a:off x="6400825" y="1484050"/>
            <a:ext cx="216662" cy="119742"/>
          </a:xfrm>
          <a:custGeom>
            <a:avLst/>
            <a:gdLst>
              <a:gd name="T0" fmla="*/ 524 w 2617"/>
              <a:gd name="T1" fmla="*/ 54 h 1461"/>
              <a:gd name="T2" fmla="*/ 796 w 2617"/>
              <a:gd name="T3" fmla="*/ 251 h 1461"/>
              <a:gd name="T4" fmla="*/ 974 w 2617"/>
              <a:gd name="T5" fmla="*/ 350 h 1461"/>
              <a:gd name="T6" fmla="*/ 1123 w 2617"/>
              <a:gd name="T7" fmla="*/ 430 h 1461"/>
              <a:gd name="T8" fmla="*/ 1233 w 2617"/>
              <a:gd name="T9" fmla="*/ 451 h 1461"/>
              <a:gd name="T10" fmla="*/ 1296 w 2617"/>
              <a:gd name="T11" fmla="*/ 561 h 1461"/>
              <a:gd name="T12" fmla="*/ 1507 w 2617"/>
              <a:gd name="T13" fmla="*/ 666 h 1461"/>
              <a:gd name="T14" fmla="*/ 1589 w 2617"/>
              <a:gd name="T15" fmla="*/ 677 h 1461"/>
              <a:gd name="T16" fmla="*/ 1592 w 2617"/>
              <a:gd name="T17" fmla="*/ 750 h 1461"/>
              <a:gd name="T18" fmla="*/ 1762 w 2617"/>
              <a:gd name="T19" fmla="*/ 755 h 1461"/>
              <a:gd name="T20" fmla="*/ 1874 w 2617"/>
              <a:gd name="T21" fmla="*/ 883 h 1461"/>
              <a:gd name="T22" fmla="*/ 1919 w 2617"/>
              <a:gd name="T23" fmla="*/ 817 h 1461"/>
              <a:gd name="T24" fmla="*/ 2042 w 2617"/>
              <a:gd name="T25" fmla="*/ 878 h 1461"/>
              <a:gd name="T26" fmla="*/ 2092 w 2617"/>
              <a:gd name="T27" fmla="*/ 847 h 1461"/>
              <a:gd name="T28" fmla="*/ 2158 w 2617"/>
              <a:gd name="T29" fmla="*/ 873 h 1461"/>
              <a:gd name="T30" fmla="*/ 2317 w 2617"/>
              <a:gd name="T31" fmla="*/ 923 h 1461"/>
              <a:gd name="T32" fmla="*/ 2533 w 2617"/>
              <a:gd name="T33" fmla="*/ 923 h 1461"/>
              <a:gd name="T34" fmla="*/ 2542 w 2617"/>
              <a:gd name="T35" fmla="*/ 1042 h 1461"/>
              <a:gd name="T36" fmla="*/ 2582 w 2617"/>
              <a:gd name="T37" fmla="*/ 1261 h 1461"/>
              <a:gd name="T38" fmla="*/ 2610 w 2617"/>
              <a:gd name="T39" fmla="*/ 1378 h 1461"/>
              <a:gd name="T40" fmla="*/ 2542 w 2617"/>
              <a:gd name="T41" fmla="*/ 1443 h 1461"/>
              <a:gd name="T42" fmla="*/ 2407 w 2617"/>
              <a:gd name="T43" fmla="*/ 1442 h 1461"/>
              <a:gd name="T44" fmla="*/ 2290 w 2617"/>
              <a:gd name="T45" fmla="*/ 1384 h 1461"/>
              <a:gd name="T46" fmla="*/ 2139 w 2617"/>
              <a:gd name="T47" fmla="*/ 1405 h 1461"/>
              <a:gd name="T48" fmla="*/ 1958 w 2617"/>
              <a:gd name="T49" fmla="*/ 1358 h 1461"/>
              <a:gd name="T50" fmla="*/ 1824 w 2617"/>
              <a:gd name="T51" fmla="*/ 1293 h 1461"/>
              <a:gd name="T52" fmla="*/ 1712 w 2617"/>
              <a:gd name="T53" fmla="*/ 1308 h 1461"/>
              <a:gd name="T54" fmla="*/ 1542 w 2617"/>
              <a:gd name="T55" fmla="*/ 1201 h 1461"/>
              <a:gd name="T56" fmla="*/ 1477 w 2617"/>
              <a:gd name="T57" fmla="*/ 1111 h 1461"/>
              <a:gd name="T58" fmla="*/ 1263 w 2617"/>
              <a:gd name="T59" fmla="*/ 1105 h 1461"/>
              <a:gd name="T60" fmla="*/ 1120 w 2617"/>
              <a:gd name="T61" fmla="*/ 1077 h 1461"/>
              <a:gd name="T62" fmla="*/ 1011 w 2617"/>
              <a:gd name="T63" fmla="*/ 1070 h 1461"/>
              <a:gd name="T64" fmla="*/ 895 w 2617"/>
              <a:gd name="T65" fmla="*/ 994 h 1461"/>
              <a:gd name="T66" fmla="*/ 790 w 2617"/>
              <a:gd name="T67" fmla="*/ 971 h 1461"/>
              <a:gd name="T68" fmla="*/ 642 w 2617"/>
              <a:gd name="T69" fmla="*/ 912 h 1461"/>
              <a:gd name="T70" fmla="*/ 429 w 2617"/>
              <a:gd name="T71" fmla="*/ 803 h 1461"/>
              <a:gd name="T72" fmla="*/ 335 w 2617"/>
              <a:gd name="T73" fmla="*/ 721 h 1461"/>
              <a:gd name="T74" fmla="*/ 170 w 2617"/>
              <a:gd name="T75" fmla="*/ 634 h 1461"/>
              <a:gd name="T76" fmla="*/ 18 w 2617"/>
              <a:gd name="T77" fmla="*/ 559 h 1461"/>
              <a:gd name="T78" fmla="*/ 58 w 2617"/>
              <a:gd name="T79" fmla="*/ 446 h 1461"/>
              <a:gd name="T80" fmla="*/ 74 w 2617"/>
              <a:gd name="T81" fmla="*/ 285 h 1461"/>
              <a:gd name="T82" fmla="*/ 119 w 2617"/>
              <a:gd name="T83" fmla="*/ 216 h 1461"/>
              <a:gd name="T84" fmla="*/ 219 w 2617"/>
              <a:gd name="T85" fmla="*/ 90 h 1461"/>
              <a:gd name="T86" fmla="*/ 244 w 2617"/>
              <a:gd name="T87" fmla="*/ 103 h 1461"/>
              <a:gd name="T88" fmla="*/ 297 w 2617"/>
              <a:gd name="T89" fmla="*/ 128 h 1461"/>
              <a:gd name="T90" fmla="*/ 328 w 2617"/>
              <a:gd name="T91" fmla="*/ 39 h 1461"/>
              <a:gd name="T92" fmla="*/ 397 w 2617"/>
              <a:gd name="T93" fmla="*/ 9 h 1461"/>
              <a:gd name="T94" fmla="*/ 524 w 2617"/>
              <a:gd name="T95" fmla="*/ 54 h 1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17" h="1461">
                <a:moveTo>
                  <a:pt x="524" y="54"/>
                </a:moveTo>
                <a:cubicBezTo>
                  <a:pt x="617" y="129"/>
                  <a:pt x="711" y="206"/>
                  <a:pt x="796" y="251"/>
                </a:cubicBezTo>
                <a:cubicBezTo>
                  <a:pt x="867" y="288"/>
                  <a:pt x="923" y="292"/>
                  <a:pt x="974" y="350"/>
                </a:cubicBezTo>
                <a:cubicBezTo>
                  <a:pt x="1025" y="410"/>
                  <a:pt x="1056" y="486"/>
                  <a:pt x="1123" y="430"/>
                </a:cubicBezTo>
                <a:cubicBezTo>
                  <a:pt x="1159" y="403"/>
                  <a:pt x="1201" y="425"/>
                  <a:pt x="1233" y="451"/>
                </a:cubicBezTo>
                <a:cubicBezTo>
                  <a:pt x="1272" y="481"/>
                  <a:pt x="1277" y="545"/>
                  <a:pt x="1296" y="561"/>
                </a:cubicBezTo>
                <a:cubicBezTo>
                  <a:pt x="1350" y="604"/>
                  <a:pt x="1454" y="663"/>
                  <a:pt x="1507" y="666"/>
                </a:cubicBezTo>
                <a:cubicBezTo>
                  <a:pt x="1542" y="665"/>
                  <a:pt x="1568" y="627"/>
                  <a:pt x="1589" y="677"/>
                </a:cubicBezTo>
                <a:cubicBezTo>
                  <a:pt x="1601" y="704"/>
                  <a:pt x="1555" y="720"/>
                  <a:pt x="1592" y="750"/>
                </a:cubicBezTo>
                <a:cubicBezTo>
                  <a:pt x="1620" y="772"/>
                  <a:pt x="1729" y="795"/>
                  <a:pt x="1762" y="755"/>
                </a:cubicBezTo>
                <a:cubicBezTo>
                  <a:pt x="1781" y="813"/>
                  <a:pt x="1847" y="831"/>
                  <a:pt x="1874" y="883"/>
                </a:cubicBezTo>
                <a:cubicBezTo>
                  <a:pt x="1908" y="949"/>
                  <a:pt x="1906" y="828"/>
                  <a:pt x="1919" y="817"/>
                </a:cubicBezTo>
                <a:cubicBezTo>
                  <a:pt x="1921" y="853"/>
                  <a:pt x="2016" y="929"/>
                  <a:pt x="2042" y="878"/>
                </a:cubicBezTo>
                <a:cubicBezTo>
                  <a:pt x="2051" y="859"/>
                  <a:pt x="2057" y="829"/>
                  <a:pt x="2092" y="847"/>
                </a:cubicBezTo>
                <a:cubicBezTo>
                  <a:pt x="2121" y="862"/>
                  <a:pt x="2131" y="855"/>
                  <a:pt x="2158" y="873"/>
                </a:cubicBezTo>
                <a:cubicBezTo>
                  <a:pt x="2240" y="925"/>
                  <a:pt x="2257" y="919"/>
                  <a:pt x="2317" y="923"/>
                </a:cubicBezTo>
                <a:cubicBezTo>
                  <a:pt x="2363" y="926"/>
                  <a:pt x="2501" y="898"/>
                  <a:pt x="2533" y="923"/>
                </a:cubicBezTo>
                <a:cubicBezTo>
                  <a:pt x="2538" y="963"/>
                  <a:pt x="2546" y="999"/>
                  <a:pt x="2542" y="1042"/>
                </a:cubicBezTo>
                <a:cubicBezTo>
                  <a:pt x="2530" y="1174"/>
                  <a:pt x="2514" y="1151"/>
                  <a:pt x="2582" y="1261"/>
                </a:cubicBezTo>
                <a:cubicBezTo>
                  <a:pt x="2609" y="1304"/>
                  <a:pt x="2617" y="1328"/>
                  <a:pt x="2610" y="1378"/>
                </a:cubicBezTo>
                <a:cubicBezTo>
                  <a:pt x="2603" y="1428"/>
                  <a:pt x="2594" y="1445"/>
                  <a:pt x="2542" y="1443"/>
                </a:cubicBezTo>
                <a:cubicBezTo>
                  <a:pt x="2519" y="1442"/>
                  <a:pt x="2424" y="1435"/>
                  <a:pt x="2407" y="1442"/>
                </a:cubicBezTo>
                <a:cubicBezTo>
                  <a:pt x="2359" y="1461"/>
                  <a:pt x="2297" y="1439"/>
                  <a:pt x="2290" y="1384"/>
                </a:cubicBezTo>
                <a:cubicBezTo>
                  <a:pt x="2250" y="1390"/>
                  <a:pt x="2211" y="1454"/>
                  <a:pt x="2139" y="1405"/>
                </a:cubicBezTo>
                <a:cubicBezTo>
                  <a:pt x="2111" y="1389"/>
                  <a:pt x="1987" y="1346"/>
                  <a:pt x="1958" y="1358"/>
                </a:cubicBezTo>
                <a:cubicBezTo>
                  <a:pt x="1863" y="1396"/>
                  <a:pt x="1897" y="1287"/>
                  <a:pt x="1824" y="1293"/>
                </a:cubicBezTo>
                <a:cubicBezTo>
                  <a:pt x="1794" y="1295"/>
                  <a:pt x="1737" y="1344"/>
                  <a:pt x="1712" y="1308"/>
                </a:cubicBezTo>
                <a:cubicBezTo>
                  <a:pt x="1651" y="1221"/>
                  <a:pt x="1566" y="1256"/>
                  <a:pt x="1542" y="1201"/>
                </a:cubicBezTo>
                <a:cubicBezTo>
                  <a:pt x="1523" y="1169"/>
                  <a:pt x="1521" y="1126"/>
                  <a:pt x="1477" y="1111"/>
                </a:cubicBezTo>
                <a:cubicBezTo>
                  <a:pt x="1461" y="1106"/>
                  <a:pt x="1228" y="1012"/>
                  <a:pt x="1263" y="1105"/>
                </a:cubicBezTo>
                <a:cubicBezTo>
                  <a:pt x="1216" y="1084"/>
                  <a:pt x="1169" y="1040"/>
                  <a:pt x="1120" y="1077"/>
                </a:cubicBezTo>
                <a:cubicBezTo>
                  <a:pt x="1083" y="1104"/>
                  <a:pt x="1047" y="1077"/>
                  <a:pt x="1011" y="1070"/>
                </a:cubicBezTo>
                <a:cubicBezTo>
                  <a:pt x="941" y="1056"/>
                  <a:pt x="935" y="1043"/>
                  <a:pt x="895" y="994"/>
                </a:cubicBezTo>
                <a:cubicBezTo>
                  <a:pt x="884" y="979"/>
                  <a:pt x="811" y="982"/>
                  <a:pt x="790" y="971"/>
                </a:cubicBezTo>
                <a:cubicBezTo>
                  <a:pt x="749" y="953"/>
                  <a:pt x="696" y="888"/>
                  <a:pt x="642" y="912"/>
                </a:cubicBezTo>
                <a:cubicBezTo>
                  <a:pt x="617" y="925"/>
                  <a:pt x="459" y="830"/>
                  <a:pt x="429" y="803"/>
                </a:cubicBezTo>
                <a:cubicBezTo>
                  <a:pt x="395" y="770"/>
                  <a:pt x="375" y="745"/>
                  <a:pt x="335" y="721"/>
                </a:cubicBezTo>
                <a:cubicBezTo>
                  <a:pt x="315" y="708"/>
                  <a:pt x="184" y="643"/>
                  <a:pt x="170" y="634"/>
                </a:cubicBezTo>
                <a:cubicBezTo>
                  <a:pt x="169" y="708"/>
                  <a:pt x="23" y="578"/>
                  <a:pt x="18" y="559"/>
                </a:cubicBezTo>
                <a:cubicBezTo>
                  <a:pt x="8" y="527"/>
                  <a:pt x="53" y="479"/>
                  <a:pt x="58" y="446"/>
                </a:cubicBezTo>
                <a:cubicBezTo>
                  <a:pt x="67" y="388"/>
                  <a:pt x="0" y="413"/>
                  <a:pt x="74" y="285"/>
                </a:cubicBezTo>
                <a:cubicBezTo>
                  <a:pt x="83" y="268"/>
                  <a:pt x="98" y="263"/>
                  <a:pt x="119" y="216"/>
                </a:cubicBezTo>
                <a:cubicBezTo>
                  <a:pt x="144" y="161"/>
                  <a:pt x="171" y="85"/>
                  <a:pt x="219" y="90"/>
                </a:cubicBezTo>
                <a:cubicBezTo>
                  <a:pt x="224" y="91"/>
                  <a:pt x="235" y="96"/>
                  <a:pt x="244" y="103"/>
                </a:cubicBezTo>
                <a:cubicBezTo>
                  <a:pt x="257" y="111"/>
                  <a:pt x="276" y="142"/>
                  <a:pt x="297" y="128"/>
                </a:cubicBezTo>
                <a:cubicBezTo>
                  <a:pt x="330" y="102"/>
                  <a:pt x="334" y="77"/>
                  <a:pt x="328" y="39"/>
                </a:cubicBezTo>
                <a:cubicBezTo>
                  <a:pt x="365" y="53"/>
                  <a:pt x="372" y="0"/>
                  <a:pt x="397" y="9"/>
                </a:cubicBezTo>
                <a:cubicBezTo>
                  <a:pt x="441" y="23"/>
                  <a:pt x="481" y="20"/>
                  <a:pt x="524" y="5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1" name="꙱ Namibia (Republic of Namibia) (NA) (H)">
            <a:extLst>
              <a:ext uri="{FF2B5EF4-FFF2-40B4-BE49-F238E27FC236}">
                <a16:creationId xmlns:a16="http://schemas.microsoft.com/office/drawing/2014/main" id="{2FD7B78E-5D46-4134-B96D-2A7B18DAB2C7}"/>
              </a:ext>
            </a:extLst>
          </p:cNvPr>
          <p:cNvSpPr>
            <a:spLocks/>
          </p:cNvSpPr>
          <p:nvPr/>
        </p:nvSpPr>
        <p:spPr bwMode="auto">
          <a:xfrm>
            <a:off x="4692325" y="2878875"/>
            <a:ext cx="346012" cy="354909"/>
          </a:xfrm>
          <a:custGeom>
            <a:avLst/>
            <a:gdLst>
              <a:gd name="T0" fmla="*/ 13 w 4194"/>
              <a:gd name="T1" fmla="*/ 127 h 4300"/>
              <a:gd name="T2" fmla="*/ 137 w 4194"/>
              <a:gd name="T3" fmla="*/ 90 h 4300"/>
              <a:gd name="T4" fmla="*/ 255 w 4194"/>
              <a:gd name="T5" fmla="*/ 119 h 4300"/>
              <a:gd name="T6" fmla="*/ 502 w 4194"/>
              <a:gd name="T7" fmla="*/ 27 h 4300"/>
              <a:gd name="T8" fmla="*/ 704 w 4194"/>
              <a:gd name="T9" fmla="*/ 165 h 4300"/>
              <a:gd name="T10" fmla="*/ 963 w 4194"/>
              <a:gd name="T11" fmla="*/ 175 h 4300"/>
              <a:gd name="T12" fmla="*/ 1979 w 4194"/>
              <a:gd name="T13" fmla="*/ 171 h 4300"/>
              <a:gd name="T14" fmla="*/ 2141 w 4194"/>
              <a:gd name="T15" fmla="*/ 239 h 4300"/>
              <a:gd name="T16" fmla="*/ 2372 w 4194"/>
              <a:gd name="T17" fmla="*/ 328 h 4300"/>
              <a:gd name="T18" fmla="*/ 2752 w 4194"/>
              <a:gd name="T19" fmla="*/ 378 h 4300"/>
              <a:gd name="T20" fmla="*/ 3000 w 4194"/>
              <a:gd name="T21" fmla="*/ 374 h 4300"/>
              <a:gd name="T22" fmla="*/ 3118 w 4194"/>
              <a:gd name="T23" fmla="*/ 370 h 4300"/>
              <a:gd name="T24" fmla="*/ 3792 w 4194"/>
              <a:gd name="T25" fmla="*/ 228 h 4300"/>
              <a:gd name="T26" fmla="*/ 3925 w 4194"/>
              <a:gd name="T27" fmla="*/ 208 h 4300"/>
              <a:gd name="T28" fmla="*/ 4018 w 4194"/>
              <a:gd name="T29" fmla="*/ 225 h 4300"/>
              <a:gd name="T30" fmla="*/ 4194 w 4194"/>
              <a:gd name="T31" fmla="*/ 308 h 4300"/>
              <a:gd name="T32" fmla="*/ 4064 w 4194"/>
              <a:gd name="T33" fmla="*/ 341 h 4300"/>
              <a:gd name="T34" fmla="*/ 3963 w 4194"/>
              <a:gd name="T35" fmla="*/ 386 h 4300"/>
              <a:gd name="T36" fmla="*/ 3691 w 4194"/>
              <a:gd name="T37" fmla="*/ 566 h 4300"/>
              <a:gd name="T38" fmla="*/ 3537 w 4194"/>
              <a:gd name="T39" fmla="*/ 394 h 4300"/>
              <a:gd name="T40" fmla="*/ 3194 w 4194"/>
              <a:gd name="T41" fmla="*/ 464 h 4300"/>
              <a:gd name="T42" fmla="*/ 2891 w 4194"/>
              <a:gd name="T43" fmla="*/ 503 h 4300"/>
              <a:gd name="T44" fmla="*/ 2852 w 4194"/>
              <a:gd name="T45" fmla="*/ 1816 h 4300"/>
              <a:gd name="T46" fmla="*/ 2571 w 4194"/>
              <a:gd name="T47" fmla="*/ 1816 h 4300"/>
              <a:gd name="T48" fmla="*/ 2545 w 4194"/>
              <a:gd name="T49" fmla="*/ 2817 h 4300"/>
              <a:gd name="T50" fmla="*/ 2536 w 4194"/>
              <a:gd name="T51" fmla="*/ 2805 h 4300"/>
              <a:gd name="T52" fmla="*/ 2507 w 4194"/>
              <a:gd name="T53" fmla="*/ 4088 h 4300"/>
              <a:gd name="T54" fmla="*/ 2411 w 4194"/>
              <a:gd name="T55" fmla="*/ 4142 h 4300"/>
              <a:gd name="T56" fmla="*/ 2326 w 4194"/>
              <a:gd name="T57" fmla="*/ 4218 h 4300"/>
              <a:gd name="T58" fmla="*/ 2289 w 4194"/>
              <a:gd name="T59" fmla="*/ 4280 h 4300"/>
              <a:gd name="T60" fmla="*/ 2134 w 4194"/>
              <a:gd name="T61" fmla="*/ 4262 h 4300"/>
              <a:gd name="T62" fmla="*/ 1931 w 4194"/>
              <a:gd name="T63" fmla="*/ 4270 h 4300"/>
              <a:gd name="T64" fmla="*/ 1704 w 4194"/>
              <a:gd name="T65" fmla="*/ 4149 h 4300"/>
              <a:gd name="T66" fmla="*/ 1682 w 4194"/>
              <a:gd name="T67" fmla="*/ 4048 h 4300"/>
              <a:gd name="T68" fmla="*/ 1598 w 4194"/>
              <a:gd name="T69" fmla="*/ 3979 h 4300"/>
              <a:gd name="T70" fmla="*/ 1524 w 4194"/>
              <a:gd name="T71" fmla="*/ 4099 h 4300"/>
              <a:gd name="T72" fmla="*/ 1440 w 4194"/>
              <a:gd name="T73" fmla="*/ 4168 h 4300"/>
              <a:gd name="T74" fmla="*/ 1441 w 4194"/>
              <a:gd name="T75" fmla="*/ 4168 h 4300"/>
              <a:gd name="T76" fmla="*/ 1386 w 4194"/>
              <a:gd name="T77" fmla="*/ 4145 h 4300"/>
              <a:gd name="T78" fmla="*/ 1213 w 4194"/>
              <a:gd name="T79" fmla="*/ 3951 h 4300"/>
              <a:gd name="T80" fmla="*/ 1102 w 4194"/>
              <a:gd name="T81" fmla="*/ 3749 h 4300"/>
              <a:gd name="T82" fmla="*/ 1076 w 4194"/>
              <a:gd name="T83" fmla="*/ 3634 h 4300"/>
              <a:gd name="T84" fmla="*/ 1034 w 4194"/>
              <a:gd name="T85" fmla="*/ 3535 h 4300"/>
              <a:gd name="T86" fmla="*/ 999 w 4194"/>
              <a:gd name="T87" fmla="*/ 3380 h 4300"/>
              <a:gd name="T88" fmla="*/ 986 w 4194"/>
              <a:gd name="T89" fmla="*/ 3307 h 4300"/>
              <a:gd name="T90" fmla="*/ 964 w 4194"/>
              <a:gd name="T91" fmla="*/ 3160 h 4300"/>
              <a:gd name="T92" fmla="*/ 953 w 4194"/>
              <a:gd name="T93" fmla="*/ 3053 h 4300"/>
              <a:gd name="T94" fmla="*/ 954 w 4194"/>
              <a:gd name="T95" fmla="*/ 2906 h 4300"/>
              <a:gd name="T96" fmla="*/ 865 w 4194"/>
              <a:gd name="T97" fmla="*/ 2662 h 4300"/>
              <a:gd name="T98" fmla="*/ 847 w 4194"/>
              <a:gd name="T99" fmla="*/ 2402 h 4300"/>
              <a:gd name="T100" fmla="*/ 838 w 4194"/>
              <a:gd name="T101" fmla="*/ 2229 h 4300"/>
              <a:gd name="T102" fmla="*/ 862 w 4194"/>
              <a:gd name="T103" fmla="*/ 2066 h 4300"/>
              <a:gd name="T104" fmla="*/ 692 w 4194"/>
              <a:gd name="T105" fmla="*/ 1727 h 4300"/>
              <a:gd name="T106" fmla="*/ 642 w 4194"/>
              <a:gd name="T107" fmla="*/ 1613 h 4300"/>
              <a:gd name="T108" fmla="*/ 404 w 4194"/>
              <a:gd name="T109" fmla="*/ 1107 h 4300"/>
              <a:gd name="T110" fmla="*/ 161 w 4194"/>
              <a:gd name="T111" fmla="*/ 626 h 4300"/>
              <a:gd name="T112" fmla="*/ 13 w 4194"/>
              <a:gd name="T113" fmla="*/ 127 h 4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94" h="4300">
                <a:moveTo>
                  <a:pt x="13" y="127"/>
                </a:moveTo>
                <a:cubicBezTo>
                  <a:pt x="56" y="120"/>
                  <a:pt x="91" y="81"/>
                  <a:pt x="137" y="90"/>
                </a:cubicBezTo>
                <a:cubicBezTo>
                  <a:pt x="177" y="97"/>
                  <a:pt x="213" y="127"/>
                  <a:pt x="255" y="119"/>
                </a:cubicBezTo>
                <a:cubicBezTo>
                  <a:pt x="343" y="102"/>
                  <a:pt x="403" y="0"/>
                  <a:pt x="502" y="27"/>
                </a:cubicBezTo>
                <a:cubicBezTo>
                  <a:pt x="582" y="49"/>
                  <a:pt x="624" y="138"/>
                  <a:pt x="704" y="165"/>
                </a:cubicBezTo>
                <a:cubicBezTo>
                  <a:pt x="749" y="180"/>
                  <a:pt x="889" y="174"/>
                  <a:pt x="963" y="175"/>
                </a:cubicBezTo>
                <a:cubicBezTo>
                  <a:pt x="1301" y="177"/>
                  <a:pt x="1641" y="184"/>
                  <a:pt x="1979" y="171"/>
                </a:cubicBezTo>
                <a:cubicBezTo>
                  <a:pt x="2068" y="167"/>
                  <a:pt x="2099" y="160"/>
                  <a:pt x="2141" y="239"/>
                </a:cubicBezTo>
                <a:cubicBezTo>
                  <a:pt x="2195" y="340"/>
                  <a:pt x="2275" y="318"/>
                  <a:pt x="2372" y="328"/>
                </a:cubicBezTo>
                <a:cubicBezTo>
                  <a:pt x="2499" y="342"/>
                  <a:pt x="2634" y="337"/>
                  <a:pt x="2752" y="378"/>
                </a:cubicBezTo>
                <a:cubicBezTo>
                  <a:pt x="2896" y="429"/>
                  <a:pt x="2833" y="333"/>
                  <a:pt x="3000" y="374"/>
                </a:cubicBezTo>
                <a:cubicBezTo>
                  <a:pt x="3052" y="387"/>
                  <a:pt x="3083" y="378"/>
                  <a:pt x="3118" y="370"/>
                </a:cubicBezTo>
                <a:cubicBezTo>
                  <a:pt x="3329" y="321"/>
                  <a:pt x="3593" y="267"/>
                  <a:pt x="3792" y="228"/>
                </a:cubicBezTo>
                <a:cubicBezTo>
                  <a:pt x="3835" y="219"/>
                  <a:pt x="3880" y="201"/>
                  <a:pt x="3925" y="208"/>
                </a:cubicBezTo>
                <a:cubicBezTo>
                  <a:pt x="3958" y="210"/>
                  <a:pt x="3991" y="240"/>
                  <a:pt x="4018" y="225"/>
                </a:cubicBezTo>
                <a:cubicBezTo>
                  <a:pt x="4102" y="183"/>
                  <a:pt x="4139" y="270"/>
                  <a:pt x="4194" y="308"/>
                </a:cubicBezTo>
                <a:cubicBezTo>
                  <a:pt x="4155" y="299"/>
                  <a:pt x="4093" y="325"/>
                  <a:pt x="4064" y="341"/>
                </a:cubicBezTo>
                <a:cubicBezTo>
                  <a:pt x="4028" y="361"/>
                  <a:pt x="4004" y="423"/>
                  <a:pt x="3963" y="386"/>
                </a:cubicBezTo>
                <a:cubicBezTo>
                  <a:pt x="3891" y="319"/>
                  <a:pt x="3742" y="538"/>
                  <a:pt x="3691" y="566"/>
                </a:cubicBezTo>
                <a:cubicBezTo>
                  <a:pt x="3647" y="482"/>
                  <a:pt x="3641" y="395"/>
                  <a:pt x="3537" y="394"/>
                </a:cubicBezTo>
                <a:cubicBezTo>
                  <a:pt x="3435" y="392"/>
                  <a:pt x="3311" y="446"/>
                  <a:pt x="3194" y="464"/>
                </a:cubicBezTo>
                <a:lnTo>
                  <a:pt x="2891" y="503"/>
                </a:lnTo>
                <a:lnTo>
                  <a:pt x="2852" y="1816"/>
                </a:lnTo>
                <a:lnTo>
                  <a:pt x="2571" y="1816"/>
                </a:lnTo>
                <a:lnTo>
                  <a:pt x="2545" y="2817"/>
                </a:lnTo>
                <a:cubicBezTo>
                  <a:pt x="2541" y="2813"/>
                  <a:pt x="2538" y="2809"/>
                  <a:pt x="2536" y="2805"/>
                </a:cubicBezTo>
                <a:lnTo>
                  <a:pt x="2507" y="4088"/>
                </a:lnTo>
                <a:cubicBezTo>
                  <a:pt x="2503" y="4129"/>
                  <a:pt x="2441" y="4134"/>
                  <a:pt x="2411" y="4142"/>
                </a:cubicBezTo>
                <a:cubicBezTo>
                  <a:pt x="2365" y="4156"/>
                  <a:pt x="2362" y="4203"/>
                  <a:pt x="2326" y="4218"/>
                </a:cubicBezTo>
                <a:cubicBezTo>
                  <a:pt x="2299" y="4228"/>
                  <a:pt x="2250" y="4235"/>
                  <a:pt x="2289" y="4280"/>
                </a:cubicBezTo>
                <a:cubicBezTo>
                  <a:pt x="2223" y="4300"/>
                  <a:pt x="2199" y="4264"/>
                  <a:pt x="2134" y="4262"/>
                </a:cubicBezTo>
                <a:cubicBezTo>
                  <a:pt x="2063" y="4260"/>
                  <a:pt x="2004" y="4293"/>
                  <a:pt x="1931" y="4270"/>
                </a:cubicBezTo>
                <a:cubicBezTo>
                  <a:pt x="1877" y="4254"/>
                  <a:pt x="1715" y="4225"/>
                  <a:pt x="1704" y="4149"/>
                </a:cubicBezTo>
                <a:cubicBezTo>
                  <a:pt x="1699" y="4111"/>
                  <a:pt x="1736" y="4064"/>
                  <a:pt x="1682" y="4048"/>
                </a:cubicBezTo>
                <a:cubicBezTo>
                  <a:pt x="1645" y="4038"/>
                  <a:pt x="1652" y="3962"/>
                  <a:pt x="1598" y="3979"/>
                </a:cubicBezTo>
                <a:cubicBezTo>
                  <a:pt x="1557" y="3992"/>
                  <a:pt x="1529" y="4060"/>
                  <a:pt x="1524" y="4099"/>
                </a:cubicBezTo>
                <a:cubicBezTo>
                  <a:pt x="1518" y="4144"/>
                  <a:pt x="1471" y="4139"/>
                  <a:pt x="1440" y="4168"/>
                </a:cubicBezTo>
                <a:lnTo>
                  <a:pt x="1441" y="4168"/>
                </a:lnTo>
                <a:cubicBezTo>
                  <a:pt x="1422" y="4172"/>
                  <a:pt x="1403" y="4166"/>
                  <a:pt x="1386" y="4145"/>
                </a:cubicBezTo>
                <a:cubicBezTo>
                  <a:pt x="1332" y="4077"/>
                  <a:pt x="1261" y="4023"/>
                  <a:pt x="1213" y="3951"/>
                </a:cubicBezTo>
                <a:cubicBezTo>
                  <a:pt x="1170" y="3887"/>
                  <a:pt x="1136" y="3818"/>
                  <a:pt x="1102" y="3749"/>
                </a:cubicBezTo>
                <a:cubicBezTo>
                  <a:pt x="1084" y="3713"/>
                  <a:pt x="1082" y="3673"/>
                  <a:pt x="1076" y="3634"/>
                </a:cubicBezTo>
                <a:cubicBezTo>
                  <a:pt x="1069" y="3593"/>
                  <a:pt x="1042" y="3572"/>
                  <a:pt x="1034" y="3535"/>
                </a:cubicBezTo>
                <a:cubicBezTo>
                  <a:pt x="1019" y="3467"/>
                  <a:pt x="1049" y="3442"/>
                  <a:pt x="999" y="3380"/>
                </a:cubicBezTo>
                <a:cubicBezTo>
                  <a:pt x="979" y="3355"/>
                  <a:pt x="986" y="3339"/>
                  <a:pt x="986" y="3307"/>
                </a:cubicBezTo>
                <a:cubicBezTo>
                  <a:pt x="988" y="3255"/>
                  <a:pt x="970" y="3210"/>
                  <a:pt x="964" y="3160"/>
                </a:cubicBezTo>
                <a:cubicBezTo>
                  <a:pt x="960" y="3124"/>
                  <a:pt x="963" y="3088"/>
                  <a:pt x="953" y="3053"/>
                </a:cubicBezTo>
                <a:cubicBezTo>
                  <a:pt x="938" y="3003"/>
                  <a:pt x="963" y="2955"/>
                  <a:pt x="954" y="2906"/>
                </a:cubicBezTo>
                <a:cubicBezTo>
                  <a:pt x="937" y="2820"/>
                  <a:pt x="896" y="2743"/>
                  <a:pt x="865" y="2662"/>
                </a:cubicBezTo>
                <a:cubicBezTo>
                  <a:pt x="830" y="2571"/>
                  <a:pt x="857" y="2494"/>
                  <a:pt x="847" y="2402"/>
                </a:cubicBezTo>
                <a:cubicBezTo>
                  <a:pt x="841" y="2339"/>
                  <a:pt x="832" y="2261"/>
                  <a:pt x="838" y="2229"/>
                </a:cubicBezTo>
                <a:cubicBezTo>
                  <a:pt x="840" y="2214"/>
                  <a:pt x="878" y="2062"/>
                  <a:pt x="862" y="2066"/>
                </a:cubicBezTo>
                <a:cubicBezTo>
                  <a:pt x="854" y="1913"/>
                  <a:pt x="742" y="1818"/>
                  <a:pt x="692" y="1727"/>
                </a:cubicBezTo>
                <a:cubicBezTo>
                  <a:pt x="672" y="1691"/>
                  <a:pt x="668" y="1646"/>
                  <a:pt x="642" y="1613"/>
                </a:cubicBezTo>
                <a:cubicBezTo>
                  <a:pt x="520" y="1459"/>
                  <a:pt x="494" y="1273"/>
                  <a:pt x="404" y="1107"/>
                </a:cubicBezTo>
                <a:cubicBezTo>
                  <a:pt x="322" y="955"/>
                  <a:pt x="295" y="745"/>
                  <a:pt x="161" y="626"/>
                </a:cubicBezTo>
                <a:cubicBezTo>
                  <a:pt x="17" y="497"/>
                  <a:pt x="0" y="309"/>
                  <a:pt x="13" y="12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2" name="꙱ Myanmar (Republic of the Union of Myanmar) (Burma) (MM) (H)">
            <a:extLst>
              <a:ext uri="{FF2B5EF4-FFF2-40B4-BE49-F238E27FC236}">
                <a16:creationId xmlns:a16="http://schemas.microsoft.com/office/drawing/2014/main" id="{D792B90B-BD03-48A5-AF1F-1EAE400D6B3A}"/>
              </a:ext>
            </a:extLst>
          </p:cNvPr>
          <p:cNvSpPr>
            <a:spLocks noEditPoints="1"/>
          </p:cNvSpPr>
          <p:nvPr/>
        </p:nvSpPr>
        <p:spPr bwMode="auto">
          <a:xfrm>
            <a:off x="6741447" y="1540145"/>
            <a:ext cx="230674" cy="548005"/>
          </a:xfrm>
          <a:custGeom>
            <a:avLst/>
            <a:gdLst>
              <a:gd name="T0" fmla="*/ 126 w 2799"/>
              <a:gd name="T1" fmla="*/ 2280 h 6648"/>
              <a:gd name="T2" fmla="*/ 218 w 2799"/>
              <a:gd name="T3" fmla="*/ 1963 h 6648"/>
              <a:gd name="T4" fmla="*/ 325 w 2799"/>
              <a:gd name="T5" fmla="*/ 1621 h 6648"/>
              <a:gd name="T6" fmla="*/ 643 w 2799"/>
              <a:gd name="T7" fmla="*/ 840 h 6648"/>
              <a:gd name="T8" fmla="*/ 1019 w 2799"/>
              <a:gd name="T9" fmla="*/ 443 h 6648"/>
              <a:gd name="T10" fmla="*/ 1187 w 2799"/>
              <a:gd name="T11" fmla="*/ 132 h 6648"/>
              <a:gd name="T12" fmla="*/ 1468 w 2799"/>
              <a:gd name="T13" fmla="*/ 244 h 6648"/>
              <a:gd name="T14" fmla="*/ 1714 w 2799"/>
              <a:gd name="T15" fmla="*/ 870 h 6648"/>
              <a:gd name="T16" fmla="*/ 1542 w 2799"/>
              <a:gd name="T17" fmla="*/ 1176 h 6648"/>
              <a:gd name="T18" fmla="*/ 1575 w 2799"/>
              <a:gd name="T19" fmla="*/ 1570 h 6648"/>
              <a:gd name="T20" fmla="*/ 1942 w 2799"/>
              <a:gd name="T21" fmla="*/ 1734 h 6648"/>
              <a:gd name="T22" fmla="*/ 2162 w 2799"/>
              <a:gd name="T23" fmla="*/ 2153 h 6648"/>
              <a:gd name="T24" fmla="*/ 2551 w 2799"/>
              <a:gd name="T25" fmla="*/ 2523 h 6648"/>
              <a:gd name="T26" fmla="*/ 2637 w 2799"/>
              <a:gd name="T27" fmla="*/ 2732 h 6648"/>
              <a:gd name="T28" fmla="*/ 2217 w 2799"/>
              <a:gd name="T29" fmla="*/ 3011 h 6648"/>
              <a:gd name="T30" fmla="*/ 1907 w 2799"/>
              <a:gd name="T31" fmla="*/ 3135 h 6648"/>
              <a:gd name="T32" fmla="*/ 1855 w 2799"/>
              <a:gd name="T33" fmla="*/ 3562 h 6648"/>
              <a:gd name="T34" fmla="*/ 1897 w 2799"/>
              <a:gd name="T35" fmla="*/ 3860 h 6648"/>
              <a:gd name="T36" fmla="*/ 2302 w 2799"/>
              <a:gd name="T37" fmla="*/ 4417 h 6648"/>
              <a:gd name="T38" fmla="*/ 2142 w 2799"/>
              <a:gd name="T39" fmla="*/ 4810 h 6648"/>
              <a:gd name="T40" fmla="*/ 2683 w 2799"/>
              <a:gd name="T41" fmla="*/ 5950 h 6648"/>
              <a:gd name="T42" fmla="*/ 2370 w 2799"/>
              <a:gd name="T43" fmla="*/ 6423 h 6648"/>
              <a:gd name="T44" fmla="*/ 2441 w 2799"/>
              <a:gd name="T45" fmla="*/ 5965 h 6648"/>
              <a:gd name="T46" fmla="*/ 2343 w 2799"/>
              <a:gd name="T47" fmla="*/ 5802 h 6648"/>
              <a:gd name="T48" fmla="*/ 2233 w 2799"/>
              <a:gd name="T49" fmla="*/ 5325 h 6648"/>
              <a:gd name="T50" fmla="*/ 2141 w 2799"/>
              <a:gd name="T51" fmla="*/ 5133 h 6648"/>
              <a:gd name="T52" fmla="*/ 1960 w 2799"/>
              <a:gd name="T53" fmla="*/ 4537 h 6648"/>
              <a:gd name="T54" fmla="*/ 1825 w 2799"/>
              <a:gd name="T55" fmla="*/ 4271 h 6648"/>
              <a:gd name="T56" fmla="*/ 1638 w 2799"/>
              <a:gd name="T57" fmla="*/ 4047 h 6648"/>
              <a:gd name="T58" fmla="*/ 1484 w 2799"/>
              <a:gd name="T59" fmla="*/ 4280 h 6648"/>
              <a:gd name="T60" fmla="*/ 1215 w 2799"/>
              <a:gd name="T61" fmla="*/ 4424 h 6648"/>
              <a:gd name="T62" fmla="*/ 1076 w 2799"/>
              <a:gd name="T63" fmla="*/ 4560 h 6648"/>
              <a:gd name="T64" fmla="*/ 1037 w 2799"/>
              <a:gd name="T65" fmla="*/ 4418 h 6648"/>
              <a:gd name="T66" fmla="*/ 896 w 2799"/>
              <a:gd name="T67" fmla="*/ 4469 h 6648"/>
              <a:gd name="T68" fmla="*/ 822 w 2799"/>
              <a:gd name="T69" fmla="*/ 3638 h 6648"/>
              <a:gd name="T70" fmla="*/ 669 w 2799"/>
              <a:gd name="T71" fmla="*/ 3281 h 6648"/>
              <a:gd name="T72" fmla="*/ 539 w 2799"/>
              <a:gd name="T73" fmla="*/ 3281 h 6648"/>
              <a:gd name="T74" fmla="*/ 523 w 2799"/>
              <a:gd name="T75" fmla="*/ 3082 h 6648"/>
              <a:gd name="T76" fmla="*/ 357 w 2799"/>
              <a:gd name="T77" fmla="*/ 3049 h 6648"/>
              <a:gd name="T78" fmla="*/ 330 w 2799"/>
              <a:gd name="T79" fmla="*/ 2913 h 6648"/>
              <a:gd name="T80" fmla="*/ 257 w 2799"/>
              <a:gd name="T81" fmla="*/ 2937 h 6648"/>
              <a:gd name="T82" fmla="*/ 13 w 2799"/>
              <a:gd name="T83" fmla="*/ 2625 h 6648"/>
              <a:gd name="T84" fmla="*/ 2314 w 2799"/>
              <a:gd name="T85" fmla="*/ 5754 h 6648"/>
              <a:gd name="T86" fmla="*/ 2340 w 2799"/>
              <a:gd name="T87" fmla="*/ 5944 h 6648"/>
              <a:gd name="T88" fmla="*/ 2320 w 2799"/>
              <a:gd name="T89" fmla="*/ 6042 h 6648"/>
              <a:gd name="T90" fmla="*/ 2287 w 2799"/>
              <a:gd name="T91" fmla="*/ 6648 h 6648"/>
              <a:gd name="T92" fmla="*/ 2254 w 2799"/>
              <a:gd name="T93" fmla="*/ 5680 h 6648"/>
              <a:gd name="T94" fmla="*/ 2246 w 2799"/>
              <a:gd name="T95" fmla="*/ 6098 h 6648"/>
              <a:gd name="T96" fmla="*/ 2302 w 2799"/>
              <a:gd name="T97" fmla="*/ 6360 h 6648"/>
              <a:gd name="T98" fmla="*/ 2195 w 2799"/>
              <a:gd name="T99" fmla="*/ 5843 h 6648"/>
              <a:gd name="T100" fmla="*/ 2165 w 2799"/>
              <a:gd name="T101" fmla="*/ 5798 h 6648"/>
              <a:gd name="T102" fmla="*/ 1874 w 2799"/>
              <a:gd name="T103" fmla="*/ 4367 h 6648"/>
              <a:gd name="T104" fmla="*/ 1058 w 2799"/>
              <a:gd name="T105" fmla="*/ 4504 h 6648"/>
              <a:gd name="T106" fmla="*/ 645 w 2799"/>
              <a:gd name="T107" fmla="*/ 3275 h 6648"/>
              <a:gd name="T108" fmla="*/ 520 w 2799"/>
              <a:gd name="T109" fmla="*/ 3462 h 6648"/>
              <a:gd name="T110" fmla="*/ 449 w 2799"/>
              <a:gd name="T111" fmla="*/ 3067 h 6648"/>
              <a:gd name="T112" fmla="*/ 298 w 2799"/>
              <a:gd name="T113" fmla="*/ 3049 h 6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99" h="6648">
                <a:moveTo>
                  <a:pt x="13" y="2625"/>
                </a:moveTo>
                <a:cubicBezTo>
                  <a:pt x="0" y="2459"/>
                  <a:pt x="93" y="2572"/>
                  <a:pt x="155" y="2586"/>
                </a:cubicBezTo>
                <a:cubicBezTo>
                  <a:pt x="124" y="2510"/>
                  <a:pt x="113" y="2427"/>
                  <a:pt x="98" y="2346"/>
                </a:cubicBezTo>
                <a:cubicBezTo>
                  <a:pt x="96" y="2345"/>
                  <a:pt x="134" y="2315"/>
                  <a:pt x="126" y="2280"/>
                </a:cubicBezTo>
                <a:cubicBezTo>
                  <a:pt x="156" y="2291"/>
                  <a:pt x="173" y="2355"/>
                  <a:pt x="210" y="2343"/>
                </a:cubicBezTo>
                <a:cubicBezTo>
                  <a:pt x="237" y="2335"/>
                  <a:pt x="225" y="2282"/>
                  <a:pt x="230" y="2263"/>
                </a:cubicBezTo>
                <a:cubicBezTo>
                  <a:pt x="292" y="2299"/>
                  <a:pt x="265" y="2207"/>
                  <a:pt x="254" y="2180"/>
                </a:cubicBezTo>
                <a:cubicBezTo>
                  <a:pt x="222" y="2103"/>
                  <a:pt x="228" y="2044"/>
                  <a:pt x="218" y="1963"/>
                </a:cubicBezTo>
                <a:cubicBezTo>
                  <a:pt x="279" y="2008"/>
                  <a:pt x="281" y="1915"/>
                  <a:pt x="280" y="1876"/>
                </a:cubicBezTo>
                <a:cubicBezTo>
                  <a:pt x="277" y="1781"/>
                  <a:pt x="260" y="1699"/>
                  <a:pt x="227" y="1609"/>
                </a:cubicBezTo>
                <a:cubicBezTo>
                  <a:pt x="241" y="1608"/>
                  <a:pt x="254" y="1612"/>
                  <a:pt x="265" y="1622"/>
                </a:cubicBezTo>
                <a:cubicBezTo>
                  <a:pt x="293" y="1641"/>
                  <a:pt x="291" y="1627"/>
                  <a:pt x="325" y="1621"/>
                </a:cubicBezTo>
                <a:cubicBezTo>
                  <a:pt x="358" y="1615"/>
                  <a:pt x="459" y="1657"/>
                  <a:pt x="485" y="1678"/>
                </a:cubicBezTo>
                <a:cubicBezTo>
                  <a:pt x="484" y="1541"/>
                  <a:pt x="671" y="1299"/>
                  <a:pt x="566" y="1193"/>
                </a:cubicBezTo>
                <a:cubicBezTo>
                  <a:pt x="510" y="1136"/>
                  <a:pt x="628" y="1058"/>
                  <a:pt x="641" y="1002"/>
                </a:cubicBezTo>
                <a:cubicBezTo>
                  <a:pt x="656" y="936"/>
                  <a:pt x="676" y="898"/>
                  <a:pt x="643" y="840"/>
                </a:cubicBezTo>
                <a:cubicBezTo>
                  <a:pt x="616" y="792"/>
                  <a:pt x="608" y="701"/>
                  <a:pt x="660" y="665"/>
                </a:cubicBezTo>
                <a:cubicBezTo>
                  <a:pt x="676" y="654"/>
                  <a:pt x="725" y="669"/>
                  <a:pt x="728" y="640"/>
                </a:cubicBezTo>
                <a:cubicBezTo>
                  <a:pt x="733" y="597"/>
                  <a:pt x="786" y="631"/>
                  <a:pt x="862" y="496"/>
                </a:cubicBezTo>
                <a:cubicBezTo>
                  <a:pt x="892" y="443"/>
                  <a:pt x="968" y="451"/>
                  <a:pt x="1019" y="443"/>
                </a:cubicBezTo>
                <a:cubicBezTo>
                  <a:pt x="1044" y="439"/>
                  <a:pt x="1074" y="422"/>
                  <a:pt x="1096" y="442"/>
                </a:cubicBezTo>
                <a:cubicBezTo>
                  <a:pt x="1125" y="470"/>
                  <a:pt x="1156" y="536"/>
                  <a:pt x="1209" y="514"/>
                </a:cubicBezTo>
                <a:cubicBezTo>
                  <a:pt x="1193" y="426"/>
                  <a:pt x="1016" y="403"/>
                  <a:pt x="1156" y="263"/>
                </a:cubicBezTo>
                <a:cubicBezTo>
                  <a:pt x="1222" y="188"/>
                  <a:pt x="1188" y="224"/>
                  <a:pt x="1187" y="132"/>
                </a:cubicBezTo>
                <a:cubicBezTo>
                  <a:pt x="1198" y="120"/>
                  <a:pt x="1205" y="105"/>
                  <a:pt x="1206" y="97"/>
                </a:cubicBezTo>
                <a:cubicBezTo>
                  <a:pt x="1203" y="68"/>
                  <a:pt x="1229" y="29"/>
                  <a:pt x="1230" y="0"/>
                </a:cubicBezTo>
                <a:cubicBezTo>
                  <a:pt x="1285" y="62"/>
                  <a:pt x="1397" y="72"/>
                  <a:pt x="1442" y="151"/>
                </a:cubicBezTo>
                <a:cubicBezTo>
                  <a:pt x="1458" y="179"/>
                  <a:pt x="1453" y="215"/>
                  <a:pt x="1468" y="244"/>
                </a:cubicBezTo>
                <a:cubicBezTo>
                  <a:pt x="1487" y="283"/>
                  <a:pt x="1516" y="317"/>
                  <a:pt x="1536" y="357"/>
                </a:cubicBezTo>
                <a:cubicBezTo>
                  <a:pt x="1559" y="348"/>
                  <a:pt x="1572" y="330"/>
                  <a:pt x="1559" y="306"/>
                </a:cubicBezTo>
                <a:cubicBezTo>
                  <a:pt x="1699" y="371"/>
                  <a:pt x="1746" y="639"/>
                  <a:pt x="1750" y="785"/>
                </a:cubicBezTo>
                <a:cubicBezTo>
                  <a:pt x="1751" y="811"/>
                  <a:pt x="1780" y="896"/>
                  <a:pt x="1714" y="870"/>
                </a:cubicBezTo>
                <a:cubicBezTo>
                  <a:pt x="1730" y="895"/>
                  <a:pt x="1826" y="993"/>
                  <a:pt x="1727" y="967"/>
                </a:cubicBezTo>
                <a:cubicBezTo>
                  <a:pt x="1712" y="963"/>
                  <a:pt x="1684" y="1013"/>
                  <a:pt x="1686" y="1026"/>
                </a:cubicBezTo>
                <a:cubicBezTo>
                  <a:pt x="1694" y="1064"/>
                  <a:pt x="1642" y="1056"/>
                  <a:pt x="1622" y="1054"/>
                </a:cubicBezTo>
                <a:cubicBezTo>
                  <a:pt x="1616" y="1076"/>
                  <a:pt x="1611" y="1239"/>
                  <a:pt x="1542" y="1176"/>
                </a:cubicBezTo>
                <a:cubicBezTo>
                  <a:pt x="1545" y="1231"/>
                  <a:pt x="1516" y="1272"/>
                  <a:pt x="1548" y="1324"/>
                </a:cubicBezTo>
                <a:cubicBezTo>
                  <a:pt x="1493" y="1329"/>
                  <a:pt x="1498" y="1363"/>
                  <a:pt x="1501" y="1407"/>
                </a:cubicBezTo>
                <a:cubicBezTo>
                  <a:pt x="1503" y="1451"/>
                  <a:pt x="1537" y="1456"/>
                  <a:pt x="1553" y="1490"/>
                </a:cubicBezTo>
                <a:cubicBezTo>
                  <a:pt x="1559" y="1506"/>
                  <a:pt x="1582" y="1553"/>
                  <a:pt x="1575" y="1570"/>
                </a:cubicBezTo>
                <a:cubicBezTo>
                  <a:pt x="1563" y="1600"/>
                  <a:pt x="1517" y="1639"/>
                  <a:pt x="1555" y="1669"/>
                </a:cubicBezTo>
                <a:cubicBezTo>
                  <a:pt x="1573" y="1683"/>
                  <a:pt x="1674" y="1602"/>
                  <a:pt x="1691" y="1593"/>
                </a:cubicBezTo>
                <a:cubicBezTo>
                  <a:pt x="1766" y="1550"/>
                  <a:pt x="1856" y="1618"/>
                  <a:pt x="1928" y="1565"/>
                </a:cubicBezTo>
                <a:cubicBezTo>
                  <a:pt x="1947" y="1634"/>
                  <a:pt x="1826" y="1633"/>
                  <a:pt x="1942" y="1734"/>
                </a:cubicBezTo>
                <a:cubicBezTo>
                  <a:pt x="1964" y="1759"/>
                  <a:pt x="1933" y="1785"/>
                  <a:pt x="1948" y="1799"/>
                </a:cubicBezTo>
                <a:cubicBezTo>
                  <a:pt x="2000" y="1846"/>
                  <a:pt x="1986" y="1911"/>
                  <a:pt x="2031" y="1932"/>
                </a:cubicBezTo>
                <a:cubicBezTo>
                  <a:pt x="2085" y="1957"/>
                  <a:pt x="2151" y="1902"/>
                  <a:pt x="2197" y="2010"/>
                </a:cubicBezTo>
                <a:cubicBezTo>
                  <a:pt x="2128" y="2006"/>
                  <a:pt x="2156" y="2111"/>
                  <a:pt x="2162" y="2153"/>
                </a:cubicBezTo>
                <a:cubicBezTo>
                  <a:pt x="2168" y="2199"/>
                  <a:pt x="2091" y="2312"/>
                  <a:pt x="2161" y="2304"/>
                </a:cubicBezTo>
                <a:cubicBezTo>
                  <a:pt x="2544" y="2259"/>
                  <a:pt x="2299" y="2450"/>
                  <a:pt x="2450" y="2453"/>
                </a:cubicBezTo>
                <a:cubicBezTo>
                  <a:pt x="2438" y="2474"/>
                  <a:pt x="2447" y="2511"/>
                  <a:pt x="2461" y="2529"/>
                </a:cubicBezTo>
                <a:cubicBezTo>
                  <a:pt x="2488" y="2560"/>
                  <a:pt x="2484" y="2498"/>
                  <a:pt x="2551" y="2523"/>
                </a:cubicBezTo>
                <a:cubicBezTo>
                  <a:pt x="2619" y="2545"/>
                  <a:pt x="2692" y="2455"/>
                  <a:pt x="2741" y="2417"/>
                </a:cubicBezTo>
                <a:cubicBezTo>
                  <a:pt x="2753" y="2479"/>
                  <a:pt x="2799" y="2521"/>
                  <a:pt x="2681" y="2573"/>
                </a:cubicBezTo>
                <a:cubicBezTo>
                  <a:pt x="2645" y="2589"/>
                  <a:pt x="2645" y="2607"/>
                  <a:pt x="2633" y="2639"/>
                </a:cubicBezTo>
                <a:cubicBezTo>
                  <a:pt x="2626" y="2656"/>
                  <a:pt x="2576" y="2768"/>
                  <a:pt x="2637" y="2732"/>
                </a:cubicBezTo>
                <a:cubicBezTo>
                  <a:pt x="2633" y="2776"/>
                  <a:pt x="2562" y="2754"/>
                  <a:pt x="2536" y="2773"/>
                </a:cubicBezTo>
                <a:cubicBezTo>
                  <a:pt x="2492" y="2807"/>
                  <a:pt x="2506" y="2887"/>
                  <a:pt x="2495" y="2925"/>
                </a:cubicBezTo>
                <a:cubicBezTo>
                  <a:pt x="2495" y="2865"/>
                  <a:pt x="2346" y="2933"/>
                  <a:pt x="2314" y="2937"/>
                </a:cubicBezTo>
                <a:cubicBezTo>
                  <a:pt x="2384" y="3029"/>
                  <a:pt x="2258" y="3000"/>
                  <a:pt x="2217" y="3011"/>
                </a:cubicBezTo>
                <a:cubicBezTo>
                  <a:pt x="2169" y="3023"/>
                  <a:pt x="2207" y="3083"/>
                  <a:pt x="2186" y="3115"/>
                </a:cubicBezTo>
                <a:cubicBezTo>
                  <a:pt x="2166" y="3147"/>
                  <a:pt x="2156" y="3123"/>
                  <a:pt x="2131" y="3122"/>
                </a:cubicBezTo>
                <a:cubicBezTo>
                  <a:pt x="2107" y="3122"/>
                  <a:pt x="2082" y="3154"/>
                  <a:pt x="2059" y="3156"/>
                </a:cubicBezTo>
                <a:cubicBezTo>
                  <a:pt x="2006" y="3165"/>
                  <a:pt x="1965" y="3153"/>
                  <a:pt x="1907" y="3135"/>
                </a:cubicBezTo>
                <a:cubicBezTo>
                  <a:pt x="1890" y="3132"/>
                  <a:pt x="1844" y="3217"/>
                  <a:pt x="1838" y="3243"/>
                </a:cubicBezTo>
                <a:cubicBezTo>
                  <a:pt x="1828" y="3282"/>
                  <a:pt x="1858" y="3306"/>
                  <a:pt x="1856" y="3343"/>
                </a:cubicBezTo>
                <a:cubicBezTo>
                  <a:pt x="1855" y="3367"/>
                  <a:pt x="1837" y="3383"/>
                  <a:pt x="1833" y="3406"/>
                </a:cubicBezTo>
                <a:cubicBezTo>
                  <a:pt x="1825" y="3446"/>
                  <a:pt x="1885" y="3531"/>
                  <a:pt x="1855" y="3562"/>
                </a:cubicBezTo>
                <a:cubicBezTo>
                  <a:pt x="1829" y="3588"/>
                  <a:pt x="1753" y="3589"/>
                  <a:pt x="1735" y="3554"/>
                </a:cubicBezTo>
                <a:cubicBezTo>
                  <a:pt x="1747" y="3597"/>
                  <a:pt x="1773" y="3678"/>
                  <a:pt x="1836" y="3661"/>
                </a:cubicBezTo>
                <a:cubicBezTo>
                  <a:pt x="1829" y="3698"/>
                  <a:pt x="1864" y="3726"/>
                  <a:pt x="1874" y="3758"/>
                </a:cubicBezTo>
                <a:cubicBezTo>
                  <a:pt x="1885" y="3794"/>
                  <a:pt x="1874" y="3826"/>
                  <a:pt x="1897" y="3860"/>
                </a:cubicBezTo>
                <a:cubicBezTo>
                  <a:pt x="1963" y="3956"/>
                  <a:pt x="2146" y="4112"/>
                  <a:pt x="2159" y="4140"/>
                </a:cubicBezTo>
                <a:cubicBezTo>
                  <a:pt x="2190" y="4190"/>
                  <a:pt x="2189" y="4289"/>
                  <a:pt x="2257" y="4374"/>
                </a:cubicBezTo>
                <a:cubicBezTo>
                  <a:pt x="2270" y="4360"/>
                  <a:pt x="2285" y="4338"/>
                  <a:pt x="2293" y="4311"/>
                </a:cubicBezTo>
                <a:cubicBezTo>
                  <a:pt x="2320" y="4334"/>
                  <a:pt x="2318" y="4391"/>
                  <a:pt x="2302" y="4417"/>
                </a:cubicBezTo>
                <a:cubicBezTo>
                  <a:pt x="2272" y="4464"/>
                  <a:pt x="2212" y="4411"/>
                  <a:pt x="2232" y="4513"/>
                </a:cubicBezTo>
                <a:cubicBezTo>
                  <a:pt x="2241" y="4562"/>
                  <a:pt x="2260" y="4642"/>
                  <a:pt x="2247" y="4679"/>
                </a:cubicBezTo>
                <a:cubicBezTo>
                  <a:pt x="2237" y="4708"/>
                  <a:pt x="2187" y="4700"/>
                  <a:pt x="2198" y="4742"/>
                </a:cubicBezTo>
                <a:cubicBezTo>
                  <a:pt x="2148" y="4697"/>
                  <a:pt x="2138" y="4776"/>
                  <a:pt x="2142" y="4810"/>
                </a:cubicBezTo>
                <a:cubicBezTo>
                  <a:pt x="2170" y="5034"/>
                  <a:pt x="2549" y="5151"/>
                  <a:pt x="2507" y="5461"/>
                </a:cubicBezTo>
                <a:cubicBezTo>
                  <a:pt x="2503" y="5493"/>
                  <a:pt x="2497" y="5502"/>
                  <a:pt x="2504" y="5525"/>
                </a:cubicBezTo>
                <a:cubicBezTo>
                  <a:pt x="2539" y="5653"/>
                  <a:pt x="2603" y="5689"/>
                  <a:pt x="2623" y="5783"/>
                </a:cubicBezTo>
                <a:cubicBezTo>
                  <a:pt x="2632" y="5824"/>
                  <a:pt x="2656" y="5916"/>
                  <a:pt x="2683" y="5950"/>
                </a:cubicBezTo>
                <a:cubicBezTo>
                  <a:pt x="2747" y="6029"/>
                  <a:pt x="2558" y="6222"/>
                  <a:pt x="2527" y="6294"/>
                </a:cubicBezTo>
                <a:cubicBezTo>
                  <a:pt x="2503" y="6351"/>
                  <a:pt x="2478" y="6355"/>
                  <a:pt x="2478" y="6419"/>
                </a:cubicBezTo>
                <a:cubicBezTo>
                  <a:pt x="2482" y="6470"/>
                  <a:pt x="2431" y="6548"/>
                  <a:pt x="2417" y="6626"/>
                </a:cubicBezTo>
                <a:cubicBezTo>
                  <a:pt x="2381" y="6570"/>
                  <a:pt x="2385" y="6486"/>
                  <a:pt x="2370" y="6423"/>
                </a:cubicBezTo>
                <a:cubicBezTo>
                  <a:pt x="2364" y="6398"/>
                  <a:pt x="2351" y="6376"/>
                  <a:pt x="2376" y="6360"/>
                </a:cubicBezTo>
                <a:cubicBezTo>
                  <a:pt x="2407" y="6341"/>
                  <a:pt x="2383" y="6329"/>
                  <a:pt x="2398" y="6305"/>
                </a:cubicBezTo>
                <a:cubicBezTo>
                  <a:pt x="2478" y="6177"/>
                  <a:pt x="2366" y="6009"/>
                  <a:pt x="2453" y="6009"/>
                </a:cubicBezTo>
                <a:cubicBezTo>
                  <a:pt x="2445" y="5996"/>
                  <a:pt x="2441" y="5981"/>
                  <a:pt x="2441" y="5965"/>
                </a:cubicBezTo>
                <a:cubicBezTo>
                  <a:pt x="2427" y="5985"/>
                  <a:pt x="2406" y="6000"/>
                  <a:pt x="2382" y="6006"/>
                </a:cubicBezTo>
                <a:cubicBezTo>
                  <a:pt x="2375" y="5964"/>
                  <a:pt x="2433" y="5941"/>
                  <a:pt x="2373" y="5947"/>
                </a:cubicBezTo>
                <a:cubicBezTo>
                  <a:pt x="2442" y="5914"/>
                  <a:pt x="2341" y="5863"/>
                  <a:pt x="2397" y="5831"/>
                </a:cubicBezTo>
                <a:cubicBezTo>
                  <a:pt x="2372" y="5838"/>
                  <a:pt x="2351" y="5825"/>
                  <a:pt x="2343" y="5802"/>
                </a:cubicBezTo>
                <a:cubicBezTo>
                  <a:pt x="2359" y="5799"/>
                  <a:pt x="2374" y="5793"/>
                  <a:pt x="2388" y="5784"/>
                </a:cubicBezTo>
                <a:cubicBezTo>
                  <a:pt x="2361" y="5769"/>
                  <a:pt x="2342" y="5737"/>
                  <a:pt x="2385" y="5727"/>
                </a:cubicBezTo>
                <a:cubicBezTo>
                  <a:pt x="2348" y="5715"/>
                  <a:pt x="2370" y="5680"/>
                  <a:pt x="2365" y="5647"/>
                </a:cubicBezTo>
                <a:cubicBezTo>
                  <a:pt x="2343" y="5515"/>
                  <a:pt x="2286" y="5432"/>
                  <a:pt x="2233" y="5325"/>
                </a:cubicBezTo>
                <a:cubicBezTo>
                  <a:pt x="2208" y="5275"/>
                  <a:pt x="2205" y="5215"/>
                  <a:pt x="2171" y="5169"/>
                </a:cubicBezTo>
                <a:cubicBezTo>
                  <a:pt x="2187" y="5212"/>
                  <a:pt x="2207" y="5309"/>
                  <a:pt x="2174" y="5347"/>
                </a:cubicBezTo>
                <a:cubicBezTo>
                  <a:pt x="2186" y="5312"/>
                  <a:pt x="2155" y="5281"/>
                  <a:pt x="2152" y="5247"/>
                </a:cubicBezTo>
                <a:cubicBezTo>
                  <a:pt x="2150" y="5215"/>
                  <a:pt x="2149" y="5163"/>
                  <a:pt x="2141" y="5133"/>
                </a:cubicBezTo>
                <a:cubicBezTo>
                  <a:pt x="2134" y="5106"/>
                  <a:pt x="2021" y="4911"/>
                  <a:pt x="2091" y="4949"/>
                </a:cubicBezTo>
                <a:cubicBezTo>
                  <a:pt x="2088" y="4938"/>
                  <a:pt x="2083" y="4927"/>
                  <a:pt x="2076" y="4917"/>
                </a:cubicBezTo>
                <a:cubicBezTo>
                  <a:pt x="2066" y="4923"/>
                  <a:pt x="2056" y="4929"/>
                  <a:pt x="2046" y="4935"/>
                </a:cubicBezTo>
                <a:cubicBezTo>
                  <a:pt x="1995" y="4807"/>
                  <a:pt x="2007" y="4664"/>
                  <a:pt x="1960" y="4537"/>
                </a:cubicBezTo>
                <a:cubicBezTo>
                  <a:pt x="1951" y="4512"/>
                  <a:pt x="1929" y="4499"/>
                  <a:pt x="1918" y="4476"/>
                </a:cubicBezTo>
                <a:cubicBezTo>
                  <a:pt x="1908" y="4456"/>
                  <a:pt x="1919" y="4432"/>
                  <a:pt x="1918" y="4411"/>
                </a:cubicBezTo>
                <a:cubicBezTo>
                  <a:pt x="1916" y="4372"/>
                  <a:pt x="1889" y="4296"/>
                  <a:pt x="1940" y="4276"/>
                </a:cubicBezTo>
                <a:cubicBezTo>
                  <a:pt x="1907" y="4281"/>
                  <a:pt x="1849" y="4303"/>
                  <a:pt x="1825" y="4271"/>
                </a:cubicBezTo>
                <a:cubicBezTo>
                  <a:pt x="1780" y="4213"/>
                  <a:pt x="1745" y="4149"/>
                  <a:pt x="1741" y="4074"/>
                </a:cubicBezTo>
                <a:cubicBezTo>
                  <a:pt x="1711" y="4093"/>
                  <a:pt x="1717" y="4050"/>
                  <a:pt x="1692" y="4027"/>
                </a:cubicBezTo>
                <a:cubicBezTo>
                  <a:pt x="1671" y="4008"/>
                  <a:pt x="1643" y="3991"/>
                  <a:pt x="1634" y="3961"/>
                </a:cubicBezTo>
                <a:cubicBezTo>
                  <a:pt x="1628" y="3968"/>
                  <a:pt x="1638" y="4032"/>
                  <a:pt x="1638" y="4047"/>
                </a:cubicBezTo>
                <a:cubicBezTo>
                  <a:pt x="1637" y="4097"/>
                  <a:pt x="1668" y="4149"/>
                  <a:pt x="1641" y="4201"/>
                </a:cubicBezTo>
                <a:cubicBezTo>
                  <a:pt x="1622" y="4239"/>
                  <a:pt x="1597" y="4292"/>
                  <a:pt x="1548" y="4296"/>
                </a:cubicBezTo>
                <a:cubicBezTo>
                  <a:pt x="1497" y="4300"/>
                  <a:pt x="1440" y="4232"/>
                  <a:pt x="1477" y="4186"/>
                </a:cubicBezTo>
                <a:cubicBezTo>
                  <a:pt x="1418" y="4201"/>
                  <a:pt x="1469" y="4244"/>
                  <a:pt x="1484" y="4280"/>
                </a:cubicBezTo>
                <a:cubicBezTo>
                  <a:pt x="1506" y="4330"/>
                  <a:pt x="1453" y="4387"/>
                  <a:pt x="1408" y="4341"/>
                </a:cubicBezTo>
                <a:cubicBezTo>
                  <a:pt x="1457" y="4375"/>
                  <a:pt x="1360" y="4435"/>
                  <a:pt x="1325" y="4400"/>
                </a:cubicBezTo>
                <a:cubicBezTo>
                  <a:pt x="1337" y="4446"/>
                  <a:pt x="1301" y="4600"/>
                  <a:pt x="1226" y="4572"/>
                </a:cubicBezTo>
                <a:cubicBezTo>
                  <a:pt x="1188" y="4557"/>
                  <a:pt x="1223" y="4455"/>
                  <a:pt x="1215" y="4424"/>
                </a:cubicBezTo>
                <a:cubicBezTo>
                  <a:pt x="1213" y="4427"/>
                  <a:pt x="1175" y="4568"/>
                  <a:pt x="1195" y="4474"/>
                </a:cubicBezTo>
                <a:cubicBezTo>
                  <a:pt x="1182" y="4500"/>
                  <a:pt x="1177" y="4526"/>
                  <a:pt x="1180" y="4555"/>
                </a:cubicBezTo>
                <a:cubicBezTo>
                  <a:pt x="1143" y="4536"/>
                  <a:pt x="1132" y="4455"/>
                  <a:pt x="1162" y="4433"/>
                </a:cubicBezTo>
                <a:cubicBezTo>
                  <a:pt x="1118" y="4404"/>
                  <a:pt x="1135" y="4611"/>
                  <a:pt x="1076" y="4560"/>
                </a:cubicBezTo>
                <a:cubicBezTo>
                  <a:pt x="1048" y="4535"/>
                  <a:pt x="1072" y="4401"/>
                  <a:pt x="1096" y="4388"/>
                </a:cubicBezTo>
                <a:cubicBezTo>
                  <a:pt x="1053" y="4405"/>
                  <a:pt x="1041" y="4494"/>
                  <a:pt x="1019" y="4534"/>
                </a:cubicBezTo>
                <a:cubicBezTo>
                  <a:pt x="1006" y="4526"/>
                  <a:pt x="996" y="4516"/>
                  <a:pt x="987" y="4504"/>
                </a:cubicBezTo>
                <a:cubicBezTo>
                  <a:pt x="1023" y="4489"/>
                  <a:pt x="1028" y="4451"/>
                  <a:pt x="1037" y="4418"/>
                </a:cubicBezTo>
                <a:cubicBezTo>
                  <a:pt x="1020" y="4447"/>
                  <a:pt x="1013" y="4491"/>
                  <a:pt x="972" y="4495"/>
                </a:cubicBezTo>
                <a:cubicBezTo>
                  <a:pt x="1017" y="4435"/>
                  <a:pt x="996" y="4359"/>
                  <a:pt x="1004" y="4290"/>
                </a:cubicBezTo>
                <a:cubicBezTo>
                  <a:pt x="999" y="4291"/>
                  <a:pt x="993" y="4291"/>
                  <a:pt x="987" y="4290"/>
                </a:cubicBezTo>
                <a:cubicBezTo>
                  <a:pt x="1010" y="4340"/>
                  <a:pt x="943" y="4451"/>
                  <a:pt x="896" y="4469"/>
                </a:cubicBezTo>
                <a:cubicBezTo>
                  <a:pt x="830" y="4496"/>
                  <a:pt x="884" y="4214"/>
                  <a:pt x="892" y="4182"/>
                </a:cubicBezTo>
                <a:cubicBezTo>
                  <a:pt x="901" y="4151"/>
                  <a:pt x="891" y="4058"/>
                  <a:pt x="909" y="4042"/>
                </a:cubicBezTo>
                <a:cubicBezTo>
                  <a:pt x="953" y="4000"/>
                  <a:pt x="905" y="3882"/>
                  <a:pt x="884" y="3836"/>
                </a:cubicBezTo>
                <a:cubicBezTo>
                  <a:pt x="857" y="3777"/>
                  <a:pt x="866" y="3687"/>
                  <a:pt x="822" y="3638"/>
                </a:cubicBezTo>
                <a:cubicBezTo>
                  <a:pt x="804" y="3618"/>
                  <a:pt x="793" y="3591"/>
                  <a:pt x="781" y="3566"/>
                </a:cubicBezTo>
                <a:cubicBezTo>
                  <a:pt x="763" y="3529"/>
                  <a:pt x="714" y="3508"/>
                  <a:pt x="764" y="3498"/>
                </a:cubicBezTo>
                <a:cubicBezTo>
                  <a:pt x="729" y="3473"/>
                  <a:pt x="687" y="3465"/>
                  <a:pt x="687" y="3414"/>
                </a:cubicBezTo>
                <a:cubicBezTo>
                  <a:pt x="687" y="3376"/>
                  <a:pt x="689" y="3315"/>
                  <a:pt x="669" y="3281"/>
                </a:cubicBezTo>
                <a:cubicBezTo>
                  <a:pt x="674" y="3309"/>
                  <a:pt x="686" y="3373"/>
                  <a:pt x="636" y="3337"/>
                </a:cubicBezTo>
                <a:cubicBezTo>
                  <a:pt x="659" y="3365"/>
                  <a:pt x="678" y="3421"/>
                  <a:pt x="660" y="3456"/>
                </a:cubicBezTo>
                <a:cubicBezTo>
                  <a:pt x="588" y="3427"/>
                  <a:pt x="544" y="3352"/>
                  <a:pt x="502" y="3292"/>
                </a:cubicBezTo>
                <a:cubicBezTo>
                  <a:pt x="491" y="3275"/>
                  <a:pt x="527" y="3258"/>
                  <a:pt x="539" y="3281"/>
                </a:cubicBezTo>
                <a:cubicBezTo>
                  <a:pt x="564" y="3325"/>
                  <a:pt x="696" y="3323"/>
                  <a:pt x="643" y="3252"/>
                </a:cubicBezTo>
                <a:cubicBezTo>
                  <a:pt x="623" y="3225"/>
                  <a:pt x="532" y="3191"/>
                  <a:pt x="586" y="3153"/>
                </a:cubicBezTo>
                <a:cubicBezTo>
                  <a:pt x="562" y="3153"/>
                  <a:pt x="538" y="3150"/>
                  <a:pt x="515" y="3144"/>
                </a:cubicBezTo>
                <a:cubicBezTo>
                  <a:pt x="522" y="3124"/>
                  <a:pt x="525" y="3103"/>
                  <a:pt x="523" y="3082"/>
                </a:cubicBezTo>
                <a:cubicBezTo>
                  <a:pt x="496" y="3095"/>
                  <a:pt x="459" y="3063"/>
                  <a:pt x="443" y="3044"/>
                </a:cubicBezTo>
                <a:cubicBezTo>
                  <a:pt x="415" y="3009"/>
                  <a:pt x="391" y="3034"/>
                  <a:pt x="351" y="3017"/>
                </a:cubicBezTo>
                <a:cubicBezTo>
                  <a:pt x="365" y="3048"/>
                  <a:pt x="383" y="3078"/>
                  <a:pt x="393" y="3112"/>
                </a:cubicBezTo>
                <a:cubicBezTo>
                  <a:pt x="380" y="3091"/>
                  <a:pt x="368" y="3070"/>
                  <a:pt x="357" y="3049"/>
                </a:cubicBezTo>
                <a:cubicBezTo>
                  <a:pt x="352" y="3071"/>
                  <a:pt x="356" y="3091"/>
                  <a:pt x="369" y="3109"/>
                </a:cubicBezTo>
                <a:cubicBezTo>
                  <a:pt x="334" y="3060"/>
                  <a:pt x="314" y="3029"/>
                  <a:pt x="346" y="2972"/>
                </a:cubicBezTo>
                <a:cubicBezTo>
                  <a:pt x="332" y="2975"/>
                  <a:pt x="318" y="2976"/>
                  <a:pt x="304" y="2975"/>
                </a:cubicBezTo>
                <a:cubicBezTo>
                  <a:pt x="312" y="2954"/>
                  <a:pt x="321" y="2933"/>
                  <a:pt x="330" y="2913"/>
                </a:cubicBezTo>
                <a:cubicBezTo>
                  <a:pt x="325" y="2914"/>
                  <a:pt x="320" y="2917"/>
                  <a:pt x="316" y="2922"/>
                </a:cubicBezTo>
                <a:cubicBezTo>
                  <a:pt x="310" y="2899"/>
                  <a:pt x="310" y="2876"/>
                  <a:pt x="316" y="2853"/>
                </a:cubicBezTo>
                <a:cubicBezTo>
                  <a:pt x="295" y="2903"/>
                  <a:pt x="299" y="2959"/>
                  <a:pt x="274" y="3008"/>
                </a:cubicBezTo>
                <a:cubicBezTo>
                  <a:pt x="235" y="2990"/>
                  <a:pt x="253" y="2969"/>
                  <a:pt x="257" y="2937"/>
                </a:cubicBezTo>
                <a:cubicBezTo>
                  <a:pt x="262" y="2901"/>
                  <a:pt x="221" y="2871"/>
                  <a:pt x="203" y="2844"/>
                </a:cubicBezTo>
                <a:cubicBezTo>
                  <a:pt x="208" y="2875"/>
                  <a:pt x="226" y="2907"/>
                  <a:pt x="206" y="2936"/>
                </a:cubicBezTo>
                <a:cubicBezTo>
                  <a:pt x="191" y="2881"/>
                  <a:pt x="149" y="2839"/>
                  <a:pt x="103" y="2811"/>
                </a:cubicBezTo>
                <a:cubicBezTo>
                  <a:pt x="54" y="2782"/>
                  <a:pt x="34" y="2679"/>
                  <a:pt x="13" y="2625"/>
                </a:cubicBezTo>
                <a:close/>
                <a:moveTo>
                  <a:pt x="233" y="2892"/>
                </a:moveTo>
                <a:cubicBezTo>
                  <a:pt x="230" y="2907"/>
                  <a:pt x="237" y="2918"/>
                  <a:pt x="253" y="2925"/>
                </a:cubicBezTo>
                <a:cubicBezTo>
                  <a:pt x="246" y="2914"/>
                  <a:pt x="239" y="2903"/>
                  <a:pt x="233" y="2892"/>
                </a:cubicBezTo>
                <a:close/>
                <a:moveTo>
                  <a:pt x="2314" y="5754"/>
                </a:moveTo>
                <a:cubicBezTo>
                  <a:pt x="2320" y="5738"/>
                  <a:pt x="2330" y="5744"/>
                  <a:pt x="2317" y="5721"/>
                </a:cubicBezTo>
                <a:cubicBezTo>
                  <a:pt x="2316" y="5732"/>
                  <a:pt x="2315" y="5743"/>
                  <a:pt x="2314" y="5754"/>
                </a:cubicBezTo>
                <a:close/>
                <a:moveTo>
                  <a:pt x="2317" y="5902"/>
                </a:moveTo>
                <a:cubicBezTo>
                  <a:pt x="2325" y="5916"/>
                  <a:pt x="2333" y="5930"/>
                  <a:pt x="2340" y="5944"/>
                </a:cubicBezTo>
                <a:cubicBezTo>
                  <a:pt x="2352" y="5937"/>
                  <a:pt x="2362" y="5928"/>
                  <a:pt x="2370" y="5917"/>
                </a:cubicBezTo>
                <a:cubicBezTo>
                  <a:pt x="2346" y="5908"/>
                  <a:pt x="2326" y="5893"/>
                  <a:pt x="2311" y="5873"/>
                </a:cubicBezTo>
                <a:cubicBezTo>
                  <a:pt x="2313" y="5883"/>
                  <a:pt x="2315" y="5893"/>
                  <a:pt x="2317" y="5902"/>
                </a:cubicBezTo>
                <a:close/>
                <a:moveTo>
                  <a:pt x="2320" y="6042"/>
                </a:moveTo>
                <a:cubicBezTo>
                  <a:pt x="2327" y="6059"/>
                  <a:pt x="2340" y="6068"/>
                  <a:pt x="2358" y="6069"/>
                </a:cubicBezTo>
                <a:cubicBezTo>
                  <a:pt x="2373" y="5972"/>
                  <a:pt x="2266" y="5954"/>
                  <a:pt x="2320" y="6042"/>
                </a:cubicBezTo>
                <a:close/>
                <a:moveTo>
                  <a:pt x="2281" y="6618"/>
                </a:moveTo>
                <a:cubicBezTo>
                  <a:pt x="2283" y="6628"/>
                  <a:pt x="2285" y="6638"/>
                  <a:pt x="2287" y="6648"/>
                </a:cubicBezTo>
                <a:cubicBezTo>
                  <a:pt x="2305" y="6636"/>
                  <a:pt x="2314" y="6619"/>
                  <a:pt x="2314" y="6597"/>
                </a:cubicBezTo>
                <a:cubicBezTo>
                  <a:pt x="2302" y="6603"/>
                  <a:pt x="2291" y="6610"/>
                  <a:pt x="2281" y="6618"/>
                </a:cubicBezTo>
                <a:close/>
                <a:moveTo>
                  <a:pt x="2266" y="5772"/>
                </a:moveTo>
                <a:cubicBezTo>
                  <a:pt x="2281" y="5793"/>
                  <a:pt x="2349" y="5661"/>
                  <a:pt x="2254" y="5680"/>
                </a:cubicBezTo>
                <a:cubicBezTo>
                  <a:pt x="2260" y="5710"/>
                  <a:pt x="2273" y="5740"/>
                  <a:pt x="2266" y="5772"/>
                </a:cubicBezTo>
                <a:close/>
                <a:moveTo>
                  <a:pt x="2246" y="6098"/>
                </a:moveTo>
                <a:cubicBezTo>
                  <a:pt x="2296" y="6095"/>
                  <a:pt x="2291" y="6004"/>
                  <a:pt x="2269" y="5977"/>
                </a:cubicBezTo>
                <a:cubicBezTo>
                  <a:pt x="2259" y="6017"/>
                  <a:pt x="2251" y="6057"/>
                  <a:pt x="2246" y="6098"/>
                </a:cubicBezTo>
                <a:close/>
                <a:moveTo>
                  <a:pt x="2302" y="6360"/>
                </a:moveTo>
                <a:cubicBezTo>
                  <a:pt x="2298" y="6325"/>
                  <a:pt x="2281" y="6293"/>
                  <a:pt x="2251" y="6273"/>
                </a:cubicBezTo>
                <a:cubicBezTo>
                  <a:pt x="2244" y="6282"/>
                  <a:pt x="2238" y="6292"/>
                  <a:pt x="2234" y="6303"/>
                </a:cubicBezTo>
                <a:cubicBezTo>
                  <a:pt x="2274" y="6284"/>
                  <a:pt x="2289" y="6333"/>
                  <a:pt x="2302" y="6360"/>
                </a:cubicBezTo>
                <a:close/>
                <a:moveTo>
                  <a:pt x="2237" y="5555"/>
                </a:moveTo>
                <a:cubicBezTo>
                  <a:pt x="2255" y="5531"/>
                  <a:pt x="2245" y="5507"/>
                  <a:pt x="2219" y="5496"/>
                </a:cubicBezTo>
                <a:cubicBezTo>
                  <a:pt x="2225" y="5516"/>
                  <a:pt x="2230" y="5535"/>
                  <a:pt x="2237" y="5555"/>
                </a:cubicBezTo>
                <a:close/>
                <a:moveTo>
                  <a:pt x="2195" y="5843"/>
                </a:moveTo>
                <a:cubicBezTo>
                  <a:pt x="2201" y="5843"/>
                  <a:pt x="2207" y="5843"/>
                  <a:pt x="2213" y="5843"/>
                </a:cubicBezTo>
                <a:cubicBezTo>
                  <a:pt x="2205" y="5831"/>
                  <a:pt x="2196" y="5820"/>
                  <a:pt x="2186" y="5810"/>
                </a:cubicBezTo>
                <a:cubicBezTo>
                  <a:pt x="2189" y="5821"/>
                  <a:pt x="2192" y="5832"/>
                  <a:pt x="2195" y="5843"/>
                </a:cubicBezTo>
                <a:close/>
                <a:moveTo>
                  <a:pt x="2165" y="5798"/>
                </a:moveTo>
                <a:cubicBezTo>
                  <a:pt x="2174" y="5789"/>
                  <a:pt x="2179" y="5778"/>
                  <a:pt x="2180" y="5766"/>
                </a:cubicBezTo>
                <a:cubicBezTo>
                  <a:pt x="2145" y="5760"/>
                  <a:pt x="2140" y="5771"/>
                  <a:pt x="2165" y="5798"/>
                </a:cubicBezTo>
                <a:close/>
                <a:moveTo>
                  <a:pt x="1874" y="4296"/>
                </a:moveTo>
                <a:cubicBezTo>
                  <a:pt x="1858" y="4303"/>
                  <a:pt x="1853" y="4367"/>
                  <a:pt x="1874" y="4367"/>
                </a:cubicBezTo>
                <a:cubicBezTo>
                  <a:pt x="1914" y="4367"/>
                  <a:pt x="1913" y="4301"/>
                  <a:pt x="1874" y="4296"/>
                </a:cubicBezTo>
                <a:close/>
                <a:moveTo>
                  <a:pt x="1058" y="4504"/>
                </a:moveTo>
                <a:cubicBezTo>
                  <a:pt x="1050" y="4518"/>
                  <a:pt x="1044" y="4514"/>
                  <a:pt x="1058" y="4534"/>
                </a:cubicBezTo>
                <a:cubicBezTo>
                  <a:pt x="1058" y="4524"/>
                  <a:pt x="1058" y="4514"/>
                  <a:pt x="1058" y="4504"/>
                </a:cubicBezTo>
                <a:close/>
                <a:moveTo>
                  <a:pt x="990" y="4388"/>
                </a:moveTo>
                <a:cubicBezTo>
                  <a:pt x="970" y="4410"/>
                  <a:pt x="896" y="4479"/>
                  <a:pt x="939" y="4510"/>
                </a:cubicBezTo>
                <a:cubicBezTo>
                  <a:pt x="969" y="4478"/>
                  <a:pt x="1014" y="4437"/>
                  <a:pt x="990" y="4388"/>
                </a:cubicBezTo>
                <a:close/>
                <a:moveTo>
                  <a:pt x="645" y="3275"/>
                </a:moveTo>
                <a:cubicBezTo>
                  <a:pt x="628" y="3240"/>
                  <a:pt x="585" y="3239"/>
                  <a:pt x="562" y="3210"/>
                </a:cubicBezTo>
                <a:cubicBezTo>
                  <a:pt x="519" y="3254"/>
                  <a:pt x="605" y="3335"/>
                  <a:pt x="645" y="3275"/>
                </a:cubicBezTo>
                <a:close/>
                <a:moveTo>
                  <a:pt x="565" y="3447"/>
                </a:moveTo>
                <a:cubicBezTo>
                  <a:pt x="549" y="3448"/>
                  <a:pt x="534" y="3453"/>
                  <a:pt x="520" y="3462"/>
                </a:cubicBezTo>
                <a:cubicBezTo>
                  <a:pt x="617" y="3573"/>
                  <a:pt x="618" y="3445"/>
                  <a:pt x="565" y="3447"/>
                </a:cubicBezTo>
                <a:close/>
                <a:moveTo>
                  <a:pt x="449" y="3067"/>
                </a:moveTo>
                <a:cubicBezTo>
                  <a:pt x="439" y="3091"/>
                  <a:pt x="470" y="3118"/>
                  <a:pt x="485" y="3130"/>
                </a:cubicBezTo>
                <a:cubicBezTo>
                  <a:pt x="484" y="3104"/>
                  <a:pt x="469" y="3082"/>
                  <a:pt x="449" y="3067"/>
                </a:cubicBezTo>
                <a:close/>
                <a:moveTo>
                  <a:pt x="298" y="3049"/>
                </a:moveTo>
                <a:cubicBezTo>
                  <a:pt x="311" y="3069"/>
                  <a:pt x="323" y="3090"/>
                  <a:pt x="334" y="3112"/>
                </a:cubicBezTo>
                <a:cubicBezTo>
                  <a:pt x="325" y="3078"/>
                  <a:pt x="311" y="3045"/>
                  <a:pt x="286" y="3020"/>
                </a:cubicBezTo>
                <a:cubicBezTo>
                  <a:pt x="290" y="3030"/>
                  <a:pt x="294" y="3039"/>
                  <a:pt x="298" y="304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3" name="꙱ Mozambique (Republic of Mozambique) (MZ) (H)">
            <a:extLst>
              <a:ext uri="{FF2B5EF4-FFF2-40B4-BE49-F238E27FC236}">
                <a16:creationId xmlns:a16="http://schemas.microsoft.com/office/drawing/2014/main" id="{4A3EE9B3-C9DB-49E0-9D7A-90CACC4F3D11}"/>
              </a:ext>
            </a:extLst>
          </p:cNvPr>
          <p:cNvSpPr>
            <a:spLocks noEditPoints="1"/>
          </p:cNvSpPr>
          <p:nvPr/>
        </p:nvSpPr>
        <p:spPr bwMode="auto">
          <a:xfrm>
            <a:off x="5167687" y="2686857"/>
            <a:ext cx="274869" cy="485438"/>
          </a:xfrm>
          <a:custGeom>
            <a:avLst/>
            <a:gdLst>
              <a:gd name="T0" fmla="*/ 1559 w 3336"/>
              <a:gd name="T1" fmla="*/ 4060 h 5879"/>
              <a:gd name="T2" fmla="*/ 1836 w 3336"/>
              <a:gd name="T3" fmla="*/ 381 h 5879"/>
              <a:gd name="T4" fmla="*/ 2183 w 3336"/>
              <a:gd name="T5" fmla="*/ 435 h 5879"/>
              <a:gd name="T6" fmla="*/ 2698 w 3336"/>
              <a:gd name="T7" fmla="*/ 318 h 5879"/>
              <a:gd name="T8" fmla="*/ 3203 w 3336"/>
              <a:gd name="T9" fmla="*/ 59 h 5879"/>
              <a:gd name="T10" fmla="*/ 3263 w 3336"/>
              <a:gd name="T11" fmla="*/ 269 h 5879"/>
              <a:gd name="T12" fmla="*/ 3253 w 3336"/>
              <a:gd name="T13" fmla="*/ 682 h 5879"/>
              <a:gd name="T14" fmla="*/ 3242 w 3336"/>
              <a:gd name="T15" fmla="*/ 907 h 5879"/>
              <a:gd name="T16" fmla="*/ 3278 w 3336"/>
              <a:gd name="T17" fmla="*/ 1474 h 5879"/>
              <a:gd name="T18" fmla="*/ 3304 w 3336"/>
              <a:gd name="T19" fmla="*/ 1634 h 5879"/>
              <a:gd name="T20" fmla="*/ 3235 w 3336"/>
              <a:gd name="T21" fmla="*/ 1807 h 5879"/>
              <a:gd name="T22" fmla="*/ 3011 w 3336"/>
              <a:gd name="T23" fmla="*/ 2142 h 5879"/>
              <a:gd name="T24" fmla="*/ 2758 w 3336"/>
              <a:gd name="T25" fmla="*/ 2329 h 5879"/>
              <a:gd name="T26" fmla="*/ 2251 w 3336"/>
              <a:gd name="T27" fmla="*/ 2558 h 5879"/>
              <a:gd name="T28" fmla="*/ 1844 w 3336"/>
              <a:gd name="T29" fmla="*/ 2956 h 5879"/>
              <a:gd name="T30" fmla="*/ 1386 w 3336"/>
              <a:gd name="T31" fmla="*/ 3359 h 5879"/>
              <a:gd name="T32" fmla="*/ 1342 w 3336"/>
              <a:gd name="T33" fmla="*/ 3487 h 5879"/>
              <a:gd name="T34" fmla="*/ 1467 w 3336"/>
              <a:gd name="T35" fmla="*/ 3855 h 5879"/>
              <a:gd name="T36" fmla="*/ 1532 w 3336"/>
              <a:gd name="T37" fmla="*/ 4304 h 5879"/>
              <a:gd name="T38" fmla="*/ 1558 w 3336"/>
              <a:gd name="T39" fmla="*/ 4354 h 5879"/>
              <a:gd name="T40" fmla="*/ 1541 w 3336"/>
              <a:gd name="T41" fmla="*/ 4776 h 5879"/>
              <a:gd name="T42" fmla="*/ 675 w 3336"/>
              <a:gd name="T43" fmla="*/ 5454 h 5879"/>
              <a:gd name="T44" fmla="*/ 679 w 3336"/>
              <a:gd name="T45" fmla="*/ 5879 h 5879"/>
              <a:gd name="T46" fmla="*/ 490 w 3336"/>
              <a:gd name="T47" fmla="*/ 5851 h 5879"/>
              <a:gd name="T48" fmla="*/ 421 w 3336"/>
              <a:gd name="T49" fmla="*/ 5581 h 5879"/>
              <a:gd name="T50" fmla="*/ 410 w 3336"/>
              <a:gd name="T51" fmla="*/ 4819 h 5879"/>
              <a:gd name="T52" fmla="*/ 277 w 3336"/>
              <a:gd name="T53" fmla="*/ 4279 h 5879"/>
              <a:gd name="T54" fmla="*/ 679 w 3336"/>
              <a:gd name="T55" fmla="*/ 3628 h 5879"/>
              <a:gd name="T56" fmla="*/ 790 w 3336"/>
              <a:gd name="T57" fmla="*/ 3309 h 5879"/>
              <a:gd name="T58" fmla="*/ 822 w 3336"/>
              <a:gd name="T59" fmla="*/ 2940 h 5879"/>
              <a:gd name="T60" fmla="*/ 858 w 3336"/>
              <a:gd name="T61" fmla="*/ 2598 h 5879"/>
              <a:gd name="T62" fmla="*/ 858 w 3336"/>
              <a:gd name="T63" fmla="*/ 2246 h 5879"/>
              <a:gd name="T64" fmla="*/ 286 w 3336"/>
              <a:gd name="T65" fmla="*/ 2004 h 5879"/>
              <a:gd name="T66" fmla="*/ 12 w 3336"/>
              <a:gd name="T67" fmla="*/ 1637 h 5879"/>
              <a:gd name="T68" fmla="*/ 1101 w 3336"/>
              <a:gd name="T69" fmla="*/ 1486 h 5879"/>
              <a:gd name="T70" fmla="*/ 1360 w 3336"/>
              <a:gd name="T71" fmla="*/ 1743 h 5879"/>
              <a:gd name="T72" fmla="*/ 1375 w 3336"/>
              <a:gd name="T73" fmla="*/ 2145 h 5879"/>
              <a:gd name="T74" fmla="*/ 1529 w 3336"/>
              <a:gd name="T75" fmla="*/ 2190 h 5879"/>
              <a:gd name="T76" fmla="*/ 1774 w 3336"/>
              <a:gd name="T77" fmla="*/ 1511 h 5879"/>
              <a:gd name="T78" fmla="*/ 1471 w 3336"/>
              <a:gd name="T79" fmla="*/ 1109 h 5879"/>
              <a:gd name="T80" fmla="*/ 1392 w 3336"/>
              <a:gd name="T81" fmla="*/ 902 h 5879"/>
              <a:gd name="T82" fmla="*/ 1336 w 3336"/>
              <a:gd name="T83" fmla="*/ 605 h 5879"/>
              <a:gd name="T84" fmla="*/ 1521 w 3336"/>
              <a:gd name="T85" fmla="*/ 415 h 5879"/>
              <a:gd name="T86" fmla="*/ 1870 w 3336"/>
              <a:gd name="T87" fmla="*/ 3024 h 58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336" h="5879">
                <a:moveTo>
                  <a:pt x="1559" y="4060"/>
                </a:moveTo>
                <a:cubicBezTo>
                  <a:pt x="1569" y="4031"/>
                  <a:pt x="1575" y="3999"/>
                  <a:pt x="1574" y="3968"/>
                </a:cubicBezTo>
                <a:cubicBezTo>
                  <a:pt x="1561" y="3996"/>
                  <a:pt x="1547" y="4029"/>
                  <a:pt x="1559" y="4060"/>
                </a:cubicBezTo>
                <a:close/>
                <a:moveTo>
                  <a:pt x="1521" y="415"/>
                </a:moveTo>
                <a:cubicBezTo>
                  <a:pt x="1583" y="421"/>
                  <a:pt x="1639" y="435"/>
                  <a:pt x="1712" y="414"/>
                </a:cubicBezTo>
                <a:cubicBezTo>
                  <a:pt x="1753" y="402"/>
                  <a:pt x="1791" y="352"/>
                  <a:pt x="1836" y="381"/>
                </a:cubicBezTo>
                <a:cubicBezTo>
                  <a:pt x="1867" y="401"/>
                  <a:pt x="1882" y="440"/>
                  <a:pt x="1915" y="456"/>
                </a:cubicBezTo>
                <a:cubicBezTo>
                  <a:pt x="1940" y="470"/>
                  <a:pt x="2024" y="475"/>
                  <a:pt x="2051" y="467"/>
                </a:cubicBezTo>
                <a:cubicBezTo>
                  <a:pt x="2098" y="456"/>
                  <a:pt x="2131" y="378"/>
                  <a:pt x="2183" y="435"/>
                </a:cubicBezTo>
                <a:cubicBezTo>
                  <a:pt x="2280" y="540"/>
                  <a:pt x="2392" y="413"/>
                  <a:pt x="2442" y="338"/>
                </a:cubicBezTo>
                <a:cubicBezTo>
                  <a:pt x="2468" y="294"/>
                  <a:pt x="2515" y="292"/>
                  <a:pt x="2554" y="320"/>
                </a:cubicBezTo>
                <a:cubicBezTo>
                  <a:pt x="2620" y="362"/>
                  <a:pt x="2636" y="361"/>
                  <a:pt x="2698" y="318"/>
                </a:cubicBezTo>
                <a:cubicBezTo>
                  <a:pt x="2750" y="281"/>
                  <a:pt x="2791" y="255"/>
                  <a:pt x="2859" y="269"/>
                </a:cubicBezTo>
                <a:cubicBezTo>
                  <a:pt x="2897" y="275"/>
                  <a:pt x="2973" y="201"/>
                  <a:pt x="3010" y="185"/>
                </a:cubicBezTo>
                <a:cubicBezTo>
                  <a:pt x="3082" y="152"/>
                  <a:pt x="3142" y="106"/>
                  <a:pt x="3203" y="59"/>
                </a:cubicBezTo>
                <a:cubicBezTo>
                  <a:pt x="3279" y="0"/>
                  <a:pt x="3328" y="98"/>
                  <a:pt x="3263" y="129"/>
                </a:cubicBezTo>
                <a:cubicBezTo>
                  <a:pt x="3273" y="134"/>
                  <a:pt x="3283" y="139"/>
                  <a:pt x="3292" y="144"/>
                </a:cubicBezTo>
                <a:cubicBezTo>
                  <a:pt x="3262" y="183"/>
                  <a:pt x="3279" y="226"/>
                  <a:pt x="3263" y="269"/>
                </a:cubicBezTo>
                <a:cubicBezTo>
                  <a:pt x="3254" y="291"/>
                  <a:pt x="3196" y="321"/>
                  <a:pt x="3230" y="345"/>
                </a:cubicBezTo>
                <a:cubicBezTo>
                  <a:pt x="3258" y="365"/>
                  <a:pt x="3252" y="471"/>
                  <a:pt x="3256" y="512"/>
                </a:cubicBezTo>
                <a:cubicBezTo>
                  <a:pt x="3268" y="643"/>
                  <a:pt x="3239" y="629"/>
                  <a:pt x="3253" y="682"/>
                </a:cubicBezTo>
                <a:cubicBezTo>
                  <a:pt x="3256" y="698"/>
                  <a:pt x="3255" y="713"/>
                  <a:pt x="3249" y="728"/>
                </a:cubicBezTo>
                <a:cubicBezTo>
                  <a:pt x="3243" y="757"/>
                  <a:pt x="3262" y="766"/>
                  <a:pt x="3269" y="790"/>
                </a:cubicBezTo>
                <a:cubicBezTo>
                  <a:pt x="3280" y="827"/>
                  <a:pt x="3266" y="879"/>
                  <a:pt x="3242" y="907"/>
                </a:cubicBezTo>
                <a:cubicBezTo>
                  <a:pt x="3324" y="919"/>
                  <a:pt x="3217" y="1100"/>
                  <a:pt x="3249" y="1110"/>
                </a:cubicBezTo>
                <a:cubicBezTo>
                  <a:pt x="3306" y="1129"/>
                  <a:pt x="3251" y="1317"/>
                  <a:pt x="3269" y="1361"/>
                </a:cubicBezTo>
                <a:cubicBezTo>
                  <a:pt x="3331" y="1324"/>
                  <a:pt x="3260" y="1445"/>
                  <a:pt x="3278" y="1474"/>
                </a:cubicBezTo>
                <a:cubicBezTo>
                  <a:pt x="3283" y="1421"/>
                  <a:pt x="3336" y="1430"/>
                  <a:pt x="3326" y="1483"/>
                </a:cubicBezTo>
                <a:cubicBezTo>
                  <a:pt x="3317" y="1539"/>
                  <a:pt x="3330" y="1579"/>
                  <a:pt x="3271" y="1611"/>
                </a:cubicBezTo>
                <a:cubicBezTo>
                  <a:pt x="3282" y="1619"/>
                  <a:pt x="3293" y="1627"/>
                  <a:pt x="3304" y="1634"/>
                </a:cubicBezTo>
                <a:cubicBezTo>
                  <a:pt x="3237" y="1618"/>
                  <a:pt x="3295" y="1643"/>
                  <a:pt x="3276" y="1666"/>
                </a:cubicBezTo>
                <a:cubicBezTo>
                  <a:pt x="3263" y="1681"/>
                  <a:pt x="3244" y="1687"/>
                  <a:pt x="3236" y="1706"/>
                </a:cubicBezTo>
                <a:cubicBezTo>
                  <a:pt x="3302" y="1682"/>
                  <a:pt x="3245" y="1786"/>
                  <a:pt x="3235" y="1807"/>
                </a:cubicBezTo>
                <a:cubicBezTo>
                  <a:pt x="3202" y="1876"/>
                  <a:pt x="3132" y="1915"/>
                  <a:pt x="3099" y="1984"/>
                </a:cubicBezTo>
                <a:cubicBezTo>
                  <a:pt x="3077" y="2027"/>
                  <a:pt x="3048" y="2059"/>
                  <a:pt x="3019" y="2093"/>
                </a:cubicBezTo>
                <a:cubicBezTo>
                  <a:pt x="3019" y="2110"/>
                  <a:pt x="3016" y="2126"/>
                  <a:pt x="3011" y="2142"/>
                </a:cubicBezTo>
                <a:lnTo>
                  <a:pt x="2996" y="2122"/>
                </a:lnTo>
                <a:cubicBezTo>
                  <a:pt x="2988" y="2133"/>
                  <a:pt x="2980" y="2145"/>
                  <a:pt x="2973" y="2157"/>
                </a:cubicBezTo>
                <a:cubicBezTo>
                  <a:pt x="2945" y="2207"/>
                  <a:pt x="2751" y="2274"/>
                  <a:pt x="2758" y="2329"/>
                </a:cubicBezTo>
                <a:cubicBezTo>
                  <a:pt x="2761" y="2354"/>
                  <a:pt x="2612" y="2379"/>
                  <a:pt x="2583" y="2397"/>
                </a:cubicBezTo>
                <a:cubicBezTo>
                  <a:pt x="2486" y="2457"/>
                  <a:pt x="2470" y="2421"/>
                  <a:pt x="2426" y="2461"/>
                </a:cubicBezTo>
                <a:cubicBezTo>
                  <a:pt x="2378" y="2506"/>
                  <a:pt x="2309" y="2528"/>
                  <a:pt x="2251" y="2558"/>
                </a:cubicBezTo>
                <a:cubicBezTo>
                  <a:pt x="2193" y="2588"/>
                  <a:pt x="2101" y="2729"/>
                  <a:pt x="2037" y="2673"/>
                </a:cubicBezTo>
                <a:cubicBezTo>
                  <a:pt x="2158" y="2806"/>
                  <a:pt x="1864" y="2857"/>
                  <a:pt x="1891" y="2991"/>
                </a:cubicBezTo>
                <a:cubicBezTo>
                  <a:pt x="1866" y="2995"/>
                  <a:pt x="1849" y="2978"/>
                  <a:pt x="1844" y="2956"/>
                </a:cubicBezTo>
                <a:cubicBezTo>
                  <a:pt x="1849" y="3003"/>
                  <a:pt x="1805" y="3062"/>
                  <a:pt x="1811" y="2997"/>
                </a:cubicBezTo>
                <a:cubicBezTo>
                  <a:pt x="1754" y="3046"/>
                  <a:pt x="1686" y="3080"/>
                  <a:pt x="1640" y="3140"/>
                </a:cubicBezTo>
                <a:cubicBezTo>
                  <a:pt x="1617" y="3170"/>
                  <a:pt x="1433" y="3416"/>
                  <a:pt x="1386" y="3359"/>
                </a:cubicBezTo>
                <a:cubicBezTo>
                  <a:pt x="1368" y="3337"/>
                  <a:pt x="1345" y="3261"/>
                  <a:pt x="1303" y="3285"/>
                </a:cubicBezTo>
                <a:cubicBezTo>
                  <a:pt x="1375" y="3281"/>
                  <a:pt x="1350" y="3370"/>
                  <a:pt x="1364" y="3392"/>
                </a:cubicBezTo>
                <a:cubicBezTo>
                  <a:pt x="1380" y="3417"/>
                  <a:pt x="1379" y="3482"/>
                  <a:pt x="1342" y="3487"/>
                </a:cubicBezTo>
                <a:cubicBezTo>
                  <a:pt x="1351" y="3504"/>
                  <a:pt x="1354" y="3522"/>
                  <a:pt x="1351" y="3541"/>
                </a:cubicBezTo>
                <a:cubicBezTo>
                  <a:pt x="1335" y="3670"/>
                  <a:pt x="1460" y="3616"/>
                  <a:pt x="1456" y="3789"/>
                </a:cubicBezTo>
                <a:cubicBezTo>
                  <a:pt x="1456" y="3806"/>
                  <a:pt x="1443" y="3935"/>
                  <a:pt x="1467" y="3855"/>
                </a:cubicBezTo>
                <a:cubicBezTo>
                  <a:pt x="1449" y="3925"/>
                  <a:pt x="1495" y="4001"/>
                  <a:pt x="1502" y="4072"/>
                </a:cubicBezTo>
                <a:cubicBezTo>
                  <a:pt x="1506" y="4114"/>
                  <a:pt x="1522" y="4159"/>
                  <a:pt x="1515" y="4202"/>
                </a:cubicBezTo>
                <a:cubicBezTo>
                  <a:pt x="1509" y="4239"/>
                  <a:pt x="1493" y="4279"/>
                  <a:pt x="1532" y="4304"/>
                </a:cubicBezTo>
                <a:cubicBezTo>
                  <a:pt x="1539" y="4258"/>
                  <a:pt x="1537" y="4217"/>
                  <a:pt x="1568" y="4179"/>
                </a:cubicBezTo>
                <a:cubicBezTo>
                  <a:pt x="1567" y="4193"/>
                  <a:pt x="1568" y="4293"/>
                  <a:pt x="1583" y="4209"/>
                </a:cubicBezTo>
                <a:cubicBezTo>
                  <a:pt x="1574" y="4257"/>
                  <a:pt x="1562" y="4305"/>
                  <a:pt x="1558" y="4354"/>
                </a:cubicBezTo>
                <a:cubicBezTo>
                  <a:pt x="1554" y="4398"/>
                  <a:pt x="1585" y="4437"/>
                  <a:pt x="1580" y="4479"/>
                </a:cubicBezTo>
                <a:cubicBezTo>
                  <a:pt x="1564" y="4596"/>
                  <a:pt x="1480" y="4708"/>
                  <a:pt x="1499" y="4832"/>
                </a:cubicBezTo>
                <a:cubicBezTo>
                  <a:pt x="1488" y="4764"/>
                  <a:pt x="1538" y="4834"/>
                  <a:pt x="1541" y="4776"/>
                </a:cubicBezTo>
                <a:cubicBezTo>
                  <a:pt x="1586" y="4851"/>
                  <a:pt x="1499" y="4964"/>
                  <a:pt x="1453" y="5017"/>
                </a:cubicBezTo>
                <a:cubicBezTo>
                  <a:pt x="1317" y="5172"/>
                  <a:pt x="1040" y="5185"/>
                  <a:pt x="802" y="5340"/>
                </a:cubicBezTo>
                <a:cubicBezTo>
                  <a:pt x="753" y="5372"/>
                  <a:pt x="702" y="5399"/>
                  <a:pt x="675" y="5454"/>
                </a:cubicBezTo>
                <a:cubicBezTo>
                  <a:pt x="651" y="5500"/>
                  <a:pt x="640" y="5554"/>
                  <a:pt x="579" y="5562"/>
                </a:cubicBezTo>
                <a:cubicBezTo>
                  <a:pt x="619" y="5562"/>
                  <a:pt x="684" y="5706"/>
                  <a:pt x="718" y="5619"/>
                </a:cubicBezTo>
                <a:cubicBezTo>
                  <a:pt x="711" y="5691"/>
                  <a:pt x="748" y="5875"/>
                  <a:pt x="679" y="5879"/>
                </a:cubicBezTo>
                <a:lnTo>
                  <a:pt x="679" y="5879"/>
                </a:lnTo>
                <a:lnTo>
                  <a:pt x="492" y="5873"/>
                </a:lnTo>
                <a:cubicBezTo>
                  <a:pt x="491" y="5865"/>
                  <a:pt x="491" y="5859"/>
                  <a:pt x="490" y="5851"/>
                </a:cubicBezTo>
                <a:cubicBezTo>
                  <a:pt x="478" y="5775"/>
                  <a:pt x="458" y="5740"/>
                  <a:pt x="465" y="5696"/>
                </a:cubicBezTo>
                <a:cubicBezTo>
                  <a:pt x="471" y="5654"/>
                  <a:pt x="468" y="5626"/>
                  <a:pt x="445" y="5603"/>
                </a:cubicBezTo>
                <a:cubicBezTo>
                  <a:pt x="437" y="5596"/>
                  <a:pt x="428" y="5589"/>
                  <a:pt x="421" y="5581"/>
                </a:cubicBezTo>
                <a:cubicBezTo>
                  <a:pt x="412" y="5505"/>
                  <a:pt x="415" y="5501"/>
                  <a:pt x="436" y="5426"/>
                </a:cubicBezTo>
                <a:cubicBezTo>
                  <a:pt x="446" y="5372"/>
                  <a:pt x="445" y="5314"/>
                  <a:pt x="447" y="5266"/>
                </a:cubicBezTo>
                <a:cubicBezTo>
                  <a:pt x="455" y="5109"/>
                  <a:pt x="469" y="4968"/>
                  <a:pt x="410" y="4819"/>
                </a:cubicBezTo>
                <a:cubicBezTo>
                  <a:pt x="382" y="4750"/>
                  <a:pt x="334" y="4683"/>
                  <a:pt x="332" y="4606"/>
                </a:cubicBezTo>
                <a:cubicBezTo>
                  <a:pt x="330" y="4535"/>
                  <a:pt x="305" y="4369"/>
                  <a:pt x="267" y="4298"/>
                </a:cubicBezTo>
                <a:cubicBezTo>
                  <a:pt x="267" y="4292"/>
                  <a:pt x="274" y="4284"/>
                  <a:pt x="277" y="4279"/>
                </a:cubicBezTo>
                <a:cubicBezTo>
                  <a:pt x="347" y="4224"/>
                  <a:pt x="595" y="3860"/>
                  <a:pt x="650" y="3900"/>
                </a:cubicBezTo>
                <a:cubicBezTo>
                  <a:pt x="603" y="3839"/>
                  <a:pt x="650" y="3803"/>
                  <a:pt x="665" y="3742"/>
                </a:cubicBezTo>
                <a:cubicBezTo>
                  <a:pt x="674" y="3705"/>
                  <a:pt x="638" y="3652"/>
                  <a:pt x="679" y="3628"/>
                </a:cubicBezTo>
                <a:cubicBezTo>
                  <a:pt x="743" y="3590"/>
                  <a:pt x="785" y="3488"/>
                  <a:pt x="814" y="3415"/>
                </a:cubicBezTo>
                <a:cubicBezTo>
                  <a:pt x="828" y="3364"/>
                  <a:pt x="816" y="3340"/>
                  <a:pt x="819" y="3297"/>
                </a:cubicBezTo>
                <a:cubicBezTo>
                  <a:pt x="809" y="3301"/>
                  <a:pt x="800" y="3305"/>
                  <a:pt x="790" y="3309"/>
                </a:cubicBezTo>
                <a:cubicBezTo>
                  <a:pt x="710" y="3152"/>
                  <a:pt x="821" y="3185"/>
                  <a:pt x="794" y="3111"/>
                </a:cubicBezTo>
                <a:cubicBezTo>
                  <a:pt x="782" y="3077"/>
                  <a:pt x="734" y="3089"/>
                  <a:pt x="748" y="3036"/>
                </a:cubicBezTo>
                <a:cubicBezTo>
                  <a:pt x="758" y="2996"/>
                  <a:pt x="828" y="2989"/>
                  <a:pt x="822" y="2940"/>
                </a:cubicBezTo>
                <a:cubicBezTo>
                  <a:pt x="813" y="2856"/>
                  <a:pt x="865" y="2888"/>
                  <a:pt x="860" y="2833"/>
                </a:cubicBezTo>
                <a:cubicBezTo>
                  <a:pt x="856" y="2787"/>
                  <a:pt x="830" y="2744"/>
                  <a:pt x="839" y="2698"/>
                </a:cubicBezTo>
                <a:cubicBezTo>
                  <a:pt x="845" y="2666"/>
                  <a:pt x="866" y="2630"/>
                  <a:pt x="858" y="2598"/>
                </a:cubicBezTo>
                <a:cubicBezTo>
                  <a:pt x="842" y="2534"/>
                  <a:pt x="847" y="2491"/>
                  <a:pt x="849" y="2422"/>
                </a:cubicBezTo>
                <a:cubicBezTo>
                  <a:pt x="849" y="2400"/>
                  <a:pt x="837" y="2384"/>
                  <a:pt x="831" y="2362"/>
                </a:cubicBezTo>
                <a:cubicBezTo>
                  <a:pt x="822" y="2331"/>
                  <a:pt x="853" y="2277"/>
                  <a:pt x="858" y="2246"/>
                </a:cubicBezTo>
                <a:cubicBezTo>
                  <a:pt x="815" y="2258"/>
                  <a:pt x="792" y="2258"/>
                  <a:pt x="769" y="2215"/>
                </a:cubicBezTo>
                <a:cubicBezTo>
                  <a:pt x="747" y="2174"/>
                  <a:pt x="622" y="2171"/>
                  <a:pt x="590" y="2152"/>
                </a:cubicBezTo>
                <a:cubicBezTo>
                  <a:pt x="490" y="2095"/>
                  <a:pt x="394" y="2035"/>
                  <a:pt x="286" y="2004"/>
                </a:cubicBezTo>
                <a:cubicBezTo>
                  <a:pt x="252" y="1994"/>
                  <a:pt x="144" y="1997"/>
                  <a:pt x="106" y="1988"/>
                </a:cubicBezTo>
                <a:cubicBezTo>
                  <a:pt x="45" y="1974"/>
                  <a:pt x="70" y="1875"/>
                  <a:pt x="64" y="1829"/>
                </a:cubicBezTo>
                <a:cubicBezTo>
                  <a:pt x="54" y="1763"/>
                  <a:pt x="0" y="1699"/>
                  <a:pt x="12" y="1637"/>
                </a:cubicBezTo>
                <a:cubicBezTo>
                  <a:pt x="291" y="1529"/>
                  <a:pt x="571" y="1431"/>
                  <a:pt x="850" y="1323"/>
                </a:cubicBezTo>
                <a:cubicBezTo>
                  <a:pt x="867" y="1316"/>
                  <a:pt x="906" y="1301"/>
                  <a:pt x="927" y="1291"/>
                </a:cubicBezTo>
                <a:lnTo>
                  <a:pt x="1101" y="1486"/>
                </a:lnTo>
                <a:cubicBezTo>
                  <a:pt x="1103" y="1447"/>
                  <a:pt x="1186" y="1461"/>
                  <a:pt x="1225" y="1450"/>
                </a:cubicBezTo>
                <a:cubicBezTo>
                  <a:pt x="1258" y="1441"/>
                  <a:pt x="1308" y="1409"/>
                  <a:pt x="1336" y="1445"/>
                </a:cubicBezTo>
                <a:cubicBezTo>
                  <a:pt x="1386" y="1511"/>
                  <a:pt x="1387" y="1670"/>
                  <a:pt x="1360" y="1743"/>
                </a:cubicBezTo>
                <a:cubicBezTo>
                  <a:pt x="1327" y="1835"/>
                  <a:pt x="1249" y="1918"/>
                  <a:pt x="1298" y="2013"/>
                </a:cubicBezTo>
                <a:cubicBezTo>
                  <a:pt x="1310" y="2036"/>
                  <a:pt x="1303" y="2062"/>
                  <a:pt x="1317" y="2084"/>
                </a:cubicBezTo>
                <a:cubicBezTo>
                  <a:pt x="1333" y="2108"/>
                  <a:pt x="1360" y="2121"/>
                  <a:pt x="1375" y="2145"/>
                </a:cubicBezTo>
                <a:cubicBezTo>
                  <a:pt x="1475" y="2302"/>
                  <a:pt x="1563" y="2265"/>
                  <a:pt x="1505" y="2360"/>
                </a:cubicBezTo>
                <a:cubicBezTo>
                  <a:pt x="1475" y="2409"/>
                  <a:pt x="1572" y="2427"/>
                  <a:pt x="1578" y="2362"/>
                </a:cubicBezTo>
                <a:cubicBezTo>
                  <a:pt x="1584" y="2298"/>
                  <a:pt x="1566" y="2242"/>
                  <a:pt x="1529" y="2190"/>
                </a:cubicBezTo>
                <a:cubicBezTo>
                  <a:pt x="1587" y="2148"/>
                  <a:pt x="1557" y="2060"/>
                  <a:pt x="1642" y="2042"/>
                </a:cubicBezTo>
                <a:cubicBezTo>
                  <a:pt x="1823" y="2005"/>
                  <a:pt x="1755" y="1861"/>
                  <a:pt x="1763" y="1724"/>
                </a:cubicBezTo>
                <a:cubicBezTo>
                  <a:pt x="1767" y="1655"/>
                  <a:pt x="1804" y="1579"/>
                  <a:pt x="1774" y="1511"/>
                </a:cubicBezTo>
                <a:cubicBezTo>
                  <a:pt x="1744" y="1444"/>
                  <a:pt x="1683" y="1380"/>
                  <a:pt x="1643" y="1317"/>
                </a:cubicBezTo>
                <a:cubicBezTo>
                  <a:pt x="1606" y="1258"/>
                  <a:pt x="1570" y="1195"/>
                  <a:pt x="1523" y="1144"/>
                </a:cubicBezTo>
                <a:cubicBezTo>
                  <a:pt x="1503" y="1130"/>
                  <a:pt x="1492" y="1123"/>
                  <a:pt x="1471" y="1109"/>
                </a:cubicBezTo>
                <a:lnTo>
                  <a:pt x="1425" y="1109"/>
                </a:lnTo>
                <a:lnTo>
                  <a:pt x="1405" y="1053"/>
                </a:lnTo>
                <a:lnTo>
                  <a:pt x="1392" y="902"/>
                </a:lnTo>
                <a:lnTo>
                  <a:pt x="1400" y="814"/>
                </a:lnTo>
                <a:lnTo>
                  <a:pt x="1363" y="746"/>
                </a:lnTo>
                <a:lnTo>
                  <a:pt x="1336" y="605"/>
                </a:lnTo>
                <a:lnTo>
                  <a:pt x="1403" y="521"/>
                </a:lnTo>
                <a:lnTo>
                  <a:pt x="1416" y="412"/>
                </a:lnTo>
                <a:lnTo>
                  <a:pt x="1521" y="415"/>
                </a:lnTo>
                <a:close/>
                <a:moveTo>
                  <a:pt x="1870" y="3024"/>
                </a:moveTo>
                <a:cubicBezTo>
                  <a:pt x="1895" y="3000"/>
                  <a:pt x="1889" y="2990"/>
                  <a:pt x="1853" y="2994"/>
                </a:cubicBezTo>
                <a:cubicBezTo>
                  <a:pt x="1859" y="3004"/>
                  <a:pt x="1865" y="3014"/>
                  <a:pt x="1870" y="302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4" name="꙱ Morocco (Kingdom of Morocco) (MA) (H)">
            <a:extLst>
              <a:ext uri="{FF2B5EF4-FFF2-40B4-BE49-F238E27FC236}">
                <a16:creationId xmlns:a16="http://schemas.microsoft.com/office/drawing/2014/main" id="{880760A8-A845-4CB0-ABD6-8208384E90C7}"/>
              </a:ext>
            </a:extLst>
          </p:cNvPr>
          <p:cNvSpPr>
            <a:spLocks/>
          </p:cNvSpPr>
          <p:nvPr/>
        </p:nvSpPr>
        <p:spPr bwMode="auto">
          <a:xfrm>
            <a:off x="4066055" y="1321159"/>
            <a:ext cx="312596" cy="244877"/>
          </a:xfrm>
          <a:custGeom>
            <a:avLst/>
            <a:gdLst>
              <a:gd name="T0" fmla="*/ 2632 w 3786"/>
              <a:gd name="T1" fmla="*/ 223 h 2962"/>
              <a:gd name="T2" fmla="*/ 2936 w 3786"/>
              <a:gd name="T3" fmla="*/ 262 h 2962"/>
              <a:gd name="T4" fmla="*/ 3215 w 3786"/>
              <a:gd name="T5" fmla="*/ 195 h 2962"/>
              <a:gd name="T6" fmla="*/ 3230 w 3786"/>
              <a:gd name="T7" fmla="*/ 269 h 2962"/>
              <a:gd name="T8" fmla="*/ 3242 w 3786"/>
              <a:gd name="T9" fmla="*/ 266 h 2962"/>
              <a:gd name="T10" fmla="*/ 3356 w 3786"/>
              <a:gd name="T11" fmla="*/ 300 h 2962"/>
              <a:gd name="T12" fmla="*/ 3450 w 3786"/>
              <a:gd name="T13" fmla="*/ 346 h 2962"/>
              <a:gd name="T14" fmla="*/ 3545 w 3786"/>
              <a:gd name="T15" fmla="*/ 424 h 2962"/>
              <a:gd name="T16" fmla="*/ 3581 w 3786"/>
              <a:gd name="T17" fmla="*/ 527 h 2962"/>
              <a:gd name="T18" fmla="*/ 3565 w 3786"/>
              <a:gd name="T19" fmla="*/ 631 h 2962"/>
              <a:gd name="T20" fmla="*/ 3563 w 3786"/>
              <a:gd name="T21" fmla="*/ 780 h 2962"/>
              <a:gd name="T22" fmla="*/ 3584 w 3786"/>
              <a:gd name="T23" fmla="*/ 891 h 2962"/>
              <a:gd name="T24" fmla="*/ 3608 w 3786"/>
              <a:gd name="T25" fmla="*/ 1038 h 2962"/>
              <a:gd name="T26" fmla="*/ 3626 w 3786"/>
              <a:gd name="T27" fmla="*/ 1121 h 2962"/>
              <a:gd name="T28" fmla="*/ 3721 w 3786"/>
              <a:gd name="T29" fmla="*/ 1205 h 2962"/>
              <a:gd name="T30" fmla="*/ 3696 w 3786"/>
              <a:gd name="T31" fmla="*/ 1380 h 2962"/>
              <a:gd name="T32" fmla="*/ 3161 w 3786"/>
              <a:gd name="T33" fmla="*/ 1423 h 2962"/>
              <a:gd name="T34" fmla="*/ 2977 w 3786"/>
              <a:gd name="T35" fmla="*/ 1521 h 2962"/>
              <a:gd name="T36" fmla="*/ 2924 w 3786"/>
              <a:gd name="T37" fmla="*/ 1626 h 2962"/>
              <a:gd name="T38" fmla="*/ 2952 w 3786"/>
              <a:gd name="T39" fmla="*/ 1769 h 2962"/>
              <a:gd name="T40" fmla="*/ 2817 w 3786"/>
              <a:gd name="T41" fmla="*/ 1819 h 2962"/>
              <a:gd name="T42" fmla="*/ 2687 w 3786"/>
              <a:gd name="T43" fmla="*/ 1908 h 2962"/>
              <a:gd name="T44" fmla="*/ 2577 w 3786"/>
              <a:gd name="T45" fmla="*/ 1938 h 2962"/>
              <a:gd name="T46" fmla="*/ 2204 w 3786"/>
              <a:gd name="T47" fmla="*/ 2191 h 2962"/>
              <a:gd name="T48" fmla="*/ 2056 w 3786"/>
              <a:gd name="T49" fmla="*/ 2239 h 2962"/>
              <a:gd name="T50" fmla="*/ 1803 w 3786"/>
              <a:gd name="T51" fmla="*/ 2316 h 2962"/>
              <a:gd name="T52" fmla="*/ 1709 w 3786"/>
              <a:gd name="T53" fmla="*/ 2353 h 2962"/>
              <a:gd name="T54" fmla="*/ 1614 w 3786"/>
              <a:gd name="T55" fmla="*/ 2434 h 2962"/>
              <a:gd name="T56" fmla="*/ 1504 w 3786"/>
              <a:gd name="T57" fmla="*/ 2507 h 2962"/>
              <a:gd name="T58" fmla="*/ 1386 w 3786"/>
              <a:gd name="T59" fmla="*/ 2663 h 2962"/>
              <a:gd name="T60" fmla="*/ 1372 w 3786"/>
              <a:gd name="T61" fmla="*/ 2951 h 2962"/>
              <a:gd name="T62" fmla="*/ 0 w 3786"/>
              <a:gd name="T63" fmla="*/ 2962 h 2962"/>
              <a:gd name="T64" fmla="*/ 77 w 3786"/>
              <a:gd name="T65" fmla="*/ 2867 h 2962"/>
              <a:gd name="T66" fmla="*/ 569 w 3786"/>
              <a:gd name="T67" fmla="*/ 2689 h 2962"/>
              <a:gd name="T68" fmla="*/ 825 w 3786"/>
              <a:gd name="T69" fmla="*/ 2473 h 2962"/>
              <a:gd name="T70" fmla="*/ 1038 w 3786"/>
              <a:gd name="T71" fmla="*/ 2223 h 2962"/>
              <a:gd name="T72" fmla="*/ 1099 w 3786"/>
              <a:gd name="T73" fmla="*/ 1935 h 2962"/>
              <a:gd name="T74" fmla="*/ 1063 w 3786"/>
              <a:gd name="T75" fmla="*/ 1864 h 2962"/>
              <a:gd name="T76" fmla="*/ 1085 w 3786"/>
              <a:gd name="T77" fmla="*/ 1725 h 2962"/>
              <a:gd name="T78" fmla="*/ 1225 w 3786"/>
              <a:gd name="T79" fmla="*/ 1425 h 2962"/>
              <a:gd name="T80" fmla="*/ 1371 w 3786"/>
              <a:gd name="T81" fmla="*/ 1121 h 2962"/>
              <a:gd name="T82" fmla="*/ 1607 w 3786"/>
              <a:gd name="T83" fmla="*/ 919 h 2962"/>
              <a:gd name="T84" fmla="*/ 1927 w 3786"/>
              <a:gd name="T85" fmla="*/ 776 h 2962"/>
              <a:gd name="T86" fmla="*/ 2363 w 3786"/>
              <a:gd name="T87" fmla="*/ 63 h 2962"/>
              <a:gd name="T88" fmla="*/ 2470 w 3786"/>
              <a:gd name="T89" fmla="*/ 34 h 2962"/>
              <a:gd name="T90" fmla="*/ 2632 w 3786"/>
              <a:gd name="T91" fmla="*/ 223 h 29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786" h="2962">
                <a:moveTo>
                  <a:pt x="2632" y="223"/>
                </a:moveTo>
                <a:cubicBezTo>
                  <a:pt x="2734" y="296"/>
                  <a:pt x="2819" y="276"/>
                  <a:pt x="2936" y="262"/>
                </a:cubicBezTo>
                <a:cubicBezTo>
                  <a:pt x="3033" y="250"/>
                  <a:pt x="3156" y="309"/>
                  <a:pt x="3215" y="195"/>
                </a:cubicBezTo>
                <a:cubicBezTo>
                  <a:pt x="3215" y="232"/>
                  <a:pt x="3225" y="241"/>
                  <a:pt x="3230" y="269"/>
                </a:cubicBezTo>
                <a:cubicBezTo>
                  <a:pt x="3235" y="300"/>
                  <a:pt x="3280" y="315"/>
                  <a:pt x="3242" y="266"/>
                </a:cubicBezTo>
                <a:cubicBezTo>
                  <a:pt x="3275" y="297"/>
                  <a:pt x="3315" y="321"/>
                  <a:pt x="3356" y="300"/>
                </a:cubicBezTo>
                <a:cubicBezTo>
                  <a:pt x="3399" y="279"/>
                  <a:pt x="3424" y="322"/>
                  <a:pt x="3450" y="346"/>
                </a:cubicBezTo>
                <a:cubicBezTo>
                  <a:pt x="3478" y="372"/>
                  <a:pt x="3528" y="387"/>
                  <a:pt x="3545" y="424"/>
                </a:cubicBezTo>
                <a:cubicBezTo>
                  <a:pt x="3564" y="465"/>
                  <a:pt x="3523" y="504"/>
                  <a:pt x="3581" y="527"/>
                </a:cubicBezTo>
                <a:cubicBezTo>
                  <a:pt x="3549" y="552"/>
                  <a:pt x="3559" y="598"/>
                  <a:pt x="3565" y="631"/>
                </a:cubicBezTo>
                <a:cubicBezTo>
                  <a:pt x="3575" y="683"/>
                  <a:pt x="3557" y="730"/>
                  <a:pt x="3563" y="780"/>
                </a:cubicBezTo>
                <a:cubicBezTo>
                  <a:pt x="3568" y="821"/>
                  <a:pt x="3595" y="847"/>
                  <a:pt x="3584" y="891"/>
                </a:cubicBezTo>
                <a:cubicBezTo>
                  <a:pt x="3569" y="957"/>
                  <a:pt x="3577" y="980"/>
                  <a:pt x="3608" y="1038"/>
                </a:cubicBezTo>
                <a:cubicBezTo>
                  <a:pt x="3624" y="1068"/>
                  <a:pt x="3610" y="1094"/>
                  <a:pt x="3626" y="1121"/>
                </a:cubicBezTo>
                <a:cubicBezTo>
                  <a:pt x="3649" y="1161"/>
                  <a:pt x="3686" y="1177"/>
                  <a:pt x="3721" y="1205"/>
                </a:cubicBezTo>
                <a:cubicBezTo>
                  <a:pt x="3786" y="1256"/>
                  <a:pt x="3593" y="1340"/>
                  <a:pt x="3696" y="1380"/>
                </a:cubicBezTo>
                <a:cubicBezTo>
                  <a:pt x="3590" y="1407"/>
                  <a:pt x="3216" y="1279"/>
                  <a:pt x="3161" y="1423"/>
                </a:cubicBezTo>
                <a:cubicBezTo>
                  <a:pt x="3132" y="1499"/>
                  <a:pt x="3058" y="1528"/>
                  <a:pt x="2977" y="1521"/>
                </a:cubicBezTo>
                <a:cubicBezTo>
                  <a:pt x="2916" y="1516"/>
                  <a:pt x="2841" y="1603"/>
                  <a:pt x="2924" y="1626"/>
                </a:cubicBezTo>
                <a:cubicBezTo>
                  <a:pt x="2854" y="1690"/>
                  <a:pt x="2983" y="1738"/>
                  <a:pt x="2952" y="1769"/>
                </a:cubicBezTo>
                <a:cubicBezTo>
                  <a:pt x="2917" y="1804"/>
                  <a:pt x="2855" y="1791"/>
                  <a:pt x="2817" y="1819"/>
                </a:cubicBezTo>
                <a:cubicBezTo>
                  <a:pt x="2777" y="1848"/>
                  <a:pt x="2734" y="1891"/>
                  <a:pt x="2687" y="1908"/>
                </a:cubicBezTo>
                <a:cubicBezTo>
                  <a:pt x="2651" y="1920"/>
                  <a:pt x="2611" y="1919"/>
                  <a:pt x="2577" y="1938"/>
                </a:cubicBezTo>
                <a:cubicBezTo>
                  <a:pt x="2460" y="2003"/>
                  <a:pt x="2488" y="2180"/>
                  <a:pt x="2204" y="2191"/>
                </a:cubicBezTo>
                <a:cubicBezTo>
                  <a:pt x="2144" y="2193"/>
                  <a:pt x="2080" y="2168"/>
                  <a:pt x="2056" y="2239"/>
                </a:cubicBezTo>
                <a:cubicBezTo>
                  <a:pt x="2019" y="2350"/>
                  <a:pt x="1924" y="2186"/>
                  <a:pt x="1803" y="2316"/>
                </a:cubicBezTo>
                <a:cubicBezTo>
                  <a:pt x="1776" y="2346"/>
                  <a:pt x="1743" y="2339"/>
                  <a:pt x="1709" y="2353"/>
                </a:cubicBezTo>
                <a:cubicBezTo>
                  <a:pt x="1669" y="2369"/>
                  <a:pt x="1645" y="2408"/>
                  <a:pt x="1614" y="2434"/>
                </a:cubicBezTo>
                <a:cubicBezTo>
                  <a:pt x="1580" y="2462"/>
                  <a:pt x="1539" y="2480"/>
                  <a:pt x="1504" y="2507"/>
                </a:cubicBezTo>
                <a:cubicBezTo>
                  <a:pt x="1437" y="2562"/>
                  <a:pt x="1379" y="2569"/>
                  <a:pt x="1386" y="2663"/>
                </a:cubicBezTo>
                <a:cubicBezTo>
                  <a:pt x="1392" y="2756"/>
                  <a:pt x="1382" y="2863"/>
                  <a:pt x="1372" y="2951"/>
                </a:cubicBezTo>
                <a:lnTo>
                  <a:pt x="0" y="2962"/>
                </a:lnTo>
                <a:cubicBezTo>
                  <a:pt x="14" y="2946"/>
                  <a:pt x="61" y="2873"/>
                  <a:pt x="77" y="2867"/>
                </a:cubicBezTo>
                <a:cubicBezTo>
                  <a:pt x="186" y="2827"/>
                  <a:pt x="414" y="2837"/>
                  <a:pt x="569" y="2689"/>
                </a:cubicBezTo>
                <a:cubicBezTo>
                  <a:pt x="652" y="2609"/>
                  <a:pt x="738" y="2547"/>
                  <a:pt x="825" y="2473"/>
                </a:cubicBezTo>
                <a:cubicBezTo>
                  <a:pt x="908" y="2403"/>
                  <a:pt x="972" y="2309"/>
                  <a:pt x="1038" y="2223"/>
                </a:cubicBezTo>
                <a:cubicBezTo>
                  <a:pt x="1083" y="2165"/>
                  <a:pt x="1187" y="1998"/>
                  <a:pt x="1099" y="1935"/>
                </a:cubicBezTo>
                <a:cubicBezTo>
                  <a:pt x="1066" y="1910"/>
                  <a:pt x="1042" y="1909"/>
                  <a:pt x="1063" y="1864"/>
                </a:cubicBezTo>
                <a:cubicBezTo>
                  <a:pt x="1085" y="1819"/>
                  <a:pt x="1083" y="1774"/>
                  <a:pt x="1085" y="1725"/>
                </a:cubicBezTo>
                <a:cubicBezTo>
                  <a:pt x="1092" y="1588"/>
                  <a:pt x="1141" y="1527"/>
                  <a:pt x="1225" y="1425"/>
                </a:cubicBezTo>
                <a:cubicBezTo>
                  <a:pt x="1310" y="1322"/>
                  <a:pt x="1206" y="1271"/>
                  <a:pt x="1371" y="1121"/>
                </a:cubicBezTo>
                <a:cubicBezTo>
                  <a:pt x="1448" y="1050"/>
                  <a:pt x="1510" y="963"/>
                  <a:pt x="1607" y="919"/>
                </a:cubicBezTo>
                <a:cubicBezTo>
                  <a:pt x="1713" y="871"/>
                  <a:pt x="1825" y="834"/>
                  <a:pt x="1927" y="776"/>
                </a:cubicBezTo>
                <a:cubicBezTo>
                  <a:pt x="2227" y="606"/>
                  <a:pt x="2298" y="56"/>
                  <a:pt x="2363" y="63"/>
                </a:cubicBezTo>
                <a:cubicBezTo>
                  <a:pt x="2401" y="67"/>
                  <a:pt x="2439" y="52"/>
                  <a:pt x="2470" y="34"/>
                </a:cubicBezTo>
                <a:cubicBezTo>
                  <a:pt x="2535" y="0"/>
                  <a:pt x="2495" y="126"/>
                  <a:pt x="2632" y="22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5" name="꙱ Montenegro (ME) (H)">
            <a:extLst>
              <a:ext uri="{FF2B5EF4-FFF2-40B4-BE49-F238E27FC236}">
                <a16:creationId xmlns:a16="http://schemas.microsoft.com/office/drawing/2014/main" id="{F9E90D92-D7B2-4527-B46B-EB1B7E526FD6}"/>
              </a:ext>
            </a:extLst>
          </p:cNvPr>
          <p:cNvSpPr>
            <a:spLocks/>
          </p:cNvSpPr>
          <p:nvPr/>
        </p:nvSpPr>
        <p:spPr bwMode="auto">
          <a:xfrm>
            <a:off x="4842156" y="1100015"/>
            <a:ext cx="46351" cy="48544"/>
          </a:xfrm>
          <a:custGeom>
            <a:avLst/>
            <a:gdLst>
              <a:gd name="T0" fmla="*/ 78 w 569"/>
              <a:gd name="T1" fmla="*/ 336 h 579"/>
              <a:gd name="T2" fmla="*/ 122 w 569"/>
              <a:gd name="T3" fmla="*/ 175 h 579"/>
              <a:gd name="T4" fmla="*/ 220 w 569"/>
              <a:gd name="T5" fmla="*/ 92 h 579"/>
              <a:gd name="T6" fmla="*/ 196 w 569"/>
              <a:gd name="T7" fmla="*/ 0 h 579"/>
              <a:gd name="T8" fmla="*/ 442 w 569"/>
              <a:gd name="T9" fmla="*/ 188 h 579"/>
              <a:gd name="T10" fmla="*/ 569 w 569"/>
              <a:gd name="T11" fmla="*/ 240 h 579"/>
              <a:gd name="T12" fmla="*/ 517 w 569"/>
              <a:gd name="T13" fmla="*/ 267 h 579"/>
              <a:gd name="T14" fmla="*/ 542 w 569"/>
              <a:gd name="T15" fmla="*/ 336 h 579"/>
              <a:gd name="T16" fmla="*/ 456 w 569"/>
              <a:gd name="T17" fmla="*/ 345 h 579"/>
              <a:gd name="T18" fmla="*/ 369 w 569"/>
              <a:gd name="T19" fmla="*/ 378 h 579"/>
              <a:gd name="T20" fmla="*/ 345 w 569"/>
              <a:gd name="T21" fmla="*/ 579 h 579"/>
              <a:gd name="T22" fmla="*/ 220 w 569"/>
              <a:gd name="T23" fmla="*/ 461 h 579"/>
              <a:gd name="T24" fmla="*/ 111 w 569"/>
              <a:gd name="T25" fmla="*/ 380 h 579"/>
              <a:gd name="T26" fmla="*/ 167 w 569"/>
              <a:gd name="T27" fmla="*/ 386 h 579"/>
              <a:gd name="T28" fmla="*/ 78 w 569"/>
              <a:gd name="T29" fmla="*/ 336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9" h="579">
                <a:moveTo>
                  <a:pt x="78" y="336"/>
                </a:moveTo>
                <a:cubicBezTo>
                  <a:pt x="155" y="323"/>
                  <a:pt x="0" y="149"/>
                  <a:pt x="122" y="175"/>
                </a:cubicBezTo>
                <a:cubicBezTo>
                  <a:pt x="87" y="113"/>
                  <a:pt x="197" y="16"/>
                  <a:pt x="220" y="92"/>
                </a:cubicBezTo>
                <a:cubicBezTo>
                  <a:pt x="237" y="53"/>
                  <a:pt x="191" y="38"/>
                  <a:pt x="196" y="0"/>
                </a:cubicBezTo>
                <a:cubicBezTo>
                  <a:pt x="260" y="21"/>
                  <a:pt x="354" y="151"/>
                  <a:pt x="442" y="188"/>
                </a:cubicBezTo>
                <a:cubicBezTo>
                  <a:pt x="495" y="209"/>
                  <a:pt x="557" y="181"/>
                  <a:pt x="569" y="240"/>
                </a:cubicBezTo>
                <a:cubicBezTo>
                  <a:pt x="551" y="244"/>
                  <a:pt x="525" y="261"/>
                  <a:pt x="517" y="267"/>
                </a:cubicBezTo>
                <a:cubicBezTo>
                  <a:pt x="499" y="281"/>
                  <a:pt x="535" y="323"/>
                  <a:pt x="542" y="336"/>
                </a:cubicBezTo>
                <a:cubicBezTo>
                  <a:pt x="509" y="333"/>
                  <a:pt x="478" y="384"/>
                  <a:pt x="456" y="345"/>
                </a:cubicBezTo>
                <a:cubicBezTo>
                  <a:pt x="408" y="261"/>
                  <a:pt x="402" y="335"/>
                  <a:pt x="369" y="378"/>
                </a:cubicBezTo>
                <a:cubicBezTo>
                  <a:pt x="329" y="431"/>
                  <a:pt x="327" y="514"/>
                  <a:pt x="345" y="579"/>
                </a:cubicBezTo>
                <a:cubicBezTo>
                  <a:pt x="298" y="551"/>
                  <a:pt x="251" y="504"/>
                  <a:pt x="220" y="461"/>
                </a:cubicBezTo>
                <a:cubicBezTo>
                  <a:pt x="210" y="447"/>
                  <a:pt x="128" y="378"/>
                  <a:pt x="111" y="380"/>
                </a:cubicBezTo>
                <a:cubicBezTo>
                  <a:pt x="140" y="367"/>
                  <a:pt x="134" y="370"/>
                  <a:pt x="167" y="386"/>
                </a:cubicBezTo>
                <a:cubicBezTo>
                  <a:pt x="170" y="336"/>
                  <a:pt x="63" y="420"/>
                  <a:pt x="78" y="33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6" name="꙱ Mongolia (MN) (H)">
            <a:extLst>
              <a:ext uri="{FF2B5EF4-FFF2-40B4-BE49-F238E27FC236}">
                <a16:creationId xmlns:a16="http://schemas.microsoft.com/office/drawing/2014/main" id="{FABF7C83-690D-42B1-B02A-9ED263D476A1}"/>
              </a:ext>
            </a:extLst>
          </p:cNvPr>
          <p:cNvSpPr>
            <a:spLocks/>
          </p:cNvSpPr>
          <p:nvPr/>
        </p:nvSpPr>
        <p:spPr bwMode="auto">
          <a:xfrm>
            <a:off x="6413760" y="852982"/>
            <a:ext cx="772868" cy="303129"/>
          </a:xfrm>
          <a:custGeom>
            <a:avLst/>
            <a:gdLst>
              <a:gd name="T0" fmla="*/ 1431 w 9379"/>
              <a:gd name="T1" fmla="*/ 524 h 3668"/>
              <a:gd name="T2" fmla="*/ 1909 w 9379"/>
              <a:gd name="T3" fmla="*/ 747 h 3668"/>
              <a:gd name="T4" fmla="*/ 2389 w 9379"/>
              <a:gd name="T5" fmla="*/ 773 h 3668"/>
              <a:gd name="T6" fmla="*/ 2686 w 9379"/>
              <a:gd name="T7" fmla="*/ 630 h 3668"/>
              <a:gd name="T8" fmla="*/ 2471 w 9379"/>
              <a:gd name="T9" fmla="*/ 414 h 3668"/>
              <a:gd name="T10" fmla="*/ 2529 w 9379"/>
              <a:gd name="T11" fmla="*/ 0 h 3668"/>
              <a:gd name="T12" fmla="*/ 3129 w 9379"/>
              <a:gd name="T13" fmla="*/ 167 h 3668"/>
              <a:gd name="T14" fmla="*/ 3628 w 9379"/>
              <a:gd name="T15" fmla="*/ 367 h 3668"/>
              <a:gd name="T16" fmla="*/ 3894 w 9379"/>
              <a:gd name="T17" fmla="*/ 600 h 3668"/>
              <a:gd name="T18" fmla="*/ 4205 w 9379"/>
              <a:gd name="T19" fmla="*/ 670 h 3668"/>
              <a:gd name="T20" fmla="*/ 4957 w 9379"/>
              <a:gd name="T21" fmla="*/ 609 h 3668"/>
              <a:gd name="T22" fmla="*/ 5359 w 9379"/>
              <a:gd name="T23" fmla="*/ 746 h 3668"/>
              <a:gd name="T24" fmla="*/ 5585 w 9379"/>
              <a:gd name="T25" fmla="*/ 914 h 3668"/>
              <a:gd name="T26" fmla="*/ 6012 w 9379"/>
              <a:gd name="T27" fmla="*/ 996 h 3668"/>
              <a:gd name="T28" fmla="*/ 6349 w 9379"/>
              <a:gd name="T29" fmla="*/ 1005 h 3668"/>
              <a:gd name="T30" fmla="*/ 6742 w 9379"/>
              <a:gd name="T31" fmla="*/ 901 h 3668"/>
              <a:gd name="T32" fmla="*/ 7299 w 9379"/>
              <a:gd name="T33" fmla="*/ 685 h 3668"/>
              <a:gd name="T34" fmla="*/ 7615 w 9379"/>
              <a:gd name="T35" fmla="*/ 740 h 3668"/>
              <a:gd name="T36" fmla="*/ 7856 w 9379"/>
              <a:gd name="T37" fmla="*/ 1294 h 3668"/>
              <a:gd name="T38" fmla="*/ 7981 w 9379"/>
              <a:gd name="T39" fmla="*/ 1520 h 3668"/>
              <a:gd name="T40" fmla="*/ 8312 w 9379"/>
              <a:gd name="T41" fmla="*/ 1492 h 3668"/>
              <a:gd name="T42" fmla="*/ 8581 w 9379"/>
              <a:gd name="T43" fmla="*/ 1412 h 3668"/>
              <a:gd name="T44" fmla="*/ 9269 w 9379"/>
              <a:gd name="T45" fmla="*/ 1805 h 3668"/>
              <a:gd name="T46" fmla="*/ 8990 w 9379"/>
              <a:gd name="T47" fmla="*/ 1882 h 3668"/>
              <a:gd name="T48" fmla="*/ 8764 w 9379"/>
              <a:gd name="T49" fmla="*/ 1927 h 3668"/>
              <a:gd name="T50" fmla="*/ 8596 w 9379"/>
              <a:gd name="T51" fmla="*/ 1996 h 3668"/>
              <a:gd name="T52" fmla="*/ 8461 w 9379"/>
              <a:gd name="T53" fmla="*/ 2206 h 3668"/>
              <a:gd name="T54" fmla="*/ 8068 w 9379"/>
              <a:gd name="T55" fmla="*/ 2352 h 3668"/>
              <a:gd name="T56" fmla="*/ 7938 w 9379"/>
              <a:gd name="T57" fmla="*/ 2523 h 3668"/>
              <a:gd name="T58" fmla="*/ 7693 w 9379"/>
              <a:gd name="T59" fmla="*/ 2533 h 3668"/>
              <a:gd name="T60" fmla="*/ 7339 w 9379"/>
              <a:gd name="T61" fmla="*/ 2600 h 3668"/>
              <a:gd name="T62" fmla="*/ 7572 w 9379"/>
              <a:gd name="T63" fmla="*/ 2950 h 3668"/>
              <a:gd name="T64" fmla="*/ 7389 w 9379"/>
              <a:gd name="T65" fmla="*/ 3100 h 3668"/>
              <a:gd name="T66" fmla="*/ 6673 w 9379"/>
              <a:gd name="T67" fmla="*/ 3384 h 3668"/>
              <a:gd name="T68" fmla="*/ 6013 w 9379"/>
              <a:gd name="T69" fmla="*/ 3620 h 3668"/>
              <a:gd name="T70" fmla="*/ 5805 w 9379"/>
              <a:gd name="T71" fmla="*/ 3638 h 3668"/>
              <a:gd name="T72" fmla="*/ 5214 w 9379"/>
              <a:gd name="T73" fmla="*/ 3509 h 3668"/>
              <a:gd name="T74" fmla="*/ 4606 w 9379"/>
              <a:gd name="T75" fmla="*/ 3323 h 3668"/>
              <a:gd name="T76" fmla="*/ 4229 w 9379"/>
              <a:gd name="T77" fmla="*/ 3327 h 3668"/>
              <a:gd name="T78" fmla="*/ 3488 w 9379"/>
              <a:gd name="T79" fmla="*/ 3258 h 3668"/>
              <a:gd name="T80" fmla="*/ 3201 w 9379"/>
              <a:gd name="T81" fmla="*/ 3152 h 3668"/>
              <a:gd name="T82" fmla="*/ 2823 w 9379"/>
              <a:gd name="T83" fmla="*/ 2766 h 3668"/>
              <a:gd name="T84" fmla="*/ 2449 w 9379"/>
              <a:gd name="T85" fmla="*/ 2611 h 3668"/>
              <a:gd name="T86" fmla="*/ 1872 w 9379"/>
              <a:gd name="T87" fmla="*/ 2473 h 3668"/>
              <a:gd name="T88" fmla="*/ 1291 w 9379"/>
              <a:gd name="T89" fmla="*/ 2233 h 3668"/>
              <a:gd name="T90" fmla="*/ 1085 w 9379"/>
              <a:gd name="T91" fmla="*/ 1730 h 3668"/>
              <a:gd name="T92" fmla="*/ 780 w 9379"/>
              <a:gd name="T93" fmla="*/ 1465 h 3668"/>
              <a:gd name="T94" fmla="*/ 351 w 9379"/>
              <a:gd name="T95" fmla="*/ 1339 h 3668"/>
              <a:gd name="T96" fmla="*/ 130 w 9379"/>
              <a:gd name="T97" fmla="*/ 1193 h 3668"/>
              <a:gd name="T98" fmla="*/ 41 w 9379"/>
              <a:gd name="T99" fmla="*/ 1095 h 3668"/>
              <a:gd name="T100" fmla="*/ 57 w 9379"/>
              <a:gd name="T101" fmla="*/ 940 h 3668"/>
              <a:gd name="T102" fmla="*/ 326 w 9379"/>
              <a:gd name="T103" fmla="*/ 900 h 3668"/>
              <a:gd name="T104" fmla="*/ 436 w 9379"/>
              <a:gd name="T105" fmla="*/ 832 h 3668"/>
              <a:gd name="T106" fmla="*/ 479 w 9379"/>
              <a:gd name="T107" fmla="*/ 725 h 3668"/>
              <a:gd name="T108" fmla="*/ 627 w 9379"/>
              <a:gd name="T109" fmla="*/ 653 h 3668"/>
              <a:gd name="T110" fmla="*/ 805 w 9379"/>
              <a:gd name="T111" fmla="*/ 548 h 3668"/>
              <a:gd name="T112" fmla="*/ 976 w 9379"/>
              <a:gd name="T113" fmla="*/ 438 h 3668"/>
              <a:gd name="T114" fmla="*/ 1158 w 9379"/>
              <a:gd name="T115" fmla="*/ 462 h 3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379" h="3668">
                <a:moveTo>
                  <a:pt x="1158" y="462"/>
                </a:moveTo>
                <a:cubicBezTo>
                  <a:pt x="1221" y="532"/>
                  <a:pt x="1159" y="534"/>
                  <a:pt x="1431" y="524"/>
                </a:cubicBezTo>
                <a:cubicBezTo>
                  <a:pt x="1501" y="522"/>
                  <a:pt x="1559" y="532"/>
                  <a:pt x="1603" y="593"/>
                </a:cubicBezTo>
                <a:cubicBezTo>
                  <a:pt x="1687" y="708"/>
                  <a:pt x="1778" y="717"/>
                  <a:pt x="1909" y="747"/>
                </a:cubicBezTo>
                <a:cubicBezTo>
                  <a:pt x="1980" y="763"/>
                  <a:pt x="2011" y="729"/>
                  <a:pt x="2074" y="729"/>
                </a:cubicBezTo>
                <a:cubicBezTo>
                  <a:pt x="2163" y="729"/>
                  <a:pt x="2296" y="760"/>
                  <a:pt x="2389" y="773"/>
                </a:cubicBezTo>
                <a:cubicBezTo>
                  <a:pt x="2443" y="781"/>
                  <a:pt x="2528" y="846"/>
                  <a:pt x="2553" y="801"/>
                </a:cubicBezTo>
                <a:cubicBezTo>
                  <a:pt x="2612" y="697"/>
                  <a:pt x="2697" y="806"/>
                  <a:pt x="2686" y="630"/>
                </a:cubicBezTo>
                <a:cubicBezTo>
                  <a:pt x="2682" y="580"/>
                  <a:pt x="2651" y="555"/>
                  <a:pt x="2609" y="537"/>
                </a:cubicBezTo>
                <a:cubicBezTo>
                  <a:pt x="2544" y="510"/>
                  <a:pt x="2525" y="452"/>
                  <a:pt x="2471" y="414"/>
                </a:cubicBezTo>
                <a:cubicBezTo>
                  <a:pt x="2432" y="387"/>
                  <a:pt x="2382" y="203"/>
                  <a:pt x="2470" y="232"/>
                </a:cubicBezTo>
                <a:cubicBezTo>
                  <a:pt x="2399" y="84"/>
                  <a:pt x="2579" y="191"/>
                  <a:pt x="2529" y="0"/>
                </a:cubicBezTo>
                <a:cubicBezTo>
                  <a:pt x="2657" y="32"/>
                  <a:pt x="2800" y="116"/>
                  <a:pt x="2927" y="134"/>
                </a:cubicBezTo>
                <a:cubicBezTo>
                  <a:pt x="3000" y="144"/>
                  <a:pt x="3055" y="157"/>
                  <a:pt x="3129" y="167"/>
                </a:cubicBezTo>
                <a:cubicBezTo>
                  <a:pt x="3197" y="176"/>
                  <a:pt x="3297" y="235"/>
                  <a:pt x="3361" y="218"/>
                </a:cubicBezTo>
                <a:cubicBezTo>
                  <a:pt x="3485" y="185"/>
                  <a:pt x="3609" y="287"/>
                  <a:pt x="3628" y="367"/>
                </a:cubicBezTo>
                <a:cubicBezTo>
                  <a:pt x="3640" y="419"/>
                  <a:pt x="3702" y="454"/>
                  <a:pt x="3732" y="496"/>
                </a:cubicBezTo>
                <a:cubicBezTo>
                  <a:pt x="3770" y="548"/>
                  <a:pt x="3856" y="580"/>
                  <a:pt x="3894" y="600"/>
                </a:cubicBezTo>
                <a:cubicBezTo>
                  <a:pt x="3937" y="624"/>
                  <a:pt x="4003" y="605"/>
                  <a:pt x="4061" y="655"/>
                </a:cubicBezTo>
                <a:cubicBezTo>
                  <a:pt x="4081" y="672"/>
                  <a:pt x="4163" y="684"/>
                  <a:pt x="4205" y="670"/>
                </a:cubicBezTo>
                <a:cubicBezTo>
                  <a:pt x="4264" y="649"/>
                  <a:pt x="4269" y="678"/>
                  <a:pt x="4350" y="647"/>
                </a:cubicBezTo>
                <a:cubicBezTo>
                  <a:pt x="4648" y="532"/>
                  <a:pt x="4652" y="580"/>
                  <a:pt x="4957" y="609"/>
                </a:cubicBezTo>
                <a:cubicBezTo>
                  <a:pt x="5021" y="615"/>
                  <a:pt x="5068" y="663"/>
                  <a:pt x="5120" y="695"/>
                </a:cubicBezTo>
                <a:cubicBezTo>
                  <a:pt x="5203" y="746"/>
                  <a:pt x="5269" y="728"/>
                  <a:pt x="5359" y="746"/>
                </a:cubicBezTo>
                <a:cubicBezTo>
                  <a:pt x="5405" y="756"/>
                  <a:pt x="5430" y="798"/>
                  <a:pt x="5458" y="830"/>
                </a:cubicBezTo>
                <a:cubicBezTo>
                  <a:pt x="5494" y="871"/>
                  <a:pt x="5539" y="887"/>
                  <a:pt x="5585" y="914"/>
                </a:cubicBezTo>
                <a:cubicBezTo>
                  <a:pt x="5653" y="954"/>
                  <a:pt x="5716" y="965"/>
                  <a:pt x="5772" y="961"/>
                </a:cubicBezTo>
                <a:cubicBezTo>
                  <a:pt x="5867" y="955"/>
                  <a:pt x="5928" y="979"/>
                  <a:pt x="6012" y="996"/>
                </a:cubicBezTo>
                <a:cubicBezTo>
                  <a:pt x="6079" y="1010"/>
                  <a:pt x="6138" y="1006"/>
                  <a:pt x="6205" y="1009"/>
                </a:cubicBezTo>
                <a:cubicBezTo>
                  <a:pt x="6254" y="1011"/>
                  <a:pt x="6320" y="1035"/>
                  <a:pt x="6349" y="1005"/>
                </a:cubicBezTo>
                <a:cubicBezTo>
                  <a:pt x="6395" y="956"/>
                  <a:pt x="6429" y="946"/>
                  <a:pt x="6522" y="939"/>
                </a:cubicBezTo>
                <a:cubicBezTo>
                  <a:pt x="6560" y="936"/>
                  <a:pt x="6672" y="892"/>
                  <a:pt x="6742" y="901"/>
                </a:cubicBezTo>
                <a:cubicBezTo>
                  <a:pt x="6802" y="909"/>
                  <a:pt x="6839" y="895"/>
                  <a:pt x="6854" y="835"/>
                </a:cubicBezTo>
                <a:cubicBezTo>
                  <a:pt x="6888" y="708"/>
                  <a:pt x="7132" y="570"/>
                  <a:pt x="7299" y="685"/>
                </a:cubicBezTo>
                <a:cubicBezTo>
                  <a:pt x="7352" y="718"/>
                  <a:pt x="7421" y="761"/>
                  <a:pt x="7481" y="771"/>
                </a:cubicBezTo>
                <a:cubicBezTo>
                  <a:pt x="7536" y="778"/>
                  <a:pt x="7570" y="763"/>
                  <a:pt x="7615" y="740"/>
                </a:cubicBezTo>
                <a:cubicBezTo>
                  <a:pt x="7684" y="709"/>
                  <a:pt x="7818" y="766"/>
                  <a:pt x="7821" y="797"/>
                </a:cubicBezTo>
                <a:lnTo>
                  <a:pt x="7856" y="1294"/>
                </a:lnTo>
                <a:cubicBezTo>
                  <a:pt x="7902" y="1370"/>
                  <a:pt x="7814" y="1372"/>
                  <a:pt x="7847" y="1415"/>
                </a:cubicBezTo>
                <a:cubicBezTo>
                  <a:pt x="7878" y="1458"/>
                  <a:pt x="7947" y="1502"/>
                  <a:pt x="7981" y="1520"/>
                </a:cubicBezTo>
                <a:cubicBezTo>
                  <a:pt x="8031" y="1545"/>
                  <a:pt x="8049" y="1472"/>
                  <a:pt x="8106" y="1477"/>
                </a:cubicBezTo>
                <a:cubicBezTo>
                  <a:pt x="8177" y="1483"/>
                  <a:pt x="8243" y="1460"/>
                  <a:pt x="8312" y="1492"/>
                </a:cubicBezTo>
                <a:cubicBezTo>
                  <a:pt x="8368" y="1519"/>
                  <a:pt x="8404" y="1545"/>
                  <a:pt x="8449" y="1486"/>
                </a:cubicBezTo>
                <a:cubicBezTo>
                  <a:pt x="8488" y="1435"/>
                  <a:pt x="8513" y="1408"/>
                  <a:pt x="8581" y="1412"/>
                </a:cubicBezTo>
                <a:cubicBezTo>
                  <a:pt x="8699" y="1419"/>
                  <a:pt x="8844" y="1507"/>
                  <a:pt x="8941" y="1570"/>
                </a:cubicBezTo>
                <a:cubicBezTo>
                  <a:pt x="9054" y="1642"/>
                  <a:pt x="9176" y="1706"/>
                  <a:pt x="9269" y="1805"/>
                </a:cubicBezTo>
                <a:cubicBezTo>
                  <a:pt x="9379" y="1921"/>
                  <a:pt x="9197" y="1916"/>
                  <a:pt x="9124" y="1902"/>
                </a:cubicBezTo>
                <a:cubicBezTo>
                  <a:pt x="9075" y="1894"/>
                  <a:pt x="9027" y="1847"/>
                  <a:pt x="8990" y="1882"/>
                </a:cubicBezTo>
                <a:cubicBezTo>
                  <a:pt x="8978" y="1893"/>
                  <a:pt x="8915" y="1873"/>
                  <a:pt x="8897" y="1874"/>
                </a:cubicBezTo>
                <a:cubicBezTo>
                  <a:pt x="8844" y="1877"/>
                  <a:pt x="8809" y="1904"/>
                  <a:pt x="8764" y="1927"/>
                </a:cubicBezTo>
                <a:cubicBezTo>
                  <a:pt x="8732" y="1943"/>
                  <a:pt x="8665" y="1900"/>
                  <a:pt x="8655" y="1938"/>
                </a:cubicBezTo>
                <a:cubicBezTo>
                  <a:pt x="8645" y="1979"/>
                  <a:pt x="8648" y="2000"/>
                  <a:pt x="8596" y="1996"/>
                </a:cubicBezTo>
                <a:cubicBezTo>
                  <a:pt x="8505" y="1991"/>
                  <a:pt x="8440" y="1990"/>
                  <a:pt x="8433" y="2128"/>
                </a:cubicBezTo>
                <a:cubicBezTo>
                  <a:pt x="8387" y="2237"/>
                  <a:pt x="8471" y="2172"/>
                  <a:pt x="8461" y="2206"/>
                </a:cubicBezTo>
                <a:cubicBezTo>
                  <a:pt x="8455" y="2228"/>
                  <a:pt x="8426" y="2258"/>
                  <a:pt x="8352" y="2308"/>
                </a:cubicBezTo>
                <a:cubicBezTo>
                  <a:pt x="8244" y="2385"/>
                  <a:pt x="8095" y="2298"/>
                  <a:pt x="8068" y="2352"/>
                </a:cubicBezTo>
                <a:cubicBezTo>
                  <a:pt x="8047" y="2393"/>
                  <a:pt x="8042" y="2442"/>
                  <a:pt x="8007" y="2477"/>
                </a:cubicBezTo>
                <a:cubicBezTo>
                  <a:pt x="7983" y="2499"/>
                  <a:pt x="7956" y="2494"/>
                  <a:pt x="7938" y="2523"/>
                </a:cubicBezTo>
                <a:cubicBezTo>
                  <a:pt x="7909" y="2586"/>
                  <a:pt x="7871" y="2565"/>
                  <a:pt x="7786" y="2551"/>
                </a:cubicBezTo>
                <a:cubicBezTo>
                  <a:pt x="7759" y="2546"/>
                  <a:pt x="7754" y="2546"/>
                  <a:pt x="7693" y="2533"/>
                </a:cubicBezTo>
                <a:cubicBezTo>
                  <a:pt x="7593" y="2515"/>
                  <a:pt x="7469" y="2386"/>
                  <a:pt x="7360" y="2469"/>
                </a:cubicBezTo>
                <a:cubicBezTo>
                  <a:pt x="7318" y="2501"/>
                  <a:pt x="7321" y="2555"/>
                  <a:pt x="7339" y="2600"/>
                </a:cubicBezTo>
                <a:cubicBezTo>
                  <a:pt x="7350" y="2628"/>
                  <a:pt x="7331" y="2654"/>
                  <a:pt x="7339" y="2681"/>
                </a:cubicBezTo>
                <a:cubicBezTo>
                  <a:pt x="7355" y="2736"/>
                  <a:pt x="7693" y="2898"/>
                  <a:pt x="7572" y="2950"/>
                </a:cubicBezTo>
                <a:cubicBezTo>
                  <a:pt x="7546" y="2962"/>
                  <a:pt x="7508" y="3005"/>
                  <a:pt x="7487" y="3025"/>
                </a:cubicBezTo>
                <a:cubicBezTo>
                  <a:pt x="7459" y="3054"/>
                  <a:pt x="7405" y="3058"/>
                  <a:pt x="7389" y="3100"/>
                </a:cubicBezTo>
                <a:cubicBezTo>
                  <a:pt x="7299" y="3346"/>
                  <a:pt x="7268" y="3274"/>
                  <a:pt x="7130" y="3358"/>
                </a:cubicBezTo>
                <a:cubicBezTo>
                  <a:pt x="7043" y="3411"/>
                  <a:pt x="6790" y="3367"/>
                  <a:pt x="6673" y="3384"/>
                </a:cubicBezTo>
                <a:cubicBezTo>
                  <a:pt x="6502" y="3411"/>
                  <a:pt x="6357" y="3429"/>
                  <a:pt x="6199" y="3510"/>
                </a:cubicBezTo>
                <a:cubicBezTo>
                  <a:pt x="6134" y="3542"/>
                  <a:pt x="6069" y="3574"/>
                  <a:pt x="6013" y="3620"/>
                </a:cubicBezTo>
                <a:cubicBezTo>
                  <a:pt x="5962" y="3661"/>
                  <a:pt x="5971" y="3668"/>
                  <a:pt x="5911" y="3662"/>
                </a:cubicBezTo>
                <a:cubicBezTo>
                  <a:pt x="5874" y="3659"/>
                  <a:pt x="5835" y="3662"/>
                  <a:pt x="5805" y="3638"/>
                </a:cubicBezTo>
                <a:cubicBezTo>
                  <a:pt x="5746" y="3590"/>
                  <a:pt x="5741" y="3588"/>
                  <a:pt x="5659" y="3597"/>
                </a:cubicBezTo>
                <a:cubicBezTo>
                  <a:pt x="5508" y="3613"/>
                  <a:pt x="5360" y="3535"/>
                  <a:pt x="5214" y="3509"/>
                </a:cubicBezTo>
                <a:cubicBezTo>
                  <a:pt x="4872" y="3447"/>
                  <a:pt x="4956" y="3364"/>
                  <a:pt x="4817" y="3339"/>
                </a:cubicBezTo>
                <a:cubicBezTo>
                  <a:pt x="4748" y="3326"/>
                  <a:pt x="4677" y="3337"/>
                  <a:pt x="4606" y="3323"/>
                </a:cubicBezTo>
                <a:cubicBezTo>
                  <a:pt x="4545" y="3310"/>
                  <a:pt x="4484" y="3301"/>
                  <a:pt x="4422" y="3291"/>
                </a:cubicBezTo>
                <a:cubicBezTo>
                  <a:pt x="4350" y="3280"/>
                  <a:pt x="4299" y="3320"/>
                  <a:pt x="4229" y="3327"/>
                </a:cubicBezTo>
                <a:cubicBezTo>
                  <a:pt x="4138" y="3337"/>
                  <a:pt x="4040" y="3311"/>
                  <a:pt x="3949" y="3308"/>
                </a:cubicBezTo>
                <a:cubicBezTo>
                  <a:pt x="3794" y="3303"/>
                  <a:pt x="3643" y="3241"/>
                  <a:pt x="3488" y="3258"/>
                </a:cubicBezTo>
                <a:cubicBezTo>
                  <a:pt x="3374" y="3270"/>
                  <a:pt x="3329" y="3306"/>
                  <a:pt x="3285" y="3216"/>
                </a:cubicBezTo>
                <a:cubicBezTo>
                  <a:pt x="3270" y="3186"/>
                  <a:pt x="3228" y="3168"/>
                  <a:pt x="3201" y="3152"/>
                </a:cubicBezTo>
                <a:cubicBezTo>
                  <a:pt x="3081" y="3084"/>
                  <a:pt x="3026" y="2955"/>
                  <a:pt x="2928" y="2866"/>
                </a:cubicBezTo>
                <a:cubicBezTo>
                  <a:pt x="2890" y="2832"/>
                  <a:pt x="2829" y="2826"/>
                  <a:pt x="2823" y="2766"/>
                </a:cubicBezTo>
                <a:cubicBezTo>
                  <a:pt x="2817" y="2707"/>
                  <a:pt x="2691" y="2733"/>
                  <a:pt x="2637" y="2708"/>
                </a:cubicBezTo>
                <a:cubicBezTo>
                  <a:pt x="2574" y="2679"/>
                  <a:pt x="2508" y="2648"/>
                  <a:pt x="2449" y="2611"/>
                </a:cubicBezTo>
                <a:cubicBezTo>
                  <a:pt x="2397" y="2577"/>
                  <a:pt x="2336" y="2580"/>
                  <a:pt x="2285" y="2540"/>
                </a:cubicBezTo>
                <a:cubicBezTo>
                  <a:pt x="2167" y="2447"/>
                  <a:pt x="2009" y="2486"/>
                  <a:pt x="1872" y="2473"/>
                </a:cubicBezTo>
                <a:cubicBezTo>
                  <a:pt x="1759" y="2461"/>
                  <a:pt x="1644" y="2442"/>
                  <a:pt x="1532" y="2426"/>
                </a:cubicBezTo>
                <a:cubicBezTo>
                  <a:pt x="1433" y="2413"/>
                  <a:pt x="1304" y="2345"/>
                  <a:pt x="1291" y="2233"/>
                </a:cubicBezTo>
                <a:cubicBezTo>
                  <a:pt x="1285" y="2180"/>
                  <a:pt x="1353" y="2129"/>
                  <a:pt x="1315" y="2084"/>
                </a:cubicBezTo>
                <a:cubicBezTo>
                  <a:pt x="1228" y="1979"/>
                  <a:pt x="1382" y="1992"/>
                  <a:pt x="1085" y="1730"/>
                </a:cubicBezTo>
                <a:cubicBezTo>
                  <a:pt x="1027" y="1675"/>
                  <a:pt x="991" y="1626"/>
                  <a:pt x="940" y="1569"/>
                </a:cubicBezTo>
                <a:cubicBezTo>
                  <a:pt x="897" y="1532"/>
                  <a:pt x="825" y="1486"/>
                  <a:pt x="780" y="1465"/>
                </a:cubicBezTo>
                <a:cubicBezTo>
                  <a:pt x="766" y="1488"/>
                  <a:pt x="757" y="1509"/>
                  <a:pt x="682" y="1452"/>
                </a:cubicBezTo>
                <a:cubicBezTo>
                  <a:pt x="570" y="1373"/>
                  <a:pt x="574" y="1510"/>
                  <a:pt x="351" y="1339"/>
                </a:cubicBezTo>
                <a:cubicBezTo>
                  <a:pt x="307" y="1306"/>
                  <a:pt x="262" y="1267"/>
                  <a:pt x="207" y="1253"/>
                </a:cubicBezTo>
                <a:cubicBezTo>
                  <a:pt x="154" y="1241"/>
                  <a:pt x="128" y="1243"/>
                  <a:pt x="130" y="1193"/>
                </a:cubicBezTo>
                <a:cubicBezTo>
                  <a:pt x="132" y="1156"/>
                  <a:pt x="40" y="1150"/>
                  <a:pt x="25" y="1115"/>
                </a:cubicBezTo>
                <a:cubicBezTo>
                  <a:pt x="17" y="1102"/>
                  <a:pt x="37" y="1102"/>
                  <a:pt x="41" y="1095"/>
                </a:cubicBezTo>
                <a:cubicBezTo>
                  <a:pt x="51" y="1078"/>
                  <a:pt x="8" y="1038"/>
                  <a:pt x="0" y="1022"/>
                </a:cubicBezTo>
                <a:cubicBezTo>
                  <a:pt x="70" y="1028"/>
                  <a:pt x="43" y="982"/>
                  <a:pt x="57" y="940"/>
                </a:cubicBezTo>
                <a:cubicBezTo>
                  <a:pt x="87" y="851"/>
                  <a:pt x="243" y="957"/>
                  <a:pt x="234" y="897"/>
                </a:cubicBezTo>
                <a:cubicBezTo>
                  <a:pt x="274" y="899"/>
                  <a:pt x="297" y="922"/>
                  <a:pt x="326" y="900"/>
                </a:cubicBezTo>
                <a:lnTo>
                  <a:pt x="308" y="870"/>
                </a:lnTo>
                <a:cubicBezTo>
                  <a:pt x="361" y="862"/>
                  <a:pt x="386" y="851"/>
                  <a:pt x="436" y="832"/>
                </a:cubicBezTo>
                <a:cubicBezTo>
                  <a:pt x="413" y="817"/>
                  <a:pt x="397" y="792"/>
                  <a:pt x="388" y="767"/>
                </a:cubicBezTo>
                <a:cubicBezTo>
                  <a:pt x="402" y="757"/>
                  <a:pt x="489" y="749"/>
                  <a:pt x="479" y="725"/>
                </a:cubicBezTo>
                <a:cubicBezTo>
                  <a:pt x="468" y="695"/>
                  <a:pt x="508" y="696"/>
                  <a:pt x="529" y="682"/>
                </a:cubicBezTo>
                <a:cubicBezTo>
                  <a:pt x="558" y="663"/>
                  <a:pt x="608" y="668"/>
                  <a:pt x="627" y="653"/>
                </a:cubicBezTo>
                <a:cubicBezTo>
                  <a:pt x="650" y="635"/>
                  <a:pt x="676" y="598"/>
                  <a:pt x="722" y="579"/>
                </a:cubicBezTo>
                <a:cubicBezTo>
                  <a:pt x="751" y="568"/>
                  <a:pt x="780" y="578"/>
                  <a:pt x="805" y="548"/>
                </a:cubicBezTo>
                <a:cubicBezTo>
                  <a:pt x="824" y="525"/>
                  <a:pt x="830" y="504"/>
                  <a:pt x="861" y="500"/>
                </a:cubicBezTo>
                <a:cubicBezTo>
                  <a:pt x="896" y="495"/>
                  <a:pt x="1007" y="503"/>
                  <a:pt x="976" y="438"/>
                </a:cubicBezTo>
                <a:cubicBezTo>
                  <a:pt x="1036" y="437"/>
                  <a:pt x="1061" y="507"/>
                  <a:pt x="1097" y="491"/>
                </a:cubicBezTo>
                <a:cubicBezTo>
                  <a:pt x="1107" y="487"/>
                  <a:pt x="1145" y="448"/>
                  <a:pt x="1158" y="46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7" name="꙱ Moldova (Republic of Moldova) (MD) (H)">
            <a:extLst>
              <a:ext uri="{FF2B5EF4-FFF2-40B4-BE49-F238E27FC236}">
                <a16:creationId xmlns:a16="http://schemas.microsoft.com/office/drawing/2014/main" id="{C2C7CF58-D376-4A0A-90A8-5E17C9BC2B1E}"/>
              </a:ext>
            </a:extLst>
          </p:cNvPr>
          <p:cNvSpPr>
            <a:spLocks/>
          </p:cNvSpPr>
          <p:nvPr/>
        </p:nvSpPr>
        <p:spPr bwMode="auto">
          <a:xfrm>
            <a:off x="5028635" y="953305"/>
            <a:ext cx="85156" cy="90615"/>
          </a:xfrm>
          <a:custGeom>
            <a:avLst/>
            <a:gdLst>
              <a:gd name="T0" fmla="*/ 0 w 1034"/>
              <a:gd name="T1" fmla="*/ 126 h 1098"/>
              <a:gd name="T2" fmla="*/ 35 w 1034"/>
              <a:gd name="T3" fmla="*/ 111 h 1098"/>
              <a:gd name="T4" fmla="*/ 230 w 1034"/>
              <a:gd name="T5" fmla="*/ 57 h 1098"/>
              <a:gd name="T6" fmla="*/ 458 w 1034"/>
              <a:gd name="T7" fmla="*/ 152 h 1098"/>
              <a:gd name="T8" fmla="*/ 510 w 1034"/>
              <a:gd name="T9" fmla="*/ 192 h 1098"/>
              <a:gd name="T10" fmla="*/ 597 w 1034"/>
              <a:gd name="T11" fmla="*/ 190 h 1098"/>
              <a:gd name="T12" fmla="*/ 659 w 1034"/>
              <a:gd name="T13" fmla="*/ 228 h 1098"/>
              <a:gd name="T14" fmla="*/ 798 w 1034"/>
              <a:gd name="T15" fmla="*/ 458 h 1098"/>
              <a:gd name="T16" fmla="*/ 833 w 1034"/>
              <a:gd name="T17" fmla="*/ 456 h 1098"/>
              <a:gd name="T18" fmla="*/ 811 w 1034"/>
              <a:gd name="T19" fmla="*/ 569 h 1098"/>
              <a:gd name="T20" fmla="*/ 953 w 1034"/>
              <a:gd name="T21" fmla="*/ 719 h 1098"/>
              <a:gd name="T22" fmla="*/ 1020 w 1034"/>
              <a:gd name="T23" fmla="*/ 764 h 1098"/>
              <a:gd name="T24" fmla="*/ 786 w 1034"/>
              <a:gd name="T25" fmla="*/ 775 h 1098"/>
              <a:gd name="T26" fmla="*/ 766 w 1034"/>
              <a:gd name="T27" fmla="*/ 721 h 1098"/>
              <a:gd name="T28" fmla="*/ 707 w 1034"/>
              <a:gd name="T29" fmla="*/ 826 h 1098"/>
              <a:gd name="T30" fmla="*/ 687 w 1034"/>
              <a:gd name="T31" fmla="*/ 916 h 1098"/>
              <a:gd name="T32" fmla="*/ 608 w 1034"/>
              <a:gd name="T33" fmla="*/ 1042 h 1098"/>
              <a:gd name="T34" fmla="*/ 524 w 1034"/>
              <a:gd name="T35" fmla="*/ 1098 h 1098"/>
              <a:gd name="T36" fmla="*/ 486 w 1034"/>
              <a:gd name="T37" fmla="*/ 990 h 1098"/>
              <a:gd name="T38" fmla="*/ 474 w 1034"/>
              <a:gd name="T39" fmla="*/ 851 h 1098"/>
              <a:gd name="T40" fmla="*/ 495 w 1034"/>
              <a:gd name="T41" fmla="*/ 732 h 1098"/>
              <a:gd name="T42" fmla="*/ 187 w 1034"/>
              <a:gd name="T43" fmla="*/ 287 h 1098"/>
              <a:gd name="T44" fmla="*/ 0 w 1034"/>
              <a:gd name="T45" fmla="*/ 126 h 1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34" h="1098">
                <a:moveTo>
                  <a:pt x="0" y="126"/>
                </a:moveTo>
                <a:cubicBezTo>
                  <a:pt x="20" y="123"/>
                  <a:pt x="29" y="120"/>
                  <a:pt x="35" y="111"/>
                </a:cubicBezTo>
                <a:cubicBezTo>
                  <a:pt x="51" y="30"/>
                  <a:pt x="131" y="125"/>
                  <a:pt x="230" y="57"/>
                </a:cubicBezTo>
                <a:cubicBezTo>
                  <a:pt x="312" y="0"/>
                  <a:pt x="374" y="190"/>
                  <a:pt x="458" y="152"/>
                </a:cubicBezTo>
                <a:cubicBezTo>
                  <a:pt x="468" y="203"/>
                  <a:pt x="501" y="139"/>
                  <a:pt x="510" y="192"/>
                </a:cubicBezTo>
                <a:cubicBezTo>
                  <a:pt x="521" y="141"/>
                  <a:pt x="567" y="165"/>
                  <a:pt x="597" y="190"/>
                </a:cubicBezTo>
                <a:cubicBezTo>
                  <a:pt x="609" y="204"/>
                  <a:pt x="643" y="244"/>
                  <a:pt x="659" y="228"/>
                </a:cubicBezTo>
                <a:cubicBezTo>
                  <a:pt x="698" y="189"/>
                  <a:pt x="767" y="409"/>
                  <a:pt x="798" y="458"/>
                </a:cubicBezTo>
                <a:cubicBezTo>
                  <a:pt x="811" y="481"/>
                  <a:pt x="818" y="438"/>
                  <a:pt x="833" y="456"/>
                </a:cubicBezTo>
                <a:cubicBezTo>
                  <a:pt x="866" y="500"/>
                  <a:pt x="820" y="545"/>
                  <a:pt x="811" y="569"/>
                </a:cubicBezTo>
                <a:cubicBezTo>
                  <a:pt x="877" y="515"/>
                  <a:pt x="1034" y="682"/>
                  <a:pt x="953" y="719"/>
                </a:cubicBezTo>
                <a:cubicBezTo>
                  <a:pt x="981" y="730"/>
                  <a:pt x="991" y="755"/>
                  <a:pt x="1020" y="764"/>
                </a:cubicBezTo>
                <a:cubicBezTo>
                  <a:pt x="953" y="834"/>
                  <a:pt x="831" y="683"/>
                  <a:pt x="786" y="775"/>
                </a:cubicBezTo>
                <a:cubicBezTo>
                  <a:pt x="779" y="757"/>
                  <a:pt x="772" y="739"/>
                  <a:pt x="766" y="721"/>
                </a:cubicBezTo>
                <a:cubicBezTo>
                  <a:pt x="686" y="745"/>
                  <a:pt x="702" y="778"/>
                  <a:pt x="707" y="826"/>
                </a:cubicBezTo>
                <a:cubicBezTo>
                  <a:pt x="710" y="854"/>
                  <a:pt x="710" y="884"/>
                  <a:pt x="687" y="916"/>
                </a:cubicBezTo>
                <a:cubicBezTo>
                  <a:pt x="634" y="999"/>
                  <a:pt x="648" y="938"/>
                  <a:pt x="608" y="1042"/>
                </a:cubicBezTo>
                <a:cubicBezTo>
                  <a:pt x="590" y="1090"/>
                  <a:pt x="529" y="1065"/>
                  <a:pt x="524" y="1098"/>
                </a:cubicBezTo>
                <a:cubicBezTo>
                  <a:pt x="500" y="1071"/>
                  <a:pt x="490" y="1041"/>
                  <a:pt x="486" y="990"/>
                </a:cubicBezTo>
                <a:cubicBezTo>
                  <a:pt x="482" y="940"/>
                  <a:pt x="463" y="904"/>
                  <a:pt x="474" y="851"/>
                </a:cubicBezTo>
                <a:cubicBezTo>
                  <a:pt x="484" y="813"/>
                  <a:pt x="507" y="772"/>
                  <a:pt x="495" y="732"/>
                </a:cubicBezTo>
                <a:cubicBezTo>
                  <a:pt x="420" y="486"/>
                  <a:pt x="314" y="511"/>
                  <a:pt x="187" y="287"/>
                </a:cubicBezTo>
                <a:cubicBezTo>
                  <a:pt x="140" y="206"/>
                  <a:pt x="106" y="131"/>
                  <a:pt x="0" y="12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8" name="꙱ Mexico (United Mexican States) (MX) (H)">
            <a:extLst>
              <a:ext uri="{FF2B5EF4-FFF2-40B4-BE49-F238E27FC236}">
                <a16:creationId xmlns:a16="http://schemas.microsoft.com/office/drawing/2014/main" id="{0FF61222-81C7-4986-8093-552BB7E65641}"/>
              </a:ext>
            </a:extLst>
          </p:cNvPr>
          <p:cNvSpPr>
            <a:spLocks noEditPoints="1"/>
          </p:cNvSpPr>
          <p:nvPr/>
        </p:nvSpPr>
        <p:spPr bwMode="auto">
          <a:xfrm>
            <a:off x="1437012" y="1417168"/>
            <a:ext cx="754543" cy="535060"/>
          </a:xfrm>
          <a:custGeom>
            <a:avLst/>
            <a:gdLst>
              <a:gd name="T0" fmla="*/ 7448 w 9148"/>
              <a:gd name="T1" fmla="*/ 4976 h 6481"/>
              <a:gd name="T2" fmla="*/ 2722 w 9148"/>
              <a:gd name="T3" fmla="*/ 2734 h 6481"/>
              <a:gd name="T4" fmla="*/ 2146 w 9148"/>
              <a:gd name="T5" fmla="*/ 3064 h 6481"/>
              <a:gd name="T6" fmla="*/ 1855 w 9148"/>
              <a:gd name="T7" fmla="*/ 2449 h 6481"/>
              <a:gd name="T8" fmla="*/ 1805 w 9148"/>
              <a:gd name="T9" fmla="*/ 1413 h 6481"/>
              <a:gd name="T10" fmla="*/ 1513 w 9148"/>
              <a:gd name="T11" fmla="*/ 1128 h 6481"/>
              <a:gd name="T12" fmla="*/ 1480 w 9148"/>
              <a:gd name="T13" fmla="*/ 2761 h 6481"/>
              <a:gd name="T14" fmla="*/ 1888 w 9148"/>
              <a:gd name="T15" fmla="*/ 3227 h 6481"/>
              <a:gd name="T16" fmla="*/ 2122 w 9148"/>
              <a:gd name="T17" fmla="*/ 3102 h 6481"/>
              <a:gd name="T18" fmla="*/ 1879 w 9148"/>
              <a:gd name="T19" fmla="*/ 2562 h 6481"/>
              <a:gd name="T20" fmla="*/ 1596 w 9148"/>
              <a:gd name="T21" fmla="*/ 1546 h 6481"/>
              <a:gd name="T22" fmla="*/ 1316 w 9148"/>
              <a:gd name="T23" fmla="*/ 527 h 6481"/>
              <a:gd name="T24" fmla="*/ 1731 w 9148"/>
              <a:gd name="T25" fmla="*/ 503 h 6481"/>
              <a:gd name="T26" fmla="*/ 1882 w 9148"/>
              <a:gd name="T27" fmla="*/ 1208 h 6481"/>
              <a:gd name="T28" fmla="*/ 2140 w 9148"/>
              <a:gd name="T29" fmla="*/ 1740 h 6481"/>
              <a:gd name="T30" fmla="*/ 2369 w 9148"/>
              <a:gd name="T31" fmla="*/ 2142 h 6481"/>
              <a:gd name="T32" fmla="*/ 2393 w 9148"/>
              <a:gd name="T33" fmla="*/ 2512 h 6481"/>
              <a:gd name="T34" fmla="*/ 2544 w 9148"/>
              <a:gd name="T35" fmla="*/ 2550 h 6481"/>
              <a:gd name="T36" fmla="*/ 2744 w 9148"/>
              <a:gd name="T37" fmla="*/ 2837 h 6481"/>
              <a:gd name="T38" fmla="*/ 3372 w 9148"/>
              <a:gd name="T39" fmla="*/ 4015 h 6481"/>
              <a:gd name="T40" fmla="*/ 3309 w 9148"/>
              <a:gd name="T41" fmla="*/ 4769 h 6481"/>
              <a:gd name="T42" fmla="*/ 4190 w 9148"/>
              <a:gd name="T43" fmla="*/ 5274 h 6481"/>
              <a:gd name="T44" fmla="*/ 5170 w 9148"/>
              <a:gd name="T45" fmla="*/ 5862 h 6481"/>
              <a:gd name="T46" fmla="*/ 6303 w 9148"/>
              <a:gd name="T47" fmla="*/ 5884 h 6481"/>
              <a:gd name="T48" fmla="*/ 6552 w 9148"/>
              <a:gd name="T49" fmla="*/ 5964 h 6481"/>
              <a:gd name="T50" fmla="*/ 6934 w 9148"/>
              <a:gd name="T51" fmla="*/ 6376 h 6481"/>
              <a:gd name="T52" fmla="*/ 7256 w 9148"/>
              <a:gd name="T53" fmla="*/ 5933 h 6481"/>
              <a:gd name="T54" fmla="*/ 7398 w 9148"/>
              <a:gd name="T55" fmla="*/ 5516 h 6481"/>
              <a:gd name="T56" fmla="*/ 8235 w 9148"/>
              <a:gd name="T57" fmla="*/ 5293 h 6481"/>
              <a:gd name="T58" fmla="*/ 8731 w 9148"/>
              <a:gd name="T59" fmla="*/ 4780 h 6481"/>
              <a:gd name="T60" fmla="*/ 9027 w 9148"/>
              <a:gd name="T61" fmla="*/ 4182 h 6481"/>
              <a:gd name="T62" fmla="*/ 8268 w 9148"/>
              <a:gd name="T63" fmla="*/ 4056 h 6481"/>
              <a:gd name="T64" fmla="*/ 7750 w 9148"/>
              <a:gd name="T65" fmla="*/ 4654 h 6481"/>
              <a:gd name="T66" fmla="*/ 7456 w 9148"/>
              <a:gd name="T67" fmla="*/ 5062 h 6481"/>
              <a:gd name="T68" fmla="*/ 6703 w 9148"/>
              <a:gd name="T69" fmla="*/ 5142 h 6481"/>
              <a:gd name="T70" fmla="*/ 6102 w 9148"/>
              <a:gd name="T71" fmla="*/ 4995 h 6481"/>
              <a:gd name="T72" fmla="*/ 5996 w 9148"/>
              <a:gd name="T73" fmla="*/ 4727 h 6481"/>
              <a:gd name="T74" fmla="*/ 5785 w 9148"/>
              <a:gd name="T75" fmla="*/ 3975 h 6481"/>
              <a:gd name="T76" fmla="*/ 5801 w 9148"/>
              <a:gd name="T77" fmla="*/ 3185 h 6481"/>
              <a:gd name="T78" fmla="*/ 5914 w 9148"/>
              <a:gd name="T79" fmla="*/ 2681 h 6481"/>
              <a:gd name="T80" fmla="*/ 6166 w 9148"/>
              <a:gd name="T81" fmla="*/ 2378 h 6481"/>
              <a:gd name="T82" fmla="*/ 5566 w 9148"/>
              <a:gd name="T83" fmla="*/ 2059 h 6481"/>
              <a:gd name="T84" fmla="*/ 5275 w 9148"/>
              <a:gd name="T85" fmla="*/ 1145 h 6481"/>
              <a:gd name="T86" fmla="*/ 4618 w 9148"/>
              <a:gd name="T87" fmla="*/ 1319 h 6481"/>
              <a:gd name="T88" fmla="*/ 4044 w 9148"/>
              <a:gd name="T89" fmla="*/ 528 h 6481"/>
              <a:gd name="T90" fmla="*/ 2477 w 9148"/>
              <a:gd name="T91" fmla="*/ 485 h 6481"/>
              <a:gd name="T92" fmla="*/ 834 w 9148"/>
              <a:gd name="T93" fmla="*/ 178 h 6481"/>
              <a:gd name="T94" fmla="*/ 870 w 9148"/>
              <a:gd name="T95" fmla="*/ 834 h 6481"/>
              <a:gd name="T96" fmla="*/ 1223 w 9148"/>
              <a:gd name="T97" fmla="*/ 1478 h 6481"/>
              <a:gd name="T98" fmla="*/ 1181 w 9148"/>
              <a:gd name="T99" fmla="*/ 1870 h 6481"/>
              <a:gd name="T100" fmla="*/ 1070 w 9148"/>
              <a:gd name="T101" fmla="*/ 1991 h 6481"/>
              <a:gd name="T102" fmla="*/ 1357 w 9148"/>
              <a:gd name="T103" fmla="*/ 2046 h 6481"/>
              <a:gd name="T104" fmla="*/ 1433 w 9148"/>
              <a:gd name="T105" fmla="*/ 2811 h 6481"/>
              <a:gd name="T106" fmla="*/ 23 w 9148"/>
              <a:gd name="T107" fmla="*/ 1348 h 6481"/>
              <a:gd name="T108" fmla="*/ 2695 w 9148"/>
              <a:gd name="T109" fmla="*/ 2752 h 6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148" h="6481">
                <a:moveTo>
                  <a:pt x="8933" y="4444"/>
                </a:moveTo>
                <a:cubicBezTo>
                  <a:pt x="8972" y="4413"/>
                  <a:pt x="9010" y="4372"/>
                  <a:pt x="9031" y="4326"/>
                </a:cubicBezTo>
                <a:cubicBezTo>
                  <a:pt x="8993" y="4360"/>
                  <a:pt x="8904" y="4362"/>
                  <a:pt x="8933" y="4444"/>
                </a:cubicBezTo>
                <a:close/>
                <a:moveTo>
                  <a:pt x="7341" y="5020"/>
                </a:moveTo>
                <a:cubicBezTo>
                  <a:pt x="7383" y="5030"/>
                  <a:pt x="7412" y="4986"/>
                  <a:pt x="7448" y="4976"/>
                </a:cubicBezTo>
                <a:cubicBezTo>
                  <a:pt x="7409" y="4970"/>
                  <a:pt x="7373" y="5003"/>
                  <a:pt x="7341" y="5020"/>
                </a:cubicBezTo>
                <a:close/>
                <a:moveTo>
                  <a:pt x="2939" y="3934"/>
                </a:moveTo>
                <a:cubicBezTo>
                  <a:pt x="2936" y="3959"/>
                  <a:pt x="2952" y="3976"/>
                  <a:pt x="2977" y="3975"/>
                </a:cubicBezTo>
                <a:cubicBezTo>
                  <a:pt x="2978" y="3951"/>
                  <a:pt x="2963" y="3934"/>
                  <a:pt x="2939" y="3934"/>
                </a:cubicBezTo>
                <a:close/>
                <a:moveTo>
                  <a:pt x="2722" y="2734"/>
                </a:moveTo>
                <a:cubicBezTo>
                  <a:pt x="2710" y="2758"/>
                  <a:pt x="2715" y="2778"/>
                  <a:pt x="2737" y="2794"/>
                </a:cubicBezTo>
                <a:cubicBezTo>
                  <a:pt x="2743" y="2771"/>
                  <a:pt x="2738" y="2751"/>
                  <a:pt x="2722" y="2734"/>
                </a:cubicBezTo>
                <a:close/>
                <a:moveTo>
                  <a:pt x="2146" y="3064"/>
                </a:moveTo>
                <a:cubicBezTo>
                  <a:pt x="2151" y="3040"/>
                  <a:pt x="2141" y="3016"/>
                  <a:pt x="2122" y="3001"/>
                </a:cubicBezTo>
                <a:cubicBezTo>
                  <a:pt x="2122" y="3025"/>
                  <a:pt x="2130" y="3046"/>
                  <a:pt x="2146" y="3064"/>
                </a:cubicBezTo>
                <a:close/>
                <a:moveTo>
                  <a:pt x="1935" y="2710"/>
                </a:moveTo>
                <a:cubicBezTo>
                  <a:pt x="1929" y="2742"/>
                  <a:pt x="1936" y="2773"/>
                  <a:pt x="1953" y="2800"/>
                </a:cubicBezTo>
                <a:cubicBezTo>
                  <a:pt x="1992" y="2772"/>
                  <a:pt x="1967" y="2729"/>
                  <a:pt x="1935" y="2710"/>
                </a:cubicBezTo>
                <a:close/>
                <a:moveTo>
                  <a:pt x="1911" y="2369"/>
                </a:moveTo>
                <a:cubicBezTo>
                  <a:pt x="1870" y="2375"/>
                  <a:pt x="1855" y="2412"/>
                  <a:pt x="1855" y="2449"/>
                </a:cubicBezTo>
                <a:cubicBezTo>
                  <a:pt x="1868" y="2418"/>
                  <a:pt x="1913" y="2407"/>
                  <a:pt x="1911" y="2369"/>
                </a:cubicBezTo>
                <a:close/>
                <a:moveTo>
                  <a:pt x="1805" y="1413"/>
                </a:moveTo>
                <a:cubicBezTo>
                  <a:pt x="1852" y="1363"/>
                  <a:pt x="1844" y="1297"/>
                  <a:pt x="1870" y="1238"/>
                </a:cubicBezTo>
                <a:cubicBezTo>
                  <a:pt x="1786" y="1250"/>
                  <a:pt x="1790" y="1326"/>
                  <a:pt x="1742" y="1377"/>
                </a:cubicBezTo>
                <a:cubicBezTo>
                  <a:pt x="1763" y="1390"/>
                  <a:pt x="1783" y="1402"/>
                  <a:pt x="1805" y="1413"/>
                </a:cubicBezTo>
                <a:close/>
                <a:moveTo>
                  <a:pt x="1493" y="2915"/>
                </a:moveTo>
                <a:cubicBezTo>
                  <a:pt x="1516" y="2939"/>
                  <a:pt x="1537" y="2968"/>
                  <a:pt x="1573" y="2972"/>
                </a:cubicBezTo>
                <a:cubicBezTo>
                  <a:pt x="1562" y="2937"/>
                  <a:pt x="1530" y="2911"/>
                  <a:pt x="1493" y="2915"/>
                </a:cubicBezTo>
                <a:close/>
                <a:moveTo>
                  <a:pt x="1576" y="1318"/>
                </a:moveTo>
                <a:cubicBezTo>
                  <a:pt x="1584" y="1282"/>
                  <a:pt x="1560" y="1131"/>
                  <a:pt x="1513" y="1128"/>
                </a:cubicBezTo>
                <a:cubicBezTo>
                  <a:pt x="1442" y="1125"/>
                  <a:pt x="1564" y="1308"/>
                  <a:pt x="1576" y="1318"/>
                </a:cubicBezTo>
                <a:close/>
                <a:moveTo>
                  <a:pt x="1433" y="2811"/>
                </a:moveTo>
                <a:cubicBezTo>
                  <a:pt x="1428" y="2835"/>
                  <a:pt x="1441" y="2845"/>
                  <a:pt x="1463" y="2841"/>
                </a:cubicBezTo>
                <a:cubicBezTo>
                  <a:pt x="1450" y="2865"/>
                  <a:pt x="1457" y="2890"/>
                  <a:pt x="1478" y="2906"/>
                </a:cubicBezTo>
                <a:cubicBezTo>
                  <a:pt x="1444" y="2864"/>
                  <a:pt x="1461" y="2812"/>
                  <a:pt x="1480" y="2761"/>
                </a:cubicBezTo>
                <a:cubicBezTo>
                  <a:pt x="1476" y="2779"/>
                  <a:pt x="1473" y="2798"/>
                  <a:pt x="1472" y="2817"/>
                </a:cubicBezTo>
                <a:cubicBezTo>
                  <a:pt x="1481" y="2798"/>
                  <a:pt x="1488" y="2778"/>
                  <a:pt x="1493" y="2758"/>
                </a:cubicBezTo>
                <a:cubicBezTo>
                  <a:pt x="1471" y="2843"/>
                  <a:pt x="1563" y="2877"/>
                  <a:pt x="1601" y="2937"/>
                </a:cubicBezTo>
                <a:cubicBezTo>
                  <a:pt x="1646" y="3007"/>
                  <a:pt x="1731" y="3034"/>
                  <a:pt x="1785" y="3095"/>
                </a:cubicBezTo>
                <a:cubicBezTo>
                  <a:pt x="1822" y="3137"/>
                  <a:pt x="1845" y="3190"/>
                  <a:pt x="1888" y="3227"/>
                </a:cubicBezTo>
                <a:cubicBezTo>
                  <a:pt x="1915" y="3250"/>
                  <a:pt x="1943" y="3274"/>
                  <a:pt x="1958" y="3306"/>
                </a:cubicBezTo>
                <a:cubicBezTo>
                  <a:pt x="1980" y="3350"/>
                  <a:pt x="1953" y="3465"/>
                  <a:pt x="2005" y="3488"/>
                </a:cubicBezTo>
                <a:cubicBezTo>
                  <a:pt x="2044" y="3506"/>
                  <a:pt x="2150" y="3421"/>
                  <a:pt x="2179" y="3394"/>
                </a:cubicBezTo>
                <a:cubicBezTo>
                  <a:pt x="2252" y="3326"/>
                  <a:pt x="2171" y="3286"/>
                  <a:pt x="2146" y="3230"/>
                </a:cubicBezTo>
                <a:cubicBezTo>
                  <a:pt x="2135" y="3205"/>
                  <a:pt x="2140" y="3117"/>
                  <a:pt x="2122" y="3102"/>
                </a:cubicBezTo>
                <a:cubicBezTo>
                  <a:pt x="2091" y="3076"/>
                  <a:pt x="2028" y="3022"/>
                  <a:pt x="2013" y="2984"/>
                </a:cubicBezTo>
                <a:cubicBezTo>
                  <a:pt x="2000" y="2999"/>
                  <a:pt x="1999" y="3020"/>
                  <a:pt x="1987" y="3036"/>
                </a:cubicBezTo>
                <a:cubicBezTo>
                  <a:pt x="1978" y="3049"/>
                  <a:pt x="1919" y="3047"/>
                  <a:pt x="1986" y="3040"/>
                </a:cubicBezTo>
                <a:cubicBezTo>
                  <a:pt x="1885" y="3051"/>
                  <a:pt x="1852" y="2919"/>
                  <a:pt x="1901" y="2849"/>
                </a:cubicBezTo>
                <a:cubicBezTo>
                  <a:pt x="1957" y="2768"/>
                  <a:pt x="1845" y="2777"/>
                  <a:pt x="1879" y="2562"/>
                </a:cubicBezTo>
                <a:cubicBezTo>
                  <a:pt x="1778" y="2585"/>
                  <a:pt x="1894" y="2101"/>
                  <a:pt x="1743" y="2075"/>
                </a:cubicBezTo>
                <a:cubicBezTo>
                  <a:pt x="1749" y="2108"/>
                  <a:pt x="1767" y="2171"/>
                  <a:pt x="1737" y="2197"/>
                </a:cubicBezTo>
                <a:cubicBezTo>
                  <a:pt x="1733" y="2150"/>
                  <a:pt x="1695" y="2043"/>
                  <a:pt x="1740" y="2010"/>
                </a:cubicBezTo>
                <a:cubicBezTo>
                  <a:pt x="1662" y="1965"/>
                  <a:pt x="1670" y="1856"/>
                  <a:pt x="1605" y="1794"/>
                </a:cubicBezTo>
                <a:cubicBezTo>
                  <a:pt x="1557" y="1749"/>
                  <a:pt x="1572" y="1601"/>
                  <a:pt x="1596" y="1546"/>
                </a:cubicBezTo>
                <a:cubicBezTo>
                  <a:pt x="1607" y="1523"/>
                  <a:pt x="1561" y="1512"/>
                  <a:pt x="1550" y="1502"/>
                </a:cubicBezTo>
                <a:cubicBezTo>
                  <a:pt x="1532" y="1485"/>
                  <a:pt x="1527" y="1294"/>
                  <a:pt x="1452" y="1351"/>
                </a:cubicBezTo>
                <a:cubicBezTo>
                  <a:pt x="1467" y="1046"/>
                  <a:pt x="1189" y="1066"/>
                  <a:pt x="1283" y="833"/>
                </a:cubicBezTo>
                <a:cubicBezTo>
                  <a:pt x="1303" y="781"/>
                  <a:pt x="1307" y="725"/>
                  <a:pt x="1318" y="671"/>
                </a:cubicBezTo>
                <a:cubicBezTo>
                  <a:pt x="1328" y="622"/>
                  <a:pt x="1292" y="575"/>
                  <a:pt x="1316" y="527"/>
                </a:cubicBezTo>
                <a:cubicBezTo>
                  <a:pt x="1340" y="479"/>
                  <a:pt x="1374" y="426"/>
                  <a:pt x="1393" y="379"/>
                </a:cubicBezTo>
                <a:cubicBezTo>
                  <a:pt x="1409" y="340"/>
                  <a:pt x="1366" y="305"/>
                  <a:pt x="1363" y="267"/>
                </a:cubicBezTo>
                <a:cubicBezTo>
                  <a:pt x="1406" y="317"/>
                  <a:pt x="1462" y="332"/>
                  <a:pt x="1504" y="381"/>
                </a:cubicBezTo>
                <a:cubicBezTo>
                  <a:pt x="1593" y="485"/>
                  <a:pt x="1619" y="399"/>
                  <a:pt x="1659" y="402"/>
                </a:cubicBezTo>
                <a:cubicBezTo>
                  <a:pt x="1748" y="408"/>
                  <a:pt x="1675" y="483"/>
                  <a:pt x="1731" y="503"/>
                </a:cubicBezTo>
                <a:cubicBezTo>
                  <a:pt x="1766" y="516"/>
                  <a:pt x="1832" y="515"/>
                  <a:pt x="1849" y="555"/>
                </a:cubicBezTo>
                <a:cubicBezTo>
                  <a:pt x="1859" y="580"/>
                  <a:pt x="1804" y="660"/>
                  <a:pt x="1797" y="692"/>
                </a:cubicBezTo>
                <a:cubicBezTo>
                  <a:pt x="1780" y="761"/>
                  <a:pt x="1829" y="824"/>
                  <a:pt x="1825" y="893"/>
                </a:cubicBezTo>
                <a:cubicBezTo>
                  <a:pt x="1819" y="978"/>
                  <a:pt x="1819" y="1026"/>
                  <a:pt x="1840" y="1110"/>
                </a:cubicBezTo>
                <a:cubicBezTo>
                  <a:pt x="1847" y="1136"/>
                  <a:pt x="1830" y="1249"/>
                  <a:pt x="1882" y="1208"/>
                </a:cubicBezTo>
                <a:cubicBezTo>
                  <a:pt x="1898" y="1271"/>
                  <a:pt x="1861" y="1322"/>
                  <a:pt x="1910" y="1377"/>
                </a:cubicBezTo>
                <a:cubicBezTo>
                  <a:pt x="1938" y="1408"/>
                  <a:pt x="1930" y="1477"/>
                  <a:pt x="1956" y="1514"/>
                </a:cubicBezTo>
                <a:cubicBezTo>
                  <a:pt x="1973" y="1538"/>
                  <a:pt x="2007" y="1540"/>
                  <a:pt x="2019" y="1569"/>
                </a:cubicBezTo>
                <a:cubicBezTo>
                  <a:pt x="2030" y="1598"/>
                  <a:pt x="2036" y="1640"/>
                  <a:pt x="2056" y="1665"/>
                </a:cubicBezTo>
                <a:cubicBezTo>
                  <a:pt x="2078" y="1693"/>
                  <a:pt x="2139" y="1696"/>
                  <a:pt x="2140" y="1740"/>
                </a:cubicBezTo>
                <a:cubicBezTo>
                  <a:pt x="2145" y="1723"/>
                  <a:pt x="2154" y="1709"/>
                  <a:pt x="2167" y="1698"/>
                </a:cubicBezTo>
                <a:cubicBezTo>
                  <a:pt x="2158" y="1723"/>
                  <a:pt x="2225" y="1734"/>
                  <a:pt x="2253" y="1737"/>
                </a:cubicBezTo>
                <a:cubicBezTo>
                  <a:pt x="2194" y="1736"/>
                  <a:pt x="2198" y="1892"/>
                  <a:pt x="2201" y="1938"/>
                </a:cubicBezTo>
                <a:cubicBezTo>
                  <a:pt x="2203" y="1981"/>
                  <a:pt x="2302" y="1992"/>
                  <a:pt x="2332" y="2000"/>
                </a:cubicBezTo>
                <a:cubicBezTo>
                  <a:pt x="2376" y="2012"/>
                  <a:pt x="2334" y="2110"/>
                  <a:pt x="2369" y="2142"/>
                </a:cubicBezTo>
                <a:cubicBezTo>
                  <a:pt x="2402" y="2172"/>
                  <a:pt x="2435" y="2139"/>
                  <a:pt x="2465" y="2158"/>
                </a:cubicBezTo>
                <a:cubicBezTo>
                  <a:pt x="2504" y="2181"/>
                  <a:pt x="2509" y="2230"/>
                  <a:pt x="2494" y="2268"/>
                </a:cubicBezTo>
                <a:cubicBezTo>
                  <a:pt x="2531" y="2243"/>
                  <a:pt x="2535" y="2270"/>
                  <a:pt x="2529" y="2301"/>
                </a:cubicBezTo>
                <a:cubicBezTo>
                  <a:pt x="2511" y="2265"/>
                  <a:pt x="2484" y="2308"/>
                  <a:pt x="2473" y="2331"/>
                </a:cubicBezTo>
                <a:cubicBezTo>
                  <a:pt x="2481" y="2274"/>
                  <a:pt x="2389" y="2394"/>
                  <a:pt x="2393" y="2512"/>
                </a:cubicBezTo>
                <a:cubicBezTo>
                  <a:pt x="2392" y="2478"/>
                  <a:pt x="2405" y="2472"/>
                  <a:pt x="2431" y="2494"/>
                </a:cubicBezTo>
                <a:cubicBezTo>
                  <a:pt x="2421" y="2501"/>
                  <a:pt x="2410" y="2508"/>
                  <a:pt x="2399" y="2515"/>
                </a:cubicBezTo>
                <a:cubicBezTo>
                  <a:pt x="2455" y="2528"/>
                  <a:pt x="2478" y="2553"/>
                  <a:pt x="2523" y="2512"/>
                </a:cubicBezTo>
                <a:cubicBezTo>
                  <a:pt x="2518" y="2545"/>
                  <a:pt x="2473" y="2548"/>
                  <a:pt x="2482" y="2586"/>
                </a:cubicBezTo>
                <a:cubicBezTo>
                  <a:pt x="2505" y="2579"/>
                  <a:pt x="2526" y="2567"/>
                  <a:pt x="2544" y="2550"/>
                </a:cubicBezTo>
                <a:cubicBezTo>
                  <a:pt x="2562" y="2569"/>
                  <a:pt x="2558" y="2596"/>
                  <a:pt x="2574" y="2614"/>
                </a:cubicBezTo>
                <a:cubicBezTo>
                  <a:pt x="2604" y="2626"/>
                  <a:pt x="2601" y="2629"/>
                  <a:pt x="2565" y="2622"/>
                </a:cubicBezTo>
                <a:cubicBezTo>
                  <a:pt x="2592" y="2631"/>
                  <a:pt x="2614" y="2653"/>
                  <a:pt x="2639" y="2666"/>
                </a:cubicBezTo>
                <a:cubicBezTo>
                  <a:pt x="2676" y="2686"/>
                  <a:pt x="2684" y="2646"/>
                  <a:pt x="2684" y="2699"/>
                </a:cubicBezTo>
                <a:cubicBezTo>
                  <a:pt x="2764" y="2665"/>
                  <a:pt x="2760" y="2793"/>
                  <a:pt x="2744" y="2837"/>
                </a:cubicBezTo>
                <a:cubicBezTo>
                  <a:pt x="2722" y="2899"/>
                  <a:pt x="2818" y="2952"/>
                  <a:pt x="2874" y="2945"/>
                </a:cubicBezTo>
                <a:cubicBezTo>
                  <a:pt x="2857" y="3001"/>
                  <a:pt x="2828" y="2957"/>
                  <a:pt x="2793" y="2942"/>
                </a:cubicBezTo>
                <a:cubicBezTo>
                  <a:pt x="2922" y="3045"/>
                  <a:pt x="3002" y="3152"/>
                  <a:pt x="3076" y="3297"/>
                </a:cubicBezTo>
                <a:cubicBezTo>
                  <a:pt x="3140" y="3423"/>
                  <a:pt x="3277" y="3543"/>
                  <a:pt x="3293" y="3687"/>
                </a:cubicBezTo>
                <a:cubicBezTo>
                  <a:pt x="3302" y="3773"/>
                  <a:pt x="3242" y="3853"/>
                  <a:pt x="3372" y="4015"/>
                </a:cubicBezTo>
                <a:cubicBezTo>
                  <a:pt x="3416" y="4070"/>
                  <a:pt x="3258" y="4219"/>
                  <a:pt x="3245" y="4263"/>
                </a:cubicBezTo>
                <a:cubicBezTo>
                  <a:pt x="3269" y="4258"/>
                  <a:pt x="3336" y="4286"/>
                  <a:pt x="3306" y="4319"/>
                </a:cubicBezTo>
                <a:cubicBezTo>
                  <a:pt x="3274" y="4354"/>
                  <a:pt x="3231" y="4341"/>
                  <a:pt x="3194" y="4364"/>
                </a:cubicBezTo>
                <a:cubicBezTo>
                  <a:pt x="3115" y="4413"/>
                  <a:pt x="3227" y="4646"/>
                  <a:pt x="3266" y="4685"/>
                </a:cubicBezTo>
                <a:cubicBezTo>
                  <a:pt x="3291" y="4710"/>
                  <a:pt x="3283" y="4746"/>
                  <a:pt x="3309" y="4769"/>
                </a:cubicBezTo>
                <a:cubicBezTo>
                  <a:pt x="3357" y="4812"/>
                  <a:pt x="3495" y="4841"/>
                  <a:pt x="3506" y="4896"/>
                </a:cubicBezTo>
                <a:cubicBezTo>
                  <a:pt x="3557" y="4931"/>
                  <a:pt x="3606" y="4934"/>
                  <a:pt x="3641" y="4993"/>
                </a:cubicBezTo>
                <a:cubicBezTo>
                  <a:pt x="3722" y="5134"/>
                  <a:pt x="3717" y="5152"/>
                  <a:pt x="3925" y="5225"/>
                </a:cubicBezTo>
                <a:cubicBezTo>
                  <a:pt x="3969" y="5241"/>
                  <a:pt x="4050" y="5275"/>
                  <a:pt x="4097" y="5265"/>
                </a:cubicBezTo>
                <a:cubicBezTo>
                  <a:pt x="4129" y="5259"/>
                  <a:pt x="4163" y="5249"/>
                  <a:pt x="4190" y="5274"/>
                </a:cubicBezTo>
                <a:cubicBezTo>
                  <a:pt x="4258" y="5337"/>
                  <a:pt x="4300" y="5420"/>
                  <a:pt x="4377" y="5479"/>
                </a:cubicBezTo>
                <a:cubicBezTo>
                  <a:pt x="4471" y="5551"/>
                  <a:pt x="4577" y="5577"/>
                  <a:pt x="4683" y="5624"/>
                </a:cubicBezTo>
                <a:cubicBezTo>
                  <a:pt x="4729" y="5644"/>
                  <a:pt x="4761" y="5680"/>
                  <a:pt x="4805" y="5702"/>
                </a:cubicBezTo>
                <a:cubicBezTo>
                  <a:pt x="4877" y="5737"/>
                  <a:pt x="5036" y="5741"/>
                  <a:pt x="5091" y="5788"/>
                </a:cubicBezTo>
                <a:cubicBezTo>
                  <a:pt x="5121" y="5813"/>
                  <a:pt x="5130" y="5848"/>
                  <a:pt x="5170" y="5862"/>
                </a:cubicBezTo>
                <a:cubicBezTo>
                  <a:pt x="5220" y="5881"/>
                  <a:pt x="5260" y="5888"/>
                  <a:pt x="5302" y="5925"/>
                </a:cubicBezTo>
                <a:cubicBezTo>
                  <a:pt x="5422" y="6031"/>
                  <a:pt x="5446" y="5953"/>
                  <a:pt x="5613" y="6043"/>
                </a:cubicBezTo>
                <a:cubicBezTo>
                  <a:pt x="5681" y="6080"/>
                  <a:pt x="5711" y="6088"/>
                  <a:pt x="5780" y="6075"/>
                </a:cubicBezTo>
                <a:cubicBezTo>
                  <a:pt x="5873" y="6057"/>
                  <a:pt x="5948" y="6016"/>
                  <a:pt x="6038" y="5988"/>
                </a:cubicBezTo>
                <a:cubicBezTo>
                  <a:pt x="6139" y="5958"/>
                  <a:pt x="6192" y="5892"/>
                  <a:pt x="6303" y="5884"/>
                </a:cubicBezTo>
                <a:cubicBezTo>
                  <a:pt x="6283" y="5874"/>
                  <a:pt x="6262" y="5870"/>
                  <a:pt x="6240" y="5872"/>
                </a:cubicBezTo>
                <a:cubicBezTo>
                  <a:pt x="6250" y="5820"/>
                  <a:pt x="6317" y="5797"/>
                  <a:pt x="6312" y="5869"/>
                </a:cubicBezTo>
                <a:cubicBezTo>
                  <a:pt x="6327" y="5850"/>
                  <a:pt x="6347" y="5842"/>
                  <a:pt x="6371" y="5846"/>
                </a:cubicBezTo>
                <a:cubicBezTo>
                  <a:pt x="6363" y="5867"/>
                  <a:pt x="6345" y="5885"/>
                  <a:pt x="6323" y="5893"/>
                </a:cubicBezTo>
                <a:cubicBezTo>
                  <a:pt x="6406" y="5891"/>
                  <a:pt x="6480" y="5927"/>
                  <a:pt x="6552" y="5964"/>
                </a:cubicBezTo>
                <a:cubicBezTo>
                  <a:pt x="6529" y="5931"/>
                  <a:pt x="6413" y="5910"/>
                  <a:pt x="6421" y="5863"/>
                </a:cubicBezTo>
                <a:cubicBezTo>
                  <a:pt x="6544" y="5904"/>
                  <a:pt x="6593" y="5981"/>
                  <a:pt x="6684" y="6064"/>
                </a:cubicBezTo>
                <a:cubicBezTo>
                  <a:pt x="6729" y="6105"/>
                  <a:pt x="6758" y="6157"/>
                  <a:pt x="6801" y="6199"/>
                </a:cubicBezTo>
                <a:cubicBezTo>
                  <a:pt x="6829" y="6228"/>
                  <a:pt x="6882" y="6245"/>
                  <a:pt x="6893" y="6288"/>
                </a:cubicBezTo>
                <a:cubicBezTo>
                  <a:pt x="6841" y="6209"/>
                  <a:pt x="6917" y="6355"/>
                  <a:pt x="6934" y="6376"/>
                </a:cubicBezTo>
                <a:cubicBezTo>
                  <a:pt x="6963" y="6412"/>
                  <a:pt x="6995" y="6445"/>
                  <a:pt x="7024" y="6481"/>
                </a:cubicBezTo>
                <a:cubicBezTo>
                  <a:pt x="7056" y="6443"/>
                  <a:pt x="7052" y="6399"/>
                  <a:pt x="7064" y="6351"/>
                </a:cubicBezTo>
                <a:cubicBezTo>
                  <a:pt x="7070" y="6328"/>
                  <a:pt x="7102" y="6311"/>
                  <a:pt x="7095" y="6286"/>
                </a:cubicBezTo>
                <a:cubicBezTo>
                  <a:pt x="7082" y="6238"/>
                  <a:pt x="7083" y="6230"/>
                  <a:pt x="7111" y="6183"/>
                </a:cubicBezTo>
                <a:cubicBezTo>
                  <a:pt x="7189" y="6053"/>
                  <a:pt x="7197" y="5953"/>
                  <a:pt x="7256" y="5933"/>
                </a:cubicBezTo>
                <a:cubicBezTo>
                  <a:pt x="7323" y="5913"/>
                  <a:pt x="7626" y="5975"/>
                  <a:pt x="7653" y="5930"/>
                </a:cubicBezTo>
                <a:cubicBezTo>
                  <a:pt x="7661" y="5921"/>
                  <a:pt x="7677" y="5805"/>
                  <a:pt x="7669" y="5804"/>
                </a:cubicBezTo>
                <a:cubicBezTo>
                  <a:pt x="7647" y="5793"/>
                  <a:pt x="7619" y="5787"/>
                  <a:pt x="7615" y="5762"/>
                </a:cubicBezTo>
                <a:cubicBezTo>
                  <a:pt x="7600" y="5685"/>
                  <a:pt x="7574" y="5699"/>
                  <a:pt x="7512" y="5642"/>
                </a:cubicBezTo>
                <a:cubicBezTo>
                  <a:pt x="7470" y="5605"/>
                  <a:pt x="7437" y="5557"/>
                  <a:pt x="7398" y="5516"/>
                </a:cubicBezTo>
                <a:cubicBezTo>
                  <a:pt x="7440" y="5516"/>
                  <a:pt x="7513" y="5535"/>
                  <a:pt x="7538" y="5489"/>
                </a:cubicBezTo>
                <a:cubicBezTo>
                  <a:pt x="7563" y="5442"/>
                  <a:pt x="7532" y="5370"/>
                  <a:pt x="7567" y="5329"/>
                </a:cubicBezTo>
                <a:cubicBezTo>
                  <a:pt x="7605" y="5285"/>
                  <a:pt x="7774" y="5314"/>
                  <a:pt x="7828" y="5314"/>
                </a:cubicBezTo>
                <a:lnTo>
                  <a:pt x="8140" y="5314"/>
                </a:lnTo>
                <a:cubicBezTo>
                  <a:pt x="8147" y="5300"/>
                  <a:pt x="8176" y="5227"/>
                  <a:pt x="8235" y="5293"/>
                </a:cubicBezTo>
                <a:cubicBezTo>
                  <a:pt x="8373" y="5035"/>
                  <a:pt x="8370" y="5113"/>
                  <a:pt x="8442" y="5061"/>
                </a:cubicBezTo>
                <a:cubicBezTo>
                  <a:pt x="8477" y="5036"/>
                  <a:pt x="8452" y="5015"/>
                  <a:pt x="8529" y="4961"/>
                </a:cubicBezTo>
                <a:cubicBezTo>
                  <a:pt x="8545" y="5045"/>
                  <a:pt x="8493" y="5104"/>
                  <a:pt x="8562" y="5181"/>
                </a:cubicBezTo>
                <a:cubicBezTo>
                  <a:pt x="8564" y="5123"/>
                  <a:pt x="8622" y="5023"/>
                  <a:pt x="8647" y="4972"/>
                </a:cubicBezTo>
                <a:cubicBezTo>
                  <a:pt x="8678" y="4909"/>
                  <a:pt x="8690" y="4838"/>
                  <a:pt x="8731" y="4780"/>
                </a:cubicBezTo>
                <a:cubicBezTo>
                  <a:pt x="8706" y="4780"/>
                  <a:pt x="8687" y="4796"/>
                  <a:pt x="8678" y="4818"/>
                </a:cubicBezTo>
                <a:cubicBezTo>
                  <a:pt x="8645" y="4771"/>
                  <a:pt x="8834" y="4678"/>
                  <a:pt x="8687" y="4697"/>
                </a:cubicBezTo>
                <a:cubicBezTo>
                  <a:pt x="8692" y="4648"/>
                  <a:pt x="8776" y="4605"/>
                  <a:pt x="8764" y="4557"/>
                </a:cubicBezTo>
                <a:cubicBezTo>
                  <a:pt x="8789" y="4611"/>
                  <a:pt x="8773" y="4513"/>
                  <a:pt x="8782" y="4489"/>
                </a:cubicBezTo>
                <a:cubicBezTo>
                  <a:pt x="8822" y="4375"/>
                  <a:pt x="8979" y="4304"/>
                  <a:pt x="9027" y="4182"/>
                </a:cubicBezTo>
                <a:cubicBezTo>
                  <a:pt x="9148" y="3874"/>
                  <a:pt x="8785" y="3996"/>
                  <a:pt x="8891" y="4026"/>
                </a:cubicBezTo>
                <a:cubicBezTo>
                  <a:pt x="8847" y="4013"/>
                  <a:pt x="8800" y="3984"/>
                  <a:pt x="8752" y="3996"/>
                </a:cubicBezTo>
                <a:cubicBezTo>
                  <a:pt x="8771" y="3997"/>
                  <a:pt x="8790" y="4001"/>
                  <a:pt x="8808" y="4008"/>
                </a:cubicBezTo>
                <a:cubicBezTo>
                  <a:pt x="8702" y="3998"/>
                  <a:pt x="8612" y="3953"/>
                  <a:pt x="8505" y="3992"/>
                </a:cubicBezTo>
                <a:cubicBezTo>
                  <a:pt x="8424" y="4022"/>
                  <a:pt x="8355" y="4046"/>
                  <a:pt x="8268" y="4056"/>
                </a:cubicBezTo>
                <a:cubicBezTo>
                  <a:pt x="8148" y="4069"/>
                  <a:pt x="7959" y="4095"/>
                  <a:pt x="7912" y="4228"/>
                </a:cubicBezTo>
                <a:cubicBezTo>
                  <a:pt x="7921" y="4218"/>
                  <a:pt x="7929" y="4207"/>
                  <a:pt x="7935" y="4195"/>
                </a:cubicBezTo>
                <a:cubicBezTo>
                  <a:pt x="7913" y="4282"/>
                  <a:pt x="7863" y="4350"/>
                  <a:pt x="7853" y="4444"/>
                </a:cubicBezTo>
                <a:cubicBezTo>
                  <a:pt x="7849" y="4484"/>
                  <a:pt x="7855" y="4529"/>
                  <a:pt x="7829" y="4563"/>
                </a:cubicBezTo>
                <a:cubicBezTo>
                  <a:pt x="7803" y="4596"/>
                  <a:pt x="7769" y="4615"/>
                  <a:pt x="7750" y="4654"/>
                </a:cubicBezTo>
                <a:cubicBezTo>
                  <a:pt x="7713" y="4730"/>
                  <a:pt x="7714" y="4798"/>
                  <a:pt x="7633" y="4846"/>
                </a:cubicBezTo>
                <a:cubicBezTo>
                  <a:pt x="7575" y="4880"/>
                  <a:pt x="7494" y="4903"/>
                  <a:pt x="7457" y="4964"/>
                </a:cubicBezTo>
                <a:cubicBezTo>
                  <a:pt x="7488" y="4949"/>
                  <a:pt x="7517" y="4931"/>
                  <a:pt x="7546" y="4913"/>
                </a:cubicBezTo>
                <a:cubicBezTo>
                  <a:pt x="7525" y="4928"/>
                  <a:pt x="7504" y="4944"/>
                  <a:pt x="7484" y="4961"/>
                </a:cubicBezTo>
                <a:cubicBezTo>
                  <a:pt x="7576" y="4967"/>
                  <a:pt x="7492" y="5047"/>
                  <a:pt x="7456" y="5062"/>
                </a:cubicBezTo>
                <a:cubicBezTo>
                  <a:pt x="7449" y="5072"/>
                  <a:pt x="7444" y="5083"/>
                  <a:pt x="7440" y="5094"/>
                </a:cubicBezTo>
                <a:cubicBezTo>
                  <a:pt x="7404" y="5093"/>
                  <a:pt x="7354" y="5077"/>
                  <a:pt x="7327" y="5100"/>
                </a:cubicBezTo>
                <a:cubicBezTo>
                  <a:pt x="7336" y="5071"/>
                  <a:pt x="7271" y="5014"/>
                  <a:pt x="7336" y="5026"/>
                </a:cubicBezTo>
                <a:cubicBezTo>
                  <a:pt x="7303" y="4960"/>
                  <a:pt x="7059" y="5005"/>
                  <a:pt x="7077" y="5088"/>
                </a:cubicBezTo>
                <a:cubicBezTo>
                  <a:pt x="7067" y="5043"/>
                  <a:pt x="6745" y="5117"/>
                  <a:pt x="6703" y="5142"/>
                </a:cubicBezTo>
                <a:cubicBezTo>
                  <a:pt x="6732" y="5130"/>
                  <a:pt x="6758" y="5124"/>
                  <a:pt x="6789" y="5116"/>
                </a:cubicBezTo>
                <a:cubicBezTo>
                  <a:pt x="6750" y="5156"/>
                  <a:pt x="6667" y="5167"/>
                  <a:pt x="6615" y="5180"/>
                </a:cubicBezTo>
                <a:cubicBezTo>
                  <a:pt x="6533" y="5201"/>
                  <a:pt x="6492" y="5207"/>
                  <a:pt x="6452" y="5134"/>
                </a:cubicBezTo>
                <a:cubicBezTo>
                  <a:pt x="6358" y="4958"/>
                  <a:pt x="6199" y="5011"/>
                  <a:pt x="6130" y="4973"/>
                </a:cubicBezTo>
                <a:cubicBezTo>
                  <a:pt x="6127" y="4988"/>
                  <a:pt x="6117" y="4996"/>
                  <a:pt x="6102" y="4995"/>
                </a:cubicBezTo>
                <a:cubicBezTo>
                  <a:pt x="6071" y="5012"/>
                  <a:pt x="6107" y="5059"/>
                  <a:pt x="6053" y="5059"/>
                </a:cubicBezTo>
                <a:cubicBezTo>
                  <a:pt x="6070" y="5037"/>
                  <a:pt x="6124" y="4969"/>
                  <a:pt x="6071" y="4955"/>
                </a:cubicBezTo>
                <a:cubicBezTo>
                  <a:pt x="6088" y="4938"/>
                  <a:pt x="6105" y="4968"/>
                  <a:pt x="6130" y="4970"/>
                </a:cubicBezTo>
                <a:cubicBezTo>
                  <a:pt x="6084" y="4949"/>
                  <a:pt x="6079" y="4910"/>
                  <a:pt x="6064" y="4867"/>
                </a:cubicBezTo>
                <a:cubicBezTo>
                  <a:pt x="6047" y="4817"/>
                  <a:pt x="6008" y="4779"/>
                  <a:pt x="5996" y="4727"/>
                </a:cubicBezTo>
                <a:cubicBezTo>
                  <a:pt x="5967" y="4603"/>
                  <a:pt x="5943" y="4513"/>
                  <a:pt x="5877" y="4401"/>
                </a:cubicBezTo>
                <a:cubicBezTo>
                  <a:pt x="5818" y="4304"/>
                  <a:pt x="5772" y="4185"/>
                  <a:pt x="5765" y="4069"/>
                </a:cubicBezTo>
                <a:cubicBezTo>
                  <a:pt x="5761" y="4014"/>
                  <a:pt x="5738" y="4009"/>
                  <a:pt x="5721" y="3963"/>
                </a:cubicBezTo>
                <a:cubicBezTo>
                  <a:pt x="5701" y="3913"/>
                  <a:pt x="5722" y="3858"/>
                  <a:pt x="5709" y="3806"/>
                </a:cubicBezTo>
                <a:cubicBezTo>
                  <a:pt x="5738" y="3862"/>
                  <a:pt x="5747" y="3923"/>
                  <a:pt x="5785" y="3975"/>
                </a:cubicBezTo>
                <a:cubicBezTo>
                  <a:pt x="5806" y="4002"/>
                  <a:pt x="5764" y="4049"/>
                  <a:pt x="5768" y="4082"/>
                </a:cubicBezTo>
                <a:cubicBezTo>
                  <a:pt x="5802" y="3998"/>
                  <a:pt x="5829" y="4001"/>
                  <a:pt x="5770" y="3919"/>
                </a:cubicBezTo>
                <a:cubicBezTo>
                  <a:pt x="5715" y="3843"/>
                  <a:pt x="5705" y="3760"/>
                  <a:pt x="5710" y="3668"/>
                </a:cubicBezTo>
                <a:cubicBezTo>
                  <a:pt x="5714" y="3578"/>
                  <a:pt x="5770" y="3507"/>
                  <a:pt x="5778" y="3420"/>
                </a:cubicBezTo>
                <a:cubicBezTo>
                  <a:pt x="5785" y="3350"/>
                  <a:pt x="5844" y="3253"/>
                  <a:pt x="5801" y="3185"/>
                </a:cubicBezTo>
                <a:cubicBezTo>
                  <a:pt x="5820" y="3166"/>
                  <a:pt x="5820" y="3178"/>
                  <a:pt x="5821" y="3157"/>
                </a:cubicBezTo>
                <a:cubicBezTo>
                  <a:pt x="5826" y="3069"/>
                  <a:pt x="5852" y="3024"/>
                  <a:pt x="5853" y="2999"/>
                </a:cubicBezTo>
                <a:cubicBezTo>
                  <a:pt x="5854" y="2974"/>
                  <a:pt x="5838" y="2980"/>
                  <a:pt x="5835" y="2922"/>
                </a:cubicBezTo>
                <a:cubicBezTo>
                  <a:pt x="5838" y="2919"/>
                  <a:pt x="5865" y="2946"/>
                  <a:pt x="5867" y="2941"/>
                </a:cubicBezTo>
                <a:cubicBezTo>
                  <a:pt x="5903" y="2843"/>
                  <a:pt x="5937" y="2812"/>
                  <a:pt x="5914" y="2681"/>
                </a:cubicBezTo>
                <a:cubicBezTo>
                  <a:pt x="5913" y="2677"/>
                  <a:pt x="5944" y="2643"/>
                  <a:pt x="5945" y="2618"/>
                </a:cubicBezTo>
                <a:cubicBezTo>
                  <a:pt x="5984" y="2670"/>
                  <a:pt x="6009" y="2594"/>
                  <a:pt x="6005" y="2593"/>
                </a:cubicBezTo>
                <a:cubicBezTo>
                  <a:pt x="6038" y="2586"/>
                  <a:pt x="6024" y="2646"/>
                  <a:pt x="6001" y="2695"/>
                </a:cubicBezTo>
                <a:cubicBezTo>
                  <a:pt x="5872" y="2965"/>
                  <a:pt x="5842" y="3110"/>
                  <a:pt x="5830" y="3160"/>
                </a:cubicBezTo>
                <a:cubicBezTo>
                  <a:pt x="5930" y="2899"/>
                  <a:pt x="6183" y="2377"/>
                  <a:pt x="6166" y="2378"/>
                </a:cubicBezTo>
                <a:cubicBezTo>
                  <a:pt x="6118" y="2408"/>
                  <a:pt x="6080" y="2472"/>
                  <a:pt x="6040" y="2424"/>
                </a:cubicBezTo>
                <a:cubicBezTo>
                  <a:pt x="5989" y="2361"/>
                  <a:pt x="5932" y="2372"/>
                  <a:pt x="5858" y="2370"/>
                </a:cubicBezTo>
                <a:cubicBezTo>
                  <a:pt x="5813" y="2369"/>
                  <a:pt x="5733" y="2271"/>
                  <a:pt x="5672" y="2265"/>
                </a:cubicBezTo>
                <a:cubicBezTo>
                  <a:pt x="5653" y="2255"/>
                  <a:pt x="5621" y="2252"/>
                  <a:pt x="5602" y="2180"/>
                </a:cubicBezTo>
                <a:cubicBezTo>
                  <a:pt x="5597" y="2103"/>
                  <a:pt x="5596" y="2131"/>
                  <a:pt x="5566" y="2059"/>
                </a:cubicBezTo>
                <a:cubicBezTo>
                  <a:pt x="5528" y="1967"/>
                  <a:pt x="5603" y="1897"/>
                  <a:pt x="5565" y="1834"/>
                </a:cubicBezTo>
                <a:cubicBezTo>
                  <a:pt x="5541" y="1793"/>
                  <a:pt x="5538" y="1858"/>
                  <a:pt x="5483" y="1704"/>
                </a:cubicBezTo>
                <a:cubicBezTo>
                  <a:pt x="5459" y="1637"/>
                  <a:pt x="5412" y="1593"/>
                  <a:pt x="5408" y="1520"/>
                </a:cubicBezTo>
                <a:cubicBezTo>
                  <a:pt x="5405" y="1451"/>
                  <a:pt x="5388" y="1382"/>
                  <a:pt x="5374" y="1313"/>
                </a:cubicBezTo>
                <a:cubicBezTo>
                  <a:pt x="5362" y="1259"/>
                  <a:pt x="5316" y="1186"/>
                  <a:pt x="5275" y="1145"/>
                </a:cubicBezTo>
                <a:cubicBezTo>
                  <a:pt x="5219" y="1088"/>
                  <a:pt x="5291" y="1079"/>
                  <a:pt x="5202" y="1056"/>
                </a:cubicBezTo>
                <a:lnTo>
                  <a:pt x="5155" y="1050"/>
                </a:lnTo>
                <a:cubicBezTo>
                  <a:pt x="5056" y="1039"/>
                  <a:pt x="4991" y="1032"/>
                  <a:pt x="4941" y="1026"/>
                </a:cubicBezTo>
                <a:cubicBezTo>
                  <a:pt x="4909" y="1041"/>
                  <a:pt x="4852" y="1048"/>
                  <a:pt x="4826" y="1069"/>
                </a:cubicBezTo>
                <a:cubicBezTo>
                  <a:pt x="4730" y="1143"/>
                  <a:pt x="4734" y="1247"/>
                  <a:pt x="4618" y="1319"/>
                </a:cubicBezTo>
                <a:cubicBezTo>
                  <a:pt x="4571" y="1348"/>
                  <a:pt x="4512" y="1293"/>
                  <a:pt x="4474" y="1268"/>
                </a:cubicBezTo>
                <a:cubicBezTo>
                  <a:pt x="4365" y="1194"/>
                  <a:pt x="4227" y="1125"/>
                  <a:pt x="4247" y="969"/>
                </a:cubicBezTo>
                <a:cubicBezTo>
                  <a:pt x="4256" y="898"/>
                  <a:pt x="4260" y="839"/>
                  <a:pt x="4243" y="765"/>
                </a:cubicBezTo>
                <a:cubicBezTo>
                  <a:pt x="4233" y="716"/>
                  <a:pt x="4180" y="696"/>
                  <a:pt x="4143" y="670"/>
                </a:cubicBezTo>
                <a:cubicBezTo>
                  <a:pt x="4101" y="641"/>
                  <a:pt x="4068" y="572"/>
                  <a:pt x="4044" y="528"/>
                </a:cubicBezTo>
                <a:cubicBezTo>
                  <a:pt x="4021" y="482"/>
                  <a:pt x="3961" y="469"/>
                  <a:pt x="3946" y="421"/>
                </a:cubicBezTo>
                <a:cubicBezTo>
                  <a:pt x="3929" y="363"/>
                  <a:pt x="3920" y="331"/>
                  <a:pt x="3847" y="330"/>
                </a:cubicBezTo>
                <a:lnTo>
                  <a:pt x="3313" y="331"/>
                </a:lnTo>
                <a:lnTo>
                  <a:pt x="3310" y="489"/>
                </a:lnTo>
                <a:lnTo>
                  <a:pt x="2477" y="485"/>
                </a:lnTo>
                <a:lnTo>
                  <a:pt x="1502" y="74"/>
                </a:lnTo>
                <a:cubicBezTo>
                  <a:pt x="1513" y="44"/>
                  <a:pt x="1538" y="26"/>
                  <a:pt x="1558" y="0"/>
                </a:cubicBezTo>
                <a:cubicBezTo>
                  <a:pt x="1309" y="8"/>
                  <a:pt x="1061" y="41"/>
                  <a:pt x="813" y="65"/>
                </a:cubicBezTo>
                <a:lnTo>
                  <a:pt x="844" y="104"/>
                </a:lnTo>
                <a:cubicBezTo>
                  <a:pt x="820" y="150"/>
                  <a:pt x="827" y="135"/>
                  <a:pt x="834" y="178"/>
                </a:cubicBezTo>
                <a:cubicBezTo>
                  <a:pt x="831" y="198"/>
                  <a:pt x="827" y="218"/>
                  <a:pt x="822" y="238"/>
                </a:cubicBezTo>
                <a:cubicBezTo>
                  <a:pt x="824" y="252"/>
                  <a:pt x="889" y="316"/>
                  <a:pt x="862" y="342"/>
                </a:cubicBezTo>
                <a:cubicBezTo>
                  <a:pt x="774" y="424"/>
                  <a:pt x="873" y="476"/>
                  <a:pt x="873" y="549"/>
                </a:cubicBezTo>
                <a:cubicBezTo>
                  <a:pt x="873" y="586"/>
                  <a:pt x="835" y="612"/>
                  <a:pt x="866" y="646"/>
                </a:cubicBezTo>
                <a:cubicBezTo>
                  <a:pt x="932" y="719"/>
                  <a:pt x="850" y="755"/>
                  <a:pt x="870" y="834"/>
                </a:cubicBezTo>
                <a:cubicBezTo>
                  <a:pt x="880" y="827"/>
                  <a:pt x="890" y="819"/>
                  <a:pt x="899" y="811"/>
                </a:cubicBezTo>
                <a:cubicBezTo>
                  <a:pt x="879" y="835"/>
                  <a:pt x="921" y="854"/>
                  <a:pt x="911" y="899"/>
                </a:cubicBezTo>
                <a:cubicBezTo>
                  <a:pt x="904" y="933"/>
                  <a:pt x="879" y="958"/>
                  <a:pt x="886" y="994"/>
                </a:cubicBezTo>
                <a:cubicBezTo>
                  <a:pt x="903" y="1089"/>
                  <a:pt x="962" y="1132"/>
                  <a:pt x="1036" y="1186"/>
                </a:cubicBezTo>
                <a:cubicBezTo>
                  <a:pt x="1125" y="1253"/>
                  <a:pt x="1177" y="1380"/>
                  <a:pt x="1223" y="1478"/>
                </a:cubicBezTo>
                <a:cubicBezTo>
                  <a:pt x="1267" y="1573"/>
                  <a:pt x="1157" y="1646"/>
                  <a:pt x="1122" y="1722"/>
                </a:cubicBezTo>
                <a:cubicBezTo>
                  <a:pt x="1133" y="1715"/>
                  <a:pt x="1144" y="1708"/>
                  <a:pt x="1155" y="1701"/>
                </a:cubicBezTo>
                <a:cubicBezTo>
                  <a:pt x="1153" y="1717"/>
                  <a:pt x="1124" y="1777"/>
                  <a:pt x="1145" y="1788"/>
                </a:cubicBezTo>
                <a:cubicBezTo>
                  <a:pt x="1181" y="1805"/>
                  <a:pt x="1197" y="1731"/>
                  <a:pt x="1196" y="1713"/>
                </a:cubicBezTo>
                <a:cubicBezTo>
                  <a:pt x="1236" y="1745"/>
                  <a:pt x="1218" y="1842"/>
                  <a:pt x="1181" y="1870"/>
                </a:cubicBezTo>
                <a:cubicBezTo>
                  <a:pt x="1221" y="1791"/>
                  <a:pt x="1084" y="1811"/>
                  <a:pt x="1086" y="1734"/>
                </a:cubicBezTo>
                <a:cubicBezTo>
                  <a:pt x="1024" y="1788"/>
                  <a:pt x="935" y="1750"/>
                  <a:pt x="864" y="1743"/>
                </a:cubicBezTo>
                <a:cubicBezTo>
                  <a:pt x="869" y="1825"/>
                  <a:pt x="982" y="1837"/>
                  <a:pt x="996" y="1911"/>
                </a:cubicBezTo>
                <a:cubicBezTo>
                  <a:pt x="1002" y="1941"/>
                  <a:pt x="987" y="1954"/>
                  <a:pt x="1018" y="1977"/>
                </a:cubicBezTo>
                <a:cubicBezTo>
                  <a:pt x="1035" y="1982"/>
                  <a:pt x="1053" y="1987"/>
                  <a:pt x="1070" y="1991"/>
                </a:cubicBezTo>
                <a:cubicBezTo>
                  <a:pt x="1079" y="2001"/>
                  <a:pt x="1086" y="2012"/>
                  <a:pt x="1092" y="2025"/>
                </a:cubicBezTo>
                <a:cubicBezTo>
                  <a:pt x="1124" y="2050"/>
                  <a:pt x="1155" y="2057"/>
                  <a:pt x="1172" y="2097"/>
                </a:cubicBezTo>
                <a:cubicBezTo>
                  <a:pt x="1179" y="2113"/>
                  <a:pt x="1194" y="2153"/>
                  <a:pt x="1220" y="2134"/>
                </a:cubicBezTo>
                <a:cubicBezTo>
                  <a:pt x="1251" y="2112"/>
                  <a:pt x="1276" y="2139"/>
                  <a:pt x="1306" y="2126"/>
                </a:cubicBezTo>
                <a:cubicBezTo>
                  <a:pt x="1336" y="2113"/>
                  <a:pt x="1338" y="2068"/>
                  <a:pt x="1357" y="2046"/>
                </a:cubicBezTo>
                <a:cubicBezTo>
                  <a:pt x="1372" y="2096"/>
                  <a:pt x="1283" y="2067"/>
                  <a:pt x="1387" y="2219"/>
                </a:cubicBezTo>
                <a:cubicBezTo>
                  <a:pt x="1431" y="2282"/>
                  <a:pt x="1505" y="2291"/>
                  <a:pt x="1538" y="2359"/>
                </a:cubicBezTo>
                <a:cubicBezTo>
                  <a:pt x="1597" y="2483"/>
                  <a:pt x="1546" y="2574"/>
                  <a:pt x="1507" y="2676"/>
                </a:cubicBezTo>
                <a:cubicBezTo>
                  <a:pt x="1508" y="2669"/>
                  <a:pt x="1508" y="2663"/>
                  <a:pt x="1508" y="2657"/>
                </a:cubicBezTo>
                <a:cubicBezTo>
                  <a:pt x="1505" y="2712"/>
                  <a:pt x="1463" y="2771"/>
                  <a:pt x="1433" y="2811"/>
                </a:cubicBezTo>
                <a:close/>
                <a:moveTo>
                  <a:pt x="878" y="1547"/>
                </a:moveTo>
                <a:cubicBezTo>
                  <a:pt x="858" y="1571"/>
                  <a:pt x="795" y="1649"/>
                  <a:pt x="849" y="1671"/>
                </a:cubicBezTo>
                <a:cubicBezTo>
                  <a:pt x="866" y="1634"/>
                  <a:pt x="894" y="1590"/>
                  <a:pt x="878" y="1547"/>
                </a:cubicBezTo>
                <a:close/>
                <a:moveTo>
                  <a:pt x="38" y="1256"/>
                </a:moveTo>
                <a:cubicBezTo>
                  <a:pt x="0" y="1275"/>
                  <a:pt x="3" y="1317"/>
                  <a:pt x="23" y="1348"/>
                </a:cubicBezTo>
                <a:cubicBezTo>
                  <a:pt x="43" y="1318"/>
                  <a:pt x="18" y="1286"/>
                  <a:pt x="38" y="1256"/>
                </a:cubicBezTo>
                <a:close/>
                <a:moveTo>
                  <a:pt x="2695" y="2752"/>
                </a:moveTo>
                <a:cubicBezTo>
                  <a:pt x="2699" y="2774"/>
                  <a:pt x="2707" y="2795"/>
                  <a:pt x="2719" y="2814"/>
                </a:cubicBezTo>
                <a:cubicBezTo>
                  <a:pt x="2719" y="2777"/>
                  <a:pt x="2699" y="2743"/>
                  <a:pt x="2671" y="2719"/>
                </a:cubicBezTo>
                <a:cubicBezTo>
                  <a:pt x="2679" y="2730"/>
                  <a:pt x="2687" y="2741"/>
                  <a:pt x="2695" y="275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9" name="꙱ Mauritania (Islamic Republic of Mauritania) (MR) (H)">
            <a:extLst>
              <a:ext uri="{FF2B5EF4-FFF2-40B4-BE49-F238E27FC236}">
                <a16:creationId xmlns:a16="http://schemas.microsoft.com/office/drawing/2014/main" id="{B7D035AD-996F-4896-B93E-E3EE1B72A4FE}"/>
              </a:ext>
            </a:extLst>
          </p:cNvPr>
          <p:cNvSpPr>
            <a:spLocks noEditPoints="1"/>
          </p:cNvSpPr>
          <p:nvPr/>
        </p:nvSpPr>
        <p:spPr bwMode="auto">
          <a:xfrm>
            <a:off x="3958263" y="1576823"/>
            <a:ext cx="315830" cy="373248"/>
          </a:xfrm>
          <a:custGeom>
            <a:avLst/>
            <a:gdLst>
              <a:gd name="T0" fmla="*/ 185 w 3832"/>
              <a:gd name="T1" fmla="*/ 2743 h 4514"/>
              <a:gd name="T2" fmla="*/ 212 w 3832"/>
              <a:gd name="T3" fmla="*/ 2651 h 4514"/>
              <a:gd name="T4" fmla="*/ 185 w 3832"/>
              <a:gd name="T5" fmla="*/ 2743 h 4514"/>
              <a:gd name="T6" fmla="*/ 10 w 3832"/>
              <a:gd name="T7" fmla="*/ 2327 h 4514"/>
              <a:gd name="T8" fmla="*/ 96 w 3832"/>
              <a:gd name="T9" fmla="*/ 2122 h 4514"/>
              <a:gd name="T10" fmla="*/ 1246 w 3832"/>
              <a:gd name="T11" fmla="*/ 2121 h 4514"/>
              <a:gd name="T12" fmla="*/ 1257 w 3832"/>
              <a:gd name="T13" fmla="*/ 1625 h 4514"/>
              <a:gd name="T14" fmla="*/ 1594 w 3832"/>
              <a:gd name="T15" fmla="*/ 1370 h 4514"/>
              <a:gd name="T16" fmla="*/ 1643 w 3832"/>
              <a:gd name="T17" fmla="*/ 469 h 4514"/>
              <a:gd name="T18" fmla="*/ 2668 w 3832"/>
              <a:gd name="T19" fmla="*/ 457 h 4514"/>
              <a:gd name="T20" fmla="*/ 2682 w 3832"/>
              <a:gd name="T21" fmla="*/ 0 h 4514"/>
              <a:gd name="T22" fmla="*/ 3832 w 3832"/>
              <a:gd name="T23" fmla="*/ 816 h 4514"/>
              <a:gd name="T24" fmla="*/ 3287 w 3832"/>
              <a:gd name="T25" fmla="*/ 816 h 4514"/>
              <a:gd name="T26" fmla="*/ 3511 w 3832"/>
              <a:gd name="T27" fmla="*/ 3822 h 4514"/>
              <a:gd name="T28" fmla="*/ 3584 w 3832"/>
              <a:gd name="T29" fmla="*/ 3904 h 4514"/>
              <a:gd name="T30" fmla="*/ 3572 w 3832"/>
              <a:gd name="T31" fmla="*/ 4063 h 4514"/>
              <a:gd name="T32" fmla="*/ 3542 w 3832"/>
              <a:gd name="T33" fmla="*/ 4202 h 4514"/>
              <a:gd name="T34" fmla="*/ 2887 w 3832"/>
              <a:gd name="T35" fmla="*/ 4202 h 4514"/>
              <a:gd name="T36" fmla="*/ 2322 w 3832"/>
              <a:gd name="T37" fmla="*/ 4156 h 4514"/>
              <a:gd name="T38" fmla="*/ 2086 w 3832"/>
              <a:gd name="T39" fmla="*/ 4243 h 4514"/>
              <a:gd name="T40" fmla="*/ 1851 w 3832"/>
              <a:gd name="T41" fmla="*/ 4346 h 4514"/>
              <a:gd name="T42" fmla="*/ 1627 w 3832"/>
              <a:gd name="T43" fmla="*/ 4170 h 4514"/>
              <a:gd name="T44" fmla="*/ 1429 w 3832"/>
              <a:gd name="T45" fmla="*/ 4468 h 4514"/>
              <a:gd name="T46" fmla="*/ 1354 w 3832"/>
              <a:gd name="T47" fmla="*/ 4389 h 4514"/>
              <a:gd name="T48" fmla="*/ 1282 w 3832"/>
              <a:gd name="T49" fmla="*/ 4341 h 4514"/>
              <a:gd name="T50" fmla="*/ 1202 w 3832"/>
              <a:gd name="T51" fmla="*/ 4217 h 4514"/>
              <a:gd name="T52" fmla="*/ 1127 w 3832"/>
              <a:gd name="T53" fmla="*/ 4139 h 4514"/>
              <a:gd name="T54" fmla="*/ 1026 w 3832"/>
              <a:gd name="T55" fmla="*/ 3977 h 4514"/>
              <a:gd name="T56" fmla="*/ 705 w 3832"/>
              <a:gd name="T57" fmla="*/ 3792 h 4514"/>
              <a:gd name="T58" fmla="*/ 551 w 3832"/>
              <a:gd name="T59" fmla="*/ 3806 h 4514"/>
              <a:gd name="T60" fmla="*/ 259 w 3832"/>
              <a:gd name="T61" fmla="*/ 3847 h 4514"/>
              <a:gd name="T62" fmla="*/ 117 w 3832"/>
              <a:gd name="T63" fmla="*/ 4008 h 4514"/>
              <a:gd name="T64" fmla="*/ 279 w 3832"/>
              <a:gd name="T65" fmla="*/ 3408 h 4514"/>
              <a:gd name="T66" fmla="*/ 258 w 3832"/>
              <a:gd name="T67" fmla="*/ 3050 h 4514"/>
              <a:gd name="T68" fmla="*/ 225 w 3832"/>
              <a:gd name="T69" fmla="*/ 2919 h 4514"/>
              <a:gd name="T70" fmla="*/ 152 w 3832"/>
              <a:gd name="T71" fmla="*/ 2817 h 4514"/>
              <a:gd name="T72" fmla="*/ 218 w 3832"/>
              <a:gd name="T73" fmla="*/ 2767 h 4514"/>
              <a:gd name="T74" fmla="*/ 170 w 3832"/>
              <a:gd name="T75" fmla="*/ 2811 h 4514"/>
              <a:gd name="T76" fmla="*/ 232 w 3832"/>
              <a:gd name="T77" fmla="*/ 2700 h 4514"/>
              <a:gd name="T78" fmla="*/ 241 w 3832"/>
              <a:gd name="T79" fmla="*/ 2620 h 4514"/>
              <a:gd name="T80" fmla="*/ 182 w 3832"/>
              <a:gd name="T81" fmla="*/ 2342 h 4514"/>
              <a:gd name="T82" fmla="*/ 161 w 3832"/>
              <a:gd name="T83" fmla="*/ 2399 h 4514"/>
              <a:gd name="T84" fmla="*/ 45 w 3832"/>
              <a:gd name="T85" fmla="*/ 2197 h 4514"/>
              <a:gd name="T86" fmla="*/ 10 w 3832"/>
              <a:gd name="T87" fmla="*/ 2327 h 4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832" h="4514">
                <a:moveTo>
                  <a:pt x="185" y="2743"/>
                </a:moveTo>
                <a:cubicBezTo>
                  <a:pt x="206" y="2716"/>
                  <a:pt x="210" y="2683"/>
                  <a:pt x="212" y="2651"/>
                </a:cubicBezTo>
                <a:cubicBezTo>
                  <a:pt x="188" y="2674"/>
                  <a:pt x="167" y="2709"/>
                  <a:pt x="185" y="2743"/>
                </a:cubicBezTo>
                <a:close/>
                <a:moveTo>
                  <a:pt x="10" y="2327"/>
                </a:moveTo>
                <a:cubicBezTo>
                  <a:pt x="0" y="2254"/>
                  <a:pt x="19" y="2124"/>
                  <a:pt x="96" y="2122"/>
                </a:cubicBezTo>
                <a:lnTo>
                  <a:pt x="1246" y="2121"/>
                </a:lnTo>
                <a:cubicBezTo>
                  <a:pt x="1314" y="2104"/>
                  <a:pt x="1247" y="1723"/>
                  <a:pt x="1257" y="1625"/>
                </a:cubicBezTo>
                <a:cubicBezTo>
                  <a:pt x="1273" y="1461"/>
                  <a:pt x="1465" y="1421"/>
                  <a:pt x="1594" y="1370"/>
                </a:cubicBezTo>
                <a:lnTo>
                  <a:pt x="1643" y="469"/>
                </a:lnTo>
                <a:lnTo>
                  <a:pt x="2668" y="457"/>
                </a:lnTo>
                <a:cubicBezTo>
                  <a:pt x="2672" y="305"/>
                  <a:pt x="2677" y="153"/>
                  <a:pt x="2682" y="0"/>
                </a:cubicBezTo>
                <a:cubicBezTo>
                  <a:pt x="3073" y="263"/>
                  <a:pt x="3456" y="533"/>
                  <a:pt x="3832" y="816"/>
                </a:cubicBezTo>
                <a:cubicBezTo>
                  <a:pt x="3651" y="816"/>
                  <a:pt x="3468" y="816"/>
                  <a:pt x="3287" y="816"/>
                </a:cubicBezTo>
                <a:lnTo>
                  <a:pt x="3511" y="3822"/>
                </a:lnTo>
                <a:cubicBezTo>
                  <a:pt x="3529" y="3872"/>
                  <a:pt x="3580" y="3893"/>
                  <a:pt x="3584" y="3904"/>
                </a:cubicBezTo>
                <a:cubicBezTo>
                  <a:pt x="3614" y="3981"/>
                  <a:pt x="3575" y="4004"/>
                  <a:pt x="3572" y="4063"/>
                </a:cubicBezTo>
                <a:cubicBezTo>
                  <a:pt x="3569" y="4132"/>
                  <a:pt x="3562" y="4194"/>
                  <a:pt x="3542" y="4202"/>
                </a:cubicBezTo>
                <a:lnTo>
                  <a:pt x="2887" y="4202"/>
                </a:lnTo>
                <a:cubicBezTo>
                  <a:pt x="2515" y="4215"/>
                  <a:pt x="2355" y="4266"/>
                  <a:pt x="2322" y="4156"/>
                </a:cubicBezTo>
                <a:cubicBezTo>
                  <a:pt x="2306" y="4256"/>
                  <a:pt x="2159" y="4272"/>
                  <a:pt x="2086" y="4243"/>
                </a:cubicBezTo>
                <a:cubicBezTo>
                  <a:pt x="1971" y="4197"/>
                  <a:pt x="1898" y="4217"/>
                  <a:pt x="1851" y="4346"/>
                </a:cubicBezTo>
                <a:cubicBezTo>
                  <a:pt x="1822" y="4298"/>
                  <a:pt x="1682" y="4139"/>
                  <a:pt x="1627" y="4170"/>
                </a:cubicBezTo>
                <a:cubicBezTo>
                  <a:pt x="1551" y="4217"/>
                  <a:pt x="1639" y="4514"/>
                  <a:pt x="1429" y="4468"/>
                </a:cubicBezTo>
                <a:cubicBezTo>
                  <a:pt x="1404" y="4443"/>
                  <a:pt x="1368" y="4417"/>
                  <a:pt x="1354" y="4389"/>
                </a:cubicBezTo>
                <a:cubicBezTo>
                  <a:pt x="1341" y="4363"/>
                  <a:pt x="1308" y="4355"/>
                  <a:pt x="1282" y="4341"/>
                </a:cubicBezTo>
                <a:cubicBezTo>
                  <a:pt x="1233" y="4313"/>
                  <a:pt x="1234" y="4251"/>
                  <a:pt x="1202" y="4217"/>
                </a:cubicBezTo>
                <a:cubicBezTo>
                  <a:pt x="1187" y="4201"/>
                  <a:pt x="1123" y="4160"/>
                  <a:pt x="1127" y="4139"/>
                </a:cubicBezTo>
                <a:cubicBezTo>
                  <a:pt x="1139" y="4086"/>
                  <a:pt x="1078" y="3983"/>
                  <a:pt x="1026" y="3977"/>
                </a:cubicBezTo>
                <a:cubicBezTo>
                  <a:pt x="851" y="3960"/>
                  <a:pt x="928" y="3839"/>
                  <a:pt x="705" y="3792"/>
                </a:cubicBezTo>
                <a:cubicBezTo>
                  <a:pt x="641" y="3777"/>
                  <a:pt x="577" y="3775"/>
                  <a:pt x="551" y="3806"/>
                </a:cubicBezTo>
                <a:cubicBezTo>
                  <a:pt x="516" y="3847"/>
                  <a:pt x="299" y="3885"/>
                  <a:pt x="259" y="3847"/>
                </a:cubicBezTo>
                <a:cubicBezTo>
                  <a:pt x="190" y="3782"/>
                  <a:pt x="134" y="3972"/>
                  <a:pt x="117" y="4008"/>
                </a:cubicBezTo>
                <a:cubicBezTo>
                  <a:pt x="117" y="3793"/>
                  <a:pt x="258" y="3618"/>
                  <a:pt x="279" y="3408"/>
                </a:cubicBezTo>
                <a:cubicBezTo>
                  <a:pt x="291" y="3281"/>
                  <a:pt x="273" y="3174"/>
                  <a:pt x="258" y="3050"/>
                </a:cubicBezTo>
                <a:cubicBezTo>
                  <a:pt x="252" y="3006"/>
                  <a:pt x="253" y="2957"/>
                  <a:pt x="225" y="2919"/>
                </a:cubicBezTo>
                <a:cubicBezTo>
                  <a:pt x="200" y="2886"/>
                  <a:pt x="157" y="2862"/>
                  <a:pt x="152" y="2817"/>
                </a:cubicBezTo>
                <a:cubicBezTo>
                  <a:pt x="185" y="2827"/>
                  <a:pt x="222" y="2803"/>
                  <a:pt x="218" y="2767"/>
                </a:cubicBezTo>
                <a:cubicBezTo>
                  <a:pt x="196" y="2773"/>
                  <a:pt x="178" y="2789"/>
                  <a:pt x="170" y="2811"/>
                </a:cubicBezTo>
                <a:cubicBezTo>
                  <a:pt x="178" y="2768"/>
                  <a:pt x="213" y="2738"/>
                  <a:pt x="232" y="2700"/>
                </a:cubicBezTo>
                <a:cubicBezTo>
                  <a:pt x="244" y="2676"/>
                  <a:pt x="226" y="2637"/>
                  <a:pt x="241" y="2620"/>
                </a:cubicBezTo>
                <a:cubicBezTo>
                  <a:pt x="305" y="2546"/>
                  <a:pt x="206" y="2415"/>
                  <a:pt x="182" y="2342"/>
                </a:cubicBezTo>
                <a:cubicBezTo>
                  <a:pt x="172" y="2360"/>
                  <a:pt x="165" y="2379"/>
                  <a:pt x="161" y="2399"/>
                </a:cubicBezTo>
                <a:cubicBezTo>
                  <a:pt x="96" y="2349"/>
                  <a:pt x="112" y="2246"/>
                  <a:pt x="45" y="2197"/>
                </a:cubicBezTo>
                <a:cubicBezTo>
                  <a:pt x="35" y="2240"/>
                  <a:pt x="19" y="2283"/>
                  <a:pt x="10" y="232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0" name="꙱ Martinique (MQ) (H)">
            <a:extLst>
              <a:ext uri="{FF2B5EF4-FFF2-40B4-BE49-F238E27FC236}">
                <a16:creationId xmlns:a16="http://schemas.microsoft.com/office/drawing/2014/main" id="{E8790649-EFCE-4BFD-B8E4-70D4AFAC4B56}"/>
              </a:ext>
            </a:extLst>
          </p:cNvPr>
          <p:cNvSpPr>
            <a:spLocks/>
          </p:cNvSpPr>
          <p:nvPr/>
        </p:nvSpPr>
        <p:spPr bwMode="auto">
          <a:xfrm>
            <a:off x="2810280" y="1930653"/>
            <a:ext cx="18325" cy="25890"/>
          </a:xfrm>
          <a:custGeom>
            <a:avLst/>
            <a:gdLst>
              <a:gd name="T0" fmla="*/ 159 w 217"/>
              <a:gd name="T1" fmla="*/ 318 h 318"/>
              <a:gd name="T2" fmla="*/ 94 w 217"/>
              <a:gd name="T3" fmla="*/ 278 h 318"/>
              <a:gd name="T4" fmla="*/ 159 w 217"/>
              <a:gd name="T5" fmla="*/ 318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7" h="318">
                <a:moveTo>
                  <a:pt x="159" y="318"/>
                </a:moveTo>
                <a:cubicBezTo>
                  <a:pt x="135" y="282"/>
                  <a:pt x="105" y="313"/>
                  <a:pt x="94" y="278"/>
                </a:cubicBezTo>
                <a:cubicBezTo>
                  <a:pt x="0" y="0"/>
                  <a:pt x="217" y="242"/>
                  <a:pt x="159" y="31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1" name="꙱ Malta (Republic of Malta) (MT) (H)">
            <a:extLst>
              <a:ext uri="{FF2B5EF4-FFF2-40B4-BE49-F238E27FC236}">
                <a16:creationId xmlns:a16="http://schemas.microsoft.com/office/drawing/2014/main" id="{21C5999F-C4A3-4C04-B6DC-E39A058F18DC}"/>
              </a:ext>
            </a:extLst>
          </p:cNvPr>
          <p:cNvSpPr>
            <a:spLocks/>
          </p:cNvSpPr>
          <p:nvPr/>
        </p:nvSpPr>
        <p:spPr bwMode="auto">
          <a:xfrm>
            <a:off x="4753766" y="1321159"/>
            <a:ext cx="7546" cy="5394"/>
          </a:xfrm>
          <a:custGeom>
            <a:avLst/>
            <a:gdLst>
              <a:gd name="T0" fmla="*/ 64 w 97"/>
              <a:gd name="T1" fmla="*/ 68 h 68"/>
              <a:gd name="T2" fmla="*/ 17 w 97"/>
              <a:gd name="T3" fmla="*/ 0 h 68"/>
              <a:gd name="T4" fmla="*/ 64 w 97"/>
              <a:gd name="T5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" h="68">
                <a:moveTo>
                  <a:pt x="64" y="68"/>
                </a:moveTo>
                <a:cubicBezTo>
                  <a:pt x="31" y="65"/>
                  <a:pt x="0" y="34"/>
                  <a:pt x="17" y="0"/>
                </a:cubicBezTo>
                <a:cubicBezTo>
                  <a:pt x="41" y="14"/>
                  <a:pt x="97" y="32"/>
                  <a:pt x="64" y="6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2" name="꙱ Mali (Republic of Mali) (ML) (H)">
            <a:extLst>
              <a:ext uri="{FF2B5EF4-FFF2-40B4-BE49-F238E27FC236}">
                <a16:creationId xmlns:a16="http://schemas.microsoft.com/office/drawing/2014/main" id="{3E3B3B3B-F510-450D-92B7-E1033991A79E}"/>
              </a:ext>
            </a:extLst>
          </p:cNvPr>
          <p:cNvSpPr>
            <a:spLocks/>
          </p:cNvSpPr>
          <p:nvPr/>
        </p:nvSpPr>
        <p:spPr bwMode="auto">
          <a:xfrm>
            <a:off x="4075756" y="1643705"/>
            <a:ext cx="425778" cy="439052"/>
          </a:xfrm>
          <a:custGeom>
            <a:avLst/>
            <a:gdLst>
              <a:gd name="T0" fmla="*/ 4035 w 5167"/>
              <a:gd name="T1" fmla="*/ 1265 h 5308"/>
              <a:gd name="T2" fmla="*/ 4336 w 5167"/>
              <a:gd name="T3" fmla="*/ 1566 h 5308"/>
              <a:gd name="T4" fmla="*/ 4505 w 5167"/>
              <a:gd name="T5" fmla="*/ 1702 h 5308"/>
              <a:gd name="T6" fmla="*/ 4634 w 5167"/>
              <a:gd name="T7" fmla="*/ 1778 h 5308"/>
              <a:gd name="T8" fmla="*/ 4844 w 5167"/>
              <a:gd name="T9" fmla="*/ 2013 h 5308"/>
              <a:gd name="T10" fmla="*/ 5161 w 5167"/>
              <a:gd name="T11" fmla="*/ 2086 h 5308"/>
              <a:gd name="T12" fmla="*/ 5099 w 5167"/>
              <a:gd name="T13" fmla="*/ 3124 h 5308"/>
              <a:gd name="T14" fmla="*/ 4931 w 5167"/>
              <a:gd name="T15" fmla="*/ 3411 h 5308"/>
              <a:gd name="T16" fmla="*/ 4718 w 5167"/>
              <a:gd name="T17" fmla="*/ 3446 h 5308"/>
              <a:gd name="T18" fmla="*/ 4189 w 5167"/>
              <a:gd name="T19" fmla="*/ 3505 h 5308"/>
              <a:gd name="T20" fmla="*/ 3897 w 5167"/>
              <a:gd name="T21" fmla="*/ 3569 h 5308"/>
              <a:gd name="T22" fmla="*/ 3697 w 5167"/>
              <a:gd name="T23" fmla="*/ 3562 h 5308"/>
              <a:gd name="T24" fmla="*/ 3434 w 5167"/>
              <a:gd name="T25" fmla="*/ 3661 h 5308"/>
              <a:gd name="T26" fmla="*/ 3193 w 5167"/>
              <a:gd name="T27" fmla="*/ 3814 h 5308"/>
              <a:gd name="T28" fmla="*/ 2897 w 5167"/>
              <a:gd name="T29" fmla="*/ 4058 h 5308"/>
              <a:gd name="T30" fmla="*/ 2798 w 5167"/>
              <a:gd name="T31" fmla="*/ 4032 h 5308"/>
              <a:gd name="T32" fmla="*/ 2742 w 5167"/>
              <a:gd name="T33" fmla="*/ 4222 h 5308"/>
              <a:gd name="T34" fmla="*/ 2487 w 5167"/>
              <a:gd name="T35" fmla="*/ 4227 h 5308"/>
              <a:gd name="T36" fmla="*/ 2463 w 5167"/>
              <a:gd name="T37" fmla="*/ 4369 h 5308"/>
              <a:gd name="T38" fmla="*/ 2351 w 5167"/>
              <a:gd name="T39" fmla="*/ 4627 h 5308"/>
              <a:gd name="T40" fmla="*/ 2122 w 5167"/>
              <a:gd name="T41" fmla="*/ 4700 h 5308"/>
              <a:gd name="T42" fmla="*/ 2171 w 5167"/>
              <a:gd name="T43" fmla="*/ 4781 h 5308"/>
              <a:gd name="T44" fmla="*/ 2106 w 5167"/>
              <a:gd name="T45" fmla="*/ 5012 h 5308"/>
              <a:gd name="T46" fmla="*/ 1896 w 5167"/>
              <a:gd name="T47" fmla="*/ 5281 h 5308"/>
              <a:gd name="T48" fmla="*/ 1792 w 5167"/>
              <a:gd name="T49" fmla="*/ 5157 h 5308"/>
              <a:gd name="T50" fmla="*/ 1689 w 5167"/>
              <a:gd name="T51" fmla="*/ 5233 h 5308"/>
              <a:gd name="T52" fmla="*/ 1471 w 5167"/>
              <a:gd name="T53" fmla="*/ 5193 h 5308"/>
              <a:gd name="T54" fmla="*/ 1343 w 5167"/>
              <a:gd name="T55" fmla="*/ 5278 h 5308"/>
              <a:gd name="T56" fmla="*/ 1255 w 5167"/>
              <a:gd name="T57" fmla="*/ 5195 h 5308"/>
              <a:gd name="T58" fmla="*/ 1091 w 5167"/>
              <a:gd name="T59" fmla="*/ 5011 h 5308"/>
              <a:gd name="T60" fmla="*/ 1191 w 5167"/>
              <a:gd name="T61" fmla="*/ 4892 h 5308"/>
              <a:gd name="T62" fmla="*/ 1036 w 5167"/>
              <a:gd name="T63" fmla="*/ 4627 h 5308"/>
              <a:gd name="T64" fmla="*/ 894 w 5167"/>
              <a:gd name="T65" fmla="*/ 4539 h 5308"/>
              <a:gd name="T66" fmla="*/ 750 w 5167"/>
              <a:gd name="T67" fmla="*/ 4627 h 5308"/>
              <a:gd name="T68" fmla="*/ 393 w 5167"/>
              <a:gd name="T69" fmla="*/ 4559 h 5308"/>
              <a:gd name="T70" fmla="*/ 232 w 5167"/>
              <a:gd name="T71" fmla="*/ 4600 h 5308"/>
              <a:gd name="T72" fmla="*/ 251 w 5167"/>
              <a:gd name="T73" fmla="*/ 4351 h 5308"/>
              <a:gd name="T74" fmla="*/ 133 w 5167"/>
              <a:gd name="T75" fmla="*/ 4165 h 5308"/>
              <a:gd name="T76" fmla="*/ 61 w 5167"/>
              <a:gd name="T77" fmla="*/ 4062 h 5308"/>
              <a:gd name="T78" fmla="*/ 60 w 5167"/>
              <a:gd name="T79" fmla="*/ 3835 h 5308"/>
              <a:gd name="T80" fmla="*/ 2 w 5167"/>
              <a:gd name="T81" fmla="*/ 3652 h 5308"/>
              <a:gd name="T82" fmla="*/ 424 w 5167"/>
              <a:gd name="T83" fmla="*/ 3530 h 5308"/>
              <a:gd name="T84" fmla="*/ 895 w 5167"/>
              <a:gd name="T85" fmla="*/ 3340 h 5308"/>
              <a:gd name="T86" fmla="*/ 2089 w 5167"/>
              <a:gd name="T87" fmla="*/ 3386 h 5308"/>
              <a:gd name="T88" fmla="*/ 2153 w 5167"/>
              <a:gd name="T89" fmla="*/ 3208 h 5308"/>
              <a:gd name="T90" fmla="*/ 2084 w 5167"/>
              <a:gd name="T91" fmla="*/ 3006 h 5308"/>
              <a:gd name="T92" fmla="*/ 2406 w 5167"/>
              <a:gd name="T93" fmla="*/ 0 h 5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67" h="5308">
                <a:moveTo>
                  <a:pt x="2406" y="0"/>
                </a:moveTo>
                <a:cubicBezTo>
                  <a:pt x="2458" y="20"/>
                  <a:pt x="3939" y="1190"/>
                  <a:pt x="4035" y="1265"/>
                </a:cubicBezTo>
                <a:cubicBezTo>
                  <a:pt x="4100" y="1311"/>
                  <a:pt x="4220" y="1358"/>
                  <a:pt x="4211" y="1454"/>
                </a:cubicBezTo>
                <a:cubicBezTo>
                  <a:pt x="4203" y="1547"/>
                  <a:pt x="4273" y="1524"/>
                  <a:pt x="4336" y="1566"/>
                </a:cubicBezTo>
                <a:cubicBezTo>
                  <a:pt x="4374" y="1591"/>
                  <a:pt x="4367" y="1636"/>
                  <a:pt x="4397" y="1665"/>
                </a:cubicBezTo>
                <a:cubicBezTo>
                  <a:pt x="4426" y="1694"/>
                  <a:pt x="4470" y="1705"/>
                  <a:pt x="4505" y="1702"/>
                </a:cubicBezTo>
                <a:cubicBezTo>
                  <a:pt x="4514" y="1705"/>
                  <a:pt x="4507" y="1678"/>
                  <a:pt x="4546" y="1703"/>
                </a:cubicBezTo>
                <a:cubicBezTo>
                  <a:pt x="4580" y="1720"/>
                  <a:pt x="4595" y="1765"/>
                  <a:pt x="4634" y="1778"/>
                </a:cubicBezTo>
                <a:cubicBezTo>
                  <a:pt x="4695" y="1797"/>
                  <a:pt x="4777" y="1802"/>
                  <a:pt x="4833" y="1835"/>
                </a:cubicBezTo>
                <a:cubicBezTo>
                  <a:pt x="4874" y="1860"/>
                  <a:pt x="4862" y="1974"/>
                  <a:pt x="4844" y="2013"/>
                </a:cubicBezTo>
                <a:cubicBezTo>
                  <a:pt x="4820" y="2069"/>
                  <a:pt x="4785" y="2121"/>
                  <a:pt x="4873" y="2134"/>
                </a:cubicBezTo>
                <a:cubicBezTo>
                  <a:pt x="4966" y="2147"/>
                  <a:pt x="5069" y="2098"/>
                  <a:pt x="5161" y="2086"/>
                </a:cubicBezTo>
                <a:cubicBezTo>
                  <a:pt x="5158" y="2312"/>
                  <a:pt x="5167" y="2526"/>
                  <a:pt x="5154" y="2763"/>
                </a:cubicBezTo>
                <a:cubicBezTo>
                  <a:pt x="5148" y="2890"/>
                  <a:pt x="5162" y="3013"/>
                  <a:pt x="5099" y="3124"/>
                </a:cubicBezTo>
                <a:cubicBezTo>
                  <a:pt x="5069" y="3178"/>
                  <a:pt x="5069" y="3236"/>
                  <a:pt x="5046" y="3291"/>
                </a:cubicBezTo>
                <a:cubicBezTo>
                  <a:pt x="5022" y="3344"/>
                  <a:pt x="4953" y="3352"/>
                  <a:pt x="4931" y="3411"/>
                </a:cubicBezTo>
                <a:cubicBezTo>
                  <a:pt x="4905" y="3479"/>
                  <a:pt x="4828" y="3399"/>
                  <a:pt x="4770" y="3414"/>
                </a:cubicBezTo>
                <a:cubicBezTo>
                  <a:pt x="4730" y="3424"/>
                  <a:pt x="4815" y="3458"/>
                  <a:pt x="4718" y="3446"/>
                </a:cubicBezTo>
                <a:cubicBezTo>
                  <a:pt x="4601" y="3437"/>
                  <a:pt x="4471" y="3451"/>
                  <a:pt x="4356" y="3460"/>
                </a:cubicBezTo>
                <a:cubicBezTo>
                  <a:pt x="4290" y="3465"/>
                  <a:pt x="4236" y="3451"/>
                  <a:pt x="4189" y="3505"/>
                </a:cubicBezTo>
                <a:cubicBezTo>
                  <a:pt x="4151" y="3550"/>
                  <a:pt x="4134" y="3583"/>
                  <a:pt x="4069" y="3582"/>
                </a:cubicBezTo>
                <a:cubicBezTo>
                  <a:pt x="4017" y="3583"/>
                  <a:pt x="3946" y="3586"/>
                  <a:pt x="3897" y="3569"/>
                </a:cubicBezTo>
                <a:cubicBezTo>
                  <a:pt x="3897" y="3578"/>
                  <a:pt x="3897" y="3589"/>
                  <a:pt x="3895" y="3598"/>
                </a:cubicBezTo>
                <a:cubicBezTo>
                  <a:pt x="3748" y="3509"/>
                  <a:pt x="3726" y="3568"/>
                  <a:pt x="3697" y="3562"/>
                </a:cubicBezTo>
                <a:cubicBezTo>
                  <a:pt x="3691" y="3561"/>
                  <a:pt x="3686" y="3554"/>
                  <a:pt x="3680" y="3550"/>
                </a:cubicBezTo>
                <a:cubicBezTo>
                  <a:pt x="3593" y="3497"/>
                  <a:pt x="3503" y="3624"/>
                  <a:pt x="3434" y="3661"/>
                </a:cubicBezTo>
                <a:cubicBezTo>
                  <a:pt x="3386" y="3684"/>
                  <a:pt x="3342" y="3723"/>
                  <a:pt x="3292" y="3749"/>
                </a:cubicBezTo>
                <a:cubicBezTo>
                  <a:pt x="3255" y="3766"/>
                  <a:pt x="3199" y="3761"/>
                  <a:pt x="3193" y="3814"/>
                </a:cubicBezTo>
                <a:cubicBezTo>
                  <a:pt x="3182" y="3916"/>
                  <a:pt x="3111" y="3825"/>
                  <a:pt x="3053" y="3831"/>
                </a:cubicBezTo>
                <a:cubicBezTo>
                  <a:pt x="2937" y="3843"/>
                  <a:pt x="2941" y="3990"/>
                  <a:pt x="2897" y="4058"/>
                </a:cubicBezTo>
                <a:lnTo>
                  <a:pt x="2798" y="4032"/>
                </a:lnTo>
                <a:lnTo>
                  <a:pt x="2798" y="4032"/>
                </a:lnTo>
                <a:cubicBezTo>
                  <a:pt x="2822" y="4074"/>
                  <a:pt x="2799" y="4135"/>
                  <a:pt x="2804" y="4180"/>
                </a:cubicBezTo>
                <a:cubicBezTo>
                  <a:pt x="2757" y="4178"/>
                  <a:pt x="2733" y="4177"/>
                  <a:pt x="2742" y="4222"/>
                </a:cubicBezTo>
                <a:cubicBezTo>
                  <a:pt x="2699" y="4217"/>
                  <a:pt x="2576" y="4155"/>
                  <a:pt x="2579" y="4103"/>
                </a:cubicBezTo>
                <a:cubicBezTo>
                  <a:pt x="2560" y="4130"/>
                  <a:pt x="2518" y="4216"/>
                  <a:pt x="2487" y="4227"/>
                </a:cubicBezTo>
                <a:cubicBezTo>
                  <a:pt x="2460" y="4236"/>
                  <a:pt x="2470" y="4256"/>
                  <a:pt x="2488" y="4279"/>
                </a:cubicBezTo>
                <a:cubicBezTo>
                  <a:pt x="2502" y="4294"/>
                  <a:pt x="2519" y="4380"/>
                  <a:pt x="2463" y="4369"/>
                </a:cubicBezTo>
                <a:cubicBezTo>
                  <a:pt x="2433" y="4366"/>
                  <a:pt x="2400" y="4384"/>
                  <a:pt x="2423" y="4411"/>
                </a:cubicBezTo>
                <a:cubicBezTo>
                  <a:pt x="2470" y="4467"/>
                  <a:pt x="2405" y="4594"/>
                  <a:pt x="2351" y="4627"/>
                </a:cubicBezTo>
                <a:cubicBezTo>
                  <a:pt x="2307" y="4654"/>
                  <a:pt x="2246" y="4633"/>
                  <a:pt x="2204" y="4659"/>
                </a:cubicBezTo>
                <a:cubicBezTo>
                  <a:pt x="2178" y="4675"/>
                  <a:pt x="2156" y="4702"/>
                  <a:pt x="2122" y="4700"/>
                </a:cubicBezTo>
                <a:lnTo>
                  <a:pt x="2122" y="4700"/>
                </a:lnTo>
                <a:cubicBezTo>
                  <a:pt x="2195" y="4718"/>
                  <a:pt x="2146" y="4762"/>
                  <a:pt x="2171" y="4781"/>
                </a:cubicBezTo>
                <a:cubicBezTo>
                  <a:pt x="2207" y="4810"/>
                  <a:pt x="2173" y="4904"/>
                  <a:pt x="2157" y="4935"/>
                </a:cubicBezTo>
                <a:cubicBezTo>
                  <a:pt x="2132" y="4984"/>
                  <a:pt x="2091" y="4945"/>
                  <a:pt x="2106" y="5012"/>
                </a:cubicBezTo>
                <a:cubicBezTo>
                  <a:pt x="2114" y="5048"/>
                  <a:pt x="2110" y="5123"/>
                  <a:pt x="2074" y="5185"/>
                </a:cubicBezTo>
                <a:cubicBezTo>
                  <a:pt x="1905" y="5181"/>
                  <a:pt x="1957" y="5308"/>
                  <a:pt x="1896" y="5281"/>
                </a:cubicBezTo>
                <a:cubicBezTo>
                  <a:pt x="1844" y="5259"/>
                  <a:pt x="1874" y="5128"/>
                  <a:pt x="1852" y="5089"/>
                </a:cubicBezTo>
                <a:cubicBezTo>
                  <a:pt x="1824" y="5100"/>
                  <a:pt x="1819" y="5150"/>
                  <a:pt x="1792" y="5157"/>
                </a:cubicBezTo>
                <a:cubicBezTo>
                  <a:pt x="1765" y="5164"/>
                  <a:pt x="1744" y="5127"/>
                  <a:pt x="1724" y="5115"/>
                </a:cubicBezTo>
                <a:cubicBezTo>
                  <a:pt x="1724" y="5152"/>
                  <a:pt x="1738" y="5234"/>
                  <a:pt x="1689" y="5233"/>
                </a:cubicBezTo>
                <a:cubicBezTo>
                  <a:pt x="1640" y="5232"/>
                  <a:pt x="1600" y="5240"/>
                  <a:pt x="1629" y="5288"/>
                </a:cubicBezTo>
                <a:cubicBezTo>
                  <a:pt x="1582" y="5308"/>
                  <a:pt x="1466" y="5250"/>
                  <a:pt x="1471" y="5193"/>
                </a:cubicBezTo>
                <a:cubicBezTo>
                  <a:pt x="1446" y="5204"/>
                  <a:pt x="1411" y="5191"/>
                  <a:pt x="1385" y="5213"/>
                </a:cubicBezTo>
                <a:cubicBezTo>
                  <a:pt x="1367" y="5228"/>
                  <a:pt x="1366" y="5271"/>
                  <a:pt x="1343" y="5278"/>
                </a:cubicBezTo>
                <a:cubicBezTo>
                  <a:pt x="1334" y="5280"/>
                  <a:pt x="1325" y="5283"/>
                  <a:pt x="1317" y="5286"/>
                </a:cubicBezTo>
                <a:cubicBezTo>
                  <a:pt x="1335" y="5246"/>
                  <a:pt x="1275" y="5206"/>
                  <a:pt x="1255" y="5195"/>
                </a:cubicBezTo>
                <a:cubicBezTo>
                  <a:pt x="1156" y="5140"/>
                  <a:pt x="1272" y="4967"/>
                  <a:pt x="1175" y="4977"/>
                </a:cubicBezTo>
                <a:cubicBezTo>
                  <a:pt x="1140" y="4981"/>
                  <a:pt x="1122" y="5006"/>
                  <a:pt x="1091" y="5011"/>
                </a:cubicBezTo>
                <a:cubicBezTo>
                  <a:pt x="1101" y="4977"/>
                  <a:pt x="1115" y="4940"/>
                  <a:pt x="1138" y="4912"/>
                </a:cubicBezTo>
                <a:cubicBezTo>
                  <a:pt x="1156" y="4889"/>
                  <a:pt x="1172" y="4893"/>
                  <a:pt x="1191" y="4892"/>
                </a:cubicBezTo>
                <a:cubicBezTo>
                  <a:pt x="1203" y="4822"/>
                  <a:pt x="1093" y="4818"/>
                  <a:pt x="1086" y="4759"/>
                </a:cubicBezTo>
                <a:cubicBezTo>
                  <a:pt x="1026" y="4791"/>
                  <a:pt x="1084" y="4672"/>
                  <a:pt x="1036" y="4627"/>
                </a:cubicBezTo>
                <a:cubicBezTo>
                  <a:pt x="992" y="4571"/>
                  <a:pt x="1042" y="4491"/>
                  <a:pt x="940" y="4464"/>
                </a:cubicBezTo>
                <a:cubicBezTo>
                  <a:pt x="839" y="4439"/>
                  <a:pt x="912" y="4509"/>
                  <a:pt x="894" y="4539"/>
                </a:cubicBezTo>
                <a:cubicBezTo>
                  <a:pt x="885" y="4554"/>
                  <a:pt x="836" y="4560"/>
                  <a:pt x="817" y="4576"/>
                </a:cubicBezTo>
                <a:cubicBezTo>
                  <a:pt x="794" y="4595"/>
                  <a:pt x="776" y="4620"/>
                  <a:pt x="750" y="4627"/>
                </a:cubicBezTo>
                <a:cubicBezTo>
                  <a:pt x="706" y="4638"/>
                  <a:pt x="636" y="4487"/>
                  <a:pt x="520" y="4619"/>
                </a:cubicBezTo>
                <a:cubicBezTo>
                  <a:pt x="430" y="4721"/>
                  <a:pt x="497" y="4600"/>
                  <a:pt x="393" y="4559"/>
                </a:cubicBezTo>
                <a:cubicBezTo>
                  <a:pt x="351" y="4542"/>
                  <a:pt x="306" y="4653"/>
                  <a:pt x="259" y="4630"/>
                </a:cubicBezTo>
                <a:cubicBezTo>
                  <a:pt x="251" y="4623"/>
                  <a:pt x="240" y="4613"/>
                  <a:pt x="232" y="4600"/>
                </a:cubicBezTo>
                <a:cubicBezTo>
                  <a:pt x="203" y="4547"/>
                  <a:pt x="251" y="4499"/>
                  <a:pt x="254" y="4492"/>
                </a:cubicBezTo>
                <a:cubicBezTo>
                  <a:pt x="270" y="4455"/>
                  <a:pt x="240" y="4397"/>
                  <a:pt x="251" y="4351"/>
                </a:cubicBezTo>
                <a:cubicBezTo>
                  <a:pt x="266" y="4291"/>
                  <a:pt x="231" y="4245"/>
                  <a:pt x="191" y="4174"/>
                </a:cubicBezTo>
                <a:cubicBezTo>
                  <a:pt x="169" y="4141"/>
                  <a:pt x="144" y="4120"/>
                  <a:pt x="133" y="4165"/>
                </a:cubicBezTo>
                <a:cubicBezTo>
                  <a:pt x="93" y="4154"/>
                  <a:pt x="120" y="4123"/>
                  <a:pt x="92" y="4107"/>
                </a:cubicBezTo>
                <a:cubicBezTo>
                  <a:pt x="78" y="4095"/>
                  <a:pt x="67" y="4080"/>
                  <a:pt x="61" y="4062"/>
                </a:cubicBezTo>
                <a:cubicBezTo>
                  <a:pt x="36" y="4040"/>
                  <a:pt x="33" y="4022"/>
                  <a:pt x="69" y="4014"/>
                </a:cubicBezTo>
                <a:cubicBezTo>
                  <a:pt x="98" y="3999"/>
                  <a:pt x="67" y="3861"/>
                  <a:pt x="60" y="3835"/>
                </a:cubicBezTo>
                <a:cubicBezTo>
                  <a:pt x="47" y="3789"/>
                  <a:pt x="0" y="3787"/>
                  <a:pt x="11" y="3751"/>
                </a:cubicBezTo>
                <a:cubicBezTo>
                  <a:pt x="18" y="3725"/>
                  <a:pt x="51" y="3704"/>
                  <a:pt x="2" y="3652"/>
                </a:cubicBezTo>
                <a:cubicBezTo>
                  <a:pt x="216" y="3695"/>
                  <a:pt x="120" y="3398"/>
                  <a:pt x="200" y="3354"/>
                </a:cubicBezTo>
                <a:cubicBezTo>
                  <a:pt x="256" y="3322"/>
                  <a:pt x="398" y="3487"/>
                  <a:pt x="424" y="3530"/>
                </a:cubicBezTo>
                <a:cubicBezTo>
                  <a:pt x="468" y="3409"/>
                  <a:pt x="535" y="3378"/>
                  <a:pt x="659" y="3427"/>
                </a:cubicBezTo>
                <a:cubicBezTo>
                  <a:pt x="732" y="3456"/>
                  <a:pt x="879" y="3440"/>
                  <a:pt x="895" y="3340"/>
                </a:cubicBezTo>
                <a:cubicBezTo>
                  <a:pt x="928" y="3450"/>
                  <a:pt x="1088" y="3399"/>
                  <a:pt x="1460" y="3386"/>
                </a:cubicBezTo>
                <a:lnTo>
                  <a:pt x="2089" y="3386"/>
                </a:lnTo>
                <a:cubicBezTo>
                  <a:pt x="2101" y="3386"/>
                  <a:pt x="2120" y="3388"/>
                  <a:pt x="2123" y="3379"/>
                </a:cubicBezTo>
                <a:cubicBezTo>
                  <a:pt x="2149" y="3335"/>
                  <a:pt x="2138" y="3260"/>
                  <a:pt x="2153" y="3208"/>
                </a:cubicBezTo>
                <a:cubicBezTo>
                  <a:pt x="2160" y="3181"/>
                  <a:pt x="2187" y="3105"/>
                  <a:pt x="2143" y="3075"/>
                </a:cubicBezTo>
                <a:cubicBezTo>
                  <a:pt x="2125" y="3061"/>
                  <a:pt x="2097" y="3041"/>
                  <a:pt x="2084" y="3006"/>
                </a:cubicBezTo>
                <a:lnTo>
                  <a:pt x="1860" y="0"/>
                </a:lnTo>
                <a:lnTo>
                  <a:pt x="2406" y="0"/>
                </a:ln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3" name="꙱ Malaysia (MY) (H)">
            <a:extLst>
              <a:ext uri="{FF2B5EF4-FFF2-40B4-BE49-F238E27FC236}">
                <a16:creationId xmlns:a16="http://schemas.microsoft.com/office/drawing/2014/main" id="{F07E112F-1911-4293-8D30-0FB08F6D1EA9}"/>
              </a:ext>
            </a:extLst>
          </p:cNvPr>
          <p:cNvSpPr>
            <a:spLocks noEditPoints="1"/>
          </p:cNvSpPr>
          <p:nvPr/>
        </p:nvSpPr>
        <p:spPr bwMode="auto">
          <a:xfrm>
            <a:off x="6974277" y="2162585"/>
            <a:ext cx="516323" cy="194175"/>
          </a:xfrm>
          <a:custGeom>
            <a:avLst/>
            <a:gdLst>
              <a:gd name="T0" fmla="*/ 5685 w 6265"/>
              <a:gd name="T1" fmla="*/ 394 h 2356"/>
              <a:gd name="T2" fmla="*/ 5700 w 6265"/>
              <a:gd name="T3" fmla="*/ 535 h 2356"/>
              <a:gd name="T4" fmla="*/ 5838 w 6265"/>
              <a:gd name="T5" fmla="*/ 573 h 2356"/>
              <a:gd name="T6" fmla="*/ 6185 w 6265"/>
              <a:gd name="T7" fmla="*/ 761 h 2356"/>
              <a:gd name="T8" fmla="*/ 5950 w 6265"/>
              <a:gd name="T9" fmla="*/ 1040 h 2356"/>
              <a:gd name="T10" fmla="*/ 5686 w 6265"/>
              <a:gd name="T11" fmla="*/ 1067 h 2356"/>
              <a:gd name="T12" fmla="*/ 5252 w 6265"/>
              <a:gd name="T13" fmla="*/ 1089 h 2356"/>
              <a:gd name="T14" fmla="*/ 5057 w 6265"/>
              <a:gd name="T15" fmla="*/ 1391 h 2356"/>
              <a:gd name="T16" fmla="*/ 4949 w 6265"/>
              <a:gd name="T17" fmla="*/ 1747 h 2356"/>
              <a:gd name="T18" fmla="*/ 4651 w 6265"/>
              <a:gd name="T19" fmla="*/ 2128 h 2356"/>
              <a:gd name="T20" fmla="*/ 4253 w 6265"/>
              <a:gd name="T21" fmla="*/ 2105 h 2356"/>
              <a:gd name="T22" fmla="*/ 3894 w 6265"/>
              <a:gd name="T23" fmla="*/ 2280 h 2356"/>
              <a:gd name="T24" fmla="*/ 3409 w 6265"/>
              <a:gd name="T25" fmla="*/ 2286 h 2356"/>
              <a:gd name="T26" fmla="*/ 3193 w 6265"/>
              <a:gd name="T27" fmla="*/ 2010 h 2356"/>
              <a:gd name="T28" fmla="*/ 3448 w 6265"/>
              <a:gd name="T29" fmla="*/ 2044 h 2356"/>
              <a:gd name="T30" fmla="*/ 3741 w 6265"/>
              <a:gd name="T31" fmla="*/ 2166 h 2356"/>
              <a:gd name="T32" fmla="*/ 3679 w 6265"/>
              <a:gd name="T33" fmla="*/ 1925 h 2356"/>
              <a:gd name="T34" fmla="*/ 3682 w 6265"/>
              <a:gd name="T35" fmla="*/ 1789 h 2356"/>
              <a:gd name="T36" fmla="*/ 4237 w 6265"/>
              <a:gd name="T37" fmla="*/ 1518 h 2356"/>
              <a:gd name="T38" fmla="*/ 4638 w 6265"/>
              <a:gd name="T39" fmla="*/ 1112 h 2356"/>
              <a:gd name="T40" fmla="*/ 4846 w 6265"/>
              <a:gd name="T41" fmla="*/ 894 h 2356"/>
              <a:gd name="T42" fmla="*/ 4888 w 6265"/>
              <a:gd name="T43" fmla="*/ 897 h 2356"/>
              <a:gd name="T44" fmla="*/ 5024 w 6265"/>
              <a:gd name="T45" fmla="*/ 645 h 2356"/>
              <a:gd name="T46" fmla="*/ 5226 w 6265"/>
              <a:gd name="T47" fmla="*/ 420 h 2356"/>
              <a:gd name="T48" fmla="*/ 5380 w 6265"/>
              <a:gd name="T49" fmla="*/ 298 h 2356"/>
              <a:gd name="T50" fmla="*/ 137 w 6265"/>
              <a:gd name="T51" fmla="*/ 352 h 2356"/>
              <a:gd name="T52" fmla="*/ 326 w 6265"/>
              <a:gd name="T53" fmla="*/ 334 h 2356"/>
              <a:gd name="T54" fmla="*/ 492 w 6265"/>
              <a:gd name="T55" fmla="*/ 618 h 2356"/>
              <a:gd name="T56" fmla="*/ 738 w 6265"/>
              <a:gd name="T57" fmla="*/ 408 h 2356"/>
              <a:gd name="T58" fmla="*/ 1206 w 6265"/>
              <a:gd name="T59" fmla="*/ 1257 h 2356"/>
              <a:gd name="T60" fmla="*/ 1395 w 6265"/>
              <a:gd name="T61" fmla="*/ 1821 h 2356"/>
              <a:gd name="T62" fmla="*/ 1401 w 6265"/>
              <a:gd name="T63" fmla="*/ 2059 h 2356"/>
              <a:gd name="T64" fmla="*/ 1002 w 6265"/>
              <a:gd name="T65" fmla="*/ 1966 h 2356"/>
              <a:gd name="T66" fmla="*/ 664 w 6265"/>
              <a:gd name="T67" fmla="*/ 1709 h 2356"/>
              <a:gd name="T68" fmla="*/ 410 w 6265"/>
              <a:gd name="T69" fmla="*/ 1297 h 2356"/>
              <a:gd name="T70" fmla="*/ 258 w 6265"/>
              <a:gd name="T71" fmla="*/ 860 h 2356"/>
              <a:gd name="T72" fmla="*/ 6250 w 6265"/>
              <a:gd name="T73" fmla="*/ 990 h 2356"/>
              <a:gd name="T74" fmla="*/ 1464 w 6265"/>
              <a:gd name="T75" fmla="*/ 1622 h 2356"/>
              <a:gd name="T76" fmla="*/ 211 w 6265"/>
              <a:gd name="T77" fmla="*/ 702 h 2356"/>
              <a:gd name="T78" fmla="*/ 51 w 6265"/>
              <a:gd name="T79" fmla="*/ 340 h 2356"/>
              <a:gd name="T80" fmla="*/ 2913 w 6265"/>
              <a:gd name="T81" fmla="*/ 1610 h 2356"/>
              <a:gd name="T82" fmla="*/ 2913 w 6265"/>
              <a:gd name="T83" fmla="*/ 1610 h 2356"/>
              <a:gd name="T84" fmla="*/ 1942 w 6265"/>
              <a:gd name="T85" fmla="*/ 1631 h 2356"/>
              <a:gd name="T86" fmla="*/ 5914 w 6265"/>
              <a:gd name="T87" fmla="*/ 978 h 2356"/>
              <a:gd name="T88" fmla="*/ 5549 w 6265"/>
              <a:gd name="T89" fmla="*/ 265 h 2356"/>
              <a:gd name="T90" fmla="*/ 5457 w 6265"/>
              <a:gd name="T91" fmla="*/ 43 h 2356"/>
              <a:gd name="T92" fmla="*/ 5386 w 6265"/>
              <a:gd name="T93" fmla="*/ 81 h 2356"/>
              <a:gd name="T94" fmla="*/ 4887 w 6265"/>
              <a:gd name="T95" fmla="*/ 761 h 2356"/>
              <a:gd name="T96" fmla="*/ 3706 w 6265"/>
              <a:gd name="T97" fmla="*/ 1661 h 2356"/>
              <a:gd name="T98" fmla="*/ 5695 w 6265"/>
              <a:gd name="T99" fmla="*/ 1126 h 2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265" h="2356">
                <a:moveTo>
                  <a:pt x="5547" y="265"/>
                </a:moveTo>
                <a:cubicBezTo>
                  <a:pt x="5573" y="305"/>
                  <a:pt x="5599" y="329"/>
                  <a:pt x="5606" y="280"/>
                </a:cubicBezTo>
                <a:cubicBezTo>
                  <a:pt x="5611" y="323"/>
                  <a:pt x="5691" y="342"/>
                  <a:pt x="5685" y="394"/>
                </a:cubicBezTo>
                <a:cubicBezTo>
                  <a:pt x="5681" y="428"/>
                  <a:pt x="5634" y="415"/>
                  <a:pt x="5646" y="462"/>
                </a:cubicBezTo>
                <a:cubicBezTo>
                  <a:pt x="5660" y="517"/>
                  <a:pt x="5653" y="530"/>
                  <a:pt x="5600" y="550"/>
                </a:cubicBezTo>
                <a:cubicBezTo>
                  <a:pt x="5633" y="531"/>
                  <a:pt x="5669" y="553"/>
                  <a:pt x="5700" y="535"/>
                </a:cubicBezTo>
                <a:cubicBezTo>
                  <a:pt x="5725" y="521"/>
                  <a:pt x="5738" y="485"/>
                  <a:pt x="5774" y="500"/>
                </a:cubicBezTo>
                <a:cubicBezTo>
                  <a:pt x="5841" y="528"/>
                  <a:pt x="5778" y="574"/>
                  <a:pt x="5745" y="586"/>
                </a:cubicBezTo>
                <a:cubicBezTo>
                  <a:pt x="5752" y="650"/>
                  <a:pt x="5814" y="589"/>
                  <a:pt x="5838" y="573"/>
                </a:cubicBezTo>
                <a:cubicBezTo>
                  <a:pt x="5891" y="540"/>
                  <a:pt x="5953" y="618"/>
                  <a:pt x="5959" y="663"/>
                </a:cubicBezTo>
                <a:cubicBezTo>
                  <a:pt x="5995" y="625"/>
                  <a:pt x="6057" y="693"/>
                  <a:pt x="6072" y="723"/>
                </a:cubicBezTo>
                <a:cubicBezTo>
                  <a:pt x="6101" y="683"/>
                  <a:pt x="6183" y="714"/>
                  <a:pt x="6185" y="761"/>
                </a:cubicBezTo>
                <a:cubicBezTo>
                  <a:pt x="6186" y="830"/>
                  <a:pt x="6036" y="884"/>
                  <a:pt x="5982" y="879"/>
                </a:cubicBezTo>
                <a:cubicBezTo>
                  <a:pt x="5944" y="877"/>
                  <a:pt x="5800" y="826"/>
                  <a:pt x="5845" y="931"/>
                </a:cubicBezTo>
                <a:cubicBezTo>
                  <a:pt x="5862" y="973"/>
                  <a:pt x="5958" y="990"/>
                  <a:pt x="5950" y="1040"/>
                </a:cubicBezTo>
                <a:cubicBezTo>
                  <a:pt x="5979" y="1022"/>
                  <a:pt x="6003" y="1049"/>
                  <a:pt x="5986" y="1077"/>
                </a:cubicBezTo>
                <a:cubicBezTo>
                  <a:pt x="5968" y="1107"/>
                  <a:pt x="5926" y="1100"/>
                  <a:pt x="5897" y="1103"/>
                </a:cubicBezTo>
                <a:cubicBezTo>
                  <a:pt x="5804" y="1110"/>
                  <a:pt x="5765" y="1134"/>
                  <a:pt x="5686" y="1067"/>
                </a:cubicBezTo>
                <a:cubicBezTo>
                  <a:pt x="5679" y="1088"/>
                  <a:pt x="5731" y="1233"/>
                  <a:pt x="5562" y="1112"/>
                </a:cubicBezTo>
                <a:cubicBezTo>
                  <a:pt x="5508" y="1073"/>
                  <a:pt x="5405" y="1136"/>
                  <a:pt x="5338" y="1073"/>
                </a:cubicBezTo>
                <a:cubicBezTo>
                  <a:pt x="5337" y="1159"/>
                  <a:pt x="5280" y="1072"/>
                  <a:pt x="5252" y="1089"/>
                </a:cubicBezTo>
                <a:cubicBezTo>
                  <a:pt x="5195" y="1121"/>
                  <a:pt x="5174" y="1096"/>
                  <a:pt x="5126" y="1080"/>
                </a:cubicBezTo>
                <a:cubicBezTo>
                  <a:pt x="5115" y="1129"/>
                  <a:pt x="5065" y="1111"/>
                  <a:pt x="5045" y="1268"/>
                </a:cubicBezTo>
                <a:cubicBezTo>
                  <a:pt x="5041" y="1299"/>
                  <a:pt x="5055" y="1360"/>
                  <a:pt x="5057" y="1391"/>
                </a:cubicBezTo>
                <a:cubicBezTo>
                  <a:pt x="5060" y="1444"/>
                  <a:pt x="5036" y="1422"/>
                  <a:pt x="5026" y="1466"/>
                </a:cubicBezTo>
                <a:cubicBezTo>
                  <a:pt x="5010" y="1535"/>
                  <a:pt x="5036" y="1565"/>
                  <a:pt x="4957" y="1576"/>
                </a:cubicBezTo>
                <a:cubicBezTo>
                  <a:pt x="4871" y="1587"/>
                  <a:pt x="4925" y="1717"/>
                  <a:pt x="4949" y="1747"/>
                </a:cubicBezTo>
                <a:cubicBezTo>
                  <a:pt x="4901" y="1764"/>
                  <a:pt x="4772" y="1845"/>
                  <a:pt x="4830" y="1909"/>
                </a:cubicBezTo>
                <a:cubicBezTo>
                  <a:pt x="4863" y="1945"/>
                  <a:pt x="4742" y="2070"/>
                  <a:pt x="4753" y="2127"/>
                </a:cubicBezTo>
                <a:cubicBezTo>
                  <a:pt x="4702" y="2124"/>
                  <a:pt x="4722" y="2081"/>
                  <a:pt x="4651" y="2128"/>
                </a:cubicBezTo>
                <a:cubicBezTo>
                  <a:pt x="4609" y="2152"/>
                  <a:pt x="4585" y="2113"/>
                  <a:pt x="4554" y="2136"/>
                </a:cubicBezTo>
                <a:cubicBezTo>
                  <a:pt x="4506" y="2177"/>
                  <a:pt x="4486" y="2202"/>
                  <a:pt x="4422" y="2192"/>
                </a:cubicBezTo>
                <a:cubicBezTo>
                  <a:pt x="4354" y="2181"/>
                  <a:pt x="4270" y="2143"/>
                  <a:pt x="4253" y="2105"/>
                </a:cubicBezTo>
                <a:cubicBezTo>
                  <a:pt x="4230" y="2057"/>
                  <a:pt x="4054" y="2080"/>
                  <a:pt x="4014" y="2136"/>
                </a:cubicBezTo>
                <a:cubicBezTo>
                  <a:pt x="3995" y="2163"/>
                  <a:pt x="3992" y="2200"/>
                  <a:pt x="3975" y="2231"/>
                </a:cubicBezTo>
                <a:cubicBezTo>
                  <a:pt x="3972" y="2237"/>
                  <a:pt x="3897" y="2279"/>
                  <a:pt x="3894" y="2280"/>
                </a:cubicBezTo>
                <a:cubicBezTo>
                  <a:pt x="3837" y="2302"/>
                  <a:pt x="3766" y="2277"/>
                  <a:pt x="3705" y="2272"/>
                </a:cubicBezTo>
                <a:cubicBezTo>
                  <a:pt x="3644" y="2268"/>
                  <a:pt x="3600" y="2300"/>
                  <a:pt x="3549" y="2324"/>
                </a:cubicBezTo>
                <a:cubicBezTo>
                  <a:pt x="3488" y="2356"/>
                  <a:pt x="3441" y="2300"/>
                  <a:pt x="3409" y="2286"/>
                </a:cubicBezTo>
                <a:cubicBezTo>
                  <a:pt x="3392" y="2279"/>
                  <a:pt x="3368" y="2225"/>
                  <a:pt x="3350" y="2210"/>
                </a:cubicBezTo>
                <a:cubicBezTo>
                  <a:pt x="3305" y="2174"/>
                  <a:pt x="3265" y="2148"/>
                  <a:pt x="3233" y="2112"/>
                </a:cubicBezTo>
                <a:cubicBezTo>
                  <a:pt x="3213" y="2091"/>
                  <a:pt x="3207" y="2029"/>
                  <a:pt x="3193" y="2010"/>
                </a:cubicBezTo>
                <a:cubicBezTo>
                  <a:pt x="3136" y="1977"/>
                  <a:pt x="3185" y="1948"/>
                  <a:pt x="3192" y="1904"/>
                </a:cubicBezTo>
                <a:cubicBezTo>
                  <a:pt x="3182" y="2010"/>
                  <a:pt x="3412" y="2100"/>
                  <a:pt x="3409" y="2002"/>
                </a:cubicBezTo>
                <a:cubicBezTo>
                  <a:pt x="3410" y="2030"/>
                  <a:pt x="3451" y="2033"/>
                  <a:pt x="3448" y="2044"/>
                </a:cubicBezTo>
                <a:cubicBezTo>
                  <a:pt x="3440" y="2079"/>
                  <a:pt x="3506" y="2094"/>
                  <a:pt x="3531" y="2103"/>
                </a:cubicBezTo>
                <a:cubicBezTo>
                  <a:pt x="3569" y="2117"/>
                  <a:pt x="3592" y="2087"/>
                  <a:pt x="3624" y="2124"/>
                </a:cubicBezTo>
                <a:cubicBezTo>
                  <a:pt x="3654" y="2158"/>
                  <a:pt x="3699" y="2162"/>
                  <a:pt x="3741" y="2166"/>
                </a:cubicBezTo>
                <a:cubicBezTo>
                  <a:pt x="3712" y="2125"/>
                  <a:pt x="3648" y="2160"/>
                  <a:pt x="3633" y="2100"/>
                </a:cubicBezTo>
                <a:cubicBezTo>
                  <a:pt x="3623" y="2060"/>
                  <a:pt x="3653" y="2028"/>
                  <a:pt x="3687" y="2062"/>
                </a:cubicBezTo>
                <a:cubicBezTo>
                  <a:pt x="3632" y="2027"/>
                  <a:pt x="3669" y="1972"/>
                  <a:pt x="3679" y="1925"/>
                </a:cubicBezTo>
                <a:cubicBezTo>
                  <a:pt x="3688" y="1883"/>
                  <a:pt x="3710" y="1900"/>
                  <a:pt x="3735" y="1875"/>
                </a:cubicBezTo>
                <a:cubicBezTo>
                  <a:pt x="3714" y="1877"/>
                  <a:pt x="3693" y="1879"/>
                  <a:pt x="3673" y="1880"/>
                </a:cubicBezTo>
                <a:cubicBezTo>
                  <a:pt x="3701" y="1853"/>
                  <a:pt x="3673" y="1821"/>
                  <a:pt x="3682" y="1789"/>
                </a:cubicBezTo>
                <a:cubicBezTo>
                  <a:pt x="3713" y="1789"/>
                  <a:pt x="3740" y="1805"/>
                  <a:pt x="3771" y="1806"/>
                </a:cubicBezTo>
                <a:cubicBezTo>
                  <a:pt x="3663" y="1726"/>
                  <a:pt x="3825" y="1630"/>
                  <a:pt x="3891" y="1619"/>
                </a:cubicBezTo>
                <a:cubicBezTo>
                  <a:pt x="3997" y="1603"/>
                  <a:pt x="4148" y="1580"/>
                  <a:pt x="4237" y="1518"/>
                </a:cubicBezTo>
                <a:cubicBezTo>
                  <a:pt x="4314" y="1464"/>
                  <a:pt x="4316" y="1353"/>
                  <a:pt x="4384" y="1292"/>
                </a:cubicBezTo>
                <a:cubicBezTo>
                  <a:pt x="4471" y="1213"/>
                  <a:pt x="4521" y="1123"/>
                  <a:pt x="4528" y="1005"/>
                </a:cubicBezTo>
                <a:cubicBezTo>
                  <a:pt x="4631" y="1007"/>
                  <a:pt x="4603" y="1057"/>
                  <a:pt x="4638" y="1112"/>
                </a:cubicBezTo>
                <a:cubicBezTo>
                  <a:pt x="4656" y="1141"/>
                  <a:pt x="4716" y="1182"/>
                  <a:pt x="4743" y="1201"/>
                </a:cubicBezTo>
                <a:cubicBezTo>
                  <a:pt x="4814" y="1251"/>
                  <a:pt x="4786" y="1027"/>
                  <a:pt x="4785" y="1022"/>
                </a:cubicBezTo>
                <a:cubicBezTo>
                  <a:pt x="4774" y="931"/>
                  <a:pt x="4804" y="962"/>
                  <a:pt x="4846" y="894"/>
                </a:cubicBezTo>
                <a:cubicBezTo>
                  <a:pt x="4857" y="952"/>
                  <a:pt x="4838" y="1076"/>
                  <a:pt x="4943" y="1100"/>
                </a:cubicBezTo>
                <a:lnTo>
                  <a:pt x="4943" y="1100"/>
                </a:lnTo>
                <a:cubicBezTo>
                  <a:pt x="4949" y="1031"/>
                  <a:pt x="4931" y="952"/>
                  <a:pt x="4888" y="897"/>
                </a:cubicBezTo>
                <a:cubicBezTo>
                  <a:pt x="4885" y="872"/>
                  <a:pt x="4943" y="896"/>
                  <a:pt x="4962" y="881"/>
                </a:cubicBezTo>
                <a:cubicBezTo>
                  <a:pt x="4983" y="864"/>
                  <a:pt x="5057" y="807"/>
                  <a:pt x="4998" y="784"/>
                </a:cubicBezTo>
                <a:cubicBezTo>
                  <a:pt x="4909" y="750"/>
                  <a:pt x="4996" y="684"/>
                  <a:pt x="5024" y="645"/>
                </a:cubicBezTo>
                <a:cubicBezTo>
                  <a:pt x="5016" y="721"/>
                  <a:pt x="5109" y="639"/>
                  <a:pt x="5125" y="607"/>
                </a:cubicBezTo>
                <a:cubicBezTo>
                  <a:pt x="5150" y="558"/>
                  <a:pt x="5158" y="502"/>
                  <a:pt x="5181" y="453"/>
                </a:cubicBezTo>
                <a:cubicBezTo>
                  <a:pt x="5194" y="424"/>
                  <a:pt x="5211" y="438"/>
                  <a:pt x="5226" y="420"/>
                </a:cubicBezTo>
                <a:cubicBezTo>
                  <a:pt x="5244" y="398"/>
                  <a:pt x="5259" y="361"/>
                  <a:pt x="5278" y="335"/>
                </a:cubicBezTo>
                <a:cubicBezTo>
                  <a:pt x="5320" y="279"/>
                  <a:pt x="5315" y="198"/>
                  <a:pt x="5368" y="147"/>
                </a:cubicBezTo>
                <a:cubicBezTo>
                  <a:pt x="5410" y="196"/>
                  <a:pt x="5360" y="246"/>
                  <a:pt x="5380" y="298"/>
                </a:cubicBezTo>
                <a:cubicBezTo>
                  <a:pt x="5414" y="276"/>
                  <a:pt x="5445" y="146"/>
                  <a:pt x="5487" y="154"/>
                </a:cubicBezTo>
                <a:cubicBezTo>
                  <a:pt x="5489" y="154"/>
                  <a:pt x="5518" y="220"/>
                  <a:pt x="5547" y="265"/>
                </a:cubicBezTo>
                <a:close/>
                <a:moveTo>
                  <a:pt x="137" y="352"/>
                </a:moveTo>
                <a:cubicBezTo>
                  <a:pt x="152" y="326"/>
                  <a:pt x="145" y="293"/>
                  <a:pt x="156" y="267"/>
                </a:cubicBezTo>
                <a:cubicBezTo>
                  <a:pt x="171" y="230"/>
                  <a:pt x="188" y="294"/>
                  <a:pt x="234" y="315"/>
                </a:cubicBezTo>
                <a:cubicBezTo>
                  <a:pt x="264" y="326"/>
                  <a:pt x="297" y="326"/>
                  <a:pt x="326" y="334"/>
                </a:cubicBezTo>
                <a:cubicBezTo>
                  <a:pt x="353" y="342"/>
                  <a:pt x="359" y="380"/>
                  <a:pt x="374" y="399"/>
                </a:cubicBezTo>
                <a:cubicBezTo>
                  <a:pt x="397" y="429"/>
                  <a:pt x="483" y="426"/>
                  <a:pt x="452" y="503"/>
                </a:cubicBezTo>
                <a:cubicBezTo>
                  <a:pt x="439" y="534"/>
                  <a:pt x="397" y="640"/>
                  <a:pt x="492" y="618"/>
                </a:cubicBezTo>
                <a:cubicBezTo>
                  <a:pt x="523" y="611"/>
                  <a:pt x="541" y="543"/>
                  <a:pt x="590" y="537"/>
                </a:cubicBezTo>
                <a:cubicBezTo>
                  <a:pt x="640" y="531"/>
                  <a:pt x="641" y="605"/>
                  <a:pt x="678" y="591"/>
                </a:cubicBezTo>
                <a:cubicBezTo>
                  <a:pt x="709" y="579"/>
                  <a:pt x="780" y="444"/>
                  <a:pt x="738" y="408"/>
                </a:cubicBezTo>
                <a:cubicBezTo>
                  <a:pt x="924" y="467"/>
                  <a:pt x="847" y="509"/>
                  <a:pt x="928" y="574"/>
                </a:cubicBezTo>
                <a:cubicBezTo>
                  <a:pt x="1014" y="643"/>
                  <a:pt x="1089" y="706"/>
                  <a:pt x="1140" y="805"/>
                </a:cubicBezTo>
                <a:cubicBezTo>
                  <a:pt x="1224" y="967"/>
                  <a:pt x="1240" y="1082"/>
                  <a:pt x="1206" y="1257"/>
                </a:cubicBezTo>
                <a:cubicBezTo>
                  <a:pt x="1194" y="1319"/>
                  <a:pt x="1205" y="1323"/>
                  <a:pt x="1223" y="1379"/>
                </a:cubicBezTo>
                <a:cubicBezTo>
                  <a:pt x="1251" y="1461"/>
                  <a:pt x="1200" y="1561"/>
                  <a:pt x="1250" y="1644"/>
                </a:cubicBezTo>
                <a:cubicBezTo>
                  <a:pt x="1288" y="1709"/>
                  <a:pt x="1374" y="1743"/>
                  <a:pt x="1395" y="1821"/>
                </a:cubicBezTo>
                <a:cubicBezTo>
                  <a:pt x="1419" y="1913"/>
                  <a:pt x="1480" y="1990"/>
                  <a:pt x="1503" y="2083"/>
                </a:cubicBezTo>
                <a:cubicBezTo>
                  <a:pt x="1535" y="2208"/>
                  <a:pt x="1393" y="2140"/>
                  <a:pt x="1458" y="2094"/>
                </a:cubicBezTo>
                <a:cubicBezTo>
                  <a:pt x="1433" y="2095"/>
                  <a:pt x="1412" y="2081"/>
                  <a:pt x="1401" y="2059"/>
                </a:cubicBezTo>
                <a:cubicBezTo>
                  <a:pt x="1406" y="2067"/>
                  <a:pt x="1429" y="2151"/>
                  <a:pt x="1395" y="2126"/>
                </a:cubicBezTo>
                <a:cubicBezTo>
                  <a:pt x="1360" y="2101"/>
                  <a:pt x="1279" y="2156"/>
                  <a:pt x="1247" y="2171"/>
                </a:cubicBezTo>
                <a:cubicBezTo>
                  <a:pt x="1214" y="2063"/>
                  <a:pt x="1081" y="2033"/>
                  <a:pt x="1002" y="1966"/>
                </a:cubicBezTo>
                <a:cubicBezTo>
                  <a:pt x="982" y="1948"/>
                  <a:pt x="967" y="1928"/>
                  <a:pt x="947" y="1910"/>
                </a:cubicBezTo>
                <a:cubicBezTo>
                  <a:pt x="916" y="1881"/>
                  <a:pt x="866" y="1881"/>
                  <a:pt x="832" y="1857"/>
                </a:cubicBezTo>
                <a:cubicBezTo>
                  <a:pt x="699" y="1761"/>
                  <a:pt x="758" y="1734"/>
                  <a:pt x="664" y="1709"/>
                </a:cubicBezTo>
                <a:cubicBezTo>
                  <a:pt x="626" y="1698"/>
                  <a:pt x="609" y="1664"/>
                  <a:pt x="578" y="1642"/>
                </a:cubicBezTo>
                <a:cubicBezTo>
                  <a:pt x="515" y="1598"/>
                  <a:pt x="616" y="1633"/>
                  <a:pt x="555" y="1495"/>
                </a:cubicBezTo>
                <a:cubicBezTo>
                  <a:pt x="522" y="1422"/>
                  <a:pt x="440" y="1371"/>
                  <a:pt x="410" y="1297"/>
                </a:cubicBezTo>
                <a:cubicBezTo>
                  <a:pt x="396" y="1261"/>
                  <a:pt x="318" y="1241"/>
                  <a:pt x="407" y="1212"/>
                </a:cubicBezTo>
                <a:cubicBezTo>
                  <a:pt x="354" y="1220"/>
                  <a:pt x="301" y="1110"/>
                  <a:pt x="315" y="1072"/>
                </a:cubicBezTo>
                <a:cubicBezTo>
                  <a:pt x="343" y="997"/>
                  <a:pt x="303" y="916"/>
                  <a:pt x="258" y="860"/>
                </a:cubicBezTo>
                <a:cubicBezTo>
                  <a:pt x="218" y="811"/>
                  <a:pt x="226" y="657"/>
                  <a:pt x="226" y="595"/>
                </a:cubicBezTo>
                <a:cubicBezTo>
                  <a:pt x="225" y="504"/>
                  <a:pt x="170" y="432"/>
                  <a:pt x="137" y="352"/>
                </a:cubicBezTo>
                <a:close/>
                <a:moveTo>
                  <a:pt x="6250" y="990"/>
                </a:moveTo>
                <a:cubicBezTo>
                  <a:pt x="6265" y="959"/>
                  <a:pt x="6263" y="925"/>
                  <a:pt x="6247" y="895"/>
                </a:cubicBezTo>
                <a:cubicBezTo>
                  <a:pt x="6250" y="926"/>
                  <a:pt x="6250" y="958"/>
                  <a:pt x="6250" y="990"/>
                </a:cubicBezTo>
                <a:close/>
                <a:moveTo>
                  <a:pt x="1464" y="1622"/>
                </a:moveTo>
                <a:cubicBezTo>
                  <a:pt x="1452" y="1630"/>
                  <a:pt x="1446" y="1640"/>
                  <a:pt x="1446" y="1655"/>
                </a:cubicBezTo>
                <a:cubicBezTo>
                  <a:pt x="1480" y="1661"/>
                  <a:pt x="1486" y="1650"/>
                  <a:pt x="1464" y="1622"/>
                </a:cubicBezTo>
                <a:close/>
                <a:moveTo>
                  <a:pt x="211" y="702"/>
                </a:moveTo>
                <a:cubicBezTo>
                  <a:pt x="175" y="686"/>
                  <a:pt x="171" y="720"/>
                  <a:pt x="173" y="746"/>
                </a:cubicBezTo>
                <a:cubicBezTo>
                  <a:pt x="178" y="802"/>
                  <a:pt x="218" y="738"/>
                  <a:pt x="211" y="702"/>
                </a:cubicBezTo>
                <a:close/>
                <a:moveTo>
                  <a:pt x="51" y="340"/>
                </a:moveTo>
                <a:cubicBezTo>
                  <a:pt x="36" y="355"/>
                  <a:pt x="19" y="368"/>
                  <a:pt x="0" y="378"/>
                </a:cubicBezTo>
                <a:cubicBezTo>
                  <a:pt x="32" y="439"/>
                  <a:pt x="99" y="379"/>
                  <a:pt x="51" y="340"/>
                </a:cubicBezTo>
                <a:close/>
                <a:moveTo>
                  <a:pt x="2913" y="1610"/>
                </a:moveTo>
                <a:cubicBezTo>
                  <a:pt x="2923" y="1619"/>
                  <a:pt x="2934" y="1619"/>
                  <a:pt x="2945" y="1610"/>
                </a:cubicBezTo>
                <a:cubicBezTo>
                  <a:pt x="2942" y="1599"/>
                  <a:pt x="2937" y="1590"/>
                  <a:pt x="2930" y="1581"/>
                </a:cubicBezTo>
                <a:cubicBezTo>
                  <a:pt x="2924" y="1591"/>
                  <a:pt x="2919" y="1600"/>
                  <a:pt x="2913" y="1610"/>
                </a:cubicBezTo>
                <a:close/>
                <a:moveTo>
                  <a:pt x="1942" y="1631"/>
                </a:moveTo>
                <a:cubicBezTo>
                  <a:pt x="1971" y="1614"/>
                  <a:pt x="1973" y="1576"/>
                  <a:pt x="1936" y="1569"/>
                </a:cubicBezTo>
                <a:cubicBezTo>
                  <a:pt x="1941" y="1589"/>
                  <a:pt x="1943" y="1610"/>
                  <a:pt x="1942" y="1631"/>
                </a:cubicBezTo>
                <a:close/>
                <a:moveTo>
                  <a:pt x="5914" y="978"/>
                </a:moveTo>
                <a:cubicBezTo>
                  <a:pt x="5931" y="996"/>
                  <a:pt x="5951" y="999"/>
                  <a:pt x="5973" y="987"/>
                </a:cubicBezTo>
                <a:cubicBezTo>
                  <a:pt x="5954" y="982"/>
                  <a:pt x="5934" y="979"/>
                  <a:pt x="5914" y="978"/>
                </a:cubicBezTo>
                <a:close/>
                <a:moveTo>
                  <a:pt x="5549" y="265"/>
                </a:moveTo>
                <a:cubicBezTo>
                  <a:pt x="5552" y="266"/>
                  <a:pt x="5565" y="268"/>
                  <a:pt x="5579" y="257"/>
                </a:cubicBezTo>
                <a:cubicBezTo>
                  <a:pt x="5576" y="257"/>
                  <a:pt x="5550" y="263"/>
                  <a:pt x="5549" y="265"/>
                </a:cubicBezTo>
                <a:close/>
                <a:moveTo>
                  <a:pt x="5457" y="43"/>
                </a:moveTo>
                <a:cubicBezTo>
                  <a:pt x="5447" y="62"/>
                  <a:pt x="5448" y="81"/>
                  <a:pt x="5460" y="99"/>
                </a:cubicBezTo>
                <a:cubicBezTo>
                  <a:pt x="5524" y="77"/>
                  <a:pt x="5498" y="0"/>
                  <a:pt x="5457" y="43"/>
                </a:cubicBezTo>
                <a:close/>
                <a:moveTo>
                  <a:pt x="5386" y="81"/>
                </a:moveTo>
                <a:cubicBezTo>
                  <a:pt x="5404" y="71"/>
                  <a:pt x="5415" y="56"/>
                  <a:pt x="5421" y="37"/>
                </a:cubicBezTo>
                <a:cubicBezTo>
                  <a:pt x="5398" y="41"/>
                  <a:pt x="5382" y="56"/>
                  <a:pt x="5386" y="81"/>
                </a:cubicBezTo>
                <a:close/>
                <a:moveTo>
                  <a:pt x="4887" y="761"/>
                </a:moveTo>
                <a:cubicBezTo>
                  <a:pt x="4917" y="772"/>
                  <a:pt x="4921" y="762"/>
                  <a:pt x="4899" y="732"/>
                </a:cubicBezTo>
                <a:cubicBezTo>
                  <a:pt x="4895" y="741"/>
                  <a:pt x="4891" y="751"/>
                  <a:pt x="4887" y="761"/>
                </a:cubicBezTo>
                <a:close/>
                <a:moveTo>
                  <a:pt x="3711" y="1753"/>
                </a:moveTo>
                <a:cubicBezTo>
                  <a:pt x="3714" y="1773"/>
                  <a:pt x="3718" y="1783"/>
                  <a:pt x="3741" y="1785"/>
                </a:cubicBezTo>
                <a:cubicBezTo>
                  <a:pt x="3725" y="1744"/>
                  <a:pt x="3746" y="1691"/>
                  <a:pt x="3706" y="1661"/>
                </a:cubicBezTo>
                <a:cubicBezTo>
                  <a:pt x="3704" y="1692"/>
                  <a:pt x="3713" y="1722"/>
                  <a:pt x="3711" y="1753"/>
                </a:cubicBezTo>
                <a:close/>
                <a:moveTo>
                  <a:pt x="5701" y="1159"/>
                </a:moveTo>
                <a:cubicBezTo>
                  <a:pt x="5699" y="1148"/>
                  <a:pt x="5697" y="1137"/>
                  <a:pt x="5695" y="1126"/>
                </a:cubicBezTo>
                <a:cubicBezTo>
                  <a:pt x="5723" y="1124"/>
                  <a:pt x="5747" y="1141"/>
                  <a:pt x="5769" y="1156"/>
                </a:cubicBezTo>
                <a:cubicBezTo>
                  <a:pt x="5746" y="1155"/>
                  <a:pt x="5723" y="1156"/>
                  <a:pt x="5701" y="115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4" name="꙱ Malawi (Republic of Malawi) (MW) (H)">
            <a:extLst>
              <a:ext uri="{FF2B5EF4-FFF2-40B4-BE49-F238E27FC236}">
                <a16:creationId xmlns:a16="http://schemas.microsoft.com/office/drawing/2014/main" id="{80859186-4950-4FB6-8CCD-A72C78B12F15}"/>
              </a:ext>
            </a:extLst>
          </p:cNvPr>
          <p:cNvSpPr>
            <a:spLocks/>
          </p:cNvSpPr>
          <p:nvPr/>
        </p:nvSpPr>
        <p:spPr bwMode="auto">
          <a:xfrm>
            <a:off x="5233440" y="2656652"/>
            <a:ext cx="85156" cy="229774"/>
          </a:xfrm>
          <a:custGeom>
            <a:avLst/>
            <a:gdLst>
              <a:gd name="T0" fmla="*/ 677 w 1041"/>
              <a:gd name="T1" fmla="*/ 1478 h 2779"/>
              <a:gd name="T2" fmla="*/ 729 w 1041"/>
              <a:gd name="T3" fmla="*/ 1513 h 2779"/>
              <a:gd name="T4" fmla="*/ 849 w 1041"/>
              <a:gd name="T5" fmla="*/ 1686 h 2779"/>
              <a:gd name="T6" fmla="*/ 978 w 1041"/>
              <a:gd name="T7" fmla="*/ 2036 h 2779"/>
              <a:gd name="T8" fmla="*/ 870 w 1041"/>
              <a:gd name="T9" fmla="*/ 2406 h 2779"/>
              <a:gd name="T10" fmla="*/ 802 w 1041"/>
              <a:gd name="T11" fmla="*/ 2437 h 2779"/>
              <a:gd name="T12" fmla="*/ 735 w 1041"/>
              <a:gd name="T13" fmla="*/ 2559 h 2779"/>
              <a:gd name="T14" fmla="*/ 753 w 1041"/>
              <a:gd name="T15" fmla="*/ 2771 h 2779"/>
              <a:gd name="T16" fmla="*/ 712 w 1041"/>
              <a:gd name="T17" fmla="*/ 2727 h 2779"/>
              <a:gd name="T18" fmla="*/ 700 w 1041"/>
              <a:gd name="T19" fmla="*/ 2643 h 2779"/>
              <a:gd name="T20" fmla="*/ 581 w 1041"/>
              <a:gd name="T21" fmla="*/ 2514 h 2779"/>
              <a:gd name="T22" fmla="*/ 518 w 1041"/>
              <a:gd name="T23" fmla="*/ 2441 h 2779"/>
              <a:gd name="T24" fmla="*/ 504 w 1041"/>
              <a:gd name="T25" fmla="*/ 2382 h 2779"/>
              <a:gd name="T26" fmla="*/ 566 w 1041"/>
              <a:gd name="T27" fmla="*/ 2112 h 2779"/>
              <a:gd name="T28" fmla="*/ 520 w 1041"/>
              <a:gd name="T29" fmla="*/ 1799 h 2779"/>
              <a:gd name="T30" fmla="*/ 366 w 1041"/>
              <a:gd name="T31" fmla="*/ 1826 h 2779"/>
              <a:gd name="T32" fmla="*/ 307 w 1041"/>
              <a:gd name="T33" fmla="*/ 1855 h 2779"/>
              <a:gd name="T34" fmla="*/ 133 w 1041"/>
              <a:gd name="T35" fmla="*/ 1660 h 2779"/>
              <a:gd name="T36" fmla="*/ 7 w 1041"/>
              <a:gd name="T37" fmla="*/ 1550 h 2779"/>
              <a:gd name="T38" fmla="*/ 99 w 1041"/>
              <a:gd name="T39" fmla="*/ 1351 h 2779"/>
              <a:gd name="T40" fmla="*/ 96 w 1041"/>
              <a:gd name="T41" fmla="*/ 1220 h 2779"/>
              <a:gd name="T42" fmla="*/ 275 w 1041"/>
              <a:gd name="T43" fmla="*/ 1071 h 2779"/>
              <a:gd name="T44" fmla="*/ 209 w 1041"/>
              <a:gd name="T45" fmla="*/ 767 h 2779"/>
              <a:gd name="T46" fmla="*/ 228 w 1041"/>
              <a:gd name="T47" fmla="*/ 610 h 2779"/>
              <a:gd name="T48" fmla="*/ 274 w 1041"/>
              <a:gd name="T49" fmla="*/ 498 h 2779"/>
              <a:gd name="T50" fmla="*/ 326 w 1041"/>
              <a:gd name="T51" fmla="*/ 402 h 2779"/>
              <a:gd name="T52" fmla="*/ 288 w 1041"/>
              <a:gd name="T53" fmla="*/ 292 h 2779"/>
              <a:gd name="T54" fmla="*/ 230 w 1041"/>
              <a:gd name="T55" fmla="*/ 222 h 2779"/>
              <a:gd name="T56" fmla="*/ 150 w 1041"/>
              <a:gd name="T57" fmla="*/ 92 h 2779"/>
              <a:gd name="T58" fmla="*/ 114 w 1041"/>
              <a:gd name="T59" fmla="*/ 0 h 2779"/>
              <a:gd name="T60" fmla="*/ 225 w 1041"/>
              <a:gd name="T61" fmla="*/ 38 h 2779"/>
              <a:gd name="T62" fmla="*/ 289 w 1041"/>
              <a:gd name="T63" fmla="*/ 79 h 2779"/>
              <a:gd name="T64" fmla="*/ 418 w 1041"/>
              <a:gd name="T65" fmla="*/ 118 h 2779"/>
              <a:gd name="T66" fmla="*/ 417 w 1041"/>
              <a:gd name="T67" fmla="*/ 116 h 2779"/>
              <a:gd name="T68" fmla="*/ 481 w 1041"/>
              <a:gd name="T69" fmla="*/ 62 h 2779"/>
              <a:gd name="T70" fmla="*/ 627 w 1041"/>
              <a:gd name="T71" fmla="*/ 466 h 2779"/>
              <a:gd name="T72" fmla="*/ 710 w 1041"/>
              <a:gd name="T73" fmla="*/ 733 h 2779"/>
              <a:gd name="T74" fmla="*/ 728 w 1041"/>
              <a:gd name="T75" fmla="*/ 784 h 2779"/>
              <a:gd name="T76" fmla="*/ 622 w 1041"/>
              <a:gd name="T77" fmla="*/ 781 h 2779"/>
              <a:gd name="T78" fmla="*/ 609 w 1041"/>
              <a:gd name="T79" fmla="*/ 890 h 2779"/>
              <a:gd name="T80" fmla="*/ 542 w 1041"/>
              <a:gd name="T81" fmla="*/ 974 h 2779"/>
              <a:gd name="T82" fmla="*/ 569 w 1041"/>
              <a:gd name="T83" fmla="*/ 1115 h 2779"/>
              <a:gd name="T84" fmla="*/ 606 w 1041"/>
              <a:gd name="T85" fmla="*/ 1183 h 2779"/>
              <a:gd name="T86" fmla="*/ 598 w 1041"/>
              <a:gd name="T87" fmla="*/ 1271 h 2779"/>
              <a:gd name="T88" fmla="*/ 611 w 1041"/>
              <a:gd name="T89" fmla="*/ 1422 h 2779"/>
              <a:gd name="T90" fmla="*/ 631 w 1041"/>
              <a:gd name="T91" fmla="*/ 1478 h 2779"/>
              <a:gd name="T92" fmla="*/ 677 w 1041"/>
              <a:gd name="T93" fmla="*/ 1478 h 2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41" h="2779">
                <a:moveTo>
                  <a:pt x="677" y="1478"/>
                </a:moveTo>
                <a:lnTo>
                  <a:pt x="729" y="1513"/>
                </a:lnTo>
                <a:cubicBezTo>
                  <a:pt x="776" y="1564"/>
                  <a:pt x="812" y="1627"/>
                  <a:pt x="849" y="1686"/>
                </a:cubicBezTo>
                <a:cubicBezTo>
                  <a:pt x="948" y="1836"/>
                  <a:pt x="1026" y="1855"/>
                  <a:pt x="978" y="2036"/>
                </a:cubicBezTo>
                <a:cubicBezTo>
                  <a:pt x="946" y="2174"/>
                  <a:pt x="1041" y="2367"/>
                  <a:pt x="870" y="2406"/>
                </a:cubicBezTo>
                <a:cubicBezTo>
                  <a:pt x="843" y="2413"/>
                  <a:pt x="821" y="2415"/>
                  <a:pt x="802" y="2437"/>
                </a:cubicBezTo>
                <a:cubicBezTo>
                  <a:pt x="772" y="2471"/>
                  <a:pt x="778" y="2527"/>
                  <a:pt x="735" y="2559"/>
                </a:cubicBezTo>
                <a:cubicBezTo>
                  <a:pt x="787" y="2624"/>
                  <a:pt x="811" y="2757"/>
                  <a:pt x="753" y="2771"/>
                </a:cubicBezTo>
                <a:cubicBezTo>
                  <a:pt x="738" y="2779"/>
                  <a:pt x="687" y="2770"/>
                  <a:pt x="712" y="2727"/>
                </a:cubicBezTo>
                <a:cubicBezTo>
                  <a:pt x="734" y="2680"/>
                  <a:pt x="740" y="2677"/>
                  <a:pt x="700" y="2643"/>
                </a:cubicBezTo>
                <a:cubicBezTo>
                  <a:pt x="653" y="2606"/>
                  <a:pt x="611" y="2565"/>
                  <a:pt x="581" y="2514"/>
                </a:cubicBezTo>
                <a:cubicBezTo>
                  <a:pt x="564" y="2488"/>
                  <a:pt x="528" y="2472"/>
                  <a:pt x="518" y="2441"/>
                </a:cubicBezTo>
                <a:cubicBezTo>
                  <a:pt x="511" y="2422"/>
                  <a:pt x="514" y="2401"/>
                  <a:pt x="504" y="2382"/>
                </a:cubicBezTo>
                <a:cubicBezTo>
                  <a:pt x="455" y="2288"/>
                  <a:pt x="532" y="2205"/>
                  <a:pt x="566" y="2112"/>
                </a:cubicBezTo>
                <a:cubicBezTo>
                  <a:pt x="598" y="2023"/>
                  <a:pt x="583" y="1817"/>
                  <a:pt x="520" y="1799"/>
                </a:cubicBezTo>
                <a:cubicBezTo>
                  <a:pt x="464" y="1795"/>
                  <a:pt x="459" y="1827"/>
                  <a:pt x="366" y="1826"/>
                </a:cubicBezTo>
                <a:cubicBezTo>
                  <a:pt x="345" y="1828"/>
                  <a:pt x="309" y="1830"/>
                  <a:pt x="307" y="1855"/>
                </a:cubicBezTo>
                <a:lnTo>
                  <a:pt x="133" y="1660"/>
                </a:lnTo>
                <a:cubicBezTo>
                  <a:pt x="121" y="1640"/>
                  <a:pt x="0" y="1625"/>
                  <a:pt x="7" y="1550"/>
                </a:cubicBezTo>
                <a:cubicBezTo>
                  <a:pt x="12" y="1503"/>
                  <a:pt x="80" y="1456"/>
                  <a:pt x="99" y="1351"/>
                </a:cubicBezTo>
                <a:cubicBezTo>
                  <a:pt x="110" y="1292"/>
                  <a:pt x="97" y="1272"/>
                  <a:pt x="96" y="1220"/>
                </a:cubicBezTo>
                <a:cubicBezTo>
                  <a:pt x="95" y="1140"/>
                  <a:pt x="235" y="1117"/>
                  <a:pt x="275" y="1071"/>
                </a:cubicBezTo>
                <a:cubicBezTo>
                  <a:pt x="166" y="1038"/>
                  <a:pt x="206" y="854"/>
                  <a:pt x="209" y="767"/>
                </a:cubicBezTo>
                <a:cubicBezTo>
                  <a:pt x="211" y="706"/>
                  <a:pt x="248" y="673"/>
                  <a:pt x="228" y="610"/>
                </a:cubicBezTo>
                <a:cubicBezTo>
                  <a:pt x="198" y="518"/>
                  <a:pt x="189" y="540"/>
                  <a:pt x="274" y="498"/>
                </a:cubicBezTo>
                <a:cubicBezTo>
                  <a:pt x="309" y="476"/>
                  <a:pt x="339" y="440"/>
                  <a:pt x="326" y="402"/>
                </a:cubicBezTo>
                <a:cubicBezTo>
                  <a:pt x="317" y="376"/>
                  <a:pt x="309" y="311"/>
                  <a:pt x="288" y="292"/>
                </a:cubicBezTo>
                <a:cubicBezTo>
                  <a:pt x="263" y="271"/>
                  <a:pt x="236" y="258"/>
                  <a:pt x="230" y="222"/>
                </a:cubicBezTo>
                <a:cubicBezTo>
                  <a:pt x="222" y="172"/>
                  <a:pt x="295" y="151"/>
                  <a:pt x="150" y="92"/>
                </a:cubicBezTo>
                <a:cubicBezTo>
                  <a:pt x="85" y="66"/>
                  <a:pt x="150" y="44"/>
                  <a:pt x="114" y="0"/>
                </a:cubicBezTo>
                <a:cubicBezTo>
                  <a:pt x="124" y="8"/>
                  <a:pt x="192" y="34"/>
                  <a:pt x="225" y="38"/>
                </a:cubicBezTo>
                <a:cubicBezTo>
                  <a:pt x="266" y="44"/>
                  <a:pt x="255" y="75"/>
                  <a:pt x="289" y="79"/>
                </a:cubicBezTo>
                <a:cubicBezTo>
                  <a:pt x="323" y="84"/>
                  <a:pt x="397" y="78"/>
                  <a:pt x="418" y="118"/>
                </a:cubicBezTo>
                <a:lnTo>
                  <a:pt x="417" y="116"/>
                </a:lnTo>
                <a:cubicBezTo>
                  <a:pt x="413" y="99"/>
                  <a:pt x="425" y="19"/>
                  <a:pt x="481" y="62"/>
                </a:cubicBezTo>
                <a:cubicBezTo>
                  <a:pt x="651" y="194"/>
                  <a:pt x="605" y="354"/>
                  <a:pt x="627" y="466"/>
                </a:cubicBezTo>
                <a:cubicBezTo>
                  <a:pt x="651" y="586"/>
                  <a:pt x="585" y="547"/>
                  <a:pt x="710" y="733"/>
                </a:cubicBezTo>
                <a:cubicBezTo>
                  <a:pt x="718" y="745"/>
                  <a:pt x="722" y="778"/>
                  <a:pt x="728" y="784"/>
                </a:cubicBezTo>
                <a:lnTo>
                  <a:pt x="622" y="781"/>
                </a:lnTo>
                <a:lnTo>
                  <a:pt x="609" y="890"/>
                </a:lnTo>
                <a:lnTo>
                  <a:pt x="542" y="974"/>
                </a:lnTo>
                <a:lnTo>
                  <a:pt x="569" y="1115"/>
                </a:lnTo>
                <a:lnTo>
                  <a:pt x="606" y="1183"/>
                </a:lnTo>
                <a:lnTo>
                  <a:pt x="598" y="1271"/>
                </a:lnTo>
                <a:lnTo>
                  <a:pt x="611" y="1422"/>
                </a:lnTo>
                <a:lnTo>
                  <a:pt x="631" y="1478"/>
                </a:lnTo>
                <a:lnTo>
                  <a:pt x="677" y="1478"/>
                </a:ln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5" name="꙱ Madeira (Autonomous Region of Madeira), Portugal (Portuguese Republic) (PT) (H)">
            <a:extLst>
              <a:ext uri="{FF2B5EF4-FFF2-40B4-BE49-F238E27FC236}">
                <a16:creationId xmlns:a16="http://schemas.microsoft.com/office/drawing/2014/main" id="{760A7F4A-4F60-4606-B2ED-E42BF285033E}"/>
              </a:ext>
            </a:extLst>
          </p:cNvPr>
          <p:cNvSpPr>
            <a:spLocks/>
          </p:cNvSpPr>
          <p:nvPr/>
        </p:nvSpPr>
        <p:spPr bwMode="auto">
          <a:xfrm>
            <a:off x="3974431" y="1411774"/>
            <a:ext cx="12935" cy="8630"/>
          </a:xfrm>
          <a:custGeom>
            <a:avLst/>
            <a:gdLst>
              <a:gd name="T0" fmla="*/ 93 w 162"/>
              <a:gd name="T1" fmla="*/ 86 h 94"/>
              <a:gd name="T2" fmla="*/ 17 w 162"/>
              <a:gd name="T3" fmla="*/ 43 h 94"/>
              <a:gd name="T4" fmla="*/ 50 w 162"/>
              <a:gd name="T5" fmla="*/ 19 h 94"/>
              <a:gd name="T6" fmla="*/ 132 w 162"/>
              <a:gd name="T7" fmla="*/ 34 h 94"/>
              <a:gd name="T8" fmla="*/ 93 w 162"/>
              <a:gd name="T9" fmla="*/ 8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2" h="94">
                <a:moveTo>
                  <a:pt x="93" y="86"/>
                </a:moveTo>
                <a:cubicBezTo>
                  <a:pt x="63" y="80"/>
                  <a:pt x="39" y="64"/>
                  <a:pt x="17" y="43"/>
                </a:cubicBezTo>
                <a:cubicBezTo>
                  <a:pt x="0" y="26"/>
                  <a:pt x="32" y="0"/>
                  <a:pt x="50" y="19"/>
                </a:cubicBezTo>
                <a:cubicBezTo>
                  <a:pt x="73" y="43"/>
                  <a:pt x="106" y="4"/>
                  <a:pt x="132" y="34"/>
                </a:cubicBezTo>
                <a:cubicBezTo>
                  <a:pt x="162" y="67"/>
                  <a:pt x="126" y="94"/>
                  <a:pt x="93" y="8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6" name="꙱ Madagascar (Republic of Madagascar) (MG) (H)">
            <a:extLst>
              <a:ext uri="{FF2B5EF4-FFF2-40B4-BE49-F238E27FC236}">
                <a16:creationId xmlns:a16="http://schemas.microsoft.com/office/drawing/2014/main" id="{1639E3B1-05F3-4D55-824D-0672E4B456CB}"/>
              </a:ext>
            </a:extLst>
          </p:cNvPr>
          <p:cNvSpPr>
            <a:spLocks noEditPoints="1"/>
          </p:cNvSpPr>
          <p:nvPr/>
        </p:nvSpPr>
        <p:spPr bwMode="auto">
          <a:xfrm>
            <a:off x="5491062" y="2727850"/>
            <a:ext cx="199415" cy="408847"/>
          </a:xfrm>
          <a:custGeom>
            <a:avLst/>
            <a:gdLst>
              <a:gd name="T0" fmla="*/ 70 w 2415"/>
              <a:gd name="T1" fmla="*/ 3969 h 4944"/>
              <a:gd name="T2" fmla="*/ 138 w 2415"/>
              <a:gd name="T3" fmla="*/ 4212 h 4944"/>
              <a:gd name="T4" fmla="*/ 197 w 2415"/>
              <a:gd name="T5" fmla="*/ 4638 h 4944"/>
              <a:gd name="T6" fmla="*/ 332 w 2415"/>
              <a:gd name="T7" fmla="*/ 4805 h 4944"/>
              <a:gd name="T8" fmla="*/ 577 w 2415"/>
              <a:gd name="T9" fmla="*/ 4920 h 4944"/>
              <a:gd name="T10" fmla="*/ 1021 w 2415"/>
              <a:gd name="T11" fmla="*/ 4770 h 4944"/>
              <a:gd name="T12" fmla="*/ 1232 w 2415"/>
              <a:gd name="T13" fmla="*/ 4503 h 4944"/>
              <a:gd name="T14" fmla="*/ 1425 w 2415"/>
              <a:gd name="T15" fmla="*/ 3960 h 4944"/>
              <a:gd name="T16" fmla="*/ 1739 w 2415"/>
              <a:gd name="T17" fmla="*/ 3053 h 4944"/>
              <a:gd name="T18" fmla="*/ 1913 w 2415"/>
              <a:gd name="T19" fmla="*/ 2530 h 4944"/>
              <a:gd name="T20" fmla="*/ 2125 w 2415"/>
              <a:gd name="T21" fmla="*/ 1808 h 4944"/>
              <a:gd name="T22" fmla="*/ 2184 w 2415"/>
              <a:gd name="T23" fmla="*/ 1594 h 4944"/>
              <a:gd name="T24" fmla="*/ 2185 w 2415"/>
              <a:gd name="T25" fmla="*/ 1296 h 4944"/>
              <a:gd name="T26" fmla="*/ 2404 w 2415"/>
              <a:gd name="T27" fmla="*/ 1275 h 4944"/>
              <a:gd name="T28" fmla="*/ 2211 w 2415"/>
              <a:gd name="T29" fmla="*/ 335 h 4944"/>
              <a:gd name="T30" fmla="*/ 2165 w 2415"/>
              <a:gd name="T31" fmla="*/ 312 h 4944"/>
              <a:gd name="T32" fmla="*/ 2072 w 2415"/>
              <a:gd name="T33" fmla="*/ 159 h 4944"/>
              <a:gd name="T34" fmla="*/ 2043 w 2415"/>
              <a:gd name="T35" fmla="*/ 114 h 4944"/>
              <a:gd name="T36" fmla="*/ 1926 w 2415"/>
              <a:gd name="T37" fmla="*/ 451 h 4944"/>
              <a:gd name="T38" fmla="*/ 1775 w 2415"/>
              <a:gd name="T39" fmla="*/ 626 h 4944"/>
              <a:gd name="T40" fmla="*/ 1620 w 2415"/>
              <a:gd name="T41" fmla="*/ 658 h 4944"/>
              <a:gd name="T42" fmla="*/ 1630 w 2415"/>
              <a:gd name="T43" fmla="*/ 839 h 4944"/>
              <a:gd name="T44" fmla="*/ 1632 w 2415"/>
              <a:gd name="T45" fmla="*/ 1056 h 4944"/>
              <a:gd name="T46" fmla="*/ 1449 w 2415"/>
              <a:gd name="T47" fmla="*/ 1160 h 4944"/>
              <a:gd name="T48" fmla="*/ 1422 w 2415"/>
              <a:gd name="T49" fmla="*/ 1106 h 4944"/>
              <a:gd name="T50" fmla="*/ 1377 w 2415"/>
              <a:gd name="T51" fmla="*/ 1269 h 4944"/>
              <a:gd name="T52" fmla="*/ 1284 w 2415"/>
              <a:gd name="T53" fmla="*/ 1229 h 4944"/>
              <a:gd name="T54" fmla="*/ 1103 w 2415"/>
              <a:gd name="T55" fmla="*/ 1382 h 4944"/>
              <a:gd name="T56" fmla="*/ 1143 w 2415"/>
              <a:gd name="T57" fmla="*/ 1481 h 4944"/>
              <a:gd name="T58" fmla="*/ 1003 w 2415"/>
              <a:gd name="T59" fmla="*/ 1442 h 4944"/>
              <a:gd name="T60" fmla="*/ 861 w 2415"/>
              <a:gd name="T61" fmla="*/ 1507 h 4944"/>
              <a:gd name="T62" fmla="*/ 751 w 2415"/>
              <a:gd name="T63" fmla="*/ 1478 h 4944"/>
              <a:gd name="T64" fmla="*/ 508 w 2415"/>
              <a:gd name="T65" fmla="*/ 1573 h 4944"/>
              <a:gd name="T66" fmla="*/ 333 w 2415"/>
              <a:gd name="T67" fmla="*/ 2095 h 4944"/>
              <a:gd name="T68" fmla="*/ 399 w 2415"/>
              <a:gd name="T69" fmla="*/ 2509 h 4944"/>
              <a:gd name="T70" fmla="*/ 427 w 2415"/>
              <a:gd name="T71" fmla="*/ 2823 h 4944"/>
              <a:gd name="T72" fmla="*/ 255 w 2415"/>
              <a:gd name="T73" fmla="*/ 3234 h 4944"/>
              <a:gd name="T74" fmla="*/ 106 w 2415"/>
              <a:gd name="T75" fmla="*/ 3474 h 4944"/>
              <a:gd name="T76" fmla="*/ 2227 w 2415"/>
              <a:gd name="T77" fmla="*/ 1766 h 4944"/>
              <a:gd name="T78" fmla="*/ 2182 w 2415"/>
              <a:gd name="T79" fmla="*/ 1861 h 4944"/>
              <a:gd name="T80" fmla="*/ 1760 w 2415"/>
              <a:gd name="T81" fmla="*/ 575 h 4944"/>
              <a:gd name="T82" fmla="*/ 1760 w 2415"/>
              <a:gd name="T83" fmla="*/ 575 h 4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15" h="4944">
                <a:moveTo>
                  <a:pt x="26" y="3663"/>
                </a:moveTo>
                <a:cubicBezTo>
                  <a:pt x="50" y="3762"/>
                  <a:pt x="0" y="3883"/>
                  <a:pt x="70" y="3969"/>
                </a:cubicBezTo>
                <a:cubicBezTo>
                  <a:pt x="105" y="4012"/>
                  <a:pt x="104" y="4059"/>
                  <a:pt x="122" y="4108"/>
                </a:cubicBezTo>
                <a:cubicBezTo>
                  <a:pt x="138" y="4153"/>
                  <a:pt x="183" y="4160"/>
                  <a:pt x="138" y="4212"/>
                </a:cubicBezTo>
                <a:cubicBezTo>
                  <a:pt x="95" y="4262"/>
                  <a:pt x="101" y="4425"/>
                  <a:pt x="130" y="4484"/>
                </a:cubicBezTo>
                <a:cubicBezTo>
                  <a:pt x="156" y="4538"/>
                  <a:pt x="182" y="4578"/>
                  <a:pt x="197" y="4638"/>
                </a:cubicBezTo>
                <a:cubicBezTo>
                  <a:pt x="215" y="4716"/>
                  <a:pt x="266" y="4738"/>
                  <a:pt x="323" y="4785"/>
                </a:cubicBezTo>
                <a:cubicBezTo>
                  <a:pt x="251" y="4743"/>
                  <a:pt x="314" y="4799"/>
                  <a:pt x="332" y="4805"/>
                </a:cubicBezTo>
                <a:cubicBezTo>
                  <a:pt x="358" y="4813"/>
                  <a:pt x="386" y="4810"/>
                  <a:pt x="413" y="4817"/>
                </a:cubicBezTo>
                <a:cubicBezTo>
                  <a:pt x="478" y="4834"/>
                  <a:pt x="513" y="4905"/>
                  <a:pt x="577" y="4920"/>
                </a:cubicBezTo>
                <a:cubicBezTo>
                  <a:pt x="689" y="4944"/>
                  <a:pt x="806" y="4802"/>
                  <a:pt x="909" y="4771"/>
                </a:cubicBezTo>
                <a:cubicBezTo>
                  <a:pt x="946" y="4760"/>
                  <a:pt x="986" y="4783"/>
                  <a:pt x="1021" y="4770"/>
                </a:cubicBezTo>
                <a:cubicBezTo>
                  <a:pt x="1048" y="4760"/>
                  <a:pt x="1072" y="4742"/>
                  <a:pt x="1102" y="4736"/>
                </a:cubicBezTo>
                <a:cubicBezTo>
                  <a:pt x="1173" y="4722"/>
                  <a:pt x="1216" y="4563"/>
                  <a:pt x="1232" y="4503"/>
                </a:cubicBezTo>
                <a:cubicBezTo>
                  <a:pt x="1250" y="4435"/>
                  <a:pt x="1292" y="4381"/>
                  <a:pt x="1312" y="4316"/>
                </a:cubicBezTo>
                <a:cubicBezTo>
                  <a:pt x="1351" y="4197"/>
                  <a:pt x="1392" y="4082"/>
                  <a:pt x="1425" y="3960"/>
                </a:cubicBezTo>
                <a:cubicBezTo>
                  <a:pt x="1471" y="3786"/>
                  <a:pt x="1542" y="3630"/>
                  <a:pt x="1602" y="3462"/>
                </a:cubicBezTo>
                <a:cubicBezTo>
                  <a:pt x="1651" y="3325"/>
                  <a:pt x="1678" y="3185"/>
                  <a:pt x="1739" y="3053"/>
                </a:cubicBezTo>
                <a:cubicBezTo>
                  <a:pt x="1756" y="3014"/>
                  <a:pt x="1790" y="2953"/>
                  <a:pt x="1772" y="2909"/>
                </a:cubicBezTo>
                <a:cubicBezTo>
                  <a:pt x="1805" y="2909"/>
                  <a:pt x="1887" y="2593"/>
                  <a:pt x="1913" y="2530"/>
                </a:cubicBezTo>
                <a:cubicBezTo>
                  <a:pt x="1968" y="2397"/>
                  <a:pt x="2019" y="2283"/>
                  <a:pt x="2047" y="2140"/>
                </a:cubicBezTo>
                <a:cubicBezTo>
                  <a:pt x="2069" y="2034"/>
                  <a:pt x="1996" y="1878"/>
                  <a:pt x="2125" y="1808"/>
                </a:cubicBezTo>
                <a:cubicBezTo>
                  <a:pt x="2151" y="1794"/>
                  <a:pt x="2179" y="1714"/>
                  <a:pt x="2182" y="1682"/>
                </a:cubicBezTo>
                <a:cubicBezTo>
                  <a:pt x="2185" y="1653"/>
                  <a:pt x="2178" y="1623"/>
                  <a:pt x="2184" y="1594"/>
                </a:cubicBezTo>
                <a:cubicBezTo>
                  <a:pt x="2191" y="1554"/>
                  <a:pt x="2141" y="1558"/>
                  <a:pt x="2142" y="1520"/>
                </a:cubicBezTo>
                <a:cubicBezTo>
                  <a:pt x="2143" y="1491"/>
                  <a:pt x="2113" y="1265"/>
                  <a:pt x="2185" y="1296"/>
                </a:cubicBezTo>
                <a:cubicBezTo>
                  <a:pt x="2247" y="1322"/>
                  <a:pt x="2226" y="1451"/>
                  <a:pt x="2286" y="1472"/>
                </a:cubicBezTo>
                <a:cubicBezTo>
                  <a:pt x="2353" y="1495"/>
                  <a:pt x="2397" y="1314"/>
                  <a:pt x="2404" y="1275"/>
                </a:cubicBezTo>
                <a:cubicBezTo>
                  <a:pt x="2415" y="1217"/>
                  <a:pt x="2376" y="1189"/>
                  <a:pt x="2361" y="1138"/>
                </a:cubicBezTo>
                <a:cubicBezTo>
                  <a:pt x="2302" y="946"/>
                  <a:pt x="2380" y="708"/>
                  <a:pt x="2211" y="335"/>
                </a:cubicBezTo>
                <a:cubicBezTo>
                  <a:pt x="2201" y="341"/>
                  <a:pt x="2192" y="348"/>
                  <a:pt x="2182" y="356"/>
                </a:cubicBezTo>
                <a:cubicBezTo>
                  <a:pt x="2190" y="332"/>
                  <a:pt x="2180" y="327"/>
                  <a:pt x="2165" y="312"/>
                </a:cubicBezTo>
                <a:cubicBezTo>
                  <a:pt x="2141" y="288"/>
                  <a:pt x="2178" y="273"/>
                  <a:pt x="2157" y="247"/>
                </a:cubicBezTo>
                <a:cubicBezTo>
                  <a:pt x="2137" y="222"/>
                  <a:pt x="2124" y="128"/>
                  <a:pt x="2072" y="159"/>
                </a:cubicBezTo>
                <a:cubicBezTo>
                  <a:pt x="2069" y="149"/>
                  <a:pt x="2068" y="138"/>
                  <a:pt x="2069" y="127"/>
                </a:cubicBezTo>
                <a:cubicBezTo>
                  <a:pt x="2159" y="135"/>
                  <a:pt x="2028" y="0"/>
                  <a:pt x="2043" y="114"/>
                </a:cubicBezTo>
                <a:cubicBezTo>
                  <a:pt x="2049" y="158"/>
                  <a:pt x="1957" y="241"/>
                  <a:pt x="1915" y="240"/>
                </a:cubicBezTo>
                <a:cubicBezTo>
                  <a:pt x="1994" y="280"/>
                  <a:pt x="1943" y="397"/>
                  <a:pt x="1926" y="451"/>
                </a:cubicBezTo>
                <a:cubicBezTo>
                  <a:pt x="1903" y="529"/>
                  <a:pt x="1904" y="579"/>
                  <a:pt x="1808" y="581"/>
                </a:cubicBezTo>
                <a:cubicBezTo>
                  <a:pt x="1819" y="638"/>
                  <a:pt x="1801" y="593"/>
                  <a:pt x="1775" y="626"/>
                </a:cubicBezTo>
                <a:cubicBezTo>
                  <a:pt x="1755" y="649"/>
                  <a:pt x="1754" y="683"/>
                  <a:pt x="1745" y="712"/>
                </a:cubicBezTo>
                <a:cubicBezTo>
                  <a:pt x="1721" y="711"/>
                  <a:pt x="1633" y="530"/>
                  <a:pt x="1620" y="658"/>
                </a:cubicBezTo>
                <a:cubicBezTo>
                  <a:pt x="1615" y="704"/>
                  <a:pt x="1631" y="733"/>
                  <a:pt x="1648" y="774"/>
                </a:cubicBezTo>
                <a:cubicBezTo>
                  <a:pt x="1662" y="811"/>
                  <a:pt x="1636" y="912"/>
                  <a:pt x="1630" y="839"/>
                </a:cubicBezTo>
                <a:cubicBezTo>
                  <a:pt x="1623" y="875"/>
                  <a:pt x="1513" y="879"/>
                  <a:pt x="1556" y="960"/>
                </a:cubicBezTo>
                <a:cubicBezTo>
                  <a:pt x="1579" y="1004"/>
                  <a:pt x="1667" y="987"/>
                  <a:pt x="1632" y="1056"/>
                </a:cubicBezTo>
                <a:cubicBezTo>
                  <a:pt x="1644" y="1002"/>
                  <a:pt x="1589" y="997"/>
                  <a:pt x="1555" y="1023"/>
                </a:cubicBezTo>
                <a:cubicBezTo>
                  <a:pt x="1508" y="1059"/>
                  <a:pt x="1512" y="1140"/>
                  <a:pt x="1449" y="1160"/>
                </a:cubicBezTo>
                <a:cubicBezTo>
                  <a:pt x="1440" y="1114"/>
                  <a:pt x="1484" y="1079"/>
                  <a:pt x="1475" y="1032"/>
                </a:cubicBezTo>
                <a:cubicBezTo>
                  <a:pt x="1429" y="1042"/>
                  <a:pt x="1440" y="1074"/>
                  <a:pt x="1422" y="1106"/>
                </a:cubicBezTo>
                <a:cubicBezTo>
                  <a:pt x="1404" y="1138"/>
                  <a:pt x="1352" y="1155"/>
                  <a:pt x="1345" y="1193"/>
                </a:cubicBezTo>
                <a:cubicBezTo>
                  <a:pt x="1339" y="1219"/>
                  <a:pt x="1367" y="1248"/>
                  <a:pt x="1377" y="1269"/>
                </a:cubicBezTo>
                <a:cubicBezTo>
                  <a:pt x="1399" y="1310"/>
                  <a:pt x="1324" y="1319"/>
                  <a:pt x="1300" y="1338"/>
                </a:cubicBezTo>
                <a:cubicBezTo>
                  <a:pt x="1305" y="1310"/>
                  <a:pt x="1357" y="1227"/>
                  <a:pt x="1284" y="1229"/>
                </a:cubicBezTo>
                <a:cubicBezTo>
                  <a:pt x="1242" y="1230"/>
                  <a:pt x="1208" y="1282"/>
                  <a:pt x="1176" y="1304"/>
                </a:cubicBezTo>
                <a:cubicBezTo>
                  <a:pt x="1154" y="1319"/>
                  <a:pt x="1097" y="1349"/>
                  <a:pt x="1103" y="1382"/>
                </a:cubicBezTo>
                <a:cubicBezTo>
                  <a:pt x="1106" y="1399"/>
                  <a:pt x="1092" y="1420"/>
                  <a:pt x="1098" y="1436"/>
                </a:cubicBezTo>
                <a:cubicBezTo>
                  <a:pt x="1107" y="1458"/>
                  <a:pt x="1136" y="1454"/>
                  <a:pt x="1143" y="1481"/>
                </a:cubicBezTo>
                <a:cubicBezTo>
                  <a:pt x="1110" y="1478"/>
                  <a:pt x="1076" y="1485"/>
                  <a:pt x="1070" y="1439"/>
                </a:cubicBezTo>
                <a:cubicBezTo>
                  <a:pt x="1063" y="1380"/>
                  <a:pt x="1005" y="1381"/>
                  <a:pt x="1003" y="1442"/>
                </a:cubicBezTo>
                <a:cubicBezTo>
                  <a:pt x="989" y="1419"/>
                  <a:pt x="924" y="1413"/>
                  <a:pt x="901" y="1424"/>
                </a:cubicBezTo>
                <a:cubicBezTo>
                  <a:pt x="872" y="1438"/>
                  <a:pt x="883" y="1487"/>
                  <a:pt x="861" y="1507"/>
                </a:cubicBezTo>
                <a:cubicBezTo>
                  <a:pt x="861" y="1446"/>
                  <a:pt x="790" y="1494"/>
                  <a:pt x="786" y="1531"/>
                </a:cubicBezTo>
                <a:cubicBezTo>
                  <a:pt x="776" y="1512"/>
                  <a:pt x="765" y="1494"/>
                  <a:pt x="751" y="1478"/>
                </a:cubicBezTo>
                <a:cubicBezTo>
                  <a:pt x="715" y="1502"/>
                  <a:pt x="688" y="1545"/>
                  <a:pt x="647" y="1560"/>
                </a:cubicBezTo>
                <a:cubicBezTo>
                  <a:pt x="608" y="1575"/>
                  <a:pt x="539" y="1543"/>
                  <a:pt x="508" y="1573"/>
                </a:cubicBezTo>
                <a:cubicBezTo>
                  <a:pt x="493" y="1587"/>
                  <a:pt x="506" y="1704"/>
                  <a:pt x="493" y="1692"/>
                </a:cubicBezTo>
                <a:cubicBezTo>
                  <a:pt x="522" y="1816"/>
                  <a:pt x="266" y="1987"/>
                  <a:pt x="333" y="2095"/>
                </a:cubicBezTo>
                <a:cubicBezTo>
                  <a:pt x="365" y="2149"/>
                  <a:pt x="337" y="2246"/>
                  <a:pt x="342" y="2309"/>
                </a:cubicBezTo>
                <a:cubicBezTo>
                  <a:pt x="348" y="2380"/>
                  <a:pt x="399" y="2439"/>
                  <a:pt x="399" y="2509"/>
                </a:cubicBezTo>
                <a:cubicBezTo>
                  <a:pt x="398" y="2574"/>
                  <a:pt x="394" y="2615"/>
                  <a:pt x="430" y="2673"/>
                </a:cubicBezTo>
                <a:cubicBezTo>
                  <a:pt x="467" y="2735"/>
                  <a:pt x="446" y="2763"/>
                  <a:pt x="427" y="2823"/>
                </a:cubicBezTo>
                <a:cubicBezTo>
                  <a:pt x="414" y="2867"/>
                  <a:pt x="469" y="2880"/>
                  <a:pt x="443" y="2927"/>
                </a:cubicBezTo>
                <a:cubicBezTo>
                  <a:pt x="397" y="3010"/>
                  <a:pt x="287" y="3153"/>
                  <a:pt x="255" y="3234"/>
                </a:cubicBezTo>
                <a:cubicBezTo>
                  <a:pt x="237" y="3278"/>
                  <a:pt x="252" y="3352"/>
                  <a:pt x="196" y="3371"/>
                </a:cubicBezTo>
                <a:cubicBezTo>
                  <a:pt x="128" y="3395"/>
                  <a:pt x="113" y="3396"/>
                  <a:pt x="106" y="3474"/>
                </a:cubicBezTo>
                <a:cubicBezTo>
                  <a:pt x="101" y="3538"/>
                  <a:pt x="42" y="3597"/>
                  <a:pt x="26" y="3663"/>
                </a:cubicBezTo>
                <a:close/>
                <a:moveTo>
                  <a:pt x="2227" y="1766"/>
                </a:moveTo>
                <a:cubicBezTo>
                  <a:pt x="2227" y="1760"/>
                  <a:pt x="2227" y="1754"/>
                  <a:pt x="2227" y="1748"/>
                </a:cubicBezTo>
                <a:cubicBezTo>
                  <a:pt x="2209" y="1781"/>
                  <a:pt x="2163" y="1818"/>
                  <a:pt x="2182" y="1861"/>
                </a:cubicBezTo>
                <a:cubicBezTo>
                  <a:pt x="2201" y="1831"/>
                  <a:pt x="2209" y="1796"/>
                  <a:pt x="2227" y="1766"/>
                </a:cubicBezTo>
                <a:close/>
                <a:moveTo>
                  <a:pt x="1760" y="575"/>
                </a:moveTo>
                <a:cubicBezTo>
                  <a:pt x="1775" y="549"/>
                  <a:pt x="1757" y="522"/>
                  <a:pt x="1740" y="504"/>
                </a:cubicBezTo>
                <a:cubicBezTo>
                  <a:pt x="1711" y="528"/>
                  <a:pt x="1717" y="576"/>
                  <a:pt x="1760" y="57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7" name="꙱ Macau (Macao) (Macao Special Administrative Region of the People's Republic of China) (MO) (H)">
            <a:extLst>
              <a:ext uri="{FF2B5EF4-FFF2-40B4-BE49-F238E27FC236}">
                <a16:creationId xmlns:a16="http://schemas.microsoft.com/office/drawing/2014/main" id="{1333084A-1E75-4611-A472-4315231566D5}"/>
              </a:ext>
            </a:extLst>
          </p:cNvPr>
          <p:cNvSpPr>
            <a:spLocks/>
          </p:cNvSpPr>
          <p:nvPr/>
        </p:nvSpPr>
        <p:spPr bwMode="auto">
          <a:xfrm>
            <a:off x="7281484" y="1726770"/>
            <a:ext cx="0" cy="2158"/>
          </a:xfrm>
          <a:custGeom>
            <a:avLst/>
            <a:gdLst>
              <a:gd name="T0" fmla="*/ 0 w 11"/>
              <a:gd name="T1" fmla="*/ 7 h 35"/>
              <a:gd name="T2" fmla="*/ 6 w 11"/>
              <a:gd name="T3" fmla="*/ 0 h 35"/>
              <a:gd name="T4" fmla="*/ 8 w 11"/>
              <a:gd name="T5" fmla="*/ 35 h 35"/>
              <a:gd name="T6" fmla="*/ 0 w 11"/>
              <a:gd name="T7" fmla="*/ 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" h="35">
                <a:moveTo>
                  <a:pt x="0" y="7"/>
                </a:moveTo>
                <a:cubicBezTo>
                  <a:pt x="5" y="4"/>
                  <a:pt x="10" y="24"/>
                  <a:pt x="6" y="0"/>
                </a:cubicBezTo>
                <a:cubicBezTo>
                  <a:pt x="11" y="12"/>
                  <a:pt x="11" y="23"/>
                  <a:pt x="8" y="35"/>
                </a:cubicBezTo>
                <a:cubicBezTo>
                  <a:pt x="5" y="25"/>
                  <a:pt x="3" y="17"/>
                  <a:pt x="0" y="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8" name="꙱ Luxembourg (Grand Duchy of Luxembourg) (LU) (H)">
            <a:extLst>
              <a:ext uri="{FF2B5EF4-FFF2-40B4-BE49-F238E27FC236}">
                <a16:creationId xmlns:a16="http://schemas.microsoft.com/office/drawing/2014/main" id="{18130263-D23E-4982-AB48-979FC2195469}"/>
              </a:ext>
            </a:extLst>
          </p:cNvPr>
          <p:cNvSpPr>
            <a:spLocks/>
          </p:cNvSpPr>
          <p:nvPr/>
        </p:nvSpPr>
        <p:spPr bwMode="auto">
          <a:xfrm>
            <a:off x="4552195" y="909077"/>
            <a:ext cx="19403" cy="20497"/>
          </a:xfrm>
          <a:custGeom>
            <a:avLst/>
            <a:gdLst>
              <a:gd name="T0" fmla="*/ 10 w 241"/>
              <a:gd name="T1" fmla="*/ 114 h 247"/>
              <a:gd name="T2" fmla="*/ 82 w 241"/>
              <a:gd name="T3" fmla="*/ 0 h 247"/>
              <a:gd name="T4" fmla="*/ 159 w 241"/>
              <a:gd name="T5" fmla="*/ 92 h 247"/>
              <a:gd name="T6" fmla="*/ 189 w 241"/>
              <a:gd name="T7" fmla="*/ 245 h 247"/>
              <a:gd name="T8" fmla="*/ 189 w 241"/>
              <a:gd name="T9" fmla="*/ 247 h 247"/>
              <a:gd name="T10" fmla="*/ 7 w 241"/>
              <a:gd name="T11" fmla="*/ 220 h 247"/>
              <a:gd name="T12" fmla="*/ 10 w 241"/>
              <a:gd name="T13" fmla="*/ 114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247">
                <a:moveTo>
                  <a:pt x="10" y="114"/>
                </a:moveTo>
                <a:cubicBezTo>
                  <a:pt x="0" y="97"/>
                  <a:pt x="20" y="11"/>
                  <a:pt x="82" y="0"/>
                </a:cubicBezTo>
                <a:cubicBezTo>
                  <a:pt x="80" y="30"/>
                  <a:pt x="104" y="65"/>
                  <a:pt x="159" y="92"/>
                </a:cubicBezTo>
                <a:cubicBezTo>
                  <a:pt x="241" y="132"/>
                  <a:pt x="160" y="210"/>
                  <a:pt x="189" y="245"/>
                </a:cubicBezTo>
                <a:lnTo>
                  <a:pt x="189" y="247"/>
                </a:lnTo>
                <a:cubicBezTo>
                  <a:pt x="160" y="234"/>
                  <a:pt x="46" y="232"/>
                  <a:pt x="7" y="220"/>
                </a:cubicBezTo>
                <a:cubicBezTo>
                  <a:pt x="60" y="183"/>
                  <a:pt x="25" y="154"/>
                  <a:pt x="10" y="11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9" name="꙱ Lithuania (Republic of Lithuania) (LT) (H)">
            <a:extLst>
              <a:ext uri="{FF2B5EF4-FFF2-40B4-BE49-F238E27FC236}">
                <a16:creationId xmlns:a16="http://schemas.microsoft.com/office/drawing/2014/main" id="{10356555-CCCB-40C8-BE0B-95CBF9E0A7C6}"/>
              </a:ext>
            </a:extLst>
          </p:cNvPr>
          <p:cNvSpPr>
            <a:spLocks/>
          </p:cNvSpPr>
          <p:nvPr/>
        </p:nvSpPr>
        <p:spPr bwMode="auto">
          <a:xfrm>
            <a:off x="4886350" y="731083"/>
            <a:ext cx="126117" cy="72277"/>
          </a:xfrm>
          <a:custGeom>
            <a:avLst/>
            <a:gdLst>
              <a:gd name="T0" fmla="*/ 80 w 1529"/>
              <a:gd name="T1" fmla="*/ 91 h 881"/>
              <a:gd name="T2" fmla="*/ 496 w 1529"/>
              <a:gd name="T3" fmla="*/ 38 h 881"/>
              <a:gd name="T4" fmla="*/ 669 w 1529"/>
              <a:gd name="T5" fmla="*/ 55 h 881"/>
              <a:gd name="T6" fmla="*/ 921 w 1529"/>
              <a:gd name="T7" fmla="*/ 51 h 881"/>
              <a:gd name="T8" fmla="*/ 1056 w 1529"/>
              <a:gd name="T9" fmla="*/ 94 h 881"/>
              <a:gd name="T10" fmla="*/ 1287 w 1529"/>
              <a:gd name="T11" fmla="*/ 185 h 881"/>
              <a:gd name="T12" fmla="*/ 1462 w 1529"/>
              <a:gd name="T13" fmla="*/ 275 h 881"/>
              <a:gd name="T14" fmla="*/ 1529 w 1529"/>
              <a:gd name="T15" fmla="*/ 409 h 881"/>
              <a:gd name="T16" fmla="*/ 1449 w 1529"/>
              <a:gd name="T17" fmla="*/ 459 h 881"/>
              <a:gd name="T18" fmla="*/ 1342 w 1529"/>
              <a:gd name="T19" fmla="*/ 525 h 881"/>
              <a:gd name="T20" fmla="*/ 1232 w 1529"/>
              <a:gd name="T21" fmla="*/ 726 h 881"/>
              <a:gd name="T22" fmla="*/ 1293 w 1529"/>
              <a:gd name="T23" fmla="*/ 755 h 881"/>
              <a:gd name="T24" fmla="*/ 1238 w 1529"/>
              <a:gd name="T25" fmla="*/ 798 h 881"/>
              <a:gd name="T26" fmla="*/ 1163 w 1529"/>
              <a:gd name="T27" fmla="*/ 763 h 881"/>
              <a:gd name="T28" fmla="*/ 1124 w 1529"/>
              <a:gd name="T29" fmla="*/ 795 h 881"/>
              <a:gd name="T30" fmla="*/ 1063 w 1529"/>
              <a:gd name="T31" fmla="*/ 805 h 881"/>
              <a:gd name="T32" fmla="*/ 1002 w 1529"/>
              <a:gd name="T33" fmla="*/ 860 h 881"/>
              <a:gd name="T34" fmla="*/ 851 w 1529"/>
              <a:gd name="T35" fmla="*/ 876 h 881"/>
              <a:gd name="T36" fmla="*/ 706 w 1529"/>
              <a:gd name="T37" fmla="*/ 861 h 881"/>
              <a:gd name="T38" fmla="*/ 614 w 1529"/>
              <a:gd name="T39" fmla="*/ 743 h 881"/>
              <a:gd name="T40" fmla="*/ 620 w 1529"/>
              <a:gd name="T41" fmla="*/ 558 h 881"/>
              <a:gd name="T42" fmla="*/ 532 w 1529"/>
              <a:gd name="T43" fmla="*/ 483 h 881"/>
              <a:gd name="T44" fmla="*/ 283 w 1529"/>
              <a:gd name="T45" fmla="*/ 449 h 881"/>
              <a:gd name="T46" fmla="*/ 133 w 1529"/>
              <a:gd name="T47" fmla="*/ 434 h 881"/>
              <a:gd name="T48" fmla="*/ 40 w 1529"/>
              <a:gd name="T49" fmla="*/ 294 h 881"/>
              <a:gd name="T50" fmla="*/ 0 w 1529"/>
              <a:gd name="T51" fmla="*/ 147 h 881"/>
              <a:gd name="T52" fmla="*/ 80 w 1529"/>
              <a:gd name="T53" fmla="*/ 91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29" h="881">
                <a:moveTo>
                  <a:pt x="80" y="91"/>
                </a:moveTo>
                <a:cubicBezTo>
                  <a:pt x="144" y="47"/>
                  <a:pt x="432" y="20"/>
                  <a:pt x="496" y="38"/>
                </a:cubicBezTo>
                <a:cubicBezTo>
                  <a:pt x="562" y="61"/>
                  <a:pt x="598" y="40"/>
                  <a:pt x="669" y="55"/>
                </a:cubicBezTo>
                <a:cubicBezTo>
                  <a:pt x="729" y="60"/>
                  <a:pt x="861" y="88"/>
                  <a:pt x="921" y="51"/>
                </a:cubicBezTo>
                <a:cubicBezTo>
                  <a:pt x="1000" y="0"/>
                  <a:pt x="1006" y="55"/>
                  <a:pt x="1056" y="94"/>
                </a:cubicBezTo>
                <a:cubicBezTo>
                  <a:pt x="1111" y="138"/>
                  <a:pt x="1212" y="93"/>
                  <a:pt x="1287" y="185"/>
                </a:cubicBezTo>
                <a:cubicBezTo>
                  <a:pt x="1307" y="207"/>
                  <a:pt x="1433" y="290"/>
                  <a:pt x="1462" y="275"/>
                </a:cubicBezTo>
                <a:cubicBezTo>
                  <a:pt x="1452" y="318"/>
                  <a:pt x="1378" y="369"/>
                  <a:pt x="1529" y="409"/>
                </a:cubicBezTo>
                <a:cubicBezTo>
                  <a:pt x="1481" y="432"/>
                  <a:pt x="1512" y="465"/>
                  <a:pt x="1449" y="459"/>
                </a:cubicBezTo>
                <a:cubicBezTo>
                  <a:pt x="1388" y="454"/>
                  <a:pt x="1390" y="499"/>
                  <a:pt x="1342" y="525"/>
                </a:cubicBezTo>
                <a:cubicBezTo>
                  <a:pt x="1247" y="574"/>
                  <a:pt x="1300" y="653"/>
                  <a:pt x="1232" y="726"/>
                </a:cubicBezTo>
                <a:cubicBezTo>
                  <a:pt x="1245" y="732"/>
                  <a:pt x="1279" y="739"/>
                  <a:pt x="1293" y="755"/>
                </a:cubicBezTo>
                <a:cubicBezTo>
                  <a:pt x="1315" y="779"/>
                  <a:pt x="1275" y="813"/>
                  <a:pt x="1238" y="798"/>
                </a:cubicBezTo>
                <a:cubicBezTo>
                  <a:pt x="1256" y="750"/>
                  <a:pt x="1202" y="745"/>
                  <a:pt x="1163" y="763"/>
                </a:cubicBezTo>
                <a:cubicBezTo>
                  <a:pt x="1146" y="771"/>
                  <a:pt x="1139" y="788"/>
                  <a:pt x="1124" y="795"/>
                </a:cubicBezTo>
                <a:cubicBezTo>
                  <a:pt x="1104" y="805"/>
                  <a:pt x="1081" y="790"/>
                  <a:pt x="1063" y="805"/>
                </a:cubicBezTo>
                <a:cubicBezTo>
                  <a:pt x="1033" y="830"/>
                  <a:pt x="1043" y="848"/>
                  <a:pt x="1002" y="860"/>
                </a:cubicBezTo>
                <a:cubicBezTo>
                  <a:pt x="931" y="881"/>
                  <a:pt x="921" y="876"/>
                  <a:pt x="851" y="876"/>
                </a:cubicBezTo>
                <a:cubicBezTo>
                  <a:pt x="834" y="876"/>
                  <a:pt x="725" y="879"/>
                  <a:pt x="706" y="861"/>
                </a:cubicBezTo>
                <a:cubicBezTo>
                  <a:pt x="697" y="821"/>
                  <a:pt x="653" y="760"/>
                  <a:pt x="614" y="743"/>
                </a:cubicBezTo>
                <a:cubicBezTo>
                  <a:pt x="560" y="602"/>
                  <a:pt x="599" y="613"/>
                  <a:pt x="620" y="558"/>
                </a:cubicBezTo>
                <a:cubicBezTo>
                  <a:pt x="625" y="546"/>
                  <a:pt x="545" y="483"/>
                  <a:pt x="532" y="483"/>
                </a:cubicBezTo>
                <a:cubicBezTo>
                  <a:pt x="500" y="482"/>
                  <a:pt x="336" y="492"/>
                  <a:pt x="283" y="449"/>
                </a:cubicBezTo>
                <a:cubicBezTo>
                  <a:pt x="225" y="403"/>
                  <a:pt x="143" y="388"/>
                  <a:pt x="133" y="434"/>
                </a:cubicBezTo>
                <a:cubicBezTo>
                  <a:pt x="135" y="390"/>
                  <a:pt x="62" y="331"/>
                  <a:pt x="40" y="294"/>
                </a:cubicBezTo>
                <a:cubicBezTo>
                  <a:pt x="12" y="248"/>
                  <a:pt x="16" y="197"/>
                  <a:pt x="0" y="147"/>
                </a:cubicBezTo>
                <a:cubicBezTo>
                  <a:pt x="42" y="154"/>
                  <a:pt x="52" y="111"/>
                  <a:pt x="80" y="9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0" name="꙱ Liechtenstein (Principality of Liechtenstein) (LI) (H)">
            <a:extLst>
              <a:ext uri="{FF2B5EF4-FFF2-40B4-BE49-F238E27FC236}">
                <a16:creationId xmlns:a16="http://schemas.microsoft.com/office/drawing/2014/main" id="{ED6D9DD7-3000-4906-8797-6A813CD9B6B0}"/>
              </a:ext>
            </a:extLst>
          </p:cNvPr>
          <p:cNvSpPr>
            <a:spLocks/>
          </p:cNvSpPr>
          <p:nvPr/>
        </p:nvSpPr>
        <p:spPr bwMode="auto">
          <a:xfrm>
            <a:off x="4636273" y="992140"/>
            <a:ext cx="4312" cy="6473"/>
          </a:xfrm>
          <a:custGeom>
            <a:avLst/>
            <a:gdLst>
              <a:gd name="T0" fmla="*/ 0 w 53"/>
              <a:gd name="T1" fmla="*/ 74 h 85"/>
              <a:gd name="T2" fmla="*/ 17 w 53"/>
              <a:gd name="T3" fmla="*/ 0 h 85"/>
              <a:gd name="T4" fmla="*/ 0 w 53"/>
              <a:gd name="T5" fmla="*/ 7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3" h="85">
                <a:moveTo>
                  <a:pt x="0" y="74"/>
                </a:moveTo>
                <a:cubicBezTo>
                  <a:pt x="1" y="48"/>
                  <a:pt x="6" y="24"/>
                  <a:pt x="17" y="0"/>
                </a:cubicBezTo>
                <a:cubicBezTo>
                  <a:pt x="35" y="24"/>
                  <a:pt x="53" y="85"/>
                  <a:pt x="0" y="7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1" name="꙱ Libya (LY) (H)">
            <a:extLst>
              <a:ext uri="{FF2B5EF4-FFF2-40B4-BE49-F238E27FC236}">
                <a16:creationId xmlns:a16="http://schemas.microsoft.com/office/drawing/2014/main" id="{13991A5D-3D61-423B-828E-DA3D5C772552}"/>
              </a:ext>
            </a:extLst>
          </p:cNvPr>
          <p:cNvSpPr>
            <a:spLocks/>
          </p:cNvSpPr>
          <p:nvPr/>
        </p:nvSpPr>
        <p:spPr bwMode="auto">
          <a:xfrm>
            <a:off x="4626572" y="1403144"/>
            <a:ext cx="405297" cy="403453"/>
          </a:xfrm>
          <a:custGeom>
            <a:avLst/>
            <a:gdLst>
              <a:gd name="T0" fmla="*/ 1291 w 4904"/>
              <a:gd name="T1" fmla="*/ 106 h 4876"/>
              <a:gd name="T2" fmla="*/ 1488 w 4904"/>
              <a:gd name="T3" fmla="*/ 159 h 4876"/>
              <a:gd name="T4" fmla="*/ 1646 w 4904"/>
              <a:gd name="T5" fmla="*/ 248 h 4876"/>
              <a:gd name="T6" fmla="*/ 1878 w 4904"/>
              <a:gd name="T7" fmla="*/ 434 h 4876"/>
              <a:gd name="T8" fmla="*/ 2336 w 4904"/>
              <a:gd name="T9" fmla="*/ 708 h 4876"/>
              <a:gd name="T10" fmla="*/ 3011 w 4904"/>
              <a:gd name="T11" fmla="*/ 1034 h 4876"/>
              <a:gd name="T12" fmla="*/ 3316 w 4904"/>
              <a:gd name="T13" fmla="*/ 772 h 4876"/>
              <a:gd name="T14" fmla="*/ 3254 w 4904"/>
              <a:gd name="T15" fmla="*/ 411 h 4876"/>
              <a:gd name="T16" fmla="*/ 3606 w 4904"/>
              <a:gd name="T17" fmla="*/ 147 h 4876"/>
              <a:gd name="T18" fmla="*/ 3763 w 4904"/>
              <a:gd name="T19" fmla="*/ 95 h 4876"/>
              <a:gd name="T20" fmla="*/ 4135 w 4904"/>
              <a:gd name="T21" fmla="*/ 178 h 4876"/>
              <a:gd name="T22" fmla="*/ 4194 w 4904"/>
              <a:gd name="T23" fmla="*/ 285 h 4876"/>
              <a:gd name="T24" fmla="*/ 4323 w 4904"/>
              <a:gd name="T25" fmla="*/ 353 h 4876"/>
              <a:gd name="T26" fmla="*/ 4517 w 4904"/>
              <a:gd name="T27" fmla="*/ 413 h 4876"/>
              <a:gd name="T28" fmla="*/ 4730 w 4904"/>
              <a:gd name="T29" fmla="*/ 423 h 4876"/>
              <a:gd name="T30" fmla="*/ 4817 w 4904"/>
              <a:gd name="T31" fmla="*/ 544 h 4876"/>
              <a:gd name="T32" fmla="*/ 4779 w 4904"/>
              <a:gd name="T33" fmla="*/ 842 h 4876"/>
              <a:gd name="T34" fmla="*/ 4732 w 4904"/>
              <a:gd name="T35" fmla="*/ 1131 h 4876"/>
              <a:gd name="T36" fmla="*/ 4807 w 4904"/>
              <a:gd name="T37" fmla="*/ 1432 h 4876"/>
              <a:gd name="T38" fmla="*/ 4825 w 4904"/>
              <a:gd name="T39" fmla="*/ 1749 h 4876"/>
              <a:gd name="T40" fmla="*/ 4884 w 4904"/>
              <a:gd name="T41" fmla="*/ 3983 h 4876"/>
              <a:gd name="T42" fmla="*/ 4882 w 4904"/>
              <a:gd name="T43" fmla="*/ 3983 h 4876"/>
              <a:gd name="T44" fmla="*/ 4904 w 4904"/>
              <a:gd name="T45" fmla="*/ 4705 h 4876"/>
              <a:gd name="T46" fmla="*/ 4593 w 4904"/>
              <a:gd name="T47" fmla="*/ 4699 h 4876"/>
              <a:gd name="T48" fmla="*/ 4596 w 4904"/>
              <a:gd name="T49" fmla="*/ 4876 h 4876"/>
              <a:gd name="T50" fmla="*/ 2139 w 4904"/>
              <a:gd name="T51" fmla="*/ 3485 h 4876"/>
              <a:gd name="T52" fmla="*/ 1797 w 4904"/>
              <a:gd name="T53" fmla="*/ 3648 h 4876"/>
              <a:gd name="T54" fmla="*/ 1448 w 4904"/>
              <a:gd name="T55" fmla="*/ 3661 h 4876"/>
              <a:gd name="T56" fmla="*/ 914 w 4904"/>
              <a:gd name="T57" fmla="*/ 3455 h 4876"/>
              <a:gd name="T58" fmla="*/ 856 w 4904"/>
              <a:gd name="T59" fmla="*/ 3417 h 4876"/>
              <a:gd name="T60" fmla="*/ 590 w 4904"/>
              <a:gd name="T61" fmla="*/ 3119 h 4876"/>
              <a:gd name="T62" fmla="*/ 476 w 4904"/>
              <a:gd name="T63" fmla="*/ 3074 h 4876"/>
              <a:gd name="T64" fmla="*/ 355 w 4904"/>
              <a:gd name="T65" fmla="*/ 3079 h 4876"/>
              <a:gd name="T66" fmla="*/ 271 w 4904"/>
              <a:gd name="T67" fmla="*/ 2916 h 4876"/>
              <a:gd name="T68" fmla="*/ 208 w 4904"/>
              <a:gd name="T69" fmla="*/ 2704 h 4876"/>
              <a:gd name="T70" fmla="*/ 90 w 4904"/>
              <a:gd name="T71" fmla="*/ 2447 h 4876"/>
              <a:gd name="T72" fmla="*/ 216 w 4904"/>
              <a:gd name="T73" fmla="*/ 2230 h 4876"/>
              <a:gd name="T74" fmla="*/ 204 w 4904"/>
              <a:gd name="T75" fmla="*/ 2008 h 4876"/>
              <a:gd name="T76" fmla="*/ 217 w 4904"/>
              <a:gd name="T77" fmla="*/ 1814 h 4876"/>
              <a:gd name="T78" fmla="*/ 182 w 4904"/>
              <a:gd name="T79" fmla="*/ 1323 h 4876"/>
              <a:gd name="T80" fmla="*/ 118 w 4904"/>
              <a:gd name="T81" fmla="*/ 1046 h 4876"/>
              <a:gd name="T82" fmla="*/ 212 w 4904"/>
              <a:gd name="T83" fmla="*/ 998 h 4876"/>
              <a:gd name="T84" fmla="*/ 335 w 4904"/>
              <a:gd name="T85" fmla="*/ 776 h 4876"/>
              <a:gd name="T86" fmla="*/ 303 w 4904"/>
              <a:gd name="T87" fmla="*/ 599 h 4876"/>
              <a:gd name="T88" fmla="*/ 428 w 4904"/>
              <a:gd name="T89" fmla="*/ 478 h 4876"/>
              <a:gd name="T90" fmla="*/ 726 w 4904"/>
              <a:gd name="T91" fmla="*/ 242 h 4876"/>
              <a:gd name="T92" fmla="*/ 702 w 4904"/>
              <a:gd name="T93" fmla="*/ 166 h 4876"/>
              <a:gd name="T94" fmla="*/ 715 w 4904"/>
              <a:gd name="T95" fmla="*/ 0 h 4876"/>
              <a:gd name="T96" fmla="*/ 897 w 4904"/>
              <a:gd name="T97" fmla="*/ 91 h 4876"/>
              <a:gd name="T98" fmla="*/ 1291 w 4904"/>
              <a:gd name="T99" fmla="*/ 106 h 4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04" h="4876">
                <a:moveTo>
                  <a:pt x="1291" y="106"/>
                </a:moveTo>
                <a:cubicBezTo>
                  <a:pt x="1356" y="130"/>
                  <a:pt x="1425" y="132"/>
                  <a:pt x="1488" y="159"/>
                </a:cubicBezTo>
                <a:cubicBezTo>
                  <a:pt x="1544" y="183"/>
                  <a:pt x="1589" y="226"/>
                  <a:pt x="1646" y="248"/>
                </a:cubicBezTo>
                <a:cubicBezTo>
                  <a:pt x="1744" y="287"/>
                  <a:pt x="1837" y="196"/>
                  <a:pt x="1878" y="434"/>
                </a:cubicBezTo>
                <a:cubicBezTo>
                  <a:pt x="1928" y="718"/>
                  <a:pt x="2193" y="682"/>
                  <a:pt x="2336" y="708"/>
                </a:cubicBezTo>
                <a:cubicBezTo>
                  <a:pt x="2842" y="800"/>
                  <a:pt x="2816" y="1052"/>
                  <a:pt x="3011" y="1034"/>
                </a:cubicBezTo>
                <a:cubicBezTo>
                  <a:pt x="3144" y="1022"/>
                  <a:pt x="3286" y="905"/>
                  <a:pt x="3316" y="772"/>
                </a:cubicBezTo>
                <a:cubicBezTo>
                  <a:pt x="3336" y="682"/>
                  <a:pt x="3204" y="562"/>
                  <a:pt x="3254" y="411"/>
                </a:cubicBezTo>
                <a:cubicBezTo>
                  <a:pt x="3293" y="295"/>
                  <a:pt x="3484" y="151"/>
                  <a:pt x="3606" y="147"/>
                </a:cubicBezTo>
                <a:cubicBezTo>
                  <a:pt x="3668" y="145"/>
                  <a:pt x="3705" y="99"/>
                  <a:pt x="3763" y="95"/>
                </a:cubicBezTo>
                <a:cubicBezTo>
                  <a:pt x="3952" y="80"/>
                  <a:pt x="3978" y="116"/>
                  <a:pt x="4135" y="178"/>
                </a:cubicBezTo>
                <a:cubicBezTo>
                  <a:pt x="4211" y="208"/>
                  <a:pt x="4191" y="218"/>
                  <a:pt x="4194" y="285"/>
                </a:cubicBezTo>
                <a:cubicBezTo>
                  <a:pt x="4197" y="339"/>
                  <a:pt x="4284" y="350"/>
                  <a:pt x="4323" y="353"/>
                </a:cubicBezTo>
                <a:cubicBezTo>
                  <a:pt x="4399" y="359"/>
                  <a:pt x="4448" y="393"/>
                  <a:pt x="4517" y="413"/>
                </a:cubicBezTo>
                <a:cubicBezTo>
                  <a:pt x="4587" y="433"/>
                  <a:pt x="4659" y="410"/>
                  <a:pt x="4730" y="423"/>
                </a:cubicBezTo>
                <a:cubicBezTo>
                  <a:pt x="4767" y="430"/>
                  <a:pt x="4823" y="501"/>
                  <a:pt x="4817" y="544"/>
                </a:cubicBezTo>
                <a:cubicBezTo>
                  <a:pt x="4670" y="666"/>
                  <a:pt x="4764" y="738"/>
                  <a:pt x="4779" y="842"/>
                </a:cubicBezTo>
                <a:cubicBezTo>
                  <a:pt x="4794" y="938"/>
                  <a:pt x="4673" y="1037"/>
                  <a:pt x="4732" y="1131"/>
                </a:cubicBezTo>
                <a:cubicBezTo>
                  <a:pt x="4772" y="1211"/>
                  <a:pt x="4795" y="1343"/>
                  <a:pt x="4807" y="1432"/>
                </a:cubicBezTo>
                <a:cubicBezTo>
                  <a:pt x="4822" y="1535"/>
                  <a:pt x="4819" y="1645"/>
                  <a:pt x="4825" y="1749"/>
                </a:cubicBezTo>
                <a:lnTo>
                  <a:pt x="4884" y="3983"/>
                </a:lnTo>
                <a:lnTo>
                  <a:pt x="4882" y="3983"/>
                </a:lnTo>
                <a:lnTo>
                  <a:pt x="4904" y="4705"/>
                </a:lnTo>
                <a:lnTo>
                  <a:pt x="4593" y="4699"/>
                </a:lnTo>
                <a:lnTo>
                  <a:pt x="4596" y="4876"/>
                </a:lnTo>
                <a:lnTo>
                  <a:pt x="2139" y="3485"/>
                </a:lnTo>
                <a:cubicBezTo>
                  <a:pt x="2024" y="3538"/>
                  <a:pt x="1911" y="3595"/>
                  <a:pt x="1797" y="3648"/>
                </a:cubicBezTo>
                <a:cubicBezTo>
                  <a:pt x="1519" y="3769"/>
                  <a:pt x="1587" y="3799"/>
                  <a:pt x="1448" y="3661"/>
                </a:cubicBezTo>
                <a:cubicBezTo>
                  <a:pt x="1279" y="3493"/>
                  <a:pt x="1109" y="3528"/>
                  <a:pt x="914" y="3455"/>
                </a:cubicBezTo>
                <a:cubicBezTo>
                  <a:pt x="897" y="3445"/>
                  <a:pt x="868" y="3415"/>
                  <a:pt x="856" y="3417"/>
                </a:cubicBezTo>
                <a:cubicBezTo>
                  <a:pt x="781" y="3316"/>
                  <a:pt x="842" y="3214"/>
                  <a:pt x="590" y="3119"/>
                </a:cubicBezTo>
                <a:cubicBezTo>
                  <a:pt x="553" y="3105"/>
                  <a:pt x="517" y="3073"/>
                  <a:pt x="476" y="3074"/>
                </a:cubicBezTo>
                <a:cubicBezTo>
                  <a:pt x="436" y="3075"/>
                  <a:pt x="393" y="3120"/>
                  <a:pt x="355" y="3079"/>
                </a:cubicBezTo>
                <a:cubicBezTo>
                  <a:pt x="325" y="3046"/>
                  <a:pt x="272" y="2962"/>
                  <a:pt x="271" y="2916"/>
                </a:cubicBezTo>
                <a:cubicBezTo>
                  <a:pt x="269" y="2820"/>
                  <a:pt x="260" y="2786"/>
                  <a:pt x="208" y="2704"/>
                </a:cubicBezTo>
                <a:cubicBezTo>
                  <a:pt x="167" y="2642"/>
                  <a:pt x="33" y="2530"/>
                  <a:pt x="90" y="2447"/>
                </a:cubicBezTo>
                <a:cubicBezTo>
                  <a:pt x="157" y="2351"/>
                  <a:pt x="259" y="2387"/>
                  <a:pt x="216" y="2230"/>
                </a:cubicBezTo>
                <a:cubicBezTo>
                  <a:pt x="194" y="2151"/>
                  <a:pt x="177" y="2088"/>
                  <a:pt x="204" y="2008"/>
                </a:cubicBezTo>
                <a:cubicBezTo>
                  <a:pt x="221" y="1957"/>
                  <a:pt x="243" y="1910"/>
                  <a:pt x="217" y="1814"/>
                </a:cubicBezTo>
                <a:cubicBezTo>
                  <a:pt x="170" y="1683"/>
                  <a:pt x="269" y="1571"/>
                  <a:pt x="182" y="1323"/>
                </a:cubicBezTo>
                <a:cubicBezTo>
                  <a:pt x="102" y="1097"/>
                  <a:pt x="0" y="1109"/>
                  <a:pt x="118" y="1046"/>
                </a:cubicBezTo>
                <a:cubicBezTo>
                  <a:pt x="142" y="1033"/>
                  <a:pt x="185" y="1016"/>
                  <a:pt x="212" y="998"/>
                </a:cubicBezTo>
                <a:cubicBezTo>
                  <a:pt x="270" y="960"/>
                  <a:pt x="349" y="850"/>
                  <a:pt x="335" y="776"/>
                </a:cubicBezTo>
                <a:cubicBezTo>
                  <a:pt x="324" y="718"/>
                  <a:pt x="297" y="659"/>
                  <a:pt x="303" y="599"/>
                </a:cubicBezTo>
                <a:cubicBezTo>
                  <a:pt x="311" y="516"/>
                  <a:pt x="411" y="537"/>
                  <a:pt x="428" y="478"/>
                </a:cubicBezTo>
                <a:cubicBezTo>
                  <a:pt x="467" y="332"/>
                  <a:pt x="733" y="325"/>
                  <a:pt x="726" y="242"/>
                </a:cubicBezTo>
                <a:cubicBezTo>
                  <a:pt x="725" y="221"/>
                  <a:pt x="700" y="193"/>
                  <a:pt x="702" y="166"/>
                </a:cubicBezTo>
                <a:lnTo>
                  <a:pt x="715" y="0"/>
                </a:lnTo>
                <a:cubicBezTo>
                  <a:pt x="768" y="37"/>
                  <a:pt x="840" y="55"/>
                  <a:pt x="897" y="91"/>
                </a:cubicBezTo>
                <a:cubicBezTo>
                  <a:pt x="1076" y="201"/>
                  <a:pt x="1188" y="69"/>
                  <a:pt x="1291" y="10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2" name="꙱ Liberia (Republic of Liberia) (LR) (H)">
            <a:extLst>
              <a:ext uri="{FF2B5EF4-FFF2-40B4-BE49-F238E27FC236}">
                <a16:creationId xmlns:a16="http://schemas.microsoft.com/office/drawing/2014/main" id="{EA43F843-9690-49B5-8C23-963212D29569}"/>
              </a:ext>
            </a:extLst>
          </p:cNvPr>
          <p:cNvSpPr>
            <a:spLocks/>
          </p:cNvSpPr>
          <p:nvPr/>
        </p:nvSpPr>
        <p:spPr bwMode="auto">
          <a:xfrm>
            <a:off x="4090847" y="2129143"/>
            <a:ext cx="107792" cy="122978"/>
          </a:xfrm>
          <a:custGeom>
            <a:avLst/>
            <a:gdLst>
              <a:gd name="T0" fmla="*/ 545 w 1302"/>
              <a:gd name="T1" fmla="*/ 2 h 1493"/>
              <a:gd name="T2" fmla="*/ 635 w 1302"/>
              <a:gd name="T3" fmla="*/ 69 h 1493"/>
              <a:gd name="T4" fmla="*/ 636 w 1302"/>
              <a:gd name="T5" fmla="*/ 135 h 1493"/>
              <a:gd name="T6" fmla="*/ 650 w 1302"/>
              <a:gd name="T7" fmla="*/ 173 h 1493"/>
              <a:gd name="T8" fmla="*/ 632 w 1302"/>
              <a:gd name="T9" fmla="*/ 422 h 1493"/>
              <a:gd name="T10" fmla="*/ 748 w 1302"/>
              <a:gd name="T11" fmla="*/ 481 h 1493"/>
              <a:gd name="T12" fmla="*/ 905 w 1302"/>
              <a:gd name="T13" fmla="*/ 299 h 1493"/>
              <a:gd name="T14" fmla="*/ 955 w 1302"/>
              <a:gd name="T15" fmla="*/ 346 h 1493"/>
              <a:gd name="T16" fmla="*/ 950 w 1302"/>
              <a:gd name="T17" fmla="*/ 351 h 1493"/>
              <a:gd name="T18" fmla="*/ 985 w 1302"/>
              <a:gd name="T19" fmla="*/ 637 h 1493"/>
              <a:gd name="T20" fmla="*/ 906 w 1302"/>
              <a:gd name="T21" fmla="*/ 725 h 1493"/>
              <a:gd name="T22" fmla="*/ 974 w 1302"/>
              <a:gd name="T23" fmla="*/ 749 h 1493"/>
              <a:gd name="T24" fmla="*/ 1141 w 1302"/>
              <a:gd name="T25" fmla="*/ 840 h 1493"/>
              <a:gd name="T26" fmla="*/ 1286 w 1302"/>
              <a:gd name="T27" fmla="*/ 1062 h 1493"/>
              <a:gd name="T28" fmla="*/ 1238 w 1302"/>
              <a:gd name="T29" fmla="*/ 1478 h 1493"/>
              <a:gd name="T30" fmla="*/ 1241 w 1302"/>
              <a:gd name="T31" fmla="*/ 1483 h 1493"/>
              <a:gd name="T32" fmla="*/ 1114 w 1302"/>
              <a:gd name="T33" fmla="*/ 1450 h 1493"/>
              <a:gd name="T34" fmla="*/ 950 w 1302"/>
              <a:gd name="T35" fmla="*/ 1377 h 1493"/>
              <a:gd name="T36" fmla="*/ 671 w 1302"/>
              <a:gd name="T37" fmla="*/ 1194 h 1493"/>
              <a:gd name="T38" fmla="*/ 419 w 1302"/>
              <a:gd name="T39" fmla="*/ 912 h 1493"/>
              <a:gd name="T40" fmla="*/ 229 w 1302"/>
              <a:gd name="T41" fmla="*/ 763 h 1493"/>
              <a:gd name="T42" fmla="*/ 110 w 1302"/>
              <a:gd name="T43" fmla="*/ 692 h 1493"/>
              <a:gd name="T44" fmla="*/ 0 w 1302"/>
              <a:gd name="T45" fmla="*/ 576 h 1493"/>
              <a:gd name="T46" fmla="*/ 75 w 1302"/>
              <a:gd name="T47" fmla="*/ 462 h 1493"/>
              <a:gd name="T48" fmla="*/ 252 w 1302"/>
              <a:gd name="T49" fmla="*/ 297 h 1493"/>
              <a:gd name="T50" fmla="*/ 289 w 1302"/>
              <a:gd name="T51" fmla="*/ 171 h 1493"/>
              <a:gd name="T52" fmla="*/ 382 w 1302"/>
              <a:gd name="T53" fmla="*/ 72 h 1493"/>
              <a:gd name="T54" fmla="*/ 389 w 1302"/>
              <a:gd name="T55" fmla="*/ 31 h 1493"/>
              <a:gd name="T56" fmla="*/ 374 w 1302"/>
              <a:gd name="T57" fmla="*/ 22 h 1493"/>
              <a:gd name="T58" fmla="*/ 474 w 1302"/>
              <a:gd name="T59" fmla="*/ 23 h 1493"/>
              <a:gd name="T60" fmla="*/ 545 w 1302"/>
              <a:gd name="T61" fmla="*/ 2 h 1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02" h="1493">
                <a:moveTo>
                  <a:pt x="545" y="2"/>
                </a:moveTo>
                <a:cubicBezTo>
                  <a:pt x="582" y="4"/>
                  <a:pt x="609" y="48"/>
                  <a:pt x="635" y="69"/>
                </a:cubicBezTo>
                <a:cubicBezTo>
                  <a:pt x="618" y="91"/>
                  <a:pt x="627" y="113"/>
                  <a:pt x="636" y="135"/>
                </a:cubicBezTo>
                <a:cubicBezTo>
                  <a:pt x="642" y="152"/>
                  <a:pt x="632" y="191"/>
                  <a:pt x="650" y="173"/>
                </a:cubicBezTo>
                <a:cubicBezTo>
                  <a:pt x="670" y="260"/>
                  <a:pt x="661" y="338"/>
                  <a:pt x="632" y="422"/>
                </a:cubicBezTo>
                <a:cubicBezTo>
                  <a:pt x="688" y="401"/>
                  <a:pt x="745" y="412"/>
                  <a:pt x="748" y="481"/>
                </a:cubicBezTo>
                <a:cubicBezTo>
                  <a:pt x="897" y="417"/>
                  <a:pt x="855" y="310"/>
                  <a:pt x="905" y="299"/>
                </a:cubicBezTo>
                <a:cubicBezTo>
                  <a:pt x="923" y="295"/>
                  <a:pt x="941" y="322"/>
                  <a:pt x="955" y="346"/>
                </a:cubicBezTo>
                <a:cubicBezTo>
                  <a:pt x="953" y="348"/>
                  <a:pt x="952" y="349"/>
                  <a:pt x="950" y="351"/>
                </a:cubicBezTo>
                <a:cubicBezTo>
                  <a:pt x="1009" y="411"/>
                  <a:pt x="1019" y="551"/>
                  <a:pt x="985" y="637"/>
                </a:cubicBezTo>
                <a:cubicBezTo>
                  <a:pt x="962" y="683"/>
                  <a:pt x="922" y="689"/>
                  <a:pt x="906" y="725"/>
                </a:cubicBezTo>
                <a:cubicBezTo>
                  <a:pt x="940" y="758"/>
                  <a:pt x="967" y="748"/>
                  <a:pt x="974" y="749"/>
                </a:cubicBezTo>
                <a:cubicBezTo>
                  <a:pt x="930" y="831"/>
                  <a:pt x="1148" y="769"/>
                  <a:pt x="1141" y="840"/>
                </a:cubicBezTo>
                <a:cubicBezTo>
                  <a:pt x="1132" y="938"/>
                  <a:pt x="1266" y="914"/>
                  <a:pt x="1286" y="1062"/>
                </a:cubicBezTo>
                <a:cubicBezTo>
                  <a:pt x="1302" y="1183"/>
                  <a:pt x="1165" y="1362"/>
                  <a:pt x="1238" y="1478"/>
                </a:cubicBezTo>
                <a:lnTo>
                  <a:pt x="1241" y="1483"/>
                </a:lnTo>
                <a:cubicBezTo>
                  <a:pt x="1192" y="1493"/>
                  <a:pt x="1153" y="1473"/>
                  <a:pt x="1114" y="1450"/>
                </a:cubicBezTo>
                <a:cubicBezTo>
                  <a:pt x="1061" y="1420"/>
                  <a:pt x="998" y="1416"/>
                  <a:pt x="950" y="1377"/>
                </a:cubicBezTo>
                <a:cubicBezTo>
                  <a:pt x="864" y="1306"/>
                  <a:pt x="751" y="1274"/>
                  <a:pt x="671" y="1194"/>
                </a:cubicBezTo>
                <a:cubicBezTo>
                  <a:pt x="581" y="1105"/>
                  <a:pt x="510" y="999"/>
                  <a:pt x="419" y="912"/>
                </a:cubicBezTo>
                <a:cubicBezTo>
                  <a:pt x="390" y="884"/>
                  <a:pt x="179" y="811"/>
                  <a:pt x="229" y="763"/>
                </a:cubicBezTo>
                <a:cubicBezTo>
                  <a:pt x="190" y="767"/>
                  <a:pt x="143" y="708"/>
                  <a:pt x="110" y="692"/>
                </a:cubicBezTo>
                <a:cubicBezTo>
                  <a:pt x="44" y="661"/>
                  <a:pt x="50" y="624"/>
                  <a:pt x="0" y="576"/>
                </a:cubicBezTo>
                <a:cubicBezTo>
                  <a:pt x="43" y="561"/>
                  <a:pt x="44" y="493"/>
                  <a:pt x="75" y="462"/>
                </a:cubicBezTo>
                <a:cubicBezTo>
                  <a:pt x="131" y="405"/>
                  <a:pt x="198" y="356"/>
                  <a:pt x="252" y="297"/>
                </a:cubicBezTo>
                <a:cubicBezTo>
                  <a:pt x="286" y="257"/>
                  <a:pt x="262" y="205"/>
                  <a:pt x="289" y="171"/>
                </a:cubicBezTo>
                <a:cubicBezTo>
                  <a:pt x="330" y="119"/>
                  <a:pt x="355" y="148"/>
                  <a:pt x="382" y="72"/>
                </a:cubicBezTo>
                <a:cubicBezTo>
                  <a:pt x="393" y="42"/>
                  <a:pt x="382" y="37"/>
                  <a:pt x="389" y="31"/>
                </a:cubicBezTo>
                <a:cubicBezTo>
                  <a:pt x="382" y="26"/>
                  <a:pt x="379" y="25"/>
                  <a:pt x="374" y="22"/>
                </a:cubicBezTo>
                <a:cubicBezTo>
                  <a:pt x="373" y="13"/>
                  <a:pt x="451" y="15"/>
                  <a:pt x="474" y="23"/>
                </a:cubicBezTo>
                <a:cubicBezTo>
                  <a:pt x="502" y="33"/>
                  <a:pt x="518" y="0"/>
                  <a:pt x="545" y="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3" name="꙱ Lesotho (Kingdom of Lesotho) (LS) (H)">
            <a:extLst>
              <a:ext uri="{FF2B5EF4-FFF2-40B4-BE49-F238E27FC236}">
                <a16:creationId xmlns:a16="http://schemas.microsoft.com/office/drawing/2014/main" id="{ADA9BC0A-973B-4C62-8270-BFF3DCD28E6B}"/>
              </a:ext>
            </a:extLst>
          </p:cNvPr>
          <p:cNvSpPr>
            <a:spLocks/>
          </p:cNvSpPr>
          <p:nvPr/>
        </p:nvSpPr>
        <p:spPr bwMode="auto">
          <a:xfrm>
            <a:off x="5073908" y="3220839"/>
            <a:ext cx="61442" cy="65804"/>
          </a:xfrm>
          <a:custGeom>
            <a:avLst/>
            <a:gdLst>
              <a:gd name="T0" fmla="*/ 401 w 750"/>
              <a:gd name="T1" fmla="*/ 69 h 803"/>
              <a:gd name="T2" fmla="*/ 521 w 750"/>
              <a:gd name="T3" fmla="*/ 36 h 803"/>
              <a:gd name="T4" fmla="*/ 640 w 750"/>
              <a:gd name="T5" fmla="*/ 155 h 803"/>
              <a:gd name="T6" fmla="*/ 743 w 750"/>
              <a:gd name="T7" fmla="*/ 287 h 803"/>
              <a:gd name="T8" fmla="*/ 695 w 750"/>
              <a:gd name="T9" fmla="*/ 371 h 803"/>
              <a:gd name="T10" fmla="*/ 510 w 750"/>
              <a:gd name="T11" fmla="*/ 569 h 803"/>
              <a:gd name="T12" fmla="*/ 379 w 750"/>
              <a:gd name="T13" fmla="*/ 623 h 803"/>
              <a:gd name="T14" fmla="*/ 309 w 750"/>
              <a:gd name="T15" fmla="*/ 752 h 803"/>
              <a:gd name="T16" fmla="*/ 115 w 750"/>
              <a:gd name="T17" fmla="*/ 646 h 803"/>
              <a:gd name="T18" fmla="*/ 68 w 750"/>
              <a:gd name="T19" fmla="*/ 537 h 803"/>
              <a:gd name="T20" fmla="*/ 0 w 750"/>
              <a:gd name="T21" fmla="*/ 401 h 803"/>
              <a:gd name="T22" fmla="*/ 130 w 750"/>
              <a:gd name="T23" fmla="*/ 310 h 803"/>
              <a:gd name="T24" fmla="*/ 209 w 750"/>
              <a:gd name="T25" fmla="*/ 170 h 803"/>
              <a:gd name="T26" fmla="*/ 318 w 750"/>
              <a:gd name="T27" fmla="*/ 117 h 803"/>
              <a:gd name="T28" fmla="*/ 401 w 750"/>
              <a:gd name="T29" fmla="*/ 69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50" h="803">
                <a:moveTo>
                  <a:pt x="401" y="69"/>
                </a:moveTo>
                <a:cubicBezTo>
                  <a:pt x="431" y="56"/>
                  <a:pt x="488" y="0"/>
                  <a:pt x="521" y="36"/>
                </a:cubicBezTo>
                <a:cubicBezTo>
                  <a:pt x="560" y="77"/>
                  <a:pt x="601" y="115"/>
                  <a:pt x="640" y="155"/>
                </a:cubicBezTo>
                <a:cubicBezTo>
                  <a:pt x="690" y="207"/>
                  <a:pt x="721" y="212"/>
                  <a:pt x="743" y="287"/>
                </a:cubicBezTo>
                <a:cubicBezTo>
                  <a:pt x="750" y="311"/>
                  <a:pt x="708" y="355"/>
                  <a:pt x="695" y="371"/>
                </a:cubicBezTo>
                <a:cubicBezTo>
                  <a:pt x="623" y="461"/>
                  <a:pt x="683" y="520"/>
                  <a:pt x="510" y="569"/>
                </a:cubicBezTo>
                <a:cubicBezTo>
                  <a:pt x="461" y="582"/>
                  <a:pt x="409" y="572"/>
                  <a:pt x="379" y="623"/>
                </a:cubicBezTo>
                <a:cubicBezTo>
                  <a:pt x="359" y="655"/>
                  <a:pt x="336" y="730"/>
                  <a:pt x="309" y="752"/>
                </a:cubicBezTo>
                <a:cubicBezTo>
                  <a:pt x="246" y="803"/>
                  <a:pt x="151" y="682"/>
                  <a:pt x="115" y="646"/>
                </a:cubicBezTo>
                <a:cubicBezTo>
                  <a:pt x="86" y="617"/>
                  <a:pt x="95" y="571"/>
                  <a:pt x="68" y="537"/>
                </a:cubicBezTo>
                <a:cubicBezTo>
                  <a:pt x="36" y="496"/>
                  <a:pt x="39" y="440"/>
                  <a:pt x="0" y="401"/>
                </a:cubicBezTo>
                <a:cubicBezTo>
                  <a:pt x="47" y="367"/>
                  <a:pt x="96" y="361"/>
                  <a:pt x="130" y="310"/>
                </a:cubicBezTo>
                <a:cubicBezTo>
                  <a:pt x="160" y="265"/>
                  <a:pt x="176" y="213"/>
                  <a:pt x="209" y="170"/>
                </a:cubicBezTo>
                <a:cubicBezTo>
                  <a:pt x="240" y="131"/>
                  <a:pt x="280" y="138"/>
                  <a:pt x="318" y="117"/>
                </a:cubicBezTo>
                <a:cubicBezTo>
                  <a:pt x="351" y="99"/>
                  <a:pt x="367" y="84"/>
                  <a:pt x="401" y="6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4" name="꙱ Lebanon (Lebanese Republic) (LB) (H)">
            <a:extLst>
              <a:ext uri="{FF2B5EF4-FFF2-40B4-BE49-F238E27FC236}">
                <a16:creationId xmlns:a16="http://schemas.microsoft.com/office/drawing/2014/main" id="{CEB971CB-3726-4A6B-BA1F-D477D5B74BEF}"/>
              </a:ext>
            </a:extLst>
          </p:cNvPr>
          <p:cNvSpPr>
            <a:spLocks/>
          </p:cNvSpPr>
          <p:nvPr/>
        </p:nvSpPr>
        <p:spPr bwMode="auto">
          <a:xfrm>
            <a:off x="5267933" y="1356758"/>
            <a:ext cx="36649" cy="51780"/>
          </a:xfrm>
          <a:custGeom>
            <a:avLst/>
            <a:gdLst>
              <a:gd name="T0" fmla="*/ 0 w 450"/>
              <a:gd name="T1" fmla="*/ 590 h 627"/>
              <a:gd name="T2" fmla="*/ 119 w 450"/>
              <a:gd name="T3" fmla="*/ 290 h 627"/>
              <a:gd name="T4" fmla="*/ 146 w 450"/>
              <a:gd name="T5" fmla="*/ 149 h 627"/>
              <a:gd name="T6" fmla="*/ 217 w 450"/>
              <a:gd name="T7" fmla="*/ 32 h 627"/>
              <a:gd name="T8" fmla="*/ 305 w 450"/>
              <a:gd name="T9" fmla="*/ 34 h 627"/>
              <a:gd name="T10" fmla="*/ 330 w 450"/>
              <a:gd name="T11" fmla="*/ 83 h 627"/>
              <a:gd name="T12" fmla="*/ 371 w 450"/>
              <a:gd name="T13" fmla="*/ 99 h 627"/>
              <a:gd name="T14" fmla="*/ 404 w 450"/>
              <a:gd name="T15" fmla="*/ 159 h 627"/>
              <a:gd name="T16" fmla="*/ 362 w 450"/>
              <a:gd name="T17" fmla="*/ 326 h 627"/>
              <a:gd name="T18" fmla="*/ 273 w 450"/>
              <a:gd name="T19" fmla="*/ 415 h 627"/>
              <a:gd name="T20" fmla="*/ 155 w 450"/>
              <a:gd name="T21" fmla="*/ 534 h 627"/>
              <a:gd name="T22" fmla="*/ 140 w 450"/>
              <a:gd name="T23" fmla="*/ 519 h 627"/>
              <a:gd name="T24" fmla="*/ 119 w 450"/>
              <a:gd name="T25" fmla="*/ 580 h 627"/>
              <a:gd name="T26" fmla="*/ 0 w 450"/>
              <a:gd name="T27" fmla="*/ 59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50" h="627">
                <a:moveTo>
                  <a:pt x="0" y="590"/>
                </a:moveTo>
                <a:cubicBezTo>
                  <a:pt x="66" y="514"/>
                  <a:pt x="64" y="376"/>
                  <a:pt x="119" y="290"/>
                </a:cubicBezTo>
                <a:cubicBezTo>
                  <a:pt x="147" y="247"/>
                  <a:pt x="115" y="190"/>
                  <a:pt x="146" y="149"/>
                </a:cubicBezTo>
                <a:cubicBezTo>
                  <a:pt x="171" y="117"/>
                  <a:pt x="239" y="82"/>
                  <a:pt x="217" y="32"/>
                </a:cubicBezTo>
                <a:cubicBezTo>
                  <a:pt x="242" y="38"/>
                  <a:pt x="281" y="48"/>
                  <a:pt x="305" y="34"/>
                </a:cubicBezTo>
                <a:cubicBezTo>
                  <a:pt x="361" y="0"/>
                  <a:pt x="322" y="64"/>
                  <a:pt x="330" y="83"/>
                </a:cubicBezTo>
                <a:cubicBezTo>
                  <a:pt x="329" y="81"/>
                  <a:pt x="367" y="95"/>
                  <a:pt x="371" y="99"/>
                </a:cubicBezTo>
                <a:cubicBezTo>
                  <a:pt x="399" y="126"/>
                  <a:pt x="383" y="120"/>
                  <a:pt x="404" y="159"/>
                </a:cubicBezTo>
                <a:cubicBezTo>
                  <a:pt x="450" y="242"/>
                  <a:pt x="304" y="256"/>
                  <a:pt x="362" y="326"/>
                </a:cubicBezTo>
                <a:cubicBezTo>
                  <a:pt x="303" y="308"/>
                  <a:pt x="203" y="350"/>
                  <a:pt x="273" y="415"/>
                </a:cubicBezTo>
                <a:cubicBezTo>
                  <a:pt x="247" y="421"/>
                  <a:pt x="158" y="507"/>
                  <a:pt x="155" y="534"/>
                </a:cubicBezTo>
                <a:cubicBezTo>
                  <a:pt x="148" y="530"/>
                  <a:pt x="143" y="525"/>
                  <a:pt x="140" y="519"/>
                </a:cubicBezTo>
                <a:cubicBezTo>
                  <a:pt x="135" y="533"/>
                  <a:pt x="128" y="559"/>
                  <a:pt x="119" y="580"/>
                </a:cubicBezTo>
                <a:cubicBezTo>
                  <a:pt x="93" y="627"/>
                  <a:pt x="32" y="562"/>
                  <a:pt x="0" y="59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5" name="꙱ Latvia (Republic of Latvia) (LV) (H)">
            <a:extLst>
              <a:ext uri="{FF2B5EF4-FFF2-40B4-BE49-F238E27FC236}">
                <a16:creationId xmlns:a16="http://schemas.microsoft.com/office/drawing/2014/main" id="{422FE31D-70A3-4667-8EFD-969027722561}"/>
              </a:ext>
            </a:extLst>
          </p:cNvPr>
          <p:cNvSpPr>
            <a:spLocks/>
          </p:cNvSpPr>
          <p:nvPr/>
        </p:nvSpPr>
        <p:spPr bwMode="auto">
          <a:xfrm>
            <a:off x="4883117" y="685775"/>
            <a:ext cx="157376" cy="69040"/>
          </a:xfrm>
          <a:custGeom>
            <a:avLst/>
            <a:gdLst>
              <a:gd name="T0" fmla="*/ 388 w 1910"/>
              <a:gd name="T1" fmla="*/ 149 h 839"/>
              <a:gd name="T2" fmla="*/ 515 w 1910"/>
              <a:gd name="T3" fmla="*/ 259 h 839"/>
              <a:gd name="T4" fmla="*/ 813 w 1910"/>
              <a:gd name="T5" fmla="*/ 352 h 839"/>
              <a:gd name="T6" fmla="*/ 825 w 1910"/>
              <a:gd name="T7" fmla="*/ 96 h 839"/>
              <a:gd name="T8" fmla="*/ 1055 w 1910"/>
              <a:gd name="T9" fmla="*/ 42 h 839"/>
              <a:gd name="T10" fmla="*/ 1173 w 1910"/>
              <a:gd name="T11" fmla="*/ 76 h 839"/>
              <a:gd name="T12" fmla="*/ 1321 w 1910"/>
              <a:gd name="T13" fmla="*/ 158 h 839"/>
              <a:gd name="T14" fmla="*/ 1447 w 1910"/>
              <a:gd name="T15" fmla="*/ 189 h 839"/>
              <a:gd name="T16" fmla="*/ 1624 w 1910"/>
              <a:gd name="T17" fmla="*/ 206 h 839"/>
              <a:gd name="T18" fmla="*/ 1766 w 1910"/>
              <a:gd name="T19" fmla="*/ 328 h 839"/>
              <a:gd name="T20" fmla="*/ 1722 w 1910"/>
              <a:gd name="T21" fmla="*/ 431 h 839"/>
              <a:gd name="T22" fmla="*/ 1814 w 1910"/>
              <a:gd name="T23" fmla="*/ 472 h 839"/>
              <a:gd name="T24" fmla="*/ 1910 w 1910"/>
              <a:gd name="T25" fmla="*/ 690 h 839"/>
              <a:gd name="T26" fmla="*/ 1840 w 1910"/>
              <a:gd name="T27" fmla="*/ 682 h 839"/>
              <a:gd name="T28" fmla="*/ 1697 w 1910"/>
              <a:gd name="T29" fmla="*/ 784 h 839"/>
              <a:gd name="T30" fmla="*/ 1495 w 1910"/>
              <a:gd name="T31" fmla="*/ 823 h 839"/>
              <a:gd name="T32" fmla="*/ 1320 w 1910"/>
              <a:gd name="T33" fmla="*/ 733 h 839"/>
              <a:gd name="T34" fmla="*/ 1119 w 1910"/>
              <a:gd name="T35" fmla="*/ 659 h 839"/>
              <a:gd name="T36" fmla="*/ 954 w 1910"/>
              <a:gd name="T37" fmla="*/ 599 h 839"/>
              <a:gd name="T38" fmla="*/ 702 w 1910"/>
              <a:gd name="T39" fmla="*/ 603 h 839"/>
              <a:gd name="T40" fmla="*/ 529 w 1910"/>
              <a:gd name="T41" fmla="*/ 586 h 839"/>
              <a:gd name="T42" fmla="*/ 113 w 1910"/>
              <a:gd name="T43" fmla="*/ 639 h 839"/>
              <a:gd name="T44" fmla="*/ 33 w 1910"/>
              <a:gd name="T45" fmla="*/ 695 h 839"/>
              <a:gd name="T46" fmla="*/ 12 w 1910"/>
              <a:gd name="T47" fmla="*/ 550 h 839"/>
              <a:gd name="T48" fmla="*/ 24 w 1910"/>
              <a:gd name="T49" fmla="*/ 580 h 839"/>
              <a:gd name="T50" fmla="*/ 44 w 1910"/>
              <a:gd name="T51" fmla="*/ 430 h 839"/>
              <a:gd name="T52" fmla="*/ 93 w 1910"/>
              <a:gd name="T53" fmla="*/ 373 h 839"/>
              <a:gd name="T54" fmla="*/ 247 w 1910"/>
              <a:gd name="T55" fmla="*/ 177 h 839"/>
              <a:gd name="T56" fmla="*/ 388 w 1910"/>
              <a:gd name="T57" fmla="*/ 149 h 8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0" h="839">
                <a:moveTo>
                  <a:pt x="388" y="149"/>
                </a:moveTo>
                <a:cubicBezTo>
                  <a:pt x="427" y="197"/>
                  <a:pt x="470" y="218"/>
                  <a:pt x="515" y="259"/>
                </a:cubicBezTo>
                <a:cubicBezTo>
                  <a:pt x="572" y="312"/>
                  <a:pt x="640" y="475"/>
                  <a:pt x="813" y="352"/>
                </a:cubicBezTo>
                <a:cubicBezTo>
                  <a:pt x="928" y="271"/>
                  <a:pt x="810" y="173"/>
                  <a:pt x="825" y="96"/>
                </a:cubicBezTo>
                <a:cubicBezTo>
                  <a:pt x="874" y="110"/>
                  <a:pt x="971" y="0"/>
                  <a:pt x="1055" y="42"/>
                </a:cubicBezTo>
                <a:cubicBezTo>
                  <a:pt x="1110" y="66"/>
                  <a:pt x="1134" y="54"/>
                  <a:pt x="1173" y="76"/>
                </a:cubicBezTo>
                <a:cubicBezTo>
                  <a:pt x="1227" y="104"/>
                  <a:pt x="1273" y="114"/>
                  <a:pt x="1321" y="158"/>
                </a:cubicBezTo>
                <a:cubicBezTo>
                  <a:pt x="1370" y="197"/>
                  <a:pt x="1394" y="215"/>
                  <a:pt x="1447" y="189"/>
                </a:cubicBezTo>
                <a:cubicBezTo>
                  <a:pt x="1497" y="162"/>
                  <a:pt x="1598" y="198"/>
                  <a:pt x="1624" y="206"/>
                </a:cubicBezTo>
                <a:cubicBezTo>
                  <a:pt x="1665" y="207"/>
                  <a:pt x="1775" y="295"/>
                  <a:pt x="1766" y="328"/>
                </a:cubicBezTo>
                <a:cubicBezTo>
                  <a:pt x="1762" y="346"/>
                  <a:pt x="1737" y="417"/>
                  <a:pt x="1722" y="431"/>
                </a:cubicBezTo>
                <a:cubicBezTo>
                  <a:pt x="1811" y="420"/>
                  <a:pt x="1776" y="457"/>
                  <a:pt x="1814" y="472"/>
                </a:cubicBezTo>
                <a:cubicBezTo>
                  <a:pt x="1861" y="490"/>
                  <a:pt x="1902" y="646"/>
                  <a:pt x="1910" y="690"/>
                </a:cubicBezTo>
                <a:cubicBezTo>
                  <a:pt x="1888" y="684"/>
                  <a:pt x="1861" y="675"/>
                  <a:pt x="1840" y="682"/>
                </a:cubicBezTo>
                <a:cubicBezTo>
                  <a:pt x="1773" y="707"/>
                  <a:pt x="1771" y="805"/>
                  <a:pt x="1697" y="784"/>
                </a:cubicBezTo>
                <a:cubicBezTo>
                  <a:pt x="1601" y="757"/>
                  <a:pt x="1495" y="824"/>
                  <a:pt x="1495" y="823"/>
                </a:cubicBezTo>
                <a:cubicBezTo>
                  <a:pt x="1466" y="839"/>
                  <a:pt x="1340" y="755"/>
                  <a:pt x="1320" y="733"/>
                </a:cubicBezTo>
                <a:cubicBezTo>
                  <a:pt x="1252" y="655"/>
                  <a:pt x="1195" y="680"/>
                  <a:pt x="1119" y="659"/>
                </a:cubicBezTo>
                <a:cubicBezTo>
                  <a:pt x="1042" y="633"/>
                  <a:pt x="1048" y="538"/>
                  <a:pt x="954" y="599"/>
                </a:cubicBezTo>
                <a:cubicBezTo>
                  <a:pt x="898" y="635"/>
                  <a:pt x="766" y="610"/>
                  <a:pt x="702" y="603"/>
                </a:cubicBezTo>
                <a:cubicBezTo>
                  <a:pt x="641" y="590"/>
                  <a:pt x="579" y="608"/>
                  <a:pt x="529" y="586"/>
                </a:cubicBezTo>
                <a:cubicBezTo>
                  <a:pt x="467" y="571"/>
                  <a:pt x="179" y="594"/>
                  <a:pt x="113" y="639"/>
                </a:cubicBezTo>
                <a:cubicBezTo>
                  <a:pt x="84" y="660"/>
                  <a:pt x="73" y="704"/>
                  <a:pt x="33" y="695"/>
                </a:cubicBezTo>
                <a:cubicBezTo>
                  <a:pt x="0" y="656"/>
                  <a:pt x="9" y="597"/>
                  <a:pt x="12" y="550"/>
                </a:cubicBezTo>
                <a:lnTo>
                  <a:pt x="24" y="580"/>
                </a:lnTo>
                <a:cubicBezTo>
                  <a:pt x="20" y="528"/>
                  <a:pt x="8" y="474"/>
                  <a:pt x="44" y="430"/>
                </a:cubicBezTo>
                <a:cubicBezTo>
                  <a:pt x="59" y="411"/>
                  <a:pt x="87" y="398"/>
                  <a:pt x="93" y="373"/>
                </a:cubicBezTo>
                <a:cubicBezTo>
                  <a:pt x="102" y="340"/>
                  <a:pt x="83" y="218"/>
                  <a:pt x="247" y="177"/>
                </a:cubicBezTo>
                <a:cubicBezTo>
                  <a:pt x="278" y="170"/>
                  <a:pt x="363" y="119"/>
                  <a:pt x="388" y="14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6" name="꙱ Laos (Lao People's Democratic Republic) (LA) (H)">
            <a:extLst>
              <a:ext uri="{FF2B5EF4-FFF2-40B4-BE49-F238E27FC236}">
                <a16:creationId xmlns:a16="http://schemas.microsoft.com/office/drawing/2014/main" id="{B47AB1FD-EF31-42BA-A919-F24A3CD2DB33}"/>
              </a:ext>
            </a:extLst>
          </p:cNvPr>
          <p:cNvSpPr>
            <a:spLocks/>
          </p:cNvSpPr>
          <p:nvPr/>
        </p:nvSpPr>
        <p:spPr bwMode="auto">
          <a:xfrm>
            <a:off x="6946252" y="1714903"/>
            <a:ext cx="218818" cy="256743"/>
          </a:xfrm>
          <a:custGeom>
            <a:avLst/>
            <a:gdLst>
              <a:gd name="T0" fmla="*/ 758 w 2648"/>
              <a:gd name="T1" fmla="*/ 337 h 3109"/>
              <a:gd name="T2" fmla="*/ 824 w 2648"/>
              <a:gd name="T3" fmla="*/ 388 h 3109"/>
              <a:gd name="T4" fmla="*/ 995 w 2648"/>
              <a:gd name="T5" fmla="*/ 641 h 3109"/>
              <a:gd name="T6" fmla="*/ 1206 w 2648"/>
              <a:gd name="T7" fmla="*/ 594 h 3109"/>
              <a:gd name="T8" fmla="*/ 1384 w 2648"/>
              <a:gd name="T9" fmla="*/ 722 h 3109"/>
              <a:gd name="T10" fmla="*/ 1328 w 2648"/>
              <a:gd name="T11" fmla="*/ 773 h 3109"/>
              <a:gd name="T12" fmla="*/ 1424 w 2648"/>
              <a:gd name="T13" fmla="*/ 820 h 3109"/>
              <a:gd name="T14" fmla="*/ 1533 w 2648"/>
              <a:gd name="T15" fmla="*/ 916 h 3109"/>
              <a:gd name="T16" fmla="*/ 1379 w 2648"/>
              <a:gd name="T17" fmla="*/ 1058 h 3109"/>
              <a:gd name="T18" fmla="*/ 1260 w 2648"/>
              <a:gd name="T19" fmla="*/ 1147 h 3109"/>
              <a:gd name="T20" fmla="*/ 1545 w 2648"/>
              <a:gd name="T21" fmla="*/ 1365 h 3109"/>
              <a:gd name="T22" fmla="*/ 1689 w 2648"/>
              <a:gd name="T23" fmla="*/ 1520 h 3109"/>
              <a:gd name="T24" fmla="*/ 1865 w 2648"/>
              <a:gd name="T25" fmla="*/ 1712 h 3109"/>
              <a:gd name="T26" fmla="*/ 2191 w 2648"/>
              <a:gd name="T27" fmla="*/ 2105 h 3109"/>
              <a:gd name="T28" fmla="*/ 2322 w 2648"/>
              <a:gd name="T29" fmla="*/ 2220 h 3109"/>
              <a:gd name="T30" fmla="*/ 2504 w 2648"/>
              <a:gd name="T31" fmla="*/ 2347 h 3109"/>
              <a:gd name="T32" fmla="*/ 2573 w 2648"/>
              <a:gd name="T33" fmla="*/ 2703 h 3109"/>
              <a:gd name="T34" fmla="*/ 2583 w 2648"/>
              <a:gd name="T35" fmla="*/ 2820 h 3109"/>
              <a:gd name="T36" fmla="*/ 2263 w 2648"/>
              <a:gd name="T37" fmla="*/ 2867 h 3109"/>
              <a:gd name="T38" fmla="*/ 2177 w 2648"/>
              <a:gd name="T39" fmla="*/ 2922 h 3109"/>
              <a:gd name="T40" fmla="*/ 2168 w 2648"/>
              <a:gd name="T41" fmla="*/ 3047 h 3109"/>
              <a:gd name="T42" fmla="*/ 1872 w 2648"/>
              <a:gd name="T43" fmla="*/ 2953 h 3109"/>
              <a:gd name="T44" fmla="*/ 1948 w 2648"/>
              <a:gd name="T45" fmla="*/ 2720 h 3109"/>
              <a:gd name="T46" fmla="*/ 1945 w 2648"/>
              <a:gd name="T47" fmla="*/ 2596 h 3109"/>
              <a:gd name="T48" fmla="*/ 1935 w 2648"/>
              <a:gd name="T49" fmla="*/ 2466 h 3109"/>
              <a:gd name="T50" fmla="*/ 1532 w 2648"/>
              <a:gd name="T51" fmla="*/ 1784 h 3109"/>
              <a:gd name="T52" fmla="*/ 1093 w 2648"/>
              <a:gd name="T53" fmla="*/ 1545 h 3109"/>
              <a:gd name="T54" fmla="*/ 953 w 2648"/>
              <a:gd name="T55" fmla="*/ 1678 h 3109"/>
              <a:gd name="T56" fmla="*/ 746 w 2648"/>
              <a:gd name="T57" fmla="*/ 1575 h 3109"/>
              <a:gd name="T58" fmla="*/ 490 w 2648"/>
              <a:gd name="T59" fmla="*/ 1817 h 3109"/>
              <a:gd name="T60" fmla="*/ 436 w 2648"/>
              <a:gd name="T61" fmla="*/ 1573 h 3109"/>
              <a:gd name="T62" fmla="*/ 436 w 2648"/>
              <a:gd name="T63" fmla="*/ 1427 h 3109"/>
              <a:gd name="T64" fmla="*/ 431 w 2648"/>
              <a:gd name="T65" fmla="*/ 1233 h 3109"/>
              <a:gd name="T66" fmla="*/ 270 w 2648"/>
              <a:gd name="T67" fmla="*/ 1096 h 3109"/>
              <a:gd name="T68" fmla="*/ 137 w 2648"/>
              <a:gd name="T69" fmla="*/ 1044 h 3109"/>
              <a:gd name="T70" fmla="*/ 10 w 2648"/>
              <a:gd name="T71" fmla="*/ 835 h 3109"/>
              <a:gd name="T72" fmla="*/ 45 w 2648"/>
              <a:gd name="T73" fmla="*/ 654 h 3109"/>
              <a:gd name="T74" fmla="*/ 142 w 2648"/>
              <a:gd name="T75" fmla="*/ 520 h 3109"/>
              <a:gd name="T76" fmla="*/ 268 w 2648"/>
              <a:gd name="T77" fmla="*/ 368 h 3109"/>
              <a:gd name="T78" fmla="*/ 471 w 2648"/>
              <a:gd name="T79" fmla="*/ 514 h 3109"/>
              <a:gd name="T80" fmla="*/ 474 w 2648"/>
              <a:gd name="T81" fmla="*/ 350 h 3109"/>
              <a:gd name="T82" fmla="*/ 367 w 2648"/>
              <a:gd name="T83" fmla="*/ 138 h 3109"/>
              <a:gd name="T84" fmla="*/ 530 w 2648"/>
              <a:gd name="T85" fmla="*/ 70 h 3109"/>
              <a:gd name="T86" fmla="*/ 724 w 2648"/>
              <a:gd name="T87" fmla="*/ 305 h 3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48" h="3109">
                <a:moveTo>
                  <a:pt x="724" y="305"/>
                </a:moveTo>
                <a:cubicBezTo>
                  <a:pt x="733" y="319"/>
                  <a:pt x="741" y="331"/>
                  <a:pt x="758" y="337"/>
                </a:cubicBezTo>
                <a:cubicBezTo>
                  <a:pt x="773" y="320"/>
                  <a:pt x="776" y="303"/>
                  <a:pt x="770" y="274"/>
                </a:cubicBezTo>
                <a:cubicBezTo>
                  <a:pt x="782" y="319"/>
                  <a:pt x="844" y="315"/>
                  <a:pt x="824" y="388"/>
                </a:cubicBezTo>
                <a:cubicBezTo>
                  <a:pt x="812" y="429"/>
                  <a:pt x="833" y="510"/>
                  <a:pt x="856" y="545"/>
                </a:cubicBezTo>
                <a:cubicBezTo>
                  <a:pt x="876" y="574"/>
                  <a:pt x="953" y="649"/>
                  <a:pt x="995" y="641"/>
                </a:cubicBezTo>
                <a:cubicBezTo>
                  <a:pt x="1032" y="634"/>
                  <a:pt x="1081" y="673"/>
                  <a:pt x="1114" y="693"/>
                </a:cubicBezTo>
                <a:cubicBezTo>
                  <a:pt x="1147" y="649"/>
                  <a:pt x="1132" y="608"/>
                  <a:pt x="1206" y="594"/>
                </a:cubicBezTo>
                <a:cubicBezTo>
                  <a:pt x="1254" y="586"/>
                  <a:pt x="1277" y="616"/>
                  <a:pt x="1311" y="640"/>
                </a:cubicBezTo>
                <a:cubicBezTo>
                  <a:pt x="1340" y="661"/>
                  <a:pt x="1389" y="678"/>
                  <a:pt x="1384" y="722"/>
                </a:cubicBezTo>
                <a:cubicBezTo>
                  <a:pt x="1382" y="748"/>
                  <a:pt x="1336" y="742"/>
                  <a:pt x="1328" y="773"/>
                </a:cubicBezTo>
                <a:lnTo>
                  <a:pt x="1328" y="773"/>
                </a:lnTo>
                <a:lnTo>
                  <a:pt x="1328" y="773"/>
                </a:lnTo>
                <a:cubicBezTo>
                  <a:pt x="1363" y="787"/>
                  <a:pt x="1409" y="776"/>
                  <a:pt x="1424" y="820"/>
                </a:cubicBezTo>
                <a:cubicBezTo>
                  <a:pt x="1431" y="839"/>
                  <a:pt x="1434" y="855"/>
                  <a:pt x="1457" y="852"/>
                </a:cubicBezTo>
                <a:cubicBezTo>
                  <a:pt x="1493" y="847"/>
                  <a:pt x="1533" y="880"/>
                  <a:pt x="1533" y="916"/>
                </a:cubicBezTo>
                <a:cubicBezTo>
                  <a:pt x="1533" y="936"/>
                  <a:pt x="1479" y="974"/>
                  <a:pt x="1479" y="975"/>
                </a:cubicBezTo>
                <a:cubicBezTo>
                  <a:pt x="1541" y="993"/>
                  <a:pt x="1420" y="1065"/>
                  <a:pt x="1379" y="1058"/>
                </a:cubicBezTo>
                <a:cubicBezTo>
                  <a:pt x="1367" y="1056"/>
                  <a:pt x="1258" y="1021"/>
                  <a:pt x="1253" y="1049"/>
                </a:cubicBezTo>
                <a:cubicBezTo>
                  <a:pt x="1245" y="1089"/>
                  <a:pt x="1337" y="1111"/>
                  <a:pt x="1260" y="1147"/>
                </a:cubicBezTo>
                <a:cubicBezTo>
                  <a:pt x="1205" y="1173"/>
                  <a:pt x="1274" y="1205"/>
                  <a:pt x="1299" y="1212"/>
                </a:cubicBezTo>
                <a:cubicBezTo>
                  <a:pt x="1388" y="1236"/>
                  <a:pt x="1451" y="1343"/>
                  <a:pt x="1545" y="1365"/>
                </a:cubicBezTo>
                <a:cubicBezTo>
                  <a:pt x="1554" y="1367"/>
                  <a:pt x="1694" y="1396"/>
                  <a:pt x="1664" y="1425"/>
                </a:cubicBezTo>
                <a:cubicBezTo>
                  <a:pt x="1640" y="1449"/>
                  <a:pt x="1676" y="1499"/>
                  <a:pt x="1689" y="1520"/>
                </a:cubicBezTo>
                <a:cubicBezTo>
                  <a:pt x="1706" y="1549"/>
                  <a:pt x="1740" y="1559"/>
                  <a:pt x="1758" y="1587"/>
                </a:cubicBezTo>
                <a:cubicBezTo>
                  <a:pt x="1799" y="1553"/>
                  <a:pt x="1836" y="1672"/>
                  <a:pt x="1865" y="1712"/>
                </a:cubicBezTo>
                <a:cubicBezTo>
                  <a:pt x="1903" y="1766"/>
                  <a:pt x="1958" y="1815"/>
                  <a:pt x="2004" y="1863"/>
                </a:cubicBezTo>
                <a:cubicBezTo>
                  <a:pt x="2033" y="1890"/>
                  <a:pt x="2162" y="1916"/>
                  <a:pt x="2191" y="2105"/>
                </a:cubicBezTo>
                <a:cubicBezTo>
                  <a:pt x="2201" y="2139"/>
                  <a:pt x="2209" y="2177"/>
                  <a:pt x="2239" y="2195"/>
                </a:cubicBezTo>
                <a:cubicBezTo>
                  <a:pt x="2276" y="2217"/>
                  <a:pt x="2292" y="2170"/>
                  <a:pt x="2322" y="2220"/>
                </a:cubicBezTo>
                <a:cubicBezTo>
                  <a:pt x="2343" y="2258"/>
                  <a:pt x="2362" y="2235"/>
                  <a:pt x="2382" y="2262"/>
                </a:cubicBezTo>
                <a:cubicBezTo>
                  <a:pt x="2408" y="2298"/>
                  <a:pt x="2460" y="2330"/>
                  <a:pt x="2504" y="2347"/>
                </a:cubicBezTo>
                <a:cubicBezTo>
                  <a:pt x="2475" y="2412"/>
                  <a:pt x="2331" y="2410"/>
                  <a:pt x="2496" y="2512"/>
                </a:cubicBezTo>
                <a:cubicBezTo>
                  <a:pt x="2558" y="2551"/>
                  <a:pt x="2648" y="2632"/>
                  <a:pt x="2573" y="2703"/>
                </a:cubicBezTo>
                <a:cubicBezTo>
                  <a:pt x="2554" y="2720"/>
                  <a:pt x="2538" y="2727"/>
                  <a:pt x="2573" y="2757"/>
                </a:cubicBezTo>
                <a:cubicBezTo>
                  <a:pt x="2579" y="2761"/>
                  <a:pt x="2582" y="2796"/>
                  <a:pt x="2583" y="2820"/>
                </a:cubicBezTo>
                <a:cubicBezTo>
                  <a:pt x="2539" y="2889"/>
                  <a:pt x="2422" y="2978"/>
                  <a:pt x="2337" y="2916"/>
                </a:cubicBezTo>
                <a:cubicBezTo>
                  <a:pt x="2318" y="2902"/>
                  <a:pt x="2290" y="2864"/>
                  <a:pt x="2263" y="2867"/>
                </a:cubicBezTo>
                <a:cubicBezTo>
                  <a:pt x="2246" y="2868"/>
                  <a:pt x="2246" y="2892"/>
                  <a:pt x="2232" y="2901"/>
                </a:cubicBezTo>
                <a:cubicBezTo>
                  <a:pt x="2212" y="2903"/>
                  <a:pt x="2182" y="2896"/>
                  <a:pt x="2177" y="2922"/>
                </a:cubicBezTo>
                <a:cubicBezTo>
                  <a:pt x="2171" y="2954"/>
                  <a:pt x="2154" y="2925"/>
                  <a:pt x="2134" y="2940"/>
                </a:cubicBezTo>
                <a:cubicBezTo>
                  <a:pt x="2088" y="2971"/>
                  <a:pt x="2164" y="3013"/>
                  <a:pt x="2168" y="3047"/>
                </a:cubicBezTo>
                <a:cubicBezTo>
                  <a:pt x="2176" y="3109"/>
                  <a:pt x="2093" y="3106"/>
                  <a:pt x="2069" y="3066"/>
                </a:cubicBezTo>
                <a:cubicBezTo>
                  <a:pt x="2020" y="2984"/>
                  <a:pt x="1880" y="3073"/>
                  <a:pt x="1872" y="2953"/>
                </a:cubicBezTo>
                <a:cubicBezTo>
                  <a:pt x="1874" y="2933"/>
                  <a:pt x="1957" y="2902"/>
                  <a:pt x="1951" y="2845"/>
                </a:cubicBezTo>
                <a:cubicBezTo>
                  <a:pt x="1947" y="2804"/>
                  <a:pt x="1963" y="2752"/>
                  <a:pt x="1948" y="2720"/>
                </a:cubicBezTo>
                <a:cubicBezTo>
                  <a:pt x="1940" y="2704"/>
                  <a:pt x="1914" y="2695"/>
                  <a:pt x="1916" y="2663"/>
                </a:cubicBezTo>
                <a:cubicBezTo>
                  <a:pt x="1917" y="2639"/>
                  <a:pt x="1936" y="2617"/>
                  <a:pt x="1945" y="2596"/>
                </a:cubicBezTo>
                <a:cubicBezTo>
                  <a:pt x="1934" y="2602"/>
                  <a:pt x="1923" y="2601"/>
                  <a:pt x="1914" y="2594"/>
                </a:cubicBezTo>
                <a:cubicBezTo>
                  <a:pt x="1908" y="2561"/>
                  <a:pt x="1986" y="2517"/>
                  <a:pt x="1935" y="2466"/>
                </a:cubicBezTo>
                <a:cubicBezTo>
                  <a:pt x="1907" y="2438"/>
                  <a:pt x="1799" y="2406"/>
                  <a:pt x="1868" y="2358"/>
                </a:cubicBezTo>
                <a:cubicBezTo>
                  <a:pt x="1439" y="2190"/>
                  <a:pt x="1727" y="1899"/>
                  <a:pt x="1532" y="1784"/>
                </a:cubicBezTo>
                <a:cubicBezTo>
                  <a:pt x="1422" y="1718"/>
                  <a:pt x="1387" y="1548"/>
                  <a:pt x="1259" y="1521"/>
                </a:cubicBezTo>
                <a:cubicBezTo>
                  <a:pt x="1242" y="1517"/>
                  <a:pt x="1028" y="1464"/>
                  <a:pt x="1093" y="1545"/>
                </a:cubicBezTo>
                <a:cubicBezTo>
                  <a:pt x="1057" y="1552"/>
                  <a:pt x="1053" y="1645"/>
                  <a:pt x="1020" y="1647"/>
                </a:cubicBezTo>
                <a:cubicBezTo>
                  <a:pt x="1011" y="1647"/>
                  <a:pt x="976" y="1659"/>
                  <a:pt x="953" y="1678"/>
                </a:cubicBezTo>
                <a:cubicBezTo>
                  <a:pt x="911" y="1710"/>
                  <a:pt x="886" y="1654"/>
                  <a:pt x="873" y="1653"/>
                </a:cubicBezTo>
                <a:cubicBezTo>
                  <a:pt x="807" y="1645"/>
                  <a:pt x="785" y="1600"/>
                  <a:pt x="746" y="1575"/>
                </a:cubicBezTo>
                <a:cubicBezTo>
                  <a:pt x="702" y="1547"/>
                  <a:pt x="693" y="1662"/>
                  <a:pt x="639" y="1622"/>
                </a:cubicBezTo>
                <a:cubicBezTo>
                  <a:pt x="636" y="1706"/>
                  <a:pt x="538" y="1762"/>
                  <a:pt x="490" y="1817"/>
                </a:cubicBezTo>
                <a:cubicBezTo>
                  <a:pt x="468" y="1843"/>
                  <a:pt x="437" y="1829"/>
                  <a:pt x="413" y="1804"/>
                </a:cubicBezTo>
                <a:cubicBezTo>
                  <a:pt x="366" y="1756"/>
                  <a:pt x="452" y="1691"/>
                  <a:pt x="436" y="1573"/>
                </a:cubicBezTo>
                <a:cubicBezTo>
                  <a:pt x="432" y="1544"/>
                  <a:pt x="400" y="1486"/>
                  <a:pt x="408" y="1468"/>
                </a:cubicBezTo>
                <a:cubicBezTo>
                  <a:pt x="415" y="1453"/>
                  <a:pt x="424" y="1440"/>
                  <a:pt x="436" y="1427"/>
                </a:cubicBezTo>
                <a:cubicBezTo>
                  <a:pt x="451" y="1402"/>
                  <a:pt x="439" y="1401"/>
                  <a:pt x="437" y="1376"/>
                </a:cubicBezTo>
                <a:cubicBezTo>
                  <a:pt x="433" y="1320"/>
                  <a:pt x="459" y="1287"/>
                  <a:pt x="431" y="1233"/>
                </a:cubicBezTo>
                <a:cubicBezTo>
                  <a:pt x="391" y="1158"/>
                  <a:pt x="432" y="1042"/>
                  <a:pt x="304" y="1078"/>
                </a:cubicBezTo>
                <a:cubicBezTo>
                  <a:pt x="289" y="1078"/>
                  <a:pt x="278" y="1084"/>
                  <a:pt x="270" y="1096"/>
                </a:cubicBezTo>
                <a:cubicBezTo>
                  <a:pt x="257" y="1125"/>
                  <a:pt x="254" y="1100"/>
                  <a:pt x="230" y="1104"/>
                </a:cubicBezTo>
                <a:cubicBezTo>
                  <a:pt x="187" y="1113"/>
                  <a:pt x="158" y="1085"/>
                  <a:pt x="137" y="1044"/>
                </a:cubicBezTo>
                <a:cubicBezTo>
                  <a:pt x="108" y="985"/>
                  <a:pt x="189" y="927"/>
                  <a:pt x="155" y="884"/>
                </a:cubicBezTo>
                <a:cubicBezTo>
                  <a:pt x="37" y="735"/>
                  <a:pt x="74" y="818"/>
                  <a:pt x="10" y="835"/>
                </a:cubicBezTo>
                <a:lnTo>
                  <a:pt x="4" y="806"/>
                </a:lnTo>
                <a:cubicBezTo>
                  <a:pt x="15" y="758"/>
                  <a:pt x="0" y="689"/>
                  <a:pt x="45" y="654"/>
                </a:cubicBezTo>
                <a:cubicBezTo>
                  <a:pt x="71" y="634"/>
                  <a:pt x="142" y="657"/>
                  <a:pt x="146" y="613"/>
                </a:cubicBezTo>
                <a:cubicBezTo>
                  <a:pt x="85" y="649"/>
                  <a:pt x="134" y="540"/>
                  <a:pt x="142" y="520"/>
                </a:cubicBezTo>
                <a:cubicBezTo>
                  <a:pt x="155" y="486"/>
                  <a:pt x="154" y="470"/>
                  <a:pt x="190" y="454"/>
                </a:cubicBezTo>
                <a:cubicBezTo>
                  <a:pt x="220" y="439"/>
                  <a:pt x="274" y="415"/>
                  <a:pt x="268" y="368"/>
                </a:cubicBezTo>
                <a:cubicBezTo>
                  <a:pt x="310" y="404"/>
                  <a:pt x="297" y="523"/>
                  <a:pt x="372" y="490"/>
                </a:cubicBezTo>
                <a:cubicBezTo>
                  <a:pt x="423" y="466"/>
                  <a:pt x="424" y="510"/>
                  <a:pt x="471" y="514"/>
                </a:cubicBezTo>
                <a:cubicBezTo>
                  <a:pt x="525" y="518"/>
                  <a:pt x="466" y="436"/>
                  <a:pt x="464" y="431"/>
                </a:cubicBezTo>
                <a:cubicBezTo>
                  <a:pt x="451" y="389"/>
                  <a:pt x="490" y="374"/>
                  <a:pt x="474" y="350"/>
                </a:cubicBezTo>
                <a:cubicBezTo>
                  <a:pt x="442" y="304"/>
                  <a:pt x="436" y="272"/>
                  <a:pt x="413" y="245"/>
                </a:cubicBezTo>
                <a:cubicBezTo>
                  <a:pt x="379" y="207"/>
                  <a:pt x="374" y="162"/>
                  <a:pt x="367" y="138"/>
                </a:cubicBezTo>
                <a:cubicBezTo>
                  <a:pt x="356" y="0"/>
                  <a:pt x="414" y="60"/>
                  <a:pt x="441" y="64"/>
                </a:cubicBezTo>
                <a:cubicBezTo>
                  <a:pt x="549" y="50"/>
                  <a:pt x="484" y="55"/>
                  <a:pt x="530" y="70"/>
                </a:cubicBezTo>
                <a:cubicBezTo>
                  <a:pt x="556" y="133"/>
                  <a:pt x="645" y="204"/>
                  <a:pt x="676" y="229"/>
                </a:cubicBezTo>
                <a:cubicBezTo>
                  <a:pt x="697" y="246"/>
                  <a:pt x="709" y="279"/>
                  <a:pt x="724" y="30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7" name="꙱ Kyrgyzstan (Kyrgyz Republic) (KG) (H)">
            <a:extLst>
              <a:ext uri="{FF2B5EF4-FFF2-40B4-BE49-F238E27FC236}">
                <a16:creationId xmlns:a16="http://schemas.microsoft.com/office/drawing/2014/main" id="{DE20BBFC-1920-4F84-B8AA-112C25B9255E}"/>
              </a:ext>
            </a:extLst>
          </p:cNvPr>
          <p:cNvSpPr>
            <a:spLocks/>
          </p:cNvSpPr>
          <p:nvPr/>
        </p:nvSpPr>
        <p:spPr bwMode="auto">
          <a:xfrm>
            <a:off x="6068826" y="1107567"/>
            <a:ext cx="243609" cy="118663"/>
          </a:xfrm>
          <a:custGeom>
            <a:avLst/>
            <a:gdLst>
              <a:gd name="T0" fmla="*/ 1590 w 2952"/>
              <a:gd name="T1" fmla="*/ 125 h 1440"/>
              <a:gd name="T2" fmla="*/ 1956 w 2952"/>
              <a:gd name="T3" fmla="*/ 108 h 1440"/>
              <a:gd name="T4" fmla="*/ 2346 w 2952"/>
              <a:gd name="T5" fmla="*/ 133 h 1440"/>
              <a:gd name="T6" fmla="*/ 2754 w 2952"/>
              <a:gd name="T7" fmla="*/ 287 h 1440"/>
              <a:gd name="T8" fmla="*/ 2819 w 2952"/>
              <a:gd name="T9" fmla="*/ 484 h 1440"/>
              <a:gd name="T10" fmla="*/ 2412 w 2952"/>
              <a:gd name="T11" fmla="*/ 785 h 1440"/>
              <a:gd name="T12" fmla="*/ 2143 w 2952"/>
              <a:gd name="T13" fmla="*/ 788 h 1440"/>
              <a:gd name="T14" fmla="*/ 1894 w 2952"/>
              <a:gd name="T15" fmla="*/ 1037 h 1440"/>
              <a:gd name="T16" fmla="*/ 1686 w 2952"/>
              <a:gd name="T17" fmla="*/ 990 h 1440"/>
              <a:gd name="T18" fmla="*/ 1569 w 2952"/>
              <a:gd name="T19" fmla="*/ 1036 h 1440"/>
              <a:gd name="T20" fmla="*/ 1364 w 2952"/>
              <a:gd name="T21" fmla="*/ 1159 h 1440"/>
              <a:gd name="T22" fmla="*/ 1252 w 2952"/>
              <a:gd name="T23" fmla="*/ 1353 h 1440"/>
              <a:gd name="T24" fmla="*/ 768 w 2952"/>
              <a:gd name="T25" fmla="*/ 1382 h 1440"/>
              <a:gd name="T26" fmla="*/ 694 w 2952"/>
              <a:gd name="T27" fmla="*/ 1337 h 1440"/>
              <a:gd name="T28" fmla="*/ 499 w 2952"/>
              <a:gd name="T29" fmla="*/ 1372 h 1440"/>
              <a:gd name="T30" fmla="*/ 307 w 2952"/>
              <a:gd name="T31" fmla="*/ 1289 h 1440"/>
              <a:gd name="T32" fmla="*/ 54 w 2952"/>
              <a:gd name="T33" fmla="*/ 1317 h 1440"/>
              <a:gd name="T34" fmla="*/ 346 w 2952"/>
              <a:gd name="T35" fmla="*/ 1176 h 1440"/>
              <a:gd name="T36" fmla="*/ 637 w 2952"/>
              <a:gd name="T37" fmla="*/ 1081 h 1440"/>
              <a:gd name="T38" fmla="*/ 773 w 2952"/>
              <a:gd name="T39" fmla="*/ 1066 h 1440"/>
              <a:gd name="T40" fmla="*/ 853 w 2952"/>
              <a:gd name="T41" fmla="*/ 941 h 1440"/>
              <a:gd name="T42" fmla="*/ 1023 w 2952"/>
              <a:gd name="T43" fmla="*/ 858 h 1440"/>
              <a:gd name="T44" fmla="*/ 750 w 2952"/>
              <a:gd name="T45" fmla="*/ 799 h 1440"/>
              <a:gd name="T46" fmla="*/ 539 w 2952"/>
              <a:gd name="T47" fmla="*/ 603 h 1440"/>
              <a:gd name="T48" fmla="*/ 506 w 2952"/>
              <a:gd name="T49" fmla="*/ 754 h 1440"/>
              <a:gd name="T50" fmla="*/ 230 w 2952"/>
              <a:gd name="T51" fmla="*/ 649 h 1440"/>
              <a:gd name="T52" fmla="*/ 370 w 2952"/>
              <a:gd name="T53" fmla="*/ 374 h 1440"/>
              <a:gd name="T54" fmla="*/ 318 w 2952"/>
              <a:gd name="T55" fmla="*/ 354 h 1440"/>
              <a:gd name="T56" fmla="*/ 315 w 2952"/>
              <a:gd name="T57" fmla="*/ 191 h 1440"/>
              <a:gd name="T58" fmla="*/ 734 w 2952"/>
              <a:gd name="T59" fmla="*/ 212 h 1440"/>
              <a:gd name="T60" fmla="*/ 991 w 2952"/>
              <a:gd name="T61" fmla="*/ 291 h 1440"/>
              <a:gd name="T62" fmla="*/ 1099 w 2952"/>
              <a:gd name="T63" fmla="*/ 0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52" h="1440">
                <a:moveTo>
                  <a:pt x="1353" y="115"/>
                </a:moveTo>
                <a:cubicBezTo>
                  <a:pt x="1427" y="150"/>
                  <a:pt x="1595" y="213"/>
                  <a:pt x="1590" y="125"/>
                </a:cubicBezTo>
                <a:cubicBezTo>
                  <a:pt x="1587" y="98"/>
                  <a:pt x="1772" y="151"/>
                  <a:pt x="1823" y="125"/>
                </a:cubicBezTo>
                <a:cubicBezTo>
                  <a:pt x="1856" y="106"/>
                  <a:pt x="1916" y="102"/>
                  <a:pt x="1956" y="108"/>
                </a:cubicBezTo>
                <a:cubicBezTo>
                  <a:pt x="1989" y="114"/>
                  <a:pt x="2010" y="140"/>
                  <a:pt x="2043" y="125"/>
                </a:cubicBezTo>
                <a:cubicBezTo>
                  <a:pt x="2076" y="110"/>
                  <a:pt x="2206" y="146"/>
                  <a:pt x="2346" y="133"/>
                </a:cubicBezTo>
                <a:cubicBezTo>
                  <a:pt x="2411" y="128"/>
                  <a:pt x="2535" y="175"/>
                  <a:pt x="2587" y="200"/>
                </a:cubicBezTo>
                <a:cubicBezTo>
                  <a:pt x="2658" y="233"/>
                  <a:pt x="2666" y="303"/>
                  <a:pt x="2754" y="287"/>
                </a:cubicBezTo>
                <a:cubicBezTo>
                  <a:pt x="2829" y="275"/>
                  <a:pt x="2941" y="394"/>
                  <a:pt x="2952" y="416"/>
                </a:cubicBezTo>
                <a:cubicBezTo>
                  <a:pt x="2929" y="433"/>
                  <a:pt x="2841" y="465"/>
                  <a:pt x="2819" y="484"/>
                </a:cubicBezTo>
                <a:cubicBezTo>
                  <a:pt x="2709" y="575"/>
                  <a:pt x="2493" y="600"/>
                  <a:pt x="2494" y="708"/>
                </a:cubicBezTo>
                <a:cubicBezTo>
                  <a:pt x="2495" y="746"/>
                  <a:pt x="2464" y="790"/>
                  <a:pt x="2412" y="785"/>
                </a:cubicBezTo>
                <a:cubicBezTo>
                  <a:pt x="2368" y="781"/>
                  <a:pt x="2332" y="794"/>
                  <a:pt x="2288" y="799"/>
                </a:cubicBezTo>
                <a:cubicBezTo>
                  <a:pt x="2238" y="805"/>
                  <a:pt x="2192" y="789"/>
                  <a:pt x="2143" y="788"/>
                </a:cubicBezTo>
                <a:cubicBezTo>
                  <a:pt x="2078" y="786"/>
                  <a:pt x="2081" y="866"/>
                  <a:pt x="2072" y="921"/>
                </a:cubicBezTo>
                <a:cubicBezTo>
                  <a:pt x="2051" y="1065"/>
                  <a:pt x="1978" y="1013"/>
                  <a:pt x="1894" y="1037"/>
                </a:cubicBezTo>
                <a:cubicBezTo>
                  <a:pt x="1798" y="1065"/>
                  <a:pt x="1813" y="972"/>
                  <a:pt x="1771" y="937"/>
                </a:cubicBezTo>
                <a:cubicBezTo>
                  <a:pt x="1746" y="918"/>
                  <a:pt x="1705" y="979"/>
                  <a:pt x="1686" y="990"/>
                </a:cubicBezTo>
                <a:cubicBezTo>
                  <a:pt x="1642" y="1017"/>
                  <a:pt x="1611" y="987"/>
                  <a:pt x="1563" y="977"/>
                </a:cubicBezTo>
                <a:cubicBezTo>
                  <a:pt x="1558" y="997"/>
                  <a:pt x="1560" y="1017"/>
                  <a:pt x="1569" y="1036"/>
                </a:cubicBezTo>
                <a:cubicBezTo>
                  <a:pt x="1530" y="1037"/>
                  <a:pt x="1507" y="1072"/>
                  <a:pt x="1486" y="1099"/>
                </a:cubicBezTo>
                <a:cubicBezTo>
                  <a:pt x="1456" y="1140"/>
                  <a:pt x="1390" y="1113"/>
                  <a:pt x="1364" y="1159"/>
                </a:cubicBezTo>
                <a:cubicBezTo>
                  <a:pt x="1326" y="1225"/>
                  <a:pt x="1458" y="1364"/>
                  <a:pt x="1316" y="1347"/>
                </a:cubicBezTo>
                <a:cubicBezTo>
                  <a:pt x="1295" y="1344"/>
                  <a:pt x="1274" y="1337"/>
                  <a:pt x="1252" y="1353"/>
                </a:cubicBezTo>
                <a:cubicBezTo>
                  <a:pt x="1186" y="1424"/>
                  <a:pt x="954" y="1309"/>
                  <a:pt x="931" y="1440"/>
                </a:cubicBezTo>
                <a:cubicBezTo>
                  <a:pt x="861" y="1372"/>
                  <a:pt x="810" y="1419"/>
                  <a:pt x="768" y="1382"/>
                </a:cubicBezTo>
                <a:cubicBezTo>
                  <a:pt x="764" y="1392"/>
                  <a:pt x="765" y="1360"/>
                  <a:pt x="749" y="1344"/>
                </a:cubicBezTo>
                <a:cubicBezTo>
                  <a:pt x="733" y="1346"/>
                  <a:pt x="710" y="1340"/>
                  <a:pt x="694" y="1337"/>
                </a:cubicBezTo>
                <a:cubicBezTo>
                  <a:pt x="676" y="1325"/>
                  <a:pt x="687" y="1306"/>
                  <a:pt x="669" y="1296"/>
                </a:cubicBezTo>
                <a:cubicBezTo>
                  <a:pt x="656" y="1289"/>
                  <a:pt x="546" y="1379"/>
                  <a:pt x="499" y="1372"/>
                </a:cubicBezTo>
                <a:cubicBezTo>
                  <a:pt x="416" y="1359"/>
                  <a:pt x="455" y="1266"/>
                  <a:pt x="310" y="1321"/>
                </a:cubicBezTo>
                <a:cubicBezTo>
                  <a:pt x="309" y="1310"/>
                  <a:pt x="307" y="1299"/>
                  <a:pt x="307" y="1289"/>
                </a:cubicBezTo>
                <a:cubicBezTo>
                  <a:pt x="283" y="1306"/>
                  <a:pt x="248" y="1311"/>
                  <a:pt x="209" y="1306"/>
                </a:cubicBezTo>
                <a:cubicBezTo>
                  <a:pt x="117" y="1294"/>
                  <a:pt x="92" y="1342"/>
                  <a:pt x="54" y="1317"/>
                </a:cubicBezTo>
                <a:cubicBezTo>
                  <a:pt x="13" y="1290"/>
                  <a:pt x="0" y="1113"/>
                  <a:pt x="58" y="1185"/>
                </a:cubicBezTo>
                <a:cubicBezTo>
                  <a:pt x="62" y="975"/>
                  <a:pt x="402" y="1127"/>
                  <a:pt x="346" y="1176"/>
                </a:cubicBezTo>
                <a:cubicBezTo>
                  <a:pt x="392" y="1165"/>
                  <a:pt x="444" y="1093"/>
                  <a:pt x="469" y="1071"/>
                </a:cubicBezTo>
                <a:cubicBezTo>
                  <a:pt x="562" y="1005"/>
                  <a:pt x="621" y="1075"/>
                  <a:pt x="637" y="1081"/>
                </a:cubicBezTo>
                <a:cubicBezTo>
                  <a:pt x="663" y="1090"/>
                  <a:pt x="659" y="1043"/>
                  <a:pt x="683" y="1082"/>
                </a:cubicBezTo>
                <a:cubicBezTo>
                  <a:pt x="697" y="1104"/>
                  <a:pt x="745" y="1065"/>
                  <a:pt x="773" y="1066"/>
                </a:cubicBezTo>
                <a:cubicBezTo>
                  <a:pt x="684" y="1019"/>
                  <a:pt x="857" y="1008"/>
                  <a:pt x="874" y="1010"/>
                </a:cubicBezTo>
                <a:cubicBezTo>
                  <a:pt x="863" y="987"/>
                  <a:pt x="850" y="967"/>
                  <a:pt x="853" y="941"/>
                </a:cubicBezTo>
                <a:cubicBezTo>
                  <a:pt x="903" y="962"/>
                  <a:pt x="939" y="975"/>
                  <a:pt x="965" y="917"/>
                </a:cubicBezTo>
                <a:cubicBezTo>
                  <a:pt x="972" y="903"/>
                  <a:pt x="1054" y="877"/>
                  <a:pt x="1023" y="858"/>
                </a:cubicBezTo>
                <a:cubicBezTo>
                  <a:pt x="1007" y="848"/>
                  <a:pt x="951" y="843"/>
                  <a:pt x="931" y="843"/>
                </a:cubicBezTo>
                <a:cubicBezTo>
                  <a:pt x="863" y="845"/>
                  <a:pt x="823" y="755"/>
                  <a:pt x="750" y="799"/>
                </a:cubicBezTo>
                <a:cubicBezTo>
                  <a:pt x="747" y="724"/>
                  <a:pt x="703" y="757"/>
                  <a:pt x="661" y="720"/>
                </a:cubicBezTo>
                <a:cubicBezTo>
                  <a:pt x="618" y="682"/>
                  <a:pt x="562" y="645"/>
                  <a:pt x="539" y="603"/>
                </a:cubicBezTo>
                <a:cubicBezTo>
                  <a:pt x="542" y="622"/>
                  <a:pt x="572" y="705"/>
                  <a:pt x="506" y="704"/>
                </a:cubicBezTo>
                <a:cubicBezTo>
                  <a:pt x="514" y="721"/>
                  <a:pt x="514" y="737"/>
                  <a:pt x="506" y="754"/>
                </a:cubicBezTo>
                <a:cubicBezTo>
                  <a:pt x="454" y="705"/>
                  <a:pt x="343" y="766"/>
                  <a:pt x="310" y="684"/>
                </a:cubicBezTo>
                <a:cubicBezTo>
                  <a:pt x="292" y="641"/>
                  <a:pt x="273" y="636"/>
                  <a:pt x="230" y="649"/>
                </a:cubicBezTo>
                <a:cubicBezTo>
                  <a:pt x="195" y="659"/>
                  <a:pt x="156" y="616"/>
                  <a:pt x="120" y="615"/>
                </a:cubicBezTo>
                <a:cubicBezTo>
                  <a:pt x="135" y="514"/>
                  <a:pt x="305" y="435"/>
                  <a:pt x="370" y="374"/>
                </a:cubicBezTo>
                <a:cubicBezTo>
                  <a:pt x="347" y="362"/>
                  <a:pt x="326" y="357"/>
                  <a:pt x="309" y="353"/>
                </a:cubicBezTo>
                <a:cubicBezTo>
                  <a:pt x="312" y="353"/>
                  <a:pt x="315" y="353"/>
                  <a:pt x="318" y="354"/>
                </a:cubicBezTo>
                <a:cubicBezTo>
                  <a:pt x="233" y="330"/>
                  <a:pt x="254" y="340"/>
                  <a:pt x="280" y="254"/>
                </a:cubicBezTo>
                <a:cubicBezTo>
                  <a:pt x="288" y="222"/>
                  <a:pt x="299" y="198"/>
                  <a:pt x="315" y="191"/>
                </a:cubicBezTo>
                <a:cubicBezTo>
                  <a:pt x="362" y="175"/>
                  <a:pt x="366" y="196"/>
                  <a:pt x="459" y="154"/>
                </a:cubicBezTo>
                <a:cubicBezTo>
                  <a:pt x="548" y="151"/>
                  <a:pt x="650" y="185"/>
                  <a:pt x="734" y="212"/>
                </a:cubicBezTo>
                <a:cubicBezTo>
                  <a:pt x="801" y="254"/>
                  <a:pt x="755" y="242"/>
                  <a:pt x="887" y="258"/>
                </a:cubicBezTo>
                <a:cubicBezTo>
                  <a:pt x="908" y="263"/>
                  <a:pt x="954" y="304"/>
                  <a:pt x="991" y="291"/>
                </a:cubicBezTo>
                <a:cubicBezTo>
                  <a:pt x="943" y="252"/>
                  <a:pt x="910" y="103"/>
                  <a:pt x="975" y="67"/>
                </a:cubicBezTo>
                <a:cubicBezTo>
                  <a:pt x="988" y="60"/>
                  <a:pt x="1112" y="26"/>
                  <a:pt x="1099" y="0"/>
                </a:cubicBezTo>
                <a:cubicBezTo>
                  <a:pt x="1137" y="11"/>
                  <a:pt x="1248" y="69"/>
                  <a:pt x="1353" y="11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8" name="꙱ Kuwait (State of Kuwait) (KW) (H)">
            <a:extLst>
              <a:ext uri="{FF2B5EF4-FFF2-40B4-BE49-F238E27FC236}">
                <a16:creationId xmlns:a16="http://schemas.microsoft.com/office/drawing/2014/main" id="{6EF54C95-E042-4C51-B0CF-B57074A08441}"/>
              </a:ext>
            </a:extLst>
          </p:cNvPr>
          <p:cNvSpPr>
            <a:spLocks noEditPoints="1"/>
          </p:cNvSpPr>
          <p:nvPr/>
        </p:nvSpPr>
        <p:spPr bwMode="auto">
          <a:xfrm>
            <a:off x="5563282" y="1491602"/>
            <a:ext cx="47428" cy="52859"/>
          </a:xfrm>
          <a:custGeom>
            <a:avLst/>
            <a:gdLst>
              <a:gd name="T0" fmla="*/ 466 w 586"/>
              <a:gd name="T1" fmla="*/ 74 h 641"/>
              <a:gd name="T2" fmla="*/ 414 w 586"/>
              <a:gd name="T3" fmla="*/ 82 h 641"/>
              <a:gd name="T4" fmla="*/ 490 w 586"/>
              <a:gd name="T5" fmla="*/ 203 h 641"/>
              <a:gd name="T6" fmla="*/ 466 w 586"/>
              <a:gd name="T7" fmla="*/ 74 h 641"/>
              <a:gd name="T8" fmla="*/ 0 w 586"/>
              <a:gd name="T9" fmla="*/ 385 h 641"/>
              <a:gd name="T10" fmla="*/ 208 w 586"/>
              <a:gd name="T11" fmla="*/ 44 h 641"/>
              <a:gd name="T12" fmla="*/ 454 w 586"/>
              <a:gd name="T13" fmla="*/ 222 h 641"/>
              <a:gd name="T14" fmla="*/ 338 w 586"/>
              <a:gd name="T15" fmla="*/ 287 h 641"/>
              <a:gd name="T16" fmla="*/ 480 w 586"/>
              <a:gd name="T17" fmla="*/ 368 h 641"/>
              <a:gd name="T18" fmla="*/ 586 w 586"/>
              <a:gd name="T19" fmla="*/ 598 h 641"/>
              <a:gd name="T20" fmla="*/ 337 w 586"/>
              <a:gd name="T21" fmla="*/ 552 h 641"/>
              <a:gd name="T22" fmla="*/ 242 w 586"/>
              <a:gd name="T23" fmla="*/ 417 h 641"/>
              <a:gd name="T24" fmla="*/ 0 w 586"/>
              <a:gd name="T25" fmla="*/ 385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86" h="641">
                <a:moveTo>
                  <a:pt x="466" y="74"/>
                </a:moveTo>
                <a:cubicBezTo>
                  <a:pt x="467" y="77"/>
                  <a:pt x="406" y="71"/>
                  <a:pt x="414" y="82"/>
                </a:cubicBezTo>
                <a:cubicBezTo>
                  <a:pt x="444" y="122"/>
                  <a:pt x="471" y="217"/>
                  <a:pt x="490" y="203"/>
                </a:cubicBezTo>
                <a:cubicBezTo>
                  <a:pt x="571" y="195"/>
                  <a:pt x="488" y="101"/>
                  <a:pt x="466" y="74"/>
                </a:cubicBezTo>
                <a:close/>
                <a:moveTo>
                  <a:pt x="0" y="385"/>
                </a:moveTo>
                <a:cubicBezTo>
                  <a:pt x="132" y="337"/>
                  <a:pt x="71" y="69"/>
                  <a:pt x="208" y="44"/>
                </a:cubicBezTo>
                <a:cubicBezTo>
                  <a:pt x="445" y="0"/>
                  <a:pt x="467" y="206"/>
                  <a:pt x="454" y="222"/>
                </a:cubicBezTo>
                <a:cubicBezTo>
                  <a:pt x="415" y="167"/>
                  <a:pt x="359" y="260"/>
                  <a:pt x="338" y="287"/>
                </a:cubicBezTo>
                <a:cubicBezTo>
                  <a:pt x="398" y="279"/>
                  <a:pt x="465" y="303"/>
                  <a:pt x="480" y="368"/>
                </a:cubicBezTo>
                <a:cubicBezTo>
                  <a:pt x="498" y="447"/>
                  <a:pt x="559" y="518"/>
                  <a:pt x="586" y="598"/>
                </a:cubicBezTo>
                <a:cubicBezTo>
                  <a:pt x="509" y="554"/>
                  <a:pt x="376" y="641"/>
                  <a:pt x="337" y="552"/>
                </a:cubicBezTo>
                <a:cubicBezTo>
                  <a:pt x="315" y="502"/>
                  <a:pt x="310" y="423"/>
                  <a:pt x="242" y="417"/>
                </a:cubicBezTo>
                <a:lnTo>
                  <a:pt x="0" y="385"/>
                </a:ln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9" name="꙱ Kosovo (Republic of Kosovo) (XK) (H)">
            <a:extLst>
              <a:ext uri="{FF2B5EF4-FFF2-40B4-BE49-F238E27FC236}">
                <a16:creationId xmlns:a16="http://schemas.microsoft.com/office/drawing/2014/main" id="{BB3455C2-552D-4F79-924E-2C72EF3295A9}"/>
              </a:ext>
            </a:extLst>
          </p:cNvPr>
          <p:cNvSpPr>
            <a:spLocks/>
          </p:cNvSpPr>
          <p:nvPr/>
        </p:nvSpPr>
        <p:spPr bwMode="auto">
          <a:xfrm>
            <a:off x="4883117" y="1107567"/>
            <a:ext cx="44195" cy="42072"/>
          </a:xfrm>
          <a:custGeom>
            <a:avLst/>
            <a:gdLst>
              <a:gd name="T0" fmla="*/ 17 w 529"/>
              <a:gd name="T1" fmla="*/ 184 h 514"/>
              <a:gd name="T2" fmla="*/ 83 w 529"/>
              <a:gd name="T3" fmla="*/ 158 h 514"/>
              <a:gd name="T4" fmla="*/ 102 w 529"/>
              <a:gd name="T5" fmla="*/ 143 h 514"/>
              <a:gd name="T6" fmla="*/ 182 w 529"/>
              <a:gd name="T7" fmla="*/ 27 h 514"/>
              <a:gd name="T8" fmla="*/ 242 w 529"/>
              <a:gd name="T9" fmla="*/ 0 h 514"/>
              <a:gd name="T10" fmla="*/ 440 w 529"/>
              <a:gd name="T11" fmla="*/ 133 h 514"/>
              <a:gd name="T12" fmla="*/ 520 w 529"/>
              <a:gd name="T13" fmla="*/ 221 h 514"/>
              <a:gd name="T14" fmla="*/ 483 w 529"/>
              <a:gd name="T15" fmla="*/ 363 h 514"/>
              <a:gd name="T16" fmla="*/ 409 w 529"/>
              <a:gd name="T17" fmla="*/ 416 h 514"/>
              <a:gd name="T18" fmla="*/ 304 w 529"/>
              <a:gd name="T19" fmla="*/ 405 h 514"/>
              <a:gd name="T20" fmla="*/ 207 w 529"/>
              <a:gd name="T21" fmla="*/ 514 h 514"/>
              <a:gd name="T22" fmla="*/ 100 w 529"/>
              <a:gd name="T23" fmla="*/ 330 h 514"/>
              <a:gd name="T24" fmla="*/ 42 w 529"/>
              <a:gd name="T25" fmla="*/ 253 h 514"/>
              <a:gd name="T26" fmla="*/ 17 w 529"/>
              <a:gd name="T27" fmla="*/ 184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9" h="514">
                <a:moveTo>
                  <a:pt x="17" y="184"/>
                </a:moveTo>
                <a:cubicBezTo>
                  <a:pt x="32" y="172"/>
                  <a:pt x="67" y="151"/>
                  <a:pt x="83" y="158"/>
                </a:cubicBezTo>
                <a:cubicBezTo>
                  <a:pt x="87" y="130"/>
                  <a:pt x="90" y="162"/>
                  <a:pt x="102" y="143"/>
                </a:cubicBezTo>
                <a:cubicBezTo>
                  <a:pt x="134" y="89"/>
                  <a:pt x="227" y="131"/>
                  <a:pt x="182" y="27"/>
                </a:cubicBezTo>
                <a:cubicBezTo>
                  <a:pt x="202" y="24"/>
                  <a:pt x="226" y="11"/>
                  <a:pt x="242" y="0"/>
                </a:cubicBezTo>
                <a:cubicBezTo>
                  <a:pt x="255" y="81"/>
                  <a:pt x="454" y="52"/>
                  <a:pt x="440" y="133"/>
                </a:cubicBezTo>
                <a:cubicBezTo>
                  <a:pt x="433" y="173"/>
                  <a:pt x="512" y="188"/>
                  <a:pt x="520" y="221"/>
                </a:cubicBezTo>
                <a:cubicBezTo>
                  <a:pt x="529" y="277"/>
                  <a:pt x="436" y="335"/>
                  <a:pt x="483" y="363"/>
                </a:cubicBezTo>
                <a:cubicBezTo>
                  <a:pt x="442" y="356"/>
                  <a:pt x="396" y="373"/>
                  <a:pt x="409" y="416"/>
                </a:cubicBezTo>
                <a:cubicBezTo>
                  <a:pt x="361" y="413"/>
                  <a:pt x="362" y="377"/>
                  <a:pt x="304" y="405"/>
                </a:cubicBezTo>
                <a:cubicBezTo>
                  <a:pt x="220" y="445"/>
                  <a:pt x="260" y="476"/>
                  <a:pt x="207" y="514"/>
                </a:cubicBezTo>
                <a:cubicBezTo>
                  <a:pt x="216" y="330"/>
                  <a:pt x="133" y="362"/>
                  <a:pt x="100" y="330"/>
                </a:cubicBezTo>
                <a:cubicBezTo>
                  <a:pt x="81" y="312"/>
                  <a:pt x="79" y="256"/>
                  <a:pt x="42" y="253"/>
                </a:cubicBezTo>
                <a:cubicBezTo>
                  <a:pt x="29" y="231"/>
                  <a:pt x="0" y="197"/>
                  <a:pt x="17" y="18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0" name="꙱ Kenya (Republic of Kenya) (KE) (H)">
            <a:extLst>
              <a:ext uri="{FF2B5EF4-FFF2-40B4-BE49-F238E27FC236}">
                <a16:creationId xmlns:a16="http://schemas.microsoft.com/office/drawing/2014/main" id="{47E2402D-B5D4-432C-BEAE-2E3BF19EFD53}"/>
              </a:ext>
            </a:extLst>
          </p:cNvPr>
          <p:cNvSpPr>
            <a:spLocks/>
          </p:cNvSpPr>
          <p:nvPr/>
        </p:nvSpPr>
        <p:spPr bwMode="auto">
          <a:xfrm>
            <a:off x="5270089" y="2242412"/>
            <a:ext cx="206960" cy="277239"/>
          </a:xfrm>
          <a:custGeom>
            <a:avLst/>
            <a:gdLst>
              <a:gd name="T0" fmla="*/ 1506 w 2509"/>
              <a:gd name="T1" fmla="*/ 387 h 3361"/>
              <a:gd name="T2" fmla="*/ 1773 w 2509"/>
              <a:gd name="T3" fmla="*/ 458 h 3361"/>
              <a:gd name="T4" fmla="*/ 1876 w 2509"/>
              <a:gd name="T5" fmla="*/ 303 h 3361"/>
              <a:gd name="T6" fmla="*/ 2114 w 2509"/>
              <a:gd name="T7" fmla="*/ 168 h 3361"/>
              <a:gd name="T8" fmla="*/ 2270 w 2509"/>
              <a:gd name="T9" fmla="*/ 254 h 3361"/>
              <a:gd name="T10" fmla="*/ 2400 w 2509"/>
              <a:gd name="T11" fmla="*/ 255 h 3361"/>
              <a:gd name="T12" fmla="*/ 2509 w 2509"/>
              <a:gd name="T13" fmla="*/ 253 h 3361"/>
              <a:gd name="T14" fmla="*/ 2351 w 2509"/>
              <a:gd name="T15" fmla="*/ 514 h 3361"/>
              <a:gd name="T16" fmla="*/ 2228 w 2509"/>
              <a:gd name="T17" fmla="*/ 757 h 3361"/>
              <a:gd name="T18" fmla="*/ 2230 w 2509"/>
              <a:gd name="T19" fmla="*/ 1555 h 3361"/>
              <a:gd name="T20" fmla="*/ 2324 w 2509"/>
              <a:gd name="T21" fmla="*/ 2106 h 3361"/>
              <a:gd name="T22" fmla="*/ 2389 w 2509"/>
              <a:gd name="T23" fmla="*/ 2305 h 3361"/>
              <a:gd name="T24" fmla="*/ 2222 w 2509"/>
              <a:gd name="T25" fmla="*/ 2376 h 3361"/>
              <a:gd name="T26" fmla="*/ 2210 w 2509"/>
              <a:gd name="T27" fmla="*/ 2409 h 3361"/>
              <a:gd name="T28" fmla="*/ 2186 w 2509"/>
              <a:gd name="T29" fmla="*/ 2376 h 3361"/>
              <a:gd name="T30" fmla="*/ 2204 w 2509"/>
              <a:gd name="T31" fmla="*/ 2501 h 3361"/>
              <a:gd name="T32" fmla="*/ 2157 w 2509"/>
              <a:gd name="T33" fmla="*/ 2531 h 3361"/>
              <a:gd name="T34" fmla="*/ 2072 w 2509"/>
              <a:gd name="T35" fmla="*/ 2582 h 3361"/>
              <a:gd name="T36" fmla="*/ 1984 w 2509"/>
              <a:gd name="T37" fmla="*/ 2733 h 3361"/>
              <a:gd name="T38" fmla="*/ 1915 w 2509"/>
              <a:gd name="T39" fmla="*/ 2874 h 3361"/>
              <a:gd name="T40" fmla="*/ 1797 w 2509"/>
              <a:gd name="T41" fmla="*/ 3106 h 3361"/>
              <a:gd name="T42" fmla="*/ 1717 w 2509"/>
              <a:gd name="T43" fmla="*/ 3329 h 3361"/>
              <a:gd name="T44" fmla="*/ 1645 w 2509"/>
              <a:gd name="T45" fmla="*/ 3336 h 3361"/>
              <a:gd name="T46" fmla="*/ 1215 w 2509"/>
              <a:gd name="T47" fmla="*/ 2974 h 3361"/>
              <a:gd name="T48" fmla="*/ 1183 w 2509"/>
              <a:gd name="T49" fmla="*/ 2860 h 3361"/>
              <a:gd name="T50" fmla="*/ 1179 w 2509"/>
              <a:gd name="T51" fmla="*/ 2783 h 3361"/>
              <a:gd name="T52" fmla="*/ 990 w 2509"/>
              <a:gd name="T53" fmla="*/ 2636 h 3361"/>
              <a:gd name="T54" fmla="*/ 48 w 2509"/>
              <a:gd name="T55" fmla="*/ 2045 h 3361"/>
              <a:gd name="T56" fmla="*/ 48 w 2509"/>
              <a:gd name="T57" fmla="*/ 2045 h 3361"/>
              <a:gd name="T58" fmla="*/ 12 w 2509"/>
              <a:gd name="T59" fmla="*/ 2030 h 3361"/>
              <a:gd name="T60" fmla="*/ 6 w 2509"/>
              <a:gd name="T61" fmla="*/ 1776 h 3361"/>
              <a:gd name="T62" fmla="*/ 19 w 2509"/>
              <a:gd name="T63" fmla="*/ 1702 h 3361"/>
              <a:gd name="T64" fmla="*/ 0 w 2509"/>
              <a:gd name="T65" fmla="*/ 1643 h 3361"/>
              <a:gd name="T66" fmla="*/ 17 w 2509"/>
              <a:gd name="T67" fmla="*/ 1604 h 3361"/>
              <a:gd name="T68" fmla="*/ 17 w 2509"/>
              <a:gd name="T69" fmla="*/ 1602 h 3361"/>
              <a:gd name="T70" fmla="*/ 90 w 2509"/>
              <a:gd name="T71" fmla="*/ 1459 h 3361"/>
              <a:gd name="T72" fmla="*/ 246 w 2509"/>
              <a:gd name="T73" fmla="*/ 1248 h 3361"/>
              <a:gd name="T74" fmla="*/ 274 w 2509"/>
              <a:gd name="T75" fmla="*/ 1196 h 3361"/>
              <a:gd name="T76" fmla="*/ 339 w 2509"/>
              <a:gd name="T77" fmla="*/ 1082 h 3361"/>
              <a:gd name="T78" fmla="*/ 363 w 2509"/>
              <a:gd name="T79" fmla="*/ 930 h 3361"/>
              <a:gd name="T80" fmla="*/ 312 w 2509"/>
              <a:gd name="T81" fmla="*/ 801 h 3361"/>
              <a:gd name="T82" fmla="*/ 209 w 2509"/>
              <a:gd name="T83" fmla="*/ 610 h 3361"/>
              <a:gd name="T84" fmla="*/ 149 w 2509"/>
              <a:gd name="T85" fmla="*/ 443 h 3361"/>
              <a:gd name="T86" fmla="*/ 170 w 2509"/>
              <a:gd name="T87" fmla="*/ 394 h 3361"/>
              <a:gd name="T88" fmla="*/ 116 w 2509"/>
              <a:gd name="T89" fmla="*/ 337 h 3361"/>
              <a:gd name="T90" fmla="*/ 54 w 2509"/>
              <a:gd name="T91" fmla="*/ 289 h 3361"/>
              <a:gd name="T92" fmla="*/ 19 w 2509"/>
              <a:gd name="T93" fmla="*/ 167 h 3361"/>
              <a:gd name="T94" fmla="*/ 23 w 2509"/>
              <a:gd name="T95" fmla="*/ 165 h 3361"/>
              <a:gd name="T96" fmla="*/ 90 w 2509"/>
              <a:gd name="T97" fmla="*/ 85 h 3361"/>
              <a:gd name="T98" fmla="*/ 360 w 2509"/>
              <a:gd name="T99" fmla="*/ 27 h 3361"/>
              <a:gd name="T100" fmla="*/ 621 w 2509"/>
              <a:gd name="T101" fmla="*/ 23 h 3361"/>
              <a:gd name="T102" fmla="*/ 623 w 2509"/>
              <a:gd name="T103" fmla="*/ 25 h 3361"/>
              <a:gd name="T104" fmla="*/ 682 w 2509"/>
              <a:gd name="T105" fmla="*/ 83 h 3361"/>
              <a:gd name="T106" fmla="*/ 964 w 2509"/>
              <a:gd name="T107" fmla="*/ 118 h 3361"/>
              <a:gd name="T108" fmla="*/ 1361 w 2509"/>
              <a:gd name="T109" fmla="*/ 387 h 3361"/>
              <a:gd name="T110" fmla="*/ 1506 w 2509"/>
              <a:gd name="T111" fmla="*/ 387 h 3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509" h="3361">
                <a:moveTo>
                  <a:pt x="1506" y="387"/>
                </a:moveTo>
                <a:cubicBezTo>
                  <a:pt x="1585" y="437"/>
                  <a:pt x="1705" y="393"/>
                  <a:pt x="1773" y="458"/>
                </a:cubicBezTo>
                <a:cubicBezTo>
                  <a:pt x="1783" y="412"/>
                  <a:pt x="1847" y="344"/>
                  <a:pt x="1876" y="303"/>
                </a:cubicBezTo>
                <a:cubicBezTo>
                  <a:pt x="1928" y="232"/>
                  <a:pt x="2038" y="203"/>
                  <a:pt x="2114" y="168"/>
                </a:cubicBezTo>
                <a:cubicBezTo>
                  <a:pt x="2195" y="130"/>
                  <a:pt x="2209" y="219"/>
                  <a:pt x="2270" y="254"/>
                </a:cubicBezTo>
                <a:cubicBezTo>
                  <a:pt x="2311" y="279"/>
                  <a:pt x="2356" y="263"/>
                  <a:pt x="2400" y="255"/>
                </a:cubicBezTo>
                <a:cubicBezTo>
                  <a:pt x="2435" y="248"/>
                  <a:pt x="2476" y="272"/>
                  <a:pt x="2509" y="253"/>
                </a:cubicBezTo>
                <a:cubicBezTo>
                  <a:pt x="2459" y="340"/>
                  <a:pt x="2412" y="435"/>
                  <a:pt x="2351" y="514"/>
                </a:cubicBezTo>
                <a:cubicBezTo>
                  <a:pt x="2286" y="598"/>
                  <a:pt x="2228" y="644"/>
                  <a:pt x="2228" y="757"/>
                </a:cubicBezTo>
                <a:cubicBezTo>
                  <a:pt x="2228" y="1023"/>
                  <a:pt x="2231" y="1289"/>
                  <a:pt x="2230" y="1555"/>
                </a:cubicBezTo>
                <a:cubicBezTo>
                  <a:pt x="2230" y="1754"/>
                  <a:pt x="2190" y="1943"/>
                  <a:pt x="2324" y="2106"/>
                </a:cubicBezTo>
                <a:cubicBezTo>
                  <a:pt x="2370" y="2161"/>
                  <a:pt x="2438" y="2232"/>
                  <a:pt x="2389" y="2305"/>
                </a:cubicBezTo>
                <a:cubicBezTo>
                  <a:pt x="2361" y="2347"/>
                  <a:pt x="2275" y="2425"/>
                  <a:pt x="2222" y="2376"/>
                </a:cubicBezTo>
                <a:cubicBezTo>
                  <a:pt x="2217" y="2387"/>
                  <a:pt x="2213" y="2398"/>
                  <a:pt x="2210" y="2409"/>
                </a:cubicBezTo>
                <a:cubicBezTo>
                  <a:pt x="2201" y="2398"/>
                  <a:pt x="2193" y="2387"/>
                  <a:pt x="2186" y="2376"/>
                </a:cubicBezTo>
                <a:cubicBezTo>
                  <a:pt x="2200" y="2409"/>
                  <a:pt x="2236" y="2468"/>
                  <a:pt x="2204" y="2501"/>
                </a:cubicBezTo>
                <a:cubicBezTo>
                  <a:pt x="2198" y="2420"/>
                  <a:pt x="2165" y="2513"/>
                  <a:pt x="2157" y="2531"/>
                </a:cubicBezTo>
                <a:cubicBezTo>
                  <a:pt x="2140" y="2570"/>
                  <a:pt x="2108" y="2577"/>
                  <a:pt x="2072" y="2582"/>
                </a:cubicBezTo>
                <a:cubicBezTo>
                  <a:pt x="1991" y="2593"/>
                  <a:pt x="1958" y="2665"/>
                  <a:pt x="1984" y="2733"/>
                </a:cubicBezTo>
                <a:cubicBezTo>
                  <a:pt x="1996" y="2764"/>
                  <a:pt x="1939" y="2855"/>
                  <a:pt x="1915" y="2874"/>
                </a:cubicBezTo>
                <a:cubicBezTo>
                  <a:pt x="1875" y="2906"/>
                  <a:pt x="1842" y="3125"/>
                  <a:pt x="1797" y="3106"/>
                </a:cubicBezTo>
                <a:cubicBezTo>
                  <a:pt x="1816" y="3191"/>
                  <a:pt x="1732" y="3251"/>
                  <a:pt x="1717" y="3329"/>
                </a:cubicBezTo>
                <a:cubicBezTo>
                  <a:pt x="1682" y="3304"/>
                  <a:pt x="1675" y="3361"/>
                  <a:pt x="1645" y="3336"/>
                </a:cubicBezTo>
                <a:cubicBezTo>
                  <a:pt x="1518" y="3200"/>
                  <a:pt x="1275" y="3061"/>
                  <a:pt x="1215" y="2974"/>
                </a:cubicBezTo>
                <a:cubicBezTo>
                  <a:pt x="1179" y="2920"/>
                  <a:pt x="1131" y="2923"/>
                  <a:pt x="1183" y="2860"/>
                </a:cubicBezTo>
                <a:cubicBezTo>
                  <a:pt x="1203" y="2837"/>
                  <a:pt x="1194" y="2809"/>
                  <a:pt x="1179" y="2783"/>
                </a:cubicBezTo>
                <a:cubicBezTo>
                  <a:pt x="1142" y="2712"/>
                  <a:pt x="1058" y="2679"/>
                  <a:pt x="990" y="2636"/>
                </a:cubicBezTo>
                <a:lnTo>
                  <a:pt x="48" y="2045"/>
                </a:lnTo>
                <a:lnTo>
                  <a:pt x="48" y="2045"/>
                </a:lnTo>
                <a:lnTo>
                  <a:pt x="12" y="2030"/>
                </a:lnTo>
                <a:lnTo>
                  <a:pt x="6" y="1776"/>
                </a:lnTo>
                <a:lnTo>
                  <a:pt x="19" y="1702"/>
                </a:lnTo>
                <a:lnTo>
                  <a:pt x="0" y="1643"/>
                </a:lnTo>
                <a:lnTo>
                  <a:pt x="17" y="1604"/>
                </a:lnTo>
                <a:lnTo>
                  <a:pt x="17" y="1602"/>
                </a:lnTo>
                <a:cubicBezTo>
                  <a:pt x="50" y="1542"/>
                  <a:pt x="29" y="1515"/>
                  <a:pt x="90" y="1459"/>
                </a:cubicBezTo>
                <a:cubicBezTo>
                  <a:pt x="136" y="1418"/>
                  <a:pt x="172" y="1281"/>
                  <a:pt x="246" y="1248"/>
                </a:cubicBezTo>
                <a:cubicBezTo>
                  <a:pt x="281" y="1232"/>
                  <a:pt x="276" y="1227"/>
                  <a:pt x="274" y="1196"/>
                </a:cubicBezTo>
                <a:cubicBezTo>
                  <a:pt x="271" y="1148"/>
                  <a:pt x="327" y="1124"/>
                  <a:pt x="339" y="1082"/>
                </a:cubicBezTo>
                <a:cubicBezTo>
                  <a:pt x="354" y="1031"/>
                  <a:pt x="358" y="981"/>
                  <a:pt x="363" y="930"/>
                </a:cubicBezTo>
                <a:cubicBezTo>
                  <a:pt x="368" y="884"/>
                  <a:pt x="322" y="852"/>
                  <a:pt x="312" y="801"/>
                </a:cubicBezTo>
                <a:cubicBezTo>
                  <a:pt x="290" y="685"/>
                  <a:pt x="219" y="660"/>
                  <a:pt x="209" y="610"/>
                </a:cubicBezTo>
                <a:cubicBezTo>
                  <a:pt x="198" y="556"/>
                  <a:pt x="151" y="489"/>
                  <a:pt x="149" y="443"/>
                </a:cubicBezTo>
                <a:cubicBezTo>
                  <a:pt x="149" y="425"/>
                  <a:pt x="167" y="410"/>
                  <a:pt x="170" y="394"/>
                </a:cubicBezTo>
                <a:cubicBezTo>
                  <a:pt x="173" y="371"/>
                  <a:pt x="172" y="357"/>
                  <a:pt x="116" y="337"/>
                </a:cubicBezTo>
                <a:cubicBezTo>
                  <a:pt x="70" y="319"/>
                  <a:pt x="105" y="287"/>
                  <a:pt x="54" y="289"/>
                </a:cubicBezTo>
                <a:cubicBezTo>
                  <a:pt x="62" y="258"/>
                  <a:pt x="38" y="215"/>
                  <a:pt x="19" y="167"/>
                </a:cubicBezTo>
                <a:lnTo>
                  <a:pt x="23" y="165"/>
                </a:lnTo>
                <a:cubicBezTo>
                  <a:pt x="32" y="127"/>
                  <a:pt x="71" y="104"/>
                  <a:pt x="90" y="85"/>
                </a:cubicBezTo>
                <a:cubicBezTo>
                  <a:pt x="174" y="0"/>
                  <a:pt x="258" y="32"/>
                  <a:pt x="360" y="27"/>
                </a:cubicBezTo>
                <a:cubicBezTo>
                  <a:pt x="466" y="22"/>
                  <a:pt x="571" y="23"/>
                  <a:pt x="621" y="23"/>
                </a:cubicBezTo>
                <a:lnTo>
                  <a:pt x="623" y="25"/>
                </a:lnTo>
                <a:cubicBezTo>
                  <a:pt x="646" y="31"/>
                  <a:pt x="652" y="68"/>
                  <a:pt x="682" y="83"/>
                </a:cubicBezTo>
                <a:cubicBezTo>
                  <a:pt x="772" y="118"/>
                  <a:pt x="872" y="75"/>
                  <a:pt x="964" y="118"/>
                </a:cubicBezTo>
                <a:cubicBezTo>
                  <a:pt x="1188" y="222"/>
                  <a:pt x="1259" y="374"/>
                  <a:pt x="1361" y="387"/>
                </a:cubicBezTo>
                <a:cubicBezTo>
                  <a:pt x="1405" y="393"/>
                  <a:pt x="1472" y="364"/>
                  <a:pt x="1506" y="38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1" name="꙱ Kazakhstan (Republic of Kazakhstan) (KZ) (H)">
            <a:extLst>
              <a:ext uri="{FF2B5EF4-FFF2-40B4-BE49-F238E27FC236}">
                <a16:creationId xmlns:a16="http://schemas.microsoft.com/office/drawing/2014/main" id="{A1248D0D-013D-4EB0-AE30-5E886C496584}"/>
              </a:ext>
            </a:extLst>
          </p:cNvPr>
          <p:cNvSpPr>
            <a:spLocks/>
          </p:cNvSpPr>
          <p:nvPr/>
        </p:nvSpPr>
        <p:spPr bwMode="auto">
          <a:xfrm>
            <a:off x="5480283" y="760209"/>
            <a:ext cx="922698" cy="425028"/>
          </a:xfrm>
          <a:custGeom>
            <a:avLst/>
            <a:gdLst>
              <a:gd name="T0" fmla="*/ 4250 w 11200"/>
              <a:gd name="T1" fmla="*/ 3716 h 5146"/>
              <a:gd name="T2" fmla="*/ 5024 w 11200"/>
              <a:gd name="T3" fmla="*/ 4082 h 5146"/>
              <a:gd name="T4" fmla="*/ 5963 w 11200"/>
              <a:gd name="T5" fmla="*/ 4310 h 5146"/>
              <a:gd name="T6" fmla="*/ 6619 w 11200"/>
              <a:gd name="T7" fmla="*/ 4938 h 5146"/>
              <a:gd name="T8" fmla="*/ 6956 w 11200"/>
              <a:gd name="T9" fmla="*/ 4938 h 5146"/>
              <a:gd name="T10" fmla="*/ 7459 w 11200"/>
              <a:gd name="T11" fmla="*/ 4560 h 5146"/>
              <a:gd name="T12" fmla="*/ 7875 w 11200"/>
              <a:gd name="T13" fmla="*/ 4418 h 5146"/>
              <a:gd name="T14" fmla="*/ 8240 w 11200"/>
              <a:gd name="T15" fmla="*/ 4206 h 5146"/>
              <a:gd name="T16" fmla="*/ 9184 w 11200"/>
              <a:gd name="T17" fmla="*/ 4331 h 5146"/>
              <a:gd name="T18" fmla="*/ 10093 w 11200"/>
              <a:gd name="T19" fmla="*/ 4622 h 5146"/>
              <a:gd name="T20" fmla="*/ 10082 w 11200"/>
              <a:gd name="T21" fmla="*/ 4152 h 5146"/>
              <a:gd name="T22" fmla="*/ 10223 w 11200"/>
              <a:gd name="T23" fmla="*/ 3537 h 5146"/>
              <a:gd name="T24" fmla="*/ 10274 w 11200"/>
              <a:gd name="T25" fmla="*/ 3064 h 5146"/>
              <a:gd name="T26" fmla="*/ 10884 w 11200"/>
              <a:gd name="T27" fmla="*/ 2915 h 5146"/>
              <a:gd name="T28" fmla="*/ 11071 w 11200"/>
              <a:gd name="T29" fmla="*/ 2236 h 5146"/>
              <a:gd name="T30" fmla="*/ 10950 w 11200"/>
              <a:gd name="T31" fmla="*/ 1950 h 5146"/>
              <a:gd name="T32" fmla="*/ 10485 w 11200"/>
              <a:gd name="T33" fmla="*/ 1916 h 5146"/>
              <a:gd name="T34" fmla="*/ 9745 w 11200"/>
              <a:gd name="T35" fmla="*/ 1534 h 5146"/>
              <a:gd name="T36" fmla="*/ 9275 w 11200"/>
              <a:gd name="T37" fmla="*/ 1522 h 5146"/>
              <a:gd name="T38" fmla="*/ 9043 w 11200"/>
              <a:gd name="T39" fmla="*/ 1480 h 5146"/>
              <a:gd name="T40" fmla="*/ 7526 w 11200"/>
              <a:gd name="T41" fmla="*/ 445 h 5146"/>
              <a:gd name="T42" fmla="*/ 7521 w 11200"/>
              <a:gd name="T43" fmla="*/ 362 h 5146"/>
              <a:gd name="T44" fmla="*/ 7085 w 11200"/>
              <a:gd name="T45" fmla="*/ 661 h 5146"/>
              <a:gd name="T46" fmla="*/ 6748 w 11200"/>
              <a:gd name="T47" fmla="*/ 595 h 5146"/>
              <a:gd name="T48" fmla="*/ 6565 w 11200"/>
              <a:gd name="T49" fmla="*/ 491 h 5146"/>
              <a:gd name="T50" fmla="*/ 6387 w 11200"/>
              <a:gd name="T51" fmla="*/ 416 h 5146"/>
              <a:gd name="T52" fmla="*/ 6088 w 11200"/>
              <a:gd name="T53" fmla="*/ 254 h 5146"/>
              <a:gd name="T54" fmla="*/ 5485 w 11200"/>
              <a:gd name="T55" fmla="*/ 17 h 5146"/>
              <a:gd name="T56" fmla="*/ 5235 w 11200"/>
              <a:gd name="T57" fmla="*/ 100 h 5146"/>
              <a:gd name="T58" fmla="*/ 4487 w 11200"/>
              <a:gd name="T59" fmla="*/ 370 h 5146"/>
              <a:gd name="T60" fmla="*/ 4018 w 11200"/>
              <a:gd name="T61" fmla="*/ 424 h 5146"/>
              <a:gd name="T62" fmla="*/ 3677 w 11200"/>
              <a:gd name="T63" fmla="*/ 495 h 5146"/>
              <a:gd name="T64" fmla="*/ 3590 w 11200"/>
              <a:gd name="T65" fmla="*/ 636 h 5146"/>
              <a:gd name="T66" fmla="*/ 3760 w 11200"/>
              <a:gd name="T67" fmla="*/ 840 h 5146"/>
              <a:gd name="T68" fmla="*/ 3428 w 11200"/>
              <a:gd name="T69" fmla="*/ 1168 h 5146"/>
              <a:gd name="T70" fmla="*/ 3719 w 11200"/>
              <a:gd name="T71" fmla="*/ 1335 h 5146"/>
              <a:gd name="T72" fmla="*/ 3602 w 11200"/>
              <a:gd name="T73" fmla="*/ 1609 h 5146"/>
              <a:gd name="T74" fmla="*/ 3145 w 11200"/>
              <a:gd name="T75" fmla="*/ 1563 h 5146"/>
              <a:gd name="T76" fmla="*/ 2800 w 11200"/>
              <a:gd name="T77" fmla="*/ 1546 h 5146"/>
              <a:gd name="T78" fmla="*/ 2472 w 11200"/>
              <a:gd name="T79" fmla="*/ 1563 h 5146"/>
              <a:gd name="T80" fmla="*/ 2014 w 11200"/>
              <a:gd name="T81" fmla="*/ 1505 h 5146"/>
              <a:gd name="T82" fmla="*/ 1699 w 11200"/>
              <a:gd name="T83" fmla="*/ 1364 h 5146"/>
              <a:gd name="T84" fmla="*/ 1096 w 11200"/>
              <a:gd name="T85" fmla="*/ 1297 h 5146"/>
              <a:gd name="T86" fmla="*/ 635 w 11200"/>
              <a:gd name="T87" fmla="*/ 1472 h 5146"/>
              <a:gd name="T88" fmla="*/ 435 w 11200"/>
              <a:gd name="T89" fmla="*/ 1904 h 5146"/>
              <a:gd name="T90" fmla="*/ 107 w 11200"/>
              <a:gd name="T91" fmla="*/ 2141 h 5146"/>
              <a:gd name="T92" fmla="*/ 227 w 11200"/>
              <a:gd name="T93" fmla="*/ 2523 h 5146"/>
              <a:gd name="T94" fmla="*/ 680 w 11200"/>
              <a:gd name="T95" fmla="*/ 3009 h 5146"/>
              <a:gd name="T96" fmla="*/ 909 w 11200"/>
              <a:gd name="T97" fmla="*/ 3043 h 5146"/>
              <a:gd name="T98" fmla="*/ 1229 w 11200"/>
              <a:gd name="T99" fmla="*/ 2935 h 5146"/>
              <a:gd name="T100" fmla="*/ 2014 w 11200"/>
              <a:gd name="T101" fmla="*/ 3147 h 5146"/>
              <a:gd name="T102" fmla="*/ 1719 w 11200"/>
              <a:gd name="T103" fmla="*/ 3467 h 5146"/>
              <a:gd name="T104" fmla="*/ 1566 w 11200"/>
              <a:gd name="T105" fmla="*/ 3774 h 5146"/>
              <a:gd name="T106" fmla="*/ 1699 w 11200"/>
              <a:gd name="T107" fmla="*/ 4181 h 5146"/>
              <a:gd name="T108" fmla="*/ 2143 w 11200"/>
              <a:gd name="T109" fmla="*/ 4431 h 5146"/>
              <a:gd name="T110" fmla="*/ 2717 w 11200"/>
              <a:gd name="T111" fmla="*/ 4601 h 5146"/>
              <a:gd name="T112" fmla="*/ 3573 w 11200"/>
              <a:gd name="T113" fmla="*/ 3404 h 5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200" h="5146">
                <a:moveTo>
                  <a:pt x="3589" y="3399"/>
                </a:moveTo>
                <a:lnTo>
                  <a:pt x="3657" y="3420"/>
                </a:lnTo>
                <a:lnTo>
                  <a:pt x="3867" y="3536"/>
                </a:lnTo>
                <a:lnTo>
                  <a:pt x="4250" y="3716"/>
                </a:lnTo>
                <a:cubicBezTo>
                  <a:pt x="4291" y="3731"/>
                  <a:pt x="4346" y="3775"/>
                  <a:pt x="4388" y="3812"/>
                </a:cubicBezTo>
                <a:cubicBezTo>
                  <a:pt x="4458" y="3873"/>
                  <a:pt x="4526" y="3945"/>
                  <a:pt x="4595" y="4011"/>
                </a:cubicBezTo>
                <a:cubicBezTo>
                  <a:pt x="4654" y="4066"/>
                  <a:pt x="4718" y="4149"/>
                  <a:pt x="4832" y="4119"/>
                </a:cubicBezTo>
                <a:cubicBezTo>
                  <a:pt x="4899" y="4102"/>
                  <a:pt x="4954" y="4080"/>
                  <a:pt x="5024" y="4082"/>
                </a:cubicBezTo>
                <a:cubicBezTo>
                  <a:pt x="5154" y="4085"/>
                  <a:pt x="5276" y="4125"/>
                  <a:pt x="5418" y="4103"/>
                </a:cubicBezTo>
                <a:cubicBezTo>
                  <a:pt x="5507" y="4084"/>
                  <a:pt x="5511" y="3992"/>
                  <a:pt x="5618" y="4090"/>
                </a:cubicBezTo>
                <a:cubicBezTo>
                  <a:pt x="5657" y="4154"/>
                  <a:pt x="5710" y="4148"/>
                  <a:pt x="5792" y="4236"/>
                </a:cubicBezTo>
                <a:cubicBezTo>
                  <a:pt x="5857" y="4304"/>
                  <a:pt x="5863" y="4337"/>
                  <a:pt x="5963" y="4310"/>
                </a:cubicBezTo>
                <a:cubicBezTo>
                  <a:pt x="5976" y="4401"/>
                  <a:pt x="5961" y="4584"/>
                  <a:pt x="6046" y="4643"/>
                </a:cubicBezTo>
                <a:cubicBezTo>
                  <a:pt x="6102" y="4682"/>
                  <a:pt x="6149" y="4629"/>
                  <a:pt x="6183" y="4718"/>
                </a:cubicBezTo>
                <a:cubicBezTo>
                  <a:pt x="6209" y="4785"/>
                  <a:pt x="6234" y="4850"/>
                  <a:pt x="6270" y="4913"/>
                </a:cubicBezTo>
                <a:cubicBezTo>
                  <a:pt x="6330" y="5017"/>
                  <a:pt x="6524" y="4934"/>
                  <a:pt x="6619" y="4938"/>
                </a:cubicBezTo>
                <a:cubicBezTo>
                  <a:pt x="6678" y="4940"/>
                  <a:pt x="6725" y="4994"/>
                  <a:pt x="6715" y="5046"/>
                </a:cubicBezTo>
                <a:cubicBezTo>
                  <a:pt x="6697" y="5134"/>
                  <a:pt x="6843" y="5131"/>
                  <a:pt x="6898" y="5146"/>
                </a:cubicBezTo>
                <a:cubicBezTo>
                  <a:pt x="6893" y="5101"/>
                  <a:pt x="6843" y="5075"/>
                  <a:pt x="6869" y="5033"/>
                </a:cubicBezTo>
                <a:cubicBezTo>
                  <a:pt x="6888" y="5003"/>
                  <a:pt x="6916" y="4957"/>
                  <a:pt x="6956" y="4938"/>
                </a:cubicBezTo>
                <a:cubicBezTo>
                  <a:pt x="6980" y="4927"/>
                  <a:pt x="6945" y="4883"/>
                  <a:pt x="6973" y="4859"/>
                </a:cubicBezTo>
                <a:cubicBezTo>
                  <a:pt x="7129" y="4724"/>
                  <a:pt x="7167" y="4795"/>
                  <a:pt x="7247" y="4651"/>
                </a:cubicBezTo>
                <a:cubicBezTo>
                  <a:pt x="7282" y="4593"/>
                  <a:pt x="7306" y="4644"/>
                  <a:pt x="7343" y="4622"/>
                </a:cubicBezTo>
                <a:cubicBezTo>
                  <a:pt x="7383" y="4599"/>
                  <a:pt x="7404" y="4556"/>
                  <a:pt x="7459" y="4560"/>
                </a:cubicBezTo>
                <a:cubicBezTo>
                  <a:pt x="7368" y="4535"/>
                  <a:pt x="7402" y="4538"/>
                  <a:pt x="7417" y="4472"/>
                </a:cubicBezTo>
                <a:cubicBezTo>
                  <a:pt x="7439" y="4383"/>
                  <a:pt x="7457" y="4395"/>
                  <a:pt x="7516" y="4387"/>
                </a:cubicBezTo>
                <a:cubicBezTo>
                  <a:pt x="7545" y="4383"/>
                  <a:pt x="7574" y="4372"/>
                  <a:pt x="7600" y="4360"/>
                </a:cubicBezTo>
                <a:cubicBezTo>
                  <a:pt x="7689" y="4357"/>
                  <a:pt x="7791" y="4391"/>
                  <a:pt x="7875" y="4418"/>
                </a:cubicBezTo>
                <a:cubicBezTo>
                  <a:pt x="7942" y="4460"/>
                  <a:pt x="7896" y="4448"/>
                  <a:pt x="8028" y="4464"/>
                </a:cubicBezTo>
                <a:cubicBezTo>
                  <a:pt x="8059" y="4477"/>
                  <a:pt x="8098" y="4509"/>
                  <a:pt x="8132" y="4497"/>
                </a:cubicBezTo>
                <a:cubicBezTo>
                  <a:pt x="8086" y="4454"/>
                  <a:pt x="8041" y="4299"/>
                  <a:pt x="8132" y="4267"/>
                </a:cubicBezTo>
                <a:cubicBezTo>
                  <a:pt x="8147" y="4261"/>
                  <a:pt x="8254" y="4230"/>
                  <a:pt x="8240" y="4206"/>
                </a:cubicBezTo>
                <a:cubicBezTo>
                  <a:pt x="8355" y="4244"/>
                  <a:pt x="8739" y="4476"/>
                  <a:pt x="8731" y="4330"/>
                </a:cubicBezTo>
                <a:cubicBezTo>
                  <a:pt x="8730" y="4309"/>
                  <a:pt x="8920" y="4356"/>
                  <a:pt x="8964" y="4331"/>
                </a:cubicBezTo>
                <a:cubicBezTo>
                  <a:pt x="8997" y="4312"/>
                  <a:pt x="9057" y="4308"/>
                  <a:pt x="9097" y="4314"/>
                </a:cubicBezTo>
                <a:cubicBezTo>
                  <a:pt x="9130" y="4320"/>
                  <a:pt x="9151" y="4346"/>
                  <a:pt x="9184" y="4331"/>
                </a:cubicBezTo>
                <a:cubicBezTo>
                  <a:pt x="9217" y="4316"/>
                  <a:pt x="9347" y="4352"/>
                  <a:pt x="9487" y="4339"/>
                </a:cubicBezTo>
                <a:cubicBezTo>
                  <a:pt x="9555" y="4334"/>
                  <a:pt x="9674" y="4381"/>
                  <a:pt x="9728" y="4406"/>
                </a:cubicBezTo>
                <a:cubicBezTo>
                  <a:pt x="9797" y="4438"/>
                  <a:pt x="9809" y="4510"/>
                  <a:pt x="9895" y="4493"/>
                </a:cubicBezTo>
                <a:cubicBezTo>
                  <a:pt x="9958" y="4481"/>
                  <a:pt x="10068" y="4584"/>
                  <a:pt x="10093" y="4622"/>
                </a:cubicBezTo>
                <a:cubicBezTo>
                  <a:pt x="10097" y="4509"/>
                  <a:pt x="9907" y="4377"/>
                  <a:pt x="10102" y="4344"/>
                </a:cubicBezTo>
                <a:cubicBezTo>
                  <a:pt x="10085" y="4327"/>
                  <a:pt x="10062" y="4315"/>
                  <a:pt x="10040" y="4306"/>
                </a:cubicBezTo>
                <a:cubicBezTo>
                  <a:pt x="10058" y="4279"/>
                  <a:pt x="10090" y="4238"/>
                  <a:pt x="10127" y="4265"/>
                </a:cubicBezTo>
                <a:cubicBezTo>
                  <a:pt x="10164" y="4228"/>
                  <a:pt x="10096" y="4211"/>
                  <a:pt x="10082" y="4152"/>
                </a:cubicBezTo>
                <a:cubicBezTo>
                  <a:pt x="10053" y="4039"/>
                  <a:pt x="9845" y="3894"/>
                  <a:pt x="9861" y="3712"/>
                </a:cubicBezTo>
                <a:cubicBezTo>
                  <a:pt x="9868" y="3634"/>
                  <a:pt x="9671" y="3694"/>
                  <a:pt x="9687" y="3620"/>
                </a:cubicBezTo>
                <a:cubicBezTo>
                  <a:pt x="9701" y="3555"/>
                  <a:pt x="9989" y="3539"/>
                  <a:pt x="10090" y="3492"/>
                </a:cubicBezTo>
                <a:cubicBezTo>
                  <a:pt x="10122" y="3477"/>
                  <a:pt x="10189" y="3531"/>
                  <a:pt x="10223" y="3537"/>
                </a:cubicBezTo>
                <a:cubicBezTo>
                  <a:pt x="10265" y="3545"/>
                  <a:pt x="10295" y="3514"/>
                  <a:pt x="10335" y="3533"/>
                </a:cubicBezTo>
                <a:cubicBezTo>
                  <a:pt x="10359" y="3545"/>
                  <a:pt x="10400" y="3573"/>
                  <a:pt x="10406" y="3525"/>
                </a:cubicBezTo>
                <a:cubicBezTo>
                  <a:pt x="10424" y="3380"/>
                  <a:pt x="10257" y="3467"/>
                  <a:pt x="10269" y="3367"/>
                </a:cubicBezTo>
                <a:cubicBezTo>
                  <a:pt x="10305" y="3239"/>
                  <a:pt x="10266" y="3132"/>
                  <a:pt x="10274" y="3064"/>
                </a:cubicBezTo>
                <a:cubicBezTo>
                  <a:pt x="10320" y="2941"/>
                  <a:pt x="10245" y="2809"/>
                  <a:pt x="10339" y="2831"/>
                </a:cubicBezTo>
                <a:cubicBezTo>
                  <a:pt x="10429" y="2861"/>
                  <a:pt x="10488" y="2914"/>
                  <a:pt x="10618" y="2901"/>
                </a:cubicBezTo>
                <a:cubicBezTo>
                  <a:pt x="10663" y="2901"/>
                  <a:pt x="10734" y="2878"/>
                  <a:pt x="10776" y="2918"/>
                </a:cubicBezTo>
                <a:cubicBezTo>
                  <a:pt x="10817" y="2961"/>
                  <a:pt x="10842" y="2945"/>
                  <a:pt x="10884" y="2915"/>
                </a:cubicBezTo>
                <a:cubicBezTo>
                  <a:pt x="10924" y="2883"/>
                  <a:pt x="11040" y="2881"/>
                  <a:pt x="10992" y="2773"/>
                </a:cubicBezTo>
                <a:cubicBezTo>
                  <a:pt x="10938" y="2651"/>
                  <a:pt x="10839" y="2602"/>
                  <a:pt x="10863" y="2453"/>
                </a:cubicBezTo>
                <a:cubicBezTo>
                  <a:pt x="10876" y="2371"/>
                  <a:pt x="10963" y="2419"/>
                  <a:pt x="11024" y="2386"/>
                </a:cubicBezTo>
                <a:cubicBezTo>
                  <a:pt x="11085" y="2359"/>
                  <a:pt x="11104" y="2304"/>
                  <a:pt x="11071" y="2236"/>
                </a:cubicBezTo>
                <a:cubicBezTo>
                  <a:pt x="11025" y="2144"/>
                  <a:pt x="11155" y="2165"/>
                  <a:pt x="11200" y="2166"/>
                </a:cubicBezTo>
                <a:cubicBezTo>
                  <a:pt x="11139" y="2084"/>
                  <a:pt x="11118" y="2139"/>
                  <a:pt x="11058" y="2070"/>
                </a:cubicBezTo>
                <a:cubicBezTo>
                  <a:pt x="11034" y="2042"/>
                  <a:pt x="11012" y="2012"/>
                  <a:pt x="10983" y="2012"/>
                </a:cubicBezTo>
                <a:cubicBezTo>
                  <a:pt x="10931" y="2012"/>
                  <a:pt x="10955" y="1979"/>
                  <a:pt x="10950" y="1950"/>
                </a:cubicBezTo>
                <a:cubicBezTo>
                  <a:pt x="10941" y="1892"/>
                  <a:pt x="10874" y="1954"/>
                  <a:pt x="10863" y="1970"/>
                </a:cubicBezTo>
                <a:cubicBezTo>
                  <a:pt x="10854" y="1984"/>
                  <a:pt x="10841" y="2048"/>
                  <a:pt x="10780" y="2012"/>
                </a:cubicBezTo>
                <a:cubicBezTo>
                  <a:pt x="10741" y="1982"/>
                  <a:pt x="10609" y="2005"/>
                  <a:pt x="10543" y="1975"/>
                </a:cubicBezTo>
                <a:cubicBezTo>
                  <a:pt x="10525" y="1950"/>
                  <a:pt x="10506" y="1937"/>
                  <a:pt x="10485" y="1916"/>
                </a:cubicBezTo>
                <a:cubicBezTo>
                  <a:pt x="10439" y="1872"/>
                  <a:pt x="10439" y="1818"/>
                  <a:pt x="10368" y="1796"/>
                </a:cubicBezTo>
                <a:cubicBezTo>
                  <a:pt x="10308" y="1777"/>
                  <a:pt x="10212" y="1781"/>
                  <a:pt x="10173" y="1729"/>
                </a:cubicBezTo>
                <a:cubicBezTo>
                  <a:pt x="10105" y="1638"/>
                  <a:pt x="9949" y="1481"/>
                  <a:pt x="9786" y="1505"/>
                </a:cubicBezTo>
                <a:cubicBezTo>
                  <a:pt x="9762" y="1509"/>
                  <a:pt x="9768" y="1529"/>
                  <a:pt x="9745" y="1534"/>
                </a:cubicBezTo>
                <a:cubicBezTo>
                  <a:pt x="9732" y="1537"/>
                  <a:pt x="9710" y="1537"/>
                  <a:pt x="9699" y="1546"/>
                </a:cubicBezTo>
                <a:cubicBezTo>
                  <a:pt x="9619" y="1619"/>
                  <a:pt x="9617" y="1562"/>
                  <a:pt x="9574" y="1601"/>
                </a:cubicBezTo>
                <a:cubicBezTo>
                  <a:pt x="9557" y="1616"/>
                  <a:pt x="9508" y="1567"/>
                  <a:pt x="9471" y="1584"/>
                </a:cubicBezTo>
                <a:cubicBezTo>
                  <a:pt x="9322" y="1645"/>
                  <a:pt x="9360" y="1503"/>
                  <a:pt x="9275" y="1522"/>
                </a:cubicBezTo>
                <a:cubicBezTo>
                  <a:pt x="9193" y="1538"/>
                  <a:pt x="9247" y="1482"/>
                  <a:pt x="9221" y="1451"/>
                </a:cubicBezTo>
                <a:cubicBezTo>
                  <a:pt x="9211" y="1442"/>
                  <a:pt x="9215" y="1442"/>
                  <a:pt x="9180" y="1438"/>
                </a:cubicBezTo>
                <a:cubicBezTo>
                  <a:pt x="9128" y="1427"/>
                  <a:pt x="9153" y="1400"/>
                  <a:pt x="9072" y="1413"/>
                </a:cubicBezTo>
                <a:cubicBezTo>
                  <a:pt x="9053" y="1431"/>
                  <a:pt x="9013" y="1413"/>
                  <a:pt x="9043" y="1480"/>
                </a:cubicBezTo>
                <a:cubicBezTo>
                  <a:pt x="9076" y="1556"/>
                  <a:pt x="8936" y="1537"/>
                  <a:pt x="8988" y="1588"/>
                </a:cubicBezTo>
                <a:cubicBezTo>
                  <a:pt x="8880" y="1564"/>
                  <a:pt x="8776" y="1394"/>
                  <a:pt x="8693" y="1318"/>
                </a:cubicBezTo>
                <a:cubicBezTo>
                  <a:pt x="8516" y="1150"/>
                  <a:pt x="8136" y="782"/>
                  <a:pt x="7937" y="670"/>
                </a:cubicBezTo>
                <a:cubicBezTo>
                  <a:pt x="7801" y="593"/>
                  <a:pt x="7652" y="540"/>
                  <a:pt x="7526" y="445"/>
                </a:cubicBezTo>
                <a:cubicBezTo>
                  <a:pt x="7538" y="438"/>
                  <a:pt x="7556" y="440"/>
                  <a:pt x="7570" y="441"/>
                </a:cubicBezTo>
                <a:cubicBezTo>
                  <a:pt x="7615" y="443"/>
                  <a:pt x="7631" y="375"/>
                  <a:pt x="7584" y="362"/>
                </a:cubicBezTo>
                <a:cubicBezTo>
                  <a:pt x="7591" y="351"/>
                  <a:pt x="7600" y="339"/>
                  <a:pt x="7609" y="329"/>
                </a:cubicBezTo>
                <a:cubicBezTo>
                  <a:pt x="7570" y="343"/>
                  <a:pt x="7560" y="347"/>
                  <a:pt x="7521" y="362"/>
                </a:cubicBezTo>
                <a:cubicBezTo>
                  <a:pt x="7500" y="370"/>
                  <a:pt x="7483" y="363"/>
                  <a:pt x="7463" y="370"/>
                </a:cubicBezTo>
                <a:cubicBezTo>
                  <a:pt x="7425" y="390"/>
                  <a:pt x="7423" y="440"/>
                  <a:pt x="7268" y="453"/>
                </a:cubicBezTo>
                <a:cubicBezTo>
                  <a:pt x="7307" y="499"/>
                  <a:pt x="7219" y="534"/>
                  <a:pt x="7189" y="545"/>
                </a:cubicBezTo>
                <a:cubicBezTo>
                  <a:pt x="7126" y="567"/>
                  <a:pt x="7079" y="574"/>
                  <a:pt x="7085" y="661"/>
                </a:cubicBezTo>
                <a:cubicBezTo>
                  <a:pt x="7064" y="661"/>
                  <a:pt x="7054" y="637"/>
                  <a:pt x="7031" y="624"/>
                </a:cubicBezTo>
                <a:cubicBezTo>
                  <a:pt x="6998" y="611"/>
                  <a:pt x="6991" y="640"/>
                  <a:pt x="6952" y="607"/>
                </a:cubicBezTo>
                <a:cubicBezTo>
                  <a:pt x="6892" y="603"/>
                  <a:pt x="6867" y="637"/>
                  <a:pt x="6827" y="674"/>
                </a:cubicBezTo>
                <a:cubicBezTo>
                  <a:pt x="6829" y="648"/>
                  <a:pt x="6748" y="634"/>
                  <a:pt x="6748" y="595"/>
                </a:cubicBezTo>
                <a:cubicBezTo>
                  <a:pt x="6748" y="564"/>
                  <a:pt x="6788" y="525"/>
                  <a:pt x="6844" y="532"/>
                </a:cubicBezTo>
                <a:cubicBezTo>
                  <a:pt x="6844" y="496"/>
                  <a:pt x="6824" y="475"/>
                  <a:pt x="6802" y="458"/>
                </a:cubicBezTo>
                <a:cubicBezTo>
                  <a:pt x="6749" y="602"/>
                  <a:pt x="6547" y="347"/>
                  <a:pt x="6503" y="470"/>
                </a:cubicBezTo>
                <a:cubicBezTo>
                  <a:pt x="6527" y="459"/>
                  <a:pt x="6552" y="470"/>
                  <a:pt x="6565" y="491"/>
                </a:cubicBezTo>
                <a:cubicBezTo>
                  <a:pt x="6541" y="490"/>
                  <a:pt x="6516" y="498"/>
                  <a:pt x="6499" y="516"/>
                </a:cubicBezTo>
                <a:cubicBezTo>
                  <a:pt x="6481" y="476"/>
                  <a:pt x="6445" y="467"/>
                  <a:pt x="6487" y="437"/>
                </a:cubicBezTo>
                <a:cubicBezTo>
                  <a:pt x="6436" y="434"/>
                  <a:pt x="6401" y="373"/>
                  <a:pt x="6358" y="354"/>
                </a:cubicBezTo>
                <a:cubicBezTo>
                  <a:pt x="6350" y="379"/>
                  <a:pt x="6363" y="405"/>
                  <a:pt x="6387" y="416"/>
                </a:cubicBezTo>
                <a:cubicBezTo>
                  <a:pt x="6366" y="419"/>
                  <a:pt x="6303" y="385"/>
                  <a:pt x="6287" y="412"/>
                </a:cubicBezTo>
                <a:cubicBezTo>
                  <a:pt x="6256" y="442"/>
                  <a:pt x="6237" y="453"/>
                  <a:pt x="6216" y="441"/>
                </a:cubicBezTo>
                <a:cubicBezTo>
                  <a:pt x="6153" y="405"/>
                  <a:pt x="6122" y="460"/>
                  <a:pt x="6067" y="391"/>
                </a:cubicBezTo>
                <a:cubicBezTo>
                  <a:pt x="6152" y="385"/>
                  <a:pt x="6048" y="295"/>
                  <a:pt x="6088" y="254"/>
                </a:cubicBezTo>
                <a:cubicBezTo>
                  <a:pt x="5936" y="174"/>
                  <a:pt x="6014" y="186"/>
                  <a:pt x="5942" y="100"/>
                </a:cubicBezTo>
                <a:cubicBezTo>
                  <a:pt x="5921" y="75"/>
                  <a:pt x="5829" y="1"/>
                  <a:pt x="5788" y="71"/>
                </a:cubicBezTo>
                <a:cubicBezTo>
                  <a:pt x="5750" y="137"/>
                  <a:pt x="5596" y="35"/>
                  <a:pt x="5572" y="29"/>
                </a:cubicBezTo>
                <a:cubicBezTo>
                  <a:pt x="5538" y="22"/>
                  <a:pt x="5517" y="21"/>
                  <a:pt x="5485" y="17"/>
                </a:cubicBezTo>
                <a:cubicBezTo>
                  <a:pt x="5459" y="35"/>
                  <a:pt x="5404" y="2"/>
                  <a:pt x="5373" y="0"/>
                </a:cubicBezTo>
                <a:cubicBezTo>
                  <a:pt x="5381" y="10"/>
                  <a:pt x="5389" y="19"/>
                  <a:pt x="5398" y="29"/>
                </a:cubicBezTo>
                <a:cubicBezTo>
                  <a:pt x="5372" y="32"/>
                  <a:pt x="5347" y="32"/>
                  <a:pt x="5323" y="25"/>
                </a:cubicBezTo>
                <a:cubicBezTo>
                  <a:pt x="5331" y="86"/>
                  <a:pt x="5300" y="49"/>
                  <a:pt x="5235" y="100"/>
                </a:cubicBezTo>
                <a:cubicBezTo>
                  <a:pt x="5210" y="121"/>
                  <a:pt x="5234" y="120"/>
                  <a:pt x="5260" y="125"/>
                </a:cubicBezTo>
                <a:cubicBezTo>
                  <a:pt x="5087" y="221"/>
                  <a:pt x="4975" y="196"/>
                  <a:pt x="4832" y="250"/>
                </a:cubicBezTo>
                <a:cubicBezTo>
                  <a:pt x="4776" y="262"/>
                  <a:pt x="4511" y="236"/>
                  <a:pt x="4512" y="333"/>
                </a:cubicBezTo>
                <a:cubicBezTo>
                  <a:pt x="4513" y="365"/>
                  <a:pt x="4513" y="384"/>
                  <a:pt x="4487" y="370"/>
                </a:cubicBezTo>
                <a:cubicBezTo>
                  <a:pt x="4444" y="336"/>
                  <a:pt x="4423" y="373"/>
                  <a:pt x="4388" y="366"/>
                </a:cubicBezTo>
                <a:cubicBezTo>
                  <a:pt x="4345" y="355"/>
                  <a:pt x="4296" y="376"/>
                  <a:pt x="4263" y="374"/>
                </a:cubicBezTo>
                <a:cubicBezTo>
                  <a:pt x="4210" y="371"/>
                  <a:pt x="4228" y="401"/>
                  <a:pt x="4217" y="408"/>
                </a:cubicBezTo>
                <a:cubicBezTo>
                  <a:pt x="4151" y="412"/>
                  <a:pt x="4088" y="397"/>
                  <a:pt x="4018" y="424"/>
                </a:cubicBezTo>
                <a:cubicBezTo>
                  <a:pt x="4014" y="434"/>
                  <a:pt x="4009" y="444"/>
                  <a:pt x="4005" y="453"/>
                </a:cubicBezTo>
                <a:cubicBezTo>
                  <a:pt x="3946" y="453"/>
                  <a:pt x="3868" y="437"/>
                  <a:pt x="3881" y="516"/>
                </a:cubicBezTo>
                <a:cubicBezTo>
                  <a:pt x="3837" y="513"/>
                  <a:pt x="3826" y="465"/>
                  <a:pt x="3777" y="474"/>
                </a:cubicBezTo>
                <a:cubicBezTo>
                  <a:pt x="3732" y="482"/>
                  <a:pt x="3724" y="514"/>
                  <a:pt x="3677" y="495"/>
                </a:cubicBezTo>
                <a:cubicBezTo>
                  <a:pt x="3655" y="486"/>
                  <a:pt x="3503" y="445"/>
                  <a:pt x="3519" y="503"/>
                </a:cubicBezTo>
                <a:cubicBezTo>
                  <a:pt x="3500" y="497"/>
                  <a:pt x="3481" y="499"/>
                  <a:pt x="3461" y="503"/>
                </a:cubicBezTo>
                <a:cubicBezTo>
                  <a:pt x="3490" y="527"/>
                  <a:pt x="3574" y="595"/>
                  <a:pt x="3473" y="603"/>
                </a:cubicBezTo>
                <a:cubicBezTo>
                  <a:pt x="3509" y="622"/>
                  <a:pt x="3547" y="647"/>
                  <a:pt x="3590" y="636"/>
                </a:cubicBezTo>
                <a:cubicBezTo>
                  <a:pt x="3618" y="629"/>
                  <a:pt x="3637" y="625"/>
                  <a:pt x="3656" y="653"/>
                </a:cubicBezTo>
                <a:cubicBezTo>
                  <a:pt x="3654" y="656"/>
                  <a:pt x="3497" y="693"/>
                  <a:pt x="3581" y="724"/>
                </a:cubicBezTo>
                <a:cubicBezTo>
                  <a:pt x="3645" y="746"/>
                  <a:pt x="3715" y="752"/>
                  <a:pt x="3781" y="769"/>
                </a:cubicBezTo>
                <a:cubicBezTo>
                  <a:pt x="3951" y="813"/>
                  <a:pt x="3781" y="844"/>
                  <a:pt x="3760" y="840"/>
                </a:cubicBezTo>
                <a:cubicBezTo>
                  <a:pt x="3617" y="811"/>
                  <a:pt x="3694" y="815"/>
                  <a:pt x="3561" y="832"/>
                </a:cubicBezTo>
                <a:cubicBezTo>
                  <a:pt x="3598" y="875"/>
                  <a:pt x="3509" y="896"/>
                  <a:pt x="3515" y="931"/>
                </a:cubicBezTo>
                <a:cubicBezTo>
                  <a:pt x="3517" y="947"/>
                  <a:pt x="3621" y="1040"/>
                  <a:pt x="3640" y="1052"/>
                </a:cubicBezTo>
                <a:cubicBezTo>
                  <a:pt x="3502" y="1167"/>
                  <a:pt x="3607" y="1055"/>
                  <a:pt x="3428" y="1168"/>
                </a:cubicBezTo>
                <a:cubicBezTo>
                  <a:pt x="3387" y="1164"/>
                  <a:pt x="3395" y="1201"/>
                  <a:pt x="3428" y="1214"/>
                </a:cubicBezTo>
                <a:cubicBezTo>
                  <a:pt x="3464" y="1228"/>
                  <a:pt x="3488" y="1226"/>
                  <a:pt x="3519" y="1243"/>
                </a:cubicBezTo>
                <a:cubicBezTo>
                  <a:pt x="3565" y="1269"/>
                  <a:pt x="3563" y="1297"/>
                  <a:pt x="3619" y="1297"/>
                </a:cubicBezTo>
                <a:cubicBezTo>
                  <a:pt x="3664" y="1297"/>
                  <a:pt x="3687" y="1306"/>
                  <a:pt x="3719" y="1335"/>
                </a:cubicBezTo>
                <a:cubicBezTo>
                  <a:pt x="3751" y="1364"/>
                  <a:pt x="3762" y="1355"/>
                  <a:pt x="3802" y="1359"/>
                </a:cubicBezTo>
                <a:cubicBezTo>
                  <a:pt x="3849" y="1365"/>
                  <a:pt x="3881" y="1404"/>
                  <a:pt x="3922" y="1418"/>
                </a:cubicBezTo>
                <a:cubicBezTo>
                  <a:pt x="3866" y="1424"/>
                  <a:pt x="3907" y="1520"/>
                  <a:pt x="3901" y="1555"/>
                </a:cubicBezTo>
                <a:cubicBezTo>
                  <a:pt x="3888" y="1630"/>
                  <a:pt x="3664" y="1641"/>
                  <a:pt x="3602" y="1609"/>
                </a:cubicBezTo>
                <a:cubicBezTo>
                  <a:pt x="3576" y="1595"/>
                  <a:pt x="3555" y="1540"/>
                  <a:pt x="3519" y="1555"/>
                </a:cubicBezTo>
                <a:cubicBezTo>
                  <a:pt x="3492" y="1566"/>
                  <a:pt x="3509" y="1622"/>
                  <a:pt x="3498" y="1642"/>
                </a:cubicBezTo>
                <a:cubicBezTo>
                  <a:pt x="3480" y="1678"/>
                  <a:pt x="3447" y="1673"/>
                  <a:pt x="3411" y="1675"/>
                </a:cubicBezTo>
                <a:cubicBezTo>
                  <a:pt x="3457" y="1600"/>
                  <a:pt x="3212" y="1652"/>
                  <a:pt x="3145" y="1563"/>
                </a:cubicBezTo>
                <a:cubicBezTo>
                  <a:pt x="3118" y="1528"/>
                  <a:pt x="3096" y="1483"/>
                  <a:pt x="3062" y="1463"/>
                </a:cubicBezTo>
                <a:cubicBezTo>
                  <a:pt x="3019" y="1439"/>
                  <a:pt x="3014" y="1478"/>
                  <a:pt x="2962" y="1484"/>
                </a:cubicBezTo>
                <a:cubicBezTo>
                  <a:pt x="2899" y="1488"/>
                  <a:pt x="2888" y="1423"/>
                  <a:pt x="2891" y="1542"/>
                </a:cubicBezTo>
                <a:cubicBezTo>
                  <a:pt x="2857" y="1527"/>
                  <a:pt x="2834" y="1568"/>
                  <a:pt x="2800" y="1546"/>
                </a:cubicBezTo>
                <a:cubicBezTo>
                  <a:pt x="2781" y="1534"/>
                  <a:pt x="2750" y="1512"/>
                  <a:pt x="2738" y="1492"/>
                </a:cubicBezTo>
                <a:cubicBezTo>
                  <a:pt x="2718" y="1461"/>
                  <a:pt x="2595" y="1474"/>
                  <a:pt x="2592" y="1517"/>
                </a:cubicBezTo>
                <a:cubicBezTo>
                  <a:pt x="2574" y="1503"/>
                  <a:pt x="2549" y="1494"/>
                  <a:pt x="2526" y="1492"/>
                </a:cubicBezTo>
                <a:cubicBezTo>
                  <a:pt x="2528" y="1530"/>
                  <a:pt x="2497" y="1545"/>
                  <a:pt x="2472" y="1563"/>
                </a:cubicBezTo>
                <a:cubicBezTo>
                  <a:pt x="2457" y="1571"/>
                  <a:pt x="2461" y="1600"/>
                  <a:pt x="2446" y="1617"/>
                </a:cubicBezTo>
                <a:cubicBezTo>
                  <a:pt x="2406" y="1657"/>
                  <a:pt x="2370" y="1674"/>
                  <a:pt x="2322" y="1634"/>
                </a:cubicBezTo>
                <a:cubicBezTo>
                  <a:pt x="2276" y="1594"/>
                  <a:pt x="2222" y="1609"/>
                  <a:pt x="2156" y="1555"/>
                </a:cubicBezTo>
                <a:cubicBezTo>
                  <a:pt x="2120" y="1524"/>
                  <a:pt x="2049" y="1476"/>
                  <a:pt x="2014" y="1505"/>
                </a:cubicBezTo>
                <a:cubicBezTo>
                  <a:pt x="2012" y="1543"/>
                  <a:pt x="2121" y="1613"/>
                  <a:pt x="2060" y="1671"/>
                </a:cubicBezTo>
                <a:cubicBezTo>
                  <a:pt x="2033" y="1697"/>
                  <a:pt x="2004" y="1588"/>
                  <a:pt x="2019" y="1563"/>
                </a:cubicBezTo>
                <a:cubicBezTo>
                  <a:pt x="1966" y="1530"/>
                  <a:pt x="1924" y="1514"/>
                  <a:pt x="1869" y="1459"/>
                </a:cubicBezTo>
                <a:cubicBezTo>
                  <a:pt x="1712" y="1421"/>
                  <a:pt x="1743" y="1402"/>
                  <a:pt x="1699" y="1364"/>
                </a:cubicBezTo>
                <a:cubicBezTo>
                  <a:pt x="1584" y="1286"/>
                  <a:pt x="1410" y="1421"/>
                  <a:pt x="1354" y="1239"/>
                </a:cubicBezTo>
                <a:cubicBezTo>
                  <a:pt x="1316" y="1252"/>
                  <a:pt x="1286" y="1270"/>
                  <a:pt x="1241" y="1276"/>
                </a:cubicBezTo>
                <a:cubicBezTo>
                  <a:pt x="1210" y="1295"/>
                  <a:pt x="1225" y="1321"/>
                  <a:pt x="1204" y="1347"/>
                </a:cubicBezTo>
                <a:cubicBezTo>
                  <a:pt x="1168" y="1289"/>
                  <a:pt x="1124" y="1397"/>
                  <a:pt x="1096" y="1297"/>
                </a:cubicBezTo>
                <a:cubicBezTo>
                  <a:pt x="1088" y="1271"/>
                  <a:pt x="954" y="1253"/>
                  <a:pt x="926" y="1247"/>
                </a:cubicBezTo>
                <a:cubicBezTo>
                  <a:pt x="934" y="1267"/>
                  <a:pt x="938" y="1286"/>
                  <a:pt x="946" y="1305"/>
                </a:cubicBezTo>
                <a:cubicBezTo>
                  <a:pt x="854" y="1262"/>
                  <a:pt x="900" y="1394"/>
                  <a:pt x="838" y="1409"/>
                </a:cubicBezTo>
                <a:cubicBezTo>
                  <a:pt x="696" y="1429"/>
                  <a:pt x="762" y="1473"/>
                  <a:pt x="635" y="1472"/>
                </a:cubicBezTo>
                <a:cubicBezTo>
                  <a:pt x="562" y="1493"/>
                  <a:pt x="668" y="1534"/>
                  <a:pt x="606" y="1576"/>
                </a:cubicBezTo>
                <a:cubicBezTo>
                  <a:pt x="531" y="1624"/>
                  <a:pt x="510" y="1642"/>
                  <a:pt x="427" y="1634"/>
                </a:cubicBezTo>
                <a:cubicBezTo>
                  <a:pt x="492" y="1654"/>
                  <a:pt x="487" y="1771"/>
                  <a:pt x="535" y="1812"/>
                </a:cubicBezTo>
                <a:cubicBezTo>
                  <a:pt x="597" y="1867"/>
                  <a:pt x="479" y="1910"/>
                  <a:pt x="435" y="1904"/>
                </a:cubicBezTo>
                <a:cubicBezTo>
                  <a:pt x="362" y="1894"/>
                  <a:pt x="214" y="1630"/>
                  <a:pt x="123" y="1717"/>
                </a:cubicBezTo>
                <a:cubicBezTo>
                  <a:pt x="85" y="1754"/>
                  <a:pt x="136" y="1823"/>
                  <a:pt x="99" y="1858"/>
                </a:cubicBezTo>
                <a:cubicBezTo>
                  <a:pt x="42" y="1910"/>
                  <a:pt x="18" y="1920"/>
                  <a:pt x="20" y="2008"/>
                </a:cubicBezTo>
                <a:cubicBezTo>
                  <a:pt x="20" y="2087"/>
                  <a:pt x="72" y="2086"/>
                  <a:pt x="107" y="2141"/>
                </a:cubicBezTo>
                <a:cubicBezTo>
                  <a:pt x="133" y="2184"/>
                  <a:pt x="61" y="2205"/>
                  <a:pt x="38" y="2260"/>
                </a:cubicBezTo>
                <a:cubicBezTo>
                  <a:pt x="19" y="2297"/>
                  <a:pt x="0" y="2373"/>
                  <a:pt x="40" y="2403"/>
                </a:cubicBezTo>
                <a:cubicBezTo>
                  <a:pt x="60" y="2423"/>
                  <a:pt x="101" y="2440"/>
                  <a:pt x="136" y="2440"/>
                </a:cubicBezTo>
                <a:cubicBezTo>
                  <a:pt x="185" y="2473"/>
                  <a:pt x="141" y="2418"/>
                  <a:pt x="227" y="2523"/>
                </a:cubicBezTo>
                <a:lnTo>
                  <a:pt x="198" y="2544"/>
                </a:lnTo>
                <a:cubicBezTo>
                  <a:pt x="222" y="2576"/>
                  <a:pt x="234" y="2622"/>
                  <a:pt x="269" y="2644"/>
                </a:cubicBezTo>
                <a:cubicBezTo>
                  <a:pt x="323" y="2677"/>
                  <a:pt x="359" y="2508"/>
                  <a:pt x="759" y="2910"/>
                </a:cubicBezTo>
                <a:cubicBezTo>
                  <a:pt x="904" y="3056"/>
                  <a:pt x="667" y="2943"/>
                  <a:pt x="680" y="3009"/>
                </a:cubicBezTo>
                <a:cubicBezTo>
                  <a:pt x="686" y="3037"/>
                  <a:pt x="867" y="3100"/>
                  <a:pt x="905" y="3126"/>
                </a:cubicBezTo>
                <a:cubicBezTo>
                  <a:pt x="869" y="3084"/>
                  <a:pt x="910" y="3130"/>
                  <a:pt x="917" y="3088"/>
                </a:cubicBezTo>
                <a:cubicBezTo>
                  <a:pt x="923" y="3076"/>
                  <a:pt x="932" y="3076"/>
                  <a:pt x="946" y="3080"/>
                </a:cubicBezTo>
                <a:cubicBezTo>
                  <a:pt x="934" y="3068"/>
                  <a:pt x="921" y="3055"/>
                  <a:pt x="909" y="3043"/>
                </a:cubicBezTo>
                <a:cubicBezTo>
                  <a:pt x="931" y="3052"/>
                  <a:pt x="952" y="3063"/>
                  <a:pt x="971" y="3076"/>
                </a:cubicBezTo>
                <a:cubicBezTo>
                  <a:pt x="935" y="3016"/>
                  <a:pt x="980" y="3061"/>
                  <a:pt x="1013" y="3059"/>
                </a:cubicBezTo>
                <a:cubicBezTo>
                  <a:pt x="1052" y="3057"/>
                  <a:pt x="1123" y="3020"/>
                  <a:pt x="1154" y="2997"/>
                </a:cubicBezTo>
                <a:cubicBezTo>
                  <a:pt x="1183" y="2976"/>
                  <a:pt x="1187" y="2930"/>
                  <a:pt x="1229" y="2935"/>
                </a:cubicBezTo>
                <a:cubicBezTo>
                  <a:pt x="1235" y="2935"/>
                  <a:pt x="1296" y="2930"/>
                  <a:pt x="1300" y="2922"/>
                </a:cubicBezTo>
                <a:cubicBezTo>
                  <a:pt x="1395" y="2731"/>
                  <a:pt x="1630" y="3048"/>
                  <a:pt x="1757" y="2926"/>
                </a:cubicBezTo>
                <a:cubicBezTo>
                  <a:pt x="1785" y="2900"/>
                  <a:pt x="1875" y="2910"/>
                  <a:pt x="1898" y="2939"/>
                </a:cubicBezTo>
                <a:cubicBezTo>
                  <a:pt x="1946" y="2998"/>
                  <a:pt x="1992" y="3065"/>
                  <a:pt x="2014" y="3147"/>
                </a:cubicBezTo>
                <a:cubicBezTo>
                  <a:pt x="2039" y="3234"/>
                  <a:pt x="1927" y="3324"/>
                  <a:pt x="1956" y="3396"/>
                </a:cubicBezTo>
                <a:cubicBezTo>
                  <a:pt x="1978" y="3448"/>
                  <a:pt x="2062" y="3457"/>
                  <a:pt x="2106" y="3479"/>
                </a:cubicBezTo>
                <a:cubicBezTo>
                  <a:pt x="2027" y="3526"/>
                  <a:pt x="1896" y="3451"/>
                  <a:pt x="1807" y="3458"/>
                </a:cubicBezTo>
                <a:cubicBezTo>
                  <a:pt x="1781" y="3461"/>
                  <a:pt x="1745" y="3476"/>
                  <a:pt x="1719" y="3467"/>
                </a:cubicBezTo>
                <a:cubicBezTo>
                  <a:pt x="1656" y="3436"/>
                  <a:pt x="1683" y="3453"/>
                  <a:pt x="1603" y="3487"/>
                </a:cubicBezTo>
                <a:cubicBezTo>
                  <a:pt x="1559" y="3506"/>
                  <a:pt x="1482" y="3631"/>
                  <a:pt x="1524" y="3670"/>
                </a:cubicBezTo>
                <a:cubicBezTo>
                  <a:pt x="1569" y="3712"/>
                  <a:pt x="1659" y="3716"/>
                  <a:pt x="1690" y="3770"/>
                </a:cubicBezTo>
                <a:cubicBezTo>
                  <a:pt x="1649" y="3763"/>
                  <a:pt x="1604" y="3784"/>
                  <a:pt x="1566" y="3774"/>
                </a:cubicBezTo>
                <a:cubicBezTo>
                  <a:pt x="1539" y="3767"/>
                  <a:pt x="1518" y="3745"/>
                  <a:pt x="1491" y="3737"/>
                </a:cubicBezTo>
                <a:cubicBezTo>
                  <a:pt x="1272" y="3673"/>
                  <a:pt x="1257" y="3819"/>
                  <a:pt x="1399" y="3845"/>
                </a:cubicBezTo>
                <a:cubicBezTo>
                  <a:pt x="1571" y="3876"/>
                  <a:pt x="1561" y="4023"/>
                  <a:pt x="1653" y="4094"/>
                </a:cubicBezTo>
                <a:cubicBezTo>
                  <a:pt x="1685" y="4119"/>
                  <a:pt x="1695" y="4142"/>
                  <a:pt x="1699" y="4181"/>
                </a:cubicBezTo>
                <a:cubicBezTo>
                  <a:pt x="1709" y="4297"/>
                  <a:pt x="1795" y="4195"/>
                  <a:pt x="1815" y="4244"/>
                </a:cubicBezTo>
                <a:cubicBezTo>
                  <a:pt x="1829" y="4278"/>
                  <a:pt x="1856" y="4306"/>
                  <a:pt x="1881" y="4331"/>
                </a:cubicBezTo>
                <a:cubicBezTo>
                  <a:pt x="1914" y="4364"/>
                  <a:pt x="1941" y="4329"/>
                  <a:pt x="1977" y="4344"/>
                </a:cubicBezTo>
                <a:cubicBezTo>
                  <a:pt x="2012" y="4357"/>
                  <a:pt x="2189" y="4371"/>
                  <a:pt x="2143" y="4431"/>
                </a:cubicBezTo>
                <a:cubicBezTo>
                  <a:pt x="2133" y="4425"/>
                  <a:pt x="2123" y="4418"/>
                  <a:pt x="2114" y="4410"/>
                </a:cubicBezTo>
                <a:cubicBezTo>
                  <a:pt x="2176" y="4458"/>
                  <a:pt x="2132" y="4532"/>
                  <a:pt x="2110" y="4589"/>
                </a:cubicBezTo>
                <a:cubicBezTo>
                  <a:pt x="2089" y="4644"/>
                  <a:pt x="2142" y="4687"/>
                  <a:pt x="2135" y="4743"/>
                </a:cubicBezTo>
                <a:cubicBezTo>
                  <a:pt x="2281" y="4531"/>
                  <a:pt x="2493" y="4498"/>
                  <a:pt x="2717" y="4601"/>
                </a:cubicBezTo>
                <a:cubicBezTo>
                  <a:pt x="2883" y="4678"/>
                  <a:pt x="2930" y="4889"/>
                  <a:pt x="3087" y="4896"/>
                </a:cubicBezTo>
                <a:cubicBezTo>
                  <a:pt x="3126" y="4899"/>
                  <a:pt x="3152" y="4902"/>
                  <a:pt x="3191" y="4901"/>
                </a:cubicBezTo>
                <a:lnTo>
                  <a:pt x="2908" y="3600"/>
                </a:lnTo>
                <a:lnTo>
                  <a:pt x="3573" y="3404"/>
                </a:lnTo>
                <a:cubicBezTo>
                  <a:pt x="3579" y="3403"/>
                  <a:pt x="3584" y="3401"/>
                  <a:pt x="3589" y="339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2" name="꙱ Jordan (The Hashemite Kingdom of Jordan) (JO) (H)">
            <a:extLst>
              <a:ext uri="{FF2B5EF4-FFF2-40B4-BE49-F238E27FC236}">
                <a16:creationId xmlns:a16="http://schemas.microsoft.com/office/drawing/2014/main" id="{88824D28-97AA-4B0E-A9AC-F8D6B9A8B887}"/>
              </a:ext>
            </a:extLst>
          </p:cNvPr>
          <p:cNvSpPr>
            <a:spLocks/>
          </p:cNvSpPr>
          <p:nvPr/>
        </p:nvSpPr>
        <p:spPr bwMode="auto">
          <a:xfrm>
            <a:off x="5272245" y="1397750"/>
            <a:ext cx="104558" cy="124057"/>
          </a:xfrm>
          <a:custGeom>
            <a:avLst/>
            <a:gdLst>
              <a:gd name="T0" fmla="*/ 1051 w 1267"/>
              <a:gd name="T1" fmla="*/ 0 h 1504"/>
              <a:gd name="T2" fmla="*/ 1163 w 1267"/>
              <a:gd name="T3" fmla="*/ 312 h 1504"/>
              <a:gd name="T4" fmla="*/ 1166 w 1267"/>
              <a:gd name="T5" fmla="*/ 368 h 1504"/>
              <a:gd name="T6" fmla="*/ 1192 w 1267"/>
              <a:gd name="T7" fmla="*/ 443 h 1504"/>
              <a:gd name="T8" fmla="*/ 583 w 1267"/>
              <a:gd name="T9" fmla="*/ 671 h 1504"/>
              <a:gd name="T10" fmla="*/ 928 w 1267"/>
              <a:gd name="T11" fmla="*/ 1032 h 1504"/>
              <a:gd name="T12" fmla="*/ 782 w 1267"/>
              <a:gd name="T13" fmla="*/ 1170 h 1504"/>
              <a:gd name="T14" fmla="*/ 616 w 1267"/>
              <a:gd name="T15" fmla="*/ 1232 h 1504"/>
              <a:gd name="T16" fmla="*/ 345 w 1267"/>
              <a:gd name="T17" fmla="*/ 1488 h 1504"/>
              <a:gd name="T18" fmla="*/ 7 w 1267"/>
              <a:gd name="T19" fmla="*/ 1430 h 1504"/>
              <a:gd name="T20" fmla="*/ 7 w 1267"/>
              <a:gd name="T21" fmla="*/ 1432 h 1504"/>
              <a:gd name="T22" fmla="*/ 6 w 1267"/>
              <a:gd name="T23" fmla="*/ 1431 h 1504"/>
              <a:gd name="T24" fmla="*/ 41 w 1267"/>
              <a:gd name="T25" fmla="*/ 1138 h 1504"/>
              <a:gd name="T26" fmla="*/ 107 w 1267"/>
              <a:gd name="T27" fmla="*/ 832 h 1504"/>
              <a:gd name="T28" fmla="*/ 103 w 1267"/>
              <a:gd name="T29" fmla="*/ 695 h 1504"/>
              <a:gd name="T30" fmla="*/ 121 w 1267"/>
              <a:gd name="T31" fmla="*/ 563 h 1504"/>
              <a:gd name="T32" fmla="*/ 110 w 1267"/>
              <a:gd name="T33" fmla="*/ 283 h 1504"/>
              <a:gd name="T34" fmla="*/ 245 w 1267"/>
              <a:gd name="T35" fmla="*/ 260 h 1504"/>
              <a:gd name="T36" fmla="*/ 476 w 1267"/>
              <a:gd name="T37" fmla="*/ 365 h 1504"/>
              <a:gd name="T38" fmla="*/ 741 w 1267"/>
              <a:gd name="T39" fmla="*/ 202 h 1504"/>
              <a:gd name="T40" fmla="*/ 1051 w 1267"/>
              <a:gd name="T41" fmla="*/ 0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67" h="1504">
                <a:moveTo>
                  <a:pt x="1051" y="0"/>
                </a:moveTo>
                <a:cubicBezTo>
                  <a:pt x="1084" y="106"/>
                  <a:pt x="1127" y="208"/>
                  <a:pt x="1163" y="312"/>
                </a:cubicBezTo>
                <a:cubicBezTo>
                  <a:pt x="1128" y="317"/>
                  <a:pt x="1151" y="359"/>
                  <a:pt x="1166" y="368"/>
                </a:cubicBezTo>
                <a:cubicBezTo>
                  <a:pt x="1204" y="394"/>
                  <a:pt x="1267" y="364"/>
                  <a:pt x="1192" y="443"/>
                </a:cubicBezTo>
                <a:cubicBezTo>
                  <a:pt x="939" y="578"/>
                  <a:pt x="797" y="626"/>
                  <a:pt x="583" y="671"/>
                </a:cubicBezTo>
                <a:cubicBezTo>
                  <a:pt x="693" y="796"/>
                  <a:pt x="808" y="916"/>
                  <a:pt x="928" y="1032"/>
                </a:cubicBezTo>
                <a:cubicBezTo>
                  <a:pt x="836" y="1063"/>
                  <a:pt x="770" y="1017"/>
                  <a:pt x="782" y="1170"/>
                </a:cubicBezTo>
                <a:cubicBezTo>
                  <a:pt x="787" y="1236"/>
                  <a:pt x="665" y="1224"/>
                  <a:pt x="616" y="1232"/>
                </a:cubicBezTo>
                <a:cubicBezTo>
                  <a:pt x="483" y="1253"/>
                  <a:pt x="486" y="1457"/>
                  <a:pt x="345" y="1488"/>
                </a:cubicBezTo>
                <a:cubicBezTo>
                  <a:pt x="274" y="1504"/>
                  <a:pt x="78" y="1451"/>
                  <a:pt x="7" y="1430"/>
                </a:cubicBezTo>
                <a:lnTo>
                  <a:pt x="7" y="1432"/>
                </a:lnTo>
                <a:lnTo>
                  <a:pt x="6" y="1431"/>
                </a:lnTo>
                <a:cubicBezTo>
                  <a:pt x="0" y="1332"/>
                  <a:pt x="40" y="1237"/>
                  <a:pt x="41" y="1138"/>
                </a:cubicBezTo>
                <a:cubicBezTo>
                  <a:pt x="42" y="1024"/>
                  <a:pt x="93" y="940"/>
                  <a:pt x="107" y="832"/>
                </a:cubicBezTo>
                <a:cubicBezTo>
                  <a:pt x="112" y="787"/>
                  <a:pt x="99" y="740"/>
                  <a:pt x="103" y="695"/>
                </a:cubicBezTo>
                <a:cubicBezTo>
                  <a:pt x="106" y="651"/>
                  <a:pt x="120" y="605"/>
                  <a:pt x="121" y="563"/>
                </a:cubicBezTo>
                <a:cubicBezTo>
                  <a:pt x="124" y="474"/>
                  <a:pt x="113" y="372"/>
                  <a:pt x="110" y="283"/>
                </a:cubicBezTo>
                <a:cubicBezTo>
                  <a:pt x="107" y="207"/>
                  <a:pt x="202" y="230"/>
                  <a:pt x="245" y="260"/>
                </a:cubicBezTo>
                <a:cubicBezTo>
                  <a:pt x="316" y="309"/>
                  <a:pt x="381" y="384"/>
                  <a:pt x="476" y="365"/>
                </a:cubicBezTo>
                <a:cubicBezTo>
                  <a:pt x="572" y="346"/>
                  <a:pt x="661" y="256"/>
                  <a:pt x="741" y="202"/>
                </a:cubicBezTo>
                <a:cubicBezTo>
                  <a:pt x="842" y="135"/>
                  <a:pt x="944" y="60"/>
                  <a:pt x="1051" y="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3" name="꙱ Japan (JP) (H)">
            <a:extLst>
              <a:ext uri="{FF2B5EF4-FFF2-40B4-BE49-F238E27FC236}">
                <a16:creationId xmlns:a16="http://schemas.microsoft.com/office/drawing/2014/main" id="{7F1369E5-1956-4A94-9B17-63AE8E1B231D}"/>
              </a:ext>
            </a:extLst>
          </p:cNvPr>
          <p:cNvSpPr>
            <a:spLocks noEditPoints="1"/>
          </p:cNvSpPr>
          <p:nvPr/>
        </p:nvSpPr>
        <p:spPr bwMode="auto">
          <a:xfrm>
            <a:off x="7528327" y="1042842"/>
            <a:ext cx="316908" cy="623518"/>
          </a:xfrm>
          <a:custGeom>
            <a:avLst/>
            <a:gdLst>
              <a:gd name="T0" fmla="*/ 3565 w 3845"/>
              <a:gd name="T1" fmla="*/ 3798 h 7549"/>
              <a:gd name="T2" fmla="*/ 2719 w 3845"/>
              <a:gd name="T3" fmla="*/ 2723 h 7549"/>
              <a:gd name="T4" fmla="*/ 2244 w 3845"/>
              <a:gd name="T5" fmla="*/ 1158 h 7549"/>
              <a:gd name="T6" fmla="*/ 2240 w 3845"/>
              <a:gd name="T7" fmla="*/ 147 h 7549"/>
              <a:gd name="T8" fmla="*/ 2292 w 3845"/>
              <a:gd name="T9" fmla="*/ 761 h 7549"/>
              <a:gd name="T10" fmla="*/ 2537 w 3845"/>
              <a:gd name="T11" fmla="*/ 1394 h 7549"/>
              <a:gd name="T12" fmla="*/ 2487 w 3845"/>
              <a:gd name="T13" fmla="*/ 1146 h 7549"/>
              <a:gd name="T14" fmla="*/ 3366 w 3845"/>
              <a:gd name="T15" fmla="*/ 1166 h 7549"/>
              <a:gd name="T16" fmla="*/ 3803 w 3845"/>
              <a:gd name="T17" fmla="*/ 766 h 7549"/>
              <a:gd name="T18" fmla="*/ 3456 w 3845"/>
              <a:gd name="T19" fmla="*/ 410 h 7549"/>
              <a:gd name="T20" fmla="*/ 2367 w 3845"/>
              <a:gd name="T21" fmla="*/ 81 h 7549"/>
              <a:gd name="T22" fmla="*/ 2078 w 3845"/>
              <a:gd name="T23" fmla="*/ 92 h 7549"/>
              <a:gd name="T24" fmla="*/ 2028 w 3845"/>
              <a:gd name="T25" fmla="*/ 63 h 7549"/>
              <a:gd name="T26" fmla="*/ 1615 w 3845"/>
              <a:gd name="T27" fmla="*/ 5208 h 7549"/>
              <a:gd name="T28" fmla="*/ 1615 w 3845"/>
              <a:gd name="T29" fmla="*/ 4017 h 7549"/>
              <a:gd name="T30" fmla="*/ 1710 w 3845"/>
              <a:gd name="T31" fmla="*/ 4365 h 7549"/>
              <a:gd name="T32" fmla="*/ 2221 w 3845"/>
              <a:gd name="T33" fmla="*/ 4338 h 7549"/>
              <a:gd name="T34" fmla="*/ 1915 w 3845"/>
              <a:gd name="T35" fmla="*/ 3988 h 7549"/>
              <a:gd name="T36" fmla="*/ 1594 w 3845"/>
              <a:gd name="T37" fmla="*/ 4014 h 7549"/>
              <a:gd name="T38" fmla="*/ 1511 w 3845"/>
              <a:gd name="T39" fmla="*/ 3248 h 7549"/>
              <a:gd name="T40" fmla="*/ 1493 w 3845"/>
              <a:gd name="T41" fmla="*/ 5344 h 7549"/>
              <a:gd name="T42" fmla="*/ 1220 w 3845"/>
              <a:gd name="T43" fmla="*/ 4605 h 7549"/>
              <a:gd name="T44" fmla="*/ 1549 w 3845"/>
              <a:gd name="T45" fmla="*/ 3949 h 7549"/>
              <a:gd name="T46" fmla="*/ 1835 w 3845"/>
              <a:gd name="T47" fmla="*/ 3908 h 7549"/>
              <a:gd name="T48" fmla="*/ 2411 w 3845"/>
              <a:gd name="T49" fmla="*/ 3853 h 7549"/>
              <a:gd name="T50" fmla="*/ 2671 w 3845"/>
              <a:gd name="T51" fmla="*/ 4278 h 7549"/>
              <a:gd name="T52" fmla="*/ 2778 w 3845"/>
              <a:gd name="T53" fmla="*/ 3722 h 7549"/>
              <a:gd name="T54" fmla="*/ 3242 w 3845"/>
              <a:gd name="T55" fmla="*/ 3866 h 7549"/>
              <a:gd name="T56" fmla="*/ 3417 w 3845"/>
              <a:gd name="T57" fmla="*/ 3654 h 7549"/>
              <a:gd name="T58" fmla="*/ 3785 w 3845"/>
              <a:gd name="T59" fmla="*/ 3640 h 7549"/>
              <a:gd name="T60" fmla="*/ 3657 w 3845"/>
              <a:gd name="T61" fmla="*/ 2993 h 7549"/>
              <a:gd name="T62" fmla="*/ 3489 w 3845"/>
              <a:gd name="T63" fmla="*/ 2076 h 7549"/>
              <a:gd name="T64" fmla="*/ 2933 w 3845"/>
              <a:gd name="T65" fmla="*/ 1494 h 7549"/>
              <a:gd name="T66" fmla="*/ 2699 w 3845"/>
              <a:gd name="T67" fmla="*/ 1500 h 7549"/>
              <a:gd name="T68" fmla="*/ 2924 w 3845"/>
              <a:gd name="T69" fmla="*/ 2064 h 7549"/>
              <a:gd name="T70" fmla="*/ 2529 w 3845"/>
              <a:gd name="T71" fmla="*/ 3062 h 7549"/>
              <a:gd name="T72" fmla="*/ 2448 w 3845"/>
              <a:gd name="T73" fmla="*/ 3123 h 7549"/>
              <a:gd name="T74" fmla="*/ 2198 w 3845"/>
              <a:gd name="T75" fmla="*/ 3515 h 7549"/>
              <a:gd name="T76" fmla="*/ 1609 w 3845"/>
              <a:gd name="T77" fmla="*/ 3530 h 7549"/>
              <a:gd name="T78" fmla="*/ 1045 w 3845"/>
              <a:gd name="T79" fmla="*/ 4222 h 7549"/>
              <a:gd name="T80" fmla="*/ 1039 w 3845"/>
              <a:gd name="T81" fmla="*/ 4495 h 7549"/>
              <a:gd name="T82" fmla="*/ 1138 w 3845"/>
              <a:gd name="T83" fmla="*/ 4570 h 7549"/>
              <a:gd name="T84" fmla="*/ 1247 w 3845"/>
              <a:gd name="T85" fmla="*/ 4878 h 7549"/>
              <a:gd name="T86" fmla="*/ 1377 w 3845"/>
              <a:gd name="T87" fmla="*/ 4910 h 7549"/>
              <a:gd name="T88" fmla="*/ 1618 w 3845"/>
              <a:gd name="T89" fmla="*/ 5009 h 7549"/>
              <a:gd name="T90" fmla="*/ 1539 w 3845"/>
              <a:gd name="T91" fmla="*/ 4363 h 7549"/>
              <a:gd name="T92" fmla="*/ 1089 w 3845"/>
              <a:gd name="T93" fmla="*/ 4908 h 7549"/>
              <a:gd name="T94" fmla="*/ 1089 w 3845"/>
              <a:gd name="T95" fmla="*/ 4635 h 7549"/>
              <a:gd name="T96" fmla="*/ 834 w 3845"/>
              <a:gd name="T97" fmla="*/ 4323 h 7549"/>
              <a:gd name="T98" fmla="*/ 730 w 3845"/>
              <a:gd name="T99" fmla="*/ 4394 h 7549"/>
              <a:gd name="T100" fmla="*/ 727 w 3845"/>
              <a:gd name="T101" fmla="*/ 4552 h 7549"/>
              <a:gd name="T102" fmla="*/ 644 w 3845"/>
              <a:gd name="T103" fmla="*/ 3994 h 7549"/>
              <a:gd name="T104" fmla="*/ 1371 w 3845"/>
              <a:gd name="T105" fmla="*/ 6164 h 7549"/>
              <a:gd name="T106" fmla="*/ 1286 w 3845"/>
              <a:gd name="T107" fmla="*/ 6253 h 7549"/>
              <a:gd name="T108" fmla="*/ 1075 w 3845"/>
              <a:gd name="T109" fmla="*/ 6903 h 7549"/>
              <a:gd name="T110" fmla="*/ 1075 w 3845"/>
              <a:gd name="T111" fmla="*/ 6903 h 7549"/>
              <a:gd name="T112" fmla="*/ 499 w 3845"/>
              <a:gd name="T113" fmla="*/ 7375 h 7549"/>
              <a:gd name="T114" fmla="*/ 107 w 3845"/>
              <a:gd name="T115" fmla="*/ 7488 h 7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45" h="7549">
                <a:moveTo>
                  <a:pt x="18" y="7500"/>
                </a:moveTo>
                <a:cubicBezTo>
                  <a:pt x="8" y="7514"/>
                  <a:pt x="2" y="7530"/>
                  <a:pt x="0" y="7547"/>
                </a:cubicBezTo>
                <a:cubicBezTo>
                  <a:pt x="20" y="7549"/>
                  <a:pt x="40" y="7546"/>
                  <a:pt x="59" y="7538"/>
                </a:cubicBezTo>
                <a:cubicBezTo>
                  <a:pt x="56" y="7515"/>
                  <a:pt x="41" y="7501"/>
                  <a:pt x="18" y="7500"/>
                </a:cubicBezTo>
                <a:close/>
                <a:moveTo>
                  <a:pt x="3565" y="3798"/>
                </a:moveTo>
                <a:cubicBezTo>
                  <a:pt x="3553" y="3824"/>
                  <a:pt x="3562" y="3834"/>
                  <a:pt x="3592" y="3827"/>
                </a:cubicBezTo>
                <a:cubicBezTo>
                  <a:pt x="3584" y="3817"/>
                  <a:pt x="3575" y="3807"/>
                  <a:pt x="3565" y="3798"/>
                </a:cubicBezTo>
                <a:close/>
                <a:moveTo>
                  <a:pt x="2719" y="2551"/>
                </a:moveTo>
                <a:cubicBezTo>
                  <a:pt x="2687" y="2562"/>
                  <a:pt x="2650" y="2630"/>
                  <a:pt x="2694" y="2650"/>
                </a:cubicBezTo>
                <a:cubicBezTo>
                  <a:pt x="2733" y="2668"/>
                  <a:pt x="2726" y="2679"/>
                  <a:pt x="2719" y="2723"/>
                </a:cubicBezTo>
                <a:cubicBezTo>
                  <a:pt x="2774" y="2721"/>
                  <a:pt x="2808" y="2647"/>
                  <a:pt x="2736" y="2620"/>
                </a:cubicBezTo>
                <a:cubicBezTo>
                  <a:pt x="2720" y="2611"/>
                  <a:pt x="2725" y="2566"/>
                  <a:pt x="2719" y="2551"/>
                </a:cubicBezTo>
                <a:close/>
                <a:moveTo>
                  <a:pt x="2244" y="1158"/>
                </a:moveTo>
                <a:cubicBezTo>
                  <a:pt x="2243" y="1182"/>
                  <a:pt x="2256" y="1194"/>
                  <a:pt x="2280" y="1191"/>
                </a:cubicBezTo>
                <a:cubicBezTo>
                  <a:pt x="2282" y="1166"/>
                  <a:pt x="2270" y="1152"/>
                  <a:pt x="2244" y="1158"/>
                </a:cubicBezTo>
                <a:close/>
                <a:moveTo>
                  <a:pt x="2289" y="3884"/>
                </a:moveTo>
                <a:cubicBezTo>
                  <a:pt x="2244" y="3881"/>
                  <a:pt x="2215" y="3972"/>
                  <a:pt x="2248" y="3999"/>
                </a:cubicBezTo>
                <a:cubicBezTo>
                  <a:pt x="2309" y="4049"/>
                  <a:pt x="2286" y="3900"/>
                  <a:pt x="2289" y="3884"/>
                </a:cubicBezTo>
                <a:close/>
                <a:moveTo>
                  <a:pt x="2170" y="21"/>
                </a:moveTo>
                <a:cubicBezTo>
                  <a:pt x="2196" y="63"/>
                  <a:pt x="2202" y="112"/>
                  <a:pt x="2240" y="147"/>
                </a:cubicBezTo>
                <a:cubicBezTo>
                  <a:pt x="2297" y="198"/>
                  <a:pt x="2365" y="252"/>
                  <a:pt x="2399" y="322"/>
                </a:cubicBezTo>
                <a:cubicBezTo>
                  <a:pt x="2429" y="384"/>
                  <a:pt x="2465" y="453"/>
                  <a:pt x="2488" y="517"/>
                </a:cubicBezTo>
                <a:cubicBezTo>
                  <a:pt x="2510" y="578"/>
                  <a:pt x="2447" y="603"/>
                  <a:pt x="2490" y="656"/>
                </a:cubicBezTo>
                <a:cubicBezTo>
                  <a:pt x="2535" y="710"/>
                  <a:pt x="2641" y="839"/>
                  <a:pt x="2495" y="822"/>
                </a:cubicBezTo>
                <a:cubicBezTo>
                  <a:pt x="2429" y="814"/>
                  <a:pt x="2355" y="759"/>
                  <a:pt x="2292" y="761"/>
                </a:cubicBezTo>
                <a:cubicBezTo>
                  <a:pt x="2253" y="762"/>
                  <a:pt x="2298" y="822"/>
                  <a:pt x="2310" y="830"/>
                </a:cubicBezTo>
                <a:cubicBezTo>
                  <a:pt x="2346" y="854"/>
                  <a:pt x="2381" y="867"/>
                  <a:pt x="2374" y="919"/>
                </a:cubicBezTo>
                <a:cubicBezTo>
                  <a:pt x="2360" y="1013"/>
                  <a:pt x="2255" y="959"/>
                  <a:pt x="2299" y="1083"/>
                </a:cubicBezTo>
                <a:cubicBezTo>
                  <a:pt x="2332" y="1177"/>
                  <a:pt x="2429" y="1172"/>
                  <a:pt x="2487" y="1240"/>
                </a:cubicBezTo>
                <a:cubicBezTo>
                  <a:pt x="2524" y="1282"/>
                  <a:pt x="2504" y="1346"/>
                  <a:pt x="2537" y="1394"/>
                </a:cubicBezTo>
                <a:cubicBezTo>
                  <a:pt x="2588" y="1470"/>
                  <a:pt x="2606" y="1419"/>
                  <a:pt x="2666" y="1396"/>
                </a:cubicBezTo>
                <a:cubicBezTo>
                  <a:pt x="2625" y="1364"/>
                  <a:pt x="2666" y="1325"/>
                  <a:pt x="2703" y="1318"/>
                </a:cubicBezTo>
                <a:cubicBezTo>
                  <a:pt x="2712" y="1316"/>
                  <a:pt x="2838" y="1350"/>
                  <a:pt x="2807" y="1297"/>
                </a:cubicBezTo>
                <a:cubicBezTo>
                  <a:pt x="2784" y="1260"/>
                  <a:pt x="2701" y="1239"/>
                  <a:pt x="2665" y="1214"/>
                </a:cubicBezTo>
                <a:cubicBezTo>
                  <a:pt x="2612" y="1177"/>
                  <a:pt x="2542" y="1183"/>
                  <a:pt x="2487" y="1146"/>
                </a:cubicBezTo>
                <a:cubicBezTo>
                  <a:pt x="2438" y="1112"/>
                  <a:pt x="2409" y="976"/>
                  <a:pt x="2558" y="1053"/>
                </a:cubicBezTo>
                <a:cubicBezTo>
                  <a:pt x="2589" y="1069"/>
                  <a:pt x="2615" y="1098"/>
                  <a:pt x="2647" y="1111"/>
                </a:cubicBezTo>
                <a:cubicBezTo>
                  <a:pt x="2680" y="1124"/>
                  <a:pt x="2722" y="1047"/>
                  <a:pt x="2753" y="1029"/>
                </a:cubicBezTo>
                <a:cubicBezTo>
                  <a:pt x="2855" y="971"/>
                  <a:pt x="2993" y="1102"/>
                  <a:pt x="3084" y="1135"/>
                </a:cubicBezTo>
                <a:cubicBezTo>
                  <a:pt x="3133" y="1152"/>
                  <a:pt x="3457" y="1341"/>
                  <a:pt x="3366" y="1166"/>
                </a:cubicBezTo>
                <a:cubicBezTo>
                  <a:pt x="3337" y="1111"/>
                  <a:pt x="3330" y="1070"/>
                  <a:pt x="3355" y="1009"/>
                </a:cubicBezTo>
                <a:cubicBezTo>
                  <a:pt x="3405" y="882"/>
                  <a:pt x="3484" y="878"/>
                  <a:pt x="3607" y="909"/>
                </a:cubicBezTo>
                <a:cubicBezTo>
                  <a:pt x="3552" y="840"/>
                  <a:pt x="3736" y="918"/>
                  <a:pt x="3675" y="838"/>
                </a:cubicBezTo>
                <a:cubicBezTo>
                  <a:pt x="3704" y="825"/>
                  <a:pt x="3736" y="817"/>
                  <a:pt x="3767" y="823"/>
                </a:cubicBezTo>
                <a:cubicBezTo>
                  <a:pt x="3764" y="797"/>
                  <a:pt x="3779" y="775"/>
                  <a:pt x="3803" y="766"/>
                </a:cubicBezTo>
                <a:cubicBezTo>
                  <a:pt x="3764" y="721"/>
                  <a:pt x="3766" y="781"/>
                  <a:pt x="3737" y="794"/>
                </a:cubicBezTo>
                <a:cubicBezTo>
                  <a:pt x="3720" y="803"/>
                  <a:pt x="3690" y="766"/>
                  <a:pt x="3684" y="761"/>
                </a:cubicBezTo>
                <a:cubicBezTo>
                  <a:pt x="3670" y="749"/>
                  <a:pt x="3561" y="646"/>
                  <a:pt x="3642" y="683"/>
                </a:cubicBezTo>
                <a:cubicBezTo>
                  <a:pt x="3585" y="657"/>
                  <a:pt x="3519" y="645"/>
                  <a:pt x="3507" y="572"/>
                </a:cubicBezTo>
                <a:cubicBezTo>
                  <a:pt x="3499" y="524"/>
                  <a:pt x="3512" y="433"/>
                  <a:pt x="3456" y="410"/>
                </a:cubicBezTo>
                <a:cubicBezTo>
                  <a:pt x="3447" y="457"/>
                  <a:pt x="3435" y="538"/>
                  <a:pt x="3381" y="556"/>
                </a:cubicBezTo>
                <a:cubicBezTo>
                  <a:pt x="3316" y="576"/>
                  <a:pt x="3216" y="476"/>
                  <a:pt x="3179" y="517"/>
                </a:cubicBezTo>
                <a:cubicBezTo>
                  <a:pt x="3168" y="481"/>
                  <a:pt x="3142" y="484"/>
                  <a:pt x="3111" y="489"/>
                </a:cubicBezTo>
                <a:cubicBezTo>
                  <a:pt x="3069" y="496"/>
                  <a:pt x="3060" y="465"/>
                  <a:pt x="3025" y="451"/>
                </a:cubicBezTo>
                <a:cubicBezTo>
                  <a:pt x="2634" y="301"/>
                  <a:pt x="2692" y="282"/>
                  <a:pt x="2367" y="81"/>
                </a:cubicBezTo>
                <a:cubicBezTo>
                  <a:pt x="2329" y="57"/>
                  <a:pt x="2281" y="15"/>
                  <a:pt x="2236" y="6"/>
                </a:cubicBezTo>
                <a:cubicBezTo>
                  <a:pt x="2203" y="0"/>
                  <a:pt x="2206" y="49"/>
                  <a:pt x="2170" y="21"/>
                </a:cubicBezTo>
                <a:close/>
                <a:moveTo>
                  <a:pt x="2078" y="92"/>
                </a:moveTo>
                <a:cubicBezTo>
                  <a:pt x="2075" y="129"/>
                  <a:pt x="2114" y="146"/>
                  <a:pt x="2140" y="122"/>
                </a:cubicBezTo>
                <a:cubicBezTo>
                  <a:pt x="2123" y="106"/>
                  <a:pt x="2102" y="96"/>
                  <a:pt x="2078" y="92"/>
                </a:cubicBezTo>
                <a:close/>
                <a:moveTo>
                  <a:pt x="2105" y="3893"/>
                </a:moveTo>
                <a:cubicBezTo>
                  <a:pt x="2083" y="3880"/>
                  <a:pt x="2064" y="3890"/>
                  <a:pt x="2051" y="3910"/>
                </a:cubicBezTo>
                <a:cubicBezTo>
                  <a:pt x="2071" y="3929"/>
                  <a:pt x="2125" y="3937"/>
                  <a:pt x="2105" y="3893"/>
                </a:cubicBezTo>
                <a:close/>
                <a:moveTo>
                  <a:pt x="1980" y="21"/>
                </a:moveTo>
                <a:cubicBezTo>
                  <a:pt x="1962" y="18"/>
                  <a:pt x="2017" y="59"/>
                  <a:pt x="2028" y="63"/>
                </a:cubicBezTo>
                <a:cubicBezTo>
                  <a:pt x="2020" y="41"/>
                  <a:pt x="2003" y="25"/>
                  <a:pt x="1980" y="21"/>
                </a:cubicBezTo>
                <a:close/>
                <a:moveTo>
                  <a:pt x="1742" y="3976"/>
                </a:moveTo>
                <a:cubicBezTo>
                  <a:pt x="1720" y="3971"/>
                  <a:pt x="1720" y="3981"/>
                  <a:pt x="1742" y="4005"/>
                </a:cubicBezTo>
                <a:cubicBezTo>
                  <a:pt x="1742" y="3996"/>
                  <a:pt x="1742" y="3986"/>
                  <a:pt x="1742" y="3976"/>
                </a:cubicBezTo>
                <a:close/>
                <a:moveTo>
                  <a:pt x="1615" y="5208"/>
                </a:moveTo>
                <a:cubicBezTo>
                  <a:pt x="1581" y="5225"/>
                  <a:pt x="1585" y="5377"/>
                  <a:pt x="1636" y="5359"/>
                </a:cubicBezTo>
                <a:cubicBezTo>
                  <a:pt x="1615" y="5310"/>
                  <a:pt x="1641" y="5256"/>
                  <a:pt x="1615" y="5208"/>
                </a:cubicBezTo>
                <a:close/>
                <a:moveTo>
                  <a:pt x="1615" y="4017"/>
                </a:moveTo>
                <a:cubicBezTo>
                  <a:pt x="1587" y="4034"/>
                  <a:pt x="1606" y="4054"/>
                  <a:pt x="1633" y="4047"/>
                </a:cubicBezTo>
                <a:cubicBezTo>
                  <a:pt x="1627" y="4037"/>
                  <a:pt x="1621" y="4027"/>
                  <a:pt x="1615" y="4017"/>
                </a:cubicBezTo>
                <a:close/>
                <a:moveTo>
                  <a:pt x="1680" y="4210"/>
                </a:moveTo>
                <a:cubicBezTo>
                  <a:pt x="1659" y="4259"/>
                  <a:pt x="1602" y="4272"/>
                  <a:pt x="1570" y="4311"/>
                </a:cubicBezTo>
                <a:cubicBezTo>
                  <a:pt x="1608" y="4314"/>
                  <a:pt x="1631" y="4280"/>
                  <a:pt x="1662" y="4267"/>
                </a:cubicBezTo>
                <a:cubicBezTo>
                  <a:pt x="1669" y="4284"/>
                  <a:pt x="1683" y="4336"/>
                  <a:pt x="1709" y="4334"/>
                </a:cubicBezTo>
                <a:cubicBezTo>
                  <a:pt x="1742" y="4331"/>
                  <a:pt x="1755" y="4356"/>
                  <a:pt x="1710" y="4365"/>
                </a:cubicBezTo>
                <a:cubicBezTo>
                  <a:pt x="1743" y="4376"/>
                  <a:pt x="1743" y="4468"/>
                  <a:pt x="1789" y="4462"/>
                </a:cubicBezTo>
                <a:cubicBezTo>
                  <a:pt x="1829" y="4456"/>
                  <a:pt x="1835" y="4504"/>
                  <a:pt x="1867" y="4516"/>
                </a:cubicBezTo>
                <a:cubicBezTo>
                  <a:pt x="1899" y="4528"/>
                  <a:pt x="1932" y="4509"/>
                  <a:pt x="1959" y="4537"/>
                </a:cubicBezTo>
                <a:cubicBezTo>
                  <a:pt x="1897" y="4494"/>
                  <a:pt x="1935" y="4376"/>
                  <a:pt x="1960" y="4323"/>
                </a:cubicBezTo>
                <a:cubicBezTo>
                  <a:pt x="2024" y="4186"/>
                  <a:pt x="2137" y="4285"/>
                  <a:pt x="2221" y="4338"/>
                </a:cubicBezTo>
                <a:cubicBezTo>
                  <a:pt x="2229" y="4307"/>
                  <a:pt x="2220" y="4274"/>
                  <a:pt x="2229" y="4243"/>
                </a:cubicBezTo>
                <a:cubicBezTo>
                  <a:pt x="2241" y="4206"/>
                  <a:pt x="2276" y="4182"/>
                  <a:pt x="2295" y="4149"/>
                </a:cubicBezTo>
                <a:cubicBezTo>
                  <a:pt x="2314" y="4118"/>
                  <a:pt x="2235" y="4036"/>
                  <a:pt x="2233" y="3994"/>
                </a:cubicBezTo>
                <a:cubicBezTo>
                  <a:pt x="2163" y="4008"/>
                  <a:pt x="2118" y="3960"/>
                  <a:pt x="2054" y="3949"/>
                </a:cubicBezTo>
                <a:cubicBezTo>
                  <a:pt x="2000" y="3939"/>
                  <a:pt x="1954" y="4011"/>
                  <a:pt x="1915" y="3988"/>
                </a:cubicBezTo>
                <a:cubicBezTo>
                  <a:pt x="1969" y="4036"/>
                  <a:pt x="1942" y="4069"/>
                  <a:pt x="1882" y="4086"/>
                </a:cubicBezTo>
                <a:cubicBezTo>
                  <a:pt x="1796" y="4109"/>
                  <a:pt x="1807" y="4051"/>
                  <a:pt x="1728" y="4038"/>
                </a:cubicBezTo>
                <a:cubicBezTo>
                  <a:pt x="1721" y="4078"/>
                  <a:pt x="1723" y="4197"/>
                  <a:pt x="1680" y="4210"/>
                </a:cubicBezTo>
                <a:close/>
                <a:moveTo>
                  <a:pt x="1585" y="3985"/>
                </a:moveTo>
                <a:cubicBezTo>
                  <a:pt x="1551" y="3997"/>
                  <a:pt x="1554" y="4007"/>
                  <a:pt x="1594" y="4014"/>
                </a:cubicBezTo>
                <a:cubicBezTo>
                  <a:pt x="1591" y="4004"/>
                  <a:pt x="1588" y="3995"/>
                  <a:pt x="1585" y="3985"/>
                </a:cubicBezTo>
                <a:close/>
                <a:moveTo>
                  <a:pt x="1615" y="4112"/>
                </a:moveTo>
                <a:cubicBezTo>
                  <a:pt x="1605" y="4093"/>
                  <a:pt x="1564" y="4121"/>
                  <a:pt x="1556" y="4124"/>
                </a:cubicBezTo>
                <a:cubicBezTo>
                  <a:pt x="1576" y="4123"/>
                  <a:pt x="1596" y="4119"/>
                  <a:pt x="1615" y="4112"/>
                </a:cubicBezTo>
                <a:close/>
                <a:moveTo>
                  <a:pt x="1511" y="3248"/>
                </a:moveTo>
                <a:cubicBezTo>
                  <a:pt x="1487" y="3260"/>
                  <a:pt x="1484" y="3295"/>
                  <a:pt x="1514" y="3302"/>
                </a:cubicBezTo>
                <a:cubicBezTo>
                  <a:pt x="1563" y="3313"/>
                  <a:pt x="1536" y="3258"/>
                  <a:pt x="1511" y="3248"/>
                </a:cubicBezTo>
                <a:close/>
                <a:moveTo>
                  <a:pt x="1493" y="5344"/>
                </a:moveTo>
                <a:cubicBezTo>
                  <a:pt x="1441" y="5354"/>
                  <a:pt x="1484" y="5414"/>
                  <a:pt x="1515" y="5420"/>
                </a:cubicBezTo>
                <a:cubicBezTo>
                  <a:pt x="1577" y="5432"/>
                  <a:pt x="1533" y="5351"/>
                  <a:pt x="1493" y="5344"/>
                </a:cubicBezTo>
                <a:close/>
                <a:moveTo>
                  <a:pt x="1481" y="3320"/>
                </a:moveTo>
                <a:cubicBezTo>
                  <a:pt x="1455" y="3316"/>
                  <a:pt x="1451" y="3327"/>
                  <a:pt x="1469" y="3352"/>
                </a:cubicBezTo>
                <a:cubicBezTo>
                  <a:pt x="1473" y="3341"/>
                  <a:pt x="1477" y="3331"/>
                  <a:pt x="1481" y="3320"/>
                </a:cubicBezTo>
                <a:close/>
                <a:moveTo>
                  <a:pt x="1158" y="4626"/>
                </a:moveTo>
                <a:cubicBezTo>
                  <a:pt x="1165" y="4663"/>
                  <a:pt x="1219" y="4632"/>
                  <a:pt x="1220" y="4605"/>
                </a:cubicBezTo>
                <a:cubicBezTo>
                  <a:pt x="1196" y="4597"/>
                  <a:pt x="1172" y="4606"/>
                  <a:pt x="1158" y="4626"/>
                </a:cubicBezTo>
                <a:close/>
                <a:moveTo>
                  <a:pt x="1164" y="4102"/>
                </a:moveTo>
                <a:cubicBezTo>
                  <a:pt x="1170" y="4047"/>
                  <a:pt x="1248" y="4108"/>
                  <a:pt x="1295" y="4091"/>
                </a:cubicBezTo>
                <a:cubicBezTo>
                  <a:pt x="1392" y="4057"/>
                  <a:pt x="1456" y="4081"/>
                  <a:pt x="1544" y="4133"/>
                </a:cubicBezTo>
                <a:cubicBezTo>
                  <a:pt x="1512" y="4108"/>
                  <a:pt x="1490" y="3953"/>
                  <a:pt x="1549" y="3949"/>
                </a:cubicBezTo>
                <a:cubicBezTo>
                  <a:pt x="1582" y="3947"/>
                  <a:pt x="1598" y="3989"/>
                  <a:pt x="1628" y="3998"/>
                </a:cubicBezTo>
                <a:cubicBezTo>
                  <a:pt x="1649" y="4004"/>
                  <a:pt x="1746" y="3955"/>
                  <a:pt x="1761" y="3940"/>
                </a:cubicBezTo>
                <a:cubicBezTo>
                  <a:pt x="1761" y="3955"/>
                  <a:pt x="1767" y="3964"/>
                  <a:pt x="1780" y="3967"/>
                </a:cubicBezTo>
                <a:cubicBezTo>
                  <a:pt x="1789" y="3957"/>
                  <a:pt x="1790" y="3945"/>
                  <a:pt x="1784" y="3931"/>
                </a:cubicBezTo>
                <a:cubicBezTo>
                  <a:pt x="1808" y="3949"/>
                  <a:pt x="1837" y="3943"/>
                  <a:pt x="1835" y="3908"/>
                </a:cubicBezTo>
                <a:cubicBezTo>
                  <a:pt x="1868" y="3928"/>
                  <a:pt x="1897" y="3889"/>
                  <a:pt x="1932" y="3902"/>
                </a:cubicBezTo>
                <a:cubicBezTo>
                  <a:pt x="1984" y="3921"/>
                  <a:pt x="2022" y="3851"/>
                  <a:pt x="1962" y="3869"/>
                </a:cubicBezTo>
                <a:cubicBezTo>
                  <a:pt x="2017" y="3850"/>
                  <a:pt x="2067" y="3819"/>
                  <a:pt x="2123" y="3810"/>
                </a:cubicBezTo>
                <a:cubicBezTo>
                  <a:pt x="2186" y="3799"/>
                  <a:pt x="2234" y="3858"/>
                  <a:pt x="2291" y="3847"/>
                </a:cubicBezTo>
                <a:cubicBezTo>
                  <a:pt x="2333" y="3839"/>
                  <a:pt x="2380" y="3798"/>
                  <a:pt x="2411" y="3853"/>
                </a:cubicBezTo>
                <a:cubicBezTo>
                  <a:pt x="2437" y="3899"/>
                  <a:pt x="2386" y="3954"/>
                  <a:pt x="2348" y="3973"/>
                </a:cubicBezTo>
                <a:cubicBezTo>
                  <a:pt x="2380" y="3997"/>
                  <a:pt x="2407" y="4031"/>
                  <a:pt x="2403" y="4074"/>
                </a:cubicBezTo>
                <a:cubicBezTo>
                  <a:pt x="2399" y="4122"/>
                  <a:pt x="2456" y="4144"/>
                  <a:pt x="2491" y="4161"/>
                </a:cubicBezTo>
                <a:cubicBezTo>
                  <a:pt x="2528" y="4180"/>
                  <a:pt x="2540" y="4225"/>
                  <a:pt x="2580" y="4240"/>
                </a:cubicBezTo>
                <a:cubicBezTo>
                  <a:pt x="2611" y="4251"/>
                  <a:pt x="2639" y="4270"/>
                  <a:pt x="2671" y="4278"/>
                </a:cubicBezTo>
                <a:cubicBezTo>
                  <a:pt x="2723" y="4291"/>
                  <a:pt x="2734" y="4024"/>
                  <a:pt x="2758" y="4003"/>
                </a:cubicBezTo>
                <a:cubicBezTo>
                  <a:pt x="2797" y="3970"/>
                  <a:pt x="2853" y="3997"/>
                  <a:pt x="2895" y="3976"/>
                </a:cubicBezTo>
                <a:cubicBezTo>
                  <a:pt x="2857" y="3928"/>
                  <a:pt x="2829" y="3899"/>
                  <a:pt x="2773" y="3873"/>
                </a:cubicBezTo>
                <a:cubicBezTo>
                  <a:pt x="2704" y="3841"/>
                  <a:pt x="2729" y="3810"/>
                  <a:pt x="2728" y="3749"/>
                </a:cubicBezTo>
                <a:cubicBezTo>
                  <a:pt x="2728" y="3722"/>
                  <a:pt x="2754" y="3670"/>
                  <a:pt x="2778" y="3722"/>
                </a:cubicBezTo>
                <a:cubicBezTo>
                  <a:pt x="2792" y="3752"/>
                  <a:pt x="2785" y="3823"/>
                  <a:pt x="2838" y="3812"/>
                </a:cubicBezTo>
                <a:cubicBezTo>
                  <a:pt x="2819" y="3796"/>
                  <a:pt x="2814" y="3776"/>
                  <a:pt x="2823" y="3753"/>
                </a:cubicBezTo>
                <a:cubicBezTo>
                  <a:pt x="2841" y="3832"/>
                  <a:pt x="2937" y="3763"/>
                  <a:pt x="2954" y="3824"/>
                </a:cubicBezTo>
                <a:cubicBezTo>
                  <a:pt x="2931" y="3830"/>
                  <a:pt x="2914" y="3847"/>
                  <a:pt x="2915" y="3872"/>
                </a:cubicBezTo>
                <a:cubicBezTo>
                  <a:pt x="3016" y="3813"/>
                  <a:pt x="3135" y="3850"/>
                  <a:pt x="3242" y="3866"/>
                </a:cubicBezTo>
                <a:cubicBezTo>
                  <a:pt x="3172" y="3800"/>
                  <a:pt x="3288" y="3607"/>
                  <a:pt x="3376" y="3715"/>
                </a:cubicBezTo>
                <a:cubicBezTo>
                  <a:pt x="3365" y="3718"/>
                  <a:pt x="3354" y="3722"/>
                  <a:pt x="3343" y="3726"/>
                </a:cubicBezTo>
                <a:cubicBezTo>
                  <a:pt x="3367" y="3762"/>
                  <a:pt x="3360" y="3837"/>
                  <a:pt x="3408" y="3854"/>
                </a:cubicBezTo>
                <a:cubicBezTo>
                  <a:pt x="3459" y="3873"/>
                  <a:pt x="3469" y="3793"/>
                  <a:pt x="3465" y="3761"/>
                </a:cubicBezTo>
                <a:cubicBezTo>
                  <a:pt x="3461" y="3721"/>
                  <a:pt x="3422" y="3695"/>
                  <a:pt x="3417" y="3654"/>
                </a:cubicBezTo>
                <a:cubicBezTo>
                  <a:pt x="3409" y="3569"/>
                  <a:pt x="3553" y="3636"/>
                  <a:pt x="3577" y="3661"/>
                </a:cubicBezTo>
                <a:cubicBezTo>
                  <a:pt x="3601" y="3623"/>
                  <a:pt x="3479" y="3553"/>
                  <a:pt x="3560" y="3536"/>
                </a:cubicBezTo>
                <a:cubicBezTo>
                  <a:pt x="3515" y="3483"/>
                  <a:pt x="3682" y="3460"/>
                  <a:pt x="3635" y="3562"/>
                </a:cubicBezTo>
                <a:cubicBezTo>
                  <a:pt x="3624" y="3588"/>
                  <a:pt x="3619" y="3744"/>
                  <a:pt x="3665" y="3755"/>
                </a:cubicBezTo>
                <a:cubicBezTo>
                  <a:pt x="3683" y="3760"/>
                  <a:pt x="3784" y="3662"/>
                  <a:pt x="3785" y="3640"/>
                </a:cubicBezTo>
                <a:cubicBezTo>
                  <a:pt x="3786" y="3605"/>
                  <a:pt x="3760" y="3582"/>
                  <a:pt x="3758" y="3549"/>
                </a:cubicBezTo>
                <a:cubicBezTo>
                  <a:pt x="3756" y="3498"/>
                  <a:pt x="3809" y="3480"/>
                  <a:pt x="3845" y="3459"/>
                </a:cubicBezTo>
                <a:cubicBezTo>
                  <a:pt x="3712" y="3373"/>
                  <a:pt x="3629" y="3225"/>
                  <a:pt x="3632" y="3067"/>
                </a:cubicBezTo>
                <a:cubicBezTo>
                  <a:pt x="3633" y="3041"/>
                  <a:pt x="3637" y="3043"/>
                  <a:pt x="3658" y="3033"/>
                </a:cubicBezTo>
                <a:cubicBezTo>
                  <a:pt x="3677" y="3024"/>
                  <a:pt x="3658" y="3007"/>
                  <a:pt x="3657" y="2993"/>
                </a:cubicBezTo>
                <a:cubicBezTo>
                  <a:pt x="3651" y="2873"/>
                  <a:pt x="3549" y="2778"/>
                  <a:pt x="3491" y="2683"/>
                </a:cubicBezTo>
                <a:cubicBezTo>
                  <a:pt x="3422" y="2571"/>
                  <a:pt x="3476" y="2470"/>
                  <a:pt x="3601" y="2551"/>
                </a:cubicBezTo>
                <a:cubicBezTo>
                  <a:pt x="3555" y="2501"/>
                  <a:pt x="3466" y="2294"/>
                  <a:pt x="3560" y="2275"/>
                </a:cubicBezTo>
                <a:cubicBezTo>
                  <a:pt x="3527" y="2248"/>
                  <a:pt x="3553" y="2197"/>
                  <a:pt x="3529" y="2164"/>
                </a:cubicBezTo>
                <a:cubicBezTo>
                  <a:pt x="3510" y="2137"/>
                  <a:pt x="3512" y="2105"/>
                  <a:pt x="3489" y="2076"/>
                </a:cubicBezTo>
                <a:cubicBezTo>
                  <a:pt x="3463" y="2044"/>
                  <a:pt x="3451" y="2001"/>
                  <a:pt x="3424" y="1968"/>
                </a:cubicBezTo>
                <a:cubicBezTo>
                  <a:pt x="3399" y="1938"/>
                  <a:pt x="3374" y="1925"/>
                  <a:pt x="3355" y="1891"/>
                </a:cubicBezTo>
                <a:cubicBezTo>
                  <a:pt x="3284" y="1770"/>
                  <a:pt x="3080" y="1780"/>
                  <a:pt x="2993" y="1449"/>
                </a:cubicBezTo>
                <a:cubicBezTo>
                  <a:pt x="2948" y="1490"/>
                  <a:pt x="2841" y="1384"/>
                  <a:pt x="2813" y="1429"/>
                </a:cubicBezTo>
                <a:cubicBezTo>
                  <a:pt x="2773" y="1497"/>
                  <a:pt x="2913" y="1589"/>
                  <a:pt x="2933" y="1494"/>
                </a:cubicBezTo>
                <a:cubicBezTo>
                  <a:pt x="2979" y="1516"/>
                  <a:pt x="3028" y="1586"/>
                  <a:pt x="2996" y="1636"/>
                </a:cubicBezTo>
                <a:cubicBezTo>
                  <a:pt x="2966" y="1618"/>
                  <a:pt x="2935" y="1603"/>
                  <a:pt x="2904" y="1589"/>
                </a:cubicBezTo>
                <a:cubicBezTo>
                  <a:pt x="2917" y="1610"/>
                  <a:pt x="2917" y="1630"/>
                  <a:pt x="2904" y="1651"/>
                </a:cubicBezTo>
                <a:cubicBezTo>
                  <a:pt x="2854" y="1639"/>
                  <a:pt x="2838" y="1585"/>
                  <a:pt x="2808" y="1550"/>
                </a:cubicBezTo>
                <a:cubicBezTo>
                  <a:pt x="2777" y="1514"/>
                  <a:pt x="2733" y="1528"/>
                  <a:pt x="2699" y="1500"/>
                </a:cubicBezTo>
                <a:cubicBezTo>
                  <a:pt x="2698" y="1543"/>
                  <a:pt x="2786" y="1633"/>
                  <a:pt x="2748" y="1667"/>
                </a:cubicBezTo>
                <a:cubicBezTo>
                  <a:pt x="2728" y="1684"/>
                  <a:pt x="2656" y="1702"/>
                  <a:pt x="2697" y="1744"/>
                </a:cubicBezTo>
                <a:cubicBezTo>
                  <a:pt x="2729" y="1775"/>
                  <a:pt x="2789" y="1818"/>
                  <a:pt x="2803" y="1859"/>
                </a:cubicBezTo>
                <a:cubicBezTo>
                  <a:pt x="2815" y="1896"/>
                  <a:pt x="2817" y="1984"/>
                  <a:pt x="2755" y="1942"/>
                </a:cubicBezTo>
                <a:cubicBezTo>
                  <a:pt x="2780" y="2029"/>
                  <a:pt x="2829" y="1907"/>
                  <a:pt x="2924" y="2064"/>
                </a:cubicBezTo>
                <a:cubicBezTo>
                  <a:pt x="2978" y="2152"/>
                  <a:pt x="2994" y="2305"/>
                  <a:pt x="2980" y="2405"/>
                </a:cubicBezTo>
                <a:cubicBezTo>
                  <a:pt x="2969" y="2483"/>
                  <a:pt x="3045" y="2619"/>
                  <a:pt x="2962" y="2665"/>
                </a:cubicBezTo>
                <a:cubicBezTo>
                  <a:pt x="2867" y="2717"/>
                  <a:pt x="2915" y="2808"/>
                  <a:pt x="2867" y="2897"/>
                </a:cubicBezTo>
                <a:cubicBezTo>
                  <a:pt x="2828" y="2970"/>
                  <a:pt x="2740" y="2974"/>
                  <a:pt x="2677" y="3016"/>
                </a:cubicBezTo>
                <a:cubicBezTo>
                  <a:pt x="2637" y="3043"/>
                  <a:pt x="2587" y="3165"/>
                  <a:pt x="2529" y="3062"/>
                </a:cubicBezTo>
                <a:cubicBezTo>
                  <a:pt x="2513" y="3034"/>
                  <a:pt x="2519" y="2996"/>
                  <a:pt x="2479" y="2989"/>
                </a:cubicBezTo>
                <a:cubicBezTo>
                  <a:pt x="2455" y="2984"/>
                  <a:pt x="2427" y="2937"/>
                  <a:pt x="2459" y="2943"/>
                </a:cubicBezTo>
                <a:cubicBezTo>
                  <a:pt x="2526" y="2955"/>
                  <a:pt x="2500" y="2847"/>
                  <a:pt x="2511" y="2827"/>
                </a:cubicBezTo>
                <a:cubicBezTo>
                  <a:pt x="2465" y="2814"/>
                  <a:pt x="2385" y="2855"/>
                  <a:pt x="2370" y="2902"/>
                </a:cubicBezTo>
                <a:cubicBezTo>
                  <a:pt x="2350" y="2965"/>
                  <a:pt x="2462" y="3041"/>
                  <a:pt x="2448" y="3123"/>
                </a:cubicBezTo>
                <a:cubicBezTo>
                  <a:pt x="2436" y="3189"/>
                  <a:pt x="2407" y="3230"/>
                  <a:pt x="2368" y="3281"/>
                </a:cubicBezTo>
                <a:cubicBezTo>
                  <a:pt x="2302" y="3367"/>
                  <a:pt x="2439" y="3416"/>
                  <a:pt x="2434" y="3489"/>
                </a:cubicBezTo>
                <a:cubicBezTo>
                  <a:pt x="2380" y="3444"/>
                  <a:pt x="2423" y="3520"/>
                  <a:pt x="2369" y="3501"/>
                </a:cubicBezTo>
                <a:cubicBezTo>
                  <a:pt x="2390" y="3597"/>
                  <a:pt x="2200" y="3487"/>
                  <a:pt x="2262" y="3554"/>
                </a:cubicBezTo>
                <a:cubicBezTo>
                  <a:pt x="2244" y="3543"/>
                  <a:pt x="2203" y="3541"/>
                  <a:pt x="2198" y="3515"/>
                </a:cubicBezTo>
                <a:cubicBezTo>
                  <a:pt x="2193" y="3487"/>
                  <a:pt x="2214" y="3442"/>
                  <a:pt x="2164" y="3456"/>
                </a:cubicBezTo>
                <a:cubicBezTo>
                  <a:pt x="2142" y="3462"/>
                  <a:pt x="2124" y="3476"/>
                  <a:pt x="2103" y="3482"/>
                </a:cubicBezTo>
                <a:cubicBezTo>
                  <a:pt x="2051" y="3498"/>
                  <a:pt x="1995" y="3482"/>
                  <a:pt x="1946" y="3507"/>
                </a:cubicBezTo>
                <a:cubicBezTo>
                  <a:pt x="1805" y="3578"/>
                  <a:pt x="1746" y="3512"/>
                  <a:pt x="1700" y="3542"/>
                </a:cubicBezTo>
                <a:cubicBezTo>
                  <a:pt x="1661" y="3569"/>
                  <a:pt x="1645" y="3550"/>
                  <a:pt x="1609" y="3530"/>
                </a:cubicBezTo>
                <a:cubicBezTo>
                  <a:pt x="1568" y="3507"/>
                  <a:pt x="1498" y="3551"/>
                  <a:pt x="1460" y="3566"/>
                </a:cubicBezTo>
                <a:cubicBezTo>
                  <a:pt x="1526" y="3640"/>
                  <a:pt x="1264" y="3842"/>
                  <a:pt x="1244" y="3899"/>
                </a:cubicBezTo>
                <a:cubicBezTo>
                  <a:pt x="1224" y="3958"/>
                  <a:pt x="1102" y="3906"/>
                  <a:pt x="1104" y="3964"/>
                </a:cubicBezTo>
                <a:cubicBezTo>
                  <a:pt x="1105" y="4010"/>
                  <a:pt x="1141" y="4062"/>
                  <a:pt x="1163" y="4102"/>
                </a:cubicBezTo>
                <a:cubicBezTo>
                  <a:pt x="1096" y="4099"/>
                  <a:pt x="1001" y="4145"/>
                  <a:pt x="1045" y="4222"/>
                </a:cubicBezTo>
                <a:cubicBezTo>
                  <a:pt x="972" y="4220"/>
                  <a:pt x="1004" y="4224"/>
                  <a:pt x="956" y="4276"/>
                </a:cubicBezTo>
                <a:cubicBezTo>
                  <a:pt x="925" y="4204"/>
                  <a:pt x="904" y="4277"/>
                  <a:pt x="914" y="4317"/>
                </a:cubicBezTo>
                <a:cubicBezTo>
                  <a:pt x="907" y="4311"/>
                  <a:pt x="790" y="4284"/>
                  <a:pt x="888" y="4385"/>
                </a:cubicBezTo>
                <a:cubicBezTo>
                  <a:pt x="915" y="4412"/>
                  <a:pt x="953" y="4414"/>
                  <a:pt x="987" y="4427"/>
                </a:cubicBezTo>
                <a:cubicBezTo>
                  <a:pt x="1013" y="4437"/>
                  <a:pt x="1017" y="4479"/>
                  <a:pt x="1039" y="4495"/>
                </a:cubicBezTo>
                <a:cubicBezTo>
                  <a:pt x="1020" y="4486"/>
                  <a:pt x="994" y="4495"/>
                  <a:pt x="977" y="4483"/>
                </a:cubicBezTo>
                <a:cubicBezTo>
                  <a:pt x="957" y="4470"/>
                  <a:pt x="954" y="4441"/>
                  <a:pt x="938" y="4424"/>
                </a:cubicBezTo>
                <a:cubicBezTo>
                  <a:pt x="881" y="4469"/>
                  <a:pt x="1004" y="4514"/>
                  <a:pt x="1006" y="4561"/>
                </a:cubicBezTo>
                <a:cubicBezTo>
                  <a:pt x="1015" y="4544"/>
                  <a:pt x="1088" y="4483"/>
                  <a:pt x="1102" y="4521"/>
                </a:cubicBezTo>
                <a:cubicBezTo>
                  <a:pt x="1109" y="4542"/>
                  <a:pt x="1099" y="4578"/>
                  <a:pt x="1138" y="4570"/>
                </a:cubicBezTo>
                <a:cubicBezTo>
                  <a:pt x="1180" y="4560"/>
                  <a:pt x="1143" y="4449"/>
                  <a:pt x="1075" y="4492"/>
                </a:cubicBezTo>
                <a:cubicBezTo>
                  <a:pt x="1097" y="4452"/>
                  <a:pt x="1062" y="4416"/>
                  <a:pt x="1033" y="4392"/>
                </a:cubicBezTo>
                <a:cubicBezTo>
                  <a:pt x="1080" y="4325"/>
                  <a:pt x="1175" y="4459"/>
                  <a:pt x="1203" y="4497"/>
                </a:cubicBezTo>
                <a:cubicBezTo>
                  <a:pt x="1244" y="4556"/>
                  <a:pt x="1283" y="4634"/>
                  <a:pt x="1242" y="4707"/>
                </a:cubicBezTo>
                <a:cubicBezTo>
                  <a:pt x="1214" y="4757"/>
                  <a:pt x="1156" y="4739"/>
                  <a:pt x="1247" y="4878"/>
                </a:cubicBezTo>
                <a:cubicBezTo>
                  <a:pt x="1260" y="4898"/>
                  <a:pt x="1344" y="5029"/>
                  <a:pt x="1265" y="5000"/>
                </a:cubicBezTo>
                <a:cubicBezTo>
                  <a:pt x="1296" y="5033"/>
                  <a:pt x="1315" y="5056"/>
                  <a:pt x="1363" y="5061"/>
                </a:cubicBezTo>
                <a:cubicBezTo>
                  <a:pt x="1386" y="5063"/>
                  <a:pt x="1396" y="5091"/>
                  <a:pt x="1422" y="5086"/>
                </a:cubicBezTo>
                <a:cubicBezTo>
                  <a:pt x="1459" y="5079"/>
                  <a:pt x="1432" y="5049"/>
                  <a:pt x="1416" y="5040"/>
                </a:cubicBezTo>
                <a:cubicBezTo>
                  <a:pt x="1379" y="5020"/>
                  <a:pt x="1349" y="4948"/>
                  <a:pt x="1377" y="4910"/>
                </a:cubicBezTo>
                <a:cubicBezTo>
                  <a:pt x="1408" y="4867"/>
                  <a:pt x="1471" y="4947"/>
                  <a:pt x="1401" y="4926"/>
                </a:cubicBezTo>
                <a:cubicBezTo>
                  <a:pt x="1414" y="4961"/>
                  <a:pt x="1444" y="4985"/>
                  <a:pt x="1460" y="5018"/>
                </a:cubicBezTo>
                <a:cubicBezTo>
                  <a:pt x="1481" y="5058"/>
                  <a:pt x="1472" y="5097"/>
                  <a:pt x="1469" y="5140"/>
                </a:cubicBezTo>
                <a:cubicBezTo>
                  <a:pt x="1515" y="5121"/>
                  <a:pt x="1537" y="5077"/>
                  <a:pt x="1576" y="5051"/>
                </a:cubicBezTo>
                <a:cubicBezTo>
                  <a:pt x="1494" y="4996"/>
                  <a:pt x="1551" y="4975"/>
                  <a:pt x="1618" y="5009"/>
                </a:cubicBezTo>
                <a:cubicBezTo>
                  <a:pt x="1665" y="4917"/>
                  <a:pt x="1583" y="4783"/>
                  <a:pt x="1590" y="4682"/>
                </a:cubicBezTo>
                <a:cubicBezTo>
                  <a:pt x="1591" y="4664"/>
                  <a:pt x="1576" y="4588"/>
                  <a:pt x="1584" y="4574"/>
                </a:cubicBezTo>
                <a:cubicBezTo>
                  <a:pt x="1611" y="4528"/>
                  <a:pt x="1663" y="4479"/>
                  <a:pt x="1591" y="4445"/>
                </a:cubicBezTo>
                <a:cubicBezTo>
                  <a:pt x="1598" y="4435"/>
                  <a:pt x="1605" y="4425"/>
                  <a:pt x="1612" y="4415"/>
                </a:cubicBezTo>
                <a:cubicBezTo>
                  <a:pt x="1568" y="4417"/>
                  <a:pt x="1565" y="4387"/>
                  <a:pt x="1539" y="4363"/>
                </a:cubicBezTo>
                <a:cubicBezTo>
                  <a:pt x="1506" y="4333"/>
                  <a:pt x="1454" y="4355"/>
                  <a:pt x="1422" y="4323"/>
                </a:cubicBezTo>
                <a:cubicBezTo>
                  <a:pt x="1469" y="4301"/>
                  <a:pt x="1481" y="4223"/>
                  <a:pt x="1429" y="4199"/>
                </a:cubicBezTo>
                <a:cubicBezTo>
                  <a:pt x="1356" y="4165"/>
                  <a:pt x="1294" y="4280"/>
                  <a:pt x="1224" y="4179"/>
                </a:cubicBezTo>
                <a:cubicBezTo>
                  <a:pt x="1190" y="4130"/>
                  <a:pt x="1204" y="4103"/>
                  <a:pt x="1164" y="4102"/>
                </a:cubicBezTo>
                <a:close/>
                <a:moveTo>
                  <a:pt x="1089" y="4908"/>
                </a:moveTo>
                <a:cubicBezTo>
                  <a:pt x="1115" y="4915"/>
                  <a:pt x="1120" y="4905"/>
                  <a:pt x="1104" y="4878"/>
                </a:cubicBezTo>
                <a:cubicBezTo>
                  <a:pt x="1099" y="4888"/>
                  <a:pt x="1094" y="4898"/>
                  <a:pt x="1089" y="4908"/>
                </a:cubicBezTo>
                <a:close/>
                <a:moveTo>
                  <a:pt x="1089" y="4635"/>
                </a:moveTo>
                <a:cubicBezTo>
                  <a:pt x="1093" y="4666"/>
                  <a:pt x="1112" y="4692"/>
                  <a:pt x="1122" y="4721"/>
                </a:cubicBezTo>
                <a:cubicBezTo>
                  <a:pt x="1242" y="4655"/>
                  <a:pt x="1060" y="4571"/>
                  <a:pt x="1089" y="4635"/>
                </a:cubicBezTo>
                <a:close/>
                <a:moveTo>
                  <a:pt x="834" y="4139"/>
                </a:moveTo>
                <a:cubicBezTo>
                  <a:pt x="825" y="4140"/>
                  <a:pt x="816" y="4141"/>
                  <a:pt x="807" y="4142"/>
                </a:cubicBezTo>
                <a:cubicBezTo>
                  <a:pt x="814" y="4165"/>
                  <a:pt x="831" y="4178"/>
                  <a:pt x="855" y="4169"/>
                </a:cubicBezTo>
                <a:cubicBezTo>
                  <a:pt x="848" y="4159"/>
                  <a:pt x="841" y="4149"/>
                  <a:pt x="834" y="4139"/>
                </a:cubicBezTo>
                <a:close/>
                <a:moveTo>
                  <a:pt x="834" y="4323"/>
                </a:moveTo>
                <a:cubicBezTo>
                  <a:pt x="827" y="4319"/>
                  <a:pt x="820" y="4315"/>
                  <a:pt x="813" y="4311"/>
                </a:cubicBezTo>
                <a:cubicBezTo>
                  <a:pt x="805" y="4331"/>
                  <a:pt x="802" y="4352"/>
                  <a:pt x="804" y="4374"/>
                </a:cubicBezTo>
                <a:cubicBezTo>
                  <a:pt x="826" y="4365"/>
                  <a:pt x="840" y="4347"/>
                  <a:pt x="834" y="4323"/>
                </a:cubicBezTo>
                <a:close/>
                <a:moveTo>
                  <a:pt x="742" y="4409"/>
                </a:moveTo>
                <a:cubicBezTo>
                  <a:pt x="738" y="4404"/>
                  <a:pt x="734" y="4399"/>
                  <a:pt x="730" y="4394"/>
                </a:cubicBezTo>
                <a:cubicBezTo>
                  <a:pt x="731" y="4422"/>
                  <a:pt x="715" y="4463"/>
                  <a:pt x="757" y="4469"/>
                </a:cubicBezTo>
                <a:cubicBezTo>
                  <a:pt x="747" y="4450"/>
                  <a:pt x="742" y="4430"/>
                  <a:pt x="742" y="4409"/>
                </a:cubicBezTo>
                <a:close/>
                <a:moveTo>
                  <a:pt x="650" y="4540"/>
                </a:moveTo>
                <a:cubicBezTo>
                  <a:pt x="654" y="4553"/>
                  <a:pt x="659" y="4566"/>
                  <a:pt x="665" y="4579"/>
                </a:cubicBezTo>
                <a:cubicBezTo>
                  <a:pt x="684" y="4566"/>
                  <a:pt x="705" y="4557"/>
                  <a:pt x="727" y="4552"/>
                </a:cubicBezTo>
                <a:cubicBezTo>
                  <a:pt x="708" y="4516"/>
                  <a:pt x="671" y="4527"/>
                  <a:pt x="641" y="4510"/>
                </a:cubicBezTo>
                <a:cubicBezTo>
                  <a:pt x="644" y="4520"/>
                  <a:pt x="647" y="4530"/>
                  <a:pt x="650" y="4540"/>
                </a:cubicBezTo>
                <a:close/>
                <a:moveTo>
                  <a:pt x="644" y="3994"/>
                </a:moveTo>
                <a:cubicBezTo>
                  <a:pt x="635" y="3976"/>
                  <a:pt x="621" y="3971"/>
                  <a:pt x="603" y="3979"/>
                </a:cubicBezTo>
                <a:cubicBezTo>
                  <a:pt x="612" y="4048"/>
                  <a:pt x="669" y="4041"/>
                  <a:pt x="644" y="3994"/>
                </a:cubicBezTo>
                <a:close/>
                <a:moveTo>
                  <a:pt x="623" y="3830"/>
                </a:moveTo>
                <a:cubicBezTo>
                  <a:pt x="557" y="3844"/>
                  <a:pt x="603" y="3943"/>
                  <a:pt x="647" y="3955"/>
                </a:cubicBezTo>
                <a:cubicBezTo>
                  <a:pt x="624" y="3920"/>
                  <a:pt x="633" y="3870"/>
                  <a:pt x="623" y="3830"/>
                </a:cubicBezTo>
                <a:close/>
                <a:moveTo>
                  <a:pt x="1457" y="6033"/>
                </a:moveTo>
                <a:cubicBezTo>
                  <a:pt x="1427" y="6057"/>
                  <a:pt x="1274" y="6126"/>
                  <a:pt x="1371" y="6164"/>
                </a:cubicBezTo>
                <a:cubicBezTo>
                  <a:pt x="1431" y="6187"/>
                  <a:pt x="1393" y="6143"/>
                  <a:pt x="1410" y="6113"/>
                </a:cubicBezTo>
                <a:cubicBezTo>
                  <a:pt x="1428" y="6082"/>
                  <a:pt x="1497" y="6081"/>
                  <a:pt x="1457" y="6033"/>
                </a:cubicBezTo>
                <a:close/>
                <a:moveTo>
                  <a:pt x="1286" y="6253"/>
                </a:moveTo>
                <a:cubicBezTo>
                  <a:pt x="1263" y="6279"/>
                  <a:pt x="1295" y="6324"/>
                  <a:pt x="1327" y="6315"/>
                </a:cubicBezTo>
                <a:cubicBezTo>
                  <a:pt x="1316" y="6292"/>
                  <a:pt x="1302" y="6272"/>
                  <a:pt x="1286" y="6253"/>
                </a:cubicBezTo>
                <a:close/>
                <a:moveTo>
                  <a:pt x="1220" y="6425"/>
                </a:moveTo>
                <a:cubicBezTo>
                  <a:pt x="1224" y="6432"/>
                  <a:pt x="1228" y="6439"/>
                  <a:pt x="1232" y="6446"/>
                </a:cubicBezTo>
                <a:cubicBezTo>
                  <a:pt x="1241" y="6437"/>
                  <a:pt x="1248" y="6427"/>
                  <a:pt x="1253" y="6416"/>
                </a:cubicBezTo>
                <a:cubicBezTo>
                  <a:pt x="1242" y="6419"/>
                  <a:pt x="1231" y="6422"/>
                  <a:pt x="1220" y="6425"/>
                </a:cubicBezTo>
                <a:close/>
                <a:moveTo>
                  <a:pt x="1075" y="6903"/>
                </a:moveTo>
                <a:cubicBezTo>
                  <a:pt x="1115" y="6889"/>
                  <a:pt x="1100" y="6799"/>
                  <a:pt x="1125" y="6768"/>
                </a:cubicBezTo>
                <a:cubicBezTo>
                  <a:pt x="1154" y="6731"/>
                  <a:pt x="1230" y="6694"/>
                  <a:pt x="1202" y="6636"/>
                </a:cubicBezTo>
                <a:cubicBezTo>
                  <a:pt x="1164" y="6643"/>
                  <a:pt x="1134" y="6735"/>
                  <a:pt x="1093" y="6683"/>
                </a:cubicBezTo>
                <a:cubicBezTo>
                  <a:pt x="1098" y="6727"/>
                  <a:pt x="1112" y="6739"/>
                  <a:pt x="1082" y="6775"/>
                </a:cubicBezTo>
                <a:cubicBezTo>
                  <a:pt x="1056" y="6806"/>
                  <a:pt x="1046" y="6870"/>
                  <a:pt x="1075" y="6903"/>
                </a:cubicBezTo>
                <a:close/>
                <a:moveTo>
                  <a:pt x="763" y="6793"/>
                </a:moveTo>
                <a:cubicBezTo>
                  <a:pt x="746" y="6808"/>
                  <a:pt x="753" y="6818"/>
                  <a:pt x="784" y="6823"/>
                </a:cubicBezTo>
                <a:cubicBezTo>
                  <a:pt x="777" y="6813"/>
                  <a:pt x="770" y="6803"/>
                  <a:pt x="763" y="6793"/>
                </a:cubicBezTo>
                <a:close/>
                <a:moveTo>
                  <a:pt x="445" y="7334"/>
                </a:moveTo>
                <a:cubicBezTo>
                  <a:pt x="422" y="7370"/>
                  <a:pt x="470" y="7396"/>
                  <a:pt x="499" y="7375"/>
                </a:cubicBezTo>
                <a:cubicBezTo>
                  <a:pt x="474" y="7373"/>
                  <a:pt x="455" y="7356"/>
                  <a:pt x="445" y="7334"/>
                </a:cubicBezTo>
                <a:close/>
                <a:moveTo>
                  <a:pt x="107" y="7488"/>
                </a:moveTo>
                <a:cubicBezTo>
                  <a:pt x="108" y="7510"/>
                  <a:pt x="120" y="7521"/>
                  <a:pt x="142" y="7521"/>
                </a:cubicBezTo>
                <a:cubicBezTo>
                  <a:pt x="170" y="7515"/>
                  <a:pt x="157" y="7475"/>
                  <a:pt x="157" y="7458"/>
                </a:cubicBezTo>
                <a:cubicBezTo>
                  <a:pt x="151" y="7482"/>
                  <a:pt x="131" y="7495"/>
                  <a:pt x="107" y="748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4" name="꙱ Jamaica (JM) (H)">
            <a:extLst>
              <a:ext uri="{FF2B5EF4-FFF2-40B4-BE49-F238E27FC236}">
                <a16:creationId xmlns:a16="http://schemas.microsoft.com/office/drawing/2014/main" id="{B88BCBFC-FA46-4DF8-B36E-7415A2EF05C8}"/>
              </a:ext>
            </a:extLst>
          </p:cNvPr>
          <p:cNvSpPr>
            <a:spLocks/>
          </p:cNvSpPr>
          <p:nvPr/>
        </p:nvSpPr>
        <p:spPr bwMode="auto">
          <a:xfrm>
            <a:off x="2385580" y="1833565"/>
            <a:ext cx="54974" cy="25890"/>
          </a:xfrm>
          <a:custGeom>
            <a:avLst/>
            <a:gdLst>
              <a:gd name="T0" fmla="*/ 0 w 662"/>
              <a:gd name="T1" fmla="*/ 109 h 305"/>
              <a:gd name="T2" fmla="*/ 353 w 662"/>
              <a:gd name="T3" fmla="*/ 41 h 305"/>
              <a:gd name="T4" fmla="*/ 551 w 662"/>
              <a:gd name="T5" fmla="*/ 119 h 305"/>
              <a:gd name="T6" fmla="*/ 662 w 662"/>
              <a:gd name="T7" fmla="*/ 234 h 305"/>
              <a:gd name="T8" fmla="*/ 481 w 662"/>
              <a:gd name="T9" fmla="*/ 225 h 305"/>
              <a:gd name="T10" fmla="*/ 458 w 662"/>
              <a:gd name="T11" fmla="*/ 219 h 305"/>
              <a:gd name="T12" fmla="*/ 414 w 662"/>
              <a:gd name="T13" fmla="*/ 255 h 305"/>
              <a:gd name="T14" fmla="*/ 359 w 662"/>
              <a:gd name="T15" fmla="*/ 305 h 305"/>
              <a:gd name="T16" fmla="*/ 277 w 662"/>
              <a:gd name="T17" fmla="*/ 261 h 305"/>
              <a:gd name="T18" fmla="*/ 110 w 662"/>
              <a:gd name="T19" fmla="*/ 162 h 305"/>
              <a:gd name="T20" fmla="*/ 0 w 662"/>
              <a:gd name="T21" fmla="*/ 109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62" h="305">
                <a:moveTo>
                  <a:pt x="0" y="109"/>
                </a:moveTo>
                <a:cubicBezTo>
                  <a:pt x="82" y="0"/>
                  <a:pt x="235" y="17"/>
                  <a:pt x="353" y="41"/>
                </a:cubicBezTo>
                <a:cubicBezTo>
                  <a:pt x="426" y="55"/>
                  <a:pt x="482" y="99"/>
                  <a:pt x="551" y="119"/>
                </a:cubicBezTo>
                <a:cubicBezTo>
                  <a:pt x="622" y="141"/>
                  <a:pt x="626" y="173"/>
                  <a:pt x="662" y="234"/>
                </a:cubicBezTo>
                <a:cubicBezTo>
                  <a:pt x="555" y="284"/>
                  <a:pt x="517" y="218"/>
                  <a:pt x="481" y="225"/>
                </a:cubicBezTo>
                <a:cubicBezTo>
                  <a:pt x="525" y="217"/>
                  <a:pt x="470" y="209"/>
                  <a:pt x="458" y="219"/>
                </a:cubicBezTo>
                <a:cubicBezTo>
                  <a:pt x="445" y="231"/>
                  <a:pt x="434" y="254"/>
                  <a:pt x="414" y="255"/>
                </a:cubicBezTo>
                <a:cubicBezTo>
                  <a:pt x="376" y="256"/>
                  <a:pt x="326" y="249"/>
                  <a:pt x="359" y="305"/>
                </a:cubicBezTo>
                <a:cubicBezTo>
                  <a:pt x="320" y="305"/>
                  <a:pt x="314" y="257"/>
                  <a:pt x="277" y="261"/>
                </a:cubicBezTo>
                <a:cubicBezTo>
                  <a:pt x="169" y="271"/>
                  <a:pt x="169" y="229"/>
                  <a:pt x="110" y="162"/>
                </a:cubicBezTo>
                <a:cubicBezTo>
                  <a:pt x="81" y="130"/>
                  <a:pt x="22" y="149"/>
                  <a:pt x="0" y="10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5" name="꙱ Ivory Coast (Côte d'Ivoire) (Republic of Côte d'Ivoire) (CI) (H)">
            <a:extLst>
              <a:ext uri="{FF2B5EF4-FFF2-40B4-BE49-F238E27FC236}">
                <a16:creationId xmlns:a16="http://schemas.microsoft.com/office/drawing/2014/main" id="{4771F1AE-CE26-4C69-8B85-1E9076997F0E}"/>
              </a:ext>
            </a:extLst>
          </p:cNvPr>
          <p:cNvSpPr>
            <a:spLocks/>
          </p:cNvSpPr>
          <p:nvPr/>
        </p:nvSpPr>
        <p:spPr bwMode="auto">
          <a:xfrm>
            <a:off x="4166301" y="2064418"/>
            <a:ext cx="159532" cy="192018"/>
          </a:xfrm>
          <a:custGeom>
            <a:avLst/>
            <a:gdLst>
              <a:gd name="T0" fmla="*/ 1157 w 1935"/>
              <a:gd name="T1" fmla="*/ 285 h 2325"/>
              <a:gd name="T2" fmla="*/ 1359 w 1935"/>
              <a:gd name="T3" fmla="*/ 406 h 2325"/>
              <a:gd name="T4" fmla="*/ 1516 w 1935"/>
              <a:gd name="T5" fmla="*/ 300 h 2325"/>
              <a:gd name="T6" fmla="*/ 1712 w 1935"/>
              <a:gd name="T7" fmla="*/ 291 h 2325"/>
              <a:gd name="T8" fmla="*/ 1849 w 1935"/>
              <a:gd name="T9" fmla="*/ 478 h 2325"/>
              <a:gd name="T10" fmla="*/ 1860 w 1935"/>
              <a:gd name="T11" fmla="*/ 462 h 2325"/>
              <a:gd name="T12" fmla="*/ 1854 w 1935"/>
              <a:gd name="T13" fmla="*/ 603 h 2325"/>
              <a:gd name="T14" fmla="*/ 1887 w 1935"/>
              <a:gd name="T15" fmla="*/ 678 h 2325"/>
              <a:gd name="T16" fmla="*/ 1902 w 1935"/>
              <a:gd name="T17" fmla="*/ 931 h 2325"/>
              <a:gd name="T18" fmla="*/ 1773 w 1935"/>
              <a:gd name="T19" fmla="*/ 1129 h 2325"/>
              <a:gd name="T20" fmla="*/ 1728 w 1935"/>
              <a:gd name="T21" fmla="*/ 1322 h 2325"/>
              <a:gd name="T22" fmla="*/ 1709 w 1935"/>
              <a:gd name="T23" fmla="*/ 1600 h 2325"/>
              <a:gd name="T24" fmla="*/ 1778 w 1935"/>
              <a:gd name="T25" fmla="*/ 1824 h 2325"/>
              <a:gd name="T26" fmla="*/ 1843 w 1935"/>
              <a:gd name="T27" fmla="*/ 2004 h 2325"/>
              <a:gd name="T28" fmla="*/ 1785 w 1935"/>
              <a:gd name="T29" fmla="*/ 2009 h 2325"/>
              <a:gd name="T30" fmla="*/ 1786 w 1935"/>
              <a:gd name="T31" fmla="*/ 2011 h 2325"/>
              <a:gd name="T32" fmla="*/ 1781 w 1935"/>
              <a:gd name="T33" fmla="*/ 2013 h 2325"/>
              <a:gd name="T34" fmla="*/ 1797 w 1935"/>
              <a:gd name="T35" fmla="*/ 1986 h 2325"/>
              <a:gd name="T36" fmla="*/ 1700 w 1935"/>
              <a:gd name="T37" fmla="*/ 1923 h 2325"/>
              <a:gd name="T38" fmla="*/ 1618 w 1935"/>
              <a:gd name="T39" fmla="*/ 1998 h 2325"/>
              <a:gd name="T40" fmla="*/ 1528 w 1935"/>
              <a:gd name="T41" fmla="*/ 1965 h 2325"/>
              <a:gd name="T42" fmla="*/ 1460 w 1935"/>
              <a:gd name="T43" fmla="*/ 1953 h 2325"/>
              <a:gd name="T44" fmla="*/ 1534 w 1935"/>
              <a:gd name="T45" fmla="*/ 1944 h 2325"/>
              <a:gd name="T46" fmla="*/ 1505 w 1935"/>
              <a:gd name="T47" fmla="*/ 1921 h 2325"/>
              <a:gd name="T48" fmla="*/ 1451 w 1935"/>
              <a:gd name="T49" fmla="*/ 1935 h 2325"/>
              <a:gd name="T50" fmla="*/ 1328 w 1935"/>
              <a:gd name="T51" fmla="*/ 1946 h 2325"/>
              <a:gd name="T52" fmla="*/ 1193 w 1935"/>
              <a:gd name="T53" fmla="*/ 1977 h 2325"/>
              <a:gd name="T54" fmla="*/ 1442 w 1935"/>
              <a:gd name="T55" fmla="*/ 1965 h 2325"/>
              <a:gd name="T56" fmla="*/ 1201 w 1935"/>
              <a:gd name="T57" fmla="*/ 1997 h 2325"/>
              <a:gd name="T58" fmla="*/ 1134 w 1935"/>
              <a:gd name="T59" fmla="*/ 1987 h 2325"/>
              <a:gd name="T60" fmla="*/ 1009 w 1935"/>
              <a:gd name="T61" fmla="*/ 1998 h 2325"/>
              <a:gd name="T62" fmla="*/ 1128 w 1935"/>
              <a:gd name="T63" fmla="*/ 2001 h 2325"/>
              <a:gd name="T64" fmla="*/ 824 w 1935"/>
              <a:gd name="T65" fmla="*/ 2048 h 2325"/>
              <a:gd name="T66" fmla="*/ 575 w 1935"/>
              <a:gd name="T67" fmla="*/ 2160 h 2325"/>
              <a:gd name="T68" fmla="*/ 394 w 1935"/>
              <a:gd name="T69" fmla="*/ 2250 h 2325"/>
              <a:gd name="T70" fmla="*/ 315 w 1935"/>
              <a:gd name="T71" fmla="*/ 2131 h 2325"/>
              <a:gd name="T72" fmla="*/ 317 w 1935"/>
              <a:gd name="T73" fmla="*/ 1729 h 2325"/>
              <a:gd name="T74" fmla="*/ 235 w 1935"/>
              <a:gd name="T75" fmla="*/ 1623 h 2325"/>
              <a:gd name="T76" fmla="*/ 68 w 1935"/>
              <a:gd name="T77" fmla="*/ 1532 h 2325"/>
              <a:gd name="T78" fmla="*/ 0 w 1935"/>
              <a:gd name="T79" fmla="*/ 1508 h 2325"/>
              <a:gd name="T80" fmla="*/ 98 w 1935"/>
              <a:gd name="T81" fmla="*/ 1320 h 2325"/>
              <a:gd name="T82" fmla="*/ 44 w 1935"/>
              <a:gd name="T83" fmla="*/ 1134 h 2325"/>
              <a:gd name="T84" fmla="*/ 127 w 1935"/>
              <a:gd name="T85" fmla="*/ 1137 h 2325"/>
              <a:gd name="T86" fmla="*/ 163 w 1935"/>
              <a:gd name="T87" fmla="*/ 1037 h 2325"/>
              <a:gd name="T88" fmla="*/ 210 w 1935"/>
              <a:gd name="T89" fmla="*/ 970 h 2325"/>
              <a:gd name="T90" fmla="*/ 119 w 1935"/>
              <a:gd name="T91" fmla="*/ 850 h 2325"/>
              <a:gd name="T92" fmla="*/ 308 w 1935"/>
              <a:gd name="T93" fmla="*/ 843 h 2325"/>
              <a:gd name="T94" fmla="*/ 210 w 1935"/>
              <a:gd name="T95" fmla="*/ 691 h 2325"/>
              <a:gd name="T96" fmla="*/ 282 w 1935"/>
              <a:gd name="T97" fmla="*/ 593 h 2325"/>
              <a:gd name="T98" fmla="*/ 243 w 1935"/>
              <a:gd name="T99" fmla="*/ 469 h 2325"/>
              <a:gd name="T100" fmla="*/ 160 w 1935"/>
              <a:gd name="T101" fmla="*/ 261 h 2325"/>
              <a:gd name="T102" fmla="*/ 248 w 1935"/>
              <a:gd name="T103" fmla="*/ 189 h 2325"/>
              <a:gd name="T104" fmla="*/ 290 w 1935"/>
              <a:gd name="T105" fmla="*/ 124 h 2325"/>
              <a:gd name="T106" fmla="*/ 376 w 1935"/>
              <a:gd name="T107" fmla="*/ 104 h 2325"/>
              <a:gd name="T108" fmla="*/ 534 w 1935"/>
              <a:gd name="T109" fmla="*/ 199 h 2325"/>
              <a:gd name="T110" fmla="*/ 594 w 1935"/>
              <a:gd name="T111" fmla="*/ 144 h 2325"/>
              <a:gd name="T112" fmla="*/ 629 w 1935"/>
              <a:gd name="T113" fmla="*/ 26 h 2325"/>
              <a:gd name="T114" fmla="*/ 697 w 1935"/>
              <a:gd name="T115" fmla="*/ 68 h 2325"/>
              <a:gd name="T116" fmla="*/ 757 w 1935"/>
              <a:gd name="T117" fmla="*/ 0 h 2325"/>
              <a:gd name="T118" fmla="*/ 806 w 1935"/>
              <a:gd name="T119" fmla="*/ 194 h 2325"/>
              <a:gd name="T120" fmla="*/ 979 w 1935"/>
              <a:gd name="T121" fmla="*/ 96 h 2325"/>
              <a:gd name="T122" fmla="*/ 1157 w 1935"/>
              <a:gd name="T123" fmla="*/ 285 h 2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5" h="2325">
                <a:moveTo>
                  <a:pt x="1157" y="285"/>
                </a:moveTo>
                <a:cubicBezTo>
                  <a:pt x="1200" y="336"/>
                  <a:pt x="1269" y="380"/>
                  <a:pt x="1359" y="406"/>
                </a:cubicBezTo>
                <a:cubicBezTo>
                  <a:pt x="1360" y="334"/>
                  <a:pt x="1466" y="319"/>
                  <a:pt x="1516" y="300"/>
                </a:cubicBezTo>
                <a:cubicBezTo>
                  <a:pt x="1563" y="282"/>
                  <a:pt x="1682" y="335"/>
                  <a:pt x="1712" y="291"/>
                </a:cubicBezTo>
                <a:cubicBezTo>
                  <a:pt x="1762" y="350"/>
                  <a:pt x="1782" y="414"/>
                  <a:pt x="1849" y="478"/>
                </a:cubicBezTo>
                <a:cubicBezTo>
                  <a:pt x="1853" y="473"/>
                  <a:pt x="1857" y="467"/>
                  <a:pt x="1860" y="462"/>
                </a:cubicBezTo>
                <a:cubicBezTo>
                  <a:pt x="1872" y="541"/>
                  <a:pt x="1837" y="565"/>
                  <a:pt x="1854" y="603"/>
                </a:cubicBezTo>
                <a:cubicBezTo>
                  <a:pt x="1865" y="629"/>
                  <a:pt x="1879" y="651"/>
                  <a:pt x="1887" y="678"/>
                </a:cubicBezTo>
                <a:cubicBezTo>
                  <a:pt x="1909" y="752"/>
                  <a:pt x="1935" y="859"/>
                  <a:pt x="1902" y="931"/>
                </a:cubicBezTo>
                <a:cubicBezTo>
                  <a:pt x="1878" y="984"/>
                  <a:pt x="1796" y="1068"/>
                  <a:pt x="1773" y="1129"/>
                </a:cubicBezTo>
                <a:cubicBezTo>
                  <a:pt x="1743" y="1212"/>
                  <a:pt x="1766" y="1240"/>
                  <a:pt x="1728" y="1322"/>
                </a:cubicBezTo>
                <a:cubicBezTo>
                  <a:pt x="1684" y="1418"/>
                  <a:pt x="1691" y="1499"/>
                  <a:pt x="1709" y="1600"/>
                </a:cubicBezTo>
                <a:cubicBezTo>
                  <a:pt x="1712" y="1606"/>
                  <a:pt x="1822" y="1747"/>
                  <a:pt x="1778" y="1824"/>
                </a:cubicBezTo>
                <a:cubicBezTo>
                  <a:pt x="1884" y="1795"/>
                  <a:pt x="1826" y="1954"/>
                  <a:pt x="1843" y="2004"/>
                </a:cubicBezTo>
                <a:cubicBezTo>
                  <a:pt x="1820" y="2003"/>
                  <a:pt x="1805" y="2009"/>
                  <a:pt x="1785" y="2009"/>
                </a:cubicBezTo>
                <a:lnTo>
                  <a:pt x="1786" y="2011"/>
                </a:lnTo>
                <a:lnTo>
                  <a:pt x="1781" y="2013"/>
                </a:lnTo>
                <a:cubicBezTo>
                  <a:pt x="1786" y="2004"/>
                  <a:pt x="1791" y="1995"/>
                  <a:pt x="1797" y="1986"/>
                </a:cubicBezTo>
                <a:cubicBezTo>
                  <a:pt x="1749" y="2049"/>
                  <a:pt x="1711" y="1959"/>
                  <a:pt x="1700" y="1923"/>
                </a:cubicBezTo>
                <a:cubicBezTo>
                  <a:pt x="1674" y="1953"/>
                  <a:pt x="1664" y="1994"/>
                  <a:pt x="1618" y="1998"/>
                </a:cubicBezTo>
                <a:cubicBezTo>
                  <a:pt x="1588" y="2000"/>
                  <a:pt x="1550" y="1986"/>
                  <a:pt x="1528" y="1965"/>
                </a:cubicBezTo>
                <a:cubicBezTo>
                  <a:pt x="1512" y="1995"/>
                  <a:pt x="1474" y="1967"/>
                  <a:pt x="1460" y="1953"/>
                </a:cubicBezTo>
                <a:cubicBezTo>
                  <a:pt x="1486" y="1947"/>
                  <a:pt x="1515" y="1973"/>
                  <a:pt x="1534" y="1944"/>
                </a:cubicBezTo>
                <a:cubicBezTo>
                  <a:pt x="1526" y="1935"/>
                  <a:pt x="1516" y="1927"/>
                  <a:pt x="1505" y="1921"/>
                </a:cubicBezTo>
                <a:cubicBezTo>
                  <a:pt x="1517" y="1980"/>
                  <a:pt x="1493" y="1925"/>
                  <a:pt x="1451" y="1935"/>
                </a:cubicBezTo>
                <a:cubicBezTo>
                  <a:pt x="1460" y="1953"/>
                  <a:pt x="1354" y="1943"/>
                  <a:pt x="1328" y="1946"/>
                </a:cubicBezTo>
                <a:cubicBezTo>
                  <a:pt x="1315" y="1947"/>
                  <a:pt x="1183" y="1971"/>
                  <a:pt x="1193" y="1977"/>
                </a:cubicBezTo>
                <a:cubicBezTo>
                  <a:pt x="1260" y="2012"/>
                  <a:pt x="1380" y="1912"/>
                  <a:pt x="1442" y="1965"/>
                </a:cubicBezTo>
                <a:cubicBezTo>
                  <a:pt x="1360" y="1970"/>
                  <a:pt x="1281" y="1983"/>
                  <a:pt x="1201" y="1997"/>
                </a:cubicBezTo>
                <a:cubicBezTo>
                  <a:pt x="1183" y="2001"/>
                  <a:pt x="1145" y="2008"/>
                  <a:pt x="1134" y="1987"/>
                </a:cubicBezTo>
                <a:cubicBezTo>
                  <a:pt x="1117" y="1957"/>
                  <a:pt x="1038" y="1971"/>
                  <a:pt x="1009" y="1998"/>
                </a:cubicBezTo>
                <a:cubicBezTo>
                  <a:pt x="1056" y="1979"/>
                  <a:pt x="1082" y="1984"/>
                  <a:pt x="1128" y="2001"/>
                </a:cubicBezTo>
                <a:cubicBezTo>
                  <a:pt x="1027" y="2012"/>
                  <a:pt x="919" y="2007"/>
                  <a:pt x="824" y="2048"/>
                </a:cubicBezTo>
                <a:cubicBezTo>
                  <a:pt x="741" y="2083"/>
                  <a:pt x="667" y="2150"/>
                  <a:pt x="575" y="2160"/>
                </a:cubicBezTo>
                <a:cubicBezTo>
                  <a:pt x="529" y="2164"/>
                  <a:pt x="429" y="2217"/>
                  <a:pt x="394" y="2250"/>
                </a:cubicBezTo>
                <a:cubicBezTo>
                  <a:pt x="317" y="2325"/>
                  <a:pt x="303" y="2187"/>
                  <a:pt x="315" y="2131"/>
                </a:cubicBezTo>
                <a:cubicBezTo>
                  <a:pt x="350" y="1967"/>
                  <a:pt x="442" y="1834"/>
                  <a:pt x="317" y="1729"/>
                </a:cubicBezTo>
                <a:cubicBezTo>
                  <a:pt x="281" y="1699"/>
                  <a:pt x="229" y="1686"/>
                  <a:pt x="235" y="1623"/>
                </a:cubicBezTo>
                <a:cubicBezTo>
                  <a:pt x="242" y="1552"/>
                  <a:pt x="23" y="1614"/>
                  <a:pt x="68" y="1532"/>
                </a:cubicBezTo>
                <a:cubicBezTo>
                  <a:pt x="41" y="1538"/>
                  <a:pt x="18" y="1526"/>
                  <a:pt x="0" y="1508"/>
                </a:cubicBezTo>
                <a:cubicBezTo>
                  <a:pt x="26" y="1452"/>
                  <a:pt x="88" y="1478"/>
                  <a:pt x="98" y="1320"/>
                </a:cubicBezTo>
                <a:cubicBezTo>
                  <a:pt x="100" y="1267"/>
                  <a:pt x="82" y="1173"/>
                  <a:pt x="44" y="1134"/>
                </a:cubicBezTo>
                <a:cubicBezTo>
                  <a:pt x="68" y="1108"/>
                  <a:pt x="102" y="1121"/>
                  <a:pt x="127" y="1137"/>
                </a:cubicBezTo>
                <a:cubicBezTo>
                  <a:pt x="132" y="1106"/>
                  <a:pt x="182" y="1072"/>
                  <a:pt x="163" y="1037"/>
                </a:cubicBezTo>
                <a:cubicBezTo>
                  <a:pt x="146" y="1009"/>
                  <a:pt x="172" y="950"/>
                  <a:pt x="210" y="970"/>
                </a:cubicBezTo>
                <a:cubicBezTo>
                  <a:pt x="181" y="929"/>
                  <a:pt x="132" y="903"/>
                  <a:pt x="119" y="850"/>
                </a:cubicBezTo>
                <a:cubicBezTo>
                  <a:pt x="96" y="751"/>
                  <a:pt x="269" y="830"/>
                  <a:pt x="308" y="843"/>
                </a:cubicBezTo>
                <a:cubicBezTo>
                  <a:pt x="287" y="778"/>
                  <a:pt x="295" y="705"/>
                  <a:pt x="210" y="691"/>
                </a:cubicBezTo>
                <a:cubicBezTo>
                  <a:pt x="226" y="648"/>
                  <a:pt x="226" y="602"/>
                  <a:pt x="282" y="593"/>
                </a:cubicBezTo>
                <a:cubicBezTo>
                  <a:pt x="235" y="539"/>
                  <a:pt x="226" y="550"/>
                  <a:pt x="243" y="469"/>
                </a:cubicBezTo>
                <a:cubicBezTo>
                  <a:pt x="145" y="538"/>
                  <a:pt x="139" y="309"/>
                  <a:pt x="160" y="261"/>
                </a:cubicBezTo>
                <a:cubicBezTo>
                  <a:pt x="172" y="213"/>
                  <a:pt x="206" y="201"/>
                  <a:pt x="248" y="189"/>
                </a:cubicBezTo>
                <a:cubicBezTo>
                  <a:pt x="271" y="182"/>
                  <a:pt x="272" y="139"/>
                  <a:pt x="290" y="124"/>
                </a:cubicBezTo>
                <a:cubicBezTo>
                  <a:pt x="316" y="102"/>
                  <a:pt x="346" y="115"/>
                  <a:pt x="376" y="104"/>
                </a:cubicBezTo>
                <a:cubicBezTo>
                  <a:pt x="371" y="162"/>
                  <a:pt x="487" y="219"/>
                  <a:pt x="534" y="199"/>
                </a:cubicBezTo>
                <a:cubicBezTo>
                  <a:pt x="502" y="146"/>
                  <a:pt x="556" y="143"/>
                  <a:pt x="594" y="144"/>
                </a:cubicBezTo>
                <a:cubicBezTo>
                  <a:pt x="645" y="145"/>
                  <a:pt x="627" y="60"/>
                  <a:pt x="629" y="26"/>
                </a:cubicBezTo>
                <a:cubicBezTo>
                  <a:pt x="649" y="38"/>
                  <a:pt x="670" y="75"/>
                  <a:pt x="697" y="68"/>
                </a:cubicBezTo>
                <a:cubicBezTo>
                  <a:pt x="724" y="61"/>
                  <a:pt x="729" y="11"/>
                  <a:pt x="757" y="0"/>
                </a:cubicBezTo>
                <a:cubicBezTo>
                  <a:pt x="779" y="41"/>
                  <a:pt x="747" y="179"/>
                  <a:pt x="806" y="194"/>
                </a:cubicBezTo>
                <a:cubicBezTo>
                  <a:pt x="860" y="207"/>
                  <a:pt x="817" y="91"/>
                  <a:pt x="979" y="96"/>
                </a:cubicBezTo>
                <a:cubicBezTo>
                  <a:pt x="1004" y="209"/>
                  <a:pt x="1119" y="61"/>
                  <a:pt x="1157" y="28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6" name="꙱ Italy (Italian Republic) (IT) (H)">
            <a:extLst>
              <a:ext uri="{FF2B5EF4-FFF2-40B4-BE49-F238E27FC236}">
                <a16:creationId xmlns:a16="http://schemas.microsoft.com/office/drawing/2014/main" id="{8588C252-B322-4DC8-86D7-0B7B2A168432}"/>
              </a:ext>
            </a:extLst>
          </p:cNvPr>
          <p:cNvSpPr>
            <a:spLocks noEditPoints="1"/>
          </p:cNvSpPr>
          <p:nvPr/>
        </p:nvSpPr>
        <p:spPr bwMode="auto">
          <a:xfrm>
            <a:off x="4569442" y="997534"/>
            <a:ext cx="282415" cy="303129"/>
          </a:xfrm>
          <a:custGeom>
            <a:avLst/>
            <a:gdLst>
              <a:gd name="T0" fmla="*/ 54 w 3421"/>
              <a:gd name="T1" fmla="*/ 458 h 3676"/>
              <a:gd name="T2" fmla="*/ 338 w 3421"/>
              <a:gd name="T3" fmla="*/ 396 h 3676"/>
              <a:gd name="T4" fmla="*/ 562 w 3421"/>
              <a:gd name="T5" fmla="*/ 328 h 3676"/>
              <a:gd name="T6" fmla="*/ 732 w 3421"/>
              <a:gd name="T7" fmla="*/ 302 h 3676"/>
              <a:gd name="T8" fmla="*/ 987 w 3421"/>
              <a:gd name="T9" fmla="*/ 301 h 3676"/>
              <a:gd name="T10" fmla="*/ 1081 w 3421"/>
              <a:gd name="T11" fmla="*/ 186 h 3676"/>
              <a:gd name="T12" fmla="*/ 1303 w 3421"/>
              <a:gd name="T13" fmla="*/ 47 h 3676"/>
              <a:gd name="T14" fmla="*/ 1685 w 3421"/>
              <a:gd name="T15" fmla="*/ 159 h 3676"/>
              <a:gd name="T16" fmla="*/ 1984 w 3421"/>
              <a:gd name="T17" fmla="*/ 319 h 3676"/>
              <a:gd name="T18" fmla="*/ 2041 w 3421"/>
              <a:gd name="T19" fmla="*/ 508 h 3676"/>
              <a:gd name="T20" fmla="*/ 1737 w 3421"/>
              <a:gd name="T21" fmla="*/ 539 h 3676"/>
              <a:gd name="T22" fmla="*/ 1566 w 3421"/>
              <a:gd name="T23" fmla="*/ 619 h 3676"/>
              <a:gd name="T24" fmla="*/ 1816 w 3421"/>
              <a:gd name="T25" fmla="*/ 1148 h 3676"/>
              <a:gd name="T26" fmla="*/ 2379 w 3421"/>
              <a:gd name="T27" fmla="*/ 1778 h 3676"/>
              <a:gd name="T28" fmla="*/ 2660 w 3421"/>
              <a:gd name="T29" fmla="*/ 1967 h 3676"/>
              <a:gd name="T30" fmla="*/ 3410 w 3421"/>
              <a:gd name="T31" fmla="*/ 2465 h 3676"/>
              <a:gd name="T32" fmla="*/ 3160 w 3421"/>
              <a:gd name="T33" fmla="*/ 2387 h 3676"/>
              <a:gd name="T34" fmla="*/ 2847 w 3421"/>
              <a:gd name="T35" fmla="*/ 2561 h 3676"/>
              <a:gd name="T36" fmla="*/ 2871 w 3421"/>
              <a:gd name="T37" fmla="*/ 2983 h 3676"/>
              <a:gd name="T38" fmla="*/ 2680 w 3421"/>
              <a:gd name="T39" fmla="*/ 3033 h 3676"/>
              <a:gd name="T40" fmla="*/ 2729 w 3421"/>
              <a:gd name="T41" fmla="*/ 2812 h 3676"/>
              <a:gd name="T42" fmla="*/ 2458 w 3421"/>
              <a:gd name="T43" fmla="*/ 2448 h 3676"/>
              <a:gd name="T44" fmla="*/ 2213 w 3421"/>
              <a:gd name="T45" fmla="*/ 2290 h 3676"/>
              <a:gd name="T46" fmla="*/ 1953 w 3421"/>
              <a:gd name="T47" fmla="*/ 2061 h 3676"/>
              <a:gd name="T48" fmla="*/ 1668 w 3421"/>
              <a:gd name="T49" fmla="*/ 1936 h 3676"/>
              <a:gd name="T50" fmla="*/ 1281 w 3421"/>
              <a:gd name="T51" fmla="*/ 1652 h 3676"/>
              <a:gd name="T52" fmla="*/ 818 w 3421"/>
              <a:gd name="T53" fmla="*/ 1008 h 3676"/>
              <a:gd name="T54" fmla="*/ 238 w 3421"/>
              <a:gd name="T55" fmla="*/ 1143 h 3676"/>
              <a:gd name="T56" fmla="*/ 109 w 3421"/>
              <a:gd name="T57" fmla="*/ 799 h 3676"/>
              <a:gd name="T58" fmla="*/ 1676 w 3421"/>
              <a:gd name="T59" fmla="*/ 1881 h 3676"/>
              <a:gd name="T60" fmla="*/ 1679 w 3421"/>
              <a:gd name="T61" fmla="*/ 1875 h 3676"/>
              <a:gd name="T62" fmla="*/ 1648 w 3421"/>
              <a:gd name="T63" fmla="*/ 1140 h 3676"/>
              <a:gd name="T64" fmla="*/ 1628 w 3421"/>
              <a:gd name="T65" fmla="*/ 1168 h 3676"/>
              <a:gd name="T66" fmla="*/ 1545 w 3421"/>
              <a:gd name="T67" fmla="*/ 3653 h 3676"/>
              <a:gd name="T68" fmla="*/ 1752 w 3421"/>
              <a:gd name="T69" fmla="*/ 3148 h 3676"/>
              <a:gd name="T70" fmla="*/ 2255 w 3421"/>
              <a:gd name="T71" fmla="*/ 3193 h 3676"/>
              <a:gd name="T72" fmla="*/ 2608 w 3421"/>
              <a:gd name="T73" fmla="*/ 3107 h 3676"/>
              <a:gd name="T74" fmla="*/ 2468 w 3421"/>
              <a:gd name="T75" fmla="*/ 3665 h 3676"/>
              <a:gd name="T76" fmla="*/ 1996 w 3421"/>
              <a:gd name="T77" fmla="*/ 3470 h 3676"/>
              <a:gd name="T78" fmla="*/ 984 w 3421"/>
              <a:gd name="T79" fmla="*/ 1512 h 3676"/>
              <a:gd name="T80" fmla="*/ 488 w 3421"/>
              <a:gd name="T81" fmla="*/ 2344 h 3676"/>
              <a:gd name="T82" fmla="*/ 672 w 3421"/>
              <a:gd name="T83" fmla="*/ 2098 h 3676"/>
              <a:gd name="T84" fmla="*/ 847 w 3421"/>
              <a:gd name="T85" fmla="*/ 2139 h 3676"/>
              <a:gd name="T86" fmla="*/ 859 w 3421"/>
              <a:gd name="T87" fmla="*/ 2443 h 3676"/>
              <a:gd name="T88" fmla="*/ 687 w 3421"/>
              <a:gd name="T89" fmla="*/ 2771 h 3676"/>
              <a:gd name="T90" fmla="*/ 500 w 3421"/>
              <a:gd name="T91" fmla="*/ 2857 h 3676"/>
              <a:gd name="T92" fmla="*/ 503 w 3421"/>
              <a:gd name="T93" fmla="*/ 2578 h 3676"/>
              <a:gd name="T94" fmla="*/ 494 w 3421"/>
              <a:gd name="T95" fmla="*/ 2508 h 3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21" h="3676">
                <a:moveTo>
                  <a:pt x="0" y="699"/>
                </a:moveTo>
                <a:cubicBezTo>
                  <a:pt x="0" y="693"/>
                  <a:pt x="131" y="645"/>
                  <a:pt x="147" y="611"/>
                </a:cubicBezTo>
                <a:cubicBezTo>
                  <a:pt x="172" y="559"/>
                  <a:pt x="79" y="494"/>
                  <a:pt x="54" y="458"/>
                </a:cubicBezTo>
                <a:cubicBezTo>
                  <a:pt x="88" y="428"/>
                  <a:pt x="123" y="399"/>
                  <a:pt x="102" y="368"/>
                </a:cubicBezTo>
                <a:cubicBezTo>
                  <a:pt x="146" y="395"/>
                  <a:pt x="187" y="406"/>
                  <a:pt x="236" y="396"/>
                </a:cubicBezTo>
                <a:cubicBezTo>
                  <a:pt x="273" y="384"/>
                  <a:pt x="295" y="393"/>
                  <a:pt x="338" y="396"/>
                </a:cubicBezTo>
                <a:cubicBezTo>
                  <a:pt x="378" y="395"/>
                  <a:pt x="460" y="327"/>
                  <a:pt x="423" y="283"/>
                </a:cubicBezTo>
                <a:cubicBezTo>
                  <a:pt x="456" y="274"/>
                  <a:pt x="481" y="248"/>
                  <a:pt x="503" y="221"/>
                </a:cubicBezTo>
                <a:cubicBezTo>
                  <a:pt x="537" y="242"/>
                  <a:pt x="525" y="300"/>
                  <a:pt x="562" y="328"/>
                </a:cubicBezTo>
                <a:cubicBezTo>
                  <a:pt x="587" y="346"/>
                  <a:pt x="607" y="359"/>
                  <a:pt x="625" y="385"/>
                </a:cubicBezTo>
                <a:cubicBezTo>
                  <a:pt x="653" y="424"/>
                  <a:pt x="672" y="451"/>
                  <a:pt x="679" y="422"/>
                </a:cubicBezTo>
                <a:cubicBezTo>
                  <a:pt x="692" y="346"/>
                  <a:pt x="682" y="358"/>
                  <a:pt x="732" y="302"/>
                </a:cubicBezTo>
                <a:cubicBezTo>
                  <a:pt x="762" y="264"/>
                  <a:pt x="742" y="167"/>
                  <a:pt x="779" y="201"/>
                </a:cubicBezTo>
                <a:cubicBezTo>
                  <a:pt x="828" y="250"/>
                  <a:pt x="815" y="274"/>
                  <a:pt x="897" y="251"/>
                </a:cubicBezTo>
                <a:cubicBezTo>
                  <a:pt x="947" y="241"/>
                  <a:pt x="947" y="285"/>
                  <a:pt x="987" y="301"/>
                </a:cubicBezTo>
                <a:cubicBezTo>
                  <a:pt x="993" y="273"/>
                  <a:pt x="1005" y="254"/>
                  <a:pt x="990" y="240"/>
                </a:cubicBezTo>
                <a:cubicBezTo>
                  <a:pt x="986" y="235"/>
                  <a:pt x="934" y="218"/>
                  <a:pt x="996" y="163"/>
                </a:cubicBezTo>
                <a:cubicBezTo>
                  <a:pt x="1023" y="139"/>
                  <a:pt x="1056" y="205"/>
                  <a:pt x="1081" y="186"/>
                </a:cubicBezTo>
                <a:cubicBezTo>
                  <a:pt x="1100" y="175"/>
                  <a:pt x="1072" y="133"/>
                  <a:pt x="1074" y="118"/>
                </a:cubicBezTo>
                <a:cubicBezTo>
                  <a:pt x="1079" y="103"/>
                  <a:pt x="1086" y="88"/>
                  <a:pt x="1090" y="74"/>
                </a:cubicBezTo>
                <a:cubicBezTo>
                  <a:pt x="1177" y="130"/>
                  <a:pt x="1246" y="110"/>
                  <a:pt x="1303" y="47"/>
                </a:cubicBezTo>
                <a:cubicBezTo>
                  <a:pt x="1382" y="26"/>
                  <a:pt x="1419" y="44"/>
                  <a:pt x="1524" y="11"/>
                </a:cubicBezTo>
                <a:cubicBezTo>
                  <a:pt x="1541" y="5"/>
                  <a:pt x="1559" y="0"/>
                  <a:pt x="1578" y="4"/>
                </a:cubicBezTo>
                <a:cubicBezTo>
                  <a:pt x="1506" y="47"/>
                  <a:pt x="1647" y="147"/>
                  <a:pt x="1685" y="159"/>
                </a:cubicBezTo>
                <a:cubicBezTo>
                  <a:pt x="1803" y="195"/>
                  <a:pt x="1900" y="185"/>
                  <a:pt x="1968" y="193"/>
                </a:cubicBezTo>
                <a:lnTo>
                  <a:pt x="1907" y="283"/>
                </a:lnTo>
                <a:cubicBezTo>
                  <a:pt x="1920" y="294"/>
                  <a:pt x="1965" y="314"/>
                  <a:pt x="1984" y="319"/>
                </a:cubicBezTo>
                <a:cubicBezTo>
                  <a:pt x="1966" y="342"/>
                  <a:pt x="1915" y="393"/>
                  <a:pt x="1976" y="402"/>
                </a:cubicBezTo>
                <a:cubicBezTo>
                  <a:pt x="1934" y="458"/>
                  <a:pt x="2019" y="447"/>
                  <a:pt x="2038" y="482"/>
                </a:cubicBezTo>
                <a:cubicBezTo>
                  <a:pt x="2047" y="497"/>
                  <a:pt x="2042" y="506"/>
                  <a:pt x="2041" y="508"/>
                </a:cubicBezTo>
                <a:cubicBezTo>
                  <a:pt x="2037" y="518"/>
                  <a:pt x="2025" y="525"/>
                  <a:pt x="2002" y="521"/>
                </a:cubicBezTo>
                <a:cubicBezTo>
                  <a:pt x="2043" y="435"/>
                  <a:pt x="1931" y="483"/>
                  <a:pt x="1910" y="491"/>
                </a:cubicBezTo>
                <a:cubicBezTo>
                  <a:pt x="1900" y="423"/>
                  <a:pt x="1808" y="503"/>
                  <a:pt x="1737" y="539"/>
                </a:cubicBezTo>
                <a:cubicBezTo>
                  <a:pt x="1721" y="547"/>
                  <a:pt x="1586" y="591"/>
                  <a:pt x="1670" y="547"/>
                </a:cubicBezTo>
                <a:cubicBezTo>
                  <a:pt x="1647" y="552"/>
                  <a:pt x="1617" y="549"/>
                  <a:pt x="1598" y="565"/>
                </a:cubicBezTo>
                <a:cubicBezTo>
                  <a:pt x="1585" y="577"/>
                  <a:pt x="1591" y="624"/>
                  <a:pt x="1566" y="619"/>
                </a:cubicBezTo>
                <a:cubicBezTo>
                  <a:pt x="1565" y="632"/>
                  <a:pt x="1616" y="703"/>
                  <a:pt x="1621" y="704"/>
                </a:cubicBezTo>
                <a:cubicBezTo>
                  <a:pt x="1696" y="725"/>
                  <a:pt x="1649" y="834"/>
                  <a:pt x="1604" y="785"/>
                </a:cubicBezTo>
                <a:cubicBezTo>
                  <a:pt x="1518" y="937"/>
                  <a:pt x="1712" y="1081"/>
                  <a:pt x="1816" y="1148"/>
                </a:cubicBezTo>
                <a:cubicBezTo>
                  <a:pt x="1867" y="1180"/>
                  <a:pt x="1949" y="1203"/>
                  <a:pt x="1985" y="1254"/>
                </a:cubicBezTo>
                <a:cubicBezTo>
                  <a:pt x="2037" y="1328"/>
                  <a:pt x="2065" y="1426"/>
                  <a:pt x="2095" y="1511"/>
                </a:cubicBezTo>
                <a:cubicBezTo>
                  <a:pt x="2134" y="1620"/>
                  <a:pt x="2277" y="1731"/>
                  <a:pt x="2379" y="1778"/>
                </a:cubicBezTo>
                <a:cubicBezTo>
                  <a:pt x="2454" y="1812"/>
                  <a:pt x="2494" y="1823"/>
                  <a:pt x="2578" y="1812"/>
                </a:cubicBezTo>
                <a:cubicBezTo>
                  <a:pt x="2610" y="1808"/>
                  <a:pt x="2748" y="1787"/>
                  <a:pt x="2731" y="1859"/>
                </a:cubicBezTo>
                <a:cubicBezTo>
                  <a:pt x="2722" y="1893"/>
                  <a:pt x="2624" y="1925"/>
                  <a:pt x="2660" y="1967"/>
                </a:cubicBezTo>
                <a:cubicBezTo>
                  <a:pt x="2724" y="2042"/>
                  <a:pt x="2929" y="2049"/>
                  <a:pt x="3083" y="2172"/>
                </a:cubicBezTo>
                <a:cubicBezTo>
                  <a:pt x="3154" y="2229"/>
                  <a:pt x="3242" y="2246"/>
                  <a:pt x="3312" y="2308"/>
                </a:cubicBezTo>
                <a:cubicBezTo>
                  <a:pt x="3359" y="2351"/>
                  <a:pt x="3421" y="2395"/>
                  <a:pt x="3410" y="2465"/>
                </a:cubicBezTo>
                <a:cubicBezTo>
                  <a:pt x="3407" y="2481"/>
                  <a:pt x="3404" y="2553"/>
                  <a:pt x="3380" y="2556"/>
                </a:cubicBezTo>
                <a:cubicBezTo>
                  <a:pt x="3347" y="2559"/>
                  <a:pt x="3306" y="2540"/>
                  <a:pt x="3289" y="2511"/>
                </a:cubicBezTo>
                <a:cubicBezTo>
                  <a:pt x="3251" y="2449"/>
                  <a:pt x="3254" y="2377"/>
                  <a:pt x="3160" y="2387"/>
                </a:cubicBezTo>
                <a:cubicBezTo>
                  <a:pt x="3084" y="2394"/>
                  <a:pt x="3069" y="2345"/>
                  <a:pt x="3059" y="2317"/>
                </a:cubicBezTo>
                <a:cubicBezTo>
                  <a:pt x="2979" y="2330"/>
                  <a:pt x="2962" y="2329"/>
                  <a:pt x="2912" y="2403"/>
                </a:cubicBezTo>
                <a:cubicBezTo>
                  <a:pt x="2881" y="2449"/>
                  <a:pt x="2858" y="2507"/>
                  <a:pt x="2847" y="2561"/>
                </a:cubicBezTo>
                <a:cubicBezTo>
                  <a:pt x="2834" y="2623"/>
                  <a:pt x="2913" y="2638"/>
                  <a:pt x="2956" y="2658"/>
                </a:cubicBezTo>
                <a:cubicBezTo>
                  <a:pt x="3025" y="2689"/>
                  <a:pt x="3037" y="2739"/>
                  <a:pt x="3044" y="2808"/>
                </a:cubicBezTo>
                <a:cubicBezTo>
                  <a:pt x="3055" y="2926"/>
                  <a:pt x="2852" y="2841"/>
                  <a:pt x="2871" y="2983"/>
                </a:cubicBezTo>
                <a:cubicBezTo>
                  <a:pt x="2880" y="3053"/>
                  <a:pt x="2862" y="3058"/>
                  <a:pt x="2817" y="3105"/>
                </a:cubicBezTo>
                <a:cubicBezTo>
                  <a:pt x="2772" y="3154"/>
                  <a:pt x="2668" y="3324"/>
                  <a:pt x="2608" y="3196"/>
                </a:cubicBezTo>
                <a:cubicBezTo>
                  <a:pt x="2576" y="3127"/>
                  <a:pt x="2675" y="3096"/>
                  <a:pt x="2680" y="3033"/>
                </a:cubicBezTo>
                <a:cubicBezTo>
                  <a:pt x="2682" y="3012"/>
                  <a:pt x="2671" y="2987"/>
                  <a:pt x="2686" y="2968"/>
                </a:cubicBezTo>
                <a:cubicBezTo>
                  <a:pt x="2710" y="2936"/>
                  <a:pt x="2758" y="2960"/>
                  <a:pt x="2771" y="2920"/>
                </a:cubicBezTo>
                <a:cubicBezTo>
                  <a:pt x="2782" y="2884"/>
                  <a:pt x="2738" y="2844"/>
                  <a:pt x="2729" y="2812"/>
                </a:cubicBezTo>
                <a:cubicBezTo>
                  <a:pt x="2716" y="2762"/>
                  <a:pt x="2711" y="2718"/>
                  <a:pt x="2684" y="2672"/>
                </a:cubicBezTo>
                <a:cubicBezTo>
                  <a:pt x="2646" y="2608"/>
                  <a:pt x="2624" y="2414"/>
                  <a:pt x="2536" y="2488"/>
                </a:cubicBezTo>
                <a:cubicBezTo>
                  <a:pt x="2507" y="2512"/>
                  <a:pt x="2477" y="2463"/>
                  <a:pt x="2458" y="2448"/>
                </a:cubicBezTo>
                <a:cubicBezTo>
                  <a:pt x="2437" y="2430"/>
                  <a:pt x="2402" y="2435"/>
                  <a:pt x="2395" y="2400"/>
                </a:cubicBezTo>
                <a:cubicBezTo>
                  <a:pt x="2390" y="2372"/>
                  <a:pt x="2408" y="2363"/>
                  <a:pt x="2393" y="2328"/>
                </a:cubicBezTo>
                <a:cubicBezTo>
                  <a:pt x="2360" y="2252"/>
                  <a:pt x="2275" y="2250"/>
                  <a:pt x="2213" y="2290"/>
                </a:cubicBezTo>
                <a:cubicBezTo>
                  <a:pt x="2245" y="2241"/>
                  <a:pt x="2235" y="2196"/>
                  <a:pt x="2169" y="2203"/>
                </a:cubicBezTo>
                <a:cubicBezTo>
                  <a:pt x="2119" y="2207"/>
                  <a:pt x="2092" y="2135"/>
                  <a:pt x="2074" y="2101"/>
                </a:cubicBezTo>
                <a:cubicBezTo>
                  <a:pt x="2042" y="2041"/>
                  <a:pt x="2005" y="2076"/>
                  <a:pt x="1953" y="2061"/>
                </a:cubicBezTo>
                <a:cubicBezTo>
                  <a:pt x="1926" y="2053"/>
                  <a:pt x="1900" y="2040"/>
                  <a:pt x="1871" y="2047"/>
                </a:cubicBezTo>
                <a:cubicBezTo>
                  <a:pt x="1809" y="2061"/>
                  <a:pt x="1848" y="2053"/>
                  <a:pt x="1806" y="2018"/>
                </a:cubicBezTo>
                <a:cubicBezTo>
                  <a:pt x="1763" y="1984"/>
                  <a:pt x="1710" y="1974"/>
                  <a:pt x="1668" y="1936"/>
                </a:cubicBezTo>
                <a:cubicBezTo>
                  <a:pt x="1621" y="1894"/>
                  <a:pt x="1594" y="1831"/>
                  <a:pt x="1543" y="1796"/>
                </a:cubicBezTo>
                <a:cubicBezTo>
                  <a:pt x="1498" y="1765"/>
                  <a:pt x="1481" y="1773"/>
                  <a:pt x="1451" y="1724"/>
                </a:cubicBezTo>
                <a:cubicBezTo>
                  <a:pt x="1420" y="1674"/>
                  <a:pt x="1341" y="1614"/>
                  <a:pt x="1281" y="1652"/>
                </a:cubicBezTo>
                <a:cubicBezTo>
                  <a:pt x="1315" y="1594"/>
                  <a:pt x="1174" y="1444"/>
                  <a:pt x="1122" y="1451"/>
                </a:cubicBezTo>
                <a:cubicBezTo>
                  <a:pt x="1128" y="1451"/>
                  <a:pt x="1045" y="1214"/>
                  <a:pt x="1041" y="1199"/>
                </a:cubicBezTo>
                <a:cubicBezTo>
                  <a:pt x="1013" y="1059"/>
                  <a:pt x="918" y="1075"/>
                  <a:pt x="818" y="1008"/>
                </a:cubicBezTo>
                <a:cubicBezTo>
                  <a:pt x="714" y="938"/>
                  <a:pt x="582" y="900"/>
                  <a:pt x="496" y="1012"/>
                </a:cubicBezTo>
                <a:cubicBezTo>
                  <a:pt x="465" y="1052"/>
                  <a:pt x="439" y="1099"/>
                  <a:pt x="393" y="1123"/>
                </a:cubicBezTo>
                <a:cubicBezTo>
                  <a:pt x="377" y="1132"/>
                  <a:pt x="234" y="1178"/>
                  <a:pt x="238" y="1143"/>
                </a:cubicBezTo>
                <a:cubicBezTo>
                  <a:pt x="241" y="1135"/>
                  <a:pt x="359" y="993"/>
                  <a:pt x="248" y="1029"/>
                </a:cubicBezTo>
                <a:cubicBezTo>
                  <a:pt x="178" y="1060"/>
                  <a:pt x="80" y="982"/>
                  <a:pt x="68" y="937"/>
                </a:cubicBezTo>
                <a:cubicBezTo>
                  <a:pt x="54" y="893"/>
                  <a:pt x="148" y="832"/>
                  <a:pt x="109" y="799"/>
                </a:cubicBezTo>
                <a:cubicBezTo>
                  <a:pt x="69" y="767"/>
                  <a:pt x="5" y="742"/>
                  <a:pt x="0" y="699"/>
                </a:cubicBezTo>
                <a:close/>
                <a:moveTo>
                  <a:pt x="1680" y="1880"/>
                </a:moveTo>
                <a:lnTo>
                  <a:pt x="1676" y="1881"/>
                </a:lnTo>
                <a:lnTo>
                  <a:pt x="1671" y="1879"/>
                </a:lnTo>
                <a:lnTo>
                  <a:pt x="1675" y="1876"/>
                </a:lnTo>
                <a:lnTo>
                  <a:pt x="1679" y="1875"/>
                </a:lnTo>
                <a:lnTo>
                  <a:pt x="1680" y="1880"/>
                </a:lnTo>
                <a:close/>
                <a:moveTo>
                  <a:pt x="1628" y="1168"/>
                </a:moveTo>
                <a:lnTo>
                  <a:pt x="1648" y="1140"/>
                </a:lnTo>
                <a:lnTo>
                  <a:pt x="1676" y="1162"/>
                </a:lnTo>
                <a:lnTo>
                  <a:pt x="1653" y="1187"/>
                </a:lnTo>
                <a:lnTo>
                  <a:pt x="1628" y="1168"/>
                </a:lnTo>
                <a:close/>
                <a:moveTo>
                  <a:pt x="1545" y="3653"/>
                </a:moveTo>
                <a:cubicBezTo>
                  <a:pt x="1538" y="3643"/>
                  <a:pt x="1531" y="3633"/>
                  <a:pt x="1524" y="3623"/>
                </a:cubicBezTo>
                <a:cubicBezTo>
                  <a:pt x="1556" y="3619"/>
                  <a:pt x="1563" y="3629"/>
                  <a:pt x="1545" y="3653"/>
                </a:cubicBezTo>
                <a:close/>
                <a:moveTo>
                  <a:pt x="1791" y="3356"/>
                </a:moveTo>
                <a:cubicBezTo>
                  <a:pt x="1755" y="3355"/>
                  <a:pt x="1703" y="3344"/>
                  <a:pt x="1680" y="3312"/>
                </a:cubicBezTo>
                <a:cubicBezTo>
                  <a:pt x="1632" y="3243"/>
                  <a:pt x="1730" y="3192"/>
                  <a:pt x="1752" y="3148"/>
                </a:cubicBezTo>
                <a:cubicBezTo>
                  <a:pt x="1797" y="3213"/>
                  <a:pt x="1826" y="3176"/>
                  <a:pt x="1877" y="3147"/>
                </a:cubicBezTo>
                <a:cubicBezTo>
                  <a:pt x="1955" y="3104"/>
                  <a:pt x="2011" y="3224"/>
                  <a:pt x="2101" y="3205"/>
                </a:cubicBezTo>
                <a:cubicBezTo>
                  <a:pt x="2152" y="3194"/>
                  <a:pt x="2203" y="3203"/>
                  <a:pt x="2255" y="3193"/>
                </a:cubicBezTo>
                <a:cubicBezTo>
                  <a:pt x="2303" y="3185"/>
                  <a:pt x="2348" y="3136"/>
                  <a:pt x="2394" y="3136"/>
                </a:cubicBezTo>
                <a:cubicBezTo>
                  <a:pt x="2435" y="3137"/>
                  <a:pt x="2443" y="3167"/>
                  <a:pt x="2482" y="3139"/>
                </a:cubicBezTo>
                <a:cubicBezTo>
                  <a:pt x="2508" y="3121"/>
                  <a:pt x="2578" y="3089"/>
                  <a:pt x="2608" y="3107"/>
                </a:cubicBezTo>
                <a:cubicBezTo>
                  <a:pt x="2563" y="3163"/>
                  <a:pt x="2437" y="3366"/>
                  <a:pt x="2453" y="3425"/>
                </a:cubicBezTo>
                <a:cubicBezTo>
                  <a:pt x="2463" y="3461"/>
                  <a:pt x="2529" y="3517"/>
                  <a:pt x="2508" y="3558"/>
                </a:cubicBezTo>
                <a:cubicBezTo>
                  <a:pt x="2491" y="3593"/>
                  <a:pt x="2445" y="3620"/>
                  <a:pt x="2468" y="3665"/>
                </a:cubicBezTo>
                <a:cubicBezTo>
                  <a:pt x="2421" y="3676"/>
                  <a:pt x="2365" y="3671"/>
                  <a:pt x="2319" y="3657"/>
                </a:cubicBezTo>
                <a:cubicBezTo>
                  <a:pt x="2255" y="3637"/>
                  <a:pt x="2258" y="3561"/>
                  <a:pt x="2196" y="3536"/>
                </a:cubicBezTo>
                <a:cubicBezTo>
                  <a:pt x="2130" y="3509"/>
                  <a:pt x="2060" y="3505"/>
                  <a:pt x="1996" y="3470"/>
                </a:cubicBezTo>
                <a:cubicBezTo>
                  <a:pt x="1930" y="3434"/>
                  <a:pt x="1871" y="3358"/>
                  <a:pt x="1791" y="3356"/>
                </a:cubicBezTo>
                <a:close/>
                <a:moveTo>
                  <a:pt x="1076" y="1536"/>
                </a:moveTo>
                <a:cubicBezTo>
                  <a:pt x="1047" y="1518"/>
                  <a:pt x="1012" y="1534"/>
                  <a:pt x="984" y="1512"/>
                </a:cubicBezTo>
                <a:cubicBezTo>
                  <a:pt x="1014" y="1498"/>
                  <a:pt x="1049" y="1502"/>
                  <a:pt x="1076" y="1480"/>
                </a:cubicBezTo>
                <a:cubicBezTo>
                  <a:pt x="1079" y="1499"/>
                  <a:pt x="1079" y="1517"/>
                  <a:pt x="1076" y="1536"/>
                </a:cubicBezTo>
                <a:close/>
                <a:moveTo>
                  <a:pt x="488" y="2344"/>
                </a:moveTo>
                <a:cubicBezTo>
                  <a:pt x="478" y="2320"/>
                  <a:pt x="458" y="2305"/>
                  <a:pt x="443" y="2284"/>
                </a:cubicBezTo>
                <a:cubicBezTo>
                  <a:pt x="417" y="2246"/>
                  <a:pt x="438" y="2210"/>
                  <a:pt x="432" y="2168"/>
                </a:cubicBezTo>
                <a:cubicBezTo>
                  <a:pt x="510" y="2257"/>
                  <a:pt x="611" y="2151"/>
                  <a:pt x="672" y="2098"/>
                </a:cubicBezTo>
                <a:cubicBezTo>
                  <a:pt x="695" y="2079"/>
                  <a:pt x="726" y="2046"/>
                  <a:pt x="758" y="2066"/>
                </a:cubicBezTo>
                <a:cubicBezTo>
                  <a:pt x="779" y="2080"/>
                  <a:pt x="793" y="2115"/>
                  <a:pt x="823" y="2100"/>
                </a:cubicBezTo>
                <a:cubicBezTo>
                  <a:pt x="813" y="2123"/>
                  <a:pt x="822" y="2138"/>
                  <a:pt x="847" y="2139"/>
                </a:cubicBezTo>
                <a:cubicBezTo>
                  <a:pt x="837" y="2147"/>
                  <a:pt x="828" y="2155"/>
                  <a:pt x="818" y="2163"/>
                </a:cubicBezTo>
                <a:cubicBezTo>
                  <a:pt x="878" y="2160"/>
                  <a:pt x="904" y="2301"/>
                  <a:pt x="892" y="2344"/>
                </a:cubicBezTo>
                <a:cubicBezTo>
                  <a:pt x="880" y="2381"/>
                  <a:pt x="825" y="2400"/>
                  <a:pt x="859" y="2443"/>
                </a:cubicBezTo>
                <a:cubicBezTo>
                  <a:pt x="893" y="2486"/>
                  <a:pt x="861" y="2595"/>
                  <a:pt x="859" y="2647"/>
                </a:cubicBezTo>
                <a:cubicBezTo>
                  <a:pt x="857" y="2685"/>
                  <a:pt x="860" y="2765"/>
                  <a:pt x="822" y="2790"/>
                </a:cubicBezTo>
                <a:cubicBezTo>
                  <a:pt x="786" y="2812"/>
                  <a:pt x="727" y="2768"/>
                  <a:pt x="687" y="2771"/>
                </a:cubicBezTo>
                <a:cubicBezTo>
                  <a:pt x="666" y="2803"/>
                  <a:pt x="673" y="2890"/>
                  <a:pt x="612" y="2880"/>
                </a:cubicBezTo>
                <a:cubicBezTo>
                  <a:pt x="554" y="2870"/>
                  <a:pt x="553" y="2885"/>
                  <a:pt x="524" y="2828"/>
                </a:cubicBezTo>
                <a:cubicBezTo>
                  <a:pt x="516" y="2838"/>
                  <a:pt x="508" y="2847"/>
                  <a:pt x="500" y="2857"/>
                </a:cubicBezTo>
                <a:cubicBezTo>
                  <a:pt x="490" y="2849"/>
                  <a:pt x="482" y="2839"/>
                  <a:pt x="476" y="2828"/>
                </a:cubicBezTo>
                <a:cubicBezTo>
                  <a:pt x="528" y="2817"/>
                  <a:pt x="495" y="2785"/>
                  <a:pt x="493" y="2741"/>
                </a:cubicBezTo>
                <a:cubicBezTo>
                  <a:pt x="491" y="2686"/>
                  <a:pt x="499" y="2632"/>
                  <a:pt x="503" y="2578"/>
                </a:cubicBezTo>
                <a:cubicBezTo>
                  <a:pt x="513" y="2586"/>
                  <a:pt x="523" y="2594"/>
                  <a:pt x="532" y="2602"/>
                </a:cubicBezTo>
                <a:cubicBezTo>
                  <a:pt x="532" y="2583"/>
                  <a:pt x="540" y="2564"/>
                  <a:pt x="534" y="2545"/>
                </a:cubicBezTo>
                <a:cubicBezTo>
                  <a:pt x="528" y="2525"/>
                  <a:pt x="498" y="2532"/>
                  <a:pt x="494" y="2508"/>
                </a:cubicBezTo>
                <a:cubicBezTo>
                  <a:pt x="490" y="2486"/>
                  <a:pt x="516" y="2457"/>
                  <a:pt x="516" y="2432"/>
                </a:cubicBezTo>
                <a:cubicBezTo>
                  <a:pt x="516" y="2400"/>
                  <a:pt x="480" y="2374"/>
                  <a:pt x="488" y="234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7" name="꙱ Israel (State of Israel) (IL) (H)">
            <a:extLst>
              <a:ext uri="{FF2B5EF4-FFF2-40B4-BE49-F238E27FC236}">
                <a16:creationId xmlns:a16="http://schemas.microsoft.com/office/drawing/2014/main" id="{23998F65-6A96-4F9C-B2F1-245EC60D9D85}"/>
              </a:ext>
            </a:extLst>
          </p:cNvPr>
          <p:cNvSpPr>
            <a:spLocks/>
          </p:cNvSpPr>
          <p:nvPr/>
        </p:nvSpPr>
        <p:spPr bwMode="auto">
          <a:xfrm>
            <a:off x="5251765" y="1399908"/>
            <a:ext cx="31260" cy="112190"/>
          </a:xfrm>
          <a:custGeom>
            <a:avLst/>
            <a:gdLst>
              <a:gd name="T0" fmla="*/ 339 w 382"/>
              <a:gd name="T1" fmla="*/ 0 h 1357"/>
              <a:gd name="T2" fmla="*/ 354 w 382"/>
              <a:gd name="T3" fmla="*/ 15 h 1357"/>
              <a:gd name="T4" fmla="*/ 356 w 382"/>
              <a:gd name="T5" fmla="*/ 8 h 1357"/>
              <a:gd name="T6" fmla="*/ 371 w 382"/>
              <a:gd name="T7" fmla="*/ 213 h 1357"/>
              <a:gd name="T8" fmla="*/ 357 w 382"/>
              <a:gd name="T9" fmla="*/ 253 h 1357"/>
              <a:gd name="T10" fmla="*/ 363 w 382"/>
              <a:gd name="T11" fmla="*/ 357 h 1357"/>
              <a:gd name="T12" fmla="*/ 265 w 382"/>
              <a:gd name="T13" fmla="*/ 269 h 1357"/>
              <a:gd name="T14" fmla="*/ 184 w 382"/>
              <a:gd name="T15" fmla="*/ 392 h 1357"/>
              <a:gd name="T16" fmla="*/ 185 w 382"/>
              <a:gd name="T17" fmla="*/ 433 h 1357"/>
              <a:gd name="T18" fmla="*/ 192 w 382"/>
              <a:gd name="T19" fmla="*/ 512 h 1357"/>
              <a:gd name="T20" fmla="*/ 268 w 382"/>
              <a:gd name="T21" fmla="*/ 532 h 1357"/>
              <a:gd name="T22" fmla="*/ 194 w 382"/>
              <a:gd name="T23" fmla="*/ 636 h 1357"/>
              <a:gd name="T24" fmla="*/ 354 w 382"/>
              <a:gd name="T25" fmla="*/ 631 h 1357"/>
              <a:gd name="T26" fmla="*/ 353 w 382"/>
              <a:gd name="T27" fmla="*/ 807 h 1357"/>
              <a:gd name="T28" fmla="*/ 288 w 382"/>
              <a:gd name="T29" fmla="*/ 1108 h 1357"/>
              <a:gd name="T30" fmla="*/ 232 w 382"/>
              <a:gd name="T31" fmla="*/ 1357 h 1357"/>
              <a:gd name="T32" fmla="*/ 0 w 382"/>
              <a:gd name="T33" fmla="*/ 742 h 1357"/>
              <a:gd name="T34" fmla="*/ 57 w 382"/>
              <a:gd name="T35" fmla="*/ 606 h 1357"/>
              <a:gd name="T36" fmla="*/ 191 w 382"/>
              <a:gd name="T37" fmla="*/ 152 h 1357"/>
              <a:gd name="T38" fmla="*/ 200 w 382"/>
              <a:gd name="T39" fmla="*/ 71 h 1357"/>
              <a:gd name="T40" fmla="*/ 199 w 382"/>
              <a:gd name="T41" fmla="*/ 71 h 1357"/>
              <a:gd name="T42" fmla="*/ 325 w 382"/>
              <a:gd name="T43" fmla="*/ 43 h 1357"/>
              <a:gd name="T44" fmla="*/ 339 w 382"/>
              <a:gd name="T4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82" h="1357">
                <a:moveTo>
                  <a:pt x="339" y="0"/>
                </a:moveTo>
                <a:cubicBezTo>
                  <a:pt x="342" y="7"/>
                  <a:pt x="347" y="11"/>
                  <a:pt x="354" y="15"/>
                </a:cubicBezTo>
                <a:cubicBezTo>
                  <a:pt x="354" y="13"/>
                  <a:pt x="355" y="11"/>
                  <a:pt x="356" y="8"/>
                </a:cubicBezTo>
                <a:cubicBezTo>
                  <a:pt x="382" y="35"/>
                  <a:pt x="378" y="128"/>
                  <a:pt x="371" y="213"/>
                </a:cubicBezTo>
                <a:cubicBezTo>
                  <a:pt x="362" y="221"/>
                  <a:pt x="356" y="234"/>
                  <a:pt x="357" y="253"/>
                </a:cubicBezTo>
                <a:cubicBezTo>
                  <a:pt x="358" y="286"/>
                  <a:pt x="361" y="323"/>
                  <a:pt x="363" y="357"/>
                </a:cubicBezTo>
                <a:cubicBezTo>
                  <a:pt x="353" y="313"/>
                  <a:pt x="317" y="286"/>
                  <a:pt x="265" y="269"/>
                </a:cubicBezTo>
                <a:cubicBezTo>
                  <a:pt x="205" y="257"/>
                  <a:pt x="200" y="357"/>
                  <a:pt x="184" y="392"/>
                </a:cubicBezTo>
                <a:cubicBezTo>
                  <a:pt x="188" y="404"/>
                  <a:pt x="185" y="421"/>
                  <a:pt x="185" y="433"/>
                </a:cubicBezTo>
                <a:cubicBezTo>
                  <a:pt x="183" y="474"/>
                  <a:pt x="186" y="494"/>
                  <a:pt x="192" y="512"/>
                </a:cubicBezTo>
                <a:cubicBezTo>
                  <a:pt x="205" y="543"/>
                  <a:pt x="240" y="525"/>
                  <a:pt x="268" y="532"/>
                </a:cubicBezTo>
                <a:cubicBezTo>
                  <a:pt x="252" y="538"/>
                  <a:pt x="211" y="601"/>
                  <a:pt x="194" y="636"/>
                </a:cubicBezTo>
                <a:cubicBezTo>
                  <a:pt x="160" y="760"/>
                  <a:pt x="347" y="639"/>
                  <a:pt x="354" y="631"/>
                </a:cubicBezTo>
                <a:cubicBezTo>
                  <a:pt x="342" y="705"/>
                  <a:pt x="361" y="745"/>
                  <a:pt x="353" y="807"/>
                </a:cubicBezTo>
                <a:cubicBezTo>
                  <a:pt x="338" y="912"/>
                  <a:pt x="289" y="996"/>
                  <a:pt x="288" y="1108"/>
                </a:cubicBezTo>
                <a:cubicBezTo>
                  <a:pt x="287" y="1170"/>
                  <a:pt x="269" y="1303"/>
                  <a:pt x="232" y="1357"/>
                </a:cubicBezTo>
                <a:lnTo>
                  <a:pt x="0" y="742"/>
                </a:lnTo>
                <a:cubicBezTo>
                  <a:pt x="7" y="733"/>
                  <a:pt x="93" y="623"/>
                  <a:pt x="57" y="606"/>
                </a:cubicBezTo>
                <a:cubicBezTo>
                  <a:pt x="158" y="436"/>
                  <a:pt x="141" y="196"/>
                  <a:pt x="191" y="152"/>
                </a:cubicBezTo>
                <a:cubicBezTo>
                  <a:pt x="212" y="133"/>
                  <a:pt x="180" y="92"/>
                  <a:pt x="200" y="71"/>
                </a:cubicBezTo>
                <a:lnTo>
                  <a:pt x="199" y="71"/>
                </a:lnTo>
                <a:cubicBezTo>
                  <a:pt x="239" y="39"/>
                  <a:pt x="300" y="122"/>
                  <a:pt x="325" y="43"/>
                </a:cubicBezTo>
                <a:lnTo>
                  <a:pt x="339" y="0"/>
                </a:ln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8" name="꙱ Isle of Man (IM) (H)">
            <a:extLst>
              <a:ext uri="{FF2B5EF4-FFF2-40B4-BE49-F238E27FC236}">
                <a16:creationId xmlns:a16="http://schemas.microsoft.com/office/drawing/2014/main" id="{8DA2AC72-4FC0-4FA3-A92D-B730B3438B29}"/>
              </a:ext>
            </a:extLst>
          </p:cNvPr>
          <p:cNvSpPr>
            <a:spLocks/>
          </p:cNvSpPr>
          <p:nvPr/>
        </p:nvSpPr>
        <p:spPr bwMode="auto">
          <a:xfrm>
            <a:off x="4324755" y="789335"/>
            <a:ext cx="16169" cy="9709"/>
          </a:xfrm>
          <a:custGeom>
            <a:avLst/>
            <a:gdLst>
              <a:gd name="T0" fmla="*/ 0 w 185"/>
              <a:gd name="T1" fmla="*/ 117 h 117"/>
              <a:gd name="T2" fmla="*/ 79 w 185"/>
              <a:gd name="T3" fmla="*/ 18 h 117"/>
              <a:gd name="T4" fmla="*/ 0 w 185"/>
              <a:gd name="T5" fmla="*/ 117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5" h="117">
                <a:moveTo>
                  <a:pt x="0" y="117"/>
                </a:moveTo>
                <a:cubicBezTo>
                  <a:pt x="185" y="75"/>
                  <a:pt x="125" y="0"/>
                  <a:pt x="79" y="18"/>
                </a:cubicBezTo>
                <a:cubicBezTo>
                  <a:pt x="41" y="34"/>
                  <a:pt x="19" y="84"/>
                  <a:pt x="0" y="11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9" name="꙱ Ireland (Republic of Ireland) (IE) (H)">
            <a:extLst>
              <a:ext uri="{FF2B5EF4-FFF2-40B4-BE49-F238E27FC236}">
                <a16:creationId xmlns:a16="http://schemas.microsoft.com/office/drawing/2014/main" id="{F4D777AE-059A-4965-B4BF-BFBDB68E8528}"/>
              </a:ext>
            </a:extLst>
          </p:cNvPr>
          <p:cNvSpPr>
            <a:spLocks noEditPoints="1"/>
          </p:cNvSpPr>
          <p:nvPr/>
        </p:nvSpPr>
        <p:spPr bwMode="auto">
          <a:xfrm>
            <a:off x="4192171" y="762367"/>
            <a:ext cx="106714" cy="110033"/>
          </a:xfrm>
          <a:custGeom>
            <a:avLst/>
            <a:gdLst>
              <a:gd name="T0" fmla="*/ 667 w 1293"/>
              <a:gd name="T1" fmla="*/ 128 h 1324"/>
              <a:gd name="T2" fmla="*/ 131 w 1293"/>
              <a:gd name="T3" fmla="*/ 1277 h 1324"/>
              <a:gd name="T4" fmla="*/ 238 w 1293"/>
              <a:gd name="T5" fmla="*/ 1193 h 1324"/>
              <a:gd name="T6" fmla="*/ 208 w 1293"/>
              <a:gd name="T7" fmla="*/ 1098 h 1324"/>
              <a:gd name="T8" fmla="*/ 142 w 1293"/>
              <a:gd name="T9" fmla="*/ 1044 h 1324"/>
              <a:gd name="T10" fmla="*/ 184 w 1293"/>
              <a:gd name="T11" fmla="*/ 994 h 1324"/>
              <a:gd name="T12" fmla="*/ 514 w 1293"/>
              <a:gd name="T13" fmla="*/ 911 h 1324"/>
              <a:gd name="T14" fmla="*/ 211 w 1293"/>
              <a:gd name="T15" fmla="*/ 947 h 1324"/>
              <a:gd name="T16" fmla="*/ 493 w 1293"/>
              <a:gd name="T17" fmla="*/ 724 h 1324"/>
              <a:gd name="T18" fmla="*/ 241 w 1293"/>
              <a:gd name="T19" fmla="*/ 689 h 1324"/>
              <a:gd name="T20" fmla="*/ 176 w 1293"/>
              <a:gd name="T21" fmla="*/ 662 h 1324"/>
              <a:gd name="T22" fmla="*/ 176 w 1293"/>
              <a:gd name="T23" fmla="*/ 620 h 1324"/>
              <a:gd name="T24" fmla="*/ 294 w 1293"/>
              <a:gd name="T25" fmla="*/ 594 h 1324"/>
              <a:gd name="T26" fmla="*/ 323 w 1293"/>
              <a:gd name="T27" fmla="*/ 529 h 1324"/>
              <a:gd name="T28" fmla="*/ 282 w 1293"/>
              <a:gd name="T29" fmla="*/ 490 h 1324"/>
              <a:gd name="T30" fmla="*/ 241 w 1293"/>
              <a:gd name="T31" fmla="*/ 386 h 1324"/>
              <a:gd name="T32" fmla="*/ 244 w 1293"/>
              <a:gd name="T33" fmla="*/ 356 h 1324"/>
              <a:gd name="T34" fmla="*/ 466 w 1293"/>
              <a:gd name="T35" fmla="*/ 413 h 1324"/>
              <a:gd name="T36" fmla="*/ 609 w 1293"/>
              <a:gd name="T37" fmla="*/ 347 h 1324"/>
              <a:gd name="T38" fmla="*/ 588 w 1293"/>
              <a:gd name="T39" fmla="*/ 237 h 1324"/>
              <a:gd name="T40" fmla="*/ 695 w 1293"/>
              <a:gd name="T41" fmla="*/ 175 h 1324"/>
              <a:gd name="T42" fmla="*/ 882 w 1293"/>
              <a:gd name="T43" fmla="*/ 65 h 1324"/>
              <a:gd name="T44" fmla="*/ 900 w 1293"/>
              <a:gd name="T45" fmla="*/ 122 h 1324"/>
              <a:gd name="T46" fmla="*/ 1081 w 1293"/>
              <a:gd name="T47" fmla="*/ 36 h 1324"/>
              <a:gd name="T48" fmla="*/ 822 w 1293"/>
              <a:gd name="T49" fmla="*/ 220 h 1324"/>
              <a:gd name="T50" fmla="*/ 742 w 1293"/>
              <a:gd name="T51" fmla="*/ 315 h 1324"/>
              <a:gd name="T52" fmla="*/ 1125 w 1293"/>
              <a:gd name="T53" fmla="*/ 398 h 1324"/>
              <a:gd name="T54" fmla="*/ 1194 w 1293"/>
              <a:gd name="T55" fmla="*/ 436 h 1324"/>
              <a:gd name="T56" fmla="*/ 1191 w 1293"/>
              <a:gd name="T57" fmla="*/ 476 h 1324"/>
              <a:gd name="T58" fmla="*/ 1211 w 1293"/>
              <a:gd name="T59" fmla="*/ 677 h 1324"/>
              <a:gd name="T60" fmla="*/ 1104 w 1293"/>
              <a:gd name="T61" fmla="*/ 1018 h 1324"/>
              <a:gd name="T62" fmla="*/ 968 w 1293"/>
              <a:gd name="T63" fmla="*/ 1042 h 1324"/>
              <a:gd name="T64" fmla="*/ 745 w 1293"/>
              <a:gd name="T65" fmla="*/ 1151 h 1324"/>
              <a:gd name="T66" fmla="*/ 567 w 1293"/>
              <a:gd name="T67" fmla="*/ 1182 h 1324"/>
              <a:gd name="T68" fmla="*/ 488 w 1293"/>
              <a:gd name="T69" fmla="*/ 1269 h 1324"/>
              <a:gd name="T70" fmla="*/ 196 w 1293"/>
              <a:gd name="T71" fmla="*/ 1324 h 1324"/>
              <a:gd name="T72" fmla="*/ 187 w 1293"/>
              <a:gd name="T73" fmla="*/ 1294 h 1324"/>
              <a:gd name="T74" fmla="*/ 131 w 1293"/>
              <a:gd name="T75" fmla="*/ 1277 h 1324"/>
              <a:gd name="T76" fmla="*/ 166 w 1293"/>
              <a:gd name="T77" fmla="*/ 469 h 1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93" h="1324">
                <a:moveTo>
                  <a:pt x="659" y="122"/>
                </a:moveTo>
                <a:cubicBezTo>
                  <a:pt x="665" y="126"/>
                  <a:pt x="656" y="141"/>
                  <a:pt x="667" y="128"/>
                </a:cubicBezTo>
                <a:cubicBezTo>
                  <a:pt x="677" y="114"/>
                  <a:pt x="665" y="126"/>
                  <a:pt x="659" y="122"/>
                </a:cubicBezTo>
                <a:close/>
                <a:moveTo>
                  <a:pt x="131" y="1277"/>
                </a:moveTo>
                <a:cubicBezTo>
                  <a:pt x="121" y="1278"/>
                  <a:pt x="111" y="1279"/>
                  <a:pt x="101" y="1280"/>
                </a:cubicBezTo>
                <a:cubicBezTo>
                  <a:pt x="141" y="1244"/>
                  <a:pt x="182" y="1200"/>
                  <a:pt x="238" y="1193"/>
                </a:cubicBezTo>
                <a:cubicBezTo>
                  <a:pt x="186" y="1185"/>
                  <a:pt x="100" y="1258"/>
                  <a:pt x="53" y="1218"/>
                </a:cubicBezTo>
                <a:cubicBezTo>
                  <a:pt x="0" y="1173"/>
                  <a:pt x="173" y="1087"/>
                  <a:pt x="208" y="1098"/>
                </a:cubicBezTo>
                <a:cubicBezTo>
                  <a:pt x="156" y="1075"/>
                  <a:pt x="85" y="1095"/>
                  <a:pt x="33" y="1107"/>
                </a:cubicBezTo>
                <a:cubicBezTo>
                  <a:pt x="12" y="1047"/>
                  <a:pt x="108" y="1062"/>
                  <a:pt x="142" y="1044"/>
                </a:cubicBezTo>
                <a:cubicBezTo>
                  <a:pt x="156" y="1037"/>
                  <a:pt x="185" y="1063"/>
                  <a:pt x="217" y="1057"/>
                </a:cubicBezTo>
                <a:cubicBezTo>
                  <a:pt x="210" y="1034"/>
                  <a:pt x="199" y="1013"/>
                  <a:pt x="184" y="994"/>
                </a:cubicBezTo>
                <a:cubicBezTo>
                  <a:pt x="241" y="995"/>
                  <a:pt x="257" y="943"/>
                  <a:pt x="316" y="944"/>
                </a:cubicBezTo>
                <a:cubicBezTo>
                  <a:pt x="385" y="945"/>
                  <a:pt x="446" y="918"/>
                  <a:pt x="514" y="911"/>
                </a:cubicBezTo>
                <a:cubicBezTo>
                  <a:pt x="491" y="911"/>
                  <a:pt x="471" y="897"/>
                  <a:pt x="463" y="876"/>
                </a:cubicBezTo>
                <a:cubicBezTo>
                  <a:pt x="377" y="931"/>
                  <a:pt x="311" y="929"/>
                  <a:pt x="211" y="947"/>
                </a:cubicBezTo>
                <a:cubicBezTo>
                  <a:pt x="238" y="928"/>
                  <a:pt x="374" y="861"/>
                  <a:pt x="357" y="816"/>
                </a:cubicBezTo>
                <a:cubicBezTo>
                  <a:pt x="333" y="752"/>
                  <a:pt x="465" y="753"/>
                  <a:pt x="493" y="724"/>
                </a:cubicBezTo>
                <a:cubicBezTo>
                  <a:pt x="441" y="721"/>
                  <a:pt x="393" y="719"/>
                  <a:pt x="341" y="720"/>
                </a:cubicBezTo>
                <a:cubicBezTo>
                  <a:pt x="316" y="720"/>
                  <a:pt x="273" y="693"/>
                  <a:pt x="241" y="689"/>
                </a:cubicBezTo>
                <a:cubicBezTo>
                  <a:pt x="247" y="679"/>
                  <a:pt x="252" y="669"/>
                  <a:pt x="258" y="659"/>
                </a:cubicBezTo>
                <a:cubicBezTo>
                  <a:pt x="229" y="650"/>
                  <a:pt x="205" y="679"/>
                  <a:pt x="176" y="662"/>
                </a:cubicBezTo>
                <a:cubicBezTo>
                  <a:pt x="186" y="655"/>
                  <a:pt x="195" y="648"/>
                  <a:pt x="205" y="641"/>
                </a:cubicBezTo>
                <a:cubicBezTo>
                  <a:pt x="195" y="634"/>
                  <a:pt x="185" y="627"/>
                  <a:pt x="176" y="620"/>
                </a:cubicBezTo>
                <a:cubicBezTo>
                  <a:pt x="211" y="615"/>
                  <a:pt x="197" y="611"/>
                  <a:pt x="222" y="595"/>
                </a:cubicBezTo>
                <a:cubicBezTo>
                  <a:pt x="242" y="583"/>
                  <a:pt x="273" y="598"/>
                  <a:pt x="294" y="594"/>
                </a:cubicBezTo>
                <a:cubicBezTo>
                  <a:pt x="262" y="595"/>
                  <a:pt x="229" y="570"/>
                  <a:pt x="263" y="543"/>
                </a:cubicBezTo>
                <a:cubicBezTo>
                  <a:pt x="276" y="532"/>
                  <a:pt x="306" y="535"/>
                  <a:pt x="323" y="529"/>
                </a:cubicBezTo>
                <a:cubicBezTo>
                  <a:pt x="406" y="502"/>
                  <a:pt x="243" y="492"/>
                  <a:pt x="250" y="502"/>
                </a:cubicBezTo>
                <a:cubicBezTo>
                  <a:pt x="239" y="486"/>
                  <a:pt x="276" y="485"/>
                  <a:pt x="282" y="490"/>
                </a:cubicBezTo>
                <a:cubicBezTo>
                  <a:pt x="264" y="459"/>
                  <a:pt x="295" y="409"/>
                  <a:pt x="244" y="436"/>
                </a:cubicBezTo>
                <a:cubicBezTo>
                  <a:pt x="258" y="419"/>
                  <a:pt x="257" y="402"/>
                  <a:pt x="241" y="386"/>
                </a:cubicBezTo>
                <a:cubicBezTo>
                  <a:pt x="232" y="395"/>
                  <a:pt x="224" y="405"/>
                  <a:pt x="217" y="416"/>
                </a:cubicBezTo>
                <a:cubicBezTo>
                  <a:pt x="221" y="394"/>
                  <a:pt x="230" y="374"/>
                  <a:pt x="244" y="356"/>
                </a:cubicBezTo>
                <a:cubicBezTo>
                  <a:pt x="248" y="403"/>
                  <a:pt x="313" y="354"/>
                  <a:pt x="360" y="351"/>
                </a:cubicBezTo>
                <a:cubicBezTo>
                  <a:pt x="404" y="348"/>
                  <a:pt x="461" y="359"/>
                  <a:pt x="466" y="413"/>
                </a:cubicBezTo>
                <a:cubicBezTo>
                  <a:pt x="488" y="316"/>
                  <a:pt x="590" y="415"/>
                  <a:pt x="641" y="365"/>
                </a:cubicBezTo>
                <a:cubicBezTo>
                  <a:pt x="630" y="360"/>
                  <a:pt x="620" y="354"/>
                  <a:pt x="609" y="347"/>
                </a:cubicBezTo>
                <a:cubicBezTo>
                  <a:pt x="641" y="305"/>
                  <a:pt x="731" y="309"/>
                  <a:pt x="739" y="258"/>
                </a:cubicBezTo>
                <a:cubicBezTo>
                  <a:pt x="689" y="249"/>
                  <a:pt x="634" y="264"/>
                  <a:pt x="588" y="237"/>
                </a:cubicBezTo>
                <a:cubicBezTo>
                  <a:pt x="599" y="202"/>
                  <a:pt x="637" y="193"/>
                  <a:pt x="668" y="205"/>
                </a:cubicBezTo>
                <a:cubicBezTo>
                  <a:pt x="656" y="179"/>
                  <a:pt x="656" y="162"/>
                  <a:pt x="695" y="175"/>
                </a:cubicBezTo>
                <a:cubicBezTo>
                  <a:pt x="671" y="144"/>
                  <a:pt x="695" y="93"/>
                  <a:pt x="726" y="76"/>
                </a:cubicBezTo>
                <a:cubicBezTo>
                  <a:pt x="781" y="47"/>
                  <a:pt x="830" y="72"/>
                  <a:pt x="882" y="65"/>
                </a:cubicBezTo>
                <a:cubicBezTo>
                  <a:pt x="858" y="24"/>
                  <a:pt x="897" y="20"/>
                  <a:pt x="911" y="44"/>
                </a:cubicBezTo>
                <a:cubicBezTo>
                  <a:pt x="935" y="86"/>
                  <a:pt x="910" y="86"/>
                  <a:pt x="900" y="122"/>
                </a:cubicBezTo>
                <a:cubicBezTo>
                  <a:pt x="944" y="122"/>
                  <a:pt x="962" y="74"/>
                  <a:pt x="929" y="44"/>
                </a:cubicBezTo>
                <a:cubicBezTo>
                  <a:pt x="994" y="0"/>
                  <a:pt x="1018" y="24"/>
                  <a:pt x="1081" y="36"/>
                </a:cubicBezTo>
                <a:cubicBezTo>
                  <a:pt x="1050" y="70"/>
                  <a:pt x="986" y="80"/>
                  <a:pt x="961" y="120"/>
                </a:cubicBezTo>
                <a:cubicBezTo>
                  <a:pt x="926" y="163"/>
                  <a:pt x="897" y="243"/>
                  <a:pt x="822" y="220"/>
                </a:cubicBezTo>
                <a:cubicBezTo>
                  <a:pt x="827" y="224"/>
                  <a:pt x="851" y="245"/>
                  <a:pt x="861" y="252"/>
                </a:cubicBezTo>
                <a:cubicBezTo>
                  <a:pt x="824" y="276"/>
                  <a:pt x="768" y="275"/>
                  <a:pt x="742" y="315"/>
                </a:cubicBezTo>
                <a:cubicBezTo>
                  <a:pt x="798" y="361"/>
                  <a:pt x="974" y="497"/>
                  <a:pt x="988" y="353"/>
                </a:cubicBezTo>
                <a:cubicBezTo>
                  <a:pt x="995" y="272"/>
                  <a:pt x="1109" y="399"/>
                  <a:pt x="1125" y="398"/>
                </a:cubicBezTo>
                <a:cubicBezTo>
                  <a:pt x="1112" y="438"/>
                  <a:pt x="1161" y="458"/>
                  <a:pt x="1191" y="439"/>
                </a:cubicBezTo>
                <a:lnTo>
                  <a:pt x="1194" y="436"/>
                </a:lnTo>
                <a:cubicBezTo>
                  <a:pt x="1220" y="433"/>
                  <a:pt x="1219" y="414"/>
                  <a:pt x="1256" y="448"/>
                </a:cubicBezTo>
                <a:cubicBezTo>
                  <a:pt x="1235" y="459"/>
                  <a:pt x="1209" y="460"/>
                  <a:pt x="1191" y="476"/>
                </a:cubicBezTo>
                <a:cubicBezTo>
                  <a:pt x="1185" y="481"/>
                  <a:pt x="1218" y="523"/>
                  <a:pt x="1215" y="546"/>
                </a:cubicBezTo>
                <a:cubicBezTo>
                  <a:pt x="1211" y="578"/>
                  <a:pt x="1293" y="661"/>
                  <a:pt x="1211" y="677"/>
                </a:cubicBezTo>
                <a:cubicBezTo>
                  <a:pt x="1266" y="760"/>
                  <a:pt x="1242" y="810"/>
                  <a:pt x="1209" y="894"/>
                </a:cubicBezTo>
                <a:cubicBezTo>
                  <a:pt x="1191" y="937"/>
                  <a:pt x="1171" y="1022"/>
                  <a:pt x="1104" y="1018"/>
                </a:cubicBezTo>
                <a:cubicBezTo>
                  <a:pt x="1172" y="1027"/>
                  <a:pt x="1128" y="1085"/>
                  <a:pt x="1078" y="1076"/>
                </a:cubicBezTo>
                <a:cubicBezTo>
                  <a:pt x="1040" y="1069"/>
                  <a:pt x="986" y="1100"/>
                  <a:pt x="968" y="1042"/>
                </a:cubicBezTo>
                <a:cubicBezTo>
                  <a:pt x="985" y="1120"/>
                  <a:pt x="852" y="1090"/>
                  <a:pt x="814" y="1104"/>
                </a:cubicBezTo>
                <a:cubicBezTo>
                  <a:pt x="777" y="1117"/>
                  <a:pt x="801" y="1151"/>
                  <a:pt x="745" y="1151"/>
                </a:cubicBezTo>
                <a:cubicBezTo>
                  <a:pt x="700" y="1151"/>
                  <a:pt x="678" y="1212"/>
                  <a:pt x="621" y="1208"/>
                </a:cubicBezTo>
                <a:cubicBezTo>
                  <a:pt x="655" y="1158"/>
                  <a:pt x="593" y="1172"/>
                  <a:pt x="567" y="1182"/>
                </a:cubicBezTo>
                <a:cubicBezTo>
                  <a:pt x="644" y="1203"/>
                  <a:pt x="549" y="1236"/>
                  <a:pt x="534" y="1259"/>
                </a:cubicBezTo>
                <a:cubicBezTo>
                  <a:pt x="524" y="1280"/>
                  <a:pt x="507" y="1262"/>
                  <a:pt x="488" y="1269"/>
                </a:cubicBezTo>
                <a:cubicBezTo>
                  <a:pt x="444" y="1287"/>
                  <a:pt x="398" y="1287"/>
                  <a:pt x="352" y="1301"/>
                </a:cubicBezTo>
                <a:cubicBezTo>
                  <a:pt x="302" y="1318"/>
                  <a:pt x="243" y="1302"/>
                  <a:pt x="196" y="1324"/>
                </a:cubicBezTo>
                <a:cubicBezTo>
                  <a:pt x="209" y="1302"/>
                  <a:pt x="227" y="1287"/>
                  <a:pt x="250" y="1277"/>
                </a:cubicBezTo>
                <a:cubicBezTo>
                  <a:pt x="228" y="1280"/>
                  <a:pt x="207" y="1286"/>
                  <a:pt x="187" y="1294"/>
                </a:cubicBezTo>
                <a:cubicBezTo>
                  <a:pt x="213" y="1271"/>
                  <a:pt x="246" y="1259"/>
                  <a:pt x="279" y="1250"/>
                </a:cubicBezTo>
                <a:cubicBezTo>
                  <a:pt x="240" y="1229"/>
                  <a:pt x="164" y="1252"/>
                  <a:pt x="131" y="1277"/>
                </a:cubicBezTo>
                <a:close/>
                <a:moveTo>
                  <a:pt x="229" y="493"/>
                </a:moveTo>
                <a:cubicBezTo>
                  <a:pt x="276" y="472"/>
                  <a:pt x="189" y="457"/>
                  <a:pt x="166" y="469"/>
                </a:cubicBezTo>
                <a:cubicBezTo>
                  <a:pt x="190" y="469"/>
                  <a:pt x="211" y="477"/>
                  <a:pt x="229" y="49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0" name="꙱ Iraq (Republic of Iraq) (IQ) (H)">
            <a:extLst>
              <a:ext uri="{FF2B5EF4-FFF2-40B4-BE49-F238E27FC236}">
                <a16:creationId xmlns:a16="http://schemas.microsoft.com/office/drawing/2014/main" id="{97A8FF1D-E614-44D4-93E3-AA3E550811C3}"/>
              </a:ext>
            </a:extLst>
          </p:cNvPr>
          <p:cNvSpPr>
            <a:spLocks/>
          </p:cNvSpPr>
          <p:nvPr/>
        </p:nvSpPr>
        <p:spPr bwMode="auto">
          <a:xfrm>
            <a:off x="5358478" y="1279088"/>
            <a:ext cx="252233" cy="245955"/>
          </a:xfrm>
          <a:custGeom>
            <a:avLst/>
            <a:gdLst>
              <a:gd name="T0" fmla="*/ 1601 w 3052"/>
              <a:gd name="T1" fmla="*/ 80 h 2976"/>
              <a:gd name="T2" fmla="*/ 1684 w 3052"/>
              <a:gd name="T3" fmla="*/ 220 h 2976"/>
              <a:gd name="T4" fmla="*/ 1723 w 3052"/>
              <a:gd name="T5" fmla="*/ 254 h 2976"/>
              <a:gd name="T6" fmla="*/ 1740 w 3052"/>
              <a:gd name="T7" fmla="*/ 337 h 2976"/>
              <a:gd name="T8" fmla="*/ 1844 w 3052"/>
              <a:gd name="T9" fmla="*/ 501 h 2976"/>
              <a:gd name="T10" fmla="*/ 1969 w 3052"/>
              <a:gd name="T11" fmla="*/ 556 h 2976"/>
              <a:gd name="T12" fmla="*/ 2150 w 3052"/>
              <a:gd name="T13" fmla="*/ 567 h 2976"/>
              <a:gd name="T14" fmla="*/ 2067 w 3052"/>
              <a:gd name="T15" fmla="*/ 638 h 2976"/>
              <a:gd name="T16" fmla="*/ 2132 w 3052"/>
              <a:gd name="T17" fmla="*/ 799 h 2976"/>
              <a:gd name="T18" fmla="*/ 2052 w 3052"/>
              <a:gd name="T19" fmla="*/ 865 h 2976"/>
              <a:gd name="T20" fmla="*/ 2008 w 3052"/>
              <a:gd name="T21" fmla="*/ 924 h 2976"/>
              <a:gd name="T22" fmla="*/ 2022 w 3052"/>
              <a:gd name="T23" fmla="*/ 1018 h 2976"/>
              <a:gd name="T24" fmla="*/ 1959 w 3052"/>
              <a:gd name="T25" fmla="*/ 1000 h 2976"/>
              <a:gd name="T26" fmla="*/ 1957 w 3052"/>
              <a:gd name="T27" fmla="*/ 1077 h 2976"/>
              <a:gd name="T28" fmla="*/ 1988 w 3052"/>
              <a:gd name="T29" fmla="*/ 1160 h 2976"/>
              <a:gd name="T30" fmla="*/ 1973 w 3052"/>
              <a:gd name="T31" fmla="*/ 1244 h 2976"/>
              <a:gd name="T32" fmla="*/ 2066 w 3052"/>
              <a:gd name="T33" fmla="*/ 1329 h 2976"/>
              <a:gd name="T34" fmla="*/ 2179 w 3052"/>
              <a:gd name="T35" fmla="*/ 1537 h 2976"/>
              <a:gd name="T36" fmla="*/ 2242 w 3052"/>
              <a:gd name="T37" fmla="*/ 1586 h 2976"/>
              <a:gd name="T38" fmla="*/ 2355 w 3052"/>
              <a:gd name="T39" fmla="*/ 1627 h 2976"/>
              <a:gd name="T40" fmla="*/ 2568 w 3052"/>
              <a:gd name="T41" fmla="*/ 1765 h 2976"/>
              <a:gd name="T42" fmla="*/ 2740 w 3052"/>
              <a:gd name="T43" fmla="*/ 1955 h 2976"/>
              <a:gd name="T44" fmla="*/ 2749 w 3052"/>
              <a:gd name="T45" fmla="*/ 2141 h 2976"/>
              <a:gd name="T46" fmla="*/ 2796 w 3052"/>
              <a:gd name="T47" fmla="*/ 2282 h 2976"/>
              <a:gd name="T48" fmla="*/ 2875 w 3052"/>
              <a:gd name="T49" fmla="*/ 2400 h 2976"/>
              <a:gd name="T50" fmla="*/ 2972 w 3052"/>
              <a:gd name="T51" fmla="*/ 2536 h 2976"/>
              <a:gd name="T52" fmla="*/ 3052 w 3052"/>
              <a:gd name="T53" fmla="*/ 2656 h 2976"/>
              <a:gd name="T54" fmla="*/ 2864 w 3052"/>
              <a:gd name="T55" fmla="*/ 2610 h 2976"/>
              <a:gd name="T56" fmla="*/ 2684 w 3052"/>
              <a:gd name="T57" fmla="*/ 2621 h 2976"/>
              <a:gd name="T58" fmla="*/ 2476 w 3052"/>
              <a:gd name="T59" fmla="*/ 2962 h 2976"/>
              <a:gd name="T60" fmla="*/ 2415 w 3052"/>
              <a:gd name="T61" fmla="*/ 2974 h 2976"/>
              <a:gd name="T62" fmla="*/ 2058 w 3052"/>
              <a:gd name="T63" fmla="*/ 2936 h 2976"/>
              <a:gd name="T64" fmla="*/ 1826 w 3052"/>
              <a:gd name="T65" fmla="*/ 2860 h 2976"/>
              <a:gd name="T66" fmla="*/ 1615 w 3052"/>
              <a:gd name="T67" fmla="*/ 2690 h 2976"/>
              <a:gd name="T68" fmla="*/ 555 w 3052"/>
              <a:gd name="T69" fmla="*/ 1968 h 2976"/>
              <a:gd name="T70" fmla="*/ 141 w 3052"/>
              <a:gd name="T71" fmla="*/ 1882 h 2976"/>
              <a:gd name="T72" fmla="*/ 115 w 3052"/>
              <a:gd name="T73" fmla="*/ 1807 h 2976"/>
              <a:gd name="T74" fmla="*/ 112 w 3052"/>
              <a:gd name="T75" fmla="*/ 1751 h 2976"/>
              <a:gd name="T76" fmla="*/ 0 w 3052"/>
              <a:gd name="T77" fmla="*/ 1439 h 2976"/>
              <a:gd name="T78" fmla="*/ 633 w 3052"/>
              <a:gd name="T79" fmla="*/ 1032 h 2976"/>
              <a:gd name="T80" fmla="*/ 655 w 3052"/>
              <a:gd name="T81" fmla="*/ 801 h 2976"/>
              <a:gd name="T82" fmla="*/ 685 w 3052"/>
              <a:gd name="T83" fmla="*/ 587 h 2976"/>
              <a:gd name="T84" fmla="*/ 653 w 3052"/>
              <a:gd name="T85" fmla="*/ 329 h 2976"/>
              <a:gd name="T86" fmla="*/ 800 w 3052"/>
              <a:gd name="T87" fmla="*/ 257 h 2976"/>
              <a:gd name="T88" fmla="*/ 913 w 3052"/>
              <a:gd name="T89" fmla="*/ 105 h 2976"/>
              <a:gd name="T90" fmla="*/ 949 w 3052"/>
              <a:gd name="T91" fmla="*/ 100 h 2976"/>
              <a:gd name="T92" fmla="*/ 1011 w 3052"/>
              <a:gd name="T93" fmla="*/ 28 h 2976"/>
              <a:gd name="T94" fmla="*/ 1217 w 3052"/>
              <a:gd name="T95" fmla="*/ 39 h 2976"/>
              <a:gd name="T96" fmla="*/ 1402 w 3052"/>
              <a:gd name="T97" fmla="*/ 37 h 2976"/>
              <a:gd name="T98" fmla="*/ 1494 w 3052"/>
              <a:gd name="T99" fmla="*/ 148 h 2976"/>
              <a:gd name="T100" fmla="*/ 1601 w 3052"/>
              <a:gd name="T101" fmla="*/ 80 h 2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52" h="2976">
                <a:moveTo>
                  <a:pt x="1601" y="80"/>
                </a:moveTo>
                <a:cubicBezTo>
                  <a:pt x="1661" y="82"/>
                  <a:pt x="1658" y="185"/>
                  <a:pt x="1684" y="220"/>
                </a:cubicBezTo>
                <a:cubicBezTo>
                  <a:pt x="1697" y="236"/>
                  <a:pt x="1713" y="233"/>
                  <a:pt x="1723" y="254"/>
                </a:cubicBezTo>
                <a:cubicBezTo>
                  <a:pt x="1736" y="280"/>
                  <a:pt x="1719" y="316"/>
                  <a:pt x="1740" y="337"/>
                </a:cubicBezTo>
                <a:cubicBezTo>
                  <a:pt x="1786" y="380"/>
                  <a:pt x="1885" y="424"/>
                  <a:pt x="1844" y="501"/>
                </a:cubicBezTo>
                <a:cubicBezTo>
                  <a:pt x="1912" y="486"/>
                  <a:pt x="1936" y="544"/>
                  <a:pt x="1969" y="556"/>
                </a:cubicBezTo>
                <a:cubicBezTo>
                  <a:pt x="2029" y="568"/>
                  <a:pt x="2103" y="554"/>
                  <a:pt x="2150" y="567"/>
                </a:cubicBezTo>
                <a:cubicBezTo>
                  <a:pt x="2140" y="613"/>
                  <a:pt x="2086" y="602"/>
                  <a:pt x="2067" y="638"/>
                </a:cubicBezTo>
                <a:cubicBezTo>
                  <a:pt x="2034" y="699"/>
                  <a:pt x="2126" y="744"/>
                  <a:pt x="2132" y="799"/>
                </a:cubicBezTo>
                <a:cubicBezTo>
                  <a:pt x="2139" y="871"/>
                  <a:pt x="2050" y="791"/>
                  <a:pt x="2052" y="865"/>
                </a:cubicBezTo>
                <a:cubicBezTo>
                  <a:pt x="2054" y="898"/>
                  <a:pt x="2018" y="892"/>
                  <a:pt x="2008" y="924"/>
                </a:cubicBezTo>
                <a:cubicBezTo>
                  <a:pt x="1998" y="959"/>
                  <a:pt x="2016" y="985"/>
                  <a:pt x="2022" y="1018"/>
                </a:cubicBezTo>
                <a:cubicBezTo>
                  <a:pt x="1999" y="1018"/>
                  <a:pt x="1978" y="1012"/>
                  <a:pt x="1959" y="1000"/>
                </a:cubicBezTo>
                <a:cubicBezTo>
                  <a:pt x="1954" y="1030"/>
                  <a:pt x="1934" y="1053"/>
                  <a:pt x="1957" y="1077"/>
                </a:cubicBezTo>
                <a:cubicBezTo>
                  <a:pt x="1983" y="1104"/>
                  <a:pt x="2002" y="1116"/>
                  <a:pt x="1988" y="1160"/>
                </a:cubicBezTo>
                <a:cubicBezTo>
                  <a:pt x="1974" y="1202"/>
                  <a:pt x="1937" y="1211"/>
                  <a:pt x="1973" y="1244"/>
                </a:cubicBezTo>
                <a:cubicBezTo>
                  <a:pt x="2004" y="1272"/>
                  <a:pt x="2031" y="1306"/>
                  <a:pt x="2066" y="1329"/>
                </a:cubicBezTo>
                <a:cubicBezTo>
                  <a:pt x="2101" y="1353"/>
                  <a:pt x="2283" y="1508"/>
                  <a:pt x="2179" y="1537"/>
                </a:cubicBezTo>
                <a:cubicBezTo>
                  <a:pt x="2219" y="1547"/>
                  <a:pt x="2209" y="1594"/>
                  <a:pt x="2242" y="1586"/>
                </a:cubicBezTo>
                <a:cubicBezTo>
                  <a:pt x="2290" y="1575"/>
                  <a:pt x="2317" y="1606"/>
                  <a:pt x="2355" y="1627"/>
                </a:cubicBezTo>
                <a:cubicBezTo>
                  <a:pt x="2426" y="1667"/>
                  <a:pt x="2471" y="1757"/>
                  <a:pt x="2568" y="1765"/>
                </a:cubicBezTo>
                <a:cubicBezTo>
                  <a:pt x="2614" y="1769"/>
                  <a:pt x="2699" y="1919"/>
                  <a:pt x="2740" y="1955"/>
                </a:cubicBezTo>
                <a:cubicBezTo>
                  <a:pt x="2802" y="2010"/>
                  <a:pt x="2764" y="2066"/>
                  <a:pt x="2749" y="2141"/>
                </a:cubicBezTo>
                <a:cubicBezTo>
                  <a:pt x="2741" y="2177"/>
                  <a:pt x="2743" y="2279"/>
                  <a:pt x="2796" y="2282"/>
                </a:cubicBezTo>
                <a:cubicBezTo>
                  <a:pt x="2875" y="2288"/>
                  <a:pt x="2888" y="2314"/>
                  <a:pt x="2875" y="2400"/>
                </a:cubicBezTo>
                <a:cubicBezTo>
                  <a:pt x="2865" y="2464"/>
                  <a:pt x="2899" y="2483"/>
                  <a:pt x="2972" y="2536"/>
                </a:cubicBezTo>
                <a:cubicBezTo>
                  <a:pt x="3008" y="2562"/>
                  <a:pt x="3000" y="2644"/>
                  <a:pt x="3052" y="2656"/>
                </a:cubicBezTo>
                <a:cubicBezTo>
                  <a:pt x="3026" y="2658"/>
                  <a:pt x="2881" y="2638"/>
                  <a:pt x="2864" y="2610"/>
                </a:cubicBezTo>
                <a:cubicBezTo>
                  <a:pt x="2881" y="2662"/>
                  <a:pt x="2800" y="2600"/>
                  <a:pt x="2684" y="2621"/>
                </a:cubicBezTo>
                <a:cubicBezTo>
                  <a:pt x="2547" y="2646"/>
                  <a:pt x="2608" y="2914"/>
                  <a:pt x="2476" y="2962"/>
                </a:cubicBezTo>
                <a:cubicBezTo>
                  <a:pt x="2462" y="2969"/>
                  <a:pt x="2434" y="2976"/>
                  <a:pt x="2415" y="2974"/>
                </a:cubicBezTo>
                <a:cubicBezTo>
                  <a:pt x="2298" y="2963"/>
                  <a:pt x="2175" y="2947"/>
                  <a:pt x="2058" y="2936"/>
                </a:cubicBezTo>
                <a:cubicBezTo>
                  <a:pt x="1956" y="2926"/>
                  <a:pt x="1903" y="2929"/>
                  <a:pt x="1826" y="2860"/>
                </a:cubicBezTo>
                <a:cubicBezTo>
                  <a:pt x="1758" y="2799"/>
                  <a:pt x="1688" y="2745"/>
                  <a:pt x="1615" y="2690"/>
                </a:cubicBezTo>
                <a:cubicBezTo>
                  <a:pt x="1274" y="2429"/>
                  <a:pt x="949" y="2151"/>
                  <a:pt x="555" y="1968"/>
                </a:cubicBezTo>
                <a:cubicBezTo>
                  <a:pt x="439" y="1915"/>
                  <a:pt x="248" y="1902"/>
                  <a:pt x="141" y="1882"/>
                </a:cubicBezTo>
                <a:cubicBezTo>
                  <a:pt x="208" y="1807"/>
                  <a:pt x="157" y="1834"/>
                  <a:pt x="115" y="1807"/>
                </a:cubicBezTo>
                <a:cubicBezTo>
                  <a:pt x="94" y="1793"/>
                  <a:pt x="80" y="1755"/>
                  <a:pt x="112" y="1751"/>
                </a:cubicBezTo>
                <a:cubicBezTo>
                  <a:pt x="76" y="1647"/>
                  <a:pt x="33" y="1545"/>
                  <a:pt x="0" y="1439"/>
                </a:cubicBezTo>
                <a:cubicBezTo>
                  <a:pt x="139" y="1369"/>
                  <a:pt x="547" y="1163"/>
                  <a:pt x="633" y="1032"/>
                </a:cubicBezTo>
                <a:cubicBezTo>
                  <a:pt x="689" y="947"/>
                  <a:pt x="644" y="833"/>
                  <a:pt x="655" y="801"/>
                </a:cubicBezTo>
                <a:cubicBezTo>
                  <a:pt x="656" y="668"/>
                  <a:pt x="692" y="651"/>
                  <a:pt x="685" y="587"/>
                </a:cubicBezTo>
                <a:cubicBezTo>
                  <a:pt x="676" y="516"/>
                  <a:pt x="574" y="390"/>
                  <a:pt x="653" y="329"/>
                </a:cubicBezTo>
                <a:cubicBezTo>
                  <a:pt x="698" y="294"/>
                  <a:pt x="754" y="295"/>
                  <a:pt x="800" y="257"/>
                </a:cubicBezTo>
                <a:cubicBezTo>
                  <a:pt x="839" y="224"/>
                  <a:pt x="944" y="139"/>
                  <a:pt x="913" y="105"/>
                </a:cubicBezTo>
                <a:cubicBezTo>
                  <a:pt x="899" y="89"/>
                  <a:pt x="927" y="106"/>
                  <a:pt x="949" y="100"/>
                </a:cubicBezTo>
                <a:cubicBezTo>
                  <a:pt x="984" y="89"/>
                  <a:pt x="995" y="56"/>
                  <a:pt x="1011" y="28"/>
                </a:cubicBezTo>
                <a:cubicBezTo>
                  <a:pt x="1026" y="0"/>
                  <a:pt x="1182" y="26"/>
                  <a:pt x="1217" y="39"/>
                </a:cubicBezTo>
                <a:cubicBezTo>
                  <a:pt x="1365" y="96"/>
                  <a:pt x="1334" y="49"/>
                  <a:pt x="1402" y="37"/>
                </a:cubicBezTo>
                <a:cubicBezTo>
                  <a:pt x="1506" y="18"/>
                  <a:pt x="1443" y="155"/>
                  <a:pt x="1494" y="148"/>
                </a:cubicBezTo>
                <a:cubicBezTo>
                  <a:pt x="1536" y="140"/>
                  <a:pt x="1557" y="78"/>
                  <a:pt x="1601" y="8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1" name="꙱ Iran (Islamic Republic of Iran) (Persia) (IR) (H)">
            <a:extLst>
              <a:ext uri="{FF2B5EF4-FFF2-40B4-BE49-F238E27FC236}">
                <a16:creationId xmlns:a16="http://schemas.microsoft.com/office/drawing/2014/main" id="{FABA29FE-AD0D-4BDE-9E40-C9FC29BF5D50}"/>
              </a:ext>
            </a:extLst>
          </p:cNvPr>
          <p:cNvSpPr>
            <a:spLocks noEditPoints="1"/>
          </p:cNvSpPr>
          <p:nvPr/>
        </p:nvSpPr>
        <p:spPr bwMode="auto">
          <a:xfrm>
            <a:off x="5466270" y="1208969"/>
            <a:ext cx="523868" cy="435815"/>
          </a:xfrm>
          <a:custGeom>
            <a:avLst/>
            <a:gdLst>
              <a:gd name="T0" fmla="*/ 3269 w 6353"/>
              <a:gd name="T1" fmla="*/ 4631 h 5281"/>
              <a:gd name="T2" fmla="*/ 110 w 6353"/>
              <a:gd name="T3" fmla="*/ 57 h 5281"/>
              <a:gd name="T4" fmla="*/ 377 w 6353"/>
              <a:gd name="T5" fmla="*/ 222 h 5281"/>
              <a:gd name="T6" fmla="*/ 891 w 6353"/>
              <a:gd name="T7" fmla="*/ 198 h 5281"/>
              <a:gd name="T8" fmla="*/ 1262 w 6353"/>
              <a:gd name="T9" fmla="*/ 151 h 5281"/>
              <a:gd name="T10" fmla="*/ 1383 w 6353"/>
              <a:gd name="T11" fmla="*/ 485 h 5281"/>
              <a:gd name="T12" fmla="*/ 1875 w 6353"/>
              <a:gd name="T13" fmla="*/ 856 h 5281"/>
              <a:gd name="T14" fmla="*/ 2561 w 6353"/>
              <a:gd name="T15" fmla="*/ 1124 h 5281"/>
              <a:gd name="T16" fmla="*/ 3059 w 6353"/>
              <a:gd name="T17" fmla="*/ 1051 h 5281"/>
              <a:gd name="T18" fmla="*/ 3253 w 6353"/>
              <a:gd name="T19" fmla="*/ 737 h 5281"/>
              <a:gd name="T20" fmla="*/ 3971 w 6353"/>
              <a:gd name="T21" fmla="*/ 628 h 5281"/>
              <a:gd name="T22" fmla="*/ 4515 w 6353"/>
              <a:gd name="T23" fmla="*/ 786 h 5281"/>
              <a:gd name="T24" fmla="*/ 4960 w 6353"/>
              <a:gd name="T25" fmla="*/ 1122 h 5281"/>
              <a:gd name="T26" fmla="*/ 5245 w 6353"/>
              <a:gd name="T27" fmla="*/ 1392 h 5281"/>
              <a:gd name="T28" fmla="*/ 5269 w 6353"/>
              <a:gd name="T29" fmla="*/ 1704 h 5281"/>
              <a:gd name="T30" fmla="*/ 5146 w 6353"/>
              <a:gd name="T31" fmla="*/ 2034 h 5281"/>
              <a:gd name="T32" fmla="*/ 5312 w 6353"/>
              <a:gd name="T33" fmla="*/ 2601 h 5281"/>
              <a:gd name="T34" fmla="*/ 5642 w 6353"/>
              <a:gd name="T35" fmla="*/ 3308 h 5281"/>
              <a:gd name="T36" fmla="*/ 6045 w 6353"/>
              <a:gd name="T37" fmla="*/ 4091 h 5281"/>
              <a:gd name="T38" fmla="*/ 6227 w 6353"/>
              <a:gd name="T39" fmla="*/ 4488 h 5281"/>
              <a:gd name="T40" fmla="*/ 6065 w 6353"/>
              <a:gd name="T41" fmla="*/ 4794 h 5281"/>
              <a:gd name="T42" fmla="*/ 5699 w 6353"/>
              <a:gd name="T43" fmla="*/ 5204 h 5281"/>
              <a:gd name="T44" fmla="*/ 5366 w 6353"/>
              <a:gd name="T45" fmla="*/ 5150 h 5281"/>
              <a:gd name="T46" fmla="*/ 4920 w 6353"/>
              <a:gd name="T47" fmla="*/ 5071 h 5281"/>
              <a:gd name="T48" fmla="*/ 4567 w 6353"/>
              <a:gd name="T49" fmla="*/ 4981 h 5281"/>
              <a:gd name="T50" fmla="*/ 4075 w 6353"/>
              <a:gd name="T51" fmla="*/ 4559 h 5281"/>
              <a:gd name="T52" fmla="*/ 3788 w 6353"/>
              <a:gd name="T53" fmla="*/ 4735 h 5281"/>
              <a:gd name="T54" fmla="*/ 3237 w 6353"/>
              <a:gd name="T55" fmla="*/ 4525 h 5281"/>
              <a:gd name="T56" fmla="*/ 2873 w 6353"/>
              <a:gd name="T57" fmla="*/ 4272 h 5281"/>
              <a:gd name="T58" fmla="*/ 2539 w 6353"/>
              <a:gd name="T59" fmla="*/ 3931 h 5281"/>
              <a:gd name="T60" fmla="*/ 2415 w 6353"/>
              <a:gd name="T61" fmla="*/ 3766 h 5281"/>
              <a:gd name="T62" fmla="*/ 1940 w 6353"/>
              <a:gd name="T63" fmla="*/ 3415 h 5281"/>
              <a:gd name="T64" fmla="*/ 1850 w 6353"/>
              <a:gd name="T65" fmla="*/ 3321 h 5281"/>
              <a:gd name="T66" fmla="*/ 1749 w 6353"/>
              <a:gd name="T67" fmla="*/ 3508 h 5281"/>
              <a:gd name="T68" fmla="*/ 1572 w 6353"/>
              <a:gd name="T69" fmla="*/ 3252 h 5281"/>
              <a:gd name="T70" fmla="*/ 1437 w 6353"/>
              <a:gd name="T71" fmla="*/ 2807 h 5281"/>
              <a:gd name="T72" fmla="*/ 939 w 6353"/>
              <a:gd name="T73" fmla="*/ 2438 h 5281"/>
              <a:gd name="T74" fmla="*/ 660 w 6353"/>
              <a:gd name="T75" fmla="*/ 2085 h 5281"/>
              <a:gd name="T76" fmla="*/ 656 w 6353"/>
              <a:gd name="T77" fmla="*/ 1852 h 5281"/>
              <a:gd name="T78" fmla="*/ 749 w 6353"/>
              <a:gd name="T79" fmla="*/ 1717 h 5281"/>
              <a:gd name="T80" fmla="*/ 847 w 6353"/>
              <a:gd name="T81" fmla="*/ 1419 h 5281"/>
              <a:gd name="T82" fmla="*/ 437 w 6353"/>
              <a:gd name="T83" fmla="*/ 1189 h 5281"/>
              <a:gd name="T84" fmla="*/ 321 w 6353"/>
              <a:gd name="T85" fmla="*/ 941 h 5281"/>
              <a:gd name="T86" fmla="*/ 211 w 6353"/>
              <a:gd name="T87" fmla="*/ 717 h 5281"/>
              <a:gd name="T88" fmla="*/ 93 w 6353"/>
              <a:gd name="T89" fmla="*/ 347 h 5281"/>
              <a:gd name="T90" fmla="*/ 4073 w 6353"/>
              <a:gd name="T91" fmla="*/ 4592 h 5281"/>
              <a:gd name="T92" fmla="*/ 4125 w 6353"/>
              <a:gd name="T93" fmla="*/ 4663 h 5281"/>
              <a:gd name="T94" fmla="*/ 3539 w 6353"/>
              <a:gd name="T95" fmla="*/ 4750 h 5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353" h="5281">
                <a:moveTo>
                  <a:pt x="3301" y="4643"/>
                </a:moveTo>
                <a:cubicBezTo>
                  <a:pt x="3311" y="4638"/>
                  <a:pt x="3321" y="4636"/>
                  <a:pt x="3331" y="4637"/>
                </a:cubicBezTo>
                <a:cubicBezTo>
                  <a:pt x="3311" y="4625"/>
                  <a:pt x="3291" y="4623"/>
                  <a:pt x="3269" y="4631"/>
                </a:cubicBezTo>
                <a:cubicBezTo>
                  <a:pt x="3280" y="4635"/>
                  <a:pt x="3291" y="4639"/>
                  <a:pt x="3301" y="4643"/>
                </a:cubicBezTo>
                <a:close/>
                <a:moveTo>
                  <a:pt x="0" y="154"/>
                </a:moveTo>
                <a:cubicBezTo>
                  <a:pt x="81" y="124"/>
                  <a:pt x="111" y="189"/>
                  <a:pt x="110" y="57"/>
                </a:cubicBezTo>
                <a:cubicBezTo>
                  <a:pt x="109" y="0"/>
                  <a:pt x="160" y="20"/>
                  <a:pt x="194" y="47"/>
                </a:cubicBezTo>
                <a:cubicBezTo>
                  <a:pt x="201" y="53"/>
                  <a:pt x="209" y="59"/>
                  <a:pt x="217" y="68"/>
                </a:cubicBezTo>
                <a:cubicBezTo>
                  <a:pt x="267" y="124"/>
                  <a:pt x="337" y="188"/>
                  <a:pt x="377" y="222"/>
                </a:cubicBezTo>
                <a:cubicBezTo>
                  <a:pt x="440" y="279"/>
                  <a:pt x="467" y="311"/>
                  <a:pt x="558" y="325"/>
                </a:cubicBezTo>
                <a:cubicBezTo>
                  <a:pt x="614" y="334"/>
                  <a:pt x="694" y="341"/>
                  <a:pt x="755" y="321"/>
                </a:cubicBezTo>
                <a:cubicBezTo>
                  <a:pt x="790" y="304"/>
                  <a:pt x="879" y="226"/>
                  <a:pt x="891" y="198"/>
                </a:cubicBezTo>
                <a:cubicBezTo>
                  <a:pt x="903" y="165"/>
                  <a:pt x="948" y="158"/>
                  <a:pt x="972" y="137"/>
                </a:cubicBezTo>
                <a:cubicBezTo>
                  <a:pt x="1001" y="112"/>
                  <a:pt x="1026" y="83"/>
                  <a:pt x="1057" y="61"/>
                </a:cubicBezTo>
                <a:cubicBezTo>
                  <a:pt x="1139" y="5"/>
                  <a:pt x="1214" y="92"/>
                  <a:pt x="1262" y="151"/>
                </a:cubicBezTo>
                <a:cubicBezTo>
                  <a:pt x="1153" y="192"/>
                  <a:pt x="1301" y="283"/>
                  <a:pt x="1240" y="297"/>
                </a:cubicBezTo>
                <a:cubicBezTo>
                  <a:pt x="1127" y="323"/>
                  <a:pt x="1247" y="389"/>
                  <a:pt x="1292" y="419"/>
                </a:cubicBezTo>
                <a:cubicBezTo>
                  <a:pt x="1367" y="465"/>
                  <a:pt x="1355" y="476"/>
                  <a:pt x="1383" y="485"/>
                </a:cubicBezTo>
                <a:cubicBezTo>
                  <a:pt x="1399" y="490"/>
                  <a:pt x="1438" y="494"/>
                  <a:pt x="1457" y="495"/>
                </a:cubicBezTo>
                <a:cubicBezTo>
                  <a:pt x="1502" y="587"/>
                  <a:pt x="1495" y="741"/>
                  <a:pt x="1597" y="794"/>
                </a:cubicBezTo>
                <a:cubicBezTo>
                  <a:pt x="1684" y="840"/>
                  <a:pt x="1787" y="819"/>
                  <a:pt x="1875" y="856"/>
                </a:cubicBezTo>
                <a:cubicBezTo>
                  <a:pt x="1932" y="880"/>
                  <a:pt x="1951" y="944"/>
                  <a:pt x="1997" y="981"/>
                </a:cubicBezTo>
                <a:cubicBezTo>
                  <a:pt x="2047" y="1021"/>
                  <a:pt x="2123" y="1050"/>
                  <a:pt x="2182" y="1076"/>
                </a:cubicBezTo>
                <a:cubicBezTo>
                  <a:pt x="2293" y="1125"/>
                  <a:pt x="2442" y="1159"/>
                  <a:pt x="2561" y="1124"/>
                </a:cubicBezTo>
                <a:cubicBezTo>
                  <a:pt x="2704" y="1081"/>
                  <a:pt x="2883" y="1012"/>
                  <a:pt x="3034" y="1035"/>
                </a:cubicBezTo>
                <a:cubicBezTo>
                  <a:pt x="3004" y="1047"/>
                  <a:pt x="2971" y="1043"/>
                  <a:pt x="2939" y="1047"/>
                </a:cubicBezTo>
                <a:cubicBezTo>
                  <a:pt x="2961" y="1064"/>
                  <a:pt x="3047" y="1095"/>
                  <a:pt x="3059" y="1051"/>
                </a:cubicBezTo>
                <a:cubicBezTo>
                  <a:pt x="3069" y="1012"/>
                  <a:pt x="3009" y="905"/>
                  <a:pt x="2997" y="866"/>
                </a:cubicBezTo>
                <a:cubicBezTo>
                  <a:pt x="3082" y="883"/>
                  <a:pt x="3082" y="889"/>
                  <a:pt x="3172" y="859"/>
                </a:cubicBezTo>
                <a:cubicBezTo>
                  <a:pt x="3287" y="820"/>
                  <a:pt x="3213" y="776"/>
                  <a:pt x="3253" y="737"/>
                </a:cubicBezTo>
                <a:cubicBezTo>
                  <a:pt x="3481" y="509"/>
                  <a:pt x="3524" y="645"/>
                  <a:pt x="3667" y="614"/>
                </a:cubicBezTo>
                <a:cubicBezTo>
                  <a:pt x="3610" y="521"/>
                  <a:pt x="3854" y="570"/>
                  <a:pt x="3872" y="566"/>
                </a:cubicBezTo>
                <a:cubicBezTo>
                  <a:pt x="3926" y="554"/>
                  <a:pt x="3948" y="578"/>
                  <a:pt x="3971" y="628"/>
                </a:cubicBezTo>
                <a:cubicBezTo>
                  <a:pt x="3998" y="686"/>
                  <a:pt x="4103" y="677"/>
                  <a:pt x="4157" y="694"/>
                </a:cubicBezTo>
                <a:cubicBezTo>
                  <a:pt x="4214" y="712"/>
                  <a:pt x="4253" y="764"/>
                  <a:pt x="4316" y="767"/>
                </a:cubicBezTo>
                <a:cubicBezTo>
                  <a:pt x="4389" y="772"/>
                  <a:pt x="4445" y="759"/>
                  <a:pt x="4515" y="786"/>
                </a:cubicBezTo>
                <a:cubicBezTo>
                  <a:pt x="4584" y="813"/>
                  <a:pt x="4602" y="846"/>
                  <a:pt x="4643" y="902"/>
                </a:cubicBezTo>
                <a:cubicBezTo>
                  <a:pt x="4686" y="962"/>
                  <a:pt x="4773" y="951"/>
                  <a:pt x="4827" y="993"/>
                </a:cubicBezTo>
                <a:cubicBezTo>
                  <a:pt x="4871" y="1028"/>
                  <a:pt x="4902" y="1107"/>
                  <a:pt x="4960" y="1122"/>
                </a:cubicBezTo>
                <a:cubicBezTo>
                  <a:pt x="5043" y="1142"/>
                  <a:pt x="5179" y="1071"/>
                  <a:pt x="5194" y="1162"/>
                </a:cubicBezTo>
                <a:cubicBezTo>
                  <a:pt x="5199" y="1190"/>
                  <a:pt x="5215" y="1233"/>
                  <a:pt x="5224" y="1270"/>
                </a:cubicBezTo>
                <a:cubicBezTo>
                  <a:pt x="5245" y="1380"/>
                  <a:pt x="5201" y="1319"/>
                  <a:pt x="5245" y="1392"/>
                </a:cubicBezTo>
                <a:lnTo>
                  <a:pt x="5286" y="1497"/>
                </a:lnTo>
                <a:cubicBezTo>
                  <a:pt x="5274" y="1510"/>
                  <a:pt x="5265" y="1585"/>
                  <a:pt x="5257" y="1610"/>
                </a:cubicBezTo>
                <a:cubicBezTo>
                  <a:pt x="5234" y="1658"/>
                  <a:pt x="5272" y="1673"/>
                  <a:pt x="5269" y="1704"/>
                </a:cubicBezTo>
                <a:cubicBezTo>
                  <a:pt x="5281" y="1749"/>
                  <a:pt x="5278" y="1862"/>
                  <a:pt x="5190" y="1873"/>
                </a:cubicBezTo>
                <a:cubicBezTo>
                  <a:pt x="5215" y="1908"/>
                  <a:pt x="5240" y="1928"/>
                  <a:pt x="5193" y="1958"/>
                </a:cubicBezTo>
                <a:cubicBezTo>
                  <a:pt x="5166" y="1975"/>
                  <a:pt x="5143" y="2001"/>
                  <a:pt x="5146" y="2034"/>
                </a:cubicBezTo>
                <a:cubicBezTo>
                  <a:pt x="5150" y="2108"/>
                  <a:pt x="5160" y="2212"/>
                  <a:pt x="5240" y="2225"/>
                </a:cubicBezTo>
                <a:cubicBezTo>
                  <a:pt x="5300" y="2236"/>
                  <a:pt x="5306" y="2236"/>
                  <a:pt x="5261" y="2306"/>
                </a:cubicBezTo>
                <a:cubicBezTo>
                  <a:pt x="5195" y="2405"/>
                  <a:pt x="5271" y="2508"/>
                  <a:pt x="5312" y="2601"/>
                </a:cubicBezTo>
                <a:cubicBezTo>
                  <a:pt x="5349" y="2692"/>
                  <a:pt x="5355" y="2778"/>
                  <a:pt x="5377" y="2876"/>
                </a:cubicBezTo>
                <a:cubicBezTo>
                  <a:pt x="5415" y="3048"/>
                  <a:pt x="5655" y="2924"/>
                  <a:pt x="5707" y="3080"/>
                </a:cubicBezTo>
                <a:cubicBezTo>
                  <a:pt x="5735" y="3166"/>
                  <a:pt x="5689" y="3240"/>
                  <a:pt x="5642" y="3308"/>
                </a:cubicBezTo>
                <a:cubicBezTo>
                  <a:pt x="5588" y="3386"/>
                  <a:pt x="5544" y="3472"/>
                  <a:pt x="5481" y="3544"/>
                </a:cubicBezTo>
                <a:cubicBezTo>
                  <a:pt x="5541" y="3592"/>
                  <a:pt x="5682" y="3749"/>
                  <a:pt x="5708" y="3810"/>
                </a:cubicBezTo>
                <a:cubicBezTo>
                  <a:pt x="5816" y="4031"/>
                  <a:pt x="5918" y="4012"/>
                  <a:pt x="6045" y="4091"/>
                </a:cubicBezTo>
                <a:cubicBezTo>
                  <a:pt x="6072" y="4108"/>
                  <a:pt x="6126" y="4109"/>
                  <a:pt x="6136" y="4140"/>
                </a:cubicBezTo>
                <a:cubicBezTo>
                  <a:pt x="6157" y="4205"/>
                  <a:pt x="6179" y="4293"/>
                  <a:pt x="6181" y="4362"/>
                </a:cubicBezTo>
                <a:cubicBezTo>
                  <a:pt x="6183" y="4398"/>
                  <a:pt x="6175" y="4485"/>
                  <a:pt x="6227" y="4488"/>
                </a:cubicBezTo>
                <a:cubicBezTo>
                  <a:pt x="6264" y="4490"/>
                  <a:pt x="6307" y="4472"/>
                  <a:pt x="6340" y="4497"/>
                </a:cubicBezTo>
                <a:cubicBezTo>
                  <a:pt x="6353" y="4508"/>
                  <a:pt x="6342" y="4629"/>
                  <a:pt x="6335" y="4661"/>
                </a:cubicBezTo>
                <a:cubicBezTo>
                  <a:pt x="6320" y="4733"/>
                  <a:pt x="6015" y="4662"/>
                  <a:pt x="6065" y="4794"/>
                </a:cubicBezTo>
                <a:cubicBezTo>
                  <a:pt x="5895" y="4756"/>
                  <a:pt x="5915" y="5069"/>
                  <a:pt x="5911" y="5166"/>
                </a:cubicBezTo>
                <a:cubicBezTo>
                  <a:pt x="5911" y="5176"/>
                  <a:pt x="5916" y="5220"/>
                  <a:pt x="5872" y="5204"/>
                </a:cubicBezTo>
                <a:cubicBezTo>
                  <a:pt x="5895" y="5281"/>
                  <a:pt x="5726" y="5212"/>
                  <a:pt x="5699" y="5204"/>
                </a:cubicBezTo>
                <a:cubicBezTo>
                  <a:pt x="5669" y="5194"/>
                  <a:pt x="5600" y="5201"/>
                  <a:pt x="5592" y="5159"/>
                </a:cubicBezTo>
                <a:cubicBezTo>
                  <a:pt x="5581" y="5101"/>
                  <a:pt x="5514" y="5135"/>
                  <a:pt x="5543" y="5162"/>
                </a:cubicBezTo>
                <a:cubicBezTo>
                  <a:pt x="5530" y="5165"/>
                  <a:pt x="5379" y="5160"/>
                  <a:pt x="5366" y="5150"/>
                </a:cubicBezTo>
                <a:cubicBezTo>
                  <a:pt x="5318" y="5111"/>
                  <a:pt x="5224" y="5117"/>
                  <a:pt x="5170" y="5134"/>
                </a:cubicBezTo>
                <a:cubicBezTo>
                  <a:pt x="5125" y="5148"/>
                  <a:pt x="5092" y="5122"/>
                  <a:pt x="5057" y="5097"/>
                </a:cubicBezTo>
                <a:cubicBezTo>
                  <a:pt x="5010" y="5064"/>
                  <a:pt x="4971" y="5084"/>
                  <a:pt x="4920" y="5071"/>
                </a:cubicBezTo>
                <a:cubicBezTo>
                  <a:pt x="4880" y="5060"/>
                  <a:pt x="4844" y="5093"/>
                  <a:pt x="4804" y="5076"/>
                </a:cubicBezTo>
                <a:cubicBezTo>
                  <a:pt x="4766" y="5060"/>
                  <a:pt x="4757" y="5007"/>
                  <a:pt x="4715" y="5055"/>
                </a:cubicBezTo>
                <a:cubicBezTo>
                  <a:pt x="4726" y="4997"/>
                  <a:pt x="4602" y="5014"/>
                  <a:pt x="4567" y="4981"/>
                </a:cubicBezTo>
                <a:cubicBezTo>
                  <a:pt x="4494" y="4914"/>
                  <a:pt x="4473" y="4763"/>
                  <a:pt x="4456" y="4670"/>
                </a:cubicBezTo>
                <a:cubicBezTo>
                  <a:pt x="4436" y="4552"/>
                  <a:pt x="4330" y="4488"/>
                  <a:pt x="4215" y="4496"/>
                </a:cubicBezTo>
                <a:cubicBezTo>
                  <a:pt x="4162" y="4500"/>
                  <a:pt x="4125" y="4544"/>
                  <a:pt x="4075" y="4559"/>
                </a:cubicBezTo>
                <a:cubicBezTo>
                  <a:pt x="4034" y="4570"/>
                  <a:pt x="3982" y="4579"/>
                  <a:pt x="4006" y="4626"/>
                </a:cubicBezTo>
                <a:cubicBezTo>
                  <a:pt x="4021" y="4657"/>
                  <a:pt x="3914" y="4643"/>
                  <a:pt x="3907" y="4645"/>
                </a:cubicBezTo>
                <a:cubicBezTo>
                  <a:pt x="3854" y="4658"/>
                  <a:pt x="3834" y="4713"/>
                  <a:pt x="3788" y="4735"/>
                </a:cubicBezTo>
                <a:cubicBezTo>
                  <a:pt x="3712" y="4773"/>
                  <a:pt x="3642" y="4669"/>
                  <a:pt x="3568" y="4669"/>
                </a:cubicBezTo>
                <a:cubicBezTo>
                  <a:pt x="3478" y="4669"/>
                  <a:pt x="3427" y="4687"/>
                  <a:pt x="3370" y="4604"/>
                </a:cubicBezTo>
                <a:cubicBezTo>
                  <a:pt x="3342" y="4562"/>
                  <a:pt x="3280" y="4548"/>
                  <a:pt x="3237" y="4525"/>
                </a:cubicBezTo>
                <a:cubicBezTo>
                  <a:pt x="3182" y="4494"/>
                  <a:pt x="3128" y="4461"/>
                  <a:pt x="3070" y="4435"/>
                </a:cubicBezTo>
                <a:cubicBezTo>
                  <a:pt x="3126" y="4382"/>
                  <a:pt x="2990" y="4333"/>
                  <a:pt x="2958" y="4318"/>
                </a:cubicBezTo>
                <a:cubicBezTo>
                  <a:pt x="2929" y="4305"/>
                  <a:pt x="2903" y="4279"/>
                  <a:pt x="2873" y="4272"/>
                </a:cubicBezTo>
                <a:cubicBezTo>
                  <a:pt x="2830" y="4262"/>
                  <a:pt x="2773" y="4279"/>
                  <a:pt x="2737" y="4252"/>
                </a:cubicBezTo>
                <a:cubicBezTo>
                  <a:pt x="2658" y="4192"/>
                  <a:pt x="2639" y="4138"/>
                  <a:pt x="2586" y="4055"/>
                </a:cubicBezTo>
                <a:cubicBezTo>
                  <a:pt x="2562" y="4016"/>
                  <a:pt x="2578" y="3962"/>
                  <a:pt x="2539" y="3931"/>
                </a:cubicBezTo>
                <a:cubicBezTo>
                  <a:pt x="2512" y="3909"/>
                  <a:pt x="2470" y="3897"/>
                  <a:pt x="2470" y="3856"/>
                </a:cubicBezTo>
                <a:cubicBezTo>
                  <a:pt x="2519" y="3860"/>
                  <a:pt x="2512" y="3818"/>
                  <a:pt x="2476" y="3810"/>
                </a:cubicBezTo>
                <a:cubicBezTo>
                  <a:pt x="2451" y="3804"/>
                  <a:pt x="2391" y="3809"/>
                  <a:pt x="2415" y="3766"/>
                </a:cubicBezTo>
                <a:cubicBezTo>
                  <a:pt x="2460" y="3687"/>
                  <a:pt x="2289" y="3646"/>
                  <a:pt x="2215" y="3453"/>
                </a:cubicBezTo>
                <a:cubicBezTo>
                  <a:pt x="2172" y="3343"/>
                  <a:pt x="2086" y="3536"/>
                  <a:pt x="2039" y="3470"/>
                </a:cubicBezTo>
                <a:cubicBezTo>
                  <a:pt x="2008" y="3425"/>
                  <a:pt x="1961" y="3457"/>
                  <a:pt x="1940" y="3415"/>
                </a:cubicBezTo>
                <a:cubicBezTo>
                  <a:pt x="1930" y="3395"/>
                  <a:pt x="1870" y="3385"/>
                  <a:pt x="1851" y="3355"/>
                </a:cubicBezTo>
                <a:cubicBezTo>
                  <a:pt x="1882" y="3353"/>
                  <a:pt x="1911" y="3364"/>
                  <a:pt x="1941" y="3354"/>
                </a:cubicBezTo>
                <a:cubicBezTo>
                  <a:pt x="1931" y="3313"/>
                  <a:pt x="1883" y="3302"/>
                  <a:pt x="1850" y="3321"/>
                </a:cubicBezTo>
                <a:cubicBezTo>
                  <a:pt x="1857" y="3330"/>
                  <a:pt x="1865" y="3339"/>
                  <a:pt x="1873" y="3348"/>
                </a:cubicBezTo>
                <a:cubicBezTo>
                  <a:pt x="1785" y="3336"/>
                  <a:pt x="1929" y="3539"/>
                  <a:pt x="1775" y="3476"/>
                </a:cubicBezTo>
                <a:cubicBezTo>
                  <a:pt x="1784" y="3501"/>
                  <a:pt x="1768" y="3511"/>
                  <a:pt x="1749" y="3508"/>
                </a:cubicBezTo>
                <a:lnTo>
                  <a:pt x="1749" y="3508"/>
                </a:lnTo>
                <a:cubicBezTo>
                  <a:pt x="1697" y="3496"/>
                  <a:pt x="1705" y="3414"/>
                  <a:pt x="1669" y="3388"/>
                </a:cubicBezTo>
                <a:cubicBezTo>
                  <a:pt x="1596" y="3335"/>
                  <a:pt x="1562" y="3316"/>
                  <a:pt x="1572" y="3252"/>
                </a:cubicBezTo>
                <a:cubicBezTo>
                  <a:pt x="1585" y="3166"/>
                  <a:pt x="1572" y="3140"/>
                  <a:pt x="1493" y="3134"/>
                </a:cubicBezTo>
                <a:cubicBezTo>
                  <a:pt x="1440" y="3131"/>
                  <a:pt x="1438" y="3029"/>
                  <a:pt x="1446" y="2993"/>
                </a:cubicBezTo>
                <a:cubicBezTo>
                  <a:pt x="1461" y="2918"/>
                  <a:pt x="1499" y="2862"/>
                  <a:pt x="1437" y="2807"/>
                </a:cubicBezTo>
                <a:cubicBezTo>
                  <a:pt x="1396" y="2771"/>
                  <a:pt x="1311" y="2621"/>
                  <a:pt x="1265" y="2617"/>
                </a:cubicBezTo>
                <a:cubicBezTo>
                  <a:pt x="1168" y="2609"/>
                  <a:pt x="1123" y="2519"/>
                  <a:pt x="1052" y="2479"/>
                </a:cubicBezTo>
                <a:cubicBezTo>
                  <a:pt x="1014" y="2458"/>
                  <a:pt x="987" y="2427"/>
                  <a:pt x="939" y="2438"/>
                </a:cubicBezTo>
                <a:cubicBezTo>
                  <a:pt x="910" y="2445"/>
                  <a:pt x="909" y="2397"/>
                  <a:pt x="877" y="2389"/>
                </a:cubicBezTo>
                <a:cubicBezTo>
                  <a:pt x="979" y="2360"/>
                  <a:pt x="798" y="2205"/>
                  <a:pt x="763" y="2181"/>
                </a:cubicBezTo>
                <a:cubicBezTo>
                  <a:pt x="740" y="2166"/>
                  <a:pt x="677" y="2108"/>
                  <a:pt x="660" y="2085"/>
                </a:cubicBezTo>
                <a:cubicBezTo>
                  <a:pt x="642" y="2061"/>
                  <a:pt x="673" y="2049"/>
                  <a:pt x="685" y="2012"/>
                </a:cubicBezTo>
                <a:cubicBezTo>
                  <a:pt x="707" y="1943"/>
                  <a:pt x="640" y="1943"/>
                  <a:pt x="643" y="1902"/>
                </a:cubicBezTo>
                <a:cubicBezTo>
                  <a:pt x="645" y="1885"/>
                  <a:pt x="653" y="1869"/>
                  <a:pt x="656" y="1852"/>
                </a:cubicBezTo>
                <a:cubicBezTo>
                  <a:pt x="675" y="1864"/>
                  <a:pt x="696" y="1870"/>
                  <a:pt x="719" y="1870"/>
                </a:cubicBezTo>
                <a:cubicBezTo>
                  <a:pt x="713" y="1836"/>
                  <a:pt x="695" y="1812"/>
                  <a:pt x="705" y="1776"/>
                </a:cubicBezTo>
                <a:cubicBezTo>
                  <a:pt x="715" y="1744"/>
                  <a:pt x="751" y="1750"/>
                  <a:pt x="749" y="1717"/>
                </a:cubicBezTo>
                <a:cubicBezTo>
                  <a:pt x="747" y="1643"/>
                  <a:pt x="836" y="1723"/>
                  <a:pt x="829" y="1651"/>
                </a:cubicBezTo>
                <a:cubicBezTo>
                  <a:pt x="823" y="1596"/>
                  <a:pt x="731" y="1551"/>
                  <a:pt x="764" y="1490"/>
                </a:cubicBezTo>
                <a:cubicBezTo>
                  <a:pt x="783" y="1454"/>
                  <a:pt x="837" y="1465"/>
                  <a:pt x="847" y="1419"/>
                </a:cubicBezTo>
                <a:cubicBezTo>
                  <a:pt x="793" y="1404"/>
                  <a:pt x="686" y="1424"/>
                  <a:pt x="654" y="1403"/>
                </a:cubicBezTo>
                <a:cubicBezTo>
                  <a:pt x="628" y="1384"/>
                  <a:pt x="600" y="1340"/>
                  <a:pt x="542" y="1353"/>
                </a:cubicBezTo>
                <a:cubicBezTo>
                  <a:pt x="577" y="1270"/>
                  <a:pt x="487" y="1237"/>
                  <a:pt x="437" y="1189"/>
                </a:cubicBezTo>
                <a:cubicBezTo>
                  <a:pt x="414" y="1166"/>
                  <a:pt x="436" y="1124"/>
                  <a:pt x="416" y="1099"/>
                </a:cubicBezTo>
                <a:cubicBezTo>
                  <a:pt x="405" y="1086"/>
                  <a:pt x="392" y="1086"/>
                  <a:pt x="381" y="1072"/>
                </a:cubicBezTo>
                <a:cubicBezTo>
                  <a:pt x="359" y="1042"/>
                  <a:pt x="357" y="965"/>
                  <a:pt x="321" y="941"/>
                </a:cubicBezTo>
                <a:cubicBezTo>
                  <a:pt x="320" y="934"/>
                  <a:pt x="319" y="929"/>
                  <a:pt x="319" y="926"/>
                </a:cubicBezTo>
                <a:cubicBezTo>
                  <a:pt x="334" y="863"/>
                  <a:pt x="292" y="888"/>
                  <a:pt x="261" y="845"/>
                </a:cubicBezTo>
                <a:cubicBezTo>
                  <a:pt x="231" y="803"/>
                  <a:pt x="246" y="731"/>
                  <a:pt x="211" y="717"/>
                </a:cubicBezTo>
                <a:cubicBezTo>
                  <a:pt x="193" y="709"/>
                  <a:pt x="123" y="687"/>
                  <a:pt x="125" y="659"/>
                </a:cubicBezTo>
                <a:cubicBezTo>
                  <a:pt x="129" y="616"/>
                  <a:pt x="149" y="558"/>
                  <a:pt x="181" y="528"/>
                </a:cubicBezTo>
                <a:cubicBezTo>
                  <a:pt x="92" y="509"/>
                  <a:pt x="133" y="392"/>
                  <a:pt x="93" y="347"/>
                </a:cubicBezTo>
                <a:cubicBezTo>
                  <a:pt x="71" y="322"/>
                  <a:pt x="79" y="299"/>
                  <a:pt x="64" y="270"/>
                </a:cubicBezTo>
                <a:cubicBezTo>
                  <a:pt x="57" y="253"/>
                  <a:pt x="21" y="187"/>
                  <a:pt x="0" y="154"/>
                </a:cubicBezTo>
                <a:close/>
                <a:moveTo>
                  <a:pt x="4073" y="4592"/>
                </a:moveTo>
                <a:cubicBezTo>
                  <a:pt x="4025" y="4633"/>
                  <a:pt x="3991" y="4703"/>
                  <a:pt x="3913" y="4690"/>
                </a:cubicBezTo>
                <a:cubicBezTo>
                  <a:pt x="3906" y="4763"/>
                  <a:pt x="4017" y="4689"/>
                  <a:pt x="4042" y="4678"/>
                </a:cubicBezTo>
                <a:cubicBezTo>
                  <a:pt x="4068" y="4666"/>
                  <a:pt x="4098" y="4675"/>
                  <a:pt x="4125" y="4663"/>
                </a:cubicBezTo>
                <a:cubicBezTo>
                  <a:pt x="4162" y="4645"/>
                  <a:pt x="4168" y="4587"/>
                  <a:pt x="4213" y="4583"/>
                </a:cubicBezTo>
                <a:cubicBezTo>
                  <a:pt x="4163" y="4535"/>
                  <a:pt x="4124" y="4615"/>
                  <a:pt x="4073" y="4592"/>
                </a:cubicBezTo>
                <a:close/>
                <a:moveTo>
                  <a:pt x="3539" y="4750"/>
                </a:moveTo>
                <a:cubicBezTo>
                  <a:pt x="3544" y="4725"/>
                  <a:pt x="3535" y="4723"/>
                  <a:pt x="3509" y="4744"/>
                </a:cubicBezTo>
                <a:cubicBezTo>
                  <a:pt x="3519" y="4746"/>
                  <a:pt x="3529" y="4748"/>
                  <a:pt x="3539" y="475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2" name="꙱ Indonesia (Republic of Indonesia) (ID) (H)">
            <a:extLst>
              <a:ext uri="{FF2B5EF4-FFF2-40B4-BE49-F238E27FC236}">
                <a16:creationId xmlns:a16="http://schemas.microsoft.com/office/drawing/2014/main" id="{655FB2CA-9F28-431B-8B3F-03EF8490B4C2}"/>
              </a:ext>
            </a:extLst>
          </p:cNvPr>
          <p:cNvSpPr>
            <a:spLocks noEditPoints="1"/>
          </p:cNvSpPr>
          <p:nvPr/>
        </p:nvSpPr>
        <p:spPr bwMode="auto">
          <a:xfrm>
            <a:off x="6846005" y="2206813"/>
            <a:ext cx="1206191" cy="496225"/>
          </a:xfrm>
          <a:custGeom>
            <a:avLst/>
            <a:gdLst>
              <a:gd name="T0" fmla="*/ 12970 w 14617"/>
              <a:gd name="T1" fmla="*/ 2395 h 6011"/>
              <a:gd name="T2" fmla="*/ 13831 w 14617"/>
              <a:gd name="T3" fmla="*/ 4556 h 6011"/>
              <a:gd name="T4" fmla="*/ 13374 w 14617"/>
              <a:gd name="T5" fmla="*/ 2872 h 6011"/>
              <a:gd name="T6" fmla="*/ 13893 w 14617"/>
              <a:gd name="T7" fmla="*/ 4795 h 6011"/>
              <a:gd name="T8" fmla="*/ 12588 w 14617"/>
              <a:gd name="T9" fmla="*/ 3530 h 6011"/>
              <a:gd name="T10" fmla="*/ 12213 w 14617"/>
              <a:gd name="T11" fmla="*/ 3068 h 6011"/>
              <a:gd name="T12" fmla="*/ 11566 w 14617"/>
              <a:gd name="T13" fmla="*/ 2605 h 6011"/>
              <a:gd name="T14" fmla="*/ 8116 w 14617"/>
              <a:gd name="T15" fmla="*/ 3324 h 6011"/>
              <a:gd name="T16" fmla="*/ 8707 w 14617"/>
              <a:gd name="T17" fmla="*/ 3137 h 6011"/>
              <a:gd name="T18" fmla="*/ 8474 w 14617"/>
              <a:gd name="T19" fmla="*/ 1932 h 6011"/>
              <a:gd name="T20" fmla="*/ 8093 w 14617"/>
              <a:gd name="T21" fmla="*/ 1765 h 6011"/>
              <a:gd name="T22" fmla="*/ 8588 w 14617"/>
              <a:gd name="T23" fmla="*/ 3924 h 6011"/>
              <a:gd name="T24" fmla="*/ 8837 w 14617"/>
              <a:gd name="T25" fmla="*/ 3907 h 6011"/>
              <a:gd name="T26" fmla="*/ 8942 w 14617"/>
              <a:gd name="T27" fmla="*/ 3531 h 6011"/>
              <a:gd name="T28" fmla="*/ 9705 w 14617"/>
              <a:gd name="T29" fmla="*/ 1159 h 6011"/>
              <a:gd name="T30" fmla="*/ 10091 w 14617"/>
              <a:gd name="T31" fmla="*/ 3478 h 6011"/>
              <a:gd name="T32" fmla="*/ 10358 w 14617"/>
              <a:gd name="T33" fmla="*/ 2261 h 6011"/>
              <a:gd name="T34" fmla="*/ 10337 w 14617"/>
              <a:gd name="T35" fmla="*/ 1845 h 6011"/>
              <a:gd name="T36" fmla="*/ 10473 w 14617"/>
              <a:gd name="T37" fmla="*/ 1709 h 6011"/>
              <a:gd name="T38" fmla="*/ 10447 w 14617"/>
              <a:gd name="T39" fmla="*/ 3267 h 6011"/>
              <a:gd name="T40" fmla="*/ 11004 w 14617"/>
              <a:gd name="T41" fmla="*/ 3312 h 6011"/>
              <a:gd name="T42" fmla="*/ 10694 w 14617"/>
              <a:gd name="T43" fmla="*/ 3357 h 6011"/>
              <a:gd name="T44" fmla="*/ 11254 w 14617"/>
              <a:gd name="T45" fmla="*/ 2187 h 6011"/>
              <a:gd name="T46" fmla="*/ 11540 w 14617"/>
              <a:gd name="T47" fmla="*/ 3564 h 6011"/>
              <a:gd name="T48" fmla="*/ 9444 w 14617"/>
              <a:gd name="T49" fmla="*/ 5288 h 6011"/>
              <a:gd name="T50" fmla="*/ 3426 w 14617"/>
              <a:gd name="T51" fmla="*/ 4416 h 6011"/>
              <a:gd name="T52" fmla="*/ 6090 w 14617"/>
              <a:gd name="T53" fmla="*/ 4861 h 6011"/>
              <a:gd name="T54" fmla="*/ 4216 w 14617"/>
              <a:gd name="T55" fmla="*/ 4372 h 6011"/>
              <a:gd name="T56" fmla="*/ 6142 w 14617"/>
              <a:gd name="T57" fmla="*/ 4630 h 6011"/>
              <a:gd name="T58" fmla="*/ 6501 w 14617"/>
              <a:gd name="T59" fmla="*/ 5206 h 6011"/>
              <a:gd name="T60" fmla="*/ 7306 w 14617"/>
              <a:gd name="T61" fmla="*/ 5014 h 6011"/>
              <a:gd name="T62" fmla="*/ 7879 w 14617"/>
              <a:gd name="T63" fmla="*/ 5451 h 6011"/>
              <a:gd name="T64" fmla="*/ 8767 w 14617"/>
              <a:gd name="T65" fmla="*/ 5049 h 6011"/>
              <a:gd name="T66" fmla="*/ 8345 w 14617"/>
              <a:gd name="T67" fmla="*/ 5889 h 6011"/>
              <a:gd name="T68" fmla="*/ 8871 w 14617"/>
              <a:gd name="T69" fmla="*/ 5067 h 6011"/>
              <a:gd name="T70" fmla="*/ 9265 w 14617"/>
              <a:gd name="T71" fmla="*/ 5129 h 6011"/>
              <a:gd name="T72" fmla="*/ 10340 w 14617"/>
              <a:gd name="T73" fmla="*/ 5031 h 6011"/>
              <a:gd name="T74" fmla="*/ 11281 w 14617"/>
              <a:gd name="T75" fmla="*/ 5090 h 6011"/>
              <a:gd name="T76" fmla="*/ 11620 w 14617"/>
              <a:gd name="T77" fmla="*/ 4651 h 6011"/>
              <a:gd name="T78" fmla="*/ 12561 w 14617"/>
              <a:gd name="T79" fmla="*/ 4464 h 6011"/>
              <a:gd name="T80" fmla="*/ 902 w 14617"/>
              <a:gd name="T81" fmla="*/ 1078 h 6011"/>
              <a:gd name="T82" fmla="*/ 3009 w 14617"/>
              <a:gd name="T83" fmla="*/ 4098 h 6011"/>
              <a:gd name="T84" fmla="*/ 3141 w 14617"/>
              <a:gd name="T85" fmla="*/ 3072 h 6011"/>
              <a:gd name="T86" fmla="*/ 2424 w 14617"/>
              <a:gd name="T87" fmla="*/ 1771 h 6011"/>
              <a:gd name="T88" fmla="*/ 1037 w 14617"/>
              <a:gd name="T89" fmla="*/ 405 h 6011"/>
              <a:gd name="T90" fmla="*/ 1184 w 14617"/>
              <a:gd name="T91" fmla="*/ 2110 h 6011"/>
              <a:gd name="T92" fmla="*/ 1837 w 14617"/>
              <a:gd name="T93" fmla="*/ 3300 h 6011"/>
              <a:gd name="T94" fmla="*/ 2671 w 14617"/>
              <a:gd name="T95" fmla="*/ 1830 h 6011"/>
              <a:gd name="T96" fmla="*/ 2814 w 14617"/>
              <a:gd name="T97" fmla="*/ 1848 h 6011"/>
              <a:gd name="T98" fmla="*/ 3049 w 14617"/>
              <a:gd name="T99" fmla="*/ 1828 h 6011"/>
              <a:gd name="T100" fmla="*/ 3146 w 14617"/>
              <a:gd name="T101" fmla="*/ 2035 h 6011"/>
              <a:gd name="T102" fmla="*/ 3821 w 14617"/>
              <a:gd name="T103" fmla="*/ 3154 h 6011"/>
              <a:gd name="T104" fmla="*/ 4474 w 14617"/>
              <a:gd name="T105" fmla="*/ 2718 h 6011"/>
              <a:gd name="T106" fmla="*/ 7184 w 14617"/>
              <a:gd name="T107" fmla="*/ 922 h 6011"/>
              <a:gd name="T108" fmla="*/ 4649 w 14617"/>
              <a:gd name="T109" fmla="*/ 1447 h 6011"/>
              <a:gd name="T110" fmla="*/ 6382 w 14617"/>
              <a:gd name="T111" fmla="*/ 1375 h 6011"/>
              <a:gd name="T112" fmla="*/ 7119 w 14617"/>
              <a:gd name="T113" fmla="*/ 833 h 6011"/>
              <a:gd name="T114" fmla="*/ 7342 w 14617"/>
              <a:gd name="T115" fmla="*/ 1824 h 6011"/>
              <a:gd name="T116" fmla="*/ 6463 w 14617"/>
              <a:gd name="T117" fmla="*/ 3517 h 6011"/>
              <a:gd name="T118" fmla="*/ 5044 w 14617"/>
              <a:gd name="T119" fmla="*/ 3196 h 6011"/>
              <a:gd name="T120" fmla="*/ 7253 w 14617"/>
              <a:gd name="T121" fmla="*/ 625 h 6011"/>
              <a:gd name="T122" fmla="*/ 11085 w 14617"/>
              <a:gd name="T123" fmla="*/ 2771 h 6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17" h="6011">
                <a:moveTo>
                  <a:pt x="12436" y="3511"/>
                </a:moveTo>
                <a:cubicBezTo>
                  <a:pt x="12415" y="3524"/>
                  <a:pt x="12421" y="3534"/>
                  <a:pt x="12454" y="3540"/>
                </a:cubicBezTo>
                <a:cubicBezTo>
                  <a:pt x="12448" y="3531"/>
                  <a:pt x="12442" y="3521"/>
                  <a:pt x="12436" y="3511"/>
                </a:cubicBezTo>
                <a:close/>
                <a:moveTo>
                  <a:pt x="12498" y="2736"/>
                </a:moveTo>
                <a:cubicBezTo>
                  <a:pt x="12471" y="2745"/>
                  <a:pt x="12468" y="2776"/>
                  <a:pt x="12478" y="2798"/>
                </a:cubicBezTo>
                <a:cubicBezTo>
                  <a:pt x="12479" y="2776"/>
                  <a:pt x="12486" y="2755"/>
                  <a:pt x="12498" y="2736"/>
                </a:cubicBezTo>
                <a:close/>
                <a:moveTo>
                  <a:pt x="12546" y="2831"/>
                </a:moveTo>
                <a:cubicBezTo>
                  <a:pt x="12524" y="2826"/>
                  <a:pt x="12522" y="2836"/>
                  <a:pt x="12540" y="2861"/>
                </a:cubicBezTo>
                <a:cubicBezTo>
                  <a:pt x="12542" y="2851"/>
                  <a:pt x="12544" y="2841"/>
                  <a:pt x="12546" y="2831"/>
                </a:cubicBezTo>
                <a:close/>
                <a:moveTo>
                  <a:pt x="12706" y="2448"/>
                </a:moveTo>
                <a:cubicBezTo>
                  <a:pt x="12669" y="2456"/>
                  <a:pt x="12675" y="2530"/>
                  <a:pt x="12715" y="2519"/>
                </a:cubicBezTo>
                <a:cubicBezTo>
                  <a:pt x="12739" y="2512"/>
                  <a:pt x="12715" y="2459"/>
                  <a:pt x="12706" y="2448"/>
                </a:cubicBezTo>
                <a:close/>
                <a:moveTo>
                  <a:pt x="12777" y="2638"/>
                </a:moveTo>
                <a:cubicBezTo>
                  <a:pt x="12777" y="2644"/>
                  <a:pt x="12776" y="2650"/>
                  <a:pt x="12775" y="2656"/>
                </a:cubicBezTo>
                <a:cubicBezTo>
                  <a:pt x="12796" y="2654"/>
                  <a:pt x="12817" y="2651"/>
                  <a:pt x="12837" y="2644"/>
                </a:cubicBezTo>
                <a:cubicBezTo>
                  <a:pt x="12817" y="2642"/>
                  <a:pt x="12797" y="2640"/>
                  <a:pt x="12777" y="2638"/>
                </a:cubicBezTo>
                <a:close/>
                <a:moveTo>
                  <a:pt x="12858" y="2341"/>
                </a:moveTo>
                <a:cubicBezTo>
                  <a:pt x="12858" y="2388"/>
                  <a:pt x="12936" y="2447"/>
                  <a:pt x="12970" y="2395"/>
                </a:cubicBezTo>
                <a:cubicBezTo>
                  <a:pt x="12994" y="2358"/>
                  <a:pt x="12876" y="2343"/>
                  <a:pt x="12858" y="2341"/>
                </a:cubicBezTo>
                <a:close/>
                <a:moveTo>
                  <a:pt x="12893" y="2682"/>
                </a:moveTo>
                <a:cubicBezTo>
                  <a:pt x="12891" y="2692"/>
                  <a:pt x="12889" y="2702"/>
                  <a:pt x="12888" y="2712"/>
                </a:cubicBezTo>
                <a:cubicBezTo>
                  <a:pt x="12970" y="2718"/>
                  <a:pt x="13136" y="2804"/>
                  <a:pt x="13202" y="2787"/>
                </a:cubicBezTo>
                <a:cubicBezTo>
                  <a:pt x="13238" y="2777"/>
                  <a:pt x="13279" y="2756"/>
                  <a:pt x="13318" y="2763"/>
                </a:cubicBezTo>
                <a:cubicBezTo>
                  <a:pt x="13286" y="2717"/>
                  <a:pt x="13205" y="2720"/>
                  <a:pt x="13156" y="2714"/>
                </a:cubicBezTo>
                <a:cubicBezTo>
                  <a:pt x="13069" y="2703"/>
                  <a:pt x="12982" y="2691"/>
                  <a:pt x="12893" y="2682"/>
                </a:cubicBezTo>
                <a:close/>
                <a:moveTo>
                  <a:pt x="13443" y="5087"/>
                </a:moveTo>
                <a:cubicBezTo>
                  <a:pt x="13440" y="5097"/>
                  <a:pt x="13437" y="5107"/>
                  <a:pt x="13434" y="5117"/>
                </a:cubicBezTo>
                <a:cubicBezTo>
                  <a:pt x="13564" y="5074"/>
                  <a:pt x="13619" y="5152"/>
                  <a:pt x="13745" y="5057"/>
                </a:cubicBezTo>
                <a:cubicBezTo>
                  <a:pt x="13734" y="5082"/>
                  <a:pt x="13772" y="5110"/>
                  <a:pt x="13808" y="5111"/>
                </a:cubicBezTo>
                <a:cubicBezTo>
                  <a:pt x="13818" y="5108"/>
                  <a:pt x="13828" y="5105"/>
                  <a:pt x="13838" y="5102"/>
                </a:cubicBezTo>
                <a:cubicBezTo>
                  <a:pt x="13822" y="5072"/>
                  <a:pt x="13824" y="5014"/>
                  <a:pt x="13774" y="5034"/>
                </a:cubicBezTo>
                <a:cubicBezTo>
                  <a:pt x="13803" y="5006"/>
                  <a:pt x="13921" y="4859"/>
                  <a:pt x="13896" y="4828"/>
                </a:cubicBezTo>
                <a:cubicBezTo>
                  <a:pt x="13820" y="4735"/>
                  <a:pt x="13771" y="4725"/>
                  <a:pt x="13655" y="4773"/>
                </a:cubicBezTo>
                <a:cubicBezTo>
                  <a:pt x="13536" y="4823"/>
                  <a:pt x="13490" y="4979"/>
                  <a:pt x="13443" y="5087"/>
                </a:cubicBezTo>
                <a:close/>
                <a:moveTo>
                  <a:pt x="13793" y="4512"/>
                </a:moveTo>
                <a:cubicBezTo>
                  <a:pt x="13794" y="4535"/>
                  <a:pt x="13809" y="4550"/>
                  <a:pt x="13831" y="4556"/>
                </a:cubicBezTo>
                <a:cubicBezTo>
                  <a:pt x="13829" y="4533"/>
                  <a:pt x="13816" y="4516"/>
                  <a:pt x="13793" y="4512"/>
                </a:cubicBezTo>
                <a:close/>
                <a:moveTo>
                  <a:pt x="11563" y="2469"/>
                </a:moveTo>
                <a:cubicBezTo>
                  <a:pt x="11573" y="2445"/>
                  <a:pt x="11569" y="2425"/>
                  <a:pt x="11551" y="2406"/>
                </a:cubicBezTo>
                <a:cubicBezTo>
                  <a:pt x="11644" y="2383"/>
                  <a:pt x="11721" y="2378"/>
                  <a:pt x="11793" y="2311"/>
                </a:cubicBezTo>
                <a:cubicBezTo>
                  <a:pt x="11988" y="2131"/>
                  <a:pt x="12140" y="2328"/>
                  <a:pt x="12234" y="2369"/>
                </a:cubicBezTo>
                <a:cubicBezTo>
                  <a:pt x="12313" y="2403"/>
                  <a:pt x="12395" y="2358"/>
                  <a:pt x="12469" y="2415"/>
                </a:cubicBezTo>
                <a:cubicBezTo>
                  <a:pt x="12412" y="2457"/>
                  <a:pt x="12466" y="2513"/>
                  <a:pt x="12491" y="2555"/>
                </a:cubicBezTo>
                <a:cubicBezTo>
                  <a:pt x="12523" y="2612"/>
                  <a:pt x="12486" y="2660"/>
                  <a:pt x="12465" y="2712"/>
                </a:cubicBezTo>
                <a:cubicBezTo>
                  <a:pt x="12411" y="2847"/>
                  <a:pt x="12491" y="3008"/>
                  <a:pt x="12552" y="3125"/>
                </a:cubicBezTo>
                <a:cubicBezTo>
                  <a:pt x="12573" y="3094"/>
                  <a:pt x="12544" y="3026"/>
                  <a:pt x="12578" y="3004"/>
                </a:cubicBezTo>
                <a:cubicBezTo>
                  <a:pt x="12626" y="2972"/>
                  <a:pt x="12620" y="3114"/>
                  <a:pt x="12621" y="3127"/>
                </a:cubicBezTo>
                <a:cubicBezTo>
                  <a:pt x="12622" y="3154"/>
                  <a:pt x="12631" y="3161"/>
                  <a:pt x="12649" y="3179"/>
                </a:cubicBezTo>
                <a:cubicBezTo>
                  <a:pt x="12676" y="3205"/>
                  <a:pt x="12663" y="3240"/>
                  <a:pt x="12687" y="3266"/>
                </a:cubicBezTo>
                <a:cubicBezTo>
                  <a:pt x="12732" y="3317"/>
                  <a:pt x="12825" y="3344"/>
                  <a:pt x="12878" y="3290"/>
                </a:cubicBezTo>
                <a:cubicBezTo>
                  <a:pt x="12916" y="3251"/>
                  <a:pt x="12955" y="3216"/>
                  <a:pt x="12994" y="3177"/>
                </a:cubicBezTo>
                <a:cubicBezTo>
                  <a:pt x="13035" y="3137"/>
                  <a:pt x="13043" y="3083"/>
                  <a:pt x="13098" y="3048"/>
                </a:cubicBezTo>
                <a:cubicBezTo>
                  <a:pt x="13147" y="3017"/>
                  <a:pt x="13133" y="2902"/>
                  <a:pt x="13195" y="2902"/>
                </a:cubicBezTo>
                <a:cubicBezTo>
                  <a:pt x="13269" y="2901"/>
                  <a:pt x="13305" y="2908"/>
                  <a:pt x="13374" y="2872"/>
                </a:cubicBezTo>
                <a:cubicBezTo>
                  <a:pt x="13424" y="2846"/>
                  <a:pt x="13426" y="2829"/>
                  <a:pt x="13404" y="2782"/>
                </a:cubicBezTo>
                <a:cubicBezTo>
                  <a:pt x="13387" y="2747"/>
                  <a:pt x="13496" y="2696"/>
                  <a:pt x="13518" y="2684"/>
                </a:cubicBezTo>
                <a:cubicBezTo>
                  <a:pt x="13573" y="2655"/>
                  <a:pt x="13625" y="2635"/>
                  <a:pt x="13683" y="2665"/>
                </a:cubicBezTo>
                <a:cubicBezTo>
                  <a:pt x="13759" y="2704"/>
                  <a:pt x="13850" y="2732"/>
                  <a:pt x="13919" y="2783"/>
                </a:cubicBezTo>
                <a:cubicBezTo>
                  <a:pt x="13976" y="2826"/>
                  <a:pt x="14042" y="2850"/>
                  <a:pt x="14106" y="2883"/>
                </a:cubicBezTo>
                <a:cubicBezTo>
                  <a:pt x="14149" y="2905"/>
                  <a:pt x="14235" y="2972"/>
                  <a:pt x="14287" y="2955"/>
                </a:cubicBezTo>
                <a:cubicBezTo>
                  <a:pt x="14351" y="2932"/>
                  <a:pt x="14378" y="2981"/>
                  <a:pt x="14445" y="2980"/>
                </a:cubicBezTo>
                <a:cubicBezTo>
                  <a:pt x="14514" y="2979"/>
                  <a:pt x="14549" y="3051"/>
                  <a:pt x="14617" y="3042"/>
                </a:cubicBezTo>
                <a:lnTo>
                  <a:pt x="14548" y="4337"/>
                </a:lnTo>
                <a:cubicBezTo>
                  <a:pt x="14530" y="4377"/>
                  <a:pt x="14503" y="4434"/>
                  <a:pt x="14493" y="4482"/>
                </a:cubicBezTo>
                <a:cubicBezTo>
                  <a:pt x="14482" y="4538"/>
                  <a:pt x="14528" y="4564"/>
                  <a:pt x="14532" y="4615"/>
                </a:cubicBezTo>
                <a:lnTo>
                  <a:pt x="14473" y="5366"/>
                </a:lnTo>
                <a:cubicBezTo>
                  <a:pt x="14384" y="5322"/>
                  <a:pt x="14366" y="5220"/>
                  <a:pt x="14298" y="5156"/>
                </a:cubicBezTo>
                <a:cubicBezTo>
                  <a:pt x="14265" y="5124"/>
                  <a:pt x="14137" y="5043"/>
                  <a:pt x="14197" y="4987"/>
                </a:cubicBezTo>
                <a:cubicBezTo>
                  <a:pt x="14158" y="5017"/>
                  <a:pt x="14089" y="5004"/>
                  <a:pt x="14042" y="5023"/>
                </a:cubicBezTo>
                <a:cubicBezTo>
                  <a:pt x="14002" y="5038"/>
                  <a:pt x="13929" y="5042"/>
                  <a:pt x="13950" y="4978"/>
                </a:cubicBezTo>
                <a:cubicBezTo>
                  <a:pt x="13930" y="5002"/>
                  <a:pt x="13880" y="5047"/>
                  <a:pt x="13846" y="5048"/>
                </a:cubicBezTo>
                <a:cubicBezTo>
                  <a:pt x="13767" y="5049"/>
                  <a:pt x="13961" y="4832"/>
                  <a:pt x="13893" y="4795"/>
                </a:cubicBezTo>
                <a:cubicBezTo>
                  <a:pt x="13856" y="4775"/>
                  <a:pt x="13845" y="4727"/>
                  <a:pt x="13817" y="4698"/>
                </a:cubicBezTo>
                <a:cubicBezTo>
                  <a:pt x="13865" y="4657"/>
                  <a:pt x="13929" y="4730"/>
                  <a:pt x="13968" y="4666"/>
                </a:cubicBezTo>
                <a:cubicBezTo>
                  <a:pt x="13901" y="4733"/>
                  <a:pt x="13813" y="4627"/>
                  <a:pt x="13766" y="4586"/>
                </a:cubicBezTo>
                <a:cubicBezTo>
                  <a:pt x="13828" y="4514"/>
                  <a:pt x="13899" y="4598"/>
                  <a:pt x="13962" y="4601"/>
                </a:cubicBezTo>
                <a:cubicBezTo>
                  <a:pt x="13907" y="4579"/>
                  <a:pt x="13861" y="4541"/>
                  <a:pt x="13811" y="4512"/>
                </a:cubicBezTo>
                <a:cubicBezTo>
                  <a:pt x="13893" y="4497"/>
                  <a:pt x="13768" y="4480"/>
                  <a:pt x="13734" y="4362"/>
                </a:cubicBezTo>
                <a:cubicBezTo>
                  <a:pt x="13720" y="4312"/>
                  <a:pt x="13674" y="4218"/>
                  <a:pt x="13739" y="4194"/>
                </a:cubicBezTo>
                <a:cubicBezTo>
                  <a:pt x="13675" y="4218"/>
                  <a:pt x="13671" y="4148"/>
                  <a:pt x="13730" y="4137"/>
                </a:cubicBezTo>
                <a:cubicBezTo>
                  <a:pt x="13708" y="4137"/>
                  <a:pt x="13653" y="4172"/>
                  <a:pt x="13636" y="4146"/>
                </a:cubicBezTo>
                <a:cubicBezTo>
                  <a:pt x="13615" y="4115"/>
                  <a:pt x="13656" y="4074"/>
                  <a:pt x="13641" y="4039"/>
                </a:cubicBezTo>
                <a:cubicBezTo>
                  <a:pt x="13622" y="4116"/>
                  <a:pt x="13566" y="3994"/>
                  <a:pt x="13541" y="3983"/>
                </a:cubicBezTo>
                <a:cubicBezTo>
                  <a:pt x="13499" y="3965"/>
                  <a:pt x="13496" y="3955"/>
                  <a:pt x="13464" y="3940"/>
                </a:cubicBezTo>
                <a:cubicBezTo>
                  <a:pt x="13439" y="3928"/>
                  <a:pt x="13379" y="3911"/>
                  <a:pt x="13364" y="3886"/>
                </a:cubicBezTo>
                <a:cubicBezTo>
                  <a:pt x="13343" y="3852"/>
                  <a:pt x="13215" y="3849"/>
                  <a:pt x="13176" y="3825"/>
                </a:cubicBezTo>
                <a:cubicBezTo>
                  <a:pt x="12869" y="3639"/>
                  <a:pt x="12859" y="3748"/>
                  <a:pt x="12747" y="3693"/>
                </a:cubicBezTo>
                <a:cubicBezTo>
                  <a:pt x="12694" y="3667"/>
                  <a:pt x="12625" y="3631"/>
                  <a:pt x="12602" y="3573"/>
                </a:cubicBezTo>
                <a:cubicBezTo>
                  <a:pt x="12582" y="3519"/>
                  <a:pt x="12668" y="3528"/>
                  <a:pt x="12697" y="3523"/>
                </a:cubicBezTo>
                <a:cubicBezTo>
                  <a:pt x="12662" y="3512"/>
                  <a:pt x="12616" y="3494"/>
                  <a:pt x="12588" y="3530"/>
                </a:cubicBezTo>
                <a:cubicBezTo>
                  <a:pt x="12555" y="3571"/>
                  <a:pt x="12534" y="3508"/>
                  <a:pt x="12504" y="3499"/>
                </a:cubicBezTo>
                <a:cubicBezTo>
                  <a:pt x="12504" y="3560"/>
                  <a:pt x="12409" y="3515"/>
                  <a:pt x="12454" y="3472"/>
                </a:cubicBezTo>
                <a:cubicBezTo>
                  <a:pt x="12389" y="3473"/>
                  <a:pt x="12364" y="3474"/>
                  <a:pt x="12347" y="3395"/>
                </a:cubicBezTo>
                <a:cubicBezTo>
                  <a:pt x="12344" y="3418"/>
                  <a:pt x="12332" y="3437"/>
                  <a:pt x="12313" y="3413"/>
                </a:cubicBezTo>
                <a:cubicBezTo>
                  <a:pt x="12287" y="3380"/>
                  <a:pt x="12308" y="3359"/>
                  <a:pt x="12305" y="3324"/>
                </a:cubicBezTo>
                <a:cubicBezTo>
                  <a:pt x="12299" y="3261"/>
                  <a:pt x="12362" y="3225"/>
                  <a:pt x="12365" y="3160"/>
                </a:cubicBezTo>
                <a:cubicBezTo>
                  <a:pt x="12349" y="3194"/>
                  <a:pt x="12293" y="3206"/>
                  <a:pt x="12293" y="3247"/>
                </a:cubicBezTo>
                <a:cubicBezTo>
                  <a:pt x="12293" y="3284"/>
                  <a:pt x="12297" y="3342"/>
                  <a:pt x="12243" y="3339"/>
                </a:cubicBezTo>
                <a:cubicBezTo>
                  <a:pt x="12305" y="3367"/>
                  <a:pt x="12215" y="3422"/>
                  <a:pt x="12208" y="3439"/>
                </a:cubicBezTo>
                <a:cubicBezTo>
                  <a:pt x="12206" y="3459"/>
                  <a:pt x="12205" y="3479"/>
                  <a:pt x="12204" y="3499"/>
                </a:cubicBezTo>
                <a:cubicBezTo>
                  <a:pt x="12190" y="3541"/>
                  <a:pt x="12104" y="3585"/>
                  <a:pt x="12059" y="3573"/>
                </a:cubicBezTo>
                <a:cubicBezTo>
                  <a:pt x="12020" y="3562"/>
                  <a:pt x="11997" y="3469"/>
                  <a:pt x="11995" y="3435"/>
                </a:cubicBezTo>
                <a:cubicBezTo>
                  <a:pt x="11994" y="3412"/>
                  <a:pt x="12025" y="3409"/>
                  <a:pt x="12041" y="3402"/>
                </a:cubicBezTo>
                <a:cubicBezTo>
                  <a:pt x="12084" y="3382"/>
                  <a:pt x="12019" y="3329"/>
                  <a:pt x="12029" y="3294"/>
                </a:cubicBezTo>
                <a:cubicBezTo>
                  <a:pt x="11978" y="3325"/>
                  <a:pt x="11915" y="3160"/>
                  <a:pt x="11843" y="3157"/>
                </a:cubicBezTo>
                <a:cubicBezTo>
                  <a:pt x="11732" y="3153"/>
                  <a:pt x="11792" y="3076"/>
                  <a:pt x="11872" y="3068"/>
                </a:cubicBezTo>
                <a:cubicBezTo>
                  <a:pt x="11955" y="3060"/>
                  <a:pt x="12015" y="3142"/>
                  <a:pt x="12072" y="3046"/>
                </a:cubicBezTo>
                <a:cubicBezTo>
                  <a:pt x="12115" y="2974"/>
                  <a:pt x="12247" y="2951"/>
                  <a:pt x="12213" y="3068"/>
                </a:cubicBezTo>
                <a:cubicBezTo>
                  <a:pt x="12222" y="3048"/>
                  <a:pt x="12229" y="3028"/>
                  <a:pt x="12234" y="3006"/>
                </a:cubicBezTo>
                <a:cubicBezTo>
                  <a:pt x="12246" y="3063"/>
                  <a:pt x="12311" y="2993"/>
                  <a:pt x="12309" y="3053"/>
                </a:cubicBezTo>
                <a:cubicBezTo>
                  <a:pt x="12317" y="3004"/>
                  <a:pt x="12335" y="3032"/>
                  <a:pt x="12347" y="3057"/>
                </a:cubicBezTo>
                <a:cubicBezTo>
                  <a:pt x="12359" y="3031"/>
                  <a:pt x="12361" y="2997"/>
                  <a:pt x="12338" y="2976"/>
                </a:cubicBezTo>
                <a:cubicBezTo>
                  <a:pt x="12358" y="2981"/>
                  <a:pt x="12378" y="2979"/>
                  <a:pt x="12398" y="2971"/>
                </a:cubicBezTo>
                <a:cubicBezTo>
                  <a:pt x="12380" y="2950"/>
                  <a:pt x="12381" y="2930"/>
                  <a:pt x="12401" y="2911"/>
                </a:cubicBezTo>
                <a:cubicBezTo>
                  <a:pt x="12337" y="2958"/>
                  <a:pt x="12386" y="2877"/>
                  <a:pt x="12398" y="2864"/>
                </a:cubicBezTo>
                <a:cubicBezTo>
                  <a:pt x="12330" y="2869"/>
                  <a:pt x="12293" y="2913"/>
                  <a:pt x="12220" y="2901"/>
                </a:cubicBezTo>
                <a:cubicBezTo>
                  <a:pt x="12174" y="2894"/>
                  <a:pt x="12113" y="2937"/>
                  <a:pt x="12074" y="2923"/>
                </a:cubicBezTo>
                <a:cubicBezTo>
                  <a:pt x="12026" y="2905"/>
                  <a:pt x="12005" y="2938"/>
                  <a:pt x="11968" y="2900"/>
                </a:cubicBezTo>
                <a:cubicBezTo>
                  <a:pt x="11954" y="2887"/>
                  <a:pt x="11917" y="2911"/>
                  <a:pt x="11904" y="2912"/>
                </a:cubicBezTo>
                <a:cubicBezTo>
                  <a:pt x="11862" y="2915"/>
                  <a:pt x="11829" y="2876"/>
                  <a:pt x="11798" y="2855"/>
                </a:cubicBezTo>
                <a:cubicBezTo>
                  <a:pt x="11805" y="2845"/>
                  <a:pt x="11813" y="2835"/>
                  <a:pt x="11822" y="2825"/>
                </a:cubicBezTo>
                <a:cubicBezTo>
                  <a:pt x="11788" y="2831"/>
                  <a:pt x="11758" y="2792"/>
                  <a:pt x="11770" y="2760"/>
                </a:cubicBezTo>
                <a:cubicBezTo>
                  <a:pt x="11774" y="2748"/>
                  <a:pt x="11790" y="2732"/>
                  <a:pt x="11788" y="2718"/>
                </a:cubicBezTo>
                <a:cubicBezTo>
                  <a:pt x="11782" y="2683"/>
                  <a:pt x="11728" y="2740"/>
                  <a:pt x="11765" y="2677"/>
                </a:cubicBezTo>
                <a:cubicBezTo>
                  <a:pt x="11735" y="2683"/>
                  <a:pt x="11727" y="2683"/>
                  <a:pt x="11730" y="2650"/>
                </a:cubicBezTo>
                <a:cubicBezTo>
                  <a:pt x="11687" y="2712"/>
                  <a:pt x="11604" y="2603"/>
                  <a:pt x="11566" y="2605"/>
                </a:cubicBezTo>
                <a:cubicBezTo>
                  <a:pt x="11602" y="2652"/>
                  <a:pt x="11517" y="2645"/>
                  <a:pt x="11495" y="2630"/>
                </a:cubicBezTo>
                <a:cubicBezTo>
                  <a:pt x="11435" y="2588"/>
                  <a:pt x="11552" y="2511"/>
                  <a:pt x="11563" y="2469"/>
                </a:cubicBezTo>
                <a:close/>
                <a:moveTo>
                  <a:pt x="540" y="1263"/>
                </a:moveTo>
                <a:cubicBezTo>
                  <a:pt x="553" y="1272"/>
                  <a:pt x="600" y="1277"/>
                  <a:pt x="593" y="1246"/>
                </a:cubicBezTo>
                <a:cubicBezTo>
                  <a:pt x="592" y="1242"/>
                  <a:pt x="507" y="1154"/>
                  <a:pt x="469" y="1162"/>
                </a:cubicBezTo>
                <a:cubicBezTo>
                  <a:pt x="480" y="1129"/>
                  <a:pt x="435" y="1105"/>
                  <a:pt x="412" y="1094"/>
                </a:cubicBezTo>
                <a:cubicBezTo>
                  <a:pt x="400" y="1089"/>
                  <a:pt x="390" y="1064"/>
                  <a:pt x="374" y="1077"/>
                </a:cubicBezTo>
                <a:cubicBezTo>
                  <a:pt x="344" y="1102"/>
                  <a:pt x="345" y="1127"/>
                  <a:pt x="375" y="1153"/>
                </a:cubicBezTo>
                <a:cubicBezTo>
                  <a:pt x="424" y="1196"/>
                  <a:pt x="512" y="1196"/>
                  <a:pt x="540" y="1263"/>
                </a:cubicBezTo>
                <a:close/>
                <a:moveTo>
                  <a:pt x="7769" y="3956"/>
                </a:moveTo>
                <a:cubicBezTo>
                  <a:pt x="7755" y="4006"/>
                  <a:pt x="7782" y="4052"/>
                  <a:pt x="7775" y="4102"/>
                </a:cubicBezTo>
                <a:cubicBezTo>
                  <a:pt x="7821" y="4080"/>
                  <a:pt x="7848" y="4169"/>
                  <a:pt x="7899" y="4130"/>
                </a:cubicBezTo>
                <a:cubicBezTo>
                  <a:pt x="7934" y="4104"/>
                  <a:pt x="7935" y="4099"/>
                  <a:pt x="7981" y="4104"/>
                </a:cubicBezTo>
                <a:cubicBezTo>
                  <a:pt x="8023" y="4109"/>
                  <a:pt x="8052" y="4060"/>
                  <a:pt x="8093" y="4093"/>
                </a:cubicBezTo>
                <a:cubicBezTo>
                  <a:pt x="8089" y="4023"/>
                  <a:pt x="8034" y="3963"/>
                  <a:pt x="8059" y="3891"/>
                </a:cubicBezTo>
                <a:cubicBezTo>
                  <a:pt x="8091" y="3804"/>
                  <a:pt x="8107" y="3747"/>
                  <a:pt x="8096" y="3651"/>
                </a:cubicBezTo>
                <a:cubicBezTo>
                  <a:pt x="8087" y="3571"/>
                  <a:pt x="8105" y="3508"/>
                  <a:pt x="8113" y="3431"/>
                </a:cubicBezTo>
                <a:cubicBezTo>
                  <a:pt x="8116" y="3395"/>
                  <a:pt x="8112" y="3360"/>
                  <a:pt x="8116" y="3324"/>
                </a:cubicBezTo>
                <a:cubicBezTo>
                  <a:pt x="8123" y="3264"/>
                  <a:pt x="8096" y="3264"/>
                  <a:pt x="8081" y="3214"/>
                </a:cubicBezTo>
                <a:cubicBezTo>
                  <a:pt x="8052" y="3115"/>
                  <a:pt x="8223" y="3035"/>
                  <a:pt x="8297" y="3058"/>
                </a:cubicBezTo>
                <a:cubicBezTo>
                  <a:pt x="8365" y="3079"/>
                  <a:pt x="8344" y="3230"/>
                  <a:pt x="8308" y="3269"/>
                </a:cubicBezTo>
                <a:cubicBezTo>
                  <a:pt x="8209" y="3380"/>
                  <a:pt x="8377" y="3505"/>
                  <a:pt x="8473" y="3556"/>
                </a:cubicBezTo>
                <a:cubicBezTo>
                  <a:pt x="8513" y="3578"/>
                  <a:pt x="8411" y="3730"/>
                  <a:pt x="8453" y="3791"/>
                </a:cubicBezTo>
                <a:cubicBezTo>
                  <a:pt x="8475" y="3824"/>
                  <a:pt x="8548" y="3842"/>
                  <a:pt x="8585" y="3847"/>
                </a:cubicBezTo>
                <a:cubicBezTo>
                  <a:pt x="8631" y="3854"/>
                  <a:pt x="8620" y="3779"/>
                  <a:pt x="8625" y="3753"/>
                </a:cubicBezTo>
                <a:cubicBezTo>
                  <a:pt x="8636" y="3693"/>
                  <a:pt x="8720" y="3704"/>
                  <a:pt x="8762" y="3687"/>
                </a:cubicBezTo>
                <a:cubicBezTo>
                  <a:pt x="8787" y="3677"/>
                  <a:pt x="8887" y="3728"/>
                  <a:pt x="8829" y="3656"/>
                </a:cubicBezTo>
                <a:cubicBezTo>
                  <a:pt x="8885" y="3726"/>
                  <a:pt x="8935" y="3578"/>
                  <a:pt x="8856" y="3555"/>
                </a:cubicBezTo>
                <a:cubicBezTo>
                  <a:pt x="8842" y="3628"/>
                  <a:pt x="8822" y="3528"/>
                  <a:pt x="8785" y="3528"/>
                </a:cubicBezTo>
                <a:cubicBezTo>
                  <a:pt x="8792" y="3518"/>
                  <a:pt x="8800" y="3507"/>
                  <a:pt x="8808" y="3496"/>
                </a:cubicBezTo>
                <a:cubicBezTo>
                  <a:pt x="8776" y="3495"/>
                  <a:pt x="8735" y="3452"/>
                  <a:pt x="8717" y="3428"/>
                </a:cubicBezTo>
                <a:cubicBezTo>
                  <a:pt x="8686" y="3389"/>
                  <a:pt x="8726" y="3357"/>
                  <a:pt x="8698" y="3318"/>
                </a:cubicBezTo>
                <a:cubicBezTo>
                  <a:pt x="8713" y="3321"/>
                  <a:pt x="8728" y="3324"/>
                  <a:pt x="8743" y="3327"/>
                </a:cubicBezTo>
                <a:cubicBezTo>
                  <a:pt x="8709" y="3306"/>
                  <a:pt x="8718" y="3256"/>
                  <a:pt x="8761" y="3258"/>
                </a:cubicBezTo>
                <a:cubicBezTo>
                  <a:pt x="8753" y="3243"/>
                  <a:pt x="8743" y="3230"/>
                  <a:pt x="8730" y="3219"/>
                </a:cubicBezTo>
                <a:cubicBezTo>
                  <a:pt x="8706" y="3193"/>
                  <a:pt x="8723" y="3165"/>
                  <a:pt x="8707" y="3137"/>
                </a:cubicBezTo>
                <a:cubicBezTo>
                  <a:pt x="8694" y="3113"/>
                  <a:pt x="8663" y="3111"/>
                  <a:pt x="8648" y="3089"/>
                </a:cubicBezTo>
                <a:cubicBezTo>
                  <a:pt x="8626" y="3056"/>
                  <a:pt x="8608" y="2931"/>
                  <a:pt x="8529" y="2893"/>
                </a:cubicBezTo>
                <a:cubicBezTo>
                  <a:pt x="8493" y="2875"/>
                  <a:pt x="8476" y="2800"/>
                  <a:pt x="8428" y="2822"/>
                </a:cubicBezTo>
                <a:cubicBezTo>
                  <a:pt x="8430" y="2797"/>
                  <a:pt x="8431" y="2771"/>
                  <a:pt x="8431" y="2745"/>
                </a:cubicBezTo>
                <a:cubicBezTo>
                  <a:pt x="8481" y="2788"/>
                  <a:pt x="8521" y="2827"/>
                  <a:pt x="8572" y="2756"/>
                </a:cubicBezTo>
                <a:cubicBezTo>
                  <a:pt x="8616" y="2695"/>
                  <a:pt x="8662" y="2695"/>
                  <a:pt x="8724" y="2660"/>
                </a:cubicBezTo>
                <a:cubicBezTo>
                  <a:pt x="8810" y="2612"/>
                  <a:pt x="8872" y="2412"/>
                  <a:pt x="8984" y="2415"/>
                </a:cubicBezTo>
                <a:cubicBezTo>
                  <a:pt x="9016" y="2416"/>
                  <a:pt x="9022" y="2509"/>
                  <a:pt x="9059" y="2470"/>
                </a:cubicBezTo>
                <a:cubicBezTo>
                  <a:pt x="9214" y="2307"/>
                  <a:pt x="8954" y="2287"/>
                  <a:pt x="8874" y="2353"/>
                </a:cubicBezTo>
                <a:cubicBezTo>
                  <a:pt x="8898" y="2355"/>
                  <a:pt x="8919" y="2365"/>
                  <a:pt x="8936" y="2383"/>
                </a:cubicBezTo>
                <a:cubicBezTo>
                  <a:pt x="8877" y="2385"/>
                  <a:pt x="8709" y="2344"/>
                  <a:pt x="8689" y="2419"/>
                </a:cubicBezTo>
                <a:cubicBezTo>
                  <a:pt x="8675" y="2470"/>
                  <a:pt x="8523" y="2468"/>
                  <a:pt x="8532" y="2398"/>
                </a:cubicBezTo>
                <a:cubicBezTo>
                  <a:pt x="8354" y="2507"/>
                  <a:pt x="8417" y="2641"/>
                  <a:pt x="8294" y="2614"/>
                </a:cubicBezTo>
                <a:cubicBezTo>
                  <a:pt x="8161" y="2585"/>
                  <a:pt x="8211" y="2532"/>
                  <a:pt x="8172" y="2467"/>
                </a:cubicBezTo>
                <a:cubicBezTo>
                  <a:pt x="8146" y="2425"/>
                  <a:pt x="8128" y="2460"/>
                  <a:pt x="8099" y="2439"/>
                </a:cubicBezTo>
                <a:cubicBezTo>
                  <a:pt x="7982" y="2354"/>
                  <a:pt x="7986" y="2021"/>
                  <a:pt x="8157" y="1929"/>
                </a:cubicBezTo>
                <a:cubicBezTo>
                  <a:pt x="8200" y="1906"/>
                  <a:pt x="8306" y="1945"/>
                  <a:pt x="8352" y="1961"/>
                </a:cubicBezTo>
                <a:cubicBezTo>
                  <a:pt x="8384" y="1973"/>
                  <a:pt x="8445" y="1946"/>
                  <a:pt x="8474" y="1932"/>
                </a:cubicBezTo>
                <a:cubicBezTo>
                  <a:pt x="8533" y="1905"/>
                  <a:pt x="8550" y="1947"/>
                  <a:pt x="8607" y="1956"/>
                </a:cubicBezTo>
                <a:cubicBezTo>
                  <a:pt x="8697" y="1969"/>
                  <a:pt x="8874" y="1878"/>
                  <a:pt x="9025" y="1987"/>
                </a:cubicBezTo>
                <a:cubicBezTo>
                  <a:pt x="9107" y="2045"/>
                  <a:pt x="9360" y="2006"/>
                  <a:pt x="9427" y="1928"/>
                </a:cubicBezTo>
                <a:cubicBezTo>
                  <a:pt x="9472" y="1875"/>
                  <a:pt x="9488" y="1815"/>
                  <a:pt x="9543" y="1766"/>
                </a:cubicBezTo>
                <a:cubicBezTo>
                  <a:pt x="9602" y="1713"/>
                  <a:pt x="9599" y="1623"/>
                  <a:pt x="9663" y="1575"/>
                </a:cubicBezTo>
                <a:cubicBezTo>
                  <a:pt x="9641" y="1561"/>
                  <a:pt x="9628" y="1536"/>
                  <a:pt x="9636" y="1510"/>
                </a:cubicBezTo>
                <a:cubicBezTo>
                  <a:pt x="9613" y="1516"/>
                  <a:pt x="9580" y="1499"/>
                  <a:pt x="9561" y="1516"/>
                </a:cubicBezTo>
                <a:cubicBezTo>
                  <a:pt x="9531" y="1541"/>
                  <a:pt x="9533" y="1590"/>
                  <a:pt x="9492" y="1602"/>
                </a:cubicBezTo>
                <a:cubicBezTo>
                  <a:pt x="9430" y="1621"/>
                  <a:pt x="9470" y="1640"/>
                  <a:pt x="9441" y="1679"/>
                </a:cubicBezTo>
                <a:cubicBezTo>
                  <a:pt x="9424" y="1701"/>
                  <a:pt x="9382" y="1693"/>
                  <a:pt x="9371" y="1723"/>
                </a:cubicBezTo>
                <a:cubicBezTo>
                  <a:pt x="9341" y="1800"/>
                  <a:pt x="9224" y="1813"/>
                  <a:pt x="9159" y="1799"/>
                </a:cubicBezTo>
                <a:cubicBezTo>
                  <a:pt x="9104" y="1787"/>
                  <a:pt x="9038" y="1775"/>
                  <a:pt x="8982" y="1778"/>
                </a:cubicBezTo>
                <a:cubicBezTo>
                  <a:pt x="8950" y="1779"/>
                  <a:pt x="8919" y="1814"/>
                  <a:pt x="8893" y="1804"/>
                </a:cubicBezTo>
                <a:cubicBezTo>
                  <a:pt x="8811" y="1771"/>
                  <a:pt x="8753" y="1755"/>
                  <a:pt x="8665" y="1746"/>
                </a:cubicBezTo>
                <a:cubicBezTo>
                  <a:pt x="8620" y="1741"/>
                  <a:pt x="8594" y="1728"/>
                  <a:pt x="8546" y="1733"/>
                </a:cubicBezTo>
                <a:cubicBezTo>
                  <a:pt x="8491" y="1738"/>
                  <a:pt x="8474" y="1664"/>
                  <a:pt x="8447" y="1664"/>
                </a:cubicBezTo>
                <a:cubicBezTo>
                  <a:pt x="8411" y="1665"/>
                  <a:pt x="8278" y="1599"/>
                  <a:pt x="8270" y="1674"/>
                </a:cubicBezTo>
                <a:cubicBezTo>
                  <a:pt x="8260" y="1775"/>
                  <a:pt x="8168" y="1872"/>
                  <a:pt x="8093" y="1765"/>
                </a:cubicBezTo>
                <a:cubicBezTo>
                  <a:pt x="8086" y="1799"/>
                  <a:pt x="8075" y="1824"/>
                  <a:pt x="8049" y="1847"/>
                </a:cubicBezTo>
                <a:cubicBezTo>
                  <a:pt x="8015" y="1877"/>
                  <a:pt x="8022" y="1925"/>
                  <a:pt x="7988" y="1952"/>
                </a:cubicBezTo>
                <a:cubicBezTo>
                  <a:pt x="7923" y="2004"/>
                  <a:pt x="8008" y="2095"/>
                  <a:pt x="7941" y="2142"/>
                </a:cubicBezTo>
                <a:cubicBezTo>
                  <a:pt x="7936" y="2119"/>
                  <a:pt x="7919" y="2103"/>
                  <a:pt x="7894" y="2110"/>
                </a:cubicBezTo>
                <a:cubicBezTo>
                  <a:pt x="7910" y="2173"/>
                  <a:pt x="7959" y="2157"/>
                  <a:pt x="7939" y="2230"/>
                </a:cubicBezTo>
                <a:cubicBezTo>
                  <a:pt x="7921" y="2296"/>
                  <a:pt x="7981" y="2357"/>
                  <a:pt x="7962" y="2424"/>
                </a:cubicBezTo>
                <a:cubicBezTo>
                  <a:pt x="7949" y="2399"/>
                  <a:pt x="7943" y="2370"/>
                  <a:pt x="7921" y="2350"/>
                </a:cubicBezTo>
                <a:cubicBezTo>
                  <a:pt x="7884" y="2451"/>
                  <a:pt x="7805" y="2503"/>
                  <a:pt x="7799" y="2617"/>
                </a:cubicBezTo>
                <a:cubicBezTo>
                  <a:pt x="7797" y="2668"/>
                  <a:pt x="7801" y="2723"/>
                  <a:pt x="7797" y="2772"/>
                </a:cubicBezTo>
                <a:cubicBezTo>
                  <a:pt x="7793" y="2831"/>
                  <a:pt x="7739" y="2868"/>
                  <a:pt x="7735" y="2931"/>
                </a:cubicBezTo>
                <a:cubicBezTo>
                  <a:pt x="7730" y="3013"/>
                  <a:pt x="7595" y="3051"/>
                  <a:pt x="7616" y="3120"/>
                </a:cubicBezTo>
                <a:cubicBezTo>
                  <a:pt x="7628" y="3159"/>
                  <a:pt x="7659" y="3135"/>
                  <a:pt x="7625" y="3190"/>
                </a:cubicBezTo>
                <a:cubicBezTo>
                  <a:pt x="7596" y="3237"/>
                  <a:pt x="7634" y="3340"/>
                  <a:pt x="7654" y="3389"/>
                </a:cubicBezTo>
                <a:cubicBezTo>
                  <a:pt x="7680" y="3359"/>
                  <a:pt x="7749" y="3348"/>
                  <a:pt x="7787" y="3346"/>
                </a:cubicBezTo>
                <a:cubicBezTo>
                  <a:pt x="7869" y="3342"/>
                  <a:pt x="7804" y="3421"/>
                  <a:pt x="7831" y="3469"/>
                </a:cubicBezTo>
                <a:cubicBezTo>
                  <a:pt x="7875" y="3548"/>
                  <a:pt x="7864" y="3616"/>
                  <a:pt x="7850" y="3707"/>
                </a:cubicBezTo>
                <a:cubicBezTo>
                  <a:pt x="7838" y="3781"/>
                  <a:pt x="7819" y="3898"/>
                  <a:pt x="7769" y="3956"/>
                </a:cubicBezTo>
                <a:close/>
                <a:moveTo>
                  <a:pt x="8588" y="3924"/>
                </a:moveTo>
                <a:cubicBezTo>
                  <a:pt x="8493" y="3957"/>
                  <a:pt x="8579" y="4064"/>
                  <a:pt x="8584" y="4059"/>
                </a:cubicBezTo>
                <a:cubicBezTo>
                  <a:pt x="8609" y="4036"/>
                  <a:pt x="8607" y="3950"/>
                  <a:pt x="8588" y="3924"/>
                </a:cubicBezTo>
                <a:close/>
                <a:moveTo>
                  <a:pt x="8615" y="2279"/>
                </a:moveTo>
                <a:cubicBezTo>
                  <a:pt x="8599" y="2249"/>
                  <a:pt x="8557" y="2248"/>
                  <a:pt x="8556" y="2288"/>
                </a:cubicBezTo>
                <a:cubicBezTo>
                  <a:pt x="8577" y="2296"/>
                  <a:pt x="8597" y="2293"/>
                  <a:pt x="8615" y="2279"/>
                </a:cubicBezTo>
                <a:close/>
                <a:moveTo>
                  <a:pt x="8660" y="2246"/>
                </a:moveTo>
                <a:cubicBezTo>
                  <a:pt x="8641" y="2219"/>
                  <a:pt x="8617" y="2220"/>
                  <a:pt x="8598" y="2246"/>
                </a:cubicBezTo>
                <a:cubicBezTo>
                  <a:pt x="8617" y="2260"/>
                  <a:pt x="8640" y="2259"/>
                  <a:pt x="8660" y="2246"/>
                </a:cubicBezTo>
                <a:close/>
                <a:moveTo>
                  <a:pt x="8761" y="4051"/>
                </a:moveTo>
                <a:cubicBezTo>
                  <a:pt x="8773" y="4036"/>
                  <a:pt x="8804" y="4003"/>
                  <a:pt x="8792" y="3981"/>
                </a:cubicBezTo>
                <a:cubicBezTo>
                  <a:pt x="8772" y="3940"/>
                  <a:pt x="8813" y="3922"/>
                  <a:pt x="8824" y="3886"/>
                </a:cubicBezTo>
                <a:cubicBezTo>
                  <a:pt x="8830" y="3867"/>
                  <a:pt x="8855" y="3736"/>
                  <a:pt x="8802" y="3764"/>
                </a:cubicBezTo>
                <a:cubicBezTo>
                  <a:pt x="8776" y="3778"/>
                  <a:pt x="8741" y="3797"/>
                  <a:pt x="8719" y="3816"/>
                </a:cubicBezTo>
                <a:cubicBezTo>
                  <a:pt x="8676" y="3851"/>
                  <a:pt x="8741" y="3896"/>
                  <a:pt x="8710" y="3934"/>
                </a:cubicBezTo>
                <a:cubicBezTo>
                  <a:pt x="8617" y="4050"/>
                  <a:pt x="8746" y="4061"/>
                  <a:pt x="8746" y="4004"/>
                </a:cubicBezTo>
                <a:cubicBezTo>
                  <a:pt x="8750" y="4020"/>
                  <a:pt x="8755" y="4036"/>
                  <a:pt x="8761" y="4051"/>
                </a:cubicBezTo>
                <a:close/>
                <a:moveTo>
                  <a:pt x="8945" y="3683"/>
                </a:moveTo>
                <a:cubicBezTo>
                  <a:pt x="8868" y="3685"/>
                  <a:pt x="8841" y="3849"/>
                  <a:pt x="8837" y="3907"/>
                </a:cubicBezTo>
                <a:cubicBezTo>
                  <a:pt x="8834" y="3968"/>
                  <a:pt x="8810" y="3994"/>
                  <a:pt x="8788" y="4049"/>
                </a:cubicBezTo>
                <a:cubicBezTo>
                  <a:pt x="8760" y="4118"/>
                  <a:pt x="8803" y="4100"/>
                  <a:pt x="8841" y="4140"/>
                </a:cubicBezTo>
                <a:cubicBezTo>
                  <a:pt x="8859" y="4115"/>
                  <a:pt x="8861" y="4081"/>
                  <a:pt x="8881" y="4057"/>
                </a:cubicBezTo>
                <a:cubicBezTo>
                  <a:pt x="8900" y="4033"/>
                  <a:pt x="8937" y="4046"/>
                  <a:pt x="8955" y="4023"/>
                </a:cubicBezTo>
                <a:cubicBezTo>
                  <a:pt x="8982" y="3990"/>
                  <a:pt x="8927" y="3931"/>
                  <a:pt x="8894" y="3965"/>
                </a:cubicBezTo>
                <a:cubicBezTo>
                  <a:pt x="8903" y="3929"/>
                  <a:pt x="8901" y="3891"/>
                  <a:pt x="8911" y="3855"/>
                </a:cubicBezTo>
                <a:cubicBezTo>
                  <a:pt x="8918" y="3831"/>
                  <a:pt x="8962" y="3753"/>
                  <a:pt x="8972" y="3822"/>
                </a:cubicBezTo>
                <a:cubicBezTo>
                  <a:pt x="9005" y="3767"/>
                  <a:pt x="8941" y="3735"/>
                  <a:pt x="8945" y="3683"/>
                </a:cubicBezTo>
                <a:close/>
                <a:moveTo>
                  <a:pt x="9031" y="2697"/>
                </a:moveTo>
                <a:cubicBezTo>
                  <a:pt x="9030" y="2676"/>
                  <a:pt x="9032" y="2655"/>
                  <a:pt x="9037" y="2635"/>
                </a:cubicBezTo>
                <a:cubicBezTo>
                  <a:pt x="9150" y="2694"/>
                  <a:pt x="9122" y="2470"/>
                  <a:pt x="9031" y="2608"/>
                </a:cubicBezTo>
                <a:cubicBezTo>
                  <a:pt x="9001" y="2564"/>
                  <a:pt x="9061" y="2552"/>
                  <a:pt x="9001" y="2534"/>
                </a:cubicBezTo>
                <a:cubicBezTo>
                  <a:pt x="8905" y="2504"/>
                  <a:pt x="8893" y="2599"/>
                  <a:pt x="8915" y="2679"/>
                </a:cubicBezTo>
                <a:cubicBezTo>
                  <a:pt x="8948" y="2662"/>
                  <a:pt x="8967" y="2629"/>
                  <a:pt x="8983" y="2597"/>
                </a:cubicBezTo>
                <a:cubicBezTo>
                  <a:pt x="9016" y="2620"/>
                  <a:pt x="8985" y="2694"/>
                  <a:pt x="9031" y="2697"/>
                </a:cubicBezTo>
                <a:close/>
                <a:moveTo>
                  <a:pt x="8942" y="3531"/>
                </a:moveTo>
                <a:cubicBezTo>
                  <a:pt x="8908" y="3546"/>
                  <a:pt x="8912" y="3608"/>
                  <a:pt x="8945" y="3621"/>
                </a:cubicBezTo>
                <a:cubicBezTo>
                  <a:pt x="8995" y="3640"/>
                  <a:pt x="9024" y="3542"/>
                  <a:pt x="8942" y="3531"/>
                </a:cubicBezTo>
                <a:close/>
                <a:moveTo>
                  <a:pt x="9058" y="2540"/>
                </a:moveTo>
                <a:cubicBezTo>
                  <a:pt x="9048" y="2553"/>
                  <a:pt x="9042" y="2550"/>
                  <a:pt x="9052" y="2570"/>
                </a:cubicBezTo>
                <a:cubicBezTo>
                  <a:pt x="9054" y="2560"/>
                  <a:pt x="9056" y="2550"/>
                  <a:pt x="9058" y="2540"/>
                </a:cubicBezTo>
                <a:close/>
                <a:moveTo>
                  <a:pt x="9072" y="2715"/>
                </a:moveTo>
                <a:cubicBezTo>
                  <a:pt x="9059" y="2720"/>
                  <a:pt x="9052" y="2730"/>
                  <a:pt x="9052" y="2745"/>
                </a:cubicBezTo>
                <a:cubicBezTo>
                  <a:pt x="9058" y="2735"/>
                  <a:pt x="9065" y="2725"/>
                  <a:pt x="9072" y="2715"/>
                </a:cubicBezTo>
                <a:close/>
                <a:moveTo>
                  <a:pt x="9209" y="4215"/>
                </a:moveTo>
                <a:cubicBezTo>
                  <a:pt x="9188" y="4236"/>
                  <a:pt x="9195" y="4246"/>
                  <a:pt x="9230" y="4244"/>
                </a:cubicBezTo>
                <a:cubicBezTo>
                  <a:pt x="9223" y="4234"/>
                  <a:pt x="9216" y="4225"/>
                  <a:pt x="9209" y="4215"/>
                </a:cubicBezTo>
                <a:close/>
                <a:moveTo>
                  <a:pt x="9402" y="2703"/>
                </a:moveTo>
                <a:cubicBezTo>
                  <a:pt x="9350" y="2779"/>
                  <a:pt x="9391" y="2845"/>
                  <a:pt x="9482" y="2816"/>
                </a:cubicBezTo>
                <a:cubicBezTo>
                  <a:pt x="9496" y="2807"/>
                  <a:pt x="9511" y="2799"/>
                  <a:pt x="9527" y="2792"/>
                </a:cubicBezTo>
                <a:cubicBezTo>
                  <a:pt x="9544" y="2796"/>
                  <a:pt x="9561" y="2797"/>
                  <a:pt x="9579" y="2797"/>
                </a:cubicBezTo>
                <a:cubicBezTo>
                  <a:pt x="9612" y="2781"/>
                  <a:pt x="9669" y="2794"/>
                  <a:pt x="9684" y="2751"/>
                </a:cubicBezTo>
                <a:cubicBezTo>
                  <a:pt x="9660" y="2754"/>
                  <a:pt x="9645" y="2741"/>
                  <a:pt x="9640" y="2718"/>
                </a:cubicBezTo>
                <a:cubicBezTo>
                  <a:pt x="9601" y="2772"/>
                  <a:pt x="9459" y="2683"/>
                  <a:pt x="9402" y="2703"/>
                </a:cubicBezTo>
                <a:close/>
                <a:moveTo>
                  <a:pt x="9714" y="1130"/>
                </a:moveTo>
                <a:cubicBezTo>
                  <a:pt x="9683" y="1123"/>
                  <a:pt x="9680" y="1133"/>
                  <a:pt x="9705" y="1159"/>
                </a:cubicBezTo>
                <a:cubicBezTo>
                  <a:pt x="9708" y="1150"/>
                  <a:pt x="9711" y="1140"/>
                  <a:pt x="9714" y="1130"/>
                </a:cubicBezTo>
                <a:close/>
                <a:moveTo>
                  <a:pt x="9776" y="916"/>
                </a:moveTo>
                <a:cubicBezTo>
                  <a:pt x="9794" y="879"/>
                  <a:pt x="9742" y="760"/>
                  <a:pt x="9696" y="812"/>
                </a:cubicBezTo>
                <a:cubicBezTo>
                  <a:pt x="9744" y="825"/>
                  <a:pt x="9728" y="896"/>
                  <a:pt x="9776" y="916"/>
                </a:cubicBezTo>
                <a:close/>
                <a:moveTo>
                  <a:pt x="9714" y="2748"/>
                </a:moveTo>
                <a:cubicBezTo>
                  <a:pt x="9671" y="2793"/>
                  <a:pt x="9781" y="2795"/>
                  <a:pt x="9802" y="2795"/>
                </a:cubicBezTo>
                <a:cubicBezTo>
                  <a:pt x="9860" y="2796"/>
                  <a:pt x="9945" y="2805"/>
                  <a:pt x="9990" y="2760"/>
                </a:cubicBezTo>
                <a:cubicBezTo>
                  <a:pt x="9899" y="2746"/>
                  <a:pt x="9802" y="2780"/>
                  <a:pt x="9714" y="2748"/>
                </a:cubicBezTo>
                <a:close/>
                <a:moveTo>
                  <a:pt x="9883" y="2816"/>
                </a:moveTo>
                <a:cubicBezTo>
                  <a:pt x="9819" y="2830"/>
                  <a:pt x="9877" y="2975"/>
                  <a:pt x="9910" y="2997"/>
                </a:cubicBezTo>
                <a:cubicBezTo>
                  <a:pt x="9923" y="2974"/>
                  <a:pt x="9898" y="2839"/>
                  <a:pt x="9883" y="2816"/>
                </a:cubicBezTo>
                <a:close/>
                <a:moveTo>
                  <a:pt x="10091" y="3478"/>
                </a:moveTo>
                <a:cubicBezTo>
                  <a:pt x="10134" y="3457"/>
                  <a:pt x="10230" y="3442"/>
                  <a:pt x="10258" y="3400"/>
                </a:cubicBezTo>
                <a:cubicBezTo>
                  <a:pt x="10293" y="3348"/>
                  <a:pt x="10273" y="3309"/>
                  <a:pt x="10219" y="3297"/>
                </a:cubicBezTo>
                <a:cubicBezTo>
                  <a:pt x="10262" y="3248"/>
                  <a:pt x="10167" y="3218"/>
                  <a:pt x="10135" y="3210"/>
                </a:cubicBezTo>
                <a:cubicBezTo>
                  <a:pt x="10073" y="3194"/>
                  <a:pt x="10019" y="3214"/>
                  <a:pt x="9958" y="3220"/>
                </a:cubicBezTo>
                <a:cubicBezTo>
                  <a:pt x="9883" y="3228"/>
                  <a:pt x="9868" y="3265"/>
                  <a:pt x="9901" y="3337"/>
                </a:cubicBezTo>
                <a:cubicBezTo>
                  <a:pt x="9937" y="3412"/>
                  <a:pt x="10022" y="3441"/>
                  <a:pt x="10091" y="3478"/>
                </a:cubicBezTo>
                <a:close/>
                <a:moveTo>
                  <a:pt x="10096" y="759"/>
                </a:moveTo>
                <a:cubicBezTo>
                  <a:pt x="10105" y="735"/>
                  <a:pt x="10096" y="711"/>
                  <a:pt x="10076" y="696"/>
                </a:cubicBezTo>
                <a:cubicBezTo>
                  <a:pt x="10082" y="717"/>
                  <a:pt x="10089" y="738"/>
                  <a:pt x="10096" y="759"/>
                </a:cubicBezTo>
                <a:close/>
                <a:moveTo>
                  <a:pt x="10108" y="690"/>
                </a:moveTo>
                <a:cubicBezTo>
                  <a:pt x="10179" y="617"/>
                  <a:pt x="10128" y="447"/>
                  <a:pt x="10098" y="524"/>
                </a:cubicBezTo>
                <a:cubicBezTo>
                  <a:pt x="10084" y="561"/>
                  <a:pt x="10127" y="591"/>
                  <a:pt x="10113" y="620"/>
                </a:cubicBezTo>
                <a:cubicBezTo>
                  <a:pt x="10100" y="646"/>
                  <a:pt x="10074" y="666"/>
                  <a:pt x="10108" y="690"/>
                </a:cubicBezTo>
                <a:close/>
                <a:moveTo>
                  <a:pt x="10296" y="2207"/>
                </a:moveTo>
                <a:cubicBezTo>
                  <a:pt x="10258" y="2191"/>
                  <a:pt x="10229" y="2275"/>
                  <a:pt x="10254" y="2296"/>
                </a:cubicBezTo>
                <a:cubicBezTo>
                  <a:pt x="10297" y="2333"/>
                  <a:pt x="10301" y="2230"/>
                  <a:pt x="10296" y="2207"/>
                </a:cubicBezTo>
                <a:close/>
                <a:moveTo>
                  <a:pt x="10296" y="2329"/>
                </a:moveTo>
                <a:cubicBezTo>
                  <a:pt x="10260" y="2348"/>
                  <a:pt x="10278" y="2404"/>
                  <a:pt x="10320" y="2392"/>
                </a:cubicBezTo>
                <a:cubicBezTo>
                  <a:pt x="10315" y="2370"/>
                  <a:pt x="10307" y="2349"/>
                  <a:pt x="10296" y="2329"/>
                </a:cubicBezTo>
                <a:close/>
                <a:moveTo>
                  <a:pt x="10325" y="1807"/>
                </a:moveTo>
                <a:cubicBezTo>
                  <a:pt x="10316" y="1821"/>
                  <a:pt x="10322" y="1826"/>
                  <a:pt x="10334" y="1839"/>
                </a:cubicBezTo>
                <a:cubicBezTo>
                  <a:pt x="10331" y="1828"/>
                  <a:pt x="10328" y="1817"/>
                  <a:pt x="10325" y="1807"/>
                </a:cubicBezTo>
                <a:close/>
                <a:moveTo>
                  <a:pt x="10388" y="2222"/>
                </a:moveTo>
                <a:cubicBezTo>
                  <a:pt x="10378" y="2235"/>
                  <a:pt x="10368" y="2248"/>
                  <a:pt x="10358" y="2261"/>
                </a:cubicBezTo>
                <a:cubicBezTo>
                  <a:pt x="10348" y="2251"/>
                  <a:pt x="10338" y="2241"/>
                  <a:pt x="10328" y="2231"/>
                </a:cubicBezTo>
                <a:cubicBezTo>
                  <a:pt x="10301" y="2314"/>
                  <a:pt x="10341" y="2284"/>
                  <a:pt x="10367" y="2341"/>
                </a:cubicBezTo>
                <a:cubicBezTo>
                  <a:pt x="10373" y="2354"/>
                  <a:pt x="10335" y="2408"/>
                  <a:pt x="10375" y="2398"/>
                </a:cubicBezTo>
                <a:cubicBezTo>
                  <a:pt x="10397" y="2393"/>
                  <a:pt x="10421" y="2380"/>
                  <a:pt x="10429" y="2409"/>
                </a:cubicBezTo>
                <a:cubicBezTo>
                  <a:pt x="10438" y="2443"/>
                  <a:pt x="10557" y="2387"/>
                  <a:pt x="10458" y="2360"/>
                </a:cubicBezTo>
                <a:cubicBezTo>
                  <a:pt x="10417" y="2348"/>
                  <a:pt x="10408" y="2325"/>
                  <a:pt x="10430" y="2290"/>
                </a:cubicBezTo>
                <a:cubicBezTo>
                  <a:pt x="10443" y="2268"/>
                  <a:pt x="10400" y="2234"/>
                  <a:pt x="10388" y="2222"/>
                </a:cubicBezTo>
                <a:close/>
                <a:moveTo>
                  <a:pt x="10346" y="1979"/>
                </a:moveTo>
                <a:cubicBezTo>
                  <a:pt x="10338" y="1993"/>
                  <a:pt x="10332" y="1989"/>
                  <a:pt x="10346" y="2009"/>
                </a:cubicBezTo>
                <a:cubicBezTo>
                  <a:pt x="10346" y="1999"/>
                  <a:pt x="10346" y="1989"/>
                  <a:pt x="10346" y="1979"/>
                </a:cubicBezTo>
                <a:close/>
                <a:moveTo>
                  <a:pt x="10361" y="2623"/>
                </a:moveTo>
                <a:cubicBezTo>
                  <a:pt x="10315" y="2659"/>
                  <a:pt x="10339" y="2723"/>
                  <a:pt x="10393" y="2730"/>
                </a:cubicBezTo>
                <a:cubicBezTo>
                  <a:pt x="10416" y="2733"/>
                  <a:pt x="10437" y="2715"/>
                  <a:pt x="10460" y="2715"/>
                </a:cubicBezTo>
                <a:cubicBezTo>
                  <a:pt x="10484" y="2715"/>
                  <a:pt x="10509" y="2723"/>
                  <a:pt x="10534" y="2725"/>
                </a:cubicBezTo>
                <a:cubicBezTo>
                  <a:pt x="10619" y="2729"/>
                  <a:pt x="10535" y="2648"/>
                  <a:pt x="10510" y="2635"/>
                </a:cubicBezTo>
                <a:cubicBezTo>
                  <a:pt x="10455" y="2607"/>
                  <a:pt x="10415" y="2580"/>
                  <a:pt x="10361" y="2623"/>
                </a:cubicBezTo>
                <a:close/>
                <a:moveTo>
                  <a:pt x="10358" y="1848"/>
                </a:moveTo>
                <a:cubicBezTo>
                  <a:pt x="10351" y="1847"/>
                  <a:pt x="10344" y="1846"/>
                  <a:pt x="10337" y="1845"/>
                </a:cubicBezTo>
                <a:cubicBezTo>
                  <a:pt x="10343" y="1857"/>
                  <a:pt x="10349" y="1868"/>
                  <a:pt x="10358" y="1878"/>
                </a:cubicBezTo>
                <a:cubicBezTo>
                  <a:pt x="10358" y="1868"/>
                  <a:pt x="10358" y="1858"/>
                  <a:pt x="10358" y="1848"/>
                </a:cubicBezTo>
                <a:close/>
                <a:moveTo>
                  <a:pt x="10435" y="2110"/>
                </a:moveTo>
                <a:cubicBezTo>
                  <a:pt x="10437" y="2146"/>
                  <a:pt x="10423" y="2185"/>
                  <a:pt x="10449" y="2217"/>
                </a:cubicBezTo>
                <a:cubicBezTo>
                  <a:pt x="10474" y="2248"/>
                  <a:pt x="10501" y="2263"/>
                  <a:pt x="10516" y="2302"/>
                </a:cubicBezTo>
                <a:cubicBezTo>
                  <a:pt x="10532" y="2345"/>
                  <a:pt x="10611" y="2438"/>
                  <a:pt x="10649" y="2415"/>
                </a:cubicBezTo>
                <a:cubicBezTo>
                  <a:pt x="10542" y="2305"/>
                  <a:pt x="10529" y="2172"/>
                  <a:pt x="10508" y="2031"/>
                </a:cubicBezTo>
                <a:cubicBezTo>
                  <a:pt x="10499" y="1970"/>
                  <a:pt x="10501" y="1919"/>
                  <a:pt x="10577" y="1958"/>
                </a:cubicBezTo>
                <a:cubicBezTo>
                  <a:pt x="10642" y="1991"/>
                  <a:pt x="10737" y="2011"/>
                  <a:pt x="10809" y="2018"/>
                </a:cubicBezTo>
                <a:cubicBezTo>
                  <a:pt x="10763" y="1995"/>
                  <a:pt x="10763" y="1940"/>
                  <a:pt x="10726" y="1911"/>
                </a:cubicBezTo>
                <a:cubicBezTo>
                  <a:pt x="10689" y="1882"/>
                  <a:pt x="10584" y="1886"/>
                  <a:pt x="10630" y="1811"/>
                </a:cubicBezTo>
                <a:cubicBezTo>
                  <a:pt x="10660" y="1760"/>
                  <a:pt x="10739" y="1759"/>
                  <a:pt x="10755" y="1696"/>
                </a:cubicBezTo>
                <a:cubicBezTo>
                  <a:pt x="10765" y="1653"/>
                  <a:pt x="10735" y="1582"/>
                  <a:pt x="10753" y="1551"/>
                </a:cubicBezTo>
                <a:cubicBezTo>
                  <a:pt x="10677" y="1532"/>
                  <a:pt x="10594" y="1607"/>
                  <a:pt x="10563" y="1670"/>
                </a:cubicBezTo>
                <a:cubicBezTo>
                  <a:pt x="10634" y="1674"/>
                  <a:pt x="10564" y="1710"/>
                  <a:pt x="10545" y="1718"/>
                </a:cubicBezTo>
                <a:cubicBezTo>
                  <a:pt x="10502" y="1735"/>
                  <a:pt x="10520" y="1781"/>
                  <a:pt x="10500" y="1813"/>
                </a:cubicBezTo>
                <a:cubicBezTo>
                  <a:pt x="10479" y="1846"/>
                  <a:pt x="10435" y="1812"/>
                  <a:pt x="10421" y="1790"/>
                </a:cubicBezTo>
                <a:cubicBezTo>
                  <a:pt x="10398" y="1752"/>
                  <a:pt x="10447" y="1726"/>
                  <a:pt x="10473" y="1709"/>
                </a:cubicBezTo>
                <a:cubicBezTo>
                  <a:pt x="10527" y="1673"/>
                  <a:pt x="10563" y="1563"/>
                  <a:pt x="10533" y="1501"/>
                </a:cubicBezTo>
                <a:cubicBezTo>
                  <a:pt x="10520" y="1474"/>
                  <a:pt x="10475" y="1464"/>
                  <a:pt x="10486" y="1428"/>
                </a:cubicBezTo>
                <a:cubicBezTo>
                  <a:pt x="10497" y="1394"/>
                  <a:pt x="10544" y="1373"/>
                  <a:pt x="10530" y="1332"/>
                </a:cubicBezTo>
                <a:cubicBezTo>
                  <a:pt x="10458" y="1332"/>
                  <a:pt x="10425" y="1424"/>
                  <a:pt x="10407" y="1480"/>
                </a:cubicBezTo>
                <a:cubicBezTo>
                  <a:pt x="10365" y="1617"/>
                  <a:pt x="10316" y="1674"/>
                  <a:pt x="10386" y="1790"/>
                </a:cubicBezTo>
                <a:cubicBezTo>
                  <a:pt x="10393" y="1802"/>
                  <a:pt x="10402" y="1810"/>
                  <a:pt x="10414" y="1816"/>
                </a:cubicBezTo>
                <a:cubicBezTo>
                  <a:pt x="10370" y="1872"/>
                  <a:pt x="10390" y="1943"/>
                  <a:pt x="10433" y="1996"/>
                </a:cubicBezTo>
                <a:cubicBezTo>
                  <a:pt x="10457" y="2026"/>
                  <a:pt x="10440" y="2076"/>
                  <a:pt x="10435" y="2110"/>
                </a:cubicBezTo>
                <a:close/>
                <a:moveTo>
                  <a:pt x="10397" y="2531"/>
                </a:moveTo>
                <a:cubicBezTo>
                  <a:pt x="10386" y="2539"/>
                  <a:pt x="10375" y="2547"/>
                  <a:pt x="10364" y="2555"/>
                </a:cubicBezTo>
                <a:cubicBezTo>
                  <a:pt x="10386" y="2558"/>
                  <a:pt x="10407" y="2554"/>
                  <a:pt x="10426" y="2543"/>
                </a:cubicBezTo>
                <a:cubicBezTo>
                  <a:pt x="10416" y="2539"/>
                  <a:pt x="10407" y="2535"/>
                  <a:pt x="10397" y="2531"/>
                </a:cubicBezTo>
                <a:close/>
                <a:moveTo>
                  <a:pt x="10378" y="3276"/>
                </a:moveTo>
                <a:cubicBezTo>
                  <a:pt x="10361" y="3301"/>
                  <a:pt x="10369" y="3311"/>
                  <a:pt x="10402" y="3306"/>
                </a:cubicBezTo>
                <a:cubicBezTo>
                  <a:pt x="10394" y="3296"/>
                  <a:pt x="10386" y="3286"/>
                  <a:pt x="10378" y="3276"/>
                </a:cubicBezTo>
                <a:close/>
                <a:moveTo>
                  <a:pt x="10423" y="3238"/>
                </a:moveTo>
                <a:cubicBezTo>
                  <a:pt x="10416" y="3249"/>
                  <a:pt x="10413" y="3260"/>
                  <a:pt x="10414" y="3273"/>
                </a:cubicBezTo>
                <a:cubicBezTo>
                  <a:pt x="10426" y="3273"/>
                  <a:pt x="10436" y="3271"/>
                  <a:pt x="10447" y="3267"/>
                </a:cubicBezTo>
                <a:cubicBezTo>
                  <a:pt x="10440" y="3257"/>
                  <a:pt x="10432" y="3247"/>
                  <a:pt x="10423" y="3238"/>
                </a:cubicBezTo>
                <a:close/>
                <a:moveTo>
                  <a:pt x="10501" y="3152"/>
                </a:moveTo>
                <a:cubicBezTo>
                  <a:pt x="10491" y="3167"/>
                  <a:pt x="10481" y="3182"/>
                  <a:pt x="10471" y="3196"/>
                </a:cubicBezTo>
                <a:cubicBezTo>
                  <a:pt x="10494" y="3191"/>
                  <a:pt x="10506" y="3175"/>
                  <a:pt x="10501" y="3152"/>
                </a:cubicBezTo>
                <a:close/>
                <a:moveTo>
                  <a:pt x="11139" y="3350"/>
                </a:moveTo>
                <a:cubicBezTo>
                  <a:pt x="11205" y="3389"/>
                  <a:pt x="11273" y="3415"/>
                  <a:pt x="11334" y="3463"/>
                </a:cubicBezTo>
                <a:cubicBezTo>
                  <a:pt x="11405" y="3518"/>
                  <a:pt x="11414" y="3435"/>
                  <a:pt x="11403" y="3380"/>
                </a:cubicBezTo>
                <a:cubicBezTo>
                  <a:pt x="11396" y="3346"/>
                  <a:pt x="11350" y="3335"/>
                  <a:pt x="11344" y="3303"/>
                </a:cubicBezTo>
                <a:cubicBezTo>
                  <a:pt x="11337" y="3270"/>
                  <a:pt x="11337" y="3232"/>
                  <a:pt x="11304" y="3213"/>
                </a:cubicBezTo>
                <a:cubicBezTo>
                  <a:pt x="11273" y="3194"/>
                  <a:pt x="11262" y="3171"/>
                  <a:pt x="11222" y="3178"/>
                </a:cubicBezTo>
                <a:cubicBezTo>
                  <a:pt x="11109" y="3200"/>
                  <a:pt x="11101" y="3109"/>
                  <a:pt x="10997" y="3112"/>
                </a:cubicBezTo>
                <a:cubicBezTo>
                  <a:pt x="10929" y="3114"/>
                  <a:pt x="10905" y="3203"/>
                  <a:pt x="10838" y="3125"/>
                </a:cubicBezTo>
                <a:cubicBezTo>
                  <a:pt x="10832" y="3118"/>
                  <a:pt x="10731" y="3130"/>
                  <a:pt x="10717" y="3129"/>
                </a:cubicBezTo>
                <a:cubicBezTo>
                  <a:pt x="10578" y="3119"/>
                  <a:pt x="10432" y="3218"/>
                  <a:pt x="10489" y="3371"/>
                </a:cubicBezTo>
                <a:cubicBezTo>
                  <a:pt x="10490" y="3340"/>
                  <a:pt x="10533" y="3213"/>
                  <a:pt x="10578" y="3223"/>
                </a:cubicBezTo>
                <a:cubicBezTo>
                  <a:pt x="10563" y="3265"/>
                  <a:pt x="10638" y="3332"/>
                  <a:pt x="10674" y="3338"/>
                </a:cubicBezTo>
                <a:cubicBezTo>
                  <a:pt x="10688" y="3341"/>
                  <a:pt x="10855" y="3202"/>
                  <a:pt x="10815" y="3309"/>
                </a:cubicBezTo>
                <a:cubicBezTo>
                  <a:pt x="10841" y="3303"/>
                  <a:pt x="10995" y="3365"/>
                  <a:pt x="11004" y="3312"/>
                </a:cubicBezTo>
                <a:cubicBezTo>
                  <a:pt x="11011" y="3267"/>
                  <a:pt x="11131" y="3304"/>
                  <a:pt x="11139" y="3350"/>
                </a:cubicBezTo>
                <a:close/>
                <a:moveTo>
                  <a:pt x="10518" y="3392"/>
                </a:moveTo>
                <a:cubicBezTo>
                  <a:pt x="10495" y="3403"/>
                  <a:pt x="10477" y="3427"/>
                  <a:pt x="10482" y="3454"/>
                </a:cubicBezTo>
                <a:cubicBezTo>
                  <a:pt x="10517" y="3450"/>
                  <a:pt x="10542" y="3423"/>
                  <a:pt x="10575" y="3413"/>
                </a:cubicBezTo>
                <a:cubicBezTo>
                  <a:pt x="10543" y="3466"/>
                  <a:pt x="10617" y="3415"/>
                  <a:pt x="10610" y="3365"/>
                </a:cubicBezTo>
                <a:cubicBezTo>
                  <a:pt x="10577" y="3368"/>
                  <a:pt x="10553" y="3399"/>
                  <a:pt x="10518" y="3392"/>
                </a:cubicBezTo>
                <a:close/>
                <a:moveTo>
                  <a:pt x="10566" y="1293"/>
                </a:moveTo>
                <a:cubicBezTo>
                  <a:pt x="10575" y="1280"/>
                  <a:pt x="10581" y="1284"/>
                  <a:pt x="10569" y="1263"/>
                </a:cubicBezTo>
                <a:cubicBezTo>
                  <a:pt x="10568" y="1273"/>
                  <a:pt x="10567" y="1283"/>
                  <a:pt x="10566" y="1293"/>
                </a:cubicBezTo>
                <a:close/>
                <a:moveTo>
                  <a:pt x="10613" y="1391"/>
                </a:moveTo>
                <a:cubicBezTo>
                  <a:pt x="10725" y="1366"/>
                  <a:pt x="10766" y="1271"/>
                  <a:pt x="10699" y="1171"/>
                </a:cubicBezTo>
                <a:cubicBezTo>
                  <a:pt x="10686" y="1204"/>
                  <a:pt x="10650" y="1212"/>
                  <a:pt x="10628" y="1236"/>
                </a:cubicBezTo>
                <a:cubicBezTo>
                  <a:pt x="10590" y="1277"/>
                  <a:pt x="10589" y="1344"/>
                  <a:pt x="10613" y="1391"/>
                </a:cubicBezTo>
                <a:close/>
                <a:moveTo>
                  <a:pt x="10649" y="3365"/>
                </a:moveTo>
                <a:cubicBezTo>
                  <a:pt x="10640" y="3376"/>
                  <a:pt x="10639" y="3388"/>
                  <a:pt x="10646" y="3401"/>
                </a:cubicBezTo>
                <a:cubicBezTo>
                  <a:pt x="10658" y="3395"/>
                  <a:pt x="10669" y="3387"/>
                  <a:pt x="10679" y="3377"/>
                </a:cubicBezTo>
                <a:cubicBezTo>
                  <a:pt x="10669" y="3373"/>
                  <a:pt x="10659" y="3369"/>
                  <a:pt x="10649" y="3365"/>
                </a:cubicBezTo>
                <a:close/>
                <a:moveTo>
                  <a:pt x="10694" y="3357"/>
                </a:moveTo>
                <a:cubicBezTo>
                  <a:pt x="10683" y="3387"/>
                  <a:pt x="10707" y="3414"/>
                  <a:pt x="10738" y="3398"/>
                </a:cubicBezTo>
                <a:cubicBezTo>
                  <a:pt x="10734" y="3375"/>
                  <a:pt x="10718" y="3358"/>
                  <a:pt x="10694" y="3357"/>
                </a:cubicBezTo>
                <a:close/>
                <a:moveTo>
                  <a:pt x="10958" y="2110"/>
                </a:moveTo>
                <a:cubicBezTo>
                  <a:pt x="10973" y="2136"/>
                  <a:pt x="10997" y="2158"/>
                  <a:pt x="11026" y="2169"/>
                </a:cubicBezTo>
                <a:cubicBezTo>
                  <a:pt x="11005" y="2148"/>
                  <a:pt x="10985" y="2123"/>
                  <a:pt x="10958" y="2110"/>
                </a:cubicBezTo>
                <a:close/>
                <a:moveTo>
                  <a:pt x="11124" y="2519"/>
                </a:moveTo>
                <a:cubicBezTo>
                  <a:pt x="11112" y="2525"/>
                  <a:pt x="11101" y="2533"/>
                  <a:pt x="11091" y="2543"/>
                </a:cubicBezTo>
                <a:cubicBezTo>
                  <a:pt x="11119" y="2559"/>
                  <a:pt x="11130" y="2551"/>
                  <a:pt x="11124" y="2519"/>
                </a:cubicBezTo>
                <a:close/>
                <a:moveTo>
                  <a:pt x="11198" y="2113"/>
                </a:moveTo>
                <a:cubicBezTo>
                  <a:pt x="11203" y="2122"/>
                  <a:pt x="11208" y="2132"/>
                  <a:pt x="11213" y="2142"/>
                </a:cubicBezTo>
                <a:cubicBezTo>
                  <a:pt x="11217" y="2117"/>
                  <a:pt x="11209" y="2125"/>
                  <a:pt x="11198" y="2113"/>
                </a:cubicBezTo>
                <a:close/>
                <a:moveTo>
                  <a:pt x="11391" y="2267"/>
                </a:moveTo>
                <a:cubicBezTo>
                  <a:pt x="11515" y="2302"/>
                  <a:pt x="11391" y="2182"/>
                  <a:pt x="11364" y="2154"/>
                </a:cubicBezTo>
                <a:cubicBezTo>
                  <a:pt x="11399" y="2149"/>
                  <a:pt x="11423" y="2187"/>
                  <a:pt x="11442" y="2209"/>
                </a:cubicBezTo>
                <a:cubicBezTo>
                  <a:pt x="11477" y="2251"/>
                  <a:pt x="11486" y="2215"/>
                  <a:pt x="11521" y="2232"/>
                </a:cubicBezTo>
                <a:cubicBezTo>
                  <a:pt x="11585" y="2265"/>
                  <a:pt x="11591" y="2172"/>
                  <a:pt x="11544" y="2146"/>
                </a:cubicBezTo>
                <a:cubicBezTo>
                  <a:pt x="11500" y="2122"/>
                  <a:pt x="11268" y="2087"/>
                  <a:pt x="11263" y="2175"/>
                </a:cubicBezTo>
                <a:cubicBezTo>
                  <a:pt x="11322" y="2135"/>
                  <a:pt x="11290" y="2199"/>
                  <a:pt x="11254" y="2187"/>
                </a:cubicBezTo>
                <a:cubicBezTo>
                  <a:pt x="11283" y="2223"/>
                  <a:pt x="11347" y="2198"/>
                  <a:pt x="11335" y="2264"/>
                </a:cubicBezTo>
                <a:cubicBezTo>
                  <a:pt x="11338" y="2241"/>
                  <a:pt x="11354" y="2224"/>
                  <a:pt x="11376" y="2219"/>
                </a:cubicBezTo>
                <a:cubicBezTo>
                  <a:pt x="11382" y="2235"/>
                  <a:pt x="11387" y="2251"/>
                  <a:pt x="11391" y="2267"/>
                </a:cubicBezTo>
                <a:close/>
                <a:moveTo>
                  <a:pt x="11305" y="2407"/>
                </a:moveTo>
                <a:cubicBezTo>
                  <a:pt x="11294" y="2462"/>
                  <a:pt x="11445" y="2443"/>
                  <a:pt x="11430" y="2385"/>
                </a:cubicBezTo>
                <a:cubicBezTo>
                  <a:pt x="11398" y="2421"/>
                  <a:pt x="11345" y="2394"/>
                  <a:pt x="11305" y="2407"/>
                </a:cubicBezTo>
                <a:close/>
                <a:moveTo>
                  <a:pt x="11364" y="2261"/>
                </a:moveTo>
                <a:cubicBezTo>
                  <a:pt x="11347" y="2268"/>
                  <a:pt x="11333" y="2280"/>
                  <a:pt x="11323" y="2296"/>
                </a:cubicBezTo>
                <a:cubicBezTo>
                  <a:pt x="11349" y="2312"/>
                  <a:pt x="11406" y="2278"/>
                  <a:pt x="11364" y="2261"/>
                </a:cubicBezTo>
                <a:close/>
                <a:moveTo>
                  <a:pt x="11448" y="2430"/>
                </a:moveTo>
                <a:cubicBezTo>
                  <a:pt x="11335" y="2449"/>
                  <a:pt x="11379" y="2527"/>
                  <a:pt x="11440" y="2588"/>
                </a:cubicBezTo>
                <a:cubicBezTo>
                  <a:pt x="11476" y="2623"/>
                  <a:pt x="11546" y="2449"/>
                  <a:pt x="11448" y="2430"/>
                </a:cubicBezTo>
                <a:close/>
                <a:moveTo>
                  <a:pt x="11522" y="2466"/>
                </a:moveTo>
                <a:cubicBezTo>
                  <a:pt x="11513" y="2479"/>
                  <a:pt x="11503" y="2473"/>
                  <a:pt x="11510" y="2496"/>
                </a:cubicBezTo>
                <a:cubicBezTo>
                  <a:pt x="11514" y="2486"/>
                  <a:pt x="11518" y="2476"/>
                  <a:pt x="11522" y="2466"/>
                </a:cubicBezTo>
                <a:close/>
                <a:moveTo>
                  <a:pt x="11540" y="3564"/>
                </a:moveTo>
                <a:cubicBezTo>
                  <a:pt x="11544" y="3583"/>
                  <a:pt x="11544" y="3590"/>
                  <a:pt x="11566" y="3594"/>
                </a:cubicBezTo>
                <a:cubicBezTo>
                  <a:pt x="11557" y="3584"/>
                  <a:pt x="11549" y="3574"/>
                  <a:pt x="11540" y="3564"/>
                </a:cubicBezTo>
                <a:close/>
                <a:moveTo>
                  <a:pt x="11578" y="3526"/>
                </a:moveTo>
                <a:cubicBezTo>
                  <a:pt x="11552" y="3522"/>
                  <a:pt x="11555" y="3532"/>
                  <a:pt x="11587" y="3555"/>
                </a:cubicBezTo>
                <a:cubicBezTo>
                  <a:pt x="11584" y="3545"/>
                  <a:pt x="11581" y="3536"/>
                  <a:pt x="11578" y="3526"/>
                </a:cubicBezTo>
                <a:close/>
                <a:moveTo>
                  <a:pt x="12178" y="3576"/>
                </a:moveTo>
                <a:cubicBezTo>
                  <a:pt x="12166" y="3617"/>
                  <a:pt x="12247" y="3626"/>
                  <a:pt x="12267" y="3647"/>
                </a:cubicBezTo>
                <a:cubicBezTo>
                  <a:pt x="12244" y="3615"/>
                  <a:pt x="12201" y="3609"/>
                  <a:pt x="12178" y="3576"/>
                </a:cubicBezTo>
                <a:close/>
                <a:moveTo>
                  <a:pt x="8977" y="5678"/>
                </a:moveTo>
                <a:cubicBezTo>
                  <a:pt x="8994" y="5690"/>
                  <a:pt x="8991" y="5703"/>
                  <a:pt x="9016" y="5693"/>
                </a:cubicBezTo>
                <a:cubicBezTo>
                  <a:pt x="9024" y="5737"/>
                  <a:pt x="8943" y="5751"/>
                  <a:pt x="8936" y="5809"/>
                </a:cubicBezTo>
                <a:cubicBezTo>
                  <a:pt x="8971" y="5798"/>
                  <a:pt x="9007" y="5807"/>
                  <a:pt x="9043" y="5801"/>
                </a:cubicBezTo>
                <a:cubicBezTo>
                  <a:pt x="9090" y="5792"/>
                  <a:pt x="9125" y="5742"/>
                  <a:pt x="9172" y="5740"/>
                </a:cubicBezTo>
                <a:cubicBezTo>
                  <a:pt x="9249" y="5738"/>
                  <a:pt x="9275" y="5716"/>
                  <a:pt x="9325" y="5659"/>
                </a:cubicBezTo>
                <a:cubicBezTo>
                  <a:pt x="9358" y="5623"/>
                  <a:pt x="9413" y="5577"/>
                  <a:pt x="9427" y="5531"/>
                </a:cubicBezTo>
                <a:cubicBezTo>
                  <a:pt x="9448" y="5461"/>
                  <a:pt x="9406" y="5517"/>
                  <a:pt x="9467" y="5497"/>
                </a:cubicBezTo>
                <a:cubicBezTo>
                  <a:pt x="9467" y="5497"/>
                  <a:pt x="9477" y="5498"/>
                  <a:pt x="9489" y="5465"/>
                </a:cubicBezTo>
                <a:cubicBezTo>
                  <a:pt x="9470" y="5460"/>
                  <a:pt x="9471" y="5398"/>
                  <a:pt x="9472" y="5396"/>
                </a:cubicBezTo>
                <a:cubicBezTo>
                  <a:pt x="9506" y="5341"/>
                  <a:pt x="9512" y="5322"/>
                  <a:pt x="9443" y="5289"/>
                </a:cubicBezTo>
                <a:lnTo>
                  <a:pt x="9444" y="5288"/>
                </a:lnTo>
                <a:cubicBezTo>
                  <a:pt x="9322" y="5338"/>
                  <a:pt x="9417" y="5364"/>
                  <a:pt x="9273" y="5392"/>
                </a:cubicBezTo>
                <a:cubicBezTo>
                  <a:pt x="9270" y="5393"/>
                  <a:pt x="9267" y="5394"/>
                  <a:pt x="9265" y="5396"/>
                </a:cubicBezTo>
                <a:lnTo>
                  <a:pt x="9266" y="5396"/>
                </a:lnTo>
                <a:cubicBezTo>
                  <a:pt x="9252" y="5402"/>
                  <a:pt x="9264" y="5530"/>
                  <a:pt x="9231" y="5522"/>
                </a:cubicBezTo>
                <a:cubicBezTo>
                  <a:pt x="9206" y="5516"/>
                  <a:pt x="9201" y="5490"/>
                  <a:pt x="9195" y="5498"/>
                </a:cubicBezTo>
                <a:cubicBezTo>
                  <a:pt x="9170" y="5534"/>
                  <a:pt x="9126" y="5458"/>
                  <a:pt x="9102" y="5467"/>
                </a:cubicBezTo>
                <a:lnTo>
                  <a:pt x="9104" y="5466"/>
                </a:lnTo>
                <a:lnTo>
                  <a:pt x="8977" y="5678"/>
                </a:lnTo>
                <a:close/>
                <a:moveTo>
                  <a:pt x="7618" y="5013"/>
                </a:moveTo>
                <a:cubicBezTo>
                  <a:pt x="7597" y="5021"/>
                  <a:pt x="7590" y="5036"/>
                  <a:pt x="7597" y="5057"/>
                </a:cubicBezTo>
                <a:cubicBezTo>
                  <a:pt x="7624" y="5055"/>
                  <a:pt x="7632" y="5036"/>
                  <a:pt x="7618" y="5013"/>
                </a:cubicBezTo>
                <a:close/>
                <a:moveTo>
                  <a:pt x="3304" y="4443"/>
                </a:moveTo>
                <a:cubicBezTo>
                  <a:pt x="3291" y="4449"/>
                  <a:pt x="3280" y="4457"/>
                  <a:pt x="3271" y="4467"/>
                </a:cubicBezTo>
                <a:cubicBezTo>
                  <a:pt x="3300" y="4483"/>
                  <a:pt x="3311" y="4475"/>
                  <a:pt x="3304" y="4443"/>
                </a:cubicBezTo>
                <a:close/>
                <a:moveTo>
                  <a:pt x="3773" y="4274"/>
                </a:moveTo>
                <a:cubicBezTo>
                  <a:pt x="3747" y="4253"/>
                  <a:pt x="3615" y="4229"/>
                  <a:pt x="3589" y="4253"/>
                </a:cubicBezTo>
                <a:cubicBezTo>
                  <a:pt x="3586" y="4169"/>
                  <a:pt x="3507" y="4279"/>
                  <a:pt x="3497" y="4307"/>
                </a:cubicBezTo>
                <a:cubicBezTo>
                  <a:pt x="3486" y="4335"/>
                  <a:pt x="3485" y="4469"/>
                  <a:pt x="3426" y="4416"/>
                </a:cubicBezTo>
                <a:cubicBezTo>
                  <a:pt x="3416" y="4461"/>
                  <a:pt x="3388" y="4496"/>
                  <a:pt x="3372" y="4538"/>
                </a:cubicBezTo>
                <a:cubicBezTo>
                  <a:pt x="3354" y="4496"/>
                  <a:pt x="3317" y="4508"/>
                  <a:pt x="3286" y="4526"/>
                </a:cubicBezTo>
                <a:cubicBezTo>
                  <a:pt x="3382" y="4573"/>
                  <a:pt x="3495" y="4517"/>
                  <a:pt x="3581" y="4577"/>
                </a:cubicBezTo>
                <a:cubicBezTo>
                  <a:pt x="3608" y="4596"/>
                  <a:pt x="3647" y="4597"/>
                  <a:pt x="3676" y="4611"/>
                </a:cubicBezTo>
                <a:cubicBezTo>
                  <a:pt x="3723" y="4634"/>
                  <a:pt x="3657" y="4668"/>
                  <a:pt x="3650" y="4701"/>
                </a:cubicBezTo>
                <a:cubicBezTo>
                  <a:pt x="3632" y="4789"/>
                  <a:pt x="3884" y="4773"/>
                  <a:pt x="3931" y="4782"/>
                </a:cubicBezTo>
                <a:cubicBezTo>
                  <a:pt x="4028" y="4799"/>
                  <a:pt x="4201" y="4931"/>
                  <a:pt x="4282" y="4890"/>
                </a:cubicBezTo>
                <a:cubicBezTo>
                  <a:pt x="4312" y="4874"/>
                  <a:pt x="4305" y="4848"/>
                  <a:pt x="4347" y="4847"/>
                </a:cubicBezTo>
                <a:cubicBezTo>
                  <a:pt x="4626" y="4839"/>
                  <a:pt x="4836" y="4994"/>
                  <a:pt x="5046" y="5042"/>
                </a:cubicBezTo>
                <a:cubicBezTo>
                  <a:pt x="5100" y="5055"/>
                  <a:pt x="5177" y="5043"/>
                  <a:pt x="5225" y="5067"/>
                </a:cubicBezTo>
                <a:cubicBezTo>
                  <a:pt x="5274" y="5091"/>
                  <a:pt x="5317" y="5069"/>
                  <a:pt x="5371" y="5074"/>
                </a:cubicBezTo>
                <a:cubicBezTo>
                  <a:pt x="5481" y="5085"/>
                  <a:pt x="5605" y="5153"/>
                  <a:pt x="5706" y="5084"/>
                </a:cubicBezTo>
                <a:cubicBezTo>
                  <a:pt x="5788" y="5027"/>
                  <a:pt x="5884" y="5131"/>
                  <a:pt x="5955" y="5167"/>
                </a:cubicBezTo>
                <a:cubicBezTo>
                  <a:pt x="5979" y="5180"/>
                  <a:pt x="6126" y="5189"/>
                  <a:pt x="6123" y="5206"/>
                </a:cubicBezTo>
                <a:cubicBezTo>
                  <a:pt x="6117" y="5237"/>
                  <a:pt x="6163" y="5255"/>
                  <a:pt x="6188" y="5243"/>
                </a:cubicBezTo>
                <a:cubicBezTo>
                  <a:pt x="6207" y="5234"/>
                  <a:pt x="6158" y="5172"/>
                  <a:pt x="6152" y="5163"/>
                </a:cubicBezTo>
                <a:cubicBezTo>
                  <a:pt x="6102" y="5086"/>
                  <a:pt x="6163" y="5010"/>
                  <a:pt x="6170" y="4931"/>
                </a:cubicBezTo>
                <a:cubicBezTo>
                  <a:pt x="6175" y="4882"/>
                  <a:pt x="6126" y="4873"/>
                  <a:pt x="6090" y="4861"/>
                </a:cubicBezTo>
                <a:cubicBezTo>
                  <a:pt x="6028" y="4842"/>
                  <a:pt x="6009" y="4869"/>
                  <a:pt x="5952" y="4863"/>
                </a:cubicBezTo>
                <a:cubicBezTo>
                  <a:pt x="5898" y="4858"/>
                  <a:pt x="5824" y="4897"/>
                  <a:pt x="5777" y="4874"/>
                </a:cubicBezTo>
                <a:cubicBezTo>
                  <a:pt x="5747" y="4859"/>
                  <a:pt x="5662" y="4831"/>
                  <a:pt x="5648" y="4798"/>
                </a:cubicBezTo>
                <a:cubicBezTo>
                  <a:pt x="5636" y="4770"/>
                  <a:pt x="5688" y="4637"/>
                  <a:pt x="5620" y="4696"/>
                </a:cubicBezTo>
                <a:cubicBezTo>
                  <a:pt x="5633" y="4652"/>
                  <a:pt x="5595" y="4609"/>
                  <a:pt x="5599" y="4565"/>
                </a:cubicBezTo>
                <a:cubicBezTo>
                  <a:pt x="5559" y="4585"/>
                  <a:pt x="5505" y="4571"/>
                  <a:pt x="5462" y="4575"/>
                </a:cubicBezTo>
                <a:cubicBezTo>
                  <a:pt x="5445" y="4573"/>
                  <a:pt x="5432" y="4566"/>
                  <a:pt x="5421" y="4553"/>
                </a:cubicBezTo>
                <a:cubicBezTo>
                  <a:pt x="5391" y="4527"/>
                  <a:pt x="5360" y="4546"/>
                  <a:pt x="5329" y="4529"/>
                </a:cubicBezTo>
                <a:cubicBezTo>
                  <a:pt x="5312" y="4520"/>
                  <a:pt x="5284" y="4451"/>
                  <a:pt x="5255" y="4486"/>
                </a:cubicBezTo>
                <a:cubicBezTo>
                  <a:pt x="5227" y="4520"/>
                  <a:pt x="5169" y="4514"/>
                  <a:pt x="5147" y="4476"/>
                </a:cubicBezTo>
                <a:cubicBezTo>
                  <a:pt x="5095" y="4384"/>
                  <a:pt x="5034" y="4373"/>
                  <a:pt x="4991" y="4487"/>
                </a:cubicBezTo>
                <a:cubicBezTo>
                  <a:pt x="4976" y="4525"/>
                  <a:pt x="4951" y="4612"/>
                  <a:pt x="4893" y="4593"/>
                </a:cubicBezTo>
                <a:cubicBezTo>
                  <a:pt x="4860" y="4582"/>
                  <a:pt x="4853" y="4565"/>
                  <a:pt x="4816" y="4568"/>
                </a:cubicBezTo>
                <a:cubicBezTo>
                  <a:pt x="4787" y="4570"/>
                  <a:pt x="4756" y="4578"/>
                  <a:pt x="4726" y="4571"/>
                </a:cubicBezTo>
                <a:cubicBezTo>
                  <a:pt x="4668" y="4558"/>
                  <a:pt x="4644" y="4561"/>
                  <a:pt x="4588" y="4565"/>
                </a:cubicBezTo>
                <a:cubicBezTo>
                  <a:pt x="4555" y="4567"/>
                  <a:pt x="4503" y="4524"/>
                  <a:pt x="4474" y="4540"/>
                </a:cubicBezTo>
                <a:cubicBezTo>
                  <a:pt x="4357" y="4604"/>
                  <a:pt x="4332" y="4439"/>
                  <a:pt x="4287" y="4376"/>
                </a:cubicBezTo>
                <a:cubicBezTo>
                  <a:pt x="4246" y="4318"/>
                  <a:pt x="4253" y="4372"/>
                  <a:pt x="4216" y="4372"/>
                </a:cubicBezTo>
                <a:cubicBezTo>
                  <a:pt x="4172" y="4372"/>
                  <a:pt x="4134" y="4309"/>
                  <a:pt x="4089" y="4331"/>
                </a:cubicBezTo>
                <a:cubicBezTo>
                  <a:pt x="4046" y="4353"/>
                  <a:pt x="4016" y="4296"/>
                  <a:pt x="3990" y="4274"/>
                </a:cubicBezTo>
                <a:cubicBezTo>
                  <a:pt x="3946" y="4237"/>
                  <a:pt x="3913" y="4252"/>
                  <a:pt x="3865" y="4223"/>
                </a:cubicBezTo>
                <a:cubicBezTo>
                  <a:pt x="3856" y="4265"/>
                  <a:pt x="3815" y="4322"/>
                  <a:pt x="3773" y="4274"/>
                </a:cubicBezTo>
                <a:close/>
                <a:moveTo>
                  <a:pt x="4402" y="4853"/>
                </a:moveTo>
                <a:cubicBezTo>
                  <a:pt x="4405" y="4884"/>
                  <a:pt x="4443" y="4881"/>
                  <a:pt x="4465" y="4883"/>
                </a:cubicBezTo>
                <a:cubicBezTo>
                  <a:pt x="4446" y="4869"/>
                  <a:pt x="4425" y="4859"/>
                  <a:pt x="4402" y="4853"/>
                </a:cubicBezTo>
                <a:close/>
                <a:moveTo>
                  <a:pt x="5712" y="4571"/>
                </a:moveTo>
                <a:cubicBezTo>
                  <a:pt x="5681" y="4566"/>
                  <a:pt x="5604" y="4626"/>
                  <a:pt x="5640" y="4656"/>
                </a:cubicBezTo>
                <a:cubicBezTo>
                  <a:pt x="5674" y="4684"/>
                  <a:pt x="5754" y="4708"/>
                  <a:pt x="5759" y="4660"/>
                </a:cubicBezTo>
                <a:cubicBezTo>
                  <a:pt x="5830" y="4744"/>
                  <a:pt x="5924" y="4636"/>
                  <a:pt x="6003" y="4654"/>
                </a:cubicBezTo>
                <a:cubicBezTo>
                  <a:pt x="5998" y="4614"/>
                  <a:pt x="6042" y="4615"/>
                  <a:pt x="6068" y="4606"/>
                </a:cubicBezTo>
                <a:cubicBezTo>
                  <a:pt x="6058" y="4547"/>
                  <a:pt x="5978" y="4561"/>
                  <a:pt x="5936" y="4567"/>
                </a:cubicBezTo>
                <a:cubicBezTo>
                  <a:pt x="5862" y="4577"/>
                  <a:pt x="5784" y="4551"/>
                  <a:pt x="5712" y="4571"/>
                </a:cubicBezTo>
                <a:close/>
                <a:moveTo>
                  <a:pt x="5655" y="4155"/>
                </a:moveTo>
                <a:cubicBezTo>
                  <a:pt x="5631" y="4159"/>
                  <a:pt x="5627" y="4176"/>
                  <a:pt x="5634" y="4196"/>
                </a:cubicBezTo>
                <a:cubicBezTo>
                  <a:pt x="5663" y="4196"/>
                  <a:pt x="5669" y="4178"/>
                  <a:pt x="5655" y="4155"/>
                </a:cubicBezTo>
                <a:close/>
                <a:moveTo>
                  <a:pt x="6142" y="4630"/>
                </a:moveTo>
                <a:cubicBezTo>
                  <a:pt x="6145" y="4652"/>
                  <a:pt x="6141" y="4662"/>
                  <a:pt x="6169" y="4663"/>
                </a:cubicBezTo>
                <a:cubicBezTo>
                  <a:pt x="6161" y="4651"/>
                  <a:pt x="6152" y="4641"/>
                  <a:pt x="6142" y="4630"/>
                </a:cubicBezTo>
                <a:close/>
                <a:moveTo>
                  <a:pt x="6169" y="4998"/>
                </a:moveTo>
                <a:cubicBezTo>
                  <a:pt x="6116" y="5098"/>
                  <a:pt x="6296" y="5109"/>
                  <a:pt x="6357" y="5189"/>
                </a:cubicBezTo>
                <a:cubicBezTo>
                  <a:pt x="6395" y="5240"/>
                  <a:pt x="6347" y="5227"/>
                  <a:pt x="6344" y="5264"/>
                </a:cubicBezTo>
                <a:cubicBezTo>
                  <a:pt x="6343" y="5288"/>
                  <a:pt x="6440" y="5178"/>
                  <a:pt x="6444" y="5176"/>
                </a:cubicBezTo>
                <a:cubicBezTo>
                  <a:pt x="6485" y="5162"/>
                  <a:pt x="6586" y="5122"/>
                  <a:pt x="6535" y="5069"/>
                </a:cubicBezTo>
                <a:cubicBezTo>
                  <a:pt x="6499" y="5030"/>
                  <a:pt x="6426" y="4976"/>
                  <a:pt x="6371" y="5006"/>
                </a:cubicBezTo>
                <a:cubicBezTo>
                  <a:pt x="6309" y="5040"/>
                  <a:pt x="6230" y="5041"/>
                  <a:pt x="6169" y="4998"/>
                </a:cubicBezTo>
                <a:close/>
                <a:moveTo>
                  <a:pt x="6201" y="4657"/>
                </a:moveTo>
                <a:cubicBezTo>
                  <a:pt x="6210" y="4664"/>
                  <a:pt x="6220" y="4664"/>
                  <a:pt x="6231" y="4657"/>
                </a:cubicBezTo>
                <a:cubicBezTo>
                  <a:pt x="6221" y="4657"/>
                  <a:pt x="6211" y="4657"/>
                  <a:pt x="6201" y="4657"/>
                </a:cubicBezTo>
                <a:close/>
                <a:moveTo>
                  <a:pt x="6451" y="4550"/>
                </a:moveTo>
                <a:cubicBezTo>
                  <a:pt x="6426" y="4563"/>
                  <a:pt x="6420" y="4586"/>
                  <a:pt x="6442" y="4606"/>
                </a:cubicBezTo>
                <a:cubicBezTo>
                  <a:pt x="6465" y="4578"/>
                  <a:pt x="6503" y="4574"/>
                  <a:pt x="6534" y="4589"/>
                </a:cubicBezTo>
                <a:cubicBezTo>
                  <a:pt x="6520" y="4553"/>
                  <a:pt x="6483" y="4552"/>
                  <a:pt x="6451" y="4550"/>
                </a:cubicBezTo>
                <a:close/>
                <a:moveTo>
                  <a:pt x="6501" y="5254"/>
                </a:moveTo>
                <a:cubicBezTo>
                  <a:pt x="6511" y="5238"/>
                  <a:pt x="6511" y="5222"/>
                  <a:pt x="6501" y="5206"/>
                </a:cubicBezTo>
                <a:cubicBezTo>
                  <a:pt x="6490" y="5213"/>
                  <a:pt x="6480" y="5222"/>
                  <a:pt x="6472" y="5233"/>
                </a:cubicBezTo>
                <a:cubicBezTo>
                  <a:pt x="6481" y="5240"/>
                  <a:pt x="6491" y="5247"/>
                  <a:pt x="6501" y="5254"/>
                </a:cubicBezTo>
                <a:close/>
                <a:moveTo>
                  <a:pt x="6751" y="5043"/>
                </a:moveTo>
                <a:cubicBezTo>
                  <a:pt x="6708" y="5064"/>
                  <a:pt x="6655" y="5104"/>
                  <a:pt x="6660" y="5158"/>
                </a:cubicBezTo>
                <a:cubicBezTo>
                  <a:pt x="6664" y="5202"/>
                  <a:pt x="6649" y="5272"/>
                  <a:pt x="6594" y="5227"/>
                </a:cubicBezTo>
                <a:cubicBezTo>
                  <a:pt x="6548" y="5298"/>
                  <a:pt x="6786" y="5278"/>
                  <a:pt x="6795" y="5289"/>
                </a:cubicBezTo>
                <a:cubicBezTo>
                  <a:pt x="6776" y="5246"/>
                  <a:pt x="6838" y="5162"/>
                  <a:pt x="6859" y="5127"/>
                </a:cubicBezTo>
                <a:cubicBezTo>
                  <a:pt x="6891" y="5073"/>
                  <a:pt x="6792" y="5027"/>
                  <a:pt x="6751" y="5043"/>
                </a:cubicBezTo>
                <a:close/>
                <a:moveTo>
                  <a:pt x="7226" y="5295"/>
                </a:moveTo>
                <a:cubicBezTo>
                  <a:pt x="7290" y="5262"/>
                  <a:pt x="7353" y="5251"/>
                  <a:pt x="7389" y="5182"/>
                </a:cubicBezTo>
                <a:cubicBezTo>
                  <a:pt x="7404" y="5208"/>
                  <a:pt x="7345" y="5306"/>
                  <a:pt x="7461" y="5259"/>
                </a:cubicBezTo>
                <a:cubicBezTo>
                  <a:pt x="7490" y="5247"/>
                  <a:pt x="7514" y="5264"/>
                  <a:pt x="7543" y="5269"/>
                </a:cubicBezTo>
                <a:cubicBezTo>
                  <a:pt x="7528" y="5249"/>
                  <a:pt x="7509" y="5238"/>
                  <a:pt x="7484" y="5236"/>
                </a:cubicBezTo>
                <a:cubicBezTo>
                  <a:pt x="7541" y="5201"/>
                  <a:pt x="7622" y="5266"/>
                  <a:pt x="7638" y="5173"/>
                </a:cubicBezTo>
                <a:cubicBezTo>
                  <a:pt x="7587" y="5237"/>
                  <a:pt x="7593" y="5119"/>
                  <a:pt x="7581" y="5094"/>
                </a:cubicBezTo>
                <a:cubicBezTo>
                  <a:pt x="7551" y="5034"/>
                  <a:pt x="7488" y="5096"/>
                  <a:pt x="7490" y="5141"/>
                </a:cubicBezTo>
                <a:cubicBezTo>
                  <a:pt x="7481" y="5096"/>
                  <a:pt x="7447" y="5020"/>
                  <a:pt x="7396" y="5077"/>
                </a:cubicBezTo>
                <a:cubicBezTo>
                  <a:pt x="7357" y="5119"/>
                  <a:pt x="7325" y="5035"/>
                  <a:pt x="7306" y="5014"/>
                </a:cubicBezTo>
                <a:cubicBezTo>
                  <a:pt x="7277" y="4982"/>
                  <a:pt x="7159" y="5006"/>
                  <a:pt x="7193" y="5059"/>
                </a:cubicBezTo>
                <a:cubicBezTo>
                  <a:pt x="7235" y="5124"/>
                  <a:pt x="7289" y="5140"/>
                  <a:pt x="7354" y="5176"/>
                </a:cubicBezTo>
                <a:cubicBezTo>
                  <a:pt x="7333" y="5203"/>
                  <a:pt x="7279" y="5218"/>
                  <a:pt x="7248" y="5225"/>
                </a:cubicBezTo>
                <a:cubicBezTo>
                  <a:pt x="7195" y="5237"/>
                  <a:pt x="7189" y="5188"/>
                  <a:pt x="7166" y="5154"/>
                </a:cubicBezTo>
                <a:cubicBezTo>
                  <a:pt x="7114" y="5076"/>
                  <a:pt x="6950" y="5103"/>
                  <a:pt x="6896" y="5166"/>
                </a:cubicBezTo>
                <a:cubicBezTo>
                  <a:pt x="6870" y="5195"/>
                  <a:pt x="6897" y="5242"/>
                  <a:pt x="6873" y="5272"/>
                </a:cubicBezTo>
                <a:cubicBezTo>
                  <a:pt x="6832" y="5323"/>
                  <a:pt x="6943" y="5381"/>
                  <a:pt x="6986" y="5347"/>
                </a:cubicBezTo>
                <a:cubicBezTo>
                  <a:pt x="7019" y="5322"/>
                  <a:pt x="7017" y="5339"/>
                  <a:pt x="7059" y="5337"/>
                </a:cubicBezTo>
                <a:cubicBezTo>
                  <a:pt x="7118" y="5335"/>
                  <a:pt x="7166" y="5276"/>
                  <a:pt x="7226" y="5295"/>
                </a:cubicBezTo>
                <a:close/>
                <a:moveTo>
                  <a:pt x="7122" y="5105"/>
                </a:moveTo>
                <a:cubicBezTo>
                  <a:pt x="7143" y="5080"/>
                  <a:pt x="7155" y="5049"/>
                  <a:pt x="7172" y="5022"/>
                </a:cubicBezTo>
                <a:cubicBezTo>
                  <a:pt x="7110" y="4994"/>
                  <a:pt x="7115" y="5067"/>
                  <a:pt x="7122" y="5105"/>
                </a:cubicBezTo>
                <a:close/>
                <a:moveTo>
                  <a:pt x="7535" y="5515"/>
                </a:moveTo>
                <a:cubicBezTo>
                  <a:pt x="7563" y="5588"/>
                  <a:pt x="7631" y="5586"/>
                  <a:pt x="7698" y="5594"/>
                </a:cubicBezTo>
                <a:cubicBezTo>
                  <a:pt x="7777" y="5602"/>
                  <a:pt x="7839" y="5675"/>
                  <a:pt x="7887" y="5732"/>
                </a:cubicBezTo>
                <a:cubicBezTo>
                  <a:pt x="7976" y="5838"/>
                  <a:pt x="8181" y="5742"/>
                  <a:pt x="8074" y="5623"/>
                </a:cubicBezTo>
                <a:cubicBezTo>
                  <a:pt x="8040" y="5586"/>
                  <a:pt x="8015" y="5556"/>
                  <a:pt x="7966" y="5556"/>
                </a:cubicBezTo>
                <a:cubicBezTo>
                  <a:pt x="7968" y="5556"/>
                  <a:pt x="7889" y="5460"/>
                  <a:pt x="7879" y="5451"/>
                </a:cubicBezTo>
                <a:cubicBezTo>
                  <a:pt x="7871" y="5445"/>
                  <a:pt x="7739" y="5447"/>
                  <a:pt x="7733" y="5451"/>
                </a:cubicBezTo>
                <a:cubicBezTo>
                  <a:pt x="7672" y="5490"/>
                  <a:pt x="7586" y="5428"/>
                  <a:pt x="7535" y="5515"/>
                </a:cubicBezTo>
                <a:close/>
                <a:moveTo>
                  <a:pt x="7725" y="5120"/>
                </a:moveTo>
                <a:cubicBezTo>
                  <a:pt x="7708" y="5147"/>
                  <a:pt x="7687" y="5180"/>
                  <a:pt x="7716" y="5209"/>
                </a:cubicBezTo>
                <a:cubicBezTo>
                  <a:pt x="7717" y="5168"/>
                  <a:pt x="7798" y="5148"/>
                  <a:pt x="7725" y="5120"/>
                </a:cubicBezTo>
                <a:close/>
                <a:moveTo>
                  <a:pt x="7775" y="5179"/>
                </a:moveTo>
                <a:cubicBezTo>
                  <a:pt x="7783" y="5202"/>
                  <a:pt x="7781" y="5224"/>
                  <a:pt x="7766" y="5245"/>
                </a:cubicBezTo>
                <a:cubicBezTo>
                  <a:pt x="7806" y="5254"/>
                  <a:pt x="7799" y="5209"/>
                  <a:pt x="7808" y="5185"/>
                </a:cubicBezTo>
                <a:cubicBezTo>
                  <a:pt x="7797" y="5183"/>
                  <a:pt x="7786" y="5181"/>
                  <a:pt x="7775" y="5179"/>
                </a:cubicBezTo>
                <a:close/>
                <a:moveTo>
                  <a:pt x="7885" y="5257"/>
                </a:moveTo>
                <a:cubicBezTo>
                  <a:pt x="7916" y="5240"/>
                  <a:pt x="7978" y="5259"/>
                  <a:pt x="8014" y="5255"/>
                </a:cubicBezTo>
                <a:cubicBezTo>
                  <a:pt x="8049" y="5251"/>
                  <a:pt x="8100" y="5258"/>
                  <a:pt x="8133" y="5265"/>
                </a:cubicBezTo>
                <a:cubicBezTo>
                  <a:pt x="8170" y="5273"/>
                  <a:pt x="8190" y="5314"/>
                  <a:pt x="8232" y="5294"/>
                </a:cubicBezTo>
                <a:cubicBezTo>
                  <a:pt x="8261" y="5281"/>
                  <a:pt x="8330" y="5307"/>
                  <a:pt x="8318" y="5250"/>
                </a:cubicBezTo>
                <a:cubicBezTo>
                  <a:pt x="8411" y="5289"/>
                  <a:pt x="8450" y="5264"/>
                  <a:pt x="8539" y="5231"/>
                </a:cubicBezTo>
                <a:cubicBezTo>
                  <a:pt x="8598" y="5210"/>
                  <a:pt x="8806" y="5239"/>
                  <a:pt x="8776" y="5120"/>
                </a:cubicBezTo>
                <a:cubicBezTo>
                  <a:pt x="8817" y="5128"/>
                  <a:pt x="8812" y="5077"/>
                  <a:pt x="8850" y="5076"/>
                </a:cubicBezTo>
                <a:cubicBezTo>
                  <a:pt x="8833" y="5027"/>
                  <a:pt x="8781" y="4953"/>
                  <a:pt x="8767" y="5049"/>
                </a:cubicBezTo>
                <a:cubicBezTo>
                  <a:pt x="8785" y="5037"/>
                  <a:pt x="8805" y="5035"/>
                  <a:pt x="8826" y="5043"/>
                </a:cubicBezTo>
                <a:cubicBezTo>
                  <a:pt x="8785" y="5090"/>
                  <a:pt x="8711" y="5093"/>
                  <a:pt x="8680" y="5152"/>
                </a:cubicBezTo>
                <a:cubicBezTo>
                  <a:pt x="8642" y="5222"/>
                  <a:pt x="8579" y="5175"/>
                  <a:pt x="8539" y="5138"/>
                </a:cubicBezTo>
                <a:cubicBezTo>
                  <a:pt x="8501" y="5103"/>
                  <a:pt x="8455" y="5161"/>
                  <a:pt x="8414" y="5145"/>
                </a:cubicBezTo>
                <a:cubicBezTo>
                  <a:pt x="8372" y="5128"/>
                  <a:pt x="8411" y="5217"/>
                  <a:pt x="8304" y="5140"/>
                </a:cubicBezTo>
                <a:cubicBezTo>
                  <a:pt x="8253" y="5103"/>
                  <a:pt x="8172" y="5080"/>
                  <a:pt x="8111" y="5065"/>
                </a:cubicBezTo>
                <a:cubicBezTo>
                  <a:pt x="8015" y="5043"/>
                  <a:pt x="7984" y="5079"/>
                  <a:pt x="7904" y="5119"/>
                </a:cubicBezTo>
                <a:cubicBezTo>
                  <a:pt x="7864" y="5139"/>
                  <a:pt x="7838" y="5139"/>
                  <a:pt x="7834" y="5194"/>
                </a:cubicBezTo>
                <a:cubicBezTo>
                  <a:pt x="7831" y="5223"/>
                  <a:pt x="7843" y="5308"/>
                  <a:pt x="7885" y="5257"/>
                </a:cubicBezTo>
                <a:close/>
                <a:moveTo>
                  <a:pt x="8108" y="4176"/>
                </a:moveTo>
                <a:cubicBezTo>
                  <a:pt x="8057" y="4193"/>
                  <a:pt x="8082" y="4381"/>
                  <a:pt x="8093" y="4419"/>
                </a:cubicBezTo>
                <a:cubicBezTo>
                  <a:pt x="8103" y="4338"/>
                  <a:pt x="8121" y="4258"/>
                  <a:pt x="8108" y="4176"/>
                </a:cubicBezTo>
                <a:close/>
                <a:moveTo>
                  <a:pt x="8134" y="4615"/>
                </a:moveTo>
                <a:cubicBezTo>
                  <a:pt x="8125" y="4630"/>
                  <a:pt x="8125" y="4645"/>
                  <a:pt x="8134" y="4660"/>
                </a:cubicBezTo>
                <a:cubicBezTo>
                  <a:pt x="8146" y="4654"/>
                  <a:pt x="8155" y="4646"/>
                  <a:pt x="8164" y="4636"/>
                </a:cubicBezTo>
                <a:cubicBezTo>
                  <a:pt x="8154" y="4629"/>
                  <a:pt x="8144" y="4622"/>
                  <a:pt x="8134" y="4615"/>
                </a:cubicBezTo>
                <a:close/>
                <a:moveTo>
                  <a:pt x="8316" y="5895"/>
                </a:moveTo>
                <a:cubicBezTo>
                  <a:pt x="8326" y="5899"/>
                  <a:pt x="8336" y="5897"/>
                  <a:pt x="8345" y="5889"/>
                </a:cubicBezTo>
                <a:cubicBezTo>
                  <a:pt x="8335" y="5891"/>
                  <a:pt x="8325" y="5893"/>
                  <a:pt x="8316" y="5895"/>
                </a:cubicBezTo>
                <a:close/>
                <a:moveTo>
                  <a:pt x="8378" y="5874"/>
                </a:moveTo>
                <a:cubicBezTo>
                  <a:pt x="8376" y="5879"/>
                  <a:pt x="8374" y="5884"/>
                  <a:pt x="8372" y="5889"/>
                </a:cubicBezTo>
                <a:cubicBezTo>
                  <a:pt x="8406" y="5902"/>
                  <a:pt x="8473" y="5880"/>
                  <a:pt x="8456" y="5846"/>
                </a:cubicBezTo>
                <a:cubicBezTo>
                  <a:pt x="8436" y="5809"/>
                  <a:pt x="8402" y="5861"/>
                  <a:pt x="8378" y="5874"/>
                </a:cubicBezTo>
                <a:close/>
                <a:moveTo>
                  <a:pt x="8725" y="5951"/>
                </a:moveTo>
                <a:cubicBezTo>
                  <a:pt x="8712" y="5971"/>
                  <a:pt x="8711" y="5990"/>
                  <a:pt x="8722" y="6011"/>
                </a:cubicBezTo>
                <a:cubicBezTo>
                  <a:pt x="8772" y="5982"/>
                  <a:pt x="8849" y="5932"/>
                  <a:pt x="8903" y="5918"/>
                </a:cubicBezTo>
                <a:cubicBezTo>
                  <a:pt x="8893" y="5899"/>
                  <a:pt x="8884" y="5879"/>
                  <a:pt x="8876" y="5859"/>
                </a:cubicBezTo>
                <a:cubicBezTo>
                  <a:pt x="8820" y="5885"/>
                  <a:pt x="8788" y="5929"/>
                  <a:pt x="8725" y="5951"/>
                </a:cubicBezTo>
                <a:close/>
                <a:moveTo>
                  <a:pt x="8808" y="5150"/>
                </a:moveTo>
                <a:cubicBezTo>
                  <a:pt x="8811" y="5159"/>
                  <a:pt x="8814" y="5167"/>
                  <a:pt x="8817" y="5176"/>
                </a:cubicBezTo>
                <a:cubicBezTo>
                  <a:pt x="8829" y="5154"/>
                  <a:pt x="8846" y="5137"/>
                  <a:pt x="8868" y="5123"/>
                </a:cubicBezTo>
                <a:cubicBezTo>
                  <a:pt x="8844" y="5122"/>
                  <a:pt x="8824" y="5131"/>
                  <a:pt x="8808" y="5150"/>
                </a:cubicBezTo>
                <a:close/>
                <a:moveTo>
                  <a:pt x="8871" y="5067"/>
                </a:moveTo>
                <a:cubicBezTo>
                  <a:pt x="8857" y="5078"/>
                  <a:pt x="8850" y="5093"/>
                  <a:pt x="8850" y="5111"/>
                </a:cubicBezTo>
                <a:cubicBezTo>
                  <a:pt x="8875" y="5108"/>
                  <a:pt x="8933" y="5119"/>
                  <a:pt x="8942" y="5084"/>
                </a:cubicBezTo>
                <a:cubicBezTo>
                  <a:pt x="8953" y="5040"/>
                  <a:pt x="8891" y="5055"/>
                  <a:pt x="8871" y="5067"/>
                </a:cubicBezTo>
                <a:close/>
                <a:moveTo>
                  <a:pt x="8921" y="5735"/>
                </a:moveTo>
                <a:cubicBezTo>
                  <a:pt x="8900" y="5748"/>
                  <a:pt x="8886" y="5772"/>
                  <a:pt x="8885" y="5797"/>
                </a:cubicBezTo>
                <a:cubicBezTo>
                  <a:pt x="8924" y="5802"/>
                  <a:pt x="8932" y="5763"/>
                  <a:pt x="8921" y="5735"/>
                </a:cubicBezTo>
                <a:close/>
                <a:moveTo>
                  <a:pt x="8969" y="5064"/>
                </a:moveTo>
                <a:cubicBezTo>
                  <a:pt x="8977" y="5073"/>
                  <a:pt x="8984" y="5083"/>
                  <a:pt x="8989" y="5093"/>
                </a:cubicBezTo>
                <a:cubicBezTo>
                  <a:pt x="8966" y="5103"/>
                  <a:pt x="8929" y="5120"/>
                  <a:pt x="8922" y="5146"/>
                </a:cubicBezTo>
                <a:cubicBezTo>
                  <a:pt x="8908" y="5193"/>
                  <a:pt x="8996" y="5158"/>
                  <a:pt x="9013" y="5170"/>
                </a:cubicBezTo>
                <a:cubicBezTo>
                  <a:pt x="9007" y="5114"/>
                  <a:pt x="9093" y="5069"/>
                  <a:pt x="9138" y="5061"/>
                </a:cubicBezTo>
                <a:cubicBezTo>
                  <a:pt x="9080" y="4997"/>
                  <a:pt x="9050" y="5080"/>
                  <a:pt x="9010" y="5099"/>
                </a:cubicBezTo>
                <a:cubicBezTo>
                  <a:pt x="9030" y="5056"/>
                  <a:pt x="8999" y="5059"/>
                  <a:pt x="8969" y="5064"/>
                </a:cubicBezTo>
                <a:close/>
                <a:moveTo>
                  <a:pt x="9150" y="5087"/>
                </a:moveTo>
                <a:cubicBezTo>
                  <a:pt x="9137" y="5099"/>
                  <a:pt x="9131" y="5114"/>
                  <a:pt x="9132" y="5132"/>
                </a:cubicBezTo>
                <a:cubicBezTo>
                  <a:pt x="9157" y="5126"/>
                  <a:pt x="9180" y="5139"/>
                  <a:pt x="9191" y="5161"/>
                </a:cubicBezTo>
                <a:cubicBezTo>
                  <a:pt x="9215" y="5136"/>
                  <a:pt x="9265" y="5076"/>
                  <a:pt x="9233" y="5040"/>
                </a:cubicBezTo>
                <a:cubicBezTo>
                  <a:pt x="9217" y="5073"/>
                  <a:pt x="9181" y="5078"/>
                  <a:pt x="9150" y="5087"/>
                </a:cubicBezTo>
                <a:close/>
                <a:moveTo>
                  <a:pt x="9310" y="5013"/>
                </a:moveTo>
                <a:cubicBezTo>
                  <a:pt x="9292" y="5032"/>
                  <a:pt x="9269" y="5081"/>
                  <a:pt x="9324" y="5052"/>
                </a:cubicBezTo>
                <a:cubicBezTo>
                  <a:pt x="9294" y="5065"/>
                  <a:pt x="9267" y="5094"/>
                  <a:pt x="9265" y="5129"/>
                </a:cubicBezTo>
                <a:cubicBezTo>
                  <a:pt x="9338" y="5122"/>
                  <a:pt x="9423" y="5128"/>
                  <a:pt x="9491" y="5097"/>
                </a:cubicBezTo>
                <a:cubicBezTo>
                  <a:pt x="9534" y="5077"/>
                  <a:pt x="9520" y="5032"/>
                  <a:pt x="9477" y="5024"/>
                </a:cubicBezTo>
                <a:cubicBezTo>
                  <a:pt x="9452" y="5020"/>
                  <a:pt x="9429" y="5031"/>
                  <a:pt x="9404" y="5028"/>
                </a:cubicBezTo>
                <a:cubicBezTo>
                  <a:pt x="9372" y="5025"/>
                  <a:pt x="9342" y="5009"/>
                  <a:pt x="9310" y="5013"/>
                </a:cubicBezTo>
                <a:close/>
                <a:moveTo>
                  <a:pt x="9678" y="5019"/>
                </a:moveTo>
                <a:cubicBezTo>
                  <a:pt x="9655" y="5017"/>
                  <a:pt x="9638" y="5056"/>
                  <a:pt x="9633" y="5072"/>
                </a:cubicBezTo>
                <a:cubicBezTo>
                  <a:pt x="9656" y="5062"/>
                  <a:pt x="9672" y="5043"/>
                  <a:pt x="9678" y="5019"/>
                </a:cubicBezTo>
                <a:close/>
                <a:moveTo>
                  <a:pt x="9722" y="4972"/>
                </a:moveTo>
                <a:cubicBezTo>
                  <a:pt x="9785" y="4920"/>
                  <a:pt x="9845" y="4932"/>
                  <a:pt x="9918" y="4944"/>
                </a:cubicBezTo>
                <a:cubicBezTo>
                  <a:pt x="9957" y="4951"/>
                  <a:pt x="9997" y="4875"/>
                  <a:pt x="10046" y="4876"/>
                </a:cubicBezTo>
                <a:cubicBezTo>
                  <a:pt x="9982" y="4797"/>
                  <a:pt x="9948" y="4825"/>
                  <a:pt x="9855" y="4861"/>
                </a:cubicBezTo>
                <a:cubicBezTo>
                  <a:pt x="9829" y="4872"/>
                  <a:pt x="9811" y="4848"/>
                  <a:pt x="9789" y="4857"/>
                </a:cubicBezTo>
                <a:cubicBezTo>
                  <a:pt x="9749" y="4875"/>
                  <a:pt x="9728" y="4932"/>
                  <a:pt x="9722" y="4972"/>
                </a:cubicBezTo>
                <a:close/>
                <a:moveTo>
                  <a:pt x="10248" y="4790"/>
                </a:moveTo>
                <a:cubicBezTo>
                  <a:pt x="10235" y="4806"/>
                  <a:pt x="10229" y="4824"/>
                  <a:pt x="10230" y="4844"/>
                </a:cubicBezTo>
                <a:cubicBezTo>
                  <a:pt x="10257" y="4835"/>
                  <a:pt x="10269" y="4814"/>
                  <a:pt x="10248" y="4790"/>
                </a:cubicBezTo>
                <a:close/>
                <a:moveTo>
                  <a:pt x="10310" y="5025"/>
                </a:moveTo>
                <a:cubicBezTo>
                  <a:pt x="10303" y="5060"/>
                  <a:pt x="10313" y="5062"/>
                  <a:pt x="10340" y="5031"/>
                </a:cubicBezTo>
                <a:cubicBezTo>
                  <a:pt x="10330" y="5029"/>
                  <a:pt x="10320" y="5027"/>
                  <a:pt x="10310" y="5025"/>
                </a:cubicBezTo>
                <a:close/>
                <a:moveTo>
                  <a:pt x="10352" y="5001"/>
                </a:moveTo>
                <a:cubicBezTo>
                  <a:pt x="10339" y="5053"/>
                  <a:pt x="10437" y="5070"/>
                  <a:pt x="10447" y="5013"/>
                </a:cubicBezTo>
                <a:cubicBezTo>
                  <a:pt x="10415" y="5019"/>
                  <a:pt x="10383" y="5010"/>
                  <a:pt x="10352" y="5001"/>
                </a:cubicBezTo>
                <a:close/>
                <a:moveTo>
                  <a:pt x="10450" y="5040"/>
                </a:moveTo>
                <a:cubicBezTo>
                  <a:pt x="10451" y="5049"/>
                  <a:pt x="10452" y="5058"/>
                  <a:pt x="10453" y="5067"/>
                </a:cubicBezTo>
                <a:cubicBezTo>
                  <a:pt x="10464" y="5059"/>
                  <a:pt x="10474" y="5050"/>
                  <a:pt x="10482" y="5040"/>
                </a:cubicBezTo>
                <a:cubicBezTo>
                  <a:pt x="10472" y="5040"/>
                  <a:pt x="10461" y="5040"/>
                  <a:pt x="10450" y="5040"/>
                </a:cubicBezTo>
                <a:close/>
                <a:moveTo>
                  <a:pt x="10637" y="4633"/>
                </a:moveTo>
                <a:cubicBezTo>
                  <a:pt x="10624" y="4641"/>
                  <a:pt x="10617" y="4653"/>
                  <a:pt x="10616" y="4669"/>
                </a:cubicBezTo>
                <a:cubicBezTo>
                  <a:pt x="10649" y="4672"/>
                  <a:pt x="10656" y="4661"/>
                  <a:pt x="10637" y="4633"/>
                </a:cubicBezTo>
                <a:close/>
                <a:moveTo>
                  <a:pt x="10684" y="5034"/>
                </a:moveTo>
                <a:cubicBezTo>
                  <a:pt x="10694" y="5054"/>
                  <a:pt x="10710" y="5063"/>
                  <a:pt x="10732" y="5061"/>
                </a:cubicBezTo>
                <a:cubicBezTo>
                  <a:pt x="10727" y="5036"/>
                  <a:pt x="10708" y="5025"/>
                  <a:pt x="10684" y="5034"/>
                </a:cubicBezTo>
                <a:close/>
                <a:moveTo>
                  <a:pt x="10937" y="4894"/>
                </a:moveTo>
                <a:cubicBezTo>
                  <a:pt x="10910" y="4917"/>
                  <a:pt x="10924" y="4974"/>
                  <a:pt x="10963" y="4973"/>
                </a:cubicBezTo>
                <a:cubicBezTo>
                  <a:pt x="11036" y="4972"/>
                  <a:pt x="11003" y="4887"/>
                  <a:pt x="10937" y="4894"/>
                </a:cubicBezTo>
                <a:close/>
                <a:moveTo>
                  <a:pt x="11281" y="5090"/>
                </a:moveTo>
                <a:cubicBezTo>
                  <a:pt x="11330" y="5074"/>
                  <a:pt x="11374" y="5044"/>
                  <a:pt x="11415" y="5013"/>
                </a:cubicBezTo>
                <a:cubicBezTo>
                  <a:pt x="11363" y="5033"/>
                  <a:pt x="11313" y="5028"/>
                  <a:pt x="11281" y="5090"/>
                </a:cubicBezTo>
                <a:close/>
                <a:moveTo>
                  <a:pt x="11335" y="4787"/>
                </a:moveTo>
                <a:cubicBezTo>
                  <a:pt x="11329" y="4813"/>
                  <a:pt x="11339" y="4814"/>
                  <a:pt x="11364" y="4790"/>
                </a:cubicBezTo>
                <a:cubicBezTo>
                  <a:pt x="11354" y="4789"/>
                  <a:pt x="11345" y="4788"/>
                  <a:pt x="11335" y="4787"/>
                </a:cubicBezTo>
                <a:close/>
                <a:moveTo>
                  <a:pt x="11388" y="4758"/>
                </a:moveTo>
                <a:cubicBezTo>
                  <a:pt x="11383" y="4766"/>
                  <a:pt x="11378" y="4774"/>
                  <a:pt x="11373" y="4782"/>
                </a:cubicBezTo>
                <a:cubicBezTo>
                  <a:pt x="11397" y="4790"/>
                  <a:pt x="11413" y="4779"/>
                  <a:pt x="11418" y="4755"/>
                </a:cubicBezTo>
                <a:cubicBezTo>
                  <a:pt x="11408" y="4756"/>
                  <a:pt x="11398" y="4757"/>
                  <a:pt x="11388" y="4758"/>
                </a:cubicBezTo>
                <a:close/>
                <a:moveTo>
                  <a:pt x="11587" y="4651"/>
                </a:moveTo>
                <a:cubicBezTo>
                  <a:pt x="11538" y="4654"/>
                  <a:pt x="11400" y="4818"/>
                  <a:pt x="11448" y="4862"/>
                </a:cubicBezTo>
                <a:cubicBezTo>
                  <a:pt x="11352" y="4817"/>
                  <a:pt x="11419" y="5059"/>
                  <a:pt x="11467" y="4947"/>
                </a:cubicBezTo>
                <a:cubicBezTo>
                  <a:pt x="11489" y="4898"/>
                  <a:pt x="11542" y="4874"/>
                  <a:pt x="11569" y="4827"/>
                </a:cubicBezTo>
                <a:cubicBezTo>
                  <a:pt x="11591" y="4788"/>
                  <a:pt x="11565" y="4700"/>
                  <a:pt x="11614" y="4683"/>
                </a:cubicBezTo>
                <a:cubicBezTo>
                  <a:pt x="11606" y="4671"/>
                  <a:pt x="11598" y="4661"/>
                  <a:pt x="11587" y="4651"/>
                </a:cubicBezTo>
                <a:close/>
                <a:moveTo>
                  <a:pt x="11620" y="4651"/>
                </a:moveTo>
                <a:cubicBezTo>
                  <a:pt x="11636" y="4677"/>
                  <a:pt x="11671" y="4670"/>
                  <a:pt x="11691" y="4693"/>
                </a:cubicBezTo>
                <a:cubicBezTo>
                  <a:pt x="11691" y="4652"/>
                  <a:pt x="11650" y="4649"/>
                  <a:pt x="11620" y="4651"/>
                </a:cubicBezTo>
                <a:close/>
                <a:moveTo>
                  <a:pt x="11961" y="4137"/>
                </a:moveTo>
                <a:cubicBezTo>
                  <a:pt x="11954" y="4128"/>
                  <a:pt x="11944" y="4125"/>
                  <a:pt x="11931" y="4128"/>
                </a:cubicBezTo>
                <a:cubicBezTo>
                  <a:pt x="11944" y="4150"/>
                  <a:pt x="11924" y="4216"/>
                  <a:pt x="11952" y="4225"/>
                </a:cubicBezTo>
                <a:cubicBezTo>
                  <a:pt x="11997" y="4239"/>
                  <a:pt x="11969" y="4153"/>
                  <a:pt x="11961" y="4137"/>
                </a:cubicBezTo>
                <a:close/>
                <a:moveTo>
                  <a:pt x="11985" y="4102"/>
                </a:moveTo>
                <a:cubicBezTo>
                  <a:pt x="11959" y="4096"/>
                  <a:pt x="11958" y="4106"/>
                  <a:pt x="11982" y="4131"/>
                </a:cubicBezTo>
                <a:cubicBezTo>
                  <a:pt x="11983" y="4121"/>
                  <a:pt x="11984" y="4112"/>
                  <a:pt x="11985" y="4102"/>
                </a:cubicBezTo>
                <a:close/>
                <a:moveTo>
                  <a:pt x="11985" y="4253"/>
                </a:moveTo>
                <a:cubicBezTo>
                  <a:pt x="12038" y="4213"/>
                  <a:pt x="12091" y="4073"/>
                  <a:pt x="12109" y="4010"/>
                </a:cubicBezTo>
                <a:cubicBezTo>
                  <a:pt x="12065" y="4026"/>
                  <a:pt x="12069" y="4070"/>
                  <a:pt x="12054" y="4106"/>
                </a:cubicBezTo>
                <a:cubicBezTo>
                  <a:pt x="12033" y="4157"/>
                  <a:pt x="12001" y="4197"/>
                  <a:pt x="11985" y="4253"/>
                </a:cubicBezTo>
                <a:close/>
                <a:moveTo>
                  <a:pt x="12386" y="4312"/>
                </a:moveTo>
                <a:cubicBezTo>
                  <a:pt x="12377" y="4349"/>
                  <a:pt x="12371" y="4399"/>
                  <a:pt x="12401" y="4428"/>
                </a:cubicBezTo>
                <a:cubicBezTo>
                  <a:pt x="12341" y="4425"/>
                  <a:pt x="12321" y="4604"/>
                  <a:pt x="12420" y="4557"/>
                </a:cubicBezTo>
                <a:cubicBezTo>
                  <a:pt x="12548" y="4495"/>
                  <a:pt x="12465" y="4372"/>
                  <a:pt x="12386" y="4312"/>
                </a:cubicBezTo>
                <a:close/>
                <a:moveTo>
                  <a:pt x="12561" y="4464"/>
                </a:moveTo>
                <a:cubicBezTo>
                  <a:pt x="12540" y="4477"/>
                  <a:pt x="12537" y="4505"/>
                  <a:pt x="12546" y="4526"/>
                </a:cubicBezTo>
                <a:cubicBezTo>
                  <a:pt x="12562" y="4508"/>
                  <a:pt x="12567" y="4487"/>
                  <a:pt x="12561" y="4464"/>
                </a:cubicBezTo>
                <a:close/>
                <a:moveTo>
                  <a:pt x="12561" y="4413"/>
                </a:moveTo>
                <a:cubicBezTo>
                  <a:pt x="12533" y="4430"/>
                  <a:pt x="12537" y="4439"/>
                  <a:pt x="12573" y="4443"/>
                </a:cubicBezTo>
                <a:cubicBezTo>
                  <a:pt x="12569" y="4433"/>
                  <a:pt x="12565" y="4423"/>
                  <a:pt x="12561" y="4413"/>
                </a:cubicBezTo>
                <a:close/>
                <a:moveTo>
                  <a:pt x="12602" y="4419"/>
                </a:moveTo>
                <a:cubicBezTo>
                  <a:pt x="12638" y="4312"/>
                  <a:pt x="12577" y="4384"/>
                  <a:pt x="12602" y="4419"/>
                </a:cubicBezTo>
                <a:close/>
                <a:moveTo>
                  <a:pt x="2413" y="4069"/>
                </a:moveTo>
                <a:cubicBezTo>
                  <a:pt x="2422" y="4029"/>
                  <a:pt x="2364" y="3983"/>
                  <a:pt x="2333" y="4022"/>
                </a:cubicBezTo>
                <a:cubicBezTo>
                  <a:pt x="2362" y="4036"/>
                  <a:pt x="2374" y="4084"/>
                  <a:pt x="2413" y="4069"/>
                </a:cubicBezTo>
                <a:close/>
                <a:moveTo>
                  <a:pt x="175" y="43"/>
                </a:moveTo>
                <a:cubicBezTo>
                  <a:pt x="219" y="57"/>
                  <a:pt x="196" y="0"/>
                  <a:pt x="154" y="13"/>
                </a:cubicBezTo>
                <a:cubicBezTo>
                  <a:pt x="161" y="23"/>
                  <a:pt x="168" y="33"/>
                  <a:pt x="175" y="43"/>
                </a:cubicBezTo>
                <a:close/>
                <a:moveTo>
                  <a:pt x="879" y="236"/>
                </a:moveTo>
                <a:cubicBezTo>
                  <a:pt x="751" y="310"/>
                  <a:pt x="778" y="229"/>
                  <a:pt x="711" y="228"/>
                </a:cubicBezTo>
                <a:cubicBezTo>
                  <a:pt x="635" y="226"/>
                  <a:pt x="501" y="309"/>
                  <a:pt x="377" y="167"/>
                </a:cubicBezTo>
                <a:cubicBezTo>
                  <a:pt x="343" y="128"/>
                  <a:pt x="247" y="72"/>
                  <a:pt x="194" y="109"/>
                </a:cubicBezTo>
                <a:cubicBezTo>
                  <a:pt x="0" y="245"/>
                  <a:pt x="471" y="625"/>
                  <a:pt x="545" y="725"/>
                </a:cubicBezTo>
                <a:cubicBezTo>
                  <a:pt x="574" y="763"/>
                  <a:pt x="612" y="764"/>
                  <a:pt x="655" y="772"/>
                </a:cubicBezTo>
                <a:cubicBezTo>
                  <a:pt x="763" y="792"/>
                  <a:pt x="810" y="1040"/>
                  <a:pt x="902" y="1078"/>
                </a:cubicBezTo>
                <a:cubicBezTo>
                  <a:pt x="977" y="1110"/>
                  <a:pt x="948" y="1183"/>
                  <a:pt x="968" y="1250"/>
                </a:cubicBezTo>
                <a:cubicBezTo>
                  <a:pt x="988" y="1313"/>
                  <a:pt x="1053" y="1297"/>
                  <a:pt x="1102" y="1331"/>
                </a:cubicBezTo>
                <a:cubicBezTo>
                  <a:pt x="1416" y="1549"/>
                  <a:pt x="1295" y="1507"/>
                  <a:pt x="1317" y="1589"/>
                </a:cubicBezTo>
                <a:cubicBezTo>
                  <a:pt x="1333" y="1652"/>
                  <a:pt x="1360" y="1712"/>
                  <a:pt x="1377" y="1775"/>
                </a:cubicBezTo>
                <a:cubicBezTo>
                  <a:pt x="1395" y="1841"/>
                  <a:pt x="1443" y="1911"/>
                  <a:pt x="1438" y="1981"/>
                </a:cubicBezTo>
                <a:cubicBezTo>
                  <a:pt x="1433" y="2055"/>
                  <a:pt x="1491" y="2010"/>
                  <a:pt x="1519" y="2043"/>
                </a:cubicBezTo>
                <a:cubicBezTo>
                  <a:pt x="1565" y="2097"/>
                  <a:pt x="1632" y="2085"/>
                  <a:pt x="1645" y="2174"/>
                </a:cubicBezTo>
                <a:cubicBezTo>
                  <a:pt x="1661" y="2290"/>
                  <a:pt x="1814" y="2365"/>
                  <a:pt x="1840" y="2487"/>
                </a:cubicBezTo>
                <a:cubicBezTo>
                  <a:pt x="1844" y="2504"/>
                  <a:pt x="1815" y="2506"/>
                  <a:pt x="1829" y="2525"/>
                </a:cubicBezTo>
                <a:cubicBezTo>
                  <a:pt x="1847" y="2550"/>
                  <a:pt x="1864" y="2577"/>
                  <a:pt x="1878" y="2605"/>
                </a:cubicBezTo>
                <a:cubicBezTo>
                  <a:pt x="1910" y="2669"/>
                  <a:pt x="1977" y="2753"/>
                  <a:pt x="1979" y="2825"/>
                </a:cubicBezTo>
                <a:cubicBezTo>
                  <a:pt x="1982" y="2895"/>
                  <a:pt x="1980" y="2940"/>
                  <a:pt x="2023" y="3000"/>
                </a:cubicBezTo>
                <a:cubicBezTo>
                  <a:pt x="2056" y="3046"/>
                  <a:pt x="2105" y="3078"/>
                  <a:pt x="2133" y="3128"/>
                </a:cubicBezTo>
                <a:cubicBezTo>
                  <a:pt x="2165" y="3186"/>
                  <a:pt x="2182" y="3246"/>
                  <a:pt x="2234" y="3292"/>
                </a:cubicBezTo>
                <a:cubicBezTo>
                  <a:pt x="2285" y="3338"/>
                  <a:pt x="2357" y="3369"/>
                  <a:pt x="2388" y="3434"/>
                </a:cubicBezTo>
                <a:cubicBezTo>
                  <a:pt x="2419" y="3498"/>
                  <a:pt x="2413" y="3536"/>
                  <a:pt x="2473" y="3585"/>
                </a:cubicBezTo>
                <a:cubicBezTo>
                  <a:pt x="2576" y="3669"/>
                  <a:pt x="2685" y="3801"/>
                  <a:pt x="2801" y="3861"/>
                </a:cubicBezTo>
                <a:cubicBezTo>
                  <a:pt x="2911" y="3919"/>
                  <a:pt x="2862" y="3976"/>
                  <a:pt x="3009" y="4098"/>
                </a:cubicBezTo>
                <a:cubicBezTo>
                  <a:pt x="3021" y="4109"/>
                  <a:pt x="3006" y="4121"/>
                  <a:pt x="3021" y="4132"/>
                </a:cubicBezTo>
                <a:cubicBezTo>
                  <a:pt x="3032" y="4140"/>
                  <a:pt x="3131" y="4268"/>
                  <a:pt x="3132" y="4200"/>
                </a:cubicBezTo>
                <a:cubicBezTo>
                  <a:pt x="3132" y="4160"/>
                  <a:pt x="3094" y="4130"/>
                  <a:pt x="3090" y="4090"/>
                </a:cubicBezTo>
                <a:cubicBezTo>
                  <a:pt x="3084" y="4035"/>
                  <a:pt x="3171" y="4107"/>
                  <a:pt x="3182" y="4116"/>
                </a:cubicBezTo>
                <a:cubicBezTo>
                  <a:pt x="3255" y="4181"/>
                  <a:pt x="3328" y="4182"/>
                  <a:pt x="3319" y="4057"/>
                </a:cubicBezTo>
                <a:cubicBezTo>
                  <a:pt x="3365" y="4097"/>
                  <a:pt x="3396" y="4178"/>
                  <a:pt x="3462" y="4191"/>
                </a:cubicBezTo>
                <a:cubicBezTo>
                  <a:pt x="3501" y="4198"/>
                  <a:pt x="3499" y="4080"/>
                  <a:pt x="3500" y="4060"/>
                </a:cubicBezTo>
                <a:cubicBezTo>
                  <a:pt x="3504" y="3983"/>
                  <a:pt x="3515" y="3906"/>
                  <a:pt x="3521" y="3829"/>
                </a:cubicBezTo>
                <a:cubicBezTo>
                  <a:pt x="3524" y="3788"/>
                  <a:pt x="3551" y="3729"/>
                  <a:pt x="3532" y="3690"/>
                </a:cubicBezTo>
                <a:cubicBezTo>
                  <a:pt x="3518" y="3660"/>
                  <a:pt x="3508" y="3642"/>
                  <a:pt x="3518" y="3609"/>
                </a:cubicBezTo>
                <a:cubicBezTo>
                  <a:pt x="3530" y="3570"/>
                  <a:pt x="3562" y="3516"/>
                  <a:pt x="3557" y="3474"/>
                </a:cubicBezTo>
                <a:cubicBezTo>
                  <a:pt x="3550" y="3415"/>
                  <a:pt x="3478" y="3463"/>
                  <a:pt x="3574" y="3297"/>
                </a:cubicBezTo>
                <a:cubicBezTo>
                  <a:pt x="3594" y="3263"/>
                  <a:pt x="3610" y="3248"/>
                  <a:pt x="3602" y="3206"/>
                </a:cubicBezTo>
                <a:cubicBezTo>
                  <a:pt x="3595" y="3165"/>
                  <a:pt x="3562" y="3181"/>
                  <a:pt x="3539" y="3157"/>
                </a:cubicBezTo>
                <a:cubicBezTo>
                  <a:pt x="3507" y="3125"/>
                  <a:pt x="3458" y="3016"/>
                  <a:pt x="3476" y="2974"/>
                </a:cubicBezTo>
                <a:cubicBezTo>
                  <a:pt x="3440" y="2968"/>
                  <a:pt x="3268" y="2922"/>
                  <a:pt x="3254" y="2959"/>
                </a:cubicBezTo>
                <a:cubicBezTo>
                  <a:pt x="3248" y="2948"/>
                  <a:pt x="3243" y="2937"/>
                  <a:pt x="3239" y="2926"/>
                </a:cubicBezTo>
                <a:cubicBezTo>
                  <a:pt x="3201" y="2973"/>
                  <a:pt x="3196" y="3039"/>
                  <a:pt x="3141" y="3072"/>
                </a:cubicBezTo>
                <a:cubicBezTo>
                  <a:pt x="3157" y="3048"/>
                  <a:pt x="3233" y="2965"/>
                  <a:pt x="3158" y="2964"/>
                </a:cubicBezTo>
                <a:cubicBezTo>
                  <a:pt x="3199" y="2948"/>
                  <a:pt x="3246" y="2913"/>
                  <a:pt x="3240" y="2864"/>
                </a:cubicBezTo>
                <a:cubicBezTo>
                  <a:pt x="3235" y="2827"/>
                  <a:pt x="3196" y="2840"/>
                  <a:pt x="3173" y="2826"/>
                </a:cubicBezTo>
                <a:cubicBezTo>
                  <a:pt x="3134" y="2803"/>
                  <a:pt x="3095" y="2563"/>
                  <a:pt x="3090" y="2520"/>
                </a:cubicBezTo>
                <a:cubicBezTo>
                  <a:pt x="3084" y="2476"/>
                  <a:pt x="2956" y="2471"/>
                  <a:pt x="2918" y="2480"/>
                </a:cubicBezTo>
                <a:cubicBezTo>
                  <a:pt x="2888" y="2487"/>
                  <a:pt x="2832" y="2428"/>
                  <a:pt x="2810" y="2410"/>
                </a:cubicBezTo>
                <a:cubicBezTo>
                  <a:pt x="2773" y="2380"/>
                  <a:pt x="2788" y="2316"/>
                  <a:pt x="2773" y="2273"/>
                </a:cubicBezTo>
                <a:cubicBezTo>
                  <a:pt x="2789" y="2293"/>
                  <a:pt x="2814" y="2297"/>
                  <a:pt x="2835" y="2282"/>
                </a:cubicBezTo>
                <a:cubicBezTo>
                  <a:pt x="2826" y="2247"/>
                  <a:pt x="2793" y="2243"/>
                  <a:pt x="2764" y="2240"/>
                </a:cubicBezTo>
                <a:cubicBezTo>
                  <a:pt x="2788" y="2239"/>
                  <a:pt x="2805" y="2222"/>
                  <a:pt x="2811" y="2199"/>
                </a:cubicBezTo>
                <a:cubicBezTo>
                  <a:pt x="2791" y="2197"/>
                  <a:pt x="2771" y="2199"/>
                  <a:pt x="2752" y="2205"/>
                </a:cubicBezTo>
                <a:cubicBezTo>
                  <a:pt x="2787" y="2194"/>
                  <a:pt x="2808" y="2163"/>
                  <a:pt x="2833" y="2140"/>
                </a:cubicBezTo>
                <a:cubicBezTo>
                  <a:pt x="2876" y="2102"/>
                  <a:pt x="3001" y="2157"/>
                  <a:pt x="2845" y="1981"/>
                </a:cubicBezTo>
                <a:cubicBezTo>
                  <a:pt x="2792" y="1922"/>
                  <a:pt x="2753" y="1927"/>
                  <a:pt x="2692" y="1970"/>
                </a:cubicBezTo>
                <a:cubicBezTo>
                  <a:pt x="2645" y="2003"/>
                  <a:pt x="2526" y="2088"/>
                  <a:pt x="2476" y="2021"/>
                </a:cubicBezTo>
                <a:cubicBezTo>
                  <a:pt x="2581" y="2081"/>
                  <a:pt x="2783" y="1894"/>
                  <a:pt x="2592" y="1851"/>
                </a:cubicBezTo>
                <a:cubicBezTo>
                  <a:pt x="2561" y="1844"/>
                  <a:pt x="2530" y="1858"/>
                  <a:pt x="2500" y="1845"/>
                </a:cubicBezTo>
                <a:cubicBezTo>
                  <a:pt x="2466" y="1832"/>
                  <a:pt x="2451" y="1793"/>
                  <a:pt x="2424" y="1771"/>
                </a:cubicBezTo>
                <a:cubicBezTo>
                  <a:pt x="2368" y="1727"/>
                  <a:pt x="2399" y="1635"/>
                  <a:pt x="2338" y="1588"/>
                </a:cubicBezTo>
                <a:cubicBezTo>
                  <a:pt x="2315" y="1570"/>
                  <a:pt x="2291" y="1543"/>
                  <a:pt x="2267" y="1529"/>
                </a:cubicBezTo>
                <a:cubicBezTo>
                  <a:pt x="2241" y="1514"/>
                  <a:pt x="2206" y="1527"/>
                  <a:pt x="2177" y="1512"/>
                </a:cubicBezTo>
                <a:cubicBezTo>
                  <a:pt x="2130" y="1487"/>
                  <a:pt x="2134" y="1414"/>
                  <a:pt x="2103" y="1374"/>
                </a:cubicBezTo>
                <a:cubicBezTo>
                  <a:pt x="2089" y="1355"/>
                  <a:pt x="1982" y="1251"/>
                  <a:pt x="1959" y="1313"/>
                </a:cubicBezTo>
                <a:cubicBezTo>
                  <a:pt x="1942" y="1359"/>
                  <a:pt x="1998" y="1418"/>
                  <a:pt x="2004" y="1462"/>
                </a:cubicBezTo>
                <a:cubicBezTo>
                  <a:pt x="1984" y="1443"/>
                  <a:pt x="1979" y="1416"/>
                  <a:pt x="1963" y="1394"/>
                </a:cubicBezTo>
                <a:cubicBezTo>
                  <a:pt x="1937" y="1358"/>
                  <a:pt x="1889" y="1352"/>
                  <a:pt x="1858" y="1323"/>
                </a:cubicBezTo>
                <a:cubicBezTo>
                  <a:pt x="1806" y="1274"/>
                  <a:pt x="1801" y="1196"/>
                  <a:pt x="1751" y="1145"/>
                </a:cubicBezTo>
                <a:cubicBezTo>
                  <a:pt x="1737" y="1164"/>
                  <a:pt x="1734" y="1185"/>
                  <a:pt x="1743" y="1207"/>
                </a:cubicBezTo>
                <a:cubicBezTo>
                  <a:pt x="1734" y="1192"/>
                  <a:pt x="1683" y="1091"/>
                  <a:pt x="1701" y="1171"/>
                </a:cubicBezTo>
                <a:cubicBezTo>
                  <a:pt x="1668" y="1133"/>
                  <a:pt x="1717" y="1085"/>
                  <a:pt x="1667" y="1052"/>
                </a:cubicBezTo>
                <a:cubicBezTo>
                  <a:pt x="1619" y="1021"/>
                  <a:pt x="1452" y="839"/>
                  <a:pt x="1387" y="810"/>
                </a:cubicBezTo>
                <a:cubicBezTo>
                  <a:pt x="1366" y="801"/>
                  <a:pt x="1343" y="796"/>
                  <a:pt x="1322" y="786"/>
                </a:cubicBezTo>
                <a:cubicBezTo>
                  <a:pt x="1285" y="770"/>
                  <a:pt x="1290" y="743"/>
                  <a:pt x="1267" y="717"/>
                </a:cubicBezTo>
                <a:cubicBezTo>
                  <a:pt x="1235" y="684"/>
                  <a:pt x="1180" y="682"/>
                  <a:pt x="1149" y="652"/>
                </a:cubicBezTo>
                <a:cubicBezTo>
                  <a:pt x="1109" y="614"/>
                  <a:pt x="1162" y="547"/>
                  <a:pt x="1120" y="513"/>
                </a:cubicBezTo>
                <a:cubicBezTo>
                  <a:pt x="1069" y="471"/>
                  <a:pt x="1059" y="471"/>
                  <a:pt x="1037" y="405"/>
                </a:cubicBezTo>
                <a:cubicBezTo>
                  <a:pt x="1017" y="349"/>
                  <a:pt x="923" y="275"/>
                  <a:pt x="879" y="236"/>
                </a:cubicBezTo>
                <a:close/>
                <a:moveTo>
                  <a:pt x="982" y="1890"/>
                </a:moveTo>
                <a:cubicBezTo>
                  <a:pt x="1044" y="1956"/>
                  <a:pt x="1065" y="1772"/>
                  <a:pt x="1038" y="1735"/>
                </a:cubicBezTo>
                <a:cubicBezTo>
                  <a:pt x="1006" y="1691"/>
                  <a:pt x="954" y="1608"/>
                  <a:pt x="903" y="1586"/>
                </a:cubicBezTo>
                <a:cubicBezTo>
                  <a:pt x="866" y="1570"/>
                  <a:pt x="844" y="1623"/>
                  <a:pt x="804" y="1599"/>
                </a:cubicBezTo>
                <a:cubicBezTo>
                  <a:pt x="811" y="1654"/>
                  <a:pt x="860" y="1695"/>
                  <a:pt x="883" y="1743"/>
                </a:cubicBezTo>
                <a:cubicBezTo>
                  <a:pt x="898" y="1772"/>
                  <a:pt x="932" y="1782"/>
                  <a:pt x="949" y="1810"/>
                </a:cubicBezTo>
                <a:cubicBezTo>
                  <a:pt x="965" y="1835"/>
                  <a:pt x="968" y="1864"/>
                  <a:pt x="982" y="1890"/>
                </a:cubicBezTo>
                <a:close/>
                <a:moveTo>
                  <a:pt x="867" y="1379"/>
                </a:moveTo>
                <a:cubicBezTo>
                  <a:pt x="866" y="1349"/>
                  <a:pt x="844" y="1301"/>
                  <a:pt x="807" y="1329"/>
                </a:cubicBezTo>
                <a:cubicBezTo>
                  <a:pt x="830" y="1342"/>
                  <a:pt x="849" y="1359"/>
                  <a:pt x="867" y="1379"/>
                </a:cubicBezTo>
                <a:close/>
                <a:moveTo>
                  <a:pt x="1238" y="2279"/>
                </a:moveTo>
                <a:cubicBezTo>
                  <a:pt x="1246" y="2252"/>
                  <a:pt x="1235" y="2226"/>
                  <a:pt x="1214" y="2210"/>
                </a:cubicBezTo>
                <a:cubicBezTo>
                  <a:pt x="1197" y="2233"/>
                  <a:pt x="1185" y="2267"/>
                  <a:pt x="1179" y="2294"/>
                </a:cubicBezTo>
                <a:cubicBezTo>
                  <a:pt x="1170" y="2329"/>
                  <a:pt x="1250" y="2331"/>
                  <a:pt x="1238" y="2279"/>
                </a:cubicBezTo>
                <a:close/>
                <a:moveTo>
                  <a:pt x="1184" y="2110"/>
                </a:moveTo>
                <a:cubicBezTo>
                  <a:pt x="1200" y="2154"/>
                  <a:pt x="1223" y="2194"/>
                  <a:pt x="1246" y="2234"/>
                </a:cubicBezTo>
                <a:cubicBezTo>
                  <a:pt x="1256" y="2201"/>
                  <a:pt x="1230" y="2104"/>
                  <a:pt x="1184" y="2110"/>
                </a:cubicBezTo>
                <a:close/>
                <a:moveTo>
                  <a:pt x="1258" y="1531"/>
                </a:moveTo>
                <a:cubicBezTo>
                  <a:pt x="1263" y="1507"/>
                  <a:pt x="1253" y="1507"/>
                  <a:pt x="1229" y="1531"/>
                </a:cubicBezTo>
                <a:cubicBezTo>
                  <a:pt x="1239" y="1531"/>
                  <a:pt x="1248" y="1531"/>
                  <a:pt x="1258" y="1531"/>
                </a:cubicBezTo>
                <a:close/>
                <a:moveTo>
                  <a:pt x="1335" y="2077"/>
                </a:moveTo>
                <a:cubicBezTo>
                  <a:pt x="1327" y="2038"/>
                  <a:pt x="1265" y="2044"/>
                  <a:pt x="1244" y="2065"/>
                </a:cubicBezTo>
                <a:cubicBezTo>
                  <a:pt x="1271" y="2083"/>
                  <a:pt x="1304" y="2086"/>
                  <a:pt x="1335" y="2077"/>
                </a:cubicBezTo>
                <a:close/>
                <a:moveTo>
                  <a:pt x="1428" y="2754"/>
                </a:moveTo>
                <a:cubicBezTo>
                  <a:pt x="1551" y="2736"/>
                  <a:pt x="1359" y="2496"/>
                  <a:pt x="1362" y="2439"/>
                </a:cubicBezTo>
                <a:cubicBezTo>
                  <a:pt x="1342" y="2450"/>
                  <a:pt x="1308" y="2445"/>
                  <a:pt x="1293" y="2465"/>
                </a:cubicBezTo>
                <a:cubicBezTo>
                  <a:pt x="1273" y="2494"/>
                  <a:pt x="1260" y="2549"/>
                  <a:pt x="1281" y="2580"/>
                </a:cubicBezTo>
                <a:cubicBezTo>
                  <a:pt x="1323" y="2639"/>
                  <a:pt x="1347" y="2736"/>
                  <a:pt x="1428" y="2754"/>
                </a:cubicBezTo>
                <a:close/>
                <a:moveTo>
                  <a:pt x="1656" y="2959"/>
                </a:moveTo>
                <a:cubicBezTo>
                  <a:pt x="1649" y="2927"/>
                  <a:pt x="1608" y="2815"/>
                  <a:pt x="1564" y="2845"/>
                </a:cubicBezTo>
                <a:cubicBezTo>
                  <a:pt x="1516" y="2878"/>
                  <a:pt x="1634" y="2946"/>
                  <a:pt x="1656" y="2959"/>
                </a:cubicBezTo>
                <a:close/>
                <a:moveTo>
                  <a:pt x="1698" y="3101"/>
                </a:moveTo>
                <a:cubicBezTo>
                  <a:pt x="1714" y="3160"/>
                  <a:pt x="1837" y="3083"/>
                  <a:pt x="1695" y="3000"/>
                </a:cubicBezTo>
                <a:cubicBezTo>
                  <a:pt x="1682" y="3034"/>
                  <a:pt x="1704" y="3067"/>
                  <a:pt x="1698" y="3101"/>
                </a:cubicBezTo>
                <a:close/>
                <a:moveTo>
                  <a:pt x="1837" y="3300"/>
                </a:moveTo>
                <a:cubicBezTo>
                  <a:pt x="1839" y="3277"/>
                  <a:pt x="1817" y="3260"/>
                  <a:pt x="1821" y="3238"/>
                </a:cubicBezTo>
                <a:cubicBezTo>
                  <a:pt x="1827" y="3209"/>
                  <a:pt x="1844" y="3216"/>
                  <a:pt x="1835" y="3187"/>
                </a:cubicBezTo>
                <a:cubicBezTo>
                  <a:pt x="1829" y="3166"/>
                  <a:pt x="1803" y="3102"/>
                  <a:pt x="1771" y="3114"/>
                </a:cubicBezTo>
                <a:cubicBezTo>
                  <a:pt x="1724" y="3132"/>
                  <a:pt x="1814" y="3281"/>
                  <a:pt x="1837" y="3300"/>
                </a:cubicBezTo>
                <a:close/>
                <a:moveTo>
                  <a:pt x="2265" y="1418"/>
                </a:moveTo>
                <a:cubicBezTo>
                  <a:pt x="2253" y="1359"/>
                  <a:pt x="2171" y="1341"/>
                  <a:pt x="2150" y="1404"/>
                </a:cubicBezTo>
                <a:cubicBezTo>
                  <a:pt x="2138" y="1440"/>
                  <a:pt x="2160" y="1490"/>
                  <a:pt x="2199" y="1498"/>
                </a:cubicBezTo>
                <a:cubicBezTo>
                  <a:pt x="2246" y="1507"/>
                  <a:pt x="2248" y="1445"/>
                  <a:pt x="2265" y="1418"/>
                </a:cubicBezTo>
                <a:close/>
                <a:moveTo>
                  <a:pt x="2485" y="1572"/>
                </a:moveTo>
                <a:cubicBezTo>
                  <a:pt x="2440" y="1553"/>
                  <a:pt x="2389" y="1556"/>
                  <a:pt x="2348" y="1531"/>
                </a:cubicBezTo>
                <a:cubicBezTo>
                  <a:pt x="2340" y="1574"/>
                  <a:pt x="2376" y="1594"/>
                  <a:pt x="2413" y="1600"/>
                </a:cubicBezTo>
                <a:cubicBezTo>
                  <a:pt x="2448" y="1607"/>
                  <a:pt x="2467" y="1640"/>
                  <a:pt x="2493" y="1661"/>
                </a:cubicBezTo>
                <a:cubicBezTo>
                  <a:pt x="2493" y="1631"/>
                  <a:pt x="2496" y="1601"/>
                  <a:pt x="2485" y="1572"/>
                </a:cubicBezTo>
                <a:close/>
                <a:moveTo>
                  <a:pt x="2490" y="1682"/>
                </a:moveTo>
                <a:cubicBezTo>
                  <a:pt x="2472" y="1651"/>
                  <a:pt x="2446" y="1616"/>
                  <a:pt x="2407" y="1611"/>
                </a:cubicBezTo>
                <a:cubicBezTo>
                  <a:pt x="2398" y="1665"/>
                  <a:pt x="2403" y="1762"/>
                  <a:pt x="2473" y="1774"/>
                </a:cubicBezTo>
                <a:cubicBezTo>
                  <a:pt x="2484" y="1744"/>
                  <a:pt x="2478" y="1712"/>
                  <a:pt x="2490" y="1682"/>
                </a:cubicBezTo>
                <a:close/>
                <a:moveTo>
                  <a:pt x="2671" y="1830"/>
                </a:moveTo>
                <a:cubicBezTo>
                  <a:pt x="2638" y="1767"/>
                  <a:pt x="2576" y="1759"/>
                  <a:pt x="2557" y="1747"/>
                </a:cubicBezTo>
                <a:cubicBezTo>
                  <a:pt x="2618" y="1721"/>
                  <a:pt x="2645" y="1826"/>
                  <a:pt x="2707" y="1807"/>
                </a:cubicBezTo>
                <a:cubicBezTo>
                  <a:pt x="2695" y="1756"/>
                  <a:pt x="2535" y="1659"/>
                  <a:pt x="2555" y="1745"/>
                </a:cubicBezTo>
                <a:cubicBezTo>
                  <a:pt x="2538" y="1733"/>
                  <a:pt x="2522" y="1712"/>
                  <a:pt x="2510" y="1710"/>
                </a:cubicBezTo>
                <a:cubicBezTo>
                  <a:pt x="2493" y="1707"/>
                  <a:pt x="2477" y="1805"/>
                  <a:pt x="2498" y="1819"/>
                </a:cubicBezTo>
                <a:cubicBezTo>
                  <a:pt x="2547" y="1852"/>
                  <a:pt x="2618" y="1818"/>
                  <a:pt x="2666" y="1860"/>
                </a:cubicBezTo>
                <a:cubicBezTo>
                  <a:pt x="2668" y="1850"/>
                  <a:pt x="2669" y="1840"/>
                  <a:pt x="2671" y="1830"/>
                </a:cubicBezTo>
                <a:close/>
                <a:moveTo>
                  <a:pt x="2749" y="1902"/>
                </a:moveTo>
                <a:cubicBezTo>
                  <a:pt x="2745" y="1881"/>
                  <a:pt x="2732" y="1869"/>
                  <a:pt x="2710" y="1866"/>
                </a:cubicBezTo>
                <a:cubicBezTo>
                  <a:pt x="2695" y="1888"/>
                  <a:pt x="2698" y="1908"/>
                  <a:pt x="2719" y="1925"/>
                </a:cubicBezTo>
                <a:cubicBezTo>
                  <a:pt x="2730" y="1919"/>
                  <a:pt x="2740" y="1911"/>
                  <a:pt x="2749" y="1902"/>
                </a:cubicBezTo>
                <a:close/>
                <a:moveTo>
                  <a:pt x="2790" y="1744"/>
                </a:moveTo>
                <a:cubicBezTo>
                  <a:pt x="2782" y="1732"/>
                  <a:pt x="2771" y="1723"/>
                  <a:pt x="2758" y="1718"/>
                </a:cubicBezTo>
                <a:cubicBezTo>
                  <a:pt x="2754" y="1743"/>
                  <a:pt x="2766" y="1753"/>
                  <a:pt x="2790" y="1744"/>
                </a:cubicBezTo>
                <a:close/>
                <a:moveTo>
                  <a:pt x="2814" y="1848"/>
                </a:moveTo>
                <a:cubicBezTo>
                  <a:pt x="2807" y="1825"/>
                  <a:pt x="2789" y="1809"/>
                  <a:pt x="2763" y="1819"/>
                </a:cubicBezTo>
                <a:cubicBezTo>
                  <a:pt x="2764" y="1843"/>
                  <a:pt x="2779" y="1865"/>
                  <a:pt x="2799" y="1878"/>
                </a:cubicBezTo>
                <a:cubicBezTo>
                  <a:pt x="2804" y="1868"/>
                  <a:pt x="2809" y="1858"/>
                  <a:pt x="2814" y="1848"/>
                </a:cubicBezTo>
                <a:close/>
                <a:moveTo>
                  <a:pt x="2883" y="2207"/>
                </a:moveTo>
                <a:cubicBezTo>
                  <a:pt x="2861" y="2193"/>
                  <a:pt x="2780" y="2201"/>
                  <a:pt x="2813" y="2240"/>
                </a:cubicBezTo>
                <a:cubicBezTo>
                  <a:pt x="2833" y="2263"/>
                  <a:pt x="2879" y="2230"/>
                  <a:pt x="2883" y="2207"/>
                </a:cubicBezTo>
                <a:close/>
                <a:moveTo>
                  <a:pt x="2951" y="1780"/>
                </a:moveTo>
                <a:cubicBezTo>
                  <a:pt x="2959" y="1749"/>
                  <a:pt x="2948" y="1743"/>
                  <a:pt x="2918" y="1762"/>
                </a:cubicBezTo>
                <a:cubicBezTo>
                  <a:pt x="2929" y="1768"/>
                  <a:pt x="2940" y="1774"/>
                  <a:pt x="2951" y="1780"/>
                </a:cubicBezTo>
                <a:close/>
                <a:moveTo>
                  <a:pt x="3016" y="1706"/>
                </a:moveTo>
                <a:cubicBezTo>
                  <a:pt x="2994" y="1656"/>
                  <a:pt x="2953" y="1712"/>
                  <a:pt x="2953" y="1742"/>
                </a:cubicBezTo>
                <a:cubicBezTo>
                  <a:pt x="2953" y="1777"/>
                  <a:pt x="3020" y="1740"/>
                  <a:pt x="3016" y="1706"/>
                </a:cubicBezTo>
                <a:close/>
                <a:moveTo>
                  <a:pt x="3025" y="1828"/>
                </a:moveTo>
                <a:cubicBezTo>
                  <a:pt x="3041" y="1798"/>
                  <a:pt x="3033" y="1788"/>
                  <a:pt x="3001" y="1798"/>
                </a:cubicBezTo>
                <a:cubicBezTo>
                  <a:pt x="3009" y="1808"/>
                  <a:pt x="3017" y="1818"/>
                  <a:pt x="3025" y="1828"/>
                </a:cubicBezTo>
                <a:close/>
                <a:moveTo>
                  <a:pt x="3179" y="1744"/>
                </a:moveTo>
                <a:cubicBezTo>
                  <a:pt x="3137" y="1641"/>
                  <a:pt x="3018" y="1738"/>
                  <a:pt x="3067" y="1756"/>
                </a:cubicBezTo>
                <a:cubicBezTo>
                  <a:pt x="3100" y="1769"/>
                  <a:pt x="3115" y="1737"/>
                  <a:pt x="3126" y="1792"/>
                </a:cubicBezTo>
                <a:cubicBezTo>
                  <a:pt x="3136" y="1847"/>
                  <a:pt x="3180" y="1767"/>
                  <a:pt x="3179" y="1744"/>
                </a:cubicBezTo>
                <a:close/>
                <a:moveTo>
                  <a:pt x="3057" y="1860"/>
                </a:moveTo>
                <a:cubicBezTo>
                  <a:pt x="3057" y="1849"/>
                  <a:pt x="3054" y="1838"/>
                  <a:pt x="3049" y="1828"/>
                </a:cubicBezTo>
                <a:cubicBezTo>
                  <a:pt x="3052" y="1838"/>
                  <a:pt x="3054" y="1849"/>
                  <a:pt x="3057" y="1860"/>
                </a:cubicBezTo>
                <a:close/>
                <a:moveTo>
                  <a:pt x="3123" y="2234"/>
                </a:moveTo>
                <a:cubicBezTo>
                  <a:pt x="3109" y="2245"/>
                  <a:pt x="3081" y="2251"/>
                  <a:pt x="3064" y="2257"/>
                </a:cubicBezTo>
                <a:cubicBezTo>
                  <a:pt x="3031" y="2267"/>
                  <a:pt x="3086" y="2333"/>
                  <a:pt x="3090" y="2350"/>
                </a:cubicBezTo>
                <a:cubicBezTo>
                  <a:pt x="3092" y="2320"/>
                  <a:pt x="3107" y="2311"/>
                  <a:pt x="3132" y="2329"/>
                </a:cubicBezTo>
                <a:cubicBezTo>
                  <a:pt x="3140" y="2294"/>
                  <a:pt x="3165" y="2259"/>
                  <a:pt x="3123" y="2234"/>
                </a:cubicBezTo>
                <a:close/>
                <a:moveTo>
                  <a:pt x="3105" y="2053"/>
                </a:moveTo>
                <a:cubicBezTo>
                  <a:pt x="3088" y="2072"/>
                  <a:pt x="3095" y="2083"/>
                  <a:pt x="3126" y="2086"/>
                </a:cubicBezTo>
                <a:cubicBezTo>
                  <a:pt x="3119" y="2075"/>
                  <a:pt x="3112" y="2064"/>
                  <a:pt x="3105" y="2053"/>
                </a:cubicBezTo>
                <a:close/>
                <a:moveTo>
                  <a:pt x="3134" y="2110"/>
                </a:moveTo>
                <a:cubicBezTo>
                  <a:pt x="3139" y="2131"/>
                  <a:pt x="3101" y="2209"/>
                  <a:pt x="3146" y="2203"/>
                </a:cubicBezTo>
                <a:cubicBezTo>
                  <a:pt x="3171" y="2200"/>
                  <a:pt x="3186" y="2186"/>
                  <a:pt x="3211" y="2199"/>
                </a:cubicBezTo>
                <a:cubicBezTo>
                  <a:pt x="3237" y="2212"/>
                  <a:pt x="3259" y="2233"/>
                  <a:pt x="3289" y="2216"/>
                </a:cubicBezTo>
                <a:cubicBezTo>
                  <a:pt x="3273" y="2191"/>
                  <a:pt x="3164" y="2107"/>
                  <a:pt x="3134" y="2110"/>
                </a:cubicBezTo>
                <a:close/>
                <a:moveTo>
                  <a:pt x="3164" y="1836"/>
                </a:moveTo>
                <a:cubicBezTo>
                  <a:pt x="3154" y="1836"/>
                  <a:pt x="3144" y="1838"/>
                  <a:pt x="3134" y="1842"/>
                </a:cubicBezTo>
                <a:cubicBezTo>
                  <a:pt x="3144" y="1840"/>
                  <a:pt x="3154" y="1838"/>
                  <a:pt x="3164" y="1836"/>
                </a:cubicBezTo>
                <a:close/>
                <a:moveTo>
                  <a:pt x="3146" y="2035"/>
                </a:moveTo>
                <a:cubicBezTo>
                  <a:pt x="3133" y="2064"/>
                  <a:pt x="3176" y="2088"/>
                  <a:pt x="3194" y="2098"/>
                </a:cubicBezTo>
                <a:cubicBezTo>
                  <a:pt x="3179" y="2076"/>
                  <a:pt x="3163" y="2056"/>
                  <a:pt x="3146" y="2035"/>
                </a:cubicBezTo>
                <a:close/>
                <a:moveTo>
                  <a:pt x="3393" y="2724"/>
                </a:moveTo>
                <a:cubicBezTo>
                  <a:pt x="3428" y="2772"/>
                  <a:pt x="3340" y="2793"/>
                  <a:pt x="3322" y="2825"/>
                </a:cubicBezTo>
                <a:cubicBezTo>
                  <a:pt x="3358" y="2855"/>
                  <a:pt x="3386" y="2879"/>
                  <a:pt x="3435" y="2861"/>
                </a:cubicBezTo>
                <a:cubicBezTo>
                  <a:pt x="3468" y="2849"/>
                  <a:pt x="3522" y="2877"/>
                  <a:pt x="3532" y="2911"/>
                </a:cubicBezTo>
                <a:cubicBezTo>
                  <a:pt x="3540" y="2941"/>
                  <a:pt x="3563" y="2976"/>
                  <a:pt x="3568" y="3003"/>
                </a:cubicBezTo>
                <a:cubicBezTo>
                  <a:pt x="3579" y="3063"/>
                  <a:pt x="3544" y="3089"/>
                  <a:pt x="3613" y="3127"/>
                </a:cubicBezTo>
                <a:cubicBezTo>
                  <a:pt x="3642" y="3143"/>
                  <a:pt x="3776" y="3246"/>
                  <a:pt x="3809" y="3217"/>
                </a:cubicBezTo>
                <a:cubicBezTo>
                  <a:pt x="3841" y="3188"/>
                  <a:pt x="3792" y="3174"/>
                  <a:pt x="3782" y="3150"/>
                </a:cubicBezTo>
                <a:cubicBezTo>
                  <a:pt x="3767" y="3112"/>
                  <a:pt x="3813" y="3043"/>
                  <a:pt x="3850" y="3036"/>
                </a:cubicBezTo>
                <a:cubicBezTo>
                  <a:pt x="3803" y="3007"/>
                  <a:pt x="3739" y="3021"/>
                  <a:pt x="3696" y="2985"/>
                </a:cubicBezTo>
                <a:cubicBezTo>
                  <a:pt x="3656" y="2952"/>
                  <a:pt x="3642" y="2871"/>
                  <a:pt x="3646" y="2822"/>
                </a:cubicBezTo>
                <a:cubicBezTo>
                  <a:pt x="3649" y="2793"/>
                  <a:pt x="3629" y="2700"/>
                  <a:pt x="3610" y="2677"/>
                </a:cubicBezTo>
                <a:cubicBezTo>
                  <a:pt x="3556" y="2610"/>
                  <a:pt x="3485" y="2687"/>
                  <a:pt x="3535" y="2748"/>
                </a:cubicBezTo>
                <a:cubicBezTo>
                  <a:pt x="3514" y="2751"/>
                  <a:pt x="3397" y="2589"/>
                  <a:pt x="3393" y="2724"/>
                </a:cubicBezTo>
                <a:close/>
                <a:moveTo>
                  <a:pt x="3847" y="3146"/>
                </a:moveTo>
                <a:cubicBezTo>
                  <a:pt x="3838" y="3149"/>
                  <a:pt x="3830" y="3152"/>
                  <a:pt x="3821" y="3154"/>
                </a:cubicBezTo>
                <a:cubicBezTo>
                  <a:pt x="3827" y="3179"/>
                  <a:pt x="3845" y="3190"/>
                  <a:pt x="3868" y="3176"/>
                </a:cubicBezTo>
                <a:cubicBezTo>
                  <a:pt x="3862" y="3165"/>
                  <a:pt x="3855" y="3155"/>
                  <a:pt x="3847" y="3146"/>
                </a:cubicBezTo>
                <a:close/>
                <a:moveTo>
                  <a:pt x="4055" y="3119"/>
                </a:moveTo>
                <a:cubicBezTo>
                  <a:pt x="4041" y="3124"/>
                  <a:pt x="4029" y="3132"/>
                  <a:pt x="4019" y="3143"/>
                </a:cubicBezTo>
                <a:cubicBezTo>
                  <a:pt x="4043" y="3154"/>
                  <a:pt x="4056" y="3145"/>
                  <a:pt x="4055" y="3119"/>
                </a:cubicBezTo>
                <a:close/>
                <a:moveTo>
                  <a:pt x="4129" y="3024"/>
                </a:moveTo>
                <a:cubicBezTo>
                  <a:pt x="4090" y="3064"/>
                  <a:pt x="4081" y="3133"/>
                  <a:pt x="4085" y="3185"/>
                </a:cubicBezTo>
                <a:cubicBezTo>
                  <a:pt x="4089" y="3241"/>
                  <a:pt x="4173" y="3271"/>
                  <a:pt x="4159" y="3211"/>
                </a:cubicBezTo>
                <a:cubicBezTo>
                  <a:pt x="4183" y="3213"/>
                  <a:pt x="4220" y="3280"/>
                  <a:pt x="4244" y="3257"/>
                </a:cubicBezTo>
                <a:cubicBezTo>
                  <a:pt x="4277" y="3224"/>
                  <a:pt x="4311" y="3158"/>
                  <a:pt x="4306" y="3109"/>
                </a:cubicBezTo>
                <a:cubicBezTo>
                  <a:pt x="4298" y="3039"/>
                  <a:pt x="4186" y="3012"/>
                  <a:pt x="4129" y="3024"/>
                </a:cubicBezTo>
                <a:close/>
                <a:moveTo>
                  <a:pt x="4224" y="738"/>
                </a:moveTo>
                <a:cubicBezTo>
                  <a:pt x="4250" y="742"/>
                  <a:pt x="4273" y="757"/>
                  <a:pt x="4289" y="777"/>
                </a:cubicBezTo>
                <a:cubicBezTo>
                  <a:pt x="4265" y="761"/>
                  <a:pt x="4249" y="774"/>
                  <a:pt x="4248" y="800"/>
                </a:cubicBezTo>
                <a:cubicBezTo>
                  <a:pt x="4322" y="811"/>
                  <a:pt x="4342" y="737"/>
                  <a:pt x="4314" y="681"/>
                </a:cubicBezTo>
                <a:cubicBezTo>
                  <a:pt x="4263" y="582"/>
                  <a:pt x="4200" y="661"/>
                  <a:pt x="4224" y="738"/>
                </a:cubicBezTo>
                <a:close/>
                <a:moveTo>
                  <a:pt x="4438" y="2724"/>
                </a:moveTo>
                <a:cubicBezTo>
                  <a:pt x="4450" y="2725"/>
                  <a:pt x="4462" y="2723"/>
                  <a:pt x="4474" y="2718"/>
                </a:cubicBezTo>
                <a:cubicBezTo>
                  <a:pt x="4461" y="2717"/>
                  <a:pt x="4449" y="2719"/>
                  <a:pt x="4438" y="2724"/>
                </a:cubicBezTo>
                <a:close/>
                <a:moveTo>
                  <a:pt x="4530" y="2671"/>
                </a:moveTo>
                <a:cubicBezTo>
                  <a:pt x="4513" y="2658"/>
                  <a:pt x="4496" y="2658"/>
                  <a:pt x="4479" y="2671"/>
                </a:cubicBezTo>
                <a:cubicBezTo>
                  <a:pt x="4486" y="2683"/>
                  <a:pt x="4495" y="2692"/>
                  <a:pt x="4506" y="2701"/>
                </a:cubicBezTo>
                <a:cubicBezTo>
                  <a:pt x="4515" y="2692"/>
                  <a:pt x="4523" y="2682"/>
                  <a:pt x="4530" y="2671"/>
                </a:cubicBezTo>
                <a:close/>
                <a:moveTo>
                  <a:pt x="4782" y="2481"/>
                </a:moveTo>
                <a:cubicBezTo>
                  <a:pt x="4736" y="2415"/>
                  <a:pt x="4641" y="2518"/>
                  <a:pt x="4699" y="2576"/>
                </a:cubicBezTo>
                <a:cubicBezTo>
                  <a:pt x="4727" y="2548"/>
                  <a:pt x="4801" y="2535"/>
                  <a:pt x="4782" y="2481"/>
                </a:cubicBezTo>
                <a:close/>
                <a:moveTo>
                  <a:pt x="6819" y="3282"/>
                </a:moveTo>
                <a:cubicBezTo>
                  <a:pt x="6712" y="3237"/>
                  <a:pt x="6746" y="3511"/>
                  <a:pt x="6768" y="3547"/>
                </a:cubicBezTo>
                <a:cubicBezTo>
                  <a:pt x="6797" y="3500"/>
                  <a:pt x="6827" y="3514"/>
                  <a:pt x="6823" y="3450"/>
                </a:cubicBezTo>
                <a:cubicBezTo>
                  <a:pt x="6820" y="3400"/>
                  <a:pt x="6800" y="3330"/>
                  <a:pt x="6819" y="3282"/>
                </a:cubicBezTo>
                <a:close/>
                <a:moveTo>
                  <a:pt x="6867" y="3327"/>
                </a:moveTo>
                <a:cubicBezTo>
                  <a:pt x="6833" y="3333"/>
                  <a:pt x="6836" y="3369"/>
                  <a:pt x="6857" y="3386"/>
                </a:cubicBezTo>
                <a:cubicBezTo>
                  <a:pt x="6862" y="3367"/>
                  <a:pt x="6865" y="3347"/>
                  <a:pt x="6867" y="3327"/>
                </a:cubicBezTo>
                <a:close/>
                <a:moveTo>
                  <a:pt x="7184" y="922"/>
                </a:moveTo>
                <a:cubicBezTo>
                  <a:pt x="7178" y="949"/>
                  <a:pt x="7188" y="952"/>
                  <a:pt x="7214" y="931"/>
                </a:cubicBezTo>
                <a:cubicBezTo>
                  <a:pt x="7204" y="928"/>
                  <a:pt x="7194" y="925"/>
                  <a:pt x="7184" y="922"/>
                </a:cubicBezTo>
                <a:close/>
                <a:moveTo>
                  <a:pt x="7220" y="886"/>
                </a:moveTo>
                <a:cubicBezTo>
                  <a:pt x="7207" y="915"/>
                  <a:pt x="7235" y="940"/>
                  <a:pt x="7258" y="949"/>
                </a:cubicBezTo>
                <a:cubicBezTo>
                  <a:pt x="7260" y="922"/>
                  <a:pt x="7261" y="877"/>
                  <a:pt x="7220" y="886"/>
                </a:cubicBezTo>
                <a:close/>
                <a:moveTo>
                  <a:pt x="7229" y="649"/>
                </a:moveTo>
                <a:cubicBezTo>
                  <a:pt x="7228" y="674"/>
                  <a:pt x="7244" y="692"/>
                  <a:pt x="7270" y="679"/>
                </a:cubicBezTo>
                <a:cubicBezTo>
                  <a:pt x="7267" y="655"/>
                  <a:pt x="7252" y="643"/>
                  <a:pt x="7229" y="649"/>
                </a:cubicBezTo>
                <a:close/>
                <a:moveTo>
                  <a:pt x="7241" y="2243"/>
                </a:moveTo>
                <a:cubicBezTo>
                  <a:pt x="7231" y="2252"/>
                  <a:pt x="7227" y="2263"/>
                  <a:pt x="7229" y="2276"/>
                </a:cubicBezTo>
                <a:cubicBezTo>
                  <a:pt x="7233" y="2265"/>
                  <a:pt x="7237" y="2254"/>
                  <a:pt x="7241" y="2243"/>
                </a:cubicBezTo>
                <a:close/>
                <a:moveTo>
                  <a:pt x="7291" y="836"/>
                </a:moveTo>
                <a:cubicBezTo>
                  <a:pt x="7292" y="857"/>
                  <a:pt x="7303" y="871"/>
                  <a:pt x="7324" y="877"/>
                </a:cubicBezTo>
                <a:cubicBezTo>
                  <a:pt x="7325" y="856"/>
                  <a:pt x="7311" y="842"/>
                  <a:pt x="7291" y="836"/>
                </a:cubicBezTo>
                <a:close/>
                <a:moveTo>
                  <a:pt x="4512" y="1801"/>
                </a:moveTo>
                <a:cubicBezTo>
                  <a:pt x="4551" y="1775"/>
                  <a:pt x="4524" y="1748"/>
                  <a:pt x="4533" y="1713"/>
                </a:cubicBezTo>
                <a:cubicBezTo>
                  <a:pt x="4543" y="1668"/>
                  <a:pt x="4609" y="1665"/>
                  <a:pt x="4616" y="1614"/>
                </a:cubicBezTo>
                <a:cubicBezTo>
                  <a:pt x="4602" y="1636"/>
                  <a:pt x="4585" y="1655"/>
                  <a:pt x="4565" y="1672"/>
                </a:cubicBezTo>
                <a:cubicBezTo>
                  <a:pt x="4529" y="1619"/>
                  <a:pt x="4574" y="1567"/>
                  <a:pt x="4609" y="1528"/>
                </a:cubicBezTo>
                <a:cubicBezTo>
                  <a:pt x="4631" y="1502"/>
                  <a:pt x="4637" y="1478"/>
                  <a:pt x="4649" y="1447"/>
                </a:cubicBezTo>
                <a:cubicBezTo>
                  <a:pt x="4664" y="1407"/>
                  <a:pt x="4715" y="1398"/>
                  <a:pt x="4744" y="1370"/>
                </a:cubicBezTo>
                <a:cubicBezTo>
                  <a:pt x="4740" y="1396"/>
                  <a:pt x="4711" y="1430"/>
                  <a:pt x="4720" y="1452"/>
                </a:cubicBezTo>
                <a:cubicBezTo>
                  <a:pt x="4724" y="1463"/>
                  <a:pt x="4736" y="1470"/>
                  <a:pt x="4745" y="1476"/>
                </a:cubicBezTo>
                <a:cubicBezTo>
                  <a:pt x="4759" y="1495"/>
                  <a:pt x="4765" y="1557"/>
                  <a:pt x="4785" y="1578"/>
                </a:cubicBezTo>
                <a:cubicBezTo>
                  <a:pt x="4823" y="1621"/>
                  <a:pt x="4871" y="1645"/>
                  <a:pt x="4909" y="1683"/>
                </a:cubicBezTo>
                <a:cubicBezTo>
                  <a:pt x="4926" y="1704"/>
                  <a:pt x="4946" y="1746"/>
                  <a:pt x="4961" y="1752"/>
                </a:cubicBezTo>
                <a:cubicBezTo>
                  <a:pt x="5007" y="1771"/>
                  <a:pt x="5037" y="1821"/>
                  <a:pt x="5101" y="1790"/>
                </a:cubicBezTo>
                <a:cubicBezTo>
                  <a:pt x="5152" y="1766"/>
                  <a:pt x="5196" y="1733"/>
                  <a:pt x="5257" y="1738"/>
                </a:cubicBezTo>
                <a:cubicBezTo>
                  <a:pt x="5318" y="1743"/>
                  <a:pt x="5389" y="1768"/>
                  <a:pt x="5446" y="1746"/>
                </a:cubicBezTo>
                <a:cubicBezTo>
                  <a:pt x="5449" y="1745"/>
                  <a:pt x="5524" y="1703"/>
                  <a:pt x="5527" y="1697"/>
                </a:cubicBezTo>
                <a:cubicBezTo>
                  <a:pt x="5558" y="1640"/>
                  <a:pt x="5539" y="1593"/>
                  <a:pt x="5629" y="1562"/>
                </a:cubicBezTo>
                <a:cubicBezTo>
                  <a:pt x="5663" y="1548"/>
                  <a:pt x="5782" y="1527"/>
                  <a:pt x="5805" y="1571"/>
                </a:cubicBezTo>
                <a:cubicBezTo>
                  <a:pt x="5827" y="1619"/>
                  <a:pt x="5956" y="1668"/>
                  <a:pt x="6018" y="1658"/>
                </a:cubicBezTo>
                <a:cubicBezTo>
                  <a:pt x="6063" y="1653"/>
                  <a:pt x="6080" y="1613"/>
                  <a:pt x="6114" y="1597"/>
                </a:cubicBezTo>
                <a:cubicBezTo>
                  <a:pt x="6143" y="1587"/>
                  <a:pt x="6156" y="1604"/>
                  <a:pt x="6179" y="1602"/>
                </a:cubicBezTo>
                <a:cubicBezTo>
                  <a:pt x="6195" y="1600"/>
                  <a:pt x="6195" y="1598"/>
                  <a:pt x="6203" y="1594"/>
                </a:cubicBezTo>
                <a:cubicBezTo>
                  <a:pt x="6272" y="1545"/>
                  <a:pt x="6259" y="1591"/>
                  <a:pt x="6305" y="1593"/>
                </a:cubicBezTo>
                <a:cubicBezTo>
                  <a:pt x="6294" y="1536"/>
                  <a:pt x="6415" y="1411"/>
                  <a:pt x="6382" y="1375"/>
                </a:cubicBezTo>
                <a:cubicBezTo>
                  <a:pt x="6324" y="1311"/>
                  <a:pt x="6453" y="1230"/>
                  <a:pt x="6501" y="1213"/>
                </a:cubicBezTo>
                <a:cubicBezTo>
                  <a:pt x="6477" y="1183"/>
                  <a:pt x="6423" y="1053"/>
                  <a:pt x="6509" y="1042"/>
                </a:cubicBezTo>
                <a:cubicBezTo>
                  <a:pt x="6613" y="1027"/>
                  <a:pt x="6542" y="953"/>
                  <a:pt x="6595" y="901"/>
                </a:cubicBezTo>
                <a:cubicBezTo>
                  <a:pt x="6639" y="858"/>
                  <a:pt x="6552" y="764"/>
                  <a:pt x="6630" y="614"/>
                </a:cubicBezTo>
                <a:cubicBezTo>
                  <a:pt x="6644" y="587"/>
                  <a:pt x="6670" y="577"/>
                  <a:pt x="6678" y="546"/>
                </a:cubicBezTo>
                <a:cubicBezTo>
                  <a:pt x="6748" y="570"/>
                  <a:pt x="6730" y="582"/>
                  <a:pt x="6808" y="553"/>
                </a:cubicBezTo>
                <a:cubicBezTo>
                  <a:pt x="6838" y="546"/>
                  <a:pt x="6886" y="619"/>
                  <a:pt x="6891" y="539"/>
                </a:cubicBezTo>
                <a:cubicBezTo>
                  <a:pt x="6959" y="598"/>
                  <a:pt x="7031" y="547"/>
                  <a:pt x="7097" y="569"/>
                </a:cubicBezTo>
                <a:cubicBezTo>
                  <a:pt x="7127" y="579"/>
                  <a:pt x="7176" y="630"/>
                  <a:pt x="7220" y="624"/>
                </a:cubicBezTo>
                <a:cubicBezTo>
                  <a:pt x="7201" y="638"/>
                  <a:pt x="7183" y="643"/>
                  <a:pt x="7160" y="646"/>
                </a:cubicBezTo>
                <a:cubicBezTo>
                  <a:pt x="7172" y="656"/>
                  <a:pt x="7283" y="749"/>
                  <a:pt x="7208" y="711"/>
                </a:cubicBezTo>
                <a:cubicBezTo>
                  <a:pt x="7223" y="722"/>
                  <a:pt x="7263" y="729"/>
                  <a:pt x="7271" y="747"/>
                </a:cubicBezTo>
                <a:cubicBezTo>
                  <a:pt x="7278" y="765"/>
                  <a:pt x="7278" y="783"/>
                  <a:pt x="7300" y="791"/>
                </a:cubicBezTo>
                <a:cubicBezTo>
                  <a:pt x="7264" y="837"/>
                  <a:pt x="7206" y="808"/>
                  <a:pt x="7190" y="762"/>
                </a:cubicBezTo>
                <a:cubicBezTo>
                  <a:pt x="7198" y="782"/>
                  <a:pt x="7200" y="803"/>
                  <a:pt x="7199" y="824"/>
                </a:cubicBezTo>
                <a:cubicBezTo>
                  <a:pt x="7167" y="804"/>
                  <a:pt x="7111" y="806"/>
                  <a:pt x="7077" y="821"/>
                </a:cubicBezTo>
                <a:cubicBezTo>
                  <a:pt x="7092" y="827"/>
                  <a:pt x="7105" y="836"/>
                  <a:pt x="7117" y="846"/>
                </a:cubicBezTo>
                <a:lnTo>
                  <a:pt x="7119" y="833"/>
                </a:lnTo>
                <a:cubicBezTo>
                  <a:pt x="7151" y="837"/>
                  <a:pt x="7180" y="850"/>
                  <a:pt x="7208" y="866"/>
                </a:cubicBezTo>
                <a:cubicBezTo>
                  <a:pt x="7182" y="870"/>
                  <a:pt x="7156" y="866"/>
                  <a:pt x="7131" y="859"/>
                </a:cubicBezTo>
                <a:cubicBezTo>
                  <a:pt x="7148" y="873"/>
                  <a:pt x="7164" y="887"/>
                  <a:pt x="7187" y="892"/>
                </a:cubicBezTo>
                <a:cubicBezTo>
                  <a:pt x="7176" y="916"/>
                  <a:pt x="7170" y="967"/>
                  <a:pt x="7131" y="949"/>
                </a:cubicBezTo>
                <a:cubicBezTo>
                  <a:pt x="7160" y="986"/>
                  <a:pt x="7203" y="1002"/>
                  <a:pt x="7247" y="1017"/>
                </a:cubicBezTo>
                <a:cubicBezTo>
                  <a:pt x="7211" y="1058"/>
                  <a:pt x="7280" y="1062"/>
                  <a:pt x="7223" y="1070"/>
                </a:cubicBezTo>
                <a:cubicBezTo>
                  <a:pt x="7243" y="1071"/>
                  <a:pt x="7262" y="1076"/>
                  <a:pt x="7279" y="1085"/>
                </a:cubicBezTo>
                <a:cubicBezTo>
                  <a:pt x="7220" y="1101"/>
                  <a:pt x="7294" y="1135"/>
                  <a:pt x="7317" y="1162"/>
                </a:cubicBezTo>
                <a:cubicBezTo>
                  <a:pt x="7342" y="1194"/>
                  <a:pt x="7365" y="1228"/>
                  <a:pt x="7386" y="1263"/>
                </a:cubicBezTo>
                <a:cubicBezTo>
                  <a:pt x="7413" y="1307"/>
                  <a:pt x="7357" y="1393"/>
                  <a:pt x="7306" y="1391"/>
                </a:cubicBezTo>
                <a:cubicBezTo>
                  <a:pt x="7339" y="1403"/>
                  <a:pt x="7323" y="1436"/>
                  <a:pt x="7349" y="1457"/>
                </a:cubicBezTo>
                <a:cubicBezTo>
                  <a:pt x="7386" y="1489"/>
                  <a:pt x="7423" y="1521"/>
                  <a:pt x="7462" y="1550"/>
                </a:cubicBezTo>
                <a:cubicBezTo>
                  <a:pt x="7494" y="1573"/>
                  <a:pt x="7512" y="1613"/>
                  <a:pt x="7549" y="1626"/>
                </a:cubicBezTo>
                <a:cubicBezTo>
                  <a:pt x="7598" y="1644"/>
                  <a:pt x="7633" y="1694"/>
                  <a:pt x="7665" y="1732"/>
                </a:cubicBezTo>
                <a:cubicBezTo>
                  <a:pt x="7679" y="1749"/>
                  <a:pt x="7715" y="1736"/>
                  <a:pt x="7690" y="1775"/>
                </a:cubicBezTo>
                <a:cubicBezTo>
                  <a:pt x="7659" y="1823"/>
                  <a:pt x="7609" y="1799"/>
                  <a:pt x="7566" y="1821"/>
                </a:cubicBezTo>
                <a:cubicBezTo>
                  <a:pt x="7496" y="1856"/>
                  <a:pt x="7412" y="1758"/>
                  <a:pt x="7356" y="1736"/>
                </a:cubicBezTo>
                <a:cubicBezTo>
                  <a:pt x="7382" y="1773"/>
                  <a:pt x="7402" y="1821"/>
                  <a:pt x="7342" y="1824"/>
                </a:cubicBezTo>
                <a:cubicBezTo>
                  <a:pt x="7288" y="1827"/>
                  <a:pt x="7270" y="1910"/>
                  <a:pt x="7256" y="1951"/>
                </a:cubicBezTo>
                <a:cubicBezTo>
                  <a:pt x="7219" y="2061"/>
                  <a:pt x="7201" y="2186"/>
                  <a:pt x="7208" y="2300"/>
                </a:cubicBezTo>
                <a:cubicBezTo>
                  <a:pt x="7224" y="2282"/>
                  <a:pt x="7243" y="2272"/>
                  <a:pt x="7267" y="2270"/>
                </a:cubicBezTo>
                <a:cubicBezTo>
                  <a:pt x="7260" y="2294"/>
                  <a:pt x="7220" y="2324"/>
                  <a:pt x="7250" y="2335"/>
                </a:cubicBezTo>
                <a:cubicBezTo>
                  <a:pt x="7221" y="2353"/>
                  <a:pt x="7221" y="2377"/>
                  <a:pt x="7250" y="2394"/>
                </a:cubicBezTo>
                <a:cubicBezTo>
                  <a:pt x="7211" y="2405"/>
                  <a:pt x="7168" y="2451"/>
                  <a:pt x="7158" y="2397"/>
                </a:cubicBezTo>
                <a:cubicBezTo>
                  <a:pt x="7146" y="2474"/>
                  <a:pt x="7003" y="2635"/>
                  <a:pt x="6982" y="2481"/>
                </a:cubicBezTo>
                <a:cubicBezTo>
                  <a:pt x="6953" y="2535"/>
                  <a:pt x="7003" y="2577"/>
                  <a:pt x="6942" y="2620"/>
                </a:cubicBezTo>
                <a:cubicBezTo>
                  <a:pt x="6914" y="2639"/>
                  <a:pt x="6928" y="2670"/>
                  <a:pt x="6908" y="2694"/>
                </a:cubicBezTo>
                <a:cubicBezTo>
                  <a:pt x="6885" y="2723"/>
                  <a:pt x="6843" y="2722"/>
                  <a:pt x="6822" y="2754"/>
                </a:cubicBezTo>
                <a:cubicBezTo>
                  <a:pt x="6915" y="2718"/>
                  <a:pt x="6884" y="2848"/>
                  <a:pt x="6840" y="2881"/>
                </a:cubicBezTo>
                <a:cubicBezTo>
                  <a:pt x="6863" y="2904"/>
                  <a:pt x="6910" y="2873"/>
                  <a:pt x="6929" y="2896"/>
                </a:cubicBezTo>
                <a:cubicBezTo>
                  <a:pt x="6948" y="2919"/>
                  <a:pt x="6910" y="3007"/>
                  <a:pt x="6896" y="3027"/>
                </a:cubicBezTo>
                <a:cubicBezTo>
                  <a:pt x="6880" y="3008"/>
                  <a:pt x="6860" y="3003"/>
                  <a:pt x="6837" y="3012"/>
                </a:cubicBezTo>
                <a:cubicBezTo>
                  <a:pt x="6895" y="3063"/>
                  <a:pt x="6819" y="3225"/>
                  <a:pt x="6777" y="3143"/>
                </a:cubicBezTo>
                <a:cubicBezTo>
                  <a:pt x="6766" y="3179"/>
                  <a:pt x="6797" y="3210"/>
                  <a:pt x="6816" y="3235"/>
                </a:cubicBezTo>
                <a:cubicBezTo>
                  <a:pt x="6735" y="3250"/>
                  <a:pt x="6760" y="3374"/>
                  <a:pt x="6691" y="3402"/>
                </a:cubicBezTo>
                <a:cubicBezTo>
                  <a:pt x="6616" y="3432"/>
                  <a:pt x="6540" y="3483"/>
                  <a:pt x="6463" y="3517"/>
                </a:cubicBezTo>
                <a:cubicBezTo>
                  <a:pt x="6443" y="3526"/>
                  <a:pt x="6284" y="3634"/>
                  <a:pt x="6290" y="3573"/>
                </a:cubicBezTo>
                <a:cubicBezTo>
                  <a:pt x="6294" y="3536"/>
                  <a:pt x="6290" y="3495"/>
                  <a:pt x="6292" y="3458"/>
                </a:cubicBezTo>
                <a:cubicBezTo>
                  <a:pt x="6294" y="3404"/>
                  <a:pt x="6260" y="3360"/>
                  <a:pt x="6273" y="3306"/>
                </a:cubicBezTo>
                <a:cubicBezTo>
                  <a:pt x="6212" y="3365"/>
                  <a:pt x="6171" y="3343"/>
                  <a:pt x="6213" y="3261"/>
                </a:cubicBezTo>
                <a:cubicBezTo>
                  <a:pt x="6186" y="3307"/>
                  <a:pt x="6126" y="3337"/>
                  <a:pt x="6139" y="3255"/>
                </a:cubicBezTo>
                <a:cubicBezTo>
                  <a:pt x="6133" y="3299"/>
                  <a:pt x="6018" y="3400"/>
                  <a:pt x="5985" y="3333"/>
                </a:cubicBezTo>
                <a:cubicBezTo>
                  <a:pt x="5973" y="3310"/>
                  <a:pt x="6005" y="3292"/>
                  <a:pt x="5983" y="3268"/>
                </a:cubicBezTo>
                <a:cubicBezTo>
                  <a:pt x="5942" y="3223"/>
                  <a:pt x="5899" y="3304"/>
                  <a:pt x="5887" y="3243"/>
                </a:cubicBezTo>
                <a:cubicBezTo>
                  <a:pt x="5900" y="3312"/>
                  <a:pt x="5812" y="3190"/>
                  <a:pt x="5804" y="3160"/>
                </a:cubicBezTo>
                <a:cubicBezTo>
                  <a:pt x="5804" y="3222"/>
                  <a:pt x="5737" y="3292"/>
                  <a:pt x="5684" y="3319"/>
                </a:cubicBezTo>
                <a:cubicBezTo>
                  <a:pt x="5629" y="3347"/>
                  <a:pt x="5581" y="3268"/>
                  <a:pt x="5528" y="3306"/>
                </a:cubicBezTo>
                <a:cubicBezTo>
                  <a:pt x="5509" y="3320"/>
                  <a:pt x="5434" y="3428"/>
                  <a:pt x="5419" y="3358"/>
                </a:cubicBezTo>
                <a:cubicBezTo>
                  <a:pt x="5401" y="3273"/>
                  <a:pt x="5430" y="3197"/>
                  <a:pt x="5385" y="3113"/>
                </a:cubicBezTo>
                <a:cubicBezTo>
                  <a:pt x="5349" y="3205"/>
                  <a:pt x="5337" y="3162"/>
                  <a:pt x="5269" y="3160"/>
                </a:cubicBezTo>
                <a:cubicBezTo>
                  <a:pt x="5240" y="3159"/>
                  <a:pt x="5217" y="3184"/>
                  <a:pt x="5195" y="3198"/>
                </a:cubicBezTo>
                <a:cubicBezTo>
                  <a:pt x="5152" y="3225"/>
                  <a:pt x="5125" y="3201"/>
                  <a:pt x="5082" y="3193"/>
                </a:cubicBezTo>
                <a:cubicBezTo>
                  <a:pt x="5096" y="3178"/>
                  <a:pt x="5111" y="3164"/>
                  <a:pt x="5127" y="3151"/>
                </a:cubicBezTo>
                <a:cubicBezTo>
                  <a:pt x="5092" y="3157"/>
                  <a:pt x="5081" y="3201"/>
                  <a:pt x="5044" y="3196"/>
                </a:cubicBezTo>
                <a:cubicBezTo>
                  <a:pt x="5059" y="3106"/>
                  <a:pt x="4968" y="3156"/>
                  <a:pt x="4931" y="3184"/>
                </a:cubicBezTo>
                <a:cubicBezTo>
                  <a:pt x="4888" y="3130"/>
                  <a:pt x="4922" y="3040"/>
                  <a:pt x="4903" y="2978"/>
                </a:cubicBezTo>
                <a:cubicBezTo>
                  <a:pt x="4890" y="2936"/>
                  <a:pt x="4898" y="2891"/>
                  <a:pt x="4890" y="2848"/>
                </a:cubicBezTo>
                <a:cubicBezTo>
                  <a:pt x="4884" y="2812"/>
                  <a:pt x="4827" y="2782"/>
                  <a:pt x="4831" y="2751"/>
                </a:cubicBezTo>
                <a:cubicBezTo>
                  <a:pt x="4832" y="2741"/>
                  <a:pt x="4914" y="2659"/>
                  <a:pt x="4863" y="2583"/>
                </a:cubicBezTo>
                <a:cubicBezTo>
                  <a:pt x="4846" y="2558"/>
                  <a:pt x="4843" y="2531"/>
                  <a:pt x="4828" y="2507"/>
                </a:cubicBezTo>
                <a:cubicBezTo>
                  <a:pt x="4811" y="2478"/>
                  <a:pt x="4774" y="2467"/>
                  <a:pt x="4776" y="2427"/>
                </a:cubicBezTo>
                <a:cubicBezTo>
                  <a:pt x="4768" y="2437"/>
                  <a:pt x="4759" y="2447"/>
                  <a:pt x="4750" y="2457"/>
                </a:cubicBezTo>
                <a:cubicBezTo>
                  <a:pt x="4718" y="2396"/>
                  <a:pt x="4685" y="2452"/>
                  <a:pt x="4642" y="2426"/>
                </a:cubicBezTo>
                <a:cubicBezTo>
                  <a:pt x="4617" y="2411"/>
                  <a:pt x="4633" y="2384"/>
                  <a:pt x="4643" y="2367"/>
                </a:cubicBezTo>
                <a:cubicBezTo>
                  <a:pt x="4654" y="2351"/>
                  <a:pt x="4694" y="2370"/>
                  <a:pt x="4708" y="2371"/>
                </a:cubicBezTo>
                <a:cubicBezTo>
                  <a:pt x="4685" y="2358"/>
                  <a:pt x="4671" y="2326"/>
                  <a:pt x="4645" y="2320"/>
                </a:cubicBezTo>
                <a:cubicBezTo>
                  <a:pt x="4626" y="2315"/>
                  <a:pt x="4601" y="2318"/>
                  <a:pt x="4589" y="2299"/>
                </a:cubicBezTo>
                <a:cubicBezTo>
                  <a:pt x="4571" y="2272"/>
                  <a:pt x="4561" y="2163"/>
                  <a:pt x="4616" y="2196"/>
                </a:cubicBezTo>
                <a:cubicBezTo>
                  <a:pt x="4602" y="2157"/>
                  <a:pt x="4578" y="2111"/>
                  <a:pt x="4625" y="2107"/>
                </a:cubicBezTo>
                <a:cubicBezTo>
                  <a:pt x="4585" y="2054"/>
                  <a:pt x="4533" y="2009"/>
                  <a:pt x="4519" y="1942"/>
                </a:cubicBezTo>
                <a:cubicBezTo>
                  <a:pt x="4513" y="1915"/>
                  <a:pt x="4487" y="1824"/>
                  <a:pt x="4512" y="1801"/>
                </a:cubicBezTo>
                <a:close/>
                <a:moveTo>
                  <a:pt x="7253" y="625"/>
                </a:moveTo>
                <a:cubicBezTo>
                  <a:pt x="7288" y="620"/>
                  <a:pt x="7336" y="613"/>
                  <a:pt x="7327" y="667"/>
                </a:cubicBezTo>
                <a:cubicBezTo>
                  <a:pt x="7292" y="674"/>
                  <a:pt x="7275" y="643"/>
                  <a:pt x="7253" y="625"/>
                </a:cubicBezTo>
                <a:close/>
                <a:moveTo>
                  <a:pt x="12418" y="4262"/>
                </a:moveTo>
                <a:cubicBezTo>
                  <a:pt x="12420" y="4287"/>
                  <a:pt x="12430" y="4307"/>
                  <a:pt x="12448" y="4324"/>
                </a:cubicBezTo>
                <a:cubicBezTo>
                  <a:pt x="12440" y="4310"/>
                  <a:pt x="12454" y="4224"/>
                  <a:pt x="12460" y="4204"/>
                </a:cubicBezTo>
                <a:cubicBezTo>
                  <a:pt x="12476" y="4155"/>
                  <a:pt x="12424" y="4180"/>
                  <a:pt x="12439" y="4137"/>
                </a:cubicBezTo>
                <a:cubicBezTo>
                  <a:pt x="12479" y="4157"/>
                  <a:pt x="12505" y="4091"/>
                  <a:pt x="12522" y="4067"/>
                </a:cubicBezTo>
                <a:cubicBezTo>
                  <a:pt x="12552" y="4026"/>
                  <a:pt x="12590" y="4114"/>
                  <a:pt x="12589" y="4137"/>
                </a:cubicBezTo>
                <a:cubicBezTo>
                  <a:pt x="12588" y="4195"/>
                  <a:pt x="12584" y="4258"/>
                  <a:pt x="12581" y="4317"/>
                </a:cubicBezTo>
                <a:cubicBezTo>
                  <a:pt x="12576" y="4409"/>
                  <a:pt x="12507" y="4366"/>
                  <a:pt x="12460" y="4333"/>
                </a:cubicBezTo>
                <a:cubicBezTo>
                  <a:pt x="12521" y="4406"/>
                  <a:pt x="12303" y="4255"/>
                  <a:pt x="12418" y="4262"/>
                </a:cubicBezTo>
                <a:close/>
                <a:moveTo>
                  <a:pt x="12490" y="4354"/>
                </a:moveTo>
                <a:cubicBezTo>
                  <a:pt x="12502" y="4362"/>
                  <a:pt x="12541" y="4412"/>
                  <a:pt x="12515" y="4425"/>
                </a:cubicBezTo>
                <a:cubicBezTo>
                  <a:pt x="12474" y="4444"/>
                  <a:pt x="12446" y="4364"/>
                  <a:pt x="12490" y="4354"/>
                </a:cubicBezTo>
                <a:close/>
                <a:moveTo>
                  <a:pt x="11157" y="2831"/>
                </a:moveTo>
                <a:cubicBezTo>
                  <a:pt x="11261" y="2866"/>
                  <a:pt x="11235" y="2822"/>
                  <a:pt x="11278" y="2828"/>
                </a:cubicBezTo>
                <a:cubicBezTo>
                  <a:pt x="11254" y="2795"/>
                  <a:pt x="11304" y="2779"/>
                  <a:pt x="11279" y="2729"/>
                </a:cubicBezTo>
                <a:cubicBezTo>
                  <a:pt x="11251" y="2676"/>
                  <a:pt x="11133" y="2764"/>
                  <a:pt x="11085" y="2771"/>
                </a:cubicBezTo>
                <a:cubicBezTo>
                  <a:pt x="11093" y="2805"/>
                  <a:pt x="11122" y="2830"/>
                  <a:pt x="11157" y="283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3" name="꙱ India (Republic of India) (IN) (H)">
            <a:extLst>
              <a:ext uri="{FF2B5EF4-FFF2-40B4-BE49-F238E27FC236}">
                <a16:creationId xmlns:a16="http://schemas.microsoft.com/office/drawing/2014/main" id="{92816823-C0A0-4DBB-9046-5A2873D9EF47}"/>
              </a:ext>
            </a:extLst>
          </p:cNvPr>
          <p:cNvSpPr>
            <a:spLocks noEditPoints="1"/>
          </p:cNvSpPr>
          <p:nvPr/>
        </p:nvSpPr>
        <p:spPr bwMode="auto">
          <a:xfrm>
            <a:off x="6122722" y="1336262"/>
            <a:ext cx="720049" cy="845740"/>
          </a:xfrm>
          <a:custGeom>
            <a:avLst/>
            <a:gdLst>
              <a:gd name="T0" fmla="*/ 337 w 8726"/>
              <a:gd name="T1" fmla="*/ 3991 h 10244"/>
              <a:gd name="T2" fmla="*/ 881 w 8726"/>
              <a:gd name="T3" fmla="*/ 3947 h 10244"/>
              <a:gd name="T4" fmla="*/ 504 w 8726"/>
              <a:gd name="T5" fmla="*/ 3208 h 10244"/>
              <a:gd name="T6" fmla="*/ 964 w 8726"/>
              <a:gd name="T7" fmla="*/ 2628 h 10244"/>
              <a:gd name="T8" fmla="*/ 1623 w 8726"/>
              <a:gd name="T9" fmla="*/ 1563 h 10244"/>
              <a:gd name="T10" fmla="*/ 1445 w 8726"/>
              <a:gd name="T11" fmla="*/ 962 h 10244"/>
              <a:gd name="T12" fmla="*/ 1158 w 8726"/>
              <a:gd name="T13" fmla="*/ 417 h 10244"/>
              <a:gd name="T14" fmla="*/ 2042 w 8726"/>
              <a:gd name="T15" fmla="*/ 152 h 10244"/>
              <a:gd name="T16" fmla="*/ 2633 w 8726"/>
              <a:gd name="T17" fmla="*/ 484 h 10244"/>
              <a:gd name="T18" fmla="*/ 2638 w 8726"/>
              <a:gd name="T19" fmla="*/ 1046 h 10244"/>
              <a:gd name="T20" fmla="*/ 3224 w 8726"/>
              <a:gd name="T21" fmla="*/ 1630 h 10244"/>
              <a:gd name="T22" fmla="*/ 3394 w 8726"/>
              <a:gd name="T23" fmla="*/ 2350 h 10244"/>
              <a:gd name="T24" fmla="*/ 4271 w 8726"/>
              <a:gd name="T25" fmla="*/ 2785 h 10244"/>
              <a:gd name="T26" fmla="*/ 5088 w 8726"/>
              <a:gd name="T27" fmla="*/ 3099 h 10244"/>
              <a:gd name="T28" fmla="*/ 5918 w 8726"/>
              <a:gd name="T29" fmla="*/ 3234 h 10244"/>
              <a:gd name="T30" fmla="*/ 6139 w 8726"/>
              <a:gd name="T31" fmla="*/ 2869 h 10244"/>
              <a:gd name="T32" fmla="*/ 6671 w 8726"/>
              <a:gd name="T33" fmla="*/ 3065 h 10244"/>
              <a:gd name="T34" fmla="*/ 6989 w 8726"/>
              <a:gd name="T35" fmla="*/ 2758 h 10244"/>
              <a:gd name="T36" fmla="*/ 7783 w 8726"/>
              <a:gd name="T37" fmla="*/ 2198 h 10244"/>
              <a:gd name="T38" fmla="*/ 8368 w 8726"/>
              <a:gd name="T39" fmla="*/ 2284 h 10244"/>
              <a:gd name="T40" fmla="*/ 8640 w 8726"/>
              <a:gd name="T41" fmla="*/ 2749 h 10244"/>
              <a:gd name="T42" fmla="*/ 8126 w 8726"/>
              <a:gd name="T43" fmla="*/ 3176 h 10244"/>
              <a:gd name="T44" fmla="*/ 7822 w 8726"/>
              <a:gd name="T45" fmla="*/ 4092 h 10244"/>
              <a:gd name="T46" fmla="*/ 7714 w 8726"/>
              <a:gd name="T47" fmla="*/ 4434 h 10244"/>
              <a:gd name="T48" fmla="*/ 7623 w 8726"/>
              <a:gd name="T49" fmla="*/ 4751 h 10244"/>
              <a:gd name="T50" fmla="*/ 7302 w 8726"/>
              <a:gd name="T51" fmla="*/ 4296 h 10244"/>
              <a:gd name="T52" fmla="*/ 7121 w 8726"/>
              <a:gd name="T53" fmla="*/ 4057 h 10244"/>
              <a:gd name="T54" fmla="*/ 6870 w 8726"/>
              <a:gd name="T55" fmla="*/ 3676 h 10244"/>
              <a:gd name="T56" fmla="*/ 6284 w 8726"/>
              <a:gd name="T57" fmla="*/ 3297 h 10244"/>
              <a:gd name="T58" fmla="*/ 6083 w 8726"/>
              <a:gd name="T59" fmla="*/ 3460 h 10244"/>
              <a:gd name="T60" fmla="*/ 6102 w 8726"/>
              <a:gd name="T61" fmla="*/ 3754 h 10244"/>
              <a:gd name="T62" fmla="*/ 6354 w 8726"/>
              <a:gd name="T63" fmla="*/ 4352 h 10244"/>
              <a:gd name="T64" fmla="*/ 6517 w 8726"/>
              <a:gd name="T65" fmla="*/ 4932 h 10244"/>
              <a:gd name="T66" fmla="*/ 6367 w 8726"/>
              <a:gd name="T67" fmla="*/ 4977 h 10244"/>
              <a:gd name="T68" fmla="*/ 6233 w 8726"/>
              <a:gd name="T69" fmla="*/ 4802 h 10244"/>
              <a:gd name="T70" fmla="*/ 5861 w 8726"/>
              <a:gd name="T71" fmla="*/ 5348 h 10244"/>
              <a:gd name="T72" fmla="*/ 5405 w 8726"/>
              <a:gd name="T73" fmla="*/ 5702 h 10244"/>
              <a:gd name="T74" fmla="*/ 4633 w 8726"/>
              <a:gd name="T75" fmla="*/ 6715 h 10244"/>
              <a:gd name="T76" fmla="*/ 4041 w 8726"/>
              <a:gd name="T77" fmla="*/ 7052 h 10244"/>
              <a:gd name="T78" fmla="*/ 4098 w 8726"/>
              <a:gd name="T79" fmla="*/ 8115 h 10244"/>
              <a:gd name="T80" fmla="*/ 3968 w 8726"/>
              <a:gd name="T81" fmla="*/ 8973 h 10244"/>
              <a:gd name="T82" fmla="*/ 3923 w 8726"/>
              <a:gd name="T83" fmla="*/ 9392 h 10244"/>
              <a:gd name="T84" fmla="*/ 2911 w 8726"/>
              <a:gd name="T85" fmla="*/ 9107 h 10244"/>
              <a:gd name="T86" fmla="*/ 2844 w 8726"/>
              <a:gd name="T87" fmla="*/ 8951 h 10244"/>
              <a:gd name="T88" fmla="*/ 2198 w 8726"/>
              <a:gd name="T89" fmla="*/ 7441 h 10244"/>
              <a:gd name="T90" fmla="*/ 1812 w 8726"/>
              <a:gd name="T91" fmla="*/ 6622 h 10244"/>
              <a:gd name="T92" fmla="*/ 1631 w 8726"/>
              <a:gd name="T93" fmla="*/ 5909 h 10244"/>
              <a:gd name="T94" fmla="*/ 1559 w 8726"/>
              <a:gd name="T95" fmla="*/ 5234 h 10244"/>
              <a:gd name="T96" fmla="*/ 1465 w 8726"/>
              <a:gd name="T97" fmla="*/ 4817 h 10244"/>
              <a:gd name="T98" fmla="*/ 1296 w 8726"/>
              <a:gd name="T99" fmla="*/ 4847 h 10244"/>
              <a:gd name="T100" fmla="*/ 343 w 8726"/>
              <a:gd name="T101" fmla="*/ 4775 h 10244"/>
              <a:gd name="T102" fmla="*/ 735 w 8726"/>
              <a:gd name="T103" fmla="*/ 4404 h 10244"/>
              <a:gd name="T104" fmla="*/ 7 w 8726"/>
              <a:gd name="T105" fmla="*/ 4238 h 10244"/>
              <a:gd name="T106" fmla="*/ 8484 w 8726"/>
              <a:gd name="T107" fmla="*/ 10092 h 10244"/>
              <a:gd name="T108" fmla="*/ 8362 w 8726"/>
              <a:gd name="T109" fmla="*/ 9727 h 10244"/>
              <a:gd name="T110" fmla="*/ 8086 w 8726"/>
              <a:gd name="T111" fmla="*/ 9392 h 10244"/>
              <a:gd name="T112" fmla="*/ 8026 w 8726"/>
              <a:gd name="T113" fmla="*/ 8056 h 10244"/>
              <a:gd name="T114" fmla="*/ 8091 w 8726"/>
              <a:gd name="T115" fmla="*/ 8182 h 10244"/>
              <a:gd name="T116" fmla="*/ 7979 w 8726"/>
              <a:gd name="T117" fmla="*/ 8768 h 10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726" h="10244">
                <a:moveTo>
                  <a:pt x="10" y="4175"/>
                </a:moveTo>
                <a:lnTo>
                  <a:pt x="10" y="4174"/>
                </a:lnTo>
                <a:lnTo>
                  <a:pt x="11" y="4176"/>
                </a:lnTo>
                <a:cubicBezTo>
                  <a:pt x="7" y="4105"/>
                  <a:pt x="84" y="4104"/>
                  <a:pt x="134" y="4104"/>
                </a:cubicBezTo>
                <a:cubicBezTo>
                  <a:pt x="194" y="4104"/>
                  <a:pt x="164" y="4012"/>
                  <a:pt x="162" y="3980"/>
                </a:cubicBezTo>
                <a:cubicBezTo>
                  <a:pt x="218" y="4006"/>
                  <a:pt x="287" y="3983"/>
                  <a:pt x="337" y="3991"/>
                </a:cubicBezTo>
                <a:cubicBezTo>
                  <a:pt x="412" y="4002"/>
                  <a:pt x="491" y="4058"/>
                  <a:pt x="561" y="4029"/>
                </a:cubicBezTo>
                <a:cubicBezTo>
                  <a:pt x="585" y="4018"/>
                  <a:pt x="573" y="3984"/>
                  <a:pt x="595" y="3978"/>
                </a:cubicBezTo>
                <a:cubicBezTo>
                  <a:pt x="653" y="3964"/>
                  <a:pt x="693" y="3921"/>
                  <a:pt x="719" y="3963"/>
                </a:cubicBezTo>
                <a:cubicBezTo>
                  <a:pt x="767" y="4044"/>
                  <a:pt x="828" y="3987"/>
                  <a:pt x="881" y="3947"/>
                </a:cubicBezTo>
                <a:lnTo>
                  <a:pt x="880" y="3947"/>
                </a:lnTo>
                <a:lnTo>
                  <a:pt x="881" y="3947"/>
                </a:lnTo>
                <a:cubicBezTo>
                  <a:pt x="844" y="3921"/>
                  <a:pt x="821" y="3881"/>
                  <a:pt x="843" y="3865"/>
                </a:cubicBezTo>
                <a:cubicBezTo>
                  <a:pt x="873" y="3841"/>
                  <a:pt x="857" y="3855"/>
                  <a:pt x="846" y="3813"/>
                </a:cubicBezTo>
                <a:cubicBezTo>
                  <a:pt x="808" y="3698"/>
                  <a:pt x="741" y="3654"/>
                  <a:pt x="719" y="3604"/>
                </a:cubicBezTo>
                <a:cubicBezTo>
                  <a:pt x="705" y="3569"/>
                  <a:pt x="720" y="3514"/>
                  <a:pt x="696" y="3493"/>
                </a:cubicBezTo>
                <a:cubicBezTo>
                  <a:pt x="668" y="3475"/>
                  <a:pt x="635" y="3490"/>
                  <a:pt x="606" y="3490"/>
                </a:cubicBezTo>
                <a:cubicBezTo>
                  <a:pt x="462" y="3489"/>
                  <a:pt x="545" y="3268"/>
                  <a:pt x="504" y="3208"/>
                </a:cubicBezTo>
                <a:cubicBezTo>
                  <a:pt x="457" y="3151"/>
                  <a:pt x="212" y="3175"/>
                  <a:pt x="290" y="2988"/>
                </a:cubicBezTo>
                <a:cubicBezTo>
                  <a:pt x="322" y="2909"/>
                  <a:pt x="377" y="2845"/>
                  <a:pt x="416" y="2761"/>
                </a:cubicBezTo>
                <a:cubicBezTo>
                  <a:pt x="436" y="2716"/>
                  <a:pt x="513" y="2607"/>
                  <a:pt x="564" y="2679"/>
                </a:cubicBezTo>
                <a:cubicBezTo>
                  <a:pt x="586" y="2710"/>
                  <a:pt x="606" y="2763"/>
                  <a:pt x="650" y="2767"/>
                </a:cubicBezTo>
                <a:cubicBezTo>
                  <a:pt x="701" y="2772"/>
                  <a:pt x="700" y="2727"/>
                  <a:pt x="847" y="2713"/>
                </a:cubicBezTo>
                <a:cubicBezTo>
                  <a:pt x="899" y="2707"/>
                  <a:pt x="936" y="2697"/>
                  <a:pt x="964" y="2628"/>
                </a:cubicBezTo>
                <a:cubicBezTo>
                  <a:pt x="984" y="2579"/>
                  <a:pt x="1044" y="2545"/>
                  <a:pt x="1049" y="2489"/>
                </a:cubicBezTo>
                <a:cubicBezTo>
                  <a:pt x="1065" y="2285"/>
                  <a:pt x="1236" y="2414"/>
                  <a:pt x="1294" y="2073"/>
                </a:cubicBezTo>
                <a:cubicBezTo>
                  <a:pt x="1298" y="2044"/>
                  <a:pt x="1301" y="1980"/>
                  <a:pt x="1336" y="1962"/>
                </a:cubicBezTo>
                <a:cubicBezTo>
                  <a:pt x="1368" y="1946"/>
                  <a:pt x="1517" y="1909"/>
                  <a:pt x="1437" y="1843"/>
                </a:cubicBezTo>
                <a:cubicBezTo>
                  <a:pt x="1393" y="1807"/>
                  <a:pt x="1485" y="1710"/>
                  <a:pt x="1525" y="1662"/>
                </a:cubicBezTo>
                <a:cubicBezTo>
                  <a:pt x="1556" y="1624"/>
                  <a:pt x="1615" y="1597"/>
                  <a:pt x="1623" y="1563"/>
                </a:cubicBezTo>
                <a:lnTo>
                  <a:pt x="1623" y="1563"/>
                </a:lnTo>
                <a:lnTo>
                  <a:pt x="1623" y="1563"/>
                </a:lnTo>
                <a:cubicBezTo>
                  <a:pt x="1539" y="1561"/>
                  <a:pt x="1605" y="1435"/>
                  <a:pt x="1556" y="1387"/>
                </a:cubicBezTo>
                <a:cubicBezTo>
                  <a:pt x="1490" y="1322"/>
                  <a:pt x="1565" y="1263"/>
                  <a:pt x="1629" y="1233"/>
                </a:cubicBezTo>
                <a:cubicBezTo>
                  <a:pt x="1849" y="1134"/>
                  <a:pt x="1720" y="1111"/>
                  <a:pt x="1580" y="1073"/>
                </a:cubicBezTo>
                <a:cubicBezTo>
                  <a:pt x="1488" y="1052"/>
                  <a:pt x="1561" y="985"/>
                  <a:pt x="1445" y="962"/>
                </a:cubicBezTo>
                <a:cubicBezTo>
                  <a:pt x="1369" y="951"/>
                  <a:pt x="1427" y="923"/>
                  <a:pt x="1380" y="888"/>
                </a:cubicBezTo>
                <a:cubicBezTo>
                  <a:pt x="1274" y="823"/>
                  <a:pt x="1265" y="828"/>
                  <a:pt x="1297" y="743"/>
                </a:cubicBezTo>
                <a:cubicBezTo>
                  <a:pt x="1328" y="650"/>
                  <a:pt x="1149" y="671"/>
                  <a:pt x="1279" y="565"/>
                </a:cubicBezTo>
                <a:cubicBezTo>
                  <a:pt x="1348" y="503"/>
                  <a:pt x="1230" y="518"/>
                  <a:pt x="1199" y="506"/>
                </a:cubicBezTo>
                <a:cubicBezTo>
                  <a:pt x="1157" y="493"/>
                  <a:pt x="1202" y="467"/>
                  <a:pt x="1194" y="443"/>
                </a:cubicBezTo>
                <a:cubicBezTo>
                  <a:pt x="1189" y="430"/>
                  <a:pt x="1174" y="426"/>
                  <a:pt x="1158" y="417"/>
                </a:cubicBezTo>
                <a:cubicBezTo>
                  <a:pt x="1086" y="380"/>
                  <a:pt x="1159" y="234"/>
                  <a:pt x="1309" y="262"/>
                </a:cubicBezTo>
                <a:cubicBezTo>
                  <a:pt x="1358" y="269"/>
                  <a:pt x="1413" y="291"/>
                  <a:pt x="1467" y="303"/>
                </a:cubicBezTo>
                <a:cubicBezTo>
                  <a:pt x="1573" y="325"/>
                  <a:pt x="1653" y="375"/>
                  <a:pt x="1743" y="312"/>
                </a:cubicBezTo>
                <a:cubicBezTo>
                  <a:pt x="1776" y="289"/>
                  <a:pt x="1955" y="267"/>
                  <a:pt x="1969" y="246"/>
                </a:cubicBezTo>
                <a:cubicBezTo>
                  <a:pt x="1979" y="229"/>
                  <a:pt x="2004" y="208"/>
                  <a:pt x="2008" y="204"/>
                </a:cubicBezTo>
                <a:cubicBezTo>
                  <a:pt x="2017" y="193"/>
                  <a:pt x="2045" y="169"/>
                  <a:pt x="2042" y="152"/>
                </a:cubicBezTo>
                <a:cubicBezTo>
                  <a:pt x="2039" y="148"/>
                  <a:pt x="2040" y="141"/>
                  <a:pt x="2042" y="137"/>
                </a:cubicBezTo>
                <a:cubicBezTo>
                  <a:pt x="2059" y="96"/>
                  <a:pt x="2188" y="32"/>
                  <a:pt x="2224" y="1"/>
                </a:cubicBezTo>
                <a:cubicBezTo>
                  <a:pt x="2236" y="0"/>
                  <a:pt x="2238" y="8"/>
                  <a:pt x="2250" y="16"/>
                </a:cubicBezTo>
                <a:cubicBezTo>
                  <a:pt x="2384" y="112"/>
                  <a:pt x="2353" y="223"/>
                  <a:pt x="2428" y="277"/>
                </a:cubicBezTo>
                <a:cubicBezTo>
                  <a:pt x="2500" y="328"/>
                  <a:pt x="2625" y="388"/>
                  <a:pt x="2690" y="434"/>
                </a:cubicBezTo>
                <a:cubicBezTo>
                  <a:pt x="2711" y="450"/>
                  <a:pt x="2635" y="475"/>
                  <a:pt x="2633" y="484"/>
                </a:cubicBezTo>
                <a:cubicBezTo>
                  <a:pt x="2632" y="509"/>
                  <a:pt x="2632" y="529"/>
                  <a:pt x="2647" y="586"/>
                </a:cubicBezTo>
                <a:cubicBezTo>
                  <a:pt x="2703" y="800"/>
                  <a:pt x="2874" y="811"/>
                  <a:pt x="2883" y="820"/>
                </a:cubicBezTo>
                <a:cubicBezTo>
                  <a:pt x="2898" y="838"/>
                  <a:pt x="2893" y="880"/>
                  <a:pt x="2910" y="904"/>
                </a:cubicBezTo>
                <a:cubicBezTo>
                  <a:pt x="2941" y="955"/>
                  <a:pt x="3009" y="1000"/>
                  <a:pt x="2887" y="1058"/>
                </a:cubicBezTo>
                <a:cubicBezTo>
                  <a:pt x="2862" y="1066"/>
                  <a:pt x="2838" y="1154"/>
                  <a:pt x="2771" y="1073"/>
                </a:cubicBezTo>
                <a:cubicBezTo>
                  <a:pt x="2732" y="1012"/>
                  <a:pt x="2699" y="1001"/>
                  <a:pt x="2638" y="1046"/>
                </a:cubicBezTo>
                <a:cubicBezTo>
                  <a:pt x="2659" y="1071"/>
                  <a:pt x="2667" y="1098"/>
                  <a:pt x="2676" y="1129"/>
                </a:cubicBezTo>
                <a:cubicBezTo>
                  <a:pt x="2685" y="1163"/>
                  <a:pt x="2703" y="1176"/>
                  <a:pt x="2738" y="1205"/>
                </a:cubicBezTo>
                <a:cubicBezTo>
                  <a:pt x="2806" y="1270"/>
                  <a:pt x="2755" y="1271"/>
                  <a:pt x="2814" y="1365"/>
                </a:cubicBezTo>
                <a:cubicBezTo>
                  <a:pt x="2831" y="1393"/>
                  <a:pt x="2809" y="1507"/>
                  <a:pt x="2871" y="1488"/>
                </a:cubicBezTo>
                <a:cubicBezTo>
                  <a:pt x="2921" y="1471"/>
                  <a:pt x="2926" y="1409"/>
                  <a:pt x="2993" y="1502"/>
                </a:cubicBezTo>
                <a:cubicBezTo>
                  <a:pt x="3129" y="1690"/>
                  <a:pt x="3148" y="1570"/>
                  <a:pt x="3224" y="1630"/>
                </a:cubicBezTo>
                <a:cubicBezTo>
                  <a:pt x="3306" y="1695"/>
                  <a:pt x="3329" y="1665"/>
                  <a:pt x="3319" y="1722"/>
                </a:cubicBezTo>
                <a:cubicBezTo>
                  <a:pt x="3311" y="1793"/>
                  <a:pt x="3476" y="1754"/>
                  <a:pt x="3595" y="1881"/>
                </a:cubicBezTo>
                <a:cubicBezTo>
                  <a:pt x="3526" y="1874"/>
                  <a:pt x="3507" y="2028"/>
                  <a:pt x="3450" y="2076"/>
                </a:cubicBezTo>
                <a:cubicBezTo>
                  <a:pt x="3440" y="2093"/>
                  <a:pt x="3429" y="2125"/>
                  <a:pt x="3422" y="2139"/>
                </a:cubicBezTo>
                <a:cubicBezTo>
                  <a:pt x="3399" y="2188"/>
                  <a:pt x="3442" y="2190"/>
                  <a:pt x="3434" y="2237"/>
                </a:cubicBezTo>
                <a:cubicBezTo>
                  <a:pt x="3427" y="2275"/>
                  <a:pt x="3385" y="2316"/>
                  <a:pt x="3394" y="2350"/>
                </a:cubicBezTo>
                <a:cubicBezTo>
                  <a:pt x="3428" y="2397"/>
                  <a:pt x="3548" y="2490"/>
                  <a:pt x="3546" y="2424"/>
                </a:cubicBezTo>
                <a:cubicBezTo>
                  <a:pt x="3596" y="2455"/>
                  <a:pt x="3668" y="2485"/>
                  <a:pt x="3711" y="2512"/>
                </a:cubicBezTo>
                <a:cubicBezTo>
                  <a:pt x="3780" y="2552"/>
                  <a:pt x="3789" y="2592"/>
                  <a:pt x="3861" y="2632"/>
                </a:cubicBezTo>
                <a:cubicBezTo>
                  <a:pt x="3879" y="2642"/>
                  <a:pt x="3993" y="2713"/>
                  <a:pt x="4018" y="2703"/>
                </a:cubicBezTo>
                <a:cubicBezTo>
                  <a:pt x="4076" y="2679"/>
                  <a:pt x="4116" y="2737"/>
                  <a:pt x="4166" y="2762"/>
                </a:cubicBezTo>
                <a:cubicBezTo>
                  <a:pt x="4187" y="2773"/>
                  <a:pt x="4260" y="2770"/>
                  <a:pt x="4271" y="2785"/>
                </a:cubicBezTo>
                <a:cubicBezTo>
                  <a:pt x="4311" y="2834"/>
                  <a:pt x="4317" y="2847"/>
                  <a:pt x="4387" y="2861"/>
                </a:cubicBezTo>
                <a:cubicBezTo>
                  <a:pt x="4423" y="2868"/>
                  <a:pt x="4459" y="2895"/>
                  <a:pt x="4496" y="2868"/>
                </a:cubicBezTo>
                <a:cubicBezTo>
                  <a:pt x="4545" y="2832"/>
                  <a:pt x="4585" y="2871"/>
                  <a:pt x="4639" y="2896"/>
                </a:cubicBezTo>
                <a:cubicBezTo>
                  <a:pt x="4604" y="2803"/>
                  <a:pt x="4837" y="2897"/>
                  <a:pt x="4853" y="2902"/>
                </a:cubicBezTo>
                <a:cubicBezTo>
                  <a:pt x="4917" y="2922"/>
                  <a:pt x="4895" y="3008"/>
                  <a:pt x="4955" y="3022"/>
                </a:cubicBezTo>
                <a:cubicBezTo>
                  <a:pt x="5007" y="3033"/>
                  <a:pt x="5060" y="3054"/>
                  <a:pt x="5088" y="3099"/>
                </a:cubicBezTo>
                <a:cubicBezTo>
                  <a:pt x="5113" y="3135"/>
                  <a:pt x="5170" y="3086"/>
                  <a:pt x="5200" y="3084"/>
                </a:cubicBezTo>
                <a:cubicBezTo>
                  <a:pt x="5275" y="3077"/>
                  <a:pt x="5239" y="3187"/>
                  <a:pt x="5334" y="3149"/>
                </a:cubicBezTo>
                <a:cubicBezTo>
                  <a:pt x="5363" y="3137"/>
                  <a:pt x="5487" y="3180"/>
                  <a:pt x="5515" y="3196"/>
                </a:cubicBezTo>
                <a:cubicBezTo>
                  <a:pt x="5586" y="3245"/>
                  <a:pt x="5631" y="3177"/>
                  <a:pt x="5666" y="3175"/>
                </a:cubicBezTo>
                <a:cubicBezTo>
                  <a:pt x="5672" y="3221"/>
                  <a:pt x="5727" y="3256"/>
                  <a:pt x="5783" y="3233"/>
                </a:cubicBezTo>
                <a:cubicBezTo>
                  <a:pt x="5800" y="3226"/>
                  <a:pt x="5895" y="3233"/>
                  <a:pt x="5918" y="3234"/>
                </a:cubicBezTo>
                <a:cubicBezTo>
                  <a:pt x="5967" y="3235"/>
                  <a:pt x="5978" y="3222"/>
                  <a:pt x="5986" y="3169"/>
                </a:cubicBezTo>
                <a:cubicBezTo>
                  <a:pt x="5998" y="3078"/>
                  <a:pt x="5952" y="3059"/>
                  <a:pt x="5917" y="2981"/>
                </a:cubicBezTo>
                <a:cubicBezTo>
                  <a:pt x="5896" y="2939"/>
                  <a:pt x="5913" y="2879"/>
                  <a:pt x="5918" y="2833"/>
                </a:cubicBezTo>
                <a:cubicBezTo>
                  <a:pt x="5923" y="2778"/>
                  <a:pt x="5910" y="2736"/>
                  <a:pt x="5907" y="2682"/>
                </a:cubicBezTo>
                <a:cubicBezTo>
                  <a:pt x="5962" y="2678"/>
                  <a:pt x="6024" y="2632"/>
                  <a:pt x="6079" y="2648"/>
                </a:cubicBezTo>
                <a:cubicBezTo>
                  <a:pt x="6187" y="2679"/>
                  <a:pt x="6093" y="2813"/>
                  <a:pt x="6139" y="2869"/>
                </a:cubicBezTo>
                <a:cubicBezTo>
                  <a:pt x="6149" y="2880"/>
                  <a:pt x="6174" y="2894"/>
                  <a:pt x="6178" y="2911"/>
                </a:cubicBezTo>
                <a:cubicBezTo>
                  <a:pt x="6184" y="2935"/>
                  <a:pt x="6131" y="2934"/>
                  <a:pt x="6159" y="2983"/>
                </a:cubicBezTo>
                <a:cubicBezTo>
                  <a:pt x="6207" y="3069"/>
                  <a:pt x="6270" y="3066"/>
                  <a:pt x="6353" y="3077"/>
                </a:cubicBezTo>
                <a:cubicBezTo>
                  <a:pt x="6409" y="3084"/>
                  <a:pt x="6444" y="3133"/>
                  <a:pt x="6499" y="3128"/>
                </a:cubicBezTo>
                <a:cubicBezTo>
                  <a:pt x="6522" y="3125"/>
                  <a:pt x="6554" y="3122"/>
                  <a:pt x="6574" y="3108"/>
                </a:cubicBezTo>
                <a:cubicBezTo>
                  <a:pt x="6595" y="3094"/>
                  <a:pt x="6641" y="3044"/>
                  <a:pt x="6671" y="3065"/>
                </a:cubicBezTo>
                <a:cubicBezTo>
                  <a:pt x="6746" y="3117"/>
                  <a:pt x="6840" y="3100"/>
                  <a:pt x="6926" y="3097"/>
                </a:cubicBezTo>
                <a:cubicBezTo>
                  <a:pt x="6953" y="3096"/>
                  <a:pt x="6992" y="3058"/>
                  <a:pt x="7007" y="3076"/>
                </a:cubicBezTo>
                <a:cubicBezTo>
                  <a:pt x="7030" y="3103"/>
                  <a:pt x="7110" y="3079"/>
                  <a:pt x="7143" y="3076"/>
                </a:cubicBezTo>
                <a:cubicBezTo>
                  <a:pt x="7224" y="3068"/>
                  <a:pt x="7130" y="3020"/>
                  <a:pt x="7141" y="2956"/>
                </a:cubicBezTo>
                <a:cubicBezTo>
                  <a:pt x="7165" y="2818"/>
                  <a:pt x="7018" y="2900"/>
                  <a:pt x="7002" y="2832"/>
                </a:cubicBezTo>
                <a:cubicBezTo>
                  <a:pt x="6995" y="2804"/>
                  <a:pt x="6986" y="2775"/>
                  <a:pt x="6989" y="2758"/>
                </a:cubicBezTo>
                <a:cubicBezTo>
                  <a:pt x="6994" y="2751"/>
                  <a:pt x="7004" y="2749"/>
                  <a:pt x="7022" y="2754"/>
                </a:cubicBezTo>
                <a:cubicBezTo>
                  <a:pt x="7079" y="2769"/>
                  <a:pt x="7116" y="2739"/>
                  <a:pt x="7161" y="2737"/>
                </a:cubicBezTo>
                <a:cubicBezTo>
                  <a:pt x="7214" y="2730"/>
                  <a:pt x="7266" y="2727"/>
                  <a:pt x="7279" y="2636"/>
                </a:cubicBezTo>
                <a:cubicBezTo>
                  <a:pt x="7286" y="2587"/>
                  <a:pt x="7401" y="2545"/>
                  <a:pt x="7406" y="2482"/>
                </a:cubicBezTo>
                <a:cubicBezTo>
                  <a:pt x="7414" y="2383"/>
                  <a:pt x="7535" y="2437"/>
                  <a:pt x="7593" y="2381"/>
                </a:cubicBezTo>
                <a:cubicBezTo>
                  <a:pt x="7662" y="2313"/>
                  <a:pt x="7669" y="2263"/>
                  <a:pt x="7783" y="2198"/>
                </a:cubicBezTo>
                <a:cubicBezTo>
                  <a:pt x="7801" y="2188"/>
                  <a:pt x="7888" y="2252"/>
                  <a:pt x="7907" y="2263"/>
                </a:cubicBezTo>
                <a:cubicBezTo>
                  <a:pt x="7852" y="2208"/>
                  <a:pt x="7987" y="2295"/>
                  <a:pt x="8029" y="2293"/>
                </a:cubicBezTo>
                <a:cubicBezTo>
                  <a:pt x="8095" y="2291"/>
                  <a:pt x="7988" y="2232"/>
                  <a:pt x="8204" y="2146"/>
                </a:cubicBezTo>
                <a:cubicBezTo>
                  <a:pt x="8213" y="2142"/>
                  <a:pt x="8305" y="2225"/>
                  <a:pt x="8315" y="2234"/>
                </a:cubicBezTo>
                <a:cubicBezTo>
                  <a:pt x="8246" y="2294"/>
                  <a:pt x="8254" y="2290"/>
                  <a:pt x="8276" y="2313"/>
                </a:cubicBezTo>
                <a:cubicBezTo>
                  <a:pt x="8300" y="2339"/>
                  <a:pt x="8356" y="2281"/>
                  <a:pt x="8368" y="2284"/>
                </a:cubicBezTo>
                <a:cubicBezTo>
                  <a:pt x="8355" y="2328"/>
                  <a:pt x="8435" y="2358"/>
                  <a:pt x="8421" y="2393"/>
                </a:cubicBezTo>
                <a:cubicBezTo>
                  <a:pt x="8400" y="2445"/>
                  <a:pt x="8376" y="2460"/>
                  <a:pt x="8365" y="2513"/>
                </a:cubicBezTo>
                <a:cubicBezTo>
                  <a:pt x="8357" y="2550"/>
                  <a:pt x="8424" y="2506"/>
                  <a:pt x="8437" y="2502"/>
                </a:cubicBezTo>
                <a:cubicBezTo>
                  <a:pt x="8493" y="2486"/>
                  <a:pt x="8549" y="2559"/>
                  <a:pt x="8606" y="2542"/>
                </a:cubicBezTo>
                <a:cubicBezTo>
                  <a:pt x="8651" y="2528"/>
                  <a:pt x="8680" y="2581"/>
                  <a:pt x="8684" y="2603"/>
                </a:cubicBezTo>
                <a:cubicBezTo>
                  <a:pt x="8684" y="2698"/>
                  <a:pt x="8726" y="2654"/>
                  <a:pt x="8640" y="2749"/>
                </a:cubicBezTo>
                <a:cubicBezTo>
                  <a:pt x="8526" y="2873"/>
                  <a:pt x="8688" y="2900"/>
                  <a:pt x="8706" y="2985"/>
                </a:cubicBezTo>
                <a:cubicBezTo>
                  <a:pt x="8652" y="3007"/>
                  <a:pt x="8622" y="2941"/>
                  <a:pt x="8593" y="2913"/>
                </a:cubicBezTo>
                <a:cubicBezTo>
                  <a:pt x="8571" y="2893"/>
                  <a:pt x="8541" y="2910"/>
                  <a:pt x="8516" y="2914"/>
                </a:cubicBezTo>
                <a:cubicBezTo>
                  <a:pt x="8465" y="2922"/>
                  <a:pt x="8389" y="2914"/>
                  <a:pt x="8359" y="2967"/>
                </a:cubicBezTo>
                <a:cubicBezTo>
                  <a:pt x="8283" y="3102"/>
                  <a:pt x="8230" y="3068"/>
                  <a:pt x="8225" y="3111"/>
                </a:cubicBezTo>
                <a:cubicBezTo>
                  <a:pt x="8221" y="3153"/>
                  <a:pt x="8159" y="3098"/>
                  <a:pt x="8126" y="3176"/>
                </a:cubicBezTo>
                <a:cubicBezTo>
                  <a:pt x="8110" y="3212"/>
                  <a:pt x="8122" y="3279"/>
                  <a:pt x="8140" y="3311"/>
                </a:cubicBezTo>
                <a:cubicBezTo>
                  <a:pt x="8173" y="3369"/>
                  <a:pt x="8153" y="3407"/>
                  <a:pt x="8138" y="3473"/>
                </a:cubicBezTo>
                <a:cubicBezTo>
                  <a:pt x="8125" y="3529"/>
                  <a:pt x="8007" y="3607"/>
                  <a:pt x="8063" y="3664"/>
                </a:cubicBezTo>
                <a:cubicBezTo>
                  <a:pt x="8168" y="3769"/>
                  <a:pt x="7982" y="4011"/>
                  <a:pt x="7982" y="4148"/>
                </a:cubicBezTo>
                <a:lnTo>
                  <a:pt x="7982" y="4149"/>
                </a:lnTo>
                <a:cubicBezTo>
                  <a:pt x="7955" y="4128"/>
                  <a:pt x="7855" y="4086"/>
                  <a:pt x="7822" y="4092"/>
                </a:cubicBezTo>
                <a:cubicBezTo>
                  <a:pt x="7788" y="4098"/>
                  <a:pt x="7790" y="4112"/>
                  <a:pt x="7762" y="4093"/>
                </a:cubicBezTo>
                <a:cubicBezTo>
                  <a:pt x="7751" y="4083"/>
                  <a:pt x="7738" y="4079"/>
                  <a:pt x="7724" y="4080"/>
                </a:cubicBezTo>
                <a:cubicBezTo>
                  <a:pt x="7755" y="4153"/>
                  <a:pt x="7803" y="4351"/>
                  <a:pt x="7767" y="4428"/>
                </a:cubicBezTo>
                <a:cubicBezTo>
                  <a:pt x="7758" y="4446"/>
                  <a:pt x="7742" y="4454"/>
                  <a:pt x="7715" y="4434"/>
                </a:cubicBezTo>
                <a:lnTo>
                  <a:pt x="7715" y="4434"/>
                </a:lnTo>
                <a:lnTo>
                  <a:pt x="7714" y="4434"/>
                </a:lnTo>
                <a:cubicBezTo>
                  <a:pt x="7725" y="4515"/>
                  <a:pt x="7719" y="4574"/>
                  <a:pt x="7751" y="4651"/>
                </a:cubicBezTo>
                <a:cubicBezTo>
                  <a:pt x="7763" y="4680"/>
                  <a:pt x="7788" y="4770"/>
                  <a:pt x="7727" y="4734"/>
                </a:cubicBezTo>
                <a:lnTo>
                  <a:pt x="7727" y="4734"/>
                </a:lnTo>
                <a:lnTo>
                  <a:pt x="7726" y="4734"/>
                </a:lnTo>
                <a:cubicBezTo>
                  <a:pt x="7728" y="4790"/>
                  <a:pt x="7723" y="4810"/>
                  <a:pt x="7707" y="4814"/>
                </a:cubicBezTo>
                <a:cubicBezTo>
                  <a:pt x="7679" y="4834"/>
                  <a:pt x="7644" y="4756"/>
                  <a:pt x="7623" y="4751"/>
                </a:cubicBezTo>
                <a:cubicBezTo>
                  <a:pt x="7631" y="4789"/>
                  <a:pt x="7594" y="4816"/>
                  <a:pt x="7595" y="4817"/>
                </a:cubicBezTo>
                <a:lnTo>
                  <a:pt x="7596" y="4818"/>
                </a:lnTo>
                <a:lnTo>
                  <a:pt x="7595" y="4819"/>
                </a:lnTo>
                <a:cubicBezTo>
                  <a:pt x="7545" y="4615"/>
                  <a:pt x="7484" y="4430"/>
                  <a:pt x="7419" y="4212"/>
                </a:cubicBezTo>
                <a:cubicBezTo>
                  <a:pt x="7409" y="4158"/>
                  <a:pt x="7346" y="4240"/>
                  <a:pt x="7312" y="4211"/>
                </a:cubicBezTo>
                <a:cubicBezTo>
                  <a:pt x="7331" y="4238"/>
                  <a:pt x="7318" y="4266"/>
                  <a:pt x="7302" y="4296"/>
                </a:cubicBezTo>
                <a:cubicBezTo>
                  <a:pt x="7285" y="4341"/>
                  <a:pt x="7304" y="4373"/>
                  <a:pt x="7306" y="4410"/>
                </a:cubicBezTo>
                <a:cubicBezTo>
                  <a:pt x="7308" y="4455"/>
                  <a:pt x="7284" y="4487"/>
                  <a:pt x="7238" y="4453"/>
                </a:cubicBezTo>
                <a:cubicBezTo>
                  <a:pt x="7204" y="4428"/>
                  <a:pt x="7193" y="4382"/>
                  <a:pt x="7165" y="4360"/>
                </a:cubicBezTo>
                <a:cubicBezTo>
                  <a:pt x="7169" y="4380"/>
                  <a:pt x="7168" y="4399"/>
                  <a:pt x="7162" y="4419"/>
                </a:cubicBezTo>
                <a:cubicBezTo>
                  <a:pt x="7136" y="4358"/>
                  <a:pt x="7093" y="4299"/>
                  <a:pt x="7080" y="4237"/>
                </a:cubicBezTo>
                <a:cubicBezTo>
                  <a:pt x="7066" y="4172"/>
                  <a:pt x="7138" y="4113"/>
                  <a:pt x="7121" y="4057"/>
                </a:cubicBezTo>
                <a:cubicBezTo>
                  <a:pt x="7151" y="4061"/>
                  <a:pt x="7206" y="4071"/>
                  <a:pt x="7201" y="4021"/>
                </a:cubicBezTo>
                <a:cubicBezTo>
                  <a:pt x="7221" y="4052"/>
                  <a:pt x="7249" y="4005"/>
                  <a:pt x="7278" y="4030"/>
                </a:cubicBezTo>
                <a:cubicBezTo>
                  <a:pt x="7287" y="3952"/>
                  <a:pt x="7398" y="3874"/>
                  <a:pt x="7349" y="3781"/>
                </a:cubicBezTo>
                <a:cubicBezTo>
                  <a:pt x="7409" y="3786"/>
                  <a:pt x="7418" y="3770"/>
                  <a:pt x="7397" y="3747"/>
                </a:cubicBezTo>
                <a:cubicBezTo>
                  <a:pt x="7320" y="3668"/>
                  <a:pt x="7194" y="3664"/>
                  <a:pt x="7072" y="3669"/>
                </a:cubicBezTo>
                <a:cubicBezTo>
                  <a:pt x="7002" y="3672"/>
                  <a:pt x="6940" y="3681"/>
                  <a:pt x="6870" y="3676"/>
                </a:cubicBezTo>
                <a:cubicBezTo>
                  <a:pt x="6770" y="3669"/>
                  <a:pt x="6563" y="3689"/>
                  <a:pt x="6575" y="3557"/>
                </a:cubicBezTo>
                <a:cubicBezTo>
                  <a:pt x="6581" y="3501"/>
                  <a:pt x="6554" y="3313"/>
                  <a:pt x="6465" y="3320"/>
                </a:cubicBezTo>
                <a:cubicBezTo>
                  <a:pt x="6479" y="3346"/>
                  <a:pt x="6472" y="3370"/>
                  <a:pt x="6462" y="3395"/>
                </a:cubicBezTo>
                <a:cubicBezTo>
                  <a:pt x="6420" y="3372"/>
                  <a:pt x="6359" y="3361"/>
                  <a:pt x="6329" y="3320"/>
                </a:cubicBezTo>
                <a:cubicBezTo>
                  <a:pt x="6305" y="3287"/>
                  <a:pt x="6297" y="3224"/>
                  <a:pt x="6242" y="3234"/>
                </a:cubicBezTo>
                <a:cubicBezTo>
                  <a:pt x="6261" y="3252"/>
                  <a:pt x="6275" y="3272"/>
                  <a:pt x="6284" y="3297"/>
                </a:cubicBezTo>
                <a:cubicBezTo>
                  <a:pt x="6258" y="3288"/>
                  <a:pt x="6227" y="3291"/>
                  <a:pt x="6188" y="3269"/>
                </a:cubicBezTo>
                <a:cubicBezTo>
                  <a:pt x="6170" y="3259"/>
                  <a:pt x="6166" y="3230"/>
                  <a:pt x="6148" y="3216"/>
                </a:cubicBezTo>
                <a:cubicBezTo>
                  <a:pt x="6125" y="3197"/>
                  <a:pt x="6091" y="3184"/>
                  <a:pt x="6067" y="3166"/>
                </a:cubicBezTo>
                <a:lnTo>
                  <a:pt x="6059" y="3206"/>
                </a:lnTo>
                <a:cubicBezTo>
                  <a:pt x="6073" y="3206"/>
                  <a:pt x="6111" y="3210"/>
                  <a:pt x="6123" y="3246"/>
                </a:cubicBezTo>
                <a:cubicBezTo>
                  <a:pt x="6030" y="3282"/>
                  <a:pt x="5969" y="3415"/>
                  <a:pt x="6083" y="3460"/>
                </a:cubicBezTo>
                <a:cubicBezTo>
                  <a:pt x="6128" y="3478"/>
                  <a:pt x="6145" y="3527"/>
                  <a:pt x="6184" y="3553"/>
                </a:cubicBezTo>
                <a:cubicBezTo>
                  <a:pt x="6212" y="3572"/>
                  <a:pt x="6266" y="3539"/>
                  <a:pt x="6270" y="3579"/>
                </a:cubicBezTo>
                <a:cubicBezTo>
                  <a:pt x="6302" y="3637"/>
                  <a:pt x="6358" y="3656"/>
                  <a:pt x="6319" y="3677"/>
                </a:cubicBezTo>
                <a:cubicBezTo>
                  <a:pt x="6293" y="3663"/>
                  <a:pt x="6252" y="3668"/>
                  <a:pt x="6224" y="3670"/>
                </a:cubicBezTo>
                <a:cubicBezTo>
                  <a:pt x="6186" y="3674"/>
                  <a:pt x="6178" y="3676"/>
                  <a:pt x="6174" y="3711"/>
                </a:cubicBezTo>
                <a:cubicBezTo>
                  <a:pt x="6170" y="3748"/>
                  <a:pt x="6134" y="3825"/>
                  <a:pt x="6102" y="3754"/>
                </a:cubicBezTo>
                <a:cubicBezTo>
                  <a:pt x="6098" y="3815"/>
                  <a:pt x="6028" y="3847"/>
                  <a:pt x="6115" y="3913"/>
                </a:cubicBezTo>
                <a:cubicBezTo>
                  <a:pt x="6162" y="3948"/>
                  <a:pt x="6230" y="3945"/>
                  <a:pt x="6270" y="3979"/>
                </a:cubicBezTo>
                <a:cubicBezTo>
                  <a:pt x="6345" y="4043"/>
                  <a:pt x="6309" y="4068"/>
                  <a:pt x="6319" y="4100"/>
                </a:cubicBezTo>
                <a:cubicBezTo>
                  <a:pt x="6329" y="4133"/>
                  <a:pt x="6239" y="4164"/>
                  <a:pt x="6293" y="4216"/>
                </a:cubicBezTo>
                <a:cubicBezTo>
                  <a:pt x="6340" y="4261"/>
                  <a:pt x="6338" y="4253"/>
                  <a:pt x="6352" y="4269"/>
                </a:cubicBezTo>
                <a:cubicBezTo>
                  <a:pt x="6365" y="4285"/>
                  <a:pt x="6346" y="4321"/>
                  <a:pt x="6354" y="4352"/>
                </a:cubicBezTo>
                <a:cubicBezTo>
                  <a:pt x="6358" y="4363"/>
                  <a:pt x="6397" y="4362"/>
                  <a:pt x="6403" y="4364"/>
                </a:cubicBezTo>
                <a:cubicBezTo>
                  <a:pt x="6435" y="4373"/>
                  <a:pt x="6417" y="4424"/>
                  <a:pt x="6419" y="4443"/>
                </a:cubicBezTo>
                <a:cubicBezTo>
                  <a:pt x="6424" y="4481"/>
                  <a:pt x="6435" y="4506"/>
                  <a:pt x="6441" y="4544"/>
                </a:cubicBezTo>
                <a:cubicBezTo>
                  <a:pt x="6456" y="4648"/>
                  <a:pt x="6542" y="4749"/>
                  <a:pt x="6497" y="4835"/>
                </a:cubicBezTo>
                <a:cubicBezTo>
                  <a:pt x="6486" y="4827"/>
                  <a:pt x="6474" y="4820"/>
                  <a:pt x="6462" y="4814"/>
                </a:cubicBezTo>
                <a:cubicBezTo>
                  <a:pt x="6471" y="4834"/>
                  <a:pt x="6541" y="4912"/>
                  <a:pt x="6517" y="4932"/>
                </a:cubicBezTo>
                <a:cubicBezTo>
                  <a:pt x="6491" y="4953"/>
                  <a:pt x="6456" y="4915"/>
                  <a:pt x="6456" y="4891"/>
                </a:cubicBezTo>
                <a:cubicBezTo>
                  <a:pt x="6450" y="4923"/>
                  <a:pt x="6426" y="4952"/>
                  <a:pt x="6405" y="4909"/>
                </a:cubicBezTo>
                <a:cubicBezTo>
                  <a:pt x="6384" y="4864"/>
                  <a:pt x="6410" y="4807"/>
                  <a:pt x="6408" y="4760"/>
                </a:cubicBezTo>
                <a:cubicBezTo>
                  <a:pt x="6380" y="4774"/>
                  <a:pt x="6411" y="4803"/>
                  <a:pt x="6378" y="4829"/>
                </a:cubicBezTo>
                <a:cubicBezTo>
                  <a:pt x="6386" y="4797"/>
                  <a:pt x="6366" y="4767"/>
                  <a:pt x="6381" y="4737"/>
                </a:cubicBezTo>
                <a:cubicBezTo>
                  <a:pt x="6325" y="4779"/>
                  <a:pt x="6376" y="4918"/>
                  <a:pt x="6367" y="4977"/>
                </a:cubicBezTo>
                <a:cubicBezTo>
                  <a:pt x="6354" y="4938"/>
                  <a:pt x="6369" y="4875"/>
                  <a:pt x="6331" y="4847"/>
                </a:cubicBezTo>
                <a:cubicBezTo>
                  <a:pt x="6332" y="4851"/>
                  <a:pt x="6341" y="4957"/>
                  <a:pt x="6323" y="4945"/>
                </a:cubicBezTo>
                <a:cubicBezTo>
                  <a:pt x="6318" y="4938"/>
                  <a:pt x="6313" y="4930"/>
                  <a:pt x="6308" y="4922"/>
                </a:cubicBezTo>
                <a:cubicBezTo>
                  <a:pt x="6274" y="4874"/>
                  <a:pt x="6304" y="4993"/>
                  <a:pt x="6275" y="4903"/>
                </a:cubicBezTo>
                <a:cubicBezTo>
                  <a:pt x="6288" y="4924"/>
                  <a:pt x="6289" y="4946"/>
                  <a:pt x="6277" y="4968"/>
                </a:cubicBezTo>
                <a:cubicBezTo>
                  <a:pt x="6237" y="4931"/>
                  <a:pt x="6238" y="4852"/>
                  <a:pt x="6233" y="4802"/>
                </a:cubicBezTo>
                <a:cubicBezTo>
                  <a:pt x="6225" y="4725"/>
                  <a:pt x="6165" y="4740"/>
                  <a:pt x="6141" y="4677"/>
                </a:cubicBezTo>
                <a:cubicBezTo>
                  <a:pt x="6151" y="4740"/>
                  <a:pt x="6250" y="4731"/>
                  <a:pt x="6205" y="4808"/>
                </a:cubicBezTo>
                <a:cubicBezTo>
                  <a:pt x="6151" y="4898"/>
                  <a:pt x="6100" y="4935"/>
                  <a:pt x="5998" y="4965"/>
                </a:cubicBezTo>
                <a:cubicBezTo>
                  <a:pt x="5944" y="4982"/>
                  <a:pt x="5870" y="5010"/>
                  <a:pt x="5858" y="5073"/>
                </a:cubicBezTo>
                <a:cubicBezTo>
                  <a:pt x="5850" y="5116"/>
                  <a:pt x="5890" y="5257"/>
                  <a:pt x="5924" y="5289"/>
                </a:cubicBezTo>
                <a:cubicBezTo>
                  <a:pt x="5903" y="5305"/>
                  <a:pt x="5871" y="5322"/>
                  <a:pt x="5861" y="5348"/>
                </a:cubicBezTo>
                <a:cubicBezTo>
                  <a:pt x="5846" y="5387"/>
                  <a:pt x="5884" y="5391"/>
                  <a:pt x="5837" y="5428"/>
                </a:cubicBezTo>
                <a:cubicBezTo>
                  <a:pt x="5780" y="5473"/>
                  <a:pt x="5759" y="5560"/>
                  <a:pt x="5690" y="5470"/>
                </a:cubicBezTo>
                <a:cubicBezTo>
                  <a:pt x="5699" y="5504"/>
                  <a:pt x="5739" y="5520"/>
                  <a:pt x="5767" y="5535"/>
                </a:cubicBezTo>
                <a:cubicBezTo>
                  <a:pt x="5680" y="5579"/>
                  <a:pt x="5588" y="5623"/>
                  <a:pt x="5491" y="5636"/>
                </a:cubicBezTo>
                <a:cubicBezTo>
                  <a:pt x="5521" y="5620"/>
                  <a:pt x="5530" y="5546"/>
                  <a:pt x="5481" y="5562"/>
                </a:cubicBezTo>
                <a:cubicBezTo>
                  <a:pt x="5432" y="5579"/>
                  <a:pt x="5388" y="5651"/>
                  <a:pt x="5405" y="5702"/>
                </a:cubicBezTo>
                <a:cubicBezTo>
                  <a:pt x="5411" y="5682"/>
                  <a:pt x="5456" y="5619"/>
                  <a:pt x="5473" y="5651"/>
                </a:cubicBezTo>
                <a:cubicBezTo>
                  <a:pt x="5443" y="5660"/>
                  <a:pt x="5396" y="5739"/>
                  <a:pt x="5367" y="5767"/>
                </a:cubicBezTo>
                <a:cubicBezTo>
                  <a:pt x="5245" y="5886"/>
                  <a:pt x="5209" y="6104"/>
                  <a:pt x="5039" y="6182"/>
                </a:cubicBezTo>
                <a:cubicBezTo>
                  <a:pt x="4966" y="6215"/>
                  <a:pt x="4957" y="6313"/>
                  <a:pt x="4885" y="6346"/>
                </a:cubicBezTo>
                <a:cubicBezTo>
                  <a:pt x="4933" y="6375"/>
                  <a:pt x="4700" y="6483"/>
                  <a:pt x="4675" y="6506"/>
                </a:cubicBezTo>
                <a:cubicBezTo>
                  <a:pt x="4534" y="6633"/>
                  <a:pt x="4660" y="6645"/>
                  <a:pt x="4633" y="6715"/>
                </a:cubicBezTo>
                <a:cubicBezTo>
                  <a:pt x="4588" y="6829"/>
                  <a:pt x="4453" y="6819"/>
                  <a:pt x="4354" y="6824"/>
                </a:cubicBezTo>
                <a:cubicBezTo>
                  <a:pt x="4313" y="6826"/>
                  <a:pt x="4309" y="6855"/>
                  <a:pt x="4300" y="6890"/>
                </a:cubicBezTo>
                <a:cubicBezTo>
                  <a:pt x="4290" y="6927"/>
                  <a:pt x="4250" y="6994"/>
                  <a:pt x="4253" y="7029"/>
                </a:cubicBezTo>
                <a:cubicBezTo>
                  <a:pt x="4221" y="7013"/>
                  <a:pt x="4220" y="6981"/>
                  <a:pt x="4208" y="6951"/>
                </a:cubicBezTo>
                <a:cubicBezTo>
                  <a:pt x="4221" y="6985"/>
                  <a:pt x="4201" y="7016"/>
                  <a:pt x="4191" y="7046"/>
                </a:cubicBezTo>
                <a:cubicBezTo>
                  <a:pt x="4213" y="6946"/>
                  <a:pt x="4067" y="7003"/>
                  <a:pt x="4041" y="7052"/>
                </a:cubicBezTo>
                <a:cubicBezTo>
                  <a:pt x="3898" y="7321"/>
                  <a:pt x="4031" y="7324"/>
                  <a:pt x="4034" y="7515"/>
                </a:cubicBezTo>
                <a:cubicBezTo>
                  <a:pt x="4035" y="7630"/>
                  <a:pt x="4058" y="7721"/>
                  <a:pt x="4090" y="7833"/>
                </a:cubicBezTo>
                <a:cubicBezTo>
                  <a:pt x="4080" y="7814"/>
                  <a:pt x="4034" y="7722"/>
                  <a:pt x="4039" y="7798"/>
                </a:cubicBezTo>
                <a:cubicBezTo>
                  <a:pt x="4012" y="7743"/>
                  <a:pt x="4013" y="7814"/>
                  <a:pt x="4033" y="7826"/>
                </a:cubicBezTo>
                <a:cubicBezTo>
                  <a:pt x="4059" y="7842"/>
                  <a:pt x="4084" y="7844"/>
                  <a:pt x="4102" y="7872"/>
                </a:cubicBezTo>
                <a:cubicBezTo>
                  <a:pt x="4135" y="7924"/>
                  <a:pt x="4107" y="8059"/>
                  <a:pt x="4098" y="8115"/>
                </a:cubicBezTo>
                <a:cubicBezTo>
                  <a:pt x="4084" y="8215"/>
                  <a:pt x="4024" y="8291"/>
                  <a:pt x="3995" y="8385"/>
                </a:cubicBezTo>
                <a:cubicBezTo>
                  <a:pt x="3972" y="8459"/>
                  <a:pt x="4006" y="8565"/>
                  <a:pt x="3953" y="8626"/>
                </a:cubicBezTo>
                <a:cubicBezTo>
                  <a:pt x="3962" y="8617"/>
                  <a:pt x="3972" y="8609"/>
                  <a:pt x="3982" y="8602"/>
                </a:cubicBezTo>
                <a:cubicBezTo>
                  <a:pt x="4016" y="8641"/>
                  <a:pt x="4016" y="8697"/>
                  <a:pt x="4016" y="8745"/>
                </a:cubicBezTo>
                <a:cubicBezTo>
                  <a:pt x="4015" y="8825"/>
                  <a:pt x="4033" y="8903"/>
                  <a:pt x="4030" y="8982"/>
                </a:cubicBezTo>
                <a:cubicBezTo>
                  <a:pt x="4009" y="8981"/>
                  <a:pt x="3989" y="8978"/>
                  <a:pt x="3968" y="8973"/>
                </a:cubicBezTo>
                <a:cubicBezTo>
                  <a:pt x="4048" y="8999"/>
                  <a:pt x="3966" y="8986"/>
                  <a:pt x="3952" y="8983"/>
                </a:cubicBezTo>
                <a:cubicBezTo>
                  <a:pt x="3922" y="8975"/>
                  <a:pt x="3879" y="8959"/>
                  <a:pt x="3860" y="8996"/>
                </a:cubicBezTo>
                <a:cubicBezTo>
                  <a:pt x="3851" y="9015"/>
                  <a:pt x="3836" y="9038"/>
                  <a:pt x="3847" y="9060"/>
                </a:cubicBezTo>
                <a:cubicBezTo>
                  <a:pt x="3864" y="9092"/>
                  <a:pt x="3816" y="9124"/>
                  <a:pt x="3801" y="9148"/>
                </a:cubicBezTo>
                <a:cubicBezTo>
                  <a:pt x="3693" y="9327"/>
                  <a:pt x="3803" y="9361"/>
                  <a:pt x="3868" y="9336"/>
                </a:cubicBezTo>
                <a:cubicBezTo>
                  <a:pt x="3883" y="9330"/>
                  <a:pt x="3914" y="9384"/>
                  <a:pt x="3923" y="9392"/>
                </a:cubicBezTo>
                <a:cubicBezTo>
                  <a:pt x="3842" y="9308"/>
                  <a:pt x="3706" y="9360"/>
                  <a:pt x="3617" y="9404"/>
                </a:cubicBezTo>
                <a:cubicBezTo>
                  <a:pt x="3453" y="9485"/>
                  <a:pt x="3633" y="9633"/>
                  <a:pt x="3371" y="9750"/>
                </a:cubicBezTo>
                <a:cubicBezTo>
                  <a:pt x="3298" y="9783"/>
                  <a:pt x="3256" y="9750"/>
                  <a:pt x="3202" y="9701"/>
                </a:cubicBezTo>
                <a:cubicBezTo>
                  <a:pt x="3177" y="9678"/>
                  <a:pt x="2982" y="9473"/>
                  <a:pt x="3044" y="9457"/>
                </a:cubicBezTo>
                <a:cubicBezTo>
                  <a:pt x="2990" y="9477"/>
                  <a:pt x="2968" y="9367"/>
                  <a:pt x="2949" y="9321"/>
                </a:cubicBezTo>
                <a:cubicBezTo>
                  <a:pt x="2922" y="9256"/>
                  <a:pt x="2892" y="9179"/>
                  <a:pt x="2911" y="9107"/>
                </a:cubicBezTo>
                <a:cubicBezTo>
                  <a:pt x="2927" y="9133"/>
                  <a:pt x="2933" y="9163"/>
                  <a:pt x="2935" y="9193"/>
                </a:cubicBezTo>
                <a:cubicBezTo>
                  <a:pt x="2942" y="9122"/>
                  <a:pt x="2931" y="9262"/>
                  <a:pt x="2973" y="9267"/>
                </a:cubicBezTo>
                <a:cubicBezTo>
                  <a:pt x="2959" y="9228"/>
                  <a:pt x="2970" y="9184"/>
                  <a:pt x="2952" y="9146"/>
                </a:cubicBezTo>
                <a:cubicBezTo>
                  <a:pt x="2937" y="9113"/>
                  <a:pt x="2905" y="9095"/>
                  <a:pt x="2902" y="9057"/>
                </a:cubicBezTo>
                <a:cubicBezTo>
                  <a:pt x="2903" y="9132"/>
                  <a:pt x="2878" y="9059"/>
                  <a:pt x="2880" y="9043"/>
                </a:cubicBezTo>
                <a:cubicBezTo>
                  <a:pt x="2884" y="9004"/>
                  <a:pt x="2861" y="8992"/>
                  <a:pt x="2844" y="8951"/>
                </a:cubicBezTo>
                <a:cubicBezTo>
                  <a:pt x="2812" y="8877"/>
                  <a:pt x="2787" y="8800"/>
                  <a:pt x="2758" y="8725"/>
                </a:cubicBezTo>
                <a:cubicBezTo>
                  <a:pt x="2748" y="8697"/>
                  <a:pt x="2574" y="8414"/>
                  <a:pt x="2584" y="8400"/>
                </a:cubicBezTo>
                <a:cubicBezTo>
                  <a:pt x="2475" y="8266"/>
                  <a:pt x="2399" y="8104"/>
                  <a:pt x="2362" y="7936"/>
                </a:cubicBezTo>
                <a:cubicBezTo>
                  <a:pt x="2324" y="7765"/>
                  <a:pt x="2338" y="7811"/>
                  <a:pt x="2274" y="7656"/>
                </a:cubicBezTo>
                <a:cubicBezTo>
                  <a:pt x="2263" y="7628"/>
                  <a:pt x="2220" y="7557"/>
                  <a:pt x="2269" y="7575"/>
                </a:cubicBezTo>
                <a:cubicBezTo>
                  <a:pt x="2215" y="7557"/>
                  <a:pt x="2227" y="7481"/>
                  <a:pt x="2198" y="7441"/>
                </a:cubicBezTo>
                <a:cubicBezTo>
                  <a:pt x="2180" y="7417"/>
                  <a:pt x="2088" y="7367"/>
                  <a:pt x="2166" y="7352"/>
                </a:cubicBezTo>
                <a:cubicBezTo>
                  <a:pt x="2100" y="7382"/>
                  <a:pt x="2081" y="7262"/>
                  <a:pt x="2051" y="7206"/>
                </a:cubicBezTo>
                <a:cubicBezTo>
                  <a:pt x="2038" y="7180"/>
                  <a:pt x="1997" y="7168"/>
                  <a:pt x="2050" y="7162"/>
                </a:cubicBezTo>
                <a:cubicBezTo>
                  <a:pt x="2024" y="7156"/>
                  <a:pt x="2002" y="7119"/>
                  <a:pt x="2002" y="7093"/>
                </a:cubicBezTo>
                <a:cubicBezTo>
                  <a:pt x="2003" y="7066"/>
                  <a:pt x="1974" y="7058"/>
                  <a:pt x="1954" y="7030"/>
                </a:cubicBezTo>
                <a:cubicBezTo>
                  <a:pt x="1887" y="6936"/>
                  <a:pt x="1812" y="6740"/>
                  <a:pt x="1812" y="6622"/>
                </a:cubicBezTo>
                <a:cubicBezTo>
                  <a:pt x="1812" y="6560"/>
                  <a:pt x="1779" y="6502"/>
                  <a:pt x="1769" y="6442"/>
                </a:cubicBezTo>
                <a:cubicBezTo>
                  <a:pt x="1755" y="6358"/>
                  <a:pt x="1617" y="6120"/>
                  <a:pt x="1693" y="6150"/>
                </a:cubicBezTo>
                <a:cubicBezTo>
                  <a:pt x="1683" y="6136"/>
                  <a:pt x="1601" y="6030"/>
                  <a:pt x="1673" y="6070"/>
                </a:cubicBezTo>
                <a:cubicBezTo>
                  <a:pt x="1661" y="6026"/>
                  <a:pt x="1609" y="5999"/>
                  <a:pt x="1628" y="5948"/>
                </a:cubicBezTo>
                <a:cubicBezTo>
                  <a:pt x="1638" y="5956"/>
                  <a:pt x="1648" y="5964"/>
                  <a:pt x="1658" y="5972"/>
                </a:cubicBezTo>
                <a:cubicBezTo>
                  <a:pt x="1660" y="5946"/>
                  <a:pt x="1651" y="5926"/>
                  <a:pt x="1631" y="5909"/>
                </a:cubicBezTo>
                <a:cubicBezTo>
                  <a:pt x="1674" y="5893"/>
                  <a:pt x="1651" y="5851"/>
                  <a:pt x="1643" y="5820"/>
                </a:cubicBezTo>
                <a:cubicBezTo>
                  <a:pt x="1641" y="5845"/>
                  <a:pt x="1632" y="5868"/>
                  <a:pt x="1613" y="5886"/>
                </a:cubicBezTo>
                <a:cubicBezTo>
                  <a:pt x="1581" y="5834"/>
                  <a:pt x="1588" y="5721"/>
                  <a:pt x="1664" y="5800"/>
                </a:cubicBezTo>
                <a:cubicBezTo>
                  <a:pt x="1652" y="5767"/>
                  <a:pt x="1544" y="5752"/>
                  <a:pt x="1578" y="5711"/>
                </a:cubicBezTo>
                <a:cubicBezTo>
                  <a:pt x="1590" y="5697"/>
                  <a:pt x="1540" y="5638"/>
                  <a:pt x="1535" y="5620"/>
                </a:cubicBezTo>
                <a:cubicBezTo>
                  <a:pt x="1485" y="5457"/>
                  <a:pt x="1605" y="5351"/>
                  <a:pt x="1559" y="5234"/>
                </a:cubicBezTo>
                <a:cubicBezTo>
                  <a:pt x="1555" y="5223"/>
                  <a:pt x="1534" y="5087"/>
                  <a:pt x="1495" y="5138"/>
                </a:cubicBezTo>
                <a:cubicBezTo>
                  <a:pt x="1508" y="5102"/>
                  <a:pt x="1500" y="5101"/>
                  <a:pt x="1471" y="5135"/>
                </a:cubicBezTo>
                <a:cubicBezTo>
                  <a:pt x="1508" y="5091"/>
                  <a:pt x="1444" y="5078"/>
                  <a:pt x="1455" y="5046"/>
                </a:cubicBezTo>
                <a:cubicBezTo>
                  <a:pt x="1462" y="5025"/>
                  <a:pt x="1468" y="5002"/>
                  <a:pt x="1471" y="4981"/>
                </a:cubicBezTo>
                <a:cubicBezTo>
                  <a:pt x="1475" y="4949"/>
                  <a:pt x="1582" y="4929"/>
                  <a:pt x="1602" y="4891"/>
                </a:cubicBezTo>
                <a:cubicBezTo>
                  <a:pt x="1524" y="4949"/>
                  <a:pt x="1344" y="4904"/>
                  <a:pt x="1465" y="4817"/>
                </a:cubicBezTo>
                <a:cubicBezTo>
                  <a:pt x="1424" y="4835"/>
                  <a:pt x="1376" y="4806"/>
                  <a:pt x="1406" y="4760"/>
                </a:cubicBezTo>
                <a:cubicBezTo>
                  <a:pt x="1431" y="4721"/>
                  <a:pt x="1472" y="4761"/>
                  <a:pt x="1498" y="4722"/>
                </a:cubicBezTo>
                <a:cubicBezTo>
                  <a:pt x="1457" y="4732"/>
                  <a:pt x="1372" y="4717"/>
                  <a:pt x="1349" y="4677"/>
                </a:cubicBezTo>
                <a:cubicBezTo>
                  <a:pt x="1347" y="4698"/>
                  <a:pt x="1307" y="4705"/>
                  <a:pt x="1307" y="4701"/>
                </a:cubicBezTo>
                <a:cubicBezTo>
                  <a:pt x="1305" y="4716"/>
                  <a:pt x="1390" y="4780"/>
                  <a:pt x="1272" y="4817"/>
                </a:cubicBezTo>
                <a:cubicBezTo>
                  <a:pt x="1280" y="4827"/>
                  <a:pt x="1288" y="4837"/>
                  <a:pt x="1296" y="4847"/>
                </a:cubicBezTo>
                <a:cubicBezTo>
                  <a:pt x="1272" y="4840"/>
                  <a:pt x="1255" y="4854"/>
                  <a:pt x="1248" y="4876"/>
                </a:cubicBezTo>
                <a:cubicBezTo>
                  <a:pt x="1332" y="4902"/>
                  <a:pt x="1368" y="4957"/>
                  <a:pt x="1313" y="5035"/>
                </a:cubicBezTo>
                <a:cubicBezTo>
                  <a:pt x="1293" y="5062"/>
                  <a:pt x="1304" y="5101"/>
                  <a:pt x="1266" y="5115"/>
                </a:cubicBezTo>
                <a:cubicBezTo>
                  <a:pt x="1156" y="5157"/>
                  <a:pt x="1022" y="5303"/>
                  <a:pt x="888" y="5259"/>
                </a:cubicBezTo>
                <a:cubicBezTo>
                  <a:pt x="797" y="5229"/>
                  <a:pt x="689" y="5144"/>
                  <a:pt x="636" y="5066"/>
                </a:cubicBezTo>
                <a:cubicBezTo>
                  <a:pt x="556" y="4950"/>
                  <a:pt x="437" y="4877"/>
                  <a:pt x="343" y="4775"/>
                </a:cubicBezTo>
                <a:cubicBezTo>
                  <a:pt x="318" y="4748"/>
                  <a:pt x="249" y="4657"/>
                  <a:pt x="329" y="4646"/>
                </a:cubicBezTo>
                <a:cubicBezTo>
                  <a:pt x="351" y="4643"/>
                  <a:pt x="352" y="4685"/>
                  <a:pt x="369" y="4694"/>
                </a:cubicBezTo>
                <a:cubicBezTo>
                  <a:pt x="401" y="4711"/>
                  <a:pt x="459" y="4697"/>
                  <a:pt x="465" y="4657"/>
                </a:cubicBezTo>
                <a:cubicBezTo>
                  <a:pt x="496" y="4701"/>
                  <a:pt x="640" y="4618"/>
                  <a:pt x="669" y="4588"/>
                </a:cubicBezTo>
                <a:cubicBezTo>
                  <a:pt x="695" y="4563"/>
                  <a:pt x="690" y="4523"/>
                  <a:pt x="708" y="4493"/>
                </a:cubicBezTo>
                <a:cubicBezTo>
                  <a:pt x="727" y="4462"/>
                  <a:pt x="777" y="4442"/>
                  <a:pt x="735" y="4404"/>
                </a:cubicBezTo>
                <a:cubicBezTo>
                  <a:pt x="714" y="4425"/>
                  <a:pt x="736" y="4475"/>
                  <a:pt x="695" y="4473"/>
                </a:cubicBezTo>
                <a:cubicBezTo>
                  <a:pt x="557" y="4465"/>
                  <a:pt x="531" y="4540"/>
                  <a:pt x="479" y="4538"/>
                </a:cubicBezTo>
                <a:cubicBezTo>
                  <a:pt x="413" y="4534"/>
                  <a:pt x="247" y="4450"/>
                  <a:pt x="201" y="4416"/>
                </a:cubicBezTo>
                <a:cubicBezTo>
                  <a:pt x="169" y="4393"/>
                  <a:pt x="166" y="4335"/>
                  <a:pt x="128" y="4321"/>
                </a:cubicBezTo>
                <a:cubicBezTo>
                  <a:pt x="0" y="4275"/>
                  <a:pt x="150" y="4176"/>
                  <a:pt x="188" y="4146"/>
                </a:cubicBezTo>
                <a:cubicBezTo>
                  <a:pt x="120" y="4138"/>
                  <a:pt x="75" y="4269"/>
                  <a:pt x="7" y="4238"/>
                </a:cubicBezTo>
                <a:cubicBezTo>
                  <a:pt x="20" y="4218"/>
                  <a:pt x="21" y="4197"/>
                  <a:pt x="10" y="4175"/>
                </a:cubicBezTo>
                <a:close/>
                <a:moveTo>
                  <a:pt x="8136" y="8311"/>
                </a:moveTo>
                <a:cubicBezTo>
                  <a:pt x="8128" y="8325"/>
                  <a:pt x="8122" y="8321"/>
                  <a:pt x="8136" y="8341"/>
                </a:cubicBezTo>
                <a:cubicBezTo>
                  <a:pt x="8136" y="8331"/>
                  <a:pt x="8136" y="8321"/>
                  <a:pt x="8136" y="8311"/>
                </a:cubicBezTo>
                <a:close/>
                <a:moveTo>
                  <a:pt x="10" y="4175"/>
                </a:moveTo>
                <a:close/>
                <a:moveTo>
                  <a:pt x="8484" y="10092"/>
                </a:moveTo>
                <a:cubicBezTo>
                  <a:pt x="8374" y="10038"/>
                  <a:pt x="8463" y="10208"/>
                  <a:pt x="8484" y="10244"/>
                </a:cubicBezTo>
                <a:cubicBezTo>
                  <a:pt x="8517" y="10170"/>
                  <a:pt x="8485" y="10157"/>
                  <a:pt x="8484" y="10092"/>
                </a:cubicBezTo>
                <a:close/>
                <a:moveTo>
                  <a:pt x="8427" y="10012"/>
                </a:moveTo>
                <a:cubicBezTo>
                  <a:pt x="8402" y="10022"/>
                  <a:pt x="8397" y="10050"/>
                  <a:pt x="8409" y="10072"/>
                </a:cubicBezTo>
                <a:cubicBezTo>
                  <a:pt x="8433" y="10059"/>
                  <a:pt x="8445" y="10036"/>
                  <a:pt x="8427" y="10012"/>
                </a:cubicBezTo>
                <a:close/>
                <a:moveTo>
                  <a:pt x="8362" y="9727"/>
                </a:moveTo>
                <a:cubicBezTo>
                  <a:pt x="8319" y="9730"/>
                  <a:pt x="8347" y="9777"/>
                  <a:pt x="8365" y="9790"/>
                </a:cubicBezTo>
                <a:cubicBezTo>
                  <a:pt x="8356" y="9769"/>
                  <a:pt x="8355" y="9748"/>
                  <a:pt x="8362" y="9727"/>
                </a:cubicBezTo>
                <a:close/>
                <a:moveTo>
                  <a:pt x="8320" y="9798"/>
                </a:moveTo>
                <a:cubicBezTo>
                  <a:pt x="8236" y="9830"/>
                  <a:pt x="8398" y="9862"/>
                  <a:pt x="8320" y="9798"/>
                </a:cubicBezTo>
                <a:close/>
                <a:moveTo>
                  <a:pt x="8106" y="9359"/>
                </a:moveTo>
                <a:cubicBezTo>
                  <a:pt x="8093" y="9365"/>
                  <a:pt x="8086" y="9376"/>
                  <a:pt x="8086" y="9392"/>
                </a:cubicBezTo>
                <a:cubicBezTo>
                  <a:pt x="8120" y="9401"/>
                  <a:pt x="8126" y="9390"/>
                  <a:pt x="8106" y="9359"/>
                </a:cubicBezTo>
                <a:close/>
                <a:moveTo>
                  <a:pt x="8000" y="8032"/>
                </a:moveTo>
                <a:cubicBezTo>
                  <a:pt x="7995" y="8032"/>
                  <a:pt x="7990" y="8032"/>
                  <a:pt x="7985" y="8032"/>
                </a:cubicBezTo>
                <a:cubicBezTo>
                  <a:pt x="7988" y="8044"/>
                  <a:pt x="7993" y="8054"/>
                  <a:pt x="8000" y="8065"/>
                </a:cubicBezTo>
                <a:cubicBezTo>
                  <a:pt x="8000" y="8054"/>
                  <a:pt x="8000" y="8043"/>
                  <a:pt x="8000" y="8032"/>
                </a:cubicBezTo>
                <a:close/>
                <a:moveTo>
                  <a:pt x="8026" y="8056"/>
                </a:moveTo>
                <a:cubicBezTo>
                  <a:pt x="7968" y="8105"/>
                  <a:pt x="8027" y="8252"/>
                  <a:pt x="8032" y="8311"/>
                </a:cubicBezTo>
                <a:cubicBezTo>
                  <a:pt x="7959" y="8297"/>
                  <a:pt x="7944" y="8543"/>
                  <a:pt x="8041" y="8534"/>
                </a:cubicBezTo>
                <a:cubicBezTo>
                  <a:pt x="7998" y="8503"/>
                  <a:pt x="8044" y="8500"/>
                  <a:pt x="8044" y="8466"/>
                </a:cubicBezTo>
                <a:cubicBezTo>
                  <a:pt x="8044" y="8425"/>
                  <a:pt x="8020" y="8386"/>
                  <a:pt x="8034" y="8345"/>
                </a:cubicBezTo>
                <a:cubicBezTo>
                  <a:pt x="8044" y="8314"/>
                  <a:pt x="8072" y="8287"/>
                  <a:pt x="8065" y="8251"/>
                </a:cubicBezTo>
                <a:cubicBezTo>
                  <a:pt x="8055" y="8196"/>
                  <a:pt x="8080" y="8233"/>
                  <a:pt x="8091" y="8182"/>
                </a:cubicBezTo>
                <a:cubicBezTo>
                  <a:pt x="8101" y="8131"/>
                  <a:pt x="8043" y="8079"/>
                  <a:pt x="8055" y="8040"/>
                </a:cubicBezTo>
                <a:cubicBezTo>
                  <a:pt x="8067" y="8001"/>
                  <a:pt x="8140" y="7921"/>
                  <a:pt x="8065" y="7904"/>
                </a:cubicBezTo>
                <a:cubicBezTo>
                  <a:pt x="8096" y="7880"/>
                  <a:pt x="8091" y="7843"/>
                  <a:pt x="8068" y="7815"/>
                </a:cubicBezTo>
                <a:cubicBezTo>
                  <a:pt x="7993" y="7873"/>
                  <a:pt x="8043" y="7978"/>
                  <a:pt x="8026" y="8056"/>
                </a:cubicBezTo>
                <a:close/>
                <a:moveTo>
                  <a:pt x="8003" y="8810"/>
                </a:moveTo>
                <a:cubicBezTo>
                  <a:pt x="7996" y="8795"/>
                  <a:pt x="7988" y="8782"/>
                  <a:pt x="7979" y="8768"/>
                </a:cubicBezTo>
                <a:cubicBezTo>
                  <a:pt x="7953" y="8790"/>
                  <a:pt x="7937" y="8832"/>
                  <a:pt x="7945" y="8866"/>
                </a:cubicBezTo>
                <a:cubicBezTo>
                  <a:pt x="7963" y="8950"/>
                  <a:pt x="8031" y="8861"/>
                  <a:pt x="8003" y="881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4" name="꙱ Iceland (IS) (H)">
            <a:extLst>
              <a:ext uri="{FF2B5EF4-FFF2-40B4-BE49-F238E27FC236}">
                <a16:creationId xmlns:a16="http://schemas.microsoft.com/office/drawing/2014/main" id="{01977C40-CAAD-4880-97C2-2C998CBD98DC}"/>
              </a:ext>
            </a:extLst>
          </p:cNvPr>
          <p:cNvSpPr>
            <a:spLocks/>
          </p:cNvSpPr>
          <p:nvPr/>
        </p:nvSpPr>
        <p:spPr bwMode="auto">
          <a:xfrm>
            <a:off x="3972276" y="463553"/>
            <a:ext cx="214506" cy="81985"/>
          </a:xfrm>
          <a:custGeom>
            <a:avLst/>
            <a:gdLst>
              <a:gd name="T0" fmla="*/ 583 w 2607"/>
              <a:gd name="T1" fmla="*/ 58 h 991"/>
              <a:gd name="T2" fmla="*/ 718 w 2607"/>
              <a:gd name="T3" fmla="*/ 147 h 991"/>
              <a:gd name="T4" fmla="*/ 662 w 2607"/>
              <a:gd name="T5" fmla="*/ 240 h 991"/>
              <a:gd name="T6" fmla="*/ 772 w 2607"/>
              <a:gd name="T7" fmla="*/ 433 h 991"/>
              <a:gd name="T8" fmla="*/ 890 w 2607"/>
              <a:gd name="T9" fmla="*/ 280 h 991"/>
              <a:gd name="T10" fmla="*/ 1007 w 2607"/>
              <a:gd name="T11" fmla="*/ 208 h 991"/>
              <a:gd name="T12" fmla="*/ 1210 w 2607"/>
              <a:gd name="T13" fmla="*/ 247 h 991"/>
              <a:gd name="T14" fmla="*/ 1312 w 2607"/>
              <a:gd name="T15" fmla="*/ 149 h 991"/>
              <a:gd name="T16" fmla="*/ 1526 w 2607"/>
              <a:gd name="T17" fmla="*/ 282 h 991"/>
              <a:gd name="T18" fmla="*/ 1504 w 2607"/>
              <a:gd name="T19" fmla="*/ 125 h 991"/>
              <a:gd name="T20" fmla="*/ 1788 w 2607"/>
              <a:gd name="T21" fmla="*/ 104 h 991"/>
              <a:gd name="T22" fmla="*/ 1953 w 2607"/>
              <a:gd name="T23" fmla="*/ 45 h 991"/>
              <a:gd name="T24" fmla="*/ 2131 w 2607"/>
              <a:gd name="T25" fmla="*/ 59 h 991"/>
              <a:gd name="T26" fmla="*/ 2396 w 2607"/>
              <a:gd name="T27" fmla="*/ 53 h 991"/>
              <a:gd name="T28" fmla="*/ 2256 w 2607"/>
              <a:gd name="T29" fmla="*/ 128 h 991"/>
              <a:gd name="T30" fmla="*/ 2298 w 2607"/>
              <a:gd name="T31" fmla="*/ 255 h 991"/>
              <a:gd name="T32" fmla="*/ 2352 w 2607"/>
              <a:gd name="T33" fmla="*/ 327 h 991"/>
              <a:gd name="T34" fmla="*/ 2568 w 2607"/>
              <a:gd name="T35" fmla="*/ 318 h 991"/>
              <a:gd name="T36" fmla="*/ 2574 w 2607"/>
              <a:gd name="T37" fmla="*/ 398 h 991"/>
              <a:gd name="T38" fmla="*/ 2576 w 2607"/>
              <a:gd name="T39" fmla="*/ 460 h 991"/>
              <a:gd name="T40" fmla="*/ 2515 w 2607"/>
              <a:gd name="T41" fmla="*/ 502 h 991"/>
              <a:gd name="T42" fmla="*/ 2479 w 2607"/>
              <a:gd name="T43" fmla="*/ 546 h 991"/>
              <a:gd name="T44" fmla="*/ 2292 w 2607"/>
              <a:gd name="T45" fmla="*/ 612 h 991"/>
              <a:gd name="T46" fmla="*/ 2066 w 2607"/>
              <a:gd name="T47" fmla="*/ 693 h 991"/>
              <a:gd name="T48" fmla="*/ 1672 w 2607"/>
              <a:gd name="T49" fmla="*/ 825 h 991"/>
              <a:gd name="T50" fmla="*/ 1446 w 2607"/>
              <a:gd name="T51" fmla="*/ 905 h 991"/>
              <a:gd name="T52" fmla="*/ 1170 w 2607"/>
              <a:gd name="T53" fmla="*/ 988 h 991"/>
              <a:gd name="T54" fmla="*/ 808 w 2607"/>
              <a:gd name="T55" fmla="*/ 894 h 991"/>
              <a:gd name="T56" fmla="*/ 831 w 2607"/>
              <a:gd name="T57" fmla="*/ 849 h 991"/>
              <a:gd name="T58" fmla="*/ 741 w 2607"/>
              <a:gd name="T59" fmla="*/ 858 h 991"/>
              <a:gd name="T60" fmla="*/ 686 w 2607"/>
              <a:gd name="T61" fmla="*/ 816 h 991"/>
              <a:gd name="T62" fmla="*/ 496 w 2607"/>
              <a:gd name="T63" fmla="*/ 843 h 991"/>
              <a:gd name="T64" fmla="*/ 312 w 2607"/>
              <a:gd name="T65" fmla="*/ 778 h 991"/>
              <a:gd name="T66" fmla="*/ 463 w 2607"/>
              <a:gd name="T67" fmla="*/ 748 h 991"/>
              <a:gd name="T68" fmla="*/ 615 w 2607"/>
              <a:gd name="T69" fmla="*/ 680 h 991"/>
              <a:gd name="T70" fmla="*/ 504 w 2607"/>
              <a:gd name="T71" fmla="*/ 680 h 991"/>
              <a:gd name="T72" fmla="*/ 623 w 2607"/>
              <a:gd name="T73" fmla="*/ 594 h 991"/>
              <a:gd name="T74" fmla="*/ 419 w 2607"/>
              <a:gd name="T75" fmla="*/ 614 h 991"/>
              <a:gd name="T76" fmla="*/ 372 w 2607"/>
              <a:gd name="T77" fmla="*/ 545 h 991"/>
              <a:gd name="T78" fmla="*/ 93 w 2607"/>
              <a:gd name="T79" fmla="*/ 508 h 991"/>
              <a:gd name="T80" fmla="*/ 267 w 2607"/>
              <a:gd name="T81" fmla="*/ 508 h 991"/>
              <a:gd name="T82" fmla="*/ 514 w 2607"/>
              <a:gd name="T83" fmla="*/ 445 h 991"/>
              <a:gd name="T84" fmla="*/ 644 w 2607"/>
              <a:gd name="T85" fmla="*/ 342 h 991"/>
              <a:gd name="T86" fmla="*/ 493 w 2607"/>
              <a:gd name="T87" fmla="*/ 335 h 991"/>
              <a:gd name="T88" fmla="*/ 463 w 2607"/>
              <a:gd name="T89" fmla="*/ 294 h 991"/>
              <a:gd name="T90" fmla="*/ 319 w 2607"/>
              <a:gd name="T91" fmla="*/ 309 h 991"/>
              <a:gd name="T92" fmla="*/ 0 w 2607"/>
              <a:gd name="T93" fmla="*/ 330 h 991"/>
              <a:gd name="T94" fmla="*/ 146 w 2607"/>
              <a:gd name="T95" fmla="*/ 288 h 991"/>
              <a:gd name="T96" fmla="*/ 282 w 2607"/>
              <a:gd name="T97" fmla="*/ 273 h 991"/>
              <a:gd name="T98" fmla="*/ 294 w 2607"/>
              <a:gd name="T99" fmla="*/ 252 h 991"/>
              <a:gd name="T100" fmla="*/ 294 w 2607"/>
              <a:gd name="T101" fmla="*/ 217 h 991"/>
              <a:gd name="T102" fmla="*/ 271 w 2607"/>
              <a:gd name="T103" fmla="*/ 164 h 991"/>
              <a:gd name="T104" fmla="*/ 392 w 2607"/>
              <a:gd name="T105" fmla="*/ 143 h 991"/>
              <a:gd name="T106" fmla="*/ 398 w 2607"/>
              <a:gd name="T107" fmla="*/ 187 h 991"/>
              <a:gd name="T108" fmla="*/ 515 w 2607"/>
              <a:gd name="T109" fmla="*/ 174 h 991"/>
              <a:gd name="T110" fmla="*/ 546 w 2607"/>
              <a:gd name="T111" fmla="*/ 89 h 991"/>
              <a:gd name="T112" fmla="*/ 520 w 2607"/>
              <a:gd name="T113" fmla="*/ 27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07" h="991">
                <a:moveTo>
                  <a:pt x="520" y="27"/>
                </a:moveTo>
                <a:cubicBezTo>
                  <a:pt x="536" y="30"/>
                  <a:pt x="575" y="42"/>
                  <a:pt x="583" y="58"/>
                </a:cubicBezTo>
                <a:cubicBezTo>
                  <a:pt x="600" y="92"/>
                  <a:pt x="640" y="77"/>
                  <a:pt x="667" y="97"/>
                </a:cubicBezTo>
                <a:cubicBezTo>
                  <a:pt x="693" y="116"/>
                  <a:pt x="684" y="137"/>
                  <a:pt x="718" y="147"/>
                </a:cubicBezTo>
                <a:cubicBezTo>
                  <a:pt x="742" y="155"/>
                  <a:pt x="781" y="162"/>
                  <a:pt x="725" y="181"/>
                </a:cubicBezTo>
                <a:cubicBezTo>
                  <a:pt x="811" y="164"/>
                  <a:pt x="735" y="331"/>
                  <a:pt x="662" y="240"/>
                </a:cubicBezTo>
                <a:cubicBezTo>
                  <a:pt x="665" y="270"/>
                  <a:pt x="770" y="316"/>
                  <a:pt x="723" y="336"/>
                </a:cubicBezTo>
                <a:cubicBezTo>
                  <a:pt x="768" y="332"/>
                  <a:pt x="757" y="397"/>
                  <a:pt x="772" y="433"/>
                </a:cubicBezTo>
                <a:cubicBezTo>
                  <a:pt x="766" y="399"/>
                  <a:pt x="795" y="375"/>
                  <a:pt x="793" y="341"/>
                </a:cubicBezTo>
                <a:cubicBezTo>
                  <a:pt x="828" y="414"/>
                  <a:pt x="821" y="267"/>
                  <a:pt x="890" y="280"/>
                </a:cubicBezTo>
                <a:cubicBezTo>
                  <a:pt x="916" y="285"/>
                  <a:pt x="944" y="374"/>
                  <a:pt x="953" y="300"/>
                </a:cubicBezTo>
                <a:cubicBezTo>
                  <a:pt x="980" y="341"/>
                  <a:pt x="1018" y="241"/>
                  <a:pt x="1007" y="208"/>
                </a:cubicBezTo>
                <a:cubicBezTo>
                  <a:pt x="992" y="168"/>
                  <a:pt x="1030" y="102"/>
                  <a:pt x="1077" y="137"/>
                </a:cubicBezTo>
                <a:cubicBezTo>
                  <a:pt x="1104" y="156"/>
                  <a:pt x="1167" y="290"/>
                  <a:pt x="1210" y="247"/>
                </a:cubicBezTo>
                <a:cubicBezTo>
                  <a:pt x="1237" y="221"/>
                  <a:pt x="1209" y="166"/>
                  <a:pt x="1243" y="150"/>
                </a:cubicBezTo>
                <a:cubicBezTo>
                  <a:pt x="1267" y="138"/>
                  <a:pt x="1289" y="155"/>
                  <a:pt x="1312" y="149"/>
                </a:cubicBezTo>
                <a:cubicBezTo>
                  <a:pt x="1332" y="145"/>
                  <a:pt x="1336" y="119"/>
                  <a:pt x="1363" y="113"/>
                </a:cubicBezTo>
                <a:cubicBezTo>
                  <a:pt x="1457" y="92"/>
                  <a:pt x="1484" y="228"/>
                  <a:pt x="1526" y="282"/>
                </a:cubicBezTo>
                <a:cubicBezTo>
                  <a:pt x="1535" y="248"/>
                  <a:pt x="1544" y="214"/>
                  <a:pt x="1516" y="186"/>
                </a:cubicBezTo>
                <a:cubicBezTo>
                  <a:pt x="1504" y="174"/>
                  <a:pt x="1493" y="140"/>
                  <a:pt x="1504" y="125"/>
                </a:cubicBezTo>
                <a:cubicBezTo>
                  <a:pt x="1542" y="73"/>
                  <a:pt x="1655" y="164"/>
                  <a:pt x="1669" y="199"/>
                </a:cubicBezTo>
                <a:cubicBezTo>
                  <a:pt x="1707" y="171"/>
                  <a:pt x="1735" y="109"/>
                  <a:pt x="1788" y="104"/>
                </a:cubicBezTo>
                <a:cubicBezTo>
                  <a:pt x="1803" y="102"/>
                  <a:pt x="1899" y="132"/>
                  <a:pt x="1909" y="143"/>
                </a:cubicBezTo>
                <a:cubicBezTo>
                  <a:pt x="1915" y="101"/>
                  <a:pt x="1964" y="103"/>
                  <a:pt x="1953" y="45"/>
                </a:cubicBezTo>
                <a:cubicBezTo>
                  <a:pt x="1944" y="0"/>
                  <a:pt x="1992" y="29"/>
                  <a:pt x="2015" y="17"/>
                </a:cubicBezTo>
                <a:cubicBezTo>
                  <a:pt x="2038" y="5"/>
                  <a:pt x="2147" y="9"/>
                  <a:pt x="2131" y="59"/>
                </a:cubicBezTo>
                <a:cubicBezTo>
                  <a:pt x="2121" y="91"/>
                  <a:pt x="2177" y="109"/>
                  <a:pt x="2197" y="128"/>
                </a:cubicBezTo>
                <a:cubicBezTo>
                  <a:pt x="2217" y="55"/>
                  <a:pt x="2340" y="64"/>
                  <a:pt x="2396" y="53"/>
                </a:cubicBezTo>
                <a:cubicBezTo>
                  <a:pt x="2372" y="64"/>
                  <a:pt x="2305" y="61"/>
                  <a:pt x="2296" y="91"/>
                </a:cubicBezTo>
                <a:cubicBezTo>
                  <a:pt x="2288" y="118"/>
                  <a:pt x="2293" y="129"/>
                  <a:pt x="2256" y="128"/>
                </a:cubicBezTo>
                <a:cubicBezTo>
                  <a:pt x="2271" y="152"/>
                  <a:pt x="2376" y="157"/>
                  <a:pt x="2365" y="185"/>
                </a:cubicBezTo>
                <a:cubicBezTo>
                  <a:pt x="2353" y="215"/>
                  <a:pt x="2307" y="223"/>
                  <a:pt x="2298" y="255"/>
                </a:cubicBezTo>
                <a:cubicBezTo>
                  <a:pt x="2340" y="253"/>
                  <a:pt x="2381" y="240"/>
                  <a:pt x="2423" y="237"/>
                </a:cubicBezTo>
                <a:cubicBezTo>
                  <a:pt x="2433" y="283"/>
                  <a:pt x="2376" y="301"/>
                  <a:pt x="2352" y="327"/>
                </a:cubicBezTo>
                <a:cubicBezTo>
                  <a:pt x="2387" y="302"/>
                  <a:pt x="2416" y="279"/>
                  <a:pt x="2461" y="288"/>
                </a:cubicBezTo>
                <a:cubicBezTo>
                  <a:pt x="2495" y="295"/>
                  <a:pt x="2533" y="329"/>
                  <a:pt x="2568" y="318"/>
                </a:cubicBezTo>
                <a:cubicBezTo>
                  <a:pt x="2579" y="363"/>
                  <a:pt x="2509" y="388"/>
                  <a:pt x="2476" y="395"/>
                </a:cubicBezTo>
                <a:cubicBezTo>
                  <a:pt x="2509" y="390"/>
                  <a:pt x="2542" y="390"/>
                  <a:pt x="2574" y="398"/>
                </a:cubicBezTo>
                <a:cubicBezTo>
                  <a:pt x="2549" y="419"/>
                  <a:pt x="2516" y="418"/>
                  <a:pt x="2485" y="421"/>
                </a:cubicBezTo>
                <a:cubicBezTo>
                  <a:pt x="2502" y="421"/>
                  <a:pt x="2607" y="420"/>
                  <a:pt x="2576" y="460"/>
                </a:cubicBezTo>
                <a:cubicBezTo>
                  <a:pt x="2526" y="522"/>
                  <a:pt x="2479" y="436"/>
                  <a:pt x="2426" y="472"/>
                </a:cubicBezTo>
                <a:cubicBezTo>
                  <a:pt x="2457" y="477"/>
                  <a:pt x="2486" y="490"/>
                  <a:pt x="2515" y="502"/>
                </a:cubicBezTo>
                <a:cubicBezTo>
                  <a:pt x="2499" y="506"/>
                  <a:pt x="2483" y="508"/>
                  <a:pt x="2467" y="508"/>
                </a:cubicBezTo>
                <a:cubicBezTo>
                  <a:pt x="2515" y="510"/>
                  <a:pt x="2427" y="520"/>
                  <a:pt x="2479" y="546"/>
                </a:cubicBezTo>
                <a:cubicBezTo>
                  <a:pt x="2433" y="540"/>
                  <a:pt x="2385" y="603"/>
                  <a:pt x="2347" y="562"/>
                </a:cubicBezTo>
                <a:cubicBezTo>
                  <a:pt x="2369" y="596"/>
                  <a:pt x="2315" y="585"/>
                  <a:pt x="2292" y="612"/>
                </a:cubicBezTo>
                <a:cubicBezTo>
                  <a:pt x="2368" y="616"/>
                  <a:pt x="2221" y="698"/>
                  <a:pt x="2196" y="708"/>
                </a:cubicBezTo>
                <a:cubicBezTo>
                  <a:pt x="2151" y="725"/>
                  <a:pt x="2108" y="669"/>
                  <a:pt x="2066" y="693"/>
                </a:cubicBezTo>
                <a:cubicBezTo>
                  <a:pt x="1994" y="735"/>
                  <a:pt x="1917" y="763"/>
                  <a:pt x="1842" y="801"/>
                </a:cubicBezTo>
                <a:cubicBezTo>
                  <a:pt x="1803" y="821"/>
                  <a:pt x="1676" y="901"/>
                  <a:pt x="1672" y="825"/>
                </a:cubicBezTo>
                <a:cubicBezTo>
                  <a:pt x="1657" y="875"/>
                  <a:pt x="1583" y="875"/>
                  <a:pt x="1542" y="877"/>
                </a:cubicBezTo>
                <a:cubicBezTo>
                  <a:pt x="1519" y="878"/>
                  <a:pt x="1371" y="891"/>
                  <a:pt x="1446" y="905"/>
                </a:cubicBezTo>
                <a:cubicBezTo>
                  <a:pt x="1393" y="919"/>
                  <a:pt x="1454" y="920"/>
                  <a:pt x="1402" y="951"/>
                </a:cubicBezTo>
                <a:cubicBezTo>
                  <a:pt x="1340" y="988"/>
                  <a:pt x="1239" y="991"/>
                  <a:pt x="1170" y="988"/>
                </a:cubicBezTo>
                <a:cubicBezTo>
                  <a:pt x="1099" y="985"/>
                  <a:pt x="1037" y="960"/>
                  <a:pt x="967" y="947"/>
                </a:cubicBezTo>
                <a:cubicBezTo>
                  <a:pt x="909" y="937"/>
                  <a:pt x="841" y="958"/>
                  <a:pt x="808" y="894"/>
                </a:cubicBezTo>
                <a:cubicBezTo>
                  <a:pt x="821" y="890"/>
                  <a:pt x="835" y="887"/>
                  <a:pt x="849" y="885"/>
                </a:cubicBezTo>
                <a:cubicBezTo>
                  <a:pt x="845" y="872"/>
                  <a:pt x="839" y="860"/>
                  <a:pt x="831" y="849"/>
                </a:cubicBezTo>
                <a:cubicBezTo>
                  <a:pt x="808" y="870"/>
                  <a:pt x="772" y="896"/>
                  <a:pt x="739" y="873"/>
                </a:cubicBezTo>
                <a:cubicBezTo>
                  <a:pt x="790" y="878"/>
                  <a:pt x="775" y="831"/>
                  <a:pt x="741" y="858"/>
                </a:cubicBezTo>
                <a:cubicBezTo>
                  <a:pt x="723" y="872"/>
                  <a:pt x="689" y="852"/>
                  <a:pt x="671" y="849"/>
                </a:cubicBezTo>
                <a:cubicBezTo>
                  <a:pt x="675" y="838"/>
                  <a:pt x="680" y="827"/>
                  <a:pt x="686" y="816"/>
                </a:cubicBezTo>
                <a:cubicBezTo>
                  <a:pt x="645" y="808"/>
                  <a:pt x="631" y="843"/>
                  <a:pt x="594" y="847"/>
                </a:cubicBezTo>
                <a:cubicBezTo>
                  <a:pt x="562" y="850"/>
                  <a:pt x="529" y="837"/>
                  <a:pt x="496" y="843"/>
                </a:cubicBezTo>
                <a:cubicBezTo>
                  <a:pt x="429" y="857"/>
                  <a:pt x="345" y="857"/>
                  <a:pt x="276" y="861"/>
                </a:cubicBezTo>
                <a:cubicBezTo>
                  <a:pt x="279" y="830"/>
                  <a:pt x="274" y="791"/>
                  <a:pt x="312" y="778"/>
                </a:cubicBezTo>
                <a:cubicBezTo>
                  <a:pt x="336" y="779"/>
                  <a:pt x="321" y="820"/>
                  <a:pt x="389" y="793"/>
                </a:cubicBezTo>
                <a:cubicBezTo>
                  <a:pt x="429" y="785"/>
                  <a:pt x="468" y="797"/>
                  <a:pt x="463" y="748"/>
                </a:cubicBezTo>
                <a:cubicBezTo>
                  <a:pt x="486" y="738"/>
                  <a:pt x="511" y="750"/>
                  <a:pt x="534" y="745"/>
                </a:cubicBezTo>
                <a:cubicBezTo>
                  <a:pt x="456" y="714"/>
                  <a:pt x="587" y="683"/>
                  <a:pt x="615" y="680"/>
                </a:cubicBezTo>
                <a:cubicBezTo>
                  <a:pt x="561" y="656"/>
                  <a:pt x="517" y="712"/>
                  <a:pt x="463" y="701"/>
                </a:cubicBezTo>
                <a:cubicBezTo>
                  <a:pt x="476" y="691"/>
                  <a:pt x="489" y="684"/>
                  <a:pt x="504" y="680"/>
                </a:cubicBezTo>
                <a:cubicBezTo>
                  <a:pt x="471" y="679"/>
                  <a:pt x="526" y="631"/>
                  <a:pt x="551" y="625"/>
                </a:cubicBezTo>
                <a:cubicBezTo>
                  <a:pt x="575" y="620"/>
                  <a:pt x="609" y="618"/>
                  <a:pt x="623" y="594"/>
                </a:cubicBezTo>
                <a:cubicBezTo>
                  <a:pt x="567" y="594"/>
                  <a:pt x="500" y="620"/>
                  <a:pt x="457" y="656"/>
                </a:cubicBezTo>
                <a:cubicBezTo>
                  <a:pt x="456" y="633"/>
                  <a:pt x="442" y="618"/>
                  <a:pt x="419" y="614"/>
                </a:cubicBezTo>
                <a:cubicBezTo>
                  <a:pt x="426" y="595"/>
                  <a:pt x="441" y="580"/>
                  <a:pt x="460" y="572"/>
                </a:cubicBezTo>
                <a:cubicBezTo>
                  <a:pt x="432" y="576"/>
                  <a:pt x="400" y="545"/>
                  <a:pt x="372" y="545"/>
                </a:cubicBezTo>
                <a:cubicBezTo>
                  <a:pt x="256" y="545"/>
                  <a:pt x="213" y="527"/>
                  <a:pt x="115" y="562"/>
                </a:cubicBezTo>
                <a:cubicBezTo>
                  <a:pt x="59" y="583"/>
                  <a:pt x="16" y="508"/>
                  <a:pt x="93" y="508"/>
                </a:cubicBezTo>
                <a:cubicBezTo>
                  <a:pt x="130" y="508"/>
                  <a:pt x="169" y="511"/>
                  <a:pt x="206" y="503"/>
                </a:cubicBezTo>
                <a:cubicBezTo>
                  <a:pt x="237" y="495"/>
                  <a:pt x="260" y="453"/>
                  <a:pt x="267" y="508"/>
                </a:cubicBezTo>
                <a:cubicBezTo>
                  <a:pt x="337" y="403"/>
                  <a:pt x="541" y="545"/>
                  <a:pt x="606" y="442"/>
                </a:cubicBezTo>
                <a:cubicBezTo>
                  <a:pt x="575" y="430"/>
                  <a:pt x="545" y="448"/>
                  <a:pt x="514" y="445"/>
                </a:cubicBezTo>
                <a:cubicBezTo>
                  <a:pt x="483" y="442"/>
                  <a:pt x="453" y="431"/>
                  <a:pt x="422" y="433"/>
                </a:cubicBezTo>
                <a:cubicBezTo>
                  <a:pt x="482" y="379"/>
                  <a:pt x="568" y="361"/>
                  <a:pt x="644" y="342"/>
                </a:cubicBezTo>
                <a:cubicBezTo>
                  <a:pt x="613" y="348"/>
                  <a:pt x="568" y="316"/>
                  <a:pt x="553" y="323"/>
                </a:cubicBezTo>
                <a:cubicBezTo>
                  <a:pt x="530" y="333"/>
                  <a:pt x="521" y="359"/>
                  <a:pt x="493" y="335"/>
                </a:cubicBezTo>
                <a:cubicBezTo>
                  <a:pt x="512" y="328"/>
                  <a:pt x="530" y="319"/>
                  <a:pt x="546" y="307"/>
                </a:cubicBezTo>
                <a:cubicBezTo>
                  <a:pt x="514" y="329"/>
                  <a:pt x="467" y="335"/>
                  <a:pt x="463" y="294"/>
                </a:cubicBezTo>
                <a:cubicBezTo>
                  <a:pt x="444" y="307"/>
                  <a:pt x="423" y="318"/>
                  <a:pt x="401" y="327"/>
                </a:cubicBezTo>
                <a:cubicBezTo>
                  <a:pt x="394" y="259"/>
                  <a:pt x="361" y="334"/>
                  <a:pt x="319" y="309"/>
                </a:cubicBezTo>
                <a:cubicBezTo>
                  <a:pt x="289" y="290"/>
                  <a:pt x="297" y="327"/>
                  <a:pt x="273" y="333"/>
                </a:cubicBezTo>
                <a:cubicBezTo>
                  <a:pt x="17" y="387"/>
                  <a:pt x="197" y="330"/>
                  <a:pt x="0" y="330"/>
                </a:cubicBezTo>
                <a:cubicBezTo>
                  <a:pt x="33" y="267"/>
                  <a:pt x="96" y="303"/>
                  <a:pt x="146" y="318"/>
                </a:cubicBezTo>
                <a:cubicBezTo>
                  <a:pt x="106" y="305"/>
                  <a:pt x="106" y="295"/>
                  <a:pt x="146" y="288"/>
                </a:cubicBezTo>
                <a:cubicBezTo>
                  <a:pt x="123" y="282"/>
                  <a:pt x="106" y="265"/>
                  <a:pt x="98" y="243"/>
                </a:cubicBezTo>
                <a:cubicBezTo>
                  <a:pt x="160" y="223"/>
                  <a:pt x="225" y="312"/>
                  <a:pt x="282" y="273"/>
                </a:cubicBezTo>
                <a:cubicBezTo>
                  <a:pt x="264" y="273"/>
                  <a:pt x="248" y="269"/>
                  <a:pt x="232" y="261"/>
                </a:cubicBezTo>
                <a:cubicBezTo>
                  <a:pt x="252" y="256"/>
                  <a:pt x="273" y="253"/>
                  <a:pt x="294" y="252"/>
                </a:cubicBezTo>
                <a:cubicBezTo>
                  <a:pt x="253" y="240"/>
                  <a:pt x="210" y="248"/>
                  <a:pt x="172" y="226"/>
                </a:cubicBezTo>
                <a:cubicBezTo>
                  <a:pt x="200" y="184"/>
                  <a:pt x="257" y="213"/>
                  <a:pt x="294" y="217"/>
                </a:cubicBezTo>
                <a:cubicBezTo>
                  <a:pt x="263" y="202"/>
                  <a:pt x="190" y="202"/>
                  <a:pt x="205" y="148"/>
                </a:cubicBezTo>
                <a:cubicBezTo>
                  <a:pt x="227" y="153"/>
                  <a:pt x="250" y="156"/>
                  <a:pt x="271" y="164"/>
                </a:cubicBezTo>
                <a:cubicBezTo>
                  <a:pt x="257" y="154"/>
                  <a:pt x="265" y="146"/>
                  <a:pt x="294" y="140"/>
                </a:cubicBezTo>
                <a:cubicBezTo>
                  <a:pt x="232" y="123"/>
                  <a:pt x="282" y="83"/>
                  <a:pt x="392" y="143"/>
                </a:cubicBezTo>
                <a:cubicBezTo>
                  <a:pt x="387" y="153"/>
                  <a:pt x="381" y="163"/>
                  <a:pt x="374" y="172"/>
                </a:cubicBezTo>
                <a:cubicBezTo>
                  <a:pt x="409" y="147"/>
                  <a:pt x="417" y="152"/>
                  <a:pt x="398" y="187"/>
                </a:cubicBezTo>
                <a:cubicBezTo>
                  <a:pt x="443" y="165"/>
                  <a:pt x="505" y="154"/>
                  <a:pt x="457" y="222"/>
                </a:cubicBezTo>
                <a:cubicBezTo>
                  <a:pt x="472" y="205"/>
                  <a:pt x="519" y="196"/>
                  <a:pt x="515" y="174"/>
                </a:cubicBezTo>
                <a:cubicBezTo>
                  <a:pt x="510" y="139"/>
                  <a:pt x="449" y="130"/>
                  <a:pt x="425" y="119"/>
                </a:cubicBezTo>
                <a:cubicBezTo>
                  <a:pt x="449" y="73"/>
                  <a:pt x="507" y="100"/>
                  <a:pt x="546" y="89"/>
                </a:cubicBezTo>
                <a:cubicBezTo>
                  <a:pt x="505" y="92"/>
                  <a:pt x="433" y="88"/>
                  <a:pt x="398" y="65"/>
                </a:cubicBezTo>
                <a:cubicBezTo>
                  <a:pt x="372" y="48"/>
                  <a:pt x="507" y="25"/>
                  <a:pt x="520" y="2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5" name="꙱ Hungary (HU) (H)">
            <a:extLst>
              <a:ext uri="{FF2B5EF4-FFF2-40B4-BE49-F238E27FC236}">
                <a16:creationId xmlns:a16="http://schemas.microsoft.com/office/drawing/2014/main" id="{A4A775A5-250B-44AB-8CAA-F70AD8970C2B}"/>
              </a:ext>
            </a:extLst>
          </p:cNvPr>
          <p:cNvSpPr>
            <a:spLocks/>
          </p:cNvSpPr>
          <p:nvPr/>
        </p:nvSpPr>
        <p:spPr bwMode="auto">
          <a:xfrm>
            <a:off x="4789337" y="950069"/>
            <a:ext cx="157376" cy="86300"/>
          </a:xfrm>
          <a:custGeom>
            <a:avLst/>
            <a:gdLst>
              <a:gd name="T0" fmla="*/ 373 w 1905"/>
              <a:gd name="T1" fmla="*/ 291 h 1045"/>
              <a:gd name="T2" fmla="*/ 751 w 1905"/>
              <a:gd name="T3" fmla="*/ 320 h 1045"/>
              <a:gd name="T4" fmla="*/ 831 w 1905"/>
              <a:gd name="T5" fmla="*/ 252 h 1045"/>
              <a:gd name="T6" fmla="*/ 919 w 1905"/>
              <a:gd name="T7" fmla="*/ 201 h 1045"/>
              <a:gd name="T8" fmla="*/ 1006 w 1905"/>
              <a:gd name="T9" fmla="*/ 204 h 1045"/>
              <a:gd name="T10" fmla="*/ 1165 w 1905"/>
              <a:gd name="T11" fmla="*/ 170 h 1045"/>
              <a:gd name="T12" fmla="*/ 1212 w 1905"/>
              <a:gd name="T13" fmla="*/ 65 h 1045"/>
              <a:gd name="T14" fmla="*/ 1411 w 1905"/>
              <a:gd name="T15" fmla="*/ 82 h 1045"/>
              <a:gd name="T16" fmla="*/ 1619 w 1905"/>
              <a:gd name="T17" fmla="*/ 124 h 1045"/>
              <a:gd name="T18" fmla="*/ 1826 w 1905"/>
              <a:gd name="T19" fmla="*/ 219 h 1045"/>
              <a:gd name="T20" fmla="*/ 1826 w 1905"/>
              <a:gd name="T21" fmla="*/ 321 h 1045"/>
              <a:gd name="T22" fmla="*/ 1706 w 1905"/>
              <a:gd name="T23" fmla="*/ 362 h 1045"/>
              <a:gd name="T24" fmla="*/ 1652 w 1905"/>
              <a:gd name="T25" fmla="*/ 411 h 1045"/>
              <a:gd name="T26" fmla="*/ 1570 w 1905"/>
              <a:gd name="T27" fmla="*/ 577 h 1045"/>
              <a:gd name="T28" fmla="*/ 1523 w 1905"/>
              <a:gd name="T29" fmla="*/ 675 h 1045"/>
              <a:gd name="T30" fmla="*/ 1460 w 1905"/>
              <a:gd name="T31" fmla="*/ 756 h 1045"/>
              <a:gd name="T32" fmla="*/ 1408 w 1905"/>
              <a:gd name="T33" fmla="*/ 849 h 1045"/>
              <a:gd name="T34" fmla="*/ 1321 w 1905"/>
              <a:gd name="T35" fmla="*/ 860 h 1045"/>
              <a:gd name="T36" fmla="*/ 1262 w 1905"/>
              <a:gd name="T37" fmla="*/ 902 h 1045"/>
              <a:gd name="T38" fmla="*/ 1193 w 1905"/>
              <a:gd name="T39" fmla="*/ 903 h 1045"/>
              <a:gd name="T40" fmla="*/ 1022 w 1905"/>
              <a:gd name="T41" fmla="*/ 891 h 1045"/>
              <a:gd name="T42" fmla="*/ 1006 w 1905"/>
              <a:gd name="T43" fmla="*/ 889 h 1045"/>
              <a:gd name="T44" fmla="*/ 907 w 1905"/>
              <a:gd name="T45" fmla="*/ 951 h 1045"/>
              <a:gd name="T46" fmla="*/ 768 w 1905"/>
              <a:gd name="T47" fmla="*/ 974 h 1045"/>
              <a:gd name="T48" fmla="*/ 545 w 1905"/>
              <a:gd name="T49" fmla="*/ 1036 h 1045"/>
              <a:gd name="T50" fmla="*/ 305 w 1905"/>
              <a:gd name="T51" fmla="*/ 905 h 1045"/>
              <a:gd name="T52" fmla="*/ 143 w 1905"/>
              <a:gd name="T53" fmla="*/ 786 h 1045"/>
              <a:gd name="T54" fmla="*/ 0 w 1905"/>
              <a:gd name="T55" fmla="*/ 649 h 1045"/>
              <a:gd name="T56" fmla="*/ 107 w 1905"/>
              <a:gd name="T57" fmla="*/ 605 h 1045"/>
              <a:gd name="T58" fmla="*/ 156 w 1905"/>
              <a:gd name="T59" fmla="*/ 408 h 1045"/>
              <a:gd name="T60" fmla="*/ 121 w 1905"/>
              <a:gd name="T61" fmla="*/ 352 h 1045"/>
              <a:gd name="T62" fmla="*/ 234 w 1905"/>
              <a:gd name="T63" fmla="*/ 354 h 1045"/>
              <a:gd name="T64" fmla="*/ 293 w 1905"/>
              <a:gd name="T65" fmla="*/ 253 h 1045"/>
              <a:gd name="T66" fmla="*/ 373 w 1905"/>
              <a:gd name="T67" fmla="*/ 291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05" h="1045">
                <a:moveTo>
                  <a:pt x="373" y="291"/>
                </a:moveTo>
                <a:cubicBezTo>
                  <a:pt x="492" y="383"/>
                  <a:pt x="613" y="337"/>
                  <a:pt x="751" y="320"/>
                </a:cubicBezTo>
                <a:cubicBezTo>
                  <a:pt x="674" y="259"/>
                  <a:pt x="784" y="256"/>
                  <a:pt x="831" y="252"/>
                </a:cubicBezTo>
                <a:cubicBezTo>
                  <a:pt x="854" y="250"/>
                  <a:pt x="913" y="229"/>
                  <a:pt x="919" y="201"/>
                </a:cubicBezTo>
                <a:cubicBezTo>
                  <a:pt x="929" y="152"/>
                  <a:pt x="970" y="190"/>
                  <a:pt x="1006" y="204"/>
                </a:cubicBezTo>
                <a:cubicBezTo>
                  <a:pt x="1054" y="223"/>
                  <a:pt x="1130" y="204"/>
                  <a:pt x="1165" y="170"/>
                </a:cubicBezTo>
                <a:cubicBezTo>
                  <a:pt x="1190" y="146"/>
                  <a:pt x="1180" y="78"/>
                  <a:pt x="1212" y="65"/>
                </a:cubicBezTo>
                <a:cubicBezTo>
                  <a:pt x="1274" y="41"/>
                  <a:pt x="1348" y="76"/>
                  <a:pt x="1411" y="82"/>
                </a:cubicBezTo>
                <a:cubicBezTo>
                  <a:pt x="1470" y="0"/>
                  <a:pt x="1505" y="169"/>
                  <a:pt x="1619" y="124"/>
                </a:cubicBezTo>
                <a:cubicBezTo>
                  <a:pt x="1704" y="89"/>
                  <a:pt x="1747" y="191"/>
                  <a:pt x="1826" y="219"/>
                </a:cubicBezTo>
                <a:cubicBezTo>
                  <a:pt x="1905" y="247"/>
                  <a:pt x="1867" y="286"/>
                  <a:pt x="1826" y="321"/>
                </a:cubicBezTo>
                <a:cubicBezTo>
                  <a:pt x="1789" y="352"/>
                  <a:pt x="1735" y="322"/>
                  <a:pt x="1706" y="362"/>
                </a:cubicBezTo>
                <a:cubicBezTo>
                  <a:pt x="1687" y="386"/>
                  <a:pt x="1679" y="396"/>
                  <a:pt x="1652" y="411"/>
                </a:cubicBezTo>
                <a:cubicBezTo>
                  <a:pt x="1611" y="432"/>
                  <a:pt x="1670" y="442"/>
                  <a:pt x="1570" y="577"/>
                </a:cubicBezTo>
                <a:cubicBezTo>
                  <a:pt x="1548" y="607"/>
                  <a:pt x="1548" y="645"/>
                  <a:pt x="1523" y="675"/>
                </a:cubicBezTo>
                <a:cubicBezTo>
                  <a:pt x="1503" y="703"/>
                  <a:pt x="1478" y="727"/>
                  <a:pt x="1460" y="756"/>
                </a:cubicBezTo>
                <a:cubicBezTo>
                  <a:pt x="1441" y="787"/>
                  <a:pt x="1448" y="836"/>
                  <a:pt x="1408" y="849"/>
                </a:cubicBezTo>
                <a:cubicBezTo>
                  <a:pt x="1380" y="858"/>
                  <a:pt x="1349" y="850"/>
                  <a:pt x="1321" y="860"/>
                </a:cubicBezTo>
                <a:cubicBezTo>
                  <a:pt x="1297" y="869"/>
                  <a:pt x="1293" y="910"/>
                  <a:pt x="1262" y="902"/>
                </a:cubicBezTo>
                <a:cubicBezTo>
                  <a:pt x="1237" y="895"/>
                  <a:pt x="1216" y="893"/>
                  <a:pt x="1193" y="903"/>
                </a:cubicBezTo>
                <a:cubicBezTo>
                  <a:pt x="1145" y="883"/>
                  <a:pt x="1071" y="884"/>
                  <a:pt x="1022" y="891"/>
                </a:cubicBezTo>
                <a:cubicBezTo>
                  <a:pt x="1017" y="890"/>
                  <a:pt x="1011" y="890"/>
                  <a:pt x="1006" y="889"/>
                </a:cubicBezTo>
                <a:cubicBezTo>
                  <a:pt x="961" y="880"/>
                  <a:pt x="923" y="945"/>
                  <a:pt x="907" y="951"/>
                </a:cubicBezTo>
                <a:cubicBezTo>
                  <a:pt x="873" y="965"/>
                  <a:pt x="815" y="955"/>
                  <a:pt x="768" y="974"/>
                </a:cubicBezTo>
                <a:cubicBezTo>
                  <a:pt x="684" y="989"/>
                  <a:pt x="746" y="1045"/>
                  <a:pt x="545" y="1036"/>
                </a:cubicBezTo>
                <a:cubicBezTo>
                  <a:pt x="492" y="1021"/>
                  <a:pt x="371" y="977"/>
                  <a:pt x="305" y="905"/>
                </a:cubicBezTo>
                <a:lnTo>
                  <a:pt x="143" y="786"/>
                </a:lnTo>
                <a:cubicBezTo>
                  <a:pt x="89" y="710"/>
                  <a:pt x="61" y="640"/>
                  <a:pt x="0" y="649"/>
                </a:cubicBezTo>
                <a:cubicBezTo>
                  <a:pt x="28" y="620"/>
                  <a:pt x="64" y="595"/>
                  <a:pt x="107" y="605"/>
                </a:cubicBezTo>
                <a:cubicBezTo>
                  <a:pt x="51" y="456"/>
                  <a:pt x="142" y="453"/>
                  <a:pt x="156" y="408"/>
                </a:cubicBezTo>
                <a:cubicBezTo>
                  <a:pt x="165" y="382"/>
                  <a:pt x="68" y="372"/>
                  <a:pt x="121" y="352"/>
                </a:cubicBezTo>
                <a:cubicBezTo>
                  <a:pt x="161" y="337"/>
                  <a:pt x="204" y="404"/>
                  <a:pt x="234" y="354"/>
                </a:cubicBezTo>
                <a:cubicBezTo>
                  <a:pt x="264" y="299"/>
                  <a:pt x="278" y="264"/>
                  <a:pt x="293" y="253"/>
                </a:cubicBezTo>
                <a:cubicBezTo>
                  <a:pt x="307" y="242"/>
                  <a:pt x="325" y="254"/>
                  <a:pt x="373" y="29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6" name="꙱ Hong Kong (Hong Kong Special Administrative Region of the People's Republic of China) (HK) (H)">
            <a:extLst>
              <a:ext uri="{FF2B5EF4-FFF2-40B4-BE49-F238E27FC236}">
                <a16:creationId xmlns:a16="http://schemas.microsoft.com/office/drawing/2014/main" id="{D693C987-2954-46D6-91B7-089EFE648B10}"/>
              </a:ext>
            </a:extLst>
          </p:cNvPr>
          <p:cNvSpPr>
            <a:spLocks noEditPoints="1"/>
          </p:cNvSpPr>
          <p:nvPr/>
        </p:nvSpPr>
        <p:spPr bwMode="auto">
          <a:xfrm>
            <a:off x="7285795" y="1715982"/>
            <a:ext cx="19403" cy="10788"/>
          </a:xfrm>
          <a:custGeom>
            <a:avLst/>
            <a:gdLst>
              <a:gd name="T0" fmla="*/ 71 w 224"/>
              <a:gd name="T1" fmla="*/ 26 h 137"/>
              <a:gd name="T2" fmla="*/ 157 w 224"/>
              <a:gd name="T3" fmla="*/ 32 h 137"/>
              <a:gd name="T4" fmla="*/ 127 w 224"/>
              <a:gd name="T5" fmla="*/ 55 h 137"/>
              <a:gd name="T6" fmla="*/ 178 w 224"/>
              <a:gd name="T7" fmla="*/ 48 h 137"/>
              <a:gd name="T8" fmla="*/ 166 w 224"/>
              <a:gd name="T9" fmla="*/ 106 h 137"/>
              <a:gd name="T10" fmla="*/ 71 w 224"/>
              <a:gd name="T11" fmla="*/ 26 h 137"/>
              <a:gd name="T12" fmla="*/ 130 w 224"/>
              <a:gd name="T13" fmla="*/ 106 h 137"/>
              <a:gd name="T14" fmla="*/ 154 w 224"/>
              <a:gd name="T15" fmla="*/ 136 h 137"/>
              <a:gd name="T16" fmla="*/ 130 w 224"/>
              <a:gd name="T17" fmla="*/ 106 h 137"/>
              <a:gd name="T18" fmla="*/ 29 w 224"/>
              <a:gd name="T19" fmla="*/ 136 h 137"/>
              <a:gd name="T20" fmla="*/ 86 w 224"/>
              <a:gd name="T21" fmla="*/ 85 h 137"/>
              <a:gd name="T22" fmla="*/ 29 w 224"/>
              <a:gd name="T23" fmla="*/ 13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24" h="137">
                <a:moveTo>
                  <a:pt x="71" y="26"/>
                </a:moveTo>
                <a:cubicBezTo>
                  <a:pt x="102" y="15"/>
                  <a:pt x="132" y="0"/>
                  <a:pt x="157" y="32"/>
                </a:cubicBezTo>
                <a:cubicBezTo>
                  <a:pt x="148" y="40"/>
                  <a:pt x="137" y="47"/>
                  <a:pt x="127" y="55"/>
                </a:cubicBezTo>
                <a:cubicBezTo>
                  <a:pt x="141" y="46"/>
                  <a:pt x="163" y="37"/>
                  <a:pt x="178" y="48"/>
                </a:cubicBezTo>
                <a:cubicBezTo>
                  <a:pt x="224" y="84"/>
                  <a:pt x="126" y="52"/>
                  <a:pt x="166" y="106"/>
                </a:cubicBezTo>
                <a:cubicBezTo>
                  <a:pt x="131" y="99"/>
                  <a:pt x="0" y="72"/>
                  <a:pt x="71" y="26"/>
                </a:cubicBezTo>
                <a:close/>
                <a:moveTo>
                  <a:pt x="130" y="106"/>
                </a:moveTo>
                <a:cubicBezTo>
                  <a:pt x="130" y="121"/>
                  <a:pt x="138" y="131"/>
                  <a:pt x="154" y="136"/>
                </a:cubicBezTo>
                <a:cubicBezTo>
                  <a:pt x="150" y="122"/>
                  <a:pt x="142" y="112"/>
                  <a:pt x="130" y="106"/>
                </a:cubicBezTo>
                <a:close/>
                <a:moveTo>
                  <a:pt x="29" y="136"/>
                </a:moveTo>
                <a:cubicBezTo>
                  <a:pt x="28" y="104"/>
                  <a:pt x="66" y="97"/>
                  <a:pt x="86" y="85"/>
                </a:cubicBezTo>
                <a:cubicBezTo>
                  <a:pt x="90" y="118"/>
                  <a:pt x="58" y="137"/>
                  <a:pt x="29" y="13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7" name="꙱ Honduras (Republic of Honduras) (HN) (H)">
            <a:extLst>
              <a:ext uri="{FF2B5EF4-FFF2-40B4-BE49-F238E27FC236}">
                <a16:creationId xmlns:a16="http://schemas.microsoft.com/office/drawing/2014/main" id="{A4C78FDB-D737-4AA8-89B8-20647FBA3EE2}"/>
              </a:ext>
            </a:extLst>
          </p:cNvPr>
          <p:cNvSpPr>
            <a:spLocks noEditPoints="1"/>
          </p:cNvSpPr>
          <p:nvPr/>
        </p:nvSpPr>
        <p:spPr bwMode="auto">
          <a:xfrm>
            <a:off x="2085919" y="1897212"/>
            <a:ext cx="165999" cy="101403"/>
          </a:xfrm>
          <a:custGeom>
            <a:avLst/>
            <a:gdLst>
              <a:gd name="T0" fmla="*/ 69 w 2016"/>
              <a:gd name="T1" fmla="*/ 687 h 1241"/>
              <a:gd name="T2" fmla="*/ 103 w 2016"/>
              <a:gd name="T3" fmla="*/ 666 h 1241"/>
              <a:gd name="T4" fmla="*/ 118 w 2016"/>
              <a:gd name="T5" fmla="*/ 564 h 1241"/>
              <a:gd name="T6" fmla="*/ 206 w 2016"/>
              <a:gd name="T7" fmla="*/ 449 h 1241"/>
              <a:gd name="T8" fmla="*/ 460 w 2016"/>
              <a:gd name="T9" fmla="*/ 252 h 1241"/>
              <a:gd name="T10" fmla="*/ 510 w 2016"/>
              <a:gd name="T11" fmla="*/ 244 h 1241"/>
              <a:gd name="T12" fmla="*/ 660 w 2016"/>
              <a:gd name="T13" fmla="*/ 209 h 1241"/>
              <a:gd name="T14" fmla="*/ 876 w 2016"/>
              <a:gd name="T15" fmla="*/ 238 h 1241"/>
              <a:gd name="T16" fmla="*/ 1080 w 2016"/>
              <a:gd name="T17" fmla="*/ 214 h 1241"/>
              <a:gd name="T18" fmla="*/ 1161 w 2016"/>
              <a:gd name="T19" fmla="*/ 148 h 1241"/>
              <a:gd name="T20" fmla="*/ 1354 w 2016"/>
              <a:gd name="T21" fmla="*/ 190 h 1241"/>
              <a:gd name="T22" fmla="*/ 1566 w 2016"/>
              <a:gd name="T23" fmla="*/ 195 h 1241"/>
              <a:gd name="T24" fmla="*/ 1701 w 2016"/>
              <a:gd name="T25" fmla="*/ 223 h 1241"/>
              <a:gd name="T26" fmla="*/ 1841 w 2016"/>
              <a:gd name="T27" fmla="*/ 374 h 1241"/>
              <a:gd name="T28" fmla="*/ 1773 w 2016"/>
              <a:gd name="T29" fmla="*/ 330 h 1241"/>
              <a:gd name="T30" fmla="*/ 1704 w 2016"/>
              <a:gd name="T31" fmla="*/ 315 h 1241"/>
              <a:gd name="T32" fmla="*/ 1730 w 2016"/>
              <a:gd name="T33" fmla="*/ 368 h 1241"/>
              <a:gd name="T34" fmla="*/ 1784 w 2016"/>
              <a:gd name="T35" fmla="*/ 425 h 1241"/>
              <a:gd name="T36" fmla="*/ 1758 w 2016"/>
              <a:gd name="T37" fmla="*/ 380 h 1241"/>
              <a:gd name="T38" fmla="*/ 1888 w 2016"/>
              <a:gd name="T39" fmla="*/ 410 h 1241"/>
              <a:gd name="T40" fmla="*/ 1885 w 2016"/>
              <a:gd name="T41" fmla="*/ 454 h 1241"/>
              <a:gd name="T42" fmla="*/ 1861 w 2016"/>
              <a:gd name="T43" fmla="*/ 389 h 1241"/>
              <a:gd name="T44" fmla="*/ 2016 w 2016"/>
              <a:gd name="T45" fmla="*/ 514 h 1241"/>
              <a:gd name="T46" fmla="*/ 1863 w 2016"/>
              <a:gd name="T47" fmla="*/ 547 h 1241"/>
              <a:gd name="T48" fmla="*/ 1685 w 2016"/>
              <a:gd name="T49" fmla="*/ 603 h 1241"/>
              <a:gd name="T50" fmla="*/ 1502 w 2016"/>
              <a:gd name="T51" fmla="*/ 606 h 1241"/>
              <a:gd name="T52" fmla="*/ 1481 w 2016"/>
              <a:gd name="T53" fmla="*/ 577 h 1241"/>
              <a:gd name="T54" fmla="*/ 1398 w 2016"/>
              <a:gd name="T55" fmla="*/ 668 h 1241"/>
              <a:gd name="T56" fmla="*/ 1351 w 2016"/>
              <a:gd name="T57" fmla="*/ 718 h 1241"/>
              <a:gd name="T58" fmla="*/ 1348 w 2016"/>
              <a:gd name="T59" fmla="*/ 758 h 1241"/>
              <a:gd name="T60" fmla="*/ 1158 w 2016"/>
              <a:gd name="T61" fmla="*/ 929 h 1241"/>
              <a:gd name="T62" fmla="*/ 992 w 2016"/>
              <a:gd name="T63" fmla="*/ 919 h 1241"/>
              <a:gd name="T64" fmla="*/ 836 w 2016"/>
              <a:gd name="T65" fmla="*/ 984 h 1241"/>
              <a:gd name="T66" fmla="*/ 799 w 2016"/>
              <a:gd name="T67" fmla="*/ 1123 h 1241"/>
              <a:gd name="T68" fmla="*/ 758 w 2016"/>
              <a:gd name="T69" fmla="*/ 1195 h 1241"/>
              <a:gd name="T70" fmla="*/ 641 w 2016"/>
              <a:gd name="T71" fmla="*/ 1229 h 1241"/>
              <a:gd name="T72" fmla="*/ 629 w 2016"/>
              <a:gd name="T73" fmla="*/ 1089 h 1241"/>
              <a:gd name="T74" fmla="*/ 555 w 2016"/>
              <a:gd name="T75" fmla="*/ 1060 h 1241"/>
              <a:gd name="T76" fmla="*/ 493 w 2016"/>
              <a:gd name="T77" fmla="*/ 1073 h 1241"/>
              <a:gd name="T78" fmla="*/ 451 w 2016"/>
              <a:gd name="T79" fmla="*/ 914 h 1241"/>
              <a:gd name="T80" fmla="*/ 300 w 2016"/>
              <a:gd name="T81" fmla="*/ 914 h 1241"/>
              <a:gd name="T82" fmla="*/ 0 w 2016"/>
              <a:gd name="T83" fmla="*/ 720 h 1241"/>
              <a:gd name="T84" fmla="*/ 69 w 2016"/>
              <a:gd name="T85" fmla="*/ 687 h 1241"/>
              <a:gd name="T86" fmla="*/ 980 w 2016"/>
              <a:gd name="T87" fmla="*/ 56 h 1241"/>
              <a:gd name="T88" fmla="*/ 1095 w 2016"/>
              <a:gd name="T89" fmla="*/ 0 h 1241"/>
              <a:gd name="T90" fmla="*/ 980 w 2016"/>
              <a:gd name="T91" fmla="*/ 56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16" h="1241">
                <a:moveTo>
                  <a:pt x="69" y="687"/>
                </a:moveTo>
                <a:cubicBezTo>
                  <a:pt x="83" y="680"/>
                  <a:pt x="94" y="674"/>
                  <a:pt x="103" y="666"/>
                </a:cubicBezTo>
                <a:cubicBezTo>
                  <a:pt x="146" y="624"/>
                  <a:pt x="129" y="609"/>
                  <a:pt x="118" y="564"/>
                </a:cubicBezTo>
                <a:cubicBezTo>
                  <a:pt x="106" y="505"/>
                  <a:pt x="163" y="475"/>
                  <a:pt x="206" y="449"/>
                </a:cubicBezTo>
                <a:cubicBezTo>
                  <a:pt x="296" y="395"/>
                  <a:pt x="364" y="291"/>
                  <a:pt x="460" y="252"/>
                </a:cubicBezTo>
                <a:cubicBezTo>
                  <a:pt x="473" y="252"/>
                  <a:pt x="492" y="265"/>
                  <a:pt x="510" y="244"/>
                </a:cubicBezTo>
                <a:cubicBezTo>
                  <a:pt x="543" y="204"/>
                  <a:pt x="620" y="168"/>
                  <a:pt x="660" y="209"/>
                </a:cubicBezTo>
                <a:cubicBezTo>
                  <a:pt x="689" y="239"/>
                  <a:pt x="833" y="242"/>
                  <a:pt x="876" y="238"/>
                </a:cubicBezTo>
                <a:cubicBezTo>
                  <a:pt x="936" y="233"/>
                  <a:pt x="1028" y="247"/>
                  <a:pt x="1080" y="214"/>
                </a:cubicBezTo>
                <a:cubicBezTo>
                  <a:pt x="1099" y="202"/>
                  <a:pt x="1236" y="172"/>
                  <a:pt x="1161" y="148"/>
                </a:cubicBezTo>
                <a:cubicBezTo>
                  <a:pt x="1228" y="146"/>
                  <a:pt x="1287" y="189"/>
                  <a:pt x="1354" y="190"/>
                </a:cubicBezTo>
                <a:cubicBezTo>
                  <a:pt x="1423" y="191"/>
                  <a:pt x="1504" y="140"/>
                  <a:pt x="1566" y="195"/>
                </a:cubicBezTo>
                <a:cubicBezTo>
                  <a:pt x="1618" y="242"/>
                  <a:pt x="1648" y="196"/>
                  <a:pt x="1701" y="223"/>
                </a:cubicBezTo>
                <a:cubicBezTo>
                  <a:pt x="1763" y="254"/>
                  <a:pt x="1794" y="326"/>
                  <a:pt x="1841" y="374"/>
                </a:cubicBezTo>
                <a:cubicBezTo>
                  <a:pt x="1819" y="363"/>
                  <a:pt x="1799" y="330"/>
                  <a:pt x="1773" y="330"/>
                </a:cubicBezTo>
                <a:cubicBezTo>
                  <a:pt x="1747" y="330"/>
                  <a:pt x="1727" y="331"/>
                  <a:pt x="1704" y="315"/>
                </a:cubicBezTo>
                <a:cubicBezTo>
                  <a:pt x="1723" y="329"/>
                  <a:pt x="1725" y="349"/>
                  <a:pt x="1730" y="368"/>
                </a:cubicBezTo>
                <a:cubicBezTo>
                  <a:pt x="1734" y="382"/>
                  <a:pt x="1773" y="412"/>
                  <a:pt x="1784" y="425"/>
                </a:cubicBezTo>
                <a:cubicBezTo>
                  <a:pt x="1792" y="401"/>
                  <a:pt x="1782" y="385"/>
                  <a:pt x="1758" y="380"/>
                </a:cubicBezTo>
                <a:cubicBezTo>
                  <a:pt x="1786" y="349"/>
                  <a:pt x="1832" y="438"/>
                  <a:pt x="1888" y="410"/>
                </a:cubicBezTo>
                <a:cubicBezTo>
                  <a:pt x="1892" y="429"/>
                  <a:pt x="1898" y="437"/>
                  <a:pt x="1885" y="454"/>
                </a:cubicBezTo>
                <a:cubicBezTo>
                  <a:pt x="1945" y="439"/>
                  <a:pt x="1890" y="399"/>
                  <a:pt x="1861" y="389"/>
                </a:cubicBezTo>
                <a:cubicBezTo>
                  <a:pt x="1958" y="402"/>
                  <a:pt x="1940" y="484"/>
                  <a:pt x="2016" y="514"/>
                </a:cubicBezTo>
                <a:cubicBezTo>
                  <a:pt x="1961" y="523"/>
                  <a:pt x="1910" y="514"/>
                  <a:pt x="1863" y="547"/>
                </a:cubicBezTo>
                <a:cubicBezTo>
                  <a:pt x="1821" y="576"/>
                  <a:pt x="1736" y="604"/>
                  <a:pt x="1685" y="603"/>
                </a:cubicBezTo>
                <a:cubicBezTo>
                  <a:pt x="1617" y="601"/>
                  <a:pt x="1624" y="674"/>
                  <a:pt x="1502" y="606"/>
                </a:cubicBezTo>
                <a:cubicBezTo>
                  <a:pt x="1492" y="600"/>
                  <a:pt x="1491" y="579"/>
                  <a:pt x="1481" y="577"/>
                </a:cubicBezTo>
                <a:cubicBezTo>
                  <a:pt x="1424" y="565"/>
                  <a:pt x="1418" y="637"/>
                  <a:pt x="1398" y="668"/>
                </a:cubicBezTo>
                <a:cubicBezTo>
                  <a:pt x="1385" y="688"/>
                  <a:pt x="1363" y="697"/>
                  <a:pt x="1351" y="718"/>
                </a:cubicBezTo>
                <a:cubicBezTo>
                  <a:pt x="1344" y="730"/>
                  <a:pt x="1359" y="750"/>
                  <a:pt x="1348" y="758"/>
                </a:cubicBezTo>
                <a:cubicBezTo>
                  <a:pt x="1307" y="788"/>
                  <a:pt x="1178" y="861"/>
                  <a:pt x="1158" y="929"/>
                </a:cubicBezTo>
                <a:cubicBezTo>
                  <a:pt x="1068" y="872"/>
                  <a:pt x="1051" y="823"/>
                  <a:pt x="992" y="919"/>
                </a:cubicBezTo>
                <a:cubicBezTo>
                  <a:pt x="962" y="987"/>
                  <a:pt x="828" y="925"/>
                  <a:pt x="836" y="984"/>
                </a:cubicBezTo>
                <a:cubicBezTo>
                  <a:pt x="843" y="1043"/>
                  <a:pt x="868" y="1112"/>
                  <a:pt x="799" y="1123"/>
                </a:cubicBezTo>
                <a:cubicBezTo>
                  <a:pt x="762" y="1129"/>
                  <a:pt x="768" y="1169"/>
                  <a:pt x="758" y="1195"/>
                </a:cubicBezTo>
                <a:cubicBezTo>
                  <a:pt x="741" y="1241"/>
                  <a:pt x="678" y="1224"/>
                  <a:pt x="641" y="1229"/>
                </a:cubicBezTo>
                <a:cubicBezTo>
                  <a:pt x="668" y="1185"/>
                  <a:pt x="534" y="1125"/>
                  <a:pt x="629" y="1089"/>
                </a:cubicBezTo>
                <a:cubicBezTo>
                  <a:pt x="600" y="1099"/>
                  <a:pt x="561" y="1099"/>
                  <a:pt x="555" y="1060"/>
                </a:cubicBezTo>
                <a:cubicBezTo>
                  <a:pt x="546" y="1093"/>
                  <a:pt x="520" y="1095"/>
                  <a:pt x="493" y="1073"/>
                </a:cubicBezTo>
                <a:cubicBezTo>
                  <a:pt x="510" y="1079"/>
                  <a:pt x="589" y="844"/>
                  <a:pt x="451" y="914"/>
                </a:cubicBezTo>
                <a:cubicBezTo>
                  <a:pt x="436" y="837"/>
                  <a:pt x="341" y="914"/>
                  <a:pt x="300" y="914"/>
                </a:cubicBezTo>
                <a:cubicBezTo>
                  <a:pt x="301" y="847"/>
                  <a:pt x="76" y="697"/>
                  <a:pt x="0" y="720"/>
                </a:cubicBezTo>
                <a:cubicBezTo>
                  <a:pt x="17" y="704"/>
                  <a:pt x="47" y="697"/>
                  <a:pt x="69" y="687"/>
                </a:cubicBezTo>
                <a:close/>
                <a:moveTo>
                  <a:pt x="980" y="56"/>
                </a:moveTo>
                <a:cubicBezTo>
                  <a:pt x="1016" y="33"/>
                  <a:pt x="1055" y="15"/>
                  <a:pt x="1095" y="0"/>
                </a:cubicBezTo>
                <a:cubicBezTo>
                  <a:pt x="1054" y="0"/>
                  <a:pt x="1000" y="17"/>
                  <a:pt x="980" y="5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8" name="꙱ Hawaii, United States of America (US) (H)">
            <a:extLst>
              <a:ext uri="{FF2B5EF4-FFF2-40B4-BE49-F238E27FC236}">
                <a16:creationId xmlns:a16="http://schemas.microsoft.com/office/drawing/2014/main" id="{89186373-9280-46EB-83F3-88560336D9ED}"/>
              </a:ext>
            </a:extLst>
          </p:cNvPr>
          <p:cNvSpPr>
            <a:spLocks noEditPoints="1"/>
          </p:cNvSpPr>
          <p:nvPr/>
        </p:nvSpPr>
        <p:spPr bwMode="auto">
          <a:xfrm>
            <a:off x="315978" y="1725690"/>
            <a:ext cx="126117" cy="97088"/>
          </a:xfrm>
          <a:custGeom>
            <a:avLst/>
            <a:gdLst>
              <a:gd name="T0" fmla="*/ 1163 w 1519"/>
              <a:gd name="T1" fmla="*/ 1166 h 1179"/>
              <a:gd name="T2" fmla="*/ 1272 w 1519"/>
              <a:gd name="T3" fmla="*/ 1100 h 1179"/>
              <a:gd name="T4" fmla="*/ 1455 w 1519"/>
              <a:gd name="T5" fmla="*/ 1012 h 1179"/>
              <a:gd name="T6" fmla="*/ 1433 w 1519"/>
              <a:gd name="T7" fmla="*/ 887 h 1179"/>
              <a:gd name="T8" fmla="*/ 1419 w 1519"/>
              <a:gd name="T9" fmla="*/ 818 h 1179"/>
              <a:gd name="T10" fmla="*/ 1326 w 1519"/>
              <a:gd name="T11" fmla="*/ 759 h 1179"/>
              <a:gd name="T12" fmla="*/ 1216 w 1519"/>
              <a:gd name="T13" fmla="*/ 739 h 1179"/>
              <a:gd name="T14" fmla="*/ 1221 w 1519"/>
              <a:gd name="T15" fmla="*/ 797 h 1179"/>
              <a:gd name="T16" fmla="*/ 1149 w 1519"/>
              <a:gd name="T17" fmla="*/ 863 h 1179"/>
              <a:gd name="T18" fmla="*/ 1145 w 1519"/>
              <a:gd name="T19" fmla="*/ 1033 h 1179"/>
              <a:gd name="T20" fmla="*/ 1163 w 1519"/>
              <a:gd name="T21" fmla="*/ 1166 h 1179"/>
              <a:gd name="T22" fmla="*/ 14 w 1519"/>
              <a:gd name="T23" fmla="*/ 166 h 1179"/>
              <a:gd name="T24" fmla="*/ 73 w 1519"/>
              <a:gd name="T25" fmla="*/ 83 h 1179"/>
              <a:gd name="T26" fmla="*/ 14 w 1519"/>
              <a:gd name="T27" fmla="*/ 166 h 1179"/>
              <a:gd name="T28" fmla="*/ 254 w 1519"/>
              <a:gd name="T29" fmla="*/ 133 h 1179"/>
              <a:gd name="T30" fmla="*/ 279 w 1519"/>
              <a:gd name="T31" fmla="*/ 4 h 1179"/>
              <a:gd name="T32" fmla="*/ 254 w 1519"/>
              <a:gd name="T33" fmla="*/ 133 h 1179"/>
              <a:gd name="T34" fmla="*/ 703 w 1519"/>
              <a:gd name="T35" fmla="*/ 353 h 1179"/>
              <a:gd name="T36" fmla="*/ 684 w 1519"/>
              <a:gd name="T37" fmla="*/ 205 h 1179"/>
              <a:gd name="T38" fmla="*/ 591 w 1519"/>
              <a:gd name="T39" fmla="*/ 264 h 1179"/>
              <a:gd name="T40" fmla="*/ 703 w 1519"/>
              <a:gd name="T41" fmla="*/ 353 h 1179"/>
              <a:gd name="T42" fmla="*/ 973 w 1519"/>
              <a:gd name="T43" fmla="*/ 427 h 1179"/>
              <a:gd name="T44" fmla="*/ 1017 w 1519"/>
              <a:gd name="T45" fmla="*/ 383 h 1179"/>
              <a:gd name="T46" fmla="*/ 851 w 1519"/>
              <a:gd name="T47" fmla="*/ 412 h 1179"/>
              <a:gd name="T48" fmla="*/ 973 w 1519"/>
              <a:gd name="T49" fmla="*/ 427 h 1179"/>
              <a:gd name="T50" fmla="*/ 934 w 1519"/>
              <a:gd name="T51" fmla="*/ 537 h 1179"/>
              <a:gd name="T52" fmla="*/ 902 w 1519"/>
              <a:gd name="T53" fmla="*/ 478 h 1179"/>
              <a:gd name="T54" fmla="*/ 934 w 1519"/>
              <a:gd name="T55" fmla="*/ 537 h 1179"/>
              <a:gd name="T56" fmla="*/ 1083 w 1519"/>
              <a:gd name="T57" fmla="*/ 594 h 1179"/>
              <a:gd name="T58" fmla="*/ 1207 w 1519"/>
              <a:gd name="T59" fmla="*/ 519 h 1179"/>
              <a:gd name="T60" fmla="*/ 1100 w 1519"/>
              <a:gd name="T61" fmla="*/ 473 h 1179"/>
              <a:gd name="T62" fmla="*/ 1027 w 1519"/>
              <a:gd name="T63" fmla="*/ 451 h 1179"/>
              <a:gd name="T64" fmla="*/ 1045 w 1519"/>
              <a:gd name="T65" fmla="*/ 516 h 1179"/>
              <a:gd name="T66" fmla="*/ 1083 w 1519"/>
              <a:gd name="T67" fmla="*/ 594 h 1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9" h="1179">
                <a:moveTo>
                  <a:pt x="1163" y="1166"/>
                </a:moveTo>
                <a:cubicBezTo>
                  <a:pt x="1199" y="1179"/>
                  <a:pt x="1250" y="1120"/>
                  <a:pt x="1272" y="1100"/>
                </a:cubicBezTo>
                <a:cubicBezTo>
                  <a:pt x="1327" y="1052"/>
                  <a:pt x="1397" y="1052"/>
                  <a:pt x="1455" y="1012"/>
                </a:cubicBezTo>
                <a:cubicBezTo>
                  <a:pt x="1519" y="967"/>
                  <a:pt x="1449" y="935"/>
                  <a:pt x="1433" y="887"/>
                </a:cubicBezTo>
                <a:cubicBezTo>
                  <a:pt x="1424" y="861"/>
                  <a:pt x="1445" y="841"/>
                  <a:pt x="1419" y="818"/>
                </a:cubicBezTo>
                <a:cubicBezTo>
                  <a:pt x="1390" y="792"/>
                  <a:pt x="1359" y="779"/>
                  <a:pt x="1326" y="759"/>
                </a:cubicBezTo>
                <a:cubicBezTo>
                  <a:pt x="1299" y="742"/>
                  <a:pt x="1238" y="687"/>
                  <a:pt x="1216" y="739"/>
                </a:cubicBezTo>
                <a:cubicBezTo>
                  <a:pt x="1207" y="761"/>
                  <a:pt x="1224" y="776"/>
                  <a:pt x="1221" y="797"/>
                </a:cubicBezTo>
                <a:cubicBezTo>
                  <a:pt x="1217" y="824"/>
                  <a:pt x="1167" y="846"/>
                  <a:pt x="1149" y="863"/>
                </a:cubicBezTo>
                <a:cubicBezTo>
                  <a:pt x="1102" y="907"/>
                  <a:pt x="1152" y="979"/>
                  <a:pt x="1145" y="1033"/>
                </a:cubicBezTo>
                <a:cubicBezTo>
                  <a:pt x="1137" y="1094"/>
                  <a:pt x="1097" y="1124"/>
                  <a:pt x="1163" y="1166"/>
                </a:cubicBezTo>
                <a:close/>
                <a:moveTo>
                  <a:pt x="14" y="166"/>
                </a:moveTo>
                <a:cubicBezTo>
                  <a:pt x="28" y="134"/>
                  <a:pt x="74" y="122"/>
                  <a:pt x="73" y="83"/>
                </a:cubicBezTo>
                <a:cubicBezTo>
                  <a:pt x="49" y="102"/>
                  <a:pt x="0" y="126"/>
                  <a:pt x="14" y="166"/>
                </a:cubicBezTo>
                <a:close/>
                <a:moveTo>
                  <a:pt x="254" y="133"/>
                </a:moveTo>
                <a:cubicBezTo>
                  <a:pt x="288" y="113"/>
                  <a:pt x="367" y="0"/>
                  <a:pt x="279" y="4"/>
                </a:cubicBezTo>
                <a:cubicBezTo>
                  <a:pt x="176" y="9"/>
                  <a:pt x="124" y="115"/>
                  <a:pt x="254" y="133"/>
                </a:cubicBezTo>
                <a:close/>
                <a:moveTo>
                  <a:pt x="703" y="353"/>
                </a:moveTo>
                <a:cubicBezTo>
                  <a:pt x="785" y="367"/>
                  <a:pt x="699" y="205"/>
                  <a:pt x="684" y="205"/>
                </a:cubicBezTo>
                <a:cubicBezTo>
                  <a:pt x="663" y="206"/>
                  <a:pt x="590" y="239"/>
                  <a:pt x="591" y="264"/>
                </a:cubicBezTo>
                <a:cubicBezTo>
                  <a:pt x="591" y="322"/>
                  <a:pt x="674" y="320"/>
                  <a:pt x="703" y="353"/>
                </a:cubicBezTo>
                <a:close/>
                <a:moveTo>
                  <a:pt x="973" y="427"/>
                </a:moveTo>
                <a:cubicBezTo>
                  <a:pt x="1000" y="428"/>
                  <a:pt x="1020" y="411"/>
                  <a:pt x="1017" y="383"/>
                </a:cubicBezTo>
                <a:cubicBezTo>
                  <a:pt x="970" y="394"/>
                  <a:pt x="867" y="336"/>
                  <a:pt x="851" y="412"/>
                </a:cubicBezTo>
                <a:cubicBezTo>
                  <a:pt x="893" y="409"/>
                  <a:pt x="932" y="416"/>
                  <a:pt x="973" y="427"/>
                </a:cubicBezTo>
                <a:close/>
                <a:moveTo>
                  <a:pt x="934" y="537"/>
                </a:moveTo>
                <a:cubicBezTo>
                  <a:pt x="993" y="520"/>
                  <a:pt x="948" y="457"/>
                  <a:pt x="902" y="478"/>
                </a:cubicBezTo>
                <a:cubicBezTo>
                  <a:pt x="911" y="498"/>
                  <a:pt x="922" y="518"/>
                  <a:pt x="934" y="537"/>
                </a:cubicBezTo>
                <a:close/>
                <a:moveTo>
                  <a:pt x="1083" y="594"/>
                </a:moveTo>
                <a:cubicBezTo>
                  <a:pt x="1115" y="581"/>
                  <a:pt x="1227" y="582"/>
                  <a:pt x="1207" y="519"/>
                </a:cubicBezTo>
                <a:cubicBezTo>
                  <a:pt x="1188" y="462"/>
                  <a:pt x="1141" y="481"/>
                  <a:pt x="1100" y="473"/>
                </a:cubicBezTo>
                <a:cubicBezTo>
                  <a:pt x="1078" y="469"/>
                  <a:pt x="1045" y="416"/>
                  <a:pt x="1027" y="451"/>
                </a:cubicBezTo>
                <a:cubicBezTo>
                  <a:pt x="1010" y="481"/>
                  <a:pt x="1017" y="498"/>
                  <a:pt x="1045" y="516"/>
                </a:cubicBezTo>
                <a:cubicBezTo>
                  <a:pt x="1083" y="542"/>
                  <a:pt x="1058" y="562"/>
                  <a:pt x="1083" y="59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9" name="꙱ Haiti (Republic of Haiti) (HT) (H)">
            <a:extLst>
              <a:ext uri="{FF2B5EF4-FFF2-40B4-BE49-F238E27FC236}">
                <a16:creationId xmlns:a16="http://schemas.microsoft.com/office/drawing/2014/main" id="{39620ED4-62C8-4677-964C-12B7D4F94EE7}"/>
              </a:ext>
            </a:extLst>
          </p:cNvPr>
          <p:cNvSpPr>
            <a:spLocks noEditPoints="1"/>
          </p:cNvSpPr>
          <p:nvPr/>
        </p:nvSpPr>
        <p:spPr bwMode="auto">
          <a:xfrm>
            <a:off x="2481515" y="1789337"/>
            <a:ext cx="83000" cy="63647"/>
          </a:xfrm>
          <a:custGeom>
            <a:avLst/>
            <a:gdLst>
              <a:gd name="T0" fmla="*/ 181 w 1005"/>
              <a:gd name="T1" fmla="*/ 516 h 772"/>
              <a:gd name="T2" fmla="*/ 344 w 1005"/>
              <a:gd name="T3" fmla="*/ 537 h 772"/>
              <a:gd name="T4" fmla="*/ 400 w 1005"/>
              <a:gd name="T5" fmla="*/ 570 h 772"/>
              <a:gd name="T6" fmla="*/ 639 w 1005"/>
              <a:gd name="T7" fmla="*/ 553 h 772"/>
              <a:gd name="T8" fmla="*/ 727 w 1005"/>
              <a:gd name="T9" fmla="*/ 525 h 772"/>
              <a:gd name="T10" fmla="*/ 619 w 1005"/>
              <a:gd name="T11" fmla="*/ 338 h 772"/>
              <a:gd name="T12" fmla="*/ 534 w 1005"/>
              <a:gd name="T13" fmla="*/ 163 h 772"/>
              <a:gd name="T14" fmla="*/ 470 w 1005"/>
              <a:gd name="T15" fmla="*/ 93 h 772"/>
              <a:gd name="T16" fmla="*/ 765 w 1005"/>
              <a:gd name="T17" fmla="*/ 99 h 772"/>
              <a:gd name="T18" fmla="*/ 957 w 1005"/>
              <a:gd name="T19" fmla="*/ 154 h 772"/>
              <a:gd name="T20" fmla="*/ 954 w 1005"/>
              <a:gd name="T21" fmla="*/ 295 h 772"/>
              <a:gd name="T22" fmla="*/ 921 w 1005"/>
              <a:gd name="T23" fmla="*/ 422 h 772"/>
              <a:gd name="T24" fmla="*/ 834 w 1005"/>
              <a:gd name="T25" fmla="*/ 528 h 772"/>
              <a:gd name="T26" fmla="*/ 892 w 1005"/>
              <a:gd name="T27" fmla="*/ 622 h 772"/>
              <a:gd name="T28" fmla="*/ 881 w 1005"/>
              <a:gd name="T29" fmla="*/ 730 h 772"/>
              <a:gd name="T30" fmla="*/ 614 w 1005"/>
              <a:gd name="T31" fmla="*/ 677 h 772"/>
              <a:gd name="T32" fmla="*/ 261 w 1005"/>
              <a:gd name="T33" fmla="*/ 694 h 772"/>
              <a:gd name="T34" fmla="*/ 103 w 1005"/>
              <a:gd name="T35" fmla="*/ 631 h 772"/>
              <a:gd name="T36" fmla="*/ 181 w 1005"/>
              <a:gd name="T37" fmla="*/ 516 h 772"/>
              <a:gd name="T38" fmla="*/ 662 w 1005"/>
              <a:gd name="T39" fmla="*/ 29 h 772"/>
              <a:gd name="T40" fmla="*/ 632 w 1005"/>
              <a:gd name="T41" fmla="*/ 20 h 772"/>
              <a:gd name="T42" fmla="*/ 703 w 1005"/>
              <a:gd name="T43" fmla="*/ 29 h 772"/>
              <a:gd name="T44" fmla="*/ 662 w 1005"/>
              <a:gd name="T45" fmla="*/ 29 h 772"/>
              <a:gd name="T46" fmla="*/ 582 w 1005"/>
              <a:gd name="T47" fmla="*/ 495 h 772"/>
              <a:gd name="T48" fmla="*/ 462 w 1005"/>
              <a:gd name="T49" fmla="*/ 404 h 772"/>
              <a:gd name="T50" fmla="*/ 582 w 1005"/>
              <a:gd name="T51" fmla="*/ 495 h 772"/>
              <a:gd name="T52" fmla="*/ 317 w 1005"/>
              <a:gd name="T53" fmla="*/ 724 h 772"/>
              <a:gd name="T54" fmla="*/ 285 w 1005"/>
              <a:gd name="T55" fmla="*/ 715 h 772"/>
              <a:gd name="T56" fmla="*/ 317 w 1005"/>
              <a:gd name="T57" fmla="*/ 724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05" h="772">
                <a:moveTo>
                  <a:pt x="181" y="516"/>
                </a:moveTo>
                <a:cubicBezTo>
                  <a:pt x="252" y="546"/>
                  <a:pt x="276" y="535"/>
                  <a:pt x="344" y="537"/>
                </a:cubicBezTo>
                <a:cubicBezTo>
                  <a:pt x="262" y="547"/>
                  <a:pt x="381" y="568"/>
                  <a:pt x="400" y="570"/>
                </a:cubicBezTo>
                <a:cubicBezTo>
                  <a:pt x="654" y="601"/>
                  <a:pt x="553" y="581"/>
                  <a:pt x="639" y="553"/>
                </a:cubicBezTo>
                <a:cubicBezTo>
                  <a:pt x="671" y="542"/>
                  <a:pt x="722" y="566"/>
                  <a:pt x="727" y="525"/>
                </a:cubicBezTo>
                <a:cubicBezTo>
                  <a:pt x="736" y="453"/>
                  <a:pt x="601" y="431"/>
                  <a:pt x="619" y="338"/>
                </a:cubicBezTo>
                <a:cubicBezTo>
                  <a:pt x="638" y="246"/>
                  <a:pt x="652" y="187"/>
                  <a:pt x="534" y="163"/>
                </a:cubicBezTo>
                <a:cubicBezTo>
                  <a:pt x="488" y="154"/>
                  <a:pt x="378" y="158"/>
                  <a:pt x="470" y="93"/>
                </a:cubicBezTo>
                <a:cubicBezTo>
                  <a:pt x="577" y="18"/>
                  <a:pt x="659" y="68"/>
                  <a:pt x="765" y="99"/>
                </a:cubicBezTo>
                <a:cubicBezTo>
                  <a:pt x="825" y="116"/>
                  <a:pt x="926" y="97"/>
                  <a:pt x="957" y="154"/>
                </a:cubicBezTo>
                <a:cubicBezTo>
                  <a:pt x="986" y="225"/>
                  <a:pt x="927" y="266"/>
                  <a:pt x="954" y="295"/>
                </a:cubicBezTo>
                <a:cubicBezTo>
                  <a:pt x="1005" y="353"/>
                  <a:pt x="878" y="380"/>
                  <a:pt x="921" y="422"/>
                </a:cubicBezTo>
                <a:cubicBezTo>
                  <a:pt x="966" y="466"/>
                  <a:pt x="875" y="530"/>
                  <a:pt x="834" y="528"/>
                </a:cubicBezTo>
                <a:lnTo>
                  <a:pt x="892" y="622"/>
                </a:lnTo>
                <a:cubicBezTo>
                  <a:pt x="910" y="651"/>
                  <a:pt x="893" y="713"/>
                  <a:pt x="881" y="730"/>
                </a:cubicBezTo>
                <a:cubicBezTo>
                  <a:pt x="818" y="641"/>
                  <a:pt x="707" y="653"/>
                  <a:pt x="614" y="677"/>
                </a:cubicBezTo>
                <a:cubicBezTo>
                  <a:pt x="525" y="699"/>
                  <a:pt x="317" y="591"/>
                  <a:pt x="261" y="694"/>
                </a:cubicBezTo>
                <a:cubicBezTo>
                  <a:pt x="219" y="772"/>
                  <a:pt x="168" y="642"/>
                  <a:pt x="103" y="631"/>
                </a:cubicBezTo>
                <a:cubicBezTo>
                  <a:pt x="0" y="614"/>
                  <a:pt x="107" y="468"/>
                  <a:pt x="181" y="516"/>
                </a:cubicBezTo>
                <a:close/>
                <a:moveTo>
                  <a:pt x="662" y="29"/>
                </a:moveTo>
                <a:cubicBezTo>
                  <a:pt x="652" y="26"/>
                  <a:pt x="642" y="23"/>
                  <a:pt x="632" y="20"/>
                </a:cubicBezTo>
                <a:cubicBezTo>
                  <a:pt x="655" y="0"/>
                  <a:pt x="685" y="7"/>
                  <a:pt x="703" y="29"/>
                </a:cubicBezTo>
                <a:cubicBezTo>
                  <a:pt x="689" y="29"/>
                  <a:pt x="676" y="29"/>
                  <a:pt x="662" y="29"/>
                </a:cubicBezTo>
                <a:close/>
                <a:moveTo>
                  <a:pt x="582" y="495"/>
                </a:moveTo>
                <a:cubicBezTo>
                  <a:pt x="574" y="489"/>
                  <a:pt x="401" y="416"/>
                  <a:pt x="462" y="404"/>
                </a:cubicBezTo>
                <a:cubicBezTo>
                  <a:pt x="501" y="396"/>
                  <a:pt x="613" y="441"/>
                  <a:pt x="582" y="495"/>
                </a:cubicBezTo>
                <a:close/>
                <a:moveTo>
                  <a:pt x="317" y="724"/>
                </a:moveTo>
                <a:cubicBezTo>
                  <a:pt x="306" y="721"/>
                  <a:pt x="296" y="718"/>
                  <a:pt x="285" y="715"/>
                </a:cubicBezTo>
                <a:cubicBezTo>
                  <a:pt x="308" y="706"/>
                  <a:pt x="302" y="716"/>
                  <a:pt x="317" y="72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0" name="꙱ Guyana (Co-operative Republic of Guyana) (GY) (H)">
            <a:extLst>
              <a:ext uri="{FF2B5EF4-FFF2-40B4-BE49-F238E27FC236}">
                <a16:creationId xmlns:a16="http://schemas.microsoft.com/office/drawing/2014/main" id="{7D067794-B4BC-4B27-ABE3-42A0FC0F305B}"/>
              </a:ext>
            </a:extLst>
          </p:cNvPr>
          <p:cNvSpPr>
            <a:spLocks/>
          </p:cNvSpPr>
          <p:nvPr/>
        </p:nvSpPr>
        <p:spPr bwMode="auto">
          <a:xfrm>
            <a:off x="2796267" y="2129143"/>
            <a:ext cx="125038" cy="215750"/>
          </a:xfrm>
          <a:custGeom>
            <a:avLst/>
            <a:gdLst>
              <a:gd name="T0" fmla="*/ 731 w 1511"/>
              <a:gd name="T1" fmla="*/ 177 h 2616"/>
              <a:gd name="T2" fmla="*/ 875 w 1511"/>
              <a:gd name="T3" fmla="*/ 340 h 2616"/>
              <a:gd name="T4" fmla="*/ 926 w 1511"/>
              <a:gd name="T5" fmla="*/ 535 h 2616"/>
              <a:gd name="T6" fmla="*/ 884 w 1511"/>
              <a:gd name="T7" fmla="*/ 652 h 2616"/>
              <a:gd name="T8" fmla="*/ 855 w 1511"/>
              <a:gd name="T9" fmla="*/ 769 h 2616"/>
              <a:gd name="T10" fmla="*/ 995 w 1511"/>
              <a:gd name="T11" fmla="*/ 606 h 2616"/>
              <a:gd name="T12" fmla="*/ 1220 w 1511"/>
              <a:gd name="T13" fmla="*/ 808 h 2616"/>
              <a:gd name="T14" fmla="*/ 1267 w 1511"/>
              <a:gd name="T15" fmla="*/ 1149 h 2616"/>
              <a:gd name="T16" fmla="*/ 1261 w 1511"/>
              <a:gd name="T17" fmla="*/ 1250 h 2616"/>
              <a:gd name="T18" fmla="*/ 1047 w 1511"/>
              <a:gd name="T19" fmla="*/ 1342 h 2616"/>
              <a:gd name="T20" fmla="*/ 1041 w 1511"/>
              <a:gd name="T21" fmla="*/ 1561 h 2616"/>
              <a:gd name="T22" fmla="*/ 1121 w 1511"/>
              <a:gd name="T23" fmla="*/ 1761 h 2616"/>
              <a:gd name="T24" fmla="*/ 1196 w 1511"/>
              <a:gd name="T25" fmla="*/ 1853 h 2616"/>
              <a:gd name="T26" fmla="*/ 1285 w 1511"/>
              <a:gd name="T27" fmla="*/ 1985 h 2616"/>
              <a:gd name="T28" fmla="*/ 1386 w 1511"/>
              <a:gd name="T29" fmla="*/ 2220 h 2616"/>
              <a:gd name="T30" fmla="*/ 1511 w 1511"/>
              <a:gd name="T31" fmla="*/ 2352 h 2616"/>
              <a:gd name="T32" fmla="*/ 1213 w 1511"/>
              <a:gd name="T33" fmla="*/ 2366 h 2616"/>
              <a:gd name="T34" fmla="*/ 1173 w 1511"/>
              <a:gd name="T35" fmla="*/ 2412 h 2616"/>
              <a:gd name="T36" fmla="*/ 1080 w 1511"/>
              <a:gd name="T37" fmla="*/ 2439 h 2616"/>
              <a:gd name="T38" fmla="*/ 947 w 1511"/>
              <a:gd name="T39" fmla="*/ 2490 h 2616"/>
              <a:gd name="T40" fmla="*/ 899 w 1511"/>
              <a:gd name="T41" fmla="*/ 2521 h 2616"/>
              <a:gd name="T42" fmla="*/ 869 w 1511"/>
              <a:gd name="T43" fmla="*/ 2533 h 2616"/>
              <a:gd name="T44" fmla="*/ 874 w 1511"/>
              <a:gd name="T45" fmla="*/ 2570 h 2616"/>
              <a:gd name="T46" fmla="*/ 742 w 1511"/>
              <a:gd name="T47" fmla="*/ 2604 h 2616"/>
              <a:gd name="T48" fmla="*/ 703 w 1511"/>
              <a:gd name="T49" fmla="*/ 2571 h 2616"/>
              <a:gd name="T50" fmla="*/ 620 w 1511"/>
              <a:gd name="T51" fmla="*/ 2527 h 2616"/>
              <a:gd name="T52" fmla="*/ 501 w 1511"/>
              <a:gd name="T53" fmla="*/ 2417 h 2616"/>
              <a:gd name="T54" fmla="*/ 513 w 1511"/>
              <a:gd name="T55" fmla="*/ 2387 h 2616"/>
              <a:gd name="T56" fmla="*/ 481 w 1511"/>
              <a:gd name="T57" fmla="*/ 2324 h 2616"/>
              <a:gd name="T58" fmla="*/ 447 w 1511"/>
              <a:gd name="T59" fmla="*/ 2219 h 2616"/>
              <a:gd name="T60" fmla="*/ 415 w 1511"/>
              <a:gd name="T61" fmla="*/ 1975 h 2616"/>
              <a:gd name="T62" fmla="*/ 468 w 1511"/>
              <a:gd name="T63" fmla="*/ 1812 h 2616"/>
              <a:gd name="T64" fmla="*/ 511 w 1511"/>
              <a:gd name="T65" fmla="*/ 1724 h 2616"/>
              <a:gd name="T66" fmla="*/ 551 w 1511"/>
              <a:gd name="T67" fmla="*/ 1620 h 2616"/>
              <a:gd name="T68" fmla="*/ 501 w 1511"/>
              <a:gd name="T69" fmla="*/ 1529 h 2616"/>
              <a:gd name="T70" fmla="*/ 483 w 1511"/>
              <a:gd name="T71" fmla="*/ 1458 h 2616"/>
              <a:gd name="T72" fmla="*/ 387 w 1511"/>
              <a:gd name="T73" fmla="*/ 1424 h 2616"/>
              <a:gd name="T74" fmla="*/ 425 w 1511"/>
              <a:gd name="T75" fmla="*/ 1308 h 2616"/>
              <a:gd name="T76" fmla="*/ 392 w 1511"/>
              <a:gd name="T77" fmla="*/ 1184 h 2616"/>
              <a:gd name="T78" fmla="*/ 194 w 1511"/>
              <a:gd name="T79" fmla="*/ 1179 h 2616"/>
              <a:gd name="T80" fmla="*/ 0 w 1511"/>
              <a:gd name="T81" fmla="*/ 924 h 2616"/>
              <a:gd name="T82" fmla="*/ 71 w 1511"/>
              <a:gd name="T83" fmla="*/ 745 h 2616"/>
              <a:gd name="T84" fmla="*/ 131 w 1511"/>
              <a:gd name="T85" fmla="*/ 644 h 2616"/>
              <a:gd name="T86" fmla="*/ 189 w 1511"/>
              <a:gd name="T87" fmla="*/ 621 h 2616"/>
              <a:gd name="T88" fmla="*/ 254 w 1511"/>
              <a:gd name="T89" fmla="*/ 598 h 2616"/>
              <a:gd name="T90" fmla="*/ 350 w 1511"/>
              <a:gd name="T91" fmla="*/ 538 h 2616"/>
              <a:gd name="T92" fmla="*/ 313 w 1511"/>
              <a:gd name="T93" fmla="*/ 490 h 2616"/>
              <a:gd name="T94" fmla="*/ 247 w 1511"/>
              <a:gd name="T95" fmla="*/ 400 h 2616"/>
              <a:gd name="T96" fmla="*/ 278 w 1511"/>
              <a:gd name="T97" fmla="*/ 290 h 2616"/>
              <a:gd name="T98" fmla="*/ 345 w 1511"/>
              <a:gd name="T99" fmla="*/ 233 h 2616"/>
              <a:gd name="T100" fmla="*/ 486 w 1511"/>
              <a:gd name="T101" fmla="*/ 120 h 2616"/>
              <a:gd name="T102" fmla="*/ 468 w 1511"/>
              <a:gd name="T103" fmla="*/ 0 h 2616"/>
              <a:gd name="T104" fmla="*/ 644 w 1511"/>
              <a:gd name="T105" fmla="*/ 143 h 2616"/>
              <a:gd name="T106" fmla="*/ 540 w 1511"/>
              <a:gd name="T107" fmla="*/ 45 h 2616"/>
              <a:gd name="T108" fmla="*/ 731 w 1511"/>
              <a:gd name="T109" fmla="*/ 177 h 2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1" h="2616">
                <a:moveTo>
                  <a:pt x="731" y="177"/>
                </a:moveTo>
                <a:cubicBezTo>
                  <a:pt x="772" y="223"/>
                  <a:pt x="824" y="311"/>
                  <a:pt x="875" y="340"/>
                </a:cubicBezTo>
                <a:cubicBezTo>
                  <a:pt x="931" y="373"/>
                  <a:pt x="946" y="480"/>
                  <a:pt x="926" y="535"/>
                </a:cubicBezTo>
                <a:cubicBezTo>
                  <a:pt x="911" y="577"/>
                  <a:pt x="889" y="606"/>
                  <a:pt x="884" y="652"/>
                </a:cubicBezTo>
                <a:cubicBezTo>
                  <a:pt x="879" y="692"/>
                  <a:pt x="878" y="735"/>
                  <a:pt x="855" y="769"/>
                </a:cubicBezTo>
                <a:cubicBezTo>
                  <a:pt x="933" y="755"/>
                  <a:pt x="874" y="563"/>
                  <a:pt x="995" y="606"/>
                </a:cubicBezTo>
                <a:cubicBezTo>
                  <a:pt x="1086" y="638"/>
                  <a:pt x="1197" y="703"/>
                  <a:pt x="1220" y="808"/>
                </a:cubicBezTo>
                <a:cubicBezTo>
                  <a:pt x="1306" y="730"/>
                  <a:pt x="1396" y="995"/>
                  <a:pt x="1267" y="1149"/>
                </a:cubicBezTo>
                <a:cubicBezTo>
                  <a:pt x="1347" y="1172"/>
                  <a:pt x="1279" y="1229"/>
                  <a:pt x="1261" y="1250"/>
                </a:cubicBezTo>
                <a:cubicBezTo>
                  <a:pt x="1243" y="1271"/>
                  <a:pt x="1036" y="1206"/>
                  <a:pt x="1047" y="1342"/>
                </a:cubicBezTo>
                <a:cubicBezTo>
                  <a:pt x="1055" y="1425"/>
                  <a:pt x="1054" y="1479"/>
                  <a:pt x="1041" y="1561"/>
                </a:cubicBezTo>
                <a:cubicBezTo>
                  <a:pt x="1032" y="1615"/>
                  <a:pt x="1081" y="1724"/>
                  <a:pt x="1121" y="1761"/>
                </a:cubicBezTo>
                <a:cubicBezTo>
                  <a:pt x="1162" y="1799"/>
                  <a:pt x="1135" y="1844"/>
                  <a:pt x="1196" y="1853"/>
                </a:cubicBezTo>
                <a:cubicBezTo>
                  <a:pt x="1241" y="1859"/>
                  <a:pt x="1255" y="1790"/>
                  <a:pt x="1285" y="1985"/>
                </a:cubicBezTo>
                <a:cubicBezTo>
                  <a:pt x="1298" y="2069"/>
                  <a:pt x="1386" y="2137"/>
                  <a:pt x="1386" y="2220"/>
                </a:cubicBezTo>
                <a:cubicBezTo>
                  <a:pt x="1386" y="2304"/>
                  <a:pt x="1481" y="2301"/>
                  <a:pt x="1511" y="2352"/>
                </a:cubicBezTo>
                <a:cubicBezTo>
                  <a:pt x="1409" y="2417"/>
                  <a:pt x="1310" y="2286"/>
                  <a:pt x="1213" y="2366"/>
                </a:cubicBezTo>
                <a:cubicBezTo>
                  <a:pt x="1197" y="2379"/>
                  <a:pt x="1187" y="2397"/>
                  <a:pt x="1173" y="2412"/>
                </a:cubicBezTo>
                <a:cubicBezTo>
                  <a:pt x="1146" y="2439"/>
                  <a:pt x="1112" y="2427"/>
                  <a:pt x="1080" y="2439"/>
                </a:cubicBezTo>
                <a:cubicBezTo>
                  <a:pt x="1020" y="2459"/>
                  <a:pt x="1018" y="2489"/>
                  <a:pt x="947" y="2490"/>
                </a:cubicBezTo>
                <a:cubicBezTo>
                  <a:pt x="926" y="2490"/>
                  <a:pt x="913" y="2507"/>
                  <a:pt x="899" y="2521"/>
                </a:cubicBezTo>
                <a:cubicBezTo>
                  <a:pt x="888" y="2523"/>
                  <a:pt x="879" y="2527"/>
                  <a:pt x="869" y="2533"/>
                </a:cubicBezTo>
                <a:cubicBezTo>
                  <a:pt x="872" y="2545"/>
                  <a:pt x="874" y="2558"/>
                  <a:pt x="874" y="2570"/>
                </a:cubicBezTo>
                <a:cubicBezTo>
                  <a:pt x="859" y="2603"/>
                  <a:pt x="773" y="2616"/>
                  <a:pt x="742" y="2604"/>
                </a:cubicBezTo>
                <a:cubicBezTo>
                  <a:pt x="721" y="2598"/>
                  <a:pt x="732" y="2573"/>
                  <a:pt x="703" y="2571"/>
                </a:cubicBezTo>
                <a:cubicBezTo>
                  <a:pt x="678" y="2571"/>
                  <a:pt x="629" y="2553"/>
                  <a:pt x="620" y="2527"/>
                </a:cubicBezTo>
                <a:cubicBezTo>
                  <a:pt x="605" y="2487"/>
                  <a:pt x="546" y="2423"/>
                  <a:pt x="501" y="2417"/>
                </a:cubicBezTo>
                <a:lnTo>
                  <a:pt x="513" y="2387"/>
                </a:lnTo>
                <a:cubicBezTo>
                  <a:pt x="471" y="2390"/>
                  <a:pt x="476" y="2353"/>
                  <a:pt x="481" y="2324"/>
                </a:cubicBezTo>
                <a:cubicBezTo>
                  <a:pt x="490" y="2275"/>
                  <a:pt x="477" y="2256"/>
                  <a:pt x="447" y="2219"/>
                </a:cubicBezTo>
                <a:cubicBezTo>
                  <a:pt x="398" y="2160"/>
                  <a:pt x="400" y="2046"/>
                  <a:pt x="415" y="1975"/>
                </a:cubicBezTo>
                <a:cubicBezTo>
                  <a:pt x="427" y="1920"/>
                  <a:pt x="468" y="1870"/>
                  <a:pt x="468" y="1812"/>
                </a:cubicBezTo>
                <a:cubicBezTo>
                  <a:pt x="468" y="1762"/>
                  <a:pt x="482" y="1766"/>
                  <a:pt x="511" y="1724"/>
                </a:cubicBezTo>
                <a:cubicBezTo>
                  <a:pt x="529" y="1698"/>
                  <a:pt x="568" y="1651"/>
                  <a:pt x="551" y="1620"/>
                </a:cubicBezTo>
                <a:cubicBezTo>
                  <a:pt x="537" y="1595"/>
                  <a:pt x="501" y="1559"/>
                  <a:pt x="501" y="1529"/>
                </a:cubicBezTo>
                <a:cubicBezTo>
                  <a:pt x="501" y="1500"/>
                  <a:pt x="516" y="1473"/>
                  <a:pt x="483" y="1458"/>
                </a:cubicBezTo>
                <a:cubicBezTo>
                  <a:pt x="460" y="1448"/>
                  <a:pt x="401" y="1447"/>
                  <a:pt x="387" y="1424"/>
                </a:cubicBezTo>
                <a:cubicBezTo>
                  <a:pt x="374" y="1401"/>
                  <a:pt x="420" y="1334"/>
                  <a:pt x="425" y="1308"/>
                </a:cubicBezTo>
                <a:cubicBezTo>
                  <a:pt x="433" y="1265"/>
                  <a:pt x="427" y="1215"/>
                  <a:pt x="392" y="1184"/>
                </a:cubicBezTo>
                <a:cubicBezTo>
                  <a:pt x="341" y="1137"/>
                  <a:pt x="257" y="1210"/>
                  <a:pt x="194" y="1179"/>
                </a:cubicBezTo>
                <a:cubicBezTo>
                  <a:pt x="120" y="1143"/>
                  <a:pt x="33" y="996"/>
                  <a:pt x="0" y="924"/>
                </a:cubicBezTo>
                <a:cubicBezTo>
                  <a:pt x="30" y="865"/>
                  <a:pt x="80" y="836"/>
                  <a:pt x="71" y="745"/>
                </a:cubicBezTo>
                <a:cubicBezTo>
                  <a:pt x="66" y="683"/>
                  <a:pt x="94" y="665"/>
                  <a:pt x="131" y="644"/>
                </a:cubicBezTo>
                <a:cubicBezTo>
                  <a:pt x="139" y="639"/>
                  <a:pt x="161" y="602"/>
                  <a:pt x="189" y="621"/>
                </a:cubicBezTo>
                <a:cubicBezTo>
                  <a:pt x="225" y="645"/>
                  <a:pt x="223" y="619"/>
                  <a:pt x="254" y="598"/>
                </a:cubicBezTo>
                <a:cubicBezTo>
                  <a:pt x="282" y="578"/>
                  <a:pt x="335" y="565"/>
                  <a:pt x="350" y="538"/>
                </a:cubicBezTo>
                <a:cubicBezTo>
                  <a:pt x="362" y="515"/>
                  <a:pt x="343" y="480"/>
                  <a:pt x="313" y="490"/>
                </a:cubicBezTo>
                <a:cubicBezTo>
                  <a:pt x="238" y="517"/>
                  <a:pt x="278" y="441"/>
                  <a:pt x="247" y="400"/>
                </a:cubicBezTo>
                <a:cubicBezTo>
                  <a:pt x="218" y="363"/>
                  <a:pt x="254" y="320"/>
                  <a:pt x="278" y="290"/>
                </a:cubicBezTo>
                <a:cubicBezTo>
                  <a:pt x="308" y="253"/>
                  <a:pt x="302" y="255"/>
                  <a:pt x="345" y="233"/>
                </a:cubicBezTo>
                <a:cubicBezTo>
                  <a:pt x="402" y="204"/>
                  <a:pt x="434" y="145"/>
                  <a:pt x="486" y="120"/>
                </a:cubicBezTo>
                <a:cubicBezTo>
                  <a:pt x="558" y="85"/>
                  <a:pt x="501" y="59"/>
                  <a:pt x="468" y="0"/>
                </a:cubicBezTo>
                <a:cubicBezTo>
                  <a:pt x="517" y="57"/>
                  <a:pt x="588" y="95"/>
                  <a:pt x="644" y="143"/>
                </a:cubicBezTo>
                <a:cubicBezTo>
                  <a:pt x="617" y="101"/>
                  <a:pt x="561" y="92"/>
                  <a:pt x="540" y="45"/>
                </a:cubicBezTo>
                <a:cubicBezTo>
                  <a:pt x="608" y="76"/>
                  <a:pt x="680" y="121"/>
                  <a:pt x="731" y="17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1" name="꙱ Guinea-Bissau (Republic of Guinea-Bissau) (GW) (H)">
            <a:extLst>
              <a:ext uri="{FF2B5EF4-FFF2-40B4-BE49-F238E27FC236}">
                <a16:creationId xmlns:a16="http://schemas.microsoft.com/office/drawing/2014/main" id="{D2F19158-2BB6-4D3C-B852-626317316DCA}"/>
              </a:ext>
            </a:extLst>
          </p:cNvPr>
          <p:cNvSpPr>
            <a:spLocks noEditPoints="1"/>
          </p:cNvSpPr>
          <p:nvPr/>
        </p:nvSpPr>
        <p:spPr bwMode="auto">
          <a:xfrm>
            <a:off x="3959341" y="2006166"/>
            <a:ext cx="81922" cy="51780"/>
          </a:xfrm>
          <a:custGeom>
            <a:avLst/>
            <a:gdLst>
              <a:gd name="T0" fmla="*/ 0 w 1000"/>
              <a:gd name="T1" fmla="*/ 143 h 635"/>
              <a:gd name="T2" fmla="*/ 97 w 1000"/>
              <a:gd name="T3" fmla="*/ 124 h 635"/>
              <a:gd name="T4" fmla="*/ 199 w 1000"/>
              <a:gd name="T5" fmla="*/ 89 h 635"/>
              <a:gd name="T6" fmla="*/ 417 w 1000"/>
              <a:gd name="T7" fmla="*/ 51 h 635"/>
              <a:gd name="T8" fmla="*/ 620 w 1000"/>
              <a:gd name="T9" fmla="*/ 15 h 635"/>
              <a:gd name="T10" fmla="*/ 942 w 1000"/>
              <a:gd name="T11" fmla="*/ 16 h 635"/>
              <a:gd name="T12" fmla="*/ 941 w 1000"/>
              <a:gd name="T13" fmla="*/ 141 h 635"/>
              <a:gd name="T14" fmla="*/ 858 w 1000"/>
              <a:gd name="T15" fmla="*/ 187 h 635"/>
              <a:gd name="T16" fmla="*/ 923 w 1000"/>
              <a:gd name="T17" fmla="*/ 349 h 635"/>
              <a:gd name="T18" fmla="*/ 777 w 1000"/>
              <a:gd name="T19" fmla="*/ 378 h 635"/>
              <a:gd name="T20" fmla="*/ 628 w 1000"/>
              <a:gd name="T21" fmla="*/ 437 h 635"/>
              <a:gd name="T22" fmla="*/ 501 w 1000"/>
              <a:gd name="T23" fmla="*/ 635 h 635"/>
              <a:gd name="T24" fmla="*/ 401 w 1000"/>
              <a:gd name="T25" fmla="*/ 514 h 635"/>
              <a:gd name="T26" fmla="*/ 421 w 1000"/>
              <a:gd name="T27" fmla="*/ 481 h 635"/>
              <a:gd name="T28" fmla="*/ 504 w 1000"/>
              <a:gd name="T29" fmla="*/ 410 h 635"/>
              <a:gd name="T30" fmla="*/ 401 w 1000"/>
              <a:gd name="T31" fmla="*/ 416 h 635"/>
              <a:gd name="T32" fmla="*/ 430 w 1000"/>
              <a:gd name="T33" fmla="*/ 306 h 635"/>
              <a:gd name="T34" fmla="*/ 555 w 1000"/>
              <a:gd name="T35" fmla="*/ 341 h 635"/>
              <a:gd name="T36" fmla="*/ 537 w 1000"/>
              <a:gd name="T37" fmla="*/ 273 h 635"/>
              <a:gd name="T38" fmla="*/ 481 w 1000"/>
              <a:gd name="T39" fmla="*/ 281 h 635"/>
              <a:gd name="T40" fmla="*/ 397 w 1000"/>
              <a:gd name="T41" fmla="*/ 282 h 635"/>
              <a:gd name="T42" fmla="*/ 328 w 1000"/>
              <a:gd name="T43" fmla="*/ 327 h 635"/>
              <a:gd name="T44" fmla="*/ 228 w 1000"/>
              <a:gd name="T45" fmla="*/ 353 h 635"/>
              <a:gd name="T46" fmla="*/ 312 w 1000"/>
              <a:gd name="T47" fmla="*/ 252 h 635"/>
              <a:gd name="T48" fmla="*/ 169 w 1000"/>
              <a:gd name="T49" fmla="*/ 290 h 635"/>
              <a:gd name="T50" fmla="*/ 181 w 1000"/>
              <a:gd name="T51" fmla="*/ 148 h 635"/>
              <a:gd name="T52" fmla="*/ 124 w 1000"/>
              <a:gd name="T53" fmla="*/ 157 h 635"/>
              <a:gd name="T54" fmla="*/ 92 w 1000"/>
              <a:gd name="T55" fmla="*/ 190 h 635"/>
              <a:gd name="T56" fmla="*/ 0 w 1000"/>
              <a:gd name="T57" fmla="*/ 143 h 635"/>
              <a:gd name="T58" fmla="*/ 118 w 1000"/>
              <a:gd name="T59" fmla="*/ 442 h 635"/>
              <a:gd name="T60" fmla="*/ 115 w 1000"/>
              <a:gd name="T61" fmla="*/ 419 h 635"/>
              <a:gd name="T62" fmla="*/ 86 w 1000"/>
              <a:gd name="T63" fmla="*/ 442 h 635"/>
              <a:gd name="T64" fmla="*/ 118 w 1000"/>
              <a:gd name="T65" fmla="*/ 442 h 635"/>
              <a:gd name="T66" fmla="*/ 433 w 1000"/>
              <a:gd name="T67" fmla="*/ 561 h 635"/>
              <a:gd name="T68" fmla="*/ 404 w 1000"/>
              <a:gd name="T69" fmla="*/ 537 h 635"/>
              <a:gd name="T70" fmla="*/ 433 w 1000"/>
              <a:gd name="T71" fmla="*/ 561 h 635"/>
              <a:gd name="T72" fmla="*/ 288 w 1000"/>
              <a:gd name="T73" fmla="*/ 555 h 635"/>
              <a:gd name="T74" fmla="*/ 320 w 1000"/>
              <a:gd name="T75" fmla="*/ 505 h 635"/>
              <a:gd name="T76" fmla="*/ 288 w 1000"/>
              <a:gd name="T77" fmla="*/ 555 h 635"/>
              <a:gd name="T78" fmla="*/ 211 w 1000"/>
              <a:gd name="T79" fmla="*/ 428 h 635"/>
              <a:gd name="T80" fmla="*/ 199 w 1000"/>
              <a:gd name="T81" fmla="*/ 457 h 635"/>
              <a:gd name="T82" fmla="*/ 243 w 1000"/>
              <a:gd name="T83" fmla="*/ 431 h 635"/>
              <a:gd name="T84" fmla="*/ 211 w 1000"/>
              <a:gd name="T85" fmla="*/ 428 h 635"/>
              <a:gd name="T86" fmla="*/ 214 w 1000"/>
              <a:gd name="T87" fmla="*/ 297 h 635"/>
              <a:gd name="T88" fmla="*/ 169 w 1000"/>
              <a:gd name="T89" fmla="*/ 303 h 635"/>
              <a:gd name="T90" fmla="*/ 214 w 1000"/>
              <a:gd name="T91" fmla="*/ 297 h 635"/>
              <a:gd name="T92" fmla="*/ 163 w 1000"/>
              <a:gd name="T93" fmla="*/ 606 h 635"/>
              <a:gd name="T94" fmla="*/ 199 w 1000"/>
              <a:gd name="T95" fmla="*/ 585 h 635"/>
              <a:gd name="T96" fmla="*/ 163 w 1000"/>
              <a:gd name="T97" fmla="*/ 606 h 635"/>
              <a:gd name="T98" fmla="*/ 136 w 1000"/>
              <a:gd name="T99" fmla="*/ 315 h 635"/>
              <a:gd name="T100" fmla="*/ 124 w 1000"/>
              <a:gd name="T101" fmla="*/ 285 h 635"/>
              <a:gd name="T102" fmla="*/ 136 w 1000"/>
              <a:gd name="T103" fmla="*/ 315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00" h="635">
                <a:moveTo>
                  <a:pt x="0" y="143"/>
                </a:moveTo>
                <a:cubicBezTo>
                  <a:pt x="28" y="122"/>
                  <a:pt x="66" y="138"/>
                  <a:pt x="97" y="124"/>
                </a:cubicBezTo>
                <a:cubicBezTo>
                  <a:pt x="130" y="109"/>
                  <a:pt x="161" y="90"/>
                  <a:pt x="199" y="89"/>
                </a:cubicBezTo>
                <a:cubicBezTo>
                  <a:pt x="278" y="87"/>
                  <a:pt x="350" y="108"/>
                  <a:pt x="417" y="51"/>
                </a:cubicBezTo>
                <a:cubicBezTo>
                  <a:pt x="475" y="0"/>
                  <a:pt x="549" y="15"/>
                  <a:pt x="620" y="15"/>
                </a:cubicBezTo>
                <a:cubicBezTo>
                  <a:pt x="727" y="15"/>
                  <a:pt x="835" y="16"/>
                  <a:pt x="942" y="16"/>
                </a:cubicBezTo>
                <a:cubicBezTo>
                  <a:pt x="926" y="32"/>
                  <a:pt x="979" y="105"/>
                  <a:pt x="941" y="141"/>
                </a:cubicBezTo>
                <a:cubicBezTo>
                  <a:pt x="921" y="161"/>
                  <a:pt x="866" y="157"/>
                  <a:pt x="858" y="187"/>
                </a:cubicBezTo>
                <a:cubicBezTo>
                  <a:pt x="846" y="230"/>
                  <a:pt x="1000" y="264"/>
                  <a:pt x="923" y="349"/>
                </a:cubicBezTo>
                <a:cubicBezTo>
                  <a:pt x="884" y="394"/>
                  <a:pt x="827" y="370"/>
                  <a:pt x="777" y="378"/>
                </a:cubicBezTo>
                <a:cubicBezTo>
                  <a:pt x="736" y="395"/>
                  <a:pt x="676" y="418"/>
                  <a:pt x="628" y="437"/>
                </a:cubicBezTo>
                <a:cubicBezTo>
                  <a:pt x="548" y="469"/>
                  <a:pt x="585" y="605"/>
                  <a:pt x="501" y="635"/>
                </a:cubicBezTo>
                <a:cubicBezTo>
                  <a:pt x="481" y="558"/>
                  <a:pt x="470" y="548"/>
                  <a:pt x="401" y="514"/>
                </a:cubicBezTo>
                <a:cubicBezTo>
                  <a:pt x="407" y="502"/>
                  <a:pt x="414" y="491"/>
                  <a:pt x="421" y="481"/>
                </a:cubicBezTo>
                <a:cubicBezTo>
                  <a:pt x="362" y="526"/>
                  <a:pt x="418" y="343"/>
                  <a:pt x="504" y="410"/>
                </a:cubicBezTo>
                <a:cubicBezTo>
                  <a:pt x="484" y="352"/>
                  <a:pt x="431" y="390"/>
                  <a:pt x="401" y="416"/>
                </a:cubicBezTo>
                <a:cubicBezTo>
                  <a:pt x="372" y="364"/>
                  <a:pt x="366" y="329"/>
                  <a:pt x="430" y="306"/>
                </a:cubicBezTo>
                <a:cubicBezTo>
                  <a:pt x="485" y="287"/>
                  <a:pt x="504" y="345"/>
                  <a:pt x="555" y="341"/>
                </a:cubicBezTo>
                <a:cubicBezTo>
                  <a:pt x="528" y="331"/>
                  <a:pt x="512" y="296"/>
                  <a:pt x="537" y="273"/>
                </a:cubicBezTo>
                <a:cubicBezTo>
                  <a:pt x="517" y="266"/>
                  <a:pt x="499" y="269"/>
                  <a:pt x="481" y="281"/>
                </a:cubicBezTo>
                <a:cubicBezTo>
                  <a:pt x="452" y="297"/>
                  <a:pt x="428" y="277"/>
                  <a:pt x="397" y="282"/>
                </a:cubicBezTo>
                <a:cubicBezTo>
                  <a:pt x="368" y="287"/>
                  <a:pt x="349" y="309"/>
                  <a:pt x="328" y="327"/>
                </a:cubicBezTo>
                <a:cubicBezTo>
                  <a:pt x="299" y="349"/>
                  <a:pt x="261" y="346"/>
                  <a:pt x="228" y="353"/>
                </a:cubicBezTo>
                <a:cubicBezTo>
                  <a:pt x="230" y="299"/>
                  <a:pt x="276" y="282"/>
                  <a:pt x="312" y="252"/>
                </a:cubicBezTo>
                <a:cubicBezTo>
                  <a:pt x="260" y="247"/>
                  <a:pt x="220" y="301"/>
                  <a:pt x="169" y="290"/>
                </a:cubicBezTo>
                <a:cubicBezTo>
                  <a:pt x="70" y="268"/>
                  <a:pt x="134" y="180"/>
                  <a:pt x="181" y="148"/>
                </a:cubicBezTo>
                <a:cubicBezTo>
                  <a:pt x="162" y="151"/>
                  <a:pt x="143" y="153"/>
                  <a:pt x="124" y="157"/>
                </a:cubicBezTo>
                <a:cubicBezTo>
                  <a:pt x="115" y="169"/>
                  <a:pt x="104" y="180"/>
                  <a:pt x="92" y="190"/>
                </a:cubicBezTo>
                <a:cubicBezTo>
                  <a:pt x="55" y="192"/>
                  <a:pt x="35" y="148"/>
                  <a:pt x="0" y="143"/>
                </a:cubicBezTo>
                <a:close/>
                <a:moveTo>
                  <a:pt x="118" y="442"/>
                </a:moveTo>
                <a:cubicBezTo>
                  <a:pt x="117" y="435"/>
                  <a:pt x="116" y="427"/>
                  <a:pt x="115" y="419"/>
                </a:cubicBezTo>
                <a:cubicBezTo>
                  <a:pt x="104" y="425"/>
                  <a:pt x="94" y="433"/>
                  <a:pt x="86" y="442"/>
                </a:cubicBezTo>
                <a:cubicBezTo>
                  <a:pt x="97" y="442"/>
                  <a:pt x="107" y="442"/>
                  <a:pt x="118" y="442"/>
                </a:cubicBezTo>
                <a:close/>
                <a:moveTo>
                  <a:pt x="433" y="561"/>
                </a:moveTo>
                <a:cubicBezTo>
                  <a:pt x="442" y="533"/>
                  <a:pt x="432" y="525"/>
                  <a:pt x="404" y="537"/>
                </a:cubicBezTo>
                <a:cubicBezTo>
                  <a:pt x="413" y="545"/>
                  <a:pt x="423" y="553"/>
                  <a:pt x="433" y="561"/>
                </a:cubicBezTo>
                <a:close/>
                <a:moveTo>
                  <a:pt x="288" y="555"/>
                </a:moveTo>
                <a:cubicBezTo>
                  <a:pt x="304" y="542"/>
                  <a:pt x="315" y="525"/>
                  <a:pt x="320" y="505"/>
                </a:cubicBezTo>
                <a:cubicBezTo>
                  <a:pt x="299" y="513"/>
                  <a:pt x="284" y="531"/>
                  <a:pt x="288" y="555"/>
                </a:cubicBezTo>
                <a:close/>
                <a:moveTo>
                  <a:pt x="211" y="428"/>
                </a:moveTo>
                <a:cubicBezTo>
                  <a:pt x="207" y="437"/>
                  <a:pt x="203" y="447"/>
                  <a:pt x="199" y="457"/>
                </a:cubicBezTo>
                <a:cubicBezTo>
                  <a:pt x="224" y="470"/>
                  <a:pt x="239" y="455"/>
                  <a:pt x="243" y="431"/>
                </a:cubicBezTo>
                <a:cubicBezTo>
                  <a:pt x="232" y="430"/>
                  <a:pt x="221" y="429"/>
                  <a:pt x="211" y="428"/>
                </a:cubicBezTo>
                <a:close/>
                <a:moveTo>
                  <a:pt x="214" y="297"/>
                </a:moveTo>
                <a:cubicBezTo>
                  <a:pt x="199" y="298"/>
                  <a:pt x="184" y="300"/>
                  <a:pt x="169" y="303"/>
                </a:cubicBezTo>
                <a:cubicBezTo>
                  <a:pt x="172" y="346"/>
                  <a:pt x="226" y="339"/>
                  <a:pt x="214" y="297"/>
                </a:cubicBezTo>
                <a:close/>
                <a:moveTo>
                  <a:pt x="163" y="606"/>
                </a:moveTo>
                <a:cubicBezTo>
                  <a:pt x="174" y="597"/>
                  <a:pt x="186" y="590"/>
                  <a:pt x="199" y="585"/>
                </a:cubicBezTo>
                <a:cubicBezTo>
                  <a:pt x="175" y="535"/>
                  <a:pt x="115" y="568"/>
                  <a:pt x="163" y="606"/>
                </a:cubicBezTo>
                <a:close/>
                <a:moveTo>
                  <a:pt x="136" y="315"/>
                </a:moveTo>
                <a:cubicBezTo>
                  <a:pt x="164" y="301"/>
                  <a:pt x="160" y="291"/>
                  <a:pt x="124" y="285"/>
                </a:cubicBezTo>
                <a:cubicBezTo>
                  <a:pt x="128" y="295"/>
                  <a:pt x="132" y="305"/>
                  <a:pt x="136" y="31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2" name="꙱ Guinea (Republic of Guinea) (GN) (H)">
            <a:extLst>
              <a:ext uri="{FF2B5EF4-FFF2-40B4-BE49-F238E27FC236}">
                <a16:creationId xmlns:a16="http://schemas.microsoft.com/office/drawing/2014/main" id="{9D8AF534-DC4C-490A-A8C0-591F4C5A605E}"/>
              </a:ext>
            </a:extLst>
          </p:cNvPr>
          <p:cNvSpPr>
            <a:spLocks noEditPoints="1"/>
          </p:cNvSpPr>
          <p:nvPr/>
        </p:nvSpPr>
        <p:spPr bwMode="auto">
          <a:xfrm>
            <a:off x="4000301" y="2007245"/>
            <a:ext cx="190792" cy="161813"/>
          </a:xfrm>
          <a:custGeom>
            <a:avLst/>
            <a:gdLst>
              <a:gd name="T0" fmla="*/ 126 w 2318"/>
              <a:gd name="T1" fmla="*/ 422 h 1956"/>
              <a:gd name="T2" fmla="*/ 421 w 2318"/>
              <a:gd name="T3" fmla="*/ 334 h 1956"/>
              <a:gd name="T4" fmla="*/ 439 w 2318"/>
              <a:gd name="T5" fmla="*/ 126 h 1956"/>
              <a:gd name="T6" fmla="*/ 589 w 2318"/>
              <a:gd name="T7" fmla="*/ 0 h 1956"/>
              <a:gd name="T8" fmla="*/ 681 w 2318"/>
              <a:gd name="T9" fmla="*/ 67 h 1956"/>
              <a:gd name="T10" fmla="*/ 862 w 2318"/>
              <a:gd name="T11" fmla="*/ 127 h 1956"/>
              <a:gd name="T12" fmla="*/ 1169 w 2318"/>
              <a:gd name="T13" fmla="*/ 95 h 1956"/>
              <a:gd name="T14" fmla="*/ 1174 w 2318"/>
              <a:gd name="T15" fmla="*/ 233 h 1956"/>
              <a:gd name="T16" fmla="*/ 1435 w 2318"/>
              <a:gd name="T17" fmla="*/ 222 h 1956"/>
              <a:gd name="T18" fmla="*/ 1732 w 2318"/>
              <a:gd name="T19" fmla="*/ 179 h 1956"/>
              <a:gd name="T20" fmla="*/ 1855 w 2318"/>
              <a:gd name="T21" fmla="*/ 67 h 1956"/>
              <a:gd name="T22" fmla="*/ 1951 w 2318"/>
              <a:gd name="T23" fmla="*/ 230 h 1956"/>
              <a:gd name="T24" fmla="*/ 2106 w 2318"/>
              <a:gd name="T25" fmla="*/ 495 h 1956"/>
              <a:gd name="T26" fmla="*/ 2006 w 2318"/>
              <a:gd name="T27" fmla="*/ 614 h 1956"/>
              <a:gd name="T28" fmla="*/ 2170 w 2318"/>
              <a:gd name="T29" fmla="*/ 798 h 1956"/>
              <a:gd name="T30" fmla="*/ 2166 w 2318"/>
              <a:gd name="T31" fmla="*/ 1084 h 1956"/>
              <a:gd name="T32" fmla="*/ 2292 w 2318"/>
              <a:gd name="T33" fmla="*/ 1285 h 1956"/>
              <a:gd name="T34" fmla="*/ 2318 w 2318"/>
              <a:gd name="T35" fmla="*/ 1535 h 1956"/>
              <a:gd name="T36" fmla="*/ 2220 w 2318"/>
              <a:gd name="T37" fmla="*/ 1662 h 1956"/>
              <a:gd name="T38" fmla="*/ 2137 w 2318"/>
              <a:gd name="T39" fmla="*/ 1829 h 1956"/>
              <a:gd name="T40" fmla="*/ 2009 w 2318"/>
              <a:gd name="T41" fmla="*/ 1774 h 1956"/>
              <a:gd name="T42" fmla="*/ 1736 w 2318"/>
              <a:gd name="T43" fmla="*/ 1897 h 1956"/>
              <a:gd name="T44" fmla="*/ 1750 w 2318"/>
              <a:gd name="T45" fmla="*/ 1651 h 1956"/>
              <a:gd name="T46" fmla="*/ 1739 w 2318"/>
              <a:gd name="T47" fmla="*/ 1544 h 1956"/>
              <a:gd name="T48" fmla="*/ 1578 w 2318"/>
              <a:gd name="T49" fmla="*/ 1498 h 1956"/>
              <a:gd name="T50" fmla="*/ 1356 w 2318"/>
              <a:gd name="T51" fmla="*/ 1570 h 1956"/>
              <a:gd name="T52" fmla="*/ 1404 w 2318"/>
              <a:gd name="T53" fmla="*/ 1315 h 1956"/>
              <a:gd name="T54" fmla="*/ 1364 w 2318"/>
              <a:gd name="T55" fmla="*/ 1206 h 1956"/>
              <a:gd name="T56" fmla="*/ 968 w 2318"/>
              <a:gd name="T57" fmla="*/ 974 h 1956"/>
              <a:gd name="T58" fmla="*/ 685 w 2318"/>
              <a:gd name="T59" fmla="*/ 1205 h 1956"/>
              <a:gd name="T60" fmla="*/ 546 w 2318"/>
              <a:gd name="T61" fmla="*/ 1300 h 1956"/>
              <a:gd name="T62" fmla="*/ 564 w 2318"/>
              <a:gd name="T63" fmla="*/ 1220 h 1956"/>
              <a:gd name="T64" fmla="*/ 540 w 2318"/>
              <a:gd name="T65" fmla="*/ 1190 h 1956"/>
              <a:gd name="T66" fmla="*/ 487 w 2318"/>
              <a:gd name="T67" fmla="*/ 1113 h 1956"/>
              <a:gd name="T68" fmla="*/ 407 w 2318"/>
              <a:gd name="T69" fmla="*/ 1039 h 1956"/>
              <a:gd name="T70" fmla="*/ 359 w 2318"/>
              <a:gd name="T71" fmla="*/ 983 h 1956"/>
              <a:gd name="T72" fmla="*/ 285 w 2318"/>
              <a:gd name="T73" fmla="*/ 938 h 1956"/>
              <a:gd name="T74" fmla="*/ 125 w 2318"/>
              <a:gd name="T75" fmla="*/ 784 h 1956"/>
              <a:gd name="T76" fmla="*/ 136 w 2318"/>
              <a:gd name="T77" fmla="*/ 707 h 1956"/>
              <a:gd name="T78" fmla="*/ 127 w 2318"/>
              <a:gd name="T79" fmla="*/ 591 h 1956"/>
              <a:gd name="T80" fmla="*/ 18 w 2318"/>
              <a:gd name="T81" fmla="*/ 614 h 1956"/>
              <a:gd name="T82" fmla="*/ 50 w 2318"/>
              <a:gd name="T83" fmla="*/ 617 h 1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318" h="1956">
                <a:moveTo>
                  <a:pt x="23" y="609"/>
                </a:moveTo>
                <a:cubicBezTo>
                  <a:pt x="82" y="535"/>
                  <a:pt x="57" y="451"/>
                  <a:pt x="126" y="422"/>
                </a:cubicBezTo>
                <a:lnTo>
                  <a:pt x="275" y="363"/>
                </a:lnTo>
                <a:cubicBezTo>
                  <a:pt x="331" y="340"/>
                  <a:pt x="378" y="383"/>
                  <a:pt x="421" y="334"/>
                </a:cubicBezTo>
                <a:cubicBezTo>
                  <a:pt x="498" y="249"/>
                  <a:pt x="344" y="215"/>
                  <a:pt x="356" y="172"/>
                </a:cubicBezTo>
                <a:cubicBezTo>
                  <a:pt x="364" y="142"/>
                  <a:pt x="419" y="146"/>
                  <a:pt x="439" y="126"/>
                </a:cubicBezTo>
                <a:cubicBezTo>
                  <a:pt x="477" y="89"/>
                  <a:pt x="424" y="17"/>
                  <a:pt x="440" y="1"/>
                </a:cubicBezTo>
                <a:lnTo>
                  <a:pt x="589" y="0"/>
                </a:lnTo>
                <a:cubicBezTo>
                  <a:pt x="610" y="8"/>
                  <a:pt x="635" y="17"/>
                  <a:pt x="650" y="23"/>
                </a:cubicBezTo>
                <a:cubicBezTo>
                  <a:pt x="662" y="27"/>
                  <a:pt x="635" y="94"/>
                  <a:pt x="681" y="67"/>
                </a:cubicBezTo>
                <a:cubicBezTo>
                  <a:pt x="712" y="48"/>
                  <a:pt x="777" y="91"/>
                  <a:pt x="794" y="105"/>
                </a:cubicBezTo>
                <a:cubicBezTo>
                  <a:pt x="797" y="107"/>
                  <a:pt x="863" y="127"/>
                  <a:pt x="862" y="127"/>
                </a:cubicBezTo>
                <a:cubicBezTo>
                  <a:pt x="905" y="123"/>
                  <a:pt x="936" y="90"/>
                  <a:pt x="983" y="95"/>
                </a:cubicBezTo>
                <a:cubicBezTo>
                  <a:pt x="1052" y="103"/>
                  <a:pt x="1120" y="73"/>
                  <a:pt x="1169" y="95"/>
                </a:cubicBezTo>
                <a:cubicBezTo>
                  <a:pt x="1150" y="134"/>
                  <a:pt x="1124" y="160"/>
                  <a:pt x="1147" y="203"/>
                </a:cubicBezTo>
                <a:cubicBezTo>
                  <a:pt x="1152" y="211"/>
                  <a:pt x="1160" y="220"/>
                  <a:pt x="1174" y="233"/>
                </a:cubicBezTo>
                <a:cubicBezTo>
                  <a:pt x="1220" y="255"/>
                  <a:pt x="1266" y="145"/>
                  <a:pt x="1308" y="162"/>
                </a:cubicBezTo>
                <a:cubicBezTo>
                  <a:pt x="1411" y="201"/>
                  <a:pt x="1345" y="325"/>
                  <a:pt x="1435" y="222"/>
                </a:cubicBezTo>
                <a:cubicBezTo>
                  <a:pt x="1551" y="90"/>
                  <a:pt x="1621" y="241"/>
                  <a:pt x="1665" y="230"/>
                </a:cubicBezTo>
                <a:cubicBezTo>
                  <a:pt x="1691" y="223"/>
                  <a:pt x="1709" y="198"/>
                  <a:pt x="1732" y="179"/>
                </a:cubicBezTo>
                <a:cubicBezTo>
                  <a:pt x="1752" y="162"/>
                  <a:pt x="1799" y="158"/>
                  <a:pt x="1809" y="142"/>
                </a:cubicBezTo>
                <a:cubicBezTo>
                  <a:pt x="1827" y="112"/>
                  <a:pt x="1754" y="41"/>
                  <a:pt x="1855" y="67"/>
                </a:cubicBezTo>
                <a:cubicBezTo>
                  <a:pt x="1876" y="73"/>
                  <a:pt x="1915" y="82"/>
                  <a:pt x="1925" y="138"/>
                </a:cubicBezTo>
                <a:cubicBezTo>
                  <a:pt x="1931" y="165"/>
                  <a:pt x="1927" y="197"/>
                  <a:pt x="1951" y="230"/>
                </a:cubicBezTo>
                <a:cubicBezTo>
                  <a:pt x="1999" y="275"/>
                  <a:pt x="1941" y="394"/>
                  <a:pt x="2001" y="362"/>
                </a:cubicBezTo>
                <a:cubicBezTo>
                  <a:pt x="2008" y="421"/>
                  <a:pt x="2118" y="424"/>
                  <a:pt x="2106" y="495"/>
                </a:cubicBezTo>
                <a:cubicBezTo>
                  <a:pt x="2080" y="496"/>
                  <a:pt x="2070" y="494"/>
                  <a:pt x="2053" y="515"/>
                </a:cubicBezTo>
                <a:cubicBezTo>
                  <a:pt x="2030" y="543"/>
                  <a:pt x="2016" y="580"/>
                  <a:pt x="2006" y="614"/>
                </a:cubicBezTo>
                <a:cubicBezTo>
                  <a:pt x="2037" y="609"/>
                  <a:pt x="2055" y="584"/>
                  <a:pt x="2090" y="580"/>
                </a:cubicBezTo>
                <a:cubicBezTo>
                  <a:pt x="2187" y="570"/>
                  <a:pt x="2071" y="743"/>
                  <a:pt x="2170" y="798"/>
                </a:cubicBezTo>
                <a:cubicBezTo>
                  <a:pt x="2190" y="809"/>
                  <a:pt x="2250" y="849"/>
                  <a:pt x="2232" y="889"/>
                </a:cubicBezTo>
                <a:cubicBezTo>
                  <a:pt x="2154" y="918"/>
                  <a:pt x="2155" y="1003"/>
                  <a:pt x="2166" y="1084"/>
                </a:cubicBezTo>
                <a:cubicBezTo>
                  <a:pt x="2172" y="1132"/>
                  <a:pt x="2191" y="1200"/>
                  <a:pt x="2253" y="1161"/>
                </a:cubicBezTo>
                <a:cubicBezTo>
                  <a:pt x="2236" y="1242"/>
                  <a:pt x="2245" y="1231"/>
                  <a:pt x="2292" y="1285"/>
                </a:cubicBezTo>
                <a:cubicBezTo>
                  <a:pt x="2236" y="1294"/>
                  <a:pt x="2236" y="1340"/>
                  <a:pt x="2220" y="1383"/>
                </a:cubicBezTo>
                <a:cubicBezTo>
                  <a:pt x="2305" y="1397"/>
                  <a:pt x="2297" y="1470"/>
                  <a:pt x="2318" y="1535"/>
                </a:cubicBezTo>
                <a:cubicBezTo>
                  <a:pt x="2285" y="1525"/>
                  <a:pt x="2112" y="1445"/>
                  <a:pt x="2128" y="1537"/>
                </a:cubicBezTo>
                <a:cubicBezTo>
                  <a:pt x="2136" y="1589"/>
                  <a:pt x="2193" y="1622"/>
                  <a:pt x="2220" y="1662"/>
                </a:cubicBezTo>
                <a:cubicBezTo>
                  <a:pt x="2181" y="1645"/>
                  <a:pt x="2156" y="1701"/>
                  <a:pt x="2173" y="1729"/>
                </a:cubicBezTo>
                <a:cubicBezTo>
                  <a:pt x="2193" y="1764"/>
                  <a:pt x="2141" y="1804"/>
                  <a:pt x="2137" y="1829"/>
                </a:cubicBezTo>
                <a:cubicBezTo>
                  <a:pt x="2115" y="1815"/>
                  <a:pt x="2082" y="1803"/>
                  <a:pt x="2059" y="1821"/>
                </a:cubicBezTo>
                <a:cubicBezTo>
                  <a:pt x="2038" y="1783"/>
                  <a:pt x="2022" y="1771"/>
                  <a:pt x="2009" y="1774"/>
                </a:cubicBezTo>
                <a:cubicBezTo>
                  <a:pt x="1962" y="1785"/>
                  <a:pt x="1997" y="1898"/>
                  <a:pt x="1852" y="1956"/>
                </a:cubicBezTo>
                <a:cubicBezTo>
                  <a:pt x="1849" y="1883"/>
                  <a:pt x="1786" y="1878"/>
                  <a:pt x="1736" y="1897"/>
                </a:cubicBezTo>
                <a:cubicBezTo>
                  <a:pt x="1763" y="1818"/>
                  <a:pt x="1774" y="1731"/>
                  <a:pt x="1754" y="1648"/>
                </a:cubicBezTo>
                <a:cubicBezTo>
                  <a:pt x="1753" y="1649"/>
                  <a:pt x="1751" y="1651"/>
                  <a:pt x="1750" y="1651"/>
                </a:cubicBezTo>
                <a:cubicBezTo>
                  <a:pt x="1737" y="1660"/>
                  <a:pt x="1746" y="1626"/>
                  <a:pt x="1740" y="1610"/>
                </a:cubicBezTo>
                <a:cubicBezTo>
                  <a:pt x="1730" y="1588"/>
                  <a:pt x="1722" y="1564"/>
                  <a:pt x="1739" y="1544"/>
                </a:cubicBezTo>
                <a:cubicBezTo>
                  <a:pt x="1715" y="1525"/>
                  <a:pt x="1686" y="1479"/>
                  <a:pt x="1649" y="1477"/>
                </a:cubicBezTo>
                <a:cubicBezTo>
                  <a:pt x="1622" y="1475"/>
                  <a:pt x="1606" y="1508"/>
                  <a:pt x="1578" y="1498"/>
                </a:cubicBezTo>
                <a:cubicBezTo>
                  <a:pt x="1567" y="1494"/>
                  <a:pt x="1488" y="1486"/>
                  <a:pt x="1478" y="1497"/>
                </a:cubicBezTo>
                <a:cubicBezTo>
                  <a:pt x="1450" y="1506"/>
                  <a:pt x="1365" y="1555"/>
                  <a:pt x="1356" y="1570"/>
                </a:cubicBezTo>
                <a:cubicBezTo>
                  <a:pt x="1351" y="1521"/>
                  <a:pt x="1441" y="1432"/>
                  <a:pt x="1415" y="1403"/>
                </a:cubicBezTo>
                <a:cubicBezTo>
                  <a:pt x="1396" y="1384"/>
                  <a:pt x="1404" y="1341"/>
                  <a:pt x="1404" y="1315"/>
                </a:cubicBezTo>
                <a:cubicBezTo>
                  <a:pt x="1402" y="1283"/>
                  <a:pt x="1380" y="1286"/>
                  <a:pt x="1363" y="1268"/>
                </a:cubicBezTo>
                <a:cubicBezTo>
                  <a:pt x="1348" y="1253"/>
                  <a:pt x="1372" y="1227"/>
                  <a:pt x="1364" y="1206"/>
                </a:cubicBezTo>
                <a:cubicBezTo>
                  <a:pt x="1352" y="1175"/>
                  <a:pt x="1262" y="1011"/>
                  <a:pt x="1213" y="975"/>
                </a:cubicBezTo>
                <a:cubicBezTo>
                  <a:pt x="1162" y="937"/>
                  <a:pt x="1019" y="940"/>
                  <a:pt x="968" y="974"/>
                </a:cubicBezTo>
                <a:cubicBezTo>
                  <a:pt x="908" y="1014"/>
                  <a:pt x="823" y="955"/>
                  <a:pt x="794" y="1035"/>
                </a:cubicBezTo>
                <a:cubicBezTo>
                  <a:pt x="777" y="1083"/>
                  <a:pt x="740" y="1189"/>
                  <a:pt x="685" y="1205"/>
                </a:cubicBezTo>
                <a:cubicBezTo>
                  <a:pt x="652" y="1215"/>
                  <a:pt x="659" y="1262"/>
                  <a:pt x="632" y="1279"/>
                </a:cubicBezTo>
                <a:cubicBezTo>
                  <a:pt x="604" y="1297"/>
                  <a:pt x="571" y="1277"/>
                  <a:pt x="546" y="1300"/>
                </a:cubicBezTo>
                <a:cubicBezTo>
                  <a:pt x="543" y="1273"/>
                  <a:pt x="560" y="1252"/>
                  <a:pt x="588" y="1250"/>
                </a:cubicBezTo>
                <a:cubicBezTo>
                  <a:pt x="582" y="1238"/>
                  <a:pt x="574" y="1228"/>
                  <a:pt x="564" y="1220"/>
                </a:cubicBezTo>
                <a:cubicBezTo>
                  <a:pt x="556" y="1230"/>
                  <a:pt x="549" y="1240"/>
                  <a:pt x="543" y="1250"/>
                </a:cubicBezTo>
                <a:cubicBezTo>
                  <a:pt x="540" y="1230"/>
                  <a:pt x="540" y="1210"/>
                  <a:pt x="540" y="1190"/>
                </a:cubicBezTo>
                <a:cubicBezTo>
                  <a:pt x="529" y="1191"/>
                  <a:pt x="518" y="1192"/>
                  <a:pt x="508" y="1193"/>
                </a:cubicBezTo>
                <a:cubicBezTo>
                  <a:pt x="517" y="1157"/>
                  <a:pt x="463" y="1150"/>
                  <a:pt x="487" y="1113"/>
                </a:cubicBezTo>
                <a:cubicBezTo>
                  <a:pt x="432" y="1168"/>
                  <a:pt x="459" y="1026"/>
                  <a:pt x="439" y="1012"/>
                </a:cubicBezTo>
                <a:cubicBezTo>
                  <a:pt x="442" y="1036"/>
                  <a:pt x="429" y="1045"/>
                  <a:pt x="407" y="1039"/>
                </a:cubicBezTo>
                <a:cubicBezTo>
                  <a:pt x="416" y="1018"/>
                  <a:pt x="423" y="996"/>
                  <a:pt x="427" y="974"/>
                </a:cubicBezTo>
                <a:cubicBezTo>
                  <a:pt x="414" y="1017"/>
                  <a:pt x="386" y="1002"/>
                  <a:pt x="359" y="983"/>
                </a:cubicBezTo>
                <a:cubicBezTo>
                  <a:pt x="320" y="955"/>
                  <a:pt x="340" y="935"/>
                  <a:pt x="326" y="897"/>
                </a:cubicBezTo>
                <a:cubicBezTo>
                  <a:pt x="306" y="904"/>
                  <a:pt x="292" y="918"/>
                  <a:pt x="285" y="938"/>
                </a:cubicBezTo>
                <a:cubicBezTo>
                  <a:pt x="280" y="863"/>
                  <a:pt x="122" y="870"/>
                  <a:pt x="166" y="775"/>
                </a:cubicBezTo>
                <a:cubicBezTo>
                  <a:pt x="153" y="780"/>
                  <a:pt x="139" y="783"/>
                  <a:pt x="125" y="784"/>
                </a:cubicBezTo>
                <a:cubicBezTo>
                  <a:pt x="148" y="740"/>
                  <a:pt x="164" y="692"/>
                  <a:pt x="178" y="644"/>
                </a:cubicBezTo>
                <a:cubicBezTo>
                  <a:pt x="160" y="662"/>
                  <a:pt x="146" y="683"/>
                  <a:pt x="136" y="707"/>
                </a:cubicBezTo>
                <a:cubicBezTo>
                  <a:pt x="132" y="658"/>
                  <a:pt x="112" y="683"/>
                  <a:pt x="98" y="707"/>
                </a:cubicBezTo>
                <a:cubicBezTo>
                  <a:pt x="91" y="674"/>
                  <a:pt x="92" y="611"/>
                  <a:pt x="127" y="591"/>
                </a:cubicBezTo>
                <a:cubicBezTo>
                  <a:pt x="94" y="606"/>
                  <a:pt x="60" y="608"/>
                  <a:pt x="23" y="609"/>
                </a:cubicBezTo>
                <a:close/>
                <a:moveTo>
                  <a:pt x="18" y="614"/>
                </a:moveTo>
                <a:cubicBezTo>
                  <a:pt x="0" y="637"/>
                  <a:pt x="1" y="674"/>
                  <a:pt x="35" y="680"/>
                </a:cubicBezTo>
                <a:cubicBezTo>
                  <a:pt x="26" y="656"/>
                  <a:pt x="31" y="635"/>
                  <a:pt x="50" y="617"/>
                </a:cubicBezTo>
                <a:cubicBezTo>
                  <a:pt x="39" y="616"/>
                  <a:pt x="28" y="615"/>
                  <a:pt x="18" y="61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3" name="꙱ Guatemala (Republic of Guatemala) (GT) (H)">
            <a:extLst>
              <a:ext uri="{FF2B5EF4-FFF2-40B4-BE49-F238E27FC236}">
                <a16:creationId xmlns:a16="http://schemas.microsoft.com/office/drawing/2014/main" id="{413581B7-976D-4BD5-A073-94259FB21B18}"/>
              </a:ext>
            </a:extLst>
          </p:cNvPr>
          <p:cNvSpPr>
            <a:spLocks/>
          </p:cNvSpPr>
          <p:nvPr/>
        </p:nvSpPr>
        <p:spPr bwMode="auto">
          <a:xfrm>
            <a:off x="2015855" y="1852983"/>
            <a:ext cx="107792" cy="122978"/>
          </a:xfrm>
          <a:custGeom>
            <a:avLst/>
            <a:gdLst>
              <a:gd name="T0" fmla="*/ 804 w 1306"/>
              <a:gd name="T1" fmla="*/ 30 h 1485"/>
              <a:gd name="T2" fmla="*/ 1116 w 1306"/>
              <a:gd name="T3" fmla="*/ 30 h 1485"/>
              <a:gd name="T4" fmla="*/ 1079 w 1306"/>
              <a:gd name="T5" fmla="*/ 264 h 1485"/>
              <a:gd name="T6" fmla="*/ 1000 w 1306"/>
              <a:gd name="T7" fmla="*/ 719 h 1485"/>
              <a:gd name="T8" fmla="*/ 1181 w 1306"/>
              <a:gd name="T9" fmla="*/ 787 h 1485"/>
              <a:gd name="T10" fmla="*/ 1223 w 1306"/>
              <a:gd name="T11" fmla="*/ 737 h 1485"/>
              <a:gd name="T12" fmla="*/ 1199 w 1306"/>
              <a:gd name="T13" fmla="*/ 707 h 1485"/>
              <a:gd name="T14" fmla="*/ 1306 w 1306"/>
              <a:gd name="T15" fmla="*/ 778 h 1485"/>
              <a:gd name="T16" fmla="*/ 1052 w 1306"/>
              <a:gd name="T17" fmla="*/ 975 h 1485"/>
              <a:gd name="T18" fmla="*/ 949 w 1306"/>
              <a:gd name="T19" fmla="*/ 1192 h 1485"/>
              <a:gd name="T20" fmla="*/ 846 w 1306"/>
              <a:gd name="T21" fmla="*/ 1246 h 1485"/>
              <a:gd name="T22" fmla="*/ 830 w 1306"/>
              <a:gd name="T23" fmla="*/ 1288 h 1485"/>
              <a:gd name="T24" fmla="*/ 825 w 1306"/>
              <a:gd name="T25" fmla="*/ 1309 h 1485"/>
              <a:gd name="T26" fmla="*/ 761 w 1306"/>
              <a:gd name="T27" fmla="*/ 1375 h 1485"/>
              <a:gd name="T28" fmla="*/ 641 w 1306"/>
              <a:gd name="T29" fmla="*/ 1485 h 1485"/>
              <a:gd name="T30" fmla="*/ 496 w 1306"/>
              <a:gd name="T31" fmla="*/ 1419 h 1485"/>
              <a:gd name="T32" fmla="*/ 329 w 1306"/>
              <a:gd name="T33" fmla="*/ 1421 h 1485"/>
              <a:gd name="T34" fmla="*/ 0 w 1306"/>
              <a:gd name="T35" fmla="*/ 1197 h 1485"/>
              <a:gd name="T36" fmla="*/ 40 w 1306"/>
              <a:gd name="T37" fmla="*/ 1067 h 1485"/>
              <a:gd name="T38" fmla="*/ 71 w 1306"/>
              <a:gd name="T39" fmla="*/ 1002 h 1485"/>
              <a:gd name="T40" fmla="*/ 87 w 1306"/>
              <a:gd name="T41" fmla="*/ 899 h 1485"/>
              <a:gd name="T42" fmla="*/ 232 w 1306"/>
              <a:gd name="T43" fmla="*/ 649 h 1485"/>
              <a:gd name="T44" fmla="*/ 629 w 1306"/>
              <a:gd name="T45" fmla="*/ 646 h 1485"/>
              <a:gd name="T46" fmla="*/ 646 w 1306"/>
              <a:gd name="T47" fmla="*/ 521 h 1485"/>
              <a:gd name="T48" fmla="*/ 590 w 1306"/>
              <a:gd name="T49" fmla="*/ 475 h 1485"/>
              <a:gd name="T50" fmla="*/ 490 w 1306"/>
              <a:gd name="T51" fmla="*/ 360 h 1485"/>
              <a:gd name="T52" fmla="*/ 374 w 1306"/>
              <a:gd name="T53" fmla="*/ 232 h 1485"/>
              <a:gd name="T54" fmla="*/ 489 w 1306"/>
              <a:gd name="T55" fmla="*/ 228 h 1485"/>
              <a:gd name="T56" fmla="*/ 543 w 1306"/>
              <a:gd name="T57" fmla="*/ 45 h 1485"/>
              <a:gd name="T58" fmla="*/ 804 w 1306"/>
              <a:gd name="T59" fmla="*/ 30 h 1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06" h="1485">
                <a:moveTo>
                  <a:pt x="804" y="30"/>
                </a:moveTo>
                <a:lnTo>
                  <a:pt x="1116" y="30"/>
                </a:lnTo>
                <a:cubicBezTo>
                  <a:pt x="1086" y="113"/>
                  <a:pt x="1088" y="172"/>
                  <a:pt x="1079" y="264"/>
                </a:cubicBezTo>
                <a:cubicBezTo>
                  <a:pt x="1060" y="417"/>
                  <a:pt x="1024" y="567"/>
                  <a:pt x="1000" y="719"/>
                </a:cubicBezTo>
                <a:cubicBezTo>
                  <a:pt x="1056" y="713"/>
                  <a:pt x="1173" y="711"/>
                  <a:pt x="1181" y="787"/>
                </a:cubicBezTo>
                <a:cubicBezTo>
                  <a:pt x="1190" y="767"/>
                  <a:pt x="1200" y="744"/>
                  <a:pt x="1223" y="737"/>
                </a:cubicBezTo>
                <a:cubicBezTo>
                  <a:pt x="1216" y="726"/>
                  <a:pt x="1208" y="716"/>
                  <a:pt x="1199" y="707"/>
                </a:cubicBezTo>
                <a:cubicBezTo>
                  <a:pt x="1241" y="722"/>
                  <a:pt x="1269" y="757"/>
                  <a:pt x="1306" y="778"/>
                </a:cubicBezTo>
                <a:cubicBezTo>
                  <a:pt x="1206" y="820"/>
                  <a:pt x="1144" y="921"/>
                  <a:pt x="1052" y="975"/>
                </a:cubicBezTo>
                <a:cubicBezTo>
                  <a:pt x="870" y="1084"/>
                  <a:pt x="1038" y="1115"/>
                  <a:pt x="949" y="1192"/>
                </a:cubicBezTo>
                <a:cubicBezTo>
                  <a:pt x="918" y="1218"/>
                  <a:pt x="871" y="1226"/>
                  <a:pt x="846" y="1246"/>
                </a:cubicBezTo>
                <a:cubicBezTo>
                  <a:pt x="834" y="1256"/>
                  <a:pt x="827" y="1268"/>
                  <a:pt x="830" y="1288"/>
                </a:cubicBezTo>
                <a:cubicBezTo>
                  <a:pt x="833" y="1307"/>
                  <a:pt x="829" y="1306"/>
                  <a:pt x="825" y="1309"/>
                </a:cubicBezTo>
                <a:cubicBezTo>
                  <a:pt x="799" y="1320"/>
                  <a:pt x="777" y="1352"/>
                  <a:pt x="761" y="1375"/>
                </a:cubicBezTo>
                <a:cubicBezTo>
                  <a:pt x="720" y="1393"/>
                  <a:pt x="620" y="1401"/>
                  <a:pt x="641" y="1485"/>
                </a:cubicBezTo>
                <a:cubicBezTo>
                  <a:pt x="593" y="1464"/>
                  <a:pt x="549" y="1429"/>
                  <a:pt x="496" y="1419"/>
                </a:cubicBezTo>
                <a:cubicBezTo>
                  <a:pt x="442" y="1410"/>
                  <a:pt x="384" y="1427"/>
                  <a:pt x="329" y="1421"/>
                </a:cubicBezTo>
                <a:cubicBezTo>
                  <a:pt x="192" y="1405"/>
                  <a:pt x="92" y="1289"/>
                  <a:pt x="0" y="1197"/>
                </a:cubicBezTo>
                <a:cubicBezTo>
                  <a:pt x="34" y="1153"/>
                  <a:pt x="27" y="1117"/>
                  <a:pt x="40" y="1067"/>
                </a:cubicBezTo>
                <a:cubicBezTo>
                  <a:pt x="46" y="1044"/>
                  <a:pt x="78" y="1027"/>
                  <a:pt x="71" y="1002"/>
                </a:cubicBezTo>
                <a:cubicBezTo>
                  <a:pt x="58" y="954"/>
                  <a:pt x="59" y="946"/>
                  <a:pt x="87" y="899"/>
                </a:cubicBezTo>
                <a:cubicBezTo>
                  <a:pt x="163" y="772"/>
                  <a:pt x="174" y="666"/>
                  <a:pt x="232" y="649"/>
                </a:cubicBezTo>
                <a:cubicBezTo>
                  <a:pt x="301" y="626"/>
                  <a:pt x="603" y="691"/>
                  <a:pt x="629" y="646"/>
                </a:cubicBezTo>
                <a:cubicBezTo>
                  <a:pt x="635" y="637"/>
                  <a:pt x="651" y="525"/>
                  <a:pt x="646" y="521"/>
                </a:cubicBezTo>
                <a:cubicBezTo>
                  <a:pt x="622" y="506"/>
                  <a:pt x="597" y="512"/>
                  <a:pt x="590" y="475"/>
                </a:cubicBezTo>
                <a:cubicBezTo>
                  <a:pt x="575" y="400"/>
                  <a:pt x="545" y="410"/>
                  <a:pt x="490" y="360"/>
                </a:cubicBezTo>
                <a:cubicBezTo>
                  <a:pt x="446" y="321"/>
                  <a:pt x="414" y="274"/>
                  <a:pt x="374" y="232"/>
                </a:cubicBezTo>
                <a:cubicBezTo>
                  <a:pt x="410" y="232"/>
                  <a:pt x="455" y="243"/>
                  <a:pt x="489" y="228"/>
                </a:cubicBezTo>
                <a:cubicBezTo>
                  <a:pt x="551" y="200"/>
                  <a:pt x="502" y="91"/>
                  <a:pt x="543" y="45"/>
                </a:cubicBezTo>
                <a:cubicBezTo>
                  <a:pt x="581" y="0"/>
                  <a:pt x="750" y="30"/>
                  <a:pt x="804" y="3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4" name="꙱ Guadeloupe (GP) (H)">
            <a:extLst>
              <a:ext uri="{FF2B5EF4-FFF2-40B4-BE49-F238E27FC236}">
                <a16:creationId xmlns:a16="http://schemas.microsoft.com/office/drawing/2014/main" id="{78494882-F980-47B8-97E3-E9B6F191EC29}"/>
              </a:ext>
            </a:extLst>
          </p:cNvPr>
          <p:cNvSpPr>
            <a:spLocks noEditPoints="1"/>
          </p:cNvSpPr>
          <p:nvPr/>
        </p:nvSpPr>
        <p:spPr bwMode="auto">
          <a:xfrm>
            <a:off x="2802735" y="1895055"/>
            <a:ext cx="17247" cy="21575"/>
          </a:xfrm>
          <a:custGeom>
            <a:avLst/>
            <a:gdLst>
              <a:gd name="T0" fmla="*/ 95 w 204"/>
              <a:gd name="T1" fmla="*/ 83 h 259"/>
              <a:gd name="T2" fmla="*/ 21 w 204"/>
              <a:gd name="T3" fmla="*/ 156 h 259"/>
              <a:gd name="T4" fmla="*/ 95 w 204"/>
              <a:gd name="T5" fmla="*/ 83 h 259"/>
              <a:gd name="T6" fmla="*/ 172 w 204"/>
              <a:gd name="T7" fmla="*/ 223 h 259"/>
              <a:gd name="T8" fmla="*/ 187 w 204"/>
              <a:gd name="T9" fmla="*/ 184 h 259"/>
              <a:gd name="T10" fmla="*/ 172 w 204"/>
              <a:gd name="T11" fmla="*/ 223 h 259"/>
              <a:gd name="T12" fmla="*/ 95 w 204"/>
              <a:gd name="T13" fmla="*/ 77 h 259"/>
              <a:gd name="T14" fmla="*/ 137 w 204"/>
              <a:gd name="T15" fmla="*/ 0 h 259"/>
              <a:gd name="T16" fmla="*/ 204 w 204"/>
              <a:gd name="T17" fmla="*/ 83 h 259"/>
              <a:gd name="T18" fmla="*/ 95 w 204"/>
              <a:gd name="T19" fmla="*/ 77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4" h="259">
                <a:moveTo>
                  <a:pt x="95" y="83"/>
                </a:moveTo>
                <a:cubicBezTo>
                  <a:pt x="81" y="107"/>
                  <a:pt x="58" y="259"/>
                  <a:pt x="21" y="156"/>
                </a:cubicBezTo>
                <a:cubicBezTo>
                  <a:pt x="0" y="98"/>
                  <a:pt x="33" y="41"/>
                  <a:pt x="95" y="83"/>
                </a:cubicBezTo>
                <a:close/>
                <a:moveTo>
                  <a:pt x="172" y="223"/>
                </a:moveTo>
                <a:cubicBezTo>
                  <a:pt x="147" y="197"/>
                  <a:pt x="152" y="184"/>
                  <a:pt x="187" y="184"/>
                </a:cubicBezTo>
                <a:cubicBezTo>
                  <a:pt x="192" y="201"/>
                  <a:pt x="187" y="214"/>
                  <a:pt x="172" y="223"/>
                </a:cubicBezTo>
                <a:close/>
                <a:moveTo>
                  <a:pt x="95" y="77"/>
                </a:moveTo>
                <a:cubicBezTo>
                  <a:pt x="121" y="54"/>
                  <a:pt x="94" y="8"/>
                  <a:pt x="137" y="0"/>
                </a:cubicBezTo>
                <a:cubicBezTo>
                  <a:pt x="142" y="38"/>
                  <a:pt x="174" y="65"/>
                  <a:pt x="204" y="83"/>
                </a:cubicBezTo>
                <a:cubicBezTo>
                  <a:pt x="175" y="93"/>
                  <a:pt x="111" y="123"/>
                  <a:pt x="95" y="7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5" name="꙱ Grenada (GD) (H)">
            <a:extLst>
              <a:ext uri="{FF2B5EF4-FFF2-40B4-BE49-F238E27FC236}">
                <a16:creationId xmlns:a16="http://schemas.microsoft.com/office/drawing/2014/main" id="{9C168BDA-04FB-497D-96C7-3C6C3E0E4F0C}"/>
              </a:ext>
            </a:extLst>
          </p:cNvPr>
          <p:cNvSpPr>
            <a:spLocks/>
          </p:cNvSpPr>
          <p:nvPr/>
        </p:nvSpPr>
        <p:spPr bwMode="auto">
          <a:xfrm>
            <a:off x="2794112" y="2020190"/>
            <a:ext cx="6468" cy="6473"/>
          </a:xfrm>
          <a:custGeom>
            <a:avLst/>
            <a:gdLst>
              <a:gd name="T0" fmla="*/ 31 w 70"/>
              <a:gd name="T1" fmla="*/ 83 h 83"/>
              <a:gd name="T2" fmla="*/ 58 w 70"/>
              <a:gd name="T3" fmla="*/ 0 h 83"/>
              <a:gd name="T4" fmla="*/ 31 w 70"/>
              <a:gd name="T5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0" h="83">
                <a:moveTo>
                  <a:pt x="31" y="83"/>
                </a:moveTo>
                <a:cubicBezTo>
                  <a:pt x="0" y="53"/>
                  <a:pt x="26" y="15"/>
                  <a:pt x="58" y="0"/>
                </a:cubicBezTo>
                <a:cubicBezTo>
                  <a:pt x="70" y="32"/>
                  <a:pt x="60" y="66"/>
                  <a:pt x="31" y="8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6" name="꙱ Greenland (GL) (H)">
            <a:extLst>
              <a:ext uri="{FF2B5EF4-FFF2-40B4-BE49-F238E27FC236}">
                <a16:creationId xmlns:a16="http://schemas.microsoft.com/office/drawing/2014/main" id="{A19E098E-46A0-4ACA-B668-6806701ADA13}"/>
              </a:ext>
            </a:extLst>
          </p:cNvPr>
          <p:cNvSpPr>
            <a:spLocks noEditPoints="1"/>
          </p:cNvSpPr>
          <p:nvPr/>
        </p:nvSpPr>
        <p:spPr bwMode="auto">
          <a:xfrm>
            <a:off x="3257616" y="82754"/>
            <a:ext cx="1045580" cy="558793"/>
          </a:xfrm>
          <a:custGeom>
            <a:avLst/>
            <a:gdLst>
              <a:gd name="T0" fmla="*/ 2797 w 12680"/>
              <a:gd name="T1" fmla="*/ 3166 h 6764"/>
              <a:gd name="T2" fmla="*/ 2690 w 12680"/>
              <a:gd name="T3" fmla="*/ 4517 h 6764"/>
              <a:gd name="T4" fmla="*/ 1963 w 12680"/>
              <a:gd name="T5" fmla="*/ 4962 h 6764"/>
              <a:gd name="T6" fmla="*/ 2305 w 12680"/>
              <a:gd name="T7" fmla="*/ 5086 h 6764"/>
              <a:gd name="T8" fmla="*/ 1989 w 12680"/>
              <a:gd name="T9" fmla="*/ 5443 h 6764"/>
              <a:gd name="T10" fmla="*/ 2176 w 12680"/>
              <a:gd name="T11" fmla="*/ 5998 h 6764"/>
              <a:gd name="T12" fmla="*/ 2470 w 12680"/>
              <a:gd name="T13" fmla="*/ 6266 h 6764"/>
              <a:gd name="T14" fmla="*/ 3067 w 12680"/>
              <a:gd name="T15" fmla="*/ 6301 h 6764"/>
              <a:gd name="T16" fmla="*/ 3067 w 12680"/>
              <a:gd name="T17" fmla="*/ 6663 h 6764"/>
              <a:gd name="T18" fmla="*/ 3515 w 12680"/>
              <a:gd name="T19" fmla="*/ 6515 h 6764"/>
              <a:gd name="T20" fmla="*/ 3898 w 12680"/>
              <a:gd name="T21" fmla="*/ 6055 h 6764"/>
              <a:gd name="T22" fmla="*/ 4403 w 12680"/>
              <a:gd name="T23" fmla="*/ 5627 h 6764"/>
              <a:gd name="T24" fmla="*/ 4991 w 12680"/>
              <a:gd name="T25" fmla="*/ 4968 h 6764"/>
              <a:gd name="T26" fmla="*/ 5980 w 12680"/>
              <a:gd name="T27" fmla="*/ 4774 h 6764"/>
              <a:gd name="T28" fmla="*/ 7256 w 12680"/>
              <a:gd name="T29" fmla="*/ 4095 h 6764"/>
              <a:gd name="T30" fmla="*/ 9070 w 12680"/>
              <a:gd name="T31" fmla="*/ 3692 h 6764"/>
              <a:gd name="T32" fmla="*/ 8767 w 12680"/>
              <a:gd name="T33" fmla="*/ 3272 h 6764"/>
              <a:gd name="T34" fmla="*/ 8366 w 12680"/>
              <a:gd name="T35" fmla="*/ 2994 h 6764"/>
              <a:gd name="T36" fmla="*/ 9812 w 12680"/>
              <a:gd name="T37" fmla="*/ 3145 h 6764"/>
              <a:gd name="T38" fmla="*/ 9234 w 12680"/>
              <a:gd name="T39" fmla="*/ 2673 h 6764"/>
              <a:gd name="T40" fmla="*/ 10329 w 12680"/>
              <a:gd name="T41" fmla="*/ 2433 h 6764"/>
              <a:gd name="T42" fmla="*/ 10092 w 12680"/>
              <a:gd name="T43" fmla="*/ 1988 h 6764"/>
              <a:gd name="T44" fmla="*/ 10160 w 12680"/>
              <a:gd name="T45" fmla="*/ 1708 h 6764"/>
              <a:gd name="T46" fmla="*/ 10561 w 12680"/>
              <a:gd name="T47" fmla="*/ 1329 h 6764"/>
              <a:gd name="T48" fmla="*/ 11070 w 12680"/>
              <a:gd name="T49" fmla="*/ 785 h 6764"/>
              <a:gd name="T50" fmla="*/ 11609 w 12680"/>
              <a:gd name="T51" fmla="*/ 435 h 6764"/>
              <a:gd name="T52" fmla="*/ 9482 w 12680"/>
              <a:gd name="T53" fmla="*/ 317 h 6764"/>
              <a:gd name="T54" fmla="*/ 9732 w 12680"/>
              <a:gd name="T55" fmla="*/ 40 h 6764"/>
              <a:gd name="T56" fmla="*/ 6859 w 12680"/>
              <a:gd name="T57" fmla="*/ 94 h 6764"/>
              <a:gd name="T58" fmla="*/ 6599 w 12680"/>
              <a:gd name="T59" fmla="*/ 281 h 6764"/>
              <a:gd name="T60" fmla="*/ 4513 w 12680"/>
              <a:gd name="T61" fmla="*/ 283 h 6764"/>
              <a:gd name="T62" fmla="*/ 1883 w 12680"/>
              <a:gd name="T63" fmla="*/ 785 h 6764"/>
              <a:gd name="T64" fmla="*/ 910 w 12680"/>
              <a:gd name="T65" fmla="*/ 1444 h 6764"/>
              <a:gd name="T66" fmla="*/ 1099 w 12680"/>
              <a:gd name="T67" fmla="*/ 1786 h 6764"/>
              <a:gd name="T68" fmla="*/ 2651 w 12680"/>
              <a:gd name="T69" fmla="*/ 2166 h 6764"/>
              <a:gd name="T70" fmla="*/ 2449 w 12680"/>
              <a:gd name="T71" fmla="*/ 2842 h 6764"/>
              <a:gd name="T72" fmla="*/ 3195 w 12680"/>
              <a:gd name="T73" fmla="*/ 3059 h 6764"/>
              <a:gd name="T74" fmla="*/ 3088 w 12680"/>
              <a:gd name="T75" fmla="*/ 3445 h 6764"/>
              <a:gd name="T76" fmla="*/ 3007 w 12680"/>
              <a:gd name="T77" fmla="*/ 3882 h 6764"/>
              <a:gd name="T78" fmla="*/ 2717 w 12680"/>
              <a:gd name="T79" fmla="*/ 4057 h 6764"/>
              <a:gd name="T80" fmla="*/ 2260 w 12680"/>
              <a:gd name="T81" fmla="*/ 4232 h 6764"/>
              <a:gd name="T82" fmla="*/ 2509 w 12680"/>
              <a:gd name="T83" fmla="*/ 4360 h 6764"/>
              <a:gd name="T84" fmla="*/ 2378 w 12680"/>
              <a:gd name="T85" fmla="*/ 2994 h 6764"/>
              <a:gd name="T86" fmla="*/ 3380 w 12680"/>
              <a:gd name="T87" fmla="*/ 6645 h 6764"/>
              <a:gd name="T88" fmla="*/ 3274 w 12680"/>
              <a:gd name="T89" fmla="*/ 6693 h 6764"/>
              <a:gd name="T90" fmla="*/ 2336 w 12680"/>
              <a:gd name="T91" fmla="*/ 6352 h 6764"/>
              <a:gd name="T92" fmla="*/ 1891 w 12680"/>
              <a:gd name="T93" fmla="*/ 4885 h 6764"/>
              <a:gd name="T94" fmla="*/ 2155 w 12680"/>
              <a:gd name="T95" fmla="*/ 6085 h 6764"/>
              <a:gd name="T96" fmla="*/ 5579 w 12680"/>
              <a:gd name="T97" fmla="*/ 4892 h 6764"/>
              <a:gd name="T98" fmla="*/ 9747 w 12680"/>
              <a:gd name="T99" fmla="*/ 2792 h 6764"/>
              <a:gd name="T100" fmla="*/ 10835 w 12680"/>
              <a:gd name="T101" fmla="*/ 1712 h 6764"/>
              <a:gd name="T102" fmla="*/ 10400 w 12680"/>
              <a:gd name="T103" fmla="*/ 1723 h 6764"/>
              <a:gd name="T104" fmla="*/ 9833 w 12680"/>
              <a:gd name="T105" fmla="*/ 2739 h 6764"/>
              <a:gd name="T106" fmla="*/ 11261 w 12680"/>
              <a:gd name="T107" fmla="*/ 1340 h 6764"/>
              <a:gd name="T108" fmla="*/ 10667 w 12680"/>
              <a:gd name="T109" fmla="*/ 1266 h 6764"/>
              <a:gd name="T110" fmla="*/ 7675 w 12680"/>
              <a:gd name="T111" fmla="*/ 67 h 6764"/>
              <a:gd name="T112" fmla="*/ 6466 w 12680"/>
              <a:gd name="T113" fmla="*/ 304 h 6764"/>
              <a:gd name="T114" fmla="*/ 1226 w 12680"/>
              <a:gd name="T115" fmla="*/ 1447 h 6764"/>
              <a:gd name="T116" fmla="*/ 2630 w 12680"/>
              <a:gd name="T117" fmla="*/ 2596 h 6764"/>
              <a:gd name="T118" fmla="*/ 2541 w 12680"/>
              <a:gd name="T119" fmla="*/ 2813 h 6764"/>
              <a:gd name="T120" fmla="*/ 2479 w 12680"/>
              <a:gd name="T121" fmla="*/ 2255 h 6764"/>
              <a:gd name="T122" fmla="*/ 2972 w 12680"/>
              <a:gd name="T123" fmla="*/ 3597 h 6764"/>
              <a:gd name="T124" fmla="*/ 2375 w 12680"/>
              <a:gd name="T125" fmla="*/ 3994 h 6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80" h="6764">
                <a:moveTo>
                  <a:pt x="1971" y="4550"/>
                </a:moveTo>
                <a:cubicBezTo>
                  <a:pt x="1994" y="4551"/>
                  <a:pt x="2015" y="4545"/>
                  <a:pt x="2034" y="4532"/>
                </a:cubicBezTo>
                <a:cubicBezTo>
                  <a:pt x="2012" y="4534"/>
                  <a:pt x="1991" y="4540"/>
                  <a:pt x="1971" y="4550"/>
                </a:cubicBezTo>
                <a:close/>
                <a:moveTo>
                  <a:pt x="3079" y="3416"/>
                </a:moveTo>
                <a:cubicBezTo>
                  <a:pt x="3059" y="3399"/>
                  <a:pt x="3038" y="3394"/>
                  <a:pt x="3013" y="3401"/>
                </a:cubicBezTo>
                <a:cubicBezTo>
                  <a:pt x="3035" y="3407"/>
                  <a:pt x="3056" y="3412"/>
                  <a:pt x="3079" y="3416"/>
                </a:cubicBezTo>
                <a:close/>
                <a:moveTo>
                  <a:pt x="2990" y="3401"/>
                </a:moveTo>
                <a:cubicBezTo>
                  <a:pt x="2999" y="3406"/>
                  <a:pt x="3008" y="3409"/>
                  <a:pt x="3019" y="3410"/>
                </a:cubicBezTo>
                <a:cubicBezTo>
                  <a:pt x="3009" y="3407"/>
                  <a:pt x="2999" y="3404"/>
                  <a:pt x="2990" y="3401"/>
                </a:cubicBezTo>
                <a:close/>
                <a:moveTo>
                  <a:pt x="3040" y="3368"/>
                </a:moveTo>
                <a:cubicBezTo>
                  <a:pt x="3032" y="3343"/>
                  <a:pt x="2998" y="3342"/>
                  <a:pt x="2978" y="3347"/>
                </a:cubicBezTo>
                <a:cubicBezTo>
                  <a:pt x="2998" y="3356"/>
                  <a:pt x="3019" y="3363"/>
                  <a:pt x="3040" y="3368"/>
                </a:cubicBezTo>
                <a:close/>
                <a:moveTo>
                  <a:pt x="2996" y="3273"/>
                </a:moveTo>
                <a:cubicBezTo>
                  <a:pt x="2972" y="3269"/>
                  <a:pt x="2959" y="3282"/>
                  <a:pt x="2963" y="3306"/>
                </a:cubicBezTo>
                <a:cubicBezTo>
                  <a:pt x="2995" y="3310"/>
                  <a:pt x="3030" y="3313"/>
                  <a:pt x="3061" y="3297"/>
                </a:cubicBezTo>
                <a:cubicBezTo>
                  <a:pt x="3039" y="3289"/>
                  <a:pt x="3017" y="3281"/>
                  <a:pt x="2996" y="3273"/>
                </a:cubicBezTo>
                <a:close/>
                <a:moveTo>
                  <a:pt x="2888" y="3116"/>
                </a:moveTo>
                <a:cubicBezTo>
                  <a:pt x="2866" y="3113"/>
                  <a:pt x="2845" y="3118"/>
                  <a:pt x="2826" y="3130"/>
                </a:cubicBezTo>
                <a:cubicBezTo>
                  <a:pt x="2847" y="3127"/>
                  <a:pt x="2868" y="3122"/>
                  <a:pt x="2888" y="3116"/>
                </a:cubicBezTo>
                <a:close/>
                <a:moveTo>
                  <a:pt x="2797" y="3166"/>
                </a:moveTo>
                <a:cubicBezTo>
                  <a:pt x="2742" y="3234"/>
                  <a:pt x="2925" y="3200"/>
                  <a:pt x="2954" y="3163"/>
                </a:cubicBezTo>
                <a:cubicBezTo>
                  <a:pt x="2901" y="3167"/>
                  <a:pt x="2848" y="3147"/>
                  <a:pt x="2797" y="3166"/>
                </a:cubicBezTo>
                <a:close/>
                <a:moveTo>
                  <a:pt x="2067" y="4492"/>
                </a:moveTo>
                <a:cubicBezTo>
                  <a:pt x="2138" y="4471"/>
                  <a:pt x="2216" y="4463"/>
                  <a:pt x="2250" y="4493"/>
                </a:cubicBezTo>
                <a:cubicBezTo>
                  <a:pt x="2210" y="4501"/>
                  <a:pt x="2211" y="4510"/>
                  <a:pt x="2254" y="4520"/>
                </a:cubicBezTo>
                <a:cubicBezTo>
                  <a:pt x="2224" y="4536"/>
                  <a:pt x="2196" y="4518"/>
                  <a:pt x="2167" y="4515"/>
                </a:cubicBezTo>
                <a:cubicBezTo>
                  <a:pt x="2133" y="4511"/>
                  <a:pt x="2101" y="4524"/>
                  <a:pt x="2066" y="4520"/>
                </a:cubicBezTo>
                <a:cubicBezTo>
                  <a:pt x="2087" y="4524"/>
                  <a:pt x="2108" y="4527"/>
                  <a:pt x="2129" y="4529"/>
                </a:cubicBezTo>
                <a:cubicBezTo>
                  <a:pt x="2102" y="4552"/>
                  <a:pt x="2068" y="4544"/>
                  <a:pt x="2037" y="4553"/>
                </a:cubicBezTo>
                <a:cubicBezTo>
                  <a:pt x="2067" y="4568"/>
                  <a:pt x="2100" y="4553"/>
                  <a:pt x="2132" y="4556"/>
                </a:cubicBezTo>
                <a:cubicBezTo>
                  <a:pt x="2070" y="4575"/>
                  <a:pt x="2003" y="4558"/>
                  <a:pt x="1941" y="4579"/>
                </a:cubicBezTo>
                <a:cubicBezTo>
                  <a:pt x="1977" y="4631"/>
                  <a:pt x="2109" y="4619"/>
                  <a:pt x="2161" y="4609"/>
                </a:cubicBezTo>
                <a:cubicBezTo>
                  <a:pt x="2122" y="4625"/>
                  <a:pt x="1988" y="4633"/>
                  <a:pt x="1945" y="4621"/>
                </a:cubicBezTo>
                <a:cubicBezTo>
                  <a:pt x="2020" y="4621"/>
                  <a:pt x="1933" y="4613"/>
                  <a:pt x="1919" y="4617"/>
                </a:cubicBezTo>
                <a:cubicBezTo>
                  <a:pt x="1887" y="4625"/>
                  <a:pt x="1864" y="4652"/>
                  <a:pt x="1837" y="4669"/>
                </a:cubicBezTo>
                <a:cubicBezTo>
                  <a:pt x="1781" y="4705"/>
                  <a:pt x="1953" y="4693"/>
                  <a:pt x="1960" y="4692"/>
                </a:cubicBezTo>
                <a:cubicBezTo>
                  <a:pt x="1909" y="4701"/>
                  <a:pt x="1853" y="4701"/>
                  <a:pt x="1814" y="4740"/>
                </a:cubicBezTo>
                <a:cubicBezTo>
                  <a:pt x="1883" y="4769"/>
                  <a:pt x="1970" y="4722"/>
                  <a:pt x="2030" y="4692"/>
                </a:cubicBezTo>
                <a:cubicBezTo>
                  <a:pt x="2103" y="4657"/>
                  <a:pt x="2192" y="4652"/>
                  <a:pt x="2256" y="4599"/>
                </a:cubicBezTo>
                <a:cubicBezTo>
                  <a:pt x="2332" y="4537"/>
                  <a:pt x="2648" y="4458"/>
                  <a:pt x="2749" y="4449"/>
                </a:cubicBezTo>
                <a:cubicBezTo>
                  <a:pt x="2729" y="4456"/>
                  <a:pt x="2708" y="4461"/>
                  <a:pt x="2687" y="4459"/>
                </a:cubicBezTo>
                <a:cubicBezTo>
                  <a:pt x="2716" y="4475"/>
                  <a:pt x="2750" y="4474"/>
                  <a:pt x="2782" y="4472"/>
                </a:cubicBezTo>
                <a:cubicBezTo>
                  <a:pt x="2734" y="4497"/>
                  <a:pt x="2708" y="4456"/>
                  <a:pt x="2562" y="4493"/>
                </a:cubicBezTo>
                <a:cubicBezTo>
                  <a:pt x="2590" y="4527"/>
                  <a:pt x="2652" y="4519"/>
                  <a:pt x="2690" y="4517"/>
                </a:cubicBezTo>
                <a:cubicBezTo>
                  <a:pt x="2620" y="4539"/>
                  <a:pt x="2548" y="4505"/>
                  <a:pt x="2479" y="4524"/>
                </a:cubicBezTo>
                <a:cubicBezTo>
                  <a:pt x="2404" y="4544"/>
                  <a:pt x="2325" y="4567"/>
                  <a:pt x="2261" y="4613"/>
                </a:cubicBezTo>
                <a:cubicBezTo>
                  <a:pt x="2201" y="4655"/>
                  <a:pt x="2122" y="4656"/>
                  <a:pt x="2059" y="4686"/>
                </a:cubicBezTo>
                <a:cubicBezTo>
                  <a:pt x="1998" y="4735"/>
                  <a:pt x="1917" y="4744"/>
                  <a:pt x="1844" y="4763"/>
                </a:cubicBezTo>
                <a:cubicBezTo>
                  <a:pt x="1864" y="4768"/>
                  <a:pt x="1885" y="4771"/>
                  <a:pt x="1906" y="4772"/>
                </a:cubicBezTo>
                <a:cubicBezTo>
                  <a:pt x="1886" y="4780"/>
                  <a:pt x="1865" y="4783"/>
                  <a:pt x="1844" y="4781"/>
                </a:cubicBezTo>
                <a:cubicBezTo>
                  <a:pt x="1879" y="4814"/>
                  <a:pt x="1926" y="4783"/>
                  <a:pt x="1962" y="4772"/>
                </a:cubicBezTo>
                <a:cubicBezTo>
                  <a:pt x="1934" y="4787"/>
                  <a:pt x="1903" y="4798"/>
                  <a:pt x="1871" y="4805"/>
                </a:cubicBezTo>
                <a:cubicBezTo>
                  <a:pt x="1923" y="4850"/>
                  <a:pt x="1998" y="4775"/>
                  <a:pt x="2054" y="4781"/>
                </a:cubicBezTo>
                <a:cubicBezTo>
                  <a:pt x="2096" y="4785"/>
                  <a:pt x="2061" y="4818"/>
                  <a:pt x="2114" y="4792"/>
                </a:cubicBezTo>
                <a:cubicBezTo>
                  <a:pt x="2152" y="4774"/>
                  <a:pt x="2198" y="4769"/>
                  <a:pt x="2239" y="4757"/>
                </a:cubicBezTo>
                <a:cubicBezTo>
                  <a:pt x="2239" y="4808"/>
                  <a:pt x="2204" y="4778"/>
                  <a:pt x="2170" y="4782"/>
                </a:cubicBezTo>
                <a:cubicBezTo>
                  <a:pt x="2132" y="4788"/>
                  <a:pt x="2116" y="4806"/>
                  <a:pt x="2086" y="4825"/>
                </a:cubicBezTo>
                <a:cubicBezTo>
                  <a:pt x="2069" y="4835"/>
                  <a:pt x="2001" y="4786"/>
                  <a:pt x="1861" y="4849"/>
                </a:cubicBezTo>
                <a:cubicBezTo>
                  <a:pt x="1884" y="4854"/>
                  <a:pt x="1906" y="4852"/>
                  <a:pt x="1927" y="4844"/>
                </a:cubicBezTo>
                <a:cubicBezTo>
                  <a:pt x="1908" y="4858"/>
                  <a:pt x="1886" y="4865"/>
                  <a:pt x="1861" y="4864"/>
                </a:cubicBezTo>
                <a:cubicBezTo>
                  <a:pt x="1901" y="4897"/>
                  <a:pt x="1954" y="4875"/>
                  <a:pt x="1983" y="4841"/>
                </a:cubicBezTo>
                <a:cubicBezTo>
                  <a:pt x="1984" y="4864"/>
                  <a:pt x="1971" y="4879"/>
                  <a:pt x="1948" y="4882"/>
                </a:cubicBezTo>
                <a:cubicBezTo>
                  <a:pt x="2026" y="4874"/>
                  <a:pt x="1934" y="4907"/>
                  <a:pt x="1918" y="4918"/>
                </a:cubicBezTo>
                <a:cubicBezTo>
                  <a:pt x="1954" y="4939"/>
                  <a:pt x="1987" y="4902"/>
                  <a:pt x="2013" y="4882"/>
                </a:cubicBezTo>
                <a:cubicBezTo>
                  <a:pt x="1994" y="4903"/>
                  <a:pt x="1973" y="4922"/>
                  <a:pt x="1951" y="4939"/>
                </a:cubicBezTo>
                <a:cubicBezTo>
                  <a:pt x="1990" y="4923"/>
                  <a:pt x="1994" y="4931"/>
                  <a:pt x="1963" y="4962"/>
                </a:cubicBezTo>
                <a:cubicBezTo>
                  <a:pt x="2039" y="4944"/>
                  <a:pt x="2068" y="4951"/>
                  <a:pt x="2138" y="4902"/>
                </a:cubicBezTo>
                <a:cubicBezTo>
                  <a:pt x="2178" y="4874"/>
                  <a:pt x="2228" y="4857"/>
                  <a:pt x="2277" y="4850"/>
                </a:cubicBezTo>
                <a:cubicBezTo>
                  <a:pt x="2338" y="4841"/>
                  <a:pt x="2392" y="4870"/>
                  <a:pt x="2450" y="4858"/>
                </a:cubicBezTo>
                <a:cubicBezTo>
                  <a:pt x="2429" y="4875"/>
                  <a:pt x="2435" y="4882"/>
                  <a:pt x="2467" y="4879"/>
                </a:cubicBezTo>
                <a:cubicBezTo>
                  <a:pt x="2364" y="4897"/>
                  <a:pt x="2261" y="4821"/>
                  <a:pt x="2165" y="4896"/>
                </a:cubicBezTo>
                <a:cubicBezTo>
                  <a:pt x="2132" y="4926"/>
                  <a:pt x="2025" y="4961"/>
                  <a:pt x="1976" y="4974"/>
                </a:cubicBezTo>
                <a:cubicBezTo>
                  <a:pt x="1951" y="4984"/>
                  <a:pt x="1948" y="5020"/>
                  <a:pt x="1924" y="5034"/>
                </a:cubicBezTo>
                <a:cubicBezTo>
                  <a:pt x="1954" y="5022"/>
                  <a:pt x="1979" y="4977"/>
                  <a:pt x="2016" y="4998"/>
                </a:cubicBezTo>
                <a:cubicBezTo>
                  <a:pt x="2010" y="5008"/>
                  <a:pt x="2003" y="5018"/>
                  <a:pt x="1995" y="5028"/>
                </a:cubicBezTo>
                <a:cubicBezTo>
                  <a:pt x="2016" y="5020"/>
                  <a:pt x="2035" y="5011"/>
                  <a:pt x="2055" y="5001"/>
                </a:cubicBezTo>
                <a:cubicBezTo>
                  <a:pt x="2017" y="5026"/>
                  <a:pt x="1973" y="5056"/>
                  <a:pt x="1998" y="5108"/>
                </a:cubicBezTo>
                <a:cubicBezTo>
                  <a:pt x="1983" y="5106"/>
                  <a:pt x="1972" y="5111"/>
                  <a:pt x="1966" y="5125"/>
                </a:cubicBezTo>
                <a:cubicBezTo>
                  <a:pt x="1955" y="5171"/>
                  <a:pt x="2025" y="5129"/>
                  <a:pt x="1967" y="5157"/>
                </a:cubicBezTo>
                <a:cubicBezTo>
                  <a:pt x="2013" y="5155"/>
                  <a:pt x="2074" y="5064"/>
                  <a:pt x="2120" y="5099"/>
                </a:cubicBezTo>
                <a:cubicBezTo>
                  <a:pt x="2111" y="5109"/>
                  <a:pt x="2106" y="5108"/>
                  <a:pt x="2096" y="5117"/>
                </a:cubicBezTo>
                <a:cubicBezTo>
                  <a:pt x="2127" y="5106"/>
                  <a:pt x="2152" y="5099"/>
                  <a:pt x="2185" y="5096"/>
                </a:cubicBezTo>
                <a:cubicBezTo>
                  <a:pt x="2118" y="5115"/>
                  <a:pt x="2009" y="5140"/>
                  <a:pt x="1952" y="5181"/>
                </a:cubicBezTo>
                <a:cubicBezTo>
                  <a:pt x="1934" y="5195"/>
                  <a:pt x="1903" y="5321"/>
                  <a:pt x="1906" y="5342"/>
                </a:cubicBezTo>
                <a:cubicBezTo>
                  <a:pt x="2022" y="5350"/>
                  <a:pt x="2091" y="5124"/>
                  <a:pt x="2209" y="5170"/>
                </a:cubicBezTo>
                <a:cubicBezTo>
                  <a:pt x="2185" y="5176"/>
                  <a:pt x="2164" y="5192"/>
                  <a:pt x="2150" y="5212"/>
                </a:cubicBezTo>
                <a:cubicBezTo>
                  <a:pt x="2205" y="5220"/>
                  <a:pt x="2305" y="5177"/>
                  <a:pt x="2320" y="5120"/>
                </a:cubicBezTo>
                <a:cubicBezTo>
                  <a:pt x="2317" y="5099"/>
                  <a:pt x="2320" y="5083"/>
                  <a:pt x="2305" y="5086"/>
                </a:cubicBezTo>
                <a:cubicBezTo>
                  <a:pt x="2283" y="5090"/>
                  <a:pt x="2297" y="5032"/>
                  <a:pt x="2298" y="5022"/>
                </a:cubicBezTo>
                <a:cubicBezTo>
                  <a:pt x="2315" y="5037"/>
                  <a:pt x="2333" y="5037"/>
                  <a:pt x="2360" y="5031"/>
                </a:cubicBezTo>
                <a:cubicBezTo>
                  <a:pt x="2322" y="5050"/>
                  <a:pt x="2320" y="5097"/>
                  <a:pt x="2326" y="5126"/>
                </a:cubicBezTo>
                <a:cubicBezTo>
                  <a:pt x="2356" y="5204"/>
                  <a:pt x="2430" y="5148"/>
                  <a:pt x="2479" y="5132"/>
                </a:cubicBezTo>
                <a:cubicBezTo>
                  <a:pt x="2461" y="5140"/>
                  <a:pt x="2379" y="5209"/>
                  <a:pt x="2455" y="5185"/>
                </a:cubicBezTo>
                <a:cubicBezTo>
                  <a:pt x="2358" y="5241"/>
                  <a:pt x="2497" y="5244"/>
                  <a:pt x="2491" y="5304"/>
                </a:cubicBezTo>
                <a:cubicBezTo>
                  <a:pt x="2456" y="5290"/>
                  <a:pt x="2408" y="5282"/>
                  <a:pt x="2384" y="5250"/>
                </a:cubicBezTo>
                <a:cubicBezTo>
                  <a:pt x="2356" y="5214"/>
                  <a:pt x="2367" y="5165"/>
                  <a:pt x="2304" y="5188"/>
                </a:cubicBezTo>
                <a:cubicBezTo>
                  <a:pt x="2386" y="5204"/>
                  <a:pt x="2255" y="5203"/>
                  <a:pt x="2242" y="5206"/>
                </a:cubicBezTo>
                <a:cubicBezTo>
                  <a:pt x="2262" y="5217"/>
                  <a:pt x="2283" y="5228"/>
                  <a:pt x="2304" y="5238"/>
                </a:cubicBezTo>
                <a:cubicBezTo>
                  <a:pt x="2231" y="5253"/>
                  <a:pt x="2338" y="5271"/>
                  <a:pt x="2369" y="5256"/>
                </a:cubicBezTo>
                <a:cubicBezTo>
                  <a:pt x="2340" y="5293"/>
                  <a:pt x="2291" y="5284"/>
                  <a:pt x="2251" y="5282"/>
                </a:cubicBezTo>
                <a:cubicBezTo>
                  <a:pt x="2224" y="5280"/>
                  <a:pt x="2105" y="5302"/>
                  <a:pt x="2179" y="5325"/>
                </a:cubicBezTo>
                <a:cubicBezTo>
                  <a:pt x="2116" y="5372"/>
                  <a:pt x="2035" y="5327"/>
                  <a:pt x="1965" y="5345"/>
                </a:cubicBezTo>
                <a:cubicBezTo>
                  <a:pt x="1987" y="5347"/>
                  <a:pt x="2009" y="5349"/>
                  <a:pt x="2030" y="5351"/>
                </a:cubicBezTo>
                <a:cubicBezTo>
                  <a:pt x="2008" y="5351"/>
                  <a:pt x="1987" y="5357"/>
                  <a:pt x="1968" y="5369"/>
                </a:cubicBezTo>
                <a:cubicBezTo>
                  <a:pt x="2062" y="5420"/>
                  <a:pt x="2227" y="5353"/>
                  <a:pt x="2307" y="5298"/>
                </a:cubicBezTo>
                <a:cubicBezTo>
                  <a:pt x="2288" y="5314"/>
                  <a:pt x="2268" y="5329"/>
                  <a:pt x="2247" y="5342"/>
                </a:cubicBezTo>
                <a:cubicBezTo>
                  <a:pt x="2277" y="5348"/>
                  <a:pt x="2346" y="5312"/>
                  <a:pt x="2351" y="5363"/>
                </a:cubicBezTo>
                <a:cubicBezTo>
                  <a:pt x="2331" y="5344"/>
                  <a:pt x="2214" y="5353"/>
                  <a:pt x="2186" y="5363"/>
                </a:cubicBezTo>
                <a:cubicBezTo>
                  <a:pt x="2124" y="5385"/>
                  <a:pt x="2043" y="5408"/>
                  <a:pt x="1977" y="5393"/>
                </a:cubicBezTo>
                <a:cubicBezTo>
                  <a:pt x="2009" y="5402"/>
                  <a:pt x="2016" y="5421"/>
                  <a:pt x="1989" y="5443"/>
                </a:cubicBezTo>
                <a:cubicBezTo>
                  <a:pt x="2025" y="5467"/>
                  <a:pt x="2075" y="5439"/>
                  <a:pt x="2111" y="5431"/>
                </a:cubicBezTo>
                <a:cubicBezTo>
                  <a:pt x="2080" y="5441"/>
                  <a:pt x="2053" y="5460"/>
                  <a:pt x="2022" y="5470"/>
                </a:cubicBezTo>
                <a:cubicBezTo>
                  <a:pt x="2010" y="5474"/>
                  <a:pt x="1870" y="5511"/>
                  <a:pt x="1960" y="5494"/>
                </a:cubicBezTo>
                <a:cubicBezTo>
                  <a:pt x="1903" y="5517"/>
                  <a:pt x="1968" y="5537"/>
                  <a:pt x="1986" y="5559"/>
                </a:cubicBezTo>
                <a:cubicBezTo>
                  <a:pt x="2001" y="5497"/>
                  <a:pt x="2111" y="5518"/>
                  <a:pt x="2155" y="5515"/>
                </a:cubicBezTo>
                <a:cubicBezTo>
                  <a:pt x="2115" y="5529"/>
                  <a:pt x="2028" y="5502"/>
                  <a:pt x="2010" y="5556"/>
                </a:cubicBezTo>
                <a:cubicBezTo>
                  <a:pt x="2040" y="5556"/>
                  <a:pt x="2069" y="5554"/>
                  <a:pt x="2099" y="5550"/>
                </a:cubicBezTo>
                <a:cubicBezTo>
                  <a:pt x="2059" y="5564"/>
                  <a:pt x="2016" y="5564"/>
                  <a:pt x="1977" y="5583"/>
                </a:cubicBezTo>
                <a:cubicBezTo>
                  <a:pt x="2046" y="5576"/>
                  <a:pt x="1972" y="5621"/>
                  <a:pt x="2164" y="5592"/>
                </a:cubicBezTo>
                <a:cubicBezTo>
                  <a:pt x="2113" y="5622"/>
                  <a:pt x="2024" y="5587"/>
                  <a:pt x="1984" y="5623"/>
                </a:cubicBezTo>
                <a:cubicBezTo>
                  <a:pt x="1953" y="5649"/>
                  <a:pt x="2012" y="5659"/>
                  <a:pt x="2037" y="5648"/>
                </a:cubicBezTo>
                <a:cubicBezTo>
                  <a:pt x="1962" y="5697"/>
                  <a:pt x="2063" y="5657"/>
                  <a:pt x="2080" y="5655"/>
                </a:cubicBezTo>
                <a:cubicBezTo>
                  <a:pt x="2117" y="5651"/>
                  <a:pt x="2154" y="5652"/>
                  <a:pt x="2191" y="5651"/>
                </a:cubicBezTo>
                <a:cubicBezTo>
                  <a:pt x="2164" y="5660"/>
                  <a:pt x="2091" y="5676"/>
                  <a:pt x="2075" y="5699"/>
                </a:cubicBezTo>
                <a:cubicBezTo>
                  <a:pt x="2053" y="5730"/>
                  <a:pt x="2116" y="5742"/>
                  <a:pt x="2135" y="5722"/>
                </a:cubicBezTo>
                <a:cubicBezTo>
                  <a:pt x="2115" y="5741"/>
                  <a:pt x="2099" y="5762"/>
                  <a:pt x="2084" y="5785"/>
                </a:cubicBezTo>
                <a:cubicBezTo>
                  <a:pt x="2114" y="5767"/>
                  <a:pt x="2140" y="5733"/>
                  <a:pt x="2179" y="5737"/>
                </a:cubicBezTo>
                <a:cubicBezTo>
                  <a:pt x="2144" y="5756"/>
                  <a:pt x="2110" y="5778"/>
                  <a:pt x="2084" y="5809"/>
                </a:cubicBezTo>
                <a:cubicBezTo>
                  <a:pt x="2128" y="5808"/>
                  <a:pt x="2170" y="5785"/>
                  <a:pt x="2206" y="5761"/>
                </a:cubicBezTo>
                <a:cubicBezTo>
                  <a:pt x="2159" y="5801"/>
                  <a:pt x="2087" y="5823"/>
                  <a:pt x="2053" y="5877"/>
                </a:cubicBezTo>
                <a:cubicBezTo>
                  <a:pt x="2014" y="5941"/>
                  <a:pt x="2212" y="5965"/>
                  <a:pt x="2239" y="5972"/>
                </a:cubicBezTo>
                <a:cubicBezTo>
                  <a:pt x="2214" y="5967"/>
                  <a:pt x="2191" y="5979"/>
                  <a:pt x="2176" y="5998"/>
                </a:cubicBezTo>
                <a:cubicBezTo>
                  <a:pt x="2197" y="5997"/>
                  <a:pt x="2218" y="5999"/>
                  <a:pt x="2239" y="6004"/>
                </a:cubicBezTo>
                <a:cubicBezTo>
                  <a:pt x="2207" y="6024"/>
                  <a:pt x="2174" y="5998"/>
                  <a:pt x="2144" y="6019"/>
                </a:cubicBezTo>
                <a:cubicBezTo>
                  <a:pt x="2186" y="6028"/>
                  <a:pt x="2172" y="6035"/>
                  <a:pt x="2144" y="6052"/>
                </a:cubicBezTo>
                <a:cubicBezTo>
                  <a:pt x="2173" y="6037"/>
                  <a:pt x="2205" y="6052"/>
                  <a:pt x="2235" y="6043"/>
                </a:cubicBezTo>
                <a:cubicBezTo>
                  <a:pt x="2269" y="6033"/>
                  <a:pt x="2282" y="5999"/>
                  <a:pt x="2316" y="5990"/>
                </a:cubicBezTo>
                <a:cubicBezTo>
                  <a:pt x="2310" y="6013"/>
                  <a:pt x="2319" y="6020"/>
                  <a:pt x="2346" y="6025"/>
                </a:cubicBezTo>
                <a:cubicBezTo>
                  <a:pt x="2231" y="6024"/>
                  <a:pt x="2136" y="6140"/>
                  <a:pt x="2212" y="6096"/>
                </a:cubicBezTo>
                <a:cubicBezTo>
                  <a:pt x="2205" y="6107"/>
                  <a:pt x="2198" y="6118"/>
                  <a:pt x="2191" y="6129"/>
                </a:cubicBezTo>
                <a:cubicBezTo>
                  <a:pt x="2247" y="6124"/>
                  <a:pt x="2273" y="6033"/>
                  <a:pt x="2336" y="6061"/>
                </a:cubicBezTo>
                <a:cubicBezTo>
                  <a:pt x="2302" y="6069"/>
                  <a:pt x="2238" y="6095"/>
                  <a:pt x="2230" y="6135"/>
                </a:cubicBezTo>
                <a:cubicBezTo>
                  <a:pt x="2253" y="6136"/>
                  <a:pt x="2275" y="6130"/>
                  <a:pt x="2295" y="6117"/>
                </a:cubicBezTo>
                <a:cubicBezTo>
                  <a:pt x="2274" y="6133"/>
                  <a:pt x="2252" y="6146"/>
                  <a:pt x="2239" y="6168"/>
                </a:cubicBezTo>
                <a:cubicBezTo>
                  <a:pt x="2269" y="6173"/>
                  <a:pt x="2300" y="6167"/>
                  <a:pt x="2331" y="6168"/>
                </a:cubicBezTo>
                <a:cubicBezTo>
                  <a:pt x="2285" y="6177"/>
                  <a:pt x="2217" y="6160"/>
                  <a:pt x="2179" y="6194"/>
                </a:cubicBezTo>
                <a:cubicBezTo>
                  <a:pt x="2244" y="6247"/>
                  <a:pt x="2325" y="6185"/>
                  <a:pt x="2396" y="6188"/>
                </a:cubicBezTo>
                <a:cubicBezTo>
                  <a:pt x="2356" y="6196"/>
                  <a:pt x="2356" y="6200"/>
                  <a:pt x="2396" y="6200"/>
                </a:cubicBezTo>
                <a:cubicBezTo>
                  <a:pt x="2337" y="6206"/>
                  <a:pt x="2253" y="6202"/>
                  <a:pt x="2212" y="6254"/>
                </a:cubicBezTo>
                <a:cubicBezTo>
                  <a:pt x="2253" y="6223"/>
                  <a:pt x="2317" y="6242"/>
                  <a:pt x="2360" y="6257"/>
                </a:cubicBezTo>
                <a:cubicBezTo>
                  <a:pt x="2343" y="6274"/>
                  <a:pt x="2322" y="6280"/>
                  <a:pt x="2298" y="6278"/>
                </a:cubicBezTo>
                <a:cubicBezTo>
                  <a:pt x="2292" y="6322"/>
                  <a:pt x="2340" y="6308"/>
                  <a:pt x="2363" y="6298"/>
                </a:cubicBezTo>
                <a:cubicBezTo>
                  <a:pt x="2354" y="6308"/>
                  <a:pt x="2345" y="6318"/>
                  <a:pt x="2337" y="6328"/>
                </a:cubicBezTo>
                <a:cubicBezTo>
                  <a:pt x="2385" y="6332"/>
                  <a:pt x="2396" y="6252"/>
                  <a:pt x="2470" y="6266"/>
                </a:cubicBezTo>
                <a:cubicBezTo>
                  <a:pt x="2433" y="6266"/>
                  <a:pt x="2414" y="6301"/>
                  <a:pt x="2382" y="6314"/>
                </a:cubicBezTo>
                <a:cubicBezTo>
                  <a:pt x="2399" y="6353"/>
                  <a:pt x="2431" y="6335"/>
                  <a:pt x="2461" y="6325"/>
                </a:cubicBezTo>
                <a:cubicBezTo>
                  <a:pt x="2458" y="6381"/>
                  <a:pt x="2359" y="6357"/>
                  <a:pt x="2325" y="6376"/>
                </a:cubicBezTo>
                <a:cubicBezTo>
                  <a:pt x="2375" y="6374"/>
                  <a:pt x="2425" y="6370"/>
                  <a:pt x="2476" y="6370"/>
                </a:cubicBezTo>
                <a:cubicBezTo>
                  <a:pt x="2425" y="6391"/>
                  <a:pt x="2370" y="6400"/>
                  <a:pt x="2322" y="6426"/>
                </a:cubicBezTo>
                <a:cubicBezTo>
                  <a:pt x="2331" y="6427"/>
                  <a:pt x="2344" y="6428"/>
                  <a:pt x="2359" y="6429"/>
                </a:cubicBezTo>
                <a:cubicBezTo>
                  <a:pt x="2348" y="6432"/>
                  <a:pt x="2338" y="6435"/>
                  <a:pt x="2327" y="6438"/>
                </a:cubicBezTo>
                <a:cubicBezTo>
                  <a:pt x="2347" y="6490"/>
                  <a:pt x="2416" y="6479"/>
                  <a:pt x="2437" y="6435"/>
                </a:cubicBezTo>
                <a:cubicBezTo>
                  <a:pt x="2435" y="6434"/>
                  <a:pt x="2433" y="6433"/>
                  <a:pt x="2431" y="6432"/>
                </a:cubicBezTo>
                <a:cubicBezTo>
                  <a:pt x="2476" y="6432"/>
                  <a:pt x="2519" y="6425"/>
                  <a:pt x="2539" y="6405"/>
                </a:cubicBezTo>
                <a:cubicBezTo>
                  <a:pt x="2508" y="6408"/>
                  <a:pt x="2476" y="6416"/>
                  <a:pt x="2446" y="6402"/>
                </a:cubicBezTo>
                <a:cubicBezTo>
                  <a:pt x="2518" y="6395"/>
                  <a:pt x="2591" y="6384"/>
                  <a:pt x="2663" y="6393"/>
                </a:cubicBezTo>
                <a:cubicBezTo>
                  <a:pt x="2652" y="6402"/>
                  <a:pt x="2641" y="6411"/>
                  <a:pt x="2631" y="6420"/>
                </a:cubicBezTo>
                <a:cubicBezTo>
                  <a:pt x="2657" y="6441"/>
                  <a:pt x="2707" y="6433"/>
                  <a:pt x="2690" y="6390"/>
                </a:cubicBezTo>
                <a:cubicBezTo>
                  <a:pt x="2729" y="6395"/>
                  <a:pt x="2832" y="6309"/>
                  <a:pt x="2844" y="6378"/>
                </a:cubicBezTo>
                <a:cubicBezTo>
                  <a:pt x="2871" y="6369"/>
                  <a:pt x="2891" y="6359"/>
                  <a:pt x="2844" y="6343"/>
                </a:cubicBezTo>
                <a:cubicBezTo>
                  <a:pt x="2894" y="6357"/>
                  <a:pt x="2969" y="6308"/>
                  <a:pt x="2913" y="6289"/>
                </a:cubicBezTo>
                <a:cubicBezTo>
                  <a:pt x="2958" y="6303"/>
                  <a:pt x="2971" y="6269"/>
                  <a:pt x="3005" y="6272"/>
                </a:cubicBezTo>
                <a:cubicBezTo>
                  <a:pt x="2993" y="6281"/>
                  <a:pt x="2982" y="6291"/>
                  <a:pt x="2972" y="6301"/>
                </a:cubicBezTo>
                <a:cubicBezTo>
                  <a:pt x="2982" y="6308"/>
                  <a:pt x="2992" y="6315"/>
                  <a:pt x="3002" y="6322"/>
                </a:cubicBezTo>
                <a:cubicBezTo>
                  <a:pt x="2974" y="6358"/>
                  <a:pt x="2904" y="6343"/>
                  <a:pt x="2895" y="6396"/>
                </a:cubicBezTo>
                <a:cubicBezTo>
                  <a:pt x="2954" y="6369"/>
                  <a:pt x="3038" y="6372"/>
                  <a:pt x="3067" y="6301"/>
                </a:cubicBezTo>
                <a:cubicBezTo>
                  <a:pt x="3072" y="6350"/>
                  <a:pt x="3096" y="6327"/>
                  <a:pt x="3129" y="6307"/>
                </a:cubicBezTo>
                <a:cubicBezTo>
                  <a:pt x="3063" y="6399"/>
                  <a:pt x="2932" y="6359"/>
                  <a:pt x="2850" y="6426"/>
                </a:cubicBezTo>
                <a:cubicBezTo>
                  <a:pt x="2870" y="6416"/>
                  <a:pt x="2891" y="6412"/>
                  <a:pt x="2913" y="6414"/>
                </a:cubicBezTo>
                <a:cubicBezTo>
                  <a:pt x="2882" y="6426"/>
                  <a:pt x="2848" y="6432"/>
                  <a:pt x="2821" y="6453"/>
                </a:cubicBezTo>
                <a:cubicBezTo>
                  <a:pt x="2863" y="6478"/>
                  <a:pt x="2895" y="6407"/>
                  <a:pt x="2942" y="6426"/>
                </a:cubicBezTo>
                <a:cubicBezTo>
                  <a:pt x="2932" y="6434"/>
                  <a:pt x="2921" y="6442"/>
                  <a:pt x="2910" y="6450"/>
                </a:cubicBezTo>
                <a:cubicBezTo>
                  <a:pt x="2967" y="6448"/>
                  <a:pt x="3019" y="6401"/>
                  <a:pt x="3064" y="6373"/>
                </a:cubicBezTo>
                <a:cubicBezTo>
                  <a:pt x="3091" y="6419"/>
                  <a:pt x="3038" y="6405"/>
                  <a:pt x="3008" y="6419"/>
                </a:cubicBezTo>
                <a:cubicBezTo>
                  <a:pt x="2986" y="6429"/>
                  <a:pt x="2878" y="6473"/>
                  <a:pt x="2948" y="6473"/>
                </a:cubicBezTo>
                <a:cubicBezTo>
                  <a:pt x="2916" y="6482"/>
                  <a:pt x="2886" y="6495"/>
                  <a:pt x="2856" y="6509"/>
                </a:cubicBezTo>
                <a:cubicBezTo>
                  <a:pt x="2892" y="6521"/>
                  <a:pt x="2913" y="6482"/>
                  <a:pt x="2948" y="6485"/>
                </a:cubicBezTo>
                <a:cubicBezTo>
                  <a:pt x="2888" y="6517"/>
                  <a:pt x="2950" y="6484"/>
                  <a:pt x="2945" y="6536"/>
                </a:cubicBezTo>
                <a:cubicBezTo>
                  <a:pt x="2979" y="6504"/>
                  <a:pt x="3014" y="6472"/>
                  <a:pt x="3064" y="6477"/>
                </a:cubicBezTo>
                <a:cubicBezTo>
                  <a:pt x="3028" y="6484"/>
                  <a:pt x="2998" y="6505"/>
                  <a:pt x="2975" y="6533"/>
                </a:cubicBezTo>
                <a:cubicBezTo>
                  <a:pt x="3008" y="6523"/>
                  <a:pt x="3037" y="6505"/>
                  <a:pt x="3070" y="6494"/>
                </a:cubicBezTo>
                <a:cubicBezTo>
                  <a:pt x="3047" y="6505"/>
                  <a:pt x="3027" y="6523"/>
                  <a:pt x="3014" y="6545"/>
                </a:cubicBezTo>
                <a:cubicBezTo>
                  <a:pt x="3088" y="6547"/>
                  <a:pt x="3123" y="6473"/>
                  <a:pt x="3192" y="6465"/>
                </a:cubicBezTo>
                <a:cubicBezTo>
                  <a:pt x="3155" y="6485"/>
                  <a:pt x="3139" y="6525"/>
                  <a:pt x="3109" y="6552"/>
                </a:cubicBezTo>
                <a:cubicBezTo>
                  <a:pt x="3079" y="6580"/>
                  <a:pt x="3019" y="6597"/>
                  <a:pt x="3011" y="6643"/>
                </a:cubicBezTo>
                <a:cubicBezTo>
                  <a:pt x="3076" y="6609"/>
                  <a:pt x="3153" y="6545"/>
                  <a:pt x="3221" y="6527"/>
                </a:cubicBezTo>
                <a:cubicBezTo>
                  <a:pt x="3154" y="6583"/>
                  <a:pt x="3074" y="6609"/>
                  <a:pt x="3007" y="6661"/>
                </a:cubicBezTo>
                <a:cubicBezTo>
                  <a:pt x="3024" y="6684"/>
                  <a:pt x="3048" y="6687"/>
                  <a:pt x="3067" y="6663"/>
                </a:cubicBezTo>
                <a:cubicBezTo>
                  <a:pt x="3074" y="6704"/>
                  <a:pt x="3105" y="6694"/>
                  <a:pt x="3118" y="6663"/>
                </a:cubicBezTo>
                <a:cubicBezTo>
                  <a:pt x="3088" y="6741"/>
                  <a:pt x="3173" y="6651"/>
                  <a:pt x="3186" y="6643"/>
                </a:cubicBezTo>
                <a:cubicBezTo>
                  <a:pt x="3217" y="6622"/>
                  <a:pt x="3256" y="6635"/>
                  <a:pt x="3254" y="6583"/>
                </a:cubicBezTo>
                <a:cubicBezTo>
                  <a:pt x="3275" y="6609"/>
                  <a:pt x="3294" y="6605"/>
                  <a:pt x="3304" y="6574"/>
                </a:cubicBezTo>
                <a:cubicBezTo>
                  <a:pt x="3300" y="6598"/>
                  <a:pt x="3289" y="6618"/>
                  <a:pt x="3272" y="6634"/>
                </a:cubicBezTo>
                <a:cubicBezTo>
                  <a:pt x="3290" y="6637"/>
                  <a:pt x="3307" y="6640"/>
                  <a:pt x="3325" y="6643"/>
                </a:cubicBezTo>
                <a:cubicBezTo>
                  <a:pt x="3301" y="6642"/>
                  <a:pt x="3282" y="6642"/>
                  <a:pt x="3266" y="6660"/>
                </a:cubicBezTo>
                <a:cubicBezTo>
                  <a:pt x="3284" y="6676"/>
                  <a:pt x="3305" y="6682"/>
                  <a:pt x="3328" y="6681"/>
                </a:cubicBezTo>
                <a:lnTo>
                  <a:pt x="3295" y="6693"/>
                </a:lnTo>
                <a:lnTo>
                  <a:pt x="3299" y="6695"/>
                </a:lnTo>
                <a:cubicBezTo>
                  <a:pt x="3298" y="6702"/>
                  <a:pt x="3413" y="6748"/>
                  <a:pt x="3400" y="6669"/>
                </a:cubicBezTo>
                <a:cubicBezTo>
                  <a:pt x="3428" y="6680"/>
                  <a:pt x="3455" y="6694"/>
                  <a:pt x="3486" y="6693"/>
                </a:cubicBezTo>
                <a:lnTo>
                  <a:pt x="3462" y="6665"/>
                </a:lnTo>
                <a:cubicBezTo>
                  <a:pt x="3480" y="6667"/>
                  <a:pt x="3498" y="6665"/>
                  <a:pt x="3515" y="6655"/>
                </a:cubicBezTo>
                <a:cubicBezTo>
                  <a:pt x="3510" y="6631"/>
                  <a:pt x="3495" y="6619"/>
                  <a:pt x="3471" y="6625"/>
                </a:cubicBezTo>
                <a:cubicBezTo>
                  <a:pt x="3490" y="6614"/>
                  <a:pt x="3511" y="6610"/>
                  <a:pt x="3533" y="6613"/>
                </a:cubicBezTo>
                <a:cubicBezTo>
                  <a:pt x="3519" y="6579"/>
                  <a:pt x="3453" y="6578"/>
                  <a:pt x="3512" y="6563"/>
                </a:cubicBezTo>
                <a:cubicBezTo>
                  <a:pt x="3480" y="6567"/>
                  <a:pt x="3451" y="6582"/>
                  <a:pt x="3420" y="6589"/>
                </a:cubicBezTo>
                <a:cubicBezTo>
                  <a:pt x="3443" y="6578"/>
                  <a:pt x="3463" y="6560"/>
                  <a:pt x="3477" y="6539"/>
                </a:cubicBezTo>
                <a:cubicBezTo>
                  <a:pt x="3426" y="6521"/>
                  <a:pt x="3369" y="6525"/>
                  <a:pt x="3322" y="6494"/>
                </a:cubicBezTo>
                <a:cubicBezTo>
                  <a:pt x="3357" y="6507"/>
                  <a:pt x="3413" y="6525"/>
                  <a:pt x="3441" y="6488"/>
                </a:cubicBezTo>
                <a:cubicBezTo>
                  <a:pt x="3454" y="6547"/>
                  <a:pt x="3591" y="6542"/>
                  <a:pt x="3515" y="6515"/>
                </a:cubicBezTo>
                <a:cubicBezTo>
                  <a:pt x="3556" y="6527"/>
                  <a:pt x="3601" y="6519"/>
                  <a:pt x="3640" y="6506"/>
                </a:cubicBezTo>
                <a:cubicBezTo>
                  <a:pt x="3619" y="6505"/>
                  <a:pt x="3598" y="6502"/>
                  <a:pt x="3578" y="6497"/>
                </a:cubicBezTo>
                <a:cubicBezTo>
                  <a:pt x="3612" y="6502"/>
                  <a:pt x="3648" y="6501"/>
                  <a:pt x="3670" y="6470"/>
                </a:cubicBezTo>
                <a:cubicBezTo>
                  <a:pt x="3629" y="6488"/>
                  <a:pt x="3591" y="6491"/>
                  <a:pt x="3548" y="6476"/>
                </a:cubicBezTo>
                <a:cubicBezTo>
                  <a:pt x="3583" y="6480"/>
                  <a:pt x="3643" y="6499"/>
                  <a:pt x="3652" y="6447"/>
                </a:cubicBezTo>
                <a:cubicBezTo>
                  <a:pt x="3613" y="6430"/>
                  <a:pt x="3570" y="6436"/>
                  <a:pt x="3530" y="6423"/>
                </a:cubicBezTo>
                <a:cubicBezTo>
                  <a:pt x="3579" y="6426"/>
                  <a:pt x="3636" y="6449"/>
                  <a:pt x="3685" y="6429"/>
                </a:cubicBezTo>
                <a:cubicBezTo>
                  <a:pt x="3634" y="6410"/>
                  <a:pt x="3578" y="6414"/>
                  <a:pt x="3530" y="6387"/>
                </a:cubicBezTo>
                <a:cubicBezTo>
                  <a:pt x="3683" y="6439"/>
                  <a:pt x="3687" y="6365"/>
                  <a:pt x="3732" y="6349"/>
                </a:cubicBezTo>
                <a:cubicBezTo>
                  <a:pt x="3667" y="6361"/>
                  <a:pt x="3585" y="6347"/>
                  <a:pt x="3524" y="6325"/>
                </a:cubicBezTo>
                <a:cubicBezTo>
                  <a:pt x="3593" y="6321"/>
                  <a:pt x="3673" y="6359"/>
                  <a:pt x="3738" y="6322"/>
                </a:cubicBezTo>
                <a:cubicBezTo>
                  <a:pt x="3707" y="6313"/>
                  <a:pt x="3675" y="6307"/>
                  <a:pt x="3643" y="6301"/>
                </a:cubicBezTo>
                <a:cubicBezTo>
                  <a:pt x="3680" y="6301"/>
                  <a:pt x="3741" y="6324"/>
                  <a:pt x="3767" y="6286"/>
                </a:cubicBezTo>
                <a:cubicBezTo>
                  <a:pt x="3748" y="6289"/>
                  <a:pt x="3728" y="6290"/>
                  <a:pt x="3708" y="6289"/>
                </a:cubicBezTo>
                <a:cubicBezTo>
                  <a:pt x="3785" y="6270"/>
                  <a:pt x="3666" y="6263"/>
                  <a:pt x="3646" y="6257"/>
                </a:cubicBezTo>
                <a:cubicBezTo>
                  <a:pt x="3699" y="6262"/>
                  <a:pt x="3843" y="6293"/>
                  <a:pt x="3830" y="6197"/>
                </a:cubicBezTo>
                <a:cubicBezTo>
                  <a:pt x="3791" y="6197"/>
                  <a:pt x="3742" y="6210"/>
                  <a:pt x="3711" y="6177"/>
                </a:cubicBezTo>
                <a:cubicBezTo>
                  <a:pt x="3927" y="6213"/>
                  <a:pt x="3873" y="6169"/>
                  <a:pt x="3916" y="6135"/>
                </a:cubicBezTo>
                <a:cubicBezTo>
                  <a:pt x="3872" y="6150"/>
                  <a:pt x="3830" y="6135"/>
                  <a:pt x="3797" y="6114"/>
                </a:cubicBezTo>
                <a:cubicBezTo>
                  <a:pt x="3825" y="6114"/>
                  <a:pt x="3996" y="6146"/>
                  <a:pt x="3940" y="6073"/>
                </a:cubicBezTo>
                <a:cubicBezTo>
                  <a:pt x="3967" y="6078"/>
                  <a:pt x="3979" y="6063"/>
                  <a:pt x="3969" y="6037"/>
                </a:cubicBezTo>
                <a:cubicBezTo>
                  <a:pt x="3945" y="6042"/>
                  <a:pt x="3922" y="6048"/>
                  <a:pt x="3898" y="6055"/>
                </a:cubicBezTo>
                <a:cubicBezTo>
                  <a:pt x="3926" y="6036"/>
                  <a:pt x="4005" y="5995"/>
                  <a:pt x="3982" y="5950"/>
                </a:cubicBezTo>
                <a:cubicBezTo>
                  <a:pt x="3965" y="5914"/>
                  <a:pt x="3885" y="5903"/>
                  <a:pt x="3854" y="5880"/>
                </a:cubicBezTo>
                <a:cubicBezTo>
                  <a:pt x="3914" y="5886"/>
                  <a:pt x="3972" y="5942"/>
                  <a:pt x="4035" y="5921"/>
                </a:cubicBezTo>
                <a:cubicBezTo>
                  <a:pt x="4014" y="5912"/>
                  <a:pt x="3995" y="5901"/>
                  <a:pt x="3976" y="5889"/>
                </a:cubicBezTo>
                <a:cubicBezTo>
                  <a:pt x="4036" y="5901"/>
                  <a:pt x="3991" y="5857"/>
                  <a:pt x="3954" y="5860"/>
                </a:cubicBezTo>
                <a:cubicBezTo>
                  <a:pt x="3918" y="5863"/>
                  <a:pt x="3868" y="5828"/>
                  <a:pt x="3845" y="5802"/>
                </a:cubicBezTo>
                <a:cubicBezTo>
                  <a:pt x="3905" y="5831"/>
                  <a:pt x="4025" y="5842"/>
                  <a:pt x="3990" y="5782"/>
                </a:cubicBezTo>
                <a:cubicBezTo>
                  <a:pt x="4033" y="5783"/>
                  <a:pt x="4034" y="5778"/>
                  <a:pt x="3993" y="5767"/>
                </a:cubicBezTo>
                <a:cubicBezTo>
                  <a:pt x="4030" y="5774"/>
                  <a:pt x="4064" y="5768"/>
                  <a:pt x="4097" y="5790"/>
                </a:cubicBezTo>
                <a:cubicBezTo>
                  <a:pt x="4064" y="5785"/>
                  <a:pt x="4028" y="5787"/>
                  <a:pt x="4017" y="5823"/>
                </a:cubicBezTo>
                <a:cubicBezTo>
                  <a:pt x="4055" y="5824"/>
                  <a:pt x="4092" y="5810"/>
                  <a:pt x="4127" y="5797"/>
                </a:cubicBezTo>
                <a:lnTo>
                  <a:pt x="4124" y="5796"/>
                </a:lnTo>
                <a:cubicBezTo>
                  <a:pt x="4136" y="5786"/>
                  <a:pt x="4087" y="5789"/>
                  <a:pt x="4140" y="5779"/>
                </a:cubicBezTo>
                <a:cubicBezTo>
                  <a:pt x="4162" y="5775"/>
                  <a:pt x="4212" y="5747"/>
                  <a:pt x="4228" y="5755"/>
                </a:cubicBezTo>
                <a:cubicBezTo>
                  <a:pt x="4240" y="5690"/>
                  <a:pt x="4102" y="5742"/>
                  <a:pt x="4139" y="5666"/>
                </a:cubicBezTo>
                <a:cubicBezTo>
                  <a:pt x="4154" y="5700"/>
                  <a:pt x="4220" y="5724"/>
                  <a:pt x="4254" y="5713"/>
                </a:cubicBezTo>
                <a:cubicBezTo>
                  <a:pt x="4250" y="5689"/>
                  <a:pt x="4233" y="5671"/>
                  <a:pt x="4210" y="5663"/>
                </a:cubicBezTo>
                <a:cubicBezTo>
                  <a:pt x="4230" y="5663"/>
                  <a:pt x="4300" y="5717"/>
                  <a:pt x="4310" y="5681"/>
                </a:cubicBezTo>
                <a:cubicBezTo>
                  <a:pt x="4330" y="5613"/>
                  <a:pt x="4227" y="5650"/>
                  <a:pt x="4249" y="5589"/>
                </a:cubicBezTo>
                <a:cubicBezTo>
                  <a:pt x="4276" y="5601"/>
                  <a:pt x="4364" y="5683"/>
                  <a:pt x="4398" y="5658"/>
                </a:cubicBezTo>
                <a:cubicBezTo>
                  <a:pt x="4410" y="5648"/>
                  <a:pt x="4324" y="5586"/>
                  <a:pt x="4314" y="5580"/>
                </a:cubicBezTo>
                <a:cubicBezTo>
                  <a:pt x="4346" y="5590"/>
                  <a:pt x="4374" y="5610"/>
                  <a:pt x="4403" y="5627"/>
                </a:cubicBezTo>
                <a:cubicBezTo>
                  <a:pt x="4386" y="5609"/>
                  <a:pt x="4366" y="5594"/>
                  <a:pt x="4343" y="5583"/>
                </a:cubicBezTo>
                <a:cubicBezTo>
                  <a:pt x="4376" y="5595"/>
                  <a:pt x="4383" y="5593"/>
                  <a:pt x="4373" y="5562"/>
                </a:cubicBezTo>
                <a:cubicBezTo>
                  <a:pt x="4385" y="5572"/>
                  <a:pt x="4472" y="5636"/>
                  <a:pt x="4412" y="5568"/>
                </a:cubicBezTo>
                <a:cubicBezTo>
                  <a:pt x="4433" y="5589"/>
                  <a:pt x="4445" y="5585"/>
                  <a:pt x="4460" y="5562"/>
                </a:cubicBezTo>
                <a:cubicBezTo>
                  <a:pt x="4469" y="5547"/>
                  <a:pt x="4511" y="5565"/>
                  <a:pt x="4525" y="5562"/>
                </a:cubicBezTo>
                <a:cubicBezTo>
                  <a:pt x="4514" y="5503"/>
                  <a:pt x="4399" y="5474"/>
                  <a:pt x="4350" y="5485"/>
                </a:cubicBezTo>
                <a:cubicBezTo>
                  <a:pt x="4381" y="5449"/>
                  <a:pt x="4433" y="5484"/>
                  <a:pt x="4466" y="5494"/>
                </a:cubicBezTo>
                <a:cubicBezTo>
                  <a:pt x="4510" y="5507"/>
                  <a:pt x="4556" y="5490"/>
                  <a:pt x="4599" y="5506"/>
                </a:cubicBezTo>
                <a:cubicBezTo>
                  <a:pt x="4591" y="5476"/>
                  <a:pt x="4622" y="5440"/>
                  <a:pt x="4578" y="5428"/>
                </a:cubicBezTo>
                <a:cubicBezTo>
                  <a:pt x="4620" y="5422"/>
                  <a:pt x="4664" y="5364"/>
                  <a:pt x="4596" y="5358"/>
                </a:cubicBezTo>
                <a:cubicBezTo>
                  <a:pt x="4541" y="5353"/>
                  <a:pt x="4476" y="5377"/>
                  <a:pt x="4435" y="5327"/>
                </a:cubicBezTo>
                <a:cubicBezTo>
                  <a:pt x="4475" y="5283"/>
                  <a:pt x="4539" y="5318"/>
                  <a:pt x="4588" y="5299"/>
                </a:cubicBezTo>
                <a:cubicBezTo>
                  <a:pt x="4637" y="5281"/>
                  <a:pt x="4670" y="5313"/>
                  <a:pt x="4715" y="5301"/>
                </a:cubicBezTo>
                <a:cubicBezTo>
                  <a:pt x="4713" y="5277"/>
                  <a:pt x="4699" y="5263"/>
                  <a:pt x="4676" y="5262"/>
                </a:cubicBezTo>
                <a:cubicBezTo>
                  <a:pt x="4736" y="5195"/>
                  <a:pt x="4649" y="5169"/>
                  <a:pt x="4620" y="5117"/>
                </a:cubicBezTo>
                <a:cubicBezTo>
                  <a:pt x="4651" y="5113"/>
                  <a:pt x="4640" y="5099"/>
                  <a:pt x="4652" y="5080"/>
                </a:cubicBezTo>
                <a:cubicBezTo>
                  <a:pt x="4669" y="5051"/>
                  <a:pt x="4733" y="5068"/>
                  <a:pt x="4760" y="5060"/>
                </a:cubicBezTo>
                <a:cubicBezTo>
                  <a:pt x="4780" y="5054"/>
                  <a:pt x="4800" y="5082"/>
                  <a:pt x="4816" y="5089"/>
                </a:cubicBezTo>
                <a:cubicBezTo>
                  <a:pt x="4835" y="5097"/>
                  <a:pt x="4944" y="5076"/>
                  <a:pt x="4881" y="5048"/>
                </a:cubicBezTo>
                <a:cubicBezTo>
                  <a:pt x="4922" y="5055"/>
                  <a:pt x="4938" y="5002"/>
                  <a:pt x="4982" y="5016"/>
                </a:cubicBezTo>
                <a:cubicBezTo>
                  <a:pt x="4974" y="5006"/>
                  <a:pt x="4966" y="4996"/>
                  <a:pt x="4958" y="4986"/>
                </a:cubicBezTo>
                <a:cubicBezTo>
                  <a:pt x="4969" y="4980"/>
                  <a:pt x="4980" y="4974"/>
                  <a:pt x="4991" y="4968"/>
                </a:cubicBezTo>
                <a:cubicBezTo>
                  <a:pt x="4967" y="4960"/>
                  <a:pt x="4944" y="4953"/>
                  <a:pt x="4920" y="4947"/>
                </a:cubicBezTo>
                <a:cubicBezTo>
                  <a:pt x="4935" y="4894"/>
                  <a:pt x="4963" y="4934"/>
                  <a:pt x="4997" y="4929"/>
                </a:cubicBezTo>
                <a:cubicBezTo>
                  <a:pt x="5024" y="4925"/>
                  <a:pt x="5031" y="4879"/>
                  <a:pt x="5060" y="4881"/>
                </a:cubicBezTo>
                <a:cubicBezTo>
                  <a:pt x="5083" y="4883"/>
                  <a:pt x="5079" y="4920"/>
                  <a:pt x="5098" y="4924"/>
                </a:cubicBezTo>
                <a:cubicBezTo>
                  <a:pt x="5127" y="4929"/>
                  <a:pt x="5171" y="4903"/>
                  <a:pt x="5145" y="4870"/>
                </a:cubicBezTo>
                <a:cubicBezTo>
                  <a:pt x="5197" y="4889"/>
                  <a:pt x="5242" y="4912"/>
                  <a:pt x="5300" y="4909"/>
                </a:cubicBezTo>
                <a:cubicBezTo>
                  <a:pt x="5291" y="4899"/>
                  <a:pt x="5282" y="4889"/>
                  <a:pt x="5273" y="4879"/>
                </a:cubicBezTo>
                <a:cubicBezTo>
                  <a:pt x="5312" y="4880"/>
                  <a:pt x="5336" y="4856"/>
                  <a:pt x="5327" y="4906"/>
                </a:cubicBezTo>
                <a:cubicBezTo>
                  <a:pt x="5363" y="4870"/>
                  <a:pt x="5404" y="4905"/>
                  <a:pt x="5436" y="4838"/>
                </a:cubicBezTo>
                <a:cubicBezTo>
                  <a:pt x="5409" y="4825"/>
                  <a:pt x="5358" y="4809"/>
                  <a:pt x="5395" y="4772"/>
                </a:cubicBezTo>
                <a:cubicBezTo>
                  <a:pt x="5396" y="4832"/>
                  <a:pt x="5469" y="4807"/>
                  <a:pt x="5496" y="4781"/>
                </a:cubicBezTo>
                <a:cubicBezTo>
                  <a:pt x="5512" y="4766"/>
                  <a:pt x="5470" y="4748"/>
                  <a:pt x="5509" y="4742"/>
                </a:cubicBezTo>
                <a:cubicBezTo>
                  <a:pt x="5540" y="4738"/>
                  <a:pt x="5543" y="4698"/>
                  <a:pt x="5573" y="4686"/>
                </a:cubicBezTo>
                <a:cubicBezTo>
                  <a:pt x="5550" y="4684"/>
                  <a:pt x="5529" y="4676"/>
                  <a:pt x="5510" y="4662"/>
                </a:cubicBezTo>
                <a:cubicBezTo>
                  <a:pt x="5584" y="4660"/>
                  <a:pt x="5654" y="4682"/>
                  <a:pt x="5727" y="4683"/>
                </a:cubicBezTo>
                <a:cubicBezTo>
                  <a:pt x="5667" y="4687"/>
                  <a:pt x="5544" y="4744"/>
                  <a:pt x="5531" y="4811"/>
                </a:cubicBezTo>
                <a:cubicBezTo>
                  <a:pt x="5563" y="4788"/>
                  <a:pt x="5623" y="4830"/>
                  <a:pt x="5660" y="4834"/>
                </a:cubicBezTo>
                <a:cubicBezTo>
                  <a:pt x="5709" y="4840"/>
                  <a:pt x="5670" y="4765"/>
                  <a:pt x="5727" y="4769"/>
                </a:cubicBezTo>
                <a:cubicBezTo>
                  <a:pt x="5706" y="4784"/>
                  <a:pt x="5699" y="4807"/>
                  <a:pt x="5715" y="4829"/>
                </a:cubicBezTo>
                <a:cubicBezTo>
                  <a:pt x="5745" y="4784"/>
                  <a:pt x="5839" y="4820"/>
                  <a:pt x="5846" y="4754"/>
                </a:cubicBezTo>
                <a:cubicBezTo>
                  <a:pt x="5871" y="4763"/>
                  <a:pt x="5881" y="4784"/>
                  <a:pt x="5870" y="4808"/>
                </a:cubicBezTo>
                <a:cubicBezTo>
                  <a:pt x="5904" y="4786"/>
                  <a:pt x="5947" y="4803"/>
                  <a:pt x="5980" y="4774"/>
                </a:cubicBezTo>
                <a:cubicBezTo>
                  <a:pt x="6023" y="4737"/>
                  <a:pt x="6032" y="4749"/>
                  <a:pt x="6084" y="4740"/>
                </a:cubicBezTo>
                <a:cubicBezTo>
                  <a:pt x="6067" y="4707"/>
                  <a:pt x="6096" y="4672"/>
                  <a:pt x="6051" y="4656"/>
                </a:cubicBezTo>
                <a:cubicBezTo>
                  <a:pt x="6104" y="4618"/>
                  <a:pt x="6057" y="4704"/>
                  <a:pt x="6211" y="4707"/>
                </a:cubicBezTo>
                <a:cubicBezTo>
                  <a:pt x="6186" y="4686"/>
                  <a:pt x="6193" y="4663"/>
                  <a:pt x="6220" y="4650"/>
                </a:cubicBezTo>
                <a:cubicBezTo>
                  <a:pt x="6203" y="4736"/>
                  <a:pt x="6381" y="4616"/>
                  <a:pt x="6407" y="4612"/>
                </a:cubicBezTo>
                <a:cubicBezTo>
                  <a:pt x="6387" y="4589"/>
                  <a:pt x="6397" y="4565"/>
                  <a:pt x="6422" y="4552"/>
                </a:cubicBezTo>
                <a:cubicBezTo>
                  <a:pt x="6415" y="4620"/>
                  <a:pt x="6479" y="4537"/>
                  <a:pt x="6434" y="4600"/>
                </a:cubicBezTo>
                <a:cubicBezTo>
                  <a:pt x="6458" y="4587"/>
                  <a:pt x="6509" y="4522"/>
                  <a:pt x="6540" y="4546"/>
                </a:cubicBezTo>
                <a:cubicBezTo>
                  <a:pt x="6533" y="4518"/>
                  <a:pt x="6540" y="4471"/>
                  <a:pt x="6582" y="4487"/>
                </a:cubicBezTo>
                <a:cubicBezTo>
                  <a:pt x="6532" y="4445"/>
                  <a:pt x="6675" y="4463"/>
                  <a:pt x="6682" y="4423"/>
                </a:cubicBezTo>
                <a:cubicBezTo>
                  <a:pt x="6687" y="4391"/>
                  <a:pt x="6731" y="4391"/>
                  <a:pt x="6710" y="4356"/>
                </a:cubicBezTo>
                <a:cubicBezTo>
                  <a:pt x="6746" y="4373"/>
                  <a:pt x="6773" y="4336"/>
                  <a:pt x="6766" y="4303"/>
                </a:cubicBezTo>
                <a:cubicBezTo>
                  <a:pt x="6807" y="4316"/>
                  <a:pt x="6814" y="4280"/>
                  <a:pt x="6842" y="4263"/>
                </a:cubicBezTo>
                <a:cubicBezTo>
                  <a:pt x="6877" y="4242"/>
                  <a:pt x="6948" y="4229"/>
                  <a:pt x="6988" y="4214"/>
                </a:cubicBezTo>
                <a:cubicBezTo>
                  <a:pt x="7016" y="4204"/>
                  <a:pt x="7082" y="4224"/>
                  <a:pt x="7096" y="4198"/>
                </a:cubicBezTo>
                <a:cubicBezTo>
                  <a:pt x="7108" y="4176"/>
                  <a:pt x="7100" y="4140"/>
                  <a:pt x="7137" y="4149"/>
                </a:cubicBezTo>
                <a:cubicBezTo>
                  <a:pt x="7135" y="4107"/>
                  <a:pt x="7090" y="4113"/>
                  <a:pt x="7063" y="4095"/>
                </a:cubicBezTo>
                <a:cubicBezTo>
                  <a:pt x="7085" y="4101"/>
                  <a:pt x="7106" y="4098"/>
                  <a:pt x="7126" y="4086"/>
                </a:cubicBezTo>
                <a:cubicBezTo>
                  <a:pt x="7113" y="4068"/>
                  <a:pt x="7069" y="4059"/>
                  <a:pt x="7065" y="4036"/>
                </a:cubicBezTo>
                <a:cubicBezTo>
                  <a:pt x="7058" y="4002"/>
                  <a:pt x="7097" y="4009"/>
                  <a:pt x="7102" y="3976"/>
                </a:cubicBezTo>
                <a:cubicBezTo>
                  <a:pt x="7110" y="4007"/>
                  <a:pt x="7110" y="4055"/>
                  <a:pt x="7152" y="4024"/>
                </a:cubicBezTo>
                <a:cubicBezTo>
                  <a:pt x="7159" y="4097"/>
                  <a:pt x="7201" y="4076"/>
                  <a:pt x="7256" y="4095"/>
                </a:cubicBezTo>
                <a:cubicBezTo>
                  <a:pt x="7193" y="4101"/>
                  <a:pt x="7242" y="4142"/>
                  <a:pt x="7282" y="4142"/>
                </a:cubicBezTo>
                <a:cubicBezTo>
                  <a:pt x="7357" y="4142"/>
                  <a:pt x="7428" y="4149"/>
                  <a:pt x="7502" y="4134"/>
                </a:cubicBezTo>
                <a:cubicBezTo>
                  <a:pt x="7491" y="4112"/>
                  <a:pt x="7475" y="4096"/>
                  <a:pt x="7452" y="4086"/>
                </a:cubicBezTo>
                <a:cubicBezTo>
                  <a:pt x="7483" y="4088"/>
                  <a:pt x="7497" y="4113"/>
                  <a:pt x="7522" y="4126"/>
                </a:cubicBezTo>
                <a:cubicBezTo>
                  <a:pt x="7550" y="4140"/>
                  <a:pt x="7577" y="4130"/>
                  <a:pt x="7606" y="4128"/>
                </a:cubicBezTo>
                <a:cubicBezTo>
                  <a:pt x="7602" y="4103"/>
                  <a:pt x="7584" y="4087"/>
                  <a:pt x="7559" y="4086"/>
                </a:cubicBezTo>
                <a:cubicBezTo>
                  <a:pt x="7589" y="4081"/>
                  <a:pt x="7619" y="4100"/>
                  <a:pt x="7631" y="4061"/>
                </a:cubicBezTo>
                <a:cubicBezTo>
                  <a:pt x="7641" y="4028"/>
                  <a:pt x="7686" y="4076"/>
                  <a:pt x="7701" y="4082"/>
                </a:cubicBezTo>
                <a:cubicBezTo>
                  <a:pt x="7729" y="4092"/>
                  <a:pt x="7846" y="4105"/>
                  <a:pt x="7832" y="4045"/>
                </a:cubicBezTo>
                <a:cubicBezTo>
                  <a:pt x="7921" y="4100"/>
                  <a:pt x="8018" y="4000"/>
                  <a:pt x="8065" y="4023"/>
                </a:cubicBezTo>
                <a:cubicBezTo>
                  <a:pt x="8091" y="4036"/>
                  <a:pt x="8115" y="4020"/>
                  <a:pt x="8114" y="3991"/>
                </a:cubicBezTo>
                <a:cubicBezTo>
                  <a:pt x="8137" y="4025"/>
                  <a:pt x="8215" y="4005"/>
                  <a:pt x="8245" y="3994"/>
                </a:cubicBezTo>
                <a:cubicBezTo>
                  <a:pt x="8293" y="3977"/>
                  <a:pt x="8337" y="3988"/>
                  <a:pt x="8387" y="3972"/>
                </a:cubicBezTo>
                <a:cubicBezTo>
                  <a:pt x="8424" y="3960"/>
                  <a:pt x="8460" y="3972"/>
                  <a:pt x="8497" y="3962"/>
                </a:cubicBezTo>
                <a:cubicBezTo>
                  <a:pt x="8524" y="3955"/>
                  <a:pt x="8536" y="3926"/>
                  <a:pt x="8566" y="3926"/>
                </a:cubicBezTo>
                <a:cubicBezTo>
                  <a:pt x="8630" y="3926"/>
                  <a:pt x="8672" y="3874"/>
                  <a:pt x="8732" y="3861"/>
                </a:cubicBezTo>
                <a:cubicBezTo>
                  <a:pt x="8658" y="3863"/>
                  <a:pt x="8759" y="3840"/>
                  <a:pt x="8791" y="3852"/>
                </a:cubicBezTo>
                <a:cubicBezTo>
                  <a:pt x="8780" y="3798"/>
                  <a:pt x="8796" y="3834"/>
                  <a:pt x="8832" y="3827"/>
                </a:cubicBezTo>
                <a:cubicBezTo>
                  <a:pt x="8857" y="3823"/>
                  <a:pt x="8888" y="3784"/>
                  <a:pt x="8830" y="3792"/>
                </a:cubicBezTo>
                <a:cubicBezTo>
                  <a:pt x="8865" y="3753"/>
                  <a:pt x="8912" y="3798"/>
                  <a:pt x="8954" y="3783"/>
                </a:cubicBezTo>
                <a:cubicBezTo>
                  <a:pt x="8879" y="3770"/>
                  <a:pt x="8990" y="3790"/>
                  <a:pt x="8942" y="3736"/>
                </a:cubicBezTo>
                <a:cubicBezTo>
                  <a:pt x="9046" y="3764"/>
                  <a:pt x="9150" y="3707"/>
                  <a:pt x="9070" y="3692"/>
                </a:cubicBezTo>
                <a:cubicBezTo>
                  <a:pt x="9103" y="3694"/>
                  <a:pt x="9162" y="3714"/>
                  <a:pt x="9191" y="3699"/>
                </a:cubicBezTo>
                <a:cubicBezTo>
                  <a:pt x="9233" y="3676"/>
                  <a:pt x="9224" y="3646"/>
                  <a:pt x="9171" y="3638"/>
                </a:cubicBezTo>
                <a:cubicBezTo>
                  <a:pt x="9197" y="3640"/>
                  <a:pt x="9309" y="3659"/>
                  <a:pt x="9296" y="3605"/>
                </a:cubicBezTo>
                <a:cubicBezTo>
                  <a:pt x="9324" y="3616"/>
                  <a:pt x="9355" y="3641"/>
                  <a:pt x="9388" y="3623"/>
                </a:cubicBezTo>
                <a:cubicBezTo>
                  <a:pt x="9371" y="3610"/>
                  <a:pt x="9352" y="3607"/>
                  <a:pt x="9328" y="3605"/>
                </a:cubicBezTo>
                <a:cubicBezTo>
                  <a:pt x="9394" y="3600"/>
                  <a:pt x="9526" y="3584"/>
                  <a:pt x="9581" y="3546"/>
                </a:cubicBezTo>
                <a:cubicBezTo>
                  <a:pt x="9533" y="3490"/>
                  <a:pt x="9418" y="3575"/>
                  <a:pt x="9241" y="3522"/>
                </a:cubicBezTo>
                <a:cubicBezTo>
                  <a:pt x="9186" y="3505"/>
                  <a:pt x="9123" y="3518"/>
                  <a:pt x="9071" y="3492"/>
                </a:cubicBezTo>
                <a:cubicBezTo>
                  <a:pt x="9008" y="3460"/>
                  <a:pt x="8958" y="3464"/>
                  <a:pt x="8892" y="3481"/>
                </a:cubicBezTo>
                <a:cubicBezTo>
                  <a:pt x="8901" y="3470"/>
                  <a:pt x="8910" y="3459"/>
                  <a:pt x="8919" y="3448"/>
                </a:cubicBezTo>
                <a:cubicBezTo>
                  <a:pt x="8849" y="3434"/>
                  <a:pt x="8783" y="3473"/>
                  <a:pt x="8717" y="3487"/>
                </a:cubicBezTo>
                <a:cubicBezTo>
                  <a:pt x="8630" y="3504"/>
                  <a:pt x="8538" y="3466"/>
                  <a:pt x="8465" y="3531"/>
                </a:cubicBezTo>
                <a:cubicBezTo>
                  <a:pt x="8409" y="3581"/>
                  <a:pt x="8391" y="3540"/>
                  <a:pt x="8335" y="3550"/>
                </a:cubicBezTo>
                <a:cubicBezTo>
                  <a:pt x="8285" y="3559"/>
                  <a:pt x="8189" y="3559"/>
                  <a:pt x="8144" y="3534"/>
                </a:cubicBezTo>
                <a:cubicBezTo>
                  <a:pt x="8346" y="3564"/>
                  <a:pt x="8438" y="3477"/>
                  <a:pt x="8515" y="3469"/>
                </a:cubicBezTo>
                <a:cubicBezTo>
                  <a:pt x="8570" y="3463"/>
                  <a:pt x="8622" y="3479"/>
                  <a:pt x="8669" y="3442"/>
                </a:cubicBezTo>
                <a:cubicBezTo>
                  <a:pt x="8647" y="3419"/>
                  <a:pt x="8613" y="3410"/>
                  <a:pt x="8575" y="3408"/>
                </a:cubicBezTo>
                <a:cubicBezTo>
                  <a:pt x="8698" y="3396"/>
                  <a:pt x="8819" y="3407"/>
                  <a:pt x="8939" y="3362"/>
                </a:cubicBezTo>
                <a:cubicBezTo>
                  <a:pt x="8929" y="3353"/>
                  <a:pt x="8919" y="3344"/>
                  <a:pt x="8910" y="3335"/>
                </a:cubicBezTo>
                <a:cubicBezTo>
                  <a:pt x="8972" y="3329"/>
                  <a:pt x="8917" y="3267"/>
                  <a:pt x="8877" y="3273"/>
                </a:cubicBezTo>
                <a:cubicBezTo>
                  <a:pt x="8881" y="3264"/>
                  <a:pt x="8885" y="3255"/>
                  <a:pt x="8888" y="3246"/>
                </a:cubicBezTo>
                <a:cubicBezTo>
                  <a:pt x="8850" y="3249"/>
                  <a:pt x="8809" y="3263"/>
                  <a:pt x="8767" y="3272"/>
                </a:cubicBezTo>
                <a:cubicBezTo>
                  <a:pt x="8702" y="3294"/>
                  <a:pt x="8643" y="3285"/>
                  <a:pt x="8577" y="3297"/>
                </a:cubicBezTo>
                <a:cubicBezTo>
                  <a:pt x="8496" y="3311"/>
                  <a:pt x="8479" y="3350"/>
                  <a:pt x="8345" y="3374"/>
                </a:cubicBezTo>
                <a:cubicBezTo>
                  <a:pt x="8317" y="3380"/>
                  <a:pt x="8311" y="3414"/>
                  <a:pt x="8283" y="3421"/>
                </a:cubicBezTo>
                <a:cubicBezTo>
                  <a:pt x="8302" y="3432"/>
                  <a:pt x="8322" y="3438"/>
                  <a:pt x="8344" y="3440"/>
                </a:cubicBezTo>
                <a:lnTo>
                  <a:pt x="8248" y="3447"/>
                </a:lnTo>
                <a:cubicBezTo>
                  <a:pt x="8218" y="3444"/>
                  <a:pt x="8233" y="3406"/>
                  <a:pt x="8203" y="3416"/>
                </a:cubicBezTo>
                <a:cubicBezTo>
                  <a:pt x="8167" y="3428"/>
                  <a:pt x="8065" y="3451"/>
                  <a:pt x="8034" y="3424"/>
                </a:cubicBezTo>
                <a:cubicBezTo>
                  <a:pt x="8093" y="3429"/>
                  <a:pt x="8199" y="3426"/>
                  <a:pt x="8246" y="3384"/>
                </a:cubicBezTo>
                <a:cubicBezTo>
                  <a:pt x="8293" y="3342"/>
                  <a:pt x="8403" y="3312"/>
                  <a:pt x="8283" y="3270"/>
                </a:cubicBezTo>
                <a:cubicBezTo>
                  <a:pt x="8329" y="3284"/>
                  <a:pt x="8395" y="3288"/>
                  <a:pt x="8440" y="3273"/>
                </a:cubicBezTo>
                <a:cubicBezTo>
                  <a:pt x="8419" y="3266"/>
                  <a:pt x="8403" y="3248"/>
                  <a:pt x="8399" y="3225"/>
                </a:cubicBezTo>
                <a:cubicBezTo>
                  <a:pt x="8432" y="3217"/>
                  <a:pt x="8448" y="3247"/>
                  <a:pt x="8467" y="3266"/>
                </a:cubicBezTo>
                <a:cubicBezTo>
                  <a:pt x="8498" y="3297"/>
                  <a:pt x="8553" y="3286"/>
                  <a:pt x="8592" y="3285"/>
                </a:cubicBezTo>
                <a:cubicBezTo>
                  <a:pt x="8665" y="3283"/>
                  <a:pt x="8868" y="3270"/>
                  <a:pt x="8901" y="3199"/>
                </a:cubicBezTo>
                <a:cubicBezTo>
                  <a:pt x="8911" y="3178"/>
                  <a:pt x="8970" y="3223"/>
                  <a:pt x="8965" y="3172"/>
                </a:cubicBezTo>
                <a:cubicBezTo>
                  <a:pt x="8957" y="3100"/>
                  <a:pt x="8797" y="3126"/>
                  <a:pt x="8782" y="3126"/>
                </a:cubicBezTo>
                <a:cubicBezTo>
                  <a:pt x="8717" y="3125"/>
                  <a:pt x="8652" y="3113"/>
                  <a:pt x="8586" y="3113"/>
                </a:cubicBezTo>
                <a:cubicBezTo>
                  <a:pt x="8669" y="3091"/>
                  <a:pt x="8543" y="3092"/>
                  <a:pt x="8522" y="3091"/>
                </a:cubicBezTo>
                <a:cubicBezTo>
                  <a:pt x="8460" y="3088"/>
                  <a:pt x="8393" y="3108"/>
                  <a:pt x="8337" y="3101"/>
                </a:cubicBezTo>
                <a:cubicBezTo>
                  <a:pt x="8401" y="3084"/>
                  <a:pt x="8538" y="3103"/>
                  <a:pt x="8586" y="3056"/>
                </a:cubicBezTo>
                <a:cubicBezTo>
                  <a:pt x="8564" y="3051"/>
                  <a:pt x="8411" y="2992"/>
                  <a:pt x="8494" y="3003"/>
                </a:cubicBezTo>
                <a:cubicBezTo>
                  <a:pt x="8453" y="2992"/>
                  <a:pt x="8409" y="2992"/>
                  <a:pt x="8366" y="2994"/>
                </a:cubicBezTo>
                <a:cubicBezTo>
                  <a:pt x="8389" y="2972"/>
                  <a:pt x="8381" y="2951"/>
                  <a:pt x="8354" y="2935"/>
                </a:cubicBezTo>
                <a:cubicBezTo>
                  <a:pt x="8419" y="2968"/>
                  <a:pt x="8482" y="2977"/>
                  <a:pt x="8544" y="3011"/>
                </a:cubicBezTo>
                <a:cubicBezTo>
                  <a:pt x="8591" y="3036"/>
                  <a:pt x="8653" y="3114"/>
                  <a:pt x="8709" y="3106"/>
                </a:cubicBezTo>
                <a:cubicBezTo>
                  <a:pt x="8732" y="3102"/>
                  <a:pt x="8750" y="3085"/>
                  <a:pt x="8773" y="3083"/>
                </a:cubicBezTo>
                <a:cubicBezTo>
                  <a:pt x="8805" y="3080"/>
                  <a:pt x="8837" y="3098"/>
                  <a:pt x="8868" y="3101"/>
                </a:cubicBezTo>
                <a:cubicBezTo>
                  <a:pt x="8955" y="3108"/>
                  <a:pt x="9010" y="3176"/>
                  <a:pt x="9101" y="3168"/>
                </a:cubicBezTo>
                <a:cubicBezTo>
                  <a:pt x="9153" y="3163"/>
                  <a:pt x="9215" y="3236"/>
                  <a:pt x="9206" y="3286"/>
                </a:cubicBezTo>
                <a:cubicBezTo>
                  <a:pt x="9191" y="3378"/>
                  <a:pt x="9266" y="3394"/>
                  <a:pt x="9340" y="3417"/>
                </a:cubicBezTo>
                <a:cubicBezTo>
                  <a:pt x="9381" y="3430"/>
                  <a:pt x="9483" y="3456"/>
                  <a:pt x="9522" y="3420"/>
                </a:cubicBezTo>
                <a:cubicBezTo>
                  <a:pt x="9546" y="3398"/>
                  <a:pt x="9528" y="3292"/>
                  <a:pt x="9586" y="3329"/>
                </a:cubicBezTo>
                <a:cubicBezTo>
                  <a:pt x="9510" y="3454"/>
                  <a:pt x="9650" y="3390"/>
                  <a:pt x="9664" y="3427"/>
                </a:cubicBezTo>
                <a:cubicBezTo>
                  <a:pt x="9688" y="3494"/>
                  <a:pt x="9812" y="3370"/>
                  <a:pt x="9726" y="3383"/>
                </a:cubicBezTo>
                <a:cubicBezTo>
                  <a:pt x="9732" y="3359"/>
                  <a:pt x="9751" y="3342"/>
                  <a:pt x="9777" y="3344"/>
                </a:cubicBezTo>
                <a:cubicBezTo>
                  <a:pt x="9757" y="3334"/>
                  <a:pt x="9736" y="3326"/>
                  <a:pt x="9714" y="3321"/>
                </a:cubicBezTo>
                <a:cubicBezTo>
                  <a:pt x="9769" y="3329"/>
                  <a:pt x="9768" y="3287"/>
                  <a:pt x="9794" y="3276"/>
                </a:cubicBezTo>
                <a:cubicBezTo>
                  <a:pt x="9773" y="3270"/>
                  <a:pt x="9751" y="3269"/>
                  <a:pt x="9729" y="3273"/>
                </a:cubicBezTo>
                <a:cubicBezTo>
                  <a:pt x="9739" y="3263"/>
                  <a:pt x="9749" y="3253"/>
                  <a:pt x="9759" y="3243"/>
                </a:cubicBezTo>
                <a:cubicBezTo>
                  <a:pt x="9728" y="3246"/>
                  <a:pt x="9698" y="3250"/>
                  <a:pt x="9667" y="3249"/>
                </a:cubicBezTo>
                <a:cubicBezTo>
                  <a:pt x="9698" y="3242"/>
                  <a:pt x="9756" y="3200"/>
                  <a:pt x="9789" y="3220"/>
                </a:cubicBezTo>
                <a:cubicBezTo>
                  <a:pt x="9790" y="3194"/>
                  <a:pt x="9775" y="3185"/>
                  <a:pt x="9750" y="3187"/>
                </a:cubicBezTo>
                <a:cubicBezTo>
                  <a:pt x="9771" y="3184"/>
                  <a:pt x="9792" y="3178"/>
                  <a:pt x="9812" y="3169"/>
                </a:cubicBezTo>
                <a:cubicBezTo>
                  <a:pt x="9769" y="3161"/>
                  <a:pt x="9769" y="3153"/>
                  <a:pt x="9812" y="3145"/>
                </a:cubicBezTo>
                <a:cubicBezTo>
                  <a:pt x="9732" y="3123"/>
                  <a:pt x="9690" y="3141"/>
                  <a:pt x="9625" y="3190"/>
                </a:cubicBezTo>
                <a:cubicBezTo>
                  <a:pt x="9636" y="3103"/>
                  <a:pt x="9698" y="3075"/>
                  <a:pt x="9783" y="3059"/>
                </a:cubicBezTo>
                <a:cubicBezTo>
                  <a:pt x="9726" y="3058"/>
                  <a:pt x="9674" y="3061"/>
                  <a:pt x="9625" y="3098"/>
                </a:cubicBezTo>
                <a:cubicBezTo>
                  <a:pt x="9621" y="3073"/>
                  <a:pt x="9638" y="3057"/>
                  <a:pt x="9661" y="3053"/>
                </a:cubicBezTo>
                <a:cubicBezTo>
                  <a:pt x="9618" y="3037"/>
                  <a:pt x="9573" y="3066"/>
                  <a:pt x="9533" y="3080"/>
                </a:cubicBezTo>
                <a:cubicBezTo>
                  <a:pt x="9547" y="3034"/>
                  <a:pt x="9632" y="3014"/>
                  <a:pt x="9673" y="3009"/>
                </a:cubicBezTo>
                <a:cubicBezTo>
                  <a:pt x="9633" y="2972"/>
                  <a:pt x="9573" y="2997"/>
                  <a:pt x="9540" y="2969"/>
                </a:cubicBezTo>
                <a:cubicBezTo>
                  <a:pt x="9500" y="2935"/>
                  <a:pt x="9428" y="2951"/>
                  <a:pt x="9432" y="2905"/>
                </a:cubicBezTo>
                <a:cubicBezTo>
                  <a:pt x="9379" y="2927"/>
                  <a:pt x="9301" y="2874"/>
                  <a:pt x="9252" y="2857"/>
                </a:cubicBezTo>
                <a:cubicBezTo>
                  <a:pt x="9169" y="2829"/>
                  <a:pt x="9120" y="2904"/>
                  <a:pt x="9043" y="2914"/>
                </a:cubicBezTo>
                <a:cubicBezTo>
                  <a:pt x="9065" y="2902"/>
                  <a:pt x="9082" y="2881"/>
                  <a:pt x="9088" y="2857"/>
                </a:cubicBezTo>
                <a:cubicBezTo>
                  <a:pt x="9056" y="2856"/>
                  <a:pt x="9023" y="2865"/>
                  <a:pt x="8993" y="2851"/>
                </a:cubicBezTo>
                <a:cubicBezTo>
                  <a:pt x="9022" y="2852"/>
                  <a:pt x="9272" y="2863"/>
                  <a:pt x="9253" y="2797"/>
                </a:cubicBezTo>
                <a:cubicBezTo>
                  <a:pt x="9217" y="2673"/>
                  <a:pt x="8959" y="2770"/>
                  <a:pt x="8892" y="2795"/>
                </a:cubicBezTo>
                <a:cubicBezTo>
                  <a:pt x="8902" y="2784"/>
                  <a:pt x="8912" y="2774"/>
                  <a:pt x="8922" y="2762"/>
                </a:cubicBezTo>
                <a:cubicBezTo>
                  <a:pt x="8889" y="2766"/>
                  <a:pt x="8856" y="2765"/>
                  <a:pt x="8824" y="2765"/>
                </a:cubicBezTo>
                <a:cubicBezTo>
                  <a:pt x="8846" y="2763"/>
                  <a:pt x="8868" y="2757"/>
                  <a:pt x="8889" y="2747"/>
                </a:cubicBezTo>
                <a:cubicBezTo>
                  <a:pt x="8827" y="2727"/>
                  <a:pt x="8759" y="2757"/>
                  <a:pt x="8699" y="2727"/>
                </a:cubicBezTo>
                <a:cubicBezTo>
                  <a:pt x="8749" y="2730"/>
                  <a:pt x="8798" y="2724"/>
                  <a:pt x="8848" y="2724"/>
                </a:cubicBezTo>
                <a:cubicBezTo>
                  <a:pt x="8892" y="2724"/>
                  <a:pt x="8931" y="2752"/>
                  <a:pt x="8976" y="2748"/>
                </a:cubicBezTo>
                <a:cubicBezTo>
                  <a:pt x="9021" y="2744"/>
                  <a:pt x="9061" y="2719"/>
                  <a:pt x="9106" y="2715"/>
                </a:cubicBezTo>
                <a:cubicBezTo>
                  <a:pt x="9152" y="2710"/>
                  <a:pt x="9202" y="2714"/>
                  <a:pt x="9234" y="2673"/>
                </a:cubicBezTo>
                <a:cubicBezTo>
                  <a:pt x="9195" y="2651"/>
                  <a:pt x="9150" y="2663"/>
                  <a:pt x="9109" y="2652"/>
                </a:cubicBezTo>
                <a:cubicBezTo>
                  <a:pt x="9043" y="2635"/>
                  <a:pt x="8989" y="2622"/>
                  <a:pt x="8922" y="2640"/>
                </a:cubicBezTo>
                <a:cubicBezTo>
                  <a:pt x="8875" y="2652"/>
                  <a:pt x="8813" y="2635"/>
                  <a:pt x="8772" y="2655"/>
                </a:cubicBezTo>
                <a:cubicBezTo>
                  <a:pt x="8742" y="2669"/>
                  <a:pt x="8722" y="2704"/>
                  <a:pt x="8684" y="2700"/>
                </a:cubicBezTo>
                <a:cubicBezTo>
                  <a:pt x="8724" y="2690"/>
                  <a:pt x="8725" y="2646"/>
                  <a:pt x="8678" y="2641"/>
                </a:cubicBezTo>
                <a:cubicBezTo>
                  <a:pt x="8722" y="2642"/>
                  <a:pt x="8768" y="2622"/>
                  <a:pt x="8812" y="2634"/>
                </a:cubicBezTo>
                <a:cubicBezTo>
                  <a:pt x="8863" y="2648"/>
                  <a:pt x="8893" y="2640"/>
                  <a:pt x="8931" y="2602"/>
                </a:cubicBezTo>
                <a:cubicBezTo>
                  <a:pt x="8865" y="2604"/>
                  <a:pt x="8808" y="2572"/>
                  <a:pt x="8747" y="2555"/>
                </a:cubicBezTo>
                <a:cubicBezTo>
                  <a:pt x="8795" y="2528"/>
                  <a:pt x="8835" y="2587"/>
                  <a:pt x="8880" y="2591"/>
                </a:cubicBezTo>
                <a:cubicBezTo>
                  <a:pt x="8940" y="2596"/>
                  <a:pt x="9000" y="2621"/>
                  <a:pt x="9060" y="2617"/>
                </a:cubicBezTo>
                <a:cubicBezTo>
                  <a:pt x="9116" y="2614"/>
                  <a:pt x="9147" y="2588"/>
                  <a:pt x="9194" y="2566"/>
                </a:cubicBezTo>
                <a:cubicBezTo>
                  <a:pt x="9242" y="2542"/>
                  <a:pt x="9298" y="2548"/>
                  <a:pt x="9349" y="2543"/>
                </a:cubicBezTo>
                <a:cubicBezTo>
                  <a:pt x="9298" y="2509"/>
                  <a:pt x="9217" y="2477"/>
                  <a:pt x="9177" y="2430"/>
                </a:cubicBezTo>
                <a:cubicBezTo>
                  <a:pt x="9228" y="2407"/>
                  <a:pt x="9287" y="2483"/>
                  <a:pt x="9320" y="2510"/>
                </a:cubicBezTo>
                <a:cubicBezTo>
                  <a:pt x="9373" y="2552"/>
                  <a:pt x="9414" y="2502"/>
                  <a:pt x="9458" y="2474"/>
                </a:cubicBezTo>
                <a:cubicBezTo>
                  <a:pt x="9513" y="2439"/>
                  <a:pt x="9588" y="2465"/>
                  <a:pt x="9645" y="2482"/>
                </a:cubicBezTo>
                <a:cubicBezTo>
                  <a:pt x="9732" y="2507"/>
                  <a:pt x="9798" y="2509"/>
                  <a:pt x="9887" y="2507"/>
                </a:cubicBezTo>
                <a:cubicBezTo>
                  <a:pt x="9714" y="2559"/>
                  <a:pt x="9553" y="2412"/>
                  <a:pt x="9509" y="2513"/>
                </a:cubicBezTo>
                <a:cubicBezTo>
                  <a:pt x="9681" y="2586"/>
                  <a:pt x="9810" y="2648"/>
                  <a:pt x="9993" y="2574"/>
                </a:cubicBezTo>
                <a:cubicBezTo>
                  <a:pt x="10068" y="2543"/>
                  <a:pt x="10132" y="2567"/>
                  <a:pt x="10212" y="2561"/>
                </a:cubicBezTo>
                <a:cubicBezTo>
                  <a:pt x="10277" y="2556"/>
                  <a:pt x="10246" y="2551"/>
                  <a:pt x="10268" y="2509"/>
                </a:cubicBezTo>
                <a:cubicBezTo>
                  <a:pt x="10284" y="2480"/>
                  <a:pt x="10324" y="2468"/>
                  <a:pt x="10329" y="2433"/>
                </a:cubicBezTo>
                <a:cubicBezTo>
                  <a:pt x="10234" y="2430"/>
                  <a:pt x="10141" y="2384"/>
                  <a:pt x="10049" y="2385"/>
                </a:cubicBezTo>
                <a:cubicBezTo>
                  <a:pt x="9947" y="2386"/>
                  <a:pt x="10060" y="2484"/>
                  <a:pt x="9984" y="2498"/>
                </a:cubicBezTo>
                <a:cubicBezTo>
                  <a:pt x="9997" y="2404"/>
                  <a:pt x="9971" y="2406"/>
                  <a:pt x="9881" y="2379"/>
                </a:cubicBezTo>
                <a:cubicBezTo>
                  <a:pt x="9914" y="2371"/>
                  <a:pt x="9954" y="2382"/>
                  <a:pt x="9973" y="2344"/>
                </a:cubicBezTo>
                <a:cubicBezTo>
                  <a:pt x="9956" y="2326"/>
                  <a:pt x="9935" y="2316"/>
                  <a:pt x="9910" y="2314"/>
                </a:cubicBezTo>
                <a:cubicBezTo>
                  <a:pt x="9961" y="2323"/>
                  <a:pt x="10021" y="2314"/>
                  <a:pt x="10065" y="2287"/>
                </a:cubicBezTo>
                <a:cubicBezTo>
                  <a:pt x="10056" y="2264"/>
                  <a:pt x="10037" y="2246"/>
                  <a:pt x="10014" y="2237"/>
                </a:cubicBezTo>
                <a:cubicBezTo>
                  <a:pt x="10052" y="2232"/>
                  <a:pt x="10074" y="2274"/>
                  <a:pt x="10117" y="2273"/>
                </a:cubicBezTo>
                <a:cubicBezTo>
                  <a:pt x="10198" y="2272"/>
                  <a:pt x="10278" y="2276"/>
                  <a:pt x="10359" y="2276"/>
                </a:cubicBezTo>
                <a:cubicBezTo>
                  <a:pt x="10384" y="2276"/>
                  <a:pt x="10400" y="2314"/>
                  <a:pt x="10421" y="2323"/>
                </a:cubicBezTo>
                <a:cubicBezTo>
                  <a:pt x="10445" y="2333"/>
                  <a:pt x="10473" y="2330"/>
                  <a:pt x="10498" y="2333"/>
                </a:cubicBezTo>
                <a:cubicBezTo>
                  <a:pt x="10570" y="2339"/>
                  <a:pt x="10622" y="2294"/>
                  <a:pt x="10682" y="2264"/>
                </a:cubicBezTo>
                <a:cubicBezTo>
                  <a:pt x="10651" y="2266"/>
                  <a:pt x="10610" y="2248"/>
                  <a:pt x="10620" y="2210"/>
                </a:cubicBezTo>
                <a:cubicBezTo>
                  <a:pt x="10558" y="2213"/>
                  <a:pt x="10504" y="2244"/>
                  <a:pt x="10444" y="2214"/>
                </a:cubicBezTo>
                <a:cubicBezTo>
                  <a:pt x="10383" y="2184"/>
                  <a:pt x="10312" y="2229"/>
                  <a:pt x="10249" y="2219"/>
                </a:cubicBezTo>
                <a:cubicBezTo>
                  <a:pt x="10282" y="2217"/>
                  <a:pt x="10316" y="2214"/>
                  <a:pt x="10344" y="2195"/>
                </a:cubicBezTo>
                <a:cubicBezTo>
                  <a:pt x="10306" y="2162"/>
                  <a:pt x="10347" y="2127"/>
                  <a:pt x="10370" y="2103"/>
                </a:cubicBezTo>
                <a:cubicBezTo>
                  <a:pt x="10298" y="2094"/>
                  <a:pt x="10237" y="2114"/>
                  <a:pt x="10167" y="2129"/>
                </a:cubicBezTo>
                <a:cubicBezTo>
                  <a:pt x="10097" y="2144"/>
                  <a:pt x="10078" y="2086"/>
                  <a:pt x="10017" y="2080"/>
                </a:cubicBezTo>
                <a:cubicBezTo>
                  <a:pt x="10080" y="2083"/>
                  <a:pt x="10105" y="2135"/>
                  <a:pt x="10175" y="2113"/>
                </a:cubicBezTo>
                <a:cubicBezTo>
                  <a:pt x="10249" y="2090"/>
                  <a:pt x="10328" y="2106"/>
                  <a:pt x="10400" y="2083"/>
                </a:cubicBezTo>
                <a:cubicBezTo>
                  <a:pt x="10317" y="2001"/>
                  <a:pt x="10196" y="2015"/>
                  <a:pt x="10092" y="1988"/>
                </a:cubicBezTo>
                <a:cubicBezTo>
                  <a:pt x="10134" y="1993"/>
                  <a:pt x="10177" y="1986"/>
                  <a:pt x="10219" y="1996"/>
                </a:cubicBezTo>
                <a:cubicBezTo>
                  <a:pt x="10188" y="1959"/>
                  <a:pt x="10139" y="1955"/>
                  <a:pt x="10095" y="1946"/>
                </a:cubicBezTo>
                <a:cubicBezTo>
                  <a:pt x="10174" y="1917"/>
                  <a:pt x="10253" y="1987"/>
                  <a:pt x="10320" y="2017"/>
                </a:cubicBezTo>
                <a:cubicBezTo>
                  <a:pt x="10354" y="2032"/>
                  <a:pt x="10557" y="2013"/>
                  <a:pt x="10516" y="2071"/>
                </a:cubicBezTo>
                <a:cubicBezTo>
                  <a:pt x="10668" y="2122"/>
                  <a:pt x="10712" y="1973"/>
                  <a:pt x="10650" y="1937"/>
                </a:cubicBezTo>
                <a:cubicBezTo>
                  <a:pt x="10659" y="1931"/>
                  <a:pt x="10669" y="1925"/>
                  <a:pt x="10679" y="1919"/>
                </a:cubicBezTo>
                <a:cubicBezTo>
                  <a:pt x="10562" y="1805"/>
                  <a:pt x="10338" y="1864"/>
                  <a:pt x="10201" y="1857"/>
                </a:cubicBezTo>
                <a:cubicBezTo>
                  <a:pt x="10306" y="1841"/>
                  <a:pt x="10520" y="1830"/>
                  <a:pt x="10623" y="1831"/>
                </a:cubicBezTo>
                <a:cubicBezTo>
                  <a:pt x="10695" y="1832"/>
                  <a:pt x="10664" y="1774"/>
                  <a:pt x="10605" y="1778"/>
                </a:cubicBezTo>
                <a:cubicBezTo>
                  <a:pt x="10518" y="1784"/>
                  <a:pt x="10475" y="1752"/>
                  <a:pt x="10438" y="1750"/>
                </a:cubicBezTo>
                <a:cubicBezTo>
                  <a:pt x="10450" y="1755"/>
                  <a:pt x="10462" y="1760"/>
                  <a:pt x="10473" y="1764"/>
                </a:cubicBezTo>
                <a:cubicBezTo>
                  <a:pt x="10447" y="1761"/>
                  <a:pt x="10420" y="1760"/>
                  <a:pt x="10394" y="1765"/>
                </a:cubicBezTo>
                <a:cubicBezTo>
                  <a:pt x="10438" y="1773"/>
                  <a:pt x="10476" y="1800"/>
                  <a:pt x="10519" y="1809"/>
                </a:cubicBezTo>
                <a:cubicBezTo>
                  <a:pt x="10474" y="1814"/>
                  <a:pt x="10439" y="1781"/>
                  <a:pt x="10397" y="1774"/>
                </a:cubicBezTo>
                <a:cubicBezTo>
                  <a:pt x="10353" y="1766"/>
                  <a:pt x="10311" y="1792"/>
                  <a:pt x="10267" y="1783"/>
                </a:cubicBezTo>
                <a:cubicBezTo>
                  <a:pt x="10276" y="1772"/>
                  <a:pt x="10285" y="1761"/>
                  <a:pt x="10293" y="1750"/>
                </a:cubicBezTo>
                <a:cubicBezTo>
                  <a:pt x="10251" y="1716"/>
                  <a:pt x="10182" y="1731"/>
                  <a:pt x="10133" y="1732"/>
                </a:cubicBezTo>
                <a:cubicBezTo>
                  <a:pt x="10180" y="1702"/>
                  <a:pt x="10238" y="1743"/>
                  <a:pt x="10288" y="1717"/>
                </a:cubicBezTo>
                <a:cubicBezTo>
                  <a:pt x="10266" y="1717"/>
                  <a:pt x="10256" y="1716"/>
                  <a:pt x="10234" y="1718"/>
                </a:cubicBezTo>
                <a:cubicBezTo>
                  <a:pt x="10255" y="1712"/>
                  <a:pt x="10263" y="1712"/>
                  <a:pt x="10285" y="1708"/>
                </a:cubicBezTo>
                <a:cubicBezTo>
                  <a:pt x="10265" y="1696"/>
                  <a:pt x="10251" y="1697"/>
                  <a:pt x="10222" y="1702"/>
                </a:cubicBezTo>
                <a:cubicBezTo>
                  <a:pt x="10277" y="1684"/>
                  <a:pt x="10188" y="1665"/>
                  <a:pt x="10160" y="1708"/>
                </a:cubicBezTo>
                <a:cubicBezTo>
                  <a:pt x="10152" y="1686"/>
                  <a:pt x="10134" y="1669"/>
                  <a:pt x="10109" y="1667"/>
                </a:cubicBezTo>
                <a:cubicBezTo>
                  <a:pt x="10122" y="1655"/>
                  <a:pt x="10192" y="1616"/>
                  <a:pt x="10209" y="1615"/>
                </a:cubicBezTo>
                <a:cubicBezTo>
                  <a:pt x="10249" y="1611"/>
                  <a:pt x="10265" y="1656"/>
                  <a:pt x="10297" y="1665"/>
                </a:cubicBezTo>
                <a:cubicBezTo>
                  <a:pt x="10355" y="1682"/>
                  <a:pt x="10432" y="1642"/>
                  <a:pt x="10486" y="1625"/>
                </a:cubicBezTo>
                <a:cubicBezTo>
                  <a:pt x="10431" y="1604"/>
                  <a:pt x="10345" y="1607"/>
                  <a:pt x="10329" y="1610"/>
                </a:cubicBezTo>
                <a:cubicBezTo>
                  <a:pt x="10400" y="1582"/>
                  <a:pt x="10482" y="1641"/>
                  <a:pt x="10546" y="1602"/>
                </a:cubicBezTo>
                <a:cubicBezTo>
                  <a:pt x="10526" y="1591"/>
                  <a:pt x="10505" y="1588"/>
                  <a:pt x="10483" y="1593"/>
                </a:cubicBezTo>
                <a:cubicBezTo>
                  <a:pt x="10687" y="1528"/>
                  <a:pt x="10958" y="1695"/>
                  <a:pt x="11054" y="1612"/>
                </a:cubicBezTo>
                <a:cubicBezTo>
                  <a:pt x="11165" y="1515"/>
                  <a:pt x="10980" y="1462"/>
                  <a:pt x="10904" y="1508"/>
                </a:cubicBezTo>
                <a:cubicBezTo>
                  <a:pt x="10867" y="1531"/>
                  <a:pt x="10837" y="1506"/>
                  <a:pt x="10812" y="1485"/>
                </a:cubicBezTo>
                <a:cubicBezTo>
                  <a:pt x="10771" y="1449"/>
                  <a:pt x="10650" y="1473"/>
                  <a:pt x="10599" y="1468"/>
                </a:cubicBezTo>
                <a:cubicBezTo>
                  <a:pt x="10641" y="1458"/>
                  <a:pt x="10685" y="1468"/>
                  <a:pt x="10727" y="1457"/>
                </a:cubicBezTo>
                <a:cubicBezTo>
                  <a:pt x="10664" y="1442"/>
                  <a:pt x="10598" y="1446"/>
                  <a:pt x="10534" y="1435"/>
                </a:cubicBezTo>
                <a:cubicBezTo>
                  <a:pt x="10575" y="1432"/>
                  <a:pt x="10613" y="1445"/>
                  <a:pt x="10659" y="1441"/>
                </a:cubicBezTo>
                <a:cubicBezTo>
                  <a:pt x="10578" y="1426"/>
                  <a:pt x="10683" y="1427"/>
                  <a:pt x="10694" y="1429"/>
                </a:cubicBezTo>
                <a:cubicBezTo>
                  <a:pt x="10660" y="1406"/>
                  <a:pt x="10607" y="1398"/>
                  <a:pt x="10567" y="1403"/>
                </a:cubicBezTo>
                <a:cubicBezTo>
                  <a:pt x="10694" y="1363"/>
                  <a:pt x="10819" y="1424"/>
                  <a:pt x="10946" y="1415"/>
                </a:cubicBezTo>
                <a:cubicBezTo>
                  <a:pt x="10941" y="1391"/>
                  <a:pt x="10919" y="1376"/>
                  <a:pt x="10890" y="1366"/>
                </a:cubicBezTo>
                <a:lnTo>
                  <a:pt x="10907" y="1367"/>
                </a:lnTo>
                <a:cubicBezTo>
                  <a:pt x="10869" y="1315"/>
                  <a:pt x="10748" y="1313"/>
                  <a:pt x="10691" y="1322"/>
                </a:cubicBezTo>
                <a:cubicBezTo>
                  <a:pt x="10709" y="1332"/>
                  <a:pt x="10729" y="1339"/>
                  <a:pt x="10749" y="1345"/>
                </a:cubicBezTo>
                <a:cubicBezTo>
                  <a:pt x="10660" y="1339"/>
                  <a:pt x="10618" y="1308"/>
                  <a:pt x="10561" y="1329"/>
                </a:cubicBezTo>
                <a:cubicBezTo>
                  <a:pt x="10500" y="1350"/>
                  <a:pt x="10467" y="1418"/>
                  <a:pt x="10406" y="1432"/>
                </a:cubicBezTo>
                <a:cubicBezTo>
                  <a:pt x="10488" y="1394"/>
                  <a:pt x="10358" y="1396"/>
                  <a:pt x="10341" y="1397"/>
                </a:cubicBezTo>
                <a:cubicBezTo>
                  <a:pt x="10390" y="1348"/>
                  <a:pt x="10451" y="1316"/>
                  <a:pt x="10513" y="1287"/>
                </a:cubicBezTo>
                <a:cubicBezTo>
                  <a:pt x="10492" y="1285"/>
                  <a:pt x="10472" y="1283"/>
                  <a:pt x="10451" y="1281"/>
                </a:cubicBezTo>
                <a:cubicBezTo>
                  <a:pt x="10485" y="1278"/>
                  <a:pt x="10546" y="1285"/>
                  <a:pt x="10551" y="1236"/>
                </a:cubicBezTo>
                <a:cubicBezTo>
                  <a:pt x="10554" y="1205"/>
                  <a:pt x="10616" y="1175"/>
                  <a:pt x="10641" y="1165"/>
                </a:cubicBezTo>
                <a:cubicBezTo>
                  <a:pt x="10623" y="1148"/>
                  <a:pt x="10603" y="1147"/>
                  <a:pt x="10578" y="1153"/>
                </a:cubicBezTo>
                <a:cubicBezTo>
                  <a:pt x="10595" y="1145"/>
                  <a:pt x="10715" y="1114"/>
                  <a:pt x="10632" y="1106"/>
                </a:cubicBezTo>
                <a:cubicBezTo>
                  <a:pt x="10674" y="1097"/>
                  <a:pt x="10722" y="1076"/>
                  <a:pt x="10766" y="1084"/>
                </a:cubicBezTo>
                <a:cubicBezTo>
                  <a:pt x="10805" y="1090"/>
                  <a:pt x="10863" y="1106"/>
                  <a:pt x="10889" y="1063"/>
                </a:cubicBezTo>
                <a:cubicBezTo>
                  <a:pt x="10913" y="1024"/>
                  <a:pt x="10940" y="1037"/>
                  <a:pt x="10979" y="1026"/>
                </a:cubicBezTo>
                <a:cubicBezTo>
                  <a:pt x="11004" y="1018"/>
                  <a:pt x="11020" y="995"/>
                  <a:pt x="11045" y="987"/>
                </a:cubicBezTo>
                <a:cubicBezTo>
                  <a:pt x="11075" y="978"/>
                  <a:pt x="11079" y="1010"/>
                  <a:pt x="11107" y="978"/>
                </a:cubicBezTo>
                <a:cubicBezTo>
                  <a:pt x="11041" y="959"/>
                  <a:pt x="11003" y="1004"/>
                  <a:pt x="10949" y="999"/>
                </a:cubicBezTo>
                <a:cubicBezTo>
                  <a:pt x="11049" y="947"/>
                  <a:pt x="10989" y="930"/>
                  <a:pt x="11014" y="918"/>
                </a:cubicBezTo>
                <a:cubicBezTo>
                  <a:pt x="11071" y="889"/>
                  <a:pt x="11084" y="853"/>
                  <a:pt x="11157" y="855"/>
                </a:cubicBezTo>
                <a:cubicBezTo>
                  <a:pt x="11289" y="858"/>
                  <a:pt x="11385" y="843"/>
                  <a:pt x="11508" y="791"/>
                </a:cubicBezTo>
                <a:cubicBezTo>
                  <a:pt x="11423" y="726"/>
                  <a:pt x="11287" y="783"/>
                  <a:pt x="11191" y="782"/>
                </a:cubicBezTo>
                <a:cubicBezTo>
                  <a:pt x="11157" y="781"/>
                  <a:pt x="11123" y="781"/>
                  <a:pt x="11089" y="783"/>
                </a:cubicBezTo>
                <a:cubicBezTo>
                  <a:pt x="11124" y="779"/>
                  <a:pt x="11159" y="770"/>
                  <a:pt x="11193" y="767"/>
                </a:cubicBezTo>
                <a:cubicBezTo>
                  <a:pt x="11162" y="713"/>
                  <a:pt x="11037" y="747"/>
                  <a:pt x="11003" y="779"/>
                </a:cubicBezTo>
                <a:cubicBezTo>
                  <a:pt x="11025" y="786"/>
                  <a:pt x="11047" y="787"/>
                  <a:pt x="11070" y="785"/>
                </a:cubicBezTo>
                <a:cubicBezTo>
                  <a:pt x="10999" y="793"/>
                  <a:pt x="10905" y="855"/>
                  <a:pt x="10973" y="842"/>
                </a:cubicBezTo>
                <a:cubicBezTo>
                  <a:pt x="10911" y="864"/>
                  <a:pt x="10898" y="833"/>
                  <a:pt x="10843" y="836"/>
                </a:cubicBezTo>
                <a:cubicBezTo>
                  <a:pt x="10871" y="813"/>
                  <a:pt x="10962" y="788"/>
                  <a:pt x="10902" y="776"/>
                </a:cubicBezTo>
                <a:cubicBezTo>
                  <a:pt x="10969" y="770"/>
                  <a:pt x="11030" y="738"/>
                  <a:pt x="11098" y="735"/>
                </a:cubicBezTo>
                <a:cubicBezTo>
                  <a:pt x="11195" y="730"/>
                  <a:pt x="11296" y="753"/>
                  <a:pt x="11394" y="752"/>
                </a:cubicBezTo>
                <a:cubicBezTo>
                  <a:pt x="11542" y="750"/>
                  <a:pt x="11677" y="739"/>
                  <a:pt x="11810" y="681"/>
                </a:cubicBezTo>
                <a:cubicBezTo>
                  <a:pt x="11636" y="641"/>
                  <a:pt x="11455" y="685"/>
                  <a:pt x="11279" y="666"/>
                </a:cubicBezTo>
                <a:cubicBezTo>
                  <a:pt x="11205" y="658"/>
                  <a:pt x="11125" y="648"/>
                  <a:pt x="11050" y="654"/>
                </a:cubicBezTo>
                <a:cubicBezTo>
                  <a:pt x="10967" y="662"/>
                  <a:pt x="10891" y="680"/>
                  <a:pt x="10807" y="669"/>
                </a:cubicBezTo>
                <a:cubicBezTo>
                  <a:pt x="10943" y="653"/>
                  <a:pt x="11074" y="641"/>
                  <a:pt x="11211" y="653"/>
                </a:cubicBezTo>
                <a:cubicBezTo>
                  <a:pt x="11442" y="674"/>
                  <a:pt x="11416" y="614"/>
                  <a:pt x="11493" y="615"/>
                </a:cubicBezTo>
                <a:cubicBezTo>
                  <a:pt x="11602" y="616"/>
                  <a:pt x="11711" y="644"/>
                  <a:pt x="11821" y="628"/>
                </a:cubicBezTo>
                <a:cubicBezTo>
                  <a:pt x="11874" y="620"/>
                  <a:pt x="11924" y="602"/>
                  <a:pt x="11977" y="604"/>
                </a:cubicBezTo>
                <a:cubicBezTo>
                  <a:pt x="12022" y="605"/>
                  <a:pt x="12084" y="613"/>
                  <a:pt x="12116" y="574"/>
                </a:cubicBezTo>
                <a:cubicBezTo>
                  <a:pt x="12093" y="575"/>
                  <a:pt x="12073" y="567"/>
                  <a:pt x="12057" y="551"/>
                </a:cubicBezTo>
                <a:cubicBezTo>
                  <a:pt x="12120" y="527"/>
                  <a:pt x="12186" y="549"/>
                  <a:pt x="12250" y="539"/>
                </a:cubicBezTo>
                <a:cubicBezTo>
                  <a:pt x="12301" y="531"/>
                  <a:pt x="12348" y="510"/>
                  <a:pt x="12399" y="502"/>
                </a:cubicBezTo>
                <a:cubicBezTo>
                  <a:pt x="12487" y="488"/>
                  <a:pt x="12608" y="493"/>
                  <a:pt x="12680" y="432"/>
                </a:cubicBezTo>
                <a:cubicBezTo>
                  <a:pt x="12525" y="419"/>
                  <a:pt x="12371" y="384"/>
                  <a:pt x="12215" y="370"/>
                </a:cubicBezTo>
                <a:cubicBezTo>
                  <a:pt x="12025" y="353"/>
                  <a:pt x="11836" y="368"/>
                  <a:pt x="11647" y="384"/>
                </a:cubicBezTo>
                <a:cubicBezTo>
                  <a:pt x="11654" y="394"/>
                  <a:pt x="11661" y="404"/>
                  <a:pt x="11668" y="414"/>
                </a:cubicBezTo>
                <a:cubicBezTo>
                  <a:pt x="11636" y="412"/>
                  <a:pt x="11526" y="441"/>
                  <a:pt x="11609" y="435"/>
                </a:cubicBezTo>
                <a:cubicBezTo>
                  <a:pt x="11470" y="507"/>
                  <a:pt x="11321" y="443"/>
                  <a:pt x="11268" y="445"/>
                </a:cubicBezTo>
                <a:cubicBezTo>
                  <a:pt x="11205" y="447"/>
                  <a:pt x="11145" y="472"/>
                  <a:pt x="11083" y="476"/>
                </a:cubicBezTo>
                <a:cubicBezTo>
                  <a:pt x="11095" y="442"/>
                  <a:pt x="11131" y="429"/>
                  <a:pt x="11163" y="423"/>
                </a:cubicBezTo>
                <a:cubicBezTo>
                  <a:pt x="10986" y="446"/>
                  <a:pt x="10818" y="489"/>
                  <a:pt x="10647" y="539"/>
                </a:cubicBezTo>
                <a:cubicBezTo>
                  <a:pt x="10570" y="561"/>
                  <a:pt x="10474" y="570"/>
                  <a:pt x="10402" y="599"/>
                </a:cubicBezTo>
                <a:cubicBezTo>
                  <a:pt x="10325" y="629"/>
                  <a:pt x="10263" y="655"/>
                  <a:pt x="10181" y="675"/>
                </a:cubicBezTo>
                <a:cubicBezTo>
                  <a:pt x="10198" y="667"/>
                  <a:pt x="10297" y="640"/>
                  <a:pt x="10210" y="643"/>
                </a:cubicBezTo>
                <a:cubicBezTo>
                  <a:pt x="10300" y="623"/>
                  <a:pt x="10382" y="581"/>
                  <a:pt x="10466" y="546"/>
                </a:cubicBezTo>
                <a:cubicBezTo>
                  <a:pt x="10547" y="513"/>
                  <a:pt x="10747" y="476"/>
                  <a:pt x="10790" y="393"/>
                </a:cubicBezTo>
                <a:cubicBezTo>
                  <a:pt x="10841" y="295"/>
                  <a:pt x="10498" y="335"/>
                  <a:pt x="10461" y="341"/>
                </a:cubicBezTo>
                <a:cubicBezTo>
                  <a:pt x="10388" y="354"/>
                  <a:pt x="10360" y="416"/>
                  <a:pt x="10278" y="417"/>
                </a:cubicBezTo>
                <a:cubicBezTo>
                  <a:pt x="10180" y="418"/>
                  <a:pt x="10086" y="440"/>
                  <a:pt x="9988" y="449"/>
                </a:cubicBezTo>
                <a:cubicBezTo>
                  <a:pt x="9892" y="457"/>
                  <a:pt x="9778" y="498"/>
                  <a:pt x="9682" y="482"/>
                </a:cubicBezTo>
                <a:cubicBezTo>
                  <a:pt x="9703" y="483"/>
                  <a:pt x="9723" y="482"/>
                  <a:pt x="9744" y="479"/>
                </a:cubicBezTo>
                <a:cubicBezTo>
                  <a:pt x="9723" y="470"/>
                  <a:pt x="9702" y="465"/>
                  <a:pt x="9679" y="465"/>
                </a:cubicBezTo>
                <a:cubicBezTo>
                  <a:pt x="9812" y="395"/>
                  <a:pt x="10114" y="469"/>
                  <a:pt x="10175" y="367"/>
                </a:cubicBezTo>
                <a:cubicBezTo>
                  <a:pt x="10110" y="314"/>
                  <a:pt x="9947" y="345"/>
                  <a:pt x="9871" y="344"/>
                </a:cubicBezTo>
                <a:cubicBezTo>
                  <a:pt x="9733" y="341"/>
                  <a:pt x="9593" y="335"/>
                  <a:pt x="9455" y="349"/>
                </a:cubicBezTo>
                <a:cubicBezTo>
                  <a:pt x="9192" y="376"/>
                  <a:pt x="8929" y="387"/>
                  <a:pt x="8667" y="423"/>
                </a:cubicBezTo>
                <a:cubicBezTo>
                  <a:pt x="8702" y="314"/>
                  <a:pt x="9053" y="386"/>
                  <a:pt x="9287" y="331"/>
                </a:cubicBezTo>
                <a:cubicBezTo>
                  <a:pt x="9217" y="277"/>
                  <a:pt x="9097" y="302"/>
                  <a:pt x="9020" y="307"/>
                </a:cubicBezTo>
                <a:cubicBezTo>
                  <a:pt x="9172" y="258"/>
                  <a:pt x="9328" y="329"/>
                  <a:pt x="9482" y="317"/>
                </a:cubicBezTo>
                <a:cubicBezTo>
                  <a:pt x="9662" y="303"/>
                  <a:pt x="9843" y="317"/>
                  <a:pt x="10023" y="316"/>
                </a:cubicBezTo>
                <a:cubicBezTo>
                  <a:pt x="10198" y="316"/>
                  <a:pt x="10372" y="286"/>
                  <a:pt x="10546" y="285"/>
                </a:cubicBezTo>
                <a:cubicBezTo>
                  <a:pt x="10631" y="285"/>
                  <a:pt x="10714" y="289"/>
                  <a:pt x="10797" y="265"/>
                </a:cubicBezTo>
                <a:cubicBezTo>
                  <a:pt x="10857" y="248"/>
                  <a:pt x="10933" y="250"/>
                  <a:pt x="10988" y="221"/>
                </a:cubicBezTo>
                <a:cubicBezTo>
                  <a:pt x="10843" y="151"/>
                  <a:pt x="10659" y="171"/>
                  <a:pt x="10504" y="188"/>
                </a:cubicBezTo>
                <a:cubicBezTo>
                  <a:pt x="10516" y="180"/>
                  <a:pt x="10528" y="171"/>
                  <a:pt x="10540" y="162"/>
                </a:cubicBezTo>
                <a:cubicBezTo>
                  <a:pt x="10414" y="122"/>
                  <a:pt x="10284" y="189"/>
                  <a:pt x="10157" y="185"/>
                </a:cubicBezTo>
                <a:cubicBezTo>
                  <a:pt x="10234" y="181"/>
                  <a:pt x="10309" y="161"/>
                  <a:pt x="10382" y="138"/>
                </a:cubicBezTo>
                <a:cubicBezTo>
                  <a:pt x="10231" y="65"/>
                  <a:pt x="10048" y="123"/>
                  <a:pt x="9888" y="123"/>
                </a:cubicBezTo>
                <a:cubicBezTo>
                  <a:pt x="9691" y="123"/>
                  <a:pt x="9497" y="103"/>
                  <a:pt x="9299" y="122"/>
                </a:cubicBezTo>
                <a:cubicBezTo>
                  <a:pt x="9127" y="138"/>
                  <a:pt x="8967" y="143"/>
                  <a:pt x="8793" y="146"/>
                </a:cubicBezTo>
                <a:cubicBezTo>
                  <a:pt x="8751" y="147"/>
                  <a:pt x="8721" y="146"/>
                  <a:pt x="8685" y="170"/>
                </a:cubicBezTo>
                <a:cubicBezTo>
                  <a:pt x="8675" y="177"/>
                  <a:pt x="8606" y="156"/>
                  <a:pt x="8593" y="156"/>
                </a:cubicBezTo>
                <a:cubicBezTo>
                  <a:pt x="8506" y="154"/>
                  <a:pt x="8424" y="186"/>
                  <a:pt x="8340" y="186"/>
                </a:cubicBezTo>
                <a:cubicBezTo>
                  <a:pt x="8357" y="182"/>
                  <a:pt x="8450" y="166"/>
                  <a:pt x="8376" y="159"/>
                </a:cubicBezTo>
                <a:cubicBezTo>
                  <a:pt x="8561" y="136"/>
                  <a:pt x="8748" y="132"/>
                  <a:pt x="8934" y="132"/>
                </a:cubicBezTo>
                <a:cubicBezTo>
                  <a:pt x="8892" y="109"/>
                  <a:pt x="8846" y="114"/>
                  <a:pt x="8800" y="108"/>
                </a:cubicBezTo>
                <a:cubicBezTo>
                  <a:pt x="8913" y="108"/>
                  <a:pt x="9025" y="131"/>
                  <a:pt x="9138" y="120"/>
                </a:cubicBezTo>
                <a:cubicBezTo>
                  <a:pt x="9530" y="82"/>
                  <a:pt x="9884" y="130"/>
                  <a:pt x="10240" y="82"/>
                </a:cubicBezTo>
                <a:cubicBezTo>
                  <a:pt x="10093" y="12"/>
                  <a:pt x="9918" y="48"/>
                  <a:pt x="9762" y="43"/>
                </a:cubicBezTo>
                <a:cubicBezTo>
                  <a:pt x="9851" y="54"/>
                  <a:pt x="9685" y="47"/>
                  <a:pt x="9667" y="43"/>
                </a:cubicBezTo>
                <a:cubicBezTo>
                  <a:pt x="9689" y="40"/>
                  <a:pt x="9710" y="39"/>
                  <a:pt x="9732" y="40"/>
                </a:cubicBezTo>
                <a:cubicBezTo>
                  <a:pt x="9695" y="25"/>
                  <a:pt x="9660" y="42"/>
                  <a:pt x="9623" y="40"/>
                </a:cubicBezTo>
                <a:cubicBezTo>
                  <a:pt x="9581" y="38"/>
                  <a:pt x="9543" y="19"/>
                  <a:pt x="9501" y="19"/>
                </a:cubicBezTo>
                <a:cubicBezTo>
                  <a:pt x="9416" y="19"/>
                  <a:pt x="9331" y="25"/>
                  <a:pt x="9246" y="22"/>
                </a:cubicBezTo>
                <a:cubicBezTo>
                  <a:pt x="9075" y="17"/>
                  <a:pt x="8905" y="3"/>
                  <a:pt x="8735" y="19"/>
                </a:cubicBezTo>
                <a:cubicBezTo>
                  <a:pt x="8747" y="25"/>
                  <a:pt x="8759" y="31"/>
                  <a:pt x="8771" y="37"/>
                </a:cubicBezTo>
                <a:cubicBezTo>
                  <a:pt x="8729" y="52"/>
                  <a:pt x="8709" y="23"/>
                  <a:pt x="8675" y="16"/>
                </a:cubicBezTo>
                <a:cubicBezTo>
                  <a:pt x="8646" y="11"/>
                  <a:pt x="8581" y="25"/>
                  <a:pt x="8547" y="27"/>
                </a:cubicBezTo>
                <a:cubicBezTo>
                  <a:pt x="8435" y="31"/>
                  <a:pt x="8311" y="0"/>
                  <a:pt x="8203" y="37"/>
                </a:cubicBezTo>
                <a:cubicBezTo>
                  <a:pt x="8226" y="40"/>
                  <a:pt x="8247" y="48"/>
                  <a:pt x="8265" y="61"/>
                </a:cubicBezTo>
                <a:cubicBezTo>
                  <a:pt x="8193" y="71"/>
                  <a:pt x="8124" y="29"/>
                  <a:pt x="8052" y="35"/>
                </a:cubicBezTo>
                <a:cubicBezTo>
                  <a:pt x="7975" y="41"/>
                  <a:pt x="7900" y="58"/>
                  <a:pt x="7823" y="49"/>
                </a:cubicBezTo>
                <a:cubicBezTo>
                  <a:pt x="7805" y="121"/>
                  <a:pt x="8086" y="110"/>
                  <a:pt x="8126" y="105"/>
                </a:cubicBezTo>
                <a:cubicBezTo>
                  <a:pt x="8016" y="132"/>
                  <a:pt x="7903" y="108"/>
                  <a:pt x="7791" y="118"/>
                </a:cubicBezTo>
                <a:cubicBezTo>
                  <a:pt x="7883" y="127"/>
                  <a:pt x="7953" y="123"/>
                  <a:pt x="8034" y="132"/>
                </a:cubicBezTo>
                <a:cubicBezTo>
                  <a:pt x="7923" y="132"/>
                  <a:pt x="7808" y="113"/>
                  <a:pt x="7698" y="141"/>
                </a:cubicBezTo>
                <a:cubicBezTo>
                  <a:pt x="7732" y="145"/>
                  <a:pt x="7755" y="181"/>
                  <a:pt x="7791" y="174"/>
                </a:cubicBezTo>
                <a:cubicBezTo>
                  <a:pt x="7760" y="200"/>
                  <a:pt x="7712" y="173"/>
                  <a:pt x="7683" y="160"/>
                </a:cubicBezTo>
                <a:cubicBezTo>
                  <a:pt x="7637" y="140"/>
                  <a:pt x="7590" y="142"/>
                  <a:pt x="7541" y="144"/>
                </a:cubicBezTo>
                <a:cubicBezTo>
                  <a:pt x="7429" y="148"/>
                  <a:pt x="7318" y="102"/>
                  <a:pt x="7206" y="117"/>
                </a:cubicBezTo>
                <a:cubicBezTo>
                  <a:pt x="7319" y="100"/>
                  <a:pt x="7064" y="50"/>
                  <a:pt x="6962" y="91"/>
                </a:cubicBezTo>
                <a:cubicBezTo>
                  <a:pt x="6987" y="90"/>
                  <a:pt x="7012" y="91"/>
                  <a:pt x="7037" y="94"/>
                </a:cubicBezTo>
                <a:cubicBezTo>
                  <a:pt x="6978" y="103"/>
                  <a:pt x="6918" y="94"/>
                  <a:pt x="6859" y="94"/>
                </a:cubicBezTo>
                <a:cubicBezTo>
                  <a:pt x="6912" y="114"/>
                  <a:pt x="6972" y="106"/>
                  <a:pt x="7028" y="117"/>
                </a:cubicBezTo>
                <a:cubicBezTo>
                  <a:pt x="6948" y="113"/>
                  <a:pt x="6868" y="112"/>
                  <a:pt x="6788" y="105"/>
                </a:cubicBezTo>
                <a:cubicBezTo>
                  <a:pt x="6705" y="97"/>
                  <a:pt x="6623" y="121"/>
                  <a:pt x="6541" y="108"/>
                </a:cubicBezTo>
                <a:cubicBezTo>
                  <a:pt x="6614" y="134"/>
                  <a:pt x="6691" y="136"/>
                  <a:pt x="6766" y="153"/>
                </a:cubicBezTo>
                <a:cubicBezTo>
                  <a:pt x="6698" y="146"/>
                  <a:pt x="6630" y="144"/>
                  <a:pt x="6562" y="137"/>
                </a:cubicBezTo>
                <a:cubicBezTo>
                  <a:pt x="6481" y="130"/>
                  <a:pt x="6393" y="102"/>
                  <a:pt x="6315" y="138"/>
                </a:cubicBezTo>
                <a:cubicBezTo>
                  <a:pt x="6349" y="136"/>
                  <a:pt x="6383" y="141"/>
                  <a:pt x="6413" y="156"/>
                </a:cubicBezTo>
                <a:cubicBezTo>
                  <a:pt x="6368" y="153"/>
                  <a:pt x="6322" y="138"/>
                  <a:pt x="6277" y="150"/>
                </a:cubicBezTo>
                <a:cubicBezTo>
                  <a:pt x="6337" y="178"/>
                  <a:pt x="6473" y="172"/>
                  <a:pt x="6546" y="170"/>
                </a:cubicBezTo>
                <a:cubicBezTo>
                  <a:pt x="6558" y="169"/>
                  <a:pt x="6665" y="173"/>
                  <a:pt x="6585" y="156"/>
                </a:cubicBezTo>
                <a:cubicBezTo>
                  <a:pt x="6767" y="165"/>
                  <a:pt x="6949" y="161"/>
                  <a:pt x="7131" y="169"/>
                </a:cubicBezTo>
                <a:cubicBezTo>
                  <a:pt x="7135" y="169"/>
                  <a:pt x="7605" y="191"/>
                  <a:pt x="7479" y="233"/>
                </a:cubicBezTo>
                <a:cubicBezTo>
                  <a:pt x="7542" y="242"/>
                  <a:pt x="7478" y="275"/>
                  <a:pt x="7465" y="261"/>
                </a:cubicBezTo>
                <a:cubicBezTo>
                  <a:pt x="7420" y="214"/>
                  <a:pt x="7228" y="166"/>
                  <a:pt x="7152" y="197"/>
                </a:cubicBezTo>
                <a:cubicBezTo>
                  <a:pt x="7162" y="203"/>
                  <a:pt x="7172" y="209"/>
                  <a:pt x="7182" y="215"/>
                </a:cubicBezTo>
                <a:cubicBezTo>
                  <a:pt x="7158" y="290"/>
                  <a:pt x="7127" y="197"/>
                  <a:pt x="7106" y="191"/>
                </a:cubicBezTo>
                <a:cubicBezTo>
                  <a:pt x="7029" y="169"/>
                  <a:pt x="6765" y="184"/>
                  <a:pt x="6671" y="185"/>
                </a:cubicBezTo>
                <a:cubicBezTo>
                  <a:pt x="6600" y="186"/>
                  <a:pt x="6516" y="165"/>
                  <a:pt x="6449" y="195"/>
                </a:cubicBezTo>
                <a:lnTo>
                  <a:pt x="6676" y="249"/>
                </a:lnTo>
                <a:cubicBezTo>
                  <a:pt x="6694" y="252"/>
                  <a:pt x="6804" y="255"/>
                  <a:pt x="6719" y="275"/>
                </a:cubicBezTo>
                <a:cubicBezTo>
                  <a:pt x="6806" y="292"/>
                  <a:pt x="6896" y="284"/>
                  <a:pt x="6983" y="301"/>
                </a:cubicBezTo>
                <a:cubicBezTo>
                  <a:pt x="6824" y="311"/>
                  <a:pt x="6669" y="269"/>
                  <a:pt x="6599" y="281"/>
                </a:cubicBezTo>
                <a:cubicBezTo>
                  <a:pt x="6576" y="285"/>
                  <a:pt x="6492" y="322"/>
                  <a:pt x="6567" y="328"/>
                </a:cubicBezTo>
                <a:cubicBezTo>
                  <a:pt x="6535" y="335"/>
                  <a:pt x="6499" y="332"/>
                  <a:pt x="6470" y="352"/>
                </a:cubicBezTo>
                <a:cubicBezTo>
                  <a:pt x="6490" y="354"/>
                  <a:pt x="6511" y="356"/>
                  <a:pt x="6532" y="358"/>
                </a:cubicBezTo>
                <a:cubicBezTo>
                  <a:pt x="6459" y="381"/>
                  <a:pt x="6546" y="384"/>
                  <a:pt x="6565" y="385"/>
                </a:cubicBezTo>
                <a:cubicBezTo>
                  <a:pt x="6455" y="410"/>
                  <a:pt x="6355" y="390"/>
                  <a:pt x="6251" y="352"/>
                </a:cubicBezTo>
                <a:cubicBezTo>
                  <a:pt x="6166" y="321"/>
                  <a:pt x="6073" y="332"/>
                  <a:pt x="5988" y="301"/>
                </a:cubicBezTo>
                <a:cubicBezTo>
                  <a:pt x="5909" y="273"/>
                  <a:pt x="5805" y="261"/>
                  <a:pt x="5721" y="245"/>
                </a:cubicBezTo>
                <a:cubicBezTo>
                  <a:pt x="5610" y="223"/>
                  <a:pt x="5492" y="229"/>
                  <a:pt x="5380" y="242"/>
                </a:cubicBezTo>
                <a:cubicBezTo>
                  <a:pt x="5408" y="262"/>
                  <a:pt x="5395" y="298"/>
                  <a:pt x="5422" y="315"/>
                </a:cubicBezTo>
                <a:cubicBezTo>
                  <a:pt x="5466" y="343"/>
                  <a:pt x="5537" y="351"/>
                  <a:pt x="5588" y="361"/>
                </a:cubicBezTo>
                <a:cubicBezTo>
                  <a:pt x="5494" y="390"/>
                  <a:pt x="5388" y="378"/>
                  <a:pt x="5294" y="358"/>
                </a:cubicBezTo>
                <a:cubicBezTo>
                  <a:pt x="5353" y="392"/>
                  <a:pt x="5424" y="393"/>
                  <a:pt x="5484" y="426"/>
                </a:cubicBezTo>
                <a:cubicBezTo>
                  <a:pt x="5415" y="444"/>
                  <a:pt x="5358" y="403"/>
                  <a:pt x="5294" y="387"/>
                </a:cubicBezTo>
                <a:cubicBezTo>
                  <a:pt x="5241" y="375"/>
                  <a:pt x="5185" y="368"/>
                  <a:pt x="5129" y="362"/>
                </a:cubicBezTo>
                <a:cubicBezTo>
                  <a:pt x="5176" y="361"/>
                  <a:pt x="5221" y="356"/>
                  <a:pt x="5255" y="352"/>
                </a:cubicBezTo>
                <a:cubicBezTo>
                  <a:pt x="5208" y="305"/>
                  <a:pt x="5130" y="343"/>
                  <a:pt x="5081" y="304"/>
                </a:cubicBezTo>
                <a:cubicBezTo>
                  <a:pt x="5032" y="265"/>
                  <a:pt x="4948" y="265"/>
                  <a:pt x="4902" y="307"/>
                </a:cubicBezTo>
                <a:cubicBezTo>
                  <a:pt x="4917" y="322"/>
                  <a:pt x="4936" y="333"/>
                  <a:pt x="4959" y="342"/>
                </a:cubicBezTo>
                <a:cubicBezTo>
                  <a:pt x="4924" y="348"/>
                  <a:pt x="4905" y="384"/>
                  <a:pt x="4868" y="393"/>
                </a:cubicBezTo>
                <a:cubicBezTo>
                  <a:pt x="4819" y="405"/>
                  <a:pt x="4741" y="455"/>
                  <a:pt x="4691" y="447"/>
                </a:cubicBezTo>
                <a:cubicBezTo>
                  <a:pt x="4720" y="397"/>
                  <a:pt x="4806" y="390"/>
                  <a:pt x="4825" y="331"/>
                </a:cubicBezTo>
                <a:cubicBezTo>
                  <a:pt x="4856" y="240"/>
                  <a:pt x="4548" y="280"/>
                  <a:pt x="4513" y="283"/>
                </a:cubicBezTo>
                <a:cubicBezTo>
                  <a:pt x="4602" y="289"/>
                  <a:pt x="4409" y="307"/>
                  <a:pt x="4384" y="304"/>
                </a:cubicBezTo>
                <a:cubicBezTo>
                  <a:pt x="4323" y="310"/>
                  <a:pt x="4265" y="302"/>
                  <a:pt x="4203" y="306"/>
                </a:cubicBezTo>
                <a:cubicBezTo>
                  <a:pt x="4037" y="318"/>
                  <a:pt x="3869" y="315"/>
                  <a:pt x="3705" y="349"/>
                </a:cubicBezTo>
                <a:cubicBezTo>
                  <a:pt x="3737" y="361"/>
                  <a:pt x="3771" y="354"/>
                  <a:pt x="3804" y="364"/>
                </a:cubicBezTo>
                <a:cubicBezTo>
                  <a:pt x="3833" y="373"/>
                  <a:pt x="3853" y="401"/>
                  <a:pt x="3879" y="415"/>
                </a:cubicBezTo>
                <a:cubicBezTo>
                  <a:pt x="3907" y="431"/>
                  <a:pt x="3948" y="426"/>
                  <a:pt x="3979" y="435"/>
                </a:cubicBezTo>
                <a:cubicBezTo>
                  <a:pt x="4027" y="448"/>
                  <a:pt x="4072" y="470"/>
                  <a:pt x="4121" y="482"/>
                </a:cubicBezTo>
                <a:cubicBezTo>
                  <a:pt x="4031" y="486"/>
                  <a:pt x="3945" y="439"/>
                  <a:pt x="3854" y="434"/>
                </a:cubicBezTo>
                <a:cubicBezTo>
                  <a:pt x="3814" y="432"/>
                  <a:pt x="3802" y="425"/>
                  <a:pt x="3781" y="395"/>
                </a:cubicBezTo>
                <a:cubicBezTo>
                  <a:pt x="3759" y="362"/>
                  <a:pt x="3702" y="373"/>
                  <a:pt x="3668" y="371"/>
                </a:cubicBezTo>
                <a:cubicBezTo>
                  <a:pt x="3583" y="365"/>
                  <a:pt x="3498" y="354"/>
                  <a:pt x="3414" y="364"/>
                </a:cubicBezTo>
                <a:cubicBezTo>
                  <a:pt x="3361" y="370"/>
                  <a:pt x="3208" y="440"/>
                  <a:pt x="3340" y="459"/>
                </a:cubicBezTo>
                <a:cubicBezTo>
                  <a:pt x="3300" y="478"/>
                  <a:pt x="3249" y="470"/>
                  <a:pt x="3215" y="503"/>
                </a:cubicBezTo>
                <a:cubicBezTo>
                  <a:pt x="3223" y="513"/>
                  <a:pt x="3231" y="523"/>
                  <a:pt x="3239" y="533"/>
                </a:cubicBezTo>
                <a:cubicBezTo>
                  <a:pt x="3105" y="581"/>
                  <a:pt x="2874" y="477"/>
                  <a:pt x="2777" y="539"/>
                </a:cubicBezTo>
                <a:cubicBezTo>
                  <a:pt x="2743" y="560"/>
                  <a:pt x="2783" y="602"/>
                  <a:pt x="2794" y="625"/>
                </a:cubicBezTo>
                <a:cubicBezTo>
                  <a:pt x="2768" y="605"/>
                  <a:pt x="2753" y="573"/>
                  <a:pt x="2729" y="551"/>
                </a:cubicBezTo>
                <a:cubicBezTo>
                  <a:pt x="2694" y="519"/>
                  <a:pt x="2613" y="557"/>
                  <a:pt x="2572" y="562"/>
                </a:cubicBezTo>
                <a:cubicBezTo>
                  <a:pt x="2454" y="577"/>
                  <a:pt x="2343" y="619"/>
                  <a:pt x="2226" y="635"/>
                </a:cubicBezTo>
                <a:cubicBezTo>
                  <a:pt x="2127" y="649"/>
                  <a:pt x="2030" y="666"/>
                  <a:pt x="1933" y="685"/>
                </a:cubicBezTo>
                <a:cubicBezTo>
                  <a:pt x="1880" y="695"/>
                  <a:pt x="1772" y="704"/>
                  <a:pt x="1746" y="762"/>
                </a:cubicBezTo>
                <a:cubicBezTo>
                  <a:pt x="1791" y="758"/>
                  <a:pt x="1831" y="790"/>
                  <a:pt x="1883" y="785"/>
                </a:cubicBezTo>
                <a:cubicBezTo>
                  <a:pt x="1938" y="779"/>
                  <a:pt x="1985" y="794"/>
                  <a:pt x="2039" y="796"/>
                </a:cubicBezTo>
                <a:cubicBezTo>
                  <a:pt x="2167" y="799"/>
                  <a:pt x="2302" y="750"/>
                  <a:pt x="2429" y="771"/>
                </a:cubicBezTo>
                <a:cubicBezTo>
                  <a:pt x="2082" y="758"/>
                  <a:pt x="2131" y="881"/>
                  <a:pt x="2078" y="923"/>
                </a:cubicBezTo>
                <a:cubicBezTo>
                  <a:pt x="2035" y="957"/>
                  <a:pt x="1975" y="968"/>
                  <a:pt x="1922" y="979"/>
                </a:cubicBezTo>
                <a:cubicBezTo>
                  <a:pt x="1796" y="1006"/>
                  <a:pt x="1698" y="1033"/>
                  <a:pt x="1566" y="1021"/>
                </a:cubicBezTo>
                <a:cubicBezTo>
                  <a:pt x="1492" y="1015"/>
                  <a:pt x="1430" y="1033"/>
                  <a:pt x="1358" y="1041"/>
                </a:cubicBezTo>
                <a:cubicBezTo>
                  <a:pt x="1262" y="1052"/>
                  <a:pt x="1165" y="1046"/>
                  <a:pt x="1072" y="1073"/>
                </a:cubicBezTo>
                <a:cubicBezTo>
                  <a:pt x="1213" y="1095"/>
                  <a:pt x="815" y="1114"/>
                  <a:pt x="751" y="1124"/>
                </a:cubicBezTo>
                <a:cubicBezTo>
                  <a:pt x="715" y="1129"/>
                  <a:pt x="681" y="1156"/>
                  <a:pt x="646" y="1159"/>
                </a:cubicBezTo>
                <a:cubicBezTo>
                  <a:pt x="576" y="1165"/>
                  <a:pt x="514" y="1153"/>
                  <a:pt x="441" y="1166"/>
                </a:cubicBezTo>
                <a:cubicBezTo>
                  <a:pt x="393" y="1175"/>
                  <a:pt x="346" y="1174"/>
                  <a:pt x="298" y="1178"/>
                </a:cubicBezTo>
                <a:cubicBezTo>
                  <a:pt x="253" y="1182"/>
                  <a:pt x="223" y="1221"/>
                  <a:pt x="179" y="1225"/>
                </a:cubicBezTo>
                <a:cubicBezTo>
                  <a:pt x="259" y="1242"/>
                  <a:pt x="112" y="1276"/>
                  <a:pt x="86" y="1269"/>
                </a:cubicBezTo>
                <a:cubicBezTo>
                  <a:pt x="173" y="1286"/>
                  <a:pt x="186" y="1369"/>
                  <a:pt x="372" y="1346"/>
                </a:cubicBezTo>
                <a:cubicBezTo>
                  <a:pt x="350" y="1354"/>
                  <a:pt x="330" y="1362"/>
                  <a:pt x="309" y="1370"/>
                </a:cubicBezTo>
                <a:cubicBezTo>
                  <a:pt x="411" y="1396"/>
                  <a:pt x="512" y="1347"/>
                  <a:pt x="615" y="1355"/>
                </a:cubicBezTo>
                <a:cubicBezTo>
                  <a:pt x="562" y="1372"/>
                  <a:pt x="507" y="1383"/>
                  <a:pt x="452" y="1391"/>
                </a:cubicBezTo>
                <a:cubicBezTo>
                  <a:pt x="513" y="1420"/>
                  <a:pt x="610" y="1409"/>
                  <a:pt x="671" y="1385"/>
                </a:cubicBezTo>
                <a:cubicBezTo>
                  <a:pt x="620" y="1422"/>
                  <a:pt x="549" y="1416"/>
                  <a:pt x="490" y="1427"/>
                </a:cubicBezTo>
                <a:cubicBezTo>
                  <a:pt x="571" y="1454"/>
                  <a:pt x="663" y="1461"/>
                  <a:pt x="748" y="1455"/>
                </a:cubicBezTo>
                <a:cubicBezTo>
                  <a:pt x="788" y="1451"/>
                  <a:pt x="799" y="1448"/>
                  <a:pt x="819" y="1417"/>
                </a:cubicBezTo>
                <a:cubicBezTo>
                  <a:pt x="839" y="1388"/>
                  <a:pt x="884" y="1440"/>
                  <a:pt x="910" y="1444"/>
                </a:cubicBezTo>
                <a:cubicBezTo>
                  <a:pt x="1081" y="1467"/>
                  <a:pt x="1300" y="1316"/>
                  <a:pt x="1330" y="1447"/>
                </a:cubicBezTo>
                <a:cubicBezTo>
                  <a:pt x="1302" y="1465"/>
                  <a:pt x="1250" y="1464"/>
                  <a:pt x="1217" y="1463"/>
                </a:cubicBezTo>
                <a:cubicBezTo>
                  <a:pt x="1182" y="1462"/>
                  <a:pt x="1192" y="1508"/>
                  <a:pt x="1230" y="1504"/>
                </a:cubicBezTo>
                <a:cubicBezTo>
                  <a:pt x="1159" y="1518"/>
                  <a:pt x="1065" y="1472"/>
                  <a:pt x="988" y="1474"/>
                </a:cubicBezTo>
                <a:cubicBezTo>
                  <a:pt x="886" y="1477"/>
                  <a:pt x="778" y="1481"/>
                  <a:pt x="677" y="1501"/>
                </a:cubicBezTo>
                <a:cubicBezTo>
                  <a:pt x="735" y="1542"/>
                  <a:pt x="829" y="1520"/>
                  <a:pt x="900" y="1525"/>
                </a:cubicBezTo>
                <a:cubicBezTo>
                  <a:pt x="1010" y="1521"/>
                  <a:pt x="1117" y="1550"/>
                  <a:pt x="1226" y="1525"/>
                </a:cubicBezTo>
                <a:cubicBezTo>
                  <a:pt x="1117" y="1576"/>
                  <a:pt x="122" y="1458"/>
                  <a:pt x="140" y="1590"/>
                </a:cubicBezTo>
                <a:cubicBezTo>
                  <a:pt x="172" y="1583"/>
                  <a:pt x="203" y="1599"/>
                  <a:pt x="235" y="1596"/>
                </a:cubicBezTo>
                <a:cubicBezTo>
                  <a:pt x="213" y="1600"/>
                  <a:pt x="192" y="1603"/>
                  <a:pt x="169" y="1605"/>
                </a:cubicBezTo>
                <a:cubicBezTo>
                  <a:pt x="264" y="1703"/>
                  <a:pt x="378" y="1541"/>
                  <a:pt x="481" y="1581"/>
                </a:cubicBezTo>
                <a:cubicBezTo>
                  <a:pt x="435" y="1581"/>
                  <a:pt x="364" y="1602"/>
                  <a:pt x="335" y="1640"/>
                </a:cubicBezTo>
                <a:cubicBezTo>
                  <a:pt x="460" y="1670"/>
                  <a:pt x="589" y="1671"/>
                  <a:pt x="715" y="1658"/>
                </a:cubicBezTo>
                <a:cubicBezTo>
                  <a:pt x="709" y="1717"/>
                  <a:pt x="602" y="1690"/>
                  <a:pt x="566" y="1689"/>
                </a:cubicBezTo>
                <a:cubicBezTo>
                  <a:pt x="497" y="1688"/>
                  <a:pt x="379" y="1711"/>
                  <a:pt x="318" y="1741"/>
                </a:cubicBezTo>
                <a:cubicBezTo>
                  <a:pt x="360" y="1782"/>
                  <a:pt x="445" y="1804"/>
                  <a:pt x="502" y="1806"/>
                </a:cubicBezTo>
                <a:cubicBezTo>
                  <a:pt x="436" y="1819"/>
                  <a:pt x="505" y="1829"/>
                  <a:pt x="527" y="1833"/>
                </a:cubicBezTo>
                <a:cubicBezTo>
                  <a:pt x="559" y="1838"/>
                  <a:pt x="592" y="1837"/>
                  <a:pt x="624" y="1837"/>
                </a:cubicBezTo>
                <a:cubicBezTo>
                  <a:pt x="694" y="1839"/>
                  <a:pt x="775" y="1879"/>
                  <a:pt x="843" y="1851"/>
                </a:cubicBezTo>
                <a:cubicBezTo>
                  <a:pt x="809" y="1838"/>
                  <a:pt x="789" y="1801"/>
                  <a:pt x="751" y="1797"/>
                </a:cubicBezTo>
                <a:cubicBezTo>
                  <a:pt x="824" y="1789"/>
                  <a:pt x="830" y="1769"/>
                  <a:pt x="890" y="1814"/>
                </a:cubicBezTo>
                <a:cubicBezTo>
                  <a:pt x="928" y="1842"/>
                  <a:pt x="1031" y="1748"/>
                  <a:pt x="1099" y="1786"/>
                </a:cubicBezTo>
                <a:cubicBezTo>
                  <a:pt x="1075" y="1794"/>
                  <a:pt x="1054" y="1807"/>
                  <a:pt x="1036" y="1824"/>
                </a:cubicBezTo>
                <a:cubicBezTo>
                  <a:pt x="1076" y="1854"/>
                  <a:pt x="1122" y="1840"/>
                  <a:pt x="1147" y="1806"/>
                </a:cubicBezTo>
                <a:cubicBezTo>
                  <a:pt x="1154" y="1797"/>
                  <a:pt x="1213" y="1814"/>
                  <a:pt x="1234" y="1803"/>
                </a:cubicBezTo>
                <a:cubicBezTo>
                  <a:pt x="1249" y="1799"/>
                  <a:pt x="1263" y="1799"/>
                  <a:pt x="1277" y="1803"/>
                </a:cubicBezTo>
                <a:cubicBezTo>
                  <a:pt x="1299" y="1805"/>
                  <a:pt x="1299" y="1783"/>
                  <a:pt x="1317" y="1779"/>
                </a:cubicBezTo>
                <a:cubicBezTo>
                  <a:pt x="1358" y="1770"/>
                  <a:pt x="1412" y="1758"/>
                  <a:pt x="1407" y="1806"/>
                </a:cubicBezTo>
                <a:cubicBezTo>
                  <a:pt x="1428" y="1807"/>
                  <a:pt x="1730" y="1703"/>
                  <a:pt x="1695" y="1795"/>
                </a:cubicBezTo>
                <a:cubicBezTo>
                  <a:pt x="1741" y="1757"/>
                  <a:pt x="1811" y="1777"/>
                  <a:pt x="1863" y="1787"/>
                </a:cubicBezTo>
                <a:cubicBezTo>
                  <a:pt x="1936" y="1801"/>
                  <a:pt x="2011" y="1793"/>
                  <a:pt x="2084" y="1809"/>
                </a:cubicBezTo>
                <a:cubicBezTo>
                  <a:pt x="2078" y="1819"/>
                  <a:pt x="2072" y="1829"/>
                  <a:pt x="2066" y="1839"/>
                </a:cubicBezTo>
                <a:cubicBezTo>
                  <a:pt x="2097" y="1845"/>
                  <a:pt x="2232" y="1817"/>
                  <a:pt x="2215" y="1866"/>
                </a:cubicBezTo>
                <a:cubicBezTo>
                  <a:pt x="2237" y="1865"/>
                  <a:pt x="2258" y="1862"/>
                  <a:pt x="2280" y="1857"/>
                </a:cubicBezTo>
                <a:cubicBezTo>
                  <a:pt x="2270" y="1865"/>
                  <a:pt x="2260" y="1874"/>
                  <a:pt x="2250" y="1884"/>
                </a:cubicBezTo>
                <a:cubicBezTo>
                  <a:pt x="2293" y="1897"/>
                  <a:pt x="2336" y="1874"/>
                  <a:pt x="2378" y="1887"/>
                </a:cubicBezTo>
                <a:cubicBezTo>
                  <a:pt x="2314" y="1889"/>
                  <a:pt x="2370" y="1926"/>
                  <a:pt x="2395" y="1927"/>
                </a:cubicBezTo>
                <a:cubicBezTo>
                  <a:pt x="2426" y="1928"/>
                  <a:pt x="2457" y="1918"/>
                  <a:pt x="2488" y="1919"/>
                </a:cubicBezTo>
                <a:cubicBezTo>
                  <a:pt x="2406" y="1943"/>
                  <a:pt x="2513" y="1924"/>
                  <a:pt x="2488" y="1974"/>
                </a:cubicBezTo>
                <a:cubicBezTo>
                  <a:pt x="2466" y="2018"/>
                  <a:pt x="2408" y="2007"/>
                  <a:pt x="2369" y="2020"/>
                </a:cubicBezTo>
                <a:cubicBezTo>
                  <a:pt x="2403" y="2034"/>
                  <a:pt x="2431" y="2007"/>
                  <a:pt x="2464" y="2008"/>
                </a:cubicBezTo>
                <a:cubicBezTo>
                  <a:pt x="2436" y="2022"/>
                  <a:pt x="2413" y="2072"/>
                  <a:pt x="2464" y="2068"/>
                </a:cubicBezTo>
                <a:cubicBezTo>
                  <a:pt x="2454" y="2075"/>
                  <a:pt x="2444" y="2083"/>
                  <a:pt x="2435" y="2091"/>
                </a:cubicBezTo>
                <a:cubicBezTo>
                  <a:pt x="2495" y="2128"/>
                  <a:pt x="2605" y="2107"/>
                  <a:pt x="2651" y="2166"/>
                </a:cubicBezTo>
                <a:cubicBezTo>
                  <a:pt x="2627" y="2182"/>
                  <a:pt x="2581" y="2172"/>
                  <a:pt x="2583" y="2213"/>
                </a:cubicBezTo>
                <a:cubicBezTo>
                  <a:pt x="2641" y="2174"/>
                  <a:pt x="2680" y="2260"/>
                  <a:pt x="2720" y="2246"/>
                </a:cubicBezTo>
                <a:cubicBezTo>
                  <a:pt x="2690" y="2276"/>
                  <a:pt x="2634" y="2280"/>
                  <a:pt x="2595" y="2272"/>
                </a:cubicBezTo>
                <a:cubicBezTo>
                  <a:pt x="2624" y="2292"/>
                  <a:pt x="2658" y="2288"/>
                  <a:pt x="2690" y="2284"/>
                </a:cubicBezTo>
                <a:cubicBezTo>
                  <a:pt x="2661" y="2303"/>
                  <a:pt x="2627" y="2298"/>
                  <a:pt x="2595" y="2302"/>
                </a:cubicBezTo>
                <a:cubicBezTo>
                  <a:pt x="2615" y="2316"/>
                  <a:pt x="2637" y="2320"/>
                  <a:pt x="2660" y="2314"/>
                </a:cubicBezTo>
                <a:cubicBezTo>
                  <a:pt x="2578" y="2341"/>
                  <a:pt x="2489" y="2337"/>
                  <a:pt x="2408" y="2367"/>
                </a:cubicBezTo>
                <a:cubicBezTo>
                  <a:pt x="2495" y="2382"/>
                  <a:pt x="2583" y="2352"/>
                  <a:pt x="2666" y="2329"/>
                </a:cubicBezTo>
                <a:cubicBezTo>
                  <a:pt x="2649" y="2349"/>
                  <a:pt x="2628" y="2366"/>
                  <a:pt x="2604" y="2376"/>
                </a:cubicBezTo>
                <a:cubicBezTo>
                  <a:pt x="2625" y="2386"/>
                  <a:pt x="2648" y="2391"/>
                  <a:pt x="2672" y="2391"/>
                </a:cubicBezTo>
                <a:cubicBezTo>
                  <a:pt x="2599" y="2399"/>
                  <a:pt x="2684" y="2430"/>
                  <a:pt x="2702" y="2433"/>
                </a:cubicBezTo>
                <a:cubicBezTo>
                  <a:pt x="2665" y="2436"/>
                  <a:pt x="2646" y="2472"/>
                  <a:pt x="2696" y="2477"/>
                </a:cubicBezTo>
                <a:cubicBezTo>
                  <a:pt x="2688" y="2480"/>
                  <a:pt x="2544" y="2480"/>
                  <a:pt x="2630" y="2489"/>
                </a:cubicBezTo>
                <a:cubicBezTo>
                  <a:pt x="2559" y="2502"/>
                  <a:pt x="2728" y="2553"/>
                  <a:pt x="2737" y="2584"/>
                </a:cubicBezTo>
                <a:cubicBezTo>
                  <a:pt x="2714" y="2571"/>
                  <a:pt x="2597" y="2602"/>
                  <a:pt x="2672" y="2617"/>
                </a:cubicBezTo>
                <a:cubicBezTo>
                  <a:pt x="2637" y="2625"/>
                  <a:pt x="2611" y="2667"/>
                  <a:pt x="2571" y="2649"/>
                </a:cubicBezTo>
                <a:cubicBezTo>
                  <a:pt x="2617" y="2674"/>
                  <a:pt x="2657" y="2652"/>
                  <a:pt x="2698" y="2667"/>
                </a:cubicBezTo>
                <a:cubicBezTo>
                  <a:pt x="2761" y="2690"/>
                  <a:pt x="2726" y="2743"/>
                  <a:pt x="2675" y="2747"/>
                </a:cubicBezTo>
                <a:cubicBezTo>
                  <a:pt x="2695" y="2757"/>
                  <a:pt x="2715" y="2755"/>
                  <a:pt x="2737" y="2744"/>
                </a:cubicBezTo>
                <a:cubicBezTo>
                  <a:pt x="2698" y="2768"/>
                  <a:pt x="2660" y="2797"/>
                  <a:pt x="2613" y="2810"/>
                </a:cubicBezTo>
                <a:cubicBezTo>
                  <a:pt x="2654" y="2821"/>
                  <a:pt x="2698" y="2824"/>
                  <a:pt x="2740" y="2831"/>
                </a:cubicBezTo>
                <a:cubicBezTo>
                  <a:pt x="2645" y="2853"/>
                  <a:pt x="2541" y="2798"/>
                  <a:pt x="2449" y="2842"/>
                </a:cubicBezTo>
                <a:cubicBezTo>
                  <a:pt x="2494" y="2887"/>
                  <a:pt x="2592" y="2831"/>
                  <a:pt x="2639" y="2866"/>
                </a:cubicBezTo>
                <a:cubicBezTo>
                  <a:pt x="2592" y="2869"/>
                  <a:pt x="2560" y="2907"/>
                  <a:pt x="2516" y="2921"/>
                </a:cubicBezTo>
                <a:cubicBezTo>
                  <a:pt x="2475" y="2934"/>
                  <a:pt x="2418" y="2946"/>
                  <a:pt x="2387" y="2979"/>
                </a:cubicBezTo>
                <a:cubicBezTo>
                  <a:pt x="2493" y="3029"/>
                  <a:pt x="2570" y="2949"/>
                  <a:pt x="2666" y="2917"/>
                </a:cubicBezTo>
                <a:cubicBezTo>
                  <a:pt x="2456" y="3058"/>
                  <a:pt x="2362" y="2978"/>
                  <a:pt x="2256" y="3068"/>
                </a:cubicBezTo>
                <a:cubicBezTo>
                  <a:pt x="2287" y="3075"/>
                  <a:pt x="2290" y="3105"/>
                  <a:pt x="2302" y="3128"/>
                </a:cubicBezTo>
                <a:cubicBezTo>
                  <a:pt x="2315" y="3156"/>
                  <a:pt x="2392" y="3176"/>
                  <a:pt x="2354" y="3121"/>
                </a:cubicBezTo>
                <a:cubicBezTo>
                  <a:pt x="2422" y="3175"/>
                  <a:pt x="2547" y="3174"/>
                  <a:pt x="2625" y="3142"/>
                </a:cubicBezTo>
                <a:cubicBezTo>
                  <a:pt x="2697" y="3111"/>
                  <a:pt x="2630" y="3109"/>
                  <a:pt x="2654" y="3056"/>
                </a:cubicBezTo>
                <a:cubicBezTo>
                  <a:pt x="2671" y="3076"/>
                  <a:pt x="2691" y="3083"/>
                  <a:pt x="2717" y="3077"/>
                </a:cubicBezTo>
                <a:cubicBezTo>
                  <a:pt x="2679" y="3023"/>
                  <a:pt x="2844" y="3072"/>
                  <a:pt x="2828" y="2979"/>
                </a:cubicBezTo>
                <a:cubicBezTo>
                  <a:pt x="2822" y="2947"/>
                  <a:pt x="2793" y="2938"/>
                  <a:pt x="2806" y="2902"/>
                </a:cubicBezTo>
                <a:cubicBezTo>
                  <a:pt x="2820" y="2862"/>
                  <a:pt x="2849" y="2872"/>
                  <a:pt x="2883" y="2872"/>
                </a:cubicBezTo>
                <a:cubicBezTo>
                  <a:pt x="2770" y="2876"/>
                  <a:pt x="2863" y="2964"/>
                  <a:pt x="2838" y="3038"/>
                </a:cubicBezTo>
                <a:cubicBezTo>
                  <a:pt x="2883" y="3017"/>
                  <a:pt x="2950" y="2986"/>
                  <a:pt x="2999" y="2979"/>
                </a:cubicBezTo>
                <a:cubicBezTo>
                  <a:pt x="2957" y="2998"/>
                  <a:pt x="2878" y="3031"/>
                  <a:pt x="2844" y="3062"/>
                </a:cubicBezTo>
                <a:cubicBezTo>
                  <a:pt x="2870" y="3065"/>
                  <a:pt x="2896" y="3069"/>
                  <a:pt x="2922" y="3073"/>
                </a:cubicBezTo>
                <a:cubicBezTo>
                  <a:pt x="2883" y="3074"/>
                  <a:pt x="2836" y="3059"/>
                  <a:pt x="2801" y="3072"/>
                </a:cubicBezTo>
                <a:cubicBezTo>
                  <a:pt x="2767" y="3085"/>
                  <a:pt x="2785" y="3114"/>
                  <a:pt x="2814" y="3113"/>
                </a:cubicBezTo>
                <a:cubicBezTo>
                  <a:pt x="2855" y="3107"/>
                  <a:pt x="2896" y="3094"/>
                  <a:pt x="2932" y="3074"/>
                </a:cubicBezTo>
                <a:cubicBezTo>
                  <a:pt x="2964" y="3078"/>
                  <a:pt x="2997" y="3082"/>
                  <a:pt x="3029" y="3085"/>
                </a:cubicBezTo>
                <a:cubicBezTo>
                  <a:pt x="3084" y="3090"/>
                  <a:pt x="3140" y="3042"/>
                  <a:pt x="3195" y="3059"/>
                </a:cubicBezTo>
                <a:cubicBezTo>
                  <a:pt x="3100" y="3141"/>
                  <a:pt x="2955" y="3087"/>
                  <a:pt x="2850" y="3145"/>
                </a:cubicBezTo>
                <a:cubicBezTo>
                  <a:pt x="2971" y="3153"/>
                  <a:pt x="3109" y="3095"/>
                  <a:pt x="3224" y="3124"/>
                </a:cubicBezTo>
                <a:cubicBezTo>
                  <a:pt x="3178" y="3151"/>
                  <a:pt x="3117" y="3133"/>
                  <a:pt x="3067" y="3142"/>
                </a:cubicBezTo>
                <a:cubicBezTo>
                  <a:pt x="3012" y="3153"/>
                  <a:pt x="2970" y="3195"/>
                  <a:pt x="2915" y="3205"/>
                </a:cubicBezTo>
                <a:cubicBezTo>
                  <a:pt x="2980" y="3246"/>
                  <a:pt x="3071" y="3170"/>
                  <a:pt x="3135" y="3160"/>
                </a:cubicBezTo>
                <a:cubicBezTo>
                  <a:pt x="3148" y="3193"/>
                  <a:pt x="3136" y="3204"/>
                  <a:pt x="3097" y="3191"/>
                </a:cubicBezTo>
                <a:cubicBezTo>
                  <a:pt x="3056" y="3195"/>
                  <a:pt x="3018" y="3208"/>
                  <a:pt x="2981" y="3223"/>
                </a:cubicBezTo>
                <a:cubicBezTo>
                  <a:pt x="3026" y="3261"/>
                  <a:pt x="3121" y="3228"/>
                  <a:pt x="3173" y="3225"/>
                </a:cubicBezTo>
                <a:cubicBezTo>
                  <a:pt x="3090" y="3247"/>
                  <a:pt x="3216" y="3261"/>
                  <a:pt x="3236" y="3258"/>
                </a:cubicBezTo>
                <a:cubicBezTo>
                  <a:pt x="3162" y="3308"/>
                  <a:pt x="3082" y="3214"/>
                  <a:pt x="3011" y="3258"/>
                </a:cubicBezTo>
                <a:cubicBezTo>
                  <a:pt x="3053" y="3271"/>
                  <a:pt x="3088" y="3296"/>
                  <a:pt x="3134" y="3299"/>
                </a:cubicBezTo>
                <a:cubicBezTo>
                  <a:pt x="3164" y="3301"/>
                  <a:pt x="3199" y="3301"/>
                  <a:pt x="3229" y="3308"/>
                </a:cubicBezTo>
                <a:cubicBezTo>
                  <a:pt x="3262" y="3316"/>
                  <a:pt x="3221" y="3351"/>
                  <a:pt x="3198" y="3340"/>
                </a:cubicBezTo>
                <a:cubicBezTo>
                  <a:pt x="3158" y="3323"/>
                  <a:pt x="3125" y="3338"/>
                  <a:pt x="3085" y="3338"/>
                </a:cubicBezTo>
                <a:cubicBezTo>
                  <a:pt x="3107" y="3362"/>
                  <a:pt x="3201" y="3359"/>
                  <a:pt x="3236" y="3371"/>
                </a:cubicBezTo>
                <a:cubicBezTo>
                  <a:pt x="3214" y="3367"/>
                  <a:pt x="3192" y="3367"/>
                  <a:pt x="3171" y="3371"/>
                </a:cubicBezTo>
                <a:cubicBezTo>
                  <a:pt x="3180" y="3381"/>
                  <a:pt x="3190" y="3391"/>
                  <a:pt x="3200" y="3401"/>
                </a:cubicBezTo>
                <a:cubicBezTo>
                  <a:pt x="3167" y="3384"/>
                  <a:pt x="3115" y="3385"/>
                  <a:pt x="3079" y="3389"/>
                </a:cubicBezTo>
                <a:cubicBezTo>
                  <a:pt x="3096" y="3401"/>
                  <a:pt x="3186" y="3428"/>
                  <a:pt x="3108" y="3421"/>
                </a:cubicBezTo>
                <a:cubicBezTo>
                  <a:pt x="3151" y="3450"/>
                  <a:pt x="3199" y="3431"/>
                  <a:pt x="3236" y="3404"/>
                </a:cubicBezTo>
                <a:cubicBezTo>
                  <a:pt x="3220" y="3420"/>
                  <a:pt x="3213" y="3438"/>
                  <a:pt x="3196" y="3454"/>
                </a:cubicBezTo>
                <a:cubicBezTo>
                  <a:pt x="3173" y="3477"/>
                  <a:pt x="3114" y="3451"/>
                  <a:pt x="3088" y="3445"/>
                </a:cubicBezTo>
                <a:cubicBezTo>
                  <a:pt x="2996" y="3425"/>
                  <a:pt x="2940" y="3405"/>
                  <a:pt x="2856" y="3362"/>
                </a:cubicBezTo>
                <a:cubicBezTo>
                  <a:pt x="2773" y="3320"/>
                  <a:pt x="2684" y="3355"/>
                  <a:pt x="2597" y="3333"/>
                </a:cubicBezTo>
                <a:cubicBezTo>
                  <a:pt x="2517" y="3313"/>
                  <a:pt x="2423" y="3310"/>
                  <a:pt x="2354" y="3362"/>
                </a:cubicBezTo>
                <a:cubicBezTo>
                  <a:pt x="2399" y="3393"/>
                  <a:pt x="2436" y="3435"/>
                  <a:pt x="2491" y="3447"/>
                </a:cubicBezTo>
                <a:cubicBezTo>
                  <a:pt x="2566" y="3465"/>
                  <a:pt x="2659" y="3448"/>
                  <a:pt x="2720" y="3506"/>
                </a:cubicBezTo>
                <a:cubicBezTo>
                  <a:pt x="2777" y="3559"/>
                  <a:pt x="2820" y="3547"/>
                  <a:pt x="2892" y="3560"/>
                </a:cubicBezTo>
                <a:cubicBezTo>
                  <a:pt x="2903" y="3562"/>
                  <a:pt x="2933" y="3574"/>
                  <a:pt x="2945" y="3570"/>
                </a:cubicBezTo>
                <a:cubicBezTo>
                  <a:pt x="2977" y="3558"/>
                  <a:pt x="3016" y="3525"/>
                  <a:pt x="3049" y="3555"/>
                </a:cubicBezTo>
                <a:cubicBezTo>
                  <a:pt x="3028" y="3559"/>
                  <a:pt x="3007" y="3564"/>
                  <a:pt x="2987" y="3570"/>
                </a:cubicBezTo>
                <a:cubicBezTo>
                  <a:pt x="3067" y="3580"/>
                  <a:pt x="3144" y="3546"/>
                  <a:pt x="3224" y="3549"/>
                </a:cubicBezTo>
                <a:cubicBezTo>
                  <a:pt x="3211" y="3573"/>
                  <a:pt x="3175" y="3575"/>
                  <a:pt x="3156" y="3591"/>
                </a:cubicBezTo>
                <a:cubicBezTo>
                  <a:pt x="3181" y="3593"/>
                  <a:pt x="3192" y="3611"/>
                  <a:pt x="3185" y="3635"/>
                </a:cubicBezTo>
                <a:cubicBezTo>
                  <a:pt x="3137" y="3633"/>
                  <a:pt x="3097" y="3627"/>
                  <a:pt x="3058" y="3662"/>
                </a:cubicBezTo>
                <a:cubicBezTo>
                  <a:pt x="3082" y="3655"/>
                  <a:pt x="3103" y="3661"/>
                  <a:pt x="3120" y="3680"/>
                </a:cubicBezTo>
                <a:cubicBezTo>
                  <a:pt x="3086" y="3673"/>
                  <a:pt x="3018" y="3653"/>
                  <a:pt x="3016" y="3709"/>
                </a:cubicBezTo>
                <a:cubicBezTo>
                  <a:pt x="3052" y="3709"/>
                  <a:pt x="3105" y="3686"/>
                  <a:pt x="3138" y="3709"/>
                </a:cubicBezTo>
                <a:cubicBezTo>
                  <a:pt x="3054" y="3695"/>
                  <a:pt x="2961" y="3747"/>
                  <a:pt x="2903" y="3801"/>
                </a:cubicBezTo>
                <a:cubicBezTo>
                  <a:pt x="2960" y="3818"/>
                  <a:pt x="2991" y="3774"/>
                  <a:pt x="3042" y="3774"/>
                </a:cubicBezTo>
                <a:cubicBezTo>
                  <a:pt x="3065" y="3774"/>
                  <a:pt x="3071" y="3811"/>
                  <a:pt x="3096" y="3816"/>
                </a:cubicBezTo>
                <a:cubicBezTo>
                  <a:pt x="3067" y="3829"/>
                  <a:pt x="3033" y="3816"/>
                  <a:pt x="3007" y="3840"/>
                </a:cubicBezTo>
                <a:cubicBezTo>
                  <a:pt x="3029" y="3843"/>
                  <a:pt x="3048" y="3849"/>
                  <a:pt x="3067" y="3861"/>
                </a:cubicBezTo>
                <a:cubicBezTo>
                  <a:pt x="3044" y="3860"/>
                  <a:pt x="3024" y="3867"/>
                  <a:pt x="3007" y="3882"/>
                </a:cubicBezTo>
                <a:cubicBezTo>
                  <a:pt x="3004" y="3827"/>
                  <a:pt x="2945" y="3846"/>
                  <a:pt x="2910" y="3849"/>
                </a:cubicBezTo>
                <a:cubicBezTo>
                  <a:pt x="2920" y="3841"/>
                  <a:pt x="2929" y="3833"/>
                  <a:pt x="2939" y="3825"/>
                </a:cubicBezTo>
                <a:cubicBezTo>
                  <a:pt x="2901" y="3815"/>
                  <a:pt x="2872" y="3844"/>
                  <a:pt x="2859" y="3879"/>
                </a:cubicBezTo>
                <a:cubicBezTo>
                  <a:pt x="2847" y="3911"/>
                  <a:pt x="2806" y="3907"/>
                  <a:pt x="2788" y="3938"/>
                </a:cubicBezTo>
                <a:cubicBezTo>
                  <a:pt x="2831" y="3948"/>
                  <a:pt x="2870" y="3922"/>
                  <a:pt x="2912" y="3920"/>
                </a:cubicBezTo>
                <a:cubicBezTo>
                  <a:pt x="2885" y="3929"/>
                  <a:pt x="2831" y="3938"/>
                  <a:pt x="2856" y="3980"/>
                </a:cubicBezTo>
                <a:cubicBezTo>
                  <a:pt x="2810" y="3961"/>
                  <a:pt x="2766" y="4004"/>
                  <a:pt x="2720" y="4000"/>
                </a:cubicBezTo>
                <a:cubicBezTo>
                  <a:pt x="2674" y="3995"/>
                  <a:pt x="2626" y="3980"/>
                  <a:pt x="2580" y="3991"/>
                </a:cubicBezTo>
                <a:cubicBezTo>
                  <a:pt x="2599" y="3986"/>
                  <a:pt x="2618" y="3981"/>
                  <a:pt x="2633" y="3971"/>
                </a:cubicBezTo>
                <a:cubicBezTo>
                  <a:pt x="2594" y="3985"/>
                  <a:pt x="2549" y="3963"/>
                  <a:pt x="2509" y="3988"/>
                </a:cubicBezTo>
                <a:cubicBezTo>
                  <a:pt x="2531" y="3988"/>
                  <a:pt x="2552" y="3989"/>
                  <a:pt x="2574" y="3991"/>
                </a:cubicBezTo>
                <a:cubicBezTo>
                  <a:pt x="2532" y="3989"/>
                  <a:pt x="2485" y="3994"/>
                  <a:pt x="2446" y="4012"/>
                </a:cubicBezTo>
                <a:cubicBezTo>
                  <a:pt x="2524" y="4012"/>
                  <a:pt x="2400" y="4042"/>
                  <a:pt x="2383" y="4046"/>
                </a:cubicBezTo>
                <a:cubicBezTo>
                  <a:pt x="2340" y="4054"/>
                  <a:pt x="2294" y="4059"/>
                  <a:pt x="2253" y="4077"/>
                </a:cubicBezTo>
                <a:cubicBezTo>
                  <a:pt x="2306" y="4079"/>
                  <a:pt x="2358" y="4053"/>
                  <a:pt x="2411" y="4066"/>
                </a:cubicBezTo>
                <a:cubicBezTo>
                  <a:pt x="2385" y="4065"/>
                  <a:pt x="2361" y="4078"/>
                  <a:pt x="2345" y="4098"/>
                </a:cubicBezTo>
                <a:cubicBezTo>
                  <a:pt x="2382" y="4063"/>
                  <a:pt x="2482" y="4102"/>
                  <a:pt x="2531" y="4095"/>
                </a:cubicBezTo>
                <a:cubicBezTo>
                  <a:pt x="2554" y="4091"/>
                  <a:pt x="2585" y="4093"/>
                  <a:pt x="2616" y="4092"/>
                </a:cubicBezTo>
                <a:cubicBezTo>
                  <a:pt x="2564" y="4101"/>
                  <a:pt x="2511" y="4106"/>
                  <a:pt x="2458" y="4110"/>
                </a:cubicBezTo>
                <a:cubicBezTo>
                  <a:pt x="2482" y="4123"/>
                  <a:pt x="2571" y="4097"/>
                  <a:pt x="2491" y="4131"/>
                </a:cubicBezTo>
                <a:cubicBezTo>
                  <a:pt x="2539" y="4127"/>
                  <a:pt x="2601" y="4122"/>
                  <a:pt x="2640" y="4091"/>
                </a:cubicBezTo>
                <a:cubicBezTo>
                  <a:pt x="2671" y="4087"/>
                  <a:pt x="2699" y="4079"/>
                  <a:pt x="2717" y="4057"/>
                </a:cubicBezTo>
                <a:cubicBezTo>
                  <a:pt x="2692" y="4061"/>
                  <a:pt x="2671" y="4054"/>
                  <a:pt x="2654" y="4036"/>
                </a:cubicBezTo>
                <a:cubicBezTo>
                  <a:pt x="2718" y="4054"/>
                  <a:pt x="2780" y="4020"/>
                  <a:pt x="2844" y="4018"/>
                </a:cubicBezTo>
                <a:cubicBezTo>
                  <a:pt x="2816" y="4031"/>
                  <a:pt x="2785" y="4031"/>
                  <a:pt x="2758" y="4044"/>
                </a:cubicBezTo>
                <a:cubicBezTo>
                  <a:pt x="2732" y="4056"/>
                  <a:pt x="2730" y="4086"/>
                  <a:pt x="2698" y="4089"/>
                </a:cubicBezTo>
                <a:cubicBezTo>
                  <a:pt x="2719" y="4095"/>
                  <a:pt x="2739" y="4102"/>
                  <a:pt x="2758" y="4110"/>
                </a:cubicBezTo>
                <a:cubicBezTo>
                  <a:pt x="2727" y="4108"/>
                  <a:pt x="2696" y="4096"/>
                  <a:pt x="2666" y="4110"/>
                </a:cubicBezTo>
                <a:cubicBezTo>
                  <a:pt x="2750" y="4131"/>
                  <a:pt x="2825" y="4180"/>
                  <a:pt x="2912" y="4187"/>
                </a:cubicBezTo>
                <a:cubicBezTo>
                  <a:pt x="2819" y="4205"/>
                  <a:pt x="2738" y="4138"/>
                  <a:pt x="2645" y="4147"/>
                </a:cubicBezTo>
                <a:cubicBezTo>
                  <a:pt x="2428" y="4169"/>
                  <a:pt x="2433" y="4086"/>
                  <a:pt x="2351" y="4113"/>
                </a:cubicBezTo>
                <a:cubicBezTo>
                  <a:pt x="2374" y="4121"/>
                  <a:pt x="2394" y="4131"/>
                  <a:pt x="2413" y="4146"/>
                </a:cubicBezTo>
                <a:cubicBezTo>
                  <a:pt x="2345" y="4125"/>
                  <a:pt x="2272" y="4096"/>
                  <a:pt x="2200" y="4113"/>
                </a:cubicBezTo>
                <a:cubicBezTo>
                  <a:pt x="2242" y="4113"/>
                  <a:pt x="2252" y="4125"/>
                  <a:pt x="2282" y="4149"/>
                </a:cubicBezTo>
                <a:cubicBezTo>
                  <a:pt x="2348" y="4181"/>
                  <a:pt x="2406" y="4176"/>
                  <a:pt x="2458" y="4178"/>
                </a:cubicBezTo>
                <a:cubicBezTo>
                  <a:pt x="2372" y="4203"/>
                  <a:pt x="2294" y="4140"/>
                  <a:pt x="2209" y="4158"/>
                </a:cubicBezTo>
                <a:cubicBezTo>
                  <a:pt x="2229" y="4165"/>
                  <a:pt x="2250" y="4168"/>
                  <a:pt x="2271" y="4167"/>
                </a:cubicBezTo>
                <a:cubicBezTo>
                  <a:pt x="2240" y="4173"/>
                  <a:pt x="2208" y="4176"/>
                  <a:pt x="2179" y="4190"/>
                </a:cubicBezTo>
                <a:cubicBezTo>
                  <a:pt x="2254" y="4188"/>
                  <a:pt x="2174" y="4213"/>
                  <a:pt x="2150" y="4196"/>
                </a:cubicBezTo>
                <a:cubicBezTo>
                  <a:pt x="2212" y="4275"/>
                  <a:pt x="2043" y="4175"/>
                  <a:pt x="2078" y="4233"/>
                </a:cubicBezTo>
                <a:cubicBezTo>
                  <a:pt x="2045" y="4219"/>
                  <a:pt x="2038" y="4233"/>
                  <a:pt x="2054" y="4265"/>
                </a:cubicBezTo>
                <a:cubicBezTo>
                  <a:pt x="2063" y="4255"/>
                  <a:pt x="2072" y="4246"/>
                  <a:pt x="2081" y="4238"/>
                </a:cubicBezTo>
                <a:cubicBezTo>
                  <a:pt x="2103" y="4280"/>
                  <a:pt x="2014" y="4259"/>
                  <a:pt x="2025" y="4315"/>
                </a:cubicBezTo>
                <a:cubicBezTo>
                  <a:pt x="2118" y="4299"/>
                  <a:pt x="2178" y="4247"/>
                  <a:pt x="2260" y="4232"/>
                </a:cubicBezTo>
                <a:cubicBezTo>
                  <a:pt x="2369" y="4212"/>
                  <a:pt x="2480" y="4192"/>
                  <a:pt x="2589" y="4172"/>
                </a:cubicBezTo>
                <a:cubicBezTo>
                  <a:pt x="2531" y="4207"/>
                  <a:pt x="2462" y="4188"/>
                  <a:pt x="2401" y="4211"/>
                </a:cubicBezTo>
                <a:cubicBezTo>
                  <a:pt x="2436" y="4245"/>
                  <a:pt x="2484" y="4243"/>
                  <a:pt x="2526" y="4229"/>
                </a:cubicBezTo>
                <a:cubicBezTo>
                  <a:pt x="2457" y="4253"/>
                  <a:pt x="2584" y="4256"/>
                  <a:pt x="2618" y="4226"/>
                </a:cubicBezTo>
                <a:cubicBezTo>
                  <a:pt x="2611" y="4215"/>
                  <a:pt x="2603" y="4204"/>
                  <a:pt x="2595" y="4193"/>
                </a:cubicBezTo>
                <a:cubicBezTo>
                  <a:pt x="2637" y="4193"/>
                  <a:pt x="2679" y="4158"/>
                  <a:pt x="2719" y="4187"/>
                </a:cubicBezTo>
                <a:cubicBezTo>
                  <a:pt x="2689" y="4194"/>
                  <a:pt x="2658" y="4195"/>
                  <a:pt x="2627" y="4202"/>
                </a:cubicBezTo>
                <a:cubicBezTo>
                  <a:pt x="2635" y="4258"/>
                  <a:pt x="2732" y="4232"/>
                  <a:pt x="2764" y="4220"/>
                </a:cubicBezTo>
                <a:cubicBezTo>
                  <a:pt x="2681" y="4211"/>
                  <a:pt x="2775" y="4175"/>
                  <a:pt x="2859" y="4214"/>
                </a:cubicBezTo>
                <a:cubicBezTo>
                  <a:pt x="2779" y="4235"/>
                  <a:pt x="2696" y="4250"/>
                  <a:pt x="2613" y="4250"/>
                </a:cubicBezTo>
                <a:cubicBezTo>
                  <a:pt x="2690" y="4298"/>
                  <a:pt x="2769" y="4255"/>
                  <a:pt x="2850" y="4247"/>
                </a:cubicBezTo>
                <a:cubicBezTo>
                  <a:pt x="2800" y="4269"/>
                  <a:pt x="2745" y="4273"/>
                  <a:pt x="2693" y="4288"/>
                </a:cubicBezTo>
                <a:cubicBezTo>
                  <a:pt x="2736" y="4320"/>
                  <a:pt x="2793" y="4320"/>
                  <a:pt x="2844" y="4318"/>
                </a:cubicBezTo>
                <a:cubicBezTo>
                  <a:pt x="2755" y="4343"/>
                  <a:pt x="2680" y="4286"/>
                  <a:pt x="2595" y="4273"/>
                </a:cubicBezTo>
                <a:cubicBezTo>
                  <a:pt x="2494" y="4258"/>
                  <a:pt x="2385" y="4241"/>
                  <a:pt x="2283" y="4241"/>
                </a:cubicBezTo>
                <a:cubicBezTo>
                  <a:pt x="2367" y="4248"/>
                  <a:pt x="2208" y="4257"/>
                  <a:pt x="2191" y="4265"/>
                </a:cubicBezTo>
                <a:cubicBezTo>
                  <a:pt x="2298" y="4249"/>
                  <a:pt x="2110" y="4293"/>
                  <a:pt x="2068" y="4307"/>
                </a:cubicBezTo>
                <a:cubicBezTo>
                  <a:pt x="2029" y="4321"/>
                  <a:pt x="1936" y="4350"/>
                  <a:pt x="1948" y="4407"/>
                </a:cubicBezTo>
                <a:cubicBezTo>
                  <a:pt x="1991" y="4399"/>
                  <a:pt x="2032" y="4381"/>
                  <a:pt x="2075" y="4373"/>
                </a:cubicBezTo>
                <a:cubicBezTo>
                  <a:pt x="2125" y="4362"/>
                  <a:pt x="2173" y="4381"/>
                  <a:pt x="2226" y="4369"/>
                </a:cubicBezTo>
                <a:cubicBezTo>
                  <a:pt x="2350" y="4341"/>
                  <a:pt x="2477" y="4371"/>
                  <a:pt x="2601" y="4342"/>
                </a:cubicBezTo>
                <a:cubicBezTo>
                  <a:pt x="2571" y="4352"/>
                  <a:pt x="2540" y="4358"/>
                  <a:pt x="2509" y="4360"/>
                </a:cubicBezTo>
                <a:cubicBezTo>
                  <a:pt x="2543" y="4471"/>
                  <a:pt x="2650" y="4388"/>
                  <a:pt x="2729" y="4410"/>
                </a:cubicBezTo>
                <a:cubicBezTo>
                  <a:pt x="2689" y="4415"/>
                  <a:pt x="2560" y="4456"/>
                  <a:pt x="2529" y="4423"/>
                </a:cubicBezTo>
                <a:cubicBezTo>
                  <a:pt x="2484" y="4375"/>
                  <a:pt x="2494" y="4360"/>
                  <a:pt x="2417" y="4367"/>
                </a:cubicBezTo>
                <a:lnTo>
                  <a:pt x="2078" y="4391"/>
                </a:lnTo>
                <a:cubicBezTo>
                  <a:pt x="2069" y="4392"/>
                  <a:pt x="1938" y="4404"/>
                  <a:pt x="2030" y="4407"/>
                </a:cubicBezTo>
                <a:cubicBezTo>
                  <a:pt x="1990" y="4417"/>
                  <a:pt x="1945" y="4407"/>
                  <a:pt x="1909" y="4431"/>
                </a:cubicBezTo>
                <a:cubicBezTo>
                  <a:pt x="1947" y="4451"/>
                  <a:pt x="1990" y="4445"/>
                  <a:pt x="2030" y="4437"/>
                </a:cubicBezTo>
                <a:cubicBezTo>
                  <a:pt x="2001" y="4447"/>
                  <a:pt x="1970" y="4450"/>
                  <a:pt x="1939" y="4449"/>
                </a:cubicBezTo>
                <a:cubicBezTo>
                  <a:pt x="1965" y="4472"/>
                  <a:pt x="1999" y="4466"/>
                  <a:pt x="2030" y="4470"/>
                </a:cubicBezTo>
                <a:cubicBezTo>
                  <a:pt x="1989" y="4473"/>
                  <a:pt x="1948" y="4475"/>
                  <a:pt x="1906" y="4475"/>
                </a:cubicBezTo>
                <a:cubicBezTo>
                  <a:pt x="1957" y="4497"/>
                  <a:pt x="2008" y="4487"/>
                  <a:pt x="2067" y="4492"/>
                </a:cubicBezTo>
                <a:close/>
                <a:moveTo>
                  <a:pt x="2113" y="4502"/>
                </a:moveTo>
                <a:lnTo>
                  <a:pt x="2114" y="4502"/>
                </a:lnTo>
                <a:cubicBezTo>
                  <a:pt x="2074" y="4501"/>
                  <a:pt x="2002" y="4523"/>
                  <a:pt x="1960" y="4532"/>
                </a:cubicBezTo>
                <a:lnTo>
                  <a:pt x="1960" y="4532"/>
                </a:lnTo>
                <a:lnTo>
                  <a:pt x="1959" y="4532"/>
                </a:lnTo>
                <a:cubicBezTo>
                  <a:pt x="1992" y="4503"/>
                  <a:pt x="2071" y="4494"/>
                  <a:pt x="2113" y="4502"/>
                </a:cubicBezTo>
                <a:close/>
                <a:moveTo>
                  <a:pt x="2693" y="3178"/>
                </a:moveTo>
                <a:cubicBezTo>
                  <a:pt x="2650" y="3180"/>
                  <a:pt x="2599" y="3202"/>
                  <a:pt x="2574" y="3237"/>
                </a:cubicBezTo>
                <a:cubicBezTo>
                  <a:pt x="2620" y="3257"/>
                  <a:pt x="2745" y="3258"/>
                  <a:pt x="2693" y="3178"/>
                </a:cubicBezTo>
                <a:close/>
                <a:moveTo>
                  <a:pt x="2310" y="3006"/>
                </a:moveTo>
                <a:cubicBezTo>
                  <a:pt x="2326" y="3037"/>
                  <a:pt x="2367" y="3019"/>
                  <a:pt x="2378" y="2994"/>
                </a:cubicBezTo>
                <a:cubicBezTo>
                  <a:pt x="2355" y="2997"/>
                  <a:pt x="2332" y="3000"/>
                  <a:pt x="2310" y="3006"/>
                </a:cubicBezTo>
                <a:close/>
                <a:moveTo>
                  <a:pt x="2235" y="3418"/>
                </a:moveTo>
                <a:cubicBezTo>
                  <a:pt x="2223" y="3429"/>
                  <a:pt x="2224" y="3439"/>
                  <a:pt x="2239" y="3451"/>
                </a:cubicBezTo>
                <a:cubicBezTo>
                  <a:pt x="2250" y="3445"/>
                  <a:pt x="2260" y="3437"/>
                  <a:pt x="2268" y="3427"/>
                </a:cubicBezTo>
                <a:cubicBezTo>
                  <a:pt x="2257" y="3424"/>
                  <a:pt x="2246" y="3421"/>
                  <a:pt x="2235" y="3418"/>
                </a:cubicBezTo>
                <a:close/>
                <a:moveTo>
                  <a:pt x="2224" y="3561"/>
                </a:moveTo>
                <a:cubicBezTo>
                  <a:pt x="2249" y="3567"/>
                  <a:pt x="2272" y="3576"/>
                  <a:pt x="2295" y="3588"/>
                </a:cubicBezTo>
                <a:cubicBezTo>
                  <a:pt x="2245" y="3579"/>
                  <a:pt x="2167" y="3551"/>
                  <a:pt x="2158" y="3626"/>
                </a:cubicBezTo>
                <a:cubicBezTo>
                  <a:pt x="2183" y="3626"/>
                  <a:pt x="2206" y="3639"/>
                  <a:pt x="2220" y="3659"/>
                </a:cubicBezTo>
                <a:cubicBezTo>
                  <a:pt x="2183" y="3644"/>
                  <a:pt x="2131" y="3618"/>
                  <a:pt x="2099" y="3659"/>
                </a:cubicBezTo>
                <a:cubicBezTo>
                  <a:pt x="2157" y="3708"/>
                  <a:pt x="2245" y="3700"/>
                  <a:pt x="2316" y="3698"/>
                </a:cubicBezTo>
                <a:cubicBezTo>
                  <a:pt x="2237" y="3727"/>
                  <a:pt x="2335" y="3710"/>
                  <a:pt x="2348" y="3706"/>
                </a:cubicBezTo>
                <a:cubicBezTo>
                  <a:pt x="2268" y="3745"/>
                  <a:pt x="2420" y="3686"/>
                  <a:pt x="2440" y="3689"/>
                </a:cubicBezTo>
                <a:cubicBezTo>
                  <a:pt x="2413" y="3694"/>
                  <a:pt x="2349" y="3719"/>
                  <a:pt x="2411" y="3730"/>
                </a:cubicBezTo>
                <a:cubicBezTo>
                  <a:pt x="2347" y="3730"/>
                  <a:pt x="2284" y="3726"/>
                  <a:pt x="2220" y="3733"/>
                </a:cubicBezTo>
                <a:cubicBezTo>
                  <a:pt x="2217" y="3838"/>
                  <a:pt x="2504" y="3760"/>
                  <a:pt x="2549" y="3753"/>
                </a:cubicBezTo>
                <a:cubicBezTo>
                  <a:pt x="2601" y="3746"/>
                  <a:pt x="2797" y="3721"/>
                  <a:pt x="2795" y="3645"/>
                </a:cubicBezTo>
                <a:cubicBezTo>
                  <a:pt x="2793" y="3595"/>
                  <a:pt x="2706" y="3592"/>
                  <a:pt x="2673" y="3582"/>
                </a:cubicBezTo>
                <a:cubicBezTo>
                  <a:pt x="2603" y="3560"/>
                  <a:pt x="2569" y="3495"/>
                  <a:pt x="2490" y="3488"/>
                </a:cubicBezTo>
                <a:cubicBezTo>
                  <a:pt x="2416" y="3481"/>
                  <a:pt x="2350" y="3458"/>
                  <a:pt x="2277" y="3484"/>
                </a:cubicBezTo>
                <a:cubicBezTo>
                  <a:pt x="2249" y="3494"/>
                  <a:pt x="2156" y="3533"/>
                  <a:pt x="2224" y="3561"/>
                </a:cubicBezTo>
                <a:close/>
                <a:moveTo>
                  <a:pt x="3380" y="6645"/>
                </a:moveTo>
                <a:cubicBezTo>
                  <a:pt x="3364" y="6641"/>
                  <a:pt x="3347" y="6639"/>
                  <a:pt x="3331" y="6643"/>
                </a:cubicBezTo>
                <a:cubicBezTo>
                  <a:pt x="3343" y="6645"/>
                  <a:pt x="3366" y="6643"/>
                  <a:pt x="3380" y="6645"/>
                </a:cubicBezTo>
                <a:close/>
                <a:moveTo>
                  <a:pt x="4361" y="5687"/>
                </a:moveTo>
                <a:cubicBezTo>
                  <a:pt x="4367" y="5661"/>
                  <a:pt x="4357" y="5660"/>
                  <a:pt x="4331" y="5684"/>
                </a:cubicBezTo>
                <a:cubicBezTo>
                  <a:pt x="4341" y="5685"/>
                  <a:pt x="4351" y="5686"/>
                  <a:pt x="4361" y="5687"/>
                </a:cubicBezTo>
                <a:close/>
                <a:moveTo>
                  <a:pt x="4243" y="5767"/>
                </a:moveTo>
                <a:cubicBezTo>
                  <a:pt x="4261" y="5755"/>
                  <a:pt x="4275" y="5739"/>
                  <a:pt x="4284" y="5719"/>
                </a:cubicBezTo>
                <a:cubicBezTo>
                  <a:pt x="4261" y="5725"/>
                  <a:pt x="4244" y="5743"/>
                  <a:pt x="4243" y="5767"/>
                </a:cubicBezTo>
                <a:close/>
                <a:moveTo>
                  <a:pt x="4043" y="5892"/>
                </a:moveTo>
                <a:cubicBezTo>
                  <a:pt x="4069" y="5863"/>
                  <a:pt x="4064" y="5853"/>
                  <a:pt x="4029" y="5862"/>
                </a:cubicBezTo>
                <a:cubicBezTo>
                  <a:pt x="4034" y="5872"/>
                  <a:pt x="4039" y="5882"/>
                  <a:pt x="4043" y="5892"/>
                </a:cubicBezTo>
                <a:close/>
                <a:moveTo>
                  <a:pt x="3444" y="6693"/>
                </a:moveTo>
                <a:cubicBezTo>
                  <a:pt x="3438" y="6703"/>
                  <a:pt x="3432" y="6713"/>
                  <a:pt x="3426" y="6723"/>
                </a:cubicBezTo>
                <a:cubicBezTo>
                  <a:pt x="3436" y="6715"/>
                  <a:pt x="3442" y="6705"/>
                  <a:pt x="3444" y="6693"/>
                </a:cubicBezTo>
                <a:close/>
                <a:moveTo>
                  <a:pt x="3272" y="6764"/>
                </a:moveTo>
                <a:cubicBezTo>
                  <a:pt x="3297" y="6761"/>
                  <a:pt x="3319" y="6751"/>
                  <a:pt x="3337" y="6732"/>
                </a:cubicBezTo>
                <a:cubicBezTo>
                  <a:pt x="3288" y="6698"/>
                  <a:pt x="3256" y="6711"/>
                  <a:pt x="3221" y="6755"/>
                </a:cubicBezTo>
                <a:cubicBezTo>
                  <a:pt x="3246" y="6757"/>
                  <a:pt x="3266" y="6749"/>
                  <a:pt x="3283" y="6732"/>
                </a:cubicBezTo>
                <a:cubicBezTo>
                  <a:pt x="3280" y="6743"/>
                  <a:pt x="3276" y="6754"/>
                  <a:pt x="3272" y="6764"/>
                </a:cubicBezTo>
                <a:close/>
                <a:moveTo>
                  <a:pt x="3206" y="6693"/>
                </a:moveTo>
                <a:cubicBezTo>
                  <a:pt x="3196" y="6701"/>
                  <a:pt x="3187" y="6709"/>
                  <a:pt x="3177" y="6717"/>
                </a:cubicBezTo>
                <a:cubicBezTo>
                  <a:pt x="3202" y="6738"/>
                  <a:pt x="3243" y="6703"/>
                  <a:pt x="3274" y="6693"/>
                </a:cubicBezTo>
                <a:cubicBezTo>
                  <a:pt x="3252" y="6686"/>
                  <a:pt x="3229" y="6686"/>
                  <a:pt x="3206" y="6693"/>
                </a:cubicBezTo>
                <a:close/>
                <a:moveTo>
                  <a:pt x="3150" y="6693"/>
                </a:moveTo>
                <a:cubicBezTo>
                  <a:pt x="3177" y="6696"/>
                  <a:pt x="3206" y="6694"/>
                  <a:pt x="3230" y="6678"/>
                </a:cubicBezTo>
                <a:cubicBezTo>
                  <a:pt x="3207" y="6636"/>
                  <a:pt x="3163" y="6656"/>
                  <a:pt x="3150" y="6693"/>
                </a:cubicBezTo>
                <a:close/>
                <a:moveTo>
                  <a:pt x="3076" y="6554"/>
                </a:moveTo>
                <a:cubicBezTo>
                  <a:pt x="3066" y="6559"/>
                  <a:pt x="3054" y="6563"/>
                  <a:pt x="3046" y="6571"/>
                </a:cubicBezTo>
                <a:cubicBezTo>
                  <a:pt x="3056" y="6566"/>
                  <a:pt x="3066" y="6560"/>
                  <a:pt x="3076" y="6554"/>
                </a:cubicBezTo>
                <a:close/>
                <a:moveTo>
                  <a:pt x="3034" y="6571"/>
                </a:moveTo>
                <a:cubicBezTo>
                  <a:pt x="2981" y="6560"/>
                  <a:pt x="2972" y="6595"/>
                  <a:pt x="2951" y="6634"/>
                </a:cubicBezTo>
                <a:cubicBezTo>
                  <a:pt x="2983" y="6621"/>
                  <a:pt x="3018" y="6605"/>
                  <a:pt x="3034" y="6571"/>
                </a:cubicBezTo>
                <a:close/>
                <a:moveTo>
                  <a:pt x="2883" y="6465"/>
                </a:moveTo>
                <a:cubicBezTo>
                  <a:pt x="2858" y="6464"/>
                  <a:pt x="2837" y="6471"/>
                  <a:pt x="2817" y="6485"/>
                </a:cubicBezTo>
                <a:cubicBezTo>
                  <a:pt x="2840" y="6483"/>
                  <a:pt x="2862" y="6476"/>
                  <a:pt x="2883" y="6465"/>
                </a:cubicBezTo>
                <a:close/>
                <a:moveTo>
                  <a:pt x="2806" y="6444"/>
                </a:moveTo>
                <a:cubicBezTo>
                  <a:pt x="2783" y="6446"/>
                  <a:pt x="2762" y="6454"/>
                  <a:pt x="2743" y="6467"/>
                </a:cubicBezTo>
                <a:cubicBezTo>
                  <a:pt x="2766" y="6465"/>
                  <a:pt x="2787" y="6457"/>
                  <a:pt x="2806" y="6444"/>
                </a:cubicBezTo>
                <a:close/>
                <a:moveTo>
                  <a:pt x="2838" y="6405"/>
                </a:moveTo>
                <a:cubicBezTo>
                  <a:pt x="2839" y="6399"/>
                  <a:pt x="2840" y="6393"/>
                  <a:pt x="2841" y="6387"/>
                </a:cubicBezTo>
                <a:cubicBezTo>
                  <a:pt x="2790" y="6393"/>
                  <a:pt x="2719" y="6409"/>
                  <a:pt x="2684" y="6450"/>
                </a:cubicBezTo>
                <a:cubicBezTo>
                  <a:pt x="2730" y="6419"/>
                  <a:pt x="2789" y="6427"/>
                  <a:pt x="2838" y="6405"/>
                </a:cubicBezTo>
                <a:close/>
                <a:moveTo>
                  <a:pt x="2369" y="6340"/>
                </a:moveTo>
                <a:cubicBezTo>
                  <a:pt x="2358" y="6344"/>
                  <a:pt x="2347" y="6348"/>
                  <a:pt x="2336" y="6352"/>
                </a:cubicBezTo>
                <a:cubicBezTo>
                  <a:pt x="2357" y="6350"/>
                  <a:pt x="2378" y="6348"/>
                  <a:pt x="2399" y="6346"/>
                </a:cubicBezTo>
                <a:cubicBezTo>
                  <a:pt x="2389" y="6344"/>
                  <a:pt x="2379" y="6342"/>
                  <a:pt x="2369" y="6340"/>
                </a:cubicBezTo>
                <a:close/>
                <a:moveTo>
                  <a:pt x="2324" y="6254"/>
                </a:moveTo>
                <a:cubicBezTo>
                  <a:pt x="2304" y="6249"/>
                  <a:pt x="2284" y="6252"/>
                  <a:pt x="2265" y="6263"/>
                </a:cubicBezTo>
                <a:cubicBezTo>
                  <a:pt x="2286" y="6268"/>
                  <a:pt x="2306" y="6265"/>
                  <a:pt x="2324" y="6254"/>
                </a:cubicBezTo>
                <a:close/>
                <a:moveTo>
                  <a:pt x="2232" y="5241"/>
                </a:moveTo>
                <a:cubicBezTo>
                  <a:pt x="2173" y="5194"/>
                  <a:pt x="2117" y="5314"/>
                  <a:pt x="2078" y="5339"/>
                </a:cubicBezTo>
                <a:cubicBezTo>
                  <a:pt x="2136" y="5322"/>
                  <a:pt x="2185" y="5278"/>
                  <a:pt x="2232" y="5241"/>
                </a:cubicBezTo>
                <a:close/>
                <a:moveTo>
                  <a:pt x="2164" y="5232"/>
                </a:moveTo>
                <a:cubicBezTo>
                  <a:pt x="2125" y="5216"/>
                  <a:pt x="2072" y="5268"/>
                  <a:pt x="2042" y="5286"/>
                </a:cubicBezTo>
                <a:cubicBezTo>
                  <a:pt x="2092" y="5287"/>
                  <a:pt x="2132" y="5271"/>
                  <a:pt x="2164" y="5232"/>
                </a:cubicBezTo>
                <a:close/>
                <a:moveTo>
                  <a:pt x="2075" y="5307"/>
                </a:moveTo>
                <a:cubicBezTo>
                  <a:pt x="2056" y="5289"/>
                  <a:pt x="2027" y="5307"/>
                  <a:pt x="2016" y="5325"/>
                </a:cubicBezTo>
                <a:cubicBezTo>
                  <a:pt x="2037" y="5325"/>
                  <a:pt x="2057" y="5319"/>
                  <a:pt x="2075" y="5307"/>
                </a:cubicBezTo>
                <a:close/>
                <a:moveTo>
                  <a:pt x="1980" y="5040"/>
                </a:moveTo>
                <a:cubicBezTo>
                  <a:pt x="1967" y="5037"/>
                  <a:pt x="1956" y="5042"/>
                  <a:pt x="1948" y="5054"/>
                </a:cubicBezTo>
                <a:cubicBezTo>
                  <a:pt x="1958" y="5049"/>
                  <a:pt x="1969" y="5044"/>
                  <a:pt x="1980" y="5040"/>
                </a:cubicBezTo>
                <a:close/>
                <a:moveTo>
                  <a:pt x="1868" y="4959"/>
                </a:moveTo>
                <a:cubicBezTo>
                  <a:pt x="1878" y="4933"/>
                  <a:pt x="1870" y="4918"/>
                  <a:pt x="1837" y="4944"/>
                </a:cubicBezTo>
                <a:cubicBezTo>
                  <a:pt x="1847" y="4949"/>
                  <a:pt x="1858" y="4954"/>
                  <a:pt x="1868" y="4959"/>
                </a:cubicBezTo>
                <a:close/>
                <a:moveTo>
                  <a:pt x="1829" y="4912"/>
                </a:moveTo>
                <a:cubicBezTo>
                  <a:pt x="1855" y="4924"/>
                  <a:pt x="1888" y="4919"/>
                  <a:pt x="1891" y="4885"/>
                </a:cubicBezTo>
                <a:cubicBezTo>
                  <a:pt x="1867" y="4886"/>
                  <a:pt x="1846" y="4895"/>
                  <a:pt x="1829" y="4912"/>
                </a:cubicBezTo>
                <a:close/>
                <a:moveTo>
                  <a:pt x="3655" y="6408"/>
                </a:moveTo>
                <a:cubicBezTo>
                  <a:pt x="3677" y="6420"/>
                  <a:pt x="3697" y="6418"/>
                  <a:pt x="3717" y="6402"/>
                </a:cubicBezTo>
                <a:cubicBezTo>
                  <a:pt x="3696" y="6401"/>
                  <a:pt x="3675" y="6403"/>
                  <a:pt x="3655" y="6408"/>
                </a:cubicBezTo>
                <a:close/>
                <a:moveTo>
                  <a:pt x="3405" y="6693"/>
                </a:moveTo>
                <a:cubicBezTo>
                  <a:pt x="3405" y="6701"/>
                  <a:pt x="3405" y="6709"/>
                  <a:pt x="3405" y="6717"/>
                </a:cubicBezTo>
                <a:cubicBezTo>
                  <a:pt x="3417" y="6711"/>
                  <a:pt x="3428" y="6703"/>
                  <a:pt x="3438" y="6693"/>
                </a:cubicBezTo>
                <a:cubicBezTo>
                  <a:pt x="3427" y="6687"/>
                  <a:pt x="3416" y="6687"/>
                  <a:pt x="3405" y="6693"/>
                </a:cubicBezTo>
                <a:close/>
                <a:moveTo>
                  <a:pt x="3245" y="6643"/>
                </a:moveTo>
                <a:cubicBezTo>
                  <a:pt x="3244" y="6654"/>
                  <a:pt x="3248" y="6664"/>
                  <a:pt x="3257" y="6672"/>
                </a:cubicBezTo>
                <a:cubicBezTo>
                  <a:pt x="3253" y="6662"/>
                  <a:pt x="3249" y="6653"/>
                  <a:pt x="3245" y="6643"/>
                </a:cubicBezTo>
                <a:close/>
                <a:moveTo>
                  <a:pt x="3093" y="6557"/>
                </a:moveTo>
                <a:cubicBezTo>
                  <a:pt x="3084" y="6548"/>
                  <a:pt x="3041" y="6591"/>
                  <a:pt x="3034" y="6595"/>
                </a:cubicBezTo>
                <a:cubicBezTo>
                  <a:pt x="3056" y="6585"/>
                  <a:pt x="3078" y="6575"/>
                  <a:pt x="3093" y="6557"/>
                </a:cubicBezTo>
                <a:close/>
                <a:moveTo>
                  <a:pt x="2262" y="6278"/>
                </a:moveTo>
                <a:cubicBezTo>
                  <a:pt x="2251" y="6277"/>
                  <a:pt x="2240" y="6279"/>
                  <a:pt x="2230" y="6283"/>
                </a:cubicBezTo>
                <a:cubicBezTo>
                  <a:pt x="2240" y="6281"/>
                  <a:pt x="2251" y="6279"/>
                  <a:pt x="2262" y="6278"/>
                </a:cubicBezTo>
                <a:close/>
                <a:moveTo>
                  <a:pt x="2230" y="6153"/>
                </a:moveTo>
                <a:cubicBezTo>
                  <a:pt x="2219" y="6154"/>
                  <a:pt x="2210" y="6156"/>
                  <a:pt x="2200" y="6159"/>
                </a:cubicBezTo>
                <a:cubicBezTo>
                  <a:pt x="2210" y="6157"/>
                  <a:pt x="2220" y="6155"/>
                  <a:pt x="2230" y="6153"/>
                </a:cubicBezTo>
                <a:close/>
                <a:moveTo>
                  <a:pt x="2185" y="6073"/>
                </a:moveTo>
                <a:cubicBezTo>
                  <a:pt x="2175" y="6076"/>
                  <a:pt x="2165" y="6080"/>
                  <a:pt x="2155" y="6085"/>
                </a:cubicBezTo>
                <a:cubicBezTo>
                  <a:pt x="2165" y="6081"/>
                  <a:pt x="2175" y="6077"/>
                  <a:pt x="2185" y="6073"/>
                </a:cubicBezTo>
                <a:close/>
                <a:moveTo>
                  <a:pt x="2173" y="5975"/>
                </a:moveTo>
                <a:cubicBezTo>
                  <a:pt x="2162" y="5978"/>
                  <a:pt x="2152" y="5983"/>
                  <a:pt x="2143" y="5989"/>
                </a:cubicBezTo>
                <a:cubicBezTo>
                  <a:pt x="2153" y="5985"/>
                  <a:pt x="2163" y="5980"/>
                  <a:pt x="2173" y="5975"/>
                </a:cubicBezTo>
                <a:close/>
                <a:moveTo>
                  <a:pt x="2042" y="5669"/>
                </a:moveTo>
                <a:cubicBezTo>
                  <a:pt x="2032" y="5682"/>
                  <a:pt x="2023" y="5677"/>
                  <a:pt x="2028" y="5699"/>
                </a:cubicBezTo>
                <a:cubicBezTo>
                  <a:pt x="2032" y="5689"/>
                  <a:pt x="2037" y="5679"/>
                  <a:pt x="2042" y="5669"/>
                </a:cubicBezTo>
                <a:close/>
                <a:moveTo>
                  <a:pt x="2054" y="5702"/>
                </a:moveTo>
                <a:cubicBezTo>
                  <a:pt x="2045" y="5695"/>
                  <a:pt x="2035" y="5696"/>
                  <a:pt x="2025" y="5704"/>
                </a:cubicBezTo>
                <a:cubicBezTo>
                  <a:pt x="2035" y="5703"/>
                  <a:pt x="2044" y="5703"/>
                  <a:pt x="2054" y="5702"/>
                </a:cubicBezTo>
                <a:close/>
                <a:moveTo>
                  <a:pt x="5777" y="4844"/>
                </a:moveTo>
                <a:cubicBezTo>
                  <a:pt x="5796" y="4824"/>
                  <a:pt x="5818" y="4806"/>
                  <a:pt x="5843" y="4796"/>
                </a:cubicBezTo>
                <a:cubicBezTo>
                  <a:pt x="5812" y="4792"/>
                  <a:pt x="5776" y="4807"/>
                  <a:pt x="5777" y="4844"/>
                </a:cubicBezTo>
                <a:close/>
                <a:moveTo>
                  <a:pt x="5736" y="4861"/>
                </a:moveTo>
                <a:cubicBezTo>
                  <a:pt x="5753" y="4853"/>
                  <a:pt x="5763" y="4839"/>
                  <a:pt x="5765" y="4820"/>
                </a:cubicBezTo>
                <a:cubicBezTo>
                  <a:pt x="5742" y="4823"/>
                  <a:pt x="5730" y="4838"/>
                  <a:pt x="5736" y="4861"/>
                </a:cubicBezTo>
                <a:close/>
                <a:moveTo>
                  <a:pt x="5676" y="4909"/>
                </a:moveTo>
                <a:cubicBezTo>
                  <a:pt x="5687" y="4900"/>
                  <a:pt x="5697" y="4890"/>
                  <a:pt x="5706" y="4879"/>
                </a:cubicBezTo>
                <a:cubicBezTo>
                  <a:pt x="5685" y="4865"/>
                  <a:pt x="5664" y="4866"/>
                  <a:pt x="5644" y="4882"/>
                </a:cubicBezTo>
                <a:cubicBezTo>
                  <a:pt x="5654" y="4892"/>
                  <a:pt x="5665" y="4901"/>
                  <a:pt x="5676" y="4909"/>
                </a:cubicBezTo>
                <a:close/>
                <a:moveTo>
                  <a:pt x="5501" y="4915"/>
                </a:moveTo>
                <a:cubicBezTo>
                  <a:pt x="5514" y="4892"/>
                  <a:pt x="5557" y="4895"/>
                  <a:pt x="5579" y="4892"/>
                </a:cubicBezTo>
                <a:cubicBezTo>
                  <a:pt x="5642" y="4882"/>
                  <a:pt x="5576" y="4847"/>
                  <a:pt x="5632" y="4852"/>
                </a:cubicBezTo>
                <a:cubicBezTo>
                  <a:pt x="5584" y="4822"/>
                  <a:pt x="5540" y="4797"/>
                  <a:pt x="5493" y="4847"/>
                </a:cubicBezTo>
                <a:cubicBezTo>
                  <a:pt x="5471" y="4870"/>
                  <a:pt x="5444" y="4922"/>
                  <a:pt x="5501" y="4915"/>
                </a:cubicBezTo>
                <a:close/>
                <a:moveTo>
                  <a:pt x="5023" y="5007"/>
                </a:moveTo>
                <a:cubicBezTo>
                  <a:pt x="5033" y="5001"/>
                  <a:pt x="5043" y="4995"/>
                  <a:pt x="5053" y="4989"/>
                </a:cubicBezTo>
                <a:cubicBezTo>
                  <a:pt x="5033" y="4982"/>
                  <a:pt x="5013" y="4983"/>
                  <a:pt x="4994" y="4992"/>
                </a:cubicBezTo>
                <a:cubicBezTo>
                  <a:pt x="5003" y="4997"/>
                  <a:pt x="5013" y="5002"/>
                  <a:pt x="5023" y="5007"/>
                </a:cubicBezTo>
                <a:close/>
                <a:moveTo>
                  <a:pt x="4777" y="5271"/>
                </a:moveTo>
                <a:cubicBezTo>
                  <a:pt x="4779" y="5244"/>
                  <a:pt x="4758" y="5227"/>
                  <a:pt x="4732" y="5230"/>
                </a:cubicBezTo>
                <a:cubicBezTo>
                  <a:pt x="4757" y="5205"/>
                  <a:pt x="4762" y="5155"/>
                  <a:pt x="4731" y="5132"/>
                </a:cubicBezTo>
                <a:cubicBezTo>
                  <a:pt x="4724" y="5126"/>
                  <a:pt x="4668" y="5111"/>
                  <a:pt x="4683" y="5139"/>
                </a:cubicBezTo>
                <a:cubicBezTo>
                  <a:pt x="4715" y="5204"/>
                  <a:pt x="4702" y="5249"/>
                  <a:pt x="4777" y="5271"/>
                </a:cubicBezTo>
                <a:close/>
                <a:moveTo>
                  <a:pt x="4545" y="5345"/>
                </a:moveTo>
                <a:cubicBezTo>
                  <a:pt x="4578" y="5341"/>
                  <a:pt x="4611" y="5342"/>
                  <a:pt x="4643" y="5342"/>
                </a:cubicBezTo>
                <a:cubicBezTo>
                  <a:pt x="4640" y="5286"/>
                  <a:pt x="4563" y="5314"/>
                  <a:pt x="4545" y="5345"/>
                </a:cubicBezTo>
                <a:close/>
                <a:moveTo>
                  <a:pt x="4513" y="5325"/>
                </a:moveTo>
                <a:cubicBezTo>
                  <a:pt x="4505" y="5320"/>
                  <a:pt x="4507" y="5307"/>
                  <a:pt x="4483" y="5325"/>
                </a:cubicBezTo>
                <a:cubicBezTo>
                  <a:pt x="4493" y="5325"/>
                  <a:pt x="4503" y="5325"/>
                  <a:pt x="4513" y="5325"/>
                </a:cubicBezTo>
                <a:close/>
                <a:moveTo>
                  <a:pt x="9723" y="2878"/>
                </a:moveTo>
                <a:cubicBezTo>
                  <a:pt x="9697" y="2881"/>
                  <a:pt x="9682" y="2866"/>
                  <a:pt x="9690" y="2840"/>
                </a:cubicBezTo>
                <a:cubicBezTo>
                  <a:pt x="9740" y="2851"/>
                  <a:pt x="9793" y="2864"/>
                  <a:pt x="9845" y="2860"/>
                </a:cubicBezTo>
                <a:cubicBezTo>
                  <a:pt x="9843" y="2826"/>
                  <a:pt x="9771" y="2802"/>
                  <a:pt x="9747" y="2792"/>
                </a:cubicBezTo>
                <a:cubicBezTo>
                  <a:pt x="9713" y="2788"/>
                  <a:pt x="9734" y="2815"/>
                  <a:pt x="9633" y="2744"/>
                </a:cubicBezTo>
                <a:cubicBezTo>
                  <a:pt x="9592" y="2715"/>
                  <a:pt x="9500" y="2725"/>
                  <a:pt x="9452" y="2725"/>
                </a:cubicBezTo>
                <a:cubicBezTo>
                  <a:pt x="9388" y="2724"/>
                  <a:pt x="9330" y="2705"/>
                  <a:pt x="9333" y="2780"/>
                </a:cubicBezTo>
                <a:cubicBezTo>
                  <a:pt x="9335" y="2841"/>
                  <a:pt x="9532" y="2863"/>
                  <a:pt x="9576" y="2882"/>
                </a:cubicBezTo>
                <a:cubicBezTo>
                  <a:pt x="9630" y="2906"/>
                  <a:pt x="9761" y="2992"/>
                  <a:pt x="9797" y="2902"/>
                </a:cubicBezTo>
                <a:cubicBezTo>
                  <a:pt x="9772" y="2895"/>
                  <a:pt x="9747" y="2888"/>
                  <a:pt x="9723" y="2878"/>
                </a:cubicBezTo>
                <a:close/>
                <a:moveTo>
                  <a:pt x="9307" y="3644"/>
                </a:moveTo>
                <a:cubicBezTo>
                  <a:pt x="9285" y="3635"/>
                  <a:pt x="9258" y="3646"/>
                  <a:pt x="9242" y="3662"/>
                </a:cubicBezTo>
                <a:cubicBezTo>
                  <a:pt x="9266" y="3672"/>
                  <a:pt x="9291" y="3664"/>
                  <a:pt x="9307" y="3644"/>
                </a:cubicBezTo>
                <a:close/>
                <a:moveTo>
                  <a:pt x="8743" y="3410"/>
                </a:moveTo>
                <a:cubicBezTo>
                  <a:pt x="8724" y="3397"/>
                  <a:pt x="8695" y="3407"/>
                  <a:pt x="8678" y="3418"/>
                </a:cubicBezTo>
                <a:cubicBezTo>
                  <a:pt x="8702" y="3430"/>
                  <a:pt x="8723" y="3427"/>
                  <a:pt x="8743" y="3410"/>
                </a:cubicBezTo>
                <a:close/>
                <a:moveTo>
                  <a:pt x="8512" y="3303"/>
                </a:moveTo>
                <a:cubicBezTo>
                  <a:pt x="8477" y="3294"/>
                  <a:pt x="8434" y="3291"/>
                  <a:pt x="8402" y="3309"/>
                </a:cubicBezTo>
                <a:cubicBezTo>
                  <a:pt x="8418" y="3358"/>
                  <a:pt x="8486" y="3322"/>
                  <a:pt x="8512" y="3303"/>
                </a:cubicBezTo>
                <a:close/>
                <a:moveTo>
                  <a:pt x="7612" y="4113"/>
                </a:moveTo>
                <a:cubicBezTo>
                  <a:pt x="7633" y="4123"/>
                  <a:pt x="7654" y="4123"/>
                  <a:pt x="7675" y="4113"/>
                </a:cubicBezTo>
                <a:cubicBezTo>
                  <a:pt x="7657" y="4093"/>
                  <a:pt x="7627" y="4085"/>
                  <a:pt x="7612" y="4113"/>
                </a:cubicBezTo>
                <a:close/>
                <a:moveTo>
                  <a:pt x="10899" y="1803"/>
                </a:moveTo>
                <a:cubicBezTo>
                  <a:pt x="10908" y="1786"/>
                  <a:pt x="10937" y="1687"/>
                  <a:pt x="10928" y="1670"/>
                </a:cubicBezTo>
                <a:cubicBezTo>
                  <a:pt x="10901" y="1616"/>
                  <a:pt x="10830" y="1684"/>
                  <a:pt x="10899" y="1679"/>
                </a:cubicBezTo>
                <a:cubicBezTo>
                  <a:pt x="10881" y="1685"/>
                  <a:pt x="10837" y="1686"/>
                  <a:pt x="10835" y="1712"/>
                </a:cubicBezTo>
                <a:cubicBezTo>
                  <a:pt x="10831" y="1744"/>
                  <a:pt x="10865" y="1822"/>
                  <a:pt x="10884" y="1848"/>
                </a:cubicBezTo>
                <a:cubicBezTo>
                  <a:pt x="10895" y="1835"/>
                  <a:pt x="10900" y="1820"/>
                  <a:pt x="10899" y="1803"/>
                </a:cubicBezTo>
                <a:close/>
                <a:moveTo>
                  <a:pt x="10976" y="2011"/>
                </a:moveTo>
                <a:cubicBezTo>
                  <a:pt x="10946" y="2006"/>
                  <a:pt x="10940" y="2033"/>
                  <a:pt x="10913" y="2035"/>
                </a:cubicBezTo>
                <a:cubicBezTo>
                  <a:pt x="10889" y="2036"/>
                  <a:pt x="10867" y="2014"/>
                  <a:pt x="10843" y="2019"/>
                </a:cubicBezTo>
                <a:cubicBezTo>
                  <a:pt x="10790" y="2028"/>
                  <a:pt x="10748" y="2066"/>
                  <a:pt x="10744" y="2121"/>
                </a:cubicBezTo>
                <a:cubicBezTo>
                  <a:pt x="10812" y="2111"/>
                  <a:pt x="10893" y="2104"/>
                  <a:pt x="10961" y="2114"/>
                </a:cubicBezTo>
                <a:cubicBezTo>
                  <a:pt x="11012" y="2121"/>
                  <a:pt x="11057" y="2140"/>
                  <a:pt x="11089" y="2085"/>
                </a:cubicBezTo>
                <a:cubicBezTo>
                  <a:pt x="11039" y="2065"/>
                  <a:pt x="11035" y="2134"/>
                  <a:pt x="10931" y="2062"/>
                </a:cubicBezTo>
                <a:cubicBezTo>
                  <a:pt x="10953" y="2054"/>
                  <a:pt x="10975" y="2046"/>
                  <a:pt x="10997" y="2038"/>
                </a:cubicBezTo>
                <a:cubicBezTo>
                  <a:pt x="10990" y="2029"/>
                  <a:pt x="10983" y="2020"/>
                  <a:pt x="10976" y="2011"/>
                </a:cubicBezTo>
                <a:close/>
                <a:moveTo>
                  <a:pt x="10744" y="2231"/>
                </a:moveTo>
                <a:cubicBezTo>
                  <a:pt x="10714" y="2205"/>
                  <a:pt x="10682" y="2217"/>
                  <a:pt x="10649" y="2231"/>
                </a:cubicBezTo>
                <a:cubicBezTo>
                  <a:pt x="10678" y="2254"/>
                  <a:pt x="10721" y="2257"/>
                  <a:pt x="10744" y="2231"/>
                </a:cubicBezTo>
                <a:close/>
                <a:moveTo>
                  <a:pt x="10596" y="1732"/>
                </a:moveTo>
                <a:cubicBezTo>
                  <a:pt x="10568" y="1721"/>
                  <a:pt x="10527" y="1735"/>
                  <a:pt x="10501" y="1744"/>
                </a:cubicBezTo>
                <a:cubicBezTo>
                  <a:pt x="10532" y="1740"/>
                  <a:pt x="10565" y="1744"/>
                  <a:pt x="10596" y="1732"/>
                </a:cubicBezTo>
                <a:close/>
                <a:moveTo>
                  <a:pt x="10513" y="1691"/>
                </a:moveTo>
                <a:cubicBezTo>
                  <a:pt x="10490" y="1685"/>
                  <a:pt x="10469" y="1688"/>
                  <a:pt x="10450" y="1702"/>
                </a:cubicBezTo>
                <a:cubicBezTo>
                  <a:pt x="10471" y="1698"/>
                  <a:pt x="10492" y="1694"/>
                  <a:pt x="10513" y="1691"/>
                </a:cubicBezTo>
                <a:close/>
                <a:moveTo>
                  <a:pt x="10492" y="1708"/>
                </a:moveTo>
                <a:cubicBezTo>
                  <a:pt x="10459" y="1704"/>
                  <a:pt x="10433" y="1729"/>
                  <a:pt x="10400" y="1723"/>
                </a:cubicBezTo>
                <a:cubicBezTo>
                  <a:pt x="10428" y="1742"/>
                  <a:pt x="10478" y="1750"/>
                  <a:pt x="10492" y="1708"/>
                </a:cubicBezTo>
                <a:close/>
                <a:moveTo>
                  <a:pt x="10483" y="2193"/>
                </a:moveTo>
                <a:cubicBezTo>
                  <a:pt x="10505" y="2185"/>
                  <a:pt x="10520" y="2178"/>
                  <a:pt x="10540" y="2166"/>
                </a:cubicBezTo>
                <a:cubicBezTo>
                  <a:pt x="10520" y="2146"/>
                  <a:pt x="10493" y="2140"/>
                  <a:pt x="10462" y="2148"/>
                </a:cubicBezTo>
                <a:cubicBezTo>
                  <a:pt x="10478" y="2141"/>
                  <a:pt x="10491" y="2131"/>
                  <a:pt x="10501" y="2118"/>
                </a:cubicBezTo>
                <a:cubicBezTo>
                  <a:pt x="10368" y="2072"/>
                  <a:pt x="10392" y="2152"/>
                  <a:pt x="10340" y="2169"/>
                </a:cubicBezTo>
                <a:cubicBezTo>
                  <a:pt x="10374" y="2199"/>
                  <a:pt x="10441" y="2214"/>
                  <a:pt x="10483" y="2193"/>
                </a:cubicBezTo>
                <a:close/>
                <a:moveTo>
                  <a:pt x="10403" y="1697"/>
                </a:moveTo>
                <a:cubicBezTo>
                  <a:pt x="10413" y="1689"/>
                  <a:pt x="10423" y="1681"/>
                  <a:pt x="10432" y="1673"/>
                </a:cubicBezTo>
                <a:cubicBezTo>
                  <a:pt x="10400" y="1673"/>
                  <a:pt x="10366" y="1668"/>
                  <a:pt x="10337" y="1688"/>
                </a:cubicBezTo>
                <a:cubicBezTo>
                  <a:pt x="10359" y="1692"/>
                  <a:pt x="10381" y="1695"/>
                  <a:pt x="10403" y="1697"/>
                </a:cubicBezTo>
                <a:close/>
                <a:moveTo>
                  <a:pt x="10245" y="2278"/>
                </a:moveTo>
                <a:cubicBezTo>
                  <a:pt x="10221" y="2275"/>
                  <a:pt x="9983" y="2300"/>
                  <a:pt x="10040" y="2341"/>
                </a:cubicBezTo>
                <a:cubicBezTo>
                  <a:pt x="10126" y="2403"/>
                  <a:pt x="10303" y="2370"/>
                  <a:pt x="10397" y="2350"/>
                </a:cubicBezTo>
                <a:cubicBezTo>
                  <a:pt x="10365" y="2340"/>
                  <a:pt x="10352" y="2308"/>
                  <a:pt x="10325" y="2292"/>
                </a:cubicBezTo>
                <a:cubicBezTo>
                  <a:pt x="10300" y="2278"/>
                  <a:pt x="10271" y="2285"/>
                  <a:pt x="10245" y="2278"/>
                </a:cubicBezTo>
                <a:close/>
                <a:moveTo>
                  <a:pt x="9901" y="2712"/>
                </a:moveTo>
                <a:cubicBezTo>
                  <a:pt x="9804" y="2665"/>
                  <a:pt x="9428" y="2609"/>
                  <a:pt x="9343" y="2715"/>
                </a:cubicBezTo>
                <a:cubicBezTo>
                  <a:pt x="9425" y="2707"/>
                  <a:pt x="9572" y="2698"/>
                  <a:pt x="9648" y="2729"/>
                </a:cubicBezTo>
                <a:cubicBezTo>
                  <a:pt x="9668" y="2737"/>
                  <a:pt x="9706" y="2777"/>
                  <a:pt x="9729" y="2773"/>
                </a:cubicBezTo>
                <a:cubicBezTo>
                  <a:pt x="9778" y="2764"/>
                  <a:pt x="9829" y="2771"/>
                  <a:pt x="9877" y="2777"/>
                </a:cubicBezTo>
                <a:cubicBezTo>
                  <a:pt x="9874" y="2753"/>
                  <a:pt x="9856" y="2738"/>
                  <a:pt x="9833" y="2739"/>
                </a:cubicBezTo>
                <a:cubicBezTo>
                  <a:pt x="9857" y="2734"/>
                  <a:pt x="9880" y="2725"/>
                  <a:pt x="9901" y="2712"/>
                </a:cubicBezTo>
                <a:close/>
                <a:moveTo>
                  <a:pt x="9266" y="2596"/>
                </a:moveTo>
                <a:cubicBezTo>
                  <a:pt x="9389" y="2575"/>
                  <a:pt x="9512" y="2653"/>
                  <a:pt x="9634" y="2611"/>
                </a:cubicBezTo>
                <a:cubicBezTo>
                  <a:pt x="9521" y="2595"/>
                  <a:pt x="9318" y="2491"/>
                  <a:pt x="9221" y="2593"/>
                </a:cubicBezTo>
                <a:cubicBezTo>
                  <a:pt x="9236" y="2595"/>
                  <a:pt x="9251" y="2596"/>
                  <a:pt x="9266" y="2596"/>
                </a:cubicBezTo>
                <a:close/>
                <a:moveTo>
                  <a:pt x="9272" y="2715"/>
                </a:moveTo>
                <a:cubicBezTo>
                  <a:pt x="9231" y="2707"/>
                  <a:pt x="9188" y="2721"/>
                  <a:pt x="9150" y="2733"/>
                </a:cubicBezTo>
                <a:cubicBezTo>
                  <a:pt x="9204" y="2732"/>
                  <a:pt x="9242" y="2755"/>
                  <a:pt x="9272" y="2715"/>
                </a:cubicBezTo>
                <a:close/>
                <a:moveTo>
                  <a:pt x="10587" y="1756"/>
                </a:moveTo>
                <a:cubicBezTo>
                  <a:pt x="10566" y="1742"/>
                  <a:pt x="10521" y="1744"/>
                  <a:pt x="10492" y="1756"/>
                </a:cubicBezTo>
                <a:cubicBezTo>
                  <a:pt x="10524" y="1772"/>
                  <a:pt x="10553" y="1752"/>
                  <a:pt x="10587" y="1756"/>
                </a:cubicBezTo>
                <a:close/>
                <a:moveTo>
                  <a:pt x="11374" y="999"/>
                </a:moveTo>
                <a:cubicBezTo>
                  <a:pt x="11341" y="997"/>
                  <a:pt x="11290" y="1020"/>
                  <a:pt x="11290" y="1058"/>
                </a:cubicBezTo>
                <a:cubicBezTo>
                  <a:pt x="11320" y="1039"/>
                  <a:pt x="11356" y="1039"/>
                  <a:pt x="11389" y="1029"/>
                </a:cubicBezTo>
                <a:cubicBezTo>
                  <a:pt x="11384" y="1019"/>
                  <a:pt x="11379" y="1009"/>
                  <a:pt x="11374" y="999"/>
                </a:cubicBezTo>
                <a:close/>
                <a:moveTo>
                  <a:pt x="11252" y="1091"/>
                </a:moveTo>
                <a:cubicBezTo>
                  <a:pt x="11231" y="1096"/>
                  <a:pt x="11220" y="1093"/>
                  <a:pt x="11219" y="1121"/>
                </a:cubicBezTo>
                <a:cubicBezTo>
                  <a:pt x="11231" y="1111"/>
                  <a:pt x="11242" y="1101"/>
                  <a:pt x="11252" y="1091"/>
                </a:cubicBezTo>
                <a:close/>
                <a:moveTo>
                  <a:pt x="11201" y="1141"/>
                </a:moveTo>
                <a:cubicBezTo>
                  <a:pt x="11176" y="1131"/>
                  <a:pt x="11151" y="1144"/>
                  <a:pt x="11136" y="1165"/>
                </a:cubicBezTo>
                <a:cubicBezTo>
                  <a:pt x="11158" y="1157"/>
                  <a:pt x="11180" y="1149"/>
                  <a:pt x="11201" y="1141"/>
                </a:cubicBezTo>
                <a:close/>
                <a:moveTo>
                  <a:pt x="11261" y="1340"/>
                </a:moveTo>
                <a:cubicBezTo>
                  <a:pt x="11214" y="1329"/>
                  <a:pt x="11157" y="1372"/>
                  <a:pt x="11124" y="1400"/>
                </a:cubicBezTo>
                <a:cubicBezTo>
                  <a:pt x="11169" y="1407"/>
                  <a:pt x="11262" y="1405"/>
                  <a:pt x="11261" y="1340"/>
                </a:cubicBezTo>
                <a:close/>
                <a:moveTo>
                  <a:pt x="10982" y="1251"/>
                </a:moveTo>
                <a:cubicBezTo>
                  <a:pt x="11003" y="1248"/>
                  <a:pt x="11024" y="1243"/>
                  <a:pt x="11044" y="1236"/>
                </a:cubicBezTo>
                <a:cubicBezTo>
                  <a:pt x="11022" y="1226"/>
                  <a:pt x="10997" y="1231"/>
                  <a:pt x="10982" y="1251"/>
                </a:cubicBezTo>
                <a:close/>
                <a:moveTo>
                  <a:pt x="11041" y="1272"/>
                </a:moveTo>
                <a:cubicBezTo>
                  <a:pt x="11021" y="1266"/>
                  <a:pt x="10993" y="1281"/>
                  <a:pt x="10976" y="1290"/>
                </a:cubicBezTo>
                <a:cubicBezTo>
                  <a:pt x="10999" y="1290"/>
                  <a:pt x="11021" y="1284"/>
                  <a:pt x="11041" y="1272"/>
                </a:cubicBezTo>
                <a:close/>
                <a:moveTo>
                  <a:pt x="10994" y="1207"/>
                </a:moveTo>
                <a:cubicBezTo>
                  <a:pt x="10983" y="1207"/>
                  <a:pt x="10972" y="1207"/>
                  <a:pt x="10961" y="1207"/>
                </a:cubicBezTo>
                <a:cubicBezTo>
                  <a:pt x="10971" y="1215"/>
                  <a:pt x="10982" y="1222"/>
                  <a:pt x="10994" y="1227"/>
                </a:cubicBezTo>
                <a:cubicBezTo>
                  <a:pt x="10994" y="1221"/>
                  <a:pt x="10994" y="1214"/>
                  <a:pt x="10994" y="1207"/>
                </a:cubicBezTo>
                <a:close/>
                <a:moveTo>
                  <a:pt x="10997" y="1112"/>
                </a:moveTo>
                <a:cubicBezTo>
                  <a:pt x="11006" y="1113"/>
                  <a:pt x="11044" y="1102"/>
                  <a:pt x="11023" y="1085"/>
                </a:cubicBezTo>
                <a:cubicBezTo>
                  <a:pt x="10997" y="1063"/>
                  <a:pt x="10954" y="1097"/>
                  <a:pt x="10928" y="1103"/>
                </a:cubicBezTo>
                <a:cubicBezTo>
                  <a:pt x="10956" y="1129"/>
                  <a:pt x="10995" y="1131"/>
                  <a:pt x="11029" y="1118"/>
                </a:cubicBezTo>
                <a:cubicBezTo>
                  <a:pt x="11018" y="1116"/>
                  <a:pt x="11008" y="1114"/>
                  <a:pt x="10997" y="1112"/>
                </a:cubicBezTo>
                <a:close/>
                <a:moveTo>
                  <a:pt x="10673" y="1302"/>
                </a:moveTo>
                <a:cubicBezTo>
                  <a:pt x="10684" y="1306"/>
                  <a:pt x="10695" y="1305"/>
                  <a:pt x="10706" y="1299"/>
                </a:cubicBezTo>
                <a:cubicBezTo>
                  <a:pt x="10695" y="1300"/>
                  <a:pt x="10684" y="1301"/>
                  <a:pt x="10673" y="1302"/>
                </a:cubicBezTo>
                <a:close/>
                <a:moveTo>
                  <a:pt x="10735" y="1260"/>
                </a:moveTo>
                <a:cubicBezTo>
                  <a:pt x="10712" y="1252"/>
                  <a:pt x="10689" y="1254"/>
                  <a:pt x="10667" y="1266"/>
                </a:cubicBezTo>
                <a:cubicBezTo>
                  <a:pt x="10691" y="1274"/>
                  <a:pt x="10713" y="1272"/>
                  <a:pt x="10735" y="1260"/>
                </a:cubicBezTo>
                <a:close/>
                <a:moveTo>
                  <a:pt x="10560" y="1314"/>
                </a:moveTo>
                <a:cubicBezTo>
                  <a:pt x="10536" y="1309"/>
                  <a:pt x="10511" y="1325"/>
                  <a:pt x="10498" y="1343"/>
                </a:cubicBezTo>
                <a:cubicBezTo>
                  <a:pt x="10520" y="1336"/>
                  <a:pt x="10540" y="1326"/>
                  <a:pt x="10560" y="1314"/>
                </a:cubicBezTo>
                <a:close/>
                <a:moveTo>
                  <a:pt x="11377" y="349"/>
                </a:moveTo>
                <a:cubicBezTo>
                  <a:pt x="11387" y="349"/>
                  <a:pt x="11396" y="348"/>
                  <a:pt x="11406" y="346"/>
                </a:cubicBezTo>
                <a:cubicBezTo>
                  <a:pt x="11388" y="330"/>
                  <a:pt x="11368" y="324"/>
                  <a:pt x="11344" y="328"/>
                </a:cubicBezTo>
                <a:cubicBezTo>
                  <a:pt x="11355" y="335"/>
                  <a:pt x="11366" y="342"/>
                  <a:pt x="11377" y="349"/>
                </a:cubicBezTo>
                <a:close/>
                <a:moveTo>
                  <a:pt x="11424" y="426"/>
                </a:moveTo>
                <a:cubicBezTo>
                  <a:pt x="11435" y="422"/>
                  <a:pt x="11446" y="418"/>
                  <a:pt x="11457" y="414"/>
                </a:cubicBezTo>
                <a:cubicBezTo>
                  <a:pt x="11416" y="393"/>
                  <a:pt x="11368" y="380"/>
                  <a:pt x="11326" y="405"/>
                </a:cubicBezTo>
                <a:cubicBezTo>
                  <a:pt x="11359" y="409"/>
                  <a:pt x="11391" y="420"/>
                  <a:pt x="11424" y="426"/>
                </a:cubicBezTo>
                <a:close/>
                <a:moveTo>
                  <a:pt x="11133" y="372"/>
                </a:moveTo>
                <a:cubicBezTo>
                  <a:pt x="11159" y="378"/>
                  <a:pt x="11181" y="371"/>
                  <a:pt x="11198" y="352"/>
                </a:cubicBezTo>
                <a:cubicBezTo>
                  <a:pt x="11154" y="337"/>
                  <a:pt x="11118" y="302"/>
                  <a:pt x="11068" y="313"/>
                </a:cubicBezTo>
                <a:cubicBezTo>
                  <a:pt x="11063" y="352"/>
                  <a:pt x="11107" y="361"/>
                  <a:pt x="11133" y="372"/>
                </a:cubicBezTo>
                <a:close/>
                <a:moveTo>
                  <a:pt x="10970" y="435"/>
                </a:moveTo>
                <a:cubicBezTo>
                  <a:pt x="11012" y="429"/>
                  <a:pt x="11054" y="434"/>
                  <a:pt x="11095" y="420"/>
                </a:cubicBezTo>
                <a:cubicBezTo>
                  <a:pt x="11025" y="411"/>
                  <a:pt x="11041" y="404"/>
                  <a:pt x="10970" y="435"/>
                </a:cubicBezTo>
                <a:close/>
                <a:moveTo>
                  <a:pt x="7675" y="67"/>
                </a:moveTo>
                <a:cubicBezTo>
                  <a:pt x="7707" y="76"/>
                  <a:pt x="7746" y="85"/>
                  <a:pt x="7772" y="58"/>
                </a:cubicBezTo>
                <a:cubicBezTo>
                  <a:pt x="7740" y="52"/>
                  <a:pt x="7706" y="56"/>
                  <a:pt x="7675" y="67"/>
                </a:cubicBezTo>
                <a:close/>
                <a:moveTo>
                  <a:pt x="7757" y="114"/>
                </a:moveTo>
                <a:cubicBezTo>
                  <a:pt x="7776" y="114"/>
                  <a:pt x="7795" y="113"/>
                  <a:pt x="7814" y="111"/>
                </a:cubicBezTo>
                <a:cubicBezTo>
                  <a:pt x="7742" y="86"/>
                  <a:pt x="7552" y="41"/>
                  <a:pt x="7484" y="84"/>
                </a:cubicBezTo>
                <a:cubicBezTo>
                  <a:pt x="7576" y="84"/>
                  <a:pt x="7666" y="107"/>
                  <a:pt x="7757" y="114"/>
                </a:cubicBezTo>
                <a:close/>
                <a:moveTo>
                  <a:pt x="7615" y="138"/>
                </a:moveTo>
                <a:cubicBezTo>
                  <a:pt x="7639" y="139"/>
                  <a:pt x="7661" y="132"/>
                  <a:pt x="7680" y="117"/>
                </a:cubicBezTo>
                <a:cubicBezTo>
                  <a:pt x="7616" y="109"/>
                  <a:pt x="7543" y="88"/>
                  <a:pt x="7479" y="110"/>
                </a:cubicBezTo>
                <a:cubicBezTo>
                  <a:pt x="7419" y="98"/>
                  <a:pt x="7353" y="99"/>
                  <a:pt x="7297" y="105"/>
                </a:cubicBezTo>
                <a:cubicBezTo>
                  <a:pt x="7386" y="120"/>
                  <a:pt x="7474" y="141"/>
                  <a:pt x="7564" y="141"/>
                </a:cubicBezTo>
                <a:cubicBezTo>
                  <a:pt x="7557" y="137"/>
                  <a:pt x="7550" y="133"/>
                  <a:pt x="7542" y="130"/>
                </a:cubicBezTo>
                <a:cubicBezTo>
                  <a:pt x="7566" y="135"/>
                  <a:pt x="7591" y="138"/>
                  <a:pt x="7615" y="138"/>
                </a:cubicBezTo>
                <a:close/>
                <a:moveTo>
                  <a:pt x="7280" y="93"/>
                </a:moveTo>
                <a:cubicBezTo>
                  <a:pt x="7311" y="93"/>
                  <a:pt x="7343" y="93"/>
                  <a:pt x="7374" y="93"/>
                </a:cubicBezTo>
                <a:cubicBezTo>
                  <a:pt x="7343" y="87"/>
                  <a:pt x="7310" y="83"/>
                  <a:pt x="7280" y="93"/>
                </a:cubicBezTo>
                <a:close/>
                <a:moveTo>
                  <a:pt x="6250" y="171"/>
                </a:moveTo>
                <a:cubicBezTo>
                  <a:pt x="6276" y="172"/>
                  <a:pt x="6301" y="174"/>
                  <a:pt x="6321" y="171"/>
                </a:cubicBezTo>
                <a:cubicBezTo>
                  <a:pt x="6274" y="170"/>
                  <a:pt x="6231" y="151"/>
                  <a:pt x="6184" y="153"/>
                </a:cubicBezTo>
                <a:cubicBezTo>
                  <a:pt x="6206" y="159"/>
                  <a:pt x="6228" y="165"/>
                  <a:pt x="6250" y="171"/>
                </a:cubicBezTo>
                <a:close/>
                <a:moveTo>
                  <a:pt x="6110" y="239"/>
                </a:moveTo>
                <a:cubicBezTo>
                  <a:pt x="6140" y="286"/>
                  <a:pt x="6219" y="289"/>
                  <a:pt x="6267" y="293"/>
                </a:cubicBezTo>
                <a:cubicBezTo>
                  <a:pt x="6343" y="299"/>
                  <a:pt x="6423" y="340"/>
                  <a:pt x="6499" y="331"/>
                </a:cubicBezTo>
                <a:cubicBezTo>
                  <a:pt x="6487" y="322"/>
                  <a:pt x="6477" y="313"/>
                  <a:pt x="6466" y="304"/>
                </a:cubicBezTo>
                <a:cubicBezTo>
                  <a:pt x="6505" y="286"/>
                  <a:pt x="6548" y="279"/>
                  <a:pt x="6591" y="277"/>
                </a:cubicBezTo>
                <a:cubicBezTo>
                  <a:pt x="6480" y="163"/>
                  <a:pt x="6192" y="197"/>
                  <a:pt x="6054" y="212"/>
                </a:cubicBezTo>
                <a:cubicBezTo>
                  <a:pt x="6071" y="223"/>
                  <a:pt x="6090" y="232"/>
                  <a:pt x="6110" y="239"/>
                </a:cubicBezTo>
                <a:close/>
                <a:moveTo>
                  <a:pt x="5958" y="182"/>
                </a:moveTo>
                <a:cubicBezTo>
                  <a:pt x="6004" y="182"/>
                  <a:pt x="6055" y="194"/>
                  <a:pt x="6098" y="171"/>
                </a:cubicBezTo>
                <a:cubicBezTo>
                  <a:pt x="6053" y="162"/>
                  <a:pt x="5996" y="145"/>
                  <a:pt x="5958" y="182"/>
                </a:cubicBezTo>
                <a:close/>
                <a:moveTo>
                  <a:pt x="5890" y="260"/>
                </a:moveTo>
                <a:cubicBezTo>
                  <a:pt x="5906" y="259"/>
                  <a:pt x="5919" y="252"/>
                  <a:pt x="5929" y="239"/>
                </a:cubicBezTo>
                <a:cubicBezTo>
                  <a:pt x="5896" y="232"/>
                  <a:pt x="5860" y="225"/>
                  <a:pt x="5828" y="239"/>
                </a:cubicBezTo>
                <a:cubicBezTo>
                  <a:pt x="5850" y="240"/>
                  <a:pt x="5871" y="247"/>
                  <a:pt x="5890" y="260"/>
                </a:cubicBezTo>
                <a:close/>
                <a:moveTo>
                  <a:pt x="5626" y="182"/>
                </a:moveTo>
                <a:cubicBezTo>
                  <a:pt x="5648" y="186"/>
                  <a:pt x="5669" y="186"/>
                  <a:pt x="5691" y="182"/>
                </a:cubicBezTo>
                <a:cubicBezTo>
                  <a:pt x="5669" y="179"/>
                  <a:pt x="5648" y="179"/>
                  <a:pt x="5626" y="182"/>
                </a:cubicBezTo>
                <a:close/>
                <a:moveTo>
                  <a:pt x="5121" y="301"/>
                </a:moveTo>
                <a:cubicBezTo>
                  <a:pt x="5144" y="307"/>
                  <a:pt x="5166" y="304"/>
                  <a:pt x="5186" y="292"/>
                </a:cubicBezTo>
                <a:cubicBezTo>
                  <a:pt x="5163" y="284"/>
                  <a:pt x="5142" y="287"/>
                  <a:pt x="5121" y="301"/>
                </a:cubicBezTo>
                <a:close/>
                <a:moveTo>
                  <a:pt x="1965" y="652"/>
                </a:moveTo>
                <a:cubicBezTo>
                  <a:pt x="1985" y="660"/>
                  <a:pt x="2006" y="662"/>
                  <a:pt x="2028" y="657"/>
                </a:cubicBezTo>
                <a:cubicBezTo>
                  <a:pt x="2008" y="642"/>
                  <a:pt x="1987" y="640"/>
                  <a:pt x="1965" y="652"/>
                </a:cubicBezTo>
                <a:close/>
                <a:moveTo>
                  <a:pt x="1251" y="1449"/>
                </a:moveTo>
                <a:cubicBezTo>
                  <a:pt x="1267" y="1449"/>
                  <a:pt x="1271" y="1446"/>
                  <a:pt x="1285" y="1441"/>
                </a:cubicBezTo>
                <a:cubicBezTo>
                  <a:pt x="1265" y="1440"/>
                  <a:pt x="1245" y="1442"/>
                  <a:pt x="1226" y="1447"/>
                </a:cubicBezTo>
                <a:lnTo>
                  <a:pt x="1257" y="1451"/>
                </a:lnTo>
                <a:lnTo>
                  <a:pt x="1251" y="1449"/>
                </a:lnTo>
                <a:close/>
                <a:moveTo>
                  <a:pt x="1181" y="1420"/>
                </a:moveTo>
                <a:cubicBezTo>
                  <a:pt x="1204" y="1419"/>
                  <a:pt x="1226" y="1415"/>
                  <a:pt x="1247" y="1409"/>
                </a:cubicBezTo>
                <a:cubicBezTo>
                  <a:pt x="1225" y="1410"/>
                  <a:pt x="1203" y="1414"/>
                  <a:pt x="1181" y="1420"/>
                </a:cubicBezTo>
                <a:close/>
                <a:moveTo>
                  <a:pt x="279" y="1697"/>
                </a:moveTo>
                <a:cubicBezTo>
                  <a:pt x="313" y="1705"/>
                  <a:pt x="349" y="1705"/>
                  <a:pt x="383" y="1697"/>
                </a:cubicBezTo>
                <a:cubicBezTo>
                  <a:pt x="352" y="1679"/>
                  <a:pt x="310" y="1678"/>
                  <a:pt x="279" y="1697"/>
                </a:cubicBezTo>
                <a:close/>
                <a:moveTo>
                  <a:pt x="261" y="1456"/>
                </a:moveTo>
                <a:cubicBezTo>
                  <a:pt x="272" y="1511"/>
                  <a:pt x="448" y="1475"/>
                  <a:pt x="484" y="1468"/>
                </a:cubicBezTo>
                <a:cubicBezTo>
                  <a:pt x="409" y="1471"/>
                  <a:pt x="336" y="1444"/>
                  <a:pt x="261" y="1456"/>
                </a:cubicBezTo>
                <a:close/>
                <a:moveTo>
                  <a:pt x="240" y="1741"/>
                </a:moveTo>
                <a:cubicBezTo>
                  <a:pt x="251" y="1737"/>
                  <a:pt x="262" y="1733"/>
                  <a:pt x="273" y="1729"/>
                </a:cubicBezTo>
                <a:cubicBezTo>
                  <a:pt x="258" y="1724"/>
                  <a:pt x="242" y="1722"/>
                  <a:pt x="226" y="1723"/>
                </a:cubicBezTo>
                <a:cubicBezTo>
                  <a:pt x="230" y="1729"/>
                  <a:pt x="235" y="1735"/>
                  <a:pt x="240" y="1741"/>
                </a:cubicBezTo>
                <a:close/>
                <a:moveTo>
                  <a:pt x="56" y="1456"/>
                </a:moveTo>
                <a:cubicBezTo>
                  <a:pt x="34" y="1455"/>
                  <a:pt x="15" y="1463"/>
                  <a:pt x="0" y="1480"/>
                </a:cubicBezTo>
                <a:cubicBezTo>
                  <a:pt x="74" y="1488"/>
                  <a:pt x="144" y="1493"/>
                  <a:pt x="217" y="1474"/>
                </a:cubicBezTo>
                <a:cubicBezTo>
                  <a:pt x="162" y="1478"/>
                  <a:pt x="110" y="1461"/>
                  <a:pt x="56" y="1456"/>
                </a:cubicBezTo>
                <a:close/>
                <a:moveTo>
                  <a:pt x="2630" y="2596"/>
                </a:moveTo>
                <a:cubicBezTo>
                  <a:pt x="2653" y="2589"/>
                  <a:pt x="2675" y="2579"/>
                  <a:pt x="2696" y="2566"/>
                </a:cubicBezTo>
                <a:cubicBezTo>
                  <a:pt x="2672" y="2573"/>
                  <a:pt x="2651" y="2583"/>
                  <a:pt x="2630" y="2596"/>
                </a:cubicBezTo>
                <a:close/>
                <a:moveTo>
                  <a:pt x="2633" y="2774"/>
                </a:moveTo>
                <a:cubicBezTo>
                  <a:pt x="2609" y="2774"/>
                  <a:pt x="2588" y="2783"/>
                  <a:pt x="2571" y="2801"/>
                </a:cubicBezTo>
                <a:cubicBezTo>
                  <a:pt x="2596" y="2801"/>
                  <a:pt x="2616" y="2792"/>
                  <a:pt x="2633" y="2774"/>
                </a:cubicBezTo>
                <a:close/>
                <a:moveTo>
                  <a:pt x="2574" y="2549"/>
                </a:moveTo>
                <a:cubicBezTo>
                  <a:pt x="2587" y="2557"/>
                  <a:pt x="2582" y="2562"/>
                  <a:pt x="2604" y="2549"/>
                </a:cubicBezTo>
                <a:cubicBezTo>
                  <a:pt x="2594" y="2549"/>
                  <a:pt x="2584" y="2549"/>
                  <a:pt x="2574" y="2549"/>
                </a:cubicBezTo>
                <a:close/>
                <a:moveTo>
                  <a:pt x="2595" y="2522"/>
                </a:moveTo>
                <a:cubicBezTo>
                  <a:pt x="2585" y="2522"/>
                  <a:pt x="2575" y="2522"/>
                  <a:pt x="2565" y="2522"/>
                </a:cubicBezTo>
                <a:cubicBezTo>
                  <a:pt x="2598" y="2533"/>
                  <a:pt x="2628" y="2553"/>
                  <a:pt x="2660" y="2566"/>
                </a:cubicBezTo>
                <a:cubicBezTo>
                  <a:pt x="2643" y="2545"/>
                  <a:pt x="2617" y="2536"/>
                  <a:pt x="2595" y="2522"/>
                </a:cubicBezTo>
                <a:close/>
                <a:moveTo>
                  <a:pt x="2610" y="2709"/>
                </a:moveTo>
                <a:cubicBezTo>
                  <a:pt x="2620" y="2701"/>
                  <a:pt x="2630" y="2693"/>
                  <a:pt x="2639" y="2685"/>
                </a:cubicBezTo>
                <a:cubicBezTo>
                  <a:pt x="2609" y="2674"/>
                  <a:pt x="2575" y="2668"/>
                  <a:pt x="2547" y="2691"/>
                </a:cubicBezTo>
                <a:cubicBezTo>
                  <a:pt x="2568" y="2698"/>
                  <a:pt x="2589" y="2704"/>
                  <a:pt x="2610" y="2709"/>
                </a:cubicBezTo>
                <a:close/>
                <a:moveTo>
                  <a:pt x="2580" y="2228"/>
                </a:moveTo>
                <a:cubicBezTo>
                  <a:pt x="2569" y="2232"/>
                  <a:pt x="2558" y="2236"/>
                  <a:pt x="2547" y="2240"/>
                </a:cubicBezTo>
                <a:cubicBezTo>
                  <a:pt x="2578" y="2248"/>
                  <a:pt x="2585" y="2249"/>
                  <a:pt x="2580" y="2228"/>
                </a:cubicBezTo>
                <a:close/>
                <a:moveTo>
                  <a:pt x="2547" y="2718"/>
                </a:moveTo>
                <a:cubicBezTo>
                  <a:pt x="2542" y="2743"/>
                  <a:pt x="2551" y="2745"/>
                  <a:pt x="2577" y="2724"/>
                </a:cubicBezTo>
                <a:cubicBezTo>
                  <a:pt x="2567" y="2722"/>
                  <a:pt x="2557" y="2720"/>
                  <a:pt x="2547" y="2718"/>
                </a:cubicBezTo>
                <a:close/>
                <a:moveTo>
                  <a:pt x="2604" y="2807"/>
                </a:moveTo>
                <a:cubicBezTo>
                  <a:pt x="2582" y="2803"/>
                  <a:pt x="2561" y="2805"/>
                  <a:pt x="2541" y="2813"/>
                </a:cubicBezTo>
                <a:cubicBezTo>
                  <a:pt x="2563" y="2821"/>
                  <a:pt x="2584" y="2819"/>
                  <a:pt x="2604" y="2807"/>
                </a:cubicBezTo>
                <a:close/>
                <a:moveTo>
                  <a:pt x="2535" y="2465"/>
                </a:moveTo>
                <a:cubicBezTo>
                  <a:pt x="2545" y="2473"/>
                  <a:pt x="2556" y="2475"/>
                  <a:pt x="2568" y="2471"/>
                </a:cubicBezTo>
                <a:cubicBezTo>
                  <a:pt x="2557" y="2469"/>
                  <a:pt x="2546" y="2467"/>
                  <a:pt x="2535" y="2465"/>
                </a:cubicBezTo>
                <a:close/>
                <a:moveTo>
                  <a:pt x="2559" y="2569"/>
                </a:moveTo>
                <a:cubicBezTo>
                  <a:pt x="2542" y="2577"/>
                  <a:pt x="2527" y="2586"/>
                  <a:pt x="2512" y="2596"/>
                </a:cubicBezTo>
                <a:cubicBezTo>
                  <a:pt x="2535" y="2605"/>
                  <a:pt x="2553" y="2592"/>
                  <a:pt x="2559" y="2569"/>
                </a:cubicBezTo>
                <a:close/>
                <a:moveTo>
                  <a:pt x="2553" y="2463"/>
                </a:moveTo>
                <a:cubicBezTo>
                  <a:pt x="2577" y="2458"/>
                  <a:pt x="2600" y="2450"/>
                  <a:pt x="2621" y="2439"/>
                </a:cubicBezTo>
                <a:cubicBezTo>
                  <a:pt x="2581" y="2435"/>
                  <a:pt x="2523" y="2412"/>
                  <a:pt x="2494" y="2454"/>
                </a:cubicBezTo>
                <a:cubicBezTo>
                  <a:pt x="2515" y="2449"/>
                  <a:pt x="2535" y="2452"/>
                  <a:pt x="2553" y="2463"/>
                </a:cubicBezTo>
                <a:close/>
                <a:moveTo>
                  <a:pt x="2488" y="2531"/>
                </a:moveTo>
                <a:cubicBezTo>
                  <a:pt x="2508" y="2520"/>
                  <a:pt x="2528" y="2511"/>
                  <a:pt x="2550" y="2504"/>
                </a:cubicBezTo>
                <a:cubicBezTo>
                  <a:pt x="2526" y="2505"/>
                  <a:pt x="2505" y="2514"/>
                  <a:pt x="2488" y="2531"/>
                </a:cubicBezTo>
                <a:close/>
                <a:moveTo>
                  <a:pt x="2556" y="2614"/>
                </a:moveTo>
                <a:cubicBezTo>
                  <a:pt x="2519" y="2612"/>
                  <a:pt x="2489" y="2640"/>
                  <a:pt x="2461" y="2661"/>
                </a:cubicBezTo>
                <a:cubicBezTo>
                  <a:pt x="2496" y="2656"/>
                  <a:pt x="2529" y="2635"/>
                  <a:pt x="2556" y="2614"/>
                </a:cubicBezTo>
                <a:close/>
                <a:moveTo>
                  <a:pt x="2618" y="2730"/>
                </a:moveTo>
                <a:cubicBezTo>
                  <a:pt x="2581" y="2746"/>
                  <a:pt x="2495" y="2782"/>
                  <a:pt x="2455" y="2783"/>
                </a:cubicBezTo>
                <a:cubicBezTo>
                  <a:pt x="2527" y="2780"/>
                  <a:pt x="2586" y="2799"/>
                  <a:pt x="2648" y="2745"/>
                </a:cubicBezTo>
                <a:cubicBezTo>
                  <a:pt x="2638" y="2740"/>
                  <a:pt x="2628" y="2735"/>
                  <a:pt x="2618" y="2730"/>
                </a:cubicBezTo>
                <a:close/>
                <a:moveTo>
                  <a:pt x="2479" y="2255"/>
                </a:moveTo>
                <a:cubicBezTo>
                  <a:pt x="2468" y="2259"/>
                  <a:pt x="2457" y="2263"/>
                  <a:pt x="2446" y="2267"/>
                </a:cubicBezTo>
                <a:cubicBezTo>
                  <a:pt x="2508" y="2257"/>
                  <a:pt x="2587" y="2290"/>
                  <a:pt x="2642" y="2249"/>
                </a:cubicBezTo>
                <a:cubicBezTo>
                  <a:pt x="2588" y="2240"/>
                  <a:pt x="2534" y="2256"/>
                  <a:pt x="2479" y="2255"/>
                </a:cubicBezTo>
                <a:close/>
                <a:moveTo>
                  <a:pt x="2437" y="2825"/>
                </a:moveTo>
                <a:cubicBezTo>
                  <a:pt x="2446" y="2831"/>
                  <a:pt x="2456" y="2830"/>
                  <a:pt x="2467" y="2822"/>
                </a:cubicBezTo>
                <a:cubicBezTo>
                  <a:pt x="2457" y="2823"/>
                  <a:pt x="2447" y="2824"/>
                  <a:pt x="2437" y="2825"/>
                </a:cubicBezTo>
                <a:close/>
                <a:moveTo>
                  <a:pt x="2571" y="2863"/>
                </a:moveTo>
                <a:cubicBezTo>
                  <a:pt x="2521" y="2864"/>
                  <a:pt x="2454" y="2877"/>
                  <a:pt x="2413" y="2908"/>
                </a:cubicBezTo>
                <a:cubicBezTo>
                  <a:pt x="2457" y="2953"/>
                  <a:pt x="2536" y="2892"/>
                  <a:pt x="2571" y="2863"/>
                </a:cubicBezTo>
                <a:close/>
                <a:moveTo>
                  <a:pt x="2500" y="2489"/>
                </a:moveTo>
                <a:cubicBezTo>
                  <a:pt x="2468" y="2493"/>
                  <a:pt x="2434" y="2486"/>
                  <a:pt x="2408" y="2510"/>
                </a:cubicBezTo>
                <a:cubicBezTo>
                  <a:pt x="2449" y="2505"/>
                  <a:pt x="2490" y="2506"/>
                  <a:pt x="2529" y="2489"/>
                </a:cubicBezTo>
                <a:cubicBezTo>
                  <a:pt x="2519" y="2489"/>
                  <a:pt x="2510" y="2489"/>
                  <a:pt x="2500" y="2489"/>
                </a:cubicBezTo>
                <a:close/>
                <a:moveTo>
                  <a:pt x="2423" y="2816"/>
                </a:moveTo>
                <a:cubicBezTo>
                  <a:pt x="2434" y="2811"/>
                  <a:pt x="2446" y="2806"/>
                  <a:pt x="2458" y="2801"/>
                </a:cubicBezTo>
                <a:cubicBezTo>
                  <a:pt x="2434" y="2799"/>
                  <a:pt x="2412" y="2802"/>
                  <a:pt x="2390" y="2813"/>
                </a:cubicBezTo>
                <a:cubicBezTo>
                  <a:pt x="2401" y="2814"/>
                  <a:pt x="2412" y="2815"/>
                  <a:pt x="2423" y="2816"/>
                </a:cubicBezTo>
                <a:close/>
                <a:moveTo>
                  <a:pt x="2506" y="2751"/>
                </a:moveTo>
                <a:cubicBezTo>
                  <a:pt x="2465" y="2744"/>
                  <a:pt x="2413" y="2757"/>
                  <a:pt x="2381" y="2783"/>
                </a:cubicBezTo>
                <a:cubicBezTo>
                  <a:pt x="2420" y="2781"/>
                  <a:pt x="2476" y="2781"/>
                  <a:pt x="2506" y="2751"/>
                </a:cubicBezTo>
                <a:close/>
                <a:moveTo>
                  <a:pt x="3037" y="3585"/>
                </a:moveTo>
                <a:cubicBezTo>
                  <a:pt x="3014" y="3581"/>
                  <a:pt x="2992" y="3585"/>
                  <a:pt x="2972" y="3597"/>
                </a:cubicBezTo>
                <a:cubicBezTo>
                  <a:pt x="3057" y="3592"/>
                  <a:pt x="2869" y="3644"/>
                  <a:pt x="2928" y="3696"/>
                </a:cubicBezTo>
                <a:cubicBezTo>
                  <a:pt x="2958" y="3722"/>
                  <a:pt x="2981" y="3699"/>
                  <a:pt x="2995" y="3674"/>
                </a:cubicBezTo>
                <a:cubicBezTo>
                  <a:pt x="3016" y="3635"/>
                  <a:pt x="3058" y="3640"/>
                  <a:pt x="3091" y="3617"/>
                </a:cubicBezTo>
                <a:cubicBezTo>
                  <a:pt x="3075" y="3602"/>
                  <a:pt x="3058" y="3591"/>
                  <a:pt x="3037" y="3585"/>
                </a:cubicBezTo>
                <a:close/>
                <a:moveTo>
                  <a:pt x="2568" y="3953"/>
                </a:moveTo>
                <a:cubicBezTo>
                  <a:pt x="2494" y="3941"/>
                  <a:pt x="2421" y="3964"/>
                  <a:pt x="2348" y="3977"/>
                </a:cubicBezTo>
                <a:cubicBezTo>
                  <a:pt x="2405" y="3994"/>
                  <a:pt x="2520" y="3990"/>
                  <a:pt x="2568" y="3953"/>
                </a:cubicBezTo>
                <a:close/>
                <a:moveTo>
                  <a:pt x="2235" y="3704"/>
                </a:moveTo>
                <a:cubicBezTo>
                  <a:pt x="2243" y="3713"/>
                  <a:pt x="2253" y="3710"/>
                  <a:pt x="2265" y="3703"/>
                </a:cubicBezTo>
                <a:cubicBezTo>
                  <a:pt x="2255" y="3703"/>
                  <a:pt x="2245" y="3705"/>
                  <a:pt x="2235" y="3704"/>
                </a:cubicBezTo>
                <a:close/>
                <a:moveTo>
                  <a:pt x="2524" y="4137"/>
                </a:moveTo>
                <a:cubicBezTo>
                  <a:pt x="2542" y="4164"/>
                  <a:pt x="2657" y="4139"/>
                  <a:pt x="2678" y="4122"/>
                </a:cubicBezTo>
                <a:cubicBezTo>
                  <a:pt x="2628" y="4110"/>
                  <a:pt x="2572" y="4126"/>
                  <a:pt x="2524" y="4137"/>
                </a:cubicBezTo>
                <a:close/>
                <a:moveTo>
                  <a:pt x="2446" y="3947"/>
                </a:moveTo>
                <a:cubicBezTo>
                  <a:pt x="2437" y="3946"/>
                  <a:pt x="2426" y="3952"/>
                  <a:pt x="2417" y="3956"/>
                </a:cubicBezTo>
                <a:cubicBezTo>
                  <a:pt x="2427" y="3953"/>
                  <a:pt x="2436" y="3950"/>
                  <a:pt x="2446" y="3947"/>
                </a:cubicBezTo>
                <a:close/>
                <a:moveTo>
                  <a:pt x="2408" y="3956"/>
                </a:moveTo>
                <a:cubicBezTo>
                  <a:pt x="2393" y="3954"/>
                  <a:pt x="2386" y="3961"/>
                  <a:pt x="2375" y="3965"/>
                </a:cubicBezTo>
                <a:cubicBezTo>
                  <a:pt x="2386" y="3962"/>
                  <a:pt x="2397" y="3959"/>
                  <a:pt x="2408" y="3956"/>
                </a:cubicBezTo>
                <a:close/>
                <a:moveTo>
                  <a:pt x="2375" y="3994"/>
                </a:moveTo>
                <a:cubicBezTo>
                  <a:pt x="2365" y="3999"/>
                  <a:pt x="2355" y="4003"/>
                  <a:pt x="2345" y="4009"/>
                </a:cubicBezTo>
                <a:cubicBezTo>
                  <a:pt x="2355" y="4004"/>
                  <a:pt x="2365" y="3999"/>
                  <a:pt x="2375" y="3994"/>
                </a:cubicBezTo>
                <a:close/>
                <a:moveTo>
                  <a:pt x="2348" y="4015"/>
                </a:moveTo>
                <a:cubicBezTo>
                  <a:pt x="2328" y="4023"/>
                  <a:pt x="2309" y="4034"/>
                  <a:pt x="2292" y="4048"/>
                </a:cubicBezTo>
                <a:cubicBezTo>
                  <a:pt x="2317" y="4062"/>
                  <a:pt x="2368" y="4055"/>
                  <a:pt x="2348" y="4015"/>
                </a:cubicBezTo>
                <a:close/>
                <a:moveTo>
                  <a:pt x="2167" y="4143"/>
                </a:moveTo>
                <a:cubicBezTo>
                  <a:pt x="2183" y="4170"/>
                  <a:pt x="2194" y="4166"/>
                  <a:pt x="2200" y="4131"/>
                </a:cubicBezTo>
                <a:cubicBezTo>
                  <a:pt x="2189" y="4135"/>
                  <a:pt x="2178" y="4139"/>
                  <a:pt x="2167" y="414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7" name="꙱ Greece (Hellenic Republic) (GR) (H)">
            <a:extLst>
              <a:ext uri="{FF2B5EF4-FFF2-40B4-BE49-F238E27FC236}">
                <a16:creationId xmlns:a16="http://schemas.microsoft.com/office/drawing/2014/main" id="{7187637B-400B-4BE1-8893-5CAB98105A32}"/>
              </a:ext>
            </a:extLst>
          </p:cNvPr>
          <p:cNvSpPr>
            <a:spLocks noEditPoints="1"/>
          </p:cNvSpPr>
          <p:nvPr/>
        </p:nvSpPr>
        <p:spPr bwMode="auto">
          <a:xfrm>
            <a:off x="4879882" y="1150717"/>
            <a:ext cx="212350" cy="202805"/>
          </a:xfrm>
          <a:custGeom>
            <a:avLst/>
            <a:gdLst>
              <a:gd name="T0" fmla="*/ 233 w 2576"/>
              <a:gd name="T1" fmla="*/ 620 h 2466"/>
              <a:gd name="T2" fmla="*/ 468 w 2576"/>
              <a:gd name="T3" fmla="*/ 321 h 2466"/>
              <a:gd name="T4" fmla="*/ 1004 w 2576"/>
              <a:gd name="T5" fmla="*/ 178 h 2466"/>
              <a:gd name="T6" fmla="*/ 1474 w 2576"/>
              <a:gd name="T7" fmla="*/ 155 h 2466"/>
              <a:gd name="T8" fmla="*/ 1823 w 2576"/>
              <a:gd name="T9" fmla="*/ 57 h 2466"/>
              <a:gd name="T10" fmla="*/ 1914 w 2576"/>
              <a:gd name="T11" fmla="*/ 289 h 2466"/>
              <a:gd name="T12" fmla="*/ 1357 w 2576"/>
              <a:gd name="T13" fmla="*/ 304 h 2466"/>
              <a:gd name="T14" fmla="*/ 1232 w 2576"/>
              <a:gd name="T15" fmla="*/ 487 h 2466"/>
              <a:gd name="T16" fmla="*/ 1105 w 2576"/>
              <a:gd name="T17" fmla="*/ 548 h 2466"/>
              <a:gd name="T18" fmla="*/ 911 w 2576"/>
              <a:gd name="T19" fmla="*/ 471 h 2466"/>
              <a:gd name="T20" fmla="*/ 962 w 2576"/>
              <a:gd name="T21" fmla="*/ 866 h 2466"/>
              <a:gd name="T22" fmla="*/ 1071 w 2576"/>
              <a:gd name="T23" fmla="*/ 1119 h 2466"/>
              <a:gd name="T24" fmla="*/ 1312 w 2576"/>
              <a:gd name="T25" fmla="*/ 1474 h 2466"/>
              <a:gd name="T26" fmla="*/ 1006 w 2576"/>
              <a:gd name="T27" fmla="*/ 1379 h 2466"/>
              <a:gd name="T28" fmla="*/ 1074 w 2576"/>
              <a:gd name="T29" fmla="*/ 1596 h 2466"/>
              <a:gd name="T30" fmla="*/ 1081 w 2576"/>
              <a:gd name="T31" fmla="*/ 1900 h 2466"/>
              <a:gd name="T32" fmla="*/ 742 w 2576"/>
              <a:gd name="T33" fmla="*/ 1699 h 2466"/>
              <a:gd name="T34" fmla="*/ 529 w 2576"/>
              <a:gd name="T35" fmla="*/ 1298 h 2466"/>
              <a:gd name="T36" fmla="*/ 947 w 2576"/>
              <a:gd name="T37" fmla="*/ 1362 h 2466"/>
              <a:gd name="T38" fmla="*/ 822 w 2576"/>
              <a:gd name="T39" fmla="*/ 1192 h 2466"/>
              <a:gd name="T40" fmla="*/ 386 w 2576"/>
              <a:gd name="T41" fmla="*/ 1108 h 2466"/>
              <a:gd name="T42" fmla="*/ 191 w 2576"/>
              <a:gd name="T43" fmla="*/ 879 h 2466"/>
              <a:gd name="T44" fmla="*/ 2568 w 2576"/>
              <a:gd name="T45" fmla="*/ 1905 h 2466"/>
              <a:gd name="T46" fmla="*/ 2286 w 2576"/>
              <a:gd name="T47" fmla="*/ 2125 h 2466"/>
              <a:gd name="T48" fmla="*/ 2191 w 2576"/>
              <a:gd name="T49" fmla="*/ 1733 h 2466"/>
              <a:gd name="T50" fmla="*/ 2128 w 2576"/>
              <a:gd name="T51" fmla="*/ 1477 h 2466"/>
              <a:gd name="T52" fmla="*/ 1983 w 2576"/>
              <a:gd name="T53" fmla="*/ 1008 h 2466"/>
              <a:gd name="T54" fmla="*/ 1869 w 2576"/>
              <a:gd name="T55" fmla="*/ 889 h 2466"/>
              <a:gd name="T56" fmla="*/ 1992 w 2576"/>
              <a:gd name="T57" fmla="*/ 1462 h 2466"/>
              <a:gd name="T58" fmla="*/ 1882 w 2576"/>
              <a:gd name="T59" fmla="*/ 1296 h 2466"/>
              <a:gd name="T60" fmla="*/ 1742 w 2576"/>
              <a:gd name="T61" fmla="*/ 1736 h 2466"/>
              <a:gd name="T62" fmla="*/ 1724 w 2576"/>
              <a:gd name="T63" fmla="*/ 465 h 2466"/>
              <a:gd name="T64" fmla="*/ 1721 w 2576"/>
              <a:gd name="T65" fmla="*/ 1831 h 2466"/>
              <a:gd name="T66" fmla="*/ 1724 w 2576"/>
              <a:gd name="T67" fmla="*/ 1534 h 2466"/>
              <a:gd name="T68" fmla="*/ 1665 w 2576"/>
              <a:gd name="T69" fmla="*/ 1715 h 2466"/>
              <a:gd name="T70" fmla="*/ 1582 w 2576"/>
              <a:gd name="T71" fmla="*/ 1462 h 2466"/>
              <a:gd name="T72" fmla="*/ 1576 w 2576"/>
              <a:gd name="T73" fmla="*/ 640 h 2466"/>
              <a:gd name="T74" fmla="*/ 1526 w 2576"/>
              <a:gd name="T75" fmla="*/ 1739 h 2466"/>
              <a:gd name="T76" fmla="*/ 1410 w 2576"/>
              <a:gd name="T77" fmla="*/ 1008 h 2466"/>
              <a:gd name="T78" fmla="*/ 1437 w 2576"/>
              <a:gd name="T79" fmla="*/ 361 h 2466"/>
              <a:gd name="T80" fmla="*/ 1481 w 2576"/>
              <a:gd name="T81" fmla="*/ 1792 h 2466"/>
              <a:gd name="T82" fmla="*/ 1389 w 2576"/>
              <a:gd name="T83" fmla="*/ 1519 h 2466"/>
              <a:gd name="T84" fmla="*/ 1244 w 2576"/>
              <a:gd name="T85" fmla="*/ 2240 h 2466"/>
              <a:gd name="T86" fmla="*/ 1515 w 2576"/>
              <a:gd name="T87" fmla="*/ 2277 h 2466"/>
              <a:gd name="T88" fmla="*/ 2005 w 2576"/>
              <a:gd name="T89" fmla="*/ 2334 h 2466"/>
              <a:gd name="T90" fmla="*/ 1386 w 2576"/>
              <a:gd name="T91" fmla="*/ 2344 h 2466"/>
              <a:gd name="T92" fmla="*/ 1169 w 2576"/>
              <a:gd name="T93" fmla="*/ 1183 h 2466"/>
              <a:gd name="T94" fmla="*/ 1303 w 2576"/>
              <a:gd name="T95" fmla="*/ 1109 h 2466"/>
              <a:gd name="T96" fmla="*/ 1296 w 2576"/>
              <a:gd name="T97" fmla="*/ 1211 h 2466"/>
              <a:gd name="T98" fmla="*/ 1152 w 2576"/>
              <a:gd name="T99" fmla="*/ 1465 h 2466"/>
              <a:gd name="T100" fmla="*/ 374 w 2576"/>
              <a:gd name="T101" fmla="*/ 1474 h 2466"/>
              <a:gd name="T102" fmla="*/ 296 w 2576"/>
              <a:gd name="T103" fmla="*/ 1180 h 2466"/>
              <a:gd name="T104" fmla="*/ 314 w 2576"/>
              <a:gd name="T105" fmla="*/ 1053 h 2466"/>
              <a:gd name="T106" fmla="*/ 356 w 2576"/>
              <a:gd name="T107" fmla="*/ 1317 h 2466"/>
              <a:gd name="T108" fmla="*/ 101 w 2576"/>
              <a:gd name="T109" fmla="*/ 833 h 2466"/>
              <a:gd name="T110" fmla="*/ 2197 w 2576"/>
              <a:gd name="T111" fmla="*/ 1822 h 2466"/>
              <a:gd name="T112" fmla="*/ 1825 w 2576"/>
              <a:gd name="T113" fmla="*/ 567 h 2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576" h="2466">
                <a:moveTo>
                  <a:pt x="106" y="753"/>
                </a:moveTo>
                <a:cubicBezTo>
                  <a:pt x="136" y="759"/>
                  <a:pt x="156" y="762"/>
                  <a:pt x="177" y="752"/>
                </a:cubicBezTo>
                <a:cubicBezTo>
                  <a:pt x="222" y="731"/>
                  <a:pt x="149" y="701"/>
                  <a:pt x="216" y="708"/>
                </a:cubicBezTo>
                <a:cubicBezTo>
                  <a:pt x="192" y="649"/>
                  <a:pt x="176" y="651"/>
                  <a:pt x="233" y="620"/>
                </a:cubicBezTo>
                <a:cubicBezTo>
                  <a:pt x="269" y="601"/>
                  <a:pt x="293" y="574"/>
                  <a:pt x="306" y="535"/>
                </a:cubicBezTo>
                <a:cubicBezTo>
                  <a:pt x="324" y="481"/>
                  <a:pt x="343" y="485"/>
                  <a:pt x="378" y="447"/>
                </a:cubicBezTo>
                <a:cubicBezTo>
                  <a:pt x="411" y="409"/>
                  <a:pt x="360" y="364"/>
                  <a:pt x="362" y="326"/>
                </a:cubicBezTo>
                <a:cubicBezTo>
                  <a:pt x="387" y="342"/>
                  <a:pt x="426" y="320"/>
                  <a:pt x="468" y="321"/>
                </a:cubicBezTo>
                <a:cubicBezTo>
                  <a:pt x="560" y="323"/>
                  <a:pt x="607" y="267"/>
                  <a:pt x="683" y="233"/>
                </a:cubicBezTo>
                <a:cubicBezTo>
                  <a:pt x="737" y="209"/>
                  <a:pt x="825" y="249"/>
                  <a:pt x="860" y="211"/>
                </a:cubicBezTo>
                <a:cubicBezTo>
                  <a:pt x="876" y="194"/>
                  <a:pt x="871" y="164"/>
                  <a:pt x="910" y="166"/>
                </a:cubicBezTo>
                <a:cubicBezTo>
                  <a:pt x="942" y="166"/>
                  <a:pt x="973" y="197"/>
                  <a:pt x="1004" y="178"/>
                </a:cubicBezTo>
                <a:cubicBezTo>
                  <a:pt x="1044" y="150"/>
                  <a:pt x="1100" y="167"/>
                  <a:pt x="1144" y="161"/>
                </a:cubicBezTo>
                <a:cubicBezTo>
                  <a:pt x="1187" y="156"/>
                  <a:pt x="1228" y="108"/>
                  <a:pt x="1269" y="95"/>
                </a:cubicBezTo>
                <a:cubicBezTo>
                  <a:pt x="1302" y="84"/>
                  <a:pt x="1357" y="69"/>
                  <a:pt x="1387" y="96"/>
                </a:cubicBezTo>
                <a:cubicBezTo>
                  <a:pt x="1410" y="114"/>
                  <a:pt x="1415" y="167"/>
                  <a:pt x="1474" y="155"/>
                </a:cubicBezTo>
                <a:cubicBezTo>
                  <a:pt x="1523" y="139"/>
                  <a:pt x="1553" y="177"/>
                  <a:pt x="1599" y="187"/>
                </a:cubicBezTo>
                <a:cubicBezTo>
                  <a:pt x="1640" y="195"/>
                  <a:pt x="1677" y="169"/>
                  <a:pt x="1718" y="171"/>
                </a:cubicBezTo>
                <a:cubicBezTo>
                  <a:pt x="1755" y="172"/>
                  <a:pt x="1806" y="183"/>
                  <a:pt x="1838" y="158"/>
                </a:cubicBezTo>
                <a:cubicBezTo>
                  <a:pt x="1878" y="127"/>
                  <a:pt x="1834" y="89"/>
                  <a:pt x="1823" y="57"/>
                </a:cubicBezTo>
                <a:cubicBezTo>
                  <a:pt x="1802" y="0"/>
                  <a:pt x="1883" y="29"/>
                  <a:pt x="1908" y="37"/>
                </a:cubicBezTo>
                <a:cubicBezTo>
                  <a:pt x="1945" y="49"/>
                  <a:pt x="1976" y="108"/>
                  <a:pt x="1986" y="142"/>
                </a:cubicBezTo>
                <a:cubicBezTo>
                  <a:pt x="1988" y="154"/>
                  <a:pt x="1970" y="160"/>
                  <a:pt x="1960" y="165"/>
                </a:cubicBezTo>
                <a:cubicBezTo>
                  <a:pt x="1888" y="197"/>
                  <a:pt x="1928" y="236"/>
                  <a:pt x="1914" y="289"/>
                </a:cubicBezTo>
                <a:cubicBezTo>
                  <a:pt x="1905" y="322"/>
                  <a:pt x="1862" y="364"/>
                  <a:pt x="1831" y="379"/>
                </a:cubicBezTo>
                <a:cubicBezTo>
                  <a:pt x="1848" y="331"/>
                  <a:pt x="1631" y="322"/>
                  <a:pt x="1597" y="308"/>
                </a:cubicBezTo>
                <a:cubicBezTo>
                  <a:pt x="1532" y="282"/>
                  <a:pt x="1533" y="296"/>
                  <a:pt x="1474" y="334"/>
                </a:cubicBezTo>
                <a:cubicBezTo>
                  <a:pt x="1433" y="361"/>
                  <a:pt x="1396" y="285"/>
                  <a:pt x="1357" y="304"/>
                </a:cubicBezTo>
                <a:cubicBezTo>
                  <a:pt x="1303" y="331"/>
                  <a:pt x="1301" y="403"/>
                  <a:pt x="1219" y="373"/>
                </a:cubicBezTo>
                <a:cubicBezTo>
                  <a:pt x="1158" y="351"/>
                  <a:pt x="1163" y="380"/>
                  <a:pt x="1178" y="420"/>
                </a:cubicBezTo>
                <a:cubicBezTo>
                  <a:pt x="1187" y="442"/>
                  <a:pt x="1219" y="426"/>
                  <a:pt x="1202" y="458"/>
                </a:cubicBezTo>
                <a:cubicBezTo>
                  <a:pt x="1190" y="479"/>
                  <a:pt x="1216" y="505"/>
                  <a:pt x="1232" y="487"/>
                </a:cubicBezTo>
                <a:cubicBezTo>
                  <a:pt x="1266" y="452"/>
                  <a:pt x="1350" y="566"/>
                  <a:pt x="1368" y="587"/>
                </a:cubicBezTo>
                <a:cubicBezTo>
                  <a:pt x="1321" y="612"/>
                  <a:pt x="1262" y="511"/>
                  <a:pt x="1213" y="507"/>
                </a:cubicBezTo>
                <a:cubicBezTo>
                  <a:pt x="1101" y="498"/>
                  <a:pt x="1250" y="608"/>
                  <a:pt x="1256" y="640"/>
                </a:cubicBezTo>
                <a:cubicBezTo>
                  <a:pt x="1203" y="657"/>
                  <a:pt x="1149" y="565"/>
                  <a:pt x="1105" y="548"/>
                </a:cubicBezTo>
                <a:cubicBezTo>
                  <a:pt x="1069" y="533"/>
                  <a:pt x="1064" y="557"/>
                  <a:pt x="1078" y="584"/>
                </a:cubicBezTo>
                <a:cubicBezTo>
                  <a:pt x="1098" y="624"/>
                  <a:pt x="1138" y="634"/>
                  <a:pt x="1169" y="661"/>
                </a:cubicBezTo>
                <a:cubicBezTo>
                  <a:pt x="1093" y="693"/>
                  <a:pt x="1074" y="626"/>
                  <a:pt x="1052" y="578"/>
                </a:cubicBezTo>
                <a:cubicBezTo>
                  <a:pt x="1027" y="524"/>
                  <a:pt x="946" y="516"/>
                  <a:pt x="911" y="471"/>
                </a:cubicBezTo>
                <a:cubicBezTo>
                  <a:pt x="934" y="464"/>
                  <a:pt x="946" y="447"/>
                  <a:pt x="941" y="423"/>
                </a:cubicBezTo>
                <a:cubicBezTo>
                  <a:pt x="775" y="446"/>
                  <a:pt x="851" y="630"/>
                  <a:pt x="913" y="711"/>
                </a:cubicBezTo>
                <a:cubicBezTo>
                  <a:pt x="945" y="753"/>
                  <a:pt x="1159" y="949"/>
                  <a:pt x="1006" y="964"/>
                </a:cubicBezTo>
                <a:cubicBezTo>
                  <a:pt x="1072" y="941"/>
                  <a:pt x="1010" y="852"/>
                  <a:pt x="962" y="866"/>
                </a:cubicBezTo>
                <a:cubicBezTo>
                  <a:pt x="899" y="884"/>
                  <a:pt x="953" y="1002"/>
                  <a:pt x="1003" y="982"/>
                </a:cubicBezTo>
                <a:cubicBezTo>
                  <a:pt x="971" y="1023"/>
                  <a:pt x="918" y="1048"/>
                  <a:pt x="866" y="1032"/>
                </a:cubicBezTo>
                <a:cubicBezTo>
                  <a:pt x="900" y="1049"/>
                  <a:pt x="994" y="1075"/>
                  <a:pt x="1009" y="1109"/>
                </a:cubicBezTo>
                <a:cubicBezTo>
                  <a:pt x="1020" y="1135"/>
                  <a:pt x="1053" y="1092"/>
                  <a:pt x="1071" y="1119"/>
                </a:cubicBezTo>
                <a:cubicBezTo>
                  <a:pt x="1088" y="1145"/>
                  <a:pt x="1045" y="1148"/>
                  <a:pt x="1105" y="1164"/>
                </a:cubicBezTo>
                <a:cubicBezTo>
                  <a:pt x="1168" y="1182"/>
                  <a:pt x="1207" y="1219"/>
                  <a:pt x="1267" y="1246"/>
                </a:cubicBezTo>
                <a:cubicBezTo>
                  <a:pt x="1311" y="1265"/>
                  <a:pt x="1308" y="1303"/>
                  <a:pt x="1303" y="1344"/>
                </a:cubicBezTo>
                <a:cubicBezTo>
                  <a:pt x="1297" y="1390"/>
                  <a:pt x="1336" y="1431"/>
                  <a:pt x="1312" y="1474"/>
                </a:cubicBezTo>
                <a:cubicBezTo>
                  <a:pt x="1260" y="1433"/>
                  <a:pt x="1220" y="1367"/>
                  <a:pt x="1150" y="1353"/>
                </a:cubicBezTo>
                <a:cubicBezTo>
                  <a:pt x="1167" y="1381"/>
                  <a:pt x="1151" y="1389"/>
                  <a:pt x="1125" y="1388"/>
                </a:cubicBezTo>
                <a:cubicBezTo>
                  <a:pt x="1126" y="1373"/>
                  <a:pt x="1132" y="1361"/>
                  <a:pt x="1144" y="1352"/>
                </a:cubicBezTo>
                <a:cubicBezTo>
                  <a:pt x="1097" y="1347"/>
                  <a:pt x="1051" y="1383"/>
                  <a:pt x="1006" y="1379"/>
                </a:cubicBezTo>
                <a:cubicBezTo>
                  <a:pt x="1005" y="1420"/>
                  <a:pt x="1043" y="1383"/>
                  <a:pt x="1046" y="1427"/>
                </a:cubicBezTo>
                <a:cubicBezTo>
                  <a:pt x="1047" y="1456"/>
                  <a:pt x="1096" y="1558"/>
                  <a:pt x="1104" y="1483"/>
                </a:cubicBezTo>
                <a:cubicBezTo>
                  <a:pt x="1115" y="1504"/>
                  <a:pt x="1168" y="1526"/>
                  <a:pt x="1148" y="1555"/>
                </a:cubicBezTo>
                <a:cubicBezTo>
                  <a:pt x="1153" y="1548"/>
                  <a:pt x="1059" y="1596"/>
                  <a:pt x="1074" y="1596"/>
                </a:cubicBezTo>
                <a:cubicBezTo>
                  <a:pt x="1032" y="1595"/>
                  <a:pt x="1061" y="1553"/>
                  <a:pt x="1029" y="1540"/>
                </a:cubicBezTo>
                <a:cubicBezTo>
                  <a:pt x="997" y="1527"/>
                  <a:pt x="959" y="1524"/>
                  <a:pt x="932" y="1501"/>
                </a:cubicBezTo>
                <a:cubicBezTo>
                  <a:pt x="925" y="1599"/>
                  <a:pt x="1069" y="1715"/>
                  <a:pt x="1043" y="1818"/>
                </a:cubicBezTo>
                <a:cubicBezTo>
                  <a:pt x="1034" y="1855"/>
                  <a:pt x="1089" y="1866"/>
                  <a:pt x="1081" y="1900"/>
                </a:cubicBezTo>
                <a:cubicBezTo>
                  <a:pt x="1078" y="1915"/>
                  <a:pt x="973" y="1809"/>
                  <a:pt x="964" y="1795"/>
                </a:cubicBezTo>
                <a:cubicBezTo>
                  <a:pt x="911" y="1712"/>
                  <a:pt x="866" y="1844"/>
                  <a:pt x="881" y="1893"/>
                </a:cubicBezTo>
                <a:cubicBezTo>
                  <a:pt x="836" y="1899"/>
                  <a:pt x="821" y="1773"/>
                  <a:pt x="788" y="1750"/>
                </a:cubicBezTo>
                <a:cubicBezTo>
                  <a:pt x="767" y="1735"/>
                  <a:pt x="776" y="1695"/>
                  <a:pt x="742" y="1699"/>
                </a:cubicBezTo>
                <a:cubicBezTo>
                  <a:pt x="698" y="1703"/>
                  <a:pt x="705" y="1759"/>
                  <a:pt x="709" y="1789"/>
                </a:cubicBezTo>
                <a:cubicBezTo>
                  <a:pt x="620" y="1774"/>
                  <a:pt x="589" y="1671"/>
                  <a:pt x="625" y="1598"/>
                </a:cubicBezTo>
                <a:cubicBezTo>
                  <a:pt x="654" y="1538"/>
                  <a:pt x="479" y="1423"/>
                  <a:pt x="451" y="1382"/>
                </a:cubicBezTo>
                <a:cubicBezTo>
                  <a:pt x="486" y="1371"/>
                  <a:pt x="504" y="1322"/>
                  <a:pt x="529" y="1298"/>
                </a:cubicBezTo>
                <a:cubicBezTo>
                  <a:pt x="554" y="1275"/>
                  <a:pt x="582" y="1300"/>
                  <a:pt x="610" y="1276"/>
                </a:cubicBezTo>
                <a:cubicBezTo>
                  <a:pt x="628" y="1260"/>
                  <a:pt x="649" y="1222"/>
                  <a:pt x="678" y="1228"/>
                </a:cubicBezTo>
                <a:cubicBezTo>
                  <a:pt x="733" y="1239"/>
                  <a:pt x="770" y="1295"/>
                  <a:pt x="830" y="1300"/>
                </a:cubicBezTo>
                <a:cubicBezTo>
                  <a:pt x="878" y="1304"/>
                  <a:pt x="908" y="1339"/>
                  <a:pt x="947" y="1362"/>
                </a:cubicBezTo>
                <a:cubicBezTo>
                  <a:pt x="977" y="1380"/>
                  <a:pt x="992" y="1344"/>
                  <a:pt x="1023" y="1325"/>
                </a:cubicBezTo>
                <a:cubicBezTo>
                  <a:pt x="1120" y="1266"/>
                  <a:pt x="984" y="1290"/>
                  <a:pt x="940" y="1263"/>
                </a:cubicBezTo>
                <a:cubicBezTo>
                  <a:pt x="908" y="1243"/>
                  <a:pt x="901" y="1207"/>
                  <a:pt x="875" y="1249"/>
                </a:cubicBezTo>
                <a:cubicBezTo>
                  <a:pt x="860" y="1227"/>
                  <a:pt x="843" y="1208"/>
                  <a:pt x="822" y="1192"/>
                </a:cubicBezTo>
                <a:cubicBezTo>
                  <a:pt x="826" y="1269"/>
                  <a:pt x="716" y="1208"/>
                  <a:pt x="685" y="1216"/>
                </a:cubicBezTo>
                <a:cubicBezTo>
                  <a:pt x="604" y="1234"/>
                  <a:pt x="553" y="1259"/>
                  <a:pt x="510" y="1183"/>
                </a:cubicBezTo>
                <a:cubicBezTo>
                  <a:pt x="504" y="1210"/>
                  <a:pt x="480" y="1230"/>
                  <a:pt x="457" y="1243"/>
                </a:cubicBezTo>
                <a:cubicBezTo>
                  <a:pt x="442" y="1194"/>
                  <a:pt x="429" y="1140"/>
                  <a:pt x="386" y="1108"/>
                </a:cubicBezTo>
                <a:cubicBezTo>
                  <a:pt x="363" y="1091"/>
                  <a:pt x="299" y="1045"/>
                  <a:pt x="332" y="1011"/>
                </a:cubicBezTo>
                <a:cubicBezTo>
                  <a:pt x="344" y="998"/>
                  <a:pt x="507" y="1050"/>
                  <a:pt x="433" y="982"/>
                </a:cubicBezTo>
                <a:cubicBezTo>
                  <a:pt x="410" y="961"/>
                  <a:pt x="323" y="955"/>
                  <a:pt x="329" y="1008"/>
                </a:cubicBezTo>
                <a:cubicBezTo>
                  <a:pt x="305" y="936"/>
                  <a:pt x="238" y="926"/>
                  <a:pt x="191" y="879"/>
                </a:cubicBezTo>
                <a:cubicBezTo>
                  <a:pt x="158" y="847"/>
                  <a:pt x="157" y="764"/>
                  <a:pt x="106" y="753"/>
                </a:cubicBezTo>
                <a:close/>
                <a:moveTo>
                  <a:pt x="2491" y="2062"/>
                </a:moveTo>
                <a:cubicBezTo>
                  <a:pt x="2460" y="2144"/>
                  <a:pt x="2435" y="2053"/>
                  <a:pt x="2431" y="2021"/>
                </a:cubicBezTo>
                <a:cubicBezTo>
                  <a:pt x="2423" y="1959"/>
                  <a:pt x="2516" y="1915"/>
                  <a:pt x="2568" y="1905"/>
                </a:cubicBezTo>
                <a:cubicBezTo>
                  <a:pt x="2576" y="1941"/>
                  <a:pt x="2556" y="1974"/>
                  <a:pt x="2546" y="2008"/>
                </a:cubicBezTo>
                <a:cubicBezTo>
                  <a:pt x="2528" y="2067"/>
                  <a:pt x="2523" y="2018"/>
                  <a:pt x="2491" y="2062"/>
                </a:cubicBezTo>
                <a:close/>
                <a:moveTo>
                  <a:pt x="2274" y="2276"/>
                </a:moveTo>
                <a:cubicBezTo>
                  <a:pt x="2262" y="2220"/>
                  <a:pt x="2264" y="2178"/>
                  <a:pt x="2286" y="2125"/>
                </a:cubicBezTo>
                <a:cubicBezTo>
                  <a:pt x="2294" y="2157"/>
                  <a:pt x="2303" y="2258"/>
                  <a:pt x="2274" y="2276"/>
                </a:cubicBezTo>
                <a:close/>
                <a:moveTo>
                  <a:pt x="2191" y="1733"/>
                </a:moveTo>
                <a:cubicBezTo>
                  <a:pt x="2168" y="1704"/>
                  <a:pt x="2174" y="1694"/>
                  <a:pt x="2208" y="1703"/>
                </a:cubicBezTo>
                <a:cubicBezTo>
                  <a:pt x="2203" y="1713"/>
                  <a:pt x="2197" y="1723"/>
                  <a:pt x="2191" y="1733"/>
                </a:cubicBezTo>
                <a:close/>
                <a:moveTo>
                  <a:pt x="2155" y="1670"/>
                </a:moveTo>
                <a:cubicBezTo>
                  <a:pt x="2145" y="1661"/>
                  <a:pt x="2135" y="1652"/>
                  <a:pt x="2125" y="1644"/>
                </a:cubicBezTo>
                <a:cubicBezTo>
                  <a:pt x="2149" y="1643"/>
                  <a:pt x="2148" y="1652"/>
                  <a:pt x="2155" y="1670"/>
                </a:cubicBezTo>
                <a:close/>
                <a:moveTo>
                  <a:pt x="2128" y="1477"/>
                </a:moveTo>
                <a:cubicBezTo>
                  <a:pt x="2123" y="1472"/>
                  <a:pt x="2016" y="1440"/>
                  <a:pt x="2082" y="1422"/>
                </a:cubicBezTo>
                <a:cubicBezTo>
                  <a:pt x="2117" y="1413"/>
                  <a:pt x="2154" y="1440"/>
                  <a:pt x="2187" y="1430"/>
                </a:cubicBezTo>
                <a:cubicBezTo>
                  <a:pt x="2178" y="1455"/>
                  <a:pt x="2156" y="1474"/>
                  <a:pt x="2128" y="1477"/>
                </a:cubicBezTo>
                <a:close/>
                <a:moveTo>
                  <a:pt x="1983" y="1008"/>
                </a:moveTo>
                <a:cubicBezTo>
                  <a:pt x="1949" y="1004"/>
                  <a:pt x="1919" y="988"/>
                  <a:pt x="1891" y="970"/>
                </a:cubicBezTo>
                <a:cubicBezTo>
                  <a:pt x="1900" y="962"/>
                  <a:pt x="1910" y="955"/>
                  <a:pt x="1921" y="949"/>
                </a:cubicBezTo>
                <a:cubicBezTo>
                  <a:pt x="1893" y="946"/>
                  <a:pt x="1859" y="961"/>
                  <a:pt x="1835" y="944"/>
                </a:cubicBezTo>
                <a:cubicBezTo>
                  <a:pt x="1789" y="911"/>
                  <a:pt x="1839" y="897"/>
                  <a:pt x="1869" y="889"/>
                </a:cubicBezTo>
                <a:cubicBezTo>
                  <a:pt x="1961" y="864"/>
                  <a:pt x="1989" y="899"/>
                  <a:pt x="2039" y="987"/>
                </a:cubicBezTo>
                <a:cubicBezTo>
                  <a:pt x="2015" y="973"/>
                  <a:pt x="1994" y="986"/>
                  <a:pt x="1983" y="1008"/>
                </a:cubicBezTo>
                <a:close/>
                <a:moveTo>
                  <a:pt x="1888" y="1525"/>
                </a:moveTo>
                <a:cubicBezTo>
                  <a:pt x="1892" y="1471"/>
                  <a:pt x="1956" y="1479"/>
                  <a:pt x="1992" y="1462"/>
                </a:cubicBezTo>
                <a:cubicBezTo>
                  <a:pt x="1974" y="1501"/>
                  <a:pt x="1927" y="1522"/>
                  <a:pt x="1888" y="1525"/>
                </a:cubicBezTo>
                <a:close/>
                <a:moveTo>
                  <a:pt x="1882" y="1296"/>
                </a:moveTo>
                <a:cubicBezTo>
                  <a:pt x="1816" y="1271"/>
                  <a:pt x="1896" y="1194"/>
                  <a:pt x="1823" y="1166"/>
                </a:cubicBezTo>
                <a:cubicBezTo>
                  <a:pt x="1900" y="1065"/>
                  <a:pt x="1958" y="1248"/>
                  <a:pt x="1882" y="1296"/>
                </a:cubicBezTo>
                <a:close/>
                <a:moveTo>
                  <a:pt x="1846" y="1789"/>
                </a:moveTo>
                <a:cubicBezTo>
                  <a:pt x="1858" y="1756"/>
                  <a:pt x="1891" y="1741"/>
                  <a:pt x="1924" y="1742"/>
                </a:cubicBezTo>
                <a:cubicBezTo>
                  <a:pt x="1895" y="1753"/>
                  <a:pt x="1874" y="1776"/>
                  <a:pt x="1846" y="1789"/>
                </a:cubicBezTo>
                <a:close/>
                <a:moveTo>
                  <a:pt x="1742" y="1736"/>
                </a:moveTo>
                <a:cubicBezTo>
                  <a:pt x="1731" y="1721"/>
                  <a:pt x="1708" y="1693"/>
                  <a:pt x="1720" y="1672"/>
                </a:cubicBezTo>
                <a:cubicBezTo>
                  <a:pt x="1726" y="1661"/>
                  <a:pt x="1758" y="1634"/>
                  <a:pt x="1771" y="1644"/>
                </a:cubicBezTo>
                <a:cubicBezTo>
                  <a:pt x="1794" y="1662"/>
                  <a:pt x="1762" y="1726"/>
                  <a:pt x="1742" y="1736"/>
                </a:cubicBezTo>
                <a:close/>
                <a:moveTo>
                  <a:pt x="1724" y="465"/>
                </a:moveTo>
                <a:cubicBezTo>
                  <a:pt x="1724" y="475"/>
                  <a:pt x="1724" y="485"/>
                  <a:pt x="1724" y="495"/>
                </a:cubicBezTo>
                <a:cubicBezTo>
                  <a:pt x="1700" y="499"/>
                  <a:pt x="1682" y="486"/>
                  <a:pt x="1680" y="462"/>
                </a:cubicBezTo>
                <a:cubicBezTo>
                  <a:pt x="1695" y="458"/>
                  <a:pt x="1710" y="459"/>
                  <a:pt x="1724" y="465"/>
                </a:cubicBezTo>
                <a:close/>
                <a:moveTo>
                  <a:pt x="1721" y="1831"/>
                </a:moveTo>
                <a:cubicBezTo>
                  <a:pt x="1712" y="1823"/>
                  <a:pt x="1702" y="1815"/>
                  <a:pt x="1692" y="1807"/>
                </a:cubicBezTo>
                <a:cubicBezTo>
                  <a:pt x="1714" y="1794"/>
                  <a:pt x="1736" y="1805"/>
                  <a:pt x="1721" y="1831"/>
                </a:cubicBezTo>
                <a:close/>
                <a:moveTo>
                  <a:pt x="1704" y="1560"/>
                </a:moveTo>
                <a:cubicBezTo>
                  <a:pt x="1681" y="1530"/>
                  <a:pt x="1688" y="1521"/>
                  <a:pt x="1724" y="1534"/>
                </a:cubicBezTo>
                <a:cubicBezTo>
                  <a:pt x="1717" y="1543"/>
                  <a:pt x="1711" y="1552"/>
                  <a:pt x="1704" y="1560"/>
                </a:cubicBezTo>
                <a:close/>
                <a:moveTo>
                  <a:pt x="1665" y="1715"/>
                </a:moveTo>
                <a:cubicBezTo>
                  <a:pt x="1639" y="1694"/>
                  <a:pt x="1641" y="1670"/>
                  <a:pt x="1671" y="1655"/>
                </a:cubicBezTo>
                <a:cubicBezTo>
                  <a:pt x="1689" y="1675"/>
                  <a:pt x="1685" y="1699"/>
                  <a:pt x="1665" y="1715"/>
                </a:cubicBezTo>
                <a:close/>
                <a:moveTo>
                  <a:pt x="1594" y="1465"/>
                </a:moveTo>
                <a:cubicBezTo>
                  <a:pt x="1621" y="1474"/>
                  <a:pt x="1663" y="1471"/>
                  <a:pt x="1665" y="1510"/>
                </a:cubicBezTo>
                <a:cubicBezTo>
                  <a:pt x="1634" y="1516"/>
                  <a:pt x="1603" y="1494"/>
                  <a:pt x="1594" y="1465"/>
                </a:cubicBezTo>
                <a:close/>
                <a:moveTo>
                  <a:pt x="1582" y="1462"/>
                </a:moveTo>
                <a:cubicBezTo>
                  <a:pt x="1555" y="1433"/>
                  <a:pt x="1532" y="1399"/>
                  <a:pt x="1499" y="1376"/>
                </a:cubicBezTo>
                <a:cubicBezTo>
                  <a:pt x="1507" y="1366"/>
                  <a:pt x="1517" y="1358"/>
                  <a:pt x="1529" y="1353"/>
                </a:cubicBezTo>
                <a:cubicBezTo>
                  <a:pt x="1543" y="1400"/>
                  <a:pt x="1617" y="1400"/>
                  <a:pt x="1582" y="1462"/>
                </a:cubicBezTo>
                <a:close/>
                <a:moveTo>
                  <a:pt x="1576" y="640"/>
                </a:moveTo>
                <a:cubicBezTo>
                  <a:pt x="1609" y="635"/>
                  <a:pt x="1642" y="655"/>
                  <a:pt x="1674" y="637"/>
                </a:cubicBezTo>
                <a:cubicBezTo>
                  <a:pt x="1663" y="656"/>
                  <a:pt x="1657" y="677"/>
                  <a:pt x="1656" y="699"/>
                </a:cubicBezTo>
                <a:cubicBezTo>
                  <a:pt x="1611" y="674"/>
                  <a:pt x="1541" y="729"/>
                  <a:pt x="1576" y="640"/>
                </a:cubicBezTo>
                <a:close/>
                <a:moveTo>
                  <a:pt x="1526" y="1739"/>
                </a:moveTo>
                <a:cubicBezTo>
                  <a:pt x="1521" y="1729"/>
                  <a:pt x="1516" y="1719"/>
                  <a:pt x="1511" y="1709"/>
                </a:cubicBezTo>
                <a:cubicBezTo>
                  <a:pt x="1545" y="1709"/>
                  <a:pt x="1550" y="1719"/>
                  <a:pt x="1526" y="1739"/>
                </a:cubicBezTo>
                <a:close/>
                <a:moveTo>
                  <a:pt x="1445" y="1079"/>
                </a:moveTo>
                <a:cubicBezTo>
                  <a:pt x="1443" y="1046"/>
                  <a:pt x="1397" y="1045"/>
                  <a:pt x="1410" y="1008"/>
                </a:cubicBezTo>
                <a:cubicBezTo>
                  <a:pt x="1446" y="1011"/>
                  <a:pt x="1459" y="1049"/>
                  <a:pt x="1472" y="1076"/>
                </a:cubicBezTo>
                <a:cubicBezTo>
                  <a:pt x="1463" y="1077"/>
                  <a:pt x="1454" y="1078"/>
                  <a:pt x="1445" y="1079"/>
                </a:cubicBezTo>
                <a:close/>
                <a:moveTo>
                  <a:pt x="1431" y="438"/>
                </a:moveTo>
                <a:cubicBezTo>
                  <a:pt x="1389" y="427"/>
                  <a:pt x="1385" y="351"/>
                  <a:pt x="1437" y="361"/>
                </a:cubicBezTo>
                <a:cubicBezTo>
                  <a:pt x="1483" y="370"/>
                  <a:pt x="1474" y="432"/>
                  <a:pt x="1431" y="438"/>
                </a:cubicBezTo>
                <a:close/>
                <a:moveTo>
                  <a:pt x="1419" y="1831"/>
                </a:moveTo>
                <a:cubicBezTo>
                  <a:pt x="1419" y="1820"/>
                  <a:pt x="1419" y="1809"/>
                  <a:pt x="1419" y="1798"/>
                </a:cubicBezTo>
                <a:cubicBezTo>
                  <a:pt x="1439" y="1818"/>
                  <a:pt x="1465" y="1816"/>
                  <a:pt x="1481" y="1792"/>
                </a:cubicBezTo>
                <a:cubicBezTo>
                  <a:pt x="1483" y="1831"/>
                  <a:pt x="1444" y="1824"/>
                  <a:pt x="1419" y="1831"/>
                </a:cubicBezTo>
                <a:close/>
                <a:moveTo>
                  <a:pt x="1389" y="1519"/>
                </a:moveTo>
                <a:cubicBezTo>
                  <a:pt x="1377" y="1495"/>
                  <a:pt x="1390" y="1475"/>
                  <a:pt x="1413" y="1465"/>
                </a:cubicBezTo>
                <a:cubicBezTo>
                  <a:pt x="1417" y="1489"/>
                  <a:pt x="1409" y="1506"/>
                  <a:pt x="1389" y="1519"/>
                </a:cubicBezTo>
                <a:close/>
                <a:moveTo>
                  <a:pt x="1386" y="2344"/>
                </a:moveTo>
                <a:cubicBezTo>
                  <a:pt x="1347" y="2353"/>
                  <a:pt x="1263" y="2347"/>
                  <a:pt x="1226" y="2331"/>
                </a:cubicBezTo>
                <a:cubicBezTo>
                  <a:pt x="1188" y="2315"/>
                  <a:pt x="1212" y="2252"/>
                  <a:pt x="1214" y="2222"/>
                </a:cubicBezTo>
                <a:cubicBezTo>
                  <a:pt x="1224" y="2229"/>
                  <a:pt x="1234" y="2235"/>
                  <a:pt x="1244" y="2240"/>
                </a:cubicBezTo>
                <a:cubicBezTo>
                  <a:pt x="1255" y="2221"/>
                  <a:pt x="1258" y="2200"/>
                  <a:pt x="1256" y="2178"/>
                </a:cubicBezTo>
                <a:cubicBezTo>
                  <a:pt x="1280" y="2251"/>
                  <a:pt x="1339" y="2220"/>
                  <a:pt x="1395" y="2214"/>
                </a:cubicBezTo>
                <a:cubicBezTo>
                  <a:pt x="1339" y="2235"/>
                  <a:pt x="1380" y="2245"/>
                  <a:pt x="1404" y="2266"/>
                </a:cubicBezTo>
                <a:cubicBezTo>
                  <a:pt x="1439" y="2299"/>
                  <a:pt x="1472" y="2293"/>
                  <a:pt x="1515" y="2277"/>
                </a:cubicBezTo>
                <a:cubicBezTo>
                  <a:pt x="1604" y="2246"/>
                  <a:pt x="1696" y="2301"/>
                  <a:pt x="1786" y="2306"/>
                </a:cubicBezTo>
                <a:cubicBezTo>
                  <a:pt x="1811" y="2307"/>
                  <a:pt x="1858" y="2281"/>
                  <a:pt x="1859" y="2325"/>
                </a:cubicBezTo>
                <a:cubicBezTo>
                  <a:pt x="1860" y="2343"/>
                  <a:pt x="1847" y="2367"/>
                  <a:pt x="1875" y="2365"/>
                </a:cubicBezTo>
                <a:cubicBezTo>
                  <a:pt x="1917" y="2363"/>
                  <a:pt x="1964" y="2326"/>
                  <a:pt x="2005" y="2334"/>
                </a:cubicBezTo>
                <a:cubicBezTo>
                  <a:pt x="2018" y="2336"/>
                  <a:pt x="2067" y="2411"/>
                  <a:pt x="1948" y="2411"/>
                </a:cubicBezTo>
                <a:cubicBezTo>
                  <a:pt x="1863" y="2410"/>
                  <a:pt x="1780" y="2419"/>
                  <a:pt x="1696" y="2435"/>
                </a:cubicBezTo>
                <a:cubicBezTo>
                  <a:pt x="1540" y="2466"/>
                  <a:pt x="1601" y="2403"/>
                  <a:pt x="1547" y="2377"/>
                </a:cubicBezTo>
                <a:cubicBezTo>
                  <a:pt x="1497" y="2353"/>
                  <a:pt x="1439" y="2357"/>
                  <a:pt x="1386" y="2344"/>
                </a:cubicBezTo>
                <a:close/>
                <a:moveTo>
                  <a:pt x="1193" y="970"/>
                </a:moveTo>
                <a:cubicBezTo>
                  <a:pt x="1182" y="961"/>
                  <a:pt x="1172" y="953"/>
                  <a:pt x="1163" y="943"/>
                </a:cubicBezTo>
                <a:cubicBezTo>
                  <a:pt x="1186" y="937"/>
                  <a:pt x="1198" y="946"/>
                  <a:pt x="1193" y="970"/>
                </a:cubicBezTo>
                <a:close/>
                <a:moveTo>
                  <a:pt x="1169" y="1183"/>
                </a:moveTo>
                <a:cubicBezTo>
                  <a:pt x="1183" y="1122"/>
                  <a:pt x="1018" y="1010"/>
                  <a:pt x="967" y="1053"/>
                </a:cubicBezTo>
                <a:cubicBezTo>
                  <a:pt x="992" y="1026"/>
                  <a:pt x="1018" y="983"/>
                  <a:pt x="1059" y="982"/>
                </a:cubicBezTo>
                <a:cubicBezTo>
                  <a:pt x="1106" y="981"/>
                  <a:pt x="1123" y="1036"/>
                  <a:pt x="1151" y="1063"/>
                </a:cubicBezTo>
                <a:cubicBezTo>
                  <a:pt x="1193" y="1103"/>
                  <a:pt x="1254" y="1087"/>
                  <a:pt x="1303" y="1109"/>
                </a:cubicBezTo>
                <a:cubicBezTo>
                  <a:pt x="1360" y="1135"/>
                  <a:pt x="1333" y="1211"/>
                  <a:pt x="1364" y="1255"/>
                </a:cubicBezTo>
                <a:cubicBezTo>
                  <a:pt x="1388" y="1290"/>
                  <a:pt x="1441" y="1278"/>
                  <a:pt x="1460" y="1322"/>
                </a:cubicBezTo>
                <a:cubicBezTo>
                  <a:pt x="1487" y="1383"/>
                  <a:pt x="1394" y="1334"/>
                  <a:pt x="1381" y="1322"/>
                </a:cubicBezTo>
                <a:cubicBezTo>
                  <a:pt x="1350" y="1294"/>
                  <a:pt x="1331" y="1228"/>
                  <a:pt x="1296" y="1211"/>
                </a:cubicBezTo>
                <a:cubicBezTo>
                  <a:pt x="1258" y="1192"/>
                  <a:pt x="1195" y="1228"/>
                  <a:pt x="1169" y="1183"/>
                </a:cubicBezTo>
                <a:close/>
                <a:moveTo>
                  <a:pt x="1152" y="1465"/>
                </a:moveTo>
                <a:cubicBezTo>
                  <a:pt x="1144" y="1455"/>
                  <a:pt x="1137" y="1444"/>
                  <a:pt x="1131" y="1433"/>
                </a:cubicBezTo>
                <a:cubicBezTo>
                  <a:pt x="1164" y="1423"/>
                  <a:pt x="1171" y="1434"/>
                  <a:pt x="1152" y="1465"/>
                </a:cubicBezTo>
                <a:close/>
                <a:moveTo>
                  <a:pt x="1018" y="1926"/>
                </a:moveTo>
                <a:cubicBezTo>
                  <a:pt x="1038" y="1949"/>
                  <a:pt x="1068" y="1995"/>
                  <a:pt x="1018" y="2006"/>
                </a:cubicBezTo>
                <a:cubicBezTo>
                  <a:pt x="1012" y="1982"/>
                  <a:pt x="988" y="1945"/>
                  <a:pt x="1018" y="1926"/>
                </a:cubicBezTo>
                <a:close/>
                <a:moveTo>
                  <a:pt x="374" y="1474"/>
                </a:moveTo>
                <a:cubicBezTo>
                  <a:pt x="345" y="1457"/>
                  <a:pt x="308" y="1430"/>
                  <a:pt x="311" y="1391"/>
                </a:cubicBezTo>
                <a:cubicBezTo>
                  <a:pt x="374" y="1391"/>
                  <a:pt x="411" y="1424"/>
                  <a:pt x="374" y="1474"/>
                </a:cubicBezTo>
                <a:close/>
                <a:moveTo>
                  <a:pt x="329" y="1240"/>
                </a:moveTo>
                <a:cubicBezTo>
                  <a:pt x="314" y="1222"/>
                  <a:pt x="303" y="1202"/>
                  <a:pt x="296" y="1180"/>
                </a:cubicBezTo>
                <a:cubicBezTo>
                  <a:pt x="312" y="1198"/>
                  <a:pt x="322" y="1218"/>
                  <a:pt x="329" y="1240"/>
                </a:cubicBezTo>
                <a:close/>
                <a:moveTo>
                  <a:pt x="314" y="1053"/>
                </a:moveTo>
                <a:cubicBezTo>
                  <a:pt x="329" y="1071"/>
                  <a:pt x="326" y="1158"/>
                  <a:pt x="291" y="1132"/>
                </a:cubicBezTo>
                <a:cubicBezTo>
                  <a:pt x="270" y="1117"/>
                  <a:pt x="283" y="1047"/>
                  <a:pt x="314" y="1053"/>
                </a:cubicBezTo>
                <a:close/>
                <a:moveTo>
                  <a:pt x="273" y="1216"/>
                </a:moveTo>
                <a:cubicBezTo>
                  <a:pt x="273" y="1206"/>
                  <a:pt x="273" y="1196"/>
                  <a:pt x="273" y="1186"/>
                </a:cubicBezTo>
                <a:cubicBezTo>
                  <a:pt x="294" y="1204"/>
                  <a:pt x="284" y="1235"/>
                  <a:pt x="304" y="1252"/>
                </a:cubicBezTo>
                <a:cubicBezTo>
                  <a:pt x="326" y="1270"/>
                  <a:pt x="348" y="1288"/>
                  <a:pt x="356" y="1317"/>
                </a:cubicBezTo>
                <a:cubicBezTo>
                  <a:pt x="330" y="1327"/>
                  <a:pt x="259" y="1319"/>
                  <a:pt x="261" y="1278"/>
                </a:cubicBezTo>
                <a:cubicBezTo>
                  <a:pt x="251" y="1284"/>
                  <a:pt x="241" y="1290"/>
                  <a:pt x="231" y="1296"/>
                </a:cubicBezTo>
                <a:cubicBezTo>
                  <a:pt x="203" y="1243"/>
                  <a:pt x="254" y="1251"/>
                  <a:pt x="273" y="1216"/>
                </a:cubicBezTo>
                <a:close/>
                <a:moveTo>
                  <a:pt x="101" y="833"/>
                </a:moveTo>
                <a:cubicBezTo>
                  <a:pt x="111" y="840"/>
                  <a:pt x="122" y="847"/>
                  <a:pt x="133" y="854"/>
                </a:cubicBezTo>
                <a:cubicBezTo>
                  <a:pt x="75" y="865"/>
                  <a:pt x="0" y="766"/>
                  <a:pt x="2" y="714"/>
                </a:cubicBezTo>
                <a:cubicBezTo>
                  <a:pt x="118" y="703"/>
                  <a:pt x="19" y="807"/>
                  <a:pt x="101" y="833"/>
                </a:cubicBezTo>
                <a:close/>
                <a:moveTo>
                  <a:pt x="2197" y="1822"/>
                </a:moveTo>
                <a:cubicBezTo>
                  <a:pt x="2148" y="1776"/>
                  <a:pt x="2268" y="1736"/>
                  <a:pt x="2300" y="1744"/>
                </a:cubicBezTo>
                <a:cubicBezTo>
                  <a:pt x="2275" y="1765"/>
                  <a:pt x="2199" y="1783"/>
                  <a:pt x="2197" y="1822"/>
                </a:cubicBezTo>
                <a:close/>
                <a:moveTo>
                  <a:pt x="1757" y="607"/>
                </a:moveTo>
                <a:cubicBezTo>
                  <a:pt x="1733" y="568"/>
                  <a:pt x="1810" y="526"/>
                  <a:pt x="1825" y="567"/>
                </a:cubicBezTo>
                <a:cubicBezTo>
                  <a:pt x="1833" y="591"/>
                  <a:pt x="1772" y="606"/>
                  <a:pt x="1757" y="60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8" name="꙱ Gibraltar (GI) (H)">
            <a:extLst>
              <a:ext uri="{FF2B5EF4-FFF2-40B4-BE49-F238E27FC236}">
                <a16:creationId xmlns:a16="http://schemas.microsoft.com/office/drawing/2014/main" id="{4A419631-C812-486A-8A07-6BF728E743AB}"/>
              </a:ext>
            </a:extLst>
          </p:cNvPr>
          <p:cNvSpPr>
            <a:spLocks/>
          </p:cNvSpPr>
          <p:nvPr/>
        </p:nvSpPr>
        <p:spPr bwMode="auto">
          <a:xfrm>
            <a:off x="4273015" y="1315765"/>
            <a:ext cx="2156" cy="4315"/>
          </a:xfrm>
          <a:custGeom>
            <a:avLst/>
            <a:gdLst>
              <a:gd name="T0" fmla="*/ 0 w 26"/>
              <a:gd name="T1" fmla="*/ 11 h 45"/>
              <a:gd name="T2" fmla="*/ 26 w 26"/>
              <a:gd name="T3" fmla="*/ 0 h 45"/>
              <a:gd name="T4" fmla="*/ 0 w 26"/>
              <a:gd name="T5" fmla="*/ 1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45">
                <a:moveTo>
                  <a:pt x="0" y="11"/>
                </a:moveTo>
                <a:cubicBezTo>
                  <a:pt x="10" y="10"/>
                  <a:pt x="18" y="13"/>
                  <a:pt x="26" y="0"/>
                </a:cubicBezTo>
                <a:cubicBezTo>
                  <a:pt x="18" y="36"/>
                  <a:pt x="12" y="45"/>
                  <a:pt x="0" y="1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9" name="꙱ Ghana (Republic of Ghana) (GH) (H)">
            <a:extLst>
              <a:ext uri="{FF2B5EF4-FFF2-40B4-BE49-F238E27FC236}">
                <a16:creationId xmlns:a16="http://schemas.microsoft.com/office/drawing/2014/main" id="{0297AE8D-7DFE-4A30-867A-E9E24856872D}"/>
              </a:ext>
            </a:extLst>
          </p:cNvPr>
          <p:cNvSpPr>
            <a:spLocks/>
          </p:cNvSpPr>
          <p:nvPr/>
        </p:nvSpPr>
        <p:spPr bwMode="auto">
          <a:xfrm>
            <a:off x="4305353" y="2051473"/>
            <a:ext cx="119649" cy="193097"/>
          </a:xfrm>
          <a:custGeom>
            <a:avLst/>
            <a:gdLst>
              <a:gd name="T0" fmla="*/ 1154 w 1451"/>
              <a:gd name="T1" fmla="*/ 443 h 2332"/>
              <a:gd name="T2" fmla="*/ 1142 w 1451"/>
              <a:gd name="T3" fmla="*/ 566 h 2332"/>
              <a:gd name="T4" fmla="*/ 1097 w 1451"/>
              <a:gd name="T5" fmla="*/ 617 h 2332"/>
              <a:gd name="T6" fmla="*/ 1190 w 1451"/>
              <a:gd name="T7" fmla="*/ 619 h 2332"/>
              <a:gd name="T8" fmla="*/ 1188 w 1451"/>
              <a:gd name="T9" fmla="*/ 708 h 2332"/>
              <a:gd name="T10" fmla="*/ 1144 w 1451"/>
              <a:gd name="T11" fmla="*/ 857 h 2332"/>
              <a:gd name="T12" fmla="*/ 1246 w 1451"/>
              <a:gd name="T13" fmla="*/ 1001 h 2332"/>
              <a:gd name="T14" fmla="*/ 1220 w 1451"/>
              <a:gd name="T15" fmla="*/ 1156 h 2332"/>
              <a:gd name="T16" fmla="*/ 1185 w 1451"/>
              <a:gd name="T17" fmla="*/ 1300 h 2332"/>
              <a:gd name="T18" fmla="*/ 1229 w 1451"/>
              <a:gd name="T19" fmla="*/ 1396 h 2332"/>
              <a:gd name="T20" fmla="*/ 1348 w 1451"/>
              <a:gd name="T21" fmla="*/ 1751 h 2332"/>
              <a:gd name="T22" fmla="*/ 1341 w 1451"/>
              <a:gd name="T23" fmla="*/ 1863 h 2332"/>
              <a:gd name="T24" fmla="*/ 1256 w 1451"/>
              <a:gd name="T25" fmla="*/ 1929 h 2332"/>
              <a:gd name="T26" fmla="*/ 1225 w 1451"/>
              <a:gd name="T27" fmla="*/ 1890 h 2332"/>
              <a:gd name="T28" fmla="*/ 1135 w 1451"/>
              <a:gd name="T29" fmla="*/ 1934 h 2332"/>
              <a:gd name="T30" fmla="*/ 816 w 1451"/>
              <a:gd name="T31" fmla="*/ 2094 h 2332"/>
              <a:gd name="T32" fmla="*/ 502 w 1451"/>
              <a:gd name="T33" fmla="*/ 2210 h 2332"/>
              <a:gd name="T34" fmla="*/ 332 w 1451"/>
              <a:gd name="T35" fmla="*/ 2265 h 2332"/>
              <a:gd name="T36" fmla="*/ 101 w 1451"/>
              <a:gd name="T37" fmla="*/ 2160 h 2332"/>
              <a:gd name="T38" fmla="*/ 159 w 1451"/>
              <a:gd name="T39" fmla="*/ 2155 h 2332"/>
              <a:gd name="T40" fmla="*/ 94 w 1451"/>
              <a:gd name="T41" fmla="*/ 1975 h 2332"/>
              <a:gd name="T42" fmla="*/ 25 w 1451"/>
              <a:gd name="T43" fmla="*/ 1751 h 2332"/>
              <a:gd name="T44" fmla="*/ 44 w 1451"/>
              <a:gd name="T45" fmla="*/ 1473 h 2332"/>
              <a:gd name="T46" fmla="*/ 89 w 1451"/>
              <a:gd name="T47" fmla="*/ 1280 h 2332"/>
              <a:gd name="T48" fmla="*/ 218 w 1451"/>
              <a:gd name="T49" fmla="*/ 1082 h 2332"/>
              <a:gd name="T50" fmla="*/ 203 w 1451"/>
              <a:gd name="T51" fmla="*/ 829 h 2332"/>
              <a:gd name="T52" fmla="*/ 170 w 1451"/>
              <a:gd name="T53" fmla="*/ 754 h 2332"/>
              <a:gd name="T54" fmla="*/ 179 w 1451"/>
              <a:gd name="T55" fmla="*/ 663 h 2332"/>
              <a:gd name="T56" fmla="*/ 164 w 1451"/>
              <a:gd name="T57" fmla="*/ 478 h 2332"/>
              <a:gd name="T58" fmla="*/ 137 w 1451"/>
              <a:gd name="T59" fmla="*/ 260 h 2332"/>
              <a:gd name="T60" fmla="*/ 116 w 1451"/>
              <a:gd name="T61" fmla="*/ 155 h 2332"/>
              <a:gd name="T62" fmla="*/ 144 w 1451"/>
              <a:gd name="T63" fmla="*/ 56 h 2332"/>
              <a:gd name="T64" fmla="*/ 666 w 1451"/>
              <a:gd name="T65" fmla="*/ 54 h 2332"/>
              <a:gd name="T66" fmla="*/ 816 w 1451"/>
              <a:gd name="T67" fmla="*/ 70 h 2332"/>
              <a:gd name="T68" fmla="*/ 991 w 1451"/>
              <a:gd name="T69" fmla="*/ 13 h 2332"/>
              <a:gd name="T70" fmla="*/ 1037 w 1451"/>
              <a:gd name="T71" fmla="*/ 37 h 2332"/>
              <a:gd name="T72" fmla="*/ 1014 w 1451"/>
              <a:gd name="T73" fmla="*/ 133 h 2332"/>
              <a:gd name="T74" fmla="*/ 1100 w 1451"/>
              <a:gd name="T75" fmla="*/ 273 h 2332"/>
              <a:gd name="T76" fmla="*/ 1150 w 1451"/>
              <a:gd name="T77" fmla="*/ 392 h 2332"/>
              <a:gd name="T78" fmla="*/ 1154 w 1451"/>
              <a:gd name="T79" fmla="*/ 443 h 2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1" h="2332">
                <a:moveTo>
                  <a:pt x="1154" y="443"/>
                </a:moveTo>
                <a:cubicBezTo>
                  <a:pt x="1149" y="484"/>
                  <a:pt x="1135" y="533"/>
                  <a:pt x="1142" y="566"/>
                </a:cubicBezTo>
                <a:cubicBezTo>
                  <a:pt x="1098" y="560"/>
                  <a:pt x="1116" y="592"/>
                  <a:pt x="1097" y="617"/>
                </a:cubicBezTo>
                <a:cubicBezTo>
                  <a:pt x="1132" y="622"/>
                  <a:pt x="1167" y="572"/>
                  <a:pt x="1190" y="619"/>
                </a:cubicBezTo>
                <a:cubicBezTo>
                  <a:pt x="1202" y="642"/>
                  <a:pt x="1200" y="684"/>
                  <a:pt x="1188" y="708"/>
                </a:cubicBezTo>
                <a:cubicBezTo>
                  <a:pt x="1168" y="753"/>
                  <a:pt x="1214" y="851"/>
                  <a:pt x="1144" y="857"/>
                </a:cubicBezTo>
                <a:cubicBezTo>
                  <a:pt x="1166" y="913"/>
                  <a:pt x="1228" y="940"/>
                  <a:pt x="1246" y="1001"/>
                </a:cubicBezTo>
                <a:cubicBezTo>
                  <a:pt x="1260" y="1046"/>
                  <a:pt x="1201" y="1000"/>
                  <a:pt x="1220" y="1156"/>
                </a:cubicBezTo>
                <a:cubicBezTo>
                  <a:pt x="1227" y="1215"/>
                  <a:pt x="1196" y="1246"/>
                  <a:pt x="1185" y="1300"/>
                </a:cubicBezTo>
                <a:cubicBezTo>
                  <a:pt x="1175" y="1344"/>
                  <a:pt x="1227" y="1349"/>
                  <a:pt x="1229" y="1396"/>
                </a:cubicBezTo>
                <a:cubicBezTo>
                  <a:pt x="1232" y="1498"/>
                  <a:pt x="1075" y="1570"/>
                  <a:pt x="1348" y="1751"/>
                </a:cubicBezTo>
                <a:cubicBezTo>
                  <a:pt x="1451" y="1818"/>
                  <a:pt x="1356" y="1815"/>
                  <a:pt x="1341" y="1863"/>
                </a:cubicBezTo>
                <a:cubicBezTo>
                  <a:pt x="1330" y="1901"/>
                  <a:pt x="1303" y="1934"/>
                  <a:pt x="1256" y="1929"/>
                </a:cubicBezTo>
                <a:cubicBezTo>
                  <a:pt x="1242" y="1927"/>
                  <a:pt x="1233" y="1909"/>
                  <a:pt x="1225" y="1890"/>
                </a:cubicBezTo>
                <a:cubicBezTo>
                  <a:pt x="1212" y="1915"/>
                  <a:pt x="1158" y="1930"/>
                  <a:pt x="1135" y="1934"/>
                </a:cubicBezTo>
                <a:cubicBezTo>
                  <a:pt x="1006" y="1957"/>
                  <a:pt x="924" y="2030"/>
                  <a:pt x="816" y="2094"/>
                </a:cubicBezTo>
                <a:cubicBezTo>
                  <a:pt x="756" y="2130"/>
                  <a:pt x="568" y="2156"/>
                  <a:pt x="502" y="2210"/>
                </a:cubicBezTo>
                <a:cubicBezTo>
                  <a:pt x="457" y="2246"/>
                  <a:pt x="396" y="2332"/>
                  <a:pt x="332" y="2265"/>
                </a:cubicBezTo>
                <a:cubicBezTo>
                  <a:pt x="260" y="2190"/>
                  <a:pt x="143" y="2229"/>
                  <a:pt x="101" y="2160"/>
                </a:cubicBezTo>
                <a:cubicBezTo>
                  <a:pt x="140" y="2159"/>
                  <a:pt x="120" y="2154"/>
                  <a:pt x="159" y="2155"/>
                </a:cubicBezTo>
                <a:cubicBezTo>
                  <a:pt x="142" y="2105"/>
                  <a:pt x="200" y="1946"/>
                  <a:pt x="94" y="1975"/>
                </a:cubicBezTo>
                <a:cubicBezTo>
                  <a:pt x="130" y="1912"/>
                  <a:pt x="63" y="1803"/>
                  <a:pt x="25" y="1751"/>
                </a:cubicBezTo>
                <a:cubicBezTo>
                  <a:pt x="7" y="1650"/>
                  <a:pt x="0" y="1569"/>
                  <a:pt x="44" y="1473"/>
                </a:cubicBezTo>
                <a:cubicBezTo>
                  <a:pt x="82" y="1391"/>
                  <a:pt x="59" y="1363"/>
                  <a:pt x="89" y="1280"/>
                </a:cubicBezTo>
                <a:cubicBezTo>
                  <a:pt x="112" y="1219"/>
                  <a:pt x="194" y="1135"/>
                  <a:pt x="218" y="1082"/>
                </a:cubicBezTo>
                <a:cubicBezTo>
                  <a:pt x="251" y="1010"/>
                  <a:pt x="225" y="903"/>
                  <a:pt x="203" y="829"/>
                </a:cubicBezTo>
                <a:cubicBezTo>
                  <a:pt x="195" y="800"/>
                  <a:pt x="182" y="781"/>
                  <a:pt x="170" y="754"/>
                </a:cubicBezTo>
                <a:cubicBezTo>
                  <a:pt x="157" y="724"/>
                  <a:pt x="176" y="693"/>
                  <a:pt x="179" y="663"/>
                </a:cubicBezTo>
                <a:cubicBezTo>
                  <a:pt x="183" y="594"/>
                  <a:pt x="150" y="547"/>
                  <a:pt x="164" y="478"/>
                </a:cubicBezTo>
                <a:cubicBezTo>
                  <a:pt x="179" y="408"/>
                  <a:pt x="149" y="330"/>
                  <a:pt x="137" y="260"/>
                </a:cubicBezTo>
                <a:cubicBezTo>
                  <a:pt x="131" y="227"/>
                  <a:pt x="96" y="190"/>
                  <a:pt x="116" y="155"/>
                </a:cubicBezTo>
                <a:cubicBezTo>
                  <a:pt x="132" y="128"/>
                  <a:pt x="153" y="89"/>
                  <a:pt x="144" y="56"/>
                </a:cubicBezTo>
                <a:cubicBezTo>
                  <a:pt x="286" y="64"/>
                  <a:pt x="478" y="53"/>
                  <a:pt x="666" y="54"/>
                </a:cubicBezTo>
                <a:cubicBezTo>
                  <a:pt x="701" y="55"/>
                  <a:pt x="807" y="52"/>
                  <a:pt x="816" y="70"/>
                </a:cubicBezTo>
                <a:cubicBezTo>
                  <a:pt x="867" y="117"/>
                  <a:pt x="901" y="0"/>
                  <a:pt x="991" y="13"/>
                </a:cubicBezTo>
                <a:cubicBezTo>
                  <a:pt x="1003" y="20"/>
                  <a:pt x="1035" y="25"/>
                  <a:pt x="1037" y="37"/>
                </a:cubicBezTo>
                <a:cubicBezTo>
                  <a:pt x="1051" y="80"/>
                  <a:pt x="1019" y="91"/>
                  <a:pt x="1014" y="133"/>
                </a:cubicBezTo>
                <a:cubicBezTo>
                  <a:pt x="1009" y="177"/>
                  <a:pt x="1062" y="251"/>
                  <a:pt x="1100" y="273"/>
                </a:cubicBezTo>
                <a:cubicBezTo>
                  <a:pt x="1172" y="314"/>
                  <a:pt x="1123" y="324"/>
                  <a:pt x="1150" y="392"/>
                </a:cubicBezTo>
                <a:cubicBezTo>
                  <a:pt x="1157" y="409"/>
                  <a:pt x="1155" y="426"/>
                  <a:pt x="1154" y="44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0" name="꙱ Germany (Federal Republic of Germany) (DE) (H)">
            <a:extLst>
              <a:ext uri="{FF2B5EF4-FFF2-40B4-BE49-F238E27FC236}">
                <a16:creationId xmlns:a16="http://schemas.microsoft.com/office/drawing/2014/main" id="{943560F2-C853-445C-A739-8E90C0CC842A}"/>
              </a:ext>
            </a:extLst>
          </p:cNvPr>
          <p:cNvSpPr>
            <a:spLocks noEditPoints="1"/>
          </p:cNvSpPr>
          <p:nvPr/>
        </p:nvSpPr>
        <p:spPr bwMode="auto">
          <a:xfrm>
            <a:off x="4555430" y="773154"/>
            <a:ext cx="208039" cy="218987"/>
          </a:xfrm>
          <a:custGeom>
            <a:avLst/>
            <a:gdLst>
              <a:gd name="T0" fmla="*/ 749 w 2518"/>
              <a:gd name="T1" fmla="*/ 108 h 2652"/>
              <a:gd name="T2" fmla="*/ 2243 w 2518"/>
              <a:gd name="T3" fmla="*/ 355 h 2652"/>
              <a:gd name="T4" fmla="*/ 2304 w 2518"/>
              <a:gd name="T5" fmla="*/ 553 h 2652"/>
              <a:gd name="T6" fmla="*/ 2353 w 2518"/>
              <a:gd name="T7" fmla="*/ 884 h 2652"/>
              <a:gd name="T8" fmla="*/ 2392 w 2518"/>
              <a:gd name="T9" fmla="*/ 1114 h 2652"/>
              <a:gd name="T10" fmla="*/ 2445 w 2518"/>
              <a:gd name="T11" fmla="*/ 1409 h 2652"/>
              <a:gd name="T12" fmla="*/ 2317 w 2518"/>
              <a:gd name="T13" fmla="*/ 1384 h 2652"/>
              <a:gd name="T14" fmla="*/ 1761 w 2518"/>
              <a:gd name="T15" fmla="*/ 1648 h 2652"/>
              <a:gd name="T16" fmla="*/ 1934 w 2518"/>
              <a:gd name="T17" fmla="*/ 1951 h 2652"/>
              <a:gd name="T18" fmla="*/ 2112 w 2518"/>
              <a:gd name="T19" fmla="*/ 2204 h 2652"/>
              <a:gd name="T20" fmla="*/ 1944 w 2518"/>
              <a:gd name="T21" fmla="*/ 2435 h 2652"/>
              <a:gd name="T22" fmla="*/ 1845 w 2518"/>
              <a:gd name="T23" fmla="*/ 2516 h 2652"/>
              <a:gd name="T24" fmla="*/ 1521 w 2518"/>
              <a:gd name="T25" fmla="*/ 2572 h 2652"/>
              <a:gd name="T26" fmla="*/ 1257 w 2518"/>
              <a:gd name="T27" fmla="*/ 2542 h 2652"/>
              <a:gd name="T28" fmla="*/ 749 w 2518"/>
              <a:gd name="T29" fmla="*/ 2481 h 2652"/>
              <a:gd name="T30" fmla="*/ 479 w 2518"/>
              <a:gd name="T31" fmla="*/ 2536 h 2652"/>
              <a:gd name="T32" fmla="*/ 493 w 2518"/>
              <a:gd name="T33" fmla="*/ 2038 h 2652"/>
              <a:gd name="T34" fmla="*/ 299 w 2518"/>
              <a:gd name="T35" fmla="*/ 1983 h 2652"/>
              <a:gd name="T36" fmla="*/ 143 w 2518"/>
              <a:gd name="T37" fmla="*/ 1595 h 2652"/>
              <a:gd name="T38" fmla="*/ 39 w 2518"/>
              <a:gd name="T39" fmla="*/ 1385 h 2652"/>
              <a:gd name="T40" fmla="*/ 32 w 2518"/>
              <a:gd name="T41" fmla="*/ 1076 h 2652"/>
              <a:gd name="T42" fmla="*/ 311 w 2518"/>
              <a:gd name="T43" fmla="*/ 886 h 2652"/>
              <a:gd name="T44" fmla="*/ 427 w 2518"/>
              <a:gd name="T45" fmla="*/ 578 h 2652"/>
              <a:gd name="T46" fmla="*/ 614 w 2518"/>
              <a:gd name="T47" fmla="*/ 515 h 2652"/>
              <a:gd name="T48" fmla="*/ 730 w 2518"/>
              <a:gd name="T49" fmla="*/ 557 h 2652"/>
              <a:gd name="T50" fmla="*/ 822 w 2518"/>
              <a:gd name="T51" fmla="*/ 395 h 2652"/>
              <a:gd name="T52" fmla="*/ 1000 w 2518"/>
              <a:gd name="T53" fmla="*/ 441 h 2652"/>
              <a:gd name="T54" fmla="*/ 863 w 2518"/>
              <a:gd name="T55" fmla="*/ 320 h 2652"/>
              <a:gd name="T56" fmla="*/ 855 w 2518"/>
              <a:gd name="T57" fmla="*/ 179 h 2652"/>
              <a:gd name="T58" fmla="*/ 815 w 2518"/>
              <a:gd name="T59" fmla="*/ 29 h 2652"/>
              <a:gd name="T60" fmla="*/ 1096 w 2518"/>
              <a:gd name="T61" fmla="*/ 183 h 2652"/>
              <a:gd name="T62" fmla="*/ 1279 w 2518"/>
              <a:gd name="T63" fmla="*/ 212 h 2652"/>
              <a:gd name="T64" fmla="*/ 1374 w 2518"/>
              <a:gd name="T65" fmla="*/ 370 h 2652"/>
              <a:gd name="T66" fmla="*/ 1686 w 2518"/>
              <a:gd name="T67" fmla="*/ 308 h 2652"/>
              <a:gd name="T68" fmla="*/ 1757 w 2518"/>
              <a:gd name="T69" fmla="*/ 249 h 2652"/>
              <a:gd name="T70" fmla="*/ 2049 w 2518"/>
              <a:gd name="T71" fmla="*/ 173 h 2652"/>
              <a:gd name="T72" fmla="*/ 2087 w 2518"/>
              <a:gd name="T73" fmla="*/ 204 h 2652"/>
              <a:gd name="T74" fmla="*/ 1986 w 2518"/>
              <a:gd name="T75" fmla="*/ 247 h 2652"/>
              <a:gd name="T76" fmla="*/ 2147 w 2518"/>
              <a:gd name="T77" fmla="*/ 383 h 2652"/>
              <a:gd name="T78" fmla="*/ 705 w 2518"/>
              <a:gd name="T79" fmla="*/ 0 h 2652"/>
              <a:gd name="T80" fmla="*/ 705 w 2518"/>
              <a:gd name="T81" fmla="*/ 0 h 2652"/>
              <a:gd name="T82" fmla="*/ 767 w 2518"/>
              <a:gd name="T83" fmla="*/ 37 h 2652"/>
              <a:gd name="T84" fmla="*/ 1473 w 2518"/>
              <a:gd name="T85" fmla="*/ 197 h 2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18" h="2652">
                <a:moveTo>
                  <a:pt x="749" y="108"/>
                </a:moveTo>
                <a:cubicBezTo>
                  <a:pt x="756" y="76"/>
                  <a:pt x="746" y="74"/>
                  <a:pt x="719" y="102"/>
                </a:cubicBezTo>
                <a:cubicBezTo>
                  <a:pt x="729" y="104"/>
                  <a:pt x="739" y="106"/>
                  <a:pt x="749" y="108"/>
                </a:cubicBezTo>
                <a:close/>
                <a:moveTo>
                  <a:pt x="2136" y="321"/>
                </a:moveTo>
                <a:cubicBezTo>
                  <a:pt x="2136" y="307"/>
                  <a:pt x="2134" y="293"/>
                  <a:pt x="2129" y="280"/>
                </a:cubicBezTo>
                <a:cubicBezTo>
                  <a:pt x="2158" y="316"/>
                  <a:pt x="2217" y="315"/>
                  <a:pt x="2243" y="355"/>
                </a:cubicBezTo>
                <a:cubicBezTo>
                  <a:pt x="2267" y="392"/>
                  <a:pt x="2173" y="394"/>
                  <a:pt x="2148" y="385"/>
                </a:cubicBezTo>
                <a:cubicBezTo>
                  <a:pt x="2167" y="422"/>
                  <a:pt x="2259" y="426"/>
                  <a:pt x="2269" y="460"/>
                </a:cubicBezTo>
                <a:cubicBezTo>
                  <a:pt x="2267" y="492"/>
                  <a:pt x="2292" y="528"/>
                  <a:pt x="2304" y="553"/>
                </a:cubicBezTo>
                <a:cubicBezTo>
                  <a:pt x="2343" y="636"/>
                  <a:pt x="2238" y="654"/>
                  <a:pt x="2240" y="725"/>
                </a:cubicBezTo>
                <a:cubicBezTo>
                  <a:pt x="2275" y="758"/>
                  <a:pt x="2315" y="788"/>
                  <a:pt x="2356" y="812"/>
                </a:cubicBezTo>
                <a:cubicBezTo>
                  <a:pt x="2391" y="833"/>
                  <a:pt x="2359" y="858"/>
                  <a:pt x="2353" y="884"/>
                </a:cubicBezTo>
                <a:cubicBezTo>
                  <a:pt x="2344" y="923"/>
                  <a:pt x="2391" y="916"/>
                  <a:pt x="2395" y="940"/>
                </a:cubicBezTo>
                <a:cubicBezTo>
                  <a:pt x="2418" y="1050"/>
                  <a:pt x="2390" y="1048"/>
                  <a:pt x="2379" y="1073"/>
                </a:cubicBezTo>
                <a:cubicBezTo>
                  <a:pt x="2373" y="1085"/>
                  <a:pt x="2373" y="1098"/>
                  <a:pt x="2392" y="1114"/>
                </a:cubicBezTo>
                <a:cubicBezTo>
                  <a:pt x="2422" y="1141"/>
                  <a:pt x="2391" y="1170"/>
                  <a:pt x="2429" y="1196"/>
                </a:cubicBezTo>
                <a:cubicBezTo>
                  <a:pt x="2518" y="1256"/>
                  <a:pt x="2487" y="1293"/>
                  <a:pt x="2441" y="1408"/>
                </a:cubicBezTo>
                <a:cubicBezTo>
                  <a:pt x="2443" y="1408"/>
                  <a:pt x="2444" y="1408"/>
                  <a:pt x="2445" y="1409"/>
                </a:cubicBezTo>
                <a:cubicBezTo>
                  <a:pt x="2388" y="1419"/>
                  <a:pt x="2406" y="1413"/>
                  <a:pt x="2363" y="1365"/>
                </a:cubicBezTo>
                <a:cubicBezTo>
                  <a:pt x="2343" y="1342"/>
                  <a:pt x="2313" y="1352"/>
                  <a:pt x="2287" y="1358"/>
                </a:cubicBezTo>
                <a:cubicBezTo>
                  <a:pt x="2297" y="1366"/>
                  <a:pt x="2307" y="1375"/>
                  <a:pt x="2317" y="1384"/>
                </a:cubicBezTo>
                <a:cubicBezTo>
                  <a:pt x="2212" y="1420"/>
                  <a:pt x="2078" y="1461"/>
                  <a:pt x="1983" y="1527"/>
                </a:cubicBezTo>
                <a:lnTo>
                  <a:pt x="1938" y="1553"/>
                </a:lnTo>
                <a:cubicBezTo>
                  <a:pt x="1873" y="1567"/>
                  <a:pt x="1771" y="1558"/>
                  <a:pt x="1761" y="1648"/>
                </a:cubicBezTo>
                <a:cubicBezTo>
                  <a:pt x="1753" y="1620"/>
                  <a:pt x="1730" y="1595"/>
                  <a:pt x="1699" y="1595"/>
                </a:cubicBezTo>
                <a:cubicBezTo>
                  <a:pt x="1707" y="1707"/>
                  <a:pt x="1875" y="1712"/>
                  <a:pt x="1785" y="1791"/>
                </a:cubicBezTo>
                <a:cubicBezTo>
                  <a:pt x="1848" y="1825"/>
                  <a:pt x="1865" y="1922"/>
                  <a:pt x="1934" y="1951"/>
                </a:cubicBezTo>
                <a:cubicBezTo>
                  <a:pt x="1976" y="1967"/>
                  <a:pt x="2023" y="2023"/>
                  <a:pt x="2064" y="2049"/>
                </a:cubicBezTo>
                <a:cubicBezTo>
                  <a:pt x="2093" y="2066"/>
                  <a:pt x="2140" y="2089"/>
                  <a:pt x="2155" y="2102"/>
                </a:cubicBezTo>
                <a:cubicBezTo>
                  <a:pt x="2140" y="2147"/>
                  <a:pt x="2179" y="2231"/>
                  <a:pt x="2112" y="2204"/>
                </a:cubicBezTo>
                <a:cubicBezTo>
                  <a:pt x="2065" y="2186"/>
                  <a:pt x="2084" y="2262"/>
                  <a:pt x="2058" y="2280"/>
                </a:cubicBezTo>
                <a:cubicBezTo>
                  <a:pt x="2028" y="2300"/>
                  <a:pt x="1880" y="2320"/>
                  <a:pt x="1904" y="2377"/>
                </a:cubicBezTo>
                <a:cubicBezTo>
                  <a:pt x="1911" y="2399"/>
                  <a:pt x="1938" y="2410"/>
                  <a:pt x="1944" y="2435"/>
                </a:cubicBezTo>
                <a:cubicBezTo>
                  <a:pt x="1948" y="2454"/>
                  <a:pt x="1925" y="2496"/>
                  <a:pt x="1962" y="2501"/>
                </a:cubicBezTo>
                <a:cubicBezTo>
                  <a:pt x="1991" y="2505"/>
                  <a:pt x="1977" y="2586"/>
                  <a:pt x="1944" y="2573"/>
                </a:cubicBezTo>
                <a:cubicBezTo>
                  <a:pt x="1904" y="2558"/>
                  <a:pt x="1911" y="2485"/>
                  <a:pt x="1845" y="2516"/>
                </a:cubicBezTo>
                <a:cubicBezTo>
                  <a:pt x="1813" y="2531"/>
                  <a:pt x="1762" y="2504"/>
                  <a:pt x="1730" y="2501"/>
                </a:cubicBezTo>
                <a:cubicBezTo>
                  <a:pt x="1733" y="2511"/>
                  <a:pt x="1734" y="2523"/>
                  <a:pt x="1735" y="2534"/>
                </a:cubicBezTo>
                <a:cubicBezTo>
                  <a:pt x="1671" y="2513"/>
                  <a:pt x="1577" y="2538"/>
                  <a:pt x="1521" y="2572"/>
                </a:cubicBezTo>
                <a:cubicBezTo>
                  <a:pt x="1506" y="2577"/>
                  <a:pt x="1463" y="2610"/>
                  <a:pt x="1443" y="2599"/>
                </a:cubicBezTo>
                <a:cubicBezTo>
                  <a:pt x="1432" y="2603"/>
                  <a:pt x="1355" y="2578"/>
                  <a:pt x="1384" y="2564"/>
                </a:cubicBezTo>
                <a:cubicBezTo>
                  <a:pt x="1349" y="2567"/>
                  <a:pt x="1284" y="2567"/>
                  <a:pt x="1257" y="2542"/>
                </a:cubicBezTo>
                <a:cubicBezTo>
                  <a:pt x="1243" y="2588"/>
                  <a:pt x="1242" y="2650"/>
                  <a:pt x="1176" y="2652"/>
                </a:cubicBezTo>
                <a:cubicBezTo>
                  <a:pt x="1224" y="2569"/>
                  <a:pt x="1043" y="2555"/>
                  <a:pt x="1012" y="2565"/>
                </a:cubicBezTo>
                <a:lnTo>
                  <a:pt x="749" y="2481"/>
                </a:lnTo>
                <a:cubicBezTo>
                  <a:pt x="701" y="2465"/>
                  <a:pt x="673" y="2532"/>
                  <a:pt x="738" y="2516"/>
                </a:cubicBezTo>
                <a:cubicBezTo>
                  <a:pt x="723" y="2554"/>
                  <a:pt x="659" y="2548"/>
                  <a:pt x="622" y="2548"/>
                </a:cubicBezTo>
                <a:cubicBezTo>
                  <a:pt x="597" y="2548"/>
                  <a:pt x="450" y="2570"/>
                  <a:pt x="479" y="2536"/>
                </a:cubicBezTo>
                <a:cubicBezTo>
                  <a:pt x="400" y="2603"/>
                  <a:pt x="441" y="2418"/>
                  <a:pt x="465" y="2334"/>
                </a:cubicBezTo>
                <a:cubicBezTo>
                  <a:pt x="517" y="2216"/>
                  <a:pt x="487" y="2191"/>
                  <a:pt x="637" y="2065"/>
                </a:cubicBezTo>
                <a:cubicBezTo>
                  <a:pt x="591" y="2057"/>
                  <a:pt x="537" y="2051"/>
                  <a:pt x="493" y="2038"/>
                </a:cubicBezTo>
                <a:cubicBezTo>
                  <a:pt x="444" y="2022"/>
                  <a:pt x="439" y="1994"/>
                  <a:pt x="386" y="2012"/>
                </a:cubicBezTo>
                <a:cubicBezTo>
                  <a:pt x="371" y="2013"/>
                  <a:pt x="351" y="2009"/>
                  <a:pt x="337" y="2013"/>
                </a:cubicBezTo>
                <a:cubicBezTo>
                  <a:pt x="299" y="2023"/>
                  <a:pt x="321" y="1986"/>
                  <a:pt x="299" y="1983"/>
                </a:cubicBezTo>
                <a:cubicBezTo>
                  <a:pt x="235" y="1975"/>
                  <a:pt x="286" y="2064"/>
                  <a:pt x="147" y="1900"/>
                </a:cubicBezTo>
                <a:cubicBezTo>
                  <a:pt x="117" y="1865"/>
                  <a:pt x="199" y="1787"/>
                  <a:pt x="117" y="1747"/>
                </a:cubicBezTo>
                <a:cubicBezTo>
                  <a:pt x="0" y="1690"/>
                  <a:pt x="21" y="1593"/>
                  <a:pt x="143" y="1595"/>
                </a:cubicBezTo>
                <a:cubicBezTo>
                  <a:pt x="130" y="1569"/>
                  <a:pt x="136" y="1525"/>
                  <a:pt x="93" y="1530"/>
                </a:cubicBezTo>
                <a:cubicBezTo>
                  <a:pt x="125" y="1488"/>
                  <a:pt x="58" y="1486"/>
                  <a:pt x="47" y="1457"/>
                </a:cubicBezTo>
                <a:cubicBezTo>
                  <a:pt x="43" y="1447"/>
                  <a:pt x="58" y="1411"/>
                  <a:pt x="39" y="1385"/>
                </a:cubicBezTo>
                <a:cubicBezTo>
                  <a:pt x="4" y="1336"/>
                  <a:pt x="77" y="1283"/>
                  <a:pt x="95" y="1248"/>
                </a:cubicBezTo>
                <a:cubicBezTo>
                  <a:pt x="116" y="1208"/>
                  <a:pt x="70" y="1119"/>
                  <a:pt x="32" y="1106"/>
                </a:cubicBezTo>
                <a:cubicBezTo>
                  <a:pt x="23" y="1090"/>
                  <a:pt x="35" y="1087"/>
                  <a:pt x="32" y="1076"/>
                </a:cubicBezTo>
                <a:cubicBezTo>
                  <a:pt x="66" y="1055"/>
                  <a:pt x="97" y="1096"/>
                  <a:pt x="80" y="1049"/>
                </a:cubicBezTo>
                <a:cubicBezTo>
                  <a:pt x="106" y="1062"/>
                  <a:pt x="298" y="1073"/>
                  <a:pt x="255" y="1024"/>
                </a:cubicBezTo>
                <a:cubicBezTo>
                  <a:pt x="211" y="974"/>
                  <a:pt x="352" y="953"/>
                  <a:pt x="311" y="886"/>
                </a:cubicBezTo>
                <a:cubicBezTo>
                  <a:pt x="297" y="862"/>
                  <a:pt x="191" y="844"/>
                  <a:pt x="248" y="806"/>
                </a:cubicBezTo>
                <a:cubicBezTo>
                  <a:pt x="285" y="783"/>
                  <a:pt x="327" y="820"/>
                  <a:pt x="339" y="769"/>
                </a:cubicBezTo>
                <a:cubicBezTo>
                  <a:pt x="349" y="730"/>
                  <a:pt x="381" y="555"/>
                  <a:pt x="427" y="578"/>
                </a:cubicBezTo>
                <a:cubicBezTo>
                  <a:pt x="405" y="566"/>
                  <a:pt x="332" y="571"/>
                  <a:pt x="331" y="540"/>
                </a:cubicBezTo>
                <a:cubicBezTo>
                  <a:pt x="330" y="504"/>
                  <a:pt x="386" y="451"/>
                  <a:pt x="418" y="445"/>
                </a:cubicBezTo>
                <a:cubicBezTo>
                  <a:pt x="447" y="439"/>
                  <a:pt x="711" y="449"/>
                  <a:pt x="614" y="515"/>
                </a:cubicBezTo>
                <a:cubicBezTo>
                  <a:pt x="632" y="529"/>
                  <a:pt x="650" y="533"/>
                  <a:pt x="672" y="528"/>
                </a:cubicBezTo>
                <a:cubicBezTo>
                  <a:pt x="647" y="501"/>
                  <a:pt x="662" y="463"/>
                  <a:pt x="701" y="482"/>
                </a:cubicBezTo>
                <a:cubicBezTo>
                  <a:pt x="735" y="498"/>
                  <a:pt x="727" y="527"/>
                  <a:pt x="730" y="557"/>
                </a:cubicBezTo>
                <a:cubicBezTo>
                  <a:pt x="733" y="539"/>
                  <a:pt x="736" y="520"/>
                  <a:pt x="743" y="503"/>
                </a:cubicBezTo>
                <a:cubicBezTo>
                  <a:pt x="743" y="480"/>
                  <a:pt x="723" y="461"/>
                  <a:pt x="726" y="436"/>
                </a:cubicBezTo>
                <a:cubicBezTo>
                  <a:pt x="733" y="376"/>
                  <a:pt x="777" y="390"/>
                  <a:pt x="822" y="395"/>
                </a:cubicBezTo>
                <a:cubicBezTo>
                  <a:pt x="860" y="399"/>
                  <a:pt x="902" y="374"/>
                  <a:pt x="938" y="395"/>
                </a:cubicBezTo>
                <a:cubicBezTo>
                  <a:pt x="993" y="427"/>
                  <a:pt x="1012" y="487"/>
                  <a:pt x="1083" y="495"/>
                </a:cubicBezTo>
                <a:cubicBezTo>
                  <a:pt x="1056" y="473"/>
                  <a:pt x="1024" y="469"/>
                  <a:pt x="1000" y="441"/>
                </a:cubicBezTo>
                <a:cubicBezTo>
                  <a:pt x="980" y="417"/>
                  <a:pt x="965" y="392"/>
                  <a:pt x="934" y="382"/>
                </a:cubicBezTo>
                <a:cubicBezTo>
                  <a:pt x="905" y="373"/>
                  <a:pt x="870" y="381"/>
                  <a:pt x="846" y="357"/>
                </a:cubicBezTo>
                <a:cubicBezTo>
                  <a:pt x="825" y="336"/>
                  <a:pt x="835" y="319"/>
                  <a:pt x="863" y="320"/>
                </a:cubicBezTo>
                <a:cubicBezTo>
                  <a:pt x="852" y="284"/>
                  <a:pt x="780" y="263"/>
                  <a:pt x="846" y="233"/>
                </a:cubicBezTo>
                <a:cubicBezTo>
                  <a:pt x="817" y="240"/>
                  <a:pt x="788" y="245"/>
                  <a:pt x="759" y="233"/>
                </a:cubicBezTo>
                <a:cubicBezTo>
                  <a:pt x="781" y="193"/>
                  <a:pt x="835" y="210"/>
                  <a:pt x="855" y="179"/>
                </a:cubicBezTo>
                <a:cubicBezTo>
                  <a:pt x="867" y="160"/>
                  <a:pt x="826" y="131"/>
                  <a:pt x="817" y="116"/>
                </a:cubicBezTo>
                <a:cubicBezTo>
                  <a:pt x="808" y="100"/>
                  <a:pt x="789" y="46"/>
                  <a:pt x="772" y="37"/>
                </a:cubicBezTo>
                <a:cubicBezTo>
                  <a:pt x="798" y="35"/>
                  <a:pt x="789" y="27"/>
                  <a:pt x="815" y="29"/>
                </a:cubicBezTo>
                <a:cubicBezTo>
                  <a:pt x="850" y="31"/>
                  <a:pt x="892" y="47"/>
                  <a:pt x="926" y="54"/>
                </a:cubicBezTo>
                <a:cubicBezTo>
                  <a:pt x="956" y="61"/>
                  <a:pt x="1195" y="75"/>
                  <a:pt x="1112" y="112"/>
                </a:cubicBezTo>
                <a:cubicBezTo>
                  <a:pt x="1164" y="111"/>
                  <a:pt x="1117" y="173"/>
                  <a:pt x="1096" y="183"/>
                </a:cubicBezTo>
                <a:cubicBezTo>
                  <a:pt x="1123" y="172"/>
                  <a:pt x="1155" y="171"/>
                  <a:pt x="1183" y="183"/>
                </a:cubicBezTo>
                <a:cubicBezTo>
                  <a:pt x="1169" y="202"/>
                  <a:pt x="1170" y="203"/>
                  <a:pt x="1175" y="224"/>
                </a:cubicBezTo>
                <a:cubicBezTo>
                  <a:pt x="1191" y="176"/>
                  <a:pt x="1245" y="197"/>
                  <a:pt x="1279" y="212"/>
                </a:cubicBezTo>
                <a:cubicBezTo>
                  <a:pt x="1333" y="236"/>
                  <a:pt x="1365" y="215"/>
                  <a:pt x="1420" y="204"/>
                </a:cubicBezTo>
                <a:cubicBezTo>
                  <a:pt x="1409" y="264"/>
                  <a:pt x="1373" y="291"/>
                  <a:pt x="1333" y="333"/>
                </a:cubicBezTo>
                <a:cubicBezTo>
                  <a:pt x="1354" y="337"/>
                  <a:pt x="1366" y="349"/>
                  <a:pt x="1374" y="370"/>
                </a:cubicBezTo>
                <a:cubicBezTo>
                  <a:pt x="1351" y="313"/>
                  <a:pt x="1487" y="347"/>
                  <a:pt x="1511" y="370"/>
                </a:cubicBezTo>
                <a:cubicBezTo>
                  <a:pt x="1521" y="340"/>
                  <a:pt x="1589" y="291"/>
                  <a:pt x="1528" y="320"/>
                </a:cubicBezTo>
                <a:cubicBezTo>
                  <a:pt x="1559" y="300"/>
                  <a:pt x="1678" y="240"/>
                  <a:pt x="1686" y="308"/>
                </a:cubicBezTo>
                <a:cubicBezTo>
                  <a:pt x="1681" y="269"/>
                  <a:pt x="1724" y="247"/>
                  <a:pt x="1748" y="229"/>
                </a:cubicBezTo>
                <a:cubicBezTo>
                  <a:pt x="1799" y="190"/>
                  <a:pt x="1809" y="169"/>
                  <a:pt x="1877" y="194"/>
                </a:cubicBezTo>
                <a:cubicBezTo>
                  <a:pt x="1842" y="188"/>
                  <a:pt x="1755" y="195"/>
                  <a:pt x="1757" y="249"/>
                </a:cubicBezTo>
                <a:cubicBezTo>
                  <a:pt x="1807" y="199"/>
                  <a:pt x="1897" y="172"/>
                  <a:pt x="1958" y="222"/>
                </a:cubicBezTo>
                <a:cubicBezTo>
                  <a:pt x="1994" y="213"/>
                  <a:pt x="1974" y="174"/>
                  <a:pt x="1960" y="152"/>
                </a:cubicBezTo>
                <a:cubicBezTo>
                  <a:pt x="1992" y="149"/>
                  <a:pt x="2021" y="161"/>
                  <a:pt x="2049" y="173"/>
                </a:cubicBezTo>
                <a:cubicBezTo>
                  <a:pt x="2036" y="136"/>
                  <a:pt x="1960" y="147"/>
                  <a:pt x="2020" y="108"/>
                </a:cubicBezTo>
                <a:cubicBezTo>
                  <a:pt x="2017" y="168"/>
                  <a:pt x="2081" y="115"/>
                  <a:pt x="2091" y="151"/>
                </a:cubicBezTo>
                <a:cubicBezTo>
                  <a:pt x="2096" y="168"/>
                  <a:pt x="2065" y="190"/>
                  <a:pt x="2087" y="204"/>
                </a:cubicBezTo>
                <a:cubicBezTo>
                  <a:pt x="2102" y="214"/>
                  <a:pt x="2115" y="215"/>
                  <a:pt x="2115" y="238"/>
                </a:cubicBezTo>
                <a:cubicBezTo>
                  <a:pt x="2085" y="233"/>
                  <a:pt x="2060" y="216"/>
                  <a:pt x="2034" y="237"/>
                </a:cubicBezTo>
                <a:cubicBezTo>
                  <a:pt x="2023" y="247"/>
                  <a:pt x="2004" y="250"/>
                  <a:pt x="1986" y="247"/>
                </a:cubicBezTo>
                <a:cubicBezTo>
                  <a:pt x="2013" y="271"/>
                  <a:pt x="2039" y="298"/>
                  <a:pt x="2056" y="308"/>
                </a:cubicBezTo>
                <a:cubicBezTo>
                  <a:pt x="2046" y="287"/>
                  <a:pt x="2083" y="287"/>
                  <a:pt x="2102" y="287"/>
                </a:cubicBezTo>
                <a:cubicBezTo>
                  <a:pt x="2138" y="287"/>
                  <a:pt x="2140" y="368"/>
                  <a:pt x="2147" y="383"/>
                </a:cubicBezTo>
                <a:cubicBezTo>
                  <a:pt x="2185" y="374"/>
                  <a:pt x="2147" y="336"/>
                  <a:pt x="2195" y="330"/>
                </a:cubicBezTo>
                <a:cubicBezTo>
                  <a:pt x="2169" y="331"/>
                  <a:pt x="2155" y="329"/>
                  <a:pt x="2136" y="321"/>
                </a:cubicBezTo>
                <a:close/>
                <a:moveTo>
                  <a:pt x="705" y="0"/>
                </a:moveTo>
                <a:cubicBezTo>
                  <a:pt x="677" y="11"/>
                  <a:pt x="675" y="51"/>
                  <a:pt x="680" y="75"/>
                </a:cubicBezTo>
                <a:cubicBezTo>
                  <a:pt x="680" y="59"/>
                  <a:pt x="695" y="45"/>
                  <a:pt x="713" y="37"/>
                </a:cubicBezTo>
                <a:cubicBezTo>
                  <a:pt x="700" y="33"/>
                  <a:pt x="693" y="20"/>
                  <a:pt x="705" y="0"/>
                </a:cubicBezTo>
                <a:close/>
                <a:moveTo>
                  <a:pt x="743" y="33"/>
                </a:moveTo>
                <a:cubicBezTo>
                  <a:pt x="734" y="33"/>
                  <a:pt x="726" y="35"/>
                  <a:pt x="718" y="37"/>
                </a:cubicBezTo>
                <a:cubicBezTo>
                  <a:pt x="733" y="41"/>
                  <a:pt x="755" y="39"/>
                  <a:pt x="767" y="37"/>
                </a:cubicBezTo>
                <a:cubicBezTo>
                  <a:pt x="759" y="34"/>
                  <a:pt x="751" y="33"/>
                  <a:pt x="743" y="33"/>
                </a:cubicBezTo>
                <a:close/>
                <a:moveTo>
                  <a:pt x="1420" y="197"/>
                </a:moveTo>
                <a:cubicBezTo>
                  <a:pt x="1438" y="199"/>
                  <a:pt x="1456" y="199"/>
                  <a:pt x="1473" y="197"/>
                </a:cubicBezTo>
                <a:cubicBezTo>
                  <a:pt x="1461" y="165"/>
                  <a:pt x="1429" y="154"/>
                  <a:pt x="1399" y="167"/>
                </a:cubicBezTo>
                <a:cubicBezTo>
                  <a:pt x="1406" y="177"/>
                  <a:pt x="1413" y="187"/>
                  <a:pt x="1420" y="19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1" name="꙱ Georgia (GE) (H)">
            <a:extLst>
              <a:ext uri="{FF2B5EF4-FFF2-40B4-BE49-F238E27FC236}">
                <a16:creationId xmlns:a16="http://schemas.microsoft.com/office/drawing/2014/main" id="{80CB4AEE-7009-4BE0-A20F-0439344E9C90}"/>
              </a:ext>
            </a:extLst>
          </p:cNvPr>
          <p:cNvSpPr>
            <a:spLocks/>
          </p:cNvSpPr>
          <p:nvPr/>
        </p:nvSpPr>
        <p:spPr bwMode="auto">
          <a:xfrm>
            <a:off x="5354166" y="1091385"/>
            <a:ext cx="171389" cy="80907"/>
          </a:xfrm>
          <a:custGeom>
            <a:avLst/>
            <a:gdLst>
              <a:gd name="T0" fmla="*/ 0 w 2086"/>
              <a:gd name="T1" fmla="*/ 160 h 978"/>
              <a:gd name="T2" fmla="*/ 392 w 2086"/>
              <a:gd name="T3" fmla="*/ 174 h 978"/>
              <a:gd name="T4" fmla="*/ 732 w 2086"/>
              <a:gd name="T5" fmla="*/ 228 h 978"/>
              <a:gd name="T6" fmla="*/ 844 w 2086"/>
              <a:gd name="T7" fmla="*/ 240 h 978"/>
              <a:gd name="T8" fmla="*/ 1106 w 2086"/>
              <a:gd name="T9" fmla="*/ 392 h 978"/>
              <a:gd name="T10" fmla="*/ 1129 w 2086"/>
              <a:gd name="T11" fmla="*/ 418 h 978"/>
              <a:gd name="T12" fmla="*/ 1408 w 2086"/>
              <a:gd name="T13" fmla="*/ 421 h 978"/>
              <a:gd name="T14" fmla="*/ 1571 w 2086"/>
              <a:gd name="T15" fmla="*/ 445 h 978"/>
              <a:gd name="T16" fmla="*/ 1689 w 2086"/>
              <a:gd name="T17" fmla="*/ 484 h 978"/>
              <a:gd name="T18" fmla="*/ 1696 w 2086"/>
              <a:gd name="T19" fmla="*/ 578 h 978"/>
              <a:gd name="T20" fmla="*/ 1902 w 2086"/>
              <a:gd name="T21" fmla="*/ 664 h 978"/>
              <a:gd name="T22" fmla="*/ 1890 w 2086"/>
              <a:gd name="T23" fmla="*/ 793 h 978"/>
              <a:gd name="T24" fmla="*/ 1925 w 2086"/>
              <a:gd name="T25" fmla="*/ 820 h 978"/>
              <a:gd name="T26" fmla="*/ 2012 w 2086"/>
              <a:gd name="T27" fmla="*/ 956 h 978"/>
              <a:gd name="T28" fmla="*/ 1909 w 2086"/>
              <a:gd name="T29" fmla="*/ 934 h 978"/>
              <a:gd name="T30" fmla="*/ 1768 w 2086"/>
              <a:gd name="T31" fmla="*/ 902 h 978"/>
              <a:gd name="T32" fmla="*/ 1578 w 2086"/>
              <a:gd name="T33" fmla="*/ 868 h 978"/>
              <a:gd name="T34" fmla="*/ 1509 w 2086"/>
              <a:gd name="T35" fmla="*/ 923 h 978"/>
              <a:gd name="T36" fmla="*/ 1357 w 2086"/>
              <a:gd name="T37" fmla="*/ 919 h 978"/>
              <a:gd name="T38" fmla="*/ 1204 w 2086"/>
              <a:gd name="T39" fmla="*/ 946 h 978"/>
              <a:gd name="T40" fmla="*/ 1091 w 2086"/>
              <a:gd name="T41" fmla="*/ 935 h 978"/>
              <a:gd name="T42" fmla="*/ 1019 w 2086"/>
              <a:gd name="T43" fmla="*/ 911 h 978"/>
              <a:gd name="T44" fmla="*/ 1001 w 2086"/>
              <a:gd name="T45" fmla="*/ 883 h 978"/>
              <a:gd name="T46" fmla="*/ 891 w 2086"/>
              <a:gd name="T47" fmla="*/ 819 h 978"/>
              <a:gd name="T48" fmla="*/ 820 w 2086"/>
              <a:gd name="T49" fmla="*/ 832 h 978"/>
              <a:gd name="T50" fmla="*/ 660 w 2086"/>
              <a:gd name="T51" fmla="*/ 822 h 978"/>
              <a:gd name="T52" fmla="*/ 618 w 2086"/>
              <a:gd name="T53" fmla="*/ 846 h 978"/>
              <a:gd name="T54" fmla="*/ 527 w 2086"/>
              <a:gd name="T55" fmla="*/ 823 h 978"/>
              <a:gd name="T56" fmla="*/ 547 w 2086"/>
              <a:gd name="T57" fmla="*/ 615 h 978"/>
              <a:gd name="T58" fmla="*/ 455 w 2086"/>
              <a:gd name="T59" fmla="*/ 411 h 978"/>
              <a:gd name="T60" fmla="*/ 317 w 2086"/>
              <a:gd name="T61" fmla="*/ 315 h 978"/>
              <a:gd name="T62" fmla="*/ 157 w 2086"/>
              <a:gd name="T63" fmla="*/ 255 h 978"/>
              <a:gd name="T64" fmla="*/ 0 w 2086"/>
              <a:gd name="T65" fmla="*/ 160 h 9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6" h="978">
                <a:moveTo>
                  <a:pt x="0" y="160"/>
                </a:moveTo>
                <a:cubicBezTo>
                  <a:pt x="1" y="0"/>
                  <a:pt x="329" y="147"/>
                  <a:pt x="392" y="174"/>
                </a:cubicBezTo>
                <a:cubicBezTo>
                  <a:pt x="631" y="279"/>
                  <a:pt x="620" y="163"/>
                  <a:pt x="732" y="228"/>
                </a:cubicBezTo>
                <a:cubicBezTo>
                  <a:pt x="750" y="239"/>
                  <a:pt x="811" y="222"/>
                  <a:pt x="844" y="240"/>
                </a:cubicBezTo>
                <a:cubicBezTo>
                  <a:pt x="908" y="277"/>
                  <a:pt x="1058" y="342"/>
                  <a:pt x="1106" y="392"/>
                </a:cubicBezTo>
                <a:cubicBezTo>
                  <a:pt x="1134" y="422"/>
                  <a:pt x="1094" y="404"/>
                  <a:pt x="1129" y="418"/>
                </a:cubicBezTo>
                <a:cubicBezTo>
                  <a:pt x="1216" y="453"/>
                  <a:pt x="1348" y="302"/>
                  <a:pt x="1408" y="421"/>
                </a:cubicBezTo>
                <a:cubicBezTo>
                  <a:pt x="1435" y="308"/>
                  <a:pt x="1521" y="428"/>
                  <a:pt x="1571" y="445"/>
                </a:cubicBezTo>
                <a:cubicBezTo>
                  <a:pt x="1605" y="457"/>
                  <a:pt x="1673" y="434"/>
                  <a:pt x="1689" y="484"/>
                </a:cubicBezTo>
                <a:cubicBezTo>
                  <a:pt x="1700" y="520"/>
                  <a:pt x="1660" y="546"/>
                  <a:pt x="1696" y="578"/>
                </a:cubicBezTo>
                <a:cubicBezTo>
                  <a:pt x="1779" y="639"/>
                  <a:pt x="1852" y="627"/>
                  <a:pt x="1902" y="664"/>
                </a:cubicBezTo>
                <a:cubicBezTo>
                  <a:pt x="1969" y="714"/>
                  <a:pt x="1857" y="746"/>
                  <a:pt x="1890" y="793"/>
                </a:cubicBezTo>
                <a:cubicBezTo>
                  <a:pt x="1898" y="801"/>
                  <a:pt x="1911" y="810"/>
                  <a:pt x="1925" y="820"/>
                </a:cubicBezTo>
                <a:cubicBezTo>
                  <a:pt x="1990" y="854"/>
                  <a:pt x="2086" y="919"/>
                  <a:pt x="2012" y="956"/>
                </a:cubicBezTo>
                <a:cubicBezTo>
                  <a:pt x="1975" y="978"/>
                  <a:pt x="1952" y="944"/>
                  <a:pt x="1909" y="934"/>
                </a:cubicBezTo>
                <a:cubicBezTo>
                  <a:pt x="1856" y="920"/>
                  <a:pt x="1817" y="945"/>
                  <a:pt x="1768" y="902"/>
                </a:cubicBezTo>
                <a:cubicBezTo>
                  <a:pt x="1663" y="829"/>
                  <a:pt x="1712" y="786"/>
                  <a:pt x="1578" y="868"/>
                </a:cubicBezTo>
                <a:lnTo>
                  <a:pt x="1509" y="923"/>
                </a:lnTo>
                <a:cubicBezTo>
                  <a:pt x="1458" y="926"/>
                  <a:pt x="1407" y="916"/>
                  <a:pt x="1357" y="919"/>
                </a:cubicBezTo>
                <a:cubicBezTo>
                  <a:pt x="1304" y="923"/>
                  <a:pt x="1259" y="946"/>
                  <a:pt x="1204" y="946"/>
                </a:cubicBezTo>
                <a:cubicBezTo>
                  <a:pt x="1151" y="946"/>
                  <a:pt x="1136" y="940"/>
                  <a:pt x="1091" y="935"/>
                </a:cubicBezTo>
                <a:cubicBezTo>
                  <a:pt x="1080" y="933"/>
                  <a:pt x="1007" y="937"/>
                  <a:pt x="1019" y="911"/>
                </a:cubicBezTo>
                <a:cubicBezTo>
                  <a:pt x="1026" y="894"/>
                  <a:pt x="1020" y="879"/>
                  <a:pt x="1001" y="883"/>
                </a:cubicBezTo>
                <a:cubicBezTo>
                  <a:pt x="995" y="878"/>
                  <a:pt x="929" y="808"/>
                  <a:pt x="891" y="819"/>
                </a:cubicBezTo>
                <a:cubicBezTo>
                  <a:pt x="917" y="760"/>
                  <a:pt x="830" y="796"/>
                  <a:pt x="820" y="832"/>
                </a:cubicBezTo>
                <a:cubicBezTo>
                  <a:pt x="810" y="869"/>
                  <a:pt x="691" y="830"/>
                  <a:pt x="660" y="822"/>
                </a:cubicBezTo>
                <a:cubicBezTo>
                  <a:pt x="632" y="819"/>
                  <a:pt x="641" y="847"/>
                  <a:pt x="618" y="846"/>
                </a:cubicBezTo>
                <a:cubicBezTo>
                  <a:pt x="579" y="846"/>
                  <a:pt x="560" y="803"/>
                  <a:pt x="527" y="823"/>
                </a:cubicBezTo>
                <a:cubicBezTo>
                  <a:pt x="517" y="801"/>
                  <a:pt x="612" y="706"/>
                  <a:pt x="547" y="615"/>
                </a:cubicBezTo>
                <a:cubicBezTo>
                  <a:pt x="504" y="553"/>
                  <a:pt x="498" y="473"/>
                  <a:pt x="455" y="411"/>
                </a:cubicBezTo>
                <a:cubicBezTo>
                  <a:pt x="420" y="359"/>
                  <a:pt x="355" y="364"/>
                  <a:pt x="317" y="315"/>
                </a:cubicBezTo>
                <a:cubicBezTo>
                  <a:pt x="282" y="269"/>
                  <a:pt x="208" y="262"/>
                  <a:pt x="157" y="255"/>
                </a:cubicBezTo>
                <a:cubicBezTo>
                  <a:pt x="85" y="245"/>
                  <a:pt x="68" y="169"/>
                  <a:pt x="0" y="16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2" name="꙱ Gambia (Republic of the Gambia) (GM) (H)">
            <a:extLst>
              <a:ext uri="{FF2B5EF4-FFF2-40B4-BE49-F238E27FC236}">
                <a16:creationId xmlns:a16="http://schemas.microsoft.com/office/drawing/2014/main" id="{71A54A4A-2910-41F6-B568-8325C871BE03}"/>
              </a:ext>
            </a:extLst>
          </p:cNvPr>
          <p:cNvSpPr>
            <a:spLocks/>
          </p:cNvSpPr>
          <p:nvPr/>
        </p:nvSpPr>
        <p:spPr bwMode="auto">
          <a:xfrm>
            <a:off x="3956107" y="1972725"/>
            <a:ext cx="84078" cy="22654"/>
          </a:xfrm>
          <a:custGeom>
            <a:avLst/>
            <a:gdLst>
              <a:gd name="T0" fmla="*/ 7 w 1013"/>
              <a:gd name="T1" fmla="*/ 177 h 285"/>
              <a:gd name="T2" fmla="*/ 86 w 1013"/>
              <a:gd name="T3" fmla="*/ 198 h 285"/>
              <a:gd name="T4" fmla="*/ 212 w 1013"/>
              <a:gd name="T5" fmla="*/ 206 h 285"/>
              <a:gd name="T6" fmla="*/ 378 w 1013"/>
              <a:gd name="T7" fmla="*/ 138 h 285"/>
              <a:gd name="T8" fmla="*/ 92 w 1013"/>
              <a:gd name="T9" fmla="*/ 140 h 285"/>
              <a:gd name="T10" fmla="*/ 152 w 1013"/>
              <a:gd name="T11" fmla="*/ 94 h 285"/>
              <a:gd name="T12" fmla="*/ 418 w 1013"/>
              <a:gd name="T13" fmla="*/ 96 h 285"/>
              <a:gd name="T14" fmla="*/ 483 w 1013"/>
              <a:gd name="T15" fmla="*/ 40 h 285"/>
              <a:gd name="T16" fmla="*/ 610 w 1013"/>
              <a:gd name="T17" fmla="*/ 23 h 285"/>
              <a:gd name="T18" fmla="*/ 658 w 1013"/>
              <a:gd name="T19" fmla="*/ 76 h 285"/>
              <a:gd name="T20" fmla="*/ 718 w 1013"/>
              <a:gd name="T21" fmla="*/ 75 h 285"/>
              <a:gd name="T22" fmla="*/ 762 w 1013"/>
              <a:gd name="T23" fmla="*/ 133 h 285"/>
              <a:gd name="T24" fmla="*/ 849 w 1013"/>
              <a:gd name="T25" fmla="*/ 115 h 285"/>
              <a:gd name="T26" fmla="*/ 840 w 1013"/>
              <a:gd name="T27" fmla="*/ 221 h 285"/>
              <a:gd name="T28" fmla="*/ 530 w 1013"/>
              <a:gd name="T29" fmla="*/ 117 h 285"/>
              <a:gd name="T30" fmla="*/ 413 w 1013"/>
              <a:gd name="T31" fmla="*/ 176 h 285"/>
              <a:gd name="T32" fmla="*/ 316 w 1013"/>
              <a:gd name="T33" fmla="*/ 241 h 285"/>
              <a:gd name="T34" fmla="*/ 29 w 1013"/>
              <a:gd name="T35" fmla="*/ 285 h 285"/>
              <a:gd name="T36" fmla="*/ 7 w 1013"/>
              <a:gd name="T37" fmla="*/ 17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3" h="285">
                <a:moveTo>
                  <a:pt x="7" y="177"/>
                </a:moveTo>
                <a:cubicBezTo>
                  <a:pt x="65" y="131"/>
                  <a:pt x="57" y="133"/>
                  <a:pt x="86" y="198"/>
                </a:cubicBezTo>
                <a:cubicBezTo>
                  <a:pt x="108" y="247"/>
                  <a:pt x="167" y="184"/>
                  <a:pt x="212" y="206"/>
                </a:cubicBezTo>
                <a:cubicBezTo>
                  <a:pt x="144" y="162"/>
                  <a:pt x="364" y="146"/>
                  <a:pt x="378" y="138"/>
                </a:cubicBezTo>
                <a:cubicBezTo>
                  <a:pt x="157" y="124"/>
                  <a:pt x="143" y="234"/>
                  <a:pt x="92" y="140"/>
                </a:cubicBezTo>
                <a:cubicBezTo>
                  <a:pt x="66" y="92"/>
                  <a:pt x="118" y="91"/>
                  <a:pt x="152" y="94"/>
                </a:cubicBezTo>
                <a:cubicBezTo>
                  <a:pt x="238" y="97"/>
                  <a:pt x="327" y="94"/>
                  <a:pt x="418" y="96"/>
                </a:cubicBezTo>
                <a:cubicBezTo>
                  <a:pt x="438" y="96"/>
                  <a:pt x="431" y="25"/>
                  <a:pt x="483" y="40"/>
                </a:cubicBezTo>
                <a:cubicBezTo>
                  <a:pt x="525" y="52"/>
                  <a:pt x="566" y="0"/>
                  <a:pt x="610" y="23"/>
                </a:cubicBezTo>
                <a:cubicBezTo>
                  <a:pt x="632" y="34"/>
                  <a:pt x="637" y="63"/>
                  <a:pt x="658" y="76"/>
                </a:cubicBezTo>
                <a:cubicBezTo>
                  <a:pt x="683" y="90"/>
                  <a:pt x="700" y="64"/>
                  <a:pt x="718" y="75"/>
                </a:cubicBezTo>
                <a:cubicBezTo>
                  <a:pt x="743" y="90"/>
                  <a:pt x="737" y="120"/>
                  <a:pt x="762" y="133"/>
                </a:cubicBezTo>
                <a:cubicBezTo>
                  <a:pt x="789" y="144"/>
                  <a:pt x="823" y="122"/>
                  <a:pt x="849" y="115"/>
                </a:cubicBezTo>
                <a:cubicBezTo>
                  <a:pt x="947" y="85"/>
                  <a:pt x="1013" y="198"/>
                  <a:pt x="840" y="221"/>
                </a:cubicBezTo>
                <a:cubicBezTo>
                  <a:pt x="700" y="241"/>
                  <a:pt x="551" y="79"/>
                  <a:pt x="530" y="117"/>
                </a:cubicBezTo>
                <a:cubicBezTo>
                  <a:pt x="506" y="163"/>
                  <a:pt x="501" y="180"/>
                  <a:pt x="413" y="176"/>
                </a:cubicBezTo>
                <a:cubicBezTo>
                  <a:pt x="308" y="178"/>
                  <a:pt x="306" y="236"/>
                  <a:pt x="316" y="241"/>
                </a:cubicBezTo>
                <a:cubicBezTo>
                  <a:pt x="316" y="249"/>
                  <a:pt x="41" y="219"/>
                  <a:pt x="29" y="285"/>
                </a:cubicBezTo>
                <a:cubicBezTo>
                  <a:pt x="12" y="252"/>
                  <a:pt x="0" y="213"/>
                  <a:pt x="7" y="17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3" name="꙱ Galápagos Islands, Ecuador (Republic of Ecuador) (EC) (H)">
            <a:extLst>
              <a:ext uri="{FF2B5EF4-FFF2-40B4-BE49-F238E27FC236}">
                <a16:creationId xmlns:a16="http://schemas.microsoft.com/office/drawing/2014/main" id="{689DDF6F-DD12-4FF8-8FF8-9BB834C6FB1D}"/>
              </a:ext>
            </a:extLst>
          </p:cNvPr>
          <p:cNvSpPr>
            <a:spLocks noEditPoints="1"/>
          </p:cNvSpPr>
          <p:nvPr/>
        </p:nvSpPr>
        <p:spPr bwMode="auto">
          <a:xfrm>
            <a:off x="2005076" y="2369705"/>
            <a:ext cx="64675" cy="50702"/>
          </a:xfrm>
          <a:custGeom>
            <a:avLst/>
            <a:gdLst>
              <a:gd name="T0" fmla="*/ 33 w 781"/>
              <a:gd name="T1" fmla="*/ 131 h 614"/>
              <a:gd name="T2" fmla="*/ 100 w 781"/>
              <a:gd name="T3" fmla="*/ 214 h 614"/>
              <a:gd name="T4" fmla="*/ 184 w 781"/>
              <a:gd name="T5" fmla="*/ 356 h 614"/>
              <a:gd name="T6" fmla="*/ 116 w 781"/>
              <a:gd name="T7" fmla="*/ 496 h 614"/>
              <a:gd name="T8" fmla="*/ 292 w 781"/>
              <a:gd name="T9" fmla="*/ 414 h 614"/>
              <a:gd name="T10" fmla="*/ 239 w 781"/>
              <a:gd name="T11" fmla="*/ 332 h 614"/>
              <a:gd name="T12" fmla="*/ 176 w 781"/>
              <a:gd name="T13" fmla="*/ 217 h 614"/>
              <a:gd name="T14" fmla="*/ 33 w 781"/>
              <a:gd name="T15" fmla="*/ 131 h 614"/>
              <a:gd name="T16" fmla="*/ 66 w 781"/>
              <a:gd name="T17" fmla="*/ 309 h 614"/>
              <a:gd name="T18" fmla="*/ 71 w 781"/>
              <a:gd name="T19" fmla="*/ 230 h 614"/>
              <a:gd name="T20" fmla="*/ 66 w 781"/>
              <a:gd name="T21" fmla="*/ 309 h 614"/>
              <a:gd name="T22" fmla="*/ 686 w 781"/>
              <a:gd name="T23" fmla="*/ 475 h 614"/>
              <a:gd name="T24" fmla="*/ 754 w 781"/>
              <a:gd name="T25" fmla="*/ 377 h 614"/>
              <a:gd name="T26" fmla="*/ 686 w 781"/>
              <a:gd name="T27" fmla="*/ 475 h 614"/>
              <a:gd name="T28" fmla="*/ 401 w 781"/>
              <a:gd name="T29" fmla="*/ 614 h 614"/>
              <a:gd name="T30" fmla="*/ 425 w 781"/>
              <a:gd name="T31" fmla="*/ 585 h 614"/>
              <a:gd name="T32" fmla="*/ 401 w 781"/>
              <a:gd name="T33" fmla="*/ 614 h 614"/>
              <a:gd name="T34" fmla="*/ 434 w 781"/>
              <a:gd name="T35" fmla="*/ 410 h 614"/>
              <a:gd name="T36" fmla="*/ 422 w 781"/>
              <a:gd name="T37" fmla="*/ 312 h 614"/>
              <a:gd name="T38" fmla="*/ 434 w 781"/>
              <a:gd name="T39" fmla="*/ 410 h 614"/>
              <a:gd name="T40" fmla="*/ 386 w 781"/>
              <a:gd name="T41" fmla="*/ 39 h 614"/>
              <a:gd name="T42" fmla="*/ 368 w 781"/>
              <a:gd name="T43" fmla="*/ 9 h 614"/>
              <a:gd name="T44" fmla="*/ 386 w 781"/>
              <a:gd name="T45" fmla="*/ 39 h 614"/>
              <a:gd name="T46" fmla="*/ 348 w 781"/>
              <a:gd name="T47" fmla="*/ 267 h 614"/>
              <a:gd name="T48" fmla="*/ 291 w 781"/>
              <a:gd name="T49" fmla="*/ 193 h 614"/>
              <a:gd name="T50" fmla="*/ 348 w 781"/>
              <a:gd name="T51" fmla="*/ 267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81" h="614">
                <a:moveTo>
                  <a:pt x="33" y="131"/>
                </a:moveTo>
                <a:cubicBezTo>
                  <a:pt x="85" y="141"/>
                  <a:pt x="86" y="172"/>
                  <a:pt x="100" y="214"/>
                </a:cubicBezTo>
                <a:cubicBezTo>
                  <a:pt x="118" y="267"/>
                  <a:pt x="166" y="302"/>
                  <a:pt x="184" y="356"/>
                </a:cubicBezTo>
                <a:cubicBezTo>
                  <a:pt x="127" y="373"/>
                  <a:pt x="17" y="450"/>
                  <a:pt x="116" y="496"/>
                </a:cubicBezTo>
                <a:cubicBezTo>
                  <a:pt x="170" y="520"/>
                  <a:pt x="282" y="476"/>
                  <a:pt x="292" y="414"/>
                </a:cubicBezTo>
                <a:cubicBezTo>
                  <a:pt x="298" y="370"/>
                  <a:pt x="233" y="368"/>
                  <a:pt x="239" y="332"/>
                </a:cubicBezTo>
                <a:cubicBezTo>
                  <a:pt x="247" y="276"/>
                  <a:pt x="202" y="257"/>
                  <a:pt x="176" y="217"/>
                </a:cubicBezTo>
                <a:cubicBezTo>
                  <a:pt x="130" y="145"/>
                  <a:pt x="134" y="72"/>
                  <a:pt x="33" y="131"/>
                </a:cubicBezTo>
                <a:close/>
                <a:moveTo>
                  <a:pt x="66" y="309"/>
                </a:moveTo>
                <a:cubicBezTo>
                  <a:pt x="102" y="301"/>
                  <a:pt x="111" y="239"/>
                  <a:pt x="71" y="230"/>
                </a:cubicBezTo>
                <a:cubicBezTo>
                  <a:pt x="0" y="213"/>
                  <a:pt x="26" y="289"/>
                  <a:pt x="66" y="309"/>
                </a:cubicBezTo>
                <a:close/>
                <a:moveTo>
                  <a:pt x="686" y="475"/>
                </a:moveTo>
                <a:cubicBezTo>
                  <a:pt x="720" y="472"/>
                  <a:pt x="781" y="413"/>
                  <a:pt x="754" y="377"/>
                </a:cubicBezTo>
                <a:cubicBezTo>
                  <a:pt x="723" y="383"/>
                  <a:pt x="656" y="438"/>
                  <a:pt x="686" y="475"/>
                </a:cubicBezTo>
                <a:close/>
                <a:moveTo>
                  <a:pt x="401" y="614"/>
                </a:moveTo>
                <a:cubicBezTo>
                  <a:pt x="410" y="605"/>
                  <a:pt x="418" y="595"/>
                  <a:pt x="425" y="585"/>
                </a:cubicBezTo>
                <a:cubicBezTo>
                  <a:pt x="389" y="553"/>
                  <a:pt x="365" y="601"/>
                  <a:pt x="401" y="614"/>
                </a:cubicBezTo>
                <a:close/>
                <a:moveTo>
                  <a:pt x="434" y="410"/>
                </a:moveTo>
                <a:cubicBezTo>
                  <a:pt x="495" y="393"/>
                  <a:pt x="494" y="301"/>
                  <a:pt x="422" y="312"/>
                </a:cubicBezTo>
                <a:cubicBezTo>
                  <a:pt x="349" y="322"/>
                  <a:pt x="366" y="409"/>
                  <a:pt x="434" y="410"/>
                </a:cubicBezTo>
                <a:close/>
                <a:moveTo>
                  <a:pt x="386" y="39"/>
                </a:moveTo>
                <a:cubicBezTo>
                  <a:pt x="408" y="10"/>
                  <a:pt x="402" y="0"/>
                  <a:pt x="368" y="9"/>
                </a:cubicBezTo>
                <a:cubicBezTo>
                  <a:pt x="374" y="19"/>
                  <a:pt x="380" y="29"/>
                  <a:pt x="386" y="39"/>
                </a:cubicBezTo>
                <a:close/>
                <a:moveTo>
                  <a:pt x="348" y="267"/>
                </a:moveTo>
                <a:cubicBezTo>
                  <a:pt x="382" y="226"/>
                  <a:pt x="329" y="193"/>
                  <a:pt x="291" y="193"/>
                </a:cubicBezTo>
                <a:cubicBezTo>
                  <a:pt x="205" y="193"/>
                  <a:pt x="344" y="265"/>
                  <a:pt x="348" y="26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4" name="꙱ Gabon (Gabonese Republic) (GA) (H)">
            <a:extLst>
              <a:ext uri="{FF2B5EF4-FFF2-40B4-BE49-F238E27FC236}">
                <a16:creationId xmlns:a16="http://schemas.microsoft.com/office/drawing/2014/main" id="{2CCB5F8B-57AB-46E2-B7A5-D4959FE20FB1}"/>
              </a:ext>
            </a:extLst>
          </p:cNvPr>
          <p:cNvSpPr>
            <a:spLocks noEditPoints="1"/>
          </p:cNvSpPr>
          <p:nvPr/>
        </p:nvSpPr>
        <p:spPr bwMode="auto">
          <a:xfrm>
            <a:off x="4615793" y="2309295"/>
            <a:ext cx="153064" cy="187703"/>
          </a:xfrm>
          <a:custGeom>
            <a:avLst/>
            <a:gdLst>
              <a:gd name="T0" fmla="*/ 16 w 1860"/>
              <a:gd name="T1" fmla="*/ 1090 h 2269"/>
              <a:gd name="T2" fmla="*/ 87 w 1860"/>
              <a:gd name="T3" fmla="*/ 1179 h 2269"/>
              <a:gd name="T4" fmla="*/ 206 w 1860"/>
              <a:gd name="T5" fmla="*/ 764 h 2269"/>
              <a:gd name="T6" fmla="*/ 337 w 1860"/>
              <a:gd name="T7" fmla="*/ 850 h 2269"/>
              <a:gd name="T8" fmla="*/ 226 w 1860"/>
              <a:gd name="T9" fmla="*/ 717 h 2269"/>
              <a:gd name="T10" fmla="*/ 277 w 1860"/>
              <a:gd name="T11" fmla="*/ 684 h 2269"/>
              <a:gd name="T12" fmla="*/ 341 w 1860"/>
              <a:gd name="T13" fmla="*/ 502 h 2269"/>
              <a:gd name="T14" fmla="*/ 817 w 1860"/>
              <a:gd name="T15" fmla="*/ 502 h 2269"/>
              <a:gd name="T16" fmla="*/ 944 w 1860"/>
              <a:gd name="T17" fmla="*/ 40 h 2269"/>
              <a:gd name="T18" fmla="*/ 1305 w 1860"/>
              <a:gd name="T19" fmla="*/ 63 h 2269"/>
              <a:gd name="T20" fmla="*/ 1413 w 1860"/>
              <a:gd name="T21" fmla="*/ 160 h 2269"/>
              <a:gd name="T22" fmla="*/ 1610 w 1860"/>
              <a:gd name="T23" fmla="*/ 365 h 2269"/>
              <a:gd name="T24" fmla="*/ 1710 w 1860"/>
              <a:gd name="T25" fmla="*/ 664 h 2269"/>
              <a:gd name="T26" fmla="*/ 1653 w 1860"/>
              <a:gd name="T27" fmla="*/ 953 h 2269"/>
              <a:gd name="T28" fmla="*/ 1802 w 1860"/>
              <a:gd name="T29" fmla="*/ 1051 h 2269"/>
              <a:gd name="T30" fmla="*/ 1783 w 1860"/>
              <a:gd name="T31" fmla="*/ 1437 h 2269"/>
              <a:gd name="T32" fmla="*/ 1730 w 1860"/>
              <a:gd name="T33" fmla="*/ 1670 h 2269"/>
              <a:gd name="T34" fmla="*/ 1587 w 1860"/>
              <a:gd name="T35" fmla="*/ 1613 h 2269"/>
              <a:gd name="T36" fmla="*/ 1346 w 1860"/>
              <a:gd name="T37" fmla="*/ 1711 h 2269"/>
              <a:gd name="T38" fmla="*/ 1053 w 1860"/>
              <a:gd name="T39" fmla="*/ 1730 h 2269"/>
              <a:gd name="T40" fmla="*/ 898 w 1860"/>
              <a:gd name="T41" fmla="*/ 1696 h 2269"/>
              <a:gd name="T42" fmla="*/ 952 w 1860"/>
              <a:gd name="T43" fmla="*/ 2010 h 2269"/>
              <a:gd name="T44" fmla="*/ 1004 w 1860"/>
              <a:gd name="T45" fmla="*/ 2123 h 2269"/>
              <a:gd name="T46" fmla="*/ 886 w 1860"/>
              <a:gd name="T47" fmla="*/ 2127 h 2269"/>
              <a:gd name="T48" fmla="*/ 583 w 1860"/>
              <a:gd name="T49" fmla="*/ 2031 h 2269"/>
              <a:gd name="T50" fmla="*/ 432 w 1860"/>
              <a:gd name="T51" fmla="*/ 1779 h 2269"/>
              <a:gd name="T52" fmla="*/ 176 w 1860"/>
              <a:gd name="T53" fmla="*/ 1536 h 2269"/>
              <a:gd name="T54" fmla="*/ 179 w 1860"/>
              <a:gd name="T55" fmla="*/ 1523 h 2269"/>
              <a:gd name="T56" fmla="*/ 93 w 1860"/>
              <a:gd name="T57" fmla="*/ 1336 h 2269"/>
              <a:gd name="T58" fmla="*/ 263 w 1860"/>
              <a:gd name="T59" fmla="*/ 1441 h 2269"/>
              <a:gd name="T60" fmla="*/ 173 w 1860"/>
              <a:gd name="T61" fmla="*/ 1417 h 2269"/>
              <a:gd name="T62" fmla="*/ 34 w 1860"/>
              <a:gd name="T63" fmla="*/ 1182 h 2269"/>
              <a:gd name="T64" fmla="*/ 87 w 1860"/>
              <a:gd name="T65" fmla="*/ 1140 h 2269"/>
              <a:gd name="T66" fmla="*/ 76 w 1860"/>
              <a:gd name="T67" fmla="*/ 1117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60" h="2269">
                <a:moveTo>
                  <a:pt x="34" y="1182"/>
                </a:moveTo>
                <a:cubicBezTo>
                  <a:pt x="14" y="1156"/>
                  <a:pt x="0" y="1122"/>
                  <a:pt x="16" y="1090"/>
                </a:cubicBezTo>
                <a:cubicBezTo>
                  <a:pt x="17" y="1114"/>
                  <a:pt x="26" y="1135"/>
                  <a:pt x="43" y="1152"/>
                </a:cubicBezTo>
                <a:cubicBezTo>
                  <a:pt x="50" y="1085"/>
                  <a:pt x="90" y="1141"/>
                  <a:pt x="87" y="1179"/>
                </a:cubicBezTo>
                <a:cubicBezTo>
                  <a:pt x="94" y="1097"/>
                  <a:pt x="178" y="1050"/>
                  <a:pt x="187" y="970"/>
                </a:cubicBezTo>
                <a:cubicBezTo>
                  <a:pt x="193" y="914"/>
                  <a:pt x="158" y="806"/>
                  <a:pt x="206" y="764"/>
                </a:cubicBezTo>
                <a:cubicBezTo>
                  <a:pt x="208" y="791"/>
                  <a:pt x="228" y="810"/>
                  <a:pt x="242" y="832"/>
                </a:cubicBezTo>
                <a:cubicBezTo>
                  <a:pt x="251" y="787"/>
                  <a:pt x="316" y="812"/>
                  <a:pt x="337" y="850"/>
                </a:cubicBezTo>
                <a:cubicBezTo>
                  <a:pt x="331" y="812"/>
                  <a:pt x="372" y="798"/>
                  <a:pt x="402" y="799"/>
                </a:cubicBezTo>
                <a:cubicBezTo>
                  <a:pt x="327" y="799"/>
                  <a:pt x="269" y="784"/>
                  <a:pt x="226" y="717"/>
                </a:cubicBezTo>
                <a:cubicBezTo>
                  <a:pt x="209" y="691"/>
                  <a:pt x="154" y="657"/>
                  <a:pt x="215" y="645"/>
                </a:cubicBezTo>
                <a:cubicBezTo>
                  <a:pt x="241" y="640"/>
                  <a:pt x="276" y="653"/>
                  <a:pt x="277" y="684"/>
                </a:cubicBezTo>
                <a:cubicBezTo>
                  <a:pt x="299" y="634"/>
                  <a:pt x="262" y="569"/>
                  <a:pt x="276" y="516"/>
                </a:cubicBezTo>
                <a:cubicBezTo>
                  <a:pt x="284" y="487"/>
                  <a:pt x="319" y="490"/>
                  <a:pt x="341" y="502"/>
                </a:cubicBezTo>
                <a:cubicBezTo>
                  <a:pt x="379" y="523"/>
                  <a:pt x="405" y="496"/>
                  <a:pt x="447" y="496"/>
                </a:cubicBezTo>
                <a:lnTo>
                  <a:pt x="817" y="502"/>
                </a:lnTo>
                <a:lnTo>
                  <a:pt x="817" y="95"/>
                </a:lnTo>
                <a:cubicBezTo>
                  <a:pt x="834" y="0"/>
                  <a:pt x="872" y="35"/>
                  <a:pt x="944" y="40"/>
                </a:cubicBezTo>
                <a:cubicBezTo>
                  <a:pt x="1004" y="43"/>
                  <a:pt x="1078" y="51"/>
                  <a:pt x="1142" y="48"/>
                </a:cubicBezTo>
                <a:cubicBezTo>
                  <a:pt x="1203" y="44"/>
                  <a:pt x="1264" y="65"/>
                  <a:pt x="1305" y="63"/>
                </a:cubicBezTo>
                <a:cubicBezTo>
                  <a:pt x="1381" y="59"/>
                  <a:pt x="1443" y="28"/>
                  <a:pt x="1436" y="88"/>
                </a:cubicBezTo>
                <a:cubicBezTo>
                  <a:pt x="1434" y="104"/>
                  <a:pt x="1427" y="127"/>
                  <a:pt x="1413" y="160"/>
                </a:cubicBezTo>
                <a:cubicBezTo>
                  <a:pt x="1372" y="255"/>
                  <a:pt x="1438" y="346"/>
                  <a:pt x="1405" y="431"/>
                </a:cubicBezTo>
                <a:cubicBezTo>
                  <a:pt x="1476" y="419"/>
                  <a:pt x="1538" y="384"/>
                  <a:pt x="1610" y="365"/>
                </a:cubicBezTo>
                <a:cubicBezTo>
                  <a:pt x="1732" y="333"/>
                  <a:pt x="1733" y="419"/>
                  <a:pt x="1767" y="481"/>
                </a:cubicBezTo>
                <a:cubicBezTo>
                  <a:pt x="1806" y="545"/>
                  <a:pt x="1838" y="638"/>
                  <a:pt x="1710" y="664"/>
                </a:cubicBezTo>
                <a:cubicBezTo>
                  <a:pt x="1641" y="680"/>
                  <a:pt x="1637" y="797"/>
                  <a:pt x="1644" y="852"/>
                </a:cubicBezTo>
                <a:cubicBezTo>
                  <a:pt x="1647" y="878"/>
                  <a:pt x="1592" y="949"/>
                  <a:pt x="1653" y="953"/>
                </a:cubicBezTo>
                <a:cubicBezTo>
                  <a:pt x="1683" y="954"/>
                  <a:pt x="1713" y="977"/>
                  <a:pt x="1710" y="999"/>
                </a:cubicBezTo>
                <a:cubicBezTo>
                  <a:pt x="1705" y="1030"/>
                  <a:pt x="1776" y="1025"/>
                  <a:pt x="1802" y="1051"/>
                </a:cubicBezTo>
                <a:cubicBezTo>
                  <a:pt x="1860" y="1108"/>
                  <a:pt x="1790" y="1181"/>
                  <a:pt x="1800" y="1243"/>
                </a:cubicBezTo>
                <a:cubicBezTo>
                  <a:pt x="1807" y="1283"/>
                  <a:pt x="1853" y="1401"/>
                  <a:pt x="1783" y="1437"/>
                </a:cubicBezTo>
                <a:cubicBezTo>
                  <a:pt x="1827" y="1467"/>
                  <a:pt x="1796" y="1545"/>
                  <a:pt x="1755" y="1562"/>
                </a:cubicBezTo>
                <a:cubicBezTo>
                  <a:pt x="1743" y="1567"/>
                  <a:pt x="1727" y="1666"/>
                  <a:pt x="1730" y="1670"/>
                </a:cubicBezTo>
                <a:cubicBezTo>
                  <a:pt x="1756" y="1700"/>
                  <a:pt x="1685" y="1774"/>
                  <a:pt x="1651" y="1770"/>
                </a:cubicBezTo>
                <a:cubicBezTo>
                  <a:pt x="1615" y="1767"/>
                  <a:pt x="1603" y="1642"/>
                  <a:pt x="1587" y="1613"/>
                </a:cubicBezTo>
                <a:cubicBezTo>
                  <a:pt x="1576" y="1651"/>
                  <a:pt x="1531" y="1730"/>
                  <a:pt x="1486" y="1735"/>
                </a:cubicBezTo>
                <a:cubicBezTo>
                  <a:pt x="1440" y="1741"/>
                  <a:pt x="1392" y="1686"/>
                  <a:pt x="1346" y="1711"/>
                </a:cubicBezTo>
                <a:cubicBezTo>
                  <a:pt x="1376" y="1594"/>
                  <a:pt x="1153" y="1410"/>
                  <a:pt x="1185" y="1604"/>
                </a:cubicBezTo>
                <a:cubicBezTo>
                  <a:pt x="1204" y="1719"/>
                  <a:pt x="1159" y="1720"/>
                  <a:pt x="1053" y="1730"/>
                </a:cubicBezTo>
                <a:cubicBezTo>
                  <a:pt x="1018" y="1733"/>
                  <a:pt x="1028" y="1704"/>
                  <a:pt x="995" y="1707"/>
                </a:cubicBezTo>
                <a:cubicBezTo>
                  <a:pt x="951" y="1710"/>
                  <a:pt x="941" y="1706"/>
                  <a:pt x="898" y="1696"/>
                </a:cubicBezTo>
                <a:cubicBezTo>
                  <a:pt x="914" y="1755"/>
                  <a:pt x="925" y="1818"/>
                  <a:pt x="886" y="1871"/>
                </a:cubicBezTo>
                <a:cubicBezTo>
                  <a:pt x="992" y="1834"/>
                  <a:pt x="942" y="1992"/>
                  <a:pt x="952" y="2010"/>
                </a:cubicBezTo>
                <a:cubicBezTo>
                  <a:pt x="970" y="2028"/>
                  <a:pt x="993" y="2028"/>
                  <a:pt x="1004" y="2045"/>
                </a:cubicBezTo>
                <a:cubicBezTo>
                  <a:pt x="1030" y="2084"/>
                  <a:pt x="1000" y="2090"/>
                  <a:pt x="1004" y="2123"/>
                </a:cubicBezTo>
                <a:cubicBezTo>
                  <a:pt x="1006" y="2150"/>
                  <a:pt x="1023" y="2188"/>
                  <a:pt x="975" y="2191"/>
                </a:cubicBezTo>
                <a:cubicBezTo>
                  <a:pt x="924" y="2193"/>
                  <a:pt x="923" y="2150"/>
                  <a:pt x="886" y="2127"/>
                </a:cubicBezTo>
                <a:cubicBezTo>
                  <a:pt x="848" y="2104"/>
                  <a:pt x="767" y="2243"/>
                  <a:pt x="758" y="2269"/>
                </a:cubicBezTo>
                <a:cubicBezTo>
                  <a:pt x="690" y="2215"/>
                  <a:pt x="631" y="2103"/>
                  <a:pt x="583" y="2031"/>
                </a:cubicBezTo>
                <a:cubicBezTo>
                  <a:pt x="514" y="1925"/>
                  <a:pt x="409" y="1840"/>
                  <a:pt x="319" y="1752"/>
                </a:cubicBezTo>
                <a:cubicBezTo>
                  <a:pt x="369" y="1721"/>
                  <a:pt x="385" y="1836"/>
                  <a:pt x="432" y="1779"/>
                </a:cubicBezTo>
                <a:cubicBezTo>
                  <a:pt x="398" y="1782"/>
                  <a:pt x="350" y="1741"/>
                  <a:pt x="314" y="1732"/>
                </a:cubicBezTo>
                <a:cubicBezTo>
                  <a:pt x="256" y="1717"/>
                  <a:pt x="214" y="1583"/>
                  <a:pt x="176" y="1536"/>
                </a:cubicBezTo>
                <a:cubicBezTo>
                  <a:pt x="214" y="1539"/>
                  <a:pt x="228" y="1580"/>
                  <a:pt x="263" y="1589"/>
                </a:cubicBezTo>
                <a:cubicBezTo>
                  <a:pt x="231" y="1538"/>
                  <a:pt x="225" y="1550"/>
                  <a:pt x="179" y="1523"/>
                </a:cubicBezTo>
                <a:cubicBezTo>
                  <a:pt x="159" y="1511"/>
                  <a:pt x="165" y="1474"/>
                  <a:pt x="160" y="1456"/>
                </a:cubicBezTo>
                <a:cubicBezTo>
                  <a:pt x="147" y="1411"/>
                  <a:pt x="115" y="1376"/>
                  <a:pt x="93" y="1336"/>
                </a:cubicBezTo>
                <a:cubicBezTo>
                  <a:pt x="122" y="1360"/>
                  <a:pt x="179" y="1413"/>
                  <a:pt x="170" y="1456"/>
                </a:cubicBezTo>
                <a:cubicBezTo>
                  <a:pt x="200" y="1445"/>
                  <a:pt x="231" y="1439"/>
                  <a:pt x="263" y="1441"/>
                </a:cubicBezTo>
                <a:cubicBezTo>
                  <a:pt x="245" y="1428"/>
                  <a:pt x="232" y="1412"/>
                  <a:pt x="221" y="1393"/>
                </a:cubicBezTo>
                <a:cubicBezTo>
                  <a:pt x="214" y="1416"/>
                  <a:pt x="197" y="1429"/>
                  <a:pt x="173" y="1417"/>
                </a:cubicBezTo>
                <a:cubicBezTo>
                  <a:pt x="177" y="1386"/>
                  <a:pt x="202" y="1358"/>
                  <a:pt x="188" y="1325"/>
                </a:cubicBezTo>
                <a:cubicBezTo>
                  <a:pt x="142" y="1461"/>
                  <a:pt x="56" y="1199"/>
                  <a:pt x="34" y="1182"/>
                </a:cubicBezTo>
                <a:close/>
                <a:moveTo>
                  <a:pt x="76" y="1117"/>
                </a:moveTo>
                <a:cubicBezTo>
                  <a:pt x="79" y="1125"/>
                  <a:pt x="83" y="1133"/>
                  <a:pt x="87" y="1140"/>
                </a:cubicBezTo>
                <a:cubicBezTo>
                  <a:pt x="99" y="1120"/>
                  <a:pt x="96" y="1103"/>
                  <a:pt x="78" y="1087"/>
                </a:cubicBezTo>
                <a:cubicBezTo>
                  <a:pt x="77" y="1097"/>
                  <a:pt x="76" y="1107"/>
                  <a:pt x="76" y="111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5" name="꙱ French Southern and Antarctic Lands (Territory of the French Southern and Antarctic Lands) (TF) (H)">
            <a:extLst>
              <a:ext uri="{FF2B5EF4-FFF2-40B4-BE49-F238E27FC236}">
                <a16:creationId xmlns:a16="http://schemas.microsoft.com/office/drawing/2014/main" id="{8ACC3504-5704-4850-99C0-79267F5BEC4F}"/>
              </a:ext>
            </a:extLst>
          </p:cNvPr>
          <p:cNvSpPr>
            <a:spLocks/>
          </p:cNvSpPr>
          <p:nvPr/>
        </p:nvSpPr>
        <p:spPr bwMode="auto">
          <a:xfrm>
            <a:off x="5975047" y="3809837"/>
            <a:ext cx="49584" cy="31284"/>
          </a:xfrm>
          <a:custGeom>
            <a:avLst/>
            <a:gdLst>
              <a:gd name="T0" fmla="*/ 205 w 593"/>
              <a:gd name="T1" fmla="*/ 149 h 388"/>
              <a:gd name="T2" fmla="*/ 179 w 593"/>
              <a:gd name="T3" fmla="*/ 119 h 388"/>
              <a:gd name="T4" fmla="*/ 149 w 593"/>
              <a:gd name="T5" fmla="*/ 149 h 388"/>
              <a:gd name="T6" fmla="*/ 220 w 593"/>
              <a:gd name="T7" fmla="*/ 36 h 388"/>
              <a:gd name="T8" fmla="*/ 158 w 593"/>
              <a:gd name="T9" fmla="*/ 56 h 388"/>
              <a:gd name="T10" fmla="*/ 196 w 593"/>
              <a:gd name="T11" fmla="*/ 0 h 388"/>
              <a:gd name="T12" fmla="*/ 134 w 593"/>
              <a:gd name="T13" fmla="*/ 110 h 388"/>
              <a:gd name="T14" fmla="*/ 104 w 593"/>
              <a:gd name="T15" fmla="*/ 178 h 388"/>
              <a:gd name="T16" fmla="*/ 45 w 593"/>
              <a:gd name="T17" fmla="*/ 313 h 388"/>
              <a:gd name="T18" fmla="*/ 128 w 593"/>
              <a:gd name="T19" fmla="*/ 327 h 388"/>
              <a:gd name="T20" fmla="*/ 224 w 593"/>
              <a:gd name="T21" fmla="*/ 326 h 388"/>
              <a:gd name="T22" fmla="*/ 285 w 593"/>
              <a:gd name="T23" fmla="*/ 291 h 388"/>
              <a:gd name="T24" fmla="*/ 333 w 593"/>
              <a:gd name="T25" fmla="*/ 359 h 388"/>
              <a:gd name="T26" fmla="*/ 426 w 593"/>
              <a:gd name="T27" fmla="*/ 328 h 388"/>
              <a:gd name="T28" fmla="*/ 405 w 593"/>
              <a:gd name="T29" fmla="*/ 298 h 388"/>
              <a:gd name="T30" fmla="*/ 327 w 593"/>
              <a:gd name="T31" fmla="*/ 252 h 388"/>
              <a:gd name="T32" fmla="*/ 362 w 593"/>
              <a:gd name="T33" fmla="*/ 234 h 388"/>
              <a:gd name="T34" fmla="*/ 459 w 593"/>
              <a:gd name="T35" fmla="*/ 244 h 388"/>
              <a:gd name="T36" fmla="*/ 496 w 593"/>
              <a:gd name="T37" fmla="*/ 234 h 388"/>
              <a:gd name="T38" fmla="*/ 482 w 593"/>
              <a:gd name="T39" fmla="*/ 164 h 388"/>
              <a:gd name="T40" fmla="*/ 392 w 593"/>
              <a:gd name="T41" fmla="*/ 177 h 388"/>
              <a:gd name="T42" fmla="*/ 336 w 593"/>
              <a:gd name="T43" fmla="*/ 216 h 388"/>
              <a:gd name="T44" fmla="*/ 321 w 593"/>
              <a:gd name="T45" fmla="*/ 205 h 388"/>
              <a:gd name="T46" fmla="*/ 253 w 593"/>
              <a:gd name="T47" fmla="*/ 163 h 388"/>
              <a:gd name="T48" fmla="*/ 220 w 593"/>
              <a:gd name="T49" fmla="*/ 178 h 388"/>
              <a:gd name="T50" fmla="*/ 309 w 593"/>
              <a:gd name="T51" fmla="*/ 104 h 388"/>
              <a:gd name="T52" fmla="*/ 208 w 593"/>
              <a:gd name="T53" fmla="*/ 149 h 388"/>
              <a:gd name="T54" fmla="*/ 270 w 593"/>
              <a:gd name="T55" fmla="*/ 77 h 388"/>
              <a:gd name="T56" fmla="*/ 205 w 593"/>
              <a:gd name="T57" fmla="*/ 149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93" h="388">
                <a:moveTo>
                  <a:pt x="205" y="149"/>
                </a:moveTo>
                <a:cubicBezTo>
                  <a:pt x="194" y="141"/>
                  <a:pt x="185" y="131"/>
                  <a:pt x="179" y="119"/>
                </a:cubicBezTo>
                <a:cubicBezTo>
                  <a:pt x="168" y="128"/>
                  <a:pt x="158" y="138"/>
                  <a:pt x="149" y="149"/>
                </a:cubicBezTo>
                <a:cubicBezTo>
                  <a:pt x="167" y="120"/>
                  <a:pt x="229" y="74"/>
                  <a:pt x="220" y="36"/>
                </a:cubicBezTo>
                <a:cubicBezTo>
                  <a:pt x="202" y="51"/>
                  <a:pt x="181" y="58"/>
                  <a:pt x="158" y="56"/>
                </a:cubicBezTo>
                <a:cubicBezTo>
                  <a:pt x="180" y="46"/>
                  <a:pt x="196" y="26"/>
                  <a:pt x="196" y="0"/>
                </a:cubicBezTo>
                <a:cubicBezTo>
                  <a:pt x="164" y="11"/>
                  <a:pt x="107" y="73"/>
                  <a:pt x="134" y="110"/>
                </a:cubicBezTo>
                <a:cubicBezTo>
                  <a:pt x="94" y="107"/>
                  <a:pt x="76" y="151"/>
                  <a:pt x="104" y="178"/>
                </a:cubicBezTo>
                <a:cubicBezTo>
                  <a:pt x="63" y="175"/>
                  <a:pt x="73" y="273"/>
                  <a:pt x="45" y="313"/>
                </a:cubicBezTo>
                <a:cubicBezTo>
                  <a:pt x="0" y="379"/>
                  <a:pt x="98" y="365"/>
                  <a:pt x="128" y="327"/>
                </a:cubicBezTo>
                <a:cubicBezTo>
                  <a:pt x="160" y="285"/>
                  <a:pt x="179" y="308"/>
                  <a:pt x="224" y="326"/>
                </a:cubicBezTo>
                <a:cubicBezTo>
                  <a:pt x="261" y="340"/>
                  <a:pt x="312" y="348"/>
                  <a:pt x="285" y="291"/>
                </a:cubicBezTo>
                <a:cubicBezTo>
                  <a:pt x="328" y="290"/>
                  <a:pt x="304" y="340"/>
                  <a:pt x="333" y="359"/>
                </a:cubicBezTo>
                <a:cubicBezTo>
                  <a:pt x="376" y="388"/>
                  <a:pt x="391" y="332"/>
                  <a:pt x="426" y="328"/>
                </a:cubicBezTo>
                <a:cubicBezTo>
                  <a:pt x="482" y="321"/>
                  <a:pt x="429" y="275"/>
                  <a:pt x="405" y="298"/>
                </a:cubicBezTo>
                <a:cubicBezTo>
                  <a:pt x="372" y="331"/>
                  <a:pt x="304" y="301"/>
                  <a:pt x="327" y="252"/>
                </a:cubicBezTo>
                <a:cubicBezTo>
                  <a:pt x="351" y="273"/>
                  <a:pt x="374" y="272"/>
                  <a:pt x="362" y="234"/>
                </a:cubicBezTo>
                <a:cubicBezTo>
                  <a:pt x="393" y="248"/>
                  <a:pt x="432" y="225"/>
                  <a:pt x="459" y="244"/>
                </a:cubicBezTo>
                <a:cubicBezTo>
                  <a:pt x="475" y="255"/>
                  <a:pt x="544" y="294"/>
                  <a:pt x="496" y="234"/>
                </a:cubicBezTo>
                <a:cubicBezTo>
                  <a:pt x="593" y="268"/>
                  <a:pt x="572" y="53"/>
                  <a:pt x="482" y="164"/>
                </a:cubicBezTo>
                <a:cubicBezTo>
                  <a:pt x="471" y="177"/>
                  <a:pt x="410" y="169"/>
                  <a:pt x="392" y="177"/>
                </a:cubicBezTo>
                <a:cubicBezTo>
                  <a:pt x="371" y="187"/>
                  <a:pt x="356" y="205"/>
                  <a:pt x="336" y="216"/>
                </a:cubicBezTo>
                <a:cubicBezTo>
                  <a:pt x="321" y="224"/>
                  <a:pt x="250" y="224"/>
                  <a:pt x="321" y="205"/>
                </a:cubicBezTo>
                <a:cubicBezTo>
                  <a:pt x="289" y="213"/>
                  <a:pt x="252" y="202"/>
                  <a:pt x="253" y="163"/>
                </a:cubicBezTo>
                <a:cubicBezTo>
                  <a:pt x="241" y="167"/>
                  <a:pt x="230" y="172"/>
                  <a:pt x="220" y="178"/>
                </a:cubicBezTo>
                <a:cubicBezTo>
                  <a:pt x="247" y="146"/>
                  <a:pt x="333" y="171"/>
                  <a:pt x="309" y="104"/>
                </a:cubicBezTo>
                <a:cubicBezTo>
                  <a:pt x="296" y="144"/>
                  <a:pt x="243" y="148"/>
                  <a:pt x="208" y="149"/>
                </a:cubicBezTo>
                <a:cubicBezTo>
                  <a:pt x="240" y="139"/>
                  <a:pt x="269" y="112"/>
                  <a:pt x="270" y="77"/>
                </a:cubicBezTo>
                <a:cubicBezTo>
                  <a:pt x="236" y="84"/>
                  <a:pt x="207" y="112"/>
                  <a:pt x="205" y="14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6" name="꙱ French Guiana (Guiana) (GF) (H)">
            <a:extLst>
              <a:ext uri="{FF2B5EF4-FFF2-40B4-BE49-F238E27FC236}">
                <a16:creationId xmlns:a16="http://schemas.microsoft.com/office/drawing/2014/main" id="{9803F533-33D1-42FB-A325-8108E0DEB673}"/>
              </a:ext>
            </a:extLst>
          </p:cNvPr>
          <p:cNvSpPr>
            <a:spLocks/>
          </p:cNvSpPr>
          <p:nvPr/>
        </p:nvSpPr>
        <p:spPr bwMode="auto">
          <a:xfrm>
            <a:off x="2969812" y="2204656"/>
            <a:ext cx="78688" cy="115427"/>
          </a:xfrm>
          <a:custGeom>
            <a:avLst/>
            <a:gdLst>
              <a:gd name="T0" fmla="*/ 734 w 950"/>
              <a:gd name="T1" fmla="*/ 450 h 1400"/>
              <a:gd name="T2" fmla="*/ 829 w 950"/>
              <a:gd name="T3" fmla="*/ 587 h 1400"/>
              <a:gd name="T4" fmla="*/ 872 w 950"/>
              <a:gd name="T5" fmla="*/ 495 h 1400"/>
              <a:gd name="T6" fmla="*/ 937 w 950"/>
              <a:gd name="T7" fmla="*/ 581 h 1400"/>
              <a:gd name="T8" fmla="*/ 807 w 950"/>
              <a:gd name="T9" fmla="*/ 899 h 1400"/>
              <a:gd name="T10" fmla="*/ 651 w 950"/>
              <a:gd name="T11" fmla="*/ 1201 h 1400"/>
              <a:gd name="T12" fmla="*/ 578 w 950"/>
              <a:gd name="T13" fmla="*/ 1309 h 1400"/>
              <a:gd name="T14" fmla="*/ 517 w 950"/>
              <a:gd name="T15" fmla="*/ 1354 h 1400"/>
              <a:gd name="T16" fmla="*/ 425 w 950"/>
              <a:gd name="T17" fmla="*/ 1353 h 1400"/>
              <a:gd name="T18" fmla="*/ 383 w 950"/>
              <a:gd name="T19" fmla="*/ 1322 h 1400"/>
              <a:gd name="T20" fmla="*/ 264 w 950"/>
              <a:gd name="T21" fmla="*/ 1304 h 1400"/>
              <a:gd name="T22" fmla="*/ 152 w 950"/>
              <a:gd name="T23" fmla="*/ 1369 h 1400"/>
              <a:gd name="T24" fmla="*/ 0 w 950"/>
              <a:gd name="T25" fmla="*/ 1305 h 1400"/>
              <a:gd name="T26" fmla="*/ 117 w 950"/>
              <a:gd name="T27" fmla="*/ 1172 h 1400"/>
              <a:gd name="T28" fmla="*/ 169 w 950"/>
              <a:gd name="T29" fmla="*/ 946 h 1400"/>
              <a:gd name="T30" fmla="*/ 122 w 950"/>
              <a:gd name="T31" fmla="*/ 742 h 1400"/>
              <a:gd name="T32" fmla="*/ 66 w 950"/>
              <a:gd name="T33" fmla="*/ 476 h 1400"/>
              <a:gd name="T34" fmla="*/ 209 w 950"/>
              <a:gd name="T35" fmla="*/ 174 h 1400"/>
              <a:gd name="T36" fmla="*/ 417 w 950"/>
              <a:gd name="T37" fmla="*/ 157 h 1400"/>
              <a:gd name="T38" fmla="*/ 569 w 950"/>
              <a:gd name="T39" fmla="*/ 204 h 1400"/>
              <a:gd name="T40" fmla="*/ 761 w 950"/>
              <a:gd name="T41" fmla="*/ 388 h 1400"/>
              <a:gd name="T42" fmla="*/ 734 w 950"/>
              <a:gd name="T43" fmla="*/ 450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0" h="1400">
                <a:moveTo>
                  <a:pt x="734" y="450"/>
                </a:moveTo>
                <a:cubicBezTo>
                  <a:pt x="756" y="351"/>
                  <a:pt x="925" y="521"/>
                  <a:pt x="829" y="587"/>
                </a:cubicBezTo>
                <a:cubicBezTo>
                  <a:pt x="875" y="570"/>
                  <a:pt x="848" y="526"/>
                  <a:pt x="872" y="495"/>
                </a:cubicBezTo>
                <a:cubicBezTo>
                  <a:pt x="907" y="448"/>
                  <a:pt x="934" y="558"/>
                  <a:pt x="937" y="581"/>
                </a:cubicBezTo>
                <a:cubicBezTo>
                  <a:pt x="950" y="692"/>
                  <a:pt x="864" y="810"/>
                  <a:pt x="807" y="899"/>
                </a:cubicBezTo>
                <a:cubicBezTo>
                  <a:pt x="740" y="1001"/>
                  <a:pt x="694" y="1087"/>
                  <a:pt x="651" y="1201"/>
                </a:cubicBezTo>
                <a:cubicBezTo>
                  <a:pt x="635" y="1244"/>
                  <a:pt x="614" y="1280"/>
                  <a:pt x="578" y="1309"/>
                </a:cubicBezTo>
                <a:cubicBezTo>
                  <a:pt x="563" y="1321"/>
                  <a:pt x="537" y="1349"/>
                  <a:pt x="517" y="1354"/>
                </a:cubicBezTo>
                <a:cubicBezTo>
                  <a:pt x="485" y="1362"/>
                  <a:pt x="459" y="1337"/>
                  <a:pt x="425" y="1353"/>
                </a:cubicBezTo>
                <a:cubicBezTo>
                  <a:pt x="439" y="1313"/>
                  <a:pt x="414" y="1312"/>
                  <a:pt x="383" y="1322"/>
                </a:cubicBezTo>
                <a:cubicBezTo>
                  <a:pt x="341" y="1335"/>
                  <a:pt x="305" y="1317"/>
                  <a:pt x="264" y="1304"/>
                </a:cubicBezTo>
                <a:cubicBezTo>
                  <a:pt x="244" y="1297"/>
                  <a:pt x="164" y="1355"/>
                  <a:pt x="152" y="1369"/>
                </a:cubicBezTo>
                <a:cubicBezTo>
                  <a:pt x="128" y="1400"/>
                  <a:pt x="22" y="1323"/>
                  <a:pt x="0" y="1305"/>
                </a:cubicBezTo>
                <a:cubicBezTo>
                  <a:pt x="53" y="1303"/>
                  <a:pt x="99" y="1212"/>
                  <a:pt x="117" y="1172"/>
                </a:cubicBezTo>
                <a:cubicBezTo>
                  <a:pt x="151" y="1097"/>
                  <a:pt x="118" y="1014"/>
                  <a:pt x="169" y="946"/>
                </a:cubicBezTo>
                <a:cubicBezTo>
                  <a:pt x="229" y="866"/>
                  <a:pt x="174" y="806"/>
                  <a:pt x="122" y="742"/>
                </a:cubicBezTo>
                <a:cubicBezTo>
                  <a:pt x="69" y="676"/>
                  <a:pt x="72" y="557"/>
                  <a:pt x="66" y="476"/>
                </a:cubicBezTo>
                <a:cubicBezTo>
                  <a:pt x="48" y="256"/>
                  <a:pt x="186" y="269"/>
                  <a:pt x="209" y="174"/>
                </a:cubicBezTo>
                <a:cubicBezTo>
                  <a:pt x="250" y="0"/>
                  <a:pt x="328" y="133"/>
                  <a:pt x="417" y="157"/>
                </a:cubicBezTo>
                <a:cubicBezTo>
                  <a:pt x="466" y="171"/>
                  <a:pt x="527" y="170"/>
                  <a:pt x="569" y="204"/>
                </a:cubicBezTo>
                <a:cubicBezTo>
                  <a:pt x="618" y="243"/>
                  <a:pt x="683" y="393"/>
                  <a:pt x="761" y="388"/>
                </a:cubicBezTo>
                <a:cubicBezTo>
                  <a:pt x="748" y="407"/>
                  <a:pt x="739" y="428"/>
                  <a:pt x="734" y="45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7" name="꙱ France (French Republic) (FR) (H)">
            <a:extLst>
              <a:ext uri="{FF2B5EF4-FFF2-40B4-BE49-F238E27FC236}">
                <a16:creationId xmlns:a16="http://schemas.microsoft.com/office/drawing/2014/main" id="{192FDDCC-8612-471E-9D2A-B0610B18C6EA}"/>
              </a:ext>
            </a:extLst>
          </p:cNvPr>
          <p:cNvSpPr>
            <a:spLocks noEditPoints="1"/>
          </p:cNvSpPr>
          <p:nvPr/>
        </p:nvSpPr>
        <p:spPr bwMode="auto">
          <a:xfrm>
            <a:off x="4310742" y="881029"/>
            <a:ext cx="328765" cy="281554"/>
          </a:xfrm>
          <a:custGeom>
            <a:avLst/>
            <a:gdLst>
              <a:gd name="T0" fmla="*/ 457 w 3995"/>
              <a:gd name="T1" fmla="*/ 1338 h 3419"/>
              <a:gd name="T2" fmla="*/ 3882 w 3995"/>
              <a:gd name="T3" fmla="*/ 2937 h 3419"/>
              <a:gd name="T4" fmla="*/ 3866 w 3995"/>
              <a:gd name="T5" fmla="*/ 3419 h 3419"/>
              <a:gd name="T6" fmla="*/ 3755 w 3995"/>
              <a:gd name="T7" fmla="*/ 3226 h 3419"/>
              <a:gd name="T8" fmla="*/ 3699 w 3995"/>
              <a:gd name="T9" fmla="*/ 3057 h 3419"/>
              <a:gd name="T10" fmla="*/ 56 w 3995"/>
              <a:gd name="T11" fmla="*/ 994 h 3419"/>
              <a:gd name="T12" fmla="*/ 13 w 3995"/>
              <a:gd name="T13" fmla="*/ 959 h 3419"/>
              <a:gd name="T14" fmla="*/ 490 w 3995"/>
              <a:gd name="T15" fmla="*/ 789 h 3419"/>
              <a:gd name="T16" fmla="*/ 734 w 3995"/>
              <a:gd name="T17" fmla="*/ 881 h 3419"/>
              <a:gd name="T18" fmla="*/ 842 w 3995"/>
              <a:gd name="T19" fmla="*/ 875 h 3419"/>
              <a:gd name="T20" fmla="*/ 866 w 3995"/>
              <a:gd name="T21" fmla="*/ 604 h 3419"/>
              <a:gd name="T22" fmla="*/ 998 w 3995"/>
              <a:gd name="T23" fmla="*/ 506 h 3419"/>
              <a:gd name="T24" fmla="*/ 1373 w 3995"/>
              <a:gd name="T25" fmla="*/ 619 h 3419"/>
              <a:gd name="T26" fmla="*/ 1484 w 3995"/>
              <a:gd name="T27" fmla="*/ 463 h 3419"/>
              <a:gd name="T28" fmla="*/ 1838 w 3995"/>
              <a:gd name="T29" fmla="*/ 92 h 3419"/>
              <a:gd name="T30" fmla="*/ 2145 w 3995"/>
              <a:gd name="T31" fmla="*/ 146 h 3419"/>
              <a:gd name="T32" fmla="*/ 2306 w 3995"/>
              <a:gd name="T33" fmla="*/ 227 h 3419"/>
              <a:gd name="T34" fmla="*/ 2500 w 3995"/>
              <a:gd name="T35" fmla="*/ 406 h 3419"/>
              <a:gd name="T36" fmla="*/ 2859 w 3995"/>
              <a:gd name="T37" fmla="*/ 563 h 3419"/>
              <a:gd name="T38" fmla="*/ 3121 w 3995"/>
              <a:gd name="T39" fmla="*/ 592 h 3419"/>
              <a:gd name="T40" fmla="*/ 3360 w 3995"/>
              <a:gd name="T41" fmla="*/ 704 h 3419"/>
              <a:gd name="T42" fmla="*/ 3439 w 3995"/>
              <a:gd name="T43" fmla="*/ 1026 h 3419"/>
              <a:gd name="T44" fmla="*/ 3282 w 3995"/>
              <a:gd name="T45" fmla="*/ 1317 h 3419"/>
              <a:gd name="T46" fmla="*/ 3004 w 3995"/>
              <a:gd name="T47" fmla="*/ 1613 h 3419"/>
              <a:gd name="T48" fmla="*/ 3129 w 3995"/>
              <a:gd name="T49" fmla="*/ 1632 h 3419"/>
              <a:gd name="T50" fmla="*/ 3200 w 3995"/>
              <a:gd name="T51" fmla="*/ 1866 h 3419"/>
              <a:gd name="T52" fmla="*/ 3255 w 3995"/>
              <a:gd name="T53" fmla="*/ 2207 h 3419"/>
              <a:gd name="T54" fmla="*/ 3422 w 3995"/>
              <a:gd name="T55" fmla="*/ 2498 h 3419"/>
              <a:gd name="T56" fmla="*/ 3042 w 3995"/>
              <a:gd name="T57" fmla="*/ 2805 h 3419"/>
              <a:gd name="T58" fmla="*/ 2684 w 3995"/>
              <a:gd name="T59" fmla="*/ 2705 h 3419"/>
              <a:gd name="T60" fmla="*/ 2656 w 3995"/>
              <a:gd name="T61" fmla="*/ 2695 h 3419"/>
              <a:gd name="T62" fmla="*/ 2403 w 3995"/>
              <a:gd name="T63" fmla="*/ 2653 h 3419"/>
              <a:gd name="T64" fmla="*/ 2106 w 3995"/>
              <a:gd name="T65" fmla="*/ 2868 h 3419"/>
              <a:gd name="T66" fmla="*/ 2065 w 3995"/>
              <a:gd name="T67" fmla="*/ 3035 h 3419"/>
              <a:gd name="T68" fmla="*/ 1731 w 3995"/>
              <a:gd name="T69" fmla="*/ 3010 h 3419"/>
              <a:gd name="T70" fmla="*/ 1650 w 3995"/>
              <a:gd name="T71" fmla="*/ 2983 h 3419"/>
              <a:gd name="T72" fmla="*/ 1276 w 3995"/>
              <a:gd name="T73" fmla="*/ 2943 h 3419"/>
              <a:gd name="T74" fmla="*/ 858 w 3995"/>
              <a:gd name="T75" fmla="*/ 2831 h 3419"/>
              <a:gd name="T76" fmla="*/ 939 w 3995"/>
              <a:gd name="T77" fmla="*/ 2268 h 3419"/>
              <a:gd name="T78" fmla="*/ 1086 w 3995"/>
              <a:gd name="T79" fmla="*/ 2113 h 3419"/>
              <a:gd name="T80" fmla="*/ 941 w 3995"/>
              <a:gd name="T81" fmla="*/ 1885 h 3419"/>
              <a:gd name="T82" fmla="*/ 801 w 3995"/>
              <a:gd name="T83" fmla="*/ 1598 h 3419"/>
              <a:gd name="T84" fmla="*/ 726 w 3995"/>
              <a:gd name="T85" fmla="*/ 1345 h 3419"/>
              <a:gd name="T86" fmla="*/ 644 w 3995"/>
              <a:gd name="T87" fmla="*/ 1297 h 3419"/>
              <a:gd name="T88" fmla="*/ 573 w 3995"/>
              <a:gd name="T89" fmla="*/ 1234 h 3419"/>
              <a:gd name="T90" fmla="*/ 415 w 3995"/>
              <a:gd name="T91" fmla="*/ 1166 h 3419"/>
              <a:gd name="T92" fmla="*/ 950 w 3995"/>
              <a:gd name="T93" fmla="*/ 1855 h 3419"/>
              <a:gd name="T94" fmla="*/ 938 w 3995"/>
              <a:gd name="T95" fmla="*/ 1733 h 3419"/>
              <a:gd name="T96" fmla="*/ 713 w 3995"/>
              <a:gd name="T97" fmla="*/ 1472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95" h="3419">
                <a:moveTo>
                  <a:pt x="457" y="1338"/>
                </a:moveTo>
                <a:cubicBezTo>
                  <a:pt x="444" y="1324"/>
                  <a:pt x="429" y="1312"/>
                  <a:pt x="413" y="1302"/>
                </a:cubicBezTo>
                <a:cubicBezTo>
                  <a:pt x="416" y="1326"/>
                  <a:pt x="432" y="1342"/>
                  <a:pt x="457" y="1338"/>
                </a:cubicBezTo>
                <a:close/>
                <a:moveTo>
                  <a:pt x="3699" y="3057"/>
                </a:moveTo>
                <a:cubicBezTo>
                  <a:pt x="3716" y="3040"/>
                  <a:pt x="3720" y="3005"/>
                  <a:pt x="3743" y="2994"/>
                </a:cubicBezTo>
                <a:cubicBezTo>
                  <a:pt x="3788" y="2971"/>
                  <a:pt x="3839" y="2965"/>
                  <a:pt x="3882" y="2937"/>
                </a:cubicBezTo>
                <a:cubicBezTo>
                  <a:pt x="3920" y="2911"/>
                  <a:pt x="3893" y="2839"/>
                  <a:pt x="3946" y="2843"/>
                </a:cubicBezTo>
                <a:cubicBezTo>
                  <a:pt x="3952" y="2934"/>
                  <a:pt x="3995" y="3064"/>
                  <a:pt x="3974" y="3152"/>
                </a:cubicBezTo>
                <a:cubicBezTo>
                  <a:pt x="3951" y="3244"/>
                  <a:pt x="3906" y="3333"/>
                  <a:pt x="3866" y="3419"/>
                </a:cubicBezTo>
                <a:cubicBezTo>
                  <a:pt x="3850" y="3395"/>
                  <a:pt x="3704" y="3341"/>
                  <a:pt x="3782" y="3309"/>
                </a:cubicBezTo>
                <a:cubicBezTo>
                  <a:pt x="3761" y="3304"/>
                  <a:pt x="3742" y="3296"/>
                  <a:pt x="3723" y="3286"/>
                </a:cubicBezTo>
                <a:cubicBezTo>
                  <a:pt x="3743" y="3273"/>
                  <a:pt x="3758" y="3251"/>
                  <a:pt x="3755" y="3226"/>
                </a:cubicBezTo>
                <a:cubicBezTo>
                  <a:pt x="3714" y="3236"/>
                  <a:pt x="3708" y="3190"/>
                  <a:pt x="3732" y="3167"/>
                </a:cubicBezTo>
                <a:cubicBezTo>
                  <a:pt x="3697" y="3158"/>
                  <a:pt x="3674" y="3111"/>
                  <a:pt x="3723" y="3101"/>
                </a:cubicBezTo>
                <a:cubicBezTo>
                  <a:pt x="3713" y="3088"/>
                  <a:pt x="3705" y="3073"/>
                  <a:pt x="3699" y="3057"/>
                </a:cubicBezTo>
                <a:close/>
                <a:moveTo>
                  <a:pt x="21" y="1077"/>
                </a:moveTo>
                <a:cubicBezTo>
                  <a:pt x="58" y="1059"/>
                  <a:pt x="102" y="1048"/>
                  <a:pt x="143" y="1056"/>
                </a:cubicBezTo>
                <a:cubicBezTo>
                  <a:pt x="157" y="994"/>
                  <a:pt x="74" y="1036"/>
                  <a:pt x="56" y="994"/>
                </a:cubicBezTo>
                <a:cubicBezTo>
                  <a:pt x="95" y="982"/>
                  <a:pt x="140" y="989"/>
                  <a:pt x="178" y="988"/>
                </a:cubicBezTo>
                <a:cubicBezTo>
                  <a:pt x="147" y="982"/>
                  <a:pt x="106" y="993"/>
                  <a:pt x="128" y="955"/>
                </a:cubicBezTo>
                <a:cubicBezTo>
                  <a:pt x="104" y="954"/>
                  <a:pt x="23" y="999"/>
                  <a:pt x="13" y="959"/>
                </a:cubicBezTo>
                <a:cubicBezTo>
                  <a:pt x="0" y="905"/>
                  <a:pt x="83" y="872"/>
                  <a:pt x="122" y="864"/>
                </a:cubicBezTo>
                <a:cubicBezTo>
                  <a:pt x="176" y="853"/>
                  <a:pt x="226" y="849"/>
                  <a:pt x="280" y="851"/>
                </a:cubicBezTo>
                <a:cubicBezTo>
                  <a:pt x="356" y="853"/>
                  <a:pt x="405" y="778"/>
                  <a:pt x="490" y="789"/>
                </a:cubicBezTo>
                <a:cubicBezTo>
                  <a:pt x="480" y="816"/>
                  <a:pt x="582" y="912"/>
                  <a:pt x="611" y="900"/>
                </a:cubicBezTo>
                <a:cubicBezTo>
                  <a:pt x="630" y="891"/>
                  <a:pt x="648" y="880"/>
                  <a:pt x="666" y="869"/>
                </a:cubicBezTo>
                <a:cubicBezTo>
                  <a:pt x="705" y="847"/>
                  <a:pt x="702" y="875"/>
                  <a:pt x="734" y="881"/>
                </a:cubicBezTo>
                <a:cubicBezTo>
                  <a:pt x="766" y="887"/>
                  <a:pt x="791" y="862"/>
                  <a:pt x="793" y="913"/>
                </a:cubicBezTo>
                <a:cubicBezTo>
                  <a:pt x="814" y="899"/>
                  <a:pt x="783" y="882"/>
                  <a:pt x="800" y="859"/>
                </a:cubicBezTo>
                <a:cubicBezTo>
                  <a:pt x="818" y="835"/>
                  <a:pt x="827" y="871"/>
                  <a:pt x="842" y="875"/>
                </a:cubicBezTo>
                <a:cubicBezTo>
                  <a:pt x="878" y="885"/>
                  <a:pt x="925" y="875"/>
                  <a:pt x="962" y="869"/>
                </a:cubicBezTo>
                <a:cubicBezTo>
                  <a:pt x="884" y="846"/>
                  <a:pt x="913" y="736"/>
                  <a:pt x="919" y="679"/>
                </a:cubicBezTo>
                <a:cubicBezTo>
                  <a:pt x="922" y="651"/>
                  <a:pt x="880" y="623"/>
                  <a:pt x="866" y="604"/>
                </a:cubicBezTo>
                <a:cubicBezTo>
                  <a:pt x="841" y="570"/>
                  <a:pt x="864" y="519"/>
                  <a:pt x="828" y="492"/>
                </a:cubicBezTo>
                <a:cubicBezTo>
                  <a:pt x="855" y="497"/>
                  <a:pt x="880" y="510"/>
                  <a:pt x="907" y="515"/>
                </a:cubicBezTo>
                <a:cubicBezTo>
                  <a:pt x="936" y="521"/>
                  <a:pt x="972" y="493"/>
                  <a:pt x="998" y="506"/>
                </a:cubicBezTo>
                <a:cubicBezTo>
                  <a:pt x="1038" y="526"/>
                  <a:pt x="988" y="586"/>
                  <a:pt x="1043" y="618"/>
                </a:cubicBezTo>
                <a:cubicBezTo>
                  <a:pt x="1059" y="627"/>
                  <a:pt x="1088" y="611"/>
                  <a:pt x="1104" y="611"/>
                </a:cubicBezTo>
                <a:cubicBezTo>
                  <a:pt x="1199" y="610"/>
                  <a:pt x="1281" y="672"/>
                  <a:pt x="1373" y="619"/>
                </a:cubicBezTo>
                <a:cubicBezTo>
                  <a:pt x="1410" y="598"/>
                  <a:pt x="1460" y="599"/>
                  <a:pt x="1493" y="575"/>
                </a:cubicBezTo>
                <a:cubicBezTo>
                  <a:pt x="1467" y="586"/>
                  <a:pt x="1421" y="591"/>
                  <a:pt x="1395" y="576"/>
                </a:cubicBezTo>
                <a:cubicBezTo>
                  <a:pt x="1343" y="546"/>
                  <a:pt x="1464" y="472"/>
                  <a:pt x="1484" y="463"/>
                </a:cubicBezTo>
                <a:cubicBezTo>
                  <a:pt x="1548" y="434"/>
                  <a:pt x="1620" y="438"/>
                  <a:pt x="1685" y="412"/>
                </a:cubicBezTo>
                <a:cubicBezTo>
                  <a:pt x="1723" y="397"/>
                  <a:pt x="1773" y="310"/>
                  <a:pt x="1820" y="335"/>
                </a:cubicBezTo>
                <a:cubicBezTo>
                  <a:pt x="1779" y="308"/>
                  <a:pt x="1804" y="126"/>
                  <a:pt x="1838" y="92"/>
                </a:cubicBezTo>
                <a:cubicBezTo>
                  <a:pt x="1870" y="59"/>
                  <a:pt x="2033" y="0"/>
                  <a:pt x="2082" y="31"/>
                </a:cubicBezTo>
                <a:cubicBezTo>
                  <a:pt x="2107" y="42"/>
                  <a:pt x="2074" y="113"/>
                  <a:pt x="2124" y="140"/>
                </a:cubicBezTo>
                <a:cubicBezTo>
                  <a:pt x="2130" y="143"/>
                  <a:pt x="2137" y="145"/>
                  <a:pt x="2145" y="146"/>
                </a:cubicBezTo>
                <a:cubicBezTo>
                  <a:pt x="2159" y="148"/>
                  <a:pt x="2215" y="152"/>
                  <a:pt x="2229" y="157"/>
                </a:cubicBezTo>
                <a:cubicBezTo>
                  <a:pt x="2235" y="159"/>
                  <a:pt x="2240" y="160"/>
                  <a:pt x="2243" y="164"/>
                </a:cubicBezTo>
                <a:cubicBezTo>
                  <a:pt x="2267" y="200"/>
                  <a:pt x="2256" y="207"/>
                  <a:pt x="2306" y="227"/>
                </a:cubicBezTo>
                <a:cubicBezTo>
                  <a:pt x="2345" y="244"/>
                  <a:pt x="2383" y="231"/>
                  <a:pt x="2378" y="287"/>
                </a:cubicBezTo>
                <a:cubicBezTo>
                  <a:pt x="2384" y="281"/>
                  <a:pt x="2444" y="260"/>
                  <a:pt x="2495" y="293"/>
                </a:cubicBezTo>
                <a:cubicBezTo>
                  <a:pt x="2527" y="313"/>
                  <a:pt x="2508" y="377"/>
                  <a:pt x="2500" y="406"/>
                </a:cubicBezTo>
                <a:cubicBezTo>
                  <a:pt x="2680" y="436"/>
                  <a:pt x="2616" y="369"/>
                  <a:pt x="2690" y="340"/>
                </a:cubicBezTo>
                <a:cubicBezTo>
                  <a:pt x="2693" y="366"/>
                  <a:pt x="2683" y="446"/>
                  <a:pt x="2696" y="459"/>
                </a:cubicBezTo>
                <a:cubicBezTo>
                  <a:pt x="2759" y="512"/>
                  <a:pt x="2797" y="462"/>
                  <a:pt x="2859" y="563"/>
                </a:cubicBezTo>
                <a:cubicBezTo>
                  <a:pt x="2883" y="565"/>
                  <a:pt x="2909" y="567"/>
                  <a:pt x="2939" y="567"/>
                </a:cubicBezTo>
                <a:cubicBezTo>
                  <a:pt x="2972" y="577"/>
                  <a:pt x="3094" y="581"/>
                  <a:pt x="3121" y="594"/>
                </a:cubicBezTo>
                <a:lnTo>
                  <a:pt x="3121" y="592"/>
                </a:lnTo>
                <a:cubicBezTo>
                  <a:pt x="3272" y="770"/>
                  <a:pt x="3208" y="642"/>
                  <a:pt x="3273" y="675"/>
                </a:cubicBezTo>
                <a:cubicBezTo>
                  <a:pt x="3297" y="680"/>
                  <a:pt x="3271" y="714"/>
                  <a:pt x="3311" y="705"/>
                </a:cubicBezTo>
                <a:cubicBezTo>
                  <a:pt x="3325" y="701"/>
                  <a:pt x="3345" y="705"/>
                  <a:pt x="3360" y="704"/>
                </a:cubicBezTo>
                <a:cubicBezTo>
                  <a:pt x="3413" y="686"/>
                  <a:pt x="3418" y="714"/>
                  <a:pt x="3467" y="730"/>
                </a:cubicBezTo>
                <a:cubicBezTo>
                  <a:pt x="3511" y="743"/>
                  <a:pt x="3565" y="749"/>
                  <a:pt x="3611" y="757"/>
                </a:cubicBezTo>
                <a:cubicBezTo>
                  <a:pt x="3454" y="895"/>
                  <a:pt x="3500" y="893"/>
                  <a:pt x="3439" y="1026"/>
                </a:cubicBezTo>
                <a:cubicBezTo>
                  <a:pt x="3431" y="1055"/>
                  <a:pt x="3383" y="1230"/>
                  <a:pt x="3422" y="1241"/>
                </a:cubicBezTo>
                <a:cubicBezTo>
                  <a:pt x="3385" y="1262"/>
                  <a:pt x="3365" y="1319"/>
                  <a:pt x="3311" y="1270"/>
                </a:cubicBezTo>
                <a:cubicBezTo>
                  <a:pt x="3256" y="1221"/>
                  <a:pt x="3216" y="1326"/>
                  <a:pt x="3282" y="1317"/>
                </a:cubicBezTo>
                <a:cubicBezTo>
                  <a:pt x="3252" y="1347"/>
                  <a:pt x="3224" y="1396"/>
                  <a:pt x="3186" y="1417"/>
                </a:cubicBezTo>
                <a:cubicBezTo>
                  <a:pt x="3118" y="1456"/>
                  <a:pt x="3094" y="1487"/>
                  <a:pt x="3085" y="1535"/>
                </a:cubicBezTo>
                <a:cubicBezTo>
                  <a:pt x="3083" y="1547"/>
                  <a:pt x="3018" y="1576"/>
                  <a:pt x="3004" y="1613"/>
                </a:cubicBezTo>
                <a:cubicBezTo>
                  <a:pt x="2995" y="1638"/>
                  <a:pt x="3016" y="1660"/>
                  <a:pt x="3002" y="1686"/>
                </a:cubicBezTo>
                <a:cubicBezTo>
                  <a:pt x="2993" y="1701"/>
                  <a:pt x="2980" y="1723"/>
                  <a:pt x="2972" y="1739"/>
                </a:cubicBezTo>
                <a:cubicBezTo>
                  <a:pt x="3029" y="1721"/>
                  <a:pt x="3088" y="1637"/>
                  <a:pt x="3129" y="1632"/>
                </a:cubicBezTo>
                <a:cubicBezTo>
                  <a:pt x="3175" y="1626"/>
                  <a:pt x="3218" y="1640"/>
                  <a:pt x="3206" y="1694"/>
                </a:cubicBezTo>
                <a:cubicBezTo>
                  <a:pt x="3197" y="1739"/>
                  <a:pt x="3233" y="1756"/>
                  <a:pt x="3248" y="1777"/>
                </a:cubicBezTo>
                <a:cubicBezTo>
                  <a:pt x="3262" y="1794"/>
                  <a:pt x="3260" y="1817"/>
                  <a:pt x="3200" y="1866"/>
                </a:cubicBezTo>
                <a:cubicBezTo>
                  <a:pt x="3225" y="1902"/>
                  <a:pt x="3319" y="1967"/>
                  <a:pt x="3293" y="2019"/>
                </a:cubicBezTo>
                <a:cubicBezTo>
                  <a:pt x="3276" y="2054"/>
                  <a:pt x="3146" y="2102"/>
                  <a:pt x="3146" y="2107"/>
                </a:cubicBezTo>
                <a:cubicBezTo>
                  <a:pt x="3149" y="2148"/>
                  <a:pt x="3228" y="2183"/>
                  <a:pt x="3255" y="2207"/>
                </a:cubicBezTo>
                <a:cubicBezTo>
                  <a:pt x="3295" y="2241"/>
                  <a:pt x="3200" y="2301"/>
                  <a:pt x="3214" y="2345"/>
                </a:cubicBezTo>
                <a:cubicBezTo>
                  <a:pt x="3230" y="2400"/>
                  <a:pt x="3334" y="2461"/>
                  <a:pt x="3389" y="2439"/>
                </a:cubicBezTo>
                <a:cubicBezTo>
                  <a:pt x="3458" y="2412"/>
                  <a:pt x="3448" y="2452"/>
                  <a:pt x="3422" y="2498"/>
                </a:cubicBezTo>
                <a:cubicBezTo>
                  <a:pt x="3359" y="2608"/>
                  <a:pt x="3239" y="2664"/>
                  <a:pt x="3132" y="2736"/>
                </a:cubicBezTo>
                <a:cubicBezTo>
                  <a:pt x="3139" y="2746"/>
                  <a:pt x="3146" y="2756"/>
                  <a:pt x="3153" y="2766"/>
                </a:cubicBezTo>
                <a:cubicBezTo>
                  <a:pt x="3113" y="2772"/>
                  <a:pt x="3079" y="2792"/>
                  <a:pt x="3042" y="2805"/>
                </a:cubicBezTo>
                <a:cubicBezTo>
                  <a:pt x="3002" y="2820"/>
                  <a:pt x="2976" y="2797"/>
                  <a:pt x="2938" y="2800"/>
                </a:cubicBezTo>
                <a:cubicBezTo>
                  <a:pt x="2880" y="2805"/>
                  <a:pt x="2845" y="2757"/>
                  <a:pt x="2776" y="2763"/>
                </a:cubicBezTo>
                <a:cubicBezTo>
                  <a:pt x="2804" y="2692"/>
                  <a:pt x="2685" y="2746"/>
                  <a:pt x="2684" y="2705"/>
                </a:cubicBezTo>
                <a:cubicBezTo>
                  <a:pt x="2692" y="2692"/>
                  <a:pt x="2703" y="2689"/>
                  <a:pt x="2719" y="2695"/>
                </a:cubicBezTo>
                <a:cubicBezTo>
                  <a:pt x="2718" y="2671"/>
                  <a:pt x="2704" y="2658"/>
                  <a:pt x="2681" y="2659"/>
                </a:cubicBezTo>
                <a:cubicBezTo>
                  <a:pt x="2700" y="2689"/>
                  <a:pt x="2683" y="2694"/>
                  <a:pt x="2656" y="2695"/>
                </a:cubicBezTo>
                <a:cubicBezTo>
                  <a:pt x="2612" y="2697"/>
                  <a:pt x="2607" y="2695"/>
                  <a:pt x="2594" y="2641"/>
                </a:cubicBezTo>
                <a:cubicBezTo>
                  <a:pt x="2611" y="2748"/>
                  <a:pt x="2583" y="2680"/>
                  <a:pt x="2514" y="2680"/>
                </a:cubicBezTo>
                <a:cubicBezTo>
                  <a:pt x="2475" y="2680"/>
                  <a:pt x="2442" y="2655"/>
                  <a:pt x="2403" y="2653"/>
                </a:cubicBezTo>
                <a:cubicBezTo>
                  <a:pt x="2356" y="2651"/>
                  <a:pt x="2303" y="2704"/>
                  <a:pt x="2261" y="2724"/>
                </a:cubicBezTo>
                <a:cubicBezTo>
                  <a:pt x="2228" y="2739"/>
                  <a:pt x="2112" y="2782"/>
                  <a:pt x="2119" y="2827"/>
                </a:cubicBezTo>
                <a:cubicBezTo>
                  <a:pt x="2118" y="2842"/>
                  <a:pt x="2114" y="2855"/>
                  <a:pt x="2106" y="2868"/>
                </a:cubicBezTo>
                <a:cubicBezTo>
                  <a:pt x="2087" y="2884"/>
                  <a:pt x="2089" y="2899"/>
                  <a:pt x="2111" y="2912"/>
                </a:cubicBezTo>
                <a:cubicBezTo>
                  <a:pt x="2127" y="2964"/>
                  <a:pt x="2116" y="2989"/>
                  <a:pt x="2146" y="3039"/>
                </a:cubicBezTo>
                <a:cubicBezTo>
                  <a:pt x="2118" y="3047"/>
                  <a:pt x="2093" y="3033"/>
                  <a:pt x="2065" y="3035"/>
                </a:cubicBezTo>
                <a:cubicBezTo>
                  <a:pt x="2036" y="3036"/>
                  <a:pt x="2021" y="3060"/>
                  <a:pt x="1995" y="3067"/>
                </a:cubicBezTo>
                <a:cubicBezTo>
                  <a:pt x="1933" y="3084"/>
                  <a:pt x="1894" y="3019"/>
                  <a:pt x="1834" y="3063"/>
                </a:cubicBezTo>
                <a:cubicBezTo>
                  <a:pt x="1833" y="3064"/>
                  <a:pt x="1734" y="3028"/>
                  <a:pt x="1731" y="3010"/>
                </a:cubicBezTo>
                <a:cubicBezTo>
                  <a:pt x="1735" y="3007"/>
                  <a:pt x="1741" y="3001"/>
                  <a:pt x="1743" y="2997"/>
                </a:cubicBezTo>
                <a:cubicBezTo>
                  <a:pt x="1745" y="2993"/>
                  <a:pt x="1742" y="2988"/>
                  <a:pt x="1730" y="2980"/>
                </a:cubicBezTo>
                <a:cubicBezTo>
                  <a:pt x="1708" y="2966"/>
                  <a:pt x="1669" y="2959"/>
                  <a:pt x="1650" y="2983"/>
                </a:cubicBezTo>
                <a:cubicBezTo>
                  <a:pt x="1642" y="2930"/>
                  <a:pt x="1584" y="2956"/>
                  <a:pt x="1551" y="2927"/>
                </a:cubicBezTo>
                <a:cubicBezTo>
                  <a:pt x="1507" y="2892"/>
                  <a:pt x="1417" y="2869"/>
                  <a:pt x="1431" y="2953"/>
                </a:cubicBezTo>
                <a:cubicBezTo>
                  <a:pt x="1382" y="2946"/>
                  <a:pt x="1326" y="2933"/>
                  <a:pt x="1276" y="2943"/>
                </a:cubicBezTo>
                <a:cubicBezTo>
                  <a:pt x="1248" y="2948"/>
                  <a:pt x="1230" y="2956"/>
                  <a:pt x="1206" y="2934"/>
                </a:cubicBezTo>
                <a:cubicBezTo>
                  <a:pt x="1164" y="2897"/>
                  <a:pt x="1167" y="2912"/>
                  <a:pt x="1125" y="2912"/>
                </a:cubicBezTo>
                <a:cubicBezTo>
                  <a:pt x="1083" y="2911"/>
                  <a:pt x="879" y="2777"/>
                  <a:pt x="858" y="2831"/>
                </a:cubicBezTo>
                <a:cubicBezTo>
                  <a:pt x="819" y="2815"/>
                  <a:pt x="846" y="2787"/>
                  <a:pt x="849" y="2760"/>
                </a:cubicBezTo>
                <a:cubicBezTo>
                  <a:pt x="852" y="2728"/>
                  <a:pt x="758" y="2743"/>
                  <a:pt x="739" y="2719"/>
                </a:cubicBezTo>
                <a:cubicBezTo>
                  <a:pt x="910" y="2655"/>
                  <a:pt x="857" y="2339"/>
                  <a:pt x="939" y="2268"/>
                </a:cubicBezTo>
                <a:cubicBezTo>
                  <a:pt x="989" y="2224"/>
                  <a:pt x="922" y="2218"/>
                  <a:pt x="917" y="2267"/>
                </a:cubicBezTo>
                <a:cubicBezTo>
                  <a:pt x="910" y="2167"/>
                  <a:pt x="930" y="2044"/>
                  <a:pt x="973" y="1953"/>
                </a:cubicBezTo>
                <a:cubicBezTo>
                  <a:pt x="1090" y="2018"/>
                  <a:pt x="1070" y="2052"/>
                  <a:pt x="1086" y="2113"/>
                </a:cubicBezTo>
                <a:cubicBezTo>
                  <a:pt x="1096" y="2139"/>
                  <a:pt x="1123" y="2143"/>
                  <a:pt x="1122" y="2175"/>
                </a:cubicBezTo>
                <a:cubicBezTo>
                  <a:pt x="1134" y="2134"/>
                  <a:pt x="1092" y="2102"/>
                  <a:pt x="1088" y="2062"/>
                </a:cubicBezTo>
                <a:cubicBezTo>
                  <a:pt x="1076" y="1938"/>
                  <a:pt x="1005" y="1946"/>
                  <a:pt x="941" y="1885"/>
                </a:cubicBezTo>
                <a:cubicBezTo>
                  <a:pt x="910" y="1855"/>
                  <a:pt x="990" y="1870"/>
                  <a:pt x="1006" y="1884"/>
                </a:cubicBezTo>
                <a:cubicBezTo>
                  <a:pt x="969" y="1866"/>
                  <a:pt x="967" y="1707"/>
                  <a:pt x="988" y="1677"/>
                </a:cubicBezTo>
                <a:cubicBezTo>
                  <a:pt x="939" y="1711"/>
                  <a:pt x="823" y="1643"/>
                  <a:pt x="801" y="1598"/>
                </a:cubicBezTo>
                <a:cubicBezTo>
                  <a:pt x="780" y="1557"/>
                  <a:pt x="735" y="1536"/>
                  <a:pt x="726" y="1489"/>
                </a:cubicBezTo>
                <a:cubicBezTo>
                  <a:pt x="718" y="1446"/>
                  <a:pt x="796" y="1399"/>
                  <a:pt x="697" y="1395"/>
                </a:cubicBezTo>
                <a:cubicBezTo>
                  <a:pt x="709" y="1381"/>
                  <a:pt x="711" y="1356"/>
                  <a:pt x="726" y="1345"/>
                </a:cubicBezTo>
                <a:cubicBezTo>
                  <a:pt x="773" y="1329"/>
                  <a:pt x="827" y="1372"/>
                  <a:pt x="834" y="1368"/>
                </a:cubicBezTo>
                <a:cubicBezTo>
                  <a:pt x="747" y="1325"/>
                  <a:pt x="746" y="1340"/>
                  <a:pt x="680" y="1349"/>
                </a:cubicBezTo>
                <a:cubicBezTo>
                  <a:pt x="647" y="1353"/>
                  <a:pt x="583" y="1304"/>
                  <a:pt x="644" y="1297"/>
                </a:cubicBezTo>
                <a:cubicBezTo>
                  <a:pt x="627" y="1280"/>
                  <a:pt x="634" y="1269"/>
                  <a:pt x="665" y="1264"/>
                </a:cubicBezTo>
                <a:cubicBezTo>
                  <a:pt x="618" y="1252"/>
                  <a:pt x="551" y="1290"/>
                  <a:pt x="513" y="1249"/>
                </a:cubicBezTo>
                <a:cubicBezTo>
                  <a:pt x="534" y="1249"/>
                  <a:pt x="554" y="1244"/>
                  <a:pt x="573" y="1234"/>
                </a:cubicBezTo>
                <a:cubicBezTo>
                  <a:pt x="536" y="1209"/>
                  <a:pt x="467" y="1219"/>
                  <a:pt x="457" y="1270"/>
                </a:cubicBezTo>
                <a:cubicBezTo>
                  <a:pt x="457" y="1238"/>
                  <a:pt x="426" y="1215"/>
                  <a:pt x="454" y="1178"/>
                </a:cubicBezTo>
                <a:cubicBezTo>
                  <a:pt x="417" y="1218"/>
                  <a:pt x="372" y="1213"/>
                  <a:pt x="415" y="1166"/>
                </a:cubicBezTo>
                <a:cubicBezTo>
                  <a:pt x="333" y="1237"/>
                  <a:pt x="223" y="1075"/>
                  <a:pt x="139" y="1163"/>
                </a:cubicBezTo>
                <a:cubicBezTo>
                  <a:pt x="106" y="1117"/>
                  <a:pt x="78" y="1089"/>
                  <a:pt x="21" y="1077"/>
                </a:cubicBezTo>
                <a:close/>
                <a:moveTo>
                  <a:pt x="950" y="1855"/>
                </a:moveTo>
                <a:cubicBezTo>
                  <a:pt x="970" y="1825"/>
                  <a:pt x="948" y="1776"/>
                  <a:pt x="909" y="1795"/>
                </a:cubicBezTo>
                <a:cubicBezTo>
                  <a:pt x="927" y="1812"/>
                  <a:pt x="941" y="1831"/>
                  <a:pt x="950" y="1855"/>
                </a:cubicBezTo>
                <a:close/>
                <a:moveTo>
                  <a:pt x="938" y="1733"/>
                </a:moveTo>
                <a:cubicBezTo>
                  <a:pt x="928" y="1709"/>
                  <a:pt x="896" y="1714"/>
                  <a:pt x="876" y="1718"/>
                </a:cubicBezTo>
                <a:cubicBezTo>
                  <a:pt x="898" y="1719"/>
                  <a:pt x="919" y="1724"/>
                  <a:pt x="938" y="1733"/>
                </a:cubicBezTo>
                <a:close/>
                <a:moveTo>
                  <a:pt x="713" y="1472"/>
                </a:moveTo>
                <a:cubicBezTo>
                  <a:pt x="705" y="1453"/>
                  <a:pt x="705" y="1446"/>
                  <a:pt x="680" y="1451"/>
                </a:cubicBezTo>
                <a:cubicBezTo>
                  <a:pt x="691" y="1458"/>
                  <a:pt x="702" y="1465"/>
                  <a:pt x="713" y="147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8" name="꙱ Finland (Republic of Finland) (FI) (H)">
            <a:extLst>
              <a:ext uri="{FF2B5EF4-FFF2-40B4-BE49-F238E27FC236}">
                <a16:creationId xmlns:a16="http://schemas.microsoft.com/office/drawing/2014/main" id="{C0B340BD-9949-4513-BD87-708933E98ADB}"/>
              </a:ext>
            </a:extLst>
          </p:cNvPr>
          <p:cNvSpPr>
            <a:spLocks noEditPoints="1"/>
          </p:cNvSpPr>
          <p:nvPr/>
        </p:nvSpPr>
        <p:spPr bwMode="auto">
          <a:xfrm>
            <a:off x="4845389" y="374017"/>
            <a:ext cx="239298" cy="266452"/>
          </a:xfrm>
          <a:custGeom>
            <a:avLst/>
            <a:gdLst>
              <a:gd name="T0" fmla="*/ 136 w 2897"/>
              <a:gd name="T1" fmla="*/ 285 h 3237"/>
              <a:gd name="T2" fmla="*/ 947 w 2897"/>
              <a:gd name="T3" fmla="*/ 427 h 3237"/>
              <a:gd name="T4" fmla="*/ 1215 w 2897"/>
              <a:gd name="T5" fmla="*/ 330 h 3237"/>
              <a:gd name="T6" fmla="*/ 1588 w 2897"/>
              <a:gd name="T7" fmla="*/ 28 h 3237"/>
              <a:gd name="T8" fmla="*/ 1987 w 2897"/>
              <a:gd name="T9" fmla="*/ 334 h 3237"/>
              <a:gd name="T10" fmla="*/ 2088 w 2897"/>
              <a:gd name="T11" fmla="*/ 631 h 3237"/>
              <a:gd name="T12" fmla="*/ 2396 w 2897"/>
              <a:gd name="T13" fmla="*/ 1354 h 3237"/>
              <a:gd name="T14" fmla="*/ 2360 w 2897"/>
              <a:gd name="T15" fmla="*/ 1531 h 3237"/>
              <a:gd name="T16" fmla="*/ 2555 w 2897"/>
              <a:gd name="T17" fmla="*/ 1802 h 3237"/>
              <a:gd name="T18" fmla="*/ 2859 w 2897"/>
              <a:gd name="T19" fmla="*/ 2298 h 3237"/>
              <a:gd name="T20" fmla="*/ 2064 w 2897"/>
              <a:gd name="T21" fmla="*/ 3004 h 3237"/>
              <a:gd name="T22" fmla="*/ 1740 w 2897"/>
              <a:gd name="T23" fmla="*/ 3020 h 3237"/>
              <a:gd name="T24" fmla="*/ 1606 w 2897"/>
              <a:gd name="T25" fmla="*/ 3094 h 3237"/>
              <a:gd name="T26" fmla="*/ 1254 w 2897"/>
              <a:gd name="T27" fmla="*/ 3175 h 3237"/>
              <a:gd name="T28" fmla="*/ 1009 w 2897"/>
              <a:gd name="T29" fmla="*/ 3174 h 3237"/>
              <a:gd name="T30" fmla="*/ 944 w 2897"/>
              <a:gd name="T31" fmla="*/ 3159 h 3237"/>
              <a:gd name="T32" fmla="*/ 760 w 2897"/>
              <a:gd name="T33" fmla="*/ 3050 h 3237"/>
              <a:gd name="T34" fmla="*/ 477 w 2897"/>
              <a:gd name="T35" fmla="*/ 2959 h 3237"/>
              <a:gd name="T36" fmla="*/ 405 w 2897"/>
              <a:gd name="T37" fmla="*/ 2519 h 3237"/>
              <a:gd name="T38" fmla="*/ 463 w 2897"/>
              <a:gd name="T39" fmla="*/ 2195 h 3237"/>
              <a:gd name="T40" fmla="*/ 635 w 2897"/>
              <a:gd name="T41" fmla="*/ 2070 h 3237"/>
              <a:gd name="T42" fmla="*/ 861 w 2897"/>
              <a:gd name="T43" fmla="*/ 1913 h 3237"/>
              <a:gd name="T44" fmla="*/ 1069 w 2897"/>
              <a:gd name="T45" fmla="*/ 1720 h 3237"/>
              <a:gd name="T46" fmla="*/ 1274 w 2897"/>
              <a:gd name="T47" fmla="*/ 1598 h 3237"/>
              <a:gd name="T48" fmla="*/ 1254 w 2897"/>
              <a:gd name="T49" fmla="*/ 1422 h 3237"/>
              <a:gd name="T50" fmla="*/ 852 w 2897"/>
              <a:gd name="T51" fmla="*/ 1188 h 3237"/>
              <a:gd name="T52" fmla="*/ 813 w 2897"/>
              <a:gd name="T53" fmla="*/ 817 h 3237"/>
              <a:gd name="T54" fmla="*/ 778 w 2897"/>
              <a:gd name="T55" fmla="*/ 672 h 3237"/>
              <a:gd name="T56" fmla="*/ 499 w 2897"/>
              <a:gd name="T57" fmla="*/ 520 h 3237"/>
              <a:gd name="T58" fmla="*/ 24 w 2897"/>
              <a:gd name="T59" fmla="*/ 3076 h 3237"/>
              <a:gd name="T60" fmla="*/ 686 w 2897"/>
              <a:gd name="T61" fmla="*/ 3088 h 3237"/>
              <a:gd name="T62" fmla="*/ 686 w 2897"/>
              <a:gd name="T63" fmla="*/ 3088 h 3237"/>
              <a:gd name="T64" fmla="*/ 1104 w 2897"/>
              <a:gd name="T65" fmla="*/ 1574 h 3237"/>
              <a:gd name="T66" fmla="*/ 837 w 2897"/>
              <a:gd name="T67" fmla="*/ 3174 h 3237"/>
              <a:gd name="T68" fmla="*/ 870 w 2897"/>
              <a:gd name="T69" fmla="*/ 3082 h 3237"/>
              <a:gd name="T70" fmla="*/ 715 w 2897"/>
              <a:gd name="T71" fmla="*/ 3070 h 3237"/>
              <a:gd name="T72" fmla="*/ 742 w 2897"/>
              <a:gd name="T73" fmla="*/ 1939 h 3237"/>
              <a:gd name="T74" fmla="*/ 742 w 2897"/>
              <a:gd name="T75" fmla="*/ 1939 h 3237"/>
              <a:gd name="T76" fmla="*/ 621 w 2897"/>
              <a:gd name="T77" fmla="*/ 3115 h 3237"/>
              <a:gd name="T78" fmla="*/ 638 w 2897"/>
              <a:gd name="T79" fmla="*/ 3061 h 3237"/>
              <a:gd name="T80" fmla="*/ 564 w 2897"/>
              <a:gd name="T81" fmla="*/ 2099 h 3237"/>
              <a:gd name="T82" fmla="*/ 522 w 2897"/>
              <a:gd name="T83" fmla="*/ 2096 h 3237"/>
              <a:gd name="T84" fmla="*/ 490 w 2897"/>
              <a:gd name="T85" fmla="*/ 2996 h 3237"/>
              <a:gd name="T86" fmla="*/ 329 w 2897"/>
              <a:gd name="T87" fmla="*/ 2126 h 3237"/>
              <a:gd name="T88" fmla="*/ 125 w 2897"/>
              <a:gd name="T89" fmla="*/ 3153 h 3237"/>
              <a:gd name="T90" fmla="*/ 182 w 2897"/>
              <a:gd name="T91" fmla="*/ 3107 h 3237"/>
              <a:gd name="T92" fmla="*/ 35 w 2897"/>
              <a:gd name="T93" fmla="*/ 3079 h 3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97" h="3237">
                <a:moveTo>
                  <a:pt x="45" y="330"/>
                </a:moveTo>
                <a:cubicBezTo>
                  <a:pt x="79" y="292"/>
                  <a:pt x="126" y="334"/>
                  <a:pt x="166" y="312"/>
                </a:cubicBezTo>
                <a:cubicBezTo>
                  <a:pt x="156" y="303"/>
                  <a:pt x="146" y="295"/>
                  <a:pt x="136" y="285"/>
                </a:cubicBezTo>
                <a:cubicBezTo>
                  <a:pt x="246" y="220"/>
                  <a:pt x="350" y="300"/>
                  <a:pt x="431" y="380"/>
                </a:cubicBezTo>
                <a:cubicBezTo>
                  <a:pt x="550" y="476"/>
                  <a:pt x="665" y="475"/>
                  <a:pt x="788" y="403"/>
                </a:cubicBezTo>
                <a:cubicBezTo>
                  <a:pt x="815" y="375"/>
                  <a:pt x="912" y="417"/>
                  <a:pt x="947" y="427"/>
                </a:cubicBezTo>
                <a:cubicBezTo>
                  <a:pt x="997" y="441"/>
                  <a:pt x="1001" y="469"/>
                  <a:pt x="1051" y="460"/>
                </a:cubicBezTo>
                <a:cubicBezTo>
                  <a:pt x="1093" y="450"/>
                  <a:pt x="1105" y="376"/>
                  <a:pt x="1164" y="372"/>
                </a:cubicBezTo>
                <a:cubicBezTo>
                  <a:pt x="1195" y="370"/>
                  <a:pt x="1222" y="367"/>
                  <a:pt x="1215" y="330"/>
                </a:cubicBezTo>
                <a:cubicBezTo>
                  <a:pt x="1204" y="266"/>
                  <a:pt x="1229" y="207"/>
                  <a:pt x="1244" y="146"/>
                </a:cubicBezTo>
                <a:cubicBezTo>
                  <a:pt x="1280" y="98"/>
                  <a:pt x="1350" y="47"/>
                  <a:pt x="1422" y="63"/>
                </a:cubicBezTo>
                <a:cubicBezTo>
                  <a:pt x="1488" y="78"/>
                  <a:pt x="1529" y="53"/>
                  <a:pt x="1588" y="28"/>
                </a:cubicBezTo>
                <a:cubicBezTo>
                  <a:pt x="1654" y="0"/>
                  <a:pt x="1702" y="57"/>
                  <a:pt x="1760" y="79"/>
                </a:cubicBezTo>
                <a:cubicBezTo>
                  <a:pt x="1820" y="101"/>
                  <a:pt x="1880" y="114"/>
                  <a:pt x="1942" y="129"/>
                </a:cubicBezTo>
                <a:cubicBezTo>
                  <a:pt x="2129" y="175"/>
                  <a:pt x="1883" y="268"/>
                  <a:pt x="1987" y="334"/>
                </a:cubicBezTo>
                <a:cubicBezTo>
                  <a:pt x="1939" y="360"/>
                  <a:pt x="1879" y="364"/>
                  <a:pt x="1838" y="378"/>
                </a:cubicBezTo>
                <a:cubicBezTo>
                  <a:pt x="2056" y="406"/>
                  <a:pt x="1780" y="447"/>
                  <a:pt x="1908" y="553"/>
                </a:cubicBezTo>
                <a:cubicBezTo>
                  <a:pt x="1961" y="597"/>
                  <a:pt x="2030" y="599"/>
                  <a:pt x="2088" y="631"/>
                </a:cubicBezTo>
                <a:cubicBezTo>
                  <a:pt x="2143" y="653"/>
                  <a:pt x="2194" y="687"/>
                  <a:pt x="2241" y="725"/>
                </a:cubicBezTo>
                <a:cubicBezTo>
                  <a:pt x="2359" y="811"/>
                  <a:pt x="2039" y="910"/>
                  <a:pt x="2101" y="996"/>
                </a:cubicBezTo>
                <a:cubicBezTo>
                  <a:pt x="2191" y="1122"/>
                  <a:pt x="2342" y="1197"/>
                  <a:pt x="2396" y="1354"/>
                </a:cubicBezTo>
                <a:cubicBezTo>
                  <a:pt x="2365" y="1356"/>
                  <a:pt x="2333" y="1366"/>
                  <a:pt x="2302" y="1371"/>
                </a:cubicBezTo>
                <a:cubicBezTo>
                  <a:pt x="2342" y="1383"/>
                  <a:pt x="2324" y="1445"/>
                  <a:pt x="2303" y="1474"/>
                </a:cubicBezTo>
                <a:cubicBezTo>
                  <a:pt x="2287" y="1496"/>
                  <a:pt x="2351" y="1510"/>
                  <a:pt x="2360" y="1531"/>
                </a:cubicBezTo>
                <a:cubicBezTo>
                  <a:pt x="2304" y="1543"/>
                  <a:pt x="2301" y="1587"/>
                  <a:pt x="2339" y="1621"/>
                </a:cubicBezTo>
                <a:cubicBezTo>
                  <a:pt x="2375" y="1654"/>
                  <a:pt x="2439" y="1614"/>
                  <a:pt x="2461" y="1672"/>
                </a:cubicBezTo>
                <a:cubicBezTo>
                  <a:pt x="2349" y="1723"/>
                  <a:pt x="2512" y="1779"/>
                  <a:pt x="2555" y="1802"/>
                </a:cubicBezTo>
                <a:cubicBezTo>
                  <a:pt x="2659" y="1851"/>
                  <a:pt x="2506" y="1947"/>
                  <a:pt x="2459" y="1971"/>
                </a:cubicBezTo>
                <a:cubicBezTo>
                  <a:pt x="2571" y="2024"/>
                  <a:pt x="2759" y="2119"/>
                  <a:pt x="2856" y="2198"/>
                </a:cubicBezTo>
                <a:cubicBezTo>
                  <a:pt x="2897" y="2234"/>
                  <a:pt x="2877" y="2251"/>
                  <a:pt x="2859" y="2298"/>
                </a:cubicBezTo>
                <a:cubicBezTo>
                  <a:pt x="2829" y="2378"/>
                  <a:pt x="2777" y="2412"/>
                  <a:pt x="2715" y="2461"/>
                </a:cubicBezTo>
                <a:cubicBezTo>
                  <a:pt x="2569" y="2623"/>
                  <a:pt x="2440" y="2752"/>
                  <a:pt x="2222" y="2873"/>
                </a:cubicBezTo>
                <a:cubicBezTo>
                  <a:pt x="2187" y="2895"/>
                  <a:pt x="2088" y="2969"/>
                  <a:pt x="2064" y="3004"/>
                </a:cubicBezTo>
                <a:cubicBezTo>
                  <a:pt x="2044" y="3033"/>
                  <a:pt x="2001" y="3011"/>
                  <a:pt x="1974" y="3013"/>
                </a:cubicBezTo>
                <a:cubicBezTo>
                  <a:pt x="1934" y="3017"/>
                  <a:pt x="1931" y="2982"/>
                  <a:pt x="1887" y="3002"/>
                </a:cubicBezTo>
                <a:cubicBezTo>
                  <a:pt x="1847" y="3021"/>
                  <a:pt x="1782" y="3048"/>
                  <a:pt x="1740" y="3020"/>
                </a:cubicBezTo>
                <a:cubicBezTo>
                  <a:pt x="1726" y="3072"/>
                  <a:pt x="1648" y="3046"/>
                  <a:pt x="1612" y="3023"/>
                </a:cubicBezTo>
                <a:cubicBezTo>
                  <a:pt x="1638" y="3052"/>
                  <a:pt x="1623" y="3062"/>
                  <a:pt x="1594" y="3064"/>
                </a:cubicBezTo>
                <a:cubicBezTo>
                  <a:pt x="1598" y="3074"/>
                  <a:pt x="1602" y="3084"/>
                  <a:pt x="1606" y="3094"/>
                </a:cubicBezTo>
                <a:cubicBezTo>
                  <a:pt x="1575" y="3102"/>
                  <a:pt x="1540" y="3089"/>
                  <a:pt x="1541" y="3053"/>
                </a:cubicBezTo>
                <a:cubicBezTo>
                  <a:pt x="1511" y="3102"/>
                  <a:pt x="1426" y="3102"/>
                  <a:pt x="1377" y="3112"/>
                </a:cubicBezTo>
                <a:cubicBezTo>
                  <a:pt x="1261" y="3136"/>
                  <a:pt x="1280" y="3168"/>
                  <a:pt x="1254" y="3175"/>
                </a:cubicBezTo>
                <a:cubicBezTo>
                  <a:pt x="1216" y="3185"/>
                  <a:pt x="1205" y="3152"/>
                  <a:pt x="1165" y="3162"/>
                </a:cubicBezTo>
                <a:cubicBezTo>
                  <a:pt x="1104" y="3178"/>
                  <a:pt x="1037" y="3210"/>
                  <a:pt x="973" y="3198"/>
                </a:cubicBezTo>
                <a:cubicBezTo>
                  <a:pt x="986" y="3191"/>
                  <a:pt x="998" y="3183"/>
                  <a:pt x="1009" y="3174"/>
                </a:cubicBezTo>
                <a:cubicBezTo>
                  <a:pt x="960" y="3193"/>
                  <a:pt x="925" y="3232"/>
                  <a:pt x="870" y="3237"/>
                </a:cubicBezTo>
                <a:cubicBezTo>
                  <a:pt x="889" y="3226"/>
                  <a:pt x="914" y="3214"/>
                  <a:pt x="925" y="3194"/>
                </a:cubicBezTo>
                <a:cubicBezTo>
                  <a:pt x="932" y="3177"/>
                  <a:pt x="906" y="3172"/>
                  <a:pt x="944" y="3159"/>
                </a:cubicBezTo>
                <a:cubicBezTo>
                  <a:pt x="916" y="3164"/>
                  <a:pt x="894" y="3151"/>
                  <a:pt x="873" y="3135"/>
                </a:cubicBezTo>
                <a:cubicBezTo>
                  <a:pt x="836" y="3109"/>
                  <a:pt x="872" y="3084"/>
                  <a:pt x="900" y="3059"/>
                </a:cubicBezTo>
                <a:cubicBezTo>
                  <a:pt x="874" y="3066"/>
                  <a:pt x="702" y="3123"/>
                  <a:pt x="760" y="3050"/>
                </a:cubicBezTo>
                <a:cubicBezTo>
                  <a:pt x="705" y="3038"/>
                  <a:pt x="648" y="3039"/>
                  <a:pt x="601" y="3005"/>
                </a:cubicBezTo>
                <a:cubicBezTo>
                  <a:pt x="581" y="2991"/>
                  <a:pt x="523" y="2947"/>
                  <a:pt x="534" y="3005"/>
                </a:cubicBezTo>
                <a:cubicBezTo>
                  <a:pt x="517" y="2992"/>
                  <a:pt x="471" y="2976"/>
                  <a:pt x="477" y="2959"/>
                </a:cubicBezTo>
                <a:cubicBezTo>
                  <a:pt x="489" y="2929"/>
                  <a:pt x="452" y="2851"/>
                  <a:pt x="436" y="2824"/>
                </a:cubicBezTo>
                <a:cubicBezTo>
                  <a:pt x="537" y="2825"/>
                  <a:pt x="416" y="2623"/>
                  <a:pt x="517" y="2676"/>
                </a:cubicBezTo>
                <a:cubicBezTo>
                  <a:pt x="473" y="2646"/>
                  <a:pt x="419" y="2569"/>
                  <a:pt x="405" y="2519"/>
                </a:cubicBezTo>
                <a:cubicBezTo>
                  <a:pt x="393" y="2478"/>
                  <a:pt x="423" y="2451"/>
                  <a:pt x="396" y="2407"/>
                </a:cubicBezTo>
                <a:cubicBezTo>
                  <a:pt x="376" y="2375"/>
                  <a:pt x="356" y="2329"/>
                  <a:pt x="335" y="2325"/>
                </a:cubicBezTo>
                <a:cubicBezTo>
                  <a:pt x="358" y="2297"/>
                  <a:pt x="413" y="2171"/>
                  <a:pt x="463" y="2195"/>
                </a:cubicBezTo>
                <a:cubicBezTo>
                  <a:pt x="440" y="2177"/>
                  <a:pt x="419" y="2144"/>
                  <a:pt x="436" y="2114"/>
                </a:cubicBezTo>
                <a:cubicBezTo>
                  <a:pt x="480" y="2165"/>
                  <a:pt x="587" y="2134"/>
                  <a:pt x="635" y="2106"/>
                </a:cubicBezTo>
                <a:cubicBezTo>
                  <a:pt x="622" y="2095"/>
                  <a:pt x="572" y="2024"/>
                  <a:pt x="635" y="2070"/>
                </a:cubicBezTo>
                <a:cubicBezTo>
                  <a:pt x="625" y="2060"/>
                  <a:pt x="616" y="2050"/>
                  <a:pt x="606" y="2040"/>
                </a:cubicBezTo>
                <a:cubicBezTo>
                  <a:pt x="642" y="2079"/>
                  <a:pt x="665" y="1972"/>
                  <a:pt x="736" y="2005"/>
                </a:cubicBezTo>
                <a:cubicBezTo>
                  <a:pt x="722" y="1943"/>
                  <a:pt x="820" y="1923"/>
                  <a:pt x="861" y="1913"/>
                </a:cubicBezTo>
                <a:cubicBezTo>
                  <a:pt x="858" y="1902"/>
                  <a:pt x="855" y="1891"/>
                  <a:pt x="852" y="1880"/>
                </a:cubicBezTo>
                <a:cubicBezTo>
                  <a:pt x="892" y="1878"/>
                  <a:pt x="911" y="1857"/>
                  <a:pt x="934" y="1828"/>
                </a:cubicBezTo>
                <a:cubicBezTo>
                  <a:pt x="971" y="1781"/>
                  <a:pt x="1028" y="1762"/>
                  <a:pt x="1069" y="1720"/>
                </a:cubicBezTo>
                <a:cubicBezTo>
                  <a:pt x="1095" y="1692"/>
                  <a:pt x="1107" y="1655"/>
                  <a:pt x="1138" y="1629"/>
                </a:cubicBezTo>
                <a:cubicBezTo>
                  <a:pt x="1186" y="1588"/>
                  <a:pt x="1242" y="1617"/>
                  <a:pt x="1294" y="1628"/>
                </a:cubicBezTo>
                <a:cubicBezTo>
                  <a:pt x="1287" y="1618"/>
                  <a:pt x="1280" y="1608"/>
                  <a:pt x="1274" y="1598"/>
                </a:cubicBezTo>
                <a:cubicBezTo>
                  <a:pt x="1290" y="1592"/>
                  <a:pt x="1304" y="1583"/>
                  <a:pt x="1315" y="1571"/>
                </a:cubicBezTo>
                <a:cubicBezTo>
                  <a:pt x="1299" y="1552"/>
                  <a:pt x="1251" y="1537"/>
                  <a:pt x="1257" y="1518"/>
                </a:cubicBezTo>
                <a:cubicBezTo>
                  <a:pt x="1266" y="1486"/>
                  <a:pt x="1283" y="1447"/>
                  <a:pt x="1254" y="1422"/>
                </a:cubicBezTo>
                <a:cubicBezTo>
                  <a:pt x="1209" y="1383"/>
                  <a:pt x="1078" y="1391"/>
                  <a:pt x="1069" y="1325"/>
                </a:cubicBezTo>
                <a:cubicBezTo>
                  <a:pt x="1025" y="1352"/>
                  <a:pt x="984" y="1328"/>
                  <a:pt x="956" y="1292"/>
                </a:cubicBezTo>
                <a:cubicBezTo>
                  <a:pt x="922" y="1248"/>
                  <a:pt x="890" y="1225"/>
                  <a:pt x="852" y="1188"/>
                </a:cubicBezTo>
                <a:cubicBezTo>
                  <a:pt x="790" y="1127"/>
                  <a:pt x="940" y="1037"/>
                  <a:pt x="852" y="962"/>
                </a:cubicBezTo>
                <a:cubicBezTo>
                  <a:pt x="836" y="948"/>
                  <a:pt x="782" y="909"/>
                  <a:pt x="793" y="886"/>
                </a:cubicBezTo>
                <a:cubicBezTo>
                  <a:pt x="800" y="871"/>
                  <a:pt x="846" y="830"/>
                  <a:pt x="813" y="817"/>
                </a:cubicBezTo>
                <a:cubicBezTo>
                  <a:pt x="768" y="800"/>
                  <a:pt x="751" y="818"/>
                  <a:pt x="747" y="756"/>
                </a:cubicBezTo>
                <a:cubicBezTo>
                  <a:pt x="746" y="737"/>
                  <a:pt x="747" y="717"/>
                  <a:pt x="744" y="698"/>
                </a:cubicBezTo>
                <a:cubicBezTo>
                  <a:pt x="740" y="679"/>
                  <a:pt x="779" y="682"/>
                  <a:pt x="778" y="672"/>
                </a:cubicBezTo>
                <a:cubicBezTo>
                  <a:pt x="772" y="634"/>
                  <a:pt x="690" y="615"/>
                  <a:pt x="663" y="599"/>
                </a:cubicBezTo>
                <a:cubicBezTo>
                  <a:pt x="638" y="584"/>
                  <a:pt x="635" y="553"/>
                  <a:pt x="603" y="541"/>
                </a:cubicBezTo>
                <a:cubicBezTo>
                  <a:pt x="570" y="528"/>
                  <a:pt x="534" y="527"/>
                  <a:pt x="499" y="520"/>
                </a:cubicBezTo>
                <a:cubicBezTo>
                  <a:pt x="439" y="508"/>
                  <a:pt x="374" y="478"/>
                  <a:pt x="316" y="455"/>
                </a:cubicBezTo>
                <a:cubicBezTo>
                  <a:pt x="229" y="420"/>
                  <a:pt x="139" y="341"/>
                  <a:pt x="45" y="330"/>
                </a:cubicBezTo>
                <a:close/>
                <a:moveTo>
                  <a:pt x="24" y="3076"/>
                </a:moveTo>
                <a:cubicBezTo>
                  <a:pt x="0" y="3102"/>
                  <a:pt x="0" y="3108"/>
                  <a:pt x="35" y="3115"/>
                </a:cubicBezTo>
                <a:cubicBezTo>
                  <a:pt x="35" y="3101"/>
                  <a:pt x="31" y="3088"/>
                  <a:pt x="24" y="3076"/>
                </a:cubicBezTo>
                <a:close/>
                <a:moveTo>
                  <a:pt x="686" y="3088"/>
                </a:moveTo>
                <a:cubicBezTo>
                  <a:pt x="675" y="3080"/>
                  <a:pt x="663" y="3077"/>
                  <a:pt x="650" y="3079"/>
                </a:cubicBezTo>
                <a:cubicBezTo>
                  <a:pt x="670" y="3071"/>
                  <a:pt x="698" y="3065"/>
                  <a:pt x="715" y="3082"/>
                </a:cubicBezTo>
                <a:cubicBezTo>
                  <a:pt x="706" y="3084"/>
                  <a:pt x="696" y="3086"/>
                  <a:pt x="686" y="3088"/>
                </a:cubicBezTo>
                <a:close/>
                <a:moveTo>
                  <a:pt x="1104" y="1574"/>
                </a:moveTo>
                <a:cubicBezTo>
                  <a:pt x="1162" y="1603"/>
                  <a:pt x="1158" y="1550"/>
                  <a:pt x="1200" y="1565"/>
                </a:cubicBezTo>
                <a:cubicBezTo>
                  <a:pt x="1181" y="1538"/>
                  <a:pt x="1114" y="1539"/>
                  <a:pt x="1104" y="1574"/>
                </a:cubicBezTo>
                <a:close/>
                <a:moveTo>
                  <a:pt x="837" y="3174"/>
                </a:moveTo>
                <a:cubicBezTo>
                  <a:pt x="853" y="3202"/>
                  <a:pt x="906" y="3224"/>
                  <a:pt x="908" y="3174"/>
                </a:cubicBezTo>
                <a:cubicBezTo>
                  <a:pt x="885" y="3181"/>
                  <a:pt x="861" y="3181"/>
                  <a:pt x="837" y="3174"/>
                </a:cubicBezTo>
                <a:close/>
                <a:moveTo>
                  <a:pt x="733" y="3174"/>
                </a:moveTo>
                <a:cubicBezTo>
                  <a:pt x="757" y="3172"/>
                  <a:pt x="781" y="3174"/>
                  <a:pt x="804" y="3172"/>
                </a:cubicBezTo>
                <a:cubicBezTo>
                  <a:pt x="851" y="3169"/>
                  <a:pt x="834" y="3102"/>
                  <a:pt x="870" y="3082"/>
                </a:cubicBezTo>
                <a:cubicBezTo>
                  <a:pt x="835" y="3103"/>
                  <a:pt x="782" y="3115"/>
                  <a:pt x="742" y="3106"/>
                </a:cubicBezTo>
                <a:cubicBezTo>
                  <a:pt x="811" y="3132"/>
                  <a:pt x="718" y="3121"/>
                  <a:pt x="733" y="3174"/>
                </a:cubicBezTo>
                <a:close/>
                <a:moveTo>
                  <a:pt x="715" y="3070"/>
                </a:moveTo>
                <a:cubicBezTo>
                  <a:pt x="725" y="3071"/>
                  <a:pt x="735" y="3072"/>
                  <a:pt x="745" y="3073"/>
                </a:cubicBezTo>
                <a:cubicBezTo>
                  <a:pt x="731" y="3049"/>
                  <a:pt x="731" y="3059"/>
                  <a:pt x="715" y="3070"/>
                </a:cubicBezTo>
                <a:close/>
                <a:moveTo>
                  <a:pt x="742" y="1939"/>
                </a:moveTo>
                <a:cubicBezTo>
                  <a:pt x="731" y="1940"/>
                  <a:pt x="721" y="1941"/>
                  <a:pt x="710" y="1942"/>
                </a:cubicBezTo>
                <a:cubicBezTo>
                  <a:pt x="720" y="1950"/>
                  <a:pt x="730" y="1956"/>
                  <a:pt x="742" y="1960"/>
                </a:cubicBezTo>
                <a:cubicBezTo>
                  <a:pt x="745" y="1947"/>
                  <a:pt x="756" y="1934"/>
                  <a:pt x="742" y="1939"/>
                </a:cubicBezTo>
                <a:close/>
                <a:moveTo>
                  <a:pt x="621" y="3115"/>
                </a:moveTo>
                <a:cubicBezTo>
                  <a:pt x="640" y="3123"/>
                  <a:pt x="650" y="3119"/>
                  <a:pt x="650" y="3103"/>
                </a:cubicBezTo>
                <a:cubicBezTo>
                  <a:pt x="640" y="3107"/>
                  <a:pt x="630" y="3111"/>
                  <a:pt x="621" y="3115"/>
                </a:cubicBezTo>
                <a:close/>
                <a:moveTo>
                  <a:pt x="618" y="3044"/>
                </a:moveTo>
                <a:cubicBezTo>
                  <a:pt x="608" y="3033"/>
                  <a:pt x="597" y="3024"/>
                  <a:pt x="585" y="3017"/>
                </a:cubicBezTo>
                <a:cubicBezTo>
                  <a:pt x="560" y="3057"/>
                  <a:pt x="609" y="3070"/>
                  <a:pt x="638" y="3061"/>
                </a:cubicBezTo>
                <a:cubicBezTo>
                  <a:pt x="632" y="3059"/>
                  <a:pt x="617" y="3043"/>
                  <a:pt x="618" y="3044"/>
                </a:cubicBezTo>
                <a:close/>
                <a:moveTo>
                  <a:pt x="594" y="2096"/>
                </a:moveTo>
                <a:cubicBezTo>
                  <a:pt x="584" y="2097"/>
                  <a:pt x="574" y="2098"/>
                  <a:pt x="564" y="2099"/>
                </a:cubicBezTo>
                <a:cubicBezTo>
                  <a:pt x="594" y="2127"/>
                  <a:pt x="604" y="2126"/>
                  <a:pt x="594" y="2096"/>
                </a:cubicBezTo>
                <a:close/>
                <a:moveTo>
                  <a:pt x="555" y="2085"/>
                </a:moveTo>
                <a:cubicBezTo>
                  <a:pt x="544" y="2089"/>
                  <a:pt x="533" y="2092"/>
                  <a:pt x="522" y="2096"/>
                </a:cubicBezTo>
                <a:cubicBezTo>
                  <a:pt x="535" y="2098"/>
                  <a:pt x="546" y="2094"/>
                  <a:pt x="555" y="2085"/>
                </a:cubicBezTo>
                <a:close/>
                <a:moveTo>
                  <a:pt x="457" y="2999"/>
                </a:moveTo>
                <a:cubicBezTo>
                  <a:pt x="468" y="2998"/>
                  <a:pt x="479" y="2997"/>
                  <a:pt x="490" y="2996"/>
                </a:cubicBezTo>
                <a:cubicBezTo>
                  <a:pt x="467" y="2976"/>
                  <a:pt x="457" y="2977"/>
                  <a:pt x="457" y="2999"/>
                </a:cubicBezTo>
                <a:close/>
                <a:moveTo>
                  <a:pt x="359" y="2153"/>
                </a:moveTo>
                <a:cubicBezTo>
                  <a:pt x="420" y="2146"/>
                  <a:pt x="376" y="2087"/>
                  <a:pt x="329" y="2126"/>
                </a:cubicBezTo>
                <a:cubicBezTo>
                  <a:pt x="338" y="2136"/>
                  <a:pt x="348" y="2145"/>
                  <a:pt x="359" y="2153"/>
                </a:cubicBezTo>
                <a:close/>
                <a:moveTo>
                  <a:pt x="125" y="3153"/>
                </a:moveTo>
                <a:cubicBezTo>
                  <a:pt x="235" y="3196"/>
                  <a:pt x="162" y="3120"/>
                  <a:pt x="125" y="3153"/>
                </a:cubicBezTo>
                <a:close/>
                <a:moveTo>
                  <a:pt x="95" y="3139"/>
                </a:moveTo>
                <a:cubicBezTo>
                  <a:pt x="135" y="3145"/>
                  <a:pt x="137" y="3107"/>
                  <a:pt x="119" y="3082"/>
                </a:cubicBezTo>
                <a:cubicBezTo>
                  <a:pt x="138" y="3077"/>
                  <a:pt x="161" y="3117"/>
                  <a:pt x="182" y="3107"/>
                </a:cubicBezTo>
                <a:cubicBezTo>
                  <a:pt x="224" y="3086"/>
                  <a:pt x="96" y="3043"/>
                  <a:pt x="74" y="3047"/>
                </a:cubicBezTo>
                <a:cubicBezTo>
                  <a:pt x="96" y="3064"/>
                  <a:pt x="97" y="3089"/>
                  <a:pt x="77" y="3109"/>
                </a:cubicBezTo>
                <a:cubicBezTo>
                  <a:pt x="75" y="3085"/>
                  <a:pt x="61" y="3069"/>
                  <a:pt x="35" y="3079"/>
                </a:cubicBezTo>
                <a:cubicBezTo>
                  <a:pt x="45" y="3106"/>
                  <a:pt x="55" y="3150"/>
                  <a:pt x="95" y="313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9" name="꙱ Fiji (Republic of Fiji) (FJ) (H)">
            <a:extLst>
              <a:ext uri="{FF2B5EF4-FFF2-40B4-BE49-F238E27FC236}">
                <a16:creationId xmlns:a16="http://schemas.microsoft.com/office/drawing/2014/main" id="{5E9EEF0C-4358-49B1-B0B9-09EE55C25759}"/>
              </a:ext>
            </a:extLst>
          </p:cNvPr>
          <p:cNvSpPr>
            <a:spLocks noEditPoints="1"/>
          </p:cNvSpPr>
          <p:nvPr/>
        </p:nvSpPr>
        <p:spPr bwMode="auto">
          <a:xfrm>
            <a:off x="8926387" y="2856222"/>
            <a:ext cx="89468" cy="88458"/>
          </a:xfrm>
          <a:custGeom>
            <a:avLst/>
            <a:gdLst>
              <a:gd name="T0" fmla="*/ 851 w 1086"/>
              <a:gd name="T1" fmla="*/ 887 h 1071"/>
              <a:gd name="T2" fmla="*/ 878 w 1086"/>
              <a:gd name="T3" fmla="*/ 857 h 1071"/>
              <a:gd name="T4" fmla="*/ 851 w 1086"/>
              <a:gd name="T5" fmla="*/ 887 h 1071"/>
              <a:gd name="T6" fmla="*/ 720 w 1086"/>
              <a:gd name="T7" fmla="*/ 700 h 1071"/>
              <a:gd name="T8" fmla="*/ 703 w 1086"/>
              <a:gd name="T9" fmla="*/ 637 h 1071"/>
              <a:gd name="T10" fmla="*/ 720 w 1086"/>
              <a:gd name="T11" fmla="*/ 700 h 1071"/>
              <a:gd name="T12" fmla="*/ 1086 w 1086"/>
              <a:gd name="T13" fmla="*/ 5 h 1071"/>
              <a:gd name="T14" fmla="*/ 805 w 1086"/>
              <a:gd name="T15" fmla="*/ 93 h 1071"/>
              <a:gd name="T16" fmla="*/ 672 w 1086"/>
              <a:gd name="T17" fmla="*/ 162 h 1071"/>
              <a:gd name="T18" fmla="*/ 575 w 1086"/>
              <a:gd name="T19" fmla="*/ 234 h 1071"/>
              <a:gd name="T20" fmla="*/ 613 w 1086"/>
              <a:gd name="T21" fmla="*/ 299 h 1071"/>
              <a:gd name="T22" fmla="*/ 825 w 1086"/>
              <a:gd name="T23" fmla="*/ 223 h 1071"/>
              <a:gd name="T24" fmla="*/ 940 w 1086"/>
              <a:gd name="T25" fmla="*/ 208 h 1071"/>
              <a:gd name="T26" fmla="*/ 1044 w 1086"/>
              <a:gd name="T27" fmla="*/ 109 h 1071"/>
              <a:gd name="T28" fmla="*/ 890 w 1086"/>
              <a:gd name="T29" fmla="*/ 189 h 1071"/>
              <a:gd name="T30" fmla="*/ 1086 w 1086"/>
              <a:gd name="T31" fmla="*/ 5 h 1071"/>
              <a:gd name="T32" fmla="*/ 575 w 1086"/>
              <a:gd name="T33" fmla="*/ 569 h 1071"/>
              <a:gd name="T34" fmla="*/ 608 w 1086"/>
              <a:gd name="T35" fmla="*/ 545 h 1071"/>
              <a:gd name="T36" fmla="*/ 575 w 1086"/>
              <a:gd name="T37" fmla="*/ 569 h 1071"/>
              <a:gd name="T38" fmla="*/ 242 w 1086"/>
              <a:gd name="T39" fmla="*/ 1071 h 1071"/>
              <a:gd name="T40" fmla="*/ 300 w 1086"/>
              <a:gd name="T41" fmla="*/ 1027 h 1071"/>
              <a:gd name="T42" fmla="*/ 370 w 1086"/>
              <a:gd name="T43" fmla="*/ 1023 h 1071"/>
              <a:gd name="T44" fmla="*/ 213 w 1086"/>
              <a:gd name="T45" fmla="*/ 1068 h 1071"/>
              <a:gd name="T46" fmla="*/ 242 w 1086"/>
              <a:gd name="T47" fmla="*/ 1071 h 1071"/>
              <a:gd name="T48" fmla="*/ 153 w 1086"/>
              <a:gd name="T49" fmla="*/ 712 h 1071"/>
              <a:gd name="T50" fmla="*/ 339 w 1086"/>
              <a:gd name="T51" fmla="*/ 742 h 1071"/>
              <a:gd name="T52" fmla="*/ 520 w 1086"/>
              <a:gd name="T53" fmla="*/ 681 h 1071"/>
              <a:gd name="T54" fmla="*/ 514 w 1086"/>
              <a:gd name="T55" fmla="*/ 639 h 1071"/>
              <a:gd name="T56" fmla="*/ 518 w 1086"/>
              <a:gd name="T57" fmla="*/ 570 h 1071"/>
              <a:gd name="T58" fmla="*/ 442 w 1086"/>
              <a:gd name="T59" fmla="*/ 468 h 1071"/>
              <a:gd name="T60" fmla="*/ 246 w 1086"/>
              <a:gd name="T61" fmla="*/ 466 h 1071"/>
              <a:gd name="T62" fmla="*/ 153 w 1086"/>
              <a:gd name="T63" fmla="*/ 712 h 1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86" h="1071">
                <a:moveTo>
                  <a:pt x="851" y="887"/>
                </a:moveTo>
                <a:cubicBezTo>
                  <a:pt x="861" y="878"/>
                  <a:pt x="870" y="868"/>
                  <a:pt x="878" y="857"/>
                </a:cubicBezTo>
                <a:cubicBezTo>
                  <a:pt x="854" y="851"/>
                  <a:pt x="841" y="864"/>
                  <a:pt x="851" y="887"/>
                </a:cubicBezTo>
                <a:close/>
                <a:moveTo>
                  <a:pt x="720" y="700"/>
                </a:moveTo>
                <a:cubicBezTo>
                  <a:pt x="741" y="676"/>
                  <a:pt x="736" y="644"/>
                  <a:pt x="703" y="637"/>
                </a:cubicBezTo>
                <a:cubicBezTo>
                  <a:pt x="705" y="659"/>
                  <a:pt x="711" y="680"/>
                  <a:pt x="720" y="700"/>
                </a:cubicBezTo>
                <a:close/>
                <a:moveTo>
                  <a:pt x="1086" y="5"/>
                </a:moveTo>
                <a:cubicBezTo>
                  <a:pt x="981" y="0"/>
                  <a:pt x="902" y="78"/>
                  <a:pt x="805" y="93"/>
                </a:cubicBezTo>
                <a:cubicBezTo>
                  <a:pt x="752" y="101"/>
                  <a:pt x="715" y="133"/>
                  <a:pt x="672" y="162"/>
                </a:cubicBezTo>
                <a:cubicBezTo>
                  <a:pt x="638" y="187"/>
                  <a:pt x="569" y="173"/>
                  <a:pt x="575" y="234"/>
                </a:cubicBezTo>
                <a:cubicBezTo>
                  <a:pt x="618" y="226"/>
                  <a:pt x="615" y="270"/>
                  <a:pt x="613" y="299"/>
                </a:cubicBezTo>
                <a:cubicBezTo>
                  <a:pt x="669" y="292"/>
                  <a:pt x="803" y="158"/>
                  <a:pt x="825" y="223"/>
                </a:cubicBezTo>
                <a:cubicBezTo>
                  <a:pt x="837" y="258"/>
                  <a:pt x="921" y="214"/>
                  <a:pt x="940" y="208"/>
                </a:cubicBezTo>
                <a:cubicBezTo>
                  <a:pt x="1009" y="188"/>
                  <a:pt x="1020" y="181"/>
                  <a:pt x="1044" y="109"/>
                </a:cubicBezTo>
                <a:cubicBezTo>
                  <a:pt x="1005" y="126"/>
                  <a:pt x="938" y="225"/>
                  <a:pt x="890" y="189"/>
                </a:cubicBezTo>
                <a:cubicBezTo>
                  <a:pt x="962" y="135"/>
                  <a:pt x="1009" y="53"/>
                  <a:pt x="1086" y="5"/>
                </a:cubicBezTo>
                <a:close/>
                <a:moveTo>
                  <a:pt x="575" y="569"/>
                </a:moveTo>
                <a:cubicBezTo>
                  <a:pt x="587" y="562"/>
                  <a:pt x="598" y="554"/>
                  <a:pt x="608" y="545"/>
                </a:cubicBezTo>
                <a:cubicBezTo>
                  <a:pt x="578" y="522"/>
                  <a:pt x="567" y="530"/>
                  <a:pt x="575" y="569"/>
                </a:cubicBezTo>
                <a:close/>
                <a:moveTo>
                  <a:pt x="242" y="1071"/>
                </a:moveTo>
                <a:cubicBezTo>
                  <a:pt x="262" y="1057"/>
                  <a:pt x="282" y="1042"/>
                  <a:pt x="300" y="1027"/>
                </a:cubicBezTo>
                <a:cubicBezTo>
                  <a:pt x="319" y="1011"/>
                  <a:pt x="348" y="1036"/>
                  <a:pt x="370" y="1023"/>
                </a:cubicBezTo>
                <a:cubicBezTo>
                  <a:pt x="356" y="954"/>
                  <a:pt x="226" y="1028"/>
                  <a:pt x="213" y="1068"/>
                </a:cubicBezTo>
                <a:cubicBezTo>
                  <a:pt x="223" y="1069"/>
                  <a:pt x="232" y="1070"/>
                  <a:pt x="242" y="1071"/>
                </a:cubicBezTo>
                <a:close/>
                <a:moveTo>
                  <a:pt x="153" y="712"/>
                </a:moveTo>
                <a:cubicBezTo>
                  <a:pt x="215" y="737"/>
                  <a:pt x="271" y="765"/>
                  <a:pt x="339" y="742"/>
                </a:cubicBezTo>
                <a:cubicBezTo>
                  <a:pt x="384" y="727"/>
                  <a:pt x="485" y="710"/>
                  <a:pt x="520" y="681"/>
                </a:cubicBezTo>
                <a:cubicBezTo>
                  <a:pt x="544" y="660"/>
                  <a:pt x="531" y="655"/>
                  <a:pt x="514" y="639"/>
                </a:cubicBezTo>
                <a:cubicBezTo>
                  <a:pt x="506" y="631"/>
                  <a:pt x="516" y="584"/>
                  <a:pt x="518" y="570"/>
                </a:cubicBezTo>
                <a:cubicBezTo>
                  <a:pt x="521" y="531"/>
                  <a:pt x="487" y="441"/>
                  <a:pt x="442" y="468"/>
                </a:cubicBezTo>
                <a:cubicBezTo>
                  <a:pt x="498" y="392"/>
                  <a:pt x="267" y="458"/>
                  <a:pt x="246" y="466"/>
                </a:cubicBezTo>
                <a:cubicBezTo>
                  <a:pt x="179" y="493"/>
                  <a:pt x="0" y="685"/>
                  <a:pt x="153" y="71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0" name="꙱ Faroe Islands (FO) (H)">
            <a:extLst>
              <a:ext uri="{FF2B5EF4-FFF2-40B4-BE49-F238E27FC236}">
                <a16:creationId xmlns:a16="http://schemas.microsoft.com/office/drawing/2014/main" id="{D429C8A0-5C3D-4028-97A2-ABB087664D0E}"/>
              </a:ext>
            </a:extLst>
          </p:cNvPr>
          <p:cNvSpPr>
            <a:spLocks noEditPoints="1"/>
          </p:cNvSpPr>
          <p:nvPr/>
        </p:nvSpPr>
        <p:spPr bwMode="auto">
          <a:xfrm>
            <a:off x="4293495" y="572507"/>
            <a:ext cx="21558" cy="25890"/>
          </a:xfrm>
          <a:custGeom>
            <a:avLst/>
            <a:gdLst>
              <a:gd name="T0" fmla="*/ 227 w 255"/>
              <a:gd name="T1" fmla="*/ 63 h 316"/>
              <a:gd name="T2" fmla="*/ 224 w 255"/>
              <a:gd name="T3" fmla="*/ 4 h 316"/>
              <a:gd name="T4" fmla="*/ 227 w 255"/>
              <a:gd name="T5" fmla="*/ 63 h 316"/>
              <a:gd name="T6" fmla="*/ 176 w 255"/>
              <a:gd name="T7" fmla="*/ 200 h 316"/>
              <a:gd name="T8" fmla="*/ 147 w 255"/>
              <a:gd name="T9" fmla="*/ 173 h 316"/>
              <a:gd name="T10" fmla="*/ 176 w 255"/>
              <a:gd name="T11" fmla="*/ 200 h 316"/>
              <a:gd name="T12" fmla="*/ 161 w 255"/>
              <a:gd name="T13" fmla="*/ 316 h 316"/>
              <a:gd name="T14" fmla="*/ 99 w 255"/>
              <a:gd name="T15" fmla="*/ 236 h 316"/>
              <a:gd name="T16" fmla="*/ 161 w 255"/>
              <a:gd name="T17" fmla="*/ 316 h 316"/>
              <a:gd name="T18" fmla="*/ 52 w 255"/>
              <a:gd name="T19" fmla="*/ 111 h 316"/>
              <a:gd name="T20" fmla="*/ 85 w 255"/>
              <a:gd name="T21" fmla="*/ 91 h 316"/>
              <a:gd name="T22" fmla="*/ 52 w 255"/>
              <a:gd name="T23" fmla="*/ 111 h 316"/>
              <a:gd name="T24" fmla="*/ 139 w 255"/>
              <a:gd name="T25" fmla="*/ 71 h 316"/>
              <a:gd name="T26" fmla="*/ 58 w 255"/>
              <a:gd name="T27" fmla="*/ 29 h 316"/>
              <a:gd name="T28" fmla="*/ 170 w 255"/>
              <a:gd name="T29" fmla="*/ 138 h 316"/>
              <a:gd name="T30" fmla="*/ 139 w 255"/>
              <a:gd name="T31" fmla="*/ 71 h 316"/>
              <a:gd name="T32" fmla="*/ 141 w 255"/>
              <a:gd name="T33" fmla="*/ 69 h 316"/>
              <a:gd name="T34" fmla="*/ 114 w 255"/>
              <a:gd name="T35" fmla="*/ 13 h 316"/>
              <a:gd name="T36" fmla="*/ 188 w 255"/>
              <a:gd name="T37" fmla="*/ 99 h 316"/>
              <a:gd name="T38" fmla="*/ 156 w 255"/>
              <a:gd name="T39" fmla="*/ 58 h 316"/>
              <a:gd name="T40" fmla="*/ 141 w 255"/>
              <a:gd name="T41" fmla="*/ 69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5" h="316">
                <a:moveTo>
                  <a:pt x="227" y="63"/>
                </a:moveTo>
                <a:cubicBezTo>
                  <a:pt x="254" y="44"/>
                  <a:pt x="255" y="19"/>
                  <a:pt x="224" y="4"/>
                </a:cubicBezTo>
                <a:cubicBezTo>
                  <a:pt x="223" y="24"/>
                  <a:pt x="224" y="44"/>
                  <a:pt x="227" y="63"/>
                </a:cubicBezTo>
                <a:close/>
                <a:moveTo>
                  <a:pt x="176" y="200"/>
                </a:moveTo>
                <a:cubicBezTo>
                  <a:pt x="189" y="174"/>
                  <a:pt x="184" y="146"/>
                  <a:pt x="147" y="173"/>
                </a:cubicBezTo>
                <a:cubicBezTo>
                  <a:pt x="155" y="183"/>
                  <a:pt x="165" y="192"/>
                  <a:pt x="176" y="200"/>
                </a:cubicBezTo>
                <a:close/>
                <a:moveTo>
                  <a:pt x="161" y="316"/>
                </a:moveTo>
                <a:cubicBezTo>
                  <a:pt x="170" y="276"/>
                  <a:pt x="126" y="253"/>
                  <a:pt x="99" y="236"/>
                </a:cubicBezTo>
                <a:cubicBezTo>
                  <a:pt x="105" y="271"/>
                  <a:pt x="129" y="301"/>
                  <a:pt x="161" y="316"/>
                </a:cubicBezTo>
                <a:close/>
                <a:moveTo>
                  <a:pt x="52" y="111"/>
                </a:moveTo>
                <a:cubicBezTo>
                  <a:pt x="65" y="103"/>
                  <a:pt x="71" y="99"/>
                  <a:pt x="85" y="91"/>
                </a:cubicBezTo>
                <a:cubicBezTo>
                  <a:pt x="28" y="64"/>
                  <a:pt x="0" y="106"/>
                  <a:pt x="52" y="111"/>
                </a:cubicBezTo>
                <a:close/>
                <a:moveTo>
                  <a:pt x="139" y="71"/>
                </a:moveTo>
                <a:cubicBezTo>
                  <a:pt x="124" y="74"/>
                  <a:pt x="66" y="0"/>
                  <a:pt x="58" y="29"/>
                </a:cubicBezTo>
                <a:cubicBezTo>
                  <a:pt x="45" y="75"/>
                  <a:pt x="137" y="126"/>
                  <a:pt x="170" y="138"/>
                </a:cubicBezTo>
                <a:cubicBezTo>
                  <a:pt x="181" y="96"/>
                  <a:pt x="126" y="107"/>
                  <a:pt x="139" y="71"/>
                </a:cubicBezTo>
                <a:close/>
                <a:moveTo>
                  <a:pt x="141" y="69"/>
                </a:moveTo>
                <a:cubicBezTo>
                  <a:pt x="116" y="61"/>
                  <a:pt x="101" y="39"/>
                  <a:pt x="114" y="13"/>
                </a:cubicBezTo>
                <a:cubicBezTo>
                  <a:pt x="141" y="25"/>
                  <a:pt x="227" y="57"/>
                  <a:pt x="188" y="99"/>
                </a:cubicBezTo>
                <a:cubicBezTo>
                  <a:pt x="176" y="87"/>
                  <a:pt x="166" y="73"/>
                  <a:pt x="156" y="58"/>
                </a:cubicBezTo>
                <a:cubicBezTo>
                  <a:pt x="176" y="93"/>
                  <a:pt x="172" y="97"/>
                  <a:pt x="141" y="6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1" name="꙱ Falkland Islands (FK) (H)">
            <a:extLst>
              <a:ext uri="{FF2B5EF4-FFF2-40B4-BE49-F238E27FC236}">
                <a16:creationId xmlns:a16="http://schemas.microsoft.com/office/drawing/2014/main" id="{1487B959-5BBF-4C71-91B8-D0F5D5B1F9DB}"/>
              </a:ext>
            </a:extLst>
          </p:cNvPr>
          <p:cNvSpPr>
            <a:spLocks noEditPoints="1"/>
          </p:cNvSpPr>
          <p:nvPr/>
        </p:nvSpPr>
        <p:spPr bwMode="auto">
          <a:xfrm>
            <a:off x="3062513" y="3883192"/>
            <a:ext cx="76533" cy="30205"/>
          </a:xfrm>
          <a:custGeom>
            <a:avLst/>
            <a:gdLst>
              <a:gd name="T0" fmla="*/ 763 w 929"/>
              <a:gd name="T1" fmla="*/ 268 h 369"/>
              <a:gd name="T2" fmla="*/ 792 w 929"/>
              <a:gd name="T3" fmla="*/ 286 h 369"/>
              <a:gd name="T4" fmla="*/ 763 w 929"/>
              <a:gd name="T5" fmla="*/ 268 h 369"/>
              <a:gd name="T6" fmla="*/ 258 w 929"/>
              <a:gd name="T7" fmla="*/ 22 h 369"/>
              <a:gd name="T8" fmla="*/ 291 w 929"/>
              <a:gd name="T9" fmla="*/ 33 h 369"/>
              <a:gd name="T10" fmla="*/ 258 w 929"/>
              <a:gd name="T11" fmla="*/ 22 h 369"/>
              <a:gd name="T12" fmla="*/ 192 w 929"/>
              <a:gd name="T13" fmla="*/ 48 h 369"/>
              <a:gd name="T14" fmla="*/ 243 w 929"/>
              <a:gd name="T15" fmla="*/ 51 h 369"/>
              <a:gd name="T16" fmla="*/ 192 w 929"/>
              <a:gd name="T17" fmla="*/ 24 h 369"/>
              <a:gd name="T18" fmla="*/ 225 w 929"/>
              <a:gd name="T19" fmla="*/ 48 h 369"/>
              <a:gd name="T20" fmla="*/ 192 w 929"/>
              <a:gd name="T21" fmla="*/ 48 h 369"/>
              <a:gd name="T22" fmla="*/ 86 w 929"/>
              <a:gd name="T23" fmla="*/ 250 h 369"/>
              <a:gd name="T24" fmla="*/ 102 w 929"/>
              <a:gd name="T25" fmla="*/ 218 h 369"/>
              <a:gd name="T26" fmla="*/ 62 w 929"/>
              <a:gd name="T27" fmla="*/ 188 h 369"/>
              <a:gd name="T28" fmla="*/ 86 w 929"/>
              <a:gd name="T29" fmla="*/ 250 h 369"/>
              <a:gd name="T30" fmla="*/ 460 w 929"/>
              <a:gd name="T31" fmla="*/ 348 h 369"/>
              <a:gd name="T32" fmla="*/ 436 w 929"/>
              <a:gd name="T33" fmla="*/ 318 h 369"/>
              <a:gd name="T34" fmla="*/ 460 w 929"/>
              <a:gd name="T35" fmla="*/ 348 h 369"/>
              <a:gd name="T36" fmla="*/ 308 w 929"/>
              <a:gd name="T37" fmla="*/ 4 h 369"/>
              <a:gd name="T38" fmla="*/ 401 w 929"/>
              <a:gd name="T39" fmla="*/ 16 h 369"/>
              <a:gd name="T40" fmla="*/ 308 w 929"/>
              <a:gd name="T41" fmla="*/ 4 h 369"/>
              <a:gd name="T42" fmla="*/ 273 w 929"/>
              <a:gd name="T43" fmla="*/ 57 h 369"/>
              <a:gd name="T44" fmla="*/ 285 w 929"/>
              <a:gd name="T45" fmla="*/ 81 h 369"/>
              <a:gd name="T46" fmla="*/ 98 w 929"/>
              <a:gd name="T47" fmla="*/ 48 h 369"/>
              <a:gd name="T48" fmla="*/ 176 w 929"/>
              <a:gd name="T49" fmla="*/ 99 h 369"/>
              <a:gd name="T50" fmla="*/ 294 w 929"/>
              <a:gd name="T51" fmla="*/ 158 h 369"/>
              <a:gd name="T52" fmla="*/ 151 w 929"/>
              <a:gd name="T53" fmla="*/ 170 h 369"/>
              <a:gd name="T54" fmla="*/ 273 w 929"/>
              <a:gd name="T55" fmla="*/ 185 h 369"/>
              <a:gd name="T56" fmla="*/ 243 w 929"/>
              <a:gd name="T57" fmla="*/ 214 h 369"/>
              <a:gd name="T58" fmla="*/ 219 w 929"/>
              <a:gd name="T59" fmla="*/ 182 h 369"/>
              <a:gd name="T60" fmla="*/ 240 w 929"/>
              <a:gd name="T61" fmla="*/ 232 h 369"/>
              <a:gd name="T62" fmla="*/ 92 w 929"/>
              <a:gd name="T63" fmla="*/ 283 h 369"/>
              <a:gd name="T64" fmla="*/ 157 w 929"/>
              <a:gd name="T65" fmla="*/ 297 h 369"/>
              <a:gd name="T66" fmla="*/ 241 w 929"/>
              <a:gd name="T67" fmla="*/ 335 h 369"/>
              <a:gd name="T68" fmla="*/ 294 w 929"/>
              <a:gd name="T69" fmla="*/ 256 h 369"/>
              <a:gd name="T70" fmla="*/ 444 w 929"/>
              <a:gd name="T71" fmla="*/ 137 h 369"/>
              <a:gd name="T72" fmla="*/ 476 w 929"/>
              <a:gd name="T73" fmla="*/ 72 h 369"/>
              <a:gd name="T74" fmla="*/ 427 w 929"/>
              <a:gd name="T75" fmla="*/ 75 h 369"/>
              <a:gd name="T76" fmla="*/ 273 w 929"/>
              <a:gd name="T77" fmla="*/ 57 h 369"/>
              <a:gd name="T78" fmla="*/ 451 w 929"/>
              <a:gd name="T79" fmla="*/ 301 h 369"/>
              <a:gd name="T80" fmla="*/ 573 w 929"/>
              <a:gd name="T81" fmla="*/ 366 h 369"/>
              <a:gd name="T82" fmla="*/ 552 w 929"/>
              <a:gd name="T83" fmla="*/ 306 h 369"/>
              <a:gd name="T84" fmla="*/ 644 w 929"/>
              <a:gd name="T85" fmla="*/ 339 h 369"/>
              <a:gd name="T86" fmla="*/ 576 w 929"/>
              <a:gd name="T87" fmla="*/ 268 h 369"/>
              <a:gd name="T88" fmla="*/ 667 w 929"/>
              <a:gd name="T89" fmla="*/ 288 h 369"/>
              <a:gd name="T90" fmla="*/ 727 w 929"/>
              <a:gd name="T91" fmla="*/ 280 h 369"/>
              <a:gd name="T92" fmla="*/ 626 w 929"/>
              <a:gd name="T93" fmla="*/ 203 h 369"/>
              <a:gd name="T94" fmla="*/ 795 w 929"/>
              <a:gd name="T95" fmla="*/ 179 h 369"/>
              <a:gd name="T96" fmla="*/ 929 w 929"/>
              <a:gd name="T97" fmla="*/ 158 h 369"/>
              <a:gd name="T98" fmla="*/ 802 w 929"/>
              <a:gd name="T99" fmla="*/ 105 h 369"/>
              <a:gd name="T100" fmla="*/ 896 w 929"/>
              <a:gd name="T101" fmla="*/ 101 h 369"/>
              <a:gd name="T102" fmla="*/ 733 w 929"/>
              <a:gd name="T103" fmla="*/ 93 h 369"/>
              <a:gd name="T104" fmla="*/ 798 w 929"/>
              <a:gd name="T105" fmla="*/ 128 h 369"/>
              <a:gd name="T106" fmla="*/ 730 w 929"/>
              <a:gd name="T107" fmla="*/ 69 h 369"/>
              <a:gd name="T108" fmla="*/ 552 w 929"/>
              <a:gd name="T109" fmla="*/ 22 h 369"/>
              <a:gd name="T110" fmla="*/ 531 w 929"/>
              <a:gd name="T111" fmla="*/ 81 h 369"/>
              <a:gd name="T112" fmla="*/ 564 w 929"/>
              <a:gd name="T113" fmla="*/ 120 h 369"/>
              <a:gd name="T114" fmla="*/ 531 w 929"/>
              <a:gd name="T115" fmla="*/ 101 h 369"/>
              <a:gd name="T116" fmla="*/ 587 w 929"/>
              <a:gd name="T117" fmla="*/ 179 h 369"/>
              <a:gd name="T118" fmla="*/ 481 w 929"/>
              <a:gd name="T119" fmla="*/ 289 h 369"/>
              <a:gd name="T120" fmla="*/ 451 w 929"/>
              <a:gd name="T121" fmla="*/ 301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29" h="369">
                <a:moveTo>
                  <a:pt x="763" y="268"/>
                </a:moveTo>
                <a:cubicBezTo>
                  <a:pt x="771" y="276"/>
                  <a:pt x="781" y="282"/>
                  <a:pt x="792" y="286"/>
                </a:cubicBezTo>
                <a:cubicBezTo>
                  <a:pt x="783" y="280"/>
                  <a:pt x="773" y="274"/>
                  <a:pt x="763" y="268"/>
                </a:cubicBezTo>
                <a:close/>
                <a:moveTo>
                  <a:pt x="258" y="22"/>
                </a:moveTo>
                <a:cubicBezTo>
                  <a:pt x="267" y="30"/>
                  <a:pt x="278" y="34"/>
                  <a:pt x="291" y="33"/>
                </a:cubicBezTo>
                <a:cubicBezTo>
                  <a:pt x="280" y="29"/>
                  <a:pt x="269" y="25"/>
                  <a:pt x="258" y="22"/>
                </a:cubicBezTo>
                <a:close/>
                <a:moveTo>
                  <a:pt x="192" y="48"/>
                </a:moveTo>
                <a:cubicBezTo>
                  <a:pt x="209" y="57"/>
                  <a:pt x="226" y="58"/>
                  <a:pt x="243" y="51"/>
                </a:cubicBezTo>
                <a:cubicBezTo>
                  <a:pt x="237" y="26"/>
                  <a:pt x="217" y="15"/>
                  <a:pt x="192" y="24"/>
                </a:cubicBezTo>
                <a:cubicBezTo>
                  <a:pt x="203" y="32"/>
                  <a:pt x="214" y="40"/>
                  <a:pt x="225" y="48"/>
                </a:cubicBezTo>
                <a:cubicBezTo>
                  <a:pt x="214" y="48"/>
                  <a:pt x="203" y="48"/>
                  <a:pt x="192" y="48"/>
                </a:cubicBezTo>
                <a:close/>
                <a:moveTo>
                  <a:pt x="86" y="250"/>
                </a:moveTo>
                <a:cubicBezTo>
                  <a:pt x="103" y="244"/>
                  <a:pt x="109" y="234"/>
                  <a:pt x="102" y="218"/>
                </a:cubicBezTo>
                <a:cubicBezTo>
                  <a:pt x="74" y="179"/>
                  <a:pt x="62" y="259"/>
                  <a:pt x="62" y="188"/>
                </a:cubicBezTo>
                <a:cubicBezTo>
                  <a:pt x="0" y="197"/>
                  <a:pt x="60" y="239"/>
                  <a:pt x="86" y="250"/>
                </a:cubicBezTo>
                <a:close/>
                <a:moveTo>
                  <a:pt x="460" y="348"/>
                </a:moveTo>
                <a:cubicBezTo>
                  <a:pt x="481" y="329"/>
                  <a:pt x="453" y="316"/>
                  <a:pt x="436" y="318"/>
                </a:cubicBezTo>
                <a:cubicBezTo>
                  <a:pt x="444" y="328"/>
                  <a:pt x="452" y="338"/>
                  <a:pt x="460" y="348"/>
                </a:cubicBezTo>
                <a:close/>
                <a:moveTo>
                  <a:pt x="308" y="4"/>
                </a:moveTo>
                <a:cubicBezTo>
                  <a:pt x="325" y="29"/>
                  <a:pt x="377" y="27"/>
                  <a:pt x="401" y="16"/>
                </a:cubicBezTo>
                <a:cubicBezTo>
                  <a:pt x="370" y="7"/>
                  <a:pt x="339" y="11"/>
                  <a:pt x="308" y="4"/>
                </a:cubicBezTo>
                <a:close/>
                <a:moveTo>
                  <a:pt x="273" y="57"/>
                </a:moveTo>
                <a:cubicBezTo>
                  <a:pt x="277" y="65"/>
                  <a:pt x="281" y="73"/>
                  <a:pt x="285" y="81"/>
                </a:cubicBezTo>
                <a:cubicBezTo>
                  <a:pt x="218" y="106"/>
                  <a:pt x="164" y="43"/>
                  <a:pt x="98" y="48"/>
                </a:cubicBezTo>
                <a:cubicBezTo>
                  <a:pt x="128" y="75"/>
                  <a:pt x="154" y="63"/>
                  <a:pt x="176" y="99"/>
                </a:cubicBezTo>
                <a:cubicBezTo>
                  <a:pt x="194" y="127"/>
                  <a:pt x="264" y="148"/>
                  <a:pt x="294" y="158"/>
                </a:cubicBezTo>
                <a:cubicBezTo>
                  <a:pt x="244" y="143"/>
                  <a:pt x="199" y="156"/>
                  <a:pt x="151" y="170"/>
                </a:cubicBezTo>
                <a:cubicBezTo>
                  <a:pt x="186" y="220"/>
                  <a:pt x="233" y="139"/>
                  <a:pt x="273" y="185"/>
                </a:cubicBezTo>
                <a:cubicBezTo>
                  <a:pt x="248" y="179"/>
                  <a:pt x="237" y="190"/>
                  <a:pt x="243" y="214"/>
                </a:cubicBezTo>
                <a:cubicBezTo>
                  <a:pt x="235" y="204"/>
                  <a:pt x="227" y="193"/>
                  <a:pt x="219" y="182"/>
                </a:cubicBezTo>
                <a:cubicBezTo>
                  <a:pt x="218" y="212"/>
                  <a:pt x="182" y="268"/>
                  <a:pt x="240" y="232"/>
                </a:cubicBezTo>
                <a:cubicBezTo>
                  <a:pt x="222" y="277"/>
                  <a:pt x="130" y="271"/>
                  <a:pt x="92" y="283"/>
                </a:cubicBezTo>
                <a:cubicBezTo>
                  <a:pt x="107" y="290"/>
                  <a:pt x="239" y="347"/>
                  <a:pt x="157" y="297"/>
                </a:cubicBezTo>
                <a:cubicBezTo>
                  <a:pt x="175" y="295"/>
                  <a:pt x="229" y="357"/>
                  <a:pt x="241" y="335"/>
                </a:cubicBezTo>
                <a:cubicBezTo>
                  <a:pt x="260" y="298"/>
                  <a:pt x="319" y="314"/>
                  <a:pt x="294" y="256"/>
                </a:cubicBezTo>
                <a:cubicBezTo>
                  <a:pt x="377" y="283"/>
                  <a:pt x="405" y="191"/>
                  <a:pt x="444" y="137"/>
                </a:cubicBezTo>
                <a:cubicBezTo>
                  <a:pt x="457" y="118"/>
                  <a:pt x="474" y="95"/>
                  <a:pt x="476" y="72"/>
                </a:cubicBezTo>
                <a:cubicBezTo>
                  <a:pt x="478" y="45"/>
                  <a:pt x="415" y="15"/>
                  <a:pt x="427" y="75"/>
                </a:cubicBezTo>
                <a:cubicBezTo>
                  <a:pt x="391" y="59"/>
                  <a:pt x="311" y="37"/>
                  <a:pt x="273" y="57"/>
                </a:cubicBezTo>
                <a:close/>
                <a:moveTo>
                  <a:pt x="451" y="301"/>
                </a:moveTo>
                <a:cubicBezTo>
                  <a:pt x="492" y="320"/>
                  <a:pt x="522" y="369"/>
                  <a:pt x="573" y="366"/>
                </a:cubicBezTo>
                <a:cubicBezTo>
                  <a:pt x="552" y="352"/>
                  <a:pt x="541" y="330"/>
                  <a:pt x="552" y="306"/>
                </a:cubicBezTo>
                <a:cubicBezTo>
                  <a:pt x="582" y="318"/>
                  <a:pt x="611" y="335"/>
                  <a:pt x="644" y="339"/>
                </a:cubicBezTo>
                <a:cubicBezTo>
                  <a:pt x="645" y="301"/>
                  <a:pt x="605" y="282"/>
                  <a:pt x="576" y="268"/>
                </a:cubicBezTo>
                <a:cubicBezTo>
                  <a:pt x="612" y="264"/>
                  <a:pt x="635" y="288"/>
                  <a:pt x="667" y="288"/>
                </a:cubicBezTo>
                <a:cubicBezTo>
                  <a:pt x="690" y="288"/>
                  <a:pt x="703" y="273"/>
                  <a:pt x="727" y="280"/>
                </a:cubicBezTo>
                <a:cubicBezTo>
                  <a:pt x="726" y="239"/>
                  <a:pt x="648" y="230"/>
                  <a:pt x="626" y="203"/>
                </a:cubicBezTo>
                <a:cubicBezTo>
                  <a:pt x="742" y="272"/>
                  <a:pt x="863" y="192"/>
                  <a:pt x="795" y="179"/>
                </a:cubicBezTo>
                <a:cubicBezTo>
                  <a:pt x="840" y="186"/>
                  <a:pt x="888" y="176"/>
                  <a:pt x="929" y="158"/>
                </a:cubicBezTo>
                <a:cubicBezTo>
                  <a:pt x="917" y="161"/>
                  <a:pt x="814" y="116"/>
                  <a:pt x="802" y="105"/>
                </a:cubicBezTo>
                <a:cubicBezTo>
                  <a:pt x="833" y="88"/>
                  <a:pt x="864" y="109"/>
                  <a:pt x="896" y="101"/>
                </a:cubicBezTo>
                <a:cubicBezTo>
                  <a:pt x="868" y="80"/>
                  <a:pt x="736" y="0"/>
                  <a:pt x="733" y="93"/>
                </a:cubicBezTo>
                <a:cubicBezTo>
                  <a:pt x="758" y="96"/>
                  <a:pt x="782" y="109"/>
                  <a:pt x="798" y="128"/>
                </a:cubicBezTo>
                <a:cubicBezTo>
                  <a:pt x="763" y="129"/>
                  <a:pt x="654" y="60"/>
                  <a:pt x="730" y="69"/>
                </a:cubicBezTo>
                <a:cubicBezTo>
                  <a:pt x="699" y="12"/>
                  <a:pt x="607" y="16"/>
                  <a:pt x="552" y="22"/>
                </a:cubicBezTo>
                <a:cubicBezTo>
                  <a:pt x="570" y="47"/>
                  <a:pt x="556" y="69"/>
                  <a:pt x="531" y="81"/>
                </a:cubicBezTo>
                <a:cubicBezTo>
                  <a:pt x="554" y="83"/>
                  <a:pt x="568" y="95"/>
                  <a:pt x="564" y="120"/>
                </a:cubicBezTo>
                <a:cubicBezTo>
                  <a:pt x="552" y="114"/>
                  <a:pt x="542" y="108"/>
                  <a:pt x="531" y="101"/>
                </a:cubicBezTo>
                <a:cubicBezTo>
                  <a:pt x="541" y="135"/>
                  <a:pt x="590" y="140"/>
                  <a:pt x="587" y="179"/>
                </a:cubicBezTo>
                <a:cubicBezTo>
                  <a:pt x="539" y="119"/>
                  <a:pt x="444" y="238"/>
                  <a:pt x="481" y="289"/>
                </a:cubicBezTo>
                <a:cubicBezTo>
                  <a:pt x="471" y="293"/>
                  <a:pt x="461" y="297"/>
                  <a:pt x="451" y="30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2" name="꙱ Ethiopia (Federal Democratic Republic of Ethiopia) (ET) (H)">
            <a:extLst>
              <a:ext uri="{FF2B5EF4-FFF2-40B4-BE49-F238E27FC236}">
                <a16:creationId xmlns:a16="http://schemas.microsoft.com/office/drawing/2014/main" id="{7E9C6EFD-40F0-4F95-B2A3-116BBAA13F3E}"/>
              </a:ext>
            </a:extLst>
          </p:cNvPr>
          <p:cNvSpPr>
            <a:spLocks/>
          </p:cNvSpPr>
          <p:nvPr/>
        </p:nvSpPr>
        <p:spPr bwMode="auto">
          <a:xfrm>
            <a:off x="5240985" y="1942520"/>
            <a:ext cx="391285" cy="337649"/>
          </a:xfrm>
          <a:custGeom>
            <a:avLst/>
            <a:gdLst>
              <a:gd name="T0" fmla="*/ 2619 w 4749"/>
              <a:gd name="T1" fmla="*/ 487 h 4094"/>
              <a:gd name="T2" fmla="*/ 2848 w 4749"/>
              <a:gd name="T3" fmla="*/ 744 h 4094"/>
              <a:gd name="T4" fmla="*/ 2780 w 4749"/>
              <a:gd name="T5" fmla="*/ 1258 h 4094"/>
              <a:gd name="T6" fmla="*/ 3028 w 4749"/>
              <a:gd name="T7" fmla="*/ 1357 h 4094"/>
              <a:gd name="T8" fmla="*/ 3076 w 4749"/>
              <a:gd name="T9" fmla="*/ 1489 h 4094"/>
              <a:gd name="T10" fmla="*/ 3341 w 4749"/>
              <a:gd name="T11" fmla="*/ 1967 h 4094"/>
              <a:gd name="T12" fmla="*/ 4070 w 4749"/>
              <a:gd name="T13" fmla="*/ 2314 h 4094"/>
              <a:gd name="T14" fmla="*/ 4749 w 4749"/>
              <a:gd name="T15" fmla="*/ 2455 h 4094"/>
              <a:gd name="T16" fmla="*/ 3192 w 4749"/>
              <a:gd name="T17" fmla="*/ 3728 h 4094"/>
              <a:gd name="T18" fmla="*/ 2849 w 4749"/>
              <a:gd name="T19" fmla="*/ 3894 h 4094"/>
              <a:gd name="T20" fmla="*/ 2621 w 4749"/>
              <a:gd name="T21" fmla="*/ 3890 h 4094"/>
              <a:gd name="T22" fmla="*/ 2227 w 4749"/>
              <a:gd name="T23" fmla="*/ 3939 h 4094"/>
              <a:gd name="T24" fmla="*/ 1857 w 4749"/>
              <a:gd name="T25" fmla="*/ 4023 h 4094"/>
              <a:gd name="T26" fmla="*/ 1315 w 4749"/>
              <a:gd name="T27" fmla="*/ 3754 h 4094"/>
              <a:gd name="T28" fmla="*/ 974 w 4749"/>
              <a:gd name="T29" fmla="*/ 3661 h 4094"/>
              <a:gd name="T30" fmla="*/ 982 w 4749"/>
              <a:gd name="T31" fmla="*/ 3659 h 4094"/>
              <a:gd name="T32" fmla="*/ 939 w 4749"/>
              <a:gd name="T33" fmla="*/ 3442 h 4094"/>
              <a:gd name="T34" fmla="*/ 789 w 4749"/>
              <a:gd name="T35" fmla="*/ 3399 h 4094"/>
              <a:gd name="T36" fmla="*/ 646 w 4749"/>
              <a:gd name="T37" fmla="*/ 3080 h 4094"/>
              <a:gd name="T38" fmla="*/ 471 w 4749"/>
              <a:gd name="T39" fmla="*/ 2829 h 4094"/>
              <a:gd name="T40" fmla="*/ 77 w 4749"/>
              <a:gd name="T41" fmla="*/ 2523 h 4094"/>
              <a:gd name="T42" fmla="*/ 168 w 4749"/>
              <a:gd name="T43" fmla="*/ 2296 h 4094"/>
              <a:gd name="T44" fmla="*/ 389 w 4749"/>
              <a:gd name="T45" fmla="*/ 1883 h 4094"/>
              <a:gd name="T46" fmla="*/ 441 w 4749"/>
              <a:gd name="T47" fmla="*/ 1710 h 4094"/>
              <a:gd name="T48" fmla="*/ 584 w 4749"/>
              <a:gd name="T49" fmla="*/ 1499 h 4094"/>
              <a:gd name="T50" fmla="*/ 667 w 4749"/>
              <a:gd name="T51" fmla="*/ 1210 h 4094"/>
              <a:gd name="T52" fmla="*/ 888 w 4749"/>
              <a:gd name="T53" fmla="*/ 786 h 4094"/>
              <a:gd name="T54" fmla="*/ 1055 w 4749"/>
              <a:gd name="T55" fmla="*/ 472 h 4094"/>
              <a:gd name="T56" fmla="*/ 1252 w 4749"/>
              <a:gd name="T57" fmla="*/ 215 h 4094"/>
              <a:gd name="T58" fmla="*/ 1427 w 4749"/>
              <a:gd name="T59" fmla="*/ 279 h 4094"/>
              <a:gd name="T60" fmla="*/ 1648 w 4749"/>
              <a:gd name="T61" fmla="*/ 96 h 4094"/>
              <a:gd name="T62" fmla="*/ 1880 w 4749"/>
              <a:gd name="T63" fmla="*/ 77 h 4094"/>
              <a:gd name="T64" fmla="*/ 2167 w 4749"/>
              <a:gd name="T65" fmla="*/ 156 h 4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49" h="4094">
                <a:moveTo>
                  <a:pt x="2413" y="255"/>
                </a:moveTo>
                <a:cubicBezTo>
                  <a:pt x="2511" y="296"/>
                  <a:pt x="2539" y="424"/>
                  <a:pt x="2619" y="487"/>
                </a:cubicBezTo>
                <a:cubicBezTo>
                  <a:pt x="2667" y="526"/>
                  <a:pt x="2730" y="556"/>
                  <a:pt x="2760" y="613"/>
                </a:cubicBezTo>
                <a:cubicBezTo>
                  <a:pt x="2787" y="664"/>
                  <a:pt x="2800" y="707"/>
                  <a:pt x="2848" y="744"/>
                </a:cubicBezTo>
                <a:cubicBezTo>
                  <a:pt x="2929" y="806"/>
                  <a:pt x="2964" y="854"/>
                  <a:pt x="2910" y="948"/>
                </a:cubicBezTo>
                <a:cubicBezTo>
                  <a:pt x="2847" y="1059"/>
                  <a:pt x="2760" y="1123"/>
                  <a:pt x="2780" y="1258"/>
                </a:cubicBezTo>
                <a:cubicBezTo>
                  <a:pt x="2790" y="1326"/>
                  <a:pt x="2764" y="1408"/>
                  <a:pt x="2860" y="1401"/>
                </a:cubicBezTo>
                <a:cubicBezTo>
                  <a:pt x="2917" y="1398"/>
                  <a:pt x="2973" y="1371"/>
                  <a:pt x="3028" y="1357"/>
                </a:cubicBezTo>
                <a:cubicBezTo>
                  <a:pt x="3072" y="1345"/>
                  <a:pt x="3089" y="1384"/>
                  <a:pt x="3130" y="1371"/>
                </a:cubicBezTo>
                <a:cubicBezTo>
                  <a:pt x="3130" y="1382"/>
                  <a:pt x="3092" y="1431"/>
                  <a:pt x="3076" y="1489"/>
                </a:cubicBezTo>
                <a:cubicBezTo>
                  <a:pt x="3051" y="1576"/>
                  <a:pt x="3114" y="1652"/>
                  <a:pt x="3168" y="1711"/>
                </a:cubicBezTo>
                <a:cubicBezTo>
                  <a:pt x="3264" y="1816"/>
                  <a:pt x="3288" y="1953"/>
                  <a:pt x="3341" y="1967"/>
                </a:cubicBezTo>
                <a:cubicBezTo>
                  <a:pt x="3413" y="1986"/>
                  <a:pt x="3424" y="2057"/>
                  <a:pt x="3561" y="2119"/>
                </a:cubicBezTo>
                <a:lnTo>
                  <a:pt x="4070" y="2314"/>
                </a:lnTo>
                <a:cubicBezTo>
                  <a:pt x="4187" y="2358"/>
                  <a:pt x="4302" y="2416"/>
                  <a:pt x="4422" y="2447"/>
                </a:cubicBezTo>
                <a:cubicBezTo>
                  <a:pt x="4529" y="2474"/>
                  <a:pt x="4641" y="2455"/>
                  <a:pt x="4749" y="2455"/>
                </a:cubicBezTo>
                <a:lnTo>
                  <a:pt x="3855" y="3513"/>
                </a:lnTo>
                <a:cubicBezTo>
                  <a:pt x="3734" y="3664"/>
                  <a:pt x="3511" y="3387"/>
                  <a:pt x="3192" y="3728"/>
                </a:cubicBezTo>
                <a:cubicBezTo>
                  <a:pt x="3112" y="3813"/>
                  <a:pt x="3006" y="3778"/>
                  <a:pt x="2916" y="3833"/>
                </a:cubicBezTo>
                <a:cubicBezTo>
                  <a:pt x="2891" y="3848"/>
                  <a:pt x="2869" y="3869"/>
                  <a:pt x="2849" y="3894"/>
                </a:cubicBezTo>
                <a:cubicBezTo>
                  <a:pt x="2818" y="3903"/>
                  <a:pt x="2782" y="3885"/>
                  <a:pt x="2751" y="3891"/>
                </a:cubicBezTo>
                <a:cubicBezTo>
                  <a:pt x="2707" y="3899"/>
                  <a:pt x="2662" y="3915"/>
                  <a:pt x="2621" y="3890"/>
                </a:cubicBezTo>
                <a:cubicBezTo>
                  <a:pt x="2560" y="3855"/>
                  <a:pt x="2546" y="3766"/>
                  <a:pt x="2465" y="3804"/>
                </a:cubicBezTo>
                <a:cubicBezTo>
                  <a:pt x="2385" y="3841"/>
                  <a:pt x="2279" y="3867"/>
                  <a:pt x="2227" y="3939"/>
                </a:cubicBezTo>
                <a:cubicBezTo>
                  <a:pt x="2195" y="3985"/>
                  <a:pt x="2135" y="4047"/>
                  <a:pt x="2124" y="4094"/>
                </a:cubicBezTo>
                <a:cubicBezTo>
                  <a:pt x="2056" y="4029"/>
                  <a:pt x="1936" y="4073"/>
                  <a:pt x="1857" y="4023"/>
                </a:cubicBezTo>
                <a:cubicBezTo>
                  <a:pt x="1795" y="3986"/>
                  <a:pt x="1724" y="4087"/>
                  <a:pt x="1588" y="3954"/>
                </a:cubicBezTo>
                <a:cubicBezTo>
                  <a:pt x="1514" y="3880"/>
                  <a:pt x="1411" y="3798"/>
                  <a:pt x="1315" y="3754"/>
                </a:cubicBezTo>
                <a:cubicBezTo>
                  <a:pt x="1210" y="3706"/>
                  <a:pt x="1062" y="3766"/>
                  <a:pt x="1011" y="3701"/>
                </a:cubicBezTo>
                <a:cubicBezTo>
                  <a:pt x="998" y="3686"/>
                  <a:pt x="989" y="3665"/>
                  <a:pt x="974" y="3661"/>
                </a:cubicBezTo>
                <a:lnTo>
                  <a:pt x="972" y="3659"/>
                </a:lnTo>
                <a:lnTo>
                  <a:pt x="982" y="3659"/>
                </a:lnTo>
                <a:cubicBezTo>
                  <a:pt x="956" y="3626"/>
                  <a:pt x="928" y="3602"/>
                  <a:pt x="928" y="3556"/>
                </a:cubicBezTo>
                <a:cubicBezTo>
                  <a:pt x="928" y="3505"/>
                  <a:pt x="950" y="3476"/>
                  <a:pt x="939" y="3442"/>
                </a:cubicBezTo>
                <a:cubicBezTo>
                  <a:pt x="934" y="3427"/>
                  <a:pt x="923" y="3411"/>
                  <a:pt x="901" y="3392"/>
                </a:cubicBezTo>
                <a:cubicBezTo>
                  <a:pt x="865" y="3361"/>
                  <a:pt x="824" y="3353"/>
                  <a:pt x="789" y="3399"/>
                </a:cubicBezTo>
                <a:cubicBezTo>
                  <a:pt x="767" y="3377"/>
                  <a:pt x="777" y="3343"/>
                  <a:pt x="750" y="3328"/>
                </a:cubicBezTo>
                <a:cubicBezTo>
                  <a:pt x="704" y="3302"/>
                  <a:pt x="671" y="3128"/>
                  <a:pt x="646" y="3080"/>
                </a:cubicBezTo>
                <a:cubicBezTo>
                  <a:pt x="621" y="3032"/>
                  <a:pt x="624" y="2953"/>
                  <a:pt x="575" y="2915"/>
                </a:cubicBezTo>
                <a:cubicBezTo>
                  <a:pt x="530" y="2881"/>
                  <a:pt x="507" y="2846"/>
                  <a:pt x="471" y="2829"/>
                </a:cubicBezTo>
                <a:cubicBezTo>
                  <a:pt x="426" y="2808"/>
                  <a:pt x="386" y="2643"/>
                  <a:pt x="242" y="2568"/>
                </a:cubicBezTo>
                <a:cubicBezTo>
                  <a:pt x="189" y="2540"/>
                  <a:pt x="128" y="2552"/>
                  <a:pt x="77" y="2523"/>
                </a:cubicBezTo>
                <a:cubicBezTo>
                  <a:pt x="0" y="2478"/>
                  <a:pt x="91" y="2445"/>
                  <a:pt x="99" y="2398"/>
                </a:cubicBezTo>
                <a:cubicBezTo>
                  <a:pt x="109" y="2340"/>
                  <a:pt x="98" y="2299"/>
                  <a:pt x="168" y="2296"/>
                </a:cubicBezTo>
                <a:cubicBezTo>
                  <a:pt x="214" y="2294"/>
                  <a:pt x="268" y="2313"/>
                  <a:pt x="311" y="2309"/>
                </a:cubicBezTo>
                <a:cubicBezTo>
                  <a:pt x="481" y="2291"/>
                  <a:pt x="364" y="2086"/>
                  <a:pt x="389" y="1883"/>
                </a:cubicBezTo>
                <a:cubicBezTo>
                  <a:pt x="386" y="1882"/>
                  <a:pt x="383" y="1881"/>
                  <a:pt x="381" y="1881"/>
                </a:cubicBezTo>
                <a:cubicBezTo>
                  <a:pt x="390" y="1804"/>
                  <a:pt x="417" y="1776"/>
                  <a:pt x="441" y="1710"/>
                </a:cubicBezTo>
                <a:cubicBezTo>
                  <a:pt x="470" y="1629"/>
                  <a:pt x="390" y="1568"/>
                  <a:pt x="495" y="1446"/>
                </a:cubicBezTo>
                <a:cubicBezTo>
                  <a:pt x="531" y="1404"/>
                  <a:pt x="585" y="1454"/>
                  <a:pt x="584" y="1499"/>
                </a:cubicBezTo>
                <a:cubicBezTo>
                  <a:pt x="604" y="1476"/>
                  <a:pt x="687" y="1349"/>
                  <a:pt x="646" y="1309"/>
                </a:cubicBezTo>
                <a:cubicBezTo>
                  <a:pt x="623" y="1287"/>
                  <a:pt x="660" y="1233"/>
                  <a:pt x="667" y="1210"/>
                </a:cubicBezTo>
                <a:cubicBezTo>
                  <a:pt x="681" y="1165"/>
                  <a:pt x="651" y="1108"/>
                  <a:pt x="691" y="1072"/>
                </a:cubicBezTo>
                <a:cubicBezTo>
                  <a:pt x="806" y="966"/>
                  <a:pt x="810" y="790"/>
                  <a:pt x="888" y="786"/>
                </a:cubicBezTo>
                <a:cubicBezTo>
                  <a:pt x="905" y="785"/>
                  <a:pt x="986" y="794"/>
                  <a:pt x="993" y="774"/>
                </a:cubicBezTo>
                <a:cubicBezTo>
                  <a:pt x="1034" y="659"/>
                  <a:pt x="981" y="636"/>
                  <a:pt x="1055" y="472"/>
                </a:cubicBezTo>
                <a:cubicBezTo>
                  <a:pt x="1080" y="409"/>
                  <a:pt x="1082" y="357"/>
                  <a:pt x="1088" y="291"/>
                </a:cubicBezTo>
                <a:cubicBezTo>
                  <a:pt x="1111" y="172"/>
                  <a:pt x="1162" y="216"/>
                  <a:pt x="1252" y="215"/>
                </a:cubicBezTo>
                <a:cubicBezTo>
                  <a:pt x="1287" y="214"/>
                  <a:pt x="1294" y="143"/>
                  <a:pt x="1344" y="171"/>
                </a:cubicBezTo>
                <a:cubicBezTo>
                  <a:pt x="1382" y="194"/>
                  <a:pt x="1402" y="245"/>
                  <a:pt x="1427" y="279"/>
                </a:cubicBezTo>
                <a:cubicBezTo>
                  <a:pt x="1464" y="188"/>
                  <a:pt x="1500" y="96"/>
                  <a:pt x="1525" y="0"/>
                </a:cubicBezTo>
                <a:cubicBezTo>
                  <a:pt x="1603" y="117"/>
                  <a:pt x="1619" y="41"/>
                  <a:pt x="1648" y="96"/>
                </a:cubicBezTo>
                <a:cubicBezTo>
                  <a:pt x="1679" y="157"/>
                  <a:pt x="1717" y="165"/>
                  <a:pt x="1780" y="153"/>
                </a:cubicBezTo>
                <a:cubicBezTo>
                  <a:pt x="1882" y="135"/>
                  <a:pt x="1855" y="84"/>
                  <a:pt x="1880" y="77"/>
                </a:cubicBezTo>
                <a:cubicBezTo>
                  <a:pt x="1901" y="71"/>
                  <a:pt x="1938" y="143"/>
                  <a:pt x="1941" y="160"/>
                </a:cubicBezTo>
                <a:cubicBezTo>
                  <a:pt x="2000" y="84"/>
                  <a:pt x="2101" y="171"/>
                  <a:pt x="2167" y="156"/>
                </a:cubicBezTo>
                <a:cubicBezTo>
                  <a:pt x="2245" y="134"/>
                  <a:pt x="2347" y="222"/>
                  <a:pt x="2413" y="25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3" name="꙱ Eswatini (Kingdom of Eswatini) (Swaziland) (H)">
            <a:extLst>
              <a:ext uri="{FF2B5EF4-FFF2-40B4-BE49-F238E27FC236}">
                <a16:creationId xmlns:a16="http://schemas.microsoft.com/office/drawing/2014/main" id="{EA4EE195-CD80-4B84-A5AF-025ADE5BBB69}"/>
              </a:ext>
            </a:extLst>
          </p:cNvPr>
          <p:cNvSpPr>
            <a:spLocks/>
          </p:cNvSpPr>
          <p:nvPr/>
        </p:nvSpPr>
        <p:spPr bwMode="auto">
          <a:xfrm>
            <a:off x="5173076" y="3142090"/>
            <a:ext cx="35572" cy="45308"/>
          </a:xfrm>
          <a:custGeom>
            <a:avLst/>
            <a:gdLst>
              <a:gd name="T0" fmla="*/ 50 w 429"/>
              <a:gd name="T1" fmla="*/ 356 h 550"/>
              <a:gd name="T2" fmla="*/ 113 w 429"/>
              <a:gd name="T3" fmla="*/ 438 h 550"/>
              <a:gd name="T4" fmla="*/ 329 w 429"/>
              <a:gd name="T5" fmla="*/ 458 h 550"/>
              <a:gd name="T6" fmla="*/ 376 w 429"/>
              <a:gd name="T7" fmla="*/ 361 h 550"/>
              <a:gd name="T8" fmla="*/ 429 w 429"/>
              <a:gd name="T9" fmla="*/ 363 h 550"/>
              <a:gd name="T10" fmla="*/ 402 w 429"/>
              <a:gd name="T11" fmla="*/ 186 h 550"/>
              <a:gd name="T12" fmla="*/ 358 w 429"/>
              <a:gd name="T13" fmla="*/ 71 h 550"/>
              <a:gd name="T14" fmla="*/ 176 w 429"/>
              <a:gd name="T15" fmla="*/ 6 h 550"/>
              <a:gd name="T16" fmla="*/ 79 w 429"/>
              <a:gd name="T17" fmla="*/ 112 h 550"/>
              <a:gd name="T18" fmla="*/ 0 w 429"/>
              <a:gd name="T19" fmla="*/ 302 h 550"/>
              <a:gd name="T20" fmla="*/ 50 w 429"/>
              <a:gd name="T21" fmla="*/ 356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50">
                <a:moveTo>
                  <a:pt x="50" y="356"/>
                </a:moveTo>
                <a:lnTo>
                  <a:pt x="113" y="438"/>
                </a:lnTo>
                <a:cubicBezTo>
                  <a:pt x="211" y="550"/>
                  <a:pt x="318" y="510"/>
                  <a:pt x="329" y="458"/>
                </a:cubicBezTo>
                <a:cubicBezTo>
                  <a:pt x="331" y="444"/>
                  <a:pt x="334" y="420"/>
                  <a:pt x="376" y="361"/>
                </a:cubicBezTo>
                <a:lnTo>
                  <a:pt x="429" y="363"/>
                </a:lnTo>
                <a:cubicBezTo>
                  <a:pt x="426" y="296"/>
                  <a:pt x="393" y="232"/>
                  <a:pt x="402" y="186"/>
                </a:cubicBezTo>
                <a:cubicBezTo>
                  <a:pt x="418" y="106"/>
                  <a:pt x="376" y="92"/>
                  <a:pt x="358" y="71"/>
                </a:cubicBezTo>
                <a:cubicBezTo>
                  <a:pt x="297" y="0"/>
                  <a:pt x="253" y="5"/>
                  <a:pt x="176" y="6"/>
                </a:cubicBezTo>
                <a:cubicBezTo>
                  <a:pt x="149" y="57"/>
                  <a:pt x="109" y="47"/>
                  <a:pt x="79" y="112"/>
                </a:cubicBezTo>
                <a:cubicBezTo>
                  <a:pt x="43" y="190"/>
                  <a:pt x="11" y="310"/>
                  <a:pt x="0" y="302"/>
                </a:cubicBezTo>
                <a:cubicBezTo>
                  <a:pt x="21" y="321"/>
                  <a:pt x="37" y="339"/>
                  <a:pt x="50" y="35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4" name="꙱ Estonia (Republic of Estonia) (EE) (H)">
            <a:extLst>
              <a:ext uri="{FF2B5EF4-FFF2-40B4-BE49-F238E27FC236}">
                <a16:creationId xmlns:a16="http://schemas.microsoft.com/office/drawing/2014/main" id="{2E540923-A5FB-49F5-B82A-E6818D847F5C}"/>
              </a:ext>
            </a:extLst>
          </p:cNvPr>
          <p:cNvSpPr>
            <a:spLocks noEditPoints="1"/>
          </p:cNvSpPr>
          <p:nvPr/>
        </p:nvSpPr>
        <p:spPr bwMode="auto">
          <a:xfrm>
            <a:off x="4898207" y="645862"/>
            <a:ext cx="130428" cy="58253"/>
          </a:xfrm>
          <a:custGeom>
            <a:avLst/>
            <a:gdLst>
              <a:gd name="T0" fmla="*/ 58 w 1575"/>
              <a:gd name="T1" fmla="*/ 564 h 710"/>
              <a:gd name="T2" fmla="*/ 117 w 1575"/>
              <a:gd name="T3" fmla="*/ 478 h 710"/>
              <a:gd name="T4" fmla="*/ 233 w 1575"/>
              <a:gd name="T5" fmla="*/ 460 h 710"/>
              <a:gd name="T6" fmla="*/ 357 w 1575"/>
              <a:gd name="T7" fmla="*/ 392 h 710"/>
              <a:gd name="T8" fmla="*/ 191 w 1575"/>
              <a:gd name="T9" fmla="*/ 341 h 710"/>
              <a:gd name="T10" fmla="*/ 105 w 1575"/>
              <a:gd name="T11" fmla="*/ 363 h 710"/>
              <a:gd name="T12" fmla="*/ 4 w 1575"/>
              <a:gd name="T13" fmla="*/ 371 h 710"/>
              <a:gd name="T14" fmla="*/ 51 w 1575"/>
              <a:gd name="T15" fmla="*/ 465 h 710"/>
              <a:gd name="T16" fmla="*/ 58 w 1575"/>
              <a:gd name="T17" fmla="*/ 564 h 710"/>
              <a:gd name="T18" fmla="*/ 411 w 1575"/>
              <a:gd name="T19" fmla="*/ 347 h 710"/>
              <a:gd name="T20" fmla="*/ 500 w 1575"/>
              <a:gd name="T21" fmla="*/ 282 h 710"/>
              <a:gd name="T22" fmla="*/ 405 w 1575"/>
              <a:gd name="T23" fmla="*/ 279 h 710"/>
              <a:gd name="T24" fmla="*/ 414 w 1575"/>
              <a:gd name="T25" fmla="*/ 190 h 710"/>
              <a:gd name="T26" fmla="*/ 384 w 1575"/>
              <a:gd name="T27" fmla="*/ 208 h 710"/>
              <a:gd name="T28" fmla="*/ 396 w 1575"/>
              <a:gd name="T29" fmla="*/ 142 h 710"/>
              <a:gd name="T30" fmla="*/ 538 w 1575"/>
              <a:gd name="T31" fmla="*/ 113 h 710"/>
              <a:gd name="T32" fmla="*/ 521 w 1575"/>
              <a:gd name="T33" fmla="*/ 77 h 710"/>
              <a:gd name="T34" fmla="*/ 627 w 1575"/>
              <a:gd name="T35" fmla="*/ 51 h 710"/>
              <a:gd name="T36" fmla="*/ 708 w 1575"/>
              <a:gd name="T37" fmla="*/ 35 h 710"/>
              <a:gd name="T38" fmla="*/ 880 w 1575"/>
              <a:gd name="T39" fmla="*/ 0 h 710"/>
              <a:gd name="T40" fmla="*/ 1103 w 1575"/>
              <a:gd name="T41" fmla="*/ 20 h 710"/>
              <a:gd name="T42" fmla="*/ 1276 w 1575"/>
              <a:gd name="T43" fmla="*/ 61 h 710"/>
              <a:gd name="T44" fmla="*/ 1575 w 1575"/>
              <a:gd name="T45" fmla="*/ 87 h 710"/>
              <a:gd name="T46" fmla="*/ 1495 w 1575"/>
              <a:gd name="T47" fmla="*/ 166 h 710"/>
              <a:gd name="T48" fmla="*/ 1413 w 1575"/>
              <a:gd name="T49" fmla="*/ 282 h 710"/>
              <a:gd name="T50" fmla="*/ 1447 w 1575"/>
              <a:gd name="T51" fmla="*/ 374 h 710"/>
              <a:gd name="T52" fmla="*/ 1441 w 1575"/>
              <a:gd name="T53" fmla="*/ 456 h 710"/>
              <a:gd name="T54" fmla="*/ 1492 w 1575"/>
              <a:gd name="T55" fmla="*/ 508 h 710"/>
              <a:gd name="T56" fmla="*/ 1539 w 1575"/>
              <a:gd name="T57" fmla="*/ 573 h 710"/>
              <a:gd name="T58" fmla="*/ 1457 w 1575"/>
              <a:gd name="T59" fmla="*/ 689 h 710"/>
              <a:gd name="T60" fmla="*/ 1441 w 1575"/>
              <a:gd name="T61" fmla="*/ 686 h 710"/>
              <a:gd name="T62" fmla="*/ 1264 w 1575"/>
              <a:gd name="T63" fmla="*/ 669 h 710"/>
              <a:gd name="T64" fmla="*/ 1057 w 1575"/>
              <a:gd name="T65" fmla="*/ 588 h 710"/>
              <a:gd name="T66" fmla="*/ 989 w 1575"/>
              <a:gd name="T67" fmla="*/ 556 h 710"/>
              <a:gd name="T68" fmla="*/ 900 w 1575"/>
              <a:gd name="T69" fmla="*/ 534 h 710"/>
              <a:gd name="T70" fmla="*/ 785 w 1575"/>
              <a:gd name="T71" fmla="*/ 521 h 710"/>
              <a:gd name="T72" fmla="*/ 642 w 1575"/>
              <a:gd name="T73" fmla="*/ 576 h 710"/>
              <a:gd name="T74" fmla="*/ 673 w 1575"/>
              <a:gd name="T75" fmla="*/ 441 h 710"/>
              <a:gd name="T76" fmla="*/ 630 w 1575"/>
              <a:gd name="T77" fmla="*/ 427 h 710"/>
              <a:gd name="T78" fmla="*/ 411 w 1575"/>
              <a:gd name="T79" fmla="*/ 347 h 710"/>
              <a:gd name="T80" fmla="*/ 319 w 1575"/>
              <a:gd name="T81" fmla="*/ 190 h 710"/>
              <a:gd name="T82" fmla="*/ 319 w 1575"/>
              <a:gd name="T83" fmla="*/ 217 h 710"/>
              <a:gd name="T84" fmla="*/ 349 w 1575"/>
              <a:gd name="T85" fmla="*/ 193 h 710"/>
              <a:gd name="T86" fmla="*/ 319 w 1575"/>
              <a:gd name="T87" fmla="*/ 190 h 710"/>
              <a:gd name="T88" fmla="*/ 325 w 1575"/>
              <a:gd name="T89" fmla="*/ 350 h 710"/>
              <a:gd name="T90" fmla="*/ 375 w 1575"/>
              <a:gd name="T91" fmla="*/ 338 h 710"/>
              <a:gd name="T92" fmla="*/ 313 w 1575"/>
              <a:gd name="T93" fmla="*/ 318 h 710"/>
              <a:gd name="T94" fmla="*/ 325 w 1575"/>
              <a:gd name="T95" fmla="*/ 350 h 710"/>
              <a:gd name="T96" fmla="*/ 176 w 1575"/>
              <a:gd name="T97" fmla="*/ 178 h 710"/>
              <a:gd name="T98" fmla="*/ 31 w 1575"/>
              <a:gd name="T99" fmla="*/ 225 h 710"/>
              <a:gd name="T100" fmla="*/ 147 w 1575"/>
              <a:gd name="T101" fmla="*/ 275 h 710"/>
              <a:gd name="T102" fmla="*/ 212 w 1575"/>
              <a:gd name="T103" fmla="*/ 274 h 710"/>
              <a:gd name="T104" fmla="*/ 265 w 1575"/>
              <a:gd name="T105" fmla="*/ 231 h 710"/>
              <a:gd name="T106" fmla="*/ 176 w 1575"/>
              <a:gd name="T107" fmla="*/ 178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5" h="710">
                <a:moveTo>
                  <a:pt x="58" y="564"/>
                </a:moveTo>
                <a:cubicBezTo>
                  <a:pt x="103" y="547"/>
                  <a:pt x="92" y="508"/>
                  <a:pt x="117" y="478"/>
                </a:cubicBezTo>
                <a:cubicBezTo>
                  <a:pt x="137" y="454"/>
                  <a:pt x="203" y="453"/>
                  <a:pt x="233" y="460"/>
                </a:cubicBezTo>
                <a:cubicBezTo>
                  <a:pt x="271" y="433"/>
                  <a:pt x="318" y="379"/>
                  <a:pt x="357" y="392"/>
                </a:cubicBezTo>
                <a:cubicBezTo>
                  <a:pt x="307" y="344"/>
                  <a:pt x="259" y="336"/>
                  <a:pt x="191" y="341"/>
                </a:cubicBezTo>
                <a:cubicBezTo>
                  <a:pt x="155" y="344"/>
                  <a:pt x="135" y="336"/>
                  <a:pt x="105" y="363"/>
                </a:cubicBezTo>
                <a:cubicBezTo>
                  <a:pt x="82" y="384"/>
                  <a:pt x="32" y="367"/>
                  <a:pt x="4" y="371"/>
                </a:cubicBezTo>
                <a:cubicBezTo>
                  <a:pt x="43" y="402"/>
                  <a:pt x="0" y="432"/>
                  <a:pt x="51" y="465"/>
                </a:cubicBezTo>
                <a:cubicBezTo>
                  <a:pt x="111" y="504"/>
                  <a:pt x="22" y="527"/>
                  <a:pt x="58" y="564"/>
                </a:cubicBezTo>
                <a:close/>
                <a:moveTo>
                  <a:pt x="411" y="347"/>
                </a:moveTo>
                <a:cubicBezTo>
                  <a:pt x="389" y="287"/>
                  <a:pt x="466" y="296"/>
                  <a:pt x="500" y="282"/>
                </a:cubicBezTo>
                <a:cubicBezTo>
                  <a:pt x="475" y="275"/>
                  <a:pt x="425" y="296"/>
                  <a:pt x="405" y="279"/>
                </a:cubicBezTo>
                <a:cubicBezTo>
                  <a:pt x="370" y="250"/>
                  <a:pt x="435" y="224"/>
                  <a:pt x="414" y="190"/>
                </a:cubicBezTo>
                <a:cubicBezTo>
                  <a:pt x="404" y="195"/>
                  <a:pt x="394" y="201"/>
                  <a:pt x="384" y="208"/>
                </a:cubicBezTo>
                <a:cubicBezTo>
                  <a:pt x="390" y="188"/>
                  <a:pt x="382" y="158"/>
                  <a:pt x="396" y="142"/>
                </a:cubicBezTo>
                <a:cubicBezTo>
                  <a:pt x="430" y="103"/>
                  <a:pt x="493" y="114"/>
                  <a:pt x="538" y="113"/>
                </a:cubicBezTo>
                <a:cubicBezTo>
                  <a:pt x="531" y="101"/>
                  <a:pt x="525" y="90"/>
                  <a:pt x="521" y="77"/>
                </a:cubicBezTo>
                <a:cubicBezTo>
                  <a:pt x="565" y="102"/>
                  <a:pt x="584" y="44"/>
                  <a:pt x="627" y="51"/>
                </a:cubicBezTo>
                <a:cubicBezTo>
                  <a:pt x="649" y="54"/>
                  <a:pt x="717" y="83"/>
                  <a:pt x="708" y="35"/>
                </a:cubicBezTo>
                <a:cubicBezTo>
                  <a:pt x="734" y="37"/>
                  <a:pt x="912" y="64"/>
                  <a:pt x="880" y="0"/>
                </a:cubicBezTo>
                <a:cubicBezTo>
                  <a:pt x="946" y="22"/>
                  <a:pt x="1034" y="12"/>
                  <a:pt x="1103" y="20"/>
                </a:cubicBezTo>
                <a:cubicBezTo>
                  <a:pt x="1164" y="28"/>
                  <a:pt x="1216" y="53"/>
                  <a:pt x="1276" y="61"/>
                </a:cubicBezTo>
                <a:cubicBezTo>
                  <a:pt x="1333" y="69"/>
                  <a:pt x="1552" y="22"/>
                  <a:pt x="1575" y="87"/>
                </a:cubicBezTo>
                <a:cubicBezTo>
                  <a:pt x="1518" y="86"/>
                  <a:pt x="1509" y="119"/>
                  <a:pt x="1495" y="166"/>
                </a:cubicBezTo>
                <a:cubicBezTo>
                  <a:pt x="1480" y="219"/>
                  <a:pt x="1412" y="236"/>
                  <a:pt x="1413" y="282"/>
                </a:cubicBezTo>
                <a:cubicBezTo>
                  <a:pt x="1414" y="318"/>
                  <a:pt x="1438" y="341"/>
                  <a:pt x="1447" y="374"/>
                </a:cubicBezTo>
                <a:cubicBezTo>
                  <a:pt x="1455" y="403"/>
                  <a:pt x="1431" y="427"/>
                  <a:pt x="1441" y="456"/>
                </a:cubicBezTo>
                <a:cubicBezTo>
                  <a:pt x="1448" y="478"/>
                  <a:pt x="1478" y="493"/>
                  <a:pt x="1492" y="508"/>
                </a:cubicBezTo>
                <a:cubicBezTo>
                  <a:pt x="1515" y="531"/>
                  <a:pt x="1492" y="551"/>
                  <a:pt x="1539" y="573"/>
                </a:cubicBezTo>
                <a:cubicBezTo>
                  <a:pt x="1498" y="619"/>
                  <a:pt x="1440" y="640"/>
                  <a:pt x="1457" y="689"/>
                </a:cubicBezTo>
                <a:cubicBezTo>
                  <a:pt x="1453" y="688"/>
                  <a:pt x="1449" y="686"/>
                  <a:pt x="1441" y="686"/>
                </a:cubicBezTo>
                <a:cubicBezTo>
                  <a:pt x="1400" y="673"/>
                  <a:pt x="1312" y="645"/>
                  <a:pt x="1264" y="669"/>
                </a:cubicBezTo>
                <a:cubicBezTo>
                  <a:pt x="1185" y="710"/>
                  <a:pt x="1166" y="641"/>
                  <a:pt x="1057" y="588"/>
                </a:cubicBezTo>
                <a:lnTo>
                  <a:pt x="989" y="556"/>
                </a:lnTo>
                <a:cubicBezTo>
                  <a:pt x="963" y="541"/>
                  <a:pt x="928" y="540"/>
                  <a:pt x="900" y="534"/>
                </a:cubicBezTo>
                <a:cubicBezTo>
                  <a:pt x="864" y="523"/>
                  <a:pt x="850" y="501"/>
                  <a:pt x="785" y="521"/>
                </a:cubicBezTo>
                <a:cubicBezTo>
                  <a:pt x="711" y="548"/>
                  <a:pt x="684" y="584"/>
                  <a:pt x="642" y="576"/>
                </a:cubicBezTo>
                <a:cubicBezTo>
                  <a:pt x="647" y="545"/>
                  <a:pt x="658" y="464"/>
                  <a:pt x="673" y="441"/>
                </a:cubicBezTo>
                <a:cubicBezTo>
                  <a:pt x="693" y="410"/>
                  <a:pt x="646" y="395"/>
                  <a:pt x="630" y="427"/>
                </a:cubicBezTo>
                <a:cubicBezTo>
                  <a:pt x="582" y="521"/>
                  <a:pt x="448" y="348"/>
                  <a:pt x="411" y="347"/>
                </a:cubicBezTo>
                <a:close/>
                <a:moveTo>
                  <a:pt x="319" y="190"/>
                </a:moveTo>
                <a:cubicBezTo>
                  <a:pt x="319" y="199"/>
                  <a:pt x="319" y="208"/>
                  <a:pt x="319" y="217"/>
                </a:cubicBezTo>
                <a:cubicBezTo>
                  <a:pt x="330" y="210"/>
                  <a:pt x="340" y="202"/>
                  <a:pt x="349" y="193"/>
                </a:cubicBezTo>
                <a:cubicBezTo>
                  <a:pt x="339" y="192"/>
                  <a:pt x="329" y="191"/>
                  <a:pt x="319" y="190"/>
                </a:cubicBezTo>
                <a:close/>
                <a:moveTo>
                  <a:pt x="325" y="350"/>
                </a:moveTo>
                <a:cubicBezTo>
                  <a:pt x="345" y="360"/>
                  <a:pt x="361" y="356"/>
                  <a:pt x="375" y="338"/>
                </a:cubicBezTo>
                <a:cubicBezTo>
                  <a:pt x="361" y="316"/>
                  <a:pt x="337" y="306"/>
                  <a:pt x="313" y="318"/>
                </a:cubicBezTo>
                <a:cubicBezTo>
                  <a:pt x="317" y="328"/>
                  <a:pt x="321" y="339"/>
                  <a:pt x="325" y="350"/>
                </a:cubicBezTo>
                <a:close/>
                <a:moveTo>
                  <a:pt x="176" y="178"/>
                </a:moveTo>
                <a:cubicBezTo>
                  <a:pt x="134" y="216"/>
                  <a:pt x="85" y="220"/>
                  <a:pt x="31" y="225"/>
                </a:cubicBezTo>
                <a:cubicBezTo>
                  <a:pt x="71" y="246"/>
                  <a:pt x="125" y="225"/>
                  <a:pt x="147" y="275"/>
                </a:cubicBezTo>
                <a:cubicBezTo>
                  <a:pt x="163" y="312"/>
                  <a:pt x="195" y="307"/>
                  <a:pt x="212" y="274"/>
                </a:cubicBezTo>
                <a:cubicBezTo>
                  <a:pt x="220" y="260"/>
                  <a:pt x="277" y="264"/>
                  <a:pt x="265" y="231"/>
                </a:cubicBezTo>
                <a:cubicBezTo>
                  <a:pt x="253" y="199"/>
                  <a:pt x="196" y="203"/>
                  <a:pt x="176" y="17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5" name="꙱ Eritrea (State of Eritrea) (ER) (H)">
            <a:extLst>
              <a:ext uri="{FF2B5EF4-FFF2-40B4-BE49-F238E27FC236}">
                <a16:creationId xmlns:a16="http://schemas.microsoft.com/office/drawing/2014/main" id="{7B3CA476-2498-4428-9310-C14FD4967957}"/>
              </a:ext>
            </a:extLst>
          </p:cNvPr>
          <p:cNvSpPr>
            <a:spLocks noEditPoints="1"/>
          </p:cNvSpPr>
          <p:nvPr/>
        </p:nvSpPr>
        <p:spPr bwMode="auto">
          <a:xfrm>
            <a:off x="5328296" y="1850826"/>
            <a:ext cx="175701" cy="165049"/>
          </a:xfrm>
          <a:custGeom>
            <a:avLst/>
            <a:gdLst>
              <a:gd name="T0" fmla="*/ 0 w 2128"/>
              <a:gd name="T1" fmla="*/ 1017 h 2003"/>
              <a:gd name="T2" fmla="*/ 67 w 2128"/>
              <a:gd name="T3" fmla="*/ 842 h 2003"/>
              <a:gd name="T4" fmla="*/ 136 w 2128"/>
              <a:gd name="T5" fmla="*/ 652 h 2003"/>
              <a:gd name="T6" fmla="*/ 190 w 2128"/>
              <a:gd name="T7" fmla="*/ 341 h 2003"/>
              <a:gd name="T8" fmla="*/ 288 w 2128"/>
              <a:gd name="T9" fmla="*/ 334 h 2003"/>
              <a:gd name="T10" fmla="*/ 355 w 2128"/>
              <a:gd name="T11" fmla="*/ 226 h 2003"/>
              <a:gd name="T12" fmla="*/ 508 w 2128"/>
              <a:gd name="T13" fmla="*/ 154 h 2003"/>
              <a:gd name="T14" fmla="*/ 637 w 2128"/>
              <a:gd name="T15" fmla="*/ 0 h 2003"/>
              <a:gd name="T16" fmla="*/ 842 w 2128"/>
              <a:gd name="T17" fmla="*/ 562 h 2003"/>
              <a:gd name="T18" fmla="*/ 874 w 2128"/>
              <a:gd name="T19" fmla="*/ 703 h 2003"/>
              <a:gd name="T20" fmla="*/ 930 w 2128"/>
              <a:gd name="T21" fmla="*/ 844 h 2003"/>
              <a:gd name="T22" fmla="*/ 992 w 2128"/>
              <a:gd name="T23" fmla="*/ 923 h 2003"/>
              <a:gd name="T24" fmla="*/ 1041 w 2128"/>
              <a:gd name="T25" fmla="*/ 1045 h 2003"/>
              <a:gd name="T26" fmla="*/ 1057 w 2128"/>
              <a:gd name="T27" fmla="*/ 903 h 2003"/>
              <a:gd name="T28" fmla="*/ 1186 w 2128"/>
              <a:gd name="T29" fmla="*/ 1089 h 2003"/>
              <a:gd name="T30" fmla="*/ 1313 w 2128"/>
              <a:gd name="T31" fmla="*/ 1100 h 2003"/>
              <a:gd name="T32" fmla="*/ 1423 w 2128"/>
              <a:gd name="T33" fmla="*/ 1188 h 2003"/>
              <a:gd name="T34" fmla="*/ 1700 w 2128"/>
              <a:gd name="T35" fmla="*/ 1469 h 2003"/>
              <a:gd name="T36" fmla="*/ 1819 w 2128"/>
              <a:gd name="T37" fmla="*/ 1553 h 2003"/>
              <a:gd name="T38" fmla="*/ 1871 w 2128"/>
              <a:gd name="T39" fmla="*/ 1674 h 2003"/>
              <a:gd name="T40" fmla="*/ 1943 w 2128"/>
              <a:gd name="T41" fmla="*/ 1723 h 2003"/>
              <a:gd name="T42" fmla="*/ 2083 w 2128"/>
              <a:gd name="T43" fmla="*/ 1826 h 2003"/>
              <a:gd name="T44" fmla="*/ 2117 w 2128"/>
              <a:gd name="T45" fmla="*/ 1887 h 2003"/>
              <a:gd name="T46" fmla="*/ 2115 w 2128"/>
              <a:gd name="T47" fmla="*/ 1885 h 2003"/>
              <a:gd name="T48" fmla="*/ 2036 w 2128"/>
              <a:gd name="T49" fmla="*/ 1937 h 2003"/>
              <a:gd name="T50" fmla="*/ 1993 w 2128"/>
              <a:gd name="T51" fmla="*/ 1995 h 2003"/>
              <a:gd name="T52" fmla="*/ 1870 w 2128"/>
              <a:gd name="T53" fmla="*/ 2003 h 2003"/>
              <a:gd name="T54" fmla="*/ 1718 w 2128"/>
              <a:gd name="T55" fmla="*/ 1765 h 2003"/>
              <a:gd name="T56" fmla="*/ 1556 w 2128"/>
              <a:gd name="T57" fmla="*/ 1597 h 2003"/>
              <a:gd name="T58" fmla="*/ 1358 w 2128"/>
              <a:gd name="T59" fmla="*/ 1369 h 2003"/>
              <a:gd name="T60" fmla="*/ 1104 w 2128"/>
              <a:gd name="T61" fmla="*/ 1266 h 2003"/>
              <a:gd name="T62" fmla="*/ 878 w 2128"/>
              <a:gd name="T63" fmla="*/ 1270 h 2003"/>
              <a:gd name="T64" fmla="*/ 817 w 2128"/>
              <a:gd name="T65" fmla="*/ 1187 h 2003"/>
              <a:gd name="T66" fmla="*/ 717 w 2128"/>
              <a:gd name="T67" fmla="*/ 1263 h 2003"/>
              <a:gd name="T68" fmla="*/ 585 w 2128"/>
              <a:gd name="T69" fmla="*/ 1206 h 2003"/>
              <a:gd name="T70" fmla="*/ 462 w 2128"/>
              <a:gd name="T71" fmla="*/ 1110 h 2003"/>
              <a:gd name="T72" fmla="*/ 364 w 2128"/>
              <a:gd name="T73" fmla="*/ 1389 h 2003"/>
              <a:gd name="T74" fmla="*/ 229 w 2128"/>
              <a:gd name="T75" fmla="*/ 1292 h 2003"/>
              <a:gd name="T76" fmla="*/ 190 w 2128"/>
              <a:gd name="T77" fmla="*/ 1325 h 2003"/>
              <a:gd name="T78" fmla="*/ 30 w 2128"/>
              <a:gd name="T79" fmla="*/ 1380 h 2003"/>
              <a:gd name="T80" fmla="*/ 26 w 2128"/>
              <a:gd name="T81" fmla="*/ 1399 h 2003"/>
              <a:gd name="T82" fmla="*/ 0 w 2128"/>
              <a:gd name="T83" fmla="*/ 1017 h 2003"/>
              <a:gd name="T84" fmla="*/ 1100 w 2128"/>
              <a:gd name="T85" fmla="*/ 760 h 2003"/>
              <a:gd name="T86" fmla="*/ 1085 w 2128"/>
              <a:gd name="T87" fmla="*/ 819 h 2003"/>
              <a:gd name="T88" fmla="*/ 1237 w 2128"/>
              <a:gd name="T89" fmla="*/ 864 h 2003"/>
              <a:gd name="T90" fmla="*/ 1141 w 2128"/>
              <a:gd name="T91" fmla="*/ 816 h 2003"/>
              <a:gd name="T92" fmla="*/ 1100 w 2128"/>
              <a:gd name="T93" fmla="*/ 760 h 20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28" h="2003">
                <a:moveTo>
                  <a:pt x="0" y="1017"/>
                </a:moveTo>
                <a:cubicBezTo>
                  <a:pt x="50" y="972"/>
                  <a:pt x="49" y="901"/>
                  <a:pt x="67" y="842"/>
                </a:cubicBezTo>
                <a:cubicBezTo>
                  <a:pt x="86" y="777"/>
                  <a:pt x="113" y="715"/>
                  <a:pt x="136" y="652"/>
                </a:cubicBezTo>
                <a:cubicBezTo>
                  <a:pt x="157" y="594"/>
                  <a:pt x="97" y="354"/>
                  <a:pt x="190" y="341"/>
                </a:cubicBezTo>
                <a:cubicBezTo>
                  <a:pt x="208" y="338"/>
                  <a:pt x="277" y="352"/>
                  <a:pt x="288" y="334"/>
                </a:cubicBezTo>
                <a:cubicBezTo>
                  <a:pt x="318" y="283"/>
                  <a:pt x="295" y="245"/>
                  <a:pt x="355" y="226"/>
                </a:cubicBezTo>
                <a:cubicBezTo>
                  <a:pt x="403" y="211"/>
                  <a:pt x="458" y="173"/>
                  <a:pt x="508" y="154"/>
                </a:cubicBezTo>
                <a:cubicBezTo>
                  <a:pt x="581" y="125"/>
                  <a:pt x="584" y="49"/>
                  <a:pt x="637" y="0"/>
                </a:cubicBezTo>
                <a:cubicBezTo>
                  <a:pt x="729" y="184"/>
                  <a:pt x="797" y="361"/>
                  <a:pt x="842" y="562"/>
                </a:cubicBezTo>
                <a:cubicBezTo>
                  <a:pt x="853" y="610"/>
                  <a:pt x="852" y="658"/>
                  <a:pt x="874" y="703"/>
                </a:cubicBezTo>
                <a:cubicBezTo>
                  <a:pt x="898" y="752"/>
                  <a:pt x="920" y="791"/>
                  <a:pt x="930" y="844"/>
                </a:cubicBezTo>
                <a:cubicBezTo>
                  <a:pt x="936" y="881"/>
                  <a:pt x="982" y="884"/>
                  <a:pt x="992" y="923"/>
                </a:cubicBezTo>
                <a:cubicBezTo>
                  <a:pt x="1002" y="959"/>
                  <a:pt x="1009" y="1020"/>
                  <a:pt x="1041" y="1045"/>
                </a:cubicBezTo>
                <a:cubicBezTo>
                  <a:pt x="1080" y="1017"/>
                  <a:pt x="1016" y="910"/>
                  <a:pt x="1057" y="903"/>
                </a:cubicBezTo>
                <a:cubicBezTo>
                  <a:pt x="1142" y="890"/>
                  <a:pt x="1107" y="1052"/>
                  <a:pt x="1186" y="1089"/>
                </a:cubicBezTo>
                <a:cubicBezTo>
                  <a:pt x="1234" y="1111"/>
                  <a:pt x="1264" y="1046"/>
                  <a:pt x="1313" y="1100"/>
                </a:cubicBezTo>
                <a:cubicBezTo>
                  <a:pt x="1354" y="1145"/>
                  <a:pt x="1358" y="1179"/>
                  <a:pt x="1423" y="1188"/>
                </a:cubicBezTo>
                <a:cubicBezTo>
                  <a:pt x="1551" y="1205"/>
                  <a:pt x="1570" y="1388"/>
                  <a:pt x="1700" y="1469"/>
                </a:cubicBezTo>
                <a:cubicBezTo>
                  <a:pt x="1787" y="1524"/>
                  <a:pt x="1853" y="1637"/>
                  <a:pt x="1819" y="1553"/>
                </a:cubicBezTo>
                <a:cubicBezTo>
                  <a:pt x="1858" y="1578"/>
                  <a:pt x="1858" y="1634"/>
                  <a:pt x="1871" y="1674"/>
                </a:cubicBezTo>
                <a:cubicBezTo>
                  <a:pt x="1882" y="1709"/>
                  <a:pt x="1920" y="1699"/>
                  <a:pt x="1943" y="1723"/>
                </a:cubicBezTo>
                <a:cubicBezTo>
                  <a:pt x="1964" y="1746"/>
                  <a:pt x="2050" y="1906"/>
                  <a:pt x="2083" y="1826"/>
                </a:cubicBezTo>
                <a:cubicBezTo>
                  <a:pt x="2113" y="1854"/>
                  <a:pt x="2128" y="1868"/>
                  <a:pt x="2117" y="1887"/>
                </a:cubicBezTo>
                <a:lnTo>
                  <a:pt x="2115" y="1885"/>
                </a:lnTo>
                <a:cubicBezTo>
                  <a:pt x="2089" y="1901"/>
                  <a:pt x="2055" y="1911"/>
                  <a:pt x="2036" y="1937"/>
                </a:cubicBezTo>
                <a:cubicBezTo>
                  <a:pt x="2023" y="1953"/>
                  <a:pt x="2025" y="2003"/>
                  <a:pt x="1993" y="1995"/>
                </a:cubicBezTo>
                <a:cubicBezTo>
                  <a:pt x="1938" y="1982"/>
                  <a:pt x="1910" y="1939"/>
                  <a:pt x="1870" y="2003"/>
                </a:cubicBezTo>
                <a:cubicBezTo>
                  <a:pt x="1895" y="1892"/>
                  <a:pt x="1774" y="1888"/>
                  <a:pt x="1718" y="1765"/>
                </a:cubicBezTo>
                <a:cubicBezTo>
                  <a:pt x="1668" y="1656"/>
                  <a:pt x="1634" y="1660"/>
                  <a:pt x="1556" y="1597"/>
                </a:cubicBezTo>
                <a:cubicBezTo>
                  <a:pt x="1479" y="1535"/>
                  <a:pt x="1450" y="1414"/>
                  <a:pt x="1358" y="1369"/>
                </a:cubicBezTo>
                <a:cubicBezTo>
                  <a:pt x="1265" y="1321"/>
                  <a:pt x="1179" y="1246"/>
                  <a:pt x="1104" y="1266"/>
                </a:cubicBezTo>
                <a:cubicBezTo>
                  <a:pt x="1043" y="1282"/>
                  <a:pt x="936" y="1194"/>
                  <a:pt x="878" y="1270"/>
                </a:cubicBezTo>
                <a:cubicBezTo>
                  <a:pt x="873" y="1250"/>
                  <a:pt x="837" y="1181"/>
                  <a:pt x="817" y="1187"/>
                </a:cubicBezTo>
                <a:cubicBezTo>
                  <a:pt x="792" y="1194"/>
                  <a:pt x="819" y="1245"/>
                  <a:pt x="717" y="1263"/>
                </a:cubicBezTo>
                <a:cubicBezTo>
                  <a:pt x="656" y="1274"/>
                  <a:pt x="616" y="1268"/>
                  <a:pt x="585" y="1206"/>
                </a:cubicBezTo>
                <a:cubicBezTo>
                  <a:pt x="560" y="1156"/>
                  <a:pt x="534" y="1223"/>
                  <a:pt x="462" y="1110"/>
                </a:cubicBezTo>
                <a:cubicBezTo>
                  <a:pt x="443" y="1194"/>
                  <a:pt x="374" y="1364"/>
                  <a:pt x="364" y="1389"/>
                </a:cubicBezTo>
                <a:cubicBezTo>
                  <a:pt x="333" y="1344"/>
                  <a:pt x="283" y="1234"/>
                  <a:pt x="229" y="1292"/>
                </a:cubicBezTo>
                <a:cubicBezTo>
                  <a:pt x="216" y="1307"/>
                  <a:pt x="208" y="1324"/>
                  <a:pt x="190" y="1325"/>
                </a:cubicBezTo>
                <a:cubicBezTo>
                  <a:pt x="116" y="1329"/>
                  <a:pt x="55" y="1283"/>
                  <a:pt x="30" y="1380"/>
                </a:cubicBezTo>
                <a:lnTo>
                  <a:pt x="26" y="1399"/>
                </a:lnTo>
                <a:cubicBezTo>
                  <a:pt x="6" y="1291"/>
                  <a:pt x="1" y="1114"/>
                  <a:pt x="0" y="1017"/>
                </a:cubicBezTo>
                <a:close/>
                <a:moveTo>
                  <a:pt x="1100" y="760"/>
                </a:moveTo>
                <a:cubicBezTo>
                  <a:pt x="1103" y="783"/>
                  <a:pt x="1126" y="853"/>
                  <a:pt x="1085" y="819"/>
                </a:cubicBezTo>
                <a:cubicBezTo>
                  <a:pt x="1103" y="872"/>
                  <a:pt x="1194" y="867"/>
                  <a:pt x="1237" y="864"/>
                </a:cubicBezTo>
                <a:cubicBezTo>
                  <a:pt x="1216" y="818"/>
                  <a:pt x="1156" y="862"/>
                  <a:pt x="1141" y="816"/>
                </a:cubicBezTo>
                <a:cubicBezTo>
                  <a:pt x="1135" y="797"/>
                  <a:pt x="1134" y="739"/>
                  <a:pt x="1100" y="76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6" name="꙱ Equatorial Guinea (Republic of Equatorial Guinea) (GQ) (H)">
            <a:extLst>
              <a:ext uri="{FF2B5EF4-FFF2-40B4-BE49-F238E27FC236}">
                <a16:creationId xmlns:a16="http://schemas.microsoft.com/office/drawing/2014/main" id="{8D3732EA-55A7-4C74-96A2-A80D86E19D9A}"/>
              </a:ext>
            </a:extLst>
          </p:cNvPr>
          <p:cNvSpPr>
            <a:spLocks noEditPoints="1"/>
          </p:cNvSpPr>
          <p:nvPr/>
        </p:nvSpPr>
        <p:spPr bwMode="auto">
          <a:xfrm>
            <a:off x="4605014" y="2268302"/>
            <a:ext cx="77610" cy="84143"/>
          </a:xfrm>
          <a:custGeom>
            <a:avLst/>
            <a:gdLst>
              <a:gd name="T0" fmla="*/ 408 w 943"/>
              <a:gd name="T1" fmla="*/ 793 h 1014"/>
              <a:gd name="T2" fmla="*/ 441 w 943"/>
              <a:gd name="T3" fmla="*/ 787 h 1014"/>
              <a:gd name="T4" fmla="*/ 446 w 943"/>
              <a:gd name="T5" fmla="*/ 705 h 1014"/>
              <a:gd name="T6" fmla="*/ 477 w 943"/>
              <a:gd name="T7" fmla="*/ 512 h 1014"/>
              <a:gd name="T8" fmla="*/ 606 w 943"/>
              <a:gd name="T9" fmla="*/ 588 h 1014"/>
              <a:gd name="T10" fmla="*/ 943 w 943"/>
              <a:gd name="T11" fmla="*/ 585 h 1014"/>
              <a:gd name="T12" fmla="*/ 943 w 943"/>
              <a:gd name="T13" fmla="*/ 996 h 1014"/>
              <a:gd name="T14" fmla="*/ 572 w 943"/>
              <a:gd name="T15" fmla="*/ 989 h 1014"/>
              <a:gd name="T16" fmla="*/ 468 w 943"/>
              <a:gd name="T17" fmla="*/ 996 h 1014"/>
              <a:gd name="T18" fmla="*/ 477 w 943"/>
              <a:gd name="T19" fmla="*/ 974 h 1014"/>
              <a:gd name="T20" fmla="*/ 325 w 943"/>
              <a:gd name="T21" fmla="*/ 948 h 1014"/>
              <a:gd name="T22" fmla="*/ 408 w 943"/>
              <a:gd name="T23" fmla="*/ 793 h 1014"/>
              <a:gd name="T24" fmla="*/ 114 w 943"/>
              <a:gd name="T25" fmla="*/ 217 h 1014"/>
              <a:gd name="T26" fmla="*/ 148 w 943"/>
              <a:gd name="T27" fmla="*/ 18 h 1014"/>
              <a:gd name="T28" fmla="*/ 86 w 943"/>
              <a:gd name="T29" fmla="*/ 78 h 1014"/>
              <a:gd name="T30" fmla="*/ 26 w 943"/>
              <a:gd name="T31" fmla="*/ 148 h 1014"/>
              <a:gd name="T32" fmla="*/ 114 w 943"/>
              <a:gd name="T33" fmla="*/ 217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3" h="1014">
                <a:moveTo>
                  <a:pt x="408" y="793"/>
                </a:moveTo>
                <a:cubicBezTo>
                  <a:pt x="420" y="796"/>
                  <a:pt x="431" y="794"/>
                  <a:pt x="441" y="787"/>
                </a:cubicBezTo>
                <a:cubicBezTo>
                  <a:pt x="376" y="819"/>
                  <a:pt x="435" y="723"/>
                  <a:pt x="446" y="705"/>
                </a:cubicBezTo>
                <a:cubicBezTo>
                  <a:pt x="480" y="652"/>
                  <a:pt x="453" y="576"/>
                  <a:pt x="477" y="512"/>
                </a:cubicBezTo>
                <a:cubicBezTo>
                  <a:pt x="520" y="598"/>
                  <a:pt x="549" y="576"/>
                  <a:pt x="606" y="588"/>
                </a:cubicBezTo>
                <a:lnTo>
                  <a:pt x="943" y="585"/>
                </a:lnTo>
                <a:lnTo>
                  <a:pt x="943" y="996"/>
                </a:lnTo>
                <a:lnTo>
                  <a:pt x="572" y="989"/>
                </a:lnTo>
                <a:cubicBezTo>
                  <a:pt x="537" y="992"/>
                  <a:pt x="503" y="1014"/>
                  <a:pt x="468" y="996"/>
                </a:cubicBezTo>
                <a:cubicBezTo>
                  <a:pt x="466" y="991"/>
                  <a:pt x="469" y="984"/>
                  <a:pt x="477" y="974"/>
                </a:cubicBezTo>
                <a:cubicBezTo>
                  <a:pt x="438" y="955"/>
                  <a:pt x="348" y="996"/>
                  <a:pt x="325" y="948"/>
                </a:cubicBezTo>
                <a:cubicBezTo>
                  <a:pt x="304" y="903"/>
                  <a:pt x="389" y="829"/>
                  <a:pt x="408" y="793"/>
                </a:cubicBezTo>
                <a:close/>
                <a:moveTo>
                  <a:pt x="114" y="217"/>
                </a:moveTo>
                <a:cubicBezTo>
                  <a:pt x="136" y="192"/>
                  <a:pt x="238" y="0"/>
                  <a:pt x="148" y="18"/>
                </a:cubicBezTo>
                <a:cubicBezTo>
                  <a:pt x="113" y="25"/>
                  <a:pt x="98" y="46"/>
                  <a:pt x="86" y="78"/>
                </a:cubicBezTo>
                <a:cubicBezTo>
                  <a:pt x="73" y="115"/>
                  <a:pt x="49" y="120"/>
                  <a:pt x="26" y="148"/>
                </a:cubicBezTo>
                <a:cubicBezTo>
                  <a:pt x="0" y="180"/>
                  <a:pt x="98" y="209"/>
                  <a:pt x="114" y="21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7" name="꙱ El Salvador (Republic of El Salvador) (SV) (H)">
            <a:extLst>
              <a:ext uri="{FF2B5EF4-FFF2-40B4-BE49-F238E27FC236}">
                <a16:creationId xmlns:a16="http://schemas.microsoft.com/office/drawing/2014/main" id="{D1FEC9EE-88DD-4EC2-A91A-09FCA31A0295}"/>
              </a:ext>
            </a:extLst>
          </p:cNvPr>
          <p:cNvSpPr>
            <a:spLocks/>
          </p:cNvSpPr>
          <p:nvPr/>
        </p:nvSpPr>
        <p:spPr bwMode="auto">
          <a:xfrm>
            <a:off x="2067595" y="1953307"/>
            <a:ext cx="67909" cy="42072"/>
          </a:xfrm>
          <a:custGeom>
            <a:avLst/>
            <a:gdLst>
              <a:gd name="T0" fmla="*/ 210 w 822"/>
              <a:gd name="T1" fmla="*/ 52 h 500"/>
              <a:gd name="T2" fmla="*/ 226 w 822"/>
              <a:gd name="T3" fmla="*/ 31 h 500"/>
              <a:gd name="T4" fmla="*/ 526 w 822"/>
              <a:gd name="T5" fmla="*/ 225 h 500"/>
              <a:gd name="T6" fmla="*/ 677 w 822"/>
              <a:gd name="T7" fmla="*/ 225 h 500"/>
              <a:gd name="T8" fmla="*/ 716 w 822"/>
              <a:gd name="T9" fmla="*/ 380 h 500"/>
              <a:gd name="T10" fmla="*/ 662 w 822"/>
              <a:gd name="T11" fmla="*/ 478 h 500"/>
              <a:gd name="T12" fmla="*/ 455 w 822"/>
              <a:gd name="T13" fmla="*/ 439 h 500"/>
              <a:gd name="T14" fmla="*/ 395 w 822"/>
              <a:gd name="T15" fmla="*/ 441 h 500"/>
              <a:gd name="T16" fmla="*/ 254 w 822"/>
              <a:gd name="T17" fmla="*/ 364 h 500"/>
              <a:gd name="T18" fmla="*/ 104 w 822"/>
              <a:gd name="T19" fmla="*/ 347 h 500"/>
              <a:gd name="T20" fmla="*/ 21 w 822"/>
              <a:gd name="T21" fmla="*/ 270 h 500"/>
              <a:gd name="T22" fmla="*/ 141 w 822"/>
              <a:gd name="T23" fmla="*/ 160 h 500"/>
              <a:gd name="T24" fmla="*/ 205 w 822"/>
              <a:gd name="T25" fmla="*/ 94 h 500"/>
              <a:gd name="T26" fmla="*/ 210 w 822"/>
              <a:gd name="T27" fmla="*/ 52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22" h="500">
                <a:moveTo>
                  <a:pt x="210" y="52"/>
                </a:moveTo>
                <a:cubicBezTo>
                  <a:pt x="212" y="42"/>
                  <a:pt x="218" y="35"/>
                  <a:pt x="226" y="31"/>
                </a:cubicBezTo>
                <a:cubicBezTo>
                  <a:pt x="293" y="0"/>
                  <a:pt x="532" y="159"/>
                  <a:pt x="526" y="225"/>
                </a:cubicBezTo>
                <a:cubicBezTo>
                  <a:pt x="568" y="225"/>
                  <a:pt x="663" y="147"/>
                  <a:pt x="677" y="225"/>
                </a:cubicBezTo>
                <a:cubicBezTo>
                  <a:pt x="822" y="149"/>
                  <a:pt x="727" y="423"/>
                  <a:pt x="716" y="380"/>
                </a:cubicBezTo>
                <a:cubicBezTo>
                  <a:pt x="685" y="421"/>
                  <a:pt x="747" y="455"/>
                  <a:pt x="662" y="478"/>
                </a:cubicBezTo>
                <a:cubicBezTo>
                  <a:pt x="582" y="500"/>
                  <a:pt x="524" y="421"/>
                  <a:pt x="455" y="439"/>
                </a:cubicBezTo>
                <a:cubicBezTo>
                  <a:pt x="532" y="460"/>
                  <a:pt x="414" y="450"/>
                  <a:pt x="395" y="441"/>
                </a:cubicBezTo>
                <a:cubicBezTo>
                  <a:pt x="346" y="419"/>
                  <a:pt x="306" y="380"/>
                  <a:pt x="254" y="364"/>
                </a:cubicBezTo>
                <a:cubicBezTo>
                  <a:pt x="206" y="350"/>
                  <a:pt x="150" y="370"/>
                  <a:pt x="104" y="347"/>
                </a:cubicBezTo>
                <a:lnTo>
                  <a:pt x="21" y="270"/>
                </a:lnTo>
                <a:cubicBezTo>
                  <a:pt x="0" y="183"/>
                  <a:pt x="109" y="177"/>
                  <a:pt x="141" y="160"/>
                </a:cubicBezTo>
                <a:cubicBezTo>
                  <a:pt x="145" y="157"/>
                  <a:pt x="171" y="109"/>
                  <a:pt x="205" y="94"/>
                </a:cubicBezTo>
                <a:cubicBezTo>
                  <a:pt x="217" y="89"/>
                  <a:pt x="207" y="65"/>
                  <a:pt x="210" y="5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8" name="꙱ Egypt (Arab Republic of Egypt) (EG) (H)">
            <a:extLst>
              <a:ext uri="{FF2B5EF4-FFF2-40B4-BE49-F238E27FC236}">
                <a16:creationId xmlns:a16="http://schemas.microsoft.com/office/drawing/2014/main" id="{565EE64B-6FD4-400A-A883-B41C136706FE}"/>
              </a:ext>
            </a:extLst>
          </p:cNvPr>
          <p:cNvSpPr>
            <a:spLocks/>
          </p:cNvSpPr>
          <p:nvPr/>
        </p:nvSpPr>
        <p:spPr bwMode="auto">
          <a:xfrm>
            <a:off x="5012467" y="1448452"/>
            <a:ext cx="289960" cy="300972"/>
          </a:xfrm>
          <a:custGeom>
            <a:avLst/>
            <a:gdLst>
              <a:gd name="T0" fmla="*/ 520 w 3522"/>
              <a:gd name="T1" fmla="*/ 46 h 3649"/>
              <a:gd name="T2" fmla="*/ 786 w 3522"/>
              <a:gd name="T3" fmla="*/ 99 h 3649"/>
              <a:gd name="T4" fmla="*/ 958 w 3522"/>
              <a:gd name="T5" fmla="*/ 163 h 3649"/>
              <a:gd name="T6" fmla="*/ 1016 w 3522"/>
              <a:gd name="T7" fmla="*/ 201 h 3649"/>
              <a:gd name="T8" fmla="*/ 1099 w 3522"/>
              <a:gd name="T9" fmla="*/ 209 h 3649"/>
              <a:gd name="T10" fmla="*/ 1634 w 3522"/>
              <a:gd name="T11" fmla="*/ 116 h 3649"/>
              <a:gd name="T12" fmla="*/ 1705 w 3522"/>
              <a:gd name="T13" fmla="*/ 148 h 3649"/>
              <a:gd name="T14" fmla="*/ 1669 w 3522"/>
              <a:gd name="T15" fmla="*/ 137 h 3649"/>
              <a:gd name="T16" fmla="*/ 1735 w 3522"/>
              <a:gd name="T17" fmla="*/ 59 h 3649"/>
              <a:gd name="T18" fmla="*/ 1883 w 3522"/>
              <a:gd name="T19" fmla="*/ 36 h 3649"/>
              <a:gd name="T20" fmla="*/ 1791 w 3522"/>
              <a:gd name="T21" fmla="*/ 98 h 3649"/>
              <a:gd name="T22" fmla="*/ 1907 w 3522"/>
              <a:gd name="T23" fmla="*/ 24 h 3649"/>
              <a:gd name="T24" fmla="*/ 2095 w 3522"/>
              <a:gd name="T25" fmla="*/ 73 h 3649"/>
              <a:gd name="T26" fmla="*/ 2195 w 3522"/>
              <a:gd name="T27" fmla="*/ 48 h 3649"/>
              <a:gd name="T28" fmla="*/ 2262 w 3522"/>
              <a:gd name="T29" fmla="*/ 117 h 3649"/>
              <a:gd name="T30" fmla="*/ 2174 w 3522"/>
              <a:gd name="T31" fmla="*/ 56 h 3649"/>
              <a:gd name="T32" fmla="*/ 2193 w 3522"/>
              <a:gd name="T33" fmla="*/ 157 h 3649"/>
              <a:gd name="T34" fmla="*/ 2257 w 3522"/>
              <a:gd name="T35" fmla="*/ 217 h 3649"/>
              <a:gd name="T36" fmla="*/ 2284 w 3522"/>
              <a:gd name="T37" fmla="*/ 131 h 3649"/>
              <a:gd name="T38" fmla="*/ 2471 w 3522"/>
              <a:gd name="T39" fmla="*/ 209 h 3649"/>
              <a:gd name="T40" fmla="*/ 2569 w 3522"/>
              <a:gd name="T41" fmla="*/ 217 h 3649"/>
              <a:gd name="T42" fmla="*/ 2887 w 3522"/>
              <a:gd name="T43" fmla="*/ 113 h 3649"/>
              <a:gd name="T44" fmla="*/ 3138 w 3522"/>
              <a:gd name="T45" fmla="*/ 775 h 3649"/>
              <a:gd name="T46" fmla="*/ 3048 w 3522"/>
              <a:gd name="T47" fmla="*/ 1100 h 3649"/>
              <a:gd name="T48" fmla="*/ 3026 w 3522"/>
              <a:gd name="T49" fmla="*/ 1250 h 3649"/>
              <a:gd name="T50" fmla="*/ 2978 w 3522"/>
              <a:gd name="T51" fmla="*/ 1398 h 3649"/>
              <a:gd name="T52" fmla="*/ 2771 w 3522"/>
              <a:gd name="T53" fmla="*/ 1217 h 3649"/>
              <a:gd name="T54" fmla="*/ 2640 w 3522"/>
              <a:gd name="T55" fmla="*/ 1048 h 3649"/>
              <a:gd name="T56" fmla="*/ 2420 w 3522"/>
              <a:gd name="T57" fmla="*/ 588 h 3649"/>
              <a:gd name="T58" fmla="*/ 2382 w 3522"/>
              <a:gd name="T59" fmla="*/ 761 h 3649"/>
              <a:gd name="T60" fmla="*/ 2497 w 3522"/>
              <a:gd name="T61" fmla="*/ 1015 h 3649"/>
              <a:gd name="T62" fmla="*/ 2655 w 3522"/>
              <a:gd name="T63" fmla="*/ 1231 h 3649"/>
              <a:gd name="T64" fmla="*/ 2736 w 3522"/>
              <a:gd name="T65" fmla="*/ 1308 h 3649"/>
              <a:gd name="T66" fmla="*/ 2738 w 3522"/>
              <a:gd name="T67" fmla="*/ 1363 h 3649"/>
              <a:gd name="T68" fmla="*/ 2779 w 3522"/>
              <a:gd name="T69" fmla="*/ 1486 h 3649"/>
              <a:gd name="T70" fmla="*/ 2868 w 3522"/>
              <a:gd name="T71" fmla="*/ 1632 h 3649"/>
              <a:gd name="T72" fmla="*/ 2914 w 3522"/>
              <a:gd name="T73" fmla="*/ 1708 h 3649"/>
              <a:gd name="T74" fmla="*/ 2901 w 3522"/>
              <a:gd name="T75" fmla="*/ 1769 h 3649"/>
              <a:gd name="T76" fmla="*/ 2950 w 3522"/>
              <a:gd name="T77" fmla="*/ 1851 h 3649"/>
              <a:gd name="T78" fmla="*/ 3274 w 3522"/>
              <a:gd name="T79" fmla="*/ 2471 h 3649"/>
              <a:gd name="T80" fmla="*/ 3389 w 3522"/>
              <a:gd name="T81" fmla="*/ 2635 h 3649"/>
              <a:gd name="T82" fmla="*/ 3522 w 3522"/>
              <a:gd name="T83" fmla="*/ 2758 h 3649"/>
              <a:gd name="T84" fmla="*/ 3430 w 3522"/>
              <a:gd name="T85" fmla="*/ 2740 h 3649"/>
              <a:gd name="T86" fmla="*/ 3463 w 3522"/>
              <a:gd name="T87" fmla="*/ 3009 h 3649"/>
              <a:gd name="T88" fmla="*/ 3472 w 3522"/>
              <a:gd name="T89" fmla="*/ 3049 h 3649"/>
              <a:gd name="T90" fmla="*/ 3334 w 3522"/>
              <a:gd name="T91" fmla="*/ 3156 h 3649"/>
              <a:gd name="T92" fmla="*/ 3126 w 3522"/>
              <a:gd name="T93" fmla="*/ 3358 h 3649"/>
              <a:gd name="T94" fmla="*/ 3018 w 3522"/>
              <a:gd name="T95" fmla="*/ 3460 h 3649"/>
              <a:gd name="T96" fmla="*/ 2701 w 3522"/>
              <a:gd name="T97" fmla="*/ 3441 h 3649"/>
              <a:gd name="T98" fmla="*/ 2210 w 3522"/>
              <a:gd name="T99" fmla="*/ 3441 h 3649"/>
              <a:gd name="T100" fmla="*/ 2179 w 3522"/>
              <a:gd name="T101" fmla="*/ 3385 h 3649"/>
              <a:gd name="T102" fmla="*/ 1998 w 3522"/>
              <a:gd name="T103" fmla="*/ 3444 h 3649"/>
              <a:gd name="T104" fmla="*/ 215 w 3522"/>
              <a:gd name="T105" fmla="*/ 3440 h 3649"/>
              <a:gd name="T106" fmla="*/ 156 w 3522"/>
              <a:gd name="T107" fmla="*/ 1206 h 3649"/>
              <a:gd name="T108" fmla="*/ 138 w 3522"/>
              <a:gd name="T109" fmla="*/ 889 h 3649"/>
              <a:gd name="T110" fmla="*/ 63 w 3522"/>
              <a:gd name="T111" fmla="*/ 588 h 3649"/>
              <a:gd name="T112" fmla="*/ 110 w 3522"/>
              <a:gd name="T113" fmla="*/ 299 h 3649"/>
              <a:gd name="T114" fmla="*/ 149 w 3522"/>
              <a:gd name="T115" fmla="*/ 0 h 3649"/>
              <a:gd name="T116" fmla="*/ 286 w 3522"/>
              <a:gd name="T117" fmla="*/ 35 h 3649"/>
              <a:gd name="T118" fmla="*/ 520 w 3522"/>
              <a:gd name="T119" fmla="*/ 46 h 3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22" h="3649">
                <a:moveTo>
                  <a:pt x="520" y="46"/>
                </a:moveTo>
                <a:cubicBezTo>
                  <a:pt x="611" y="55"/>
                  <a:pt x="698" y="75"/>
                  <a:pt x="786" y="99"/>
                </a:cubicBezTo>
                <a:cubicBezTo>
                  <a:pt x="849" y="115"/>
                  <a:pt x="804" y="180"/>
                  <a:pt x="958" y="163"/>
                </a:cubicBezTo>
                <a:cubicBezTo>
                  <a:pt x="980" y="161"/>
                  <a:pt x="991" y="195"/>
                  <a:pt x="1016" y="201"/>
                </a:cubicBezTo>
                <a:cubicBezTo>
                  <a:pt x="1043" y="206"/>
                  <a:pt x="1071" y="206"/>
                  <a:pt x="1099" y="209"/>
                </a:cubicBezTo>
                <a:cubicBezTo>
                  <a:pt x="1291" y="228"/>
                  <a:pt x="1327" y="430"/>
                  <a:pt x="1634" y="116"/>
                </a:cubicBezTo>
                <a:cubicBezTo>
                  <a:pt x="1657" y="134"/>
                  <a:pt x="1675" y="153"/>
                  <a:pt x="1705" y="148"/>
                </a:cubicBezTo>
                <a:cubicBezTo>
                  <a:pt x="1688" y="140"/>
                  <a:pt x="1692" y="135"/>
                  <a:pt x="1669" y="137"/>
                </a:cubicBezTo>
                <a:cubicBezTo>
                  <a:pt x="1698" y="121"/>
                  <a:pt x="1728" y="93"/>
                  <a:pt x="1735" y="59"/>
                </a:cubicBezTo>
                <a:cubicBezTo>
                  <a:pt x="1785" y="90"/>
                  <a:pt x="1833" y="35"/>
                  <a:pt x="1883" y="36"/>
                </a:cubicBezTo>
                <a:cubicBezTo>
                  <a:pt x="1849" y="51"/>
                  <a:pt x="1817" y="71"/>
                  <a:pt x="1791" y="98"/>
                </a:cubicBezTo>
                <a:cubicBezTo>
                  <a:pt x="1800" y="93"/>
                  <a:pt x="2004" y="31"/>
                  <a:pt x="1907" y="24"/>
                </a:cubicBezTo>
                <a:cubicBezTo>
                  <a:pt x="1979" y="0"/>
                  <a:pt x="2026" y="83"/>
                  <a:pt x="2095" y="73"/>
                </a:cubicBezTo>
                <a:cubicBezTo>
                  <a:pt x="2128" y="68"/>
                  <a:pt x="2160" y="35"/>
                  <a:pt x="2195" y="48"/>
                </a:cubicBezTo>
                <a:cubicBezTo>
                  <a:pt x="2224" y="58"/>
                  <a:pt x="2239" y="96"/>
                  <a:pt x="2262" y="117"/>
                </a:cubicBezTo>
                <a:cubicBezTo>
                  <a:pt x="2236" y="95"/>
                  <a:pt x="2208" y="59"/>
                  <a:pt x="2174" y="56"/>
                </a:cubicBezTo>
                <a:cubicBezTo>
                  <a:pt x="2185" y="87"/>
                  <a:pt x="2143" y="145"/>
                  <a:pt x="2193" y="157"/>
                </a:cubicBezTo>
                <a:cubicBezTo>
                  <a:pt x="2247" y="170"/>
                  <a:pt x="2222" y="184"/>
                  <a:pt x="2257" y="217"/>
                </a:cubicBezTo>
                <a:cubicBezTo>
                  <a:pt x="2257" y="205"/>
                  <a:pt x="2354" y="164"/>
                  <a:pt x="2284" y="131"/>
                </a:cubicBezTo>
                <a:cubicBezTo>
                  <a:pt x="2359" y="148"/>
                  <a:pt x="2384" y="217"/>
                  <a:pt x="2471" y="209"/>
                </a:cubicBezTo>
                <a:cubicBezTo>
                  <a:pt x="2500" y="207"/>
                  <a:pt x="2584" y="154"/>
                  <a:pt x="2569" y="217"/>
                </a:cubicBezTo>
                <a:cubicBezTo>
                  <a:pt x="2635" y="175"/>
                  <a:pt x="2763" y="221"/>
                  <a:pt x="2887" y="113"/>
                </a:cubicBezTo>
                <a:lnTo>
                  <a:pt x="3138" y="775"/>
                </a:lnTo>
                <a:cubicBezTo>
                  <a:pt x="3074" y="856"/>
                  <a:pt x="3088" y="1005"/>
                  <a:pt x="3048" y="1100"/>
                </a:cubicBezTo>
                <a:cubicBezTo>
                  <a:pt x="3025" y="1156"/>
                  <a:pt x="3025" y="1191"/>
                  <a:pt x="3026" y="1250"/>
                </a:cubicBezTo>
                <a:cubicBezTo>
                  <a:pt x="3027" y="1300"/>
                  <a:pt x="2962" y="1349"/>
                  <a:pt x="2978" y="1398"/>
                </a:cubicBezTo>
                <a:cubicBezTo>
                  <a:pt x="2910" y="1335"/>
                  <a:pt x="2886" y="1383"/>
                  <a:pt x="2771" y="1217"/>
                </a:cubicBezTo>
                <a:cubicBezTo>
                  <a:pt x="2733" y="1164"/>
                  <a:pt x="2624" y="1129"/>
                  <a:pt x="2640" y="1048"/>
                </a:cubicBezTo>
                <a:cubicBezTo>
                  <a:pt x="2664" y="926"/>
                  <a:pt x="2494" y="899"/>
                  <a:pt x="2420" y="588"/>
                </a:cubicBezTo>
                <a:cubicBezTo>
                  <a:pt x="2383" y="628"/>
                  <a:pt x="2344" y="715"/>
                  <a:pt x="2382" y="761"/>
                </a:cubicBezTo>
                <a:cubicBezTo>
                  <a:pt x="2449" y="839"/>
                  <a:pt x="2442" y="935"/>
                  <a:pt x="2497" y="1015"/>
                </a:cubicBezTo>
                <a:cubicBezTo>
                  <a:pt x="2546" y="1085"/>
                  <a:pt x="2594" y="1171"/>
                  <a:pt x="2655" y="1231"/>
                </a:cubicBezTo>
                <a:cubicBezTo>
                  <a:pt x="2681" y="1257"/>
                  <a:pt x="2712" y="1280"/>
                  <a:pt x="2736" y="1308"/>
                </a:cubicBezTo>
                <a:cubicBezTo>
                  <a:pt x="2749" y="1323"/>
                  <a:pt x="2801" y="1410"/>
                  <a:pt x="2738" y="1363"/>
                </a:cubicBezTo>
                <a:cubicBezTo>
                  <a:pt x="2789" y="1403"/>
                  <a:pt x="2747" y="1453"/>
                  <a:pt x="2779" y="1486"/>
                </a:cubicBezTo>
                <a:cubicBezTo>
                  <a:pt x="2823" y="1530"/>
                  <a:pt x="2846" y="1577"/>
                  <a:pt x="2868" y="1632"/>
                </a:cubicBezTo>
                <a:cubicBezTo>
                  <a:pt x="2880" y="1660"/>
                  <a:pt x="2898" y="1683"/>
                  <a:pt x="2914" y="1708"/>
                </a:cubicBezTo>
                <a:cubicBezTo>
                  <a:pt x="2926" y="1726"/>
                  <a:pt x="2902" y="1750"/>
                  <a:pt x="2901" y="1769"/>
                </a:cubicBezTo>
                <a:cubicBezTo>
                  <a:pt x="2899" y="1793"/>
                  <a:pt x="2939" y="1829"/>
                  <a:pt x="2950" y="1851"/>
                </a:cubicBezTo>
                <a:lnTo>
                  <a:pt x="3274" y="2471"/>
                </a:lnTo>
                <a:cubicBezTo>
                  <a:pt x="3305" y="2534"/>
                  <a:pt x="3351" y="2579"/>
                  <a:pt x="3389" y="2635"/>
                </a:cubicBezTo>
                <a:cubicBezTo>
                  <a:pt x="3425" y="2688"/>
                  <a:pt x="3488" y="2704"/>
                  <a:pt x="3522" y="2758"/>
                </a:cubicBezTo>
                <a:cubicBezTo>
                  <a:pt x="3490" y="2760"/>
                  <a:pt x="3458" y="2754"/>
                  <a:pt x="3430" y="2740"/>
                </a:cubicBezTo>
                <a:cubicBezTo>
                  <a:pt x="3409" y="2826"/>
                  <a:pt x="3419" y="2958"/>
                  <a:pt x="3463" y="3009"/>
                </a:cubicBezTo>
                <a:cubicBezTo>
                  <a:pt x="3473" y="3020"/>
                  <a:pt x="3475" y="3034"/>
                  <a:pt x="3472" y="3049"/>
                </a:cubicBezTo>
                <a:cubicBezTo>
                  <a:pt x="3472" y="3049"/>
                  <a:pt x="3383" y="3177"/>
                  <a:pt x="3334" y="3156"/>
                </a:cubicBezTo>
                <a:cubicBezTo>
                  <a:pt x="3223" y="3108"/>
                  <a:pt x="3288" y="3330"/>
                  <a:pt x="3126" y="3358"/>
                </a:cubicBezTo>
                <a:cubicBezTo>
                  <a:pt x="3058" y="3369"/>
                  <a:pt x="3035" y="3381"/>
                  <a:pt x="3018" y="3460"/>
                </a:cubicBezTo>
                <a:cubicBezTo>
                  <a:pt x="2979" y="3649"/>
                  <a:pt x="2791" y="3452"/>
                  <a:pt x="2701" y="3441"/>
                </a:cubicBezTo>
                <a:cubicBezTo>
                  <a:pt x="2595" y="3428"/>
                  <a:pt x="2421" y="3477"/>
                  <a:pt x="2210" y="3441"/>
                </a:cubicBezTo>
                <a:cubicBezTo>
                  <a:pt x="2244" y="3389"/>
                  <a:pt x="2218" y="3321"/>
                  <a:pt x="2179" y="3385"/>
                </a:cubicBezTo>
                <a:cubicBezTo>
                  <a:pt x="2133" y="3457"/>
                  <a:pt x="2075" y="3444"/>
                  <a:pt x="1998" y="3444"/>
                </a:cubicBezTo>
                <a:lnTo>
                  <a:pt x="215" y="3440"/>
                </a:lnTo>
                <a:lnTo>
                  <a:pt x="156" y="1206"/>
                </a:lnTo>
                <a:cubicBezTo>
                  <a:pt x="150" y="1102"/>
                  <a:pt x="153" y="992"/>
                  <a:pt x="138" y="889"/>
                </a:cubicBezTo>
                <a:cubicBezTo>
                  <a:pt x="126" y="800"/>
                  <a:pt x="103" y="668"/>
                  <a:pt x="63" y="588"/>
                </a:cubicBezTo>
                <a:cubicBezTo>
                  <a:pt x="4" y="494"/>
                  <a:pt x="125" y="395"/>
                  <a:pt x="110" y="299"/>
                </a:cubicBezTo>
                <a:cubicBezTo>
                  <a:pt x="95" y="195"/>
                  <a:pt x="0" y="123"/>
                  <a:pt x="149" y="0"/>
                </a:cubicBezTo>
                <a:cubicBezTo>
                  <a:pt x="152" y="75"/>
                  <a:pt x="240" y="48"/>
                  <a:pt x="286" y="35"/>
                </a:cubicBezTo>
                <a:cubicBezTo>
                  <a:pt x="369" y="10"/>
                  <a:pt x="438" y="38"/>
                  <a:pt x="520" y="4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9" name="꙱ Ecuador (Republic of Ecuador) (EC) (H)">
            <a:extLst>
              <a:ext uri="{FF2B5EF4-FFF2-40B4-BE49-F238E27FC236}">
                <a16:creationId xmlns:a16="http://schemas.microsoft.com/office/drawing/2014/main" id="{A832C39C-B834-4785-8BCA-71BAE0A6DCF0}"/>
              </a:ext>
            </a:extLst>
          </p:cNvPr>
          <p:cNvSpPr>
            <a:spLocks noEditPoints="1"/>
          </p:cNvSpPr>
          <p:nvPr/>
        </p:nvSpPr>
        <p:spPr bwMode="auto">
          <a:xfrm>
            <a:off x="2283178" y="2338421"/>
            <a:ext cx="150909" cy="188782"/>
          </a:xfrm>
          <a:custGeom>
            <a:avLst/>
            <a:gdLst>
              <a:gd name="T0" fmla="*/ 329 w 1831"/>
              <a:gd name="T1" fmla="*/ 1464 h 2285"/>
              <a:gd name="T2" fmla="*/ 250 w 1831"/>
              <a:gd name="T3" fmla="*/ 1523 h 2285"/>
              <a:gd name="T4" fmla="*/ 279 w 1831"/>
              <a:gd name="T5" fmla="*/ 1592 h 2285"/>
              <a:gd name="T6" fmla="*/ 303 w 1831"/>
              <a:gd name="T7" fmla="*/ 1535 h 2285"/>
              <a:gd name="T8" fmla="*/ 362 w 1831"/>
              <a:gd name="T9" fmla="*/ 1481 h 2285"/>
              <a:gd name="T10" fmla="*/ 329 w 1831"/>
              <a:gd name="T11" fmla="*/ 1464 h 2285"/>
              <a:gd name="T12" fmla="*/ 377 w 1831"/>
              <a:gd name="T13" fmla="*/ 1454 h 2285"/>
              <a:gd name="T14" fmla="*/ 374 w 1831"/>
              <a:gd name="T15" fmla="*/ 1395 h 2285"/>
              <a:gd name="T16" fmla="*/ 377 w 1831"/>
              <a:gd name="T17" fmla="*/ 1454 h 2285"/>
              <a:gd name="T18" fmla="*/ 27 w 1831"/>
              <a:gd name="T19" fmla="*/ 1294 h 2285"/>
              <a:gd name="T20" fmla="*/ 88 w 1831"/>
              <a:gd name="T21" fmla="*/ 1181 h 2285"/>
              <a:gd name="T22" fmla="*/ 61 w 1831"/>
              <a:gd name="T23" fmla="*/ 1099 h 2285"/>
              <a:gd name="T24" fmla="*/ 78 w 1831"/>
              <a:gd name="T25" fmla="*/ 967 h 2285"/>
              <a:gd name="T26" fmla="*/ 95 w 1831"/>
              <a:gd name="T27" fmla="*/ 839 h 2285"/>
              <a:gd name="T28" fmla="*/ 157 w 1831"/>
              <a:gd name="T29" fmla="*/ 781 h 2285"/>
              <a:gd name="T30" fmla="*/ 234 w 1831"/>
              <a:gd name="T31" fmla="*/ 736 h 2285"/>
              <a:gd name="T32" fmla="*/ 200 w 1831"/>
              <a:gd name="T33" fmla="*/ 598 h 2285"/>
              <a:gd name="T34" fmla="*/ 312 w 1831"/>
              <a:gd name="T35" fmla="*/ 395 h 2285"/>
              <a:gd name="T36" fmla="*/ 298 w 1831"/>
              <a:gd name="T37" fmla="*/ 230 h 2285"/>
              <a:gd name="T38" fmla="*/ 439 w 1831"/>
              <a:gd name="T39" fmla="*/ 211 h 2285"/>
              <a:gd name="T40" fmla="*/ 518 w 1831"/>
              <a:gd name="T41" fmla="*/ 128 h 2285"/>
              <a:gd name="T42" fmla="*/ 641 w 1831"/>
              <a:gd name="T43" fmla="*/ 113 h 2285"/>
              <a:gd name="T44" fmla="*/ 698 w 1831"/>
              <a:gd name="T45" fmla="*/ 0 h 2285"/>
              <a:gd name="T46" fmla="*/ 1032 w 1831"/>
              <a:gd name="T47" fmla="*/ 216 h 2285"/>
              <a:gd name="T48" fmla="*/ 1109 w 1831"/>
              <a:gd name="T49" fmla="*/ 274 h 2285"/>
              <a:gd name="T50" fmla="*/ 1201 w 1831"/>
              <a:gd name="T51" fmla="*/ 387 h 2285"/>
              <a:gd name="T52" fmla="*/ 1383 w 1831"/>
              <a:gd name="T53" fmla="*/ 419 h 2285"/>
              <a:gd name="T54" fmla="*/ 1464 w 1831"/>
              <a:gd name="T55" fmla="*/ 408 h 2285"/>
              <a:gd name="T56" fmla="*/ 1461 w 1831"/>
              <a:gd name="T57" fmla="*/ 375 h 2285"/>
              <a:gd name="T58" fmla="*/ 1606 w 1831"/>
              <a:gd name="T59" fmla="*/ 441 h 2285"/>
              <a:gd name="T60" fmla="*/ 1805 w 1831"/>
              <a:gd name="T61" fmla="*/ 555 h 2285"/>
              <a:gd name="T62" fmla="*/ 1698 w 1831"/>
              <a:gd name="T63" fmla="*/ 552 h 2285"/>
              <a:gd name="T64" fmla="*/ 1786 w 1831"/>
              <a:gd name="T65" fmla="*/ 671 h 2285"/>
              <a:gd name="T66" fmla="*/ 1829 w 1831"/>
              <a:gd name="T67" fmla="*/ 861 h 2285"/>
              <a:gd name="T68" fmla="*/ 1769 w 1831"/>
              <a:gd name="T69" fmla="*/ 840 h 2285"/>
              <a:gd name="T70" fmla="*/ 1388 w 1831"/>
              <a:gd name="T71" fmla="*/ 1423 h 2285"/>
              <a:gd name="T72" fmla="*/ 1063 w 1831"/>
              <a:gd name="T73" fmla="*/ 1555 h 2285"/>
              <a:gd name="T74" fmla="*/ 911 w 1831"/>
              <a:gd name="T75" fmla="*/ 1701 h 2285"/>
              <a:gd name="T76" fmla="*/ 899 w 1831"/>
              <a:gd name="T77" fmla="*/ 1763 h 2285"/>
              <a:gd name="T78" fmla="*/ 832 w 1831"/>
              <a:gd name="T79" fmla="*/ 1864 h 2285"/>
              <a:gd name="T80" fmla="*/ 771 w 1831"/>
              <a:gd name="T81" fmla="*/ 2069 h 2285"/>
              <a:gd name="T82" fmla="*/ 697 w 1831"/>
              <a:gd name="T83" fmla="*/ 2209 h 2285"/>
              <a:gd name="T84" fmla="*/ 620 w 1831"/>
              <a:gd name="T85" fmla="*/ 2284 h 2285"/>
              <a:gd name="T86" fmla="*/ 504 w 1831"/>
              <a:gd name="T87" fmla="*/ 2145 h 2285"/>
              <a:gd name="T88" fmla="*/ 395 w 1831"/>
              <a:gd name="T89" fmla="*/ 2105 h 2285"/>
              <a:gd name="T90" fmla="*/ 287 w 1831"/>
              <a:gd name="T91" fmla="*/ 2062 h 2285"/>
              <a:gd name="T92" fmla="*/ 231 w 1831"/>
              <a:gd name="T93" fmla="*/ 2025 h 2285"/>
              <a:gd name="T94" fmla="*/ 211 w 1831"/>
              <a:gd name="T95" fmla="*/ 1939 h 2285"/>
              <a:gd name="T96" fmla="*/ 283 w 1831"/>
              <a:gd name="T97" fmla="*/ 1917 h 2285"/>
              <a:gd name="T98" fmla="*/ 231 w 1831"/>
              <a:gd name="T99" fmla="*/ 1716 h 2285"/>
              <a:gd name="T100" fmla="*/ 344 w 1831"/>
              <a:gd name="T101" fmla="*/ 1651 h 2285"/>
              <a:gd name="T102" fmla="*/ 389 w 1831"/>
              <a:gd name="T103" fmla="*/ 1503 h 2285"/>
              <a:gd name="T104" fmla="*/ 389 w 1831"/>
              <a:gd name="T105" fmla="*/ 1384 h 2285"/>
              <a:gd name="T106" fmla="*/ 401 w 1831"/>
              <a:gd name="T107" fmla="*/ 1229 h 2285"/>
              <a:gd name="T108" fmla="*/ 367 w 1831"/>
              <a:gd name="T109" fmla="*/ 1390 h 2285"/>
              <a:gd name="T110" fmla="*/ 353 w 1831"/>
              <a:gd name="T111" fmla="*/ 1395 h 2285"/>
              <a:gd name="T112" fmla="*/ 329 w 1831"/>
              <a:gd name="T113" fmla="*/ 1342 h 2285"/>
              <a:gd name="T114" fmla="*/ 249 w 1831"/>
              <a:gd name="T115" fmla="*/ 1487 h 2285"/>
              <a:gd name="T116" fmla="*/ 112 w 1831"/>
              <a:gd name="T117" fmla="*/ 1373 h 2285"/>
              <a:gd name="T118" fmla="*/ 27 w 1831"/>
              <a:gd name="T119" fmla="*/ 1294 h 2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1" h="2285">
                <a:moveTo>
                  <a:pt x="329" y="1464"/>
                </a:moveTo>
                <a:cubicBezTo>
                  <a:pt x="297" y="1467"/>
                  <a:pt x="262" y="1491"/>
                  <a:pt x="250" y="1523"/>
                </a:cubicBezTo>
                <a:cubicBezTo>
                  <a:pt x="245" y="1534"/>
                  <a:pt x="255" y="1611"/>
                  <a:pt x="279" y="1592"/>
                </a:cubicBezTo>
                <a:cubicBezTo>
                  <a:pt x="287" y="1585"/>
                  <a:pt x="303" y="1545"/>
                  <a:pt x="303" y="1535"/>
                </a:cubicBezTo>
                <a:cubicBezTo>
                  <a:pt x="303" y="1517"/>
                  <a:pt x="351" y="1500"/>
                  <a:pt x="362" y="1481"/>
                </a:cubicBezTo>
                <a:cubicBezTo>
                  <a:pt x="351" y="1475"/>
                  <a:pt x="340" y="1469"/>
                  <a:pt x="329" y="1464"/>
                </a:cubicBezTo>
                <a:close/>
                <a:moveTo>
                  <a:pt x="377" y="1454"/>
                </a:moveTo>
                <a:cubicBezTo>
                  <a:pt x="388" y="1434"/>
                  <a:pt x="387" y="1415"/>
                  <a:pt x="374" y="1395"/>
                </a:cubicBezTo>
                <a:cubicBezTo>
                  <a:pt x="367" y="1415"/>
                  <a:pt x="368" y="1435"/>
                  <a:pt x="377" y="1454"/>
                </a:cubicBezTo>
                <a:close/>
                <a:moveTo>
                  <a:pt x="27" y="1294"/>
                </a:moveTo>
                <a:cubicBezTo>
                  <a:pt x="90" y="1315"/>
                  <a:pt x="91" y="1220"/>
                  <a:pt x="88" y="1181"/>
                </a:cubicBezTo>
                <a:cubicBezTo>
                  <a:pt x="85" y="1150"/>
                  <a:pt x="72" y="1127"/>
                  <a:pt x="61" y="1099"/>
                </a:cubicBezTo>
                <a:cubicBezTo>
                  <a:pt x="44" y="1050"/>
                  <a:pt x="98" y="1014"/>
                  <a:pt x="78" y="967"/>
                </a:cubicBezTo>
                <a:cubicBezTo>
                  <a:pt x="57" y="916"/>
                  <a:pt x="0" y="848"/>
                  <a:pt x="95" y="839"/>
                </a:cubicBezTo>
                <a:cubicBezTo>
                  <a:pt x="134" y="835"/>
                  <a:pt x="149" y="819"/>
                  <a:pt x="157" y="781"/>
                </a:cubicBezTo>
                <a:cubicBezTo>
                  <a:pt x="167" y="731"/>
                  <a:pt x="194" y="742"/>
                  <a:pt x="234" y="736"/>
                </a:cubicBezTo>
                <a:cubicBezTo>
                  <a:pt x="165" y="729"/>
                  <a:pt x="158" y="640"/>
                  <a:pt x="200" y="598"/>
                </a:cubicBezTo>
                <a:cubicBezTo>
                  <a:pt x="264" y="535"/>
                  <a:pt x="306" y="490"/>
                  <a:pt x="312" y="395"/>
                </a:cubicBezTo>
                <a:cubicBezTo>
                  <a:pt x="313" y="368"/>
                  <a:pt x="273" y="245"/>
                  <a:pt x="298" y="230"/>
                </a:cubicBezTo>
                <a:cubicBezTo>
                  <a:pt x="327" y="213"/>
                  <a:pt x="438" y="129"/>
                  <a:pt x="439" y="211"/>
                </a:cubicBezTo>
                <a:cubicBezTo>
                  <a:pt x="422" y="162"/>
                  <a:pt x="482" y="140"/>
                  <a:pt x="518" y="128"/>
                </a:cubicBezTo>
                <a:cubicBezTo>
                  <a:pt x="555" y="115"/>
                  <a:pt x="634" y="65"/>
                  <a:pt x="641" y="113"/>
                </a:cubicBezTo>
                <a:cubicBezTo>
                  <a:pt x="656" y="74"/>
                  <a:pt x="672" y="33"/>
                  <a:pt x="698" y="0"/>
                </a:cubicBezTo>
                <a:cubicBezTo>
                  <a:pt x="781" y="76"/>
                  <a:pt x="909" y="217"/>
                  <a:pt x="1032" y="216"/>
                </a:cubicBezTo>
                <a:cubicBezTo>
                  <a:pt x="1071" y="216"/>
                  <a:pt x="1073" y="263"/>
                  <a:pt x="1109" y="274"/>
                </a:cubicBezTo>
                <a:cubicBezTo>
                  <a:pt x="1159" y="290"/>
                  <a:pt x="1115" y="388"/>
                  <a:pt x="1201" y="387"/>
                </a:cubicBezTo>
                <a:cubicBezTo>
                  <a:pt x="1265" y="386"/>
                  <a:pt x="1316" y="418"/>
                  <a:pt x="1383" y="419"/>
                </a:cubicBezTo>
                <a:cubicBezTo>
                  <a:pt x="1406" y="419"/>
                  <a:pt x="1454" y="448"/>
                  <a:pt x="1464" y="408"/>
                </a:cubicBezTo>
                <a:cubicBezTo>
                  <a:pt x="1467" y="396"/>
                  <a:pt x="1444" y="383"/>
                  <a:pt x="1461" y="375"/>
                </a:cubicBezTo>
                <a:cubicBezTo>
                  <a:pt x="1523" y="344"/>
                  <a:pt x="1570" y="398"/>
                  <a:pt x="1606" y="441"/>
                </a:cubicBezTo>
                <a:cubicBezTo>
                  <a:pt x="1661" y="508"/>
                  <a:pt x="1736" y="510"/>
                  <a:pt x="1805" y="555"/>
                </a:cubicBezTo>
                <a:cubicBezTo>
                  <a:pt x="1769" y="564"/>
                  <a:pt x="1734" y="558"/>
                  <a:pt x="1698" y="552"/>
                </a:cubicBezTo>
                <a:cubicBezTo>
                  <a:pt x="1694" y="577"/>
                  <a:pt x="1771" y="651"/>
                  <a:pt x="1786" y="671"/>
                </a:cubicBezTo>
                <a:cubicBezTo>
                  <a:pt x="1831" y="730"/>
                  <a:pt x="1798" y="790"/>
                  <a:pt x="1829" y="861"/>
                </a:cubicBezTo>
                <a:cubicBezTo>
                  <a:pt x="1805" y="864"/>
                  <a:pt x="1786" y="857"/>
                  <a:pt x="1769" y="840"/>
                </a:cubicBezTo>
                <a:cubicBezTo>
                  <a:pt x="1726" y="1077"/>
                  <a:pt x="1588" y="1284"/>
                  <a:pt x="1388" y="1423"/>
                </a:cubicBezTo>
                <a:cubicBezTo>
                  <a:pt x="1292" y="1489"/>
                  <a:pt x="1169" y="1508"/>
                  <a:pt x="1063" y="1555"/>
                </a:cubicBezTo>
                <a:cubicBezTo>
                  <a:pt x="1008" y="1579"/>
                  <a:pt x="943" y="1649"/>
                  <a:pt x="911" y="1701"/>
                </a:cubicBezTo>
                <a:cubicBezTo>
                  <a:pt x="904" y="1726"/>
                  <a:pt x="919" y="1740"/>
                  <a:pt x="899" y="1763"/>
                </a:cubicBezTo>
                <a:cubicBezTo>
                  <a:pt x="879" y="1667"/>
                  <a:pt x="837" y="1854"/>
                  <a:pt x="832" y="1864"/>
                </a:cubicBezTo>
                <a:cubicBezTo>
                  <a:pt x="800" y="1921"/>
                  <a:pt x="768" y="2002"/>
                  <a:pt x="771" y="2069"/>
                </a:cubicBezTo>
                <a:cubicBezTo>
                  <a:pt x="776" y="2149"/>
                  <a:pt x="717" y="2146"/>
                  <a:pt x="697" y="2209"/>
                </a:cubicBezTo>
                <a:cubicBezTo>
                  <a:pt x="677" y="2273"/>
                  <a:pt x="681" y="2285"/>
                  <a:pt x="620" y="2284"/>
                </a:cubicBezTo>
                <a:cubicBezTo>
                  <a:pt x="546" y="2282"/>
                  <a:pt x="527" y="2199"/>
                  <a:pt x="504" y="2145"/>
                </a:cubicBezTo>
                <a:cubicBezTo>
                  <a:pt x="474" y="2076"/>
                  <a:pt x="441" y="2130"/>
                  <a:pt x="395" y="2105"/>
                </a:cubicBezTo>
                <a:cubicBezTo>
                  <a:pt x="363" y="2087"/>
                  <a:pt x="327" y="2021"/>
                  <a:pt x="287" y="2062"/>
                </a:cubicBezTo>
                <a:cubicBezTo>
                  <a:pt x="231" y="2117"/>
                  <a:pt x="174" y="2102"/>
                  <a:pt x="231" y="2025"/>
                </a:cubicBezTo>
                <a:cubicBezTo>
                  <a:pt x="189" y="2019"/>
                  <a:pt x="180" y="1965"/>
                  <a:pt x="211" y="1939"/>
                </a:cubicBezTo>
                <a:cubicBezTo>
                  <a:pt x="230" y="1924"/>
                  <a:pt x="263" y="1934"/>
                  <a:pt x="283" y="1917"/>
                </a:cubicBezTo>
                <a:cubicBezTo>
                  <a:pt x="316" y="1892"/>
                  <a:pt x="269" y="1732"/>
                  <a:pt x="231" y="1716"/>
                </a:cubicBezTo>
                <a:cubicBezTo>
                  <a:pt x="278" y="1692"/>
                  <a:pt x="316" y="1705"/>
                  <a:pt x="344" y="1651"/>
                </a:cubicBezTo>
                <a:cubicBezTo>
                  <a:pt x="369" y="1605"/>
                  <a:pt x="374" y="1553"/>
                  <a:pt x="389" y="1503"/>
                </a:cubicBezTo>
                <a:cubicBezTo>
                  <a:pt x="408" y="1443"/>
                  <a:pt x="409" y="1440"/>
                  <a:pt x="389" y="1384"/>
                </a:cubicBezTo>
                <a:cubicBezTo>
                  <a:pt x="370" y="1330"/>
                  <a:pt x="363" y="1277"/>
                  <a:pt x="401" y="1229"/>
                </a:cubicBezTo>
                <a:cubicBezTo>
                  <a:pt x="334" y="1261"/>
                  <a:pt x="376" y="1335"/>
                  <a:pt x="367" y="1390"/>
                </a:cubicBezTo>
                <a:cubicBezTo>
                  <a:pt x="350" y="1480"/>
                  <a:pt x="289" y="1400"/>
                  <a:pt x="353" y="1395"/>
                </a:cubicBezTo>
                <a:cubicBezTo>
                  <a:pt x="321" y="1393"/>
                  <a:pt x="318" y="1366"/>
                  <a:pt x="329" y="1342"/>
                </a:cubicBezTo>
                <a:cubicBezTo>
                  <a:pt x="308" y="1364"/>
                  <a:pt x="233" y="1454"/>
                  <a:pt x="249" y="1487"/>
                </a:cubicBezTo>
                <a:cubicBezTo>
                  <a:pt x="200" y="1454"/>
                  <a:pt x="165" y="1401"/>
                  <a:pt x="112" y="1373"/>
                </a:cubicBezTo>
                <a:cubicBezTo>
                  <a:pt x="76" y="1353"/>
                  <a:pt x="34" y="1342"/>
                  <a:pt x="27" y="129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0" name="꙱ East Timor (Democratic Republic of Timor-Leste) (TL) (H)">
            <a:extLst>
              <a:ext uri="{FF2B5EF4-FFF2-40B4-BE49-F238E27FC236}">
                <a16:creationId xmlns:a16="http://schemas.microsoft.com/office/drawing/2014/main" id="{B0C926FC-3B2D-4AF5-9E4D-C386E9EB691D}"/>
              </a:ext>
            </a:extLst>
          </p:cNvPr>
          <p:cNvSpPr>
            <a:spLocks noEditPoints="1"/>
          </p:cNvSpPr>
          <p:nvPr/>
        </p:nvSpPr>
        <p:spPr bwMode="auto">
          <a:xfrm>
            <a:off x="7597314" y="2625368"/>
            <a:ext cx="91623" cy="37757"/>
          </a:xfrm>
          <a:custGeom>
            <a:avLst/>
            <a:gdLst>
              <a:gd name="T0" fmla="*/ 0 w 1118"/>
              <a:gd name="T1" fmla="*/ 394 h 461"/>
              <a:gd name="T2" fmla="*/ 164 w 1118"/>
              <a:gd name="T3" fmla="*/ 323 h 461"/>
              <a:gd name="T4" fmla="*/ 129 w 1118"/>
              <a:gd name="T5" fmla="*/ 449 h 461"/>
              <a:gd name="T6" fmla="*/ 93 w 1118"/>
              <a:gd name="T7" fmla="*/ 425 h 461"/>
              <a:gd name="T8" fmla="*/ 0 w 1118"/>
              <a:gd name="T9" fmla="*/ 394 h 461"/>
              <a:gd name="T10" fmla="*/ 370 w 1118"/>
              <a:gd name="T11" fmla="*/ 323 h 461"/>
              <a:gd name="T12" fmla="*/ 466 w 1118"/>
              <a:gd name="T13" fmla="*/ 347 h 461"/>
              <a:gd name="T14" fmla="*/ 1071 w 1118"/>
              <a:gd name="T15" fmla="*/ 61 h 461"/>
              <a:gd name="T16" fmla="*/ 965 w 1118"/>
              <a:gd name="T17" fmla="*/ 21 h 461"/>
              <a:gd name="T18" fmla="*/ 414 w 1118"/>
              <a:gd name="T19" fmla="*/ 118 h 461"/>
              <a:gd name="T20" fmla="*/ 341 w 1118"/>
              <a:gd name="T21" fmla="*/ 216 h 461"/>
              <a:gd name="T22" fmla="*/ 370 w 1118"/>
              <a:gd name="T23" fmla="*/ 323 h 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18" h="461">
                <a:moveTo>
                  <a:pt x="0" y="394"/>
                </a:moveTo>
                <a:cubicBezTo>
                  <a:pt x="55" y="354"/>
                  <a:pt x="97" y="335"/>
                  <a:pt x="164" y="323"/>
                </a:cubicBezTo>
                <a:cubicBezTo>
                  <a:pt x="150" y="329"/>
                  <a:pt x="162" y="457"/>
                  <a:pt x="129" y="449"/>
                </a:cubicBezTo>
                <a:cubicBezTo>
                  <a:pt x="104" y="443"/>
                  <a:pt x="99" y="417"/>
                  <a:pt x="93" y="425"/>
                </a:cubicBezTo>
                <a:cubicBezTo>
                  <a:pt x="68" y="461"/>
                  <a:pt x="24" y="385"/>
                  <a:pt x="0" y="394"/>
                </a:cubicBezTo>
                <a:close/>
                <a:moveTo>
                  <a:pt x="370" y="323"/>
                </a:moveTo>
                <a:cubicBezTo>
                  <a:pt x="372" y="435"/>
                  <a:pt x="398" y="388"/>
                  <a:pt x="466" y="347"/>
                </a:cubicBezTo>
                <a:cubicBezTo>
                  <a:pt x="595" y="269"/>
                  <a:pt x="953" y="213"/>
                  <a:pt x="1071" y="61"/>
                </a:cubicBezTo>
                <a:cubicBezTo>
                  <a:pt x="1118" y="0"/>
                  <a:pt x="992" y="13"/>
                  <a:pt x="965" y="21"/>
                </a:cubicBezTo>
                <a:cubicBezTo>
                  <a:pt x="782" y="74"/>
                  <a:pt x="456" y="85"/>
                  <a:pt x="414" y="118"/>
                </a:cubicBezTo>
                <a:cubicBezTo>
                  <a:pt x="386" y="141"/>
                  <a:pt x="370" y="194"/>
                  <a:pt x="341" y="216"/>
                </a:cubicBezTo>
                <a:cubicBezTo>
                  <a:pt x="410" y="249"/>
                  <a:pt x="404" y="268"/>
                  <a:pt x="370" y="32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1" name="꙱ Dominican Republic (DO) (H)">
            <a:extLst>
              <a:ext uri="{FF2B5EF4-FFF2-40B4-BE49-F238E27FC236}">
                <a16:creationId xmlns:a16="http://schemas.microsoft.com/office/drawing/2014/main" id="{DB1AF355-7FC0-499A-9BA4-8CAE0601F229}"/>
              </a:ext>
            </a:extLst>
          </p:cNvPr>
          <p:cNvSpPr>
            <a:spLocks noEditPoints="1"/>
          </p:cNvSpPr>
          <p:nvPr/>
        </p:nvSpPr>
        <p:spPr bwMode="auto">
          <a:xfrm>
            <a:off x="2550502" y="1791495"/>
            <a:ext cx="98091" cy="70119"/>
          </a:xfrm>
          <a:custGeom>
            <a:avLst/>
            <a:gdLst>
              <a:gd name="T0" fmla="*/ 47 w 1190"/>
              <a:gd name="T1" fmla="*/ 707 h 861"/>
              <a:gd name="T2" fmla="*/ 58 w 1190"/>
              <a:gd name="T3" fmla="*/ 599 h 861"/>
              <a:gd name="T4" fmla="*/ 0 w 1190"/>
              <a:gd name="T5" fmla="*/ 505 h 861"/>
              <a:gd name="T6" fmla="*/ 87 w 1190"/>
              <a:gd name="T7" fmla="*/ 399 h 861"/>
              <a:gd name="T8" fmla="*/ 120 w 1190"/>
              <a:gd name="T9" fmla="*/ 272 h 861"/>
              <a:gd name="T10" fmla="*/ 129 w 1190"/>
              <a:gd name="T11" fmla="*/ 191 h 861"/>
              <a:gd name="T12" fmla="*/ 125 w 1190"/>
              <a:gd name="T13" fmla="*/ 81 h 861"/>
              <a:gd name="T14" fmla="*/ 298 w 1190"/>
              <a:gd name="T15" fmla="*/ 57 h 861"/>
              <a:gd name="T16" fmla="*/ 421 w 1190"/>
              <a:gd name="T17" fmla="*/ 53 h 861"/>
              <a:gd name="T18" fmla="*/ 542 w 1190"/>
              <a:gd name="T19" fmla="*/ 98 h 861"/>
              <a:gd name="T20" fmla="*/ 638 w 1190"/>
              <a:gd name="T21" fmla="*/ 134 h 861"/>
              <a:gd name="T22" fmla="*/ 692 w 1190"/>
              <a:gd name="T23" fmla="*/ 175 h 861"/>
              <a:gd name="T24" fmla="*/ 908 w 1190"/>
              <a:gd name="T25" fmla="*/ 256 h 861"/>
              <a:gd name="T26" fmla="*/ 827 w 1190"/>
              <a:gd name="T27" fmla="*/ 290 h 861"/>
              <a:gd name="T28" fmla="*/ 783 w 1190"/>
              <a:gd name="T29" fmla="*/ 327 h 861"/>
              <a:gd name="T30" fmla="*/ 944 w 1190"/>
              <a:gd name="T31" fmla="*/ 365 h 861"/>
              <a:gd name="T32" fmla="*/ 1103 w 1190"/>
              <a:gd name="T33" fmla="*/ 463 h 861"/>
              <a:gd name="T34" fmla="*/ 1035 w 1190"/>
              <a:gd name="T35" fmla="*/ 614 h 861"/>
              <a:gd name="T36" fmla="*/ 969 w 1190"/>
              <a:gd name="T37" fmla="*/ 590 h 861"/>
              <a:gd name="T38" fmla="*/ 889 w 1190"/>
              <a:gd name="T39" fmla="*/ 576 h 861"/>
              <a:gd name="T40" fmla="*/ 825 w 1190"/>
              <a:gd name="T41" fmla="*/ 562 h 861"/>
              <a:gd name="T42" fmla="*/ 751 w 1190"/>
              <a:gd name="T43" fmla="*/ 568 h 861"/>
              <a:gd name="T44" fmla="*/ 537 w 1190"/>
              <a:gd name="T45" fmla="*/ 640 h 861"/>
              <a:gd name="T46" fmla="*/ 404 w 1190"/>
              <a:gd name="T47" fmla="*/ 565 h 861"/>
              <a:gd name="T48" fmla="*/ 327 w 1190"/>
              <a:gd name="T49" fmla="*/ 619 h 861"/>
              <a:gd name="T50" fmla="*/ 271 w 1190"/>
              <a:gd name="T51" fmla="*/ 635 h 861"/>
              <a:gd name="T52" fmla="*/ 139 w 1190"/>
              <a:gd name="T53" fmla="*/ 861 h 861"/>
              <a:gd name="T54" fmla="*/ 86 w 1190"/>
              <a:gd name="T55" fmla="*/ 790 h 861"/>
              <a:gd name="T56" fmla="*/ 47 w 1190"/>
              <a:gd name="T57" fmla="*/ 707 h 861"/>
              <a:gd name="T58" fmla="*/ 1042 w 1190"/>
              <a:gd name="T59" fmla="*/ 683 h 861"/>
              <a:gd name="T60" fmla="*/ 983 w 1190"/>
              <a:gd name="T61" fmla="*/ 662 h 861"/>
              <a:gd name="T62" fmla="*/ 1042 w 1190"/>
              <a:gd name="T63" fmla="*/ 68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90" h="861">
                <a:moveTo>
                  <a:pt x="47" y="707"/>
                </a:moveTo>
                <a:cubicBezTo>
                  <a:pt x="61" y="680"/>
                  <a:pt x="75" y="627"/>
                  <a:pt x="58" y="599"/>
                </a:cubicBezTo>
                <a:cubicBezTo>
                  <a:pt x="43" y="574"/>
                  <a:pt x="17" y="535"/>
                  <a:pt x="0" y="505"/>
                </a:cubicBezTo>
                <a:cubicBezTo>
                  <a:pt x="40" y="507"/>
                  <a:pt x="132" y="443"/>
                  <a:pt x="87" y="399"/>
                </a:cubicBezTo>
                <a:cubicBezTo>
                  <a:pt x="43" y="356"/>
                  <a:pt x="172" y="330"/>
                  <a:pt x="120" y="272"/>
                </a:cubicBezTo>
                <a:cubicBezTo>
                  <a:pt x="101" y="255"/>
                  <a:pt x="123" y="226"/>
                  <a:pt x="129" y="191"/>
                </a:cubicBezTo>
                <a:cubicBezTo>
                  <a:pt x="139" y="143"/>
                  <a:pt x="107" y="115"/>
                  <a:pt x="125" y="81"/>
                </a:cubicBezTo>
                <a:cubicBezTo>
                  <a:pt x="166" y="0"/>
                  <a:pt x="248" y="77"/>
                  <a:pt x="298" y="57"/>
                </a:cubicBezTo>
                <a:cubicBezTo>
                  <a:pt x="339" y="41"/>
                  <a:pt x="380" y="31"/>
                  <a:pt x="421" y="53"/>
                </a:cubicBezTo>
                <a:cubicBezTo>
                  <a:pt x="462" y="75"/>
                  <a:pt x="503" y="78"/>
                  <a:pt x="542" y="98"/>
                </a:cubicBezTo>
                <a:cubicBezTo>
                  <a:pt x="577" y="115"/>
                  <a:pt x="596" y="133"/>
                  <a:pt x="638" y="134"/>
                </a:cubicBezTo>
                <a:cubicBezTo>
                  <a:pt x="681" y="135"/>
                  <a:pt x="687" y="127"/>
                  <a:pt x="692" y="175"/>
                </a:cubicBezTo>
                <a:cubicBezTo>
                  <a:pt x="709" y="343"/>
                  <a:pt x="846" y="204"/>
                  <a:pt x="908" y="256"/>
                </a:cubicBezTo>
                <a:cubicBezTo>
                  <a:pt x="896" y="295"/>
                  <a:pt x="861" y="296"/>
                  <a:pt x="827" y="290"/>
                </a:cubicBezTo>
                <a:cubicBezTo>
                  <a:pt x="793" y="284"/>
                  <a:pt x="718" y="308"/>
                  <a:pt x="783" y="327"/>
                </a:cubicBezTo>
                <a:cubicBezTo>
                  <a:pt x="810" y="334"/>
                  <a:pt x="920" y="376"/>
                  <a:pt x="944" y="365"/>
                </a:cubicBezTo>
                <a:cubicBezTo>
                  <a:pt x="1015" y="332"/>
                  <a:pt x="1058" y="422"/>
                  <a:pt x="1103" y="463"/>
                </a:cubicBezTo>
                <a:cubicBezTo>
                  <a:pt x="1190" y="543"/>
                  <a:pt x="1052" y="581"/>
                  <a:pt x="1035" y="614"/>
                </a:cubicBezTo>
                <a:cubicBezTo>
                  <a:pt x="1006" y="670"/>
                  <a:pt x="994" y="616"/>
                  <a:pt x="969" y="590"/>
                </a:cubicBezTo>
                <a:cubicBezTo>
                  <a:pt x="945" y="567"/>
                  <a:pt x="918" y="582"/>
                  <a:pt x="889" y="576"/>
                </a:cubicBezTo>
                <a:cubicBezTo>
                  <a:pt x="868" y="569"/>
                  <a:pt x="847" y="564"/>
                  <a:pt x="825" y="562"/>
                </a:cubicBezTo>
                <a:cubicBezTo>
                  <a:pt x="800" y="562"/>
                  <a:pt x="776" y="584"/>
                  <a:pt x="751" y="568"/>
                </a:cubicBezTo>
                <a:cubicBezTo>
                  <a:pt x="645" y="503"/>
                  <a:pt x="618" y="626"/>
                  <a:pt x="537" y="640"/>
                </a:cubicBezTo>
                <a:cubicBezTo>
                  <a:pt x="356" y="673"/>
                  <a:pt x="464" y="593"/>
                  <a:pt x="404" y="565"/>
                </a:cubicBezTo>
                <a:cubicBezTo>
                  <a:pt x="389" y="598"/>
                  <a:pt x="350" y="594"/>
                  <a:pt x="327" y="619"/>
                </a:cubicBezTo>
                <a:cubicBezTo>
                  <a:pt x="309" y="640"/>
                  <a:pt x="281" y="607"/>
                  <a:pt x="271" y="635"/>
                </a:cubicBezTo>
                <a:cubicBezTo>
                  <a:pt x="241" y="726"/>
                  <a:pt x="202" y="786"/>
                  <a:pt x="139" y="861"/>
                </a:cubicBezTo>
                <a:cubicBezTo>
                  <a:pt x="127" y="834"/>
                  <a:pt x="92" y="821"/>
                  <a:pt x="86" y="790"/>
                </a:cubicBezTo>
                <a:cubicBezTo>
                  <a:pt x="80" y="760"/>
                  <a:pt x="77" y="725"/>
                  <a:pt x="47" y="707"/>
                </a:cubicBezTo>
                <a:close/>
                <a:moveTo>
                  <a:pt x="1042" y="683"/>
                </a:moveTo>
                <a:cubicBezTo>
                  <a:pt x="1021" y="681"/>
                  <a:pt x="1001" y="674"/>
                  <a:pt x="983" y="662"/>
                </a:cubicBezTo>
                <a:cubicBezTo>
                  <a:pt x="1003" y="658"/>
                  <a:pt x="1035" y="657"/>
                  <a:pt x="1042" y="68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2" name="꙱ Dominica (Commonwealth of Dominica) (DM) (H)">
            <a:extLst>
              <a:ext uri="{FF2B5EF4-FFF2-40B4-BE49-F238E27FC236}">
                <a16:creationId xmlns:a16="http://schemas.microsoft.com/office/drawing/2014/main" id="{973D96A3-58C2-42C4-984F-A748CC27EB48}"/>
              </a:ext>
            </a:extLst>
          </p:cNvPr>
          <p:cNvSpPr>
            <a:spLocks/>
          </p:cNvSpPr>
          <p:nvPr/>
        </p:nvSpPr>
        <p:spPr bwMode="auto">
          <a:xfrm>
            <a:off x="2809202" y="1920945"/>
            <a:ext cx="9702" cy="11867"/>
          </a:xfrm>
          <a:custGeom>
            <a:avLst/>
            <a:gdLst>
              <a:gd name="T0" fmla="*/ 44 w 119"/>
              <a:gd name="T1" fmla="*/ 151 h 151"/>
              <a:gd name="T2" fmla="*/ 24 w 119"/>
              <a:gd name="T3" fmla="*/ 0 h 151"/>
              <a:gd name="T4" fmla="*/ 44 w 119"/>
              <a:gd name="T5" fmla="*/ 15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9" h="151">
                <a:moveTo>
                  <a:pt x="44" y="151"/>
                </a:moveTo>
                <a:cubicBezTo>
                  <a:pt x="40" y="104"/>
                  <a:pt x="0" y="47"/>
                  <a:pt x="24" y="0"/>
                </a:cubicBezTo>
                <a:cubicBezTo>
                  <a:pt x="86" y="16"/>
                  <a:pt x="119" y="128"/>
                  <a:pt x="44" y="15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3" name="꙱ Djibouti (Republic of Djibouti) (DJ) (H)">
            <a:extLst>
              <a:ext uri="{FF2B5EF4-FFF2-40B4-BE49-F238E27FC236}">
                <a16:creationId xmlns:a16="http://schemas.microsoft.com/office/drawing/2014/main" id="{63D28082-AD97-432E-B5F9-DBF2F96B7E95}"/>
              </a:ext>
            </a:extLst>
          </p:cNvPr>
          <p:cNvSpPr>
            <a:spLocks/>
          </p:cNvSpPr>
          <p:nvPr/>
        </p:nvSpPr>
        <p:spPr bwMode="auto">
          <a:xfrm>
            <a:off x="5468426" y="2006166"/>
            <a:ext cx="46351" cy="52859"/>
          </a:xfrm>
          <a:custGeom>
            <a:avLst/>
            <a:gdLst>
              <a:gd name="T0" fmla="*/ 418 w 562"/>
              <a:gd name="T1" fmla="*/ 0 h 633"/>
              <a:gd name="T2" fmla="*/ 506 w 562"/>
              <a:gd name="T3" fmla="*/ 244 h 633"/>
              <a:gd name="T4" fmla="*/ 345 w 562"/>
              <a:gd name="T5" fmla="*/ 339 h 633"/>
              <a:gd name="T6" fmla="*/ 246 w 562"/>
              <a:gd name="T7" fmla="*/ 416 h 633"/>
              <a:gd name="T8" fmla="*/ 424 w 562"/>
              <a:gd name="T9" fmla="*/ 407 h 633"/>
              <a:gd name="T10" fmla="*/ 461 w 562"/>
              <a:gd name="T11" fmla="*/ 446 h 633"/>
              <a:gd name="T12" fmla="*/ 370 w 562"/>
              <a:gd name="T13" fmla="*/ 601 h 633"/>
              <a:gd name="T14" fmla="*/ 370 w 562"/>
              <a:gd name="T15" fmla="*/ 596 h 633"/>
              <a:gd name="T16" fmla="*/ 273 w 562"/>
              <a:gd name="T17" fmla="*/ 581 h 633"/>
              <a:gd name="T18" fmla="*/ 100 w 562"/>
              <a:gd name="T19" fmla="*/ 626 h 633"/>
              <a:gd name="T20" fmla="*/ 20 w 562"/>
              <a:gd name="T21" fmla="*/ 483 h 633"/>
              <a:gd name="T22" fmla="*/ 150 w 562"/>
              <a:gd name="T23" fmla="*/ 173 h 633"/>
              <a:gd name="T24" fmla="*/ 173 w 562"/>
              <a:gd name="T25" fmla="*/ 118 h 633"/>
              <a:gd name="T26" fmla="*/ 296 w 562"/>
              <a:gd name="T27" fmla="*/ 110 h 633"/>
              <a:gd name="T28" fmla="*/ 339 w 562"/>
              <a:gd name="T29" fmla="*/ 52 h 633"/>
              <a:gd name="T30" fmla="*/ 418 w 562"/>
              <a:gd name="T31" fmla="*/ 0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62" h="633">
                <a:moveTo>
                  <a:pt x="418" y="0"/>
                </a:moveTo>
                <a:cubicBezTo>
                  <a:pt x="446" y="61"/>
                  <a:pt x="562" y="173"/>
                  <a:pt x="506" y="244"/>
                </a:cubicBezTo>
                <a:cubicBezTo>
                  <a:pt x="477" y="280"/>
                  <a:pt x="388" y="322"/>
                  <a:pt x="345" y="339"/>
                </a:cubicBezTo>
                <a:cubicBezTo>
                  <a:pt x="302" y="356"/>
                  <a:pt x="296" y="408"/>
                  <a:pt x="246" y="416"/>
                </a:cubicBezTo>
                <a:cubicBezTo>
                  <a:pt x="279" y="458"/>
                  <a:pt x="377" y="388"/>
                  <a:pt x="424" y="407"/>
                </a:cubicBezTo>
                <a:cubicBezTo>
                  <a:pt x="449" y="416"/>
                  <a:pt x="459" y="430"/>
                  <a:pt x="461" y="446"/>
                </a:cubicBezTo>
                <a:cubicBezTo>
                  <a:pt x="439" y="499"/>
                  <a:pt x="402" y="550"/>
                  <a:pt x="370" y="601"/>
                </a:cubicBezTo>
                <a:cubicBezTo>
                  <a:pt x="370" y="599"/>
                  <a:pt x="370" y="597"/>
                  <a:pt x="370" y="596"/>
                </a:cubicBezTo>
                <a:cubicBezTo>
                  <a:pt x="331" y="609"/>
                  <a:pt x="313" y="573"/>
                  <a:pt x="273" y="581"/>
                </a:cubicBezTo>
                <a:cubicBezTo>
                  <a:pt x="222" y="590"/>
                  <a:pt x="162" y="622"/>
                  <a:pt x="100" y="626"/>
                </a:cubicBezTo>
                <a:cubicBezTo>
                  <a:pt x="4" y="633"/>
                  <a:pt x="30" y="551"/>
                  <a:pt x="20" y="483"/>
                </a:cubicBezTo>
                <a:cubicBezTo>
                  <a:pt x="0" y="348"/>
                  <a:pt x="87" y="284"/>
                  <a:pt x="150" y="173"/>
                </a:cubicBezTo>
                <a:cubicBezTo>
                  <a:pt x="162" y="153"/>
                  <a:pt x="169" y="135"/>
                  <a:pt x="173" y="118"/>
                </a:cubicBezTo>
                <a:cubicBezTo>
                  <a:pt x="213" y="55"/>
                  <a:pt x="236" y="94"/>
                  <a:pt x="296" y="110"/>
                </a:cubicBezTo>
                <a:cubicBezTo>
                  <a:pt x="328" y="118"/>
                  <a:pt x="326" y="68"/>
                  <a:pt x="339" y="52"/>
                </a:cubicBezTo>
                <a:cubicBezTo>
                  <a:pt x="358" y="26"/>
                  <a:pt x="392" y="16"/>
                  <a:pt x="418" y="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4" name="꙱ Denmark (Kingdom of Denmark) (DK) (H)">
            <a:extLst>
              <a:ext uri="{FF2B5EF4-FFF2-40B4-BE49-F238E27FC236}">
                <a16:creationId xmlns:a16="http://schemas.microsoft.com/office/drawing/2014/main" id="{913BD667-F43D-4B6B-A033-90128653CE28}"/>
              </a:ext>
            </a:extLst>
          </p:cNvPr>
          <p:cNvSpPr>
            <a:spLocks noEditPoints="1"/>
          </p:cNvSpPr>
          <p:nvPr/>
        </p:nvSpPr>
        <p:spPr bwMode="auto">
          <a:xfrm>
            <a:off x="4606091" y="697642"/>
            <a:ext cx="156298" cy="88458"/>
          </a:xfrm>
          <a:custGeom>
            <a:avLst/>
            <a:gdLst>
              <a:gd name="T0" fmla="*/ 512 w 1891"/>
              <a:gd name="T1" fmla="*/ 962 h 1080"/>
              <a:gd name="T2" fmla="*/ 99 w 1891"/>
              <a:gd name="T3" fmla="*/ 357 h 1080"/>
              <a:gd name="T4" fmla="*/ 342 w 1891"/>
              <a:gd name="T5" fmla="*/ 197 h 1080"/>
              <a:gd name="T6" fmla="*/ 663 w 1891"/>
              <a:gd name="T7" fmla="*/ 0 h 1080"/>
              <a:gd name="T8" fmla="*/ 485 w 1891"/>
              <a:gd name="T9" fmla="*/ 223 h 1080"/>
              <a:gd name="T10" fmla="*/ 159 w 1891"/>
              <a:gd name="T11" fmla="*/ 277 h 1080"/>
              <a:gd name="T12" fmla="*/ 135 w 1891"/>
              <a:gd name="T13" fmla="*/ 386 h 1080"/>
              <a:gd name="T14" fmla="*/ 1824 w 1891"/>
              <a:gd name="T15" fmla="*/ 852 h 1080"/>
              <a:gd name="T16" fmla="*/ 1824 w 1891"/>
              <a:gd name="T17" fmla="*/ 852 h 1080"/>
              <a:gd name="T18" fmla="*/ 1204 w 1891"/>
              <a:gd name="T19" fmla="*/ 701 h 1080"/>
              <a:gd name="T20" fmla="*/ 1085 w 1891"/>
              <a:gd name="T21" fmla="*/ 921 h 1080"/>
              <a:gd name="T22" fmla="*/ 1175 w 1891"/>
              <a:gd name="T23" fmla="*/ 915 h 1080"/>
              <a:gd name="T24" fmla="*/ 770 w 1891"/>
              <a:gd name="T25" fmla="*/ 986 h 1080"/>
              <a:gd name="T26" fmla="*/ 1020 w 1891"/>
              <a:gd name="T27" fmla="*/ 1060 h 1080"/>
              <a:gd name="T28" fmla="*/ 1014 w 1891"/>
              <a:gd name="T29" fmla="*/ 918 h 1080"/>
              <a:gd name="T30" fmla="*/ 1129 w 1891"/>
              <a:gd name="T31" fmla="*/ 835 h 1080"/>
              <a:gd name="T32" fmla="*/ 1165 w 1891"/>
              <a:gd name="T33" fmla="*/ 696 h 1080"/>
              <a:gd name="T34" fmla="*/ 1011 w 1891"/>
              <a:gd name="T35" fmla="*/ 582 h 1080"/>
              <a:gd name="T36" fmla="*/ 1032 w 1891"/>
              <a:gd name="T37" fmla="*/ 615 h 1080"/>
              <a:gd name="T38" fmla="*/ 966 w 1891"/>
              <a:gd name="T39" fmla="*/ 609 h 1080"/>
              <a:gd name="T40" fmla="*/ 750 w 1891"/>
              <a:gd name="T41" fmla="*/ 671 h 1080"/>
              <a:gd name="T42" fmla="*/ 849 w 1891"/>
              <a:gd name="T43" fmla="*/ 848 h 1080"/>
              <a:gd name="T44" fmla="*/ 943 w 1891"/>
              <a:gd name="T45" fmla="*/ 891 h 1080"/>
              <a:gd name="T46" fmla="*/ 969 w 1891"/>
              <a:gd name="T47" fmla="*/ 930 h 1080"/>
              <a:gd name="T48" fmla="*/ 920 w 1891"/>
              <a:gd name="T49" fmla="*/ 971 h 1080"/>
              <a:gd name="T50" fmla="*/ 803 w 1891"/>
              <a:gd name="T51" fmla="*/ 977 h 1080"/>
              <a:gd name="T52" fmla="*/ 764 w 1891"/>
              <a:gd name="T53" fmla="*/ 173 h 1080"/>
              <a:gd name="T54" fmla="*/ 735 w 1891"/>
              <a:gd name="T55" fmla="*/ 164 h 1080"/>
              <a:gd name="T56" fmla="*/ 699 w 1891"/>
              <a:gd name="T57" fmla="*/ 938 h 1080"/>
              <a:gd name="T58" fmla="*/ 741 w 1891"/>
              <a:gd name="T59" fmla="*/ 885 h 1080"/>
              <a:gd name="T60" fmla="*/ 684 w 1891"/>
              <a:gd name="T61" fmla="*/ 618 h 1080"/>
              <a:gd name="T62" fmla="*/ 646 w 1891"/>
              <a:gd name="T63" fmla="*/ 648 h 1080"/>
              <a:gd name="T64" fmla="*/ 643 w 1891"/>
              <a:gd name="T65" fmla="*/ 918 h 1080"/>
              <a:gd name="T66" fmla="*/ 643 w 1891"/>
              <a:gd name="T67" fmla="*/ 918 h 1080"/>
              <a:gd name="T68" fmla="*/ 559 w 1891"/>
              <a:gd name="T69" fmla="*/ 924 h 1080"/>
              <a:gd name="T70" fmla="*/ 435 w 1891"/>
              <a:gd name="T71" fmla="*/ 746 h 1080"/>
              <a:gd name="T72" fmla="*/ 548 w 1891"/>
              <a:gd name="T73" fmla="*/ 880 h 1080"/>
              <a:gd name="T74" fmla="*/ 666 w 1891"/>
              <a:gd name="T75" fmla="*/ 760 h 1080"/>
              <a:gd name="T76" fmla="*/ 670 w 1891"/>
              <a:gd name="T77" fmla="*/ 710 h 1080"/>
              <a:gd name="T78" fmla="*/ 435 w 1891"/>
              <a:gd name="T79" fmla="*/ 746 h 1080"/>
              <a:gd name="T80" fmla="*/ 221 w 1891"/>
              <a:gd name="T81" fmla="*/ 262 h 1080"/>
              <a:gd name="T82" fmla="*/ 132 w 1891"/>
              <a:gd name="T83" fmla="*/ 333 h 1080"/>
              <a:gd name="T84" fmla="*/ 28 w 1891"/>
              <a:gd name="T85" fmla="*/ 386 h 1080"/>
              <a:gd name="T86" fmla="*/ 135 w 1891"/>
              <a:gd name="T87" fmla="*/ 389 h 1080"/>
              <a:gd name="T88" fmla="*/ 265 w 1891"/>
              <a:gd name="T89" fmla="*/ 369 h 1080"/>
              <a:gd name="T90" fmla="*/ 301 w 1891"/>
              <a:gd name="T91" fmla="*/ 354 h 1080"/>
              <a:gd name="T92" fmla="*/ 549 w 1891"/>
              <a:gd name="T93" fmla="*/ 244 h 1080"/>
              <a:gd name="T94" fmla="*/ 479 w 1891"/>
              <a:gd name="T95" fmla="*/ 365 h 1080"/>
              <a:gd name="T96" fmla="*/ 559 w 1891"/>
              <a:gd name="T97" fmla="*/ 425 h 1080"/>
              <a:gd name="T98" fmla="*/ 698 w 1891"/>
              <a:gd name="T99" fmla="*/ 518 h 1080"/>
              <a:gd name="T100" fmla="*/ 637 w 1891"/>
              <a:gd name="T101" fmla="*/ 496 h 1080"/>
              <a:gd name="T102" fmla="*/ 479 w 1891"/>
              <a:gd name="T103" fmla="*/ 630 h 1080"/>
              <a:gd name="T104" fmla="*/ 402 w 1891"/>
              <a:gd name="T105" fmla="*/ 683 h 1080"/>
              <a:gd name="T106" fmla="*/ 428 w 1891"/>
              <a:gd name="T107" fmla="*/ 809 h 1080"/>
              <a:gd name="T108" fmla="*/ 444 w 1891"/>
              <a:gd name="T109" fmla="*/ 971 h 1080"/>
              <a:gd name="T110" fmla="*/ 198 w 1891"/>
              <a:gd name="T111" fmla="*/ 946 h 1080"/>
              <a:gd name="T112" fmla="*/ 108 w 1891"/>
              <a:gd name="T113" fmla="*/ 858 h 1080"/>
              <a:gd name="T114" fmla="*/ 26 w 1891"/>
              <a:gd name="T115" fmla="*/ 696 h 1080"/>
              <a:gd name="T116" fmla="*/ 91 w 1891"/>
              <a:gd name="T117" fmla="*/ 615 h 1080"/>
              <a:gd name="T118" fmla="*/ 28 w 1891"/>
              <a:gd name="T119" fmla="*/ 386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1" h="1080">
                <a:moveTo>
                  <a:pt x="432" y="903"/>
                </a:moveTo>
                <a:cubicBezTo>
                  <a:pt x="452" y="916"/>
                  <a:pt x="472" y="989"/>
                  <a:pt x="512" y="962"/>
                </a:cubicBezTo>
                <a:cubicBezTo>
                  <a:pt x="554" y="934"/>
                  <a:pt x="461" y="886"/>
                  <a:pt x="432" y="903"/>
                </a:cubicBezTo>
                <a:close/>
                <a:moveTo>
                  <a:pt x="99" y="357"/>
                </a:moveTo>
                <a:cubicBezTo>
                  <a:pt x="39" y="319"/>
                  <a:pt x="91" y="252"/>
                  <a:pt x="130" y="224"/>
                </a:cubicBezTo>
                <a:cubicBezTo>
                  <a:pt x="186" y="183"/>
                  <a:pt x="278" y="204"/>
                  <a:pt x="342" y="197"/>
                </a:cubicBezTo>
                <a:cubicBezTo>
                  <a:pt x="400" y="191"/>
                  <a:pt x="430" y="131"/>
                  <a:pt x="463" y="91"/>
                </a:cubicBezTo>
                <a:cubicBezTo>
                  <a:pt x="499" y="48"/>
                  <a:pt x="608" y="19"/>
                  <a:pt x="663" y="0"/>
                </a:cubicBezTo>
                <a:cubicBezTo>
                  <a:pt x="596" y="60"/>
                  <a:pt x="675" y="100"/>
                  <a:pt x="641" y="168"/>
                </a:cubicBezTo>
                <a:cubicBezTo>
                  <a:pt x="602" y="243"/>
                  <a:pt x="561" y="246"/>
                  <a:pt x="485" y="223"/>
                </a:cubicBezTo>
                <a:cubicBezTo>
                  <a:pt x="448" y="212"/>
                  <a:pt x="416" y="220"/>
                  <a:pt x="379" y="229"/>
                </a:cubicBezTo>
                <a:cubicBezTo>
                  <a:pt x="348" y="238"/>
                  <a:pt x="214" y="211"/>
                  <a:pt x="159" y="277"/>
                </a:cubicBezTo>
                <a:cubicBezTo>
                  <a:pt x="144" y="295"/>
                  <a:pt x="132" y="348"/>
                  <a:pt x="99" y="351"/>
                </a:cubicBezTo>
                <a:cubicBezTo>
                  <a:pt x="129" y="350"/>
                  <a:pt x="139" y="361"/>
                  <a:pt x="135" y="386"/>
                </a:cubicBezTo>
                <a:cubicBezTo>
                  <a:pt x="122" y="377"/>
                  <a:pt x="110" y="367"/>
                  <a:pt x="99" y="357"/>
                </a:cubicBezTo>
                <a:close/>
                <a:moveTo>
                  <a:pt x="1824" y="852"/>
                </a:moveTo>
                <a:cubicBezTo>
                  <a:pt x="1784" y="821"/>
                  <a:pt x="1716" y="856"/>
                  <a:pt x="1765" y="893"/>
                </a:cubicBezTo>
                <a:cubicBezTo>
                  <a:pt x="1843" y="951"/>
                  <a:pt x="1891" y="860"/>
                  <a:pt x="1824" y="852"/>
                </a:cubicBezTo>
                <a:close/>
                <a:moveTo>
                  <a:pt x="1171" y="707"/>
                </a:moveTo>
                <a:cubicBezTo>
                  <a:pt x="1185" y="740"/>
                  <a:pt x="1196" y="738"/>
                  <a:pt x="1204" y="701"/>
                </a:cubicBezTo>
                <a:cubicBezTo>
                  <a:pt x="1193" y="703"/>
                  <a:pt x="1182" y="705"/>
                  <a:pt x="1171" y="707"/>
                </a:cubicBezTo>
                <a:close/>
                <a:moveTo>
                  <a:pt x="1085" y="921"/>
                </a:moveTo>
                <a:cubicBezTo>
                  <a:pt x="1082" y="933"/>
                  <a:pt x="1079" y="944"/>
                  <a:pt x="1076" y="956"/>
                </a:cubicBezTo>
                <a:cubicBezTo>
                  <a:pt x="1088" y="953"/>
                  <a:pt x="1184" y="933"/>
                  <a:pt x="1175" y="915"/>
                </a:cubicBezTo>
                <a:cubicBezTo>
                  <a:pt x="1164" y="895"/>
                  <a:pt x="1101" y="919"/>
                  <a:pt x="1085" y="921"/>
                </a:cubicBezTo>
                <a:close/>
                <a:moveTo>
                  <a:pt x="770" y="986"/>
                </a:moveTo>
                <a:cubicBezTo>
                  <a:pt x="809" y="1013"/>
                  <a:pt x="958" y="1080"/>
                  <a:pt x="998" y="1018"/>
                </a:cubicBezTo>
                <a:cubicBezTo>
                  <a:pt x="1007" y="1037"/>
                  <a:pt x="1015" y="1053"/>
                  <a:pt x="1020" y="1060"/>
                </a:cubicBezTo>
                <a:cubicBezTo>
                  <a:pt x="1028" y="1038"/>
                  <a:pt x="1069" y="994"/>
                  <a:pt x="1069" y="973"/>
                </a:cubicBezTo>
                <a:cubicBezTo>
                  <a:pt x="1068" y="947"/>
                  <a:pt x="1023" y="940"/>
                  <a:pt x="1014" y="918"/>
                </a:cubicBezTo>
                <a:cubicBezTo>
                  <a:pt x="1037" y="927"/>
                  <a:pt x="1059" y="927"/>
                  <a:pt x="1082" y="918"/>
                </a:cubicBezTo>
                <a:cubicBezTo>
                  <a:pt x="1047" y="869"/>
                  <a:pt x="1087" y="850"/>
                  <a:pt x="1129" y="835"/>
                </a:cubicBezTo>
                <a:cubicBezTo>
                  <a:pt x="1180" y="816"/>
                  <a:pt x="1124" y="789"/>
                  <a:pt x="1105" y="771"/>
                </a:cubicBezTo>
                <a:cubicBezTo>
                  <a:pt x="1065" y="730"/>
                  <a:pt x="1143" y="712"/>
                  <a:pt x="1165" y="696"/>
                </a:cubicBezTo>
                <a:cubicBezTo>
                  <a:pt x="1217" y="660"/>
                  <a:pt x="1145" y="604"/>
                  <a:pt x="1192" y="570"/>
                </a:cubicBezTo>
                <a:cubicBezTo>
                  <a:pt x="1135" y="514"/>
                  <a:pt x="1071" y="558"/>
                  <a:pt x="1011" y="582"/>
                </a:cubicBezTo>
                <a:cubicBezTo>
                  <a:pt x="1055" y="600"/>
                  <a:pt x="1080" y="695"/>
                  <a:pt x="1014" y="698"/>
                </a:cubicBezTo>
                <a:cubicBezTo>
                  <a:pt x="1031" y="674"/>
                  <a:pt x="1048" y="645"/>
                  <a:pt x="1032" y="615"/>
                </a:cubicBezTo>
                <a:cubicBezTo>
                  <a:pt x="1019" y="623"/>
                  <a:pt x="986" y="700"/>
                  <a:pt x="970" y="690"/>
                </a:cubicBezTo>
                <a:cubicBezTo>
                  <a:pt x="942" y="672"/>
                  <a:pt x="950" y="611"/>
                  <a:pt x="966" y="609"/>
                </a:cubicBezTo>
                <a:cubicBezTo>
                  <a:pt x="942" y="589"/>
                  <a:pt x="899" y="591"/>
                  <a:pt x="871" y="597"/>
                </a:cubicBezTo>
                <a:cubicBezTo>
                  <a:pt x="930" y="588"/>
                  <a:pt x="898" y="679"/>
                  <a:pt x="750" y="671"/>
                </a:cubicBezTo>
                <a:cubicBezTo>
                  <a:pt x="769" y="693"/>
                  <a:pt x="881" y="794"/>
                  <a:pt x="797" y="799"/>
                </a:cubicBezTo>
                <a:cubicBezTo>
                  <a:pt x="824" y="809"/>
                  <a:pt x="828" y="838"/>
                  <a:pt x="849" y="848"/>
                </a:cubicBezTo>
                <a:cubicBezTo>
                  <a:pt x="868" y="858"/>
                  <a:pt x="901" y="850"/>
                  <a:pt x="922" y="848"/>
                </a:cubicBezTo>
                <a:cubicBezTo>
                  <a:pt x="980" y="843"/>
                  <a:pt x="995" y="901"/>
                  <a:pt x="943" y="891"/>
                </a:cubicBezTo>
                <a:cubicBezTo>
                  <a:pt x="955" y="897"/>
                  <a:pt x="998" y="906"/>
                  <a:pt x="1000" y="924"/>
                </a:cubicBezTo>
                <a:cubicBezTo>
                  <a:pt x="992" y="933"/>
                  <a:pt x="982" y="935"/>
                  <a:pt x="969" y="930"/>
                </a:cubicBezTo>
                <a:cubicBezTo>
                  <a:pt x="969" y="938"/>
                  <a:pt x="974" y="955"/>
                  <a:pt x="981" y="975"/>
                </a:cubicBezTo>
                <a:cubicBezTo>
                  <a:pt x="961" y="969"/>
                  <a:pt x="934" y="969"/>
                  <a:pt x="920" y="971"/>
                </a:cubicBezTo>
                <a:cubicBezTo>
                  <a:pt x="865" y="979"/>
                  <a:pt x="838" y="906"/>
                  <a:pt x="782" y="947"/>
                </a:cubicBezTo>
                <a:cubicBezTo>
                  <a:pt x="789" y="957"/>
                  <a:pt x="796" y="967"/>
                  <a:pt x="803" y="977"/>
                </a:cubicBezTo>
                <a:cubicBezTo>
                  <a:pt x="792" y="980"/>
                  <a:pt x="781" y="983"/>
                  <a:pt x="770" y="986"/>
                </a:cubicBezTo>
                <a:close/>
                <a:moveTo>
                  <a:pt x="764" y="173"/>
                </a:moveTo>
                <a:cubicBezTo>
                  <a:pt x="781" y="168"/>
                  <a:pt x="791" y="157"/>
                  <a:pt x="794" y="140"/>
                </a:cubicBezTo>
                <a:cubicBezTo>
                  <a:pt x="771" y="139"/>
                  <a:pt x="751" y="147"/>
                  <a:pt x="735" y="164"/>
                </a:cubicBezTo>
                <a:cubicBezTo>
                  <a:pt x="745" y="167"/>
                  <a:pt x="755" y="170"/>
                  <a:pt x="764" y="173"/>
                </a:cubicBezTo>
                <a:close/>
                <a:moveTo>
                  <a:pt x="699" y="938"/>
                </a:moveTo>
                <a:cubicBezTo>
                  <a:pt x="676" y="959"/>
                  <a:pt x="676" y="989"/>
                  <a:pt x="702" y="1007"/>
                </a:cubicBezTo>
                <a:cubicBezTo>
                  <a:pt x="716" y="970"/>
                  <a:pt x="759" y="927"/>
                  <a:pt x="741" y="885"/>
                </a:cubicBezTo>
                <a:cubicBezTo>
                  <a:pt x="732" y="907"/>
                  <a:pt x="718" y="925"/>
                  <a:pt x="699" y="938"/>
                </a:cubicBezTo>
                <a:close/>
                <a:moveTo>
                  <a:pt x="684" y="618"/>
                </a:moveTo>
                <a:cubicBezTo>
                  <a:pt x="667" y="615"/>
                  <a:pt x="659" y="604"/>
                  <a:pt x="649" y="588"/>
                </a:cubicBezTo>
                <a:cubicBezTo>
                  <a:pt x="659" y="609"/>
                  <a:pt x="665" y="629"/>
                  <a:pt x="646" y="648"/>
                </a:cubicBezTo>
                <a:cubicBezTo>
                  <a:pt x="669" y="653"/>
                  <a:pt x="683" y="642"/>
                  <a:pt x="684" y="618"/>
                </a:cubicBezTo>
                <a:close/>
                <a:moveTo>
                  <a:pt x="643" y="918"/>
                </a:moveTo>
                <a:cubicBezTo>
                  <a:pt x="655" y="921"/>
                  <a:pt x="666" y="924"/>
                  <a:pt x="678" y="927"/>
                </a:cubicBezTo>
                <a:cubicBezTo>
                  <a:pt x="680" y="892"/>
                  <a:pt x="661" y="902"/>
                  <a:pt x="643" y="918"/>
                </a:cubicBezTo>
                <a:close/>
                <a:moveTo>
                  <a:pt x="619" y="977"/>
                </a:moveTo>
                <a:cubicBezTo>
                  <a:pt x="623" y="945"/>
                  <a:pt x="580" y="935"/>
                  <a:pt x="559" y="924"/>
                </a:cubicBezTo>
                <a:cubicBezTo>
                  <a:pt x="578" y="943"/>
                  <a:pt x="597" y="961"/>
                  <a:pt x="619" y="977"/>
                </a:cubicBezTo>
                <a:close/>
                <a:moveTo>
                  <a:pt x="435" y="746"/>
                </a:moveTo>
                <a:cubicBezTo>
                  <a:pt x="436" y="795"/>
                  <a:pt x="502" y="827"/>
                  <a:pt x="512" y="876"/>
                </a:cubicBezTo>
                <a:cubicBezTo>
                  <a:pt x="512" y="833"/>
                  <a:pt x="541" y="854"/>
                  <a:pt x="548" y="880"/>
                </a:cubicBezTo>
                <a:cubicBezTo>
                  <a:pt x="554" y="902"/>
                  <a:pt x="644" y="905"/>
                  <a:pt x="659" y="902"/>
                </a:cubicBezTo>
                <a:cubicBezTo>
                  <a:pt x="737" y="888"/>
                  <a:pt x="748" y="778"/>
                  <a:pt x="666" y="760"/>
                </a:cubicBezTo>
                <a:cubicBezTo>
                  <a:pt x="676" y="755"/>
                  <a:pt x="686" y="749"/>
                  <a:pt x="696" y="743"/>
                </a:cubicBezTo>
                <a:cubicBezTo>
                  <a:pt x="689" y="730"/>
                  <a:pt x="680" y="719"/>
                  <a:pt x="670" y="710"/>
                </a:cubicBezTo>
                <a:cubicBezTo>
                  <a:pt x="672" y="740"/>
                  <a:pt x="651" y="768"/>
                  <a:pt x="619" y="763"/>
                </a:cubicBezTo>
                <a:cubicBezTo>
                  <a:pt x="677" y="698"/>
                  <a:pt x="459" y="744"/>
                  <a:pt x="435" y="746"/>
                </a:cubicBezTo>
                <a:close/>
                <a:moveTo>
                  <a:pt x="162" y="357"/>
                </a:moveTo>
                <a:cubicBezTo>
                  <a:pt x="203" y="347"/>
                  <a:pt x="231" y="304"/>
                  <a:pt x="221" y="262"/>
                </a:cubicBezTo>
                <a:cubicBezTo>
                  <a:pt x="205" y="273"/>
                  <a:pt x="188" y="281"/>
                  <a:pt x="169" y="286"/>
                </a:cubicBezTo>
                <a:cubicBezTo>
                  <a:pt x="151" y="292"/>
                  <a:pt x="155" y="325"/>
                  <a:pt x="132" y="333"/>
                </a:cubicBezTo>
                <a:cubicBezTo>
                  <a:pt x="141" y="342"/>
                  <a:pt x="151" y="350"/>
                  <a:pt x="162" y="357"/>
                </a:cubicBezTo>
                <a:close/>
                <a:moveTo>
                  <a:pt x="28" y="386"/>
                </a:moveTo>
                <a:cubicBezTo>
                  <a:pt x="32" y="376"/>
                  <a:pt x="36" y="367"/>
                  <a:pt x="40" y="357"/>
                </a:cubicBezTo>
                <a:cubicBezTo>
                  <a:pt x="57" y="376"/>
                  <a:pt x="109" y="406"/>
                  <a:pt x="135" y="389"/>
                </a:cubicBezTo>
                <a:cubicBezTo>
                  <a:pt x="147" y="439"/>
                  <a:pt x="180" y="421"/>
                  <a:pt x="188" y="385"/>
                </a:cubicBezTo>
                <a:cubicBezTo>
                  <a:pt x="208" y="298"/>
                  <a:pt x="330" y="337"/>
                  <a:pt x="265" y="369"/>
                </a:cubicBezTo>
                <a:cubicBezTo>
                  <a:pt x="292" y="371"/>
                  <a:pt x="333" y="363"/>
                  <a:pt x="331" y="404"/>
                </a:cubicBezTo>
                <a:cubicBezTo>
                  <a:pt x="341" y="367"/>
                  <a:pt x="341" y="350"/>
                  <a:pt x="301" y="354"/>
                </a:cubicBezTo>
                <a:cubicBezTo>
                  <a:pt x="299" y="306"/>
                  <a:pt x="287" y="234"/>
                  <a:pt x="376" y="241"/>
                </a:cubicBezTo>
                <a:cubicBezTo>
                  <a:pt x="414" y="244"/>
                  <a:pt x="463" y="209"/>
                  <a:pt x="549" y="244"/>
                </a:cubicBezTo>
                <a:cubicBezTo>
                  <a:pt x="590" y="260"/>
                  <a:pt x="578" y="311"/>
                  <a:pt x="598" y="342"/>
                </a:cubicBezTo>
                <a:cubicBezTo>
                  <a:pt x="557" y="338"/>
                  <a:pt x="517" y="351"/>
                  <a:pt x="479" y="365"/>
                </a:cubicBezTo>
                <a:cubicBezTo>
                  <a:pt x="518" y="366"/>
                  <a:pt x="545" y="337"/>
                  <a:pt x="584" y="354"/>
                </a:cubicBezTo>
                <a:cubicBezTo>
                  <a:pt x="608" y="364"/>
                  <a:pt x="561" y="408"/>
                  <a:pt x="559" y="425"/>
                </a:cubicBezTo>
                <a:cubicBezTo>
                  <a:pt x="570" y="369"/>
                  <a:pt x="719" y="398"/>
                  <a:pt x="748" y="422"/>
                </a:cubicBezTo>
                <a:cubicBezTo>
                  <a:pt x="772" y="441"/>
                  <a:pt x="723" y="518"/>
                  <a:pt x="698" y="518"/>
                </a:cubicBezTo>
                <a:cubicBezTo>
                  <a:pt x="672" y="518"/>
                  <a:pt x="661" y="516"/>
                  <a:pt x="651" y="547"/>
                </a:cubicBezTo>
                <a:cubicBezTo>
                  <a:pt x="621" y="540"/>
                  <a:pt x="615" y="519"/>
                  <a:pt x="637" y="496"/>
                </a:cubicBezTo>
                <a:cubicBezTo>
                  <a:pt x="580" y="477"/>
                  <a:pt x="582" y="525"/>
                  <a:pt x="580" y="565"/>
                </a:cubicBezTo>
                <a:cubicBezTo>
                  <a:pt x="576" y="630"/>
                  <a:pt x="526" y="618"/>
                  <a:pt x="479" y="630"/>
                </a:cubicBezTo>
                <a:cubicBezTo>
                  <a:pt x="497" y="631"/>
                  <a:pt x="531" y="651"/>
                  <a:pt x="511" y="673"/>
                </a:cubicBezTo>
                <a:cubicBezTo>
                  <a:pt x="486" y="702"/>
                  <a:pt x="433" y="678"/>
                  <a:pt x="402" y="683"/>
                </a:cubicBezTo>
                <a:cubicBezTo>
                  <a:pt x="424" y="691"/>
                  <a:pt x="446" y="699"/>
                  <a:pt x="468" y="707"/>
                </a:cubicBezTo>
                <a:cubicBezTo>
                  <a:pt x="416" y="760"/>
                  <a:pt x="393" y="729"/>
                  <a:pt x="428" y="809"/>
                </a:cubicBezTo>
                <a:cubicBezTo>
                  <a:pt x="449" y="857"/>
                  <a:pt x="362" y="855"/>
                  <a:pt x="364" y="903"/>
                </a:cubicBezTo>
                <a:cubicBezTo>
                  <a:pt x="405" y="898"/>
                  <a:pt x="454" y="923"/>
                  <a:pt x="444" y="971"/>
                </a:cubicBezTo>
                <a:cubicBezTo>
                  <a:pt x="414" y="969"/>
                  <a:pt x="417" y="939"/>
                  <a:pt x="388" y="961"/>
                </a:cubicBezTo>
                <a:cubicBezTo>
                  <a:pt x="342" y="997"/>
                  <a:pt x="273" y="954"/>
                  <a:pt x="198" y="946"/>
                </a:cubicBezTo>
                <a:cubicBezTo>
                  <a:pt x="165" y="942"/>
                  <a:pt x="147" y="921"/>
                  <a:pt x="159" y="885"/>
                </a:cubicBezTo>
                <a:cubicBezTo>
                  <a:pt x="135" y="894"/>
                  <a:pt x="116" y="881"/>
                  <a:pt x="108" y="858"/>
                </a:cubicBezTo>
                <a:cubicBezTo>
                  <a:pt x="247" y="858"/>
                  <a:pt x="78" y="743"/>
                  <a:pt x="70" y="722"/>
                </a:cubicBezTo>
                <a:cubicBezTo>
                  <a:pt x="63" y="787"/>
                  <a:pt x="29" y="725"/>
                  <a:pt x="26" y="696"/>
                </a:cubicBezTo>
                <a:cubicBezTo>
                  <a:pt x="21" y="659"/>
                  <a:pt x="29" y="621"/>
                  <a:pt x="22" y="585"/>
                </a:cubicBezTo>
                <a:cubicBezTo>
                  <a:pt x="26" y="613"/>
                  <a:pt x="75" y="662"/>
                  <a:pt x="91" y="615"/>
                </a:cubicBezTo>
                <a:cubicBezTo>
                  <a:pt x="98" y="593"/>
                  <a:pt x="13" y="498"/>
                  <a:pt x="25" y="576"/>
                </a:cubicBezTo>
                <a:cubicBezTo>
                  <a:pt x="0" y="527"/>
                  <a:pt x="12" y="437"/>
                  <a:pt x="28" y="38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5" name="꙱ Czech Republic (Czechia) (CZ) (H)">
            <a:extLst>
              <a:ext uri="{FF2B5EF4-FFF2-40B4-BE49-F238E27FC236}">
                <a16:creationId xmlns:a16="http://schemas.microsoft.com/office/drawing/2014/main" id="{F1414283-4A80-4C5E-B3A4-831247FC4DA1}"/>
              </a:ext>
            </a:extLst>
          </p:cNvPr>
          <p:cNvSpPr>
            <a:spLocks/>
          </p:cNvSpPr>
          <p:nvPr/>
        </p:nvSpPr>
        <p:spPr bwMode="auto">
          <a:xfrm>
            <a:off x="4695559" y="883187"/>
            <a:ext cx="155220" cy="71198"/>
          </a:xfrm>
          <a:custGeom>
            <a:avLst/>
            <a:gdLst>
              <a:gd name="T0" fmla="*/ 0 w 1888"/>
              <a:gd name="T1" fmla="*/ 253 h 856"/>
              <a:gd name="T2" fmla="*/ 62 w 1888"/>
              <a:gd name="T3" fmla="*/ 306 h 856"/>
              <a:gd name="T4" fmla="*/ 247 w 1888"/>
              <a:gd name="T5" fmla="*/ 207 h 856"/>
              <a:gd name="T6" fmla="*/ 618 w 1888"/>
              <a:gd name="T7" fmla="*/ 42 h 856"/>
              <a:gd name="T8" fmla="*/ 588 w 1888"/>
              <a:gd name="T9" fmla="*/ 16 h 856"/>
              <a:gd name="T10" fmla="*/ 664 w 1888"/>
              <a:gd name="T11" fmla="*/ 23 h 856"/>
              <a:gd name="T12" fmla="*/ 746 w 1888"/>
              <a:gd name="T13" fmla="*/ 67 h 856"/>
              <a:gd name="T14" fmla="*/ 783 w 1888"/>
              <a:gd name="T15" fmla="*/ 45 h 856"/>
              <a:gd name="T16" fmla="*/ 832 w 1888"/>
              <a:gd name="T17" fmla="*/ 21 h 856"/>
              <a:gd name="T18" fmla="*/ 878 w 1888"/>
              <a:gd name="T19" fmla="*/ 68 h 856"/>
              <a:gd name="T20" fmla="*/ 1069 w 1888"/>
              <a:gd name="T21" fmla="*/ 155 h 856"/>
              <a:gd name="T22" fmla="*/ 1145 w 1888"/>
              <a:gd name="T23" fmla="*/ 137 h 856"/>
              <a:gd name="T24" fmla="*/ 1119 w 1888"/>
              <a:gd name="T25" fmla="*/ 217 h 856"/>
              <a:gd name="T26" fmla="*/ 1218 w 1888"/>
              <a:gd name="T27" fmla="*/ 304 h 856"/>
              <a:gd name="T28" fmla="*/ 1345 w 1888"/>
              <a:gd name="T29" fmla="*/ 274 h 856"/>
              <a:gd name="T30" fmla="*/ 1312 w 1888"/>
              <a:gd name="T31" fmla="*/ 211 h 856"/>
              <a:gd name="T32" fmla="*/ 1544 w 1888"/>
              <a:gd name="T33" fmla="*/ 265 h 856"/>
              <a:gd name="T34" fmla="*/ 1697 w 1888"/>
              <a:gd name="T35" fmla="*/ 375 h 856"/>
              <a:gd name="T36" fmla="*/ 1786 w 1888"/>
              <a:gd name="T37" fmla="*/ 432 h 856"/>
              <a:gd name="T38" fmla="*/ 1888 w 1888"/>
              <a:gd name="T39" fmla="*/ 543 h 856"/>
              <a:gd name="T40" fmla="*/ 1880 w 1888"/>
              <a:gd name="T41" fmla="*/ 545 h 856"/>
              <a:gd name="T42" fmla="*/ 1656 w 1888"/>
              <a:gd name="T43" fmla="*/ 682 h 856"/>
              <a:gd name="T44" fmla="*/ 1498 w 1888"/>
              <a:gd name="T45" fmla="*/ 771 h 856"/>
              <a:gd name="T46" fmla="*/ 1348 w 1888"/>
              <a:gd name="T47" fmla="*/ 841 h 856"/>
              <a:gd name="T48" fmla="*/ 1122 w 1888"/>
              <a:gd name="T49" fmla="*/ 791 h 856"/>
              <a:gd name="T50" fmla="*/ 804 w 1888"/>
              <a:gd name="T51" fmla="*/ 704 h 856"/>
              <a:gd name="T52" fmla="*/ 799 w 1888"/>
              <a:gd name="T53" fmla="*/ 787 h 856"/>
              <a:gd name="T54" fmla="*/ 724 w 1888"/>
              <a:gd name="T55" fmla="*/ 856 h 856"/>
              <a:gd name="T56" fmla="*/ 610 w 1888"/>
              <a:gd name="T57" fmla="*/ 854 h 856"/>
              <a:gd name="T58" fmla="*/ 456 w 1888"/>
              <a:gd name="T59" fmla="*/ 760 h 856"/>
              <a:gd name="T60" fmla="*/ 365 w 1888"/>
              <a:gd name="T61" fmla="*/ 707 h 856"/>
              <a:gd name="T62" fmla="*/ 237 w 1888"/>
              <a:gd name="T63" fmla="*/ 610 h 856"/>
              <a:gd name="T64" fmla="*/ 86 w 1888"/>
              <a:gd name="T65" fmla="*/ 449 h 856"/>
              <a:gd name="T66" fmla="*/ 0 w 1888"/>
              <a:gd name="T67" fmla="*/ 253 h 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88" h="856">
                <a:moveTo>
                  <a:pt x="0" y="253"/>
                </a:moveTo>
                <a:cubicBezTo>
                  <a:pt x="31" y="253"/>
                  <a:pt x="55" y="278"/>
                  <a:pt x="62" y="306"/>
                </a:cubicBezTo>
                <a:cubicBezTo>
                  <a:pt x="73" y="200"/>
                  <a:pt x="216" y="227"/>
                  <a:pt x="247" y="207"/>
                </a:cubicBezTo>
                <a:cubicBezTo>
                  <a:pt x="393" y="109"/>
                  <a:pt x="503" y="82"/>
                  <a:pt x="618" y="42"/>
                </a:cubicBezTo>
                <a:cubicBezTo>
                  <a:pt x="608" y="33"/>
                  <a:pt x="598" y="24"/>
                  <a:pt x="588" y="16"/>
                </a:cubicBezTo>
                <a:cubicBezTo>
                  <a:pt x="614" y="10"/>
                  <a:pt x="644" y="0"/>
                  <a:pt x="664" y="23"/>
                </a:cubicBezTo>
                <a:cubicBezTo>
                  <a:pt x="708" y="70"/>
                  <a:pt x="690" y="77"/>
                  <a:pt x="746" y="67"/>
                </a:cubicBezTo>
                <a:cubicBezTo>
                  <a:pt x="765" y="69"/>
                  <a:pt x="778" y="60"/>
                  <a:pt x="783" y="45"/>
                </a:cubicBezTo>
                <a:cubicBezTo>
                  <a:pt x="790" y="10"/>
                  <a:pt x="810" y="15"/>
                  <a:pt x="832" y="21"/>
                </a:cubicBezTo>
                <a:cubicBezTo>
                  <a:pt x="866" y="30"/>
                  <a:pt x="869" y="35"/>
                  <a:pt x="878" y="68"/>
                </a:cubicBezTo>
                <a:cubicBezTo>
                  <a:pt x="907" y="146"/>
                  <a:pt x="1065" y="61"/>
                  <a:pt x="1069" y="155"/>
                </a:cubicBezTo>
                <a:cubicBezTo>
                  <a:pt x="1084" y="139"/>
                  <a:pt x="1123" y="132"/>
                  <a:pt x="1145" y="137"/>
                </a:cubicBezTo>
                <a:cubicBezTo>
                  <a:pt x="1217" y="149"/>
                  <a:pt x="1149" y="196"/>
                  <a:pt x="1119" y="217"/>
                </a:cubicBezTo>
                <a:cubicBezTo>
                  <a:pt x="1171" y="235"/>
                  <a:pt x="1189" y="263"/>
                  <a:pt x="1218" y="304"/>
                </a:cubicBezTo>
                <a:cubicBezTo>
                  <a:pt x="1254" y="354"/>
                  <a:pt x="1313" y="295"/>
                  <a:pt x="1345" y="274"/>
                </a:cubicBezTo>
                <a:cubicBezTo>
                  <a:pt x="1325" y="258"/>
                  <a:pt x="1315" y="237"/>
                  <a:pt x="1312" y="211"/>
                </a:cubicBezTo>
                <a:cubicBezTo>
                  <a:pt x="1390" y="231"/>
                  <a:pt x="1461" y="290"/>
                  <a:pt x="1544" y="265"/>
                </a:cubicBezTo>
                <a:cubicBezTo>
                  <a:pt x="1549" y="434"/>
                  <a:pt x="1583" y="322"/>
                  <a:pt x="1697" y="375"/>
                </a:cubicBezTo>
                <a:cubicBezTo>
                  <a:pt x="1747" y="398"/>
                  <a:pt x="1761" y="383"/>
                  <a:pt x="1786" y="432"/>
                </a:cubicBezTo>
                <a:cubicBezTo>
                  <a:pt x="1807" y="443"/>
                  <a:pt x="1860" y="482"/>
                  <a:pt x="1888" y="543"/>
                </a:cubicBezTo>
                <a:cubicBezTo>
                  <a:pt x="1885" y="544"/>
                  <a:pt x="1883" y="545"/>
                  <a:pt x="1880" y="545"/>
                </a:cubicBezTo>
                <a:cubicBezTo>
                  <a:pt x="1829" y="529"/>
                  <a:pt x="1666" y="597"/>
                  <a:pt x="1656" y="682"/>
                </a:cubicBezTo>
                <a:cubicBezTo>
                  <a:pt x="1652" y="710"/>
                  <a:pt x="1525" y="771"/>
                  <a:pt x="1498" y="771"/>
                </a:cubicBezTo>
                <a:cubicBezTo>
                  <a:pt x="1397" y="772"/>
                  <a:pt x="1388" y="760"/>
                  <a:pt x="1348" y="841"/>
                </a:cubicBezTo>
                <a:cubicBezTo>
                  <a:pt x="1321" y="742"/>
                  <a:pt x="1183" y="813"/>
                  <a:pt x="1122" y="791"/>
                </a:cubicBezTo>
                <a:cubicBezTo>
                  <a:pt x="1043" y="764"/>
                  <a:pt x="886" y="699"/>
                  <a:pt x="804" y="704"/>
                </a:cubicBezTo>
                <a:cubicBezTo>
                  <a:pt x="808" y="733"/>
                  <a:pt x="796" y="759"/>
                  <a:pt x="799" y="787"/>
                </a:cubicBezTo>
                <a:cubicBezTo>
                  <a:pt x="757" y="782"/>
                  <a:pt x="725" y="815"/>
                  <a:pt x="724" y="856"/>
                </a:cubicBezTo>
                <a:cubicBezTo>
                  <a:pt x="688" y="822"/>
                  <a:pt x="632" y="840"/>
                  <a:pt x="610" y="854"/>
                </a:cubicBezTo>
                <a:cubicBezTo>
                  <a:pt x="572" y="840"/>
                  <a:pt x="479" y="760"/>
                  <a:pt x="456" y="760"/>
                </a:cubicBezTo>
                <a:cubicBezTo>
                  <a:pt x="431" y="742"/>
                  <a:pt x="395" y="725"/>
                  <a:pt x="365" y="707"/>
                </a:cubicBezTo>
                <a:cubicBezTo>
                  <a:pt x="326" y="684"/>
                  <a:pt x="280" y="627"/>
                  <a:pt x="237" y="610"/>
                </a:cubicBezTo>
                <a:cubicBezTo>
                  <a:pt x="166" y="582"/>
                  <a:pt x="150" y="484"/>
                  <a:pt x="86" y="449"/>
                </a:cubicBezTo>
                <a:cubicBezTo>
                  <a:pt x="176" y="370"/>
                  <a:pt x="8" y="365"/>
                  <a:pt x="0" y="25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6" name="꙱ Cyprus (Republic of Cyprus) (H)">
            <a:extLst>
              <a:ext uri="{FF2B5EF4-FFF2-40B4-BE49-F238E27FC236}">
                <a16:creationId xmlns:a16="http://schemas.microsoft.com/office/drawing/2014/main" id="{D65FA930-296F-4EA8-9CF6-3F9CD85F48DF}"/>
              </a:ext>
            </a:extLst>
          </p:cNvPr>
          <p:cNvSpPr>
            <a:spLocks/>
          </p:cNvSpPr>
          <p:nvPr/>
        </p:nvSpPr>
        <p:spPr bwMode="auto">
          <a:xfrm>
            <a:off x="5193557" y="1329789"/>
            <a:ext cx="56052" cy="32363"/>
          </a:xfrm>
          <a:custGeom>
            <a:avLst/>
            <a:gdLst>
              <a:gd name="T0" fmla="*/ 12 w 671"/>
              <a:gd name="T1" fmla="*/ 240 h 392"/>
              <a:gd name="T2" fmla="*/ 0 w 671"/>
              <a:gd name="T3" fmla="*/ 208 h 392"/>
              <a:gd name="T4" fmla="*/ 146 w 671"/>
              <a:gd name="T5" fmla="*/ 175 h 392"/>
              <a:gd name="T6" fmla="*/ 230 w 671"/>
              <a:gd name="T7" fmla="*/ 110 h 392"/>
              <a:gd name="T8" fmla="*/ 435 w 671"/>
              <a:gd name="T9" fmla="*/ 105 h 392"/>
              <a:gd name="T10" fmla="*/ 671 w 671"/>
              <a:gd name="T11" fmla="*/ 0 h 392"/>
              <a:gd name="T12" fmla="*/ 511 w 671"/>
              <a:gd name="T13" fmla="*/ 130 h 392"/>
              <a:gd name="T14" fmla="*/ 537 w 671"/>
              <a:gd name="T15" fmla="*/ 240 h 392"/>
              <a:gd name="T16" fmla="*/ 426 w 671"/>
              <a:gd name="T17" fmla="*/ 257 h 392"/>
              <a:gd name="T18" fmla="*/ 362 w 671"/>
              <a:gd name="T19" fmla="*/ 320 h 392"/>
              <a:gd name="T20" fmla="*/ 240 w 671"/>
              <a:gd name="T21" fmla="*/ 392 h 392"/>
              <a:gd name="T22" fmla="*/ 12 w 671"/>
              <a:gd name="T23" fmla="*/ 24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71" h="392">
                <a:moveTo>
                  <a:pt x="12" y="240"/>
                </a:moveTo>
                <a:cubicBezTo>
                  <a:pt x="8" y="230"/>
                  <a:pt x="4" y="219"/>
                  <a:pt x="0" y="208"/>
                </a:cubicBezTo>
                <a:cubicBezTo>
                  <a:pt x="40" y="248"/>
                  <a:pt x="100" y="172"/>
                  <a:pt x="146" y="175"/>
                </a:cubicBezTo>
                <a:cubicBezTo>
                  <a:pt x="217" y="180"/>
                  <a:pt x="164" y="108"/>
                  <a:pt x="230" y="110"/>
                </a:cubicBezTo>
                <a:cubicBezTo>
                  <a:pt x="301" y="111"/>
                  <a:pt x="364" y="124"/>
                  <a:pt x="435" y="105"/>
                </a:cubicBezTo>
                <a:cubicBezTo>
                  <a:pt x="515" y="83"/>
                  <a:pt x="587" y="0"/>
                  <a:pt x="671" y="0"/>
                </a:cubicBezTo>
                <a:cubicBezTo>
                  <a:pt x="618" y="33"/>
                  <a:pt x="570" y="111"/>
                  <a:pt x="511" y="130"/>
                </a:cubicBezTo>
                <a:cubicBezTo>
                  <a:pt x="447" y="150"/>
                  <a:pt x="511" y="212"/>
                  <a:pt x="537" y="240"/>
                </a:cubicBezTo>
                <a:cubicBezTo>
                  <a:pt x="509" y="244"/>
                  <a:pt x="447" y="238"/>
                  <a:pt x="426" y="257"/>
                </a:cubicBezTo>
                <a:cubicBezTo>
                  <a:pt x="402" y="279"/>
                  <a:pt x="394" y="309"/>
                  <a:pt x="362" y="320"/>
                </a:cubicBezTo>
                <a:cubicBezTo>
                  <a:pt x="334" y="329"/>
                  <a:pt x="223" y="341"/>
                  <a:pt x="240" y="392"/>
                </a:cubicBezTo>
                <a:cubicBezTo>
                  <a:pt x="147" y="345"/>
                  <a:pt x="55" y="359"/>
                  <a:pt x="12" y="24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7" name="꙱ Curaçao (Netherlands (Kingdom of the Netherlands) (CW) (H)">
            <a:extLst>
              <a:ext uri="{FF2B5EF4-FFF2-40B4-BE49-F238E27FC236}">
                <a16:creationId xmlns:a16="http://schemas.microsoft.com/office/drawing/2014/main" id="{A8BDB76B-F511-4873-A658-2AF2BCF8B770}"/>
              </a:ext>
            </a:extLst>
          </p:cNvPr>
          <p:cNvSpPr>
            <a:spLocks/>
          </p:cNvSpPr>
          <p:nvPr/>
        </p:nvSpPr>
        <p:spPr bwMode="auto">
          <a:xfrm>
            <a:off x="2605476" y="2016953"/>
            <a:ext cx="9702" cy="9709"/>
          </a:xfrm>
          <a:custGeom>
            <a:avLst/>
            <a:gdLst>
              <a:gd name="T0" fmla="*/ 122 w 122"/>
              <a:gd name="T1" fmla="*/ 116 h 116"/>
              <a:gd name="T2" fmla="*/ 0 w 122"/>
              <a:gd name="T3" fmla="*/ 0 h 116"/>
              <a:gd name="T4" fmla="*/ 122 w 122"/>
              <a:gd name="T5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2" h="116">
                <a:moveTo>
                  <a:pt x="122" y="116"/>
                </a:moveTo>
                <a:cubicBezTo>
                  <a:pt x="71" y="103"/>
                  <a:pt x="1" y="59"/>
                  <a:pt x="0" y="0"/>
                </a:cubicBezTo>
                <a:cubicBezTo>
                  <a:pt x="27" y="4"/>
                  <a:pt x="114" y="88"/>
                  <a:pt x="122" y="11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8" name="꙱ Cuba (Republic of Cuba) (CU) (H)">
            <a:extLst>
              <a:ext uri="{FF2B5EF4-FFF2-40B4-BE49-F238E27FC236}">
                <a16:creationId xmlns:a16="http://schemas.microsoft.com/office/drawing/2014/main" id="{24D58A73-E322-4D63-BA40-0BF6475F9A69}"/>
              </a:ext>
            </a:extLst>
          </p:cNvPr>
          <p:cNvSpPr>
            <a:spLocks noEditPoints="1"/>
          </p:cNvSpPr>
          <p:nvPr/>
        </p:nvSpPr>
        <p:spPr bwMode="auto">
          <a:xfrm>
            <a:off x="2233594" y="1694407"/>
            <a:ext cx="272714" cy="102482"/>
          </a:xfrm>
          <a:custGeom>
            <a:avLst/>
            <a:gdLst>
              <a:gd name="T0" fmla="*/ 193 w 3309"/>
              <a:gd name="T1" fmla="*/ 465 h 1242"/>
              <a:gd name="T2" fmla="*/ 492 w 3309"/>
              <a:gd name="T3" fmla="*/ 149 h 1242"/>
              <a:gd name="T4" fmla="*/ 1087 w 3309"/>
              <a:gd name="T5" fmla="*/ 56 h 1242"/>
              <a:gd name="T6" fmla="*/ 1229 w 3309"/>
              <a:gd name="T7" fmla="*/ 37 h 1242"/>
              <a:gd name="T8" fmla="*/ 1403 w 3309"/>
              <a:gd name="T9" fmla="*/ 81 h 1242"/>
              <a:gd name="T10" fmla="*/ 1636 w 3309"/>
              <a:gd name="T11" fmla="*/ 144 h 1242"/>
              <a:gd name="T12" fmla="*/ 1714 w 3309"/>
              <a:gd name="T13" fmla="*/ 273 h 1242"/>
              <a:gd name="T14" fmla="*/ 2055 w 3309"/>
              <a:gd name="T15" fmla="*/ 405 h 1242"/>
              <a:gd name="T16" fmla="*/ 2194 w 3309"/>
              <a:gd name="T17" fmla="*/ 477 h 1242"/>
              <a:gd name="T18" fmla="*/ 2331 w 3309"/>
              <a:gd name="T19" fmla="*/ 592 h 1242"/>
              <a:gd name="T20" fmla="*/ 2390 w 3309"/>
              <a:gd name="T21" fmla="*/ 613 h 1242"/>
              <a:gd name="T22" fmla="*/ 2361 w 3309"/>
              <a:gd name="T23" fmla="*/ 658 h 1242"/>
              <a:gd name="T24" fmla="*/ 2450 w 3309"/>
              <a:gd name="T25" fmla="*/ 699 h 1242"/>
              <a:gd name="T26" fmla="*/ 2500 w 3309"/>
              <a:gd name="T27" fmla="*/ 723 h 1242"/>
              <a:gd name="T28" fmla="*/ 2693 w 3309"/>
              <a:gd name="T29" fmla="*/ 782 h 1242"/>
              <a:gd name="T30" fmla="*/ 2797 w 3309"/>
              <a:gd name="T31" fmla="*/ 851 h 1242"/>
              <a:gd name="T32" fmla="*/ 2767 w 3309"/>
              <a:gd name="T33" fmla="*/ 913 h 1242"/>
              <a:gd name="T34" fmla="*/ 3215 w 3309"/>
              <a:gd name="T35" fmla="*/ 1071 h 1242"/>
              <a:gd name="T36" fmla="*/ 2929 w 3309"/>
              <a:gd name="T37" fmla="*/ 1202 h 1242"/>
              <a:gd name="T38" fmla="*/ 2847 w 3309"/>
              <a:gd name="T39" fmla="*/ 1219 h 1242"/>
              <a:gd name="T40" fmla="*/ 2126 w 3309"/>
              <a:gd name="T41" fmla="*/ 1237 h 1242"/>
              <a:gd name="T42" fmla="*/ 2324 w 3309"/>
              <a:gd name="T43" fmla="*/ 999 h 1242"/>
              <a:gd name="T44" fmla="*/ 1972 w 3309"/>
              <a:gd name="T45" fmla="*/ 826 h 1242"/>
              <a:gd name="T46" fmla="*/ 1909 w 3309"/>
              <a:gd name="T47" fmla="*/ 607 h 1242"/>
              <a:gd name="T48" fmla="*/ 1604 w 3309"/>
              <a:gd name="T49" fmla="*/ 573 h 1242"/>
              <a:gd name="T50" fmla="*/ 1396 w 3309"/>
              <a:gd name="T51" fmla="*/ 414 h 1242"/>
              <a:gd name="T52" fmla="*/ 1164 w 3309"/>
              <a:gd name="T53" fmla="*/ 435 h 1242"/>
              <a:gd name="T54" fmla="*/ 891 w 3309"/>
              <a:gd name="T55" fmla="*/ 331 h 1242"/>
              <a:gd name="T56" fmla="*/ 1011 w 3309"/>
              <a:gd name="T57" fmla="*/ 233 h 1242"/>
              <a:gd name="T58" fmla="*/ 519 w 3309"/>
              <a:gd name="T59" fmla="*/ 369 h 1242"/>
              <a:gd name="T60" fmla="*/ 331 w 3309"/>
              <a:gd name="T61" fmla="*/ 407 h 1242"/>
              <a:gd name="T62" fmla="*/ 143 w 3309"/>
              <a:gd name="T63" fmla="*/ 545 h 1242"/>
              <a:gd name="T64" fmla="*/ 12 w 3309"/>
              <a:gd name="T65" fmla="*/ 506 h 1242"/>
              <a:gd name="T66" fmla="*/ 2170 w 3309"/>
              <a:gd name="T67" fmla="*/ 450 h 1242"/>
              <a:gd name="T68" fmla="*/ 2191 w 3309"/>
              <a:gd name="T69" fmla="*/ 429 h 1242"/>
              <a:gd name="T70" fmla="*/ 2191 w 3309"/>
              <a:gd name="T71" fmla="*/ 429 h 1242"/>
              <a:gd name="T72" fmla="*/ 2075 w 3309"/>
              <a:gd name="T73" fmla="*/ 316 h 1242"/>
              <a:gd name="T74" fmla="*/ 2034 w 3309"/>
              <a:gd name="T75" fmla="*/ 316 h 1242"/>
              <a:gd name="T76" fmla="*/ 2081 w 3309"/>
              <a:gd name="T77" fmla="*/ 304 h 1242"/>
              <a:gd name="T78" fmla="*/ 1969 w 3309"/>
              <a:gd name="T79" fmla="*/ 996 h 1242"/>
              <a:gd name="T80" fmla="*/ 1969 w 3309"/>
              <a:gd name="T81" fmla="*/ 996 h 1242"/>
              <a:gd name="T82" fmla="*/ 1473 w 3309"/>
              <a:gd name="T83" fmla="*/ 117 h 1242"/>
              <a:gd name="T84" fmla="*/ 1505 w 3309"/>
              <a:gd name="T85" fmla="*/ 123 h 1242"/>
              <a:gd name="T86" fmla="*/ 529 w 3309"/>
              <a:gd name="T87" fmla="*/ 610 h 1242"/>
              <a:gd name="T88" fmla="*/ 662 w 3309"/>
              <a:gd name="T89" fmla="*/ 494 h 1242"/>
              <a:gd name="T90" fmla="*/ 603 w 3309"/>
              <a:gd name="T91" fmla="*/ 667 h 1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09" h="1242">
                <a:moveTo>
                  <a:pt x="12" y="506"/>
                </a:moveTo>
                <a:cubicBezTo>
                  <a:pt x="69" y="486"/>
                  <a:pt x="130" y="432"/>
                  <a:pt x="193" y="465"/>
                </a:cubicBezTo>
                <a:cubicBezTo>
                  <a:pt x="214" y="418"/>
                  <a:pt x="156" y="378"/>
                  <a:pt x="197" y="332"/>
                </a:cubicBezTo>
                <a:cubicBezTo>
                  <a:pt x="326" y="189"/>
                  <a:pt x="336" y="200"/>
                  <a:pt x="492" y="149"/>
                </a:cubicBezTo>
                <a:cubicBezTo>
                  <a:pt x="539" y="133"/>
                  <a:pt x="582" y="102"/>
                  <a:pt x="633" y="103"/>
                </a:cubicBezTo>
                <a:cubicBezTo>
                  <a:pt x="750" y="106"/>
                  <a:pt x="953" y="0"/>
                  <a:pt x="1087" y="56"/>
                </a:cubicBezTo>
                <a:cubicBezTo>
                  <a:pt x="1097" y="61"/>
                  <a:pt x="1110" y="69"/>
                  <a:pt x="1111" y="82"/>
                </a:cubicBezTo>
                <a:cubicBezTo>
                  <a:pt x="1149" y="64"/>
                  <a:pt x="1192" y="58"/>
                  <a:pt x="1229" y="37"/>
                </a:cubicBezTo>
                <a:cubicBezTo>
                  <a:pt x="1175" y="67"/>
                  <a:pt x="1235" y="88"/>
                  <a:pt x="1268" y="76"/>
                </a:cubicBezTo>
                <a:cubicBezTo>
                  <a:pt x="1299" y="65"/>
                  <a:pt x="1392" y="64"/>
                  <a:pt x="1403" y="81"/>
                </a:cubicBezTo>
                <a:cubicBezTo>
                  <a:pt x="1420" y="109"/>
                  <a:pt x="1465" y="150"/>
                  <a:pt x="1501" y="139"/>
                </a:cubicBezTo>
                <a:cubicBezTo>
                  <a:pt x="1543" y="126"/>
                  <a:pt x="1600" y="175"/>
                  <a:pt x="1636" y="144"/>
                </a:cubicBezTo>
                <a:cubicBezTo>
                  <a:pt x="1627" y="155"/>
                  <a:pt x="1620" y="165"/>
                  <a:pt x="1612" y="177"/>
                </a:cubicBezTo>
                <a:cubicBezTo>
                  <a:pt x="1680" y="195"/>
                  <a:pt x="1667" y="227"/>
                  <a:pt x="1714" y="273"/>
                </a:cubicBezTo>
                <a:cubicBezTo>
                  <a:pt x="1776" y="334"/>
                  <a:pt x="1804" y="319"/>
                  <a:pt x="1885" y="326"/>
                </a:cubicBezTo>
                <a:cubicBezTo>
                  <a:pt x="1963" y="333"/>
                  <a:pt x="1993" y="368"/>
                  <a:pt x="2055" y="405"/>
                </a:cubicBezTo>
                <a:cubicBezTo>
                  <a:pt x="2078" y="420"/>
                  <a:pt x="2112" y="416"/>
                  <a:pt x="2128" y="443"/>
                </a:cubicBezTo>
                <a:cubicBezTo>
                  <a:pt x="2142" y="467"/>
                  <a:pt x="2162" y="511"/>
                  <a:pt x="2194" y="477"/>
                </a:cubicBezTo>
                <a:cubicBezTo>
                  <a:pt x="2182" y="513"/>
                  <a:pt x="2212" y="538"/>
                  <a:pt x="2245" y="541"/>
                </a:cubicBezTo>
                <a:cubicBezTo>
                  <a:pt x="2284" y="545"/>
                  <a:pt x="2297" y="579"/>
                  <a:pt x="2331" y="592"/>
                </a:cubicBezTo>
                <a:cubicBezTo>
                  <a:pt x="2317" y="564"/>
                  <a:pt x="2307" y="527"/>
                  <a:pt x="2271" y="518"/>
                </a:cubicBezTo>
                <a:cubicBezTo>
                  <a:pt x="2303" y="525"/>
                  <a:pt x="2407" y="565"/>
                  <a:pt x="2390" y="613"/>
                </a:cubicBezTo>
                <a:cubicBezTo>
                  <a:pt x="2369" y="610"/>
                  <a:pt x="2348" y="605"/>
                  <a:pt x="2328" y="598"/>
                </a:cubicBezTo>
                <a:cubicBezTo>
                  <a:pt x="2342" y="617"/>
                  <a:pt x="2348" y="638"/>
                  <a:pt x="2361" y="658"/>
                </a:cubicBezTo>
                <a:cubicBezTo>
                  <a:pt x="2406" y="580"/>
                  <a:pt x="2420" y="669"/>
                  <a:pt x="2473" y="670"/>
                </a:cubicBezTo>
                <a:cubicBezTo>
                  <a:pt x="2466" y="680"/>
                  <a:pt x="2458" y="690"/>
                  <a:pt x="2450" y="699"/>
                </a:cubicBezTo>
                <a:cubicBezTo>
                  <a:pt x="2469" y="688"/>
                  <a:pt x="2490" y="685"/>
                  <a:pt x="2512" y="690"/>
                </a:cubicBezTo>
                <a:cubicBezTo>
                  <a:pt x="2508" y="701"/>
                  <a:pt x="2504" y="712"/>
                  <a:pt x="2500" y="723"/>
                </a:cubicBezTo>
                <a:cubicBezTo>
                  <a:pt x="2523" y="727"/>
                  <a:pt x="2542" y="737"/>
                  <a:pt x="2559" y="753"/>
                </a:cubicBezTo>
                <a:cubicBezTo>
                  <a:pt x="2555" y="672"/>
                  <a:pt x="2669" y="766"/>
                  <a:pt x="2693" y="782"/>
                </a:cubicBezTo>
                <a:cubicBezTo>
                  <a:pt x="2723" y="804"/>
                  <a:pt x="2751" y="778"/>
                  <a:pt x="2783" y="775"/>
                </a:cubicBezTo>
                <a:cubicBezTo>
                  <a:pt x="2836" y="770"/>
                  <a:pt x="2855" y="843"/>
                  <a:pt x="2797" y="851"/>
                </a:cubicBezTo>
                <a:cubicBezTo>
                  <a:pt x="2808" y="857"/>
                  <a:pt x="2819" y="863"/>
                  <a:pt x="2830" y="869"/>
                </a:cubicBezTo>
                <a:cubicBezTo>
                  <a:pt x="2805" y="876"/>
                  <a:pt x="2783" y="892"/>
                  <a:pt x="2767" y="913"/>
                </a:cubicBezTo>
                <a:cubicBezTo>
                  <a:pt x="2852" y="931"/>
                  <a:pt x="2996" y="901"/>
                  <a:pt x="3063" y="959"/>
                </a:cubicBezTo>
                <a:cubicBezTo>
                  <a:pt x="3120" y="1008"/>
                  <a:pt x="3135" y="1060"/>
                  <a:pt x="3215" y="1071"/>
                </a:cubicBezTo>
                <a:cubicBezTo>
                  <a:pt x="3309" y="1084"/>
                  <a:pt x="3185" y="1149"/>
                  <a:pt x="3146" y="1154"/>
                </a:cubicBezTo>
                <a:cubicBezTo>
                  <a:pt x="3134" y="1155"/>
                  <a:pt x="2933" y="1209"/>
                  <a:pt x="2929" y="1202"/>
                </a:cubicBezTo>
                <a:cubicBezTo>
                  <a:pt x="2930" y="1192"/>
                  <a:pt x="2936" y="1183"/>
                  <a:pt x="2945" y="1177"/>
                </a:cubicBezTo>
                <a:cubicBezTo>
                  <a:pt x="2908" y="1177"/>
                  <a:pt x="2910" y="1225"/>
                  <a:pt x="2847" y="1219"/>
                </a:cubicBezTo>
                <a:cubicBezTo>
                  <a:pt x="2779" y="1212"/>
                  <a:pt x="2715" y="1188"/>
                  <a:pt x="2646" y="1185"/>
                </a:cubicBezTo>
                <a:cubicBezTo>
                  <a:pt x="2473" y="1177"/>
                  <a:pt x="2299" y="1242"/>
                  <a:pt x="2126" y="1237"/>
                </a:cubicBezTo>
                <a:cubicBezTo>
                  <a:pt x="2128" y="1145"/>
                  <a:pt x="2242" y="1123"/>
                  <a:pt x="2302" y="1079"/>
                </a:cubicBezTo>
                <a:cubicBezTo>
                  <a:pt x="2337" y="1052"/>
                  <a:pt x="2359" y="1028"/>
                  <a:pt x="2324" y="999"/>
                </a:cubicBezTo>
                <a:cubicBezTo>
                  <a:pt x="2298" y="978"/>
                  <a:pt x="2335" y="911"/>
                  <a:pt x="2272" y="926"/>
                </a:cubicBezTo>
                <a:cubicBezTo>
                  <a:pt x="2156" y="955"/>
                  <a:pt x="2039" y="933"/>
                  <a:pt x="1972" y="826"/>
                </a:cubicBezTo>
                <a:cubicBezTo>
                  <a:pt x="1938" y="770"/>
                  <a:pt x="1961" y="680"/>
                  <a:pt x="1925" y="636"/>
                </a:cubicBezTo>
                <a:cubicBezTo>
                  <a:pt x="1909" y="617"/>
                  <a:pt x="1875" y="625"/>
                  <a:pt x="1909" y="607"/>
                </a:cubicBezTo>
                <a:cubicBezTo>
                  <a:pt x="1856" y="582"/>
                  <a:pt x="1803" y="622"/>
                  <a:pt x="1752" y="627"/>
                </a:cubicBezTo>
                <a:cubicBezTo>
                  <a:pt x="1698" y="632"/>
                  <a:pt x="1653" y="582"/>
                  <a:pt x="1604" y="573"/>
                </a:cubicBezTo>
                <a:cubicBezTo>
                  <a:pt x="1556" y="564"/>
                  <a:pt x="1526" y="572"/>
                  <a:pt x="1500" y="541"/>
                </a:cubicBezTo>
                <a:cubicBezTo>
                  <a:pt x="1459" y="491"/>
                  <a:pt x="1404" y="494"/>
                  <a:pt x="1396" y="414"/>
                </a:cubicBezTo>
                <a:cubicBezTo>
                  <a:pt x="1386" y="481"/>
                  <a:pt x="1185" y="461"/>
                  <a:pt x="1182" y="373"/>
                </a:cubicBezTo>
                <a:cubicBezTo>
                  <a:pt x="1170" y="392"/>
                  <a:pt x="1164" y="413"/>
                  <a:pt x="1164" y="435"/>
                </a:cubicBezTo>
                <a:cubicBezTo>
                  <a:pt x="1146" y="434"/>
                  <a:pt x="1132" y="427"/>
                  <a:pt x="1122" y="412"/>
                </a:cubicBezTo>
                <a:cubicBezTo>
                  <a:pt x="1082" y="364"/>
                  <a:pt x="1011" y="445"/>
                  <a:pt x="891" y="331"/>
                </a:cubicBezTo>
                <a:cubicBezTo>
                  <a:pt x="919" y="301"/>
                  <a:pt x="972" y="317"/>
                  <a:pt x="1007" y="311"/>
                </a:cubicBezTo>
                <a:cubicBezTo>
                  <a:pt x="1060" y="302"/>
                  <a:pt x="1057" y="248"/>
                  <a:pt x="1011" y="233"/>
                </a:cubicBezTo>
                <a:cubicBezTo>
                  <a:pt x="920" y="202"/>
                  <a:pt x="749" y="199"/>
                  <a:pt x="668" y="253"/>
                </a:cubicBezTo>
                <a:cubicBezTo>
                  <a:pt x="617" y="286"/>
                  <a:pt x="560" y="323"/>
                  <a:pt x="519" y="369"/>
                </a:cubicBezTo>
                <a:cubicBezTo>
                  <a:pt x="481" y="411"/>
                  <a:pt x="454" y="379"/>
                  <a:pt x="409" y="398"/>
                </a:cubicBezTo>
                <a:cubicBezTo>
                  <a:pt x="383" y="409"/>
                  <a:pt x="356" y="392"/>
                  <a:pt x="331" y="407"/>
                </a:cubicBezTo>
                <a:cubicBezTo>
                  <a:pt x="305" y="423"/>
                  <a:pt x="314" y="448"/>
                  <a:pt x="294" y="468"/>
                </a:cubicBezTo>
                <a:cubicBezTo>
                  <a:pt x="253" y="509"/>
                  <a:pt x="186" y="505"/>
                  <a:pt x="143" y="545"/>
                </a:cubicBezTo>
                <a:cubicBezTo>
                  <a:pt x="155" y="425"/>
                  <a:pt x="14" y="576"/>
                  <a:pt x="0" y="497"/>
                </a:cubicBezTo>
                <a:cubicBezTo>
                  <a:pt x="4" y="500"/>
                  <a:pt x="8" y="503"/>
                  <a:pt x="12" y="506"/>
                </a:cubicBezTo>
                <a:close/>
                <a:moveTo>
                  <a:pt x="2230" y="497"/>
                </a:moveTo>
                <a:cubicBezTo>
                  <a:pt x="2210" y="482"/>
                  <a:pt x="2190" y="466"/>
                  <a:pt x="2170" y="450"/>
                </a:cubicBezTo>
                <a:cubicBezTo>
                  <a:pt x="2213" y="411"/>
                  <a:pt x="2296" y="454"/>
                  <a:pt x="2230" y="497"/>
                </a:cubicBezTo>
                <a:close/>
                <a:moveTo>
                  <a:pt x="2191" y="429"/>
                </a:moveTo>
                <a:cubicBezTo>
                  <a:pt x="2157" y="424"/>
                  <a:pt x="2137" y="388"/>
                  <a:pt x="2159" y="358"/>
                </a:cubicBezTo>
                <a:cubicBezTo>
                  <a:pt x="2168" y="375"/>
                  <a:pt x="2203" y="405"/>
                  <a:pt x="2191" y="429"/>
                </a:cubicBezTo>
                <a:close/>
                <a:moveTo>
                  <a:pt x="2150" y="370"/>
                </a:moveTo>
                <a:cubicBezTo>
                  <a:pt x="2123" y="354"/>
                  <a:pt x="2083" y="353"/>
                  <a:pt x="2075" y="316"/>
                </a:cubicBezTo>
                <a:cubicBezTo>
                  <a:pt x="2122" y="289"/>
                  <a:pt x="2133" y="338"/>
                  <a:pt x="2150" y="370"/>
                </a:cubicBezTo>
                <a:close/>
                <a:moveTo>
                  <a:pt x="2034" y="316"/>
                </a:moveTo>
                <a:cubicBezTo>
                  <a:pt x="2013" y="309"/>
                  <a:pt x="1994" y="300"/>
                  <a:pt x="1974" y="290"/>
                </a:cubicBezTo>
                <a:cubicBezTo>
                  <a:pt x="2008" y="274"/>
                  <a:pt x="2069" y="250"/>
                  <a:pt x="2081" y="304"/>
                </a:cubicBezTo>
                <a:cubicBezTo>
                  <a:pt x="2065" y="308"/>
                  <a:pt x="2050" y="312"/>
                  <a:pt x="2034" y="316"/>
                </a:cubicBezTo>
                <a:close/>
                <a:moveTo>
                  <a:pt x="1969" y="996"/>
                </a:moveTo>
                <a:cubicBezTo>
                  <a:pt x="1957" y="987"/>
                  <a:pt x="1946" y="977"/>
                  <a:pt x="1936" y="966"/>
                </a:cubicBezTo>
                <a:cubicBezTo>
                  <a:pt x="1963" y="966"/>
                  <a:pt x="1961" y="975"/>
                  <a:pt x="1969" y="996"/>
                </a:cubicBezTo>
                <a:close/>
                <a:moveTo>
                  <a:pt x="1505" y="123"/>
                </a:moveTo>
                <a:cubicBezTo>
                  <a:pt x="1495" y="121"/>
                  <a:pt x="1484" y="119"/>
                  <a:pt x="1473" y="117"/>
                </a:cubicBezTo>
                <a:cubicBezTo>
                  <a:pt x="1483" y="111"/>
                  <a:pt x="1494" y="106"/>
                  <a:pt x="1505" y="103"/>
                </a:cubicBezTo>
                <a:cubicBezTo>
                  <a:pt x="1505" y="110"/>
                  <a:pt x="1505" y="116"/>
                  <a:pt x="1505" y="123"/>
                </a:cubicBezTo>
                <a:close/>
                <a:moveTo>
                  <a:pt x="603" y="667"/>
                </a:moveTo>
                <a:cubicBezTo>
                  <a:pt x="571" y="659"/>
                  <a:pt x="536" y="647"/>
                  <a:pt x="529" y="610"/>
                </a:cubicBezTo>
                <a:cubicBezTo>
                  <a:pt x="592" y="679"/>
                  <a:pt x="566" y="557"/>
                  <a:pt x="566" y="538"/>
                </a:cubicBezTo>
                <a:cubicBezTo>
                  <a:pt x="567" y="496"/>
                  <a:pt x="631" y="480"/>
                  <a:pt x="662" y="494"/>
                </a:cubicBezTo>
                <a:cubicBezTo>
                  <a:pt x="695" y="510"/>
                  <a:pt x="720" y="570"/>
                  <a:pt x="719" y="604"/>
                </a:cubicBezTo>
                <a:cubicBezTo>
                  <a:pt x="718" y="651"/>
                  <a:pt x="635" y="657"/>
                  <a:pt x="603" y="66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9" name="꙱ Croatia (Republic of Croatia) (HR) (H)">
            <a:extLst>
              <a:ext uri="{FF2B5EF4-FFF2-40B4-BE49-F238E27FC236}">
                <a16:creationId xmlns:a16="http://schemas.microsoft.com/office/drawing/2014/main" id="{F991555D-449F-4607-8E39-21506C2B1AD2}"/>
              </a:ext>
            </a:extLst>
          </p:cNvPr>
          <p:cNvSpPr>
            <a:spLocks noEditPoints="1"/>
          </p:cNvSpPr>
          <p:nvPr/>
        </p:nvSpPr>
        <p:spPr bwMode="auto">
          <a:xfrm>
            <a:off x="4730052" y="1011558"/>
            <a:ext cx="136896" cy="119742"/>
          </a:xfrm>
          <a:custGeom>
            <a:avLst/>
            <a:gdLst>
              <a:gd name="T0" fmla="*/ 149 w 1665"/>
              <a:gd name="T1" fmla="*/ 382 h 1455"/>
              <a:gd name="T2" fmla="*/ 459 w 1665"/>
              <a:gd name="T3" fmla="*/ 392 h 1455"/>
              <a:gd name="T4" fmla="*/ 490 w 1665"/>
              <a:gd name="T5" fmla="*/ 312 h 1455"/>
              <a:gd name="T6" fmla="*/ 707 w 1665"/>
              <a:gd name="T7" fmla="*/ 101 h 1455"/>
              <a:gd name="T8" fmla="*/ 781 w 1665"/>
              <a:gd name="T9" fmla="*/ 78 h 1455"/>
              <a:gd name="T10" fmla="*/ 864 w 1665"/>
              <a:gd name="T11" fmla="*/ 42 h 1455"/>
              <a:gd name="T12" fmla="*/ 1266 w 1665"/>
              <a:gd name="T13" fmla="*/ 292 h 1455"/>
              <a:gd name="T14" fmla="*/ 1527 w 1665"/>
              <a:gd name="T15" fmla="*/ 339 h 1455"/>
              <a:gd name="T16" fmla="*/ 1665 w 1665"/>
              <a:gd name="T17" fmla="*/ 491 h 1455"/>
              <a:gd name="T18" fmla="*/ 1564 w 1665"/>
              <a:gd name="T19" fmla="*/ 602 h 1455"/>
              <a:gd name="T20" fmla="*/ 1464 w 1665"/>
              <a:gd name="T21" fmla="*/ 548 h 1455"/>
              <a:gd name="T22" fmla="*/ 1245 w 1665"/>
              <a:gd name="T23" fmla="*/ 531 h 1455"/>
              <a:gd name="T24" fmla="*/ 843 w 1665"/>
              <a:gd name="T25" fmla="*/ 501 h 1455"/>
              <a:gd name="T26" fmla="*/ 644 w 1665"/>
              <a:gd name="T27" fmla="*/ 567 h 1455"/>
              <a:gd name="T28" fmla="*/ 754 w 1665"/>
              <a:gd name="T29" fmla="*/ 714 h 1455"/>
              <a:gd name="T30" fmla="*/ 914 w 1665"/>
              <a:gd name="T31" fmla="*/ 955 h 1455"/>
              <a:gd name="T32" fmla="*/ 1182 w 1665"/>
              <a:gd name="T33" fmla="*/ 1283 h 1455"/>
              <a:gd name="T34" fmla="*/ 769 w 1665"/>
              <a:gd name="T35" fmla="*/ 1083 h 1455"/>
              <a:gd name="T36" fmla="*/ 649 w 1665"/>
              <a:gd name="T37" fmla="*/ 995 h 1455"/>
              <a:gd name="T38" fmla="*/ 585 w 1665"/>
              <a:gd name="T39" fmla="*/ 823 h 1455"/>
              <a:gd name="T40" fmla="*/ 387 w 1665"/>
              <a:gd name="T41" fmla="*/ 539 h 1455"/>
              <a:gd name="T42" fmla="*/ 193 w 1665"/>
              <a:gd name="T43" fmla="*/ 562 h 1455"/>
              <a:gd name="T44" fmla="*/ 121 w 1665"/>
              <a:gd name="T45" fmla="*/ 642 h 1455"/>
              <a:gd name="T46" fmla="*/ 0 w 1665"/>
              <a:gd name="T47" fmla="*/ 389 h 1455"/>
              <a:gd name="T48" fmla="*/ 1232 w 1665"/>
              <a:gd name="T49" fmla="*/ 1372 h 1455"/>
              <a:gd name="T50" fmla="*/ 1232 w 1665"/>
              <a:gd name="T51" fmla="*/ 1372 h 1455"/>
              <a:gd name="T52" fmla="*/ 852 w 1665"/>
              <a:gd name="T53" fmla="*/ 1203 h 1455"/>
              <a:gd name="T54" fmla="*/ 1033 w 1665"/>
              <a:gd name="T55" fmla="*/ 1224 h 1455"/>
              <a:gd name="T56" fmla="*/ 917 w 1665"/>
              <a:gd name="T57" fmla="*/ 1292 h 1455"/>
              <a:gd name="T58" fmla="*/ 979 w 1665"/>
              <a:gd name="T59" fmla="*/ 1301 h 1455"/>
              <a:gd name="T60" fmla="*/ 849 w 1665"/>
              <a:gd name="T61" fmla="*/ 1129 h 1455"/>
              <a:gd name="T62" fmla="*/ 923 w 1665"/>
              <a:gd name="T63" fmla="*/ 1173 h 1455"/>
              <a:gd name="T64" fmla="*/ 804 w 1665"/>
              <a:gd name="T65" fmla="*/ 1135 h 1455"/>
              <a:gd name="T66" fmla="*/ 786 w 1665"/>
              <a:gd name="T67" fmla="*/ 1087 h 1455"/>
              <a:gd name="T68" fmla="*/ 786 w 1665"/>
              <a:gd name="T69" fmla="*/ 1087 h 1455"/>
              <a:gd name="T70" fmla="*/ 650 w 1665"/>
              <a:gd name="T71" fmla="*/ 1043 h 1455"/>
              <a:gd name="T72" fmla="*/ 504 w 1665"/>
              <a:gd name="T73" fmla="*/ 906 h 1455"/>
              <a:gd name="T74" fmla="*/ 504 w 1665"/>
              <a:gd name="T75" fmla="*/ 906 h 1455"/>
              <a:gd name="T76" fmla="*/ 567 w 1665"/>
              <a:gd name="T77" fmla="*/ 1004 h 1455"/>
              <a:gd name="T78" fmla="*/ 436 w 1665"/>
              <a:gd name="T79" fmla="*/ 897 h 1455"/>
              <a:gd name="T80" fmla="*/ 484 w 1665"/>
              <a:gd name="T81" fmla="*/ 936 h 1455"/>
              <a:gd name="T82" fmla="*/ 433 w 1665"/>
              <a:gd name="T83" fmla="*/ 758 h 1455"/>
              <a:gd name="T84" fmla="*/ 492 w 1665"/>
              <a:gd name="T85" fmla="*/ 784 h 1455"/>
              <a:gd name="T86" fmla="*/ 403 w 1665"/>
              <a:gd name="T87" fmla="*/ 844 h 1455"/>
              <a:gd name="T88" fmla="*/ 403 w 1665"/>
              <a:gd name="T89" fmla="*/ 844 h 1455"/>
              <a:gd name="T90" fmla="*/ 374 w 1665"/>
              <a:gd name="T91" fmla="*/ 639 h 1455"/>
              <a:gd name="T92" fmla="*/ 323 w 1665"/>
              <a:gd name="T93" fmla="*/ 562 h 1455"/>
              <a:gd name="T94" fmla="*/ 371 w 1665"/>
              <a:gd name="T95" fmla="*/ 562 h 1455"/>
              <a:gd name="T96" fmla="*/ 297 w 1665"/>
              <a:gd name="T97" fmla="*/ 746 h 1455"/>
              <a:gd name="T98" fmla="*/ 297 w 1665"/>
              <a:gd name="T99" fmla="*/ 746 h 1455"/>
              <a:gd name="T100" fmla="*/ 231 w 1665"/>
              <a:gd name="T101" fmla="*/ 499 h 1455"/>
              <a:gd name="T102" fmla="*/ 246 w 1665"/>
              <a:gd name="T103" fmla="*/ 562 h 1455"/>
              <a:gd name="T104" fmla="*/ 1236 w 1665"/>
              <a:gd name="T105" fmla="*/ 1297 h 1455"/>
              <a:gd name="T106" fmla="*/ 1440 w 1665"/>
              <a:gd name="T107" fmla="*/ 1417 h 1455"/>
              <a:gd name="T108" fmla="*/ 1449 w 1665"/>
              <a:gd name="T109" fmla="*/ 1455 h 1455"/>
              <a:gd name="T110" fmla="*/ 1167 w 1665"/>
              <a:gd name="T111" fmla="*/ 1316 h 1455"/>
              <a:gd name="T112" fmla="*/ 1226 w 1665"/>
              <a:gd name="T113" fmla="*/ 1322 h 1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5" h="1455">
                <a:moveTo>
                  <a:pt x="26" y="392"/>
                </a:moveTo>
                <a:cubicBezTo>
                  <a:pt x="149" y="421"/>
                  <a:pt x="96" y="396"/>
                  <a:pt x="149" y="382"/>
                </a:cubicBezTo>
                <a:cubicBezTo>
                  <a:pt x="159" y="379"/>
                  <a:pt x="216" y="436"/>
                  <a:pt x="303" y="326"/>
                </a:cubicBezTo>
                <a:cubicBezTo>
                  <a:pt x="357" y="379"/>
                  <a:pt x="401" y="360"/>
                  <a:pt x="459" y="392"/>
                </a:cubicBezTo>
                <a:cubicBezTo>
                  <a:pt x="535" y="435"/>
                  <a:pt x="497" y="341"/>
                  <a:pt x="531" y="333"/>
                </a:cubicBezTo>
                <a:cubicBezTo>
                  <a:pt x="516" y="330"/>
                  <a:pt x="504" y="317"/>
                  <a:pt x="490" y="312"/>
                </a:cubicBezTo>
                <a:cubicBezTo>
                  <a:pt x="607" y="228"/>
                  <a:pt x="634" y="316"/>
                  <a:pt x="592" y="156"/>
                </a:cubicBezTo>
                <a:cubicBezTo>
                  <a:pt x="585" y="135"/>
                  <a:pt x="677" y="124"/>
                  <a:pt x="707" y="101"/>
                </a:cubicBezTo>
                <a:cubicBezTo>
                  <a:pt x="714" y="96"/>
                  <a:pt x="719" y="90"/>
                  <a:pt x="720" y="83"/>
                </a:cubicBezTo>
                <a:cubicBezTo>
                  <a:pt x="724" y="54"/>
                  <a:pt x="757" y="77"/>
                  <a:pt x="781" y="78"/>
                </a:cubicBezTo>
                <a:cubicBezTo>
                  <a:pt x="713" y="0"/>
                  <a:pt x="814" y="17"/>
                  <a:pt x="862" y="42"/>
                </a:cubicBezTo>
                <a:cubicBezTo>
                  <a:pt x="862" y="42"/>
                  <a:pt x="864" y="42"/>
                  <a:pt x="864" y="42"/>
                </a:cubicBezTo>
                <a:cubicBezTo>
                  <a:pt x="888" y="60"/>
                  <a:pt x="1022" y="155"/>
                  <a:pt x="1027" y="162"/>
                </a:cubicBezTo>
                <a:cubicBezTo>
                  <a:pt x="1092" y="227"/>
                  <a:pt x="1173" y="262"/>
                  <a:pt x="1266" y="292"/>
                </a:cubicBezTo>
                <a:cubicBezTo>
                  <a:pt x="1475" y="300"/>
                  <a:pt x="1398" y="247"/>
                  <a:pt x="1489" y="230"/>
                </a:cubicBezTo>
                <a:cubicBezTo>
                  <a:pt x="1506" y="269"/>
                  <a:pt x="1525" y="312"/>
                  <a:pt x="1527" y="339"/>
                </a:cubicBezTo>
                <a:cubicBezTo>
                  <a:pt x="1533" y="367"/>
                  <a:pt x="1542" y="375"/>
                  <a:pt x="1570" y="376"/>
                </a:cubicBezTo>
                <a:cubicBezTo>
                  <a:pt x="1489" y="432"/>
                  <a:pt x="1638" y="466"/>
                  <a:pt x="1665" y="491"/>
                </a:cubicBezTo>
                <a:cubicBezTo>
                  <a:pt x="1615" y="500"/>
                  <a:pt x="1586" y="509"/>
                  <a:pt x="1573" y="514"/>
                </a:cubicBezTo>
                <a:cubicBezTo>
                  <a:pt x="1595" y="557"/>
                  <a:pt x="1578" y="581"/>
                  <a:pt x="1564" y="602"/>
                </a:cubicBezTo>
                <a:cubicBezTo>
                  <a:pt x="1548" y="615"/>
                  <a:pt x="1521" y="613"/>
                  <a:pt x="1505" y="597"/>
                </a:cubicBezTo>
                <a:cubicBezTo>
                  <a:pt x="1492" y="588"/>
                  <a:pt x="1497" y="559"/>
                  <a:pt x="1464" y="548"/>
                </a:cubicBezTo>
                <a:cubicBezTo>
                  <a:pt x="1416" y="529"/>
                  <a:pt x="1372" y="518"/>
                  <a:pt x="1322" y="529"/>
                </a:cubicBezTo>
                <a:cubicBezTo>
                  <a:pt x="1280" y="538"/>
                  <a:pt x="1292" y="498"/>
                  <a:pt x="1245" y="531"/>
                </a:cubicBezTo>
                <a:cubicBezTo>
                  <a:pt x="1213" y="554"/>
                  <a:pt x="953" y="448"/>
                  <a:pt x="947" y="493"/>
                </a:cubicBezTo>
                <a:cubicBezTo>
                  <a:pt x="916" y="487"/>
                  <a:pt x="859" y="461"/>
                  <a:pt x="843" y="501"/>
                </a:cubicBezTo>
                <a:cubicBezTo>
                  <a:pt x="799" y="613"/>
                  <a:pt x="745" y="512"/>
                  <a:pt x="689" y="490"/>
                </a:cubicBezTo>
                <a:cubicBezTo>
                  <a:pt x="630" y="466"/>
                  <a:pt x="647" y="543"/>
                  <a:pt x="644" y="567"/>
                </a:cubicBezTo>
                <a:cubicBezTo>
                  <a:pt x="644" y="599"/>
                  <a:pt x="643" y="638"/>
                  <a:pt x="655" y="646"/>
                </a:cubicBezTo>
                <a:cubicBezTo>
                  <a:pt x="690" y="671"/>
                  <a:pt x="726" y="680"/>
                  <a:pt x="754" y="714"/>
                </a:cubicBezTo>
                <a:cubicBezTo>
                  <a:pt x="791" y="759"/>
                  <a:pt x="766" y="824"/>
                  <a:pt x="805" y="865"/>
                </a:cubicBezTo>
                <a:cubicBezTo>
                  <a:pt x="838" y="899"/>
                  <a:pt x="881" y="918"/>
                  <a:pt x="914" y="955"/>
                </a:cubicBezTo>
                <a:cubicBezTo>
                  <a:pt x="981" y="1031"/>
                  <a:pt x="1028" y="1055"/>
                  <a:pt x="1098" y="1142"/>
                </a:cubicBezTo>
                <a:cubicBezTo>
                  <a:pt x="1098" y="1142"/>
                  <a:pt x="1262" y="1292"/>
                  <a:pt x="1182" y="1283"/>
                </a:cubicBezTo>
                <a:cubicBezTo>
                  <a:pt x="1169" y="1280"/>
                  <a:pt x="1153" y="1268"/>
                  <a:pt x="1133" y="1245"/>
                </a:cubicBezTo>
                <a:cubicBezTo>
                  <a:pt x="1061" y="1162"/>
                  <a:pt x="884" y="1040"/>
                  <a:pt x="769" y="1083"/>
                </a:cubicBezTo>
                <a:cubicBezTo>
                  <a:pt x="739" y="1094"/>
                  <a:pt x="723" y="1082"/>
                  <a:pt x="704" y="1057"/>
                </a:cubicBezTo>
                <a:cubicBezTo>
                  <a:pt x="680" y="1026"/>
                  <a:pt x="694" y="1018"/>
                  <a:pt x="649" y="995"/>
                </a:cubicBezTo>
                <a:cubicBezTo>
                  <a:pt x="583" y="962"/>
                  <a:pt x="492" y="888"/>
                  <a:pt x="466" y="817"/>
                </a:cubicBezTo>
                <a:cubicBezTo>
                  <a:pt x="507" y="810"/>
                  <a:pt x="544" y="816"/>
                  <a:pt x="585" y="823"/>
                </a:cubicBezTo>
                <a:cubicBezTo>
                  <a:pt x="531" y="784"/>
                  <a:pt x="465" y="754"/>
                  <a:pt x="428" y="697"/>
                </a:cubicBezTo>
                <a:cubicBezTo>
                  <a:pt x="397" y="649"/>
                  <a:pt x="418" y="587"/>
                  <a:pt x="387" y="539"/>
                </a:cubicBezTo>
                <a:cubicBezTo>
                  <a:pt x="361" y="497"/>
                  <a:pt x="301" y="457"/>
                  <a:pt x="253" y="444"/>
                </a:cubicBezTo>
                <a:cubicBezTo>
                  <a:pt x="218" y="434"/>
                  <a:pt x="186" y="536"/>
                  <a:pt x="193" y="562"/>
                </a:cubicBezTo>
                <a:cubicBezTo>
                  <a:pt x="178" y="555"/>
                  <a:pt x="172" y="560"/>
                  <a:pt x="160" y="547"/>
                </a:cubicBezTo>
                <a:cubicBezTo>
                  <a:pt x="156" y="581"/>
                  <a:pt x="147" y="617"/>
                  <a:pt x="121" y="642"/>
                </a:cubicBezTo>
                <a:cubicBezTo>
                  <a:pt x="100" y="626"/>
                  <a:pt x="32" y="541"/>
                  <a:pt x="65" y="514"/>
                </a:cubicBezTo>
                <a:cubicBezTo>
                  <a:pt x="27" y="523"/>
                  <a:pt x="9" y="420"/>
                  <a:pt x="0" y="389"/>
                </a:cubicBezTo>
                <a:cubicBezTo>
                  <a:pt x="9" y="390"/>
                  <a:pt x="18" y="391"/>
                  <a:pt x="26" y="392"/>
                </a:cubicBezTo>
                <a:close/>
                <a:moveTo>
                  <a:pt x="1232" y="1372"/>
                </a:moveTo>
                <a:cubicBezTo>
                  <a:pt x="1202" y="1362"/>
                  <a:pt x="1171" y="1358"/>
                  <a:pt x="1140" y="1351"/>
                </a:cubicBezTo>
                <a:cubicBezTo>
                  <a:pt x="1171" y="1344"/>
                  <a:pt x="1205" y="1356"/>
                  <a:pt x="1232" y="1372"/>
                </a:cubicBezTo>
                <a:close/>
                <a:moveTo>
                  <a:pt x="1033" y="1224"/>
                </a:moveTo>
                <a:cubicBezTo>
                  <a:pt x="972" y="1226"/>
                  <a:pt x="910" y="1220"/>
                  <a:pt x="852" y="1203"/>
                </a:cubicBezTo>
                <a:cubicBezTo>
                  <a:pt x="921" y="1180"/>
                  <a:pt x="992" y="1217"/>
                  <a:pt x="1063" y="1215"/>
                </a:cubicBezTo>
                <a:cubicBezTo>
                  <a:pt x="1053" y="1218"/>
                  <a:pt x="1043" y="1221"/>
                  <a:pt x="1033" y="1224"/>
                </a:cubicBezTo>
                <a:close/>
                <a:moveTo>
                  <a:pt x="979" y="1301"/>
                </a:moveTo>
                <a:cubicBezTo>
                  <a:pt x="959" y="1296"/>
                  <a:pt x="938" y="1293"/>
                  <a:pt x="917" y="1292"/>
                </a:cubicBezTo>
                <a:cubicBezTo>
                  <a:pt x="954" y="1260"/>
                  <a:pt x="1032" y="1265"/>
                  <a:pt x="1071" y="1289"/>
                </a:cubicBezTo>
                <a:cubicBezTo>
                  <a:pt x="1041" y="1299"/>
                  <a:pt x="1008" y="1282"/>
                  <a:pt x="979" y="1301"/>
                </a:cubicBezTo>
                <a:close/>
                <a:moveTo>
                  <a:pt x="923" y="1173"/>
                </a:moveTo>
                <a:cubicBezTo>
                  <a:pt x="892" y="1173"/>
                  <a:pt x="854" y="1165"/>
                  <a:pt x="849" y="1129"/>
                </a:cubicBezTo>
                <a:cubicBezTo>
                  <a:pt x="890" y="1127"/>
                  <a:pt x="931" y="1133"/>
                  <a:pt x="970" y="1146"/>
                </a:cubicBezTo>
                <a:cubicBezTo>
                  <a:pt x="958" y="1161"/>
                  <a:pt x="942" y="1170"/>
                  <a:pt x="923" y="1173"/>
                </a:cubicBezTo>
                <a:close/>
                <a:moveTo>
                  <a:pt x="834" y="1149"/>
                </a:moveTo>
                <a:cubicBezTo>
                  <a:pt x="824" y="1144"/>
                  <a:pt x="814" y="1140"/>
                  <a:pt x="804" y="1135"/>
                </a:cubicBezTo>
                <a:cubicBezTo>
                  <a:pt x="817" y="1135"/>
                  <a:pt x="827" y="1139"/>
                  <a:pt x="834" y="1149"/>
                </a:cubicBezTo>
                <a:close/>
                <a:moveTo>
                  <a:pt x="786" y="1087"/>
                </a:moveTo>
                <a:cubicBezTo>
                  <a:pt x="796" y="1086"/>
                  <a:pt x="806" y="1085"/>
                  <a:pt x="816" y="1084"/>
                </a:cubicBezTo>
                <a:cubicBezTo>
                  <a:pt x="806" y="1088"/>
                  <a:pt x="797" y="1089"/>
                  <a:pt x="786" y="1087"/>
                </a:cubicBezTo>
                <a:close/>
                <a:moveTo>
                  <a:pt x="617" y="1028"/>
                </a:moveTo>
                <a:cubicBezTo>
                  <a:pt x="628" y="1033"/>
                  <a:pt x="639" y="1038"/>
                  <a:pt x="650" y="1043"/>
                </a:cubicBezTo>
                <a:cubicBezTo>
                  <a:pt x="638" y="1039"/>
                  <a:pt x="628" y="1034"/>
                  <a:pt x="617" y="1028"/>
                </a:cubicBezTo>
                <a:close/>
                <a:moveTo>
                  <a:pt x="504" y="906"/>
                </a:moveTo>
                <a:cubicBezTo>
                  <a:pt x="495" y="899"/>
                  <a:pt x="485" y="892"/>
                  <a:pt x="475" y="885"/>
                </a:cubicBezTo>
                <a:cubicBezTo>
                  <a:pt x="490" y="886"/>
                  <a:pt x="499" y="893"/>
                  <a:pt x="504" y="906"/>
                </a:cubicBezTo>
                <a:close/>
                <a:moveTo>
                  <a:pt x="504" y="956"/>
                </a:moveTo>
                <a:cubicBezTo>
                  <a:pt x="527" y="969"/>
                  <a:pt x="548" y="985"/>
                  <a:pt x="567" y="1004"/>
                </a:cubicBezTo>
                <a:cubicBezTo>
                  <a:pt x="543" y="993"/>
                  <a:pt x="519" y="979"/>
                  <a:pt x="504" y="956"/>
                </a:cubicBezTo>
                <a:close/>
                <a:moveTo>
                  <a:pt x="436" y="897"/>
                </a:moveTo>
                <a:cubicBezTo>
                  <a:pt x="426" y="888"/>
                  <a:pt x="416" y="879"/>
                  <a:pt x="407" y="870"/>
                </a:cubicBezTo>
                <a:cubicBezTo>
                  <a:pt x="445" y="873"/>
                  <a:pt x="454" y="918"/>
                  <a:pt x="484" y="936"/>
                </a:cubicBezTo>
                <a:cubicBezTo>
                  <a:pt x="461" y="931"/>
                  <a:pt x="445" y="918"/>
                  <a:pt x="436" y="897"/>
                </a:cubicBezTo>
                <a:close/>
                <a:moveTo>
                  <a:pt x="433" y="758"/>
                </a:moveTo>
                <a:cubicBezTo>
                  <a:pt x="404" y="730"/>
                  <a:pt x="375" y="701"/>
                  <a:pt x="356" y="665"/>
                </a:cubicBezTo>
                <a:cubicBezTo>
                  <a:pt x="392" y="716"/>
                  <a:pt x="456" y="734"/>
                  <a:pt x="492" y="784"/>
                </a:cubicBezTo>
                <a:cubicBezTo>
                  <a:pt x="464" y="806"/>
                  <a:pt x="446" y="779"/>
                  <a:pt x="433" y="758"/>
                </a:cubicBezTo>
                <a:close/>
                <a:moveTo>
                  <a:pt x="403" y="844"/>
                </a:moveTo>
                <a:cubicBezTo>
                  <a:pt x="393" y="836"/>
                  <a:pt x="384" y="828"/>
                  <a:pt x="374" y="820"/>
                </a:cubicBezTo>
                <a:cubicBezTo>
                  <a:pt x="387" y="824"/>
                  <a:pt x="397" y="832"/>
                  <a:pt x="403" y="844"/>
                </a:cubicBezTo>
                <a:close/>
                <a:moveTo>
                  <a:pt x="344" y="621"/>
                </a:moveTo>
                <a:cubicBezTo>
                  <a:pt x="354" y="627"/>
                  <a:pt x="364" y="633"/>
                  <a:pt x="374" y="639"/>
                </a:cubicBezTo>
                <a:cubicBezTo>
                  <a:pt x="347" y="651"/>
                  <a:pt x="337" y="645"/>
                  <a:pt x="344" y="621"/>
                </a:cubicBezTo>
                <a:close/>
                <a:moveTo>
                  <a:pt x="323" y="562"/>
                </a:moveTo>
                <a:cubicBezTo>
                  <a:pt x="297" y="559"/>
                  <a:pt x="249" y="504"/>
                  <a:pt x="294" y="490"/>
                </a:cubicBezTo>
                <a:cubicBezTo>
                  <a:pt x="325" y="481"/>
                  <a:pt x="348" y="550"/>
                  <a:pt x="371" y="562"/>
                </a:cubicBezTo>
                <a:cubicBezTo>
                  <a:pt x="355" y="578"/>
                  <a:pt x="339" y="578"/>
                  <a:pt x="323" y="562"/>
                </a:cubicBezTo>
                <a:close/>
                <a:moveTo>
                  <a:pt x="297" y="746"/>
                </a:moveTo>
                <a:cubicBezTo>
                  <a:pt x="281" y="725"/>
                  <a:pt x="264" y="705"/>
                  <a:pt x="246" y="686"/>
                </a:cubicBezTo>
                <a:cubicBezTo>
                  <a:pt x="268" y="701"/>
                  <a:pt x="285" y="722"/>
                  <a:pt x="297" y="746"/>
                </a:cubicBezTo>
                <a:close/>
                <a:moveTo>
                  <a:pt x="246" y="562"/>
                </a:moveTo>
                <a:cubicBezTo>
                  <a:pt x="229" y="544"/>
                  <a:pt x="225" y="523"/>
                  <a:pt x="231" y="499"/>
                </a:cubicBezTo>
                <a:cubicBezTo>
                  <a:pt x="266" y="556"/>
                  <a:pt x="272" y="621"/>
                  <a:pt x="291" y="683"/>
                </a:cubicBezTo>
                <a:cubicBezTo>
                  <a:pt x="251" y="677"/>
                  <a:pt x="213" y="591"/>
                  <a:pt x="246" y="562"/>
                </a:cubicBezTo>
                <a:close/>
                <a:moveTo>
                  <a:pt x="1205" y="1302"/>
                </a:moveTo>
                <a:cubicBezTo>
                  <a:pt x="1216" y="1303"/>
                  <a:pt x="1218" y="1296"/>
                  <a:pt x="1236" y="1297"/>
                </a:cubicBezTo>
                <a:cubicBezTo>
                  <a:pt x="1261" y="1299"/>
                  <a:pt x="1269" y="1323"/>
                  <a:pt x="1283" y="1333"/>
                </a:cubicBezTo>
                <a:cubicBezTo>
                  <a:pt x="1388" y="1410"/>
                  <a:pt x="1435" y="1416"/>
                  <a:pt x="1440" y="1417"/>
                </a:cubicBezTo>
                <a:cubicBezTo>
                  <a:pt x="1436" y="1438"/>
                  <a:pt x="1441" y="1450"/>
                  <a:pt x="1450" y="1454"/>
                </a:cubicBezTo>
                <a:lnTo>
                  <a:pt x="1449" y="1455"/>
                </a:lnTo>
                <a:cubicBezTo>
                  <a:pt x="1401" y="1449"/>
                  <a:pt x="1318" y="1381"/>
                  <a:pt x="1281" y="1351"/>
                </a:cubicBezTo>
                <a:cubicBezTo>
                  <a:pt x="1248" y="1325"/>
                  <a:pt x="1205" y="1329"/>
                  <a:pt x="1167" y="1316"/>
                </a:cubicBezTo>
                <a:cubicBezTo>
                  <a:pt x="1125" y="1302"/>
                  <a:pt x="1091" y="1265"/>
                  <a:pt x="1045" y="1271"/>
                </a:cubicBezTo>
                <a:cubicBezTo>
                  <a:pt x="1093" y="1234"/>
                  <a:pt x="1187" y="1292"/>
                  <a:pt x="1226" y="1322"/>
                </a:cubicBezTo>
                <a:cubicBezTo>
                  <a:pt x="1219" y="1316"/>
                  <a:pt x="1212" y="1308"/>
                  <a:pt x="1205" y="130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0" name="꙱ Costa Rica (Republic of Costa Rica) (CR) (H)">
            <a:extLst>
              <a:ext uri="{FF2B5EF4-FFF2-40B4-BE49-F238E27FC236}">
                <a16:creationId xmlns:a16="http://schemas.microsoft.com/office/drawing/2014/main" id="{BD7B4E36-610F-4A26-B95F-1F68D249A46D}"/>
              </a:ext>
            </a:extLst>
          </p:cNvPr>
          <p:cNvSpPr>
            <a:spLocks/>
          </p:cNvSpPr>
          <p:nvPr/>
        </p:nvSpPr>
        <p:spPr bwMode="auto">
          <a:xfrm>
            <a:off x="2167841" y="2050395"/>
            <a:ext cx="86233" cy="92773"/>
          </a:xfrm>
          <a:custGeom>
            <a:avLst/>
            <a:gdLst>
              <a:gd name="T0" fmla="*/ 254 w 1037"/>
              <a:gd name="T1" fmla="*/ 53 h 1122"/>
              <a:gd name="T2" fmla="*/ 403 w 1037"/>
              <a:gd name="T3" fmla="*/ 46 h 1122"/>
              <a:gd name="T4" fmla="*/ 509 w 1037"/>
              <a:gd name="T5" fmla="*/ 81 h 1122"/>
              <a:gd name="T6" fmla="*/ 586 w 1037"/>
              <a:gd name="T7" fmla="*/ 152 h 1122"/>
              <a:gd name="T8" fmla="*/ 717 w 1037"/>
              <a:gd name="T9" fmla="*/ 106 h 1122"/>
              <a:gd name="T10" fmla="*/ 742 w 1037"/>
              <a:gd name="T11" fmla="*/ 190 h 1122"/>
              <a:gd name="T12" fmla="*/ 889 w 1037"/>
              <a:gd name="T13" fmla="*/ 431 h 1122"/>
              <a:gd name="T14" fmla="*/ 1008 w 1037"/>
              <a:gd name="T15" fmla="*/ 569 h 1122"/>
              <a:gd name="T16" fmla="*/ 995 w 1037"/>
              <a:gd name="T17" fmla="*/ 606 h 1122"/>
              <a:gd name="T18" fmla="*/ 926 w 1037"/>
              <a:gd name="T19" fmla="*/ 588 h 1122"/>
              <a:gd name="T20" fmla="*/ 917 w 1037"/>
              <a:gd name="T21" fmla="*/ 755 h 1122"/>
              <a:gd name="T22" fmla="*/ 965 w 1037"/>
              <a:gd name="T23" fmla="*/ 812 h 1122"/>
              <a:gd name="T24" fmla="*/ 917 w 1037"/>
              <a:gd name="T25" fmla="*/ 861 h 1122"/>
              <a:gd name="T26" fmla="*/ 921 w 1037"/>
              <a:gd name="T27" fmla="*/ 966 h 1122"/>
              <a:gd name="T28" fmla="*/ 888 w 1037"/>
              <a:gd name="T29" fmla="*/ 1075 h 1122"/>
              <a:gd name="T30" fmla="*/ 892 w 1037"/>
              <a:gd name="T31" fmla="*/ 1122 h 1122"/>
              <a:gd name="T32" fmla="*/ 823 w 1037"/>
              <a:gd name="T33" fmla="*/ 1018 h 1122"/>
              <a:gd name="T34" fmla="*/ 832 w 1037"/>
              <a:gd name="T35" fmla="*/ 980 h 1122"/>
              <a:gd name="T36" fmla="*/ 722 w 1037"/>
              <a:gd name="T37" fmla="*/ 887 h 1122"/>
              <a:gd name="T38" fmla="*/ 775 w 1037"/>
              <a:gd name="T39" fmla="*/ 1009 h 1122"/>
              <a:gd name="T40" fmla="*/ 695 w 1037"/>
              <a:gd name="T41" fmla="*/ 825 h 1122"/>
              <a:gd name="T42" fmla="*/ 546 w 1037"/>
              <a:gd name="T43" fmla="*/ 655 h 1122"/>
              <a:gd name="T44" fmla="*/ 453 w 1037"/>
              <a:gd name="T45" fmla="*/ 606 h 1122"/>
              <a:gd name="T46" fmla="*/ 378 w 1037"/>
              <a:gd name="T47" fmla="*/ 531 h 1122"/>
              <a:gd name="T48" fmla="*/ 193 w 1037"/>
              <a:gd name="T49" fmla="*/ 326 h 1122"/>
              <a:gd name="T50" fmla="*/ 213 w 1037"/>
              <a:gd name="T51" fmla="*/ 397 h 1122"/>
              <a:gd name="T52" fmla="*/ 285 w 1037"/>
              <a:gd name="T53" fmla="*/ 451 h 1122"/>
              <a:gd name="T54" fmla="*/ 245 w 1037"/>
              <a:gd name="T55" fmla="*/ 556 h 1122"/>
              <a:gd name="T56" fmla="*/ 128 w 1037"/>
              <a:gd name="T57" fmla="*/ 478 h 1122"/>
              <a:gd name="T58" fmla="*/ 15 w 1037"/>
              <a:gd name="T59" fmla="*/ 296 h 1122"/>
              <a:gd name="T60" fmla="*/ 84 w 1037"/>
              <a:gd name="T61" fmla="*/ 193 h 1122"/>
              <a:gd name="T62" fmla="*/ 39 w 1037"/>
              <a:gd name="T63" fmla="*/ 96 h 1122"/>
              <a:gd name="T64" fmla="*/ 118 w 1037"/>
              <a:gd name="T65" fmla="*/ 0 h 1122"/>
              <a:gd name="T66" fmla="*/ 254 w 1037"/>
              <a:gd name="T67" fmla="*/ 53 h 1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7" h="1122">
                <a:moveTo>
                  <a:pt x="254" y="53"/>
                </a:moveTo>
                <a:cubicBezTo>
                  <a:pt x="337" y="94"/>
                  <a:pt x="326" y="67"/>
                  <a:pt x="403" y="46"/>
                </a:cubicBezTo>
                <a:cubicBezTo>
                  <a:pt x="437" y="37"/>
                  <a:pt x="438" y="86"/>
                  <a:pt x="509" y="81"/>
                </a:cubicBezTo>
                <a:cubicBezTo>
                  <a:pt x="529" y="108"/>
                  <a:pt x="542" y="144"/>
                  <a:pt x="586" y="152"/>
                </a:cubicBezTo>
                <a:cubicBezTo>
                  <a:pt x="640" y="162"/>
                  <a:pt x="720" y="165"/>
                  <a:pt x="717" y="106"/>
                </a:cubicBezTo>
                <a:cubicBezTo>
                  <a:pt x="742" y="147"/>
                  <a:pt x="718" y="154"/>
                  <a:pt x="742" y="190"/>
                </a:cubicBezTo>
                <a:cubicBezTo>
                  <a:pt x="805" y="287"/>
                  <a:pt x="755" y="297"/>
                  <a:pt x="889" y="431"/>
                </a:cubicBezTo>
                <a:cubicBezTo>
                  <a:pt x="932" y="473"/>
                  <a:pt x="954" y="541"/>
                  <a:pt x="1008" y="569"/>
                </a:cubicBezTo>
                <a:cubicBezTo>
                  <a:pt x="1037" y="591"/>
                  <a:pt x="1032" y="617"/>
                  <a:pt x="995" y="606"/>
                </a:cubicBezTo>
                <a:cubicBezTo>
                  <a:pt x="970" y="597"/>
                  <a:pt x="959" y="563"/>
                  <a:pt x="926" y="588"/>
                </a:cubicBezTo>
                <a:cubicBezTo>
                  <a:pt x="946" y="629"/>
                  <a:pt x="880" y="716"/>
                  <a:pt x="917" y="755"/>
                </a:cubicBezTo>
                <a:cubicBezTo>
                  <a:pt x="928" y="767"/>
                  <a:pt x="976" y="793"/>
                  <a:pt x="965" y="812"/>
                </a:cubicBezTo>
                <a:cubicBezTo>
                  <a:pt x="954" y="832"/>
                  <a:pt x="922" y="830"/>
                  <a:pt x="917" y="861"/>
                </a:cubicBezTo>
                <a:cubicBezTo>
                  <a:pt x="911" y="892"/>
                  <a:pt x="938" y="935"/>
                  <a:pt x="921" y="966"/>
                </a:cubicBezTo>
                <a:cubicBezTo>
                  <a:pt x="898" y="1007"/>
                  <a:pt x="867" y="985"/>
                  <a:pt x="888" y="1075"/>
                </a:cubicBezTo>
                <a:cubicBezTo>
                  <a:pt x="891" y="1089"/>
                  <a:pt x="892" y="1104"/>
                  <a:pt x="892" y="1122"/>
                </a:cubicBezTo>
                <a:cubicBezTo>
                  <a:pt x="892" y="1065"/>
                  <a:pt x="847" y="1044"/>
                  <a:pt x="823" y="1018"/>
                </a:cubicBezTo>
                <a:cubicBezTo>
                  <a:pt x="826" y="1005"/>
                  <a:pt x="830" y="993"/>
                  <a:pt x="832" y="980"/>
                </a:cubicBezTo>
                <a:cubicBezTo>
                  <a:pt x="821" y="941"/>
                  <a:pt x="775" y="854"/>
                  <a:pt x="722" y="887"/>
                </a:cubicBezTo>
                <a:cubicBezTo>
                  <a:pt x="732" y="935"/>
                  <a:pt x="794" y="953"/>
                  <a:pt x="775" y="1009"/>
                </a:cubicBezTo>
                <a:cubicBezTo>
                  <a:pt x="555" y="940"/>
                  <a:pt x="690" y="887"/>
                  <a:pt x="695" y="825"/>
                </a:cubicBezTo>
                <a:cubicBezTo>
                  <a:pt x="703" y="734"/>
                  <a:pt x="605" y="700"/>
                  <a:pt x="546" y="655"/>
                </a:cubicBezTo>
                <a:cubicBezTo>
                  <a:pt x="511" y="627"/>
                  <a:pt x="502" y="607"/>
                  <a:pt x="453" y="606"/>
                </a:cubicBezTo>
                <a:cubicBezTo>
                  <a:pt x="404" y="605"/>
                  <a:pt x="376" y="581"/>
                  <a:pt x="378" y="531"/>
                </a:cubicBezTo>
                <a:cubicBezTo>
                  <a:pt x="383" y="410"/>
                  <a:pt x="240" y="411"/>
                  <a:pt x="193" y="326"/>
                </a:cubicBezTo>
                <a:cubicBezTo>
                  <a:pt x="203" y="349"/>
                  <a:pt x="205" y="374"/>
                  <a:pt x="213" y="397"/>
                </a:cubicBezTo>
                <a:cubicBezTo>
                  <a:pt x="227" y="433"/>
                  <a:pt x="259" y="429"/>
                  <a:pt x="285" y="451"/>
                </a:cubicBezTo>
                <a:cubicBezTo>
                  <a:pt x="320" y="481"/>
                  <a:pt x="278" y="543"/>
                  <a:pt x="245" y="556"/>
                </a:cubicBezTo>
                <a:cubicBezTo>
                  <a:pt x="205" y="572"/>
                  <a:pt x="171" y="488"/>
                  <a:pt x="128" y="478"/>
                </a:cubicBezTo>
                <a:cubicBezTo>
                  <a:pt x="56" y="462"/>
                  <a:pt x="0" y="371"/>
                  <a:pt x="15" y="296"/>
                </a:cubicBezTo>
                <a:cubicBezTo>
                  <a:pt x="33" y="282"/>
                  <a:pt x="80" y="215"/>
                  <a:pt x="84" y="193"/>
                </a:cubicBezTo>
                <a:cubicBezTo>
                  <a:pt x="89" y="158"/>
                  <a:pt x="9" y="114"/>
                  <a:pt x="39" y="96"/>
                </a:cubicBezTo>
                <a:cubicBezTo>
                  <a:pt x="101" y="58"/>
                  <a:pt x="92" y="3"/>
                  <a:pt x="118" y="0"/>
                </a:cubicBezTo>
                <a:cubicBezTo>
                  <a:pt x="148" y="3"/>
                  <a:pt x="172" y="13"/>
                  <a:pt x="254" y="5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1" name="꙱ Republic of the Congo (Congo Republic) (West Congo) (Congo-Brazzaville) (Congo) (CG) (H)">
            <a:extLst>
              <a:ext uri="{FF2B5EF4-FFF2-40B4-BE49-F238E27FC236}">
                <a16:creationId xmlns:a16="http://schemas.microsoft.com/office/drawing/2014/main" id="{130B9651-8048-4184-8FF2-AC0ECA2A3331}"/>
              </a:ext>
            </a:extLst>
          </p:cNvPr>
          <p:cNvSpPr>
            <a:spLocks/>
          </p:cNvSpPr>
          <p:nvPr/>
        </p:nvSpPr>
        <p:spPr bwMode="auto">
          <a:xfrm>
            <a:off x="4678312" y="2270460"/>
            <a:ext cx="194025" cy="259979"/>
          </a:xfrm>
          <a:custGeom>
            <a:avLst/>
            <a:gdLst>
              <a:gd name="T0" fmla="*/ 2358 w 2359"/>
              <a:gd name="T1" fmla="*/ 86 h 3140"/>
              <a:gd name="T2" fmla="*/ 2192 w 2359"/>
              <a:gd name="T3" fmla="*/ 567 h 3140"/>
              <a:gd name="T4" fmla="*/ 2126 w 2359"/>
              <a:gd name="T5" fmla="*/ 1016 h 3140"/>
              <a:gd name="T6" fmla="*/ 2055 w 2359"/>
              <a:gd name="T7" fmla="*/ 1559 h 3140"/>
              <a:gd name="T8" fmla="*/ 1669 w 2359"/>
              <a:gd name="T9" fmla="*/ 2064 h 3140"/>
              <a:gd name="T10" fmla="*/ 1598 w 2359"/>
              <a:gd name="T11" fmla="*/ 2388 h 3140"/>
              <a:gd name="T12" fmla="*/ 1363 w 2359"/>
              <a:gd name="T13" fmla="*/ 2836 h 3140"/>
              <a:gd name="T14" fmla="*/ 1146 w 2359"/>
              <a:gd name="T15" fmla="*/ 3059 h 3140"/>
              <a:gd name="T16" fmla="*/ 1018 w 2359"/>
              <a:gd name="T17" fmla="*/ 2952 h 3140"/>
              <a:gd name="T18" fmla="*/ 841 w 2359"/>
              <a:gd name="T19" fmla="*/ 2908 h 3140"/>
              <a:gd name="T20" fmla="*/ 716 w 2359"/>
              <a:gd name="T21" fmla="*/ 3071 h 3140"/>
              <a:gd name="T22" fmla="*/ 614 w 2359"/>
              <a:gd name="T23" fmla="*/ 2981 h 3140"/>
              <a:gd name="T24" fmla="*/ 463 w 2359"/>
              <a:gd name="T25" fmla="*/ 2956 h 3140"/>
              <a:gd name="T26" fmla="*/ 213 w 2359"/>
              <a:gd name="T27" fmla="*/ 2993 h 3140"/>
              <a:gd name="T28" fmla="*/ 128 w 2359"/>
              <a:gd name="T29" fmla="*/ 2591 h 3140"/>
              <a:gd name="T30" fmla="*/ 246 w 2359"/>
              <a:gd name="T31" fmla="*/ 2587 h 3140"/>
              <a:gd name="T32" fmla="*/ 194 w 2359"/>
              <a:gd name="T33" fmla="*/ 2474 h 3140"/>
              <a:gd name="T34" fmla="*/ 140 w 2359"/>
              <a:gd name="T35" fmla="*/ 2160 h 3140"/>
              <a:gd name="T36" fmla="*/ 295 w 2359"/>
              <a:gd name="T37" fmla="*/ 2194 h 3140"/>
              <a:gd name="T38" fmla="*/ 588 w 2359"/>
              <a:gd name="T39" fmla="*/ 2175 h 3140"/>
              <a:gd name="T40" fmla="*/ 829 w 2359"/>
              <a:gd name="T41" fmla="*/ 2077 h 3140"/>
              <a:gd name="T42" fmla="*/ 972 w 2359"/>
              <a:gd name="T43" fmla="*/ 2134 h 3140"/>
              <a:gd name="T44" fmla="*/ 1025 w 2359"/>
              <a:gd name="T45" fmla="*/ 1901 h 3140"/>
              <a:gd name="T46" fmla="*/ 1027 w 2359"/>
              <a:gd name="T47" fmla="*/ 1504 h 3140"/>
              <a:gd name="T48" fmla="*/ 895 w 2359"/>
              <a:gd name="T49" fmla="*/ 1417 h 3140"/>
              <a:gd name="T50" fmla="*/ 952 w 2359"/>
              <a:gd name="T51" fmla="*/ 1128 h 3140"/>
              <a:gd name="T52" fmla="*/ 647 w 2359"/>
              <a:gd name="T53" fmla="*/ 895 h 3140"/>
              <a:gd name="T54" fmla="*/ 678 w 2359"/>
              <a:gd name="T55" fmla="*/ 552 h 3140"/>
              <a:gd name="T56" fmla="*/ 1144 w 2359"/>
              <a:gd name="T57" fmla="*/ 572 h 3140"/>
              <a:gd name="T58" fmla="*/ 1556 w 2359"/>
              <a:gd name="T59" fmla="*/ 741 h 3140"/>
              <a:gd name="T60" fmla="*/ 1594 w 2359"/>
              <a:gd name="T61" fmla="*/ 527 h 3140"/>
              <a:gd name="T62" fmla="*/ 1741 w 2359"/>
              <a:gd name="T63" fmla="*/ 77 h 3140"/>
              <a:gd name="T64" fmla="*/ 2036 w 2359"/>
              <a:gd name="T65" fmla="*/ 26 h 3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359" h="3140">
                <a:moveTo>
                  <a:pt x="2194" y="66"/>
                </a:moveTo>
                <a:cubicBezTo>
                  <a:pt x="2257" y="55"/>
                  <a:pt x="2336" y="34"/>
                  <a:pt x="2358" y="86"/>
                </a:cubicBezTo>
                <a:cubicBezTo>
                  <a:pt x="2359" y="128"/>
                  <a:pt x="2357" y="170"/>
                  <a:pt x="2342" y="211"/>
                </a:cubicBezTo>
                <a:cubicBezTo>
                  <a:pt x="2298" y="333"/>
                  <a:pt x="2221" y="438"/>
                  <a:pt x="2192" y="567"/>
                </a:cubicBezTo>
                <a:cubicBezTo>
                  <a:pt x="2176" y="639"/>
                  <a:pt x="2201" y="720"/>
                  <a:pt x="2181" y="798"/>
                </a:cubicBezTo>
                <a:cubicBezTo>
                  <a:pt x="2160" y="896"/>
                  <a:pt x="2137" y="876"/>
                  <a:pt x="2126" y="1016"/>
                </a:cubicBezTo>
                <a:cubicBezTo>
                  <a:pt x="2118" y="1116"/>
                  <a:pt x="2107" y="1259"/>
                  <a:pt x="2083" y="1353"/>
                </a:cubicBezTo>
                <a:cubicBezTo>
                  <a:pt x="2067" y="1419"/>
                  <a:pt x="2096" y="1502"/>
                  <a:pt x="2055" y="1559"/>
                </a:cubicBezTo>
                <a:cubicBezTo>
                  <a:pt x="1942" y="1720"/>
                  <a:pt x="1912" y="1684"/>
                  <a:pt x="1829" y="1782"/>
                </a:cubicBezTo>
                <a:cubicBezTo>
                  <a:pt x="1740" y="1889"/>
                  <a:pt x="1751" y="1993"/>
                  <a:pt x="1669" y="2064"/>
                </a:cubicBezTo>
                <a:cubicBezTo>
                  <a:pt x="1632" y="2095"/>
                  <a:pt x="1587" y="2119"/>
                  <a:pt x="1594" y="2171"/>
                </a:cubicBezTo>
                <a:cubicBezTo>
                  <a:pt x="1603" y="2246"/>
                  <a:pt x="1596" y="2313"/>
                  <a:pt x="1598" y="2388"/>
                </a:cubicBezTo>
                <a:cubicBezTo>
                  <a:pt x="1601" y="2487"/>
                  <a:pt x="1581" y="2693"/>
                  <a:pt x="1472" y="2740"/>
                </a:cubicBezTo>
                <a:cubicBezTo>
                  <a:pt x="1406" y="2768"/>
                  <a:pt x="1384" y="2772"/>
                  <a:pt x="1363" y="2836"/>
                </a:cubicBezTo>
                <a:cubicBezTo>
                  <a:pt x="1358" y="2852"/>
                  <a:pt x="1281" y="2893"/>
                  <a:pt x="1263" y="2914"/>
                </a:cubicBezTo>
                <a:cubicBezTo>
                  <a:pt x="1226" y="2960"/>
                  <a:pt x="1195" y="3025"/>
                  <a:pt x="1146" y="3059"/>
                </a:cubicBezTo>
                <a:cubicBezTo>
                  <a:pt x="1111" y="3083"/>
                  <a:pt x="1060" y="3040"/>
                  <a:pt x="1034" y="3074"/>
                </a:cubicBezTo>
                <a:cubicBezTo>
                  <a:pt x="1034" y="3035"/>
                  <a:pt x="1009" y="2992"/>
                  <a:pt x="1018" y="2952"/>
                </a:cubicBezTo>
                <a:cubicBezTo>
                  <a:pt x="1027" y="2917"/>
                  <a:pt x="1078" y="2905"/>
                  <a:pt x="1023" y="2877"/>
                </a:cubicBezTo>
                <a:cubicBezTo>
                  <a:pt x="965" y="2848"/>
                  <a:pt x="889" y="2972"/>
                  <a:pt x="841" y="2908"/>
                </a:cubicBezTo>
                <a:cubicBezTo>
                  <a:pt x="810" y="2940"/>
                  <a:pt x="826" y="2987"/>
                  <a:pt x="792" y="3015"/>
                </a:cubicBezTo>
                <a:cubicBezTo>
                  <a:pt x="767" y="3034"/>
                  <a:pt x="738" y="3048"/>
                  <a:pt x="716" y="3071"/>
                </a:cubicBezTo>
                <a:cubicBezTo>
                  <a:pt x="715" y="3051"/>
                  <a:pt x="652" y="2989"/>
                  <a:pt x="632" y="2967"/>
                </a:cubicBezTo>
                <a:lnTo>
                  <a:pt x="614" y="2981"/>
                </a:lnTo>
                <a:cubicBezTo>
                  <a:pt x="588" y="2959"/>
                  <a:pt x="564" y="2899"/>
                  <a:pt x="526" y="2899"/>
                </a:cubicBezTo>
                <a:cubicBezTo>
                  <a:pt x="491" y="2899"/>
                  <a:pt x="494" y="2949"/>
                  <a:pt x="463" y="2956"/>
                </a:cubicBezTo>
                <a:cubicBezTo>
                  <a:pt x="397" y="2969"/>
                  <a:pt x="340" y="3064"/>
                  <a:pt x="289" y="3110"/>
                </a:cubicBezTo>
                <a:cubicBezTo>
                  <a:pt x="239" y="3140"/>
                  <a:pt x="222" y="3028"/>
                  <a:pt x="213" y="2993"/>
                </a:cubicBezTo>
                <a:cubicBezTo>
                  <a:pt x="185" y="2891"/>
                  <a:pt x="75" y="2803"/>
                  <a:pt x="0" y="2733"/>
                </a:cubicBezTo>
                <a:cubicBezTo>
                  <a:pt x="10" y="2704"/>
                  <a:pt x="91" y="2569"/>
                  <a:pt x="128" y="2591"/>
                </a:cubicBezTo>
                <a:cubicBezTo>
                  <a:pt x="165" y="2614"/>
                  <a:pt x="166" y="2657"/>
                  <a:pt x="217" y="2655"/>
                </a:cubicBezTo>
                <a:cubicBezTo>
                  <a:pt x="265" y="2652"/>
                  <a:pt x="248" y="2614"/>
                  <a:pt x="246" y="2587"/>
                </a:cubicBezTo>
                <a:cubicBezTo>
                  <a:pt x="242" y="2554"/>
                  <a:pt x="272" y="2548"/>
                  <a:pt x="246" y="2509"/>
                </a:cubicBezTo>
                <a:cubicBezTo>
                  <a:pt x="235" y="2492"/>
                  <a:pt x="212" y="2492"/>
                  <a:pt x="194" y="2474"/>
                </a:cubicBezTo>
                <a:cubicBezTo>
                  <a:pt x="184" y="2456"/>
                  <a:pt x="234" y="2298"/>
                  <a:pt x="128" y="2335"/>
                </a:cubicBezTo>
                <a:cubicBezTo>
                  <a:pt x="167" y="2281"/>
                  <a:pt x="156" y="2219"/>
                  <a:pt x="140" y="2160"/>
                </a:cubicBezTo>
                <a:cubicBezTo>
                  <a:pt x="178" y="2169"/>
                  <a:pt x="196" y="2174"/>
                  <a:pt x="237" y="2171"/>
                </a:cubicBezTo>
                <a:cubicBezTo>
                  <a:pt x="270" y="2168"/>
                  <a:pt x="260" y="2197"/>
                  <a:pt x="295" y="2194"/>
                </a:cubicBezTo>
                <a:cubicBezTo>
                  <a:pt x="406" y="2183"/>
                  <a:pt x="445" y="2179"/>
                  <a:pt x="427" y="2068"/>
                </a:cubicBezTo>
                <a:cubicBezTo>
                  <a:pt x="395" y="1874"/>
                  <a:pt x="618" y="2058"/>
                  <a:pt x="588" y="2175"/>
                </a:cubicBezTo>
                <a:cubicBezTo>
                  <a:pt x="635" y="2150"/>
                  <a:pt x="683" y="2205"/>
                  <a:pt x="728" y="2199"/>
                </a:cubicBezTo>
                <a:cubicBezTo>
                  <a:pt x="770" y="2194"/>
                  <a:pt x="816" y="2120"/>
                  <a:pt x="829" y="2077"/>
                </a:cubicBezTo>
                <a:cubicBezTo>
                  <a:pt x="847" y="2109"/>
                  <a:pt x="857" y="2231"/>
                  <a:pt x="893" y="2234"/>
                </a:cubicBezTo>
                <a:cubicBezTo>
                  <a:pt x="927" y="2238"/>
                  <a:pt x="998" y="2164"/>
                  <a:pt x="972" y="2134"/>
                </a:cubicBezTo>
                <a:cubicBezTo>
                  <a:pt x="968" y="2129"/>
                  <a:pt x="986" y="2031"/>
                  <a:pt x="997" y="2026"/>
                </a:cubicBezTo>
                <a:cubicBezTo>
                  <a:pt x="1038" y="2009"/>
                  <a:pt x="1070" y="1932"/>
                  <a:pt x="1025" y="1901"/>
                </a:cubicBezTo>
                <a:cubicBezTo>
                  <a:pt x="1095" y="1862"/>
                  <a:pt x="1049" y="1752"/>
                  <a:pt x="1042" y="1707"/>
                </a:cubicBezTo>
                <a:cubicBezTo>
                  <a:pt x="1032" y="1650"/>
                  <a:pt x="1111" y="1544"/>
                  <a:pt x="1027" y="1504"/>
                </a:cubicBezTo>
                <a:cubicBezTo>
                  <a:pt x="1006" y="1493"/>
                  <a:pt x="948" y="1489"/>
                  <a:pt x="952" y="1463"/>
                </a:cubicBezTo>
                <a:cubicBezTo>
                  <a:pt x="956" y="1436"/>
                  <a:pt x="917" y="1418"/>
                  <a:pt x="895" y="1417"/>
                </a:cubicBezTo>
                <a:cubicBezTo>
                  <a:pt x="834" y="1413"/>
                  <a:pt x="889" y="1342"/>
                  <a:pt x="886" y="1316"/>
                </a:cubicBezTo>
                <a:cubicBezTo>
                  <a:pt x="880" y="1267"/>
                  <a:pt x="881" y="1144"/>
                  <a:pt x="952" y="1128"/>
                </a:cubicBezTo>
                <a:cubicBezTo>
                  <a:pt x="1112" y="1091"/>
                  <a:pt x="1017" y="974"/>
                  <a:pt x="985" y="893"/>
                </a:cubicBezTo>
                <a:cubicBezTo>
                  <a:pt x="926" y="746"/>
                  <a:pt x="794" y="870"/>
                  <a:pt x="647" y="895"/>
                </a:cubicBezTo>
                <a:cubicBezTo>
                  <a:pt x="680" y="811"/>
                  <a:pt x="613" y="719"/>
                  <a:pt x="655" y="624"/>
                </a:cubicBezTo>
                <a:cubicBezTo>
                  <a:pt x="669" y="591"/>
                  <a:pt x="676" y="568"/>
                  <a:pt x="678" y="552"/>
                </a:cubicBezTo>
                <a:cubicBezTo>
                  <a:pt x="696" y="528"/>
                  <a:pt x="994" y="562"/>
                  <a:pt x="1022" y="560"/>
                </a:cubicBezTo>
                <a:cubicBezTo>
                  <a:pt x="1075" y="555"/>
                  <a:pt x="1094" y="568"/>
                  <a:pt x="1144" y="572"/>
                </a:cubicBezTo>
                <a:cubicBezTo>
                  <a:pt x="1187" y="575"/>
                  <a:pt x="1193" y="632"/>
                  <a:pt x="1250" y="616"/>
                </a:cubicBezTo>
                <a:cubicBezTo>
                  <a:pt x="1362" y="586"/>
                  <a:pt x="1479" y="665"/>
                  <a:pt x="1556" y="741"/>
                </a:cubicBezTo>
                <a:cubicBezTo>
                  <a:pt x="1592" y="689"/>
                  <a:pt x="1557" y="651"/>
                  <a:pt x="1559" y="596"/>
                </a:cubicBezTo>
                <a:cubicBezTo>
                  <a:pt x="1560" y="569"/>
                  <a:pt x="1577" y="548"/>
                  <a:pt x="1594" y="527"/>
                </a:cubicBezTo>
                <a:cubicBezTo>
                  <a:pt x="1636" y="459"/>
                  <a:pt x="1673" y="373"/>
                  <a:pt x="1685" y="318"/>
                </a:cubicBezTo>
                <a:cubicBezTo>
                  <a:pt x="1701" y="269"/>
                  <a:pt x="1675" y="97"/>
                  <a:pt x="1741" y="77"/>
                </a:cubicBezTo>
                <a:cubicBezTo>
                  <a:pt x="1785" y="53"/>
                  <a:pt x="1841" y="77"/>
                  <a:pt x="1888" y="57"/>
                </a:cubicBezTo>
                <a:cubicBezTo>
                  <a:pt x="1939" y="35"/>
                  <a:pt x="1979" y="0"/>
                  <a:pt x="2036" y="26"/>
                </a:cubicBezTo>
                <a:cubicBezTo>
                  <a:pt x="2092" y="53"/>
                  <a:pt x="2130" y="76"/>
                  <a:pt x="2194" y="6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2" name="꙱ Democratic Republic of the Congo (East Congo) (Congo-Kinshasa) ( the Congo) (CD) (H)">
            <a:extLst>
              <a:ext uri="{FF2B5EF4-FFF2-40B4-BE49-F238E27FC236}">
                <a16:creationId xmlns:a16="http://schemas.microsoft.com/office/drawing/2014/main" id="{4769FBE5-F6BF-40BC-A977-B4AC92AE9DE8}"/>
              </a:ext>
            </a:extLst>
          </p:cNvPr>
          <p:cNvSpPr>
            <a:spLocks/>
          </p:cNvSpPr>
          <p:nvPr/>
        </p:nvSpPr>
        <p:spPr bwMode="auto">
          <a:xfrm>
            <a:off x="4706338" y="2221916"/>
            <a:ext cx="497998" cy="559872"/>
          </a:xfrm>
          <a:custGeom>
            <a:avLst/>
            <a:gdLst>
              <a:gd name="T0" fmla="*/ 4920 w 6046"/>
              <a:gd name="T1" fmla="*/ 280 h 6776"/>
              <a:gd name="T2" fmla="*/ 5607 w 6046"/>
              <a:gd name="T3" fmla="*/ 423 h 6776"/>
              <a:gd name="T4" fmla="*/ 5890 w 6046"/>
              <a:gd name="T5" fmla="*/ 702 h 6776"/>
              <a:gd name="T6" fmla="*/ 6012 w 6046"/>
              <a:gd name="T7" fmla="*/ 1171 h 6776"/>
              <a:gd name="T8" fmla="*/ 5604 w 6046"/>
              <a:gd name="T9" fmla="*/ 1628 h 6776"/>
              <a:gd name="T10" fmla="*/ 5489 w 6046"/>
              <a:gd name="T11" fmla="*/ 2267 h 6776"/>
              <a:gd name="T12" fmla="*/ 5387 w 6046"/>
              <a:gd name="T13" fmla="*/ 2500 h 6776"/>
              <a:gd name="T14" fmla="*/ 5330 w 6046"/>
              <a:gd name="T15" fmla="*/ 2953 h 6776"/>
              <a:gd name="T16" fmla="*/ 5371 w 6046"/>
              <a:gd name="T17" fmla="*/ 3303 h 6776"/>
              <a:gd name="T18" fmla="*/ 5423 w 6046"/>
              <a:gd name="T19" fmla="*/ 3505 h 6776"/>
              <a:gd name="T20" fmla="*/ 5454 w 6046"/>
              <a:gd name="T21" fmla="*/ 3821 h 6776"/>
              <a:gd name="T22" fmla="*/ 5454 w 6046"/>
              <a:gd name="T23" fmla="*/ 4168 h 6776"/>
              <a:gd name="T24" fmla="*/ 5679 w 6046"/>
              <a:gd name="T25" fmla="*/ 4440 h 6776"/>
              <a:gd name="T26" fmla="*/ 5791 w 6046"/>
              <a:gd name="T27" fmla="*/ 4740 h 6776"/>
              <a:gd name="T28" fmla="*/ 5240 w 6046"/>
              <a:gd name="T29" fmla="*/ 4946 h 6776"/>
              <a:gd name="T30" fmla="*/ 5150 w 6046"/>
              <a:gd name="T31" fmla="*/ 5723 h 6776"/>
              <a:gd name="T32" fmla="*/ 5436 w 6046"/>
              <a:gd name="T33" fmla="*/ 6273 h 6776"/>
              <a:gd name="T34" fmla="*/ 5465 w 6046"/>
              <a:gd name="T35" fmla="*/ 6712 h 6776"/>
              <a:gd name="T36" fmla="*/ 5130 w 6046"/>
              <a:gd name="T37" fmla="*/ 6505 h 6776"/>
              <a:gd name="T38" fmla="*/ 4806 w 6046"/>
              <a:gd name="T39" fmla="*/ 6278 h 6776"/>
              <a:gd name="T40" fmla="*/ 4405 w 6046"/>
              <a:gd name="T41" fmla="*/ 6172 h 6776"/>
              <a:gd name="T42" fmla="*/ 4112 w 6046"/>
              <a:gd name="T43" fmla="*/ 5922 h 6776"/>
              <a:gd name="T44" fmla="*/ 3779 w 6046"/>
              <a:gd name="T45" fmla="*/ 5860 h 6776"/>
              <a:gd name="T46" fmla="*/ 3490 w 6046"/>
              <a:gd name="T47" fmla="*/ 5849 h 6776"/>
              <a:gd name="T48" fmla="*/ 3138 w 6046"/>
              <a:gd name="T49" fmla="*/ 5932 h 6776"/>
              <a:gd name="T50" fmla="*/ 3107 w 6046"/>
              <a:gd name="T51" fmla="*/ 5454 h 6776"/>
              <a:gd name="T52" fmla="*/ 3019 w 6046"/>
              <a:gd name="T53" fmla="*/ 4649 h 6776"/>
              <a:gd name="T54" fmla="*/ 2645 w 6046"/>
              <a:gd name="T55" fmla="*/ 4385 h 6776"/>
              <a:gd name="T56" fmla="*/ 2304 w 6046"/>
              <a:gd name="T57" fmla="*/ 4417 h 6776"/>
              <a:gd name="T58" fmla="*/ 2247 w 6046"/>
              <a:gd name="T59" fmla="*/ 4774 h 6776"/>
              <a:gd name="T60" fmla="*/ 1579 w 6046"/>
              <a:gd name="T61" fmla="*/ 4641 h 6776"/>
              <a:gd name="T62" fmla="*/ 1423 w 6046"/>
              <a:gd name="T63" fmla="*/ 4250 h 6776"/>
              <a:gd name="T64" fmla="*/ 1024 w 6046"/>
              <a:gd name="T65" fmla="*/ 4013 h 6776"/>
              <a:gd name="T66" fmla="*/ 0 w 6046"/>
              <a:gd name="T67" fmla="*/ 3978 h 6776"/>
              <a:gd name="T68" fmla="*/ 103 w 6046"/>
              <a:gd name="T69" fmla="*/ 3706 h 6776"/>
              <a:gd name="T70" fmla="*/ 453 w 6046"/>
              <a:gd name="T71" fmla="*/ 3604 h 6776"/>
              <a:gd name="T72" fmla="*/ 679 w 6046"/>
              <a:gd name="T73" fmla="*/ 3541 h 6776"/>
              <a:gd name="T74" fmla="*/ 924 w 6046"/>
              <a:gd name="T75" fmla="*/ 3503 h 6776"/>
              <a:gd name="T76" fmla="*/ 1259 w 6046"/>
              <a:gd name="T77" fmla="*/ 2977 h 6776"/>
              <a:gd name="T78" fmla="*/ 1576 w 6046"/>
              <a:gd name="T79" fmla="*/ 2294 h 6776"/>
              <a:gd name="T80" fmla="*/ 1789 w 6046"/>
              <a:gd name="T81" fmla="*/ 1574 h 6776"/>
              <a:gd name="T82" fmla="*/ 2003 w 6046"/>
              <a:gd name="T83" fmla="*/ 800 h 6776"/>
              <a:gd name="T84" fmla="*/ 1993 w 6046"/>
              <a:gd name="T85" fmla="*/ 400 h 6776"/>
              <a:gd name="T86" fmla="*/ 2430 w 6046"/>
              <a:gd name="T87" fmla="*/ 139 h 6776"/>
              <a:gd name="T88" fmla="*/ 2833 w 6046"/>
              <a:gd name="T89" fmla="*/ 383 h 6776"/>
              <a:gd name="T90" fmla="*/ 3215 w 6046"/>
              <a:gd name="T91" fmla="*/ 441 h 6776"/>
              <a:gd name="T92" fmla="*/ 3830 w 6046"/>
              <a:gd name="T93" fmla="*/ 98 h 6776"/>
              <a:gd name="T94" fmla="*/ 4252 w 6046"/>
              <a:gd name="T95" fmla="*/ 41 h 6776"/>
              <a:gd name="T96" fmla="*/ 4555 w 6046"/>
              <a:gd name="T97" fmla="*/ 111 h 6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046" h="6776">
                <a:moveTo>
                  <a:pt x="4555" y="111"/>
                </a:moveTo>
                <a:cubicBezTo>
                  <a:pt x="4655" y="128"/>
                  <a:pt x="4644" y="9"/>
                  <a:pt x="4797" y="120"/>
                </a:cubicBezTo>
                <a:cubicBezTo>
                  <a:pt x="4868" y="165"/>
                  <a:pt x="4887" y="257"/>
                  <a:pt x="4920" y="280"/>
                </a:cubicBezTo>
                <a:cubicBezTo>
                  <a:pt x="4986" y="332"/>
                  <a:pt x="5071" y="420"/>
                  <a:pt x="5158" y="345"/>
                </a:cubicBezTo>
                <a:cubicBezTo>
                  <a:pt x="5301" y="220"/>
                  <a:pt x="5335" y="451"/>
                  <a:pt x="5427" y="269"/>
                </a:cubicBezTo>
                <a:cubicBezTo>
                  <a:pt x="5478" y="171"/>
                  <a:pt x="5600" y="406"/>
                  <a:pt x="5607" y="423"/>
                </a:cubicBezTo>
                <a:cubicBezTo>
                  <a:pt x="5675" y="519"/>
                  <a:pt x="5825" y="516"/>
                  <a:pt x="5781" y="627"/>
                </a:cubicBezTo>
                <a:cubicBezTo>
                  <a:pt x="5819" y="618"/>
                  <a:pt x="5866" y="617"/>
                  <a:pt x="5875" y="667"/>
                </a:cubicBezTo>
                <a:cubicBezTo>
                  <a:pt x="5878" y="688"/>
                  <a:pt x="5888" y="696"/>
                  <a:pt x="5890" y="702"/>
                </a:cubicBezTo>
                <a:cubicBezTo>
                  <a:pt x="5896" y="727"/>
                  <a:pt x="5862" y="773"/>
                  <a:pt x="5866" y="799"/>
                </a:cubicBezTo>
                <a:cubicBezTo>
                  <a:pt x="5897" y="1019"/>
                  <a:pt x="5779" y="1097"/>
                  <a:pt x="5923" y="1072"/>
                </a:cubicBezTo>
                <a:cubicBezTo>
                  <a:pt x="5952" y="1067"/>
                  <a:pt x="6046" y="1116"/>
                  <a:pt x="6012" y="1171"/>
                </a:cubicBezTo>
                <a:cubicBezTo>
                  <a:pt x="5988" y="1267"/>
                  <a:pt x="5829" y="1403"/>
                  <a:pt x="5764" y="1467"/>
                </a:cubicBezTo>
                <a:cubicBezTo>
                  <a:pt x="5738" y="1493"/>
                  <a:pt x="5687" y="1564"/>
                  <a:pt x="5656" y="1590"/>
                </a:cubicBezTo>
                <a:cubicBezTo>
                  <a:pt x="5625" y="1616"/>
                  <a:pt x="5622" y="1594"/>
                  <a:pt x="5604" y="1628"/>
                </a:cubicBezTo>
                <a:cubicBezTo>
                  <a:pt x="5582" y="1671"/>
                  <a:pt x="5609" y="1723"/>
                  <a:pt x="5582" y="1766"/>
                </a:cubicBezTo>
                <a:cubicBezTo>
                  <a:pt x="5505" y="1891"/>
                  <a:pt x="5517" y="1964"/>
                  <a:pt x="5507" y="2098"/>
                </a:cubicBezTo>
                <a:cubicBezTo>
                  <a:pt x="5503" y="2158"/>
                  <a:pt x="5495" y="2211"/>
                  <a:pt x="5489" y="2267"/>
                </a:cubicBezTo>
                <a:cubicBezTo>
                  <a:pt x="5485" y="2309"/>
                  <a:pt x="5495" y="2367"/>
                  <a:pt x="5476" y="2406"/>
                </a:cubicBezTo>
                <a:cubicBezTo>
                  <a:pt x="5470" y="2418"/>
                  <a:pt x="5466" y="2426"/>
                  <a:pt x="5455" y="2437"/>
                </a:cubicBezTo>
                <a:cubicBezTo>
                  <a:pt x="5440" y="2449"/>
                  <a:pt x="5410" y="2475"/>
                  <a:pt x="5387" y="2500"/>
                </a:cubicBezTo>
                <a:cubicBezTo>
                  <a:pt x="5340" y="2560"/>
                  <a:pt x="5344" y="2573"/>
                  <a:pt x="5342" y="2636"/>
                </a:cubicBezTo>
                <a:cubicBezTo>
                  <a:pt x="5341" y="2678"/>
                  <a:pt x="5295" y="2725"/>
                  <a:pt x="5272" y="2755"/>
                </a:cubicBezTo>
                <a:cubicBezTo>
                  <a:pt x="5222" y="2821"/>
                  <a:pt x="5292" y="2890"/>
                  <a:pt x="5330" y="2953"/>
                </a:cubicBezTo>
                <a:cubicBezTo>
                  <a:pt x="5359" y="3001"/>
                  <a:pt x="5380" y="3035"/>
                  <a:pt x="5358" y="3100"/>
                </a:cubicBezTo>
                <a:lnTo>
                  <a:pt x="5353" y="3222"/>
                </a:lnTo>
                <a:lnTo>
                  <a:pt x="5371" y="3303"/>
                </a:lnTo>
                <a:lnTo>
                  <a:pt x="5401" y="3389"/>
                </a:lnTo>
                <a:lnTo>
                  <a:pt x="5415" y="3471"/>
                </a:lnTo>
                <a:lnTo>
                  <a:pt x="5423" y="3505"/>
                </a:lnTo>
                <a:cubicBezTo>
                  <a:pt x="5415" y="3521"/>
                  <a:pt x="5407" y="3546"/>
                  <a:pt x="5405" y="3568"/>
                </a:cubicBezTo>
                <a:cubicBezTo>
                  <a:pt x="5400" y="3605"/>
                  <a:pt x="5395" y="3643"/>
                  <a:pt x="5402" y="3679"/>
                </a:cubicBezTo>
                <a:cubicBezTo>
                  <a:pt x="5412" y="3729"/>
                  <a:pt x="5441" y="3772"/>
                  <a:pt x="5454" y="3821"/>
                </a:cubicBezTo>
                <a:cubicBezTo>
                  <a:pt x="5462" y="3854"/>
                  <a:pt x="5468" y="3888"/>
                  <a:pt x="5467" y="3921"/>
                </a:cubicBezTo>
                <a:cubicBezTo>
                  <a:pt x="5466" y="3964"/>
                  <a:pt x="5451" y="4006"/>
                  <a:pt x="5448" y="4048"/>
                </a:cubicBezTo>
                <a:cubicBezTo>
                  <a:pt x="5446" y="4088"/>
                  <a:pt x="5443" y="4129"/>
                  <a:pt x="5454" y="4168"/>
                </a:cubicBezTo>
                <a:cubicBezTo>
                  <a:pt x="5465" y="4206"/>
                  <a:pt x="5485" y="4244"/>
                  <a:pt x="5512" y="4273"/>
                </a:cubicBezTo>
                <a:cubicBezTo>
                  <a:pt x="5542" y="4306"/>
                  <a:pt x="5589" y="4319"/>
                  <a:pt x="5620" y="4350"/>
                </a:cubicBezTo>
                <a:cubicBezTo>
                  <a:pt x="5646" y="4375"/>
                  <a:pt x="5665" y="4407"/>
                  <a:pt x="5679" y="4440"/>
                </a:cubicBezTo>
                <a:cubicBezTo>
                  <a:pt x="5699" y="4489"/>
                  <a:pt x="5708" y="4541"/>
                  <a:pt x="5721" y="4592"/>
                </a:cubicBezTo>
                <a:cubicBezTo>
                  <a:pt x="5728" y="4622"/>
                  <a:pt x="5726" y="4655"/>
                  <a:pt x="5739" y="4682"/>
                </a:cubicBezTo>
                <a:cubicBezTo>
                  <a:pt x="5751" y="4706"/>
                  <a:pt x="5780" y="4717"/>
                  <a:pt x="5791" y="4740"/>
                </a:cubicBezTo>
                <a:cubicBezTo>
                  <a:pt x="5806" y="4771"/>
                  <a:pt x="5808" y="4807"/>
                  <a:pt x="5819" y="4840"/>
                </a:cubicBezTo>
                <a:lnTo>
                  <a:pt x="5765" y="4854"/>
                </a:lnTo>
                <a:cubicBezTo>
                  <a:pt x="5604" y="4891"/>
                  <a:pt x="5406" y="4910"/>
                  <a:pt x="5240" y="4946"/>
                </a:cubicBezTo>
                <a:cubicBezTo>
                  <a:pt x="5320" y="5079"/>
                  <a:pt x="5110" y="5134"/>
                  <a:pt x="5072" y="5234"/>
                </a:cubicBezTo>
                <a:cubicBezTo>
                  <a:pt x="5189" y="5270"/>
                  <a:pt x="5146" y="5454"/>
                  <a:pt x="5139" y="5542"/>
                </a:cubicBezTo>
                <a:cubicBezTo>
                  <a:pt x="5135" y="5596"/>
                  <a:pt x="5166" y="5675"/>
                  <a:pt x="5150" y="5723"/>
                </a:cubicBezTo>
                <a:cubicBezTo>
                  <a:pt x="5044" y="6047"/>
                  <a:pt x="4993" y="6046"/>
                  <a:pt x="5249" y="6288"/>
                </a:cubicBezTo>
                <a:cubicBezTo>
                  <a:pt x="5265" y="6303"/>
                  <a:pt x="5370" y="6379"/>
                  <a:pt x="5394" y="6342"/>
                </a:cubicBezTo>
                <a:cubicBezTo>
                  <a:pt x="5410" y="6316"/>
                  <a:pt x="5399" y="6285"/>
                  <a:pt x="5436" y="6273"/>
                </a:cubicBezTo>
                <a:cubicBezTo>
                  <a:pt x="5457" y="6266"/>
                  <a:pt x="5481" y="6262"/>
                  <a:pt x="5504" y="6255"/>
                </a:cubicBezTo>
                <a:cubicBezTo>
                  <a:pt x="5504" y="6375"/>
                  <a:pt x="5500" y="6495"/>
                  <a:pt x="5497" y="6614"/>
                </a:cubicBezTo>
                <a:cubicBezTo>
                  <a:pt x="5496" y="6634"/>
                  <a:pt x="5512" y="6731"/>
                  <a:pt x="5465" y="6712"/>
                </a:cubicBezTo>
                <a:cubicBezTo>
                  <a:pt x="5434" y="6700"/>
                  <a:pt x="5442" y="6669"/>
                  <a:pt x="5460" y="6656"/>
                </a:cubicBezTo>
                <a:cubicBezTo>
                  <a:pt x="5410" y="6595"/>
                  <a:pt x="5283" y="6776"/>
                  <a:pt x="5238" y="6683"/>
                </a:cubicBezTo>
                <a:cubicBezTo>
                  <a:pt x="5200" y="6602"/>
                  <a:pt x="5192" y="6562"/>
                  <a:pt x="5130" y="6505"/>
                </a:cubicBezTo>
                <a:cubicBezTo>
                  <a:pt x="5088" y="6466"/>
                  <a:pt x="5103" y="6363"/>
                  <a:pt x="5040" y="6364"/>
                </a:cubicBezTo>
                <a:cubicBezTo>
                  <a:pt x="4986" y="6365"/>
                  <a:pt x="4962" y="6332"/>
                  <a:pt x="4918" y="6303"/>
                </a:cubicBezTo>
                <a:cubicBezTo>
                  <a:pt x="4885" y="6281"/>
                  <a:pt x="4844" y="6333"/>
                  <a:pt x="4806" y="6278"/>
                </a:cubicBezTo>
                <a:cubicBezTo>
                  <a:pt x="4783" y="6244"/>
                  <a:pt x="4787" y="6198"/>
                  <a:pt x="4755" y="6170"/>
                </a:cubicBezTo>
                <a:cubicBezTo>
                  <a:pt x="4699" y="6122"/>
                  <a:pt x="4672" y="5977"/>
                  <a:pt x="4628" y="6117"/>
                </a:cubicBezTo>
                <a:cubicBezTo>
                  <a:pt x="4591" y="6237"/>
                  <a:pt x="4505" y="6173"/>
                  <a:pt x="4405" y="6172"/>
                </a:cubicBezTo>
                <a:cubicBezTo>
                  <a:pt x="4306" y="6170"/>
                  <a:pt x="4286" y="6119"/>
                  <a:pt x="4203" y="6114"/>
                </a:cubicBezTo>
                <a:cubicBezTo>
                  <a:pt x="4188" y="6113"/>
                  <a:pt x="4159" y="6117"/>
                  <a:pt x="4137" y="6095"/>
                </a:cubicBezTo>
                <a:cubicBezTo>
                  <a:pt x="4101" y="6058"/>
                  <a:pt x="4086" y="5973"/>
                  <a:pt x="4112" y="5922"/>
                </a:cubicBezTo>
                <a:cubicBezTo>
                  <a:pt x="4042" y="5925"/>
                  <a:pt x="3950" y="5953"/>
                  <a:pt x="3911" y="5970"/>
                </a:cubicBezTo>
                <a:cubicBezTo>
                  <a:pt x="3848" y="5998"/>
                  <a:pt x="3853" y="5999"/>
                  <a:pt x="3788" y="5985"/>
                </a:cubicBezTo>
                <a:cubicBezTo>
                  <a:pt x="3807" y="5950"/>
                  <a:pt x="3834" y="5873"/>
                  <a:pt x="3779" y="5860"/>
                </a:cubicBezTo>
                <a:cubicBezTo>
                  <a:pt x="3730" y="5850"/>
                  <a:pt x="3734" y="5799"/>
                  <a:pt x="3687" y="5798"/>
                </a:cubicBezTo>
                <a:cubicBezTo>
                  <a:pt x="3685" y="5804"/>
                  <a:pt x="3674" y="5842"/>
                  <a:pt x="3635" y="5843"/>
                </a:cubicBezTo>
                <a:cubicBezTo>
                  <a:pt x="3570" y="5845"/>
                  <a:pt x="3557" y="5817"/>
                  <a:pt x="3490" y="5849"/>
                </a:cubicBezTo>
                <a:cubicBezTo>
                  <a:pt x="3452" y="5864"/>
                  <a:pt x="3413" y="5886"/>
                  <a:pt x="3379" y="5877"/>
                </a:cubicBezTo>
                <a:cubicBezTo>
                  <a:pt x="3286" y="5851"/>
                  <a:pt x="3254" y="5842"/>
                  <a:pt x="3209" y="5887"/>
                </a:cubicBezTo>
                <a:cubicBezTo>
                  <a:pt x="3188" y="5908"/>
                  <a:pt x="3164" y="5930"/>
                  <a:pt x="3138" y="5932"/>
                </a:cubicBezTo>
                <a:cubicBezTo>
                  <a:pt x="3151" y="5884"/>
                  <a:pt x="3107" y="5843"/>
                  <a:pt x="3123" y="5799"/>
                </a:cubicBezTo>
                <a:cubicBezTo>
                  <a:pt x="3132" y="5775"/>
                  <a:pt x="3156" y="5759"/>
                  <a:pt x="3160" y="5734"/>
                </a:cubicBezTo>
                <a:cubicBezTo>
                  <a:pt x="3174" y="5662"/>
                  <a:pt x="3152" y="5512"/>
                  <a:pt x="3107" y="5454"/>
                </a:cubicBezTo>
                <a:cubicBezTo>
                  <a:pt x="3053" y="5385"/>
                  <a:pt x="3009" y="5336"/>
                  <a:pt x="3012" y="5238"/>
                </a:cubicBezTo>
                <a:cubicBezTo>
                  <a:pt x="3012" y="5098"/>
                  <a:pt x="3081" y="4977"/>
                  <a:pt x="3024" y="4839"/>
                </a:cubicBezTo>
                <a:cubicBezTo>
                  <a:pt x="2980" y="4746"/>
                  <a:pt x="2983" y="4752"/>
                  <a:pt x="3019" y="4649"/>
                </a:cubicBezTo>
                <a:cubicBezTo>
                  <a:pt x="3037" y="4588"/>
                  <a:pt x="3051" y="4518"/>
                  <a:pt x="2974" y="4516"/>
                </a:cubicBezTo>
                <a:cubicBezTo>
                  <a:pt x="2879" y="4514"/>
                  <a:pt x="2784" y="4518"/>
                  <a:pt x="2690" y="4519"/>
                </a:cubicBezTo>
                <a:cubicBezTo>
                  <a:pt x="2572" y="4525"/>
                  <a:pt x="2640" y="4441"/>
                  <a:pt x="2645" y="4385"/>
                </a:cubicBezTo>
                <a:cubicBezTo>
                  <a:pt x="2618" y="4385"/>
                  <a:pt x="2587" y="4376"/>
                  <a:pt x="2561" y="4385"/>
                </a:cubicBezTo>
                <a:cubicBezTo>
                  <a:pt x="2542" y="4392"/>
                  <a:pt x="2556" y="4418"/>
                  <a:pt x="2533" y="4418"/>
                </a:cubicBezTo>
                <a:lnTo>
                  <a:pt x="2304" y="4417"/>
                </a:lnTo>
                <a:cubicBezTo>
                  <a:pt x="2319" y="4456"/>
                  <a:pt x="2285" y="4511"/>
                  <a:pt x="2292" y="4555"/>
                </a:cubicBezTo>
                <a:cubicBezTo>
                  <a:pt x="2306" y="4635"/>
                  <a:pt x="2250" y="4619"/>
                  <a:pt x="2250" y="4620"/>
                </a:cubicBezTo>
                <a:cubicBezTo>
                  <a:pt x="2268" y="4671"/>
                  <a:pt x="2237" y="4722"/>
                  <a:pt x="2247" y="4774"/>
                </a:cubicBezTo>
                <a:lnTo>
                  <a:pt x="2017" y="4749"/>
                </a:lnTo>
                <a:cubicBezTo>
                  <a:pt x="1981" y="4748"/>
                  <a:pt x="1852" y="4784"/>
                  <a:pt x="1853" y="4801"/>
                </a:cubicBezTo>
                <a:cubicBezTo>
                  <a:pt x="1659" y="4776"/>
                  <a:pt x="1685" y="4861"/>
                  <a:pt x="1579" y="4641"/>
                </a:cubicBezTo>
                <a:cubicBezTo>
                  <a:pt x="1525" y="4524"/>
                  <a:pt x="1510" y="4533"/>
                  <a:pt x="1496" y="4504"/>
                </a:cubicBezTo>
                <a:cubicBezTo>
                  <a:pt x="1484" y="4474"/>
                  <a:pt x="1497" y="4444"/>
                  <a:pt x="1484" y="4410"/>
                </a:cubicBezTo>
                <a:cubicBezTo>
                  <a:pt x="1464" y="4357"/>
                  <a:pt x="1436" y="4305"/>
                  <a:pt x="1423" y="4250"/>
                </a:cubicBezTo>
                <a:cubicBezTo>
                  <a:pt x="1415" y="4219"/>
                  <a:pt x="1430" y="4149"/>
                  <a:pt x="1413" y="4126"/>
                </a:cubicBezTo>
                <a:cubicBezTo>
                  <a:pt x="1377" y="4075"/>
                  <a:pt x="1391" y="4010"/>
                  <a:pt x="1305" y="4007"/>
                </a:cubicBezTo>
                <a:cubicBezTo>
                  <a:pt x="1212" y="4004"/>
                  <a:pt x="1117" y="4011"/>
                  <a:pt x="1024" y="4013"/>
                </a:cubicBezTo>
                <a:cubicBezTo>
                  <a:pt x="796" y="4019"/>
                  <a:pt x="566" y="3995"/>
                  <a:pt x="339" y="4011"/>
                </a:cubicBezTo>
                <a:cubicBezTo>
                  <a:pt x="318" y="4009"/>
                  <a:pt x="297" y="4006"/>
                  <a:pt x="277" y="4002"/>
                </a:cubicBezTo>
                <a:cubicBezTo>
                  <a:pt x="162" y="3980"/>
                  <a:pt x="67" y="4150"/>
                  <a:pt x="0" y="3978"/>
                </a:cubicBezTo>
                <a:cubicBezTo>
                  <a:pt x="14" y="3967"/>
                  <a:pt x="94" y="3967"/>
                  <a:pt x="100" y="3900"/>
                </a:cubicBezTo>
                <a:cubicBezTo>
                  <a:pt x="104" y="3856"/>
                  <a:pt x="113" y="3805"/>
                  <a:pt x="96" y="3763"/>
                </a:cubicBezTo>
                <a:cubicBezTo>
                  <a:pt x="84" y="3732"/>
                  <a:pt x="77" y="3732"/>
                  <a:pt x="103" y="3706"/>
                </a:cubicBezTo>
                <a:cubicBezTo>
                  <a:pt x="166" y="3643"/>
                  <a:pt x="231" y="3602"/>
                  <a:pt x="293" y="3556"/>
                </a:cubicBezTo>
                <a:cubicBezTo>
                  <a:pt x="326" y="3592"/>
                  <a:pt x="374" y="3638"/>
                  <a:pt x="377" y="3660"/>
                </a:cubicBezTo>
                <a:cubicBezTo>
                  <a:pt x="399" y="3637"/>
                  <a:pt x="428" y="3623"/>
                  <a:pt x="453" y="3604"/>
                </a:cubicBezTo>
                <a:cubicBezTo>
                  <a:pt x="486" y="3577"/>
                  <a:pt x="472" y="3527"/>
                  <a:pt x="502" y="3497"/>
                </a:cubicBezTo>
                <a:cubicBezTo>
                  <a:pt x="551" y="3561"/>
                  <a:pt x="625" y="3436"/>
                  <a:pt x="684" y="3466"/>
                </a:cubicBezTo>
                <a:cubicBezTo>
                  <a:pt x="739" y="3494"/>
                  <a:pt x="688" y="3506"/>
                  <a:pt x="679" y="3541"/>
                </a:cubicBezTo>
                <a:cubicBezTo>
                  <a:pt x="670" y="3581"/>
                  <a:pt x="695" y="3624"/>
                  <a:pt x="695" y="3663"/>
                </a:cubicBezTo>
                <a:cubicBezTo>
                  <a:pt x="719" y="3631"/>
                  <a:pt x="774" y="3671"/>
                  <a:pt x="807" y="3648"/>
                </a:cubicBezTo>
                <a:cubicBezTo>
                  <a:pt x="856" y="3614"/>
                  <a:pt x="887" y="3549"/>
                  <a:pt x="924" y="3503"/>
                </a:cubicBezTo>
                <a:cubicBezTo>
                  <a:pt x="944" y="3479"/>
                  <a:pt x="1023" y="3441"/>
                  <a:pt x="1027" y="3420"/>
                </a:cubicBezTo>
                <a:cubicBezTo>
                  <a:pt x="1038" y="3363"/>
                  <a:pt x="1085" y="3349"/>
                  <a:pt x="1133" y="3329"/>
                </a:cubicBezTo>
                <a:cubicBezTo>
                  <a:pt x="1242" y="3282"/>
                  <a:pt x="1262" y="3076"/>
                  <a:pt x="1259" y="2977"/>
                </a:cubicBezTo>
                <a:cubicBezTo>
                  <a:pt x="1257" y="2902"/>
                  <a:pt x="1264" y="2842"/>
                  <a:pt x="1255" y="2760"/>
                </a:cubicBezTo>
                <a:cubicBezTo>
                  <a:pt x="1242" y="2697"/>
                  <a:pt x="1321" y="2675"/>
                  <a:pt x="1366" y="2613"/>
                </a:cubicBezTo>
                <a:cubicBezTo>
                  <a:pt x="1438" y="2479"/>
                  <a:pt x="1431" y="2392"/>
                  <a:pt x="1576" y="2294"/>
                </a:cubicBezTo>
                <a:cubicBezTo>
                  <a:pt x="1638" y="2252"/>
                  <a:pt x="1676" y="2205"/>
                  <a:pt x="1716" y="2148"/>
                </a:cubicBezTo>
                <a:cubicBezTo>
                  <a:pt x="1757" y="2091"/>
                  <a:pt x="1728" y="2008"/>
                  <a:pt x="1744" y="1942"/>
                </a:cubicBezTo>
                <a:cubicBezTo>
                  <a:pt x="1758" y="1885"/>
                  <a:pt x="1787" y="1639"/>
                  <a:pt x="1789" y="1574"/>
                </a:cubicBezTo>
                <a:cubicBezTo>
                  <a:pt x="1792" y="1501"/>
                  <a:pt x="1834" y="1437"/>
                  <a:pt x="1846" y="1366"/>
                </a:cubicBezTo>
                <a:cubicBezTo>
                  <a:pt x="1858" y="1297"/>
                  <a:pt x="1838" y="1224"/>
                  <a:pt x="1853" y="1156"/>
                </a:cubicBezTo>
                <a:cubicBezTo>
                  <a:pt x="1882" y="1027"/>
                  <a:pt x="1959" y="922"/>
                  <a:pt x="2003" y="800"/>
                </a:cubicBezTo>
                <a:cubicBezTo>
                  <a:pt x="2028" y="729"/>
                  <a:pt x="2016" y="655"/>
                  <a:pt x="2014" y="582"/>
                </a:cubicBezTo>
                <a:cubicBezTo>
                  <a:pt x="2013" y="549"/>
                  <a:pt x="2029" y="514"/>
                  <a:pt x="2023" y="481"/>
                </a:cubicBezTo>
                <a:cubicBezTo>
                  <a:pt x="2019" y="452"/>
                  <a:pt x="2001" y="428"/>
                  <a:pt x="1993" y="400"/>
                </a:cubicBezTo>
                <a:cubicBezTo>
                  <a:pt x="1981" y="356"/>
                  <a:pt x="2058" y="357"/>
                  <a:pt x="2076" y="316"/>
                </a:cubicBezTo>
                <a:cubicBezTo>
                  <a:pt x="2118" y="220"/>
                  <a:pt x="2202" y="85"/>
                  <a:pt x="2322" y="86"/>
                </a:cubicBezTo>
                <a:cubicBezTo>
                  <a:pt x="2375" y="86"/>
                  <a:pt x="2396" y="132"/>
                  <a:pt x="2430" y="139"/>
                </a:cubicBezTo>
                <a:cubicBezTo>
                  <a:pt x="2508" y="156"/>
                  <a:pt x="2580" y="241"/>
                  <a:pt x="2609" y="313"/>
                </a:cubicBezTo>
                <a:cubicBezTo>
                  <a:pt x="2633" y="371"/>
                  <a:pt x="2717" y="327"/>
                  <a:pt x="2765" y="342"/>
                </a:cubicBezTo>
                <a:cubicBezTo>
                  <a:pt x="2791" y="349"/>
                  <a:pt x="2803" y="384"/>
                  <a:pt x="2833" y="383"/>
                </a:cubicBezTo>
                <a:cubicBezTo>
                  <a:pt x="2859" y="382"/>
                  <a:pt x="2865" y="377"/>
                  <a:pt x="2892" y="391"/>
                </a:cubicBezTo>
                <a:cubicBezTo>
                  <a:pt x="2960" y="426"/>
                  <a:pt x="2919" y="357"/>
                  <a:pt x="3062" y="410"/>
                </a:cubicBezTo>
                <a:cubicBezTo>
                  <a:pt x="3106" y="426"/>
                  <a:pt x="3167" y="458"/>
                  <a:pt x="3215" y="441"/>
                </a:cubicBezTo>
                <a:cubicBezTo>
                  <a:pt x="3302" y="411"/>
                  <a:pt x="3275" y="204"/>
                  <a:pt x="3390" y="199"/>
                </a:cubicBezTo>
                <a:cubicBezTo>
                  <a:pt x="3456" y="195"/>
                  <a:pt x="3473" y="328"/>
                  <a:pt x="3559" y="247"/>
                </a:cubicBezTo>
                <a:cubicBezTo>
                  <a:pt x="3595" y="213"/>
                  <a:pt x="3845" y="180"/>
                  <a:pt x="3830" y="98"/>
                </a:cubicBezTo>
                <a:cubicBezTo>
                  <a:pt x="3881" y="95"/>
                  <a:pt x="3899" y="166"/>
                  <a:pt x="3949" y="161"/>
                </a:cubicBezTo>
                <a:cubicBezTo>
                  <a:pt x="4219" y="134"/>
                  <a:pt x="4101" y="44"/>
                  <a:pt x="4156" y="16"/>
                </a:cubicBezTo>
                <a:cubicBezTo>
                  <a:pt x="4189" y="0"/>
                  <a:pt x="4222" y="12"/>
                  <a:pt x="4252" y="41"/>
                </a:cubicBezTo>
                <a:cubicBezTo>
                  <a:pt x="4300" y="89"/>
                  <a:pt x="4345" y="33"/>
                  <a:pt x="4398" y="58"/>
                </a:cubicBezTo>
                <a:cubicBezTo>
                  <a:pt x="4424" y="71"/>
                  <a:pt x="4446" y="90"/>
                  <a:pt x="4472" y="104"/>
                </a:cubicBezTo>
                <a:cubicBezTo>
                  <a:pt x="4502" y="119"/>
                  <a:pt x="4523" y="106"/>
                  <a:pt x="4555" y="11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3" name="꙱ Colombia (Republic of Colombia) (CO) (H)">
            <a:extLst>
              <a:ext uri="{FF2B5EF4-FFF2-40B4-BE49-F238E27FC236}">
                <a16:creationId xmlns:a16="http://schemas.microsoft.com/office/drawing/2014/main" id="{B5D7B4CC-4468-4C5A-AAB1-78D307C80FF9}"/>
              </a:ext>
            </a:extLst>
          </p:cNvPr>
          <p:cNvSpPr>
            <a:spLocks/>
          </p:cNvSpPr>
          <p:nvPr/>
        </p:nvSpPr>
        <p:spPr bwMode="auto">
          <a:xfrm>
            <a:off x="2334918" y="2013717"/>
            <a:ext cx="316908" cy="491910"/>
          </a:xfrm>
          <a:custGeom>
            <a:avLst/>
            <a:gdLst>
              <a:gd name="T0" fmla="*/ 1839 w 3842"/>
              <a:gd name="T1" fmla="*/ 410 h 5952"/>
              <a:gd name="T2" fmla="*/ 2334 w 3842"/>
              <a:gd name="T3" fmla="*/ 79 h 5952"/>
              <a:gd name="T4" fmla="*/ 2453 w 3842"/>
              <a:gd name="T5" fmla="*/ 27 h 5952"/>
              <a:gd name="T6" fmla="*/ 2360 w 3842"/>
              <a:gd name="T7" fmla="*/ 314 h 5952"/>
              <a:gd name="T8" fmla="*/ 2199 w 3842"/>
              <a:gd name="T9" fmla="*/ 482 h 5952"/>
              <a:gd name="T10" fmla="*/ 2004 w 3842"/>
              <a:gd name="T11" fmla="*/ 1118 h 5952"/>
              <a:gd name="T12" fmla="*/ 2119 w 3842"/>
              <a:gd name="T13" fmla="*/ 1375 h 5952"/>
              <a:gd name="T14" fmla="*/ 2183 w 3842"/>
              <a:gd name="T15" fmla="*/ 1794 h 5952"/>
              <a:gd name="T16" fmla="*/ 2396 w 3842"/>
              <a:gd name="T17" fmla="*/ 1920 h 5952"/>
              <a:gd name="T18" fmla="*/ 2681 w 3842"/>
              <a:gd name="T19" fmla="*/ 1908 h 5952"/>
              <a:gd name="T20" fmla="*/ 2878 w 3842"/>
              <a:gd name="T21" fmla="*/ 1965 h 5952"/>
              <a:gd name="T22" fmla="*/ 3312 w 3842"/>
              <a:gd name="T23" fmla="*/ 2244 h 5952"/>
              <a:gd name="T24" fmla="*/ 3576 w 3842"/>
              <a:gd name="T25" fmla="*/ 2201 h 5952"/>
              <a:gd name="T26" fmla="*/ 3631 w 3842"/>
              <a:gd name="T27" fmla="*/ 2396 h 5952"/>
              <a:gd name="T28" fmla="*/ 3553 w 3842"/>
              <a:gd name="T29" fmla="*/ 2775 h 5952"/>
              <a:gd name="T30" fmla="*/ 3708 w 3842"/>
              <a:gd name="T31" fmla="*/ 3236 h 5952"/>
              <a:gd name="T32" fmla="*/ 3739 w 3842"/>
              <a:gd name="T33" fmla="*/ 3593 h 5952"/>
              <a:gd name="T34" fmla="*/ 3761 w 3842"/>
              <a:gd name="T35" fmla="*/ 3706 h 5952"/>
              <a:gd name="T36" fmla="*/ 3803 w 3842"/>
              <a:gd name="T37" fmla="*/ 4011 h 5952"/>
              <a:gd name="T38" fmla="*/ 3650 w 3842"/>
              <a:gd name="T39" fmla="*/ 3683 h 5952"/>
              <a:gd name="T40" fmla="*/ 3407 w 3842"/>
              <a:gd name="T41" fmla="*/ 3778 h 5952"/>
              <a:gd name="T42" fmla="*/ 3062 w 3842"/>
              <a:gd name="T43" fmla="*/ 3823 h 5952"/>
              <a:gd name="T44" fmla="*/ 2895 w 3842"/>
              <a:gd name="T45" fmla="*/ 4061 h 5952"/>
              <a:gd name="T46" fmla="*/ 3080 w 3842"/>
              <a:gd name="T47" fmla="*/ 4214 h 5952"/>
              <a:gd name="T48" fmla="*/ 2825 w 3842"/>
              <a:gd name="T49" fmla="*/ 4286 h 5952"/>
              <a:gd name="T50" fmla="*/ 2975 w 3842"/>
              <a:gd name="T51" fmla="*/ 4680 h 5952"/>
              <a:gd name="T52" fmla="*/ 2993 w 3842"/>
              <a:gd name="T53" fmla="*/ 5160 h 5952"/>
              <a:gd name="T54" fmla="*/ 2792 w 3842"/>
              <a:gd name="T55" fmla="*/ 5832 h 5952"/>
              <a:gd name="T56" fmla="*/ 2807 w 3842"/>
              <a:gd name="T57" fmla="*/ 5393 h 5952"/>
              <a:gd name="T58" fmla="*/ 2611 w 3842"/>
              <a:gd name="T59" fmla="*/ 5253 h 5952"/>
              <a:gd name="T60" fmla="*/ 2327 w 3842"/>
              <a:gd name="T61" fmla="*/ 5229 h 5952"/>
              <a:gd name="T62" fmla="*/ 1886 w 3842"/>
              <a:gd name="T63" fmla="*/ 5285 h 5952"/>
              <a:gd name="T64" fmla="*/ 1757 w 3842"/>
              <a:gd name="T65" fmla="*/ 5057 h 5952"/>
              <a:gd name="T66" fmla="*/ 1618 w 3842"/>
              <a:gd name="T67" fmla="*/ 4873 h 5952"/>
              <a:gd name="T68" fmla="*/ 1462 w 3842"/>
              <a:gd name="T69" fmla="*/ 4693 h 5952"/>
              <a:gd name="T70" fmla="*/ 1197 w 3842"/>
              <a:gd name="T71" fmla="*/ 4467 h 5952"/>
              <a:gd name="T72" fmla="*/ 1179 w 3842"/>
              <a:gd name="T73" fmla="*/ 4482 h 5952"/>
              <a:gd name="T74" fmla="*/ 835 w 3842"/>
              <a:gd name="T75" fmla="*/ 4302 h 5952"/>
              <a:gd name="T76" fmla="*/ 757 w 3842"/>
              <a:gd name="T77" fmla="*/ 4346 h 5952"/>
              <a:gd name="T78" fmla="*/ 483 w 3842"/>
              <a:gd name="T79" fmla="*/ 4201 h 5952"/>
              <a:gd name="T80" fmla="*/ 79 w 3842"/>
              <a:gd name="T81" fmla="*/ 3933 h 5952"/>
              <a:gd name="T82" fmla="*/ 146 w 3842"/>
              <a:gd name="T83" fmla="*/ 3805 h 5952"/>
              <a:gd name="T84" fmla="*/ 333 w 3842"/>
              <a:gd name="T85" fmla="*/ 3538 h 5952"/>
              <a:gd name="T86" fmla="*/ 408 w 3842"/>
              <a:gd name="T87" fmla="*/ 3504 h 5952"/>
              <a:gd name="T88" fmla="*/ 538 w 3842"/>
              <a:gd name="T89" fmla="*/ 3218 h 5952"/>
              <a:gd name="T90" fmla="*/ 642 w 3842"/>
              <a:gd name="T91" fmla="*/ 3057 h 5952"/>
              <a:gd name="T92" fmla="*/ 603 w 3842"/>
              <a:gd name="T93" fmla="*/ 2992 h 5952"/>
              <a:gd name="T94" fmla="*/ 591 w 3842"/>
              <a:gd name="T95" fmla="*/ 2920 h 5952"/>
              <a:gd name="T96" fmla="*/ 563 w 3842"/>
              <a:gd name="T97" fmla="*/ 2594 h 5952"/>
              <a:gd name="T98" fmla="*/ 602 w 3842"/>
              <a:gd name="T99" fmla="*/ 2347 h 5952"/>
              <a:gd name="T100" fmla="*/ 549 w 3842"/>
              <a:gd name="T101" fmla="*/ 2047 h 5952"/>
              <a:gd name="T102" fmla="*/ 435 w 3842"/>
              <a:gd name="T103" fmla="*/ 1857 h 5952"/>
              <a:gd name="T104" fmla="*/ 496 w 3842"/>
              <a:gd name="T105" fmla="*/ 1691 h 5952"/>
              <a:gd name="T106" fmla="*/ 654 w 3842"/>
              <a:gd name="T107" fmla="*/ 1534 h 5952"/>
              <a:gd name="T108" fmla="*/ 711 w 3842"/>
              <a:gd name="T109" fmla="*/ 1482 h 5952"/>
              <a:gd name="T110" fmla="*/ 775 w 3842"/>
              <a:gd name="T111" fmla="*/ 1396 h 5952"/>
              <a:gd name="T112" fmla="*/ 1073 w 3842"/>
              <a:gd name="T113" fmla="*/ 1095 h 5952"/>
              <a:gd name="T114" fmla="*/ 1174 w 3842"/>
              <a:gd name="T115" fmla="*/ 967 h 5952"/>
              <a:gd name="T116" fmla="*/ 1224 w 3842"/>
              <a:gd name="T117" fmla="*/ 775 h 5952"/>
              <a:gd name="T118" fmla="*/ 1330 w 3842"/>
              <a:gd name="T119" fmla="*/ 612 h 5952"/>
              <a:gd name="T120" fmla="*/ 1606 w 3842"/>
              <a:gd name="T121" fmla="*/ 521 h 5952"/>
              <a:gd name="T122" fmla="*/ 1650 w 3842"/>
              <a:gd name="T123" fmla="*/ 486 h 59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42" h="5952">
                <a:moveTo>
                  <a:pt x="1650" y="486"/>
                </a:moveTo>
                <a:cubicBezTo>
                  <a:pt x="1688" y="385"/>
                  <a:pt x="1732" y="392"/>
                  <a:pt x="1839" y="410"/>
                </a:cubicBezTo>
                <a:cubicBezTo>
                  <a:pt x="1984" y="434"/>
                  <a:pt x="2030" y="339"/>
                  <a:pt x="2144" y="271"/>
                </a:cubicBezTo>
                <a:cubicBezTo>
                  <a:pt x="2207" y="233"/>
                  <a:pt x="2390" y="188"/>
                  <a:pt x="2334" y="79"/>
                </a:cubicBezTo>
                <a:cubicBezTo>
                  <a:pt x="2358" y="72"/>
                  <a:pt x="2426" y="50"/>
                  <a:pt x="2387" y="100"/>
                </a:cubicBezTo>
                <a:cubicBezTo>
                  <a:pt x="2432" y="93"/>
                  <a:pt x="2404" y="49"/>
                  <a:pt x="2453" y="27"/>
                </a:cubicBezTo>
                <a:cubicBezTo>
                  <a:pt x="2511" y="0"/>
                  <a:pt x="2563" y="0"/>
                  <a:pt x="2613" y="42"/>
                </a:cubicBezTo>
                <a:cubicBezTo>
                  <a:pt x="2785" y="185"/>
                  <a:pt x="2416" y="243"/>
                  <a:pt x="2360" y="314"/>
                </a:cubicBezTo>
                <a:cubicBezTo>
                  <a:pt x="2331" y="351"/>
                  <a:pt x="2320" y="406"/>
                  <a:pt x="2285" y="439"/>
                </a:cubicBezTo>
                <a:cubicBezTo>
                  <a:pt x="2261" y="462"/>
                  <a:pt x="2221" y="457"/>
                  <a:pt x="2199" y="482"/>
                </a:cubicBezTo>
                <a:cubicBezTo>
                  <a:pt x="1976" y="736"/>
                  <a:pt x="2118" y="891"/>
                  <a:pt x="1885" y="1166"/>
                </a:cubicBezTo>
                <a:cubicBezTo>
                  <a:pt x="1947" y="1167"/>
                  <a:pt x="1974" y="1142"/>
                  <a:pt x="2004" y="1118"/>
                </a:cubicBezTo>
                <a:cubicBezTo>
                  <a:pt x="2012" y="1139"/>
                  <a:pt x="2015" y="1159"/>
                  <a:pt x="2013" y="1181"/>
                </a:cubicBezTo>
                <a:cubicBezTo>
                  <a:pt x="2103" y="1156"/>
                  <a:pt x="2077" y="1323"/>
                  <a:pt x="2119" y="1375"/>
                </a:cubicBezTo>
                <a:cubicBezTo>
                  <a:pt x="2186" y="1457"/>
                  <a:pt x="2203" y="1506"/>
                  <a:pt x="2163" y="1608"/>
                </a:cubicBezTo>
                <a:cubicBezTo>
                  <a:pt x="2147" y="1669"/>
                  <a:pt x="2106" y="1751"/>
                  <a:pt x="2183" y="1794"/>
                </a:cubicBezTo>
                <a:cubicBezTo>
                  <a:pt x="2261" y="1823"/>
                  <a:pt x="2220" y="1917"/>
                  <a:pt x="2300" y="1937"/>
                </a:cubicBezTo>
                <a:cubicBezTo>
                  <a:pt x="2333" y="1944"/>
                  <a:pt x="2364" y="1923"/>
                  <a:pt x="2396" y="1920"/>
                </a:cubicBezTo>
                <a:cubicBezTo>
                  <a:pt x="2448" y="1914"/>
                  <a:pt x="2496" y="1949"/>
                  <a:pt x="2548" y="1945"/>
                </a:cubicBezTo>
                <a:cubicBezTo>
                  <a:pt x="2595" y="1940"/>
                  <a:pt x="2631" y="1906"/>
                  <a:pt x="2681" y="1908"/>
                </a:cubicBezTo>
                <a:cubicBezTo>
                  <a:pt x="2723" y="1909"/>
                  <a:pt x="2755" y="1950"/>
                  <a:pt x="2795" y="1959"/>
                </a:cubicBezTo>
                <a:cubicBezTo>
                  <a:pt x="2824" y="1966"/>
                  <a:pt x="2850" y="1941"/>
                  <a:pt x="2878" y="1965"/>
                </a:cubicBezTo>
                <a:cubicBezTo>
                  <a:pt x="2926" y="2003"/>
                  <a:pt x="3017" y="2201"/>
                  <a:pt x="3058" y="2233"/>
                </a:cubicBezTo>
                <a:cubicBezTo>
                  <a:pt x="3138" y="2280"/>
                  <a:pt x="3225" y="2209"/>
                  <a:pt x="3312" y="2244"/>
                </a:cubicBezTo>
                <a:cubicBezTo>
                  <a:pt x="3336" y="2253"/>
                  <a:pt x="3390" y="2229"/>
                  <a:pt x="3417" y="2229"/>
                </a:cubicBezTo>
                <a:cubicBezTo>
                  <a:pt x="3475" y="2227"/>
                  <a:pt x="3521" y="2231"/>
                  <a:pt x="3576" y="2201"/>
                </a:cubicBezTo>
                <a:cubicBezTo>
                  <a:pt x="3635" y="2163"/>
                  <a:pt x="3731" y="2234"/>
                  <a:pt x="3698" y="2297"/>
                </a:cubicBezTo>
                <a:cubicBezTo>
                  <a:pt x="3681" y="2332"/>
                  <a:pt x="3639" y="2357"/>
                  <a:pt x="3631" y="2396"/>
                </a:cubicBezTo>
                <a:cubicBezTo>
                  <a:pt x="3622" y="2444"/>
                  <a:pt x="3643" y="2469"/>
                  <a:pt x="3597" y="2500"/>
                </a:cubicBezTo>
                <a:cubicBezTo>
                  <a:pt x="3535" y="2550"/>
                  <a:pt x="3554" y="2707"/>
                  <a:pt x="3553" y="2775"/>
                </a:cubicBezTo>
                <a:cubicBezTo>
                  <a:pt x="3556" y="2861"/>
                  <a:pt x="3579" y="2940"/>
                  <a:pt x="3594" y="3024"/>
                </a:cubicBezTo>
                <a:cubicBezTo>
                  <a:pt x="3624" y="3107"/>
                  <a:pt x="3727" y="3172"/>
                  <a:pt x="3708" y="3236"/>
                </a:cubicBezTo>
                <a:cubicBezTo>
                  <a:pt x="3684" y="3321"/>
                  <a:pt x="3533" y="3347"/>
                  <a:pt x="3536" y="3443"/>
                </a:cubicBezTo>
                <a:cubicBezTo>
                  <a:pt x="3590" y="3400"/>
                  <a:pt x="3726" y="3550"/>
                  <a:pt x="3739" y="3593"/>
                </a:cubicBezTo>
                <a:cubicBezTo>
                  <a:pt x="3743" y="3602"/>
                  <a:pt x="3738" y="3622"/>
                  <a:pt x="3736" y="3635"/>
                </a:cubicBezTo>
                <a:cubicBezTo>
                  <a:pt x="3743" y="3658"/>
                  <a:pt x="3761" y="3680"/>
                  <a:pt x="3761" y="3706"/>
                </a:cubicBezTo>
                <a:cubicBezTo>
                  <a:pt x="3766" y="3764"/>
                  <a:pt x="3831" y="3923"/>
                  <a:pt x="3842" y="4003"/>
                </a:cubicBezTo>
                <a:cubicBezTo>
                  <a:pt x="3823" y="3993"/>
                  <a:pt x="3824" y="4002"/>
                  <a:pt x="3803" y="4011"/>
                </a:cubicBezTo>
                <a:cubicBezTo>
                  <a:pt x="3761" y="4026"/>
                  <a:pt x="3759" y="4005"/>
                  <a:pt x="3762" y="3980"/>
                </a:cubicBezTo>
                <a:cubicBezTo>
                  <a:pt x="3764" y="3884"/>
                  <a:pt x="3754" y="3679"/>
                  <a:pt x="3650" y="3683"/>
                </a:cubicBezTo>
                <a:cubicBezTo>
                  <a:pt x="3609" y="3684"/>
                  <a:pt x="3499" y="3894"/>
                  <a:pt x="3468" y="3779"/>
                </a:cubicBezTo>
                <a:cubicBezTo>
                  <a:pt x="3456" y="3736"/>
                  <a:pt x="3401" y="3716"/>
                  <a:pt x="3407" y="3778"/>
                </a:cubicBezTo>
                <a:cubicBezTo>
                  <a:pt x="3414" y="3849"/>
                  <a:pt x="3324" y="3824"/>
                  <a:pt x="3276" y="3824"/>
                </a:cubicBezTo>
                <a:lnTo>
                  <a:pt x="3062" y="3823"/>
                </a:lnTo>
                <a:cubicBezTo>
                  <a:pt x="3014" y="3823"/>
                  <a:pt x="2963" y="3795"/>
                  <a:pt x="2916" y="3816"/>
                </a:cubicBezTo>
                <a:cubicBezTo>
                  <a:pt x="2847" y="3846"/>
                  <a:pt x="2902" y="4003"/>
                  <a:pt x="2895" y="4061"/>
                </a:cubicBezTo>
                <a:cubicBezTo>
                  <a:pt x="2950" y="4023"/>
                  <a:pt x="3085" y="4051"/>
                  <a:pt x="3109" y="4118"/>
                </a:cubicBezTo>
                <a:cubicBezTo>
                  <a:pt x="3119" y="4139"/>
                  <a:pt x="3126" y="4218"/>
                  <a:pt x="3080" y="4214"/>
                </a:cubicBezTo>
                <a:cubicBezTo>
                  <a:pt x="3053" y="4213"/>
                  <a:pt x="3036" y="4176"/>
                  <a:pt x="3007" y="4181"/>
                </a:cubicBezTo>
                <a:cubicBezTo>
                  <a:pt x="2943" y="4193"/>
                  <a:pt x="2830" y="4210"/>
                  <a:pt x="2825" y="4286"/>
                </a:cubicBezTo>
                <a:cubicBezTo>
                  <a:pt x="2820" y="4378"/>
                  <a:pt x="2810" y="4503"/>
                  <a:pt x="2892" y="4567"/>
                </a:cubicBezTo>
                <a:cubicBezTo>
                  <a:pt x="2932" y="4597"/>
                  <a:pt x="2977" y="4623"/>
                  <a:pt x="2975" y="4680"/>
                </a:cubicBezTo>
                <a:cubicBezTo>
                  <a:pt x="2973" y="4735"/>
                  <a:pt x="3001" y="4756"/>
                  <a:pt x="3023" y="4803"/>
                </a:cubicBezTo>
                <a:cubicBezTo>
                  <a:pt x="3071" y="4908"/>
                  <a:pt x="3008" y="5052"/>
                  <a:pt x="2993" y="5160"/>
                </a:cubicBezTo>
                <a:cubicBezTo>
                  <a:pt x="2957" y="5419"/>
                  <a:pt x="2963" y="5701"/>
                  <a:pt x="2883" y="5952"/>
                </a:cubicBezTo>
                <a:cubicBezTo>
                  <a:pt x="2863" y="5904"/>
                  <a:pt x="2826" y="5870"/>
                  <a:pt x="2792" y="5832"/>
                </a:cubicBezTo>
                <a:cubicBezTo>
                  <a:pt x="2732" y="5765"/>
                  <a:pt x="2536" y="5924"/>
                  <a:pt x="2737" y="5582"/>
                </a:cubicBezTo>
                <a:cubicBezTo>
                  <a:pt x="2765" y="5534"/>
                  <a:pt x="2850" y="5439"/>
                  <a:pt x="2807" y="5393"/>
                </a:cubicBezTo>
                <a:cubicBezTo>
                  <a:pt x="2788" y="5373"/>
                  <a:pt x="2769" y="5321"/>
                  <a:pt x="2739" y="5331"/>
                </a:cubicBezTo>
                <a:cubicBezTo>
                  <a:pt x="2685" y="5350"/>
                  <a:pt x="2624" y="5264"/>
                  <a:pt x="2611" y="5253"/>
                </a:cubicBezTo>
                <a:cubicBezTo>
                  <a:pt x="2559" y="5211"/>
                  <a:pt x="2516" y="5253"/>
                  <a:pt x="2461" y="5280"/>
                </a:cubicBezTo>
                <a:cubicBezTo>
                  <a:pt x="2409" y="5305"/>
                  <a:pt x="2375" y="5237"/>
                  <a:pt x="2327" y="5229"/>
                </a:cubicBezTo>
                <a:cubicBezTo>
                  <a:pt x="2298" y="5224"/>
                  <a:pt x="2216" y="5352"/>
                  <a:pt x="2119" y="5323"/>
                </a:cubicBezTo>
                <a:cubicBezTo>
                  <a:pt x="2022" y="5293"/>
                  <a:pt x="1981" y="5358"/>
                  <a:pt x="1886" y="5285"/>
                </a:cubicBezTo>
                <a:cubicBezTo>
                  <a:pt x="1850" y="5257"/>
                  <a:pt x="1888" y="5183"/>
                  <a:pt x="1875" y="5141"/>
                </a:cubicBezTo>
                <a:cubicBezTo>
                  <a:pt x="1858" y="5084"/>
                  <a:pt x="1767" y="5115"/>
                  <a:pt x="1757" y="5057"/>
                </a:cubicBezTo>
                <a:cubicBezTo>
                  <a:pt x="1749" y="5016"/>
                  <a:pt x="1729" y="4970"/>
                  <a:pt x="1712" y="4931"/>
                </a:cubicBezTo>
                <a:cubicBezTo>
                  <a:pt x="1695" y="4891"/>
                  <a:pt x="1643" y="4908"/>
                  <a:pt x="1618" y="4873"/>
                </a:cubicBezTo>
                <a:cubicBezTo>
                  <a:pt x="1591" y="4834"/>
                  <a:pt x="1574" y="4824"/>
                  <a:pt x="1538" y="4812"/>
                </a:cubicBezTo>
                <a:cubicBezTo>
                  <a:pt x="1492" y="4796"/>
                  <a:pt x="1465" y="4735"/>
                  <a:pt x="1462" y="4693"/>
                </a:cubicBezTo>
                <a:cubicBezTo>
                  <a:pt x="1455" y="4615"/>
                  <a:pt x="1312" y="4489"/>
                  <a:pt x="1238" y="4467"/>
                </a:cubicBezTo>
                <a:cubicBezTo>
                  <a:pt x="1224" y="4463"/>
                  <a:pt x="1210" y="4447"/>
                  <a:pt x="1197" y="4467"/>
                </a:cubicBezTo>
                <a:cubicBezTo>
                  <a:pt x="1187" y="4482"/>
                  <a:pt x="1185" y="4487"/>
                  <a:pt x="1174" y="4483"/>
                </a:cubicBezTo>
                <a:cubicBezTo>
                  <a:pt x="1175" y="4483"/>
                  <a:pt x="1177" y="4483"/>
                  <a:pt x="1179" y="4482"/>
                </a:cubicBezTo>
                <a:cubicBezTo>
                  <a:pt x="1110" y="4437"/>
                  <a:pt x="1035" y="4435"/>
                  <a:pt x="980" y="4368"/>
                </a:cubicBezTo>
                <a:cubicBezTo>
                  <a:pt x="944" y="4325"/>
                  <a:pt x="897" y="4271"/>
                  <a:pt x="835" y="4302"/>
                </a:cubicBezTo>
                <a:cubicBezTo>
                  <a:pt x="820" y="4310"/>
                  <a:pt x="841" y="4318"/>
                  <a:pt x="838" y="4335"/>
                </a:cubicBezTo>
                <a:cubicBezTo>
                  <a:pt x="831" y="4375"/>
                  <a:pt x="775" y="4346"/>
                  <a:pt x="757" y="4346"/>
                </a:cubicBezTo>
                <a:cubicBezTo>
                  <a:pt x="690" y="4345"/>
                  <a:pt x="639" y="4313"/>
                  <a:pt x="575" y="4314"/>
                </a:cubicBezTo>
                <a:cubicBezTo>
                  <a:pt x="494" y="4315"/>
                  <a:pt x="529" y="4216"/>
                  <a:pt x="483" y="4201"/>
                </a:cubicBezTo>
                <a:cubicBezTo>
                  <a:pt x="447" y="4190"/>
                  <a:pt x="445" y="4143"/>
                  <a:pt x="406" y="4143"/>
                </a:cubicBezTo>
                <a:cubicBezTo>
                  <a:pt x="286" y="4144"/>
                  <a:pt x="162" y="4011"/>
                  <a:pt x="79" y="3933"/>
                </a:cubicBezTo>
                <a:cubicBezTo>
                  <a:pt x="21" y="3872"/>
                  <a:pt x="62" y="3881"/>
                  <a:pt x="0" y="3865"/>
                </a:cubicBezTo>
                <a:cubicBezTo>
                  <a:pt x="12" y="3794"/>
                  <a:pt x="88" y="3771"/>
                  <a:pt x="146" y="3805"/>
                </a:cubicBezTo>
                <a:cubicBezTo>
                  <a:pt x="177" y="3745"/>
                  <a:pt x="99" y="3688"/>
                  <a:pt x="130" y="3626"/>
                </a:cubicBezTo>
                <a:cubicBezTo>
                  <a:pt x="170" y="3547"/>
                  <a:pt x="258" y="3551"/>
                  <a:pt x="333" y="3538"/>
                </a:cubicBezTo>
                <a:cubicBezTo>
                  <a:pt x="347" y="3536"/>
                  <a:pt x="342" y="3501"/>
                  <a:pt x="361" y="3513"/>
                </a:cubicBezTo>
                <a:cubicBezTo>
                  <a:pt x="375" y="3521"/>
                  <a:pt x="408" y="3529"/>
                  <a:pt x="408" y="3504"/>
                </a:cubicBezTo>
                <a:cubicBezTo>
                  <a:pt x="408" y="3454"/>
                  <a:pt x="473" y="3392"/>
                  <a:pt x="434" y="3360"/>
                </a:cubicBezTo>
                <a:cubicBezTo>
                  <a:pt x="505" y="3358"/>
                  <a:pt x="518" y="3267"/>
                  <a:pt x="538" y="3218"/>
                </a:cubicBezTo>
                <a:cubicBezTo>
                  <a:pt x="555" y="3180"/>
                  <a:pt x="587" y="3154"/>
                  <a:pt x="621" y="3131"/>
                </a:cubicBezTo>
                <a:cubicBezTo>
                  <a:pt x="579" y="3097"/>
                  <a:pt x="629" y="3092"/>
                  <a:pt x="642" y="3057"/>
                </a:cubicBezTo>
                <a:cubicBezTo>
                  <a:pt x="612" y="3058"/>
                  <a:pt x="575" y="3082"/>
                  <a:pt x="564" y="3039"/>
                </a:cubicBezTo>
                <a:cubicBezTo>
                  <a:pt x="587" y="3033"/>
                  <a:pt x="604" y="3016"/>
                  <a:pt x="603" y="2992"/>
                </a:cubicBezTo>
                <a:cubicBezTo>
                  <a:pt x="581" y="2984"/>
                  <a:pt x="535" y="3044"/>
                  <a:pt x="530" y="2998"/>
                </a:cubicBezTo>
                <a:cubicBezTo>
                  <a:pt x="525" y="2949"/>
                  <a:pt x="553" y="2939"/>
                  <a:pt x="591" y="2920"/>
                </a:cubicBezTo>
                <a:cubicBezTo>
                  <a:pt x="531" y="2921"/>
                  <a:pt x="559" y="2842"/>
                  <a:pt x="567" y="2809"/>
                </a:cubicBezTo>
                <a:cubicBezTo>
                  <a:pt x="583" y="2745"/>
                  <a:pt x="569" y="2659"/>
                  <a:pt x="563" y="2594"/>
                </a:cubicBezTo>
                <a:cubicBezTo>
                  <a:pt x="558" y="2544"/>
                  <a:pt x="536" y="2497"/>
                  <a:pt x="533" y="2448"/>
                </a:cubicBezTo>
                <a:cubicBezTo>
                  <a:pt x="531" y="2421"/>
                  <a:pt x="617" y="2410"/>
                  <a:pt x="602" y="2347"/>
                </a:cubicBezTo>
                <a:cubicBezTo>
                  <a:pt x="594" y="2309"/>
                  <a:pt x="507" y="2223"/>
                  <a:pt x="564" y="2201"/>
                </a:cubicBezTo>
                <a:cubicBezTo>
                  <a:pt x="616" y="2181"/>
                  <a:pt x="572" y="2072"/>
                  <a:pt x="549" y="2047"/>
                </a:cubicBezTo>
                <a:cubicBezTo>
                  <a:pt x="504" y="1996"/>
                  <a:pt x="498" y="1920"/>
                  <a:pt x="449" y="1878"/>
                </a:cubicBezTo>
                <a:cubicBezTo>
                  <a:pt x="442" y="1871"/>
                  <a:pt x="436" y="1864"/>
                  <a:pt x="435" y="1857"/>
                </a:cubicBezTo>
                <a:cubicBezTo>
                  <a:pt x="433" y="1816"/>
                  <a:pt x="481" y="1792"/>
                  <a:pt x="480" y="1751"/>
                </a:cubicBezTo>
                <a:cubicBezTo>
                  <a:pt x="479" y="1732"/>
                  <a:pt x="477" y="1712"/>
                  <a:pt x="496" y="1691"/>
                </a:cubicBezTo>
                <a:cubicBezTo>
                  <a:pt x="511" y="1709"/>
                  <a:pt x="522" y="1729"/>
                  <a:pt x="529" y="1751"/>
                </a:cubicBezTo>
                <a:cubicBezTo>
                  <a:pt x="593" y="1704"/>
                  <a:pt x="681" y="1621"/>
                  <a:pt x="654" y="1534"/>
                </a:cubicBezTo>
                <a:cubicBezTo>
                  <a:pt x="627" y="1453"/>
                  <a:pt x="566" y="1428"/>
                  <a:pt x="621" y="1344"/>
                </a:cubicBezTo>
                <a:cubicBezTo>
                  <a:pt x="651" y="1384"/>
                  <a:pt x="685" y="1438"/>
                  <a:pt x="711" y="1482"/>
                </a:cubicBezTo>
                <a:cubicBezTo>
                  <a:pt x="738" y="1527"/>
                  <a:pt x="805" y="1541"/>
                  <a:pt x="745" y="1596"/>
                </a:cubicBezTo>
                <a:cubicBezTo>
                  <a:pt x="826" y="1689"/>
                  <a:pt x="786" y="1424"/>
                  <a:pt x="775" y="1396"/>
                </a:cubicBezTo>
                <a:cubicBezTo>
                  <a:pt x="759" y="1355"/>
                  <a:pt x="947" y="1261"/>
                  <a:pt x="971" y="1228"/>
                </a:cubicBezTo>
                <a:cubicBezTo>
                  <a:pt x="1001" y="1186"/>
                  <a:pt x="1023" y="1116"/>
                  <a:pt x="1073" y="1095"/>
                </a:cubicBezTo>
                <a:cubicBezTo>
                  <a:pt x="1102" y="1082"/>
                  <a:pt x="1170" y="1089"/>
                  <a:pt x="1186" y="1057"/>
                </a:cubicBezTo>
                <a:cubicBezTo>
                  <a:pt x="1209" y="1011"/>
                  <a:pt x="1164" y="995"/>
                  <a:pt x="1174" y="967"/>
                </a:cubicBezTo>
                <a:cubicBezTo>
                  <a:pt x="1190" y="917"/>
                  <a:pt x="1197" y="854"/>
                  <a:pt x="1226" y="810"/>
                </a:cubicBezTo>
                <a:cubicBezTo>
                  <a:pt x="1183" y="805"/>
                  <a:pt x="1195" y="791"/>
                  <a:pt x="1224" y="775"/>
                </a:cubicBezTo>
                <a:cubicBezTo>
                  <a:pt x="1251" y="762"/>
                  <a:pt x="1241" y="724"/>
                  <a:pt x="1240" y="701"/>
                </a:cubicBezTo>
                <a:cubicBezTo>
                  <a:pt x="1238" y="646"/>
                  <a:pt x="1330" y="631"/>
                  <a:pt x="1330" y="612"/>
                </a:cubicBezTo>
                <a:cubicBezTo>
                  <a:pt x="1330" y="584"/>
                  <a:pt x="1442" y="473"/>
                  <a:pt x="1468" y="474"/>
                </a:cubicBezTo>
                <a:cubicBezTo>
                  <a:pt x="1517" y="475"/>
                  <a:pt x="1558" y="516"/>
                  <a:pt x="1606" y="521"/>
                </a:cubicBezTo>
                <a:cubicBezTo>
                  <a:pt x="1572" y="522"/>
                  <a:pt x="1575" y="563"/>
                  <a:pt x="1538" y="563"/>
                </a:cubicBezTo>
                <a:cubicBezTo>
                  <a:pt x="1568" y="675"/>
                  <a:pt x="1635" y="526"/>
                  <a:pt x="1650" y="48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4" name="꙱ China (People's Republic of China) (CN) (H)">
            <a:extLst>
              <a:ext uri="{FF2B5EF4-FFF2-40B4-BE49-F238E27FC236}">
                <a16:creationId xmlns:a16="http://schemas.microsoft.com/office/drawing/2014/main" id="{EEB90D43-BE39-46A5-8393-0AF01D4332B6}"/>
              </a:ext>
            </a:extLst>
          </p:cNvPr>
          <p:cNvSpPr>
            <a:spLocks noEditPoints="1"/>
          </p:cNvSpPr>
          <p:nvPr/>
        </p:nvSpPr>
        <p:spPr bwMode="auto">
          <a:xfrm>
            <a:off x="6177696" y="810910"/>
            <a:ext cx="1338774" cy="1033443"/>
          </a:xfrm>
          <a:custGeom>
            <a:avLst/>
            <a:gdLst>
              <a:gd name="T0" fmla="*/ 593 w 16241"/>
              <a:gd name="T1" fmla="*/ 4629 h 12512"/>
              <a:gd name="T2" fmla="*/ 1670 w 16241"/>
              <a:gd name="T3" fmla="*/ 3654 h 12512"/>
              <a:gd name="T4" fmla="*/ 2147 w 16241"/>
              <a:gd name="T5" fmla="*/ 2291 h 12512"/>
              <a:gd name="T6" fmla="*/ 2995 w 16241"/>
              <a:gd name="T7" fmla="*/ 1701 h 12512"/>
              <a:gd name="T8" fmla="*/ 4737 w 16241"/>
              <a:gd name="T9" fmla="*/ 2981 h 12512"/>
              <a:gd name="T10" fmla="*/ 7287 w 16241"/>
              <a:gd name="T11" fmla="*/ 3799 h 12512"/>
              <a:gd name="T12" fmla="*/ 9995 w 16241"/>
              <a:gd name="T13" fmla="*/ 3866 h 12512"/>
              <a:gd name="T14" fmla="*/ 10933 w 16241"/>
              <a:gd name="T15" fmla="*/ 2860 h 12512"/>
              <a:gd name="T16" fmla="*/ 11356 w 16241"/>
              <a:gd name="T17" fmla="*/ 1946 h 12512"/>
              <a:gd name="T18" fmla="*/ 11236 w 16241"/>
              <a:gd name="T19" fmla="*/ 1056 h 12512"/>
              <a:gd name="T20" fmla="*/ 11964 w 16241"/>
              <a:gd name="T21" fmla="*/ 108 h 12512"/>
              <a:gd name="T22" fmla="*/ 13484 w 16241"/>
              <a:gd name="T23" fmla="*/ 1119 h 12512"/>
              <a:gd name="T24" fmla="*/ 15100 w 16241"/>
              <a:gd name="T25" fmla="*/ 2046 h 12512"/>
              <a:gd name="T26" fmla="*/ 16080 w 16241"/>
              <a:gd name="T27" fmla="*/ 2238 h 12512"/>
              <a:gd name="T28" fmla="*/ 15742 w 16241"/>
              <a:gd name="T29" fmla="*/ 3108 h 12512"/>
              <a:gd name="T30" fmla="*/ 15392 w 16241"/>
              <a:gd name="T31" fmla="*/ 4047 h 12512"/>
              <a:gd name="T32" fmla="*/ 14406 w 16241"/>
              <a:gd name="T33" fmla="*/ 4827 h 12512"/>
              <a:gd name="T34" fmla="*/ 13907 w 16241"/>
              <a:gd name="T35" fmla="*/ 4881 h 12512"/>
              <a:gd name="T36" fmla="*/ 12913 w 16241"/>
              <a:gd name="T37" fmla="*/ 5234 h 12512"/>
              <a:gd name="T38" fmla="*/ 14178 w 16241"/>
              <a:gd name="T39" fmla="*/ 5602 h 12512"/>
              <a:gd name="T40" fmla="*/ 14361 w 16241"/>
              <a:gd name="T41" fmla="*/ 5870 h 12512"/>
              <a:gd name="T42" fmla="*/ 13932 w 16241"/>
              <a:gd name="T43" fmla="*/ 6480 h 12512"/>
              <a:gd name="T44" fmla="*/ 14898 w 16241"/>
              <a:gd name="T45" fmla="*/ 7645 h 12512"/>
              <a:gd name="T46" fmla="*/ 14777 w 16241"/>
              <a:gd name="T47" fmla="*/ 7672 h 12512"/>
              <a:gd name="T48" fmla="*/ 14937 w 16241"/>
              <a:gd name="T49" fmla="*/ 8268 h 12512"/>
              <a:gd name="T50" fmla="*/ 15344 w 16241"/>
              <a:gd name="T51" fmla="*/ 8538 h 12512"/>
              <a:gd name="T52" fmla="*/ 15378 w 16241"/>
              <a:gd name="T53" fmla="*/ 8909 h 12512"/>
              <a:gd name="T54" fmla="*/ 15056 w 16241"/>
              <a:gd name="T55" fmla="*/ 9423 h 12512"/>
              <a:gd name="T56" fmla="*/ 14922 w 16241"/>
              <a:gd name="T57" fmla="*/ 9757 h 12512"/>
              <a:gd name="T58" fmla="*/ 14806 w 16241"/>
              <a:gd name="T59" fmla="*/ 10121 h 12512"/>
              <a:gd name="T60" fmla="*/ 14536 w 16241"/>
              <a:gd name="T61" fmla="*/ 10525 h 12512"/>
              <a:gd name="T62" fmla="*/ 13936 w 16241"/>
              <a:gd name="T63" fmla="*/ 10919 h 12512"/>
              <a:gd name="T64" fmla="*/ 13420 w 16241"/>
              <a:gd name="T65" fmla="*/ 10768 h 12512"/>
              <a:gd name="T66" fmla="*/ 13123 w 16241"/>
              <a:gd name="T67" fmla="*/ 11241 h 12512"/>
              <a:gd name="T68" fmla="*/ 12544 w 16241"/>
              <a:gd name="T69" fmla="*/ 11442 h 12512"/>
              <a:gd name="T70" fmla="*/ 12266 w 16241"/>
              <a:gd name="T71" fmla="*/ 11470 h 12512"/>
              <a:gd name="T72" fmla="*/ 11876 w 16241"/>
              <a:gd name="T73" fmla="*/ 11234 h 12512"/>
              <a:gd name="T74" fmla="*/ 11223 w 16241"/>
              <a:gd name="T75" fmla="*/ 10955 h 12512"/>
              <a:gd name="T76" fmla="*/ 10328 w 16241"/>
              <a:gd name="T77" fmla="*/ 10909 h 12512"/>
              <a:gd name="T78" fmla="*/ 9700 w 16241"/>
              <a:gd name="T79" fmla="*/ 11438 h 12512"/>
              <a:gd name="T80" fmla="*/ 9032 w 16241"/>
              <a:gd name="T81" fmla="*/ 10839 h 12512"/>
              <a:gd name="T82" fmla="*/ 8338 w 16241"/>
              <a:gd name="T83" fmla="*/ 10236 h 12512"/>
              <a:gd name="T84" fmla="*/ 8279 w 16241"/>
              <a:gd name="T85" fmla="*/ 8980 h 12512"/>
              <a:gd name="T86" fmla="*/ 7544 w 16241"/>
              <a:gd name="T87" fmla="*/ 8504 h 12512"/>
              <a:gd name="T88" fmla="*/ 6150 w 16241"/>
              <a:gd name="T89" fmla="*/ 9031 h 12512"/>
              <a:gd name="T90" fmla="*/ 5033 w 16241"/>
              <a:gd name="T91" fmla="*/ 9072 h 12512"/>
              <a:gd name="T92" fmla="*/ 4308 w 16241"/>
              <a:gd name="T93" fmla="*/ 8899 h 12512"/>
              <a:gd name="T94" fmla="*/ 3013 w 16241"/>
              <a:gd name="T95" fmla="*/ 8277 h 12512"/>
              <a:gd name="T96" fmla="*/ 1978 w 16241"/>
              <a:gd name="T97" fmla="*/ 7404 h 12512"/>
              <a:gd name="T98" fmla="*/ 1168 w 16241"/>
              <a:gd name="T99" fmla="*/ 6205 h 12512"/>
              <a:gd name="T100" fmla="*/ 539 w 16241"/>
              <a:gd name="T101" fmla="*/ 5548 h 12512"/>
              <a:gd name="T102" fmla="*/ 13307 w 16241"/>
              <a:gd name="T103" fmla="*/ 10842 h 12512"/>
              <a:gd name="T104" fmla="*/ 12891 w 16241"/>
              <a:gd name="T105" fmla="*/ 11323 h 12512"/>
              <a:gd name="T106" fmla="*/ 12428 w 16241"/>
              <a:gd name="T107" fmla="*/ 12511 h 12512"/>
              <a:gd name="T108" fmla="*/ 12203 w 16241"/>
              <a:gd name="T109" fmla="*/ 11908 h 12512"/>
              <a:gd name="T110" fmla="*/ 15053 w 16241"/>
              <a:gd name="T111" fmla="*/ 9886 h 12512"/>
              <a:gd name="T112" fmla="*/ 15341 w 16241"/>
              <a:gd name="T113" fmla="*/ 8203 h 12512"/>
              <a:gd name="T114" fmla="*/ 14284 w 16241"/>
              <a:gd name="T115" fmla="*/ 5014 h 12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41" h="12512">
                <a:moveTo>
                  <a:pt x="13922" y="4976"/>
                </a:moveTo>
                <a:cubicBezTo>
                  <a:pt x="13927" y="4951"/>
                  <a:pt x="13914" y="4943"/>
                  <a:pt x="13892" y="4949"/>
                </a:cubicBezTo>
                <a:cubicBezTo>
                  <a:pt x="13901" y="4959"/>
                  <a:pt x="13911" y="4968"/>
                  <a:pt x="13922" y="4976"/>
                </a:cubicBezTo>
                <a:close/>
                <a:moveTo>
                  <a:pt x="0" y="4942"/>
                </a:moveTo>
                <a:cubicBezTo>
                  <a:pt x="143" y="4954"/>
                  <a:pt x="8" y="4833"/>
                  <a:pt x="48" y="4754"/>
                </a:cubicBezTo>
                <a:cubicBezTo>
                  <a:pt x="73" y="4708"/>
                  <a:pt x="140" y="4735"/>
                  <a:pt x="170" y="4694"/>
                </a:cubicBezTo>
                <a:cubicBezTo>
                  <a:pt x="191" y="4667"/>
                  <a:pt x="216" y="4632"/>
                  <a:pt x="253" y="4631"/>
                </a:cubicBezTo>
                <a:cubicBezTo>
                  <a:pt x="245" y="4612"/>
                  <a:pt x="243" y="4592"/>
                  <a:pt x="247" y="4572"/>
                </a:cubicBezTo>
                <a:cubicBezTo>
                  <a:pt x="290" y="4581"/>
                  <a:pt x="327" y="4611"/>
                  <a:pt x="370" y="4585"/>
                </a:cubicBezTo>
                <a:cubicBezTo>
                  <a:pt x="389" y="4574"/>
                  <a:pt x="430" y="4513"/>
                  <a:pt x="455" y="4532"/>
                </a:cubicBezTo>
                <a:cubicBezTo>
                  <a:pt x="511" y="4578"/>
                  <a:pt x="467" y="4660"/>
                  <a:pt x="593" y="4629"/>
                </a:cubicBezTo>
                <a:cubicBezTo>
                  <a:pt x="671" y="4614"/>
                  <a:pt x="737" y="4651"/>
                  <a:pt x="756" y="4516"/>
                </a:cubicBezTo>
                <a:cubicBezTo>
                  <a:pt x="763" y="4468"/>
                  <a:pt x="763" y="4403"/>
                  <a:pt x="803" y="4387"/>
                </a:cubicBezTo>
                <a:cubicBezTo>
                  <a:pt x="836" y="4376"/>
                  <a:pt x="925" y="4399"/>
                  <a:pt x="972" y="4394"/>
                </a:cubicBezTo>
                <a:cubicBezTo>
                  <a:pt x="1013" y="4389"/>
                  <a:pt x="1054" y="4377"/>
                  <a:pt x="1096" y="4380"/>
                </a:cubicBezTo>
                <a:cubicBezTo>
                  <a:pt x="1147" y="4385"/>
                  <a:pt x="1178" y="4343"/>
                  <a:pt x="1178" y="4305"/>
                </a:cubicBezTo>
                <a:cubicBezTo>
                  <a:pt x="1177" y="4266"/>
                  <a:pt x="1192" y="4247"/>
                  <a:pt x="1236" y="4218"/>
                </a:cubicBezTo>
                <a:cubicBezTo>
                  <a:pt x="1322" y="4161"/>
                  <a:pt x="1423" y="4143"/>
                  <a:pt x="1506" y="4077"/>
                </a:cubicBezTo>
                <a:cubicBezTo>
                  <a:pt x="1538" y="4055"/>
                  <a:pt x="1594" y="4036"/>
                  <a:pt x="1636" y="4011"/>
                </a:cubicBezTo>
                <a:cubicBezTo>
                  <a:pt x="1640" y="3900"/>
                  <a:pt x="1449" y="3765"/>
                  <a:pt x="1645" y="3733"/>
                </a:cubicBezTo>
                <a:cubicBezTo>
                  <a:pt x="1630" y="3718"/>
                  <a:pt x="1603" y="3704"/>
                  <a:pt x="1583" y="3695"/>
                </a:cubicBezTo>
                <a:cubicBezTo>
                  <a:pt x="1601" y="3668"/>
                  <a:pt x="1632" y="3627"/>
                  <a:pt x="1670" y="3654"/>
                </a:cubicBezTo>
                <a:cubicBezTo>
                  <a:pt x="1707" y="3617"/>
                  <a:pt x="1639" y="3600"/>
                  <a:pt x="1625" y="3541"/>
                </a:cubicBezTo>
                <a:cubicBezTo>
                  <a:pt x="1592" y="3424"/>
                  <a:pt x="1389" y="3288"/>
                  <a:pt x="1404" y="3101"/>
                </a:cubicBezTo>
                <a:cubicBezTo>
                  <a:pt x="1411" y="3023"/>
                  <a:pt x="1215" y="3083"/>
                  <a:pt x="1230" y="3009"/>
                </a:cubicBezTo>
                <a:cubicBezTo>
                  <a:pt x="1243" y="2943"/>
                  <a:pt x="1523" y="2929"/>
                  <a:pt x="1633" y="2881"/>
                </a:cubicBezTo>
                <a:cubicBezTo>
                  <a:pt x="1665" y="2866"/>
                  <a:pt x="1732" y="2920"/>
                  <a:pt x="1766" y="2926"/>
                </a:cubicBezTo>
                <a:cubicBezTo>
                  <a:pt x="1808" y="2934"/>
                  <a:pt x="1838" y="2903"/>
                  <a:pt x="1878" y="2922"/>
                </a:cubicBezTo>
                <a:cubicBezTo>
                  <a:pt x="1902" y="2934"/>
                  <a:pt x="1943" y="2962"/>
                  <a:pt x="1949" y="2914"/>
                </a:cubicBezTo>
                <a:cubicBezTo>
                  <a:pt x="1965" y="2774"/>
                  <a:pt x="1792" y="2851"/>
                  <a:pt x="1812" y="2756"/>
                </a:cubicBezTo>
                <a:cubicBezTo>
                  <a:pt x="1838" y="2660"/>
                  <a:pt x="1824" y="2579"/>
                  <a:pt x="1818" y="2514"/>
                </a:cubicBezTo>
                <a:cubicBezTo>
                  <a:pt x="1807" y="2399"/>
                  <a:pt x="1842" y="2463"/>
                  <a:pt x="1830" y="2295"/>
                </a:cubicBezTo>
                <a:cubicBezTo>
                  <a:pt x="1817" y="2115"/>
                  <a:pt x="1956" y="2306"/>
                  <a:pt x="2147" y="2291"/>
                </a:cubicBezTo>
                <a:cubicBezTo>
                  <a:pt x="2190" y="2289"/>
                  <a:pt x="2229" y="2280"/>
                  <a:pt x="2273" y="2285"/>
                </a:cubicBezTo>
                <a:cubicBezTo>
                  <a:pt x="2318" y="2289"/>
                  <a:pt x="2325" y="2328"/>
                  <a:pt x="2360" y="2333"/>
                </a:cubicBezTo>
                <a:cubicBezTo>
                  <a:pt x="2388" y="2339"/>
                  <a:pt x="2422" y="2302"/>
                  <a:pt x="2450" y="2291"/>
                </a:cubicBezTo>
                <a:cubicBezTo>
                  <a:pt x="2505" y="2268"/>
                  <a:pt x="2574" y="2250"/>
                  <a:pt x="2535" y="2162"/>
                </a:cubicBezTo>
                <a:cubicBezTo>
                  <a:pt x="2481" y="2040"/>
                  <a:pt x="2382" y="1991"/>
                  <a:pt x="2406" y="1842"/>
                </a:cubicBezTo>
                <a:cubicBezTo>
                  <a:pt x="2414" y="1793"/>
                  <a:pt x="2449" y="1790"/>
                  <a:pt x="2487" y="1788"/>
                </a:cubicBezTo>
                <a:cubicBezTo>
                  <a:pt x="2588" y="1793"/>
                  <a:pt x="2663" y="1725"/>
                  <a:pt x="2614" y="1625"/>
                </a:cubicBezTo>
                <a:cubicBezTo>
                  <a:pt x="2568" y="1533"/>
                  <a:pt x="2697" y="1554"/>
                  <a:pt x="2743" y="1555"/>
                </a:cubicBezTo>
                <a:cubicBezTo>
                  <a:pt x="2773" y="1561"/>
                  <a:pt x="2821" y="1564"/>
                  <a:pt x="2872" y="1540"/>
                </a:cubicBezTo>
                <a:cubicBezTo>
                  <a:pt x="2949" y="1631"/>
                  <a:pt x="2878" y="1596"/>
                  <a:pt x="2890" y="1623"/>
                </a:cubicBezTo>
                <a:cubicBezTo>
                  <a:pt x="2905" y="1658"/>
                  <a:pt x="2997" y="1664"/>
                  <a:pt x="2995" y="1701"/>
                </a:cubicBezTo>
                <a:cubicBezTo>
                  <a:pt x="2993" y="1760"/>
                  <a:pt x="3031" y="1748"/>
                  <a:pt x="3084" y="1765"/>
                </a:cubicBezTo>
                <a:cubicBezTo>
                  <a:pt x="3130" y="1780"/>
                  <a:pt x="3170" y="1810"/>
                  <a:pt x="3216" y="1847"/>
                </a:cubicBezTo>
                <a:cubicBezTo>
                  <a:pt x="3430" y="2011"/>
                  <a:pt x="3444" y="1882"/>
                  <a:pt x="3547" y="1960"/>
                </a:cubicBezTo>
                <a:cubicBezTo>
                  <a:pt x="3597" y="1995"/>
                  <a:pt x="3622" y="2013"/>
                  <a:pt x="3645" y="1973"/>
                </a:cubicBezTo>
                <a:cubicBezTo>
                  <a:pt x="3675" y="1983"/>
                  <a:pt x="3792" y="2062"/>
                  <a:pt x="3805" y="2077"/>
                </a:cubicBezTo>
                <a:cubicBezTo>
                  <a:pt x="3898" y="2181"/>
                  <a:pt x="3913" y="2208"/>
                  <a:pt x="4009" y="2291"/>
                </a:cubicBezTo>
                <a:cubicBezTo>
                  <a:pt x="4047" y="2326"/>
                  <a:pt x="4080" y="2362"/>
                  <a:pt x="4115" y="2407"/>
                </a:cubicBezTo>
                <a:cubicBezTo>
                  <a:pt x="4164" y="2470"/>
                  <a:pt x="4138" y="2543"/>
                  <a:pt x="4180" y="2592"/>
                </a:cubicBezTo>
                <a:cubicBezTo>
                  <a:pt x="4227" y="2648"/>
                  <a:pt x="4131" y="2686"/>
                  <a:pt x="4164" y="2775"/>
                </a:cubicBezTo>
                <a:cubicBezTo>
                  <a:pt x="4196" y="2867"/>
                  <a:pt x="4309" y="2922"/>
                  <a:pt x="4397" y="2934"/>
                </a:cubicBezTo>
                <a:cubicBezTo>
                  <a:pt x="4509" y="2950"/>
                  <a:pt x="4624" y="2970"/>
                  <a:pt x="4737" y="2981"/>
                </a:cubicBezTo>
                <a:cubicBezTo>
                  <a:pt x="4869" y="2993"/>
                  <a:pt x="5033" y="2955"/>
                  <a:pt x="5150" y="3048"/>
                </a:cubicBezTo>
                <a:cubicBezTo>
                  <a:pt x="5188" y="3078"/>
                  <a:pt x="5231" y="3084"/>
                  <a:pt x="5273" y="3099"/>
                </a:cubicBezTo>
                <a:cubicBezTo>
                  <a:pt x="5338" y="3122"/>
                  <a:pt x="5296" y="3118"/>
                  <a:pt x="5502" y="3216"/>
                </a:cubicBezTo>
                <a:cubicBezTo>
                  <a:pt x="5556" y="3241"/>
                  <a:pt x="5682" y="3215"/>
                  <a:pt x="5688" y="3274"/>
                </a:cubicBezTo>
                <a:cubicBezTo>
                  <a:pt x="5703" y="3354"/>
                  <a:pt x="5768" y="3319"/>
                  <a:pt x="5853" y="3438"/>
                </a:cubicBezTo>
                <a:cubicBezTo>
                  <a:pt x="5916" y="3514"/>
                  <a:pt x="5984" y="3613"/>
                  <a:pt x="6066" y="3660"/>
                </a:cubicBezTo>
                <a:cubicBezTo>
                  <a:pt x="6093" y="3676"/>
                  <a:pt x="6135" y="3694"/>
                  <a:pt x="6150" y="3724"/>
                </a:cubicBezTo>
                <a:cubicBezTo>
                  <a:pt x="6194" y="3814"/>
                  <a:pt x="6239" y="3778"/>
                  <a:pt x="6353" y="3766"/>
                </a:cubicBezTo>
                <a:cubicBezTo>
                  <a:pt x="6508" y="3749"/>
                  <a:pt x="6659" y="3811"/>
                  <a:pt x="6814" y="3816"/>
                </a:cubicBezTo>
                <a:cubicBezTo>
                  <a:pt x="6902" y="3819"/>
                  <a:pt x="7011" y="3846"/>
                  <a:pt x="7098" y="3835"/>
                </a:cubicBezTo>
                <a:cubicBezTo>
                  <a:pt x="7166" y="3827"/>
                  <a:pt x="7216" y="3788"/>
                  <a:pt x="7287" y="3799"/>
                </a:cubicBezTo>
                <a:cubicBezTo>
                  <a:pt x="7349" y="3809"/>
                  <a:pt x="7410" y="3818"/>
                  <a:pt x="7471" y="3831"/>
                </a:cubicBezTo>
                <a:cubicBezTo>
                  <a:pt x="7580" y="3851"/>
                  <a:pt x="7691" y="3821"/>
                  <a:pt x="7764" y="3883"/>
                </a:cubicBezTo>
                <a:cubicBezTo>
                  <a:pt x="7804" y="3918"/>
                  <a:pt x="7828" y="3942"/>
                  <a:pt x="7882" y="3964"/>
                </a:cubicBezTo>
                <a:cubicBezTo>
                  <a:pt x="7945" y="3990"/>
                  <a:pt x="8014" y="4005"/>
                  <a:pt x="8079" y="4017"/>
                </a:cubicBezTo>
                <a:cubicBezTo>
                  <a:pt x="8225" y="4043"/>
                  <a:pt x="8373" y="4121"/>
                  <a:pt x="8524" y="4105"/>
                </a:cubicBezTo>
                <a:cubicBezTo>
                  <a:pt x="8606" y="4096"/>
                  <a:pt x="8611" y="4098"/>
                  <a:pt x="8670" y="4146"/>
                </a:cubicBezTo>
                <a:cubicBezTo>
                  <a:pt x="8700" y="4170"/>
                  <a:pt x="8739" y="4167"/>
                  <a:pt x="8776" y="4170"/>
                </a:cubicBezTo>
                <a:cubicBezTo>
                  <a:pt x="8847" y="4175"/>
                  <a:pt x="8835" y="4160"/>
                  <a:pt x="8890" y="4118"/>
                </a:cubicBezTo>
                <a:cubicBezTo>
                  <a:pt x="8938" y="4082"/>
                  <a:pt x="9009" y="4042"/>
                  <a:pt x="9070" y="4014"/>
                </a:cubicBezTo>
                <a:cubicBezTo>
                  <a:pt x="9196" y="3945"/>
                  <a:pt x="9467" y="3888"/>
                  <a:pt x="9611" y="3887"/>
                </a:cubicBezTo>
                <a:cubicBezTo>
                  <a:pt x="9701" y="3885"/>
                  <a:pt x="9919" y="3911"/>
                  <a:pt x="9995" y="3866"/>
                </a:cubicBezTo>
                <a:cubicBezTo>
                  <a:pt x="10133" y="3782"/>
                  <a:pt x="10164" y="3854"/>
                  <a:pt x="10254" y="3608"/>
                </a:cubicBezTo>
                <a:cubicBezTo>
                  <a:pt x="10270" y="3566"/>
                  <a:pt x="10324" y="3562"/>
                  <a:pt x="10352" y="3533"/>
                </a:cubicBezTo>
                <a:cubicBezTo>
                  <a:pt x="10373" y="3513"/>
                  <a:pt x="10411" y="3470"/>
                  <a:pt x="10437" y="3458"/>
                </a:cubicBezTo>
                <a:cubicBezTo>
                  <a:pt x="10559" y="3405"/>
                  <a:pt x="10219" y="3244"/>
                  <a:pt x="10204" y="3189"/>
                </a:cubicBezTo>
                <a:cubicBezTo>
                  <a:pt x="10196" y="3162"/>
                  <a:pt x="10214" y="3137"/>
                  <a:pt x="10204" y="3110"/>
                </a:cubicBezTo>
                <a:cubicBezTo>
                  <a:pt x="10191" y="3079"/>
                  <a:pt x="10176" y="3015"/>
                  <a:pt x="10225" y="2977"/>
                </a:cubicBezTo>
                <a:cubicBezTo>
                  <a:pt x="10333" y="2894"/>
                  <a:pt x="10453" y="3019"/>
                  <a:pt x="10558" y="3041"/>
                </a:cubicBezTo>
                <a:cubicBezTo>
                  <a:pt x="10588" y="3048"/>
                  <a:pt x="10620" y="3054"/>
                  <a:pt x="10651" y="3059"/>
                </a:cubicBezTo>
                <a:cubicBezTo>
                  <a:pt x="10738" y="3073"/>
                  <a:pt x="10773" y="3094"/>
                  <a:pt x="10803" y="3031"/>
                </a:cubicBezTo>
                <a:cubicBezTo>
                  <a:pt x="10821" y="3002"/>
                  <a:pt x="10849" y="3007"/>
                  <a:pt x="10872" y="2985"/>
                </a:cubicBezTo>
                <a:cubicBezTo>
                  <a:pt x="10907" y="2950"/>
                  <a:pt x="10911" y="2903"/>
                  <a:pt x="10933" y="2860"/>
                </a:cubicBezTo>
                <a:cubicBezTo>
                  <a:pt x="10960" y="2806"/>
                  <a:pt x="11112" y="2892"/>
                  <a:pt x="11217" y="2816"/>
                </a:cubicBezTo>
                <a:cubicBezTo>
                  <a:pt x="11272" y="2778"/>
                  <a:pt x="11319" y="2739"/>
                  <a:pt x="11326" y="2714"/>
                </a:cubicBezTo>
                <a:cubicBezTo>
                  <a:pt x="11335" y="2680"/>
                  <a:pt x="11252" y="2746"/>
                  <a:pt x="11298" y="2636"/>
                </a:cubicBezTo>
                <a:cubicBezTo>
                  <a:pt x="11302" y="2480"/>
                  <a:pt x="11400" y="2502"/>
                  <a:pt x="11461" y="2504"/>
                </a:cubicBezTo>
                <a:cubicBezTo>
                  <a:pt x="11513" y="2507"/>
                  <a:pt x="11510" y="2487"/>
                  <a:pt x="11520" y="2446"/>
                </a:cubicBezTo>
                <a:cubicBezTo>
                  <a:pt x="11530" y="2407"/>
                  <a:pt x="11597" y="2452"/>
                  <a:pt x="11629" y="2435"/>
                </a:cubicBezTo>
                <a:cubicBezTo>
                  <a:pt x="11674" y="2412"/>
                  <a:pt x="11709" y="2385"/>
                  <a:pt x="11762" y="2382"/>
                </a:cubicBezTo>
                <a:cubicBezTo>
                  <a:pt x="11780" y="2381"/>
                  <a:pt x="11843" y="2401"/>
                  <a:pt x="11855" y="2390"/>
                </a:cubicBezTo>
                <a:cubicBezTo>
                  <a:pt x="11902" y="2345"/>
                  <a:pt x="11945" y="2433"/>
                  <a:pt x="12105" y="2415"/>
                </a:cubicBezTo>
                <a:cubicBezTo>
                  <a:pt x="12342" y="2387"/>
                  <a:pt x="11841" y="2101"/>
                  <a:pt x="11806" y="2078"/>
                </a:cubicBezTo>
                <a:cubicBezTo>
                  <a:pt x="11712" y="2018"/>
                  <a:pt x="11462" y="1858"/>
                  <a:pt x="11356" y="1946"/>
                </a:cubicBezTo>
                <a:cubicBezTo>
                  <a:pt x="11294" y="2004"/>
                  <a:pt x="11299" y="2069"/>
                  <a:pt x="11177" y="2000"/>
                </a:cubicBezTo>
                <a:cubicBezTo>
                  <a:pt x="11108" y="1968"/>
                  <a:pt x="11042" y="1991"/>
                  <a:pt x="10971" y="1985"/>
                </a:cubicBezTo>
                <a:cubicBezTo>
                  <a:pt x="10891" y="1987"/>
                  <a:pt x="10907" y="2080"/>
                  <a:pt x="10802" y="2002"/>
                </a:cubicBezTo>
                <a:cubicBezTo>
                  <a:pt x="10769" y="1980"/>
                  <a:pt x="10733" y="1951"/>
                  <a:pt x="10712" y="1923"/>
                </a:cubicBezTo>
                <a:cubicBezTo>
                  <a:pt x="10677" y="1877"/>
                  <a:pt x="10767" y="1883"/>
                  <a:pt x="10721" y="1802"/>
                </a:cubicBezTo>
                <a:lnTo>
                  <a:pt x="10686" y="1305"/>
                </a:lnTo>
                <a:cubicBezTo>
                  <a:pt x="10783" y="1350"/>
                  <a:pt x="10889" y="1350"/>
                  <a:pt x="10983" y="1391"/>
                </a:cubicBezTo>
                <a:cubicBezTo>
                  <a:pt x="11090" y="1439"/>
                  <a:pt x="11098" y="1344"/>
                  <a:pt x="11164" y="1283"/>
                </a:cubicBezTo>
                <a:cubicBezTo>
                  <a:pt x="11209" y="1242"/>
                  <a:pt x="11325" y="1250"/>
                  <a:pt x="11337" y="1201"/>
                </a:cubicBezTo>
                <a:cubicBezTo>
                  <a:pt x="11346" y="1162"/>
                  <a:pt x="11274" y="1151"/>
                  <a:pt x="11248" y="1124"/>
                </a:cubicBezTo>
                <a:cubicBezTo>
                  <a:pt x="11232" y="1110"/>
                  <a:pt x="11234" y="1070"/>
                  <a:pt x="11236" y="1056"/>
                </a:cubicBezTo>
                <a:cubicBezTo>
                  <a:pt x="11232" y="1020"/>
                  <a:pt x="11254" y="1001"/>
                  <a:pt x="11241" y="966"/>
                </a:cubicBezTo>
                <a:cubicBezTo>
                  <a:pt x="11230" y="948"/>
                  <a:pt x="11225" y="932"/>
                  <a:pt x="11236" y="912"/>
                </a:cubicBezTo>
                <a:cubicBezTo>
                  <a:pt x="11251" y="873"/>
                  <a:pt x="11227" y="854"/>
                  <a:pt x="11229" y="813"/>
                </a:cubicBezTo>
                <a:cubicBezTo>
                  <a:pt x="11229" y="732"/>
                  <a:pt x="11190" y="664"/>
                  <a:pt x="11266" y="607"/>
                </a:cubicBezTo>
                <a:cubicBezTo>
                  <a:pt x="11352" y="543"/>
                  <a:pt x="11234" y="474"/>
                  <a:pt x="11203" y="418"/>
                </a:cubicBezTo>
                <a:cubicBezTo>
                  <a:pt x="11176" y="368"/>
                  <a:pt x="11110" y="329"/>
                  <a:pt x="11052" y="351"/>
                </a:cubicBezTo>
                <a:cubicBezTo>
                  <a:pt x="11000" y="372"/>
                  <a:pt x="10974" y="331"/>
                  <a:pt x="10943" y="295"/>
                </a:cubicBezTo>
                <a:cubicBezTo>
                  <a:pt x="11027" y="267"/>
                  <a:pt x="11001" y="133"/>
                  <a:pt x="11101" y="115"/>
                </a:cubicBezTo>
                <a:cubicBezTo>
                  <a:pt x="11220" y="92"/>
                  <a:pt x="11334" y="46"/>
                  <a:pt x="11456" y="53"/>
                </a:cubicBezTo>
                <a:cubicBezTo>
                  <a:pt x="11577" y="60"/>
                  <a:pt x="11678" y="0"/>
                  <a:pt x="11796" y="48"/>
                </a:cubicBezTo>
                <a:cubicBezTo>
                  <a:pt x="11839" y="66"/>
                  <a:pt x="11924" y="77"/>
                  <a:pt x="11964" y="108"/>
                </a:cubicBezTo>
                <a:cubicBezTo>
                  <a:pt x="12023" y="154"/>
                  <a:pt x="12102" y="151"/>
                  <a:pt x="12167" y="184"/>
                </a:cubicBezTo>
                <a:cubicBezTo>
                  <a:pt x="12147" y="96"/>
                  <a:pt x="12424" y="188"/>
                  <a:pt x="12413" y="223"/>
                </a:cubicBezTo>
                <a:cubicBezTo>
                  <a:pt x="12403" y="252"/>
                  <a:pt x="12527" y="283"/>
                  <a:pt x="12557" y="300"/>
                </a:cubicBezTo>
                <a:cubicBezTo>
                  <a:pt x="12580" y="312"/>
                  <a:pt x="12565" y="329"/>
                  <a:pt x="12586" y="342"/>
                </a:cubicBezTo>
                <a:cubicBezTo>
                  <a:pt x="12618" y="361"/>
                  <a:pt x="12646" y="378"/>
                  <a:pt x="12678" y="401"/>
                </a:cubicBezTo>
                <a:cubicBezTo>
                  <a:pt x="12739" y="446"/>
                  <a:pt x="12826" y="481"/>
                  <a:pt x="12856" y="536"/>
                </a:cubicBezTo>
                <a:cubicBezTo>
                  <a:pt x="12881" y="581"/>
                  <a:pt x="12923" y="620"/>
                  <a:pt x="12965" y="648"/>
                </a:cubicBezTo>
                <a:cubicBezTo>
                  <a:pt x="13004" y="673"/>
                  <a:pt x="13028" y="718"/>
                  <a:pt x="13086" y="738"/>
                </a:cubicBezTo>
                <a:cubicBezTo>
                  <a:pt x="13147" y="758"/>
                  <a:pt x="13176" y="835"/>
                  <a:pt x="13224" y="872"/>
                </a:cubicBezTo>
                <a:cubicBezTo>
                  <a:pt x="13278" y="912"/>
                  <a:pt x="13336" y="949"/>
                  <a:pt x="13388" y="992"/>
                </a:cubicBezTo>
                <a:cubicBezTo>
                  <a:pt x="13433" y="1029"/>
                  <a:pt x="13442" y="1081"/>
                  <a:pt x="13484" y="1119"/>
                </a:cubicBezTo>
                <a:cubicBezTo>
                  <a:pt x="13531" y="1161"/>
                  <a:pt x="13569" y="1146"/>
                  <a:pt x="13591" y="1211"/>
                </a:cubicBezTo>
                <a:cubicBezTo>
                  <a:pt x="13627" y="1317"/>
                  <a:pt x="13793" y="1409"/>
                  <a:pt x="13900" y="1389"/>
                </a:cubicBezTo>
                <a:cubicBezTo>
                  <a:pt x="13946" y="1381"/>
                  <a:pt x="14012" y="1376"/>
                  <a:pt x="14053" y="1399"/>
                </a:cubicBezTo>
                <a:cubicBezTo>
                  <a:pt x="14120" y="1436"/>
                  <a:pt x="14184" y="1444"/>
                  <a:pt x="14254" y="1473"/>
                </a:cubicBezTo>
                <a:cubicBezTo>
                  <a:pt x="14201" y="1379"/>
                  <a:pt x="14336" y="1498"/>
                  <a:pt x="14358" y="1499"/>
                </a:cubicBezTo>
                <a:cubicBezTo>
                  <a:pt x="14409" y="1502"/>
                  <a:pt x="14471" y="1576"/>
                  <a:pt x="14515" y="1601"/>
                </a:cubicBezTo>
                <a:cubicBezTo>
                  <a:pt x="14585" y="1642"/>
                  <a:pt x="14648" y="1609"/>
                  <a:pt x="14716" y="1636"/>
                </a:cubicBezTo>
                <a:cubicBezTo>
                  <a:pt x="14736" y="1644"/>
                  <a:pt x="14726" y="1695"/>
                  <a:pt x="14742" y="1714"/>
                </a:cubicBezTo>
                <a:cubicBezTo>
                  <a:pt x="14759" y="1735"/>
                  <a:pt x="14795" y="1750"/>
                  <a:pt x="14819" y="1763"/>
                </a:cubicBezTo>
                <a:cubicBezTo>
                  <a:pt x="14887" y="1803"/>
                  <a:pt x="14874" y="1845"/>
                  <a:pt x="14901" y="1906"/>
                </a:cubicBezTo>
                <a:cubicBezTo>
                  <a:pt x="14920" y="1950"/>
                  <a:pt x="15057" y="2028"/>
                  <a:pt x="15100" y="2046"/>
                </a:cubicBezTo>
                <a:cubicBezTo>
                  <a:pt x="15125" y="2057"/>
                  <a:pt x="15152" y="2031"/>
                  <a:pt x="15180" y="2031"/>
                </a:cubicBezTo>
                <a:cubicBezTo>
                  <a:pt x="15222" y="2031"/>
                  <a:pt x="15256" y="2057"/>
                  <a:pt x="15299" y="2052"/>
                </a:cubicBezTo>
                <a:cubicBezTo>
                  <a:pt x="15347" y="2046"/>
                  <a:pt x="15510" y="2052"/>
                  <a:pt x="15493" y="1996"/>
                </a:cubicBezTo>
                <a:cubicBezTo>
                  <a:pt x="15475" y="1936"/>
                  <a:pt x="15567" y="1892"/>
                  <a:pt x="15626" y="1898"/>
                </a:cubicBezTo>
                <a:cubicBezTo>
                  <a:pt x="15630" y="1898"/>
                  <a:pt x="15681" y="1921"/>
                  <a:pt x="15684" y="1906"/>
                </a:cubicBezTo>
                <a:cubicBezTo>
                  <a:pt x="15692" y="1872"/>
                  <a:pt x="15689" y="1862"/>
                  <a:pt x="15727" y="1852"/>
                </a:cubicBezTo>
                <a:cubicBezTo>
                  <a:pt x="15762" y="1843"/>
                  <a:pt x="15822" y="1796"/>
                  <a:pt x="15865" y="1805"/>
                </a:cubicBezTo>
                <a:cubicBezTo>
                  <a:pt x="15889" y="1810"/>
                  <a:pt x="15963" y="1830"/>
                  <a:pt x="15979" y="1847"/>
                </a:cubicBezTo>
                <a:cubicBezTo>
                  <a:pt x="15966" y="1982"/>
                  <a:pt x="16163" y="2005"/>
                  <a:pt x="16103" y="2111"/>
                </a:cubicBezTo>
                <a:cubicBezTo>
                  <a:pt x="16094" y="2126"/>
                  <a:pt x="16065" y="2144"/>
                  <a:pt x="16052" y="2157"/>
                </a:cubicBezTo>
                <a:cubicBezTo>
                  <a:pt x="16021" y="2189"/>
                  <a:pt x="16068" y="2212"/>
                  <a:pt x="16080" y="2238"/>
                </a:cubicBezTo>
                <a:cubicBezTo>
                  <a:pt x="16090" y="2260"/>
                  <a:pt x="16085" y="2285"/>
                  <a:pt x="16089" y="2307"/>
                </a:cubicBezTo>
                <a:cubicBezTo>
                  <a:pt x="16098" y="2348"/>
                  <a:pt x="16135" y="2382"/>
                  <a:pt x="16132" y="2426"/>
                </a:cubicBezTo>
                <a:cubicBezTo>
                  <a:pt x="16129" y="2477"/>
                  <a:pt x="16240" y="2559"/>
                  <a:pt x="16154" y="2586"/>
                </a:cubicBezTo>
                <a:cubicBezTo>
                  <a:pt x="16207" y="2625"/>
                  <a:pt x="16163" y="2639"/>
                  <a:pt x="16165" y="2685"/>
                </a:cubicBezTo>
                <a:cubicBezTo>
                  <a:pt x="16167" y="2719"/>
                  <a:pt x="16211" y="2744"/>
                  <a:pt x="16199" y="2777"/>
                </a:cubicBezTo>
                <a:cubicBezTo>
                  <a:pt x="16186" y="2814"/>
                  <a:pt x="16125" y="2787"/>
                  <a:pt x="16167" y="2876"/>
                </a:cubicBezTo>
                <a:cubicBezTo>
                  <a:pt x="16202" y="2951"/>
                  <a:pt x="16241" y="2984"/>
                  <a:pt x="16127" y="2966"/>
                </a:cubicBezTo>
                <a:cubicBezTo>
                  <a:pt x="15962" y="2940"/>
                  <a:pt x="15821" y="2871"/>
                  <a:pt x="15812" y="2885"/>
                </a:cubicBezTo>
                <a:cubicBezTo>
                  <a:pt x="15797" y="2916"/>
                  <a:pt x="15800" y="2972"/>
                  <a:pt x="15767" y="2990"/>
                </a:cubicBezTo>
                <a:cubicBezTo>
                  <a:pt x="15741" y="3005"/>
                  <a:pt x="15698" y="3012"/>
                  <a:pt x="15680" y="3032"/>
                </a:cubicBezTo>
                <a:cubicBezTo>
                  <a:pt x="15663" y="3052"/>
                  <a:pt x="15733" y="3099"/>
                  <a:pt x="15742" y="3108"/>
                </a:cubicBezTo>
                <a:cubicBezTo>
                  <a:pt x="15829" y="3198"/>
                  <a:pt x="15893" y="3302"/>
                  <a:pt x="15949" y="3413"/>
                </a:cubicBezTo>
                <a:cubicBezTo>
                  <a:pt x="15995" y="3505"/>
                  <a:pt x="16088" y="3565"/>
                  <a:pt x="16080" y="3674"/>
                </a:cubicBezTo>
                <a:cubicBezTo>
                  <a:pt x="16077" y="3722"/>
                  <a:pt x="16103" y="3750"/>
                  <a:pt x="16048" y="3742"/>
                </a:cubicBezTo>
                <a:cubicBezTo>
                  <a:pt x="16001" y="3735"/>
                  <a:pt x="15958" y="3743"/>
                  <a:pt x="15932" y="3791"/>
                </a:cubicBezTo>
                <a:cubicBezTo>
                  <a:pt x="16020" y="3812"/>
                  <a:pt x="16059" y="3891"/>
                  <a:pt x="16093" y="3932"/>
                </a:cubicBezTo>
                <a:cubicBezTo>
                  <a:pt x="16139" y="3988"/>
                  <a:pt x="15909" y="3830"/>
                  <a:pt x="15867" y="3766"/>
                </a:cubicBezTo>
                <a:cubicBezTo>
                  <a:pt x="15832" y="3714"/>
                  <a:pt x="15785" y="3699"/>
                  <a:pt x="15724" y="3702"/>
                </a:cubicBezTo>
                <a:cubicBezTo>
                  <a:pt x="15735" y="3740"/>
                  <a:pt x="15797" y="3845"/>
                  <a:pt x="15771" y="3885"/>
                </a:cubicBezTo>
                <a:cubicBezTo>
                  <a:pt x="15752" y="3914"/>
                  <a:pt x="15696" y="3884"/>
                  <a:pt x="15670" y="3906"/>
                </a:cubicBezTo>
                <a:cubicBezTo>
                  <a:pt x="15632" y="3939"/>
                  <a:pt x="15702" y="4005"/>
                  <a:pt x="15618" y="4026"/>
                </a:cubicBezTo>
                <a:cubicBezTo>
                  <a:pt x="15544" y="4045"/>
                  <a:pt x="15466" y="4028"/>
                  <a:pt x="15392" y="4047"/>
                </a:cubicBezTo>
                <a:cubicBezTo>
                  <a:pt x="15430" y="4100"/>
                  <a:pt x="15573" y="4161"/>
                  <a:pt x="15557" y="4234"/>
                </a:cubicBezTo>
                <a:cubicBezTo>
                  <a:pt x="15547" y="4276"/>
                  <a:pt x="15297" y="4248"/>
                  <a:pt x="15229" y="4208"/>
                </a:cubicBezTo>
                <a:cubicBezTo>
                  <a:pt x="15181" y="4182"/>
                  <a:pt x="15154" y="4120"/>
                  <a:pt x="15104" y="4126"/>
                </a:cubicBezTo>
                <a:cubicBezTo>
                  <a:pt x="15081" y="4129"/>
                  <a:pt x="15073" y="4159"/>
                  <a:pt x="15041" y="4159"/>
                </a:cubicBezTo>
                <a:cubicBezTo>
                  <a:pt x="15053" y="4428"/>
                  <a:pt x="14921" y="4447"/>
                  <a:pt x="14917" y="4450"/>
                </a:cubicBezTo>
                <a:cubicBezTo>
                  <a:pt x="14923" y="4484"/>
                  <a:pt x="14895" y="4485"/>
                  <a:pt x="14879" y="4507"/>
                </a:cubicBezTo>
                <a:cubicBezTo>
                  <a:pt x="14864" y="4521"/>
                  <a:pt x="14848" y="4529"/>
                  <a:pt x="14828" y="4532"/>
                </a:cubicBezTo>
                <a:cubicBezTo>
                  <a:pt x="14808" y="4544"/>
                  <a:pt x="14794" y="4586"/>
                  <a:pt x="14781" y="4587"/>
                </a:cubicBezTo>
                <a:cubicBezTo>
                  <a:pt x="14717" y="4607"/>
                  <a:pt x="14665" y="4678"/>
                  <a:pt x="14666" y="4751"/>
                </a:cubicBezTo>
                <a:cubicBezTo>
                  <a:pt x="14667" y="4836"/>
                  <a:pt x="14536" y="4839"/>
                  <a:pt x="14489" y="4789"/>
                </a:cubicBezTo>
                <a:cubicBezTo>
                  <a:pt x="14496" y="4834"/>
                  <a:pt x="14433" y="4829"/>
                  <a:pt x="14406" y="4827"/>
                </a:cubicBezTo>
                <a:cubicBezTo>
                  <a:pt x="14417" y="4860"/>
                  <a:pt x="14387" y="4867"/>
                  <a:pt x="14362" y="4871"/>
                </a:cubicBezTo>
                <a:cubicBezTo>
                  <a:pt x="14311" y="4879"/>
                  <a:pt x="14274" y="4919"/>
                  <a:pt x="14234" y="4949"/>
                </a:cubicBezTo>
                <a:cubicBezTo>
                  <a:pt x="14194" y="4979"/>
                  <a:pt x="14166" y="4992"/>
                  <a:pt x="14162" y="5047"/>
                </a:cubicBezTo>
                <a:cubicBezTo>
                  <a:pt x="14158" y="5086"/>
                  <a:pt x="14112" y="5082"/>
                  <a:pt x="14123" y="5121"/>
                </a:cubicBezTo>
                <a:cubicBezTo>
                  <a:pt x="14104" y="5108"/>
                  <a:pt x="14082" y="5102"/>
                  <a:pt x="14058" y="5104"/>
                </a:cubicBezTo>
                <a:cubicBezTo>
                  <a:pt x="14090" y="5146"/>
                  <a:pt x="13952" y="5251"/>
                  <a:pt x="13921" y="5150"/>
                </a:cubicBezTo>
                <a:cubicBezTo>
                  <a:pt x="13905" y="5097"/>
                  <a:pt x="14007" y="5098"/>
                  <a:pt x="14021" y="5083"/>
                </a:cubicBezTo>
                <a:cubicBezTo>
                  <a:pt x="14042" y="5060"/>
                  <a:pt x="14015" y="5042"/>
                  <a:pt x="14013" y="5019"/>
                </a:cubicBezTo>
                <a:cubicBezTo>
                  <a:pt x="14010" y="4992"/>
                  <a:pt x="14054" y="4977"/>
                  <a:pt x="14067" y="4958"/>
                </a:cubicBezTo>
                <a:cubicBezTo>
                  <a:pt x="13975" y="4999"/>
                  <a:pt x="13927" y="4936"/>
                  <a:pt x="13844" y="4922"/>
                </a:cubicBezTo>
                <a:cubicBezTo>
                  <a:pt x="13859" y="4901"/>
                  <a:pt x="13882" y="4886"/>
                  <a:pt x="13907" y="4881"/>
                </a:cubicBezTo>
                <a:cubicBezTo>
                  <a:pt x="13855" y="4803"/>
                  <a:pt x="13892" y="4816"/>
                  <a:pt x="13950" y="4758"/>
                </a:cubicBezTo>
                <a:cubicBezTo>
                  <a:pt x="13976" y="4732"/>
                  <a:pt x="13987" y="4653"/>
                  <a:pt x="13990" y="4617"/>
                </a:cubicBezTo>
                <a:cubicBezTo>
                  <a:pt x="14001" y="4487"/>
                  <a:pt x="13801" y="4514"/>
                  <a:pt x="13785" y="4400"/>
                </a:cubicBezTo>
                <a:cubicBezTo>
                  <a:pt x="13794" y="4475"/>
                  <a:pt x="13717" y="4442"/>
                  <a:pt x="13677" y="4428"/>
                </a:cubicBezTo>
                <a:cubicBezTo>
                  <a:pt x="13627" y="4410"/>
                  <a:pt x="13518" y="4467"/>
                  <a:pt x="13595" y="4498"/>
                </a:cubicBezTo>
                <a:cubicBezTo>
                  <a:pt x="13537" y="4509"/>
                  <a:pt x="13502" y="4600"/>
                  <a:pt x="13507" y="4655"/>
                </a:cubicBezTo>
                <a:cubicBezTo>
                  <a:pt x="13512" y="4716"/>
                  <a:pt x="13314" y="4756"/>
                  <a:pt x="13272" y="4839"/>
                </a:cubicBezTo>
                <a:cubicBezTo>
                  <a:pt x="13244" y="4894"/>
                  <a:pt x="13298" y="4921"/>
                  <a:pt x="13285" y="4963"/>
                </a:cubicBezTo>
                <a:cubicBezTo>
                  <a:pt x="13253" y="5063"/>
                  <a:pt x="13169" y="5030"/>
                  <a:pt x="13095" y="5075"/>
                </a:cubicBezTo>
                <a:cubicBezTo>
                  <a:pt x="13044" y="5106"/>
                  <a:pt x="12991" y="5025"/>
                  <a:pt x="12935" y="5035"/>
                </a:cubicBezTo>
                <a:cubicBezTo>
                  <a:pt x="12853" y="5051"/>
                  <a:pt x="12894" y="5184"/>
                  <a:pt x="12913" y="5234"/>
                </a:cubicBezTo>
                <a:cubicBezTo>
                  <a:pt x="12945" y="5322"/>
                  <a:pt x="13045" y="5354"/>
                  <a:pt x="13116" y="5404"/>
                </a:cubicBezTo>
                <a:cubicBezTo>
                  <a:pt x="13138" y="5420"/>
                  <a:pt x="13191" y="5425"/>
                  <a:pt x="13216" y="5415"/>
                </a:cubicBezTo>
                <a:cubicBezTo>
                  <a:pt x="13259" y="5399"/>
                  <a:pt x="13268" y="5460"/>
                  <a:pt x="13304" y="5466"/>
                </a:cubicBezTo>
                <a:cubicBezTo>
                  <a:pt x="13314" y="5445"/>
                  <a:pt x="13314" y="5424"/>
                  <a:pt x="13304" y="5403"/>
                </a:cubicBezTo>
                <a:cubicBezTo>
                  <a:pt x="13364" y="5403"/>
                  <a:pt x="13447" y="5464"/>
                  <a:pt x="13475" y="5517"/>
                </a:cubicBezTo>
                <a:cubicBezTo>
                  <a:pt x="13514" y="5590"/>
                  <a:pt x="13459" y="5661"/>
                  <a:pt x="13539" y="5723"/>
                </a:cubicBezTo>
                <a:cubicBezTo>
                  <a:pt x="13650" y="5808"/>
                  <a:pt x="13859" y="5761"/>
                  <a:pt x="13773" y="5685"/>
                </a:cubicBezTo>
                <a:cubicBezTo>
                  <a:pt x="13798" y="5671"/>
                  <a:pt x="13916" y="5589"/>
                  <a:pt x="13830" y="5573"/>
                </a:cubicBezTo>
                <a:cubicBezTo>
                  <a:pt x="13881" y="5576"/>
                  <a:pt x="13925" y="5538"/>
                  <a:pt x="13970" y="5524"/>
                </a:cubicBezTo>
                <a:cubicBezTo>
                  <a:pt x="14013" y="5512"/>
                  <a:pt x="14081" y="5556"/>
                  <a:pt x="14107" y="5587"/>
                </a:cubicBezTo>
                <a:cubicBezTo>
                  <a:pt x="14129" y="5614"/>
                  <a:pt x="14147" y="5611"/>
                  <a:pt x="14178" y="5602"/>
                </a:cubicBezTo>
                <a:cubicBezTo>
                  <a:pt x="14196" y="5596"/>
                  <a:pt x="14217" y="5632"/>
                  <a:pt x="14226" y="5641"/>
                </a:cubicBezTo>
                <a:cubicBezTo>
                  <a:pt x="14267" y="5683"/>
                  <a:pt x="14337" y="5621"/>
                  <a:pt x="14379" y="5665"/>
                </a:cubicBezTo>
                <a:cubicBezTo>
                  <a:pt x="14384" y="5652"/>
                  <a:pt x="14388" y="5639"/>
                  <a:pt x="14391" y="5626"/>
                </a:cubicBezTo>
                <a:cubicBezTo>
                  <a:pt x="14454" y="5670"/>
                  <a:pt x="14541" y="5637"/>
                  <a:pt x="14601" y="5682"/>
                </a:cubicBezTo>
                <a:cubicBezTo>
                  <a:pt x="14590" y="5688"/>
                  <a:pt x="14580" y="5694"/>
                  <a:pt x="14569" y="5700"/>
                </a:cubicBezTo>
                <a:cubicBezTo>
                  <a:pt x="14634" y="5753"/>
                  <a:pt x="14535" y="5768"/>
                  <a:pt x="14597" y="5813"/>
                </a:cubicBezTo>
                <a:cubicBezTo>
                  <a:pt x="14622" y="5830"/>
                  <a:pt x="14619" y="5857"/>
                  <a:pt x="14586" y="5870"/>
                </a:cubicBezTo>
                <a:cubicBezTo>
                  <a:pt x="14532" y="5892"/>
                  <a:pt x="14526" y="5842"/>
                  <a:pt x="14504" y="5810"/>
                </a:cubicBezTo>
                <a:cubicBezTo>
                  <a:pt x="14497" y="5826"/>
                  <a:pt x="14489" y="5840"/>
                  <a:pt x="14480" y="5855"/>
                </a:cubicBezTo>
                <a:cubicBezTo>
                  <a:pt x="14473" y="5810"/>
                  <a:pt x="14445" y="5823"/>
                  <a:pt x="14420" y="5846"/>
                </a:cubicBezTo>
                <a:cubicBezTo>
                  <a:pt x="14406" y="5859"/>
                  <a:pt x="14302" y="5933"/>
                  <a:pt x="14361" y="5870"/>
                </a:cubicBezTo>
                <a:cubicBezTo>
                  <a:pt x="14327" y="5891"/>
                  <a:pt x="14266" y="5949"/>
                  <a:pt x="14228" y="5956"/>
                </a:cubicBezTo>
                <a:cubicBezTo>
                  <a:pt x="14202" y="5961"/>
                  <a:pt x="14137" y="5925"/>
                  <a:pt x="14153" y="5979"/>
                </a:cubicBezTo>
                <a:cubicBezTo>
                  <a:pt x="14197" y="5941"/>
                  <a:pt x="14236" y="5998"/>
                  <a:pt x="14210" y="6039"/>
                </a:cubicBezTo>
                <a:cubicBezTo>
                  <a:pt x="14197" y="6007"/>
                  <a:pt x="14160" y="6005"/>
                  <a:pt x="14153" y="6042"/>
                </a:cubicBezTo>
                <a:cubicBezTo>
                  <a:pt x="14147" y="6073"/>
                  <a:pt x="14181" y="6090"/>
                  <a:pt x="14175" y="6122"/>
                </a:cubicBezTo>
                <a:cubicBezTo>
                  <a:pt x="14173" y="6137"/>
                  <a:pt x="14128" y="6158"/>
                  <a:pt x="14115" y="6154"/>
                </a:cubicBezTo>
                <a:cubicBezTo>
                  <a:pt x="14073" y="6144"/>
                  <a:pt x="14090" y="6095"/>
                  <a:pt x="14055" y="6077"/>
                </a:cubicBezTo>
                <a:cubicBezTo>
                  <a:pt x="14095" y="6135"/>
                  <a:pt x="14039" y="6087"/>
                  <a:pt x="14008" y="6092"/>
                </a:cubicBezTo>
                <a:cubicBezTo>
                  <a:pt x="14008" y="6131"/>
                  <a:pt x="14056" y="6185"/>
                  <a:pt x="14097" y="6184"/>
                </a:cubicBezTo>
                <a:cubicBezTo>
                  <a:pt x="14013" y="6197"/>
                  <a:pt x="14061" y="6345"/>
                  <a:pt x="13960" y="6321"/>
                </a:cubicBezTo>
                <a:cubicBezTo>
                  <a:pt x="13962" y="6361"/>
                  <a:pt x="13952" y="6445"/>
                  <a:pt x="13932" y="6480"/>
                </a:cubicBezTo>
                <a:cubicBezTo>
                  <a:pt x="13897" y="6537"/>
                  <a:pt x="13926" y="6575"/>
                  <a:pt x="13943" y="6632"/>
                </a:cubicBezTo>
                <a:cubicBezTo>
                  <a:pt x="13985" y="6592"/>
                  <a:pt x="14054" y="6650"/>
                  <a:pt x="14088" y="6675"/>
                </a:cubicBezTo>
                <a:cubicBezTo>
                  <a:pt x="14155" y="6725"/>
                  <a:pt x="14233" y="6743"/>
                  <a:pt x="14308" y="6777"/>
                </a:cubicBezTo>
                <a:cubicBezTo>
                  <a:pt x="14367" y="6804"/>
                  <a:pt x="14389" y="6892"/>
                  <a:pt x="14423" y="6941"/>
                </a:cubicBezTo>
                <a:cubicBezTo>
                  <a:pt x="14476" y="7015"/>
                  <a:pt x="14526" y="7101"/>
                  <a:pt x="14594" y="7162"/>
                </a:cubicBezTo>
                <a:cubicBezTo>
                  <a:pt x="14641" y="7204"/>
                  <a:pt x="14686" y="7267"/>
                  <a:pt x="14691" y="7331"/>
                </a:cubicBezTo>
                <a:cubicBezTo>
                  <a:pt x="14696" y="7406"/>
                  <a:pt x="14809" y="7416"/>
                  <a:pt x="14864" y="7441"/>
                </a:cubicBezTo>
                <a:cubicBezTo>
                  <a:pt x="14911" y="7462"/>
                  <a:pt x="14890" y="7490"/>
                  <a:pt x="14913" y="7526"/>
                </a:cubicBezTo>
                <a:cubicBezTo>
                  <a:pt x="14931" y="7554"/>
                  <a:pt x="14960" y="7554"/>
                  <a:pt x="14988" y="7568"/>
                </a:cubicBezTo>
                <a:cubicBezTo>
                  <a:pt x="15033" y="7590"/>
                  <a:pt x="15134" y="7641"/>
                  <a:pt x="15103" y="7707"/>
                </a:cubicBezTo>
                <a:cubicBezTo>
                  <a:pt x="15039" y="7689"/>
                  <a:pt x="14968" y="7625"/>
                  <a:pt x="14898" y="7645"/>
                </a:cubicBezTo>
                <a:cubicBezTo>
                  <a:pt x="14804" y="7672"/>
                  <a:pt x="14807" y="7605"/>
                  <a:pt x="14726" y="7575"/>
                </a:cubicBezTo>
                <a:cubicBezTo>
                  <a:pt x="14614" y="7533"/>
                  <a:pt x="14607" y="7726"/>
                  <a:pt x="14469" y="7530"/>
                </a:cubicBezTo>
                <a:cubicBezTo>
                  <a:pt x="14442" y="7493"/>
                  <a:pt x="14403" y="7495"/>
                  <a:pt x="14367" y="7473"/>
                </a:cubicBezTo>
                <a:cubicBezTo>
                  <a:pt x="14386" y="7487"/>
                  <a:pt x="14392" y="7511"/>
                  <a:pt x="14382" y="7532"/>
                </a:cubicBezTo>
                <a:cubicBezTo>
                  <a:pt x="14397" y="7513"/>
                  <a:pt x="14413" y="7514"/>
                  <a:pt x="14435" y="7529"/>
                </a:cubicBezTo>
                <a:cubicBezTo>
                  <a:pt x="14424" y="7521"/>
                  <a:pt x="14413" y="7512"/>
                  <a:pt x="14403" y="7502"/>
                </a:cubicBezTo>
                <a:cubicBezTo>
                  <a:pt x="14439" y="7489"/>
                  <a:pt x="14511" y="7584"/>
                  <a:pt x="14442" y="7553"/>
                </a:cubicBezTo>
                <a:cubicBezTo>
                  <a:pt x="14490" y="7585"/>
                  <a:pt x="14546" y="7657"/>
                  <a:pt x="14613" y="7626"/>
                </a:cubicBezTo>
                <a:cubicBezTo>
                  <a:pt x="14640" y="7614"/>
                  <a:pt x="14637" y="7588"/>
                  <a:pt x="14672" y="7589"/>
                </a:cubicBezTo>
                <a:cubicBezTo>
                  <a:pt x="14701" y="7591"/>
                  <a:pt x="14740" y="7604"/>
                  <a:pt x="14759" y="7628"/>
                </a:cubicBezTo>
                <a:cubicBezTo>
                  <a:pt x="14771" y="7643"/>
                  <a:pt x="14757" y="7662"/>
                  <a:pt x="14777" y="7672"/>
                </a:cubicBezTo>
                <a:cubicBezTo>
                  <a:pt x="14810" y="7688"/>
                  <a:pt x="14848" y="7693"/>
                  <a:pt x="14882" y="7706"/>
                </a:cubicBezTo>
                <a:cubicBezTo>
                  <a:pt x="14956" y="7735"/>
                  <a:pt x="15020" y="7801"/>
                  <a:pt x="15091" y="7839"/>
                </a:cubicBezTo>
                <a:cubicBezTo>
                  <a:pt x="15130" y="7859"/>
                  <a:pt x="15215" y="7941"/>
                  <a:pt x="15213" y="7991"/>
                </a:cubicBezTo>
                <a:cubicBezTo>
                  <a:pt x="15212" y="8014"/>
                  <a:pt x="15164" y="8005"/>
                  <a:pt x="15151" y="8006"/>
                </a:cubicBezTo>
                <a:cubicBezTo>
                  <a:pt x="15100" y="8011"/>
                  <a:pt x="15073" y="8052"/>
                  <a:pt x="15035" y="8080"/>
                </a:cubicBezTo>
                <a:cubicBezTo>
                  <a:pt x="15011" y="8098"/>
                  <a:pt x="14980" y="8108"/>
                  <a:pt x="14975" y="8141"/>
                </a:cubicBezTo>
                <a:cubicBezTo>
                  <a:pt x="14956" y="8249"/>
                  <a:pt x="14912" y="8151"/>
                  <a:pt x="14851" y="8175"/>
                </a:cubicBezTo>
                <a:cubicBezTo>
                  <a:pt x="14817" y="8188"/>
                  <a:pt x="14792" y="8218"/>
                  <a:pt x="14765" y="8242"/>
                </a:cubicBezTo>
                <a:cubicBezTo>
                  <a:pt x="14784" y="8232"/>
                  <a:pt x="14856" y="8173"/>
                  <a:pt x="14876" y="8188"/>
                </a:cubicBezTo>
                <a:cubicBezTo>
                  <a:pt x="14916" y="8215"/>
                  <a:pt x="14917" y="8290"/>
                  <a:pt x="14976" y="8289"/>
                </a:cubicBezTo>
                <a:cubicBezTo>
                  <a:pt x="14963" y="8281"/>
                  <a:pt x="14951" y="8274"/>
                  <a:pt x="14937" y="8268"/>
                </a:cubicBezTo>
                <a:cubicBezTo>
                  <a:pt x="15008" y="8279"/>
                  <a:pt x="15051" y="8195"/>
                  <a:pt x="15119" y="8215"/>
                </a:cubicBezTo>
                <a:cubicBezTo>
                  <a:pt x="15166" y="8228"/>
                  <a:pt x="15189" y="8266"/>
                  <a:pt x="15221" y="8299"/>
                </a:cubicBezTo>
                <a:cubicBezTo>
                  <a:pt x="15259" y="8337"/>
                  <a:pt x="15343" y="8345"/>
                  <a:pt x="15394" y="8357"/>
                </a:cubicBezTo>
                <a:cubicBezTo>
                  <a:pt x="15341" y="8382"/>
                  <a:pt x="15311" y="8451"/>
                  <a:pt x="15290" y="8470"/>
                </a:cubicBezTo>
                <a:cubicBezTo>
                  <a:pt x="15273" y="8484"/>
                  <a:pt x="15248" y="8477"/>
                  <a:pt x="15231" y="8494"/>
                </a:cubicBezTo>
                <a:cubicBezTo>
                  <a:pt x="15237" y="8505"/>
                  <a:pt x="15245" y="8515"/>
                  <a:pt x="15255" y="8524"/>
                </a:cubicBezTo>
                <a:cubicBezTo>
                  <a:pt x="15273" y="8498"/>
                  <a:pt x="15308" y="8461"/>
                  <a:pt x="15341" y="8491"/>
                </a:cubicBezTo>
                <a:cubicBezTo>
                  <a:pt x="15324" y="8474"/>
                  <a:pt x="15327" y="8426"/>
                  <a:pt x="15361" y="8445"/>
                </a:cubicBezTo>
                <a:cubicBezTo>
                  <a:pt x="15399" y="8466"/>
                  <a:pt x="15366" y="8498"/>
                  <a:pt x="15384" y="8528"/>
                </a:cubicBezTo>
                <a:cubicBezTo>
                  <a:pt x="15385" y="8529"/>
                  <a:pt x="15420" y="8629"/>
                  <a:pt x="15382" y="8604"/>
                </a:cubicBezTo>
                <a:cubicBezTo>
                  <a:pt x="15361" y="8590"/>
                  <a:pt x="15363" y="8555"/>
                  <a:pt x="15344" y="8538"/>
                </a:cubicBezTo>
                <a:cubicBezTo>
                  <a:pt x="15348" y="8558"/>
                  <a:pt x="15351" y="8578"/>
                  <a:pt x="15353" y="8598"/>
                </a:cubicBezTo>
                <a:cubicBezTo>
                  <a:pt x="15328" y="8604"/>
                  <a:pt x="15311" y="8588"/>
                  <a:pt x="15305" y="8565"/>
                </a:cubicBezTo>
                <a:cubicBezTo>
                  <a:pt x="15316" y="8620"/>
                  <a:pt x="15300" y="8585"/>
                  <a:pt x="15287" y="8565"/>
                </a:cubicBezTo>
                <a:cubicBezTo>
                  <a:pt x="15282" y="8589"/>
                  <a:pt x="15272" y="8611"/>
                  <a:pt x="15258" y="8630"/>
                </a:cubicBezTo>
                <a:cubicBezTo>
                  <a:pt x="15296" y="8623"/>
                  <a:pt x="15353" y="8659"/>
                  <a:pt x="15359" y="8699"/>
                </a:cubicBezTo>
                <a:cubicBezTo>
                  <a:pt x="15341" y="8680"/>
                  <a:pt x="15327" y="8682"/>
                  <a:pt x="15317" y="8705"/>
                </a:cubicBezTo>
                <a:cubicBezTo>
                  <a:pt x="15349" y="8702"/>
                  <a:pt x="15384" y="8746"/>
                  <a:pt x="15349" y="8768"/>
                </a:cubicBezTo>
                <a:cubicBezTo>
                  <a:pt x="15304" y="8795"/>
                  <a:pt x="15242" y="8742"/>
                  <a:pt x="15204" y="8725"/>
                </a:cubicBezTo>
                <a:cubicBezTo>
                  <a:pt x="15224" y="8741"/>
                  <a:pt x="15236" y="8775"/>
                  <a:pt x="15261" y="8785"/>
                </a:cubicBezTo>
                <a:cubicBezTo>
                  <a:pt x="15295" y="8799"/>
                  <a:pt x="15319" y="8771"/>
                  <a:pt x="15340" y="8813"/>
                </a:cubicBezTo>
                <a:cubicBezTo>
                  <a:pt x="15350" y="8833"/>
                  <a:pt x="15406" y="8884"/>
                  <a:pt x="15378" y="8909"/>
                </a:cubicBezTo>
                <a:cubicBezTo>
                  <a:pt x="15353" y="8931"/>
                  <a:pt x="15321" y="8930"/>
                  <a:pt x="15335" y="8975"/>
                </a:cubicBezTo>
                <a:cubicBezTo>
                  <a:pt x="15296" y="8957"/>
                  <a:pt x="15294" y="8905"/>
                  <a:pt x="15255" y="8889"/>
                </a:cubicBezTo>
                <a:cubicBezTo>
                  <a:pt x="15243" y="8908"/>
                  <a:pt x="15242" y="8912"/>
                  <a:pt x="15222" y="8921"/>
                </a:cubicBezTo>
                <a:cubicBezTo>
                  <a:pt x="15283" y="8927"/>
                  <a:pt x="15203" y="9094"/>
                  <a:pt x="15098" y="8987"/>
                </a:cubicBezTo>
                <a:cubicBezTo>
                  <a:pt x="15110" y="9030"/>
                  <a:pt x="15206" y="9022"/>
                  <a:pt x="15194" y="9072"/>
                </a:cubicBezTo>
                <a:cubicBezTo>
                  <a:pt x="15183" y="9115"/>
                  <a:pt x="15139" y="9193"/>
                  <a:pt x="15192" y="9221"/>
                </a:cubicBezTo>
                <a:cubicBezTo>
                  <a:pt x="15162" y="9235"/>
                  <a:pt x="15163" y="9255"/>
                  <a:pt x="15167" y="9283"/>
                </a:cubicBezTo>
                <a:cubicBezTo>
                  <a:pt x="15176" y="9345"/>
                  <a:pt x="15125" y="9280"/>
                  <a:pt x="15142" y="9322"/>
                </a:cubicBezTo>
                <a:cubicBezTo>
                  <a:pt x="15122" y="9305"/>
                  <a:pt x="15102" y="9287"/>
                  <a:pt x="15083" y="9269"/>
                </a:cubicBezTo>
                <a:cubicBezTo>
                  <a:pt x="15082" y="9290"/>
                  <a:pt x="15187" y="9364"/>
                  <a:pt x="15100" y="9346"/>
                </a:cubicBezTo>
                <a:cubicBezTo>
                  <a:pt x="15116" y="9381"/>
                  <a:pt x="15089" y="9413"/>
                  <a:pt x="15056" y="9423"/>
                </a:cubicBezTo>
                <a:cubicBezTo>
                  <a:pt x="15092" y="9473"/>
                  <a:pt x="15119" y="9562"/>
                  <a:pt x="15014" y="9536"/>
                </a:cubicBezTo>
                <a:cubicBezTo>
                  <a:pt x="15046" y="9523"/>
                  <a:pt x="15060" y="9490"/>
                  <a:pt x="15047" y="9459"/>
                </a:cubicBezTo>
                <a:cubicBezTo>
                  <a:pt x="15033" y="9470"/>
                  <a:pt x="15022" y="9484"/>
                  <a:pt x="15014" y="9500"/>
                </a:cubicBezTo>
                <a:cubicBezTo>
                  <a:pt x="14994" y="9486"/>
                  <a:pt x="14979" y="9465"/>
                  <a:pt x="14973" y="9441"/>
                </a:cubicBezTo>
                <a:cubicBezTo>
                  <a:pt x="14960" y="9463"/>
                  <a:pt x="14938" y="9476"/>
                  <a:pt x="14913" y="9465"/>
                </a:cubicBezTo>
                <a:cubicBezTo>
                  <a:pt x="14929" y="9482"/>
                  <a:pt x="14935" y="9501"/>
                  <a:pt x="14931" y="9524"/>
                </a:cubicBezTo>
                <a:cubicBezTo>
                  <a:pt x="14980" y="9502"/>
                  <a:pt x="15036" y="9587"/>
                  <a:pt x="14967" y="9580"/>
                </a:cubicBezTo>
                <a:cubicBezTo>
                  <a:pt x="14970" y="9617"/>
                  <a:pt x="15015" y="9637"/>
                  <a:pt x="15026" y="9592"/>
                </a:cubicBezTo>
                <a:cubicBezTo>
                  <a:pt x="15076" y="9644"/>
                  <a:pt x="15002" y="9590"/>
                  <a:pt x="14947" y="9743"/>
                </a:cubicBezTo>
                <a:cubicBezTo>
                  <a:pt x="14915" y="9713"/>
                  <a:pt x="14865" y="9700"/>
                  <a:pt x="14824" y="9687"/>
                </a:cubicBezTo>
                <a:cubicBezTo>
                  <a:pt x="14856" y="9708"/>
                  <a:pt x="14876" y="9764"/>
                  <a:pt x="14922" y="9757"/>
                </a:cubicBezTo>
                <a:cubicBezTo>
                  <a:pt x="14967" y="9749"/>
                  <a:pt x="14983" y="9702"/>
                  <a:pt x="15020" y="9759"/>
                </a:cubicBezTo>
                <a:cubicBezTo>
                  <a:pt x="14990" y="9771"/>
                  <a:pt x="15001" y="9821"/>
                  <a:pt x="14991" y="9852"/>
                </a:cubicBezTo>
                <a:cubicBezTo>
                  <a:pt x="14975" y="9904"/>
                  <a:pt x="15056" y="9906"/>
                  <a:pt x="15038" y="9961"/>
                </a:cubicBezTo>
                <a:cubicBezTo>
                  <a:pt x="15029" y="9921"/>
                  <a:pt x="15018" y="9921"/>
                  <a:pt x="15005" y="9961"/>
                </a:cubicBezTo>
                <a:cubicBezTo>
                  <a:pt x="14987" y="9932"/>
                  <a:pt x="14960" y="9908"/>
                  <a:pt x="14928" y="9895"/>
                </a:cubicBezTo>
                <a:cubicBezTo>
                  <a:pt x="14926" y="9920"/>
                  <a:pt x="14911" y="9942"/>
                  <a:pt x="14890" y="9955"/>
                </a:cubicBezTo>
                <a:cubicBezTo>
                  <a:pt x="14911" y="9966"/>
                  <a:pt x="14966" y="9974"/>
                  <a:pt x="14957" y="10011"/>
                </a:cubicBezTo>
                <a:cubicBezTo>
                  <a:pt x="14944" y="10065"/>
                  <a:pt x="14902" y="9987"/>
                  <a:pt x="14902" y="10056"/>
                </a:cubicBezTo>
                <a:cubicBezTo>
                  <a:pt x="14895" y="10025"/>
                  <a:pt x="14866" y="9972"/>
                  <a:pt x="14833" y="10017"/>
                </a:cubicBezTo>
                <a:cubicBezTo>
                  <a:pt x="14874" y="10031"/>
                  <a:pt x="14839" y="10092"/>
                  <a:pt x="14886" y="10094"/>
                </a:cubicBezTo>
                <a:cubicBezTo>
                  <a:pt x="14876" y="10127"/>
                  <a:pt x="14806" y="10177"/>
                  <a:pt x="14806" y="10121"/>
                </a:cubicBezTo>
                <a:cubicBezTo>
                  <a:pt x="14733" y="10179"/>
                  <a:pt x="14884" y="10148"/>
                  <a:pt x="14797" y="10266"/>
                </a:cubicBezTo>
                <a:cubicBezTo>
                  <a:pt x="14780" y="10249"/>
                  <a:pt x="14763" y="10231"/>
                  <a:pt x="14747" y="10213"/>
                </a:cubicBezTo>
                <a:cubicBezTo>
                  <a:pt x="14737" y="10252"/>
                  <a:pt x="14686" y="10277"/>
                  <a:pt x="14664" y="10231"/>
                </a:cubicBezTo>
                <a:cubicBezTo>
                  <a:pt x="14642" y="10263"/>
                  <a:pt x="14586" y="10243"/>
                  <a:pt x="14620" y="10290"/>
                </a:cubicBezTo>
                <a:cubicBezTo>
                  <a:pt x="14597" y="10283"/>
                  <a:pt x="14574" y="10282"/>
                  <a:pt x="14551" y="10287"/>
                </a:cubicBezTo>
                <a:cubicBezTo>
                  <a:pt x="14572" y="10310"/>
                  <a:pt x="14602" y="10318"/>
                  <a:pt x="14631" y="10308"/>
                </a:cubicBezTo>
                <a:cubicBezTo>
                  <a:pt x="14625" y="10332"/>
                  <a:pt x="14637" y="10346"/>
                  <a:pt x="14661" y="10346"/>
                </a:cubicBezTo>
                <a:cubicBezTo>
                  <a:pt x="14653" y="10368"/>
                  <a:pt x="14633" y="10368"/>
                  <a:pt x="14617" y="10382"/>
                </a:cubicBezTo>
                <a:cubicBezTo>
                  <a:pt x="14593" y="10402"/>
                  <a:pt x="14609" y="10442"/>
                  <a:pt x="14572" y="10465"/>
                </a:cubicBezTo>
                <a:cubicBezTo>
                  <a:pt x="14585" y="10436"/>
                  <a:pt x="14576" y="10425"/>
                  <a:pt x="14545" y="10433"/>
                </a:cubicBezTo>
                <a:cubicBezTo>
                  <a:pt x="14557" y="10465"/>
                  <a:pt x="14537" y="10493"/>
                  <a:pt x="14536" y="10525"/>
                </a:cubicBezTo>
                <a:cubicBezTo>
                  <a:pt x="14533" y="10465"/>
                  <a:pt x="14473" y="10528"/>
                  <a:pt x="14442" y="10528"/>
                </a:cubicBezTo>
                <a:cubicBezTo>
                  <a:pt x="14435" y="10535"/>
                  <a:pt x="14411" y="10638"/>
                  <a:pt x="14379" y="10607"/>
                </a:cubicBezTo>
                <a:cubicBezTo>
                  <a:pt x="14284" y="10514"/>
                  <a:pt x="14386" y="10701"/>
                  <a:pt x="14237" y="10679"/>
                </a:cubicBezTo>
                <a:cubicBezTo>
                  <a:pt x="14271" y="10692"/>
                  <a:pt x="14313" y="10691"/>
                  <a:pt x="14323" y="10735"/>
                </a:cubicBezTo>
                <a:cubicBezTo>
                  <a:pt x="14285" y="10689"/>
                  <a:pt x="14287" y="10761"/>
                  <a:pt x="14260" y="10732"/>
                </a:cubicBezTo>
                <a:cubicBezTo>
                  <a:pt x="14248" y="10769"/>
                  <a:pt x="14269" y="10815"/>
                  <a:pt x="14222" y="10829"/>
                </a:cubicBezTo>
                <a:cubicBezTo>
                  <a:pt x="14190" y="10839"/>
                  <a:pt x="14136" y="10851"/>
                  <a:pt x="14106" y="10833"/>
                </a:cubicBezTo>
                <a:cubicBezTo>
                  <a:pt x="14150" y="10881"/>
                  <a:pt x="13979" y="10904"/>
                  <a:pt x="14017" y="10830"/>
                </a:cubicBezTo>
                <a:cubicBezTo>
                  <a:pt x="13991" y="10859"/>
                  <a:pt x="13957" y="10847"/>
                  <a:pt x="13928" y="10833"/>
                </a:cubicBezTo>
                <a:cubicBezTo>
                  <a:pt x="13934" y="10859"/>
                  <a:pt x="14001" y="10892"/>
                  <a:pt x="13983" y="10923"/>
                </a:cubicBezTo>
                <a:cubicBezTo>
                  <a:pt x="13972" y="10942"/>
                  <a:pt x="13947" y="10926"/>
                  <a:pt x="13936" y="10919"/>
                </a:cubicBezTo>
                <a:cubicBezTo>
                  <a:pt x="13902" y="10895"/>
                  <a:pt x="13870" y="10899"/>
                  <a:pt x="13874" y="10857"/>
                </a:cubicBezTo>
                <a:cubicBezTo>
                  <a:pt x="13856" y="10882"/>
                  <a:pt x="13787" y="10924"/>
                  <a:pt x="13764" y="10908"/>
                </a:cubicBezTo>
                <a:cubicBezTo>
                  <a:pt x="13817" y="10926"/>
                  <a:pt x="13783" y="10966"/>
                  <a:pt x="13751" y="10957"/>
                </a:cubicBezTo>
                <a:cubicBezTo>
                  <a:pt x="13714" y="10947"/>
                  <a:pt x="13716" y="10903"/>
                  <a:pt x="13741" y="10881"/>
                </a:cubicBezTo>
                <a:cubicBezTo>
                  <a:pt x="13705" y="10881"/>
                  <a:pt x="13674" y="10899"/>
                  <a:pt x="13655" y="10928"/>
                </a:cubicBezTo>
                <a:cubicBezTo>
                  <a:pt x="13695" y="10936"/>
                  <a:pt x="13652" y="10976"/>
                  <a:pt x="13696" y="10988"/>
                </a:cubicBezTo>
                <a:cubicBezTo>
                  <a:pt x="13687" y="10996"/>
                  <a:pt x="13677" y="11002"/>
                  <a:pt x="13666" y="11006"/>
                </a:cubicBezTo>
                <a:cubicBezTo>
                  <a:pt x="13648" y="10942"/>
                  <a:pt x="13501" y="10947"/>
                  <a:pt x="13468" y="11000"/>
                </a:cubicBezTo>
                <a:cubicBezTo>
                  <a:pt x="13463" y="10913"/>
                  <a:pt x="13355" y="10890"/>
                  <a:pt x="13367" y="10798"/>
                </a:cubicBezTo>
                <a:cubicBezTo>
                  <a:pt x="13355" y="10857"/>
                  <a:pt x="13356" y="10822"/>
                  <a:pt x="13331" y="10801"/>
                </a:cubicBezTo>
                <a:cubicBezTo>
                  <a:pt x="13351" y="10767"/>
                  <a:pt x="13385" y="10762"/>
                  <a:pt x="13420" y="10768"/>
                </a:cubicBezTo>
                <a:cubicBezTo>
                  <a:pt x="13374" y="10736"/>
                  <a:pt x="13336" y="10801"/>
                  <a:pt x="13289" y="10780"/>
                </a:cubicBezTo>
                <a:cubicBezTo>
                  <a:pt x="13355" y="10806"/>
                  <a:pt x="13286" y="10858"/>
                  <a:pt x="13242" y="10842"/>
                </a:cubicBezTo>
                <a:cubicBezTo>
                  <a:pt x="13259" y="10849"/>
                  <a:pt x="13321" y="10872"/>
                  <a:pt x="13324" y="10892"/>
                </a:cubicBezTo>
                <a:cubicBezTo>
                  <a:pt x="13318" y="10897"/>
                  <a:pt x="13310" y="10898"/>
                  <a:pt x="13301" y="10893"/>
                </a:cubicBezTo>
                <a:cubicBezTo>
                  <a:pt x="13338" y="10917"/>
                  <a:pt x="13428" y="11036"/>
                  <a:pt x="13390" y="11089"/>
                </a:cubicBezTo>
                <a:cubicBezTo>
                  <a:pt x="13351" y="11144"/>
                  <a:pt x="13267" y="10983"/>
                  <a:pt x="13248" y="10961"/>
                </a:cubicBezTo>
                <a:cubicBezTo>
                  <a:pt x="13245" y="11014"/>
                  <a:pt x="13309" y="11062"/>
                  <a:pt x="13334" y="11104"/>
                </a:cubicBezTo>
                <a:cubicBezTo>
                  <a:pt x="13312" y="11109"/>
                  <a:pt x="13296" y="11126"/>
                  <a:pt x="13292" y="11148"/>
                </a:cubicBezTo>
                <a:cubicBezTo>
                  <a:pt x="13270" y="11137"/>
                  <a:pt x="13254" y="11117"/>
                  <a:pt x="13254" y="11092"/>
                </a:cubicBezTo>
                <a:cubicBezTo>
                  <a:pt x="13200" y="11116"/>
                  <a:pt x="13256" y="11178"/>
                  <a:pt x="13221" y="11213"/>
                </a:cubicBezTo>
                <a:cubicBezTo>
                  <a:pt x="13180" y="11161"/>
                  <a:pt x="13151" y="11203"/>
                  <a:pt x="13123" y="11241"/>
                </a:cubicBezTo>
                <a:cubicBezTo>
                  <a:pt x="13105" y="11266"/>
                  <a:pt x="13040" y="11212"/>
                  <a:pt x="13076" y="11178"/>
                </a:cubicBezTo>
                <a:cubicBezTo>
                  <a:pt x="13050" y="11188"/>
                  <a:pt x="13034" y="11175"/>
                  <a:pt x="13037" y="11148"/>
                </a:cubicBezTo>
                <a:cubicBezTo>
                  <a:pt x="13032" y="11183"/>
                  <a:pt x="13057" y="11218"/>
                  <a:pt x="13047" y="11253"/>
                </a:cubicBezTo>
                <a:cubicBezTo>
                  <a:pt x="13033" y="11296"/>
                  <a:pt x="12920" y="11217"/>
                  <a:pt x="12897" y="11210"/>
                </a:cubicBezTo>
                <a:cubicBezTo>
                  <a:pt x="12951" y="11278"/>
                  <a:pt x="12880" y="11247"/>
                  <a:pt x="12841" y="11249"/>
                </a:cubicBezTo>
                <a:cubicBezTo>
                  <a:pt x="12908" y="11276"/>
                  <a:pt x="12811" y="11377"/>
                  <a:pt x="12767" y="11314"/>
                </a:cubicBezTo>
                <a:cubicBezTo>
                  <a:pt x="12760" y="11337"/>
                  <a:pt x="12745" y="11359"/>
                  <a:pt x="12723" y="11368"/>
                </a:cubicBezTo>
                <a:cubicBezTo>
                  <a:pt x="12745" y="11322"/>
                  <a:pt x="12689" y="11350"/>
                  <a:pt x="12659" y="11357"/>
                </a:cubicBezTo>
                <a:cubicBezTo>
                  <a:pt x="12622" y="11366"/>
                  <a:pt x="12568" y="11378"/>
                  <a:pt x="12544" y="11412"/>
                </a:cubicBezTo>
                <a:cubicBezTo>
                  <a:pt x="12551" y="11395"/>
                  <a:pt x="12560" y="11380"/>
                  <a:pt x="12571" y="11365"/>
                </a:cubicBezTo>
                <a:cubicBezTo>
                  <a:pt x="12546" y="11382"/>
                  <a:pt x="12527" y="11412"/>
                  <a:pt x="12544" y="11442"/>
                </a:cubicBezTo>
                <a:cubicBezTo>
                  <a:pt x="12480" y="11461"/>
                  <a:pt x="12503" y="11416"/>
                  <a:pt x="12464" y="11386"/>
                </a:cubicBezTo>
                <a:cubicBezTo>
                  <a:pt x="12449" y="11419"/>
                  <a:pt x="12494" y="11442"/>
                  <a:pt x="12464" y="11472"/>
                </a:cubicBezTo>
                <a:cubicBezTo>
                  <a:pt x="12443" y="11494"/>
                  <a:pt x="12397" y="11516"/>
                  <a:pt x="12416" y="11555"/>
                </a:cubicBezTo>
                <a:cubicBezTo>
                  <a:pt x="12427" y="11577"/>
                  <a:pt x="12458" y="11578"/>
                  <a:pt x="12479" y="11585"/>
                </a:cubicBezTo>
                <a:cubicBezTo>
                  <a:pt x="12507" y="11595"/>
                  <a:pt x="12498" y="11658"/>
                  <a:pt x="12476" y="11590"/>
                </a:cubicBezTo>
                <a:cubicBezTo>
                  <a:pt x="12480" y="11643"/>
                  <a:pt x="12553" y="11670"/>
                  <a:pt x="12549" y="11722"/>
                </a:cubicBezTo>
                <a:cubicBezTo>
                  <a:pt x="12543" y="11809"/>
                  <a:pt x="12424" y="11766"/>
                  <a:pt x="12375" y="11789"/>
                </a:cubicBezTo>
                <a:cubicBezTo>
                  <a:pt x="12378" y="11759"/>
                  <a:pt x="12343" y="11711"/>
                  <a:pt x="12396" y="11739"/>
                </a:cubicBezTo>
                <a:cubicBezTo>
                  <a:pt x="12385" y="11689"/>
                  <a:pt x="12294" y="11699"/>
                  <a:pt x="12330" y="11629"/>
                </a:cubicBezTo>
                <a:cubicBezTo>
                  <a:pt x="12289" y="11635"/>
                  <a:pt x="12315" y="11575"/>
                  <a:pt x="12280" y="11571"/>
                </a:cubicBezTo>
                <a:cubicBezTo>
                  <a:pt x="12258" y="11569"/>
                  <a:pt x="12251" y="11486"/>
                  <a:pt x="12266" y="11470"/>
                </a:cubicBezTo>
                <a:cubicBezTo>
                  <a:pt x="12295" y="11440"/>
                  <a:pt x="12259" y="11419"/>
                  <a:pt x="12299" y="11395"/>
                </a:cubicBezTo>
                <a:cubicBezTo>
                  <a:pt x="12361" y="11357"/>
                  <a:pt x="12274" y="11336"/>
                  <a:pt x="12250" y="11314"/>
                </a:cubicBezTo>
                <a:cubicBezTo>
                  <a:pt x="12256" y="11325"/>
                  <a:pt x="12261" y="11336"/>
                  <a:pt x="12265" y="11347"/>
                </a:cubicBezTo>
                <a:cubicBezTo>
                  <a:pt x="12219" y="11357"/>
                  <a:pt x="12196" y="11289"/>
                  <a:pt x="12176" y="11261"/>
                </a:cubicBezTo>
                <a:cubicBezTo>
                  <a:pt x="12162" y="11286"/>
                  <a:pt x="12172" y="11309"/>
                  <a:pt x="12197" y="11320"/>
                </a:cubicBezTo>
                <a:cubicBezTo>
                  <a:pt x="12179" y="11340"/>
                  <a:pt x="12121" y="11390"/>
                  <a:pt x="12099" y="11350"/>
                </a:cubicBezTo>
                <a:cubicBezTo>
                  <a:pt x="12063" y="11433"/>
                  <a:pt x="12055" y="11308"/>
                  <a:pt x="12036" y="11294"/>
                </a:cubicBezTo>
                <a:cubicBezTo>
                  <a:pt x="12015" y="11277"/>
                  <a:pt x="11938" y="11312"/>
                  <a:pt x="11983" y="11249"/>
                </a:cubicBezTo>
                <a:cubicBezTo>
                  <a:pt x="11973" y="11245"/>
                  <a:pt x="11962" y="11242"/>
                  <a:pt x="11951" y="11240"/>
                </a:cubicBezTo>
                <a:cubicBezTo>
                  <a:pt x="11948" y="11262"/>
                  <a:pt x="11953" y="11282"/>
                  <a:pt x="11965" y="11300"/>
                </a:cubicBezTo>
                <a:cubicBezTo>
                  <a:pt x="11929" y="11294"/>
                  <a:pt x="11912" y="11225"/>
                  <a:pt x="11876" y="11234"/>
                </a:cubicBezTo>
                <a:cubicBezTo>
                  <a:pt x="11893" y="11213"/>
                  <a:pt x="11886" y="11193"/>
                  <a:pt x="11862" y="11184"/>
                </a:cubicBezTo>
                <a:cubicBezTo>
                  <a:pt x="11852" y="11205"/>
                  <a:pt x="11843" y="11235"/>
                  <a:pt x="11838" y="11193"/>
                </a:cubicBezTo>
                <a:cubicBezTo>
                  <a:pt x="11830" y="11236"/>
                  <a:pt x="11897" y="11264"/>
                  <a:pt x="11872" y="11308"/>
                </a:cubicBezTo>
                <a:cubicBezTo>
                  <a:pt x="11860" y="11330"/>
                  <a:pt x="11819" y="11280"/>
                  <a:pt x="11802" y="11282"/>
                </a:cubicBezTo>
                <a:cubicBezTo>
                  <a:pt x="11814" y="11307"/>
                  <a:pt x="11802" y="11331"/>
                  <a:pt x="11778" y="11344"/>
                </a:cubicBezTo>
                <a:cubicBezTo>
                  <a:pt x="11775" y="11309"/>
                  <a:pt x="11657" y="11282"/>
                  <a:pt x="11619" y="11292"/>
                </a:cubicBezTo>
                <a:cubicBezTo>
                  <a:pt x="11589" y="11300"/>
                  <a:pt x="11560" y="11329"/>
                  <a:pt x="11543" y="11288"/>
                </a:cubicBezTo>
                <a:lnTo>
                  <a:pt x="11514" y="11305"/>
                </a:lnTo>
                <a:cubicBezTo>
                  <a:pt x="11479" y="11251"/>
                  <a:pt x="11401" y="11263"/>
                  <a:pt x="11401" y="11216"/>
                </a:cubicBezTo>
                <a:cubicBezTo>
                  <a:pt x="11401" y="11182"/>
                  <a:pt x="11315" y="11155"/>
                  <a:pt x="11291" y="11175"/>
                </a:cubicBezTo>
                <a:cubicBezTo>
                  <a:pt x="11266" y="11096"/>
                  <a:pt x="11223" y="11036"/>
                  <a:pt x="11223" y="10955"/>
                </a:cubicBezTo>
                <a:cubicBezTo>
                  <a:pt x="11288" y="10978"/>
                  <a:pt x="11261" y="10882"/>
                  <a:pt x="11236" y="10858"/>
                </a:cubicBezTo>
                <a:cubicBezTo>
                  <a:pt x="11190" y="10812"/>
                  <a:pt x="11131" y="10884"/>
                  <a:pt x="11092" y="10838"/>
                </a:cubicBezTo>
                <a:cubicBezTo>
                  <a:pt x="11054" y="10791"/>
                  <a:pt x="11006" y="10840"/>
                  <a:pt x="10953" y="10814"/>
                </a:cubicBezTo>
                <a:cubicBezTo>
                  <a:pt x="10885" y="10781"/>
                  <a:pt x="10831" y="10734"/>
                  <a:pt x="10787" y="10673"/>
                </a:cubicBezTo>
                <a:lnTo>
                  <a:pt x="10787" y="10673"/>
                </a:lnTo>
                <a:lnTo>
                  <a:pt x="10786" y="10673"/>
                </a:lnTo>
                <a:cubicBezTo>
                  <a:pt x="10765" y="10725"/>
                  <a:pt x="10670" y="10736"/>
                  <a:pt x="10658" y="10771"/>
                </a:cubicBezTo>
                <a:cubicBezTo>
                  <a:pt x="10649" y="10798"/>
                  <a:pt x="10680" y="10820"/>
                  <a:pt x="10656" y="10850"/>
                </a:cubicBezTo>
                <a:cubicBezTo>
                  <a:pt x="10632" y="10880"/>
                  <a:pt x="10477" y="10952"/>
                  <a:pt x="10493" y="10869"/>
                </a:cubicBezTo>
                <a:cubicBezTo>
                  <a:pt x="10441" y="10871"/>
                  <a:pt x="10425" y="10997"/>
                  <a:pt x="10407" y="10984"/>
                </a:cubicBezTo>
                <a:cubicBezTo>
                  <a:pt x="10376" y="10965"/>
                  <a:pt x="10353" y="10934"/>
                  <a:pt x="10328" y="10909"/>
                </a:cubicBezTo>
                <a:cubicBezTo>
                  <a:pt x="10287" y="10868"/>
                  <a:pt x="10287" y="10932"/>
                  <a:pt x="10276" y="10958"/>
                </a:cubicBezTo>
                <a:cubicBezTo>
                  <a:pt x="10246" y="10925"/>
                  <a:pt x="10221" y="10862"/>
                  <a:pt x="10182" y="10930"/>
                </a:cubicBezTo>
                <a:cubicBezTo>
                  <a:pt x="10090" y="11086"/>
                  <a:pt x="10071" y="10891"/>
                  <a:pt x="9974" y="10899"/>
                </a:cubicBezTo>
                <a:cubicBezTo>
                  <a:pt x="9906" y="10905"/>
                  <a:pt x="9932" y="11037"/>
                  <a:pt x="9858" y="11018"/>
                </a:cubicBezTo>
                <a:cubicBezTo>
                  <a:pt x="9812" y="11003"/>
                  <a:pt x="9877" y="10998"/>
                  <a:pt x="9769" y="11012"/>
                </a:cubicBezTo>
                <a:cubicBezTo>
                  <a:pt x="9748" y="11013"/>
                  <a:pt x="9684" y="10943"/>
                  <a:pt x="9695" y="11086"/>
                </a:cubicBezTo>
                <a:cubicBezTo>
                  <a:pt x="9702" y="11110"/>
                  <a:pt x="9707" y="11155"/>
                  <a:pt x="9741" y="11193"/>
                </a:cubicBezTo>
                <a:cubicBezTo>
                  <a:pt x="9764" y="11220"/>
                  <a:pt x="9770" y="11252"/>
                  <a:pt x="9802" y="11298"/>
                </a:cubicBezTo>
                <a:cubicBezTo>
                  <a:pt x="9818" y="11322"/>
                  <a:pt x="9779" y="11337"/>
                  <a:pt x="9792" y="11379"/>
                </a:cubicBezTo>
                <a:cubicBezTo>
                  <a:pt x="9794" y="11384"/>
                  <a:pt x="9853" y="11466"/>
                  <a:pt x="9799" y="11462"/>
                </a:cubicBezTo>
                <a:cubicBezTo>
                  <a:pt x="9754" y="11459"/>
                  <a:pt x="9750" y="11414"/>
                  <a:pt x="9700" y="11438"/>
                </a:cubicBezTo>
                <a:cubicBezTo>
                  <a:pt x="9625" y="11474"/>
                  <a:pt x="9636" y="11348"/>
                  <a:pt x="9597" y="11318"/>
                </a:cubicBezTo>
                <a:cubicBezTo>
                  <a:pt x="9592" y="11304"/>
                  <a:pt x="9580" y="11261"/>
                  <a:pt x="9578" y="11246"/>
                </a:cubicBezTo>
                <a:cubicBezTo>
                  <a:pt x="9532" y="11283"/>
                  <a:pt x="9455" y="11374"/>
                  <a:pt x="9388" y="11352"/>
                </a:cubicBezTo>
                <a:cubicBezTo>
                  <a:pt x="9320" y="11326"/>
                  <a:pt x="9326" y="11389"/>
                  <a:pt x="9298" y="11358"/>
                </a:cubicBezTo>
                <a:cubicBezTo>
                  <a:pt x="9282" y="11339"/>
                  <a:pt x="9276" y="11299"/>
                  <a:pt x="9287" y="11282"/>
                </a:cubicBezTo>
                <a:lnTo>
                  <a:pt x="9287" y="11282"/>
                </a:lnTo>
                <a:lnTo>
                  <a:pt x="9287" y="11282"/>
                </a:lnTo>
                <a:cubicBezTo>
                  <a:pt x="9137" y="11280"/>
                  <a:pt x="9380" y="11088"/>
                  <a:pt x="8998" y="11133"/>
                </a:cubicBezTo>
                <a:cubicBezTo>
                  <a:pt x="8928" y="11141"/>
                  <a:pt x="9005" y="11028"/>
                  <a:pt x="8999" y="10982"/>
                </a:cubicBezTo>
                <a:cubicBezTo>
                  <a:pt x="8993" y="10938"/>
                  <a:pt x="8966" y="10837"/>
                  <a:pt x="9032" y="10839"/>
                </a:cubicBezTo>
                <a:lnTo>
                  <a:pt x="9032" y="10839"/>
                </a:lnTo>
                <a:lnTo>
                  <a:pt x="9034" y="10839"/>
                </a:lnTo>
                <a:cubicBezTo>
                  <a:pt x="8979" y="10710"/>
                  <a:pt x="8886" y="10815"/>
                  <a:pt x="8842" y="10735"/>
                </a:cubicBezTo>
                <a:cubicBezTo>
                  <a:pt x="8826" y="10706"/>
                  <a:pt x="8823" y="10662"/>
                  <a:pt x="8785" y="10628"/>
                </a:cubicBezTo>
                <a:cubicBezTo>
                  <a:pt x="8770" y="10614"/>
                  <a:pt x="8802" y="10588"/>
                  <a:pt x="8779" y="10563"/>
                </a:cubicBezTo>
                <a:cubicBezTo>
                  <a:pt x="8760" y="10542"/>
                  <a:pt x="8713" y="10511"/>
                  <a:pt x="8733" y="10471"/>
                </a:cubicBezTo>
                <a:cubicBezTo>
                  <a:pt x="8747" y="10445"/>
                  <a:pt x="8774" y="10433"/>
                  <a:pt x="8765" y="10394"/>
                </a:cubicBezTo>
                <a:cubicBezTo>
                  <a:pt x="8693" y="10447"/>
                  <a:pt x="8603" y="10379"/>
                  <a:pt x="8528" y="10422"/>
                </a:cubicBezTo>
                <a:cubicBezTo>
                  <a:pt x="8461" y="10468"/>
                  <a:pt x="8410" y="10508"/>
                  <a:pt x="8392" y="10498"/>
                </a:cubicBezTo>
                <a:cubicBezTo>
                  <a:pt x="8364" y="10477"/>
                  <a:pt x="8379" y="10449"/>
                  <a:pt x="8412" y="10399"/>
                </a:cubicBezTo>
                <a:cubicBezTo>
                  <a:pt x="8419" y="10382"/>
                  <a:pt x="8396" y="10335"/>
                  <a:pt x="8390" y="10319"/>
                </a:cubicBezTo>
                <a:cubicBezTo>
                  <a:pt x="8374" y="10285"/>
                  <a:pt x="8340" y="10280"/>
                  <a:pt x="8338" y="10236"/>
                </a:cubicBezTo>
                <a:cubicBezTo>
                  <a:pt x="8336" y="10195"/>
                  <a:pt x="8328" y="10158"/>
                  <a:pt x="8385" y="10153"/>
                </a:cubicBezTo>
                <a:cubicBezTo>
                  <a:pt x="8353" y="10101"/>
                  <a:pt x="8382" y="10060"/>
                  <a:pt x="8379" y="10005"/>
                </a:cubicBezTo>
                <a:cubicBezTo>
                  <a:pt x="8446" y="10065"/>
                  <a:pt x="8451" y="9912"/>
                  <a:pt x="8459" y="9883"/>
                </a:cubicBezTo>
                <a:cubicBezTo>
                  <a:pt x="8482" y="9885"/>
                  <a:pt x="8531" y="9892"/>
                  <a:pt x="8523" y="9855"/>
                </a:cubicBezTo>
                <a:cubicBezTo>
                  <a:pt x="8521" y="9843"/>
                  <a:pt x="8548" y="9792"/>
                  <a:pt x="8564" y="9796"/>
                </a:cubicBezTo>
                <a:cubicBezTo>
                  <a:pt x="8666" y="9821"/>
                  <a:pt x="8560" y="9720"/>
                  <a:pt x="8551" y="9699"/>
                </a:cubicBezTo>
                <a:cubicBezTo>
                  <a:pt x="8613" y="9723"/>
                  <a:pt x="8588" y="9642"/>
                  <a:pt x="8587" y="9614"/>
                </a:cubicBezTo>
                <a:cubicBezTo>
                  <a:pt x="8583" y="9468"/>
                  <a:pt x="8536" y="9200"/>
                  <a:pt x="8396" y="9135"/>
                </a:cubicBezTo>
                <a:cubicBezTo>
                  <a:pt x="8408" y="9159"/>
                  <a:pt x="8396" y="9177"/>
                  <a:pt x="8373" y="9185"/>
                </a:cubicBezTo>
                <a:cubicBezTo>
                  <a:pt x="8357" y="9152"/>
                  <a:pt x="8332" y="9122"/>
                  <a:pt x="8314" y="9090"/>
                </a:cubicBezTo>
                <a:cubicBezTo>
                  <a:pt x="8288" y="9046"/>
                  <a:pt x="8295" y="9009"/>
                  <a:pt x="8279" y="8980"/>
                </a:cubicBezTo>
                <a:cubicBezTo>
                  <a:pt x="8234" y="8901"/>
                  <a:pt x="8127" y="8893"/>
                  <a:pt x="8067" y="8829"/>
                </a:cubicBezTo>
                <a:cubicBezTo>
                  <a:pt x="8066" y="8858"/>
                  <a:pt x="8040" y="8897"/>
                  <a:pt x="8043" y="8926"/>
                </a:cubicBezTo>
                <a:cubicBezTo>
                  <a:pt x="8043" y="8935"/>
                  <a:pt x="8028" y="8959"/>
                  <a:pt x="8024" y="8961"/>
                </a:cubicBezTo>
                <a:cubicBezTo>
                  <a:pt x="8014" y="8925"/>
                  <a:pt x="7984" y="8888"/>
                  <a:pt x="7946" y="8900"/>
                </a:cubicBezTo>
                <a:cubicBezTo>
                  <a:pt x="7889" y="8917"/>
                  <a:pt x="7834" y="8845"/>
                  <a:pt x="7777" y="8860"/>
                </a:cubicBezTo>
                <a:cubicBezTo>
                  <a:pt x="7764" y="8864"/>
                  <a:pt x="7697" y="8908"/>
                  <a:pt x="7705" y="8871"/>
                </a:cubicBezTo>
                <a:cubicBezTo>
                  <a:pt x="7716" y="8818"/>
                  <a:pt x="7740" y="8803"/>
                  <a:pt x="7761" y="8751"/>
                </a:cubicBezTo>
                <a:cubicBezTo>
                  <a:pt x="7775" y="8716"/>
                  <a:pt x="7695" y="8687"/>
                  <a:pt x="7708" y="8642"/>
                </a:cubicBezTo>
                <a:cubicBezTo>
                  <a:pt x="7695" y="8640"/>
                  <a:pt x="7640" y="8698"/>
                  <a:pt x="7616" y="8671"/>
                </a:cubicBezTo>
                <a:cubicBezTo>
                  <a:pt x="7594" y="8647"/>
                  <a:pt x="7586" y="8652"/>
                  <a:pt x="7655" y="8592"/>
                </a:cubicBezTo>
                <a:cubicBezTo>
                  <a:pt x="7645" y="8583"/>
                  <a:pt x="7553" y="8500"/>
                  <a:pt x="7544" y="8504"/>
                </a:cubicBezTo>
                <a:cubicBezTo>
                  <a:pt x="7328" y="8590"/>
                  <a:pt x="7435" y="8649"/>
                  <a:pt x="7369" y="8651"/>
                </a:cubicBezTo>
                <a:cubicBezTo>
                  <a:pt x="7327" y="8653"/>
                  <a:pt x="7194" y="8567"/>
                  <a:pt x="7247" y="8621"/>
                </a:cubicBezTo>
                <a:cubicBezTo>
                  <a:pt x="7221" y="8605"/>
                  <a:pt x="7140" y="8546"/>
                  <a:pt x="7123" y="8556"/>
                </a:cubicBezTo>
                <a:cubicBezTo>
                  <a:pt x="7017" y="8617"/>
                  <a:pt x="7012" y="8661"/>
                  <a:pt x="6933" y="8739"/>
                </a:cubicBezTo>
                <a:cubicBezTo>
                  <a:pt x="6875" y="8795"/>
                  <a:pt x="6754" y="8741"/>
                  <a:pt x="6746" y="8840"/>
                </a:cubicBezTo>
                <a:cubicBezTo>
                  <a:pt x="6740" y="8904"/>
                  <a:pt x="6626" y="8945"/>
                  <a:pt x="6619" y="8994"/>
                </a:cubicBezTo>
                <a:cubicBezTo>
                  <a:pt x="6607" y="9090"/>
                  <a:pt x="6550" y="9088"/>
                  <a:pt x="6501" y="9095"/>
                </a:cubicBezTo>
                <a:cubicBezTo>
                  <a:pt x="6446" y="9100"/>
                  <a:pt x="6424" y="9127"/>
                  <a:pt x="6362" y="9112"/>
                </a:cubicBezTo>
                <a:cubicBezTo>
                  <a:pt x="6344" y="9108"/>
                  <a:pt x="6334" y="9110"/>
                  <a:pt x="6329" y="9116"/>
                </a:cubicBezTo>
                <a:cubicBezTo>
                  <a:pt x="6334" y="9041"/>
                  <a:pt x="6300" y="9035"/>
                  <a:pt x="6220" y="9009"/>
                </a:cubicBezTo>
                <a:cubicBezTo>
                  <a:pt x="6183" y="8998"/>
                  <a:pt x="6176" y="9008"/>
                  <a:pt x="6150" y="9031"/>
                </a:cubicBezTo>
                <a:cubicBezTo>
                  <a:pt x="6119" y="9060"/>
                  <a:pt x="6103" y="9013"/>
                  <a:pt x="6074" y="9013"/>
                </a:cubicBezTo>
                <a:cubicBezTo>
                  <a:pt x="5984" y="9013"/>
                  <a:pt x="5943" y="9010"/>
                  <a:pt x="5925" y="9004"/>
                </a:cubicBezTo>
                <a:cubicBezTo>
                  <a:pt x="5903" y="8996"/>
                  <a:pt x="5915" y="8977"/>
                  <a:pt x="5909" y="8948"/>
                </a:cubicBezTo>
                <a:cubicBezTo>
                  <a:pt x="5903" y="8922"/>
                  <a:pt x="5870" y="8918"/>
                  <a:pt x="5822" y="8918"/>
                </a:cubicBezTo>
                <a:cubicBezTo>
                  <a:pt x="5641" y="8923"/>
                  <a:pt x="5626" y="9148"/>
                  <a:pt x="5539" y="9211"/>
                </a:cubicBezTo>
                <a:cubicBezTo>
                  <a:pt x="5521" y="9225"/>
                  <a:pt x="5524" y="9249"/>
                  <a:pt x="5518" y="9269"/>
                </a:cubicBezTo>
                <a:cubicBezTo>
                  <a:pt x="5515" y="9253"/>
                  <a:pt x="5486" y="9235"/>
                  <a:pt x="5479" y="9227"/>
                </a:cubicBezTo>
                <a:cubicBezTo>
                  <a:pt x="5433" y="9171"/>
                  <a:pt x="5527" y="9037"/>
                  <a:pt x="5419" y="9006"/>
                </a:cubicBezTo>
                <a:cubicBezTo>
                  <a:pt x="5364" y="8990"/>
                  <a:pt x="5302" y="9036"/>
                  <a:pt x="5247" y="9040"/>
                </a:cubicBezTo>
                <a:cubicBezTo>
                  <a:pt x="5247" y="9051"/>
                  <a:pt x="5248" y="9062"/>
                  <a:pt x="5249" y="9072"/>
                </a:cubicBezTo>
                <a:cubicBezTo>
                  <a:pt x="5217" y="9047"/>
                  <a:pt x="5079" y="9075"/>
                  <a:pt x="5033" y="9072"/>
                </a:cubicBezTo>
                <a:cubicBezTo>
                  <a:pt x="4973" y="9068"/>
                  <a:pt x="4956" y="9074"/>
                  <a:pt x="4874" y="9022"/>
                </a:cubicBezTo>
                <a:cubicBezTo>
                  <a:pt x="4847" y="9004"/>
                  <a:pt x="4837" y="9010"/>
                  <a:pt x="4808" y="8996"/>
                </a:cubicBezTo>
                <a:cubicBezTo>
                  <a:pt x="4773" y="8978"/>
                  <a:pt x="4768" y="9007"/>
                  <a:pt x="4758" y="9027"/>
                </a:cubicBezTo>
                <a:cubicBezTo>
                  <a:pt x="4731" y="9078"/>
                  <a:pt x="4637" y="9004"/>
                  <a:pt x="4635" y="8966"/>
                </a:cubicBezTo>
                <a:lnTo>
                  <a:pt x="4635" y="8966"/>
                </a:lnTo>
                <a:lnTo>
                  <a:pt x="4635" y="8966"/>
                </a:lnTo>
                <a:cubicBezTo>
                  <a:pt x="4622" y="8977"/>
                  <a:pt x="4624" y="9098"/>
                  <a:pt x="4590" y="9032"/>
                </a:cubicBezTo>
                <a:cubicBezTo>
                  <a:pt x="4563" y="8980"/>
                  <a:pt x="4497" y="8962"/>
                  <a:pt x="4478" y="8904"/>
                </a:cubicBezTo>
                <a:lnTo>
                  <a:pt x="4478" y="8904"/>
                </a:lnTo>
                <a:lnTo>
                  <a:pt x="4478" y="8904"/>
                </a:lnTo>
                <a:cubicBezTo>
                  <a:pt x="4445" y="8944"/>
                  <a:pt x="4336" y="8921"/>
                  <a:pt x="4308" y="8899"/>
                </a:cubicBezTo>
                <a:cubicBezTo>
                  <a:pt x="4272" y="8869"/>
                  <a:pt x="4317" y="8853"/>
                  <a:pt x="4305" y="8826"/>
                </a:cubicBezTo>
                <a:cubicBezTo>
                  <a:pt x="4284" y="8776"/>
                  <a:pt x="4257" y="8814"/>
                  <a:pt x="4223" y="8815"/>
                </a:cubicBezTo>
                <a:cubicBezTo>
                  <a:pt x="4172" y="8815"/>
                  <a:pt x="4027" y="8733"/>
                  <a:pt x="4005" y="8701"/>
                </a:cubicBezTo>
                <a:cubicBezTo>
                  <a:pt x="3991" y="8678"/>
                  <a:pt x="3983" y="8626"/>
                  <a:pt x="3949" y="8600"/>
                </a:cubicBezTo>
                <a:cubicBezTo>
                  <a:pt x="3898" y="8563"/>
                  <a:pt x="3870" y="8553"/>
                  <a:pt x="3823" y="8592"/>
                </a:cubicBezTo>
                <a:cubicBezTo>
                  <a:pt x="3767" y="8622"/>
                  <a:pt x="3736" y="8553"/>
                  <a:pt x="3690" y="8499"/>
                </a:cubicBezTo>
                <a:cubicBezTo>
                  <a:pt x="3639" y="8441"/>
                  <a:pt x="3583" y="8437"/>
                  <a:pt x="3512" y="8400"/>
                </a:cubicBezTo>
                <a:cubicBezTo>
                  <a:pt x="3427" y="8355"/>
                  <a:pt x="3333" y="8278"/>
                  <a:pt x="3240" y="8203"/>
                </a:cubicBezTo>
                <a:cubicBezTo>
                  <a:pt x="3197" y="8169"/>
                  <a:pt x="3157" y="8172"/>
                  <a:pt x="3113" y="8158"/>
                </a:cubicBezTo>
                <a:cubicBezTo>
                  <a:pt x="3088" y="8149"/>
                  <a:pt x="3081" y="8202"/>
                  <a:pt x="3044" y="8188"/>
                </a:cubicBezTo>
                <a:cubicBezTo>
                  <a:pt x="3050" y="8226"/>
                  <a:pt x="3046" y="8251"/>
                  <a:pt x="3013" y="8277"/>
                </a:cubicBezTo>
                <a:cubicBezTo>
                  <a:pt x="2988" y="8296"/>
                  <a:pt x="2967" y="8246"/>
                  <a:pt x="2935" y="8239"/>
                </a:cubicBezTo>
                <a:cubicBezTo>
                  <a:pt x="2849" y="8146"/>
                  <a:pt x="2695" y="8136"/>
                  <a:pt x="2666" y="8107"/>
                </a:cubicBezTo>
                <a:cubicBezTo>
                  <a:pt x="2649" y="8090"/>
                  <a:pt x="2669" y="8061"/>
                  <a:pt x="2656" y="8044"/>
                </a:cubicBezTo>
                <a:cubicBezTo>
                  <a:pt x="2643" y="8038"/>
                  <a:pt x="2574" y="8002"/>
                  <a:pt x="2555" y="7981"/>
                </a:cubicBezTo>
                <a:cubicBezTo>
                  <a:pt x="2535" y="7970"/>
                  <a:pt x="2523" y="7969"/>
                  <a:pt x="2507" y="7970"/>
                </a:cubicBezTo>
                <a:cubicBezTo>
                  <a:pt x="2365" y="8001"/>
                  <a:pt x="2329" y="7792"/>
                  <a:pt x="2267" y="7813"/>
                </a:cubicBezTo>
                <a:cubicBezTo>
                  <a:pt x="2236" y="7827"/>
                  <a:pt x="2215" y="7858"/>
                  <a:pt x="2187" y="7845"/>
                </a:cubicBezTo>
                <a:cubicBezTo>
                  <a:pt x="2156" y="7830"/>
                  <a:pt x="2169" y="7749"/>
                  <a:pt x="2150" y="7716"/>
                </a:cubicBezTo>
                <a:cubicBezTo>
                  <a:pt x="2120" y="7669"/>
                  <a:pt x="2124" y="7647"/>
                  <a:pt x="2112" y="7606"/>
                </a:cubicBezTo>
                <a:cubicBezTo>
                  <a:pt x="2088" y="7558"/>
                  <a:pt x="2029" y="7542"/>
                  <a:pt x="2016" y="7487"/>
                </a:cubicBezTo>
                <a:cubicBezTo>
                  <a:pt x="2008" y="7458"/>
                  <a:pt x="1998" y="7427"/>
                  <a:pt x="1978" y="7404"/>
                </a:cubicBezTo>
                <a:cubicBezTo>
                  <a:pt x="2066" y="7339"/>
                  <a:pt x="2087" y="7403"/>
                  <a:pt x="2122" y="7443"/>
                </a:cubicBezTo>
                <a:cubicBezTo>
                  <a:pt x="2169" y="7486"/>
                  <a:pt x="2186" y="7458"/>
                  <a:pt x="2211" y="7429"/>
                </a:cubicBezTo>
                <a:cubicBezTo>
                  <a:pt x="2231" y="7397"/>
                  <a:pt x="2355" y="7389"/>
                  <a:pt x="2259" y="7276"/>
                </a:cubicBezTo>
                <a:cubicBezTo>
                  <a:pt x="2231" y="7251"/>
                  <a:pt x="2236" y="7182"/>
                  <a:pt x="2221" y="7177"/>
                </a:cubicBezTo>
                <a:cubicBezTo>
                  <a:pt x="2136" y="7154"/>
                  <a:pt x="2114" y="7146"/>
                  <a:pt x="2058" y="7084"/>
                </a:cubicBezTo>
                <a:cubicBezTo>
                  <a:pt x="2004" y="7029"/>
                  <a:pt x="1967" y="6903"/>
                  <a:pt x="1973" y="6842"/>
                </a:cubicBezTo>
                <a:cubicBezTo>
                  <a:pt x="1977" y="6831"/>
                  <a:pt x="2050" y="6808"/>
                  <a:pt x="2030" y="6792"/>
                </a:cubicBezTo>
                <a:cubicBezTo>
                  <a:pt x="1953" y="6738"/>
                  <a:pt x="1818" y="6683"/>
                  <a:pt x="1757" y="6626"/>
                </a:cubicBezTo>
                <a:cubicBezTo>
                  <a:pt x="1696" y="6573"/>
                  <a:pt x="1715" y="6464"/>
                  <a:pt x="1590" y="6374"/>
                </a:cubicBezTo>
                <a:cubicBezTo>
                  <a:pt x="1577" y="6365"/>
                  <a:pt x="1576" y="6356"/>
                  <a:pt x="1559" y="6360"/>
                </a:cubicBezTo>
                <a:cubicBezTo>
                  <a:pt x="1550" y="6359"/>
                  <a:pt x="1179" y="6366"/>
                  <a:pt x="1168" y="6205"/>
                </a:cubicBezTo>
                <a:cubicBezTo>
                  <a:pt x="1139" y="6212"/>
                  <a:pt x="1098" y="6258"/>
                  <a:pt x="1068" y="6231"/>
                </a:cubicBezTo>
                <a:cubicBezTo>
                  <a:pt x="1044" y="6210"/>
                  <a:pt x="981" y="6172"/>
                  <a:pt x="969" y="6145"/>
                </a:cubicBezTo>
                <a:cubicBezTo>
                  <a:pt x="948" y="6098"/>
                  <a:pt x="979" y="6020"/>
                  <a:pt x="891" y="5938"/>
                </a:cubicBezTo>
                <a:cubicBezTo>
                  <a:pt x="848" y="5898"/>
                  <a:pt x="774" y="5920"/>
                  <a:pt x="747" y="5879"/>
                </a:cubicBezTo>
                <a:cubicBezTo>
                  <a:pt x="718" y="5834"/>
                  <a:pt x="623" y="5780"/>
                  <a:pt x="586" y="5846"/>
                </a:cubicBezTo>
                <a:cubicBezTo>
                  <a:pt x="569" y="5805"/>
                  <a:pt x="534" y="5805"/>
                  <a:pt x="503" y="5802"/>
                </a:cubicBezTo>
                <a:cubicBezTo>
                  <a:pt x="423" y="5797"/>
                  <a:pt x="421" y="5718"/>
                  <a:pt x="500" y="5728"/>
                </a:cubicBezTo>
                <a:cubicBezTo>
                  <a:pt x="522" y="5732"/>
                  <a:pt x="543" y="5739"/>
                  <a:pt x="564" y="5730"/>
                </a:cubicBezTo>
                <a:cubicBezTo>
                  <a:pt x="580" y="5740"/>
                  <a:pt x="619" y="5700"/>
                  <a:pt x="601" y="5659"/>
                </a:cubicBezTo>
                <a:cubicBezTo>
                  <a:pt x="585" y="5624"/>
                  <a:pt x="552" y="5623"/>
                  <a:pt x="538" y="5598"/>
                </a:cubicBezTo>
                <a:cubicBezTo>
                  <a:pt x="532" y="5585"/>
                  <a:pt x="536" y="5571"/>
                  <a:pt x="539" y="5548"/>
                </a:cubicBezTo>
                <a:cubicBezTo>
                  <a:pt x="541" y="5526"/>
                  <a:pt x="520" y="5484"/>
                  <a:pt x="483" y="5443"/>
                </a:cubicBezTo>
                <a:cubicBezTo>
                  <a:pt x="383" y="5337"/>
                  <a:pt x="544" y="5283"/>
                  <a:pt x="309" y="5229"/>
                </a:cubicBezTo>
                <a:cubicBezTo>
                  <a:pt x="282" y="5223"/>
                  <a:pt x="268" y="5206"/>
                  <a:pt x="203" y="5241"/>
                </a:cubicBezTo>
                <a:cubicBezTo>
                  <a:pt x="170" y="5258"/>
                  <a:pt x="146" y="5267"/>
                  <a:pt x="121" y="5236"/>
                </a:cubicBezTo>
                <a:cubicBezTo>
                  <a:pt x="105" y="5215"/>
                  <a:pt x="36" y="5122"/>
                  <a:pt x="102" y="5121"/>
                </a:cubicBezTo>
                <a:cubicBezTo>
                  <a:pt x="76" y="5085"/>
                  <a:pt x="45" y="5061"/>
                  <a:pt x="23" y="5029"/>
                </a:cubicBezTo>
                <a:cubicBezTo>
                  <a:pt x="5" y="5003"/>
                  <a:pt x="11" y="4966"/>
                  <a:pt x="0" y="4942"/>
                </a:cubicBezTo>
                <a:close/>
                <a:moveTo>
                  <a:pt x="13352" y="10902"/>
                </a:moveTo>
                <a:cubicBezTo>
                  <a:pt x="13354" y="10920"/>
                  <a:pt x="13355" y="10926"/>
                  <a:pt x="13375" y="10931"/>
                </a:cubicBezTo>
                <a:cubicBezTo>
                  <a:pt x="13368" y="10921"/>
                  <a:pt x="13360" y="10911"/>
                  <a:pt x="13352" y="10902"/>
                </a:cubicBezTo>
                <a:close/>
                <a:moveTo>
                  <a:pt x="13307" y="10842"/>
                </a:moveTo>
                <a:cubicBezTo>
                  <a:pt x="13311" y="10852"/>
                  <a:pt x="13354" y="10910"/>
                  <a:pt x="13373" y="10893"/>
                </a:cubicBezTo>
                <a:cubicBezTo>
                  <a:pt x="13355" y="10871"/>
                  <a:pt x="13337" y="10845"/>
                  <a:pt x="13307" y="10842"/>
                </a:cubicBezTo>
                <a:close/>
                <a:moveTo>
                  <a:pt x="13191" y="11317"/>
                </a:moveTo>
                <a:cubicBezTo>
                  <a:pt x="13194" y="11294"/>
                  <a:pt x="13188" y="11273"/>
                  <a:pt x="13173" y="11255"/>
                </a:cubicBezTo>
                <a:cubicBezTo>
                  <a:pt x="13176" y="11277"/>
                  <a:pt x="13182" y="11297"/>
                  <a:pt x="13191" y="11317"/>
                </a:cubicBezTo>
                <a:close/>
                <a:moveTo>
                  <a:pt x="13138" y="11270"/>
                </a:moveTo>
                <a:cubicBezTo>
                  <a:pt x="13120" y="11275"/>
                  <a:pt x="13109" y="11287"/>
                  <a:pt x="13105" y="11305"/>
                </a:cubicBezTo>
                <a:cubicBezTo>
                  <a:pt x="13129" y="11307"/>
                  <a:pt x="13141" y="11294"/>
                  <a:pt x="13138" y="11270"/>
                </a:cubicBezTo>
                <a:close/>
                <a:moveTo>
                  <a:pt x="12891" y="11323"/>
                </a:moveTo>
                <a:cubicBezTo>
                  <a:pt x="12908" y="11315"/>
                  <a:pt x="12916" y="11303"/>
                  <a:pt x="12918" y="11285"/>
                </a:cubicBezTo>
                <a:cubicBezTo>
                  <a:pt x="12894" y="11288"/>
                  <a:pt x="12894" y="11302"/>
                  <a:pt x="12891" y="11323"/>
                </a:cubicBezTo>
                <a:close/>
                <a:moveTo>
                  <a:pt x="12515" y="11451"/>
                </a:moveTo>
                <a:cubicBezTo>
                  <a:pt x="12491" y="11465"/>
                  <a:pt x="12495" y="11475"/>
                  <a:pt x="12529" y="11481"/>
                </a:cubicBezTo>
                <a:cubicBezTo>
                  <a:pt x="12524" y="11471"/>
                  <a:pt x="12519" y="11461"/>
                  <a:pt x="12515" y="11451"/>
                </a:cubicBezTo>
                <a:close/>
                <a:moveTo>
                  <a:pt x="12434" y="11534"/>
                </a:moveTo>
                <a:cubicBezTo>
                  <a:pt x="12467" y="11527"/>
                  <a:pt x="12501" y="11514"/>
                  <a:pt x="12523" y="11549"/>
                </a:cubicBezTo>
                <a:cubicBezTo>
                  <a:pt x="12545" y="11487"/>
                  <a:pt x="12454" y="11486"/>
                  <a:pt x="12434" y="11534"/>
                </a:cubicBezTo>
                <a:close/>
                <a:moveTo>
                  <a:pt x="12040" y="12122"/>
                </a:moveTo>
                <a:cubicBezTo>
                  <a:pt x="12025" y="12146"/>
                  <a:pt x="12054" y="12243"/>
                  <a:pt x="12059" y="12270"/>
                </a:cubicBezTo>
                <a:cubicBezTo>
                  <a:pt x="12068" y="12315"/>
                  <a:pt x="12065" y="12381"/>
                  <a:pt x="12099" y="12416"/>
                </a:cubicBezTo>
                <a:cubicBezTo>
                  <a:pt x="12140" y="12458"/>
                  <a:pt x="12209" y="12450"/>
                  <a:pt x="12257" y="12479"/>
                </a:cubicBezTo>
                <a:cubicBezTo>
                  <a:pt x="12303" y="12507"/>
                  <a:pt x="12376" y="12512"/>
                  <a:pt x="12428" y="12511"/>
                </a:cubicBezTo>
                <a:cubicBezTo>
                  <a:pt x="12408" y="12452"/>
                  <a:pt x="12485" y="12418"/>
                  <a:pt x="12508" y="12457"/>
                </a:cubicBezTo>
                <a:cubicBezTo>
                  <a:pt x="12492" y="12430"/>
                  <a:pt x="12591" y="12349"/>
                  <a:pt x="12607" y="12334"/>
                </a:cubicBezTo>
                <a:cubicBezTo>
                  <a:pt x="12630" y="12313"/>
                  <a:pt x="12660" y="12192"/>
                  <a:pt x="12624" y="12178"/>
                </a:cubicBezTo>
                <a:cubicBezTo>
                  <a:pt x="12663" y="12158"/>
                  <a:pt x="12701" y="12056"/>
                  <a:pt x="12693" y="12015"/>
                </a:cubicBezTo>
                <a:cubicBezTo>
                  <a:pt x="12770" y="12072"/>
                  <a:pt x="12724" y="11924"/>
                  <a:pt x="12712" y="11895"/>
                </a:cubicBezTo>
                <a:cubicBezTo>
                  <a:pt x="12693" y="11847"/>
                  <a:pt x="12554" y="11796"/>
                  <a:pt x="12612" y="11905"/>
                </a:cubicBezTo>
                <a:cubicBezTo>
                  <a:pt x="12594" y="11883"/>
                  <a:pt x="12504" y="11846"/>
                  <a:pt x="12550" y="11908"/>
                </a:cubicBezTo>
                <a:cubicBezTo>
                  <a:pt x="12523" y="11830"/>
                  <a:pt x="12441" y="11879"/>
                  <a:pt x="12416" y="11914"/>
                </a:cubicBezTo>
                <a:cubicBezTo>
                  <a:pt x="12394" y="11863"/>
                  <a:pt x="12307" y="11870"/>
                  <a:pt x="12271" y="11899"/>
                </a:cubicBezTo>
                <a:cubicBezTo>
                  <a:pt x="12278" y="11910"/>
                  <a:pt x="12285" y="11921"/>
                  <a:pt x="12292" y="11932"/>
                </a:cubicBezTo>
                <a:cubicBezTo>
                  <a:pt x="12257" y="11944"/>
                  <a:pt x="12234" y="11899"/>
                  <a:pt x="12203" y="11908"/>
                </a:cubicBezTo>
                <a:cubicBezTo>
                  <a:pt x="12162" y="11920"/>
                  <a:pt x="12182" y="11975"/>
                  <a:pt x="12215" y="11982"/>
                </a:cubicBezTo>
                <a:cubicBezTo>
                  <a:pt x="12141" y="12003"/>
                  <a:pt x="12094" y="12073"/>
                  <a:pt x="12040" y="12122"/>
                </a:cubicBezTo>
                <a:close/>
                <a:moveTo>
                  <a:pt x="14643" y="10260"/>
                </a:moveTo>
                <a:cubicBezTo>
                  <a:pt x="14634" y="10285"/>
                  <a:pt x="14643" y="10299"/>
                  <a:pt x="14670" y="10296"/>
                </a:cubicBezTo>
                <a:cubicBezTo>
                  <a:pt x="14675" y="10276"/>
                  <a:pt x="14666" y="10257"/>
                  <a:pt x="14643" y="10260"/>
                </a:cubicBezTo>
                <a:close/>
                <a:moveTo>
                  <a:pt x="14866" y="9711"/>
                </a:moveTo>
                <a:cubicBezTo>
                  <a:pt x="14886" y="9722"/>
                  <a:pt x="14907" y="9731"/>
                  <a:pt x="14928" y="9738"/>
                </a:cubicBezTo>
                <a:cubicBezTo>
                  <a:pt x="14902" y="9752"/>
                  <a:pt x="14877" y="9735"/>
                  <a:pt x="14866" y="9711"/>
                </a:cubicBezTo>
                <a:close/>
                <a:moveTo>
                  <a:pt x="15053" y="9922"/>
                </a:moveTo>
                <a:cubicBezTo>
                  <a:pt x="15083" y="9976"/>
                  <a:pt x="15093" y="9901"/>
                  <a:pt x="15085" y="9877"/>
                </a:cubicBezTo>
                <a:cubicBezTo>
                  <a:pt x="15074" y="9878"/>
                  <a:pt x="15063" y="9881"/>
                  <a:pt x="15053" y="9886"/>
                </a:cubicBezTo>
                <a:cubicBezTo>
                  <a:pt x="15064" y="9895"/>
                  <a:pt x="15075" y="9904"/>
                  <a:pt x="15085" y="9913"/>
                </a:cubicBezTo>
                <a:cubicBezTo>
                  <a:pt x="15075" y="9916"/>
                  <a:pt x="15064" y="9919"/>
                  <a:pt x="15053" y="9922"/>
                </a:cubicBezTo>
                <a:close/>
                <a:moveTo>
                  <a:pt x="14462" y="10560"/>
                </a:moveTo>
                <a:cubicBezTo>
                  <a:pt x="14470" y="10567"/>
                  <a:pt x="14478" y="10574"/>
                  <a:pt x="14486" y="10581"/>
                </a:cubicBezTo>
                <a:cubicBezTo>
                  <a:pt x="14525" y="10539"/>
                  <a:pt x="14465" y="10522"/>
                  <a:pt x="14462" y="10560"/>
                </a:cubicBezTo>
                <a:close/>
                <a:moveTo>
                  <a:pt x="15418" y="8423"/>
                </a:moveTo>
                <a:cubicBezTo>
                  <a:pt x="15424" y="8399"/>
                  <a:pt x="15414" y="8396"/>
                  <a:pt x="15388" y="8414"/>
                </a:cubicBezTo>
                <a:cubicBezTo>
                  <a:pt x="15398" y="8417"/>
                  <a:pt x="15408" y="8420"/>
                  <a:pt x="15418" y="8423"/>
                </a:cubicBezTo>
                <a:close/>
                <a:moveTo>
                  <a:pt x="15341" y="8203"/>
                </a:moveTo>
                <a:cubicBezTo>
                  <a:pt x="15351" y="8217"/>
                  <a:pt x="15365" y="8223"/>
                  <a:pt x="15382" y="8221"/>
                </a:cubicBezTo>
                <a:cubicBezTo>
                  <a:pt x="15379" y="8194"/>
                  <a:pt x="15362" y="8186"/>
                  <a:pt x="15341" y="8203"/>
                </a:cubicBezTo>
                <a:close/>
                <a:moveTo>
                  <a:pt x="15350" y="8310"/>
                </a:moveTo>
                <a:cubicBezTo>
                  <a:pt x="15382" y="8305"/>
                  <a:pt x="15413" y="8326"/>
                  <a:pt x="15445" y="8310"/>
                </a:cubicBezTo>
                <a:cubicBezTo>
                  <a:pt x="15425" y="8278"/>
                  <a:pt x="15364" y="8249"/>
                  <a:pt x="15332" y="8280"/>
                </a:cubicBezTo>
                <a:cubicBezTo>
                  <a:pt x="15338" y="8290"/>
                  <a:pt x="15344" y="8300"/>
                  <a:pt x="15350" y="8310"/>
                </a:cubicBezTo>
                <a:close/>
                <a:moveTo>
                  <a:pt x="15273" y="8990"/>
                </a:moveTo>
                <a:cubicBezTo>
                  <a:pt x="15275" y="8995"/>
                  <a:pt x="15277" y="8999"/>
                  <a:pt x="15278" y="9004"/>
                </a:cubicBezTo>
                <a:cubicBezTo>
                  <a:pt x="15330" y="8990"/>
                  <a:pt x="15284" y="8926"/>
                  <a:pt x="15273" y="8990"/>
                </a:cubicBezTo>
                <a:close/>
                <a:moveTo>
                  <a:pt x="14895" y="7671"/>
                </a:moveTo>
                <a:cubicBezTo>
                  <a:pt x="14953" y="7697"/>
                  <a:pt x="15079" y="7839"/>
                  <a:pt x="15145" y="7769"/>
                </a:cubicBezTo>
                <a:cubicBezTo>
                  <a:pt x="15105" y="7736"/>
                  <a:pt x="14947" y="7621"/>
                  <a:pt x="14895" y="7671"/>
                </a:cubicBezTo>
                <a:close/>
                <a:moveTo>
                  <a:pt x="14284" y="5014"/>
                </a:moveTo>
                <a:cubicBezTo>
                  <a:pt x="14276" y="5005"/>
                  <a:pt x="14267" y="5001"/>
                  <a:pt x="14254" y="5002"/>
                </a:cubicBezTo>
                <a:cubicBezTo>
                  <a:pt x="14264" y="5006"/>
                  <a:pt x="14274" y="5010"/>
                  <a:pt x="14284" y="5014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5" name="꙱ Chile (Republic of Chile) (CL) (H)">
            <a:extLst>
              <a:ext uri="{FF2B5EF4-FFF2-40B4-BE49-F238E27FC236}">
                <a16:creationId xmlns:a16="http://schemas.microsoft.com/office/drawing/2014/main" id="{6CCCA7B8-FC2D-4FA9-8AAC-66CED321BE02}"/>
              </a:ext>
            </a:extLst>
          </p:cNvPr>
          <p:cNvSpPr>
            <a:spLocks noEditPoints="1"/>
          </p:cNvSpPr>
          <p:nvPr/>
        </p:nvSpPr>
        <p:spPr bwMode="auto">
          <a:xfrm>
            <a:off x="2590385" y="2897214"/>
            <a:ext cx="402064" cy="1116507"/>
          </a:xfrm>
          <a:custGeom>
            <a:avLst/>
            <a:gdLst>
              <a:gd name="T0" fmla="*/ 4213 w 4880"/>
              <a:gd name="T1" fmla="*/ 13185 h 13529"/>
              <a:gd name="T2" fmla="*/ 3286 w 4880"/>
              <a:gd name="T3" fmla="*/ 13048 h 13529"/>
              <a:gd name="T4" fmla="*/ 3569 w 4880"/>
              <a:gd name="T5" fmla="*/ 12873 h 13529"/>
              <a:gd name="T6" fmla="*/ 2624 w 4880"/>
              <a:gd name="T7" fmla="*/ 12187 h 13529"/>
              <a:gd name="T8" fmla="*/ 2393 w 4880"/>
              <a:gd name="T9" fmla="*/ 12143 h 13529"/>
              <a:gd name="T10" fmla="*/ 2137 w 4880"/>
              <a:gd name="T11" fmla="*/ 11796 h 13529"/>
              <a:gd name="T12" fmla="*/ 1885 w 4880"/>
              <a:gd name="T13" fmla="*/ 11187 h 13529"/>
              <a:gd name="T14" fmla="*/ 1882 w 4880"/>
              <a:gd name="T15" fmla="*/ 10851 h 13529"/>
              <a:gd name="T16" fmla="*/ 1467 w 4880"/>
              <a:gd name="T17" fmla="*/ 10634 h 13529"/>
              <a:gd name="T18" fmla="*/ 1128 w 4880"/>
              <a:gd name="T19" fmla="*/ 10130 h 13529"/>
              <a:gd name="T20" fmla="*/ 1443 w 4880"/>
              <a:gd name="T21" fmla="*/ 9952 h 13529"/>
              <a:gd name="T22" fmla="*/ 1243 w 4880"/>
              <a:gd name="T23" fmla="*/ 8950 h 13529"/>
              <a:gd name="T24" fmla="*/ 385 w 4880"/>
              <a:gd name="T25" fmla="*/ 7118 h 13529"/>
              <a:gd name="T26" fmla="*/ 410 w 4880"/>
              <a:gd name="T27" fmla="*/ 5018 h 13529"/>
              <a:gd name="T28" fmla="*/ 161 w 4880"/>
              <a:gd name="T29" fmla="*/ 2103 h 13529"/>
              <a:gd name="T30" fmla="*/ 772 w 4880"/>
              <a:gd name="T31" fmla="*/ 1301 h 13529"/>
              <a:gd name="T32" fmla="*/ 785 w 4880"/>
              <a:gd name="T33" fmla="*/ 4438 h 13529"/>
              <a:gd name="T34" fmla="*/ 1092 w 4880"/>
              <a:gd name="T35" fmla="*/ 6370 h 13529"/>
              <a:gd name="T36" fmla="*/ 1419 w 4880"/>
              <a:gd name="T37" fmla="*/ 8781 h 13529"/>
              <a:gd name="T38" fmla="*/ 1995 w 4880"/>
              <a:gd name="T39" fmla="*/ 10174 h 13529"/>
              <a:gd name="T40" fmla="*/ 2417 w 4880"/>
              <a:gd name="T41" fmla="*/ 11736 h 13529"/>
              <a:gd name="T42" fmla="*/ 3049 w 4880"/>
              <a:gd name="T43" fmla="*/ 12698 h 13529"/>
              <a:gd name="T44" fmla="*/ 2920 w 4880"/>
              <a:gd name="T45" fmla="*/ 12436 h 13529"/>
              <a:gd name="T46" fmla="*/ 2577 w 4880"/>
              <a:gd name="T47" fmla="*/ 12398 h 13529"/>
              <a:gd name="T48" fmla="*/ 1443 w 4880"/>
              <a:gd name="T49" fmla="*/ 10044 h 13529"/>
              <a:gd name="T50" fmla="*/ 1333 w 4880"/>
              <a:gd name="T51" fmla="*/ 9435 h 13529"/>
              <a:gd name="T52" fmla="*/ 1271 w 4880"/>
              <a:gd name="T53" fmla="*/ 9688 h 13529"/>
              <a:gd name="T54" fmla="*/ 1202 w 4880"/>
              <a:gd name="T55" fmla="*/ 9696 h 13529"/>
              <a:gd name="T56" fmla="*/ 1146 w 4880"/>
              <a:gd name="T57" fmla="*/ 9833 h 13529"/>
              <a:gd name="T58" fmla="*/ 1149 w 4880"/>
              <a:gd name="T59" fmla="*/ 9503 h 13529"/>
              <a:gd name="T60" fmla="*/ 1087 w 4880"/>
              <a:gd name="T61" fmla="*/ 9406 h 13529"/>
              <a:gd name="T62" fmla="*/ 1054 w 4880"/>
              <a:gd name="T63" fmla="*/ 8919 h 13529"/>
              <a:gd name="T64" fmla="*/ 1012 w 4880"/>
              <a:gd name="T65" fmla="*/ 8948 h 13529"/>
              <a:gd name="T66" fmla="*/ 1036 w 4880"/>
              <a:gd name="T67" fmla="*/ 9462 h 13529"/>
              <a:gd name="T68" fmla="*/ 1404 w 4880"/>
              <a:gd name="T69" fmla="*/ 10124 h 13529"/>
              <a:gd name="T70" fmla="*/ 1758 w 4880"/>
              <a:gd name="T71" fmla="*/ 10831 h 13529"/>
              <a:gd name="T72" fmla="*/ 1553 w 4880"/>
              <a:gd name="T73" fmla="*/ 11264 h 13529"/>
              <a:gd name="T74" fmla="*/ 1591 w 4880"/>
              <a:gd name="T75" fmla="*/ 11151 h 13529"/>
              <a:gd name="T76" fmla="*/ 1677 w 4880"/>
              <a:gd name="T77" fmla="*/ 11347 h 13529"/>
              <a:gd name="T78" fmla="*/ 1446 w 4880"/>
              <a:gd name="T79" fmla="*/ 10804 h 13529"/>
              <a:gd name="T80" fmla="*/ 1360 w 4880"/>
              <a:gd name="T81" fmla="*/ 11133 h 13529"/>
              <a:gd name="T82" fmla="*/ 1354 w 4880"/>
              <a:gd name="T83" fmla="*/ 11101 h 13529"/>
              <a:gd name="T84" fmla="*/ 2268 w 4880"/>
              <a:gd name="T85" fmla="*/ 11991 h 13529"/>
              <a:gd name="T86" fmla="*/ 2066 w 4880"/>
              <a:gd name="T87" fmla="*/ 11935 h 13529"/>
              <a:gd name="T88" fmla="*/ 1903 w 4880"/>
              <a:gd name="T89" fmla="*/ 12080 h 13529"/>
              <a:gd name="T90" fmla="*/ 1837 w 4880"/>
              <a:gd name="T91" fmla="*/ 11798 h 13529"/>
              <a:gd name="T92" fmla="*/ 1633 w 4880"/>
              <a:gd name="T93" fmla="*/ 11569 h 13529"/>
              <a:gd name="T94" fmla="*/ 2621 w 4880"/>
              <a:gd name="T95" fmla="*/ 12597 h 13529"/>
              <a:gd name="T96" fmla="*/ 2336 w 4880"/>
              <a:gd name="T97" fmla="*/ 12273 h 13529"/>
              <a:gd name="T98" fmla="*/ 2235 w 4880"/>
              <a:gd name="T99" fmla="*/ 12259 h 13529"/>
              <a:gd name="T100" fmla="*/ 2108 w 4880"/>
              <a:gd name="T101" fmla="*/ 12252 h 13529"/>
              <a:gd name="T102" fmla="*/ 3931 w 4880"/>
              <a:gd name="T103" fmla="*/ 13268 h 13529"/>
              <a:gd name="T104" fmla="*/ 3931 w 4880"/>
              <a:gd name="T105" fmla="*/ 13268 h 13529"/>
              <a:gd name="T106" fmla="*/ 3794 w 4880"/>
              <a:gd name="T107" fmla="*/ 13191 h 13529"/>
              <a:gd name="T108" fmla="*/ 3316 w 4880"/>
              <a:gd name="T109" fmla="*/ 13113 h 13529"/>
              <a:gd name="T110" fmla="*/ 3248 w 4880"/>
              <a:gd name="T111" fmla="*/ 12915 h 13529"/>
              <a:gd name="T112" fmla="*/ 3120 w 4880"/>
              <a:gd name="T113" fmla="*/ 12840 h 13529"/>
              <a:gd name="T114" fmla="*/ 3007 w 4880"/>
              <a:gd name="T115" fmla="*/ 12932 h 13529"/>
              <a:gd name="T116" fmla="*/ 4732 w 4880"/>
              <a:gd name="T117" fmla="*/ 13324 h 13529"/>
              <a:gd name="T118" fmla="*/ 4512 w 4880"/>
              <a:gd name="T119" fmla="*/ 13321 h 135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80" h="13529">
                <a:moveTo>
                  <a:pt x="4114" y="13380"/>
                </a:moveTo>
                <a:cubicBezTo>
                  <a:pt x="4108" y="13370"/>
                  <a:pt x="4098" y="13364"/>
                  <a:pt x="4085" y="13363"/>
                </a:cubicBezTo>
                <a:cubicBezTo>
                  <a:pt x="4095" y="13369"/>
                  <a:pt x="4105" y="13375"/>
                  <a:pt x="4114" y="13380"/>
                </a:cubicBezTo>
                <a:close/>
                <a:moveTo>
                  <a:pt x="3488" y="12650"/>
                </a:moveTo>
                <a:cubicBezTo>
                  <a:pt x="3467" y="12622"/>
                  <a:pt x="3434" y="12563"/>
                  <a:pt x="3458" y="12529"/>
                </a:cubicBezTo>
                <a:cubicBezTo>
                  <a:pt x="3467" y="12568"/>
                  <a:pt x="3527" y="12565"/>
                  <a:pt x="3521" y="12522"/>
                </a:cubicBezTo>
                <a:cubicBezTo>
                  <a:pt x="3517" y="12500"/>
                  <a:pt x="3448" y="12476"/>
                  <a:pt x="3429" y="12469"/>
                </a:cubicBezTo>
                <a:cubicBezTo>
                  <a:pt x="3463" y="12437"/>
                  <a:pt x="3507" y="12476"/>
                  <a:pt x="3542" y="12484"/>
                </a:cubicBezTo>
                <a:cubicBezTo>
                  <a:pt x="3619" y="12502"/>
                  <a:pt x="3584" y="12412"/>
                  <a:pt x="3608" y="12379"/>
                </a:cubicBezTo>
                <a:cubicBezTo>
                  <a:pt x="3633" y="12344"/>
                  <a:pt x="3702" y="12424"/>
                  <a:pt x="3728" y="12431"/>
                </a:cubicBezTo>
                <a:cubicBezTo>
                  <a:pt x="3772" y="12442"/>
                  <a:pt x="3841" y="12370"/>
                  <a:pt x="3879" y="12437"/>
                </a:cubicBezTo>
                <a:cubicBezTo>
                  <a:pt x="3950" y="12607"/>
                  <a:pt x="4039" y="12772"/>
                  <a:pt x="4121" y="12936"/>
                </a:cubicBezTo>
                <a:cubicBezTo>
                  <a:pt x="4153" y="12999"/>
                  <a:pt x="4175" y="13071"/>
                  <a:pt x="4214" y="13128"/>
                </a:cubicBezTo>
                <a:cubicBezTo>
                  <a:pt x="4235" y="13160"/>
                  <a:pt x="4225" y="13129"/>
                  <a:pt x="4245" y="13187"/>
                </a:cubicBezTo>
                <a:cubicBezTo>
                  <a:pt x="4216" y="13170"/>
                  <a:pt x="4182" y="13167"/>
                  <a:pt x="4153" y="13149"/>
                </a:cubicBezTo>
                <a:cubicBezTo>
                  <a:pt x="4170" y="13166"/>
                  <a:pt x="4190" y="13178"/>
                  <a:pt x="4213" y="13185"/>
                </a:cubicBezTo>
                <a:cubicBezTo>
                  <a:pt x="4187" y="13212"/>
                  <a:pt x="4139" y="13213"/>
                  <a:pt x="4094" y="13205"/>
                </a:cubicBezTo>
                <a:cubicBezTo>
                  <a:pt x="4051" y="13240"/>
                  <a:pt x="3991" y="13232"/>
                  <a:pt x="3940" y="13238"/>
                </a:cubicBezTo>
                <a:cubicBezTo>
                  <a:pt x="3930" y="13229"/>
                  <a:pt x="3921" y="13220"/>
                  <a:pt x="3913" y="13209"/>
                </a:cubicBezTo>
                <a:cubicBezTo>
                  <a:pt x="3939" y="13186"/>
                  <a:pt x="3998" y="13187"/>
                  <a:pt x="4046" y="13193"/>
                </a:cubicBezTo>
                <a:cubicBezTo>
                  <a:pt x="3974" y="13172"/>
                  <a:pt x="3968" y="13131"/>
                  <a:pt x="3935" y="13141"/>
                </a:cubicBezTo>
                <a:cubicBezTo>
                  <a:pt x="3898" y="13152"/>
                  <a:pt x="3891" y="13162"/>
                  <a:pt x="3859" y="13131"/>
                </a:cubicBezTo>
                <a:cubicBezTo>
                  <a:pt x="3866" y="13144"/>
                  <a:pt x="3873" y="13157"/>
                  <a:pt x="3880" y="13170"/>
                </a:cubicBezTo>
                <a:cubicBezTo>
                  <a:pt x="3858" y="13147"/>
                  <a:pt x="3760" y="13193"/>
                  <a:pt x="3794" y="13128"/>
                </a:cubicBezTo>
                <a:cubicBezTo>
                  <a:pt x="3788" y="13160"/>
                  <a:pt x="3685" y="13176"/>
                  <a:pt x="3658" y="13164"/>
                </a:cubicBezTo>
                <a:cubicBezTo>
                  <a:pt x="3676" y="13148"/>
                  <a:pt x="3696" y="13133"/>
                  <a:pt x="3717" y="13119"/>
                </a:cubicBezTo>
                <a:cubicBezTo>
                  <a:pt x="3680" y="13098"/>
                  <a:pt x="3630" y="13142"/>
                  <a:pt x="3595" y="13149"/>
                </a:cubicBezTo>
                <a:cubicBezTo>
                  <a:pt x="3593" y="13125"/>
                  <a:pt x="3583" y="13106"/>
                  <a:pt x="3566" y="13090"/>
                </a:cubicBezTo>
                <a:cubicBezTo>
                  <a:pt x="3552" y="13164"/>
                  <a:pt x="3499" y="13077"/>
                  <a:pt x="3473" y="13063"/>
                </a:cubicBezTo>
                <a:cubicBezTo>
                  <a:pt x="3514" y="13119"/>
                  <a:pt x="3431" y="13098"/>
                  <a:pt x="3403" y="13094"/>
                </a:cubicBezTo>
                <a:cubicBezTo>
                  <a:pt x="3381" y="13090"/>
                  <a:pt x="3354" y="13114"/>
                  <a:pt x="3334" y="13107"/>
                </a:cubicBezTo>
                <a:cubicBezTo>
                  <a:pt x="3313" y="13100"/>
                  <a:pt x="3305" y="13061"/>
                  <a:pt x="3286" y="13048"/>
                </a:cubicBezTo>
                <a:cubicBezTo>
                  <a:pt x="3322" y="13045"/>
                  <a:pt x="3348" y="13074"/>
                  <a:pt x="3381" y="13081"/>
                </a:cubicBezTo>
                <a:cubicBezTo>
                  <a:pt x="3379" y="13057"/>
                  <a:pt x="3365" y="13041"/>
                  <a:pt x="3340" y="13045"/>
                </a:cubicBezTo>
                <a:cubicBezTo>
                  <a:pt x="3364" y="13036"/>
                  <a:pt x="3385" y="13041"/>
                  <a:pt x="3402" y="13060"/>
                </a:cubicBezTo>
                <a:cubicBezTo>
                  <a:pt x="3335" y="12996"/>
                  <a:pt x="3533" y="13064"/>
                  <a:pt x="3553" y="13038"/>
                </a:cubicBezTo>
                <a:cubicBezTo>
                  <a:pt x="3570" y="13016"/>
                  <a:pt x="3552" y="12981"/>
                  <a:pt x="3604" y="12996"/>
                </a:cubicBezTo>
                <a:cubicBezTo>
                  <a:pt x="3640" y="13005"/>
                  <a:pt x="3603" y="13105"/>
                  <a:pt x="3663" y="13090"/>
                </a:cubicBezTo>
                <a:cubicBezTo>
                  <a:pt x="3644" y="13076"/>
                  <a:pt x="3632" y="13055"/>
                  <a:pt x="3637" y="13030"/>
                </a:cubicBezTo>
                <a:cubicBezTo>
                  <a:pt x="3688" y="13030"/>
                  <a:pt x="3739" y="13095"/>
                  <a:pt x="3791" y="13072"/>
                </a:cubicBezTo>
                <a:cubicBezTo>
                  <a:pt x="3741" y="13044"/>
                  <a:pt x="3687" y="13030"/>
                  <a:pt x="3641" y="12995"/>
                </a:cubicBezTo>
                <a:cubicBezTo>
                  <a:pt x="3601" y="12964"/>
                  <a:pt x="3548" y="12988"/>
                  <a:pt x="3518" y="12938"/>
                </a:cubicBezTo>
                <a:cubicBezTo>
                  <a:pt x="3546" y="12943"/>
                  <a:pt x="3574" y="12949"/>
                  <a:pt x="3603" y="12956"/>
                </a:cubicBezTo>
                <a:cubicBezTo>
                  <a:pt x="3546" y="12936"/>
                  <a:pt x="3506" y="12897"/>
                  <a:pt x="3473" y="12843"/>
                </a:cubicBezTo>
                <a:cubicBezTo>
                  <a:pt x="3494" y="12834"/>
                  <a:pt x="3515" y="12833"/>
                  <a:pt x="3536" y="12840"/>
                </a:cubicBezTo>
                <a:cubicBezTo>
                  <a:pt x="3507" y="12820"/>
                  <a:pt x="3477" y="12730"/>
                  <a:pt x="3542" y="12763"/>
                </a:cubicBezTo>
                <a:cubicBezTo>
                  <a:pt x="3586" y="12786"/>
                  <a:pt x="3581" y="12854"/>
                  <a:pt x="3628" y="12876"/>
                </a:cubicBezTo>
                <a:cubicBezTo>
                  <a:pt x="3607" y="12893"/>
                  <a:pt x="3587" y="12892"/>
                  <a:pt x="3569" y="12873"/>
                </a:cubicBezTo>
                <a:cubicBezTo>
                  <a:pt x="3585" y="12907"/>
                  <a:pt x="3622" y="12928"/>
                  <a:pt x="3634" y="12965"/>
                </a:cubicBezTo>
                <a:lnTo>
                  <a:pt x="3632" y="12964"/>
                </a:lnTo>
                <a:cubicBezTo>
                  <a:pt x="3679" y="12979"/>
                  <a:pt x="3726" y="12999"/>
                  <a:pt x="3764" y="13028"/>
                </a:cubicBezTo>
                <a:cubicBezTo>
                  <a:pt x="3738" y="13011"/>
                  <a:pt x="3729" y="12975"/>
                  <a:pt x="3773" y="12982"/>
                </a:cubicBezTo>
                <a:cubicBezTo>
                  <a:pt x="3811" y="12988"/>
                  <a:pt x="3839" y="13027"/>
                  <a:pt x="3868" y="13048"/>
                </a:cubicBezTo>
                <a:cubicBezTo>
                  <a:pt x="3858" y="13025"/>
                  <a:pt x="3842" y="13008"/>
                  <a:pt x="3821" y="12995"/>
                </a:cubicBezTo>
                <a:cubicBezTo>
                  <a:pt x="3860" y="12980"/>
                  <a:pt x="3901" y="13033"/>
                  <a:pt x="3928" y="13015"/>
                </a:cubicBezTo>
                <a:cubicBezTo>
                  <a:pt x="3970" y="12988"/>
                  <a:pt x="4029" y="13054"/>
                  <a:pt x="3996" y="13096"/>
                </a:cubicBezTo>
                <a:cubicBezTo>
                  <a:pt x="4007" y="13071"/>
                  <a:pt x="4029" y="13060"/>
                  <a:pt x="4052" y="13078"/>
                </a:cubicBezTo>
                <a:cubicBezTo>
                  <a:pt x="4016" y="13040"/>
                  <a:pt x="4048" y="13039"/>
                  <a:pt x="4079" y="13042"/>
                </a:cubicBezTo>
                <a:cubicBezTo>
                  <a:pt x="3970" y="12949"/>
                  <a:pt x="3748" y="12980"/>
                  <a:pt x="3665" y="12848"/>
                </a:cubicBezTo>
                <a:cubicBezTo>
                  <a:pt x="3605" y="12755"/>
                  <a:pt x="3833" y="12775"/>
                  <a:pt x="3805" y="12690"/>
                </a:cubicBezTo>
                <a:cubicBezTo>
                  <a:pt x="3771" y="12584"/>
                  <a:pt x="3556" y="12758"/>
                  <a:pt x="3488" y="12650"/>
                </a:cubicBezTo>
                <a:close/>
                <a:moveTo>
                  <a:pt x="2654" y="12276"/>
                </a:moveTo>
                <a:lnTo>
                  <a:pt x="2653" y="12269"/>
                </a:lnTo>
                <a:cubicBezTo>
                  <a:pt x="2648" y="12269"/>
                  <a:pt x="2624" y="12213"/>
                  <a:pt x="2624" y="12187"/>
                </a:cubicBezTo>
                <a:cubicBezTo>
                  <a:pt x="2659" y="12190"/>
                  <a:pt x="2690" y="12226"/>
                  <a:pt x="2715" y="12247"/>
                </a:cubicBezTo>
                <a:cubicBezTo>
                  <a:pt x="2763" y="12285"/>
                  <a:pt x="2733" y="12318"/>
                  <a:pt x="2704" y="12356"/>
                </a:cubicBezTo>
                <a:cubicBezTo>
                  <a:pt x="2733" y="12338"/>
                  <a:pt x="2766" y="12351"/>
                  <a:pt x="2797" y="12354"/>
                </a:cubicBezTo>
                <a:cubicBezTo>
                  <a:pt x="2756" y="12333"/>
                  <a:pt x="2787" y="12285"/>
                  <a:pt x="2750" y="12263"/>
                </a:cubicBezTo>
                <a:cubicBezTo>
                  <a:pt x="2728" y="12250"/>
                  <a:pt x="2653" y="12193"/>
                  <a:pt x="2720" y="12184"/>
                </a:cubicBezTo>
                <a:cubicBezTo>
                  <a:pt x="2679" y="12153"/>
                  <a:pt x="2662" y="12103"/>
                  <a:pt x="2617" y="12076"/>
                </a:cubicBezTo>
                <a:cubicBezTo>
                  <a:pt x="2568" y="12047"/>
                  <a:pt x="2509" y="12046"/>
                  <a:pt x="2467" y="12006"/>
                </a:cubicBezTo>
                <a:cubicBezTo>
                  <a:pt x="2459" y="12015"/>
                  <a:pt x="2453" y="12025"/>
                  <a:pt x="2449" y="12036"/>
                </a:cubicBezTo>
                <a:cubicBezTo>
                  <a:pt x="2487" y="12032"/>
                  <a:pt x="2668" y="12091"/>
                  <a:pt x="2665" y="12131"/>
                </a:cubicBezTo>
                <a:cubicBezTo>
                  <a:pt x="2660" y="12173"/>
                  <a:pt x="2473" y="12075"/>
                  <a:pt x="2446" y="12078"/>
                </a:cubicBezTo>
                <a:cubicBezTo>
                  <a:pt x="2465" y="12104"/>
                  <a:pt x="2493" y="12098"/>
                  <a:pt x="2516" y="12116"/>
                </a:cubicBezTo>
                <a:cubicBezTo>
                  <a:pt x="2541" y="12136"/>
                  <a:pt x="2525" y="12172"/>
                  <a:pt x="2565" y="12173"/>
                </a:cubicBezTo>
                <a:cubicBezTo>
                  <a:pt x="2550" y="12190"/>
                  <a:pt x="2540" y="12210"/>
                  <a:pt x="2535" y="12232"/>
                </a:cubicBezTo>
                <a:cubicBezTo>
                  <a:pt x="2507" y="12191"/>
                  <a:pt x="2486" y="12141"/>
                  <a:pt x="2446" y="12110"/>
                </a:cubicBezTo>
                <a:cubicBezTo>
                  <a:pt x="2478" y="12151"/>
                  <a:pt x="2525" y="12206"/>
                  <a:pt x="2523" y="12262"/>
                </a:cubicBezTo>
                <a:cubicBezTo>
                  <a:pt x="2477" y="12221"/>
                  <a:pt x="2417" y="12205"/>
                  <a:pt x="2393" y="12143"/>
                </a:cubicBezTo>
                <a:cubicBezTo>
                  <a:pt x="2413" y="12158"/>
                  <a:pt x="2434" y="12173"/>
                  <a:pt x="2455" y="12187"/>
                </a:cubicBezTo>
                <a:cubicBezTo>
                  <a:pt x="2439" y="12159"/>
                  <a:pt x="2389" y="12141"/>
                  <a:pt x="2399" y="12101"/>
                </a:cubicBezTo>
                <a:cubicBezTo>
                  <a:pt x="2380" y="12101"/>
                  <a:pt x="2358" y="12121"/>
                  <a:pt x="2339" y="12116"/>
                </a:cubicBezTo>
                <a:cubicBezTo>
                  <a:pt x="2320" y="12112"/>
                  <a:pt x="2325" y="12084"/>
                  <a:pt x="2300" y="12079"/>
                </a:cubicBezTo>
                <a:cubicBezTo>
                  <a:pt x="2275" y="12075"/>
                  <a:pt x="2243" y="12011"/>
                  <a:pt x="2238" y="11989"/>
                </a:cubicBezTo>
                <a:cubicBezTo>
                  <a:pt x="2290" y="12001"/>
                  <a:pt x="2322" y="12047"/>
                  <a:pt x="2363" y="12078"/>
                </a:cubicBezTo>
                <a:cubicBezTo>
                  <a:pt x="2322" y="12032"/>
                  <a:pt x="2297" y="11973"/>
                  <a:pt x="2250" y="11932"/>
                </a:cubicBezTo>
                <a:cubicBezTo>
                  <a:pt x="2315" y="11990"/>
                  <a:pt x="2266" y="11917"/>
                  <a:pt x="2235" y="11911"/>
                </a:cubicBezTo>
                <a:cubicBezTo>
                  <a:pt x="2232" y="11921"/>
                  <a:pt x="2229" y="11931"/>
                  <a:pt x="2226" y="11941"/>
                </a:cubicBezTo>
                <a:cubicBezTo>
                  <a:pt x="2202" y="11935"/>
                  <a:pt x="2180" y="11923"/>
                  <a:pt x="2161" y="11905"/>
                </a:cubicBezTo>
                <a:cubicBezTo>
                  <a:pt x="2203" y="11973"/>
                  <a:pt x="2104" y="11862"/>
                  <a:pt x="2088" y="11848"/>
                </a:cubicBezTo>
                <a:cubicBezTo>
                  <a:pt x="2064" y="11826"/>
                  <a:pt x="2140" y="11818"/>
                  <a:pt x="2163" y="11819"/>
                </a:cubicBezTo>
                <a:cubicBezTo>
                  <a:pt x="2215" y="11823"/>
                  <a:pt x="2115" y="11761"/>
                  <a:pt x="2191" y="11804"/>
                </a:cubicBezTo>
                <a:cubicBezTo>
                  <a:pt x="2164" y="11782"/>
                  <a:pt x="2166" y="11735"/>
                  <a:pt x="2209" y="11736"/>
                </a:cubicBezTo>
                <a:cubicBezTo>
                  <a:pt x="2174" y="11737"/>
                  <a:pt x="2135" y="11703"/>
                  <a:pt x="2161" y="11668"/>
                </a:cubicBezTo>
                <a:cubicBezTo>
                  <a:pt x="2128" y="11697"/>
                  <a:pt x="2159" y="11760"/>
                  <a:pt x="2137" y="11796"/>
                </a:cubicBezTo>
                <a:cubicBezTo>
                  <a:pt x="2112" y="11837"/>
                  <a:pt x="2008" y="11695"/>
                  <a:pt x="1986" y="11683"/>
                </a:cubicBezTo>
                <a:cubicBezTo>
                  <a:pt x="2009" y="11690"/>
                  <a:pt x="2029" y="11701"/>
                  <a:pt x="2048" y="11715"/>
                </a:cubicBezTo>
                <a:cubicBezTo>
                  <a:pt x="1986" y="11659"/>
                  <a:pt x="2054" y="11701"/>
                  <a:pt x="2084" y="11698"/>
                </a:cubicBezTo>
                <a:cubicBezTo>
                  <a:pt x="2045" y="11663"/>
                  <a:pt x="1960" y="11666"/>
                  <a:pt x="1944" y="11618"/>
                </a:cubicBezTo>
                <a:cubicBezTo>
                  <a:pt x="1944" y="11686"/>
                  <a:pt x="1867" y="11584"/>
                  <a:pt x="1826" y="11582"/>
                </a:cubicBezTo>
                <a:cubicBezTo>
                  <a:pt x="1868" y="11498"/>
                  <a:pt x="2003" y="11627"/>
                  <a:pt x="2069" y="11618"/>
                </a:cubicBezTo>
                <a:cubicBezTo>
                  <a:pt x="2010" y="11604"/>
                  <a:pt x="1889" y="11569"/>
                  <a:pt x="1879" y="11495"/>
                </a:cubicBezTo>
                <a:cubicBezTo>
                  <a:pt x="1928" y="11493"/>
                  <a:pt x="1962" y="11544"/>
                  <a:pt x="2013" y="11525"/>
                </a:cubicBezTo>
                <a:cubicBezTo>
                  <a:pt x="1981" y="11527"/>
                  <a:pt x="1974" y="11503"/>
                  <a:pt x="1986" y="11478"/>
                </a:cubicBezTo>
                <a:cubicBezTo>
                  <a:pt x="1957" y="11549"/>
                  <a:pt x="1813" y="11440"/>
                  <a:pt x="1915" y="11421"/>
                </a:cubicBezTo>
                <a:cubicBezTo>
                  <a:pt x="1892" y="11427"/>
                  <a:pt x="1810" y="11401"/>
                  <a:pt x="1857" y="11374"/>
                </a:cubicBezTo>
                <a:cubicBezTo>
                  <a:pt x="1918" y="11338"/>
                  <a:pt x="1965" y="11404"/>
                  <a:pt x="2019" y="11421"/>
                </a:cubicBezTo>
                <a:cubicBezTo>
                  <a:pt x="1980" y="11398"/>
                  <a:pt x="1936" y="11372"/>
                  <a:pt x="1903" y="11350"/>
                </a:cubicBezTo>
                <a:cubicBezTo>
                  <a:pt x="1886" y="11339"/>
                  <a:pt x="1857" y="11337"/>
                  <a:pt x="1859" y="11309"/>
                </a:cubicBezTo>
                <a:cubicBezTo>
                  <a:pt x="1860" y="11282"/>
                  <a:pt x="1890" y="11276"/>
                  <a:pt x="1909" y="11288"/>
                </a:cubicBezTo>
                <a:cubicBezTo>
                  <a:pt x="1877" y="11272"/>
                  <a:pt x="1819" y="11153"/>
                  <a:pt x="1885" y="11187"/>
                </a:cubicBezTo>
                <a:cubicBezTo>
                  <a:pt x="1863" y="11173"/>
                  <a:pt x="1842" y="11175"/>
                  <a:pt x="1823" y="11193"/>
                </a:cubicBezTo>
                <a:cubicBezTo>
                  <a:pt x="1838" y="11208"/>
                  <a:pt x="1840" y="11328"/>
                  <a:pt x="1829" y="11347"/>
                </a:cubicBezTo>
                <a:cubicBezTo>
                  <a:pt x="1783" y="11303"/>
                  <a:pt x="1711" y="11223"/>
                  <a:pt x="1715" y="11156"/>
                </a:cubicBezTo>
                <a:cubicBezTo>
                  <a:pt x="1716" y="11140"/>
                  <a:pt x="1661" y="11111"/>
                  <a:pt x="1686" y="11091"/>
                </a:cubicBezTo>
                <a:cubicBezTo>
                  <a:pt x="1705" y="11077"/>
                  <a:pt x="1751" y="11075"/>
                  <a:pt x="1772" y="11083"/>
                </a:cubicBezTo>
                <a:cubicBezTo>
                  <a:pt x="1763" y="11076"/>
                  <a:pt x="1611" y="11060"/>
                  <a:pt x="1666" y="11008"/>
                </a:cubicBezTo>
                <a:cubicBezTo>
                  <a:pt x="1689" y="10987"/>
                  <a:pt x="1749" y="11018"/>
                  <a:pt x="1772" y="11027"/>
                </a:cubicBezTo>
                <a:cubicBezTo>
                  <a:pt x="1748" y="11013"/>
                  <a:pt x="1737" y="10989"/>
                  <a:pt x="1755" y="10964"/>
                </a:cubicBezTo>
                <a:cubicBezTo>
                  <a:pt x="1734" y="10967"/>
                  <a:pt x="1617" y="10957"/>
                  <a:pt x="1692" y="10931"/>
                </a:cubicBezTo>
                <a:cubicBezTo>
                  <a:pt x="1619" y="10965"/>
                  <a:pt x="1580" y="10829"/>
                  <a:pt x="1508" y="10851"/>
                </a:cubicBezTo>
                <a:cubicBezTo>
                  <a:pt x="1497" y="10772"/>
                  <a:pt x="1616" y="10865"/>
                  <a:pt x="1636" y="10884"/>
                </a:cubicBezTo>
                <a:cubicBezTo>
                  <a:pt x="1622" y="10863"/>
                  <a:pt x="1607" y="10844"/>
                  <a:pt x="1591" y="10825"/>
                </a:cubicBezTo>
                <a:cubicBezTo>
                  <a:pt x="1647" y="10816"/>
                  <a:pt x="1688" y="10844"/>
                  <a:pt x="1739" y="10860"/>
                </a:cubicBezTo>
                <a:cubicBezTo>
                  <a:pt x="1760" y="10867"/>
                  <a:pt x="1784" y="10859"/>
                  <a:pt x="1803" y="10873"/>
                </a:cubicBezTo>
                <a:cubicBezTo>
                  <a:pt x="1831" y="10893"/>
                  <a:pt x="1865" y="10883"/>
                  <a:pt x="1888" y="10902"/>
                </a:cubicBezTo>
                <a:cubicBezTo>
                  <a:pt x="1898" y="10884"/>
                  <a:pt x="1897" y="10867"/>
                  <a:pt x="1882" y="10851"/>
                </a:cubicBezTo>
                <a:cubicBezTo>
                  <a:pt x="1869" y="10917"/>
                  <a:pt x="1770" y="10827"/>
                  <a:pt x="1766" y="10792"/>
                </a:cubicBezTo>
                <a:cubicBezTo>
                  <a:pt x="1804" y="10822"/>
                  <a:pt x="1848" y="10813"/>
                  <a:pt x="1891" y="10825"/>
                </a:cubicBezTo>
                <a:cubicBezTo>
                  <a:pt x="1875" y="10819"/>
                  <a:pt x="1859" y="10815"/>
                  <a:pt x="1842" y="10816"/>
                </a:cubicBezTo>
                <a:cubicBezTo>
                  <a:pt x="1808" y="10813"/>
                  <a:pt x="1792" y="10777"/>
                  <a:pt x="1766" y="10759"/>
                </a:cubicBezTo>
                <a:cubicBezTo>
                  <a:pt x="1744" y="10744"/>
                  <a:pt x="1723" y="10751"/>
                  <a:pt x="1704" y="10727"/>
                </a:cubicBezTo>
                <a:cubicBezTo>
                  <a:pt x="1694" y="10707"/>
                  <a:pt x="1699" y="10683"/>
                  <a:pt x="1681" y="10664"/>
                </a:cubicBezTo>
                <a:cubicBezTo>
                  <a:pt x="1701" y="10701"/>
                  <a:pt x="1715" y="10782"/>
                  <a:pt x="1647" y="10766"/>
                </a:cubicBezTo>
                <a:cubicBezTo>
                  <a:pt x="1616" y="10758"/>
                  <a:pt x="1567" y="10758"/>
                  <a:pt x="1521" y="10753"/>
                </a:cubicBezTo>
                <a:cubicBezTo>
                  <a:pt x="1528" y="10771"/>
                  <a:pt x="1518" y="10769"/>
                  <a:pt x="1511" y="10783"/>
                </a:cubicBezTo>
                <a:lnTo>
                  <a:pt x="1519" y="10753"/>
                </a:lnTo>
                <a:cubicBezTo>
                  <a:pt x="1482" y="10748"/>
                  <a:pt x="1447" y="10740"/>
                  <a:pt x="1428" y="10721"/>
                </a:cubicBezTo>
                <a:cubicBezTo>
                  <a:pt x="1454" y="10714"/>
                  <a:pt x="1463" y="10695"/>
                  <a:pt x="1446" y="10673"/>
                </a:cubicBezTo>
                <a:cubicBezTo>
                  <a:pt x="1505" y="10658"/>
                  <a:pt x="1530" y="10727"/>
                  <a:pt x="1582" y="10738"/>
                </a:cubicBezTo>
                <a:cubicBezTo>
                  <a:pt x="1537" y="10727"/>
                  <a:pt x="1564" y="10683"/>
                  <a:pt x="1600" y="10697"/>
                </a:cubicBezTo>
                <a:cubicBezTo>
                  <a:pt x="1594" y="10643"/>
                  <a:pt x="1563" y="10695"/>
                  <a:pt x="1529" y="10677"/>
                </a:cubicBezTo>
                <a:cubicBezTo>
                  <a:pt x="1507" y="10665"/>
                  <a:pt x="1496" y="10634"/>
                  <a:pt x="1467" y="10634"/>
                </a:cubicBezTo>
                <a:cubicBezTo>
                  <a:pt x="1436" y="10634"/>
                  <a:pt x="1479" y="10495"/>
                  <a:pt x="1529" y="10575"/>
                </a:cubicBezTo>
                <a:cubicBezTo>
                  <a:pt x="1520" y="10551"/>
                  <a:pt x="1529" y="10536"/>
                  <a:pt x="1556" y="10537"/>
                </a:cubicBezTo>
                <a:cubicBezTo>
                  <a:pt x="1552" y="10522"/>
                  <a:pt x="1546" y="10508"/>
                  <a:pt x="1538" y="10495"/>
                </a:cubicBezTo>
                <a:cubicBezTo>
                  <a:pt x="1533" y="10533"/>
                  <a:pt x="1497" y="10545"/>
                  <a:pt x="1479" y="10507"/>
                </a:cubicBezTo>
                <a:cubicBezTo>
                  <a:pt x="1498" y="10500"/>
                  <a:pt x="1518" y="10495"/>
                  <a:pt x="1538" y="10492"/>
                </a:cubicBezTo>
                <a:cubicBezTo>
                  <a:pt x="1518" y="10465"/>
                  <a:pt x="1477" y="10460"/>
                  <a:pt x="1450" y="10442"/>
                </a:cubicBezTo>
                <a:cubicBezTo>
                  <a:pt x="1394" y="10406"/>
                  <a:pt x="1381" y="10387"/>
                  <a:pt x="1315" y="10424"/>
                </a:cubicBezTo>
                <a:cubicBezTo>
                  <a:pt x="1339" y="10416"/>
                  <a:pt x="1363" y="10425"/>
                  <a:pt x="1378" y="10445"/>
                </a:cubicBezTo>
                <a:cubicBezTo>
                  <a:pt x="1105" y="10378"/>
                  <a:pt x="1220" y="10356"/>
                  <a:pt x="1179" y="10284"/>
                </a:cubicBezTo>
                <a:cubicBezTo>
                  <a:pt x="1150" y="10341"/>
                  <a:pt x="1034" y="10349"/>
                  <a:pt x="1030" y="10400"/>
                </a:cubicBezTo>
                <a:cubicBezTo>
                  <a:pt x="1084" y="10314"/>
                  <a:pt x="1171" y="10531"/>
                  <a:pt x="1049" y="10436"/>
                </a:cubicBezTo>
                <a:cubicBezTo>
                  <a:pt x="969" y="10373"/>
                  <a:pt x="1041" y="10209"/>
                  <a:pt x="1137" y="10249"/>
                </a:cubicBezTo>
                <a:cubicBezTo>
                  <a:pt x="1108" y="10244"/>
                  <a:pt x="1099" y="10225"/>
                  <a:pt x="1117" y="10201"/>
                </a:cubicBezTo>
                <a:cubicBezTo>
                  <a:pt x="1166" y="10240"/>
                  <a:pt x="1141" y="10149"/>
                  <a:pt x="1190" y="10201"/>
                </a:cubicBezTo>
                <a:cubicBezTo>
                  <a:pt x="1151" y="10171"/>
                  <a:pt x="1204" y="10134"/>
                  <a:pt x="1158" y="10106"/>
                </a:cubicBezTo>
                <a:cubicBezTo>
                  <a:pt x="1185" y="10220"/>
                  <a:pt x="1043" y="10126"/>
                  <a:pt x="1128" y="10130"/>
                </a:cubicBezTo>
                <a:cubicBezTo>
                  <a:pt x="1097" y="10126"/>
                  <a:pt x="1062" y="10117"/>
                  <a:pt x="1054" y="10082"/>
                </a:cubicBezTo>
                <a:cubicBezTo>
                  <a:pt x="1094" y="10097"/>
                  <a:pt x="1131" y="10057"/>
                  <a:pt x="1174" y="10065"/>
                </a:cubicBezTo>
                <a:cubicBezTo>
                  <a:pt x="1212" y="10073"/>
                  <a:pt x="1219" y="10112"/>
                  <a:pt x="1256" y="10115"/>
                </a:cubicBezTo>
                <a:cubicBezTo>
                  <a:pt x="1202" y="10078"/>
                  <a:pt x="1260" y="10064"/>
                  <a:pt x="1290" y="10060"/>
                </a:cubicBezTo>
                <a:cubicBezTo>
                  <a:pt x="1326" y="10055"/>
                  <a:pt x="1315" y="10100"/>
                  <a:pt x="1354" y="10103"/>
                </a:cubicBezTo>
                <a:cubicBezTo>
                  <a:pt x="1333" y="10132"/>
                  <a:pt x="1379" y="10187"/>
                  <a:pt x="1366" y="10124"/>
                </a:cubicBezTo>
                <a:cubicBezTo>
                  <a:pt x="1454" y="10164"/>
                  <a:pt x="1321" y="10222"/>
                  <a:pt x="1271" y="10198"/>
                </a:cubicBezTo>
                <a:cubicBezTo>
                  <a:pt x="1305" y="10219"/>
                  <a:pt x="1415" y="10236"/>
                  <a:pt x="1455" y="10234"/>
                </a:cubicBezTo>
                <a:cubicBezTo>
                  <a:pt x="1432" y="10224"/>
                  <a:pt x="1418" y="10202"/>
                  <a:pt x="1419" y="10177"/>
                </a:cubicBezTo>
                <a:cubicBezTo>
                  <a:pt x="1445" y="10194"/>
                  <a:pt x="1476" y="10202"/>
                  <a:pt x="1487" y="10234"/>
                </a:cubicBezTo>
                <a:cubicBezTo>
                  <a:pt x="1500" y="10269"/>
                  <a:pt x="1463" y="10297"/>
                  <a:pt x="1481" y="10332"/>
                </a:cubicBezTo>
                <a:cubicBezTo>
                  <a:pt x="1540" y="10324"/>
                  <a:pt x="1557" y="10182"/>
                  <a:pt x="1547" y="10139"/>
                </a:cubicBezTo>
                <a:cubicBezTo>
                  <a:pt x="1537" y="10171"/>
                  <a:pt x="1530" y="10204"/>
                  <a:pt x="1508" y="10231"/>
                </a:cubicBezTo>
                <a:cubicBezTo>
                  <a:pt x="1513" y="10168"/>
                  <a:pt x="1426" y="10009"/>
                  <a:pt x="1550" y="10011"/>
                </a:cubicBezTo>
                <a:cubicBezTo>
                  <a:pt x="1515" y="9992"/>
                  <a:pt x="1479" y="10019"/>
                  <a:pt x="1461" y="10047"/>
                </a:cubicBezTo>
                <a:cubicBezTo>
                  <a:pt x="1455" y="10018"/>
                  <a:pt x="1435" y="9982"/>
                  <a:pt x="1443" y="9952"/>
                </a:cubicBezTo>
                <a:cubicBezTo>
                  <a:pt x="1453" y="9917"/>
                  <a:pt x="1491" y="9917"/>
                  <a:pt x="1502" y="9884"/>
                </a:cubicBezTo>
                <a:cubicBezTo>
                  <a:pt x="1524" y="9911"/>
                  <a:pt x="1557" y="9921"/>
                  <a:pt x="1587" y="9936"/>
                </a:cubicBezTo>
                <a:cubicBezTo>
                  <a:pt x="1625" y="9956"/>
                  <a:pt x="1636" y="9914"/>
                  <a:pt x="1604" y="9917"/>
                </a:cubicBezTo>
                <a:cubicBezTo>
                  <a:pt x="1578" y="9919"/>
                  <a:pt x="1562" y="9907"/>
                  <a:pt x="1542" y="9894"/>
                </a:cubicBezTo>
                <a:cubicBezTo>
                  <a:pt x="1504" y="9871"/>
                  <a:pt x="1462" y="9892"/>
                  <a:pt x="1425" y="9872"/>
                </a:cubicBezTo>
                <a:cubicBezTo>
                  <a:pt x="1490" y="9823"/>
                  <a:pt x="1335" y="9773"/>
                  <a:pt x="1457" y="9759"/>
                </a:cubicBezTo>
                <a:cubicBezTo>
                  <a:pt x="1544" y="9749"/>
                  <a:pt x="1583" y="9626"/>
                  <a:pt x="1538" y="9557"/>
                </a:cubicBezTo>
                <a:cubicBezTo>
                  <a:pt x="1507" y="9608"/>
                  <a:pt x="1318" y="9507"/>
                  <a:pt x="1323" y="9457"/>
                </a:cubicBezTo>
                <a:cubicBezTo>
                  <a:pt x="1331" y="9447"/>
                  <a:pt x="1341" y="9447"/>
                  <a:pt x="1354" y="9456"/>
                </a:cubicBezTo>
                <a:cubicBezTo>
                  <a:pt x="1299" y="9398"/>
                  <a:pt x="1410" y="9361"/>
                  <a:pt x="1375" y="9313"/>
                </a:cubicBezTo>
                <a:cubicBezTo>
                  <a:pt x="1365" y="9349"/>
                  <a:pt x="1332" y="9350"/>
                  <a:pt x="1331" y="9311"/>
                </a:cubicBezTo>
                <a:cubicBezTo>
                  <a:pt x="1329" y="9262"/>
                  <a:pt x="1297" y="9281"/>
                  <a:pt x="1275" y="9235"/>
                </a:cubicBezTo>
                <a:cubicBezTo>
                  <a:pt x="1256" y="9196"/>
                  <a:pt x="1277" y="9180"/>
                  <a:pt x="1285" y="9146"/>
                </a:cubicBezTo>
                <a:cubicBezTo>
                  <a:pt x="1290" y="9126"/>
                  <a:pt x="1250" y="9068"/>
                  <a:pt x="1310" y="9082"/>
                </a:cubicBezTo>
                <a:cubicBezTo>
                  <a:pt x="1309" y="9046"/>
                  <a:pt x="1286" y="9041"/>
                  <a:pt x="1266" y="9017"/>
                </a:cubicBezTo>
                <a:cubicBezTo>
                  <a:pt x="1250" y="8997"/>
                  <a:pt x="1256" y="8971"/>
                  <a:pt x="1243" y="8950"/>
                </a:cubicBezTo>
                <a:cubicBezTo>
                  <a:pt x="1196" y="8873"/>
                  <a:pt x="1255" y="8918"/>
                  <a:pt x="1303" y="8907"/>
                </a:cubicBezTo>
                <a:cubicBezTo>
                  <a:pt x="1257" y="8900"/>
                  <a:pt x="1209" y="8849"/>
                  <a:pt x="1197" y="8806"/>
                </a:cubicBezTo>
                <a:cubicBezTo>
                  <a:pt x="1263" y="8782"/>
                  <a:pt x="1295" y="8839"/>
                  <a:pt x="1327" y="8886"/>
                </a:cubicBezTo>
                <a:cubicBezTo>
                  <a:pt x="1321" y="8824"/>
                  <a:pt x="1277" y="8761"/>
                  <a:pt x="1247" y="8708"/>
                </a:cubicBezTo>
                <a:cubicBezTo>
                  <a:pt x="1187" y="8764"/>
                  <a:pt x="1100" y="8682"/>
                  <a:pt x="1174" y="8633"/>
                </a:cubicBezTo>
                <a:cubicBezTo>
                  <a:pt x="1220" y="8602"/>
                  <a:pt x="1284" y="8580"/>
                  <a:pt x="1223" y="8521"/>
                </a:cubicBezTo>
                <a:cubicBezTo>
                  <a:pt x="1260" y="8683"/>
                  <a:pt x="1133" y="8565"/>
                  <a:pt x="1060" y="8547"/>
                </a:cubicBezTo>
                <a:cubicBezTo>
                  <a:pt x="1004" y="8534"/>
                  <a:pt x="1043" y="8622"/>
                  <a:pt x="1012" y="8643"/>
                </a:cubicBezTo>
                <a:cubicBezTo>
                  <a:pt x="966" y="8673"/>
                  <a:pt x="795" y="8622"/>
                  <a:pt x="888" y="8580"/>
                </a:cubicBezTo>
                <a:cubicBezTo>
                  <a:pt x="725" y="8577"/>
                  <a:pt x="702" y="8322"/>
                  <a:pt x="685" y="8210"/>
                </a:cubicBezTo>
                <a:cubicBezTo>
                  <a:pt x="677" y="8160"/>
                  <a:pt x="644" y="8047"/>
                  <a:pt x="667" y="7997"/>
                </a:cubicBezTo>
                <a:cubicBezTo>
                  <a:pt x="690" y="7948"/>
                  <a:pt x="724" y="7991"/>
                  <a:pt x="714" y="7928"/>
                </a:cubicBezTo>
                <a:cubicBezTo>
                  <a:pt x="702" y="7852"/>
                  <a:pt x="760" y="7815"/>
                  <a:pt x="631" y="7627"/>
                </a:cubicBezTo>
                <a:cubicBezTo>
                  <a:pt x="583" y="7557"/>
                  <a:pt x="525" y="7492"/>
                  <a:pt x="501" y="7409"/>
                </a:cubicBezTo>
                <a:cubicBezTo>
                  <a:pt x="486" y="7358"/>
                  <a:pt x="501" y="7321"/>
                  <a:pt x="461" y="7277"/>
                </a:cubicBezTo>
                <a:cubicBezTo>
                  <a:pt x="332" y="7132"/>
                  <a:pt x="407" y="7162"/>
                  <a:pt x="385" y="7118"/>
                </a:cubicBezTo>
                <a:cubicBezTo>
                  <a:pt x="366" y="7078"/>
                  <a:pt x="344" y="7050"/>
                  <a:pt x="350" y="7004"/>
                </a:cubicBezTo>
                <a:cubicBezTo>
                  <a:pt x="385" y="7029"/>
                  <a:pt x="446" y="7045"/>
                  <a:pt x="464" y="6992"/>
                </a:cubicBezTo>
                <a:cubicBezTo>
                  <a:pt x="487" y="6926"/>
                  <a:pt x="419" y="6876"/>
                  <a:pt x="442" y="6811"/>
                </a:cubicBezTo>
                <a:cubicBezTo>
                  <a:pt x="444" y="6834"/>
                  <a:pt x="458" y="6847"/>
                  <a:pt x="481" y="6846"/>
                </a:cubicBezTo>
                <a:cubicBezTo>
                  <a:pt x="480" y="6830"/>
                  <a:pt x="477" y="6814"/>
                  <a:pt x="470" y="6799"/>
                </a:cubicBezTo>
                <a:cubicBezTo>
                  <a:pt x="462" y="6769"/>
                  <a:pt x="487" y="6735"/>
                  <a:pt x="487" y="6704"/>
                </a:cubicBezTo>
                <a:cubicBezTo>
                  <a:pt x="486" y="6641"/>
                  <a:pt x="451" y="6600"/>
                  <a:pt x="489" y="6541"/>
                </a:cubicBezTo>
                <a:cubicBezTo>
                  <a:pt x="520" y="6493"/>
                  <a:pt x="464" y="6465"/>
                  <a:pt x="487" y="6408"/>
                </a:cubicBezTo>
                <a:cubicBezTo>
                  <a:pt x="504" y="6365"/>
                  <a:pt x="537" y="6292"/>
                  <a:pt x="543" y="6247"/>
                </a:cubicBezTo>
                <a:cubicBezTo>
                  <a:pt x="558" y="6137"/>
                  <a:pt x="512" y="6022"/>
                  <a:pt x="517" y="5914"/>
                </a:cubicBezTo>
                <a:cubicBezTo>
                  <a:pt x="519" y="5854"/>
                  <a:pt x="575" y="5803"/>
                  <a:pt x="572" y="5750"/>
                </a:cubicBezTo>
                <a:cubicBezTo>
                  <a:pt x="570" y="5703"/>
                  <a:pt x="533" y="5649"/>
                  <a:pt x="515" y="5606"/>
                </a:cubicBezTo>
                <a:cubicBezTo>
                  <a:pt x="500" y="5570"/>
                  <a:pt x="524" y="5521"/>
                  <a:pt x="538" y="5488"/>
                </a:cubicBezTo>
                <a:cubicBezTo>
                  <a:pt x="552" y="5452"/>
                  <a:pt x="527" y="5394"/>
                  <a:pt x="522" y="5359"/>
                </a:cubicBezTo>
                <a:cubicBezTo>
                  <a:pt x="519" y="5334"/>
                  <a:pt x="535" y="5312"/>
                  <a:pt x="516" y="5289"/>
                </a:cubicBezTo>
                <a:cubicBezTo>
                  <a:pt x="441" y="5194"/>
                  <a:pt x="460" y="5138"/>
                  <a:pt x="410" y="5018"/>
                </a:cubicBezTo>
                <a:cubicBezTo>
                  <a:pt x="359" y="4899"/>
                  <a:pt x="303" y="4769"/>
                  <a:pt x="281" y="4641"/>
                </a:cubicBezTo>
                <a:cubicBezTo>
                  <a:pt x="270" y="4576"/>
                  <a:pt x="283" y="4569"/>
                  <a:pt x="329" y="4536"/>
                </a:cubicBezTo>
                <a:cubicBezTo>
                  <a:pt x="364" y="4511"/>
                  <a:pt x="329" y="4453"/>
                  <a:pt x="353" y="4420"/>
                </a:cubicBezTo>
                <a:cubicBezTo>
                  <a:pt x="376" y="4389"/>
                  <a:pt x="302" y="4216"/>
                  <a:pt x="277" y="4195"/>
                </a:cubicBezTo>
                <a:cubicBezTo>
                  <a:pt x="244" y="4168"/>
                  <a:pt x="204" y="4092"/>
                  <a:pt x="226" y="4049"/>
                </a:cubicBezTo>
                <a:cubicBezTo>
                  <a:pt x="258" y="3990"/>
                  <a:pt x="262" y="3938"/>
                  <a:pt x="282" y="3875"/>
                </a:cubicBezTo>
                <a:cubicBezTo>
                  <a:pt x="295" y="3834"/>
                  <a:pt x="266" y="3764"/>
                  <a:pt x="266" y="3720"/>
                </a:cubicBezTo>
                <a:cubicBezTo>
                  <a:pt x="267" y="3649"/>
                  <a:pt x="321" y="3605"/>
                  <a:pt x="294" y="3533"/>
                </a:cubicBezTo>
                <a:cubicBezTo>
                  <a:pt x="252" y="3424"/>
                  <a:pt x="310" y="3289"/>
                  <a:pt x="310" y="3174"/>
                </a:cubicBezTo>
                <a:cubicBezTo>
                  <a:pt x="311" y="3073"/>
                  <a:pt x="249" y="2990"/>
                  <a:pt x="253" y="2895"/>
                </a:cubicBezTo>
                <a:cubicBezTo>
                  <a:pt x="256" y="2840"/>
                  <a:pt x="315" y="2830"/>
                  <a:pt x="313" y="2778"/>
                </a:cubicBezTo>
                <a:cubicBezTo>
                  <a:pt x="310" y="2708"/>
                  <a:pt x="259" y="2639"/>
                  <a:pt x="245" y="2570"/>
                </a:cubicBezTo>
                <a:cubicBezTo>
                  <a:pt x="229" y="2497"/>
                  <a:pt x="241" y="2426"/>
                  <a:pt x="231" y="2354"/>
                </a:cubicBezTo>
                <a:cubicBezTo>
                  <a:pt x="226" y="2318"/>
                  <a:pt x="212" y="2293"/>
                  <a:pt x="222" y="2256"/>
                </a:cubicBezTo>
                <a:cubicBezTo>
                  <a:pt x="230" y="2225"/>
                  <a:pt x="243" y="2194"/>
                  <a:pt x="236" y="2161"/>
                </a:cubicBezTo>
                <a:cubicBezTo>
                  <a:pt x="228" y="2122"/>
                  <a:pt x="170" y="2146"/>
                  <a:pt x="161" y="2103"/>
                </a:cubicBezTo>
                <a:cubicBezTo>
                  <a:pt x="150" y="2058"/>
                  <a:pt x="165" y="2010"/>
                  <a:pt x="170" y="1965"/>
                </a:cubicBezTo>
                <a:cubicBezTo>
                  <a:pt x="240" y="2028"/>
                  <a:pt x="236" y="1823"/>
                  <a:pt x="235" y="1793"/>
                </a:cubicBezTo>
                <a:cubicBezTo>
                  <a:pt x="231" y="1619"/>
                  <a:pt x="267" y="1419"/>
                  <a:pt x="202" y="1256"/>
                </a:cubicBezTo>
                <a:cubicBezTo>
                  <a:pt x="133" y="1081"/>
                  <a:pt x="178" y="888"/>
                  <a:pt x="113" y="710"/>
                </a:cubicBezTo>
                <a:cubicBezTo>
                  <a:pt x="86" y="636"/>
                  <a:pt x="56" y="546"/>
                  <a:pt x="42" y="468"/>
                </a:cubicBezTo>
                <a:cubicBezTo>
                  <a:pt x="33" y="420"/>
                  <a:pt x="57" y="320"/>
                  <a:pt x="0" y="294"/>
                </a:cubicBezTo>
                <a:cubicBezTo>
                  <a:pt x="60" y="260"/>
                  <a:pt x="200" y="323"/>
                  <a:pt x="152" y="111"/>
                </a:cubicBezTo>
                <a:cubicBezTo>
                  <a:pt x="179" y="81"/>
                  <a:pt x="228" y="34"/>
                  <a:pt x="245" y="0"/>
                </a:cubicBezTo>
                <a:cubicBezTo>
                  <a:pt x="275" y="78"/>
                  <a:pt x="309" y="165"/>
                  <a:pt x="400" y="184"/>
                </a:cubicBezTo>
                <a:cubicBezTo>
                  <a:pt x="357" y="226"/>
                  <a:pt x="427" y="344"/>
                  <a:pt x="439" y="389"/>
                </a:cubicBezTo>
                <a:cubicBezTo>
                  <a:pt x="518" y="656"/>
                  <a:pt x="692" y="614"/>
                  <a:pt x="614" y="742"/>
                </a:cubicBezTo>
                <a:cubicBezTo>
                  <a:pt x="589" y="788"/>
                  <a:pt x="587" y="784"/>
                  <a:pt x="604" y="807"/>
                </a:cubicBezTo>
                <a:cubicBezTo>
                  <a:pt x="660" y="881"/>
                  <a:pt x="656" y="875"/>
                  <a:pt x="576" y="923"/>
                </a:cubicBezTo>
                <a:cubicBezTo>
                  <a:pt x="623" y="965"/>
                  <a:pt x="584" y="1001"/>
                  <a:pt x="601" y="1032"/>
                </a:cubicBezTo>
                <a:cubicBezTo>
                  <a:pt x="655" y="1140"/>
                  <a:pt x="690" y="1078"/>
                  <a:pt x="682" y="1112"/>
                </a:cubicBezTo>
                <a:cubicBezTo>
                  <a:pt x="652" y="1224"/>
                  <a:pt x="714" y="1210"/>
                  <a:pt x="772" y="1301"/>
                </a:cubicBezTo>
                <a:cubicBezTo>
                  <a:pt x="814" y="1366"/>
                  <a:pt x="806" y="1445"/>
                  <a:pt x="860" y="1541"/>
                </a:cubicBezTo>
                <a:cubicBezTo>
                  <a:pt x="920" y="1651"/>
                  <a:pt x="949" y="1772"/>
                  <a:pt x="993" y="1889"/>
                </a:cubicBezTo>
                <a:cubicBezTo>
                  <a:pt x="1029" y="1933"/>
                  <a:pt x="1124" y="1921"/>
                  <a:pt x="1167" y="1894"/>
                </a:cubicBezTo>
                <a:cubicBezTo>
                  <a:pt x="1167" y="1910"/>
                  <a:pt x="1210" y="1900"/>
                  <a:pt x="1218" y="1919"/>
                </a:cubicBezTo>
                <a:cubicBezTo>
                  <a:pt x="1253" y="2001"/>
                  <a:pt x="1225" y="2233"/>
                  <a:pt x="1198" y="2297"/>
                </a:cubicBezTo>
                <a:cubicBezTo>
                  <a:pt x="1144" y="2421"/>
                  <a:pt x="927" y="2369"/>
                  <a:pt x="862" y="2577"/>
                </a:cubicBezTo>
                <a:cubicBezTo>
                  <a:pt x="852" y="2609"/>
                  <a:pt x="919" y="2684"/>
                  <a:pt x="932" y="2716"/>
                </a:cubicBezTo>
                <a:cubicBezTo>
                  <a:pt x="807" y="2721"/>
                  <a:pt x="955" y="2987"/>
                  <a:pt x="972" y="3032"/>
                </a:cubicBezTo>
                <a:cubicBezTo>
                  <a:pt x="998" y="3104"/>
                  <a:pt x="914" y="3149"/>
                  <a:pt x="962" y="3223"/>
                </a:cubicBezTo>
                <a:cubicBezTo>
                  <a:pt x="1003" y="3287"/>
                  <a:pt x="1129" y="3362"/>
                  <a:pt x="1007" y="3419"/>
                </a:cubicBezTo>
                <a:cubicBezTo>
                  <a:pt x="956" y="3442"/>
                  <a:pt x="927" y="3370"/>
                  <a:pt x="891" y="3535"/>
                </a:cubicBezTo>
                <a:cubicBezTo>
                  <a:pt x="877" y="3601"/>
                  <a:pt x="877" y="3666"/>
                  <a:pt x="850" y="3730"/>
                </a:cubicBezTo>
                <a:cubicBezTo>
                  <a:pt x="808" y="3827"/>
                  <a:pt x="744" y="3879"/>
                  <a:pt x="739" y="3990"/>
                </a:cubicBezTo>
                <a:cubicBezTo>
                  <a:pt x="737" y="4031"/>
                  <a:pt x="759" y="4087"/>
                  <a:pt x="750" y="4124"/>
                </a:cubicBezTo>
                <a:cubicBezTo>
                  <a:pt x="743" y="4152"/>
                  <a:pt x="709" y="4159"/>
                  <a:pt x="704" y="4189"/>
                </a:cubicBezTo>
                <a:cubicBezTo>
                  <a:pt x="672" y="4241"/>
                  <a:pt x="765" y="4384"/>
                  <a:pt x="785" y="4438"/>
                </a:cubicBezTo>
                <a:cubicBezTo>
                  <a:pt x="799" y="4475"/>
                  <a:pt x="837" y="4648"/>
                  <a:pt x="736" y="4581"/>
                </a:cubicBezTo>
                <a:cubicBezTo>
                  <a:pt x="778" y="4633"/>
                  <a:pt x="718" y="4729"/>
                  <a:pt x="731" y="4790"/>
                </a:cubicBezTo>
                <a:cubicBezTo>
                  <a:pt x="747" y="4868"/>
                  <a:pt x="691" y="4841"/>
                  <a:pt x="694" y="4914"/>
                </a:cubicBezTo>
                <a:cubicBezTo>
                  <a:pt x="697" y="4974"/>
                  <a:pt x="717" y="5074"/>
                  <a:pt x="778" y="5105"/>
                </a:cubicBezTo>
                <a:cubicBezTo>
                  <a:pt x="803" y="5118"/>
                  <a:pt x="877" y="5209"/>
                  <a:pt x="810" y="5178"/>
                </a:cubicBezTo>
                <a:cubicBezTo>
                  <a:pt x="831" y="5249"/>
                  <a:pt x="902" y="5296"/>
                  <a:pt x="922" y="5361"/>
                </a:cubicBezTo>
                <a:cubicBezTo>
                  <a:pt x="932" y="5392"/>
                  <a:pt x="922" y="5414"/>
                  <a:pt x="953" y="5436"/>
                </a:cubicBezTo>
                <a:cubicBezTo>
                  <a:pt x="977" y="5454"/>
                  <a:pt x="1002" y="5466"/>
                  <a:pt x="997" y="5501"/>
                </a:cubicBezTo>
                <a:cubicBezTo>
                  <a:pt x="990" y="5546"/>
                  <a:pt x="981" y="5566"/>
                  <a:pt x="1013" y="5606"/>
                </a:cubicBezTo>
                <a:cubicBezTo>
                  <a:pt x="1056" y="5659"/>
                  <a:pt x="1035" y="5612"/>
                  <a:pt x="1070" y="5619"/>
                </a:cubicBezTo>
                <a:cubicBezTo>
                  <a:pt x="1126" y="5639"/>
                  <a:pt x="1101" y="5803"/>
                  <a:pt x="1121" y="5851"/>
                </a:cubicBezTo>
                <a:cubicBezTo>
                  <a:pt x="1128" y="5869"/>
                  <a:pt x="1196" y="5990"/>
                  <a:pt x="1146" y="5981"/>
                </a:cubicBezTo>
                <a:cubicBezTo>
                  <a:pt x="1096" y="5972"/>
                  <a:pt x="1084" y="6124"/>
                  <a:pt x="1088" y="6170"/>
                </a:cubicBezTo>
                <a:cubicBezTo>
                  <a:pt x="1092" y="6206"/>
                  <a:pt x="1099" y="6242"/>
                  <a:pt x="1095" y="6278"/>
                </a:cubicBezTo>
                <a:cubicBezTo>
                  <a:pt x="1091" y="6316"/>
                  <a:pt x="1055" y="6298"/>
                  <a:pt x="1051" y="6333"/>
                </a:cubicBezTo>
                <a:cubicBezTo>
                  <a:pt x="1051" y="6337"/>
                  <a:pt x="1087" y="6361"/>
                  <a:pt x="1092" y="6370"/>
                </a:cubicBezTo>
                <a:cubicBezTo>
                  <a:pt x="1113" y="6414"/>
                  <a:pt x="1230" y="6622"/>
                  <a:pt x="1151" y="6649"/>
                </a:cubicBezTo>
                <a:cubicBezTo>
                  <a:pt x="1112" y="6663"/>
                  <a:pt x="1121" y="6701"/>
                  <a:pt x="1108" y="6731"/>
                </a:cubicBezTo>
                <a:cubicBezTo>
                  <a:pt x="1095" y="6758"/>
                  <a:pt x="1077" y="6734"/>
                  <a:pt x="1057" y="6757"/>
                </a:cubicBezTo>
                <a:cubicBezTo>
                  <a:pt x="1019" y="6798"/>
                  <a:pt x="1031" y="6903"/>
                  <a:pt x="1054" y="6951"/>
                </a:cubicBezTo>
                <a:cubicBezTo>
                  <a:pt x="1076" y="6995"/>
                  <a:pt x="1122" y="7108"/>
                  <a:pt x="1115" y="7155"/>
                </a:cubicBezTo>
                <a:cubicBezTo>
                  <a:pt x="1104" y="7224"/>
                  <a:pt x="1212" y="7310"/>
                  <a:pt x="1232" y="7380"/>
                </a:cubicBezTo>
                <a:cubicBezTo>
                  <a:pt x="1247" y="7435"/>
                  <a:pt x="1354" y="7507"/>
                  <a:pt x="1305" y="7552"/>
                </a:cubicBezTo>
                <a:cubicBezTo>
                  <a:pt x="1259" y="7594"/>
                  <a:pt x="1184" y="7608"/>
                  <a:pt x="1210" y="7684"/>
                </a:cubicBezTo>
                <a:cubicBezTo>
                  <a:pt x="1226" y="7732"/>
                  <a:pt x="1208" y="7835"/>
                  <a:pt x="1244" y="7870"/>
                </a:cubicBezTo>
                <a:cubicBezTo>
                  <a:pt x="1237" y="7873"/>
                  <a:pt x="1151" y="7868"/>
                  <a:pt x="1216" y="7944"/>
                </a:cubicBezTo>
                <a:cubicBezTo>
                  <a:pt x="1246" y="7978"/>
                  <a:pt x="1276" y="8070"/>
                  <a:pt x="1211" y="8046"/>
                </a:cubicBezTo>
                <a:cubicBezTo>
                  <a:pt x="1220" y="8091"/>
                  <a:pt x="1296" y="8104"/>
                  <a:pt x="1269" y="8157"/>
                </a:cubicBezTo>
                <a:cubicBezTo>
                  <a:pt x="1238" y="8221"/>
                  <a:pt x="1250" y="8280"/>
                  <a:pt x="1286" y="8351"/>
                </a:cubicBezTo>
                <a:cubicBezTo>
                  <a:pt x="1322" y="8420"/>
                  <a:pt x="1376" y="8490"/>
                  <a:pt x="1368" y="8565"/>
                </a:cubicBezTo>
                <a:cubicBezTo>
                  <a:pt x="1362" y="8624"/>
                  <a:pt x="1431" y="8683"/>
                  <a:pt x="1463" y="8727"/>
                </a:cubicBezTo>
                <a:cubicBezTo>
                  <a:pt x="1501" y="8777"/>
                  <a:pt x="1449" y="8760"/>
                  <a:pt x="1419" y="8781"/>
                </a:cubicBezTo>
                <a:cubicBezTo>
                  <a:pt x="1371" y="8815"/>
                  <a:pt x="1422" y="8844"/>
                  <a:pt x="1434" y="8877"/>
                </a:cubicBezTo>
                <a:cubicBezTo>
                  <a:pt x="1470" y="8975"/>
                  <a:pt x="1439" y="9097"/>
                  <a:pt x="1574" y="9120"/>
                </a:cubicBezTo>
                <a:cubicBezTo>
                  <a:pt x="1608" y="9126"/>
                  <a:pt x="1654" y="9152"/>
                  <a:pt x="1617" y="9185"/>
                </a:cubicBezTo>
                <a:cubicBezTo>
                  <a:pt x="1550" y="9244"/>
                  <a:pt x="1739" y="9280"/>
                  <a:pt x="1699" y="9322"/>
                </a:cubicBezTo>
                <a:cubicBezTo>
                  <a:pt x="1661" y="9365"/>
                  <a:pt x="1763" y="9389"/>
                  <a:pt x="1748" y="9426"/>
                </a:cubicBezTo>
                <a:cubicBezTo>
                  <a:pt x="1743" y="9443"/>
                  <a:pt x="1724" y="9460"/>
                  <a:pt x="1729" y="9478"/>
                </a:cubicBezTo>
                <a:cubicBezTo>
                  <a:pt x="1738" y="9494"/>
                  <a:pt x="1748" y="9510"/>
                  <a:pt x="1757" y="9525"/>
                </a:cubicBezTo>
                <a:cubicBezTo>
                  <a:pt x="1795" y="9620"/>
                  <a:pt x="1958" y="9521"/>
                  <a:pt x="1988" y="9618"/>
                </a:cubicBezTo>
                <a:cubicBezTo>
                  <a:pt x="1981" y="9616"/>
                  <a:pt x="1980" y="9671"/>
                  <a:pt x="1978" y="9685"/>
                </a:cubicBezTo>
                <a:cubicBezTo>
                  <a:pt x="1970" y="9710"/>
                  <a:pt x="1734" y="9692"/>
                  <a:pt x="1770" y="9730"/>
                </a:cubicBezTo>
                <a:cubicBezTo>
                  <a:pt x="1798" y="9760"/>
                  <a:pt x="1836" y="9755"/>
                  <a:pt x="1872" y="9758"/>
                </a:cubicBezTo>
                <a:cubicBezTo>
                  <a:pt x="1922" y="9756"/>
                  <a:pt x="1972" y="9813"/>
                  <a:pt x="2015" y="9850"/>
                </a:cubicBezTo>
                <a:cubicBezTo>
                  <a:pt x="2047" y="9881"/>
                  <a:pt x="2041" y="9882"/>
                  <a:pt x="2024" y="9918"/>
                </a:cubicBezTo>
                <a:cubicBezTo>
                  <a:pt x="2014" y="9958"/>
                  <a:pt x="1965" y="9956"/>
                  <a:pt x="1956" y="9987"/>
                </a:cubicBezTo>
                <a:cubicBezTo>
                  <a:pt x="1948" y="10022"/>
                  <a:pt x="1989" y="10075"/>
                  <a:pt x="2015" y="10083"/>
                </a:cubicBezTo>
                <a:cubicBezTo>
                  <a:pt x="2060" y="10096"/>
                  <a:pt x="2035" y="10172"/>
                  <a:pt x="1995" y="10174"/>
                </a:cubicBezTo>
                <a:cubicBezTo>
                  <a:pt x="2001" y="10178"/>
                  <a:pt x="2131" y="10275"/>
                  <a:pt x="2126" y="10355"/>
                </a:cubicBezTo>
                <a:cubicBezTo>
                  <a:pt x="2124" y="10388"/>
                  <a:pt x="2096" y="10395"/>
                  <a:pt x="2088" y="10416"/>
                </a:cubicBezTo>
                <a:cubicBezTo>
                  <a:pt x="2078" y="10439"/>
                  <a:pt x="2101" y="10456"/>
                  <a:pt x="2100" y="10478"/>
                </a:cubicBezTo>
                <a:cubicBezTo>
                  <a:pt x="2098" y="10513"/>
                  <a:pt x="2138" y="10516"/>
                  <a:pt x="2152" y="10548"/>
                </a:cubicBezTo>
                <a:cubicBezTo>
                  <a:pt x="2072" y="10537"/>
                  <a:pt x="2051" y="10757"/>
                  <a:pt x="2088" y="10805"/>
                </a:cubicBezTo>
                <a:cubicBezTo>
                  <a:pt x="2122" y="10842"/>
                  <a:pt x="2204" y="10883"/>
                  <a:pt x="2197" y="10935"/>
                </a:cubicBezTo>
                <a:cubicBezTo>
                  <a:pt x="2193" y="10965"/>
                  <a:pt x="2118" y="10968"/>
                  <a:pt x="2146" y="11006"/>
                </a:cubicBezTo>
                <a:cubicBezTo>
                  <a:pt x="2171" y="11039"/>
                  <a:pt x="2205" y="11099"/>
                  <a:pt x="2173" y="11136"/>
                </a:cubicBezTo>
                <a:cubicBezTo>
                  <a:pt x="2157" y="11155"/>
                  <a:pt x="2126" y="11143"/>
                  <a:pt x="2111" y="11160"/>
                </a:cubicBezTo>
                <a:cubicBezTo>
                  <a:pt x="2090" y="11183"/>
                  <a:pt x="2117" y="11292"/>
                  <a:pt x="2033" y="11279"/>
                </a:cubicBezTo>
                <a:cubicBezTo>
                  <a:pt x="2038" y="11309"/>
                  <a:pt x="2029" y="11341"/>
                  <a:pt x="2040" y="11371"/>
                </a:cubicBezTo>
                <a:cubicBezTo>
                  <a:pt x="2050" y="11400"/>
                  <a:pt x="2080" y="11406"/>
                  <a:pt x="2090" y="11433"/>
                </a:cubicBezTo>
                <a:cubicBezTo>
                  <a:pt x="2097" y="11452"/>
                  <a:pt x="2089" y="11474"/>
                  <a:pt x="2099" y="11491"/>
                </a:cubicBezTo>
                <a:cubicBezTo>
                  <a:pt x="2110" y="11513"/>
                  <a:pt x="2124" y="11514"/>
                  <a:pt x="2128" y="11540"/>
                </a:cubicBezTo>
                <a:cubicBezTo>
                  <a:pt x="2136" y="11590"/>
                  <a:pt x="2234" y="11623"/>
                  <a:pt x="2258" y="11672"/>
                </a:cubicBezTo>
                <a:cubicBezTo>
                  <a:pt x="2353" y="11862"/>
                  <a:pt x="2379" y="11745"/>
                  <a:pt x="2417" y="11736"/>
                </a:cubicBezTo>
                <a:cubicBezTo>
                  <a:pt x="2446" y="11728"/>
                  <a:pt x="2471" y="11747"/>
                  <a:pt x="2500" y="11734"/>
                </a:cubicBezTo>
                <a:cubicBezTo>
                  <a:pt x="2538" y="11716"/>
                  <a:pt x="2586" y="11786"/>
                  <a:pt x="2599" y="11807"/>
                </a:cubicBezTo>
                <a:cubicBezTo>
                  <a:pt x="2624" y="11848"/>
                  <a:pt x="2588" y="11891"/>
                  <a:pt x="2634" y="11924"/>
                </a:cubicBezTo>
                <a:cubicBezTo>
                  <a:pt x="2668" y="11949"/>
                  <a:pt x="2693" y="12014"/>
                  <a:pt x="2666" y="12054"/>
                </a:cubicBezTo>
                <a:cubicBezTo>
                  <a:pt x="2752" y="12064"/>
                  <a:pt x="2808" y="12157"/>
                  <a:pt x="2874" y="12198"/>
                </a:cubicBezTo>
                <a:cubicBezTo>
                  <a:pt x="2916" y="12225"/>
                  <a:pt x="3020" y="12205"/>
                  <a:pt x="3069" y="12205"/>
                </a:cubicBezTo>
                <a:cubicBezTo>
                  <a:pt x="3273" y="12203"/>
                  <a:pt x="3434" y="12196"/>
                  <a:pt x="3641" y="12258"/>
                </a:cubicBezTo>
                <a:cubicBezTo>
                  <a:pt x="3746" y="12288"/>
                  <a:pt x="3734" y="12298"/>
                  <a:pt x="3847" y="12315"/>
                </a:cubicBezTo>
                <a:cubicBezTo>
                  <a:pt x="3788" y="12321"/>
                  <a:pt x="3731" y="12290"/>
                  <a:pt x="3672" y="12279"/>
                </a:cubicBezTo>
                <a:cubicBezTo>
                  <a:pt x="3565" y="12259"/>
                  <a:pt x="3620" y="12318"/>
                  <a:pt x="3586" y="12362"/>
                </a:cubicBezTo>
                <a:cubicBezTo>
                  <a:pt x="3557" y="12402"/>
                  <a:pt x="3498" y="12365"/>
                  <a:pt x="3463" y="12403"/>
                </a:cubicBezTo>
                <a:cubicBezTo>
                  <a:pt x="3422" y="12449"/>
                  <a:pt x="3347" y="12440"/>
                  <a:pt x="3292" y="12457"/>
                </a:cubicBezTo>
                <a:cubicBezTo>
                  <a:pt x="3328" y="12505"/>
                  <a:pt x="3331" y="12565"/>
                  <a:pt x="3343" y="12621"/>
                </a:cubicBezTo>
                <a:cubicBezTo>
                  <a:pt x="3367" y="12728"/>
                  <a:pt x="3577" y="12889"/>
                  <a:pt x="3258" y="12823"/>
                </a:cubicBezTo>
                <a:cubicBezTo>
                  <a:pt x="3183" y="12807"/>
                  <a:pt x="3014" y="12760"/>
                  <a:pt x="2985" y="12678"/>
                </a:cubicBezTo>
                <a:cubicBezTo>
                  <a:pt x="2956" y="12596"/>
                  <a:pt x="3116" y="12643"/>
                  <a:pt x="3049" y="12698"/>
                </a:cubicBezTo>
                <a:cubicBezTo>
                  <a:pt x="3087" y="12699"/>
                  <a:pt x="3075" y="12652"/>
                  <a:pt x="3090" y="12632"/>
                </a:cubicBezTo>
                <a:cubicBezTo>
                  <a:pt x="3101" y="12618"/>
                  <a:pt x="3185" y="12691"/>
                  <a:pt x="3144" y="12731"/>
                </a:cubicBezTo>
                <a:cubicBezTo>
                  <a:pt x="3209" y="12709"/>
                  <a:pt x="3090" y="12608"/>
                  <a:pt x="3213" y="12587"/>
                </a:cubicBezTo>
                <a:cubicBezTo>
                  <a:pt x="3234" y="12583"/>
                  <a:pt x="3238" y="12525"/>
                  <a:pt x="3238" y="12510"/>
                </a:cubicBezTo>
                <a:cubicBezTo>
                  <a:pt x="3238" y="12468"/>
                  <a:pt x="3167" y="12477"/>
                  <a:pt x="3144" y="12455"/>
                </a:cubicBezTo>
                <a:cubicBezTo>
                  <a:pt x="3146" y="12499"/>
                  <a:pt x="3082" y="12539"/>
                  <a:pt x="3052" y="12561"/>
                </a:cubicBezTo>
                <a:cubicBezTo>
                  <a:pt x="3000" y="12599"/>
                  <a:pt x="2954" y="12540"/>
                  <a:pt x="2903" y="12573"/>
                </a:cubicBezTo>
                <a:cubicBezTo>
                  <a:pt x="2940" y="12566"/>
                  <a:pt x="2969" y="12598"/>
                  <a:pt x="2995" y="12618"/>
                </a:cubicBezTo>
                <a:cubicBezTo>
                  <a:pt x="2974" y="12623"/>
                  <a:pt x="2953" y="12620"/>
                  <a:pt x="2933" y="12612"/>
                </a:cubicBezTo>
                <a:cubicBezTo>
                  <a:pt x="2941" y="12634"/>
                  <a:pt x="2938" y="12655"/>
                  <a:pt x="2924" y="12674"/>
                </a:cubicBezTo>
                <a:cubicBezTo>
                  <a:pt x="2962" y="12679"/>
                  <a:pt x="2991" y="12706"/>
                  <a:pt x="3016" y="12731"/>
                </a:cubicBezTo>
                <a:cubicBezTo>
                  <a:pt x="2927" y="12754"/>
                  <a:pt x="2775" y="12656"/>
                  <a:pt x="2710" y="12600"/>
                </a:cubicBezTo>
                <a:cubicBezTo>
                  <a:pt x="2755" y="12621"/>
                  <a:pt x="2817" y="12619"/>
                  <a:pt x="2865" y="12618"/>
                </a:cubicBezTo>
                <a:cubicBezTo>
                  <a:pt x="2857" y="12578"/>
                  <a:pt x="2763" y="12575"/>
                  <a:pt x="2760" y="12497"/>
                </a:cubicBezTo>
                <a:cubicBezTo>
                  <a:pt x="2757" y="12450"/>
                  <a:pt x="2839" y="12432"/>
                  <a:pt x="2823" y="12490"/>
                </a:cubicBezTo>
                <a:cubicBezTo>
                  <a:pt x="2875" y="12475"/>
                  <a:pt x="2883" y="12480"/>
                  <a:pt x="2920" y="12436"/>
                </a:cubicBezTo>
                <a:cubicBezTo>
                  <a:pt x="2956" y="12391"/>
                  <a:pt x="3054" y="12457"/>
                  <a:pt x="3105" y="12422"/>
                </a:cubicBezTo>
                <a:cubicBezTo>
                  <a:pt x="3072" y="12379"/>
                  <a:pt x="2855" y="12348"/>
                  <a:pt x="2844" y="12422"/>
                </a:cubicBezTo>
                <a:cubicBezTo>
                  <a:pt x="2815" y="12412"/>
                  <a:pt x="2794" y="12399"/>
                  <a:pt x="2841" y="12380"/>
                </a:cubicBezTo>
                <a:cubicBezTo>
                  <a:pt x="2813" y="12381"/>
                  <a:pt x="2701" y="12383"/>
                  <a:pt x="2725" y="12437"/>
                </a:cubicBezTo>
                <a:cubicBezTo>
                  <a:pt x="2745" y="12418"/>
                  <a:pt x="2766" y="12417"/>
                  <a:pt x="2788" y="12434"/>
                </a:cubicBezTo>
                <a:cubicBezTo>
                  <a:pt x="2779" y="12457"/>
                  <a:pt x="2760" y="12474"/>
                  <a:pt x="2737" y="12481"/>
                </a:cubicBezTo>
                <a:cubicBezTo>
                  <a:pt x="2753" y="12507"/>
                  <a:pt x="2800" y="12570"/>
                  <a:pt x="2740" y="12575"/>
                </a:cubicBezTo>
                <a:cubicBezTo>
                  <a:pt x="2702" y="12579"/>
                  <a:pt x="2619" y="12531"/>
                  <a:pt x="2693" y="12511"/>
                </a:cubicBezTo>
                <a:cubicBezTo>
                  <a:pt x="2656" y="12523"/>
                  <a:pt x="2627" y="12492"/>
                  <a:pt x="2601" y="12472"/>
                </a:cubicBezTo>
                <a:cubicBezTo>
                  <a:pt x="2621" y="12475"/>
                  <a:pt x="2642" y="12475"/>
                  <a:pt x="2663" y="12472"/>
                </a:cubicBezTo>
                <a:cubicBezTo>
                  <a:pt x="2652" y="12467"/>
                  <a:pt x="2641" y="12461"/>
                  <a:pt x="2630" y="12455"/>
                </a:cubicBezTo>
                <a:cubicBezTo>
                  <a:pt x="2671" y="12430"/>
                  <a:pt x="2625" y="12381"/>
                  <a:pt x="2681" y="12395"/>
                </a:cubicBezTo>
                <a:cubicBezTo>
                  <a:pt x="2637" y="12379"/>
                  <a:pt x="2637" y="12372"/>
                  <a:pt x="2681" y="12375"/>
                </a:cubicBezTo>
                <a:cubicBezTo>
                  <a:pt x="2660" y="12368"/>
                  <a:pt x="2639" y="12368"/>
                  <a:pt x="2618" y="12375"/>
                </a:cubicBezTo>
                <a:cubicBezTo>
                  <a:pt x="2640" y="12390"/>
                  <a:pt x="2646" y="12415"/>
                  <a:pt x="2630" y="12437"/>
                </a:cubicBezTo>
                <a:cubicBezTo>
                  <a:pt x="2620" y="12416"/>
                  <a:pt x="2600" y="12401"/>
                  <a:pt x="2577" y="12398"/>
                </a:cubicBezTo>
                <a:cubicBezTo>
                  <a:pt x="2578" y="12423"/>
                  <a:pt x="2564" y="12444"/>
                  <a:pt x="2541" y="12455"/>
                </a:cubicBezTo>
                <a:cubicBezTo>
                  <a:pt x="2554" y="12426"/>
                  <a:pt x="2545" y="12415"/>
                  <a:pt x="2515" y="12422"/>
                </a:cubicBezTo>
                <a:cubicBezTo>
                  <a:pt x="2582" y="12367"/>
                  <a:pt x="2420" y="12265"/>
                  <a:pt x="2407" y="12214"/>
                </a:cubicBezTo>
                <a:cubicBezTo>
                  <a:pt x="2436" y="12246"/>
                  <a:pt x="2485" y="12277"/>
                  <a:pt x="2530" y="12275"/>
                </a:cubicBezTo>
                <a:cubicBezTo>
                  <a:pt x="2550" y="12274"/>
                  <a:pt x="2628" y="12204"/>
                  <a:pt x="2607" y="12286"/>
                </a:cubicBezTo>
                <a:cubicBezTo>
                  <a:pt x="2626" y="12274"/>
                  <a:pt x="2656" y="12282"/>
                  <a:pt x="2665" y="12276"/>
                </a:cubicBezTo>
                <a:lnTo>
                  <a:pt x="2654" y="12276"/>
                </a:lnTo>
                <a:close/>
                <a:moveTo>
                  <a:pt x="2652" y="12245"/>
                </a:moveTo>
                <a:cubicBezTo>
                  <a:pt x="2659" y="12254"/>
                  <a:pt x="2664" y="12263"/>
                  <a:pt x="2668" y="12273"/>
                </a:cubicBezTo>
                <a:cubicBezTo>
                  <a:pt x="2669" y="12269"/>
                  <a:pt x="2665" y="12261"/>
                  <a:pt x="2652" y="12245"/>
                </a:cubicBezTo>
                <a:close/>
                <a:moveTo>
                  <a:pt x="1264" y="10059"/>
                </a:moveTo>
                <a:cubicBezTo>
                  <a:pt x="1261" y="10048"/>
                  <a:pt x="1259" y="10037"/>
                  <a:pt x="1256" y="10026"/>
                </a:cubicBezTo>
                <a:cubicBezTo>
                  <a:pt x="1296" y="10030"/>
                  <a:pt x="1299" y="10041"/>
                  <a:pt x="1264" y="10059"/>
                </a:cubicBezTo>
                <a:close/>
                <a:moveTo>
                  <a:pt x="1443" y="10044"/>
                </a:moveTo>
                <a:cubicBezTo>
                  <a:pt x="1445" y="10028"/>
                  <a:pt x="1427" y="9930"/>
                  <a:pt x="1401" y="9940"/>
                </a:cubicBezTo>
                <a:cubicBezTo>
                  <a:pt x="1327" y="9967"/>
                  <a:pt x="1415" y="10021"/>
                  <a:pt x="1443" y="10044"/>
                </a:cubicBezTo>
                <a:close/>
                <a:moveTo>
                  <a:pt x="1517" y="9684"/>
                </a:moveTo>
                <a:cubicBezTo>
                  <a:pt x="1510" y="9673"/>
                  <a:pt x="1502" y="9662"/>
                  <a:pt x="1493" y="9652"/>
                </a:cubicBezTo>
                <a:cubicBezTo>
                  <a:pt x="1537" y="9640"/>
                  <a:pt x="1528" y="9596"/>
                  <a:pt x="1487" y="9592"/>
                </a:cubicBezTo>
                <a:cubicBezTo>
                  <a:pt x="1473" y="9593"/>
                  <a:pt x="1460" y="9590"/>
                  <a:pt x="1448" y="9584"/>
                </a:cubicBezTo>
                <a:cubicBezTo>
                  <a:pt x="1413" y="9555"/>
                  <a:pt x="1420" y="9597"/>
                  <a:pt x="1374" y="9572"/>
                </a:cubicBezTo>
                <a:cubicBezTo>
                  <a:pt x="1365" y="9597"/>
                  <a:pt x="1381" y="9615"/>
                  <a:pt x="1404" y="9622"/>
                </a:cubicBezTo>
                <a:cubicBezTo>
                  <a:pt x="1385" y="9637"/>
                  <a:pt x="1363" y="9643"/>
                  <a:pt x="1339" y="9643"/>
                </a:cubicBezTo>
                <a:cubicBezTo>
                  <a:pt x="1347" y="9673"/>
                  <a:pt x="1368" y="9714"/>
                  <a:pt x="1407" y="9705"/>
                </a:cubicBezTo>
                <a:cubicBezTo>
                  <a:pt x="1340" y="9717"/>
                  <a:pt x="1409" y="9746"/>
                  <a:pt x="1432" y="9749"/>
                </a:cubicBezTo>
                <a:cubicBezTo>
                  <a:pt x="1470" y="9754"/>
                  <a:pt x="1498" y="9708"/>
                  <a:pt x="1517" y="9684"/>
                </a:cubicBezTo>
                <a:close/>
                <a:moveTo>
                  <a:pt x="1342" y="10032"/>
                </a:moveTo>
                <a:cubicBezTo>
                  <a:pt x="1387" y="10004"/>
                  <a:pt x="1321" y="9962"/>
                  <a:pt x="1288" y="9984"/>
                </a:cubicBezTo>
                <a:cubicBezTo>
                  <a:pt x="1299" y="10007"/>
                  <a:pt x="1318" y="10024"/>
                  <a:pt x="1342" y="10032"/>
                </a:cubicBezTo>
                <a:close/>
                <a:moveTo>
                  <a:pt x="1333" y="9435"/>
                </a:moveTo>
                <a:cubicBezTo>
                  <a:pt x="1328" y="9403"/>
                  <a:pt x="1325" y="9375"/>
                  <a:pt x="1288" y="9396"/>
                </a:cubicBezTo>
                <a:cubicBezTo>
                  <a:pt x="1293" y="9419"/>
                  <a:pt x="1310" y="9434"/>
                  <a:pt x="1333" y="9435"/>
                </a:cubicBezTo>
                <a:close/>
                <a:moveTo>
                  <a:pt x="1321" y="9931"/>
                </a:moveTo>
                <a:cubicBezTo>
                  <a:pt x="1324" y="9904"/>
                  <a:pt x="1313" y="9901"/>
                  <a:pt x="1288" y="9922"/>
                </a:cubicBezTo>
                <a:cubicBezTo>
                  <a:pt x="1299" y="9925"/>
                  <a:pt x="1310" y="9928"/>
                  <a:pt x="1321" y="9931"/>
                </a:cubicBezTo>
                <a:close/>
                <a:moveTo>
                  <a:pt x="1297" y="9720"/>
                </a:moveTo>
                <a:cubicBezTo>
                  <a:pt x="1304" y="9720"/>
                  <a:pt x="1311" y="9720"/>
                  <a:pt x="1318" y="9720"/>
                </a:cubicBezTo>
                <a:cubicBezTo>
                  <a:pt x="1318" y="9695"/>
                  <a:pt x="1305" y="9682"/>
                  <a:pt x="1280" y="9690"/>
                </a:cubicBezTo>
                <a:cubicBezTo>
                  <a:pt x="1286" y="9700"/>
                  <a:pt x="1291" y="9710"/>
                  <a:pt x="1297" y="9720"/>
                </a:cubicBezTo>
                <a:close/>
                <a:moveTo>
                  <a:pt x="1280" y="9981"/>
                </a:moveTo>
                <a:cubicBezTo>
                  <a:pt x="1295" y="9952"/>
                  <a:pt x="1331" y="9963"/>
                  <a:pt x="1354" y="9972"/>
                </a:cubicBezTo>
                <a:cubicBezTo>
                  <a:pt x="1338" y="9926"/>
                  <a:pt x="1252" y="9925"/>
                  <a:pt x="1280" y="9981"/>
                </a:cubicBezTo>
                <a:close/>
                <a:moveTo>
                  <a:pt x="1261" y="8776"/>
                </a:moveTo>
                <a:cubicBezTo>
                  <a:pt x="1267" y="8754"/>
                  <a:pt x="1257" y="8749"/>
                  <a:pt x="1232" y="8761"/>
                </a:cubicBezTo>
                <a:cubicBezTo>
                  <a:pt x="1242" y="8766"/>
                  <a:pt x="1252" y="8771"/>
                  <a:pt x="1261" y="8776"/>
                </a:cubicBezTo>
                <a:close/>
                <a:moveTo>
                  <a:pt x="1271" y="9688"/>
                </a:moveTo>
                <a:cubicBezTo>
                  <a:pt x="1283" y="9685"/>
                  <a:pt x="1296" y="9682"/>
                  <a:pt x="1309" y="9678"/>
                </a:cubicBezTo>
                <a:cubicBezTo>
                  <a:pt x="1265" y="9592"/>
                  <a:pt x="1197" y="9661"/>
                  <a:pt x="1271" y="9688"/>
                </a:cubicBezTo>
                <a:close/>
                <a:moveTo>
                  <a:pt x="1273" y="9762"/>
                </a:moveTo>
                <a:cubicBezTo>
                  <a:pt x="1292" y="9729"/>
                  <a:pt x="1258" y="9700"/>
                  <a:pt x="1226" y="9711"/>
                </a:cubicBezTo>
                <a:cubicBezTo>
                  <a:pt x="1236" y="9734"/>
                  <a:pt x="1251" y="9751"/>
                  <a:pt x="1273" y="9762"/>
                </a:cubicBezTo>
                <a:close/>
                <a:moveTo>
                  <a:pt x="1285" y="9904"/>
                </a:moveTo>
                <a:cubicBezTo>
                  <a:pt x="1304" y="9902"/>
                  <a:pt x="1323" y="9900"/>
                  <a:pt x="1342" y="9898"/>
                </a:cubicBezTo>
                <a:cubicBezTo>
                  <a:pt x="1324" y="9864"/>
                  <a:pt x="1256" y="9847"/>
                  <a:pt x="1223" y="9866"/>
                </a:cubicBezTo>
                <a:cubicBezTo>
                  <a:pt x="1241" y="9884"/>
                  <a:pt x="1261" y="9897"/>
                  <a:pt x="1285" y="9904"/>
                </a:cubicBezTo>
                <a:close/>
                <a:moveTo>
                  <a:pt x="1259" y="9777"/>
                </a:moveTo>
                <a:cubicBezTo>
                  <a:pt x="1233" y="9790"/>
                  <a:pt x="1205" y="9792"/>
                  <a:pt x="1179" y="9803"/>
                </a:cubicBezTo>
                <a:cubicBezTo>
                  <a:pt x="1186" y="9863"/>
                  <a:pt x="1303" y="9861"/>
                  <a:pt x="1345" y="9854"/>
                </a:cubicBezTo>
                <a:cubicBezTo>
                  <a:pt x="1339" y="9814"/>
                  <a:pt x="1299" y="9776"/>
                  <a:pt x="1259" y="9777"/>
                </a:cubicBezTo>
                <a:close/>
                <a:moveTo>
                  <a:pt x="1217" y="10050"/>
                </a:moveTo>
                <a:cubicBezTo>
                  <a:pt x="1258" y="10029"/>
                  <a:pt x="1270" y="9946"/>
                  <a:pt x="1211" y="9943"/>
                </a:cubicBezTo>
                <a:cubicBezTo>
                  <a:pt x="1147" y="9939"/>
                  <a:pt x="1209" y="10026"/>
                  <a:pt x="1217" y="10050"/>
                </a:cubicBezTo>
                <a:close/>
                <a:moveTo>
                  <a:pt x="1202" y="9729"/>
                </a:moveTo>
                <a:cubicBezTo>
                  <a:pt x="1206" y="9718"/>
                  <a:pt x="1206" y="9707"/>
                  <a:pt x="1202" y="9696"/>
                </a:cubicBezTo>
                <a:cubicBezTo>
                  <a:pt x="1191" y="9702"/>
                  <a:pt x="1181" y="9710"/>
                  <a:pt x="1172" y="9720"/>
                </a:cubicBezTo>
                <a:cubicBezTo>
                  <a:pt x="1182" y="9723"/>
                  <a:pt x="1192" y="9726"/>
                  <a:pt x="1202" y="9729"/>
                </a:cubicBezTo>
                <a:close/>
                <a:moveTo>
                  <a:pt x="1193" y="9589"/>
                </a:moveTo>
                <a:cubicBezTo>
                  <a:pt x="1210" y="9570"/>
                  <a:pt x="1203" y="9561"/>
                  <a:pt x="1172" y="9560"/>
                </a:cubicBezTo>
                <a:cubicBezTo>
                  <a:pt x="1179" y="9570"/>
                  <a:pt x="1186" y="9580"/>
                  <a:pt x="1193" y="9589"/>
                </a:cubicBezTo>
                <a:close/>
                <a:moveTo>
                  <a:pt x="1208" y="9474"/>
                </a:moveTo>
                <a:cubicBezTo>
                  <a:pt x="1221" y="9440"/>
                  <a:pt x="1185" y="9418"/>
                  <a:pt x="1158" y="9414"/>
                </a:cubicBezTo>
                <a:cubicBezTo>
                  <a:pt x="1172" y="9436"/>
                  <a:pt x="1188" y="9456"/>
                  <a:pt x="1208" y="9474"/>
                </a:cubicBezTo>
                <a:close/>
                <a:moveTo>
                  <a:pt x="1181" y="9916"/>
                </a:moveTo>
                <a:cubicBezTo>
                  <a:pt x="1189" y="9886"/>
                  <a:pt x="1179" y="9882"/>
                  <a:pt x="1152" y="9904"/>
                </a:cubicBezTo>
                <a:cubicBezTo>
                  <a:pt x="1162" y="9908"/>
                  <a:pt x="1172" y="9912"/>
                  <a:pt x="1181" y="9916"/>
                </a:cubicBezTo>
                <a:close/>
                <a:moveTo>
                  <a:pt x="1181" y="9545"/>
                </a:moveTo>
                <a:cubicBezTo>
                  <a:pt x="1185" y="9513"/>
                  <a:pt x="1174" y="9511"/>
                  <a:pt x="1149" y="9539"/>
                </a:cubicBezTo>
                <a:cubicBezTo>
                  <a:pt x="1160" y="9541"/>
                  <a:pt x="1171" y="9543"/>
                  <a:pt x="1181" y="9545"/>
                </a:cubicBezTo>
                <a:close/>
                <a:moveTo>
                  <a:pt x="1184" y="9883"/>
                </a:moveTo>
                <a:cubicBezTo>
                  <a:pt x="1191" y="9858"/>
                  <a:pt x="1168" y="9838"/>
                  <a:pt x="1146" y="9833"/>
                </a:cubicBezTo>
                <a:cubicBezTo>
                  <a:pt x="1146" y="9857"/>
                  <a:pt x="1161" y="9876"/>
                  <a:pt x="1184" y="9883"/>
                </a:cubicBezTo>
                <a:close/>
                <a:moveTo>
                  <a:pt x="1134" y="9777"/>
                </a:moveTo>
                <a:cubicBezTo>
                  <a:pt x="1170" y="9792"/>
                  <a:pt x="1215" y="9769"/>
                  <a:pt x="1250" y="9759"/>
                </a:cubicBezTo>
                <a:cubicBezTo>
                  <a:pt x="1212" y="9728"/>
                  <a:pt x="1157" y="9730"/>
                  <a:pt x="1134" y="9777"/>
                </a:cubicBezTo>
                <a:close/>
                <a:moveTo>
                  <a:pt x="1158" y="9497"/>
                </a:moveTo>
                <a:cubicBezTo>
                  <a:pt x="1152" y="9480"/>
                  <a:pt x="1140" y="9468"/>
                  <a:pt x="1122" y="9462"/>
                </a:cubicBezTo>
                <a:cubicBezTo>
                  <a:pt x="1121" y="9485"/>
                  <a:pt x="1134" y="9498"/>
                  <a:pt x="1158" y="9497"/>
                </a:cubicBezTo>
                <a:close/>
                <a:moveTo>
                  <a:pt x="1158" y="9622"/>
                </a:moveTo>
                <a:cubicBezTo>
                  <a:pt x="1162" y="9613"/>
                  <a:pt x="1166" y="9604"/>
                  <a:pt x="1170" y="9595"/>
                </a:cubicBezTo>
                <a:cubicBezTo>
                  <a:pt x="1149" y="9588"/>
                  <a:pt x="1128" y="9584"/>
                  <a:pt x="1107" y="9580"/>
                </a:cubicBezTo>
                <a:cubicBezTo>
                  <a:pt x="1116" y="9602"/>
                  <a:pt x="1135" y="9618"/>
                  <a:pt x="1158" y="9622"/>
                </a:cubicBezTo>
                <a:close/>
                <a:moveTo>
                  <a:pt x="1134" y="9420"/>
                </a:moveTo>
                <a:cubicBezTo>
                  <a:pt x="1126" y="9411"/>
                  <a:pt x="1117" y="9408"/>
                  <a:pt x="1104" y="9411"/>
                </a:cubicBezTo>
                <a:cubicBezTo>
                  <a:pt x="1114" y="9414"/>
                  <a:pt x="1124" y="9417"/>
                  <a:pt x="1134" y="9420"/>
                </a:cubicBezTo>
                <a:close/>
                <a:moveTo>
                  <a:pt x="1137" y="9542"/>
                </a:moveTo>
                <a:cubicBezTo>
                  <a:pt x="1139" y="9528"/>
                  <a:pt x="1143" y="9516"/>
                  <a:pt x="1149" y="9503"/>
                </a:cubicBezTo>
                <a:cubicBezTo>
                  <a:pt x="1128" y="9495"/>
                  <a:pt x="1106" y="9493"/>
                  <a:pt x="1083" y="9497"/>
                </a:cubicBezTo>
                <a:cubicBezTo>
                  <a:pt x="1096" y="9519"/>
                  <a:pt x="1114" y="9534"/>
                  <a:pt x="1137" y="9542"/>
                </a:cubicBezTo>
                <a:close/>
                <a:moveTo>
                  <a:pt x="1134" y="9711"/>
                </a:moveTo>
                <a:cubicBezTo>
                  <a:pt x="1166" y="9698"/>
                  <a:pt x="1189" y="9667"/>
                  <a:pt x="1226" y="9667"/>
                </a:cubicBezTo>
                <a:cubicBezTo>
                  <a:pt x="1197" y="9639"/>
                  <a:pt x="1148" y="9628"/>
                  <a:pt x="1110" y="9640"/>
                </a:cubicBezTo>
                <a:cubicBezTo>
                  <a:pt x="1045" y="9659"/>
                  <a:pt x="1092" y="9700"/>
                  <a:pt x="1134" y="9711"/>
                </a:cubicBezTo>
                <a:close/>
                <a:moveTo>
                  <a:pt x="1125" y="9073"/>
                </a:moveTo>
                <a:cubicBezTo>
                  <a:pt x="1108" y="9057"/>
                  <a:pt x="1088" y="9051"/>
                  <a:pt x="1066" y="9055"/>
                </a:cubicBezTo>
                <a:cubicBezTo>
                  <a:pt x="1085" y="9061"/>
                  <a:pt x="1105" y="9067"/>
                  <a:pt x="1125" y="9073"/>
                </a:cubicBezTo>
                <a:close/>
                <a:moveTo>
                  <a:pt x="1078" y="8675"/>
                </a:moveTo>
                <a:cubicBezTo>
                  <a:pt x="1079" y="8658"/>
                  <a:pt x="1071" y="8647"/>
                  <a:pt x="1054" y="8642"/>
                </a:cubicBezTo>
                <a:cubicBezTo>
                  <a:pt x="1062" y="8653"/>
                  <a:pt x="1070" y="8664"/>
                  <a:pt x="1078" y="8675"/>
                </a:cubicBezTo>
                <a:close/>
                <a:moveTo>
                  <a:pt x="1107" y="9729"/>
                </a:moveTo>
                <a:cubicBezTo>
                  <a:pt x="1114" y="9697"/>
                  <a:pt x="1075" y="9683"/>
                  <a:pt x="1051" y="9684"/>
                </a:cubicBezTo>
                <a:cubicBezTo>
                  <a:pt x="1065" y="9705"/>
                  <a:pt x="1084" y="9720"/>
                  <a:pt x="1107" y="9729"/>
                </a:cubicBezTo>
                <a:close/>
                <a:moveTo>
                  <a:pt x="1087" y="9406"/>
                </a:moveTo>
                <a:cubicBezTo>
                  <a:pt x="1083" y="9383"/>
                  <a:pt x="1094" y="9362"/>
                  <a:pt x="1119" y="9361"/>
                </a:cubicBezTo>
                <a:cubicBezTo>
                  <a:pt x="1086" y="9371"/>
                  <a:pt x="1050" y="9353"/>
                  <a:pt x="1024" y="9384"/>
                </a:cubicBezTo>
                <a:cubicBezTo>
                  <a:pt x="1047" y="9386"/>
                  <a:pt x="1067" y="9393"/>
                  <a:pt x="1087" y="9406"/>
                </a:cubicBezTo>
                <a:close/>
                <a:moveTo>
                  <a:pt x="1051" y="9533"/>
                </a:moveTo>
                <a:cubicBezTo>
                  <a:pt x="1042" y="9525"/>
                  <a:pt x="1033" y="9523"/>
                  <a:pt x="1021" y="9527"/>
                </a:cubicBezTo>
                <a:cubicBezTo>
                  <a:pt x="1031" y="9529"/>
                  <a:pt x="1041" y="9531"/>
                  <a:pt x="1051" y="9533"/>
                </a:cubicBezTo>
                <a:close/>
                <a:moveTo>
                  <a:pt x="1057" y="9619"/>
                </a:moveTo>
                <a:cubicBezTo>
                  <a:pt x="1071" y="9605"/>
                  <a:pt x="1075" y="9588"/>
                  <a:pt x="1068" y="9569"/>
                </a:cubicBezTo>
                <a:cubicBezTo>
                  <a:pt x="1051" y="9588"/>
                  <a:pt x="1030" y="9593"/>
                  <a:pt x="1006" y="9583"/>
                </a:cubicBezTo>
                <a:cubicBezTo>
                  <a:pt x="1015" y="9605"/>
                  <a:pt x="1033" y="9620"/>
                  <a:pt x="1057" y="9619"/>
                </a:cubicBezTo>
                <a:close/>
                <a:moveTo>
                  <a:pt x="1060" y="9673"/>
                </a:moveTo>
                <a:cubicBezTo>
                  <a:pt x="1047" y="9643"/>
                  <a:pt x="1016" y="9644"/>
                  <a:pt x="997" y="9667"/>
                </a:cubicBezTo>
                <a:cubicBezTo>
                  <a:pt x="1018" y="9669"/>
                  <a:pt x="1039" y="9671"/>
                  <a:pt x="1060" y="9673"/>
                </a:cubicBezTo>
                <a:close/>
                <a:moveTo>
                  <a:pt x="1054" y="8919"/>
                </a:moveTo>
                <a:cubicBezTo>
                  <a:pt x="1047" y="8890"/>
                  <a:pt x="1019" y="8874"/>
                  <a:pt x="991" y="8883"/>
                </a:cubicBezTo>
                <a:cubicBezTo>
                  <a:pt x="1015" y="8890"/>
                  <a:pt x="1036" y="8902"/>
                  <a:pt x="1054" y="8919"/>
                </a:cubicBezTo>
                <a:close/>
                <a:moveTo>
                  <a:pt x="1012" y="8948"/>
                </a:moveTo>
                <a:cubicBezTo>
                  <a:pt x="1017" y="8924"/>
                  <a:pt x="1009" y="8922"/>
                  <a:pt x="986" y="8943"/>
                </a:cubicBezTo>
                <a:cubicBezTo>
                  <a:pt x="966" y="8921"/>
                  <a:pt x="961" y="8903"/>
                  <a:pt x="997" y="8904"/>
                </a:cubicBezTo>
                <a:cubicBezTo>
                  <a:pt x="930" y="8864"/>
                  <a:pt x="1000" y="8841"/>
                  <a:pt x="1033" y="8815"/>
                </a:cubicBezTo>
                <a:cubicBezTo>
                  <a:pt x="990" y="8772"/>
                  <a:pt x="949" y="8721"/>
                  <a:pt x="929" y="8663"/>
                </a:cubicBezTo>
                <a:cubicBezTo>
                  <a:pt x="900" y="8641"/>
                  <a:pt x="892" y="8657"/>
                  <a:pt x="878" y="8680"/>
                </a:cubicBezTo>
                <a:cubicBezTo>
                  <a:pt x="860" y="8708"/>
                  <a:pt x="801" y="8648"/>
                  <a:pt x="778" y="8648"/>
                </a:cubicBezTo>
                <a:cubicBezTo>
                  <a:pt x="829" y="8701"/>
                  <a:pt x="783" y="8771"/>
                  <a:pt x="809" y="8814"/>
                </a:cubicBezTo>
                <a:cubicBezTo>
                  <a:pt x="853" y="8886"/>
                  <a:pt x="846" y="8992"/>
                  <a:pt x="882" y="9063"/>
                </a:cubicBezTo>
                <a:cubicBezTo>
                  <a:pt x="903" y="9106"/>
                  <a:pt x="813" y="9157"/>
                  <a:pt x="962" y="9197"/>
                </a:cubicBezTo>
                <a:cubicBezTo>
                  <a:pt x="989" y="9204"/>
                  <a:pt x="1016" y="9212"/>
                  <a:pt x="1043" y="9215"/>
                </a:cubicBezTo>
                <a:cubicBezTo>
                  <a:pt x="1099" y="9223"/>
                  <a:pt x="1051" y="9140"/>
                  <a:pt x="1048" y="9123"/>
                </a:cubicBezTo>
                <a:cubicBezTo>
                  <a:pt x="1134" y="9113"/>
                  <a:pt x="1048" y="9053"/>
                  <a:pt x="1021" y="9028"/>
                </a:cubicBezTo>
                <a:cubicBezTo>
                  <a:pt x="1041" y="9031"/>
                  <a:pt x="1061" y="9031"/>
                  <a:pt x="1080" y="9028"/>
                </a:cubicBezTo>
                <a:cubicBezTo>
                  <a:pt x="1074" y="9017"/>
                  <a:pt x="1019" y="8977"/>
                  <a:pt x="989" y="8946"/>
                </a:cubicBezTo>
                <a:lnTo>
                  <a:pt x="1012" y="8948"/>
                </a:lnTo>
                <a:close/>
                <a:moveTo>
                  <a:pt x="968" y="9667"/>
                </a:moveTo>
                <a:cubicBezTo>
                  <a:pt x="965" y="9648"/>
                  <a:pt x="965" y="9642"/>
                  <a:pt x="944" y="9637"/>
                </a:cubicBezTo>
                <a:cubicBezTo>
                  <a:pt x="952" y="9647"/>
                  <a:pt x="960" y="9657"/>
                  <a:pt x="968" y="9667"/>
                </a:cubicBezTo>
                <a:close/>
                <a:moveTo>
                  <a:pt x="917" y="9753"/>
                </a:moveTo>
                <a:cubicBezTo>
                  <a:pt x="927" y="9728"/>
                  <a:pt x="912" y="9714"/>
                  <a:pt x="887" y="9723"/>
                </a:cubicBezTo>
                <a:cubicBezTo>
                  <a:pt x="897" y="9734"/>
                  <a:pt x="906" y="9744"/>
                  <a:pt x="917" y="9753"/>
                </a:cubicBezTo>
                <a:close/>
                <a:moveTo>
                  <a:pt x="819" y="9302"/>
                </a:moveTo>
                <a:cubicBezTo>
                  <a:pt x="830" y="9295"/>
                  <a:pt x="840" y="9287"/>
                  <a:pt x="849" y="9278"/>
                </a:cubicBezTo>
                <a:cubicBezTo>
                  <a:pt x="829" y="9264"/>
                  <a:pt x="810" y="9264"/>
                  <a:pt x="790" y="9278"/>
                </a:cubicBezTo>
                <a:cubicBezTo>
                  <a:pt x="800" y="9286"/>
                  <a:pt x="809" y="9294"/>
                  <a:pt x="819" y="9302"/>
                </a:cubicBezTo>
                <a:close/>
                <a:moveTo>
                  <a:pt x="1164" y="9580"/>
                </a:moveTo>
                <a:cubicBezTo>
                  <a:pt x="1182" y="9553"/>
                  <a:pt x="1146" y="9552"/>
                  <a:pt x="1131" y="9565"/>
                </a:cubicBezTo>
                <a:cubicBezTo>
                  <a:pt x="1142" y="9570"/>
                  <a:pt x="1153" y="9575"/>
                  <a:pt x="1164" y="9580"/>
                </a:cubicBezTo>
                <a:close/>
                <a:moveTo>
                  <a:pt x="1036" y="9462"/>
                </a:moveTo>
                <a:cubicBezTo>
                  <a:pt x="1021" y="9455"/>
                  <a:pt x="1023" y="9445"/>
                  <a:pt x="1003" y="9456"/>
                </a:cubicBezTo>
                <a:cubicBezTo>
                  <a:pt x="1014" y="9458"/>
                  <a:pt x="1025" y="9460"/>
                  <a:pt x="1036" y="9462"/>
                </a:cubicBezTo>
                <a:close/>
                <a:moveTo>
                  <a:pt x="1469" y="10139"/>
                </a:moveTo>
                <a:cubicBezTo>
                  <a:pt x="1462" y="10120"/>
                  <a:pt x="1448" y="10108"/>
                  <a:pt x="1428" y="10103"/>
                </a:cubicBezTo>
                <a:cubicBezTo>
                  <a:pt x="1431" y="10126"/>
                  <a:pt x="1446" y="10139"/>
                  <a:pt x="1469" y="10139"/>
                </a:cubicBezTo>
                <a:close/>
                <a:moveTo>
                  <a:pt x="1472" y="10201"/>
                </a:moveTo>
                <a:cubicBezTo>
                  <a:pt x="1486" y="10157"/>
                  <a:pt x="1448" y="10120"/>
                  <a:pt x="1410" y="10156"/>
                </a:cubicBezTo>
                <a:cubicBezTo>
                  <a:pt x="1434" y="10167"/>
                  <a:pt x="1455" y="10182"/>
                  <a:pt x="1472" y="10201"/>
                </a:cubicBezTo>
                <a:close/>
                <a:moveTo>
                  <a:pt x="1419" y="10534"/>
                </a:moveTo>
                <a:cubicBezTo>
                  <a:pt x="1434" y="10525"/>
                  <a:pt x="1441" y="10512"/>
                  <a:pt x="1440" y="10495"/>
                </a:cubicBezTo>
                <a:cubicBezTo>
                  <a:pt x="1406" y="10491"/>
                  <a:pt x="1399" y="10504"/>
                  <a:pt x="1419" y="10534"/>
                </a:cubicBezTo>
                <a:close/>
                <a:moveTo>
                  <a:pt x="1434" y="9833"/>
                </a:moveTo>
                <a:cubicBezTo>
                  <a:pt x="1427" y="9821"/>
                  <a:pt x="1418" y="9811"/>
                  <a:pt x="1407" y="9803"/>
                </a:cubicBezTo>
                <a:cubicBezTo>
                  <a:pt x="1416" y="9813"/>
                  <a:pt x="1425" y="9823"/>
                  <a:pt x="1434" y="9833"/>
                </a:cubicBezTo>
                <a:close/>
                <a:moveTo>
                  <a:pt x="1413" y="10047"/>
                </a:moveTo>
                <a:cubicBezTo>
                  <a:pt x="1410" y="10032"/>
                  <a:pt x="1401" y="10021"/>
                  <a:pt x="1386" y="10014"/>
                </a:cubicBezTo>
                <a:cubicBezTo>
                  <a:pt x="1395" y="10025"/>
                  <a:pt x="1404" y="10036"/>
                  <a:pt x="1413" y="10047"/>
                </a:cubicBezTo>
                <a:close/>
                <a:moveTo>
                  <a:pt x="1404" y="10124"/>
                </a:moveTo>
                <a:cubicBezTo>
                  <a:pt x="1413" y="10105"/>
                  <a:pt x="1427" y="10092"/>
                  <a:pt x="1446" y="10085"/>
                </a:cubicBezTo>
                <a:cubicBezTo>
                  <a:pt x="1415" y="10048"/>
                  <a:pt x="1366" y="10092"/>
                  <a:pt x="1404" y="10124"/>
                </a:cubicBezTo>
                <a:close/>
                <a:moveTo>
                  <a:pt x="1360" y="10100"/>
                </a:moveTo>
                <a:cubicBezTo>
                  <a:pt x="1365" y="10074"/>
                  <a:pt x="1367" y="10032"/>
                  <a:pt x="1327" y="10038"/>
                </a:cubicBezTo>
                <a:cubicBezTo>
                  <a:pt x="1332" y="10062"/>
                  <a:pt x="1342" y="10082"/>
                  <a:pt x="1360" y="10100"/>
                </a:cubicBezTo>
                <a:close/>
                <a:moveTo>
                  <a:pt x="1143" y="10035"/>
                </a:moveTo>
                <a:cubicBezTo>
                  <a:pt x="1153" y="10037"/>
                  <a:pt x="1163" y="10039"/>
                  <a:pt x="1172" y="10041"/>
                </a:cubicBezTo>
                <a:cubicBezTo>
                  <a:pt x="1174" y="10020"/>
                  <a:pt x="1172" y="10001"/>
                  <a:pt x="1167" y="9981"/>
                </a:cubicBezTo>
                <a:cubicBezTo>
                  <a:pt x="1140" y="9989"/>
                  <a:pt x="1128" y="10010"/>
                  <a:pt x="1143" y="10035"/>
                </a:cubicBezTo>
                <a:close/>
                <a:moveTo>
                  <a:pt x="1808" y="11386"/>
                </a:moveTo>
                <a:cubicBezTo>
                  <a:pt x="1817" y="11379"/>
                  <a:pt x="1826" y="11372"/>
                  <a:pt x="1835" y="11365"/>
                </a:cubicBezTo>
                <a:cubicBezTo>
                  <a:pt x="1820" y="11345"/>
                  <a:pt x="1799" y="11329"/>
                  <a:pt x="1775" y="11323"/>
                </a:cubicBezTo>
                <a:cubicBezTo>
                  <a:pt x="1784" y="11345"/>
                  <a:pt x="1795" y="11366"/>
                  <a:pt x="1808" y="11386"/>
                </a:cubicBezTo>
                <a:close/>
                <a:moveTo>
                  <a:pt x="1758" y="10831"/>
                </a:moveTo>
                <a:cubicBezTo>
                  <a:pt x="1755" y="10814"/>
                  <a:pt x="1745" y="10805"/>
                  <a:pt x="1728" y="10804"/>
                </a:cubicBezTo>
                <a:cubicBezTo>
                  <a:pt x="1738" y="10813"/>
                  <a:pt x="1748" y="10822"/>
                  <a:pt x="1758" y="10831"/>
                </a:cubicBezTo>
                <a:close/>
                <a:moveTo>
                  <a:pt x="1734" y="10997"/>
                </a:moveTo>
                <a:cubicBezTo>
                  <a:pt x="1722" y="10974"/>
                  <a:pt x="1698" y="10959"/>
                  <a:pt x="1671" y="10964"/>
                </a:cubicBezTo>
                <a:cubicBezTo>
                  <a:pt x="1691" y="10977"/>
                  <a:pt x="1712" y="10988"/>
                  <a:pt x="1734" y="10997"/>
                </a:cubicBezTo>
                <a:close/>
                <a:moveTo>
                  <a:pt x="1671" y="10988"/>
                </a:moveTo>
                <a:cubicBezTo>
                  <a:pt x="1679" y="10958"/>
                  <a:pt x="1635" y="10944"/>
                  <a:pt x="1618" y="10931"/>
                </a:cubicBezTo>
                <a:cubicBezTo>
                  <a:pt x="1600" y="10970"/>
                  <a:pt x="1648" y="10975"/>
                  <a:pt x="1671" y="10988"/>
                </a:cubicBezTo>
                <a:close/>
                <a:moveTo>
                  <a:pt x="1585" y="10819"/>
                </a:moveTo>
                <a:cubicBezTo>
                  <a:pt x="1620" y="10808"/>
                  <a:pt x="1662" y="10816"/>
                  <a:pt x="1689" y="10786"/>
                </a:cubicBezTo>
                <a:cubicBezTo>
                  <a:pt x="1639" y="10760"/>
                  <a:pt x="1590" y="10780"/>
                  <a:pt x="1538" y="10774"/>
                </a:cubicBezTo>
                <a:cubicBezTo>
                  <a:pt x="1542" y="10798"/>
                  <a:pt x="1560" y="10816"/>
                  <a:pt x="1585" y="10819"/>
                </a:cubicBezTo>
                <a:close/>
                <a:moveTo>
                  <a:pt x="1582" y="10943"/>
                </a:moveTo>
                <a:cubicBezTo>
                  <a:pt x="1627" y="10912"/>
                  <a:pt x="1570" y="10879"/>
                  <a:pt x="1538" y="10881"/>
                </a:cubicBezTo>
                <a:cubicBezTo>
                  <a:pt x="1553" y="10902"/>
                  <a:pt x="1568" y="10922"/>
                  <a:pt x="1582" y="10943"/>
                </a:cubicBezTo>
                <a:close/>
                <a:moveTo>
                  <a:pt x="1553" y="11264"/>
                </a:moveTo>
                <a:cubicBezTo>
                  <a:pt x="1545" y="11254"/>
                  <a:pt x="1535" y="11250"/>
                  <a:pt x="1523" y="11252"/>
                </a:cubicBezTo>
                <a:cubicBezTo>
                  <a:pt x="1533" y="11256"/>
                  <a:pt x="1543" y="11260"/>
                  <a:pt x="1553" y="11264"/>
                </a:cubicBezTo>
                <a:close/>
                <a:moveTo>
                  <a:pt x="1609" y="11270"/>
                </a:moveTo>
                <a:cubicBezTo>
                  <a:pt x="1622" y="11218"/>
                  <a:pt x="1536" y="11148"/>
                  <a:pt x="1517" y="11203"/>
                </a:cubicBezTo>
                <a:cubicBezTo>
                  <a:pt x="1509" y="11226"/>
                  <a:pt x="1596" y="11257"/>
                  <a:pt x="1609" y="11270"/>
                </a:cubicBezTo>
                <a:close/>
                <a:moveTo>
                  <a:pt x="1511" y="11083"/>
                </a:moveTo>
                <a:cubicBezTo>
                  <a:pt x="1543" y="11064"/>
                  <a:pt x="1530" y="11049"/>
                  <a:pt x="1496" y="11053"/>
                </a:cubicBezTo>
                <a:cubicBezTo>
                  <a:pt x="1501" y="11063"/>
                  <a:pt x="1506" y="11073"/>
                  <a:pt x="1511" y="11083"/>
                </a:cubicBezTo>
                <a:close/>
                <a:moveTo>
                  <a:pt x="1746" y="11519"/>
                </a:moveTo>
                <a:cubicBezTo>
                  <a:pt x="1773" y="11531"/>
                  <a:pt x="1811" y="11533"/>
                  <a:pt x="1835" y="11519"/>
                </a:cubicBezTo>
                <a:cubicBezTo>
                  <a:pt x="1827" y="11510"/>
                  <a:pt x="1819" y="11501"/>
                  <a:pt x="1811" y="11492"/>
                </a:cubicBezTo>
                <a:cubicBezTo>
                  <a:pt x="1865" y="11530"/>
                  <a:pt x="1843" y="11438"/>
                  <a:pt x="1799" y="11430"/>
                </a:cubicBezTo>
                <a:cubicBezTo>
                  <a:pt x="1880" y="11446"/>
                  <a:pt x="1775" y="11342"/>
                  <a:pt x="1778" y="11424"/>
                </a:cubicBezTo>
                <a:cubicBezTo>
                  <a:pt x="1771" y="11355"/>
                  <a:pt x="1767" y="11254"/>
                  <a:pt x="1711" y="11203"/>
                </a:cubicBezTo>
                <a:cubicBezTo>
                  <a:pt x="1690" y="11184"/>
                  <a:pt x="1702" y="11154"/>
                  <a:pt x="1672" y="11144"/>
                </a:cubicBezTo>
                <a:cubicBezTo>
                  <a:pt x="1651" y="11137"/>
                  <a:pt x="1627" y="11027"/>
                  <a:pt x="1627" y="11106"/>
                </a:cubicBezTo>
                <a:cubicBezTo>
                  <a:pt x="1595" y="10980"/>
                  <a:pt x="1477" y="11148"/>
                  <a:pt x="1565" y="11121"/>
                </a:cubicBezTo>
                <a:cubicBezTo>
                  <a:pt x="1499" y="11146"/>
                  <a:pt x="1560" y="11181"/>
                  <a:pt x="1591" y="11151"/>
                </a:cubicBezTo>
                <a:cubicBezTo>
                  <a:pt x="1570" y="11179"/>
                  <a:pt x="1624" y="11264"/>
                  <a:pt x="1630" y="11294"/>
                </a:cubicBezTo>
                <a:cubicBezTo>
                  <a:pt x="1612" y="11277"/>
                  <a:pt x="1593" y="11264"/>
                  <a:pt x="1570" y="11255"/>
                </a:cubicBezTo>
                <a:cubicBezTo>
                  <a:pt x="1612" y="11339"/>
                  <a:pt x="1498" y="11219"/>
                  <a:pt x="1570" y="11306"/>
                </a:cubicBezTo>
                <a:cubicBezTo>
                  <a:pt x="1553" y="11287"/>
                  <a:pt x="1535" y="11274"/>
                  <a:pt x="1511" y="11279"/>
                </a:cubicBezTo>
                <a:cubicBezTo>
                  <a:pt x="1532" y="11297"/>
                  <a:pt x="1552" y="11317"/>
                  <a:pt x="1570" y="11338"/>
                </a:cubicBezTo>
                <a:cubicBezTo>
                  <a:pt x="1538" y="11318"/>
                  <a:pt x="1516" y="11286"/>
                  <a:pt x="1481" y="11270"/>
                </a:cubicBezTo>
                <a:cubicBezTo>
                  <a:pt x="1476" y="11325"/>
                  <a:pt x="1535" y="11335"/>
                  <a:pt x="1561" y="11372"/>
                </a:cubicBezTo>
                <a:cubicBezTo>
                  <a:pt x="1573" y="11389"/>
                  <a:pt x="1587" y="11409"/>
                  <a:pt x="1604" y="11427"/>
                </a:cubicBezTo>
                <a:cubicBezTo>
                  <a:pt x="1574" y="11405"/>
                  <a:pt x="1536" y="11392"/>
                  <a:pt x="1499" y="11388"/>
                </a:cubicBezTo>
                <a:cubicBezTo>
                  <a:pt x="1507" y="11421"/>
                  <a:pt x="1538" y="11465"/>
                  <a:pt x="1573" y="11430"/>
                </a:cubicBezTo>
                <a:cubicBezTo>
                  <a:pt x="1577" y="11472"/>
                  <a:pt x="1625" y="11461"/>
                  <a:pt x="1647" y="11487"/>
                </a:cubicBezTo>
                <a:cubicBezTo>
                  <a:pt x="1642" y="11472"/>
                  <a:pt x="1635" y="11460"/>
                  <a:pt x="1626" y="11449"/>
                </a:cubicBezTo>
                <a:cubicBezTo>
                  <a:pt x="1645" y="11465"/>
                  <a:pt x="1666" y="11476"/>
                  <a:pt x="1689" y="11478"/>
                </a:cubicBezTo>
                <a:cubicBezTo>
                  <a:pt x="1692" y="11437"/>
                  <a:pt x="1648" y="11422"/>
                  <a:pt x="1645" y="11386"/>
                </a:cubicBezTo>
                <a:cubicBezTo>
                  <a:pt x="1641" y="11348"/>
                  <a:pt x="1681" y="11346"/>
                  <a:pt x="1683" y="11311"/>
                </a:cubicBezTo>
                <a:cubicBezTo>
                  <a:pt x="1718" y="11316"/>
                  <a:pt x="1728" y="11357"/>
                  <a:pt x="1677" y="11347"/>
                </a:cubicBezTo>
                <a:cubicBezTo>
                  <a:pt x="1676" y="11372"/>
                  <a:pt x="1693" y="11388"/>
                  <a:pt x="1716" y="11395"/>
                </a:cubicBezTo>
                <a:cubicBezTo>
                  <a:pt x="1705" y="11400"/>
                  <a:pt x="1694" y="11406"/>
                  <a:pt x="1683" y="11412"/>
                </a:cubicBezTo>
                <a:cubicBezTo>
                  <a:pt x="1693" y="11436"/>
                  <a:pt x="1724" y="11439"/>
                  <a:pt x="1743" y="11451"/>
                </a:cubicBezTo>
                <a:cubicBezTo>
                  <a:pt x="1784" y="11477"/>
                  <a:pt x="1712" y="11505"/>
                  <a:pt x="1778" y="11492"/>
                </a:cubicBezTo>
                <a:cubicBezTo>
                  <a:pt x="1768" y="11502"/>
                  <a:pt x="1757" y="11511"/>
                  <a:pt x="1746" y="11519"/>
                </a:cubicBezTo>
                <a:close/>
                <a:moveTo>
                  <a:pt x="1609" y="11065"/>
                </a:moveTo>
                <a:cubicBezTo>
                  <a:pt x="1663" y="11053"/>
                  <a:pt x="1508" y="10899"/>
                  <a:pt x="1487" y="10875"/>
                </a:cubicBezTo>
                <a:cubicBezTo>
                  <a:pt x="1491" y="10896"/>
                  <a:pt x="1495" y="10917"/>
                  <a:pt x="1499" y="10937"/>
                </a:cubicBezTo>
                <a:cubicBezTo>
                  <a:pt x="1508" y="10960"/>
                  <a:pt x="1531" y="10972"/>
                  <a:pt x="1538" y="10997"/>
                </a:cubicBezTo>
                <a:cubicBezTo>
                  <a:pt x="1515" y="10943"/>
                  <a:pt x="1452" y="10975"/>
                  <a:pt x="1483" y="11024"/>
                </a:cubicBezTo>
                <a:cubicBezTo>
                  <a:pt x="1506" y="11062"/>
                  <a:pt x="1574" y="11049"/>
                  <a:pt x="1609" y="11065"/>
                </a:cubicBezTo>
                <a:close/>
                <a:moveTo>
                  <a:pt x="1493" y="11115"/>
                </a:moveTo>
                <a:cubicBezTo>
                  <a:pt x="1494" y="11095"/>
                  <a:pt x="1485" y="11080"/>
                  <a:pt x="1466" y="11071"/>
                </a:cubicBezTo>
                <a:cubicBezTo>
                  <a:pt x="1454" y="11096"/>
                  <a:pt x="1469" y="11112"/>
                  <a:pt x="1493" y="11115"/>
                </a:cubicBezTo>
                <a:close/>
                <a:moveTo>
                  <a:pt x="1469" y="10836"/>
                </a:moveTo>
                <a:cubicBezTo>
                  <a:pt x="1462" y="10825"/>
                  <a:pt x="1454" y="10814"/>
                  <a:pt x="1446" y="10804"/>
                </a:cubicBezTo>
                <a:cubicBezTo>
                  <a:pt x="1454" y="10815"/>
                  <a:pt x="1461" y="10825"/>
                  <a:pt x="1469" y="10836"/>
                </a:cubicBezTo>
                <a:close/>
                <a:moveTo>
                  <a:pt x="1496" y="11172"/>
                </a:moveTo>
                <a:cubicBezTo>
                  <a:pt x="1507" y="11167"/>
                  <a:pt x="1518" y="11162"/>
                  <a:pt x="1529" y="11157"/>
                </a:cubicBezTo>
                <a:cubicBezTo>
                  <a:pt x="1512" y="11126"/>
                  <a:pt x="1478" y="11108"/>
                  <a:pt x="1443" y="11109"/>
                </a:cubicBezTo>
                <a:cubicBezTo>
                  <a:pt x="1461" y="11130"/>
                  <a:pt x="1479" y="11150"/>
                  <a:pt x="1496" y="11172"/>
                </a:cubicBezTo>
                <a:close/>
                <a:moveTo>
                  <a:pt x="1454" y="11267"/>
                </a:moveTo>
                <a:cubicBezTo>
                  <a:pt x="1445" y="11227"/>
                  <a:pt x="1517" y="11196"/>
                  <a:pt x="1446" y="11175"/>
                </a:cubicBezTo>
                <a:cubicBezTo>
                  <a:pt x="1451" y="11214"/>
                  <a:pt x="1376" y="11255"/>
                  <a:pt x="1454" y="11267"/>
                </a:cubicBezTo>
                <a:close/>
                <a:moveTo>
                  <a:pt x="1416" y="11205"/>
                </a:moveTo>
                <a:cubicBezTo>
                  <a:pt x="1421" y="11184"/>
                  <a:pt x="1411" y="11180"/>
                  <a:pt x="1386" y="11193"/>
                </a:cubicBezTo>
                <a:cubicBezTo>
                  <a:pt x="1396" y="11197"/>
                  <a:pt x="1406" y="11201"/>
                  <a:pt x="1416" y="11205"/>
                </a:cubicBezTo>
                <a:close/>
                <a:moveTo>
                  <a:pt x="1437" y="10869"/>
                </a:moveTo>
                <a:cubicBezTo>
                  <a:pt x="1427" y="10844"/>
                  <a:pt x="1398" y="10839"/>
                  <a:pt x="1374" y="10842"/>
                </a:cubicBezTo>
                <a:cubicBezTo>
                  <a:pt x="1397" y="10847"/>
                  <a:pt x="1417" y="10856"/>
                  <a:pt x="1437" y="10869"/>
                </a:cubicBezTo>
                <a:close/>
                <a:moveTo>
                  <a:pt x="1496" y="11202"/>
                </a:moveTo>
                <a:cubicBezTo>
                  <a:pt x="1493" y="11152"/>
                  <a:pt x="1400" y="11106"/>
                  <a:pt x="1360" y="11133"/>
                </a:cubicBezTo>
                <a:cubicBezTo>
                  <a:pt x="1371" y="11194"/>
                  <a:pt x="1468" y="11150"/>
                  <a:pt x="1496" y="11202"/>
                </a:cubicBezTo>
                <a:close/>
                <a:moveTo>
                  <a:pt x="1461" y="10979"/>
                </a:moveTo>
                <a:cubicBezTo>
                  <a:pt x="1554" y="10910"/>
                  <a:pt x="1417" y="10856"/>
                  <a:pt x="1354" y="10866"/>
                </a:cubicBezTo>
                <a:cubicBezTo>
                  <a:pt x="1381" y="10910"/>
                  <a:pt x="1419" y="10948"/>
                  <a:pt x="1461" y="10979"/>
                </a:cubicBezTo>
                <a:close/>
                <a:moveTo>
                  <a:pt x="1440" y="10848"/>
                </a:moveTo>
                <a:cubicBezTo>
                  <a:pt x="1450" y="10816"/>
                  <a:pt x="1437" y="10779"/>
                  <a:pt x="1407" y="10762"/>
                </a:cubicBezTo>
                <a:cubicBezTo>
                  <a:pt x="1394" y="10782"/>
                  <a:pt x="1394" y="10802"/>
                  <a:pt x="1407" y="10821"/>
                </a:cubicBezTo>
                <a:cubicBezTo>
                  <a:pt x="1385" y="10803"/>
                  <a:pt x="1333" y="10794"/>
                  <a:pt x="1345" y="10839"/>
                </a:cubicBezTo>
                <a:cubicBezTo>
                  <a:pt x="1376" y="10808"/>
                  <a:pt x="1407" y="10843"/>
                  <a:pt x="1440" y="10848"/>
                </a:cubicBezTo>
                <a:close/>
                <a:moveTo>
                  <a:pt x="1365" y="10750"/>
                </a:moveTo>
                <a:cubicBezTo>
                  <a:pt x="1377" y="10720"/>
                  <a:pt x="1368" y="10713"/>
                  <a:pt x="1336" y="10727"/>
                </a:cubicBezTo>
                <a:cubicBezTo>
                  <a:pt x="1346" y="10734"/>
                  <a:pt x="1355" y="10742"/>
                  <a:pt x="1365" y="10750"/>
                </a:cubicBezTo>
                <a:close/>
                <a:moveTo>
                  <a:pt x="1354" y="11101"/>
                </a:moveTo>
                <a:cubicBezTo>
                  <a:pt x="1380" y="11094"/>
                  <a:pt x="1403" y="11078"/>
                  <a:pt x="1422" y="11059"/>
                </a:cubicBezTo>
                <a:cubicBezTo>
                  <a:pt x="1386" y="11048"/>
                  <a:pt x="1362" y="11086"/>
                  <a:pt x="1327" y="11071"/>
                </a:cubicBezTo>
                <a:cubicBezTo>
                  <a:pt x="1335" y="11082"/>
                  <a:pt x="1344" y="11091"/>
                  <a:pt x="1354" y="11101"/>
                </a:cubicBezTo>
                <a:close/>
                <a:moveTo>
                  <a:pt x="1339" y="11065"/>
                </a:moveTo>
                <a:cubicBezTo>
                  <a:pt x="1380" y="11074"/>
                  <a:pt x="1405" y="11042"/>
                  <a:pt x="1384" y="11005"/>
                </a:cubicBezTo>
                <a:cubicBezTo>
                  <a:pt x="1357" y="10960"/>
                  <a:pt x="1331" y="10992"/>
                  <a:pt x="1294" y="11003"/>
                </a:cubicBezTo>
                <a:cubicBezTo>
                  <a:pt x="1302" y="11039"/>
                  <a:pt x="1339" y="11041"/>
                  <a:pt x="1368" y="11050"/>
                </a:cubicBezTo>
                <a:cubicBezTo>
                  <a:pt x="1358" y="11055"/>
                  <a:pt x="1349" y="11060"/>
                  <a:pt x="1339" y="11065"/>
                </a:cubicBezTo>
                <a:close/>
                <a:moveTo>
                  <a:pt x="1324" y="10768"/>
                </a:moveTo>
                <a:cubicBezTo>
                  <a:pt x="1334" y="10749"/>
                  <a:pt x="1330" y="10733"/>
                  <a:pt x="1312" y="10720"/>
                </a:cubicBezTo>
                <a:cubicBezTo>
                  <a:pt x="1303" y="10729"/>
                  <a:pt x="1296" y="10739"/>
                  <a:pt x="1291" y="10750"/>
                </a:cubicBezTo>
                <a:cubicBezTo>
                  <a:pt x="1302" y="10756"/>
                  <a:pt x="1313" y="10762"/>
                  <a:pt x="1324" y="10768"/>
                </a:cubicBezTo>
                <a:close/>
                <a:moveTo>
                  <a:pt x="1452" y="11068"/>
                </a:moveTo>
                <a:cubicBezTo>
                  <a:pt x="1505" y="11012"/>
                  <a:pt x="1320" y="10818"/>
                  <a:pt x="1250" y="10857"/>
                </a:cubicBezTo>
                <a:cubicBezTo>
                  <a:pt x="1262" y="10874"/>
                  <a:pt x="1307" y="10895"/>
                  <a:pt x="1310" y="10915"/>
                </a:cubicBezTo>
                <a:cubicBezTo>
                  <a:pt x="1315" y="10950"/>
                  <a:pt x="1358" y="10944"/>
                  <a:pt x="1306" y="10964"/>
                </a:cubicBezTo>
                <a:cubicBezTo>
                  <a:pt x="1334" y="10976"/>
                  <a:pt x="1366" y="10942"/>
                  <a:pt x="1379" y="10974"/>
                </a:cubicBezTo>
                <a:cubicBezTo>
                  <a:pt x="1390" y="11004"/>
                  <a:pt x="1422" y="11053"/>
                  <a:pt x="1452" y="11068"/>
                </a:cubicBezTo>
                <a:close/>
                <a:moveTo>
                  <a:pt x="2268" y="11991"/>
                </a:moveTo>
                <a:cubicBezTo>
                  <a:pt x="2269" y="11968"/>
                  <a:pt x="2256" y="11954"/>
                  <a:pt x="2233" y="11953"/>
                </a:cubicBezTo>
                <a:cubicBezTo>
                  <a:pt x="2231" y="11976"/>
                  <a:pt x="2245" y="11990"/>
                  <a:pt x="2268" y="11991"/>
                </a:cubicBezTo>
                <a:close/>
                <a:moveTo>
                  <a:pt x="2191" y="11991"/>
                </a:moveTo>
                <a:cubicBezTo>
                  <a:pt x="2200" y="11985"/>
                  <a:pt x="2209" y="11979"/>
                  <a:pt x="2218" y="11973"/>
                </a:cubicBezTo>
                <a:cubicBezTo>
                  <a:pt x="2207" y="11947"/>
                  <a:pt x="2185" y="11940"/>
                  <a:pt x="2164" y="11962"/>
                </a:cubicBezTo>
                <a:cubicBezTo>
                  <a:pt x="2172" y="11973"/>
                  <a:pt x="2181" y="11982"/>
                  <a:pt x="2191" y="11991"/>
                </a:cubicBezTo>
                <a:close/>
                <a:moveTo>
                  <a:pt x="2188" y="12018"/>
                </a:moveTo>
                <a:cubicBezTo>
                  <a:pt x="2186" y="11989"/>
                  <a:pt x="2161" y="11966"/>
                  <a:pt x="2131" y="11973"/>
                </a:cubicBezTo>
                <a:cubicBezTo>
                  <a:pt x="2145" y="11994"/>
                  <a:pt x="2165" y="12010"/>
                  <a:pt x="2188" y="12018"/>
                </a:cubicBezTo>
                <a:close/>
                <a:moveTo>
                  <a:pt x="2108" y="11938"/>
                </a:moveTo>
                <a:cubicBezTo>
                  <a:pt x="2115" y="11936"/>
                  <a:pt x="2122" y="11934"/>
                  <a:pt x="2129" y="11932"/>
                </a:cubicBezTo>
                <a:cubicBezTo>
                  <a:pt x="2104" y="11901"/>
                  <a:pt x="2081" y="11868"/>
                  <a:pt x="2048" y="11846"/>
                </a:cubicBezTo>
                <a:cubicBezTo>
                  <a:pt x="2067" y="11877"/>
                  <a:pt x="2086" y="11908"/>
                  <a:pt x="2108" y="11938"/>
                </a:cubicBezTo>
                <a:close/>
                <a:moveTo>
                  <a:pt x="2066" y="11935"/>
                </a:moveTo>
                <a:cubicBezTo>
                  <a:pt x="2072" y="11901"/>
                  <a:pt x="2029" y="11900"/>
                  <a:pt x="2019" y="11873"/>
                </a:cubicBezTo>
                <a:cubicBezTo>
                  <a:pt x="1990" y="11909"/>
                  <a:pt x="2042" y="11924"/>
                  <a:pt x="2066" y="11935"/>
                </a:cubicBezTo>
                <a:close/>
                <a:moveTo>
                  <a:pt x="1962" y="12027"/>
                </a:moveTo>
                <a:cubicBezTo>
                  <a:pt x="1997" y="12017"/>
                  <a:pt x="2015" y="11981"/>
                  <a:pt x="2025" y="12018"/>
                </a:cubicBezTo>
                <a:cubicBezTo>
                  <a:pt x="2023" y="12005"/>
                  <a:pt x="2023" y="11992"/>
                  <a:pt x="2025" y="11979"/>
                </a:cubicBezTo>
                <a:cubicBezTo>
                  <a:pt x="2036" y="11986"/>
                  <a:pt x="2047" y="11993"/>
                  <a:pt x="2057" y="12000"/>
                </a:cubicBezTo>
                <a:cubicBezTo>
                  <a:pt x="2028" y="11951"/>
                  <a:pt x="1990" y="11896"/>
                  <a:pt x="1944" y="11976"/>
                </a:cubicBezTo>
                <a:cubicBezTo>
                  <a:pt x="1969" y="11985"/>
                  <a:pt x="1979" y="12004"/>
                  <a:pt x="1962" y="12027"/>
                </a:cubicBezTo>
                <a:close/>
                <a:moveTo>
                  <a:pt x="2066" y="11810"/>
                </a:moveTo>
                <a:cubicBezTo>
                  <a:pt x="2068" y="11775"/>
                  <a:pt x="2017" y="11756"/>
                  <a:pt x="1992" y="11745"/>
                </a:cubicBezTo>
                <a:cubicBezTo>
                  <a:pt x="2047" y="11745"/>
                  <a:pt x="2007" y="11734"/>
                  <a:pt x="1986" y="11713"/>
                </a:cubicBezTo>
                <a:cubicBezTo>
                  <a:pt x="1963" y="11688"/>
                  <a:pt x="1940" y="11675"/>
                  <a:pt x="1906" y="11692"/>
                </a:cubicBezTo>
                <a:cubicBezTo>
                  <a:pt x="1932" y="11706"/>
                  <a:pt x="1939" y="11732"/>
                  <a:pt x="1956" y="11754"/>
                </a:cubicBezTo>
                <a:cubicBezTo>
                  <a:pt x="1984" y="11791"/>
                  <a:pt x="2030" y="11787"/>
                  <a:pt x="2066" y="11810"/>
                </a:cubicBezTo>
                <a:close/>
                <a:moveTo>
                  <a:pt x="1903" y="12080"/>
                </a:moveTo>
                <a:cubicBezTo>
                  <a:pt x="1947" y="12069"/>
                  <a:pt x="1925" y="12007"/>
                  <a:pt x="1929" y="11976"/>
                </a:cubicBezTo>
                <a:cubicBezTo>
                  <a:pt x="1907" y="11994"/>
                  <a:pt x="1887" y="11984"/>
                  <a:pt x="1879" y="11959"/>
                </a:cubicBezTo>
                <a:cubicBezTo>
                  <a:pt x="1880" y="11996"/>
                  <a:pt x="1876" y="12050"/>
                  <a:pt x="1903" y="12080"/>
                </a:cubicBezTo>
                <a:close/>
                <a:moveTo>
                  <a:pt x="1971" y="11902"/>
                </a:moveTo>
                <a:cubicBezTo>
                  <a:pt x="1989" y="11875"/>
                  <a:pt x="2022" y="11855"/>
                  <a:pt x="2054" y="11873"/>
                </a:cubicBezTo>
                <a:cubicBezTo>
                  <a:pt x="2004" y="11839"/>
                  <a:pt x="1999" y="11766"/>
                  <a:pt x="1924" y="11777"/>
                </a:cubicBezTo>
                <a:cubicBezTo>
                  <a:pt x="1941" y="11797"/>
                  <a:pt x="1957" y="11818"/>
                  <a:pt x="1971" y="11840"/>
                </a:cubicBezTo>
                <a:cubicBezTo>
                  <a:pt x="1940" y="11834"/>
                  <a:pt x="1908" y="11827"/>
                  <a:pt x="1876" y="11825"/>
                </a:cubicBezTo>
                <a:cubicBezTo>
                  <a:pt x="1879" y="11859"/>
                  <a:pt x="1940" y="11898"/>
                  <a:pt x="1968" y="11869"/>
                </a:cubicBezTo>
                <a:cubicBezTo>
                  <a:pt x="1969" y="11880"/>
                  <a:pt x="1970" y="11891"/>
                  <a:pt x="1971" y="11902"/>
                </a:cubicBezTo>
                <a:close/>
                <a:moveTo>
                  <a:pt x="1941" y="11825"/>
                </a:moveTo>
                <a:cubicBezTo>
                  <a:pt x="1943" y="11802"/>
                  <a:pt x="1876" y="11732"/>
                  <a:pt x="1852" y="11754"/>
                </a:cubicBezTo>
                <a:cubicBezTo>
                  <a:pt x="1809" y="11794"/>
                  <a:pt x="1915" y="11824"/>
                  <a:pt x="1941" y="11825"/>
                </a:cubicBezTo>
                <a:close/>
                <a:moveTo>
                  <a:pt x="1859" y="11692"/>
                </a:moveTo>
                <a:cubicBezTo>
                  <a:pt x="1872" y="11679"/>
                  <a:pt x="1880" y="11665"/>
                  <a:pt x="1882" y="11647"/>
                </a:cubicBezTo>
                <a:cubicBezTo>
                  <a:pt x="1856" y="11650"/>
                  <a:pt x="1843" y="11667"/>
                  <a:pt x="1859" y="11692"/>
                </a:cubicBezTo>
                <a:close/>
                <a:moveTo>
                  <a:pt x="1837" y="11798"/>
                </a:moveTo>
                <a:cubicBezTo>
                  <a:pt x="1842" y="11772"/>
                  <a:pt x="1833" y="11740"/>
                  <a:pt x="1799" y="11745"/>
                </a:cubicBezTo>
                <a:cubicBezTo>
                  <a:pt x="1801" y="11768"/>
                  <a:pt x="1817" y="11788"/>
                  <a:pt x="1837" y="11798"/>
                </a:cubicBezTo>
                <a:close/>
                <a:moveTo>
                  <a:pt x="1778" y="11656"/>
                </a:moveTo>
                <a:cubicBezTo>
                  <a:pt x="1770" y="11648"/>
                  <a:pt x="1760" y="11647"/>
                  <a:pt x="1748" y="11653"/>
                </a:cubicBezTo>
                <a:cubicBezTo>
                  <a:pt x="1758" y="11654"/>
                  <a:pt x="1768" y="11655"/>
                  <a:pt x="1778" y="11656"/>
                </a:cubicBezTo>
                <a:close/>
                <a:moveTo>
                  <a:pt x="1755" y="11792"/>
                </a:moveTo>
                <a:cubicBezTo>
                  <a:pt x="1764" y="11763"/>
                  <a:pt x="1738" y="11737"/>
                  <a:pt x="1725" y="11715"/>
                </a:cubicBezTo>
                <a:cubicBezTo>
                  <a:pt x="1748" y="11727"/>
                  <a:pt x="1767" y="11718"/>
                  <a:pt x="1769" y="11692"/>
                </a:cubicBezTo>
                <a:cubicBezTo>
                  <a:pt x="1736" y="11699"/>
                  <a:pt x="1707" y="11673"/>
                  <a:pt x="1677" y="11697"/>
                </a:cubicBezTo>
                <a:cubicBezTo>
                  <a:pt x="1706" y="11707"/>
                  <a:pt x="1710" y="11728"/>
                  <a:pt x="1686" y="11748"/>
                </a:cubicBezTo>
                <a:cubicBezTo>
                  <a:pt x="1724" y="11746"/>
                  <a:pt x="1717" y="11792"/>
                  <a:pt x="1755" y="11792"/>
                </a:cubicBezTo>
                <a:close/>
                <a:moveTo>
                  <a:pt x="1746" y="11623"/>
                </a:moveTo>
                <a:cubicBezTo>
                  <a:pt x="1756" y="11601"/>
                  <a:pt x="1771" y="11582"/>
                  <a:pt x="1790" y="11567"/>
                </a:cubicBezTo>
                <a:cubicBezTo>
                  <a:pt x="1756" y="11589"/>
                  <a:pt x="1725" y="11587"/>
                  <a:pt x="1734" y="11543"/>
                </a:cubicBezTo>
                <a:cubicBezTo>
                  <a:pt x="1718" y="11551"/>
                  <a:pt x="1705" y="11548"/>
                  <a:pt x="1694" y="11536"/>
                </a:cubicBezTo>
                <a:cubicBezTo>
                  <a:pt x="1669" y="11517"/>
                  <a:pt x="1639" y="11540"/>
                  <a:pt x="1612" y="11537"/>
                </a:cubicBezTo>
                <a:cubicBezTo>
                  <a:pt x="1634" y="11555"/>
                  <a:pt x="1713" y="11566"/>
                  <a:pt x="1707" y="11605"/>
                </a:cubicBezTo>
                <a:cubicBezTo>
                  <a:pt x="1667" y="11614"/>
                  <a:pt x="1673" y="11562"/>
                  <a:pt x="1633" y="11569"/>
                </a:cubicBezTo>
                <a:cubicBezTo>
                  <a:pt x="1640" y="11687"/>
                  <a:pt x="1735" y="11596"/>
                  <a:pt x="1695" y="11668"/>
                </a:cubicBezTo>
                <a:cubicBezTo>
                  <a:pt x="1719" y="11662"/>
                  <a:pt x="1738" y="11646"/>
                  <a:pt x="1746" y="11623"/>
                </a:cubicBezTo>
                <a:close/>
                <a:moveTo>
                  <a:pt x="2565" y="12223"/>
                </a:moveTo>
                <a:cubicBezTo>
                  <a:pt x="2589" y="12214"/>
                  <a:pt x="2604" y="12195"/>
                  <a:pt x="2592" y="12169"/>
                </a:cubicBezTo>
                <a:cubicBezTo>
                  <a:pt x="2570" y="12179"/>
                  <a:pt x="2556" y="12198"/>
                  <a:pt x="2565" y="12223"/>
                </a:cubicBezTo>
                <a:close/>
                <a:moveTo>
                  <a:pt x="2642" y="12532"/>
                </a:moveTo>
                <a:cubicBezTo>
                  <a:pt x="2634" y="12491"/>
                  <a:pt x="2577" y="12495"/>
                  <a:pt x="2550" y="12511"/>
                </a:cubicBezTo>
                <a:cubicBezTo>
                  <a:pt x="2583" y="12500"/>
                  <a:pt x="2616" y="12510"/>
                  <a:pt x="2642" y="12532"/>
                </a:cubicBezTo>
                <a:close/>
                <a:moveTo>
                  <a:pt x="2548" y="12587"/>
                </a:moveTo>
                <a:cubicBezTo>
                  <a:pt x="2555" y="12597"/>
                  <a:pt x="2565" y="12603"/>
                  <a:pt x="2577" y="12606"/>
                </a:cubicBezTo>
                <a:lnTo>
                  <a:pt x="2550" y="12587"/>
                </a:lnTo>
                <a:cubicBezTo>
                  <a:pt x="2563" y="12589"/>
                  <a:pt x="2575" y="12592"/>
                  <a:pt x="2587" y="12597"/>
                </a:cubicBezTo>
                <a:cubicBezTo>
                  <a:pt x="2621" y="12610"/>
                  <a:pt x="2654" y="12669"/>
                  <a:pt x="2696" y="12653"/>
                </a:cubicBezTo>
                <a:cubicBezTo>
                  <a:pt x="2722" y="12661"/>
                  <a:pt x="2749" y="12662"/>
                  <a:pt x="2776" y="12656"/>
                </a:cubicBezTo>
                <a:cubicBezTo>
                  <a:pt x="2730" y="12645"/>
                  <a:pt x="2697" y="12607"/>
                  <a:pt x="2651" y="12594"/>
                </a:cubicBezTo>
                <a:cubicBezTo>
                  <a:pt x="2744" y="12684"/>
                  <a:pt x="2524" y="12505"/>
                  <a:pt x="2621" y="12597"/>
                </a:cubicBezTo>
                <a:cubicBezTo>
                  <a:pt x="2557" y="12548"/>
                  <a:pt x="2492" y="12547"/>
                  <a:pt x="2419" y="12528"/>
                </a:cubicBezTo>
                <a:cubicBezTo>
                  <a:pt x="2362" y="12513"/>
                  <a:pt x="2314" y="12450"/>
                  <a:pt x="2250" y="12466"/>
                </a:cubicBezTo>
                <a:cubicBezTo>
                  <a:pt x="2328" y="12502"/>
                  <a:pt x="2382" y="12551"/>
                  <a:pt x="2463" y="12575"/>
                </a:cubicBezTo>
                <a:cubicBezTo>
                  <a:pt x="2491" y="12584"/>
                  <a:pt x="2520" y="12583"/>
                  <a:pt x="2548" y="12587"/>
                </a:cubicBezTo>
                <a:close/>
                <a:moveTo>
                  <a:pt x="2467" y="12454"/>
                </a:moveTo>
                <a:cubicBezTo>
                  <a:pt x="2508" y="12431"/>
                  <a:pt x="2491" y="12343"/>
                  <a:pt x="2438" y="12352"/>
                </a:cubicBezTo>
                <a:cubicBezTo>
                  <a:pt x="2396" y="12360"/>
                  <a:pt x="2467" y="12438"/>
                  <a:pt x="2467" y="12454"/>
                </a:cubicBezTo>
                <a:close/>
                <a:moveTo>
                  <a:pt x="2393" y="12276"/>
                </a:moveTo>
                <a:cubicBezTo>
                  <a:pt x="2398" y="12255"/>
                  <a:pt x="2387" y="12251"/>
                  <a:pt x="2360" y="12264"/>
                </a:cubicBezTo>
                <a:cubicBezTo>
                  <a:pt x="2371" y="12268"/>
                  <a:pt x="2382" y="12272"/>
                  <a:pt x="2393" y="12276"/>
                </a:cubicBezTo>
                <a:close/>
                <a:moveTo>
                  <a:pt x="2372" y="12208"/>
                </a:moveTo>
                <a:cubicBezTo>
                  <a:pt x="2393" y="12191"/>
                  <a:pt x="2386" y="12181"/>
                  <a:pt x="2351" y="12178"/>
                </a:cubicBezTo>
                <a:cubicBezTo>
                  <a:pt x="2358" y="12188"/>
                  <a:pt x="2365" y="12198"/>
                  <a:pt x="2372" y="12208"/>
                </a:cubicBezTo>
                <a:close/>
                <a:moveTo>
                  <a:pt x="2428" y="12338"/>
                </a:moveTo>
                <a:cubicBezTo>
                  <a:pt x="2435" y="12337"/>
                  <a:pt x="2442" y="12335"/>
                  <a:pt x="2449" y="12333"/>
                </a:cubicBezTo>
                <a:cubicBezTo>
                  <a:pt x="2429" y="12292"/>
                  <a:pt x="2380" y="12269"/>
                  <a:pt x="2336" y="12273"/>
                </a:cubicBezTo>
                <a:cubicBezTo>
                  <a:pt x="2366" y="12296"/>
                  <a:pt x="2402" y="12310"/>
                  <a:pt x="2428" y="12338"/>
                </a:cubicBezTo>
                <a:close/>
                <a:moveTo>
                  <a:pt x="2339" y="12172"/>
                </a:moveTo>
                <a:cubicBezTo>
                  <a:pt x="2326" y="12160"/>
                  <a:pt x="2336" y="12149"/>
                  <a:pt x="2310" y="12158"/>
                </a:cubicBezTo>
                <a:cubicBezTo>
                  <a:pt x="2319" y="12162"/>
                  <a:pt x="2329" y="12167"/>
                  <a:pt x="2339" y="12172"/>
                </a:cubicBezTo>
                <a:close/>
                <a:moveTo>
                  <a:pt x="2431" y="12282"/>
                </a:moveTo>
                <a:cubicBezTo>
                  <a:pt x="2420" y="12223"/>
                  <a:pt x="2333" y="12185"/>
                  <a:pt x="2280" y="12181"/>
                </a:cubicBezTo>
                <a:cubicBezTo>
                  <a:pt x="2313" y="12235"/>
                  <a:pt x="2386" y="12242"/>
                  <a:pt x="2431" y="12282"/>
                </a:cubicBezTo>
                <a:close/>
                <a:moveTo>
                  <a:pt x="2342" y="12143"/>
                </a:moveTo>
                <a:cubicBezTo>
                  <a:pt x="2340" y="12113"/>
                  <a:pt x="2302" y="12105"/>
                  <a:pt x="2280" y="12101"/>
                </a:cubicBezTo>
                <a:cubicBezTo>
                  <a:pt x="2300" y="12117"/>
                  <a:pt x="2320" y="12131"/>
                  <a:pt x="2342" y="12143"/>
                </a:cubicBezTo>
                <a:close/>
                <a:moveTo>
                  <a:pt x="2301" y="12252"/>
                </a:moveTo>
                <a:cubicBezTo>
                  <a:pt x="2291" y="12236"/>
                  <a:pt x="2290" y="12231"/>
                  <a:pt x="2268" y="12237"/>
                </a:cubicBezTo>
                <a:cubicBezTo>
                  <a:pt x="2279" y="12242"/>
                  <a:pt x="2290" y="12247"/>
                  <a:pt x="2301" y="12252"/>
                </a:cubicBezTo>
                <a:close/>
                <a:moveTo>
                  <a:pt x="2348" y="12338"/>
                </a:moveTo>
                <a:cubicBezTo>
                  <a:pt x="2365" y="12336"/>
                  <a:pt x="2378" y="12327"/>
                  <a:pt x="2387" y="12312"/>
                </a:cubicBezTo>
                <a:cubicBezTo>
                  <a:pt x="2352" y="12292"/>
                  <a:pt x="2278" y="12213"/>
                  <a:pt x="2235" y="12259"/>
                </a:cubicBezTo>
                <a:cubicBezTo>
                  <a:pt x="2272" y="12247"/>
                  <a:pt x="2301" y="12276"/>
                  <a:pt x="2330" y="12291"/>
                </a:cubicBezTo>
                <a:cubicBezTo>
                  <a:pt x="2257" y="12270"/>
                  <a:pt x="2329" y="12331"/>
                  <a:pt x="2348" y="12338"/>
                </a:cubicBezTo>
                <a:close/>
                <a:moveTo>
                  <a:pt x="2277" y="12137"/>
                </a:moveTo>
                <a:cubicBezTo>
                  <a:pt x="2284" y="12132"/>
                  <a:pt x="2291" y="12127"/>
                  <a:pt x="2298" y="12122"/>
                </a:cubicBezTo>
                <a:cubicBezTo>
                  <a:pt x="2265" y="12104"/>
                  <a:pt x="2247" y="12069"/>
                  <a:pt x="2214" y="12051"/>
                </a:cubicBezTo>
                <a:cubicBezTo>
                  <a:pt x="2229" y="12101"/>
                  <a:pt x="2224" y="12116"/>
                  <a:pt x="2277" y="12137"/>
                </a:cubicBezTo>
                <a:close/>
                <a:moveTo>
                  <a:pt x="2265" y="12190"/>
                </a:moveTo>
                <a:cubicBezTo>
                  <a:pt x="2266" y="12149"/>
                  <a:pt x="2173" y="12110"/>
                  <a:pt x="2140" y="12113"/>
                </a:cubicBezTo>
                <a:cubicBezTo>
                  <a:pt x="2178" y="12146"/>
                  <a:pt x="2220" y="12169"/>
                  <a:pt x="2265" y="12190"/>
                </a:cubicBezTo>
                <a:close/>
                <a:moveTo>
                  <a:pt x="2134" y="12229"/>
                </a:moveTo>
                <a:cubicBezTo>
                  <a:pt x="2155" y="12225"/>
                  <a:pt x="2171" y="12214"/>
                  <a:pt x="2182" y="12196"/>
                </a:cubicBezTo>
                <a:cubicBezTo>
                  <a:pt x="2156" y="12189"/>
                  <a:pt x="2138" y="12203"/>
                  <a:pt x="2134" y="12229"/>
                </a:cubicBezTo>
                <a:close/>
                <a:moveTo>
                  <a:pt x="2173" y="12315"/>
                </a:moveTo>
                <a:cubicBezTo>
                  <a:pt x="2205" y="12275"/>
                  <a:pt x="2129" y="12286"/>
                  <a:pt x="2110" y="12282"/>
                </a:cubicBezTo>
                <a:cubicBezTo>
                  <a:pt x="2132" y="12292"/>
                  <a:pt x="2153" y="12303"/>
                  <a:pt x="2173" y="12315"/>
                </a:cubicBezTo>
                <a:close/>
                <a:moveTo>
                  <a:pt x="2108" y="12252"/>
                </a:moveTo>
                <a:cubicBezTo>
                  <a:pt x="2127" y="12230"/>
                  <a:pt x="2139" y="12146"/>
                  <a:pt x="2087" y="12160"/>
                </a:cubicBezTo>
                <a:cubicBezTo>
                  <a:pt x="2086" y="12193"/>
                  <a:pt x="2103" y="12221"/>
                  <a:pt x="2108" y="12252"/>
                </a:cubicBezTo>
                <a:close/>
                <a:moveTo>
                  <a:pt x="2078" y="12247"/>
                </a:moveTo>
                <a:cubicBezTo>
                  <a:pt x="2096" y="12208"/>
                  <a:pt x="2089" y="12089"/>
                  <a:pt x="2025" y="12098"/>
                </a:cubicBezTo>
                <a:cubicBezTo>
                  <a:pt x="2034" y="12119"/>
                  <a:pt x="2045" y="12138"/>
                  <a:pt x="2057" y="12157"/>
                </a:cubicBezTo>
                <a:cubicBezTo>
                  <a:pt x="2003" y="12146"/>
                  <a:pt x="2050" y="12226"/>
                  <a:pt x="2078" y="12247"/>
                </a:cubicBezTo>
                <a:close/>
                <a:moveTo>
                  <a:pt x="2001" y="12169"/>
                </a:moveTo>
                <a:cubicBezTo>
                  <a:pt x="2036" y="12159"/>
                  <a:pt x="2008" y="12119"/>
                  <a:pt x="1989" y="12110"/>
                </a:cubicBezTo>
                <a:cubicBezTo>
                  <a:pt x="1983" y="12132"/>
                  <a:pt x="1987" y="12152"/>
                  <a:pt x="2001" y="12169"/>
                </a:cubicBezTo>
                <a:close/>
                <a:moveTo>
                  <a:pt x="4055" y="13363"/>
                </a:moveTo>
                <a:cubicBezTo>
                  <a:pt x="4049" y="13345"/>
                  <a:pt x="4049" y="13338"/>
                  <a:pt x="4026" y="13342"/>
                </a:cubicBezTo>
                <a:cubicBezTo>
                  <a:pt x="4036" y="13349"/>
                  <a:pt x="4046" y="13356"/>
                  <a:pt x="4055" y="13363"/>
                </a:cubicBezTo>
                <a:close/>
                <a:moveTo>
                  <a:pt x="3963" y="13327"/>
                </a:moveTo>
                <a:cubicBezTo>
                  <a:pt x="3935" y="13332"/>
                  <a:pt x="3939" y="13339"/>
                  <a:pt x="3975" y="13351"/>
                </a:cubicBezTo>
                <a:cubicBezTo>
                  <a:pt x="3971" y="13343"/>
                  <a:pt x="3967" y="13335"/>
                  <a:pt x="3963" y="13327"/>
                </a:cubicBezTo>
                <a:close/>
                <a:moveTo>
                  <a:pt x="3931" y="13268"/>
                </a:moveTo>
                <a:cubicBezTo>
                  <a:pt x="3945" y="13296"/>
                  <a:pt x="4024" y="13306"/>
                  <a:pt x="4049" y="13300"/>
                </a:cubicBezTo>
                <a:cubicBezTo>
                  <a:pt x="4022" y="13356"/>
                  <a:pt x="4161" y="13392"/>
                  <a:pt x="4195" y="13372"/>
                </a:cubicBezTo>
                <a:cubicBezTo>
                  <a:pt x="4174" y="13356"/>
                  <a:pt x="4153" y="13341"/>
                  <a:pt x="4132" y="13327"/>
                </a:cubicBezTo>
                <a:cubicBezTo>
                  <a:pt x="4053" y="13274"/>
                  <a:pt x="4190" y="13302"/>
                  <a:pt x="4100" y="13274"/>
                </a:cubicBezTo>
                <a:cubicBezTo>
                  <a:pt x="4136" y="13261"/>
                  <a:pt x="4184" y="13308"/>
                  <a:pt x="4225" y="13311"/>
                </a:cubicBezTo>
                <a:cubicBezTo>
                  <a:pt x="4264" y="13313"/>
                  <a:pt x="4291" y="13359"/>
                  <a:pt x="4275" y="13380"/>
                </a:cubicBezTo>
                <a:cubicBezTo>
                  <a:pt x="4308" y="13359"/>
                  <a:pt x="4400" y="13384"/>
                  <a:pt x="4436" y="13393"/>
                </a:cubicBezTo>
                <a:cubicBezTo>
                  <a:pt x="4479" y="13403"/>
                  <a:pt x="4486" y="13457"/>
                  <a:pt x="4539" y="13443"/>
                </a:cubicBezTo>
                <a:cubicBezTo>
                  <a:pt x="4506" y="13404"/>
                  <a:pt x="4479" y="13371"/>
                  <a:pt x="4429" y="13354"/>
                </a:cubicBezTo>
                <a:cubicBezTo>
                  <a:pt x="4392" y="13340"/>
                  <a:pt x="4332" y="13348"/>
                  <a:pt x="4305" y="13312"/>
                </a:cubicBezTo>
                <a:cubicBezTo>
                  <a:pt x="4337" y="13340"/>
                  <a:pt x="4390" y="13328"/>
                  <a:pt x="4427" y="13318"/>
                </a:cubicBezTo>
                <a:cubicBezTo>
                  <a:pt x="4352" y="13267"/>
                  <a:pt x="4241" y="13310"/>
                  <a:pt x="4177" y="13238"/>
                </a:cubicBezTo>
                <a:cubicBezTo>
                  <a:pt x="4235" y="13261"/>
                  <a:pt x="4255" y="13253"/>
                  <a:pt x="4312" y="13254"/>
                </a:cubicBezTo>
                <a:cubicBezTo>
                  <a:pt x="4357" y="13254"/>
                  <a:pt x="4356" y="13165"/>
                  <a:pt x="4164" y="13224"/>
                </a:cubicBezTo>
                <a:cubicBezTo>
                  <a:pt x="4139" y="13231"/>
                  <a:pt x="4002" y="13209"/>
                  <a:pt x="4046" y="13271"/>
                </a:cubicBezTo>
                <a:cubicBezTo>
                  <a:pt x="4027" y="13220"/>
                  <a:pt x="3960" y="13239"/>
                  <a:pt x="3931" y="13268"/>
                </a:cubicBezTo>
                <a:close/>
                <a:moveTo>
                  <a:pt x="3937" y="13306"/>
                </a:moveTo>
                <a:cubicBezTo>
                  <a:pt x="3930" y="13295"/>
                  <a:pt x="3920" y="13288"/>
                  <a:pt x="3907" y="13286"/>
                </a:cubicBezTo>
                <a:cubicBezTo>
                  <a:pt x="3917" y="13293"/>
                  <a:pt x="3927" y="13299"/>
                  <a:pt x="3937" y="13306"/>
                </a:cubicBezTo>
                <a:close/>
                <a:moveTo>
                  <a:pt x="3895" y="13197"/>
                </a:moveTo>
                <a:cubicBezTo>
                  <a:pt x="3887" y="13206"/>
                  <a:pt x="3879" y="13216"/>
                  <a:pt x="3871" y="13226"/>
                </a:cubicBezTo>
                <a:cubicBezTo>
                  <a:pt x="3897" y="13224"/>
                  <a:pt x="3894" y="13217"/>
                  <a:pt x="3895" y="13197"/>
                </a:cubicBezTo>
                <a:close/>
                <a:moveTo>
                  <a:pt x="3759" y="13170"/>
                </a:moveTo>
                <a:cubicBezTo>
                  <a:pt x="3735" y="13166"/>
                  <a:pt x="3714" y="13172"/>
                  <a:pt x="3696" y="13188"/>
                </a:cubicBezTo>
                <a:cubicBezTo>
                  <a:pt x="3720" y="13194"/>
                  <a:pt x="3741" y="13188"/>
                  <a:pt x="3759" y="13170"/>
                </a:cubicBezTo>
                <a:close/>
                <a:moveTo>
                  <a:pt x="3705" y="12980"/>
                </a:moveTo>
                <a:cubicBezTo>
                  <a:pt x="3711" y="12942"/>
                  <a:pt x="3665" y="12949"/>
                  <a:pt x="3646" y="12962"/>
                </a:cubicBezTo>
                <a:cubicBezTo>
                  <a:pt x="3665" y="12968"/>
                  <a:pt x="3685" y="12974"/>
                  <a:pt x="3705" y="12980"/>
                </a:cubicBezTo>
                <a:close/>
                <a:moveTo>
                  <a:pt x="3806" y="13294"/>
                </a:moveTo>
                <a:cubicBezTo>
                  <a:pt x="3816" y="13268"/>
                  <a:pt x="3824" y="13245"/>
                  <a:pt x="3856" y="13265"/>
                </a:cubicBezTo>
                <a:cubicBezTo>
                  <a:pt x="3841" y="13222"/>
                  <a:pt x="3775" y="13232"/>
                  <a:pt x="3740" y="13226"/>
                </a:cubicBezTo>
                <a:cubicBezTo>
                  <a:pt x="3765" y="13227"/>
                  <a:pt x="3785" y="13213"/>
                  <a:pt x="3794" y="13191"/>
                </a:cubicBezTo>
                <a:cubicBezTo>
                  <a:pt x="3767" y="13188"/>
                  <a:pt x="3749" y="13217"/>
                  <a:pt x="3723" y="13213"/>
                </a:cubicBezTo>
                <a:cubicBezTo>
                  <a:pt x="3695" y="13208"/>
                  <a:pt x="3666" y="13199"/>
                  <a:pt x="3637" y="13209"/>
                </a:cubicBezTo>
                <a:cubicBezTo>
                  <a:pt x="3665" y="13278"/>
                  <a:pt x="3773" y="13221"/>
                  <a:pt x="3806" y="13294"/>
                </a:cubicBezTo>
                <a:close/>
                <a:moveTo>
                  <a:pt x="3666" y="12938"/>
                </a:moveTo>
                <a:cubicBezTo>
                  <a:pt x="3675" y="12902"/>
                  <a:pt x="3665" y="12898"/>
                  <a:pt x="3637" y="12926"/>
                </a:cubicBezTo>
                <a:cubicBezTo>
                  <a:pt x="3646" y="12930"/>
                  <a:pt x="3656" y="12934"/>
                  <a:pt x="3666" y="12938"/>
                </a:cubicBezTo>
                <a:close/>
                <a:moveTo>
                  <a:pt x="3622" y="13209"/>
                </a:moveTo>
                <a:cubicBezTo>
                  <a:pt x="3625" y="13201"/>
                  <a:pt x="3628" y="13193"/>
                  <a:pt x="3631" y="13185"/>
                </a:cubicBezTo>
                <a:cubicBezTo>
                  <a:pt x="3590" y="13190"/>
                  <a:pt x="3554" y="13164"/>
                  <a:pt x="3512" y="13176"/>
                </a:cubicBezTo>
                <a:cubicBezTo>
                  <a:pt x="3516" y="13187"/>
                  <a:pt x="3522" y="13197"/>
                  <a:pt x="3530" y="13206"/>
                </a:cubicBezTo>
                <a:cubicBezTo>
                  <a:pt x="3554" y="13172"/>
                  <a:pt x="3596" y="13183"/>
                  <a:pt x="3622" y="13209"/>
                </a:cubicBezTo>
                <a:close/>
                <a:moveTo>
                  <a:pt x="3388" y="12968"/>
                </a:moveTo>
                <a:cubicBezTo>
                  <a:pt x="3390" y="12986"/>
                  <a:pt x="3390" y="12992"/>
                  <a:pt x="3411" y="12998"/>
                </a:cubicBezTo>
                <a:cubicBezTo>
                  <a:pt x="3403" y="12988"/>
                  <a:pt x="3395" y="12978"/>
                  <a:pt x="3388" y="12968"/>
                </a:cubicBezTo>
                <a:close/>
                <a:moveTo>
                  <a:pt x="3343" y="13143"/>
                </a:moveTo>
                <a:cubicBezTo>
                  <a:pt x="3340" y="13122"/>
                  <a:pt x="3343" y="13114"/>
                  <a:pt x="3316" y="13113"/>
                </a:cubicBezTo>
                <a:cubicBezTo>
                  <a:pt x="3325" y="13123"/>
                  <a:pt x="3334" y="13133"/>
                  <a:pt x="3343" y="13143"/>
                </a:cubicBezTo>
                <a:close/>
                <a:moveTo>
                  <a:pt x="3396" y="12891"/>
                </a:moveTo>
                <a:cubicBezTo>
                  <a:pt x="3366" y="12877"/>
                  <a:pt x="3322" y="12871"/>
                  <a:pt x="3289" y="12879"/>
                </a:cubicBezTo>
                <a:cubicBezTo>
                  <a:pt x="3297" y="12885"/>
                  <a:pt x="3382" y="13042"/>
                  <a:pt x="3381" y="12926"/>
                </a:cubicBezTo>
                <a:cubicBezTo>
                  <a:pt x="3380" y="12996"/>
                  <a:pt x="3460" y="12929"/>
                  <a:pt x="3446" y="12998"/>
                </a:cubicBezTo>
                <a:cubicBezTo>
                  <a:pt x="3469" y="12993"/>
                  <a:pt x="3491" y="12985"/>
                  <a:pt x="3512" y="12974"/>
                </a:cubicBezTo>
                <a:cubicBezTo>
                  <a:pt x="3497" y="12952"/>
                  <a:pt x="3425" y="12865"/>
                  <a:pt x="3441" y="12947"/>
                </a:cubicBezTo>
                <a:cubicBezTo>
                  <a:pt x="3418" y="12937"/>
                  <a:pt x="3400" y="12916"/>
                  <a:pt x="3396" y="12891"/>
                </a:cubicBezTo>
                <a:close/>
                <a:moveTo>
                  <a:pt x="3242" y="13036"/>
                </a:moveTo>
                <a:cubicBezTo>
                  <a:pt x="3254" y="13006"/>
                  <a:pt x="3244" y="12999"/>
                  <a:pt x="3212" y="13016"/>
                </a:cubicBezTo>
                <a:cubicBezTo>
                  <a:pt x="3222" y="13022"/>
                  <a:pt x="3232" y="13029"/>
                  <a:pt x="3242" y="13036"/>
                </a:cubicBezTo>
                <a:close/>
                <a:moveTo>
                  <a:pt x="3280" y="12867"/>
                </a:moveTo>
                <a:cubicBezTo>
                  <a:pt x="3254" y="12858"/>
                  <a:pt x="3236" y="12883"/>
                  <a:pt x="3222" y="12855"/>
                </a:cubicBezTo>
                <a:cubicBezTo>
                  <a:pt x="3210" y="12829"/>
                  <a:pt x="3157" y="12881"/>
                  <a:pt x="3138" y="12882"/>
                </a:cubicBezTo>
                <a:cubicBezTo>
                  <a:pt x="3153" y="12931"/>
                  <a:pt x="3284" y="12934"/>
                  <a:pt x="3265" y="12998"/>
                </a:cubicBezTo>
                <a:cubicBezTo>
                  <a:pt x="3347" y="12999"/>
                  <a:pt x="3267" y="12939"/>
                  <a:pt x="3248" y="12915"/>
                </a:cubicBezTo>
                <a:cubicBezTo>
                  <a:pt x="3264" y="12933"/>
                  <a:pt x="3284" y="12938"/>
                  <a:pt x="3307" y="12929"/>
                </a:cubicBezTo>
                <a:cubicBezTo>
                  <a:pt x="3292" y="12911"/>
                  <a:pt x="3283" y="12891"/>
                  <a:pt x="3280" y="12867"/>
                </a:cubicBezTo>
                <a:close/>
                <a:moveTo>
                  <a:pt x="3156" y="13033"/>
                </a:moveTo>
                <a:cubicBezTo>
                  <a:pt x="3164" y="13015"/>
                  <a:pt x="3163" y="13005"/>
                  <a:pt x="3188" y="13009"/>
                </a:cubicBezTo>
                <a:cubicBezTo>
                  <a:pt x="3168" y="12993"/>
                  <a:pt x="3147" y="12993"/>
                  <a:pt x="3126" y="13009"/>
                </a:cubicBezTo>
                <a:cubicBezTo>
                  <a:pt x="3135" y="13018"/>
                  <a:pt x="3145" y="13026"/>
                  <a:pt x="3156" y="13033"/>
                </a:cubicBezTo>
                <a:close/>
                <a:moveTo>
                  <a:pt x="3138" y="12912"/>
                </a:moveTo>
                <a:cubicBezTo>
                  <a:pt x="3132" y="12913"/>
                  <a:pt x="3126" y="12914"/>
                  <a:pt x="3120" y="12915"/>
                </a:cubicBezTo>
                <a:cubicBezTo>
                  <a:pt x="3137" y="12937"/>
                  <a:pt x="3131" y="12953"/>
                  <a:pt x="3102" y="12956"/>
                </a:cubicBezTo>
                <a:cubicBezTo>
                  <a:pt x="3144" y="12999"/>
                  <a:pt x="3200" y="12930"/>
                  <a:pt x="3138" y="12912"/>
                </a:cubicBezTo>
                <a:close/>
                <a:moveTo>
                  <a:pt x="2889" y="12932"/>
                </a:moveTo>
                <a:cubicBezTo>
                  <a:pt x="2890" y="12895"/>
                  <a:pt x="2849" y="12893"/>
                  <a:pt x="2826" y="12912"/>
                </a:cubicBezTo>
                <a:cubicBezTo>
                  <a:pt x="2851" y="12906"/>
                  <a:pt x="2872" y="12913"/>
                  <a:pt x="2889" y="12932"/>
                </a:cubicBezTo>
                <a:close/>
                <a:moveTo>
                  <a:pt x="3007" y="12932"/>
                </a:moveTo>
                <a:cubicBezTo>
                  <a:pt x="3038" y="12910"/>
                  <a:pt x="3076" y="12892"/>
                  <a:pt x="3114" y="12885"/>
                </a:cubicBezTo>
                <a:cubicBezTo>
                  <a:pt x="3082" y="12874"/>
                  <a:pt x="3077" y="12820"/>
                  <a:pt x="3120" y="12840"/>
                </a:cubicBezTo>
                <a:cubicBezTo>
                  <a:pt x="3109" y="12778"/>
                  <a:pt x="3045" y="12809"/>
                  <a:pt x="3022" y="12771"/>
                </a:cubicBezTo>
                <a:cubicBezTo>
                  <a:pt x="3004" y="12743"/>
                  <a:pt x="2952" y="12717"/>
                  <a:pt x="2957" y="12769"/>
                </a:cubicBezTo>
                <a:cubicBezTo>
                  <a:pt x="2944" y="12744"/>
                  <a:pt x="2898" y="12699"/>
                  <a:pt x="2894" y="12757"/>
                </a:cubicBezTo>
                <a:cubicBezTo>
                  <a:pt x="2877" y="12734"/>
                  <a:pt x="2824" y="12661"/>
                  <a:pt x="2788" y="12689"/>
                </a:cubicBezTo>
                <a:cubicBezTo>
                  <a:pt x="2793" y="12699"/>
                  <a:pt x="2799" y="12709"/>
                  <a:pt x="2805" y="12719"/>
                </a:cubicBezTo>
                <a:cubicBezTo>
                  <a:pt x="2785" y="12715"/>
                  <a:pt x="2764" y="12715"/>
                  <a:pt x="2743" y="12719"/>
                </a:cubicBezTo>
                <a:cubicBezTo>
                  <a:pt x="2784" y="12739"/>
                  <a:pt x="2819" y="12766"/>
                  <a:pt x="2865" y="12775"/>
                </a:cubicBezTo>
                <a:cubicBezTo>
                  <a:pt x="2819" y="12778"/>
                  <a:pt x="2744" y="12712"/>
                  <a:pt x="2713" y="12772"/>
                </a:cubicBezTo>
                <a:cubicBezTo>
                  <a:pt x="2738" y="12765"/>
                  <a:pt x="2753" y="12776"/>
                  <a:pt x="2752" y="12802"/>
                </a:cubicBezTo>
                <a:cubicBezTo>
                  <a:pt x="2829" y="12767"/>
                  <a:pt x="2807" y="12817"/>
                  <a:pt x="2837" y="12863"/>
                </a:cubicBezTo>
                <a:cubicBezTo>
                  <a:pt x="2853" y="12886"/>
                  <a:pt x="2883" y="12896"/>
                  <a:pt x="2898" y="12867"/>
                </a:cubicBezTo>
                <a:cubicBezTo>
                  <a:pt x="2919" y="12828"/>
                  <a:pt x="2965" y="12827"/>
                  <a:pt x="3004" y="12843"/>
                </a:cubicBezTo>
                <a:cubicBezTo>
                  <a:pt x="2994" y="12853"/>
                  <a:pt x="2985" y="12863"/>
                  <a:pt x="2975" y="12873"/>
                </a:cubicBezTo>
                <a:cubicBezTo>
                  <a:pt x="2985" y="12881"/>
                  <a:pt x="2996" y="12889"/>
                  <a:pt x="3007" y="12897"/>
                </a:cubicBezTo>
                <a:cubicBezTo>
                  <a:pt x="2987" y="12906"/>
                  <a:pt x="2967" y="12913"/>
                  <a:pt x="2945" y="12917"/>
                </a:cubicBezTo>
                <a:cubicBezTo>
                  <a:pt x="2967" y="12917"/>
                  <a:pt x="2988" y="12922"/>
                  <a:pt x="3007" y="12932"/>
                </a:cubicBezTo>
                <a:close/>
                <a:moveTo>
                  <a:pt x="2716" y="12680"/>
                </a:moveTo>
                <a:cubicBezTo>
                  <a:pt x="2701" y="12681"/>
                  <a:pt x="2686" y="12683"/>
                  <a:pt x="2672" y="12686"/>
                </a:cubicBezTo>
                <a:cubicBezTo>
                  <a:pt x="2679" y="12696"/>
                  <a:pt x="2687" y="12706"/>
                  <a:pt x="2696" y="12715"/>
                </a:cubicBezTo>
                <a:cubicBezTo>
                  <a:pt x="2675" y="12709"/>
                  <a:pt x="2654" y="12705"/>
                  <a:pt x="2633" y="12701"/>
                </a:cubicBezTo>
                <a:cubicBezTo>
                  <a:pt x="2660" y="12711"/>
                  <a:pt x="2756" y="12743"/>
                  <a:pt x="2716" y="12680"/>
                </a:cubicBezTo>
                <a:close/>
                <a:moveTo>
                  <a:pt x="2639" y="12748"/>
                </a:moveTo>
                <a:cubicBezTo>
                  <a:pt x="2646" y="12738"/>
                  <a:pt x="2653" y="12729"/>
                  <a:pt x="2660" y="12719"/>
                </a:cubicBezTo>
                <a:cubicBezTo>
                  <a:pt x="2623" y="12709"/>
                  <a:pt x="2616" y="12718"/>
                  <a:pt x="2639" y="12748"/>
                </a:cubicBezTo>
                <a:close/>
                <a:moveTo>
                  <a:pt x="2523" y="12632"/>
                </a:moveTo>
                <a:cubicBezTo>
                  <a:pt x="2501" y="12632"/>
                  <a:pt x="2491" y="12627"/>
                  <a:pt x="2491" y="12656"/>
                </a:cubicBezTo>
                <a:cubicBezTo>
                  <a:pt x="2502" y="12649"/>
                  <a:pt x="2513" y="12641"/>
                  <a:pt x="2523" y="12632"/>
                </a:cubicBezTo>
                <a:close/>
                <a:moveTo>
                  <a:pt x="4857" y="13321"/>
                </a:moveTo>
                <a:cubicBezTo>
                  <a:pt x="4880" y="13298"/>
                  <a:pt x="4861" y="13279"/>
                  <a:pt x="4833" y="13291"/>
                </a:cubicBezTo>
                <a:cubicBezTo>
                  <a:pt x="4840" y="13302"/>
                  <a:pt x="4848" y="13312"/>
                  <a:pt x="4857" y="13321"/>
                </a:cubicBezTo>
                <a:close/>
                <a:moveTo>
                  <a:pt x="4771" y="13303"/>
                </a:moveTo>
                <a:cubicBezTo>
                  <a:pt x="4755" y="13304"/>
                  <a:pt x="4742" y="13311"/>
                  <a:pt x="4732" y="13324"/>
                </a:cubicBezTo>
                <a:cubicBezTo>
                  <a:pt x="4751" y="13335"/>
                  <a:pt x="4771" y="13338"/>
                  <a:pt x="4792" y="13333"/>
                </a:cubicBezTo>
                <a:cubicBezTo>
                  <a:pt x="4785" y="13323"/>
                  <a:pt x="4778" y="13313"/>
                  <a:pt x="4771" y="13303"/>
                </a:cubicBezTo>
                <a:close/>
                <a:moveTo>
                  <a:pt x="4693" y="13223"/>
                </a:moveTo>
                <a:cubicBezTo>
                  <a:pt x="4697" y="13249"/>
                  <a:pt x="4737" y="13246"/>
                  <a:pt x="4753" y="13247"/>
                </a:cubicBezTo>
                <a:cubicBezTo>
                  <a:pt x="4734" y="13236"/>
                  <a:pt x="4715" y="13228"/>
                  <a:pt x="4693" y="13223"/>
                </a:cubicBezTo>
                <a:close/>
                <a:moveTo>
                  <a:pt x="4744" y="13491"/>
                </a:moveTo>
                <a:cubicBezTo>
                  <a:pt x="4737" y="13468"/>
                  <a:pt x="4723" y="13451"/>
                  <a:pt x="4702" y="13440"/>
                </a:cubicBezTo>
                <a:cubicBezTo>
                  <a:pt x="4693" y="13449"/>
                  <a:pt x="4686" y="13460"/>
                  <a:pt x="4682" y="13473"/>
                </a:cubicBezTo>
                <a:cubicBezTo>
                  <a:pt x="4703" y="13479"/>
                  <a:pt x="4723" y="13485"/>
                  <a:pt x="4744" y="13491"/>
                </a:cubicBezTo>
                <a:close/>
                <a:moveTo>
                  <a:pt x="4613" y="13434"/>
                </a:moveTo>
                <a:cubicBezTo>
                  <a:pt x="4620" y="13425"/>
                  <a:pt x="4627" y="13416"/>
                  <a:pt x="4634" y="13407"/>
                </a:cubicBezTo>
                <a:cubicBezTo>
                  <a:pt x="4601" y="13395"/>
                  <a:pt x="4594" y="13404"/>
                  <a:pt x="4613" y="13434"/>
                </a:cubicBezTo>
                <a:close/>
                <a:moveTo>
                  <a:pt x="4700" y="13271"/>
                </a:moveTo>
                <a:cubicBezTo>
                  <a:pt x="4653" y="13208"/>
                  <a:pt x="4403" y="13154"/>
                  <a:pt x="4349" y="13235"/>
                </a:cubicBezTo>
                <a:cubicBezTo>
                  <a:pt x="4395" y="13213"/>
                  <a:pt x="4404" y="13273"/>
                  <a:pt x="4428" y="13295"/>
                </a:cubicBezTo>
                <a:cubicBezTo>
                  <a:pt x="4449" y="13314"/>
                  <a:pt x="4584" y="13313"/>
                  <a:pt x="4512" y="13321"/>
                </a:cubicBezTo>
                <a:cubicBezTo>
                  <a:pt x="4620" y="13335"/>
                  <a:pt x="4567" y="13308"/>
                  <a:pt x="4579" y="13298"/>
                </a:cubicBezTo>
                <a:cubicBezTo>
                  <a:pt x="4603" y="13277"/>
                  <a:pt x="4627" y="13332"/>
                  <a:pt x="4640" y="13338"/>
                </a:cubicBezTo>
                <a:cubicBezTo>
                  <a:pt x="4679" y="13356"/>
                  <a:pt x="4712" y="13303"/>
                  <a:pt x="4700" y="13271"/>
                </a:cubicBezTo>
                <a:close/>
                <a:moveTo>
                  <a:pt x="4786" y="13526"/>
                </a:moveTo>
                <a:cubicBezTo>
                  <a:pt x="4791" y="13506"/>
                  <a:pt x="4781" y="13502"/>
                  <a:pt x="4756" y="13514"/>
                </a:cubicBezTo>
                <a:cubicBezTo>
                  <a:pt x="4766" y="13518"/>
                  <a:pt x="4776" y="13522"/>
                  <a:pt x="4786" y="13526"/>
                </a:cubicBezTo>
                <a:close/>
                <a:moveTo>
                  <a:pt x="4691" y="13529"/>
                </a:moveTo>
                <a:cubicBezTo>
                  <a:pt x="4691" y="13521"/>
                  <a:pt x="4692" y="13513"/>
                  <a:pt x="4693" y="13505"/>
                </a:cubicBezTo>
                <a:cubicBezTo>
                  <a:pt x="4671" y="13500"/>
                  <a:pt x="4651" y="13503"/>
                  <a:pt x="4631" y="13514"/>
                </a:cubicBezTo>
                <a:cubicBezTo>
                  <a:pt x="4653" y="13511"/>
                  <a:pt x="4673" y="13516"/>
                  <a:pt x="4691" y="1352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6" name="꙱ Chad (Republic of Chad) (TD) (H)">
            <a:extLst>
              <a:ext uri="{FF2B5EF4-FFF2-40B4-BE49-F238E27FC236}">
                <a16:creationId xmlns:a16="http://schemas.microsoft.com/office/drawing/2014/main" id="{FD0B6C97-34E1-421B-9E21-0BB72BA3AD02}"/>
              </a:ext>
            </a:extLst>
          </p:cNvPr>
          <p:cNvSpPr>
            <a:spLocks/>
          </p:cNvSpPr>
          <p:nvPr/>
        </p:nvSpPr>
        <p:spPr bwMode="auto">
          <a:xfrm>
            <a:off x="4737597" y="1691170"/>
            <a:ext cx="270558" cy="468178"/>
          </a:xfrm>
          <a:custGeom>
            <a:avLst/>
            <a:gdLst>
              <a:gd name="T0" fmla="*/ 3255 w 3281"/>
              <a:gd name="T1" fmla="*/ 1391 h 5665"/>
              <a:gd name="T2" fmla="*/ 3281 w 3281"/>
              <a:gd name="T3" fmla="*/ 2749 h 5665"/>
              <a:gd name="T4" fmla="*/ 3126 w 3281"/>
              <a:gd name="T5" fmla="*/ 2740 h 5665"/>
              <a:gd name="T6" fmla="*/ 3001 w 3281"/>
              <a:gd name="T7" fmla="*/ 2759 h 5665"/>
              <a:gd name="T8" fmla="*/ 2944 w 3281"/>
              <a:gd name="T9" fmla="*/ 2963 h 5665"/>
              <a:gd name="T10" fmla="*/ 2813 w 3281"/>
              <a:gd name="T11" fmla="*/ 3134 h 5665"/>
              <a:gd name="T12" fmla="*/ 2842 w 3281"/>
              <a:gd name="T13" fmla="*/ 3298 h 5665"/>
              <a:gd name="T14" fmla="*/ 2745 w 3281"/>
              <a:gd name="T15" fmla="*/ 3550 h 5665"/>
              <a:gd name="T16" fmla="*/ 2695 w 3281"/>
              <a:gd name="T17" fmla="*/ 3657 h 5665"/>
              <a:gd name="T18" fmla="*/ 2619 w 3281"/>
              <a:gd name="T19" fmla="*/ 3782 h 5665"/>
              <a:gd name="T20" fmla="*/ 2804 w 3281"/>
              <a:gd name="T21" fmla="*/ 3828 h 5665"/>
              <a:gd name="T22" fmla="*/ 2802 w 3281"/>
              <a:gd name="T23" fmla="*/ 3922 h 5665"/>
              <a:gd name="T24" fmla="*/ 2824 w 3281"/>
              <a:gd name="T25" fmla="*/ 4055 h 5665"/>
              <a:gd name="T26" fmla="*/ 2857 w 3281"/>
              <a:gd name="T27" fmla="*/ 4041 h 5665"/>
              <a:gd name="T28" fmla="*/ 2911 w 3281"/>
              <a:gd name="T29" fmla="*/ 4255 h 5665"/>
              <a:gd name="T30" fmla="*/ 2971 w 3281"/>
              <a:gd name="T31" fmla="*/ 4300 h 5665"/>
              <a:gd name="T32" fmla="*/ 2959 w 3281"/>
              <a:gd name="T33" fmla="*/ 4462 h 5665"/>
              <a:gd name="T34" fmla="*/ 2762 w 3281"/>
              <a:gd name="T35" fmla="*/ 4462 h 5665"/>
              <a:gd name="T36" fmla="*/ 2661 w 3281"/>
              <a:gd name="T37" fmla="*/ 4524 h 5665"/>
              <a:gd name="T38" fmla="*/ 2588 w 3281"/>
              <a:gd name="T39" fmla="*/ 4635 h 5665"/>
              <a:gd name="T40" fmla="*/ 2416 w 3281"/>
              <a:gd name="T41" fmla="*/ 4846 h 5665"/>
              <a:gd name="T42" fmla="*/ 2334 w 3281"/>
              <a:gd name="T43" fmla="*/ 4959 h 5665"/>
              <a:gd name="T44" fmla="*/ 1931 w 3281"/>
              <a:gd name="T45" fmla="*/ 5133 h 5665"/>
              <a:gd name="T46" fmla="*/ 1709 w 3281"/>
              <a:gd name="T47" fmla="*/ 5192 h 5665"/>
              <a:gd name="T48" fmla="*/ 1763 w 3281"/>
              <a:gd name="T49" fmla="*/ 5302 h 5665"/>
              <a:gd name="T50" fmla="*/ 1652 w 3281"/>
              <a:gd name="T51" fmla="*/ 5439 h 5665"/>
              <a:gd name="T52" fmla="*/ 1462 w 3281"/>
              <a:gd name="T53" fmla="*/ 5489 h 5665"/>
              <a:gd name="T54" fmla="*/ 1185 w 3281"/>
              <a:gd name="T55" fmla="*/ 5566 h 5665"/>
              <a:gd name="T56" fmla="*/ 1061 w 3281"/>
              <a:gd name="T57" fmla="*/ 5659 h 5665"/>
              <a:gd name="T58" fmla="*/ 981 w 3281"/>
              <a:gd name="T59" fmla="*/ 5540 h 5665"/>
              <a:gd name="T60" fmla="*/ 901 w 3281"/>
              <a:gd name="T61" fmla="*/ 5619 h 5665"/>
              <a:gd name="T62" fmla="*/ 780 w 3281"/>
              <a:gd name="T63" fmla="*/ 5643 h 5665"/>
              <a:gd name="T64" fmla="*/ 650 w 3281"/>
              <a:gd name="T65" fmla="*/ 5665 h 5665"/>
              <a:gd name="T66" fmla="*/ 658 w 3281"/>
              <a:gd name="T67" fmla="*/ 5587 h 5665"/>
              <a:gd name="T68" fmla="*/ 488 w 3281"/>
              <a:gd name="T69" fmla="*/ 5254 h 5665"/>
              <a:gd name="T70" fmla="*/ 247 w 3281"/>
              <a:gd name="T71" fmla="*/ 5014 h 5665"/>
              <a:gd name="T72" fmla="*/ 222 w 3281"/>
              <a:gd name="T73" fmla="*/ 4820 h 5665"/>
              <a:gd name="T74" fmla="*/ 454 w 3281"/>
              <a:gd name="T75" fmla="*/ 4800 h 5665"/>
              <a:gd name="T76" fmla="*/ 548 w 3281"/>
              <a:gd name="T77" fmla="*/ 4788 h 5665"/>
              <a:gd name="T78" fmla="*/ 701 w 3281"/>
              <a:gd name="T79" fmla="*/ 4786 h 5665"/>
              <a:gd name="T80" fmla="*/ 499 w 3281"/>
              <a:gd name="T81" fmla="*/ 4426 h 5665"/>
              <a:gd name="T82" fmla="*/ 494 w 3281"/>
              <a:gd name="T83" fmla="*/ 4031 h 5665"/>
              <a:gd name="T84" fmla="*/ 459 w 3281"/>
              <a:gd name="T85" fmla="*/ 3988 h 5665"/>
              <a:gd name="T86" fmla="*/ 403 w 3281"/>
              <a:gd name="T87" fmla="*/ 3827 h 5665"/>
              <a:gd name="T88" fmla="*/ 194 w 3281"/>
              <a:gd name="T89" fmla="*/ 3681 h 5665"/>
              <a:gd name="T90" fmla="*/ 196 w 3281"/>
              <a:gd name="T91" fmla="*/ 3685 h 5665"/>
              <a:gd name="T92" fmla="*/ 51 w 3281"/>
              <a:gd name="T93" fmla="*/ 3468 h 5665"/>
              <a:gd name="T94" fmla="*/ 21 w 3281"/>
              <a:gd name="T95" fmla="*/ 3359 h 5665"/>
              <a:gd name="T96" fmla="*/ 2 w 3281"/>
              <a:gd name="T97" fmla="*/ 3207 h 5665"/>
              <a:gd name="T98" fmla="*/ 23 w 3281"/>
              <a:gd name="T99" fmla="*/ 3184 h 5665"/>
              <a:gd name="T100" fmla="*/ 89 w 3281"/>
              <a:gd name="T101" fmla="*/ 3100 h 5665"/>
              <a:gd name="T102" fmla="*/ 134 w 3281"/>
              <a:gd name="T103" fmla="*/ 2972 h 5665"/>
              <a:gd name="T104" fmla="*/ 609 w 3281"/>
              <a:gd name="T105" fmla="*/ 2316 h 5665"/>
              <a:gd name="T106" fmla="*/ 642 w 3281"/>
              <a:gd name="T107" fmla="*/ 1974 h 5665"/>
              <a:gd name="T108" fmla="*/ 667 w 3281"/>
              <a:gd name="T109" fmla="*/ 1489 h 5665"/>
              <a:gd name="T110" fmla="*/ 755 w 3281"/>
              <a:gd name="T111" fmla="*/ 1103 h 5665"/>
              <a:gd name="T112" fmla="*/ 643 w 3281"/>
              <a:gd name="T113" fmla="*/ 937 h 5665"/>
              <a:gd name="T114" fmla="*/ 648 w 3281"/>
              <a:gd name="T115" fmla="*/ 868 h 5665"/>
              <a:gd name="T116" fmla="*/ 535 w 3281"/>
              <a:gd name="T117" fmla="*/ 683 h 5665"/>
              <a:gd name="T118" fmla="*/ 520 w 3281"/>
              <a:gd name="T119" fmla="*/ 565 h 5665"/>
              <a:gd name="T120" fmla="*/ 456 w 3281"/>
              <a:gd name="T121" fmla="*/ 163 h 5665"/>
              <a:gd name="T122" fmla="*/ 798 w 3281"/>
              <a:gd name="T123" fmla="*/ 0 h 5665"/>
              <a:gd name="T124" fmla="*/ 3255 w 3281"/>
              <a:gd name="T125" fmla="*/ 1391 h 5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81" h="5665">
                <a:moveTo>
                  <a:pt x="3255" y="1391"/>
                </a:moveTo>
                <a:lnTo>
                  <a:pt x="3281" y="2749"/>
                </a:lnTo>
                <a:cubicBezTo>
                  <a:pt x="3231" y="2734"/>
                  <a:pt x="3177" y="2714"/>
                  <a:pt x="3126" y="2740"/>
                </a:cubicBezTo>
                <a:cubicBezTo>
                  <a:pt x="3086" y="2761"/>
                  <a:pt x="3042" y="2739"/>
                  <a:pt x="3001" y="2759"/>
                </a:cubicBezTo>
                <a:cubicBezTo>
                  <a:pt x="2901" y="2809"/>
                  <a:pt x="3006" y="2883"/>
                  <a:pt x="2944" y="2963"/>
                </a:cubicBezTo>
                <a:cubicBezTo>
                  <a:pt x="2894" y="3027"/>
                  <a:pt x="2885" y="3096"/>
                  <a:pt x="2813" y="3134"/>
                </a:cubicBezTo>
                <a:cubicBezTo>
                  <a:pt x="2768" y="3158"/>
                  <a:pt x="2811" y="3267"/>
                  <a:pt x="2842" y="3298"/>
                </a:cubicBezTo>
                <a:cubicBezTo>
                  <a:pt x="2738" y="3382"/>
                  <a:pt x="2671" y="3410"/>
                  <a:pt x="2745" y="3550"/>
                </a:cubicBezTo>
                <a:cubicBezTo>
                  <a:pt x="2774" y="3604"/>
                  <a:pt x="2738" y="3626"/>
                  <a:pt x="2695" y="3657"/>
                </a:cubicBezTo>
                <a:cubicBezTo>
                  <a:pt x="2648" y="3690"/>
                  <a:pt x="2639" y="3735"/>
                  <a:pt x="2619" y="3782"/>
                </a:cubicBezTo>
                <a:cubicBezTo>
                  <a:pt x="2659" y="3891"/>
                  <a:pt x="2736" y="3789"/>
                  <a:pt x="2804" y="3828"/>
                </a:cubicBezTo>
                <a:cubicBezTo>
                  <a:pt x="2844" y="3852"/>
                  <a:pt x="2783" y="3890"/>
                  <a:pt x="2802" y="3922"/>
                </a:cubicBezTo>
                <a:cubicBezTo>
                  <a:pt x="2824" y="3960"/>
                  <a:pt x="2836" y="4011"/>
                  <a:pt x="2824" y="4055"/>
                </a:cubicBezTo>
                <a:cubicBezTo>
                  <a:pt x="2824" y="4055"/>
                  <a:pt x="2854" y="4042"/>
                  <a:pt x="2857" y="4041"/>
                </a:cubicBezTo>
                <a:cubicBezTo>
                  <a:pt x="2900" y="4111"/>
                  <a:pt x="2780" y="4179"/>
                  <a:pt x="2911" y="4255"/>
                </a:cubicBezTo>
                <a:cubicBezTo>
                  <a:pt x="2935" y="4269"/>
                  <a:pt x="2959" y="4280"/>
                  <a:pt x="2971" y="4300"/>
                </a:cubicBezTo>
                <a:cubicBezTo>
                  <a:pt x="3004" y="4356"/>
                  <a:pt x="2934" y="4407"/>
                  <a:pt x="2959" y="4462"/>
                </a:cubicBezTo>
                <a:cubicBezTo>
                  <a:pt x="2959" y="4462"/>
                  <a:pt x="2879" y="4369"/>
                  <a:pt x="2762" y="4462"/>
                </a:cubicBezTo>
                <a:cubicBezTo>
                  <a:pt x="2728" y="4487"/>
                  <a:pt x="2697" y="4515"/>
                  <a:pt x="2661" y="4524"/>
                </a:cubicBezTo>
                <a:cubicBezTo>
                  <a:pt x="2603" y="4538"/>
                  <a:pt x="2565" y="4586"/>
                  <a:pt x="2588" y="4635"/>
                </a:cubicBezTo>
                <a:cubicBezTo>
                  <a:pt x="2613" y="4686"/>
                  <a:pt x="2464" y="4785"/>
                  <a:pt x="2416" y="4846"/>
                </a:cubicBezTo>
                <a:cubicBezTo>
                  <a:pt x="2388" y="4881"/>
                  <a:pt x="2364" y="4922"/>
                  <a:pt x="2334" y="4959"/>
                </a:cubicBezTo>
                <a:cubicBezTo>
                  <a:pt x="2240" y="5076"/>
                  <a:pt x="2079" y="5135"/>
                  <a:pt x="1931" y="5133"/>
                </a:cubicBezTo>
                <a:cubicBezTo>
                  <a:pt x="1892" y="5132"/>
                  <a:pt x="1704" y="5132"/>
                  <a:pt x="1709" y="5192"/>
                </a:cubicBezTo>
                <a:cubicBezTo>
                  <a:pt x="1713" y="5245"/>
                  <a:pt x="1824" y="5206"/>
                  <a:pt x="1763" y="5302"/>
                </a:cubicBezTo>
                <a:cubicBezTo>
                  <a:pt x="1732" y="5348"/>
                  <a:pt x="1671" y="5404"/>
                  <a:pt x="1652" y="5439"/>
                </a:cubicBezTo>
                <a:cubicBezTo>
                  <a:pt x="1615" y="5510"/>
                  <a:pt x="1541" y="5489"/>
                  <a:pt x="1462" y="5489"/>
                </a:cubicBezTo>
                <a:cubicBezTo>
                  <a:pt x="1317" y="5489"/>
                  <a:pt x="1308" y="5493"/>
                  <a:pt x="1185" y="5566"/>
                </a:cubicBezTo>
                <a:cubicBezTo>
                  <a:pt x="1148" y="5589"/>
                  <a:pt x="1099" y="5627"/>
                  <a:pt x="1061" y="5659"/>
                </a:cubicBezTo>
                <a:cubicBezTo>
                  <a:pt x="1032" y="5618"/>
                  <a:pt x="994" y="5590"/>
                  <a:pt x="981" y="5540"/>
                </a:cubicBezTo>
                <a:cubicBezTo>
                  <a:pt x="937" y="5555"/>
                  <a:pt x="941" y="5607"/>
                  <a:pt x="901" y="5619"/>
                </a:cubicBezTo>
                <a:cubicBezTo>
                  <a:pt x="858" y="5633"/>
                  <a:pt x="818" y="5639"/>
                  <a:pt x="780" y="5643"/>
                </a:cubicBezTo>
                <a:cubicBezTo>
                  <a:pt x="736" y="5648"/>
                  <a:pt x="694" y="5652"/>
                  <a:pt x="650" y="5665"/>
                </a:cubicBezTo>
                <a:cubicBezTo>
                  <a:pt x="667" y="5644"/>
                  <a:pt x="676" y="5618"/>
                  <a:pt x="658" y="5587"/>
                </a:cubicBezTo>
                <a:cubicBezTo>
                  <a:pt x="589" y="5474"/>
                  <a:pt x="619" y="5378"/>
                  <a:pt x="488" y="5254"/>
                </a:cubicBezTo>
                <a:cubicBezTo>
                  <a:pt x="405" y="5175"/>
                  <a:pt x="323" y="5100"/>
                  <a:pt x="247" y="5014"/>
                </a:cubicBezTo>
                <a:cubicBezTo>
                  <a:pt x="172" y="4928"/>
                  <a:pt x="165" y="4912"/>
                  <a:pt x="222" y="4820"/>
                </a:cubicBezTo>
                <a:cubicBezTo>
                  <a:pt x="268" y="4745"/>
                  <a:pt x="364" y="4804"/>
                  <a:pt x="454" y="4800"/>
                </a:cubicBezTo>
                <a:cubicBezTo>
                  <a:pt x="489" y="4799"/>
                  <a:pt x="515" y="4791"/>
                  <a:pt x="548" y="4788"/>
                </a:cubicBezTo>
                <a:cubicBezTo>
                  <a:pt x="589" y="4808"/>
                  <a:pt x="652" y="4828"/>
                  <a:pt x="701" y="4786"/>
                </a:cubicBezTo>
                <a:cubicBezTo>
                  <a:pt x="576" y="4717"/>
                  <a:pt x="514" y="4563"/>
                  <a:pt x="499" y="4426"/>
                </a:cubicBezTo>
                <a:cubicBezTo>
                  <a:pt x="487" y="4325"/>
                  <a:pt x="573" y="4106"/>
                  <a:pt x="494" y="4031"/>
                </a:cubicBezTo>
                <a:cubicBezTo>
                  <a:pt x="454" y="3994"/>
                  <a:pt x="462" y="4026"/>
                  <a:pt x="459" y="3988"/>
                </a:cubicBezTo>
                <a:cubicBezTo>
                  <a:pt x="456" y="3950"/>
                  <a:pt x="451" y="3840"/>
                  <a:pt x="403" y="3827"/>
                </a:cubicBezTo>
                <a:cubicBezTo>
                  <a:pt x="268" y="3790"/>
                  <a:pt x="415" y="3681"/>
                  <a:pt x="194" y="3681"/>
                </a:cubicBezTo>
                <a:cubicBezTo>
                  <a:pt x="194" y="3683"/>
                  <a:pt x="195" y="3684"/>
                  <a:pt x="196" y="3685"/>
                </a:cubicBezTo>
                <a:cubicBezTo>
                  <a:pt x="161" y="3663"/>
                  <a:pt x="71" y="3510"/>
                  <a:pt x="51" y="3468"/>
                </a:cubicBezTo>
                <a:cubicBezTo>
                  <a:pt x="34" y="3432"/>
                  <a:pt x="27" y="3398"/>
                  <a:pt x="21" y="3359"/>
                </a:cubicBezTo>
                <a:cubicBezTo>
                  <a:pt x="10" y="3277"/>
                  <a:pt x="0" y="3217"/>
                  <a:pt x="2" y="3207"/>
                </a:cubicBezTo>
                <a:cubicBezTo>
                  <a:pt x="3" y="3193"/>
                  <a:pt x="16" y="3187"/>
                  <a:pt x="23" y="3184"/>
                </a:cubicBezTo>
                <a:cubicBezTo>
                  <a:pt x="78" y="3160"/>
                  <a:pt x="61" y="3117"/>
                  <a:pt x="89" y="3100"/>
                </a:cubicBezTo>
                <a:cubicBezTo>
                  <a:pt x="113" y="3083"/>
                  <a:pt x="119" y="3004"/>
                  <a:pt x="134" y="2972"/>
                </a:cubicBezTo>
                <a:cubicBezTo>
                  <a:pt x="231" y="2727"/>
                  <a:pt x="544" y="2471"/>
                  <a:pt x="609" y="2316"/>
                </a:cubicBezTo>
                <a:cubicBezTo>
                  <a:pt x="642" y="2237"/>
                  <a:pt x="635" y="2085"/>
                  <a:pt x="642" y="1974"/>
                </a:cubicBezTo>
                <a:cubicBezTo>
                  <a:pt x="649" y="1774"/>
                  <a:pt x="658" y="1651"/>
                  <a:pt x="667" y="1489"/>
                </a:cubicBezTo>
                <a:cubicBezTo>
                  <a:pt x="681" y="1173"/>
                  <a:pt x="752" y="1171"/>
                  <a:pt x="755" y="1103"/>
                </a:cubicBezTo>
                <a:cubicBezTo>
                  <a:pt x="757" y="1023"/>
                  <a:pt x="654" y="977"/>
                  <a:pt x="643" y="937"/>
                </a:cubicBezTo>
                <a:cubicBezTo>
                  <a:pt x="636" y="914"/>
                  <a:pt x="657" y="893"/>
                  <a:pt x="648" y="868"/>
                </a:cubicBezTo>
                <a:cubicBezTo>
                  <a:pt x="592" y="764"/>
                  <a:pt x="561" y="736"/>
                  <a:pt x="535" y="683"/>
                </a:cubicBezTo>
                <a:cubicBezTo>
                  <a:pt x="523" y="656"/>
                  <a:pt x="517" y="637"/>
                  <a:pt x="520" y="565"/>
                </a:cubicBezTo>
                <a:cubicBezTo>
                  <a:pt x="517" y="460"/>
                  <a:pt x="473" y="250"/>
                  <a:pt x="456" y="163"/>
                </a:cubicBezTo>
                <a:lnTo>
                  <a:pt x="798" y="0"/>
                </a:lnTo>
                <a:lnTo>
                  <a:pt x="3255" y="1391"/>
                </a:ln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7" name="꙱ Central African Republic (CF) (H)">
            <a:extLst>
              <a:ext uri="{FF2B5EF4-FFF2-40B4-BE49-F238E27FC236}">
                <a16:creationId xmlns:a16="http://schemas.microsoft.com/office/drawing/2014/main" id="{6EC9880A-6286-4848-AC08-E44C48D19269}"/>
              </a:ext>
            </a:extLst>
          </p:cNvPr>
          <p:cNvSpPr>
            <a:spLocks/>
          </p:cNvSpPr>
          <p:nvPr/>
        </p:nvSpPr>
        <p:spPr bwMode="auto">
          <a:xfrm>
            <a:off x="4759156" y="2055788"/>
            <a:ext cx="342778" cy="258900"/>
          </a:xfrm>
          <a:custGeom>
            <a:avLst/>
            <a:gdLst>
              <a:gd name="T0" fmla="*/ 2888 w 4152"/>
              <a:gd name="T1" fmla="*/ 733 h 3131"/>
              <a:gd name="T2" fmla="*/ 2900 w 4152"/>
              <a:gd name="T3" fmla="*/ 813 h 3131"/>
              <a:gd name="T4" fmla="*/ 3186 w 4152"/>
              <a:gd name="T5" fmla="*/ 993 h 3131"/>
              <a:gd name="T6" fmla="*/ 3427 w 4152"/>
              <a:gd name="T7" fmla="*/ 1121 h 3131"/>
              <a:gd name="T8" fmla="*/ 3536 w 4152"/>
              <a:gd name="T9" fmla="*/ 1334 h 3131"/>
              <a:gd name="T10" fmla="*/ 3728 w 4152"/>
              <a:gd name="T11" fmla="*/ 1499 h 3131"/>
              <a:gd name="T12" fmla="*/ 3837 w 4152"/>
              <a:gd name="T13" fmla="*/ 1691 h 3131"/>
              <a:gd name="T14" fmla="*/ 4091 w 4152"/>
              <a:gd name="T15" fmla="*/ 1989 h 3131"/>
              <a:gd name="T16" fmla="*/ 3910 w 4152"/>
              <a:gd name="T17" fmla="*/ 2127 h 3131"/>
              <a:gd name="T18" fmla="*/ 3753 w 4152"/>
              <a:gd name="T19" fmla="*/ 2074 h 3131"/>
              <a:gd name="T20" fmla="*/ 3493 w 4152"/>
              <a:gd name="T21" fmla="*/ 2069 h 3131"/>
              <a:gd name="T22" fmla="*/ 3185 w 4152"/>
              <a:gd name="T23" fmla="*/ 2114 h 3131"/>
              <a:gd name="T24" fmla="*/ 2745 w 4152"/>
              <a:gd name="T25" fmla="*/ 2215 h 3131"/>
              <a:gd name="T26" fmla="*/ 2337 w 4152"/>
              <a:gd name="T27" fmla="*/ 2405 h 3131"/>
              <a:gd name="T28" fmla="*/ 2188 w 4152"/>
              <a:gd name="T29" fmla="*/ 2399 h 3131"/>
              <a:gd name="T30" fmla="*/ 1964 w 4152"/>
              <a:gd name="T31" fmla="*/ 2329 h 3131"/>
              <a:gd name="T32" fmla="*/ 1524 w 4152"/>
              <a:gd name="T33" fmla="*/ 2182 h 3131"/>
              <a:gd name="T34" fmla="*/ 1348 w 4152"/>
              <a:gd name="T35" fmla="*/ 2416 h 3131"/>
              <a:gd name="T36" fmla="*/ 1369 w 4152"/>
              <a:gd name="T37" fmla="*/ 2598 h 3131"/>
              <a:gd name="T38" fmla="*/ 1210 w 4152"/>
              <a:gd name="T39" fmla="*/ 2671 h 3131"/>
              <a:gd name="T40" fmla="*/ 878 w 4152"/>
              <a:gd name="T41" fmla="*/ 2669 h 3131"/>
              <a:gd name="T42" fmla="*/ 702 w 4152"/>
              <a:gd name="T43" fmla="*/ 2921 h 3131"/>
              <a:gd name="T44" fmla="*/ 580 w 4152"/>
              <a:gd name="T45" fmla="*/ 2945 h 3131"/>
              <a:gd name="T46" fmla="*/ 293 w 4152"/>
              <a:gd name="T47" fmla="*/ 2491 h 3131"/>
              <a:gd name="T48" fmla="*/ 168 w 4152"/>
              <a:gd name="T49" fmla="*/ 2298 h 3131"/>
              <a:gd name="T50" fmla="*/ 93 w 4152"/>
              <a:gd name="T51" fmla="*/ 2044 h 3131"/>
              <a:gd name="T52" fmla="*/ 74 w 4152"/>
              <a:gd name="T53" fmla="*/ 1805 h 3131"/>
              <a:gd name="T54" fmla="*/ 390 w 4152"/>
              <a:gd name="T55" fmla="*/ 1250 h 3131"/>
              <a:gd name="T56" fmla="*/ 641 w 4152"/>
              <a:gd name="T57" fmla="*/ 1204 h 3131"/>
              <a:gd name="T58" fmla="*/ 801 w 4152"/>
              <a:gd name="T59" fmla="*/ 1244 h 3131"/>
              <a:gd name="T60" fmla="*/ 1202 w 4152"/>
              <a:gd name="T61" fmla="*/ 1074 h 3131"/>
              <a:gd name="T62" fmla="*/ 1521 w 4152"/>
              <a:gd name="T63" fmla="*/ 837 h 3131"/>
              <a:gd name="T64" fmla="*/ 1671 w 4152"/>
              <a:gd name="T65" fmla="*/ 718 h 3131"/>
              <a:gd name="T66" fmla="*/ 2221 w 4152"/>
              <a:gd name="T67" fmla="*/ 366 h 3131"/>
              <a:gd name="T68" fmla="*/ 2401 w 4152"/>
              <a:gd name="T69" fmla="*/ 109 h 3131"/>
              <a:gd name="T70" fmla="*/ 2699 w 4152"/>
              <a:gd name="T71" fmla="*/ 47 h 3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152" h="3131">
                <a:moveTo>
                  <a:pt x="2961" y="548"/>
                </a:moveTo>
                <a:cubicBezTo>
                  <a:pt x="2956" y="663"/>
                  <a:pt x="2877" y="671"/>
                  <a:pt x="2888" y="733"/>
                </a:cubicBezTo>
                <a:lnTo>
                  <a:pt x="2920" y="721"/>
                </a:lnTo>
                <a:cubicBezTo>
                  <a:pt x="2929" y="754"/>
                  <a:pt x="2911" y="784"/>
                  <a:pt x="2900" y="813"/>
                </a:cubicBezTo>
                <a:cubicBezTo>
                  <a:pt x="2966" y="825"/>
                  <a:pt x="3043" y="808"/>
                  <a:pt x="3104" y="842"/>
                </a:cubicBezTo>
                <a:cubicBezTo>
                  <a:pt x="3174" y="879"/>
                  <a:pt x="3055" y="965"/>
                  <a:pt x="3186" y="993"/>
                </a:cubicBezTo>
                <a:cubicBezTo>
                  <a:pt x="3227" y="1003"/>
                  <a:pt x="3285" y="996"/>
                  <a:pt x="3320" y="1022"/>
                </a:cubicBezTo>
                <a:cubicBezTo>
                  <a:pt x="3361" y="1054"/>
                  <a:pt x="3382" y="1088"/>
                  <a:pt x="3427" y="1121"/>
                </a:cubicBezTo>
                <a:cubicBezTo>
                  <a:pt x="3496" y="1173"/>
                  <a:pt x="3443" y="1213"/>
                  <a:pt x="3442" y="1239"/>
                </a:cubicBezTo>
                <a:cubicBezTo>
                  <a:pt x="3441" y="1283"/>
                  <a:pt x="3503" y="1314"/>
                  <a:pt x="3536" y="1334"/>
                </a:cubicBezTo>
                <a:cubicBezTo>
                  <a:pt x="3573" y="1356"/>
                  <a:pt x="3612" y="1379"/>
                  <a:pt x="3650" y="1399"/>
                </a:cubicBezTo>
                <a:cubicBezTo>
                  <a:pt x="3723" y="1436"/>
                  <a:pt x="3701" y="1456"/>
                  <a:pt x="3728" y="1499"/>
                </a:cubicBezTo>
                <a:cubicBezTo>
                  <a:pt x="3747" y="1529"/>
                  <a:pt x="3828" y="1545"/>
                  <a:pt x="3806" y="1589"/>
                </a:cubicBezTo>
                <a:cubicBezTo>
                  <a:pt x="3778" y="1651"/>
                  <a:pt x="3801" y="1657"/>
                  <a:pt x="3837" y="1691"/>
                </a:cubicBezTo>
                <a:cubicBezTo>
                  <a:pt x="3871" y="1723"/>
                  <a:pt x="3833" y="1750"/>
                  <a:pt x="3890" y="1788"/>
                </a:cubicBezTo>
                <a:cubicBezTo>
                  <a:pt x="3985" y="1849"/>
                  <a:pt x="4111" y="1854"/>
                  <a:pt x="4091" y="1989"/>
                </a:cubicBezTo>
                <a:cubicBezTo>
                  <a:pt x="4088" y="2049"/>
                  <a:pt x="4130" y="2087"/>
                  <a:pt x="4152" y="2136"/>
                </a:cubicBezTo>
                <a:cubicBezTo>
                  <a:pt x="3996" y="2027"/>
                  <a:pt x="4009" y="2145"/>
                  <a:pt x="3910" y="2127"/>
                </a:cubicBezTo>
                <a:cubicBezTo>
                  <a:pt x="3880" y="2122"/>
                  <a:pt x="3856" y="2135"/>
                  <a:pt x="3827" y="2120"/>
                </a:cubicBezTo>
                <a:cubicBezTo>
                  <a:pt x="3802" y="2107"/>
                  <a:pt x="3776" y="2085"/>
                  <a:pt x="3753" y="2074"/>
                </a:cubicBezTo>
                <a:cubicBezTo>
                  <a:pt x="3700" y="2049"/>
                  <a:pt x="3655" y="2105"/>
                  <a:pt x="3607" y="2057"/>
                </a:cubicBezTo>
                <a:cubicBezTo>
                  <a:pt x="3556" y="2007"/>
                  <a:pt x="3491" y="2021"/>
                  <a:pt x="3493" y="2069"/>
                </a:cubicBezTo>
                <a:cubicBezTo>
                  <a:pt x="3503" y="2162"/>
                  <a:pt x="3368" y="2171"/>
                  <a:pt x="3304" y="2177"/>
                </a:cubicBezTo>
                <a:cubicBezTo>
                  <a:pt x="3254" y="2182"/>
                  <a:pt x="3236" y="2111"/>
                  <a:pt x="3185" y="2114"/>
                </a:cubicBezTo>
                <a:cubicBezTo>
                  <a:pt x="3200" y="2196"/>
                  <a:pt x="2950" y="2229"/>
                  <a:pt x="2914" y="2263"/>
                </a:cubicBezTo>
                <a:cubicBezTo>
                  <a:pt x="2828" y="2344"/>
                  <a:pt x="2810" y="2212"/>
                  <a:pt x="2745" y="2215"/>
                </a:cubicBezTo>
                <a:cubicBezTo>
                  <a:pt x="2621" y="2221"/>
                  <a:pt x="2665" y="2461"/>
                  <a:pt x="2544" y="2462"/>
                </a:cubicBezTo>
                <a:cubicBezTo>
                  <a:pt x="2480" y="2465"/>
                  <a:pt x="2405" y="2411"/>
                  <a:pt x="2337" y="2405"/>
                </a:cubicBezTo>
                <a:cubicBezTo>
                  <a:pt x="2291" y="2402"/>
                  <a:pt x="2292" y="2433"/>
                  <a:pt x="2247" y="2407"/>
                </a:cubicBezTo>
                <a:cubicBezTo>
                  <a:pt x="2220" y="2393"/>
                  <a:pt x="2214" y="2398"/>
                  <a:pt x="2188" y="2399"/>
                </a:cubicBezTo>
                <a:cubicBezTo>
                  <a:pt x="2158" y="2400"/>
                  <a:pt x="2147" y="2366"/>
                  <a:pt x="2120" y="2358"/>
                </a:cubicBezTo>
                <a:cubicBezTo>
                  <a:pt x="2072" y="2343"/>
                  <a:pt x="1988" y="2387"/>
                  <a:pt x="1964" y="2329"/>
                </a:cubicBezTo>
                <a:cubicBezTo>
                  <a:pt x="1935" y="2257"/>
                  <a:pt x="1863" y="2172"/>
                  <a:pt x="1785" y="2155"/>
                </a:cubicBezTo>
                <a:cubicBezTo>
                  <a:pt x="1746" y="2153"/>
                  <a:pt x="1673" y="2028"/>
                  <a:pt x="1524" y="2182"/>
                </a:cubicBezTo>
                <a:cubicBezTo>
                  <a:pt x="1475" y="2240"/>
                  <a:pt x="1460" y="2275"/>
                  <a:pt x="1429" y="2336"/>
                </a:cubicBezTo>
                <a:cubicBezTo>
                  <a:pt x="1409" y="2373"/>
                  <a:pt x="1336" y="2373"/>
                  <a:pt x="1348" y="2416"/>
                </a:cubicBezTo>
                <a:cubicBezTo>
                  <a:pt x="1356" y="2444"/>
                  <a:pt x="1374" y="2468"/>
                  <a:pt x="1378" y="2497"/>
                </a:cubicBezTo>
                <a:cubicBezTo>
                  <a:pt x="1384" y="2530"/>
                  <a:pt x="1368" y="2565"/>
                  <a:pt x="1369" y="2598"/>
                </a:cubicBezTo>
                <a:cubicBezTo>
                  <a:pt x="1370" y="2629"/>
                  <a:pt x="1373" y="2660"/>
                  <a:pt x="1374" y="2691"/>
                </a:cubicBezTo>
                <a:cubicBezTo>
                  <a:pt x="1352" y="2639"/>
                  <a:pt x="1273" y="2660"/>
                  <a:pt x="1210" y="2671"/>
                </a:cubicBezTo>
                <a:cubicBezTo>
                  <a:pt x="1146" y="2681"/>
                  <a:pt x="1106" y="2657"/>
                  <a:pt x="1052" y="2631"/>
                </a:cubicBezTo>
                <a:cubicBezTo>
                  <a:pt x="982" y="2599"/>
                  <a:pt x="938" y="2659"/>
                  <a:pt x="878" y="2669"/>
                </a:cubicBezTo>
                <a:cubicBezTo>
                  <a:pt x="816" y="2679"/>
                  <a:pt x="777" y="2660"/>
                  <a:pt x="743" y="2693"/>
                </a:cubicBezTo>
                <a:cubicBezTo>
                  <a:pt x="698" y="2722"/>
                  <a:pt x="716" y="2876"/>
                  <a:pt x="702" y="2921"/>
                </a:cubicBezTo>
                <a:cubicBezTo>
                  <a:pt x="692" y="2964"/>
                  <a:pt x="666" y="3042"/>
                  <a:pt x="610" y="3131"/>
                </a:cubicBezTo>
                <a:lnTo>
                  <a:pt x="580" y="2945"/>
                </a:lnTo>
                <a:cubicBezTo>
                  <a:pt x="575" y="2828"/>
                  <a:pt x="519" y="2842"/>
                  <a:pt x="440" y="2779"/>
                </a:cubicBezTo>
                <a:cubicBezTo>
                  <a:pt x="422" y="2765"/>
                  <a:pt x="190" y="2493"/>
                  <a:pt x="293" y="2491"/>
                </a:cubicBezTo>
                <a:cubicBezTo>
                  <a:pt x="264" y="2470"/>
                  <a:pt x="246" y="2420"/>
                  <a:pt x="237" y="2386"/>
                </a:cubicBezTo>
                <a:cubicBezTo>
                  <a:pt x="226" y="2339"/>
                  <a:pt x="193" y="2328"/>
                  <a:pt x="168" y="2298"/>
                </a:cubicBezTo>
                <a:cubicBezTo>
                  <a:pt x="127" y="2249"/>
                  <a:pt x="142" y="2156"/>
                  <a:pt x="133" y="2096"/>
                </a:cubicBezTo>
                <a:cubicBezTo>
                  <a:pt x="132" y="2091"/>
                  <a:pt x="97" y="2044"/>
                  <a:pt x="93" y="2044"/>
                </a:cubicBezTo>
                <a:cubicBezTo>
                  <a:pt x="111" y="2015"/>
                  <a:pt x="113" y="1987"/>
                  <a:pt x="116" y="1954"/>
                </a:cubicBezTo>
                <a:cubicBezTo>
                  <a:pt x="123" y="1882"/>
                  <a:pt x="128" y="1827"/>
                  <a:pt x="74" y="1805"/>
                </a:cubicBezTo>
                <a:cubicBezTo>
                  <a:pt x="0" y="1775"/>
                  <a:pt x="129" y="1723"/>
                  <a:pt x="154" y="1671"/>
                </a:cubicBezTo>
                <a:cubicBezTo>
                  <a:pt x="200" y="1574"/>
                  <a:pt x="325" y="1278"/>
                  <a:pt x="390" y="1250"/>
                </a:cubicBezTo>
                <a:cubicBezTo>
                  <a:pt x="427" y="1238"/>
                  <a:pt x="467" y="1235"/>
                  <a:pt x="520" y="1228"/>
                </a:cubicBezTo>
                <a:cubicBezTo>
                  <a:pt x="573" y="1223"/>
                  <a:pt x="595" y="1217"/>
                  <a:pt x="641" y="1204"/>
                </a:cubicBezTo>
                <a:cubicBezTo>
                  <a:pt x="684" y="1189"/>
                  <a:pt x="674" y="1142"/>
                  <a:pt x="721" y="1125"/>
                </a:cubicBezTo>
                <a:cubicBezTo>
                  <a:pt x="734" y="1175"/>
                  <a:pt x="772" y="1203"/>
                  <a:pt x="801" y="1244"/>
                </a:cubicBezTo>
                <a:cubicBezTo>
                  <a:pt x="836" y="1214"/>
                  <a:pt x="901" y="1164"/>
                  <a:pt x="925" y="1151"/>
                </a:cubicBezTo>
                <a:cubicBezTo>
                  <a:pt x="1008" y="1093"/>
                  <a:pt x="1064" y="1067"/>
                  <a:pt x="1202" y="1074"/>
                </a:cubicBezTo>
                <a:cubicBezTo>
                  <a:pt x="1279" y="1074"/>
                  <a:pt x="1355" y="1096"/>
                  <a:pt x="1392" y="1024"/>
                </a:cubicBezTo>
                <a:cubicBezTo>
                  <a:pt x="1419" y="974"/>
                  <a:pt x="1527" y="885"/>
                  <a:pt x="1521" y="837"/>
                </a:cubicBezTo>
                <a:cubicBezTo>
                  <a:pt x="1518" y="807"/>
                  <a:pt x="1452" y="815"/>
                  <a:pt x="1449" y="777"/>
                </a:cubicBezTo>
                <a:cubicBezTo>
                  <a:pt x="1444" y="718"/>
                  <a:pt x="1624" y="717"/>
                  <a:pt x="1671" y="718"/>
                </a:cubicBezTo>
                <a:cubicBezTo>
                  <a:pt x="1817" y="720"/>
                  <a:pt x="1979" y="662"/>
                  <a:pt x="2074" y="544"/>
                </a:cubicBezTo>
                <a:cubicBezTo>
                  <a:pt x="2125" y="481"/>
                  <a:pt x="2156" y="414"/>
                  <a:pt x="2221" y="366"/>
                </a:cubicBezTo>
                <a:cubicBezTo>
                  <a:pt x="2252" y="339"/>
                  <a:pt x="2345" y="257"/>
                  <a:pt x="2328" y="220"/>
                </a:cubicBezTo>
                <a:cubicBezTo>
                  <a:pt x="2305" y="171"/>
                  <a:pt x="2343" y="123"/>
                  <a:pt x="2401" y="109"/>
                </a:cubicBezTo>
                <a:cubicBezTo>
                  <a:pt x="2466" y="93"/>
                  <a:pt x="2515" y="12"/>
                  <a:pt x="2594" y="6"/>
                </a:cubicBezTo>
                <a:cubicBezTo>
                  <a:pt x="2640" y="0"/>
                  <a:pt x="2681" y="27"/>
                  <a:pt x="2699" y="47"/>
                </a:cubicBezTo>
                <a:cubicBezTo>
                  <a:pt x="2792" y="211"/>
                  <a:pt x="2962" y="216"/>
                  <a:pt x="2961" y="54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8" name="꙱ Cape Verde (Republic of Cabo Verde) (CV) (H)">
            <a:extLst>
              <a:ext uri="{FF2B5EF4-FFF2-40B4-BE49-F238E27FC236}">
                <a16:creationId xmlns:a16="http://schemas.microsoft.com/office/drawing/2014/main" id="{1C5FE17D-E8D3-4CF5-8F7C-042E11F1F7B3}"/>
              </a:ext>
            </a:extLst>
          </p:cNvPr>
          <p:cNvSpPr>
            <a:spLocks noEditPoints="1"/>
          </p:cNvSpPr>
          <p:nvPr/>
        </p:nvSpPr>
        <p:spPr bwMode="auto">
          <a:xfrm>
            <a:off x="3739445" y="1871322"/>
            <a:ext cx="73298" cy="73355"/>
          </a:xfrm>
          <a:custGeom>
            <a:avLst/>
            <a:gdLst>
              <a:gd name="T0" fmla="*/ 775 w 889"/>
              <a:gd name="T1" fmla="*/ 256 h 891"/>
              <a:gd name="T2" fmla="*/ 782 w 889"/>
              <a:gd name="T3" fmla="*/ 164 h 891"/>
              <a:gd name="T4" fmla="*/ 775 w 889"/>
              <a:gd name="T5" fmla="*/ 256 h 891"/>
              <a:gd name="T6" fmla="*/ 678 w 889"/>
              <a:gd name="T7" fmla="*/ 781 h 891"/>
              <a:gd name="T8" fmla="*/ 678 w 889"/>
              <a:gd name="T9" fmla="*/ 781 h 891"/>
              <a:gd name="T10" fmla="*/ 292 w 889"/>
              <a:gd name="T11" fmla="*/ 891 h 891"/>
              <a:gd name="T12" fmla="*/ 310 w 889"/>
              <a:gd name="T13" fmla="*/ 816 h 891"/>
              <a:gd name="T14" fmla="*/ 292 w 889"/>
              <a:gd name="T15" fmla="*/ 891 h 891"/>
              <a:gd name="T16" fmla="*/ 48 w 889"/>
              <a:gd name="T17" fmla="*/ 140 h 891"/>
              <a:gd name="T18" fmla="*/ 133 w 889"/>
              <a:gd name="T19" fmla="*/ 61 h 891"/>
              <a:gd name="T20" fmla="*/ 48 w 889"/>
              <a:gd name="T21" fmla="*/ 140 h 891"/>
              <a:gd name="T22" fmla="*/ 134 w 889"/>
              <a:gd name="T23" fmla="*/ 187 h 891"/>
              <a:gd name="T24" fmla="*/ 134 w 889"/>
              <a:gd name="T25" fmla="*/ 187 h 891"/>
              <a:gd name="T26" fmla="*/ 339 w 889"/>
              <a:gd name="T27" fmla="*/ 294 h 891"/>
              <a:gd name="T28" fmla="*/ 431 w 889"/>
              <a:gd name="T29" fmla="*/ 256 h 891"/>
              <a:gd name="T30" fmla="*/ 309 w 889"/>
              <a:gd name="T31" fmla="*/ 232 h 891"/>
              <a:gd name="T32" fmla="*/ 339 w 889"/>
              <a:gd name="T33" fmla="*/ 294 h 891"/>
              <a:gd name="T34" fmla="*/ 805 w 889"/>
              <a:gd name="T35" fmla="*/ 472 h 891"/>
              <a:gd name="T36" fmla="*/ 775 w 889"/>
              <a:gd name="T37" fmla="*/ 380 h 891"/>
              <a:gd name="T38" fmla="*/ 805 w 889"/>
              <a:gd name="T39" fmla="*/ 472 h 891"/>
              <a:gd name="T40" fmla="*/ 565 w 889"/>
              <a:gd name="T41" fmla="*/ 858 h 891"/>
              <a:gd name="T42" fmla="*/ 511 w 889"/>
              <a:gd name="T43" fmla="*/ 710 h 891"/>
              <a:gd name="T44" fmla="*/ 565 w 889"/>
              <a:gd name="T45" fmla="*/ 858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89" h="891">
                <a:moveTo>
                  <a:pt x="775" y="256"/>
                </a:moveTo>
                <a:cubicBezTo>
                  <a:pt x="795" y="227"/>
                  <a:pt x="789" y="195"/>
                  <a:pt x="782" y="164"/>
                </a:cubicBezTo>
                <a:cubicBezTo>
                  <a:pt x="749" y="190"/>
                  <a:pt x="775" y="223"/>
                  <a:pt x="775" y="256"/>
                </a:cubicBezTo>
                <a:close/>
                <a:moveTo>
                  <a:pt x="678" y="781"/>
                </a:moveTo>
                <a:cubicBezTo>
                  <a:pt x="763" y="693"/>
                  <a:pt x="594" y="727"/>
                  <a:pt x="678" y="781"/>
                </a:cubicBezTo>
                <a:close/>
                <a:moveTo>
                  <a:pt x="292" y="891"/>
                </a:moveTo>
                <a:cubicBezTo>
                  <a:pt x="314" y="882"/>
                  <a:pt x="338" y="832"/>
                  <a:pt x="310" y="816"/>
                </a:cubicBezTo>
                <a:cubicBezTo>
                  <a:pt x="264" y="787"/>
                  <a:pt x="247" y="865"/>
                  <a:pt x="292" y="891"/>
                </a:cubicBezTo>
                <a:close/>
                <a:moveTo>
                  <a:pt x="48" y="140"/>
                </a:moveTo>
                <a:cubicBezTo>
                  <a:pt x="78" y="142"/>
                  <a:pt x="147" y="97"/>
                  <a:pt x="133" y="61"/>
                </a:cubicBezTo>
                <a:cubicBezTo>
                  <a:pt x="109" y="0"/>
                  <a:pt x="0" y="79"/>
                  <a:pt x="48" y="140"/>
                </a:cubicBezTo>
                <a:close/>
                <a:moveTo>
                  <a:pt x="134" y="187"/>
                </a:moveTo>
                <a:cubicBezTo>
                  <a:pt x="221" y="180"/>
                  <a:pt x="102" y="109"/>
                  <a:pt x="134" y="187"/>
                </a:cubicBezTo>
                <a:close/>
                <a:moveTo>
                  <a:pt x="339" y="294"/>
                </a:moveTo>
                <a:cubicBezTo>
                  <a:pt x="348" y="226"/>
                  <a:pt x="410" y="293"/>
                  <a:pt x="431" y="256"/>
                </a:cubicBezTo>
                <a:cubicBezTo>
                  <a:pt x="396" y="239"/>
                  <a:pt x="349" y="218"/>
                  <a:pt x="309" y="232"/>
                </a:cubicBezTo>
                <a:cubicBezTo>
                  <a:pt x="321" y="252"/>
                  <a:pt x="331" y="272"/>
                  <a:pt x="339" y="294"/>
                </a:cubicBezTo>
                <a:close/>
                <a:moveTo>
                  <a:pt x="805" y="472"/>
                </a:moveTo>
                <a:cubicBezTo>
                  <a:pt x="889" y="439"/>
                  <a:pt x="816" y="395"/>
                  <a:pt x="775" y="380"/>
                </a:cubicBezTo>
                <a:cubicBezTo>
                  <a:pt x="777" y="417"/>
                  <a:pt x="741" y="473"/>
                  <a:pt x="805" y="472"/>
                </a:cubicBezTo>
                <a:close/>
                <a:moveTo>
                  <a:pt x="565" y="858"/>
                </a:moveTo>
                <a:cubicBezTo>
                  <a:pt x="612" y="807"/>
                  <a:pt x="534" y="751"/>
                  <a:pt x="511" y="710"/>
                </a:cubicBezTo>
                <a:cubicBezTo>
                  <a:pt x="488" y="771"/>
                  <a:pt x="475" y="856"/>
                  <a:pt x="565" y="85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9" name="꙱ Canary Islands (Autonomous community of Spain), Spain (Kingdom of Spain) (ES) (H)">
            <a:extLst>
              <a:ext uri="{FF2B5EF4-FFF2-40B4-BE49-F238E27FC236}">
                <a16:creationId xmlns:a16="http://schemas.microsoft.com/office/drawing/2014/main" id="{DD29E72D-F136-48D6-B15D-6F8582F9E566}"/>
              </a:ext>
            </a:extLst>
          </p:cNvPr>
          <p:cNvSpPr>
            <a:spLocks noEditPoints="1"/>
          </p:cNvSpPr>
          <p:nvPr/>
        </p:nvSpPr>
        <p:spPr bwMode="auto">
          <a:xfrm>
            <a:off x="3942094" y="1517492"/>
            <a:ext cx="120727" cy="48544"/>
          </a:xfrm>
          <a:custGeom>
            <a:avLst/>
            <a:gdLst>
              <a:gd name="T0" fmla="*/ 1167 w 1470"/>
              <a:gd name="T1" fmla="*/ 445 h 591"/>
              <a:gd name="T2" fmla="*/ 1140 w 1470"/>
              <a:gd name="T3" fmla="*/ 428 h 591"/>
              <a:gd name="T4" fmla="*/ 1303 w 1470"/>
              <a:gd name="T5" fmla="*/ 203 h 591"/>
              <a:gd name="T6" fmla="*/ 1316 w 1470"/>
              <a:gd name="T7" fmla="*/ 330 h 591"/>
              <a:gd name="T8" fmla="*/ 1167 w 1470"/>
              <a:gd name="T9" fmla="*/ 445 h 591"/>
              <a:gd name="T10" fmla="*/ 1351 w 1470"/>
              <a:gd name="T11" fmla="*/ 163 h 591"/>
              <a:gd name="T12" fmla="*/ 1321 w 1470"/>
              <a:gd name="T13" fmla="*/ 152 h 591"/>
              <a:gd name="T14" fmla="*/ 1452 w 1470"/>
              <a:gd name="T15" fmla="*/ 61 h 591"/>
              <a:gd name="T16" fmla="*/ 1351 w 1470"/>
              <a:gd name="T17" fmla="*/ 163 h 591"/>
              <a:gd name="T18" fmla="*/ 282 w 1470"/>
              <a:gd name="T19" fmla="*/ 460 h 591"/>
              <a:gd name="T20" fmla="*/ 297 w 1470"/>
              <a:gd name="T21" fmla="*/ 395 h 591"/>
              <a:gd name="T22" fmla="*/ 282 w 1470"/>
              <a:gd name="T23" fmla="*/ 460 h 591"/>
              <a:gd name="T24" fmla="*/ 45 w 1470"/>
              <a:gd name="T25" fmla="*/ 591 h 591"/>
              <a:gd name="T26" fmla="*/ 80 w 1470"/>
              <a:gd name="T27" fmla="*/ 529 h 591"/>
              <a:gd name="T28" fmla="*/ 45 w 1470"/>
              <a:gd name="T29" fmla="*/ 591 h 591"/>
              <a:gd name="T30" fmla="*/ 128 w 1470"/>
              <a:gd name="T31" fmla="*/ 273 h 591"/>
              <a:gd name="T32" fmla="*/ 101 w 1470"/>
              <a:gd name="T33" fmla="*/ 291 h 591"/>
              <a:gd name="T34" fmla="*/ 98 w 1470"/>
              <a:gd name="T35" fmla="*/ 166 h 591"/>
              <a:gd name="T36" fmla="*/ 128 w 1470"/>
              <a:gd name="T37" fmla="*/ 273 h 591"/>
              <a:gd name="T38" fmla="*/ 451 w 1470"/>
              <a:gd name="T39" fmla="*/ 469 h 591"/>
              <a:gd name="T40" fmla="*/ 389 w 1470"/>
              <a:gd name="T41" fmla="*/ 339 h 591"/>
              <a:gd name="T42" fmla="*/ 632 w 1470"/>
              <a:gd name="T43" fmla="*/ 255 h 591"/>
              <a:gd name="T44" fmla="*/ 451 w 1470"/>
              <a:gd name="T45" fmla="*/ 469 h 591"/>
              <a:gd name="T46" fmla="*/ 778 w 1470"/>
              <a:gd name="T47" fmla="*/ 558 h 591"/>
              <a:gd name="T48" fmla="*/ 767 w 1470"/>
              <a:gd name="T49" fmla="*/ 412 h 591"/>
              <a:gd name="T50" fmla="*/ 778 w 1470"/>
              <a:gd name="T51" fmla="*/ 558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70" h="591">
                <a:moveTo>
                  <a:pt x="1167" y="445"/>
                </a:moveTo>
                <a:cubicBezTo>
                  <a:pt x="1158" y="439"/>
                  <a:pt x="1149" y="434"/>
                  <a:pt x="1140" y="428"/>
                </a:cubicBezTo>
                <a:cubicBezTo>
                  <a:pt x="1228" y="399"/>
                  <a:pt x="1239" y="264"/>
                  <a:pt x="1303" y="203"/>
                </a:cubicBezTo>
                <a:cubicBezTo>
                  <a:pt x="1343" y="165"/>
                  <a:pt x="1321" y="315"/>
                  <a:pt x="1316" y="330"/>
                </a:cubicBezTo>
                <a:cubicBezTo>
                  <a:pt x="1288" y="399"/>
                  <a:pt x="1214" y="398"/>
                  <a:pt x="1167" y="445"/>
                </a:cubicBezTo>
                <a:close/>
                <a:moveTo>
                  <a:pt x="1351" y="163"/>
                </a:moveTo>
                <a:cubicBezTo>
                  <a:pt x="1341" y="159"/>
                  <a:pt x="1331" y="155"/>
                  <a:pt x="1321" y="152"/>
                </a:cubicBezTo>
                <a:cubicBezTo>
                  <a:pt x="1334" y="125"/>
                  <a:pt x="1429" y="0"/>
                  <a:pt x="1452" y="61"/>
                </a:cubicBezTo>
                <a:cubicBezTo>
                  <a:pt x="1470" y="113"/>
                  <a:pt x="1377" y="137"/>
                  <a:pt x="1351" y="163"/>
                </a:cubicBezTo>
                <a:close/>
                <a:moveTo>
                  <a:pt x="282" y="460"/>
                </a:moveTo>
                <a:cubicBezTo>
                  <a:pt x="252" y="442"/>
                  <a:pt x="250" y="386"/>
                  <a:pt x="297" y="395"/>
                </a:cubicBezTo>
                <a:cubicBezTo>
                  <a:pt x="345" y="404"/>
                  <a:pt x="315" y="456"/>
                  <a:pt x="282" y="460"/>
                </a:cubicBezTo>
                <a:close/>
                <a:moveTo>
                  <a:pt x="45" y="591"/>
                </a:moveTo>
                <a:cubicBezTo>
                  <a:pt x="0" y="561"/>
                  <a:pt x="36" y="515"/>
                  <a:pt x="80" y="529"/>
                </a:cubicBezTo>
                <a:cubicBezTo>
                  <a:pt x="72" y="551"/>
                  <a:pt x="60" y="572"/>
                  <a:pt x="45" y="591"/>
                </a:cubicBezTo>
                <a:close/>
                <a:moveTo>
                  <a:pt x="128" y="273"/>
                </a:moveTo>
                <a:cubicBezTo>
                  <a:pt x="119" y="279"/>
                  <a:pt x="110" y="285"/>
                  <a:pt x="101" y="291"/>
                </a:cubicBezTo>
                <a:cubicBezTo>
                  <a:pt x="97" y="261"/>
                  <a:pt x="41" y="178"/>
                  <a:pt x="98" y="166"/>
                </a:cubicBezTo>
                <a:cubicBezTo>
                  <a:pt x="161" y="154"/>
                  <a:pt x="150" y="241"/>
                  <a:pt x="128" y="273"/>
                </a:cubicBezTo>
                <a:close/>
                <a:moveTo>
                  <a:pt x="451" y="469"/>
                </a:moveTo>
                <a:cubicBezTo>
                  <a:pt x="427" y="427"/>
                  <a:pt x="414" y="380"/>
                  <a:pt x="389" y="339"/>
                </a:cubicBezTo>
                <a:cubicBezTo>
                  <a:pt x="478" y="318"/>
                  <a:pt x="546" y="290"/>
                  <a:pt x="632" y="255"/>
                </a:cubicBezTo>
                <a:cubicBezTo>
                  <a:pt x="601" y="322"/>
                  <a:pt x="523" y="442"/>
                  <a:pt x="451" y="469"/>
                </a:cubicBezTo>
                <a:close/>
                <a:moveTo>
                  <a:pt x="778" y="558"/>
                </a:moveTo>
                <a:cubicBezTo>
                  <a:pt x="705" y="548"/>
                  <a:pt x="692" y="428"/>
                  <a:pt x="767" y="412"/>
                </a:cubicBezTo>
                <a:cubicBezTo>
                  <a:pt x="884" y="386"/>
                  <a:pt x="848" y="526"/>
                  <a:pt x="778" y="55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0" name="꙱ Canada (CA) (H)">
            <a:extLst>
              <a:ext uri="{FF2B5EF4-FFF2-40B4-BE49-F238E27FC236}">
                <a16:creationId xmlns:a16="http://schemas.microsoft.com/office/drawing/2014/main" id="{4CAD779E-0E67-4FB3-8939-7814004F711B}"/>
              </a:ext>
            </a:extLst>
          </p:cNvPr>
          <p:cNvSpPr>
            <a:spLocks noEditPoints="1"/>
          </p:cNvSpPr>
          <p:nvPr/>
        </p:nvSpPr>
        <p:spPr bwMode="auto">
          <a:xfrm>
            <a:off x="1505999" y="90305"/>
            <a:ext cx="2038343" cy="1064727"/>
          </a:xfrm>
          <a:custGeom>
            <a:avLst/>
            <a:gdLst>
              <a:gd name="T0" fmla="*/ 15295 w 24720"/>
              <a:gd name="T1" fmla="*/ 11619 h 12889"/>
              <a:gd name="T2" fmla="*/ 17930 w 24720"/>
              <a:gd name="T3" fmla="*/ 11652 h 12889"/>
              <a:gd name="T4" fmla="*/ 15391 w 24720"/>
              <a:gd name="T5" fmla="*/ 11100 h 12889"/>
              <a:gd name="T6" fmla="*/ 19991 w 24720"/>
              <a:gd name="T7" fmla="*/ 8564 h 12889"/>
              <a:gd name="T8" fmla="*/ 19422 w 24720"/>
              <a:gd name="T9" fmla="*/ 7829 h 12889"/>
              <a:gd name="T10" fmla="*/ 19343 w 24720"/>
              <a:gd name="T11" fmla="*/ 6524 h 12889"/>
              <a:gd name="T12" fmla="*/ 17639 w 24720"/>
              <a:gd name="T13" fmla="*/ 6008 h 12889"/>
              <a:gd name="T14" fmla="*/ 13803 w 24720"/>
              <a:gd name="T15" fmla="*/ 9720 h 12889"/>
              <a:gd name="T16" fmla="*/ 12855 w 24720"/>
              <a:gd name="T17" fmla="*/ 5863 h 12889"/>
              <a:gd name="T18" fmla="*/ 15952 w 24720"/>
              <a:gd name="T19" fmla="*/ 4450 h 12889"/>
              <a:gd name="T20" fmla="*/ 15590 w 24720"/>
              <a:gd name="T21" fmla="*/ 3868 h 12889"/>
              <a:gd name="T22" fmla="*/ 15387 w 24720"/>
              <a:gd name="T23" fmla="*/ 2385 h 12889"/>
              <a:gd name="T24" fmla="*/ 13362 w 24720"/>
              <a:gd name="T25" fmla="*/ 4333 h 12889"/>
              <a:gd name="T26" fmla="*/ 10515 w 24720"/>
              <a:gd name="T27" fmla="*/ 4408 h 12889"/>
              <a:gd name="T28" fmla="*/ 7037 w 24720"/>
              <a:gd name="T29" fmla="*/ 3402 h 12889"/>
              <a:gd name="T30" fmla="*/ 628 w 24720"/>
              <a:gd name="T31" fmla="*/ 6960 h 12889"/>
              <a:gd name="T32" fmla="*/ 900 w 24720"/>
              <a:gd name="T33" fmla="*/ 9061 h 12889"/>
              <a:gd name="T34" fmla="*/ 1472 w 24720"/>
              <a:gd name="T35" fmla="*/ 9811 h 12889"/>
              <a:gd name="T36" fmla="*/ 176 w 24720"/>
              <a:gd name="T37" fmla="*/ 8750 h 12889"/>
              <a:gd name="T38" fmla="*/ 939 w 24720"/>
              <a:gd name="T39" fmla="*/ 8836 h 12889"/>
              <a:gd name="T40" fmla="*/ 20311 w 24720"/>
              <a:gd name="T41" fmla="*/ 10118 h 12889"/>
              <a:gd name="T42" fmla="*/ 20517 w 24720"/>
              <a:gd name="T43" fmla="*/ 10161 h 12889"/>
              <a:gd name="T44" fmla="*/ 19854 w 24720"/>
              <a:gd name="T45" fmla="*/ 10786 h 12889"/>
              <a:gd name="T46" fmla="*/ 17587 w 24720"/>
              <a:gd name="T47" fmla="*/ 11193 h 12889"/>
              <a:gd name="T48" fmla="*/ 19797 w 24720"/>
              <a:gd name="T49" fmla="*/ 5552 h 12889"/>
              <a:gd name="T50" fmla="*/ 18110 w 24720"/>
              <a:gd name="T51" fmla="*/ 5124 h 12889"/>
              <a:gd name="T52" fmla="*/ 18660 w 24720"/>
              <a:gd name="T53" fmla="*/ 4409 h 12889"/>
              <a:gd name="T54" fmla="*/ 16264 w 24720"/>
              <a:gd name="T55" fmla="*/ 3364 h 12889"/>
              <a:gd name="T56" fmla="*/ 17766 w 24720"/>
              <a:gd name="T57" fmla="*/ 2446 h 12889"/>
              <a:gd name="T58" fmla="*/ 19542 w 24720"/>
              <a:gd name="T59" fmla="*/ 3017 h 12889"/>
              <a:gd name="T60" fmla="*/ 20254 w 24720"/>
              <a:gd name="T61" fmla="*/ 3711 h 12889"/>
              <a:gd name="T62" fmla="*/ 20611 w 24720"/>
              <a:gd name="T63" fmla="*/ 4379 h 12889"/>
              <a:gd name="T64" fmla="*/ 20174 w 24720"/>
              <a:gd name="T65" fmla="*/ 4789 h 12889"/>
              <a:gd name="T66" fmla="*/ 19998 w 24720"/>
              <a:gd name="T67" fmla="*/ 5361 h 12889"/>
              <a:gd name="T68" fmla="*/ 9293 w 24720"/>
              <a:gd name="T69" fmla="*/ 3602 h 12889"/>
              <a:gd name="T70" fmla="*/ 12090 w 24720"/>
              <a:gd name="T71" fmla="*/ 2729 h 12889"/>
              <a:gd name="T72" fmla="*/ 1513 w 24720"/>
              <a:gd name="T73" fmla="*/ 8053 h 12889"/>
              <a:gd name="T74" fmla="*/ 16591 w 24720"/>
              <a:gd name="T75" fmla="*/ 5769 h 12889"/>
              <a:gd name="T76" fmla="*/ 14726 w 24720"/>
              <a:gd name="T77" fmla="*/ 2672 h 12889"/>
              <a:gd name="T78" fmla="*/ 14438 w 24720"/>
              <a:gd name="T79" fmla="*/ 2628 h 12889"/>
              <a:gd name="T80" fmla="*/ 13295 w 24720"/>
              <a:gd name="T81" fmla="*/ 3275 h 12889"/>
              <a:gd name="T82" fmla="*/ 18354 w 24720"/>
              <a:gd name="T83" fmla="*/ 5787 h 12889"/>
              <a:gd name="T84" fmla="*/ 20061 w 24720"/>
              <a:gd name="T85" fmla="*/ 5433 h 12889"/>
              <a:gd name="T86" fmla="*/ 19643 w 24720"/>
              <a:gd name="T87" fmla="*/ 3011 h 12889"/>
              <a:gd name="T88" fmla="*/ 17867 w 24720"/>
              <a:gd name="T89" fmla="*/ 3622 h 12889"/>
              <a:gd name="T90" fmla="*/ 18746 w 24720"/>
              <a:gd name="T91" fmla="*/ 1351 h 12889"/>
              <a:gd name="T92" fmla="*/ 20480 w 24720"/>
              <a:gd name="T93" fmla="*/ 1010 h 12889"/>
              <a:gd name="T94" fmla="*/ 24304 w 24720"/>
              <a:gd name="T95" fmla="*/ 104 h 12889"/>
              <a:gd name="T96" fmla="*/ 19251 w 24720"/>
              <a:gd name="T97" fmla="*/ 279 h 12889"/>
              <a:gd name="T98" fmla="*/ 19408 w 24720"/>
              <a:gd name="T99" fmla="*/ 855 h 12889"/>
              <a:gd name="T100" fmla="*/ 17603 w 24720"/>
              <a:gd name="T101" fmla="*/ 1518 h 12889"/>
              <a:gd name="T102" fmla="*/ 18945 w 24720"/>
              <a:gd name="T103" fmla="*/ 1850 h 12889"/>
              <a:gd name="T104" fmla="*/ 15593 w 24720"/>
              <a:gd name="T105" fmla="*/ 2028 h 12889"/>
              <a:gd name="T106" fmla="*/ 14385 w 24720"/>
              <a:gd name="T107" fmla="*/ 1889 h 12889"/>
              <a:gd name="T108" fmla="*/ 16009 w 24720"/>
              <a:gd name="T109" fmla="*/ 1236 h 12889"/>
              <a:gd name="T110" fmla="*/ 13898 w 24720"/>
              <a:gd name="T111" fmla="*/ 1215 h 12889"/>
              <a:gd name="T112" fmla="*/ 13458 w 24720"/>
              <a:gd name="T113" fmla="*/ 2021 h 12889"/>
              <a:gd name="T114" fmla="*/ 11856 w 24720"/>
              <a:gd name="T115" fmla="*/ 1603 h 12889"/>
              <a:gd name="T116" fmla="*/ 13946 w 24720"/>
              <a:gd name="T117" fmla="*/ 1031 h 12889"/>
              <a:gd name="T118" fmla="*/ 19129 w 24720"/>
              <a:gd name="T119" fmla="*/ 853 h 12889"/>
              <a:gd name="T120" fmla="*/ 14997 w 24720"/>
              <a:gd name="T121" fmla="*/ 7420 h 12889"/>
              <a:gd name="T122" fmla="*/ 13782 w 24720"/>
              <a:gd name="T123" fmla="*/ 8880 h 12889"/>
              <a:gd name="T124" fmla="*/ 681 w 24720"/>
              <a:gd name="T125" fmla="*/ 9771 h 128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720" h="12889">
                <a:moveTo>
                  <a:pt x="1141" y="8346"/>
                </a:moveTo>
                <a:cubicBezTo>
                  <a:pt x="1115" y="8343"/>
                  <a:pt x="1094" y="8351"/>
                  <a:pt x="1075" y="8370"/>
                </a:cubicBezTo>
                <a:cubicBezTo>
                  <a:pt x="1098" y="8365"/>
                  <a:pt x="1120" y="8357"/>
                  <a:pt x="1141" y="8346"/>
                </a:cubicBezTo>
                <a:close/>
                <a:moveTo>
                  <a:pt x="10506" y="10657"/>
                </a:moveTo>
                <a:cubicBezTo>
                  <a:pt x="10490" y="10662"/>
                  <a:pt x="10473" y="10668"/>
                  <a:pt x="10456" y="10673"/>
                </a:cubicBezTo>
                <a:lnTo>
                  <a:pt x="10585" y="10677"/>
                </a:lnTo>
                <a:lnTo>
                  <a:pt x="10788" y="10587"/>
                </a:lnTo>
                <a:lnTo>
                  <a:pt x="10838" y="10580"/>
                </a:lnTo>
                <a:lnTo>
                  <a:pt x="11648" y="11034"/>
                </a:lnTo>
                <a:lnTo>
                  <a:pt x="11629" y="11188"/>
                </a:lnTo>
                <a:lnTo>
                  <a:pt x="11721" y="11189"/>
                </a:lnTo>
                <a:lnTo>
                  <a:pt x="11763" y="11199"/>
                </a:lnTo>
                <a:lnTo>
                  <a:pt x="11730" y="11248"/>
                </a:lnTo>
                <a:lnTo>
                  <a:pt x="11733" y="11297"/>
                </a:lnTo>
                <a:lnTo>
                  <a:pt x="11757" y="11339"/>
                </a:lnTo>
                <a:lnTo>
                  <a:pt x="11841" y="11307"/>
                </a:lnTo>
                <a:lnTo>
                  <a:pt x="11878" y="11345"/>
                </a:lnTo>
                <a:lnTo>
                  <a:pt x="11824" y="11407"/>
                </a:lnTo>
                <a:lnTo>
                  <a:pt x="12053" y="11554"/>
                </a:lnTo>
                <a:lnTo>
                  <a:pt x="11881" y="12165"/>
                </a:lnTo>
                <a:lnTo>
                  <a:pt x="11688" y="12438"/>
                </a:lnTo>
                <a:cubicBezTo>
                  <a:pt x="11681" y="12447"/>
                  <a:pt x="11674" y="12457"/>
                  <a:pt x="11667" y="12468"/>
                </a:cubicBezTo>
                <a:cubicBezTo>
                  <a:pt x="11648" y="12498"/>
                  <a:pt x="11625" y="12544"/>
                  <a:pt x="11593" y="12562"/>
                </a:cubicBezTo>
                <a:cubicBezTo>
                  <a:pt x="11584" y="12567"/>
                  <a:pt x="11574" y="12570"/>
                  <a:pt x="11563" y="12571"/>
                </a:cubicBezTo>
                <a:cubicBezTo>
                  <a:pt x="11598" y="12535"/>
                  <a:pt x="11550" y="12515"/>
                  <a:pt x="11526" y="12545"/>
                </a:cubicBezTo>
                <a:cubicBezTo>
                  <a:pt x="11475" y="12608"/>
                  <a:pt x="11500" y="12630"/>
                  <a:pt x="11429" y="12652"/>
                </a:cubicBezTo>
                <a:cubicBezTo>
                  <a:pt x="11413" y="12656"/>
                  <a:pt x="11398" y="12668"/>
                  <a:pt x="11387" y="12681"/>
                </a:cubicBezTo>
                <a:cubicBezTo>
                  <a:pt x="11379" y="12689"/>
                  <a:pt x="11371" y="12699"/>
                  <a:pt x="11362" y="12709"/>
                </a:cubicBezTo>
                <a:lnTo>
                  <a:pt x="11362" y="12709"/>
                </a:lnTo>
                <a:lnTo>
                  <a:pt x="11346" y="12817"/>
                </a:lnTo>
                <a:lnTo>
                  <a:pt x="11443" y="12889"/>
                </a:lnTo>
                <a:lnTo>
                  <a:pt x="11507" y="12885"/>
                </a:lnTo>
                <a:lnTo>
                  <a:pt x="11986" y="12676"/>
                </a:lnTo>
                <a:lnTo>
                  <a:pt x="12343" y="12601"/>
                </a:lnTo>
                <a:lnTo>
                  <a:pt x="12701" y="12445"/>
                </a:lnTo>
                <a:cubicBezTo>
                  <a:pt x="12697" y="12445"/>
                  <a:pt x="12693" y="12445"/>
                  <a:pt x="12687" y="12444"/>
                </a:cubicBezTo>
                <a:cubicBezTo>
                  <a:pt x="12645" y="12424"/>
                  <a:pt x="12678" y="12370"/>
                  <a:pt x="12698" y="12317"/>
                </a:cubicBezTo>
                <a:lnTo>
                  <a:pt x="12698" y="12317"/>
                </a:lnTo>
                <a:lnTo>
                  <a:pt x="12698" y="12317"/>
                </a:lnTo>
                <a:lnTo>
                  <a:pt x="12676" y="12241"/>
                </a:lnTo>
                <a:lnTo>
                  <a:pt x="12804" y="12201"/>
                </a:lnTo>
                <a:lnTo>
                  <a:pt x="13331" y="12195"/>
                </a:lnTo>
                <a:lnTo>
                  <a:pt x="13406" y="12190"/>
                </a:lnTo>
                <a:lnTo>
                  <a:pt x="13611" y="11977"/>
                </a:lnTo>
                <a:lnTo>
                  <a:pt x="13668" y="11952"/>
                </a:lnTo>
                <a:cubicBezTo>
                  <a:pt x="13817" y="11869"/>
                  <a:pt x="13992" y="11763"/>
                  <a:pt x="14154" y="11715"/>
                </a:cubicBezTo>
                <a:lnTo>
                  <a:pt x="14154" y="11714"/>
                </a:lnTo>
                <a:lnTo>
                  <a:pt x="14154" y="11714"/>
                </a:lnTo>
                <a:cubicBezTo>
                  <a:pt x="14165" y="11711"/>
                  <a:pt x="14175" y="11709"/>
                  <a:pt x="14185" y="11706"/>
                </a:cubicBezTo>
                <a:lnTo>
                  <a:pt x="14409" y="11708"/>
                </a:lnTo>
                <a:lnTo>
                  <a:pt x="15062" y="11715"/>
                </a:lnTo>
                <a:cubicBezTo>
                  <a:pt x="15136" y="11715"/>
                  <a:pt x="15099" y="11720"/>
                  <a:pt x="15141" y="11652"/>
                </a:cubicBezTo>
                <a:cubicBezTo>
                  <a:pt x="15174" y="11600"/>
                  <a:pt x="15232" y="11620"/>
                  <a:pt x="15283" y="11590"/>
                </a:cubicBezTo>
                <a:cubicBezTo>
                  <a:pt x="15288" y="11600"/>
                  <a:pt x="15290" y="11609"/>
                  <a:pt x="15295" y="11619"/>
                </a:cubicBezTo>
                <a:cubicBezTo>
                  <a:pt x="15302" y="11616"/>
                  <a:pt x="15336" y="11595"/>
                  <a:pt x="15337" y="11586"/>
                </a:cubicBezTo>
                <a:cubicBezTo>
                  <a:pt x="15339" y="11555"/>
                  <a:pt x="15358" y="11582"/>
                  <a:pt x="15370" y="11565"/>
                </a:cubicBezTo>
                <a:cubicBezTo>
                  <a:pt x="15397" y="11524"/>
                  <a:pt x="15407" y="11501"/>
                  <a:pt x="15453" y="11474"/>
                </a:cubicBezTo>
                <a:cubicBezTo>
                  <a:pt x="15525" y="11430"/>
                  <a:pt x="15552" y="11396"/>
                  <a:pt x="15586" y="11320"/>
                </a:cubicBezTo>
                <a:cubicBezTo>
                  <a:pt x="15608" y="11270"/>
                  <a:pt x="15652" y="11256"/>
                  <a:pt x="15690" y="11220"/>
                </a:cubicBezTo>
                <a:cubicBezTo>
                  <a:pt x="15737" y="11174"/>
                  <a:pt x="15763" y="11108"/>
                  <a:pt x="15814" y="11062"/>
                </a:cubicBezTo>
                <a:cubicBezTo>
                  <a:pt x="15860" y="11021"/>
                  <a:pt x="15904" y="10986"/>
                  <a:pt x="15956" y="10942"/>
                </a:cubicBezTo>
                <a:cubicBezTo>
                  <a:pt x="15971" y="10929"/>
                  <a:pt x="16075" y="10824"/>
                  <a:pt x="16093" y="10854"/>
                </a:cubicBezTo>
                <a:cubicBezTo>
                  <a:pt x="16106" y="10877"/>
                  <a:pt x="16092" y="10910"/>
                  <a:pt x="16114" y="10933"/>
                </a:cubicBezTo>
                <a:cubicBezTo>
                  <a:pt x="16157" y="10981"/>
                  <a:pt x="16292" y="10869"/>
                  <a:pt x="16351" y="10908"/>
                </a:cubicBezTo>
                <a:cubicBezTo>
                  <a:pt x="16537" y="11033"/>
                  <a:pt x="16152" y="11408"/>
                  <a:pt x="16268" y="11482"/>
                </a:cubicBezTo>
                <a:cubicBezTo>
                  <a:pt x="16301" y="11503"/>
                  <a:pt x="16325" y="11501"/>
                  <a:pt x="16301" y="11536"/>
                </a:cubicBezTo>
                <a:cubicBezTo>
                  <a:pt x="16279" y="11567"/>
                  <a:pt x="16251" y="11624"/>
                  <a:pt x="16288" y="11661"/>
                </a:cubicBezTo>
                <a:cubicBezTo>
                  <a:pt x="16320" y="11641"/>
                  <a:pt x="16360" y="11613"/>
                  <a:pt x="16355" y="11665"/>
                </a:cubicBezTo>
                <a:cubicBezTo>
                  <a:pt x="16403" y="11633"/>
                  <a:pt x="16389" y="11685"/>
                  <a:pt x="16425" y="11694"/>
                </a:cubicBezTo>
                <a:cubicBezTo>
                  <a:pt x="16465" y="11703"/>
                  <a:pt x="16501" y="11648"/>
                  <a:pt x="16538" y="11669"/>
                </a:cubicBezTo>
                <a:cubicBezTo>
                  <a:pt x="16557" y="11680"/>
                  <a:pt x="16595" y="11639"/>
                  <a:pt x="16621" y="11636"/>
                </a:cubicBezTo>
                <a:cubicBezTo>
                  <a:pt x="16652" y="11632"/>
                  <a:pt x="16656" y="11617"/>
                  <a:pt x="16633" y="11594"/>
                </a:cubicBezTo>
                <a:cubicBezTo>
                  <a:pt x="16661" y="11586"/>
                  <a:pt x="16685" y="11566"/>
                  <a:pt x="16708" y="11548"/>
                </a:cubicBezTo>
                <a:cubicBezTo>
                  <a:pt x="16698" y="11572"/>
                  <a:pt x="16682" y="11593"/>
                  <a:pt x="16662" y="11611"/>
                </a:cubicBezTo>
                <a:cubicBezTo>
                  <a:pt x="16714" y="11675"/>
                  <a:pt x="16857" y="11574"/>
                  <a:pt x="16908" y="11548"/>
                </a:cubicBezTo>
                <a:cubicBezTo>
                  <a:pt x="16952" y="11526"/>
                  <a:pt x="17040" y="11521"/>
                  <a:pt x="17074" y="11490"/>
                </a:cubicBezTo>
                <a:cubicBezTo>
                  <a:pt x="17136" y="11434"/>
                  <a:pt x="17143" y="11425"/>
                  <a:pt x="17149" y="11349"/>
                </a:cubicBezTo>
                <a:cubicBezTo>
                  <a:pt x="17153" y="11381"/>
                  <a:pt x="17165" y="11415"/>
                  <a:pt x="17178" y="11444"/>
                </a:cubicBezTo>
                <a:cubicBezTo>
                  <a:pt x="17194" y="11428"/>
                  <a:pt x="17217" y="11419"/>
                  <a:pt x="17240" y="11420"/>
                </a:cubicBezTo>
                <a:cubicBezTo>
                  <a:pt x="17176" y="11449"/>
                  <a:pt x="17123" y="11499"/>
                  <a:pt x="17061" y="11532"/>
                </a:cubicBezTo>
                <a:cubicBezTo>
                  <a:pt x="17047" y="11539"/>
                  <a:pt x="17014" y="11552"/>
                  <a:pt x="17007" y="11569"/>
                </a:cubicBezTo>
                <a:cubicBezTo>
                  <a:pt x="16996" y="11597"/>
                  <a:pt x="17022" y="11615"/>
                  <a:pt x="17045" y="11594"/>
                </a:cubicBezTo>
                <a:cubicBezTo>
                  <a:pt x="17090" y="11553"/>
                  <a:pt x="17169" y="11569"/>
                  <a:pt x="17223" y="11573"/>
                </a:cubicBezTo>
                <a:cubicBezTo>
                  <a:pt x="17294" y="11579"/>
                  <a:pt x="17365" y="11569"/>
                  <a:pt x="17435" y="11586"/>
                </a:cubicBezTo>
                <a:cubicBezTo>
                  <a:pt x="17372" y="11627"/>
                  <a:pt x="17147" y="11583"/>
                  <a:pt x="17178" y="11715"/>
                </a:cubicBezTo>
                <a:cubicBezTo>
                  <a:pt x="17155" y="11715"/>
                  <a:pt x="17169" y="11640"/>
                  <a:pt x="17120" y="11677"/>
                </a:cubicBezTo>
                <a:cubicBezTo>
                  <a:pt x="17134" y="11658"/>
                  <a:pt x="17137" y="11637"/>
                  <a:pt x="17128" y="11615"/>
                </a:cubicBezTo>
                <a:cubicBezTo>
                  <a:pt x="16993" y="11694"/>
                  <a:pt x="16799" y="11688"/>
                  <a:pt x="16696" y="11819"/>
                </a:cubicBezTo>
                <a:cubicBezTo>
                  <a:pt x="16715" y="11813"/>
                  <a:pt x="16738" y="11808"/>
                  <a:pt x="16758" y="11802"/>
                </a:cubicBezTo>
                <a:cubicBezTo>
                  <a:pt x="16723" y="11817"/>
                  <a:pt x="16670" y="11878"/>
                  <a:pt x="16658" y="11823"/>
                </a:cubicBezTo>
                <a:cubicBezTo>
                  <a:pt x="16607" y="11857"/>
                  <a:pt x="16550" y="11880"/>
                  <a:pt x="16509" y="11927"/>
                </a:cubicBezTo>
                <a:cubicBezTo>
                  <a:pt x="16547" y="11905"/>
                  <a:pt x="16583" y="11855"/>
                  <a:pt x="16633" y="11864"/>
                </a:cubicBezTo>
                <a:cubicBezTo>
                  <a:pt x="16562" y="11917"/>
                  <a:pt x="16386" y="12064"/>
                  <a:pt x="16471" y="12172"/>
                </a:cubicBezTo>
                <a:cubicBezTo>
                  <a:pt x="16489" y="12160"/>
                  <a:pt x="16503" y="12146"/>
                  <a:pt x="16517" y="12130"/>
                </a:cubicBezTo>
                <a:cubicBezTo>
                  <a:pt x="16524" y="12145"/>
                  <a:pt x="16525" y="12217"/>
                  <a:pt x="16538" y="12222"/>
                </a:cubicBezTo>
                <a:cubicBezTo>
                  <a:pt x="16563" y="12232"/>
                  <a:pt x="16596" y="12210"/>
                  <a:pt x="16600" y="12251"/>
                </a:cubicBezTo>
                <a:cubicBezTo>
                  <a:pt x="16611" y="12205"/>
                  <a:pt x="16664" y="12211"/>
                  <a:pt x="16662" y="12155"/>
                </a:cubicBezTo>
                <a:cubicBezTo>
                  <a:pt x="16672" y="12161"/>
                  <a:pt x="16681" y="12166"/>
                  <a:pt x="16691" y="12172"/>
                </a:cubicBezTo>
                <a:cubicBezTo>
                  <a:pt x="16698" y="12161"/>
                  <a:pt x="16703" y="12150"/>
                  <a:pt x="16708" y="12139"/>
                </a:cubicBezTo>
                <a:cubicBezTo>
                  <a:pt x="16726" y="12223"/>
                  <a:pt x="16820" y="12105"/>
                  <a:pt x="16845" y="12085"/>
                </a:cubicBezTo>
                <a:cubicBezTo>
                  <a:pt x="16884" y="12053"/>
                  <a:pt x="17007" y="11999"/>
                  <a:pt x="17007" y="11947"/>
                </a:cubicBezTo>
                <a:cubicBezTo>
                  <a:pt x="17018" y="11951"/>
                  <a:pt x="17030" y="11956"/>
                  <a:pt x="17041" y="11960"/>
                </a:cubicBezTo>
                <a:cubicBezTo>
                  <a:pt x="17045" y="11922"/>
                  <a:pt x="17123" y="11821"/>
                  <a:pt x="17115" y="11897"/>
                </a:cubicBezTo>
                <a:cubicBezTo>
                  <a:pt x="17144" y="11895"/>
                  <a:pt x="17138" y="11885"/>
                  <a:pt x="17136" y="11864"/>
                </a:cubicBezTo>
                <a:cubicBezTo>
                  <a:pt x="17134" y="11839"/>
                  <a:pt x="17182" y="11828"/>
                  <a:pt x="17198" y="11823"/>
                </a:cubicBezTo>
                <a:cubicBezTo>
                  <a:pt x="17135" y="11879"/>
                  <a:pt x="17320" y="11958"/>
                  <a:pt x="17282" y="11819"/>
                </a:cubicBezTo>
                <a:cubicBezTo>
                  <a:pt x="17313" y="11886"/>
                  <a:pt x="17409" y="11816"/>
                  <a:pt x="17456" y="11814"/>
                </a:cubicBezTo>
                <a:cubicBezTo>
                  <a:pt x="17602" y="11810"/>
                  <a:pt x="17756" y="11671"/>
                  <a:pt x="17930" y="11652"/>
                </a:cubicBezTo>
                <a:cubicBezTo>
                  <a:pt x="17974" y="11648"/>
                  <a:pt x="18074" y="11651"/>
                  <a:pt x="18088" y="11594"/>
                </a:cubicBezTo>
                <a:cubicBezTo>
                  <a:pt x="18053" y="11583"/>
                  <a:pt x="18016" y="11607"/>
                  <a:pt x="17992" y="11569"/>
                </a:cubicBezTo>
                <a:cubicBezTo>
                  <a:pt x="18038" y="11571"/>
                  <a:pt x="18045" y="11531"/>
                  <a:pt x="18031" y="11502"/>
                </a:cubicBezTo>
                <a:cubicBezTo>
                  <a:pt x="18083" y="11512"/>
                  <a:pt x="18153" y="11503"/>
                  <a:pt x="18207" y="11505"/>
                </a:cubicBezTo>
                <a:cubicBezTo>
                  <a:pt x="18369" y="11511"/>
                  <a:pt x="18408" y="11379"/>
                  <a:pt x="18506" y="11386"/>
                </a:cubicBezTo>
                <a:cubicBezTo>
                  <a:pt x="18495" y="11379"/>
                  <a:pt x="18486" y="11371"/>
                  <a:pt x="18476" y="11362"/>
                </a:cubicBezTo>
                <a:cubicBezTo>
                  <a:pt x="18498" y="11350"/>
                  <a:pt x="18515" y="11329"/>
                  <a:pt x="18523" y="11306"/>
                </a:cubicBezTo>
                <a:cubicBezTo>
                  <a:pt x="18483" y="11317"/>
                  <a:pt x="18452" y="11241"/>
                  <a:pt x="18426" y="11306"/>
                </a:cubicBezTo>
                <a:cubicBezTo>
                  <a:pt x="18460" y="11214"/>
                  <a:pt x="18332" y="11300"/>
                  <a:pt x="18307" y="11321"/>
                </a:cubicBezTo>
                <a:cubicBezTo>
                  <a:pt x="18340" y="11315"/>
                  <a:pt x="18363" y="11288"/>
                  <a:pt x="18396" y="11282"/>
                </a:cubicBezTo>
                <a:cubicBezTo>
                  <a:pt x="18343" y="11317"/>
                  <a:pt x="18286" y="11346"/>
                  <a:pt x="18233" y="11380"/>
                </a:cubicBezTo>
                <a:cubicBezTo>
                  <a:pt x="18261" y="11410"/>
                  <a:pt x="18293" y="11386"/>
                  <a:pt x="18322" y="11374"/>
                </a:cubicBezTo>
                <a:cubicBezTo>
                  <a:pt x="18293" y="11399"/>
                  <a:pt x="18220" y="11472"/>
                  <a:pt x="18185" y="11481"/>
                </a:cubicBezTo>
                <a:cubicBezTo>
                  <a:pt x="18190" y="11434"/>
                  <a:pt x="18158" y="11445"/>
                  <a:pt x="18125" y="11466"/>
                </a:cubicBezTo>
                <a:cubicBezTo>
                  <a:pt x="18123" y="11403"/>
                  <a:pt x="18223" y="11396"/>
                  <a:pt x="18250" y="11350"/>
                </a:cubicBezTo>
                <a:cubicBezTo>
                  <a:pt x="18216" y="11348"/>
                  <a:pt x="18185" y="11375"/>
                  <a:pt x="18158" y="11386"/>
                </a:cubicBezTo>
                <a:cubicBezTo>
                  <a:pt x="18196" y="11355"/>
                  <a:pt x="18236" y="11345"/>
                  <a:pt x="18280" y="11330"/>
                </a:cubicBezTo>
                <a:cubicBezTo>
                  <a:pt x="18317" y="11317"/>
                  <a:pt x="18341" y="11283"/>
                  <a:pt x="18375" y="11264"/>
                </a:cubicBezTo>
                <a:cubicBezTo>
                  <a:pt x="18351" y="11263"/>
                  <a:pt x="18327" y="11277"/>
                  <a:pt x="18313" y="11291"/>
                </a:cubicBezTo>
                <a:cubicBezTo>
                  <a:pt x="18364" y="11214"/>
                  <a:pt x="18439" y="11156"/>
                  <a:pt x="18476" y="11074"/>
                </a:cubicBezTo>
                <a:cubicBezTo>
                  <a:pt x="18409" y="11065"/>
                  <a:pt x="18451" y="10958"/>
                  <a:pt x="18370" y="11048"/>
                </a:cubicBezTo>
                <a:cubicBezTo>
                  <a:pt x="18319" y="11105"/>
                  <a:pt x="18251" y="11158"/>
                  <a:pt x="18196" y="11214"/>
                </a:cubicBezTo>
                <a:cubicBezTo>
                  <a:pt x="18125" y="11288"/>
                  <a:pt x="17955" y="11368"/>
                  <a:pt x="18024" y="11492"/>
                </a:cubicBezTo>
                <a:cubicBezTo>
                  <a:pt x="17983" y="11438"/>
                  <a:pt x="17956" y="11522"/>
                  <a:pt x="17922" y="11490"/>
                </a:cubicBezTo>
                <a:cubicBezTo>
                  <a:pt x="17901" y="11471"/>
                  <a:pt x="17897" y="11435"/>
                  <a:pt x="17884" y="11411"/>
                </a:cubicBezTo>
                <a:cubicBezTo>
                  <a:pt x="17823" y="11461"/>
                  <a:pt x="17719" y="11498"/>
                  <a:pt x="17639" y="11494"/>
                </a:cubicBezTo>
                <a:cubicBezTo>
                  <a:pt x="17649" y="11476"/>
                  <a:pt x="17665" y="11465"/>
                  <a:pt x="17685" y="11461"/>
                </a:cubicBezTo>
                <a:cubicBezTo>
                  <a:pt x="17644" y="11435"/>
                  <a:pt x="17597" y="11446"/>
                  <a:pt x="17552" y="11444"/>
                </a:cubicBezTo>
                <a:cubicBezTo>
                  <a:pt x="17515" y="11443"/>
                  <a:pt x="17497" y="11417"/>
                  <a:pt x="17464" y="11411"/>
                </a:cubicBezTo>
                <a:cubicBezTo>
                  <a:pt x="17401" y="11400"/>
                  <a:pt x="17369" y="11404"/>
                  <a:pt x="17315" y="11349"/>
                </a:cubicBezTo>
                <a:cubicBezTo>
                  <a:pt x="17348" y="11342"/>
                  <a:pt x="17385" y="11342"/>
                  <a:pt x="17410" y="11316"/>
                </a:cubicBezTo>
                <a:cubicBezTo>
                  <a:pt x="17361" y="11293"/>
                  <a:pt x="17306" y="11288"/>
                  <a:pt x="17253" y="11282"/>
                </a:cubicBezTo>
                <a:cubicBezTo>
                  <a:pt x="17182" y="11275"/>
                  <a:pt x="17246" y="11231"/>
                  <a:pt x="17186" y="11245"/>
                </a:cubicBezTo>
                <a:cubicBezTo>
                  <a:pt x="17247" y="11220"/>
                  <a:pt x="17196" y="11091"/>
                  <a:pt x="17211" y="11037"/>
                </a:cubicBezTo>
                <a:cubicBezTo>
                  <a:pt x="17214" y="11026"/>
                  <a:pt x="17267" y="10980"/>
                  <a:pt x="17211" y="10979"/>
                </a:cubicBezTo>
                <a:cubicBezTo>
                  <a:pt x="17169" y="10978"/>
                  <a:pt x="17137" y="10996"/>
                  <a:pt x="17095" y="10983"/>
                </a:cubicBezTo>
                <a:cubicBezTo>
                  <a:pt x="17225" y="10936"/>
                  <a:pt x="17267" y="10826"/>
                  <a:pt x="17373" y="10755"/>
                </a:cubicBezTo>
                <a:cubicBezTo>
                  <a:pt x="17302" y="10787"/>
                  <a:pt x="17388" y="10695"/>
                  <a:pt x="17244" y="10734"/>
                </a:cubicBezTo>
                <a:cubicBezTo>
                  <a:pt x="17192" y="10748"/>
                  <a:pt x="17140" y="10767"/>
                  <a:pt x="17095" y="10796"/>
                </a:cubicBezTo>
                <a:cubicBezTo>
                  <a:pt x="17092" y="10702"/>
                  <a:pt x="17077" y="10703"/>
                  <a:pt x="16991" y="10671"/>
                </a:cubicBezTo>
                <a:cubicBezTo>
                  <a:pt x="16959" y="10660"/>
                  <a:pt x="16938" y="10646"/>
                  <a:pt x="16903" y="10651"/>
                </a:cubicBezTo>
                <a:cubicBezTo>
                  <a:pt x="16871" y="10655"/>
                  <a:pt x="16847" y="10675"/>
                  <a:pt x="16812" y="10663"/>
                </a:cubicBezTo>
                <a:cubicBezTo>
                  <a:pt x="16864" y="10656"/>
                  <a:pt x="16903" y="10620"/>
                  <a:pt x="16957" y="10622"/>
                </a:cubicBezTo>
                <a:cubicBezTo>
                  <a:pt x="16997" y="10623"/>
                  <a:pt x="17047" y="10605"/>
                  <a:pt x="17082" y="10609"/>
                </a:cubicBezTo>
                <a:cubicBezTo>
                  <a:pt x="17151" y="10617"/>
                  <a:pt x="17205" y="10687"/>
                  <a:pt x="17277" y="10651"/>
                </a:cubicBezTo>
                <a:cubicBezTo>
                  <a:pt x="17376" y="10601"/>
                  <a:pt x="17460" y="10549"/>
                  <a:pt x="17564" y="10514"/>
                </a:cubicBezTo>
                <a:cubicBezTo>
                  <a:pt x="17626" y="10492"/>
                  <a:pt x="17648" y="10403"/>
                  <a:pt x="17581" y="10393"/>
                </a:cubicBezTo>
                <a:cubicBezTo>
                  <a:pt x="17628" y="10384"/>
                  <a:pt x="17532" y="10368"/>
                  <a:pt x="17602" y="10372"/>
                </a:cubicBezTo>
                <a:cubicBezTo>
                  <a:pt x="17619" y="10375"/>
                  <a:pt x="17639" y="10378"/>
                  <a:pt x="17656" y="10385"/>
                </a:cubicBezTo>
                <a:cubicBezTo>
                  <a:pt x="17694" y="10298"/>
                  <a:pt x="17493" y="10239"/>
                  <a:pt x="17440" y="10231"/>
                </a:cubicBezTo>
                <a:cubicBezTo>
                  <a:pt x="17236" y="10201"/>
                  <a:pt x="17046" y="10276"/>
                  <a:pt x="16866" y="10339"/>
                </a:cubicBezTo>
                <a:cubicBezTo>
                  <a:pt x="16772" y="10372"/>
                  <a:pt x="16677" y="10374"/>
                  <a:pt x="16583" y="10414"/>
                </a:cubicBezTo>
                <a:cubicBezTo>
                  <a:pt x="15992" y="10664"/>
                  <a:pt x="16100" y="10712"/>
                  <a:pt x="15706" y="10971"/>
                </a:cubicBezTo>
                <a:cubicBezTo>
                  <a:pt x="15610" y="11034"/>
                  <a:pt x="15498" y="11061"/>
                  <a:pt x="15391" y="11100"/>
                </a:cubicBezTo>
                <a:cubicBezTo>
                  <a:pt x="15452" y="11062"/>
                  <a:pt x="15514" y="11029"/>
                  <a:pt x="15573" y="10987"/>
                </a:cubicBezTo>
                <a:cubicBezTo>
                  <a:pt x="15623" y="10953"/>
                  <a:pt x="15677" y="10876"/>
                  <a:pt x="15731" y="10854"/>
                </a:cubicBezTo>
                <a:cubicBezTo>
                  <a:pt x="15851" y="10806"/>
                  <a:pt x="15948" y="10731"/>
                  <a:pt x="16022" y="10622"/>
                </a:cubicBezTo>
                <a:cubicBezTo>
                  <a:pt x="16009" y="10619"/>
                  <a:pt x="16002" y="10610"/>
                  <a:pt x="15993" y="10601"/>
                </a:cubicBezTo>
                <a:cubicBezTo>
                  <a:pt x="16048" y="10633"/>
                  <a:pt x="16040" y="10622"/>
                  <a:pt x="16130" y="10559"/>
                </a:cubicBezTo>
                <a:cubicBezTo>
                  <a:pt x="16214" y="10502"/>
                  <a:pt x="16268" y="10415"/>
                  <a:pt x="16363" y="10372"/>
                </a:cubicBezTo>
                <a:cubicBezTo>
                  <a:pt x="16409" y="10352"/>
                  <a:pt x="16532" y="10309"/>
                  <a:pt x="16538" y="10248"/>
                </a:cubicBezTo>
                <a:cubicBezTo>
                  <a:pt x="16544" y="10261"/>
                  <a:pt x="16538" y="10277"/>
                  <a:pt x="16525" y="10297"/>
                </a:cubicBezTo>
                <a:cubicBezTo>
                  <a:pt x="16548" y="10290"/>
                  <a:pt x="16566" y="10280"/>
                  <a:pt x="16588" y="10281"/>
                </a:cubicBezTo>
                <a:cubicBezTo>
                  <a:pt x="16548" y="10225"/>
                  <a:pt x="16719" y="10214"/>
                  <a:pt x="16758" y="10210"/>
                </a:cubicBezTo>
                <a:cubicBezTo>
                  <a:pt x="16819" y="10205"/>
                  <a:pt x="16868" y="10189"/>
                  <a:pt x="16908" y="10139"/>
                </a:cubicBezTo>
                <a:cubicBezTo>
                  <a:pt x="16961" y="10073"/>
                  <a:pt x="17115" y="9875"/>
                  <a:pt x="17219" y="9927"/>
                </a:cubicBezTo>
                <a:cubicBezTo>
                  <a:pt x="17185" y="9858"/>
                  <a:pt x="17292" y="9908"/>
                  <a:pt x="17315" y="9898"/>
                </a:cubicBezTo>
                <a:cubicBezTo>
                  <a:pt x="17385" y="9870"/>
                  <a:pt x="17452" y="9872"/>
                  <a:pt x="17527" y="9865"/>
                </a:cubicBezTo>
                <a:cubicBezTo>
                  <a:pt x="17642" y="9855"/>
                  <a:pt x="17784" y="9904"/>
                  <a:pt x="17897" y="9873"/>
                </a:cubicBezTo>
                <a:cubicBezTo>
                  <a:pt x="17965" y="9855"/>
                  <a:pt x="18022" y="9913"/>
                  <a:pt x="18088" y="9890"/>
                </a:cubicBezTo>
                <a:cubicBezTo>
                  <a:pt x="18225" y="9843"/>
                  <a:pt x="18334" y="9883"/>
                  <a:pt x="18462" y="9890"/>
                </a:cubicBezTo>
                <a:cubicBezTo>
                  <a:pt x="18508" y="9892"/>
                  <a:pt x="18458" y="9947"/>
                  <a:pt x="18558" y="9907"/>
                </a:cubicBezTo>
                <a:cubicBezTo>
                  <a:pt x="18540" y="9919"/>
                  <a:pt x="18523" y="9928"/>
                  <a:pt x="18504" y="9936"/>
                </a:cubicBezTo>
                <a:cubicBezTo>
                  <a:pt x="18605" y="9925"/>
                  <a:pt x="18686" y="9895"/>
                  <a:pt x="18790" y="9898"/>
                </a:cubicBezTo>
                <a:cubicBezTo>
                  <a:pt x="18831" y="9900"/>
                  <a:pt x="18866" y="9885"/>
                  <a:pt x="18907" y="9890"/>
                </a:cubicBezTo>
                <a:cubicBezTo>
                  <a:pt x="19051" y="9910"/>
                  <a:pt x="19023" y="9834"/>
                  <a:pt x="19090" y="9819"/>
                </a:cubicBezTo>
                <a:cubicBezTo>
                  <a:pt x="19110" y="9815"/>
                  <a:pt x="19138" y="9817"/>
                  <a:pt x="19152" y="9799"/>
                </a:cubicBezTo>
                <a:cubicBezTo>
                  <a:pt x="19199" y="9737"/>
                  <a:pt x="19282" y="9722"/>
                  <a:pt x="19339" y="9674"/>
                </a:cubicBezTo>
                <a:cubicBezTo>
                  <a:pt x="19334" y="9729"/>
                  <a:pt x="19358" y="9695"/>
                  <a:pt x="19368" y="9670"/>
                </a:cubicBezTo>
                <a:cubicBezTo>
                  <a:pt x="19387" y="9623"/>
                  <a:pt x="19362" y="9636"/>
                  <a:pt x="19410" y="9620"/>
                </a:cubicBezTo>
                <a:cubicBezTo>
                  <a:pt x="19438" y="9610"/>
                  <a:pt x="19471" y="9589"/>
                  <a:pt x="19497" y="9574"/>
                </a:cubicBezTo>
                <a:cubicBezTo>
                  <a:pt x="19517" y="9563"/>
                  <a:pt x="19485" y="9550"/>
                  <a:pt x="19497" y="9541"/>
                </a:cubicBezTo>
                <a:cubicBezTo>
                  <a:pt x="19541" y="9507"/>
                  <a:pt x="19608" y="9541"/>
                  <a:pt x="19659" y="9528"/>
                </a:cubicBezTo>
                <a:cubicBezTo>
                  <a:pt x="19717" y="9514"/>
                  <a:pt x="19767" y="9479"/>
                  <a:pt x="19825" y="9466"/>
                </a:cubicBezTo>
                <a:cubicBezTo>
                  <a:pt x="19885" y="9453"/>
                  <a:pt x="19936" y="9493"/>
                  <a:pt x="19996" y="9474"/>
                </a:cubicBezTo>
                <a:cubicBezTo>
                  <a:pt x="20058" y="9455"/>
                  <a:pt x="20107" y="9406"/>
                  <a:pt x="20166" y="9379"/>
                </a:cubicBezTo>
                <a:cubicBezTo>
                  <a:pt x="20228" y="9351"/>
                  <a:pt x="20290" y="9329"/>
                  <a:pt x="20345" y="9287"/>
                </a:cubicBezTo>
                <a:cubicBezTo>
                  <a:pt x="20367" y="9270"/>
                  <a:pt x="20390" y="9249"/>
                  <a:pt x="20419" y="9246"/>
                </a:cubicBezTo>
                <a:cubicBezTo>
                  <a:pt x="20408" y="9224"/>
                  <a:pt x="20410" y="9205"/>
                  <a:pt x="20428" y="9188"/>
                </a:cubicBezTo>
                <a:cubicBezTo>
                  <a:pt x="20395" y="9174"/>
                  <a:pt x="20367" y="9156"/>
                  <a:pt x="20336" y="9138"/>
                </a:cubicBezTo>
                <a:cubicBezTo>
                  <a:pt x="20377" y="9154"/>
                  <a:pt x="20421" y="9145"/>
                  <a:pt x="20461" y="9163"/>
                </a:cubicBezTo>
                <a:cubicBezTo>
                  <a:pt x="20476" y="9092"/>
                  <a:pt x="20309" y="9094"/>
                  <a:pt x="20270" y="9084"/>
                </a:cubicBezTo>
                <a:cubicBezTo>
                  <a:pt x="20315" y="9080"/>
                  <a:pt x="20405" y="9110"/>
                  <a:pt x="20395" y="9063"/>
                </a:cubicBezTo>
                <a:cubicBezTo>
                  <a:pt x="20423" y="9069"/>
                  <a:pt x="20462" y="9099"/>
                  <a:pt x="20469" y="9051"/>
                </a:cubicBezTo>
                <a:cubicBezTo>
                  <a:pt x="20439" y="9053"/>
                  <a:pt x="20404" y="9050"/>
                  <a:pt x="20399" y="9013"/>
                </a:cubicBezTo>
                <a:cubicBezTo>
                  <a:pt x="20492" y="9018"/>
                  <a:pt x="20510" y="8967"/>
                  <a:pt x="20419" y="8930"/>
                </a:cubicBezTo>
                <a:cubicBezTo>
                  <a:pt x="20466" y="8928"/>
                  <a:pt x="20519" y="8932"/>
                  <a:pt x="20544" y="8884"/>
                </a:cubicBezTo>
                <a:cubicBezTo>
                  <a:pt x="20561" y="8853"/>
                  <a:pt x="20548" y="8799"/>
                  <a:pt x="20503" y="8814"/>
                </a:cubicBezTo>
                <a:cubicBezTo>
                  <a:pt x="20522" y="8775"/>
                  <a:pt x="20456" y="8760"/>
                  <a:pt x="20515" y="8743"/>
                </a:cubicBezTo>
                <a:cubicBezTo>
                  <a:pt x="20469" y="8749"/>
                  <a:pt x="20402" y="8739"/>
                  <a:pt x="20365" y="8710"/>
                </a:cubicBezTo>
                <a:cubicBezTo>
                  <a:pt x="20390" y="8719"/>
                  <a:pt x="20410" y="8704"/>
                  <a:pt x="20419" y="8681"/>
                </a:cubicBezTo>
                <a:cubicBezTo>
                  <a:pt x="20382" y="8716"/>
                  <a:pt x="20331" y="8677"/>
                  <a:pt x="20291" y="8701"/>
                </a:cubicBezTo>
                <a:cubicBezTo>
                  <a:pt x="20253" y="8724"/>
                  <a:pt x="20228" y="8775"/>
                  <a:pt x="20178" y="8772"/>
                </a:cubicBezTo>
                <a:cubicBezTo>
                  <a:pt x="20203" y="8730"/>
                  <a:pt x="20163" y="8738"/>
                  <a:pt x="20133" y="8739"/>
                </a:cubicBezTo>
                <a:cubicBezTo>
                  <a:pt x="20181" y="8708"/>
                  <a:pt x="20238" y="8694"/>
                  <a:pt x="20286" y="8664"/>
                </a:cubicBezTo>
                <a:cubicBezTo>
                  <a:pt x="20250" y="8637"/>
                  <a:pt x="20272" y="8564"/>
                  <a:pt x="20241" y="8548"/>
                </a:cubicBezTo>
                <a:cubicBezTo>
                  <a:pt x="20215" y="8534"/>
                  <a:pt x="20181" y="8544"/>
                  <a:pt x="20153" y="8539"/>
                </a:cubicBezTo>
                <a:cubicBezTo>
                  <a:pt x="20114" y="8532"/>
                  <a:pt x="19997" y="8494"/>
                  <a:pt x="19991" y="8564"/>
                </a:cubicBezTo>
                <a:cubicBezTo>
                  <a:pt x="20033" y="8561"/>
                  <a:pt x="20072" y="8553"/>
                  <a:pt x="20112" y="8568"/>
                </a:cubicBezTo>
                <a:cubicBezTo>
                  <a:pt x="20074" y="8586"/>
                  <a:pt x="20031" y="8577"/>
                  <a:pt x="19991" y="8585"/>
                </a:cubicBezTo>
                <a:cubicBezTo>
                  <a:pt x="19948" y="8594"/>
                  <a:pt x="19904" y="8608"/>
                  <a:pt x="19863" y="8622"/>
                </a:cubicBezTo>
                <a:cubicBezTo>
                  <a:pt x="19816" y="8639"/>
                  <a:pt x="19748" y="8714"/>
                  <a:pt x="19705" y="8710"/>
                </a:cubicBezTo>
                <a:cubicBezTo>
                  <a:pt x="19666" y="8706"/>
                  <a:pt x="19638" y="8739"/>
                  <a:pt x="19605" y="8751"/>
                </a:cubicBezTo>
                <a:cubicBezTo>
                  <a:pt x="19570" y="8764"/>
                  <a:pt x="19519" y="8752"/>
                  <a:pt x="19493" y="8785"/>
                </a:cubicBezTo>
                <a:cubicBezTo>
                  <a:pt x="19461" y="8824"/>
                  <a:pt x="19369" y="8867"/>
                  <a:pt x="19318" y="8851"/>
                </a:cubicBezTo>
                <a:cubicBezTo>
                  <a:pt x="19339" y="8847"/>
                  <a:pt x="19360" y="8841"/>
                  <a:pt x="19380" y="8834"/>
                </a:cubicBezTo>
                <a:cubicBezTo>
                  <a:pt x="19297" y="8827"/>
                  <a:pt x="19417" y="8788"/>
                  <a:pt x="19439" y="8789"/>
                </a:cubicBezTo>
                <a:cubicBezTo>
                  <a:pt x="19399" y="8692"/>
                  <a:pt x="19225" y="8741"/>
                  <a:pt x="19281" y="8660"/>
                </a:cubicBezTo>
                <a:cubicBezTo>
                  <a:pt x="19292" y="8679"/>
                  <a:pt x="19407" y="8752"/>
                  <a:pt x="19426" y="8747"/>
                </a:cubicBezTo>
                <a:cubicBezTo>
                  <a:pt x="19489" y="8731"/>
                  <a:pt x="19511" y="8659"/>
                  <a:pt x="19592" y="8664"/>
                </a:cubicBezTo>
                <a:cubicBezTo>
                  <a:pt x="19708" y="8671"/>
                  <a:pt x="19905" y="8601"/>
                  <a:pt x="19996" y="8531"/>
                </a:cubicBezTo>
                <a:cubicBezTo>
                  <a:pt x="19959" y="8540"/>
                  <a:pt x="19664" y="8639"/>
                  <a:pt x="19659" y="8585"/>
                </a:cubicBezTo>
                <a:cubicBezTo>
                  <a:pt x="19777" y="8604"/>
                  <a:pt x="19887" y="8542"/>
                  <a:pt x="20000" y="8523"/>
                </a:cubicBezTo>
                <a:cubicBezTo>
                  <a:pt x="20045" y="8515"/>
                  <a:pt x="20077" y="8479"/>
                  <a:pt x="20124" y="8473"/>
                </a:cubicBezTo>
                <a:cubicBezTo>
                  <a:pt x="20178" y="8466"/>
                  <a:pt x="20231" y="8478"/>
                  <a:pt x="20278" y="8444"/>
                </a:cubicBezTo>
                <a:cubicBezTo>
                  <a:pt x="20258" y="8443"/>
                  <a:pt x="20240" y="8445"/>
                  <a:pt x="20220" y="8448"/>
                </a:cubicBezTo>
                <a:cubicBezTo>
                  <a:pt x="20257" y="8431"/>
                  <a:pt x="20305" y="8451"/>
                  <a:pt x="20324" y="8402"/>
                </a:cubicBezTo>
                <a:cubicBezTo>
                  <a:pt x="20295" y="8369"/>
                  <a:pt x="20244" y="8387"/>
                  <a:pt x="20212" y="8361"/>
                </a:cubicBezTo>
                <a:cubicBezTo>
                  <a:pt x="20204" y="8354"/>
                  <a:pt x="20185" y="8349"/>
                  <a:pt x="20163" y="8344"/>
                </a:cubicBezTo>
                <a:cubicBezTo>
                  <a:pt x="20184" y="8346"/>
                  <a:pt x="20208" y="8332"/>
                  <a:pt x="20228" y="8322"/>
                </a:cubicBezTo>
                <a:cubicBezTo>
                  <a:pt x="20186" y="8334"/>
                  <a:pt x="20183" y="8325"/>
                  <a:pt x="20218" y="8295"/>
                </a:cubicBezTo>
                <a:cubicBezTo>
                  <a:pt x="20188" y="8297"/>
                  <a:pt x="20158" y="8308"/>
                  <a:pt x="20133" y="8325"/>
                </a:cubicBezTo>
                <a:cubicBezTo>
                  <a:pt x="20140" y="8335"/>
                  <a:pt x="20147" y="8340"/>
                  <a:pt x="20156" y="8343"/>
                </a:cubicBezTo>
                <a:cubicBezTo>
                  <a:pt x="20123" y="8336"/>
                  <a:pt x="20086" y="8333"/>
                  <a:pt x="20070" y="8332"/>
                </a:cubicBezTo>
                <a:cubicBezTo>
                  <a:pt x="20035" y="8329"/>
                  <a:pt x="19986" y="8288"/>
                  <a:pt x="19942" y="8294"/>
                </a:cubicBezTo>
                <a:cubicBezTo>
                  <a:pt x="20002" y="8278"/>
                  <a:pt x="19939" y="8257"/>
                  <a:pt x="19975" y="8223"/>
                </a:cubicBezTo>
                <a:cubicBezTo>
                  <a:pt x="19930" y="8225"/>
                  <a:pt x="19898" y="8262"/>
                  <a:pt x="19854" y="8265"/>
                </a:cubicBezTo>
                <a:cubicBezTo>
                  <a:pt x="19888" y="8250"/>
                  <a:pt x="19921" y="8226"/>
                  <a:pt x="19942" y="8194"/>
                </a:cubicBezTo>
                <a:cubicBezTo>
                  <a:pt x="19845" y="8187"/>
                  <a:pt x="19767" y="8358"/>
                  <a:pt x="19676" y="8344"/>
                </a:cubicBezTo>
                <a:cubicBezTo>
                  <a:pt x="19718" y="8324"/>
                  <a:pt x="19744" y="8282"/>
                  <a:pt x="19788" y="8265"/>
                </a:cubicBezTo>
                <a:cubicBezTo>
                  <a:pt x="19817" y="8253"/>
                  <a:pt x="19870" y="8233"/>
                  <a:pt x="19854" y="8190"/>
                </a:cubicBezTo>
                <a:cubicBezTo>
                  <a:pt x="19827" y="8214"/>
                  <a:pt x="19764" y="8243"/>
                  <a:pt x="19734" y="8211"/>
                </a:cubicBezTo>
                <a:cubicBezTo>
                  <a:pt x="19766" y="8217"/>
                  <a:pt x="19802" y="8194"/>
                  <a:pt x="19788" y="8157"/>
                </a:cubicBezTo>
                <a:cubicBezTo>
                  <a:pt x="19732" y="8193"/>
                  <a:pt x="19676" y="8226"/>
                  <a:pt x="19617" y="8257"/>
                </a:cubicBezTo>
                <a:cubicBezTo>
                  <a:pt x="19643" y="8229"/>
                  <a:pt x="19683" y="8218"/>
                  <a:pt x="19700" y="8182"/>
                </a:cubicBezTo>
                <a:cubicBezTo>
                  <a:pt x="19636" y="8164"/>
                  <a:pt x="19558" y="8232"/>
                  <a:pt x="19509" y="8265"/>
                </a:cubicBezTo>
                <a:cubicBezTo>
                  <a:pt x="19540" y="8224"/>
                  <a:pt x="19592" y="8205"/>
                  <a:pt x="19634" y="8178"/>
                </a:cubicBezTo>
                <a:cubicBezTo>
                  <a:pt x="19612" y="8183"/>
                  <a:pt x="19591" y="8192"/>
                  <a:pt x="19572" y="8203"/>
                </a:cubicBezTo>
                <a:cubicBezTo>
                  <a:pt x="19602" y="8164"/>
                  <a:pt x="19695" y="8154"/>
                  <a:pt x="19700" y="8099"/>
                </a:cubicBezTo>
                <a:cubicBezTo>
                  <a:pt x="19679" y="8105"/>
                  <a:pt x="19662" y="8115"/>
                  <a:pt x="19638" y="8124"/>
                </a:cubicBezTo>
                <a:cubicBezTo>
                  <a:pt x="19670" y="8103"/>
                  <a:pt x="19676" y="8079"/>
                  <a:pt x="19667" y="8049"/>
                </a:cubicBezTo>
                <a:cubicBezTo>
                  <a:pt x="19664" y="8038"/>
                  <a:pt x="19707" y="8017"/>
                  <a:pt x="19709" y="7999"/>
                </a:cubicBezTo>
                <a:cubicBezTo>
                  <a:pt x="19671" y="7990"/>
                  <a:pt x="19651" y="8035"/>
                  <a:pt x="19622" y="8049"/>
                </a:cubicBezTo>
                <a:cubicBezTo>
                  <a:pt x="19640" y="8032"/>
                  <a:pt x="19651" y="8011"/>
                  <a:pt x="19651" y="7987"/>
                </a:cubicBezTo>
                <a:cubicBezTo>
                  <a:pt x="19631" y="8008"/>
                  <a:pt x="19601" y="8023"/>
                  <a:pt x="19572" y="8016"/>
                </a:cubicBezTo>
                <a:cubicBezTo>
                  <a:pt x="19600" y="8017"/>
                  <a:pt x="19617" y="7975"/>
                  <a:pt x="19592" y="7978"/>
                </a:cubicBezTo>
                <a:cubicBezTo>
                  <a:pt x="19574" y="7980"/>
                  <a:pt x="19528" y="7978"/>
                  <a:pt x="19513" y="7966"/>
                </a:cubicBezTo>
                <a:cubicBezTo>
                  <a:pt x="19523" y="7956"/>
                  <a:pt x="19532" y="7949"/>
                  <a:pt x="19543" y="7941"/>
                </a:cubicBezTo>
                <a:cubicBezTo>
                  <a:pt x="19522" y="7945"/>
                  <a:pt x="19437" y="7939"/>
                  <a:pt x="19513" y="7908"/>
                </a:cubicBezTo>
                <a:cubicBezTo>
                  <a:pt x="19437" y="7933"/>
                  <a:pt x="19509" y="7868"/>
                  <a:pt x="19522" y="7854"/>
                </a:cubicBezTo>
                <a:cubicBezTo>
                  <a:pt x="19473" y="7868"/>
                  <a:pt x="19398" y="7871"/>
                  <a:pt x="19360" y="7829"/>
                </a:cubicBezTo>
                <a:cubicBezTo>
                  <a:pt x="19370" y="7829"/>
                  <a:pt x="19508" y="7844"/>
                  <a:pt x="19422" y="7829"/>
                </a:cubicBezTo>
                <a:cubicBezTo>
                  <a:pt x="19513" y="7836"/>
                  <a:pt x="19370" y="7782"/>
                  <a:pt x="19360" y="7775"/>
                </a:cubicBezTo>
                <a:cubicBezTo>
                  <a:pt x="19397" y="7750"/>
                  <a:pt x="19460" y="7783"/>
                  <a:pt x="19484" y="7737"/>
                </a:cubicBezTo>
                <a:cubicBezTo>
                  <a:pt x="19445" y="7725"/>
                  <a:pt x="19400" y="7733"/>
                  <a:pt x="19360" y="7725"/>
                </a:cubicBezTo>
                <a:cubicBezTo>
                  <a:pt x="19382" y="7725"/>
                  <a:pt x="19408" y="7723"/>
                  <a:pt x="19430" y="7721"/>
                </a:cubicBezTo>
                <a:cubicBezTo>
                  <a:pt x="19389" y="7711"/>
                  <a:pt x="19335" y="7690"/>
                  <a:pt x="19314" y="7650"/>
                </a:cubicBezTo>
                <a:cubicBezTo>
                  <a:pt x="19355" y="7651"/>
                  <a:pt x="19397" y="7650"/>
                  <a:pt x="19439" y="7654"/>
                </a:cubicBezTo>
                <a:cubicBezTo>
                  <a:pt x="19406" y="7659"/>
                  <a:pt x="19371" y="7648"/>
                  <a:pt x="19347" y="7679"/>
                </a:cubicBezTo>
                <a:cubicBezTo>
                  <a:pt x="19370" y="7690"/>
                  <a:pt x="19527" y="7745"/>
                  <a:pt x="19493" y="7675"/>
                </a:cubicBezTo>
                <a:cubicBezTo>
                  <a:pt x="19482" y="7681"/>
                  <a:pt x="19473" y="7688"/>
                  <a:pt x="19464" y="7696"/>
                </a:cubicBezTo>
                <a:cubicBezTo>
                  <a:pt x="19485" y="7657"/>
                  <a:pt x="19593" y="7596"/>
                  <a:pt x="19638" y="7608"/>
                </a:cubicBezTo>
                <a:cubicBezTo>
                  <a:pt x="19673" y="7618"/>
                  <a:pt x="19645" y="7555"/>
                  <a:pt x="19638" y="7546"/>
                </a:cubicBezTo>
                <a:cubicBezTo>
                  <a:pt x="19615" y="7515"/>
                  <a:pt x="19569" y="7539"/>
                  <a:pt x="19543" y="7513"/>
                </a:cubicBezTo>
                <a:cubicBezTo>
                  <a:pt x="19660" y="7464"/>
                  <a:pt x="19465" y="7454"/>
                  <a:pt x="19447" y="7434"/>
                </a:cubicBezTo>
                <a:cubicBezTo>
                  <a:pt x="19474" y="7450"/>
                  <a:pt x="19589" y="7410"/>
                  <a:pt x="19605" y="7384"/>
                </a:cubicBezTo>
                <a:cubicBezTo>
                  <a:pt x="19619" y="7361"/>
                  <a:pt x="19585" y="7351"/>
                  <a:pt x="19592" y="7330"/>
                </a:cubicBezTo>
                <a:cubicBezTo>
                  <a:pt x="19599" y="7311"/>
                  <a:pt x="19619" y="7294"/>
                  <a:pt x="19609" y="7272"/>
                </a:cubicBezTo>
                <a:cubicBezTo>
                  <a:pt x="19579" y="7291"/>
                  <a:pt x="19546" y="7273"/>
                  <a:pt x="19522" y="7309"/>
                </a:cubicBezTo>
                <a:cubicBezTo>
                  <a:pt x="19554" y="7261"/>
                  <a:pt x="19500" y="7271"/>
                  <a:pt x="19472" y="7276"/>
                </a:cubicBezTo>
                <a:cubicBezTo>
                  <a:pt x="19502" y="7262"/>
                  <a:pt x="19536" y="7262"/>
                  <a:pt x="19567" y="7255"/>
                </a:cubicBezTo>
                <a:cubicBezTo>
                  <a:pt x="19571" y="7222"/>
                  <a:pt x="19562" y="7215"/>
                  <a:pt x="19534" y="7234"/>
                </a:cubicBezTo>
                <a:cubicBezTo>
                  <a:pt x="19542" y="7225"/>
                  <a:pt x="19547" y="7215"/>
                  <a:pt x="19555" y="7205"/>
                </a:cubicBezTo>
                <a:cubicBezTo>
                  <a:pt x="19519" y="7207"/>
                  <a:pt x="19467" y="7202"/>
                  <a:pt x="19434" y="7222"/>
                </a:cubicBezTo>
                <a:cubicBezTo>
                  <a:pt x="19405" y="7240"/>
                  <a:pt x="19356" y="7276"/>
                  <a:pt x="19318" y="7263"/>
                </a:cubicBezTo>
                <a:cubicBezTo>
                  <a:pt x="19350" y="7238"/>
                  <a:pt x="19392" y="7228"/>
                  <a:pt x="19430" y="7218"/>
                </a:cubicBezTo>
                <a:cubicBezTo>
                  <a:pt x="19449" y="7213"/>
                  <a:pt x="19563" y="7188"/>
                  <a:pt x="19484" y="7172"/>
                </a:cubicBezTo>
                <a:cubicBezTo>
                  <a:pt x="19542" y="7180"/>
                  <a:pt x="19540" y="7137"/>
                  <a:pt x="19567" y="7101"/>
                </a:cubicBezTo>
                <a:cubicBezTo>
                  <a:pt x="19517" y="7105"/>
                  <a:pt x="19462" y="7107"/>
                  <a:pt x="19418" y="7135"/>
                </a:cubicBezTo>
                <a:cubicBezTo>
                  <a:pt x="19502" y="7080"/>
                  <a:pt x="19337" y="7143"/>
                  <a:pt x="19322" y="7143"/>
                </a:cubicBezTo>
                <a:cubicBezTo>
                  <a:pt x="19343" y="7139"/>
                  <a:pt x="19417" y="7098"/>
                  <a:pt x="19347" y="7105"/>
                </a:cubicBezTo>
                <a:cubicBezTo>
                  <a:pt x="19385" y="7095"/>
                  <a:pt x="19532" y="7091"/>
                  <a:pt x="19534" y="7035"/>
                </a:cubicBezTo>
                <a:cubicBezTo>
                  <a:pt x="19535" y="7009"/>
                  <a:pt x="19570" y="6989"/>
                  <a:pt x="19530" y="6977"/>
                </a:cubicBezTo>
                <a:cubicBezTo>
                  <a:pt x="19505" y="6969"/>
                  <a:pt x="19481" y="6988"/>
                  <a:pt x="19455" y="6981"/>
                </a:cubicBezTo>
                <a:cubicBezTo>
                  <a:pt x="19484" y="6979"/>
                  <a:pt x="19545" y="6916"/>
                  <a:pt x="19476" y="6952"/>
                </a:cubicBezTo>
                <a:cubicBezTo>
                  <a:pt x="19494" y="6933"/>
                  <a:pt x="19514" y="6918"/>
                  <a:pt x="19538" y="6910"/>
                </a:cubicBezTo>
                <a:cubicBezTo>
                  <a:pt x="19480" y="6904"/>
                  <a:pt x="19376" y="6898"/>
                  <a:pt x="19331" y="6943"/>
                </a:cubicBezTo>
                <a:cubicBezTo>
                  <a:pt x="19326" y="6933"/>
                  <a:pt x="19326" y="6921"/>
                  <a:pt x="19326" y="6910"/>
                </a:cubicBezTo>
                <a:cubicBezTo>
                  <a:pt x="19402" y="6906"/>
                  <a:pt x="19457" y="6906"/>
                  <a:pt x="19505" y="6839"/>
                </a:cubicBezTo>
                <a:cubicBezTo>
                  <a:pt x="19487" y="6853"/>
                  <a:pt x="19466" y="6860"/>
                  <a:pt x="19443" y="6860"/>
                </a:cubicBezTo>
                <a:cubicBezTo>
                  <a:pt x="19467" y="6857"/>
                  <a:pt x="19480" y="6842"/>
                  <a:pt x="19480" y="6819"/>
                </a:cubicBezTo>
                <a:cubicBezTo>
                  <a:pt x="19456" y="6820"/>
                  <a:pt x="19435" y="6827"/>
                  <a:pt x="19418" y="6844"/>
                </a:cubicBezTo>
                <a:cubicBezTo>
                  <a:pt x="19432" y="6811"/>
                  <a:pt x="19408" y="6802"/>
                  <a:pt x="19380" y="6798"/>
                </a:cubicBezTo>
                <a:cubicBezTo>
                  <a:pt x="19415" y="6794"/>
                  <a:pt x="19451" y="6795"/>
                  <a:pt x="19472" y="6761"/>
                </a:cubicBezTo>
                <a:cubicBezTo>
                  <a:pt x="19451" y="6744"/>
                  <a:pt x="19430" y="6744"/>
                  <a:pt x="19410" y="6761"/>
                </a:cubicBezTo>
                <a:cubicBezTo>
                  <a:pt x="19438" y="6725"/>
                  <a:pt x="19433" y="6718"/>
                  <a:pt x="19397" y="6740"/>
                </a:cubicBezTo>
                <a:cubicBezTo>
                  <a:pt x="19406" y="6730"/>
                  <a:pt x="19414" y="6721"/>
                  <a:pt x="19422" y="6711"/>
                </a:cubicBezTo>
                <a:cubicBezTo>
                  <a:pt x="19403" y="6713"/>
                  <a:pt x="19395" y="6706"/>
                  <a:pt x="19394" y="6693"/>
                </a:cubicBezTo>
                <a:cubicBezTo>
                  <a:pt x="19420" y="6698"/>
                  <a:pt x="19466" y="6692"/>
                  <a:pt x="19447" y="6654"/>
                </a:cubicBezTo>
                <a:cubicBezTo>
                  <a:pt x="19425" y="6659"/>
                  <a:pt x="19407" y="6670"/>
                  <a:pt x="19394" y="6688"/>
                </a:cubicBezTo>
                <a:cubicBezTo>
                  <a:pt x="19395" y="6657"/>
                  <a:pt x="19427" y="6605"/>
                  <a:pt x="19447" y="6603"/>
                </a:cubicBezTo>
                <a:cubicBezTo>
                  <a:pt x="19408" y="6599"/>
                  <a:pt x="19381" y="6634"/>
                  <a:pt x="19343" y="6636"/>
                </a:cubicBezTo>
                <a:cubicBezTo>
                  <a:pt x="19360" y="6611"/>
                  <a:pt x="19366" y="6595"/>
                  <a:pt x="19393" y="6578"/>
                </a:cubicBezTo>
                <a:cubicBezTo>
                  <a:pt x="19357" y="6590"/>
                  <a:pt x="19319" y="6601"/>
                  <a:pt x="19281" y="6603"/>
                </a:cubicBezTo>
                <a:cubicBezTo>
                  <a:pt x="19306" y="6595"/>
                  <a:pt x="19453" y="6533"/>
                  <a:pt x="19376" y="6549"/>
                </a:cubicBezTo>
                <a:cubicBezTo>
                  <a:pt x="19452" y="6514"/>
                  <a:pt x="19362" y="6517"/>
                  <a:pt x="19343" y="6524"/>
                </a:cubicBezTo>
                <a:cubicBezTo>
                  <a:pt x="19363" y="6515"/>
                  <a:pt x="19384" y="6510"/>
                  <a:pt x="19405" y="6507"/>
                </a:cubicBezTo>
                <a:cubicBezTo>
                  <a:pt x="19341" y="6455"/>
                  <a:pt x="19279" y="6553"/>
                  <a:pt x="19235" y="6586"/>
                </a:cubicBezTo>
                <a:cubicBezTo>
                  <a:pt x="19213" y="6603"/>
                  <a:pt x="19136" y="6656"/>
                  <a:pt x="19173" y="6677"/>
                </a:cubicBezTo>
                <a:cubicBezTo>
                  <a:pt x="19123" y="6669"/>
                  <a:pt x="19060" y="6648"/>
                  <a:pt x="19044" y="6719"/>
                </a:cubicBezTo>
                <a:cubicBezTo>
                  <a:pt x="19034" y="6761"/>
                  <a:pt x="19102" y="6770"/>
                  <a:pt x="19110" y="6806"/>
                </a:cubicBezTo>
                <a:cubicBezTo>
                  <a:pt x="19076" y="6781"/>
                  <a:pt x="19041" y="6785"/>
                  <a:pt x="19002" y="6773"/>
                </a:cubicBezTo>
                <a:cubicBezTo>
                  <a:pt x="19020" y="6798"/>
                  <a:pt x="19011" y="6848"/>
                  <a:pt x="18973" y="6819"/>
                </a:cubicBezTo>
                <a:cubicBezTo>
                  <a:pt x="18981" y="6857"/>
                  <a:pt x="18937" y="6876"/>
                  <a:pt x="18911" y="6848"/>
                </a:cubicBezTo>
                <a:cubicBezTo>
                  <a:pt x="18870" y="6903"/>
                  <a:pt x="18944" y="6901"/>
                  <a:pt x="18973" y="6923"/>
                </a:cubicBezTo>
                <a:cubicBezTo>
                  <a:pt x="18892" y="6898"/>
                  <a:pt x="18738" y="6976"/>
                  <a:pt x="18828" y="6985"/>
                </a:cubicBezTo>
                <a:cubicBezTo>
                  <a:pt x="18808" y="6991"/>
                  <a:pt x="18768" y="6977"/>
                  <a:pt x="18753" y="6993"/>
                </a:cubicBezTo>
                <a:cubicBezTo>
                  <a:pt x="18724" y="7023"/>
                  <a:pt x="18773" y="7029"/>
                  <a:pt x="18765" y="7056"/>
                </a:cubicBezTo>
                <a:cubicBezTo>
                  <a:pt x="18755" y="7092"/>
                  <a:pt x="18700" y="7142"/>
                  <a:pt x="18666" y="7155"/>
                </a:cubicBezTo>
                <a:cubicBezTo>
                  <a:pt x="18686" y="7116"/>
                  <a:pt x="18784" y="7002"/>
                  <a:pt x="18670" y="6989"/>
                </a:cubicBezTo>
                <a:cubicBezTo>
                  <a:pt x="18626" y="6984"/>
                  <a:pt x="18591" y="7054"/>
                  <a:pt x="18566" y="7081"/>
                </a:cubicBezTo>
                <a:cubicBezTo>
                  <a:pt x="18540" y="7108"/>
                  <a:pt x="18516" y="7092"/>
                  <a:pt x="18483" y="7101"/>
                </a:cubicBezTo>
                <a:cubicBezTo>
                  <a:pt x="18442" y="7112"/>
                  <a:pt x="18402" y="7136"/>
                  <a:pt x="18362" y="7151"/>
                </a:cubicBezTo>
                <a:cubicBezTo>
                  <a:pt x="18277" y="7185"/>
                  <a:pt x="18231" y="7218"/>
                  <a:pt x="18171" y="7288"/>
                </a:cubicBezTo>
                <a:cubicBezTo>
                  <a:pt x="18193" y="7232"/>
                  <a:pt x="18270" y="7183"/>
                  <a:pt x="18246" y="7114"/>
                </a:cubicBezTo>
                <a:cubicBezTo>
                  <a:pt x="18206" y="7156"/>
                  <a:pt x="18170" y="7216"/>
                  <a:pt x="18109" y="7226"/>
                </a:cubicBezTo>
                <a:cubicBezTo>
                  <a:pt x="18146" y="7197"/>
                  <a:pt x="18210" y="7170"/>
                  <a:pt x="18221" y="7118"/>
                </a:cubicBezTo>
                <a:cubicBezTo>
                  <a:pt x="18242" y="7015"/>
                  <a:pt x="18105" y="7165"/>
                  <a:pt x="18083" y="7187"/>
                </a:cubicBezTo>
                <a:cubicBezTo>
                  <a:pt x="17976" y="7298"/>
                  <a:pt x="17889" y="7270"/>
                  <a:pt x="17718" y="7338"/>
                </a:cubicBezTo>
                <a:cubicBezTo>
                  <a:pt x="17843" y="7256"/>
                  <a:pt x="18118" y="7268"/>
                  <a:pt x="18138" y="7068"/>
                </a:cubicBezTo>
                <a:cubicBezTo>
                  <a:pt x="18149" y="6952"/>
                  <a:pt x="18099" y="6961"/>
                  <a:pt x="17992" y="6964"/>
                </a:cubicBezTo>
                <a:cubicBezTo>
                  <a:pt x="17902" y="6967"/>
                  <a:pt x="17836" y="7053"/>
                  <a:pt x="17747" y="7060"/>
                </a:cubicBezTo>
                <a:cubicBezTo>
                  <a:pt x="17756" y="7050"/>
                  <a:pt x="17767" y="7036"/>
                  <a:pt x="17776" y="7027"/>
                </a:cubicBezTo>
                <a:cubicBezTo>
                  <a:pt x="17745" y="7038"/>
                  <a:pt x="17718" y="7010"/>
                  <a:pt x="17689" y="7006"/>
                </a:cubicBezTo>
                <a:cubicBezTo>
                  <a:pt x="17740" y="7010"/>
                  <a:pt x="17831" y="6993"/>
                  <a:pt x="17822" y="6923"/>
                </a:cubicBezTo>
                <a:cubicBezTo>
                  <a:pt x="17865" y="6933"/>
                  <a:pt x="17840" y="6972"/>
                  <a:pt x="17847" y="7002"/>
                </a:cubicBezTo>
                <a:cubicBezTo>
                  <a:pt x="17875" y="6983"/>
                  <a:pt x="18003" y="6897"/>
                  <a:pt x="17934" y="6881"/>
                </a:cubicBezTo>
                <a:cubicBezTo>
                  <a:pt x="17959" y="6862"/>
                  <a:pt x="17990" y="6849"/>
                  <a:pt x="18021" y="6860"/>
                </a:cubicBezTo>
                <a:cubicBezTo>
                  <a:pt x="18033" y="6801"/>
                  <a:pt x="17957" y="6829"/>
                  <a:pt x="17926" y="6819"/>
                </a:cubicBezTo>
                <a:cubicBezTo>
                  <a:pt x="17952" y="6809"/>
                  <a:pt x="17947" y="6795"/>
                  <a:pt x="17951" y="6773"/>
                </a:cubicBezTo>
                <a:cubicBezTo>
                  <a:pt x="17954" y="6754"/>
                  <a:pt x="17987" y="6748"/>
                  <a:pt x="18001" y="6740"/>
                </a:cubicBezTo>
                <a:cubicBezTo>
                  <a:pt x="18012" y="6732"/>
                  <a:pt x="18037" y="6652"/>
                  <a:pt x="18034" y="6636"/>
                </a:cubicBezTo>
                <a:cubicBezTo>
                  <a:pt x="18028" y="6606"/>
                  <a:pt x="17929" y="6611"/>
                  <a:pt x="17909" y="6611"/>
                </a:cubicBezTo>
                <a:cubicBezTo>
                  <a:pt x="17842" y="6611"/>
                  <a:pt x="17792" y="6598"/>
                  <a:pt x="17726" y="6586"/>
                </a:cubicBezTo>
                <a:cubicBezTo>
                  <a:pt x="17778" y="6576"/>
                  <a:pt x="17829" y="6603"/>
                  <a:pt x="17880" y="6603"/>
                </a:cubicBezTo>
                <a:cubicBezTo>
                  <a:pt x="17910" y="6602"/>
                  <a:pt x="18041" y="6610"/>
                  <a:pt x="18021" y="6590"/>
                </a:cubicBezTo>
                <a:cubicBezTo>
                  <a:pt x="18134" y="6603"/>
                  <a:pt x="18107" y="6414"/>
                  <a:pt x="18204" y="6370"/>
                </a:cubicBezTo>
                <a:cubicBezTo>
                  <a:pt x="18233" y="6357"/>
                  <a:pt x="18275" y="6357"/>
                  <a:pt x="18292" y="6324"/>
                </a:cubicBezTo>
                <a:cubicBezTo>
                  <a:pt x="18307" y="6293"/>
                  <a:pt x="18282" y="6234"/>
                  <a:pt x="18246" y="6283"/>
                </a:cubicBezTo>
                <a:cubicBezTo>
                  <a:pt x="18218" y="6321"/>
                  <a:pt x="18163" y="6349"/>
                  <a:pt x="18109" y="6320"/>
                </a:cubicBezTo>
                <a:cubicBezTo>
                  <a:pt x="18213" y="6249"/>
                  <a:pt x="18024" y="6267"/>
                  <a:pt x="18013" y="6262"/>
                </a:cubicBezTo>
                <a:cubicBezTo>
                  <a:pt x="17896" y="6198"/>
                  <a:pt x="17847" y="6270"/>
                  <a:pt x="17847" y="6208"/>
                </a:cubicBezTo>
                <a:cubicBezTo>
                  <a:pt x="17808" y="6236"/>
                  <a:pt x="17791" y="6188"/>
                  <a:pt x="17789" y="6158"/>
                </a:cubicBezTo>
                <a:cubicBezTo>
                  <a:pt x="17811" y="6164"/>
                  <a:pt x="17832" y="6159"/>
                  <a:pt x="17851" y="6145"/>
                </a:cubicBezTo>
                <a:cubicBezTo>
                  <a:pt x="17830" y="6147"/>
                  <a:pt x="17809" y="6145"/>
                  <a:pt x="17789" y="6137"/>
                </a:cubicBezTo>
                <a:cubicBezTo>
                  <a:pt x="17822" y="6116"/>
                  <a:pt x="17856" y="6108"/>
                  <a:pt x="17893" y="6096"/>
                </a:cubicBezTo>
                <a:cubicBezTo>
                  <a:pt x="17871" y="6026"/>
                  <a:pt x="17817" y="6068"/>
                  <a:pt x="17768" y="6079"/>
                </a:cubicBezTo>
                <a:cubicBezTo>
                  <a:pt x="17794" y="6066"/>
                  <a:pt x="17808" y="6031"/>
                  <a:pt x="17768" y="6029"/>
                </a:cubicBezTo>
                <a:cubicBezTo>
                  <a:pt x="17776" y="6019"/>
                  <a:pt x="17781" y="6010"/>
                  <a:pt x="17789" y="6000"/>
                </a:cubicBezTo>
                <a:cubicBezTo>
                  <a:pt x="17716" y="5993"/>
                  <a:pt x="17707" y="5986"/>
                  <a:pt x="17639" y="6008"/>
                </a:cubicBezTo>
                <a:cubicBezTo>
                  <a:pt x="17671" y="5991"/>
                  <a:pt x="17731" y="5961"/>
                  <a:pt x="17726" y="5917"/>
                </a:cubicBezTo>
                <a:cubicBezTo>
                  <a:pt x="17664" y="5945"/>
                  <a:pt x="17659" y="5866"/>
                  <a:pt x="17614" y="5850"/>
                </a:cubicBezTo>
                <a:cubicBezTo>
                  <a:pt x="17544" y="5825"/>
                  <a:pt x="17518" y="5805"/>
                  <a:pt x="17444" y="5834"/>
                </a:cubicBezTo>
                <a:cubicBezTo>
                  <a:pt x="17410" y="5846"/>
                  <a:pt x="17198" y="5876"/>
                  <a:pt x="17240" y="5925"/>
                </a:cubicBezTo>
                <a:cubicBezTo>
                  <a:pt x="17152" y="5842"/>
                  <a:pt x="17059" y="5860"/>
                  <a:pt x="16957" y="5904"/>
                </a:cubicBezTo>
                <a:cubicBezTo>
                  <a:pt x="16976" y="5884"/>
                  <a:pt x="17003" y="5881"/>
                  <a:pt x="17024" y="5863"/>
                </a:cubicBezTo>
                <a:cubicBezTo>
                  <a:pt x="16928" y="5864"/>
                  <a:pt x="16840" y="5808"/>
                  <a:pt x="16750" y="5784"/>
                </a:cubicBezTo>
                <a:cubicBezTo>
                  <a:pt x="16654" y="5758"/>
                  <a:pt x="16603" y="5793"/>
                  <a:pt x="16517" y="5825"/>
                </a:cubicBezTo>
                <a:cubicBezTo>
                  <a:pt x="16440" y="5854"/>
                  <a:pt x="16394" y="5878"/>
                  <a:pt x="16355" y="5954"/>
                </a:cubicBezTo>
                <a:cubicBezTo>
                  <a:pt x="16324" y="6013"/>
                  <a:pt x="16354" y="6077"/>
                  <a:pt x="16417" y="6104"/>
                </a:cubicBezTo>
                <a:cubicBezTo>
                  <a:pt x="16381" y="6087"/>
                  <a:pt x="16311" y="6176"/>
                  <a:pt x="16288" y="6208"/>
                </a:cubicBezTo>
                <a:cubicBezTo>
                  <a:pt x="16243" y="6271"/>
                  <a:pt x="16138" y="6267"/>
                  <a:pt x="16105" y="6345"/>
                </a:cubicBezTo>
                <a:cubicBezTo>
                  <a:pt x="16125" y="6340"/>
                  <a:pt x="16144" y="6338"/>
                  <a:pt x="16164" y="6337"/>
                </a:cubicBezTo>
                <a:cubicBezTo>
                  <a:pt x="16093" y="6368"/>
                  <a:pt x="16213" y="6342"/>
                  <a:pt x="16230" y="6341"/>
                </a:cubicBezTo>
                <a:cubicBezTo>
                  <a:pt x="16202" y="6364"/>
                  <a:pt x="16166" y="6378"/>
                  <a:pt x="16147" y="6411"/>
                </a:cubicBezTo>
                <a:cubicBezTo>
                  <a:pt x="16166" y="6420"/>
                  <a:pt x="16185" y="6425"/>
                  <a:pt x="16205" y="6428"/>
                </a:cubicBezTo>
                <a:cubicBezTo>
                  <a:pt x="16180" y="6440"/>
                  <a:pt x="16130" y="6443"/>
                  <a:pt x="16114" y="6470"/>
                </a:cubicBezTo>
                <a:cubicBezTo>
                  <a:pt x="16100" y="6491"/>
                  <a:pt x="16170" y="6538"/>
                  <a:pt x="16093" y="6590"/>
                </a:cubicBezTo>
                <a:cubicBezTo>
                  <a:pt x="16116" y="6582"/>
                  <a:pt x="16137" y="6586"/>
                  <a:pt x="16155" y="6603"/>
                </a:cubicBezTo>
                <a:cubicBezTo>
                  <a:pt x="16125" y="6614"/>
                  <a:pt x="16108" y="6675"/>
                  <a:pt x="16076" y="6677"/>
                </a:cubicBezTo>
                <a:cubicBezTo>
                  <a:pt x="16047" y="6680"/>
                  <a:pt x="16014" y="6685"/>
                  <a:pt x="16018" y="6723"/>
                </a:cubicBezTo>
                <a:cubicBezTo>
                  <a:pt x="15999" y="6715"/>
                  <a:pt x="15980" y="6708"/>
                  <a:pt x="15960" y="6702"/>
                </a:cubicBezTo>
                <a:cubicBezTo>
                  <a:pt x="15963" y="6739"/>
                  <a:pt x="15834" y="6804"/>
                  <a:pt x="15906" y="6806"/>
                </a:cubicBezTo>
                <a:cubicBezTo>
                  <a:pt x="15805" y="6827"/>
                  <a:pt x="15748" y="6916"/>
                  <a:pt x="15657" y="6948"/>
                </a:cubicBezTo>
                <a:cubicBezTo>
                  <a:pt x="15576" y="6975"/>
                  <a:pt x="15599" y="7000"/>
                  <a:pt x="15548" y="7060"/>
                </a:cubicBezTo>
                <a:cubicBezTo>
                  <a:pt x="15578" y="7057"/>
                  <a:pt x="15616" y="7103"/>
                  <a:pt x="15627" y="7126"/>
                </a:cubicBezTo>
                <a:cubicBezTo>
                  <a:pt x="15656" y="7182"/>
                  <a:pt x="15789" y="7176"/>
                  <a:pt x="15781" y="7392"/>
                </a:cubicBezTo>
                <a:cubicBezTo>
                  <a:pt x="15774" y="7587"/>
                  <a:pt x="15649" y="7782"/>
                  <a:pt x="15503" y="7903"/>
                </a:cubicBezTo>
                <a:cubicBezTo>
                  <a:pt x="15300" y="8073"/>
                  <a:pt x="14909" y="8258"/>
                  <a:pt x="14642" y="8319"/>
                </a:cubicBezTo>
                <a:cubicBezTo>
                  <a:pt x="14576" y="8334"/>
                  <a:pt x="14481" y="8330"/>
                  <a:pt x="14435" y="8390"/>
                </a:cubicBezTo>
                <a:cubicBezTo>
                  <a:pt x="14475" y="8400"/>
                  <a:pt x="14455" y="8434"/>
                  <a:pt x="14443" y="8460"/>
                </a:cubicBezTo>
                <a:cubicBezTo>
                  <a:pt x="14423" y="8505"/>
                  <a:pt x="14478" y="8523"/>
                  <a:pt x="14430" y="8535"/>
                </a:cubicBezTo>
                <a:cubicBezTo>
                  <a:pt x="14451" y="8544"/>
                  <a:pt x="14472" y="8553"/>
                  <a:pt x="14493" y="8560"/>
                </a:cubicBezTo>
                <a:cubicBezTo>
                  <a:pt x="14444" y="8570"/>
                  <a:pt x="14465" y="8587"/>
                  <a:pt x="14493" y="8602"/>
                </a:cubicBezTo>
                <a:cubicBezTo>
                  <a:pt x="14464" y="8613"/>
                  <a:pt x="14437" y="8660"/>
                  <a:pt x="14485" y="8668"/>
                </a:cubicBezTo>
                <a:cubicBezTo>
                  <a:pt x="14448" y="8655"/>
                  <a:pt x="14434" y="8699"/>
                  <a:pt x="14401" y="8701"/>
                </a:cubicBezTo>
                <a:cubicBezTo>
                  <a:pt x="14452" y="8707"/>
                  <a:pt x="14425" y="8730"/>
                  <a:pt x="14401" y="8743"/>
                </a:cubicBezTo>
                <a:cubicBezTo>
                  <a:pt x="14483" y="8728"/>
                  <a:pt x="14368" y="8776"/>
                  <a:pt x="14376" y="8805"/>
                </a:cubicBezTo>
                <a:cubicBezTo>
                  <a:pt x="14389" y="8847"/>
                  <a:pt x="14340" y="8905"/>
                  <a:pt x="14318" y="8938"/>
                </a:cubicBezTo>
                <a:cubicBezTo>
                  <a:pt x="14328" y="8943"/>
                  <a:pt x="14338" y="8946"/>
                  <a:pt x="14347" y="8951"/>
                </a:cubicBezTo>
                <a:cubicBezTo>
                  <a:pt x="14318" y="8968"/>
                  <a:pt x="14332" y="8986"/>
                  <a:pt x="14360" y="8988"/>
                </a:cubicBezTo>
                <a:cubicBezTo>
                  <a:pt x="14351" y="9011"/>
                  <a:pt x="14330" y="9025"/>
                  <a:pt x="14306" y="9021"/>
                </a:cubicBezTo>
                <a:cubicBezTo>
                  <a:pt x="14316" y="9046"/>
                  <a:pt x="14320" y="9074"/>
                  <a:pt x="14302" y="9096"/>
                </a:cubicBezTo>
                <a:cubicBezTo>
                  <a:pt x="14335" y="9092"/>
                  <a:pt x="14335" y="9123"/>
                  <a:pt x="14327" y="9146"/>
                </a:cubicBezTo>
                <a:cubicBezTo>
                  <a:pt x="14316" y="9175"/>
                  <a:pt x="14278" y="9190"/>
                  <a:pt x="14314" y="9200"/>
                </a:cubicBezTo>
                <a:cubicBezTo>
                  <a:pt x="14256" y="9208"/>
                  <a:pt x="14221" y="9273"/>
                  <a:pt x="14169" y="9296"/>
                </a:cubicBezTo>
                <a:cubicBezTo>
                  <a:pt x="14149" y="9304"/>
                  <a:pt x="14133" y="9302"/>
                  <a:pt x="14140" y="9325"/>
                </a:cubicBezTo>
                <a:cubicBezTo>
                  <a:pt x="14146" y="9345"/>
                  <a:pt x="14084" y="9370"/>
                  <a:pt x="14073" y="9379"/>
                </a:cubicBezTo>
                <a:cubicBezTo>
                  <a:pt x="14110" y="9414"/>
                  <a:pt x="14062" y="9455"/>
                  <a:pt x="14110" y="9458"/>
                </a:cubicBezTo>
                <a:cubicBezTo>
                  <a:pt x="14074" y="9457"/>
                  <a:pt x="13997" y="9530"/>
                  <a:pt x="14015" y="9570"/>
                </a:cubicBezTo>
                <a:cubicBezTo>
                  <a:pt x="13992" y="9562"/>
                  <a:pt x="14010" y="9506"/>
                  <a:pt x="14011" y="9487"/>
                </a:cubicBezTo>
                <a:cubicBezTo>
                  <a:pt x="14013" y="9432"/>
                  <a:pt x="13939" y="9453"/>
                  <a:pt x="13982" y="9408"/>
                </a:cubicBezTo>
                <a:cubicBezTo>
                  <a:pt x="13909" y="9398"/>
                  <a:pt x="13836" y="9481"/>
                  <a:pt x="13799" y="9533"/>
                </a:cubicBezTo>
                <a:cubicBezTo>
                  <a:pt x="13748" y="9604"/>
                  <a:pt x="13830" y="9645"/>
                  <a:pt x="13803" y="9720"/>
                </a:cubicBezTo>
                <a:cubicBezTo>
                  <a:pt x="13809" y="9630"/>
                  <a:pt x="13724" y="9506"/>
                  <a:pt x="13624" y="9520"/>
                </a:cubicBezTo>
                <a:cubicBezTo>
                  <a:pt x="13546" y="9531"/>
                  <a:pt x="13480" y="9623"/>
                  <a:pt x="13400" y="9616"/>
                </a:cubicBezTo>
                <a:cubicBezTo>
                  <a:pt x="13501" y="9554"/>
                  <a:pt x="13668" y="9518"/>
                  <a:pt x="13633" y="9371"/>
                </a:cubicBezTo>
                <a:cubicBezTo>
                  <a:pt x="13616" y="9302"/>
                  <a:pt x="13561" y="9287"/>
                  <a:pt x="13516" y="9246"/>
                </a:cubicBezTo>
                <a:cubicBezTo>
                  <a:pt x="13468" y="9201"/>
                  <a:pt x="13448" y="9198"/>
                  <a:pt x="13379" y="9221"/>
                </a:cubicBezTo>
                <a:cubicBezTo>
                  <a:pt x="13436" y="9157"/>
                  <a:pt x="13565" y="9222"/>
                  <a:pt x="13475" y="9051"/>
                </a:cubicBezTo>
                <a:cubicBezTo>
                  <a:pt x="13454" y="9011"/>
                  <a:pt x="13436" y="8990"/>
                  <a:pt x="13412" y="8955"/>
                </a:cubicBezTo>
                <a:cubicBezTo>
                  <a:pt x="13445" y="8907"/>
                  <a:pt x="13497" y="8874"/>
                  <a:pt x="13529" y="8826"/>
                </a:cubicBezTo>
                <a:cubicBezTo>
                  <a:pt x="13560" y="8779"/>
                  <a:pt x="13572" y="8730"/>
                  <a:pt x="13608" y="8685"/>
                </a:cubicBezTo>
                <a:cubicBezTo>
                  <a:pt x="13654" y="8626"/>
                  <a:pt x="13608" y="8571"/>
                  <a:pt x="13637" y="8514"/>
                </a:cubicBezTo>
                <a:cubicBezTo>
                  <a:pt x="13668" y="8451"/>
                  <a:pt x="13735" y="8408"/>
                  <a:pt x="13782" y="8356"/>
                </a:cubicBezTo>
                <a:cubicBezTo>
                  <a:pt x="13815" y="8320"/>
                  <a:pt x="13819" y="8265"/>
                  <a:pt x="13853" y="8232"/>
                </a:cubicBezTo>
                <a:cubicBezTo>
                  <a:pt x="13820" y="8246"/>
                  <a:pt x="13806" y="8214"/>
                  <a:pt x="13778" y="8207"/>
                </a:cubicBezTo>
                <a:cubicBezTo>
                  <a:pt x="13753" y="8201"/>
                  <a:pt x="13694" y="8212"/>
                  <a:pt x="13674" y="8228"/>
                </a:cubicBezTo>
                <a:cubicBezTo>
                  <a:pt x="13685" y="8219"/>
                  <a:pt x="13694" y="8209"/>
                  <a:pt x="13703" y="8199"/>
                </a:cubicBezTo>
                <a:cubicBezTo>
                  <a:pt x="13674" y="8179"/>
                  <a:pt x="13617" y="8193"/>
                  <a:pt x="13583" y="8186"/>
                </a:cubicBezTo>
                <a:cubicBezTo>
                  <a:pt x="13556" y="8181"/>
                  <a:pt x="13500" y="8143"/>
                  <a:pt x="13529" y="8199"/>
                </a:cubicBezTo>
                <a:cubicBezTo>
                  <a:pt x="13473" y="8184"/>
                  <a:pt x="13482" y="8152"/>
                  <a:pt x="13416" y="8169"/>
                </a:cubicBezTo>
                <a:cubicBezTo>
                  <a:pt x="13379" y="8179"/>
                  <a:pt x="13312" y="8179"/>
                  <a:pt x="13271" y="8182"/>
                </a:cubicBezTo>
                <a:cubicBezTo>
                  <a:pt x="13216" y="8185"/>
                  <a:pt x="13176" y="8160"/>
                  <a:pt x="13121" y="8186"/>
                </a:cubicBezTo>
                <a:cubicBezTo>
                  <a:pt x="13076" y="8207"/>
                  <a:pt x="13039" y="8244"/>
                  <a:pt x="12997" y="8269"/>
                </a:cubicBezTo>
                <a:cubicBezTo>
                  <a:pt x="13034" y="8218"/>
                  <a:pt x="13109" y="8199"/>
                  <a:pt x="13138" y="8140"/>
                </a:cubicBezTo>
                <a:cubicBezTo>
                  <a:pt x="13093" y="8133"/>
                  <a:pt x="13080" y="8093"/>
                  <a:pt x="13055" y="8061"/>
                </a:cubicBezTo>
                <a:cubicBezTo>
                  <a:pt x="13022" y="8021"/>
                  <a:pt x="12960" y="8018"/>
                  <a:pt x="12914" y="8003"/>
                </a:cubicBezTo>
                <a:cubicBezTo>
                  <a:pt x="12859" y="7986"/>
                  <a:pt x="12689" y="7896"/>
                  <a:pt x="12639" y="7928"/>
                </a:cubicBezTo>
                <a:cubicBezTo>
                  <a:pt x="12707" y="7843"/>
                  <a:pt x="12602" y="7771"/>
                  <a:pt x="12548" y="7716"/>
                </a:cubicBezTo>
                <a:cubicBezTo>
                  <a:pt x="12515" y="7683"/>
                  <a:pt x="12509" y="7654"/>
                  <a:pt x="12460" y="7642"/>
                </a:cubicBezTo>
                <a:cubicBezTo>
                  <a:pt x="12418" y="7631"/>
                  <a:pt x="12374" y="7624"/>
                  <a:pt x="12332" y="7613"/>
                </a:cubicBezTo>
                <a:cubicBezTo>
                  <a:pt x="12195" y="7576"/>
                  <a:pt x="12109" y="7495"/>
                  <a:pt x="11958" y="7521"/>
                </a:cubicBezTo>
                <a:cubicBezTo>
                  <a:pt x="11832" y="7542"/>
                  <a:pt x="11715" y="7602"/>
                  <a:pt x="11588" y="7617"/>
                </a:cubicBezTo>
                <a:cubicBezTo>
                  <a:pt x="11622" y="7608"/>
                  <a:pt x="11653" y="7593"/>
                  <a:pt x="11683" y="7575"/>
                </a:cubicBezTo>
                <a:cubicBezTo>
                  <a:pt x="11609" y="7570"/>
                  <a:pt x="11549" y="7630"/>
                  <a:pt x="11475" y="7625"/>
                </a:cubicBezTo>
                <a:cubicBezTo>
                  <a:pt x="11792" y="7542"/>
                  <a:pt x="11683" y="7293"/>
                  <a:pt x="11812" y="7064"/>
                </a:cubicBezTo>
                <a:cubicBezTo>
                  <a:pt x="11853" y="6991"/>
                  <a:pt x="11780" y="7036"/>
                  <a:pt x="11741" y="7014"/>
                </a:cubicBezTo>
                <a:cubicBezTo>
                  <a:pt x="11699" y="6989"/>
                  <a:pt x="11591" y="7000"/>
                  <a:pt x="11550" y="7031"/>
                </a:cubicBezTo>
                <a:cubicBezTo>
                  <a:pt x="11554" y="7025"/>
                  <a:pt x="11559" y="7020"/>
                  <a:pt x="11563" y="7014"/>
                </a:cubicBezTo>
                <a:cubicBezTo>
                  <a:pt x="11522" y="7040"/>
                  <a:pt x="11511" y="6962"/>
                  <a:pt x="11475" y="6977"/>
                </a:cubicBezTo>
                <a:cubicBezTo>
                  <a:pt x="11488" y="6965"/>
                  <a:pt x="11497" y="6947"/>
                  <a:pt x="11505" y="6931"/>
                </a:cubicBezTo>
                <a:cubicBezTo>
                  <a:pt x="11486" y="6924"/>
                  <a:pt x="11470" y="6919"/>
                  <a:pt x="11451" y="6914"/>
                </a:cubicBezTo>
                <a:cubicBezTo>
                  <a:pt x="11469" y="6907"/>
                  <a:pt x="11504" y="6912"/>
                  <a:pt x="11517" y="6894"/>
                </a:cubicBezTo>
                <a:cubicBezTo>
                  <a:pt x="11536" y="6867"/>
                  <a:pt x="11558" y="6843"/>
                  <a:pt x="11588" y="6827"/>
                </a:cubicBezTo>
                <a:cubicBezTo>
                  <a:pt x="11632" y="6803"/>
                  <a:pt x="11632" y="6729"/>
                  <a:pt x="11667" y="6694"/>
                </a:cubicBezTo>
                <a:cubicBezTo>
                  <a:pt x="11693" y="6668"/>
                  <a:pt x="11903" y="6486"/>
                  <a:pt x="11862" y="6445"/>
                </a:cubicBezTo>
                <a:cubicBezTo>
                  <a:pt x="11891" y="6457"/>
                  <a:pt x="11900" y="6450"/>
                  <a:pt x="11887" y="6428"/>
                </a:cubicBezTo>
                <a:cubicBezTo>
                  <a:pt x="11983" y="6462"/>
                  <a:pt x="12087" y="6285"/>
                  <a:pt x="12174" y="6262"/>
                </a:cubicBezTo>
                <a:cubicBezTo>
                  <a:pt x="12185" y="6259"/>
                  <a:pt x="12242" y="6204"/>
                  <a:pt x="12240" y="6199"/>
                </a:cubicBezTo>
                <a:cubicBezTo>
                  <a:pt x="12226" y="6158"/>
                  <a:pt x="12276" y="6187"/>
                  <a:pt x="12298" y="6179"/>
                </a:cubicBezTo>
                <a:cubicBezTo>
                  <a:pt x="12253" y="6082"/>
                  <a:pt x="12528" y="6086"/>
                  <a:pt x="12548" y="6017"/>
                </a:cubicBezTo>
                <a:cubicBezTo>
                  <a:pt x="12524" y="6014"/>
                  <a:pt x="12513" y="5999"/>
                  <a:pt x="12519" y="5975"/>
                </a:cubicBezTo>
                <a:cubicBezTo>
                  <a:pt x="12557" y="5980"/>
                  <a:pt x="12616" y="6012"/>
                  <a:pt x="12614" y="5946"/>
                </a:cubicBezTo>
                <a:cubicBezTo>
                  <a:pt x="12674" y="5986"/>
                  <a:pt x="12685" y="5912"/>
                  <a:pt x="12722" y="5900"/>
                </a:cubicBezTo>
                <a:cubicBezTo>
                  <a:pt x="12759" y="5888"/>
                  <a:pt x="12802" y="5869"/>
                  <a:pt x="12739" y="5850"/>
                </a:cubicBezTo>
                <a:cubicBezTo>
                  <a:pt x="12770" y="5851"/>
                  <a:pt x="12820" y="5850"/>
                  <a:pt x="12822" y="5892"/>
                </a:cubicBezTo>
                <a:cubicBezTo>
                  <a:pt x="12835" y="5884"/>
                  <a:pt x="12846" y="5875"/>
                  <a:pt x="12855" y="5863"/>
                </a:cubicBezTo>
                <a:cubicBezTo>
                  <a:pt x="12845" y="5856"/>
                  <a:pt x="12833" y="5852"/>
                  <a:pt x="12822" y="5846"/>
                </a:cubicBezTo>
                <a:cubicBezTo>
                  <a:pt x="12858" y="5842"/>
                  <a:pt x="12931" y="5766"/>
                  <a:pt x="12951" y="5780"/>
                </a:cubicBezTo>
                <a:cubicBezTo>
                  <a:pt x="12983" y="5803"/>
                  <a:pt x="13007" y="5749"/>
                  <a:pt x="13042" y="5780"/>
                </a:cubicBezTo>
                <a:cubicBezTo>
                  <a:pt x="13059" y="5794"/>
                  <a:pt x="13095" y="5771"/>
                  <a:pt x="13109" y="5763"/>
                </a:cubicBezTo>
                <a:cubicBezTo>
                  <a:pt x="13083" y="5746"/>
                  <a:pt x="12955" y="5700"/>
                  <a:pt x="13067" y="5688"/>
                </a:cubicBezTo>
                <a:cubicBezTo>
                  <a:pt x="13135" y="5681"/>
                  <a:pt x="13182" y="5688"/>
                  <a:pt x="13250" y="5697"/>
                </a:cubicBezTo>
                <a:cubicBezTo>
                  <a:pt x="13297" y="5703"/>
                  <a:pt x="13333" y="5679"/>
                  <a:pt x="13375" y="5663"/>
                </a:cubicBezTo>
                <a:cubicBezTo>
                  <a:pt x="13414" y="5649"/>
                  <a:pt x="13451" y="5664"/>
                  <a:pt x="13487" y="5638"/>
                </a:cubicBezTo>
                <a:cubicBezTo>
                  <a:pt x="13638" y="5531"/>
                  <a:pt x="13486" y="5510"/>
                  <a:pt x="13570" y="5510"/>
                </a:cubicBezTo>
                <a:cubicBezTo>
                  <a:pt x="13540" y="5480"/>
                  <a:pt x="13498" y="5499"/>
                  <a:pt x="13466" y="5476"/>
                </a:cubicBezTo>
                <a:cubicBezTo>
                  <a:pt x="13412" y="5438"/>
                  <a:pt x="13464" y="5377"/>
                  <a:pt x="13283" y="5435"/>
                </a:cubicBezTo>
                <a:cubicBezTo>
                  <a:pt x="13294" y="5430"/>
                  <a:pt x="13304" y="5421"/>
                  <a:pt x="13312" y="5414"/>
                </a:cubicBezTo>
                <a:cubicBezTo>
                  <a:pt x="13244" y="5387"/>
                  <a:pt x="13134" y="5378"/>
                  <a:pt x="13080" y="5327"/>
                </a:cubicBezTo>
                <a:cubicBezTo>
                  <a:pt x="13077" y="5403"/>
                  <a:pt x="12966" y="5348"/>
                  <a:pt x="12997" y="5318"/>
                </a:cubicBezTo>
                <a:cubicBezTo>
                  <a:pt x="13026" y="5290"/>
                  <a:pt x="13070" y="5328"/>
                  <a:pt x="13055" y="5256"/>
                </a:cubicBezTo>
                <a:cubicBezTo>
                  <a:pt x="13115" y="5410"/>
                  <a:pt x="13343" y="5376"/>
                  <a:pt x="13433" y="5401"/>
                </a:cubicBezTo>
                <a:cubicBezTo>
                  <a:pt x="13465" y="5411"/>
                  <a:pt x="13695" y="5498"/>
                  <a:pt x="13682" y="5414"/>
                </a:cubicBezTo>
                <a:cubicBezTo>
                  <a:pt x="13714" y="5418"/>
                  <a:pt x="13745" y="5440"/>
                  <a:pt x="13778" y="5435"/>
                </a:cubicBezTo>
                <a:cubicBezTo>
                  <a:pt x="13806" y="5430"/>
                  <a:pt x="13824" y="5404"/>
                  <a:pt x="13849" y="5393"/>
                </a:cubicBezTo>
                <a:cubicBezTo>
                  <a:pt x="13883" y="5378"/>
                  <a:pt x="13881" y="5287"/>
                  <a:pt x="13944" y="5339"/>
                </a:cubicBezTo>
                <a:cubicBezTo>
                  <a:pt x="13958" y="5319"/>
                  <a:pt x="13958" y="5300"/>
                  <a:pt x="13944" y="5281"/>
                </a:cubicBezTo>
                <a:cubicBezTo>
                  <a:pt x="13962" y="5270"/>
                  <a:pt x="13982" y="5271"/>
                  <a:pt x="13998" y="5264"/>
                </a:cubicBezTo>
                <a:cubicBezTo>
                  <a:pt x="13994" y="5269"/>
                  <a:pt x="13990" y="5275"/>
                  <a:pt x="13986" y="5281"/>
                </a:cubicBezTo>
                <a:cubicBezTo>
                  <a:pt x="14007" y="5291"/>
                  <a:pt x="14026" y="5311"/>
                  <a:pt x="14027" y="5335"/>
                </a:cubicBezTo>
                <a:cubicBezTo>
                  <a:pt x="14030" y="5278"/>
                  <a:pt x="14101" y="5322"/>
                  <a:pt x="14127" y="5331"/>
                </a:cubicBezTo>
                <a:cubicBezTo>
                  <a:pt x="14124" y="5311"/>
                  <a:pt x="14124" y="5292"/>
                  <a:pt x="14127" y="5273"/>
                </a:cubicBezTo>
                <a:cubicBezTo>
                  <a:pt x="14151" y="5407"/>
                  <a:pt x="14431" y="5259"/>
                  <a:pt x="14489" y="5223"/>
                </a:cubicBezTo>
                <a:cubicBezTo>
                  <a:pt x="14559" y="5179"/>
                  <a:pt x="14640" y="5105"/>
                  <a:pt x="14721" y="5086"/>
                </a:cubicBezTo>
                <a:cubicBezTo>
                  <a:pt x="14812" y="5064"/>
                  <a:pt x="15087" y="4904"/>
                  <a:pt x="14767" y="4915"/>
                </a:cubicBezTo>
                <a:cubicBezTo>
                  <a:pt x="14676" y="4919"/>
                  <a:pt x="14592" y="4907"/>
                  <a:pt x="14501" y="4899"/>
                </a:cubicBezTo>
                <a:cubicBezTo>
                  <a:pt x="14485" y="4897"/>
                  <a:pt x="14445" y="4841"/>
                  <a:pt x="14439" y="4828"/>
                </a:cubicBezTo>
                <a:cubicBezTo>
                  <a:pt x="14412" y="4775"/>
                  <a:pt x="14378" y="4752"/>
                  <a:pt x="14318" y="4741"/>
                </a:cubicBezTo>
                <a:cubicBezTo>
                  <a:pt x="14269" y="4731"/>
                  <a:pt x="14207" y="4709"/>
                  <a:pt x="14156" y="4716"/>
                </a:cubicBezTo>
                <a:cubicBezTo>
                  <a:pt x="14109" y="4722"/>
                  <a:pt x="14150" y="4754"/>
                  <a:pt x="14073" y="4724"/>
                </a:cubicBezTo>
                <a:cubicBezTo>
                  <a:pt x="14123" y="4664"/>
                  <a:pt x="14257" y="4728"/>
                  <a:pt x="14322" y="4720"/>
                </a:cubicBezTo>
                <a:cubicBezTo>
                  <a:pt x="14235" y="4737"/>
                  <a:pt x="14425" y="4752"/>
                  <a:pt x="14451" y="4732"/>
                </a:cubicBezTo>
                <a:cubicBezTo>
                  <a:pt x="14439" y="4721"/>
                  <a:pt x="14425" y="4714"/>
                  <a:pt x="14410" y="4707"/>
                </a:cubicBezTo>
                <a:cubicBezTo>
                  <a:pt x="14516" y="4704"/>
                  <a:pt x="14597" y="4792"/>
                  <a:pt x="14705" y="4803"/>
                </a:cubicBezTo>
                <a:cubicBezTo>
                  <a:pt x="14674" y="4803"/>
                  <a:pt x="14644" y="4807"/>
                  <a:pt x="14613" y="4803"/>
                </a:cubicBezTo>
                <a:cubicBezTo>
                  <a:pt x="14679" y="4836"/>
                  <a:pt x="14704" y="4902"/>
                  <a:pt x="14784" y="4899"/>
                </a:cubicBezTo>
                <a:cubicBezTo>
                  <a:pt x="14867" y="4895"/>
                  <a:pt x="14928" y="4893"/>
                  <a:pt x="15000" y="4849"/>
                </a:cubicBezTo>
                <a:cubicBezTo>
                  <a:pt x="15071" y="4805"/>
                  <a:pt x="15154" y="4794"/>
                  <a:pt x="15220" y="4741"/>
                </a:cubicBezTo>
                <a:cubicBezTo>
                  <a:pt x="15278" y="4694"/>
                  <a:pt x="15359" y="4688"/>
                  <a:pt x="15420" y="4645"/>
                </a:cubicBezTo>
                <a:cubicBezTo>
                  <a:pt x="15393" y="4592"/>
                  <a:pt x="15300" y="4621"/>
                  <a:pt x="15287" y="4562"/>
                </a:cubicBezTo>
                <a:cubicBezTo>
                  <a:pt x="15310" y="4561"/>
                  <a:pt x="15323" y="4548"/>
                  <a:pt x="15320" y="4525"/>
                </a:cubicBezTo>
                <a:cubicBezTo>
                  <a:pt x="15371" y="4542"/>
                  <a:pt x="15504" y="4542"/>
                  <a:pt x="15557" y="4525"/>
                </a:cubicBezTo>
                <a:cubicBezTo>
                  <a:pt x="15653" y="4493"/>
                  <a:pt x="15630" y="4529"/>
                  <a:pt x="15611" y="4603"/>
                </a:cubicBezTo>
                <a:cubicBezTo>
                  <a:pt x="15675" y="4594"/>
                  <a:pt x="15732" y="4627"/>
                  <a:pt x="15794" y="4637"/>
                </a:cubicBezTo>
                <a:cubicBezTo>
                  <a:pt x="15781" y="4612"/>
                  <a:pt x="15781" y="4569"/>
                  <a:pt x="15823" y="4574"/>
                </a:cubicBezTo>
                <a:cubicBezTo>
                  <a:pt x="15823" y="4624"/>
                  <a:pt x="15828" y="4592"/>
                  <a:pt x="15864" y="4608"/>
                </a:cubicBezTo>
                <a:cubicBezTo>
                  <a:pt x="15883" y="4616"/>
                  <a:pt x="15908" y="4633"/>
                  <a:pt x="15931" y="4628"/>
                </a:cubicBezTo>
                <a:cubicBezTo>
                  <a:pt x="15990" y="4616"/>
                  <a:pt x="15964" y="4534"/>
                  <a:pt x="15935" y="4508"/>
                </a:cubicBezTo>
                <a:cubicBezTo>
                  <a:pt x="15945" y="4502"/>
                  <a:pt x="15954" y="4497"/>
                  <a:pt x="15964" y="4491"/>
                </a:cubicBezTo>
                <a:cubicBezTo>
                  <a:pt x="15919" y="4489"/>
                  <a:pt x="15930" y="4470"/>
                  <a:pt x="15952" y="4450"/>
                </a:cubicBezTo>
                <a:cubicBezTo>
                  <a:pt x="15931" y="4446"/>
                  <a:pt x="15910" y="4443"/>
                  <a:pt x="15889" y="4437"/>
                </a:cubicBezTo>
                <a:cubicBezTo>
                  <a:pt x="15993" y="4449"/>
                  <a:pt x="15818" y="4408"/>
                  <a:pt x="15923" y="4412"/>
                </a:cubicBezTo>
                <a:cubicBezTo>
                  <a:pt x="15870" y="4375"/>
                  <a:pt x="15823" y="4432"/>
                  <a:pt x="15769" y="4425"/>
                </a:cubicBezTo>
                <a:cubicBezTo>
                  <a:pt x="15810" y="4389"/>
                  <a:pt x="15870" y="4379"/>
                  <a:pt x="15923" y="4387"/>
                </a:cubicBezTo>
                <a:cubicBezTo>
                  <a:pt x="15842" y="4371"/>
                  <a:pt x="15975" y="4385"/>
                  <a:pt x="15989" y="4387"/>
                </a:cubicBezTo>
                <a:cubicBezTo>
                  <a:pt x="15973" y="4388"/>
                  <a:pt x="15955" y="4388"/>
                  <a:pt x="15939" y="4387"/>
                </a:cubicBezTo>
                <a:cubicBezTo>
                  <a:pt x="15963" y="4392"/>
                  <a:pt x="15983" y="4410"/>
                  <a:pt x="15989" y="4433"/>
                </a:cubicBezTo>
                <a:cubicBezTo>
                  <a:pt x="15924" y="4421"/>
                  <a:pt x="15954" y="4523"/>
                  <a:pt x="16072" y="4421"/>
                </a:cubicBezTo>
                <a:cubicBezTo>
                  <a:pt x="16063" y="4431"/>
                  <a:pt x="15996" y="4509"/>
                  <a:pt x="15993" y="4504"/>
                </a:cubicBezTo>
                <a:cubicBezTo>
                  <a:pt x="16007" y="4533"/>
                  <a:pt x="16070" y="4544"/>
                  <a:pt x="16022" y="4583"/>
                </a:cubicBezTo>
                <a:cubicBezTo>
                  <a:pt x="16137" y="4587"/>
                  <a:pt x="16287" y="4521"/>
                  <a:pt x="16388" y="4475"/>
                </a:cubicBezTo>
                <a:cubicBezTo>
                  <a:pt x="16431" y="4455"/>
                  <a:pt x="16453" y="4463"/>
                  <a:pt x="16496" y="4433"/>
                </a:cubicBezTo>
                <a:cubicBezTo>
                  <a:pt x="16541" y="4402"/>
                  <a:pt x="16572" y="4380"/>
                  <a:pt x="16629" y="4379"/>
                </a:cubicBezTo>
                <a:cubicBezTo>
                  <a:pt x="16697" y="4377"/>
                  <a:pt x="16868" y="4279"/>
                  <a:pt x="16820" y="4192"/>
                </a:cubicBezTo>
                <a:cubicBezTo>
                  <a:pt x="16784" y="4127"/>
                  <a:pt x="16710" y="4080"/>
                  <a:pt x="16816" y="4034"/>
                </a:cubicBezTo>
                <a:cubicBezTo>
                  <a:pt x="16795" y="4039"/>
                  <a:pt x="16774" y="4039"/>
                  <a:pt x="16754" y="4030"/>
                </a:cubicBezTo>
                <a:cubicBezTo>
                  <a:pt x="16780" y="4016"/>
                  <a:pt x="16799" y="4000"/>
                  <a:pt x="16754" y="3988"/>
                </a:cubicBezTo>
                <a:cubicBezTo>
                  <a:pt x="16807" y="3980"/>
                  <a:pt x="16780" y="3963"/>
                  <a:pt x="16754" y="3951"/>
                </a:cubicBezTo>
                <a:cubicBezTo>
                  <a:pt x="16766" y="3944"/>
                  <a:pt x="16869" y="3916"/>
                  <a:pt x="16878" y="3922"/>
                </a:cubicBezTo>
                <a:cubicBezTo>
                  <a:pt x="16921" y="3949"/>
                  <a:pt x="16903" y="3933"/>
                  <a:pt x="16957" y="3918"/>
                </a:cubicBezTo>
                <a:cubicBezTo>
                  <a:pt x="17026" y="3898"/>
                  <a:pt x="17127" y="3910"/>
                  <a:pt x="17144" y="3818"/>
                </a:cubicBezTo>
                <a:cubicBezTo>
                  <a:pt x="17091" y="3812"/>
                  <a:pt x="17044" y="3799"/>
                  <a:pt x="16991" y="3810"/>
                </a:cubicBezTo>
                <a:cubicBezTo>
                  <a:pt x="17047" y="3793"/>
                  <a:pt x="17213" y="3789"/>
                  <a:pt x="17228" y="3714"/>
                </a:cubicBezTo>
                <a:cubicBezTo>
                  <a:pt x="17192" y="3716"/>
                  <a:pt x="17158" y="3692"/>
                  <a:pt x="17124" y="3689"/>
                </a:cubicBezTo>
                <a:cubicBezTo>
                  <a:pt x="17094" y="3686"/>
                  <a:pt x="17070" y="3702"/>
                  <a:pt x="17041" y="3702"/>
                </a:cubicBezTo>
                <a:cubicBezTo>
                  <a:pt x="17116" y="3679"/>
                  <a:pt x="16998" y="3643"/>
                  <a:pt x="17078" y="3652"/>
                </a:cubicBezTo>
                <a:cubicBezTo>
                  <a:pt x="17018" y="3625"/>
                  <a:pt x="16950" y="3624"/>
                  <a:pt x="16887" y="3610"/>
                </a:cubicBezTo>
                <a:cubicBezTo>
                  <a:pt x="16929" y="3607"/>
                  <a:pt x="16989" y="3628"/>
                  <a:pt x="17028" y="3610"/>
                </a:cubicBezTo>
                <a:cubicBezTo>
                  <a:pt x="17048" y="3601"/>
                  <a:pt x="17066" y="3585"/>
                  <a:pt x="17086" y="3581"/>
                </a:cubicBezTo>
                <a:cubicBezTo>
                  <a:pt x="16996" y="3562"/>
                  <a:pt x="16906" y="3560"/>
                  <a:pt x="16818" y="3545"/>
                </a:cubicBezTo>
                <a:cubicBezTo>
                  <a:pt x="16833" y="3542"/>
                  <a:pt x="16849" y="3539"/>
                  <a:pt x="16864" y="3536"/>
                </a:cubicBezTo>
                <a:cubicBezTo>
                  <a:pt x="16847" y="3521"/>
                  <a:pt x="16822" y="3529"/>
                  <a:pt x="16807" y="3543"/>
                </a:cubicBezTo>
                <a:cubicBezTo>
                  <a:pt x="16775" y="3537"/>
                  <a:pt x="16744" y="3530"/>
                  <a:pt x="16712" y="3519"/>
                </a:cubicBezTo>
                <a:cubicBezTo>
                  <a:pt x="16658" y="3500"/>
                  <a:pt x="16596" y="3527"/>
                  <a:pt x="16542" y="3535"/>
                </a:cubicBezTo>
                <a:cubicBezTo>
                  <a:pt x="16505" y="3541"/>
                  <a:pt x="16472" y="3521"/>
                  <a:pt x="16438" y="3523"/>
                </a:cubicBezTo>
                <a:cubicBezTo>
                  <a:pt x="16457" y="3532"/>
                  <a:pt x="16368" y="3553"/>
                  <a:pt x="16396" y="3602"/>
                </a:cubicBezTo>
                <a:cubicBezTo>
                  <a:pt x="16371" y="3602"/>
                  <a:pt x="16306" y="3659"/>
                  <a:pt x="16371" y="3631"/>
                </a:cubicBezTo>
                <a:cubicBezTo>
                  <a:pt x="16347" y="3635"/>
                  <a:pt x="16334" y="3652"/>
                  <a:pt x="16346" y="3677"/>
                </a:cubicBezTo>
                <a:cubicBezTo>
                  <a:pt x="16336" y="3676"/>
                  <a:pt x="16324" y="3673"/>
                  <a:pt x="16313" y="3673"/>
                </a:cubicBezTo>
                <a:cubicBezTo>
                  <a:pt x="16307" y="3711"/>
                  <a:pt x="16345" y="3726"/>
                  <a:pt x="16376" y="3718"/>
                </a:cubicBezTo>
                <a:cubicBezTo>
                  <a:pt x="16322" y="3740"/>
                  <a:pt x="16398" y="3743"/>
                  <a:pt x="16434" y="3764"/>
                </a:cubicBezTo>
                <a:cubicBezTo>
                  <a:pt x="16421" y="3764"/>
                  <a:pt x="16291" y="3755"/>
                  <a:pt x="16376" y="3785"/>
                </a:cubicBezTo>
                <a:cubicBezTo>
                  <a:pt x="16357" y="3791"/>
                  <a:pt x="16316" y="3772"/>
                  <a:pt x="16305" y="3793"/>
                </a:cubicBezTo>
                <a:cubicBezTo>
                  <a:pt x="16296" y="3811"/>
                  <a:pt x="16298" y="3819"/>
                  <a:pt x="16272" y="3810"/>
                </a:cubicBezTo>
                <a:cubicBezTo>
                  <a:pt x="16288" y="3829"/>
                  <a:pt x="16306" y="3835"/>
                  <a:pt x="16330" y="3826"/>
                </a:cubicBezTo>
                <a:cubicBezTo>
                  <a:pt x="16251" y="3907"/>
                  <a:pt x="16134" y="3795"/>
                  <a:pt x="16064" y="3909"/>
                </a:cubicBezTo>
                <a:cubicBezTo>
                  <a:pt x="15995" y="4022"/>
                  <a:pt x="15861" y="4070"/>
                  <a:pt x="15748" y="4121"/>
                </a:cubicBezTo>
                <a:cubicBezTo>
                  <a:pt x="15715" y="4136"/>
                  <a:pt x="15578" y="4287"/>
                  <a:pt x="15557" y="4271"/>
                </a:cubicBezTo>
                <a:cubicBezTo>
                  <a:pt x="15504" y="4232"/>
                  <a:pt x="15469" y="4296"/>
                  <a:pt x="15424" y="4313"/>
                </a:cubicBezTo>
                <a:cubicBezTo>
                  <a:pt x="15396" y="4323"/>
                  <a:pt x="15330" y="4357"/>
                  <a:pt x="15307" y="4337"/>
                </a:cubicBezTo>
                <a:cubicBezTo>
                  <a:pt x="15396" y="4286"/>
                  <a:pt x="15308" y="4226"/>
                  <a:pt x="15291" y="4163"/>
                </a:cubicBezTo>
                <a:cubicBezTo>
                  <a:pt x="15269" y="4083"/>
                  <a:pt x="15378" y="3995"/>
                  <a:pt x="15440" y="3968"/>
                </a:cubicBezTo>
                <a:cubicBezTo>
                  <a:pt x="15433" y="3977"/>
                  <a:pt x="15426" y="3986"/>
                  <a:pt x="15420" y="3997"/>
                </a:cubicBezTo>
                <a:cubicBezTo>
                  <a:pt x="15514" y="4019"/>
                  <a:pt x="15554" y="3939"/>
                  <a:pt x="15590" y="3868"/>
                </a:cubicBezTo>
                <a:cubicBezTo>
                  <a:pt x="15618" y="3812"/>
                  <a:pt x="15527" y="3735"/>
                  <a:pt x="15486" y="3706"/>
                </a:cubicBezTo>
                <a:cubicBezTo>
                  <a:pt x="15424" y="3661"/>
                  <a:pt x="15339" y="3744"/>
                  <a:pt x="15283" y="3764"/>
                </a:cubicBezTo>
                <a:cubicBezTo>
                  <a:pt x="15246" y="3777"/>
                  <a:pt x="15230" y="3810"/>
                  <a:pt x="15208" y="3839"/>
                </a:cubicBezTo>
                <a:cubicBezTo>
                  <a:pt x="15180" y="3873"/>
                  <a:pt x="15139" y="3862"/>
                  <a:pt x="15108" y="3889"/>
                </a:cubicBezTo>
                <a:cubicBezTo>
                  <a:pt x="15133" y="3924"/>
                  <a:pt x="15078" y="3940"/>
                  <a:pt x="15046" y="3959"/>
                </a:cubicBezTo>
                <a:cubicBezTo>
                  <a:pt x="15016" y="3977"/>
                  <a:pt x="14977" y="4005"/>
                  <a:pt x="14942" y="4005"/>
                </a:cubicBezTo>
                <a:cubicBezTo>
                  <a:pt x="14958" y="3982"/>
                  <a:pt x="14964" y="3966"/>
                  <a:pt x="14921" y="3972"/>
                </a:cubicBezTo>
                <a:cubicBezTo>
                  <a:pt x="14960" y="3963"/>
                  <a:pt x="14961" y="3962"/>
                  <a:pt x="14921" y="3951"/>
                </a:cubicBezTo>
                <a:cubicBezTo>
                  <a:pt x="14939" y="3938"/>
                  <a:pt x="14954" y="3921"/>
                  <a:pt x="14971" y="3905"/>
                </a:cubicBezTo>
                <a:cubicBezTo>
                  <a:pt x="14992" y="3885"/>
                  <a:pt x="15077" y="3828"/>
                  <a:pt x="15012" y="3835"/>
                </a:cubicBezTo>
                <a:cubicBezTo>
                  <a:pt x="15101" y="3815"/>
                  <a:pt x="15020" y="3709"/>
                  <a:pt x="14983" y="3685"/>
                </a:cubicBezTo>
                <a:cubicBezTo>
                  <a:pt x="15005" y="3685"/>
                  <a:pt x="15026" y="3680"/>
                  <a:pt x="15046" y="3673"/>
                </a:cubicBezTo>
                <a:cubicBezTo>
                  <a:pt x="14994" y="3717"/>
                  <a:pt x="15102" y="3679"/>
                  <a:pt x="15116" y="3668"/>
                </a:cubicBezTo>
                <a:cubicBezTo>
                  <a:pt x="15150" y="3645"/>
                  <a:pt x="15204" y="3629"/>
                  <a:pt x="15245" y="3638"/>
                </a:cubicBezTo>
                <a:cubicBezTo>
                  <a:pt x="15187" y="3593"/>
                  <a:pt x="15064" y="3619"/>
                  <a:pt x="14996" y="3614"/>
                </a:cubicBezTo>
                <a:cubicBezTo>
                  <a:pt x="15028" y="3610"/>
                  <a:pt x="15058" y="3598"/>
                  <a:pt x="15087" y="3585"/>
                </a:cubicBezTo>
                <a:cubicBezTo>
                  <a:pt x="15024" y="3540"/>
                  <a:pt x="14966" y="3633"/>
                  <a:pt x="14900" y="3618"/>
                </a:cubicBezTo>
                <a:cubicBezTo>
                  <a:pt x="14870" y="3612"/>
                  <a:pt x="14866" y="3584"/>
                  <a:pt x="14838" y="3573"/>
                </a:cubicBezTo>
                <a:cubicBezTo>
                  <a:pt x="14806" y="3560"/>
                  <a:pt x="14775" y="3575"/>
                  <a:pt x="14742" y="3573"/>
                </a:cubicBezTo>
                <a:cubicBezTo>
                  <a:pt x="14762" y="3565"/>
                  <a:pt x="14783" y="3561"/>
                  <a:pt x="14805" y="3560"/>
                </a:cubicBezTo>
                <a:cubicBezTo>
                  <a:pt x="14784" y="3557"/>
                  <a:pt x="14763" y="3557"/>
                  <a:pt x="14742" y="3560"/>
                </a:cubicBezTo>
                <a:cubicBezTo>
                  <a:pt x="14832" y="3532"/>
                  <a:pt x="14918" y="3487"/>
                  <a:pt x="15012" y="3473"/>
                </a:cubicBezTo>
                <a:cubicBezTo>
                  <a:pt x="14988" y="3439"/>
                  <a:pt x="14945" y="3443"/>
                  <a:pt x="14913" y="3461"/>
                </a:cubicBezTo>
                <a:cubicBezTo>
                  <a:pt x="14981" y="3393"/>
                  <a:pt x="15079" y="3436"/>
                  <a:pt x="15162" y="3427"/>
                </a:cubicBezTo>
                <a:cubicBezTo>
                  <a:pt x="15147" y="3405"/>
                  <a:pt x="15149" y="3386"/>
                  <a:pt x="15170" y="3369"/>
                </a:cubicBezTo>
                <a:cubicBezTo>
                  <a:pt x="15137" y="3359"/>
                  <a:pt x="15112" y="3388"/>
                  <a:pt x="15079" y="3382"/>
                </a:cubicBezTo>
                <a:cubicBezTo>
                  <a:pt x="15114" y="3375"/>
                  <a:pt x="15131" y="3327"/>
                  <a:pt x="15083" y="3328"/>
                </a:cubicBezTo>
                <a:cubicBezTo>
                  <a:pt x="15134" y="3306"/>
                  <a:pt x="15095" y="3264"/>
                  <a:pt x="15054" y="3269"/>
                </a:cubicBezTo>
                <a:cubicBezTo>
                  <a:pt x="15060" y="3259"/>
                  <a:pt x="15065" y="3250"/>
                  <a:pt x="15071" y="3240"/>
                </a:cubicBezTo>
                <a:cubicBezTo>
                  <a:pt x="15055" y="3235"/>
                  <a:pt x="15041" y="3230"/>
                  <a:pt x="15025" y="3228"/>
                </a:cubicBezTo>
                <a:cubicBezTo>
                  <a:pt x="15077" y="3225"/>
                  <a:pt x="15128" y="3158"/>
                  <a:pt x="15150" y="3116"/>
                </a:cubicBezTo>
                <a:cubicBezTo>
                  <a:pt x="15179" y="3056"/>
                  <a:pt x="15134" y="3022"/>
                  <a:pt x="15087" y="2995"/>
                </a:cubicBezTo>
                <a:cubicBezTo>
                  <a:pt x="15098" y="2985"/>
                  <a:pt x="15105" y="2976"/>
                  <a:pt x="15116" y="2966"/>
                </a:cubicBezTo>
                <a:cubicBezTo>
                  <a:pt x="15057" y="2950"/>
                  <a:pt x="15014" y="2954"/>
                  <a:pt x="14958" y="2978"/>
                </a:cubicBezTo>
                <a:cubicBezTo>
                  <a:pt x="14979" y="2963"/>
                  <a:pt x="15006" y="2940"/>
                  <a:pt x="14950" y="2949"/>
                </a:cubicBezTo>
                <a:cubicBezTo>
                  <a:pt x="14970" y="2934"/>
                  <a:pt x="14990" y="2923"/>
                  <a:pt x="15012" y="2912"/>
                </a:cubicBezTo>
                <a:cubicBezTo>
                  <a:pt x="15005" y="2902"/>
                  <a:pt x="14995" y="2895"/>
                  <a:pt x="14983" y="2890"/>
                </a:cubicBezTo>
                <a:lnTo>
                  <a:pt x="15104" y="2884"/>
                </a:lnTo>
                <a:cubicBezTo>
                  <a:pt x="15121" y="2881"/>
                  <a:pt x="15180" y="2853"/>
                  <a:pt x="15115" y="2877"/>
                </a:cubicBezTo>
                <a:cubicBezTo>
                  <a:pt x="15192" y="2834"/>
                  <a:pt x="15271" y="2808"/>
                  <a:pt x="15350" y="2772"/>
                </a:cubicBezTo>
                <a:cubicBezTo>
                  <a:pt x="15448" y="2727"/>
                  <a:pt x="15364" y="2668"/>
                  <a:pt x="15296" y="2672"/>
                </a:cubicBezTo>
                <a:cubicBezTo>
                  <a:pt x="15443" y="2616"/>
                  <a:pt x="15581" y="2682"/>
                  <a:pt x="15728" y="2682"/>
                </a:cubicBezTo>
                <a:cubicBezTo>
                  <a:pt x="15813" y="2682"/>
                  <a:pt x="15906" y="2619"/>
                  <a:pt x="15982" y="2578"/>
                </a:cubicBezTo>
                <a:cubicBezTo>
                  <a:pt x="16006" y="2565"/>
                  <a:pt x="16096" y="2545"/>
                  <a:pt x="16030" y="2530"/>
                </a:cubicBezTo>
                <a:cubicBezTo>
                  <a:pt x="16116" y="2526"/>
                  <a:pt x="16187" y="2438"/>
                  <a:pt x="16264" y="2438"/>
                </a:cubicBezTo>
                <a:cubicBezTo>
                  <a:pt x="16351" y="2438"/>
                  <a:pt x="16422" y="2331"/>
                  <a:pt x="16507" y="2349"/>
                </a:cubicBezTo>
                <a:cubicBezTo>
                  <a:pt x="16427" y="2301"/>
                  <a:pt x="16292" y="2287"/>
                  <a:pt x="16202" y="2308"/>
                </a:cubicBezTo>
                <a:cubicBezTo>
                  <a:pt x="16183" y="2312"/>
                  <a:pt x="16100" y="2347"/>
                  <a:pt x="16089" y="2318"/>
                </a:cubicBezTo>
                <a:cubicBezTo>
                  <a:pt x="16072" y="2270"/>
                  <a:pt x="16046" y="2289"/>
                  <a:pt x="16001" y="2275"/>
                </a:cubicBezTo>
                <a:cubicBezTo>
                  <a:pt x="15958" y="2262"/>
                  <a:pt x="15905" y="2252"/>
                  <a:pt x="15860" y="2262"/>
                </a:cubicBezTo>
                <a:cubicBezTo>
                  <a:pt x="15735" y="2291"/>
                  <a:pt x="15504" y="2255"/>
                  <a:pt x="15424" y="2334"/>
                </a:cubicBezTo>
                <a:cubicBezTo>
                  <a:pt x="15436" y="2340"/>
                  <a:pt x="15448" y="2345"/>
                  <a:pt x="15460" y="2352"/>
                </a:cubicBezTo>
                <a:cubicBezTo>
                  <a:pt x="15438" y="2372"/>
                  <a:pt x="15444" y="2393"/>
                  <a:pt x="15472" y="2402"/>
                </a:cubicBezTo>
                <a:cubicBezTo>
                  <a:pt x="15441" y="2418"/>
                  <a:pt x="15412" y="2404"/>
                  <a:pt x="15387" y="2385"/>
                </a:cubicBezTo>
                <a:cubicBezTo>
                  <a:pt x="15360" y="2363"/>
                  <a:pt x="15319" y="2382"/>
                  <a:pt x="15292" y="2393"/>
                </a:cubicBezTo>
                <a:cubicBezTo>
                  <a:pt x="15213" y="2425"/>
                  <a:pt x="15192" y="2516"/>
                  <a:pt x="15127" y="2561"/>
                </a:cubicBezTo>
                <a:cubicBezTo>
                  <a:pt x="15099" y="2580"/>
                  <a:pt x="14974" y="2635"/>
                  <a:pt x="15008" y="2685"/>
                </a:cubicBezTo>
                <a:cubicBezTo>
                  <a:pt x="15049" y="2746"/>
                  <a:pt x="14961" y="2793"/>
                  <a:pt x="14922" y="2842"/>
                </a:cubicBezTo>
                <a:cubicBezTo>
                  <a:pt x="14953" y="2842"/>
                  <a:pt x="14984" y="2838"/>
                  <a:pt x="15014" y="2839"/>
                </a:cubicBezTo>
                <a:cubicBezTo>
                  <a:pt x="14972" y="2842"/>
                  <a:pt x="14922" y="2842"/>
                  <a:pt x="14889" y="2868"/>
                </a:cubicBezTo>
                <a:cubicBezTo>
                  <a:pt x="14898" y="2875"/>
                  <a:pt x="14909" y="2880"/>
                  <a:pt x="14921" y="2883"/>
                </a:cubicBezTo>
                <a:lnTo>
                  <a:pt x="14825" y="2912"/>
                </a:lnTo>
                <a:cubicBezTo>
                  <a:pt x="14860" y="2935"/>
                  <a:pt x="14917" y="2936"/>
                  <a:pt x="14954" y="2920"/>
                </a:cubicBezTo>
                <a:cubicBezTo>
                  <a:pt x="14917" y="2941"/>
                  <a:pt x="14874" y="2937"/>
                  <a:pt x="14834" y="2941"/>
                </a:cubicBezTo>
                <a:cubicBezTo>
                  <a:pt x="14801" y="2945"/>
                  <a:pt x="14781" y="2964"/>
                  <a:pt x="14751" y="2974"/>
                </a:cubicBezTo>
                <a:cubicBezTo>
                  <a:pt x="14695" y="2993"/>
                  <a:pt x="14631" y="2978"/>
                  <a:pt x="14580" y="3012"/>
                </a:cubicBezTo>
                <a:cubicBezTo>
                  <a:pt x="14609" y="3033"/>
                  <a:pt x="14642" y="3033"/>
                  <a:pt x="14676" y="3028"/>
                </a:cubicBezTo>
                <a:cubicBezTo>
                  <a:pt x="14640" y="3036"/>
                  <a:pt x="14603" y="3097"/>
                  <a:pt x="14568" y="3091"/>
                </a:cubicBezTo>
                <a:cubicBezTo>
                  <a:pt x="14532" y="3084"/>
                  <a:pt x="14534" y="3050"/>
                  <a:pt x="14489" y="3057"/>
                </a:cubicBezTo>
                <a:cubicBezTo>
                  <a:pt x="14425" y="3068"/>
                  <a:pt x="14385" y="3093"/>
                  <a:pt x="14339" y="3132"/>
                </a:cubicBezTo>
                <a:cubicBezTo>
                  <a:pt x="14304" y="3162"/>
                  <a:pt x="14211" y="3197"/>
                  <a:pt x="14210" y="3244"/>
                </a:cubicBezTo>
                <a:cubicBezTo>
                  <a:pt x="14209" y="3302"/>
                  <a:pt x="14302" y="3270"/>
                  <a:pt x="14331" y="3261"/>
                </a:cubicBezTo>
                <a:cubicBezTo>
                  <a:pt x="14311" y="3272"/>
                  <a:pt x="14290" y="3279"/>
                  <a:pt x="14268" y="3286"/>
                </a:cubicBezTo>
                <a:cubicBezTo>
                  <a:pt x="14279" y="3293"/>
                  <a:pt x="14290" y="3300"/>
                  <a:pt x="14302" y="3307"/>
                </a:cubicBezTo>
                <a:cubicBezTo>
                  <a:pt x="14136" y="3290"/>
                  <a:pt x="13944" y="3464"/>
                  <a:pt x="14061" y="3481"/>
                </a:cubicBezTo>
                <a:cubicBezTo>
                  <a:pt x="14051" y="3490"/>
                  <a:pt x="14041" y="3501"/>
                  <a:pt x="14032" y="3510"/>
                </a:cubicBezTo>
                <a:cubicBezTo>
                  <a:pt x="14054" y="3539"/>
                  <a:pt x="14087" y="3535"/>
                  <a:pt x="14119" y="3535"/>
                </a:cubicBezTo>
                <a:cubicBezTo>
                  <a:pt x="14139" y="3535"/>
                  <a:pt x="14149" y="3567"/>
                  <a:pt x="14169" y="3573"/>
                </a:cubicBezTo>
                <a:cubicBezTo>
                  <a:pt x="14215" y="3587"/>
                  <a:pt x="14267" y="3617"/>
                  <a:pt x="14306" y="3569"/>
                </a:cubicBezTo>
                <a:cubicBezTo>
                  <a:pt x="14326" y="3595"/>
                  <a:pt x="14334" y="3634"/>
                  <a:pt x="14372" y="3639"/>
                </a:cubicBezTo>
                <a:cubicBezTo>
                  <a:pt x="14426" y="3647"/>
                  <a:pt x="14466" y="3616"/>
                  <a:pt x="14518" y="3614"/>
                </a:cubicBezTo>
                <a:cubicBezTo>
                  <a:pt x="14519" y="3639"/>
                  <a:pt x="14503" y="3656"/>
                  <a:pt x="14480" y="3660"/>
                </a:cubicBezTo>
                <a:cubicBezTo>
                  <a:pt x="14496" y="3662"/>
                  <a:pt x="14510" y="3662"/>
                  <a:pt x="14526" y="3660"/>
                </a:cubicBezTo>
                <a:cubicBezTo>
                  <a:pt x="14478" y="3685"/>
                  <a:pt x="14426" y="3697"/>
                  <a:pt x="14376" y="3718"/>
                </a:cubicBezTo>
                <a:cubicBezTo>
                  <a:pt x="14395" y="3675"/>
                  <a:pt x="14453" y="3661"/>
                  <a:pt x="14493" y="3648"/>
                </a:cubicBezTo>
                <a:cubicBezTo>
                  <a:pt x="14438" y="3640"/>
                  <a:pt x="14308" y="3649"/>
                  <a:pt x="14277" y="3706"/>
                </a:cubicBezTo>
                <a:cubicBezTo>
                  <a:pt x="14288" y="3713"/>
                  <a:pt x="14298" y="3720"/>
                  <a:pt x="14310" y="3727"/>
                </a:cubicBezTo>
                <a:cubicBezTo>
                  <a:pt x="14265" y="3736"/>
                  <a:pt x="14218" y="3777"/>
                  <a:pt x="14173" y="3776"/>
                </a:cubicBezTo>
                <a:cubicBezTo>
                  <a:pt x="14156" y="3776"/>
                  <a:pt x="14077" y="3828"/>
                  <a:pt x="14094" y="3839"/>
                </a:cubicBezTo>
                <a:cubicBezTo>
                  <a:pt x="14150" y="3875"/>
                  <a:pt x="14249" y="3824"/>
                  <a:pt x="14297" y="3806"/>
                </a:cubicBezTo>
                <a:cubicBezTo>
                  <a:pt x="14277" y="3812"/>
                  <a:pt x="14256" y="3817"/>
                  <a:pt x="14235" y="3822"/>
                </a:cubicBezTo>
                <a:cubicBezTo>
                  <a:pt x="14250" y="3803"/>
                  <a:pt x="14325" y="3734"/>
                  <a:pt x="14347" y="3768"/>
                </a:cubicBezTo>
                <a:cubicBezTo>
                  <a:pt x="14379" y="3816"/>
                  <a:pt x="14273" y="3859"/>
                  <a:pt x="14248" y="3880"/>
                </a:cubicBezTo>
                <a:cubicBezTo>
                  <a:pt x="14267" y="3888"/>
                  <a:pt x="14283" y="3885"/>
                  <a:pt x="14310" y="3884"/>
                </a:cubicBezTo>
                <a:cubicBezTo>
                  <a:pt x="14200" y="3904"/>
                  <a:pt x="14103" y="3960"/>
                  <a:pt x="14002" y="4005"/>
                </a:cubicBezTo>
                <a:cubicBezTo>
                  <a:pt x="13903" y="4050"/>
                  <a:pt x="13825" y="4056"/>
                  <a:pt x="13720" y="4063"/>
                </a:cubicBezTo>
                <a:cubicBezTo>
                  <a:pt x="13690" y="4065"/>
                  <a:pt x="13557" y="4130"/>
                  <a:pt x="13554" y="4163"/>
                </a:cubicBezTo>
                <a:cubicBezTo>
                  <a:pt x="13549" y="4203"/>
                  <a:pt x="13590" y="4201"/>
                  <a:pt x="13554" y="4234"/>
                </a:cubicBezTo>
                <a:cubicBezTo>
                  <a:pt x="13534" y="4252"/>
                  <a:pt x="13521" y="4272"/>
                  <a:pt x="13541" y="4296"/>
                </a:cubicBezTo>
                <a:cubicBezTo>
                  <a:pt x="13465" y="4308"/>
                  <a:pt x="13449" y="4404"/>
                  <a:pt x="13371" y="4408"/>
                </a:cubicBezTo>
                <a:cubicBezTo>
                  <a:pt x="13341" y="4412"/>
                  <a:pt x="13236" y="4379"/>
                  <a:pt x="13234" y="4416"/>
                </a:cubicBezTo>
                <a:cubicBezTo>
                  <a:pt x="13232" y="4441"/>
                  <a:pt x="13254" y="4466"/>
                  <a:pt x="13279" y="4462"/>
                </a:cubicBezTo>
                <a:cubicBezTo>
                  <a:pt x="13257" y="4483"/>
                  <a:pt x="13228" y="4500"/>
                  <a:pt x="13200" y="4512"/>
                </a:cubicBezTo>
                <a:cubicBezTo>
                  <a:pt x="13270" y="4478"/>
                  <a:pt x="13201" y="4416"/>
                  <a:pt x="13180" y="4375"/>
                </a:cubicBezTo>
                <a:cubicBezTo>
                  <a:pt x="13215" y="4344"/>
                  <a:pt x="13243" y="4404"/>
                  <a:pt x="13279" y="4379"/>
                </a:cubicBezTo>
                <a:cubicBezTo>
                  <a:pt x="13274" y="4410"/>
                  <a:pt x="13376" y="4396"/>
                  <a:pt x="13383" y="4396"/>
                </a:cubicBezTo>
                <a:cubicBezTo>
                  <a:pt x="13427" y="4396"/>
                  <a:pt x="13433" y="4358"/>
                  <a:pt x="13454" y="4325"/>
                </a:cubicBezTo>
                <a:cubicBezTo>
                  <a:pt x="13423" y="4316"/>
                  <a:pt x="13391" y="4318"/>
                  <a:pt x="13362" y="4333"/>
                </a:cubicBezTo>
                <a:cubicBezTo>
                  <a:pt x="13391" y="4312"/>
                  <a:pt x="13425" y="4299"/>
                  <a:pt x="13458" y="4288"/>
                </a:cubicBezTo>
                <a:cubicBezTo>
                  <a:pt x="13415" y="4246"/>
                  <a:pt x="13346" y="4307"/>
                  <a:pt x="13300" y="4313"/>
                </a:cubicBezTo>
                <a:cubicBezTo>
                  <a:pt x="13300" y="4273"/>
                  <a:pt x="13345" y="4268"/>
                  <a:pt x="13371" y="4250"/>
                </a:cubicBezTo>
                <a:cubicBezTo>
                  <a:pt x="13346" y="4254"/>
                  <a:pt x="13325" y="4247"/>
                  <a:pt x="13308" y="4229"/>
                </a:cubicBezTo>
                <a:cubicBezTo>
                  <a:pt x="13363" y="4189"/>
                  <a:pt x="13403" y="4181"/>
                  <a:pt x="13454" y="4134"/>
                </a:cubicBezTo>
                <a:cubicBezTo>
                  <a:pt x="13507" y="4083"/>
                  <a:pt x="13569" y="4016"/>
                  <a:pt x="13641" y="3993"/>
                </a:cubicBezTo>
                <a:cubicBezTo>
                  <a:pt x="13591" y="4001"/>
                  <a:pt x="13529" y="4011"/>
                  <a:pt x="13483" y="4034"/>
                </a:cubicBezTo>
                <a:cubicBezTo>
                  <a:pt x="13456" y="4048"/>
                  <a:pt x="13428" y="4069"/>
                  <a:pt x="13396" y="4067"/>
                </a:cubicBezTo>
                <a:cubicBezTo>
                  <a:pt x="13430" y="4030"/>
                  <a:pt x="13483" y="4022"/>
                  <a:pt x="13520" y="3988"/>
                </a:cubicBezTo>
                <a:cubicBezTo>
                  <a:pt x="13469" y="3995"/>
                  <a:pt x="13422" y="4014"/>
                  <a:pt x="13371" y="3997"/>
                </a:cubicBezTo>
                <a:cubicBezTo>
                  <a:pt x="13440" y="3988"/>
                  <a:pt x="13366" y="3914"/>
                  <a:pt x="13263" y="3909"/>
                </a:cubicBezTo>
                <a:cubicBezTo>
                  <a:pt x="13230" y="3908"/>
                  <a:pt x="13208" y="3970"/>
                  <a:pt x="13167" y="3976"/>
                </a:cubicBezTo>
                <a:cubicBezTo>
                  <a:pt x="13122" y="3983"/>
                  <a:pt x="13074" y="3965"/>
                  <a:pt x="13030" y="3959"/>
                </a:cubicBezTo>
                <a:cubicBezTo>
                  <a:pt x="13022" y="3998"/>
                  <a:pt x="13075" y="4024"/>
                  <a:pt x="13026" y="4051"/>
                </a:cubicBezTo>
                <a:cubicBezTo>
                  <a:pt x="13045" y="3987"/>
                  <a:pt x="12989" y="4032"/>
                  <a:pt x="12997" y="4063"/>
                </a:cubicBezTo>
                <a:cubicBezTo>
                  <a:pt x="13001" y="4083"/>
                  <a:pt x="13013" y="4104"/>
                  <a:pt x="13009" y="4126"/>
                </a:cubicBezTo>
                <a:cubicBezTo>
                  <a:pt x="13051" y="4094"/>
                  <a:pt x="13145" y="4057"/>
                  <a:pt x="13192" y="4088"/>
                </a:cubicBezTo>
                <a:cubicBezTo>
                  <a:pt x="13255" y="4130"/>
                  <a:pt x="13190" y="4143"/>
                  <a:pt x="13209" y="4167"/>
                </a:cubicBezTo>
                <a:cubicBezTo>
                  <a:pt x="13134" y="4171"/>
                  <a:pt x="13033" y="4230"/>
                  <a:pt x="13001" y="4126"/>
                </a:cubicBezTo>
                <a:cubicBezTo>
                  <a:pt x="12966" y="4013"/>
                  <a:pt x="12873" y="4077"/>
                  <a:pt x="12938" y="4138"/>
                </a:cubicBezTo>
                <a:cubicBezTo>
                  <a:pt x="12876" y="4136"/>
                  <a:pt x="12810" y="4180"/>
                  <a:pt x="12751" y="4167"/>
                </a:cubicBezTo>
                <a:cubicBezTo>
                  <a:pt x="12700" y="4156"/>
                  <a:pt x="12651" y="4132"/>
                  <a:pt x="12598" y="4126"/>
                </a:cubicBezTo>
                <a:cubicBezTo>
                  <a:pt x="12472" y="4109"/>
                  <a:pt x="12363" y="4151"/>
                  <a:pt x="12240" y="4155"/>
                </a:cubicBezTo>
                <a:cubicBezTo>
                  <a:pt x="12185" y="4156"/>
                  <a:pt x="12096" y="4138"/>
                  <a:pt x="12045" y="4155"/>
                </a:cubicBezTo>
                <a:cubicBezTo>
                  <a:pt x="12005" y="4167"/>
                  <a:pt x="11993" y="4137"/>
                  <a:pt x="11953" y="4134"/>
                </a:cubicBezTo>
                <a:cubicBezTo>
                  <a:pt x="11920" y="4131"/>
                  <a:pt x="11828" y="4079"/>
                  <a:pt x="11874" y="4042"/>
                </a:cubicBezTo>
                <a:cubicBezTo>
                  <a:pt x="11878" y="4044"/>
                  <a:pt x="11488" y="4091"/>
                  <a:pt x="11625" y="4001"/>
                </a:cubicBezTo>
                <a:cubicBezTo>
                  <a:pt x="11604" y="3997"/>
                  <a:pt x="11583" y="3999"/>
                  <a:pt x="11563" y="4005"/>
                </a:cubicBezTo>
                <a:cubicBezTo>
                  <a:pt x="11573" y="3996"/>
                  <a:pt x="11582" y="3989"/>
                  <a:pt x="11592" y="3980"/>
                </a:cubicBezTo>
                <a:cubicBezTo>
                  <a:pt x="11527" y="3979"/>
                  <a:pt x="11528" y="3996"/>
                  <a:pt x="11467" y="3951"/>
                </a:cubicBezTo>
                <a:cubicBezTo>
                  <a:pt x="11505" y="3915"/>
                  <a:pt x="11517" y="3949"/>
                  <a:pt x="11534" y="3893"/>
                </a:cubicBezTo>
                <a:cubicBezTo>
                  <a:pt x="11543" y="3860"/>
                  <a:pt x="11570" y="3828"/>
                  <a:pt x="11530" y="3806"/>
                </a:cubicBezTo>
                <a:cubicBezTo>
                  <a:pt x="11461" y="3767"/>
                  <a:pt x="11341" y="3807"/>
                  <a:pt x="11272" y="3826"/>
                </a:cubicBezTo>
                <a:cubicBezTo>
                  <a:pt x="11066" y="3883"/>
                  <a:pt x="10854" y="3866"/>
                  <a:pt x="10669" y="3988"/>
                </a:cubicBezTo>
                <a:cubicBezTo>
                  <a:pt x="10690" y="3998"/>
                  <a:pt x="10711" y="3998"/>
                  <a:pt x="10732" y="3988"/>
                </a:cubicBezTo>
                <a:cubicBezTo>
                  <a:pt x="10705" y="4020"/>
                  <a:pt x="10710" y="4023"/>
                  <a:pt x="10748" y="4005"/>
                </a:cubicBezTo>
                <a:cubicBezTo>
                  <a:pt x="10670" y="4048"/>
                  <a:pt x="10792" y="4030"/>
                  <a:pt x="10810" y="4026"/>
                </a:cubicBezTo>
                <a:cubicBezTo>
                  <a:pt x="10840" y="4020"/>
                  <a:pt x="10872" y="4012"/>
                  <a:pt x="10902" y="4022"/>
                </a:cubicBezTo>
                <a:cubicBezTo>
                  <a:pt x="10891" y="4012"/>
                  <a:pt x="10882" y="4003"/>
                  <a:pt x="10873" y="3993"/>
                </a:cubicBezTo>
                <a:cubicBezTo>
                  <a:pt x="10928" y="3939"/>
                  <a:pt x="10981" y="4009"/>
                  <a:pt x="11039" y="3988"/>
                </a:cubicBezTo>
                <a:cubicBezTo>
                  <a:pt x="11069" y="3978"/>
                  <a:pt x="11110" y="3959"/>
                  <a:pt x="11143" y="3963"/>
                </a:cubicBezTo>
                <a:cubicBezTo>
                  <a:pt x="11159" y="3966"/>
                  <a:pt x="11201" y="3981"/>
                  <a:pt x="11214" y="3959"/>
                </a:cubicBezTo>
                <a:cubicBezTo>
                  <a:pt x="11254" y="3888"/>
                  <a:pt x="11424" y="3902"/>
                  <a:pt x="11500" y="3880"/>
                </a:cubicBezTo>
                <a:cubicBezTo>
                  <a:pt x="11438" y="3910"/>
                  <a:pt x="11425" y="3950"/>
                  <a:pt x="11351" y="3955"/>
                </a:cubicBezTo>
                <a:cubicBezTo>
                  <a:pt x="11289" y="3960"/>
                  <a:pt x="11207" y="3968"/>
                  <a:pt x="11155" y="4005"/>
                </a:cubicBezTo>
                <a:cubicBezTo>
                  <a:pt x="11103" y="4044"/>
                  <a:pt x="11044" y="4025"/>
                  <a:pt x="10985" y="4042"/>
                </a:cubicBezTo>
                <a:cubicBezTo>
                  <a:pt x="10928" y="4060"/>
                  <a:pt x="10865" y="4066"/>
                  <a:pt x="10806" y="4076"/>
                </a:cubicBezTo>
                <a:cubicBezTo>
                  <a:pt x="10877" y="4055"/>
                  <a:pt x="10811" y="4055"/>
                  <a:pt x="10802" y="4067"/>
                </a:cubicBezTo>
                <a:cubicBezTo>
                  <a:pt x="10787" y="4091"/>
                  <a:pt x="10795" y="4100"/>
                  <a:pt x="10827" y="4092"/>
                </a:cubicBezTo>
                <a:cubicBezTo>
                  <a:pt x="10786" y="4121"/>
                  <a:pt x="10709" y="4104"/>
                  <a:pt x="10686" y="4159"/>
                </a:cubicBezTo>
                <a:cubicBezTo>
                  <a:pt x="10668" y="4201"/>
                  <a:pt x="10710" y="4215"/>
                  <a:pt x="10665" y="4259"/>
                </a:cubicBezTo>
                <a:cubicBezTo>
                  <a:pt x="10633" y="4290"/>
                  <a:pt x="10672" y="4334"/>
                  <a:pt x="10648" y="4350"/>
                </a:cubicBezTo>
                <a:cubicBezTo>
                  <a:pt x="10621" y="4368"/>
                  <a:pt x="10631" y="4393"/>
                  <a:pt x="10619" y="4421"/>
                </a:cubicBezTo>
                <a:cubicBezTo>
                  <a:pt x="10586" y="4343"/>
                  <a:pt x="10538" y="4489"/>
                  <a:pt x="10515" y="4408"/>
                </a:cubicBezTo>
                <a:cubicBezTo>
                  <a:pt x="10540" y="4406"/>
                  <a:pt x="10563" y="4395"/>
                  <a:pt x="10578" y="4375"/>
                </a:cubicBezTo>
                <a:cubicBezTo>
                  <a:pt x="10560" y="4383"/>
                  <a:pt x="10525" y="4371"/>
                  <a:pt x="10511" y="4387"/>
                </a:cubicBezTo>
                <a:cubicBezTo>
                  <a:pt x="10498" y="4404"/>
                  <a:pt x="10485" y="4439"/>
                  <a:pt x="10461" y="4446"/>
                </a:cubicBezTo>
                <a:cubicBezTo>
                  <a:pt x="10418" y="4459"/>
                  <a:pt x="10452" y="4548"/>
                  <a:pt x="10461" y="4574"/>
                </a:cubicBezTo>
                <a:cubicBezTo>
                  <a:pt x="10422" y="4561"/>
                  <a:pt x="10419" y="4491"/>
                  <a:pt x="10420" y="4458"/>
                </a:cubicBezTo>
                <a:cubicBezTo>
                  <a:pt x="10410" y="4465"/>
                  <a:pt x="10400" y="4475"/>
                  <a:pt x="10391" y="4483"/>
                </a:cubicBezTo>
                <a:cubicBezTo>
                  <a:pt x="10414" y="4452"/>
                  <a:pt x="10383" y="4437"/>
                  <a:pt x="10357" y="4429"/>
                </a:cubicBezTo>
                <a:cubicBezTo>
                  <a:pt x="10383" y="4433"/>
                  <a:pt x="10406" y="4416"/>
                  <a:pt x="10412" y="4392"/>
                </a:cubicBezTo>
                <a:cubicBezTo>
                  <a:pt x="10384" y="4389"/>
                  <a:pt x="10333" y="4374"/>
                  <a:pt x="10362" y="4337"/>
                </a:cubicBezTo>
                <a:cubicBezTo>
                  <a:pt x="10395" y="4372"/>
                  <a:pt x="10486" y="4388"/>
                  <a:pt x="10520" y="4346"/>
                </a:cubicBezTo>
                <a:cubicBezTo>
                  <a:pt x="10559" y="4296"/>
                  <a:pt x="10507" y="4220"/>
                  <a:pt x="10453" y="4271"/>
                </a:cubicBezTo>
                <a:cubicBezTo>
                  <a:pt x="10467" y="4251"/>
                  <a:pt x="10481" y="4233"/>
                  <a:pt x="10495" y="4213"/>
                </a:cubicBezTo>
                <a:cubicBezTo>
                  <a:pt x="10455" y="4184"/>
                  <a:pt x="10406" y="4257"/>
                  <a:pt x="10374" y="4271"/>
                </a:cubicBezTo>
                <a:cubicBezTo>
                  <a:pt x="10346" y="4229"/>
                  <a:pt x="10420" y="4200"/>
                  <a:pt x="10424" y="4159"/>
                </a:cubicBezTo>
                <a:cubicBezTo>
                  <a:pt x="10382" y="4155"/>
                  <a:pt x="10340" y="4152"/>
                  <a:pt x="10299" y="4167"/>
                </a:cubicBezTo>
                <a:cubicBezTo>
                  <a:pt x="10312" y="4141"/>
                  <a:pt x="10291" y="4100"/>
                  <a:pt x="10258" y="4117"/>
                </a:cubicBezTo>
                <a:cubicBezTo>
                  <a:pt x="10275" y="4108"/>
                  <a:pt x="10286" y="4097"/>
                  <a:pt x="10295" y="4080"/>
                </a:cubicBezTo>
                <a:cubicBezTo>
                  <a:pt x="10266" y="4067"/>
                  <a:pt x="10172" y="4098"/>
                  <a:pt x="10141" y="4105"/>
                </a:cubicBezTo>
                <a:cubicBezTo>
                  <a:pt x="10081" y="4118"/>
                  <a:pt x="10012" y="4121"/>
                  <a:pt x="9954" y="4146"/>
                </a:cubicBezTo>
                <a:cubicBezTo>
                  <a:pt x="10033" y="4096"/>
                  <a:pt x="9885" y="4153"/>
                  <a:pt x="9859" y="4155"/>
                </a:cubicBezTo>
                <a:cubicBezTo>
                  <a:pt x="9820" y="4158"/>
                  <a:pt x="9804" y="4148"/>
                  <a:pt x="9771" y="4167"/>
                </a:cubicBezTo>
                <a:cubicBezTo>
                  <a:pt x="9756" y="4176"/>
                  <a:pt x="9693" y="4154"/>
                  <a:pt x="9672" y="4155"/>
                </a:cubicBezTo>
                <a:cubicBezTo>
                  <a:pt x="9629" y="4157"/>
                  <a:pt x="9585" y="4166"/>
                  <a:pt x="9543" y="4171"/>
                </a:cubicBezTo>
                <a:cubicBezTo>
                  <a:pt x="9263" y="4204"/>
                  <a:pt x="9093" y="4103"/>
                  <a:pt x="8990" y="4109"/>
                </a:cubicBezTo>
                <a:cubicBezTo>
                  <a:pt x="9024" y="4085"/>
                  <a:pt x="9076" y="4098"/>
                  <a:pt x="9111" y="4076"/>
                </a:cubicBezTo>
                <a:cubicBezTo>
                  <a:pt x="9161" y="4044"/>
                  <a:pt x="9140" y="4033"/>
                  <a:pt x="9206" y="4030"/>
                </a:cubicBezTo>
                <a:cubicBezTo>
                  <a:pt x="9268" y="4027"/>
                  <a:pt x="9309" y="3986"/>
                  <a:pt x="9377" y="3997"/>
                </a:cubicBezTo>
                <a:cubicBezTo>
                  <a:pt x="9422" y="4004"/>
                  <a:pt x="9467" y="3991"/>
                  <a:pt x="9501" y="3959"/>
                </a:cubicBezTo>
                <a:cubicBezTo>
                  <a:pt x="9545" y="3919"/>
                  <a:pt x="9462" y="3829"/>
                  <a:pt x="9418" y="3822"/>
                </a:cubicBezTo>
                <a:cubicBezTo>
                  <a:pt x="9366" y="3814"/>
                  <a:pt x="9318" y="3754"/>
                  <a:pt x="9260" y="3776"/>
                </a:cubicBezTo>
                <a:cubicBezTo>
                  <a:pt x="9224" y="3791"/>
                  <a:pt x="9189" y="3773"/>
                  <a:pt x="9152" y="3785"/>
                </a:cubicBezTo>
                <a:cubicBezTo>
                  <a:pt x="9157" y="3795"/>
                  <a:pt x="9164" y="3804"/>
                  <a:pt x="9169" y="3814"/>
                </a:cubicBezTo>
                <a:cubicBezTo>
                  <a:pt x="9127" y="3845"/>
                  <a:pt x="8975" y="3805"/>
                  <a:pt x="8932" y="3797"/>
                </a:cubicBezTo>
                <a:cubicBezTo>
                  <a:pt x="8871" y="3786"/>
                  <a:pt x="8798" y="3782"/>
                  <a:pt x="8745" y="3747"/>
                </a:cubicBezTo>
                <a:cubicBezTo>
                  <a:pt x="8556" y="3623"/>
                  <a:pt x="8520" y="3727"/>
                  <a:pt x="8375" y="3610"/>
                </a:cubicBezTo>
                <a:cubicBezTo>
                  <a:pt x="8307" y="3555"/>
                  <a:pt x="8246" y="3538"/>
                  <a:pt x="8159" y="3535"/>
                </a:cubicBezTo>
                <a:cubicBezTo>
                  <a:pt x="8077" y="3533"/>
                  <a:pt x="8004" y="3508"/>
                  <a:pt x="7922" y="3531"/>
                </a:cubicBezTo>
                <a:cubicBezTo>
                  <a:pt x="7814" y="3561"/>
                  <a:pt x="7658" y="3715"/>
                  <a:pt x="7440" y="3660"/>
                </a:cubicBezTo>
                <a:cubicBezTo>
                  <a:pt x="7484" y="3609"/>
                  <a:pt x="7567" y="3586"/>
                  <a:pt x="7631" y="3573"/>
                </a:cubicBezTo>
                <a:cubicBezTo>
                  <a:pt x="7610" y="3563"/>
                  <a:pt x="7587" y="3556"/>
                  <a:pt x="7565" y="3556"/>
                </a:cubicBezTo>
                <a:cubicBezTo>
                  <a:pt x="7594" y="3519"/>
                  <a:pt x="7642" y="3482"/>
                  <a:pt x="7681" y="3461"/>
                </a:cubicBezTo>
                <a:cubicBezTo>
                  <a:pt x="7612" y="3489"/>
                  <a:pt x="7529" y="3421"/>
                  <a:pt x="7469" y="3494"/>
                </a:cubicBezTo>
                <a:cubicBezTo>
                  <a:pt x="7535" y="3464"/>
                  <a:pt x="7566" y="3480"/>
                  <a:pt x="7619" y="3473"/>
                </a:cubicBezTo>
                <a:cubicBezTo>
                  <a:pt x="7563" y="3492"/>
                  <a:pt x="7438" y="3495"/>
                  <a:pt x="7398" y="3544"/>
                </a:cubicBezTo>
                <a:cubicBezTo>
                  <a:pt x="7422" y="3540"/>
                  <a:pt x="7445" y="3543"/>
                  <a:pt x="7465" y="3556"/>
                </a:cubicBezTo>
                <a:cubicBezTo>
                  <a:pt x="7423" y="3536"/>
                  <a:pt x="7338" y="3555"/>
                  <a:pt x="7307" y="3589"/>
                </a:cubicBezTo>
                <a:cubicBezTo>
                  <a:pt x="7391" y="3606"/>
                  <a:pt x="7218" y="3633"/>
                  <a:pt x="7199" y="3643"/>
                </a:cubicBezTo>
                <a:cubicBezTo>
                  <a:pt x="7231" y="3637"/>
                  <a:pt x="7265" y="3627"/>
                  <a:pt x="7294" y="3648"/>
                </a:cubicBezTo>
                <a:cubicBezTo>
                  <a:pt x="7227" y="3667"/>
                  <a:pt x="7131" y="3687"/>
                  <a:pt x="7087" y="3614"/>
                </a:cubicBezTo>
                <a:cubicBezTo>
                  <a:pt x="7044" y="3545"/>
                  <a:pt x="7113" y="3508"/>
                  <a:pt x="7132" y="3448"/>
                </a:cubicBezTo>
                <a:cubicBezTo>
                  <a:pt x="7148" y="3400"/>
                  <a:pt x="7130" y="3331"/>
                  <a:pt x="7078" y="3311"/>
                </a:cubicBezTo>
                <a:cubicBezTo>
                  <a:pt x="7035" y="3294"/>
                  <a:pt x="6933" y="3365"/>
                  <a:pt x="7003" y="3365"/>
                </a:cubicBezTo>
                <a:cubicBezTo>
                  <a:pt x="6994" y="3373"/>
                  <a:pt x="6984" y="3382"/>
                  <a:pt x="6974" y="3390"/>
                </a:cubicBezTo>
                <a:cubicBezTo>
                  <a:pt x="6996" y="3393"/>
                  <a:pt x="7016" y="3395"/>
                  <a:pt x="7037" y="3402"/>
                </a:cubicBezTo>
                <a:cubicBezTo>
                  <a:pt x="6973" y="3418"/>
                  <a:pt x="6906" y="3405"/>
                  <a:pt x="6846" y="3436"/>
                </a:cubicBezTo>
                <a:cubicBezTo>
                  <a:pt x="6783" y="3467"/>
                  <a:pt x="6555" y="3602"/>
                  <a:pt x="6505" y="3548"/>
                </a:cubicBezTo>
                <a:cubicBezTo>
                  <a:pt x="6535" y="3504"/>
                  <a:pt x="6596" y="3516"/>
                  <a:pt x="6634" y="3481"/>
                </a:cubicBezTo>
                <a:cubicBezTo>
                  <a:pt x="6498" y="3543"/>
                  <a:pt x="6345" y="3523"/>
                  <a:pt x="6206" y="3569"/>
                </a:cubicBezTo>
                <a:cubicBezTo>
                  <a:pt x="6090" y="3606"/>
                  <a:pt x="5983" y="3701"/>
                  <a:pt x="5865" y="3722"/>
                </a:cubicBezTo>
                <a:cubicBezTo>
                  <a:pt x="5877" y="3714"/>
                  <a:pt x="6008" y="3640"/>
                  <a:pt x="5927" y="3668"/>
                </a:cubicBezTo>
                <a:cubicBezTo>
                  <a:pt x="5951" y="3660"/>
                  <a:pt x="5971" y="3644"/>
                  <a:pt x="5989" y="3627"/>
                </a:cubicBezTo>
                <a:cubicBezTo>
                  <a:pt x="5970" y="3639"/>
                  <a:pt x="5949" y="3652"/>
                  <a:pt x="5927" y="3660"/>
                </a:cubicBezTo>
                <a:cubicBezTo>
                  <a:pt x="5961" y="3647"/>
                  <a:pt x="5983" y="3596"/>
                  <a:pt x="6014" y="3589"/>
                </a:cubicBezTo>
                <a:cubicBezTo>
                  <a:pt x="6035" y="3585"/>
                  <a:pt x="6057" y="3590"/>
                  <a:pt x="6077" y="3581"/>
                </a:cubicBezTo>
                <a:cubicBezTo>
                  <a:pt x="6269" y="3493"/>
                  <a:pt x="6491" y="3535"/>
                  <a:pt x="6584" y="3427"/>
                </a:cubicBezTo>
                <a:cubicBezTo>
                  <a:pt x="6528" y="3432"/>
                  <a:pt x="6558" y="3406"/>
                  <a:pt x="6580" y="3390"/>
                </a:cubicBezTo>
                <a:cubicBezTo>
                  <a:pt x="6536" y="3412"/>
                  <a:pt x="6481" y="3444"/>
                  <a:pt x="6430" y="3440"/>
                </a:cubicBezTo>
                <a:cubicBezTo>
                  <a:pt x="6404" y="3437"/>
                  <a:pt x="6295" y="3442"/>
                  <a:pt x="6363" y="3419"/>
                </a:cubicBezTo>
                <a:cubicBezTo>
                  <a:pt x="6301" y="3441"/>
                  <a:pt x="6235" y="3449"/>
                  <a:pt x="6172" y="3473"/>
                </a:cubicBezTo>
                <a:cubicBezTo>
                  <a:pt x="6137" y="3487"/>
                  <a:pt x="6065" y="3543"/>
                  <a:pt x="6077" y="3485"/>
                </a:cubicBezTo>
                <a:cubicBezTo>
                  <a:pt x="6022" y="3519"/>
                  <a:pt x="5863" y="3562"/>
                  <a:pt x="5802" y="3560"/>
                </a:cubicBezTo>
                <a:cubicBezTo>
                  <a:pt x="5794" y="3560"/>
                  <a:pt x="5773" y="3557"/>
                  <a:pt x="5764" y="3553"/>
                </a:cubicBezTo>
                <a:cubicBezTo>
                  <a:pt x="5723" y="3562"/>
                  <a:pt x="5657" y="3575"/>
                  <a:pt x="5728" y="3577"/>
                </a:cubicBezTo>
                <a:cubicBezTo>
                  <a:pt x="5671" y="3588"/>
                  <a:pt x="5624" y="3562"/>
                  <a:pt x="5570" y="3594"/>
                </a:cubicBezTo>
                <a:cubicBezTo>
                  <a:pt x="5526" y="3618"/>
                  <a:pt x="5495" y="3641"/>
                  <a:pt x="5445" y="3652"/>
                </a:cubicBezTo>
                <a:cubicBezTo>
                  <a:pt x="5327" y="3676"/>
                  <a:pt x="5102" y="3697"/>
                  <a:pt x="5004" y="3760"/>
                </a:cubicBezTo>
                <a:cubicBezTo>
                  <a:pt x="4971" y="3781"/>
                  <a:pt x="4978" y="3820"/>
                  <a:pt x="4963" y="3851"/>
                </a:cubicBezTo>
                <a:cubicBezTo>
                  <a:pt x="4926" y="3926"/>
                  <a:pt x="4901" y="3830"/>
                  <a:pt x="4905" y="3797"/>
                </a:cubicBezTo>
                <a:cubicBezTo>
                  <a:pt x="4893" y="3798"/>
                  <a:pt x="4881" y="3798"/>
                  <a:pt x="4868" y="3797"/>
                </a:cubicBezTo>
                <a:cubicBezTo>
                  <a:pt x="4983" y="3747"/>
                  <a:pt x="4883" y="3839"/>
                  <a:pt x="4950" y="3863"/>
                </a:cubicBezTo>
                <a:cubicBezTo>
                  <a:pt x="4871" y="3727"/>
                  <a:pt x="5328" y="3661"/>
                  <a:pt x="5386" y="3599"/>
                </a:cubicBezTo>
                <a:cubicBezTo>
                  <a:pt x="5364" y="3604"/>
                  <a:pt x="5337" y="3622"/>
                  <a:pt x="5312" y="3613"/>
                </a:cubicBezTo>
                <a:cubicBezTo>
                  <a:pt x="5281" y="3598"/>
                  <a:pt x="5285" y="3587"/>
                  <a:pt x="5324" y="3581"/>
                </a:cubicBezTo>
                <a:cubicBezTo>
                  <a:pt x="5262" y="3539"/>
                  <a:pt x="5206" y="3634"/>
                  <a:pt x="5151" y="3636"/>
                </a:cubicBezTo>
                <a:cubicBezTo>
                  <a:pt x="5101" y="3637"/>
                  <a:pt x="5040" y="3617"/>
                  <a:pt x="4994" y="3646"/>
                </a:cubicBezTo>
                <a:cubicBezTo>
                  <a:pt x="4967" y="3662"/>
                  <a:pt x="4958" y="3702"/>
                  <a:pt x="4922" y="3685"/>
                </a:cubicBezTo>
                <a:cubicBezTo>
                  <a:pt x="4892" y="3671"/>
                  <a:pt x="4890" y="3668"/>
                  <a:pt x="4864" y="3686"/>
                </a:cubicBezTo>
                <a:cubicBezTo>
                  <a:pt x="4842" y="3701"/>
                  <a:pt x="4821" y="3656"/>
                  <a:pt x="4800" y="3695"/>
                </a:cubicBezTo>
                <a:cubicBezTo>
                  <a:pt x="4788" y="3717"/>
                  <a:pt x="4818" y="3732"/>
                  <a:pt x="4834" y="3735"/>
                </a:cubicBezTo>
                <a:cubicBezTo>
                  <a:pt x="4801" y="3743"/>
                  <a:pt x="4790" y="3699"/>
                  <a:pt x="4760" y="3703"/>
                </a:cubicBezTo>
                <a:cubicBezTo>
                  <a:pt x="4710" y="3710"/>
                  <a:pt x="4714" y="3763"/>
                  <a:pt x="4778" y="3765"/>
                </a:cubicBezTo>
                <a:cubicBezTo>
                  <a:pt x="4755" y="3770"/>
                  <a:pt x="4671" y="3756"/>
                  <a:pt x="4662" y="3783"/>
                </a:cubicBezTo>
                <a:cubicBezTo>
                  <a:pt x="4688" y="3816"/>
                  <a:pt x="4735" y="3791"/>
                  <a:pt x="4766" y="3782"/>
                </a:cubicBezTo>
                <a:cubicBezTo>
                  <a:pt x="4786" y="3777"/>
                  <a:pt x="4802" y="3785"/>
                  <a:pt x="4817" y="3793"/>
                </a:cubicBezTo>
                <a:cubicBezTo>
                  <a:pt x="4779" y="3790"/>
                  <a:pt x="4741" y="3792"/>
                  <a:pt x="4713" y="3814"/>
                </a:cubicBezTo>
                <a:cubicBezTo>
                  <a:pt x="4783" y="3815"/>
                  <a:pt x="4699" y="3830"/>
                  <a:pt x="4726" y="3872"/>
                </a:cubicBezTo>
                <a:cubicBezTo>
                  <a:pt x="4683" y="3878"/>
                  <a:pt x="4652" y="3836"/>
                  <a:pt x="4618" y="3818"/>
                </a:cubicBezTo>
                <a:cubicBezTo>
                  <a:pt x="4563" y="3789"/>
                  <a:pt x="4494" y="3813"/>
                  <a:pt x="4435" y="3806"/>
                </a:cubicBezTo>
                <a:cubicBezTo>
                  <a:pt x="4395" y="3800"/>
                  <a:pt x="4194" y="3752"/>
                  <a:pt x="4219" y="3685"/>
                </a:cubicBezTo>
                <a:cubicBezTo>
                  <a:pt x="4183" y="3723"/>
                  <a:pt x="4144" y="3669"/>
                  <a:pt x="4140" y="3631"/>
                </a:cubicBezTo>
                <a:cubicBezTo>
                  <a:pt x="4136" y="3590"/>
                  <a:pt x="3781" y="3573"/>
                  <a:pt x="3770" y="3577"/>
                </a:cubicBezTo>
                <a:lnTo>
                  <a:pt x="233" y="6511"/>
                </a:lnTo>
                <a:cubicBezTo>
                  <a:pt x="314" y="6549"/>
                  <a:pt x="354" y="6502"/>
                  <a:pt x="424" y="6540"/>
                </a:cubicBezTo>
                <a:cubicBezTo>
                  <a:pt x="463" y="6546"/>
                  <a:pt x="610" y="6471"/>
                  <a:pt x="711" y="6495"/>
                </a:cubicBezTo>
                <a:cubicBezTo>
                  <a:pt x="675" y="6521"/>
                  <a:pt x="622" y="6540"/>
                  <a:pt x="599" y="6578"/>
                </a:cubicBezTo>
                <a:cubicBezTo>
                  <a:pt x="575" y="6616"/>
                  <a:pt x="641" y="6622"/>
                  <a:pt x="636" y="6665"/>
                </a:cubicBezTo>
                <a:cubicBezTo>
                  <a:pt x="630" y="6721"/>
                  <a:pt x="659" y="6775"/>
                  <a:pt x="678" y="6827"/>
                </a:cubicBezTo>
                <a:cubicBezTo>
                  <a:pt x="696" y="6877"/>
                  <a:pt x="651" y="6922"/>
                  <a:pt x="628" y="6960"/>
                </a:cubicBezTo>
                <a:lnTo>
                  <a:pt x="965" y="6860"/>
                </a:lnTo>
                <a:cubicBezTo>
                  <a:pt x="1015" y="6835"/>
                  <a:pt x="1037" y="6786"/>
                  <a:pt x="1098" y="6781"/>
                </a:cubicBezTo>
                <a:cubicBezTo>
                  <a:pt x="1149" y="6778"/>
                  <a:pt x="1129" y="6735"/>
                  <a:pt x="1168" y="6727"/>
                </a:cubicBezTo>
                <a:cubicBezTo>
                  <a:pt x="1208" y="6719"/>
                  <a:pt x="1241" y="6730"/>
                  <a:pt x="1318" y="6698"/>
                </a:cubicBezTo>
                <a:cubicBezTo>
                  <a:pt x="1342" y="6688"/>
                  <a:pt x="1388" y="6664"/>
                  <a:pt x="1413" y="6682"/>
                </a:cubicBezTo>
                <a:cubicBezTo>
                  <a:pt x="1501" y="6743"/>
                  <a:pt x="1393" y="6765"/>
                  <a:pt x="1389" y="6819"/>
                </a:cubicBezTo>
                <a:cubicBezTo>
                  <a:pt x="1385" y="6854"/>
                  <a:pt x="1455" y="6868"/>
                  <a:pt x="1438" y="6906"/>
                </a:cubicBezTo>
                <a:cubicBezTo>
                  <a:pt x="1424" y="6939"/>
                  <a:pt x="1404" y="6962"/>
                  <a:pt x="1426" y="6989"/>
                </a:cubicBezTo>
                <a:cubicBezTo>
                  <a:pt x="1454" y="7023"/>
                  <a:pt x="1483" y="7072"/>
                  <a:pt x="1455" y="7135"/>
                </a:cubicBezTo>
                <a:cubicBezTo>
                  <a:pt x="1437" y="7175"/>
                  <a:pt x="1410" y="7370"/>
                  <a:pt x="1405" y="7421"/>
                </a:cubicBezTo>
                <a:cubicBezTo>
                  <a:pt x="1402" y="7458"/>
                  <a:pt x="1399" y="7497"/>
                  <a:pt x="1372" y="7525"/>
                </a:cubicBezTo>
                <a:cubicBezTo>
                  <a:pt x="1351" y="7547"/>
                  <a:pt x="1321" y="7576"/>
                  <a:pt x="1368" y="7592"/>
                </a:cubicBezTo>
                <a:cubicBezTo>
                  <a:pt x="1317" y="7614"/>
                  <a:pt x="1316" y="7683"/>
                  <a:pt x="1305" y="7729"/>
                </a:cubicBezTo>
                <a:cubicBezTo>
                  <a:pt x="1344" y="7723"/>
                  <a:pt x="1488" y="7795"/>
                  <a:pt x="1492" y="7833"/>
                </a:cubicBezTo>
                <a:cubicBezTo>
                  <a:pt x="1497" y="7867"/>
                  <a:pt x="1526" y="7852"/>
                  <a:pt x="1526" y="7879"/>
                </a:cubicBezTo>
                <a:cubicBezTo>
                  <a:pt x="1526" y="7902"/>
                  <a:pt x="1577" y="7901"/>
                  <a:pt x="1588" y="7899"/>
                </a:cubicBezTo>
                <a:cubicBezTo>
                  <a:pt x="1555" y="7984"/>
                  <a:pt x="1463" y="7989"/>
                  <a:pt x="1413" y="8086"/>
                </a:cubicBezTo>
                <a:cubicBezTo>
                  <a:pt x="1334" y="8241"/>
                  <a:pt x="1260" y="8188"/>
                  <a:pt x="1264" y="8257"/>
                </a:cubicBezTo>
                <a:cubicBezTo>
                  <a:pt x="1279" y="8244"/>
                  <a:pt x="1297" y="8234"/>
                  <a:pt x="1314" y="8223"/>
                </a:cubicBezTo>
                <a:cubicBezTo>
                  <a:pt x="1299" y="8238"/>
                  <a:pt x="1284" y="8253"/>
                  <a:pt x="1276" y="8265"/>
                </a:cubicBezTo>
                <a:cubicBezTo>
                  <a:pt x="1307" y="8260"/>
                  <a:pt x="1337" y="8266"/>
                  <a:pt x="1368" y="8261"/>
                </a:cubicBezTo>
                <a:cubicBezTo>
                  <a:pt x="1308" y="8293"/>
                  <a:pt x="1253" y="8274"/>
                  <a:pt x="1193" y="8319"/>
                </a:cubicBezTo>
                <a:cubicBezTo>
                  <a:pt x="1161" y="8344"/>
                  <a:pt x="1105" y="8389"/>
                  <a:pt x="1181" y="8394"/>
                </a:cubicBezTo>
                <a:cubicBezTo>
                  <a:pt x="1137" y="8405"/>
                  <a:pt x="1119" y="8356"/>
                  <a:pt x="1073" y="8377"/>
                </a:cubicBezTo>
                <a:cubicBezTo>
                  <a:pt x="1038" y="8393"/>
                  <a:pt x="1082" y="8455"/>
                  <a:pt x="1118" y="8427"/>
                </a:cubicBezTo>
                <a:cubicBezTo>
                  <a:pt x="1099" y="8448"/>
                  <a:pt x="1062" y="8464"/>
                  <a:pt x="1056" y="8498"/>
                </a:cubicBezTo>
                <a:cubicBezTo>
                  <a:pt x="1043" y="8463"/>
                  <a:pt x="1053" y="8424"/>
                  <a:pt x="1039" y="8390"/>
                </a:cubicBezTo>
                <a:cubicBezTo>
                  <a:pt x="1014" y="8409"/>
                  <a:pt x="922" y="8497"/>
                  <a:pt x="994" y="8489"/>
                </a:cubicBezTo>
                <a:cubicBezTo>
                  <a:pt x="980" y="8504"/>
                  <a:pt x="968" y="8515"/>
                  <a:pt x="956" y="8531"/>
                </a:cubicBezTo>
                <a:cubicBezTo>
                  <a:pt x="974" y="8546"/>
                  <a:pt x="1022" y="8546"/>
                  <a:pt x="1073" y="8539"/>
                </a:cubicBezTo>
                <a:cubicBezTo>
                  <a:pt x="1042" y="8547"/>
                  <a:pt x="1023" y="8567"/>
                  <a:pt x="1023" y="8614"/>
                </a:cubicBezTo>
                <a:cubicBezTo>
                  <a:pt x="1013" y="8517"/>
                  <a:pt x="909" y="8562"/>
                  <a:pt x="928" y="8697"/>
                </a:cubicBezTo>
                <a:cubicBezTo>
                  <a:pt x="922" y="8676"/>
                  <a:pt x="912" y="8656"/>
                  <a:pt x="902" y="8644"/>
                </a:cubicBezTo>
                <a:cubicBezTo>
                  <a:pt x="852" y="8584"/>
                  <a:pt x="847" y="8739"/>
                  <a:pt x="835" y="8747"/>
                </a:cubicBezTo>
                <a:cubicBezTo>
                  <a:pt x="845" y="8742"/>
                  <a:pt x="855" y="8737"/>
                  <a:pt x="865" y="8732"/>
                </a:cubicBezTo>
                <a:cubicBezTo>
                  <a:pt x="842" y="8830"/>
                  <a:pt x="838" y="8904"/>
                  <a:pt x="936" y="8803"/>
                </a:cubicBezTo>
                <a:cubicBezTo>
                  <a:pt x="927" y="8795"/>
                  <a:pt x="917" y="8787"/>
                  <a:pt x="906" y="8779"/>
                </a:cubicBezTo>
                <a:cubicBezTo>
                  <a:pt x="930" y="8779"/>
                  <a:pt x="937" y="8757"/>
                  <a:pt x="934" y="8729"/>
                </a:cubicBezTo>
                <a:cubicBezTo>
                  <a:pt x="942" y="8762"/>
                  <a:pt x="955" y="8793"/>
                  <a:pt x="969" y="8814"/>
                </a:cubicBezTo>
                <a:cubicBezTo>
                  <a:pt x="1019" y="8779"/>
                  <a:pt x="1054" y="8728"/>
                  <a:pt x="1110" y="8701"/>
                </a:cubicBezTo>
                <a:cubicBezTo>
                  <a:pt x="1140" y="8687"/>
                  <a:pt x="1184" y="8676"/>
                  <a:pt x="1202" y="8643"/>
                </a:cubicBezTo>
                <a:cubicBezTo>
                  <a:pt x="1173" y="8711"/>
                  <a:pt x="1297" y="8620"/>
                  <a:pt x="1318" y="8602"/>
                </a:cubicBezTo>
                <a:cubicBezTo>
                  <a:pt x="1312" y="8636"/>
                  <a:pt x="1245" y="8631"/>
                  <a:pt x="1318" y="8660"/>
                </a:cubicBezTo>
                <a:cubicBezTo>
                  <a:pt x="1237" y="8649"/>
                  <a:pt x="1134" y="8707"/>
                  <a:pt x="1172" y="8772"/>
                </a:cubicBezTo>
                <a:cubicBezTo>
                  <a:pt x="1187" y="8796"/>
                  <a:pt x="1255" y="8779"/>
                  <a:pt x="1289" y="8789"/>
                </a:cubicBezTo>
                <a:cubicBezTo>
                  <a:pt x="1248" y="8788"/>
                  <a:pt x="1202" y="8789"/>
                  <a:pt x="1172" y="8822"/>
                </a:cubicBezTo>
                <a:cubicBezTo>
                  <a:pt x="1111" y="8688"/>
                  <a:pt x="1102" y="8784"/>
                  <a:pt x="1098" y="8789"/>
                </a:cubicBezTo>
                <a:cubicBezTo>
                  <a:pt x="1087" y="8801"/>
                  <a:pt x="1070" y="8840"/>
                  <a:pt x="1067" y="8862"/>
                </a:cubicBezTo>
                <a:cubicBezTo>
                  <a:pt x="1025" y="8808"/>
                  <a:pt x="900" y="8919"/>
                  <a:pt x="871" y="8954"/>
                </a:cubicBezTo>
                <a:cubicBezTo>
                  <a:pt x="896" y="8969"/>
                  <a:pt x="971" y="8934"/>
                  <a:pt x="963" y="8901"/>
                </a:cubicBezTo>
                <a:cubicBezTo>
                  <a:pt x="971" y="8911"/>
                  <a:pt x="978" y="8922"/>
                  <a:pt x="983" y="8934"/>
                </a:cubicBezTo>
                <a:cubicBezTo>
                  <a:pt x="937" y="8943"/>
                  <a:pt x="812" y="8997"/>
                  <a:pt x="856" y="9058"/>
                </a:cubicBezTo>
                <a:cubicBezTo>
                  <a:pt x="925" y="9058"/>
                  <a:pt x="952" y="8974"/>
                  <a:pt x="1013" y="8954"/>
                </a:cubicBezTo>
                <a:cubicBezTo>
                  <a:pt x="979" y="8994"/>
                  <a:pt x="931" y="9018"/>
                  <a:pt x="900" y="9061"/>
                </a:cubicBezTo>
                <a:cubicBezTo>
                  <a:pt x="934" y="9081"/>
                  <a:pt x="995" y="9035"/>
                  <a:pt x="1036" y="8983"/>
                </a:cubicBezTo>
                <a:cubicBezTo>
                  <a:pt x="1046" y="9040"/>
                  <a:pt x="1114" y="8990"/>
                  <a:pt x="1143" y="8980"/>
                </a:cubicBezTo>
                <a:cubicBezTo>
                  <a:pt x="1092" y="9008"/>
                  <a:pt x="1063" y="9057"/>
                  <a:pt x="1015" y="9088"/>
                </a:cubicBezTo>
                <a:cubicBezTo>
                  <a:pt x="1000" y="9097"/>
                  <a:pt x="984" y="9109"/>
                  <a:pt x="967" y="9123"/>
                </a:cubicBezTo>
                <a:cubicBezTo>
                  <a:pt x="998" y="9093"/>
                  <a:pt x="1020" y="9051"/>
                  <a:pt x="1037" y="9014"/>
                </a:cubicBezTo>
                <a:cubicBezTo>
                  <a:pt x="987" y="9024"/>
                  <a:pt x="933" y="9106"/>
                  <a:pt x="924" y="9153"/>
                </a:cubicBezTo>
                <a:cubicBezTo>
                  <a:pt x="932" y="9150"/>
                  <a:pt x="939" y="9145"/>
                  <a:pt x="946" y="9140"/>
                </a:cubicBezTo>
                <a:cubicBezTo>
                  <a:pt x="927" y="9157"/>
                  <a:pt x="908" y="9174"/>
                  <a:pt x="894" y="9188"/>
                </a:cubicBezTo>
                <a:cubicBezTo>
                  <a:pt x="918" y="9189"/>
                  <a:pt x="940" y="9182"/>
                  <a:pt x="961" y="9172"/>
                </a:cubicBezTo>
                <a:cubicBezTo>
                  <a:pt x="958" y="9176"/>
                  <a:pt x="954" y="9181"/>
                  <a:pt x="951" y="9186"/>
                </a:cubicBezTo>
                <a:cubicBezTo>
                  <a:pt x="991" y="9180"/>
                  <a:pt x="984" y="9161"/>
                  <a:pt x="1019" y="9138"/>
                </a:cubicBezTo>
                <a:cubicBezTo>
                  <a:pt x="1012" y="9146"/>
                  <a:pt x="1007" y="9157"/>
                  <a:pt x="1006" y="9171"/>
                </a:cubicBezTo>
                <a:cubicBezTo>
                  <a:pt x="1018" y="9169"/>
                  <a:pt x="1031" y="9162"/>
                  <a:pt x="1039" y="9154"/>
                </a:cubicBezTo>
                <a:cubicBezTo>
                  <a:pt x="1023" y="9173"/>
                  <a:pt x="1010" y="9194"/>
                  <a:pt x="1010" y="9213"/>
                </a:cubicBezTo>
                <a:cubicBezTo>
                  <a:pt x="1072" y="9172"/>
                  <a:pt x="1175" y="9149"/>
                  <a:pt x="1264" y="9113"/>
                </a:cubicBezTo>
                <a:cubicBezTo>
                  <a:pt x="1254" y="9128"/>
                  <a:pt x="1250" y="9152"/>
                  <a:pt x="1260" y="9163"/>
                </a:cubicBezTo>
                <a:cubicBezTo>
                  <a:pt x="1266" y="9170"/>
                  <a:pt x="1292" y="9167"/>
                  <a:pt x="1314" y="9163"/>
                </a:cubicBezTo>
                <a:cubicBezTo>
                  <a:pt x="1259" y="9183"/>
                  <a:pt x="1303" y="9227"/>
                  <a:pt x="1272" y="9271"/>
                </a:cubicBezTo>
                <a:cubicBezTo>
                  <a:pt x="1266" y="9237"/>
                  <a:pt x="1285" y="9129"/>
                  <a:pt x="1164" y="9204"/>
                </a:cubicBezTo>
                <a:cubicBezTo>
                  <a:pt x="1102" y="9243"/>
                  <a:pt x="1058" y="9234"/>
                  <a:pt x="990" y="9296"/>
                </a:cubicBezTo>
                <a:cubicBezTo>
                  <a:pt x="968" y="9315"/>
                  <a:pt x="937" y="9305"/>
                  <a:pt x="915" y="9325"/>
                </a:cubicBezTo>
                <a:cubicBezTo>
                  <a:pt x="877" y="9359"/>
                  <a:pt x="832" y="9415"/>
                  <a:pt x="840" y="9470"/>
                </a:cubicBezTo>
                <a:cubicBezTo>
                  <a:pt x="938" y="9443"/>
                  <a:pt x="934" y="9367"/>
                  <a:pt x="1027" y="9354"/>
                </a:cubicBezTo>
                <a:cubicBezTo>
                  <a:pt x="1005" y="9361"/>
                  <a:pt x="987" y="9374"/>
                  <a:pt x="977" y="9395"/>
                </a:cubicBezTo>
                <a:cubicBezTo>
                  <a:pt x="1045" y="9351"/>
                  <a:pt x="1169" y="9450"/>
                  <a:pt x="1214" y="9358"/>
                </a:cubicBezTo>
                <a:cubicBezTo>
                  <a:pt x="1202" y="9430"/>
                  <a:pt x="1088" y="9402"/>
                  <a:pt x="1039" y="9400"/>
                </a:cubicBezTo>
                <a:cubicBezTo>
                  <a:pt x="952" y="9395"/>
                  <a:pt x="871" y="9464"/>
                  <a:pt x="807" y="9516"/>
                </a:cubicBezTo>
                <a:cubicBezTo>
                  <a:pt x="858" y="9508"/>
                  <a:pt x="909" y="9522"/>
                  <a:pt x="960" y="9512"/>
                </a:cubicBezTo>
                <a:cubicBezTo>
                  <a:pt x="950" y="9519"/>
                  <a:pt x="692" y="9543"/>
                  <a:pt x="761" y="9587"/>
                </a:cubicBezTo>
                <a:cubicBezTo>
                  <a:pt x="769" y="9592"/>
                  <a:pt x="776" y="9596"/>
                  <a:pt x="786" y="9599"/>
                </a:cubicBezTo>
                <a:cubicBezTo>
                  <a:pt x="672" y="9658"/>
                  <a:pt x="955" y="9683"/>
                  <a:pt x="840" y="9653"/>
                </a:cubicBezTo>
                <a:cubicBezTo>
                  <a:pt x="917" y="9671"/>
                  <a:pt x="998" y="9680"/>
                  <a:pt x="1052" y="9612"/>
                </a:cubicBezTo>
                <a:cubicBezTo>
                  <a:pt x="1038" y="9636"/>
                  <a:pt x="1043" y="9649"/>
                  <a:pt x="1056" y="9653"/>
                </a:cubicBezTo>
                <a:cubicBezTo>
                  <a:pt x="1030" y="9653"/>
                  <a:pt x="1005" y="9658"/>
                  <a:pt x="998" y="9686"/>
                </a:cubicBezTo>
                <a:cubicBezTo>
                  <a:pt x="1016" y="9680"/>
                  <a:pt x="1073" y="9657"/>
                  <a:pt x="1089" y="9674"/>
                </a:cubicBezTo>
                <a:cubicBezTo>
                  <a:pt x="1119" y="9706"/>
                  <a:pt x="1051" y="9727"/>
                  <a:pt x="1035" y="9740"/>
                </a:cubicBezTo>
                <a:cubicBezTo>
                  <a:pt x="1153" y="9716"/>
                  <a:pt x="1230" y="9707"/>
                  <a:pt x="1310" y="9607"/>
                </a:cubicBezTo>
                <a:cubicBezTo>
                  <a:pt x="1277" y="9730"/>
                  <a:pt x="1106" y="9745"/>
                  <a:pt x="1006" y="9753"/>
                </a:cubicBezTo>
                <a:cubicBezTo>
                  <a:pt x="1022" y="9776"/>
                  <a:pt x="1056" y="9756"/>
                  <a:pt x="1077" y="9761"/>
                </a:cubicBezTo>
                <a:cubicBezTo>
                  <a:pt x="1042" y="9768"/>
                  <a:pt x="1008" y="9767"/>
                  <a:pt x="985" y="9799"/>
                </a:cubicBezTo>
                <a:cubicBezTo>
                  <a:pt x="1023" y="9796"/>
                  <a:pt x="1117" y="9778"/>
                  <a:pt x="1118" y="9819"/>
                </a:cubicBezTo>
                <a:cubicBezTo>
                  <a:pt x="1153" y="9794"/>
                  <a:pt x="1195" y="9731"/>
                  <a:pt x="1243" y="9736"/>
                </a:cubicBezTo>
                <a:cubicBezTo>
                  <a:pt x="1204" y="9743"/>
                  <a:pt x="1184" y="9782"/>
                  <a:pt x="1164" y="9811"/>
                </a:cubicBezTo>
                <a:cubicBezTo>
                  <a:pt x="1176" y="9809"/>
                  <a:pt x="1188" y="9811"/>
                  <a:pt x="1199" y="9813"/>
                </a:cubicBezTo>
                <a:cubicBezTo>
                  <a:pt x="1178" y="9819"/>
                  <a:pt x="1159" y="9827"/>
                  <a:pt x="1141" y="9839"/>
                </a:cubicBezTo>
                <a:cubicBezTo>
                  <a:pt x="1164" y="9850"/>
                  <a:pt x="1197" y="9843"/>
                  <a:pt x="1203" y="9814"/>
                </a:cubicBezTo>
                <a:cubicBezTo>
                  <a:pt x="1286" y="9834"/>
                  <a:pt x="1268" y="9814"/>
                  <a:pt x="1359" y="9761"/>
                </a:cubicBezTo>
                <a:cubicBezTo>
                  <a:pt x="1395" y="9741"/>
                  <a:pt x="1395" y="9720"/>
                  <a:pt x="1418" y="9691"/>
                </a:cubicBezTo>
                <a:cubicBezTo>
                  <a:pt x="1432" y="9672"/>
                  <a:pt x="1454" y="9664"/>
                  <a:pt x="1472" y="9649"/>
                </a:cubicBezTo>
                <a:cubicBezTo>
                  <a:pt x="1482" y="9665"/>
                  <a:pt x="1380" y="9769"/>
                  <a:pt x="1355" y="9782"/>
                </a:cubicBezTo>
                <a:cubicBezTo>
                  <a:pt x="1321" y="9799"/>
                  <a:pt x="1282" y="9809"/>
                  <a:pt x="1272" y="9853"/>
                </a:cubicBezTo>
                <a:cubicBezTo>
                  <a:pt x="1277" y="9850"/>
                  <a:pt x="1286" y="9843"/>
                  <a:pt x="1301" y="9828"/>
                </a:cubicBezTo>
                <a:cubicBezTo>
                  <a:pt x="1259" y="9888"/>
                  <a:pt x="1341" y="9853"/>
                  <a:pt x="1359" y="9840"/>
                </a:cubicBezTo>
                <a:cubicBezTo>
                  <a:pt x="1393" y="9818"/>
                  <a:pt x="1433" y="9816"/>
                  <a:pt x="1472" y="9811"/>
                </a:cubicBezTo>
                <a:cubicBezTo>
                  <a:pt x="1453" y="9819"/>
                  <a:pt x="1335" y="9835"/>
                  <a:pt x="1347" y="9869"/>
                </a:cubicBezTo>
                <a:cubicBezTo>
                  <a:pt x="1356" y="9894"/>
                  <a:pt x="1285" y="9972"/>
                  <a:pt x="1260" y="9977"/>
                </a:cubicBezTo>
                <a:cubicBezTo>
                  <a:pt x="1235" y="9982"/>
                  <a:pt x="1273" y="10090"/>
                  <a:pt x="1384" y="10036"/>
                </a:cubicBezTo>
                <a:cubicBezTo>
                  <a:pt x="1411" y="10023"/>
                  <a:pt x="1440" y="9967"/>
                  <a:pt x="1434" y="10031"/>
                </a:cubicBezTo>
                <a:cubicBezTo>
                  <a:pt x="1439" y="10007"/>
                  <a:pt x="1447" y="9969"/>
                  <a:pt x="1476" y="9961"/>
                </a:cubicBezTo>
                <a:cubicBezTo>
                  <a:pt x="1504" y="9953"/>
                  <a:pt x="1549" y="9932"/>
                  <a:pt x="1513" y="9898"/>
                </a:cubicBezTo>
                <a:cubicBezTo>
                  <a:pt x="1594" y="9921"/>
                  <a:pt x="1472" y="9962"/>
                  <a:pt x="1468" y="9990"/>
                </a:cubicBezTo>
                <a:cubicBezTo>
                  <a:pt x="1462" y="10026"/>
                  <a:pt x="1412" y="10047"/>
                  <a:pt x="1443" y="10085"/>
                </a:cubicBezTo>
                <a:cubicBezTo>
                  <a:pt x="1450" y="10095"/>
                  <a:pt x="1462" y="10094"/>
                  <a:pt x="1476" y="10090"/>
                </a:cubicBezTo>
                <a:cubicBezTo>
                  <a:pt x="1445" y="10102"/>
                  <a:pt x="1413" y="10113"/>
                  <a:pt x="1393" y="10144"/>
                </a:cubicBezTo>
                <a:cubicBezTo>
                  <a:pt x="1431" y="10054"/>
                  <a:pt x="1341" y="10084"/>
                  <a:pt x="1359" y="10131"/>
                </a:cubicBezTo>
                <a:cubicBezTo>
                  <a:pt x="1376" y="10174"/>
                  <a:pt x="1431" y="10194"/>
                  <a:pt x="1463" y="10160"/>
                </a:cubicBezTo>
                <a:cubicBezTo>
                  <a:pt x="1500" y="10122"/>
                  <a:pt x="1556" y="10113"/>
                  <a:pt x="1601" y="10085"/>
                </a:cubicBezTo>
                <a:cubicBezTo>
                  <a:pt x="1532" y="10135"/>
                  <a:pt x="1494" y="10228"/>
                  <a:pt x="1576" y="10206"/>
                </a:cubicBezTo>
                <a:cubicBezTo>
                  <a:pt x="1530" y="10223"/>
                  <a:pt x="1475" y="10231"/>
                  <a:pt x="1480" y="10281"/>
                </a:cubicBezTo>
                <a:cubicBezTo>
                  <a:pt x="1491" y="10278"/>
                  <a:pt x="1503" y="10273"/>
                  <a:pt x="1513" y="10268"/>
                </a:cubicBezTo>
                <a:cubicBezTo>
                  <a:pt x="1492" y="10281"/>
                  <a:pt x="1471" y="10296"/>
                  <a:pt x="1459" y="10318"/>
                </a:cubicBezTo>
                <a:cubicBezTo>
                  <a:pt x="1491" y="10318"/>
                  <a:pt x="1536" y="10297"/>
                  <a:pt x="1559" y="10343"/>
                </a:cubicBezTo>
                <a:lnTo>
                  <a:pt x="9202" y="10335"/>
                </a:lnTo>
                <a:lnTo>
                  <a:pt x="9215" y="10177"/>
                </a:lnTo>
                <a:cubicBezTo>
                  <a:pt x="9240" y="10150"/>
                  <a:pt x="9301" y="10197"/>
                  <a:pt x="9289" y="10252"/>
                </a:cubicBezTo>
                <a:cubicBezTo>
                  <a:pt x="9281" y="10294"/>
                  <a:pt x="9240" y="10369"/>
                  <a:pt x="9251" y="10392"/>
                </a:cubicBezTo>
                <a:cubicBezTo>
                  <a:pt x="9270" y="10445"/>
                  <a:pt x="9458" y="10412"/>
                  <a:pt x="9435" y="10476"/>
                </a:cubicBezTo>
                <a:cubicBezTo>
                  <a:pt x="9505" y="10498"/>
                  <a:pt x="9556" y="10440"/>
                  <a:pt x="9622" y="10439"/>
                </a:cubicBezTo>
                <a:cubicBezTo>
                  <a:pt x="9671" y="10438"/>
                  <a:pt x="9716" y="10470"/>
                  <a:pt x="9763" y="10480"/>
                </a:cubicBezTo>
                <a:cubicBezTo>
                  <a:pt x="9748" y="10504"/>
                  <a:pt x="9762" y="10520"/>
                  <a:pt x="9788" y="10522"/>
                </a:cubicBezTo>
                <a:cubicBezTo>
                  <a:pt x="9768" y="10544"/>
                  <a:pt x="9790" y="10599"/>
                  <a:pt x="9809" y="10572"/>
                </a:cubicBezTo>
                <a:cubicBezTo>
                  <a:pt x="9856" y="10504"/>
                  <a:pt x="9883" y="10596"/>
                  <a:pt x="9946" y="10601"/>
                </a:cubicBezTo>
                <a:cubicBezTo>
                  <a:pt x="9940" y="10615"/>
                  <a:pt x="9942" y="10633"/>
                  <a:pt x="9958" y="10638"/>
                </a:cubicBezTo>
                <a:cubicBezTo>
                  <a:pt x="10039" y="10665"/>
                  <a:pt x="10126" y="10585"/>
                  <a:pt x="10204" y="10584"/>
                </a:cubicBezTo>
                <a:cubicBezTo>
                  <a:pt x="10172" y="10642"/>
                  <a:pt x="10271" y="10632"/>
                  <a:pt x="10299" y="10630"/>
                </a:cubicBezTo>
                <a:cubicBezTo>
                  <a:pt x="10366" y="10625"/>
                  <a:pt x="10404" y="10667"/>
                  <a:pt x="10470" y="10663"/>
                </a:cubicBezTo>
                <a:cubicBezTo>
                  <a:pt x="10484" y="10662"/>
                  <a:pt x="10493" y="10660"/>
                  <a:pt x="10506" y="10657"/>
                </a:cubicBezTo>
                <a:close/>
                <a:moveTo>
                  <a:pt x="99" y="8889"/>
                </a:moveTo>
                <a:cubicBezTo>
                  <a:pt x="124" y="8892"/>
                  <a:pt x="269" y="8837"/>
                  <a:pt x="250" y="8898"/>
                </a:cubicBezTo>
                <a:cubicBezTo>
                  <a:pt x="237" y="8942"/>
                  <a:pt x="207" y="8911"/>
                  <a:pt x="176" y="8922"/>
                </a:cubicBezTo>
                <a:cubicBezTo>
                  <a:pt x="142" y="8933"/>
                  <a:pt x="138" y="8977"/>
                  <a:pt x="99" y="8984"/>
                </a:cubicBezTo>
                <a:cubicBezTo>
                  <a:pt x="159" y="8977"/>
                  <a:pt x="117" y="9045"/>
                  <a:pt x="104" y="9067"/>
                </a:cubicBezTo>
                <a:cubicBezTo>
                  <a:pt x="86" y="9097"/>
                  <a:pt x="106" y="9200"/>
                  <a:pt x="158" y="9180"/>
                </a:cubicBezTo>
                <a:cubicBezTo>
                  <a:pt x="152" y="9227"/>
                  <a:pt x="65" y="9263"/>
                  <a:pt x="102" y="9207"/>
                </a:cubicBezTo>
                <a:cubicBezTo>
                  <a:pt x="92" y="9214"/>
                  <a:pt x="82" y="9221"/>
                  <a:pt x="72" y="9228"/>
                </a:cubicBezTo>
                <a:cubicBezTo>
                  <a:pt x="56" y="9196"/>
                  <a:pt x="76" y="9158"/>
                  <a:pt x="58" y="9128"/>
                </a:cubicBezTo>
                <a:cubicBezTo>
                  <a:pt x="40" y="9097"/>
                  <a:pt x="12" y="9042"/>
                  <a:pt x="51" y="9014"/>
                </a:cubicBezTo>
                <a:cubicBezTo>
                  <a:pt x="0" y="9040"/>
                  <a:pt x="16" y="9001"/>
                  <a:pt x="33" y="8978"/>
                </a:cubicBezTo>
                <a:cubicBezTo>
                  <a:pt x="47" y="8959"/>
                  <a:pt x="79" y="8954"/>
                  <a:pt x="99" y="8943"/>
                </a:cubicBezTo>
                <a:cubicBezTo>
                  <a:pt x="70" y="8928"/>
                  <a:pt x="38" y="8932"/>
                  <a:pt x="7" y="8928"/>
                </a:cubicBezTo>
                <a:cubicBezTo>
                  <a:pt x="28" y="8893"/>
                  <a:pt x="66" y="8902"/>
                  <a:pt x="99" y="8889"/>
                </a:cubicBezTo>
                <a:close/>
                <a:moveTo>
                  <a:pt x="75" y="8738"/>
                </a:moveTo>
                <a:cubicBezTo>
                  <a:pt x="100" y="8611"/>
                  <a:pt x="177" y="8538"/>
                  <a:pt x="307" y="8560"/>
                </a:cubicBezTo>
                <a:cubicBezTo>
                  <a:pt x="296" y="8581"/>
                  <a:pt x="277" y="8599"/>
                  <a:pt x="262" y="8613"/>
                </a:cubicBezTo>
                <a:cubicBezTo>
                  <a:pt x="286" y="8599"/>
                  <a:pt x="417" y="8547"/>
                  <a:pt x="382" y="8611"/>
                </a:cubicBezTo>
                <a:cubicBezTo>
                  <a:pt x="344" y="8682"/>
                  <a:pt x="239" y="8684"/>
                  <a:pt x="176" y="8720"/>
                </a:cubicBezTo>
                <a:cubicBezTo>
                  <a:pt x="197" y="8720"/>
                  <a:pt x="218" y="8717"/>
                  <a:pt x="238" y="8714"/>
                </a:cubicBezTo>
                <a:cubicBezTo>
                  <a:pt x="215" y="8723"/>
                  <a:pt x="194" y="8733"/>
                  <a:pt x="176" y="8750"/>
                </a:cubicBezTo>
                <a:cubicBezTo>
                  <a:pt x="255" y="8715"/>
                  <a:pt x="317" y="8686"/>
                  <a:pt x="382" y="8627"/>
                </a:cubicBezTo>
                <a:cubicBezTo>
                  <a:pt x="433" y="8581"/>
                  <a:pt x="508" y="8588"/>
                  <a:pt x="565" y="8554"/>
                </a:cubicBezTo>
                <a:cubicBezTo>
                  <a:pt x="496" y="8638"/>
                  <a:pt x="387" y="8674"/>
                  <a:pt x="314" y="8754"/>
                </a:cubicBezTo>
                <a:cubicBezTo>
                  <a:pt x="241" y="8836"/>
                  <a:pt x="156" y="8869"/>
                  <a:pt x="51" y="8895"/>
                </a:cubicBezTo>
                <a:cubicBezTo>
                  <a:pt x="56" y="8871"/>
                  <a:pt x="43" y="8855"/>
                  <a:pt x="19" y="8854"/>
                </a:cubicBezTo>
                <a:cubicBezTo>
                  <a:pt x="36" y="8850"/>
                  <a:pt x="121" y="8827"/>
                  <a:pt x="48" y="8818"/>
                </a:cubicBezTo>
                <a:cubicBezTo>
                  <a:pt x="69" y="8819"/>
                  <a:pt x="90" y="8818"/>
                  <a:pt x="111" y="8815"/>
                </a:cubicBezTo>
                <a:cubicBezTo>
                  <a:pt x="96" y="8782"/>
                  <a:pt x="51" y="8779"/>
                  <a:pt x="45" y="8741"/>
                </a:cubicBezTo>
                <a:cubicBezTo>
                  <a:pt x="55" y="8740"/>
                  <a:pt x="65" y="8739"/>
                  <a:pt x="75" y="8738"/>
                </a:cubicBezTo>
                <a:close/>
                <a:moveTo>
                  <a:pt x="862" y="8880"/>
                </a:moveTo>
                <a:cubicBezTo>
                  <a:pt x="842" y="8894"/>
                  <a:pt x="828" y="8916"/>
                  <a:pt x="823" y="8940"/>
                </a:cubicBezTo>
                <a:cubicBezTo>
                  <a:pt x="864" y="8954"/>
                  <a:pt x="857" y="8904"/>
                  <a:pt x="862" y="8880"/>
                </a:cubicBezTo>
                <a:close/>
                <a:moveTo>
                  <a:pt x="811" y="8773"/>
                </a:moveTo>
                <a:cubicBezTo>
                  <a:pt x="825" y="8770"/>
                  <a:pt x="838" y="8764"/>
                  <a:pt x="850" y="8756"/>
                </a:cubicBezTo>
                <a:cubicBezTo>
                  <a:pt x="836" y="8759"/>
                  <a:pt x="823" y="8765"/>
                  <a:pt x="811" y="8773"/>
                </a:cubicBezTo>
                <a:close/>
                <a:moveTo>
                  <a:pt x="817" y="9005"/>
                </a:moveTo>
                <a:cubicBezTo>
                  <a:pt x="765" y="9009"/>
                  <a:pt x="764" y="9093"/>
                  <a:pt x="790" y="9124"/>
                </a:cubicBezTo>
                <a:cubicBezTo>
                  <a:pt x="834" y="9095"/>
                  <a:pt x="839" y="9050"/>
                  <a:pt x="817" y="9005"/>
                </a:cubicBezTo>
                <a:close/>
                <a:moveTo>
                  <a:pt x="829" y="8672"/>
                </a:moveTo>
                <a:cubicBezTo>
                  <a:pt x="698" y="8713"/>
                  <a:pt x="806" y="8807"/>
                  <a:pt x="829" y="8672"/>
                </a:cubicBezTo>
                <a:close/>
                <a:moveTo>
                  <a:pt x="894" y="8580"/>
                </a:moveTo>
                <a:cubicBezTo>
                  <a:pt x="858" y="8563"/>
                  <a:pt x="755" y="8601"/>
                  <a:pt x="758" y="8649"/>
                </a:cubicBezTo>
                <a:cubicBezTo>
                  <a:pt x="776" y="8588"/>
                  <a:pt x="777" y="8646"/>
                  <a:pt x="804" y="8633"/>
                </a:cubicBezTo>
                <a:cubicBezTo>
                  <a:pt x="823" y="8627"/>
                  <a:pt x="836" y="8611"/>
                  <a:pt x="859" y="8616"/>
                </a:cubicBezTo>
                <a:cubicBezTo>
                  <a:pt x="834" y="8620"/>
                  <a:pt x="815" y="8632"/>
                  <a:pt x="799" y="8652"/>
                </a:cubicBezTo>
                <a:cubicBezTo>
                  <a:pt x="836" y="8659"/>
                  <a:pt x="905" y="8627"/>
                  <a:pt x="894" y="8580"/>
                </a:cubicBezTo>
                <a:close/>
                <a:moveTo>
                  <a:pt x="728" y="8868"/>
                </a:moveTo>
                <a:cubicBezTo>
                  <a:pt x="728" y="8875"/>
                  <a:pt x="728" y="8882"/>
                  <a:pt x="728" y="8889"/>
                </a:cubicBezTo>
                <a:cubicBezTo>
                  <a:pt x="769" y="8881"/>
                  <a:pt x="815" y="8873"/>
                  <a:pt x="810" y="8817"/>
                </a:cubicBezTo>
                <a:cubicBezTo>
                  <a:pt x="807" y="8781"/>
                  <a:pt x="753" y="8719"/>
                  <a:pt x="712" y="8728"/>
                </a:cubicBezTo>
                <a:cubicBezTo>
                  <a:pt x="668" y="8737"/>
                  <a:pt x="739" y="8846"/>
                  <a:pt x="728" y="8868"/>
                </a:cubicBezTo>
                <a:close/>
                <a:moveTo>
                  <a:pt x="140" y="8960"/>
                </a:moveTo>
                <a:cubicBezTo>
                  <a:pt x="166" y="9003"/>
                  <a:pt x="209" y="8975"/>
                  <a:pt x="226" y="8943"/>
                </a:cubicBezTo>
                <a:cubicBezTo>
                  <a:pt x="196" y="8935"/>
                  <a:pt x="158" y="8924"/>
                  <a:pt x="140" y="8960"/>
                </a:cubicBezTo>
                <a:close/>
                <a:moveTo>
                  <a:pt x="170" y="9002"/>
                </a:moveTo>
                <a:cubicBezTo>
                  <a:pt x="160" y="9004"/>
                  <a:pt x="150" y="9005"/>
                  <a:pt x="140" y="9008"/>
                </a:cubicBezTo>
                <a:cubicBezTo>
                  <a:pt x="150" y="9006"/>
                  <a:pt x="160" y="9004"/>
                  <a:pt x="170" y="9002"/>
                </a:cubicBezTo>
                <a:close/>
                <a:moveTo>
                  <a:pt x="191" y="9035"/>
                </a:moveTo>
                <a:cubicBezTo>
                  <a:pt x="172" y="9040"/>
                  <a:pt x="154" y="9047"/>
                  <a:pt x="137" y="9058"/>
                </a:cubicBezTo>
                <a:cubicBezTo>
                  <a:pt x="161" y="9070"/>
                  <a:pt x="182" y="9059"/>
                  <a:pt x="191" y="9035"/>
                </a:cubicBezTo>
                <a:close/>
                <a:moveTo>
                  <a:pt x="125" y="9234"/>
                </a:moveTo>
                <a:cubicBezTo>
                  <a:pt x="103" y="9240"/>
                  <a:pt x="92" y="9258"/>
                  <a:pt x="96" y="9281"/>
                </a:cubicBezTo>
                <a:cubicBezTo>
                  <a:pt x="119" y="9274"/>
                  <a:pt x="131" y="9258"/>
                  <a:pt x="125" y="9234"/>
                </a:cubicBezTo>
                <a:close/>
                <a:moveTo>
                  <a:pt x="874" y="9124"/>
                </a:moveTo>
                <a:cubicBezTo>
                  <a:pt x="846" y="9085"/>
                  <a:pt x="934" y="9072"/>
                  <a:pt x="954" y="9064"/>
                </a:cubicBezTo>
                <a:cubicBezTo>
                  <a:pt x="936" y="9092"/>
                  <a:pt x="918" y="9151"/>
                  <a:pt x="874" y="9124"/>
                </a:cubicBezTo>
                <a:close/>
                <a:moveTo>
                  <a:pt x="874" y="9130"/>
                </a:moveTo>
                <a:cubicBezTo>
                  <a:pt x="861" y="9152"/>
                  <a:pt x="843" y="9171"/>
                  <a:pt x="820" y="9183"/>
                </a:cubicBezTo>
                <a:cubicBezTo>
                  <a:pt x="815" y="9157"/>
                  <a:pt x="840" y="9104"/>
                  <a:pt x="874" y="9130"/>
                </a:cubicBezTo>
                <a:close/>
                <a:moveTo>
                  <a:pt x="1004" y="9186"/>
                </a:moveTo>
                <a:cubicBezTo>
                  <a:pt x="978" y="9176"/>
                  <a:pt x="952" y="9190"/>
                  <a:pt x="963" y="9222"/>
                </a:cubicBezTo>
                <a:cubicBezTo>
                  <a:pt x="987" y="9224"/>
                  <a:pt x="1004" y="9211"/>
                  <a:pt x="1004" y="9186"/>
                </a:cubicBezTo>
                <a:close/>
                <a:moveTo>
                  <a:pt x="951" y="8806"/>
                </a:moveTo>
                <a:cubicBezTo>
                  <a:pt x="941" y="8813"/>
                  <a:pt x="937" y="8823"/>
                  <a:pt x="939" y="8836"/>
                </a:cubicBezTo>
                <a:cubicBezTo>
                  <a:pt x="943" y="8826"/>
                  <a:pt x="947" y="8816"/>
                  <a:pt x="951" y="8806"/>
                </a:cubicBezTo>
                <a:close/>
                <a:moveTo>
                  <a:pt x="930" y="9709"/>
                </a:moveTo>
                <a:cubicBezTo>
                  <a:pt x="930" y="9714"/>
                  <a:pt x="930" y="9718"/>
                  <a:pt x="930" y="9723"/>
                </a:cubicBezTo>
                <a:cubicBezTo>
                  <a:pt x="942" y="9719"/>
                  <a:pt x="953" y="9713"/>
                  <a:pt x="963" y="9706"/>
                </a:cubicBezTo>
                <a:cubicBezTo>
                  <a:pt x="952" y="9707"/>
                  <a:pt x="941" y="9708"/>
                  <a:pt x="930" y="9709"/>
                </a:cubicBezTo>
                <a:close/>
                <a:moveTo>
                  <a:pt x="1061" y="9688"/>
                </a:moveTo>
                <a:cubicBezTo>
                  <a:pt x="1013" y="9687"/>
                  <a:pt x="956" y="9707"/>
                  <a:pt x="927" y="9747"/>
                </a:cubicBezTo>
                <a:cubicBezTo>
                  <a:pt x="975" y="9755"/>
                  <a:pt x="1049" y="9747"/>
                  <a:pt x="1061" y="9688"/>
                </a:cubicBezTo>
                <a:close/>
                <a:moveTo>
                  <a:pt x="951" y="9228"/>
                </a:moveTo>
                <a:cubicBezTo>
                  <a:pt x="939" y="9236"/>
                  <a:pt x="929" y="9246"/>
                  <a:pt x="921" y="9257"/>
                </a:cubicBezTo>
                <a:cubicBezTo>
                  <a:pt x="945" y="9262"/>
                  <a:pt x="967" y="9250"/>
                  <a:pt x="980" y="9231"/>
                </a:cubicBezTo>
                <a:cubicBezTo>
                  <a:pt x="971" y="9230"/>
                  <a:pt x="961" y="9229"/>
                  <a:pt x="951" y="9228"/>
                </a:cubicBezTo>
                <a:close/>
                <a:moveTo>
                  <a:pt x="945" y="8577"/>
                </a:moveTo>
                <a:cubicBezTo>
                  <a:pt x="930" y="8582"/>
                  <a:pt x="919" y="8592"/>
                  <a:pt x="912" y="8607"/>
                </a:cubicBezTo>
                <a:cubicBezTo>
                  <a:pt x="923" y="8597"/>
                  <a:pt x="934" y="8587"/>
                  <a:pt x="945" y="8577"/>
                </a:cubicBezTo>
                <a:close/>
                <a:moveTo>
                  <a:pt x="992" y="9765"/>
                </a:moveTo>
                <a:cubicBezTo>
                  <a:pt x="961" y="9770"/>
                  <a:pt x="931" y="9780"/>
                  <a:pt x="900" y="9789"/>
                </a:cubicBezTo>
                <a:cubicBezTo>
                  <a:pt x="935" y="9793"/>
                  <a:pt x="969" y="9795"/>
                  <a:pt x="992" y="9765"/>
                </a:cubicBezTo>
                <a:close/>
                <a:moveTo>
                  <a:pt x="966" y="8833"/>
                </a:moveTo>
                <a:cubicBezTo>
                  <a:pt x="937" y="8841"/>
                  <a:pt x="885" y="8872"/>
                  <a:pt x="903" y="8910"/>
                </a:cubicBezTo>
                <a:cubicBezTo>
                  <a:pt x="934" y="8896"/>
                  <a:pt x="964" y="8869"/>
                  <a:pt x="966" y="8833"/>
                </a:cubicBezTo>
                <a:close/>
                <a:moveTo>
                  <a:pt x="897" y="9706"/>
                </a:moveTo>
                <a:cubicBezTo>
                  <a:pt x="921" y="9703"/>
                  <a:pt x="942" y="9694"/>
                  <a:pt x="960" y="9679"/>
                </a:cubicBezTo>
                <a:cubicBezTo>
                  <a:pt x="936" y="9681"/>
                  <a:pt x="915" y="9690"/>
                  <a:pt x="897" y="9706"/>
                </a:cubicBezTo>
                <a:close/>
                <a:moveTo>
                  <a:pt x="924" y="9222"/>
                </a:moveTo>
                <a:cubicBezTo>
                  <a:pt x="894" y="9218"/>
                  <a:pt x="862" y="9238"/>
                  <a:pt x="871" y="9272"/>
                </a:cubicBezTo>
                <a:cubicBezTo>
                  <a:pt x="893" y="9260"/>
                  <a:pt x="910" y="9243"/>
                  <a:pt x="924" y="9222"/>
                </a:cubicBezTo>
                <a:close/>
                <a:moveTo>
                  <a:pt x="865" y="9240"/>
                </a:moveTo>
                <a:cubicBezTo>
                  <a:pt x="879" y="9230"/>
                  <a:pt x="892" y="9219"/>
                  <a:pt x="903" y="9207"/>
                </a:cubicBezTo>
                <a:cubicBezTo>
                  <a:pt x="880" y="9204"/>
                  <a:pt x="866" y="9216"/>
                  <a:pt x="865" y="9240"/>
                </a:cubicBezTo>
                <a:close/>
                <a:moveTo>
                  <a:pt x="939" y="9269"/>
                </a:moveTo>
                <a:cubicBezTo>
                  <a:pt x="869" y="9239"/>
                  <a:pt x="847" y="9317"/>
                  <a:pt x="823" y="9364"/>
                </a:cubicBezTo>
                <a:cubicBezTo>
                  <a:pt x="873" y="9358"/>
                  <a:pt x="907" y="9302"/>
                  <a:pt x="939" y="9269"/>
                </a:cubicBezTo>
                <a:close/>
                <a:moveTo>
                  <a:pt x="826" y="9759"/>
                </a:moveTo>
                <a:cubicBezTo>
                  <a:pt x="827" y="9738"/>
                  <a:pt x="816" y="9736"/>
                  <a:pt x="793" y="9753"/>
                </a:cubicBezTo>
                <a:cubicBezTo>
                  <a:pt x="804" y="9755"/>
                  <a:pt x="815" y="9757"/>
                  <a:pt x="826" y="9759"/>
                </a:cubicBezTo>
                <a:close/>
                <a:moveTo>
                  <a:pt x="832" y="9382"/>
                </a:moveTo>
                <a:cubicBezTo>
                  <a:pt x="770" y="9386"/>
                  <a:pt x="753" y="9484"/>
                  <a:pt x="776" y="9477"/>
                </a:cubicBezTo>
                <a:cubicBezTo>
                  <a:pt x="803" y="9469"/>
                  <a:pt x="827" y="9407"/>
                  <a:pt x="832" y="9382"/>
                </a:cubicBezTo>
                <a:close/>
                <a:moveTo>
                  <a:pt x="755" y="10237"/>
                </a:moveTo>
                <a:cubicBezTo>
                  <a:pt x="751" y="10247"/>
                  <a:pt x="750" y="10256"/>
                  <a:pt x="752" y="10267"/>
                </a:cubicBezTo>
                <a:cubicBezTo>
                  <a:pt x="753" y="10257"/>
                  <a:pt x="754" y="10247"/>
                  <a:pt x="755" y="10237"/>
                </a:cubicBezTo>
                <a:close/>
                <a:moveTo>
                  <a:pt x="722" y="10181"/>
                </a:moveTo>
                <a:cubicBezTo>
                  <a:pt x="697" y="10181"/>
                  <a:pt x="680" y="10196"/>
                  <a:pt x="684" y="10222"/>
                </a:cubicBezTo>
                <a:cubicBezTo>
                  <a:pt x="708" y="10222"/>
                  <a:pt x="722" y="10204"/>
                  <a:pt x="722" y="10181"/>
                </a:cubicBezTo>
                <a:close/>
                <a:moveTo>
                  <a:pt x="669" y="10011"/>
                </a:moveTo>
                <a:cubicBezTo>
                  <a:pt x="636" y="10013"/>
                  <a:pt x="566" y="10078"/>
                  <a:pt x="598" y="10102"/>
                </a:cubicBezTo>
                <a:cubicBezTo>
                  <a:pt x="643" y="10136"/>
                  <a:pt x="689" y="10047"/>
                  <a:pt x="669" y="10011"/>
                </a:cubicBezTo>
                <a:close/>
                <a:moveTo>
                  <a:pt x="20551" y="10062"/>
                </a:moveTo>
                <a:cubicBezTo>
                  <a:pt x="20557" y="10072"/>
                  <a:pt x="20563" y="10082"/>
                  <a:pt x="20569" y="10092"/>
                </a:cubicBezTo>
                <a:cubicBezTo>
                  <a:pt x="20537" y="10096"/>
                  <a:pt x="20508" y="10110"/>
                  <a:pt x="20477" y="10118"/>
                </a:cubicBezTo>
                <a:cubicBezTo>
                  <a:pt x="20472" y="10080"/>
                  <a:pt x="20519" y="10055"/>
                  <a:pt x="20551" y="10062"/>
                </a:cubicBezTo>
                <a:close/>
                <a:moveTo>
                  <a:pt x="20415" y="10098"/>
                </a:moveTo>
                <a:cubicBezTo>
                  <a:pt x="20394" y="10124"/>
                  <a:pt x="20317" y="10173"/>
                  <a:pt x="20311" y="10118"/>
                </a:cubicBezTo>
                <a:cubicBezTo>
                  <a:pt x="20344" y="10102"/>
                  <a:pt x="20382" y="10115"/>
                  <a:pt x="20415" y="10098"/>
                </a:cubicBezTo>
                <a:close/>
                <a:moveTo>
                  <a:pt x="20305" y="9700"/>
                </a:moveTo>
                <a:cubicBezTo>
                  <a:pt x="20294" y="9709"/>
                  <a:pt x="20283" y="9718"/>
                  <a:pt x="20272" y="9726"/>
                </a:cubicBezTo>
                <a:cubicBezTo>
                  <a:pt x="20276" y="9708"/>
                  <a:pt x="20287" y="9699"/>
                  <a:pt x="20305" y="9700"/>
                </a:cubicBezTo>
                <a:close/>
                <a:moveTo>
                  <a:pt x="19096" y="10792"/>
                </a:moveTo>
                <a:cubicBezTo>
                  <a:pt x="19025" y="10790"/>
                  <a:pt x="18777" y="10870"/>
                  <a:pt x="18871" y="10705"/>
                </a:cubicBezTo>
                <a:cubicBezTo>
                  <a:pt x="18899" y="10657"/>
                  <a:pt x="18967" y="10630"/>
                  <a:pt x="19014" y="10606"/>
                </a:cubicBezTo>
                <a:cubicBezTo>
                  <a:pt x="19089" y="10567"/>
                  <a:pt x="19154" y="10513"/>
                  <a:pt x="19236" y="10486"/>
                </a:cubicBezTo>
                <a:cubicBezTo>
                  <a:pt x="19155" y="10499"/>
                  <a:pt x="19080" y="10465"/>
                  <a:pt x="18998" y="10495"/>
                </a:cubicBezTo>
                <a:cubicBezTo>
                  <a:pt x="19002" y="10439"/>
                  <a:pt x="19093" y="10422"/>
                  <a:pt x="19132" y="10400"/>
                </a:cubicBezTo>
                <a:cubicBezTo>
                  <a:pt x="19109" y="10414"/>
                  <a:pt x="19089" y="10433"/>
                  <a:pt x="19073" y="10454"/>
                </a:cubicBezTo>
                <a:cubicBezTo>
                  <a:pt x="19103" y="10440"/>
                  <a:pt x="19127" y="10479"/>
                  <a:pt x="19146" y="10449"/>
                </a:cubicBezTo>
                <a:cubicBezTo>
                  <a:pt x="19167" y="10414"/>
                  <a:pt x="19203" y="10378"/>
                  <a:pt x="19230" y="10347"/>
                </a:cubicBezTo>
                <a:cubicBezTo>
                  <a:pt x="19342" y="10218"/>
                  <a:pt x="19353" y="10358"/>
                  <a:pt x="19411" y="10323"/>
                </a:cubicBezTo>
                <a:cubicBezTo>
                  <a:pt x="19348" y="10330"/>
                  <a:pt x="19353" y="10272"/>
                  <a:pt x="19423" y="10273"/>
                </a:cubicBezTo>
                <a:cubicBezTo>
                  <a:pt x="19365" y="10262"/>
                  <a:pt x="19400" y="10253"/>
                  <a:pt x="19423" y="10243"/>
                </a:cubicBezTo>
                <a:cubicBezTo>
                  <a:pt x="19265" y="10261"/>
                  <a:pt x="19478" y="10058"/>
                  <a:pt x="19468" y="10160"/>
                </a:cubicBezTo>
                <a:cubicBezTo>
                  <a:pt x="19512" y="10155"/>
                  <a:pt x="19476" y="10096"/>
                  <a:pt x="19501" y="10057"/>
                </a:cubicBezTo>
                <a:cubicBezTo>
                  <a:pt x="19531" y="10011"/>
                  <a:pt x="19577" y="9980"/>
                  <a:pt x="19613" y="9940"/>
                </a:cubicBezTo>
                <a:cubicBezTo>
                  <a:pt x="19651" y="9897"/>
                  <a:pt x="19734" y="9735"/>
                  <a:pt x="19809" y="9765"/>
                </a:cubicBezTo>
                <a:cubicBezTo>
                  <a:pt x="19800" y="9754"/>
                  <a:pt x="19791" y="9744"/>
                  <a:pt x="19782" y="9732"/>
                </a:cubicBezTo>
                <a:cubicBezTo>
                  <a:pt x="19818" y="9717"/>
                  <a:pt x="19860" y="9709"/>
                  <a:pt x="19890" y="9683"/>
                </a:cubicBezTo>
                <a:cubicBezTo>
                  <a:pt x="19931" y="9648"/>
                  <a:pt x="19957" y="9591"/>
                  <a:pt x="19996" y="9553"/>
                </a:cubicBezTo>
                <a:cubicBezTo>
                  <a:pt x="20082" y="9469"/>
                  <a:pt x="20201" y="9477"/>
                  <a:pt x="20296" y="9412"/>
                </a:cubicBezTo>
                <a:cubicBezTo>
                  <a:pt x="20292" y="9435"/>
                  <a:pt x="20307" y="9453"/>
                  <a:pt x="20329" y="9459"/>
                </a:cubicBezTo>
                <a:cubicBezTo>
                  <a:pt x="20333" y="9395"/>
                  <a:pt x="20438" y="9429"/>
                  <a:pt x="20382" y="9477"/>
                </a:cubicBezTo>
                <a:cubicBezTo>
                  <a:pt x="20311" y="9537"/>
                  <a:pt x="20227" y="9463"/>
                  <a:pt x="20210" y="9560"/>
                </a:cubicBezTo>
                <a:cubicBezTo>
                  <a:pt x="20319" y="9552"/>
                  <a:pt x="20303" y="9554"/>
                  <a:pt x="20225" y="9635"/>
                </a:cubicBezTo>
                <a:cubicBezTo>
                  <a:pt x="20202" y="9659"/>
                  <a:pt x="20146" y="9735"/>
                  <a:pt x="20136" y="9676"/>
                </a:cubicBezTo>
                <a:cubicBezTo>
                  <a:pt x="20105" y="9701"/>
                  <a:pt x="20107" y="9745"/>
                  <a:pt x="20071" y="9774"/>
                </a:cubicBezTo>
                <a:lnTo>
                  <a:pt x="19847" y="10002"/>
                </a:lnTo>
                <a:cubicBezTo>
                  <a:pt x="19833" y="10021"/>
                  <a:pt x="19802" y="10027"/>
                  <a:pt x="19791" y="10047"/>
                </a:cubicBezTo>
                <a:cubicBezTo>
                  <a:pt x="19777" y="10073"/>
                  <a:pt x="19814" y="10082"/>
                  <a:pt x="19785" y="10109"/>
                </a:cubicBezTo>
                <a:cubicBezTo>
                  <a:pt x="19865" y="10048"/>
                  <a:pt x="19942" y="9981"/>
                  <a:pt x="20026" y="9925"/>
                </a:cubicBezTo>
                <a:cubicBezTo>
                  <a:pt x="20034" y="9947"/>
                  <a:pt x="20042" y="9950"/>
                  <a:pt x="20026" y="9970"/>
                </a:cubicBezTo>
                <a:cubicBezTo>
                  <a:pt x="20084" y="9974"/>
                  <a:pt x="20145" y="9995"/>
                  <a:pt x="20198" y="9967"/>
                </a:cubicBezTo>
                <a:cubicBezTo>
                  <a:pt x="20191" y="10026"/>
                  <a:pt x="20017" y="10079"/>
                  <a:pt x="19969" y="10100"/>
                </a:cubicBezTo>
                <a:cubicBezTo>
                  <a:pt x="20000" y="10093"/>
                  <a:pt x="20029" y="10071"/>
                  <a:pt x="20061" y="10080"/>
                </a:cubicBezTo>
                <a:cubicBezTo>
                  <a:pt x="20034" y="10092"/>
                  <a:pt x="20035" y="10119"/>
                  <a:pt x="20014" y="10136"/>
                </a:cubicBezTo>
                <a:cubicBezTo>
                  <a:pt x="19995" y="10151"/>
                  <a:pt x="19970" y="10151"/>
                  <a:pt x="19952" y="10169"/>
                </a:cubicBezTo>
                <a:cubicBezTo>
                  <a:pt x="19979" y="10160"/>
                  <a:pt x="20004" y="10145"/>
                  <a:pt x="20032" y="10139"/>
                </a:cubicBezTo>
                <a:cubicBezTo>
                  <a:pt x="20061" y="10133"/>
                  <a:pt x="20078" y="10164"/>
                  <a:pt x="20109" y="10154"/>
                </a:cubicBezTo>
                <a:cubicBezTo>
                  <a:pt x="20106" y="10167"/>
                  <a:pt x="20103" y="10180"/>
                  <a:pt x="20100" y="10192"/>
                </a:cubicBezTo>
                <a:cubicBezTo>
                  <a:pt x="20114" y="10171"/>
                  <a:pt x="20135" y="10154"/>
                  <a:pt x="20160" y="10145"/>
                </a:cubicBezTo>
                <a:cubicBezTo>
                  <a:pt x="20159" y="10166"/>
                  <a:pt x="20160" y="10187"/>
                  <a:pt x="20162" y="10207"/>
                </a:cubicBezTo>
                <a:cubicBezTo>
                  <a:pt x="20198" y="10191"/>
                  <a:pt x="20191" y="10146"/>
                  <a:pt x="20225" y="10127"/>
                </a:cubicBezTo>
                <a:cubicBezTo>
                  <a:pt x="20245" y="10182"/>
                  <a:pt x="20141" y="10268"/>
                  <a:pt x="20109" y="10302"/>
                </a:cubicBezTo>
                <a:cubicBezTo>
                  <a:pt x="20131" y="10295"/>
                  <a:pt x="20153" y="10286"/>
                  <a:pt x="20174" y="10276"/>
                </a:cubicBezTo>
                <a:cubicBezTo>
                  <a:pt x="20169" y="10266"/>
                  <a:pt x="20173" y="10257"/>
                  <a:pt x="20168" y="10247"/>
                </a:cubicBezTo>
                <a:cubicBezTo>
                  <a:pt x="20199" y="10232"/>
                  <a:pt x="20285" y="10240"/>
                  <a:pt x="20287" y="10190"/>
                </a:cubicBezTo>
                <a:cubicBezTo>
                  <a:pt x="20293" y="10254"/>
                  <a:pt x="20376" y="10151"/>
                  <a:pt x="20412" y="10133"/>
                </a:cubicBezTo>
                <a:cubicBezTo>
                  <a:pt x="20416" y="10167"/>
                  <a:pt x="20399" y="10198"/>
                  <a:pt x="20382" y="10225"/>
                </a:cubicBezTo>
                <a:cubicBezTo>
                  <a:pt x="20408" y="10213"/>
                  <a:pt x="20418" y="10177"/>
                  <a:pt x="20445" y="10171"/>
                </a:cubicBezTo>
                <a:cubicBezTo>
                  <a:pt x="20468" y="10165"/>
                  <a:pt x="20495" y="10172"/>
                  <a:pt x="20517" y="10161"/>
                </a:cubicBezTo>
                <a:cubicBezTo>
                  <a:pt x="20574" y="10132"/>
                  <a:pt x="20619" y="10214"/>
                  <a:pt x="20667" y="10228"/>
                </a:cubicBezTo>
                <a:cubicBezTo>
                  <a:pt x="20612" y="10274"/>
                  <a:pt x="20493" y="10372"/>
                  <a:pt x="20420" y="10383"/>
                </a:cubicBezTo>
                <a:cubicBezTo>
                  <a:pt x="20452" y="10389"/>
                  <a:pt x="20481" y="10374"/>
                  <a:pt x="20512" y="10377"/>
                </a:cubicBezTo>
                <a:cubicBezTo>
                  <a:pt x="20503" y="10399"/>
                  <a:pt x="20484" y="10412"/>
                  <a:pt x="20459" y="10403"/>
                </a:cubicBezTo>
                <a:cubicBezTo>
                  <a:pt x="20458" y="10418"/>
                  <a:pt x="20459" y="10433"/>
                  <a:pt x="20462" y="10448"/>
                </a:cubicBezTo>
                <a:cubicBezTo>
                  <a:pt x="20485" y="10444"/>
                  <a:pt x="20502" y="10427"/>
                  <a:pt x="20504" y="10403"/>
                </a:cubicBezTo>
                <a:cubicBezTo>
                  <a:pt x="20510" y="10428"/>
                  <a:pt x="20529" y="10438"/>
                  <a:pt x="20551" y="10424"/>
                </a:cubicBezTo>
                <a:cubicBezTo>
                  <a:pt x="20523" y="10444"/>
                  <a:pt x="20492" y="10464"/>
                  <a:pt x="20456" y="10463"/>
                </a:cubicBezTo>
                <a:cubicBezTo>
                  <a:pt x="20528" y="10470"/>
                  <a:pt x="20391" y="10509"/>
                  <a:pt x="20376" y="10540"/>
                </a:cubicBezTo>
                <a:cubicBezTo>
                  <a:pt x="20395" y="10529"/>
                  <a:pt x="20506" y="10466"/>
                  <a:pt x="20447" y="10531"/>
                </a:cubicBezTo>
                <a:cubicBezTo>
                  <a:pt x="20468" y="10517"/>
                  <a:pt x="20488" y="10502"/>
                  <a:pt x="20507" y="10486"/>
                </a:cubicBezTo>
                <a:cubicBezTo>
                  <a:pt x="20475" y="10550"/>
                  <a:pt x="20566" y="10496"/>
                  <a:pt x="20581" y="10480"/>
                </a:cubicBezTo>
                <a:cubicBezTo>
                  <a:pt x="20617" y="10441"/>
                  <a:pt x="20606" y="10455"/>
                  <a:pt x="20631" y="10476"/>
                </a:cubicBezTo>
                <a:cubicBezTo>
                  <a:pt x="20660" y="10501"/>
                  <a:pt x="20680" y="10406"/>
                  <a:pt x="20706" y="10454"/>
                </a:cubicBezTo>
                <a:cubicBezTo>
                  <a:pt x="20737" y="10512"/>
                  <a:pt x="20594" y="10534"/>
                  <a:pt x="20536" y="10580"/>
                </a:cubicBezTo>
                <a:cubicBezTo>
                  <a:pt x="20506" y="10604"/>
                  <a:pt x="20485" y="10610"/>
                  <a:pt x="20450" y="10595"/>
                </a:cubicBezTo>
                <a:cubicBezTo>
                  <a:pt x="20395" y="10573"/>
                  <a:pt x="20400" y="10650"/>
                  <a:pt x="20468" y="10638"/>
                </a:cubicBezTo>
                <a:cubicBezTo>
                  <a:pt x="20450" y="10653"/>
                  <a:pt x="20429" y="10659"/>
                  <a:pt x="20406" y="10656"/>
                </a:cubicBezTo>
                <a:cubicBezTo>
                  <a:pt x="20427" y="10663"/>
                  <a:pt x="20448" y="10662"/>
                  <a:pt x="20468" y="10653"/>
                </a:cubicBezTo>
                <a:cubicBezTo>
                  <a:pt x="20462" y="10688"/>
                  <a:pt x="20411" y="10734"/>
                  <a:pt x="20388" y="10718"/>
                </a:cubicBezTo>
                <a:cubicBezTo>
                  <a:pt x="20384" y="10749"/>
                  <a:pt x="20366" y="10792"/>
                  <a:pt x="20418" y="10774"/>
                </a:cubicBezTo>
                <a:cubicBezTo>
                  <a:pt x="20407" y="10788"/>
                  <a:pt x="20400" y="10842"/>
                  <a:pt x="20435" y="10830"/>
                </a:cubicBezTo>
                <a:cubicBezTo>
                  <a:pt x="20449" y="10825"/>
                  <a:pt x="20489" y="10749"/>
                  <a:pt x="20501" y="10734"/>
                </a:cubicBezTo>
                <a:cubicBezTo>
                  <a:pt x="20537" y="10689"/>
                  <a:pt x="20641" y="10598"/>
                  <a:pt x="20703" y="10626"/>
                </a:cubicBezTo>
                <a:cubicBezTo>
                  <a:pt x="20648" y="10647"/>
                  <a:pt x="20614" y="10707"/>
                  <a:pt x="20575" y="10748"/>
                </a:cubicBezTo>
                <a:cubicBezTo>
                  <a:pt x="20563" y="10761"/>
                  <a:pt x="20543" y="10778"/>
                  <a:pt x="20536" y="10795"/>
                </a:cubicBezTo>
                <a:cubicBezTo>
                  <a:pt x="20528" y="10817"/>
                  <a:pt x="20544" y="10836"/>
                  <a:pt x="20531" y="10857"/>
                </a:cubicBezTo>
                <a:cubicBezTo>
                  <a:pt x="20611" y="10859"/>
                  <a:pt x="20626" y="10760"/>
                  <a:pt x="20697" y="10748"/>
                </a:cubicBezTo>
                <a:cubicBezTo>
                  <a:pt x="20685" y="10787"/>
                  <a:pt x="20691" y="10830"/>
                  <a:pt x="20669" y="10866"/>
                </a:cubicBezTo>
                <a:cubicBezTo>
                  <a:pt x="20634" y="10924"/>
                  <a:pt x="20594" y="10979"/>
                  <a:pt x="20558" y="11038"/>
                </a:cubicBezTo>
                <a:cubicBezTo>
                  <a:pt x="20548" y="11055"/>
                  <a:pt x="20476" y="11160"/>
                  <a:pt x="20448" y="11133"/>
                </a:cubicBezTo>
                <a:cubicBezTo>
                  <a:pt x="20413" y="11099"/>
                  <a:pt x="20374" y="11128"/>
                  <a:pt x="20334" y="11148"/>
                </a:cubicBezTo>
                <a:cubicBezTo>
                  <a:pt x="20310" y="11113"/>
                  <a:pt x="20345" y="11081"/>
                  <a:pt x="20370" y="11056"/>
                </a:cubicBezTo>
                <a:cubicBezTo>
                  <a:pt x="20299" y="11112"/>
                  <a:pt x="20364" y="11037"/>
                  <a:pt x="20388" y="11027"/>
                </a:cubicBezTo>
                <a:cubicBezTo>
                  <a:pt x="20320" y="11022"/>
                  <a:pt x="20389" y="10986"/>
                  <a:pt x="20406" y="10958"/>
                </a:cubicBezTo>
                <a:cubicBezTo>
                  <a:pt x="20329" y="10982"/>
                  <a:pt x="20272" y="11097"/>
                  <a:pt x="20183" y="11074"/>
                </a:cubicBezTo>
                <a:cubicBezTo>
                  <a:pt x="20215" y="10953"/>
                  <a:pt x="20357" y="10923"/>
                  <a:pt x="20350" y="10803"/>
                </a:cubicBezTo>
                <a:cubicBezTo>
                  <a:pt x="20338" y="10574"/>
                  <a:pt x="20245" y="10818"/>
                  <a:pt x="20133" y="10890"/>
                </a:cubicBezTo>
                <a:cubicBezTo>
                  <a:pt x="20149" y="10868"/>
                  <a:pt x="20167" y="10848"/>
                  <a:pt x="20186" y="10828"/>
                </a:cubicBezTo>
                <a:cubicBezTo>
                  <a:pt x="20109" y="10888"/>
                  <a:pt x="20047" y="10871"/>
                  <a:pt x="19985" y="10952"/>
                </a:cubicBezTo>
                <a:cubicBezTo>
                  <a:pt x="19923" y="11032"/>
                  <a:pt x="19861" y="11056"/>
                  <a:pt x="19766" y="11058"/>
                </a:cubicBezTo>
                <a:cubicBezTo>
                  <a:pt x="19738" y="11058"/>
                  <a:pt x="19677" y="11051"/>
                  <a:pt x="19715" y="11009"/>
                </a:cubicBezTo>
                <a:cubicBezTo>
                  <a:pt x="19752" y="10969"/>
                  <a:pt x="19813" y="10981"/>
                  <a:pt x="19859" y="10956"/>
                </a:cubicBezTo>
                <a:cubicBezTo>
                  <a:pt x="19910" y="10927"/>
                  <a:pt x="19932" y="10894"/>
                  <a:pt x="19975" y="10858"/>
                </a:cubicBezTo>
                <a:cubicBezTo>
                  <a:pt x="20001" y="10836"/>
                  <a:pt x="20037" y="10842"/>
                  <a:pt x="20067" y="10828"/>
                </a:cubicBezTo>
                <a:cubicBezTo>
                  <a:pt x="20090" y="10817"/>
                  <a:pt x="20102" y="10792"/>
                  <a:pt x="20127" y="10783"/>
                </a:cubicBezTo>
                <a:cubicBezTo>
                  <a:pt x="20095" y="10788"/>
                  <a:pt x="20067" y="10805"/>
                  <a:pt x="20035" y="10804"/>
                </a:cubicBezTo>
                <a:cubicBezTo>
                  <a:pt x="20046" y="10781"/>
                  <a:pt x="20062" y="10761"/>
                  <a:pt x="20082" y="10745"/>
                </a:cubicBezTo>
                <a:cubicBezTo>
                  <a:pt x="20014" y="10786"/>
                  <a:pt x="20012" y="10794"/>
                  <a:pt x="19928" y="10783"/>
                </a:cubicBezTo>
                <a:cubicBezTo>
                  <a:pt x="19944" y="10841"/>
                  <a:pt x="19890" y="10841"/>
                  <a:pt x="19859" y="10872"/>
                </a:cubicBezTo>
                <a:cubicBezTo>
                  <a:pt x="19859" y="10822"/>
                  <a:pt x="19837" y="10849"/>
                  <a:pt x="19797" y="10852"/>
                </a:cubicBezTo>
                <a:cubicBezTo>
                  <a:pt x="19804" y="10842"/>
                  <a:pt x="19811" y="10832"/>
                  <a:pt x="19818" y="10822"/>
                </a:cubicBezTo>
                <a:cubicBezTo>
                  <a:pt x="19785" y="10823"/>
                  <a:pt x="19756" y="10838"/>
                  <a:pt x="19726" y="10849"/>
                </a:cubicBezTo>
                <a:cubicBezTo>
                  <a:pt x="19755" y="10809"/>
                  <a:pt x="19813" y="10805"/>
                  <a:pt x="19854" y="10786"/>
                </a:cubicBezTo>
                <a:cubicBezTo>
                  <a:pt x="19786" y="10813"/>
                  <a:pt x="19860" y="10724"/>
                  <a:pt x="19859" y="10703"/>
                </a:cubicBezTo>
                <a:cubicBezTo>
                  <a:pt x="19841" y="10740"/>
                  <a:pt x="19800" y="10740"/>
                  <a:pt x="19770" y="10762"/>
                </a:cubicBezTo>
                <a:cubicBezTo>
                  <a:pt x="19765" y="10753"/>
                  <a:pt x="19760" y="10743"/>
                  <a:pt x="19755" y="10733"/>
                </a:cubicBezTo>
                <a:cubicBezTo>
                  <a:pt x="19745" y="10752"/>
                  <a:pt x="19672" y="10833"/>
                  <a:pt x="19696" y="10765"/>
                </a:cubicBezTo>
                <a:cubicBezTo>
                  <a:pt x="19668" y="10819"/>
                  <a:pt x="19594" y="10805"/>
                  <a:pt x="19559" y="10819"/>
                </a:cubicBezTo>
                <a:cubicBezTo>
                  <a:pt x="19527" y="10831"/>
                  <a:pt x="19493" y="10819"/>
                  <a:pt x="19462" y="10811"/>
                </a:cubicBezTo>
                <a:cubicBezTo>
                  <a:pt x="19435" y="10804"/>
                  <a:pt x="19388" y="10824"/>
                  <a:pt x="19405" y="10789"/>
                </a:cubicBezTo>
                <a:cubicBezTo>
                  <a:pt x="19357" y="10797"/>
                  <a:pt x="19304" y="10807"/>
                  <a:pt x="19256" y="10789"/>
                </a:cubicBezTo>
                <a:cubicBezTo>
                  <a:pt x="19219" y="10776"/>
                  <a:pt x="19095" y="10808"/>
                  <a:pt x="19147" y="10757"/>
                </a:cubicBezTo>
                <a:cubicBezTo>
                  <a:pt x="19128" y="10766"/>
                  <a:pt x="19112" y="10778"/>
                  <a:pt x="19096" y="10792"/>
                </a:cubicBezTo>
                <a:close/>
                <a:moveTo>
                  <a:pt x="17986" y="10026"/>
                </a:moveTo>
                <a:cubicBezTo>
                  <a:pt x="18119" y="10039"/>
                  <a:pt x="18194" y="10131"/>
                  <a:pt x="18308" y="10181"/>
                </a:cubicBezTo>
                <a:cubicBezTo>
                  <a:pt x="18414" y="10227"/>
                  <a:pt x="18398" y="10302"/>
                  <a:pt x="18284" y="10291"/>
                </a:cubicBezTo>
                <a:cubicBezTo>
                  <a:pt x="17871" y="10249"/>
                  <a:pt x="17933" y="10146"/>
                  <a:pt x="17842" y="10082"/>
                </a:cubicBezTo>
                <a:cubicBezTo>
                  <a:pt x="17804" y="10055"/>
                  <a:pt x="17756" y="10027"/>
                  <a:pt x="17710" y="10017"/>
                </a:cubicBezTo>
                <a:cubicBezTo>
                  <a:pt x="17801" y="9967"/>
                  <a:pt x="17892" y="10022"/>
                  <a:pt x="17986" y="10026"/>
                </a:cubicBezTo>
                <a:close/>
                <a:moveTo>
                  <a:pt x="20557" y="8776"/>
                </a:moveTo>
                <a:cubicBezTo>
                  <a:pt x="20547" y="8781"/>
                  <a:pt x="20537" y="8786"/>
                  <a:pt x="20527" y="8791"/>
                </a:cubicBezTo>
                <a:cubicBezTo>
                  <a:pt x="20550" y="8806"/>
                  <a:pt x="20570" y="8803"/>
                  <a:pt x="20587" y="8782"/>
                </a:cubicBezTo>
                <a:cubicBezTo>
                  <a:pt x="20577" y="8780"/>
                  <a:pt x="20567" y="8778"/>
                  <a:pt x="20557" y="8776"/>
                </a:cubicBezTo>
                <a:close/>
                <a:moveTo>
                  <a:pt x="20343" y="8408"/>
                </a:moveTo>
                <a:cubicBezTo>
                  <a:pt x="20334" y="8413"/>
                  <a:pt x="20324" y="8418"/>
                  <a:pt x="20314" y="8423"/>
                </a:cubicBezTo>
                <a:cubicBezTo>
                  <a:pt x="20339" y="8436"/>
                  <a:pt x="20349" y="8431"/>
                  <a:pt x="20343" y="8408"/>
                </a:cubicBezTo>
                <a:close/>
                <a:moveTo>
                  <a:pt x="20512" y="10599"/>
                </a:moveTo>
                <a:cubicBezTo>
                  <a:pt x="20515" y="10656"/>
                  <a:pt x="20437" y="10635"/>
                  <a:pt x="20415" y="10608"/>
                </a:cubicBezTo>
                <a:cubicBezTo>
                  <a:pt x="20448" y="10596"/>
                  <a:pt x="20481" y="10622"/>
                  <a:pt x="20512" y="10599"/>
                </a:cubicBezTo>
                <a:close/>
                <a:moveTo>
                  <a:pt x="20293" y="10789"/>
                </a:moveTo>
                <a:cubicBezTo>
                  <a:pt x="20271" y="10819"/>
                  <a:pt x="20255" y="10855"/>
                  <a:pt x="20222" y="10875"/>
                </a:cubicBezTo>
                <a:cubicBezTo>
                  <a:pt x="20241" y="10844"/>
                  <a:pt x="20257" y="10805"/>
                  <a:pt x="20293" y="10789"/>
                </a:cubicBezTo>
                <a:close/>
                <a:moveTo>
                  <a:pt x="18209" y="12099"/>
                </a:moveTo>
                <a:cubicBezTo>
                  <a:pt x="18199" y="12095"/>
                  <a:pt x="18189" y="12091"/>
                  <a:pt x="18179" y="12087"/>
                </a:cubicBezTo>
                <a:cubicBezTo>
                  <a:pt x="18210" y="12092"/>
                  <a:pt x="18242" y="12089"/>
                  <a:pt x="18271" y="12078"/>
                </a:cubicBezTo>
                <a:cubicBezTo>
                  <a:pt x="18253" y="12093"/>
                  <a:pt x="18232" y="12100"/>
                  <a:pt x="18209" y="12099"/>
                </a:cubicBezTo>
                <a:close/>
                <a:moveTo>
                  <a:pt x="18149" y="11520"/>
                </a:moveTo>
                <a:cubicBezTo>
                  <a:pt x="18129" y="11548"/>
                  <a:pt x="18110" y="11552"/>
                  <a:pt x="18099" y="11517"/>
                </a:cubicBezTo>
                <a:cubicBezTo>
                  <a:pt x="18116" y="11509"/>
                  <a:pt x="18133" y="11510"/>
                  <a:pt x="18149" y="11520"/>
                </a:cubicBezTo>
                <a:close/>
                <a:moveTo>
                  <a:pt x="18072" y="10905"/>
                </a:moveTo>
                <a:cubicBezTo>
                  <a:pt x="18094" y="10842"/>
                  <a:pt x="18213" y="10790"/>
                  <a:pt x="18274" y="10789"/>
                </a:cubicBezTo>
                <a:cubicBezTo>
                  <a:pt x="18252" y="10819"/>
                  <a:pt x="18221" y="10803"/>
                  <a:pt x="18193" y="10818"/>
                </a:cubicBezTo>
                <a:cubicBezTo>
                  <a:pt x="18167" y="10831"/>
                  <a:pt x="18145" y="10851"/>
                  <a:pt x="18120" y="10866"/>
                </a:cubicBezTo>
                <a:cubicBezTo>
                  <a:pt x="18143" y="10856"/>
                  <a:pt x="18166" y="10844"/>
                  <a:pt x="18185" y="10827"/>
                </a:cubicBezTo>
                <a:cubicBezTo>
                  <a:pt x="18159" y="10865"/>
                  <a:pt x="18108" y="10872"/>
                  <a:pt x="18078" y="10905"/>
                </a:cubicBezTo>
                <a:cubicBezTo>
                  <a:pt x="18089" y="10912"/>
                  <a:pt x="18099" y="10919"/>
                  <a:pt x="18111" y="10926"/>
                </a:cubicBezTo>
                <a:cubicBezTo>
                  <a:pt x="18091" y="10934"/>
                  <a:pt x="18070" y="10937"/>
                  <a:pt x="18048" y="10935"/>
                </a:cubicBezTo>
                <a:cubicBezTo>
                  <a:pt x="18056" y="10925"/>
                  <a:pt x="18064" y="10915"/>
                  <a:pt x="18072" y="10905"/>
                </a:cubicBezTo>
                <a:close/>
                <a:moveTo>
                  <a:pt x="17455" y="11270"/>
                </a:moveTo>
                <a:cubicBezTo>
                  <a:pt x="17454" y="11250"/>
                  <a:pt x="17444" y="11242"/>
                  <a:pt x="17458" y="11223"/>
                </a:cubicBezTo>
                <a:cubicBezTo>
                  <a:pt x="17368" y="11209"/>
                  <a:pt x="17373" y="11219"/>
                  <a:pt x="17398" y="11140"/>
                </a:cubicBezTo>
                <a:cubicBezTo>
                  <a:pt x="17367" y="11154"/>
                  <a:pt x="17334" y="11143"/>
                  <a:pt x="17306" y="11128"/>
                </a:cubicBezTo>
                <a:cubicBezTo>
                  <a:pt x="17338" y="11062"/>
                  <a:pt x="17418" y="11031"/>
                  <a:pt x="17476" y="10994"/>
                </a:cubicBezTo>
                <a:cubicBezTo>
                  <a:pt x="17461" y="11023"/>
                  <a:pt x="17446" y="11052"/>
                  <a:pt x="17429" y="11080"/>
                </a:cubicBezTo>
                <a:cubicBezTo>
                  <a:pt x="17408" y="11115"/>
                  <a:pt x="17489" y="11159"/>
                  <a:pt x="17416" y="11193"/>
                </a:cubicBezTo>
                <a:cubicBezTo>
                  <a:pt x="17458" y="11212"/>
                  <a:pt x="17480" y="11162"/>
                  <a:pt x="17517" y="11167"/>
                </a:cubicBezTo>
                <a:cubicBezTo>
                  <a:pt x="17521" y="11168"/>
                  <a:pt x="17583" y="11190"/>
                  <a:pt x="17587" y="11193"/>
                </a:cubicBezTo>
                <a:cubicBezTo>
                  <a:pt x="17675" y="11263"/>
                  <a:pt x="17859" y="11180"/>
                  <a:pt x="17965" y="11202"/>
                </a:cubicBezTo>
                <a:cubicBezTo>
                  <a:pt x="17936" y="11222"/>
                  <a:pt x="17901" y="11238"/>
                  <a:pt x="17865" y="11238"/>
                </a:cubicBezTo>
                <a:cubicBezTo>
                  <a:pt x="17822" y="11238"/>
                  <a:pt x="17789" y="11284"/>
                  <a:pt x="17751" y="11300"/>
                </a:cubicBezTo>
                <a:cubicBezTo>
                  <a:pt x="17829" y="11300"/>
                  <a:pt x="17746" y="11368"/>
                  <a:pt x="17716" y="11374"/>
                </a:cubicBezTo>
                <a:cubicBezTo>
                  <a:pt x="17670" y="11383"/>
                  <a:pt x="17663" y="11330"/>
                  <a:pt x="17627" y="11339"/>
                </a:cubicBezTo>
                <a:cubicBezTo>
                  <a:pt x="17645" y="11335"/>
                  <a:pt x="17663" y="11320"/>
                  <a:pt x="17655" y="11300"/>
                </a:cubicBezTo>
                <a:cubicBezTo>
                  <a:pt x="17641" y="11265"/>
                  <a:pt x="17604" y="11296"/>
                  <a:pt x="17645" y="11255"/>
                </a:cubicBezTo>
                <a:cubicBezTo>
                  <a:pt x="17574" y="11307"/>
                  <a:pt x="17537" y="11319"/>
                  <a:pt x="17455" y="11270"/>
                </a:cubicBezTo>
                <a:close/>
                <a:moveTo>
                  <a:pt x="19699" y="7339"/>
                </a:moveTo>
                <a:cubicBezTo>
                  <a:pt x="19699" y="7294"/>
                  <a:pt x="19648" y="7330"/>
                  <a:pt x="19637" y="7345"/>
                </a:cubicBezTo>
                <a:cubicBezTo>
                  <a:pt x="19659" y="7360"/>
                  <a:pt x="19680" y="7358"/>
                  <a:pt x="19699" y="7339"/>
                </a:cubicBezTo>
                <a:close/>
                <a:moveTo>
                  <a:pt x="19610" y="7446"/>
                </a:moveTo>
                <a:cubicBezTo>
                  <a:pt x="19629" y="7442"/>
                  <a:pt x="19646" y="7433"/>
                  <a:pt x="19661" y="7420"/>
                </a:cubicBezTo>
                <a:cubicBezTo>
                  <a:pt x="19639" y="7420"/>
                  <a:pt x="19622" y="7429"/>
                  <a:pt x="19610" y="7446"/>
                </a:cubicBezTo>
                <a:close/>
                <a:moveTo>
                  <a:pt x="19607" y="7449"/>
                </a:moveTo>
                <a:cubicBezTo>
                  <a:pt x="19611" y="7458"/>
                  <a:pt x="19619" y="7458"/>
                  <a:pt x="19631" y="7449"/>
                </a:cubicBezTo>
                <a:cubicBezTo>
                  <a:pt x="19623" y="7449"/>
                  <a:pt x="19615" y="7449"/>
                  <a:pt x="19607" y="7449"/>
                </a:cubicBezTo>
                <a:close/>
                <a:moveTo>
                  <a:pt x="19658" y="7307"/>
                </a:moveTo>
                <a:cubicBezTo>
                  <a:pt x="19633" y="7292"/>
                  <a:pt x="19609" y="7305"/>
                  <a:pt x="19595" y="7328"/>
                </a:cubicBezTo>
                <a:cubicBezTo>
                  <a:pt x="19619" y="7338"/>
                  <a:pt x="19643" y="7327"/>
                  <a:pt x="19658" y="7307"/>
                </a:cubicBezTo>
                <a:close/>
                <a:moveTo>
                  <a:pt x="19577" y="7443"/>
                </a:moveTo>
                <a:cubicBezTo>
                  <a:pt x="19599" y="7439"/>
                  <a:pt x="19617" y="7429"/>
                  <a:pt x="19631" y="7411"/>
                </a:cubicBezTo>
                <a:cubicBezTo>
                  <a:pt x="19606" y="7402"/>
                  <a:pt x="19558" y="7403"/>
                  <a:pt x="19577" y="7443"/>
                </a:cubicBezTo>
                <a:close/>
                <a:moveTo>
                  <a:pt x="19586" y="7871"/>
                </a:moveTo>
                <a:cubicBezTo>
                  <a:pt x="19564" y="7878"/>
                  <a:pt x="19548" y="7898"/>
                  <a:pt x="19545" y="7921"/>
                </a:cubicBezTo>
                <a:cubicBezTo>
                  <a:pt x="19579" y="7937"/>
                  <a:pt x="19625" y="7903"/>
                  <a:pt x="19586" y="7871"/>
                </a:cubicBezTo>
                <a:close/>
                <a:moveTo>
                  <a:pt x="19637" y="7624"/>
                </a:moveTo>
                <a:cubicBezTo>
                  <a:pt x="19603" y="7595"/>
                  <a:pt x="19558" y="7636"/>
                  <a:pt x="19549" y="7669"/>
                </a:cubicBezTo>
                <a:cubicBezTo>
                  <a:pt x="19521" y="7765"/>
                  <a:pt x="19661" y="7680"/>
                  <a:pt x="19577" y="7663"/>
                </a:cubicBezTo>
                <a:cubicBezTo>
                  <a:pt x="19602" y="7660"/>
                  <a:pt x="19623" y="7645"/>
                  <a:pt x="19637" y="7624"/>
                </a:cubicBezTo>
                <a:close/>
                <a:moveTo>
                  <a:pt x="19527" y="7743"/>
                </a:moveTo>
                <a:cubicBezTo>
                  <a:pt x="19516" y="7750"/>
                  <a:pt x="19505" y="7757"/>
                  <a:pt x="19494" y="7764"/>
                </a:cubicBezTo>
                <a:cubicBezTo>
                  <a:pt x="19523" y="7787"/>
                  <a:pt x="19557" y="7777"/>
                  <a:pt x="19589" y="7782"/>
                </a:cubicBezTo>
                <a:cubicBezTo>
                  <a:pt x="19575" y="7761"/>
                  <a:pt x="19553" y="7745"/>
                  <a:pt x="19527" y="7743"/>
                </a:cubicBezTo>
                <a:close/>
                <a:moveTo>
                  <a:pt x="19503" y="7797"/>
                </a:moveTo>
                <a:cubicBezTo>
                  <a:pt x="19482" y="7794"/>
                  <a:pt x="19462" y="7793"/>
                  <a:pt x="19441" y="7791"/>
                </a:cubicBezTo>
                <a:cubicBezTo>
                  <a:pt x="19465" y="7817"/>
                  <a:pt x="19507" y="7836"/>
                  <a:pt x="19533" y="7800"/>
                </a:cubicBezTo>
                <a:cubicBezTo>
                  <a:pt x="19523" y="7799"/>
                  <a:pt x="19513" y="7798"/>
                  <a:pt x="19503" y="7797"/>
                </a:cubicBezTo>
                <a:close/>
                <a:moveTo>
                  <a:pt x="19998" y="5361"/>
                </a:moveTo>
                <a:cubicBezTo>
                  <a:pt x="20027" y="5339"/>
                  <a:pt x="20026" y="5343"/>
                  <a:pt x="20045" y="5350"/>
                </a:cubicBezTo>
                <a:cubicBezTo>
                  <a:pt x="20045" y="5350"/>
                  <a:pt x="20077" y="5350"/>
                  <a:pt x="20042" y="5376"/>
                </a:cubicBezTo>
                <a:cubicBezTo>
                  <a:pt x="20038" y="5380"/>
                  <a:pt x="20032" y="5383"/>
                  <a:pt x="20023" y="5386"/>
                </a:cubicBezTo>
                <a:cubicBezTo>
                  <a:pt x="20033" y="5396"/>
                  <a:pt x="20044" y="5406"/>
                  <a:pt x="20056" y="5415"/>
                </a:cubicBezTo>
                <a:lnTo>
                  <a:pt x="20055" y="5415"/>
                </a:lnTo>
                <a:lnTo>
                  <a:pt x="20056" y="5416"/>
                </a:lnTo>
                <a:cubicBezTo>
                  <a:pt x="19991" y="5405"/>
                  <a:pt x="19972" y="5349"/>
                  <a:pt x="19952" y="5392"/>
                </a:cubicBezTo>
                <a:cubicBezTo>
                  <a:pt x="19974" y="5394"/>
                  <a:pt x="19995" y="5400"/>
                  <a:pt x="20014" y="5413"/>
                </a:cubicBezTo>
                <a:cubicBezTo>
                  <a:pt x="19983" y="5438"/>
                  <a:pt x="20000" y="5518"/>
                  <a:pt x="19943" y="5508"/>
                </a:cubicBezTo>
                <a:cubicBezTo>
                  <a:pt x="19959" y="5540"/>
                  <a:pt x="19928" y="5569"/>
                  <a:pt x="19907" y="5536"/>
                </a:cubicBezTo>
                <a:cubicBezTo>
                  <a:pt x="19888" y="5508"/>
                  <a:pt x="19938" y="5457"/>
                  <a:pt x="19859" y="5389"/>
                </a:cubicBezTo>
                <a:cubicBezTo>
                  <a:pt x="19873" y="5408"/>
                  <a:pt x="19883" y="5429"/>
                  <a:pt x="19889" y="5451"/>
                </a:cubicBezTo>
                <a:cubicBezTo>
                  <a:pt x="19851" y="5453"/>
                  <a:pt x="19857" y="5497"/>
                  <a:pt x="19824" y="5508"/>
                </a:cubicBezTo>
                <a:cubicBezTo>
                  <a:pt x="19835" y="5513"/>
                  <a:pt x="19846" y="5519"/>
                  <a:pt x="19856" y="5525"/>
                </a:cubicBezTo>
                <a:cubicBezTo>
                  <a:pt x="19843" y="5545"/>
                  <a:pt x="19821" y="5557"/>
                  <a:pt x="19797" y="5552"/>
                </a:cubicBezTo>
                <a:cubicBezTo>
                  <a:pt x="19796" y="5578"/>
                  <a:pt x="19810" y="5587"/>
                  <a:pt x="19833" y="5576"/>
                </a:cubicBezTo>
                <a:cubicBezTo>
                  <a:pt x="19827" y="5608"/>
                  <a:pt x="19853" y="5672"/>
                  <a:pt x="19803" y="5680"/>
                </a:cubicBezTo>
                <a:cubicBezTo>
                  <a:pt x="19765" y="5686"/>
                  <a:pt x="19747" y="5634"/>
                  <a:pt x="19708" y="5638"/>
                </a:cubicBezTo>
                <a:cubicBezTo>
                  <a:pt x="19705" y="5667"/>
                  <a:pt x="19743" y="5743"/>
                  <a:pt x="19710" y="5766"/>
                </a:cubicBezTo>
                <a:cubicBezTo>
                  <a:pt x="19717" y="5765"/>
                  <a:pt x="19724" y="5765"/>
                  <a:pt x="19732" y="5766"/>
                </a:cubicBezTo>
                <a:cubicBezTo>
                  <a:pt x="19715" y="5785"/>
                  <a:pt x="19694" y="5791"/>
                  <a:pt x="19670" y="5784"/>
                </a:cubicBezTo>
                <a:cubicBezTo>
                  <a:pt x="19675" y="5780"/>
                  <a:pt x="19680" y="5776"/>
                  <a:pt x="19686" y="5773"/>
                </a:cubicBezTo>
                <a:cubicBezTo>
                  <a:pt x="19596" y="5785"/>
                  <a:pt x="19691" y="5678"/>
                  <a:pt x="19685" y="5659"/>
                </a:cubicBezTo>
                <a:cubicBezTo>
                  <a:pt x="19650" y="5705"/>
                  <a:pt x="19562" y="5690"/>
                  <a:pt x="19604" y="5623"/>
                </a:cubicBezTo>
                <a:cubicBezTo>
                  <a:pt x="19590" y="5644"/>
                  <a:pt x="19567" y="5656"/>
                  <a:pt x="19542" y="5650"/>
                </a:cubicBezTo>
                <a:cubicBezTo>
                  <a:pt x="19552" y="5642"/>
                  <a:pt x="19564" y="5637"/>
                  <a:pt x="19574" y="5626"/>
                </a:cubicBezTo>
                <a:cubicBezTo>
                  <a:pt x="19542" y="5655"/>
                  <a:pt x="19504" y="5625"/>
                  <a:pt x="19485" y="5597"/>
                </a:cubicBezTo>
                <a:cubicBezTo>
                  <a:pt x="19492" y="5616"/>
                  <a:pt x="19492" y="5636"/>
                  <a:pt x="19485" y="5656"/>
                </a:cubicBezTo>
                <a:cubicBezTo>
                  <a:pt x="19423" y="5618"/>
                  <a:pt x="19456" y="5596"/>
                  <a:pt x="19420" y="5546"/>
                </a:cubicBezTo>
                <a:cubicBezTo>
                  <a:pt x="19446" y="5607"/>
                  <a:pt x="19359" y="5589"/>
                  <a:pt x="19396" y="5638"/>
                </a:cubicBezTo>
                <a:cubicBezTo>
                  <a:pt x="19352" y="5620"/>
                  <a:pt x="19383" y="5585"/>
                  <a:pt x="19379" y="5552"/>
                </a:cubicBezTo>
                <a:cubicBezTo>
                  <a:pt x="19369" y="5562"/>
                  <a:pt x="19359" y="5572"/>
                  <a:pt x="19349" y="5582"/>
                </a:cubicBezTo>
                <a:cubicBezTo>
                  <a:pt x="19347" y="5560"/>
                  <a:pt x="19349" y="5538"/>
                  <a:pt x="19355" y="5516"/>
                </a:cubicBezTo>
                <a:cubicBezTo>
                  <a:pt x="19311" y="5616"/>
                  <a:pt x="19225" y="5431"/>
                  <a:pt x="19209" y="5395"/>
                </a:cubicBezTo>
                <a:cubicBezTo>
                  <a:pt x="19218" y="5432"/>
                  <a:pt x="19208" y="5480"/>
                  <a:pt x="19198" y="5516"/>
                </a:cubicBezTo>
                <a:cubicBezTo>
                  <a:pt x="19168" y="5505"/>
                  <a:pt x="19108" y="5455"/>
                  <a:pt x="19114" y="5418"/>
                </a:cubicBezTo>
                <a:cubicBezTo>
                  <a:pt x="19097" y="5431"/>
                  <a:pt x="18949" y="5354"/>
                  <a:pt x="18971" y="5441"/>
                </a:cubicBezTo>
                <a:cubicBezTo>
                  <a:pt x="18994" y="5536"/>
                  <a:pt x="19055" y="5601"/>
                  <a:pt x="19153" y="5614"/>
                </a:cubicBezTo>
                <a:cubicBezTo>
                  <a:pt x="19128" y="5613"/>
                  <a:pt x="19108" y="5627"/>
                  <a:pt x="19099" y="5650"/>
                </a:cubicBezTo>
                <a:cubicBezTo>
                  <a:pt x="19106" y="5638"/>
                  <a:pt x="19202" y="5611"/>
                  <a:pt x="19135" y="5653"/>
                </a:cubicBezTo>
                <a:cubicBezTo>
                  <a:pt x="19196" y="5618"/>
                  <a:pt x="19180" y="5705"/>
                  <a:pt x="19227" y="5703"/>
                </a:cubicBezTo>
                <a:cubicBezTo>
                  <a:pt x="19224" y="5713"/>
                  <a:pt x="19221" y="5723"/>
                  <a:pt x="19218" y="5733"/>
                </a:cubicBezTo>
                <a:cubicBezTo>
                  <a:pt x="19242" y="5738"/>
                  <a:pt x="19295" y="5741"/>
                  <a:pt x="19310" y="5763"/>
                </a:cubicBezTo>
                <a:cubicBezTo>
                  <a:pt x="19328" y="5788"/>
                  <a:pt x="19303" y="5801"/>
                  <a:pt x="19311" y="5824"/>
                </a:cubicBezTo>
                <a:cubicBezTo>
                  <a:pt x="19338" y="5837"/>
                  <a:pt x="19333" y="5846"/>
                  <a:pt x="19295" y="5849"/>
                </a:cubicBezTo>
                <a:cubicBezTo>
                  <a:pt x="19316" y="5849"/>
                  <a:pt x="19337" y="5848"/>
                  <a:pt x="19358" y="5852"/>
                </a:cubicBezTo>
                <a:cubicBezTo>
                  <a:pt x="19345" y="5877"/>
                  <a:pt x="19360" y="5894"/>
                  <a:pt x="19384" y="5899"/>
                </a:cubicBezTo>
                <a:cubicBezTo>
                  <a:pt x="19373" y="5922"/>
                  <a:pt x="19350" y="5935"/>
                  <a:pt x="19325" y="5932"/>
                </a:cubicBezTo>
                <a:cubicBezTo>
                  <a:pt x="19329" y="5952"/>
                  <a:pt x="19334" y="5972"/>
                  <a:pt x="19340" y="5991"/>
                </a:cubicBezTo>
                <a:cubicBezTo>
                  <a:pt x="19255" y="6009"/>
                  <a:pt x="19176" y="5974"/>
                  <a:pt x="19101" y="5940"/>
                </a:cubicBezTo>
                <a:cubicBezTo>
                  <a:pt x="18929" y="5864"/>
                  <a:pt x="18806" y="5920"/>
                  <a:pt x="18656" y="5811"/>
                </a:cubicBezTo>
                <a:cubicBezTo>
                  <a:pt x="18611" y="5778"/>
                  <a:pt x="18579" y="5717"/>
                  <a:pt x="18660" y="5712"/>
                </a:cubicBezTo>
                <a:cubicBezTo>
                  <a:pt x="18589" y="5703"/>
                  <a:pt x="18510" y="5734"/>
                  <a:pt x="18442" y="5707"/>
                </a:cubicBezTo>
                <a:cubicBezTo>
                  <a:pt x="18386" y="5684"/>
                  <a:pt x="18339" y="5637"/>
                  <a:pt x="18277" y="5632"/>
                </a:cubicBezTo>
                <a:cubicBezTo>
                  <a:pt x="18312" y="5628"/>
                  <a:pt x="18346" y="5612"/>
                  <a:pt x="18366" y="5582"/>
                </a:cubicBezTo>
                <a:cubicBezTo>
                  <a:pt x="18323" y="5621"/>
                  <a:pt x="18241" y="5638"/>
                  <a:pt x="18201" y="5583"/>
                </a:cubicBezTo>
                <a:cubicBezTo>
                  <a:pt x="18173" y="5544"/>
                  <a:pt x="18191" y="5500"/>
                  <a:pt x="18129" y="5493"/>
                </a:cubicBezTo>
                <a:cubicBezTo>
                  <a:pt x="18214" y="5504"/>
                  <a:pt x="18306" y="5500"/>
                  <a:pt x="18375" y="5442"/>
                </a:cubicBezTo>
                <a:cubicBezTo>
                  <a:pt x="18336" y="5425"/>
                  <a:pt x="18264" y="5428"/>
                  <a:pt x="18250" y="5377"/>
                </a:cubicBezTo>
                <a:cubicBezTo>
                  <a:pt x="18225" y="5390"/>
                  <a:pt x="18203" y="5396"/>
                  <a:pt x="18250" y="5401"/>
                </a:cubicBezTo>
                <a:cubicBezTo>
                  <a:pt x="18210" y="5418"/>
                  <a:pt x="18165" y="5401"/>
                  <a:pt x="18125" y="5421"/>
                </a:cubicBezTo>
                <a:cubicBezTo>
                  <a:pt x="18149" y="5391"/>
                  <a:pt x="18179" y="5365"/>
                  <a:pt x="18214" y="5350"/>
                </a:cubicBezTo>
                <a:cubicBezTo>
                  <a:pt x="18178" y="5356"/>
                  <a:pt x="18124" y="5394"/>
                  <a:pt x="18093" y="5356"/>
                </a:cubicBezTo>
                <a:cubicBezTo>
                  <a:pt x="18112" y="5340"/>
                  <a:pt x="18121" y="5319"/>
                  <a:pt x="18120" y="5294"/>
                </a:cubicBezTo>
                <a:cubicBezTo>
                  <a:pt x="18110" y="5303"/>
                  <a:pt x="18100" y="5312"/>
                  <a:pt x="18090" y="5320"/>
                </a:cubicBezTo>
                <a:cubicBezTo>
                  <a:pt x="18086" y="5313"/>
                  <a:pt x="18084" y="5250"/>
                  <a:pt x="18070" y="5253"/>
                </a:cubicBezTo>
                <a:cubicBezTo>
                  <a:pt x="18064" y="5257"/>
                  <a:pt x="18058" y="5259"/>
                  <a:pt x="18052" y="5259"/>
                </a:cubicBezTo>
                <a:cubicBezTo>
                  <a:pt x="18037" y="5247"/>
                  <a:pt x="18008" y="5192"/>
                  <a:pt x="18026" y="5175"/>
                </a:cubicBezTo>
                <a:cubicBezTo>
                  <a:pt x="18051" y="5152"/>
                  <a:pt x="18085" y="5145"/>
                  <a:pt x="18110" y="5124"/>
                </a:cubicBezTo>
                <a:cubicBezTo>
                  <a:pt x="18072" y="5110"/>
                  <a:pt x="18059" y="5159"/>
                  <a:pt x="18022" y="5157"/>
                </a:cubicBezTo>
                <a:cubicBezTo>
                  <a:pt x="18039" y="5135"/>
                  <a:pt x="18029" y="5116"/>
                  <a:pt x="18004" y="5110"/>
                </a:cubicBezTo>
                <a:cubicBezTo>
                  <a:pt x="17999" y="5149"/>
                  <a:pt x="17955" y="5156"/>
                  <a:pt x="17929" y="5130"/>
                </a:cubicBezTo>
                <a:cubicBezTo>
                  <a:pt x="17934" y="5167"/>
                  <a:pt x="17870" y="5208"/>
                  <a:pt x="17838" y="5202"/>
                </a:cubicBezTo>
                <a:cubicBezTo>
                  <a:pt x="17865" y="5188"/>
                  <a:pt x="17866" y="5139"/>
                  <a:pt x="17903" y="5148"/>
                </a:cubicBezTo>
                <a:cubicBezTo>
                  <a:pt x="17843" y="5132"/>
                  <a:pt x="17910" y="5125"/>
                  <a:pt x="17912" y="5086"/>
                </a:cubicBezTo>
                <a:cubicBezTo>
                  <a:pt x="17892" y="5107"/>
                  <a:pt x="17828" y="5138"/>
                  <a:pt x="17801" y="5116"/>
                </a:cubicBezTo>
                <a:cubicBezTo>
                  <a:pt x="17756" y="5080"/>
                  <a:pt x="17821" y="5056"/>
                  <a:pt x="17843" y="5035"/>
                </a:cubicBezTo>
                <a:cubicBezTo>
                  <a:pt x="17799" y="5040"/>
                  <a:pt x="17765" y="5071"/>
                  <a:pt x="17719" y="5071"/>
                </a:cubicBezTo>
                <a:cubicBezTo>
                  <a:pt x="17759" y="5111"/>
                  <a:pt x="17790" y="5125"/>
                  <a:pt x="17743" y="5176"/>
                </a:cubicBezTo>
                <a:cubicBezTo>
                  <a:pt x="17712" y="5211"/>
                  <a:pt x="17648" y="5187"/>
                  <a:pt x="17612" y="5174"/>
                </a:cubicBezTo>
                <a:cubicBezTo>
                  <a:pt x="17598" y="5169"/>
                  <a:pt x="17412" y="5098"/>
                  <a:pt x="17472" y="5178"/>
                </a:cubicBezTo>
                <a:cubicBezTo>
                  <a:pt x="17440" y="5158"/>
                  <a:pt x="17430" y="5165"/>
                  <a:pt x="17443" y="5199"/>
                </a:cubicBezTo>
                <a:cubicBezTo>
                  <a:pt x="17383" y="5193"/>
                  <a:pt x="17348" y="5223"/>
                  <a:pt x="17299" y="5227"/>
                </a:cubicBezTo>
                <a:cubicBezTo>
                  <a:pt x="17269" y="5230"/>
                  <a:pt x="17231" y="5208"/>
                  <a:pt x="17202" y="5222"/>
                </a:cubicBezTo>
                <a:cubicBezTo>
                  <a:pt x="17183" y="5232"/>
                  <a:pt x="17197" y="5265"/>
                  <a:pt x="17166" y="5252"/>
                </a:cubicBezTo>
                <a:cubicBezTo>
                  <a:pt x="17107" y="5229"/>
                  <a:pt x="16940" y="5257"/>
                  <a:pt x="16917" y="5152"/>
                </a:cubicBezTo>
                <a:cubicBezTo>
                  <a:pt x="16910" y="5118"/>
                  <a:pt x="16963" y="5096"/>
                  <a:pt x="16902" y="5095"/>
                </a:cubicBezTo>
                <a:cubicBezTo>
                  <a:pt x="16976" y="5083"/>
                  <a:pt x="16953" y="5002"/>
                  <a:pt x="17122" y="4973"/>
                </a:cubicBezTo>
                <a:cubicBezTo>
                  <a:pt x="17153" y="4967"/>
                  <a:pt x="17197" y="4968"/>
                  <a:pt x="17219" y="4941"/>
                </a:cubicBezTo>
                <a:cubicBezTo>
                  <a:pt x="17234" y="4922"/>
                  <a:pt x="17247" y="4878"/>
                  <a:pt x="17280" y="4890"/>
                </a:cubicBezTo>
                <a:cubicBezTo>
                  <a:pt x="17259" y="4832"/>
                  <a:pt x="17512" y="4899"/>
                  <a:pt x="17540" y="4907"/>
                </a:cubicBezTo>
                <a:cubicBezTo>
                  <a:pt x="17569" y="4920"/>
                  <a:pt x="17660" y="4942"/>
                  <a:pt x="17666" y="4994"/>
                </a:cubicBezTo>
                <a:cubicBezTo>
                  <a:pt x="17669" y="5026"/>
                  <a:pt x="17608" y="5003"/>
                  <a:pt x="17601" y="5028"/>
                </a:cubicBezTo>
                <a:cubicBezTo>
                  <a:pt x="17593" y="5055"/>
                  <a:pt x="17595" y="5088"/>
                  <a:pt x="17633" y="5083"/>
                </a:cubicBezTo>
                <a:cubicBezTo>
                  <a:pt x="17631" y="5061"/>
                  <a:pt x="17637" y="5056"/>
                  <a:pt x="17618" y="5041"/>
                </a:cubicBezTo>
                <a:cubicBezTo>
                  <a:pt x="17645" y="5012"/>
                  <a:pt x="17689" y="5022"/>
                  <a:pt x="17713" y="4988"/>
                </a:cubicBezTo>
                <a:cubicBezTo>
                  <a:pt x="17679" y="5012"/>
                  <a:pt x="17646" y="4944"/>
                  <a:pt x="17609" y="4920"/>
                </a:cubicBezTo>
                <a:cubicBezTo>
                  <a:pt x="17649" y="4892"/>
                  <a:pt x="17701" y="4918"/>
                  <a:pt x="17745" y="4921"/>
                </a:cubicBezTo>
                <a:cubicBezTo>
                  <a:pt x="17794" y="4925"/>
                  <a:pt x="17793" y="4884"/>
                  <a:pt x="17827" y="4884"/>
                </a:cubicBezTo>
                <a:cubicBezTo>
                  <a:pt x="17848" y="4884"/>
                  <a:pt x="17930" y="4901"/>
                  <a:pt x="17943" y="4896"/>
                </a:cubicBezTo>
                <a:cubicBezTo>
                  <a:pt x="17990" y="4877"/>
                  <a:pt x="18036" y="4859"/>
                  <a:pt x="18083" y="4844"/>
                </a:cubicBezTo>
                <a:cubicBezTo>
                  <a:pt x="18135" y="4829"/>
                  <a:pt x="18267" y="4890"/>
                  <a:pt x="18226" y="4776"/>
                </a:cubicBezTo>
                <a:cubicBezTo>
                  <a:pt x="18211" y="4731"/>
                  <a:pt x="18145" y="4713"/>
                  <a:pt x="18136" y="4667"/>
                </a:cubicBezTo>
                <a:cubicBezTo>
                  <a:pt x="18121" y="4589"/>
                  <a:pt x="18584" y="4471"/>
                  <a:pt x="18656" y="4473"/>
                </a:cubicBezTo>
                <a:cubicBezTo>
                  <a:pt x="18747" y="4476"/>
                  <a:pt x="18837" y="4482"/>
                  <a:pt x="18924" y="4513"/>
                </a:cubicBezTo>
                <a:cubicBezTo>
                  <a:pt x="18958" y="4525"/>
                  <a:pt x="18956" y="4560"/>
                  <a:pt x="18946" y="4590"/>
                </a:cubicBezTo>
                <a:cubicBezTo>
                  <a:pt x="18932" y="4632"/>
                  <a:pt x="18865" y="4651"/>
                  <a:pt x="18918" y="4661"/>
                </a:cubicBezTo>
                <a:cubicBezTo>
                  <a:pt x="18897" y="4683"/>
                  <a:pt x="18864" y="4679"/>
                  <a:pt x="18844" y="4703"/>
                </a:cubicBezTo>
                <a:cubicBezTo>
                  <a:pt x="18915" y="4704"/>
                  <a:pt x="18970" y="4644"/>
                  <a:pt x="19032" y="4619"/>
                </a:cubicBezTo>
                <a:cubicBezTo>
                  <a:pt x="19087" y="4598"/>
                  <a:pt x="19121" y="4635"/>
                  <a:pt x="19173" y="4622"/>
                </a:cubicBezTo>
                <a:cubicBezTo>
                  <a:pt x="19223" y="4610"/>
                  <a:pt x="19278" y="4636"/>
                  <a:pt x="19318" y="4620"/>
                </a:cubicBezTo>
                <a:cubicBezTo>
                  <a:pt x="19355" y="4604"/>
                  <a:pt x="19392" y="4579"/>
                  <a:pt x="19432" y="4569"/>
                </a:cubicBezTo>
                <a:cubicBezTo>
                  <a:pt x="19409" y="4562"/>
                  <a:pt x="19387" y="4576"/>
                  <a:pt x="19364" y="4566"/>
                </a:cubicBezTo>
                <a:cubicBezTo>
                  <a:pt x="19383" y="4565"/>
                  <a:pt x="19402" y="4562"/>
                  <a:pt x="19420" y="4558"/>
                </a:cubicBezTo>
                <a:cubicBezTo>
                  <a:pt x="19395" y="4532"/>
                  <a:pt x="19364" y="4567"/>
                  <a:pt x="19334" y="4555"/>
                </a:cubicBezTo>
                <a:cubicBezTo>
                  <a:pt x="19364" y="4537"/>
                  <a:pt x="19400" y="4536"/>
                  <a:pt x="19432" y="4522"/>
                </a:cubicBezTo>
                <a:cubicBezTo>
                  <a:pt x="19412" y="4530"/>
                  <a:pt x="19391" y="4534"/>
                  <a:pt x="19369" y="4534"/>
                </a:cubicBezTo>
                <a:cubicBezTo>
                  <a:pt x="19446" y="4512"/>
                  <a:pt x="19244" y="4464"/>
                  <a:pt x="19213" y="4458"/>
                </a:cubicBezTo>
                <a:cubicBezTo>
                  <a:pt x="19178" y="4452"/>
                  <a:pt x="19178" y="4444"/>
                  <a:pt x="19185" y="4421"/>
                </a:cubicBezTo>
                <a:cubicBezTo>
                  <a:pt x="19194" y="4393"/>
                  <a:pt x="19116" y="4404"/>
                  <a:pt x="19191" y="4388"/>
                </a:cubicBezTo>
                <a:cubicBezTo>
                  <a:pt x="19075" y="4352"/>
                  <a:pt x="19072" y="4408"/>
                  <a:pt x="18992" y="4472"/>
                </a:cubicBezTo>
                <a:cubicBezTo>
                  <a:pt x="18922" y="4528"/>
                  <a:pt x="18822" y="4476"/>
                  <a:pt x="18746" y="4467"/>
                </a:cubicBezTo>
                <a:cubicBezTo>
                  <a:pt x="18712" y="4463"/>
                  <a:pt x="18589" y="4464"/>
                  <a:pt x="18660" y="4409"/>
                </a:cubicBezTo>
                <a:cubicBezTo>
                  <a:pt x="18698" y="4380"/>
                  <a:pt x="18735" y="4367"/>
                  <a:pt x="18781" y="4358"/>
                </a:cubicBezTo>
                <a:cubicBezTo>
                  <a:pt x="18831" y="4348"/>
                  <a:pt x="18861" y="4317"/>
                  <a:pt x="18906" y="4299"/>
                </a:cubicBezTo>
                <a:cubicBezTo>
                  <a:pt x="18855" y="4245"/>
                  <a:pt x="18950" y="4129"/>
                  <a:pt x="18877" y="4097"/>
                </a:cubicBezTo>
                <a:cubicBezTo>
                  <a:pt x="18907" y="4074"/>
                  <a:pt x="18907" y="4035"/>
                  <a:pt x="18927" y="4005"/>
                </a:cubicBezTo>
                <a:cubicBezTo>
                  <a:pt x="18893" y="4017"/>
                  <a:pt x="18870" y="3979"/>
                  <a:pt x="18835" y="3991"/>
                </a:cubicBezTo>
                <a:cubicBezTo>
                  <a:pt x="18856" y="3983"/>
                  <a:pt x="18876" y="3974"/>
                  <a:pt x="18894" y="3961"/>
                </a:cubicBezTo>
                <a:cubicBezTo>
                  <a:pt x="18863" y="3979"/>
                  <a:pt x="18826" y="3980"/>
                  <a:pt x="18793" y="3994"/>
                </a:cubicBezTo>
                <a:cubicBezTo>
                  <a:pt x="18801" y="3961"/>
                  <a:pt x="18740" y="3987"/>
                  <a:pt x="18782" y="3933"/>
                </a:cubicBezTo>
                <a:cubicBezTo>
                  <a:pt x="18794" y="3918"/>
                  <a:pt x="18839" y="3875"/>
                  <a:pt x="18856" y="3875"/>
                </a:cubicBezTo>
                <a:cubicBezTo>
                  <a:pt x="18827" y="3858"/>
                  <a:pt x="18793" y="3855"/>
                  <a:pt x="18761" y="3860"/>
                </a:cubicBezTo>
                <a:cubicBezTo>
                  <a:pt x="18819" y="3900"/>
                  <a:pt x="18747" y="3929"/>
                  <a:pt x="18708" y="3913"/>
                </a:cubicBezTo>
                <a:cubicBezTo>
                  <a:pt x="18675" y="3902"/>
                  <a:pt x="18628" y="3860"/>
                  <a:pt x="18678" y="3818"/>
                </a:cubicBezTo>
                <a:cubicBezTo>
                  <a:pt x="18654" y="3834"/>
                  <a:pt x="18636" y="3838"/>
                  <a:pt x="18616" y="3827"/>
                </a:cubicBezTo>
                <a:cubicBezTo>
                  <a:pt x="18640" y="3821"/>
                  <a:pt x="18661" y="3809"/>
                  <a:pt x="18678" y="3792"/>
                </a:cubicBezTo>
                <a:cubicBezTo>
                  <a:pt x="18666" y="3793"/>
                  <a:pt x="18566" y="3809"/>
                  <a:pt x="18645" y="3789"/>
                </a:cubicBezTo>
                <a:cubicBezTo>
                  <a:pt x="18570" y="3800"/>
                  <a:pt x="18700" y="3770"/>
                  <a:pt x="18710" y="3756"/>
                </a:cubicBezTo>
                <a:cubicBezTo>
                  <a:pt x="18656" y="3734"/>
                  <a:pt x="18637" y="3799"/>
                  <a:pt x="18589" y="3801"/>
                </a:cubicBezTo>
                <a:cubicBezTo>
                  <a:pt x="18552" y="3802"/>
                  <a:pt x="18544" y="3746"/>
                  <a:pt x="18507" y="3779"/>
                </a:cubicBezTo>
                <a:cubicBezTo>
                  <a:pt x="18442" y="3838"/>
                  <a:pt x="18281" y="3882"/>
                  <a:pt x="18194" y="3866"/>
                </a:cubicBezTo>
                <a:cubicBezTo>
                  <a:pt x="18201" y="3845"/>
                  <a:pt x="18241" y="3833"/>
                  <a:pt x="18241" y="3817"/>
                </a:cubicBezTo>
                <a:cubicBezTo>
                  <a:pt x="18220" y="3698"/>
                  <a:pt x="18525" y="3812"/>
                  <a:pt x="18540" y="3717"/>
                </a:cubicBezTo>
                <a:cubicBezTo>
                  <a:pt x="18548" y="3666"/>
                  <a:pt x="18373" y="3627"/>
                  <a:pt x="18395" y="3605"/>
                </a:cubicBezTo>
                <a:cubicBezTo>
                  <a:pt x="18424" y="3577"/>
                  <a:pt x="18479" y="3587"/>
                  <a:pt x="18515" y="3572"/>
                </a:cubicBezTo>
                <a:cubicBezTo>
                  <a:pt x="18455" y="3569"/>
                  <a:pt x="18342" y="3630"/>
                  <a:pt x="18295" y="3569"/>
                </a:cubicBezTo>
                <a:cubicBezTo>
                  <a:pt x="18331" y="3565"/>
                  <a:pt x="18391" y="3578"/>
                  <a:pt x="18399" y="3527"/>
                </a:cubicBezTo>
                <a:cubicBezTo>
                  <a:pt x="18368" y="3508"/>
                  <a:pt x="18341" y="3537"/>
                  <a:pt x="18310" y="3520"/>
                </a:cubicBezTo>
                <a:cubicBezTo>
                  <a:pt x="18340" y="3505"/>
                  <a:pt x="18367" y="3499"/>
                  <a:pt x="18399" y="3489"/>
                </a:cubicBezTo>
                <a:cubicBezTo>
                  <a:pt x="18338" y="3490"/>
                  <a:pt x="18272" y="3552"/>
                  <a:pt x="18212" y="3533"/>
                </a:cubicBezTo>
                <a:cubicBezTo>
                  <a:pt x="18226" y="3508"/>
                  <a:pt x="18332" y="3386"/>
                  <a:pt x="18242" y="3395"/>
                </a:cubicBezTo>
                <a:cubicBezTo>
                  <a:pt x="18214" y="3397"/>
                  <a:pt x="18130" y="3421"/>
                  <a:pt x="18149" y="3364"/>
                </a:cubicBezTo>
                <a:cubicBezTo>
                  <a:pt x="18107" y="3384"/>
                  <a:pt x="18131" y="3339"/>
                  <a:pt x="18102" y="3341"/>
                </a:cubicBezTo>
                <a:cubicBezTo>
                  <a:pt x="18078" y="3343"/>
                  <a:pt x="18069" y="3336"/>
                  <a:pt x="18069" y="3311"/>
                </a:cubicBezTo>
                <a:cubicBezTo>
                  <a:pt x="18093" y="3307"/>
                  <a:pt x="18114" y="3299"/>
                  <a:pt x="18134" y="3287"/>
                </a:cubicBezTo>
                <a:cubicBezTo>
                  <a:pt x="18101" y="3257"/>
                  <a:pt x="18046" y="3319"/>
                  <a:pt x="18024" y="3339"/>
                </a:cubicBezTo>
                <a:cubicBezTo>
                  <a:pt x="17992" y="3368"/>
                  <a:pt x="18026" y="3292"/>
                  <a:pt x="17921" y="3355"/>
                </a:cubicBezTo>
                <a:cubicBezTo>
                  <a:pt x="17942" y="3356"/>
                  <a:pt x="18043" y="3369"/>
                  <a:pt x="18048" y="3394"/>
                </a:cubicBezTo>
                <a:cubicBezTo>
                  <a:pt x="18057" y="3438"/>
                  <a:pt x="18027" y="3490"/>
                  <a:pt x="17983" y="3501"/>
                </a:cubicBezTo>
                <a:cubicBezTo>
                  <a:pt x="17948" y="3510"/>
                  <a:pt x="17744" y="3544"/>
                  <a:pt x="17746" y="3477"/>
                </a:cubicBezTo>
                <a:cubicBezTo>
                  <a:pt x="17653" y="3546"/>
                  <a:pt x="17468" y="3374"/>
                  <a:pt x="17368" y="3453"/>
                </a:cubicBezTo>
                <a:cubicBezTo>
                  <a:pt x="17389" y="3474"/>
                  <a:pt x="17403" y="3462"/>
                  <a:pt x="17428" y="3467"/>
                </a:cubicBezTo>
                <a:cubicBezTo>
                  <a:pt x="17455" y="3472"/>
                  <a:pt x="17460" y="3497"/>
                  <a:pt x="17479" y="3514"/>
                </a:cubicBezTo>
                <a:cubicBezTo>
                  <a:pt x="17509" y="3541"/>
                  <a:pt x="17447" y="3555"/>
                  <a:pt x="17428" y="3540"/>
                </a:cubicBezTo>
                <a:cubicBezTo>
                  <a:pt x="17338" y="3470"/>
                  <a:pt x="17243" y="3416"/>
                  <a:pt x="17128" y="3391"/>
                </a:cubicBezTo>
                <a:cubicBezTo>
                  <a:pt x="17166" y="3417"/>
                  <a:pt x="17214" y="3420"/>
                  <a:pt x="17251" y="3449"/>
                </a:cubicBezTo>
                <a:cubicBezTo>
                  <a:pt x="17273" y="3465"/>
                  <a:pt x="17293" y="3486"/>
                  <a:pt x="17321" y="3492"/>
                </a:cubicBezTo>
                <a:cubicBezTo>
                  <a:pt x="17172" y="3570"/>
                  <a:pt x="17181" y="3520"/>
                  <a:pt x="17132" y="3505"/>
                </a:cubicBezTo>
                <a:cubicBezTo>
                  <a:pt x="16993" y="3460"/>
                  <a:pt x="17026" y="3470"/>
                  <a:pt x="16870" y="3481"/>
                </a:cubicBezTo>
                <a:cubicBezTo>
                  <a:pt x="16816" y="3485"/>
                  <a:pt x="16713" y="3501"/>
                  <a:pt x="16669" y="3459"/>
                </a:cubicBezTo>
                <a:cubicBezTo>
                  <a:pt x="16642" y="3433"/>
                  <a:pt x="16615" y="3454"/>
                  <a:pt x="16568" y="3448"/>
                </a:cubicBezTo>
                <a:cubicBezTo>
                  <a:pt x="16527" y="3443"/>
                  <a:pt x="16482" y="3433"/>
                  <a:pt x="16442" y="3453"/>
                </a:cubicBezTo>
                <a:cubicBezTo>
                  <a:pt x="16475" y="3447"/>
                  <a:pt x="16509" y="3453"/>
                  <a:pt x="16538" y="3471"/>
                </a:cubicBezTo>
                <a:cubicBezTo>
                  <a:pt x="16480" y="3480"/>
                  <a:pt x="16351" y="3483"/>
                  <a:pt x="16322" y="3415"/>
                </a:cubicBezTo>
                <a:cubicBezTo>
                  <a:pt x="16305" y="3373"/>
                  <a:pt x="16395" y="3342"/>
                  <a:pt x="16419" y="3329"/>
                </a:cubicBezTo>
                <a:cubicBezTo>
                  <a:pt x="16378" y="3342"/>
                  <a:pt x="16308" y="3389"/>
                  <a:pt x="16264" y="3364"/>
                </a:cubicBezTo>
                <a:cubicBezTo>
                  <a:pt x="16323" y="3358"/>
                  <a:pt x="16245" y="3329"/>
                  <a:pt x="16202" y="3355"/>
                </a:cubicBezTo>
                <a:cubicBezTo>
                  <a:pt x="16212" y="3363"/>
                  <a:pt x="16221" y="3371"/>
                  <a:pt x="16232" y="3379"/>
                </a:cubicBezTo>
                <a:cubicBezTo>
                  <a:pt x="16171" y="3397"/>
                  <a:pt x="16109" y="3368"/>
                  <a:pt x="16048" y="3382"/>
                </a:cubicBezTo>
                <a:cubicBezTo>
                  <a:pt x="16120" y="3396"/>
                  <a:pt x="15979" y="3379"/>
                  <a:pt x="15952" y="3370"/>
                </a:cubicBezTo>
                <a:cubicBezTo>
                  <a:pt x="15973" y="3373"/>
                  <a:pt x="15994" y="3373"/>
                  <a:pt x="16015" y="3370"/>
                </a:cubicBezTo>
                <a:cubicBezTo>
                  <a:pt x="15984" y="3352"/>
                  <a:pt x="15854" y="3351"/>
                  <a:pt x="15859" y="3299"/>
                </a:cubicBezTo>
                <a:cubicBezTo>
                  <a:pt x="15862" y="3271"/>
                  <a:pt x="15824" y="3249"/>
                  <a:pt x="15831" y="3222"/>
                </a:cubicBezTo>
                <a:cubicBezTo>
                  <a:pt x="15836" y="3202"/>
                  <a:pt x="15880" y="3188"/>
                  <a:pt x="15896" y="3180"/>
                </a:cubicBezTo>
                <a:cubicBezTo>
                  <a:pt x="15887" y="3170"/>
                  <a:pt x="15879" y="3160"/>
                  <a:pt x="15870" y="3150"/>
                </a:cubicBezTo>
                <a:cubicBezTo>
                  <a:pt x="15950" y="3137"/>
                  <a:pt x="16046" y="3171"/>
                  <a:pt x="16122" y="3192"/>
                </a:cubicBezTo>
                <a:cubicBezTo>
                  <a:pt x="16215" y="3218"/>
                  <a:pt x="16307" y="3172"/>
                  <a:pt x="16401" y="3174"/>
                </a:cubicBezTo>
                <a:cubicBezTo>
                  <a:pt x="16373" y="3173"/>
                  <a:pt x="16246" y="3148"/>
                  <a:pt x="16297" y="3100"/>
                </a:cubicBezTo>
                <a:cubicBezTo>
                  <a:pt x="16278" y="3097"/>
                  <a:pt x="15833" y="3115"/>
                  <a:pt x="15866" y="3043"/>
                </a:cubicBezTo>
                <a:cubicBezTo>
                  <a:pt x="15913" y="2996"/>
                  <a:pt x="15949" y="2974"/>
                  <a:pt x="15982" y="2922"/>
                </a:cubicBezTo>
                <a:cubicBezTo>
                  <a:pt x="16016" y="2867"/>
                  <a:pt x="16085" y="2867"/>
                  <a:pt x="16133" y="2832"/>
                </a:cubicBezTo>
                <a:cubicBezTo>
                  <a:pt x="16054" y="2832"/>
                  <a:pt x="16163" y="2766"/>
                  <a:pt x="16188" y="2754"/>
                </a:cubicBezTo>
                <a:cubicBezTo>
                  <a:pt x="16234" y="2732"/>
                  <a:pt x="16274" y="2698"/>
                  <a:pt x="16319" y="2672"/>
                </a:cubicBezTo>
                <a:cubicBezTo>
                  <a:pt x="16359" y="2649"/>
                  <a:pt x="16387" y="2681"/>
                  <a:pt x="16417" y="2635"/>
                </a:cubicBezTo>
                <a:cubicBezTo>
                  <a:pt x="16449" y="2586"/>
                  <a:pt x="16500" y="2559"/>
                  <a:pt x="16555" y="2539"/>
                </a:cubicBezTo>
                <a:cubicBezTo>
                  <a:pt x="16714" y="2481"/>
                  <a:pt x="16870" y="2407"/>
                  <a:pt x="17039" y="2384"/>
                </a:cubicBezTo>
                <a:cubicBezTo>
                  <a:pt x="17207" y="2360"/>
                  <a:pt x="17366" y="2360"/>
                  <a:pt x="17535" y="2360"/>
                </a:cubicBezTo>
                <a:cubicBezTo>
                  <a:pt x="17575" y="2360"/>
                  <a:pt x="17646" y="2389"/>
                  <a:pt x="17568" y="2410"/>
                </a:cubicBezTo>
                <a:cubicBezTo>
                  <a:pt x="17319" y="2477"/>
                  <a:pt x="17336" y="2469"/>
                  <a:pt x="17108" y="2585"/>
                </a:cubicBezTo>
                <a:cubicBezTo>
                  <a:pt x="17059" y="2610"/>
                  <a:pt x="16990" y="2626"/>
                  <a:pt x="16951" y="2667"/>
                </a:cubicBezTo>
                <a:cubicBezTo>
                  <a:pt x="16912" y="2707"/>
                  <a:pt x="16993" y="2727"/>
                  <a:pt x="16958" y="2762"/>
                </a:cubicBezTo>
                <a:cubicBezTo>
                  <a:pt x="16926" y="2794"/>
                  <a:pt x="16879" y="2800"/>
                  <a:pt x="16848" y="2834"/>
                </a:cubicBezTo>
                <a:cubicBezTo>
                  <a:pt x="16730" y="2965"/>
                  <a:pt x="16995" y="3039"/>
                  <a:pt x="16975" y="3077"/>
                </a:cubicBezTo>
                <a:cubicBezTo>
                  <a:pt x="16967" y="3092"/>
                  <a:pt x="16891" y="3096"/>
                  <a:pt x="16875" y="3101"/>
                </a:cubicBezTo>
                <a:cubicBezTo>
                  <a:pt x="16823" y="3118"/>
                  <a:pt x="16787" y="3112"/>
                  <a:pt x="16736" y="3114"/>
                </a:cubicBezTo>
                <a:cubicBezTo>
                  <a:pt x="16684" y="3117"/>
                  <a:pt x="16640" y="3146"/>
                  <a:pt x="16591" y="3155"/>
                </a:cubicBezTo>
                <a:cubicBezTo>
                  <a:pt x="16550" y="3162"/>
                  <a:pt x="16505" y="3160"/>
                  <a:pt x="16469" y="3183"/>
                </a:cubicBezTo>
                <a:cubicBezTo>
                  <a:pt x="16557" y="3189"/>
                  <a:pt x="16841" y="3063"/>
                  <a:pt x="16911" y="3144"/>
                </a:cubicBezTo>
                <a:cubicBezTo>
                  <a:pt x="16892" y="3146"/>
                  <a:pt x="16872" y="3148"/>
                  <a:pt x="16852" y="3150"/>
                </a:cubicBezTo>
                <a:cubicBezTo>
                  <a:pt x="16879" y="3164"/>
                  <a:pt x="16867" y="3186"/>
                  <a:pt x="16849" y="3201"/>
                </a:cubicBezTo>
                <a:cubicBezTo>
                  <a:pt x="16891" y="3205"/>
                  <a:pt x="16964" y="3133"/>
                  <a:pt x="16988" y="3102"/>
                </a:cubicBezTo>
                <a:cubicBezTo>
                  <a:pt x="17027" y="3053"/>
                  <a:pt x="17087" y="3049"/>
                  <a:pt x="17092" y="2978"/>
                </a:cubicBezTo>
                <a:cubicBezTo>
                  <a:pt x="17049" y="3002"/>
                  <a:pt x="16967" y="2991"/>
                  <a:pt x="16941" y="2945"/>
                </a:cubicBezTo>
                <a:cubicBezTo>
                  <a:pt x="16968" y="2955"/>
                  <a:pt x="17011" y="2937"/>
                  <a:pt x="16909" y="2880"/>
                </a:cubicBezTo>
                <a:cubicBezTo>
                  <a:pt x="17102" y="2869"/>
                  <a:pt x="17024" y="2799"/>
                  <a:pt x="17143" y="2811"/>
                </a:cubicBezTo>
                <a:cubicBezTo>
                  <a:pt x="17195" y="2816"/>
                  <a:pt x="17286" y="2834"/>
                  <a:pt x="17291" y="2901"/>
                </a:cubicBezTo>
                <a:cubicBezTo>
                  <a:pt x="17351" y="2833"/>
                  <a:pt x="17145" y="2803"/>
                  <a:pt x="17330" y="2779"/>
                </a:cubicBezTo>
                <a:cubicBezTo>
                  <a:pt x="17311" y="2779"/>
                  <a:pt x="17216" y="2775"/>
                  <a:pt x="17297" y="2752"/>
                </a:cubicBezTo>
                <a:cubicBezTo>
                  <a:pt x="17251" y="2761"/>
                  <a:pt x="17194" y="2790"/>
                  <a:pt x="17153" y="2752"/>
                </a:cubicBezTo>
                <a:cubicBezTo>
                  <a:pt x="17130" y="2731"/>
                  <a:pt x="17144" y="2715"/>
                  <a:pt x="17172" y="2717"/>
                </a:cubicBezTo>
                <a:cubicBezTo>
                  <a:pt x="17092" y="2692"/>
                  <a:pt x="17263" y="2603"/>
                  <a:pt x="17306" y="2604"/>
                </a:cubicBezTo>
                <a:cubicBezTo>
                  <a:pt x="17390" y="2606"/>
                  <a:pt x="17463" y="2667"/>
                  <a:pt x="17550" y="2660"/>
                </a:cubicBezTo>
                <a:cubicBezTo>
                  <a:pt x="17472" y="2655"/>
                  <a:pt x="17372" y="2607"/>
                  <a:pt x="17300" y="2580"/>
                </a:cubicBezTo>
                <a:cubicBezTo>
                  <a:pt x="17326" y="2550"/>
                  <a:pt x="17417" y="2556"/>
                  <a:pt x="17451" y="2567"/>
                </a:cubicBezTo>
                <a:cubicBezTo>
                  <a:pt x="17519" y="2590"/>
                  <a:pt x="17603" y="2580"/>
                  <a:pt x="17674" y="2589"/>
                </a:cubicBezTo>
                <a:cubicBezTo>
                  <a:pt x="17600" y="2543"/>
                  <a:pt x="17501" y="2583"/>
                  <a:pt x="17431" y="2524"/>
                </a:cubicBezTo>
                <a:cubicBezTo>
                  <a:pt x="17454" y="2503"/>
                  <a:pt x="17511" y="2475"/>
                  <a:pt x="17539" y="2499"/>
                </a:cubicBezTo>
                <a:cubicBezTo>
                  <a:pt x="17574" y="2527"/>
                  <a:pt x="17572" y="2488"/>
                  <a:pt x="17594" y="2479"/>
                </a:cubicBezTo>
                <a:cubicBezTo>
                  <a:pt x="17649" y="2456"/>
                  <a:pt x="17743" y="2443"/>
                  <a:pt x="17787" y="2494"/>
                </a:cubicBezTo>
                <a:cubicBezTo>
                  <a:pt x="17802" y="2471"/>
                  <a:pt x="17791" y="2453"/>
                  <a:pt x="17766" y="2446"/>
                </a:cubicBezTo>
                <a:cubicBezTo>
                  <a:pt x="17843" y="2432"/>
                  <a:pt x="17919" y="2411"/>
                  <a:pt x="17997" y="2398"/>
                </a:cubicBezTo>
                <a:cubicBezTo>
                  <a:pt x="18067" y="2386"/>
                  <a:pt x="18136" y="2394"/>
                  <a:pt x="18206" y="2387"/>
                </a:cubicBezTo>
                <a:cubicBezTo>
                  <a:pt x="18334" y="2374"/>
                  <a:pt x="18391" y="2415"/>
                  <a:pt x="18301" y="2524"/>
                </a:cubicBezTo>
                <a:cubicBezTo>
                  <a:pt x="18334" y="2535"/>
                  <a:pt x="18372" y="2535"/>
                  <a:pt x="18393" y="2568"/>
                </a:cubicBezTo>
                <a:cubicBezTo>
                  <a:pt x="18359" y="2597"/>
                  <a:pt x="18301" y="2631"/>
                  <a:pt x="18360" y="2672"/>
                </a:cubicBezTo>
                <a:cubicBezTo>
                  <a:pt x="18237" y="2702"/>
                  <a:pt x="18129" y="2772"/>
                  <a:pt x="18010" y="2812"/>
                </a:cubicBezTo>
                <a:cubicBezTo>
                  <a:pt x="18080" y="2804"/>
                  <a:pt x="18181" y="2719"/>
                  <a:pt x="18233" y="2755"/>
                </a:cubicBezTo>
                <a:cubicBezTo>
                  <a:pt x="18216" y="2771"/>
                  <a:pt x="18033" y="2835"/>
                  <a:pt x="18125" y="2859"/>
                </a:cubicBezTo>
                <a:cubicBezTo>
                  <a:pt x="18084" y="2867"/>
                  <a:pt x="18043" y="2850"/>
                  <a:pt x="18004" y="2871"/>
                </a:cubicBezTo>
                <a:cubicBezTo>
                  <a:pt x="18015" y="2879"/>
                  <a:pt x="18026" y="2887"/>
                  <a:pt x="18037" y="2895"/>
                </a:cubicBezTo>
                <a:cubicBezTo>
                  <a:pt x="18026" y="2903"/>
                  <a:pt x="18015" y="2910"/>
                  <a:pt x="18004" y="2916"/>
                </a:cubicBezTo>
                <a:cubicBezTo>
                  <a:pt x="18073" y="2904"/>
                  <a:pt x="18143" y="2886"/>
                  <a:pt x="18193" y="2836"/>
                </a:cubicBezTo>
                <a:cubicBezTo>
                  <a:pt x="18265" y="2762"/>
                  <a:pt x="18261" y="2852"/>
                  <a:pt x="18319" y="2838"/>
                </a:cubicBezTo>
                <a:cubicBezTo>
                  <a:pt x="18219" y="2811"/>
                  <a:pt x="18376" y="2752"/>
                  <a:pt x="18408" y="2741"/>
                </a:cubicBezTo>
                <a:cubicBezTo>
                  <a:pt x="18387" y="2765"/>
                  <a:pt x="18378" y="2798"/>
                  <a:pt x="18345" y="2824"/>
                </a:cubicBezTo>
                <a:cubicBezTo>
                  <a:pt x="18396" y="2793"/>
                  <a:pt x="18479" y="2748"/>
                  <a:pt x="18529" y="2803"/>
                </a:cubicBezTo>
                <a:cubicBezTo>
                  <a:pt x="18498" y="2846"/>
                  <a:pt x="18446" y="2863"/>
                  <a:pt x="18408" y="2898"/>
                </a:cubicBezTo>
                <a:cubicBezTo>
                  <a:pt x="18440" y="2886"/>
                  <a:pt x="18470" y="2906"/>
                  <a:pt x="18503" y="2898"/>
                </a:cubicBezTo>
                <a:cubicBezTo>
                  <a:pt x="18492" y="2892"/>
                  <a:pt x="18481" y="2886"/>
                  <a:pt x="18470" y="2880"/>
                </a:cubicBezTo>
                <a:cubicBezTo>
                  <a:pt x="18596" y="2770"/>
                  <a:pt x="18544" y="2951"/>
                  <a:pt x="18624" y="2945"/>
                </a:cubicBezTo>
                <a:cubicBezTo>
                  <a:pt x="18596" y="2939"/>
                  <a:pt x="18586" y="2919"/>
                  <a:pt x="18604" y="2895"/>
                </a:cubicBezTo>
                <a:cubicBezTo>
                  <a:pt x="18637" y="2901"/>
                  <a:pt x="18643" y="2944"/>
                  <a:pt x="18681" y="2936"/>
                </a:cubicBezTo>
                <a:cubicBezTo>
                  <a:pt x="18663" y="2929"/>
                  <a:pt x="18557" y="2837"/>
                  <a:pt x="18562" y="2819"/>
                </a:cubicBezTo>
                <a:cubicBezTo>
                  <a:pt x="18571" y="2783"/>
                  <a:pt x="18642" y="2781"/>
                  <a:pt x="18621" y="2835"/>
                </a:cubicBezTo>
                <a:cubicBezTo>
                  <a:pt x="18644" y="2771"/>
                  <a:pt x="18758" y="2793"/>
                  <a:pt x="18797" y="2827"/>
                </a:cubicBezTo>
                <a:cubicBezTo>
                  <a:pt x="18784" y="2836"/>
                  <a:pt x="18776" y="2846"/>
                  <a:pt x="18770" y="2856"/>
                </a:cubicBezTo>
                <a:cubicBezTo>
                  <a:pt x="18802" y="2819"/>
                  <a:pt x="18867" y="2825"/>
                  <a:pt x="18909" y="2838"/>
                </a:cubicBezTo>
                <a:cubicBezTo>
                  <a:pt x="18864" y="2803"/>
                  <a:pt x="18708" y="2805"/>
                  <a:pt x="18669" y="2766"/>
                </a:cubicBezTo>
                <a:cubicBezTo>
                  <a:pt x="18645" y="2743"/>
                  <a:pt x="18749" y="2709"/>
                  <a:pt x="18764" y="2704"/>
                </a:cubicBezTo>
                <a:cubicBezTo>
                  <a:pt x="18836" y="2681"/>
                  <a:pt x="18912" y="2666"/>
                  <a:pt x="18987" y="2666"/>
                </a:cubicBezTo>
                <a:cubicBezTo>
                  <a:pt x="19030" y="2666"/>
                  <a:pt x="19247" y="2690"/>
                  <a:pt x="19212" y="2746"/>
                </a:cubicBezTo>
                <a:cubicBezTo>
                  <a:pt x="19271" y="2667"/>
                  <a:pt x="19465" y="2751"/>
                  <a:pt x="19378" y="2819"/>
                </a:cubicBezTo>
                <a:cubicBezTo>
                  <a:pt x="19290" y="2887"/>
                  <a:pt x="19249" y="2787"/>
                  <a:pt x="19004" y="2916"/>
                </a:cubicBezTo>
                <a:cubicBezTo>
                  <a:pt x="19100" y="2894"/>
                  <a:pt x="19188" y="2825"/>
                  <a:pt x="19289" y="2859"/>
                </a:cubicBezTo>
                <a:cubicBezTo>
                  <a:pt x="19253" y="2889"/>
                  <a:pt x="19201" y="2887"/>
                  <a:pt x="19162" y="2913"/>
                </a:cubicBezTo>
                <a:cubicBezTo>
                  <a:pt x="19122" y="2938"/>
                  <a:pt x="19084" y="2969"/>
                  <a:pt x="19034" y="2969"/>
                </a:cubicBezTo>
                <a:cubicBezTo>
                  <a:pt x="19137" y="2981"/>
                  <a:pt x="19435" y="2736"/>
                  <a:pt x="19524" y="2889"/>
                </a:cubicBezTo>
                <a:cubicBezTo>
                  <a:pt x="19468" y="2911"/>
                  <a:pt x="19444" y="2932"/>
                  <a:pt x="19382" y="2943"/>
                </a:cubicBezTo>
                <a:cubicBezTo>
                  <a:pt x="19311" y="2956"/>
                  <a:pt x="19239" y="2965"/>
                  <a:pt x="19168" y="2978"/>
                </a:cubicBezTo>
                <a:cubicBezTo>
                  <a:pt x="19200" y="2975"/>
                  <a:pt x="19233" y="2967"/>
                  <a:pt x="19263" y="2984"/>
                </a:cubicBezTo>
                <a:cubicBezTo>
                  <a:pt x="19190" y="2996"/>
                  <a:pt x="19174" y="3012"/>
                  <a:pt x="19132" y="3022"/>
                </a:cubicBezTo>
                <a:cubicBezTo>
                  <a:pt x="19187" y="3016"/>
                  <a:pt x="19261" y="2966"/>
                  <a:pt x="19316" y="2993"/>
                </a:cubicBezTo>
                <a:cubicBezTo>
                  <a:pt x="19276" y="3017"/>
                  <a:pt x="19225" y="3009"/>
                  <a:pt x="19185" y="3034"/>
                </a:cubicBezTo>
                <a:cubicBezTo>
                  <a:pt x="19220" y="3018"/>
                  <a:pt x="19261" y="3056"/>
                  <a:pt x="19228" y="3071"/>
                </a:cubicBezTo>
                <a:cubicBezTo>
                  <a:pt x="19201" y="3085"/>
                  <a:pt x="19173" y="3098"/>
                  <a:pt x="19147" y="3114"/>
                </a:cubicBezTo>
                <a:cubicBezTo>
                  <a:pt x="19181" y="3101"/>
                  <a:pt x="19233" y="3089"/>
                  <a:pt x="19257" y="3058"/>
                </a:cubicBezTo>
                <a:cubicBezTo>
                  <a:pt x="19272" y="3038"/>
                  <a:pt x="19280" y="3019"/>
                  <a:pt x="19303" y="3005"/>
                </a:cubicBezTo>
                <a:cubicBezTo>
                  <a:pt x="19337" y="2985"/>
                  <a:pt x="19408" y="2951"/>
                  <a:pt x="19446" y="2978"/>
                </a:cubicBezTo>
                <a:cubicBezTo>
                  <a:pt x="19424" y="2981"/>
                  <a:pt x="19411" y="2996"/>
                  <a:pt x="19411" y="3020"/>
                </a:cubicBezTo>
                <a:cubicBezTo>
                  <a:pt x="19439" y="2972"/>
                  <a:pt x="19515" y="2929"/>
                  <a:pt x="19565" y="2969"/>
                </a:cubicBezTo>
                <a:cubicBezTo>
                  <a:pt x="19488" y="2986"/>
                  <a:pt x="19421" y="3033"/>
                  <a:pt x="19346" y="3055"/>
                </a:cubicBezTo>
                <a:cubicBezTo>
                  <a:pt x="19367" y="3050"/>
                  <a:pt x="19389" y="3048"/>
                  <a:pt x="19411" y="3049"/>
                </a:cubicBezTo>
                <a:cubicBezTo>
                  <a:pt x="19380" y="3075"/>
                  <a:pt x="19348" y="3098"/>
                  <a:pt x="19316" y="3117"/>
                </a:cubicBezTo>
                <a:cubicBezTo>
                  <a:pt x="19374" y="3097"/>
                  <a:pt x="19475" y="2973"/>
                  <a:pt x="19542" y="3017"/>
                </a:cubicBezTo>
                <a:cubicBezTo>
                  <a:pt x="19523" y="3026"/>
                  <a:pt x="19450" y="3088"/>
                  <a:pt x="19524" y="3067"/>
                </a:cubicBezTo>
                <a:cubicBezTo>
                  <a:pt x="19474" y="3095"/>
                  <a:pt x="19428" y="3147"/>
                  <a:pt x="19369" y="3156"/>
                </a:cubicBezTo>
                <a:cubicBezTo>
                  <a:pt x="19454" y="3162"/>
                  <a:pt x="19501" y="3029"/>
                  <a:pt x="19589" y="3100"/>
                </a:cubicBezTo>
                <a:cubicBezTo>
                  <a:pt x="19538" y="3097"/>
                  <a:pt x="19508" y="3150"/>
                  <a:pt x="19462" y="3162"/>
                </a:cubicBezTo>
                <a:cubicBezTo>
                  <a:pt x="19583" y="3137"/>
                  <a:pt x="19664" y="3028"/>
                  <a:pt x="19784" y="3001"/>
                </a:cubicBezTo>
                <a:cubicBezTo>
                  <a:pt x="19826" y="2992"/>
                  <a:pt x="20038" y="2995"/>
                  <a:pt x="20010" y="3083"/>
                </a:cubicBezTo>
                <a:cubicBezTo>
                  <a:pt x="19993" y="3135"/>
                  <a:pt x="19895" y="3157"/>
                  <a:pt x="19848" y="3149"/>
                </a:cubicBezTo>
                <a:cubicBezTo>
                  <a:pt x="19763" y="3133"/>
                  <a:pt x="19658" y="3210"/>
                  <a:pt x="19574" y="3227"/>
                </a:cubicBezTo>
                <a:cubicBezTo>
                  <a:pt x="19607" y="3230"/>
                  <a:pt x="19639" y="3216"/>
                  <a:pt x="19670" y="3233"/>
                </a:cubicBezTo>
                <a:cubicBezTo>
                  <a:pt x="19626" y="3249"/>
                  <a:pt x="19591" y="3284"/>
                  <a:pt x="19542" y="3284"/>
                </a:cubicBezTo>
                <a:cubicBezTo>
                  <a:pt x="19600" y="3287"/>
                  <a:pt x="19660" y="3245"/>
                  <a:pt x="19718" y="3237"/>
                </a:cubicBezTo>
                <a:cubicBezTo>
                  <a:pt x="19746" y="3232"/>
                  <a:pt x="19775" y="3228"/>
                  <a:pt x="19803" y="3222"/>
                </a:cubicBezTo>
                <a:cubicBezTo>
                  <a:pt x="19757" y="3231"/>
                  <a:pt x="19706" y="3226"/>
                  <a:pt x="19696" y="3201"/>
                </a:cubicBezTo>
                <a:cubicBezTo>
                  <a:pt x="19745" y="3205"/>
                  <a:pt x="19774" y="3151"/>
                  <a:pt x="19824" y="3159"/>
                </a:cubicBezTo>
                <a:cubicBezTo>
                  <a:pt x="19845" y="3163"/>
                  <a:pt x="19865" y="3167"/>
                  <a:pt x="19886" y="3171"/>
                </a:cubicBezTo>
                <a:cubicBezTo>
                  <a:pt x="19884" y="3194"/>
                  <a:pt x="19849" y="3212"/>
                  <a:pt x="19809" y="3221"/>
                </a:cubicBezTo>
                <a:cubicBezTo>
                  <a:pt x="19838" y="3215"/>
                  <a:pt x="19867" y="3209"/>
                  <a:pt x="19895" y="3202"/>
                </a:cubicBezTo>
                <a:cubicBezTo>
                  <a:pt x="19906" y="3199"/>
                  <a:pt x="20120" y="3100"/>
                  <a:pt x="20085" y="3175"/>
                </a:cubicBezTo>
                <a:cubicBezTo>
                  <a:pt x="20061" y="3226"/>
                  <a:pt x="19960" y="3252"/>
                  <a:pt x="19911" y="3269"/>
                </a:cubicBezTo>
                <a:cubicBezTo>
                  <a:pt x="19864" y="3285"/>
                  <a:pt x="19844" y="3295"/>
                  <a:pt x="19793" y="3291"/>
                </a:cubicBezTo>
                <a:cubicBezTo>
                  <a:pt x="19737" y="3285"/>
                  <a:pt x="19695" y="3337"/>
                  <a:pt x="19643" y="3349"/>
                </a:cubicBezTo>
                <a:cubicBezTo>
                  <a:pt x="19669" y="3360"/>
                  <a:pt x="19689" y="3373"/>
                  <a:pt x="19643" y="3385"/>
                </a:cubicBezTo>
                <a:cubicBezTo>
                  <a:pt x="19718" y="3371"/>
                  <a:pt x="19761" y="3271"/>
                  <a:pt x="19844" y="3319"/>
                </a:cubicBezTo>
                <a:cubicBezTo>
                  <a:pt x="19780" y="3362"/>
                  <a:pt x="19726" y="3419"/>
                  <a:pt x="19660" y="3459"/>
                </a:cubicBezTo>
                <a:cubicBezTo>
                  <a:pt x="19771" y="3410"/>
                  <a:pt x="19845" y="3310"/>
                  <a:pt x="19961" y="3268"/>
                </a:cubicBezTo>
                <a:cubicBezTo>
                  <a:pt x="20021" y="3246"/>
                  <a:pt x="20152" y="3188"/>
                  <a:pt x="20213" y="3230"/>
                </a:cubicBezTo>
                <a:cubicBezTo>
                  <a:pt x="20159" y="3260"/>
                  <a:pt x="20022" y="3256"/>
                  <a:pt x="20002" y="3328"/>
                </a:cubicBezTo>
                <a:cubicBezTo>
                  <a:pt x="20054" y="3331"/>
                  <a:pt x="19995" y="3284"/>
                  <a:pt x="20094" y="3288"/>
                </a:cubicBezTo>
                <a:cubicBezTo>
                  <a:pt x="20152" y="3285"/>
                  <a:pt x="20198" y="3254"/>
                  <a:pt x="20254" y="3242"/>
                </a:cubicBezTo>
                <a:cubicBezTo>
                  <a:pt x="20308" y="3231"/>
                  <a:pt x="20428" y="3270"/>
                  <a:pt x="20476" y="3303"/>
                </a:cubicBezTo>
                <a:cubicBezTo>
                  <a:pt x="20511" y="3328"/>
                  <a:pt x="20444" y="3335"/>
                  <a:pt x="20430" y="3332"/>
                </a:cubicBezTo>
                <a:cubicBezTo>
                  <a:pt x="20394" y="3327"/>
                  <a:pt x="20348" y="3376"/>
                  <a:pt x="20306" y="3381"/>
                </a:cubicBezTo>
                <a:cubicBezTo>
                  <a:pt x="20193" y="3393"/>
                  <a:pt x="20068" y="3410"/>
                  <a:pt x="19972" y="3465"/>
                </a:cubicBezTo>
                <a:cubicBezTo>
                  <a:pt x="19997" y="3452"/>
                  <a:pt x="20016" y="3453"/>
                  <a:pt x="20034" y="3471"/>
                </a:cubicBezTo>
                <a:cubicBezTo>
                  <a:pt x="19974" y="3483"/>
                  <a:pt x="19915" y="3493"/>
                  <a:pt x="19859" y="3518"/>
                </a:cubicBezTo>
                <a:cubicBezTo>
                  <a:pt x="19906" y="3515"/>
                  <a:pt x="19951" y="3484"/>
                  <a:pt x="20006" y="3484"/>
                </a:cubicBezTo>
                <a:cubicBezTo>
                  <a:pt x="20043" y="3484"/>
                  <a:pt x="20057" y="3445"/>
                  <a:pt x="20089" y="3434"/>
                </a:cubicBezTo>
                <a:cubicBezTo>
                  <a:pt x="20150" y="3413"/>
                  <a:pt x="20262" y="3381"/>
                  <a:pt x="20317" y="3432"/>
                </a:cubicBezTo>
                <a:cubicBezTo>
                  <a:pt x="20201" y="3532"/>
                  <a:pt x="20012" y="3473"/>
                  <a:pt x="19913" y="3584"/>
                </a:cubicBezTo>
                <a:cubicBezTo>
                  <a:pt x="19950" y="3562"/>
                  <a:pt x="19988" y="3529"/>
                  <a:pt x="20034" y="3531"/>
                </a:cubicBezTo>
                <a:cubicBezTo>
                  <a:pt x="20065" y="3533"/>
                  <a:pt x="20089" y="3537"/>
                  <a:pt x="20119" y="3523"/>
                </a:cubicBezTo>
                <a:cubicBezTo>
                  <a:pt x="20184" y="3493"/>
                  <a:pt x="20251" y="3506"/>
                  <a:pt x="20313" y="3477"/>
                </a:cubicBezTo>
                <a:cubicBezTo>
                  <a:pt x="20375" y="3448"/>
                  <a:pt x="20444" y="3365"/>
                  <a:pt x="20520" y="3388"/>
                </a:cubicBezTo>
                <a:cubicBezTo>
                  <a:pt x="20564" y="3402"/>
                  <a:pt x="20604" y="3469"/>
                  <a:pt x="20606" y="3513"/>
                </a:cubicBezTo>
                <a:cubicBezTo>
                  <a:pt x="20610" y="3574"/>
                  <a:pt x="20399" y="3538"/>
                  <a:pt x="20361" y="3553"/>
                </a:cubicBezTo>
                <a:cubicBezTo>
                  <a:pt x="20282" y="3583"/>
                  <a:pt x="20202" y="3591"/>
                  <a:pt x="20119" y="3603"/>
                </a:cubicBezTo>
                <a:cubicBezTo>
                  <a:pt x="20046" y="3613"/>
                  <a:pt x="19961" y="3588"/>
                  <a:pt x="19892" y="3616"/>
                </a:cubicBezTo>
                <a:cubicBezTo>
                  <a:pt x="19968" y="3609"/>
                  <a:pt x="20044" y="3624"/>
                  <a:pt x="20119" y="3607"/>
                </a:cubicBezTo>
                <a:cubicBezTo>
                  <a:pt x="20177" y="3594"/>
                  <a:pt x="20224" y="3592"/>
                  <a:pt x="20281" y="3611"/>
                </a:cubicBezTo>
                <a:cubicBezTo>
                  <a:pt x="20369" y="3639"/>
                  <a:pt x="20520" y="3593"/>
                  <a:pt x="20582" y="3675"/>
                </a:cubicBezTo>
                <a:cubicBezTo>
                  <a:pt x="20636" y="3748"/>
                  <a:pt x="20486" y="3716"/>
                  <a:pt x="20468" y="3717"/>
                </a:cubicBezTo>
                <a:cubicBezTo>
                  <a:pt x="20411" y="3721"/>
                  <a:pt x="20369" y="3726"/>
                  <a:pt x="20314" y="3704"/>
                </a:cubicBezTo>
                <a:cubicBezTo>
                  <a:pt x="20237" y="3672"/>
                  <a:pt x="20111" y="3635"/>
                  <a:pt x="20034" y="3685"/>
                </a:cubicBezTo>
                <a:cubicBezTo>
                  <a:pt x="20093" y="3664"/>
                  <a:pt x="20210" y="3658"/>
                  <a:pt x="20254" y="3711"/>
                </a:cubicBezTo>
                <a:cubicBezTo>
                  <a:pt x="20201" y="3707"/>
                  <a:pt x="20147" y="3695"/>
                  <a:pt x="20094" y="3708"/>
                </a:cubicBezTo>
                <a:cubicBezTo>
                  <a:pt x="20111" y="3709"/>
                  <a:pt x="20128" y="3712"/>
                  <a:pt x="20145" y="3717"/>
                </a:cubicBezTo>
                <a:cubicBezTo>
                  <a:pt x="20094" y="3722"/>
                  <a:pt x="20055" y="3733"/>
                  <a:pt x="20017" y="3744"/>
                </a:cubicBezTo>
                <a:cubicBezTo>
                  <a:pt x="20051" y="3744"/>
                  <a:pt x="20053" y="3741"/>
                  <a:pt x="20029" y="3771"/>
                </a:cubicBezTo>
                <a:cubicBezTo>
                  <a:pt x="20095" y="3698"/>
                  <a:pt x="20240" y="3706"/>
                  <a:pt x="20311" y="3768"/>
                </a:cubicBezTo>
                <a:cubicBezTo>
                  <a:pt x="20250" y="3776"/>
                  <a:pt x="20182" y="3755"/>
                  <a:pt x="20124" y="3780"/>
                </a:cubicBezTo>
                <a:cubicBezTo>
                  <a:pt x="20158" y="3773"/>
                  <a:pt x="20193" y="3784"/>
                  <a:pt x="20215" y="3812"/>
                </a:cubicBezTo>
                <a:cubicBezTo>
                  <a:pt x="20185" y="3815"/>
                  <a:pt x="20157" y="3800"/>
                  <a:pt x="20126" y="3806"/>
                </a:cubicBezTo>
                <a:cubicBezTo>
                  <a:pt x="20158" y="3814"/>
                  <a:pt x="20190" y="3823"/>
                  <a:pt x="20218" y="3839"/>
                </a:cubicBezTo>
                <a:cubicBezTo>
                  <a:pt x="20192" y="3834"/>
                  <a:pt x="20165" y="3834"/>
                  <a:pt x="20138" y="3834"/>
                </a:cubicBezTo>
                <a:cubicBezTo>
                  <a:pt x="20169" y="3840"/>
                  <a:pt x="20200" y="3845"/>
                  <a:pt x="20230" y="3851"/>
                </a:cubicBezTo>
                <a:cubicBezTo>
                  <a:pt x="20205" y="3865"/>
                  <a:pt x="20135" y="3857"/>
                  <a:pt x="20109" y="3834"/>
                </a:cubicBezTo>
                <a:cubicBezTo>
                  <a:pt x="20092" y="3834"/>
                  <a:pt x="20075" y="3834"/>
                  <a:pt x="20059" y="3832"/>
                </a:cubicBezTo>
                <a:cubicBezTo>
                  <a:pt x="20007" y="3828"/>
                  <a:pt x="19956" y="3805"/>
                  <a:pt x="19904" y="3815"/>
                </a:cubicBezTo>
                <a:cubicBezTo>
                  <a:pt x="19946" y="3823"/>
                  <a:pt x="19947" y="3827"/>
                  <a:pt x="19907" y="3827"/>
                </a:cubicBezTo>
                <a:cubicBezTo>
                  <a:pt x="19941" y="3828"/>
                  <a:pt x="19990" y="3850"/>
                  <a:pt x="20029" y="3851"/>
                </a:cubicBezTo>
                <a:cubicBezTo>
                  <a:pt x="20071" y="3852"/>
                  <a:pt x="20118" y="3848"/>
                  <a:pt x="20156" y="3872"/>
                </a:cubicBezTo>
                <a:cubicBezTo>
                  <a:pt x="20096" y="3875"/>
                  <a:pt x="20020" y="3859"/>
                  <a:pt x="19966" y="3895"/>
                </a:cubicBezTo>
                <a:cubicBezTo>
                  <a:pt x="19980" y="3888"/>
                  <a:pt x="20074" y="3889"/>
                  <a:pt x="19999" y="3904"/>
                </a:cubicBezTo>
                <a:cubicBezTo>
                  <a:pt x="20055" y="3900"/>
                  <a:pt x="20103" y="3902"/>
                  <a:pt x="20156" y="3922"/>
                </a:cubicBezTo>
                <a:cubicBezTo>
                  <a:pt x="20147" y="3934"/>
                  <a:pt x="20137" y="3945"/>
                  <a:pt x="20126" y="3955"/>
                </a:cubicBezTo>
                <a:cubicBezTo>
                  <a:pt x="20165" y="3929"/>
                  <a:pt x="20199" y="3893"/>
                  <a:pt x="20249" y="3919"/>
                </a:cubicBezTo>
                <a:cubicBezTo>
                  <a:pt x="20223" y="3917"/>
                  <a:pt x="20210" y="3934"/>
                  <a:pt x="20210" y="3958"/>
                </a:cubicBezTo>
                <a:cubicBezTo>
                  <a:pt x="20232" y="3908"/>
                  <a:pt x="20253" y="3933"/>
                  <a:pt x="20289" y="3946"/>
                </a:cubicBezTo>
                <a:cubicBezTo>
                  <a:pt x="20332" y="3960"/>
                  <a:pt x="20378" y="3926"/>
                  <a:pt x="20423" y="3946"/>
                </a:cubicBezTo>
                <a:cubicBezTo>
                  <a:pt x="20332" y="3964"/>
                  <a:pt x="20234" y="3941"/>
                  <a:pt x="20148" y="3982"/>
                </a:cubicBezTo>
                <a:cubicBezTo>
                  <a:pt x="20170" y="3978"/>
                  <a:pt x="20250" y="3947"/>
                  <a:pt x="20180" y="3999"/>
                </a:cubicBezTo>
                <a:cubicBezTo>
                  <a:pt x="20216" y="3976"/>
                  <a:pt x="20269" y="3954"/>
                  <a:pt x="20305" y="3982"/>
                </a:cubicBezTo>
                <a:cubicBezTo>
                  <a:pt x="20259" y="3986"/>
                  <a:pt x="20227" y="4037"/>
                  <a:pt x="20180" y="4032"/>
                </a:cubicBezTo>
                <a:cubicBezTo>
                  <a:pt x="20214" y="4039"/>
                  <a:pt x="20239" y="4013"/>
                  <a:pt x="20267" y="3998"/>
                </a:cubicBezTo>
                <a:cubicBezTo>
                  <a:pt x="20300" y="3980"/>
                  <a:pt x="20334" y="3997"/>
                  <a:pt x="20367" y="4002"/>
                </a:cubicBezTo>
                <a:cubicBezTo>
                  <a:pt x="20345" y="4019"/>
                  <a:pt x="20324" y="4037"/>
                  <a:pt x="20305" y="4056"/>
                </a:cubicBezTo>
                <a:cubicBezTo>
                  <a:pt x="20324" y="4046"/>
                  <a:pt x="20384" y="4008"/>
                  <a:pt x="20355" y="4068"/>
                </a:cubicBezTo>
                <a:cubicBezTo>
                  <a:pt x="20375" y="4033"/>
                  <a:pt x="20413" y="4021"/>
                  <a:pt x="20444" y="4044"/>
                </a:cubicBezTo>
                <a:cubicBezTo>
                  <a:pt x="20391" y="4049"/>
                  <a:pt x="20417" y="4062"/>
                  <a:pt x="20441" y="4074"/>
                </a:cubicBezTo>
                <a:cubicBezTo>
                  <a:pt x="20399" y="4091"/>
                  <a:pt x="20368" y="4120"/>
                  <a:pt x="20319" y="4118"/>
                </a:cubicBezTo>
                <a:cubicBezTo>
                  <a:pt x="20372" y="4133"/>
                  <a:pt x="20519" y="4073"/>
                  <a:pt x="20548" y="4026"/>
                </a:cubicBezTo>
                <a:cubicBezTo>
                  <a:pt x="20545" y="4080"/>
                  <a:pt x="20445" y="4122"/>
                  <a:pt x="20430" y="4183"/>
                </a:cubicBezTo>
                <a:cubicBezTo>
                  <a:pt x="20460" y="4153"/>
                  <a:pt x="20557" y="4036"/>
                  <a:pt x="20602" y="4103"/>
                </a:cubicBezTo>
                <a:cubicBezTo>
                  <a:pt x="20570" y="4120"/>
                  <a:pt x="20546" y="4159"/>
                  <a:pt x="20581" y="4186"/>
                </a:cubicBezTo>
                <a:cubicBezTo>
                  <a:pt x="20579" y="4115"/>
                  <a:pt x="20733" y="4014"/>
                  <a:pt x="20768" y="4088"/>
                </a:cubicBezTo>
                <a:cubicBezTo>
                  <a:pt x="20719" y="4091"/>
                  <a:pt x="20644" y="4139"/>
                  <a:pt x="20623" y="4183"/>
                </a:cubicBezTo>
                <a:cubicBezTo>
                  <a:pt x="20649" y="4158"/>
                  <a:pt x="20717" y="4107"/>
                  <a:pt x="20717" y="4169"/>
                </a:cubicBezTo>
                <a:cubicBezTo>
                  <a:pt x="20737" y="4142"/>
                  <a:pt x="20816" y="4098"/>
                  <a:pt x="20812" y="4163"/>
                </a:cubicBezTo>
                <a:cubicBezTo>
                  <a:pt x="20790" y="4163"/>
                  <a:pt x="20770" y="4168"/>
                  <a:pt x="20750" y="4178"/>
                </a:cubicBezTo>
                <a:cubicBezTo>
                  <a:pt x="20782" y="4172"/>
                  <a:pt x="20813" y="4164"/>
                  <a:pt x="20845" y="4163"/>
                </a:cubicBezTo>
                <a:cubicBezTo>
                  <a:pt x="20831" y="4193"/>
                  <a:pt x="20837" y="4195"/>
                  <a:pt x="20869" y="4195"/>
                </a:cubicBezTo>
                <a:cubicBezTo>
                  <a:pt x="20855" y="4229"/>
                  <a:pt x="20817" y="4235"/>
                  <a:pt x="20786" y="4243"/>
                </a:cubicBezTo>
                <a:cubicBezTo>
                  <a:pt x="20850" y="4235"/>
                  <a:pt x="20879" y="4287"/>
                  <a:pt x="20803" y="4293"/>
                </a:cubicBezTo>
                <a:cubicBezTo>
                  <a:pt x="20757" y="4296"/>
                  <a:pt x="20711" y="4271"/>
                  <a:pt x="20664" y="4278"/>
                </a:cubicBezTo>
                <a:cubicBezTo>
                  <a:pt x="20696" y="4281"/>
                  <a:pt x="20721" y="4279"/>
                  <a:pt x="20750" y="4293"/>
                </a:cubicBezTo>
                <a:cubicBezTo>
                  <a:pt x="20705" y="4303"/>
                  <a:pt x="20667" y="4299"/>
                  <a:pt x="20628" y="4323"/>
                </a:cubicBezTo>
                <a:cubicBezTo>
                  <a:pt x="20681" y="4307"/>
                  <a:pt x="20762" y="4287"/>
                  <a:pt x="20816" y="4302"/>
                </a:cubicBezTo>
                <a:cubicBezTo>
                  <a:pt x="20746" y="4320"/>
                  <a:pt x="20644" y="4304"/>
                  <a:pt x="20611" y="4379"/>
                </a:cubicBezTo>
                <a:cubicBezTo>
                  <a:pt x="20686" y="4354"/>
                  <a:pt x="20853" y="4256"/>
                  <a:pt x="20928" y="4321"/>
                </a:cubicBezTo>
                <a:cubicBezTo>
                  <a:pt x="20899" y="4343"/>
                  <a:pt x="20871" y="4358"/>
                  <a:pt x="20839" y="4373"/>
                </a:cubicBezTo>
                <a:cubicBezTo>
                  <a:pt x="20890" y="4360"/>
                  <a:pt x="21006" y="4252"/>
                  <a:pt x="21059" y="4296"/>
                </a:cubicBezTo>
                <a:cubicBezTo>
                  <a:pt x="21042" y="4321"/>
                  <a:pt x="21018" y="4330"/>
                  <a:pt x="20991" y="4337"/>
                </a:cubicBezTo>
                <a:cubicBezTo>
                  <a:pt x="20962" y="4345"/>
                  <a:pt x="20957" y="4374"/>
                  <a:pt x="20936" y="4391"/>
                </a:cubicBezTo>
                <a:cubicBezTo>
                  <a:pt x="20905" y="4416"/>
                  <a:pt x="20823" y="4436"/>
                  <a:pt x="20783" y="4439"/>
                </a:cubicBezTo>
                <a:cubicBezTo>
                  <a:pt x="20814" y="4444"/>
                  <a:pt x="20906" y="4415"/>
                  <a:pt x="20857" y="4468"/>
                </a:cubicBezTo>
                <a:cubicBezTo>
                  <a:pt x="20911" y="4427"/>
                  <a:pt x="20959" y="4386"/>
                  <a:pt x="21032" y="4391"/>
                </a:cubicBezTo>
                <a:cubicBezTo>
                  <a:pt x="21023" y="4430"/>
                  <a:pt x="20994" y="4459"/>
                  <a:pt x="20964" y="4483"/>
                </a:cubicBezTo>
                <a:cubicBezTo>
                  <a:pt x="21014" y="4484"/>
                  <a:pt x="21027" y="4414"/>
                  <a:pt x="21071" y="4401"/>
                </a:cubicBezTo>
                <a:cubicBezTo>
                  <a:pt x="21099" y="4392"/>
                  <a:pt x="21109" y="4447"/>
                  <a:pt x="21118" y="4463"/>
                </a:cubicBezTo>
                <a:cubicBezTo>
                  <a:pt x="21111" y="4415"/>
                  <a:pt x="21147" y="4410"/>
                  <a:pt x="21177" y="4385"/>
                </a:cubicBezTo>
                <a:cubicBezTo>
                  <a:pt x="21201" y="4365"/>
                  <a:pt x="21242" y="4375"/>
                  <a:pt x="21213" y="4412"/>
                </a:cubicBezTo>
                <a:cubicBezTo>
                  <a:pt x="21232" y="4390"/>
                  <a:pt x="21257" y="4389"/>
                  <a:pt x="21276" y="4412"/>
                </a:cubicBezTo>
                <a:cubicBezTo>
                  <a:pt x="21254" y="4410"/>
                  <a:pt x="21233" y="4413"/>
                  <a:pt x="21213" y="4421"/>
                </a:cubicBezTo>
                <a:cubicBezTo>
                  <a:pt x="21231" y="4416"/>
                  <a:pt x="21359" y="4415"/>
                  <a:pt x="21273" y="4436"/>
                </a:cubicBezTo>
                <a:cubicBezTo>
                  <a:pt x="21325" y="4430"/>
                  <a:pt x="21361" y="4502"/>
                  <a:pt x="21302" y="4519"/>
                </a:cubicBezTo>
                <a:cubicBezTo>
                  <a:pt x="21267" y="4529"/>
                  <a:pt x="21247" y="4510"/>
                  <a:pt x="21220" y="4493"/>
                </a:cubicBezTo>
                <a:cubicBezTo>
                  <a:pt x="21188" y="4472"/>
                  <a:pt x="21161" y="4488"/>
                  <a:pt x="21130" y="4501"/>
                </a:cubicBezTo>
                <a:cubicBezTo>
                  <a:pt x="21174" y="4491"/>
                  <a:pt x="21229" y="4489"/>
                  <a:pt x="21237" y="4546"/>
                </a:cubicBezTo>
                <a:cubicBezTo>
                  <a:pt x="21206" y="4549"/>
                  <a:pt x="21172" y="4548"/>
                  <a:pt x="21145" y="4566"/>
                </a:cubicBezTo>
                <a:cubicBezTo>
                  <a:pt x="21176" y="4557"/>
                  <a:pt x="21209" y="4561"/>
                  <a:pt x="21237" y="4578"/>
                </a:cubicBezTo>
                <a:cubicBezTo>
                  <a:pt x="21188" y="4582"/>
                  <a:pt x="21138" y="4614"/>
                  <a:pt x="21089" y="4592"/>
                </a:cubicBezTo>
                <a:cubicBezTo>
                  <a:pt x="21053" y="4576"/>
                  <a:pt x="21027" y="4545"/>
                  <a:pt x="20985" y="4569"/>
                </a:cubicBezTo>
                <a:cubicBezTo>
                  <a:pt x="21010" y="4560"/>
                  <a:pt x="21025" y="4575"/>
                  <a:pt x="21029" y="4599"/>
                </a:cubicBezTo>
                <a:cubicBezTo>
                  <a:pt x="20991" y="4612"/>
                  <a:pt x="20932" y="4633"/>
                  <a:pt x="20905" y="4590"/>
                </a:cubicBezTo>
                <a:cubicBezTo>
                  <a:pt x="20907" y="4661"/>
                  <a:pt x="21041" y="4605"/>
                  <a:pt x="21044" y="4685"/>
                </a:cubicBezTo>
                <a:cubicBezTo>
                  <a:pt x="20983" y="4676"/>
                  <a:pt x="20904" y="4713"/>
                  <a:pt x="20857" y="4655"/>
                </a:cubicBezTo>
                <a:cubicBezTo>
                  <a:pt x="20856" y="4688"/>
                  <a:pt x="20922" y="4689"/>
                  <a:pt x="20941" y="4703"/>
                </a:cubicBezTo>
                <a:cubicBezTo>
                  <a:pt x="20992" y="4741"/>
                  <a:pt x="20855" y="4748"/>
                  <a:pt x="20836" y="4742"/>
                </a:cubicBezTo>
                <a:cubicBezTo>
                  <a:pt x="20855" y="4772"/>
                  <a:pt x="20840" y="4781"/>
                  <a:pt x="20812" y="4780"/>
                </a:cubicBezTo>
                <a:cubicBezTo>
                  <a:pt x="20823" y="4787"/>
                  <a:pt x="20834" y="4794"/>
                  <a:pt x="20845" y="4801"/>
                </a:cubicBezTo>
                <a:cubicBezTo>
                  <a:pt x="20821" y="4809"/>
                  <a:pt x="20771" y="4814"/>
                  <a:pt x="20786" y="4771"/>
                </a:cubicBezTo>
                <a:cubicBezTo>
                  <a:pt x="20778" y="4875"/>
                  <a:pt x="20693" y="4759"/>
                  <a:pt x="20670" y="4727"/>
                </a:cubicBezTo>
                <a:cubicBezTo>
                  <a:pt x="20696" y="4787"/>
                  <a:pt x="20634" y="4783"/>
                  <a:pt x="20596" y="4798"/>
                </a:cubicBezTo>
                <a:cubicBezTo>
                  <a:pt x="20619" y="4800"/>
                  <a:pt x="20638" y="4809"/>
                  <a:pt x="20655" y="4825"/>
                </a:cubicBezTo>
                <a:cubicBezTo>
                  <a:pt x="20636" y="4836"/>
                  <a:pt x="20615" y="4840"/>
                  <a:pt x="20593" y="4837"/>
                </a:cubicBezTo>
                <a:cubicBezTo>
                  <a:pt x="20602" y="4847"/>
                  <a:pt x="20611" y="4858"/>
                  <a:pt x="20620" y="4869"/>
                </a:cubicBezTo>
                <a:cubicBezTo>
                  <a:pt x="20536" y="4857"/>
                  <a:pt x="20650" y="4890"/>
                  <a:pt x="20567" y="4966"/>
                </a:cubicBezTo>
                <a:cubicBezTo>
                  <a:pt x="20540" y="4991"/>
                  <a:pt x="20503" y="5009"/>
                  <a:pt x="20480" y="5038"/>
                </a:cubicBezTo>
                <a:cubicBezTo>
                  <a:pt x="20477" y="5015"/>
                  <a:pt x="20459" y="4999"/>
                  <a:pt x="20435" y="4997"/>
                </a:cubicBezTo>
                <a:cubicBezTo>
                  <a:pt x="20506" y="4980"/>
                  <a:pt x="20408" y="4997"/>
                  <a:pt x="20459" y="4946"/>
                </a:cubicBezTo>
                <a:cubicBezTo>
                  <a:pt x="20407" y="4991"/>
                  <a:pt x="20391" y="4957"/>
                  <a:pt x="20367" y="4985"/>
                </a:cubicBezTo>
                <a:cubicBezTo>
                  <a:pt x="20363" y="4961"/>
                  <a:pt x="20381" y="4948"/>
                  <a:pt x="20403" y="4941"/>
                </a:cubicBezTo>
                <a:cubicBezTo>
                  <a:pt x="20381" y="4946"/>
                  <a:pt x="20360" y="4943"/>
                  <a:pt x="20340" y="4932"/>
                </a:cubicBezTo>
                <a:cubicBezTo>
                  <a:pt x="20355" y="4913"/>
                  <a:pt x="20374" y="4898"/>
                  <a:pt x="20394" y="4878"/>
                </a:cubicBezTo>
                <a:cubicBezTo>
                  <a:pt x="20363" y="4897"/>
                  <a:pt x="20325" y="4946"/>
                  <a:pt x="20294" y="4954"/>
                </a:cubicBezTo>
                <a:cubicBezTo>
                  <a:pt x="20223" y="4973"/>
                  <a:pt x="20297" y="4912"/>
                  <a:pt x="20239" y="4905"/>
                </a:cubicBezTo>
                <a:cubicBezTo>
                  <a:pt x="20273" y="4880"/>
                  <a:pt x="20319" y="4864"/>
                  <a:pt x="20361" y="4863"/>
                </a:cubicBezTo>
                <a:cubicBezTo>
                  <a:pt x="20337" y="4854"/>
                  <a:pt x="20215" y="4895"/>
                  <a:pt x="20204" y="4871"/>
                </a:cubicBezTo>
                <a:cubicBezTo>
                  <a:pt x="20199" y="4861"/>
                  <a:pt x="20314" y="4806"/>
                  <a:pt x="20326" y="4795"/>
                </a:cubicBezTo>
                <a:cubicBezTo>
                  <a:pt x="20285" y="4813"/>
                  <a:pt x="20239" y="4856"/>
                  <a:pt x="20204" y="4804"/>
                </a:cubicBezTo>
                <a:cubicBezTo>
                  <a:pt x="20248" y="4810"/>
                  <a:pt x="20287" y="4780"/>
                  <a:pt x="20328" y="4774"/>
                </a:cubicBezTo>
                <a:cubicBezTo>
                  <a:pt x="20276" y="4770"/>
                  <a:pt x="20227" y="4802"/>
                  <a:pt x="20174" y="4789"/>
                </a:cubicBezTo>
                <a:cubicBezTo>
                  <a:pt x="20194" y="4699"/>
                  <a:pt x="20329" y="4688"/>
                  <a:pt x="20403" y="4697"/>
                </a:cubicBezTo>
                <a:cubicBezTo>
                  <a:pt x="20398" y="4621"/>
                  <a:pt x="20519" y="4610"/>
                  <a:pt x="20560" y="4581"/>
                </a:cubicBezTo>
                <a:cubicBezTo>
                  <a:pt x="20489" y="4584"/>
                  <a:pt x="20442" y="4638"/>
                  <a:pt x="20379" y="4661"/>
                </a:cubicBezTo>
                <a:cubicBezTo>
                  <a:pt x="20294" y="4693"/>
                  <a:pt x="20211" y="4685"/>
                  <a:pt x="20126" y="4706"/>
                </a:cubicBezTo>
                <a:cubicBezTo>
                  <a:pt x="20128" y="4668"/>
                  <a:pt x="20293" y="4610"/>
                  <a:pt x="20305" y="4569"/>
                </a:cubicBezTo>
                <a:cubicBezTo>
                  <a:pt x="20265" y="4602"/>
                  <a:pt x="20221" y="4634"/>
                  <a:pt x="20172" y="4649"/>
                </a:cubicBezTo>
                <a:cubicBezTo>
                  <a:pt x="20133" y="4662"/>
                  <a:pt x="20053" y="4623"/>
                  <a:pt x="20121" y="4605"/>
                </a:cubicBezTo>
                <a:cubicBezTo>
                  <a:pt x="20090" y="4612"/>
                  <a:pt x="20061" y="4631"/>
                  <a:pt x="20029" y="4623"/>
                </a:cubicBezTo>
                <a:cubicBezTo>
                  <a:pt x="20045" y="4605"/>
                  <a:pt x="20058" y="4585"/>
                  <a:pt x="20067" y="4563"/>
                </a:cubicBezTo>
                <a:cubicBezTo>
                  <a:pt x="20017" y="4592"/>
                  <a:pt x="19983" y="4520"/>
                  <a:pt x="20044" y="4507"/>
                </a:cubicBezTo>
                <a:cubicBezTo>
                  <a:pt x="20022" y="4506"/>
                  <a:pt x="20001" y="4501"/>
                  <a:pt x="19981" y="4492"/>
                </a:cubicBezTo>
                <a:cubicBezTo>
                  <a:pt x="19994" y="4556"/>
                  <a:pt x="19880" y="4495"/>
                  <a:pt x="19833" y="4519"/>
                </a:cubicBezTo>
                <a:cubicBezTo>
                  <a:pt x="19867" y="4522"/>
                  <a:pt x="19903" y="4520"/>
                  <a:pt x="19922" y="4555"/>
                </a:cubicBezTo>
                <a:cubicBezTo>
                  <a:pt x="19902" y="4562"/>
                  <a:pt x="19881" y="4566"/>
                  <a:pt x="19859" y="4566"/>
                </a:cubicBezTo>
                <a:cubicBezTo>
                  <a:pt x="19869" y="4576"/>
                  <a:pt x="19879" y="4586"/>
                  <a:pt x="19889" y="4596"/>
                </a:cubicBezTo>
                <a:cubicBezTo>
                  <a:pt x="19833" y="4626"/>
                  <a:pt x="19810" y="4543"/>
                  <a:pt x="19752" y="4555"/>
                </a:cubicBezTo>
                <a:cubicBezTo>
                  <a:pt x="19764" y="4583"/>
                  <a:pt x="19749" y="4613"/>
                  <a:pt x="19776" y="4633"/>
                </a:cubicBezTo>
                <a:cubicBezTo>
                  <a:pt x="19799" y="4651"/>
                  <a:pt x="19859" y="4680"/>
                  <a:pt x="19806" y="4704"/>
                </a:cubicBezTo>
                <a:cubicBezTo>
                  <a:pt x="19772" y="4720"/>
                  <a:pt x="19689" y="4730"/>
                  <a:pt x="19652" y="4727"/>
                </a:cubicBezTo>
                <a:cubicBezTo>
                  <a:pt x="19611" y="4724"/>
                  <a:pt x="19635" y="4671"/>
                  <a:pt x="19658" y="4661"/>
                </a:cubicBezTo>
                <a:cubicBezTo>
                  <a:pt x="19583" y="4645"/>
                  <a:pt x="19554" y="4621"/>
                  <a:pt x="19473" y="4632"/>
                </a:cubicBezTo>
                <a:cubicBezTo>
                  <a:pt x="19507" y="4641"/>
                  <a:pt x="19544" y="4625"/>
                  <a:pt x="19575" y="4641"/>
                </a:cubicBezTo>
                <a:cubicBezTo>
                  <a:pt x="19590" y="4652"/>
                  <a:pt x="19607" y="4658"/>
                  <a:pt x="19625" y="4658"/>
                </a:cubicBezTo>
                <a:cubicBezTo>
                  <a:pt x="19630" y="4701"/>
                  <a:pt x="19583" y="4706"/>
                  <a:pt x="19562" y="4676"/>
                </a:cubicBezTo>
                <a:cubicBezTo>
                  <a:pt x="19588" y="4703"/>
                  <a:pt x="19582" y="4716"/>
                  <a:pt x="19545" y="4718"/>
                </a:cubicBezTo>
                <a:cubicBezTo>
                  <a:pt x="19580" y="4713"/>
                  <a:pt x="19588" y="4725"/>
                  <a:pt x="19569" y="4753"/>
                </a:cubicBezTo>
                <a:cubicBezTo>
                  <a:pt x="19590" y="4752"/>
                  <a:pt x="19610" y="4754"/>
                  <a:pt x="19631" y="4759"/>
                </a:cubicBezTo>
                <a:cubicBezTo>
                  <a:pt x="19602" y="4789"/>
                  <a:pt x="19571" y="4817"/>
                  <a:pt x="19539" y="4842"/>
                </a:cubicBezTo>
                <a:cubicBezTo>
                  <a:pt x="19584" y="4818"/>
                  <a:pt x="19680" y="4758"/>
                  <a:pt x="19723" y="4816"/>
                </a:cubicBezTo>
                <a:cubicBezTo>
                  <a:pt x="19699" y="4821"/>
                  <a:pt x="19684" y="4839"/>
                  <a:pt x="19684" y="4863"/>
                </a:cubicBezTo>
                <a:cubicBezTo>
                  <a:pt x="19705" y="4858"/>
                  <a:pt x="19726" y="4856"/>
                  <a:pt x="19747" y="4857"/>
                </a:cubicBezTo>
                <a:cubicBezTo>
                  <a:pt x="19730" y="4901"/>
                  <a:pt x="19679" y="4880"/>
                  <a:pt x="19646" y="4899"/>
                </a:cubicBezTo>
                <a:cubicBezTo>
                  <a:pt x="19708" y="4875"/>
                  <a:pt x="19685" y="4933"/>
                  <a:pt x="19729" y="4937"/>
                </a:cubicBezTo>
                <a:cubicBezTo>
                  <a:pt x="19717" y="4959"/>
                  <a:pt x="19696" y="4976"/>
                  <a:pt x="19672" y="4982"/>
                </a:cubicBezTo>
                <a:cubicBezTo>
                  <a:pt x="19708" y="4989"/>
                  <a:pt x="19731" y="4957"/>
                  <a:pt x="19764" y="4955"/>
                </a:cubicBezTo>
                <a:cubicBezTo>
                  <a:pt x="19750" y="4975"/>
                  <a:pt x="19730" y="4986"/>
                  <a:pt x="19705" y="4988"/>
                </a:cubicBezTo>
                <a:cubicBezTo>
                  <a:pt x="19758" y="4999"/>
                  <a:pt x="19717" y="5010"/>
                  <a:pt x="19717" y="5053"/>
                </a:cubicBezTo>
                <a:cubicBezTo>
                  <a:pt x="19735" y="5032"/>
                  <a:pt x="19755" y="5012"/>
                  <a:pt x="19776" y="4994"/>
                </a:cubicBezTo>
                <a:cubicBezTo>
                  <a:pt x="19782" y="5029"/>
                  <a:pt x="19818" y="5047"/>
                  <a:pt x="19851" y="5041"/>
                </a:cubicBezTo>
                <a:cubicBezTo>
                  <a:pt x="19835" y="5060"/>
                  <a:pt x="19820" y="5080"/>
                  <a:pt x="19806" y="5101"/>
                </a:cubicBezTo>
                <a:cubicBezTo>
                  <a:pt x="19827" y="5085"/>
                  <a:pt x="19846" y="5065"/>
                  <a:pt x="19874" y="5062"/>
                </a:cubicBezTo>
                <a:cubicBezTo>
                  <a:pt x="19868" y="5073"/>
                  <a:pt x="19862" y="5084"/>
                  <a:pt x="19856" y="5095"/>
                </a:cubicBezTo>
                <a:cubicBezTo>
                  <a:pt x="19892" y="5101"/>
                  <a:pt x="19896" y="5046"/>
                  <a:pt x="19927" y="5044"/>
                </a:cubicBezTo>
                <a:cubicBezTo>
                  <a:pt x="19997" y="5041"/>
                  <a:pt x="19884" y="5095"/>
                  <a:pt x="19957" y="5095"/>
                </a:cubicBezTo>
                <a:cubicBezTo>
                  <a:pt x="19936" y="5120"/>
                  <a:pt x="19892" y="5124"/>
                  <a:pt x="19889" y="5163"/>
                </a:cubicBezTo>
                <a:cubicBezTo>
                  <a:pt x="19921" y="5159"/>
                  <a:pt x="20019" y="5127"/>
                  <a:pt x="19952" y="5178"/>
                </a:cubicBezTo>
                <a:cubicBezTo>
                  <a:pt x="19976" y="5161"/>
                  <a:pt x="20007" y="5163"/>
                  <a:pt x="20035" y="5157"/>
                </a:cubicBezTo>
                <a:cubicBezTo>
                  <a:pt x="20018" y="5187"/>
                  <a:pt x="19992" y="5207"/>
                  <a:pt x="19962" y="5222"/>
                </a:cubicBezTo>
                <a:cubicBezTo>
                  <a:pt x="19933" y="5236"/>
                  <a:pt x="19917" y="5206"/>
                  <a:pt x="19892" y="5240"/>
                </a:cubicBezTo>
                <a:cubicBezTo>
                  <a:pt x="19921" y="5237"/>
                  <a:pt x="19960" y="5249"/>
                  <a:pt x="19907" y="5270"/>
                </a:cubicBezTo>
                <a:cubicBezTo>
                  <a:pt x="19932" y="5265"/>
                  <a:pt x="19976" y="5296"/>
                  <a:pt x="19934" y="5312"/>
                </a:cubicBezTo>
                <a:cubicBezTo>
                  <a:pt x="19966" y="5310"/>
                  <a:pt x="20001" y="5310"/>
                  <a:pt x="20029" y="5329"/>
                </a:cubicBezTo>
                <a:cubicBezTo>
                  <a:pt x="20004" y="5336"/>
                  <a:pt x="19979" y="5347"/>
                  <a:pt x="19963" y="5368"/>
                </a:cubicBezTo>
                <a:cubicBezTo>
                  <a:pt x="19968" y="5369"/>
                  <a:pt x="19982" y="5365"/>
                  <a:pt x="19998" y="5361"/>
                </a:cubicBezTo>
                <a:close/>
                <a:moveTo>
                  <a:pt x="10617" y="4320"/>
                </a:moveTo>
                <a:cubicBezTo>
                  <a:pt x="10628" y="4328"/>
                  <a:pt x="10638" y="4337"/>
                  <a:pt x="10647" y="4347"/>
                </a:cubicBezTo>
                <a:cubicBezTo>
                  <a:pt x="10625" y="4361"/>
                  <a:pt x="10607" y="4351"/>
                  <a:pt x="10603" y="4326"/>
                </a:cubicBezTo>
                <a:cubicBezTo>
                  <a:pt x="10607" y="4324"/>
                  <a:pt x="10612" y="4322"/>
                  <a:pt x="10617" y="4320"/>
                </a:cubicBezTo>
                <a:close/>
                <a:moveTo>
                  <a:pt x="10739" y="4091"/>
                </a:moveTo>
                <a:cubicBezTo>
                  <a:pt x="10720" y="4075"/>
                  <a:pt x="10689" y="4100"/>
                  <a:pt x="10677" y="4112"/>
                </a:cubicBezTo>
                <a:cubicBezTo>
                  <a:pt x="10701" y="4116"/>
                  <a:pt x="10722" y="4110"/>
                  <a:pt x="10739" y="4091"/>
                </a:cubicBezTo>
                <a:close/>
                <a:moveTo>
                  <a:pt x="10653" y="4106"/>
                </a:moveTo>
                <a:cubicBezTo>
                  <a:pt x="10637" y="4088"/>
                  <a:pt x="10605" y="4100"/>
                  <a:pt x="10588" y="4109"/>
                </a:cubicBezTo>
                <a:cubicBezTo>
                  <a:pt x="10609" y="4107"/>
                  <a:pt x="10631" y="4106"/>
                  <a:pt x="10653" y="4106"/>
                </a:cubicBezTo>
                <a:close/>
                <a:moveTo>
                  <a:pt x="10662" y="4184"/>
                </a:moveTo>
                <a:cubicBezTo>
                  <a:pt x="10624" y="4165"/>
                  <a:pt x="10606" y="4220"/>
                  <a:pt x="10582" y="4237"/>
                </a:cubicBezTo>
                <a:cubicBezTo>
                  <a:pt x="10606" y="4212"/>
                  <a:pt x="10651" y="4223"/>
                  <a:pt x="10662" y="4184"/>
                </a:cubicBezTo>
                <a:close/>
                <a:moveTo>
                  <a:pt x="10629" y="4240"/>
                </a:moveTo>
                <a:cubicBezTo>
                  <a:pt x="10607" y="4227"/>
                  <a:pt x="10577" y="4258"/>
                  <a:pt x="10567" y="4273"/>
                </a:cubicBezTo>
                <a:cubicBezTo>
                  <a:pt x="10592" y="4270"/>
                  <a:pt x="10613" y="4259"/>
                  <a:pt x="10629" y="4240"/>
                </a:cubicBezTo>
                <a:close/>
                <a:moveTo>
                  <a:pt x="10588" y="4207"/>
                </a:moveTo>
                <a:cubicBezTo>
                  <a:pt x="10574" y="4222"/>
                  <a:pt x="10558" y="4233"/>
                  <a:pt x="10540" y="4240"/>
                </a:cubicBezTo>
                <a:cubicBezTo>
                  <a:pt x="10564" y="4244"/>
                  <a:pt x="10583" y="4231"/>
                  <a:pt x="10588" y="4207"/>
                </a:cubicBezTo>
                <a:close/>
                <a:moveTo>
                  <a:pt x="10555" y="4216"/>
                </a:moveTo>
                <a:cubicBezTo>
                  <a:pt x="10542" y="4217"/>
                  <a:pt x="10531" y="4223"/>
                  <a:pt x="10522" y="4234"/>
                </a:cubicBezTo>
                <a:cubicBezTo>
                  <a:pt x="10533" y="4228"/>
                  <a:pt x="10544" y="4222"/>
                  <a:pt x="10555" y="4216"/>
                </a:cubicBezTo>
                <a:close/>
                <a:moveTo>
                  <a:pt x="10537" y="4083"/>
                </a:moveTo>
                <a:cubicBezTo>
                  <a:pt x="10520" y="4085"/>
                  <a:pt x="10505" y="4092"/>
                  <a:pt x="10493" y="4103"/>
                </a:cubicBezTo>
                <a:cubicBezTo>
                  <a:pt x="10515" y="4118"/>
                  <a:pt x="10533" y="4108"/>
                  <a:pt x="10537" y="4083"/>
                </a:cubicBezTo>
                <a:close/>
                <a:moveTo>
                  <a:pt x="10505" y="4385"/>
                </a:moveTo>
                <a:cubicBezTo>
                  <a:pt x="10481" y="4385"/>
                  <a:pt x="10457" y="4408"/>
                  <a:pt x="10442" y="4424"/>
                </a:cubicBezTo>
                <a:cubicBezTo>
                  <a:pt x="10466" y="4416"/>
                  <a:pt x="10487" y="4403"/>
                  <a:pt x="10505" y="4385"/>
                </a:cubicBezTo>
                <a:close/>
                <a:moveTo>
                  <a:pt x="10460" y="4047"/>
                </a:moveTo>
                <a:cubicBezTo>
                  <a:pt x="10448" y="4054"/>
                  <a:pt x="10438" y="4062"/>
                  <a:pt x="10427" y="4071"/>
                </a:cubicBezTo>
                <a:cubicBezTo>
                  <a:pt x="10459" y="4087"/>
                  <a:pt x="10470" y="4080"/>
                  <a:pt x="10460" y="4047"/>
                </a:cubicBezTo>
                <a:close/>
                <a:moveTo>
                  <a:pt x="10442" y="4374"/>
                </a:moveTo>
                <a:cubicBezTo>
                  <a:pt x="10436" y="4383"/>
                  <a:pt x="10430" y="4393"/>
                  <a:pt x="10424" y="4403"/>
                </a:cubicBezTo>
                <a:cubicBezTo>
                  <a:pt x="10457" y="4407"/>
                  <a:pt x="10463" y="4397"/>
                  <a:pt x="10442" y="4374"/>
                </a:cubicBezTo>
                <a:close/>
                <a:moveTo>
                  <a:pt x="10472" y="4002"/>
                </a:moveTo>
                <a:cubicBezTo>
                  <a:pt x="10442" y="4005"/>
                  <a:pt x="10408" y="4017"/>
                  <a:pt x="10383" y="4032"/>
                </a:cubicBezTo>
                <a:cubicBezTo>
                  <a:pt x="10415" y="4028"/>
                  <a:pt x="10441" y="4010"/>
                  <a:pt x="10472" y="4002"/>
                </a:cubicBezTo>
                <a:close/>
                <a:moveTo>
                  <a:pt x="10326" y="4050"/>
                </a:moveTo>
                <a:cubicBezTo>
                  <a:pt x="10342" y="4047"/>
                  <a:pt x="10356" y="4041"/>
                  <a:pt x="10368" y="4032"/>
                </a:cubicBezTo>
                <a:cubicBezTo>
                  <a:pt x="10333" y="4042"/>
                  <a:pt x="10297" y="4048"/>
                  <a:pt x="10264" y="4062"/>
                </a:cubicBezTo>
                <a:cubicBezTo>
                  <a:pt x="10286" y="4061"/>
                  <a:pt x="10306" y="4057"/>
                  <a:pt x="10326" y="4050"/>
                </a:cubicBezTo>
                <a:close/>
                <a:moveTo>
                  <a:pt x="10285" y="3928"/>
                </a:moveTo>
                <a:cubicBezTo>
                  <a:pt x="10286" y="3921"/>
                  <a:pt x="10287" y="3914"/>
                  <a:pt x="10288" y="3907"/>
                </a:cubicBezTo>
                <a:cubicBezTo>
                  <a:pt x="10264" y="3910"/>
                  <a:pt x="10243" y="3919"/>
                  <a:pt x="10225" y="3934"/>
                </a:cubicBezTo>
                <a:cubicBezTo>
                  <a:pt x="10245" y="3932"/>
                  <a:pt x="10265" y="3930"/>
                  <a:pt x="10285" y="3928"/>
                </a:cubicBezTo>
                <a:close/>
                <a:moveTo>
                  <a:pt x="10095" y="4091"/>
                </a:moveTo>
                <a:cubicBezTo>
                  <a:pt x="10063" y="4097"/>
                  <a:pt x="10032" y="4108"/>
                  <a:pt x="10003" y="4121"/>
                </a:cubicBezTo>
                <a:cubicBezTo>
                  <a:pt x="10035" y="4115"/>
                  <a:pt x="10067" y="4111"/>
                  <a:pt x="10095" y="4091"/>
                </a:cubicBezTo>
                <a:close/>
                <a:moveTo>
                  <a:pt x="10041" y="3988"/>
                </a:moveTo>
                <a:cubicBezTo>
                  <a:pt x="10023" y="3974"/>
                  <a:pt x="9991" y="3996"/>
                  <a:pt x="9979" y="4008"/>
                </a:cubicBezTo>
                <a:cubicBezTo>
                  <a:pt x="9998" y="3996"/>
                  <a:pt x="10019" y="3989"/>
                  <a:pt x="10041" y="3988"/>
                </a:cubicBezTo>
                <a:close/>
                <a:moveTo>
                  <a:pt x="9252" y="3471"/>
                </a:moveTo>
                <a:cubicBezTo>
                  <a:pt x="9230" y="3505"/>
                  <a:pt x="9201" y="3561"/>
                  <a:pt x="9261" y="3575"/>
                </a:cubicBezTo>
                <a:cubicBezTo>
                  <a:pt x="9186" y="3601"/>
                  <a:pt x="9273" y="3610"/>
                  <a:pt x="9293" y="3602"/>
                </a:cubicBezTo>
                <a:cubicBezTo>
                  <a:pt x="9191" y="3652"/>
                  <a:pt x="9439" y="3697"/>
                  <a:pt x="9459" y="3698"/>
                </a:cubicBezTo>
                <a:cubicBezTo>
                  <a:pt x="9591" y="3704"/>
                  <a:pt x="9716" y="3688"/>
                  <a:pt x="9848" y="3711"/>
                </a:cubicBezTo>
                <a:cubicBezTo>
                  <a:pt x="9804" y="3733"/>
                  <a:pt x="9715" y="3823"/>
                  <a:pt x="9715" y="3872"/>
                </a:cubicBezTo>
                <a:cubicBezTo>
                  <a:pt x="9715" y="3906"/>
                  <a:pt x="9775" y="3902"/>
                  <a:pt x="9712" y="3922"/>
                </a:cubicBezTo>
                <a:cubicBezTo>
                  <a:pt x="9781" y="3963"/>
                  <a:pt x="9866" y="3916"/>
                  <a:pt x="9938" y="3916"/>
                </a:cubicBezTo>
                <a:cubicBezTo>
                  <a:pt x="9952" y="3916"/>
                  <a:pt x="10267" y="3934"/>
                  <a:pt x="10157" y="3901"/>
                </a:cubicBezTo>
                <a:cubicBezTo>
                  <a:pt x="10200" y="3896"/>
                  <a:pt x="10242" y="3892"/>
                  <a:pt x="10285" y="3890"/>
                </a:cubicBezTo>
                <a:cubicBezTo>
                  <a:pt x="10204" y="3912"/>
                  <a:pt x="10330" y="3904"/>
                  <a:pt x="10351" y="3903"/>
                </a:cubicBezTo>
                <a:cubicBezTo>
                  <a:pt x="10412" y="3902"/>
                  <a:pt x="10467" y="3884"/>
                  <a:pt x="10528" y="3885"/>
                </a:cubicBezTo>
                <a:cubicBezTo>
                  <a:pt x="10602" y="3887"/>
                  <a:pt x="10690" y="3868"/>
                  <a:pt x="10763" y="3853"/>
                </a:cubicBezTo>
                <a:cubicBezTo>
                  <a:pt x="10842" y="3837"/>
                  <a:pt x="10911" y="3786"/>
                  <a:pt x="10994" y="3789"/>
                </a:cubicBezTo>
                <a:cubicBezTo>
                  <a:pt x="11329" y="3797"/>
                  <a:pt x="11394" y="3626"/>
                  <a:pt x="11555" y="3630"/>
                </a:cubicBezTo>
                <a:cubicBezTo>
                  <a:pt x="11623" y="3631"/>
                  <a:pt x="11518" y="3701"/>
                  <a:pt x="11502" y="3708"/>
                </a:cubicBezTo>
                <a:cubicBezTo>
                  <a:pt x="11539" y="3742"/>
                  <a:pt x="11592" y="3720"/>
                  <a:pt x="11635" y="3720"/>
                </a:cubicBezTo>
                <a:cubicBezTo>
                  <a:pt x="11688" y="3720"/>
                  <a:pt x="11730" y="3765"/>
                  <a:pt x="11784" y="3741"/>
                </a:cubicBezTo>
                <a:cubicBezTo>
                  <a:pt x="11764" y="3779"/>
                  <a:pt x="11725" y="3769"/>
                  <a:pt x="11692" y="3786"/>
                </a:cubicBezTo>
                <a:cubicBezTo>
                  <a:pt x="11763" y="3843"/>
                  <a:pt x="11825" y="3786"/>
                  <a:pt x="11898" y="3789"/>
                </a:cubicBezTo>
                <a:cubicBezTo>
                  <a:pt x="11931" y="3790"/>
                  <a:pt x="12001" y="3850"/>
                  <a:pt x="12103" y="3820"/>
                </a:cubicBezTo>
                <a:cubicBezTo>
                  <a:pt x="12140" y="3810"/>
                  <a:pt x="12183" y="3834"/>
                  <a:pt x="12224" y="3824"/>
                </a:cubicBezTo>
                <a:cubicBezTo>
                  <a:pt x="12266" y="3814"/>
                  <a:pt x="12304" y="3796"/>
                  <a:pt x="12345" y="3786"/>
                </a:cubicBezTo>
                <a:cubicBezTo>
                  <a:pt x="12417" y="3768"/>
                  <a:pt x="12514" y="3790"/>
                  <a:pt x="12553" y="3708"/>
                </a:cubicBezTo>
                <a:cubicBezTo>
                  <a:pt x="12533" y="3695"/>
                  <a:pt x="12514" y="3699"/>
                  <a:pt x="12491" y="3714"/>
                </a:cubicBezTo>
                <a:cubicBezTo>
                  <a:pt x="12520" y="3690"/>
                  <a:pt x="12548" y="3661"/>
                  <a:pt x="12586" y="3649"/>
                </a:cubicBezTo>
                <a:cubicBezTo>
                  <a:pt x="12511" y="3557"/>
                  <a:pt x="12282" y="3689"/>
                  <a:pt x="12212" y="3738"/>
                </a:cubicBezTo>
                <a:cubicBezTo>
                  <a:pt x="12251" y="3687"/>
                  <a:pt x="12322" y="3672"/>
                  <a:pt x="12363" y="3622"/>
                </a:cubicBezTo>
                <a:cubicBezTo>
                  <a:pt x="12305" y="3663"/>
                  <a:pt x="12358" y="3601"/>
                  <a:pt x="12304" y="3593"/>
                </a:cubicBezTo>
                <a:cubicBezTo>
                  <a:pt x="12320" y="3531"/>
                  <a:pt x="12375" y="3585"/>
                  <a:pt x="12407" y="3600"/>
                </a:cubicBezTo>
                <a:cubicBezTo>
                  <a:pt x="12462" y="3626"/>
                  <a:pt x="12505" y="3585"/>
                  <a:pt x="12545" y="3554"/>
                </a:cubicBezTo>
                <a:cubicBezTo>
                  <a:pt x="12566" y="3538"/>
                  <a:pt x="12637" y="3497"/>
                  <a:pt x="12666" y="3509"/>
                </a:cubicBezTo>
                <a:cubicBezTo>
                  <a:pt x="12689" y="3518"/>
                  <a:pt x="12694" y="3545"/>
                  <a:pt x="12723" y="3553"/>
                </a:cubicBezTo>
                <a:cubicBezTo>
                  <a:pt x="12766" y="3565"/>
                  <a:pt x="12805" y="3521"/>
                  <a:pt x="12838" y="3501"/>
                </a:cubicBezTo>
                <a:cubicBezTo>
                  <a:pt x="12787" y="3543"/>
                  <a:pt x="12821" y="3575"/>
                  <a:pt x="12873" y="3569"/>
                </a:cubicBezTo>
                <a:cubicBezTo>
                  <a:pt x="12940" y="3561"/>
                  <a:pt x="12974" y="3492"/>
                  <a:pt x="13005" y="3441"/>
                </a:cubicBezTo>
                <a:cubicBezTo>
                  <a:pt x="12912" y="3386"/>
                  <a:pt x="12920" y="3449"/>
                  <a:pt x="12880" y="3426"/>
                </a:cubicBezTo>
                <a:cubicBezTo>
                  <a:pt x="12890" y="3417"/>
                  <a:pt x="12900" y="3407"/>
                  <a:pt x="12909" y="3397"/>
                </a:cubicBezTo>
                <a:cubicBezTo>
                  <a:pt x="12884" y="3374"/>
                  <a:pt x="12856" y="3404"/>
                  <a:pt x="12837" y="3384"/>
                </a:cubicBezTo>
                <a:cubicBezTo>
                  <a:pt x="12812" y="3357"/>
                  <a:pt x="12757" y="3334"/>
                  <a:pt x="12723" y="3322"/>
                </a:cubicBezTo>
                <a:cubicBezTo>
                  <a:pt x="12763" y="3267"/>
                  <a:pt x="12682" y="3286"/>
                  <a:pt x="12660" y="3296"/>
                </a:cubicBezTo>
                <a:cubicBezTo>
                  <a:pt x="12597" y="3324"/>
                  <a:pt x="12588" y="3251"/>
                  <a:pt x="12535" y="3251"/>
                </a:cubicBezTo>
                <a:cubicBezTo>
                  <a:pt x="12555" y="3198"/>
                  <a:pt x="12477" y="3160"/>
                  <a:pt x="12522" y="3132"/>
                </a:cubicBezTo>
                <a:cubicBezTo>
                  <a:pt x="12565" y="3104"/>
                  <a:pt x="12669" y="3079"/>
                  <a:pt x="12693" y="3036"/>
                </a:cubicBezTo>
                <a:cubicBezTo>
                  <a:pt x="12719" y="2989"/>
                  <a:pt x="12692" y="2938"/>
                  <a:pt x="12715" y="2895"/>
                </a:cubicBezTo>
                <a:cubicBezTo>
                  <a:pt x="12749" y="2832"/>
                  <a:pt x="12814" y="2769"/>
                  <a:pt x="12845" y="2701"/>
                </a:cubicBezTo>
                <a:cubicBezTo>
                  <a:pt x="12853" y="2681"/>
                  <a:pt x="12876" y="2672"/>
                  <a:pt x="12878" y="2657"/>
                </a:cubicBezTo>
                <a:cubicBezTo>
                  <a:pt x="12886" y="2572"/>
                  <a:pt x="12854" y="2608"/>
                  <a:pt x="12806" y="2569"/>
                </a:cubicBezTo>
                <a:cubicBezTo>
                  <a:pt x="12734" y="2511"/>
                  <a:pt x="12723" y="2515"/>
                  <a:pt x="12641" y="2531"/>
                </a:cubicBezTo>
                <a:cubicBezTo>
                  <a:pt x="12580" y="2543"/>
                  <a:pt x="12520" y="2456"/>
                  <a:pt x="12452" y="2509"/>
                </a:cubicBezTo>
                <a:cubicBezTo>
                  <a:pt x="12459" y="2519"/>
                  <a:pt x="12466" y="2529"/>
                  <a:pt x="12473" y="2539"/>
                </a:cubicBezTo>
                <a:cubicBezTo>
                  <a:pt x="12367" y="2539"/>
                  <a:pt x="12291" y="2638"/>
                  <a:pt x="12243" y="2726"/>
                </a:cubicBezTo>
                <a:cubicBezTo>
                  <a:pt x="12218" y="2770"/>
                  <a:pt x="12096" y="2857"/>
                  <a:pt x="12167" y="2919"/>
                </a:cubicBezTo>
                <a:cubicBezTo>
                  <a:pt x="12082" y="2901"/>
                  <a:pt x="11974" y="3044"/>
                  <a:pt x="11897" y="2969"/>
                </a:cubicBezTo>
                <a:cubicBezTo>
                  <a:pt x="11918" y="2938"/>
                  <a:pt x="11948" y="2912"/>
                  <a:pt x="11983" y="2898"/>
                </a:cubicBezTo>
                <a:cubicBezTo>
                  <a:pt x="11971" y="2902"/>
                  <a:pt x="11959" y="2900"/>
                  <a:pt x="11948" y="2894"/>
                </a:cubicBezTo>
                <a:cubicBezTo>
                  <a:pt x="11929" y="2868"/>
                  <a:pt x="12074" y="2743"/>
                  <a:pt x="12090" y="2729"/>
                </a:cubicBezTo>
                <a:cubicBezTo>
                  <a:pt x="12073" y="2710"/>
                  <a:pt x="12049" y="2709"/>
                  <a:pt x="12025" y="2720"/>
                </a:cubicBezTo>
                <a:cubicBezTo>
                  <a:pt x="12123" y="2663"/>
                  <a:pt x="11950" y="2666"/>
                  <a:pt x="11989" y="2616"/>
                </a:cubicBezTo>
                <a:cubicBezTo>
                  <a:pt x="11921" y="2638"/>
                  <a:pt x="11850" y="2549"/>
                  <a:pt x="11783" y="2604"/>
                </a:cubicBezTo>
                <a:cubicBezTo>
                  <a:pt x="11738" y="2641"/>
                  <a:pt x="11870" y="2673"/>
                  <a:pt x="11891" y="2672"/>
                </a:cubicBezTo>
                <a:cubicBezTo>
                  <a:pt x="11858" y="2705"/>
                  <a:pt x="11813" y="2665"/>
                  <a:pt x="11775" y="2687"/>
                </a:cubicBezTo>
                <a:cubicBezTo>
                  <a:pt x="11832" y="2684"/>
                  <a:pt x="11816" y="2765"/>
                  <a:pt x="11749" y="2720"/>
                </a:cubicBezTo>
                <a:cubicBezTo>
                  <a:pt x="11800" y="2771"/>
                  <a:pt x="11641" y="2717"/>
                  <a:pt x="11609" y="2728"/>
                </a:cubicBezTo>
                <a:cubicBezTo>
                  <a:pt x="11579" y="2739"/>
                  <a:pt x="11551" y="2756"/>
                  <a:pt x="11522" y="2768"/>
                </a:cubicBezTo>
                <a:cubicBezTo>
                  <a:pt x="11497" y="2778"/>
                  <a:pt x="11398" y="2783"/>
                  <a:pt x="11478" y="2758"/>
                </a:cubicBezTo>
                <a:cubicBezTo>
                  <a:pt x="11418" y="2743"/>
                  <a:pt x="11338" y="2788"/>
                  <a:pt x="11291" y="2824"/>
                </a:cubicBezTo>
                <a:cubicBezTo>
                  <a:pt x="11308" y="2807"/>
                  <a:pt x="11320" y="2796"/>
                  <a:pt x="11340" y="2790"/>
                </a:cubicBezTo>
                <a:cubicBezTo>
                  <a:pt x="11279" y="2804"/>
                  <a:pt x="11399" y="2750"/>
                  <a:pt x="11419" y="2745"/>
                </a:cubicBezTo>
                <a:cubicBezTo>
                  <a:pt x="11475" y="2731"/>
                  <a:pt x="11538" y="2722"/>
                  <a:pt x="11579" y="2678"/>
                </a:cubicBezTo>
                <a:cubicBezTo>
                  <a:pt x="11524" y="2670"/>
                  <a:pt x="11326" y="2512"/>
                  <a:pt x="11075" y="2663"/>
                </a:cubicBezTo>
                <a:cubicBezTo>
                  <a:pt x="11150" y="2678"/>
                  <a:pt x="11033" y="2698"/>
                  <a:pt x="11012" y="2705"/>
                </a:cubicBezTo>
                <a:cubicBezTo>
                  <a:pt x="11092" y="2673"/>
                  <a:pt x="10951" y="2701"/>
                  <a:pt x="10936" y="2706"/>
                </a:cubicBezTo>
                <a:cubicBezTo>
                  <a:pt x="10889" y="2716"/>
                  <a:pt x="10841" y="2728"/>
                  <a:pt x="10793" y="2723"/>
                </a:cubicBezTo>
                <a:cubicBezTo>
                  <a:pt x="10841" y="2657"/>
                  <a:pt x="11010" y="2693"/>
                  <a:pt x="11131" y="2553"/>
                </a:cubicBezTo>
                <a:cubicBezTo>
                  <a:pt x="11204" y="2468"/>
                  <a:pt x="10918" y="2510"/>
                  <a:pt x="10893" y="2514"/>
                </a:cubicBezTo>
                <a:cubicBezTo>
                  <a:pt x="10748" y="2541"/>
                  <a:pt x="10604" y="2573"/>
                  <a:pt x="10458" y="2595"/>
                </a:cubicBezTo>
                <a:cubicBezTo>
                  <a:pt x="10360" y="2610"/>
                  <a:pt x="10279" y="2637"/>
                  <a:pt x="10185" y="2663"/>
                </a:cubicBezTo>
                <a:cubicBezTo>
                  <a:pt x="10077" y="2694"/>
                  <a:pt x="9962" y="2708"/>
                  <a:pt x="9860" y="2758"/>
                </a:cubicBezTo>
                <a:cubicBezTo>
                  <a:pt x="9874" y="2777"/>
                  <a:pt x="9896" y="2790"/>
                  <a:pt x="9920" y="2788"/>
                </a:cubicBezTo>
                <a:cubicBezTo>
                  <a:pt x="9864" y="2875"/>
                  <a:pt x="9461" y="2842"/>
                  <a:pt x="9477" y="2999"/>
                </a:cubicBezTo>
                <a:cubicBezTo>
                  <a:pt x="9540" y="2977"/>
                  <a:pt x="9576" y="2998"/>
                  <a:pt x="9635" y="2999"/>
                </a:cubicBezTo>
                <a:cubicBezTo>
                  <a:pt x="9678" y="2999"/>
                  <a:pt x="9720" y="2983"/>
                  <a:pt x="9762" y="2978"/>
                </a:cubicBezTo>
                <a:cubicBezTo>
                  <a:pt x="9742" y="2986"/>
                  <a:pt x="9721" y="2993"/>
                  <a:pt x="9700" y="2999"/>
                </a:cubicBezTo>
                <a:cubicBezTo>
                  <a:pt x="9775" y="2999"/>
                  <a:pt x="9686" y="3019"/>
                  <a:pt x="9673" y="3021"/>
                </a:cubicBezTo>
                <a:cubicBezTo>
                  <a:pt x="9640" y="3026"/>
                  <a:pt x="9606" y="3024"/>
                  <a:pt x="9575" y="3037"/>
                </a:cubicBezTo>
                <a:cubicBezTo>
                  <a:pt x="9616" y="3103"/>
                  <a:pt x="9746" y="3046"/>
                  <a:pt x="9825" y="3052"/>
                </a:cubicBezTo>
                <a:cubicBezTo>
                  <a:pt x="9899" y="3058"/>
                  <a:pt x="9981" y="3035"/>
                  <a:pt x="10055" y="3028"/>
                </a:cubicBezTo>
                <a:cubicBezTo>
                  <a:pt x="10134" y="3020"/>
                  <a:pt x="10220" y="3040"/>
                  <a:pt x="10297" y="3022"/>
                </a:cubicBezTo>
                <a:cubicBezTo>
                  <a:pt x="10219" y="3060"/>
                  <a:pt x="10127" y="3035"/>
                  <a:pt x="10044" y="3049"/>
                </a:cubicBezTo>
                <a:cubicBezTo>
                  <a:pt x="10064" y="3060"/>
                  <a:pt x="10085" y="3063"/>
                  <a:pt x="10107" y="3058"/>
                </a:cubicBezTo>
                <a:cubicBezTo>
                  <a:pt x="10023" y="3100"/>
                  <a:pt x="9901" y="3083"/>
                  <a:pt x="9810" y="3105"/>
                </a:cubicBezTo>
                <a:cubicBezTo>
                  <a:pt x="9713" y="3128"/>
                  <a:pt x="9473" y="3114"/>
                  <a:pt x="9382" y="3188"/>
                </a:cubicBezTo>
                <a:cubicBezTo>
                  <a:pt x="9347" y="3217"/>
                  <a:pt x="9420" y="3290"/>
                  <a:pt x="9449" y="3288"/>
                </a:cubicBezTo>
                <a:cubicBezTo>
                  <a:pt x="9560" y="3281"/>
                  <a:pt x="9678" y="3287"/>
                  <a:pt x="9789" y="3294"/>
                </a:cubicBezTo>
                <a:cubicBezTo>
                  <a:pt x="10017" y="3310"/>
                  <a:pt x="10137" y="3230"/>
                  <a:pt x="10451" y="3302"/>
                </a:cubicBezTo>
                <a:cubicBezTo>
                  <a:pt x="10484" y="3309"/>
                  <a:pt x="10581" y="3299"/>
                  <a:pt x="10603" y="3326"/>
                </a:cubicBezTo>
                <a:cubicBezTo>
                  <a:pt x="10627" y="3356"/>
                  <a:pt x="10628" y="3375"/>
                  <a:pt x="10689" y="3364"/>
                </a:cubicBezTo>
                <a:cubicBezTo>
                  <a:pt x="10657" y="3404"/>
                  <a:pt x="10604" y="3393"/>
                  <a:pt x="10560" y="3389"/>
                </a:cubicBezTo>
                <a:cubicBezTo>
                  <a:pt x="10505" y="3384"/>
                  <a:pt x="10455" y="3410"/>
                  <a:pt x="10400" y="3408"/>
                </a:cubicBezTo>
                <a:cubicBezTo>
                  <a:pt x="10280" y="3404"/>
                  <a:pt x="10158" y="3379"/>
                  <a:pt x="10036" y="3378"/>
                </a:cubicBezTo>
                <a:cubicBezTo>
                  <a:pt x="9897" y="3377"/>
                  <a:pt x="9749" y="3394"/>
                  <a:pt x="9611" y="3411"/>
                </a:cubicBezTo>
                <a:cubicBezTo>
                  <a:pt x="9491" y="3427"/>
                  <a:pt x="9364" y="3421"/>
                  <a:pt x="9252" y="3471"/>
                </a:cubicBezTo>
                <a:close/>
                <a:moveTo>
                  <a:pt x="1074" y="8875"/>
                </a:moveTo>
                <a:cubicBezTo>
                  <a:pt x="1078" y="8874"/>
                  <a:pt x="1083" y="8870"/>
                  <a:pt x="1089" y="8864"/>
                </a:cubicBezTo>
                <a:cubicBezTo>
                  <a:pt x="1114" y="8892"/>
                  <a:pt x="1093" y="8910"/>
                  <a:pt x="1071" y="8928"/>
                </a:cubicBezTo>
                <a:lnTo>
                  <a:pt x="1074" y="8875"/>
                </a:lnTo>
                <a:close/>
                <a:moveTo>
                  <a:pt x="5765" y="3551"/>
                </a:moveTo>
                <a:cubicBezTo>
                  <a:pt x="5775" y="3549"/>
                  <a:pt x="5791" y="3544"/>
                  <a:pt x="5794" y="3544"/>
                </a:cubicBezTo>
                <a:cubicBezTo>
                  <a:pt x="5759" y="3545"/>
                  <a:pt x="5756" y="3547"/>
                  <a:pt x="5765" y="3551"/>
                </a:cubicBezTo>
                <a:close/>
                <a:moveTo>
                  <a:pt x="1513" y="8053"/>
                </a:moveTo>
                <a:cubicBezTo>
                  <a:pt x="1495" y="8075"/>
                  <a:pt x="1482" y="8108"/>
                  <a:pt x="1526" y="8115"/>
                </a:cubicBezTo>
                <a:cubicBezTo>
                  <a:pt x="1500" y="8122"/>
                  <a:pt x="1468" y="8124"/>
                  <a:pt x="1434" y="8140"/>
                </a:cubicBezTo>
                <a:cubicBezTo>
                  <a:pt x="1462" y="8113"/>
                  <a:pt x="1486" y="8081"/>
                  <a:pt x="1513" y="8053"/>
                </a:cubicBezTo>
                <a:close/>
                <a:moveTo>
                  <a:pt x="1293" y="8789"/>
                </a:moveTo>
                <a:cubicBezTo>
                  <a:pt x="1310" y="8795"/>
                  <a:pt x="1315" y="8814"/>
                  <a:pt x="1289" y="8851"/>
                </a:cubicBezTo>
                <a:cubicBezTo>
                  <a:pt x="1275" y="8830"/>
                  <a:pt x="1277" y="8809"/>
                  <a:pt x="1293" y="8789"/>
                </a:cubicBezTo>
                <a:close/>
                <a:moveTo>
                  <a:pt x="1418" y="8988"/>
                </a:moveTo>
                <a:cubicBezTo>
                  <a:pt x="1420" y="9035"/>
                  <a:pt x="1386" y="9055"/>
                  <a:pt x="1347" y="9071"/>
                </a:cubicBezTo>
                <a:cubicBezTo>
                  <a:pt x="1379" y="9049"/>
                  <a:pt x="1404" y="9023"/>
                  <a:pt x="1418" y="8988"/>
                </a:cubicBezTo>
                <a:close/>
                <a:moveTo>
                  <a:pt x="1044" y="9574"/>
                </a:moveTo>
                <a:cubicBezTo>
                  <a:pt x="987" y="9604"/>
                  <a:pt x="903" y="9619"/>
                  <a:pt x="836" y="9607"/>
                </a:cubicBezTo>
                <a:cubicBezTo>
                  <a:pt x="907" y="9610"/>
                  <a:pt x="994" y="9585"/>
                  <a:pt x="1044" y="9574"/>
                </a:cubicBezTo>
                <a:close/>
                <a:moveTo>
                  <a:pt x="15731" y="10505"/>
                </a:moveTo>
                <a:cubicBezTo>
                  <a:pt x="15803" y="10498"/>
                  <a:pt x="15883" y="10544"/>
                  <a:pt x="15943" y="10572"/>
                </a:cubicBezTo>
                <a:cubicBezTo>
                  <a:pt x="15875" y="10555"/>
                  <a:pt x="15816" y="10513"/>
                  <a:pt x="15744" y="10555"/>
                </a:cubicBezTo>
                <a:cubicBezTo>
                  <a:pt x="15752" y="10545"/>
                  <a:pt x="15757" y="10533"/>
                  <a:pt x="15765" y="10522"/>
                </a:cubicBezTo>
                <a:cubicBezTo>
                  <a:pt x="15745" y="10512"/>
                  <a:pt x="15724" y="10507"/>
                  <a:pt x="15702" y="10509"/>
                </a:cubicBezTo>
                <a:cubicBezTo>
                  <a:pt x="15712" y="10506"/>
                  <a:pt x="15721" y="10506"/>
                  <a:pt x="15731" y="10505"/>
                </a:cubicBezTo>
                <a:close/>
                <a:moveTo>
                  <a:pt x="4979" y="3599"/>
                </a:moveTo>
                <a:cubicBezTo>
                  <a:pt x="5002" y="3596"/>
                  <a:pt x="5023" y="3588"/>
                  <a:pt x="5042" y="3575"/>
                </a:cubicBezTo>
                <a:cubicBezTo>
                  <a:pt x="5019" y="3577"/>
                  <a:pt x="4998" y="3585"/>
                  <a:pt x="4979" y="3599"/>
                </a:cubicBezTo>
                <a:close/>
                <a:moveTo>
                  <a:pt x="4938" y="3679"/>
                </a:moveTo>
                <a:cubicBezTo>
                  <a:pt x="4947" y="3648"/>
                  <a:pt x="4936" y="3641"/>
                  <a:pt x="4905" y="3658"/>
                </a:cubicBezTo>
                <a:cubicBezTo>
                  <a:pt x="4916" y="3665"/>
                  <a:pt x="4927" y="3672"/>
                  <a:pt x="4938" y="3679"/>
                </a:cubicBezTo>
                <a:close/>
                <a:moveTo>
                  <a:pt x="4929" y="3637"/>
                </a:moveTo>
                <a:cubicBezTo>
                  <a:pt x="4935" y="3614"/>
                  <a:pt x="4924" y="3609"/>
                  <a:pt x="4896" y="3622"/>
                </a:cubicBezTo>
                <a:cubicBezTo>
                  <a:pt x="4907" y="3627"/>
                  <a:pt x="4918" y="3632"/>
                  <a:pt x="4929" y="3637"/>
                </a:cubicBezTo>
                <a:close/>
                <a:moveTo>
                  <a:pt x="4151" y="3613"/>
                </a:moveTo>
                <a:cubicBezTo>
                  <a:pt x="4174" y="3604"/>
                  <a:pt x="4195" y="3593"/>
                  <a:pt x="4217" y="3581"/>
                </a:cubicBezTo>
                <a:cubicBezTo>
                  <a:pt x="4184" y="3579"/>
                  <a:pt x="4150" y="3585"/>
                  <a:pt x="4122" y="3602"/>
                </a:cubicBezTo>
                <a:cubicBezTo>
                  <a:pt x="4131" y="3606"/>
                  <a:pt x="4141" y="3610"/>
                  <a:pt x="4151" y="3613"/>
                </a:cubicBezTo>
                <a:close/>
                <a:moveTo>
                  <a:pt x="17461" y="5208"/>
                </a:moveTo>
                <a:cubicBezTo>
                  <a:pt x="17468" y="5216"/>
                  <a:pt x="17478" y="5219"/>
                  <a:pt x="17490" y="5217"/>
                </a:cubicBezTo>
                <a:cubicBezTo>
                  <a:pt x="17481" y="5214"/>
                  <a:pt x="17471" y="5211"/>
                  <a:pt x="17461" y="5208"/>
                </a:cubicBezTo>
                <a:close/>
                <a:moveTo>
                  <a:pt x="17407" y="5718"/>
                </a:moveTo>
                <a:cubicBezTo>
                  <a:pt x="17398" y="5726"/>
                  <a:pt x="17389" y="5734"/>
                  <a:pt x="17380" y="5742"/>
                </a:cubicBezTo>
                <a:cubicBezTo>
                  <a:pt x="17418" y="5754"/>
                  <a:pt x="17469" y="5778"/>
                  <a:pt x="17502" y="5742"/>
                </a:cubicBezTo>
                <a:cubicBezTo>
                  <a:pt x="17470" y="5733"/>
                  <a:pt x="17434" y="5745"/>
                  <a:pt x="17407" y="5718"/>
                </a:cubicBezTo>
                <a:close/>
                <a:moveTo>
                  <a:pt x="17027" y="5481"/>
                </a:moveTo>
                <a:cubicBezTo>
                  <a:pt x="17059" y="5418"/>
                  <a:pt x="16911" y="5408"/>
                  <a:pt x="16879" y="5427"/>
                </a:cubicBezTo>
                <a:cubicBezTo>
                  <a:pt x="16895" y="5499"/>
                  <a:pt x="16984" y="5529"/>
                  <a:pt x="17045" y="5493"/>
                </a:cubicBezTo>
                <a:cubicBezTo>
                  <a:pt x="17039" y="5489"/>
                  <a:pt x="17033" y="5485"/>
                  <a:pt x="17027" y="5481"/>
                </a:cubicBezTo>
                <a:close/>
                <a:moveTo>
                  <a:pt x="16911" y="5318"/>
                </a:moveTo>
                <a:cubicBezTo>
                  <a:pt x="16889" y="5296"/>
                  <a:pt x="16841" y="5313"/>
                  <a:pt x="16820" y="5327"/>
                </a:cubicBezTo>
                <a:cubicBezTo>
                  <a:pt x="16851" y="5339"/>
                  <a:pt x="16884" y="5339"/>
                  <a:pt x="16911" y="5318"/>
                </a:cubicBezTo>
                <a:close/>
                <a:moveTo>
                  <a:pt x="16870" y="3973"/>
                </a:moveTo>
                <a:cubicBezTo>
                  <a:pt x="16854" y="3954"/>
                  <a:pt x="16826" y="3957"/>
                  <a:pt x="16808" y="3970"/>
                </a:cubicBezTo>
                <a:cubicBezTo>
                  <a:pt x="16828" y="3976"/>
                  <a:pt x="16849" y="3977"/>
                  <a:pt x="16870" y="3973"/>
                </a:cubicBezTo>
                <a:close/>
                <a:moveTo>
                  <a:pt x="16659" y="5478"/>
                </a:moveTo>
                <a:cubicBezTo>
                  <a:pt x="16627" y="5478"/>
                  <a:pt x="16596" y="5492"/>
                  <a:pt x="16564" y="5493"/>
                </a:cubicBezTo>
                <a:cubicBezTo>
                  <a:pt x="16569" y="5582"/>
                  <a:pt x="16657" y="5625"/>
                  <a:pt x="16733" y="5582"/>
                </a:cubicBezTo>
                <a:cubicBezTo>
                  <a:pt x="16853" y="5514"/>
                  <a:pt x="16712" y="5491"/>
                  <a:pt x="16659" y="5478"/>
                </a:cubicBezTo>
                <a:close/>
                <a:moveTo>
                  <a:pt x="16561" y="5766"/>
                </a:moveTo>
                <a:cubicBezTo>
                  <a:pt x="16556" y="5792"/>
                  <a:pt x="16566" y="5793"/>
                  <a:pt x="16591" y="5769"/>
                </a:cubicBezTo>
                <a:cubicBezTo>
                  <a:pt x="16581" y="5768"/>
                  <a:pt x="16571" y="5767"/>
                  <a:pt x="16561" y="5766"/>
                </a:cubicBezTo>
                <a:close/>
                <a:moveTo>
                  <a:pt x="16507" y="5766"/>
                </a:moveTo>
                <a:cubicBezTo>
                  <a:pt x="16503" y="5789"/>
                  <a:pt x="16513" y="5789"/>
                  <a:pt x="16538" y="5766"/>
                </a:cubicBezTo>
                <a:cubicBezTo>
                  <a:pt x="16527" y="5766"/>
                  <a:pt x="16517" y="5766"/>
                  <a:pt x="16507" y="5766"/>
                </a:cubicBezTo>
                <a:close/>
                <a:moveTo>
                  <a:pt x="16154" y="4611"/>
                </a:moveTo>
                <a:cubicBezTo>
                  <a:pt x="16138" y="4616"/>
                  <a:pt x="16104" y="4597"/>
                  <a:pt x="16095" y="4584"/>
                </a:cubicBezTo>
                <a:cubicBezTo>
                  <a:pt x="16079" y="4626"/>
                  <a:pt x="16131" y="4636"/>
                  <a:pt x="16154" y="4611"/>
                </a:cubicBezTo>
                <a:close/>
                <a:moveTo>
                  <a:pt x="15959" y="4742"/>
                </a:moveTo>
                <a:cubicBezTo>
                  <a:pt x="15944" y="4733"/>
                  <a:pt x="15939" y="4738"/>
                  <a:pt x="15926" y="4751"/>
                </a:cubicBezTo>
                <a:cubicBezTo>
                  <a:pt x="15937" y="4748"/>
                  <a:pt x="15948" y="4745"/>
                  <a:pt x="15959" y="4742"/>
                </a:cubicBezTo>
                <a:close/>
                <a:moveTo>
                  <a:pt x="15863" y="4685"/>
                </a:moveTo>
                <a:cubicBezTo>
                  <a:pt x="15846" y="4670"/>
                  <a:pt x="15747" y="4621"/>
                  <a:pt x="15749" y="4679"/>
                </a:cubicBezTo>
                <a:cubicBezTo>
                  <a:pt x="15750" y="4693"/>
                  <a:pt x="15771" y="4695"/>
                  <a:pt x="15780" y="4699"/>
                </a:cubicBezTo>
                <a:cubicBezTo>
                  <a:pt x="15799" y="4709"/>
                  <a:pt x="15770" y="4756"/>
                  <a:pt x="15765" y="4768"/>
                </a:cubicBezTo>
                <a:cubicBezTo>
                  <a:pt x="15796" y="4768"/>
                  <a:pt x="15827" y="4768"/>
                  <a:pt x="15858" y="4768"/>
                </a:cubicBezTo>
                <a:cubicBezTo>
                  <a:pt x="15847" y="4776"/>
                  <a:pt x="15836" y="4784"/>
                  <a:pt x="15825" y="4792"/>
                </a:cubicBezTo>
                <a:cubicBezTo>
                  <a:pt x="15858" y="4795"/>
                  <a:pt x="15924" y="4825"/>
                  <a:pt x="15938" y="4774"/>
                </a:cubicBezTo>
                <a:cubicBezTo>
                  <a:pt x="15904" y="4777"/>
                  <a:pt x="15874" y="4763"/>
                  <a:pt x="15846" y="4748"/>
                </a:cubicBezTo>
                <a:cubicBezTo>
                  <a:pt x="15881" y="4744"/>
                  <a:pt x="15910" y="4701"/>
                  <a:pt x="15863" y="4685"/>
                </a:cubicBezTo>
                <a:close/>
                <a:moveTo>
                  <a:pt x="15804" y="4026"/>
                </a:moveTo>
                <a:cubicBezTo>
                  <a:pt x="15842" y="3966"/>
                  <a:pt x="15725" y="3977"/>
                  <a:pt x="15645" y="4081"/>
                </a:cubicBezTo>
                <a:cubicBezTo>
                  <a:pt x="15630" y="4101"/>
                  <a:pt x="15597" y="4154"/>
                  <a:pt x="15654" y="4153"/>
                </a:cubicBezTo>
                <a:cubicBezTo>
                  <a:pt x="15729" y="4151"/>
                  <a:pt x="15764" y="4077"/>
                  <a:pt x="15804" y="4026"/>
                </a:cubicBezTo>
                <a:close/>
                <a:moveTo>
                  <a:pt x="15629" y="4691"/>
                </a:moveTo>
                <a:cubicBezTo>
                  <a:pt x="15565" y="4669"/>
                  <a:pt x="15502" y="4746"/>
                  <a:pt x="15554" y="4798"/>
                </a:cubicBezTo>
                <a:cubicBezTo>
                  <a:pt x="15622" y="4865"/>
                  <a:pt x="15624" y="4730"/>
                  <a:pt x="15629" y="4691"/>
                </a:cubicBezTo>
                <a:close/>
                <a:moveTo>
                  <a:pt x="15264" y="3646"/>
                </a:moveTo>
                <a:cubicBezTo>
                  <a:pt x="15246" y="3624"/>
                  <a:pt x="15184" y="3662"/>
                  <a:pt x="15169" y="3673"/>
                </a:cubicBezTo>
                <a:cubicBezTo>
                  <a:pt x="15202" y="3716"/>
                  <a:pt x="15237" y="3668"/>
                  <a:pt x="15264" y="3646"/>
                </a:cubicBezTo>
                <a:close/>
                <a:moveTo>
                  <a:pt x="15127" y="3854"/>
                </a:moveTo>
                <a:cubicBezTo>
                  <a:pt x="15152" y="3863"/>
                  <a:pt x="15174" y="3851"/>
                  <a:pt x="15183" y="3827"/>
                </a:cubicBezTo>
                <a:cubicBezTo>
                  <a:pt x="15159" y="3821"/>
                  <a:pt x="15138" y="3833"/>
                  <a:pt x="15127" y="3854"/>
                </a:cubicBezTo>
                <a:close/>
                <a:moveTo>
                  <a:pt x="15142" y="3584"/>
                </a:moveTo>
                <a:cubicBezTo>
                  <a:pt x="15131" y="3586"/>
                  <a:pt x="15120" y="3588"/>
                  <a:pt x="15109" y="3590"/>
                </a:cubicBezTo>
                <a:cubicBezTo>
                  <a:pt x="15122" y="3594"/>
                  <a:pt x="15132" y="3592"/>
                  <a:pt x="15142" y="3584"/>
                </a:cubicBezTo>
                <a:close/>
                <a:moveTo>
                  <a:pt x="15118" y="3711"/>
                </a:moveTo>
                <a:cubicBezTo>
                  <a:pt x="15184" y="3706"/>
                  <a:pt x="15147" y="3633"/>
                  <a:pt x="15094" y="3688"/>
                </a:cubicBezTo>
                <a:cubicBezTo>
                  <a:pt x="15130" y="3671"/>
                  <a:pt x="15138" y="3679"/>
                  <a:pt x="15118" y="3711"/>
                </a:cubicBezTo>
                <a:close/>
                <a:moveTo>
                  <a:pt x="15041" y="3554"/>
                </a:moveTo>
                <a:cubicBezTo>
                  <a:pt x="15064" y="3548"/>
                  <a:pt x="15082" y="3531"/>
                  <a:pt x="15091" y="3510"/>
                </a:cubicBezTo>
                <a:cubicBezTo>
                  <a:pt x="15067" y="3513"/>
                  <a:pt x="15047" y="3530"/>
                  <a:pt x="15041" y="3554"/>
                </a:cubicBezTo>
                <a:close/>
                <a:moveTo>
                  <a:pt x="15029" y="5807"/>
                </a:moveTo>
                <a:cubicBezTo>
                  <a:pt x="15010" y="5840"/>
                  <a:pt x="15052" y="5869"/>
                  <a:pt x="15017" y="5897"/>
                </a:cubicBezTo>
                <a:cubicBezTo>
                  <a:pt x="15068" y="5910"/>
                  <a:pt x="15112" y="5855"/>
                  <a:pt x="15158" y="5894"/>
                </a:cubicBezTo>
                <a:cubicBezTo>
                  <a:pt x="15190" y="5921"/>
                  <a:pt x="15270" y="5864"/>
                  <a:pt x="15298" y="5849"/>
                </a:cubicBezTo>
                <a:cubicBezTo>
                  <a:pt x="15412" y="5787"/>
                  <a:pt x="15522" y="5749"/>
                  <a:pt x="15626" y="5671"/>
                </a:cubicBezTo>
                <a:cubicBezTo>
                  <a:pt x="15531" y="5600"/>
                  <a:pt x="15421" y="5693"/>
                  <a:pt x="15320" y="5684"/>
                </a:cubicBezTo>
                <a:cubicBezTo>
                  <a:pt x="15265" y="5679"/>
                  <a:pt x="15241" y="5665"/>
                  <a:pt x="15192" y="5710"/>
                </a:cubicBezTo>
                <a:cubicBezTo>
                  <a:pt x="15141" y="5757"/>
                  <a:pt x="15089" y="5774"/>
                  <a:pt x="15029" y="5807"/>
                </a:cubicBezTo>
                <a:close/>
                <a:moveTo>
                  <a:pt x="14886" y="2545"/>
                </a:moveTo>
                <a:cubicBezTo>
                  <a:pt x="14861" y="2539"/>
                  <a:pt x="14744" y="2566"/>
                  <a:pt x="14758" y="2606"/>
                </a:cubicBezTo>
                <a:cubicBezTo>
                  <a:pt x="14777" y="2659"/>
                  <a:pt x="14917" y="2592"/>
                  <a:pt x="14886" y="2545"/>
                </a:cubicBezTo>
                <a:close/>
                <a:moveTo>
                  <a:pt x="14812" y="2628"/>
                </a:moveTo>
                <a:cubicBezTo>
                  <a:pt x="14778" y="2634"/>
                  <a:pt x="14742" y="2636"/>
                  <a:pt x="14726" y="2672"/>
                </a:cubicBezTo>
                <a:cubicBezTo>
                  <a:pt x="14762" y="2676"/>
                  <a:pt x="14797" y="2662"/>
                  <a:pt x="14812" y="2628"/>
                </a:cubicBezTo>
                <a:close/>
                <a:moveTo>
                  <a:pt x="14898" y="5392"/>
                </a:moveTo>
                <a:cubicBezTo>
                  <a:pt x="14910" y="5456"/>
                  <a:pt x="14808" y="5504"/>
                  <a:pt x="14797" y="5564"/>
                </a:cubicBezTo>
                <a:cubicBezTo>
                  <a:pt x="14783" y="5645"/>
                  <a:pt x="15029" y="5553"/>
                  <a:pt x="15054" y="5541"/>
                </a:cubicBezTo>
                <a:cubicBezTo>
                  <a:pt x="15158" y="5489"/>
                  <a:pt x="15251" y="5425"/>
                  <a:pt x="15366" y="5390"/>
                </a:cubicBezTo>
                <a:cubicBezTo>
                  <a:pt x="15429" y="5372"/>
                  <a:pt x="15425" y="5331"/>
                  <a:pt x="15478" y="5300"/>
                </a:cubicBezTo>
                <a:cubicBezTo>
                  <a:pt x="15528" y="5271"/>
                  <a:pt x="15583" y="5284"/>
                  <a:pt x="15632" y="5258"/>
                </a:cubicBezTo>
                <a:cubicBezTo>
                  <a:pt x="15635" y="5282"/>
                  <a:pt x="15621" y="5299"/>
                  <a:pt x="15599" y="5306"/>
                </a:cubicBezTo>
                <a:cubicBezTo>
                  <a:pt x="15631" y="5332"/>
                  <a:pt x="15680" y="5326"/>
                  <a:pt x="15716" y="5343"/>
                </a:cubicBezTo>
                <a:cubicBezTo>
                  <a:pt x="15775" y="5371"/>
                  <a:pt x="15551" y="5406"/>
                  <a:pt x="15720" y="5418"/>
                </a:cubicBezTo>
                <a:cubicBezTo>
                  <a:pt x="15776" y="5422"/>
                  <a:pt x="15805" y="5430"/>
                  <a:pt x="15855" y="5454"/>
                </a:cubicBezTo>
                <a:cubicBezTo>
                  <a:pt x="15987" y="5515"/>
                  <a:pt x="16093" y="5430"/>
                  <a:pt x="16225" y="5398"/>
                </a:cubicBezTo>
                <a:cubicBezTo>
                  <a:pt x="16218" y="5361"/>
                  <a:pt x="16179" y="5357"/>
                  <a:pt x="16148" y="5353"/>
                </a:cubicBezTo>
                <a:cubicBezTo>
                  <a:pt x="16173" y="5357"/>
                  <a:pt x="16193" y="5344"/>
                  <a:pt x="16199" y="5320"/>
                </a:cubicBezTo>
                <a:cubicBezTo>
                  <a:pt x="16171" y="5321"/>
                  <a:pt x="16170" y="5300"/>
                  <a:pt x="16148" y="5291"/>
                </a:cubicBezTo>
                <a:cubicBezTo>
                  <a:pt x="16125" y="5282"/>
                  <a:pt x="16103" y="5306"/>
                  <a:pt x="16081" y="5306"/>
                </a:cubicBezTo>
                <a:cubicBezTo>
                  <a:pt x="16009" y="5306"/>
                  <a:pt x="15943" y="5317"/>
                  <a:pt x="15870" y="5320"/>
                </a:cubicBezTo>
                <a:cubicBezTo>
                  <a:pt x="15903" y="5265"/>
                  <a:pt x="15988" y="5309"/>
                  <a:pt x="15978" y="5235"/>
                </a:cubicBezTo>
                <a:cubicBezTo>
                  <a:pt x="15974" y="5199"/>
                  <a:pt x="16076" y="5165"/>
                  <a:pt x="15955" y="5089"/>
                </a:cubicBezTo>
                <a:cubicBezTo>
                  <a:pt x="15931" y="5074"/>
                  <a:pt x="15891" y="5090"/>
                  <a:pt x="15875" y="5072"/>
                </a:cubicBezTo>
                <a:cubicBezTo>
                  <a:pt x="15850" y="5041"/>
                  <a:pt x="15828" y="5040"/>
                  <a:pt x="15795" y="5021"/>
                </a:cubicBezTo>
                <a:cubicBezTo>
                  <a:pt x="15765" y="5004"/>
                  <a:pt x="15785" y="4963"/>
                  <a:pt x="15765" y="4953"/>
                </a:cubicBezTo>
                <a:cubicBezTo>
                  <a:pt x="15732" y="4937"/>
                  <a:pt x="15663" y="4940"/>
                  <a:pt x="15626" y="4934"/>
                </a:cubicBezTo>
                <a:cubicBezTo>
                  <a:pt x="15643" y="4906"/>
                  <a:pt x="15605" y="4863"/>
                  <a:pt x="15579" y="4857"/>
                </a:cubicBezTo>
                <a:cubicBezTo>
                  <a:pt x="15545" y="4851"/>
                  <a:pt x="15484" y="4925"/>
                  <a:pt x="15448" y="4934"/>
                </a:cubicBezTo>
                <a:cubicBezTo>
                  <a:pt x="15426" y="4897"/>
                  <a:pt x="15484" y="4871"/>
                  <a:pt x="15430" y="4848"/>
                </a:cubicBezTo>
                <a:cubicBezTo>
                  <a:pt x="15447" y="4832"/>
                  <a:pt x="15477" y="4834"/>
                  <a:pt x="15492" y="4816"/>
                </a:cubicBezTo>
                <a:cubicBezTo>
                  <a:pt x="15507" y="4798"/>
                  <a:pt x="15497" y="4771"/>
                  <a:pt x="15513" y="4753"/>
                </a:cubicBezTo>
                <a:cubicBezTo>
                  <a:pt x="15492" y="4740"/>
                  <a:pt x="15471" y="4740"/>
                  <a:pt x="15451" y="4753"/>
                </a:cubicBezTo>
                <a:cubicBezTo>
                  <a:pt x="15500" y="4694"/>
                  <a:pt x="15389" y="4725"/>
                  <a:pt x="15367" y="4736"/>
                </a:cubicBezTo>
                <a:cubicBezTo>
                  <a:pt x="15253" y="4789"/>
                  <a:pt x="15097" y="4979"/>
                  <a:pt x="15004" y="5071"/>
                </a:cubicBezTo>
                <a:cubicBezTo>
                  <a:pt x="14967" y="5108"/>
                  <a:pt x="14920" y="5136"/>
                  <a:pt x="14891" y="5181"/>
                </a:cubicBezTo>
                <a:cubicBezTo>
                  <a:pt x="14866" y="5219"/>
                  <a:pt x="14885" y="5280"/>
                  <a:pt x="14832" y="5297"/>
                </a:cubicBezTo>
                <a:cubicBezTo>
                  <a:pt x="14718" y="5332"/>
                  <a:pt x="14588" y="5339"/>
                  <a:pt x="14501" y="5433"/>
                </a:cubicBezTo>
                <a:cubicBezTo>
                  <a:pt x="14542" y="5486"/>
                  <a:pt x="14611" y="5442"/>
                  <a:pt x="14661" y="5429"/>
                </a:cubicBezTo>
                <a:cubicBezTo>
                  <a:pt x="14740" y="5408"/>
                  <a:pt x="14822" y="5435"/>
                  <a:pt x="14898" y="5392"/>
                </a:cubicBezTo>
                <a:close/>
                <a:moveTo>
                  <a:pt x="13509" y="2779"/>
                </a:moveTo>
                <a:cubicBezTo>
                  <a:pt x="13530" y="2796"/>
                  <a:pt x="13690" y="2783"/>
                  <a:pt x="13652" y="2833"/>
                </a:cubicBezTo>
                <a:cubicBezTo>
                  <a:pt x="13726" y="2801"/>
                  <a:pt x="13713" y="2867"/>
                  <a:pt x="13746" y="2908"/>
                </a:cubicBezTo>
                <a:cubicBezTo>
                  <a:pt x="13796" y="2970"/>
                  <a:pt x="13814" y="2989"/>
                  <a:pt x="13779" y="3070"/>
                </a:cubicBezTo>
                <a:cubicBezTo>
                  <a:pt x="13892" y="3097"/>
                  <a:pt x="13979" y="3082"/>
                  <a:pt x="14088" y="3026"/>
                </a:cubicBezTo>
                <a:cubicBezTo>
                  <a:pt x="14026" y="2967"/>
                  <a:pt x="14116" y="2937"/>
                  <a:pt x="14159" y="2913"/>
                </a:cubicBezTo>
                <a:cubicBezTo>
                  <a:pt x="14137" y="2929"/>
                  <a:pt x="14116" y="2945"/>
                  <a:pt x="14094" y="2960"/>
                </a:cubicBezTo>
                <a:cubicBezTo>
                  <a:pt x="14164" y="3055"/>
                  <a:pt x="14395" y="2947"/>
                  <a:pt x="14444" y="2942"/>
                </a:cubicBezTo>
                <a:cubicBezTo>
                  <a:pt x="14461" y="2940"/>
                  <a:pt x="14593" y="2922"/>
                  <a:pt x="14507" y="2913"/>
                </a:cubicBezTo>
                <a:cubicBezTo>
                  <a:pt x="14525" y="2898"/>
                  <a:pt x="14546" y="2892"/>
                  <a:pt x="14569" y="2895"/>
                </a:cubicBezTo>
                <a:cubicBezTo>
                  <a:pt x="14558" y="2888"/>
                  <a:pt x="14547" y="2881"/>
                  <a:pt x="14536" y="2874"/>
                </a:cubicBezTo>
                <a:cubicBezTo>
                  <a:pt x="14560" y="2868"/>
                  <a:pt x="14592" y="2870"/>
                  <a:pt x="14612" y="2852"/>
                </a:cubicBezTo>
                <a:cubicBezTo>
                  <a:pt x="14638" y="2830"/>
                  <a:pt x="14641" y="2795"/>
                  <a:pt x="14599" y="2791"/>
                </a:cubicBezTo>
                <a:cubicBezTo>
                  <a:pt x="14690" y="2797"/>
                  <a:pt x="14769" y="2757"/>
                  <a:pt x="14797" y="2666"/>
                </a:cubicBezTo>
                <a:cubicBezTo>
                  <a:pt x="14748" y="2693"/>
                  <a:pt x="14689" y="2688"/>
                  <a:pt x="14637" y="2708"/>
                </a:cubicBezTo>
                <a:cubicBezTo>
                  <a:pt x="14664" y="2693"/>
                  <a:pt x="14705" y="2644"/>
                  <a:pt x="14649" y="2637"/>
                </a:cubicBezTo>
                <a:cubicBezTo>
                  <a:pt x="14674" y="2640"/>
                  <a:pt x="14693" y="2627"/>
                  <a:pt x="14694" y="2601"/>
                </a:cubicBezTo>
                <a:cubicBezTo>
                  <a:pt x="14605" y="2574"/>
                  <a:pt x="14523" y="2597"/>
                  <a:pt x="14438" y="2628"/>
                </a:cubicBezTo>
                <a:cubicBezTo>
                  <a:pt x="14452" y="2572"/>
                  <a:pt x="14552" y="2560"/>
                  <a:pt x="14597" y="2549"/>
                </a:cubicBezTo>
                <a:cubicBezTo>
                  <a:pt x="14686" y="2528"/>
                  <a:pt x="14772" y="2501"/>
                  <a:pt x="14863" y="2485"/>
                </a:cubicBezTo>
                <a:cubicBezTo>
                  <a:pt x="14851" y="2445"/>
                  <a:pt x="14812" y="2458"/>
                  <a:pt x="14783" y="2465"/>
                </a:cubicBezTo>
                <a:cubicBezTo>
                  <a:pt x="14833" y="2403"/>
                  <a:pt x="14943" y="2455"/>
                  <a:pt x="14999" y="2402"/>
                </a:cubicBezTo>
                <a:cubicBezTo>
                  <a:pt x="15039" y="2364"/>
                  <a:pt x="14896" y="2341"/>
                  <a:pt x="14872" y="2352"/>
                </a:cubicBezTo>
                <a:cubicBezTo>
                  <a:pt x="14919" y="2334"/>
                  <a:pt x="14908" y="2333"/>
                  <a:pt x="14886" y="2336"/>
                </a:cubicBezTo>
                <a:cubicBezTo>
                  <a:pt x="14922" y="2325"/>
                  <a:pt x="14956" y="2309"/>
                  <a:pt x="14982" y="2283"/>
                </a:cubicBezTo>
                <a:cubicBezTo>
                  <a:pt x="14914" y="2264"/>
                  <a:pt x="14849" y="2301"/>
                  <a:pt x="14782" y="2301"/>
                </a:cubicBezTo>
                <a:cubicBezTo>
                  <a:pt x="14707" y="2301"/>
                  <a:pt x="14634" y="2324"/>
                  <a:pt x="14560" y="2331"/>
                </a:cubicBezTo>
                <a:cubicBezTo>
                  <a:pt x="14578" y="2347"/>
                  <a:pt x="14598" y="2355"/>
                  <a:pt x="14622" y="2355"/>
                </a:cubicBezTo>
                <a:cubicBezTo>
                  <a:pt x="14536" y="2357"/>
                  <a:pt x="14636" y="2364"/>
                  <a:pt x="14652" y="2365"/>
                </a:cubicBezTo>
                <a:lnTo>
                  <a:pt x="14790" y="2356"/>
                </a:lnTo>
                <a:cubicBezTo>
                  <a:pt x="14671" y="2385"/>
                  <a:pt x="14590" y="2356"/>
                  <a:pt x="14518" y="2399"/>
                </a:cubicBezTo>
                <a:cubicBezTo>
                  <a:pt x="14516" y="2304"/>
                  <a:pt x="14387" y="2325"/>
                  <a:pt x="14337" y="2349"/>
                </a:cubicBezTo>
                <a:cubicBezTo>
                  <a:pt x="14367" y="2361"/>
                  <a:pt x="14398" y="2357"/>
                  <a:pt x="14426" y="2346"/>
                </a:cubicBezTo>
                <a:cubicBezTo>
                  <a:pt x="14355" y="2394"/>
                  <a:pt x="14270" y="2307"/>
                  <a:pt x="14121" y="2387"/>
                </a:cubicBezTo>
                <a:cubicBezTo>
                  <a:pt x="14143" y="2399"/>
                  <a:pt x="14165" y="2412"/>
                  <a:pt x="14186" y="2426"/>
                </a:cubicBezTo>
                <a:cubicBezTo>
                  <a:pt x="14160" y="2463"/>
                  <a:pt x="14118" y="2437"/>
                  <a:pt x="14086" y="2428"/>
                </a:cubicBezTo>
                <a:cubicBezTo>
                  <a:pt x="14035" y="2412"/>
                  <a:pt x="13982" y="2444"/>
                  <a:pt x="13934" y="2456"/>
                </a:cubicBezTo>
                <a:cubicBezTo>
                  <a:pt x="14065" y="2555"/>
                  <a:pt x="14103" y="2499"/>
                  <a:pt x="14156" y="2493"/>
                </a:cubicBezTo>
                <a:cubicBezTo>
                  <a:pt x="14186" y="2490"/>
                  <a:pt x="14190" y="2538"/>
                  <a:pt x="14230" y="2533"/>
                </a:cubicBezTo>
                <a:cubicBezTo>
                  <a:pt x="14173" y="2563"/>
                  <a:pt x="14179" y="2479"/>
                  <a:pt x="14061" y="2545"/>
                </a:cubicBezTo>
                <a:cubicBezTo>
                  <a:pt x="14149" y="2550"/>
                  <a:pt x="14073" y="2637"/>
                  <a:pt x="14017" y="2631"/>
                </a:cubicBezTo>
                <a:cubicBezTo>
                  <a:pt x="14041" y="2626"/>
                  <a:pt x="14059" y="2608"/>
                  <a:pt x="14064" y="2583"/>
                </a:cubicBezTo>
                <a:cubicBezTo>
                  <a:pt x="13989" y="2590"/>
                  <a:pt x="14028" y="2635"/>
                  <a:pt x="13978" y="2659"/>
                </a:cubicBezTo>
                <a:cubicBezTo>
                  <a:pt x="13924" y="2685"/>
                  <a:pt x="13801" y="2690"/>
                  <a:pt x="13743" y="2675"/>
                </a:cubicBezTo>
                <a:cubicBezTo>
                  <a:pt x="13779" y="2663"/>
                  <a:pt x="13751" y="2647"/>
                  <a:pt x="13739" y="2605"/>
                </a:cubicBezTo>
                <a:cubicBezTo>
                  <a:pt x="13720" y="2537"/>
                  <a:pt x="13593" y="2586"/>
                  <a:pt x="13553" y="2604"/>
                </a:cubicBezTo>
                <a:cubicBezTo>
                  <a:pt x="13523" y="2618"/>
                  <a:pt x="13437" y="2642"/>
                  <a:pt x="13441" y="2687"/>
                </a:cubicBezTo>
                <a:cubicBezTo>
                  <a:pt x="13445" y="2740"/>
                  <a:pt x="13534" y="2718"/>
                  <a:pt x="13542" y="2770"/>
                </a:cubicBezTo>
                <a:cubicBezTo>
                  <a:pt x="13531" y="2773"/>
                  <a:pt x="13520" y="2776"/>
                  <a:pt x="13509" y="2779"/>
                </a:cubicBezTo>
                <a:close/>
                <a:moveTo>
                  <a:pt x="12761" y="2462"/>
                </a:moveTo>
                <a:cubicBezTo>
                  <a:pt x="12807" y="2455"/>
                  <a:pt x="12852" y="2486"/>
                  <a:pt x="12886" y="2512"/>
                </a:cubicBezTo>
                <a:cubicBezTo>
                  <a:pt x="12877" y="2522"/>
                  <a:pt x="12868" y="2532"/>
                  <a:pt x="12859" y="2542"/>
                </a:cubicBezTo>
                <a:cubicBezTo>
                  <a:pt x="12918" y="2536"/>
                  <a:pt x="12878" y="2622"/>
                  <a:pt x="12918" y="2629"/>
                </a:cubicBezTo>
                <a:cubicBezTo>
                  <a:pt x="12975" y="2640"/>
                  <a:pt x="13032" y="2586"/>
                  <a:pt x="13079" y="2564"/>
                </a:cubicBezTo>
                <a:cubicBezTo>
                  <a:pt x="13110" y="2549"/>
                  <a:pt x="13377" y="2468"/>
                  <a:pt x="13297" y="2409"/>
                </a:cubicBezTo>
                <a:cubicBezTo>
                  <a:pt x="13196" y="2334"/>
                  <a:pt x="12843" y="2364"/>
                  <a:pt x="12761" y="2462"/>
                </a:cubicBezTo>
                <a:close/>
                <a:moveTo>
                  <a:pt x="12654" y="2432"/>
                </a:moveTo>
                <a:cubicBezTo>
                  <a:pt x="12637" y="2402"/>
                  <a:pt x="12604" y="2424"/>
                  <a:pt x="12589" y="2441"/>
                </a:cubicBezTo>
                <a:cubicBezTo>
                  <a:pt x="12611" y="2440"/>
                  <a:pt x="12632" y="2437"/>
                  <a:pt x="12654" y="2432"/>
                </a:cubicBezTo>
                <a:close/>
                <a:moveTo>
                  <a:pt x="14100" y="3602"/>
                </a:moveTo>
                <a:cubicBezTo>
                  <a:pt x="14061" y="3566"/>
                  <a:pt x="13938" y="3595"/>
                  <a:pt x="13955" y="3661"/>
                </a:cubicBezTo>
                <a:cubicBezTo>
                  <a:pt x="13987" y="3649"/>
                  <a:pt x="14003" y="3599"/>
                  <a:pt x="14043" y="3613"/>
                </a:cubicBezTo>
                <a:cubicBezTo>
                  <a:pt x="14026" y="3632"/>
                  <a:pt x="14013" y="3653"/>
                  <a:pt x="14002" y="3676"/>
                </a:cubicBezTo>
                <a:cubicBezTo>
                  <a:pt x="14042" y="3665"/>
                  <a:pt x="14100" y="3654"/>
                  <a:pt x="14100" y="3602"/>
                </a:cubicBezTo>
                <a:close/>
                <a:moveTo>
                  <a:pt x="13946" y="3608"/>
                </a:moveTo>
                <a:cubicBezTo>
                  <a:pt x="13904" y="3612"/>
                  <a:pt x="13859" y="3604"/>
                  <a:pt x="13818" y="3599"/>
                </a:cubicBezTo>
                <a:cubicBezTo>
                  <a:pt x="13842" y="3666"/>
                  <a:pt x="13912" y="3670"/>
                  <a:pt x="13946" y="3608"/>
                </a:cubicBezTo>
                <a:close/>
                <a:moveTo>
                  <a:pt x="13295" y="3275"/>
                </a:moveTo>
                <a:cubicBezTo>
                  <a:pt x="13266" y="3271"/>
                  <a:pt x="13234" y="3281"/>
                  <a:pt x="13227" y="3314"/>
                </a:cubicBezTo>
                <a:cubicBezTo>
                  <a:pt x="13247" y="3323"/>
                  <a:pt x="13268" y="3328"/>
                  <a:pt x="13289" y="3328"/>
                </a:cubicBezTo>
                <a:cubicBezTo>
                  <a:pt x="13284" y="3302"/>
                  <a:pt x="13299" y="3288"/>
                  <a:pt x="13325" y="3296"/>
                </a:cubicBezTo>
                <a:cubicBezTo>
                  <a:pt x="13315" y="3289"/>
                  <a:pt x="13305" y="3282"/>
                  <a:pt x="13295" y="3275"/>
                </a:cubicBezTo>
                <a:close/>
                <a:moveTo>
                  <a:pt x="13548" y="3940"/>
                </a:moveTo>
                <a:cubicBezTo>
                  <a:pt x="13619" y="3923"/>
                  <a:pt x="13694" y="3912"/>
                  <a:pt x="13759" y="3876"/>
                </a:cubicBezTo>
                <a:cubicBezTo>
                  <a:pt x="13821" y="3842"/>
                  <a:pt x="13899" y="3863"/>
                  <a:pt x="13957" y="3818"/>
                </a:cubicBezTo>
                <a:cubicBezTo>
                  <a:pt x="13918" y="3785"/>
                  <a:pt x="13873" y="3841"/>
                  <a:pt x="13832" y="3809"/>
                </a:cubicBezTo>
                <a:cubicBezTo>
                  <a:pt x="13853" y="3783"/>
                  <a:pt x="13854" y="3748"/>
                  <a:pt x="13871" y="3720"/>
                </a:cubicBezTo>
                <a:cubicBezTo>
                  <a:pt x="13844" y="3711"/>
                  <a:pt x="13821" y="3726"/>
                  <a:pt x="13809" y="3750"/>
                </a:cubicBezTo>
                <a:cubicBezTo>
                  <a:pt x="13821" y="3701"/>
                  <a:pt x="13879" y="3688"/>
                  <a:pt x="13821" y="3643"/>
                </a:cubicBezTo>
                <a:cubicBezTo>
                  <a:pt x="13801" y="3628"/>
                  <a:pt x="13777" y="3623"/>
                  <a:pt x="13758" y="3609"/>
                </a:cubicBezTo>
                <a:cubicBezTo>
                  <a:pt x="13730" y="3589"/>
                  <a:pt x="13736" y="3543"/>
                  <a:pt x="13696" y="3578"/>
                </a:cubicBezTo>
                <a:cubicBezTo>
                  <a:pt x="13769" y="3466"/>
                  <a:pt x="13370" y="3529"/>
                  <a:pt x="13473" y="3622"/>
                </a:cubicBezTo>
                <a:cubicBezTo>
                  <a:pt x="13436" y="3591"/>
                  <a:pt x="13312" y="3620"/>
                  <a:pt x="13372" y="3670"/>
                </a:cubicBezTo>
                <a:cubicBezTo>
                  <a:pt x="13272" y="3713"/>
                  <a:pt x="13127" y="3691"/>
                  <a:pt x="13037" y="3748"/>
                </a:cubicBezTo>
                <a:cubicBezTo>
                  <a:pt x="13012" y="3765"/>
                  <a:pt x="13012" y="3817"/>
                  <a:pt x="13050" y="3814"/>
                </a:cubicBezTo>
                <a:cubicBezTo>
                  <a:pt x="13083" y="3811"/>
                  <a:pt x="13119" y="3785"/>
                  <a:pt x="13153" y="3792"/>
                </a:cubicBezTo>
                <a:cubicBezTo>
                  <a:pt x="13143" y="3799"/>
                  <a:pt x="13133" y="3807"/>
                  <a:pt x="13123" y="3815"/>
                </a:cubicBezTo>
                <a:cubicBezTo>
                  <a:pt x="13168" y="3845"/>
                  <a:pt x="13202" y="3847"/>
                  <a:pt x="13248" y="3818"/>
                </a:cubicBezTo>
                <a:cubicBezTo>
                  <a:pt x="13190" y="3873"/>
                  <a:pt x="13322" y="3862"/>
                  <a:pt x="13335" y="3886"/>
                </a:cubicBezTo>
                <a:cubicBezTo>
                  <a:pt x="13359" y="3930"/>
                  <a:pt x="13497" y="3916"/>
                  <a:pt x="13548" y="3940"/>
                </a:cubicBezTo>
                <a:close/>
                <a:moveTo>
                  <a:pt x="12892" y="3789"/>
                </a:moveTo>
                <a:cubicBezTo>
                  <a:pt x="12913" y="3776"/>
                  <a:pt x="12935" y="3732"/>
                  <a:pt x="12891" y="3742"/>
                </a:cubicBezTo>
                <a:cubicBezTo>
                  <a:pt x="12862" y="3748"/>
                  <a:pt x="12852" y="3790"/>
                  <a:pt x="12892" y="3789"/>
                </a:cubicBezTo>
                <a:close/>
                <a:moveTo>
                  <a:pt x="12814" y="3619"/>
                </a:moveTo>
                <a:cubicBezTo>
                  <a:pt x="12797" y="3575"/>
                  <a:pt x="12748" y="3615"/>
                  <a:pt x="12752" y="3649"/>
                </a:cubicBezTo>
                <a:cubicBezTo>
                  <a:pt x="12777" y="3648"/>
                  <a:pt x="12798" y="3638"/>
                  <a:pt x="12814" y="3619"/>
                </a:cubicBezTo>
                <a:close/>
                <a:moveTo>
                  <a:pt x="12832" y="3774"/>
                </a:moveTo>
                <a:cubicBezTo>
                  <a:pt x="12799" y="3737"/>
                  <a:pt x="12724" y="3799"/>
                  <a:pt x="12722" y="3837"/>
                </a:cubicBezTo>
                <a:cubicBezTo>
                  <a:pt x="12721" y="3854"/>
                  <a:pt x="12875" y="3844"/>
                  <a:pt x="12832" y="3774"/>
                </a:cubicBezTo>
                <a:close/>
                <a:moveTo>
                  <a:pt x="12618" y="3711"/>
                </a:moveTo>
                <a:cubicBezTo>
                  <a:pt x="12596" y="3721"/>
                  <a:pt x="12574" y="3732"/>
                  <a:pt x="12553" y="3744"/>
                </a:cubicBezTo>
                <a:cubicBezTo>
                  <a:pt x="12579" y="3744"/>
                  <a:pt x="12602" y="3731"/>
                  <a:pt x="12618" y="3711"/>
                </a:cubicBezTo>
                <a:close/>
                <a:moveTo>
                  <a:pt x="12452" y="3842"/>
                </a:moveTo>
                <a:cubicBezTo>
                  <a:pt x="12408" y="3808"/>
                  <a:pt x="12330" y="3843"/>
                  <a:pt x="12301" y="3881"/>
                </a:cubicBezTo>
                <a:cubicBezTo>
                  <a:pt x="12354" y="3895"/>
                  <a:pt x="12421" y="3898"/>
                  <a:pt x="12452" y="3842"/>
                </a:cubicBezTo>
                <a:close/>
                <a:moveTo>
                  <a:pt x="11707" y="3901"/>
                </a:moveTo>
                <a:cubicBezTo>
                  <a:pt x="11674" y="3894"/>
                  <a:pt x="11636" y="3894"/>
                  <a:pt x="11609" y="3919"/>
                </a:cubicBezTo>
                <a:cubicBezTo>
                  <a:pt x="11642" y="3956"/>
                  <a:pt x="11695" y="3966"/>
                  <a:pt x="11734" y="3931"/>
                </a:cubicBezTo>
                <a:cubicBezTo>
                  <a:pt x="11726" y="3920"/>
                  <a:pt x="11717" y="3910"/>
                  <a:pt x="11707" y="3901"/>
                </a:cubicBezTo>
                <a:close/>
                <a:moveTo>
                  <a:pt x="19604" y="6090"/>
                </a:moveTo>
                <a:cubicBezTo>
                  <a:pt x="19573" y="6053"/>
                  <a:pt x="19446" y="6037"/>
                  <a:pt x="19411" y="6084"/>
                </a:cubicBezTo>
                <a:cubicBezTo>
                  <a:pt x="19400" y="6100"/>
                  <a:pt x="19482" y="6140"/>
                  <a:pt x="19494" y="6145"/>
                </a:cubicBezTo>
                <a:cubicBezTo>
                  <a:pt x="19553" y="6171"/>
                  <a:pt x="19570" y="6129"/>
                  <a:pt x="19604" y="6090"/>
                </a:cubicBezTo>
                <a:close/>
                <a:moveTo>
                  <a:pt x="18598" y="6422"/>
                </a:moveTo>
                <a:cubicBezTo>
                  <a:pt x="18539" y="6401"/>
                  <a:pt x="18450" y="6481"/>
                  <a:pt x="18431" y="6532"/>
                </a:cubicBezTo>
                <a:cubicBezTo>
                  <a:pt x="18469" y="6531"/>
                  <a:pt x="18655" y="6487"/>
                  <a:pt x="18598" y="6422"/>
                </a:cubicBezTo>
                <a:close/>
                <a:moveTo>
                  <a:pt x="18265" y="5650"/>
                </a:moveTo>
                <a:cubicBezTo>
                  <a:pt x="18272" y="5660"/>
                  <a:pt x="18282" y="5664"/>
                  <a:pt x="18295" y="5662"/>
                </a:cubicBezTo>
                <a:cubicBezTo>
                  <a:pt x="18285" y="5658"/>
                  <a:pt x="18275" y="5654"/>
                  <a:pt x="18265" y="5650"/>
                </a:cubicBezTo>
                <a:close/>
                <a:moveTo>
                  <a:pt x="18259" y="5662"/>
                </a:moveTo>
                <a:cubicBezTo>
                  <a:pt x="18269" y="5667"/>
                  <a:pt x="18280" y="5669"/>
                  <a:pt x="18292" y="5668"/>
                </a:cubicBezTo>
                <a:cubicBezTo>
                  <a:pt x="18281" y="5666"/>
                  <a:pt x="18270" y="5664"/>
                  <a:pt x="18259" y="5662"/>
                </a:cubicBezTo>
                <a:close/>
                <a:moveTo>
                  <a:pt x="18369" y="5707"/>
                </a:moveTo>
                <a:cubicBezTo>
                  <a:pt x="18340" y="5686"/>
                  <a:pt x="18275" y="5667"/>
                  <a:pt x="18247" y="5701"/>
                </a:cubicBezTo>
                <a:cubicBezTo>
                  <a:pt x="18272" y="5697"/>
                  <a:pt x="18294" y="5703"/>
                  <a:pt x="18313" y="5718"/>
                </a:cubicBezTo>
                <a:cubicBezTo>
                  <a:pt x="18255" y="5704"/>
                  <a:pt x="18289" y="5799"/>
                  <a:pt x="18354" y="5787"/>
                </a:cubicBezTo>
                <a:cubicBezTo>
                  <a:pt x="18405" y="5777"/>
                  <a:pt x="18433" y="5724"/>
                  <a:pt x="18369" y="5707"/>
                </a:cubicBezTo>
                <a:close/>
                <a:moveTo>
                  <a:pt x="18022" y="5142"/>
                </a:moveTo>
                <a:cubicBezTo>
                  <a:pt x="17984" y="5137"/>
                  <a:pt x="17985" y="5183"/>
                  <a:pt x="17953" y="5193"/>
                </a:cubicBezTo>
                <a:cubicBezTo>
                  <a:pt x="17987" y="5193"/>
                  <a:pt x="18001" y="5162"/>
                  <a:pt x="18022" y="5142"/>
                </a:cubicBezTo>
                <a:close/>
                <a:moveTo>
                  <a:pt x="17817" y="5160"/>
                </a:moveTo>
                <a:cubicBezTo>
                  <a:pt x="17806" y="5164"/>
                  <a:pt x="17795" y="5168"/>
                  <a:pt x="17784" y="5172"/>
                </a:cubicBezTo>
                <a:cubicBezTo>
                  <a:pt x="17794" y="5178"/>
                  <a:pt x="17805" y="5182"/>
                  <a:pt x="17817" y="5184"/>
                </a:cubicBezTo>
                <a:cubicBezTo>
                  <a:pt x="17817" y="5176"/>
                  <a:pt x="17817" y="5168"/>
                  <a:pt x="17817" y="5160"/>
                </a:cubicBezTo>
                <a:close/>
                <a:moveTo>
                  <a:pt x="21169" y="4314"/>
                </a:moveTo>
                <a:cubicBezTo>
                  <a:pt x="21158" y="4313"/>
                  <a:pt x="21147" y="4315"/>
                  <a:pt x="21136" y="4320"/>
                </a:cubicBezTo>
                <a:cubicBezTo>
                  <a:pt x="21147" y="4318"/>
                  <a:pt x="21158" y="4316"/>
                  <a:pt x="21169" y="4314"/>
                </a:cubicBezTo>
                <a:close/>
                <a:moveTo>
                  <a:pt x="21041" y="4362"/>
                </a:moveTo>
                <a:cubicBezTo>
                  <a:pt x="21081" y="4381"/>
                  <a:pt x="21136" y="4349"/>
                  <a:pt x="21166" y="4323"/>
                </a:cubicBezTo>
                <a:cubicBezTo>
                  <a:pt x="21122" y="4322"/>
                  <a:pt x="21080" y="4345"/>
                  <a:pt x="21041" y="4362"/>
                </a:cubicBezTo>
                <a:close/>
                <a:moveTo>
                  <a:pt x="21050" y="4605"/>
                </a:moveTo>
                <a:cubicBezTo>
                  <a:pt x="21038" y="4609"/>
                  <a:pt x="21027" y="4615"/>
                  <a:pt x="21017" y="4623"/>
                </a:cubicBezTo>
                <a:cubicBezTo>
                  <a:pt x="21028" y="4617"/>
                  <a:pt x="21039" y="4611"/>
                  <a:pt x="21050" y="4605"/>
                </a:cubicBezTo>
                <a:close/>
                <a:moveTo>
                  <a:pt x="21023" y="4365"/>
                </a:moveTo>
                <a:cubicBezTo>
                  <a:pt x="21013" y="4362"/>
                  <a:pt x="21004" y="4359"/>
                  <a:pt x="20994" y="4356"/>
                </a:cubicBezTo>
                <a:cubicBezTo>
                  <a:pt x="21005" y="4366"/>
                  <a:pt x="21012" y="4376"/>
                  <a:pt x="21023" y="4365"/>
                </a:cubicBezTo>
                <a:close/>
                <a:moveTo>
                  <a:pt x="20979" y="4347"/>
                </a:moveTo>
                <a:cubicBezTo>
                  <a:pt x="20989" y="4349"/>
                  <a:pt x="20999" y="4349"/>
                  <a:pt x="21009" y="4347"/>
                </a:cubicBezTo>
                <a:cubicBezTo>
                  <a:pt x="20999" y="4347"/>
                  <a:pt x="20989" y="4347"/>
                  <a:pt x="20979" y="4347"/>
                </a:cubicBezTo>
                <a:close/>
                <a:moveTo>
                  <a:pt x="20943" y="4774"/>
                </a:moveTo>
                <a:cubicBezTo>
                  <a:pt x="20924" y="4774"/>
                  <a:pt x="20906" y="4775"/>
                  <a:pt x="20887" y="4777"/>
                </a:cubicBezTo>
                <a:cubicBezTo>
                  <a:pt x="20898" y="4809"/>
                  <a:pt x="20950" y="4823"/>
                  <a:pt x="20943" y="4774"/>
                </a:cubicBezTo>
                <a:close/>
                <a:moveTo>
                  <a:pt x="20949" y="4299"/>
                </a:moveTo>
                <a:cubicBezTo>
                  <a:pt x="20958" y="4296"/>
                  <a:pt x="20967" y="4293"/>
                  <a:pt x="20976" y="4290"/>
                </a:cubicBezTo>
                <a:cubicBezTo>
                  <a:pt x="20944" y="4279"/>
                  <a:pt x="20908" y="4267"/>
                  <a:pt x="20881" y="4296"/>
                </a:cubicBezTo>
                <a:cubicBezTo>
                  <a:pt x="20904" y="4295"/>
                  <a:pt x="20926" y="4296"/>
                  <a:pt x="20949" y="4299"/>
                </a:cubicBezTo>
                <a:close/>
                <a:moveTo>
                  <a:pt x="20908" y="4186"/>
                </a:moveTo>
                <a:cubicBezTo>
                  <a:pt x="20889" y="4195"/>
                  <a:pt x="20874" y="4208"/>
                  <a:pt x="20863" y="4225"/>
                </a:cubicBezTo>
                <a:cubicBezTo>
                  <a:pt x="20884" y="4227"/>
                  <a:pt x="20905" y="4224"/>
                  <a:pt x="20925" y="4216"/>
                </a:cubicBezTo>
                <a:cubicBezTo>
                  <a:pt x="20919" y="4206"/>
                  <a:pt x="20913" y="4196"/>
                  <a:pt x="20908" y="4186"/>
                </a:cubicBezTo>
                <a:close/>
                <a:moveTo>
                  <a:pt x="20614" y="4023"/>
                </a:moveTo>
                <a:cubicBezTo>
                  <a:pt x="20604" y="4049"/>
                  <a:pt x="20614" y="4050"/>
                  <a:pt x="20643" y="4029"/>
                </a:cubicBezTo>
                <a:cubicBezTo>
                  <a:pt x="20633" y="4027"/>
                  <a:pt x="20623" y="4025"/>
                  <a:pt x="20614" y="4023"/>
                </a:cubicBezTo>
                <a:close/>
                <a:moveTo>
                  <a:pt x="20453" y="4029"/>
                </a:moveTo>
                <a:cubicBezTo>
                  <a:pt x="20465" y="4022"/>
                  <a:pt x="20474" y="4012"/>
                  <a:pt x="20480" y="3999"/>
                </a:cubicBezTo>
                <a:cubicBezTo>
                  <a:pt x="20449" y="4002"/>
                  <a:pt x="20419" y="4007"/>
                  <a:pt x="20391" y="4020"/>
                </a:cubicBezTo>
                <a:cubicBezTo>
                  <a:pt x="20412" y="4022"/>
                  <a:pt x="20433" y="4025"/>
                  <a:pt x="20453" y="4029"/>
                </a:cubicBezTo>
                <a:close/>
                <a:moveTo>
                  <a:pt x="20343" y="3982"/>
                </a:moveTo>
                <a:cubicBezTo>
                  <a:pt x="20353" y="3986"/>
                  <a:pt x="20363" y="3988"/>
                  <a:pt x="20373" y="3988"/>
                </a:cubicBezTo>
                <a:cubicBezTo>
                  <a:pt x="20363" y="3986"/>
                  <a:pt x="20353" y="3984"/>
                  <a:pt x="20343" y="3982"/>
                </a:cubicBezTo>
                <a:close/>
                <a:moveTo>
                  <a:pt x="20168" y="3884"/>
                </a:moveTo>
                <a:cubicBezTo>
                  <a:pt x="20178" y="3892"/>
                  <a:pt x="20189" y="3894"/>
                  <a:pt x="20201" y="3890"/>
                </a:cubicBezTo>
                <a:cubicBezTo>
                  <a:pt x="20190" y="3888"/>
                  <a:pt x="20179" y="3886"/>
                  <a:pt x="20168" y="3884"/>
                </a:cubicBezTo>
                <a:close/>
                <a:moveTo>
                  <a:pt x="20145" y="5401"/>
                </a:moveTo>
                <a:cubicBezTo>
                  <a:pt x="20135" y="5401"/>
                  <a:pt x="20125" y="5401"/>
                  <a:pt x="20115" y="5401"/>
                </a:cubicBezTo>
                <a:cubicBezTo>
                  <a:pt x="20138" y="5418"/>
                  <a:pt x="20137" y="5405"/>
                  <a:pt x="20145" y="5401"/>
                </a:cubicBezTo>
                <a:close/>
                <a:moveTo>
                  <a:pt x="20067" y="5187"/>
                </a:moveTo>
                <a:cubicBezTo>
                  <a:pt x="20046" y="5186"/>
                  <a:pt x="20044" y="5197"/>
                  <a:pt x="20061" y="5220"/>
                </a:cubicBezTo>
                <a:cubicBezTo>
                  <a:pt x="20063" y="5209"/>
                  <a:pt x="20065" y="5198"/>
                  <a:pt x="20067" y="5187"/>
                </a:cubicBezTo>
                <a:close/>
                <a:moveTo>
                  <a:pt x="20061" y="5433"/>
                </a:moveTo>
                <a:cubicBezTo>
                  <a:pt x="20004" y="5415"/>
                  <a:pt x="20003" y="5504"/>
                  <a:pt x="20023" y="5534"/>
                </a:cubicBezTo>
                <a:cubicBezTo>
                  <a:pt x="20065" y="5529"/>
                  <a:pt x="20048" y="5460"/>
                  <a:pt x="20061" y="5433"/>
                </a:cubicBezTo>
                <a:close/>
                <a:moveTo>
                  <a:pt x="20032" y="5205"/>
                </a:moveTo>
                <a:cubicBezTo>
                  <a:pt x="20008" y="5204"/>
                  <a:pt x="19994" y="5217"/>
                  <a:pt x="19993" y="5240"/>
                </a:cubicBezTo>
                <a:cubicBezTo>
                  <a:pt x="20021" y="5251"/>
                  <a:pt x="20033" y="5230"/>
                  <a:pt x="20032" y="5205"/>
                </a:cubicBezTo>
                <a:close/>
                <a:moveTo>
                  <a:pt x="19990" y="4569"/>
                </a:moveTo>
                <a:cubicBezTo>
                  <a:pt x="19980" y="4568"/>
                  <a:pt x="19970" y="4568"/>
                  <a:pt x="19960" y="4567"/>
                </a:cubicBezTo>
                <a:cubicBezTo>
                  <a:pt x="19976" y="4588"/>
                  <a:pt x="19995" y="4594"/>
                  <a:pt x="20020" y="4584"/>
                </a:cubicBezTo>
                <a:cubicBezTo>
                  <a:pt x="20010" y="4579"/>
                  <a:pt x="20000" y="4574"/>
                  <a:pt x="19990" y="4569"/>
                </a:cubicBezTo>
                <a:close/>
                <a:moveTo>
                  <a:pt x="20032" y="5098"/>
                </a:moveTo>
                <a:cubicBezTo>
                  <a:pt x="20004" y="5063"/>
                  <a:pt x="19925" y="5131"/>
                  <a:pt x="19910" y="5154"/>
                </a:cubicBezTo>
                <a:cubicBezTo>
                  <a:pt x="19951" y="5143"/>
                  <a:pt x="20006" y="5137"/>
                  <a:pt x="20032" y="5098"/>
                </a:cubicBezTo>
                <a:close/>
                <a:moveTo>
                  <a:pt x="19892" y="5460"/>
                </a:moveTo>
                <a:cubicBezTo>
                  <a:pt x="19884" y="5460"/>
                  <a:pt x="19876" y="5460"/>
                  <a:pt x="19868" y="5460"/>
                </a:cubicBezTo>
                <a:cubicBezTo>
                  <a:pt x="19876" y="5471"/>
                  <a:pt x="19885" y="5481"/>
                  <a:pt x="19895" y="5490"/>
                </a:cubicBezTo>
                <a:cubicBezTo>
                  <a:pt x="19894" y="5480"/>
                  <a:pt x="19893" y="5470"/>
                  <a:pt x="19892" y="5460"/>
                </a:cubicBezTo>
                <a:close/>
                <a:moveTo>
                  <a:pt x="19842" y="5787"/>
                </a:moveTo>
                <a:cubicBezTo>
                  <a:pt x="19786" y="5757"/>
                  <a:pt x="19734" y="5788"/>
                  <a:pt x="19690" y="5822"/>
                </a:cubicBezTo>
                <a:cubicBezTo>
                  <a:pt x="19755" y="5842"/>
                  <a:pt x="19785" y="5808"/>
                  <a:pt x="19842" y="5787"/>
                </a:cubicBezTo>
                <a:close/>
                <a:moveTo>
                  <a:pt x="19729" y="4771"/>
                </a:moveTo>
                <a:cubicBezTo>
                  <a:pt x="19708" y="4770"/>
                  <a:pt x="19688" y="4774"/>
                  <a:pt x="19670" y="4783"/>
                </a:cubicBezTo>
                <a:cubicBezTo>
                  <a:pt x="19690" y="4782"/>
                  <a:pt x="19710" y="4778"/>
                  <a:pt x="19729" y="4771"/>
                </a:cubicBezTo>
                <a:close/>
                <a:moveTo>
                  <a:pt x="19565" y="5980"/>
                </a:moveTo>
                <a:cubicBezTo>
                  <a:pt x="19500" y="5955"/>
                  <a:pt x="19517" y="6040"/>
                  <a:pt x="19577" y="6042"/>
                </a:cubicBezTo>
                <a:cubicBezTo>
                  <a:pt x="19576" y="6021"/>
                  <a:pt x="19572" y="6000"/>
                  <a:pt x="19565" y="5980"/>
                </a:cubicBezTo>
                <a:close/>
                <a:moveTo>
                  <a:pt x="19411" y="6502"/>
                </a:moveTo>
                <a:cubicBezTo>
                  <a:pt x="19484" y="6483"/>
                  <a:pt x="19381" y="6449"/>
                  <a:pt x="19352" y="6455"/>
                </a:cubicBezTo>
                <a:cubicBezTo>
                  <a:pt x="19355" y="6488"/>
                  <a:pt x="19388" y="6490"/>
                  <a:pt x="19411" y="6502"/>
                </a:cubicBezTo>
                <a:close/>
                <a:moveTo>
                  <a:pt x="19388" y="6012"/>
                </a:moveTo>
                <a:cubicBezTo>
                  <a:pt x="19364" y="6005"/>
                  <a:pt x="19343" y="6010"/>
                  <a:pt x="19325" y="6027"/>
                </a:cubicBezTo>
                <a:cubicBezTo>
                  <a:pt x="19349" y="6036"/>
                  <a:pt x="19370" y="6031"/>
                  <a:pt x="19388" y="6012"/>
                </a:cubicBezTo>
                <a:close/>
                <a:moveTo>
                  <a:pt x="19206" y="4463"/>
                </a:moveTo>
                <a:cubicBezTo>
                  <a:pt x="19196" y="4471"/>
                  <a:pt x="19186" y="4478"/>
                  <a:pt x="19177" y="4486"/>
                </a:cubicBezTo>
                <a:cubicBezTo>
                  <a:pt x="19206" y="4502"/>
                  <a:pt x="19216" y="4494"/>
                  <a:pt x="19206" y="4463"/>
                </a:cubicBezTo>
                <a:close/>
                <a:moveTo>
                  <a:pt x="20489" y="3596"/>
                </a:moveTo>
                <a:cubicBezTo>
                  <a:pt x="20464" y="3596"/>
                  <a:pt x="20443" y="3604"/>
                  <a:pt x="20423" y="3619"/>
                </a:cubicBezTo>
                <a:cubicBezTo>
                  <a:pt x="20447" y="3618"/>
                  <a:pt x="20469" y="3610"/>
                  <a:pt x="20489" y="3596"/>
                </a:cubicBezTo>
                <a:close/>
                <a:moveTo>
                  <a:pt x="20415" y="3560"/>
                </a:moveTo>
                <a:cubicBezTo>
                  <a:pt x="20390" y="3587"/>
                  <a:pt x="20338" y="3580"/>
                  <a:pt x="20308" y="3599"/>
                </a:cubicBezTo>
                <a:cubicBezTo>
                  <a:pt x="20350" y="3620"/>
                  <a:pt x="20402" y="3612"/>
                  <a:pt x="20415" y="3560"/>
                </a:cubicBezTo>
                <a:close/>
                <a:moveTo>
                  <a:pt x="20011" y="3133"/>
                </a:moveTo>
                <a:cubicBezTo>
                  <a:pt x="19987" y="3132"/>
                  <a:pt x="19966" y="3140"/>
                  <a:pt x="19948" y="3156"/>
                </a:cubicBezTo>
                <a:cubicBezTo>
                  <a:pt x="19972" y="3155"/>
                  <a:pt x="19992" y="3147"/>
                  <a:pt x="20011" y="3133"/>
                </a:cubicBezTo>
                <a:close/>
                <a:moveTo>
                  <a:pt x="19708" y="2987"/>
                </a:moveTo>
                <a:cubicBezTo>
                  <a:pt x="19697" y="2995"/>
                  <a:pt x="19687" y="3004"/>
                  <a:pt x="19678" y="3014"/>
                </a:cubicBezTo>
                <a:cubicBezTo>
                  <a:pt x="19707" y="3023"/>
                  <a:pt x="19747" y="3022"/>
                  <a:pt x="19743" y="2981"/>
                </a:cubicBezTo>
                <a:cubicBezTo>
                  <a:pt x="19732" y="2983"/>
                  <a:pt x="19720" y="2985"/>
                  <a:pt x="19708" y="2987"/>
                </a:cubicBezTo>
                <a:close/>
                <a:moveTo>
                  <a:pt x="19658" y="2972"/>
                </a:moveTo>
                <a:cubicBezTo>
                  <a:pt x="19632" y="2975"/>
                  <a:pt x="19609" y="2990"/>
                  <a:pt x="19595" y="3011"/>
                </a:cubicBezTo>
                <a:cubicBezTo>
                  <a:pt x="19615" y="2996"/>
                  <a:pt x="19636" y="2983"/>
                  <a:pt x="19658" y="2972"/>
                </a:cubicBezTo>
                <a:close/>
                <a:moveTo>
                  <a:pt x="19595" y="3088"/>
                </a:moveTo>
                <a:cubicBezTo>
                  <a:pt x="19632" y="3086"/>
                  <a:pt x="19644" y="3043"/>
                  <a:pt x="19673" y="3026"/>
                </a:cubicBezTo>
                <a:cubicBezTo>
                  <a:pt x="19653" y="3032"/>
                  <a:pt x="19633" y="3037"/>
                  <a:pt x="19613" y="3040"/>
                </a:cubicBezTo>
                <a:cubicBezTo>
                  <a:pt x="19623" y="3031"/>
                  <a:pt x="19633" y="3021"/>
                  <a:pt x="19643" y="3011"/>
                </a:cubicBezTo>
                <a:cubicBezTo>
                  <a:pt x="19612" y="3013"/>
                  <a:pt x="19528" y="3075"/>
                  <a:pt x="19595" y="3088"/>
                </a:cubicBezTo>
                <a:close/>
                <a:moveTo>
                  <a:pt x="19447" y="2824"/>
                </a:moveTo>
                <a:cubicBezTo>
                  <a:pt x="19435" y="2824"/>
                  <a:pt x="19424" y="2828"/>
                  <a:pt x="19414" y="2836"/>
                </a:cubicBezTo>
                <a:cubicBezTo>
                  <a:pt x="19425" y="2832"/>
                  <a:pt x="19436" y="2828"/>
                  <a:pt x="19447" y="2824"/>
                </a:cubicBezTo>
                <a:close/>
                <a:moveTo>
                  <a:pt x="19379" y="2960"/>
                </a:moveTo>
                <a:cubicBezTo>
                  <a:pt x="19389" y="2966"/>
                  <a:pt x="19400" y="2966"/>
                  <a:pt x="19411" y="2960"/>
                </a:cubicBezTo>
                <a:cubicBezTo>
                  <a:pt x="19400" y="2960"/>
                  <a:pt x="19389" y="2960"/>
                  <a:pt x="19379" y="2960"/>
                </a:cubicBezTo>
                <a:close/>
                <a:moveTo>
                  <a:pt x="18574" y="2758"/>
                </a:moveTo>
                <a:cubicBezTo>
                  <a:pt x="18562" y="2765"/>
                  <a:pt x="18552" y="2774"/>
                  <a:pt x="18544" y="2785"/>
                </a:cubicBezTo>
                <a:cubicBezTo>
                  <a:pt x="18554" y="2776"/>
                  <a:pt x="18564" y="2767"/>
                  <a:pt x="18574" y="2758"/>
                </a:cubicBezTo>
                <a:close/>
                <a:moveTo>
                  <a:pt x="18443" y="2752"/>
                </a:moveTo>
                <a:cubicBezTo>
                  <a:pt x="18430" y="2757"/>
                  <a:pt x="18422" y="2767"/>
                  <a:pt x="18419" y="2782"/>
                </a:cubicBezTo>
                <a:cubicBezTo>
                  <a:pt x="18427" y="2772"/>
                  <a:pt x="18435" y="2762"/>
                  <a:pt x="18443" y="2752"/>
                </a:cubicBezTo>
                <a:close/>
                <a:moveTo>
                  <a:pt x="18452" y="2634"/>
                </a:moveTo>
                <a:cubicBezTo>
                  <a:pt x="18522" y="2655"/>
                  <a:pt x="18546" y="2675"/>
                  <a:pt x="18625" y="2663"/>
                </a:cubicBezTo>
                <a:cubicBezTo>
                  <a:pt x="18709" y="2650"/>
                  <a:pt x="18792" y="2631"/>
                  <a:pt x="18877" y="2628"/>
                </a:cubicBezTo>
                <a:cubicBezTo>
                  <a:pt x="18995" y="2624"/>
                  <a:pt x="19209" y="2701"/>
                  <a:pt x="19313" y="2625"/>
                </a:cubicBezTo>
                <a:cubicBezTo>
                  <a:pt x="19279" y="2620"/>
                  <a:pt x="19275" y="2609"/>
                  <a:pt x="19300" y="2592"/>
                </a:cubicBezTo>
                <a:cubicBezTo>
                  <a:pt x="19308" y="2571"/>
                  <a:pt x="19273" y="2567"/>
                  <a:pt x="19274" y="2547"/>
                </a:cubicBezTo>
                <a:cubicBezTo>
                  <a:pt x="19276" y="2513"/>
                  <a:pt x="19226" y="2478"/>
                  <a:pt x="19202" y="2456"/>
                </a:cubicBezTo>
                <a:cubicBezTo>
                  <a:pt x="19105" y="2370"/>
                  <a:pt x="18879" y="2434"/>
                  <a:pt x="18703" y="2407"/>
                </a:cubicBezTo>
                <a:cubicBezTo>
                  <a:pt x="18658" y="2401"/>
                  <a:pt x="18615" y="2373"/>
                  <a:pt x="18570" y="2374"/>
                </a:cubicBezTo>
                <a:cubicBezTo>
                  <a:pt x="18545" y="2375"/>
                  <a:pt x="18461" y="2400"/>
                  <a:pt x="18455" y="2429"/>
                </a:cubicBezTo>
                <a:cubicBezTo>
                  <a:pt x="18446" y="2469"/>
                  <a:pt x="18413" y="2458"/>
                  <a:pt x="18390" y="2488"/>
                </a:cubicBezTo>
                <a:cubicBezTo>
                  <a:pt x="18411" y="2528"/>
                  <a:pt x="18460" y="2498"/>
                  <a:pt x="18482" y="2527"/>
                </a:cubicBezTo>
                <a:cubicBezTo>
                  <a:pt x="18500" y="2552"/>
                  <a:pt x="18457" y="2608"/>
                  <a:pt x="18452" y="2634"/>
                </a:cubicBezTo>
                <a:close/>
                <a:moveTo>
                  <a:pt x="16594" y="2313"/>
                </a:moveTo>
                <a:cubicBezTo>
                  <a:pt x="16602" y="2306"/>
                  <a:pt x="16610" y="2299"/>
                  <a:pt x="16617" y="2292"/>
                </a:cubicBezTo>
                <a:cubicBezTo>
                  <a:pt x="16598" y="2294"/>
                  <a:pt x="16580" y="2300"/>
                  <a:pt x="16564" y="2310"/>
                </a:cubicBezTo>
                <a:cubicBezTo>
                  <a:pt x="16574" y="2311"/>
                  <a:pt x="16584" y="2312"/>
                  <a:pt x="16594" y="2313"/>
                </a:cubicBezTo>
                <a:close/>
                <a:moveTo>
                  <a:pt x="18669" y="3934"/>
                </a:moveTo>
                <a:cubicBezTo>
                  <a:pt x="18641" y="3950"/>
                  <a:pt x="18646" y="3979"/>
                  <a:pt x="18669" y="3996"/>
                </a:cubicBezTo>
                <a:cubicBezTo>
                  <a:pt x="18696" y="3978"/>
                  <a:pt x="18698" y="3952"/>
                  <a:pt x="18669" y="3934"/>
                </a:cubicBezTo>
                <a:close/>
                <a:moveTo>
                  <a:pt x="18616" y="3869"/>
                </a:moveTo>
                <a:cubicBezTo>
                  <a:pt x="18600" y="3876"/>
                  <a:pt x="18589" y="3888"/>
                  <a:pt x="18583" y="3904"/>
                </a:cubicBezTo>
                <a:cubicBezTo>
                  <a:pt x="18604" y="3906"/>
                  <a:pt x="18625" y="3904"/>
                  <a:pt x="18645" y="3899"/>
                </a:cubicBezTo>
                <a:cubicBezTo>
                  <a:pt x="18636" y="3888"/>
                  <a:pt x="18627" y="3878"/>
                  <a:pt x="18616" y="3869"/>
                </a:cubicBezTo>
                <a:close/>
                <a:moveTo>
                  <a:pt x="18725" y="4074"/>
                </a:moveTo>
                <a:cubicBezTo>
                  <a:pt x="18690" y="4082"/>
                  <a:pt x="18582" y="4069"/>
                  <a:pt x="18612" y="4026"/>
                </a:cubicBezTo>
                <a:cubicBezTo>
                  <a:pt x="18594" y="4033"/>
                  <a:pt x="18576" y="4041"/>
                  <a:pt x="18559" y="4051"/>
                </a:cubicBezTo>
                <a:cubicBezTo>
                  <a:pt x="18536" y="4064"/>
                  <a:pt x="18511" y="4041"/>
                  <a:pt x="18488" y="4053"/>
                </a:cubicBezTo>
                <a:cubicBezTo>
                  <a:pt x="18427" y="4085"/>
                  <a:pt x="18476" y="4137"/>
                  <a:pt x="18523" y="4145"/>
                </a:cubicBezTo>
                <a:cubicBezTo>
                  <a:pt x="18611" y="4159"/>
                  <a:pt x="18729" y="4168"/>
                  <a:pt x="18773" y="4080"/>
                </a:cubicBezTo>
                <a:cubicBezTo>
                  <a:pt x="18758" y="4072"/>
                  <a:pt x="18742" y="4070"/>
                  <a:pt x="18725" y="4074"/>
                </a:cubicBezTo>
                <a:close/>
                <a:moveTo>
                  <a:pt x="18488" y="3973"/>
                </a:moveTo>
                <a:cubicBezTo>
                  <a:pt x="18540" y="3985"/>
                  <a:pt x="18603" y="3880"/>
                  <a:pt x="18542" y="3864"/>
                </a:cubicBezTo>
                <a:cubicBezTo>
                  <a:pt x="18514" y="3856"/>
                  <a:pt x="18473" y="3866"/>
                  <a:pt x="18455" y="3890"/>
                </a:cubicBezTo>
                <a:cubicBezTo>
                  <a:pt x="18424" y="3932"/>
                  <a:pt x="18468" y="3941"/>
                  <a:pt x="18488" y="3973"/>
                </a:cubicBezTo>
                <a:close/>
                <a:moveTo>
                  <a:pt x="18253" y="3637"/>
                </a:moveTo>
                <a:cubicBezTo>
                  <a:pt x="18197" y="3635"/>
                  <a:pt x="18130" y="3741"/>
                  <a:pt x="18173" y="3734"/>
                </a:cubicBezTo>
                <a:cubicBezTo>
                  <a:pt x="18214" y="3726"/>
                  <a:pt x="18320" y="3707"/>
                  <a:pt x="18319" y="3649"/>
                </a:cubicBezTo>
                <a:cubicBezTo>
                  <a:pt x="18295" y="3655"/>
                  <a:pt x="18273" y="3651"/>
                  <a:pt x="18253" y="3637"/>
                </a:cubicBezTo>
                <a:close/>
                <a:moveTo>
                  <a:pt x="18090" y="3548"/>
                </a:moveTo>
                <a:cubicBezTo>
                  <a:pt x="18009" y="3550"/>
                  <a:pt x="17944" y="3604"/>
                  <a:pt x="17867" y="3622"/>
                </a:cubicBezTo>
                <a:cubicBezTo>
                  <a:pt x="17899" y="3628"/>
                  <a:pt x="18132" y="3598"/>
                  <a:pt x="18090" y="3548"/>
                </a:cubicBezTo>
                <a:close/>
                <a:moveTo>
                  <a:pt x="17778" y="4252"/>
                </a:moveTo>
                <a:cubicBezTo>
                  <a:pt x="17725" y="4342"/>
                  <a:pt x="18068" y="4301"/>
                  <a:pt x="18097" y="4294"/>
                </a:cubicBezTo>
                <a:cubicBezTo>
                  <a:pt x="18379" y="4230"/>
                  <a:pt x="18307" y="4155"/>
                  <a:pt x="18371" y="4088"/>
                </a:cubicBezTo>
                <a:cubicBezTo>
                  <a:pt x="18390" y="4069"/>
                  <a:pt x="18442" y="4055"/>
                  <a:pt x="18435" y="4019"/>
                </a:cubicBezTo>
                <a:cubicBezTo>
                  <a:pt x="18420" y="3945"/>
                  <a:pt x="18177" y="3982"/>
                  <a:pt x="18129" y="3989"/>
                </a:cubicBezTo>
                <a:cubicBezTo>
                  <a:pt x="18057" y="3999"/>
                  <a:pt x="17728" y="4146"/>
                  <a:pt x="17778" y="4252"/>
                </a:cubicBezTo>
                <a:close/>
                <a:moveTo>
                  <a:pt x="17636" y="3940"/>
                </a:moveTo>
                <a:cubicBezTo>
                  <a:pt x="17676" y="3940"/>
                  <a:pt x="17698" y="3901"/>
                  <a:pt x="17731" y="3884"/>
                </a:cubicBezTo>
                <a:cubicBezTo>
                  <a:pt x="17710" y="3874"/>
                  <a:pt x="17688" y="3873"/>
                  <a:pt x="17666" y="3881"/>
                </a:cubicBezTo>
                <a:cubicBezTo>
                  <a:pt x="17735" y="3907"/>
                  <a:pt x="17633" y="3915"/>
                  <a:pt x="17606" y="3931"/>
                </a:cubicBezTo>
                <a:cubicBezTo>
                  <a:pt x="17616" y="3934"/>
                  <a:pt x="17626" y="3937"/>
                  <a:pt x="17636" y="3940"/>
                </a:cubicBezTo>
                <a:close/>
                <a:moveTo>
                  <a:pt x="17936" y="3655"/>
                </a:moveTo>
                <a:cubicBezTo>
                  <a:pt x="17870" y="3654"/>
                  <a:pt x="17827" y="3710"/>
                  <a:pt x="17771" y="3732"/>
                </a:cubicBezTo>
                <a:cubicBezTo>
                  <a:pt x="17711" y="3756"/>
                  <a:pt x="17636" y="3752"/>
                  <a:pt x="17603" y="3818"/>
                </a:cubicBezTo>
                <a:cubicBezTo>
                  <a:pt x="17668" y="3835"/>
                  <a:pt x="17742" y="3796"/>
                  <a:pt x="17796" y="3765"/>
                </a:cubicBezTo>
                <a:cubicBezTo>
                  <a:pt x="17851" y="3733"/>
                  <a:pt x="17936" y="3721"/>
                  <a:pt x="17971" y="3661"/>
                </a:cubicBezTo>
                <a:cubicBezTo>
                  <a:pt x="17959" y="3659"/>
                  <a:pt x="17948" y="3657"/>
                  <a:pt x="17936" y="3655"/>
                </a:cubicBezTo>
                <a:close/>
                <a:moveTo>
                  <a:pt x="17544" y="3970"/>
                </a:moveTo>
                <a:cubicBezTo>
                  <a:pt x="17516" y="3975"/>
                  <a:pt x="17497" y="3997"/>
                  <a:pt x="17517" y="4023"/>
                </a:cubicBezTo>
                <a:cubicBezTo>
                  <a:pt x="17535" y="4016"/>
                  <a:pt x="17554" y="4009"/>
                  <a:pt x="17573" y="4003"/>
                </a:cubicBezTo>
                <a:cubicBezTo>
                  <a:pt x="17604" y="3992"/>
                  <a:pt x="17556" y="3967"/>
                  <a:pt x="17544" y="3970"/>
                </a:cubicBezTo>
                <a:close/>
                <a:moveTo>
                  <a:pt x="17606" y="3622"/>
                </a:moveTo>
                <a:cubicBezTo>
                  <a:pt x="17649" y="3577"/>
                  <a:pt x="17806" y="3605"/>
                  <a:pt x="17808" y="3533"/>
                </a:cubicBezTo>
                <a:cubicBezTo>
                  <a:pt x="17772" y="3528"/>
                  <a:pt x="17737" y="3539"/>
                  <a:pt x="17703" y="3547"/>
                </a:cubicBezTo>
                <a:cubicBezTo>
                  <a:pt x="17652" y="3560"/>
                  <a:pt x="17633" y="3539"/>
                  <a:pt x="17588" y="3535"/>
                </a:cubicBezTo>
                <a:cubicBezTo>
                  <a:pt x="17556" y="3532"/>
                  <a:pt x="17583" y="3560"/>
                  <a:pt x="17562" y="3563"/>
                </a:cubicBezTo>
                <a:cubicBezTo>
                  <a:pt x="17527" y="3567"/>
                  <a:pt x="17503" y="3538"/>
                  <a:pt x="17469" y="3563"/>
                </a:cubicBezTo>
                <a:cubicBezTo>
                  <a:pt x="17531" y="3586"/>
                  <a:pt x="17563" y="3583"/>
                  <a:pt x="17606" y="3622"/>
                </a:cubicBezTo>
                <a:close/>
                <a:moveTo>
                  <a:pt x="17098" y="3510"/>
                </a:moveTo>
                <a:cubicBezTo>
                  <a:pt x="17095" y="3535"/>
                  <a:pt x="17106" y="3540"/>
                  <a:pt x="17131" y="3524"/>
                </a:cubicBezTo>
                <a:cubicBezTo>
                  <a:pt x="17120" y="3519"/>
                  <a:pt x="17109" y="3515"/>
                  <a:pt x="17098" y="3510"/>
                </a:cubicBezTo>
                <a:close/>
                <a:moveTo>
                  <a:pt x="17048" y="3530"/>
                </a:moveTo>
                <a:cubicBezTo>
                  <a:pt x="17061" y="3553"/>
                  <a:pt x="17085" y="3562"/>
                  <a:pt x="17107" y="3545"/>
                </a:cubicBezTo>
                <a:cubicBezTo>
                  <a:pt x="17089" y="3536"/>
                  <a:pt x="17069" y="3531"/>
                  <a:pt x="17048" y="3530"/>
                </a:cubicBezTo>
                <a:close/>
                <a:moveTo>
                  <a:pt x="16107" y="3471"/>
                </a:moveTo>
                <a:cubicBezTo>
                  <a:pt x="16140" y="3468"/>
                  <a:pt x="16175" y="3480"/>
                  <a:pt x="16209" y="3481"/>
                </a:cubicBezTo>
                <a:cubicBezTo>
                  <a:pt x="16222" y="3481"/>
                  <a:pt x="16293" y="3466"/>
                  <a:pt x="16253" y="3448"/>
                </a:cubicBezTo>
                <a:cubicBezTo>
                  <a:pt x="16225" y="3436"/>
                  <a:pt x="16089" y="3404"/>
                  <a:pt x="16107" y="3471"/>
                </a:cubicBezTo>
                <a:close/>
                <a:moveTo>
                  <a:pt x="20308" y="1259"/>
                </a:moveTo>
                <a:cubicBezTo>
                  <a:pt x="20283" y="1258"/>
                  <a:pt x="20261" y="1266"/>
                  <a:pt x="20242" y="1283"/>
                </a:cubicBezTo>
                <a:cubicBezTo>
                  <a:pt x="20266" y="1281"/>
                  <a:pt x="20288" y="1273"/>
                  <a:pt x="20308" y="1259"/>
                </a:cubicBezTo>
                <a:close/>
                <a:moveTo>
                  <a:pt x="19560" y="1725"/>
                </a:moveTo>
                <a:cubicBezTo>
                  <a:pt x="19490" y="1711"/>
                  <a:pt x="19376" y="1755"/>
                  <a:pt x="19328" y="1805"/>
                </a:cubicBezTo>
                <a:cubicBezTo>
                  <a:pt x="19358" y="1818"/>
                  <a:pt x="19371" y="1795"/>
                  <a:pt x="19399" y="1793"/>
                </a:cubicBezTo>
                <a:cubicBezTo>
                  <a:pt x="19429" y="1790"/>
                  <a:pt x="19458" y="1804"/>
                  <a:pt x="19488" y="1794"/>
                </a:cubicBezTo>
                <a:cubicBezTo>
                  <a:pt x="19480" y="1784"/>
                  <a:pt x="19472" y="1774"/>
                  <a:pt x="19465" y="1764"/>
                </a:cubicBezTo>
                <a:cubicBezTo>
                  <a:pt x="19497" y="1753"/>
                  <a:pt x="19533" y="1750"/>
                  <a:pt x="19560" y="1725"/>
                </a:cubicBezTo>
                <a:close/>
                <a:moveTo>
                  <a:pt x="19052" y="1707"/>
                </a:moveTo>
                <a:cubicBezTo>
                  <a:pt x="19063" y="1713"/>
                  <a:pt x="19074" y="1712"/>
                  <a:pt x="19085" y="1705"/>
                </a:cubicBezTo>
                <a:cubicBezTo>
                  <a:pt x="19074" y="1706"/>
                  <a:pt x="19063" y="1706"/>
                  <a:pt x="19052" y="1707"/>
                </a:cubicBezTo>
                <a:close/>
                <a:moveTo>
                  <a:pt x="18681" y="1333"/>
                </a:moveTo>
                <a:cubicBezTo>
                  <a:pt x="18658" y="1334"/>
                  <a:pt x="18635" y="1338"/>
                  <a:pt x="18612" y="1345"/>
                </a:cubicBezTo>
                <a:cubicBezTo>
                  <a:pt x="18660" y="1336"/>
                  <a:pt x="18698" y="1372"/>
                  <a:pt x="18746" y="1351"/>
                </a:cubicBezTo>
                <a:cubicBezTo>
                  <a:pt x="18727" y="1335"/>
                  <a:pt x="18705" y="1329"/>
                  <a:pt x="18681" y="1333"/>
                </a:cubicBezTo>
                <a:close/>
                <a:moveTo>
                  <a:pt x="17662" y="1595"/>
                </a:moveTo>
                <a:cubicBezTo>
                  <a:pt x="17652" y="1619"/>
                  <a:pt x="17631" y="1639"/>
                  <a:pt x="17606" y="1648"/>
                </a:cubicBezTo>
                <a:cubicBezTo>
                  <a:pt x="17631" y="1635"/>
                  <a:pt x="17662" y="1636"/>
                  <a:pt x="17667" y="1607"/>
                </a:cubicBezTo>
                <a:cubicBezTo>
                  <a:pt x="17672" y="1572"/>
                  <a:pt x="17736" y="1551"/>
                  <a:pt x="17763" y="1547"/>
                </a:cubicBezTo>
                <a:cubicBezTo>
                  <a:pt x="17715" y="1567"/>
                  <a:pt x="17712" y="1629"/>
                  <a:pt x="17666" y="1651"/>
                </a:cubicBezTo>
                <a:cubicBezTo>
                  <a:pt x="17709" y="1654"/>
                  <a:pt x="17768" y="1668"/>
                  <a:pt x="17811" y="1663"/>
                </a:cubicBezTo>
                <a:cubicBezTo>
                  <a:pt x="17851" y="1657"/>
                  <a:pt x="17865" y="1601"/>
                  <a:pt x="17909" y="1604"/>
                </a:cubicBezTo>
                <a:cubicBezTo>
                  <a:pt x="17893" y="1668"/>
                  <a:pt x="17984" y="1657"/>
                  <a:pt x="18020" y="1648"/>
                </a:cubicBezTo>
                <a:cubicBezTo>
                  <a:pt x="18065" y="1638"/>
                  <a:pt x="18126" y="1575"/>
                  <a:pt x="18155" y="1615"/>
                </a:cubicBezTo>
                <a:cubicBezTo>
                  <a:pt x="18128" y="1618"/>
                  <a:pt x="18104" y="1634"/>
                  <a:pt x="18087" y="1654"/>
                </a:cubicBezTo>
                <a:cubicBezTo>
                  <a:pt x="18215" y="1669"/>
                  <a:pt x="18348" y="1701"/>
                  <a:pt x="18476" y="1669"/>
                </a:cubicBezTo>
                <a:cubicBezTo>
                  <a:pt x="18445" y="1661"/>
                  <a:pt x="18416" y="1645"/>
                  <a:pt x="18384" y="1642"/>
                </a:cubicBezTo>
                <a:cubicBezTo>
                  <a:pt x="18393" y="1621"/>
                  <a:pt x="18411" y="1605"/>
                  <a:pt x="18434" y="1601"/>
                </a:cubicBezTo>
                <a:cubicBezTo>
                  <a:pt x="18441" y="1708"/>
                  <a:pt x="18578" y="1585"/>
                  <a:pt x="18602" y="1585"/>
                </a:cubicBezTo>
                <a:cubicBezTo>
                  <a:pt x="18645" y="1585"/>
                  <a:pt x="18621" y="1642"/>
                  <a:pt x="18670" y="1643"/>
                </a:cubicBezTo>
                <a:cubicBezTo>
                  <a:pt x="18715" y="1643"/>
                  <a:pt x="18794" y="1640"/>
                  <a:pt x="18788" y="1574"/>
                </a:cubicBezTo>
                <a:cubicBezTo>
                  <a:pt x="18815" y="1591"/>
                  <a:pt x="18816" y="1617"/>
                  <a:pt x="18791" y="1636"/>
                </a:cubicBezTo>
                <a:cubicBezTo>
                  <a:pt x="18848" y="1666"/>
                  <a:pt x="18970" y="1667"/>
                  <a:pt x="18998" y="1595"/>
                </a:cubicBezTo>
                <a:cubicBezTo>
                  <a:pt x="18959" y="1593"/>
                  <a:pt x="18965" y="1577"/>
                  <a:pt x="18984" y="1556"/>
                </a:cubicBezTo>
                <a:cubicBezTo>
                  <a:pt x="19002" y="1609"/>
                  <a:pt x="19070" y="1577"/>
                  <a:pt x="19108" y="1580"/>
                </a:cubicBezTo>
                <a:cubicBezTo>
                  <a:pt x="19081" y="1585"/>
                  <a:pt x="19035" y="1581"/>
                  <a:pt x="19034" y="1621"/>
                </a:cubicBezTo>
                <a:cubicBezTo>
                  <a:pt x="19078" y="1632"/>
                  <a:pt x="19226" y="1588"/>
                  <a:pt x="19239" y="1654"/>
                </a:cubicBezTo>
                <a:cubicBezTo>
                  <a:pt x="19192" y="1669"/>
                  <a:pt x="19156" y="1703"/>
                  <a:pt x="19111" y="1722"/>
                </a:cubicBezTo>
                <a:cubicBezTo>
                  <a:pt x="19234" y="1697"/>
                  <a:pt x="19372" y="1681"/>
                  <a:pt x="19497" y="1676"/>
                </a:cubicBezTo>
                <a:cubicBezTo>
                  <a:pt x="19540" y="1674"/>
                  <a:pt x="19695" y="1573"/>
                  <a:pt x="19725" y="1620"/>
                </a:cubicBezTo>
                <a:cubicBezTo>
                  <a:pt x="19756" y="1669"/>
                  <a:pt x="19969" y="1566"/>
                  <a:pt x="19991" y="1528"/>
                </a:cubicBezTo>
                <a:cubicBezTo>
                  <a:pt x="20034" y="1452"/>
                  <a:pt x="19774" y="1535"/>
                  <a:pt x="19759" y="1526"/>
                </a:cubicBezTo>
                <a:cubicBezTo>
                  <a:pt x="19769" y="1519"/>
                  <a:pt x="19780" y="1512"/>
                  <a:pt x="19791" y="1506"/>
                </a:cubicBezTo>
                <a:cubicBezTo>
                  <a:pt x="19760" y="1506"/>
                  <a:pt x="19727" y="1508"/>
                  <a:pt x="19696" y="1500"/>
                </a:cubicBezTo>
                <a:cubicBezTo>
                  <a:pt x="19741" y="1488"/>
                  <a:pt x="19788" y="1475"/>
                  <a:pt x="19824" y="1443"/>
                </a:cubicBezTo>
                <a:cubicBezTo>
                  <a:pt x="19732" y="1382"/>
                  <a:pt x="19638" y="1469"/>
                  <a:pt x="19542" y="1458"/>
                </a:cubicBezTo>
                <a:cubicBezTo>
                  <a:pt x="19564" y="1451"/>
                  <a:pt x="19586" y="1442"/>
                  <a:pt x="19607" y="1431"/>
                </a:cubicBezTo>
                <a:cubicBezTo>
                  <a:pt x="19544" y="1426"/>
                  <a:pt x="19481" y="1413"/>
                  <a:pt x="19417" y="1417"/>
                </a:cubicBezTo>
                <a:cubicBezTo>
                  <a:pt x="19333" y="1422"/>
                  <a:pt x="19301" y="1435"/>
                  <a:pt x="19221" y="1408"/>
                </a:cubicBezTo>
                <a:cubicBezTo>
                  <a:pt x="19287" y="1396"/>
                  <a:pt x="19359" y="1428"/>
                  <a:pt x="19420" y="1390"/>
                </a:cubicBezTo>
                <a:cubicBezTo>
                  <a:pt x="19396" y="1394"/>
                  <a:pt x="19375" y="1387"/>
                  <a:pt x="19358" y="1369"/>
                </a:cubicBezTo>
                <a:cubicBezTo>
                  <a:pt x="19379" y="1356"/>
                  <a:pt x="19393" y="1335"/>
                  <a:pt x="19388" y="1310"/>
                </a:cubicBezTo>
                <a:cubicBezTo>
                  <a:pt x="19461" y="1348"/>
                  <a:pt x="19467" y="1451"/>
                  <a:pt x="19793" y="1402"/>
                </a:cubicBezTo>
                <a:cubicBezTo>
                  <a:pt x="19818" y="1399"/>
                  <a:pt x="20001" y="1381"/>
                  <a:pt x="19916" y="1405"/>
                </a:cubicBezTo>
                <a:cubicBezTo>
                  <a:pt x="19968" y="1402"/>
                  <a:pt x="20021" y="1395"/>
                  <a:pt x="20072" y="1382"/>
                </a:cubicBezTo>
                <a:cubicBezTo>
                  <a:pt x="20102" y="1374"/>
                  <a:pt x="20252" y="1321"/>
                  <a:pt x="20180" y="1307"/>
                </a:cubicBezTo>
                <a:cubicBezTo>
                  <a:pt x="20227" y="1300"/>
                  <a:pt x="20213" y="1250"/>
                  <a:pt x="20174" y="1244"/>
                </a:cubicBezTo>
                <a:cubicBezTo>
                  <a:pt x="20330" y="1228"/>
                  <a:pt x="20414" y="1255"/>
                  <a:pt x="20489" y="1248"/>
                </a:cubicBezTo>
                <a:cubicBezTo>
                  <a:pt x="20538" y="1244"/>
                  <a:pt x="20587" y="1213"/>
                  <a:pt x="20637" y="1222"/>
                </a:cubicBezTo>
                <a:cubicBezTo>
                  <a:pt x="20689" y="1232"/>
                  <a:pt x="20744" y="1233"/>
                  <a:pt x="20783" y="1191"/>
                </a:cubicBezTo>
                <a:cubicBezTo>
                  <a:pt x="20722" y="1193"/>
                  <a:pt x="20633" y="1206"/>
                  <a:pt x="20581" y="1164"/>
                </a:cubicBezTo>
                <a:cubicBezTo>
                  <a:pt x="20672" y="1171"/>
                  <a:pt x="20894" y="1203"/>
                  <a:pt x="20967" y="1126"/>
                </a:cubicBezTo>
                <a:cubicBezTo>
                  <a:pt x="20883" y="1096"/>
                  <a:pt x="20793" y="1108"/>
                  <a:pt x="20708" y="1087"/>
                </a:cubicBezTo>
                <a:cubicBezTo>
                  <a:pt x="20799" y="1080"/>
                  <a:pt x="21038" y="1104"/>
                  <a:pt x="21088" y="1070"/>
                </a:cubicBezTo>
                <a:cubicBezTo>
                  <a:pt x="21117" y="1050"/>
                  <a:pt x="21134" y="1014"/>
                  <a:pt x="21172" y="1010"/>
                </a:cubicBezTo>
                <a:cubicBezTo>
                  <a:pt x="21074" y="975"/>
                  <a:pt x="20967" y="992"/>
                  <a:pt x="20866" y="995"/>
                </a:cubicBezTo>
                <a:cubicBezTo>
                  <a:pt x="20911" y="983"/>
                  <a:pt x="20960" y="994"/>
                  <a:pt x="21002" y="971"/>
                </a:cubicBezTo>
                <a:cubicBezTo>
                  <a:pt x="20824" y="929"/>
                  <a:pt x="20655" y="1003"/>
                  <a:pt x="20480" y="1010"/>
                </a:cubicBezTo>
                <a:cubicBezTo>
                  <a:pt x="20531" y="988"/>
                  <a:pt x="20585" y="978"/>
                  <a:pt x="20637" y="962"/>
                </a:cubicBezTo>
                <a:cubicBezTo>
                  <a:pt x="20575" y="952"/>
                  <a:pt x="20502" y="959"/>
                  <a:pt x="20435" y="947"/>
                </a:cubicBezTo>
                <a:cubicBezTo>
                  <a:pt x="20540" y="951"/>
                  <a:pt x="20643" y="954"/>
                  <a:pt x="20747" y="952"/>
                </a:cubicBezTo>
                <a:cubicBezTo>
                  <a:pt x="20824" y="951"/>
                  <a:pt x="20914" y="970"/>
                  <a:pt x="20988" y="939"/>
                </a:cubicBezTo>
                <a:cubicBezTo>
                  <a:pt x="20859" y="910"/>
                  <a:pt x="20726" y="933"/>
                  <a:pt x="20596" y="918"/>
                </a:cubicBezTo>
                <a:cubicBezTo>
                  <a:pt x="20723" y="922"/>
                  <a:pt x="20860" y="902"/>
                  <a:pt x="20985" y="916"/>
                </a:cubicBezTo>
                <a:cubicBezTo>
                  <a:pt x="21086" y="927"/>
                  <a:pt x="21203" y="1002"/>
                  <a:pt x="21305" y="947"/>
                </a:cubicBezTo>
                <a:cubicBezTo>
                  <a:pt x="21296" y="937"/>
                  <a:pt x="21286" y="927"/>
                  <a:pt x="21276" y="918"/>
                </a:cubicBezTo>
                <a:cubicBezTo>
                  <a:pt x="21298" y="917"/>
                  <a:pt x="21319" y="914"/>
                  <a:pt x="21341" y="909"/>
                </a:cubicBezTo>
                <a:cubicBezTo>
                  <a:pt x="21145" y="894"/>
                  <a:pt x="20947" y="887"/>
                  <a:pt x="20750" y="903"/>
                </a:cubicBezTo>
                <a:cubicBezTo>
                  <a:pt x="20835" y="890"/>
                  <a:pt x="20703" y="883"/>
                  <a:pt x="20685" y="873"/>
                </a:cubicBezTo>
                <a:cubicBezTo>
                  <a:pt x="20728" y="879"/>
                  <a:pt x="20775" y="882"/>
                  <a:pt x="20819" y="882"/>
                </a:cubicBezTo>
                <a:cubicBezTo>
                  <a:pt x="20851" y="882"/>
                  <a:pt x="20844" y="843"/>
                  <a:pt x="20862" y="846"/>
                </a:cubicBezTo>
                <a:cubicBezTo>
                  <a:pt x="20901" y="853"/>
                  <a:pt x="20965" y="910"/>
                  <a:pt x="21094" y="873"/>
                </a:cubicBezTo>
                <a:cubicBezTo>
                  <a:pt x="21059" y="853"/>
                  <a:pt x="21021" y="866"/>
                  <a:pt x="20899" y="832"/>
                </a:cubicBezTo>
                <a:cubicBezTo>
                  <a:pt x="21044" y="850"/>
                  <a:pt x="21195" y="881"/>
                  <a:pt x="21340" y="857"/>
                </a:cubicBezTo>
                <a:cubicBezTo>
                  <a:pt x="21432" y="842"/>
                  <a:pt x="21526" y="835"/>
                  <a:pt x="21611" y="839"/>
                </a:cubicBezTo>
                <a:cubicBezTo>
                  <a:pt x="21659" y="840"/>
                  <a:pt x="21774" y="802"/>
                  <a:pt x="21673" y="776"/>
                </a:cubicBezTo>
                <a:cubicBezTo>
                  <a:pt x="21605" y="758"/>
                  <a:pt x="21532" y="763"/>
                  <a:pt x="21463" y="763"/>
                </a:cubicBezTo>
                <a:cubicBezTo>
                  <a:pt x="21568" y="704"/>
                  <a:pt x="21687" y="772"/>
                  <a:pt x="21798" y="754"/>
                </a:cubicBezTo>
                <a:cubicBezTo>
                  <a:pt x="21794" y="765"/>
                  <a:pt x="21790" y="776"/>
                  <a:pt x="21786" y="787"/>
                </a:cubicBezTo>
                <a:cubicBezTo>
                  <a:pt x="21923" y="822"/>
                  <a:pt x="22075" y="786"/>
                  <a:pt x="22208" y="751"/>
                </a:cubicBezTo>
                <a:cubicBezTo>
                  <a:pt x="22187" y="737"/>
                  <a:pt x="22164" y="733"/>
                  <a:pt x="22140" y="740"/>
                </a:cubicBezTo>
                <a:cubicBezTo>
                  <a:pt x="22202" y="712"/>
                  <a:pt x="22281" y="742"/>
                  <a:pt x="22338" y="701"/>
                </a:cubicBezTo>
                <a:cubicBezTo>
                  <a:pt x="22304" y="667"/>
                  <a:pt x="22240" y="684"/>
                  <a:pt x="22199" y="691"/>
                </a:cubicBezTo>
                <a:cubicBezTo>
                  <a:pt x="22131" y="702"/>
                  <a:pt x="22060" y="698"/>
                  <a:pt x="21991" y="698"/>
                </a:cubicBezTo>
                <a:cubicBezTo>
                  <a:pt x="22024" y="690"/>
                  <a:pt x="22059" y="689"/>
                  <a:pt x="22092" y="686"/>
                </a:cubicBezTo>
                <a:cubicBezTo>
                  <a:pt x="22072" y="678"/>
                  <a:pt x="22051" y="671"/>
                  <a:pt x="22030" y="665"/>
                </a:cubicBezTo>
                <a:cubicBezTo>
                  <a:pt x="22106" y="674"/>
                  <a:pt x="22180" y="681"/>
                  <a:pt x="22256" y="671"/>
                </a:cubicBezTo>
                <a:cubicBezTo>
                  <a:pt x="22329" y="662"/>
                  <a:pt x="22415" y="693"/>
                  <a:pt x="22484" y="656"/>
                </a:cubicBezTo>
                <a:cubicBezTo>
                  <a:pt x="22440" y="644"/>
                  <a:pt x="22473" y="598"/>
                  <a:pt x="22428" y="588"/>
                </a:cubicBezTo>
                <a:cubicBezTo>
                  <a:pt x="22509" y="574"/>
                  <a:pt x="22486" y="666"/>
                  <a:pt x="22665" y="614"/>
                </a:cubicBezTo>
                <a:cubicBezTo>
                  <a:pt x="22796" y="575"/>
                  <a:pt x="22923" y="542"/>
                  <a:pt x="23058" y="520"/>
                </a:cubicBezTo>
                <a:cubicBezTo>
                  <a:pt x="23198" y="496"/>
                  <a:pt x="23336" y="461"/>
                  <a:pt x="23476" y="438"/>
                </a:cubicBezTo>
                <a:cubicBezTo>
                  <a:pt x="23605" y="417"/>
                  <a:pt x="23741" y="425"/>
                  <a:pt x="23865" y="377"/>
                </a:cubicBezTo>
                <a:cubicBezTo>
                  <a:pt x="23814" y="337"/>
                  <a:pt x="23726" y="356"/>
                  <a:pt x="23668" y="364"/>
                </a:cubicBezTo>
                <a:cubicBezTo>
                  <a:pt x="23572" y="378"/>
                  <a:pt x="23476" y="383"/>
                  <a:pt x="23379" y="390"/>
                </a:cubicBezTo>
                <a:cubicBezTo>
                  <a:pt x="23158" y="405"/>
                  <a:pt x="22940" y="448"/>
                  <a:pt x="22719" y="458"/>
                </a:cubicBezTo>
                <a:cubicBezTo>
                  <a:pt x="22739" y="453"/>
                  <a:pt x="22760" y="449"/>
                  <a:pt x="22781" y="446"/>
                </a:cubicBezTo>
                <a:cubicBezTo>
                  <a:pt x="22757" y="443"/>
                  <a:pt x="22733" y="442"/>
                  <a:pt x="22710" y="443"/>
                </a:cubicBezTo>
                <a:cubicBezTo>
                  <a:pt x="22965" y="425"/>
                  <a:pt x="23218" y="391"/>
                  <a:pt x="23473" y="366"/>
                </a:cubicBezTo>
                <a:cubicBezTo>
                  <a:pt x="23339" y="320"/>
                  <a:pt x="23198" y="398"/>
                  <a:pt x="23063" y="360"/>
                </a:cubicBezTo>
                <a:cubicBezTo>
                  <a:pt x="23087" y="360"/>
                  <a:pt x="23111" y="360"/>
                  <a:pt x="23134" y="360"/>
                </a:cubicBezTo>
                <a:cubicBezTo>
                  <a:pt x="23098" y="333"/>
                  <a:pt x="23049" y="327"/>
                  <a:pt x="23007" y="321"/>
                </a:cubicBezTo>
                <a:cubicBezTo>
                  <a:pt x="23051" y="316"/>
                  <a:pt x="23093" y="336"/>
                  <a:pt x="23135" y="347"/>
                </a:cubicBezTo>
                <a:cubicBezTo>
                  <a:pt x="23196" y="363"/>
                  <a:pt x="23258" y="351"/>
                  <a:pt x="23319" y="346"/>
                </a:cubicBezTo>
                <a:cubicBezTo>
                  <a:pt x="23458" y="336"/>
                  <a:pt x="23598" y="337"/>
                  <a:pt x="23737" y="330"/>
                </a:cubicBezTo>
                <a:cubicBezTo>
                  <a:pt x="23706" y="326"/>
                  <a:pt x="23674" y="327"/>
                  <a:pt x="23642" y="327"/>
                </a:cubicBezTo>
                <a:cubicBezTo>
                  <a:pt x="23908" y="308"/>
                  <a:pt x="24171" y="300"/>
                  <a:pt x="24434" y="253"/>
                </a:cubicBezTo>
                <a:cubicBezTo>
                  <a:pt x="24468" y="247"/>
                  <a:pt x="24720" y="215"/>
                  <a:pt x="24700" y="181"/>
                </a:cubicBezTo>
                <a:cubicBezTo>
                  <a:pt x="24670" y="130"/>
                  <a:pt x="24557" y="149"/>
                  <a:pt x="24506" y="155"/>
                </a:cubicBezTo>
                <a:cubicBezTo>
                  <a:pt x="24640" y="129"/>
                  <a:pt x="24353" y="165"/>
                  <a:pt x="24307" y="164"/>
                </a:cubicBezTo>
                <a:cubicBezTo>
                  <a:pt x="24340" y="164"/>
                  <a:pt x="24372" y="153"/>
                  <a:pt x="24402" y="140"/>
                </a:cubicBezTo>
                <a:cubicBezTo>
                  <a:pt x="24367" y="134"/>
                  <a:pt x="24340" y="109"/>
                  <a:pt x="24304" y="104"/>
                </a:cubicBezTo>
                <a:cubicBezTo>
                  <a:pt x="24326" y="102"/>
                  <a:pt x="24348" y="100"/>
                  <a:pt x="24369" y="98"/>
                </a:cubicBezTo>
                <a:cubicBezTo>
                  <a:pt x="24318" y="51"/>
                  <a:pt x="24242" y="91"/>
                  <a:pt x="24183" y="93"/>
                </a:cubicBezTo>
                <a:cubicBezTo>
                  <a:pt x="24147" y="93"/>
                  <a:pt x="24117" y="65"/>
                  <a:pt x="24081" y="72"/>
                </a:cubicBezTo>
                <a:cubicBezTo>
                  <a:pt x="24045" y="79"/>
                  <a:pt x="24020" y="93"/>
                  <a:pt x="23981" y="92"/>
                </a:cubicBezTo>
                <a:cubicBezTo>
                  <a:pt x="23772" y="87"/>
                  <a:pt x="23555" y="111"/>
                  <a:pt x="23360" y="125"/>
                </a:cubicBezTo>
                <a:cubicBezTo>
                  <a:pt x="23492" y="92"/>
                  <a:pt x="23653" y="115"/>
                  <a:pt x="23850" y="66"/>
                </a:cubicBezTo>
                <a:cubicBezTo>
                  <a:pt x="23769" y="49"/>
                  <a:pt x="23685" y="48"/>
                  <a:pt x="23604" y="52"/>
                </a:cubicBezTo>
                <a:cubicBezTo>
                  <a:pt x="23494" y="58"/>
                  <a:pt x="23383" y="34"/>
                  <a:pt x="23274" y="48"/>
                </a:cubicBezTo>
                <a:cubicBezTo>
                  <a:pt x="23316" y="38"/>
                  <a:pt x="23313" y="35"/>
                  <a:pt x="23265" y="40"/>
                </a:cubicBezTo>
                <a:cubicBezTo>
                  <a:pt x="23185" y="41"/>
                  <a:pt x="23130" y="0"/>
                  <a:pt x="22912" y="45"/>
                </a:cubicBezTo>
                <a:cubicBezTo>
                  <a:pt x="22943" y="50"/>
                  <a:pt x="22973" y="61"/>
                  <a:pt x="23004" y="69"/>
                </a:cubicBezTo>
                <a:cubicBezTo>
                  <a:pt x="22960" y="70"/>
                  <a:pt x="22913" y="70"/>
                  <a:pt x="22873" y="51"/>
                </a:cubicBezTo>
                <a:cubicBezTo>
                  <a:pt x="22884" y="44"/>
                  <a:pt x="22894" y="37"/>
                  <a:pt x="22905" y="30"/>
                </a:cubicBezTo>
                <a:cubicBezTo>
                  <a:pt x="22764" y="14"/>
                  <a:pt x="22620" y="34"/>
                  <a:pt x="22481" y="63"/>
                </a:cubicBezTo>
                <a:cubicBezTo>
                  <a:pt x="22537" y="65"/>
                  <a:pt x="22586" y="97"/>
                  <a:pt x="22642" y="101"/>
                </a:cubicBezTo>
                <a:cubicBezTo>
                  <a:pt x="22534" y="155"/>
                  <a:pt x="22402" y="21"/>
                  <a:pt x="22242" y="39"/>
                </a:cubicBezTo>
                <a:cubicBezTo>
                  <a:pt x="22161" y="49"/>
                  <a:pt x="22081" y="41"/>
                  <a:pt x="21999" y="41"/>
                </a:cubicBezTo>
                <a:cubicBezTo>
                  <a:pt x="21938" y="40"/>
                  <a:pt x="21846" y="16"/>
                  <a:pt x="21792" y="57"/>
                </a:cubicBezTo>
                <a:cubicBezTo>
                  <a:pt x="21858" y="70"/>
                  <a:pt x="21923" y="92"/>
                  <a:pt x="21991" y="92"/>
                </a:cubicBezTo>
                <a:cubicBezTo>
                  <a:pt x="21969" y="93"/>
                  <a:pt x="21947" y="98"/>
                  <a:pt x="21926" y="107"/>
                </a:cubicBezTo>
                <a:cubicBezTo>
                  <a:pt x="21969" y="114"/>
                  <a:pt x="22012" y="125"/>
                  <a:pt x="22057" y="128"/>
                </a:cubicBezTo>
                <a:cubicBezTo>
                  <a:pt x="21993" y="134"/>
                  <a:pt x="21931" y="164"/>
                  <a:pt x="21866" y="152"/>
                </a:cubicBezTo>
                <a:cubicBezTo>
                  <a:pt x="21890" y="150"/>
                  <a:pt x="21912" y="142"/>
                  <a:pt x="21932" y="128"/>
                </a:cubicBezTo>
                <a:cubicBezTo>
                  <a:pt x="21878" y="116"/>
                  <a:pt x="21846" y="101"/>
                  <a:pt x="21795" y="79"/>
                </a:cubicBezTo>
                <a:cubicBezTo>
                  <a:pt x="21738" y="55"/>
                  <a:pt x="21648" y="99"/>
                  <a:pt x="21603" y="72"/>
                </a:cubicBezTo>
                <a:cubicBezTo>
                  <a:pt x="21625" y="68"/>
                  <a:pt x="21646" y="63"/>
                  <a:pt x="21668" y="57"/>
                </a:cubicBezTo>
                <a:cubicBezTo>
                  <a:pt x="21610" y="42"/>
                  <a:pt x="21533" y="85"/>
                  <a:pt x="21480" y="62"/>
                </a:cubicBezTo>
                <a:cubicBezTo>
                  <a:pt x="21408" y="31"/>
                  <a:pt x="21298" y="66"/>
                  <a:pt x="21222" y="69"/>
                </a:cubicBezTo>
                <a:cubicBezTo>
                  <a:pt x="21253" y="86"/>
                  <a:pt x="21288" y="79"/>
                  <a:pt x="21320" y="83"/>
                </a:cubicBezTo>
                <a:cubicBezTo>
                  <a:pt x="21195" y="114"/>
                  <a:pt x="21517" y="113"/>
                  <a:pt x="21522" y="113"/>
                </a:cubicBezTo>
                <a:cubicBezTo>
                  <a:pt x="21478" y="119"/>
                  <a:pt x="21432" y="118"/>
                  <a:pt x="21388" y="114"/>
                </a:cubicBezTo>
                <a:cubicBezTo>
                  <a:pt x="21343" y="110"/>
                  <a:pt x="21287" y="124"/>
                  <a:pt x="21246" y="116"/>
                </a:cubicBezTo>
                <a:cubicBezTo>
                  <a:pt x="21167" y="99"/>
                  <a:pt x="21075" y="53"/>
                  <a:pt x="20994" y="98"/>
                </a:cubicBezTo>
                <a:cubicBezTo>
                  <a:pt x="21029" y="101"/>
                  <a:pt x="21061" y="119"/>
                  <a:pt x="21086" y="143"/>
                </a:cubicBezTo>
                <a:cubicBezTo>
                  <a:pt x="21002" y="143"/>
                  <a:pt x="20867" y="67"/>
                  <a:pt x="20795" y="137"/>
                </a:cubicBezTo>
                <a:cubicBezTo>
                  <a:pt x="20828" y="142"/>
                  <a:pt x="20862" y="150"/>
                  <a:pt x="20896" y="152"/>
                </a:cubicBezTo>
                <a:cubicBezTo>
                  <a:pt x="20819" y="154"/>
                  <a:pt x="20725" y="125"/>
                  <a:pt x="20661" y="181"/>
                </a:cubicBezTo>
                <a:cubicBezTo>
                  <a:pt x="20821" y="230"/>
                  <a:pt x="21003" y="209"/>
                  <a:pt x="21151" y="297"/>
                </a:cubicBezTo>
                <a:cubicBezTo>
                  <a:pt x="21107" y="301"/>
                  <a:pt x="21069" y="278"/>
                  <a:pt x="21028" y="266"/>
                </a:cubicBezTo>
                <a:cubicBezTo>
                  <a:pt x="20972" y="249"/>
                  <a:pt x="20909" y="249"/>
                  <a:pt x="20851" y="241"/>
                </a:cubicBezTo>
                <a:cubicBezTo>
                  <a:pt x="20784" y="230"/>
                  <a:pt x="20618" y="163"/>
                  <a:pt x="20560" y="214"/>
                </a:cubicBezTo>
                <a:cubicBezTo>
                  <a:pt x="20593" y="250"/>
                  <a:pt x="20647" y="235"/>
                  <a:pt x="20688" y="250"/>
                </a:cubicBezTo>
                <a:cubicBezTo>
                  <a:pt x="20614" y="238"/>
                  <a:pt x="20555" y="242"/>
                  <a:pt x="20492" y="241"/>
                </a:cubicBezTo>
                <a:cubicBezTo>
                  <a:pt x="20502" y="234"/>
                  <a:pt x="20512" y="227"/>
                  <a:pt x="20522" y="220"/>
                </a:cubicBezTo>
                <a:cubicBezTo>
                  <a:pt x="20458" y="149"/>
                  <a:pt x="20345" y="186"/>
                  <a:pt x="20264" y="167"/>
                </a:cubicBezTo>
                <a:cubicBezTo>
                  <a:pt x="20363" y="157"/>
                  <a:pt x="20202" y="135"/>
                  <a:pt x="20062" y="167"/>
                </a:cubicBezTo>
                <a:cubicBezTo>
                  <a:pt x="20086" y="165"/>
                  <a:pt x="20109" y="178"/>
                  <a:pt x="20124" y="196"/>
                </a:cubicBezTo>
                <a:cubicBezTo>
                  <a:pt x="20045" y="200"/>
                  <a:pt x="19891" y="165"/>
                  <a:pt x="19830" y="229"/>
                </a:cubicBezTo>
                <a:cubicBezTo>
                  <a:pt x="19927" y="240"/>
                  <a:pt x="20042" y="215"/>
                  <a:pt x="20133" y="262"/>
                </a:cubicBezTo>
                <a:cubicBezTo>
                  <a:pt x="20104" y="297"/>
                  <a:pt x="19938" y="229"/>
                  <a:pt x="19993" y="288"/>
                </a:cubicBezTo>
                <a:cubicBezTo>
                  <a:pt x="19940" y="265"/>
                  <a:pt x="19889" y="242"/>
                  <a:pt x="19830" y="246"/>
                </a:cubicBezTo>
                <a:cubicBezTo>
                  <a:pt x="19803" y="248"/>
                  <a:pt x="19660" y="258"/>
                  <a:pt x="19732" y="282"/>
                </a:cubicBezTo>
                <a:cubicBezTo>
                  <a:pt x="19700" y="281"/>
                  <a:pt x="19689" y="251"/>
                  <a:pt x="19662" y="241"/>
                </a:cubicBezTo>
                <a:cubicBezTo>
                  <a:pt x="19618" y="225"/>
                  <a:pt x="19307" y="254"/>
                  <a:pt x="19251" y="279"/>
                </a:cubicBezTo>
                <a:cubicBezTo>
                  <a:pt x="19341" y="280"/>
                  <a:pt x="19220" y="286"/>
                  <a:pt x="19199" y="282"/>
                </a:cubicBezTo>
                <a:cubicBezTo>
                  <a:pt x="19050" y="256"/>
                  <a:pt x="18810" y="329"/>
                  <a:pt x="18672" y="339"/>
                </a:cubicBezTo>
                <a:cubicBezTo>
                  <a:pt x="18749" y="343"/>
                  <a:pt x="18797" y="354"/>
                  <a:pt x="18877" y="339"/>
                </a:cubicBezTo>
                <a:cubicBezTo>
                  <a:pt x="18958" y="324"/>
                  <a:pt x="19039" y="343"/>
                  <a:pt x="19120" y="342"/>
                </a:cubicBezTo>
                <a:cubicBezTo>
                  <a:pt x="19029" y="354"/>
                  <a:pt x="18924" y="338"/>
                  <a:pt x="18841" y="386"/>
                </a:cubicBezTo>
                <a:cubicBezTo>
                  <a:pt x="18962" y="449"/>
                  <a:pt x="19148" y="304"/>
                  <a:pt x="19503" y="368"/>
                </a:cubicBezTo>
                <a:cubicBezTo>
                  <a:pt x="19324" y="351"/>
                  <a:pt x="19133" y="355"/>
                  <a:pt x="18960" y="410"/>
                </a:cubicBezTo>
                <a:cubicBezTo>
                  <a:pt x="19013" y="415"/>
                  <a:pt x="19065" y="416"/>
                  <a:pt x="19117" y="425"/>
                </a:cubicBezTo>
                <a:cubicBezTo>
                  <a:pt x="19024" y="420"/>
                  <a:pt x="18922" y="411"/>
                  <a:pt x="18832" y="443"/>
                </a:cubicBezTo>
                <a:cubicBezTo>
                  <a:pt x="18858" y="499"/>
                  <a:pt x="18953" y="483"/>
                  <a:pt x="19001" y="478"/>
                </a:cubicBezTo>
                <a:cubicBezTo>
                  <a:pt x="19215" y="454"/>
                  <a:pt x="19405" y="479"/>
                  <a:pt x="19664" y="432"/>
                </a:cubicBezTo>
                <a:cubicBezTo>
                  <a:pt x="19751" y="416"/>
                  <a:pt x="19852" y="391"/>
                  <a:pt x="19940" y="416"/>
                </a:cubicBezTo>
                <a:cubicBezTo>
                  <a:pt x="19786" y="452"/>
                  <a:pt x="19603" y="478"/>
                  <a:pt x="19444" y="478"/>
                </a:cubicBezTo>
                <a:cubicBezTo>
                  <a:pt x="19272" y="478"/>
                  <a:pt x="19093" y="453"/>
                  <a:pt x="18924" y="502"/>
                </a:cubicBezTo>
                <a:cubicBezTo>
                  <a:pt x="19121" y="628"/>
                  <a:pt x="19357" y="535"/>
                  <a:pt x="19559" y="489"/>
                </a:cubicBezTo>
                <a:cubicBezTo>
                  <a:pt x="19692" y="458"/>
                  <a:pt x="19829" y="470"/>
                  <a:pt x="19964" y="458"/>
                </a:cubicBezTo>
                <a:cubicBezTo>
                  <a:pt x="20086" y="447"/>
                  <a:pt x="20219" y="414"/>
                  <a:pt x="20341" y="446"/>
                </a:cubicBezTo>
                <a:cubicBezTo>
                  <a:pt x="20168" y="435"/>
                  <a:pt x="19994" y="466"/>
                  <a:pt x="19821" y="474"/>
                </a:cubicBezTo>
                <a:cubicBezTo>
                  <a:pt x="19732" y="478"/>
                  <a:pt x="19649" y="495"/>
                  <a:pt x="19561" y="510"/>
                </a:cubicBezTo>
                <a:cubicBezTo>
                  <a:pt x="19501" y="521"/>
                  <a:pt x="19419" y="526"/>
                  <a:pt x="19376" y="576"/>
                </a:cubicBezTo>
                <a:cubicBezTo>
                  <a:pt x="19443" y="589"/>
                  <a:pt x="19654" y="543"/>
                  <a:pt x="19533" y="588"/>
                </a:cubicBezTo>
                <a:cubicBezTo>
                  <a:pt x="19650" y="584"/>
                  <a:pt x="19784" y="615"/>
                  <a:pt x="19898" y="582"/>
                </a:cubicBezTo>
                <a:cubicBezTo>
                  <a:pt x="19936" y="571"/>
                  <a:pt x="19981" y="500"/>
                  <a:pt x="20112" y="523"/>
                </a:cubicBezTo>
                <a:cubicBezTo>
                  <a:pt x="20081" y="529"/>
                  <a:pt x="20048" y="532"/>
                  <a:pt x="20020" y="550"/>
                </a:cubicBezTo>
                <a:cubicBezTo>
                  <a:pt x="20138" y="553"/>
                  <a:pt x="20263" y="485"/>
                  <a:pt x="20379" y="523"/>
                </a:cubicBezTo>
                <a:cubicBezTo>
                  <a:pt x="20278" y="541"/>
                  <a:pt x="20118" y="507"/>
                  <a:pt x="20038" y="585"/>
                </a:cubicBezTo>
                <a:cubicBezTo>
                  <a:pt x="20196" y="585"/>
                  <a:pt x="20355" y="571"/>
                  <a:pt x="20513" y="555"/>
                </a:cubicBezTo>
                <a:cubicBezTo>
                  <a:pt x="20676" y="540"/>
                  <a:pt x="20818" y="496"/>
                  <a:pt x="20976" y="458"/>
                </a:cubicBezTo>
                <a:cubicBezTo>
                  <a:pt x="20962" y="452"/>
                  <a:pt x="20948" y="446"/>
                  <a:pt x="20935" y="440"/>
                </a:cubicBezTo>
                <a:cubicBezTo>
                  <a:pt x="21043" y="473"/>
                  <a:pt x="21158" y="425"/>
                  <a:pt x="21264" y="404"/>
                </a:cubicBezTo>
                <a:cubicBezTo>
                  <a:pt x="21247" y="404"/>
                  <a:pt x="21230" y="404"/>
                  <a:pt x="21214" y="404"/>
                </a:cubicBezTo>
                <a:cubicBezTo>
                  <a:pt x="21294" y="396"/>
                  <a:pt x="21376" y="372"/>
                  <a:pt x="21457" y="386"/>
                </a:cubicBezTo>
                <a:cubicBezTo>
                  <a:pt x="21370" y="400"/>
                  <a:pt x="21282" y="406"/>
                  <a:pt x="21196" y="422"/>
                </a:cubicBezTo>
                <a:cubicBezTo>
                  <a:pt x="21333" y="413"/>
                  <a:pt x="21111" y="444"/>
                  <a:pt x="21094" y="447"/>
                </a:cubicBezTo>
                <a:cubicBezTo>
                  <a:pt x="21048" y="456"/>
                  <a:pt x="20972" y="466"/>
                  <a:pt x="20949" y="514"/>
                </a:cubicBezTo>
                <a:cubicBezTo>
                  <a:pt x="21081" y="503"/>
                  <a:pt x="21223" y="475"/>
                  <a:pt x="21353" y="517"/>
                </a:cubicBezTo>
                <a:cubicBezTo>
                  <a:pt x="21134" y="517"/>
                  <a:pt x="20907" y="509"/>
                  <a:pt x="20694" y="570"/>
                </a:cubicBezTo>
                <a:cubicBezTo>
                  <a:pt x="20807" y="588"/>
                  <a:pt x="20922" y="566"/>
                  <a:pt x="21036" y="576"/>
                </a:cubicBezTo>
                <a:cubicBezTo>
                  <a:pt x="20854" y="599"/>
                  <a:pt x="20671" y="589"/>
                  <a:pt x="20489" y="604"/>
                </a:cubicBezTo>
                <a:cubicBezTo>
                  <a:pt x="20323" y="617"/>
                  <a:pt x="20122" y="587"/>
                  <a:pt x="19963" y="642"/>
                </a:cubicBezTo>
                <a:cubicBezTo>
                  <a:pt x="20041" y="691"/>
                  <a:pt x="20103" y="700"/>
                  <a:pt x="20186" y="731"/>
                </a:cubicBezTo>
                <a:cubicBezTo>
                  <a:pt x="20149" y="724"/>
                  <a:pt x="20123" y="756"/>
                  <a:pt x="20094" y="772"/>
                </a:cubicBezTo>
                <a:cubicBezTo>
                  <a:pt x="20196" y="826"/>
                  <a:pt x="20333" y="801"/>
                  <a:pt x="20441" y="787"/>
                </a:cubicBezTo>
                <a:cubicBezTo>
                  <a:pt x="20370" y="809"/>
                  <a:pt x="20293" y="818"/>
                  <a:pt x="20219" y="820"/>
                </a:cubicBezTo>
                <a:cubicBezTo>
                  <a:pt x="20185" y="820"/>
                  <a:pt x="20154" y="806"/>
                  <a:pt x="20121" y="805"/>
                </a:cubicBezTo>
                <a:cubicBezTo>
                  <a:pt x="20089" y="804"/>
                  <a:pt x="20058" y="815"/>
                  <a:pt x="20026" y="808"/>
                </a:cubicBezTo>
                <a:cubicBezTo>
                  <a:pt x="20083" y="788"/>
                  <a:pt x="20022" y="770"/>
                  <a:pt x="19997" y="746"/>
                </a:cubicBezTo>
                <a:cubicBezTo>
                  <a:pt x="19962" y="712"/>
                  <a:pt x="19909" y="693"/>
                  <a:pt x="19865" y="672"/>
                </a:cubicBezTo>
                <a:cubicBezTo>
                  <a:pt x="19758" y="620"/>
                  <a:pt x="19644" y="657"/>
                  <a:pt x="19531" y="647"/>
                </a:cubicBezTo>
                <a:cubicBezTo>
                  <a:pt x="19435" y="638"/>
                  <a:pt x="19318" y="610"/>
                  <a:pt x="19237" y="682"/>
                </a:cubicBezTo>
                <a:cubicBezTo>
                  <a:pt x="19202" y="710"/>
                  <a:pt x="19385" y="711"/>
                  <a:pt x="19408" y="737"/>
                </a:cubicBezTo>
                <a:cubicBezTo>
                  <a:pt x="19350" y="717"/>
                  <a:pt x="19182" y="684"/>
                  <a:pt x="19165" y="775"/>
                </a:cubicBezTo>
                <a:cubicBezTo>
                  <a:pt x="19212" y="777"/>
                  <a:pt x="19279" y="768"/>
                  <a:pt x="19322" y="792"/>
                </a:cubicBezTo>
                <a:cubicBezTo>
                  <a:pt x="19352" y="809"/>
                  <a:pt x="19370" y="853"/>
                  <a:pt x="19408" y="855"/>
                </a:cubicBezTo>
                <a:cubicBezTo>
                  <a:pt x="19402" y="878"/>
                  <a:pt x="19392" y="898"/>
                  <a:pt x="19379" y="918"/>
                </a:cubicBezTo>
                <a:cubicBezTo>
                  <a:pt x="19425" y="911"/>
                  <a:pt x="19459" y="952"/>
                  <a:pt x="19503" y="956"/>
                </a:cubicBezTo>
                <a:cubicBezTo>
                  <a:pt x="19418" y="970"/>
                  <a:pt x="19327" y="888"/>
                  <a:pt x="19251" y="959"/>
                </a:cubicBezTo>
                <a:cubicBezTo>
                  <a:pt x="19356" y="973"/>
                  <a:pt x="19463" y="973"/>
                  <a:pt x="19568" y="982"/>
                </a:cubicBezTo>
                <a:cubicBezTo>
                  <a:pt x="19620" y="987"/>
                  <a:pt x="19671" y="997"/>
                  <a:pt x="19723" y="987"/>
                </a:cubicBezTo>
                <a:cubicBezTo>
                  <a:pt x="19776" y="978"/>
                  <a:pt x="19827" y="949"/>
                  <a:pt x="19883" y="959"/>
                </a:cubicBezTo>
                <a:cubicBezTo>
                  <a:pt x="19822" y="965"/>
                  <a:pt x="19781" y="1005"/>
                  <a:pt x="19714" y="1006"/>
                </a:cubicBezTo>
                <a:cubicBezTo>
                  <a:pt x="19640" y="1007"/>
                  <a:pt x="19545" y="983"/>
                  <a:pt x="19476" y="1016"/>
                </a:cubicBezTo>
                <a:cubicBezTo>
                  <a:pt x="19529" y="1029"/>
                  <a:pt x="19585" y="1019"/>
                  <a:pt x="19637" y="1036"/>
                </a:cubicBezTo>
                <a:cubicBezTo>
                  <a:pt x="19613" y="1031"/>
                  <a:pt x="19592" y="1035"/>
                  <a:pt x="19572" y="1048"/>
                </a:cubicBezTo>
                <a:cubicBezTo>
                  <a:pt x="19581" y="1056"/>
                  <a:pt x="19591" y="1064"/>
                  <a:pt x="19601" y="1072"/>
                </a:cubicBezTo>
                <a:cubicBezTo>
                  <a:pt x="19554" y="1087"/>
                  <a:pt x="19450" y="1027"/>
                  <a:pt x="19403" y="1012"/>
                </a:cubicBezTo>
                <a:cubicBezTo>
                  <a:pt x="19301" y="980"/>
                  <a:pt x="19160" y="987"/>
                  <a:pt x="19051" y="991"/>
                </a:cubicBezTo>
                <a:cubicBezTo>
                  <a:pt x="19088" y="984"/>
                  <a:pt x="19122" y="972"/>
                  <a:pt x="19147" y="953"/>
                </a:cubicBezTo>
                <a:cubicBezTo>
                  <a:pt x="18975" y="933"/>
                  <a:pt x="18962" y="979"/>
                  <a:pt x="18853" y="992"/>
                </a:cubicBezTo>
                <a:cubicBezTo>
                  <a:pt x="18872" y="995"/>
                  <a:pt x="18894" y="998"/>
                  <a:pt x="18918" y="999"/>
                </a:cubicBezTo>
                <a:cubicBezTo>
                  <a:pt x="18851" y="1005"/>
                  <a:pt x="18781" y="1018"/>
                  <a:pt x="18716" y="1038"/>
                </a:cubicBezTo>
                <a:cubicBezTo>
                  <a:pt x="18699" y="1043"/>
                  <a:pt x="18581" y="1076"/>
                  <a:pt x="18663" y="1081"/>
                </a:cubicBezTo>
                <a:cubicBezTo>
                  <a:pt x="18622" y="1079"/>
                  <a:pt x="18581" y="1084"/>
                  <a:pt x="18541" y="1094"/>
                </a:cubicBezTo>
                <a:cubicBezTo>
                  <a:pt x="18512" y="1101"/>
                  <a:pt x="18409" y="1162"/>
                  <a:pt x="18494" y="1173"/>
                </a:cubicBezTo>
                <a:cubicBezTo>
                  <a:pt x="18460" y="1172"/>
                  <a:pt x="18425" y="1172"/>
                  <a:pt x="18396" y="1191"/>
                </a:cubicBezTo>
                <a:cubicBezTo>
                  <a:pt x="18538" y="1205"/>
                  <a:pt x="18681" y="1174"/>
                  <a:pt x="18815" y="1126"/>
                </a:cubicBezTo>
                <a:cubicBezTo>
                  <a:pt x="18762" y="1153"/>
                  <a:pt x="18696" y="1164"/>
                  <a:pt x="18654" y="1209"/>
                </a:cubicBezTo>
                <a:cubicBezTo>
                  <a:pt x="18733" y="1201"/>
                  <a:pt x="18814" y="1198"/>
                  <a:pt x="18889" y="1170"/>
                </a:cubicBezTo>
                <a:cubicBezTo>
                  <a:pt x="18964" y="1142"/>
                  <a:pt x="19030" y="1086"/>
                  <a:pt x="19111" y="1078"/>
                </a:cubicBezTo>
                <a:cubicBezTo>
                  <a:pt x="19090" y="1086"/>
                  <a:pt x="18980" y="1134"/>
                  <a:pt x="19055" y="1134"/>
                </a:cubicBezTo>
                <a:cubicBezTo>
                  <a:pt x="19020" y="1141"/>
                  <a:pt x="18986" y="1136"/>
                  <a:pt x="18961" y="1165"/>
                </a:cubicBezTo>
                <a:cubicBezTo>
                  <a:pt x="19015" y="1160"/>
                  <a:pt x="19063" y="1184"/>
                  <a:pt x="19117" y="1179"/>
                </a:cubicBezTo>
                <a:cubicBezTo>
                  <a:pt x="19050" y="1192"/>
                  <a:pt x="18941" y="1132"/>
                  <a:pt x="18893" y="1202"/>
                </a:cubicBezTo>
                <a:cubicBezTo>
                  <a:pt x="18942" y="1203"/>
                  <a:pt x="18983" y="1199"/>
                  <a:pt x="19028" y="1206"/>
                </a:cubicBezTo>
                <a:cubicBezTo>
                  <a:pt x="18929" y="1202"/>
                  <a:pt x="18799" y="1199"/>
                  <a:pt x="18708" y="1244"/>
                </a:cubicBezTo>
                <a:cubicBezTo>
                  <a:pt x="18788" y="1255"/>
                  <a:pt x="18856" y="1218"/>
                  <a:pt x="18966" y="1253"/>
                </a:cubicBezTo>
                <a:cubicBezTo>
                  <a:pt x="18904" y="1242"/>
                  <a:pt x="18795" y="1229"/>
                  <a:pt x="18740" y="1277"/>
                </a:cubicBezTo>
                <a:cubicBezTo>
                  <a:pt x="18761" y="1271"/>
                  <a:pt x="18782" y="1270"/>
                  <a:pt x="18803" y="1274"/>
                </a:cubicBezTo>
                <a:cubicBezTo>
                  <a:pt x="18765" y="1273"/>
                  <a:pt x="18731" y="1291"/>
                  <a:pt x="18704" y="1316"/>
                </a:cubicBezTo>
                <a:cubicBezTo>
                  <a:pt x="18759" y="1327"/>
                  <a:pt x="18812" y="1318"/>
                  <a:pt x="18865" y="1307"/>
                </a:cubicBezTo>
                <a:cubicBezTo>
                  <a:pt x="18831" y="1314"/>
                  <a:pt x="18798" y="1327"/>
                  <a:pt x="18770" y="1348"/>
                </a:cubicBezTo>
                <a:cubicBezTo>
                  <a:pt x="18884" y="1367"/>
                  <a:pt x="18995" y="1340"/>
                  <a:pt x="19105" y="1310"/>
                </a:cubicBezTo>
                <a:cubicBezTo>
                  <a:pt x="19203" y="1284"/>
                  <a:pt x="19320" y="1192"/>
                  <a:pt x="19423" y="1209"/>
                </a:cubicBezTo>
                <a:cubicBezTo>
                  <a:pt x="19330" y="1231"/>
                  <a:pt x="19249" y="1283"/>
                  <a:pt x="19159" y="1313"/>
                </a:cubicBezTo>
                <a:cubicBezTo>
                  <a:pt x="19089" y="1336"/>
                  <a:pt x="18868" y="1363"/>
                  <a:pt x="18972" y="1396"/>
                </a:cubicBezTo>
                <a:cubicBezTo>
                  <a:pt x="18902" y="1390"/>
                  <a:pt x="18822" y="1362"/>
                  <a:pt x="18762" y="1405"/>
                </a:cubicBezTo>
                <a:cubicBezTo>
                  <a:pt x="18721" y="1435"/>
                  <a:pt x="18575" y="1372"/>
                  <a:pt x="18521" y="1375"/>
                </a:cubicBezTo>
                <a:cubicBezTo>
                  <a:pt x="18636" y="1310"/>
                  <a:pt x="18504" y="1270"/>
                  <a:pt x="18436" y="1259"/>
                </a:cubicBezTo>
                <a:cubicBezTo>
                  <a:pt x="18332" y="1241"/>
                  <a:pt x="18188" y="1242"/>
                  <a:pt x="18108" y="1322"/>
                </a:cubicBezTo>
                <a:cubicBezTo>
                  <a:pt x="18151" y="1328"/>
                  <a:pt x="18161" y="1374"/>
                  <a:pt x="18120" y="1393"/>
                </a:cubicBezTo>
                <a:cubicBezTo>
                  <a:pt x="18174" y="1408"/>
                  <a:pt x="18229" y="1380"/>
                  <a:pt x="18283" y="1396"/>
                </a:cubicBezTo>
                <a:cubicBezTo>
                  <a:pt x="18262" y="1397"/>
                  <a:pt x="18241" y="1398"/>
                  <a:pt x="18220" y="1401"/>
                </a:cubicBezTo>
                <a:cubicBezTo>
                  <a:pt x="18120" y="1423"/>
                  <a:pt x="18299" y="1402"/>
                  <a:pt x="18185" y="1434"/>
                </a:cubicBezTo>
                <a:cubicBezTo>
                  <a:pt x="18207" y="1436"/>
                  <a:pt x="18229" y="1438"/>
                  <a:pt x="18250" y="1440"/>
                </a:cubicBezTo>
                <a:cubicBezTo>
                  <a:pt x="18221" y="1460"/>
                  <a:pt x="18190" y="1440"/>
                  <a:pt x="18159" y="1440"/>
                </a:cubicBezTo>
                <a:cubicBezTo>
                  <a:pt x="18122" y="1440"/>
                  <a:pt x="18091" y="1459"/>
                  <a:pt x="18055" y="1461"/>
                </a:cubicBezTo>
                <a:cubicBezTo>
                  <a:pt x="17972" y="1465"/>
                  <a:pt x="17892" y="1463"/>
                  <a:pt x="17810" y="1479"/>
                </a:cubicBezTo>
                <a:cubicBezTo>
                  <a:pt x="17749" y="1491"/>
                  <a:pt x="17659" y="1492"/>
                  <a:pt x="17603" y="1518"/>
                </a:cubicBezTo>
                <a:cubicBezTo>
                  <a:pt x="17579" y="1529"/>
                  <a:pt x="17584" y="1545"/>
                  <a:pt x="17565" y="1559"/>
                </a:cubicBezTo>
                <a:cubicBezTo>
                  <a:pt x="17535" y="1581"/>
                  <a:pt x="17495" y="1581"/>
                  <a:pt x="17470" y="1610"/>
                </a:cubicBezTo>
                <a:cubicBezTo>
                  <a:pt x="17500" y="1602"/>
                  <a:pt x="17514" y="1640"/>
                  <a:pt x="17541" y="1646"/>
                </a:cubicBezTo>
                <a:cubicBezTo>
                  <a:pt x="17589" y="1655"/>
                  <a:pt x="17620" y="1605"/>
                  <a:pt x="17662" y="1595"/>
                </a:cubicBezTo>
                <a:close/>
                <a:moveTo>
                  <a:pt x="17594" y="1431"/>
                </a:moveTo>
                <a:cubicBezTo>
                  <a:pt x="17622" y="1424"/>
                  <a:pt x="17732" y="1412"/>
                  <a:pt x="17713" y="1361"/>
                </a:cubicBezTo>
                <a:cubicBezTo>
                  <a:pt x="17690" y="1298"/>
                  <a:pt x="17539" y="1290"/>
                  <a:pt x="17436" y="1365"/>
                </a:cubicBezTo>
                <a:cubicBezTo>
                  <a:pt x="17361" y="1419"/>
                  <a:pt x="17569" y="1431"/>
                  <a:pt x="17594" y="1431"/>
                </a:cubicBezTo>
                <a:close/>
                <a:moveTo>
                  <a:pt x="17387" y="1419"/>
                </a:moveTo>
                <a:cubicBezTo>
                  <a:pt x="17364" y="1420"/>
                  <a:pt x="17344" y="1428"/>
                  <a:pt x="17327" y="1443"/>
                </a:cubicBezTo>
                <a:cubicBezTo>
                  <a:pt x="17363" y="1451"/>
                  <a:pt x="17399" y="1459"/>
                  <a:pt x="17419" y="1419"/>
                </a:cubicBezTo>
                <a:cubicBezTo>
                  <a:pt x="17408" y="1419"/>
                  <a:pt x="17397" y="1419"/>
                  <a:pt x="17387" y="1419"/>
                </a:cubicBezTo>
                <a:close/>
                <a:moveTo>
                  <a:pt x="17354" y="1630"/>
                </a:moveTo>
                <a:cubicBezTo>
                  <a:pt x="17406" y="1608"/>
                  <a:pt x="17460" y="1590"/>
                  <a:pt x="17505" y="1556"/>
                </a:cubicBezTo>
                <a:cubicBezTo>
                  <a:pt x="17454" y="1489"/>
                  <a:pt x="17253" y="1548"/>
                  <a:pt x="17354" y="1630"/>
                </a:cubicBezTo>
                <a:close/>
                <a:moveTo>
                  <a:pt x="17107" y="1301"/>
                </a:moveTo>
                <a:cubicBezTo>
                  <a:pt x="17064" y="1281"/>
                  <a:pt x="17015" y="1285"/>
                  <a:pt x="16969" y="1288"/>
                </a:cubicBezTo>
                <a:cubicBezTo>
                  <a:pt x="16899" y="1292"/>
                  <a:pt x="16830" y="1279"/>
                  <a:pt x="16760" y="1283"/>
                </a:cubicBezTo>
                <a:cubicBezTo>
                  <a:pt x="16652" y="1289"/>
                  <a:pt x="16528" y="1263"/>
                  <a:pt x="16434" y="1330"/>
                </a:cubicBezTo>
                <a:cubicBezTo>
                  <a:pt x="16469" y="1412"/>
                  <a:pt x="16666" y="1364"/>
                  <a:pt x="16732" y="1361"/>
                </a:cubicBezTo>
                <a:cubicBezTo>
                  <a:pt x="16868" y="1354"/>
                  <a:pt x="16986" y="1394"/>
                  <a:pt x="17107" y="1301"/>
                </a:cubicBezTo>
                <a:close/>
                <a:moveTo>
                  <a:pt x="16475" y="1687"/>
                </a:moveTo>
                <a:cubicBezTo>
                  <a:pt x="16524" y="1702"/>
                  <a:pt x="16620" y="1627"/>
                  <a:pt x="16667" y="1660"/>
                </a:cubicBezTo>
                <a:cubicBezTo>
                  <a:pt x="16706" y="1687"/>
                  <a:pt x="16636" y="1782"/>
                  <a:pt x="16716" y="1788"/>
                </a:cubicBezTo>
                <a:cubicBezTo>
                  <a:pt x="16666" y="1816"/>
                  <a:pt x="16671" y="1867"/>
                  <a:pt x="16606" y="1880"/>
                </a:cubicBezTo>
                <a:cubicBezTo>
                  <a:pt x="16547" y="1891"/>
                  <a:pt x="16468" y="1921"/>
                  <a:pt x="16442" y="1981"/>
                </a:cubicBezTo>
                <a:cubicBezTo>
                  <a:pt x="16462" y="1988"/>
                  <a:pt x="16483" y="1991"/>
                  <a:pt x="16505" y="1990"/>
                </a:cubicBezTo>
                <a:cubicBezTo>
                  <a:pt x="16459" y="2020"/>
                  <a:pt x="16357" y="2074"/>
                  <a:pt x="16450" y="2113"/>
                </a:cubicBezTo>
                <a:cubicBezTo>
                  <a:pt x="16529" y="2147"/>
                  <a:pt x="16598" y="2098"/>
                  <a:pt x="16680" y="2064"/>
                </a:cubicBezTo>
                <a:cubicBezTo>
                  <a:pt x="16663" y="2083"/>
                  <a:pt x="16640" y="2096"/>
                  <a:pt x="16615" y="2099"/>
                </a:cubicBezTo>
                <a:cubicBezTo>
                  <a:pt x="16662" y="2096"/>
                  <a:pt x="16623" y="2126"/>
                  <a:pt x="16647" y="2135"/>
                </a:cubicBezTo>
                <a:cubicBezTo>
                  <a:pt x="16684" y="2149"/>
                  <a:pt x="16726" y="2134"/>
                  <a:pt x="16766" y="2146"/>
                </a:cubicBezTo>
                <a:cubicBezTo>
                  <a:pt x="16885" y="2181"/>
                  <a:pt x="16952" y="2116"/>
                  <a:pt x="17057" y="2088"/>
                </a:cubicBezTo>
                <a:cubicBezTo>
                  <a:pt x="17050" y="2098"/>
                  <a:pt x="17043" y="2109"/>
                  <a:pt x="17036" y="2120"/>
                </a:cubicBezTo>
                <a:cubicBezTo>
                  <a:pt x="17086" y="2113"/>
                  <a:pt x="17139" y="2041"/>
                  <a:pt x="17187" y="2093"/>
                </a:cubicBezTo>
                <a:cubicBezTo>
                  <a:pt x="17143" y="2091"/>
                  <a:pt x="17090" y="2131"/>
                  <a:pt x="17063" y="2162"/>
                </a:cubicBezTo>
                <a:cubicBezTo>
                  <a:pt x="17119" y="2194"/>
                  <a:pt x="17255" y="2183"/>
                  <a:pt x="17312" y="2162"/>
                </a:cubicBezTo>
                <a:cubicBezTo>
                  <a:pt x="17335" y="2154"/>
                  <a:pt x="17461" y="2218"/>
                  <a:pt x="17452" y="2150"/>
                </a:cubicBezTo>
                <a:cubicBezTo>
                  <a:pt x="17491" y="2182"/>
                  <a:pt x="17544" y="2176"/>
                  <a:pt x="17579" y="2141"/>
                </a:cubicBezTo>
                <a:cubicBezTo>
                  <a:pt x="17567" y="2203"/>
                  <a:pt x="17707" y="2182"/>
                  <a:pt x="17734" y="2138"/>
                </a:cubicBezTo>
                <a:cubicBezTo>
                  <a:pt x="17720" y="2217"/>
                  <a:pt x="17842" y="2132"/>
                  <a:pt x="17864" y="2117"/>
                </a:cubicBezTo>
                <a:cubicBezTo>
                  <a:pt x="17854" y="2127"/>
                  <a:pt x="17846" y="2138"/>
                  <a:pt x="17838" y="2150"/>
                </a:cubicBezTo>
                <a:cubicBezTo>
                  <a:pt x="17906" y="2192"/>
                  <a:pt x="18054" y="2169"/>
                  <a:pt x="18129" y="2150"/>
                </a:cubicBezTo>
                <a:cubicBezTo>
                  <a:pt x="18183" y="2137"/>
                  <a:pt x="18246" y="2042"/>
                  <a:pt x="18292" y="2079"/>
                </a:cubicBezTo>
                <a:cubicBezTo>
                  <a:pt x="18218" y="2187"/>
                  <a:pt x="18449" y="2183"/>
                  <a:pt x="18514" y="2176"/>
                </a:cubicBezTo>
                <a:cubicBezTo>
                  <a:pt x="18584" y="2169"/>
                  <a:pt x="18649" y="2144"/>
                  <a:pt x="18720" y="2151"/>
                </a:cubicBezTo>
                <a:cubicBezTo>
                  <a:pt x="18797" y="2158"/>
                  <a:pt x="18860" y="2135"/>
                  <a:pt x="18924" y="2093"/>
                </a:cubicBezTo>
                <a:cubicBezTo>
                  <a:pt x="18916" y="2083"/>
                  <a:pt x="18909" y="2072"/>
                  <a:pt x="18901" y="2061"/>
                </a:cubicBezTo>
                <a:cubicBezTo>
                  <a:pt x="18967" y="2010"/>
                  <a:pt x="18944" y="2126"/>
                  <a:pt x="19129" y="2058"/>
                </a:cubicBezTo>
                <a:cubicBezTo>
                  <a:pt x="19112" y="1984"/>
                  <a:pt x="18997" y="2042"/>
                  <a:pt x="18951" y="2043"/>
                </a:cubicBezTo>
                <a:cubicBezTo>
                  <a:pt x="18970" y="1957"/>
                  <a:pt x="19176" y="1996"/>
                  <a:pt x="19227" y="1927"/>
                </a:cubicBezTo>
                <a:cubicBezTo>
                  <a:pt x="19196" y="1882"/>
                  <a:pt x="19133" y="1899"/>
                  <a:pt x="19087" y="1903"/>
                </a:cubicBezTo>
                <a:cubicBezTo>
                  <a:pt x="19113" y="1895"/>
                  <a:pt x="19141" y="1894"/>
                  <a:pt x="19165" y="1880"/>
                </a:cubicBezTo>
                <a:cubicBezTo>
                  <a:pt x="19109" y="1822"/>
                  <a:pt x="19013" y="1867"/>
                  <a:pt x="18945" y="1850"/>
                </a:cubicBezTo>
                <a:cubicBezTo>
                  <a:pt x="18955" y="1843"/>
                  <a:pt x="18965" y="1836"/>
                  <a:pt x="18975" y="1829"/>
                </a:cubicBezTo>
                <a:cubicBezTo>
                  <a:pt x="18849" y="1726"/>
                  <a:pt x="18638" y="1851"/>
                  <a:pt x="18500" y="1818"/>
                </a:cubicBezTo>
                <a:cubicBezTo>
                  <a:pt x="18397" y="1793"/>
                  <a:pt x="18299" y="1837"/>
                  <a:pt x="18198" y="1848"/>
                </a:cubicBezTo>
                <a:cubicBezTo>
                  <a:pt x="18099" y="1858"/>
                  <a:pt x="17985" y="1863"/>
                  <a:pt x="17888" y="1886"/>
                </a:cubicBezTo>
                <a:cubicBezTo>
                  <a:pt x="17906" y="1904"/>
                  <a:pt x="17930" y="1916"/>
                  <a:pt x="17956" y="1915"/>
                </a:cubicBezTo>
                <a:cubicBezTo>
                  <a:pt x="17885" y="1927"/>
                  <a:pt x="17812" y="1927"/>
                  <a:pt x="17739" y="1930"/>
                </a:cubicBezTo>
                <a:cubicBezTo>
                  <a:pt x="17821" y="1924"/>
                  <a:pt x="17700" y="1877"/>
                  <a:pt x="17678" y="1869"/>
                </a:cubicBezTo>
                <a:cubicBezTo>
                  <a:pt x="17634" y="1855"/>
                  <a:pt x="17583" y="1872"/>
                  <a:pt x="17553" y="1906"/>
                </a:cubicBezTo>
                <a:cubicBezTo>
                  <a:pt x="17591" y="1841"/>
                  <a:pt x="17434" y="1896"/>
                  <a:pt x="17404" y="1897"/>
                </a:cubicBezTo>
                <a:cubicBezTo>
                  <a:pt x="17463" y="1886"/>
                  <a:pt x="17405" y="1858"/>
                  <a:pt x="17380" y="1849"/>
                </a:cubicBezTo>
                <a:cubicBezTo>
                  <a:pt x="17325" y="1828"/>
                  <a:pt x="17322" y="1885"/>
                  <a:pt x="17296" y="1898"/>
                </a:cubicBezTo>
                <a:cubicBezTo>
                  <a:pt x="17262" y="1915"/>
                  <a:pt x="17261" y="1901"/>
                  <a:pt x="17246" y="1877"/>
                </a:cubicBezTo>
                <a:cubicBezTo>
                  <a:pt x="17226" y="1845"/>
                  <a:pt x="17164" y="1878"/>
                  <a:pt x="17137" y="1880"/>
                </a:cubicBezTo>
                <a:cubicBezTo>
                  <a:pt x="17234" y="1858"/>
                  <a:pt x="17060" y="1881"/>
                  <a:pt x="17165" y="1859"/>
                </a:cubicBezTo>
                <a:cubicBezTo>
                  <a:pt x="17209" y="1850"/>
                  <a:pt x="17256" y="1858"/>
                  <a:pt x="17295" y="1829"/>
                </a:cubicBezTo>
                <a:cubicBezTo>
                  <a:pt x="17281" y="1794"/>
                  <a:pt x="17240" y="1785"/>
                  <a:pt x="17211" y="1808"/>
                </a:cubicBezTo>
                <a:cubicBezTo>
                  <a:pt x="17261" y="1759"/>
                  <a:pt x="17185" y="1761"/>
                  <a:pt x="17152" y="1765"/>
                </a:cubicBezTo>
                <a:cubicBezTo>
                  <a:pt x="17084" y="1772"/>
                  <a:pt x="16979" y="1756"/>
                  <a:pt x="16926" y="1800"/>
                </a:cubicBezTo>
                <a:cubicBezTo>
                  <a:pt x="16996" y="1734"/>
                  <a:pt x="17097" y="1761"/>
                  <a:pt x="17182" y="1740"/>
                </a:cubicBezTo>
                <a:cubicBezTo>
                  <a:pt x="17138" y="1731"/>
                  <a:pt x="17095" y="1738"/>
                  <a:pt x="17051" y="1740"/>
                </a:cubicBezTo>
                <a:cubicBezTo>
                  <a:pt x="17131" y="1723"/>
                  <a:pt x="16977" y="1717"/>
                  <a:pt x="16959" y="1716"/>
                </a:cubicBezTo>
                <a:cubicBezTo>
                  <a:pt x="17001" y="1713"/>
                  <a:pt x="17002" y="1704"/>
                  <a:pt x="16962" y="1690"/>
                </a:cubicBezTo>
                <a:cubicBezTo>
                  <a:pt x="17035" y="1677"/>
                  <a:pt x="17138" y="1717"/>
                  <a:pt x="17214" y="1722"/>
                </a:cubicBezTo>
                <a:cubicBezTo>
                  <a:pt x="17103" y="1701"/>
                  <a:pt x="17347" y="1727"/>
                  <a:pt x="17422" y="1699"/>
                </a:cubicBezTo>
                <a:cubicBezTo>
                  <a:pt x="17370" y="1611"/>
                  <a:pt x="17149" y="1635"/>
                  <a:pt x="17063" y="1633"/>
                </a:cubicBezTo>
                <a:cubicBezTo>
                  <a:pt x="17116" y="1598"/>
                  <a:pt x="17141" y="1632"/>
                  <a:pt x="17253" y="1630"/>
                </a:cubicBezTo>
                <a:cubicBezTo>
                  <a:pt x="17213" y="1533"/>
                  <a:pt x="17063" y="1571"/>
                  <a:pt x="16985" y="1583"/>
                </a:cubicBezTo>
                <a:cubicBezTo>
                  <a:pt x="16922" y="1593"/>
                  <a:pt x="16860" y="1583"/>
                  <a:pt x="16796" y="1585"/>
                </a:cubicBezTo>
                <a:cubicBezTo>
                  <a:pt x="16726" y="1587"/>
                  <a:pt x="16662" y="1622"/>
                  <a:pt x="16596" y="1642"/>
                </a:cubicBezTo>
                <a:cubicBezTo>
                  <a:pt x="16644" y="1615"/>
                  <a:pt x="16700" y="1607"/>
                  <a:pt x="16747" y="1576"/>
                </a:cubicBezTo>
                <a:cubicBezTo>
                  <a:pt x="16830" y="1521"/>
                  <a:pt x="16616" y="1514"/>
                  <a:pt x="16594" y="1509"/>
                </a:cubicBezTo>
                <a:cubicBezTo>
                  <a:pt x="16465" y="1483"/>
                  <a:pt x="16234" y="1442"/>
                  <a:pt x="16104" y="1506"/>
                </a:cubicBezTo>
                <a:cubicBezTo>
                  <a:pt x="16107" y="1528"/>
                  <a:pt x="16122" y="1537"/>
                  <a:pt x="16145" y="1538"/>
                </a:cubicBezTo>
                <a:cubicBezTo>
                  <a:pt x="16121" y="1538"/>
                  <a:pt x="16028" y="1540"/>
                  <a:pt x="16012" y="1556"/>
                </a:cubicBezTo>
                <a:cubicBezTo>
                  <a:pt x="16076" y="1587"/>
                  <a:pt x="16166" y="1618"/>
                  <a:pt x="16237" y="1592"/>
                </a:cubicBezTo>
                <a:cubicBezTo>
                  <a:pt x="16197" y="1616"/>
                  <a:pt x="16151" y="1613"/>
                  <a:pt x="16107" y="1618"/>
                </a:cubicBezTo>
                <a:cubicBezTo>
                  <a:pt x="16110" y="1676"/>
                  <a:pt x="16269" y="1661"/>
                  <a:pt x="16306" y="1666"/>
                </a:cubicBezTo>
                <a:cubicBezTo>
                  <a:pt x="16262" y="1664"/>
                  <a:pt x="16219" y="1680"/>
                  <a:pt x="16175" y="1678"/>
                </a:cubicBezTo>
                <a:cubicBezTo>
                  <a:pt x="16218" y="1708"/>
                  <a:pt x="16264" y="1678"/>
                  <a:pt x="16309" y="1675"/>
                </a:cubicBezTo>
                <a:cubicBezTo>
                  <a:pt x="16365" y="1671"/>
                  <a:pt x="16419" y="1691"/>
                  <a:pt x="16475" y="1687"/>
                </a:cubicBezTo>
                <a:close/>
                <a:moveTo>
                  <a:pt x="15813" y="1865"/>
                </a:moveTo>
                <a:cubicBezTo>
                  <a:pt x="15767" y="1857"/>
                  <a:pt x="15545" y="1853"/>
                  <a:pt x="15554" y="1933"/>
                </a:cubicBezTo>
                <a:cubicBezTo>
                  <a:pt x="15601" y="1924"/>
                  <a:pt x="15656" y="1877"/>
                  <a:pt x="15703" y="1883"/>
                </a:cubicBezTo>
                <a:cubicBezTo>
                  <a:pt x="15737" y="1886"/>
                  <a:pt x="15801" y="1918"/>
                  <a:pt x="15813" y="1865"/>
                </a:cubicBezTo>
                <a:close/>
                <a:moveTo>
                  <a:pt x="15587" y="2129"/>
                </a:moveTo>
                <a:cubicBezTo>
                  <a:pt x="15564" y="2131"/>
                  <a:pt x="15543" y="2140"/>
                  <a:pt x="15525" y="2156"/>
                </a:cubicBezTo>
                <a:cubicBezTo>
                  <a:pt x="15556" y="2165"/>
                  <a:pt x="15588" y="2174"/>
                  <a:pt x="15620" y="2168"/>
                </a:cubicBezTo>
                <a:cubicBezTo>
                  <a:pt x="15623" y="2144"/>
                  <a:pt x="15611" y="2130"/>
                  <a:pt x="15587" y="2129"/>
                </a:cubicBezTo>
                <a:close/>
                <a:moveTo>
                  <a:pt x="16065" y="1856"/>
                </a:moveTo>
                <a:cubicBezTo>
                  <a:pt x="15947" y="1865"/>
                  <a:pt x="15834" y="1897"/>
                  <a:pt x="15721" y="1918"/>
                </a:cubicBezTo>
                <a:cubicBezTo>
                  <a:pt x="15742" y="1920"/>
                  <a:pt x="15763" y="1922"/>
                  <a:pt x="15783" y="1924"/>
                </a:cubicBezTo>
                <a:cubicBezTo>
                  <a:pt x="15752" y="1934"/>
                  <a:pt x="15720" y="1939"/>
                  <a:pt x="15688" y="1945"/>
                </a:cubicBezTo>
                <a:cubicBezTo>
                  <a:pt x="15785" y="1955"/>
                  <a:pt x="15571" y="1956"/>
                  <a:pt x="15504" y="2025"/>
                </a:cubicBezTo>
                <a:cubicBezTo>
                  <a:pt x="15535" y="2025"/>
                  <a:pt x="15564" y="2054"/>
                  <a:pt x="15593" y="2028"/>
                </a:cubicBezTo>
                <a:cubicBezTo>
                  <a:pt x="15550" y="2069"/>
                  <a:pt x="15677" y="2095"/>
                  <a:pt x="15697" y="2100"/>
                </a:cubicBezTo>
                <a:cubicBezTo>
                  <a:pt x="15789" y="2123"/>
                  <a:pt x="15869" y="2135"/>
                  <a:pt x="15965" y="2130"/>
                </a:cubicBezTo>
                <a:cubicBezTo>
                  <a:pt x="16136" y="2122"/>
                  <a:pt x="16336" y="1881"/>
                  <a:pt x="16065" y="1856"/>
                </a:cubicBezTo>
                <a:close/>
                <a:moveTo>
                  <a:pt x="15210" y="2135"/>
                </a:moveTo>
                <a:cubicBezTo>
                  <a:pt x="15164" y="2137"/>
                  <a:pt x="15122" y="2157"/>
                  <a:pt x="15082" y="2180"/>
                </a:cubicBezTo>
                <a:cubicBezTo>
                  <a:pt x="15125" y="2183"/>
                  <a:pt x="15184" y="2172"/>
                  <a:pt x="15210" y="2135"/>
                </a:cubicBezTo>
                <a:close/>
                <a:moveTo>
                  <a:pt x="14857" y="2215"/>
                </a:moveTo>
                <a:cubicBezTo>
                  <a:pt x="14835" y="2212"/>
                  <a:pt x="14814" y="2216"/>
                  <a:pt x="14795" y="2227"/>
                </a:cubicBezTo>
                <a:cubicBezTo>
                  <a:pt x="14817" y="2230"/>
                  <a:pt x="14837" y="2226"/>
                  <a:pt x="14857" y="2215"/>
                </a:cubicBezTo>
                <a:close/>
                <a:moveTo>
                  <a:pt x="14889" y="1874"/>
                </a:moveTo>
                <a:cubicBezTo>
                  <a:pt x="14900" y="1869"/>
                  <a:pt x="14911" y="1864"/>
                  <a:pt x="14922" y="1859"/>
                </a:cubicBezTo>
                <a:cubicBezTo>
                  <a:pt x="14867" y="1865"/>
                  <a:pt x="14811" y="1865"/>
                  <a:pt x="14756" y="1877"/>
                </a:cubicBezTo>
                <a:cubicBezTo>
                  <a:pt x="14801" y="1878"/>
                  <a:pt x="14845" y="1867"/>
                  <a:pt x="14889" y="1874"/>
                </a:cubicBezTo>
                <a:close/>
                <a:moveTo>
                  <a:pt x="14768" y="2034"/>
                </a:moveTo>
                <a:cubicBezTo>
                  <a:pt x="14834" y="2032"/>
                  <a:pt x="14894" y="2023"/>
                  <a:pt x="14955" y="1995"/>
                </a:cubicBezTo>
                <a:cubicBezTo>
                  <a:pt x="14871" y="2036"/>
                  <a:pt x="14988" y="2028"/>
                  <a:pt x="15012" y="2017"/>
                </a:cubicBezTo>
                <a:cubicBezTo>
                  <a:pt x="15033" y="2007"/>
                  <a:pt x="15068" y="2029"/>
                  <a:pt x="15092" y="2027"/>
                </a:cubicBezTo>
                <a:cubicBezTo>
                  <a:pt x="15123" y="2025"/>
                  <a:pt x="15169" y="2016"/>
                  <a:pt x="15200" y="2021"/>
                </a:cubicBezTo>
                <a:cubicBezTo>
                  <a:pt x="15216" y="2023"/>
                  <a:pt x="15241" y="1978"/>
                  <a:pt x="15258" y="1969"/>
                </a:cubicBezTo>
                <a:cubicBezTo>
                  <a:pt x="15255" y="2013"/>
                  <a:pt x="15306" y="1999"/>
                  <a:pt x="15332" y="1992"/>
                </a:cubicBezTo>
                <a:cubicBezTo>
                  <a:pt x="15328" y="1969"/>
                  <a:pt x="15311" y="1952"/>
                  <a:pt x="15287" y="1948"/>
                </a:cubicBezTo>
                <a:cubicBezTo>
                  <a:pt x="15315" y="1929"/>
                  <a:pt x="15347" y="1910"/>
                  <a:pt x="15382" y="1915"/>
                </a:cubicBezTo>
                <a:cubicBezTo>
                  <a:pt x="15298" y="1899"/>
                  <a:pt x="15431" y="1888"/>
                  <a:pt x="15445" y="1874"/>
                </a:cubicBezTo>
                <a:cubicBezTo>
                  <a:pt x="15451" y="1935"/>
                  <a:pt x="15527" y="1862"/>
                  <a:pt x="15549" y="1850"/>
                </a:cubicBezTo>
                <a:cubicBezTo>
                  <a:pt x="15527" y="1842"/>
                  <a:pt x="15505" y="1836"/>
                  <a:pt x="15483" y="1829"/>
                </a:cubicBezTo>
                <a:cubicBezTo>
                  <a:pt x="15514" y="1813"/>
                  <a:pt x="15553" y="1812"/>
                  <a:pt x="15579" y="1787"/>
                </a:cubicBezTo>
                <a:cubicBezTo>
                  <a:pt x="15646" y="1724"/>
                  <a:pt x="15663" y="1744"/>
                  <a:pt x="15688" y="1716"/>
                </a:cubicBezTo>
                <a:cubicBezTo>
                  <a:pt x="15712" y="1689"/>
                  <a:pt x="15696" y="1654"/>
                  <a:pt x="15742" y="1645"/>
                </a:cubicBezTo>
                <a:cubicBezTo>
                  <a:pt x="15723" y="1614"/>
                  <a:pt x="15689" y="1605"/>
                  <a:pt x="15655" y="1604"/>
                </a:cubicBezTo>
                <a:cubicBezTo>
                  <a:pt x="15730" y="1596"/>
                  <a:pt x="15614" y="1569"/>
                  <a:pt x="15587" y="1574"/>
                </a:cubicBezTo>
                <a:cubicBezTo>
                  <a:pt x="15608" y="1582"/>
                  <a:pt x="15623" y="1585"/>
                  <a:pt x="15645" y="1581"/>
                </a:cubicBezTo>
                <a:cubicBezTo>
                  <a:pt x="15617" y="1595"/>
                  <a:pt x="15535" y="1578"/>
                  <a:pt x="15521" y="1602"/>
                </a:cubicBezTo>
                <a:cubicBezTo>
                  <a:pt x="15502" y="1634"/>
                  <a:pt x="15474" y="1627"/>
                  <a:pt x="15445" y="1648"/>
                </a:cubicBezTo>
                <a:cubicBezTo>
                  <a:pt x="15470" y="1620"/>
                  <a:pt x="15465" y="1609"/>
                  <a:pt x="15430" y="1617"/>
                </a:cubicBezTo>
                <a:cubicBezTo>
                  <a:pt x="15375" y="1617"/>
                  <a:pt x="15408" y="1566"/>
                  <a:pt x="15173" y="1602"/>
                </a:cubicBezTo>
                <a:cubicBezTo>
                  <a:pt x="15156" y="1604"/>
                  <a:pt x="15076" y="1614"/>
                  <a:pt x="15097" y="1648"/>
                </a:cubicBezTo>
                <a:cubicBezTo>
                  <a:pt x="15117" y="1679"/>
                  <a:pt x="15193" y="1652"/>
                  <a:pt x="15222" y="1672"/>
                </a:cubicBezTo>
                <a:cubicBezTo>
                  <a:pt x="15192" y="1687"/>
                  <a:pt x="15145" y="1684"/>
                  <a:pt x="15112" y="1681"/>
                </a:cubicBezTo>
                <a:cubicBezTo>
                  <a:pt x="15140" y="1713"/>
                  <a:pt x="15212" y="1717"/>
                  <a:pt x="15252" y="1716"/>
                </a:cubicBezTo>
                <a:cubicBezTo>
                  <a:pt x="15206" y="1739"/>
                  <a:pt x="15142" y="1691"/>
                  <a:pt x="15118" y="1755"/>
                </a:cubicBezTo>
                <a:cubicBezTo>
                  <a:pt x="15138" y="1770"/>
                  <a:pt x="15166" y="1773"/>
                  <a:pt x="15189" y="1767"/>
                </a:cubicBezTo>
                <a:cubicBezTo>
                  <a:pt x="15146" y="1780"/>
                  <a:pt x="15101" y="1785"/>
                  <a:pt x="15056" y="1782"/>
                </a:cubicBezTo>
                <a:cubicBezTo>
                  <a:pt x="15093" y="1732"/>
                  <a:pt x="14986" y="1741"/>
                  <a:pt x="15065" y="1725"/>
                </a:cubicBezTo>
                <a:cubicBezTo>
                  <a:pt x="15044" y="1727"/>
                  <a:pt x="15023" y="1729"/>
                  <a:pt x="15002" y="1731"/>
                </a:cubicBezTo>
                <a:cubicBezTo>
                  <a:pt x="15026" y="1700"/>
                  <a:pt x="15008" y="1692"/>
                  <a:pt x="14979" y="1693"/>
                </a:cubicBezTo>
                <a:cubicBezTo>
                  <a:pt x="15039" y="1638"/>
                  <a:pt x="14893" y="1596"/>
                  <a:pt x="14747" y="1693"/>
                </a:cubicBezTo>
                <a:cubicBezTo>
                  <a:pt x="14801" y="1700"/>
                  <a:pt x="14856" y="1695"/>
                  <a:pt x="14910" y="1690"/>
                </a:cubicBezTo>
                <a:cubicBezTo>
                  <a:pt x="14901" y="1692"/>
                  <a:pt x="14725" y="1718"/>
                  <a:pt x="14753" y="1750"/>
                </a:cubicBezTo>
                <a:cubicBezTo>
                  <a:pt x="14765" y="1762"/>
                  <a:pt x="14804" y="1758"/>
                  <a:pt x="14818" y="1758"/>
                </a:cubicBezTo>
                <a:cubicBezTo>
                  <a:pt x="14797" y="1763"/>
                  <a:pt x="14777" y="1769"/>
                  <a:pt x="14756" y="1776"/>
                </a:cubicBezTo>
                <a:cubicBezTo>
                  <a:pt x="14764" y="1814"/>
                  <a:pt x="14805" y="1819"/>
                  <a:pt x="14836" y="1808"/>
                </a:cubicBezTo>
                <a:cubicBezTo>
                  <a:pt x="14738" y="1845"/>
                  <a:pt x="14655" y="1762"/>
                  <a:pt x="14548" y="1808"/>
                </a:cubicBezTo>
                <a:cubicBezTo>
                  <a:pt x="14620" y="1823"/>
                  <a:pt x="14509" y="1833"/>
                  <a:pt x="14487" y="1835"/>
                </a:cubicBezTo>
                <a:cubicBezTo>
                  <a:pt x="14456" y="1838"/>
                  <a:pt x="14381" y="1841"/>
                  <a:pt x="14385" y="1889"/>
                </a:cubicBezTo>
                <a:cubicBezTo>
                  <a:pt x="14513" y="1898"/>
                  <a:pt x="14642" y="1879"/>
                  <a:pt x="14770" y="1865"/>
                </a:cubicBezTo>
                <a:cubicBezTo>
                  <a:pt x="14921" y="1850"/>
                  <a:pt x="15074" y="1854"/>
                  <a:pt x="15225" y="1835"/>
                </a:cubicBezTo>
                <a:cubicBezTo>
                  <a:pt x="15183" y="1850"/>
                  <a:pt x="15138" y="1848"/>
                  <a:pt x="15094" y="1850"/>
                </a:cubicBezTo>
                <a:cubicBezTo>
                  <a:pt x="15071" y="1851"/>
                  <a:pt x="14909" y="1881"/>
                  <a:pt x="14990" y="1880"/>
                </a:cubicBezTo>
                <a:cubicBezTo>
                  <a:pt x="14956" y="1882"/>
                  <a:pt x="14921" y="1885"/>
                  <a:pt x="14886" y="1889"/>
                </a:cubicBezTo>
                <a:cubicBezTo>
                  <a:pt x="14905" y="1891"/>
                  <a:pt x="14924" y="1892"/>
                  <a:pt x="14943" y="1891"/>
                </a:cubicBezTo>
                <a:cubicBezTo>
                  <a:pt x="14918" y="1897"/>
                  <a:pt x="14896" y="1895"/>
                  <a:pt x="14869" y="1900"/>
                </a:cubicBezTo>
                <a:cubicBezTo>
                  <a:pt x="14950" y="1897"/>
                  <a:pt x="14797" y="1910"/>
                  <a:pt x="14774" y="1909"/>
                </a:cubicBezTo>
                <a:cubicBezTo>
                  <a:pt x="14856" y="1927"/>
                  <a:pt x="14760" y="1931"/>
                  <a:pt x="14744" y="1930"/>
                </a:cubicBezTo>
                <a:cubicBezTo>
                  <a:pt x="14764" y="1946"/>
                  <a:pt x="14787" y="1951"/>
                  <a:pt x="14812" y="1945"/>
                </a:cubicBezTo>
                <a:cubicBezTo>
                  <a:pt x="14734" y="1966"/>
                  <a:pt x="14837" y="1958"/>
                  <a:pt x="14854" y="1963"/>
                </a:cubicBezTo>
                <a:cubicBezTo>
                  <a:pt x="14819" y="1970"/>
                  <a:pt x="14753" y="1948"/>
                  <a:pt x="14727" y="1980"/>
                </a:cubicBezTo>
                <a:cubicBezTo>
                  <a:pt x="14705" y="2006"/>
                  <a:pt x="14746" y="2033"/>
                  <a:pt x="14768" y="2034"/>
                </a:cubicBezTo>
                <a:close/>
                <a:moveTo>
                  <a:pt x="16383" y="1280"/>
                </a:moveTo>
                <a:cubicBezTo>
                  <a:pt x="16414" y="1275"/>
                  <a:pt x="16445" y="1265"/>
                  <a:pt x="16478" y="1265"/>
                </a:cubicBezTo>
                <a:cubicBezTo>
                  <a:pt x="16385" y="1263"/>
                  <a:pt x="16497" y="1255"/>
                  <a:pt x="16509" y="1254"/>
                </a:cubicBezTo>
                <a:cubicBezTo>
                  <a:pt x="16635" y="1245"/>
                  <a:pt x="16783" y="1266"/>
                  <a:pt x="16893" y="1200"/>
                </a:cubicBezTo>
                <a:cubicBezTo>
                  <a:pt x="16883" y="1177"/>
                  <a:pt x="16863" y="1161"/>
                  <a:pt x="16837" y="1167"/>
                </a:cubicBezTo>
                <a:cubicBezTo>
                  <a:pt x="16889" y="1151"/>
                  <a:pt x="16943" y="1149"/>
                  <a:pt x="16994" y="1132"/>
                </a:cubicBezTo>
                <a:cubicBezTo>
                  <a:pt x="16932" y="1067"/>
                  <a:pt x="16847" y="1117"/>
                  <a:pt x="16775" y="1087"/>
                </a:cubicBezTo>
                <a:cubicBezTo>
                  <a:pt x="16860" y="1065"/>
                  <a:pt x="16642" y="1010"/>
                  <a:pt x="16549" y="1015"/>
                </a:cubicBezTo>
                <a:cubicBezTo>
                  <a:pt x="16522" y="1016"/>
                  <a:pt x="16357" y="1027"/>
                  <a:pt x="16419" y="1084"/>
                </a:cubicBezTo>
                <a:cubicBezTo>
                  <a:pt x="16387" y="1089"/>
                  <a:pt x="16352" y="1077"/>
                  <a:pt x="16324" y="1099"/>
                </a:cubicBezTo>
                <a:cubicBezTo>
                  <a:pt x="16334" y="1106"/>
                  <a:pt x="16345" y="1113"/>
                  <a:pt x="16356" y="1120"/>
                </a:cubicBezTo>
                <a:cubicBezTo>
                  <a:pt x="16288" y="1154"/>
                  <a:pt x="16400" y="1146"/>
                  <a:pt x="16326" y="1164"/>
                </a:cubicBezTo>
                <a:cubicBezTo>
                  <a:pt x="16381" y="1169"/>
                  <a:pt x="16437" y="1169"/>
                  <a:pt x="16490" y="1185"/>
                </a:cubicBezTo>
                <a:cubicBezTo>
                  <a:pt x="16443" y="1238"/>
                  <a:pt x="16357" y="1183"/>
                  <a:pt x="16300" y="1212"/>
                </a:cubicBezTo>
                <a:cubicBezTo>
                  <a:pt x="16331" y="1221"/>
                  <a:pt x="16359" y="1240"/>
                  <a:pt x="16392" y="1244"/>
                </a:cubicBezTo>
                <a:cubicBezTo>
                  <a:pt x="16356" y="1251"/>
                  <a:pt x="16353" y="1263"/>
                  <a:pt x="16383" y="1280"/>
                </a:cubicBezTo>
                <a:close/>
                <a:moveTo>
                  <a:pt x="16234" y="1719"/>
                </a:moveTo>
                <a:cubicBezTo>
                  <a:pt x="16211" y="1723"/>
                  <a:pt x="16189" y="1731"/>
                  <a:pt x="16169" y="1743"/>
                </a:cubicBezTo>
                <a:cubicBezTo>
                  <a:pt x="16194" y="1744"/>
                  <a:pt x="16216" y="1736"/>
                  <a:pt x="16234" y="1719"/>
                </a:cubicBezTo>
                <a:close/>
                <a:moveTo>
                  <a:pt x="16258" y="1764"/>
                </a:moveTo>
                <a:cubicBezTo>
                  <a:pt x="16220" y="1762"/>
                  <a:pt x="16159" y="1759"/>
                  <a:pt x="16140" y="1803"/>
                </a:cubicBezTo>
                <a:cubicBezTo>
                  <a:pt x="16187" y="1866"/>
                  <a:pt x="16232" y="1799"/>
                  <a:pt x="16258" y="1764"/>
                </a:cubicBezTo>
                <a:close/>
                <a:moveTo>
                  <a:pt x="16044" y="1479"/>
                </a:moveTo>
                <a:cubicBezTo>
                  <a:pt x="16024" y="1480"/>
                  <a:pt x="16004" y="1484"/>
                  <a:pt x="15985" y="1491"/>
                </a:cubicBezTo>
                <a:cubicBezTo>
                  <a:pt x="15993" y="1493"/>
                  <a:pt x="16058" y="1506"/>
                  <a:pt x="16044" y="1479"/>
                </a:cubicBezTo>
                <a:close/>
                <a:moveTo>
                  <a:pt x="15368" y="1562"/>
                </a:moveTo>
                <a:cubicBezTo>
                  <a:pt x="15403" y="1560"/>
                  <a:pt x="15440" y="1587"/>
                  <a:pt x="15474" y="1565"/>
                </a:cubicBezTo>
                <a:cubicBezTo>
                  <a:pt x="15443" y="1552"/>
                  <a:pt x="15399" y="1547"/>
                  <a:pt x="15368" y="1562"/>
                </a:cubicBezTo>
                <a:close/>
                <a:moveTo>
                  <a:pt x="15448" y="1253"/>
                </a:moveTo>
                <a:cubicBezTo>
                  <a:pt x="15398" y="1247"/>
                  <a:pt x="15255" y="1223"/>
                  <a:pt x="15240" y="1295"/>
                </a:cubicBezTo>
                <a:cubicBezTo>
                  <a:pt x="15328" y="1327"/>
                  <a:pt x="15435" y="1309"/>
                  <a:pt x="15525" y="1295"/>
                </a:cubicBezTo>
                <a:cubicBezTo>
                  <a:pt x="15516" y="1257"/>
                  <a:pt x="15478" y="1259"/>
                  <a:pt x="15448" y="1253"/>
                </a:cubicBezTo>
                <a:close/>
                <a:moveTo>
                  <a:pt x="15305" y="1562"/>
                </a:moveTo>
                <a:cubicBezTo>
                  <a:pt x="15312" y="1550"/>
                  <a:pt x="15052" y="1558"/>
                  <a:pt x="14993" y="1607"/>
                </a:cubicBezTo>
                <a:cubicBezTo>
                  <a:pt x="15099" y="1610"/>
                  <a:pt x="15202" y="1579"/>
                  <a:pt x="15305" y="1562"/>
                </a:cubicBezTo>
                <a:close/>
                <a:moveTo>
                  <a:pt x="14990" y="1096"/>
                </a:moveTo>
                <a:cubicBezTo>
                  <a:pt x="14966" y="1213"/>
                  <a:pt x="15361" y="1120"/>
                  <a:pt x="15418" y="1129"/>
                </a:cubicBezTo>
                <a:cubicBezTo>
                  <a:pt x="15327" y="1145"/>
                  <a:pt x="15523" y="1154"/>
                  <a:pt x="15546" y="1155"/>
                </a:cubicBezTo>
                <a:cubicBezTo>
                  <a:pt x="15588" y="1158"/>
                  <a:pt x="15680" y="1154"/>
                  <a:pt x="15700" y="1203"/>
                </a:cubicBezTo>
                <a:cubicBezTo>
                  <a:pt x="15656" y="1210"/>
                  <a:pt x="15657" y="1236"/>
                  <a:pt x="15691" y="1256"/>
                </a:cubicBezTo>
                <a:cubicBezTo>
                  <a:pt x="15756" y="1296"/>
                  <a:pt x="15950" y="1275"/>
                  <a:pt x="16009" y="1236"/>
                </a:cubicBezTo>
                <a:cubicBezTo>
                  <a:pt x="16044" y="1213"/>
                  <a:pt x="16054" y="1137"/>
                  <a:pt x="15991" y="1149"/>
                </a:cubicBezTo>
                <a:cubicBezTo>
                  <a:pt x="16019" y="1107"/>
                  <a:pt x="16072" y="1096"/>
                  <a:pt x="16116" y="1078"/>
                </a:cubicBezTo>
                <a:cubicBezTo>
                  <a:pt x="16096" y="1063"/>
                  <a:pt x="16075" y="1058"/>
                  <a:pt x="16051" y="1063"/>
                </a:cubicBezTo>
                <a:cubicBezTo>
                  <a:pt x="16087" y="1054"/>
                  <a:pt x="16103" y="1031"/>
                  <a:pt x="16059" y="1018"/>
                </a:cubicBezTo>
                <a:cubicBezTo>
                  <a:pt x="16007" y="1003"/>
                  <a:pt x="15951" y="1040"/>
                  <a:pt x="15902" y="1016"/>
                </a:cubicBezTo>
                <a:cubicBezTo>
                  <a:pt x="15920" y="1001"/>
                  <a:pt x="15941" y="991"/>
                  <a:pt x="15964" y="986"/>
                </a:cubicBezTo>
                <a:cubicBezTo>
                  <a:pt x="15854" y="966"/>
                  <a:pt x="15895" y="906"/>
                  <a:pt x="15632" y="998"/>
                </a:cubicBezTo>
                <a:cubicBezTo>
                  <a:pt x="15654" y="964"/>
                  <a:pt x="15695" y="969"/>
                  <a:pt x="15684" y="923"/>
                </a:cubicBezTo>
                <a:cubicBezTo>
                  <a:pt x="15671" y="868"/>
                  <a:pt x="15575" y="882"/>
                  <a:pt x="15532" y="879"/>
                </a:cubicBezTo>
                <a:cubicBezTo>
                  <a:pt x="15398" y="870"/>
                  <a:pt x="15241" y="867"/>
                  <a:pt x="15121" y="936"/>
                </a:cubicBezTo>
                <a:cubicBezTo>
                  <a:pt x="15158" y="973"/>
                  <a:pt x="15205" y="948"/>
                  <a:pt x="15249" y="956"/>
                </a:cubicBezTo>
                <a:cubicBezTo>
                  <a:pt x="15213" y="989"/>
                  <a:pt x="15164" y="994"/>
                  <a:pt x="15121" y="1013"/>
                </a:cubicBezTo>
                <a:cubicBezTo>
                  <a:pt x="15209" y="1030"/>
                  <a:pt x="15285" y="954"/>
                  <a:pt x="15373" y="971"/>
                </a:cubicBezTo>
                <a:cubicBezTo>
                  <a:pt x="15353" y="1006"/>
                  <a:pt x="15314" y="1010"/>
                  <a:pt x="15279" y="1016"/>
                </a:cubicBezTo>
                <a:cubicBezTo>
                  <a:pt x="15301" y="1041"/>
                  <a:pt x="15393" y="1028"/>
                  <a:pt x="15421" y="1019"/>
                </a:cubicBezTo>
                <a:cubicBezTo>
                  <a:pt x="15373" y="1056"/>
                  <a:pt x="15315" y="1044"/>
                  <a:pt x="15260" y="1057"/>
                </a:cubicBezTo>
                <a:cubicBezTo>
                  <a:pt x="15292" y="1065"/>
                  <a:pt x="15324" y="1063"/>
                  <a:pt x="15356" y="1063"/>
                </a:cubicBezTo>
                <a:cubicBezTo>
                  <a:pt x="15282" y="1143"/>
                  <a:pt x="15160" y="1036"/>
                  <a:pt x="14990" y="1096"/>
                </a:cubicBezTo>
                <a:close/>
                <a:moveTo>
                  <a:pt x="14688" y="1443"/>
                </a:moveTo>
                <a:cubicBezTo>
                  <a:pt x="14661" y="1438"/>
                  <a:pt x="14635" y="1448"/>
                  <a:pt x="14616" y="1467"/>
                </a:cubicBezTo>
                <a:cubicBezTo>
                  <a:pt x="14643" y="1467"/>
                  <a:pt x="14667" y="1459"/>
                  <a:pt x="14688" y="1443"/>
                </a:cubicBezTo>
                <a:close/>
                <a:moveTo>
                  <a:pt x="14518" y="1458"/>
                </a:moveTo>
                <a:cubicBezTo>
                  <a:pt x="14557" y="1449"/>
                  <a:pt x="14620" y="1460"/>
                  <a:pt x="14647" y="1422"/>
                </a:cubicBezTo>
                <a:cubicBezTo>
                  <a:pt x="14672" y="1388"/>
                  <a:pt x="14619" y="1374"/>
                  <a:pt x="14596" y="1381"/>
                </a:cubicBezTo>
                <a:cubicBezTo>
                  <a:pt x="14686" y="1344"/>
                  <a:pt x="14584" y="1277"/>
                  <a:pt x="14529" y="1282"/>
                </a:cubicBezTo>
                <a:cubicBezTo>
                  <a:pt x="14505" y="1284"/>
                  <a:pt x="14465" y="1338"/>
                  <a:pt x="14463" y="1358"/>
                </a:cubicBezTo>
                <a:cubicBezTo>
                  <a:pt x="14461" y="1377"/>
                  <a:pt x="14433" y="1403"/>
                  <a:pt x="14445" y="1421"/>
                </a:cubicBezTo>
                <a:cubicBezTo>
                  <a:pt x="14460" y="1443"/>
                  <a:pt x="14498" y="1443"/>
                  <a:pt x="14518" y="1458"/>
                </a:cubicBezTo>
                <a:close/>
                <a:moveTo>
                  <a:pt x="14676" y="1773"/>
                </a:moveTo>
                <a:cubicBezTo>
                  <a:pt x="14662" y="1762"/>
                  <a:pt x="14646" y="1755"/>
                  <a:pt x="14628" y="1751"/>
                </a:cubicBezTo>
                <a:cubicBezTo>
                  <a:pt x="14635" y="1747"/>
                  <a:pt x="14642" y="1742"/>
                  <a:pt x="14649" y="1737"/>
                </a:cubicBezTo>
                <a:cubicBezTo>
                  <a:pt x="14637" y="1733"/>
                  <a:pt x="14624" y="1731"/>
                  <a:pt x="14612" y="1730"/>
                </a:cubicBezTo>
                <a:cubicBezTo>
                  <a:pt x="14634" y="1718"/>
                  <a:pt x="14651" y="1701"/>
                  <a:pt x="14661" y="1678"/>
                </a:cubicBezTo>
                <a:cubicBezTo>
                  <a:pt x="14592" y="1658"/>
                  <a:pt x="14517" y="1678"/>
                  <a:pt x="14447" y="1685"/>
                </a:cubicBezTo>
                <a:cubicBezTo>
                  <a:pt x="14373" y="1693"/>
                  <a:pt x="14285" y="1680"/>
                  <a:pt x="14225" y="1734"/>
                </a:cubicBezTo>
                <a:cubicBezTo>
                  <a:pt x="14261" y="1739"/>
                  <a:pt x="14321" y="1749"/>
                  <a:pt x="14384" y="1754"/>
                </a:cubicBezTo>
                <a:cubicBezTo>
                  <a:pt x="14342" y="1757"/>
                  <a:pt x="14301" y="1762"/>
                  <a:pt x="14266" y="1785"/>
                </a:cubicBezTo>
                <a:cubicBezTo>
                  <a:pt x="14309" y="1785"/>
                  <a:pt x="14360" y="1789"/>
                  <a:pt x="14412" y="1789"/>
                </a:cubicBezTo>
                <a:cubicBezTo>
                  <a:pt x="14377" y="1802"/>
                  <a:pt x="14346" y="1815"/>
                  <a:pt x="14322" y="1823"/>
                </a:cubicBezTo>
                <a:cubicBezTo>
                  <a:pt x="14443" y="1838"/>
                  <a:pt x="14559" y="1797"/>
                  <a:pt x="14676" y="1773"/>
                </a:cubicBezTo>
                <a:close/>
                <a:moveTo>
                  <a:pt x="14317" y="1669"/>
                </a:moveTo>
                <a:cubicBezTo>
                  <a:pt x="14426" y="1669"/>
                  <a:pt x="14540" y="1683"/>
                  <a:pt x="14643" y="1636"/>
                </a:cubicBezTo>
                <a:cubicBezTo>
                  <a:pt x="14614" y="1615"/>
                  <a:pt x="14526" y="1590"/>
                  <a:pt x="14492" y="1598"/>
                </a:cubicBezTo>
                <a:cubicBezTo>
                  <a:pt x="14579" y="1571"/>
                  <a:pt x="14412" y="1586"/>
                  <a:pt x="14387" y="1593"/>
                </a:cubicBezTo>
                <a:cubicBezTo>
                  <a:pt x="14337" y="1608"/>
                  <a:pt x="14357" y="1651"/>
                  <a:pt x="14317" y="1669"/>
                </a:cubicBezTo>
                <a:close/>
                <a:moveTo>
                  <a:pt x="14373" y="1791"/>
                </a:moveTo>
                <a:cubicBezTo>
                  <a:pt x="14340" y="1786"/>
                  <a:pt x="14308" y="1791"/>
                  <a:pt x="14275" y="1791"/>
                </a:cubicBezTo>
                <a:cubicBezTo>
                  <a:pt x="14305" y="1810"/>
                  <a:pt x="14341" y="1797"/>
                  <a:pt x="14373" y="1791"/>
                </a:cubicBezTo>
                <a:close/>
                <a:moveTo>
                  <a:pt x="13987" y="2010"/>
                </a:moveTo>
                <a:cubicBezTo>
                  <a:pt x="14025" y="2001"/>
                  <a:pt x="14122" y="1932"/>
                  <a:pt x="14034" y="1915"/>
                </a:cubicBezTo>
                <a:cubicBezTo>
                  <a:pt x="13945" y="1898"/>
                  <a:pt x="13879" y="1965"/>
                  <a:pt x="13797" y="1984"/>
                </a:cubicBezTo>
                <a:cubicBezTo>
                  <a:pt x="13820" y="2057"/>
                  <a:pt x="13936" y="2018"/>
                  <a:pt x="13987" y="2010"/>
                </a:cubicBezTo>
                <a:close/>
                <a:moveTo>
                  <a:pt x="13767" y="1244"/>
                </a:moveTo>
                <a:cubicBezTo>
                  <a:pt x="13812" y="1241"/>
                  <a:pt x="13857" y="1233"/>
                  <a:pt x="13898" y="1215"/>
                </a:cubicBezTo>
                <a:cubicBezTo>
                  <a:pt x="13848" y="1174"/>
                  <a:pt x="13764" y="1193"/>
                  <a:pt x="13706" y="1198"/>
                </a:cubicBezTo>
                <a:cubicBezTo>
                  <a:pt x="13618" y="1206"/>
                  <a:pt x="13529" y="1213"/>
                  <a:pt x="13441" y="1218"/>
                </a:cubicBezTo>
                <a:cubicBezTo>
                  <a:pt x="13374" y="1222"/>
                  <a:pt x="12960" y="1212"/>
                  <a:pt x="12985" y="1355"/>
                </a:cubicBezTo>
                <a:cubicBezTo>
                  <a:pt x="12986" y="1360"/>
                  <a:pt x="13077" y="1401"/>
                  <a:pt x="13089" y="1403"/>
                </a:cubicBezTo>
                <a:cubicBezTo>
                  <a:pt x="13139" y="1411"/>
                  <a:pt x="13194" y="1395"/>
                  <a:pt x="13244" y="1386"/>
                </a:cubicBezTo>
                <a:cubicBezTo>
                  <a:pt x="13380" y="1364"/>
                  <a:pt x="13549" y="1404"/>
                  <a:pt x="13661" y="1301"/>
                </a:cubicBezTo>
                <a:cubicBezTo>
                  <a:pt x="13633" y="1275"/>
                  <a:pt x="13596" y="1287"/>
                  <a:pt x="13562" y="1286"/>
                </a:cubicBezTo>
                <a:cubicBezTo>
                  <a:pt x="13598" y="1225"/>
                  <a:pt x="13710" y="1254"/>
                  <a:pt x="13767" y="1244"/>
                </a:cubicBezTo>
                <a:close/>
                <a:moveTo>
                  <a:pt x="12642" y="1791"/>
                </a:moveTo>
                <a:cubicBezTo>
                  <a:pt x="12624" y="1786"/>
                  <a:pt x="12598" y="1794"/>
                  <a:pt x="12581" y="1799"/>
                </a:cubicBezTo>
                <a:cubicBezTo>
                  <a:pt x="12551" y="1798"/>
                  <a:pt x="12522" y="1800"/>
                  <a:pt x="12494" y="1808"/>
                </a:cubicBezTo>
                <a:cubicBezTo>
                  <a:pt x="12534" y="1785"/>
                  <a:pt x="12581" y="1792"/>
                  <a:pt x="12624" y="1782"/>
                </a:cubicBezTo>
                <a:cubicBezTo>
                  <a:pt x="12530" y="1672"/>
                  <a:pt x="12405" y="1687"/>
                  <a:pt x="12265" y="1705"/>
                </a:cubicBezTo>
                <a:cubicBezTo>
                  <a:pt x="12274" y="1682"/>
                  <a:pt x="12293" y="1663"/>
                  <a:pt x="12316" y="1654"/>
                </a:cubicBezTo>
                <a:cubicBezTo>
                  <a:pt x="12275" y="1557"/>
                  <a:pt x="11965" y="1633"/>
                  <a:pt x="11903" y="1678"/>
                </a:cubicBezTo>
                <a:cubicBezTo>
                  <a:pt x="11949" y="1712"/>
                  <a:pt x="12047" y="1717"/>
                  <a:pt x="12102" y="1710"/>
                </a:cubicBezTo>
                <a:cubicBezTo>
                  <a:pt x="12025" y="1733"/>
                  <a:pt x="11935" y="1715"/>
                  <a:pt x="11858" y="1706"/>
                </a:cubicBezTo>
                <a:cubicBezTo>
                  <a:pt x="11746" y="1693"/>
                  <a:pt x="11687" y="1747"/>
                  <a:pt x="11588" y="1776"/>
                </a:cubicBezTo>
                <a:cubicBezTo>
                  <a:pt x="11631" y="1806"/>
                  <a:pt x="11692" y="1795"/>
                  <a:pt x="11741" y="1789"/>
                </a:cubicBezTo>
                <a:cubicBezTo>
                  <a:pt x="11818" y="1779"/>
                  <a:pt x="11894" y="1789"/>
                  <a:pt x="11971" y="1782"/>
                </a:cubicBezTo>
                <a:cubicBezTo>
                  <a:pt x="11884" y="1824"/>
                  <a:pt x="11777" y="1800"/>
                  <a:pt x="11684" y="1808"/>
                </a:cubicBezTo>
                <a:cubicBezTo>
                  <a:pt x="11571" y="1817"/>
                  <a:pt x="11461" y="1823"/>
                  <a:pt x="11354" y="1862"/>
                </a:cubicBezTo>
                <a:cubicBezTo>
                  <a:pt x="11407" y="1889"/>
                  <a:pt x="11482" y="1886"/>
                  <a:pt x="11539" y="1879"/>
                </a:cubicBezTo>
                <a:cubicBezTo>
                  <a:pt x="11638" y="1869"/>
                  <a:pt x="11743" y="1857"/>
                  <a:pt x="11841" y="1838"/>
                </a:cubicBezTo>
                <a:cubicBezTo>
                  <a:pt x="11605" y="1902"/>
                  <a:pt x="11360" y="1880"/>
                  <a:pt x="11128" y="1957"/>
                </a:cubicBezTo>
                <a:cubicBezTo>
                  <a:pt x="11187" y="2025"/>
                  <a:pt x="11309" y="1991"/>
                  <a:pt x="11383" y="1975"/>
                </a:cubicBezTo>
                <a:cubicBezTo>
                  <a:pt x="11372" y="1982"/>
                  <a:pt x="11361" y="1990"/>
                  <a:pt x="11351" y="1998"/>
                </a:cubicBezTo>
                <a:lnTo>
                  <a:pt x="11413" y="1995"/>
                </a:lnTo>
                <a:cubicBezTo>
                  <a:pt x="11394" y="2005"/>
                  <a:pt x="11375" y="2010"/>
                  <a:pt x="11354" y="2010"/>
                </a:cubicBezTo>
                <a:cubicBezTo>
                  <a:pt x="11383" y="2026"/>
                  <a:pt x="11477" y="2059"/>
                  <a:pt x="11492" y="2007"/>
                </a:cubicBezTo>
                <a:cubicBezTo>
                  <a:pt x="11497" y="1987"/>
                  <a:pt x="11572" y="1998"/>
                  <a:pt x="11597" y="1987"/>
                </a:cubicBezTo>
                <a:cubicBezTo>
                  <a:pt x="11585" y="1994"/>
                  <a:pt x="11575" y="2003"/>
                  <a:pt x="11564" y="2013"/>
                </a:cubicBezTo>
                <a:cubicBezTo>
                  <a:pt x="11623" y="2093"/>
                  <a:pt x="11885" y="1943"/>
                  <a:pt x="11775" y="1957"/>
                </a:cubicBezTo>
                <a:cubicBezTo>
                  <a:pt x="11800" y="1936"/>
                  <a:pt x="11806" y="1949"/>
                  <a:pt x="11827" y="1961"/>
                </a:cubicBezTo>
                <a:cubicBezTo>
                  <a:pt x="11857" y="1977"/>
                  <a:pt x="11906" y="1940"/>
                  <a:pt x="11933" y="1930"/>
                </a:cubicBezTo>
                <a:cubicBezTo>
                  <a:pt x="11956" y="1921"/>
                  <a:pt x="11951" y="1884"/>
                  <a:pt x="11980" y="1912"/>
                </a:cubicBezTo>
                <a:cubicBezTo>
                  <a:pt x="12007" y="1938"/>
                  <a:pt x="12060" y="1913"/>
                  <a:pt x="12093" y="1915"/>
                </a:cubicBezTo>
                <a:cubicBezTo>
                  <a:pt x="12054" y="1921"/>
                  <a:pt x="12014" y="1929"/>
                  <a:pt x="11977" y="1941"/>
                </a:cubicBezTo>
                <a:cubicBezTo>
                  <a:pt x="11955" y="1948"/>
                  <a:pt x="11861" y="1963"/>
                  <a:pt x="11933" y="1978"/>
                </a:cubicBezTo>
                <a:cubicBezTo>
                  <a:pt x="11910" y="1984"/>
                  <a:pt x="11887" y="1989"/>
                  <a:pt x="11864" y="1992"/>
                </a:cubicBezTo>
                <a:cubicBezTo>
                  <a:pt x="11906" y="2035"/>
                  <a:pt x="11976" y="2006"/>
                  <a:pt x="12025" y="2001"/>
                </a:cubicBezTo>
                <a:cubicBezTo>
                  <a:pt x="12078" y="1996"/>
                  <a:pt x="12173" y="1942"/>
                  <a:pt x="12221" y="1966"/>
                </a:cubicBezTo>
                <a:cubicBezTo>
                  <a:pt x="12210" y="1973"/>
                  <a:pt x="12199" y="1980"/>
                  <a:pt x="12188" y="1987"/>
                </a:cubicBezTo>
                <a:cubicBezTo>
                  <a:pt x="12303" y="2035"/>
                  <a:pt x="12419" y="1939"/>
                  <a:pt x="12535" y="1960"/>
                </a:cubicBezTo>
                <a:cubicBezTo>
                  <a:pt x="12387" y="2031"/>
                  <a:pt x="12223" y="2023"/>
                  <a:pt x="12063" y="2034"/>
                </a:cubicBezTo>
                <a:cubicBezTo>
                  <a:pt x="11980" y="2040"/>
                  <a:pt x="11901" y="2076"/>
                  <a:pt x="11817" y="2076"/>
                </a:cubicBezTo>
                <a:cubicBezTo>
                  <a:pt x="11738" y="2076"/>
                  <a:pt x="11660" y="2097"/>
                  <a:pt x="11585" y="2120"/>
                </a:cubicBezTo>
                <a:cubicBezTo>
                  <a:pt x="11678" y="2299"/>
                  <a:pt x="12087" y="2165"/>
                  <a:pt x="12225" y="2147"/>
                </a:cubicBezTo>
                <a:cubicBezTo>
                  <a:pt x="12353" y="2130"/>
                  <a:pt x="12461" y="2077"/>
                  <a:pt x="12592" y="2073"/>
                </a:cubicBezTo>
                <a:cubicBezTo>
                  <a:pt x="12706" y="2069"/>
                  <a:pt x="12831" y="1999"/>
                  <a:pt x="12942" y="2013"/>
                </a:cubicBezTo>
                <a:cubicBezTo>
                  <a:pt x="12868" y="2049"/>
                  <a:pt x="12981" y="2045"/>
                  <a:pt x="13007" y="2046"/>
                </a:cubicBezTo>
                <a:cubicBezTo>
                  <a:pt x="13060" y="2050"/>
                  <a:pt x="13118" y="2044"/>
                  <a:pt x="13159" y="2004"/>
                </a:cubicBezTo>
                <a:cubicBezTo>
                  <a:pt x="13150" y="2013"/>
                  <a:pt x="13142" y="2023"/>
                  <a:pt x="13135" y="2034"/>
                </a:cubicBezTo>
                <a:cubicBezTo>
                  <a:pt x="13215" y="2093"/>
                  <a:pt x="13369" y="2035"/>
                  <a:pt x="13458" y="2021"/>
                </a:cubicBezTo>
                <a:cubicBezTo>
                  <a:pt x="13565" y="2004"/>
                  <a:pt x="13668" y="1953"/>
                  <a:pt x="13762" y="1900"/>
                </a:cubicBezTo>
                <a:cubicBezTo>
                  <a:pt x="13789" y="1885"/>
                  <a:pt x="13929" y="1818"/>
                  <a:pt x="13913" y="1773"/>
                </a:cubicBezTo>
                <a:cubicBezTo>
                  <a:pt x="13901" y="1739"/>
                  <a:pt x="13798" y="1740"/>
                  <a:pt x="13770" y="1742"/>
                </a:cubicBezTo>
                <a:cubicBezTo>
                  <a:pt x="13740" y="1743"/>
                  <a:pt x="13565" y="1795"/>
                  <a:pt x="13652" y="1808"/>
                </a:cubicBezTo>
                <a:cubicBezTo>
                  <a:pt x="13618" y="1808"/>
                  <a:pt x="13587" y="1822"/>
                  <a:pt x="13560" y="1841"/>
                </a:cubicBezTo>
                <a:cubicBezTo>
                  <a:pt x="13565" y="1818"/>
                  <a:pt x="13581" y="1799"/>
                  <a:pt x="13601" y="1788"/>
                </a:cubicBezTo>
                <a:cubicBezTo>
                  <a:pt x="13525" y="1770"/>
                  <a:pt x="13452" y="1798"/>
                  <a:pt x="13379" y="1814"/>
                </a:cubicBezTo>
                <a:cubicBezTo>
                  <a:pt x="13410" y="1780"/>
                  <a:pt x="13461" y="1776"/>
                  <a:pt x="13503" y="1764"/>
                </a:cubicBezTo>
                <a:cubicBezTo>
                  <a:pt x="13471" y="1726"/>
                  <a:pt x="13411" y="1743"/>
                  <a:pt x="13370" y="1743"/>
                </a:cubicBezTo>
                <a:cubicBezTo>
                  <a:pt x="13411" y="1713"/>
                  <a:pt x="13452" y="1715"/>
                  <a:pt x="13495" y="1695"/>
                </a:cubicBezTo>
                <a:cubicBezTo>
                  <a:pt x="13528" y="1680"/>
                  <a:pt x="13541" y="1641"/>
                  <a:pt x="13491" y="1645"/>
                </a:cubicBezTo>
                <a:cubicBezTo>
                  <a:pt x="13520" y="1632"/>
                  <a:pt x="13608" y="1579"/>
                  <a:pt x="13604" y="1541"/>
                </a:cubicBezTo>
                <a:cubicBezTo>
                  <a:pt x="13474" y="1511"/>
                  <a:pt x="13345" y="1599"/>
                  <a:pt x="13221" y="1627"/>
                </a:cubicBezTo>
                <a:cubicBezTo>
                  <a:pt x="13177" y="1637"/>
                  <a:pt x="13117" y="1623"/>
                  <a:pt x="13082" y="1660"/>
                </a:cubicBezTo>
                <a:cubicBezTo>
                  <a:pt x="13099" y="1711"/>
                  <a:pt x="13171" y="1695"/>
                  <a:pt x="13206" y="1725"/>
                </a:cubicBezTo>
                <a:cubicBezTo>
                  <a:pt x="13167" y="1739"/>
                  <a:pt x="13129" y="1756"/>
                  <a:pt x="13089" y="1767"/>
                </a:cubicBezTo>
                <a:cubicBezTo>
                  <a:pt x="13053" y="1778"/>
                  <a:pt x="13010" y="1766"/>
                  <a:pt x="12978" y="1791"/>
                </a:cubicBezTo>
                <a:cubicBezTo>
                  <a:pt x="13033" y="1800"/>
                  <a:pt x="13092" y="1801"/>
                  <a:pt x="13135" y="1841"/>
                </a:cubicBezTo>
                <a:cubicBezTo>
                  <a:pt x="13081" y="1910"/>
                  <a:pt x="12989" y="1889"/>
                  <a:pt x="12913" y="1884"/>
                </a:cubicBezTo>
                <a:cubicBezTo>
                  <a:pt x="12805" y="1876"/>
                  <a:pt x="12699" y="1891"/>
                  <a:pt x="12592" y="1886"/>
                </a:cubicBezTo>
                <a:cubicBezTo>
                  <a:pt x="12587" y="1854"/>
                  <a:pt x="12635" y="1804"/>
                  <a:pt x="12654" y="1805"/>
                </a:cubicBezTo>
                <a:cubicBezTo>
                  <a:pt x="12632" y="1803"/>
                  <a:pt x="12608" y="1800"/>
                  <a:pt x="12585" y="1799"/>
                </a:cubicBezTo>
                <a:cubicBezTo>
                  <a:pt x="12604" y="1798"/>
                  <a:pt x="12623" y="1795"/>
                  <a:pt x="12642" y="1791"/>
                </a:cubicBezTo>
                <a:close/>
                <a:moveTo>
                  <a:pt x="12452" y="1568"/>
                </a:moveTo>
                <a:cubicBezTo>
                  <a:pt x="12509" y="1562"/>
                  <a:pt x="12566" y="1566"/>
                  <a:pt x="12615" y="1532"/>
                </a:cubicBezTo>
                <a:cubicBezTo>
                  <a:pt x="12544" y="1484"/>
                  <a:pt x="12389" y="1508"/>
                  <a:pt x="12322" y="1553"/>
                </a:cubicBezTo>
                <a:cubicBezTo>
                  <a:pt x="12365" y="1557"/>
                  <a:pt x="12409" y="1558"/>
                  <a:pt x="12452" y="1568"/>
                </a:cubicBezTo>
                <a:close/>
                <a:moveTo>
                  <a:pt x="11475" y="1725"/>
                </a:moveTo>
                <a:cubicBezTo>
                  <a:pt x="11376" y="1721"/>
                  <a:pt x="11277" y="1764"/>
                  <a:pt x="11180" y="1781"/>
                </a:cubicBezTo>
                <a:cubicBezTo>
                  <a:pt x="11096" y="1796"/>
                  <a:pt x="10978" y="1808"/>
                  <a:pt x="10914" y="1871"/>
                </a:cubicBezTo>
                <a:cubicBezTo>
                  <a:pt x="10977" y="1871"/>
                  <a:pt x="11022" y="1895"/>
                  <a:pt x="11086" y="1878"/>
                </a:cubicBezTo>
                <a:cubicBezTo>
                  <a:pt x="11138" y="1865"/>
                  <a:pt x="11188" y="1846"/>
                  <a:pt x="11240" y="1832"/>
                </a:cubicBezTo>
                <a:cubicBezTo>
                  <a:pt x="11315" y="1812"/>
                  <a:pt x="11427" y="1793"/>
                  <a:pt x="11475" y="1725"/>
                </a:cubicBezTo>
                <a:close/>
                <a:moveTo>
                  <a:pt x="10715" y="1779"/>
                </a:moveTo>
                <a:cubicBezTo>
                  <a:pt x="10677" y="1767"/>
                  <a:pt x="10615" y="1809"/>
                  <a:pt x="10588" y="1832"/>
                </a:cubicBezTo>
                <a:cubicBezTo>
                  <a:pt x="10632" y="1821"/>
                  <a:pt x="10679" y="1809"/>
                  <a:pt x="10715" y="1779"/>
                </a:cubicBezTo>
                <a:close/>
                <a:moveTo>
                  <a:pt x="10350" y="1779"/>
                </a:moveTo>
                <a:cubicBezTo>
                  <a:pt x="10360" y="1781"/>
                  <a:pt x="10370" y="1781"/>
                  <a:pt x="10380" y="1779"/>
                </a:cubicBezTo>
                <a:cubicBezTo>
                  <a:pt x="10370" y="1779"/>
                  <a:pt x="10360" y="1779"/>
                  <a:pt x="10350" y="1779"/>
                </a:cubicBezTo>
                <a:close/>
                <a:moveTo>
                  <a:pt x="10368" y="1740"/>
                </a:moveTo>
                <a:cubicBezTo>
                  <a:pt x="10359" y="1744"/>
                  <a:pt x="10350" y="1748"/>
                  <a:pt x="10341" y="1752"/>
                </a:cubicBezTo>
                <a:cubicBezTo>
                  <a:pt x="10362" y="1751"/>
                  <a:pt x="10381" y="1747"/>
                  <a:pt x="10401" y="1740"/>
                </a:cubicBezTo>
                <a:cubicBezTo>
                  <a:pt x="10390" y="1740"/>
                  <a:pt x="10379" y="1740"/>
                  <a:pt x="10368" y="1740"/>
                </a:cubicBezTo>
                <a:close/>
                <a:moveTo>
                  <a:pt x="10870" y="1800"/>
                </a:moveTo>
                <a:cubicBezTo>
                  <a:pt x="10898" y="1795"/>
                  <a:pt x="11027" y="1785"/>
                  <a:pt x="11035" y="1751"/>
                </a:cubicBezTo>
                <a:cubicBezTo>
                  <a:pt x="11041" y="1723"/>
                  <a:pt x="11136" y="1666"/>
                  <a:pt x="11167" y="1666"/>
                </a:cubicBezTo>
                <a:cubicBezTo>
                  <a:pt x="11162" y="1689"/>
                  <a:pt x="11152" y="1710"/>
                  <a:pt x="11137" y="1728"/>
                </a:cubicBezTo>
                <a:cubicBezTo>
                  <a:pt x="11180" y="1731"/>
                  <a:pt x="11220" y="1720"/>
                  <a:pt x="11254" y="1693"/>
                </a:cubicBezTo>
                <a:cubicBezTo>
                  <a:pt x="11292" y="1663"/>
                  <a:pt x="11347" y="1677"/>
                  <a:pt x="11386" y="1648"/>
                </a:cubicBezTo>
                <a:cubicBezTo>
                  <a:pt x="11376" y="1641"/>
                  <a:pt x="11365" y="1634"/>
                  <a:pt x="11354" y="1627"/>
                </a:cubicBezTo>
                <a:cubicBezTo>
                  <a:pt x="11418" y="1596"/>
                  <a:pt x="11484" y="1624"/>
                  <a:pt x="11547" y="1579"/>
                </a:cubicBezTo>
                <a:cubicBezTo>
                  <a:pt x="11599" y="1542"/>
                  <a:pt x="11646" y="1566"/>
                  <a:pt x="11698" y="1538"/>
                </a:cubicBezTo>
                <a:cubicBezTo>
                  <a:pt x="11653" y="1594"/>
                  <a:pt x="11571" y="1623"/>
                  <a:pt x="11505" y="1645"/>
                </a:cubicBezTo>
                <a:cubicBezTo>
                  <a:pt x="11634" y="1738"/>
                  <a:pt x="11727" y="1608"/>
                  <a:pt x="11856" y="1603"/>
                </a:cubicBezTo>
                <a:cubicBezTo>
                  <a:pt x="11907" y="1601"/>
                  <a:pt x="11959" y="1603"/>
                  <a:pt x="12009" y="1593"/>
                </a:cubicBezTo>
                <a:cubicBezTo>
                  <a:pt x="12041" y="1586"/>
                  <a:pt x="12135" y="1543"/>
                  <a:pt x="12063" y="1518"/>
                </a:cubicBezTo>
                <a:cubicBezTo>
                  <a:pt x="12102" y="1493"/>
                  <a:pt x="12152" y="1519"/>
                  <a:pt x="12194" y="1509"/>
                </a:cubicBezTo>
                <a:cubicBezTo>
                  <a:pt x="12172" y="1499"/>
                  <a:pt x="12154" y="1479"/>
                  <a:pt x="12149" y="1455"/>
                </a:cubicBezTo>
                <a:cubicBezTo>
                  <a:pt x="12234" y="1429"/>
                  <a:pt x="12327" y="1440"/>
                  <a:pt x="12411" y="1408"/>
                </a:cubicBezTo>
                <a:cubicBezTo>
                  <a:pt x="12384" y="1293"/>
                  <a:pt x="12203" y="1372"/>
                  <a:pt x="12140" y="1363"/>
                </a:cubicBezTo>
                <a:cubicBezTo>
                  <a:pt x="12152" y="1369"/>
                  <a:pt x="12163" y="1376"/>
                  <a:pt x="12173" y="1384"/>
                </a:cubicBezTo>
                <a:cubicBezTo>
                  <a:pt x="12152" y="1404"/>
                  <a:pt x="12040" y="1409"/>
                  <a:pt x="12011" y="1406"/>
                </a:cubicBezTo>
                <a:cubicBezTo>
                  <a:pt x="11645" y="1357"/>
                  <a:pt x="11577" y="1461"/>
                  <a:pt x="11281" y="1511"/>
                </a:cubicBezTo>
                <a:cubicBezTo>
                  <a:pt x="11129" y="1536"/>
                  <a:pt x="10985" y="1585"/>
                  <a:pt x="10837" y="1626"/>
                </a:cubicBezTo>
                <a:cubicBezTo>
                  <a:pt x="10757" y="1648"/>
                  <a:pt x="10676" y="1637"/>
                  <a:pt x="10595" y="1649"/>
                </a:cubicBezTo>
                <a:cubicBezTo>
                  <a:pt x="10504" y="1662"/>
                  <a:pt x="10421" y="1709"/>
                  <a:pt x="10332" y="1734"/>
                </a:cubicBezTo>
                <a:cubicBezTo>
                  <a:pt x="10377" y="1730"/>
                  <a:pt x="10419" y="1714"/>
                  <a:pt x="10463" y="1710"/>
                </a:cubicBezTo>
                <a:cubicBezTo>
                  <a:pt x="10423" y="1722"/>
                  <a:pt x="10423" y="1726"/>
                  <a:pt x="10463" y="1722"/>
                </a:cubicBezTo>
                <a:cubicBezTo>
                  <a:pt x="10432" y="1738"/>
                  <a:pt x="10398" y="1749"/>
                  <a:pt x="10365" y="1761"/>
                </a:cubicBezTo>
                <a:cubicBezTo>
                  <a:pt x="10429" y="1807"/>
                  <a:pt x="10523" y="1738"/>
                  <a:pt x="10594" y="1752"/>
                </a:cubicBezTo>
                <a:cubicBezTo>
                  <a:pt x="10639" y="1761"/>
                  <a:pt x="10665" y="1778"/>
                  <a:pt x="10718" y="1758"/>
                </a:cubicBezTo>
                <a:cubicBezTo>
                  <a:pt x="10762" y="1742"/>
                  <a:pt x="10792" y="1698"/>
                  <a:pt x="10843" y="1711"/>
                </a:cubicBezTo>
                <a:cubicBezTo>
                  <a:pt x="10833" y="1719"/>
                  <a:pt x="10823" y="1728"/>
                  <a:pt x="10813" y="1737"/>
                </a:cubicBezTo>
                <a:cubicBezTo>
                  <a:pt x="10823" y="1743"/>
                  <a:pt x="10833" y="1749"/>
                  <a:pt x="10843" y="1755"/>
                </a:cubicBezTo>
                <a:cubicBezTo>
                  <a:pt x="10823" y="1768"/>
                  <a:pt x="10802" y="1780"/>
                  <a:pt x="10781" y="1791"/>
                </a:cubicBezTo>
                <a:cubicBezTo>
                  <a:pt x="10811" y="1806"/>
                  <a:pt x="10842" y="1778"/>
                  <a:pt x="10870" y="1800"/>
                </a:cubicBezTo>
                <a:close/>
                <a:moveTo>
                  <a:pt x="8423" y="2741"/>
                </a:moveTo>
                <a:cubicBezTo>
                  <a:pt x="8370" y="2765"/>
                  <a:pt x="8317" y="2807"/>
                  <a:pt x="8258" y="2813"/>
                </a:cubicBezTo>
                <a:cubicBezTo>
                  <a:pt x="8189" y="2819"/>
                  <a:pt x="8148" y="2892"/>
                  <a:pt x="8079" y="2895"/>
                </a:cubicBezTo>
                <a:cubicBezTo>
                  <a:pt x="8142" y="2905"/>
                  <a:pt x="8206" y="2882"/>
                  <a:pt x="8269" y="2898"/>
                </a:cubicBezTo>
                <a:cubicBezTo>
                  <a:pt x="8187" y="2911"/>
                  <a:pt x="8298" y="2939"/>
                  <a:pt x="8318" y="2945"/>
                </a:cubicBezTo>
                <a:cubicBezTo>
                  <a:pt x="8348" y="2955"/>
                  <a:pt x="8396" y="2974"/>
                  <a:pt x="8388" y="3015"/>
                </a:cubicBezTo>
                <a:cubicBezTo>
                  <a:pt x="8380" y="3052"/>
                  <a:pt x="8305" y="3131"/>
                  <a:pt x="8381" y="3148"/>
                </a:cubicBezTo>
                <a:cubicBezTo>
                  <a:pt x="8492" y="3171"/>
                  <a:pt x="8654" y="3095"/>
                  <a:pt x="8755" y="3058"/>
                </a:cubicBezTo>
                <a:cubicBezTo>
                  <a:pt x="8866" y="3018"/>
                  <a:pt x="9021" y="3112"/>
                  <a:pt x="9226" y="2946"/>
                </a:cubicBezTo>
                <a:cubicBezTo>
                  <a:pt x="9386" y="2817"/>
                  <a:pt x="9581" y="2825"/>
                  <a:pt x="9756" y="2732"/>
                </a:cubicBezTo>
                <a:cubicBezTo>
                  <a:pt x="9843" y="2686"/>
                  <a:pt x="9945" y="2693"/>
                  <a:pt x="10033" y="2652"/>
                </a:cubicBezTo>
                <a:cubicBezTo>
                  <a:pt x="10118" y="2614"/>
                  <a:pt x="10215" y="2605"/>
                  <a:pt x="10306" y="2589"/>
                </a:cubicBezTo>
                <a:cubicBezTo>
                  <a:pt x="10412" y="2571"/>
                  <a:pt x="10518" y="2545"/>
                  <a:pt x="10624" y="2525"/>
                </a:cubicBezTo>
                <a:cubicBezTo>
                  <a:pt x="10708" y="2510"/>
                  <a:pt x="10798" y="2507"/>
                  <a:pt x="10878" y="2480"/>
                </a:cubicBezTo>
                <a:cubicBezTo>
                  <a:pt x="11066" y="2415"/>
                  <a:pt x="10936" y="2401"/>
                  <a:pt x="10912" y="2376"/>
                </a:cubicBezTo>
                <a:cubicBezTo>
                  <a:pt x="10853" y="2313"/>
                  <a:pt x="10852" y="2210"/>
                  <a:pt x="10601" y="2236"/>
                </a:cubicBezTo>
                <a:cubicBezTo>
                  <a:pt x="10503" y="2245"/>
                  <a:pt x="10417" y="2303"/>
                  <a:pt x="10323" y="2310"/>
                </a:cubicBezTo>
                <a:cubicBezTo>
                  <a:pt x="10351" y="2291"/>
                  <a:pt x="10392" y="2287"/>
                  <a:pt x="10404" y="2251"/>
                </a:cubicBezTo>
                <a:cubicBezTo>
                  <a:pt x="10339" y="2253"/>
                  <a:pt x="10259" y="2254"/>
                  <a:pt x="10211" y="2304"/>
                </a:cubicBezTo>
                <a:cubicBezTo>
                  <a:pt x="10230" y="2263"/>
                  <a:pt x="10289" y="2259"/>
                  <a:pt x="10326" y="2245"/>
                </a:cubicBezTo>
                <a:cubicBezTo>
                  <a:pt x="10229" y="2252"/>
                  <a:pt x="10174" y="2207"/>
                  <a:pt x="10089" y="2172"/>
                </a:cubicBezTo>
                <a:cubicBezTo>
                  <a:pt x="9980" y="2126"/>
                  <a:pt x="9827" y="2181"/>
                  <a:pt x="9712" y="2183"/>
                </a:cubicBezTo>
                <a:cubicBezTo>
                  <a:pt x="9589" y="2185"/>
                  <a:pt x="9449" y="2180"/>
                  <a:pt x="9328" y="2207"/>
                </a:cubicBezTo>
                <a:cubicBezTo>
                  <a:pt x="9279" y="2218"/>
                  <a:pt x="9137" y="2341"/>
                  <a:pt x="9237" y="2379"/>
                </a:cubicBezTo>
                <a:cubicBezTo>
                  <a:pt x="9081" y="2469"/>
                  <a:pt x="8872" y="2467"/>
                  <a:pt x="8729" y="2583"/>
                </a:cubicBezTo>
                <a:cubicBezTo>
                  <a:pt x="8801" y="2579"/>
                  <a:pt x="8732" y="2625"/>
                  <a:pt x="8706" y="2627"/>
                </a:cubicBezTo>
                <a:cubicBezTo>
                  <a:pt x="8674" y="2629"/>
                  <a:pt x="8638" y="2620"/>
                  <a:pt x="8607" y="2630"/>
                </a:cubicBezTo>
                <a:cubicBezTo>
                  <a:pt x="8578" y="2639"/>
                  <a:pt x="8571" y="2685"/>
                  <a:pt x="8542" y="2702"/>
                </a:cubicBezTo>
                <a:cubicBezTo>
                  <a:pt x="8506" y="2723"/>
                  <a:pt x="8463" y="2730"/>
                  <a:pt x="8423" y="2741"/>
                </a:cubicBezTo>
                <a:close/>
                <a:moveTo>
                  <a:pt x="13928" y="1140"/>
                </a:moveTo>
                <a:cubicBezTo>
                  <a:pt x="13981" y="1153"/>
                  <a:pt x="14052" y="1151"/>
                  <a:pt x="14100" y="1123"/>
                </a:cubicBezTo>
                <a:cubicBezTo>
                  <a:pt x="14201" y="1063"/>
                  <a:pt x="13991" y="1027"/>
                  <a:pt x="13946" y="1031"/>
                </a:cubicBezTo>
                <a:cubicBezTo>
                  <a:pt x="13843" y="1040"/>
                  <a:pt x="13744" y="1073"/>
                  <a:pt x="13641" y="1083"/>
                </a:cubicBezTo>
                <a:cubicBezTo>
                  <a:pt x="13522" y="1094"/>
                  <a:pt x="13400" y="1091"/>
                  <a:pt x="13286" y="1132"/>
                </a:cubicBezTo>
                <a:cubicBezTo>
                  <a:pt x="13322" y="1164"/>
                  <a:pt x="13383" y="1142"/>
                  <a:pt x="13424" y="1135"/>
                </a:cubicBezTo>
                <a:cubicBezTo>
                  <a:pt x="13489" y="1124"/>
                  <a:pt x="13543" y="1155"/>
                  <a:pt x="13607" y="1155"/>
                </a:cubicBezTo>
                <a:cubicBezTo>
                  <a:pt x="13660" y="1156"/>
                  <a:pt x="13704" y="1110"/>
                  <a:pt x="13757" y="1142"/>
                </a:cubicBezTo>
                <a:cubicBezTo>
                  <a:pt x="13806" y="1171"/>
                  <a:pt x="13876" y="1147"/>
                  <a:pt x="13928" y="1140"/>
                </a:cubicBezTo>
                <a:close/>
                <a:moveTo>
                  <a:pt x="18390" y="1108"/>
                </a:moveTo>
                <a:cubicBezTo>
                  <a:pt x="18350" y="1107"/>
                  <a:pt x="18291" y="1131"/>
                  <a:pt x="18265" y="1161"/>
                </a:cubicBezTo>
                <a:cubicBezTo>
                  <a:pt x="18311" y="1155"/>
                  <a:pt x="18350" y="1129"/>
                  <a:pt x="18390" y="1108"/>
                </a:cubicBezTo>
                <a:close/>
                <a:moveTo>
                  <a:pt x="17763" y="553"/>
                </a:moveTo>
                <a:cubicBezTo>
                  <a:pt x="17699" y="544"/>
                  <a:pt x="17629" y="545"/>
                  <a:pt x="17565" y="553"/>
                </a:cubicBezTo>
                <a:cubicBezTo>
                  <a:pt x="17601" y="567"/>
                  <a:pt x="17752" y="582"/>
                  <a:pt x="17763" y="553"/>
                </a:cubicBezTo>
                <a:close/>
                <a:moveTo>
                  <a:pt x="17229" y="713"/>
                </a:moveTo>
                <a:cubicBezTo>
                  <a:pt x="17248" y="724"/>
                  <a:pt x="17269" y="731"/>
                  <a:pt x="17291" y="734"/>
                </a:cubicBezTo>
                <a:cubicBezTo>
                  <a:pt x="17259" y="737"/>
                  <a:pt x="17226" y="736"/>
                  <a:pt x="17194" y="740"/>
                </a:cubicBezTo>
                <a:cubicBezTo>
                  <a:pt x="17280" y="733"/>
                  <a:pt x="17136" y="797"/>
                  <a:pt x="17318" y="802"/>
                </a:cubicBezTo>
                <a:cubicBezTo>
                  <a:pt x="17413" y="804"/>
                  <a:pt x="17512" y="792"/>
                  <a:pt x="17603" y="766"/>
                </a:cubicBezTo>
                <a:cubicBezTo>
                  <a:pt x="17499" y="872"/>
                  <a:pt x="17325" y="774"/>
                  <a:pt x="17206" y="844"/>
                </a:cubicBezTo>
                <a:cubicBezTo>
                  <a:pt x="17222" y="865"/>
                  <a:pt x="17248" y="875"/>
                  <a:pt x="17274" y="861"/>
                </a:cubicBezTo>
                <a:cubicBezTo>
                  <a:pt x="17264" y="871"/>
                  <a:pt x="17255" y="881"/>
                  <a:pt x="17247" y="891"/>
                </a:cubicBezTo>
                <a:cubicBezTo>
                  <a:pt x="17323" y="915"/>
                  <a:pt x="17466" y="879"/>
                  <a:pt x="17544" y="864"/>
                </a:cubicBezTo>
                <a:cubicBezTo>
                  <a:pt x="17511" y="875"/>
                  <a:pt x="17476" y="877"/>
                  <a:pt x="17446" y="894"/>
                </a:cubicBezTo>
                <a:cubicBezTo>
                  <a:pt x="17520" y="916"/>
                  <a:pt x="17604" y="882"/>
                  <a:pt x="17671" y="856"/>
                </a:cubicBezTo>
                <a:cubicBezTo>
                  <a:pt x="17628" y="876"/>
                  <a:pt x="17628" y="882"/>
                  <a:pt x="17670" y="874"/>
                </a:cubicBezTo>
                <a:cubicBezTo>
                  <a:pt x="17702" y="871"/>
                  <a:pt x="17709" y="847"/>
                  <a:pt x="17734" y="844"/>
                </a:cubicBezTo>
                <a:cubicBezTo>
                  <a:pt x="17755" y="841"/>
                  <a:pt x="17769" y="862"/>
                  <a:pt x="17799" y="857"/>
                </a:cubicBezTo>
                <a:cubicBezTo>
                  <a:pt x="17830" y="853"/>
                  <a:pt x="17862" y="848"/>
                  <a:pt x="17894" y="853"/>
                </a:cubicBezTo>
                <a:cubicBezTo>
                  <a:pt x="17865" y="859"/>
                  <a:pt x="17834" y="860"/>
                  <a:pt x="17805" y="870"/>
                </a:cubicBezTo>
                <a:cubicBezTo>
                  <a:pt x="17893" y="879"/>
                  <a:pt x="17982" y="878"/>
                  <a:pt x="18069" y="867"/>
                </a:cubicBezTo>
                <a:cubicBezTo>
                  <a:pt x="17966" y="904"/>
                  <a:pt x="17851" y="857"/>
                  <a:pt x="17749" y="897"/>
                </a:cubicBezTo>
                <a:cubicBezTo>
                  <a:pt x="17815" y="927"/>
                  <a:pt x="17887" y="901"/>
                  <a:pt x="17957" y="907"/>
                </a:cubicBezTo>
                <a:cubicBezTo>
                  <a:pt x="18033" y="913"/>
                  <a:pt x="18110" y="909"/>
                  <a:pt x="18185" y="900"/>
                </a:cubicBezTo>
                <a:cubicBezTo>
                  <a:pt x="18118" y="922"/>
                  <a:pt x="18046" y="915"/>
                  <a:pt x="17977" y="918"/>
                </a:cubicBezTo>
                <a:cubicBezTo>
                  <a:pt x="17903" y="921"/>
                  <a:pt x="17829" y="934"/>
                  <a:pt x="17754" y="928"/>
                </a:cubicBezTo>
                <a:cubicBezTo>
                  <a:pt x="17610" y="914"/>
                  <a:pt x="17468" y="937"/>
                  <a:pt x="17327" y="968"/>
                </a:cubicBezTo>
                <a:cubicBezTo>
                  <a:pt x="17357" y="1023"/>
                  <a:pt x="17432" y="1005"/>
                  <a:pt x="17481" y="1022"/>
                </a:cubicBezTo>
                <a:cubicBezTo>
                  <a:pt x="17439" y="1041"/>
                  <a:pt x="17392" y="1018"/>
                  <a:pt x="17348" y="1025"/>
                </a:cubicBezTo>
                <a:cubicBezTo>
                  <a:pt x="17402" y="1063"/>
                  <a:pt x="17409" y="1072"/>
                  <a:pt x="17478" y="1062"/>
                </a:cubicBezTo>
                <a:cubicBezTo>
                  <a:pt x="17552" y="1052"/>
                  <a:pt x="17627" y="1081"/>
                  <a:pt x="17701" y="1078"/>
                </a:cubicBezTo>
                <a:cubicBezTo>
                  <a:pt x="17606" y="1101"/>
                  <a:pt x="17505" y="1070"/>
                  <a:pt x="17410" y="1099"/>
                </a:cubicBezTo>
                <a:cubicBezTo>
                  <a:pt x="17448" y="1164"/>
                  <a:pt x="17674" y="1191"/>
                  <a:pt x="17743" y="1194"/>
                </a:cubicBezTo>
                <a:cubicBezTo>
                  <a:pt x="17771" y="1195"/>
                  <a:pt x="17916" y="1157"/>
                  <a:pt x="17832" y="1149"/>
                </a:cubicBezTo>
                <a:cubicBezTo>
                  <a:pt x="17897" y="1125"/>
                  <a:pt x="17952" y="1150"/>
                  <a:pt x="18007" y="1185"/>
                </a:cubicBezTo>
                <a:cubicBezTo>
                  <a:pt x="18032" y="1147"/>
                  <a:pt x="17990" y="1071"/>
                  <a:pt x="18054" y="1066"/>
                </a:cubicBezTo>
                <a:cubicBezTo>
                  <a:pt x="18029" y="1201"/>
                  <a:pt x="18180" y="1186"/>
                  <a:pt x="18247" y="1135"/>
                </a:cubicBezTo>
                <a:cubicBezTo>
                  <a:pt x="18267" y="1120"/>
                  <a:pt x="18288" y="1061"/>
                  <a:pt x="18321" y="1075"/>
                </a:cubicBezTo>
                <a:cubicBezTo>
                  <a:pt x="18377" y="1098"/>
                  <a:pt x="18410" y="1105"/>
                  <a:pt x="18467" y="1075"/>
                </a:cubicBezTo>
                <a:cubicBezTo>
                  <a:pt x="18456" y="1068"/>
                  <a:pt x="18445" y="1060"/>
                  <a:pt x="18434" y="1051"/>
                </a:cubicBezTo>
                <a:cubicBezTo>
                  <a:pt x="18498" y="992"/>
                  <a:pt x="18573" y="963"/>
                  <a:pt x="18657" y="945"/>
                </a:cubicBezTo>
                <a:cubicBezTo>
                  <a:pt x="18607" y="973"/>
                  <a:pt x="18537" y="983"/>
                  <a:pt x="18508" y="1040"/>
                </a:cubicBezTo>
                <a:cubicBezTo>
                  <a:pt x="18585" y="1108"/>
                  <a:pt x="18747" y="950"/>
                  <a:pt x="18827" y="970"/>
                </a:cubicBezTo>
                <a:cubicBezTo>
                  <a:pt x="18878" y="982"/>
                  <a:pt x="18970" y="936"/>
                  <a:pt x="19028" y="932"/>
                </a:cubicBezTo>
                <a:cubicBezTo>
                  <a:pt x="19115" y="926"/>
                  <a:pt x="19204" y="916"/>
                  <a:pt x="19289" y="897"/>
                </a:cubicBezTo>
                <a:cubicBezTo>
                  <a:pt x="19243" y="791"/>
                  <a:pt x="19217" y="822"/>
                  <a:pt x="19129" y="853"/>
                </a:cubicBezTo>
                <a:cubicBezTo>
                  <a:pt x="19140" y="843"/>
                  <a:pt x="19150" y="834"/>
                  <a:pt x="19159" y="823"/>
                </a:cubicBezTo>
                <a:cubicBezTo>
                  <a:pt x="19073" y="750"/>
                  <a:pt x="18965" y="856"/>
                  <a:pt x="18871" y="832"/>
                </a:cubicBezTo>
                <a:cubicBezTo>
                  <a:pt x="18942" y="791"/>
                  <a:pt x="19025" y="779"/>
                  <a:pt x="19094" y="734"/>
                </a:cubicBezTo>
                <a:cubicBezTo>
                  <a:pt x="19051" y="742"/>
                  <a:pt x="19009" y="752"/>
                  <a:pt x="18966" y="755"/>
                </a:cubicBezTo>
                <a:cubicBezTo>
                  <a:pt x="19008" y="747"/>
                  <a:pt x="19047" y="728"/>
                  <a:pt x="19091" y="728"/>
                </a:cubicBezTo>
                <a:cubicBezTo>
                  <a:pt x="19070" y="679"/>
                  <a:pt x="19000" y="693"/>
                  <a:pt x="18960" y="698"/>
                </a:cubicBezTo>
                <a:cubicBezTo>
                  <a:pt x="18973" y="686"/>
                  <a:pt x="19122" y="663"/>
                  <a:pt x="19080" y="620"/>
                </a:cubicBezTo>
                <a:cubicBezTo>
                  <a:pt x="19041" y="581"/>
                  <a:pt x="18921" y="608"/>
                  <a:pt x="18886" y="639"/>
                </a:cubicBezTo>
                <a:cubicBezTo>
                  <a:pt x="18897" y="647"/>
                  <a:pt x="18907" y="655"/>
                  <a:pt x="18918" y="663"/>
                </a:cubicBezTo>
                <a:cubicBezTo>
                  <a:pt x="18864" y="688"/>
                  <a:pt x="18806" y="696"/>
                  <a:pt x="18764" y="645"/>
                </a:cubicBezTo>
                <a:cubicBezTo>
                  <a:pt x="18776" y="643"/>
                  <a:pt x="18882" y="621"/>
                  <a:pt x="18802" y="621"/>
                </a:cubicBezTo>
                <a:cubicBezTo>
                  <a:pt x="18899" y="602"/>
                  <a:pt x="18705" y="592"/>
                  <a:pt x="18701" y="588"/>
                </a:cubicBezTo>
                <a:cubicBezTo>
                  <a:pt x="18679" y="565"/>
                  <a:pt x="18600" y="574"/>
                  <a:pt x="18571" y="579"/>
                </a:cubicBezTo>
                <a:cubicBezTo>
                  <a:pt x="18637" y="567"/>
                  <a:pt x="18590" y="556"/>
                  <a:pt x="18571" y="530"/>
                </a:cubicBezTo>
                <a:cubicBezTo>
                  <a:pt x="18553" y="505"/>
                  <a:pt x="18536" y="471"/>
                  <a:pt x="18503" y="464"/>
                </a:cubicBezTo>
                <a:cubicBezTo>
                  <a:pt x="18619" y="441"/>
                  <a:pt x="18240" y="350"/>
                  <a:pt x="18105" y="413"/>
                </a:cubicBezTo>
                <a:cubicBezTo>
                  <a:pt x="18157" y="464"/>
                  <a:pt x="18242" y="416"/>
                  <a:pt x="18304" y="440"/>
                </a:cubicBezTo>
                <a:cubicBezTo>
                  <a:pt x="18229" y="483"/>
                  <a:pt x="18126" y="465"/>
                  <a:pt x="18045" y="455"/>
                </a:cubicBezTo>
                <a:cubicBezTo>
                  <a:pt x="18065" y="465"/>
                  <a:pt x="18086" y="470"/>
                  <a:pt x="18108" y="470"/>
                </a:cubicBezTo>
                <a:cubicBezTo>
                  <a:pt x="18076" y="466"/>
                  <a:pt x="18046" y="477"/>
                  <a:pt x="18014" y="482"/>
                </a:cubicBezTo>
                <a:cubicBezTo>
                  <a:pt x="17980" y="487"/>
                  <a:pt x="17959" y="470"/>
                  <a:pt x="17926" y="466"/>
                </a:cubicBezTo>
                <a:cubicBezTo>
                  <a:pt x="17897" y="463"/>
                  <a:pt x="17742" y="492"/>
                  <a:pt x="17811" y="505"/>
                </a:cubicBezTo>
                <a:cubicBezTo>
                  <a:pt x="17790" y="510"/>
                  <a:pt x="17770" y="513"/>
                  <a:pt x="17749" y="514"/>
                </a:cubicBezTo>
                <a:cubicBezTo>
                  <a:pt x="17778" y="530"/>
                  <a:pt x="17812" y="527"/>
                  <a:pt x="17843" y="523"/>
                </a:cubicBezTo>
                <a:cubicBezTo>
                  <a:pt x="17755" y="535"/>
                  <a:pt x="17941" y="540"/>
                  <a:pt x="17956" y="544"/>
                </a:cubicBezTo>
                <a:cubicBezTo>
                  <a:pt x="17924" y="552"/>
                  <a:pt x="17891" y="550"/>
                  <a:pt x="17858" y="550"/>
                </a:cubicBezTo>
                <a:cubicBezTo>
                  <a:pt x="17886" y="575"/>
                  <a:pt x="17923" y="572"/>
                  <a:pt x="17956" y="579"/>
                </a:cubicBezTo>
                <a:cubicBezTo>
                  <a:pt x="17878" y="589"/>
                  <a:pt x="17801" y="564"/>
                  <a:pt x="17722" y="571"/>
                </a:cubicBezTo>
                <a:cubicBezTo>
                  <a:pt x="17654" y="578"/>
                  <a:pt x="17569" y="601"/>
                  <a:pt x="17502" y="597"/>
                </a:cubicBezTo>
                <a:cubicBezTo>
                  <a:pt x="17525" y="600"/>
                  <a:pt x="17546" y="608"/>
                  <a:pt x="17565" y="621"/>
                </a:cubicBezTo>
                <a:cubicBezTo>
                  <a:pt x="17490" y="633"/>
                  <a:pt x="17414" y="630"/>
                  <a:pt x="17339" y="630"/>
                </a:cubicBezTo>
                <a:cubicBezTo>
                  <a:pt x="17378" y="633"/>
                  <a:pt x="17378" y="638"/>
                  <a:pt x="17339" y="645"/>
                </a:cubicBezTo>
                <a:cubicBezTo>
                  <a:pt x="17414" y="655"/>
                  <a:pt x="17489" y="669"/>
                  <a:pt x="17565" y="657"/>
                </a:cubicBezTo>
                <a:cubicBezTo>
                  <a:pt x="17545" y="661"/>
                  <a:pt x="17525" y="664"/>
                  <a:pt x="17505" y="666"/>
                </a:cubicBezTo>
                <a:cubicBezTo>
                  <a:pt x="17562" y="714"/>
                  <a:pt x="17703" y="664"/>
                  <a:pt x="17772" y="669"/>
                </a:cubicBezTo>
                <a:cubicBezTo>
                  <a:pt x="17729" y="680"/>
                  <a:pt x="17683" y="678"/>
                  <a:pt x="17639" y="686"/>
                </a:cubicBezTo>
                <a:cubicBezTo>
                  <a:pt x="17648" y="695"/>
                  <a:pt x="17657" y="704"/>
                  <a:pt x="17666" y="713"/>
                </a:cubicBezTo>
                <a:cubicBezTo>
                  <a:pt x="17530" y="727"/>
                  <a:pt x="17377" y="651"/>
                  <a:pt x="17247" y="683"/>
                </a:cubicBezTo>
                <a:cubicBezTo>
                  <a:pt x="17315" y="704"/>
                  <a:pt x="17255" y="705"/>
                  <a:pt x="17229" y="713"/>
                </a:cubicBezTo>
                <a:close/>
                <a:moveTo>
                  <a:pt x="17033" y="1152"/>
                </a:moveTo>
                <a:cubicBezTo>
                  <a:pt x="17018" y="1151"/>
                  <a:pt x="17004" y="1155"/>
                  <a:pt x="16991" y="1164"/>
                </a:cubicBezTo>
                <a:cubicBezTo>
                  <a:pt x="17000" y="1172"/>
                  <a:pt x="17010" y="1178"/>
                  <a:pt x="17021" y="1182"/>
                </a:cubicBezTo>
                <a:cubicBezTo>
                  <a:pt x="17025" y="1172"/>
                  <a:pt x="17029" y="1162"/>
                  <a:pt x="17033" y="1152"/>
                </a:cubicBezTo>
                <a:close/>
                <a:moveTo>
                  <a:pt x="16504" y="740"/>
                </a:moveTo>
                <a:cubicBezTo>
                  <a:pt x="16536" y="745"/>
                  <a:pt x="16587" y="729"/>
                  <a:pt x="16615" y="744"/>
                </a:cubicBezTo>
                <a:cubicBezTo>
                  <a:pt x="16650" y="763"/>
                  <a:pt x="16617" y="778"/>
                  <a:pt x="16673" y="781"/>
                </a:cubicBezTo>
                <a:cubicBezTo>
                  <a:pt x="16710" y="782"/>
                  <a:pt x="16795" y="749"/>
                  <a:pt x="16810" y="710"/>
                </a:cubicBezTo>
                <a:cubicBezTo>
                  <a:pt x="16819" y="686"/>
                  <a:pt x="16615" y="640"/>
                  <a:pt x="16504" y="740"/>
                </a:cubicBezTo>
                <a:close/>
                <a:moveTo>
                  <a:pt x="14664" y="7862"/>
                </a:moveTo>
                <a:cubicBezTo>
                  <a:pt x="14734" y="7842"/>
                  <a:pt x="14798" y="7809"/>
                  <a:pt x="14848" y="7755"/>
                </a:cubicBezTo>
                <a:cubicBezTo>
                  <a:pt x="14817" y="7782"/>
                  <a:pt x="14652" y="7819"/>
                  <a:pt x="14664" y="7862"/>
                </a:cubicBezTo>
                <a:close/>
                <a:moveTo>
                  <a:pt x="14997" y="7420"/>
                </a:moveTo>
                <a:cubicBezTo>
                  <a:pt x="15015" y="7413"/>
                  <a:pt x="15021" y="7413"/>
                  <a:pt x="15020" y="7390"/>
                </a:cubicBezTo>
                <a:cubicBezTo>
                  <a:pt x="15012" y="7400"/>
                  <a:pt x="15004" y="7410"/>
                  <a:pt x="14997" y="7420"/>
                </a:cubicBezTo>
                <a:close/>
                <a:moveTo>
                  <a:pt x="16074" y="6342"/>
                </a:moveTo>
                <a:cubicBezTo>
                  <a:pt x="16032" y="6334"/>
                  <a:pt x="15986" y="6345"/>
                  <a:pt x="15949" y="6366"/>
                </a:cubicBezTo>
                <a:cubicBezTo>
                  <a:pt x="15990" y="6373"/>
                  <a:pt x="16039" y="6364"/>
                  <a:pt x="16074" y="6342"/>
                </a:cubicBezTo>
                <a:close/>
                <a:moveTo>
                  <a:pt x="15412" y="6677"/>
                </a:moveTo>
                <a:cubicBezTo>
                  <a:pt x="15420" y="6666"/>
                  <a:pt x="15427" y="6654"/>
                  <a:pt x="15433" y="6642"/>
                </a:cubicBezTo>
                <a:cubicBezTo>
                  <a:pt x="15408" y="6645"/>
                  <a:pt x="15388" y="6663"/>
                  <a:pt x="15380" y="6686"/>
                </a:cubicBezTo>
                <a:cubicBezTo>
                  <a:pt x="15390" y="6683"/>
                  <a:pt x="15401" y="6680"/>
                  <a:pt x="15412" y="6677"/>
                </a:cubicBezTo>
                <a:close/>
                <a:moveTo>
                  <a:pt x="16404" y="11781"/>
                </a:moveTo>
                <a:cubicBezTo>
                  <a:pt x="16405" y="11806"/>
                  <a:pt x="16388" y="11822"/>
                  <a:pt x="16365" y="11828"/>
                </a:cubicBezTo>
                <a:cubicBezTo>
                  <a:pt x="16364" y="11806"/>
                  <a:pt x="16380" y="11783"/>
                  <a:pt x="16404" y="11781"/>
                </a:cubicBezTo>
                <a:close/>
                <a:moveTo>
                  <a:pt x="17464" y="10659"/>
                </a:moveTo>
                <a:cubicBezTo>
                  <a:pt x="17458" y="10670"/>
                  <a:pt x="17452" y="10680"/>
                  <a:pt x="17446" y="10691"/>
                </a:cubicBezTo>
                <a:cubicBezTo>
                  <a:pt x="17443" y="10669"/>
                  <a:pt x="17453" y="10672"/>
                  <a:pt x="17464" y="10659"/>
                </a:cubicBezTo>
                <a:close/>
                <a:moveTo>
                  <a:pt x="17452" y="10691"/>
                </a:moveTo>
                <a:cubicBezTo>
                  <a:pt x="17441" y="10714"/>
                  <a:pt x="17423" y="10734"/>
                  <a:pt x="17401" y="10748"/>
                </a:cubicBezTo>
                <a:cubicBezTo>
                  <a:pt x="17367" y="10710"/>
                  <a:pt x="17426" y="10699"/>
                  <a:pt x="17452" y="10691"/>
                </a:cubicBezTo>
                <a:close/>
                <a:moveTo>
                  <a:pt x="15056" y="7791"/>
                </a:moveTo>
                <a:cubicBezTo>
                  <a:pt x="15020" y="7769"/>
                  <a:pt x="14949" y="7866"/>
                  <a:pt x="14931" y="7889"/>
                </a:cubicBezTo>
                <a:cubicBezTo>
                  <a:pt x="14991" y="7880"/>
                  <a:pt x="15031" y="7845"/>
                  <a:pt x="15056" y="7791"/>
                </a:cubicBezTo>
                <a:close/>
                <a:moveTo>
                  <a:pt x="14872" y="7616"/>
                </a:moveTo>
                <a:cubicBezTo>
                  <a:pt x="14857" y="7618"/>
                  <a:pt x="14844" y="7625"/>
                  <a:pt x="14833" y="7636"/>
                </a:cubicBezTo>
                <a:cubicBezTo>
                  <a:pt x="14863" y="7653"/>
                  <a:pt x="14865" y="7648"/>
                  <a:pt x="14872" y="7616"/>
                </a:cubicBezTo>
                <a:close/>
                <a:moveTo>
                  <a:pt x="14896" y="7906"/>
                </a:moveTo>
                <a:cubicBezTo>
                  <a:pt x="14875" y="7941"/>
                  <a:pt x="14842" y="7964"/>
                  <a:pt x="14818" y="7996"/>
                </a:cubicBezTo>
                <a:cubicBezTo>
                  <a:pt x="14850" y="7972"/>
                  <a:pt x="14880" y="7943"/>
                  <a:pt x="14896" y="7906"/>
                </a:cubicBezTo>
                <a:close/>
                <a:moveTo>
                  <a:pt x="14839" y="7642"/>
                </a:moveTo>
                <a:cubicBezTo>
                  <a:pt x="14819" y="7648"/>
                  <a:pt x="14810" y="7647"/>
                  <a:pt x="14812" y="7672"/>
                </a:cubicBezTo>
                <a:cubicBezTo>
                  <a:pt x="14821" y="7662"/>
                  <a:pt x="14830" y="7652"/>
                  <a:pt x="14839" y="7642"/>
                </a:cubicBezTo>
                <a:close/>
                <a:moveTo>
                  <a:pt x="14604" y="7963"/>
                </a:moveTo>
                <a:cubicBezTo>
                  <a:pt x="14651" y="7998"/>
                  <a:pt x="14725" y="7915"/>
                  <a:pt x="14759" y="7892"/>
                </a:cubicBezTo>
                <a:cubicBezTo>
                  <a:pt x="14743" y="7941"/>
                  <a:pt x="14688" y="7959"/>
                  <a:pt x="14652" y="7990"/>
                </a:cubicBezTo>
                <a:cubicBezTo>
                  <a:pt x="14678" y="7971"/>
                  <a:pt x="14709" y="7975"/>
                  <a:pt x="14738" y="7966"/>
                </a:cubicBezTo>
                <a:cubicBezTo>
                  <a:pt x="14785" y="7951"/>
                  <a:pt x="14829" y="7899"/>
                  <a:pt x="14866" y="7868"/>
                </a:cubicBezTo>
                <a:cubicBezTo>
                  <a:pt x="14870" y="7908"/>
                  <a:pt x="14826" y="7930"/>
                  <a:pt x="14804" y="7957"/>
                </a:cubicBezTo>
                <a:cubicBezTo>
                  <a:pt x="14858" y="7918"/>
                  <a:pt x="14894" y="7857"/>
                  <a:pt x="14943" y="7811"/>
                </a:cubicBezTo>
                <a:cubicBezTo>
                  <a:pt x="14932" y="7867"/>
                  <a:pt x="14852" y="7926"/>
                  <a:pt x="14818" y="7960"/>
                </a:cubicBezTo>
                <a:cubicBezTo>
                  <a:pt x="14872" y="7924"/>
                  <a:pt x="14906" y="7880"/>
                  <a:pt x="14957" y="7838"/>
                </a:cubicBezTo>
                <a:cubicBezTo>
                  <a:pt x="14994" y="7815"/>
                  <a:pt x="14963" y="7777"/>
                  <a:pt x="14959" y="7745"/>
                </a:cubicBezTo>
                <a:cubicBezTo>
                  <a:pt x="14958" y="7735"/>
                  <a:pt x="14783" y="7870"/>
                  <a:pt x="14765" y="7880"/>
                </a:cubicBezTo>
                <a:cubicBezTo>
                  <a:pt x="14808" y="7849"/>
                  <a:pt x="14850" y="7809"/>
                  <a:pt x="14874" y="7761"/>
                </a:cubicBezTo>
                <a:cubicBezTo>
                  <a:pt x="14794" y="7840"/>
                  <a:pt x="14677" y="7878"/>
                  <a:pt x="14604" y="7963"/>
                </a:cubicBezTo>
                <a:close/>
                <a:moveTo>
                  <a:pt x="14088" y="8854"/>
                </a:moveTo>
                <a:cubicBezTo>
                  <a:pt x="14116" y="8858"/>
                  <a:pt x="14122" y="8846"/>
                  <a:pt x="14106" y="8818"/>
                </a:cubicBezTo>
                <a:cubicBezTo>
                  <a:pt x="14081" y="8820"/>
                  <a:pt x="14085" y="8835"/>
                  <a:pt x="14088" y="8854"/>
                </a:cubicBezTo>
                <a:close/>
                <a:moveTo>
                  <a:pt x="14106" y="8886"/>
                </a:moveTo>
                <a:cubicBezTo>
                  <a:pt x="14091" y="8891"/>
                  <a:pt x="14081" y="8901"/>
                  <a:pt x="14076" y="8916"/>
                </a:cubicBezTo>
                <a:cubicBezTo>
                  <a:pt x="14086" y="8906"/>
                  <a:pt x="14096" y="8896"/>
                  <a:pt x="14106" y="8886"/>
                </a:cubicBezTo>
                <a:close/>
                <a:moveTo>
                  <a:pt x="14059" y="9251"/>
                </a:moveTo>
                <a:cubicBezTo>
                  <a:pt x="14026" y="9247"/>
                  <a:pt x="13939" y="9270"/>
                  <a:pt x="13940" y="9314"/>
                </a:cubicBezTo>
                <a:cubicBezTo>
                  <a:pt x="13985" y="9295"/>
                  <a:pt x="14029" y="9298"/>
                  <a:pt x="14059" y="9251"/>
                </a:cubicBezTo>
                <a:close/>
                <a:moveTo>
                  <a:pt x="13782" y="8880"/>
                </a:moveTo>
                <a:cubicBezTo>
                  <a:pt x="13635" y="8828"/>
                  <a:pt x="13416" y="8920"/>
                  <a:pt x="13554" y="8970"/>
                </a:cubicBezTo>
                <a:cubicBezTo>
                  <a:pt x="13617" y="8993"/>
                  <a:pt x="13717" y="9047"/>
                  <a:pt x="13783" y="9030"/>
                </a:cubicBezTo>
                <a:cubicBezTo>
                  <a:pt x="13847" y="9014"/>
                  <a:pt x="13797" y="8915"/>
                  <a:pt x="13782" y="8880"/>
                </a:cubicBezTo>
                <a:close/>
                <a:moveTo>
                  <a:pt x="12618" y="6012"/>
                </a:moveTo>
                <a:cubicBezTo>
                  <a:pt x="12634" y="6009"/>
                  <a:pt x="12648" y="6002"/>
                  <a:pt x="12660" y="5992"/>
                </a:cubicBezTo>
                <a:cubicBezTo>
                  <a:pt x="12637" y="5978"/>
                  <a:pt x="12619" y="5984"/>
                  <a:pt x="12618" y="6012"/>
                </a:cubicBezTo>
                <a:close/>
                <a:moveTo>
                  <a:pt x="18016" y="6891"/>
                </a:moveTo>
                <a:cubicBezTo>
                  <a:pt x="17972" y="6862"/>
                  <a:pt x="17967" y="6932"/>
                  <a:pt x="17942" y="6951"/>
                </a:cubicBezTo>
                <a:cubicBezTo>
                  <a:pt x="17979" y="6958"/>
                  <a:pt x="18008" y="6924"/>
                  <a:pt x="18016" y="6891"/>
                </a:cubicBezTo>
                <a:close/>
                <a:moveTo>
                  <a:pt x="1518" y="10142"/>
                </a:moveTo>
                <a:cubicBezTo>
                  <a:pt x="1501" y="10136"/>
                  <a:pt x="1496" y="10141"/>
                  <a:pt x="1485" y="10157"/>
                </a:cubicBezTo>
                <a:cubicBezTo>
                  <a:pt x="1496" y="10152"/>
                  <a:pt x="1507" y="10147"/>
                  <a:pt x="1518" y="10142"/>
                </a:cubicBezTo>
                <a:close/>
                <a:moveTo>
                  <a:pt x="1497" y="10178"/>
                </a:moveTo>
                <a:cubicBezTo>
                  <a:pt x="1487" y="10183"/>
                  <a:pt x="1474" y="10192"/>
                  <a:pt x="1467" y="10201"/>
                </a:cubicBezTo>
                <a:cubicBezTo>
                  <a:pt x="1477" y="10193"/>
                  <a:pt x="1487" y="10186"/>
                  <a:pt x="1497" y="10178"/>
                </a:cubicBezTo>
                <a:close/>
                <a:moveTo>
                  <a:pt x="1393" y="10050"/>
                </a:moveTo>
                <a:cubicBezTo>
                  <a:pt x="1365" y="10048"/>
                  <a:pt x="1340" y="10064"/>
                  <a:pt x="1331" y="10092"/>
                </a:cubicBezTo>
                <a:cubicBezTo>
                  <a:pt x="1350" y="10076"/>
                  <a:pt x="1371" y="10062"/>
                  <a:pt x="1393" y="10050"/>
                </a:cubicBezTo>
                <a:close/>
                <a:moveTo>
                  <a:pt x="1322" y="10320"/>
                </a:moveTo>
                <a:cubicBezTo>
                  <a:pt x="1329" y="10342"/>
                  <a:pt x="1346" y="10357"/>
                  <a:pt x="1369" y="10356"/>
                </a:cubicBezTo>
                <a:cubicBezTo>
                  <a:pt x="1353" y="10345"/>
                  <a:pt x="1337" y="10333"/>
                  <a:pt x="1322" y="10320"/>
                </a:cubicBezTo>
                <a:close/>
                <a:moveTo>
                  <a:pt x="1340" y="9869"/>
                </a:moveTo>
                <a:cubicBezTo>
                  <a:pt x="1325" y="9874"/>
                  <a:pt x="1313" y="9883"/>
                  <a:pt x="1304" y="9896"/>
                </a:cubicBezTo>
                <a:cubicBezTo>
                  <a:pt x="1328" y="9904"/>
                  <a:pt x="1341" y="9894"/>
                  <a:pt x="1340" y="9869"/>
                </a:cubicBezTo>
                <a:close/>
                <a:moveTo>
                  <a:pt x="1310" y="10341"/>
                </a:moveTo>
                <a:cubicBezTo>
                  <a:pt x="1287" y="10359"/>
                  <a:pt x="1288" y="10389"/>
                  <a:pt x="1289" y="10415"/>
                </a:cubicBezTo>
                <a:cubicBezTo>
                  <a:pt x="1332" y="10411"/>
                  <a:pt x="1333" y="10368"/>
                  <a:pt x="1310" y="10341"/>
                </a:cubicBezTo>
                <a:close/>
                <a:moveTo>
                  <a:pt x="1289" y="9869"/>
                </a:moveTo>
                <a:cubicBezTo>
                  <a:pt x="1263" y="9879"/>
                  <a:pt x="1250" y="9904"/>
                  <a:pt x="1268" y="9928"/>
                </a:cubicBezTo>
                <a:cubicBezTo>
                  <a:pt x="1283" y="9911"/>
                  <a:pt x="1290" y="9891"/>
                  <a:pt x="1289" y="9869"/>
                </a:cubicBezTo>
                <a:close/>
                <a:moveTo>
                  <a:pt x="1242" y="10139"/>
                </a:moveTo>
                <a:cubicBezTo>
                  <a:pt x="1235" y="10166"/>
                  <a:pt x="1245" y="10169"/>
                  <a:pt x="1271" y="10148"/>
                </a:cubicBezTo>
                <a:cubicBezTo>
                  <a:pt x="1261" y="10145"/>
                  <a:pt x="1252" y="10142"/>
                  <a:pt x="1242" y="10139"/>
                </a:cubicBezTo>
                <a:close/>
                <a:moveTo>
                  <a:pt x="1298" y="10145"/>
                </a:moveTo>
                <a:cubicBezTo>
                  <a:pt x="1295" y="10093"/>
                  <a:pt x="1268" y="10069"/>
                  <a:pt x="1227" y="10041"/>
                </a:cubicBezTo>
                <a:cubicBezTo>
                  <a:pt x="1206" y="10087"/>
                  <a:pt x="1269" y="10124"/>
                  <a:pt x="1298" y="10145"/>
                </a:cubicBezTo>
                <a:close/>
                <a:moveTo>
                  <a:pt x="1242" y="9902"/>
                </a:moveTo>
                <a:cubicBezTo>
                  <a:pt x="1219" y="9910"/>
                  <a:pt x="1203" y="9929"/>
                  <a:pt x="1209" y="9955"/>
                </a:cubicBezTo>
                <a:cubicBezTo>
                  <a:pt x="1229" y="9944"/>
                  <a:pt x="1244" y="9925"/>
                  <a:pt x="1242" y="9902"/>
                </a:cubicBezTo>
                <a:close/>
                <a:moveTo>
                  <a:pt x="1224" y="9821"/>
                </a:moveTo>
                <a:cubicBezTo>
                  <a:pt x="1209" y="9841"/>
                  <a:pt x="1189" y="9852"/>
                  <a:pt x="1165" y="9854"/>
                </a:cubicBezTo>
                <a:cubicBezTo>
                  <a:pt x="1207" y="9853"/>
                  <a:pt x="1213" y="9898"/>
                  <a:pt x="1182" y="9919"/>
                </a:cubicBezTo>
                <a:cubicBezTo>
                  <a:pt x="1218" y="9908"/>
                  <a:pt x="1259" y="9855"/>
                  <a:pt x="1224" y="9821"/>
                </a:cubicBezTo>
                <a:close/>
                <a:moveTo>
                  <a:pt x="1135" y="9970"/>
                </a:moveTo>
                <a:cubicBezTo>
                  <a:pt x="1158" y="9959"/>
                  <a:pt x="1201" y="9896"/>
                  <a:pt x="1188" y="9869"/>
                </a:cubicBezTo>
                <a:cubicBezTo>
                  <a:pt x="1131" y="9879"/>
                  <a:pt x="1157" y="9933"/>
                  <a:pt x="1135" y="9970"/>
                </a:cubicBezTo>
                <a:close/>
                <a:moveTo>
                  <a:pt x="1132" y="10112"/>
                </a:moveTo>
                <a:cubicBezTo>
                  <a:pt x="1126" y="10123"/>
                  <a:pt x="1127" y="10134"/>
                  <a:pt x="1135" y="10145"/>
                </a:cubicBezTo>
                <a:cubicBezTo>
                  <a:pt x="1134" y="10134"/>
                  <a:pt x="1133" y="10123"/>
                  <a:pt x="1132" y="10112"/>
                </a:cubicBezTo>
                <a:close/>
                <a:moveTo>
                  <a:pt x="1111" y="9839"/>
                </a:moveTo>
                <a:cubicBezTo>
                  <a:pt x="1122" y="9833"/>
                  <a:pt x="1133" y="9827"/>
                  <a:pt x="1144" y="9821"/>
                </a:cubicBezTo>
                <a:cubicBezTo>
                  <a:pt x="1123" y="9827"/>
                  <a:pt x="1103" y="9832"/>
                  <a:pt x="1082" y="9836"/>
                </a:cubicBezTo>
                <a:cubicBezTo>
                  <a:pt x="1027" y="9819"/>
                  <a:pt x="951" y="9806"/>
                  <a:pt x="936" y="9806"/>
                </a:cubicBezTo>
                <a:cubicBezTo>
                  <a:pt x="704" y="9797"/>
                  <a:pt x="697" y="9641"/>
                  <a:pt x="529" y="9682"/>
                </a:cubicBezTo>
                <a:cubicBezTo>
                  <a:pt x="487" y="9692"/>
                  <a:pt x="392" y="9760"/>
                  <a:pt x="466" y="9803"/>
                </a:cubicBezTo>
                <a:cubicBezTo>
                  <a:pt x="516" y="9832"/>
                  <a:pt x="672" y="9772"/>
                  <a:pt x="589" y="9762"/>
                </a:cubicBezTo>
                <a:cubicBezTo>
                  <a:pt x="620" y="9760"/>
                  <a:pt x="649" y="9773"/>
                  <a:pt x="681" y="9771"/>
                </a:cubicBezTo>
                <a:cubicBezTo>
                  <a:pt x="647" y="9773"/>
                  <a:pt x="617" y="9802"/>
                  <a:pt x="609" y="9833"/>
                </a:cubicBezTo>
                <a:cubicBezTo>
                  <a:pt x="620" y="9740"/>
                  <a:pt x="397" y="9886"/>
                  <a:pt x="506" y="9860"/>
                </a:cubicBezTo>
                <a:cubicBezTo>
                  <a:pt x="491" y="9895"/>
                  <a:pt x="455" y="9911"/>
                  <a:pt x="428" y="9934"/>
                </a:cubicBezTo>
                <a:cubicBezTo>
                  <a:pt x="462" y="9945"/>
                  <a:pt x="557" y="9891"/>
                  <a:pt x="553" y="9961"/>
                </a:cubicBezTo>
                <a:cubicBezTo>
                  <a:pt x="579" y="9939"/>
                  <a:pt x="614" y="9943"/>
                  <a:pt x="645" y="9931"/>
                </a:cubicBezTo>
                <a:cubicBezTo>
                  <a:pt x="611" y="9945"/>
                  <a:pt x="581" y="9968"/>
                  <a:pt x="562" y="10000"/>
                </a:cubicBezTo>
                <a:cubicBezTo>
                  <a:pt x="590" y="10029"/>
                  <a:pt x="630" y="10020"/>
                  <a:pt x="648" y="9985"/>
                </a:cubicBezTo>
                <a:cubicBezTo>
                  <a:pt x="619" y="10042"/>
                  <a:pt x="668" y="9990"/>
                  <a:pt x="701" y="10008"/>
                </a:cubicBezTo>
                <a:cubicBezTo>
                  <a:pt x="690" y="10028"/>
                  <a:pt x="681" y="10049"/>
                  <a:pt x="675" y="10071"/>
                </a:cubicBezTo>
                <a:cubicBezTo>
                  <a:pt x="712" y="10059"/>
                  <a:pt x="749" y="10089"/>
                  <a:pt x="796" y="10080"/>
                </a:cubicBezTo>
                <a:cubicBezTo>
                  <a:pt x="717" y="10122"/>
                  <a:pt x="663" y="10097"/>
                  <a:pt x="603" y="10178"/>
                </a:cubicBezTo>
                <a:cubicBezTo>
                  <a:pt x="655" y="10174"/>
                  <a:pt x="708" y="10182"/>
                  <a:pt x="758" y="10163"/>
                </a:cubicBezTo>
                <a:cubicBezTo>
                  <a:pt x="749" y="10174"/>
                  <a:pt x="740" y="10185"/>
                  <a:pt x="731" y="10196"/>
                </a:cubicBezTo>
                <a:cubicBezTo>
                  <a:pt x="755" y="10196"/>
                  <a:pt x="775" y="10187"/>
                  <a:pt x="790" y="10169"/>
                </a:cubicBezTo>
                <a:cubicBezTo>
                  <a:pt x="776" y="10191"/>
                  <a:pt x="754" y="10205"/>
                  <a:pt x="731" y="10216"/>
                </a:cubicBezTo>
                <a:cubicBezTo>
                  <a:pt x="753" y="10225"/>
                  <a:pt x="773" y="10221"/>
                  <a:pt x="790" y="10204"/>
                </a:cubicBezTo>
                <a:cubicBezTo>
                  <a:pt x="782" y="10229"/>
                  <a:pt x="790" y="10244"/>
                  <a:pt x="817" y="10243"/>
                </a:cubicBezTo>
                <a:cubicBezTo>
                  <a:pt x="791" y="10263"/>
                  <a:pt x="759" y="10289"/>
                  <a:pt x="722" y="10279"/>
                </a:cubicBezTo>
                <a:cubicBezTo>
                  <a:pt x="783" y="10353"/>
                  <a:pt x="782" y="10324"/>
                  <a:pt x="868" y="10308"/>
                </a:cubicBezTo>
                <a:cubicBezTo>
                  <a:pt x="782" y="10340"/>
                  <a:pt x="916" y="10326"/>
                  <a:pt x="937" y="10322"/>
                </a:cubicBezTo>
                <a:cubicBezTo>
                  <a:pt x="981" y="10313"/>
                  <a:pt x="1024" y="10275"/>
                  <a:pt x="1043" y="10234"/>
                </a:cubicBezTo>
                <a:cubicBezTo>
                  <a:pt x="1029" y="10311"/>
                  <a:pt x="932" y="10323"/>
                  <a:pt x="880" y="10362"/>
                </a:cubicBezTo>
                <a:cubicBezTo>
                  <a:pt x="843" y="10389"/>
                  <a:pt x="833" y="10391"/>
                  <a:pt x="868" y="10424"/>
                </a:cubicBezTo>
                <a:cubicBezTo>
                  <a:pt x="883" y="10439"/>
                  <a:pt x="950" y="10489"/>
                  <a:pt x="972" y="10476"/>
                </a:cubicBezTo>
                <a:cubicBezTo>
                  <a:pt x="992" y="10465"/>
                  <a:pt x="1104" y="10561"/>
                  <a:pt x="1162" y="10546"/>
                </a:cubicBezTo>
                <a:cubicBezTo>
                  <a:pt x="1189" y="10539"/>
                  <a:pt x="1228" y="10531"/>
                  <a:pt x="1253" y="10521"/>
                </a:cubicBezTo>
                <a:cubicBezTo>
                  <a:pt x="1284" y="10510"/>
                  <a:pt x="1279" y="10460"/>
                  <a:pt x="1292" y="10436"/>
                </a:cubicBezTo>
                <a:cubicBezTo>
                  <a:pt x="1268" y="10443"/>
                  <a:pt x="1249" y="10456"/>
                  <a:pt x="1233" y="10475"/>
                </a:cubicBezTo>
                <a:cubicBezTo>
                  <a:pt x="1257" y="10435"/>
                  <a:pt x="1296" y="10367"/>
                  <a:pt x="1257" y="10323"/>
                </a:cubicBezTo>
                <a:cubicBezTo>
                  <a:pt x="1336" y="10299"/>
                  <a:pt x="1254" y="10233"/>
                  <a:pt x="1219" y="10212"/>
                </a:cubicBezTo>
                <a:cubicBezTo>
                  <a:pt x="1166" y="10180"/>
                  <a:pt x="1077" y="10173"/>
                  <a:pt x="1130" y="10092"/>
                </a:cubicBezTo>
                <a:cubicBezTo>
                  <a:pt x="1150" y="10061"/>
                  <a:pt x="1127" y="10020"/>
                  <a:pt x="1124" y="9987"/>
                </a:cubicBezTo>
                <a:cubicBezTo>
                  <a:pt x="1116" y="9904"/>
                  <a:pt x="1194" y="9871"/>
                  <a:pt x="1083" y="9836"/>
                </a:cubicBezTo>
                <a:lnTo>
                  <a:pt x="1111" y="9839"/>
                </a:lnTo>
                <a:close/>
                <a:moveTo>
                  <a:pt x="1099" y="9005"/>
                </a:moveTo>
                <a:cubicBezTo>
                  <a:pt x="1085" y="9011"/>
                  <a:pt x="1071" y="9015"/>
                  <a:pt x="1056" y="9018"/>
                </a:cubicBezTo>
                <a:cubicBezTo>
                  <a:pt x="1033" y="9025"/>
                  <a:pt x="1023" y="9062"/>
                  <a:pt x="1007" y="9079"/>
                </a:cubicBezTo>
                <a:cubicBezTo>
                  <a:pt x="1039" y="9057"/>
                  <a:pt x="1070" y="9032"/>
                  <a:pt x="1099" y="9005"/>
                </a:cubicBezTo>
                <a:close/>
                <a:moveTo>
                  <a:pt x="1090" y="8764"/>
                </a:moveTo>
                <a:cubicBezTo>
                  <a:pt x="1054" y="8780"/>
                  <a:pt x="1015" y="8803"/>
                  <a:pt x="992" y="8836"/>
                </a:cubicBezTo>
                <a:cubicBezTo>
                  <a:pt x="1039" y="8817"/>
                  <a:pt x="1068" y="8815"/>
                  <a:pt x="1090" y="8764"/>
                </a:cubicBezTo>
                <a:close/>
                <a:moveTo>
                  <a:pt x="1064" y="9231"/>
                </a:moveTo>
                <a:cubicBezTo>
                  <a:pt x="1120" y="9207"/>
                  <a:pt x="1205" y="9204"/>
                  <a:pt x="1236" y="9142"/>
                </a:cubicBezTo>
                <a:cubicBezTo>
                  <a:pt x="1121" y="9143"/>
                  <a:pt x="1008" y="9218"/>
                  <a:pt x="930" y="9296"/>
                </a:cubicBezTo>
                <a:cubicBezTo>
                  <a:pt x="987" y="9301"/>
                  <a:pt x="1016" y="9251"/>
                  <a:pt x="1064" y="9231"/>
                </a:cubicBezTo>
                <a:close/>
                <a:moveTo>
                  <a:pt x="954" y="8393"/>
                </a:moveTo>
                <a:cubicBezTo>
                  <a:pt x="912" y="8381"/>
                  <a:pt x="882" y="8415"/>
                  <a:pt x="859" y="8444"/>
                </a:cubicBezTo>
                <a:cubicBezTo>
                  <a:pt x="893" y="8433"/>
                  <a:pt x="926" y="8417"/>
                  <a:pt x="954" y="839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1" name="꙱ Cameroon (Republic of Cameroon) (CM) (H)">
            <a:extLst>
              <a:ext uri="{FF2B5EF4-FFF2-40B4-BE49-F238E27FC236}">
                <a16:creationId xmlns:a16="http://schemas.microsoft.com/office/drawing/2014/main" id="{F1715595-4F51-412C-B94C-B351C260EFDA}"/>
              </a:ext>
            </a:extLst>
          </p:cNvPr>
          <p:cNvSpPr>
            <a:spLocks/>
          </p:cNvSpPr>
          <p:nvPr/>
        </p:nvSpPr>
        <p:spPr bwMode="auto">
          <a:xfrm>
            <a:off x="4607170" y="1995378"/>
            <a:ext cx="203727" cy="336570"/>
          </a:xfrm>
          <a:custGeom>
            <a:avLst/>
            <a:gdLst>
              <a:gd name="T0" fmla="*/ 2079 w 2466"/>
              <a:gd name="T1" fmla="*/ 745 h 4080"/>
              <a:gd name="T2" fmla="*/ 2128 w 2466"/>
              <a:gd name="T3" fmla="*/ 1107 h 4080"/>
              <a:gd name="T4" fmla="*/ 1802 w 2466"/>
              <a:gd name="T5" fmla="*/ 1139 h 4080"/>
              <a:gd name="T6" fmla="*/ 2143 w 2466"/>
              <a:gd name="T7" fmla="*/ 1664 h 4080"/>
              <a:gd name="T8" fmla="*/ 2230 w 2466"/>
              <a:gd name="T9" fmla="*/ 1984 h 4080"/>
              <a:gd name="T10" fmla="*/ 1914 w 2466"/>
              <a:gd name="T11" fmla="*/ 2539 h 4080"/>
              <a:gd name="T12" fmla="*/ 1933 w 2466"/>
              <a:gd name="T13" fmla="*/ 2778 h 4080"/>
              <a:gd name="T14" fmla="*/ 2008 w 2466"/>
              <a:gd name="T15" fmla="*/ 3032 h 4080"/>
              <a:gd name="T16" fmla="*/ 2133 w 2466"/>
              <a:gd name="T17" fmla="*/ 3225 h 4080"/>
              <a:gd name="T18" fmla="*/ 2420 w 2466"/>
              <a:gd name="T19" fmla="*/ 3679 h 4080"/>
              <a:gd name="T20" fmla="*/ 2412 w 2466"/>
              <a:gd name="T21" fmla="*/ 4080 h 4080"/>
              <a:gd name="T22" fmla="*/ 2000 w 2466"/>
              <a:gd name="T23" fmla="*/ 3911 h 4080"/>
              <a:gd name="T24" fmla="*/ 1534 w 2466"/>
              <a:gd name="T25" fmla="*/ 3891 h 4080"/>
              <a:gd name="T26" fmla="*/ 1240 w 2466"/>
              <a:gd name="T27" fmla="*/ 3851 h 4080"/>
              <a:gd name="T28" fmla="*/ 916 w 2466"/>
              <a:gd name="T29" fmla="*/ 3895 h 4080"/>
              <a:gd name="T30" fmla="*/ 450 w 2466"/>
              <a:gd name="T31" fmla="*/ 3822 h 4080"/>
              <a:gd name="T32" fmla="*/ 456 w 2466"/>
              <a:gd name="T33" fmla="*/ 3483 h 4080"/>
              <a:gd name="T34" fmla="*/ 374 w 2466"/>
              <a:gd name="T35" fmla="*/ 3316 h 4080"/>
              <a:gd name="T36" fmla="*/ 402 w 2466"/>
              <a:gd name="T37" fmla="*/ 3201 h 4080"/>
              <a:gd name="T38" fmla="*/ 325 w 2466"/>
              <a:gd name="T39" fmla="*/ 3231 h 4080"/>
              <a:gd name="T40" fmla="*/ 286 w 2466"/>
              <a:gd name="T41" fmla="*/ 3231 h 4080"/>
              <a:gd name="T42" fmla="*/ 135 w 2466"/>
              <a:gd name="T43" fmla="*/ 3014 h 4080"/>
              <a:gd name="T44" fmla="*/ 84 w 2466"/>
              <a:gd name="T45" fmla="*/ 3064 h 4080"/>
              <a:gd name="T46" fmla="*/ 119 w 2466"/>
              <a:gd name="T47" fmla="*/ 2820 h 4080"/>
              <a:gd name="T48" fmla="*/ 188 w 2466"/>
              <a:gd name="T49" fmla="*/ 2554 h 4080"/>
              <a:gd name="T50" fmla="*/ 418 w 2466"/>
              <a:gd name="T51" fmla="*/ 2319 h 4080"/>
              <a:gd name="T52" fmla="*/ 636 w 2466"/>
              <a:gd name="T53" fmla="*/ 2218 h 4080"/>
              <a:gd name="T54" fmla="*/ 810 w 2466"/>
              <a:gd name="T55" fmla="*/ 2250 h 4080"/>
              <a:gd name="T56" fmla="*/ 917 w 2466"/>
              <a:gd name="T57" fmla="*/ 2381 h 4080"/>
              <a:gd name="T58" fmla="*/ 1059 w 2466"/>
              <a:gd name="T59" fmla="*/ 2156 h 4080"/>
              <a:gd name="T60" fmla="*/ 1196 w 2466"/>
              <a:gd name="T61" fmla="*/ 1806 h 4080"/>
              <a:gd name="T62" fmla="*/ 1257 w 2466"/>
              <a:gd name="T63" fmla="*/ 1597 h 4080"/>
              <a:gd name="T64" fmla="*/ 1391 w 2466"/>
              <a:gd name="T65" fmla="*/ 1330 h 4080"/>
              <a:gd name="T66" fmla="*/ 1585 w 2466"/>
              <a:gd name="T67" fmla="*/ 1044 h 4080"/>
              <a:gd name="T68" fmla="*/ 1957 w 2466"/>
              <a:gd name="T69" fmla="*/ 543 h 4080"/>
              <a:gd name="T70" fmla="*/ 1958 w 2466"/>
              <a:gd name="T71" fmla="*/ 341 h 4080"/>
              <a:gd name="T72" fmla="*/ 1791 w 2466"/>
              <a:gd name="T73" fmla="*/ 161 h 4080"/>
              <a:gd name="T74" fmla="*/ 1983 w 2466"/>
              <a:gd name="T75" fmla="*/ 146 h 4080"/>
              <a:gd name="T76" fmla="*/ 2074 w 2466"/>
              <a:gd name="T77" fmla="*/ 350 h 4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66" h="4080">
                <a:moveTo>
                  <a:pt x="2074" y="350"/>
                </a:moveTo>
                <a:cubicBezTo>
                  <a:pt x="2152" y="425"/>
                  <a:pt x="2068" y="646"/>
                  <a:pt x="2079" y="745"/>
                </a:cubicBezTo>
                <a:cubicBezTo>
                  <a:pt x="2094" y="881"/>
                  <a:pt x="2158" y="1036"/>
                  <a:pt x="2281" y="1105"/>
                </a:cubicBezTo>
                <a:cubicBezTo>
                  <a:pt x="2232" y="1148"/>
                  <a:pt x="2169" y="1127"/>
                  <a:pt x="2128" y="1107"/>
                </a:cubicBezTo>
                <a:cubicBezTo>
                  <a:pt x="2087" y="1111"/>
                  <a:pt x="2078" y="1118"/>
                  <a:pt x="2034" y="1119"/>
                </a:cubicBezTo>
                <a:cubicBezTo>
                  <a:pt x="1942" y="1123"/>
                  <a:pt x="1848" y="1063"/>
                  <a:pt x="1802" y="1139"/>
                </a:cubicBezTo>
                <a:cubicBezTo>
                  <a:pt x="1745" y="1231"/>
                  <a:pt x="1752" y="1247"/>
                  <a:pt x="1827" y="1333"/>
                </a:cubicBezTo>
                <a:cubicBezTo>
                  <a:pt x="1917" y="1435"/>
                  <a:pt x="2104" y="1591"/>
                  <a:pt x="2143" y="1664"/>
                </a:cubicBezTo>
                <a:cubicBezTo>
                  <a:pt x="2175" y="1724"/>
                  <a:pt x="2202" y="1848"/>
                  <a:pt x="2238" y="1906"/>
                </a:cubicBezTo>
                <a:cubicBezTo>
                  <a:pt x="2257" y="1938"/>
                  <a:pt x="2246" y="1966"/>
                  <a:pt x="2230" y="1984"/>
                </a:cubicBezTo>
                <a:cubicBezTo>
                  <a:pt x="2167" y="2015"/>
                  <a:pt x="2027" y="2334"/>
                  <a:pt x="1994" y="2405"/>
                </a:cubicBezTo>
                <a:cubicBezTo>
                  <a:pt x="1969" y="2457"/>
                  <a:pt x="1840" y="2509"/>
                  <a:pt x="1914" y="2539"/>
                </a:cubicBezTo>
                <a:cubicBezTo>
                  <a:pt x="1968" y="2561"/>
                  <a:pt x="1963" y="2616"/>
                  <a:pt x="1956" y="2688"/>
                </a:cubicBezTo>
                <a:cubicBezTo>
                  <a:pt x="1953" y="2720"/>
                  <a:pt x="1951" y="2750"/>
                  <a:pt x="1933" y="2778"/>
                </a:cubicBezTo>
                <a:cubicBezTo>
                  <a:pt x="1939" y="2780"/>
                  <a:pt x="1972" y="2826"/>
                  <a:pt x="1973" y="2830"/>
                </a:cubicBezTo>
                <a:cubicBezTo>
                  <a:pt x="1982" y="2890"/>
                  <a:pt x="1967" y="2983"/>
                  <a:pt x="2008" y="3032"/>
                </a:cubicBezTo>
                <a:cubicBezTo>
                  <a:pt x="2033" y="3062"/>
                  <a:pt x="2066" y="3073"/>
                  <a:pt x="2077" y="3120"/>
                </a:cubicBezTo>
                <a:cubicBezTo>
                  <a:pt x="2086" y="3155"/>
                  <a:pt x="2103" y="3202"/>
                  <a:pt x="2133" y="3225"/>
                </a:cubicBezTo>
                <a:cubicBezTo>
                  <a:pt x="2031" y="3227"/>
                  <a:pt x="2260" y="3497"/>
                  <a:pt x="2280" y="3513"/>
                </a:cubicBezTo>
                <a:cubicBezTo>
                  <a:pt x="2359" y="3576"/>
                  <a:pt x="2414" y="3561"/>
                  <a:pt x="2420" y="3679"/>
                </a:cubicBezTo>
                <a:cubicBezTo>
                  <a:pt x="2431" y="3742"/>
                  <a:pt x="2441" y="3805"/>
                  <a:pt x="2450" y="3865"/>
                </a:cubicBezTo>
                <a:cubicBezTo>
                  <a:pt x="2367" y="3967"/>
                  <a:pt x="2466" y="4002"/>
                  <a:pt x="2412" y="4080"/>
                </a:cubicBezTo>
                <a:cubicBezTo>
                  <a:pt x="2336" y="4005"/>
                  <a:pt x="2217" y="3925"/>
                  <a:pt x="2106" y="3955"/>
                </a:cubicBezTo>
                <a:cubicBezTo>
                  <a:pt x="2048" y="3971"/>
                  <a:pt x="2043" y="3914"/>
                  <a:pt x="2000" y="3911"/>
                </a:cubicBezTo>
                <a:cubicBezTo>
                  <a:pt x="1927" y="3905"/>
                  <a:pt x="1976" y="3900"/>
                  <a:pt x="1864" y="3899"/>
                </a:cubicBezTo>
                <a:cubicBezTo>
                  <a:pt x="1829" y="3897"/>
                  <a:pt x="1545" y="3869"/>
                  <a:pt x="1534" y="3891"/>
                </a:cubicBezTo>
                <a:cubicBezTo>
                  <a:pt x="1541" y="3832"/>
                  <a:pt x="1478" y="3862"/>
                  <a:pt x="1403" y="3866"/>
                </a:cubicBezTo>
                <a:cubicBezTo>
                  <a:pt x="1362" y="3868"/>
                  <a:pt x="1301" y="3847"/>
                  <a:pt x="1240" y="3851"/>
                </a:cubicBezTo>
                <a:cubicBezTo>
                  <a:pt x="1176" y="3854"/>
                  <a:pt x="1102" y="3846"/>
                  <a:pt x="1042" y="3843"/>
                </a:cubicBezTo>
                <a:cubicBezTo>
                  <a:pt x="974" y="3840"/>
                  <a:pt x="934" y="3802"/>
                  <a:pt x="916" y="3895"/>
                </a:cubicBezTo>
                <a:lnTo>
                  <a:pt x="579" y="3898"/>
                </a:lnTo>
                <a:cubicBezTo>
                  <a:pt x="522" y="3886"/>
                  <a:pt x="493" y="3908"/>
                  <a:pt x="450" y="3822"/>
                </a:cubicBezTo>
                <a:lnTo>
                  <a:pt x="449" y="3824"/>
                </a:lnTo>
                <a:cubicBezTo>
                  <a:pt x="419" y="3720"/>
                  <a:pt x="517" y="3593"/>
                  <a:pt x="456" y="3483"/>
                </a:cubicBezTo>
                <a:cubicBezTo>
                  <a:pt x="438" y="3452"/>
                  <a:pt x="382" y="3402"/>
                  <a:pt x="430" y="3378"/>
                </a:cubicBezTo>
                <a:cubicBezTo>
                  <a:pt x="391" y="3388"/>
                  <a:pt x="335" y="3355"/>
                  <a:pt x="374" y="3316"/>
                </a:cubicBezTo>
                <a:cubicBezTo>
                  <a:pt x="397" y="3293"/>
                  <a:pt x="448" y="3254"/>
                  <a:pt x="381" y="3251"/>
                </a:cubicBezTo>
                <a:cubicBezTo>
                  <a:pt x="394" y="3237"/>
                  <a:pt x="401" y="3220"/>
                  <a:pt x="402" y="3201"/>
                </a:cubicBezTo>
                <a:cubicBezTo>
                  <a:pt x="381" y="3252"/>
                  <a:pt x="359" y="3211"/>
                  <a:pt x="325" y="3213"/>
                </a:cubicBezTo>
                <a:cubicBezTo>
                  <a:pt x="337" y="3230"/>
                  <a:pt x="346" y="3242"/>
                  <a:pt x="325" y="3231"/>
                </a:cubicBezTo>
                <a:cubicBezTo>
                  <a:pt x="326" y="3247"/>
                  <a:pt x="324" y="3263"/>
                  <a:pt x="319" y="3278"/>
                </a:cubicBezTo>
                <a:cubicBezTo>
                  <a:pt x="292" y="3277"/>
                  <a:pt x="279" y="3256"/>
                  <a:pt x="286" y="3231"/>
                </a:cubicBezTo>
                <a:cubicBezTo>
                  <a:pt x="263" y="3273"/>
                  <a:pt x="195" y="3220"/>
                  <a:pt x="187" y="3188"/>
                </a:cubicBezTo>
                <a:cubicBezTo>
                  <a:pt x="173" y="3138"/>
                  <a:pt x="170" y="3053"/>
                  <a:pt x="135" y="3014"/>
                </a:cubicBezTo>
                <a:cubicBezTo>
                  <a:pt x="94" y="3064"/>
                  <a:pt x="102" y="3005"/>
                  <a:pt x="75" y="3005"/>
                </a:cubicBezTo>
                <a:cubicBezTo>
                  <a:pt x="80" y="3024"/>
                  <a:pt x="83" y="3044"/>
                  <a:pt x="84" y="3064"/>
                </a:cubicBezTo>
                <a:cubicBezTo>
                  <a:pt x="0" y="3075"/>
                  <a:pt x="46" y="2996"/>
                  <a:pt x="55" y="2951"/>
                </a:cubicBezTo>
                <a:cubicBezTo>
                  <a:pt x="94" y="2918"/>
                  <a:pt x="118" y="2869"/>
                  <a:pt x="119" y="2820"/>
                </a:cubicBezTo>
                <a:cubicBezTo>
                  <a:pt x="121" y="2774"/>
                  <a:pt x="181" y="2685"/>
                  <a:pt x="164" y="2653"/>
                </a:cubicBezTo>
                <a:cubicBezTo>
                  <a:pt x="147" y="2621"/>
                  <a:pt x="140" y="2608"/>
                  <a:pt x="188" y="2554"/>
                </a:cubicBezTo>
                <a:cubicBezTo>
                  <a:pt x="235" y="2501"/>
                  <a:pt x="282" y="2447"/>
                  <a:pt x="334" y="2398"/>
                </a:cubicBezTo>
                <a:cubicBezTo>
                  <a:pt x="364" y="2370"/>
                  <a:pt x="402" y="2358"/>
                  <a:pt x="418" y="2319"/>
                </a:cubicBezTo>
                <a:cubicBezTo>
                  <a:pt x="431" y="2286"/>
                  <a:pt x="484" y="2197"/>
                  <a:pt x="521" y="2187"/>
                </a:cubicBezTo>
                <a:cubicBezTo>
                  <a:pt x="562" y="2175"/>
                  <a:pt x="586" y="2229"/>
                  <a:pt x="636" y="2218"/>
                </a:cubicBezTo>
                <a:cubicBezTo>
                  <a:pt x="675" y="2210"/>
                  <a:pt x="678" y="2154"/>
                  <a:pt x="687" y="2123"/>
                </a:cubicBezTo>
                <a:cubicBezTo>
                  <a:pt x="694" y="2155"/>
                  <a:pt x="780" y="2242"/>
                  <a:pt x="810" y="2250"/>
                </a:cubicBezTo>
                <a:cubicBezTo>
                  <a:pt x="840" y="2258"/>
                  <a:pt x="848" y="2300"/>
                  <a:pt x="837" y="2333"/>
                </a:cubicBezTo>
                <a:cubicBezTo>
                  <a:pt x="828" y="2356"/>
                  <a:pt x="871" y="2391"/>
                  <a:pt x="917" y="2381"/>
                </a:cubicBezTo>
                <a:cubicBezTo>
                  <a:pt x="931" y="2357"/>
                  <a:pt x="1008" y="2286"/>
                  <a:pt x="989" y="2243"/>
                </a:cubicBezTo>
                <a:cubicBezTo>
                  <a:pt x="976" y="2213"/>
                  <a:pt x="1038" y="2173"/>
                  <a:pt x="1059" y="2156"/>
                </a:cubicBezTo>
                <a:cubicBezTo>
                  <a:pt x="1095" y="2127"/>
                  <a:pt x="1059" y="2084"/>
                  <a:pt x="1079" y="2045"/>
                </a:cubicBezTo>
                <a:cubicBezTo>
                  <a:pt x="1117" y="1970"/>
                  <a:pt x="1170" y="1901"/>
                  <a:pt x="1196" y="1806"/>
                </a:cubicBezTo>
                <a:cubicBezTo>
                  <a:pt x="1207" y="1766"/>
                  <a:pt x="1192" y="1724"/>
                  <a:pt x="1204" y="1686"/>
                </a:cubicBezTo>
                <a:cubicBezTo>
                  <a:pt x="1213" y="1656"/>
                  <a:pt x="1259" y="1646"/>
                  <a:pt x="1257" y="1597"/>
                </a:cubicBezTo>
                <a:cubicBezTo>
                  <a:pt x="1243" y="1593"/>
                  <a:pt x="1361" y="1609"/>
                  <a:pt x="1384" y="1494"/>
                </a:cubicBezTo>
                <a:cubicBezTo>
                  <a:pt x="1390" y="1468"/>
                  <a:pt x="1435" y="1339"/>
                  <a:pt x="1391" y="1330"/>
                </a:cubicBezTo>
                <a:cubicBezTo>
                  <a:pt x="1537" y="1256"/>
                  <a:pt x="1528" y="1247"/>
                  <a:pt x="1528" y="1107"/>
                </a:cubicBezTo>
                <a:cubicBezTo>
                  <a:pt x="1528" y="1068"/>
                  <a:pt x="1568" y="1072"/>
                  <a:pt x="1585" y="1044"/>
                </a:cubicBezTo>
                <a:cubicBezTo>
                  <a:pt x="1612" y="1002"/>
                  <a:pt x="1646" y="685"/>
                  <a:pt x="1742" y="647"/>
                </a:cubicBezTo>
                <a:cubicBezTo>
                  <a:pt x="1770" y="636"/>
                  <a:pt x="1935" y="636"/>
                  <a:pt x="1957" y="543"/>
                </a:cubicBezTo>
                <a:cubicBezTo>
                  <a:pt x="1961" y="513"/>
                  <a:pt x="1944" y="520"/>
                  <a:pt x="1940" y="482"/>
                </a:cubicBezTo>
                <a:cubicBezTo>
                  <a:pt x="1943" y="461"/>
                  <a:pt x="1947" y="421"/>
                  <a:pt x="1958" y="341"/>
                </a:cubicBezTo>
                <a:cubicBezTo>
                  <a:pt x="1966" y="294"/>
                  <a:pt x="1882" y="254"/>
                  <a:pt x="1854" y="262"/>
                </a:cubicBezTo>
                <a:cubicBezTo>
                  <a:pt x="1828" y="271"/>
                  <a:pt x="1802" y="222"/>
                  <a:pt x="1791" y="161"/>
                </a:cubicBezTo>
                <a:cubicBezTo>
                  <a:pt x="1782" y="65"/>
                  <a:pt x="1788" y="28"/>
                  <a:pt x="1774" y="0"/>
                </a:cubicBezTo>
                <a:cubicBezTo>
                  <a:pt x="1995" y="0"/>
                  <a:pt x="1848" y="109"/>
                  <a:pt x="1983" y="146"/>
                </a:cubicBezTo>
                <a:cubicBezTo>
                  <a:pt x="2031" y="159"/>
                  <a:pt x="2036" y="269"/>
                  <a:pt x="2039" y="307"/>
                </a:cubicBezTo>
                <a:cubicBezTo>
                  <a:pt x="2042" y="345"/>
                  <a:pt x="2034" y="313"/>
                  <a:pt x="2074" y="35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2" name="꙱ Cambodia (Kampuchea) (Kingdom of Cambodia) (KH) (H)">
            <a:extLst>
              <a:ext uri="{FF2B5EF4-FFF2-40B4-BE49-F238E27FC236}">
                <a16:creationId xmlns:a16="http://schemas.microsoft.com/office/drawing/2014/main" id="{57D4421B-6768-4953-BA98-0DF96F21B9D0}"/>
              </a:ext>
            </a:extLst>
          </p:cNvPr>
          <p:cNvSpPr>
            <a:spLocks noEditPoints="1"/>
          </p:cNvSpPr>
          <p:nvPr/>
        </p:nvSpPr>
        <p:spPr bwMode="auto">
          <a:xfrm>
            <a:off x="7028173" y="1947913"/>
            <a:ext cx="142285" cy="138080"/>
          </a:xfrm>
          <a:custGeom>
            <a:avLst/>
            <a:gdLst>
              <a:gd name="T0" fmla="*/ 12 w 1719"/>
              <a:gd name="T1" fmla="*/ 500 h 1673"/>
              <a:gd name="T2" fmla="*/ 0 w 1719"/>
              <a:gd name="T3" fmla="*/ 408 h 1673"/>
              <a:gd name="T4" fmla="*/ 171 w 1719"/>
              <a:gd name="T5" fmla="*/ 199 h 1673"/>
              <a:gd name="T6" fmla="*/ 435 w 1719"/>
              <a:gd name="T7" fmla="*/ 109 h 1673"/>
              <a:gd name="T8" fmla="*/ 543 w 1719"/>
              <a:gd name="T9" fmla="*/ 107 h 1673"/>
              <a:gd name="T10" fmla="*/ 712 w 1719"/>
              <a:gd name="T11" fmla="*/ 101 h 1673"/>
              <a:gd name="T12" fmla="*/ 876 w 1719"/>
              <a:gd name="T13" fmla="*/ 130 h 1673"/>
              <a:gd name="T14" fmla="*/ 1074 w 1719"/>
              <a:gd name="T15" fmla="*/ 246 h 1673"/>
              <a:gd name="T16" fmla="*/ 1173 w 1719"/>
              <a:gd name="T17" fmla="*/ 227 h 1673"/>
              <a:gd name="T18" fmla="*/ 1139 w 1719"/>
              <a:gd name="T19" fmla="*/ 120 h 1673"/>
              <a:gd name="T20" fmla="*/ 1182 w 1719"/>
              <a:gd name="T21" fmla="*/ 102 h 1673"/>
              <a:gd name="T22" fmla="*/ 1237 w 1719"/>
              <a:gd name="T23" fmla="*/ 81 h 1673"/>
              <a:gd name="T24" fmla="*/ 1268 w 1719"/>
              <a:gd name="T25" fmla="*/ 47 h 1673"/>
              <a:gd name="T26" fmla="*/ 1342 w 1719"/>
              <a:gd name="T27" fmla="*/ 96 h 1673"/>
              <a:gd name="T28" fmla="*/ 1588 w 1719"/>
              <a:gd name="T29" fmla="*/ 0 h 1673"/>
              <a:gd name="T30" fmla="*/ 1548 w 1719"/>
              <a:gd name="T31" fmla="*/ 184 h 1673"/>
              <a:gd name="T32" fmla="*/ 1598 w 1719"/>
              <a:gd name="T33" fmla="*/ 301 h 1673"/>
              <a:gd name="T34" fmla="*/ 1623 w 1719"/>
              <a:gd name="T35" fmla="*/ 381 h 1673"/>
              <a:gd name="T36" fmla="*/ 1640 w 1719"/>
              <a:gd name="T37" fmla="*/ 567 h 1673"/>
              <a:gd name="T38" fmla="*/ 1662 w 1719"/>
              <a:gd name="T39" fmla="*/ 836 h 1673"/>
              <a:gd name="T40" fmla="*/ 1580 w 1719"/>
              <a:gd name="T41" fmla="*/ 861 h 1673"/>
              <a:gd name="T42" fmla="*/ 1403 w 1719"/>
              <a:gd name="T43" fmla="*/ 977 h 1673"/>
              <a:gd name="T44" fmla="*/ 1330 w 1719"/>
              <a:gd name="T45" fmla="*/ 978 h 1673"/>
              <a:gd name="T46" fmla="*/ 1351 w 1719"/>
              <a:gd name="T47" fmla="*/ 1085 h 1673"/>
              <a:gd name="T48" fmla="*/ 1203 w 1719"/>
              <a:gd name="T49" fmla="*/ 1060 h 1673"/>
              <a:gd name="T50" fmla="*/ 1174 w 1719"/>
              <a:gd name="T51" fmla="*/ 1188 h 1673"/>
              <a:gd name="T52" fmla="*/ 1295 w 1719"/>
              <a:gd name="T53" fmla="*/ 1332 h 1673"/>
              <a:gd name="T54" fmla="*/ 1289 w 1719"/>
              <a:gd name="T55" fmla="*/ 1397 h 1673"/>
              <a:gd name="T56" fmla="*/ 1185 w 1719"/>
              <a:gd name="T57" fmla="*/ 1351 h 1673"/>
              <a:gd name="T58" fmla="*/ 1141 w 1719"/>
              <a:gd name="T59" fmla="*/ 1321 h 1673"/>
              <a:gd name="T60" fmla="*/ 945 w 1719"/>
              <a:gd name="T61" fmla="*/ 1338 h 1673"/>
              <a:gd name="T62" fmla="*/ 810 w 1719"/>
              <a:gd name="T63" fmla="*/ 1485 h 1673"/>
              <a:gd name="T64" fmla="*/ 710 w 1719"/>
              <a:gd name="T65" fmla="*/ 1510 h 1673"/>
              <a:gd name="T66" fmla="*/ 564 w 1719"/>
              <a:gd name="T67" fmla="*/ 1438 h 1673"/>
              <a:gd name="T68" fmla="*/ 483 w 1719"/>
              <a:gd name="T69" fmla="*/ 1484 h 1673"/>
              <a:gd name="T70" fmla="*/ 504 w 1719"/>
              <a:gd name="T71" fmla="*/ 1412 h 1673"/>
              <a:gd name="T72" fmla="*/ 471 w 1719"/>
              <a:gd name="T73" fmla="*/ 1278 h 1673"/>
              <a:gd name="T74" fmla="*/ 410 w 1719"/>
              <a:gd name="T75" fmla="*/ 1364 h 1673"/>
              <a:gd name="T76" fmla="*/ 336 w 1719"/>
              <a:gd name="T77" fmla="*/ 1362 h 1673"/>
              <a:gd name="T78" fmla="*/ 310 w 1719"/>
              <a:gd name="T79" fmla="*/ 1244 h 1673"/>
              <a:gd name="T80" fmla="*/ 299 w 1719"/>
              <a:gd name="T81" fmla="*/ 1147 h 1673"/>
              <a:gd name="T82" fmla="*/ 285 w 1719"/>
              <a:gd name="T83" fmla="*/ 1070 h 1673"/>
              <a:gd name="T84" fmla="*/ 241 w 1719"/>
              <a:gd name="T85" fmla="*/ 1094 h 1673"/>
              <a:gd name="T86" fmla="*/ 187 w 1719"/>
              <a:gd name="T87" fmla="*/ 955 h 1673"/>
              <a:gd name="T88" fmla="*/ 163 w 1719"/>
              <a:gd name="T89" fmla="*/ 793 h 1673"/>
              <a:gd name="T90" fmla="*/ 12 w 1719"/>
              <a:gd name="T91" fmla="*/ 500 h 1673"/>
              <a:gd name="T92" fmla="*/ 621 w 1719"/>
              <a:gd name="T93" fmla="*/ 1522 h 1673"/>
              <a:gd name="T94" fmla="*/ 567 w 1719"/>
              <a:gd name="T95" fmla="*/ 1551 h 1673"/>
              <a:gd name="T96" fmla="*/ 642 w 1719"/>
              <a:gd name="T97" fmla="*/ 1673 h 1673"/>
              <a:gd name="T98" fmla="*/ 621 w 1719"/>
              <a:gd name="T99" fmla="*/ 1522 h 1673"/>
              <a:gd name="T100" fmla="*/ 381 w 1719"/>
              <a:gd name="T101" fmla="*/ 1438 h 1673"/>
              <a:gd name="T102" fmla="*/ 354 w 1719"/>
              <a:gd name="T103" fmla="*/ 1409 h 1673"/>
              <a:gd name="T104" fmla="*/ 381 w 1719"/>
              <a:gd name="T105" fmla="*/ 1438 h 1673"/>
              <a:gd name="T106" fmla="*/ 285 w 1719"/>
              <a:gd name="T107" fmla="*/ 1177 h 1673"/>
              <a:gd name="T108" fmla="*/ 268 w 1719"/>
              <a:gd name="T109" fmla="*/ 1177 h 1673"/>
              <a:gd name="T110" fmla="*/ 291 w 1719"/>
              <a:gd name="T111" fmla="*/ 1210 h 1673"/>
              <a:gd name="T112" fmla="*/ 285 w 1719"/>
              <a:gd name="T113" fmla="*/ 1177 h 1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19" h="1673">
                <a:moveTo>
                  <a:pt x="12" y="500"/>
                </a:moveTo>
                <a:cubicBezTo>
                  <a:pt x="13" y="469"/>
                  <a:pt x="11" y="438"/>
                  <a:pt x="0" y="408"/>
                </a:cubicBezTo>
                <a:cubicBezTo>
                  <a:pt x="99" y="411"/>
                  <a:pt x="140" y="270"/>
                  <a:pt x="171" y="199"/>
                </a:cubicBezTo>
                <a:cubicBezTo>
                  <a:pt x="204" y="121"/>
                  <a:pt x="369" y="62"/>
                  <a:pt x="435" y="109"/>
                </a:cubicBezTo>
                <a:cubicBezTo>
                  <a:pt x="464" y="129"/>
                  <a:pt x="498" y="117"/>
                  <a:pt x="543" y="107"/>
                </a:cubicBezTo>
                <a:cubicBezTo>
                  <a:pt x="594" y="96"/>
                  <a:pt x="577" y="126"/>
                  <a:pt x="712" y="101"/>
                </a:cubicBezTo>
                <a:cubicBezTo>
                  <a:pt x="839" y="76"/>
                  <a:pt x="788" y="212"/>
                  <a:pt x="876" y="130"/>
                </a:cubicBezTo>
                <a:cubicBezTo>
                  <a:pt x="882" y="255"/>
                  <a:pt x="1024" y="164"/>
                  <a:pt x="1074" y="246"/>
                </a:cubicBezTo>
                <a:cubicBezTo>
                  <a:pt x="1098" y="287"/>
                  <a:pt x="1181" y="289"/>
                  <a:pt x="1173" y="227"/>
                </a:cubicBezTo>
                <a:cubicBezTo>
                  <a:pt x="1169" y="193"/>
                  <a:pt x="1093" y="151"/>
                  <a:pt x="1139" y="120"/>
                </a:cubicBezTo>
                <a:cubicBezTo>
                  <a:pt x="1158" y="105"/>
                  <a:pt x="1176" y="133"/>
                  <a:pt x="1182" y="102"/>
                </a:cubicBezTo>
                <a:cubicBezTo>
                  <a:pt x="1186" y="76"/>
                  <a:pt x="1217" y="82"/>
                  <a:pt x="1237" y="81"/>
                </a:cubicBezTo>
                <a:cubicBezTo>
                  <a:pt x="1251" y="72"/>
                  <a:pt x="1251" y="48"/>
                  <a:pt x="1268" y="47"/>
                </a:cubicBezTo>
                <a:cubicBezTo>
                  <a:pt x="1295" y="44"/>
                  <a:pt x="1323" y="82"/>
                  <a:pt x="1342" y="96"/>
                </a:cubicBezTo>
                <a:cubicBezTo>
                  <a:pt x="1427" y="158"/>
                  <a:pt x="1544" y="69"/>
                  <a:pt x="1588" y="0"/>
                </a:cubicBezTo>
                <a:cubicBezTo>
                  <a:pt x="1593" y="83"/>
                  <a:pt x="1543" y="109"/>
                  <a:pt x="1548" y="184"/>
                </a:cubicBezTo>
                <a:cubicBezTo>
                  <a:pt x="1553" y="248"/>
                  <a:pt x="1588" y="237"/>
                  <a:pt x="1598" y="301"/>
                </a:cubicBezTo>
                <a:cubicBezTo>
                  <a:pt x="1605" y="355"/>
                  <a:pt x="1594" y="329"/>
                  <a:pt x="1623" y="381"/>
                </a:cubicBezTo>
                <a:cubicBezTo>
                  <a:pt x="1674" y="473"/>
                  <a:pt x="1651" y="464"/>
                  <a:pt x="1640" y="567"/>
                </a:cubicBezTo>
                <a:cubicBezTo>
                  <a:pt x="1632" y="635"/>
                  <a:pt x="1719" y="783"/>
                  <a:pt x="1662" y="836"/>
                </a:cubicBezTo>
                <a:cubicBezTo>
                  <a:pt x="1641" y="856"/>
                  <a:pt x="1606" y="853"/>
                  <a:pt x="1580" y="861"/>
                </a:cubicBezTo>
                <a:cubicBezTo>
                  <a:pt x="1543" y="871"/>
                  <a:pt x="1462" y="970"/>
                  <a:pt x="1403" y="977"/>
                </a:cubicBezTo>
                <a:cubicBezTo>
                  <a:pt x="1395" y="979"/>
                  <a:pt x="1367" y="979"/>
                  <a:pt x="1330" y="978"/>
                </a:cubicBezTo>
                <a:cubicBezTo>
                  <a:pt x="1357" y="1013"/>
                  <a:pt x="1331" y="1044"/>
                  <a:pt x="1351" y="1085"/>
                </a:cubicBezTo>
                <a:cubicBezTo>
                  <a:pt x="1317" y="1079"/>
                  <a:pt x="1229" y="1019"/>
                  <a:pt x="1203" y="1060"/>
                </a:cubicBezTo>
                <a:cubicBezTo>
                  <a:pt x="1171" y="1109"/>
                  <a:pt x="1133" y="1079"/>
                  <a:pt x="1174" y="1188"/>
                </a:cubicBezTo>
                <a:cubicBezTo>
                  <a:pt x="1219" y="1310"/>
                  <a:pt x="1284" y="1257"/>
                  <a:pt x="1295" y="1332"/>
                </a:cubicBezTo>
                <a:cubicBezTo>
                  <a:pt x="1256" y="1337"/>
                  <a:pt x="1290" y="1364"/>
                  <a:pt x="1289" y="1397"/>
                </a:cubicBezTo>
                <a:cubicBezTo>
                  <a:pt x="1253" y="1385"/>
                  <a:pt x="1208" y="1389"/>
                  <a:pt x="1185" y="1351"/>
                </a:cubicBezTo>
                <a:cubicBezTo>
                  <a:pt x="1175" y="1335"/>
                  <a:pt x="1161" y="1317"/>
                  <a:pt x="1141" y="1321"/>
                </a:cubicBezTo>
                <a:cubicBezTo>
                  <a:pt x="1080" y="1333"/>
                  <a:pt x="1001" y="1392"/>
                  <a:pt x="945" y="1338"/>
                </a:cubicBezTo>
                <a:cubicBezTo>
                  <a:pt x="893" y="1391"/>
                  <a:pt x="986" y="1467"/>
                  <a:pt x="810" y="1485"/>
                </a:cubicBezTo>
                <a:cubicBezTo>
                  <a:pt x="764" y="1490"/>
                  <a:pt x="759" y="1531"/>
                  <a:pt x="710" y="1510"/>
                </a:cubicBezTo>
                <a:cubicBezTo>
                  <a:pt x="669" y="1492"/>
                  <a:pt x="585" y="1480"/>
                  <a:pt x="564" y="1438"/>
                </a:cubicBezTo>
                <a:cubicBezTo>
                  <a:pt x="576" y="1482"/>
                  <a:pt x="515" y="1513"/>
                  <a:pt x="483" y="1484"/>
                </a:cubicBezTo>
                <a:cubicBezTo>
                  <a:pt x="441" y="1446"/>
                  <a:pt x="479" y="1438"/>
                  <a:pt x="504" y="1412"/>
                </a:cubicBezTo>
                <a:cubicBezTo>
                  <a:pt x="533" y="1381"/>
                  <a:pt x="498" y="1300"/>
                  <a:pt x="471" y="1278"/>
                </a:cubicBezTo>
                <a:cubicBezTo>
                  <a:pt x="423" y="1240"/>
                  <a:pt x="418" y="1340"/>
                  <a:pt x="410" y="1364"/>
                </a:cubicBezTo>
                <a:cubicBezTo>
                  <a:pt x="381" y="1340"/>
                  <a:pt x="363" y="1376"/>
                  <a:pt x="336" y="1362"/>
                </a:cubicBezTo>
                <a:cubicBezTo>
                  <a:pt x="295" y="1342"/>
                  <a:pt x="319" y="1277"/>
                  <a:pt x="310" y="1244"/>
                </a:cubicBezTo>
                <a:cubicBezTo>
                  <a:pt x="301" y="1213"/>
                  <a:pt x="331" y="1169"/>
                  <a:pt x="299" y="1147"/>
                </a:cubicBezTo>
                <a:cubicBezTo>
                  <a:pt x="277" y="1131"/>
                  <a:pt x="229" y="1078"/>
                  <a:pt x="285" y="1070"/>
                </a:cubicBezTo>
                <a:cubicBezTo>
                  <a:pt x="262" y="1058"/>
                  <a:pt x="246" y="1070"/>
                  <a:pt x="241" y="1094"/>
                </a:cubicBezTo>
                <a:cubicBezTo>
                  <a:pt x="248" y="1043"/>
                  <a:pt x="205" y="998"/>
                  <a:pt x="187" y="955"/>
                </a:cubicBezTo>
                <a:cubicBezTo>
                  <a:pt x="168" y="905"/>
                  <a:pt x="193" y="837"/>
                  <a:pt x="163" y="793"/>
                </a:cubicBezTo>
                <a:cubicBezTo>
                  <a:pt x="98" y="699"/>
                  <a:pt x="50" y="611"/>
                  <a:pt x="12" y="500"/>
                </a:cubicBezTo>
                <a:close/>
                <a:moveTo>
                  <a:pt x="621" y="1522"/>
                </a:moveTo>
                <a:cubicBezTo>
                  <a:pt x="608" y="1540"/>
                  <a:pt x="590" y="1550"/>
                  <a:pt x="567" y="1551"/>
                </a:cubicBezTo>
                <a:cubicBezTo>
                  <a:pt x="607" y="1582"/>
                  <a:pt x="611" y="1635"/>
                  <a:pt x="642" y="1673"/>
                </a:cubicBezTo>
                <a:cubicBezTo>
                  <a:pt x="627" y="1622"/>
                  <a:pt x="670" y="1562"/>
                  <a:pt x="621" y="1522"/>
                </a:cubicBezTo>
                <a:close/>
                <a:moveTo>
                  <a:pt x="381" y="1438"/>
                </a:moveTo>
                <a:cubicBezTo>
                  <a:pt x="395" y="1413"/>
                  <a:pt x="386" y="1403"/>
                  <a:pt x="354" y="1409"/>
                </a:cubicBezTo>
                <a:cubicBezTo>
                  <a:pt x="362" y="1419"/>
                  <a:pt x="371" y="1429"/>
                  <a:pt x="381" y="1438"/>
                </a:cubicBezTo>
                <a:close/>
                <a:moveTo>
                  <a:pt x="285" y="1177"/>
                </a:moveTo>
                <a:cubicBezTo>
                  <a:pt x="279" y="1177"/>
                  <a:pt x="273" y="1177"/>
                  <a:pt x="268" y="1177"/>
                </a:cubicBezTo>
                <a:cubicBezTo>
                  <a:pt x="274" y="1189"/>
                  <a:pt x="282" y="1200"/>
                  <a:pt x="291" y="1210"/>
                </a:cubicBezTo>
                <a:cubicBezTo>
                  <a:pt x="289" y="1199"/>
                  <a:pt x="287" y="1188"/>
                  <a:pt x="285" y="117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3" name="꙱ Burundi (Republic of Burundi) (BI) (H)">
            <a:extLst>
              <a:ext uri="{FF2B5EF4-FFF2-40B4-BE49-F238E27FC236}">
                <a16:creationId xmlns:a16="http://schemas.microsoft.com/office/drawing/2014/main" id="{B7524172-4744-4BE6-8072-DD7E73B87825}"/>
              </a:ext>
            </a:extLst>
          </p:cNvPr>
          <p:cNvSpPr>
            <a:spLocks/>
          </p:cNvSpPr>
          <p:nvPr/>
        </p:nvSpPr>
        <p:spPr bwMode="auto">
          <a:xfrm>
            <a:off x="5142894" y="2446296"/>
            <a:ext cx="48507" cy="65804"/>
          </a:xfrm>
          <a:custGeom>
            <a:avLst/>
            <a:gdLst>
              <a:gd name="T0" fmla="*/ 0 w 595"/>
              <a:gd name="T1" fmla="*/ 187 h 792"/>
              <a:gd name="T2" fmla="*/ 118 w 595"/>
              <a:gd name="T3" fmla="*/ 197 h 792"/>
              <a:gd name="T4" fmla="*/ 296 w 595"/>
              <a:gd name="T5" fmla="*/ 30 h 792"/>
              <a:gd name="T6" fmla="*/ 519 w 595"/>
              <a:gd name="T7" fmla="*/ 60 h 792"/>
              <a:gd name="T8" fmla="*/ 478 w 595"/>
              <a:gd name="T9" fmla="*/ 89 h 792"/>
              <a:gd name="T10" fmla="*/ 474 w 595"/>
              <a:gd name="T11" fmla="*/ 152 h 792"/>
              <a:gd name="T12" fmla="*/ 575 w 595"/>
              <a:gd name="T13" fmla="*/ 267 h 792"/>
              <a:gd name="T14" fmla="*/ 560 w 595"/>
              <a:gd name="T15" fmla="*/ 374 h 792"/>
              <a:gd name="T16" fmla="*/ 496 w 595"/>
              <a:gd name="T17" fmla="*/ 442 h 792"/>
              <a:gd name="T18" fmla="*/ 440 w 595"/>
              <a:gd name="T19" fmla="*/ 512 h 792"/>
              <a:gd name="T20" fmla="*/ 450 w 595"/>
              <a:gd name="T21" fmla="*/ 576 h 792"/>
              <a:gd name="T22" fmla="*/ 258 w 595"/>
              <a:gd name="T23" fmla="*/ 773 h 792"/>
              <a:gd name="T24" fmla="*/ 187 w 595"/>
              <a:gd name="T25" fmla="*/ 789 h 792"/>
              <a:gd name="T26" fmla="*/ 129 w 595"/>
              <a:gd name="T27" fmla="*/ 792 h 792"/>
              <a:gd name="T28" fmla="*/ 121 w 595"/>
              <a:gd name="T29" fmla="*/ 758 h 792"/>
              <a:gd name="T30" fmla="*/ 107 w 595"/>
              <a:gd name="T31" fmla="*/ 676 h 792"/>
              <a:gd name="T32" fmla="*/ 77 w 595"/>
              <a:gd name="T33" fmla="*/ 590 h 792"/>
              <a:gd name="T34" fmla="*/ 59 w 595"/>
              <a:gd name="T35" fmla="*/ 509 h 792"/>
              <a:gd name="T36" fmla="*/ 64 w 595"/>
              <a:gd name="T37" fmla="*/ 387 h 792"/>
              <a:gd name="T38" fmla="*/ 73 w 595"/>
              <a:gd name="T39" fmla="*/ 328 h 792"/>
              <a:gd name="T40" fmla="*/ 0 w 595"/>
              <a:gd name="T41" fmla="*/ 187 h 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95" h="792">
                <a:moveTo>
                  <a:pt x="0" y="187"/>
                </a:moveTo>
                <a:cubicBezTo>
                  <a:pt x="25" y="75"/>
                  <a:pt x="92" y="156"/>
                  <a:pt x="118" y="197"/>
                </a:cubicBezTo>
                <a:cubicBezTo>
                  <a:pt x="267" y="216"/>
                  <a:pt x="280" y="158"/>
                  <a:pt x="296" y="30"/>
                </a:cubicBezTo>
                <a:cubicBezTo>
                  <a:pt x="372" y="95"/>
                  <a:pt x="348" y="0"/>
                  <a:pt x="519" y="60"/>
                </a:cubicBezTo>
                <a:cubicBezTo>
                  <a:pt x="504" y="65"/>
                  <a:pt x="489" y="72"/>
                  <a:pt x="478" y="89"/>
                </a:cubicBezTo>
                <a:cubicBezTo>
                  <a:pt x="459" y="119"/>
                  <a:pt x="423" y="157"/>
                  <a:pt x="474" y="152"/>
                </a:cubicBezTo>
                <a:cubicBezTo>
                  <a:pt x="419" y="262"/>
                  <a:pt x="502" y="286"/>
                  <a:pt x="575" y="267"/>
                </a:cubicBezTo>
                <a:cubicBezTo>
                  <a:pt x="545" y="305"/>
                  <a:pt x="595" y="339"/>
                  <a:pt x="560" y="374"/>
                </a:cubicBezTo>
                <a:cubicBezTo>
                  <a:pt x="544" y="389"/>
                  <a:pt x="489" y="419"/>
                  <a:pt x="496" y="442"/>
                </a:cubicBezTo>
                <a:cubicBezTo>
                  <a:pt x="508" y="484"/>
                  <a:pt x="400" y="446"/>
                  <a:pt x="440" y="512"/>
                </a:cubicBezTo>
                <a:cubicBezTo>
                  <a:pt x="454" y="536"/>
                  <a:pt x="469" y="553"/>
                  <a:pt x="450" y="576"/>
                </a:cubicBezTo>
                <a:cubicBezTo>
                  <a:pt x="428" y="603"/>
                  <a:pt x="278" y="772"/>
                  <a:pt x="258" y="773"/>
                </a:cubicBezTo>
                <a:cubicBezTo>
                  <a:pt x="237" y="784"/>
                  <a:pt x="210" y="786"/>
                  <a:pt x="187" y="789"/>
                </a:cubicBezTo>
                <a:lnTo>
                  <a:pt x="129" y="792"/>
                </a:lnTo>
                <a:lnTo>
                  <a:pt x="121" y="758"/>
                </a:lnTo>
                <a:lnTo>
                  <a:pt x="107" y="676"/>
                </a:lnTo>
                <a:lnTo>
                  <a:pt x="77" y="590"/>
                </a:lnTo>
                <a:lnTo>
                  <a:pt x="59" y="509"/>
                </a:lnTo>
                <a:lnTo>
                  <a:pt x="64" y="387"/>
                </a:lnTo>
                <a:cubicBezTo>
                  <a:pt x="73" y="362"/>
                  <a:pt x="74" y="342"/>
                  <a:pt x="73" y="328"/>
                </a:cubicBezTo>
                <a:cubicBezTo>
                  <a:pt x="69" y="272"/>
                  <a:pt x="14" y="214"/>
                  <a:pt x="0" y="18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4" name="꙱ Burkina Faso (BF) (H)">
            <a:extLst>
              <a:ext uri="{FF2B5EF4-FFF2-40B4-BE49-F238E27FC236}">
                <a16:creationId xmlns:a16="http://schemas.microsoft.com/office/drawing/2014/main" id="{80398E01-CCF9-4469-94B4-528660ACAF9E}"/>
              </a:ext>
            </a:extLst>
          </p:cNvPr>
          <p:cNvSpPr>
            <a:spLocks/>
          </p:cNvSpPr>
          <p:nvPr/>
        </p:nvSpPr>
        <p:spPr bwMode="auto">
          <a:xfrm>
            <a:off x="4247145" y="1931732"/>
            <a:ext cx="205883" cy="172600"/>
          </a:xfrm>
          <a:custGeom>
            <a:avLst/>
            <a:gdLst>
              <a:gd name="T0" fmla="*/ 1698 w 2497"/>
              <a:gd name="T1" fmla="*/ 65 h 2085"/>
              <a:gd name="T2" fmla="*/ 1821 w 2497"/>
              <a:gd name="T3" fmla="*/ 116 h 2085"/>
              <a:gd name="T4" fmla="*/ 1820 w 2497"/>
              <a:gd name="T5" fmla="*/ 291 h 2085"/>
              <a:gd name="T6" fmla="*/ 1874 w 2497"/>
              <a:gd name="T7" fmla="*/ 432 h 2085"/>
              <a:gd name="T8" fmla="*/ 1939 w 2497"/>
              <a:gd name="T9" fmla="*/ 544 h 2085"/>
              <a:gd name="T10" fmla="*/ 2146 w 2497"/>
              <a:gd name="T11" fmla="*/ 675 h 2085"/>
              <a:gd name="T12" fmla="*/ 2063 w 2497"/>
              <a:gd name="T13" fmla="*/ 669 h 2085"/>
              <a:gd name="T14" fmla="*/ 2272 w 2497"/>
              <a:gd name="T15" fmla="*/ 939 h 2085"/>
              <a:gd name="T16" fmla="*/ 2437 w 2497"/>
              <a:gd name="T17" fmla="*/ 963 h 2085"/>
              <a:gd name="T18" fmla="*/ 2449 w 2497"/>
              <a:gd name="T19" fmla="*/ 998 h 2085"/>
              <a:gd name="T20" fmla="*/ 2415 w 2497"/>
              <a:gd name="T21" fmla="*/ 1082 h 2085"/>
              <a:gd name="T22" fmla="*/ 2497 w 2497"/>
              <a:gd name="T23" fmla="*/ 1181 h 2085"/>
              <a:gd name="T24" fmla="*/ 2451 w 2497"/>
              <a:gd name="T25" fmla="*/ 1284 h 2085"/>
              <a:gd name="T26" fmla="*/ 2234 w 2497"/>
              <a:gd name="T27" fmla="*/ 1365 h 2085"/>
              <a:gd name="T28" fmla="*/ 2033 w 2497"/>
              <a:gd name="T29" fmla="*/ 1503 h 2085"/>
              <a:gd name="T30" fmla="*/ 1871 w 2497"/>
              <a:gd name="T31" fmla="*/ 1512 h 2085"/>
              <a:gd name="T32" fmla="*/ 1690 w 2497"/>
              <a:gd name="T33" fmla="*/ 1464 h 2085"/>
              <a:gd name="T34" fmla="*/ 1696 w 2497"/>
              <a:gd name="T35" fmla="*/ 1469 h 2085"/>
              <a:gd name="T36" fmla="*/ 1518 w 2497"/>
              <a:gd name="T37" fmla="*/ 1523 h 2085"/>
              <a:gd name="T38" fmla="*/ 849 w 2497"/>
              <a:gd name="T39" fmla="*/ 1512 h 2085"/>
              <a:gd name="T40" fmla="*/ 821 w 2497"/>
              <a:gd name="T41" fmla="*/ 1611 h 2085"/>
              <a:gd name="T42" fmla="*/ 842 w 2497"/>
              <a:gd name="T43" fmla="*/ 1716 h 2085"/>
              <a:gd name="T44" fmla="*/ 869 w 2497"/>
              <a:gd name="T45" fmla="*/ 1934 h 2085"/>
              <a:gd name="T46" fmla="*/ 870 w 2497"/>
              <a:gd name="T47" fmla="*/ 2085 h 2085"/>
              <a:gd name="T48" fmla="*/ 733 w 2497"/>
              <a:gd name="T49" fmla="*/ 1898 h 2085"/>
              <a:gd name="T50" fmla="*/ 513 w 2497"/>
              <a:gd name="T51" fmla="*/ 1915 h 2085"/>
              <a:gd name="T52" fmla="*/ 380 w 2497"/>
              <a:gd name="T53" fmla="*/ 2013 h 2085"/>
              <a:gd name="T54" fmla="*/ 175 w 2497"/>
              <a:gd name="T55" fmla="*/ 1884 h 2085"/>
              <a:gd name="T56" fmla="*/ 0 w 2497"/>
              <a:gd name="T57" fmla="*/ 1703 h 2085"/>
              <a:gd name="T58" fmla="*/ 32 w 2497"/>
              <a:gd name="T59" fmla="*/ 1530 h 2085"/>
              <a:gd name="T60" fmla="*/ 83 w 2497"/>
              <a:gd name="T61" fmla="*/ 1453 h 2085"/>
              <a:gd name="T62" fmla="*/ 97 w 2497"/>
              <a:gd name="T63" fmla="*/ 1299 h 2085"/>
              <a:gd name="T64" fmla="*/ 48 w 2497"/>
              <a:gd name="T65" fmla="*/ 1218 h 2085"/>
              <a:gd name="T66" fmla="*/ 130 w 2497"/>
              <a:gd name="T67" fmla="*/ 1177 h 2085"/>
              <a:gd name="T68" fmla="*/ 277 w 2497"/>
              <a:gd name="T69" fmla="*/ 1145 h 2085"/>
              <a:gd name="T70" fmla="*/ 349 w 2497"/>
              <a:gd name="T71" fmla="*/ 929 h 2085"/>
              <a:gd name="T72" fmla="*/ 389 w 2497"/>
              <a:gd name="T73" fmla="*/ 887 h 2085"/>
              <a:gd name="T74" fmla="*/ 423 w 2497"/>
              <a:gd name="T75" fmla="*/ 817 h 2085"/>
              <a:gd name="T76" fmla="*/ 413 w 2497"/>
              <a:gd name="T77" fmla="*/ 745 h 2085"/>
              <a:gd name="T78" fmla="*/ 505 w 2497"/>
              <a:gd name="T79" fmla="*/ 621 h 2085"/>
              <a:gd name="T80" fmla="*/ 668 w 2497"/>
              <a:gd name="T81" fmla="*/ 740 h 2085"/>
              <a:gd name="T82" fmla="*/ 731 w 2497"/>
              <a:gd name="T83" fmla="*/ 698 h 2085"/>
              <a:gd name="T84" fmla="*/ 724 w 2497"/>
              <a:gd name="T85" fmla="*/ 550 h 2085"/>
              <a:gd name="T86" fmla="*/ 822 w 2497"/>
              <a:gd name="T87" fmla="*/ 576 h 2085"/>
              <a:gd name="T88" fmla="*/ 979 w 2497"/>
              <a:gd name="T89" fmla="*/ 349 h 2085"/>
              <a:gd name="T90" fmla="*/ 1119 w 2497"/>
              <a:gd name="T91" fmla="*/ 332 h 2085"/>
              <a:gd name="T92" fmla="*/ 1223 w 2497"/>
              <a:gd name="T93" fmla="*/ 265 h 2085"/>
              <a:gd name="T94" fmla="*/ 1360 w 2497"/>
              <a:gd name="T95" fmla="*/ 179 h 2085"/>
              <a:gd name="T96" fmla="*/ 1616 w 2497"/>
              <a:gd name="T97" fmla="*/ 77 h 2085"/>
              <a:gd name="T98" fmla="*/ 1698 w 2497"/>
              <a:gd name="T99" fmla="*/ 65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97" h="2085">
                <a:moveTo>
                  <a:pt x="1698" y="65"/>
                </a:moveTo>
                <a:cubicBezTo>
                  <a:pt x="1740" y="73"/>
                  <a:pt x="1783" y="90"/>
                  <a:pt x="1821" y="116"/>
                </a:cubicBezTo>
                <a:cubicBezTo>
                  <a:pt x="1812" y="171"/>
                  <a:pt x="1786" y="252"/>
                  <a:pt x="1820" y="291"/>
                </a:cubicBezTo>
                <a:cubicBezTo>
                  <a:pt x="1869" y="325"/>
                  <a:pt x="1857" y="363"/>
                  <a:pt x="1874" y="432"/>
                </a:cubicBezTo>
                <a:cubicBezTo>
                  <a:pt x="1883" y="464"/>
                  <a:pt x="1952" y="516"/>
                  <a:pt x="1939" y="544"/>
                </a:cubicBezTo>
                <a:cubicBezTo>
                  <a:pt x="1945" y="531"/>
                  <a:pt x="2132" y="662"/>
                  <a:pt x="2146" y="675"/>
                </a:cubicBezTo>
                <a:cubicBezTo>
                  <a:pt x="2100" y="698"/>
                  <a:pt x="2071" y="673"/>
                  <a:pt x="2063" y="669"/>
                </a:cubicBezTo>
                <a:cubicBezTo>
                  <a:pt x="2019" y="770"/>
                  <a:pt x="2176" y="922"/>
                  <a:pt x="2272" y="939"/>
                </a:cubicBezTo>
                <a:cubicBezTo>
                  <a:pt x="2328" y="949"/>
                  <a:pt x="2391" y="823"/>
                  <a:pt x="2437" y="963"/>
                </a:cubicBezTo>
                <a:cubicBezTo>
                  <a:pt x="2441" y="975"/>
                  <a:pt x="2444" y="987"/>
                  <a:pt x="2449" y="998"/>
                </a:cubicBezTo>
                <a:cubicBezTo>
                  <a:pt x="2398" y="1016"/>
                  <a:pt x="2380" y="1035"/>
                  <a:pt x="2415" y="1082"/>
                </a:cubicBezTo>
                <a:cubicBezTo>
                  <a:pt x="2433" y="1107"/>
                  <a:pt x="2485" y="1201"/>
                  <a:pt x="2497" y="1181"/>
                </a:cubicBezTo>
                <a:cubicBezTo>
                  <a:pt x="2491" y="1218"/>
                  <a:pt x="2468" y="1254"/>
                  <a:pt x="2451" y="1284"/>
                </a:cubicBezTo>
                <a:cubicBezTo>
                  <a:pt x="2419" y="1341"/>
                  <a:pt x="2251" y="1382"/>
                  <a:pt x="2234" y="1365"/>
                </a:cubicBezTo>
                <a:cubicBezTo>
                  <a:pt x="2170" y="1299"/>
                  <a:pt x="2107" y="1466"/>
                  <a:pt x="2033" y="1503"/>
                </a:cubicBezTo>
                <a:cubicBezTo>
                  <a:pt x="2011" y="1514"/>
                  <a:pt x="1927" y="1537"/>
                  <a:pt x="1871" y="1512"/>
                </a:cubicBezTo>
                <a:cubicBezTo>
                  <a:pt x="1811" y="1493"/>
                  <a:pt x="1751" y="1480"/>
                  <a:pt x="1690" y="1464"/>
                </a:cubicBezTo>
                <a:cubicBezTo>
                  <a:pt x="1691" y="1466"/>
                  <a:pt x="1694" y="1468"/>
                  <a:pt x="1696" y="1469"/>
                </a:cubicBezTo>
                <a:cubicBezTo>
                  <a:pt x="1603" y="1457"/>
                  <a:pt x="1571" y="1578"/>
                  <a:pt x="1518" y="1523"/>
                </a:cubicBezTo>
                <a:cubicBezTo>
                  <a:pt x="1490" y="1494"/>
                  <a:pt x="983" y="1524"/>
                  <a:pt x="849" y="1512"/>
                </a:cubicBezTo>
                <a:cubicBezTo>
                  <a:pt x="857" y="1550"/>
                  <a:pt x="836" y="1586"/>
                  <a:pt x="821" y="1611"/>
                </a:cubicBezTo>
                <a:cubicBezTo>
                  <a:pt x="801" y="1646"/>
                  <a:pt x="836" y="1683"/>
                  <a:pt x="842" y="1716"/>
                </a:cubicBezTo>
                <a:cubicBezTo>
                  <a:pt x="854" y="1778"/>
                  <a:pt x="884" y="1865"/>
                  <a:pt x="869" y="1934"/>
                </a:cubicBezTo>
                <a:cubicBezTo>
                  <a:pt x="851" y="2019"/>
                  <a:pt x="902" y="2058"/>
                  <a:pt x="870" y="2085"/>
                </a:cubicBezTo>
                <a:cubicBezTo>
                  <a:pt x="803" y="2021"/>
                  <a:pt x="783" y="1957"/>
                  <a:pt x="733" y="1898"/>
                </a:cubicBezTo>
                <a:cubicBezTo>
                  <a:pt x="703" y="1941"/>
                  <a:pt x="591" y="1890"/>
                  <a:pt x="513" y="1915"/>
                </a:cubicBezTo>
                <a:cubicBezTo>
                  <a:pt x="459" y="1931"/>
                  <a:pt x="381" y="1952"/>
                  <a:pt x="380" y="2013"/>
                </a:cubicBezTo>
                <a:cubicBezTo>
                  <a:pt x="311" y="1999"/>
                  <a:pt x="182" y="1924"/>
                  <a:pt x="175" y="1884"/>
                </a:cubicBezTo>
                <a:cubicBezTo>
                  <a:pt x="133" y="1669"/>
                  <a:pt x="25" y="1816"/>
                  <a:pt x="0" y="1703"/>
                </a:cubicBezTo>
                <a:cubicBezTo>
                  <a:pt x="28" y="1647"/>
                  <a:pt x="42" y="1592"/>
                  <a:pt x="32" y="1530"/>
                </a:cubicBezTo>
                <a:cubicBezTo>
                  <a:pt x="17" y="1463"/>
                  <a:pt x="58" y="1503"/>
                  <a:pt x="83" y="1453"/>
                </a:cubicBezTo>
                <a:cubicBezTo>
                  <a:pt x="99" y="1422"/>
                  <a:pt x="133" y="1328"/>
                  <a:pt x="97" y="1299"/>
                </a:cubicBezTo>
                <a:cubicBezTo>
                  <a:pt x="72" y="1280"/>
                  <a:pt x="121" y="1237"/>
                  <a:pt x="48" y="1218"/>
                </a:cubicBezTo>
                <a:cubicBezTo>
                  <a:pt x="82" y="1220"/>
                  <a:pt x="104" y="1193"/>
                  <a:pt x="130" y="1177"/>
                </a:cubicBezTo>
                <a:cubicBezTo>
                  <a:pt x="172" y="1151"/>
                  <a:pt x="233" y="1172"/>
                  <a:pt x="277" y="1145"/>
                </a:cubicBezTo>
                <a:cubicBezTo>
                  <a:pt x="331" y="1112"/>
                  <a:pt x="396" y="985"/>
                  <a:pt x="349" y="929"/>
                </a:cubicBezTo>
                <a:cubicBezTo>
                  <a:pt x="326" y="902"/>
                  <a:pt x="359" y="884"/>
                  <a:pt x="389" y="887"/>
                </a:cubicBezTo>
                <a:cubicBezTo>
                  <a:pt x="434" y="893"/>
                  <a:pt x="430" y="852"/>
                  <a:pt x="423" y="817"/>
                </a:cubicBezTo>
                <a:cubicBezTo>
                  <a:pt x="419" y="793"/>
                  <a:pt x="373" y="759"/>
                  <a:pt x="413" y="745"/>
                </a:cubicBezTo>
                <a:cubicBezTo>
                  <a:pt x="444" y="734"/>
                  <a:pt x="486" y="648"/>
                  <a:pt x="505" y="621"/>
                </a:cubicBezTo>
                <a:cubicBezTo>
                  <a:pt x="502" y="673"/>
                  <a:pt x="626" y="736"/>
                  <a:pt x="668" y="740"/>
                </a:cubicBezTo>
                <a:cubicBezTo>
                  <a:pt x="658" y="690"/>
                  <a:pt x="690" y="697"/>
                  <a:pt x="731" y="698"/>
                </a:cubicBezTo>
                <a:cubicBezTo>
                  <a:pt x="725" y="653"/>
                  <a:pt x="748" y="591"/>
                  <a:pt x="724" y="550"/>
                </a:cubicBezTo>
                <a:cubicBezTo>
                  <a:pt x="758" y="556"/>
                  <a:pt x="792" y="558"/>
                  <a:pt x="822" y="576"/>
                </a:cubicBezTo>
                <a:cubicBezTo>
                  <a:pt x="867" y="509"/>
                  <a:pt x="862" y="361"/>
                  <a:pt x="979" y="349"/>
                </a:cubicBezTo>
                <a:cubicBezTo>
                  <a:pt x="1037" y="343"/>
                  <a:pt x="1108" y="434"/>
                  <a:pt x="1119" y="332"/>
                </a:cubicBezTo>
                <a:cubicBezTo>
                  <a:pt x="1125" y="277"/>
                  <a:pt x="1186" y="284"/>
                  <a:pt x="1223" y="265"/>
                </a:cubicBezTo>
                <a:cubicBezTo>
                  <a:pt x="1271" y="238"/>
                  <a:pt x="1309" y="202"/>
                  <a:pt x="1360" y="179"/>
                </a:cubicBezTo>
                <a:cubicBezTo>
                  <a:pt x="1420" y="150"/>
                  <a:pt x="1531" y="0"/>
                  <a:pt x="1616" y="77"/>
                </a:cubicBezTo>
                <a:cubicBezTo>
                  <a:pt x="1632" y="89"/>
                  <a:pt x="1668" y="56"/>
                  <a:pt x="1698" y="6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5" name="꙱ Bulgaria (Republic of Bulgaria) (BG) (H)">
            <a:extLst>
              <a:ext uri="{FF2B5EF4-FFF2-40B4-BE49-F238E27FC236}">
                <a16:creationId xmlns:a16="http://schemas.microsoft.com/office/drawing/2014/main" id="{6B93D512-8233-43E0-8403-617982D6075E}"/>
              </a:ext>
            </a:extLst>
          </p:cNvPr>
          <p:cNvSpPr>
            <a:spLocks/>
          </p:cNvSpPr>
          <p:nvPr/>
        </p:nvSpPr>
        <p:spPr bwMode="auto">
          <a:xfrm>
            <a:off x="4938090" y="1079519"/>
            <a:ext cx="148753" cy="86300"/>
          </a:xfrm>
          <a:custGeom>
            <a:avLst/>
            <a:gdLst>
              <a:gd name="T0" fmla="*/ 77 w 1795"/>
              <a:gd name="T1" fmla="*/ 0 h 1045"/>
              <a:gd name="T2" fmla="*/ 168 w 1795"/>
              <a:gd name="T3" fmla="*/ 43 h 1045"/>
              <a:gd name="T4" fmla="*/ 145 w 1795"/>
              <a:gd name="T5" fmla="*/ 129 h 1045"/>
              <a:gd name="T6" fmla="*/ 350 w 1795"/>
              <a:gd name="T7" fmla="*/ 139 h 1045"/>
              <a:gd name="T8" fmla="*/ 567 w 1795"/>
              <a:gd name="T9" fmla="*/ 178 h 1045"/>
              <a:gd name="T10" fmla="*/ 756 w 1795"/>
              <a:gd name="T11" fmla="*/ 178 h 1045"/>
              <a:gd name="T12" fmla="*/ 976 w 1795"/>
              <a:gd name="T13" fmla="*/ 162 h 1045"/>
              <a:gd name="T14" fmla="*/ 1166 w 1795"/>
              <a:gd name="T15" fmla="*/ 60 h 1045"/>
              <a:gd name="T16" fmla="*/ 1394 w 1795"/>
              <a:gd name="T17" fmla="*/ 44 h 1045"/>
              <a:gd name="T18" fmla="*/ 1559 w 1795"/>
              <a:gd name="T19" fmla="*/ 78 h 1045"/>
              <a:gd name="T20" fmla="*/ 1670 w 1795"/>
              <a:gd name="T21" fmla="*/ 158 h 1045"/>
              <a:gd name="T22" fmla="*/ 1773 w 1795"/>
              <a:gd name="T23" fmla="*/ 194 h 1045"/>
              <a:gd name="T24" fmla="*/ 1599 w 1795"/>
              <a:gd name="T25" fmla="*/ 381 h 1045"/>
              <a:gd name="T26" fmla="*/ 1573 w 1795"/>
              <a:gd name="T27" fmla="*/ 531 h 1045"/>
              <a:gd name="T28" fmla="*/ 1484 w 1795"/>
              <a:gd name="T29" fmla="*/ 614 h 1045"/>
              <a:gd name="T30" fmla="*/ 1632 w 1795"/>
              <a:gd name="T31" fmla="*/ 745 h 1045"/>
              <a:gd name="T32" fmla="*/ 1638 w 1795"/>
              <a:gd name="T33" fmla="*/ 792 h 1045"/>
              <a:gd name="T34" fmla="*/ 1488 w 1795"/>
              <a:gd name="T35" fmla="*/ 777 h 1045"/>
              <a:gd name="T36" fmla="*/ 1362 w 1795"/>
              <a:gd name="T37" fmla="*/ 769 h 1045"/>
              <a:gd name="T38" fmla="*/ 1244 w 1795"/>
              <a:gd name="T39" fmla="*/ 814 h 1045"/>
              <a:gd name="T40" fmla="*/ 1201 w 1795"/>
              <a:gd name="T41" fmla="*/ 887 h 1045"/>
              <a:gd name="T42" fmla="*/ 1116 w 1795"/>
              <a:gd name="T43" fmla="*/ 907 h 1045"/>
              <a:gd name="T44" fmla="*/ 1131 w 1795"/>
              <a:gd name="T45" fmla="*/ 1008 h 1045"/>
              <a:gd name="T46" fmla="*/ 1011 w 1795"/>
              <a:gd name="T47" fmla="*/ 1021 h 1045"/>
              <a:gd name="T48" fmla="*/ 892 w 1795"/>
              <a:gd name="T49" fmla="*/ 1037 h 1045"/>
              <a:gd name="T50" fmla="*/ 807 w 1795"/>
              <a:gd name="T51" fmla="*/ 1003 h 1045"/>
              <a:gd name="T52" fmla="*/ 744 w 1795"/>
              <a:gd name="T53" fmla="*/ 1007 h 1045"/>
              <a:gd name="T54" fmla="*/ 562 w 1795"/>
              <a:gd name="T55" fmla="*/ 945 h 1045"/>
              <a:gd name="T56" fmla="*/ 437 w 1795"/>
              <a:gd name="T57" fmla="*/ 1011 h 1045"/>
              <a:gd name="T58" fmla="*/ 292 w 1795"/>
              <a:gd name="T59" fmla="*/ 1031 h 1045"/>
              <a:gd name="T60" fmla="*/ 203 w 1795"/>
              <a:gd name="T61" fmla="*/ 1016 h 1045"/>
              <a:gd name="T62" fmla="*/ 203 w 1795"/>
              <a:gd name="T63" fmla="*/ 918 h 1045"/>
              <a:gd name="T64" fmla="*/ 188 w 1795"/>
              <a:gd name="T65" fmla="*/ 835 h 1045"/>
              <a:gd name="T66" fmla="*/ 57 w 1795"/>
              <a:gd name="T67" fmla="*/ 700 h 1045"/>
              <a:gd name="T68" fmla="*/ 20 w 1795"/>
              <a:gd name="T69" fmla="*/ 656 h 1045"/>
              <a:gd name="T70" fmla="*/ 54 w 1795"/>
              <a:gd name="T71" fmla="*/ 489 h 1045"/>
              <a:gd name="T72" fmla="*/ 195 w 1795"/>
              <a:gd name="T73" fmla="*/ 362 h 1045"/>
              <a:gd name="T74" fmla="*/ 5 w 1795"/>
              <a:gd name="T75" fmla="*/ 154 h 1045"/>
              <a:gd name="T76" fmla="*/ 77 w 1795"/>
              <a:gd name="T77" fmla="*/ 0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95" h="1045">
                <a:moveTo>
                  <a:pt x="77" y="0"/>
                </a:moveTo>
                <a:cubicBezTo>
                  <a:pt x="91" y="3"/>
                  <a:pt x="156" y="17"/>
                  <a:pt x="168" y="43"/>
                </a:cubicBezTo>
                <a:cubicBezTo>
                  <a:pt x="181" y="72"/>
                  <a:pt x="128" y="99"/>
                  <a:pt x="145" y="129"/>
                </a:cubicBezTo>
                <a:cubicBezTo>
                  <a:pt x="170" y="172"/>
                  <a:pt x="308" y="131"/>
                  <a:pt x="350" y="139"/>
                </a:cubicBezTo>
                <a:cubicBezTo>
                  <a:pt x="420" y="154"/>
                  <a:pt x="496" y="203"/>
                  <a:pt x="567" y="178"/>
                </a:cubicBezTo>
                <a:cubicBezTo>
                  <a:pt x="624" y="157"/>
                  <a:pt x="716" y="173"/>
                  <a:pt x="756" y="178"/>
                </a:cubicBezTo>
                <a:cubicBezTo>
                  <a:pt x="842" y="182"/>
                  <a:pt x="889" y="222"/>
                  <a:pt x="976" y="162"/>
                </a:cubicBezTo>
                <a:cubicBezTo>
                  <a:pt x="1040" y="114"/>
                  <a:pt x="1084" y="74"/>
                  <a:pt x="1166" y="60"/>
                </a:cubicBezTo>
                <a:cubicBezTo>
                  <a:pt x="1241" y="47"/>
                  <a:pt x="1321" y="6"/>
                  <a:pt x="1394" y="44"/>
                </a:cubicBezTo>
                <a:cubicBezTo>
                  <a:pt x="1440" y="68"/>
                  <a:pt x="1507" y="88"/>
                  <a:pt x="1559" y="78"/>
                </a:cubicBezTo>
                <a:cubicBezTo>
                  <a:pt x="1570" y="77"/>
                  <a:pt x="1645" y="147"/>
                  <a:pt x="1670" y="158"/>
                </a:cubicBezTo>
                <a:cubicBezTo>
                  <a:pt x="1705" y="172"/>
                  <a:pt x="1767" y="144"/>
                  <a:pt x="1773" y="194"/>
                </a:cubicBezTo>
                <a:cubicBezTo>
                  <a:pt x="1795" y="379"/>
                  <a:pt x="1696" y="183"/>
                  <a:pt x="1599" y="381"/>
                </a:cubicBezTo>
                <a:cubicBezTo>
                  <a:pt x="1576" y="428"/>
                  <a:pt x="1601" y="480"/>
                  <a:pt x="1573" y="531"/>
                </a:cubicBezTo>
                <a:cubicBezTo>
                  <a:pt x="1514" y="637"/>
                  <a:pt x="1508" y="569"/>
                  <a:pt x="1484" y="614"/>
                </a:cubicBezTo>
                <a:cubicBezTo>
                  <a:pt x="1564" y="633"/>
                  <a:pt x="1580" y="691"/>
                  <a:pt x="1632" y="745"/>
                </a:cubicBezTo>
                <a:cubicBezTo>
                  <a:pt x="1654" y="768"/>
                  <a:pt x="1652" y="783"/>
                  <a:pt x="1638" y="792"/>
                </a:cubicBezTo>
                <a:cubicBezTo>
                  <a:pt x="1571" y="773"/>
                  <a:pt x="1534" y="830"/>
                  <a:pt x="1488" y="777"/>
                </a:cubicBezTo>
                <a:cubicBezTo>
                  <a:pt x="1444" y="736"/>
                  <a:pt x="1416" y="751"/>
                  <a:pt x="1362" y="769"/>
                </a:cubicBezTo>
                <a:cubicBezTo>
                  <a:pt x="1345" y="774"/>
                  <a:pt x="1242" y="803"/>
                  <a:pt x="1244" y="814"/>
                </a:cubicBezTo>
                <a:cubicBezTo>
                  <a:pt x="1249" y="849"/>
                  <a:pt x="1157" y="861"/>
                  <a:pt x="1201" y="887"/>
                </a:cubicBezTo>
                <a:cubicBezTo>
                  <a:pt x="1161" y="876"/>
                  <a:pt x="1101" y="866"/>
                  <a:pt x="1116" y="907"/>
                </a:cubicBezTo>
                <a:cubicBezTo>
                  <a:pt x="1127" y="939"/>
                  <a:pt x="1171" y="977"/>
                  <a:pt x="1131" y="1008"/>
                </a:cubicBezTo>
                <a:cubicBezTo>
                  <a:pt x="1099" y="1033"/>
                  <a:pt x="1048" y="1022"/>
                  <a:pt x="1011" y="1021"/>
                </a:cubicBezTo>
                <a:cubicBezTo>
                  <a:pt x="971" y="1019"/>
                  <a:pt x="933" y="1045"/>
                  <a:pt x="892" y="1037"/>
                </a:cubicBezTo>
                <a:cubicBezTo>
                  <a:pt x="860" y="1030"/>
                  <a:pt x="835" y="1008"/>
                  <a:pt x="807" y="1003"/>
                </a:cubicBezTo>
                <a:cubicBezTo>
                  <a:pt x="779" y="997"/>
                  <a:pt x="767" y="1010"/>
                  <a:pt x="744" y="1007"/>
                </a:cubicBezTo>
                <a:cubicBezTo>
                  <a:pt x="677" y="996"/>
                  <a:pt x="719" y="895"/>
                  <a:pt x="562" y="945"/>
                </a:cubicBezTo>
                <a:cubicBezTo>
                  <a:pt x="521" y="958"/>
                  <a:pt x="480" y="1007"/>
                  <a:pt x="437" y="1011"/>
                </a:cubicBezTo>
                <a:cubicBezTo>
                  <a:pt x="362" y="1019"/>
                  <a:pt x="340" y="1000"/>
                  <a:pt x="292" y="1031"/>
                </a:cubicBezTo>
                <a:cubicBezTo>
                  <a:pt x="270" y="1042"/>
                  <a:pt x="227" y="1023"/>
                  <a:pt x="203" y="1016"/>
                </a:cubicBezTo>
                <a:cubicBezTo>
                  <a:pt x="222" y="981"/>
                  <a:pt x="207" y="957"/>
                  <a:pt x="203" y="918"/>
                </a:cubicBezTo>
                <a:cubicBezTo>
                  <a:pt x="200" y="892"/>
                  <a:pt x="209" y="874"/>
                  <a:pt x="188" y="835"/>
                </a:cubicBezTo>
                <a:cubicBezTo>
                  <a:pt x="156" y="777"/>
                  <a:pt x="100" y="756"/>
                  <a:pt x="57" y="700"/>
                </a:cubicBezTo>
                <a:lnTo>
                  <a:pt x="20" y="656"/>
                </a:lnTo>
                <a:cubicBezTo>
                  <a:pt x="156" y="616"/>
                  <a:pt x="15" y="584"/>
                  <a:pt x="54" y="489"/>
                </a:cubicBezTo>
                <a:cubicBezTo>
                  <a:pt x="74" y="441"/>
                  <a:pt x="121" y="528"/>
                  <a:pt x="195" y="362"/>
                </a:cubicBezTo>
                <a:cubicBezTo>
                  <a:pt x="116" y="337"/>
                  <a:pt x="16" y="231"/>
                  <a:pt x="5" y="154"/>
                </a:cubicBezTo>
                <a:cubicBezTo>
                  <a:pt x="0" y="105"/>
                  <a:pt x="46" y="36"/>
                  <a:pt x="77" y="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6" name="꙱ Brunei (Nation of Brunei, the Abode of Peace) (BN) (H)">
            <a:extLst>
              <a:ext uri="{FF2B5EF4-FFF2-40B4-BE49-F238E27FC236}">
                <a16:creationId xmlns:a16="http://schemas.microsoft.com/office/drawing/2014/main" id="{5FDAE33E-82EF-4629-98D5-1DB4D59D05A5}"/>
              </a:ext>
            </a:extLst>
          </p:cNvPr>
          <p:cNvSpPr>
            <a:spLocks noEditPoints="1"/>
          </p:cNvSpPr>
          <p:nvPr/>
        </p:nvSpPr>
        <p:spPr bwMode="auto">
          <a:xfrm>
            <a:off x="7350471" y="2231625"/>
            <a:ext cx="32338" cy="33442"/>
          </a:xfrm>
          <a:custGeom>
            <a:avLst/>
            <a:gdLst>
              <a:gd name="T0" fmla="*/ 289 w 386"/>
              <a:gd name="T1" fmla="*/ 114 h 408"/>
              <a:gd name="T2" fmla="*/ 324 w 386"/>
              <a:gd name="T3" fmla="*/ 52 h 408"/>
              <a:gd name="T4" fmla="*/ 380 w 386"/>
              <a:gd name="T5" fmla="*/ 257 h 408"/>
              <a:gd name="T6" fmla="*/ 289 w 386"/>
              <a:gd name="T7" fmla="*/ 114 h 408"/>
              <a:gd name="T8" fmla="*/ 0 w 386"/>
              <a:gd name="T9" fmla="*/ 165 h 408"/>
              <a:gd name="T10" fmla="*/ 261 w 386"/>
              <a:gd name="T11" fmla="*/ 17 h 408"/>
              <a:gd name="T12" fmla="*/ 283 w 386"/>
              <a:gd name="T13" fmla="*/ 51 h 408"/>
              <a:gd name="T14" fmla="*/ 222 w 386"/>
              <a:gd name="T15" fmla="*/ 179 h 408"/>
              <a:gd name="T16" fmla="*/ 180 w 386"/>
              <a:gd name="T17" fmla="*/ 358 h 408"/>
              <a:gd name="T18" fmla="*/ 75 w 386"/>
              <a:gd name="T19" fmla="*/ 269 h 408"/>
              <a:gd name="T20" fmla="*/ 0 w 386"/>
              <a:gd name="T21" fmla="*/ 165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6" h="408">
                <a:moveTo>
                  <a:pt x="289" y="114"/>
                </a:moveTo>
                <a:cubicBezTo>
                  <a:pt x="279" y="60"/>
                  <a:pt x="309" y="96"/>
                  <a:pt x="324" y="52"/>
                </a:cubicBezTo>
                <a:cubicBezTo>
                  <a:pt x="367" y="107"/>
                  <a:pt x="386" y="187"/>
                  <a:pt x="380" y="257"/>
                </a:cubicBezTo>
                <a:cubicBezTo>
                  <a:pt x="309" y="244"/>
                  <a:pt x="292" y="177"/>
                  <a:pt x="289" y="114"/>
                </a:cubicBezTo>
                <a:close/>
                <a:moveTo>
                  <a:pt x="0" y="165"/>
                </a:moveTo>
                <a:cubicBezTo>
                  <a:pt x="120" y="162"/>
                  <a:pt x="161" y="56"/>
                  <a:pt x="261" y="17"/>
                </a:cubicBezTo>
                <a:cubicBezTo>
                  <a:pt x="306" y="0"/>
                  <a:pt x="287" y="48"/>
                  <a:pt x="283" y="51"/>
                </a:cubicBezTo>
                <a:cubicBezTo>
                  <a:pt x="240" y="122"/>
                  <a:pt x="212" y="86"/>
                  <a:pt x="222" y="179"/>
                </a:cubicBezTo>
                <a:cubicBezTo>
                  <a:pt x="223" y="184"/>
                  <a:pt x="251" y="408"/>
                  <a:pt x="180" y="358"/>
                </a:cubicBezTo>
                <a:cubicBezTo>
                  <a:pt x="153" y="339"/>
                  <a:pt x="93" y="298"/>
                  <a:pt x="75" y="269"/>
                </a:cubicBezTo>
                <a:cubicBezTo>
                  <a:pt x="48" y="227"/>
                  <a:pt x="60" y="178"/>
                  <a:pt x="0" y="16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7" name="꙱ Brazil (Federative Republic of Brazil) (BR) (H)">
            <a:extLst>
              <a:ext uri="{FF2B5EF4-FFF2-40B4-BE49-F238E27FC236}">
                <a16:creationId xmlns:a16="http://schemas.microsoft.com/office/drawing/2014/main" id="{A9F63E3B-4AE5-46FA-9B56-ED79243718C8}"/>
              </a:ext>
            </a:extLst>
          </p:cNvPr>
          <p:cNvSpPr>
            <a:spLocks noEditPoints="1"/>
          </p:cNvSpPr>
          <p:nvPr/>
        </p:nvSpPr>
        <p:spPr bwMode="auto">
          <a:xfrm>
            <a:off x="2470736" y="2222995"/>
            <a:ext cx="1018633" cy="1159657"/>
          </a:xfrm>
          <a:custGeom>
            <a:avLst/>
            <a:gdLst>
              <a:gd name="T0" fmla="*/ 950 w 12356"/>
              <a:gd name="T1" fmla="*/ 3427 h 14051"/>
              <a:gd name="T2" fmla="*/ 1173 w 12356"/>
              <a:gd name="T3" fmla="*/ 1756 h 14051"/>
              <a:gd name="T4" fmla="*/ 1816 w 12356"/>
              <a:gd name="T5" fmla="*/ 1249 h 14051"/>
              <a:gd name="T6" fmla="*/ 2602 w 12356"/>
              <a:gd name="T7" fmla="*/ 1679 h 14051"/>
              <a:gd name="T8" fmla="*/ 3122 w 12356"/>
              <a:gd name="T9" fmla="*/ 1038 h 14051"/>
              <a:gd name="T10" fmla="*/ 3420 w 12356"/>
              <a:gd name="T11" fmla="*/ 617 h 14051"/>
              <a:gd name="T12" fmla="*/ 4145 w 12356"/>
              <a:gd name="T13" fmla="*/ 43 h 14051"/>
              <a:gd name="T14" fmla="*/ 4366 w 12356"/>
              <a:gd name="T15" fmla="*/ 839 h 14051"/>
              <a:gd name="T16" fmla="*/ 4820 w 12356"/>
              <a:gd name="T17" fmla="*/ 1397 h 14051"/>
              <a:gd name="T18" fmla="*/ 5610 w 12356"/>
              <a:gd name="T19" fmla="*/ 1055 h 14051"/>
              <a:gd name="T20" fmla="*/ 6627 w 12356"/>
              <a:gd name="T21" fmla="*/ 1083 h 14051"/>
              <a:gd name="T22" fmla="*/ 7330 w 12356"/>
              <a:gd name="T23" fmla="*/ 1217 h 14051"/>
              <a:gd name="T24" fmla="*/ 6957 w 12356"/>
              <a:gd name="T25" fmla="*/ 2267 h 14051"/>
              <a:gd name="T26" fmla="*/ 7347 w 12356"/>
              <a:gd name="T27" fmla="*/ 2282 h 14051"/>
              <a:gd name="T28" fmla="*/ 7968 w 12356"/>
              <a:gd name="T29" fmla="*/ 2148 h 14051"/>
              <a:gd name="T30" fmla="*/ 7252 w 12356"/>
              <a:gd name="T31" fmla="*/ 2433 h 14051"/>
              <a:gd name="T32" fmla="*/ 7769 w 12356"/>
              <a:gd name="T33" fmla="*/ 2579 h 14051"/>
              <a:gd name="T34" fmla="*/ 8020 w 12356"/>
              <a:gd name="T35" fmla="*/ 2368 h 14051"/>
              <a:gd name="T36" fmla="*/ 8457 w 12356"/>
              <a:gd name="T37" fmla="*/ 2216 h 14051"/>
              <a:gd name="T38" fmla="*/ 8816 w 12356"/>
              <a:gd name="T39" fmla="*/ 2368 h 14051"/>
              <a:gd name="T40" fmla="*/ 9084 w 12356"/>
              <a:gd name="T41" fmla="*/ 2478 h 14051"/>
              <a:gd name="T42" fmla="*/ 9266 w 12356"/>
              <a:gd name="T43" fmla="*/ 2704 h 14051"/>
              <a:gd name="T44" fmla="*/ 9434 w 12356"/>
              <a:gd name="T45" fmla="*/ 2849 h 14051"/>
              <a:gd name="T46" fmla="*/ 11048 w 12356"/>
              <a:gd name="T47" fmla="*/ 3195 h 14051"/>
              <a:gd name="T48" fmla="*/ 12218 w 12356"/>
              <a:gd name="T49" fmla="*/ 4133 h 14051"/>
              <a:gd name="T50" fmla="*/ 12032 w 12356"/>
              <a:gd name="T51" fmla="*/ 5337 h 14051"/>
              <a:gd name="T52" fmla="*/ 11571 w 12356"/>
              <a:gd name="T53" fmla="*/ 5927 h 14051"/>
              <a:gd name="T54" fmla="*/ 11076 w 12356"/>
              <a:gd name="T55" fmla="*/ 6720 h 14051"/>
              <a:gd name="T56" fmla="*/ 10941 w 12356"/>
              <a:gd name="T57" fmla="*/ 8937 h 14051"/>
              <a:gd name="T58" fmla="*/ 10075 w 12356"/>
              <a:gd name="T59" fmla="*/ 10105 h 14051"/>
              <a:gd name="T60" fmla="*/ 9490 w 12356"/>
              <a:gd name="T61" fmla="*/ 10264 h 14051"/>
              <a:gd name="T62" fmla="*/ 8623 w 12356"/>
              <a:gd name="T63" fmla="*/ 10856 h 14051"/>
              <a:gd name="T64" fmla="*/ 8487 w 12356"/>
              <a:gd name="T65" fmla="*/ 11147 h 14051"/>
              <a:gd name="T66" fmla="*/ 8508 w 12356"/>
              <a:gd name="T67" fmla="*/ 12025 h 14051"/>
              <a:gd name="T68" fmla="*/ 8082 w 12356"/>
              <a:gd name="T69" fmla="*/ 12827 h 14051"/>
              <a:gd name="T70" fmla="*/ 7887 w 12356"/>
              <a:gd name="T71" fmla="*/ 12927 h 14051"/>
              <a:gd name="T72" fmla="*/ 7418 w 12356"/>
              <a:gd name="T73" fmla="*/ 13688 h 14051"/>
              <a:gd name="T74" fmla="*/ 6372 w 12356"/>
              <a:gd name="T75" fmla="*/ 12787 h 14051"/>
              <a:gd name="T76" fmla="*/ 6538 w 12356"/>
              <a:gd name="T77" fmla="*/ 11856 h 14051"/>
              <a:gd name="T78" fmla="*/ 6618 w 12356"/>
              <a:gd name="T79" fmla="*/ 11058 h 14051"/>
              <a:gd name="T80" fmla="*/ 5905 w 12356"/>
              <a:gd name="T81" fmla="*/ 9807 h 14051"/>
              <a:gd name="T82" fmla="*/ 5395 w 12356"/>
              <a:gd name="T83" fmla="*/ 9031 h 14051"/>
              <a:gd name="T84" fmla="*/ 4519 w 12356"/>
              <a:gd name="T85" fmla="*/ 7490 h 14051"/>
              <a:gd name="T86" fmla="*/ 3520 w 12356"/>
              <a:gd name="T87" fmla="*/ 6417 h 14051"/>
              <a:gd name="T88" fmla="*/ 2802 w 12356"/>
              <a:gd name="T89" fmla="*/ 5796 h 14051"/>
              <a:gd name="T90" fmla="*/ 1806 w 12356"/>
              <a:gd name="T91" fmla="*/ 5855 h 14051"/>
              <a:gd name="T92" fmla="*/ 935 w 12356"/>
              <a:gd name="T93" fmla="*/ 5450 h 14051"/>
              <a:gd name="T94" fmla="*/ 20 w 12356"/>
              <a:gd name="T95" fmla="*/ 4573 h 14051"/>
              <a:gd name="T96" fmla="*/ 8594 w 12356"/>
              <a:gd name="T97" fmla="*/ 11684 h 14051"/>
              <a:gd name="T98" fmla="*/ 9212 w 12356"/>
              <a:gd name="T99" fmla="*/ 3003 h 14051"/>
              <a:gd name="T100" fmla="*/ 9075 w 12356"/>
              <a:gd name="T101" fmla="*/ 2409 h 14051"/>
              <a:gd name="T102" fmla="*/ 7570 w 12356"/>
              <a:gd name="T103" fmla="*/ 1908 h 14051"/>
              <a:gd name="T104" fmla="*/ 7431 w 12356"/>
              <a:gd name="T105" fmla="*/ 1821 h 14051"/>
              <a:gd name="T106" fmla="*/ 7415 w 12356"/>
              <a:gd name="T107" fmla="*/ 1786 h 14051"/>
              <a:gd name="T108" fmla="*/ 7273 w 12356"/>
              <a:gd name="T109" fmla="*/ 1896 h 14051"/>
              <a:gd name="T110" fmla="*/ 7298 w 12356"/>
              <a:gd name="T111" fmla="*/ 1949 h 14051"/>
              <a:gd name="T112" fmla="*/ 7139 w 12356"/>
              <a:gd name="T113" fmla="*/ 2252 h 14051"/>
              <a:gd name="T114" fmla="*/ 7117 w 12356"/>
              <a:gd name="T115" fmla="*/ 2230 h 14051"/>
              <a:gd name="T116" fmla="*/ 7059 w 12356"/>
              <a:gd name="T117" fmla="*/ 2083 h 14051"/>
              <a:gd name="T118" fmla="*/ 6807 w 12356"/>
              <a:gd name="T119" fmla="*/ 2495 h 140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356" h="14051">
                <a:moveTo>
                  <a:pt x="20" y="4573"/>
                </a:moveTo>
                <a:cubicBezTo>
                  <a:pt x="30" y="4543"/>
                  <a:pt x="69" y="4523"/>
                  <a:pt x="97" y="4511"/>
                </a:cubicBezTo>
                <a:cubicBezTo>
                  <a:pt x="0" y="4320"/>
                  <a:pt x="226" y="4288"/>
                  <a:pt x="259" y="4220"/>
                </a:cubicBezTo>
                <a:cubicBezTo>
                  <a:pt x="283" y="4142"/>
                  <a:pt x="195" y="4102"/>
                  <a:pt x="260" y="4005"/>
                </a:cubicBezTo>
                <a:cubicBezTo>
                  <a:pt x="303" y="3935"/>
                  <a:pt x="306" y="3939"/>
                  <a:pt x="307" y="3849"/>
                </a:cubicBezTo>
                <a:cubicBezTo>
                  <a:pt x="306" y="3721"/>
                  <a:pt x="373" y="3735"/>
                  <a:pt x="449" y="3667"/>
                </a:cubicBezTo>
                <a:cubicBezTo>
                  <a:pt x="484" y="3636"/>
                  <a:pt x="467" y="3615"/>
                  <a:pt x="519" y="3599"/>
                </a:cubicBezTo>
                <a:cubicBezTo>
                  <a:pt x="569" y="3583"/>
                  <a:pt x="593" y="3528"/>
                  <a:pt x="643" y="3514"/>
                </a:cubicBezTo>
                <a:cubicBezTo>
                  <a:pt x="739" y="3489"/>
                  <a:pt x="883" y="3511"/>
                  <a:pt x="950" y="3427"/>
                </a:cubicBezTo>
                <a:cubicBezTo>
                  <a:pt x="1008" y="3354"/>
                  <a:pt x="1110" y="3394"/>
                  <a:pt x="1157" y="3457"/>
                </a:cubicBezTo>
                <a:cubicBezTo>
                  <a:pt x="1165" y="3448"/>
                  <a:pt x="1173" y="3437"/>
                  <a:pt x="1181" y="3428"/>
                </a:cubicBezTo>
                <a:cubicBezTo>
                  <a:pt x="1205" y="3466"/>
                  <a:pt x="1218" y="3446"/>
                  <a:pt x="1229" y="3417"/>
                </a:cubicBezTo>
                <a:lnTo>
                  <a:pt x="1231" y="3422"/>
                </a:lnTo>
                <a:cubicBezTo>
                  <a:pt x="1311" y="3171"/>
                  <a:pt x="1305" y="2889"/>
                  <a:pt x="1341" y="2630"/>
                </a:cubicBezTo>
                <a:cubicBezTo>
                  <a:pt x="1356" y="2522"/>
                  <a:pt x="1419" y="2378"/>
                  <a:pt x="1371" y="2273"/>
                </a:cubicBezTo>
                <a:cubicBezTo>
                  <a:pt x="1349" y="2226"/>
                  <a:pt x="1321" y="2205"/>
                  <a:pt x="1323" y="2150"/>
                </a:cubicBezTo>
                <a:cubicBezTo>
                  <a:pt x="1326" y="2078"/>
                  <a:pt x="1249" y="2057"/>
                  <a:pt x="1209" y="2006"/>
                </a:cubicBezTo>
                <a:cubicBezTo>
                  <a:pt x="1162" y="1940"/>
                  <a:pt x="1168" y="1834"/>
                  <a:pt x="1173" y="1756"/>
                </a:cubicBezTo>
                <a:cubicBezTo>
                  <a:pt x="1178" y="1680"/>
                  <a:pt x="1291" y="1663"/>
                  <a:pt x="1355" y="1651"/>
                </a:cubicBezTo>
                <a:cubicBezTo>
                  <a:pt x="1384" y="1646"/>
                  <a:pt x="1401" y="1682"/>
                  <a:pt x="1428" y="1684"/>
                </a:cubicBezTo>
                <a:cubicBezTo>
                  <a:pt x="1472" y="1688"/>
                  <a:pt x="1467" y="1611"/>
                  <a:pt x="1457" y="1588"/>
                </a:cubicBezTo>
                <a:cubicBezTo>
                  <a:pt x="1429" y="1518"/>
                  <a:pt x="1298" y="1495"/>
                  <a:pt x="1243" y="1530"/>
                </a:cubicBezTo>
                <a:cubicBezTo>
                  <a:pt x="1250" y="1472"/>
                  <a:pt x="1195" y="1316"/>
                  <a:pt x="1264" y="1286"/>
                </a:cubicBezTo>
                <a:cubicBezTo>
                  <a:pt x="1311" y="1265"/>
                  <a:pt x="1362" y="1293"/>
                  <a:pt x="1410" y="1293"/>
                </a:cubicBezTo>
                <a:cubicBezTo>
                  <a:pt x="1488" y="1293"/>
                  <a:pt x="1585" y="1292"/>
                  <a:pt x="1644" y="1294"/>
                </a:cubicBezTo>
                <a:cubicBezTo>
                  <a:pt x="1693" y="1298"/>
                  <a:pt x="1761" y="1310"/>
                  <a:pt x="1755" y="1248"/>
                </a:cubicBezTo>
                <a:cubicBezTo>
                  <a:pt x="1749" y="1186"/>
                  <a:pt x="1804" y="1206"/>
                  <a:pt x="1816" y="1249"/>
                </a:cubicBezTo>
                <a:cubicBezTo>
                  <a:pt x="1845" y="1357"/>
                  <a:pt x="1942" y="1181"/>
                  <a:pt x="1988" y="1156"/>
                </a:cubicBezTo>
                <a:lnTo>
                  <a:pt x="1998" y="1153"/>
                </a:lnTo>
                <a:cubicBezTo>
                  <a:pt x="2129" y="1144"/>
                  <a:pt x="2109" y="1466"/>
                  <a:pt x="2110" y="1472"/>
                </a:cubicBezTo>
                <a:cubicBezTo>
                  <a:pt x="2117" y="1504"/>
                  <a:pt x="2165" y="1469"/>
                  <a:pt x="2176" y="1468"/>
                </a:cubicBezTo>
                <a:cubicBezTo>
                  <a:pt x="2223" y="1466"/>
                  <a:pt x="2312" y="1711"/>
                  <a:pt x="2487" y="1593"/>
                </a:cubicBezTo>
                <a:cubicBezTo>
                  <a:pt x="2508" y="1578"/>
                  <a:pt x="2588" y="1525"/>
                  <a:pt x="2602" y="1579"/>
                </a:cubicBezTo>
                <a:cubicBezTo>
                  <a:pt x="2609" y="1612"/>
                  <a:pt x="2578" y="1649"/>
                  <a:pt x="2602" y="1679"/>
                </a:cubicBezTo>
                <a:lnTo>
                  <a:pt x="2602" y="1679"/>
                </a:lnTo>
                <a:lnTo>
                  <a:pt x="2602" y="1679"/>
                </a:lnTo>
                <a:cubicBezTo>
                  <a:pt x="2673" y="1656"/>
                  <a:pt x="2702" y="1491"/>
                  <a:pt x="2834" y="1465"/>
                </a:cubicBezTo>
                <a:cubicBezTo>
                  <a:pt x="2862" y="1460"/>
                  <a:pt x="2981" y="1336"/>
                  <a:pt x="2980" y="1418"/>
                </a:cubicBezTo>
                <a:lnTo>
                  <a:pt x="2980" y="1418"/>
                </a:lnTo>
                <a:lnTo>
                  <a:pt x="2980" y="1418"/>
                </a:lnTo>
                <a:cubicBezTo>
                  <a:pt x="2999" y="1386"/>
                  <a:pt x="3027" y="1363"/>
                  <a:pt x="3048" y="1333"/>
                </a:cubicBezTo>
                <a:cubicBezTo>
                  <a:pt x="3071" y="1300"/>
                  <a:pt x="3068" y="1275"/>
                  <a:pt x="3083" y="1240"/>
                </a:cubicBezTo>
                <a:cubicBezTo>
                  <a:pt x="3091" y="1221"/>
                  <a:pt x="3181" y="1185"/>
                  <a:pt x="3216" y="1165"/>
                </a:cubicBezTo>
                <a:cubicBezTo>
                  <a:pt x="3248" y="1150"/>
                  <a:pt x="3277" y="1138"/>
                  <a:pt x="3288" y="1072"/>
                </a:cubicBezTo>
                <a:cubicBezTo>
                  <a:pt x="3297" y="1023"/>
                  <a:pt x="3163" y="1048"/>
                  <a:pt x="3122" y="1038"/>
                </a:cubicBezTo>
                <a:cubicBezTo>
                  <a:pt x="3078" y="1023"/>
                  <a:pt x="3089" y="971"/>
                  <a:pt x="3093" y="934"/>
                </a:cubicBezTo>
                <a:cubicBezTo>
                  <a:pt x="3102" y="865"/>
                  <a:pt x="3037" y="881"/>
                  <a:pt x="3034" y="706"/>
                </a:cubicBezTo>
                <a:cubicBezTo>
                  <a:pt x="3033" y="643"/>
                  <a:pt x="3014" y="613"/>
                  <a:pt x="2986" y="583"/>
                </a:cubicBezTo>
                <a:cubicBezTo>
                  <a:pt x="2948" y="544"/>
                  <a:pt x="2823" y="428"/>
                  <a:pt x="2873" y="379"/>
                </a:cubicBezTo>
                <a:cubicBezTo>
                  <a:pt x="2912" y="395"/>
                  <a:pt x="2914" y="443"/>
                  <a:pt x="2965" y="432"/>
                </a:cubicBezTo>
                <a:cubicBezTo>
                  <a:pt x="3004" y="424"/>
                  <a:pt x="3064" y="428"/>
                  <a:pt x="3079" y="474"/>
                </a:cubicBezTo>
                <a:cubicBezTo>
                  <a:pt x="3092" y="515"/>
                  <a:pt x="3091" y="516"/>
                  <a:pt x="3133" y="513"/>
                </a:cubicBezTo>
                <a:cubicBezTo>
                  <a:pt x="3153" y="514"/>
                  <a:pt x="3266" y="529"/>
                  <a:pt x="3276" y="520"/>
                </a:cubicBezTo>
                <a:cubicBezTo>
                  <a:pt x="3352" y="473"/>
                  <a:pt x="3363" y="565"/>
                  <a:pt x="3420" y="617"/>
                </a:cubicBezTo>
                <a:cubicBezTo>
                  <a:pt x="3467" y="659"/>
                  <a:pt x="3511" y="616"/>
                  <a:pt x="3496" y="561"/>
                </a:cubicBezTo>
                <a:cubicBezTo>
                  <a:pt x="3486" y="525"/>
                  <a:pt x="3486" y="475"/>
                  <a:pt x="3532" y="466"/>
                </a:cubicBezTo>
                <a:cubicBezTo>
                  <a:pt x="3570" y="459"/>
                  <a:pt x="3604" y="413"/>
                  <a:pt x="3640" y="431"/>
                </a:cubicBezTo>
                <a:cubicBezTo>
                  <a:pt x="3694" y="458"/>
                  <a:pt x="3753" y="428"/>
                  <a:pt x="3802" y="404"/>
                </a:cubicBezTo>
                <a:cubicBezTo>
                  <a:pt x="3827" y="392"/>
                  <a:pt x="3892" y="392"/>
                  <a:pt x="3893" y="355"/>
                </a:cubicBezTo>
                <a:cubicBezTo>
                  <a:pt x="3894" y="324"/>
                  <a:pt x="3948" y="331"/>
                  <a:pt x="3966" y="301"/>
                </a:cubicBezTo>
                <a:cubicBezTo>
                  <a:pt x="3970" y="294"/>
                  <a:pt x="4034" y="311"/>
                  <a:pt x="4053" y="297"/>
                </a:cubicBezTo>
                <a:cubicBezTo>
                  <a:pt x="4088" y="272"/>
                  <a:pt x="4108" y="229"/>
                  <a:pt x="4143" y="203"/>
                </a:cubicBezTo>
                <a:cubicBezTo>
                  <a:pt x="4208" y="156"/>
                  <a:pt x="4183" y="96"/>
                  <a:pt x="4145" y="43"/>
                </a:cubicBezTo>
                <a:cubicBezTo>
                  <a:pt x="4211" y="74"/>
                  <a:pt x="4291" y="0"/>
                  <a:pt x="4343" y="48"/>
                </a:cubicBezTo>
                <a:cubicBezTo>
                  <a:pt x="4378" y="79"/>
                  <a:pt x="4384" y="129"/>
                  <a:pt x="4376" y="172"/>
                </a:cubicBezTo>
                <a:cubicBezTo>
                  <a:pt x="4371" y="197"/>
                  <a:pt x="4329" y="260"/>
                  <a:pt x="4337" y="284"/>
                </a:cubicBezTo>
                <a:cubicBezTo>
                  <a:pt x="4341" y="309"/>
                  <a:pt x="4414" y="314"/>
                  <a:pt x="4434" y="322"/>
                </a:cubicBezTo>
                <a:cubicBezTo>
                  <a:pt x="4467" y="337"/>
                  <a:pt x="4452" y="364"/>
                  <a:pt x="4452" y="393"/>
                </a:cubicBezTo>
                <a:cubicBezTo>
                  <a:pt x="4452" y="423"/>
                  <a:pt x="4488" y="459"/>
                  <a:pt x="4502" y="484"/>
                </a:cubicBezTo>
                <a:cubicBezTo>
                  <a:pt x="4519" y="515"/>
                  <a:pt x="4480" y="562"/>
                  <a:pt x="4462" y="588"/>
                </a:cubicBezTo>
                <a:cubicBezTo>
                  <a:pt x="4440" y="620"/>
                  <a:pt x="4419" y="627"/>
                  <a:pt x="4419" y="676"/>
                </a:cubicBezTo>
                <a:cubicBezTo>
                  <a:pt x="4419" y="734"/>
                  <a:pt x="4378" y="784"/>
                  <a:pt x="4366" y="839"/>
                </a:cubicBezTo>
                <a:cubicBezTo>
                  <a:pt x="4351" y="910"/>
                  <a:pt x="4349" y="1024"/>
                  <a:pt x="4398" y="1083"/>
                </a:cubicBezTo>
                <a:cubicBezTo>
                  <a:pt x="4428" y="1120"/>
                  <a:pt x="4441" y="1139"/>
                  <a:pt x="4432" y="1188"/>
                </a:cubicBezTo>
                <a:cubicBezTo>
                  <a:pt x="4427" y="1218"/>
                  <a:pt x="4424" y="1255"/>
                  <a:pt x="4464" y="1252"/>
                </a:cubicBezTo>
                <a:cubicBezTo>
                  <a:pt x="4460" y="1261"/>
                  <a:pt x="4456" y="1271"/>
                  <a:pt x="4452" y="1281"/>
                </a:cubicBezTo>
                <a:cubicBezTo>
                  <a:pt x="4497" y="1286"/>
                  <a:pt x="4556" y="1351"/>
                  <a:pt x="4571" y="1391"/>
                </a:cubicBezTo>
                <a:cubicBezTo>
                  <a:pt x="4580" y="1417"/>
                  <a:pt x="4629" y="1435"/>
                  <a:pt x="4654" y="1435"/>
                </a:cubicBezTo>
                <a:cubicBezTo>
                  <a:pt x="4681" y="1435"/>
                  <a:pt x="4673" y="1461"/>
                  <a:pt x="4693" y="1468"/>
                </a:cubicBezTo>
                <a:cubicBezTo>
                  <a:pt x="4726" y="1480"/>
                  <a:pt x="4809" y="1467"/>
                  <a:pt x="4825" y="1434"/>
                </a:cubicBezTo>
                <a:cubicBezTo>
                  <a:pt x="4825" y="1422"/>
                  <a:pt x="4823" y="1409"/>
                  <a:pt x="4820" y="1397"/>
                </a:cubicBezTo>
                <a:cubicBezTo>
                  <a:pt x="4830" y="1391"/>
                  <a:pt x="4839" y="1387"/>
                  <a:pt x="4850" y="1385"/>
                </a:cubicBezTo>
                <a:cubicBezTo>
                  <a:pt x="4864" y="1371"/>
                  <a:pt x="4877" y="1354"/>
                  <a:pt x="4898" y="1354"/>
                </a:cubicBezTo>
                <a:cubicBezTo>
                  <a:pt x="4969" y="1353"/>
                  <a:pt x="4971" y="1323"/>
                  <a:pt x="5031" y="1303"/>
                </a:cubicBezTo>
                <a:cubicBezTo>
                  <a:pt x="5063" y="1291"/>
                  <a:pt x="5097" y="1303"/>
                  <a:pt x="5124" y="1276"/>
                </a:cubicBezTo>
                <a:cubicBezTo>
                  <a:pt x="5138" y="1261"/>
                  <a:pt x="5148" y="1243"/>
                  <a:pt x="5164" y="1230"/>
                </a:cubicBezTo>
                <a:cubicBezTo>
                  <a:pt x="5261" y="1150"/>
                  <a:pt x="5360" y="1281"/>
                  <a:pt x="5462" y="1216"/>
                </a:cubicBezTo>
                <a:cubicBezTo>
                  <a:pt x="5460" y="1213"/>
                  <a:pt x="5458" y="1210"/>
                  <a:pt x="5456" y="1208"/>
                </a:cubicBezTo>
                <a:cubicBezTo>
                  <a:pt x="5489" y="1219"/>
                  <a:pt x="5655" y="1293"/>
                  <a:pt x="5638" y="1191"/>
                </a:cubicBezTo>
                <a:cubicBezTo>
                  <a:pt x="5626" y="1118"/>
                  <a:pt x="5567" y="1122"/>
                  <a:pt x="5610" y="1055"/>
                </a:cubicBezTo>
                <a:cubicBezTo>
                  <a:pt x="5630" y="1025"/>
                  <a:pt x="5627" y="1006"/>
                  <a:pt x="5670" y="1030"/>
                </a:cubicBezTo>
                <a:cubicBezTo>
                  <a:pt x="5765" y="1082"/>
                  <a:pt x="5893" y="943"/>
                  <a:pt x="5948" y="1013"/>
                </a:cubicBezTo>
                <a:cubicBezTo>
                  <a:pt x="6003" y="1065"/>
                  <a:pt x="6042" y="1074"/>
                  <a:pt x="6049" y="1079"/>
                </a:cubicBezTo>
                <a:cubicBezTo>
                  <a:pt x="6071" y="1094"/>
                  <a:pt x="6176" y="1173"/>
                  <a:pt x="6201" y="1143"/>
                </a:cubicBezTo>
                <a:cubicBezTo>
                  <a:pt x="6214" y="1128"/>
                  <a:pt x="6293" y="1071"/>
                  <a:pt x="6313" y="1078"/>
                </a:cubicBezTo>
                <a:cubicBezTo>
                  <a:pt x="6354" y="1091"/>
                  <a:pt x="6390" y="1109"/>
                  <a:pt x="6432" y="1096"/>
                </a:cubicBezTo>
                <a:cubicBezTo>
                  <a:pt x="6469" y="1084"/>
                  <a:pt x="6486" y="1092"/>
                  <a:pt x="6474" y="1127"/>
                </a:cubicBezTo>
                <a:cubicBezTo>
                  <a:pt x="6508" y="1111"/>
                  <a:pt x="6534" y="1136"/>
                  <a:pt x="6566" y="1128"/>
                </a:cubicBezTo>
                <a:cubicBezTo>
                  <a:pt x="6586" y="1123"/>
                  <a:pt x="6612" y="1095"/>
                  <a:pt x="6627" y="1083"/>
                </a:cubicBezTo>
                <a:cubicBezTo>
                  <a:pt x="6690" y="1032"/>
                  <a:pt x="6720" y="904"/>
                  <a:pt x="6768" y="821"/>
                </a:cubicBezTo>
                <a:cubicBezTo>
                  <a:pt x="6847" y="656"/>
                  <a:pt x="7029" y="474"/>
                  <a:pt x="6978" y="319"/>
                </a:cubicBezTo>
                <a:cubicBezTo>
                  <a:pt x="6996" y="355"/>
                  <a:pt x="7037" y="462"/>
                  <a:pt x="7059" y="486"/>
                </a:cubicBezTo>
                <a:cubicBezTo>
                  <a:pt x="7045" y="447"/>
                  <a:pt x="7013" y="399"/>
                  <a:pt x="7047" y="361"/>
                </a:cubicBezTo>
                <a:cubicBezTo>
                  <a:pt x="7137" y="417"/>
                  <a:pt x="7149" y="506"/>
                  <a:pt x="7139" y="604"/>
                </a:cubicBezTo>
                <a:cubicBezTo>
                  <a:pt x="7144" y="575"/>
                  <a:pt x="7147" y="544"/>
                  <a:pt x="7172" y="524"/>
                </a:cubicBezTo>
                <a:cubicBezTo>
                  <a:pt x="7168" y="653"/>
                  <a:pt x="7182" y="788"/>
                  <a:pt x="7227" y="910"/>
                </a:cubicBezTo>
                <a:cubicBezTo>
                  <a:pt x="7246" y="960"/>
                  <a:pt x="7322" y="1110"/>
                  <a:pt x="7266" y="1156"/>
                </a:cubicBezTo>
                <a:cubicBezTo>
                  <a:pt x="7310" y="1142"/>
                  <a:pt x="7317" y="1189"/>
                  <a:pt x="7330" y="1217"/>
                </a:cubicBezTo>
                <a:cubicBezTo>
                  <a:pt x="7357" y="1272"/>
                  <a:pt x="7420" y="1250"/>
                  <a:pt x="7466" y="1269"/>
                </a:cubicBezTo>
                <a:cubicBezTo>
                  <a:pt x="7570" y="1313"/>
                  <a:pt x="7550" y="1436"/>
                  <a:pt x="7459" y="1477"/>
                </a:cubicBezTo>
                <a:cubicBezTo>
                  <a:pt x="7483" y="1470"/>
                  <a:pt x="7510" y="1475"/>
                  <a:pt x="7528" y="1492"/>
                </a:cubicBezTo>
                <a:cubicBezTo>
                  <a:pt x="7488" y="1532"/>
                  <a:pt x="7419" y="1568"/>
                  <a:pt x="7402" y="1626"/>
                </a:cubicBezTo>
                <a:cubicBezTo>
                  <a:pt x="7394" y="1656"/>
                  <a:pt x="7360" y="1669"/>
                  <a:pt x="7344" y="1694"/>
                </a:cubicBezTo>
                <a:cubicBezTo>
                  <a:pt x="7320" y="1731"/>
                  <a:pt x="7309" y="1772"/>
                  <a:pt x="7279" y="1806"/>
                </a:cubicBezTo>
                <a:cubicBezTo>
                  <a:pt x="7239" y="1852"/>
                  <a:pt x="7187" y="1886"/>
                  <a:pt x="7142" y="1927"/>
                </a:cubicBezTo>
                <a:cubicBezTo>
                  <a:pt x="7086" y="1978"/>
                  <a:pt x="7057" y="2046"/>
                  <a:pt x="7011" y="2104"/>
                </a:cubicBezTo>
                <a:cubicBezTo>
                  <a:pt x="6967" y="2157"/>
                  <a:pt x="6951" y="2198"/>
                  <a:pt x="6957" y="2267"/>
                </a:cubicBezTo>
                <a:cubicBezTo>
                  <a:pt x="6961" y="2306"/>
                  <a:pt x="6889" y="2313"/>
                  <a:pt x="6887" y="2366"/>
                </a:cubicBezTo>
                <a:cubicBezTo>
                  <a:pt x="6884" y="2437"/>
                  <a:pt x="6831" y="2399"/>
                  <a:pt x="6795" y="2398"/>
                </a:cubicBezTo>
                <a:cubicBezTo>
                  <a:pt x="6761" y="2397"/>
                  <a:pt x="6656" y="2448"/>
                  <a:pt x="6643" y="2480"/>
                </a:cubicBezTo>
                <a:cubicBezTo>
                  <a:pt x="6673" y="2474"/>
                  <a:pt x="6833" y="2443"/>
                  <a:pt x="6789" y="2516"/>
                </a:cubicBezTo>
                <a:cubicBezTo>
                  <a:pt x="6819" y="2483"/>
                  <a:pt x="6866" y="2486"/>
                  <a:pt x="6903" y="2464"/>
                </a:cubicBezTo>
                <a:cubicBezTo>
                  <a:pt x="6946" y="2439"/>
                  <a:pt x="6979" y="2412"/>
                  <a:pt x="7025" y="2392"/>
                </a:cubicBezTo>
                <a:cubicBezTo>
                  <a:pt x="7085" y="2366"/>
                  <a:pt x="7174" y="2291"/>
                  <a:pt x="7208" y="2234"/>
                </a:cubicBezTo>
                <a:cubicBezTo>
                  <a:pt x="7237" y="2252"/>
                  <a:pt x="7245" y="2280"/>
                  <a:pt x="7246" y="2311"/>
                </a:cubicBezTo>
                <a:cubicBezTo>
                  <a:pt x="7315" y="2302"/>
                  <a:pt x="7307" y="2349"/>
                  <a:pt x="7347" y="2282"/>
                </a:cubicBezTo>
                <a:cubicBezTo>
                  <a:pt x="7321" y="2275"/>
                  <a:pt x="7271" y="2320"/>
                  <a:pt x="7254" y="2286"/>
                </a:cubicBezTo>
                <a:cubicBezTo>
                  <a:pt x="7238" y="2254"/>
                  <a:pt x="7262" y="2231"/>
                  <a:pt x="7264" y="2202"/>
                </a:cubicBezTo>
                <a:cubicBezTo>
                  <a:pt x="7265" y="2176"/>
                  <a:pt x="7245" y="2163"/>
                  <a:pt x="7255" y="2136"/>
                </a:cubicBezTo>
                <a:cubicBezTo>
                  <a:pt x="7279" y="2143"/>
                  <a:pt x="7302" y="2149"/>
                  <a:pt x="7326" y="2154"/>
                </a:cubicBezTo>
                <a:cubicBezTo>
                  <a:pt x="7260" y="2135"/>
                  <a:pt x="7263" y="2057"/>
                  <a:pt x="7292" y="2008"/>
                </a:cubicBezTo>
                <a:cubicBezTo>
                  <a:pt x="7361" y="1891"/>
                  <a:pt x="7497" y="1988"/>
                  <a:pt x="7653" y="1995"/>
                </a:cubicBezTo>
                <a:cubicBezTo>
                  <a:pt x="7704" y="1997"/>
                  <a:pt x="7668" y="1984"/>
                  <a:pt x="7700" y="1970"/>
                </a:cubicBezTo>
                <a:cubicBezTo>
                  <a:pt x="7773" y="1939"/>
                  <a:pt x="7870" y="1986"/>
                  <a:pt x="7946" y="1991"/>
                </a:cubicBezTo>
                <a:cubicBezTo>
                  <a:pt x="8044" y="1997"/>
                  <a:pt x="7979" y="2092"/>
                  <a:pt x="7968" y="2148"/>
                </a:cubicBezTo>
                <a:cubicBezTo>
                  <a:pt x="7956" y="2208"/>
                  <a:pt x="7945" y="2259"/>
                  <a:pt x="7911" y="2310"/>
                </a:cubicBezTo>
                <a:cubicBezTo>
                  <a:pt x="7875" y="2363"/>
                  <a:pt x="7877" y="2428"/>
                  <a:pt x="7815" y="2460"/>
                </a:cubicBezTo>
                <a:cubicBezTo>
                  <a:pt x="7781" y="2477"/>
                  <a:pt x="7675" y="2521"/>
                  <a:pt x="7659" y="2460"/>
                </a:cubicBezTo>
                <a:cubicBezTo>
                  <a:pt x="7658" y="2498"/>
                  <a:pt x="7629" y="2526"/>
                  <a:pt x="7599" y="2546"/>
                </a:cubicBezTo>
                <a:cubicBezTo>
                  <a:pt x="7592" y="2535"/>
                  <a:pt x="7585" y="2525"/>
                  <a:pt x="7579" y="2513"/>
                </a:cubicBezTo>
                <a:cubicBezTo>
                  <a:pt x="7588" y="2565"/>
                  <a:pt x="7548" y="2542"/>
                  <a:pt x="7520" y="2534"/>
                </a:cubicBezTo>
                <a:cubicBezTo>
                  <a:pt x="7481" y="2523"/>
                  <a:pt x="7428" y="2548"/>
                  <a:pt x="7386" y="2543"/>
                </a:cubicBezTo>
                <a:cubicBezTo>
                  <a:pt x="7433" y="2570"/>
                  <a:pt x="7341" y="2563"/>
                  <a:pt x="7319" y="2540"/>
                </a:cubicBezTo>
                <a:cubicBezTo>
                  <a:pt x="7289" y="2510"/>
                  <a:pt x="7274" y="2468"/>
                  <a:pt x="7252" y="2433"/>
                </a:cubicBezTo>
                <a:cubicBezTo>
                  <a:pt x="7253" y="2396"/>
                  <a:pt x="7258" y="2354"/>
                  <a:pt x="7246" y="2318"/>
                </a:cubicBezTo>
                <a:cubicBezTo>
                  <a:pt x="7245" y="2367"/>
                  <a:pt x="7232" y="2423"/>
                  <a:pt x="7262" y="2459"/>
                </a:cubicBezTo>
                <a:cubicBezTo>
                  <a:pt x="7282" y="2484"/>
                  <a:pt x="7263" y="2552"/>
                  <a:pt x="7296" y="2562"/>
                </a:cubicBezTo>
                <a:cubicBezTo>
                  <a:pt x="7324" y="2570"/>
                  <a:pt x="7373" y="2554"/>
                  <a:pt x="7356" y="2603"/>
                </a:cubicBezTo>
                <a:cubicBezTo>
                  <a:pt x="7422" y="2615"/>
                  <a:pt x="7540" y="2495"/>
                  <a:pt x="7552" y="2632"/>
                </a:cubicBezTo>
                <a:cubicBezTo>
                  <a:pt x="7542" y="2564"/>
                  <a:pt x="7636" y="2596"/>
                  <a:pt x="7653" y="2555"/>
                </a:cubicBezTo>
                <a:cubicBezTo>
                  <a:pt x="7665" y="2522"/>
                  <a:pt x="7700" y="2534"/>
                  <a:pt x="7727" y="2528"/>
                </a:cubicBezTo>
                <a:cubicBezTo>
                  <a:pt x="7692" y="2639"/>
                  <a:pt x="7659" y="2711"/>
                  <a:pt x="7664" y="2825"/>
                </a:cubicBezTo>
                <a:cubicBezTo>
                  <a:pt x="7715" y="2760"/>
                  <a:pt x="7685" y="2619"/>
                  <a:pt x="7769" y="2579"/>
                </a:cubicBezTo>
                <a:cubicBezTo>
                  <a:pt x="7794" y="2568"/>
                  <a:pt x="7809" y="2560"/>
                  <a:pt x="7822" y="2550"/>
                </a:cubicBezTo>
                <a:cubicBezTo>
                  <a:pt x="7787" y="2524"/>
                  <a:pt x="7807" y="2484"/>
                  <a:pt x="7843" y="2472"/>
                </a:cubicBezTo>
                <a:cubicBezTo>
                  <a:pt x="7841" y="2497"/>
                  <a:pt x="7836" y="2521"/>
                  <a:pt x="7827" y="2545"/>
                </a:cubicBezTo>
                <a:cubicBezTo>
                  <a:pt x="7841" y="2533"/>
                  <a:pt x="7851" y="2518"/>
                  <a:pt x="7868" y="2490"/>
                </a:cubicBezTo>
                <a:cubicBezTo>
                  <a:pt x="7923" y="2401"/>
                  <a:pt x="7938" y="2467"/>
                  <a:pt x="7994" y="2502"/>
                </a:cubicBezTo>
                <a:cubicBezTo>
                  <a:pt x="7993" y="2483"/>
                  <a:pt x="7988" y="2465"/>
                  <a:pt x="7979" y="2448"/>
                </a:cubicBezTo>
                <a:cubicBezTo>
                  <a:pt x="8010" y="2446"/>
                  <a:pt x="8041" y="2439"/>
                  <a:pt x="8071" y="2433"/>
                </a:cubicBezTo>
                <a:cubicBezTo>
                  <a:pt x="8040" y="2417"/>
                  <a:pt x="8005" y="2430"/>
                  <a:pt x="7973" y="2436"/>
                </a:cubicBezTo>
                <a:cubicBezTo>
                  <a:pt x="7965" y="2393"/>
                  <a:pt x="7996" y="2391"/>
                  <a:pt x="8020" y="2368"/>
                </a:cubicBezTo>
                <a:cubicBezTo>
                  <a:pt x="8057" y="2332"/>
                  <a:pt x="8017" y="2254"/>
                  <a:pt x="8063" y="2209"/>
                </a:cubicBezTo>
                <a:cubicBezTo>
                  <a:pt x="8116" y="2156"/>
                  <a:pt x="8101" y="2201"/>
                  <a:pt x="8136" y="2187"/>
                </a:cubicBezTo>
                <a:cubicBezTo>
                  <a:pt x="8161" y="2177"/>
                  <a:pt x="8214" y="2114"/>
                  <a:pt x="8220" y="2178"/>
                </a:cubicBezTo>
                <a:cubicBezTo>
                  <a:pt x="8269" y="2130"/>
                  <a:pt x="8272" y="2197"/>
                  <a:pt x="8317" y="2181"/>
                </a:cubicBezTo>
                <a:cubicBezTo>
                  <a:pt x="8298" y="2164"/>
                  <a:pt x="8293" y="2138"/>
                  <a:pt x="8306" y="2116"/>
                </a:cubicBezTo>
                <a:cubicBezTo>
                  <a:pt x="8334" y="2124"/>
                  <a:pt x="8401" y="2140"/>
                  <a:pt x="8386" y="2184"/>
                </a:cubicBezTo>
                <a:cubicBezTo>
                  <a:pt x="8396" y="2178"/>
                  <a:pt x="8406" y="2173"/>
                  <a:pt x="8416" y="2169"/>
                </a:cubicBezTo>
                <a:cubicBezTo>
                  <a:pt x="8420" y="2180"/>
                  <a:pt x="8424" y="2191"/>
                  <a:pt x="8428" y="2202"/>
                </a:cubicBezTo>
                <a:cubicBezTo>
                  <a:pt x="8453" y="2181"/>
                  <a:pt x="8457" y="2181"/>
                  <a:pt x="8457" y="2216"/>
                </a:cubicBezTo>
                <a:cubicBezTo>
                  <a:pt x="8481" y="2208"/>
                  <a:pt x="8494" y="2190"/>
                  <a:pt x="8499" y="2163"/>
                </a:cubicBezTo>
                <a:cubicBezTo>
                  <a:pt x="8492" y="2203"/>
                  <a:pt x="8533" y="2209"/>
                  <a:pt x="8522" y="2246"/>
                </a:cubicBezTo>
                <a:cubicBezTo>
                  <a:pt x="8529" y="2223"/>
                  <a:pt x="8542" y="2207"/>
                  <a:pt x="8567" y="2216"/>
                </a:cubicBezTo>
                <a:cubicBezTo>
                  <a:pt x="8567" y="2242"/>
                  <a:pt x="8548" y="2257"/>
                  <a:pt x="8525" y="2267"/>
                </a:cubicBezTo>
                <a:cubicBezTo>
                  <a:pt x="8572" y="2247"/>
                  <a:pt x="8606" y="2303"/>
                  <a:pt x="8647" y="2264"/>
                </a:cubicBezTo>
                <a:cubicBezTo>
                  <a:pt x="8641" y="2320"/>
                  <a:pt x="8683" y="2287"/>
                  <a:pt x="8695" y="2258"/>
                </a:cubicBezTo>
                <a:cubicBezTo>
                  <a:pt x="8678" y="2325"/>
                  <a:pt x="8734" y="2297"/>
                  <a:pt x="8730" y="2341"/>
                </a:cubicBezTo>
                <a:cubicBezTo>
                  <a:pt x="8746" y="2335"/>
                  <a:pt x="8758" y="2324"/>
                  <a:pt x="8766" y="2309"/>
                </a:cubicBezTo>
                <a:cubicBezTo>
                  <a:pt x="8761" y="2347"/>
                  <a:pt x="8808" y="2333"/>
                  <a:pt x="8816" y="2368"/>
                </a:cubicBezTo>
                <a:cubicBezTo>
                  <a:pt x="8827" y="2358"/>
                  <a:pt x="8836" y="2348"/>
                  <a:pt x="8846" y="2338"/>
                </a:cubicBezTo>
                <a:cubicBezTo>
                  <a:pt x="8848" y="2360"/>
                  <a:pt x="8856" y="2380"/>
                  <a:pt x="8870" y="2398"/>
                </a:cubicBezTo>
                <a:cubicBezTo>
                  <a:pt x="8880" y="2390"/>
                  <a:pt x="8890" y="2382"/>
                  <a:pt x="8899" y="2374"/>
                </a:cubicBezTo>
                <a:cubicBezTo>
                  <a:pt x="8904" y="2403"/>
                  <a:pt x="8916" y="2418"/>
                  <a:pt x="8944" y="2389"/>
                </a:cubicBezTo>
                <a:cubicBezTo>
                  <a:pt x="8922" y="2404"/>
                  <a:pt x="8916" y="2429"/>
                  <a:pt x="8932" y="2451"/>
                </a:cubicBezTo>
                <a:cubicBezTo>
                  <a:pt x="8938" y="2428"/>
                  <a:pt x="8956" y="2410"/>
                  <a:pt x="8980" y="2406"/>
                </a:cubicBezTo>
                <a:cubicBezTo>
                  <a:pt x="8946" y="2436"/>
                  <a:pt x="8958" y="2501"/>
                  <a:pt x="8989" y="2528"/>
                </a:cubicBezTo>
                <a:cubicBezTo>
                  <a:pt x="9002" y="2503"/>
                  <a:pt x="8986" y="2461"/>
                  <a:pt x="9020" y="2448"/>
                </a:cubicBezTo>
                <a:cubicBezTo>
                  <a:pt x="9082" y="2424"/>
                  <a:pt x="9054" y="2468"/>
                  <a:pt x="9084" y="2478"/>
                </a:cubicBezTo>
                <a:cubicBezTo>
                  <a:pt x="9082" y="2453"/>
                  <a:pt x="9097" y="2433"/>
                  <a:pt x="9119" y="2424"/>
                </a:cubicBezTo>
                <a:cubicBezTo>
                  <a:pt x="9109" y="2444"/>
                  <a:pt x="9104" y="2465"/>
                  <a:pt x="9104" y="2487"/>
                </a:cubicBezTo>
                <a:cubicBezTo>
                  <a:pt x="9175" y="2444"/>
                  <a:pt x="9095" y="2571"/>
                  <a:pt x="9170" y="2525"/>
                </a:cubicBezTo>
                <a:cubicBezTo>
                  <a:pt x="9159" y="2535"/>
                  <a:pt x="9150" y="2544"/>
                  <a:pt x="9140" y="2555"/>
                </a:cubicBezTo>
                <a:cubicBezTo>
                  <a:pt x="9164" y="2563"/>
                  <a:pt x="9186" y="2551"/>
                  <a:pt x="9199" y="2531"/>
                </a:cubicBezTo>
                <a:cubicBezTo>
                  <a:pt x="9179" y="2575"/>
                  <a:pt x="9251" y="2551"/>
                  <a:pt x="9220" y="2610"/>
                </a:cubicBezTo>
                <a:cubicBezTo>
                  <a:pt x="9192" y="2663"/>
                  <a:pt x="9205" y="2706"/>
                  <a:pt x="9137" y="2727"/>
                </a:cubicBezTo>
                <a:cubicBezTo>
                  <a:pt x="9162" y="2712"/>
                  <a:pt x="9181" y="2725"/>
                  <a:pt x="9187" y="2751"/>
                </a:cubicBezTo>
                <a:cubicBezTo>
                  <a:pt x="9189" y="2713"/>
                  <a:pt x="9231" y="2655"/>
                  <a:pt x="9266" y="2704"/>
                </a:cubicBezTo>
                <a:cubicBezTo>
                  <a:pt x="9303" y="2756"/>
                  <a:pt x="9238" y="2773"/>
                  <a:pt x="9217" y="2812"/>
                </a:cubicBezTo>
                <a:cubicBezTo>
                  <a:pt x="9200" y="2846"/>
                  <a:pt x="9168" y="2949"/>
                  <a:pt x="9180" y="2986"/>
                </a:cubicBezTo>
                <a:cubicBezTo>
                  <a:pt x="9194" y="3026"/>
                  <a:pt x="9130" y="3059"/>
                  <a:pt x="9158" y="3089"/>
                </a:cubicBezTo>
                <a:cubicBezTo>
                  <a:pt x="9162" y="3033"/>
                  <a:pt x="9229" y="3015"/>
                  <a:pt x="9253" y="2970"/>
                </a:cubicBezTo>
                <a:cubicBezTo>
                  <a:pt x="9276" y="2926"/>
                  <a:pt x="9261" y="2851"/>
                  <a:pt x="9287" y="2814"/>
                </a:cubicBezTo>
                <a:cubicBezTo>
                  <a:pt x="9300" y="2795"/>
                  <a:pt x="9360" y="2752"/>
                  <a:pt x="9379" y="2785"/>
                </a:cubicBezTo>
                <a:cubicBezTo>
                  <a:pt x="9411" y="2838"/>
                  <a:pt x="9310" y="2867"/>
                  <a:pt x="9303" y="2911"/>
                </a:cubicBezTo>
                <a:cubicBezTo>
                  <a:pt x="9333" y="2892"/>
                  <a:pt x="9343" y="2899"/>
                  <a:pt x="9333" y="2932"/>
                </a:cubicBezTo>
                <a:cubicBezTo>
                  <a:pt x="9368" y="2915"/>
                  <a:pt x="9416" y="2780"/>
                  <a:pt x="9434" y="2849"/>
                </a:cubicBezTo>
                <a:cubicBezTo>
                  <a:pt x="9437" y="2801"/>
                  <a:pt x="9529" y="2775"/>
                  <a:pt x="9564" y="2796"/>
                </a:cubicBezTo>
                <a:cubicBezTo>
                  <a:pt x="9561" y="2702"/>
                  <a:pt x="9755" y="2806"/>
                  <a:pt x="9789" y="2826"/>
                </a:cubicBezTo>
                <a:cubicBezTo>
                  <a:pt x="9814" y="2840"/>
                  <a:pt x="9948" y="2894"/>
                  <a:pt x="9950" y="2920"/>
                </a:cubicBezTo>
                <a:cubicBezTo>
                  <a:pt x="9980" y="2901"/>
                  <a:pt x="10057" y="2949"/>
                  <a:pt x="10043" y="2888"/>
                </a:cubicBezTo>
                <a:cubicBezTo>
                  <a:pt x="10082" y="2896"/>
                  <a:pt x="10108" y="2925"/>
                  <a:pt x="10143" y="2941"/>
                </a:cubicBezTo>
                <a:cubicBezTo>
                  <a:pt x="10184" y="2959"/>
                  <a:pt x="10228" y="2956"/>
                  <a:pt x="10262" y="2989"/>
                </a:cubicBezTo>
                <a:cubicBezTo>
                  <a:pt x="10261" y="2931"/>
                  <a:pt x="10297" y="2938"/>
                  <a:pt x="10341" y="2936"/>
                </a:cubicBezTo>
                <a:cubicBezTo>
                  <a:pt x="10430" y="2933"/>
                  <a:pt x="10509" y="2897"/>
                  <a:pt x="10599" y="2916"/>
                </a:cubicBezTo>
                <a:cubicBezTo>
                  <a:pt x="10765" y="2952"/>
                  <a:pt x="10918" y="3093"/>
                  <a:pt x="11048" y="3195"/>
                </a:cubicBezTo>
                <a:cubicBezTo>
                  <a:pt x="11091" y="3229"/>
                  <a:pt x="11140" y="3234"/>
                  <a:pt x="11176" y="3277"/>
                </a:cubicBezTo>
                <a:cubicBezTo>
                  <a:pt x="11210" y="3318"/>
                  <a:pt x="11236" y="3363"/>
                  <a:pt x="11269" y="3405"/>
                </a:cubicBezTo>
                <a:cubicBezTo>
                  <a:pt x="11305" y="3452"/>
                  <a:pt x="11354" y="3473"/>
                  <a:pt x="11388" y="3519"/>
                </a:cubicBezTo>
                <a:cubicBezTo>
                  <a:pt x="11423" y="3569"/>
                  <a:pt x="11489" y="3574"/>
                  <a:pt x="11528" y="3626"/>
                </a:cubicBezTo>
                <a:cubicBezTo>
                  <a:pt x="11568" y="3677"/>
                  <a:pt x="11626" y="3656"/>
                  <a:pt x="11671" y="3700"/>
                </a:cubicBezTo>
                <a:cubicBezTo>
                  <a:pt x="11723" y="3752"/>
                  <a:pt x="11814" y="3731"/>
                  <a:pt x="11878" y="3723"/>
                </a:cubicBezTo>
                <a:cubicBezTo>
                  <a:pt x="12026" y="3705"/>
                  <a:pt x="12134" y="3760"/>
                  <a:pt x="12177" y="3906"/>
                </a:cubicBezTo>
                <a:cubicBezTo>
                  <a:pt x="12194" y="3962"/>
                  <a:pt x="12218" y="4018"/>
                  <a:pt x="12219" y="4078"/>
                </a:cubicBezTo>
                <a:cubicBezTo>
                  <a:pt x="12220" y="4096"/>
                  <a:pt x="12204" y="4127"/>
                  <a:pt x="12218" y="4133"/>
                </a:cubicBezTo>
                <a:cubicBezTo>
                  <a:pt x="12257" y="4153"/>
                  <a:pt x="12326" y="4376"/>
                  <a:pt x="12287" y="4452"/>
                </a:cubicBezTo>
                <a:cubicBezTo>
                  <a:pt x="12297" y="4437"/>
                  <a:pt x="12305" y="4423"/>
                  <a:pt x="12313" y="4407"/>
                </a:cubicBezTo>
                <a:cubicBezTo>
                  <a:pt x="12307" y="4475"/>
                  <a:pt x="12356" y="4556"/>
                  <a:pt x="12287" y="4606"/>
                </a:cubicBezTo>
                <a:cubicBezTo>
                  <a:pt x="12298" y="4609"/>
                  <a:pt x="12309" y="4612"/>
                  <a:pt x="12320" y="4615"/>
                </a:cubicBezTo>
                <a:cubicBezTo>
                  <a:pt x="12292" y="4671"/>
                  <a:pt x="12336" y="4738"/>
                  <a:pt x="12302" y="4789"/>
                </a:cubicBezTo>
                <a:cubicBezTo>
                  <a:pt x="12267" y="4841"/>
                  <a:pt x="12293" y="4912"/>
                  <a:pt x="12266" y="4967"/>
                </a:cubicBezTo>
                <a:cubicBezTo>
                  <a:pt x="12234" y="5031"/>
                  <a:pt x="12222" y="5103"/>
                  <a:pt x="12193" y="5168"/>
                </a:cubicBezTo>
                <a:cubicBezTo>
                  <a:pt x="12160" y="5239"/>
                  <a:pt x="12089" y="5286"/>
                  <a:pt x="12062" y="5360"/>
                </a:cubicBezTo>
                <a:cubicBezTo>
                  <a:pt x="12051" y="5353"/>
                  <a:pt x="12041" y="5345"/>
                  <a:pt x="12032" y="5337"/>
                </a:cubicBezTo>
                <a:cubicBezTo>
                  <a:pt x="12034" y="5367"/>
                  <a:pt x="12025" y="5404"/>
                  <a:pt x="11996" y="5355"/>
                </a:cubicBezTo>
                <a:cubicBezTo>
                  <a:pt x="12001" y="5374"/>
                  <a:pt x="12013" y="5383"/>
                  <a:pt x="12032" y="5384"/>
                </a:cubicBezTo>
                <a:cubicBezTo>
                  <a:pt x="11877" y="5690"/>
                  <a:pt x="11827" y="5645"/>
                  <a:pt x="11754" y="5709"/>
                </a:cubicBezTo>
                <a:cubicBezTo>
                  <a:pt x="11722" y="5737"/>
                  <a:pt x="11698" y="5773"/>
                  <a:pt x="11661" y="5794"/>
                </a:cubicBezTo>
                <a:cubicBezTo>
                  <a:pt x="11667" y="5768"/>
                  <a:pt x="11651" y="5751"/>
                  <a:pt x="11628" y="5743"/>
                </a:cubicBezTo>
                <a:cubicBezTo>
                  <a:pt x="11625" y="5771"/>
                  <a:pt x="11660" y="5780"/>
                  <a:pt x="11655" y="5806"/>
                </a:cubicBezTo>
                <a:cubicBezTo>
                  <a:pt x="11648" y="5839"/>
                  <a:pt x="11619" y="5883"/>
                  <a:pt x="11587" y="5842"/>
                </a:cubicBezTo>
                <a:cubicBezTo>
                  <a:pt x="11603" y="5863"/>
                  <a:pt x="11641" y="5883"/>
                  <a:pt x="11618" y="5915"/>
                </a:cubicBezTo>
                <a:cubicBezTo>
                  <a:pt x="11605" y="5934"/>
                  <a:pt x="11549" y="5996"/>
                  <a:pt x="11571" y="5927"/>
                </a:cubicBezTo>
                <a:cubicBezTo>
                  <a:pt x="11553" y="5957"/>
                  <a:pt x="11557" y="5994"/>
                  <a:pt x="11530" y="6020"/>
                </a:cubicBezTo>
                <a:cubicBezTo>
                  <a:pt x="11542" y="6016"/>
                  <a:pt x="11554" y="6012"/>
                  <a:pt x="11565" y="6008"/>
                </a:cubicBezTo>
                <a:cubicBezTo>
                  <a:pt x="11500" y="6101"/>
                  <a:pt x="11396" y="6571"/>
                  <a:pt x="11227" y="6542"/>
                </a:cubicBezTo>
                <a:cubicBezTo>
                  <a:pt x="11258" y="6471"/>
                  <a:pt x="11186" y="6458"/>
                  <a:pt x="11165" y="6402"/>
                </a:cubicBezTo>
                <a:cubicBezTo>
                  <a:pt x="11163" y="6435"/>
                  <a:pt x="11128" y="6525"/>
                  <a:pt x="11100" y="6456"/>
                </a:cubicBezTo>
                <a:cubicBezTo>
                  <a:pt x="11108" y="6485"/>
                  <a:pt x="11153" y="6497"/>
                  <a:pt x="11152" y="6528"/>
                </a:cubicBezTo>
                <a:cubicBezTo>
                  <a:pt x="11149" y="6583"/>
                  <a:pt x="11080" y="6622"/>
                  <a:pt x="11100" y="6682"/>
                </a:cubicBezTo>
                <a:cubicBezTo>
                  <a:pt x="11052" y="6649"/>
                  <a:pt x="11062" y="6731"/>
                  <a:pt x="11061" y="6765"/>
                </a:cubicBezTo>
                <a:cubicBezTo>
                  <a:pt x="11064" y="6749"/>
                  <a:pt x="11069" y="6735"/>
                  <a:pt x="11076" y="6720"/>
                </a:cubicBezTo>
                <a:cubicBezTo>
                  <a:pt x="11092" y="6762"/>
                  <a:pt x="11092" y="6798"/>
                  <a:pt x="11090" y="6842"/>
                </a:cubicBezTo>
                <a:cubicBezTo>
                  <a:pt x="11079" y="6833"/>
                  <a:pt x="11068" y="6823"/>
                  <a:pt x="11058" y="6812"/>
                </a:cubicBezTo>
                <a:cubicBezTo>
                  <a:pt x="11084" y="6834"/>
                  <a:pt x="11107" y="6905"/>
                  <a:pt x="11097" y="6937"/>
                </a:cubicBezTo>
                <a:cubicBezTo>
                  <a:pt x="11105" y="6916"/>
                  <a:pt x="11113" y="6895"/>
                  <a:pt x="11120" y="6874"/>
                </a:cubicBezTo>
                <a:cubicBezTo>
                  <a:pt x="11124" y="6999"/>
                  <a:pt x="11084" y="7113"/>
                  <a:pt x="11102" y="7239"/>
                </a:cubicBezTo>
                <a:cubicBezTo>
                  <a:pt x="11118" y="7348"/>
                  <a:pt x="11165" y="7462"/>
                  <a:pt x="11171" y="7570"/>
                </a:cubicBezTo>
                <a:cubicBezTo>
                  <a:pt x="11180" y="7763"/>
                  <a:pt x="11059" y="7942"/>
                  <a:pt x="11113" y="8139"/>
                </a:cubicBezTo>
                <a:cubicBezTo>
                  <a:pt x="11143" y="8250"/>
                  <a:pt x="11073" y="8263"/>
                  <a:pt x="11026" y="8346"/>
                </a:cubicBezTo>
                <a:cubicBezTo>
                  <a:pt x="10882" y="8599"/>
                  <a:pt x="11086" y="8873"/>
                  <a:pt x="10941" y="8937"/>
                </a:cubicBezTo>
                <a:cubicBezTo>
                  <a:pt x="10856" y="8974"/>
                  <a:pt x="10925" y="9141"/>
                  <a:pt x="10823" y="9155"/>
                </a:cubicBezTo>
                <a:cubicBezTo>
                  <a:pt x="10895" y="9218"/>
                  <a:pt x="10773" y="9298"/>
                  <a:pt x="10732" y="9337"/>
                </a:cubicBezTo>
                <a:cubicBezTo>
                  <a:pt x="10697" y="9371"/>
                  <a:pt x="10707" y="9396"/>
                  <a:pt x="10695" y="9441"/>
                </a:cubicBezTo>
                <a:cubicBezTo>
                  <a:pt x="10676" y="9508"/>
                  <a:pt x="10646" y="9567"/>
                  <a:pt x="10657" y="9638"/>
                </a:cubicBezTo>
                <a:cubicBezTo>
                  <a:pt x="10662" y="9675"/>
                  <a:pt x="10689" y="9733"/>
                  <a:pt x="10662" y="9766"/>
                </a:cubicBezTo>
                <a:cubicBezTo>
                  <a:pt x="10599" y="9842"/>
                  <a:pt x="10454" y="9816"/>
                  <a:pt x="10393" y="9962"/>
                </a:cubicBezTo>
                <a:cubicBezTo>
                  <a:pt x="10381" y="9990"/>
                  <a:pt x="10395" y="10015"/>
                  <a:pt x="10402" y="10041"/>
                </a:cubicBezTo>
                <a:cubicBezTo>
                  <a:pt x="10411" y="10067"/>
                  <a:pt x="10376" y="10081"/>
                  <a:pt x="10390" y="10111"/>
                </a:cubicBezTo>
                <a:cubicBezTo>
                  <a:pt x="10324" y="10037"/>
                  <a:pt x="10127" y="10135"/>
                  <a:pt x="10075" y="10105"/>
                </a:cubicBezTo>
                <a:cubicBezTo>
                  <a:pt x="10032" y="10080"/>
                  <a:pt x="10063" y="10038"/>
                  <a:pt x="10060" y="10001"/>
                </a:cubicBezTo>
                <a:cubicBezTo>
                  <a:pt x="9965" y="10012"/>
                  <a:pt x="10043" y="10052"/>
                  <a:pt x="10031" y="10100"/>
                </a:cubicBezTo>
                <a:cubicBezTo>
                  <a:pt x="10018" y="10147"/>
                  <a:pt x="9827" y="10129"/>
                  <a:pt x="9784" y="10152"/>
                </a:cubicBezTo>
                <a:cubicBezTo>
                  <a:pt x="9813" y="10121"/>
                  <a:pt x="9864" y="10135"/>
                  <a:pt x="9900" y="10122"/>
                </a:cubicBezTo>
                <a:cubicBezTo>
                  <a:pt x="9861" y="10088"/>
                  <a:pt x="9817" y="10069"/>
                  <a:pt x="9769" y="10098"/>
                </a:cubicBezTo>
                <a:cubicBezTo>
                  <a:pt x="9726" y="10124"/>
                  <a:pt x="9706" y="10103"/>
                  <a:pt x="9662" y="10108"/>
                </a:cubicBezTo>
                <a:cubicBezTo>
                  <a:pt x="9630" y="10112"/>
                  <a:pt x="9576" y="10116"/>
                  <a:pt x="9565" y="10154"/>
                </a:cubicBezTo>
                <a:cubicBezTo>
                  <a:pt x="9554" y="10190"/>
                  <a:pt x="9609" y="10205"/>
                  <a:pt x="9630" y="10221"/>
                </a:cubicBezTo>
                <a:cubicBezTo>
                  <a:pt x="9583" y="10259"/>
                  <a:pt x="9521" y="10219"/>
                  <a:pt x="9490" y="10264"/>
                </a:cubicBezTo>
                <a:cubicBezTo>
                  <a:pt x="9464" y="10303"/>
                  <a:pt x="9421" y="10307"/>
                  <a:pt x="9385" y="10333"/>
                </a:cubicBezTo>
                <a:cubicBezTo>
                  <a:pt x="9353" y="10355"/>
                  <a:pt x="9392" y="10390"/>
                  <a:pt x="9360" y="10411"/>
                </a:cubicBezTo>
                <a:cubicBezTo>
                  <a:pt x="9315" y="10440"/>
                  <a:pt x="9239" y="10357"/>
                  <a:pt x="9176" y="10411"/>
                </a:cubicBezTo>
                <a:cubicBezTo>
                  <a:pt x="9169" y="10416"/>
                  <a:pt x="9125" y="10497"/>
                  <a:pt x="9109" y="10477"/>
                </a:cubicBezTo>
                <a:cubicBezTo>
                  <a:pt x="9095" y="10460"/>
                  <a:pt x="9106" y="10434"/>
                  <a:pt x="9072" y="10440"/>
                </a:cubicBezTo>
                <a:cubicBezTo>
                  <a:pt x="9090" y="10494"/>
                  <a:pt x="9020" y="10501"/>
                  <a:pt x="8981" y="10526"/>
                </a:cubicBezTo>
                <a:cubicBezTo>
                  <a:pt x="8934" y="10558"/>
                  <a:pt x="8912" y="10603"/>
                  <a:pt x="8874" y="10644"/>
                </a:cubicBezTo>
                <a:cubicBezTo>
                  <a:pt x="8833" y="10688"/>
                  <a:pt x="8770" y="10701"/>
                  <a:pt x="8726" y="10741"/>
                </a:cubicBezTo>
                <a:cubicBezTo>
                  <a:pt x="8688" y="10775"/>
                  <a:pt x="8666" y="10827"/>
                  <a:pt x="8623" y="10856"/>
                </a:cubicBezTo>
                <a:cubicBezTo>
                  <a:pt x="8633" y="10862"/>
                  <a:pt x="8643" y="10868"/>
                  <a:pt x="8653" y="10874"/>
                </a:cubicBezTo>
                <a:cubicBezTo>
                  <a:pt x="8620" y="10908"/>
                  <a:pt x="8587" y="10948"/>
                  <a:pt x="8567" y="10993"/>
                </a:cubicBezTo>
                <a:cubicBezTo>
                  <a:pt x="8564" y="10970"/>
                  <a:pt x="8570" y="10950"/>
                  <a:pt x="8585" y="10933"/>
                </a:cubicBezTo>
                <a:cubicBezTo>
                  <a:pt x="8554" y="10946"/>
                  <a:pt x="8521" y="10938"/>
                  <a:pt x="8493" y="10924"/>
                </a:cubicBezTo>
                <a:cubicBezTo>
                  <a:pt x="8506" y="10986"/>
                  <a:pt x="8472" y="11021"/>
                  <a:pt x="8413" y="10971"/>
                </a:cubicBezTo>
                <a:cubicBezTo>
                  <a:pt x="8412" y="11007"/>
                  <a:pt x="8496" y="11044"/>
                  <a:pt x="8528" y="11040"/>
                </a:cubicBezTo>
                <a:cubicBezTo>
                  <a:pt x="8506" y="11061"/>
                  <a:pt x="8498" y="11088"/>
                  <a:pt x="8493" y="11117"/>
                </a:cubicBezTo>
                <a:cubicBezTo>
                  <a:pt x="8488" y="11140"/>
                  <a:pt x="8442" y="11133"/>
                  <a:pt x="8428" y="11144"/>
                </a:cubicBezTo>
                <a:cubicBezTo>
                  <a:pt x="8447" y="11143"/>
                  <a:pt x="8467" y="11144"/>
                  <a:pt x="8487" y="11147"/>
                </a:cubicBezTo>
                <a:cubicBezTo>
                  <a:pt x="8478" y="11175"/>
                  <a:pt x="8490" y="11204"/>
                  <a:pt x="8481" y="11232"/>
                </a:cubicBezTo>
                <a:cubicBezTo>
                  <a:pt x="8472" y="11264"/>
                  <a:pt x="8437" y="11270"/>
                  <a:pt x="8428" y="11233"/>
                </a:cubicBezTo>
                <a:cubicBezTo>
                  <a:pt x="8439" y="11257"/>
                  <a:pt x="8434" y="11290"/>
                  <a:pt x="8461" y="11302"/>
                </a:cubicBezTo>
                <a:cubicBezTo>
                  <a:pt x="8496" y="11317"/>
                  <a:pt x="8475" y="11392"/>
                  <a:pt x="8484" y="11420"/>
                </a:cubicBezTo>
                <a:cubicBezTo>
                  <a:pt x="8497" y="11466"/>
                  <a:pt x="8553" y="11532"/>
                  <a:pt x="8528" y="11589"/>
                </a:cubicBezTo>
                <a:cubicBezTo>
                  <a:pt x="8572" y="11579"/>
                  <a:pt x="8567" y="11630"/>
                  <a:pt x="8531" y="11637"/>
                </a:cubicBezTo>
                <a:cubicBezTo>
                  <a:pt x="8571" y="11667"/>
                  <a:pt x="8540" y="11793"/>
                  <a:pt x="8571" y="11846"/>
                </a:cubicBezTo>
                <a:cubicBezTo>
                  <a:pt x="8601" y="11895"/>
                  <a:pt x="8549" y="12017"/>
                  <a:pt x="8546" y="12067"/>
                </a:cubicBezTo>
                <a:cubicBezTo>
                  <a:pt x="8531" y="12056"/>
                  <a:pt x="8518" y="12042"/>
                  <a:pt x="8508" y="12025"/>
                </a:cubicBezTo>
                <a:cubicBezTo>
                  <a:pt x="8518" y="12051"/>
                  <a:pt x="8517" y="12081"/>
                  <a:pt x="8549" y="12091"/>
                </a:cubicBezTo>
                <a:cubicBezTo>
                  <a:pt x="8484" y="12183"/>
                  <a:pt x="8421" y="12151"/>
                  <a:pt x="8316" y="12347"/>
                </a:cubicBezTo>
                <a:cubicBezTo>
                  <a:pt x="8183" y="12597"/>
                  <a:pt x="8262" y="12746"/>
                  <a:pt x="8020" y="13104"/>
                </a:cubicBezTo>
                <a:cubicBezTo>
                  <a:pt x="7948" y="13210"/>
                  <a:pt x="7843" y="13286"/>
                  <a:pt x="7759" y="13382"/>
                </a:cubicBezTo>
                <a:cubicBezTo>
                  <a:pt x="7774" y="13344"/>
                  <a:pt x="7753" y="13297"/>
                  <a:pt x="7745" y="13260"/>
                </a:cubicBezTo>
                <a:cubicBezTo>
                  <a:pt x="7876" y="13296"/>
                  <a:pt x="7865" y="13189"/>
                  <a:pt x="7929" y="13153"/>
                </a:cubicBezTo>
                <a:cubicBezTo>
                  <a:pt x="7972" y="13129"/>
                  <a:pt x="7979" y="13109"/>
                  <a:pt x="7979" y="13059"/>
                </a:cubicBezTo>
                <a:cubicBezTo>
                  <a:pt x="7979" y="13027"/>
                  <a:pt x="7985" y="12971"/>
                  <a:pt x="8024" y="13017"/>
                </a:cubicBezTo>
                <a:cubicBezTo>
                  <a:pt x="7997" y="12930"/>
                  <a:pt x="8098" y="12939"/>
                  <a:pt x="8082" y="12827"/>
                </a:cubicBezTo>
                <a:cubicBezTo>
                  <a:pt x="8078" y="12802"/>
                  <a:pt x="8052" y="12719"/>
                  <a:pt x="8107" y="12770"/>
                </a:cubicBezTo>
                <a:cubicBezTo>
                  <a:pt x="8108" y="12758"/>
                  <a:pt x="8090" y="12678"/>
                  <a:pt x="8070" y="12685"/>
                </a:cubicBezTo>
                <a:cubicBezTo>
                  <a:pt x="8057" y="12689"/>
                  <a:pt x="7986" y="12743"/>
                  <a:pt x="7985" y="12759"/>
                </a:cubicBezTo>
                <a:cubicBezTo>
                  <a:pt x="7965" y="12737"/>
                  <a:pt x="7954" y="12710"/>
                  <a:pt x="7925" y="12700"/>
                </a:cubicBezTo>
                <a:cubicBezTo>
                  <a:pt x="7891" y="12688"/>
                  <a:pt x="7897" y="12639"/>
                  <a:pt x="7866" y="12622"/>
                </a:cubicBezTo>
                <a:cubicBezTo>
                  <a:pt x="7864" y="12704"/>
                  <a:pt x="7902" y="12700"/>
                  <a:pt x="7934" y="12759"/>
                </a:cubicBezTo>
                <a:cubicBezTo>
                  <a:pt x="7866" y="12776"/>
                  <a:pt x="7916" y="12854"/>
                  <a:pt x="7911" y="12898"/>
                </a:cubicBezTo>
                <a:cubicBezTo>
                  <a:pt x="7906" y="12877"/>
                  <a:pt x="7897" y="12857"/>
                  <a:pt x="7884" y="12839"/>
                </a:cubicBezTo>
                <a:cubicBezTo>
                  <a:pt x="7874" y="12867"/>
                  <a:pt x="7901" y="12903"/>
                  <a:pt x="7887" y="12927"/>
                </a:cubicBezTo>
                <a:cubicBezTo>
                  <a:pt x="7881" y="12937"/>
                  <a:pt x="7859" y="12935"/>
                  <a:pt x="7862" y="12951"/>
                </a:cubicBezTo>
                <a:cubicBezTo>
                  <a:pt x="7874" y="13019"/>
                  <a:pt x="7817" y="13055"/>
                  <a:pt x="7769" y="13082"/>
                </a:cubicBezTo>
                <a:cubicBezTo>
                  <a:pt x="7731" y="13104"/>
                  <a:pt x="7746" y="13151"/>
                  <a:pt x="7736" y="13187"/>
                </a:cubicBezTo>
                <a:cubicBezTo>
                  <a:pt x="7726" y="13216"/>
                  <a:pt x="7651" y="13289"/>
                  <a:pt x="7724" y="13296"/>
                </a:cubicBezTo>
                <a:cubicBezTo>
                  <a:pt x="7685" y="13320"/>
                  <a:pt x="7712" y="13373"/>
                  <a:pt x="7750" y="13344"/>
                </a:cubicBezTo>
                <a:cubicBezTo>
                  <a:pt x="7756" y="13381"/>
                  <a:pt x="7729" y="13417"/>
                  <a:pt x="7713" y="13448"/>
                </a:cubicBezTo>
                <a:cubicBezTo>
                  <a:pt x="7688" y="13501"/>
                  <a:pt x="7690" y="13564"/>
                  <a:pt x="7682" y="13620"/>
                </a:cubicBezTo>
                <a:cubicBezTo>
                  <a:pt x="7667" y="13731"/>
                  <a:pt x="7599" y="13797"/>
                  <a:pt x="7542" y="13886"/>
                </a:cubicBezTo>
                <a:cubicBezTo>
                  <a:pt x="7436" y="14051"/>
                  <a:pt x="7371" y="13761"/>
                  <a:pt x="7418" y="13688"/>
                </a:cubicBezTo>
                <a:cubicBezTo>
                  <a:pt x="7472" y="13604"/>
                  <a:pt x="7519" y="13577"/>
                  <a:pt x="7403" y="13522"/>
                </a:cubicBezTo>
                <a:cubicBezTo>
                  <a:pt x="7318" y="13475"/>
                  <a:pt x="7294" y="13397"/>
                  <a:pt x="7222" y="13334"/>
                </a:cubicBezTo>
                <a:cubicBezTo>
                  <a:pt x="7182" y="13299"/>
                  <a:pt x="7128" y="13295"/>
                  <a:pt x="7084" y="13266"/>
                </a:cubicBezTo>
                <a:cubicBezTo>
                  <a:pt x="7053" y="13246"/>
                  <a:pt x="7025" y="13207"/>
                  <a:pt x="7000" y="13181"/>
                </a:cubicBezTo>
                <a:cubicBezTo>
                  <a:pt x="6962" y="13142"/>
                  <a:pt x="6920" y="13142"/>
                  <a:pt x="6877" y="13116"/>
                </a:cubicBezTo>
                <a:cubicBezTo>
                  <a:pt x="6844" y="13095"/>
                  <a:pt x="6837" y="13064"/>
                  <a:pt x="6798" y="13079"/>
                </a:cubicBezTo>
                <a:cubicBezTo>
                  <a:pt x="6755" y="13094"/>
                  <a:pt x="6653" y="12929"/>
                  <a:pt x="6602" y="12916"/>
                </a:cubicBezTo>
                <a:cubicBezTo>
                  <a:pt x="6626" y="12960"/>
                  <a:pt x="6545" y="13003"/>
                  <a:pt x="6515" y="12994"/>
                </a:cubicBezTo>
                <a:cubicBezTo>
                  <a:pt x="6461" y="12970"/>
                  <a:pt x="6565" y="12911"/>
                  <a:pt x="6372" y="12787"/>
                </a:cubicBezTo>
                <a:cubicBezTo>
                  <a:pt x="6280" y="12728"/>
                  <a:pt x="6179" y="12576"/>
                  <a:pt x="6112" y="12674"/>
                </a:cubicBezTo>
                <a:cubicBezTo>
                  <a:pt x="6077" y="12726"/>
                  <a:pt x="5998" y="12730"/>
                  <a:pt x="5957" y="12679"/>
                </a:cubicBezTo>
                <a:cubicBezTo>
                  <a:pt x="6056" y="12649"/>
                  <a:pt x="6003" y="12558"/>
                  <a:pt x="6072" y="12530"/>
                </a:cubicBezTo>
                <a:cubicBezTo>
                  <a:pt x="6172" y="12490"/>
                  <a:pt x="6186" y="12334"/>
                  <a:pt x="6240" y="12258"/>
                </a:cubicBezTo>
                <a:cubicBezTo>
                  <a:pt x="6269" y="12216"/>
                  <a:pt x="6372" y="12001"/>
                  <a:pt x="6428" y="12043"/>
                </a:cubicBezTo>
                <a:cubicBezTo>
                  <a:pt x="6429" y="12044"/>
                  <a:pt x="6431" y="12045"/>
                  <a:pt x="6432" y="12046"/>
                </a:cubicBezTo>
                <a:cubicBezTo>
                  <a:pt x="6444" y="12022"/>
                  <a:pt x="6435" y="12001"/>
                  <a:pt x="6409" y="11993"/>
                </a:cubicBezTo>
                <a:cubicBezTo>
                  <a:pt x="6433" y="11963"/>
                  <a:pt x="6467" y="11944"/>
                  <a:pt x="6494" y="11917"/>
                </a:cubicBezTo>
                <a:cubicBezTo>
                  <a:pt x="6513" y="11899"/>
                  <a:pt x="6517" y="11869"/>
                  <a:pt x="6538" y="11856"/>
                </a:cubicBezTo>
                <a:cubicBezTo>
                  <a:pt x="6575" y="11832"/>
                  <a:pt x="6635" y="11827"/>
                  <a:pt x="6640" y="11773"/>
                </a:cubicBezTo>
                <a:cubicBezTo>
                  <a:pt x="6643" y="11737"/>
                  <a:pt x="6731" y="11706"/>
                  <a:pt x="6758" y="11695"/>
                </a:cubicBezTo>
                <a:cubicBezTo>
                  <a:pt x="6846" y="11660"/>
                  <a:pt x="6886" y="11585"/>
                  <a:pt x="6934" y="11604"/>
                </a:cubicBezTo>
                <a:lnTo>
                  <a:pt x="6934" y="11604"/>
                </a:lnTo>
                <a:lnTo>
                  <a:pt x="6934" y="11604"/>
                </a:lnTo>
                <a:cubicBezTo>
                  <a:pt x="6959" y="11448"/>
                  <a:pt x="6944" y="11532"/>
                  <a:pt x="6940" y="11399"/>
                </a:cubicBezTo>
                <a:cubicBezTo>
                  <a:pt x="6937" y="11304"/>
                  <a:pt x="6898" y="11067"/>
                  <a:pt x="6799" y="11031"/>
                </a:cubicBezTo>
                <a:cubicBezTo>
                  <a:pt x="6761" y="11018"/>
                  <a:pt x="6690" y="11014"/>
                  <a:pt x="6682" y="11067"/>
                </a:cubicBezTo>
                <a:cubicBezTo>
                  <a:pt x="6670" y="11059"/>
                  <a:pt x="6619" y="11025"/>
                  <a:pt x="6618" y="11058"/>
                </a:cubicBezTo>
                <a:cubicBezTo>
                  <a:pt x="6611" y="11022"/>
                  <a:pt x="6602" y="10966"/>
                  <a:pt x="6628" y="10844"/>
                </a:cubicBezTo>
                <a:cubicBezTo>
                  <a:pt x="6635" y="10799"/>
                  <a:pt x="6662" y="10717"/>
                  <a:pt x="6651" y="10669"/>
                </a:cubicBezTo>
                <a:cubicBezTo>
                  <a:pt x="6638" y="10630"/>
                  <a:pt x="6676" y="10602"/>
                  <a:pt x="6654" y="10553"/>
                </a:cubicBezTo>
                <a:cubicBezTo>
                  <a:pt x="6642" y="10529"/>
                  <a:pt x="6644" y="10507"/>
                  <a:pt x="6667" y="10491"/>
                </a:cubicBezTo>
                <a:cubicBezTo>
                  <a:pt x="6630" y="10465"/>
                  <a:pt x="6591" y="10403"/>
                  <a:pt x="6539" y="10413"/>
                </a:cubicBezTo>
                <a:cubicBezTo>
                  <a:pt x="6446" y="10431"/>
                  <a:pt x="6294" y="10613"/>
                  <a:pt x="6252" y="10251"/>
                </a:cubicBezTo>
                <a:cubicBezTo>
                  <a:pt x="6244" y="10184"/>
                  <a:pt x="6184" y="10148"/>
                  <a:pt x="6176" y="10080"/>
                </a:cubicBezTo>
                <a:cubicBezTo>
                  <a:pt x="6170" y="10028"/>
                  <a:pt x="6138" y="9989"/>
                  <a:pt x="6130" y="9945"/>
                </a:cubicBezTo>
                <a:cubicBezTo>
                  <a:pt x="6113" y="9848"/>
                  <a:pt x="6112" y="9933"/>
                  <a:pt x="5905" y="9807"/>
                </a:cubicBezTo>
                <a:cubicBezTo>
                  <a:pt x="5865" y="9783"/>
                  <a:pt x="5867" y="9879"/>
                  <a:pt x="5824" y="9881"/>
                </a:cubicBezTo>
                <a:cubicBezTo>
                  <a:pt x="5778" y="9883"/>
                  <a:pt x="5722" y="9864"/>
                  <a:pt x="5675" y="9863"/>
                </a:cubicBezTo>
                <a:cubicBezTo>
                  <a:pt x="5643" y="9862"/>
                  <a:pt x="5424" y="9798"/>
                  <a:pt x="5422" y="9777"/>
                </a:cubicBezTo>
                <a:cubicBezTo>
                  <a:pt x="5418" y="9742"/>
                  <a:pt x="5437" y="9699"/>
                  <a:pt x="5448" y="9664"/>
                </a:cubicBezTo>
                <a:cubicBezTo>
                  <a:pt x="5458" y="9635"/>
                  <a:pt x="5438" y="9608"/>
                  <a:pt x="5435" y="9580"/>
                </a:cubicBezTo>
                <a:cubicBezTo>
                  <a:pt x="5434" y="9562"/>
                  <a:pt x="5465" y="9439"/>
                  <a:pt x="5450" y="9389"/>
                </a:cubicBezTo>
                <a:cubicBezTo>
                  <a:pt x="5440" y="9357"/>
                  <a:pt x="5380" y="9341"/>
                  <a:pt x="5417" y="9297"/>
                </a:cubicBezTo>
                <a:cubicBezTo>
                  <a:pt x="5371" y="9283"/>
                  <a:pt x="5334" y="9171"/>
                  <a:pt x="5320" y="9099"/>
                </a:cubicBezTo>
                <a:cubicBezTo>
                  <a:pt x="5351" y="9080"/>
                  <a:pt x="5401" y="9059"/>
                  <a:pt x="5395" y="9031"/>
                </a:cubicBezTo>
                <a:cubicBezTo>
                  <a:pt x="5391" y="8990"/>
                  <a:pt x="5277" y="8990"/>
                  <a:pt x="5346" y="8830"/>
                </a:cubicBezTo>
                <a:cubicBezTo>
                  <a:pt x="5370" y="8772"/>
                  <a:pt x="5418" y="8714"/>
                  <a:pt x="5396" y="8649"/>
                </a:cubicBezTo>
                <a:cubicBezTo>
                  <a:pt x="5359" y="8543"/>
                  <a:pt x="5524" y="8519"/>
                  <a:pt x="5327" y="8164"/>
                </a:cubicBezTo>
                <a:cubicBezTo>
                  <a:pt x="5313" y="8136"/>
                  <a:pt x="5296" y="8154"/>
                  <a:pt x="5266" y="8148"/>
                </a:cubicBezTo>
                <a:cubicBezTo>
                  <a:pt x="5164" y="8129"/>
                  <a:pt x="5085" y="7955"/>
                  <a:pt x="5093" y="7858"/>
                </a:cubicBezTo>
                <a:cubicBezTo>
                  <a:pt x="5097" y="7811"/>
                  <a:pt x="5128" y="7779"/>
                  <a:pt x="5126" y="7727"/>
                </a:cubicBezTo>
                <a:cubicBezTo>
                  <a:pt x="5045" y="7752"/>
                  <a:pt x="4864" y="7739"/>
                  <a:pt x="4770" y="7725"/>
                </a:cubicBezTo>
                <a:cubicBezTo>
                  <a:pt x="4714" y="7719"/>
                  <a:pt x="4606" y="7737"/>
                  <a:pt x="4561" y="7691"/>
                </a:cubicBezTo>
                <a:cubicBezTo>
                  <a:pt x="4521" y="7644"/>
                  <a:pt x="4529" y="7549"/>
                  <a:pt x="4519" y="7490"/>
                </a:cubicBezTo>
                <a:cubicBezTo>
                  <a:pt x="4507" y="7412"/>
                  <a:pt x="4414" y="7369"/>
                  <a:pt x="4411" y="7296"/>
                </a:cubicBezTo>
                <a:cubicBezTo>
                  <a:pt x="4436" y="7293"/>
                  <a:pt x="4462" y="7293"/>
                  <a:pt x="4488" y="7293"/>
                </a:cubicBezTo>
                <a:cubicBezTo>
                  <a:pt x="4467" y="7193"/>
                  <a:pt x="4452" y="7110"/>
                  <a:pt x="4410" y="7015"/>
                </a:cubicBezTo>
                <a:cubicBezTo>
                  <a:pt x="4372" y="6931"/>
                  <a:pt x="4439" y="6874"/>
                  <a:pt x="4335" y="6814"/>
                </a:cubicBezTo>
                <a:cubicBezTo>
                  <a:pt x="4271" y="6778"/>
                  <a:pt x="4193" y="6717"/>
                  <a:pt x="4116" y="6729"/>
                </a:cubicBezTo>
                <a:cubicBezTo>
                  <a:pt x="3853" y="6769"/>
                  <a:pt x="3928" y="6667"/>
                  <a:pt x="3835" y="6605"/>
                </a:cubicBezTo>
                <a:cubicBezTo>
                  <a:pt x="3824" y="6598"/>
                  <a:pt x="3811" y="6593"/>
                  <a:pt x="3796" y="6592"/>
                </a:cubicBezTo>
                <a:cubicBezTo>
                  <a:pt x="3740" y="6589"/>
                  <a:pt x="3698" y="6543"/>
                  <a:pt x="3640" y="6536"/>
                </a:cubicBezTo>
                <a:cubicBezTo>
                  <a:pt x="3573" y="6529"/>
                  <a:pt x="3571" y="6432"/>
                  <a:pt x="3520" y="6417"/>
                </a:cubicBezTo>
                <a:cubicBezTo>
                  <a:pt x="3503" y="6413"/>
                  <a:pt x="3494" y="6428"/>
                  <a:pt x="3482" y="6435"/>
                </a:cubicBezTo>
                <a:cubicBezTo>
                  <a:pt x="3440" y="6463"/>
                  <a:pt x="3380" y="6323"/>
                  <a:pt x="3299" y="6368"/>
                </a:cubicBezTo>
                <a:cubicBezTo>
                  <a:pt x="3268" y="6398"/>
                  <a:pt x="3143" y="6362"/>
                  <a:pt x="3115" y="6327"/>
                </a:cubicBezTo>
                <a:cubicBezTo>
                  <a:pt x="3105" y="6320"/>
                  <a:pt x="3090" y="6281"/>
                  <a:pt x="3086" y="6278"/>
                </a:cubicBezTo>
                <a:cubicBezTo>
                  <a:pt x="2969" y="6183"/>
                  <a:pt x="2957" y="6211"/>
                  <a:pt x="2931" y="6192"/>
                </a:cubicBezTo>
                <a:cubicBezTo>
                  <a:pt x="2905" y="6175"/>
                  <a:pt x="2922" y="6134"/>
                  <a:pt x="2888" y="6111"/>
                </a:cubicBezTo>
                <a:cubicBezTo>
                  <a:pt x="2860" y="6087"/>
                  <a:pt x="2863" y="6088"/>
                  <a:pt x="2851" y="6051"/>
                </a:cubicBezTo>
                <a:cubicBezTo>
                  <a:pt x="2835" y="5995"/>
                  <a:pt x="2761" y="5954"/>
                  <a:pt x="2781" y="5879"/>
                </a:cubicBezTo>
                <a:cubicBezTo>
                  <a:pt x="2787" y="5854"/>
                  <a:pt x="2815" y="5822"/>
                  <a:pt x="2802" y="5796"/>
                </a:cubicBezTo>
                <a:cubicBezTo>
                  <a:pt x="2793" y="5772"/>
                  <a:pt x="2770" y="5756"/>
                  <a:pt x="2761" y="5728"/>
                </a:cubicBezTo>
                <a:cubicBezTo>
                  <a:pt x="2721" y="5607"/>
                  <a:pt x="2868" y="5462"/>
                  <a:pt x="2733" y="5363"/>
                </a:cubicBezTo>
                <a:cubicBezTo>
                  <a:pt x="2680" y="5421"/>
                  <a:pt x="2685" y="5409"/>
                  <a:pt x="2607" y="5398"/>
                </a:cubicBezTo>
                <a:cubicBezTo>
                  <a:pt x="2528" y="5387"/>
                  <a:pt x="2444" y="5422"/>
                  <a:pt x="2370" y="5444"/>
                </a:cubicBezTo>
                <a:cubicBezTo>
                  <a:pt x="2307" y="5462"/>
                  <a:pt x="2282" y="5536"/>
                  <a:pt x="2231" y="5571"/>
                </a:cubicBezTo>
                <a:cubicBezTo>
                  <a:pt x="2178" y="5611"/>
                  <a:pt x="2092" y="5610"/>
                  <a:pt x="2059" y="5687"/>
                </a:cubicBezTo>
                <a:cubicBezTo>
                  <a:pt x="2029" y="5756"/>
                  <a:pt x="1974" y="5686"/>
                  <a:pt x="1922" y="5731"/>
                </a:cubicBezTo>
                <a:cubicBezTo>
                  <a:pt x="1896" y="5753"/>
                  <a:pt x="1890" y="5793"/>
                  <a:pt x="1872" y="5821"/>
                </a:cubicBezTo>
                <a:cubicBezTo>
                  <a:pt x="1860" y="5839"/>
                  <a:pt x="1824" y="5847"/>
                  <a:pt x="1806" y="5855"/>
                </a:cubicBezTo>
                <a:cubicBezTo>
                  <a:pt x="1786" y="5864"/>
                  <a:pt x="1734" y="5901"/>
                  <a:pt x="1725" y="5862"/>
                </a:cubicBezTo>
                <a:cubicBezTo>
                  <a:pt x="1719" y="5841"/>
                  <a:pt x="1738" y="5835"/>
                  <a:pt x="1702" y="5832"/>
                </a:cubicBezTo>
                <a:lnTo>
                  <a:pt x="1466" y="5815"/>
                </a:lnTo>
                <a:cubicBezTo>
                  <a:pt x="1330" y="5783"/>
                  <a:pt x="1319" y="5845"/>
                  <a:pt x="1243" y="5854"/>
                </a:cubicBezTo>
                <a:cubicBezTo>
                  <a:pt x="1194" y="5858"/>
                  <a:pt x="1171" y="5791"/>
                  <a:pt x="1133" y="5824"/>
                </a:cubicBezTo>
                <a:cubicBezTo>
                  <a:pt x="1119" y="5708"/>
                  <a:pt x="1115" y="5588"/>
                  <a:pt x="1109" y="5472"/>
                </a:cubicBezTo>
                <a:cubicBezTo>
                  <a:pt x="1105" y="5431"/>
                  <a:pt x="1144" y="5389"/>
                  <a:pt x="1122" y="5349"/>
                </a:cubicBezTo>
                <a:cubicBezTo>
                  <a:pt x="1100" y="5312"/>
                  <a:pt x="1128" y="5310"/>
                  <a:pt x="1136" y="5274"/>
                </a:cubicBezTo>
                <a:cubicBezTo>
                  <a:pt x="1057" y="5278"/>
                  <a:pt x="997" y="5407"/>
                  <a:pt x="935" y="5450"/>
                </a:cubicBezTo>
                <a:cubicBezTo>
                  <a:pt x="848" y="5510"/>
                  <a:pt x="723" y="5489"/>
                  <a:pt x="623" y="5476"/>
                </a:cubicBezTo>
                <a:cubicBezTo>
                  <a:pt x="642" y="5413"/>
                  <a:pt x="589" y="5322"/>
                  <a:pt x="531" y="5295"/>
                </a:cubicBezTo>
                <a:cubicBezTo>
                  <a:pt x="458" y="5262"/>
                  <a:pt x="365" y="5290"/>
                  <a:pt x="296" y="5253"/>
                </a:cubicBezTo>
                <a:cubicBezTo>
                  <a:pt x="330" y="5209"/>
                  <a:pt x="377" y="5171"/>
                  <a:pt x="353" y="5110"/>
                </a:cubicBezTo>
                <a:cubicBezTo>
                  <a:pt x="332" y="5058"/>
                  <a:pt x="274" y="5035"/>
                  <a:pt x="246" y="4992"/>
                </a:cubicBezTo>
                <a:cubicBezTo>
                  <a:pt x="229" y="4967"/>
                  <a:pt x="231" y="4936"/>
                  <a:pt x="206" y="4915"/>
                </a:cubicBezTo>
                <a:cubicBezTo>
                  <a:pt x="185" y="4899"/>
                  <a:pt x="166" y="4889"/>
                  <a:pt x="161" y="4861"/>
                </a:cubicBezTo>
                <a:cubicBezTo>
                  <a:pt x="152" y="4813"/>
                  <a:pt x="124" y="4764"/>
                  <a:pt x="82" y="4737"/>
                </a:cubicBezTo>
                <a:cubicBezTo>
                  <a:pt x="156" y="4692"/>
                  <a:pt x="1" y="4636"/>
                  <a:pt x="20" y="4573"/>
                </a:cubicBezTo>
                <a:close/>
                <a:moveTo>
                  <a:pt x="9689" y="10194"/>
                </a:moveTo>
                <a:cubicBezTo>
                  <a:pt x="9714" y="10190"/>
                  <a:pt x="9735" y="10175"/>
                  <a:pt x="9749" y="10155"/>
                </a:cubicBezTo>
                <a:cubicBezTo>
                  <a:pt x="9720" y="10134"/>
                  <a:pt x="9675" y="10155"/>
                  <a:pt x="9689" y="10194"/>
                </a:cubicBezTo>
                <a:close/>
                <a:moveTo>
                  <a:pt x="9431" y="10461"/>
                </a:moveTo>
                <a:cubicBezTo>
                  <a:pt x="9435" y="10433"/>
                  <a:pt x="9413" y="10415"/>
                  <a:pt x="9425" y="10387"/>
                </a:cubicBezTo>
                <a:cubicBezTo>
                  <a:pt x="9387" y="10379"/>
                  <a:pt x="9375" y="10418"/>
                  <a:pt x="9369" y="10446"/>
                </a:cubicBezTo>
                <a:cubicBezTo>
                  <a:pt x="9391" y="10443"/>
                  <a:pt x="9412" y="10448"/>
                  <a:pt x="9431" y="10461"/>
                </a:cubicBezTo>
                <a:close/>
                <a:moveTo>
                  <a:pt x="8576" y="11836"/>
                </a:moveTo>
                <a:cubicBezTo>
                  <a:pt x="8603" y="11798"/>
                  <a:pt x="8627" y="11724"/>
                  <a:pt x="8594" y="11684"/>
                </a:cubicBezTo>
                <a:cubicBezTo>
                  <a:pt x="8551" y="11710"/>
                  <a:pt x="8572" y="11796"/>
                  <a:pt x="8576" y="11836"/>
                </a:cubicBezTo>
                <a:close/>
                <a:moveTo>
                  <a:pt x="8475" y="11310"/>
                </a:moveTo>
                <a:cubicBezTo>
                  <a:pt x="8484" y="11319"/>
                  <a:pt x="8493" y="11328"/>
                  <a:pt x="8502" y="11337"/>
                </a:cubicBezTo>
                <a:cubicBezTo>
                  <a:pt x="8512" y="11308"/>
                  <a:pt x="8524" y="11277"/>
                  <a:pt x="8499" y="11250"/>
                </a:cubicBezTo>
                <a:cubicBezTo>
                  <a:pt x="8482" y="11267"/>
                  <a:pt x="8474" y="11287"/>
                  <a:pt x="8475" y="11310"/>
                </a:cubicBezTo>
                <a:close/>
                <a:moveTo>
                  <a:pt x="9487" y="2748"/>
                </a:moveTo>
                <a:cubicBezTo>
                  <a:pt x="9496" y="2738"/>
                  <a:pt x="9505" y="2728"/>
                  <a:pt x="9514" y="2718"/>
                </a:cubicBezTo>
                <a:cubicBezTo>
                  <a:pt x="9483" y="2715"/>
                  <a:pt x="9474" y="2725"/>
                  <a:pt x="9487" y="2748"/>
                </a:cubicBezTo>
                <a:close/>
                <a:moveTo>
                  <a:pt x="9212" y="3003"/>
                </a:moveTo>
                <a:cubicBezTo>
                  <a:pt x="9231" y="2964"/>
                  <a:pt x="9246" y="2925"/>
                  <a:pt x="9244" y="2881"/>
                </a:cubicBezTo>
                <a:cubicBezTo>
                  <a:pt x="9197" y="2901"/>
                  <a:pt x="9213" y="2964"/>
                  <a:pt x="9212" y="3003"/>
                </a:cubicBezTo>
                <a:close/>
                <a:moveTo>
                  <a:pt x="9146" y="2504"/>
                </a:moveTo>
                <a:cubicBezTo>
                  <a:pt x="9157" y="2500"/>
                  <a:pt x="9168" y="2496"/>
                  <a:pt x="9179" y="2492"/>
                </a:cubicBezTo>
                <a:cubicBezTo>
                  <a:pt x="9150" y="2474"/>
                  <a:pt x="9139" y="2478"/>
                  <a:pt x="9146" y="2504"/>
                </a:cubicBezTo>
                <a:close/>
                <a:moveTo>
                  <a:pt x="9075" y="2409"/>
                </a:moveTo>
                <a:cubicBezTo>
                  <a:pt x="9098" y="2401"/>
                  <a:pt x="9110" y="2382"/>
                  <a:pt x="9099" y="2359"/>
                </a:cubicBezTo>
                <a:cubicBezTo>
                  <a:pt x="9087" y="2392"/>
                  <a:pt x="9079" y="2399"/>
                  <a:pt x="9075" y="2379"/>
                </a:cubicBezTo>
                <a:cubicBezTo>
                  <a:pt x="9075" y="2389"/>
                  <a:pt x="9075" y="2399"/>
                  <a:pt x="9075" y="2409"/>
                </a:cubicBezTo>
                <a:close/>
                <a:moveTo>
                  <a:pt x="8594" y="2273"/>
                </a:moveTo>
                <a:cubicBezTo>
                  <a:pt x="8610" y="2268"/>
                  <a:pt x="8618" y="2257"/>
                  <a:pt x="8618" y="2240"/>
                </a:cubicBezTo>
                <a:cubicBezTo>
                  <a:pt x="8586" y="2233"/>
                  <a:pt x="8578" y="2244"/>
                  <a:pt x="8594" y="2273"/>
                </a:cubicBezTo>
                <a:close/>
                <a:moveTo>
                  <a:pt x="8220" y="2154"/>
                </a:moveTo>
                <a:cubicBezTo>
                  <a:pt x="8251" y="2168"/>
                  <a:pt x="8221" y="2123"/>
                  <a:pt x="8220" y="2121"/>
                </a:cubicBezTo>
                <a:cubicBezTo>
                  <a:pt x="8220" y="2132"/>
                  <a:pt x="8220" y="2143"/>
                  <a:pt x="8220" y="2154"/>
                </a:cubicBezTo>
                <a:close/>
                <a:moveTo>
                  <a:pt x="7982" y="2323"/>
                </a:moveTo>
                <a:cubicBezTo>
                  <a:pt x="8063" y="2402"/>
                  <a:pt x="8000" y="2228"/>
                  <a:pt x="7982" y="2323"/>
                </a:cubicBezTo>
                <a:close/>
                <a:moveTo>
                  <a:pt x="7570" y="1908"/>
                </a:moveTo>
                <a:cubicBezTo>
                  <a:pt x="7527" y="1973"/>
                  <a:pt x="7632" y="1960"/>
                  <a:pt x="7665" y="1949"/>
                </a:cubicBezTo>
                <a:cubicBezTo>
                  <a:pt x="7723" y="1930"/>
                  <a:pt x="7620" y="1857"/>
                  <a:pt x="7570" y="1908"/>
                </a:cubicBezTo>
                <a:close/>
                <a:moveTo>
                  <a:pt x="7489" y="1578"/>
                </a:moveTo>
                <a:cubicBezTo>
                  <a:pt x="7508" y="1567"/>
                  <a:pt x="7511" y="1552"/>
                  <a:pt x="7498" y="1534"/>
                </a:cubicBezTo>
                <a:cubicBezTo>
                  <a:pt x="7480" y="1545"/>
                  <a:pt x="7477" y="1560"/>
                  <a:pt x="7489" y="1578"/>
                </a:cubicBezTo>
                <a:close/>
                <a:moveTo>
                  <a:pt x="7418" y="1643"/>
                </a:moveTo>
                <a:cubicBezTo>
                  <a:pt x="7448" y="1642"/>
                  <a:pt x="7484" y="1634"/>
                  <a:pt x="7481" y="1596"/>
                </a:cubicBezTo>
                <a:cubicBezTo>
                  <a:pt x="7449" y="1587"/>
                  <a:pt x="7408" y="1604"/>
                  <a:pt x="7418" y="1643"/>
                </a:cubicBezTo>
                <a:close/>
                <a:moveTo>
                  <a:pt x="7431" y="1821"/>
                </a:moveTo>
                <a:cubicBezTo>
                  <a:pt x="7444" y="1813"/>
                  <a:pt x="7456" y="1804"/>
                  <a:pt x="7466" y="1792"/>
                </a:cubicBezTo>
                <a:cubicBezTo>
                  <a:pt x="7442" y="1788"/>
                  <a:pt x="7425" y="1803"/>
                  <a:pt x="7419" y="1825"/>
                </a:cubicBezTo>
                <a:cubicBezTo>
                  <a:pt x="7397" y="1832"/>
                  <a:pt x="7378" y="1844"/>
                  <a:pt x="7373" y="1863"/>
                </a:cubicBezTo>
                <a:cubicBezTo>
                  <a:pt x="7363" y="1899"/>
                  <a:pt x="7452" y="1905"/>
                  <a:pt x="7472" y="1908"/>
                </a:cubicBezTo>
                <a:cubicBezTo>
                  <a:pt x="7500" y="1966"/>
                  <a:pt x="7557" y="1874"/>
                  <a:pt x="7581" y="1849"/>
                </a:cubicBezTo>
                <a:cubicBezTo>
                  <a:pt x="7663" y="1764"/>
                  <a:pt x="7469" y="1810"/>
                  <a:pt x="7431" y="1821"/>
                </a:cubicBezTo>
                <a:close/>
                <a:moveTo>
                  <a:pt x="7415" y="1786"/>
                </a:moveTo>
                <a:cubicBezTo>
                  <a:pt x="7432" y="1773"/>
                  <a:pt x="7512" y="1711"/>
                  <a:pt x="7482" y="1686"/>
                </a:cubicBezTo>
                <a:cubicBezTo>
                  <a:pt x="7433" y="1644"/>
                  <a:pt x="7378" y="1749"/>
                  <a:pt x="7415" y="1786"/>
                </a:cubicBezTo>
                <a:close/>
                <a:moveTo>
                  <a:pt x="7356" y="1848"/>
                </a:moveTo>
                <a:cubicBezTo>
                  <a:pt x="7386" y="1804"/>
                  <a:pt x="7408" y="1752"/>
                  <a:pt x="7368" y="1706"/>
                </a:cubicBezTo>
                <a:cubicBezTo>
                  <a:pt x="7349" y="1742"/>
                  <a:pt x="7314" y="1836"/>
                  <a:pt x="7356" y="1848"/>
                </a:cubicBezTo>
                <a:close/>
                <a:moveTo>
                  <a:pt x="7317" y="1908"/>
                </a:moveTo>
                <a:cubicBezTo>
                  <a:pt x="7357" y="1937"/>
                  <a:pt x="7356" y="1894"/>
                  <a:pt x="7343" y="1868"/>
                </a:cubicBezTo>
                <a:cubicBezTo>
                  <a:pt x="7313" y="1808"/>
                  <a:pt x="7282" y="1872"/>
                  <a:pt x="7317" y="1908"/>
                </a:cubicBezTo>
                <a:close/>
                <a:moveTo>
                  <a:pt x="7210" y="1908"/>
                </a:moveTo>
                <a:cubicBezTo>
                  <a:pt x="7211" y="1914"/>
                  <a:pt x="7212" y="1919"/>
                  <a:pt x="7213" y="1925"/>
                </a:cubicBezTo>
                <a:cubicBezTo>
                  <a:pt x="7237" y="1922"/>
                  <a:pt x="7256" y="1913"/>
                  <a:pt x="7273" y="1896"/>
                </a:cubicBezTo>
                <a:cubicBezTo>
                  <a:pt x="7251" y="1879"/>
                  <a:pt x="7226" y="1887"/>
                  <a:pt x="7210" y="1908"/>
                </a:cubicBezTo>
                <a:close/>
                <a:moveTo>
                  <a:pt x="7201" y="2210"/>
                </a:moveTo>
                <a:cubicBezTo>
                  <a:pt x="7217" y="2201"/>
                  <a:pt x="7228" y="2189"/>
                  <a:pt x="7234" y="2172"/>
                </a:cubicBezTo>
                <a:cubicBezTo>
                  <a:pt x="7209" y="2172"/>
                  <a:pt x="7196" y="2185"/>
                  <a:pt x="7201" y="2210"/>
                </a:cubicBezTo>
                <a:close/>
                <a:moveTo>
                  <a:pt x="7187" y="2115"/>
                </a:moveTo>
                <a:cubicBezTo>
                  <a:pt x="7212" y="2102"/>
                  <a:pt x="7265" y="2083"/>
                  <a:pt x="7246" y="2044"/>
                </a:cubicBezTo>
                <a:cubicBezTo>
                  <a:pt x="7207" y="2047"/>
                  <a:pt x="7203" y="2089"/>
                  <a:pt x="7187" y="2115"/>
                </a:cubicBezTo>
                <a:close/>
                <a:moveTo>
                  <a:pt x="7225" y="2012"/>
                </a:moveTo>
                <a:cubicBezTo>
                  <a:pt x="7247" y="1988"/>
                  <a:pt x="7276" y="1972"/>
                  <a:pt x="7298" y="1949"/>
                </a:cubicBezTo>
                <a:cubicBezTo>
                  <a:pt x="7325" y="1919"/>
                  <a:pt x="7279" y="1908"/>
                  <a:pt x="7258" y="1917"/>
                </a:cubicBezTo>
                <a:cubicBezTo>
                  <a:pt x="7216" y="1936"/>
                  <a:pt x="7134" y="1993"/>
                  <a:pt x="7225" y="2012"/>
                </a:cubicBezTo>
                <a:close/>
                <a:moveTo>
                  <a:pt x="7160" y="2106"/>
                </a:moveTo>
                <a:cubicBezTo>
                  <a:pt x="7184" y="2099"/>
                  <a:pt x="7203" y="2080"/>
                  <a:pt x="7192" y="2053"/>
                </a:cubicBezTo>
                <a:cubicBezTo>
                  <a:pt x="7171" y="2063"/>
                  <a:pt x="7157" y="2082"/>
                  <a:pt x="7160" y="2106"/>
                </a:cubicBezTo>
                <a:close/>
                <a:moveTo>
                  <a:pt x="7139" y="2252"/>
                </a:moveTo>
                <a:cubicBezTo>
                  <a:pt x="7166" y="2222"/>
                  <a:pt x="7183" y="2183"/>
                  <a:pt x="7216" y="2158"/>
                </a:cubicBezTo>
                <a:cubicBezTo>
                  <a:pt x="7234" y="2144"/>
                  <a:pt x="7244" y="2107"/>
                  <a:pt x="7208" y="2119"/>
                </a:cubicBezTo>
                <a:cubicBezTo>
                  <a:pt x="7169" y="2134"/>
                  <a:pt x="7136" y="2213"/>
                  <a:pt x="7139" y="2252"/>
                </a:cubicBezTo>
                <a:close/>
                <a:moveTo>
                  <a:pt x="7145" y="2103"/>
                </a:moveTo>
                <a:cubicBezTo>
                  <a:pt x="7158" y="2074"/>
                  <a:pt x="7164" y="2041"/>
                  <a:pt x="7198" y="2029"/>
                </a:cubicBezTo>
                <a:cubicBezTo>
                  <a:pt x="7152" y="1983"/>
                  <a:pt x="7133" y="2071"/>
                  <a:pt x="7145" y="2103"/>
                </a:cubicBezTo>
                <a:close/>
                <a:moveTo>
                  <a:pt x="7189" y="2219"/>
                </a:moveTo>
                <a:cubicBezTo>
                  <a:pt x="7155" y="2231"/>
                  <a:pt x="7130" y="2261"/>
                  <a:pt x="7124" y="2296"/>
                </a:cubicBezTo>
                <a:cubicBezTo>
                  <a:pt x="7165" y="2286"/>
                  <a:pt x="7175" y="2241"/>
                  <a:pt x="7208" y="2219"/>
                </a:cubicBezTo>
                <a:cubicBezTo>
                  <a:pt x="7202" y="2219"/>
                  <a:pt x="7195" y="2219"/>
                  <a:pt x="7189" y="2219"/>
                </a:cubicBezTo>
                <a:close/>
                <a:moveTo>
                  <a:pt x="7062" y="2344"/>
                </a:moveTo>
                <a:cubicBezTo>
                  <a:pt x="7103" y="2329"/>
                  <a:pt x="7137" y="2272"/>
                  <a:pt x="7117" y="2230"/>
                </a:cubicBezTo>
                <a:cubicBezTo>
                  <a:pt x="7136" y="2193"/>
                  <a:pt x="7143" y="2157"/>
                  <a:pt x="7130" y="2129"/>
                </a:cubicBezTo>
                <a:cubicBezTo>
                  <a:pt x="7082" y="2035"/>
                  <a:pt x="6990" y="2162"/>
                  <a:pt x="6978" y="2212"/>
                </a:cubicBezTo>
                <a:cubicBezTo>
                  <a:pt x="6969" y="2249"/>
                  <a:pt x="6985" y="2289"/>
                  <a:pt x="6948" y="2313"/>
                </a:cubicBezTo>
                <a:cubicBezTo>
                  <a:pt x="6908" y="2340"/>
                  <a:pt x="6878" y="2384"/>
                  <a:pt x="6899" y="2436"/>
                </a:cubicBezTo>
                <a:cubicBezTo>
                  <a:pt x="6952" y="2423"/>
                  <a:pt x="7056" y="2334"/>
                  <a:pt x="7107" y="2248"/>
                </a:cubicBezTo>
                <a:cubicBezTo>
                  <a:pt x="7094" y="2281"/>
                  <a:pt x="7062" y="2306"/>
                  <a:pt x="7062" y="2344"/>
                </a:cubicBezTo>
                <a:close/>
                <a:moveTo>
                  <a:pt x="7059" y="2083"/>
                </a:moveTo>
                <a:cubicBezTo>
                  <a:pt x="7090" y="2062"/>
                  <a:pt x="7173" y="2006"/>
                  <a:pt x="7133" y="1961"/>
                </a:cubicBezTo>
                <a:cubicBezTo>
                  <a:pt x="7090" y="1983"/>
                  <a:pt x="7073" y="2041"/>
                  <a:pt x="7059" y="2083"/>
                </a:cubicBezTo>
                <a:close/>
                <a:moveTo>
                  <a:pt x="7374" y="1239"/>
                </a:moveTo>
                <a:cubicBezTo>
                  <a:pt x="7419" y="1217"/>
                  <a:pt x="7396" y="1177"/>
                  <a:pt x="7374" y="1147"/>
                </a:cubicBezTo>
                <a:cubicBezTo>
                  <a:pt x="7329" y="1168"/>
                  <a:pt x="7353" y="1211"/>
                  <a:pt x="7374" y="1239"/>
                </a:cubicBezTo>
                <a:close/>
                <a:moveTo>
                  <a:pt x="7347" y="1153"/>
                </a:moveTo>
                <a:cubicBezTo>
                  <a:pt x="7354" y="1144"/>
                  <a:pt x="7361" y="1134"/>
                  <a:pt x="7368" y="1124"/>
                </a:cubicBezTo>
                <a:cubicBezTo>
                  <a:pt x="7335" y="1114"/>
                  <a:pt x="7328" y="1124"/>
                  <a:pt x="7347" y="1153"/>
                </a:cubicBezTo>
                <a:close/>
                <a:moveTo>
                  <a:pt x="6807" y="2495"/>
                </a:moveTo>
                <a:cubicBezTo>
                  <a:pt x="6831" y="2468"/>
                  <a:pt x="6869" y="2474"/>
                  <a:pt x="6895" y="2451"/>
                </a:cubicBezTo>
                <a:cubicBezTo>
                  <a:pt x="6868" y="2406"/>
                  <a:pt x="6789" y="2448"/>
                  <a:pt x="6807" y="2495"/>
                </a:cubicBezTo>
                <a:close/>
                <a:moveTo>
                  <a:pt x="6735" y="2454"/>
                </a:moveTo>
                <a:cubicBezTo>
                  <a:pt x="6765" y="2448"/>
                  <a:pt x="6791" y="2430"/>
                  <a:pt x="6813" y="2409"/>
                </a:cubicBezTo>
                <a:cubicBezTo>
                  <a:pt x="6780" y="2405"/>
                  <a:pt x="6744" y="2419"/>
                  <a:pt x="6735" y="2454"/>
                </a:cubicBezTo>
                <a:close/>
                <a:moveTo>
                  <a:pt x="11108" y="6750"/>
                </a:moveTo>
                <a:cubicBezTo>
                  <a:pt x="11153" y="6633"/>
                  <a:pt x="11032" y="6728"/>
                  <a:pt x="11108" y="6750"/>
                </a:cubicBezTo>
                <a:close/>
                <a:moveTo>
                  <a:pt x="11150" y="6596"/>
                </a:moveTo>
                <a:cubicBezTo>
                  <a:pt x="11173" y="6574"/>
                  <a:pt x="11228" y="6538"/>
                  <a:pt x="11183" y="6506"/>
                </a:cubicBezTo>
                <a:cubicBezTo>
                  <a:pt x="11190" y="6543"/>
                  <a:pt x="11148" y="6560"/>
                  <a:pt x="11150" y="659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8" name="꙱ Botswana (Republic of Botswana) (BW) (H)">
            <a:extLst>
              <a:ext uri="{FF2B5EF4-FFF2-40B4-BE49-F238E27FC236}">
                <a16:creationId xmlns:a16="http://schemas.microsoft.com/office/drawing/2014/main" id="{50FA4C15-7BAA-4ADC-B456-C27E21195A6E}"/>
              </a:ext>
            </a:extLst>
          </p:cNvPr>
          <p:cNvSpPr>
            <a:spLocks/>
          </p:cNvSpPr>
          <p:nvPr/>
        </p:nvSpPr>
        <p:spPr bwMode="auto">
          <a:xfrm>
            <a:off x="4902519" y="2902607"/>
            <a:ext cx="238220" cy="270767"/>
          </a:xfrm>
          <a:custGeom>
            <a:avLst/>
            <a:gdLst>
              <a:gd name="T0" fmla="*/ 1844 w 2888"/>
              <a:gd name="T1" fmla="*/ 391 h 3268"/>
              <a:gd name="T2" fmla="*/ 2100 w 2888"/>
              <a:gd name="T3" fmla="*/ 768 h 3268"/>
              <a:gd name="T4" fmla="*/ 2268 w 2888"/>
              <a:gd name="T5" fmla="*/ 982 h 3268"/>
              <a:gd name="T6" fmla="*/ 2399 w 2888"/>
              <a:gd name="T7" fmla="*/ 1099 h 3268"/>
              <a:gd name="T8" fmla="*/ 2415 w 2888"/>
              <a:gd name="T9" fmla="*/ 1216 h 3268"/>
              <a:gd name="T10" fmla="*/ 2507 w 2888"/>
              <a:gd name="T11" fmla="*/ 1372 h 3268"/>
              <a:gd name="T12" fmla="*/ 2768 w 2888"/>
              <a:gd name="T13" fmla="*/ 1427 h 3268"/>
              <a:gd name="T14" fmla="*/ 2799 w 2888"/>
              <a:gd name="T15" fmla="*/ 1521 h 3268"/>
              <a:gd name="T16" fmla="*/ 2888 w 2888"/>
              <a:gd name="T17" fmla="*/ 1580 h 3268"/>
              <a:gd name="T18" fmla="*/ 2754 w 2888"/>
              <a:gd name="T19" fmla="*/ 1675 h 3268"/>
              <a:gd name="T20" fmla="*/ 2529 w 2888"/>
              <a:gd name="T21" fmla="*/ 1765 h 3268"/>
              <a:gd name="T22" fmla="*/ 2314 w 2888"/>
              <a:gd name="T23" fmla="*/ 2006 h 3268"/>
              <a:gd name="T24" fmla="*/ 2124 w 2888"/>
              <a:gd name="T25" fmla="*/ 2231 h 3268"/>
              <a:gd name="T26" fmla="*/ 1992 w 2888"/>
              <a:gd name="T27" fmla="*/ 2427 h 3268"/>
              <a:gd name="T28" fmla="*/ 1822 w 2888"/>
              <a:gd name="T29" fmla="*/ 2497 h 3268"/>
              <a:gd name="T30" fmla="*/ 1793 w 2888"/>
              <a:gd name="T31" fmla="*/ 2570 h 3268"/>
              <a:gd name="T32" fmla="*/ 1732 w 2888"/>
              <a:gd name="T33" fmla="*/ 2744 h 3268"/>
              <a:gd name="T34" fmla="*/ 1569 w 2888"/>
              <a:gd name="T35" fmla="*/ 2853 h 3268"/>
              <a:gd name="T36" fmla="*/ 1395 w 2888"/>
              <a:gd name="T37" fmla="*/ 2881 h 3268"/>
              <a:gd name="T38" fmla="*/ 1221 w 2888"/>
              <a:gd name="T39" fmla="*/ 2824 h 3268"/>
              <a:gd name="T40" fmla="*/ 1107 w 2888"/>
              <a:gd name="T41" fmla="*/ 2751 h 3268"/>
              <a:gd name="T42" fmla="*/ 881 w 2888"/>
              <a:gd name="T43" fmla="*/ 2733 h 3268"/>
              <a:gd name="T44" fmla="*/ 701 w 2888"/>
              <a:gd name="T45" fmla="*/ 3051 h 3268"/>
              <a:gd name="T46" fmla="*/ 609 w 2888"/>
              <a:gd name="T47" fmla="*/ 3162 h 3268"/>
              <a:gd name="T48" fmla="*/ 520 w 2888"/>
              <a:gd name="T49" fmla="*/ 3222 h 3268"/>
              <a:gd name="T50" fmla="*/ 429 w 2888"/>
              <a:gd name="T51" fmla="*/ 3262 h 3268"/>
              <a:gd name="T52" fmla="*/ 187 w 2888"/>
              <a:gd name="T53" fmla="*/ 3268 h 3268"/>
              <a:gd name="T54" fmla="*/ 216 w 2888"/>
              <a:gd name="T55" fmla="*/ 2867 h 3268"/>
              <a:gd name="T56" fmla="*/ 128 w 2888"/>
              <a:gd name="T57" fmla="*/ 2646 h 3268"/>
              <a:gd name="T58" fmla="*/ 0 w 2888"/>
              <a:gd name="T59" fmla="*/ 2517 h 3268"/>
              <a:gd name="T60" fmla="*/ 26 w 2888"/>
              <a:gd name="T61" fmla="*/ 1516 h 3268"/>
              <a:gd name="T62" fmla="*/ 307 w 2888"/>
              <a:gd name="T63" fmla="*/ 1516 h 3268"/>
              <a:gd name="T64" fmla="*/ 346 w 2888"/>
              <a:gd name="T65" fmla="*/ 203 h 3268"/>
              <a:gd name="T66" fmla="*/ 840 w 2888"/>
              <a:gd name="T67" fmla="*/ 118 h 3268"/>
              <a:gd name="T68" fmla="*/ 1043 w 2888"/>
              <a:gd name="T69" fmla="*/ 103 h 3268"/>
              <a:gd name="T70" fmla="*/ 1146 w 2888"/>
              <a:gd name="T71" fmla="*/ 266 h 3268"/>
              <a:gd name="T72" fmla="*/ 1381 w 2888"/>
              <a:gd name="T73" fmla="*/ 73 h 3268"/>
              <a:gd name="T74" fmla="*/ 1438 w 2888"/>
              <a:gd name="T75" fmla="*/ 97 h 3268"/>
              <a:gd name="T76" fmla="*/ 1519 w 2888"/>
              <a:gd name="T77" fmla="*/ 41 h 3268"/>
              <a:gd name="T78" fmla="*/ 1649 w 2888"/>
              <a:gd name="T79" fmla="*/ 8 h 3268"/>
              <a:gd name="T80" fmla="*/ 1844 w 2888"/>
              <a:gd name="T81" fmla="*/ 391 h 3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88" h="3268">
                <a:moveTo>
                  <a:pt x="1844" y="391"/>
                </a:moveTo>
                <a:cubicBezTo>
                  <a:pt x="1898" y="552"/>
                  <a:pt x="1935" y="683"/>
                  <a:pt x="2100" y="768"/>
                </a:cubicBezTo>
                <a:cubicBezTo>
                  <a:pt x="2207" y="823"/>
                  <a:pt x="2304" y="812"/>
                  <a:pt x="2268" y="982"/>
                </a:cubicBezTo>
                <a:cubicBezTo>
                  <a:pt x="2365" y="959"/>
                  <a:pt x="2441" y="970"/>
                  <a:pt x="2399" y="1099"/>
                </a:cubicBezTo>
                <a:cubicBezTo>
                  <a:pt x="2385" y="1144"/>
                  <a:pt x="2390" y="1178"/>
                  <a:pt x="2415" y="1216"/>
                </a:cubicBezTo>
                <a:cubicBezTo>
                  <a:pt x="2443" y="1258"/>
                  <a:pt x="2462" y="1358"/>
                  <a:pt x="2507" y="1372"/>
                </a:cubicBezTo>
                <a:cubicBezTo>
                  <a:pt x="2596" y="1400"/>
                  <a:pt x="2673" y="1395"/>
                  <a:pt x="2768" y="1427"/>
                </a:cubicBezTo>
                <a:cubicBezTo>
                  <a:pt x="2838" y="1452"/>
                  <a:pt x="2777" y="1485"/>
                  <a:pt x="2799" y="1521"/>
                </a:cubicBezTo>
                <a:cubicBezTo>
                  <a:pt x="2816" y="1549"/>
                  <a:pt x="2879" y="1540"/>
                  <a:pt x="2888" y="1580"/>
                </a:cubicBezTo>
                <a:cubicBezTo>
                  <a:pt x="2778" y="1594"/>
                  <a:pt x="2795" y="1617"/>
                  <a:pt x="2754" y="1675"/>
                </a:cubicBezTo>
                <a:cubicBezTo>
                  <a:pt x="2709" y="1739"/>
                  <a:pt x="2583" y="1707"/>
                  <a:pt x="2529" y="1765"/>
                </a:cubicBezTo>
                <a:cubicBezTo>
                  <a:pt x="2462" y="1838"/>
                  <a:pt x="2446" y="1913"/>
                  <a:pt x="2314" y="2006"/>
                </a:cubicBezTo>
                <a:cubicBezTo>
                  <a:pt x="2235" y="2062"/>
                  <a:pt x="2141" y="2066"/>
                  <a:pt x="2124" y="2231"/>
                </a:cubicBezTo>
                <a:cubicBezTo>
                  <a:pt x="2115" y="2325"/>
                  <a:pt x="2059" y="2347"/>
                  <a:pt x="1992" y="2427"/>
                </a:cubicBezTo>
                <a:cubicBezTo>
                  <a:pt x="1953" y="2474"/>
                  <a:pt x="1888" y="2487"/>
                  <a:pt x="1822" y="2497"/>
                </a:cubicBezTo>
                <a:cubicBezTo>
                  <a:pt x="1774" y="2505"/>
                  <a:pt x="1802" y="2524"/>
                  <a:pt x="1793" y="2570"/>
                </a:cubicBezTo>
                <a:cubicBezTo>
                  <a:pt x="1781" y="2631"/>
                  <a:pt x="1752" y="2686"/>
                  <a:pt x="1732" y="2744"/>
                </a:cubicBezTo>
                <a:cubicBezTo>
                  <a:pt x="1703" y="2830"/>
                  <a:pt x="1657" y="2860"/>
                  <a:pt x="1569" y="2853"/>
                </a:cubicBezTo>
                <a:cubicBezTo>
                  <a:pt x="1488" y="2846"/>
                  <a:pt x="1498" y="2903"/>
                  <a:pt x="1395" y="2881"/>
                </a:cubicBezTo>
                <a:cubicBezTo>
                  <a:pt x="1354" y="2872"/>
                  <a:pt x="1256" y="2826"/>
                  <a:pt x="1221" y="2824"/>
                </a:cubicBezTo>
                <a:cubicBezTo>
                  <a:pt x="1170" y="2820"/>
                  <a:pt x="1136" y="2788"/>
                  <a:pt x="1107" y="2751"/>
                </a:cubicBezTo>
                <a:cubicBezTo>
                  <a:pt x="1063" y="2697"/>
                  <a:pt x="962" y="2653"/>
                  <a:pt x="881" y="2733"/>
                </a:cubicBezTo>
                <a:cubicBezTo>
                  <a:pt x="784" y="2831"/>
                  <a:pt x="895" y="2918"/>
                  <a:pt x="701" y="3051"/>
                </a:cubicBezTo>
                <a:cubicBezTo>
                  <a:pt x="658" y="3080"/>
                  <a:pt x="646" y="3128"/>
                  <a:pt x="609" y="3162"/>
                </a:cubicBezTo>
                <a:cubicBezTo>
                  <a:pt x="572" y="3197"/>
                  <a:pt x="508" y="3165"/>
                  <a:pt x="520" y="3222"/>
                </a:cubicBezTo>
                <a:cubicBezTo>
                  <a:pt x="508" y="3255"/>
                  <a:pt x="458" y="3264"/>
                  <a:pt x="429" y="3262"/>
                </a:cubicBezTo>
                <a:cubicBezTo>
                  <a:pt x="340" y="3258"/>
                  <a:pt x="255" y="3211"/>
                  <a:pt x="187" y="3268"/>
                </a:cubicBezTo>
                <a:cubicBezTo>
                  <a:pt x="111" y="3082"/>
                  <a:pt x="282" y="3080"/>
                  <a:pt x="216" y="2867"/>
                </a:cubicBezTo>
                <a:cubicBezTo>
                  <a:pt x="190" y="2793"/>
                  <a:pt x="164" y="2713"/>
                  <a:pt x="128" y="2646"/>
                </a:cubicBezTo>
                <a:cubicBezTo>
                  <a:pt x="83" y="2570"/>
                  <a:pt x="31" y="2558"/>
                  <a:pt x="0" y="2517"/>
                </a:cubicBezTo>
                <a:lnTo>
                  <a:pt x="26" y="1516"/>
                </a:lnTo>
                <a:lnTo>
                  <a:pt x="307" y="1516"/>
                </a:lnTo>
                <a:lnTo>
                  <a:pt x="346" y="203"/>
                </a:lnTo>
                <a:cubicBezTo>
                  <a:pt x="535" y="174"/>
                  <a:pt x="607" y="182"/>
                  <a:pt x="840" y="118"/>
                </a:cubicBezTo>
                <a:cubicBezTo>
                  <a:pt x="905" y="100"/>
                  <a:pt x="1002" y="81"/>
                  <a:pt x="1043" y="103"/>
                </a:cubicBezTo>
                <a:cubicBezTo>
                  <a:pt x="1102" y="129"/>
                  <a:pt x="1116" y="209"/>
                  <a:pt x="1146" y="266"/>
                </a:cubicBezTo>
                <a:cubicBezTo>
                  <a:pt x="1225" y="203"/>
                  <a:pt x="1307" y="79"/>
                  <a:pt x="1381" y="73"/>
                </a:cubicBezTo>
                <a:cubicBezTo>
                  <a:pt x="1415" y="71"/>
                  <a:pt x="1417" y="92"/>
                  <a:pt x="1438" y="97"/>
                </a:cubicBezTo>
                <a:cubicBezTo>
                  <a:pt x="1470" y="100"/>
                  <a:pt x="1489" y="56"/>
                  <a:pt x="1519" y="41"/>
                </a:cubicBezTo>
                <a:cubicBezTo>
                  <a:pt x="1562" y="17"/>
                  <a:pt x="1619" y="0"/>
                  <a:pt x="1649" y="8"/>
                </a:cubicBezTo>
                <a:cubicBezTo>
                  <a:pt x="1651" y="81"/>
                  <a:pt x="1662" y="89"/>
                  <a:pt x="1844" y="39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9" name="꙱ Bosnia and Herzegovina (BA) (H)">
            <a:extLst>
              <a:ext uri="{FF2B5EF4-FFF2-40B4-BE49-F238E27FC236}">
                <a16:creationId xmlns:a16="http://schemas.microsoft.com/office/drawing/2014/main" id="{09A24F72-6F53-4F4A-AB5B-B3E16D7E101B}"/>
              </a:ext>
            </a:extLst>
          </p:cNvPr>
          <p:cNvSpPr>
            <a:spLocks/>
          </p:cNvSpPr>
          <p:nvPr/>
        </p:nvSpPr>
        <p:spPr bwMode="auto">
          <a:xfrm>
            <a:off x="4781792" y="1047157"/>
            <a:ext cx="97013" cy="80907"/>
          </a:xfrm>
          <a:custGeom>
            <a:avLst/>
            <a:gdLst>
              <a:gd name="T0" fmla="*/ 6 w 1165"/>
              <a:gd name="T1" fmla="*/ 97 h 979"/>
              <a:gd name="T2" fmla="*/ 121 w 1165"/>
              <a:gd name="T3" fmla="*/ 99 h 979"/>
              <a:gd name="T4" fmla="*/ 205 w 1165"/>
              <a:gd name="T5" fmla="*/ 63 h 979"/>
              <a:gd name="T6" fmla="*/ 309 w 1165"/>
              <a:gd name="T7" fmla="*/ 55 h 979"/>
              <a:gd name="T8" fmla="*/ 607 w 1165"/>
              <a:gd name="T9" fmla="*/ 93 h 979"/>
              <a:gd name="T10" fmla="*/ 684 w 1165"/>
              <a:gd name="T11" fmla="*/ 91 h 979"/>
              <a:gd name="T12" fmla="*/ 829 w 1165"/>
              <a:gd name="T13" fmla="*/ 112 h 979"/>
              <a:gd name="T14" fmla="*/ 896 w 1165"/>
              <a:gd name="T15" fmla="*/ 170 h 979"/>
              <a:gd name="T16" fmla="*/ 1001 w 1165"/>
              <a:gd name="T17" fmla="*/ 151 h 979"/>
              <a:gd name="T18" fmla="*/ 990 w 1165"/>
              <a:gd name="T19" fmla="*/ 263 h 979"/>
              <a:gd name="T20" fmla="*/ 1059 w 1165"/>
              <a:gd name="T21" fmla="*/ 421 h 979"/>
              <a:gd name="T22" fmla="*/ 1012 w 1165"/>
              <a:gd name="T23" fmla="*/ 485 h 979"/>
              <a:gd name="T24" fmla="*/ 1085 w 1165"/>
              <a:gd name="T25" fmla="*/ 604 h 979"/>
              <a:gd name="T26" fmla="*/ 920 w 1165"/>
              <a:gd name="T27" fmla="*/ 643 h 979"/>
              <a:gd name="T28" fmla="*/ 944 w 1165"/>
              <a:gd name="T29" fmla="*/ 735 h 979"/>
              <a:gd name="T30" fmla="*/ 846 w 1165"/>
              <a:gd name="T31" fmla="*/ 818 h 979"/>
              <a:gd name="T32" fmla="*/ 802 w 1165"/>
              <a:gd name="T33" fmla="*/ 979 h 979"/>
              <a:gd name="T34" fmla="*/ 645 w 1165"/>
              <a:gd name="T35" fmla="*/ 895 h 979"/>
              <a:gd name="T36" fmla="*/ 598 w 1165"/>
              <a:gd name="T37" fmla="*/ 859 h 979"/>
              <a:gd name="T38" fmla="*/ 567 w 1165"/>
              <a:gd name="T39" fmla="*/ 864 h 979"/>
              <a:gd name="T40" fmla="*/ 544 w 1165"/>
              <a:gd name="T41" fmla="*/ 845 h 979"/>
              <a:gd name="T42" fmla="*/ 460 w 1165"/>
              <a:gd name="T43" fmla="*/ 704 h 979"/>
              <a:gd name="T44" fmla="*/ 276 w 1165"/>
              <a:gd name="T45" fmla="*/ 517 h 979"/>
              <a:gd name="T46" fmla="*/ 167 w 1165"/>
              <a:gd name="T47" fmla="*/ 427 h 979"/>
              <a:gd name="T48" fmla="*/ 116 w 1165"/>
              <a:gd name="T49" fmla="*/ 276 h 979"/>
              <a:gd name="T50" fmla="*/ 17 w 1165"/>
              <a:gd name="T51" fmla="*/ 208 h 979"/>
              <a:gd name="T52" fmla="*/ 6 w 1165"/>
              <a:gd name="T53" fmla="*/ 97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5" h="979">
                <a:moveTo>
                  <a:pt x="6" y="97"/>
                </a:moveTo>
                <a:cubicBezTo>
                  <a:pt x="2" y="0"/>
                  <a:pt x="83" y="69"/>
                  <a:pt x="121" y="99"/>
                </a:cubicBezTo>
                <a:cubicBezTo>
                  <a:pt x="161" y="132"/>
                  <a:pt x="189" y="104"/>
                  <a:pt x="205" y="63"/>
                </a:cubicBezTo>
                <a:cubicBezTo>
                  <a:pt x="220" y="23"/>
                  <a:pt x="281" y="50"/>
                  <a:pt x="309" y="55"/>
                </a:cubicBezTo>
                <a:cubicBezTo>
                  <a:pt x="315" y="10"/>
                  <a:pt x="575" y="115"/>
                  <a:pt x="607" y="93"/>
                </a:cubicBezTo>
                <a:cubicBezTo>
                  <a:pt x="654" y="60"/>
                  <a:pt x="642" y="100"/>
                  <a:pt x="684" y="91"/>
                </a:cubicBezTo>
                <a:cubicBezTo>
                  <a:pt x="736" y="79"/>
                  <a:pt x="781" y="92"/>
                  <a:pt x="829" y="112"/>
                </a:cubicBezTo>
                <a:cubicBezTo>
                  <a:pt x="870" y="128"/>
                  <a:pt x="844" y="167"/>
                  <a:pt x="896" y="170"/>
                </a:cubicBezTo>
                <a:cubicBezTo>
                  <a:pt x="929" y="172"/>
                  <a:pt x="973" y="137"/>
                  <a:pt x="1001" y="151"/>
                </a:cubicBezTo>
                <a:cubicBezTo>
                  <a:pt x="1048" y="174"/>
                  <a:pt x="1008" y="237"/>
                  <a:pt x="990" y="263"/>
                </a:cubicBezTo>
                <a:cubicBezTo>
                  <a:pt x="925" y="351"/>
                  <a:pt x="1003" y="373"/>
                  <a:pt x="1059" y="421"/>
                </a:cubicBezTo>
                <a:cubicBezTo>
                  <a:pt x="1165" y="502"/>
                  <a:pt x="1027" y="462"/>
                  <a:pt x="1012" y="485"/>
                </a:cubicBezTo>
                <a:cubicBezTo>
                  <a:pt x="1010" y="488"/>
                  <a:pt x="1084" y="581"/>
                  <a:pt x="1085" y="604"/>
                </a:cubicBezTo>
                <a:cubicBezTo>
                  <a:pt x="1085" y="624"/>
                  <a:pt x="944" y="651"/>
                  <a:pt x="920" y="643"/>
                </a:cubicBezTo>
                <a:cubicBezTo>
                  <a:pt x="921" y="691"/>
                  <a:pt x="961" y="693"/>
                  <a:pt x="944" y="735"/>
                </a:cubicBezTo>
                <a:cubicBezTo>
                  <a:pt x="921" y="659"/>
                  <a:pt x="811" y="756"/>
                  <a:pt x="846" y="818"/>
                </a:cubicBezTo>
                <a:cubicBezTo>
                  <a:pt x="726" y="792"/>
                  <a:pt x="879" y="968"/>
                  <a:pt x="802" y="979"/>
                </a:cubicBezTo>
                <a:cubicBezTo>
                  <a:pt x="744" y="969"/>
                  <a:pt x="656" y="904"/>
                  <a:pt x="645" y="895"/>
                </a:cubicBezTo>
                <a:cubicBezTo>
                  <a:pt x="627" y="880"/>
                  <a:pt x="624" y="862"/>
                  <a:pt x="598" y="859"/>
                </a:cubicBezTo>
                <a:cubicBezTo>
                  <a:pt x="584" y="857"/>
                  <a:pt x="576" y="865"/>
                  <a:pt x="567" y="864"/>
                </a:cubicBezTo>
                <a:cubicBezTo>
                  <a:pt x="560" y="864"/>
                  <a:pt x="554" y="859"/>
                  <a:pt x="544" y="845"/>
                </a:cubicBezTo>
                <a:cubicBezTo>
                  <a:pt x="620" y="852"/>
                  <a:pt x="474" y="721"/>
                  <a:pt x="460" y="704"/>
                </a:cubicBezTo>
                <a:cubicBezTo>
                  <a:pt x="391" y="617"/>
                  <a:pt x="339" y="588"/>
                  <a:pt x="276" y="517"/>
                </a:cubicBezTo>
                <a:cubicBezTo>
                  <a:pt x="243" y="480"/>
                  <a:pt x="200" y="461"/>
                  <a:pt x="167" y="427"/>
                </a:cubicBezTo>
                <a:cubicBezTo>
                  <a:pt x="128" y="386"/>
                  <a:pt x="153" y="321"/>
                  <a:pt x="116" y="276"/>
                </a:cubicBezTo>
                <a:cubicBezTo>
                  <a:pt x="88" y="242"/>
                  <a:pt x="52" y="233"/>
                  <a:pt x="17" y="208"/>
                </a:cubicBezTo>
                <a:cubicBezTo>
                  <a:pt x="0" y="196"/>
                  <a:pt x="9" y="123"/>
                  <a:pt x="6" y="9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0" name="꙱ Bolivia (Plurinational State of Bolivia) (BO) (H)">
            <a:extLst>
              <a:ext uri="{FF2B5EF4-FFF2-40B4-BE49-F238E27FC236}">
                <a16:creationId xmlns:a16="http://schemas.microsoft.com/office/drawing/2014/main" id="{E4E45C6D-4B7C-4A67-BC0B-DC1B35EE5E8D}"/>
              </a:ext>
            </a:extLst>
          </p:cNvPr>
          <p:cNvSpPr>
            <a:spLocks/>
          </p:cNvSpPr>
          <p:nvPr/>
        </p:nvSpPr>
        <p:spPr bwMode="auto">
          <a:xfrm>
            <a:off x="2591463" y="2665282"/>
            <a:ext cx="328765" cy="390508"/>
          </a:xfrm>
          <a:custGeom>
            <a:avLst/>
            <a:gdLst>
              <a:gd name="T0" fmla="*/ 236 w 3982"/>
              <a:gd name="T1" fmla="*/ 469 h 4720"/>
              <a:gd name="T2" fmla="*/ 340 w 3982"/>
              <a:gd name="T3" fmla="*/ 492 h 4720"/>
              <a:gd name="T4" fmla="*/ 456 w 3982"/>
              <a:gd name="T5" fmla="*/ 368 h 4720"/>
              <a:gd name="T6" fmla="*/ 765 w 3982"/>
              <a:gd name="T7" fmla="*/ 208 h 4720"/>
              <a:gd name="T8" fmla="*/ 1141 w 3982"/>
              <a:gd name="T9" fmla="*/ 35 h 4720"/>
              <a:gd name="T10" fmla="*/ 1295 w 3982"/>
              <a:gd name="T11" fmla="*/ 365 h 4720"/>
              <a:gd name="T12" fmla="*/ 1315 w 3982"/>
              <a:gd name="T13" fmla="*/ 516 h 4720"/>
              <a:gd name="T14" fmla="*/ 1428 w 3982"/>
              <a:gd name="T15" fmla="*/ 753 h 4720"/>
              <a:gd name="T16" fmla="*/ 1535 w 3982"/>
              <a:gd name="T17" fmla="*/ 854 h 4720"/>
              <a:gd name="T18" fmla="*/ 1722 w 3982"/>
              <a:gd name="T19" fmla="*/ 1001 h 4720"/>
              <a:gd name="T20" fmla="*/ 1986 w 3982"/>
              <a:gd name="T21" fmla="*/ 1070 h 4720"/>
              <a:gd name="T22" fmla="*/ 2174 w 3982"/>
              <a:gd name="T23" fmla="*/ 1173 h 4720"/>
              <a:gd name="T24" fmla="*/ 2487 w 3982"/>
              <a:gd name="T25" fmla="*/ 1367 h 4720"/>
              <a:gd name="T26" fmla="*/ 2869 w 3982"/>
              <a:gd name="T27" fmla="*/ 1451 h 4720"/>
              <a:gd name="T28" fmla="*/ 3022 w 3982"/>
              <a:gd name="T29" fmla="*/ 1930 h 4720"/>
              <a:gd name="T30" fmla="*/ 3054 w 3982"/>
              <a:gd name="T31" fmla="*/ 2127 h 4720"/>
              <a:gd name="T32" fmla="*/ 3305 w 3982"/>
              <a:gd name="T33" fmla="*/ 2362 h 4720"/>
              <a:gd name="T34" fmla="*/ 3650 w 3982"/>
              <a:gd name="T35" fmla="*/ 2621 h 4720"/>
              <a:gd name="T36" fmla="*/ 3867 w 3982"/>
              <a:gd name="T37" fmla="*/ 2810 h 4720"/>
              <a:gd name="T38" fmla="*/ 3930 w 3982"/>
              <a:gd name="T39" fmla="*/ 3286 h 4720"/>
              <a:gd name="T40" fmla="*/ 3847 w 3982"/>
              <a:gd name="T41" fmla="*/ 3741 h 4720"/>
              <a:gd name="T42" fmla="*/ 2855 w 3982"/>
              <a:gd name="T43" fmla="*/ 3532 h 4720"/>
              <a:gd name="T44" fmla="*/ 2600 w 3982"/>
              <a:gd name="T45" fmla="*/ 3881 h 4720"/>
              <a:gd name="T46" fmla="*/ 2547 w 3982"/>
              <a:gd name="T47" fmla="*/ 4488 h 4720"/>
              <a:gd name="T48" fmla="*/ 2212 w 3982"/>
              <a:gd name="T49" fmla="*/ 4402 h 4720"/>
              <a:gd name="T50" fmla="*/ 2054 w 3982"/>
              <a:gd name="T51" fmla="*/ 4706 h 4720"/>
              <a:gd name="T52" fmla="*/ 1568 w 3982"/>
              <a:gd name="T53" fmla="*/ 4423 h 4720"/>
              <a:gd name="T54" fmla="*/ 1325 w 3982"/>
              <a:gd name="T55" fmla="*/ 4467 h 4720"/>
              <a:gd name="T56" fmla="*/ 1068 w 3982"/>
              <a:gd name="T57" fmla="*/ 4716 h 4720"/>
              <a:gd name="T58" fmla="*/ 839 w 3982"/>
              <a:gd name="T59" fmla="*/ 4338 h 4720"/>
              <a:gd name="T60" fmla="*/ 659 w 3982"/>
              <a:gd name="T61" fmla="*/ 3993 h 4720"/>
              <a:gd name="T62" fmla="*/ 580 w 3982"/>
              <a:gd name="T63" fmla="*/ 3829 h 4720"/>
              <a:gd name="T64" fmla="*/ 574 w 3982"/>
              <a:gd name="T65" fmla="*/ 3592 h 4720"/>
              <a:gd name="T66" fmla="*/ 418 w 3982"/>
              <a:gd name="T67" fmla="*/ 3186 h 4720"/>
              <a:gd name="T68" fmla="*/ 224 w 3982"/>
              <a:gd name="T69" fmla="*/ 2797 h 4720"/>
              <a:gd name="T70" fmla="*/ 174 w 3982"/>
              <a:gd name="T71" fmla="*/ 2699 h 4720"/>
              <a:gd name="T72" fmla="*/ 335 w 3982"/>
              <a:gd name="T73" fmla="*/ 2496 h 4720"/>
              <a:gd name="T74" fmla="*/ 345 w 3982"/>
              <a:gd name="T75" fmla="*/ 2402 h 4720"/>
              <a:gd name="T76" fmla="*/ 337 w 3982"/>
              <a:gd name="T77" fmla="*/ 2332 h 4720"/>
              <a:gd name="T78" fmla="*/ 293 w 3982"/>
              <a:gd name="T79" fmla="*/ 2324 h 4720"/>
              <a:gd name="T80" fmla="*/ 259 w 3982"/>
              <a:gd name="T81" fmla="*/ 2292 h 4720"/>
              <a:gd name="T82" fmla="*/ 199 w 3982"/>
              <a:gd name="T83" fmla="*/ 2094 h 4720"/>
              <a:gd name="T84" fmla="*/ 198 w 3982"/>
              <a:gd name="T85" fmla="*/ 1900 h 4720"/>
              <a:gd name="T86" fmla="*/ 265 w 3982"/>
              <a:gd name="T87" fmla="*/ 1688 h 4720"/>
              <a:gd name="T88" fmla="*/ 252 w 3982"/>
              <a:gd name="T89" fmla="*/ 1460 h 4720"/>
              <a:gd name="T90" fmla="*/ 285 w 3982"/>
              <a:gd name="T91" fmla="*/ 1084 h 4720"/>
              <a:gd name="T92" fmla="*/ 29 w 3982"/>
              <a:gd name="T93" fmla="*/ 491 h 4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82" h="4720">
                <a:moveTo>
                  <a:pt x="0" y="452"/>
                </a:moveTo>
                <a:cubicBezTo>
                  <a:pt x="79" y="457"/>
                  <a:pt x="157" y="463"/>
                  <a:pt x="236" y="469"/>
                </a:cubicBezTo>
                <a:cubicBezTo>
                  <a:pt x="272" y="472"/>
                  <a:pt x="253" y="478"/>
                  <a:pt x="259" y="499"/>
                </a:cubicBezTo>
                <a:cubicBezTo>
                  <a:pt x="268" y="538"/>
                  <a:pt x="324" y="499"/>
                  <a:pt x="340" y="492"/>
                </a:cubicBezTo>
                <a:cubicBezTo>
                  <a:pt x="358" y="484"/>
                  <a:pt x="394" y="476"/>
                  <a:pt x="406" y="458"/>
                </a:cubicBezTo>
                <a:cubicBezTo>
                  <a:pt x="424" y="430"/>
                  <a:pt x="430" y="390"/>
                  <a:pt x="456" y="368"/>
                </a:cubicBezTo>
                <a:cubicBezTo>
                  <a:pt x="516" y="319"/>
                  <a:pt x="563" y="398"/>
                  <a:pt x="596" y="319"/>
                </a:cubicBezTo>
                <a:cubicBezTo>
                  <a:pt x="624" y="250"/>
                  <a:pt x="711" y="246"/>
                  <a:pt x="765" y="208"/>
                </a:cubicBezTo>
                <a:cubicBezTo>
                  <a:pt x="816" y="173"/>
                  <a:pt x="841" y="99"/>
                  <a:pt x="904" y="81"/>
                </a:cubicBezTo>
                <a:cubicBezTo>
                  <a:pt x="978" y="59"/>
                  <a:pt x="1062" y="24"/>
                  <a:pt x="1141" y="35"/>
                </a:cubicBezTo>
                <a:cubicBezTo>
                  <a:pt x="1229" y="47"/>
                  <a:pt x="1211" y="55"/>
                  <a:pt x="1267" y="0"/>
                </a:cubicBezTo>
                <a:cubicBezTo>
                  <a:pt x="1400" y="92"/>
                  <a:pt x="1259" y="248"/>
                  <a:pt x="1295" y="365"/>
                </a:cubicBezTo>
                <a:cubicBezTo>
                  <a:pt x="1304" y="393"/>
                  <a:pt x="1327" y="409"/>
                  <a:pt x="1337" y="434"/>
                </a:cubicBezTo>
                <a:cubicBezTo>
                  <a:pt x="1348" y="462"/>
                  <a:pt x="1321" y="491"/>
                  <a:pt x="1315" y="516"/>
                </a:cubicBezTo>
                <a:cubicBezTo>
                  <a:pt x="1295" y="591"/>
                  <a:pt x="1369" y="632"/>
                  <a:pt x="1385" y="688"/>
                </a:cubicBezTo>
                <a:cubicBezTo>
                  <a:pt x="1397" y="728"/>
                  <a:pt x="1394" y="724"/>
                  <a:pt x="1428" y="753"/>
                </a:cubicBezTo>
                <a:cubicBezTo>
                  <a:pt x="1450" y="772"/>
                  <a:pt x="1445" y="817"/>
                  <a:pt x="1465" y="829"/>
                </a:cubicBezTo>
                <a:cubicBezTo>
                  <a:pt x="1491" y="844"/>
                  <a:pt x="1504" y="833"/>
                  <a:pt x="1535" y="854"/>
                </a:cubicBezTo>
                <a:cubicBezTo>
                  <a:pt x="1567" y="876"/>
                  <a:pt x="1591" y="889"/>
                  <a:pt x="1620" y="915"/>
                </a:cubicBezTo>
                <a:cubicBezTo>
                  <a:pt x="1641" y="931"/>
                  <a:pt x="1625" y="978"/>
                  <a:pt x="1722" y="1001"/>
                </a:cubicBezTo>
                <a:cubicBezTo>
                  <a:pt x="1762" y="1010"/>
                  <a:pt x="1793" y="1027"/>
                  <a:pt x="1833" y="1005"/>
                </a:cubicBezTo>
                <a:cubicBezTo>
                  <a:pt x="1894" y="970"/>
                  <a:pt x="1935" y="1037"/>
                  <a:pt x="1986" y="1070"/>
                </a:cubicBezTo>
                <a:cubicBezTo>
                  <a:pt x="2020" y="1091"/>
                  <a:pt x="2027" y="1047"/>
                  <a:pt x="2054" y="1054"/>
                </a:cubicBezTo>
                <a:cubicBezTo>
                  <a:pt x="2105" y="1069"/>
                  <a:pt x="2107" y="1166"/>
                  <a:pt x="2174" y="1173"/>
                </a:cubicBezTo>
                <a:cubicBezTo>
                  <a:pt x="2232" y="1179"/>
                  <a:pt x="2272" y="1226"/>
                  <a:pt x="2330" y="1229"/>
                </a:cubicBezTo>
                <a:cubicBezTo>
                  <a:pt x="2418" y="1238"/>
                  <a:pt x="2420" y="1348"/>
                  <a:pt x="2487" y="1367"/>
                </a:cubicBezTo>
                <a:cubicBezTo>
                  <a:pt x="2542" y="1381"/>
                  <a:pt x="2595" y="1373"/>
                  <a:pt x="2650" y="1366"/>
                </a:cubicBezTo>
                <a:cubicBezTo>
                  <a:pt x="2727" y="1354"/>
                  <a:pt x="2805" y="1415"/>
                  <a:pt x="2869" y="1451"/>
                </a:cubicBezTo>
                <a:cubicBezTo>
                  <a:pt x="2973" y="1510"/>
                  <a:pt x="2906" y="1567"/>
                  <a:pt x="2944" y="1652"/>
                </a:cubicBezTo>
                <a:cubicBezTo>
                  <a:pt x="2986" y="1747"/>
                  <a:pt x="3001" y="1830"/>
                  <a:pt x="3022" y="1930"/>
                </a:cubicBezTo>
                <a:cubicBezTo>
                  <a:pt x="2996" y="1930"/>
                  <a:pt x="2970" y="1930"/>
                  <a:pt x="2945" y="1933"/>
                </a:cubicBezTo>
                <a:cubicBezTo>
                  <a:pt x="2948" y="2006"/>
                  <a:pt x="3042" y="2049"/>
                  <a:pt x="3054" y="2127"/>
                </a:cubicBezTo>
                <a:cubicBezTo>
                  <a:pt x="3063" y="2186"/>
                  <a:pt x="3057" y="2255"/>
                  <a:pt x="3083" y="2310"/>
                </a:cubicBezTo>
                <a:cubicBezTo>
                  <a:pt x="3115" y="2379"/>
                  <a:pt x="3242" y="2355"/>
                  <a:pt x="3305" y="2362"/>
                </a:cubicBezTo>
                <a:cubicBezTo>
                  <a:pt x="3422" y="2373"/>
                  <a:pt x="3543" y="2390"/>
                  <a:pt x="3660" y="2364"/>
                </a:cubicBezTo>
                <a:cubicBezTo>
                  <a:pt x="3664" y="2478"/>
                  <a:pt x="3593" y="2437"/>
                  <a:pt x="3650" y="2621"/>
                </a:cubicBezTo>
                <a:cubicBezTo>
                  <a:pt x="3673" y="2684"/>
                  <a:pt x="3735" y="2774"/>
                  <a:pt x="3800" y="2785"/>
                </a:cubicBezTo>
                <a:cubicBezTo>
                  <a:pt x="3833" y="2791"/>
                  <a:pt x="3850" y="2770"/>
                  <a:pt x="3867" y="2810"/>
                </a:cubicBezTo>
                <a:cubicBezTo>
                  <a:pt x="3890" y="2853"/>
                  <a:pt x="3982" y="3019"/>
                  <a:pt x="3961" y="3119"/>
                </a:cubicBezTo>
                <a:cubicBezTo>
                  <a:pt x="3954" y="3169"/>
                  <a:pt x="3913" y="3241"/>
                  <a:pt x="3930" y="3286"/>
                </a:cubicBezTo>
                <a:cubicBezTo>
                  <a:pt x="3972" y="3403"/>
                  <a:pt x="3765" y="3531"/>
                  <a:pt x="3915" y="3645"/>
                </a:cubicBezTo>
                <a:cubicBezTo>
                  <a:pt x="3963" y="3689"/>
                  <a:pt x="3883" y="3715"/>
                  <a:pt x="3847" y="3741"/>
                </a:cubicBezTo>
                <a:cubicBezTo>
                  <a:pt x="3888" y="3608"/>
                  <a:pt x="3629" y="3468"/>
                  <a:pt x="3489" y="3438"/>
                </a:cubicBezTo>
                <a:cubicBezTo>
                  <a:pt x="3278" y="3393"/>
                  <a:pt x="3057" y="3511"/>
                  <a:pt x="2855" y="3532"/>
                </a:cubicBezTo>
                <a:cubicBezTo>
                  <a:pt x="2757" y="3542"/>
                  <a:pt x="2707" y="3552"/>
                  <a:pt x="2692" y="3658"/>
                </a:cubicBezTo>
                <a:cubicBezTo>
                  <a:pt x="2678" y="3746"/>
                  <a:pt x="2615" y="3795"/>
                  <a:pt x="2600" y="3881"/>
                </a:cubicBezTo>
                <a:cubicBezTo>
                  <a:pt x="2587" y="3961"/>
                  <a:pt x="2621" y="4040"/>
                  <a:pt x="2605" y="4123"/>
                </a:cubicBezTo>
                <a:cubicBezTo>
                  <a:pt x="2581" y="4242"/>
                  <a:pt x="2576" y="4370"/>
                  <a:pt x="2547" y="4488"/>
                </a:cubicBezTo>
                <a:cubicBezTo>
                  <a:pt x="2457" y="4430"/>
                  <a:pt x="2495" y="4391"/>
                  <a:pt x="2413" y="4394"/>
                </a:cubicBezTo>
                <a:cubicBezTo>
                  <a:pt x="2349" y="4397"/>
                  <a:pt x="2271" y="4382"/>
                  <a:pt x="2212" y="4402"/>
                </a:cubicBezTo>
                <a:cubicBezTo>
                  <a:pt x="2141" y="4425"/>
                  <a:pt x="2145" y="4370"/>
                  <a:pt x="2107" y="4466"/>
                </a:cubicBezTo>
                <a:cubicBezTo>
                  <a:pt x="2075" y="4549"/>
                  <a:pt x="2063" y="4619"/>
                  <a:pt x="2054" y="4706"/>
                </a:cubicBezTo>
                <a:cubicBezTo>
                  <a:pt x="1964" y="4581"/>
                  <a:pt x="1979" y="4459"/>
                  <a:pt x="1805" y="4431"/>
                </a:cubicBezTo>
                <a:cubicBezTo>
                  <a:pt x="1735" y="4420"/>
                  <a:pt x="1631" y="4454"/>
                  <a:pt x="1568" y="4423"/>
                </a:cubicBezTo>
                <a:cubicBezTo>
                  <a:pt x="1513" y="4396"/>
                  <a:pt x="1482" y="4330"/>
                  <a:pt x="1419" y="4317"/>
                </a:cubicBezTo>
                <a:cubicBezTo>
                  <a:pt x="1410" y="4406"/>
                  <a:pt x="1415" y="4435"/>
                  <a:pt x="1325" y="4467"/>
                </a:cubicBezTo>
                <a:cubicBezTo>
                  <a:pt x="1280" y="4484"/>
                  <a:pt x="1231" y="4570"/>
                  <a:pt x="1206" y="4613"/>
                </a:cubicBezTo>
                <a:cubicBezTo>
                  <a:pt x="1169" y="4676"/>
                  <a:pt x="1155" y="4704"/>
                  <a:pt x="1068" y="4716"/>
                </a:cubicBezTo>
                <a:cubicBezTo>
                  <a:pt x="1037" y="4720"/>
                  <a:pt x="987" y="4710"/>
                  <a:pt x="972" y="4686"/>
                </a:cubicBezTo>
                <a:cubicBezTo>
                  <a:pt x="917" y="4541"/>
                  <a:pt x="901" y="4454"/>
                  <a:pt x="839" y="4338"/>
                </a:cubicBezTo>
                <a:cubicBezTo>
                  <a:pt x="785" y="4242"/>
                  <a:pt x="793" y="4163"/>
                  <a:pt x="751" y="4098"/>
                </a:cubicBezTo>
                <a:cubicBezTo>
                  <a:pt x="726" y="4061"/>
                  <a:pt x="682" y="4030"/>
                  <a:pt x="659" y="3993"/>
                </a:cubicBezTo>
                <a:cubicBezTo>
                  <a:pt x="636" y="3945"/>
                  <a:pt x="676" y="3896"/>
                  <a:pt x="657" y="3897"/>
                </a:cubicBezTo>
                <a:cubicBezTo>
                  <a:pt x="621" y="3902"/>
                  <a:pt x="596" y="3862"/>
                  <a:pt x="580" y="3829"/>
                </a:cubicBezTo>
                <a:cubicBezTo>
                  <a:pt x="561" y="3792"/>
                  <a:pt x="603" y="3765"/>
                  <a:pt x="555" y="3720"/>
                </a:cubicBezTo>
                <a:cubicBezTo>
                  <a:pt x="643" y="3667"/>
                  <a:pt x="634" y="3675"/>
                  <a:pt x="574" y="3592"/>
                </a:cubicBezTo>
                <a:cubicBezTo>
                  <a:pt x="562" y="3581"/>
                  <a:pt x="600" y="3528"/>
                  <a:pt x="605" y="3516"/>
                </a:cubicBezTo>
                <a:cubicBezTo>
                  <a:pt x="646" y="3410"/>
                  <a:pt x="483" y="3433"/>
                  <a:pt x="418" y="3186"/>
                </a:cubicBezTo>
                <a:cubicBezTo>
                  <a:pt x="406" y="3140"/>
                  <a:pt x="335" y="3023"/>
                  <a:pt x="380" y="2981"/>
                </a:cubicBezTo>
                <a:cubicBezTo>
                  <a:pt x="287" y="2963"/>
                  <a:pt x="251" y="2869"/>
                  <a:pt x="224" y="2797"/>
                </a:cubicBezTo>
                <a:cubicBezTo>
                  <a:pt x="237" y="2780"/>
                  <a:pt x="221" y="2781"/>
                  <a:pt x="212" y="2741"/>
                </a:cubicBezTo>
                <a:cubicBezTo>
                  <a:pt x="206" y="2712"/>
                  <a:pt x="165" y="2723"/>
                  <a:pt x="174" y="2699"/>
                </a:cubicBezTo>
                <a:cubicBezTo>
                  <a:pt x="186" y="2670"/>
                  <a:pt x="213" y="2661"/>
                  <a:pt x="233" y="2642"/>
                </a:cubicBezTo>
                <a:cubicBezTo>
                  <a:pt x="273" y="2603"/>
                  <a:pt x="302" y="2538"/>
                  <a:pt x="335" y="2496"/>
                </a:cubicBezTo>
                <a:cubicBezTo>
                  <a:pt x="351" y="2474"/>
                  <a:pt x="337" y="2473"/>
                  <a:pt x="348" y="2450"/>
                </a:cubicBezTo>
                <a:lnTo>
                  <a:pt x="345" y="2402"/>
                </a:lnTo>
                <a:lnTo>
                  <a:pt x="380" y="2374"/>
                </a:lnTo>
                <a:lnTo>
                  <a:pt x="337" y="2332"/>
                </a:lnTo>
                <a:cubicBezTo>
                  <a:pt x="327" y="2325"/>
                  <a:pt x="306" y="2323"/>
                  <a:pt x="294" y="2321"/>
                </a:cubicBezTo>
                <a:cubicBezTo>
                  <a:pt x="294" y="2322"/>
                  <a:pt x="293" y="2323"/>
                  <a:pt x="293" y="2324"/>
                </a:cubicBezTo>
                <a:cubicBezTo>
                  <a:pt x="289" y="2323"/>
                  <a:pt x="287" y="2321"/>
                  <a:pt x="287" y="2319"/>
                </a:cubicBezTo>
                <a:lnTo>
                  <a:pt x="259" y="2292"/>
                </a:lnTo>
                <a:lnTo>
                  <a:pt x="181" y="2132"/>
                </a:lnTo>
                <a:lnTo>
                  <a:pt x="199" y="2094"/>
                </a:lnTo>
                <a:cubicBezTo>
                  <a:pt x="200" y="2089"/>
                  <a:pt x="216" y="2056"/>
                  <a:pt x="219" y="2048"/>
                </a:cubicBezTo>
                <a:cubicBezTo>
                  <a:pt x="265" y="1967"/>
                  <a:pt x="243" y="1964"/>
                  <a:pt x="198" y="1900"/>
                </a:cubicBezTo>
                <a:cubicBezTo>
                  <a:pt x="181" y="1875"/>
                  <a:pt x="180" y="1853"/>
                  <a:pt x="191" y="1825"/>
                </a:cubicBezTo>
                <a:cubicBezTo>
                  <a:pt x="208" y="1780"/>
                  <a:pt x="229" y="1720"/>
                  <a:pt x="265" y="1688"/>
                </a:cubicBezTo>
                <a:cubicBezTo>
                  <a:pt x="268" y="1685"/>
                  <a:pt x="302" y="1590"/>
                  <a:pt x="302" y="1588"/>
                </a:cubicBezTo>
                <a:cubicBezTo>
                  <a:pt x="301" y="1547"/>
                  <a:pt x="254" y="1498"/>
                  <a:pt x="252" y="1460"/>
                </a:cubicBezTo>
                <a:cubicBezTo>
                  <a:pt x="251" y="1403"/>
                  <a:pt x="262" y="1304"/>
                  <a:pt x="245" y="1254"/>
                </a:cubicBezTo>
                <a:cubicBezTo>
                  <a:pt x="225" y="1196"/>
                  <a:pt x="234" y="1123"/>
                  <a:pt x="285" y="1084"/>
                </a:cubicBezTo>
                <a:cubicBezTo>
                  <a:pt x="325" y="1055"/>
                  <a:pt x="325" y="1027"/>
                  <a:pt x="309" y="994"/>
                </a:cubicBezTo>
                <a:cubicBezTo>
                  <a:pt x="241" y="852"/>
                  <a:pt x="57" y="583"/>
                  <a:pt x="29" y="491"/>
                </a:cubicBezTo>
                <a:cubicBezTo>
                  <a:pt x="23" y="470"/>
                  <a:pt x="13" y="458"/>
                  <a:pt x="0" y="45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1" name="꙱ Bhutan (Kingdom of Bhutan) (BT) (H)">
            <a:extLst>
              <a:ext uri="{FF2B5EF4-FFF2-40B4-BE49-F238E27FC236}">
                <a16:creationId xmlns:a16="http://schemas.microsoft.com/office/drawing/2014/main" id="{2FB5359A-5C50-4B96-A8F1-EE7E641768D3}"/>
              </a:ext>
            </a:extLst>
          </p:cNvPr>
          <p:cNvSpPr>
            <a:spLocks/>
          </p:cNvSpPr>
          <p:nvPr/>
        </p:nvSpPr>
        <p:spPr bwMode="auto">
          <a:xfrm>
            <a:off x="6628265" y="1546618"/>
            <a:ext cx="90545" cy="47465"/>
          </a:xfrm>
          <a:custGeom>
            <a:avLst/>
            <a:gdLst>
              <a:gd name="T0" fmla="*/ 352 w 1093"/>
              <a:gd name="T1" fmla="*/ 3 h 576"/>
              <a:gd name="T2" fmla="*/ 439 w 1093"/>
              <a:gd name="T3" fmla="*/ 33 h 576"/>
              <a:gd name="T4" fmla="*/ 455 w 1093"/>
              <a:gd name="T5" fmla="*/ 89 h 576"/>
              <a:gd name="T6" fmla="*/ 604 w 1093"/>
              <a:gd name="T7" fmla="*/ 98 h 576"/>
              <a:gd name="T8" fmla="*/ 680 w 1093"/>
              <a:gd name="T9" fmla="*/ 116 h 576"/>
              <a:gd name="T10" fmla="*/ 750 w 1093"/>
              <a:gd name="T11" fmla="*/ 94 h 576"/>
              <a:gd name="T12" fmla="*/ 860 w 1093"/>
              <a:gd name="T13" fmla="*/ 178 h 576"/>
              <a:gd name="T14" fmla="*/ 859 w 1093"/>
              <a:gd name="T15" fmla="*/ 201 h 576"/>
              <a:gd name="T16" fmla="*/ 872 w 1093"/>
              <a:gd name="T17" fmla="*/ 275 h 576"/>
              <a:gd name="T18" fmla="*/ 917 w 1093"/>
              <a:gd name="T19" fmla="*/ 306 h 576"/>
              <a:gd name="T20" fmla="*/ 1011 w 1093"/>
              <a:gd name="T21" fmla="*/ 399 h 576"/>
              <a:gd name="T22" fmla="*/ 1013 w 1093"/>
              <a:gd name="T23" fmla="*/ 519 h 576"/>
              <a:gd name="T24" fmla="*/ 877 w 1093"/>
              <a:gd name="T25" fmla="*/ 519 h 576"/>
              <a:gd name="T26" fmla="*/ 796 w 1093"/>
              <a:gd name="T27" fmla="*/ 540 h 576"/>
              <a:gd name="T28" fmla="*/ 541 w 1093"/>
              <a:gd name="T29" fmla="*/ 508 h 576"/>
              <a:gd name="T30" fmla="*/ 444 w 1093"/>
              <a:gd name="T31" fmla="*/ 551 h 576"/>
              <a:gd name="T32" fmla="*/ 369 w 1093"/>
              <a:gd name="T33" fmla="*/ 571 h 576"/>
              <a:gd name="T34" fmla="*/ 223 w 1093"/>
              <a:gd name="T35" fmla="*/ 520 h 576"/>
              <a:gd name="T36" fmla="*/ 29 w 1093"/>
              <a:gd name="T37" fmla="*/ 426 h 576"/>
              <a:gd name="T38" fmla="*/ 48 w 1093"/>
              <a:gd name="T39" fmla="*/ 354 h 576"/>
              <a:gd name="T40" fmla="*/ 69 w 1093"/>
              <a:gd name="T41" fmla="*/ 296 h 576"/>
              <a:gd name="T42" fmla="*/ 352 w 1093"/>
              <a:gd name="T43" fmla="*/ 3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93" h="576">
                <a:moveTo>
                  <a:pt x="352" y="3"/>
                </a:moveTo>
                <a:cubicBezTo>
                  <a:pt x="416" y="2"/>
                  <a:pt x="435" y="13"/>
                  <a:pt x="439" y="33"/>
                </a:cubicBezTo>
                <a:cubicBezTo>
                  <a:pt x="445" y="53"/>
                  <a:pt x="432" y="81"/>
                  <a:pt x="455" y="89"/>
                </a:cubicBezTo>
                <a:cubicBezTo>
                  <a:pt x="493" y="98"/>
                  <a:pt x="556" y="97"/>
                  <a:pt x="604" y="98"/>
                </a:cubicBezTo>
                <a:cubicBezTo>
                  <a:pt x="634" y="98"/>
                  <a:pt x="649" y="145"/>
                  <a:pt x="680" y="116"/>
                </a:cubicBezTo>
                <a:cubicBezTo>
                  <a:pt x="706" y="93"/>
                  <a:pt x="713" y="83"/>
                  <a:pt x="750" y="94"/>
                </a:cubicBezTo>
                <a:cubicBezTo>
                  <a:pt x="799" y="109"/>
                  <a:pt x="860" y="120"/>
                  <a:pt x="860" y="178"/>
                </a:cubicBezTo>
                <a:cubicBezTo>
                  <a:pt x="860" y="188"/>
                  <a:pt x="860" y="192"/>
                  <a:pt x="859" y="201"/>
                </a:cubicBezTo>
                <a:cubicBezTo>
                  <a:pt x="856" y="221"/>
                  <a:pt x="865" y="244"/>
                  <a:pt x="872" y="275"/>
                </a:cubicBezTo>
                <a:cubicBezTo>
                  <a:pt x="880" y="291"/>
                  <a:pt x="893" y="302"/>
                  <a:pt x="917" y="306"/>
                </a:cubicBezTo>
                <a:cubicBezTo>
                  <a:pt x="975" y="313"/>
                  <a:pt x="1026" y="308"/>
                  <a:pt x="1011" y="399"/>
                </a:cubicBezTo>
                <a:cubicBezTo>
                  <a:pt x="1001" y="461"/>
                  <a:pt x="1093" y="512"/>
                  <a:pt x="1013" y="519"/>
                </a:cubicBezTo>
                <a:cubicBezTo>
                  <a:pt x="980" y="522"/>
                  <a:pt x="900" y="546"/>
                  <a:pt x="877" y="519"/>
                </a:cubicBezTo>
                <a:cubicBezTo>
                  <a:pt x="862" y="501"/>
                  <a:pt x="823" y="538"/>
                  <a:pt x="796" y="540"/>
                </a:cubicBezTo>
                <a:cubicBezTo>
                  <a:pt x="711" y="543"/>
                  <a:pt x="616" y="560"/>
                  <a:pt x="541" y="508"/>
                </a:cubicBezTo>
                <a:cubicBezTo>
                  <a:pt x="511" y="487"/>
                  <a:pt x="465" y="537"/>
                  <a:pt x="444" y="551"/>
                </a:cubicBezTo>
                <a:cubicBezTo>
                  <a:pt x="424" y="565"/>
                  <a:pt x="392" y="568"/>
                  <a:pt x="369" y="571"/>
                </a:cubicBezTo>
                <a:cubicBezTo>
                  <a:pt x="314" y="576"/>
                  <a:pt x="279" y="527"/>
                  <a:pt x="223" y="520"/>
                </a:cubicBezTo>
                <a:cubicBezTo>
                  <a:pt x="140" y="509"/>
                  <a:pt x="77" y="512"/>
                  <a:pt x="29" y="426"/>
                </a:cubicBezTo>
                <a:cubicBezTo>
                  <a:pt x="0" y="374"/>
                  <a:pt x="52" y="381"/>
                  <a:pt x="48" y="354"/>
                </a:cubicBezTo>
                <a:cubicBezTo>
                  <a:pt x="54" y="334"/>
                  <a:pt x="51" y="310"/>
                  <a:pt x="69" y="296"/>
                </a:cubicBezTo>
                <a:cubicBezTo>
                  <a:pt x="143" y="243"/>
                  <a:pt x="178" y="0"/>
                  <a:pt x="352" y="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2" name="꙱ Benin (Republic of Benin) (BJ) (H)">
            <a:extLst>
              <a:ext uri="{FF2B5EF4-FFF2-40B4-BE49-F238E27FC236}">
                <a16:creationId xmlns:a16="http://schemas.microsoft.com/office/drawing/2014/main" id="{8E944675-B0AB-49A0-B18D-89103FCE1EF5}"/>
              </a:ext>
            </a:extLst>
          </p:cNvPr>
          <p:cNvSpPr>
            <a:spLocks/>
          </p:cNvSpPr>
          <p:nvPr/>
        </p:nvSpPr>
        <p:spPr bwMode="auto">
          <a:xfrm>
            <a:off x="4399131" y="2014796"/>
            <a:ext cx="93779" cy="182309"/>
          </a:xfrm>
          <a:custGeom>
            <a:avLst/>
            <a:gdLst>
              <a:gd name="T0" fmla="*/ 691 w 1127"/>
              <a:gd name="T1" fmla="*/ 49 h 2214"/>
              <a:gd name="T2" fmla="*/ 768 w 1127"/>
              <a:gd name="T3" fmla="*/ 11 h 2214"/>
              <a:gd name="T4" fmla="*/ 1014 w 1127"/>
              <a:gd name="T5" fmla="*/ 259 h 2214"/>
              <a:gd name="T6" fmla="*/ 984 w 1127"/>
              <a:gd name="T7" fmla="*/ 351 h 2214"/>
              <a:gd name="T8" fmla="*/ 1052 w 1127"/>
              <a:gd name="T9" fmla="*/ 484 h 2214"/>
              <a:gd name="T10" fmla="*/ 1065 w 1127"/>
              <a:gd name="T11" fmla="*/ 580 h 2214"/>
              <a:gd name="T12" fmla="*/ 1053 w 1127"/>
              <a:gd name="T13" fmla="*/ 718 h 2214"/>
              <a:gd name="T14" fmla="*/ 959 w 1127"/>
              <a:gd name="T15" fmla="*/ 921 h 2214"/>
              <a:gd name="T16" fmla="*/ 897 w 1127"/>
              <a:gd name="T17" fmla="*/ 1024 h 2214"/>
              <a:gd name="T18" fmla="*/ 849 w 1127"/>
              <a:gd name="T19" fmla="*/ 1182 h 2214"/>
              <a:gd name="T20" fmla="*/ 758 w 1127"/>
              <a:gd name="T21" fmla="*/ 1214 h 2214"/>
              <a:gd name="T22" fmla="*/ 733 w 1127"/>
              <a:gd name="T23" fmla="*/ 1316 h 2214"/>
              <a:gd name="T24" fmla="*/ 718 w 1127"/>
              <a:gd name="T25" fmla="*/ 1617 h 2214"/>
              <a:gd name="T26" fmla="*/ 743 w 1127"/>
              <a:gd name="T27" fmla="*/ 1910 h 2214"/>
              <a:gd name="T28" fmla="*/ 751 w 1127"/>
              <a:gd name="T29" fmla="*/ 2036 h 2214"/>
              <a:gd name="T30" fmla="*/ 727 w 1127"/>
              <a:gd name="T31" fmla="*/ 2163 h 2214"/>
              <a:gd name="T32" fmla="*/ 386 w 1127"/>
              <a:gd name="T33" fmla="*/ 2214 h 2214"/>
              <a:gd name="T34" fmla="*/ 439 w 1127"/>
              <a:gd name="T35" fmla="*/ 2193 h 2214"/>
              <a:gd name="T36" fmla="*/ 398 w 1127"/>
              <a:gd name="T37" fmla="*/ 2099 h 2214"/>
              <a:gd name="T38" fmla="*/ 361 w 1127"/>
              <a:gd name="T39" fmla="*/ 1940 h 2214"/>
              <a:gd name="T40" fmla="*/ 396 w 1127"/>
              <a:gd name="T41" fmla="*/ 1843 h 2214"/>
              <a:gd name="T42" fmla="*/ 395 w 1127"/>
              <a:gd name="T43" fmla="*/ 1367 h 2214"/>
              <a:gd name="T44" fmla="*/ 340 w 1127"/>
              <a:gd name="T45" fmla="*/ 1132 h 2214"/>
              <a:gd name="T46" fmla="*/ 306 w 1127"/>
              <a:gd name="T47" fmla="*/ 908 h 2214"/>
              <a:gd name="T48" fmla="*/ 180 w 1127"/>
              <a:gd name="T49" fmla="*/ 498 h 2214"/>
              <a:gd name="T50" fmla="*/ 221 w 1127"/>
              <a:gd name="T51" fmla="*/ 465 h 2214"/>
              <a:gd name="T52" fmla="*/ 381 w 1127"/>
              <a:gd name="T53" fmla="*/ 360 h 2214"/>
              <a:gd name="T54" fmla="*/ 598 w 1127"/>
              <a:gd name="T55" fmla="*/ 279 h 2214"/>
              <a:gd name="T56" fmla="*/ 642 w 1127"/>
              <a:gd name="T57" fmla="*/ 124 h 2214"/>
              <a:gd name="T58" fmla="*/ 635 w 1127"/>
              <a:gd name="T59" fmla="*/ 69 h 2214"/>
              <a:gd name="T60" fmla="*/ 691 w 1127"/>
              <a:gd name="T61" fmla="*/ 49 h 2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27" h="2214">
                <a:moveTo>
                  <a:pt x="691" y="49"/>
                </a:moveTo>
                <a:cubicBezTo>
                  <a:pt x="761" y="41"/>
                  <a:pt x="733" y="17"/>
                  <a:pt x="768" y="11"/>
                </a:cubicBezTo>
                <a:cubicBezTo>
                  <a:pt x="825" y="0"/>
                  <a:pt x="967" y="236"/>
                  <a:pt x="1014" y="259"/>
                </a:cubicBezTo>
                <a:cubicBezTo>
                  <a:pt x="1008" y="280"/>
                  <a:pt x="992" y="305"/>
                  <a:pt x="984" y="351"/>
                </a:cubicBezTo>
                <a:cubicBezTo>
                  <a:pt x="974" y="392"/>
                  <a:pt x="1039" y="436"/>
                  <a:pt x="1052" y="484"/>
                </a:cubicBezTo>
                <a:cubicBezTo>
                  <a:pt x="1061" y="517"/>
                  <a:pt x="1050" y="543"/>
                  <a:pt x="1065" y="580"/>
                </a:cubicBezTo>
                <a:cubicBezTo>
                  <a:pt x="1082" y="624"/>
                  <a:pt x="1118" y="705"/>
                  <a:pt x="1053" y="718"/>
                </a:cubicBezTo>
                <a:cubicBezTo>
                  <a:pt x="947" y="740"/>
                  <a:pt x="1127" y="822"/>
                  <a:pt x="959" y="921"/>
                </a:cubicBezTo>
                <a:cubicBezTo>
                  <a:pt x="924" y="942"/>
                  <a:pt x="924" y="994"/>
                  <a:pt x="897" y="1024"/>
                </a:cubicBezTo>
                <a:cubicBezTo>
                  <a:pt x="852" y="1074"/>
                  <a:pt x="892" y="1132"/>
                  <a:pt x="849" y="1182"/>
                </a:cubicBezTo>
                <a:cubicBezTo>
                  <a:pt x="822" y="1211"/>
                  <a:pt x="776" y="1183"/>
                  <a:pt x="758" y="1214"/>
                </a:cubicBezTo>
                <a:cubicBezTo>
                  <a:pt x="750" y="1231"/>
                  <a:pt x="740" y="1264"/>
                  <a:pt x="733" y="1316"/>
                </a:cubicBezTo>
                <a:cubicBezTo>
                  <a:pt x="724" y="1405"/>
                  <a:pt x="747" y="1517"/>
                  <a:pt x="718" y="1617"/>
                </a:cubicBezTo>
                <a:cubicBezTo>
                  <a:pt x="764" y="1687"/>
                  <a:pt x="760" y="1841"/>
                  <a:pt x="743" y="1910"/>
                </a:cubicBezTo>
                <a:cubicBezTo>
                  <a:pt x="732" y="1957"/>
                  <a:pt x="752" y="1990"/>
                  <a:pt x="751" y="2036"/>
                </a:cubicBezTo>
                <a:cubicBezTo>
                  <a:pt x="750" y="2079"/>
                  <a:pt x="724" y="2119"/>
                  <a:pt x="727" y="2163"/>
                </a:cubicBezTo>
                <a:cubicBezTo>
                  <a:pt x="629" y="2165"/>
                  <a:pt x="491" y="2199"/>
                  <a:pt x="386" y="2214"/>
                </a:cubicBezTo>
                <a:cubicBezTo>
                  <a:pt x="401" y="2200"/>
                  <a:pt x="419" y="2193"/>
                  <a:pt x="439" y="2193"/>
                </a:cubicBezTo>
                <a:cubicBezTo>
                  <a:pt x="436" y="2161"/>
                  <a:pt x="414" y="2127"/>
                  <a:pt x="398" y="2099"/>
                </a:cubicBezTo>
                <a:cubicBezTo>
                  <a:pt x="374" y="2057"/>
                  <a:pt x="368" y="1987"/>
                  <a:pt x="361" y="1940"/>
                </a:cubicBezTo>
                <a:cubicBezTo>
                  <a:pt x="367" y="1939"/>
                  <a:pt x="401" y="1929"/>
                  <a:pt x="396" y="1843"/>
                </a:cubicBezTo>
                <a:cubicBezTo>
                  <a:pt x="388" y="1686"/>
                  <a:pt x="395" y="1525"/>
                  <a:pt x="395" y="1367"/>
                </a:cubicBezTo>
                <a:cubicBezTo>
                  <a:pt x="394" y="1277"/>
                  <a:pt x="390" y="1209"/>
                  <a:pt x="340" y="1132"/>
                </a:cubicBezTo>
                <a:cubicBezTo>
                  <a:pt x="293" y="1060"/>
                  <a:pt x="308" y="989"/>
                  <a:pt x="306" y="908"/>
                </a:cubicBezTo>
                <a:cubicBezTo>
                  <a:pt x="301" y="807"/>
                  <a:pt x="0" y="767"/>
                  <a:pt x="180" y="498"/>
                </a:cubicBezTo>
                <a:cubicBezTo>
                  <a:pt x="197" y="488"/>
                  <a:pt x="201" y="485"/>
                  <a:pt x="221" y="465"/>
                </a:cubicBezTo>
                <a:cubicBezTo>
                  <a:pt x="262" y="423"/>
                  <a:pt x="326" y="303"/>
                  <a:pt x="381" y="360"/>
                </a:cubicBezTo>
                <a:cubicBezTo>
                  <a:pt x="398" y="377"/>
                  <a:pt x="566" y="336"/>
                  <a:pt x="598" y="279"/>
                </a:cubicBezTo>
                <a:cubicBezTo>
                  <a:pt x="630" y="224"/>
                  <a:pt x="655" y="183"/>
                  <a:pt x="642" y="124"/>
                </a:cubicBezTo>
                <a:cubicBezTo>
                  <a:pt x="635" y="97"/>
                  <a:pt x="632" y="74"/>
                  <a:pt x="635" y="69"/>
                </a:cubicBezTo>
                <a:cubicBezTo>
                  <a:pt x="643" y="58"/>
                  <a:pt x="656" y="53"/>
                  <a:pt x="691" y="4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3" name="꙱ Belize (BZ) (H)">
            <a:extLst>
              <a:ext uri="{FF2B5EF4-FFF2-40B4-BE49-F238E27FC236}">
                <a16:creationId xmlns:a16="http://schemas.microsoft.com/office/drawing/2014/main" id="{152E4F46-C966-4301-9DC0-4E07D14C9009}"/>
              </a:ext>
            </a:extLst>
          </p:cNvPr>
          <p:cNvSpPr>
            <a:spLocks noEditPoints="1"/>
          </p:cNvSpPr>
          <p:nvPr/>
        </p:nvSpPr>
        <p:spPr bwMode="auto">
          <a:xfrm>
            <a:off x="2098854" y="1834645"/>
            <a:ext cx="42039" cy="77670"/>
          </a:xfrm>
          <a:custGeom>
            <a:avLst/>
            <a:gdLst>
              <a:gd name="T0" fmla="*/ 478 w 517"/>
              <a:gd name="T1" fmla="*/ 408 h 943"/>
              <a:gd name="T2" fmla="*/ 508 w 517"/>
              <a:gd name="T3" fmla="*/ 357 h 943"/>
              <a:gd name="T4" fmla="*/ 478 w 517"/>
              <a:gd name="T5" fmla="*/ 408 h 943"/>
              <a:gd name="T6" fmla="*/ 0 w 517"/>
              <a:gd name="T7" fmla="*/ 942 h 943"/>
              <a:gd name="T8" fmla="*/ 84 w 517"/>
              <a:gd name="T9" fmla="*/ 432 h 943"/>
              <a:gd name="T10" fmla="*/ 116 w 517"/>
              <a:gd name="T11" fmla="*/ 253 h 943"/>
              <a:gd name="T12" fmla="*/ 211 w 517"/>
              <a:gd name="T13" fmla="*/ 232 h 943"/>
              <a:gd name="T14" fmla="*/ 360 w 517"/>
              <a:gd name="T15" fmla="*/ 27 h 943"/>
              <a:gd name="T16" fmla="*/ 418 w 517"/>
              <a:gd name="T17" fmla="*/ 0 h 943"/>
              <a:gd name="T18" fmla="*/ 383 w 517"/>
              <a:gd name="T19" fmla="*/ 78 h 943"/>
              <a:gd name="T20" fmla="*/ 387 w 517"/>
              <a:gd name="T21" fmla="*/ 311 h 943"/>
              <a:gd name="T22" fmla="*/ 353 w 517"/>
              <a:gd name="T23" fmla="*/ 485 h 943"/>
              <a:gd name="T24" fmla="*/ 348 w 517"/>
              <a:gd name="T25" fmla="*/ 596 h 943"/>
              <a:gd name="T26" fmla="*/ 300 w 517"/>
              <a:gd name="T27" fmla="*/ 713 h 943"/>
              <a:gd name="T28" fmla="*/ 270 w 517"/>
              <a:gd name="T29" fmla="*/ 748 h 943"/>
              <a:gd name="T30" fmla="*/ 99 w 517"/>
              <a:gd name="T31" fmla="*/ 943 h 943"/>
              <a:gd name="T32" fmla="*/ 0 w 517"/>
              <a:gd name="T33" fmla="*/ 942 h 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17" h="943">
                <a:moveTo>
                  <a:pt x="478" y="408"/>
                </a:moveTo>
                <a:cubicBezTo>
                  <a:pt x="502" y="400"/>
                  <a:pt x="517" y="382"/>
                  <a:pt x="508" y="357"/>
                </a:cubicBezTo>
                <a:cubicBezTo>
                  <a:pt x="498" y="374"/>
                  <a:pt x="488" y="391"/>
                  <a:pt x="478" y="408"/>
                </a:cubicBezTo>
                <a:close/>
                <a:moveTo>
                  <a:pt x="0" y="942"/>
                </a:moveTo>
                <a:cubicBezTo>
                  <a:pt x="27" y="770"/>
                  <a:pt x="69" y="606"/>
                  <a:pt x="84" y="432"/>
                </a:cubicBezTo>
                <a:cubicBezTo>
                  <a:pt x="86" y="403"/>
                  <a:pt x="89" y="323"/>
                  <a:pt x="116" y="253"/>
                </a:cubicBezTo>
                <a:cubicBezTo>
                  <a:pt x="135" y="206"/>
                  <a:pt x="165" y="181"/>
                  <a:pt x="211" y="232"/>
                </a:cubicBezTo>
                <a:cubicBezTo>
                  <a:pt x="236" y="185"/>
                  <a:pt x="306" y="44"/>
                  <a:pt x="360" y="27"/>
                </a:cubicBezTo>
                <a:cubicBezTo>
                  <a:pt x="379" y="17"/>
                  <a:pt x="399" y="13"/>
                  <a:pt x="418" y="0"/>
                </a:cubicBezTo>
                <a:cubicBezTo>
                  <a:pt x="400" y="17"/>
                  <a:pt x="383" y="53"/>
                  <a:pt x="383" y="78"/>
                </a:cubicBezTo>
                <a:cubicBezTo>
                  <a:pt x="515" y="11"/>
                  <a:pt x="400" y="268"/>
                  <a:pt x="387" y="311"/>
                </a:cubicBezTo>
                <a:cubicBezTo>
                  <a:pt x="372" y="364"/>
                  <a:pt x="362" y="430"/>
                  <a:pt x="353" y="485"/>
                </a:cubicBezTo>
                <a:cubicBezTo>
                  <a:pt x="347" y="525"/>
                  <a:pt x="362" y="555"/>
                  <a:pt x="348" y="596"/>
                </a:cubicBezTo>
                <a:cubicBezTo>
                  <a:pt x="335" y="636"/>
                  <a:pt x="314" y="673"/>
                  <a:pt x="300" y="713"/>
                </a:cubicBezTo>
                <a:cubicBezTo>
                  <a:pt x="323" y="631"/>
                  <a:pt x="280" y="736"/>
                  <a:pt x="270" y="748"/>
                </a:cubicBezTo>
                <a:cubicBezTo>
                  <a:pt x="236" y="790"/>
                  <a:pt x="103" y="844"/>
                  <a:pt x="99" y="943"/>
                </a:cubicBezTo>
                <a:cubicBezTo>
                  <a:pt x="65" y="938"/>
                  <a:pt x="35" y="938"/>
                  <a:pt x="0" y="942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4" name="꙱ Belgium (Kingdom of Belgium) (BE) (H)">
            <a:extLst>
              <a:ext uri="{FF2B5EF4-FFF2-40B4-BE49-F238E27FC236}">
                <a16:creationId xmlns:a16="http://schemas.microsoft.com/office/drawing/2014/main" id="{A823DCE4-ECFB-4C69-8634-BBBF0D6A81D1}"/>
              </a:ext>
            </a:extLst>
          </p:cNvPr>
          <p:cNvSpPr>
            <a:spLocks/>
          </p:cNvSpPr>
          <p:nvPr/>
        </p:nvSpPr>
        <p:spPr bwMode="auto">
          <a:xfrm>
            <a:off x="4481053" y="871320"/>
            <a:ext cx="86233" cy="56095"/>
          </a:xfrm>
          <a:custGeom>
            <a:avLst/>
            <a:gdLst>
              <a:gd name="T0" fmla="*/ 4 w 1048"/>
              <a:gd name="T1" fmla="*/ 138 h 679"/>
              <a:gd name="T2" fmla="*/ 246 w 1048"/>
              <a:gd name="T3" fmla="*/ 40 h 679"/>
              <a:gd name="T4" fmla="*/ 330 w 1048"/>
              <a:gd name="T5" fmla="*/ 78 h 679"/>
              <a:gd name="T6" fmla="*/ 397 w 1048"/>
              <a:gd name="T7" fmla="*/ 87 h 679"/>
              <a:gd name="T8" fmla="*/ 471 w 1048"/>
              <a:gd name="T9" fmla="*/ 51 h 679"/>
              <a:gd name="T10" fmla="*/ 483 w 1048"/>
              <a:gd name="T11" fmla="*/ 60 h 679"/>
              <a:gd name="T12" fmla="*/ 475 w 1048"/>
              <a:gd name="T13" fmla="*/ 35 h 679"/>
              <a:gd name="T14" fmla="*/ 532 w 1048"/>
              <a:gd name="T15" fmla="*/ 3 h 679"/>
              <a:gd name="T16" fmla="*/ 604 w 1048"/>
              <a:gd name="T17" fmla="*/ 0 h 679"/>
              <a:gd name="T18" fmla="*/ 692 w 1048"/>
              <a:gd name="T19" fmla="*/ 0 h 679"/>
              <a:gd name="T20" fmla="*/ 909 w 1048"/>
              <a:gd name="T21" fmla="*/ 113 h 679"/>
              <a:gd name="T22" fmla="*/ 951 w 1048"/>
              <a:gd name="T23" fmla="*/ 250 h 679"/>
              <a:gd name="T24" fmla="*/ 998 w 1048"/>
              <a:gd name="T25" fmla="*/ 333 h 679"/>
              <a:gd name="T26" fmla="*/ 1048 w 1048"/>
              <a:gd name="T27" fmla="*/ 398 h 679"/>
              <a:gd name="T28" fmla="*/ 945 w 1048"/>
              <a:gd name="T29" fmla="*/ 458 h 679"/>
              <a:gd name="T30" fmla="*/ 873 w 1048"/>
              <a:gd name="T31" fmla="*/ 572 h 679"/>
              <a:gd name="T32" fmla="*/ 870 w 1048"/>
              <a:gd name="T33" fmla="*/ 678 h 679"/>
              <a:gd name="T34" fmla="*/ 790 w 1048"/>
              <a:gd name="T35" fmla="*/ 674 h 679"/>
              <a:gd name="T36" fmla="*/ 627 w 1048"/>
              <a:gd name="T37" fmla="*/ 570 h 679"/>
              <a:gd name="T38" fmla="*/ 621 w 1048"/>
              <a:gd name="T39" fmla="*/ 451 h 679"/>
              <a:gd name="T40" fmla="*/ 431 w 1048"/>
              <a:gd name="T41" fmla="*/ 517 h 679"/>
              <a:gd name="T42" fmla="*/ 426 w 1048"/>
              <a:gd name="T43" fmla="*/ 404 h 679"/>
              <a:gd name="T44" fmla="*/ 309 w 1048"/>
              <a:gd name="T45" fmla="*/ 398 h 679"/>
              <a:gd name="T46" fmla="*/ 237 w 1048"/>
              <a:gd name="T47" fmla="*/ 338 h 679"/>
              <a:gd name="T48" fmla="*/ 174 w 1048"/>
              <a:gd name="T49" fmla="*/ 275 h 679"/>
              <a:gd name="T50" fmla="*/ 55 w 1048"/>
              <a:gd name="T51" fmla="*/ 251 h 679"/>
              <a:gd name="T52" fmla="*/ 4 w 1048"/>
              <a:gd name="T53" fmla="*/ 138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8" h="679">
                <a:moveTo>
                  <a:pt x="4" y="138"/>
                </a:moveTo>
                <a:cubicBezTo>
                  <a:pt x="77" y="100"/>
                  <a:pt x="166" y="61"/>
                  <a:pt x="246" y="40"/>
                </a:cubicBezTo>
                <a:cubicBezTo>
                  <a:pt x="208" y="80"/>
                  <a:pt x="299" y="71"/>
                  <a:pt x="330" y="78"/>
                </a:cubicBezTo>
                <a:cubicBezTo>
                  <a:pt x="356" y="85"/>
                  <a:pt x="368" y="95"/>
                  <a:pt x="397" y="87"/>
                </a:cubicBezTo>
                <a:cubicBezTo>
                  <a:pt x="423" y="80"/>
                  <a:pt x="452" y="48"/>
                  <a:pt x="471" y="51"/>
                </a:cubicBezTo>
                <a:cubicBezTo>
                  <a:pt x="475" y="51"/>
                  <a:pt x="479" y="54"/>
                  <a:pt x="483" y="60"/>
                </a:cubicBezTo>
                <a:cubicBezTo>
                  <a:pt x="480" y="52"/>
                  <a:pt x="477" y="43"/>
                  <a:pt x="475" y="35"/>
                </a:cubicBezTo>
                <a:cubicBezTo>
                  <a:pt x="502" y="41"/>
                  <a:pt x="536" y="40"/>
                  <a:pt x="532" y="3"/>
                </a:cubicBezTo>
                <a:cubicBezTo>
                  <a:pt x="554" y="19"/>
                  <a:pt x="587" y="29"/>
                  <a:pt x="604" y="0"/>
                </a:cubicBezTo>
                <a:cubicBezTo>
                  <a:pt x="619" y="36"/>
                  <a:pt x="672" y="24"/>
                  <a:pt x="692" y="0"/>
                </a:cubicBezTo>
                <a:cubicBezTo>
                  <a:pt x="712" y="84"/>
                  <a:pt x="837" y="83"/>
                  <a:pt x="909" y="113"/>
                </a:cubicBezTo>
                <a:cubicBezTo>
                  <a:pt x="810" y="229"/>
                  <a:pt x="893" y="262"/>
                  <a:pt x="951" y="250"/>
                </a:cubicBezTo>
                <a:cubicBezTo>
                  <a:pt x="948" y="287"/>
                  <a:pt x="1039" y="291"/>
                  <a:pt x="998" y="333"/>
                </a:cubicBezTo>
                <a:cubicBezTo>
                  <a:pt x="1040" y="326"/>
                  <a:pt x="1036" y="372"/>
                  <a:pt x="1048" y="398"/>
                </a:cubicBezTo>
                <a:cubicBezTo>
                  <a:pt x="983" y="397"/>
                  <a:pt x="947" y="424"/>
                  <a:pt x="945" y="458"/>
                </a:cubicBezTo>
                <a:cubicBezTo>
                  <a:pt x="888" y="468"/>
                  <a:pt x="862" y="551"/>
                  <a:pt x="873" y="572"/>
                </a:cubicBezTo>
                <a:cubicBezTo>
                  <a:pt x="888" y="612"/>
                  <a:pt x="923" y="641"/>
                  <a:pt x="870" y="678"/>
                </a:cubicBezTo>
                <a:cubicBezTo>
                  <a:pt x="848" y="679"/>
                  <a:pt x="812" y="676"/>
                  <a:pt x="790" y="674"/>
                </a:cubicBezTo>
                <a:cubicBezTo>
                  <a:pt x="727" y="572"/>
                  <a:pt x="666" y="618"/>
                  <a:pt x="627" y="570"/>
                </a:cubicBezTo>
                <a:cubicBezTo>
                  <a:pt x="613" y="556"/>
                  <a:pt x="624" y="474"/>
                  <a:pt x="621" y="451"/>
                </a:cubicBezTo>
                <a:cubicBezTo>
                  <a:pt x="547" y="481"/>
                  <a:pt x="611" y="547"/>
                  <a:pt x="431" y="517"/>
                </a:cubicBezTo>
                <a:cubicBezTo>
                  <a:pt x="440" y="480"/>
                  <a:pt x="457" y="423"/>
                  <a:pt x="426" y="404"/>
                </a:cubicBezTo>
                <a:cubicBezTo>
                  <a:pt x="391" y="381"/>
                  <a:pt x="338" y="382"/>
                  <a:pt x="309" y="398"/>
                </a:cubicBezTo>
                <a:cubicBezTo>
                  <a:pt x="313" y="342"/>
                  <a:pt x="277" y="355"/>
                  <a:pt x="237" y="338"/>
                </a:cubicBezTo>
                <a:cubicBezTo>
                  <a:pt x="189" y="319"/>
                  <a:pt x="201" y="317"/>
                  <a:pt x="174" y="275"/>
                </a:cubicBezTo>
                <a:cubicBezTo>
                  <a:pt x="164" y="260"/>
                  <a:pt x="76" y="264"/>
                  <a:pt x="55" y="251"/>
                </a:cubicBezTo>
                <a:cubicBezTo>
                  <a:pt x="0" y="221"/>
                  <a:pt x="46" y="152"/>
                  <a:pt x="4" y="13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5" name="꙱ Belarus (Republic of Belarus) (BY) (H)">
            <a:extLst>
              <a:ext uri="{FF2B5EF4-FFF2-40B4-BE49-F238E27FC236}">
                <a16:creationId xmlns:a16="http://schemas.microsoft.com/office/drawing/2014/main" id="{55732856-0012-4EAF-BC42-1D07218BC43D}"/>
              </a:ext>
            </a:extLst>
          </p:cNvPr>
          <p:cNvSpPr>
            <a:spLocks/>
          </p:cNvSpPr>
          <p:nvPr/>
        </p:nvSpPr>
        <p:spPr bwMode="auto">
          <a:xfrm>
            <a:off x="4941324" y="740792"/>
            <a:ext cx="210194" cy="139159"/>
          </a:xfrm>
          <a:custGeom>
            <a:avLst/>
            <a:gdLst>
              <a:gd name="T0" fmla="*/ 1242 w 2541"/>
              <a:gd name="T1" fmla="*/ 23 h 1690"/>
              <a:gd name="T2" fmla="*/ 1511 w 2541"/>
              <a:gd name="T3" fmla="*/ 72 h 1690"/>
              <a:gd name="T4" fmla="*/ 1519 w 2541"/>
              <a:gd name="T5" fmla="*/ 134 h 1690"/>
              <a:gd name="T6" fmla="*/ 1651 w 2541"/>
              <a:gd name="T7" fmla="*/ 113 h 1690"/>
              <a:gd name="T8" fmla="*/ 1852 w 2541"/>
              <a:gd name="T9" fmla="*/ 150 h 1690"/>
              <a:gd name="T10" fmla="*/ 1929 w 2541"/>
              <a:gd name="T11" fmla="*/ 217 h 1690"/>
              <a:gd name="T12" fmla="*/ 1953 w 2541"/>
              <a:gd name="T13" fmla="*/ 333 h 1690"/>
              <a:gd name="T14" fmla="*/ 1947 w 2541"/>
              <a:gd name="T15" fmla="*/ 399 h 1690"/>
              <a:gd name="T16" fmla="*/ 2001 w 2541"/>
              <a:gd name="T17" fmla="*/ 503 h 1690"/>
              <a:gd name="T18" fmla="*/ 2165 w 2541"/>
              <a:gd name="T19" fmla="*/ 676 h 1690"/>
              <a:gd name="T20" fmla="*/ 2244 w 2541"/>
              <a:gd name="T21" fmla="*/ 722 h 1690"/>
              <a:gd name="T22" fmla="*/ 2304 w 2541"/>
              <a:gd name="T23" fmla="*/ 790 h 1690"/>
              <a:gd name="T24" fmla="*/ 2369 w 2541"/>
              <a:gd name="T25" fmla="*/ 801 h 1690"/>
              <a:gd name="T26" fmla="*/ 2423 w 2541"/>
              <a:gd name="T27" fmla="*/ 857 h 1690"/>
              <a:gd name="T28" fmla="*/ 2500 w 2541"/>
              <a:gd name="T29" fmla="*/ 910 h 1690"/>
              <a:gd name="T30" fmla="*/ 2459 w 2541"/>
              <a:gd name="T31" fmla="*/ 981 h 1690"/>
              <a:gd name="T32" fmla="*/ 2365 w 2541"/>
              <a:gd name="T33" fmla="*/ 1030 h 1690"/>
              <a:gd name="T34" fmla="*/ 2211 w 2541"/>
              <a:gd name="T35" fmla="*/ 1000 h 1690"/>
              <a:gd name="T36" fmla="*/ 2209 w 2541"/>
              <a:gd name="T37" fmla="*/ 1118 h 1690"/>
              <a:gd name="T38" fmla="*/ 2241 w 2541"/>
              <a:gd name="T39" fmla="*/ 1223 h 1690"/>
              <a:gd name="T40" fmla="*/ 2324 w 2541"/>
              <a:gd name="T41" fmla="*/ 1371 h 1690"/>
              <a:gd name="T42" fmla="*/ 2169 w 2541"/>
              <a:gd name="T43" fmla="*/ 1391 h 1690"/>
              <a:gd name="T44" fmla="*/ 2013 w 2541"/>
              <a:gd name="T45" fmla="*/ 1497 h 1690"/>
              <a:gd name="T46" fmla="*/ 2029 w 2541"/>
              <a:gd name="T47" fmla="*/ 1622 h 1690"/>
              <a:gd name="T48" fmla="*/ 1937 w 2541"/>
              <a:gd name="T49" fmla="*/ 1611 h 1690"/>
              <a:gd name="T50" fmla="*/ 1780 w 2541"/>
              <a:gd name="T51" fmla="*/ 1587 h 1690"/>
              <a:gd name="T52" fmla="*/ 1617 w 2541"/>
              <a:gd name="T53" fmla="*/ 1547 h 1690"/>
              <a:gd name="T54" fmla="*/ 1523 w 2541"/>
              <a:gd name="T55" fmla="*/ 1609 h 1690"/>
              <a:gd name="T56" fmla="*/ 1478 w 2541"/>
              <a:gd name="T57" fmla="*/ 1556 h 1690"/>
              <a:gd name="T58" fmla="*/ 1410 w 2541"/>
              <a:gd name="T59" fmla="*/ 1558 h 1690"/>
              <a:gd name="T60" fmla="*/ 1327 w 2541"/>
              <a:gd name="T61" fmla="*/ 1544 h 1690"/>
              <a:gd name="T62" fmla="*/ 1261 w 2541"/>
              <a:gd name="T63" fmla="*/ 1570 h 1690"/>
              <a:gd name="T64" fmla="*/ 1191 w 2541"/>
              <a:gd name="T65" fmla="*/ 1538 h 1690"/>
              <a:gd name="T66" fmla="*/ 1104 w 2541"/>
              <a:gd name="T67" fmla="*/ 1528 h 1690"/>
              <a:gd name="T68" fmla="*/ 906 w 2541"/>
              <a:gd name="T69" fmla="*/ 1471 h 1690"/>
              <a:gd name="T70" fmla="*/ 675 w 2541"/>
              <a:gd name="T71" fmla="*/ 1433 h 1690"/>
              <a:gd name="T72" fmla="*/ 414 w 2541"/>
              <a:gd name="T73" fmla="*/ 1443 h 1690"/>
              <a:gd name="T74" fmla="*/ 267 w 2541"/>
              <a:gd name="T75" fmla="*/ 1530 h 1690"/>
              <a:gd name="T76" fmla="*/ 171 w 2541"/>
              <a:gd name="T77" fmla="*/ 1529 h 1690"/>
              <a:gd name="T78" fmla="*/ 123 w 2541"/>
              <a:gd name="T79" fmla="*/ 1574 h 1690"/>
              <a:gd name="T80" fmla="*/ 126 w 2541"/>
              <a:gd name="T81" fmla="*/ 1422 h 1690"/>
              <a:gd name="T82" fmla="*/ 0 w 2541"/>
              <a:gd name="T83" fmla="*/ 1311 h 1690"/>
              <a:gd name="T84" fmla="*/ 111 w 2541"/>
              <a:gd name="T85" fmla="*/ 1205 h 1690"/>
              <a:gd name="T86" fmla="*/ 176 w 2541"/>
              <a:gd name="T87" fmla="*/ 1090 h 1690"/>
              <a:gd name="T88" fmla="*/ 32 w 2541"/>
              <a:gd name="T89" fmla="*/ 740 h 1690"/>
              <a:gd name="T90" fmla="*/ 177 w 2541"/>
              <a:gd name="T91" fmla="*/ 755 h 1690"/>
              <a:gd name="T92" fmla="*/ 328 w 2541"/>
              <a:gd name="T93" fmla="*/ 739 h 1690"/>
              <a:gd name="T94" fmla="*/ 389 w 2541"/>
              <a:gd name="T95" fmla="*/ 684 h 1690"/>
              <a:gd name="T96" fmla="*/ 450 w 2541"/>
              <a:gd name="T97" fmla="*/ 674 h 1690"/>
              <a:gd name="T98" fmla="*/ 489 w 2541"/>
              <a:gd name="T99" fmla="*/ 642 h 1690"/>
              <a:gd name="T100" fmla="*/ 564 w 2541"/>
              <a:gd name="T101" fmla="*/ 677 h 1690"/>
              <a:gd name="T102" fmla="*/ 620 w 2541"/>
              <a:gd name="T103" fmla="*/ 663 h 1690"/>
              <a:gd name="T104" fmla="*/ 558 w 2541"/>
              <a:gd name="T105" fmla="*/ 605 h 1690"/>
              <a:gd name="T106" fmla="*/ 668 w 2541"/>
              <a:gd name="T107" fmla="*/ 404 h 1690"/>
              <a:gd name="T108" fmla="*/ 775 w 2541"/>
              <a:gd name="T109" fmla="*/ 338 h 1690"/>
              <a:gd name="T110" fmla="*/ 855 w 2541"/>
              <a:gd name="T111" fmla="*/ 288 h 1690"/>
              <a:gd name="T112" fmla="*/ 764 w 2541"/>
              <a:gd name="T113" fmla="*/ 209 h 1690"/>
              <a:gd name="T114" fmla="*/ 788 w 2541"/>
              <a:gd name="T115" fmla="*/ 154 h 1690"/>
              <a:gd name="T116" fmla="*/ 990 w 2541"/>
              <a:gd name="T117" fmla="*/ 115 h 1690"/>
              <a:gd name="T118" fmla="*/ 1133 w 2541"/>
              <a:gd name="T119" fmla="*/ 13 h 1690"/>
              <a:gd name="T120" fmla="*/ 1242 w 2541"/>
              <a:gd name="T121" fmla="*/ 23 h 1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1" h="1690">
                <a:moveTo>
                  <a:pt x="1242" y="23"/>
                </a:moveTo>
                <a:cubicBezTo>
                  <a:pt x="1309" y="17"/>
                  <a:pt x="1496" y="25"/>
                  <a:pt x="1511" y="72"/>
                </a:cubicBezTo>
                <a:cubicBezTo>
                  <a:pt x="1527" y="86"/>
                  <a:pt x="1502" y="117"/>
                  <a:pt x="1519" y="134"/>
                </a:cubicBezTo>
                <a:cubicBezTo>
                  <a:pt x="1543" y="157"/>
                  <a:pt x="1626" y="125"/>
                  <a:pt x="1651" y="113"/>
                </a:cubicBezTo>
                <a:cubicBezTo>
                  <a:pt x="1739" y="71"/>
                  <a:pt x="1773" y="94"/>
                  <a:pt x="1852" y="150"/>
                </a:cubicBezTo>
                <a:cubicBezTo>
                  <a:pt x="1874" y="166"/>
                  <a:pt x="1931" y="172"/>
                  <a:pt x="1929" y="217"/>
                </a:cubicBezTo>
                <a:cubicBezTo>
                  <a:pt x="1927" y="272"/>
                  <a:pt x="1926" y="283"/>
                  <a:pt x="1953" y="333"/>
                </a:cubicBezTo>
                <a:cubicBezTo>
                  <a:pt x="1971" y="365"/>
                  <a:pt x="1980" y="376"/>
                  <a:pt x="1947" y="399"/>
                </a:cubicBezTo>
                <a:cubicBezTo>
                  <a:pt x="1903" y="431"/>
                  <a:pt x="1975" y="478"/>
                  <a:pt x="2001" y="503"/>
                </a:cubicBezTo>
                <a:cubicBezTo>
                  <a:pt x="2058" y="558"/>
                  <a:pt x="2076" y="645"/>
                  <a:pt x="2165" y="676"/>
                </a:cubicBezTo>
                <a:cubicBezTo>
                  <a:pt x="2191" y="685"/>
                  <a:pt x="2233" y="693"/>
                  <a:pt x="2244" y="722"/>
                </a:cubicBezTo>
                <a:cubicBezTo>
                  <a:pt x="2263" y="769"/>
                  <a:pt x="2189" y="815"/>
                  <a:pt x="2304" y="790"/>
                </a:cubicBezTo>
                <a:cubicBezTo>
                  <a:pt x="2324" y="785"/>
                  <a:pt x="2348" y="798"/>
                  <a:pt x="2369" y="801"/>
                </a:cubicBezTo>
                <a:cubicBezTo>
                  <a:pt x="2438" y="809"/>
                  <a:pt x="2395" y="825"/>
                  <a:pt x="2423" y="857"/>
                </a:cubicBezTo>
                <a:cubicBezTo>
                  <a:pt x="2438" y="874"/>
                  <a:pt x="2481" y="884"/>
                  <a:pt x="2500" y="910"/>
                </a:cubicBezTo>
                <a:cubicBezTo>
                  <a:pt x="2541" y="965"/>
                  <a:pt x="2477" y="969"/>
                  <a:pt x="2459" y="981"/>
                </a:cubicBezTo>
                <a:cubicBezTo>
                  <a:pt x="2426" y="1003"/>
                  <a:pt x="2416" y="1017"/>
                  <a:pt x="2365" y="1030"/>
                </a:cubicBezTo>
                <a:cubicBezTo>
                  <a:pt x="2302" y="1045"/>
                  <a:pt x="2266" y="988"/>
                  <a:pt x="2211" y="1000"/>
                </a:cubicBezTo>
                <a:cubicBezTo>
                  <a:pt x="2073" y="1028"/>
                  <a:pt x="2160" y="1082"/>
                  <a:pt x="2209" y="1118"/>
                </a:cubicBezTo>
                <a:cubicBezTo>
                  <a:pt x="2239" y="1142"/>
                  <a:pt x="2233" y="1190"/>
                  <a:pt x="2241" y="1223"/>
                </a:cubicBezTo>
                <a:cubicBezTo>
                  <a:pt x="2255" y="1278"/>
                  <a:pt x="2295" y="1323"/>
                  <a:pt x="2324" y="1371"/>
                </a:cubicBezTo>
                <a:cubicBezTo>
                  <a:pt x="2258" y="1371"/>
                  <a:pt x="2287" y="1354"/>
                  <a:pt x="2169" y="1391"/>
                </a:cubicBezTo>
                <a:cubicBezTo>
                  <a:pt x="2121" y="1363"/>
                  <a:pt x="2039" y="1412"/>
                  <a:pt x="2013" y="1497"/>
                </a:cubicBezTo>
                <a:cubicBezTo>
                  <a:pt x="2001" y="1535"/>
                  <a:pt x="2028" y="1562"/>
                  <a:pt x="2029" y="1622"/>
                </a:cubicBezTo>
                <a:cubicBezTo>
                  <a:pt x="2032" y="1690"/>
                  <a:pt x="1952" y="1632"/>
                  <a:pt x="1937" y="1611"/>
                </a:cubicBezTo>
                <a:cubicBezTo>
                  <a:pt x="1889" y="1552"/>
                  <a:pt x="1839" y="1621"/>
                  <a:pt x="1780" y="1587"/>
                </a:cubicBezTo>
                <a:cubicBezTo>
                  <a:pt x="1644" y="1662"/>
                  <a:pt x="1681" y="1571"/>
                  <a:pt x="1617" y="1547"/>
                </a:cubicBezTo>
                <a:cubicBezTo>
                  <a:pt x="1575" y="1530"/>
                  <a:pt x="1517" y="1565"/>
                  <a:pt x="1523" y="1609"/>
                </a:cubicBezTo>
                <a:cubicBezTo>
                  <a:pt x="1500" y="1599"/>
                  <a:pt x="1499" y="1564"/>
                  <a:pt x="1478" y="1556"/>
                </a:cubicBezTo>
                <a:cubicBezTo>
                  <a:pt x="1457" y="1547"/>
                  <a:pt x="1429" y="1572"/>
                  <a:pt x="1410" y="1558"/>
                </a:cubicBezTo>
                <a:cubicBezTo>
                  <a:pt x="1384" y="1539"/>
                  <a:pt x="1357" y="1541"/>
                  <a:pt x="1327" y="1544"/>
                </a:cubicBezTo>
                <a:cubicBezTo>
                  <a:pt x="1286" y="1549"/>
                  <a:pt x="1267" y="1521"/>
                  <a:pt x="1261" y="1570"/>
                </a:cubicBezTo>
                <a:cubicBezTo>
                  <a:pt x="1236" y="1564"/>
                  <a:pt x="1217" y="1540"/>
                  <a:pt x="1191" y="1538"/>
                </a:cubicBezTo>
                <a:cubicBezTo>
                  <a:pt x="1161" y="1535"/>
                  <a:pt x="1128" y="1561"/>
                  <a:pt x="1104" y="1528"/>
                </a:cubicBezTo>
                <a:cubicBezTo>
                  <a:pt x="1053" y="1458"/>
                  <a:pt x="977" y="1486"/>
                  <a:pt x="906" y="1471"/>
                </a:cubicBezTo>
                <a:cubicBezTo>
                  <a:pt x="833" y="1456"/>
                  <a:pt x="749" y="1420"/>
                  <a:pt x="675" y="1433"/>
                </a:cubicBezTo>
                <a:cubicBezTo>
                  <a:pt x="577" y="1437"/>
                  <a:pt x="497" y="1441"/>
                  <a:pt x="414" y="1443"/>
                </a:cubicBezTo>
                <a:cubicBezTo>
                  <a:pt x="324" y="1443"/>
                  <a:pt x="328" y="1481"/>
                  <a:pt x="267" y="1530"/>
                </a:cubicBezTo>
                <a:cubicBezTo>
                  <a:pt x="234" y="1557"/>
                  <a:pt x="205" y="1536"/>
                  <a:pt x="171" y="1529"/>
                </a:cubicBezTo>
                <a:cubicBezTo>
                  <a:pt x="124" y="1519"/>
                  <a:pt x="132" y="1548"/>
                  <a:pt x="123" y="1574"/>
                </a:cubicBezTo>
                <a:cubicBezTo>
                  <a:pt x="91" y="1622"/>
                  <a:pt x="125" y="1435"/>
                  <a:pt x="126" y="1422"/>
                </a:cubicBezTo>
                <a:cubicBezTo>
                  <a:pt x="128" y="1320"/>
                  <a:pt x="13" y="1379"/>
                  <a:pt x="0" y="1311"/>
                </a:cubicBezTo>
                <a:cubicBezTo>
                  <a:pt x="19" y="1260"/>
                  <a:pt x="51" y="1216"/>
                  <a:pt x="111" y="1205"/>
                </a:cubicBezTo>
                <a:cubicBezTo>
                  <a:pt x="170" y="1194"/>
                  <a:pt x="183" y="1145"/>
                  <a:pt x="176" y="1090"/>
                </a:cubicBezTo>
                <a:cubicBezTo>
                  <a:pt x="161" y="961"/>
                  <a:pt x="51" y="866"/>
                  <a:pt x="32" y="740"/>
                </a:cubicBezTo>
                <a:cubicBezTo>
                  <a:pt x="51" y="755"/>
                  <a:pt x="107" y="754"/>
                  <a:pt x="177" y="755"/>
                </a:cubicBezTo>
                <a:cubicBezTo>
                  <a:pt x="241" y="756"/>
                  <a:pt x="271" y="756"/>
                  <a:pt x="328" y="739"/>
                </a:cubicBezTo>
                <a:cubicBezTo>
                  <a:pt x="375" y="721"/>
                  <a:pt x="351" y="715"/>
                  <a:pt x="389" y="684"/>
                </a:cubicBezTo>
                <a:cubicBezTo>
                  <a:pt x="407" y="669"/>
                  <a:pt x="430" y="684"/>
                  <a:pt x="450" y="674"/>
                </a:cubicBezTo>
                <a:cubicBezTo>
                  <a:pt x="465" y="666"/>
                  <a:pt x="472" y="650"/>
                  <a:pt x="489" y="642"/>
                </a:cubicBezTo>
                <a:cubicBezTo>
                  <a:pt x="519" y="627"/>
                  <a:pt x="583" y="623"/>
                  <a:pt x="564" y="677"/>
                </a:cubicBezTo>
                <a:cubicBezTo>
                  <a:pt x="581" y="682"/>
                  <a:pt x="609" y="680"/>
                  <a:pt x="620" y="663"/>
                </a:cubicBezTo>
                <a:cubicBezTo>
                  <a:pt x="644" y="626"/>
                  <a:pt x="577" y="613"/>
                  <a:pt x="558" y="605"/>
                </a:cubicBezTo>
                <a:cubicBezTo>
                  <a:pt x="626" y="532"/>
                  <a:pt x="573" y="453"/>
                  <a:pt x="668" y="404"/>
                </a:cubicBezTo>
                <a:cubicBezTo>
                  <a:pt x="711" y="380"/>
                  <a:pt x="716" y="332"/>
                  <a:pt x="775" y="338"/>
                </a:cubicBezTo>
                <a:cubicBezTo>
                  <a:pt x="838" y="344"/>
                  <a:pt x="807" y="311"/>
                  <a:pt x="855" y="288"/>
                </a:cubicBezTo>
                <a:cubicBezTo>
                  <a:pt x="804" y="274"/>
                  <a:pt x="749" y="254"/>
                  <a:pt x="764" y="209"/>
                </a:cubicBezTo>
                <a:cubicBezTo>
                  <a:pt x="767" y="195"/>
                  <a:pt x="783" y="174"/>
                  <a:pt x="788" y="154"/>
                </a:cubicBezTo>
                <a:cubicBezTo>
                  <a:pt x="843" y="123"/>
                  <a:pt x="918" y="93"/>
                  <a:pt x="990" y="115"/>
                </a:cubicBezTo>
                <a:cubicBezTo>
                  <a:pt x="1064" y="136"/>
                  <a:pt x="1066" y="38"/>
                  <a:pt x="1133" y="13"/>
                </a:cubicBezTo>
                <a:cubicBezTo>
                  <a:pt x="1169" y="0"/>
                  <a:pt x="1224" y="37"/>
                  <a:pt x="1242" y="2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6" name="꙱ Barbados (BB) (H)">
            <a:extLst>
              <a:ext uri="{FF2B5EF4-FFF2-40B4-BE49-F238E27FC236}">
                <a16:creationId xmlns:a16="http://schemas.microsoft.com/office/drawing/2014/main" id="{7B792CAF-6B85-4AD8-A79D-DC7CCA5DABD6}"/>
              </a:ext>
            </a:extLst>
          </p:cNvPr>
          <p:cNvSpPr>
            <a:spLocks/>
          </p:cNvSpPr>
          <p:nvPr/>
        </p:nvSpPr>
        <p:spPr bwMode="auto">
          <a:xfrm>
            <a:off x="2852319" y="1988906"/>
            <a:ext cx="7546" cy="7552"/>
          </a:xfrm>
          <a:custGeom>
            <a:avLst/>
            <a:gdLst>
              <a:gd name="T0" fmla="*/ 39 w 100"/>
              <a:gd name="T1" fmla="*/ 89 h 89"/>
              <a:gd name="T2" fmla="*/ 7 w 100"/>
              <a:gd name="T3" fmla="*/ 0 h 89"/>
              <a:gd name="T4" fmla="*/ 39 w 100"/>
              <a:gd name="T5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89">
                <a:moveTo>
                  <a:pt x="39" y="89"/>
                </a:moveTo>
                <a:cubicBezTo>
                  <a:pt x="0" y="72"/>
                  <a:pt x="7" y="35"/>
                  <a:pt x="7" y="0"/>
                </a:cubicBezTo>
                <a:cubicBezTo>
                  <a:pt x="40" y="13"/>
                  <a:pt x="100" y="68"/>
                  <a:pt x="39" y="8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7" name="꙱ Bangladesh (People's Republic of Bangladesh) (BD) (H)">
            <a:extLst>
              <a:ext uri="{FF2B5EF4-FFF2-40B4-BE49-F238E27FC236}">
                <a16:creationId xmlns:a16="http://schemas.microsoft.com/office/drawing/2014/main" id="{BEBCA10E-D39E-4051-B660-76BE05AE1822}"/>
              </a:ext>
            </a:extLst>
          </p:cNvPr>
          <p:cNvSpPr>
            <a:spLocks noEditPoints="1"/>
          </p:cNvSpPr>
          <p:nvPr/>
        </p:nvSpPr>
        <p:spPr bwMode="auto">
          <a:xfrm>
            <a:off x="6615330" y="1597320"/>
            <a:ext cx="139052" cy="170443"/>
          </a:xfrm>
          <a:custGeom>
            <a:avLst/>
            <a:gdLst>
              <a:gd name="T0" fmla="*/ 892 w 1681"/>
              <a:gd name="T1" fmla="*/ 1152 h 2072"/>
              <a:gd name="T2" fmla="*/ 918 w 1681"/>
              <a:gd name="T3" fmla="*/ 1155 h 2072"/>
              <a:gd name="T4" fmla="*/ 177 w 1681"/>
              <a:gd name="T5" fmla="*/ 50 h 2072"/>
              <a:gd name="T6" fmla="*/ 313 w 1681"/>
              <a:gd name="T7" fmla="*/ 131 h 2072"/>
              <a:gd name="T8" fmla="*/ 358 w 1681"/>
              <a:gd name="T9" fmla="*/ 154 h 2072"/>
              <a:gd name="T10" fmla="*/ 494 w 1681"/>
              <a:gd name="T11" fmla="*/ 154 h 2072"/>
              <a:gd name="T12" fmla="*/ 899 w 1681"/>
              <a:gd name="T13" fmla="*/ 510 h 2072"/>
              <a:gd name="T14" fmla="*/ 1426 w 1681"/>
              <a:gd name="T15" fmla="*/ 581 h 2072"/>
              <a:gd name="T16" fmla="*/ 1307 w 1681"/>
              <a:gd name="T17" fmla="*/ 864 h 2072"/>
              <a:gd name="T18" fmla="*/ 1150 w 1681"/>
              <a:gd name="T19" fmla="*/ 891 h 2072"/>
              <a:gd name="T20" fmla="*/ 1191 w 1681"/>
              <a:gd name="T21" fmla="*/ 1253 h 2072"/>
              <a:gd name="T22" fmla="*/ 1285 w 1681"/>
              <a:gd name="T23" fmla="*/ 1297 h 2072"/>
              <a:gd name="T24" fmla="*/ 1341 w 1681"/>
              <a:gd name="T25" fmla="*/ 1045 h 2072"/>
              <a:gd name="T26" fmla="*/ 1624 w 1681"/>
              <a:gd name="T27" fmla="*/ 1653 h 2072"/>
              <a:gd name="T28" fmla="*/ 1681 w 1681"/>
              <a:gd name="T29" fmla="*/ 1891 h 2072"/>
              <a:gd name="T30" fmla="*/ 1591 w 1681"/>
              <a:gd name="T31" fmla="*/ 2072 h 2072"/>
              <a:gd name="T32" fmla="*/ 1397 w 1681"/>
              <a:gd name="T33" fmla="*/ 1490 h 2072"/>
              <a:gd name="T34" fmla="*/ 1242 w 1681"/>
              <a:gd name="T35" fmla="*/ 1318 h 2072"/>
              <a:gd name="T36" fmla="*/ 1105 w 1681"/>
              <a:gd name="T37" fmla="*/ 1401 h 2072"/>
              <a:gd name="T38" fmla="*/ 986 w 1681"/>
              <a:gd name="T39" fmla="*/ 1286 h 2072"/>
              <a:gd name="T40" fmla="*/ 947 w 1681"/>
              <a:gd name="T41" fmla="*/ 1143 h 2072"/>
              <a:gd name="T42" fmla="*/ 939 w 1681"/>
              <a:gd name="T43" fmla="*/ 1104 h 2072"/>
              <a:gd name="T44" fmla="*/ 898 w 1681"/>
              <a:gd name="T45" fmla="*/ 1078 h 2072"/>
              <a:gd name="T46" fmla="*/ 832 w 1681"/>
              <a:gd name="T47" fmla="*/ 1125 h 2072"/>
              <a:gd name="T48" fmla="*/ 903 w 1681"/>
              <a:gd name="T49" fmla="*/ 1372 h 2072"/>
              <a:gd name="T50" fmla="*/ 963 w 1681"/>
              <a:gd name="T51" fmla="*/ 1437 h 2072"/>
              <a:gd name="T52" fmla="*/ 933 w 1681"/>
              <a:gd name="T53" fmla="*/ 1541 h 2072"/>
              <a:gd name="T54" fmla="*/ 868 w 1681"/>
              <a:gd name="T55" fmla="*/ 1666 h 2072"/>
              <a:gd name="T56" fmla="*/ 892 w 1681"/>
              <a:gd name="T57" fmla="*/ 1574 h 2072"/>
              <a:gd name="T58" fmla="*/ 844 w 1681"/>
              <a:gd name="T59" fmla="*/ 1585 h 2072"/>
              <a:gd name="T60" fmla="*/ 803 w 1681"/>
              <a:gd name="T61" fmla="*/ 1470 h 2072"/>
              <a:gd name="T62" fmla="*/ 781 w 1681"/>
              <a:gd name="T63" fmla="*/ 1674 h 2072"/>
              <a:gd name="T64" fmla="*/ 717 w 1681"/>
              <a:gd name="T65" fmla="*/ 1725 h 2072"/>
              <a:gd name="T66" fmla="*/ 684 w 1681"/>
              <a:gd name="T67" fmla="*/ 1641 h 2072"/>
              <a:gd name="T68" fmla="*/ 651 w 1681"/>
              <a:gd name="T69" fmla="*/ 1746 h 2072"/>
              <a:gd name="T70" fmla="*/ 598 w 1681"/>
              <a:gd name="T71" fmla="*/ 1769 h 2072"/>
              <a:gd name="T72" fmla="*/ 512 w 1681"/>
              <a:gd name="T73" fmla="*/ 1507 h 2072"/>
              <a:gd name="T74" fmla="*/ 448 w 1681"/>
              <a:gd name="T75" fmla="*/ 1277 h 2072"/>
              <a:gd name="T76" fmla="*/ 383 w 1681"/>
              <a:gd name="T77" fmla="*/ 1186 h 2072"/>
              <a:gd name="T78" fmla="*/ 322 w 1681"/>
              <a:gd name="T79" fmla="*/ 1050 h 2072"/>
              <a:gd name="T80" fmla="*/ 299 w 1681"/>
              <a:gd name="T81" fmla="*/ 813 h 2072"/>
              <a:gd name="T82" fmla="*/ 131 w 1681"/>
              <a:gd name="T83" fmla="*/ 588 h 2072"/>
              <a:gd name="T84" fmla="*/ 253 w 1681"/>
              <a:gd name="T85" fmla="*/ 504 h 2072"/>
              <a:gd name="T86" fmla="*/ 299 w 1681"/>
              <a:gd name="T87" fmla="*/ 413 h 2072"/>
              <a:gd name="T88" fmla="*/ 112 w 1681"/>
              <a:gd name="T89" fmla="*/ 294 h 2072"/>
              <a:gd name="T90" fmla="*/ 88 w 1681"/>
              <a:gd name="T91" fmla="*/ 40 h 2072"/>
              <a:gd name="T92" fmla="*/ 1432 w 1681"/>
              <a:gd name="T93" fmla="*/ 1829 h 2072"/>
              <a:gd name="T94" fmla="*/ 1432 w 1681"/>
              <a:gd name="T95" fmla="*/ 1829 h 2072"/>
              <a:gd name="T96" fmla="*/ 1405 w 1681"/>
              <a:gd name="T97" fmla="*/ 1734 h 2072"/>
              <a:gd name="T98" fmla="*/ 1277 w 1681"/>
              <a:gd name="T99" fmla="*/ 1517 h 2072"/>
              <a:gd name="T100" fmla="*/ 1277 w 1681"/>
              <a:gd name="T101" fmla="*/ 1517 h 2072"/>
              <a:gd name="T102" fmla="*/ 1132 w 1681"/>
              <a:gd name="T103" fmla="*/ 1458 h 2072"/>
              <a:gd name="T104" fmla="*/ 1004 w 1681"/>
              <a:gd name="T105" fmla="*/ 1493 h 2072"/>
              <a:gd name="T106" fmla="*/ 1004 w 1681"/>
              <a:gd name="T107" fmla="*/ 1493 h 2072"/>
              <a:gd name="T108" fmla="*/ 987 w 1681"/>
              <a:gd name="T109" fmla="*/ 1645 h 2072"/>
              <a:gd name="T110" fmla="*/ 978 w 1681"/>
              <a:gd name="T111" fmla="*/ 1624 h 2072"/>
              <a:gd name="T112" fmla="*/ 1019 w 1681"/>
              <a:gd name="T113" fmla="*/ 1562 h 2072"/>
              <a:gd name="T114" fmla="*/ 1029 w 1681"/>
              <a:gd name="T115" fmla="*/ 1639 h 2072"/>
              <a:gd name="T116" fmla="*/ 1002 w 1681"/>
              <a:gd name="T117" fmla="*/ 1381 h 2072"/>
              <a:gd name="T118" fmla="*/ 930 w 1681"/>
              <a:gd name="T119" fmla="*/ 1351 h 2072"/>
              <a:gd name="T120" fmla="*/ 992 w 1681"/>
              <a:gd name="T121" fmla="*/ 1357 h 2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81" h="2072">
                <a:moveTo>
                  <a:pt x="918" y="1155"/>
                </a:moveTo>
                <a:cubicBezTo>
                  <a:pt x="909" y="1154"/>
                  <a:pt x="901" y="1153"/>
                  <a:pt x="892" y="1152"/>
                </a:cubicBezTo>
                <a:cubicBezTo>
                  <a:pt x="908" y="1164"/>
                  <a:pt x="925" y="1172"/>
                  <a:pt x="945" y="1176"/>
                </a:cubicBezTo>
                <a:cubicBezTo>
                  <a:pt x="936" y="1169"/>
                  <a:pt x="927" y="1162"/>
                  <a:pt x="918" y="1155"/>
                </a:cubicBezTo>
                <a:close/>
                <a:moveTo>
                  <a:pt x="96" y="0"/>
                </a:moveTo>
                <a:cubicBezTo>
                  <a:pt x="120" y="18"/>
                  <a:pt x="154" y="31"/>
                  <a:pt x="177" y="50"/>
                </a:cubicBezTo>
                <a:cubicBezTo>
                  <a:pt x="195" y="64"/>
                  <a:pt x="199" y="93"/>
                  <a:pt x="217" y="103"/>
                </a:cubicBezTo>
                <a:cubicBezTo>
                  <a:pt x="256" y="125"/>
                  <a:pt x="287" y="122"/>
                  <a:pt x="313" y="131"/>
                </a:cubicBezTo>
                <a:cubicBezTo>
                  <a:pt x="304" y="106"/>
                  <a:pt x="290" y="87"/>
                  <a:pt x="271" y="68"/>
                </a:cubicBezTo>
                <a:cubicBezTo>
                  <a:pt x="326" y="58"/>
                  <a:pt x="333" y="120"/>
                  <a:pt x="358" y="154"/>
                </a:cubicBezTo>
                <a:cubicBezTo>
                  <a:pt x="388" y="195"/>
                  <a:pt x="449" y="206"/>
                  <a:pt x="491" y="229"/>
                </a:cubicBezTo>
                <a:cubicBezTo>
                  <a:pt x="508" y="185"/>
                  <a:pt x="501" y="173"/>
                  <a:pt x="494" y="154"/>
                </a:cubicBezTo>
                <a:cubicBezTo>
                  <a:pt x="583" y="147"/>
                  <a:pt x="610" y="335"/>
                  <a:pt x="604" y="391"/>
                </a:cubicBezTo>
                <a:cubicBezTo>
                  <a:pt x="592" y="523"/>
                  <a:pt x="799" y="503"/>
                  <a:pt x="899" y="510"/>
                </a:cubicBezTo>
                <a:cubicBezTo>
                  <a:pt x="958" y="514"/>
                  <a:pt x="1029" y="507"/>
                  <a:pt x="1101" y="503"/>
                </a:cubicBezTo>
                <a:cubicBezTo>
                  <a:pt x="1222" y="497"/>
                  <a:pt x="1347" y="500"/>
                  <a:pt x="1426" y="581"/>
                </a:cubicBezTo>
                <a:cubicBezTo>
                  <a:pt x="1464" y="624"/>
                  <a:pt x="1385" y="615"/>
                  <a:pt x="1378" y="615"/>
                </a:cubicBezTo>
                <a:cubicBezTo>
                  <a:pt x="1427" y="707"/>
                  <a:pt x="1316" y="787"/>
                  <a:pt x="1307" y="864"/>
                </a:cubicBezTo>
                <a:cubicBezTo>
                  <a:pt x="1278" y="839"/>
                  <a:pt x="1249" y="886"/>
                  <a:pt x="1230" y="855"/>
                </a:cubicBezTo>
                <a:cubicBezTo>
                  <a:pt x="1238" y="912"/>
                  <a:pt x="1156" y="892"/>
                  <a:pt x="1150" y="891"/>
                </a:cubicBezTo>
                <a:cubicBezTo>
                  <a:pt x="1167" y="946"/>
                  <a:pt x="1096" y="1009"/>
                  <a:pt x="1109" y="1071"/>
                </a:cubicBezTo>
                <a:cubicBezTo>
                  <a:pt x="1118" y="1119"/>
                  <a:pt x="1181" y="1224"/>
                  <a:pt x="1191" y="1253"/>
                </a:cubicBezTo>
                <a:cubicBezTo>
                  <a:pt x="1197" y="1234"/>
                  <a:pt x="1197" y="1213"/>
                  <a:pt x="1194" y="1194"/>
                </a:cubicBezTo>
                <a:cubicBezTo>
                  <a:pt x="1222" y="1215"/>
                  <a:pt x="1243" y="1283"/>
                  <a:pt x="1285" y="1297"/>
                </a:cubicBezTo>
                <a:cubicBezTo>
                  <a:pt x="1347" y="1318"/>
                  <a:pt x="1334" y="1231"/>
                  <a:pt x="1327" y="1196"/>
                </a:cubicBezTo>
                <a:cubicBezTo>
                  <a:pt x="1309" y="1113"/>
                  <a:pt x="1373" y="1101"/>
                  <a:pt x="1341" y="1045"/>
                </a:cubicBezTo>
                <a:cubicBezTo>
                  <a:pt x="1375" y="1065"/>
                  <a:pt x="1438" y="994"/>
                  <a:pt x="1448" y="1046"/>
                </a:cubicBezTo>
                <a:cubicBezTo>
                  <a:pt x="1509" y="1247"/>
                  <a:pt x="1574" y="1449"/>
                  <a:pt x="1624" y="1653"/>
                </a:cubicBezTo>
                <a:lnTo>
                  <a:pt x="1625" y="1652"/>
                </a:lnTo>
                <a:cubicBezTo>
                  <a:pt x="1639" y="1733"/>
                  <a:pt x="1650" y="1815"/>
                  <a:pt x="1681" y="1891"/>
                </a:cubicBezTo>
                <a:cubicBezTo>
                  <a:pt x="1628" y="1885"/>
                  <a:pt x="1523" y="1761"/>
                  <a:pt x="1539" y="1930"/>
                </a:cubicBezTo>
                <a:cubicBezTo>
                  <a:pt x="1551" y="1966"/>
                  <a:pt x="1566" y="2013"/>
                  <a:pt x="1591" y="2072"/>
                </a:cubicBezTo>
                <a:cubicBezTo>
                  <a:pt x="1502" y="1955"/>
                  <a:pt x="1494" y="1984"/>
                  <a:pt x="1468" y="1787"/>
                </a:cubicBezTo>
                <a:cubicBezTo>
                  <a:pt x="1455" y="1691"/>
                  <a:pt x="1323" y="1589"/>
                  <a:pt x="1397" y="1490"/>
                </a:cubicBezTo>
                <a:cubicBezTo>
                  <a:pt x="1378" y="1506"/>
                  <a:pt x="1366" y="1535"/>
                  <a:pt x="1366" y="1559"/>
                </a:cubicBezTo>
                <a:cubicBezTo>
                  <a:pt x="1339" y="1477"/>
                  <a:pt x="1235" y="1410"/>
                  <a:pt x="1242" y="1318"/>
                </a:cubicBezTo>
                <a:cubicBezTo>
                  <a:pt x="1238" y="1371"/>
                  <a:pt x="1153" y="1382"/>
                  <a:pt x="1168" y="1428"/>
                </a:cubicBezTo>
                <a:cubicBezTo>
                  <a:pt x="1142" y="1437"/>
                  <a:pt x="1118" y="1424"/>
                  <a:pt x="1105" y="1401"/>
                </a:cubicBezTo>
                <a:cubicBezTo>
                  <a:pt x="1112" y="1412"/>
                  <a:pt x="1112" y="1422"/>
                  <a:pt x="1107" y="1432"/>
                </a:cubicBezTo>
                <a:cubicBezTo>
                  <a:pt x="1065" y="1457"/>
                  <a:pt x="999" y="1302"/>
                  <a:pt x="986" y="1286"/>
                </a:cubicBezTo>
                <a:cubicBezTo>
                  <a:pt x="975" y="1266"/>
                  <a:pt x="971" y="1245"/>
                  <a:pt x="974" y="1223"/>
                </a:cubicBezTo>
                <a:cubicBezTo>
                  <a:pt x="975" y="1185"/>
                  <a:pt x="958" y="1175"/>
                  <a:pt x="947" y="1143"/>
                </a:cubicBezTo>
                <a:cubicBezTo>
                  <a:pt x="939" y="1118"/>
                  <a:pt x="982" y="1109"/>
                  <a:pt x="966" y="1087"/>
                </a:cubicBezTo>
                <a:cubicBezTo>
                  <a:pt x="960" y="1110"/>
                  <a:pt x="978" y="1100"/>
                  <a:pt x="939" y="1104"/>
                </a:cubicBezTo>
                <a:cubicBezTo>
                  <a:pt x="941" y="1093"/>
                  <a:pt x="943" y="1083"/>
                  <a:pt x="945" y="1072"/>
                </a:cubicBezTo>
                <a:cubicBezTo>
                  <a:pt x="930" y="1084"/>
                  <a:pt x="915" y="1086"/>
                  <a:pt x="898" y="1078"/>
                </a:cubicBezTo>
                <a:cubicBezTo>
                  <a:pt x="911" y="1087"/>
                  <a:pt x="963" y="1154"/>
                  <a:pt x="914" y="1148"/>
                </a:cubicBezTo>
                <a:cubicBezTo>
                  <a:pt x="890" y="1144"/>
                  <a:pt x="847" y="1129"/>
                  <a:pt x="832" y="1125"/>
                </a:cubicBezTo>
                <a:cubicBezTo>
                  <a:pt x="862" y="1143"/>
                  <a:pt x="1034" y="1214"/>
                  <a:pt x="915" y="1268"/>
                </a:cubicBezTo>
                <a:cubicBezTo>
                  <a:pt x="946" y="1305"/>
                  <a:pt x="929" y="1338"/>
                  <a:pt x="903" y="1372"/>
                </a:cubicBezTo>
                <a:cubicBezTo>
                  <a:pt x="959" y="1373"/>
                  <a:pt x="941" y="1427"/>
                  <a:pt x="939" y="1467"/>
                </a:cubicBezTo>
                <a:cubicBezTo>
                  <a:pt x="947" y="1456"/>
                  <a:pt x="954" y="1446"/>
                  <a:pt x="963" y="1437"/>
                </a:cubicBezTo>
                <a:cubicBezTo>
                  <a:pt x="1009" y="1478"/>
                  <a:pt x="1018" y="1586"/>
                  <a:pt x="942" y="1600"/>
                </a:cubicBezTo>
                <a:cubicBezTo>
                  <a:pt x="947" y="1579"/>
                  <a:pt x="944" y="1559"/>
                  <a:pt x="933" y="1541"/>
                </a:cubicBezTo>
                <a:cubicBezTo>
                  <a:pt x="940" y="1590"/>
                  <a:pt x="926" y="1630"/>
                  <a:pt x="917" y="1678"/>
                </a:cubicBezTo>
                <a:cubicBezTo>
                  <a:pt x="906" y="1733"/>
                  <a:pt x="840" y="1711"/>
                  <a:pt x="868" y="1666"/>
                </a:cubicBezTo>
                <a:cubicBezTo>
                  <a:pt x="859" y="1675"/>
                  <a:pt x="850" y="1684"/>
                  <a:pt x="841" y="1692"/>
                </a:cubicBezTo>
                <a:cubicBezTo>
                  <a:pt x="826" y="1640"/>
                  <a:pt x="886" y="1621"/>
                  <a:pt x="892" y="1574"/>
                </a:cubicBezTo>
                <a:cubicBezTo>
                  <a:pt x="875" y="1601"/>
                  <a:pt x="850" y="1621"/>
                  <a:pt x="826" y="1642"/>
                </a:cubicBezTo>
                <a:cubicBezTo>
                  <a:pt x="829" y="1622"/>
                  <a:pt x="835" y="1603"/>
                  <a:pt x="844" y="1585"/>
                </a:cubicBezTo>
                <a:cubicBezTo>
                  <a:pt x="831" y="1604"/>
                  <a:pt x="819" y="1623"/>
                  <a:pt x="806" y="1642"/>
                </a:cubicBezTo>
                <a:cubicBezTo>
                  <a:pt x="787" y="1581"/>
                  <a:pt x="779" y="1530"/>
                  <a:pt x="803" y="1470"/>
                </a:cubicBezTo>
                <a:cubicBezTo>
                  <a:pt x="737" y="1496"/>
                  <a:pt x="795" y="1557"/>
                  <a:pt x="772" y="1601"/>
                </a:cubicBezTo>
                <a:cubicBezTo>
                  <a:pt x="755" y="1633"/>
                  <a:pt x="795" y="1635"/>
                  <a:pt x="781" y="1674"/>
                </a:cubicBezTo>
                <a:cubicBezTo>
                  <a:pt x="768" y="1709"/>
                  <a:pt x="734" y="1690"/>
                  <a:pt x="719" y="1669"/>
                </a:cubicBezTo>
                <a:cubicBezTo>
                  <a:pt x="717" y="1687"/>
                  <a:pt x="716" y="1706"/>
                  <a:pt x="717" y="1725"/>
                </a:cubicBezTo>
                <a:cubicBezTo>
                  <a:pt x="670" y="1725"/>
                  <a:pt x="693" y="1551"/>
                  <a:pt x="693" y="1523"/>
                </a:cubicBezTo>
                <a:cubicBezTo>
                  <a:pt x="677" y="1562"/>
                  <a:pt x="688" y="1597"/>
                  <a:pt x="684" y="1641"/>
                </a:cubicBezTo>
                <a:cubicBezTo>
                  <a:pt x="669" y="1608"/>
                  <a:pt x="656" y="1574"/>
                  <a:pt x="651" y="1538"/>
                </a:cubicBezTo>
                <a:cubicBezTo>
                  <a:pt x="652" y="1597"/>
                  <a:pt x="710" y="1686"/>
                  <a:pt x="651" y="1746"/>
                </a:cubicBezTo>
                <a:cubicBezTo>
                  <a:pt x="634" y="1716"/>
                  <a:pt x="649" y="1682"/>
                  <a:pt x="628" y="1654"/>
                </a:cubicBezTo>
                <a:cubicBezTo>
                  <a:pt x="639" y="1683"/>
                  <a:pt x="620" y="1748"/>
                  <a:pt x="598" y="1769"/>
                </a:cubicBezTo>
                <a:cubicBezTo>
                  <a:pt x="601" y="1719"/>
                  <a:pt x="553" y="1679"/>
                  <a:pt x="538" y="1627"/>
                </a:cubicBezTo>
                <a:cubicBezTo>
                  <a:pt x="541" y="1587"/>
                  <a:pt x="526" y="1544"/>
                  <a:pt x="512" y="1507"/>
                </a:cubicBezTo>
                <a:cubicBezTo>
                  <a:pt x="493" y="1460"/>
                  <a:pt x="477" y="1430"/>
                  <a:pt x="470" y="1378"/>
                </a:cubicBezTo>
                <a:cubicBezTo>
                  <a:pt x="464" y="1339"/>
                  <a:pt x="453" y="1315"/>
                  <a:pt x="448" y="1277"/>
                </a:cubicBezTo>
                <a:cubicBezTo>
                  <a:pt x="446" y="1258"/>
                  <a:pt x="464" y="1207"/>
                  <a:pt x="432" y="1198"/>
                </a:cubicBezTo>
                <a:cubicBezTo>
                  <a:pt x="426" y="1196"/>
                  <a:pt x="387" y="1197"/>
                  <a:pt x="383" y="1186"/>
                </a:cubicBezTo>
                <a:cubicBezTo>
                  <a:pt x="375" y="1155"/>
                  <a:pt x="394" y="1119"/>
                  <a:pt x="381" y="1103"/>
                </a:cubicBezTo>
                <a:cubicBezTo>
                  <a:pt x="367" y="1087"/>
                  <a:pt x="369" y="1095"/>
                  <a:pt x="322" y="1050"/>
                </a:cubicBezTo>
                <a:cubicBezTo>
                  <a:pt x="268" y="998"/>
                  <a:pt x="358" y="967"/>
                  <a:pt x="348" y="934"/>
                </a:cubicBezTo>
                <a:cubicBezTo>
                  <a:pt x="336" y="902"/>
                  <a:pt x="373" y="876"/>
                  <a:pt x="299" y="813"/>
                </a:cubicBezTo>
                <a:cubicBezTo>
                  <a:pt x="251" y="774"/>
                  <a:pt x="171" y="785"/>
                  <a:pt x="123" y="728"/>
                </a:cubicBezTo>
                <a:cubicBezTo>
                  <a:pt x="70" y="677"/>
                  <a:pt x="126" y="641"/>
                  <a:pt x="131" y="588"/>
                </a:cubicBezTo>
                <a:cubicBezTo>
                  <a:pt x="163" y="658"/>
                  <a:pt x="199" y="582"/>
                  <a:pt x="203" y="545"/>
                </a:cubicBezTo>
                <a:cubicBezTo>
                  <a:pt x="207" y="510"/>
                  <a:pt x="215" y="508"/>
                  <a:pt x="253" y="504"/>
                </a:cubicBezTo>
                <a:cubicBezTo>
                  <a:pt x="281" y="502"/>
                  <a:pt x="322" y="497"/>
                  <a:pt x="348" y="511"/>
                </a:cubicBezTo>
                <a:cubicBezTo>
                  <a:pt x="391" y="489"/>
                  <a:pt x="320" y="464"/>
                  <a:pt x="299" y="413"/>
                </a:cubicBezTo>
                <a:cubicBezTo>
                  <a:pt x="295" y="373"/>
                  <a:pt x="241" y="406"/>
                  <a:pt x="213" y="387"/>
                </a:cubicBezTo>
                <a:cubicBezTo>
                  <a:pt x="174" y="361"/>
                  <a:pt x="157" y="312"/>
                  <a:pt x="112" y="294"/>
                </a:cubicBezTo>
                <a:cubicBezTo>
                  <a:pt x="0" y="250"/>
                  <a:pt x="56" y="117"/>
                  <a:pt x="152" y="80"/>
                </a:cubicBezTo>
                <a:cubicBezTo>
                  <a:pt x="144" y="53"/>
                  <a:pt x="115" y="40"/>
                  <a:pt x="88" y="40"/>
                </a:cubicBezTo>
                <a:lnTo>
                  <a:pt x="96" y="0"/>
                </a:lnTo>
                <a:close/>
                <a:moveTo>
                  <a:pt x="1432" y="1829"/>
                </a:moveTo>
                <a:cubicBezTo>
                  <a:pt x="1481" y="1810"/>
                  <a:pt x="1445" y="1749"/>
                  <a:pt x="1411" y="1737"/>
                </a:cubicBezTo>
                <a:cubicBezTo>
                  <a:pt x="1418" y="1768"/>
                  <a:pt x="1421" y="1799"/>
                  <a:pt x="1432" y="1829"/>
                </a:cubicBezTo>
                <a:close/>
                <a:moveTo>
                  <a:pt x="1408" y="1671"/>
                </a:moveTo>
                <a:cubicBezTo>
                  <a:pt x="1401" y="1692"/>
                  <a:pt x="1400" y="1713"/>
                  <a:pt x="1405" y="1734"/>
                </a:cubicBezTo>
                <a:cubicBezTo>
                  <a:pt x="1411" y="1713"/>
                  <a:pt x="1412" y="1693"/>
                  <a:pt x="1408" y="1671"/>
                </a:cubicBezTo>
                <a:close/>
                <a:moveTo>
                  <a:pt x="1277" y="1517"/>
                </a:moveTo>
                <a:cubicBezTo>
                  <a:pt x="1307" y="1487"/>
                  <a:pt x="1260" y="1442"/>
                  <a:pt x="1239" y="1425"/>
                </a:cubicBezTo>
                <a:cubicBezTo>
                  <a:pt x="1229" y="1461"/>
                  <a:pt x="1249" y="1496"/>
                  <a:pt x="1277" y="1517"/>
                </a:cubicBezTo>
                <a:close/>
                <a:moveTo>
                  <a:pt x="1138" y="1612"/>
                </a:moveTo>
                <a:cubicBezTo>
                  <a:pt x="1207" y="1576"/>
                  <a:pt x="1162" y="1504"/>
                  <a:pt x="1132" y="1458"/>
                </a:cubicBezTo>
                <a:cubicBezTo>
                  <a:pt x="1145" y="1508"/>
                  <a:pt x="1144" y="1561"/>
                  <a:pt x="1138" y="1612"/>
                </a:cubicBezTo>
                <a:close/>
                <a:moveTo>
                  <a:pt x="1004" y="1493"/>
                </a:moveTo>
                <a:cubicBezTo>
                  <a:pt x="1003" y="1507"/>
                  <a:pt x="1005" y="1520"/>
                  <a:pt x="1011" y="1532"/>
                </a:cubicBezTo>
                <a:cubicBezTo>
                  <a:pt x="1013" y="1518"/>
                  <a:pt x="1011" y="1505"/>
                  <a:pt x="1004" y="1493"/>
                </a:cubicBezTo>
                <a:close/>
                <a:moveTo>
                  <a:pt x="978" y="1624"/>
                </a:moveTo>
                <a:cubicBezTo>
                  <a:pt x="985" y="1636"/>
                  <a:pt x="999" y="1607"/>
                  <a:pt x="987" y="1645"/>
                </a:cubicBezTo>
                <a:cubicBezTo>
                  <a:pt x="1000" y="1629"/>
                  <a:pt x="1003" y="1611"/>
                  <a:pt x="995" y="1591"/>
                </a:cubicBezTo>
                <a:cubicBezTo>
                  <a:pt x="989" y="1602"/>
                  <a:pt x="984" y="1613"/>
                  <a:pt x="978" y="1624"/>
                </a:cubicBezTo>
                <a:close/>
                <a:moveTo>
                  <a:pt x="966" y="1410"/>
                </a:moveTo>
                <a:cubicBezTo>
                  <a:pt x="985" y="1458"/>
                  <a:pt x="1034" y="1469"/>
                  <a:pt x="1019" y="1562"/>
                </a:cubicBezTo>
                <a:cubicBezTo>
                  <a:pt x="1016" y="1580"/>
                  <a:pt x="987" y="1667"/>
                  <a:pt x="1031" y="1606"/>
                </a:cubicBezTo>
                <a:cubicBezTo>
                  <a:pt x="1024" y="1618"/>
                  <a:pt x="1022" y="1628"/>
                  <a:pt x="1029" y="1639"/>
                </a:cubicBezTo>
                <a:cubicBezTo>
                  <a:pt x="1076" y="1660"/>
                  <a:pt x="1081" y="1506"/>
                  <a:pt x="1076" y="1487"/>
                </a:cubicBezTo>
                <a:cubicBezTo>
                  <a:pt x="1065" y="1449"/>
                  <a:pt x="1003" y="1416"/>
                  <a:pt x="1002" y="1381"/>
                </a:cubicBezTo>
                <a:cubicBezTo>
                  <a:pt x="1002" y="1349"/>
                  <a:pt x="959" y="1377"/>
                  <a:pt x="966" y="1410"/>
                </a:cubicBezTo>
                <a:close/>
                <a:moveTo>
                  <a:pt x="930" y="1351"/>
                </a:moveTo>
                <a:cubicBezTo>
                  <a:pt x="931" y="1369"/>
                  <a:pt x="939" y="1384"/>
                  <a:pt x="954" y="1395"/>
                </a:cubicBezTo>
                <a:cubicBezTo>
                  <a:pt x="950" y="1372"/>
                  <a:pt x="992" y="1354"/>
                  <a:pt x="992" y="1357"/>
                </a:cubicBezTo>
                <a:cubicBezTo>
                  <a:pt x="987" y="1317"/>
                  <a:pt x="949" y="1331"/>
                  <a:pt x="930" y="135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8" name="꙱ Bahrain (Kingdom of Bahrain) (BH) (H)">
            <a:extLst>
              <a:ext uri="{FF2B5EF4-FFF2-40B4-BE49-F238E27FC236}">
                <a16:creationId xmlns:a16="http://schemas.microsoft.com/office/drawing/2014/main" id="{60F7F4EC-7651-4678-A590-274B150F26A9}"/>
              </a:ext>
            </a:extLst>
          </p:cNvPr>
          <p:cNvSpPr>
            <a:spLocks/>
          </p:cNvSpPr>
          <p:nvPr/>
        </p:nvSpPr>
        <p:spPr bwMode="auto">
          <a:xfrm>
            <a:off x="5668918" y="1603792"/>
            <a:ext cx="4312" cy="17260"/>
          </a:xfrm>
          <a:custGeom>
            <a:avLst/>
            <a:gdLst>
              <a:gd name="T0" fmla="*/ 0 w 61"/>
              <a:gd name="T1" fmla="*/ 65 h 202"/>
              <a:gd name="T2" fmla="*/ 12 w 61"/>
              <a:gd name="T3" fmla="*/ 128 h 202"/>
              <a:gd name="T4" fmla="*/ 48 w 61"/>
              <a:gd name="T5" fmla="*/ 202 h 202"/>
              <a:gd name="T6" fmla="*/ 0 w 61"/>
              <a:gd name="T7" fmla="*/ 6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" h="202">
                <a:moveTo>
                  <a:pt x="0" y="65"/>
                </a:moveTo>
                <a:cubicBezTo>
                  <a:pt x="10" y="85"/>
                  <a:pt x="14" y="106"/>
                  <a:pt x="12" y="128"/>
                </a:cubicBezTo>
                <a:cubicBezTo>
                  <a:pt x="7" y="156"/>
                  <a:pt x="41" y="177"/>
                  <a:pt x="48" y="202"/>
                </a:cubicBezTo>
                <a:cubicBezTo>
                  <a:pt x="60" y="171"/>
                  <a:pt x="61" y="0"/>
                  <a:pt x="0" y="6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9" name="꙱ Bahamas (Commonwealth of the Bahamas) (BS) (H)">
            <a:extLst>
              <a:ext uri="{FF2B5EF4-FFF2-40B4-BE49-F238E27FC236}">
                <a16:creationId xmlns:a16="http://schemas.microsoft.com/office/drawing/2014/main" id="{3116A999-57C0-459A-96B6-A689775A52D2}"/>
              </a:ext>
            </a:extLst>
          </p:cNvPr>
          <p:cNvSpPr>
            <a:spLocks noEditPoints="1"/>
          </p:cNvSpPr>
          <p:nvPr/>
        </p:nvSpPr>
        <p:spPr bwMode="auto">
          <a:xfrm>
            <a:off x="2409294" y="1584375"/>
            <a:ext cx="135818" cy="184467"/>
          </a:xfrm>
          <a:custGeom>
            <a:avLst/>
            <a:gdLst>
              <a:gd name="T0" fmla="*/ 1535 w 1656"/>
              <a:gd name="T1" fmla="*/ 1645 h 2235"/>
              <a:gd name="T2" fmla="*/ 1520 w 1656"/>
              <a:gd name="T3" fmla="*/ 2002 h 2235"/>
              <a:gd name="T4" fmla="*/ 1520 w 1656"/>
              <a:gd name="T5" fmla="*/ 2002 h 2235"/>
              <a:gd name="T6" fmla="*/ 1380 w 1656"/>
              <a:gd name="T7" fmla="*/ 2085 h 2235"/>
              <a:gd name="T8" fmla="*/ 1523 w 1656"/>
              <a:gd name="T9" fmla="*/ 2040 h 2235"/>
              <a:gd name="T10" fmla="*/ 1253 w 1656"/>
              <a:gd name="T11" fmla="*/ 1565 h 2235"/>
              <a:gd name="T12" fmla="*/ 1253 w 1656"/>
              <a:gd name="T13" fmla="*/ 1565 h 2235"/>
              <a:gd name="T14" fmla="*/ 1220 w 1656"/>
              <a:gd name="T15" fmla="*/ 1052 h 2235"/>
              <a:gd name="T16" fmla="*/ 1187 w 1656"/>
              <a:gd name="T17" fmla="*/ 1058 h 2235"/>
              <a:gd name="T18" fmla="*/ 1315 w 1656"/>
              <a:gd name="T19" fmla="*/ 1616 h 2235"/>
              <a:gd name="T20" fmla="*/ 1184 w 1656"/>
              <a:gd name="T21" fmla="*/ 1726 h 2235"/>
              <a:gd name="T22" fmla="*/ 1048 w 1656"/>
              <a:gd name="T23" fmla="*/ 1206 h 2235"/>
              <a:gd name="T24" fmla="*/ 929 w 1656"/>
              <a:gd name="T25" fmla="*/ 1203 h 2235"/>
              <a:gd name="T26" fmla="*/ 1021 w 1656"/>
              <a:gd name="T27" fmla="*/ 1476 h 2235"/>
              <a:gd name="T28" fmla="*/ 929 w 1656"/>
              <a:gd name="T29" fmla="*/ 1203 h 2235"/>
              <a:gd name="T30" fmla="*/ 914 w 1656"/>
              <a:gd name="T31" fmla="*/ 977 h 2235"/>
              <a:gd name="T32" fmla="*/ 905 w 1656"/>
              <a:gd name="T33" fmla="*/ 1043 h 2235"/>
              <a:gd name="T34" fmla="*/ 787 w 1656"/>
              <a:gd name="T35" fmla="*/ 1274 h 2235"/>
              <a:gd name="T36" fmla="*/ 632 w 1656"/>
              <a:gd name="T37" fmla="*/ 583 h 2235"/>
              <a:gd name="T38" fmla="*/ 736 w 1656"/>
              <a:gd name="T39" fmla="*/ 660 h 2235"/>
              <a:gd name="T40" fmla="*/ 744 w 1656"/>
              <a:gd name="T41" fmla="*/ 698 h 2235"/>
              <a:gd name="T42" fmla="*/ 469 w 1656"/>
              <a:gd name="T43" fmla="*/ 416 h 2235"/>
              <a:gd name="T44" fmla="*/ 518 w 1656"/>
              <a:gd name="T45" fmla="*/ 202 h 2235"/>
              <a:gd name="T46" fmla="*/ 318 w 1656"/>
              <a:gd name="T47" fmla="*/ 54 h 2235"/>
              <a:gd name="T48" fmla="*/ 521 w 1656"/>
              <a:gd name="T49" fmla="*/ 279 h 2235"/>
              <a:gd name="T50" fmla="*/ 335 w 1656"/>
              <a:gd name="T51" fmla="*/ 734 h 2235"/>
              <a:gd name="T52" fmla="*/ 335 w 1656"/>
              <a:gd name="T53" fmla="*/ 734 h 2235"/>
              <a:gd name="T54" fmla="*/ 175 w 1656"/>
              <a:gd name="T55" fmla="*/ 1176 h 2235"/>
              <a:gd name="T56" fmla="*/ 145 w 1656"/>
              <a:gd name="T57" fmla="*/ 1049 h 2235"/>
              <a:gd name="T58" fmla="*/ 205 w 1656"/>
              <a:gd name="T59" fmla="*/ 1069 h 2235"/>
              <a:gd name="T60" fmla="*/ 208 w 1656"/>
              <a:gd name="T61" fmla="*/ 1185 h 2235"/>
              <a:gd name="T62" fmla="*/ 0 w 1656"/>
              <a:gd name="T63" fmla="*/ 146 h 2235"/>
              <a:gd name="T64" fmla="*/ 315 w 1656"/>
              <a:gd name="T65" fmla="*/ 96 h 2235"/>
              <a:gd name="T66" fmla="*/ 142 w 1656"/>
              <a:gd name="T67" fmla="*/ 1034 h 2235"/>
              <a:gd name="T68" fmla="*/ 142 w 1656"/>
              <a:gd name="T69" fmla="*/ 1034 h 2235"/>
              <a:gd name="T70" fmla="*/ 190 w 1656"/>
              <a:gd name="T71" fmla="*/ 720 h 2235"/>
              <a:gd name="T72" fmla="*/ 104 w 1656"/>
              <a:gd name="T73" fmla="*/ 915 h 2235"/>
              <a:gd name="T74" fmla="*/ 71 w 1656"/>
              <a:gd name="T75" fmla="*/ 882 h 2235"/>
              <a:gd name="T76" fmla="*/ 122 w 1656"/>
              <a:gd name="T77" fmla="*/ 657 h 2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56" h="2235">
                <a:moveTo>
                  <a:pt x="1636" y="1699"/>
                </a:moveTo>
                <a:cubicBezTo>
                  <a:pt x="1614" y="1662"/>
                  <a:pt x="1537" y="1691"/>
                  <a:pt x="1535" y="1645"/>
                </a:cubicBezTo>
                <a:cubicBezTo>
                  <a:pt x="1557" y="1643"/>
                  <a:pt x="1656" y="1659"/>
                  <a:pt x="1636" y="1699"/>
                </a:cubicBezTo>
                <a:close/>
                <a:moveTo>
                  <a:pt x="1520" y="2002"/>
                </a:moveTo>
                <a:cubicBezTo>
                  <a:pt x="1513" y="1977"/>
                  <a:pt x="1523" y="1963"/>
                  <a:pt x="1550" y="1969"/>
                </a:cubicBezTo>
                <a:cubicBezTo>
                  <a:pt x="1541" y="1981"/>
                  <a:pt x="1531" y="1992"/>
                  <a:pt x="1520" y="2002"/>
                </a:cubicBezTo>
                <a:close/>
                <a:moveTo>
                  <a:pt x="1303" y="2186"/>
                </a:moveTo>
                <a:cubicBezTo>
                  <a:pt x="1276" y="2139"/>
                  <a:pt x="1343" y="2096"/>
                  <a:pt x="1380" y="2085"/>
                </a:cubicBezTo>
                <a:cubicBezTo>
                  <a:pt x="1405" y="2079"/>
                  <a:pt x="1412" y="2095"/>
                  <a:pt x="1434" y="2100"/>
                </a:cubicBezTo>
                <a:cubicBezTo>
                  <a:pt x="1471" y="2107"/>
                  <a:pt x="1498" y="2058"/>
                  <a:pt x="1523" y="2040"/>
                </a:cubicBezTo>
                <a:cubicBezTo>
                  <a:pt x="1488" y="2235"/>
                  <a:pt x="1389" y="2152"/>
                  <a:pt x="1303" y="2186"/>
                </a:cubicBezTo>
                <a:close/>
                <a:moveTo>
                  <a:pt x="1253" y="1565"/>
                </a:moveTo>
                <a:cubicBezTo>
                  <a:pt x="1221" y="1560"/>
                  <a:pt x="1185" y="1537"/>
                  <a:pt x="1193" y="1500"/>
                </a:cubicBezTo>
                <a:cubicBezTo>
                  <a:pt x="1218" y="1514"/>
                  <a:pt x="1259" y="1529"/>
                  <a:pt x="1253" y="1565"/>
                </a:cubicBezTo>
                <a:close/>
                <a:moveTo>
                  <a:pt x="1187" y="1058"/>
                </a:moveTo>
                <a:cubicBezTo>
                  <a:pt x="1198" y="1056"/>
                  <a:pt x="1209" y="1054"/>
                  <a:pt x="1220" y="1052"/>
                </a:cubicBezTo>
                <a:cubicBezTo>
                  <a:pt x="1215" y="1076"/>
                  <a:pt x="1198" y="1095"/>
                  <a:pt x="1175" y="1105"/>
                </a:cubicBezTo>
                <a:cubicBezTo>
                  <a:pt x="1182" y="1090"/>
                  <a:pt x="1186" y="1074"/>
                  <a:pt x="1187" y="1058"/>
                </a:cubicBezTo>
                <a:close/>
                <a:moveTo>
                  <a:pt x="1184" y="1726"/>
                </a:moveTo>
                <a:cubicBezTo>
                  <a:pt x="1230" y="1691"/>
                  <a:pt x="1265" y="1644"/>
                  <a:pt x="1315" y="1616"/>
                </a:cubicBezTo>
                <a:cubicBezTo>
                  <a:pt x="1254" y="1580"/>
                  <a:pt x="1305" y="1536"/>
                  <a:pt x="1323" y="1568"/>
                </a:cubicBezTo>
                <a:cubicBezTo>
                  <a:pt x="1366" y="1642"/>
                  <a:pt x="1227" y="1698"/>
                  <a:pt x="1184" y="1726"/>
                </a:cubicBezTo>
                <a:close/>
                <a:moveTo>
                  <a:pt x="1078" y="1215"/>
                </a:moveTo>
                <a:cubicBezTo>
                  <a:pt x="1068" y="1212"/>
                  <a:pt x="1058" y="1209"/>
                  <a:pt x="1048" y="1206"/>
                </a:cubicBezTo>
                <a:cubicBezTo>
                  <a:pt x="1075" y="1178"/>
                  <a:pt x="1085" y="1181"/>
                  <a:pt x="1078" y="1215"/>
                </a:cubicBezTo>
                <a:close/>
                <a:moveTo>
                  <a:pt x="929" y="1203"/>
                </a:moveTo>
                <a:cubicBezTo>
                  <a:pt x="969" y="1259"/>
                  <a:pt x="956" y="1318"/>
                  <a:pt x="977" y="1376"/>
                </a:cubicBezTo>
                <a:cubicBezTo>
                  <a:pt x="992" y="1413"/>
                  <a:pt x="1060" y="1430"/>
                  <a:pt x="1021" y="1476"/>
                </a:cubicBezTo>
                <a:cubicBezTo>
                  <a:pt x="1014" y="1421"/>
                  <a:pt x="954" y="1418"/>
                  <a:pt x="935" y="1372"/>
                </a:cubicBezTo>
                <a:cubicBezTo>
                  <a:pt x="1003" y="1426"/>
                  <a:pt x="922" y="1237"/>
                  <a:pt x="929" y="1203"/>
                </a:cubicBezTo>
                <a:close/>
                <a:moveTo>
                  <a:pt x="905" y="1043"/>
                </a:moveTo>
                <a:cubicBezTo>
                  <a:pt x="891" y="1007"/>
                  <a:pt x="943" y="1010"/>
                  <a:pt x="914" y="977"/>
                </a:cubicBezTo>
                <a:cubicBezTo>
                  <a:pt x="889" y="949"/>
                  <a:pt x="869" y="884"/>
                  <a:pt x="870" y="847"/>
                </a:cubicBezTo>
                <a:cubicBezTo>
                  <a:pt x="884" y="882"/>
                  <a:pt x="992" y="1031"/>
                  <a:pt x="905" y="1043"/>
                </a:cubicBezTo>
                <a:close/>
                <a:moveTo>
                  <a:pt x="709" y="1200"/>
                </a:moveTo>
                <a:cubicBezTo>
                  <a:pt x="750" y="1205"/>
                  <a:pt x="760" y="1250"/>
                  <a:pt x="787" y="1274"/>
                </a:cubicBezTo>
                <a:cubicBezTo>
                  <a:pt x="758" y="1258"/>
                  <a:pt x="715" y="1238"/>
                  <a:pt x="709" y="1200"/>
                </a:cubicBezTo>
                <a:close/>
                <a:moveTo>
                  <a:pt x="632" y="583"/>
                </a:moveTo>
                <a:cubicBezTo>
                  <a:pt x="608" y="582"/>
                  <a:pt x="592" y="565"/>
                  <a:pt x="591" y="541"/>
                </a:cubicBezTo>
                <a:cubicBezTo>
                  <a:pt x="639" y="578"/>
                  <a:pt x="704" y="605"/>
                  <a:pt x="736" y="660"/>
                </a:cubicBezTo>
                <a:cubicBezTo>
                  <a:pt x="773" y="724"/>
                  <a:pt x="709" y="779"/>
                  <a:pt x="718" y="844"/>
                </a:cubicBezTo>
                <a:cubicBezTo>
                  <a:pt x="674" y="808"/>
                  <a:pt x="741" y="738"/>
                  <a:pt x="744" y="698"/>
                </a:cubicBezTo>
                <a:cubicBezTo>
                  <a:pt x="749" y="643"/>
                  <a:pt x="662" y="615"/>
                  <a:pt x="632" y="583"/>
                </a:cubicBezTo>
                <a:close/>
                <a:moveTo>
                  <a:pt x="469" y="416"/>
                </a:moveTo>
                <a:cubicBezTo>
                  <a:pt x="462" y="393"/>
                  <a:pt x="445" y="375"/>
                  <a:pt x="421" y="369"/>
                </a:cubicBezTo>
                <a:cubicBezTo>
                  <a:pt x="472" y="329"/>
                  <a:pt x="502" y="263"/>
                  <a:pt x="518" y="202"/>
                </a:cubicBezTo>
                <a:cubicBezTo>
                  <a:pt x="532" y="148"/>
                  <a:pt x="513" y="180"/>
                  <a:pt x="484" y="147"/>
                </a:cubicBezTo>
                <a:cubicBezTo>
                  <a:pt x="439" y="94"/>
                  <a:pt x="411" y="21"/>
                  <a:pt x="318" y="54"/>
                </a:cubicBezTo>
                <a:cubicBezTo>
                  <a:pt x="409" y="0"/>
                  <a:pt x="480" y="97"/>
                  <a:pt x="528" y="158"/>
                </a:cubicBezTo>
                <a:cubicBezTo>
                  <a:pt x="564" y="203"/>
                  <a:pt x="559" y="237"/>
                  <a:pt x="521" y="279"/>
                </a:cubicBezTo>
                <a:cubicBezTo>
                  <a:pt x="486" y="317"/>
                  <a:pt x="496" y="374"/>
                  <a:pt x="469" y="416"/>
                </a:cubicBezTo>
                <a:close/>
                <a:moveTo>
                  <a:pt x="335" y="734"/>
                </a:moveTo>
                <a:cubicBezTo>
                  <a:pt x="333" y="691"/>
                  <a:pt x="378" y="700"/>
                  <a:pt x="404" y="710"/>
                </a:cubicBezTo>
                <a:cubicBezTo>
                  <a:pt x="382" y="721"/>
                  <a:pt x="359" y="729"/>
                  <a:pt x="335" y="734"/>
                </a:cubicBezTo>
                <a:close/>
                <a:moveTo>
                  <a:pt x="208" y="1185"/>
                </a:moveTo>
                <a:cubicBezTo>
                  <a:pt x="197" y="1182"/>
                  <a:pt x="186" y="1179"/>
                  <a:pt x="175" y="1176"/>
                </a:cubicBezTo>
                <a:cubicBezTo>
                  <a:pt x="200" y="1175"/>
                  <a:pt x="221" y="1165"/>
                  <a:pt x="237" y="1147"/>
                </a:cubicBezTo>
                <a:cubicBezTo>
                  <a:pt x="167" y="1196"/>
                  <a:pt x="176" y="1068"/>
                  <a:pt x="145" y="1049"/>
                </a:cubicBezTo>
                <a:cubicBezTo>
                  <a:pt x="175" y="1026"/>
                  <a:pt x="198" y="994"/>
                  <a:pt x="234" y="980"/>
                </a:cubicBezTo>
                <a:cubicBezTo>
                  <a:pt x="233" y="1015"/>
                  <a:pt x="193" y="1033"/>
                  <a:pt x="205" y="1069"/>
                </a:cubicBezTo>
                <a:cubicBezTo>
                  <a:pt x="224" y="1054"/>
                  <a:pt x="237" y="1034"/>
                  <a:pt x="243" y="1010"/>
                </a:cubicBezTo>
                <a:cubicBezTo>
                  <a:pt x="293" y="1058"/>
                  <a:pt x="264" y="1156"/>
                  <a:pt x="208" y="1185"/>
                </a:cubicBezTo>
                <a:close/>
                <a:moveTo>
                  <a:pt x="53" y="197"/>
                </a:moveTo>
                <a:cubicBezTo>
                  <a:pt x="30" y="187"/>
                  <a:pt x="11" y="168"/>
                  <a:pt x="0" y="146"/>
                </a:cubicBezTo>
                <a:cubicBezTo>
                  <a:pt x="44" y="194"/>
                  <a:pt x="68" y="141"/>
                  <a:pt x="105" y="118"/>
                </a:cubicBezTo>
                <a:cubicBezTo>
                  <a:pt x="160" y="84"/>
                  <a:pt x="246" y="141"/>
                  <a:pt x="315" y="96"/>
                </a:cubicBezTo>
                <a:cubicBezTo>
                  <a:pt x="324" y="150"/>
                  <a:pt x="90" y="182"/>
                  <a:pt x="53" y="197"/>
                </a:cubicBezTo>
                <a:close/>
                <a:moveTo>
                  <a:pt x="142" y="1034"/>
                </a:moveTo>
                <a:cubicBezTo>
                  <a:pt x="133" y="1012"/>
                  <a:pt x="142" y="1005"/>
                  <a:pt x="172" y="1013"/>
                </a:cubicBezTo>
                <a:cubicBezTo>
                  <a:pt x="162" y="1020"/>
                  <a:pt x="152" y="1027"/>
                  <a:pt x="142" y="1034"/>
                </a:cubicBezTo>
                <a:close/>
                <a:moveTo>
                  <a:pt x="122" y="657"/>
                </a:moveTo>
                <a:cubicBezTo>
                  <a:pt x="160" y="690"/>
                  <a:pt x="187" y="653"/>
                  <a:pt x="190" y="720"/>
                </a:cubicBezTo>
                <a:cubicBezTo>
                  <a:pt x="192" y="769"/>
                  <a:pt x="242" y="811"/>
                  <a:pt x="233" y="861"/>
                </a:cubicBezTo>
                <a:cubicBezTo>
                  <a:pt x="222" y="923"/>
                  <a:pt x="88" y="1022"/>
                  <a:pt x="104" y="915"/>
                </a:cubicBezTo>
                <a:cubicBezTo>
                  <a:pt x="67" y="926"/>
                  <a:pt x="35" y="900"/>
                  <a:pt x="18" y="871"/>
                </a:cubicBezTo>
                <a:cubicBezTo>
                  <a:pt x="39" y="846"/>
                  <a:pt x="62" y="851"/>
                  <a:pt x="71" y="882"/>
                </a:cubicBezTo>
                <a:cubicBezTo>
                  <a:pt x="99" y="849"/>
                  <a:pt x="56" y="829"/>
                  <a:pt x="85" y="797"/>
                </a:cubicBezTo>
                <a:cubicBezTo>
                  <a:pt x="124" y="754"/>
                  <a:pt x="117" y="710"/>
                  <a:pt x="122" y="65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0" name="꙱ Azores (Autonomous Region of the Azores), Portugal (Portuguese Republic) (PT) (H)">
            <a:extLst>
              <a:ext uri="{FF2B5EF4-FFF2-40B4-BE49-F238E27FC236}">
                <a16:creationId xmlns:a16="http://schemas.microsoft.com/office/drawing/2014/main" id="{2848315A-B4D3-464B-A2B9-3ED11A53E366}"/>
              </a:ext>
            </a:extLst>
          </p:cNvPr>
          <p:cNvSpPr>
            <a:spLocks noEditPoints="1"/>
          </p:cNvSpPr>
          <p:nvPr/>
        </p:nvSpPr>
        <p:spPr bwMode="auto">
          <a:xfrm>
            <a:off x="3710341" y="1237017"/>
            <a:ext cx="88389" cy="56095"/>
          </a:xfrm>
          <a:custGeom>
            <a:avLst/>
            <a:gdLst>
              <a:gd name="T0" fmla="*/ 78 w 1072"/>
              <a:gd name="T1" fmla="*/ 120 h 681"/>
              <a:gd name="T2" fmla="*/ 47 w 1072"/>
              <a:gd name="T3" fmla="*/ 77 h 681"/>
              <a:gd name="T4" fmla="*/ 78 w 1072"/>
              <a:gd name="T5" fmla="*/ 120 h 681"/>
              <a:gd name="T6" fmla="*/ 1064 w 1072"/>
              <a:gd name="T7" fmla="*/ 681 h 681"/>
              <a:gd name="T8" fmla="*/ 1026 w 1072"/>
              <a:gd name="T9" fmla="*/ 651 h 681"/>
              <a:gd name="T10" fmla="*/ 1064 w 1072"/>
              <a:gd name="T11" fmla="*/ 681 h 681"/>
              <a:gd name="T12" fmla="*/ 972 w 1072"/>
              <a:gd name="T13" fmla="*/ 405 h 681"/>
              <a:gd name="T14" fmla="*/ 883 w 1072"/>
              <a:gd name="T15" fmla="*/ 333 h 681"/>
              <a:gd name="T16" fmla="*/ 1070 w 1072"/>
              <a:gd name="T17" fmla="*/ 357 h 681"/>
              <a:gd name="T18" fmla="*/ 972 w 1072"/>
              <a:gd name="T19" fmla="*/ 405 h 681"/>
              <a:gd name="T20" fmla="*/ 524 w 1072"/>
              <a:gd name="T21" fmla="*/ 78 h 681"/>
              <a:gd name="T22" fmla="*/ 488 w 1072"/>
              <a:gd name="T23" fmla="*/ 16 h 681"/>
              <a:gd name="T24" fmla="*/ 524 w 1072"/>
              <a:gd name="T25" fmla="*/ 78 h 681"/>
              <a:gd name="T26" fmla="*/ 322 w 1072"/>
              <a:gd name="T27" fmla="*/ 108 h 681"/>
              <a:gd name="T28" fmla="*/ 200 w 1072"/>
              <a:gd name="T29" fmla="*/ 42 h 681"/>
              <a:gd name="T30" fmla="*/ 322 w 1072"/>
              <a:gd name="T31" fmla="*/ 108 h 681"/>
              <a:gd name="T32" fmla="*/ 185 w 1072"/>
              <a:gd name="T33" fmla="*/ 167 h 681"/>
              <a:gd name="T34" fmla="*/ 105 w 1072"/>
              <a:gd name="T35" fmla="*/ 134 h 681"/>
              <a:gd name="T36" fmla="*/ 248 w 1072"/>
              <a:gd name="T37" fmla="*/ 158 h 681"/>
              <a:gd name="T38" fmla="*/ 185 w 1072"/>
              <a:gd name="T39" fmla="*/ 167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72" h="681">
                <a:moveTo>
                  <a:pt x="78" y="120"/>
                </a:moveTo>
                <a:cubicBezTo>
                  <a:pt x="53" y="125"/>
                  <a:pt x="0" y="89"/>
                  <a:pt x="47" y="77"/>
                </a:cubicBezTo>
                <a:cubicBezTo>
                  <a:pt x="77" y="70"/>
                  <a:pt x="100" y="92"/>
                  <a:pt x="78" y="120"/>
                </a:cubicBezTo>
                <a:close/>
                <a:moveTo>
                  <a:pt x="1064" y="681"/>
                </a:moveTo>
                <a:cubicBezTo>
                  <a:pt x="1049" y="674"/>
                  <a:pt x="1036" y="664"/>
                  <a:pt x="1026" y="651"/>
                </a:cubicBezTo>
                <a:cubicBezTo>
                  <a:pt x="1050" y="644"/>
                  <a:pt x="1065" y="655"/>
                  <a:pt x="1064" y="681"/>
                </a:cubicBezTo>
                <a:close/>
                <a:moveTo>
                  <a:pt x="972" y="405"/>
                </a:moveTo>
                <a:cubicBezTo>
                  <a:pt x="943" y="400"/>
                  <a:pt x="830" y="383"/>
                  <a:pt x="883" y="333"/>
                </a:cubicBezTo>
                <a:cubicBezTo>
                  <a:pt x="931" y="389"/>
                  <a:pt x="1010" y="342"/>
                  <a:pt x="1070" y="357"/>
                </a:cubicBezTo>
                <a:cubicBezTo>
                  <a:pt x="1072" y="402"/>
                  <a:pt x="1002" y="403"/>
                  <a:pt x="972" y="405"/>
                </a:cubicBezTo>
                <a:close/>
                <a:moveTo>
                  <a:pt x="524" y="78"/>
                </a:moveTo>
                <a:cubicBezTo>
                  <a:pt x="493" y="73"/>
                  <a:pt x="425" y="38"/>
                  <a:pt x="488" y="16"/>
                </a:cubicBezTo>
                <a:cubicBezTo>
                  <a:pt x="532" y="0"/>
                  <a:pt x="583" y="57"/>
                  <a:pt x="524" y="78"/>
                </a:cubicBezTo>
                <a:close/>
                <a:moveTo>
                  <a:pt x="322" y="108"/>
                </a:moveTo>
                <a:cubicBezTo>
                  <a:pt x="281" y="97"/>
                  <a:pt x="219" y="87"/>
                  <a:pt x="200" y="42"/>
                </a:cubicBezTo>
                <a:cubicBezTo>
                  <a:pt x="245" y="54"/>
                  <a:pt x="290" y="73"/>
                  <a:pt x="322" y="108"/>
                </a:cubicBezTo>
                <a:close/>
                <a:moveTo>
                  <a:pt x="185" y="167"/>
                </a:moveTo>
                <a:cubicBezTo>
                  <a:pt x="160" y="152"/>
                  <a:pt x="129" y="154"/>
                  <a:pt x="105" y="134"/>
                </a:cubicBezTo>
                <a:cubicBezTo>
                  <a:pt x="129" y="69"/>
                  <a:pt x="217" y="133"/>
                  <a:pt x="248" y="158"/>
                </a:cubicBezTo>
                <a:cubicBezTo>
                  <a:pt x="226" y="157"/>
                  <a:pt x="206" y="159"/>
                  <a:pt x="185" y="16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1" name="꙱ Azerbaijan (Republic of Azerbaijan) (AZ) (H)">
            <a:extLst>
              <a:ext uri="{FF2B5EF4-FFF2-40B4-BE49-F238E27FC236}">
                <a16:creationId xmlns:a16="http://schemas.microsoft.com/office/drawing/2014/main" id="{50901207-DC6F-469E-A22D-CF7DAEB19CB0}"/>
              </a:ext>
            </a:extLst>
          </p:cNvPr>
          <p:cNvSpPr>
            <a:spLocks noEditPoints="1"/>
          </p:cNvSpPr>
          <p:nvPr/>
        </p:nvSpPr>
        <p:spPr bwMode="auto">
          <a:xfrm>
            <a:off x="5481361" y="1145323"/>
            <a:ext cx="133662" cy="103560"/>
          </a:xfrm>
          <a:custGeom>
            <a:avLst/>
            <a:gdLst>
              <a:gd name="T0" fmla="*/ 0 w 1615"/>
              <a:gd name="T1" fmla="*/ 234 h 1258"/>
              <a:gd name="T2" fmla="*/ 29 w 1615"/>
              <a:gd name="T3" fmla="*/ 211 h 1258"/>
              <a:gd name="T4" fmla="*/ 219 w 1615"/>
              <a:gd name="T5" fmla="*/ 245 h 1258"/>
              <a:gd name="T6" fmla="*/ 360 w 1615"/>
              <a:gd name="T7" fmla="*/ 277 h 1258"/>
              <a:gd name="T8" fmla="*/ 463 w 1615"/>
              <a:gd name="T9" fmla="*/ 299 h 1258"/>
              <a:gd name="T10" fmla="*/ 376 w 1615"/>
              <a:gd name="T11" fmla="*/ 163 h 1258"/>
              <a:gd name="T12" fmla="*/ 341 w 1615"/>
              <a:gd name="T13" fmla="*/ 136 h 1258"/>
              <a:gd name="T14" fmla="*/ 353 w 1615"/>
              <a:gd name="T15" fmla="*/ 7 h 1258"/>
              <a:gd name="T16" fmla="*/ 541 w 1615"/>
              <a:gd name="T17" fmla="*/ 106 h 1258"/>
              <a:gd name="T18" fmla="*/ 627 w 1615"/>
              <a:gd name="T19" fmla="*/ 166 h 1258"/>
              <a:gd name="T20" fmla="*/ 695 w 1615"/>
              <a:gd name="T21" fmla="*/ 248 h 1258"/>
              <a:gd name="T22" fmla="*/ 870 w 1615"/>
              <a:gd name="T23" fmla="*/ 195 h 1258"/>
              <a:gd name="T24" fmla="*/ 982 w 1615"/>
              <a:gd name="T25" fmla="*/ 41 h 1258"/>
              <a:gd name="T26" fmla="*/ 1146 w 1615"/>
              <a:gd name="T27" fmla="*/ 190 h 1258"/>
              <a:gd name="T28" fmla="*/ 1301 w 1615"/>
              <a:gd name="T29" fmla="*/ 400 h 1258"/>
              <a:gd name="T30" fmla="*/ 1330 w 1615"/>
              <a:gd name="T31" fmla="*/ 412 h 1258"/>
              <a:gd name="T32" fmla="*/ 1333 w 1615"/>
              <a:gd name="T33" fmla="*/ 445 h 1258"/>
              <a:gd name="T34" fmla="*/ 1435 w 1615"/>
              <a:gd name="T35" fmla="*/ 495 h 1258"/>
              <a:gd name="T36" fmla="*/ 1615 w 1615"/>
              <a:gd name="T37" fmla="*/ 617 h 1258"/>
              <a:gd name="T38" fmla="*/ 1365 w 1615"/>
              <a:gd name="T39" fmla="*/ 914 h 1258"/>
              <a:gd name="T40" fmla="*/ 1335 w 1615"/>
              <a:gd name="T41" fmla="*/ 986 h 1258"/>
              <a:gd name="T42" fmla="*/ 1301 w 1615"/>
              <a:gd name="T43" fmla="*/ 1047 h 1258"/>
              <a:gd name="T44" fmla="*/ 1259 w 1615"/>
              <a:gd name="T45" fmla="*/ 1027 h 1258"/>
              <a:gd name="T46" fmla="*/ 1270 w 1615"/>
              <a:gd name="T47" fmla="*/ 1258 h 1258"/>
              <a:gd name="T48" fmla="*/ 1196 w 1615"/>
              <a:gd name="T49" fmla="*/ 1248 h 1258"/>
              <a:gd name="T50" fmla="*/ 1105 w 1615"/>
              <a:gd name="T51" fmla="*/ 1182 h 1258"/>
              <a:gd name="T52" fmla="*/ 1053 w 1615"/>
              <a:gd name="T53" fmla="*/ 1060 h 1258"/>
              <a:gd name="T54" fmla="*/ 1075 w 1615"/>
              <a:gd name="T55" fmla="*/ 914 h 1258"/>
              <a:gd name="T56" fmla="*/ 785 w 1615"/>
              <a:gd name="T57" fmla="*/ 900 h 1258"/>
              <a:gd name="T58" fmla="*/ 704 w 1615"/>
              <a:gd name="T59" fmla="*/ 961 h 1258"/>
              <a:gd name="T60" fmla="*/ 568 w 1615"/>
              <a:gd name="T61" fmla="*/ 1084 h 1258"/>
              <a:gd name="T62" fmla="*/ 573 w 1615"/>
              <a:gd name="T63" fmla="*/ 967 h 1258"/>
              <a:gd name="T64" fmla="*/ 506 w 1615"/>
              <a:gd name="T65" fmla="*/ 892 h 1258"/>
              <a:gd name="T66" fmla="*/ 517 w 1615"/>
              <a:gd name="T67" fmla="*/ 857 h 1258"/>
              <a:gd name="T68" fmla="*/ 458 w 1615"/>
              <a:gd name="T69" fmla="*/ 837 h 1258"/>
              <a:gd name="T70" fmla="*/ 237 w 1615"/>
              <a:gd name="T71" fmla="*/ 697 h 1258"/>
              <a:gd name="T72" fmla="*/ 342 w 1615"/>
              <a:gd name="T73" fmla="*/ 642 h 1258"/>
              <a:gd name="T74" fmla="*/ 271 w 1615"/>
              <a:gd name="T75" fmla="*/ 580 h 1258"/>
              <a:gd name="T76" fmla="*/ 196 w 1615"/>
              <a:gd name="T77" fmla="*/ 415 h 1258"/>
              <a:gd name="T78" fmla="*/ 30 w 1615"/>
              <a:gd name="T79" fmla="*/ 299 h 1258"/>
              <a:gd name="T80" fmla="*/ 0 w 1615"/>
              <a:gd name="T81" fmla="*/ 234 h 1258"/>
              <a:gd name="T82" fmla="*/ 14 w 1615"/>
              <a:gd name="T83" fmla="*/ 800 h 1258"/>
              <a:gd name="T84" fmla="*/ 137 w 1615"/>
              <a:gd name="T85" fmla="*/ 845 h 1258"/>
              <a:gd name="T86" fmla="*/ 236 w 1615"/>
              <a:gd name="T87" fmla="*/ 862 h 1258"/>
              <a:gd name="T88" fmla="*/ 327 w 1615"/>
              <a:gd name="T89" fmla="*/ 864 h 1258"/>
              <a:gd name="T90" fmla="*/ 379 w 1615"/>
              <a:gd name="T91" fmla="*/ 950 h 1258"/>
              <a:gd name="T92" fmla="*/ 460 w 1615"/>
              <a:gd name="T93" fmla="*/ 1096 h 1258"/>
              <a:gd name="T94" fmla="*/ 371 w 1615"/>
              <a:gd name="T95" fmla="*/ 1088 h 1258"/>
              <a:gd name="T96" fmla="*/ 190 w 1615"/>
              <a:gd name="T97" fmla="*/ 985 h 1258"/>
              <a:gd name="T98" fmla="*/ 30 w 1615"/>
              <a:gd name="T99" fmla="*/ 831 h 1258"/>
              <a:gd name="T100" fmla="*/ 14 w 1615"/>
              <a:gd name="T101" fmla="*/ 800 h 1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5" h="1258">
                <a:moveTo>
                  <a:pt x="0" y="234"/>
                </a:moveTo>
                <a:cubicBezTo>
                  <a:pt x="13" y="223"/>
                  <a:pt x="17" y="220"/>
                  <a:pt x="29" y="211"/>
                </a:cubicBezTo>
                <a:cubicBezTo>
                  <a:pt x="163" y="121"/>
                  <a:pt x="131" y="186"/>
                  <a:pt x="219" y="245"/>
                </a:cubicBezTo>
                <a:cubicBezTo>
                  <a:pt x="273" y="289"/>
                  <a:pt x="306" y="262"/>
                  <a:pt x="360" y="277"/>
                </a:cubicBezTo>
                <a:cubicBezTo>
                  <a:pt x="405" y="289"/>
                  <a:pt x="423" y="319"/>
                  <a:pt x="463" y="299"/>
                </a:cubicBezTo>
                <a:cubicBezTo>
                  <a:pt x="551" y="255"/>
                  <a:pt x="392" y="172"/>
                  <a:pt x="376" y="163"/>
                </a:cubicBezTo>
                <a:cubicBezTo>
                  <a:pt x="357" y="149"/>
                  <a:pt x="350" y="145"/>
                  <a:pt x="341" y="136"/>
                </a:cubicBezTo>
                <a:cubicBezTo>
                  <a:pt x="306" y="90"/>
                  <a:pt x="420" y="59"/>
                  <a:pt x="353" y="7"/>
                </a:cubicBezTo>
                <a:cubicBezTo>
                  <a:pt x="380" y="0"/>
                  <a:pt x="506" y="58"/>
                  <a:pt x="541" y="106"/>
                </a:cubicBezTo>
                <a:cubicBezTo>
                  <a:pt x="574" y="140"/>
                  <a:pt x="615" y="140"/>
                  <a:pt x="627" y="166"/>
                </a:cubicBezTo>
                <a:cubicBezTo>
                  <a:pt x="644" y="187"/>
                  <a:pt x="647" y="230"/>
                  <a:pt x="695" y="248"/>
                </a:cubicBezTo>
                <a:cubicBezTo>
                  <a:pt x="825" y="294"/>
                  <a:pt x="832" y="266"/>
                  <a:pt x="870" y="195"/>
                </a:cubicBezTo>
                <a:cubicBezTo>
                  <a:pt x="902" y="155"/>
                  <a:pt x="1002" y="88"/>
                  <a:pt x="982" y="41"/>
                </a:cubicBezTo>
                <a:cubicBezTo>
                  <a:pt x="1046" y="62"/>
                  <a:pt x="1112" y="137"/>
                  <a:pt x="1146" y="190"/>
                </a:cubicBezTo>
                <a:cubicBezTo>
                  <a:pt x="1196" y="266"/>
                  <a:pt x="1238" y="333"/>
                  <a:pt x="1301" y="400"/>
                </a:cubicBezTo>
                <a:cubicBezTo>
                  <a:pt x="1310" y="404"/>
                  <a:pt x="1320" y="408"/>
                  <a:pt x="1330" y="412"/>
                </a:cubicBezTo>
                <a:cubicBezTo>
                  <a:pt x="1331" y="423"/>
                  <a:pt x="1332" y="434"/>
                  <a:pt x="1333" y="445"/>
                </a:cubicBezTo>
                <a:cubicBezTo>
                  <a:pt x="1362" y="476"/>
                  <a:pt x="1392" y="491"/>
                  <a:pt x="1435" y="495"/>
                </a:cubicBezTo>
                <a:cubicBezTo>
                  <a:pt x="1529" y="502"/>
                  <a:pt x="1578" y="530"/>
                  <a:pt x="1615" y="617"/>
                </a:cubicBezTo>
                <a:cubicBezTo>
                  <a:pt x="1545" y="519"/>
                  <a:pt x="1277" y="533"/>
                  <a:pt x="1365" y="914"/>
                </a:cubicBezTo>
                <a:cubicBezTo>
                  <a:pt x="1370" y="936"/>
                  <a:pt x="1337" y="959"/>
                  <a:pt x="1335" y="986"/>
                </a:cubicBezTo>
                <a:cubicBezTo>
                  <a:pt x="1331" y="1026"/>
                  <a:pt x="1349" y="1057"/>
                  <a:pt x="1301" y="1047"/>
                </a:cubicBezTo>
                <a:cubicBezTo>
                  <a:pt x="1351" y="1000"/>
                  <a:pt x="1249" y="973"/>
                  <a:pt x="1259" y="1027"/>
                </a:cubicBezTo>
                <a:cubicBezTo>
                  <a:pt x="1274" y="1103"/>
                  <a:pt x="1243" y="1178"/>
                  <a:pt x="1270" y="1258"/>
                </a:cubicBezTo>
                <a:cubicBezTo>
                  <a:pt x="1229" y="1255"/>
                  <a:pt x="1209" y="1252"/>
                  <a:pt x="1196" y="1248"/>
                </a:cubicBezTo>
                <a:cubicBezTo>
                  <a:pt x="1171" y="1240"/>
                  <a:pt x="1174" y="1225"/>
                  <a:pt x="1105" y="1182"/>
                </a:cubicBezTo>
                <a:cubicBezTo>
                  <a:pt x="1043" y="1144"/>
                  <a:pt x="947" y="1084"/>
                  <a:pt x="1053" y="1060"/>
                </a:cubicBezTo>
                <a:cubicBezTo>
                  <a:pt x="1113" y="1047"/>
                  <a:pt x="967" y="955"/>
                  <a:pt x="1075" y="914"/>
                </a:cubicBezTo>
                <a:cubicBezTo>
                  <a:pt x="924" y="725"/>
                  <a:pt x="865" y="832"/>
                  <a:pt x="785" y="900"/>
                </a:cubicBezTo>
                <a:cubicBezTo>
                  <a:pt x="761" y="921"/>
                  <a:pt x="716" y="928"/>
                  <a:pt x="704" y="961"/>
                </a:cubicBezTo>
                <a:cubicBezTo>
                  <a:pt x="695" y="984"/>
                  <a:pt x="611" y="1063"/>
                  <a:pt x="568" y="1084"/>
                </a:cubicBezTo>
                <a:cubicBezTo>
                  <a:pt x="548" y="1060"/>
                  <a:pt x="521" y="974"/>
                  <a:pt x="573" y="967"/>
                </a:cubicBezTo>
                <a:cubicBezTo>
                  <a:pt x="559" y="950"/>
                  <a:pt x="494" y="921"/>
                  <a:pt x="506" y="892"/>
                </a:cubicBezTo>
                <a:cubicBezTo>
                  <a:pt x="511" y="880"/>
                  <a:pt x="537" y="872"/>
                  <a:pt x="517" y="857"/>
                </a:cubicBezTo>
                <a:cubicBezTo>
                  <a:pt x="502" y="845"/>
                  <a:pt x="475" y="833"/>
                  <a:pt x="458" y="837"/>
                </a:cubicBezTo>
                <a:cubicBezTo>
                  <a:pt x="395" y="852"/>
                  <a:pt x="310" y="740"/>
                  <a:pt x="237" y="697"/>
                </a:cubicBezTo>
                <a:cubicBezTo>
                  <a:pt x="269" y="682"/>
                  <a:pt x="332" y="692"/>
                  <a:pt x="342" y="642"/>
                </a:cubicBezTo>
                <a:cubicBezTo>
                  <a:pt x="349" y="605"/>
                  <a:pt x="300" y="594"/>
                  <a:pt x="271" y="580"/>
                </a:cubicBezTo>
                <a:cubicBezTo>
                  <a:pt x="223" y="556"/>
                  <a:pt x="83" y="451"/>
                  <a:pt x="196" y="415"/>
                </a:cubicBezTo>
                <a:cubicBezTo>
                  <a:pt x="169" y="342"/>
                  <a:pt x="84" y="341"/>
                  <a:pt x="30" y="299"/>
                </a:cubicBezTo>
                <a:cubicBezTo>
                  <a:pt x="112" y="312"/>
                  <a:pt x="7" y="252"/>
                  <a:pt x="0" y="234"/>
                </a:cubicBezTo>
                <a:close/>
                <a:moveTo>
                  <a:pt x="14" y="800"/>
                </a:moveTo>
                <a:cubicBezTo>
                  <a:pt x="61" y="789"/>
                  <a:pt x="142" y="768"/>
                  <a:pt x="137" y="845"/>
                </a:cubicBezTo>
                <a:cubicBezTo>
                  <a:pt x="172" y="825"/>
                  <a:pt x="196" y="874"/>
                  <a:pt x="236" y="862"/>
                </a:cubicBezTo>
                <a:cubicBezTo>
                  <a:pt x="255" y="856"/>
                  <a:pt x="312" y="842"/>
                  <a:pt x="327" y="864"/>
                </a:cubicBezTo>
                <a:cubicBezTo>
                  <a:pt x="359" y="909"/>
                  <a:pt x="332" y="917"/>
                  <a:pt x="379" y="950"/>
                </a:cubicBezTo>
                <a:cubicBezTo>
                  <a:pt x="438" y="986"/>
                  <a:pt x="431" y="1065"/>
                  <a:pt x="460" y="1096"/>
                </a:cubicBezTo>
                <a:cubicBezTo>
                  <a:pt x="425" y="1095"/>
                  <a:pt x="395" y="1092"/>
                  <a:pt x="371" y="1088"/>
                </a:cubicBezTo>
                <a:cubicBezTo>
                  <a:pt x="288" y="1075"/>
                  <a:pt x="261" y="1053"/>
                  <a:pt x="190" y="985"/>
                </a:cubicBezTo>
                <a:cubicBezTo>
                  <a:pt x="138" y="943"/>
                  <a:pt x="54" y="859"/>
                  <a:pt x="30" y="831"/>
                </a:cubicBezTo>
                <a:cubicBezTo>
                  <a:pt x="24" y="821"/>
                  <a:pt x="18" y="811"/>
                  <a:pt x="14" y="80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2" name="꙱ Austria (Republic of Austria) (AT) (H)">
            <a:extLst>
              <a:ext uri="{FF2B5EF4-FFF2-40B4-BE49-F238E27FC236}">
                <a16:creationId xmlns:a16="http://schemas.microsoft.com/office/drawing/2014/main" id="{1CD571EE-1742-4B43-BE9A-DDE8D4BB657B}"/>
              </a:ext>
            </a:extLst>
          </p:cNvPr>
          <p:cNvSpPr>
            <a:spLocks/>
          </p:cNvSpPr>
          <p:nvPr/>
        </p:nvSpPr>
        <p:spPr bwMode="auto">
          <a:xfrm>
            <a:off x="4637351" y="941439"/>
            <a:ext cx="175701" cy="76592"/>
          </a:xfrm>
          <a:custGeom>
            <a:avLst/>
            <a:gdLst>
              <a:gd name="T0" fmla="*/ 9 w 2128"/>
              <a:gd name="T1" fmla="*/ 528 h 923"/>
              <a:gd name="T2" fmla="*/ 178 w 2128"/>
              <a:gd name="T3" fmla="*/ 611 h 923"/>
              <a:gd name="T4" fmla="*/ 259 w 2128"/>
              <a:gd name="T5" fmla="*/ 501 h 923"/>
              <a:gd name="T6" fmla="*/ 386 w 2128"/>
              <a:gd name="T7" fmla="*/ 523 h 923"/>
              <a:gd name="T8" fmla="*/ 445 w 2128"/>
              <a:gd name="T9" fmla="*/ 558 h 923"/>
              <a:gd name="T10" fmla="*/ 523 w 2128"/>
              <a:gd name="T11" fmla="*/ 531 h 923"/>
              <a:gd name="T12" fmla="*/ 737 w 2128"/>
              <a:gd name="T13" fmla="*/ 493 h 923"/>
              <a:gd name="T14" fmla="*/ 732 w 2128"/>
              <a:gd name="T15" fmla="*/ 460 h 923"/>
              <a:gd name="T16" fmla="*/ 847 w 2128"/>
              <a:gd name="T17" fmla="*/ 475 h 923"/>
              <a:gd name="T18" fmla="*/ 946 w 2128"/>
              <a:gd name="T19" fmla="*/ 532 h 923"/>
              <a:gd name="T20" fmla="*/ 964 w 2128"/>
              <a:gd name="T21" fmla="*/ 460 h 923"/>
              <a:gd name="T22" fmla="*/ 946 w 2128"/>
              <a:gd name="T23" fmla="*/ 394 h 923"/>
              <a:gd name="T24" fmla="*/ 906 w 2128"/>
              <a:gd name="T25" fmla="*/ 338 h 923"/>
              <a:gd name="T26" fmla="*/ 1060 w 2128"/>
              <a:gd name="T27" fmla="*/ 239 h 923"/>
              <a:gd name="T28" fmla="*/ 1114 w 2128"/>
              <a:gd name="T29" fmla="*/ 163 h 923"/>
              <a:gd name="T30" fmla="*/ 1157 w 2128"/>
              <a:gd name="T31" fmla="*/ 61 h 923"/>
              <a:gd name="T32" fmla="*/ 1311 w 2128"/>
              <a:gd name="T33" fmla="*/ 155 h 923"/>
              <a:gd name="T34" fmla="*/ 1425 w 2128"/>
              <a:gd name="T35" fmla="*/ 157 h 923"/>
              <a:gd name="T36" fmla="*/ 1500 w 2128"/>
              <a:gd name="T37" fmla="*/ 88 h 923"/>
              <a:gd name="T38" fmla="*/ 1505 w 2128"/>
              <a:gd name="T39" fmla="*/ 5 h 923"/>
              <a:gd name="T40" fmla="*/ 1698 w 2128"/>
              <a:gd name="T41" fmla="*/ 48 h 923"/>
              <a:gd name="T42" fmla="*/ 1882 w 2128"/>
              <a:gd name="T43" fmla="*/ 94 h 923"/>
              <a:gd name="T44" fmla="*/ 2049 w 2128"/>
              <a:gd name="T45" fmla="*/ 142 h 923"/>
              <a:gd name="T46" fmla="*/ 2061 w 2128"/>
              <a:gd name="T47" fmla="*/ 227 h 923"/>
              <a:gd name="T48" fmla="*/ 2128 w 2128"/>
              <a:gd name="T49" fmla="*/ 354 h 923"/>
              <a:gd name="T50" fmla="*/ 2069 w 2128"/>
              <a:gd name="T51" fmla="*/ 455 h 923"/>
              <a:gd name="T52" fmla="*/ 1956 w 2128"/>
              <a:gd name="T53" fmla="*/ 453 h 923"/>
              <a:gd name="T54" fmla="*/ 1991 w 2128"/>
              <a:gd name="T55" fmla="*/ 509 h 923"/>
              <a:gd name="T56" fmla="*/ 1964 w 2128"/>
              <a:gd name="T57" fmla="*/ 543 h 923"/>
              <a:gd name="T58" fmla="*/ 1942 w 2128"/>
              <a:gd name="T59" fmla="*/ 706 h 923"/>
              <a:gd name="T60" fmla="*/ 1835 w 2128"/>
              <a:gd name="T61" fmla="*/ 750 h 923"/>
              <a:gd name="T62" fmla="*/ 1817 w 2128"/>
              <a:gd name="T63" fmla="*/ 825 h 923"/>
              <a:gd name="T64" fmla="*/ 1669 w 2128"/>
              <a:gd name="T65" fmla="*/ 835 h 923"/>
              <a:gd name="T66" fmla="*/ 1537 w 2128"/>
              <a:gd name="T67" fmla="*/ 831 h 923"/>
              <a:gd name="T68" fmla="*/ 1405 w 2128"/>
              <a:gd name="T69" fmla="*/ 918 h 923"/>
              <a:gd name="T70" fmla="*/ 1191 w 2128"/>
              <a:gd name="T71" fmla="*/ 868 h 923"/>
              <a:gd name="T72" fmla="*/ 1142 w 2128"/>
              <a:gd name="T73" fmla="*/ 868 h 923"/>
              <a:gd name="T74" fmla="*/ 859 w 2128"/>
              <a:gd name="T75" fmla="*/ 834 h 923"/>
              <a:gd name="T76" fmla="*/ 752 w 2128"/>
              <a:gd name="T77" fmla="*/ 679 h 923"/>
              <a:gd name="T78" fmla="*/ 698 w 2128"/>
              <a:gd name="T79" fmla="*/ 686 h 923"/>
              <a:gd name="T80" fmla="*/ 477 w 2128"/>
              <a:gd name="T81" fmla="*/ 722 h 923"/>
              <a:gd name="T82" fmla="*/ 264 w 2128"/>
              <a:gd name="T83" fmla="*/ 749 h 923"/>
              <a:gd name="T84" fmla="*/ 144 w 2128"/>
              <a:gd name="T85" fmla="*/ 754 h 923"/>
              <a:gd name="T86" fmla="*/ 9 w 2128"/>
              <a:gd name="T87" fmla="*/ 683 h 923"/>
              <a:gd name="T88" fmla="*/ 0 w 2128"/>
              <a:gd name="T89" fmla="*/ 611 h 923"/>
              <a:gd name="T90" fmla="*/ 9 w 2128"/>
              <a:gd name="T91" fmla="*/ 528 h 9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8" h="923">
                <a:moveTo>
                  <a:pt x="9" y="528"/>
                </a:moveTo>
                <a:cubicBezTo>
                  <a:pt x="5" y="512"/>
                  <a:pt x="232" y="519"/>
                  <a:pt x="178" y="611"/>
                </a:cubicBezTo>
                <a:cubicBezTo>
                  <a:pt x="243" y="609"/>
                  <a:pt x="245" y="549"/>
                  <a:pt x="259" y="501"/>
                </a:cubicBezTo>
                <a:cubicBezTo>
                  <a:pt x="286" y="526"/>
                  <a:pt x="351" y="526"/>
                  <a:pt x="386" y="523"/>
                </a:cubicBezTo>
                <a:cubicBezTo>
                  <a:pt x="357" y="537"/>
                  <a:pt x="435" y="562"/>
                  <a:pt x="445" y="558"/>
                </a:cubicBezTo>
                <a:cubicBezTo>
                  <a:pt x="465" y="568"/>
                  <a:pt x="495" y="540"/>
                  <a:pt x="523" y="531"/>
                </a:cubicBezTo>
                <a:cubicBezTo>
                  <a:pt x="579" y="497"/>
                  <a:pt x="673" y="472"/>
                  <a:pt x="737" y="493"/>
                </a:cubicBezTo>
                <a:cubicBezTo>
                  <a:pt x="736" y="482"/>
                  <a:pt x="735" y="470"/>
                  <a:pt x="732" y="460"/>
                </a:cubicBezTo>
                <a:cubicBezTo>
                  <a:pt x="764" y="463"/>
                  <a:pt x="815" y="490"/>
                  <a:pt x="847" y="475"/>
                </a:cubicBezTo>
                <a:cubicBezTo>
                  <a:pt x="913" y="444"/>
                  <a:pt x="906" y="517"/>
                  <a:pt x="946" y="532"/>
                </a:cubicBezTo>
                <a:cubicBezTo>
                  <a:pt x="979" y="545"/>
                  <a:pt x="993" y="464"/>
                  <a:pt x="964" y="460"/>
                </a:cubicBezTo>
                <a:cubicBezTo>
                  <a:pt x="927" y="455"/>
                  <a:pt x="950" y="413"/>
                  <a:pt x="946" y="394"/>
                </a:cubicBezTo>
                <a:cubicBezTo>
                  <a:pt x="940" y="368"/>
                  <a:pt x="917" y="361"/>
                  <a:pt x="906" y="338"/>
                </a:cubicBezTo>
                <a:cubicBezTo>
                  <a:pt x="879" y="279"/>
                  <a:pt x="1030" y="259"/>
                  <a:pt x="1060" y="239"/>
                </a:cubicBezTo>
                <a:cubicBezTo>
                  <a:pt x="1086" y="221"/>
                  <a:pt x="1066" y="145"/>
                  <a:pt x="1114" y="163"/>
                </a:cubicBezTo>
                <a:cubicBezTo>
                  <a:pt x="1180" y="188"/>
                  <a:pt x="1140" y="113"/>
                  <a:pt x="1157" y="61"/>
                </a:cubicBezTo>
                <a:cubicBezTo>
                  <a:pt x="1187" y="62"/>
                  <a:pt x="1248" y="124"/>
                  <a:pt x="1311" y="155"/>
                </a:cubicBezTo>
                <a:cubicBezTo>
                  <a:pt x="1360" y="126"/>
                  <a:pt x="1403" y="136"/>
                  <a:pt x="1425" y="157"/>
                </a:cubicBezTo>
                <a:cubicBezTo>
                  <a:pt x="1426" y="106"/>
                  <a:pt x="1464" y="84"/>
                  <a:pt x="1500" y="88"/>
                </a:cubicBezTo>
                <a:cubicBezTo>
                  <a:pt x="1496" y="55"/>
                  <a:pt x="1508" y="41"/>
                  <a:pt x="1505" y="5"/>
                </a:cubicBezTo>
                <a:cubicBezTo>
                  <a:pt x="1567" y="0"/>
                  <a:pt x="1641" y="28"/>
                  <a:pt x="1698" y="48"/>
                </a:cubicBezTo>
                <a:cubicBezTo>
                  <a:pt x="1718" y="37"/>
                  <a:pt x="1812" y="110"/>
                  <a:pt x="1882" y="94"/>
                </a:cubicBezTo>
                <a:cubicBezTo>
                  <a:pt x="1931" y="83"/>
                  <a:pt x="2055" y="76"/>
                  <a:pt x="2049" y="142"/>
                </a:cubicBezTo>
                <a:cubicBezTo>
                  <a:pt x="2056" y="177"/>
                  <a:pt x="2049" y="188"/>
                  <a:pt x="2061" y="227"/>
                </a:cubicBezTo>
                <a:cubicBezTo>
                  <a:pt x="2072" y="256"/>
                  <a:pt x="2035" y="283"/>
                  <a:pt x="2128" y="354"/>
                </a:cubicBezTo>
                <a:cubicBezTo>
                  <a:pt x="2109" y="372"/>
                  <a:pt x="2084" y="431"/>
                  <a:pt x="2069" y="455"/>
                </a:cubicBezTo>
                <a:cubicBezTo>
                  <a:pt x="2039" y="505"/>
                  <a:pt x="1996" y="438"/>
                  <a:pt x="1956" y="453"/>
                </a:cubicBezTo>
                <a:cubicBezTo>
                  <a:pt x="1904" y="472"/>
                  <a:pt x="2001" y="483"/>
                  <a:pt x="1991" y="509"/>
                </a:cubicBezTo>
                <a:cubicBezTo>
                  <a:pt x="1991" y="518"/>
                  <a:pt x="1984" y="529"/>
                  <a:pt x="1964" y="543"/>
                </a:cubicBezTo>
                <a:cubicBezTo>
                  <a:pt x="1909" y="583"/>
                  <a:pt x="1921" y="650"/>
                  <a:pt x="1942" y="706"/>
                </a:cubicBezTo>
                <a:cubicBezTo>
                  <a:pt x="1899" y="696"/>
                  <a:pt x="1863" y="721"/>
                  <a:pt x="1835" y="750"/>
                </a:cubicBezTo>
                <a:cubicBezTo>
                  <a:pt x="1810" y="763"/>
                  <a:pt x="1799" y="794"/>
                  <a:pt x="1817" y="825"/>
                </a:cubicBezTo>
                <a:cubicBezTo>
                  <a:pt x="1745" y="782"/>
                  <a:pt x="1705" y="835"/>
                  <a:pt x="1669" y="835"/>
                </a:cubicBezTo>
                <a:cubicBezTo>
                  <a:pt x="1631" y="840"/>
                  <a:pt x="1587" y="816"/>
                  <a:pt x="1537" y="831"/>
                </a:cubicBezTo>
                <a:cubicBezTo>
                  <a:pt x="1453" y="861"/>
                  <a:pt x="1434" y="915"/>
                  <a:pt x="1405" y="918"/>
                </a:cubicBezTo>
                <a:cubicBezTo>
                  <a:pt x="1358" y="923"/>
                  <a:pt x="1217" y="874"/>
                  <a:pt x="1191" y="868"/>
                </a:cubicBezTo>
                <a:cubicBezTo>
                  <a:pt x="1165" y="861"/>
                  <a:pt x="1151" y="862"/>
                  <a:pt x="1142" y="868"/>
                </a:cubicBezTo>
                <a:cubicBezTo>
                  <a:pt x="1048" y="861"/>
                  <a:pt x="959" y="865"/>
                  <a:pt x="859" y="834"/>
                </a:cubicBezTo>
                <a:cubicBezTo>
                  <a:pt x="822" y="822"/>
                  <a:pt x="680" y="722"/>
                  <a:pt x="752" y="679"/>
                </a:cubicBezTo>
                <a:cubicBezTo>
                  <a:pt x="735" y="676"/>
                  <a:pt x="718" y="678"/>
                  <a:pt x="698" y="686"/>
                </a:cubicBezTo>
                <a:cubicBezTo>
                  <a:pt x="603" y="717"/>
                  <a:pt x="534" y="706"/>
                  <a:pt x="477" y="722"/>
                </a:cubicBezTo>
                <a:cubicBezTo>
                  <a:pt x="475" y="723"/>
                  <a:pt x="393" y="836"/>
                  <a:pt x="264" y="749"/>
                </a:cubicBezTo>
                <a:cubicBezTo>
                  <a:pt x="232" y="659"/>
                  <a:pt x="205" y="774"/>
                  <a:pt x="144" y="754"/>
                </a:cubicBezTo>
                <a:cubicBezTo>
                  <a:pt x="100" y="741"/>
                  <a:pt x="67" y="683"/>
                  <a:pt x="9" y="683"/>
                </a:cubicBezTo>
                <a:cubicBezTo>
                  <a:pt x="26" y="671"/>
                  <a:pt x="15" y="633"/>
                  <a:pt x="0" y="611"/>
                </a:cubicBezTo>
                <a:cubicBezTo>
                  <a:pt x="27" y="563"/>
                  <a:pt x="24" y="575"/>
                  <a:pt x="9" y="52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3" name="꙱ Australia (Commonwealth of Australia) (AU) (H)">
            <a:extLst>
              <a:ext uri="{FF2B5EF4-FFF2-40B4-BE49-F238E27FC236}">
                <a16:creationId xmlns:a16="http://schemas.microsoft.com/office/drawing/2014/main" id="{A6440FF3-7C41-4A49-BE23-6097B55D5F88}"/>
              </a:ext>
            </a:extLst>
          </p:cNvPr>
          <p:cNvSpPr>
            <a:spLocks noEditPoints="1"/>
          </p:cNvSpPr>
          <p:nvPr/>
        </p:nvSpPr>
        <p:spPr bwMode="auto">
          <a:xfrm>
            <a:off x="7226510" y="2677149"/>
            <a:ext cx="1036957" cy="992450"/>
          </a:xfrm>
          <a:custGeom>
            <a:avLst/>
            <a:gdLst>
              <a:gd name="T0" fmla="*/ 10205 w 12572"/>
              <a:gd name="T1" fmla="*/ 4 h 12020"/>
              <a:gd name="T2" fmla="*/ 167 w 12572"/>
              <a:gd name="T3" fmla="*/ 8412 h 12020"/>
              <a:gd name="T4" fmla="*/ 508 w 12572"/>
              <a:gd name="T5" fmla="*/ 6679 h 12020"/>
              <a:gd name="T6" fmla="*/ 369 w 12572"/>
              <a:gd name="T7" fmla="*/ 5879 h 12020"/>
              <a:gd name="T8" fmla="*/ 609 w 12572"/>
              <a:gd name="T9" fmla="*/ 5565 h 12020"/>
              <a:gd name="T10" fmla="*/ 821 w 12572"/>
              <a:gd name="T11" fmla="*/ 4431 h 12020"/>
              <a:gd name="T12" fmla="*/ 2528 w 12572"/>
              <a:gd name="T13" fmla="*/ 3535 h 12020"/>
              <a:gd name="T14" fmla="*/ 3815 w 12572"/>
              <a:gd name="T15" fmla="*/ 2391 h 12020"/>
              <a:gd name="T16" fmla="*/ 4066 w 12572"/>
              <a:gd name="T17" fmla="*/ 2281 h 12020"/>
              <a:gd name="T18" fmla="*/ 4487 w 12572"/>
              <a:gd name="T19" fmla="*/ 2263 h 12020"/>
              <a:gd name="T20" fmla="*/ 4580 w 12572"/>
              <a:gd name="T21" fmla="*/ 1895 h 12020"/>
              <a:gd name="T22" fmla="*/ 4739 w 12572"/>
              <a:gd name="T23" fmla="*/ 1598 h 12020"/>
              <a:gd name="T24" fmla="*/ 4981 w 12572"/>
              <a:gd name="T25" fmla="*/ 1425 h 12020"/>
              <a:gd name="T26" fmla="*/ 5371 w 12572"/>
              <a:gd name="T27" fmla="*/ 1382 h 12020"/>
              <a:gd name="T28" fmla="*/ 5696 w 12572"/>
              <a:gd name="T29" fmla="*/ 1767 h 12020"/>
              <a:gd name="T30" fmla="*/ 6018 w 12572"/>
              <a:gd name="T31" fmla="*/ 1513 h 12020"/>
              <a:gd name="T32" fmla="*/ 6420 w 12572"/>
              <a:gd name="T33" fmla="*/ 917 h 12020"/>
              <a:gd name="T34" fmla="*/ 7150 w 12572"/>
              <a:gd name="T35" fmla="*/ 737 h 12020"/>
              <a:gd name="T36" fmla="*/ 7177 w 12572"/>
              <a:gd name="T37" fmla="*/ 515 h 12020"/>
              <a:gd name="T38" fmla="*/ 7970 w 12572"/>
              <a:gd name="T39" fmla="*/ 773 h 12020"/>
              <a:gd name="T40" fmla="*/ 8376 w 12572"/>
              <a:gd name="T41" fmla="*/ 645 h 12020"/>
              <a:gd name="T42" fmla="*/ 8198 w 12572"/>
              <a:gd name="T43" fmla="*/ 1129 h 12020"/>
              <a:gd name="T44" fmla="*/ 8219 w 12572"/>
              <a:gd name="T45" fmla="*/ 2088 h 12020"/>
              <a:gd name="T46" fmla="*/ 9430 w 12572"/>
              <a:gd name="T47" fmla="*/ 2603 h 12020"/>
              <a:gd name="T48" fmla="*/ 10001 w 12572"/>
              <a:gd name="T49" fmla="*/ 995 h 12020"/>
              <a:gd name="T50" fmla="*/ 10202 w 12572"/>
              <a:gd name="T51" fmla="*/ 290 h 12020"/>
              <a:gd name="T52" fmla="*/ 10461 w 12572"/>
              <a:gd name="T53" fmla="*/ 675 h 12020"/>
              <a:gd name="T54" fmla="*/ 10968 w 12572"/>
              <a:gd name="T55" fmla="*/ 1735 h 12020"/>
              <a:gd name="T56" fmla="*/ 11013 w 12572"/>
              <a:gd name="T57" fmla="*/ 2985 h 12020"/>
              <a:gd name="T58" fmla="*/ 11519 w 12572"/>
              <a:gd name="T59" fmla="*/ 3524 h 12020"/>
              <a:gd name="T60" fmla="*/ 11796 w 12572"/>
              <a:gd name="T61" fmla="*/ 4089 h 12020"/>
              <a:gd name="T62" fmla="*/ 12057 w 12572"/>
              <a:gd name="T63" fmla="*/ 4740 h 12020"/>
              <a:gd name="T64" fmla="*/ 12524 w 12572"/>
              <a:gd name="T65" fmla="*/ 5475 h 12020"/>
              <a:gd name="T66" fmla="*/ 12384 w 12572"/>
              <a:gd name="T67" fmla="*/ 6421 h 12020"/>
              <a:gd name="T68" fmla="*/ 11444 w 12572"/>
              <a:gd name="T69" fmla="*/ 8007 h 12020"/>
              <a:gd name="T70" fmla="*/ 10839 w 12572"/>
              <a:gd name="T71" fmla="*/ 8546 h 12020"/>
              <a:gd name="T72" fmla="*/ 10205 w 12572"/>
              <a:gd name="T73" fmla="*/ 9246 h 12020"/>
              <a:gd name="T74" fmla="*/ 8540 w 12572"/>
              <a:gd name="T75" fmla="*/ 10285 h 12020"/>
              <a:gd name="T76" fmla="*/ 8293 w 12572"/>
              <a:gd name="T77" fmla="*/ 10101 h 12020"/>
              <a:gd name="T78" fmla="*/ 7670 w 12572"/>
              <a:gd name="T79" fmla="*/ 10210 h 12020"/>
              <a:gd name="T80" fmla="*/ 7052 w 12572"/>
              <a:gd name="T81" fmla="*/ 9463 h 12020"/>
              <a:gd name="T82" fmla="*/ 6990 w 12572"/>
              <a:gd name="T83" fmla="*/ 9077 h 12020"/>
              <a:gd name="T84" fmla="*/ 6583 w 12572"/>
              <a:gd name="T85" fmla="*/ 8937 h 12020"/>
              <a:gd name="T86" fmla="*/ 7060 w 12572"/>
              <a:gd name="T87" fmla="*/ 8152 h 12020"/>
              <a:gd name="T88" fmla="*/ 6153 w 12572"/>
              <a:gd name="T89" fmla="*/ 8827 h 12020"/>
              <a:gd name="T90" fmla="*/ 6043 w 12572"/>
              <a:gd name="T91" fmla="*/ 8367 h 12020"/>
              <a:gd name="T92" fmla="*/ 5889 w 12572"/>
              <a:gd name="T93" fmla="*/ 8008 h 12020"/>
              <a:gd name="T94" fmla="*/ 4967 w 12572"/>
              <a:gd name="T95" fmla="*/ 7670 h 12020"/>
              <a:gd name="T96" fmla="*/ 2262 w 12572"/>
              <a:gd name="T97" fmla="*/ 8506 h 12020"/>
              <a:gd name="T98" fmla="*/ 776 w 12572"/>
              <a:gd name="T99" fmla="*/ 8902 h 12020"/>
              <a:gd name="T100" fmla="*/ 8806 w 12572"/>
              <a:gd name="T101" fmla="*/ 10762 h 12020"/>
              <a:gd name="T102" fmla="*/ 7625 w 12572"/>
              <a:gd name="T103" fmla="*/ 10668 h 12020"/>
              <a:gd name="T104" fmla="*/ 8206 w 12572"/>
              <a:gd name="T105" fmla="*/ 11636 h 12020"/>
              <a:gd name="T106" fmla="*/ 8464 w 12572"/>
              <a:gd name="T107" fmla="*/ 11019 h 12020"/>
              <a:gd name="T108" fmla="*/ 7592 w 12572"/>
              <a:gd name="T109" fmla="*/ 11431 h 12020"/>
              <a:gd name="T110" fmla="*/ 7796 w 12572"/>
              <a:gd name="T111" fmla="*/ 11880 h 12020"/>
              <a:gd name="T112" fmla="*/ 6539 w 12572"/>
              <a:gd name="T113" fmla="*/ 9157 h 12020"/>
              <a:gd name="T114" fmla="*/ 8750 w 12572"/>
              <a:gd name="T115" fmla="*/ 10879 h 12020"/>
              <a:gd name="T116" fmla="*/ 6786 w 12572"/>
              <a:gd name="T117" fmla="*/ 522 h 12020"/>
              <a:gd name="T118" fmla="*/ 6386 w 12572"/>
              <a:gd name="T119" fmla="*/ 535 h 12020"/>
              <a:gd name="T120" fmla="*/ 8258 w 12572"/>
              <a:gd name="T121" fmla="*/ 574 h 12020"/>
              <a:gd name="T122" fmla="*/ 7150 w 12572"/>
              <a:gd name="T123" fmla="*/ 330 h 120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72" h="12020">
                <a:moveTo>
                  <a:pt x="11036" y="3002"/>
                </a:moveTo>
                <a:cubicBezTo>
                  <a:pt x="11076" y="2978"/>
                  <a:pt x="11043" y="2940"/>
                  <a:pt x="11033" y="2910"/>
                </a:cubicBezTo>
                <a:cubicBezTo>
                  <a:pt x="10999" y="2936"/>
                  <a:pt x="11016" y="2974"/>
                  <a:pt x="11036" y="3002"/>
                </a:cubicBezTo>
                <a:close/>
                <a:moveTo>
                  <a:pt x="10226" y="66"/>
                </a:moveTo>
                <a:cubicBezTo>
                  <a:pt x="10235" y="53"/>
                  <a:pt x="10239" y="38"/>
                  <a:pt x="10238" y="22"/>
                </a:cubicBezTo>
                <a:cubicBezTo>
                  <a:pt x="10207" y="28"/>
                  <a:pt x="10204" y="45"/>
                  <a:pt x="10226" y="66"/>
                </a:cubicBezTo>
                <a:close/>
                <a:moveTo>
                  <a:pt x="10184" y="39"/>
                </a:moveTo>
                <a:cubicBezTo>
                  <a:pt x="10196" y="30"/>
                  <a:pt x="10203" y="18"/>
                  <a:pt x="10205" y="4"/>
                </a:cubicBezTo>
                <a:cubicBezTo>
                  <a:pt x="10172" y="0"/>
                  <a:pt x="10165" y="12"/>
                  <a:pt x="10184" y="39"/>
                </a:cubicBezTo>
                <a:close/>
                <a:moveTo>
                  <a:pt x="10175" y="247"/>
                </a:moveTo>
                <a:cubicBezTo>
                  <a:pt x="10202" y="233"/>
                  <a:pt x="10210" y="209"/>
                  <a:pt x="10184" y="188"/>
                </a:cubicBezTo>
                <a:cubicBezTo>
                  <a:pt x="10160" y="203"/>
                  <a:pt x="10153" y="226"/>
                  <a:pt x="10175" y="247"/>
                </a:cubicBezTo>
                <a:close/>
                <a:moveTo>
                  <a:pt x="7124" y="585"/>
                </a:moveTo>
                <a:cubicBezTo>
                  <a:pt x="7120" y="576"/>
                  <a:pt x="7116" y="566"/>
                  <a:pt x="7112" y="556"/>
                </a:cubicBezTo>
                <a:cubicBezTo>
                  <a:pt x="7146" y="560"/>
                  <a:pt x="7148" y="563"/>
                  <a:pt x="7124" y="585"/>
                </a:cubicBezTo>
                <a:close/>
                <a:moveTo>
                  <a:pt x="167" y="8412"/>
                </a:moveTo>
                <a:cubicBezTo>
                  <a:pt x="247" y="8411"/>
                  <a:pt x="330" y="8324"/>
                  <a:pt x="363" y="8257"/>
                </a:cubicBezTo>
                <a:cubicBezTo>
                  <a:pt x="401" y="8181"/>
                  <a:pt x="356" y="8070"/>
                  <a:pt x="435" y="8014"/>
                </a:cubicBezTo>
                <a:cubicBezTo>
                  <a:pt x="416" y="8029"/>
                  <a:pt x="406" y="8052"/>
                  <a:pt x="411" y="8076"/>
                </a:cubicBezTo>
                <a:cubicBezTo>
                  <a:pt x="412" y="8052"/>
                  <a:pt x="426" y="8040"/>
                  <a:pt x="449" y="8046"/>
                </a:cubicBezTo>
                <a:cubicBezTo>
                  <a:pt x="429" y="7981"/>
                  <a:pt x="481" y="7922"/>
                  <a:pt x="502" y="7868"/>
                </a:cubicBezTo>
                <a:cubicBezTo>
                  <a:pt x="592" y="7637"/>
                  <a:pt x="425" y="7378"/>
                  <a:pt x="479" y="7183"/>
                </a:cubicBezTo>
                <a:cubicBezTo>
                  <a:pt x="508" y="7075"/>
                  <a:pt x="560" y="6925"/>
                  <a:pt x="542" y="6814"/>
                </a:cubicBezTo>
                <a:cubicBezTo>
                  <a:pt x="535" y="6768"/>
                  <a:pt x="509" y="6727"/>
                  <a:pt x="508" y="6679"/>
                </a:cubicBezTo>
                <a:cubicBezTo>
                  <a:pt x="506" y="6630"/>
                  <a:pt x="508" y="6587"/>
                  <a:pt x="489" y="6541"/>
                </a:cubicBezTo>
                <a:cubicBezTo>
                  <a:pt x="471" y="6496"/>
                  <a:pt x="430" y="6456"/>
                  <a:pt x="427" y="6407"/>
                </a:cubicBezTo>
                <a:cubicBezTo>
                  <a:pt x="423" y="6330"/>
                  <a:pt x="520" y="6164"/>
                  <a:pt x="364" y="5925"/>
                </a:cubicBezTo>
                <a:cubicBezTo>
                  <a:pt x="241" y="5733"/>
                  <a:pt x="332" y="5775"/>
                  <a:pt x="325" y="5698"/>
                </a:cubicBezTo>
                <a:cubicBezTo>
                  <a:pt x="335" y="5728"/>
                  <a:pt x="325" y="5758"/>
                  <a:pt x="319" y="5787"/>
                </a:cubicBezTo>
                <a:cubicBezTo>
                  <a:pt x="342" y="5762"/>
                  <a:pt x="351" y="5728"/>
                  <a:pt x="352" y="5695"/>
                </a:cubicBezTo>
                <a:cubicBezTo>
                  <a:pt x="346" y="5737"/>
                  <a:pt x="371" y="5775"/>
                  <a:pt x="363" y="5817"/>
                </a:cubicBezTo>
                <a:cubicBezTo>
                  <a:pt x="378" y="5736"/>
                  <a:pt x="373" y="5863"/>
                  <a:pt x="369" y="5879"/>
                </a:cubicBezTo>
                <a:cubicBezTo>
                  <a:pt x="411" y="5812"/>
                  <a:pt x="389" y="5881"/>
                  <a:pt x="393" y="5909"/>
                </a:cubicBezTo>
                <a:cubicBezTo>
                  <a:pt x="472" y="5866"/>
                  <a:pt x="508" y="5829"/>
                  <a:pt x="443" y="5753"/>
                </a:cubicBezTo>
                <a:cubicBezTo>
                  <a:pt x="398" y="5700"/>
                  <a:pt x="365" y="5574"/>
                  <a:pt x="423" y="5520"/>
                </a:cubicBezTo>
                <a:cubicBezTo>
                  <a:pt x="450" y="5544"/>
                  <a:pt x="468" y="5584"/>
                  <a:pt x="476" y="5618"/>
                </a:cubicBezTo>
                <a:cubicBezTo>
                  <a:pt x="488" y="5665"/>
                  <a:pt x="446" y="5697"/>
                  <a:pt x="450" y="5743"/>
                </a:cubicBezTo>
                <a:cubicBezTo>
                  <a:pt x="487" y="5745"/>
                  <a:pt x="506" y="5709"/>
                  <a:pt x="512" y="5677"/>
                </a:cubicBezTo>
                <a:cubicBezTo>
                  <a:pt x="518" y="5725"/>
                  <a:pt x="502" y="5778"/>
                  <a:pt x="528" y="5821"/>
                </a:cubicBezTo>
                <a:cubicBezTo>
                  <a:pt x="560" y="5874"/>
                  <a:pt x="675" y="5690"/>
                  <a:pt x="609" y="5565"/>
                </a:cubicBezTo>
                <a:cubicBezTo>
                  <a:pt x="574" y="5497"/>
                  <a:pt x="577" y="5419"/>
                  <a:pt x="532" y="5358"/>
                </a:cubicBezTo>
                <a:cubicBezTo>
                  <a:pt x="514" y="5334"/>
                  <a:pt x="524" y="5315"/>
                  <a:pt x="524" y="5288"/>
                </a:cubicBezTo>
                <a:cubicBezTo>
                  <a:pt x="524" y="5176"/>
                  <a:pt x="411" y="5100"/>
                  <a:pt x="577" y="4864"/>
                </a:cubicBezTo>
                <a:cubicBezTo>
                  <a:pt x="770" y="4588"/>
                  <a:pt x="672" y="4571"/>
                  <a:pt x="672" y="4493"/>
                </a:cubicBezTo>
                <a:cubicBezTo>
                  <a:pt x="672" y="4446"/>
                  <a:pt x="713" y="4407"/>
                  <a:pt x="733" y="4367"/>
                </a:cubicBezTo>
                <a:cubicBezTo>
                  <a:pt x="762" y="4308"/>
                  <a:pt x="788" y="4207"/>
                  <a:pt x="859" y="4184"/>
                </a:cubicBezTo>
                <a:cubicBezTo>
                  <a:pt x="868" y="4220"/>
                  <a:pt x="851" y="4254"/>
                  <a:pt x="838" y="4286"/>
                </a:cubicBezTo>
                <a:cubicBezTo>
                  <a:pt x="820" y="4332"/>
                  <a:pt x="832" y="4383"/>
                  <a:pt x="821" y="4431"/>
                </a:cubicBezTo>
                <a:cubicBezTo>
                  <a:pt x="1001" y="4368"/>
                  <a:pt x="873" y="4220"/>
                  <a:pt x="1181" y="4122"/>
                </a:cubicBezTo>
                <a:cubicBezTo>
                  <a:pt x="1303" y="4083"/>
                  <a:pt x="1390" y="3999"/>
                  <a:pt x="1488" y="3920"/>
                </a:cubicBezTo>
                <a:cubicBezTo>
                  <a:pt x="1514" y="3899"/>
                  <a:pt x="1544" y="3845"/>
                  <a:pt x="1576" y="3841"/>
                </a:cubicBezTo>
                <a:cubicBezTo>
                  <a:pt x="1648" y="3832"/>
                  <a:pt x="1704" y="3804"/>
                  <a:pt x="1753" y="3747"/>
                </a:cubicBezTo>
                <a:cubicBezTo>
                  <a:pt x="1740" y="3829"/>
                  <a:pt x="1828" y="3757"/>
                  <a:pt x="1861" y="3761"/>
                </a:cubicBezTo>
                <a:cubicBezTo>
                  <a:pt x="1897" y="3766"/>
                  <a:pt x="1925" y="3843"/>
                  <a:pt x="2067" y="3760"/>
                </a:cubicBezTo>
                <a:cubicBezTo>
                  <a:pt x="2150" y="3710"/>
                  <a:pt x="2190" y="3655"/>
                  <a:pt x="2293" y="3655"/>
                </a:cubicBezTo>
                <a:cubicBezTo>
                  <a:pt x="2486" y="3655"/>
                  <a:pt x="2427" y="3535"/>
                  <a:pt x="2528" y="3535"/>
                </a:cubicBezTo>
                <a:cubicBezTo>
                  <a:pt x="2619" y="3535"/>
                  <a:pt x="2674" y="3550"/>
                  <a:pt x="2765" y="3526"/>
                </a:cubicBezTo>
                <a:cubicBezTo>
                  <a:pt x="2869" y="3498"/>
                  <a:pt x="2964" y="3474"/>
                  <a:pt x="3060" y="3422"/>
                </a:cubicBezTo>
                <a:cubicBezTo>
                  <a:pt x="3137" y="3381"/>
                  <a:pt x="3422" y="3209"/>
                  <a:pt x="3365" y="3080"/>
                </a:cubicBezTo>
                <a:cubicBezTo>
                  <a:pt x="3397" y="3083"/>
                  <a:pt x="3406" y="3066"/>
                  <a:pt x="3415" y="3039"/>
                </a:cubicBezTo>
                <a:cubicBezTo>
                  <a:pt x="3440" y="2955"/>
                  <a:pt x="3687" y="2908"/>
                  <a:pt x="3612" y="2817"/>
                </a:cubicBezTo>
                <a:cubicBezTo>
                  <a:pt x="3567" y="2763"/>
                  <a:pt x="3595" y="2612"/>
                  <a:pt x="3624" y="2556"/>
                </a:cubicBezTo>
                <a:cubicBezTo>
                  <a:pt x="3641" y="2525"/>
                  <a:pt x="3720" y="2406"/>
                  <a:pt x="3766" y="2459"/>
                </a:cubicBezTo>
                <a:cubicBezTo>
                  <a:pt x="3738" y="2404"/>
                  <a:pt x="3779" y="2410"/>
                  <a:pt x="3815" y="2391"/>
                </a:cubicBezTo>
                <a:cubicBezTo>
                  <a:pt x="3859" y="2368"/>
                  <a:pt x="3860" y="2282"/>
                  <a:pt x="3920" y="2254"/>
                </a:cubicBezTo>
                <a:cubicBezTo>
                  <a:pt x="3945" y="2287"/>
                  <a:pt x="3866" y="2364"/>
                  <a:pt x="3947" y="2361"/>
                </a:cubicBezTo>
                <a:cubicBezTo>
                  <a:pt x="3891" y="2439"/>
                  <a:pt x="4046" y="2594"/>
                  <a:pt x="4036" y="2679"/>
                </a:cubicBezTo>
                <a:cubicBezTo>
                  <a:pt x="4082" y="2619"/>
                  <a:pt x="4043" y="2523"/>
                  <a:pt x="4081" y="2465"/>
                </a:cubicBezTo>
                <a:cubicBezTo>
                  <a:pt x="4114" y="2482"/>
                  <a:pt x="4128" y="2518"/>
                  <a:pt x="4152" y="2545"/>
                </a:cubicBezTo>
                <a:cubicBezTo>
                  <a:pt x="4147" y="2493"/>
                  <a:pt x="4139" y="2455"/>
                  <a:pt x="4190" y="2423"/>
                </a:cubicBezTo>
                <a:cubicBezTo>
                  <a:pt x="4150" y="2437"/>
                  <a:pt x="4067" y="2357"/>
                  <a:pt x="4101" y="2319"/>
                </a:cubicBezTo>
                <a:cubicBezTo>
                  <a:pt x="4078" y="2318"/>
                  <a:pt x="4065" y="2305"/>
                  <a:pt x="4066" y="2281"/>
                </a:cubicBezTo>
                <a:cubicBezTo>
                  <a:pt x="4109" y="2315"/>
                  <a:pt x="4081" y="2273"/>
                  <a:pt x="4120" y="2266"/>
                </a:cubicBezTo>
                <a:cubicBezTo>
                  <a:pt x="4167" y="2257"/>
                  <a:pt x="4117" y="2205"/>
                  <a:pt x="4107" y="2186"/>
                </a:cubicBezTo>
                <a:cubicBezTo>
                  <a:pt x="4148" y="2160"/>
                  <a:pt x="4224" y="2191"/>
                  <a:pt x="4160" y="2204"/>
                </a:cubicBezTo>
                <a:cubicBezTo>
                  <a:pt x="4184" y="2212"/>
                  <a:pt x="4199" y="2232"/>
                  <a:pt x="4187" y="2257"/>
                </a:cubicBezTo>
                <a:cubicBezTo>
                  <a:pt x="4215" y="2250"/>
                  <a:pt x="4219" y="2211"/>
                  <a:pt x="4247" y="2208"/>
                </a:cubicBezTo>
                <a:cubicBezTo>
                  <a:pt x="4283" y="2205"/>
                  <a:pt x="4284" y="2229"/>
                  <a:pt x="4306" y="2247"/>
                </a:cubicBezTo>
                <a:cubicBezTo>
                  <a:pt x="4334" y="2270"/>
                  <a:pt x="4351" y="2229"/>
                  <a:pt x="4381" y="2247"/>
                </a:cubicBezTo>
                <a:cubicBezTo>
                  <a:pt x="4415" y="2267"/>
                  <a:pt x="4453" y="2242"/>
                  <a:pt x="4487" y="2263"/>
                </a:cubicBezTo>
                <a:cubicBezTo>
                  <a:pt x="4458" y="2227"/>
                  <a:pt x="4432" y="2246"/>
                  <a:pt x="4395" y="2233"/>
                </a:cubicBezTo>
                <a:cubicBezTo>
                  <a:pt x="4344" y="2215"/>
                  <a:pt x="4382" y="2178"/>
                  <a:pt x="4386" y="2141"/>
                </a:cubicBezTo>
                <a:cubicBezTo>
                  <a:pt x="4393" y="2151"/>
                  <a:pt x="4400" y="2161"/>
                  <a:pt x="4407" y="2171"/>
                </a:cubicBezTo>
                <a:cubicBezTo>
                  <a:pt x="4449" y="2142"/>
                  <a:pt x="4431" y="2078"/>
                  <a:pt x="4481" y="2055"/>
                </a:cubicBezTo>
                <a:cubicBezTo>
                  <a:pt x="4456" y="2046"/>
                  <a:pt x="4438" y="2062"/>
                  <a:pt x="4431" y="2085"/>
                </a:cubicBezTo>
                <a:cubicBezTo>
                  <a:pt x="4394" y="2047"/>
                  <a:pt x="4368" y="1965"/>
                  <a:pt x="4430" y="1936"/>
                </a:cubicBezTo>
                <a:cubicBezTo>
                  <a:pt x="4458" y="1923"/>
                  <a:pt x="4545" y="1897"/>
                  <a:pt x="4499" y="1853"/>
                </a:cubicBezTo>
                <a:cubicBezTo>
                  <a:pt x="4531" y="1855"/>
                  <a:pt x="4555" y="1878"/>
                  <a:pt x="4580" y="1895"/>
                </a:cubicBezTo>
                <a:cubicBezTo>
                  <a:pt x="4612" y="1927"/>
                  <a:pt x="4571" y="1924"/>
                  <a:pt x="4650" y="1942"/>
                </a:cubicBezTo>
                <a:cubicBezTo>
                  <a:pt x="4604" y="1915"/>
                  <a:pt x="4639" y="1863"/>
                  <a:pt x="4570" y="1862"/>
                </a:cubicBezTo>
                <a:cubicBezTo>
                  <a:pt x="4583" y="1841"/>
                  <a:pt x="4600" y="1826"/>
                  <a:pt x="4624" y="1818"/>
                </a:cubicBezTo>
                <a:cubicBezTo>
                  <a:pt x="4601" y="1822"/>
                  <a:pt x="4581" y="1832"/>
                  <a:pt x="4564" y="1847"/>
                </a:cubicBezTo>
                <a:cubicBezTo>
                  <a:pt x="4562" y="1807"/>
                  <a:pt x="4659" y="1730"/>
                  <a:pt x="4653" y="1797"/>
                </a:cubicBezTo>
                <a:cubicBezTo>
                  <a:pt x="4656" y="1729"/>
                  <a:pt x="4703" y="1815"/>
                  <a:pt x="4745" y="1806"/>
                </a:cubicBezTo>
                <a:cubicBezTo>
                  <a:pt x="4729" y="1778"/>
                  <a:pt x="4694" y="1749"/>
                  <a:pt x="4719" y="1714"/>
                </a:cubicBezTo>
                <a:cubicBezTo>
                  <a:pt x="4629" y="1709"/>
                  <a:pt x="4735" y="1630"/>
                  <a:pt x="4739" y="1598"/>
                </a:cubicBezTo>
                <a:cubicBezTo>
                  <a:pt x="4774" y="1634"/>
                  <a:pt x="4786" y="1572"/>
                  <a:pt x="4823" y="1595"/>
                </a:cubicBezTo>
                <a:cubicBezTo>
                  <a:pt x="4832" y="1561"/>
                  <a:pt x="4830" y="1526"/>
                  <a:pt x="4834" y="1491"/>
                </a:cubicBezTo>
                <a:cubicBezTo>
                  <a:pt x="4879" y="1500"/>
                  <a:pt x="4861" y="1582"/>
                  <a:pt x="4834" y="1619"/>
                </a:cubicBezTo>
                <a:cubicBezTo>
                  <a:pt x="4890" y="1555"/>
                  <a:pt x="4866" y="1551"/>
                  <a:pt x="4915" y="1625"/>
                </a:cubicBezTo>
                <a:cubicBezTo>
                  <a:pt x="4916" y="1593"/>
                  <a:pt x="4951" y="1594"/>
                  <a:pt x="4956" y="1566"/>
                </a:cubicBezTo>
                <a:cubicBezTo>
                  <a:pt x="4960" y="1548"/>
                  <a:pt x="4973" y="1503"/>
                  <a:pt x="4980" y="1488"/>
                </a:cubicBezTo>
                <a:cubicBezTo>
                  <a:pt x="4991" y="1464"/>
                  <a:pt x="5034" y="1466"/>
                  <a:pt x="5010" y="1430"/>
                </a:cubicBezTo>
                <a:cubicBezTo>
                  <a:pt x="5001" y="1423"/>
                  <a:pt x="4992" y="1421"/>
                  <a:pt x="4981" y="1425"/>
                </a:cubicBezTo>
                <a:cubicBezTo>
                  <a:pt x="4971" y="1425"/>
                  <a:pt x="4941" y="1367"/>
                  <a:pt x="4998" y="1411"/>
                </a:cubicBezTo>
                <a:cubicBezTo>
                  <a:pt x="4985" y="1375"/>
                  <a:pt x="5050" y="1348"/>
                  <a:pt x="5010" y="1405"/>
                </a:cubicBezTo>
                <a:cubicBezTo>
                  <a:pt x="5075" y="1345"/>
                  <a:pt x="4994" y="1484"/>
                  <a:pt x="5072" y="1465"/>
                </a:cubicBezTo>
                <a:cubicBezTo>
                  <a:pt x="5056" y="1428"/>
                  <a:pt x="5091" y="1397"/>
                  <a:pt x="5125" y="1396"/>
                </a:cubicBezTo>
                <a:cubicBezTo>
                  <a:pt x="5106" y="1423"/>
                  <a:pt x="5127" y="1447"/>
                  <a:pt x="5143" y="1467"/>
                </a:cubicBezTo>
                <a:cubicBezTo>
                  <a:pt x="5171" y="1436"/>
                  <a:pt x="5230" y="1423"/>
                  <a:pt x="5247" y="1381"/>
                </a:cubicBezTo>
                <a:cubicBezTo>
                  <a:pt x="5260" y="1349"/>
                  <a:pt x="5208" y="1334"/>
                  <a:pt x="5268" y="1309"/>
                </a:cubicBezTo>
                <a:cubicBezTo>
                  <a:pt x="5302" y="1295"/>
                  <a:pt x="5318" y="1381"/>
                  <a:pt x="5371" y="1382"/>
                </a:cubicBezTo>
                <a:cubicBezTo>
                  <a:pt x="5417" y="1383"/>
                  <a:pt x="5422" y="1407"/>
                  <a:pt x="5454" y="1440"/>
                </a:cubicBezTo>
                <a:cubicBezTo>
                  <a:pt x="5494" y="1482"/>
                  <a:pt x="5516" y="1538"/>
                  <a:pt x="5556" y="1580"/>
                </a:cubicBezTo>
                <a:cubicBezTo>
                  <a:pt x="5654" y="1687"/>
                  <a:pt x="5603" y="1675"/>
                  <a:pt x="5575" y="1801"/>
                </a:cubicBezTo>
                <a:cubicBezTo>
                  <a:pt x="5564" y="1842"/>
                  <a:pt x="5568" y="1901"/>
                  <a:pt x="5535" y="1930"/>
                </a:cubicBezTo>
                <a:cubicBezTo>
                  <a:pt x="5568" y="1911"/>
                  <a:pt x="5565" y="1872"/>
                  <a:pt x="5574" y="1847"/>
                </a:cubicBezTo>
                <a:cubicBezTo>
                  <a:pt x="5609" y="1821"/>
                  <a:pt x="5620" y="1878"/>
                  <a:pt x="5624" y="1901"/>
                </a:cubicBezTo>
                <a:cubicBezTo>
                  <a:pt x="5641" y="1859"/>
                  <a:pt x="5590" y="1820"/>
                  <a:pt x="5610" y="1779"/>
                </a:cubicBezTo>
                <a:cubicBezTo>
                  <a:pt x="5633" y="1730"/>
                  <a:pt x="5659" y="1783"/>
                  <a:pt x="5696" y="1767"/>
                </a:cubicBezTo>
                <a:cubicBezTo>
                  <a:pt x="5660" y="1624"/>
                  <a:pt x="5943" y="1675"/>
                  <a:pt x="5912" y="1815"/>
                </a:cubicBezTo>
                <a:cubicBezTo>
                  <a:pt x="5960" y="1796"/>
                  <a:pt x="5941" y="1740"/>
                  <a:pt x="5942" y="1702"/>
                </a:cubicBezTo>
                <a:cubicBezTo>
                  <a:pt x="6008" y="1708"/>
                  <a:pt x="6029" y="1840"/>
                  <a:pt x="6085" y="1827"/>
                </a:cubicBezTo>
                <a:cubicBezTo>
                  <a:pt x="6072" y="1795"/>
                  <a:pt x="6039" y="1738"/>
                  <a:pt x="6078" y="1710"/>
                </a:cubicBezTo>
                <a:cubicBezTo>
                  <a:pt x="6105" y="1690"/>
                  <a:pt x="6141" y="1706"/>
                  <a:pt x="6167" y="1681"/>
                </a:cubicBezTo>
                <a:cubicBezTo>
                  <a:pt x="6116" y="1688"/>
                  <a:pt x="6084" y="1672"/>
                  <a:pt x="6067" y="1622"/>
                </a:cubicBezTo>
                <a:cubicBezTo>
                  <a:pt x="6090" y="1620"/>
                  <a:pt x="6111" y="1613"/>
                  <a:pt x="6129" y="1598"/>
                </a:cubicBezTo>
                <a:cubicBezTo>
                  <a:pt x="6083" y="1612"/>
                  <a:pt x="5980" y="1576"/>
                  <a:pt x="6018" y="1513"/>
                </a:cubicBezTo>
                <a:cubicBezTo>
                  <a:pt x="6033" y="1487"/>
                  <a:pt x="6040" y="1449"/>
                  <a:pt x="6064" y="1429"/>
                </a:cubicBezTo>
                <a:cubicBezTo>
                  <a:pt x="6084" y="1411"/>
                  <a:pt x="6130" y="1423"/>
                  <a:pt x="6141" y="1393"/>
                </a:cubicBezTo>
                <a:cubicBezTo>
                  <a:pt x="6159" y="1345"/>
                  <a:pt x="6167" y="1285"/>
                  <a:pt x="6191" y="1240"/>
                </a:cubicBezTo>
                <a:cubicBezTo>
                  <a:pt x="6214" y="1199"/>
                  <a:pt x="6232" y="1245"/>
                  <a:pt x="6261" y="1222"/>
                </a:cubicBezTo>
                <a:cubicBezTo>
                  <a:pt x="6280" y="1206"/>
                  <a:pt x="6328" y="1152"/>
                  <a:pt x="6355" y="1168"/>
                </a:cubicBezTo>
                <a:cubicBezTo>
                  <a:pt x="6330" y="1142"/>
                  <a:pt x="6300" y="1095"/>
                  <a:pt x="6307" y="1058"/>
                </a:cubicBezTo>
                <a:cubicBezTo>
                  <a:pt x="6319" y="994"/>
                  <a:pt x="6345" y="1045"/>
                  <a:pt x="6373" y="999"/>
                </a:cubicBezTo>
                <a:cubicBezTo>
                  <a:pt x="6392" y="969"/>
                  <a:pt x="6384" y="938"/>
                  <a:pt x="6420" y="917"/>
                </a:cubicBezTo>
                <a:cubicBezTo>
                  <a:pt x="6446" y="902"/>
                  <a:pt x="6463" y="946"/>
                  <a:pt x="6494" y="939"/>
                </a:cubicBezTo>
                <a:cubicBezTo>
                  <a:pt x="6462" y="926"/>
                  <a:pt x="6451" y="836"/>
                  <a:pt x="6488" y="823"/>
                </a:cubicBezTo>
                <a:cubicBezTo>
                  <a:pt x="6527" y="810"/>
                  <a:pt x="6554" y="901"/>
                  <a:pt x="6589" y="909"/>
                </a:cubicBezTo>
                <a:cubicBezTo>
                  <a:pt x="6552" y="881"/>
                  <a:pt x="6546" y="778"/>
                  <a:pt x="6616" y="811"/>
                </a:cubicBezTo>
                <a:cubicBezTo>
                  <a:pt x="6624" y="786"/>
                  <a:pt x="6606" y="756"/>
                  <a:pt x="6638" y="743"/>
                </a:cubicBezTo>
                <a:cubicBezTo>
                  <a:pt x="6670" y="730"/>
                  <a:pt x="6682" y="778"/>
                  <a:pt x="6702" y="728"/>
                </a:cubicBezTo>
                <a:cubicBezTo>
                  <a:pt x="6751" y="842"/>
                  <a:pt x="7049" y="724"/>
                  <a:pt x="7055" y="793"/>
                </a:cubicBezTo>
                <a:cubicBezTo>
                  <a:pt x="7055" y="744"/>
                  <a:pt x="7106" y="709"/>
                  <a:pt x="7150" y="737"/>
                </a:cubicBezTo>
                <a:cubicBezTo>
                  <a:pt x="7104" y="688"/>
                  <a:pt x="7157" y="615"/>
                  <a:pt x="7144" y="559"/>
                </a:cubicBezTo>
                <a:cubicBezTo>
                  <a:pt x="7125" y="474"/>
                  <a:pt x="7043" y="486"/>
                  <a:pt x="6981" y="515"/>
                </a:cubicBezTo>
                <a:cubicBezTo>
                  <a:pt x="6983" y="474"/>
                  <a:pt x="6932" y="456"/>
                  <a:pt x="6910" y="437"/>
                </a:cubicBezTo>
                <a:cubicBezTo>
                  <a:pt x="6895" y="425"/>
                  <a:pt x="6959" y="386"/>
                  <a:pt x="6963" y="375"/>
                </a:cubicBezTo>
                <a:cubicBezTo>
                  <a:pt x="6993" y="398"/>
                  <a:pt x="6999" y="434"/>
                  <a:pt x="7008" y="467"/>
                </a:cubicBezTo>
                <a:cubicBezTo>
                  <a:pt x="7027" y="439"/>
                  <a:pt x="7030" y="405"/>
                  <a:pt x="7014" y="375"/>
                </a:cubicBezTo>
                <a:cubicBezTo>
                  <a:pt x="7031" y="409"/>
                  <a:pt x="7053" y="412"/>
                  <a:pt x="7073" y="378"/>
                </a:cubicBezTo>
                <a:cubicBezTo>
                  <a:pt x="7083" y="422"/>
                  <a:pt x="7152" y="474"/>
                  <a:pt x="7177" y="515"/>
                </a:cubicBezTo>
                <a:cubicBezTo>
                  <a:pt x="7196" y="490"/>
                  <a:pt x="7253" y="488"/>
                  <a:pt x="7236" y="446"/>
                </a:cubicBezTo>
                <a:cubicBezTo>
                  <a:pt x="7274" y="472"/>
                  <a:pt x="7290" y="587"/>
                  <a:pt x="7334" y="587"/>
                </a:cubicBezTo>
                <a:cubicBezTo>
                  <a:pt x="7374" y="586"/>
                  <a:pt x="7428" y="582"/>
                  <a:pt x="7424" y="627"/>
                </a:cubicBezTo>
                <a:cubicBezTo>
                  <a:pt x="7468" y="629"/>
                  <a:pt x="7500" y="574"/>
                  <a:pt x="7545" y="589"/>
                </a:cubicBezTo>
                <a:cubicBezTo>
                  <a:pt x="7468" y="646"/>
                  <a:pt x="7641" y="633"/>
                  <a:pt x="7616" y="713"/>
                </a:cubicBezTo>
                <a:cubicBezTo>
                  <a:pt x="7646" y="660"/>
                  <a:pt x="7652" y="698"/>
                  <a:pt x="7693" y="706"/>
                </a:cubicBezTo>
                <a:cubicBezTo>
                  <a:pt x="7739" y="714"/>
                  <a:pt x="7764" y="678"/>
                  <a:pt x="7807" y="672"/>
                </a:cubicBezTo>
                <a:cubicBezTo>
                  <a:pt x="7817" y="766"/>
                  <a:pt x="7908" y="753"/>
                  <a:pt x="7970" y="773"/>
                </a:cubicBezTo>
                <a:cubicBezTo>
                  <a:pt x="7923" y="698"/>
                  <a:pt x="8128" y="734"/>
                  <a:pt x="8062" y="672"/>
                </a:cubicBezTo>
                <a:cubicBezTo>
                  <a:pt x="8100" y="662"/>
                  <a:pt x="8160" y="652"/>
                  <a:pt x="8160" y="601"/>
                </a:cubicBezTo>
                <a:cubicBezTo>
                  <a:pt x="8187" y="639"/>
                  <a:pt x="8134" y="664"/>
                  <a:pt x="8109" y="681"/>
                </a:cubicBezTo>
                <a:cubicBezTo>
                  <a:pt x="8198" y="681"/>
                  <a:pt x="8043" y="719"/>
                  <a:pt x="8091" y="797"/>
                </a:cubicBezTo>
                <a:cubicBezTo>
                  <a:pt x="8112" y="768"/>
                  <a:pt x="8138" y="734"/>
                  <a:pt x="8178" y="734"/>
                </a:cubicBezTo>
                <a:cubicBezTo>
                  <a:pt x="8138" y="776"/>
                  <a:pt x="8187" y="752"/>
                  <a:pt x="8186" y="800"/>
                </a:cubicBezTo>
                <a:cubicBezTo>
                  <a:pt x="8183" y="875"/>
                  <a:pt x="8259" y="845"/>
                  <a:pt x="8293" y="773"/>
                </a:cubicBezTo>
                <a:cubicBezTo>
                  <a:pt x="8186" y="771"/>
                  <a:pt x="8357" y="665"/>
                  <a:pt x="8376" y="645"/>
                </a:cubicBezTo>
                <a:cubicBezTo>
                  <a:pt x="8340" y="682"/>
                  <a:pt x="8366" y="768"/>
                  <a:pt x="8409" y="782"/>
                </a:cubicBezTo>
                <a:cubicBezTo>
                  <a:pt x="8378" y="725"/>
                  <a:pt x="8494" y="728"/>
                  <a:pt x="8449" y="823"/>
                </a:cubicBezTo>
                <a:cubicBezTo>
                  <a:pt x="8421" y="881"/>
                  <a:pt x="8366" y="962"/>
                  <a:pt x="8305" y="987"/>
                </a:cubicBezTo>
                <a:cubicBezTo>
                  <a:pt x="8324" y="1004"/>
                  <a:pt x="8339" y="1025"/>
                  <a:pt x="8350" y="1049"/>
                </a:cubicBezTo>
                <a:cubicBezTo>
                  <a:pt x="8339" y="1041"/>
                  <a:pt x="8328" y="1034"/>
                  <a:pt x="8317" y="1028"/>
                </a:cubicBezTo>
                <a:cubicBezTo>
                  <a:pt x="8307" y="1074"/>
                  <a:pt x="8303" y="1116"/>
                  <a:pt x="8255" y="1138"/>
                </a:cubicBezTo>
                <a:cubicBezTo>
                  <a:pt x="8254" y="1118"/>
                  <a:pt x="8255" y="1098"/>
                  <a:pt x="8258" y="1079"/>
                </a:cubicBezTo>
                <a:cubicBezTo>
                  <a:pt x="8235" y="1092"/>
                  <a:pt x="8215" y="1109"/>
                  <a:pt x="8198" y="1129"/>
                </a:cubicBezTo>
                <a:cubicBezTo>
                  <a:pt x="8195" y="1058"/>
                  <a:pt x="8151" y="1127"/>
                  <a:pt x="8151" y="1153"/>
                </a:cubicBezTo>
                <a:cubicBezTo>
                  <a:pt x="8142" y="1089"/>
                  <a:pt x="8075" y="1166"/>
                  <a:pt x="8115" y="1203"/>
                </a:cubicBezTo>
                <a:cubicBezTo>
                  <a:pt x="8027" y="1186"/>
                  <a:pt x="8090" y="1356"/>
                  <a:pt x="8139" y="1274"/>
                </a:cubicBezTo>
                <a:cubicBezTo>
                  <a:pt x="8091" y="1375"/>
                  <a:pt x="7994" y="1556"/>
                  <a:pt x="7911" y="1634"/>
                </a:cubicBezTo>
                <a:cubicBezTo>
                  <a:pt x="7874" y="1668"/>
                  <a:pt x="7854" y="1655"/>
                  <a:pt x="7884" y="1715"/>
                </a:cubicBezTo>
                <a:cubicBezTo>
                  <a:pt x="7926" y="1796"/>
                  <a:pt x="8021" y="1824"/>
                  <a:pt x="8074" y="1894"/>
                </a:cubicBezTo>
                <a:cubicBezTo>
                  <a:pt x="8105" y="1936"/>
                  <a:pt x="8126" y="1974"/>
                  <a:pt x="8171" y="2002"/>
                </a:cubicBezTo>
                <a:cubicBezTo>
                  <a:pt x="8202" y="2022"/>
                  <a:pt x="8232" y="2047"/>
                  <a:pt x="8219" y="2088"/>
                </a:cubicBezTo>
                <a:cubicBezTo>
                  <a:pt x="8253" y="2075"/>
                  <a:pt x="8288" y="2103"/>
                  <a:pt x="8311" y="2064"/>
                </a:cubicBezTo>
                <a:cubicBezTo>
                  <a:pt x="8344" y="2115"/>
                  <a:pt x="8400" y="2140"/>
                  <a:pt x="8451" y="2168"/>
                </a:cubicBezTo>
                <a:cubicBezTo>
                  <a:pt x="8516" y="2204"/>
                  <a:pt x="8546" y="2254"/>
                  <a:pt x="8591" y="2311"/>
                </a:cubicBezTo>
                <a:cubicBezTo>
                  <a:pt x="8668" y="2408"/>
                  <a:pt x="8780" y="2374"/>
                  <a:pt x="8875" y="2442"/>
                </a:cubicBezTo>
                <a:cubicBezTo>
                  <a:pt x="8926" y="2478"/>
                  <a:pt x="8887" y="2553"/>
                  <a:pt x="8933" y="2590"/>
                </a:cubicBezTo>
                <a:cubicBezTo>
                  <a:pt x="8958" y="2610"/>
                  <a:pt x="8992" y="2608"/>
                  <a:pt x="9016" y="2632"/>
                </a:cubicBezTo>
                <a:cubicBezTo>
                  <a:pt x="9040" y="2658"/>
                  <a:pt x="9070" y="2674"/>
                  <a:pt x="9099" y="2695"/>
                </a:cubicBezTo>
                <a:cubicBezTo>
                  <a:pt x="9187" y="2757"/>
                  <a:pt x="9378" y="2697"/>
                  <a:pt x="9430" y="2603"/>
                </a:cubicBezTo>
                <a:cubicBezTo>
                  <a:pt x="9505" y="2468"/>
                  <a:pt x="9601" y="2334"/>
                  <a:pt x="9655" y="2188"/>
                </a:cubicBezTo>
                <a:cubicBezTo>
                  <a:pt x="9687" y="2105"/>
                  <a:pt x="9711" y="2019"/>
                  <a:pt x="9742" y="1935"/>
                </a:cubicBezTo>
                <a:cubicBezTo>
                  <a:pt x="9775" y="1846"/>
                  <a:pt x="9813" y="1778"/>
                  <a:pt x="9807" y="1680"/>
                </a:cubicBezTo>
                <a:cubicBezTo>
                  <a:pt x="9802" y="1604"/>
                  <a:pt x="9806" y="1558"/>
                  <a:pt x="9834" y="1488"/>
                </a:cubicBezTo>
                <a:cubicBezTo>
                  <a:pt x="9862" y="1418"/>
                  <a:pt x="9798" y="1356"/>
                  <a:pt x="9835" y="1279"/>
                </a:cubicBezTo>
                <a:cubicBezTo>
                  <a:pt x="9865" y="1216"/>
                  <a:pt x="9926" y="1166"/>
                  <a:pt x="9907" y="1092"/>
                </a:cubicBezTo>
                <a:cubicBezTo>
                  <a:pt x="9885" y="1007"/>
                  <a:pt x="9957" y="1003"/>
                  <a:pt x="9974" y="933"/>
                </a:cubicBezTo>
                <a:cubicBezTo>
                  <a:pt x="9992" y="950"/>
                  <a:pt x="10001" y="971"/>
                  <a:pt x="10001" y="995"/>
                </a:cubicBezTo>
                <a:cubicBezTo>
                  <a:pt x="10000" y="972"/>
                  <a:pt x="10015" y="954"/>
                  <a:pt x="10036" y="945"/>
                </a:cubicBezTo>
                <a:cubicBezTo>
                  <a:pt x="10024" y="944"/>
                  <a:pt x="9962" y="876"/>
                  <a:pt x="9956" y="862"/>
                </a:cubicBezTo>
                <a:cubicBezTo>
                  <a:pt x="9946" y="870"/>
                  <a:pt x="9936" y="879"/>
                  <a:pt x="9926" y="889"/>
                </a:cubicBezTo>
                <a:cubicBezTo>
                  <a:pt x="9919" y="852"/>
                  <a:pt x="9954" y="771"/>
                  <a:pt x="9997" y="770"/>
                </a:cubicBezTo>
                <a:cubicBezTo>
                  <a:pt x="9981" y="737"/>
                  <a:pt x="10001" y="705"/>
                  <a:pt x="10021" y="681"/>
                </a:cubicBezTo>
                <a:cubicBezTo>
                  <a:pt x="10028" y="704"/>
                  <a:pt x="10045" y="716"/>
                  <a:pt x="10069" y="710"/>
                </a:cubicBezTo>
                <a:cubicBezTo>
                  <a:pt x="10064" y="586"/>
                  <a:pt x="10140" y="492"/>
                  <a:pt x="10155" y="372"/>
                </a:cubicBezTo>
                <a:cubicBezTo>
                  <a:pt x="10160" y="333"/>
                  <a:pt x="10160" y="307"/>
                  <a:pt x="10202" y="290"/>
                </a:cubicBezTo>
                <a:cubicBezTo>
                  <a:pt x="10242" y="274"/>
                  <a:pt x="10261" y="203"/>
                  <a:pt x="10312" y="238"/>
                </a:cubicBezTo>
                <a:cubicBezTo>
                  <a:pt x="10297" y="258"/>
                  <a:pt x="10284" y="279"/>
                  <a:pt x="10274" y="301"/>
                </a:cubicBezTo>
                <a:cubicBezTo>
                  <a:pt x="10284" y="294"/>
                  <a:pt x="10295" y="288"/>
                  <a:pt x="10306" y="283"/>
                </a:cubicBezTo>
                <a:cubicBezTo>
                  <a:pt x="10319" y="321"/>
                  <a:pt x="10356" y="339"/>
                  <a:pt x="10349" y="381"/>
                </a:cubicBezTo>
                <a:cubicBezTo>
                  <a:pt x="10346" y="399"/>
                  <a:pt x="10348" y="416"/>
                  <a:pt x="10354" y="432"/>
                </a:cubicBezTo>
                <a:cubicBezTo>
                  <a:pt x="10366" y="471"/>
                  <a:pt x="10348" y="471"/>
                  <a:pt x="10348" y="505"/>
                </a:cubicBezTo>
                <a:cubicBezTo>
                  <a:pt x="10348" y="542"/>
                  <a:pt x="10340" y="580"/>
                  <a:pt x="10347" y="616"/>
                </a:cubicBezTo>
                <a:cubicBezTo>
                  <a:pt x="10355" y="664"/>
                  <a:pt x="10428" y="658"/>
                  <a:pt x="10461" y="675"/>
                </a:cubicBezTo>
                <a:cubicBezTo>
                  <a:pt x="10402" y="719"/>
                  <a:pt x="10382" y="765"/>
                  <a:pt x="10429" y="816"/>
                </a:cubicBezTo>
                <a:cubicBezTo>
                  <a:pt x="10479" y="871"/>
                  <a:pt x="10470" y="917"/>
                  <a:pt x="10455" y="987"/>
                </a:cubicBezTo>
                <a:cubicBezTo>
                  <a:pt x="10521" y="974"/>
                  <a:pt x="10488" y="1253"/>
                  <a:pt x="10474" y="1286"/>
                </a:cubicBezTo>
                <a:cubicBezTo>
                  <a:pt x="10457" y="1327"/>
                  <a:pt x="10481" y="1358"/>
                  <a:pt x="10494" y="1395"/>
                </a:cubicBezTo>
                <a:cubicBezTo>
                  <a:pt x="10508" y="1439"/>
                  <a:pt x="10485" y="1486"/>
                  <a:pt x="10505" y="1530"/>
                </a:cubicBezTo>
                <a:cubicBezTo>
                  <a:pt x="10541" y="1607"/>
                  <a:pt x="10638" y="1558"/>
                  <a:pt x="10648" y="1491"/>
                </a:cubicBezTo>
                <a:cubicBezTo>
                  <a:pt x="10708" y="1566"/>
                  <a:pt x="10736" y="1394"/>
                  <a:pt x="10764" y="1556"/>
                </a:cubicBezTo>
                <a:cubicBezTo>
                  <a:pt x="10770" y="1592"/>
                  <a:pt x="10934" y="1731"/>
                  <a:pt x="10968" y="1735"/>
                </a:cubicBezTo>
                <a:cubicBezTo>
                  <a:pt x="10949" y="1765"/>
                  <a:pt x="10892" y="1825"/>
                  <a:pt x="10954" y="1847"/>
                </a:cubicBezTo>
                <a:cubicBezTo>
                  <a:pt x="10872" y="1946"/>
                  <a:pt x="10971" y="2054"/>
                  <a:pt x="10932" y="2162"/>
                </a:cubicBezTo>
                <a:cubicBezTo>
                  <a:pt x="10909" y="2228"/>
                  <a:pt x="10895" y="2262"/>
                  <a:pt x="10930" y="2323"/>
                </a:cubicBezTo>
                <a:cubicBezTo>
                  <a:pt x="10948" y="2353"/>
                  <a:pt x="11000" y="2412"/>
                  <a:pt x="10977" y="2450"/>
                </a:cubicBezTo>
                <a:cubicBezTo>
                  <a:pt x="10995" y="2435"/>
                  <a:pt x="11016" y="2426"/>
                  <a:pt x="11040" y="2423"/>
                </a:cubicBezTo>
                <a:cubicBezTo>
                  <a:pt x="10993" y="2608"/>
                  <a:pt x="11061" y="2550"/>
                  <a:pt x="11035" y="2726"/>
                </a:cubicBezTo>
                <a:cubicBezTo>
                  <a:pt x="11027" y="2781"/>
                  <a:pt x="10998" y="2817"/>
                  <a:pt x="10976" y="2866"/>
                </a:cubicBezTo>
                <a:cubicBezTo>
                  <a:pt x="10950" y="2925"/>
                  <a:pt x="11017" y="2938"/>
                  <a:pt x="11013" y="2985"/>
                </a:cubicBezTo>
                <a:cubicBezTo>
                  <a:pt x="11009" y="3023"/>
                  <a:pt x="11062" y="2994"/>
                  <a:pt x="11045" y="3042"/>
                </a:cubicBezTo>
                <a:cubicBezTo>
                  <a:pt x="11031" y="3083"/>
                  <a:pt x="10986" y="3116"/>
                  <a:pt x="11012" y="3163"/>
                </a:cubicBezTo>
                <a:cubicBezTo>
                  <a:pt x="11027" y="3191"/>
                  <a:pt x="11077" y="3250"/>
                  <a:pt x="11113" y="3247"/>
                </a:cubicBezTo>
                <a:cubicBezTo>
                  <a:pt x="11147" y="3244"/>
                  <a:pt x="11177" y="3327"/>
                  <a:pt x="11212" y="3261"/>
                </a:cubicBezTo>
                <a:cubicBezTo>
                  <a:pt x="11208" y="3339"/>
                  <a:pt x="11335" y="3351"/>
                  <a:pt x="11322" y="3299"/>
                </a:cubicBezTo>
                <a:cubicBezTo>
                  <a:pt x="11342" y="3343"/>
                  <a:pt x="11330" y="3463"/>
                  <a:pt x="11387" y="3481"/>
                </a:cubicBezTo>
                <a:cubicBezTo>
                  <a:pt x="11388" y="3457"/>
                  <a:pt x="11402" y="3443"/>
                  <a:pt x="11425" y="3442"/>
                </a:cubicBezTo>
                <a:cubicBezTo>
                  <a:pt x="11408" y="3503"/>
                  <a:pt x="11476" y="3508"/>
                  <a:pt x="11519" y="3524"/>
                </a:cubicBezTo>
                <a:cubicBezTo>
                  <a:pt x="11554" y="3537"/>
                  <a:pt x="11512" y="3613"/>
                  <a:pt x="11581" y="3593"/>
                </a:cubicBezTo>
                <a:cubicBezTo>
                  <a:pt x="11596" y="3588"/>
                  <a:pt x="11585" y="3562"/>
                  <a:pt x="11599" y="3556"/>
                </a:cubicBezTo>
                <a:cubicBezTo>
                  <a:pt x="11629" y="3544"/>
                  <a:pt x="11625" y="3591"/>
                  <a:pt x="11628" y="3604"/>
                </a:cubicBezTo>
                <a:cubicBezTo>
                  <a:pt x="11635" y="3631"/>
                  <a:pt x="11666" y="3616"/>
                  <a:pt x="11679" y="3640"/>
                </a:cubicBezTo>
                <a:cubicBezTo>
                  <a:pt x="11693" y="3668"/>
                  <a:pt x="11691" y="3701"/>
                  <a:pt x="11704" y="3730"/>
                </a:cubicBezTo>
                <a:cubicBezTo>
                  <a:pt x="11689" y="3699"/>
                  <a:pt x="11648" y="3693"/>
                  <a:pt x="11633" y="3728"/>
                </a:cubicBezTo>
                <a:cubicBezTo>
                  <a:pt x="11613" y="3772"/>
                  <a:pt x="11672" y="3819"/>
                  <a:pt x="11642" y="3860"/>
                </a:cubicBezTo>
                <a:cubicBezTo>
                  <a:pt x="11803" y="3803"/>
                  <a:pt x="11686" y="4091"/>
                  <a:pt x="11796" y="4089"/>
                </a:cubicBezTo>
                <a:cubicBezTo>
                  <a:pt x="11758" y="4133"/>
                  <a:pt x="11760" y="4204"/>
                  <a:pt x="11765" y="4258"/>
                </a:cubicBezTo>
                <a:cubicBezTo>
                  <a:pt x="11770" y="4304"/>
                  <a:pt x="11814" y="4383"/>
                  <a:pt x="11779" y="4424"/>
                </a:cubicBezTo>
                <a:cubicBezTo>
                  <a:pt x="11837" y="4401"/>
                  <a:pt x="11845" y="4418"/>
                  <a:pt x="11871" y="4469"/>
                </a:cubicBezTo>
                <a:cubicBezTo>
                  <a:pt x="11898" y="4416"/>
                  <a:pt x="11866" y="4358"/>
                  <a:pt x="11906" y="4309"/>
                </a:cubicBezTo>
                <a:cubicBezTo>
                  <a:pt x="11955" y="4352"/>
                  <a:pt x="11979" y="4418"/>
                  <a:pt x="12037" y="4451"/>
                </a:cubicBezTo>
                <a:cubicBezTo>
                  <a:pt x="12046" y="4435"/>
                  <a:pt x="12038" y="4402"/>
                  <a:pt x="12052" y="4389"/>
                </a:cubicBezTo>
                <a:cubicBezTo>
                  <a:pt x="12115" y="4329"/>
                  <a:pt x="12114" y="4493"/>
                  <a:pt x="12074" y="4609"/>
                </a:cubicBezTo>
                <a:cubicBezTo>
                  <a:pt x="12059" y="4652"/>
                  <a:pt x="12071" y="4696"/>
                  <a:pt x="12057" y="4740"/>
                </a:cubicBezTo>
                <a:cubicBezTo>
                  <a:pt x="12029" y="4830"/>
                  <a:pt x="12090" y="4773"/>
                  <a:pt x="12117" y="4828"/>
                </a:cubicBezTo>
                <a:cubicBezTo>
                  <a:pt x="12109" y="4807"/>
                  <a:pt x="12112" y="4787"/>
                  <a:pt x="12126" y="4769"/>
                </a:cubicBezTo>
                <a:cubicBezTo>
                  <a:pt x="12192" y="4790"/>
                  <a:pt x="12188" y="4948"/>
                  <a:pt x="12123" y="4840"/>
                </a:cubicBezTo>
                <a:cubicBezTo>
                  <a:pt x="12130" y="4887"/>
                  <a:pt x="12266" y="5045"/>
                  <a:pt x="12266" y="4962"/>
                </a:cubicBezTo>
                <a:cubicBezTo>
                  <a:pt x="12333" y="5016"/>
                  <a:pt x="12317" y="5096"/>
                  <a:pt x="12352" y="5167"/>
                </a:cubicBezTo>
                <a:cubicBezTo>
                  <a:pt x="12368" y="5200"/>
                  <a:pt x="12404" y="5207"/>
                  <a:pt x="12426" y="5235"/>
                </a:cubicBezTo>
                <a:cubicBezTo>
                  <a:pt x="12451" y="5268"/>
                  <a:pt x="12434" y="5308"/>
                  <a:pt x="12440" y="5345"/>
                </a:cubicBezTo>
                <a:cubicBezTo>
                  <a:pt x="12453" y="5427"/>
                  <a:pt x="12534" y="5396"/>
                  <a:pt x="12524" y="5475"/>
                </a:cubicBezTo>
                <a:cubicBezTo>
                  <a:pt x="12520" y="5505"/>
                  <a:pt x="12491" y="5526"/>
                  <a:pt x="12485" y="5556"/>
                </a:cubicBezTo>
                <a:cubicBezTo>
                  <a:pt x="12477" y="5596"/>
                  <a:pt x="12516" y="5619"/>
                  <a:pt x="12497" y="5666"/>
                </a:cubicBezTo>
                <a:cubicBezTo>
                  <a:pt x="12507" y="5655"/>
                  <a:pt x="12517" y="5645"/>
                  <a:pt x="12527" y="5636"/>
                </a:cubicBezTo>
                <a:cubicBezTo>
                  <a:pt x="12572" y="5673"/>
                  <a:pt x="12501" y="5723"/>
                  <a:pt x="12488" y="5758"/>
                </a:cubicBezTo>
                <a:cubicBezTo>
                  <a:pt x="12466" y="5819"/>
                  <a:pt x="12447" y="5893"/>
                  <a:pt x="12436" y="5958"/>
                </a:cubicBezTo>
                <a:cubicBezTo>
                  <a:pt x="12428" y="6007"/>
                  <a:pt x="12441" y="6050"/>
                  <a:pt x="12399" y="6083"/>
                </a:cubicBezTo>
                <a:cubicBezTo>
                  <a:pt x="12354" y="6119"/>
                  <a:pt x="12358" y="6153"/>
                  <a:pt x="12389" y="6197"/>
                </a:cubicBezTo>
                <a:cubicBezTo>
                  <a:pt x="12429" y="6253"/>
                  <a:pt x="12383" y="6394"/>
                  <a:pt x="12384" y="6421"/>
                </a:cubicBezTo>
                <a:cubicBezTo>
                  <a:pt x="12385" y="6448"/>
                  <a:pt x="12406" y="6464"/>
                  <a:pt x="12399" y="6494"/>
                </a:cubicBezTo>
                <a:cubicBezTo>
                  <a:pt x="12367" y="6636"/>
                  <a:pt x="12300" y="6727"/>
                  <a:pt x="12219" y="6845"/>
                </a:cubicBezTo>
                <a:cubicBezTo>
                  <a:pt x="12131" y="6971"/>
                  <a:pt x="12082" y="7116"/>
                  <a:pt x="11985" y="7239"/>
                </a:cubicBezTo>
                <a:cubicBezTo>
                  <a:pt x="11903" y="7342"/>
                  <a:pt x="11897" y="7466"/>
                  <a:pt x="11817" y="7569"/>
                </a:cubicBezTo>
                <a:cubicBezTo>
                  <a:pt x="11779" y="7619"/>
                  <a:pt x="11746" y="7675"/>
                  <a:pt x="11704" y="7723"/>
                </a:cubicBezTo>
                <a:cubicBezTo>
                  <a:pt x="11664" y="7770"/>
                  <a:pt x="11599" y="7795"/>
                  <a:pt x="11567" y="7850"/>
                </a:cubicBezTo>
                <a:cubicBezTo>
                  <a:pt x="11546" y="7885"/>
                  <a:pt x="11537" y="7950"/>
                  <a:pt x="11509" y="7978"/>
                </a:cubicBezTo>
                <a:cubicBezTo>
                  <a:pt x="11492" y="7995"/>
                  <a:pt x="11463" y="7994"/>
                  <a:pt x="11444" y="8007"/>
                </a:cubicBezTo>
                <a:cubicBezTo>
                  <a:pt x="11409" y="8032"/>
                  <a:pt x="11375" y="8069"/>
                  <a:pt x="11330" y="8076"/>
                </a:cubicBezTo>
                <a:cubicBezTo>
                  <a:pt x="11407" y="8083"/>
                  <a:pt x="11283" y="8113"/>
                  <a:pt x="11263" y="8119"/>
                </a:cubicBezTo>
                <a:cubicBezTo>
                  <a:pt x="11210" y="8136"/>
                  <a:pt x="11163" y="8184"/>
                  <a:pt x="11129" y="8226"/>
                </a:cubicBezTo>
                <a:cubicBezTo>
                  <a:pt x="11105" y="8256"/>
                  <a:pt x="11064" y="8268"/>
                  <a:pt x="11039" y="8297"/>
                </a:cubicBezTo>
                <a:cubicBezTo>
                  <a:pt x="11005" y="8337"/>
                  <a:pt x="11013" y="8381"/>
                  <a:pt x="10942" y="8373"/>
                </a:cubicBezTo>
                <a:cubicBezTo>
                  <a:pt x="10937" y="8400"/>
                  <a:pt x="10943" y="8409"/>
                  <a:pt x="10962" y="8400"/>
                </a:cubicBezTo>
                <a:cubicBezTo>
                  <a:pt x="10940" y="8432"/>
                  <a:pt x="10923" y="8468"/>
                  <a:pt x="10901" y="8499"/>
                </a:cubicBezTo>
                <a:cubicBezTo>
                  <a:pt x="10883" y="8524"/>
                  <a:pt x="10857" y="8516"/>
                  <a:pt x="10839" y="8546"/>
                </a:cubicBezTo>
                <a:cubicBezTo>
                  <a:pt x="10803" y="8606"/>
                  <a:pt x="10732" y="8626"/>
                  <a:pt x="10699" y="8690"/>
                </a:cubicBezTo>
                <a:cubicBezTo>
                  <a:pt x="10683" y="8723"/>
                  <a:pt x="10689" y="8713"/>
                  <a:pt x="10662" y="8718"/>
                </a:cubicBezTo>
                <a:cubicBezTo>
                  <a:pt x="10661" y="8718"/>
                  <a:pt x="10644" y="8776"/>
                  <a:pt x="10636" y="8785"/>
                </a:cubicBezTo>
                <a:cubicBezTo>
                  <a:pt x="10621" y="8802"/>
                  <a:pt x="10533" y="8879"/>
                  <a:pt x="10582" y="8898"/>
                </a:cubicBezTo>
                <a:cubicBezTo>
                  <a:pt x="10568" y="8922"/>
                  <a:pt x="10549" y="8949"/>
                  <a:pt x="10544" y="8898"/>
                </a:cubicBezTo>
                <a:cubicBezTo>
                  <a:pt x="10523" y="8917"/>
                  <a:pt x="10532" y="8957"/>
                  <a:pt x="10500" y="8961"/>
                </a:cubicBezTo>
                <a:cubicBezTo>
                  <a:pt x="10460" y="8967"/>
                  <a:pt x="10440" y="8979"/>
                  <a:pt x="10413" y="9010"/>
                </a:cubicBezTo>
                <a:cubicBezTo>
                  <a:pt x="10344" y="9088"/>
                  <a:pt x="10268" y="9163"/>
                  <a:pt x="10205" y="9246"/>
                </a:cubicBezTo>
                <a:cubicBezTo>
                  <a:pt x="10155" y="9311"/>
                  <a:pt x="9986" y="9615"/>
                  <a:pt x="9920" y="9644"/>
                </a:cubicBezTo>
                <a:cubicBezTo>
                  <a:pt x="9975" y="9656"/>
                  <a:pt x="9901" y="9759"/>
                  <a:pt x="9874" y="9785"/>
                </a:cubicBezTo>
                <a:cubicBezTo>
                  <a:pt x="9850" y="9806"/>
                  <a:pt x="9826" y="9788"/>
                  <a:pt x="9803" y="9799"/>
                </a:cubicBezTo>
                <a:cubicBezTo>
                  <a:pt x="9734" y="9835"/>
                  <a:pt x="9700" y="9880"/>
                  <a:pt x="9613" y="9890"/>
                </a:cubicBezTo>
                <a:cubicBezTo>
                  <a:pt x="9520" y="9901"/>
                  <a:pt x="9426" y="9892"/>
                  <a:pt x="9333" y="9901"/>
                </a:cubicBezTo>
                <a:cubicBezTo>
                  <a:pt x="9146" y="9919"/>
                  <a:pt x="8989" y="10033"/>
                  <a:pt x="8838" y="10137"/>
                </a:cubicBezTo>
                <a:cubicBezTo>
                  <a:pt x="8770" y="10185"/>
                  <a:pt x="8698" y="10208"/>
                  <a:pt x="8614" y="10215"/>
                </a:cubicBezTo>
                <a:cubicBezTo>
                  <a:pt x="8533" y="10222"/>
                  <a:pt x="8554" y="10206"/>
                  <a:pt x="8540" y="10285"/>
                </a:cubicBezTo>
                <a:cubicBezTo>
                  <a:pt x="8558" y="10270"/>
                  <a:pt x="8579" y="10259"/>
                  <a:pt x="8602" y="10253"/>
                </a:cubicBezTo>
                <a:cubicBezTo>
                  <a:pt x="8592" y="10293"/>
                  <a:pt x="8555" y="10347"/>
                  <a:pt x="8516" y="10365"/>
                </a:cubicBezTo>
                <a:cubicBezTo>
                  <a:pt x="8514" y="10339"/>
                  <a:pt x="8524" y="10296"/>
                  <a:pt x="8506" y="10274"/>
                </a:cubicBezTo>
                <a:cubicBezTo>
                  <a:pt x="8478" y="10239"/>
                  <a:pt x="8461" y="10277"/>
                  <a:pt x="8427" y="10279"/>
                </a:cubicBezTo>
                <a:cubicBezTo>
                  <a:pt x="8435" y="10249"/>
                  <a:pt x="8432" y="10218"/>
                  <a:pt x="8436" y="10187"/>
                </a:cubicBezTo>
                <a:cubicBezTo>
                  <a:pt x="8398" y="10195"/>
                  <a:pt x="8371" y="10216"/>
                  <a:pt x="8364" y="10166"/>
                </a:cubicBezTo>
                <a:cubicBezTo>
                  <a:pt x="8356" y="10112"/>
                  <a:pt x="8404" y="10110"/>
                  <a:pt x="8422" y="10066"/>
                </a:cubicBezTo>
                <a:cubicBezTo>
                  <a:pt x="8447" y="10002"/>
                  <a:pt x="8301" y="10095"/>
                  <a:pt x="8293" y="10101"/>
                </a:cubicBezTo>
                <a:cubicBezTo>
                  <a:pt x="8233" y="10152"/>
                  <a:pt x="8210" y="10132"/>
                  <a:pt x="8178" y="10074"/>
                </a:cubicBezTo>
                <a:cubicBezTo>
                  <a:pt x="8218" y="10119"/>
                  <a:pt x="8268" y="10069"/>
                  <a:pt x="8299" y="10042"/>
                </a:cubicBezTo>
                <a:cubicBezTo>
                  <a:pt x="8351" y="9998"/>
                  <a:pt x="8326" y="9969"/>
                  <a:pt x="8329" y="9911"/>
                </a:cubicBezTo>
                <a:cubicBezTo>
                  <a:pt x="8251" y="9924"/>
                  <a:pt x="8182" y="9979"/>
                  <a:pt x="8115" y="10018"/>
                </a:cubicBezTo>
                <a:cubicBezTo>
                  <a:pt x="8146" y="10028"/>
                  <a:pt x="8177" y="10012"/>
                  <a:pt x="8204" y="10033"/>
                </a:cubicBezTo>
                <a:cubicBezTo>
                  <a:pt x="8167" y="10085"/>
                  <a:pt x="8080" y="10035"/>
                  <a:pt x="7916" y="10165"/>
                </a:cubicBezTo>
                <a:cubicBezTo>
                  <a:pt x="7870" y="10202"/>
                  <a:pt x="7820" y="10221"/>
                  <a:pt x="7768" y="10247"/>
                </a:cubicBezTo>
                <a:cubicBezTo>
                  <a:pt x="7724" y="10269"/>
                  <a:pt x="7715" y="10233"/>
                  <a:pt x="7670" y="10210"/>
                </a:cubicBezTo>
                <a:cubicBezTo>
                  <a:pt x="7591" y="10170"/>
                  <a:pt x="7541" y="10084"/>
                  <a:pt x="7448" y="10097"/>
                </a:cubicBezTo>
                <a:cubicBezTo>
                  <a:pt x="7396" y="10104"/>
                  <a:pt x="7373" y="10044"/>
                  <a:pt x="7319" y="10055"/>
                </a:cubicBezTo>
                <a:cubicBezTo>
                  <a:pt x="7290" y="10060"/>
                  <a:pt x="7283" y="10082"/>
                  <a:pt x="7258" y="10093"/>
                </a:cubicBezTo>
                <a:cubicBezTo>
                  <a:pt x="7240" y="10102"/>
                  <a:pt x="7215" y="10091"/>
                  <a:pt x="7195" y="10095"/>
                </a:cubicBezTo>
                <a:cubicBezTo>
                  <a:pt x="7275" y="10003"/>
                  <a:pt x="7039" y="9980"/>
                  <a:pt x="7011" y="9940"/>
                </a:cubicBezTo>
                <a:cubicBezTo>
                  <a:pt x="6983" y="9900"/>
                  <a:pt x="6968" y="9846"/>
                  <a:pt x="6968" y="9798"/>
                </a:cubicBezTo>
                <a:cubicBezTo>
                  <a:pt x="6968" y="9767"/>
                  <a:pt x="6921" y="9748"/>
                  <a:pt x="6929" y="9693"/>
                </a:cubicBezTo>
                <a:cubicBezTo>
                  <a:pt x="6942" y="9596"/>
                  <a:pt x="7032" y="9550"/>
                  <a:pt x="7052" y="9463"/>
                </a:cubicBezTo>
                <a:cubicBezTo>
                  <a:pt x="7085" y="9323"/>
                  <a:pt x="7035" y="9204"/>
                  <a:pt x="6948" y="9095"/>
                </a:cubicBezTo>
                <a:cubicBezTo>
                  <a:pt x="7023" y="9145"/>
                  <a:pt x="7061" y="9236"/>
                  <a:pt x="7067" y="9323"/>
                </a:cubicBezTo>
                <a:cubicBezTo>
                  <a:pt x="7080" y="9264"/>
                  <a:pt x="7061" y="9214"/>
                  <a:pt x="7027" y="9166"/>
                </a:cubicBezTo>
                <a:cubicBezTo>
                  <a:pt x="7005" y="9134"/>
                  <a:pt x="6961" y="9071"/>
                  <a:pt x="7035" y="9077"/>
                </a:cubicBezTo>
                <a:cubicBezTo>
                  <a:pt x="7033" y="9098"/>
                  <a:pt x="7031" y="9118"/>
                  <a:pt x="7029" y="9139"/>
                </a:cubicBezTo>
                <a:cubicBezTo>
                  <a:pt x="7065" y="9133"/>
                  <a:pt x="7059" y="9112"/>
                  <a:pt x="7062" y="9084"/>
                </a:cubicBezTo>
                <a:cubicBezTo>
                  <a:pt x="7065" y="9049"/>
                  <a:pt x="7122" y="9058"/>
                  <a:pt x="7106" y="9023"/>
                </a:cubicBezTo>
                <a:cubicBezTo>
                  <a:pt x="7087" y="8984"/>
                  <a:pt x="6960" y="9030"/>
                  <a:pt x="6990" y="9077"/>
                </a:cubicBezTo>
                <a:cubicBezTo>
                  <a:pt x="6975" y="9072"/>
                  <a:pt x="6876" y="9061"/>
                  <a:pt x="6961" y="9088"/>
                </a:cubicBezTo>
                <a:cubicBezTo>
                  <a:pt x="6889" y="9081"/>
                  <a:pt x="6757" y="9176"/>
                  <a:pt x="6696" y="9112"/>
                </a:cubicBezTo>
                <a:cubicBezTo>
                  <a:pt x="6765" y="9017"/>
                  <a:pt x="6819" y="9086"/>
                  <a:pt x="6908" y="8909"/>
                </a:cubicBezTo>
                <a:cubicBezTo>
                  <a:pt x="6960" y="8806"/>
                  <a:pt x="6952" y="8693"/>
                  <a:pt x="6928" y="8581"/>
                </a:cubicBezTo>
                <a:cubicBezTo>
                  <a:pt x="6901" y="8597"/>
                  <a:pt x="6899" y="8627"/>
                  <a:pt x="6879" y="8648"/>
                </a:cubicBezTo>
                <a:cubicBezTo>
                  <a:pt x="6855" y="8671"/>
                  <a:pt x="6829" y="8691"/>
                  <a:pt x="6809" y="8718"/>
                </a:cubicBezTo>
                <a:cubicBezTo>
                  <a:pt x="6769" y="8773"/>
                  <a:pt x="6733" y="8833"/>
                  <a:pt x="6698" y="8891"/>
                </a:cubicBezTo>
                <a:cubicBezTo>
                  <a:pt x="6659" y="8955"/>
                  <a:pt x="6650" y="8943"/>
                  <a:pt x="6583" y="8937"/>
                </a:cubicBezTo>
                <a:cubicBezTo>
                  <a:pt x="6519" y="8930"/>
                  <a:pt x="6452" y="8996"/>
                  <a:pt x="6382" y="8994"/>
                </a:cubicBezTo>
                <a:cubicBezTo>
                  <a:pt x="6392" y="8954"/>
                  <a:pt x="6435" y="8910"/>
                  <a:pt x="6464" y="8884"/>
                </a:cubicBezTo>
                <a:cubicBezTo>
                  <a:pt x="6515" y="8840"/>
                  <a:pt x="6580" y="8897"/>
                  <a:pt x="6629" y="8851"/>
                </a:cubicBezTo>
                <a:cubicBezTo>
                  <a:pt x="6714" y="8771"/>
                  <a:pt x="6709" y="8628"/>
                  <a:pt x="6788" y="8539"/>
                </a:cubicBezTo>
                <a:cubicBezTo>
                  <a:pt x="6833" y="8489"/>
                  <a:pt x="6859" y="8456"/>
                  <a:pt x="6917" y="8422"/>
                </a:cubicBezTo>
                <a:cubicBezTo>
                  <a:pt x="6985" y="8383"/>
                  <a:pt x="6960" y="8336"/>
                  <a:pt x="6982" y="8273"/>
                </a:cubicBezTo>
                <a:cubicBezTo>
                  <a:pt x="6994" y="8238"/>
                  <a:pt x="7032" y="8232"/>
                  <a:pt x="7059" y="8213"/>
                </a:cubicBezTo>
                <a:cubicBezTo>
                  <a:pt x="7067" y="8207"/>
                  <a:pt x="7060" y="8160"/>
                  <a:pt x="7060" y="8152"/>
                </a:cubicBezTo>
                <a:cubicBezTo>
                  <a:pt x="7059" y="8131"/>
                  <a:pt x="7093" y="8035"/>
                  <a:pt x="7061" y="8021"/>
                </a:cubicBezTo>
                <a:cubicBezTo>
                  <a:pt x="7048" y="8015"/>
                  <a:pt x="7030" y="8113"/>
                  <a:pt x="7025" y="8122"/>
                </a:cubicBezTo>
                <a:cubicBezTo>
                  <a:pt x="6999" y="8173"/>
                  <a:pt x="6922" y="8205"/>
                  <a:pt x="6883" y="8248"/>
                </a:cubicBezTo>
                <a:cubicBezTo>
                  <a:pt x="6856" y="8278"/>
                  <a:pt x="6744" y="8419"/>
                  <a:pt x="6711" y="8430"/>
                </a:cubicBezTo>
                <a:cubicBezTo>
                  <a:pt x="6690" y="8436"/>
                  <a:pt x="6669" y="8417"/>
                  <a:pt x="6649" y="8424"/>
                </a:cubicBezTo>
                <a:cubicBezTo>
                  <a:pt x="6610" y="8436"/>
                  <a:pt x="6568" y="8485"/>
                  <a:pt x="6524" y="8501"/>
                </a:cubicBezTo>
                <a:cubicBezTo>
                  <a:pt x="6395" y="8548"/>
                  <a:pt x="6299" y="8728"/>
                  <a:pt x="6263" y="8720"/>
                </a:cubicBezTo>
                <a:cubicBezTo>
                  <a:pt x="6200" y="8707"/>
                  <a:pt x="6189" y="8800"/>
                  <a:pt x="6153" y="8827"/>
                </a:cubicBezTo>
                <a:cubicBezTo>
                  <a:pt x="6173" y="8819"/>
                  <a:pt x="6194" y="8811"/>
                  <a:pt x="6215" y="8804"/>
                </a:cubicBezTo>
                <a:cubicBezTo>
                  <a:pt x="6190" y="8830"/>
                  <a:pt x="6186" y="8870"/>
                  <a:pt x="6159" y="8895"/>
                </a:cubicBezTo>
                <a:cubicBezTo>
                  <a:pt x="6139" y="8835"/>
                  <a:pt x="6083" y="8875"/>
                  <a:pt x="6059" y="8826"/>
                </a:cubicBezTo>
                <a:cubicBezTo>
                  <a:pt x="6042" y="8792"/>
                  <a:pt x="6023" y="8716"/>
                  <a:pt x="5969" y="8747"/>
                </a:cubicBezTo>
                <a:cubicBezTo>
                  <a:pt x="5983" y="8724"/>
                  <a:pt x="6001" y="8704"/>
                  <a:pt x="6022" y="8688"/>
                </a:cubicBezTo>
                <a:cubicBezTo>
                  <a:pt x="6015" y="8727"/>
                  <a:pt x="6064" y="8759"/>
                  <a:pt x="6072" y="8706"/>
                </a:cubicBezTo>
                <a:cubicBezTo>
                  <a:pt x="6081" y="8646"/>
                  <a:pt x="6097" y="8585"/>
                  <a:pt x="6097" y="8523"/>
                </a:cubicBezTo>
                <a:cubicBezTo>
                  <a:pt x="6097" y="8465"/>
                  <a:pt x="6017" y="8428"/>
                  <a:pt x="6043" y="8367"/>
                </a:cubicBezTo>
                <a:cubicBezTo>
                  <a:pt x="6052" y="8344"/>
                  <a:pt x="6069" y="8318"/>
                  <a:pt x="6055" y="8292"/>
                </a:cubicBezTo>
                <a:cubicBezTo>
                  <a:pt x="6045" y="8272"/>
                  <a:pt x="6032" y="8260"/>
                  <a:pt x="6049" y="8237"/>
                </a:cubicBezTo>
                <a:cubicBezTo>
                  <a:pt x="6020" y="8260"/>
                  <a:pt x="5999" y="8231"/>
                  <a:pt x="5968" y="8240"/>
                </a:cubicBezTo>
                <a:cubicBezTo>
                  <a:pt x="5923" y="8252"/>
                  <a:pt x="5942" y="8220"/>
                  <a:pt x="5933" y="8201"/>
                </a:cubicBezTo>
                <a:cubicBezTo>
                  <a:pt x="5929" y="8191"/>
                  <a:pt x="5906" y="8139"/>
                  <a:pt x="5913" y="8131"/>
                </a:cubicBezTo>
                <a:cubicBezTo>
                  <a:pt x="5922" y="8119"/>
                  <a:pt x="5981" y="8032"/>
                  <a:pt x="5963" y="8106"/>
                </a:cubicBezTo>
                <a:cubicBezTo>
                  <a:pt x="5991" y="8085"/>
                  <a:pt x="6020" y="8040"/>
                  <a:pt x="5996" y="8006"/>
                </a:cubicBezTo>
                <a:cubicBezTo>
                  <a:pt x="5968" y="7966"/>
                  <a:pt x="5923" y="8000"/>
                  <a:pt x="5889" y="8008"/>
                </a:cubicBezTo>
                <a:cubicBezTo>
                  <a:pt x="5895" y="7988"/>
                  <a:pt x="5926" y="7960"/>
                  <a:pt x="5924" y="7939"/>
                </a:cubicBezTo>
                <a:cubicBezTo>
                  <a:pt x="5922" y="7910"/>
                  <a:pt x="5891" y="7895"/>
                  <a:pt x="5888" y="7865"/>
                </a:cubicBezTo>
                <a:cubicBezTo>
                  <a:pt x="5887" y="7850"/>
                  <a:pt x="5790" y="7893"/>
                  <a:pt x="5787" y="7892"/>
                </a:cubicBezTo>
                <a:cubicBezTo>
                  <a:pt x="5726" y="7885"/>
                  <a:pt x="5678" y="7832"/>
                  <a:pt x="5624" y="7808"/>
                </a:cubicBezTo>
                <a:cubicBezTo>
                  <a:pt x="5563" y="7781"/>
                  <a:pt x="5559" y="7847"/>
                  <a:pt x="5513" y="7839"/>
                </a:cubicBezTo>
                <a:cubicBezTo>
                  <a:pt x="5394" y="7818"/>
                  <a:pt x="5346" y="7655"/>
                  <a:pt x="5221" y="7641"/>
                </a:cubicBezTo>
                <a:cubicBezTo>
                  <a:pt x="5179" y="7636"/>
                  <a:pt x="5147" y="7661"/>
                  <a:pt x="5110" y="7674"/>
                </a:cubicBezTo>
                <a:cubicBezTo>
                  <a:pt x="5064" y="7690"/>
                  <a:pt x="5013" y="7671"/>
                  <a:pt x="4967" y="7670"/>
                </a:cubicBezTo>
                <a:cubicBezTo>
                  <a:pt x="4850" y="7669"/>
                  <a:pt x="4712" y="7675"/>
                  <a:pt x="4598" y="7700"/>
                </a:cubicBezTo>
                <a:cubicBezTo>
                  <a:pt x="4239" y="7778"/>
                  <a:pt x="4141" y="7960"/>
                  <a:pt x="3683" y="7918"/>
                </a:cubicBezTo>
                <a:cubicBezTo>
                  <a:pt x="3489" y="7900"/>
                  <a:pt x="3322" y="8083"/>
                  <a:pt x="3096" y="8144"/>
                </a:cubicBezTo>
                <a:cubicBezTo>
                  <a:pt x="2993" y="8171"/>
                  <a:pt x="2925" y="8178"/>
                  <a:pt x="2859" y="8269"/>
                </a:cubicBezTo>
                <a:cubicBezTo>
                  <a:pt x="2809" y="8339"/>
                  <a:pt x="2759" y="8406"/>
                  <a:pt x="2690" y="8459"/>
                </a:cubicBezTo>
                <a:cubicBezTo>
                  <a:pt x="2677" y="8469"/>
                  <a:pt x="2622" y="8517"/>
                  <a:pt x="2605" y="8509"/>
                </a:cubicBezTo>
                <a:cubicBezTo>
                  <a:pt x="2559" y="8487"/>
                  <a:pt x="2536" y="8531"/>
                  <a:pt x="2489" y="8539"/>
                </a:cubicBezTo>
                <a:cubicBezTo>
                  <a:pt x="2517" y="8466"/>
                  <a:pt x="2294" y="8493"/>
                  <a:pt x="2262" y="8506"/>
                </a:cubicBezTo>
                <a:cubicBezTo>
                  <a:pt x="2209" y="8528"/>
                  <a:pt x="2199" y="8561"/>
                  <a:pt x="2177" y="8488"/>
                </a:cubicBezTo>
                <a:cubicBezTo>
                  <a:pt x="2176" y="8486"/>
                  <a:pt x="2027" y="8476"/>
                  <a:pt x="2009" y="8474"/>
                </a:cubicBezTo>
                <a:cubicBezTo>
                  <a:pt x="1927" y="8464"/>
                  <a:pt x="1831" y="8488"/>
                  <a:pt x="1751" y="8503"/>
                </a:cubicBezTo>
                <a:cubicBezTo>
                  <a:pt x="1688" y="8515"/>
                  <a:pt x="1321" y="8510"/>
                  <a:pt x="1352" y="8676"/>
                </a:cubicBezTo>
                <a:cubicBezTo>
                  <a:pt x="1335" y="8667"/>
                  <a:pt x="1281" y="8700"/>
                  <a:pt x="1262" y="8711"/>
                </a:cubicBezTo>
                <a:cubicBezTo>
                  <a:pt x="1234" y="8728"/>
                  <a:pt x="1207" y="8691"/>
                  <a:pt x="1176" y="8695"/>
                </a:cubicBezTo>
                <a:cubicBezTo>
                  <a:pt x="1122" y="8703"/>
                  <a:pt x="1137" y="8744"/>
                  <a:pt x="1028" y="8785"/>
                </a:cubicBezTo>
                <a:cubicBezTo>
                  <a:pt x="965" y="8809"/>
                  <a:pt x="935" y="8907"/>
                  <a:pt x="776" y="8902"/>
                </a:cubicBezTo>
                <a:cubicBezTo>
                  <a:pt x="849" y="8933"/>
                  <a:pt x="694" y="8919"/>
                  <a:pt x="666" y="8916"/>
                </a:cubicBezTo>
                <a:cubicBezTo>
                  <a:pt x="567" y="8906"/>
                  <a:pt x="469" y="8912"/>
                  <a:pt x="370" y="8893"/>
                </a:cubicBezTo>
                <a:cubicBezTo>
                  <a:pt x="373" y="8883"/>
                  <a:pt x="377" y="8873"/>
                  <a:pt x="381" y="8863"/>
                </a:cubicBezTo>
                <a:cubicBezTo>
                  <a:pt x="295" y="8877"/>
                  <a:pt x="255" y="8804"/>
                  <a:pt x="219" y="8746"/>
                </a:cubicBezTo>
                <a:cubicBezTo>
                  <a:pt x="190" y="8698"/>
                  <a:pt x="112" y="8601"/>
                  <a:pt x="52" y="8664"/>
                </a:cubicBezTo>
                <a:cubicBezTo>
                  <a:pt x="0" y="8609"/>
                  <a:pt x="66" y="8350"/>
                  <a:pt x="167" y="8412"/>
                </a:cubicBezTo>
                <a:close/>
                <a:moveTo>
                  <a:pt x="8792" y="10668"/>
                </a:moveTo>
                <a:cubicBezTo>
                  <a:pt x="8790" y="10686"/>
                  <a:pt x="8771" y="10761"/>
                  <a:pt x="8806" y="10762"/>
                </a:cubicBezTo>
                <a:cubicBezTo>
                  <a:pt x="8876" y="10765"/>
                  <a:pt x="8876" y="10692"/>
                  <a:pt x="8914" y="10656"/>
                </a:cubicBezTo>
                <a:cubicBezTo>
                  <a:pt x="8873" y="10649"/>
                  <a:pt x="8872" y="10602"/>
                  <a:pt x="8846" y="10579"/>
                </a:cubicBezTo>
                <a:cubicBezTo>
                  <a:pt x="8812" y="10599"/>
                  <a:pt x="8806" y="10635"/>
                  <a:pt x="8792" y="10668"/>
                </a:cubicBezTo>
                <a:close/>
                <a:moveTo>
                  <a:pt x="7625" y="10668"/>
                </a:moveTo>
                <a:cubicBezTo>
                  <a:pt x="7616" y="10683"/>
                  <a:pt x="7609" y="10697"/>
                  <a:pt x="7602" y="10713"/>
                </a:cubicBezTo>
                <a:cubicBezTo>
                  <a:pt x="7670" y="10709"/>
                  <a:pt x="7749" y="10618"/>
                  <a:pt x="7749" y="10548"/>
                </a:cubicBezTo>
                <a:cubicBezTo>
                  <a:pt x="7749" y="10490"/>
                  <a:pt x="7699" y="10552"/>
                  <a:pt x="7692" y="10558"/>
                </a:cubicBezTo>
                <a:cubicBezTo>
                  <a:pt x="7662" y="10582"/>
                  <a:pt x="7622" y="10626"/>
                  <a:pt x="7625" y="10668"/>
                </a:cubicBezTo>
                <a:close/>
                <a:moveTo>
                  <a:pt x="8023" y="11651"/>
                </a:moveTo>
                <a:cubicBezTo>
                  <a:pt x="8025" y="11683"/>
                  <a:pt x="8047" y="11720"/>
                  <a:pt x="8005" y="11737"/>
                </a:cubicBezTo>
                <a:cubicBezTo>
                  <a:pt x="8057" y="11749"/>
                  <a:pt x="8044" y="11687"/>
                  <a:pt x="8081" y="11675"/>
                </a:cubicBezTo>
                <a:cubicBezTo>
                  <a:pt x="8131" y="11660"/>
                  <a:pt x="8158" y="11730"/>
                  <a:pt x="8106" y="11749"/>
                </a:cubicBezTo>
                <a:cubicBezTo>
                  <a:pt x="8119" y="11683"/>
                  <a:pt x="8059" y="11738"/>
                  <a:pt x="8062" y="11770"/>
                </a:cubicBezTo>
                <a:cubicBezTo>
                  <a:pt x="8067" y="11809"/>
                  <a:pt x="8099" y="11802"/>
                  <a:pt x="8115" y="11775"/>
                </a:cubicBezTo>
                <a:cubicBezTo>
                  <a:pt x="8101" y="11859"/>
                  <a:pt x="8186" y="11715"/>
                  <a:pt x="8198" y="11695"/>
                </a:cubicBezTo>
                <a:cubicBezTo>
                  <a:pt x="8144" y="11690"/>
                  <a:pt x="8183" y="11663"/>
                  <a:pt x="8206" y="11636"/>
                </a:cubicBezTo>
                <a:cubicBezTo>
                  <a:pt x="8235" y="11602"/>
                  <a:pt x="8269" y="11573"/>
                  <a:pt x="8298" y="11540"/>
                </a:cubicBezTo>
                <a:cubicBezTo>
                  <a:pt x="8322" y="11512"/>
                  <a:pt x="8337" y="11478"/>
                  <a:pt x="8366" y="11455"/>
                </a:cubicBezTo>
                <a:cubicBezTo>
                  <a:pt x="8390" y="11435"/>
                  <a:pt x="8435" y="11412"/>
                  <a:pt x="8442" y="11378"/>
                </a:cubicBezTo>
                <a:cubicBezTo>
                  <a:pt x="8457" y="11409"/>
                  <a:pt x="8448" y="11444"/>
                  <a:pt x="8427" y="11470"/>
                </a:cubicBezTo>
                <a:cubicBezTo>
                  <a:pt x="8472" y="11453"/>
                  <a:pt x="8481" y="11398"/>
                  <a:pt x="8498" y="11360"/>
                </a:cubicBezTo>
                <a:cubicBezTo>
                  <a:pt x="8563" y="11212"/>
                  <a:pt x="8770" y="11035"/>
                  <a:pt x="8678" y="10951"/>
                </a:cubicBezTo>
                <a:cubicBezTo>
                  <a:pt x="8640" y="10916"/>
                  <a:pt x="8628" y="10989"/>
                  <a:pt x="8588" y="10981"/>
                </a:cubicBezTo>
                <a:cubicBezTo>
                  <a:pt x="8533" y="10971"/>
                  <a:pt x="8509" y="10996"/>
                  <a:pt x="8464" y="11019"/>
                </a:cubicBezTo>
                <a:cubicBezTo>
                  <a:pt x="8442" y="11030"/>
                  <a:pt x="8213" y="10994"/>
                  <a:pt x="8275" y="11081"/>
                </a:cubicBezTo>
                <a:cubicBezTo>
                  <a:pt x="8242" y="11092"/>
                  <a:pt x="8233" y="11082"/>
                  <a:pt x="8246" y="11051"/>
                </a:cubicBezTo>
                <a:cubicBezTo>
                  <a:pt x="8168" y="11046"/>
                  <a:pt x="8095" y="11112"/>
                  <a:pt x="8023" y="11054"/>
                </a:cubicBezTo>
                <a:cubicBezTo>
                  <a:pt x="7997" y="11034"/>
                  <a:pt x="7868" y="10972"/>
                  <a:pt x="7884" y="10938"/>
                </a:cubicBezTo>
                <a:cubicBezTo>
                  <a:pt x="7839" y="10959"/>
                  <a:pt x="7755" y="10958"/>
                  <a:pt x="7738" y="10899"/>
                </a:cubicBezTo>
                <a:cubicBezTo>
                  <a:pt x="7655" y="10982"/>
                  <a:pt x="7630" y="11066"/>
                  <a:pt x="7594" y="11172"/>
                </a:cubicBezTo>
                <a:cubicBezTo>
                  <a:pt x="7565" y="11257"/>
                  <a:pt x="7647" y="11386"/>
                  <a:pt x="7560" y="11449"/>
                </a:cubicBezTo>
                <a:cubicBezTo>
                  <a:pt x="7570" y="11442"/>
                  <a:pt x="7581" y="11436"/>
                  <a:pt x="7592" y="11431"/>
                </a:cubicBezTo>
                <a:cubicBezTo>
                  <a:pt x="7590" y="11474"/>
                  <a:pt x="7616" y="11524"/>
                  <a:pt x="7569" y="11553"/>
                </a:cubicBezTo>
                <a:cubicBezTo>
                  <a:pt x="7579" y="11521"/>
                  <a:pt x="7571" y="11489"/>
                  <a:pt x="7551" y="11464"/>
                </a:cubicBezTo>
                <a:cubicBezTo>
                  <a:pt x="7449" y="11564"/>
                  <a:pt x="7505" y="11707"/>
                  <a:pt x="7498" y="11826"/>
                </a:cubicBezTo>
                <a:cubicBezTo>
                  <a:pt x="7529" y="11808"/>
                  <a:pt x="7557" y="11838"/>
                  <a:pt x="7590" y="11829"/>
                </a:cubicBezTo>
                <a:cubicBezTo>
                  <a:pt x="7607" y="11873"/>
                  <a:pt x="7553" y="11884"/>
                  <a:pt x="7530" y="11853"/>
                </a:cubicBezTo>
                <a:cubicBezTo>
                  <a:pt x="7519" y="11873"/>
                  <a:pt x="7508" y="11894"/>
                  <a:pt x="7498" y="11915"/>
                </a:cubicBezTo>
                <a:cubicBezTo>
                  <a:pt x="7541" y="11907"/>
                  <a:pt x="7618" y="11938"/>
                  <a:pt x="7652" y="11903"/>
                </a:cubicBezTo>
                <a:cubicBezTo>
                  <a:pt x="7657" y="12020"/>
                  <a:pt x="7772" y="11899"/>
                  <a:pt x="7796" y="11880"/>
                </a:cubicBezTo>
                <a:cubicBezTo>
                  <a:pt x="7832" y="11850"/>
                  <a:pt x="7839" y="11835"/>
                  <a:pt x="7848" y="11796"/>
                </a:cubicBezTo>
                <a:cubicBezTo>
                  <a:pt x="7854" y="11764"/>
                  <a:pt x="7891" y="11792"/>
                  <a:pt x="7881" y="11820"/>
                </a:cubicBezTo>
                <a:cubicBezTo>
                  <a:pt x="7940" y="11827"/>
                  <a:pt x="8023" y="11702"/>
                  <a:pt x="8023" y="11651"/>
                </a:cubicBezTo>
                <a:close/>
                <a:moveTo>
                  <a:pt x="6432" y="9273"/>
                </a:moveTo>
                <a:cubicBezTo>
                  <a:pt x="6463" y="9264"/>
                  <a:pt x="6487" y="9241"/>
                  <a:pt x="6513" y="9222"/>
                </a:cubicBezTo>
                <a:cubicBezTo>
                  <a:pt x="6555" y="9193"/>
                  <a:pt x="6577" y="9213"/>
                  <a:pt x="6621" y="9209"/>
                </a:cubicBezTo>
                <a:cubicBezTo>
                  <a:pt x="6692" y="9205"/>
                  <a:pt x="6655" y="9124"/>
                  <a:pt x="6619" y="9171"/>
                </a:cubicBezTo>
                <a:cubicBezTo>
                  <a:pt x="6598" y="9187"/>
                  <a:pt x="6560" y="9156"/>
                  <a:pt x="6539" y="9157"/>
                </a:cubicBezTo>
                <a:cubicBezTo>
                  <a:pt x="6616" y="9084"/>
                  <a:pt x="6299" y="9143"/>
                  <a:pt x="6284" y="9147"/>
                </a:cubicBezTo>
                <a:cubicBezTo>
                  <a:pt x="6254" y="9156"/>
                  <a:pt x="6165" y="9206"/>
                  <a:pt x="6212" y="9249"/>
                </a:cubicBezTo>
                <a:cubicBezTo>
                  <a:pt x="6275" y="9305"/>
                  <a:pt x="6372" y="9205"/>
                  <a:pt x="6432" y="9273"/>
                </a:cubicBezTo>
                <a:close/>
                <a:moveTo>
                  <a:pt x="8816" y="10846"/>
                </a:moveTo>
                <a:cubicBezTo>
                  <a:pt x="8833" y="10843"/>
                  <a:pt x="8885" y="10798"/>
                  <a:pt x="8850" y="10784"/>
                </a:cubicBezTo>
                <a:cubicBezTo>
                  <a:pt x="8821" y="10772"/>
                  <a:pt x="8743" y="10788"/>
                  <a:pt x="8753" y="10831"/>
                </a:cubicBezTo>
                <a:cubicBezTo>
                  <a:pt x="8778" y="10821"/>
                  <a:pt x="8798" y="10826"/>
                  <a:pt x="8816" y="10846"/>
                </a:cubicBezTo>
                <a:close/>
                <a:moveTo>
                  <a:pt x="8750" y="10879"/>
                </a:moveTo>
                <a:cubicBezTo>
                  <a:pt x="8765" y="10870"/>
                  <a:pt x="8777" y="10858"/>
                  <a:pt x="8786" y="10843"/>
                </a:cubicBezTo>
                <a:cubicBezTo>
                  <a:pt x="8763" y="10842"/>
                  <a:pt x="8749" y="10855"/>
                  <a:pt x="8750" y="10879"/>
                </a:cubicBezTo>
                <a:close/>
                <a:moveTo>
                  <a:pt x="6720" y="467"/>
                </a:moveTo>
                <a:cubicBezTo>
                  <a:pt x="6711" y="427"/>
                  <a:pt x="6666" y="426"/>
                  <a:pt x="6657" y="467"/>
                </a:cubicBezTo>
                <a:cubicBezTo>
                  <a:pt x="6627" y="427"/>
                  <a:pt x="6582" y="469"/>
                  <a:pt x="6543" y="457"/>
                </a:cubicBezTo>
                <a:cubicBezTo>
                  <a:pt x="6527" y="453"/>
                  <a:pt x="6477" y="390"/>
                  <a:pt x="6465" y="427"/>
                </a:cubicBezTo>
                <a:cubicBezTo>
                  <a:pt x="6442" y="497"/>
                  <a:pt x="6532" y="670"/>
                  <a:pt x="6620" y="651"/>
                </a:cubicBezTo>
                <a:cubicBezTo>
                  <a:pt x="6670" y="639"/>
                  <a:pt x="6770" y="574"/>
                  <a:pt x="6786" y="522"/>
                </a:cubicBezTo>
                <a:cubicBezTo>
                  <a:pt x="6792" y="500"/>
                  <a:pt x="6832" y="431"/>
                  <a:pt x="6773" y="419"/>
                </a:cubicBezTo>
                <a:cubicBezTo>
                  <a:pt x="6731" y="411"/>
                  <a:pt x="6692" y="414"/>
                  <a:pt x="6720" y="467"/>
                </a:cubicBezTo>
                <a:close/>
                <a:moveTo>
                  <a:pt x="6470" y="627"/>
                </a:moveTo>
                <a:cubicBezTo>
                  <a:pt x="6486" y="625"/>
                  <a:pt x="6501" y="620"/>
                  <a:pt x="6515" y="612"/>
                </a:cubicBezTo>
                <a:cubicBezTo>
                  <a:pt x="6507" y="581"/>
                  <a:pt x="6468" y="577"/>
                  <a:pt x="6468" y="544"/>
                </a:cubicBezTo>
                <a:cubicBezTo>
                  <a:pt x="6462" y="530"/>
                  <a:pt x="6455" y="517"/>
                  <a:pt x="6447" y="505"/>
                </a:cubicBezTo>
                <a:cubicBezTo>
                  <a:pt x="6449" y="485"/>
                  <a:pt x="6448" y="464"/>
                  <a:pt x="6444" y="443"/>
                </a:cubicBezTo>
                <a:cubicBezTo>
                  <a:pt x="6398" y="460"/>
                  <a:pt x="6390" y="490"/>
                  <a:pt x="6386" y="535"/>
                </a:cubicBezTo>
                <a:cubicBezTo>
                  <a:pt x="6383" y="569"/>
                  <a:pt x="6331" y="589"/>
                  <a:pt x="6349" y="624"/>
                </a:cubicBezTo>
                <a:cubicBezTo>
                  <a:pt x="6393" y="613"/>
                  <a:pt x="6428" y="609"/>
                  <a:pt x="6470" y="627"/>
                </a:cubicBezTo>
                <a:close/>
                <a:moveTo>
                  <a:pt x="8367" y="491"/>
                </a:moveTo>
                <a:cubicBezTo>
                  <a:pt x="8417" y="462"/>
                  <a:pt x="8456" y="400"/>
                  <a:pt x="8460" y="342"/>
                </a:cubicBezTo>
                <a:cubicBezTo>
                  <a:pt x="8450" y="400"/>
                  <a:pt x="8397" y="443"/>
                  <a:pt x="8367" y="491"/>
                </a:cubicBezTo>
                <a:close/>
                <a:moveTo>
                  <a:pt x="8258" y="574"/>
                </a:moveTo>
                <a:cubicBezTo>
                  <a:pt x="8290" y="561"/>
                  <a:pt x="8322" y="542"/>
                  <a:pt x="8341" y="512"/>
                </a:cubicBezTo>
                <a:cubicBezTo>
                  <a:pt x="8318" y="541"/>
                  <a:pt x="8275" y="539"/>
                  <a:pt x="8258" y="574"/>
                </a:cubicBezTo>
                <a:close/>
                <a:moveTo>
                  <a:pt x="8246" y="716"/>
                </a:moveTo>
                <a:cubicBezTo>
                  <a:pt x="8257" y="703"/>
                  <a:pt x="8269" y="690"/>
                  <a:pt x="8281" y="678"/>
                </a:cubicBezTo>
                <a:cubicBezTo>
                  <a:pt x="8258" y="679"/>
                  <a:pt x="8245" y="693"/>
                  <a:pt x="8246" y="716"/>
                </a:cubicBezTo>
                <a:close/>
                <a:moveTo>
                  <a:pt x="7385" y="568"/>
                </a:moveTo>
                <a:cubicBezTo>
                  <a:pt x="7391" y="562"/>
                  <a:pt x="7397" y="556"/>
                  <a:pt x="7403" y="550"/>
                </a:cubicBezTo>
                <a:cubicBezTo>
                  <a:pt x="7386" y="538"/>
                  <a:pt x="7380" y="544"/>
                  <a:pt x="7385" y="568"/>
                </a:cubicBezTo>
                <a:close/>
                <a:moveTo>
                  <a:pt x="7150" y="452"/>
                </a:moveTo>
                <a:cubicBezTo>
                  <a:pt x="7170" y="413"/>
                  <a:pt x="7164" y="370"/>
                  <a:pt x="7150" y="330"/>
                </a:cubicBezTo>
                <a:cubicBezTo>
                  <a:pt x="7118" y="374"/>
                  <a:pt x="7137" y="406"/>
                  <a:pt x="7150" y="452"/>
                </a:cubicBezTo>
                <a:close/>
                <a:moveTo>
                  <a:pt x="11731" y="3659"/>
                </a:moveTo>
                <a:cubicBezTo>
                  <a:pt x="11759" y="3647"/>
                  <a:pt x="11757" y="3617"/>
                  <a:pt x="11743" y="3596"/>
                </a:cubicBezTo>
                <a:cubicBezTo>
                  <a:pt x="11739" y="3617"/>
                  <a:pt x="11735" y="3638"/>
                  <a:pt x="11731" y="3659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4" name="꙱ Armenia (Republic of Armenia) (AM) (H)">
            <a:extLst>
              <a:ext uri="{FF2B5EF4-FFF2-40B4-BE49-F238E27FC236}">
                <a16:creationId xmlns:a16="http://schemas.microsoft.com/office/drawing/2014/main" id="{531593C3-0F71-4A6D-BA2A-A9711E29356A}"/>
              </a:ext>
            </a:extLst>
          </p:cNvPr>
          <p:cNvSpPr>
            <a:spLocks/>
          </p:cNvSpPr>
          <p:nvPr/>
        </p:nvSpPr>
        <p:spPr bwMode="auto">
          <a:xfrm>
            <a:off x="5443633" y="1164741"/>
            <a:ext cx="85156" cy="71198"/>
          </a:xfrm>
          <a:custGeom>
            <a:avLst/>
            <a:gdLst>
              <a:gd name="T0" fmla="*/ 0 w 1031"/>
              <a:gd name="T1" fmla="*/ 45 h 865"/>
              <a:gd name="T2" fmla="*/ 184 w 1031"/>
              <a:gd name="T3" fmla="*/ 46 h 865"/>
              <a:gd name="T4" fmla="*/ 418 w 1031"/>
              <a:gd name="T5" fmla="*/ 33 h 865"/>
              <a:gd name="T6" fmla="*/ 457 w 1031"/>
              <a:gd name="T7" fmla="*/ 0 h 865"/>
              <a:gd name="T8" fmla="*/ 488 w 1031"/>
              <a:gd name="T9" fmla="*/ 66 h 865"/>
              <a:gd name="T10" fmla="*/ 654 w 1031"/>
              <a:gd name="T11" fmla="*/ 182 h 865"/>
              <a:gd name="T12" fmla="*/ 713 w 1031"/>
              <a:gd name="T13" fmla="*/ 338 h 865"/>
              <a:gd name="T14" fmla="*/ 797 w 1031"/>
              <a:gd name="T15" fmla="*/ 420 h 865"/>
              <a:gd name="T16" fmla="*/ 695 w 1031"/>
              <a:gd name="T17" fmla="*/ 464 h 865"/>
              <a:gd name="T18" fmla="*/ 916 w 1031"/>
              <a:gd name="T19" fmla="*/ 604 h 865"/>
              <a:gd name="T20" fmla="*/ 975 w 1031"/>
              <a:gd name="T21" fmla="*/ 646 h 865"/>
              <a:gd name="T22" fmla="*/ 1031 w 1031"/>
              <a:gd name="T23" fmla="*/ 734 h 865"/>
              <a:gd name="T24" fmla="*/ 1026 w 1031"/>
              <a:gd name="T25" fmla="*/ 851 h 865"/>
              <a:gd name="T26" fmla="*/ 918 w 1031"/>
              <a:gd name="T27" fmla="*/ 863 h 865"/>
              <a:gd name="T28" fmla="*/ 837 w 1031"/>
              <a:gd name="T29" fmla="*/ 717 h 865"/>
              <a:gd name="T30" fmla="*/ 785 w 1031"/>
              <a:gd name="T31" fmla="*/ 631 h 865"/>
              <a:gd name="T32" fmla="*/ 694 w 1031"/>
              <a:gd name="T33" fmla="*/ 629 h 865"/>
              <a:gd name="T34" fmla="*/ 595 w 1031"/>
              <a:gd name="T35" fmla="*/ 612 h 865"/>
              <a:gd name="T36" fmla="*/ 472 w 1031"/>
              <a:gd name="T37" fmla="*/ 567 h 865"/>
              <a:gd name="T38" fmla="*/ 303 w 1031"/>
              <a:gd name="T39" fmla="*/ 450 h 865"/>
              <a:gd name="T40" fmla="*/ 123 w 1031"/>
              <a:gd name="T41" fmla="*/ 420 h 865"/>
              <a:gd name="T42" fmla="*/ 122 w 1031"/>
              <a:gd name="T43" fmla="*/ 351 h 865"/>
              <a:gd name="T44" fmla="*/ 117 w 1031"/>
              <a:gd name="T45" fmla="*/ 264 h 865"/>
              <a:gd name="T46" fmla="*/ 44 w 1031"/>
              <a:gd name="T47" fmla="*/ 138 h 865"/>
              <a:gd name="T48" fmla="*/ 0 w 1031"/>
              <a:gd name="T49" fmla="*/ 45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1" h="865">
                <a:moveTo>
                  <a:pt x="0" y="45"/>
                </a:moveTo>
                <a:cubicBezTo>
                  <a:pt x="26" y="44"/>
                  <a:pt x="84" y="70"/>
                  <a:pt x="184" y="46"/>
                </a:cubicBezTo>
                <a:cubicBezTo>
                  <a:pt x="315" y="10"/>
                  <a:pt x="294" y="37"/>
                  <a:pt x="418" y="33"/>
                </a:cubicBezTo>
                <a:cubicBezTo>
                  <a:pt x="413" y="27"/>
                  <a:pt x="441" y="14"/>
                  <a:pt x="457" y="0"/>
                </a:cubicBezTo>
                <a:cubicBezTo>
                  <a:pt x="472" y="22"/>
                  <a:pt x="567" y="79"/>
                  <a:pt x="488" y="66"/>
                </a:cubicBezTo>
                <a:cubicBezTo>
                  <a:pt x="523" y="96"/>
                  <a:pt x="635" y="113"/>
                  <a:pt x="654" y="182"/>
                </a:cubicBezTo>
                <a:cubicBezTo>
                  <a:pt x="548" y="215"/>
                  <a:pt x="665" y="309"/>
                  <a:pt x="713" y="338"/>
                </a:cubicBezTo>
                <a:cubicBezTo>
                  <a:pt x="751" y="362"/>
                  <a:pt x="818" y="370"/>
                  <a:pt x="797" y="420"/>
                </a:cubicBezTo>
                <a:cubicBezTo>
                  <a:pt x="783" y="456"/>
                  <a:pt x="731" y="450"/>
                  <a:pt x="695" y="464"/>
                </a:cubicBezTo>
                <a:cubicBezTo>
                  <a:pt x="752" y="487"/>
                  <a:pt x="847" y="619"/>
                  <a:pt x="916" y="604"/>
                </a:cubicBezTo>
                <a:cubicBezTo>
                  <a:pt x="930" y="597"/>
                  <a:pt x="1007" y="625"/>
                  <a:pt x="975" y="646"/>
                </a:cubicBezTo>
                <a:cubicBezTo>
                  <a:pt x="933" y="681"/>
                  <a:pt x="1014" y="712"/>
                  <a:pt x="1031" y="734"/>
                </a:cubicBezTo>
                <a:cubicBezTo>
                  <a:pt x="980" y="742"/>
                  <a:pt x="1005" y="824"/>
                  <a:pt x="1026" y="851"/>
                </a:cubicBezTo>
                <a:cubicBezTo>
                  <a:pt x="998" y="862"/>
                  <a:pt x="959" y="865"/>
                  <a:pt x="918" y="863"/>
                </a:cubicBezTo>
                <a:cubicBezTo>
                  <a:pt x="878" y="816"/>
                  <a:pt x="897" y="758"/>
                  <a:pt x="837" y="717"/>
                </a:cubicBezTo>
                <a:cubicBezTo>
                  <a:pt x="788" y="683"/>
                  <a:pt x="817" y="676"/>
                  <a:pt x="785" y="631"/>
                </a:cubicBezTo>
                <a:cubicBezTo>
                  <a:pt x="770" y="609"/>
                  <a:pt x="713" y="623"/>
                  <a:pt x="694" y="629"/>
                </a:cubicBezTo>
                <a:cubicBezTo>
                  <a:pt x="654" y="641"/>
                  <a:pt x="630" y="592"/>
                  <a:pt x="595" y="612"/>
                </a:cubicBezTo>
                <a:cubicBezTo>
                  <a:pt x="599" y="534"/>
                  <a:pt x="520" y="556"/>
                  <a:pt x="472" y="567"/>
                </a:cubicBezTo>
                <a:cubicBezTo>
                  <a:pt x="458" y="546"/>
                  <a:pt x="376" y="450"/>
                  <a:pt x="303" y="450"/>
                </a:cubicBezTo>
                <a:cubicBezTo>
                  <a:pt x="238" y="452"/>
                  <a:pt x="181" y="451"/>
                  <a:pt x="123" y="420"/>
                </a:cubicBezTo>
                <a:cubicBezTo>
                  <a:pt x="146" y="404"/>
                  <a:pt x="132" y="373"/>
                  <a:pt x="122" y="351"/>
                </a:cubicBezTo>
                <a:cubicBezTo>
                  <a:pt x="103" y="310"/>
                  <a:pt x="102" y="296"/>
                  <a:pt x="117" y="264"/>
                </a:cubicBezTo>
                <a:cubicBezTo>
                  <a:pt x="143" y="228"/>
                  <a:pt x="95" y="179"/>
                  <a:pt x="44" y="138"/>
                </a:cubicBezTo>
                <a:cubicBezTo>
                  <a:pt x="13" y="115"/>
                  <a:pt x="15" y="69"/>
                  <a:pt x="0" y="45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5" name="꙱ Argentina (Argentine Republic) (AR) (H)">
            <a:extLst>
              <a:ext uri="{FF2B5EF4-FFF2-40B4-BE49-F238E27FC236}">
                <a16:creationId xmlns:a16="http://schemas.microsoft.com/office/drawing/2014/main" id="{539215D9-28FA-4A3A-A2CA-5F323285DD27}"/>
              </a:ext>
            </a:extLst>
          </p:cNvPr>
          <p:cNvSpPr>
            <a:spLocks noEditPoints="1"/>
          </p:cNvSpPr>
          <p:nvPr/>
        </p:nvSpPr>
        <p:spPr bwMode="auto">
          <a:xfrm>
            <a:off x="2645358" y="3022349"/>
            <a:ext cx="399908" cy="967639"/>
          </a:xfrm>
          <a:custGeom>
            <a:avLst/>
            <a:gdLst>
              <a:gd name="T0" fmla="*/ 4621 w 4842"/>
              <a:gd name="T1" fmla="*/ 11674 h 11720"/>
              <a:gd name="T2" fmla="*/ 3202 w 4842"/>
              <a:gd name="T3" fmla="*/ 10905 h 11720"/>
              <a:gd name="T4" fmla="*/ 3676 w 4842"/>
              <a:gd name="T5" fmla="*/ 11313 h 11720"/>
              <a:gd name="T6" fmla="*/ 4318 w 4842"/>
              <a:gd name="T7" fmla="*/ 11675 h 11720"/>
              <a:gd name="T8" fmla="*/ 3542 w 4842"/>
              <a:gd name="T9" fmla="*/ 11608 h 11720"/>
              <a:gd name="T10" fmla="*/ 78 w 4842"/>
              <a:gd name="T11" fmla="*/ 2604 h 11720"/>
              <a:gd name="T12" fmla="*/ 335 w 4842"/>
              <a:gd name="T13" fmla="*/ 1899 h 11720"/>
              <a:gd name="T14" fmla="*/ 190 w 4842"/>
              <a:gd name="T15" fmla="*/ 1057 h 11720"/>
              <a:gd name="T16" fmla="*/ 674 w 4842"/>
              <a:gd name="T17" fmla="*/ 150 h 11720"/>
              <a:gd name="T18" fmla="*/ 1403 w 4842"/>
              <a:gd name="T19" fmla="*/ 389 h 11720"/>
              <a:gd name="T20" fmla="*/ 1896 w 4842"/>
              <a:gd name="T21" fmla="*/ 171 h 11720"/>
              <a:gd name="T22" fmla="*/ 2871 w 4842"/>
              <a:gd name="T23" fmla="*/ 866 h 11720"/>
              <a:gd name="T24" fmla="*/ 3562 w 4842"/>
              <a:gd name="T25" fmla="*/ 1267 h 11720"/>
              <a:gd name="T26" fmla="*/ 3351 w 4842"/>
              <a:gd name="T27" fmla="*/ 1948 h 11720"/>
              <a:gd name="T28" fmla="*/ 3990 w 4842"/>
              <a:gd name="T29" fmla="*/ 2028 h 11720"/>
              <a:gd name="T30" fmla="*/ 4230 w 4842"/>
              <a:gd name="T31" fmla="*/ 2008 h 11720"/>
              <a:gd name="T32" fmla="*/ 4515 w 4842"/>
              <a:gd name="T33" fmla="*/ 1469 h 11720"/>
              <a:gd name="T34" fmla="*/ 4817 w 4842"/>
              <a:gd name="T35" fmla="*/ 1924 h 11720"/>
              <a:gd name="T36" fmla="*/ 4377 w 4842"/>
              <a:gd name="T37" fmla="*/ 2237 h 11720"/>
              <a:gd name="T38" fmla="*/ 3955 w 4842"/>
              <a:gd name="T39" fmla="*/ 2850 h 11720"/>
              <a:gd name="T40" fmla="*/ 3807 w 4842"/>
              <a:gd name="T41" fmla="*/ 3444 h 11720"/>
              <a:gd name="T42" fmla="*/ 3819 w 4842"/>
              <a:gd name="T43" fmla="*/ 4065 h 11720"/>
              <a:gd name="T44" fmla="*/ 4353 w 4842"/>
              <a:gd name="T45" fmla="*/ 4948 h 11720"/>
              <a:gd name="T46" fmla="*/ 4416 w 4842"/>
              <a:gd name="T47" fmla="*/ 5891 h 11720"/>
              <a:gd name="T48" fmla="*/ 3183 w 4842"/>
              <a:gd name="T49" fmla="*/ 6118 h 11720"/>
              <a:gd name="T50" fmla="*/ 3271 w 4842"/>
              <a:gd name="T51" fmla="*/ 6434 h 11720"/>
              <a:gd name="T52" fmla="*/ 3389 w 4842"/>
              <a:gd name="T53" fmla="*/ 6721 h 11720"/>
              <a:gd name="T54" fmla="*/ 2687 w 4842"/>
              <a:gd name="T55" fmla="*/ 7072 h 11720"/>
              <a:gd name="T56" fmla="*/ 2953 w 4842"/>
              <a:gd name="T57" fmla="*/ 7283 h 11720"/>
              <a:gd name="T58" fmla="*/ 3096 w 4842"/>
              <a:gd name="T59" fmla="*/ 7511 h 11720"/>
              <a:gd name="T60" fmla="*/ 2961 w 4842"/>
              <a:gd name="T61" fmla="*/ 7610 h 11720"/>
              <a:gd name="T62" fmla="*/ 2948 w 4842"/>
              <a:gd name="T63" fmla="*/ 8045 h 11720"/>
              <a:gd name="T64" fmla="*/ 2697 w 4842"/>
              <a:gd name="T65" fmla="*/ 8331 h 11720"/>
              <a:gd name="T66" fmla="*/ 3140 w 4842"/>
              <a:gd name="T67" fmla="*/ 8999 h 11720"/>
              <a:gd name="T68" fmla="*/ 3247 w 4842"/>
              <a:gd name="T69" fmla="*/ 9337 h 11720"/>
              <a:gd name="T70" fmla="*/ 2956 w 4842"/>
              <a:gd name="T71" fmla="*/ 9753 h 11720"/>
              <a:gd name="T72" fmla="*/ 2680 w 4842"/>
              <a:gd name="T73" fmla="*/ 10005 h 11720"/>
              <a:gd name="T74" fmla="*/ 2906 w 4842"/>
              <a:gd name="T75" fmla="*/ 10503 h 11720"/>
              <a:gd name="T76" fmla="*/ 3208 w 4842"/>
              <a:gd name="T77" fmla="*/ 10819 h 11720"/>
              <a:gd name="T78" fmla="*/ 2202 w 4842"/>
              <a:gd name="T79" fmla="*/ 10678 h 11720"/>
              <a:gd name="T80" fmla="*/ 1828 w 4842"/>
              <a:gd name="T81" fmla="*/ 10214 h 11720"/>
              <a:gd name="T82" fmla="*/ 1427 w 4842"/>
              <a:gd name="T83" fmla="*/ 9971 h 11720"/>
              <a:gd name="T84" fmla="*/ 1439 w 4842"/>
              <a:gd name="T85" fmla="*/ 9640 h 11720"/>
              <a:gd name="T86" fmla="*/ 1455 w 4842"/>
              <a:gd name="T87" fmla="*/ 9320 h 11720"/>
              <a:gd name="T88" fmla="*/ 1416 w 4842"/>
              <a:gd name="T89" fmla="*/ 8896 h 11720"/>
              <a:gd name="T90" fmla="*/ 1294 w 4842"/>
              <a:gd name="T91" fmla="*/ 8450 h 11720"/>
              <a:gd name="T92" fmla="*/ 1098 w 4842"/>
              <a:gd name="T93" fmla="*/ 8210 h 11720"/>
              <a:gd name="T94" fmla="*/ 1057 w 4842"/>
              <a:gd name="T95" fmla="*/ 7958 h 11720"/>
              <a:gd name="T96" fmla="*/ 902 w 4842"/>
              <a:gd name="T97" fmla="*/ 7600 h 11720"/>
              <a:gd name="T98" fmla="*/ 696 w 4842"/>
              <a:gd name="T99" fmla="*/ 7045 h 11720"/>
              <a:gd name="T100" fmla="*/ 572 w 4842"/>
              <a:gd name="T101" fmla="*/ 6351 h 11720"/>
              <a:gd name="T102" fmla="*/ 443 w 4842"/>
              <a:gd name="T103" fmla="*/ 5635 h 11720"/>
              <a:gd name="T104" fmla="*/ 458 w 4842"/>
              <a:gd name="T105" fmla="*/ 5144 h 11720"/>
              <a:gd name="T106" fmla="*/ 423 w 4842"/>
              <a:gd name="T107" fmla="*/ 4758 h 11720"/>
              <a:gd name="T108" fmla="*/ 398 w 4842"/>
              <a:gd name="T109" fmla="*/ 4099 h 11720"/>
              <a:gd name="T110" fmla="*/ 250 w 4842"/>
              <a:gd name="T111" fmla="*/ 3841 h 11720"/>
              <a:gd name="T112" fmla="*/ 59 w 4842"/>
              <a:gd name="T113" fmla="*/ 3270 h 11720"/>
              <a:gd name="T114" fmla="*/ 3330 w 4842"/>
              <a:gd name="T115" fmla="*/ 6226 h 11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42" h="11720">
                <a:moveTo>
                  <a:pt x="3279" y="6164"/>
                </a:moveTo>
                <a:cubicBezTo>
                  <a:pt x="3284" y="6143"/>
                  <a:pt x="3274" y="6140"/>
                  <a:pt x="3250" y="6154"/>
                </a:cubicBezTo>
                <a:cubicBezTo>
                  <a:pt x="3260" y="6158"/>
                  <a:pt x="3269" y="6161"/>
                  <a:pt x="3279" y="6164"/>
                </a:cubicBezTo>
                <a:close/>
                <a:moveTo>
                  <a:pt x="4621" y="11674"/>
                </a:moveTo>
                <a:cubicBezTo>
                  <a:pt x="4662" y="11623"/>
                  <a:pt x="4750" y="11637"/>
                  <a:pt x="4805" y="11617"/>
                </a:cubicBezTo>
                <a:cubicBezTo>
                  <a:pt x="4730" y="11598"/>
                  <a:pt x="4661" y="11623"/>
                  <a:pt x="4592" y="11650"/>
                </a:cubicBezTo>
                <a:cubicBezTo>
                  <a:pt x="4601" y="11659"/>
                  <a:pt x="4611" y="11667"/>
                  <a:pt x="4621" y="11674"/>
                </a:cubicBezTo>
                <a:close/>
                <a:moveTo>
                  <a:pt x="3202" y="10905"/>
                </a:moveTo>
                <a:cubicBezTo>
                  <a:pt x="3262" y="10959"/>
                  <a:pt x="3338" y="10996"/>
                  <a:pt x="3383" y="11065"/>
                </a:cubicBezTo>
                <a:cubicBezTo>
                  <a:pt x="3342" y="10989"/>
                  <a:pt x="3247" y="11122"/>
                  <a:pt x="3404" y="11123"/>
                </a:cubicBezTo>
                <a:cubicBezTo>
                  <a:pt x="3463" y="11124"/>
                  <a:pt x="3481" y="11189"/>
                  <a:pt x="3519" y="11223"/>
                </a:cubicBezTo>
                <a:cubicBezTo>
                  <a:pt x="3565" y="11264"/>
                  <a:pt x="3633" y="11275"/>
                  <a:pt x="3676" y="11313"/>
                </a:cubicBezTo>
                <a:cubicBezTo>
                  <a:pt x="3791" y="11415"/>
                  <a:pt x="3957" y="11463"/>
                  <a:pt x="4095" y="11526"/>
                </a:cubicBezTo>
                <a:cubicBezTo>
                  <a:pt x="4305" y="11622"/>
                  <a:pt x="4313" y="11578"/>
                  <a:pt x="4424" y="11583"/>
                </a:cubicBezTo>
                <a:cubicBezTo>
                  <a:pt x="4473" y="11585"/>
                  <a:pt x="4462" y="11636"/>
                  <a:pt x="4449" y="11677"/>
                </a:cubicBezTo>
                <a:cubicBezTo>
                  <a:pt x="4410" y="11655"/>
                  <a:pt x="4364" y="11692"/>
                  <a:pt x="4318" y="11675"/>
                </a:cubicBezTo>
                <a:cubicBezTo>
                  <a:pt x="4267" y="11655"/>
                  <a:pt x="4198" y="11720"/>
                  <a:pt x="4135" y="11706"/>
                </a:cubicBezTo>
                <a:cubicBezTo>
                  <a:pt x="4064" y="11691"/>
                  <a:pt x="4002" y="11674"/>
                  <a:pt x="3928" y="11672"/>
                </a:cubicBezTo>
                <a:cubicBezTo>
                  <a:pt x="3846" y="11669"/>
                  <a:pt x="3741" y="11673"/>
                  <a:pt x="3664" y="11641"/>
                </a:cubicBezTo>
                <a:cubicBezTo>
                  <a:pt x="3614" y="11620"/>
                  <a:pt x="3584" y="11671"/>
                  <a:pt x="3542" y="11608"/>
                </a:cubicBezTo>
                <a:cubicBezTo>
                  <a:pt x="3503" y="11551"/>
                  <a:pt x="3481" y="11479"/>
                  <a:pt x="3449" y="11416"/>
                </a:cubicBezTo>
                <a:cubicBezTo>
                  <a:pt x="3365" y="11248"/>
                  <a:pt x="3273" y="11079"/>
                  <a:pt x="3202" y="10905"/>
                </a:cubicBezTo>
                <a:close/>
                <a:moveTo>
                  <a:pt x="32" y="2669"/>
                </a:moveTo>
                <a:cubicBezTo>
                  <a:pt x="37" y="2639"/>
                  <a:pt x="71" y="2632"/>
                  <a:pt x="78" y="2604"/>
                </a:cubicBezTo>
                <a:cubicBezTo>
                  <a:pt x="87" y="2567"/>
                  <a:pt x="65" y="2511"/>
                  <a:pt x="67" y="2470"/>
                </a:cubicBezTo>
                <a:cubicBezTo>
                  <a:pt x="72" y="2355"/>
                  <a:pt x="136" y="2308"/>
                  <a:pt x="178" y="2210"/>
                </a:cubicBezTo>
                <a:cubicBezTo>
                  <a:pt x="214" y="2124"/>
                  <a:pt x="207" y="1986"/>
                  <a:pt x="252" y="1918"/>
                </a:cubicBezTo>
                <a:cubicBezTo>
                  <a:pt x="271" y="1889"/>
                  <a:pt x="306" y="1912"/>
                  <a:pt x="335" y="1899"/>
                </a:cubicBezTo>
                <a:cubicBezTo>
                  <a:pt x="457" y="1842"/>
                  <a:pt x="331" y="1767"/>
                  <a:pt x="290" y="1703"/>
                </a:cubicBezTo>
                <a:cubicBezTo>
                  <a:pt x="243" y="1630"/>
                  <a:pt x="326" y="1584"/>
                  <a:pt x="300" y="1512"/>
                </a:cubicBezTo>
                <a:cubicBezTo>
                  <a:pt x="281" y="1462"/>
                  <a:pt x="135" y="1201"/>
                  <a:pt x="260" y="1196"/>
                </a:cubicBezTo>
                <a:cubicBezTo>
                  <a:pt x="247" y="1164"/>
                  <a:pt x="181" y="1089"/>
                  <a:pt x="190" y="1057"/>
                </a:cubicBezTo>
                <a:cubicBezTo>
                  <a:pt x="255" y="849"/>
                  <a:pt x="472" y="901"/>
                  <a:pt x="526" y="777"/>
                </a:cubicBezTo>
                <a:cubicBezTo>
                  <a:pt x="556" y="707"/>
                  <a:pt x="578" y="474"/>
                  <a:pt x="546" y="399"/>
                </a:cubicBezTo>
                <a:cubicBezTo>
                  <a:pt x="537" y="380"/>
                  <a:pt x="495" y="391"/>
                  <a:pt x="495" y="374"/>
                </a:cubicBezTo>
                <a:cubicBezTo>
                  <a:pt x="549" y="337"/>
                  <a:pt x="601" y="177"/>
                  <a:pt x="674" y="150"/>
                </a:cubicBezTo>
                <a:cubicBezTo>
                  <a:pt x="764" y="118"/>
                  <a:pt x="759" y="89"/>
                  <a:pt x="768" y="0"/>
                </a:cubicBezTo>
                <a:cubicBezTo>
                  <a:pt x="831" y="13"/>
                  <a:pt x="862" y="80"/>
                  <a:pt x="917" y="106"/>
                </a:cubicBezTo>
                <a:cubicBezTo>
                  <a:pt x="982" y="137"/>
                  <a:pt x="1083" y="103"/>
                  <a:pt x="1154" y="114"/>
                </a:cubicBezTo>
                <a:cubicBezTo>
                  <a:pt x="1327" y="141"/>
                  <a:pt x="1313" y="263"/>
                  <a:pt x="1403" y="389"/>
                </a:cubicBezTo>
                <a:cubicBezTo>
                  <a:pt x="1411" y="305"/>
                  <a:pt x="1425" y="228"/>
                  <a:pt x="1456" y="149"/>
                </a:cubicBezTo>
                <a:cubicBezTo>
                  <a:pt x="1494" y="53"/>
                  <a:pt x="1490" y="108"/>
                  <a:pt x="1561" y="85"/>
                </a:cubicBezTo>
                <a:cubicBezTo>
                  <a:pt x="1620" y="65"/>
                  <a:pt x="1697" y="80"/>
                  <a:pt x="1762" y="77"/>
                </a:cubicBezTo>
                <a:cubicBezTo>
                  <a:pt x="1844" y="74"/>
                  <a:pt x="1806" y="113"/>
                  <a:pt x="1896" y="171"/>
                </a:cubicBezTo>
                <a:cubicBezTo>
                  <a:pt x="1963" y="246"/>
                  <a:pt x="2019" y="242"/>
                  <a:pt x="2045" y="321"/>
                </a:cubicBezTo>
                <a:cubicBezTo>
                  <a:pt x="2114" y="470"/>
                  <a:pt x="2380" y="627"/>
                  <a:pt x="2437" y="695"/>
                </a:cubicBezTo>
                <a:cubicBezTo>
                  <a:pt x="2474" y="724"/>
                  <a:pt x="2513" y="737"/>
                  <a:pt x="2623" y="780"/>
                </a:cubicBezTo>
                <a:cubicBezTo>
                  <a:pt x="2715" y="816"/>
                  <a:pt x="2790" y="801"/>
                  <a:pt x="2871" y="866"/>
                </a:cubicBezTo>
                <a:cubicBezTo>
                  <a:pt x="2933" y="916"/>
                  <a:pt x="3128" y="1061"/>
                  <a:pt x="3206" y="1076"/>
                </a:cubicBezTo>
                <a:cubicBezTo>
                  <a:pt x="3241" y="1083"/>
                  <a:pt x="3276" y="1091"/>
                  <a:pt x="3304" y="1115"/>
                </a:cubicBezTo>
                <a:cubicBezTo>
                  <a:pt x="3371" y="1163"/>
                  <a:pt x="3420" y="1147"/>
                  <a:pt x="3483" y="1194"/>
                </a:cubicBezTo>
                <a:cubicBezTo>
                  <a:pt x="3515" y="1218"/>
                  <a:pt x="3541" y="1234"/>
                  <a:pt x="3562" y="1267"/>
                </a:cubicBezTo>
                <a:cubicBezTo>
                  <a:pt x="3579" y="1294"/>
                  <a:pt x="3580" y="1327"/>
                  <a:pt x="3558" y="1365"/>
                </a:cubicBezTo>
                <a:cubicBezTo>
                  <a:pt x="3525" y="1438"/>
                  <a:pt x="3535" y="1522"/>
                  <a:pt x="3489" y="1537"/>
                </a:cubicBezTo>
                <a:cubicBezTo>
                  <a:pt x="3393" y="1588"/>
                  <a:pt x="3497" y="1758"/>
                  <a:pt x="3395" y="1826"/>
                </a:cubicBezTo>
                <a:cubicBezTo>
                  <a:pt x="3384" y="1833"/>
                  <a:pt x="3348" y="1937"/>
                  <a:pt x="3351" y="1948"/>
                </a:cubicBezTo>
                <a:cubicBezTo>
                  <a:pt x="3368" y="2006"/>
                  <a:pt x="3397" y="1972"/>
                  <a:pt x="3445" y="1968"/>
                </a:cubicBezTo>
                <a:cubicBezTo>
                  <a:pt x="3590" y="1953"/>
                  <a:pt x="3752" y="2039"/>
                  <a:pt x="3832" y="2037"/>
                </a:cubicBezTo>
                <a:cubicBezTo>
                  <a:pt x="3863" y="2036"/>
                  <a:pt x="3893" y="1994"/>
                  <a:pt x="3916" y="2023"/>
                </a:cubicBezTo>
                <a:cubicBezTo>
                  <a:pt x="3949" y="2065"/>
                  <a:pt x="3956" y="2035"/>
                  <a:pt x="3990" y="2028"/>
                </a:cubicBezTo>
                <a:cubicBezTo>
                  <a:pt x="4015" y="2023"/>
                  <a:pt x="4046" y="2063"/>
                  <a:pt x="4069" y="2072"/>
                </a:cubicBezTo>
                <a:lnTo>
                  <a:pt x="4069" y="2072"/>
                </a:lnTo>
                <a:lnTo>
                  <a:pt x="4069" y="2072"/>
                </a:lnTo>
                <a:cubicBezTo>
                  <a:pt x="4112" y="1982"/>
                  <a:pt x="4158" y="1945"/>
                  <a:pt x="4230" y="2008"/>
                </a:cubicBezTo>
                <a:cubicBezTo>
                  <a:pt x="4268" y="2042"/>
                  <a:pt x="4316" y="1934"/>
                  <a:pt x="4308" y="1907"/>
                </a:cubicBezTo>
                <a:cubicBezTo>
                  <a:pt x="4292" y="1857"/>
                  <a:pt x="4436" y="1843"/>
                  <a:pt x="4428" y="1824"/>
                </a:cubicBezTo>
                <a:cubicBezTo>
                  <a:pt x="4421" y="1809"/>
                  <a:pt x="4457" y="1754"/>
                  <a:pt x="4478" y="1738"/>
                </a:cubicBezTo>
                <a:cubicBezTo>
                  <a:pt x="4575" y="1704"/>
                  <a:pt x="4528" y="1567"/>
                  <a:pt x="4515" y="1469"/>
                </a:cubicBezTo>
                <a:cubicBezTo>
                  <a:pt x="4504" y="1388"/>
                  <a:pt x="4473" y="1328"/>
                  <a:pt x="4565" y="1387"/>
                </a:cubicBezTo>
                <a:cubicBezTo>
                  <a:pt x="4573" y="1333"/>
                  <a:pt x="4645" y="1338"/>
                  <a:pt x="4682" y="1351"/>
                </a:cubicBezTo>
                <a:cubicBezTo>
                  <a:pt x="4781" y="1387"/>
                  <a:pt x="4820" y="1624"/>
                  <a:pt x="4823" y="1719"/>
                </a:cubicBezTo>
                <a:cubicBezTo>
                  <a:pt x="4827" y="1852"/>
                  <a:pt x="4842" y="1768"/>
                  <a:pt x="4817" y="1924"/>
                </a:cubicBezTo>
                <a:cubicBezTo>
                  <a:pt x="4768" y="1905"/>
                  <a:pt x="4724" y="1981"/>
                  <a:pt x="4641" y="2015"/>
                </a:cubicBezTo>
                <a:cubicBezTo>
                  <a:pt x="4614" y="2026"/>
                  <a:pt x="4526" y="2057"/>
                  <a:pt x="4523" y="2093"/>
                </a:cubicBezTo>
                <a:cubicBezTo>
                  <a:pt x="4518" y="2147"/>
                  <a:pt x="4458" y="2152"/>
                  <a:pt x="4421" y="2176"/>
                </a:cubicBezTo>
                <a:cubicBezTo>
                  <a:pt x="4400" y="2189"/>
                  <a:pt x="4396" y="2219"/>
                  <a:pt x="4377" y="2237"/>
                </a:cubicBezTo>
                <a:cubicBezTo>
                  <a:pt x="4350" y="2264"/>
                  <a:pt x="4316" y="2283"/>
                  <a:pt x="4292" y="2313"/>
                </a:cubicBezTo>
                <a:cubicBezTo>
                  <a:pt x="4317" y="2321"/>
                  <a:pt x="4327" y="2342"/>
                  <a:pt x="4315" y="2366"/>
                </a:cubicBezTo>
                <a:cubicBezTo>
                  <a:pt x="4261" y="2310"/>
                  <a:pt x="4153" y="2535"/>
                  <a:pt x="4123" y="2578"/>
                </a:cubicBezTo>
                <a:cubicBezTo>
                  <a:pt x="4069" y="2654"/>
                  <a:pt x="4055" y="2810"/>
                  <a:pt x="3955" y="2850"/>
                </a:cubicBezTo>
                <a:cubicBezTo>
                  <a:pt x="3889" y="2876"/>
                  <a:pt x="3937" y="2972"/>
                  <a:pt x="3840" y="2999"/>
                </a:cubicBezTo>
                <a:cubicBezTo>
                  <a:pt x="3861" y="3051"/>
                  <a:pt x="3810" y="3087"/>
                  <a:pt x="3784" y="3123"/>
                </a:cubicBezTo>
                <a:cubicBezTo>
                  <a:pt x="3796" y="3172"/>
                  <a:pt x="3863" y="3224"/>
                  <a:pt x="3811" y="3261"/>
                </a:cubicBezTo>
                <a:cubicBezTo>
                  <a:pt x="3803" y="3267"/>
                  <a:pt x="3828" y="3391"/>
                  <a:pt x="3807" y="3444"/>
                </a:cubicBezTo>
                <a:cubicBezTo>
                  <a:pt x="3791" y="3484"/>
                  <a:pt x="3853" y="3529"/>
                  <a:pt x="3801" y="3589"/>
                </a:cubicBezTo>
                <a:cubicBezTo>
                  <a:pt x="3772" y="3624"/>
                  <a:pt x="3845" y="3742"/>
                  <a:pt x="3831" y="3788"/>
                </a:cubicBezTo>
                <a:cubicBezTo>
                  <a:pt x="3810" y="3854"/>
                  <a:pt x="3839" y="3908"/>
                  <a:pt x="3875" y="3968"/>
                </a:cubicBezTo>
                <a:cubicBezTo>
                  <a:pt x="3922" y="4048"/>
                  <a:pt x="3815" y="4018"/>
                  <a:pt x="3819" y="4065"/>
                </a:cubicBezTo>
                <a:cubicBezTo>
                  <a:pt x="3825" y="4126"/>
                  <a:pt x="3789" y="4187"/>
                  <a:pt x="3817" y="4248"/>
                </a:cubicBezTo>
                <a:cubicBezTo>
                  <a:pt x="3833" y="4283"/>
                  <a:pt x="3962" y="4468"/>
                  <a:pt x="3858" y="4462"/>
                </a:cubicBezTo>
                <a:cubicBezTo>
                  <a:pt x="3951" y="4537"/>
                  <a:pt x="3839" y="4537"/>
                  <a:pt x="4154" y="4683"/>
                </a:cubicBezTo>
                <a:cubicBezTo>
                  <a:pt x="4261" y="4733"/>
                  <a:pt x="4411" y="4816"/>
                  <a:pt x="4353" y="4948"/>
                </a:cubicBezTo>
                <a:cubicBezTo>
                  <a:pt x="4311" y="5043"/>
                  <a:pt x="4437" y="5235"/>
                  <a:pt x="4550" y="5188"/>
                </a:cubicBezTo>
                <a:cubicBezTo>
                  <a:pt x="4595" y="5169"/>
                  <a:pt x="4615" y="5303"/>
                  <a:pt x="4624" y="5328"/>
                </a:cubicBezTo>
                <a:cubicBezTo>
                  <a:pt x="4674" y="5456"/>
                  <a:pt x="4479" y="5657"/>
                  <a:pt x="4476" y="5755"/>
                </a:cubicBezTo>
                <a:cubicBezTo>
                  <a:pt x="4474" y="5825"/>
                  <a:pt x="4480" y="5845"/>
                  <a:pt x="4416" y="5891"/>
                </a:cubicBezTo>
                <a:cubicBezTo>
                  <a:pt x="4299" y="5975"/>
                  <a:pt x="4166" y="6017"/>
                  <a:pt x="4027" y="6045"/>
                </a:cubicBezTo>
                <a:cubicBezTo>
                  <a:pt x="3765" y="6098"/>
                  <a:pt x="3613" y="6156"/>
                  <a:pt x="3338" y="6132"/>
                </a:cubicBezTo>
                <a:cubicBezTo>
                  <a:pt x="3264" y="6125"/>
                  <a:pt x="3214" y="6078"/>
                  <a:pt x="3143" y="6068"/>
                </a:cubicBezTo>
                <a:cubicBezTo>
                  <a:pt x="3153" y="6088"/>
                  <a:pt x="3166" y="6104"/>
                  <a:pt x="3183" y="6118"/>
                </a:cubicBezTo>
                <a:cubicBezTo>
                  <a:pt x="3201" y="6135"/>
                  <a:pt x="3181" y="6171"/>
                  <a:pt x="3191" y="6192"/>
                </a:cubicBezTo>
                <a:cubicBezTo>
                  <a:pt x="3197" y="6204"/>
                  <a:pt x="3332" y="6304"/>
                  <a:pt x="3247" y="6270"/>
                </a:cubicBezTo>
                <a:cubicBezTo>
                  <a:pt x="3286" y="6299"/>
                  <a:pt x="3305" y="6320"/>
                  <a:pt x="3314" y="6369"/>
                </a:cubicBezTo>
                <a:cubicBezTo>
                  <a:pt x="3320" y="6404"/>
                  <a:pt x="3325" y="6463"/>
                  <a:pt x="3271" y="6434"/>
                </a:cubicBezTo>
                <a:cubicBezTo>
                  <a:pt x="3279" y="6469"/>
                  <a:pt x="3289" y="6506"/>
                  <a:pt x="3288" y="6543"/>
                </a:cubicBezTo>
                <a:cubicBezTo>
                  <a:pt x="3287" y="6573"/>
                  <a:pt x="3256" y="6599"/>
                  <a:pt x="3278" y="6626"/>
                </a:cubicBezTo>
                <a:cubicBezTo>
                  <a:pt x="3294" y="6645"/>
                  <a:pt x="3317" y="6659"/>
                  <a:pt x="3336" y="6676"/>
                </a:cubicBezTo>
                <a:cubicBezTo>
                  <a:pt x="3364" y="6701"/>
                  <a:pt x="3349" y="6743"/>
                  <a:pt x="3389" y="6721"/>
                </a:cubicBezTo>
                <a:cubicBezTo>
                  <a:pt x="3365" y="6867"/>
                  <a:pt x="3217" y="6889"/>
                  <a:pt x="3094" y="6900"/>
                </a:cubicBezTo>
                <a:cubicBezTo>
                  <a:pt x="2931" y="6915"/>
                  <a:pt x="2798" y="6805"/>
                  <a:pt x="2638" y="6781"/>
                </a:cubicBezTo>
                <a:cubicBezTo>
                  <a:pt x="2726" y="6764"/>
                  <a:pt x="2573" y="6705"/>
                  <a:pt x="2568" y="6835"/>
                </a:cubicBezTo>
                <a:cubicBezTo>
                  <a:pt x="2564" y="6923"/>
                  <a:pt x="2671" y="6986"/>
                  <a:pt x="2687" y="7072"/>
                </a:cubicBezTo>
                <a:cubicBezTo>
                  <a:pt x="2700" y="7141"/>
                  <a:pt x="2702" y="7228"/>
                  <a:pt x="2779" y="7257"/>
                </a:cubicBezTo>
                <a:cubicBezTo>
                  <a:pt x="2819" y="7272"/>
                  <a:pt x="2927" y="7281"/>
                  <a:pt x="2897" y="7348"/>
                </a:cubicBezTo>
                <a:cubicBezTo>
                  <a:pt x="2913" y="7352"/>
                  <a:pt x="3066" y="7369"/>
                  <a:pt x="3055" y="7329"/>
                </a:cubicBezTo>
                <a:cubicBezTo>
                  <a:pt x="3047" y="7297"/>
                  <a:pt x="2976" y="7296"/>
                  <a:pt x="2953" y="7283"/>
                </a:cubicBezTo>
                <a:cubicBezTo>
                  <a:pt x="3003" y="7290"/>
                  <a:pt x="3030" y="7238"/>
                  <a:pt x="3078" y="7235"/>
                </a:cubicBezTo>
                <a:cubicBezTo>
                  <a:pt x="3126" y="7232"/>
                  <a:pt x="3176" y="7300"/>
                  <a:pt x="3184" y="7342"/>
                </a:cubicBezTo>
                <a:cubicBezTo>
                  <a:pt x="3192" y="7381"/>
                  <a:pt x="3241" y="7438"/>
                  <a:pt x="3214" y="7479"/>
                </a:cubicBezTo>
                <a:cubicBezTo>
                  <a:pt x="3195" y="7506"/>
                  <a:pt x="3126" y="7515"/>
                  <a:pt x="3096" y="7511"/>
                </a:cubicBezTo>
                <a:cubicBezTo>
                  <a:pt x="3046" y="7505"/>
                  <a:pt x="3054" y="7449"/>
                  <a:pt x="3029" y="7424"/>
                </a:cubicBezTo>
                <a:cubicBezTo>
                  <a:pt x="2989" y="7384"/>
                  <a:pt x="2933" y="7367"/>
                  <a:pt x="2884" y="7400"/>
                </a:cubicBezTo>
                <a:cubicBezTo>
                  <a:pt x="2752" y="7488"/>
                  <a:pt x="2969" y="7560"/>
                  <a:pt x="3045" y="7541"/>
                </a:cubicBezTo>
                <a:cubicBezTo>
                  <a:pt x="3039" y="7582"/>
                  <a:pt x="2994" y="7596"/>
                  <a:pt x="2961" y="7610"/>
                </a:cubicBezTo>
                <a:cubicBezTo>
                  <a:pt x="2895" y="7637"/>
                  <a:pt x="2898" y="7666"/>
                  <a:pt x="2873" y="7725"/>
                </a:cubicBezTo>
                <a:cubicBezTo>
                  <a:pt x="2846" y="7786"/>
                  <a:pt x="2842" y="7807"/>
                  <a:pt x="2884" y="7863"/>
                </a:cubicBezTo>
                <a:cubicBezTo>
                  <a:pt x="2951" y="7954"/>
                  <a:pt x="2902" y="7953"/>
                  <a:pt x="2920" y="7985"/>
                </a:cubicBezTo>
                <a:cubicBezTo>
                  <a:pt x="2938" y="8001"/>
                  <a:pt x="2947" y="8022"/>
                  <a:pt x="2948" y="8045"/>
                </a:cubicBezTo>
                <a:cubicBezTo>
                  <a:pt x="2946" y="8057"/>
                  <a:pt x="2952" y="8097"/>
                  <a:pt x="2936" y="8101"/>
                </a:cubicBezTo>
                <a:cubicBezTo>
                  <a:pt x="2912" y="8108"/>
                  <a:pt x="2880" y="8117"/>
                  <a:pt x="2877" y="8147"/>
                </a:cubicBezTo>
                <a:cubicBezTo>
                  <a:pt x="2872" y="8195"/>
                  <a:pt x="2946" y="8203"/>
                  <a:pt x="2938" y="8242"/>
                </a:cubicBezTo>
                <a:cubicBezTo>
                  <a:pt x="2929" y="8284"/>
                  <a:pt x="2634" y="8224"/>
                  <a:pt x="2697" y="8331"/>
                </a:cubicBezTo>
                <a:cubicBezTo>
                  <a:pt x="2570" y="8304"/>
                  <a:pt x="2536" y="8457"/>
                  <a:pt x="2519" y="8550"/>
                </a:cubicBezTo>
                <a:cubicBezTo>
                  <a:pt x="2489" y="8706"/>
                  <a:pt x="2591" y="8767"/>
                  <a:pt x="2708" y="8847"/>
                </a:cubicBezTo>
                <a:cubicBezTo>
                  <a:pt x="2766" y="8885"/>
                  <a:pt x="2816" y="8937"/>
                  <a:pt x="2880" y="8965"/>
                </a:cubicBezTo>
                <a:cubicBezTo>
                  <a:pt x="2962" y="9001"/>
                  <a:pt x="3062" y="8953"/>
                  <a:pt x="3140" y="8999"/>
                </a:cubicBezTo>
                <a:cubicBezTo>
                  <a:pt x="3249" y="9063"/>
                  <a:pt x="3265" y="9279"/>
                  <a:pt x="3095" y="9257"/>
                </a:cubicBezTo>
                <a:cubicBezTo>
                  <a:pt x="3127" y="9270"/>
                  <a:pt x="3149" y="9242"/>
                  <a:pt x="3179" y="9239"/>
                </a:cubicBezTo>
                <a:cubicBezTo>
                  <a:pt x="3224" y="9236"/>
                  <a:pt x="3241" y="9266"/>
                  <a:pt x="3268" y="9296"/>
                </a:cubicBezTo>
                <a:cubicBezTo>
                  <a:pt x="3242" y="9299"/>
                  <a:pt x="3233" y="9314"/>
                  <a:pt x="3247" y="9337"/>
                </a:cubicBezTo>
                <a:cubicBezTo>
                  <a:pt x="3189" y="9325"/>
                  <a:pt x="3003" y="9553"/>
                  <a:pt x="2969" y="9609"/>
                </a:cubicBezTo>
                <a:cubicBezTo>
                  <a:pt x="2949" y="9642"/>
                  <a:pt x="2930" y="9661"/>
                  <a:pt x="2932" y="9701"/>
                </a:cubicBezTo>
                <a:cubicBezTo>
                  <a:pt x="2933" y="9733"/>
                  <a:pt x="2936" y="9763"/>
                  <a:pt x="2908" y="9786"/>
                </a:cubicBezTo>
                <a:cubicBezTo>
                  <a:pt x="2932" y="9790"/>
                  <a:pt x="2951" y="9777"/>
                  <a:pt x="2956" y="9753"/>
                </a:cubicBezTo>
                <a:cubicBezTo>
                  <a:pt x="2959" y="9841"/>
                  <a:pt x="3056" y="9994"/>
                  <a:pt x="2924" y="10036"/>
                </a:cubicBezTo>
                <a:cubicBezTo>
                  <a:pt x="2827" y="10067"/>
                  <a:pt x="2796" y="9920"/>
                  <a:pt x="2712" y="9904"/>
                </a:cubicBezTo>
                <a:cubicBezTo>
                  <a:pt x="2734" y="9913"/>
                  <a:pt x="2790" y="9956"/>
                  <a:pt x="2772" y="9984"/>
                </a:cubicBezTo>
                <a:cubicBezTo>
                  <a:pt x="2758" y="10006"/>
                  <a:pt x="2701" y="9987"/>
                  <a:pt x="2680" y="10005"/>
                </a:cubicBezTo>
                <a:cubicBezTo>
                  <a:pt x="2764" y="9979"/>
                  <a:pt x="2796" y="10026"/>
                  <a:pt x="2867" y="10041"/>
                </a:cubicBezTo>
                <a:cubicBezTo>
                  <a:pt x="2858" y="10096"/>
                  <a:pt x="2772" y="10093"/>
                  <a:pt x="2752" y="10153"/>
                </a:cubicBezTo>
                <a:cubicBezTo>
                  <a:pt x="2725" y="10235"/>
                  <a:pt x="2783" y="10288"/>
                  <a:pt x="2736" y="10370"/>
                </a:cubicBezTo>
                <a:cubicBezTo>
                  <a:pt x="2796" y="10296"/>
                  <a:pt x="2884" y="10460"/>
                  <a:pt x="2906" y="10503"/>
                </a:cubicBezTo>
                <a:cubicBezTo>
                  <a:pt x="2939" y="10568"/>
                  <a:pt x="2803" y="10530"/>
                  <a:pt x="2769" y="10558"/>
                </a:cubicBezTo>
                <a:cubicBezTo>
                  <a:pt x="2804" y="10546"/>
                  <a:pt x="2887" y="10579"/>
                  <a:pt x="2903" y="10570"/>
                </a:cubicBezTo>
                <a:cubicBezTo>
                  <a:pt x="2951" y="10542"/>
                  <a:pt x="2989" y="10607"/>
                  <a:pt x="3026" y="10637"/>
                </a:cubicBezTo>
                <a:cubicBezTo>
                  <a:pt x="3098" y="10694"/>
                  <a:pt x="3175" y="10735"/>
                  <a:pt x="3208" y="10819"/>
                </a:cubicBezTo>
                <a:cubicBezTo>
                  <a:pt x="3189" y="10789"/>
                  <a:pt x="3157" y="10795"/>
                  <a:pt x="3121" y="10786"/>
                </a:cubicBezTo>
                <a:cubicBezTo>
                  <a:pt x="3036" y="10777"/>
                  <a:pt x="2926" y="10685"/>
                  <a:pt x="2573" y="10685"/>
                </a:cubicBezTo>
                <a:cubicBezTo>
                  <a:pt x="2514" y="10685"/>
                  <a:pt x="2456" y="10685"/>
                  <a:pt x="2397" y="10685"/>
                </a:cubicBezTo>
                <a:cubicBezTo>
                  <a:pt x="2348" y="10685"/>
                  <a:pt x="2244" y="10705"/>
                  <a:pt x="2202" y="10678"/>
                </a:cubicBezTo>
                <a:cubicBezTo>
                  <a:pt x="2136" y="10637"/>
                  <a:pt x="2080" y="10544"/>
                  <a:pt x="1994" y="10534"/>
                </a:cubicBezTo>
                <a:cubicBezTo>
                  <a:pt x="2021" y="10494"/>
                  <a:pt x="1996" y="10429"/>
                  <a:pt x="1962" y="10404"/>
                </a:cubicBezTo>
                <a:cubicBezTo>
                  <a:pt x="1916" y="10371"/>
                  <a:pt x="1952" y="10328"/>
                  <a:pt x="1927" y="10287"/>
                </a:cubicBezTo>
                <a:cubicBezTo>
                  <a:pt x="1912" y="10262"/>
                  <a:pt x="1865" y="10197"/>
                  <a:pt x="1828" y="10214"/>
                </a:cubicBezTo>
                <a:cubicBezTo>
                  <a:pt x="1799" y="10227"/>
                  <a:pt x="1774" y="10208"/>
                  <a:pt x="1745" y="10216"/>
                </a:cubicBezTo>
                <a:cubicBezTo>
                  <a:pt x="1707" y="10225"/>
                  <a:pt x="1681" y="10342"/>
                  <a:pt x="1586" y="10152"/>
                </a:cubicBezTo>
                <a:cubicBezTo>
                  <a:pt x="1562" y="10103"/>
                  <a:pt x="1464" y="10070"/>
                  <a:pt x="1456" y="10020"/>
                </a:cubicBezTo>
                <a:cubicBezTo>
                  <a:pt x="1452" y="9994"/>
                  <a:pt x="1438" y="9993"/>
                  <a:pt x="1427" y="9971"/>
                </a:cubicBezTo>
                <a:cubicBezTo>
                  <a:pt x="1417" y="9954"/>
                  <a:pt x="1425" y="9932"/>
                  <a:pt x="1418" y="9913"/>
                </a:cubicBezTo>
                <a:cubicBezTo>
                  <a:pt x="1408" y="9887"/>
                  <a:pt x="1376" y="9877"/>
                  <a:pt x="1368" y="9851"/>
                </a:cubicBezTo>
                <a:cubicBezTo>
                  <a:pt x="1357" y="9821"/>
                  <a:pt x="1366" y="9789"/>
                  <a:pt x="1361" y="9759"/>
                </a:cubicBezTo>
                <a:cubicBezTo>
                  <a:pt x="1445" y="9772"/>
                  <a:pt x="1418" y="9663"/>
                  <a:pt x="1439" y="9640"/>
                </a:cubicBezTo>
                <a:cubicBezTo>
                  <a:pt x="1454" y="9623"/>
                  <a:pt x="1485" y="9635"/>
                  <a:pt x="1501" y="9616"/>
                </a:cubicBezTo>
                <a:cubicBezTo>
                  <a:pt x="1533" y="9579"/>
                  <a:pt x="1499" y="9519"/>
                  <a:pt x="1474" y="9486"/>
                </a:cubicBezTo>
                <a:cubicBezTo>
                  <a:pt x="1446" y="9448"/>
                  <a:pt x="1521" y="9445"/>
                  <a:pt x="1525" y="9415"/>
                </a:cubicBezTo>
                <a:cubicBezTo>
                  <a:pt x="1529" y="9381"/>
                  <a:pt x="1479" y="9337"/>
                  <a:pt x="1455" y="9320"/>
                </a:cubicBezTo>
                <a:cubicBezTo>
                  <a:pt x="1405" y="9285"/>
                  <a:pt x="1398" y="9263"/>
                  <a:pt x="1399" y="9203"/>
                </a:cubicBezTo>
                <a:cubicBezTo>
                  <a:pt x="1399" y="9162"/>
                  <a:pt x="1409" y="9017"/>
                  <a:pt x="1480" y="9028"/>
                </a:cubicBezTo>
                <a:cubicBezTo>
                  <a:pt x="1466" y="8996"/>
                  <a:pt x="1426" y="8993"/>
                  <a:pt x="1428" y="8958"/>
                </a:cubicBezTo>
                <a:cubicBezTo>
                  <a:pt x="1429" y="8936"/>
                  <a:pt x="1406" y="8919"/>
                  <a:pt x="1416" y="8896"/>
                </a:cubicBezTo>
                <a:cubicBezTo>
                  <a:pt x="1423" y="8879"/>
                  <a:pt x="1440" y="8871"/>
                  <a:pt x="1448" y="8855"/>
                </a:cubicBezTo>
                <a:cubicBezTo>
                  <a:pt x="1480" y="8790"/>
                  <a:pt x="1369" y="8688"/>
                  <a:pt x="1323" y="8654"/>
                </a:cubicBezTo>
                <a:cubicBezTo>
                  <a:pt x="1362" y="8652"/>
                  <a:pt x="1388" y="8576"/>
                  <a:pt x="1343" y="8563"/>
                </a:cubicBezTo>
                <a:cubicBezTo>
                  <a:pt x="1312" y="8554"/>
                  <a:pt x="1260" y="8481"/>
                  <a:pt x="1294" y="8450"/>
                </a:cubicBezTo>
                <a:cubicBezTo>
                  <a:pt x="1323" y="8424"/>
                  <a:pt x="1332" y="8441"/>
                  <a:pt x="1352" y="8398"/>
                </a:cubicBezTo>
                <a:cubicBezTo>
                  <a:pt x="1369" y="8362"/>
                  <a:pt x="1375" y="8361"/>
                  <a:pt x="1343" y="8330"/>
                </a:cubicBezTo>
                <a:cubicBezTo>
                  <a:pt x="1324" y="8313"/>
                  <a:pt x="1282" y="8277"/>
                  <a:pt x="1250" y="8254"/>
                </a:cubicBezTo>
                <a:cubicBezTo>
                  <a:pt x="1204" y="8221"/>
                  <a:pt x="1140" y="8256"/>
                  <a:pt x="1098" y="8210"/>
                </a:cubicBezTo>
                <a:cubicBezTo>
                  <a:pt x="1063" y="8171"/>
                  <a:pt x="1293" y="8190"/>
                  <a:pt x="1306" y="8165"/>
                </a:cubicBezTo>
                <a:cubicBezTo>
                  <a:pt x="1308" y="8150"/>
                  <a:pt x="1308" y="8096"/>
                  <a:pt x="1316" y="8098"/>
                </a:cubicBezTo>
                <a:cubicBezTo>
                  <a:pt x="1281" y="8001"/>
                  <a:pt x="1123" y="8102"/>
                  <a:pt x="1085" y="8005"/>
                </a:cubicBezTo>
                <a:cubicBezTo>
                  <a:pt x="1076" y="7990"/>
                  <a:pt x="1066" y="7974"/>
                  <a:pt x="1057" y="7958"/>
                </a:cubicBezTo>
                <a:cubicBezTo>
                  <a:pt x="1050" y="7933"/>
                  <a:pt x="1090" y="7910"/>
                  <a:pt x="1073" y="7885"/>
                </a:cubicBezTo>
                <a:cubicBezTo>
                  <a:pt x="1051" y="7854"/>
                  <a:pt x="997" y="7837"/>
                  <a:pt x="1027" y="7802"/>
                </a:cubicBezTo>
                <a:cubicBezTo>
                  <a:pt x="1065" y="7759"/>
                  <a:pt x="877" y="7726"/>
                  <a:pt x="945" y="7665"/>
                </a:cubicBezTo>
                <a:cubicBezTo>
                  <a:pt x="982" y="7632"/>
                  <a:pt x="936" y="7606"/>
                  <a:pt x="902" y="7600"/>
                </a:cubicBezTo>
                <a:cubicBezTo>
                  <a:pt x="767" y="7577"/>
                  <a:pt x="798" y="7455"/>
                  <a:pt x="762" y="7357"/>
                </a:cubicBezTo>
                <a:cubicBezTo>
                  <a:pt x="750" y="7324"/>
                  <a:pt x="699" y="7295"/>
                  <a:pt x="747" y="7261"/>
                </a:cubicBezTo>
                <a:cubicBezTo>
                  <a:pt x="777" y="7240"/>
                  <a:pt x="829" y="7257"/>
                  <a:pt x="791" y="7207"/>
                </a:cubicBezTo>
                <a:cubicBezTo>
                  <a:pt x="759" y="7163"/>
                  <a:pt x="690" y="7104"/>
                  <a:pt x="696" y="7045"/>
                </a:cubicBezTo>
                <a:cubicBezTo>
                  <a:pt x="709" y="6916"/>
                  <a:pt x="522" y="6786"/>
                  <a:pt x="597" y="6637"/>
                </a:cubicBezTo>
                <a:cubicBezTo>
                  <a:pt x="624" y="6584"/>
                  <a:pt x="548" y="6571"/>
                  <a:pt x="539" y="6526"/>
                </a:cubicBezTo>
                <a:cubicBezTo>
                  <a:pt x="610" y="6550"/>
                  <a:pt x="564" y="6447"/>
                  <a:pt x="544" y="6424"/>
                </a:cubicBezTo>
                <a:cubicBezTo>
                  <a:pt x="503" y="6376"/>
                  <a:pt x="515" y="6353"/>
                  <a:pt x="572" y="6351"/>
                </a:cubicBezTo>
                <a:cubicBezTo>
                  <a:pt x="536" y="6315"/>
                  <a:pt x="554" y="6212"/>
                  <a:pt x="538" y="6164"/>
                </a:cubicBezTo>
                <a:cubicBezTo>
                  <a:pt x="512" y="6088"/>
                  <a:pt x="587" y="6074"/>
                  <a:pt x="633" y="6032"/>
                </a:cubicBezTo>
                <a:cubicBezTo>
                  <a:pt x="682" y="5987"/>
                  <a:pt x="575" y="5915"/>
                  <a:pt x="560" y="5860"/>
                </a:cubicBezTo>
                <a:cubicBezTo>
                  <a:pt x="540" y="5790"/>
                  <a:pt x="432" y="5704"/>
                  <a:pt x="443" y="5635"/>
                </a:cubicBezTo>
                <a:cubicBezTo>
                  <a:pt x="450" y="5588"/>
                  <a:pt x="404" y="5475"/>
                  <a:pt x="382" y="5431"/>
                </a:cubicBezTo>
                <a:cubicBezTo>
                  <a:pt x="359" y="5383"/>
                  <a:pt x="347" y="5278"/>
                  <a:pt x="385" y="5237"/>
                </a:cubicBezTo>
                <a:cubicBezTo>
                  <a:pt x="405" y="5214"/>
                  <a:pt x="423" y="5238"/>
                  <a:pt x="436" y="5211"/>
                </a:cubicBezTo>
                <a:cubicBezTo>
                  <a:pt x="445" y="5191"/>
                  <a:pt x="443" y="5161"/>
                  <a:pt x="458" y="5144"/>
                </a:cubicBezTo>
                <a:cubicBezTo>
                  <a:pt x="479" y="5121"/>
                  <a:pt x="547" y="5133"/>
                  <a:pt x="473" y="4958"/>
                </a:cubicBezTo>
                <a:cubicBezTo>
                  <a:pt x="457" y="4921"/>
                  <a:pt x="438" y="4886"/>
                  <a:pt x="420" y="4850"/>
                </a:cubicBezTo>
                <a:cubicBezTo>
                  <a:pt x="415" y="4841"/>
                  <a:pt x="379" y="4817"/>
                  <a:pt x="379" y="4813"/>
                </a:cubicBezTo>
                <a:cubicBezTo>
                  <a:pt x="379" y="4781"/>
                  <a:pt x="419" y="4795"/>
                  <a:pt x="423" y="4758"/>
                </a:cubicBezTo>
                <a:cubicBezTo>
                  <a:pt x="427" y="4722"/>
                  <a:pt x="420" y="4686"/>
                  <a:pt x="416" y="4650"/>
                </a:cubicBezTo>
                <a:cubicBezTo>
                  <a:pt x="413" y="4615"/>
                  <a:pt x="421" y="4452"/>
                  <a:pt x="474" y="4461"/>
                </a:cubicBezTo>
                <a:cubicBezTo>
                  <a:pt x="526" y="4470"/>
                  <a:pt x="453" y="4341"/>
                  <a:pt x="449" y="4331"/>
                </a:cubicBezTo>
                <a:cubicBezTo>
                  <a:pt x="429" y="4283"/>
                  <a:pt x="454" y="4117"/>
                  <a:pt x="398" y="4099"/>
                </a:cubicBezTo>
                <a:cubicBezTo>
                  <a:pt x="366" y="4089"/>
                  <a:pt x="385" y="4141"/>
                  <a:pt x="341" y="4086"/>
                </a:cubicBezTo>
                <a:cubicBezTo>
                  <a:pt x="309" y="4046"/>
                  <a:pt x="318" y="4026"/>
                  <a:pt x="325" y="3981"/>
                </a:cubicBezTo>
                <a:cubicBezTo>
                  <a:pt x="330" y="3946"/>
                  <a:pt x="305" y="3934"/>
                  <a:pt x="281" y="3916"/>
                </a:cubicBezTo>
                <a:cubicBezTo>
                  <a:pt x="250" y="3894"/>
                  <a:pt x="260" y="3872"/>
                  <a:pt x="250" y="3841"/>
                </a:cubicBezTo>
                <a:cubicBezTo>
                  <a:pt x="229" y="3771"/>
                  <a:pt x="159" y="3728"/>
                  <a:pt x="138" y="3658"/>
                </a:cubicBezTo>
                <a:cubicBezTo>
                  <a:pt x="205" y="3689"/>
                  <a:pt x="131" y="3598"/>
                  <a:pt x="106" y="3585"/>
                </a:cubicBezTo>
                <a:cubicBezTo>
                  <a:pt x="45" y="3554"/>
                  <a:pt x="25" y="3454"/>
                  <a:pt x="22" y="3394"/>
                </a:cubicBezTo>
                <a:cubicBezTo>
                  <a:pt x="19" y="3321"/>
                  <a:pt x="75" y="3348"/>
                  <a:pt x="59" y="3270"/>
                </a:cubicBezTo>
                <a:cubicBezTo>
                  <a:pt x="47" y="3213"/>
                  <a:pt x="105" y="3108"/>
                  <a:pt x="64" y="3061"/>
                </a:cubicBezTo>
                <a:cubicBezTo>
                  <a:pt x="165" y="3128"/>
                  <a:pt x="127" y="2955"/>
                  <a:pt x="113" y="2918"/>
                </a:cubicBezTo>
                <a:cubicBezTo>
                  <a:pt x="93" y="2864"/>
                  <a:pt x="0" y="2721"/>
                  <a:pt x="32" y="2669"/>
                </a:cubicBezTo>
                <a:close/>
                <a:moveTo>
                  <a:pt x="3330" y="6226"/>
                </a:moveTo>
                <a:cubicBezTo>
                  <a:pt x="3332" y="6191"/>
                  <a:pt x="3296" y="6173"/>
                  <a:pt x="3268" y="6190"/>
                </a:cubicBezTo>
                <a:cubicBezTo>
                  <a:pt x="3286" y="6205"/>
                  <a:pt x="3307" y="6217"/>
                  <a:pt x="3330" y="622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6" name="꙱ Antigua and Barbuda (AG) (H)">
            <a:extLst>
              <a:ext uri="{FF2B5EF4-FFF2-40B4-BE49-F238E27FC236}">
                <a16:creationId xmlns:a16="http://schemas.microsoft.com/office/drawing/2014/main" id="{96FC6C16-22C8-427B-9EE6-AF18219096C3}"/>
              </a:ext>
            </a:extLst>
          </p:cNvPr>
          <p:cNvSpPr>
            <a:spLocks noEditPoints="1"/>
          </p:cNvSpPr>
          <p:nvPr/>
        </p:nvSpPr>
        <p:spPr bwMode="auto">
          <a:xfrm>
            <a:off x="2803812" y="1859456"/>
            <a:ext cx="6468" cy="20497"/>
          </a:xfrm>
          <a:custGeom>
            <a:avLst/>
            <a:gdLst>
              <a:gd name="T0" fmla="*/ 51 w 81"/>
              <a:gd name="T1" fmla="*/ 256 h 258"/>
              <a:gd name="T2" fmla="*/ 42 w 81"/>
              <a:gd name="T3" fmla="*/ 197 h 258"/>
              <a:gd name="T4" fmla="*/ 51 w 81"/>
              <a:gd name="T5" fmla="*/ 256 h 258"/>
              <a:gd name="T6" fmla="*/ 69 w 81"/>
              <a:gd name="T7" fmla="*/ 60 h 258"/>
              <a:gd name="T8" fmla="*/ 33 w 81"/>
              <a:gd name="T9" fmla="*/ 13 h 258"/>
              <a:gd name="T10" fmla="*/ 69 w 81"/>
              <a:gd name="T11" fmla="*/ 6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1" h="258">
                <a:moveTo>
                  <a:pt x="51" y="256"/>
                </a:moveTo>
                <a:cubicBezTo>
                  <a:pt x="12" y="258"/>
                  <a:pt x="0" y="201"/>
                  <a:pt x="42" y="197"/>
                </a:cubicBezTo>
                <a:cubicBezTo>
                  <a:pt x="81" y="193"/>
                  <a:pt x="66" y="240"/>
                  <a:pt x="51" y="256"/>
                </a:cubicBezTo>
                <a:close/>
                <a:moveTo>
                  <a:pt x="69" y="60"/>
                </a:moveTo>
                <a:cubicBezTo>
                  <a:pt x="45" y="56"/>
                  <a:pt x="31" y="37"/>
                  <a:pt x="33" y="13"/>
                </a:cubicBezTo>
                <a:cubicBezTo>
                  <a:pt x="68" y="0"/>
                  <a:pt x="79" y="33"/>
                  <a:pt x="69" y="6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7" name="꙱ Angola (Republic of Angola) (AO) (H)">
            <a:extLst>
              <a:ext uri="{FF2B5EF4-FFF2-40B4-BE49-F238E27FC236}">
                <a16:creationId xmlns:a16="http://schemas.microsoft.com/office/drawing/2014/main" id="{4D1E0E5A-82B8-490E-8C36-D9765010B1E3}"/>
              </a:ext>
            </a:extLst>
          </p:cNvPr>
          <p:cNvSpPr>
            <a:spLocks noEditPoints="1"/>
          </p:cNvSpPr>
          <p:nvPr/>
        </p:nvSpPr>
        <p:spPr bwMode="auto">
          <a:xfrm>
            <a:off x="4693402" y="2509942"/>
            <a:ext cx="321220" cy="401295"/>
          </a:xfrm>
          <a:custGeom>
            <a:avLst/>
            <a:gdLst>
              <a:gd name="T0" fmla="*/ 23 w 3896"/>
              <a:gd name="T1" fmla="*/ 4151 h 4863"/>
              <a:gd name="T2" fmla="*/ 94 w 3896"/>
              <a:gd name="T3" fmla="*/ 3912 h 4863"/>
              <a:gd name="T4" fmla="*/ 179 w 3896"/>
              <a:gd name="T5" fmla="*/ 3604 h 4863"/>
              <a:gd name="T6" fmla="*/ 263 w 3896"/>
              <a:gd name="T7" fmla="*/ 3214 h 4863"/>
              <a:gd name="T8" fmla="*/ 584 w 3896"/>
              <a:gd name="T9" fmla="*/ 2807 h 4863"/>
              <a:gd name="T10" fmla="*/ 565 w 3896"/>
              <a:gd name="T11" fmla="*/ 2128 h 4863"/>
              <a:gd name="T12" fmla="*/ 460 w 3896"/>
              <a:gd name="T13" fmla="*/ 1872 h 4863"/>
              <a:gd name="T14" fmla="*/ 444 w 3896"/>
              <a:gd name="T15" fmla="*/ 1600 h 4863"/>
              <a:gd name="T16" fmla="*/ 524 w 3896"/>
              <a:gd name="T17" fmla="*/ 1529 h 4863"/>
              <a:gd name="T18" fmla="*/ 378 w 3896"/>
              <a:gd name="T19" fmla="*/ 1059 h 4863"/>
              <a:gd name="T20" fmla="*/ 256 w 3896"/>
              <a:gd name="T21" fmla="*/ 799 h 4863"/>
              <a:gd name="T22" fmla="*/ 448 w 3896"/>
              <a:gd name="T23" fmla="*/ 527 h 4863"/>
              <a:gd name="T24" fmla="*/ 1461 w 3896"/>
              <a:gd name="T25" fmla="*/ 519 h 4863"/>
              <a:gd name="T26" fmla="*/ 1579 w 3896"/>
              <a:gd name="T27" fmla="*/ 762 h 4863"/>
              <a:gd name="T28" fmla="*/ 1666 w 3896"/>
              <a:gd name="T29" fmla="*/ 1037 h 4863"/>
              <a:gd name="T30" fmla="*/ 2009 w 3896"/>
              <a:gd name="T31" fmla="*/ 1313 h 4863"/>
              <a:gd name="T32" fmla="*/ 2403 w 3896"/>
              <a:gd name="T33" fmla="*/ 1286 h 4863"/>
              <a:gd name="T34" fmla="*/ 2448 w 3896"/>
              <a:gd name="T35" fmla="*/ 1067 h 4863"/>
              <a:gd name="T36" fmla="*/ 2689 w 3896"/>
              <a:gd name="T37" fmla="*/ 930 h 4863"/>
              <a:gd name="T38" fmla="*/ 2801 w 3896"/>
              <a:gd name="T39" fmla="*/ 897 h 4863"/>
              <a:gd name="T40" fmla="*/ 3130 w 3896"/>
              <a:gd name="T41" fmla="*/ 1028 h 4863"/>
              <a:gd name="T42" fmla="*/ 3198 w 3896"/>
              <a:gd name="T43" fmla="*/ 1403 h 4863"/>
              <a:gd name="T44" fmla="*/ 3263 w 3896"/>
              <a:gd name="T45" fmla="*/ 1966 h 4863"/>
              <a:gd name="T46" fmla="*/ 3279 w 3896"/>
              <a:gd name="T47" fmla="*/ 2311 h 4863"/>
              <a:gd name="T48" fmla="*/ 3399 w 3896"/>
              <a:gd name="T49" fmla="*/ 2374 h 4863"/>
              <a:gd name="T50" fmla="*/ 3707 w 3896"/>
              <a:gd name="T51" fmla="*/ 2346 h 4863"/>
              <a:gd name="T52" fmla="*/ 3833 w 3896"/>
              <a:gd name="T53" fmla="*/ 2707 h 4863"/>
              <a:gd name="T54" fmla="*/ 3840 w 3896"/>
              <a:gd name="T55" fmla="*/ 3052 h 4863"/>
              <a:gd name="T56" fmla="*/ 3204 w 3896"/>
              <a:gd name="T57" fmla="*/ 3256 h 4863"/>
              <a:gd name="T58" fmla="*/ 3267 w 3896"/>
              <a:gd name="T59" fmla="*/ 4341 h 4863"/>
              <a:gd name="T60" fmla="*/ 3638 w 3896"/>
              <a:gd name="T61" fmla="*/ 4715 h 4863"/>
              <a:gd name="T62" fmla="*/ 3110 w 3896"/>
              <a:gd name="T63" fmla="*/ 4830 h 4863"/>
              <a:gd name="T64" fmla="*/ 2744 w 3896"/>
              <a:gd name="T65" fmla="*/ 4838 h 4863"/>
              <a:gd name="T66" fmla="*/ 1981 w 3896"/>
              <a:gd name="T67" fmla="*/ 4630 h 4863"/>
              <a:gd name="T68" fmla="*/ 631 w 3896"/>
              <a:gd name="T69" fmla="*/ 4586 h 4863"/>
              <a:gd name="T70" fmla="*/ 129 w 3896"/>
              <a:gd name="T71" fmla="*/ 4550 h 4863"/>
              <a:gd name="T72" fmla="*/ 97 w 3896"/>
              <a:gd name="T73" fmla="*/ 220 h 4863"/>
              <a:gd name="T74" fmla="*/ 343 w 3896"/>
              <a:gd name="T75" fmla="*/ 0 h 4863"/>
              <a:gd name="T76" fmla="*/ 259 w 3896"/>
              <a:gd name="T77" fmla="*/ 218 h 4863"/>
              <a:gd name="T78" fmla="*/ 256 w 3896"/>
              <a:gd name="T79" fmla="*/ 412 h 4863"/>
              <a:gd name="T80" fmla="*/ 146 w 3896"/>
              <a:gd name="T81" fmla="*/ 341 h 4863"/>
              <a:gd name="T82" fmla="*/ 97 w 3896"/>
              <a:gd name="T83" fmla="*/ 220 h 48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896" h="4863">
                <a:moveTo>
                  <a:pt x="5" y="4587"/>
                </a:moveTo>
                <a:cubicBezTo>
                  <a:pt x="0" y="4442"/>
                  <a:pt x="39" y="4296"/>
                  <a:pt x="23" y="4151"/>
                </a:cubicBezTo>
                <a:cubicBezTo>
                  <a:pt x="20" y="4128"/>
                  <a:pt x="4" y="4107"/>
                  <a:pt x="13" y="4084"/>
                </a:cubicBezTo>
                <a:cubicBezTo>
                  <a:pt x="42" y="4013"/>
                  <a:pt x="73" y="4071"/>
                  <a:pt x="94" y="3912"/>
                </a:cubicBezTo>
                <a:cubicBezTo>
                  <a:pt x="97" y="3886"/>
                  <a:pt x="132" y="3854"/>
                  <a:pt x="123" y="3832"/>
                </a:cubicBezTo>
                <a:cubicBezTo>
                  <a:pt x="105" y="3784"/>
                  <a:pt x="169" y="3657"/>
                  <a:pt x="179" y="3604"/>
                </a:cubicBezTo>
                <a:cubicBezTo>
                  <a:pt x="194" y="3528"/>
                  <a:pt x="178" y="3446"/>
                  <a:pt x="220" y="3380"/>
                </a:cubicBezTo>
                <a:cubicBezTo>
                  <a:pt x="249" y="3335"/>
                  <a:pt x="231" y="3243"/>
                  <a:pt x="263" y="3214"/>
                </a:cubicBezTo>
                <a:cubicBezTo>
                  <a:pt x="458" y="3044"/>
                  <a:pt x="351" y="2933"/>
                  <a:pt x="479" y="2922"/>
                </a:cubicBezTo>
                <a:cubicBezTo>
                  <a:pt x="546" y="2915"/>
                  <a:pt x="551" y="2864"/>
                  <a:pt x="584" y="2807"/>
                </a:cubicBezTo>
                <a:cubicBezTo>
                  <a:pt x="663" y="2670"/>
                  <a:pt x="685" y="2458"/>
                  <a:pt x="649" y="2307"/>
                </a:cubicBezTo>
                <a:cubicBezTo>
                  <a:pt x="632" y="2237"/>
                  <a:pt x="605" y="2187"/>
                  <a:pt x="565" y="2128"/>
                </a:cubicBezTo>
                <a:cubicBezTo>
                  <a:pt x="524" y="2067"/>
                  <a:pt x="523" y="2019"/>
                  <a:pt x="500" y="1955"/>
                </a:cubicBezTo>
                <a:cubicBezTo>
                  <a:pt x="490" y="1925"/>
                  <a:pt x="464" y="1903"/>
                  <a:pt x="460" y="1872"/>
                </a:cubicBezTo>
                <a:cubicBezTo>
                  <a:pt x="455" y="1833"/>
                  <a:pt x="461" y="1798"/>
                  <a:pt x="444" y="1762"/>
                </a:cubicBezTo>
                <a:cubicBezTo>
                  <a:pt x="418" y="1708"/>
                  <a:pt x="368" y="1639"/>
                  <a:pt x="444" y="1600"/>
                </a:cubicBezTo>
                <a:cubicBezTo>
                  <a:pt x="424" y="1615"/>
                  <a:pt x="409" y="1637"/>
                  <a:pt x="411" y="1663"/>
                </a:cubicBezTo>
                <a:cubicBezTo>
                  <a:pt x="485" y="1523"/>
                  <a:pt x="519" y="1577"/>
                  <a:pt x="524" y="1529"/>
                </a:cubicBezTo>
                <a:cubicBezTo>
                  <a:pt x="533" y="1448"/>
                  <a:pt x="517" y="1374"/>
                  <a:pt x="478" y="1304"/>
                </a:cubicBezTo>
                <a:cubicBezTo>
                  <a:pt x="435" y="1225"/>
                  <a:pt x="412" y="1142"/>
                  <a:pt x="378" y="1059"/>
                </a:cubicBezTo>
                <a:cubicBezTo>
                  <a:pt x="363" y="1022"/>
                  <a:pt x="365" y="981"/>
                  <a:pt x="354" y="943"/>
                </a:cubicBezTo>
                <a:cubicBezTo>
                  <a:pt x="338" y="886"/>
                  <a:pt x="286" y="848"/>
                  <a:pt x="256" y="799"/>
                </a:cubicBezTo>
                <a:cubicBezTo>
                  <a:pt x="124" y="574"/>
                  <a:pt x="221" y="594"/>
                  <a:pt x="324" y="581"/>
                </a:cubicBezTo>
                <a:cubicBezTo>
                  <a:pt x="372" y="574"/>
                  <a:pt x="395" y="532"/>
                  <a:pt x="448" y="527"/>
                </a:cubicBezTo>
                <a:cubicBezTo>
                  <a:pt x="691" y="503"/>
                  <a:pt x="936" y="531"/>
                  <a:pt x="1180" y="525"/>
                </a:cubicBezTo>
                <a:cubicBezTo>
                  <a:pt x="1273" y="523"/>
                  <a:pt x="1368" y="516"/>
                  <a:pt x="1461" y="519"/>
                </a:cubicBezTo>
                <a:cubicBezTo>
                  <a:pt x="1548" y="522"/>
                  <a:pt x="1529" y="582"/>
                  <a:pt x="1569" y="638"/>
                </a:cubicBezTo>
                <a:cubicBezTo>
                  <a:pt x="1586" y="661"/>
                  <a:pt x="1571" y="731"/>
                  <a:pt x="1579" y="762"/>
                </a:cubicBezTo>
                <a:cubicBezTo>
                  <a:pt x="1592" y="818"/>
                  <a:pt x="1620" y="869"/>
                  <a:pt x="1640" y="922"/>
                </a:cubicBezTo>
                <a:cubicBezTo>
                  <a:pt x="1657" y="964"/>
                  <a:pt x="1632" y="1000"/>
                  <a:pt x="1666" y="1037"/>
                </a:cubicBezTo>
                <a:cubicBezTo>
                  <a:pt x="1739" y="1106"/>
                  <a:pt x="1774" y="1310"/>
                  <a:pt x="1862" y="1309"/>
                </a:cubicBezTo>
                <a:cubicBezTo>
                  <a:pt x="1890" y="1308"/>
                  <a:pt x="1948" y="1303"/>
                  <a:pt x="2009" y="1313"/>
                </a:cubicBezTo>
                <a:cubicBezTo>
                  <a:pt x="2002" y="1297"/>
                  <a:pt x="2146" y="1258"/>
                  <a:pt x="2173" y="1261"/>
                </a:cubicBezTo>
                <a:cubicBezTo>
                  <a:pt x="2247" y="1268"/>
                  <a:pt x="2315" y="1275"/>
                  <a:pt x="2403" y="1286"/>
                </a:cubicBezTo>
                <a:cubicBezTo>
                  <a:pt x="2392" y="1234"/>
                  <a:pt x="2424" y="1183"/>
                  <a:pt x="2406" y="1132"/>
                </a:cubicBezTo>
                <a:cubicBezTo>
                  <a:pt x="2450" y="1141"/>
                  <a:pt x="2454" y="1099"/>
                  <a:pt x="2448" y="1067"/>
                </a:cubicBezTo>
                <a:cubicBezTo>
                  <a:pt x="2441" y="1023"/>
                  <a:pt x="2475" y="968"/>
                  <a:pt x="2460" y="929"/>
                </a:cubicBezTo>
                <a:cubicBezTo>
                  <a:pt x="2536" y="929"/>
                  <a:pt x="2612" y="931"/>
                  <a:pt x="2689" y="930"/>
                </a:cubicBezTo>
                <a:cubicBezTo>
                  <a:pt x="2712" y="930"/>
                  <a:pt x="2698" y="904"/>
                  <a:pt x="2717" y="897"/>
                </a:cubicBezTo>
                <a:cubicBezTo>
                  <a:pt x="2743" y="888"/>
                  <a:pt x="2774" y="897"/>
                  <a:pt x="2801" y="897"/>
                </a:cubicBezTo>
                <a:cubicBezTo>
                  <a:pt x="2785" y="985"/>
                  <a:pt x="2739" y="1031"/>
                  <a:pt x="2846" y="1031"/>
                </a:cubicBezTo>
                <a:cubicBezTo>
                  <a:pt x="2940" y="1030"/>
                  <a:pt x="3036" y="1026"/>
                  <a:pt x="3130" y="1028"/>
                </a:cubicBezTo>
                <a:cubicBezTo>
                  <a:pt x="3249" y="1030"/>
                  <a:pt x="3155" y="1191"/>
                  <a:pt x="3150" y="1252"/>
                </a:cubicBezTo>
                <a:cubicBezTo>
                  <a:pt x="3145" y="1302"/>
                  <a:pt x="3189" y="1353"/>
                  <a:pt x="3198" y="1403"/>
                </a:cubicBezTo>
                <a:cubicBezTo>
                  <a:pt x="3217" y="1508"/>
                  <a:pt x="3178" y="1624"/>
                  <a:pt x="3169" y="1730"/>
                </a:cubicBezTo>
                <a:cubicBezTo>
                  <a:pt x="3161" y="1840"/>
                  <a:pt x="3200" y="1883"/>
                  <a:pt x="3263" y="1966"/>
                </a:cubicBezTo>
                <a:cubicBezTo>
                  <a:pt x="3308" y="2024"/>
                  <a:pt x="3330" y="2174"/>
                  <a:pt x="3316" y="2246"/>
                </a:cubicBezTo>
                <a:cubicBezTo>
                  <a:pt x="3312" y="2271"/>
                  <a:pt x="3288" y="2287"/>
                  <a:pt x="3279" y="2311"/>
                </a:cubicBezTo>
                <a:cubicBezTo>
                  <a:pt x="3263" y="2355"/>
                  <a:pt x="3308" y="2398"/>
                  <a:pt x="3294" y="2444"/>
                </a:cubicBezTo>
                <a:cubicBezTo>
                  <a:pt x="3340" y="2439"/>
                  <a:pt x="3364" y="2389"/>
                  <a:pt x="3399" y="2374"/>
                </a:cubicBezTo>
                <a:cubicBezTo>
                  <a:pt x="3431" y="2355"/>
                  <a:pt x="3506" y="2380"/>
                  <a:pt x="3535" y="2389"/>
                </a:cubicBezTo>
                <a:cubicBezTo>
                  <a:pt x="3597" y="2401"/>
                  <a:pt x="3649" y="2343"/>
                  <a:pt x="3707" y="2346"/>
                </a:cubicBezTo>
                <a:cubicBezTo>
                  <a:pt x="3760" y="2348"/>
                  <a:pt x="3820" y="2381"/>
                  <a:pt x="3843" y="2310"/>
                </a:cubicBezTo>
                <a:cubicBezTo>
                  <a:pt x="3896" y="2396"/>
                  <a:pt x="3839" y="2614"/>
                  <a:pt x="3833" y="2707"/>
                </a:cubicBezTo>
                <a:cubicBezTo>
                  <a:pt x="3830" y="2775"/>
                  <a:pt x="3866" y="2828"/>
                  <a:pt x="3839" y="2897"/>
                </a:cubicBezTo>
                <a:cubicBezTo>
                  <a:pt x="3815" y="2958"/>
                  <a:pt x="3795" y="3002"/>
                  <a:pt x="3840" y="3052"/>
                </a:cubicBezTo>
                <a:cubicBezTo>
                  <a:pt x="3646" y="3116"/>
                  <a:pt x="3317" y="3050"/>
                  <a:pt x="3242" y="3066"/>
                </a:cubicBezTo>
                <a:cubicBezTo>
                  <a:pt x="3187" y="3078"/>
                  <a:pt x="3203" y="3194"/>
                  <a:pt x="3204" y="3256"/>
                </a:cubicBezTo>
                <a:cubicBezTo>
                  <a:pt x="3209" y="3387"/>
                  <a:pt x="3197" y="4158"/>
                  <a:pt x="3201" y="4211"/>
                </a:cubicBezTo>
                <a:cubicBezTo>
                  <a:pt x="3210" y="4262"/>
                  <a:pt x="3228" y="4304"/>
                  <a:pt x="3267" y="4341"/>
                </a:cubicBezTo>
                <a:cubicBezTo>
                  <a:pt x="3311" y="4384"/>
                  <a:pt x="3343" y="4421"/>
                  <a:pt x="3385" y="4467"/>
                </a:cubicBezTo>
                <a:cubicBezTo>
                  <a:pt x="3460" y="4551"/>
                  <a:pt x="3532" y="4674"/>
                  <a:pt x="3638" y="4715"/>
                </a:cubicBezTo>
                <a:lnTo>
                  <a:pt x="3641" y="4717"/>
                </a:lnTo>
                <a:lnTo>
                  <a:pt x="3110" y="4830"/>
                </a:lnTo>
                <a:cubicBezTo>
                  <a:pt x="2970" y="4863"/>
                  <a:pt x="2942" y="4792"/>
                  <a:pt x="2871" y="4836"/>
                </a:cubicBezTo>
                <a:cubicBezTo>
                  <a:pt x="2831" y="4860"/>
                  <a:pt x="2790" y="4854"/>
                  <a:pt x="2744" y="4838"/>
                </a:cubicBezTo>
                <a:cubicBezTo>
                  <a:pt x="2566" y="4776"/>
                  <a:pt x="2256" y="4808"/>
                  <a:pt x="2183" y="4757"/>
                </a:cubicBezTo>
                <a:cubicBezTo>
                  <a:pt x="2090" y="4693"/>
                  <a:pt x="2157" y="4619"/>
                  <a:pt x="1981" y="4630"/>
                </a:cubicBezTo>
                <a:cubicBezTo>
                  <a:pt x="1673" y="4650"/>
                  <a:pt x="1194" y="4635"/>
                  <a:pt x="859" y="4635"/>
                </a:cubicBezTo>
                <a:cubicBezTo>
                  <a:pt x="747" y="4635"/>
                  <a:pt x="701" y="4643"/>
                  <a:pt x="631" y="4586"/>
                </a:cubicBezTo>
                <a:cubicBezTo>
                  <a:pt x="539" y="4513"/>
                  <a:pt x="498" y="4431"/>
                  <a:pt x="354" y="4524"/>
                </a:cubicBezTo>
                <a:cubicBezTo>
                  <a:pt x="202" y="4623"/>
                  <a:pt x="227" y="4567"/>
                  <a:pt x="129" y="4550"/>
                </a:cubicBezTo>
                <a:cubicBezTo>
                  <a:pt x="84" y="4542"/>
                  <a:pt x="48" y="4579"/>
                  <a:pt x="5" y="4587"/>
                </a:cubicBezTo>
                <a:close/>
                <a:moveTo>
                  <a:pt x="97" y="220"/>
                </a:moveTo>
                <a:cubicBezTo>
                  <a:pt x="150" y="178"/>
                  <a:pt x="210" y="71"/>
                  <a:pt x="280" y="57"/>
                </a:cubicBezTo>
                <a:cubicBezTo>
                  <a:pt x="311" y="50"/>
                  <a:pt x="308" y="0"/>
                  <a:pt x="343" y="0"/>
                </a:cubicBezTo>
                <a:cubicBezTo>
                  <a:pt x="381" y="0"/>
                  <a:pt x="406" y="62"/>
                  <a:pt x="432" y="83"/>
                </a:cubicBezTo>
                <a:cubicBezTo>
                  <a:pt x="369" y="126"/>
                  <a:pt x="313" y="164"/>
                  <a:pt x="259" y="218"/>
                </a:cubicBezTo>
                <a:cubicBezTo>
                  <a:pt x="233" y="244"/>
                  <a:pt x="240" y="244"/>
                  <a:pt x="252" y="275"/>
                </a:cubicBezTo>
                <a:cubicBezTo>
                  <a:pt x="269" y="317"/>
                  <a:pt x="260" y="368"/>
                  <a:pt x="256" y="412"/>
                </a:cubicBezTo>
                <a:cubicBezTo>
                  <a:pt x="250" y="473"/>
                  <a:pt x="137" y="521"/>
                  <a:pt x="137" y="443"/>
                </a:cubicBezTo>
                <a:cubicBezTo>
                  <a:pt x="136" y="399"/>
                  <a:pt x="160" y="389"/>
                  <a:pt x="146" y="341"/>
                </a:cubicBezTo>
                <a:cubicBezTo>
                  <a:pt x="136" y="306"/>
                  <a:pt x="83" y="246"/>
                  <a:pt x="126" y="214"/>
                </a:cubicBezTo>
                <a:cubicBezTo>
                  <a:pt x="116" y="216"/>
                  <a:pt x="106" y="218"/>
                  <a:pt x="97" y="220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8" name="꙱ Andorra (Principality of Andorra) (AD) (H)">
            <a:extLst>
              <a:ext uri="{FF2B5EF4-FFF2-40B4-BE49-F238E27FC236}">
                <a16:creationId xmlns:a16="http://schemas.microsoft.com/office/drawing/2014/main" id="{4C4E13E8-1498-4648-AE05-3351EDDED0F6}"/>
              </a:ext>
            </a:extLst>
          </p:cNvPr>
          <p:cNvSpPr>
            <a:spLocks/>
          </p:cNvSpPr>
          <p:nvPr/>
        </p:nvSpPr>
        <p:spPr bwMode="auto">
          <a:xfrm>
            <a:off x="4446559" y="1123748"/>
            <a:ext cx="7546" cy="7552"/>
          </a:xfrm>
          <a:custGeom>
            <a:avLst/>
            <a:gdLst>
              <a:gd name="T0" fmla="*/ 0 w 99"/>
              <a:gd name="T1" fmla="*/ 37 h 93"/>
              <a:gd name="T2" fmla="*/ 93 w 99"/>
              <a:gd name="T3" fmla="*/ 51 h 93"/>
              <a:gd name="T4" fmla="*/ 81 w 99"/>
              <a:gd name="T5" fmla="*/ 64 h 93"/>
              <a:gd name="T6" fmla="*/ 10 w 99"/>
              <a:gd name="T7" fmla="*/ 93 h 93"/>
              <a:gd name="T8" fmla="*/ 0 w 99"/>
              <a:gd name="T9" fmla="*/ 3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93">
                <a:moveTo>
                  <a:pt x="0" y="37"/>
                </a:moveTo>
                <a:cubicBezTo>
                  <a:pt x="29" y="0"/>
                  <a:pt x="99" y="36"/>
                  <a:pt x="93" y="51"/>
                </a:cubicBezTo>
                <a:cubicBezTo>
                  <a:pt x="90" y="56"/>
                  <a:pt x="86" y="60"/>
                  <a:pt x="81" y="64"/>
                </a:cubicBezTo>
                <a:cubicBezTo>
                  <a:pt x="69" y="78"/>
                  <a:pt x="28" y="93"/>
                  <a:pt x="10" y="93"/>
                </a:cubicBezTo>
                <a:cubicBezTo>
                  <a:pt x="8" y="75"/>
                  <a:pt x="6" y="56"/>
                  <a:pt x="0" y="3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9" name="꙱ Algeria (People's Democratic Republic of Algeria) (DZ) (H)">
            <a:extLst>
              <a:ext uri="{FF2B5EF4-FFF2-40B4-BE49-F238E27FC236}">
                <a16:creationId xmlns:a16="http://schemas.microsoft.com/office/drawing/2014/main" id="{E0721036-A4ED-4163-AA73-7FA3F06C03BA}"/>
              </a:ext>
            </a:extLst>
          </p:cNvPr>
          <p:cNvSpPr>
            <a:spLocks/>
          </p:cNvSpPr>
          <p:nvPr/>
        </p:nvSpPr>
        <p:spPr bwMode="auto">
          <a:xfrm>
            <a:off x="4179236" y="1286639"/>
            <a:ext cx="518479" cy="535060"/>
          </a:xfrm>
          <a:custGeom>
            <a:avLst/>
            <a:gdLst>
              <a:gd name="T0" fmla="*/ 4261 w 6289"/>
              <a:gd name="T1" fmla="*/ 159 h 6483"/>
              <a:gd name="T2" fmla="*/ 4588 w 6289"/>
              <a:gd name="T3" fmla="*/ 73 h 6483"/>
              <a:gd name="T4" fmla="*/ 4873 w 6289"/>
              <a:gd name="T5" fmla="*/ 70 h 6483"/>
              <a:gd name="T6" fmla="*/ 5044 w 6289"/>
              <a:gd name="T7" fmla="*/ 67 h 6483"/>
              <a:gd name="T8" fmla="*/ 5294 w 6289"/>
              <a:gd name="T9" fmla="*/ 77 h 6483"/>
              <a:gd name="T10" fmla="*/ 5157 w 6289"/>
              <a:gd name="T11" fmla="*/ 236 h 6483"/>
              <a:gd name="T12" fmla="*/ 5202 w 6289"/>
              <a:gd name="T13" fmla="*/ 586 h 6483"/>
              <a:gd name="T14" fmla="*/ 5016 w 6289"/>
              <a:gd name="T15" fmla="*/ 1038 h 6483"/>
              <a:gd name="T16" fmla="*/ 4986 w 6289"/>
              <a:gd name="T17" fmla="*/ 1291 h 6483"/>
              <a:gd name="T18" fmla="*/ 5282 w 6289"/>
              <a:gd name="T19" fmla="*/ 1716 h 6483"/>
              <a:gd name="T20" fmla="*/ 5551 w 6289"/>
              <a:gd name="T21" fmla="*/ 2467 h 6483"/>
              <a:gd name="T22" fmla="*/ 5648 w 6289"/>
              <a:gd name="T23" fmla="*/ 3230 h 6483"/>
              <a:gd name="T24" fmla="*/ 5523 w 6289"/>
              <a:gd name="T25" fmla="*/ 3868 h 6483"/>
              <a:gd name="T26" fmla="*/ 5704 w 6289"/>
              <a:gd name="T27" fmla="*/ 4337 h 6483"/>
              <a:gd name="T28" fmla="*/ 5898 w 6289"/>
              <a:gd name="T29" fmla="*/ 4497 h 6483"/>
              <a:gd name="T30" fmla="*/ 6289 w 6289"/>
              <a:gd name="T31" fmla="*/ 4838 h 6483"/>
              <a:gd name="T32" fmla="*/ 5544 w 6289"/>
              <a:gd name="T33" fmla="*/ 5364 h 6483"/>
              <a:gd name="T34" fmla="*/ 4634 w 6289"/>
              <a:gd name="T35" fmla="*/ 6083 h 6483"/>
              <a:gd name="T36" fmla="*/ 3909 w 6289"/>
              <a:gd name="T37" fmla="*/ 6422 h 6483"/>
              <a:gd name="T38" fmla="*/ 3592 w 6289"/>
              <a:gd name="T39" fmla="*/ 6349 h 6483"/>
              <a:gd name="T40" fmla="*/ 3382 w 6289"/>
              <a:gd name="T41" fmla="*/ 6114 h 6483"/>
              <a:gd name="T42" fmla="*/ 3254 w 6289"/>
              <a:gd name="T43" fmla="*/ 6038 h 6483"/>
              <a:gd name="T44" fmla="*/ 3084 w 6289"/>
              <a:gd name="T45" fmla="*/ 5902 h 6483"/>
              <a:gd name="T46" fmla="*/ 2783 w 6289"/>
              <a:gd name="T47" fmla="*/ 5601 h 6483"/>
              <a:gd name="T48" fmla="*/ 437 w 6289"/>
              <a:gd name="T49" fmla="*/ 3818 h 6483"/>
              <a:gd name="T50" fmla="*/ 3 w 6289"/>
              <a:gd name="T51" fmla="*/ 3522 h 6483"/>
              <a:gd name="T52" fmla="*/ 7 w 6289"/>
              <a:gd name="T53" fmla="*/ 3369 h 6483"/>
              <a:gd name="T54" fmla="*/ 138 w 6289"/>
              <a:gd name="T55" fmla="*/ 2931 h 6483"/>
              <a:gd name="T56" fmla="*/ 343 w 6289"/>
              <a:gd name="T57" fmla="*/ 2777 h 6483"/>
              <a:gd name="T58" fmla="*/ 690 w 6289"/>
              <a:gd name="T59" fmla="*/ 2663 h 6483"/>
              <a:gd name="T60" fmla="*/ 1211 w 6289"/>
              <a:gd name="T61" fmla="*/ 2362 h 6483"/>
              <a:gd name="T62" fmla="*/ 1451 w 6289"/>
              <a:gd name="T63" fmla="*/ 2243 h 6483"/>
              <a:gd name="T64" fmla="*/ 1558 w 6289"/>
              <a:gd name="T65" fmla="*/ 2050 h 6483"/>
              <a:gd name="T66" fmla="*/ 1795 w 6289"/>
              <a:gd name="T67" fmla="*/ 1848 h 6483"/>
              <a:gd name="T68" fmla="*/ 2355 w 6289"/>
              <a:gd name="T69" fmla="*/ 1629 h 6483"/>
              <a:gd name="T70" fmla="*/ 2242 w 6289"/>
              <a:gd name="T71" fmla="*/ 1462 h 6483"/>
              <a:gd name="T72" fmla="*/ 2197 w 6289"/>
              <a:gd name="T73" fmla="*/ 1204 h 6483"/>
              <a:gd name="T74" fmla="*/ 2215 w 6289"/>
              <a:gd name="T75" fmla="*/ 951 h 6483"/>
              <a:gd name="T76" fmla="*/ 2050 w 6289"/>
              <a:gd name="T77" fmla="*/ 736 h 6483"/>
              <a:gd name="T78" fmla="*/ 2359 w 6289"/>
              <a:gd name="T79" fmla="*/ 611 h 6483"/>
              <a:gd name="T80" fmla="*/ 2511 w 6289"/>
              <a:gd name="T81" fmla="*/ 503 h 6483"/>
              <a:gd name="T82" fmla="*/ 2758 w 6289"/>
              <a:gd name="T83" fmla="*/ 435 h 6483"/>
              <a:gd name="T84" fmla="*/ 3474 w 6289"/>
              <a:gd name="T85" fmla="*/ 194 h 6483"/>
              <a:gd name="T86" fmla="*/ 3689 w 6289"/>
              <a:gd name="T87" fmla="*/ 132 h 6483"/>
              <a:gd name="T88" fmla="*/ 4099 w 6289"/>
              <a:gd name="T89" fmla="*/ 98 h 6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289" h="6483">
                <a:moveTo>
                  <a:pt x="4099" y="98"/>
                </a:moveTo>
                <a:cubicBezTo>
                  <a:pt x="4180" y="95"/>
                  <a:pt x="4200" y="112"/>
                  <a:pt x="4261" y="159"/>
                </a:cubicBezTo>
                <a:cubicBezTo>
                  <a:pt x="4341" y="219"/>
                  <a:pt x="4368" y="131"/>
                  <a:pt x="4437" y="122"/>
                </a:cubicBezTo>
                <a:cubicBezTo>
                  <a:pt x="4459" y="119"/>
                  <a:pt x="4596" y="113"/>
                  <a:pt x="4588" y="73"/>
                </a:cubicBezTo>
                <a:cubicBezTo>
                  <a:pt x="4575" y="0"/>
                  <a:pt x="4674" y="45"/>
                  <a:pt x="4698" y="61"/>
                </a:cubicBezTo>
                <a:cubicBezTo>
                  <a:pt x="4748" y="94"/>
                  <a:pt x="4822" y="111"/>
                  <a:pt x="4873" y="70"/>
                </a:cubicBezTo>
                <a:cubicBezTo>
                  <a:pt x="4901" y="48"/>
                  <a:pt x="4882" y="19"/>
                  <a:pt x="4936" y="32"/>
                </a:cubicBezTo>
                <a:cubicBezTo>
                  <a:pt x="4973" y="42"/>
                  <a:pt x="5003" y="69"/>
                  <a:pt x="5044" y="67"/>
                </a:cubicBezTo>
                <a:cubicBezTo>
                  <a:pt x="5009" y="124"/>
                  <a:pt x="5095" y="104"/>
                  <a:pt x="5122" y="97"/>
                </a:cubicBezTo>
                <a:cubicBezTo>
                  <a:pt x="5177" y="83"/>
                  <a:pt x="5242" y="95"/>
                  <a:pt x="5294" y="77"/>
                </a:cubicBezTo>
                <a:cubicBezTo>
                  <a:pt x="5280" y="92"/>
                  <a:pt x="5286" y="115"/>
                  <a:pt x="5276" y="127"/>
                </a:cubicBezTo>
                <a:cubicBezTo>
                  <a:pt x="5246" y="180"/>
                  <a:pt x="5201" y="188"/>
                  <a:pt x="5157" y="236"/>
                </a:cubicBezTo>
                <a:cubicBezTo>
                  <a:pt x="5255" y="255"/>
                  <a:pt x="5187" y="378"/>
                  <a:pt x="5179" y="433"/>
                </a:cubicBezTo>
                <a:cubicBezTo>
                  <a:pt x="5171" y="486"/>
                  <a:pt x="5205" y="534"/>
                  <a:pt x="5202" y="586"/>
                </a:cubicBezTo>
                <a:cubicBezTo>
                  <a:pt x="5197" y="684"/>
                  <a:pt x="5208" y="869"/>
                  <a:pt x="5104" y="948"/>
                </a:cubicBezTo>
                <a:cubicBezTo>
                  <a:pt x="5059" y="982"/>
                  <a:pt x="5073" y="995"/>
                  <a:pt x="5016" y="1038"/>
                </a:cubicBezTo>
                <a:cubicBezTo>
                  <a:pt x="4991" y="1061"/>
                  <a:pt x="4965" y="1067"/>
                  <a:pt x="4952" y="1106"/>
                </a:cubicBezTo>
                <a:cubicBezTo>
                  <a:pt x="4928" y="1166"/>
                  <a:pt x="4949" y="1230"/>
                  <a:pt x="4986" y="1291"/>
                </a:cubicBezTo>
                <a:cubicBezTo>
                  <a:pt x="5024" y="1351"/>
                  <a:pt x="4966" y="1373"/>
                  <a:pt x="5087" y="1444"/>
                </a:cubicBezTo>
                <a:cubicBezTo>
                  <a:pt x="5225" y="1525"/>
                  <a:pt x="5134" y="1634"/>
                  <a:pt x="5282" y="1716"/>
                </a:cubicBezTo>
                <a:cubicBezTo>
                  <a:pt x="5411" y="1788"/>
                  <a:pt x="5426" y="1876"/>
                  <a:pt x="5457" y="2029"/>
                </a:cubicBezTo>
                <a:cubicBezTo>
                  <a:pt x="5486" y="2175"/>
                  <a:pt x="5528" y="2318"/>
                  <a:pt x="5551" y="2467"/>
                </a:cubicBezTo>
                <a:cubicBezTo>
                  <a:pt x="5433" y="2530"/>
                  <a:pt x="5536" y="2518"/>
                  <a:pt x="5615" y="2744"/>
                </a:cubicBezTo>
                <a:cubicBezTo>
                  <a:pt x="5701" y="2988"/>
                  <a:pt x="5606" y="3093"/>
                  <a:pt x="5648" y="3230"/>
                </a:cubicBezTo>
                <a:cubicBezTo>
                  <a:pt x="5707" y="3422"/>
                  <a:pt x="5575" y="3383"/>
                  <a:pt x="5649" y="3651"/>
                </a:cubicBezTo>
                <a:cubicBezTo>
                  <a:pt x="5692" y="3808"/>
                  <a:pt x="5590" y="3772"/>
                  <a:pt x="5523" y="3868"/>
                </a:cubicBezTo>
                <a:cubicBezTo>
                  <a:pt x="5466" y="3951"/>
                  <a:pt x="5600" y="4063"/>
                  <a:pt x="5641" y="4125"/>
                </a:cubicBezTo>
                <a:cubicBezTo>
                  <a:pt x="5693" y="4207"/>
                  <a:pt x="5702" y="4241"/>
                  <a:pt x="5704" y="4337"/>
                </a:cubicBezTo>
                <a:cubicBezTo>
                  <a:pt x="5705" y="4381"/>
                  <a:pt x="5756" y="4466"/>
                  <a:pt x="5788" y="4501"/>
                </a:cubicBezTo>
                <a:cubicBezTo>
                  <a:pt x="5822" y="4537"/>
                  <a:pt x="5861" y="4505"/>
                  <a:pt x="5898" y="4497"/>
                </a:cubicBezTo>
                <a:cubicBezTo>
                  <a:pt x="5942" y="4488"/>
                  <a:pt x="5984" y="4525"/>
                  <a:pt x="6023" y="4540"/>
                </a:cubicBezTo>
                <a:cubicBezTo>
                  <a:pt x="6275" y="4635"/>
                  <a:pt x="6214" y="4737"/>
                  <a:pt x="6289" y="4838"/>
                </a:cubicBezTo>
                <a:cubicBezTo>
                  <a:pt x="6260" y="4842"/>
                  <a:pt x="6255" y="4897"/>
                  <a:pt x="6229" y="4914"/>
                </a:cubicBezTo>
                <a:lnTo>
                  <a:pt x="5544" y="5364"/>
                </a:lnTo>
                <a:cubicBezTo>
                  <a:pt x="5348" y="5491"/>
                  <a:pt x="5153" y="5624"/>
                  <a:pt x="4972" y="5765"/>
                </a:cubicBezTo>
                <a:cubicBezTo>
                  <a:pt x="4850" y="5859"/>
                  <a:pt x="4743" y="5974"/>
                  <a:pt x="4634" y="6083"/>
                </a:cubicBezTo>
                <a:cubicBezTo>
                  <a:pt x="4544" y="6169"/>
                  <a:pt x="4450" y="6307"/>
                  <a:pt x="4329" y="6335"/>
                </a:cubicBezTo>
                <a:cubicBezTo>
                  <a:pt x="4185" y="6369"/>
                  <a:pt x="4055" y="6380"/>
                  <a:pt x="3909" y="6422"/>
                </a:cubicBezTo>
                <a:cubicBezTo>
                  <a:pt x="3817" y="6434"/>
                  <a:pt x="3713" y="6483"/>
                  <a:pt x="3621" y="6470"/>
                </a:cubicBezTo>
                <a:cubicBezTo>
                  <a:pt x="3534" y="6457"/>
                  <a:pt x="3567" y="6405"/>
                  <a:pt x="3592" y="6349"/>
                </a:cubicBezTo>
                <a:cubicBezTo>
                  <a:pt x="3610" y="6310"/>
                  <a:pt x="3622" y="6196"/>
                  <a:pt x="3581" y="6171"/>
                </a:cubicBezTo>
                <a:cubicBezTo>
                  <a:pt x="3525" y="6138"/>
                  <a:pt x="3443" y="6133"/>
                  <a:pt x="3382" y="6114"/>
                </a:cubicBezTo>
                <a:cubicBezTo>
                  <a:pt x="3343" y="6101"/>
                  <a:pt x="3329" y="6057"/>
                  <a:pt x="3295" y="6039"/>
                </a:cubicBezTo>
                <a:cubicBezTo>
                  <a:pt x="3279" y="6028"/>
                  <a:pt x="3269" y="6027"/>
                  <a:pt x="3254" y="6038"/>
                </a:cubicBezTo>
                <a:cubicBezTo>
                  <a:pt x="3206" y="6044"/>
                  <a:pt x="3160" y="6022"/>
                  <a:pt x="3132" y="5984"/>
                </a:cubicBezTo>
                <a:cubicBezTo>
                  <a:pt x="3116" y="5956"/>
                  <a:pt x="3115" y="5922"/>
                  <a:pt x="3084" y="5902"/>
                </a:cubicBezTo>
                <a:cubicBezTo>
                  <a:pt x="3028" y="5864"/>
                  <a:pt x="2951" y="5882"/>
                  <a:pt x="2959" y="5790"/>
                </a:cubicBezTo>
                <a:cubicBezTo>
                  <a:pt x="2968" y="5693"/>
                  <a:pt x="2848" y="5648"/>
                  <a:pt x="2783" y="5601"/>
                </a:cubicBezTo>
                <a:cubicBezTo>
                  <a:pt x="2628" y="5483"/>
                  <a:pt x="1202" y="4353"/>
                  <a:pt x="1154" y="4336"/>
                </a:cubicBezTo>
                <a:cubicBezTo>
                  <a:pt x="918" y="4159"/>
                  <a:pt x="679" y="3986"/>
                  <a:pt x="437" y="3818"/>
                </a:cubicBezTo>
                <a:cubicBezTo>
                  <a:pt x="293" y="3718"/>
                  <a:pt x="148" y="3618"/>
                  <a:pt x="3" y="3520"/>
                </a:cubicBezTo>
                <a:lnTo>
                  <a:pt x="3" y="3522"/>
                </a:lnTo>
                <a:lnTo>
                  <a:pt x="0" y="3520"/>
                </a:lnTo>
                <a:lnTo>
                  <a:pt x="7" y="3369"/>
                </a:lnTo>
                <a:cubicBezTo>
                  <a:pt x="17" y="3279"/>
                  <a:pt x="26" y="3180"/>
                  <a:pt x="20" y="3091"/>
                </a:cubicBezTo>
                <a:cubicBezTo>
                  <a:pt x="13" y="2990"/>
                  <a:pt x="71" y="2986"/>
                  <a:pt x="138" y="2931"/>
                </a:cubicBezTo>
                <a:cubicBezTo>
                  <a:pt x="173" y="2904"/>
                  <a:pt x="214" y="2886"/>
                  <a:pt x="248" y="2858"/>
                </a:cubicBezTo>
                <a:cubicBezTo>
                  <a:pt x="279" y="2832"/>
                  <a:pt x="304" y="2793"/>
                  <a:pt x="343" y="2777"/>
                </a:cubicBezTo>
                <a:cubicBezTo>
                  <a:pt x="377" y="2763"/>
                  <a:pt x="410" y="2770"/>
                  <a:pt x="437" y="2740"/>
                </a:cubicBezTo>
                <a:cubicBezTo>
                  <a:pt x="556" y="2612"/>
                  <a:pt x="653" y="2772"/>
                  <a:pt x="690" y="2663"/>
                </a:cubicBezTo>
                <a:cubicBezTo>
                  <a:pt x="714" y="2592"/>
                  <a:pt x="778" y="2617"/>
                  <a:pt x="838" y="2615"/>
                </a:cubicBezTo>
                <a:cubicBezTo>
                  <a:pt x="1122" y="2604"/>
                  <a:pt x="1094" y="2427"/>
                  <a:pt x="1211" y="2362"/>
                </a:cubicBezTo>
                <a:cubicBezTo>
                  <a:pt x="1245" y="2343"/>
                  <a:pt x="1285" y="2344"/>
                  <a:pt x="1321" y="2332"/>
                </a:cubicBezTo>
                <a:cubicBezTo>
                  <a:pt x="1368" y="2315"/>
                  <a:pt x="1411" y="2272"/>
                  <a:pt x="1451" y="2243"/>
                </a:cubicBezTo>
                <a:cubicBezTo>
                  <a:pt x="1489" y="2215"/>
                  <a:pt x="1551" y="2228"/>
                  <a:pt x="1586" y="2193"/>
                </a:cubicBezTo>
                <a:cubicBezTo>
                  <a:pt x="1617" y="2162"/>
                  <a:pt x="1488" y="2116"/>
                  <a:pt x="1558" y="2050"/>
                </a:cubicBezTo>
                <a:cubicBezTo>
                  <a:pt x="1476" y="2029"/>
                  <a:pt x="1549" y="1940"/>
                  <a:pt x="1611" y="1945"/>
                </a:cubicBezTo>
                <a:cubicBezTo>
                  <a:pt x="1692" y="1952"/>
                  <a:pt x="1766" y="1923"/>
                  <a:pt x="1795" y="1848"/>
                </a:cubicBezTo>
                <a:cubicBezTo>
                  <a:pt x="1850" y="1701"/>
                  <a:pt x="2215" y="1831"/>
                  <a:pt x="2330" y="1804"/>
                </a:cubicBezTo>
                <a:cubicBezTo>
                  <a:pt x="2226" y="1764"/>
                  <a:pt x="2420" y="1680"/>
                  <a:pt x="2355" y="1629"/>
                </a:cubicBezTo>
                <a:cubicBezTo>
                  <a:pt x="2320" y="1601"/>
                  <a:pt x="2283" y="1585"/>
                  <a:pt x="2260" y="1545"/>
                </a:cubicBezTo>
                <a:cubicBezTo>
                  <a:pt x="2244" y="1518"/>
                  <a:pt x="2258" y="1492"/>
                  <a:pt x="2242" y="1462"/>
                </a:cubicBezTo>
                <a:cubicBezTo>
                  <a:pt x="2211" y="1404"/>
                  <a:pt x="2203" y="1381"/>
                  <a:pt x="2218" y="1315"/>
                </a:cubicBezTo>
                <a:cubicBezTo>
                  <a:pt x="2229" y="1271"/>
                  <a:pt x="2202" y="1245"/>
                  <a:pt x="2197" y="1204"/>
                </a:cubicBezTo>
                <a:cubicBezTo>
                  <a:pt x="2191" y="1154"/>
                  <a:pt x="2206" y="1108"/>
                  <a:pt x="2199" y="1055"/>
                </a:cubicBezTo>
                <a:cubicBezTo>
                  <a:pt x="2184" y="989"/>
                  <a:pt x="2198" y="965"/>
                  <a:pt x="2215" y="951"/>
                </a:cubicBezTo>
                <a:cubicBezTo>
                  <a:pt x="2157" y="928"/>
                  <a:pt x="2198" y="889"/>
                  <a:pt x="2179" y="848"/>
                </a:cubicBezTo>
                <a:cubicBezTo>
                  <a:pt x="2161" y="809"/>
                  <a:pt x="2102" y="800"/>
                  <a:pt x="2050" y="736"/>
                </a:cubicBezTo>
                <a:cubicBezTo>
                  <a:pt x="2149" y="735"/>
                  <a:pt x="2194" y="711"/>
                  <a:pt x="2278" y="668"/>
                </a:cubicBezTo>
                <a:cubicBezTo>
                  <a:pt x="2314" y="650"/>
                  <a:pt x="2337" y="649"/>
                  <a:pt x="2359" y="611"/>
                </a:cubicBezTo>
                <a:cubicBezTo>
                  <a:pt x="2379" y="577"/>
                  <a:pt x="2393" y="548"/>
                  <a:pt x="2430" y="529"/>
                </a:cubicBezTo>
                <a:cubicBezTo>
                  <a:pt x="2450" y="518"/>
                  <a:pt x="2490" y="486"/>
                  <a:pt x="2511" y="503"/>
                </a:cubicBezTo>
                <a:cubicBezTo>
                  <a:pt x="2539" y="525"/>
                  <a:pt x="2575" y="487"/>
                  <a:pt x="2593" y="470"/>
                </a:cubicBezTo>
                <a:cubicBezTo>
                  <a:pt x="2642" y="425"/>
                  <a:pt x="2708" y="537"/>
                  <a:pt x="2758" y="435"/>
                </a:cubicBezTo>
                <a:cubicBezTo>
                  <a:pt x="2824" y="299"/>
                  <a:pt x="3053" y="240"/>
                  <a:pt x="3187" y="224"/>
                </a:cubicBezTo>
                <a:cubicBezTo>
                  <a:pt x="3282" y="213"/>
                  <a:pt x="3378" y="187"/>
                  <a:pt x="3474" y="194"/>
                </a:cubicBezTo>
                <a:cubicBezTo>
                  <a:pt x="3546" y="198"/>
                  <a:pt x="3595" y="107"/>
                  <a:pt x="3658" y="142"/>
                </a:cubicBezTo>
                <a:cubicBezTo>
                  <a:pt x="3685" y="158"/>
                  <a:pt x="3679" y="149"/>
                  <a:pt x="3689" y="132"/>
                </a:cubicBezTo>
                <a:cubicBezTo>
                  <a:pt x="3691" y="128"/>
                  <a:pt x="3799" y="130"/>
                  <a:pt x="3815" y="123"/>
                </a:cubicBezTo>
                <a:cubicBezTo>
                  <a:pt x="3907" y="87"/>
                  <a:pt x="4001" y="100"/>
                  <a:pt x="4099" y="98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0" name="꙱ Albania (Republic of Albania) (AL) (H)">
            <a:extLst>
              <a:ext uri="{FF2B5EF4-FFF2-40B4-BE49-F238E27FC236}">
                <a16:creationId xmlns:a16="http://schemas.microsoft.com/office/drawing/2014/main" id="{17AB2FC0-7332-4987-B6C7-CE2D949639E3}"/>
              </a:ext>
            </a:extLst>
          </p:cNvPr>
          <p:cNvSpPr>
            <a:spLocks/>
          </p:cNvSpPr>
          <p:nvPr/>
        </p:nvSpPr>
        <p:spPr bwMode="auto">
          <a:xfrm>
            <a:off x="4869103" y="1121591"/>
            <a:ext cx="45273" cy="91694"/>
          </a:xfrm>
          <a:custGeom>
            <a:avLst/>
            <a:gdLst>
              <a:gd name="T0" fmla="*/ 381 w 549"/>
              <a:gd name="T1" fmla="*/ 336 h 1109"/>
              <a:gd name="T2" fmla="*/ 344 w 549"/>
              <a:gd name="T3" fmla="*/ 436 h 1109"/>
              <a:gd name="T4" fmla="*/ 367 w 549"/>
              <a:gd name="T5" fmla="*/ 514 h 1109"/>
              <a:gd name="T6" fmla="*/ 396 w 549"/>
              <a:gd name="T7" fmla="*/ 589 h 1109"/>
              <a:gd name="T8" fmla="*/ 461 w 549"/>
              <a:gd name="T9" fmla="*/ 654 h 1109"/>
              <a:gd name="T10" fmla="*/ 500 w 549"/>
              <a:gd name="T11" fmla="*/ 669 h 1109"/>
              <a:gd name="T12" fmla="*/ 516 w 549"/>
              <a:gd name="T13" fmla="*/ 790 h 1109"/>
              <a:gd name="T14" fmla="*/ 444 w 549"/>
              <a:gd name="T15" fmla="*/ 878 h 1109"/>
              <a:gd name="T16" fmla="*/ 371 w 549"/>
              <a:gd name="T17" fmla="*/ 963 h 1109"/>
              <a:gd name="T18" fmla="*/ 354 w 549"/>
              <a:gd name="T19" fmla="*/ 1051 h 1109"/>
              <a:gd name="T20" fmla="*/ 315 w 549"/>
              <a:gd name="T21" fmla="*/ 1095 h 1109"/>
              <a:gd name="T22" fmla="*/ 250 w 549"/>
              <a:gd name="T23" fmla="*/ 1097 h 1109"/>
              <a:gd name="T24" fmla="*/ 225 w 549"/>
              <a:gd name="T25" fmla="*/ 1046 h 1109"/>
              <a:gd name="T26" fmla="*/ 22 w 549"/>
              <a:gd name="T27" fmla="*/ 835 h 1109"/>
              <a:gd name="T28" fmla="*/ 63 w 549"/>
              <a:gd name="T29" fmla="*/ 867 h 1109"/>
              <a:gd name="T30" fmla="*/ 66 w 549"/>
              <a:gd name="T31" fmla="*/ 799 h 1109"/>
              <a:gd name="T32" fmla="*/ 22 w 549"/>
              <a:gd name="T33" fmla="*/ 754 h 1109"/>
              <a:gd name="T34" fmla="*/ 40 w 549"/>
              <a:gd name="T35" fmla="*/ 662 h 1109"/>
              <a:gd name="T36" fmla="*/ 70 w 549"/>
              <a:gd name="T37" fmla="*/ 537 h 1109"/>
              <a:gd name="T38" fmla="*/ 52 w 549"/>
              <a:gd name="T39" fmla="*/ 479 h 1109"/>
              <a:gd name="T40" fmla="*/ 22 w 549"/>
              <a:gd name="T41" fmla="*/ 327 h 1109"/>
              <a:gd name="T42" fmla="*/ 43 w 549"/>
              <a:gd name="T43" fmla="*/ 117 h 1109"/>
              <a:gd name="T44" fmla="*/ 130 w 549"/>
              <a:gd name="T45" fmla="*/ 84 h 1109"/>
              <a:gd name="T46" fmla="*/ 216 w 549"/>
              <a:gd name="T47" fmla="*/ 75 h 1109"/>
              <a:gd name="T48" fmla="*/ 252 w 549"/>
              <a:gd name="T49" fmla="*/ 107 h 1109"/>
              <a:gd name="T50" fmla="*/ 274 w 549"/>
              <a:gd name="T51" fmla="*/ 152 h 1109"/>
              <a:gd name="T52" fmla="*/ 381 w 549"/>
              <a:gd name="T53" fmla="*/ 336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49" h="1109">
                <a:moveTo>
                  <a:pt x="381" y="336"/>
                </a:moveTo>
                <a:cubicBezTo>
                  <a:pt x="335" y="361"/>
                  <a:pt x="392" y="413"/>
                  <a:pt x="344" y="436"/>
                </a:cubicBezTo>
                <a:cubicBezTo>
                  <a:pt x="347" y="468"/>
                  <a:pt x="381" y="473"/>
                  <a:pt x="367" y="514"/>
                </a:cubicBezTo>
                <a:cubicBezTo>
                  <a:pt x="361" y="543"/>
                  <a:pt x="376" y="575"/>
                  <a:pt x="396" y="589"/>
                </a:cubicBezTo>
                <a:cubicBezTo>
                  <a:pt x="436" y="625"/>
                  <a:pt x="420" y="659"/>
                  <a:pt x="461" y="654"/>
                </a:cubicBezTo>
                <a:cubicBezTo>
                  <a:pt x="485" y="652"/>
                  <a:pt x="491" y="657"/>
                  <a:pt x="500" y="669"/>
                </a:cubicBezTo>
                <a:cubicBezTo>
                  <a:pt x="499" y="707"/>
                  <a:pt x="549" y="753"/>
                  <a:pt x="516" y="790"/>
                </a:cubicBezTo>
                <a:cubicBezTo>
                  <a:pt x="485" y="825"/>
                  <a:pt x="462" y="825"/>
                  <a:pt x="444" y="878"/>
                </a:cubicBezTo>
                <a:cubicBezTo>
                  <a:pt x="431" y="917"/>
                  <a:pt x="407" y="944"/>
                  <a:pt x="371" y="963"/>
                </a:cubicBezTo>
                <a:cubicBezTo>
                  <a:pt x="311" y="996"/>
                  <a:pt x="333" y="999"/>
                  <a:pt x="354" y="1051"/>
                </a:cubicBezTo>
                <a:cubicBezTo>
                  <a:pt x="289" y="1043"/>
                  <a:pt x="359" y="1074"/>
                  <a:pt x="315" y="1095"/>
                </a:cubicBezTo>
                <a:cubicBezTo>
                  <a:pt x="287" y="1109"/>
                  <a:pt x="259" y="1099"/>
                  <a:pt x="250" y="1097"/>
                </a:cubicBezTo>
                <a:cubicBezTo>
                  <a:pt x="235" y="1087"/>
                  <a:pt x="229" y="1069"/>
                  <a:pt x="225" y="1046"/>
                </a:cubicBezTo>
                <a:cubicBezTo>
                  <a:pt x="210" y="947"/>
                  <a:pt x="79" y="912"/>
                  <a:pt x="22" y="835"/>
                </a:cubicBezTo>
                <a:cubicBezTo>
                  <a:pt x="42" y="838"/>
                  <a:pt x="56" y="849"/>
                  <a:pt x="63" y="867"/>
                </a:cubicBezTo>
                <a:cubicBezTo>
                  <a:pt x="93" y="833"/>
                  <a:pt x="36" y="811"/>
                  <a:pt x="66" y="799"/>
                </a:cubicBezTo>
                <a:cubicBezTo>
                  <a:pt x="48" y="787"/>
                  <a:pt x="33" y="773"/>
                  <a:pt x="22" y="754"/>
                </a:cubicBezTo>
                <a:cubicBezTo>
                  <a:pt x="38" y="727"/>
                  <a:pt x="52" y="695"/>
                  <a:pt x="40" y="662"/>
                </a:cubicBezTo>
                <a:cubicBezTo>
                  <a:pt x="83" y="669"/>
                  <a:pt x="61" y="570"/>
                  <a:pt x="70" y="537"/>
                </a:cubicBezTo>
                <a:cubicBezTo>
                  <a:pt x="77" y="512"/>
                  <a:pt x="38" y="511"/>
                  <a:pt x="52" y="479"/>
                </a:cubicBezTo>
                <a:cubicBezTo>
                  <a:pt x="73" y="432"/>
                  <a:pt x="114" y="304"/>
                  <a:pt x="22" y="327"/>
                </a:cubicBezTo>
                <a:cubicBezTo>
                  <a:pt x="0" y="261"/>
                  <a:pt x="1" y="173"/>
                  <a:pt x="43" y="117"/>
                </a:cubicBezTo>
                <a:cubicBezTo>
                  <a:pt x="76" y="72"/>
                  <a:pt x="83" y="0"/>
                  <a:pt x="130" y="84"/>
                </a:cubicBezTo>
                <a:cubicBezTo>
                  <a:pt x="153" y="123"/>
                  <a:pt x="182" y="72"/>
                  <a:pt x="216" y="75"/>
                </a:cubicBezTo>
                <a:cubicBezTo>
                  <a:pt x="229" y="74"/>
                  <a:pt x="239" y="81"/>
                  <a:pt x="252" y="107"/>
                </a:cubicBezTo>
                <a:cubicBezTo>
                  <a:pt x="261" y="125"/>
                  <a:pt x="260" y="135"/>
                  <a:pt x="274" y="152"/>
                </a:cubicBezTo>
                <a:cubicBezTo>
                  <a:pt x="303" y="180"/>
                  <a:pt x="392" y="153"/>
                  <a:pt x="381" y="336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1" name="꙱ Alaska, United States of America (US) (H)">
            <a:extLst>
              <a:ext uri="{FF2B5EF4-FFF2-40B4-BE49-F238E27FC236}">
                <a16:creationId xmlns:a16="http://schemas.microsoft.com/office/drawing/2014/main" id="{B2D5694D-D00C-4E27-B8C1-FFB16C4885FA}"/>
              </a:ext>
            </a:extLst>
          </p:cNvPr>
          <p:cNvSpPr>
            <a:spLocks noEditPoints="1"/>
          </p:cNvSpPr>
          <p:nvPr/>
        </p:nvSpPr>
        <p:spPr bwMode="auto">
          <a:xfrm>
            <a:off x="272861" y="342733"/>
            <a:ext cx="1543579" cy="533982"/>
          </a:xfrm>
          <a:custGeom>
            <a:avLst/>
            <a:gdLst>
              <a:gd name="T0" fmla="*/ 7636 w 18716"/>
              <a:gd name="T1" fmla="*/ 5141 h 6463"/>
              <a:gd name="T2" fmla="*/ 9956 w 18716"/>
              <a:gd name="T3" fmla="*/ 4293 h 6463"/>
              <a:gd name="T4" fmla="*/ 9902 w 18716"/>
              <a:gd name="T5" fmla="*/ 4072 h 6463"/>
              <a:gd name="T6" fmla="*/ 9808 w 18716"/>
              <a:gd name="T7" fmla="*/ 3483 h 6463"/>
              <a:gd name="T8" fmla="*/ 9558 w 18716"/>
              <a:gd name="T9" fmla="*/ 3355 h 6463"/>
              <a:gd name="T10" fmla="*/ 9389 w 18716"/>
              <a:gd name="T11" fmla="*/ 3052 h 6463"/>
              <a:gd name="T12" fmla="*/ 11601 w 18716"/>
              <a:gd name="T13" fmla="*/ 2349 h 6463"/>
              <a:gd name="T14" fmla="*/ 10838 w 18716"/>
              <a:gd name="T15" fmla="*/ 1859 h 6463"/>
              <a:gd name="T16" fmla="*/ 11892 w 18716"/>
              <a:gd name="T17" fmla="*/ 1574 h 6463"/>
              <a:gd name="T18" fmla="*/ 12832 w 18716"/>
              <a:gd name="T19" fmla="*/ 1433 h 6463"/>
              <a:gd name="T20" fmla="*/ 13854 w 18716"/>
              <a:gd name="T21" fmla="*/ 464 h 6463"/>
              <a:gd name="T22" fmla="*/ 16056 w 18716"/>
              <a:gd name="T23" fmla="*/ 88 h 6463"/>
              <a:gd name="T24" fmla="*/ 17435 w 18716"/>
              <a:gd name="T25" fmla="*/ 329 h 6463"/>
              <a:gd name="T26" fmla="*/ 15606 w 18716"/>
              <a:gd name="T27" fmla="*/ 3858 h 6463"/>
              <a:gd name="T28" fmla="*/ 16438 w 18716"/>
              <a:gd name="T29" fmla="*/ 4778 h 6463"/>
              <a:gd name="T30" fmla="*/ 15984 w 18716"/>
              <a:gd name="T31" fmla="*/ 4928 h 6463"/>
              <a:gd name="T32" fmla="*/ 16063 w 18716"/>
              <a:gd name="T33" fmla="*/ 4483 h 6463"/>
              <a:gd name="T34" fmla="*/ 16102 w 18716"/>
              <a:gd name="T35" fmla="*/ 4001 h 6463"/>
              <a:gd name="T36" fmla="*/ 15742 w 18716"/>
              <a:gd name="T37" fmla="*/ 3928 h 6463"/>
              <a:gd name="T38" fmla="*/ 15391 w 18716"/>
              <a:gd name="T39" fmla="*/ 3568 h 6463"/>
              <a:gd name="T40" fmla="*/ 14068 w 18716"/>
              <a:gd name="T41" fmla="*/ 3325 h 6463"/>
              <a:gd name="T42" fmla="*/ 13842 w 18716"/>
              <a:gd name="T43" fmla="*/ 3135 h 6463"/>
              <a:gd name="T44" fmla="*/ 13002 w 18716"/>
              <a:gd name="T45" fmla="*/ 3557 h 6463"/>
              <a:gd name="T46" fmla="*/ 12164 w 18716"/>
              <a:gd name="T47" fmla="*/ 3795 h 6463"/>
              <a:gd name="T48" fmla="*/ 13168 w 18716"/>
              <a:gd name="T49" fmla="*/ 3106 h 6463"/>
              <a:gd name="T50" fmla="*/ 11507 w 18716"/>
              <a:gd name="T51" fmla="*/ 3867 h 6463"/>
              <a:gd name="T52" fmla="*/ 9848 w 18716"/>
              <a:gd name="T53" fmla="*/ 4562 h 6463"/>
              <a:gd name="T54" fmla="*/ 8599 w 18716"/>
              <a:gd name="T55" fmla="*/ 5021 h 6463"/>
              <a:gd name="T56" fmla="*/ 7614 w 18716"/>
              <a:gd name="T57" fmla="*/ 5208 h 6463"/>
              <a:gd name="T58" fmla="*/ 15342 w 18716"/>
              <a:gd name="T59" fmla="*/ 5131 h 6463"/>
              <a:gd name="T60" fmla="*/ 12500 w 18716"/>
              <a:gd name="T61" fmla="*/ 3394 h 6463"/>
              <a:gd name="T62" fmla="*/ 11265 w 18716"/>
              <a:gd name="T63" fmla="*/ 4192 h 6463"/>
              <a:gd name="T64" fmla="*/ 8445 w 18716"/>
              <a:gd name="T65" fmla="*/ 5229 h 6463"/>
              <a:gd name="T66" fmla="*/ 9603 w 18716"/>
              <a:gd name="T67" fmla="*/ 4697 h 6463"/>
              <a:gd name="T68" fmla="*/ 11087 w 18716"/>
              <a:gd name="T69" fmla="*/ 2405 h 6463"/>
              <a:gd name="T70" fmla="*/ 15475 w 18716"/>
              <a:gd name="T71" fmla="*/ 5128 h 6463"/>
              <a:gd name="T72" fmla="*/ 15532 w 18716"/>
              <a:gd name="T73" fmla="*/ 5145 h 6463"/>
              <a:gd name="T74" fmla="*/ 3203 w 18716"/>
              <a:gd name="T75" fmla="*/ 4504 h 6463"/>
              <a:gd name="T76" fmla="*/ 2645 w 18716"/>
              <a:gd name="T77" fmla="*/ 6446 h 6463"/>
              <a:gd name="T78" fmla="*/ 3601 w 18716"/>
              <a:gd name="T79" fmla="*/ 6285 h 6463"/>
              <a:gd name="T80" fmla="*/ 4504 w 18716"/>
              <a:gd name="T81" fmla="*/ 6146 h 6463"/>
              <a:gd name="T82" fmla="*/ 1909 w 18716"/>
              <a:gd name="T83" fmla="*/ 6235 h 6463"/>
              <a:gd name="T84" fmla="*/ 15903 w 18716"/>
              <a:gd name="T85" fmla="*/ 5131 h 6463"/>
              <a:gd name="T86" fmla="*/ 15891 w 18716"/>
              <a:gd name="T87" fmla="*/ 5101 h 6463"/>
              <a:gd name="T88" fmla="*/ 15606 w 18716"/>
              <a:gd name="T89" fmla="*/ 4947 h 6463"/>
              <a:gd name="T90" fmla="*/ 15831 w 18716"/>
              <a:gd name="T91" fmla="*/ 4590 h 6463"/>
              <a:gd name="T92" fmla="*/ 15635 w 18716"/>
              <a:gd name="T93" fmla="*/ 5214 h 6463"/>
              <a:gd name="T94" fmla="*/ 15620 w 18716"/>
              <a:gd name="T95" fmla="*/ 4942 h 6463"/>
              <a:gd name="T96" fmla="*/ 15885 w 18716"/>
              <a:gd name="T97" fmla="*/ 4359 h 6463"/>
              <a:gd name="T98" fmla="*/ 15389 w 18716"/>
              <a:gd name="T99" fmla="*/ 4676 h 6463"/>
              <a:gd name="T100" fmla="*/ 15481 w 18716"/>
              <a:gd name="T101" fmla="*/ 4246 h 6463"/>
              <a:gd name="T102" fmla="*/ 15568 w 18716"/>
              <a:gd name="T103" fmla="*/ 4178 h 6463"/>
              <a:gd name="T104" fmla="*/ 13458 w 18716"/>
              <a:gd name="T105" fmla="*/ 3542 h 6463"/>
              <a:gd name="T106" fmla="*/ 13228 w 18716"/>
              <a:gd name="T107" fmla="*/ 3542 h 6463"/>
              <a:gd name="T108" fmla="*/ 11547 w 18716"/>
              <a:gd name="T109" fmla="*/ 4121 h 6463"/>
              <a:gd name="T110" fmla="*/ 10523 w 18716"/>
              <a:gd name="T111" fmla="*/ 4608 h 6463"/>
              <a:gd name="T112" fmla="*/ 11010 w 18716"/>
              <a:gd name="T113" fmla="*/ 4311 h 6463"/>
              <a:gd name="T114" fmla="*/ 10645 w 18716"/>
              <a:gd name="T115" fmla="*/ 4540 h 6463"/>
              <a:gd name="T116" fmla="*/ 8344 w 18716"/>
              <a:gd name="T117" fmla="*/ 5187 h 6463"/>
              <a:gd name="T118" fmla="*/ 6880 w 18716"/>
              <a:gd name="T119" fmla="*/ 5341 h 6463"/>
              <a:gd name="T120" fmla="*/ 5687 w 18716"/>
              <a:gd name="T121" fmla="*/ 5718 h 6463"/>
              <a:gd name="T122" fmla="*/ 6186 w 18716"/>
              <a:gd name="T123" fmla="*/ 5647 h 64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716" h="6463">
                <a:moveTo>
                  <a:pt x="9131" y="2530"/>
                </a:moveTo>
                <a:cubicBezTo>
                  <a:pt x="9195" y="2485"/>
                  <a:pt x="9246" y="2425"/>
                  <a:pt x="9327" y="2441"/>
                </a:cubicBezTo>
                <a:cubicBezTo>
                  <a:pt x="9353" y="2446"/>
                  <a:pt x="9372" y="2472"/>
                  <a:pt x="9398" y="2481"/>
                </a:cubicBezTo>
                <a:cubicBezTo>
                  <a:pt x="9428" y="2492"/>
                  <a:pt x="9460" y="2468"/>
                  <a:pt x="9496" y="2482"/>
                </a:cubicBezTo>
                <a:cubicBezTo>
                  <a:pt x="9431" y="2561"/>
                  <a:pt x="9327" y="2504"/>
                  <a:pt x="9248" y="2541"/>
                </a:cubicBezTo>
                <a:cubicBezTo>
                  <a:pt x="9207" y="2559"/>
                  <a:pt x="9170" y="2585"/>
                  <a:pt x="9128" y="2598"/>
                </a:cubicBezTo>
                <a:cubicBezTo>
                  <a:pt x="9146" y="2581"/>
                  <a:pt x="9155" y="2561"/>
                  <a:pt x="9154" y="2536"/>
                </a:cubicBezTo>
                <a:cubicBezTo>
                  <a:pt x="9146" y="2547"/>
                  <a:pt x="9139" y="2557"/>
                  <a:pt x="9131" y="2568"/>
                </a:cubicBezTo>
                <a:cubicBezTo>
                  <a:pt x="9134" y="2556"/>
                  <a:pt x="9134" y="2543"/>
                  <a:pt x="9131" y="2530"/>
                </a:cubicBezTo>
                <a:close/>
                <a:moveTo>
                  <a:pt x="7614" y="5208"/>
                </a:moveTo>
                <a:cubicBezTo>
                  <a:pt x="7595" y="5222"/>
                  <a:pt x="7574" y="5230"/>
                  <a:pt x="7551" y="5231"/>
                </a:cubicBezTo>
                <a:cubicBezTo>
                  <a:pt x="7574" y="5194"/>
                  <a:pt x="7509" y="5155"/>
                  <a:pt x="7505" y="5197"/>
                </a:cubicBezTo>
                <a:cubicBezTo>
                  <a:pt x="7501" y="5247"/>
                  <a:pt x="7423" y="5265"/>
                  <a:pt x="7379" y="5270"/>
                </a:cubicBezTo>
                <a:cubicBezTo>
                  <a:pt x="7444" y="5198"/>
                  <a:pt x="7536" y="5156"/>
                  <a:pt x="7620" y="5128"/>
                </a:cubicBezTo>
                <a:cubicBezTo>
                  <a:pt x="7547" y="5157"/>
                  <a:pt x="7619" y="5149"/>
                  <a:pt x="7636" y="5141"/>
                </a:cubicBezTo>
                <a:cubicBezTo>
                  <a:pt x="7665" y="5126"/>
                  <a:pt x="7684" y="5111"/>
                  <a:pt x="7717" y="5104"/>
                </a:cubicBezTo>
                <a:cubicBezTo>
                  <a:pt x="7823" y="5080"/>
                  <a:pt x="7962" y="4947"/>
                  <a:pt x="8359" y="4878"/>
                </a:cubicBezTo>
                <a:cubicBezTo>
                  <a:pt x="8284" y="4898"/>
                  <a:pt x="8433" y="4884"/>
                  <a:pt x="8454" y="4878"/>
                </a:cubicBezTo>
                <a:cubicBezTo>
                  <a:pt x="8410" y="4906"/>
                  <a:pt x="8391" y="4917"/>
                  <a:pt x="8380" y="4970"/>
                </a:cubicBezTo>
                <a:cubicBezTo>
                  <a:pt x="8418" y="4979"/>
                  <a:pt x="8512" y="4846"/>
                  <a:pt x="8528" y="4949"/>
                </a:cubicBezTo>
                <a:cubicBezTo>
                  <a:pt x="8539" y="4945"/>
                  <a:pt x="8549" y="4940"/>
                  <a:pt x="8558" y="4932"/>
                </a:cubicBezTo>
                <a:cubicBezTo>
                  <a:pt x="8455" y="4848"/>
                  <a:pt x="8991" y="4689"/>
                  <a:pt x="9022" y="4679"/>
                </a:cubicBezTo>
                <a:cubicBezTo>
                  <a:pt x="9095" y="4657"/>
                  <a:pt x="9165" y="4628"/>
                  <a:pt x="9237" y="4606"/>
                </a:cubicBezTo>
                <a:cubicBezTo>
                  <a:pt x="9272" y="4595"/>
                  <a:pt x="9292" y="4607"/>
                  <a:pt x="9326" y="4609"/>
                </a:cubicBezTo>
                <a:cubicBezTo>
                  <a:pt x="9369" y="4612"/>
                  <a:pt x="9390" y="4571"/>
                  <a:pt x="9415" y="4546"/>
                </a:cubicBezTo>
                <a:cubicBezTo>
                  <a:pt x="9468" y="4495"/>
                  <a:pt x="9557" y="4472"/>
                  <a:pt x="9622" y="4443"/>
                </a:cubicBezTo>
                <a:cubicBezTo>
                  <a:pt x="9705" y="4405"/>
                  <a:pt x="9791" y="4366"/>
                  <a:pt x="9882" y="4353"/>
                </a:cubicBezTo>
                <a:cubicBezTo>
                  <a:pt x="9833" y="4414"/>
                  <a:pt x="9942" y="4376"/>
                  <a:pt x="9959" y="4359"/>
                </a:cubicBezTo>
                <a:cubicBezTo>
                  <a:pt x="9938" y="4373"/>
                  <a:pt x="9916" y="4379"/>
                  <a:pt x="9891" y="4376"/>
                </a:cubicBezTo>
                <a:cubicBezTo>
                  <a:pt x="9926" y="4361"/>
                  <a:pt x="9931" y="4318"/>
                  <a:pt x="9956" y="4293"/>
                </a:cubicBezTo>
                <a:cubicBezTo>
                  <a:pt x="9985" y="4265"/>
                  <a:pt x="10024" y="4250"/>
                  <a:pt x="10056" y="4225"/>
                </a:cubicBezTo>
                <a:cubicBezTo>
                  <a:pt x="10103" y="4187"/>
                  <a:pt x="10202" y="4101"/>
                  <a:pt x="10265" y="4154"/>
                </a:cubicBezTo>
                <a:cubicBezTo>
                  <a:pt x="10250" y="4133"/>
                  <a:pt x="10228" y="4128"/>
                  <a:pt x="10203" y="4133"/>
                </a:cubicBezTo>
                <a:cubicBezTo>
                  <a:pt x="10208" y="4053"/>
                  <a:pt x="10348" y="4020"/>
                  <a:pt x="10409" y="4000"/>
                </a:cubicBezTo>
                <a:cubicBezTo>
                  <a:pt x="10533" y="3959"/>
                  <a:pt x="10626" y="3880"/>
                  <a:pt x="10743" y="3827"/>
                </a:cubicBezTo>
                <a:cubicBezTo>
                  <a:pt x="10678" y="3845"/>
                  <a:pt x="10625" y="3890"/>
                  <a:pt x="10562" y="3912"/>
                </a:cubicBezTo>
                <a:cubicBezTo>
                  <a:pt x="10509" y="3930"/>
                  <a:pt x="10455" y="3939"/>
                  <a:pt x="10402" y="3956"/>
                </a:cubicBezTo>
                <a:cubicBezTo>
                  <a:pt x="10348" y="3974"/>
                  <a:pt x="10207" y="4037"/>
                  <a:pt x="10155" y="3990"/>
                </a:cubicBezTo>
                <a:cubicBezTo>
                  <a:pt x="10177" y="3977"/>
                  <a:pt x="10182" y="3960"/>
                  <a:pt x="10175" y="3937"/>
                </a:cubicBezTo>
                <a:cubicBezTo>
                  <a:pt x="10169" y="3914"/>
                  <a:pt x="10353" y="3819"/>
                  <a:pt x="10324" y="3904"/>
                </a:cubicBezTo>
                <a:cubicBezTo>
                  <a:pt x="10340" y="3903"/>
                  <a:pt x="10350" y="3894"/>
                  <a:pt x="10354" y="3878"/>
                </a:cubicBezTo>
                <a:cubicBezTo>
                  <a:pt x="10329" y="3872"/>
                  <a:pt x="10302" y="3851"/>
                  <a:pt x="10306" y="3821"/>
                </a:cubicBezTo>
                <a:cubicBezTo>
                  <a:pt x="10280" y="3880"/>
                  <a:pt x="10078" y="3962"/>
                  <a:pt x="10161" y="3890"/>
                </a:cubicBezTo>
                <a:cubicBezTo>
                  <a:pt x="10118" y="3925"/>
                  <a:pt x="10039" y="3957"/>
                  <a:pt x="10013" y="4005"/>
                </a:cubicBezTo>
                <a:cubicBezTo>
                  <a:pt x="9995" y="4038"/>
                  <a:pt x="9947" y="4090"/>
                  <a:pt x="9902" y="4072"/>
                </a:cubicBezTo>
                <a:cubicBezTo>
                  <a:pt x="9859" y="4054"/>
                  <a:pt x="9963" y="3935"/>
                  <a:pt x="9891" y="3934"/>
                </a:cubicBezTo>
                <a:cubicBezTo>
                  <a:pt x="9902" y="3927"/>
                  <a:pt x="9912" y="3920"/>
                  <a:pt x="9923" y="3913"/>
                </a:cubicBezTo>
                <a:cubicBezTo>
                  <a:pt x="9879" y="3894"/>
                  <a:pt x="9835" y="3943"/>
                  <a:pt x="9796" y="3955"/>
                </a:cubicBezTo>
                <a:cubicBezTo>
                  <a:pt x="9803" y="3943"/>
                  <a:pt x="9810" y="3931"/>
                  <a:pt x="9817" y="3919"/>
                </a:cubicBezTo>
                <a:cubicBezTo>
                  <a:pt x="9793" y="3928"/>
                  <a:pt x="9774" y="3915"/>
                  <a:pt x="9766" y="3893"/>
                </a:cubicBezTo>
                <a:cubicBezTo>
                  <a:pt x="9777" y="3887"/>
                  <a:pt x="9788" y="3882"/>
                  <a:pt x="9799" y="3878"/>
                </a:cubicBezTo>
                <a:cubicBezTo>
                  <a:pt x="9730" y="3835"/>
                  <a:pt x="9553" y="3937"/>
                  <a:pt x="9477" y="3944"/>
                </a:cubicBezTo>
                <a:cubicBezTo>
                  <a:pt x="9423" y="3950"/>
                  <a:pt x="9381" y="3989"/>
                  <a:pt x="9328" y="4002"/>
                </a:cubicBezTo>
                <a:cubicBezTo>
                  <a:pt x="9308" y="4006"/>
                  <a:pt x="9289" y="4011"/>
                  <a:pt x="9270" y="4017"/>
                </a:cubicBezTo>
                <a:cubicBezTo>
                  <a:pt x="9244" y="4026"/>
                  <a:pt x="9224" y="3994"/>
                  <a:pt x="9196" y="4002"/>
                </a:cubicBezTo>
                <a:cubicBezTo>
                  <a:pt x="9242" y="3963"/>
                  <a:pt x="9330" y="3990"/>
                  <a:pt x="9365" y="3936"/>
                </a:cubicBezTo>
                <a:cubicBezTo>
                  <a:pt x="9413" y="3861"/>
                  <a:pt x="9432" y="3875"/>
                  <a:pt x="9511" y="3842"/>
                </a:cubicBezTo>
                <a:cubicBezTo>
                  <a:pt x="9480" y="3838"/>
                  <a:pt x="9448" y="3837"/>
                  <a:pt x="9419" y="3848"/>
                </a:cubicBezTo>
                <a:cubicBezTo>
                  <a:pt x="9447" y="3754"/>
                  <a:pt x="9562" y="3760"/>
                  <a:pt x="9630" y="3715"/>
                </a:cubicBezTo>
                <a:cubicBezTo>
                  <a:pt x="9673" y="3686"/>
                  <a:pt x="9656" y="3574"/>
                  <a:pt x="9808" y="3483"/>
                </a:cubicBezTo>
                <a:cubicBezTo>
                  <a:pt x="9786" y="3483"/>
                  <a:pt x="9766" y="3489"/>
                  <a:pt x="9748" y="3501"/>
                </a:cubicBezTo>
                <a:cubicBezTo>
                  <a:pt x="9834" y="3398"/>
                  <a:pt x="9967" y="3372"/>
                  <a:pt x="10084" y="3320"/>
                </a:cubicBezTo>
                <a:cubicBezTo>
                  <a:pt x="10053" y="3325"/>
                  <a:pt x="10016" y="3356"/>
                  <a:pt x="10027" y="3311"/>
                </a:cubicBezTo>
                <a:cubicBezTo>
                  <a:pt x="10007" y="3343"/>
                  <a:pt x="9710" y="3459"/>
                  <a:pt x="9716" y="3473"/>
                </a:cubicBezTo>
                <a:cubicBezTo>
                  <a:pt x="9760" y="3584"/>
                  <a:pt x="9224" y="3617"/>
                  <a:pt x="9166" y="3605"/>
                </a:cubicBezTo>
                <a:cubicBezTo>
                  <a:pt x="9173" y="3568"/>
                  <a:pt x="9208" y="3565"/>
                  <a:pt x="9235" y="3548"/>
                </a:cubicBezTo>
                <a:cubicBezTo>
                  <a:pt x="9190" y="3535"/>
                  <a:pt x="9202" y="3457"/>
                  <a:pt x="9238" y="3441"/>
                </a:cubicBezTo>
                <a:cubicBezTo>
                  <a:pt x="9169" y="3483"/>
                  <a:pt x="9129" y="3416"/>
                  <a:pt x="9217" y="3388"/>
                </a:cubicBezTo>
                <a:cubicBezTo>
                  <a:pt x="9196" y="3381"/>
                  <a:pt x="9175" y="3381"/>
                  <a:pt x="9154" y="3388"/>
                </a:cubicBezTo>
                <a:cubicBezTo>
                  <a:pt x="9199" y="3324"/>
                  <a:pt x="9330" y="3332"/>
                  <a:pt x="9382" y="3276"/>
                </a:cubicBezTo>
                <a:cubicBezTo>
                  <a:pt x="9408" y="3247"/>
                  <a:pt x="9434" y="3266"/>
                  <a:pt x="9466" y="3254"/>
                </a:cubicBezTo>
                <a:cubicBezTo>
                  <a:pt x="9417" y="3304"/>
                  <a:pt x="9479" y="3273"/>
                  <a:pt x="9504" y="3303"/>
                </a:cubicBezTo>
                <a:cubicBezTo>
                  <a:pt x="9520" y="3323"/>
                  <a:pt x="9405" y="3359"/>
                  <a:pt x="9389" y="3364"/>
                </a:cubicBezTo>
                <a:cubicBezTo>
                  <a:pt x="9464" y="3353"/>
                  <a:pt x="9528" y="3306"/>
                  <a:pt x="9603" y="3296"/>
                </a:cubicBezTo>
                <a:cubicBezTo>
                  <a:pt x="9596" y="3320"/>
                  <a:pt x="9579" y="3341"/>
                  <a:pt x="9558" y="3355"/>
                </a:cubicBezTo>
                <a:cubicBezTo>
                  <a:pt x="9595" y="3363"/>
                  <a:pt x="9666" y="3346"/>
                  <a:pt x="9693" y="3318"/>
                </a:cubicBezTo>
                <a:cubicBezTo>
                  <a:pt x="9720" y="3291"/>
                  <a:pt x="9685" y="3271"/>
                  <a:pt x="9659" y="3275"/>
                </a:cubicBezTo>
                <a:cubicBezTo>
                  <a:pt x="9689" y="3264"/>
                  <a:pt x="9721" y="3265"/>
                  <a:pt x="9751" y="3254"/>
                </a:cubicBezTo>
                <a:cubicBezTo>
                  <a:pt x="9711" y="3253"/>
                  <a:pt x="9711" y="3245"/>
                  <a:pt x="9751" y="3231"/>
                </a:cubicBezTo>
                <a:cubicBezTo>
                  <a:pt x="9680" y="3231"/>
                  <a:pt x="9619" y="3279"/>
                  <a:pt x="9547" y="3267"/>
                </a:cubicBezTo>
                <a:cubicBezTo>
                  <a:pt x="9498" y="3258"/>
                  <a:pt x="9428" y="3223"/>
                  <a:pt x="9380" y="3254"/>
                </a:cubicBezTo>
                <a:cubicBezTo>
                  <a:pt x="9391" y="3209"/>
                  <a:pt x="9483" y="3195"/>
                  <a:pt x="9520" y="3192"/>
                </a:cubicBezTo>
                <a:cubicBezTo>
                  <a:pt x="9496" y="3183"/>
                  <a:pt x="9477" y="3182"/>
                  <a:pt x="9458" y="3199"/>
                </a:cubicBezTo>
                <a:cubicBezTo>
                  <a:pt x="9461" y="3175"/>
                  <a:pt x="9479" y="3167"/>
                  <a:pt x="9499" y="3156"/>
                </a:cubicBezTo>
                <a:cubicBezTo>
                  <a:pt x="9479" y="3162"/>
                  <a:pt x="9460" y="3171"/>
                  <a:pt x="9439" y="3174"/>
                </a:cubicBezTo>
                <a:cubicBezTo>
                  <a:pt x="9450" y="3136"/>
                  <a:pt x="9504" y="3127"/>
                  <a:pt x="9531" y="3106"/>
                </a:cubicBezTo>
                <a:cubicBezTo>
                  <a:pt x="9461" y="3115"/>
                  <a:pt x="9417" y="3212"/>
                  <a:pt x="9341" y="3198"/>
                </a:cubicBezTo>
                <a:cubicBezTo>
                  <a:pt x="9337" y="3162"/>
                  <a:pt x="9386" y="3154"/>
                  <a:pt x="9360" y="3123"/>
                </a:cubicBezTo>
                <a:cubicBezTo>
                  <a:pt x="9338" y="3097"/>
                  <a:pt x="9436" y="3072"/>
                  <a:pt x="9448" y="3064"/>
                </a:cubicBezTo>
                <a:cubicBezTo>
                  <a:pt x="9431" y="3048"/>
                  <a:pt x="9411" y="3044"/>
                  <a:pt x="9389" y="3052"/>
                </a:cubicBezTo>
                <a:cubicBezTo>
                  <a:pt x="9405" y="2985"/>
                  <a:pt x="9479" y="3011"/>
                  <a:pt x="9528" y="3002"/>
                </a:cubicBezTo>
                <a:cubicBezTo>
                  <a:pt x="9461" y="3005"/>
                  <a:pt x="9539" y="2952"/>
                  <a:pt x="9579" y="2955"/>
                </a:cubicBezTo>
                <a:cubicBezTo>
                  <a:pt x="9640" y="2959"/>
                  <a:pt x="9717" y="2871"/>
                  <a:pt x="9774" y="2847"/>
                </a:cubicBezTo>
                <a:cubicBezTo>
                  <a:pt x="9823" y="2825"/>
                  <a:pt x="10047" y="2721"/>
                  <a:pt x="10095" y="2731"/>
                </a:cubicBezTo>
                <a:cubicBezTo>
                  <a:pt x="10135" y="2740"/>
                  <a:pt x="10106" y="2772"/>
                  <a:pt x="10084" y="2779"/>
                </a:cubicBezTo>
                <a:cubicBezTo>
                  <a:pt x="10106" y="2774"/>
                  <a:pt x="10128" y="2766"/>
                  <a:pt x="10149" y="2756"/>
                </a:cubicBezTo>
                <a:cubicBezTo>
                  <a:pt x="10066" y="2741"/>
                  <a:pt x="10274" y="2670"/>
                  <a:pt x="10300" y="2661"/>
                </a:cubicBezTo>
                <a:cubicBezTo>
                  <a:pt x="10256" y="2673"/>
                  <a:pt x="10214" y="2693"/>
                  <a:pt x="10170" y="2705"/>
                </a:cubicBezTo>
                <a:cubicBezTo>
                  <a:pt x="10219" y="2634"/>
                  <a:pt x="10364" y="2547"/>
                  <a:pt x="10452" y="2577"/>
                </a:cubicBezTo>
                <a:cubicBezTo>
                  <a:pt x="10403" y="2523"/>
                  <a:pt x="10602" y="2475"/>
                  <a:pt x="10674" y="2520"/>
                </a:cubicBezTo>
                <a:cubicBezTo>
                  <a:pt x="10715" y="2546"/>
                  <a:pt x="10582" y="2574"/>
                  <a:pt x="10568" y="2586"/>
                </a:cubicBezTo>
                <a:cubicBezTo>
                  <a:pt x="10673" y="2548"/>
                  <a:pt x="10786" y="2569"/>
                  <a:pt x="10888" y="2523"/>
                </a:cubicBezTo>
                <a:cubicBezTo>
                  <a:pt x="10986" y="2478"/>
                  <a:pt x="11089" y="2437"/>
                  <a:pt x="11194" y="2411"/>
                </a:cubicBezTo>
                <a:cubicBezTo>
                  <a:pt x="11183" y="2421"/>
                  <a:pt x="11172" y="2431"/>
                  <a:pt x="11161" y="2441"/>
                </a:cubicBezTo>
                <a:cubicBezTo>
                  <a:pt x="11317" y="2446"/>
                  <a:pt x="11464" y="2426"/>
                  <a:pt x="11601" y="2349"/>
                </a:cubicBezTo>
                <a:cubicBezTo>
                  <a:pt x="11714" y="2285"/>
                  <a:pt x="11876" y="2099"/>
                  <a:pt x="11740" y="2132"/>
                </a:cubicBezTo>
                <a:cubicBezTo>
                  <a:pt x="11769" y="2119"/>
                  <a:pt x="12132" y="2061"/>
                  <a:pt x="12043" y="1978"/>
                </a:cubicBezTo>
                <a:cubicBezTo>
                  <a:pt x="12059" y="1973"/>
                  <a:pt x="12075" y="1969"/>
                  <a:pt x="12091" y="1966"/>
                </a:cubicBezTo>
                <a:cubicBezTo>
                  <a:pt x="12036" y="1970"/>
                  <a:pt x="11987" y="1995"/>
                  <a:pt x="11936" y="2013"/>
                </a:cubicBezTo>
                <a:cubicBezTo>
                  <a:pt x="11885" y="2031"/>
                  <a:pt x="11828" y="2005"/>
                  <a:pt x="11779" y="2031"/>
                </a:cubicBezTo>
                <a:cubicBezTo>
                  <a:pt x="11863" y="2014"/>
                  <a:pt x="11747" y="2046"/>
                  <a:pt x="11740" y="2048"/>
                </a:cubicBezTo>
                <a:cubicBezTo>
                  <a:pt x="11703" y="2057"/>
                  <a:pt x="11665" y="2063"/>
                  <a:pt x="11627" y="2071"/>
                </a:cubicBezTo>
                <a:cubicBezTo>
                  <a:pt x="11549" y="2087"/>
                  <a:pt x="11485" y="2135"/>
                  <a:pt x="11408" y="2153"/>
                </a:cubicBezTo>
                <a:cubicBezTo>
                  <a:pt x="11447" y="2109"/>
                  <a:pt x="11459" y="2043"/>
                  <a:pt x="11378" y="2073"/>
                </a:cubicBezTo>
                <a:cubicBezTo>
                  <a:pt x="11389" y="2082"/>
                  <a:pt x="11400" y="2090"/>
                  <a:pt x="11411" y="2099"/>
                </a:cubicBezTo>
                <a:cubicBezTo>
                  <a:pt x="11376" y="2113"/>
                  <a:pt x="11362" y="2144"/>
                  <a:pt x="11337" y="2114"/>
                </a:cubicBezTo>
                <a:cubicBezTo>
                  <a:pt x="11258" y="2016"/>
                  <a:pt x="10996" y="2133"/>
                  <a:pt x="10824" y="2101"/>
                </a:cubicBezTo>
                <a:cubicBezTo>
                  <a:pt x="10807" y="2098"/>
                  <a:pt x="10644" y="2073"/>
                  <a:pt x="10682" y="2034"/>
                </a:cubicBezTo>
                <a:cubicBezTo>
                  <a:pt x="10702" y="2015"/>
                  <a:pt x="10764" y="2009"/>
                  <a:pt x="10752" y="1975"/>
                </a:cubicBezTo>
                <a:cubicBezTo>
                  <a:pt x="10734" y="1917"/>
                  <a:pt x="10785" y="1868"/>
                  <a:pt x="10838" y="1859"/>
                </a:cubicBezTo>
                <a:cubicBezTo>
                  <a:pt x="10816" y="1868"/>
                  <a:pt x="10799" y="1882"/>
                  <a:pt x="10779" y="1895"/>
                </a:cubicBezTo>
                <a:cubicBezTo>
                  <a:pt x="10814" y="1928"/>
                  <a:pt x="10858" y="1902"/>
                  <a:pt x="10892" y="1881"/>
                </a:cubicBezTo>
                <a:cubicBezTo>
                  <a:pt x="10929" y="1859"/>
                  <a:pt x="10970" y="1869"/>
                  <a:pt x="11010" y="1874"/>
                </a:cubicBezTo>
                <a:cubicBezTo>
                  <a:pt x="10960" y="1809"/>
                  <a:pt x="10846" y="1825"/>
                  <a:pt x="10775" y="1818"/>
                </a:cubicBezTo>
                <a:cubicBezTo>
                  <a:pt x="10751" y="1816"/>
                  <a:pt x="10718" y="1777"/>
                  <a:pt x="10709" y="1758"/>
                </a:cubicBezTo>
                <a:cubicBezTo>
                  <a:pt x="10691" y="1723"/>
                  <a:pt x="10800" y="1710"/>
                  <a:pt x="10820" y="1707"/>
                </a:cubicBezTo>
                <a:cubicBezTo>
                  <a:pt x="10789" y="1720"/>
                  <a:pt x="10757" y="1729"/>
                  <a:pt x="10725" y="1737"/>
                </a:cubicBezTo>
                <a:cubicBezTo>
                  <a:pt x="10801" y="1754"/>
                  <a:pt x="10869" y="1705"/>
                  <a:pt x="10939" y="1686"/>
                </a:cubicBezTo>
                <a:cubicBezTo>
                  <a:pt x="11002" y="1669"/>
                  <a:pt x="11071" y="1684"/>
                  <a:pt x="11127" y="1645"/>
                </a:cubicBezTo>
                <a:cubicBezTo>
                  <a:pt x="11249" y="1559"/>
                  <a:pt x="11412" y="1616"/>
                  <a:pt x="11544" y="1589"/>
                </a:cubicBezTo>
                <a:cubicBezTo>
                  <a:pt x="11533" y="1582"/>
                  <a:pt x="11522" y="1575"/>
                  <a:pt x="11512" y="1568"/>
                </a:cubicBezTo>
                <a:cubicBezTo>
                  <a:pt x="11572" y="1500"/>
                  <a:pt x="11687" y="1506"/>
                  <a:pt x="11770" y="1500"/>
                </a:cubicBezTo>
                <a:cubicBezTo>
                  <a:pt x="11902" y="1489"/>
                  <a:pt x="12027" y="1428"/>
                  <a:pt x="12162" y="1449"/>
                </a:cubicBezTo>
                <a:cubicBezTo>
                  <a:pt x="12128" y="1445"/>
                  <a:pt x="12077" y="1488"/>
                  <a:pt x="12051" y="1505"/>
                </a:cubicBezTo>
                <a:cubicBezTo>
                  <a:pt x="12000" y="1539"/>
                  <a:pt x="11949" y="1555"/>
                  <a:pt x="11892" y="1574"/>
                </a:cubicBezTo>
                <a:cubicBezTo>
                  <a:pt x="11952" y="1558"/>
                  <a:pt x="11878" y="1618"/>
                  <a:pt x="11996" y="1608"/>
                </a:cubicBezTo>
                <a:cubicBezTo>
                  <a:pt x="12032" y="1605"/>
                  <a:pt x="12068" y="1606"/>
                  <a:pt x="12104" y="1606"/>
                </a:cubicBezTo>
                <a:cubicBezTo>
                  <a:pt x="12127" y="1606"/>
                  <a:pt x="12230" y="1590"/>
                  <a:pt x="12153" y="1633"/>
                </a:cubicBezTo>
                <a:cubicBezTo>
                  <a:pt x="12232" y="1591"/>
                  <a:pt x="12324" y="1645"/>
                  <a:pt x="12405" y="1613"/>
                </a:cubicBezTo>
                <a:cubicBezTo>
                  <a:pt x="12441" y="1613"/>
                  <a:pt x="12538" y="1512"/>
                  <a:pt x="12610" y="1565"/>
                </a:cubicBezTo>
                <a:cubicBezTo>
                  <a:pt x="12600" y="1576"/>
                  <a:pt x="12589" y="1586"/>
                  <a:pt x="12578" y="1595"/>
                </a:cubicBezTo>
                <a:cubicBezTo>
                  <a:pt x="12611" y="1583"/>
                  <a:pt x="12648" y="1574"/>
                  <a:pt x="12664" y="1538"/>
                </a:cubicBezTo>
                <a:cubicBezTo>
                  <a:pt x="12611" y="1494"/>
                  <a:pt x="12535" y="1510"/>
                  <a:pt x="12477" y="1532"/>
                </a:cubicBezTo>
                <a:cubicBezTo>
                  <a:pt x="12506" y="1509"/>
                  <a:pt x="12575" y="1493"/>
                  <a:pt x="12570" y="1446"/>
                </a:cubicBezTo>
                <a:cubicBezTo>
                  <a:pt x="12567" y="1407"/>
                  <a:pt x="12519" y="1415"/>
                  <a:pt x="12546" y="1377"/>
                </a:cubicBezTo>
                <a:cubicBezTo>
                  <a:pt x="12596" y="1307"/>
                  <a:pt x="12682" y="1382"/>
                  <a:pt x="12615" y="1419"/>
                </a:cubicBezTo>
                <a:cubicBezTo>
                  <a:pt x="12478" y="1494"/>
                  <a:pt x="12720" y="1482"/>
                  <a:pt x="12725" y="1482"/>
                </a:cubicBezTo>
                <a:cubicBezTo>
                  <a:pt x="12787" y="1544"/>
                  <a:pt x="12948" y="1531"/>
                  <a:pt x="12984" y="1440"/>
                </a:cubicBezTo>
                <a:cubicBezTo>
                  <a:pt x="12962" y="1443"/>
                  <a:pt x="12941" y="1447"/>
                  <a:pt x="12919" y="1452"/>
                </a:cubicBezTo>
                <a:cubicBezTo>
                  <a:pt x="12888" y="1450"/>
                  <a:pt x="12864" y="1427"/>
                  <a:pt x="12832" y="1433"/>
                </a:cubicBezTo>
                <a:cubicBezTo>
                  <a:pt x="12783" y="1442"/>
                  <a:pt x="12729" y="1486"/>
                  <a:pt x="12677" y="1466"/>
                </a:cubicBezTo>
                <a:cubicBezTo>
                  <a:pt x="12591" y="1432"/>
                  <a:pt x="12792" y="1335"/>
                  <a:pt x="12833" y="1339"/>
                </a:cubicBezTo>
                <a:cubicBezTo>
                  <a:pt x="12816" y="1274"/>
                  <a:pt x="12717" y="1345"/>
                  <a:pt x="12717" y="1304"/>
                </a:cubicBezTo>
                <a:cubicBezTo>
                  <a:pt x="12699" y="1321"/>
                  <a:pt x="12677" y="1329"/>
                  <a:pt x="12652" y="1327"/>
                </a:cubicBezTo>
                <a:cubicBezTo>
                  <a:pt x="12679" y="1305"/>
                  <a:pt x="12713" y="1293"/>
                  <a:pt x="12744" y="1277"/>
                </a:cubicBezTo>
                <a:cubicBezTo>
                  <a:pt x="12666" y="1269"/>
                  <a:pt x="12698" y="1357"/>
                  <a:pt x="12473" y="1306"/>
                </a:cubicBezTo>
                <a:cubicBezTo>
                  <a:pt x="12375" y="1284"/>
                  <a:pt x="12458" y="1254"/>
                  <a:pt x="12491" y="1207"/>
                </a:cubicBezTo>
                <a:cubicBezTo>
                  <a:pt x="12535" y="1145"/>
                  <a:pt x="12501" y="1039"/>
                  <a:pt x="12425" y="1006"/>
                </a:cubicBezTo>
                <a:cubicBezTo>
                  <a:pt x="12400" y="995"/>
                  <a:pt x="12356" y="1001"/>
                  <a:pt x="12348" y="967"/>
                </a:cubicBezTo>
                <a:cubicBezTo>
                  <a:pt x="12336" y="917"/>
                  <a:pt x="12308" y="918"/>
                  <a:pt x="12263" y="915"/>
                </a:cubicBezTo>
                <a:cubicBezTo>
                  <a:pt x="12369" y="904"/>
                  <a:pt x="12461" y="854"/>
                  <a:pt x="12553" y="803"/>
                </a:cubicBezTo>
                <a:cubicBezTo>
                  <a:pt x="12658" y="746"/>
                  <a:pt x="12743" y="761"/>
                  <a:pt x="12860" y="753"/>
                </a:cubicBezTo>
                <a:cubicBezTo>
                  <a:pt x="13115" y="735"/>
                  <a:pt x="13335" y="676"/>
                  <a:pt x="13575" y="588"/>
                </a:cubicBezTo>
                <a:cubicBezTo>
                  <a:pt x="13555" y="599"/>
                  <a:pt x="13534" y="609"/>
                  <a:pt x="13513" y="618"/>
                </a:cubicBezTo>
                <a:cubicBezTo>
                  <a:pt x="13631" y="595"/>
                  <a:pt x="13736" y="499"/>
                  <a:pt x="13854" y="464"/>
                </a:cubicBezTo>
                <a:cubicBezTo>
                  <a:pt x="13996" y="420"/>
                  <a:pt x="14132" y="338"/>
                  <a:pt x="14282" y="321"/>
                </a:cubicBezTo>
                <a:cubicBezTo>
                  <a:pt x="14256" y="334"/>
                  <a:pt x="14255" y="357"/>
                  <a:pt x="14225" y="363"/>
                </a:cubicBezTo>
                <a:cubicBezTo>
                  <a:pt x="14330" y="344"/>
                  <a:pt x="14438" y="339"/>
                  <a:pt x="14540" y="309"/>
                </a:cubicBezTo>
                <a:cubicBezTo>
                  <a:pt x="14634" y="281"/>
                  <a:pt x="14731" y="238"/>
                  <a:pt x="14831" y="241"/>
                </a:cubicBezTo>
                <a:cubicBezTo>
                  <a:pt x="14805" y="263"/>
                  <a:pt x="14771" y="273"/>
                  <a:pt x="14736" y="277"/>
                </a:cubicBezTo>
                <a:cubicBezTo>
                  <a:pt x="14826" y="274"/>
                  <a:pt x="14718" y="304"/>
                  <a:pt x="14697" y="312"/>
                </a:cubicBezTo>
                <a:cubicBezTo>
                  <a:pt x="14731" y="301"/>
                  <a:pt x="14735" y="311"/>
                  <a:pt x="14709" y="342"/>
                </a:cubicBezTo>
                <a:cubicBezTo>
                  <a:pt x="14886" y="220"/>
                  <a:pt x="14859" y="287"/>
                  <a:pt x="14956" y="262"/>
                </a:cubicBezTo>
                <a:cubicBezTo>
                  <a:pt x="14925" y="262"/>
                  <a:pt x="14895" y="256"/>
                  <a:pt x="14865" y="263"/>
                </a:cubicBezTo>
                <a:cubicBezTo>
                  <a:pt x="14877" y="228"/>
                  <a:pt x="14846" y="224"/>
                  <a:pt x="14819" y="235"/>
                </a:cubicBezTo>
                <a:cubicBezTo>
                  <a:pt x="14916" y="195"/>
                  <a:pt x="15021" y="185"/>
                  <a:pt x="15122" y="161"/>
                </a:cubicBezTo>
                <a:cubicBezTo>
                  <a:pt x="15101" y="172"/>
                  <a:pt x="15079" y="180"/>
                  <a:pt x="15057" y="185"/>
                </a:cubicBezTo>
                <a:cubicBezTo>
                  <a:pt x="15308" y="246"/>
                  <a:pt x="15760" y="63"/>
                  <a:pt x="16001" y="0"/>
                </a:cubicBezTo>
                <a:cubicBezTo>
                  <a:pt x="15977" y="7"/>
                  <a:pt x="15955" y="18"/>
                  <a:pt x="15935" y="33"/>
                </a:cubicBezTo>
                <a:cubicBezTo>
                  <a:pt x="15952" y="39"/>
                  <a:pt x="16087" y="53"/>
                  <a:pt x="16056" y="88"/>
                </a:cubicBezTo>
                <a:cubicBezTo>
                  <a:pt x="16011" y="138"/>
                  <a:pt x="15905" y="143"/>
                  <a:pt x="15843" y="143"/>
                </a:cubicBezTo>
                <a:cubicBezTo>
                  <a:pt x="15854" y="167"/>
                  <a:pt x="15835" y="184"/>
                  <a:pt x="15814" y="190"/>
                </a:cubicBezTo>
                <a:cubicBezTo>
                  <a:pt x="15876" y="173"/>
                  <a:pt x="15939" y="158"/>
                  <a:pt x="16001" y="137"/>
                </a:cubicBezTo>
                <a:cubicBezTo>
                  <a:pt x="16039" y="124"/>
                  <a:pt x="16261" y="31"/>
                  <a:pt x="16158" y="104"/>
                </a:cubicBezTo>
                <a:cubicBezTo>
                  <a:pt x="16224" y="59"/>
                  <a:pt x="16295" y="136"/>
                  <a:pt x="16134" y="155"/>
                </a:cubicBezTo>
                <a:cubicBezTo>
                  <a:pt x="16224" y="240"/>
                  <a:pt x="16382" y="90"/>
                  <a:pt x="16669" y="161"/>
                </a:cubicBezTo>
                <a:cubicBezTo>
                  <a:pt x="16637" y="197"/>
                  <a:pt x="16585" y="205"/>
                  <a:pt x="16544" y="226"/>
                </a:cubicBezTo>
                <a:cubicBezTo>
                  <a:pt x="16563" y="236"/>
                  <a:pt x="16582" y="241"/>
                  <a:pt x="16603" y="241"/>
                </a:cubicBezTo>
                <a:cubicBezTo>
                  <a:pt x="16561" y="246"/>
                  <a:pt x="16518" y="240"/>
                  <a:pt x="16476" y="250"/>
                </a:cubicBezTo>
                <a:cubicBezTo>
                  <a:pt x="16539" y="258"/>
                  <a:pt x="16602" y="250"/>
                  <a:pt x="16666" y="250"/>
                </a:cubicBezTo>
                <a:cubicBezTo>
                  <a:pt x="16644" y="258"/>
                  <a:pt x="16622" y="266"/>
                  <a:pt x="16600" y="274"/>
                </a:cubicBezTo>
                <a:cubicBezTo>
                  <a:pt x="16690" y="319"/>
                  <a:pt x="16786" y="279"/>
                  <a:pt x="16879" y="270"/>
                </a:cubicBezTo>
                <a:cubicBezTo>
                  <a:pt x="16898" y="268"/>
                  <a:pt x="16985" y="249"/>
                  <a:pt x="16927" y="285"/>
                </a:cubicBezTo>
                <a:cubicBezTo>
                  <a:pt x="17021" y="285"/>
                  <a:pt x="17230" y="236"/>
                  <a:pt x="17309" y="301"/>
                </a:cubicBezTo>
                <a:cubicBezTo>
                  <a:pt x="17346" y="331"/>
                  <a:pt x="17398" y="307"/>
                  <a:pt x="17435" y="329"/>
                </a:cubicBezTo>
                <a:cubicBezTo>
                  <a:pt x="17528" y="384"/>
                  <a:pt x="17626" y="353"/>
                  <a:pt x="17728" y="365"/>
                </a:cubicBezTo>
                <a:cubicBezTo>
                  <a:pt x="17759" y="369"/>
                  <a:pt x="17831" y="351"/>
                  <a:pt x="17842" y="388"/>
                </a:cubicBezTo>
                <a:cubicBezTo>
                  <a:pt x="17847" y="404"/>
                  <a:pt x="17937" y="390"/>
                  <a:pt x="17886" y="416"/>
                </a:cubicBezTo>
                <a:cubicBezTo>
                  <a:pt x="17935" y="415"/>
                  <a:pt x="18094" y="420"/>
                  <a:pt x="18138" y="407"/>
                </a:cubicBezTo>
                <a:cubicBezTo>
                  <a:pt x="18182" y="389"/>
                  <a:pt x="18193" y="387"/>
                  <a:pt x="18165" y="416"/>
                </a:cubicBezTo>
                <a:cubicBezTo>
                  <a:pt x="18240" y="350"/>
                  <a:pt x="18383" y="377"/>
                  <a:pt x="18455" y="398"/>
                </a:cubicBezTo>
                <a:cubicBezTo>
                  <a:pt x="18504" y="412"/>
                  <a:pt x="18518" y="462"/>
                  <a:pt x="18567" y="473"/>
                </a:cubicBezTo>
                <a:cubicBezTo>
                  <a:pt x="18605" y="481"/>
                  <a:pt x="18604" y="486"/>
                  <a:pt x="18624" y="513"/>
                </a:cubicBezTo>
                <a:cubicBezTo>
                  <a:pt x="18648" y="544"/>
                  <a:pt x="18686" y="503"/>
                  <a:pt x="18716" y="522"/>
                </a:cubicBezTo>
                <a:lnTo>
                  <a:pt x="15179" y="3456"/>
                </a:lnTo>
                <a:cubicBezTo>
                  <a:pt x="15260" y="3494"/>
                  <a:pt x="15300" y="3447"/>
                  <a:pt x="15370" y="3485"/>
                </a:cubicBezTo>
                <a:cubicBezTo>
                  <a:pt x="15406" y="3492"/>
                  <a:pt x="15549" y="3415"/>
                  <a:pt x="15657" y="3440"/>
                </a:cubicBezTo>
                <a:cubicBezTo>
                  <a:pt x="15622" y="3466"/>
                  <a:pt x="15569" y="3485"/>
                  <a:pt x="15545" y="3523"/>
                </a:cubicBezTo>
                <a:cubicBezTo>
                  <a:pt x="15521" y="3561"/>
                  <a:pt x="15587" y="3567"/>
                  <a:pt x="15582" y="3610"/>
                </a:cubicBezTo>
                <a:cubicBezTo>
                  <a:pt x="15572" y="3720"/>
                  <a:pt x="15671" y="3762"/>
                  <a:pt x="15606" y="3858"/>
                </a:cubicBezTo>
                <a:cubicBezTo>
                  <a:pt x="15595" y="3875"/>
                  <a:pt x="15583" y="3891"/>
                  <a:pt x="15574" y="3905"/>
                </a:cubicBezTo>
                <a:lnTo>
                  <a:pt x="15911" y="3805"/>
                </a:lnTo>
                <a:cubicBezTo>
                  <a:pt x="15961" y="3780"/>
                  <a:pt x="15983" y="3731"/>
                  <a:pt x="16044" y="3726"/>
                </a:cubicBezTo>
                <a:cubicBezTo>
                  <a:pt x="16095" y="3723"/>
                  <a:pt x="16075" y="3680"/>
                  <a:pt x="16114" y="3672"/>
                </a:cubicBezTo>
                <a:cubicBezTo>
                  <a:pt x="16199" y="3655"/>
                  <a:pt x="16136" y="3690"/>
                  <a:pt x="16298" y="3629"/>
                </a:cubicBezTo>
                <a:cubicBezTo>
                  <a:pt x="16316" y="3622"/>
                  <a:pt x="16342" y="3614"/>
                  <a:pt x="16359" y="3627"/>
                </a:cubicBezTo>
                <a:cubicBezTo>
                  <a:pt x="16447" y="3688"/>
                  <a:pt x="16339" y="3710"/>
                  <a:pt x="16335" y="3764"/>
                </a:cubicBezTo>
                <a:cubicBezTo>
                  <a:pt x="16331" y="3799"/>
                  <a:pt x="16401" y="3813"/>
                  <a:pt x="16384" y="3851"/>
                </a:cubicBezTo>
                <a:cubicBezTo>
                  <a:pt x="16370" y="3884"/>
                  <a:pt x="16350" y="3907"/>
                  <a:pt x="16372" y="3934"/>
                </a:cubicBezTo>
                <a:cubicBezTo>
                  <a:pt x="16408" y="3979"/>
                  <a:pt x="16426" y="4025"/>
                  <a:pt x="16401" y="4080"/>
                </a:cubicBezTo>
                <a:lnTo>
                  <a:pt x="16354" y="4332"/>
                </a:lnTo>
                <a:cubicBezTo>
                  <a:pt x="16351" y="4380"/>
                  <a:pt x="16349" y="4438"/>
                  <a:pt x="16318" y="4470"/>
                </a:cubicBezTo>
                <a:cubicBezTo>
                  <a:pt x="16297" y="4492"/>
                  <a:pt x="16267" y="4521"/>
                  <a:pt x="16314" y="4537"/>
                </a:cubicBezTo>
                <a:cubicBezTo>
                  <a:pt x="16263" y="4559"/>
                  <a:pt x="16262" y="4628"/>
                  <a:pt x="16251" y="4674"/>
                </a:cubicBezTo>
                <a:cubicBezTo>
                  <a:pt x="16290" y="4668"/>
                  <a:pt x="16434" y="4740"/>
                  <a:pt x="16438" y="4778"/>
                </a:cubicBezTo>
                <a:cubicBezTo>
                  <a:pt x="16443" y="4812"/>
                  <a:pt x="16472" y="4797"/>
                  <a:pt x="16472" y="4824"/>
                </a:cubicBezTo>
                <a:cubicBezTo>
                  <a:pt x="16472" y="4847"/>
                  <a:pt x="16523" y="4846"/>
                  <a:pt x="16534" y="4844"/>
                </a:cubicBezTo>
                <a:cubicBezTo>
                  <a:pt x="16517" y="4891"/>
                  <a:pt x="16463" y="4914"/>
                  <a:pt x="16423" y="4940"/>
                </a:cubicBezTo>
                <a:cubicBezTo>
                  <a:pt x="16316" y="5009"/>
                  <a:pt x="16421" y="5099"/>
                  <a:pt x="15959" y="5291"/>
                </a:cubicBezTo>
                <a:cubicBezTo>
                  <a:pt x="15974" y="5269"/>
                  <a:pt x="15990" y="5249"/>
                  <a:pt x="16006" y="5229"/>
                </a:cubicBezTo>
                <a:cubicBezTo>
                  <a:pt x="15980" y="5254"/>
                  <a:pt x="15951" y="5279"/>
                  <a:pt x="15914" y="5288"/>
                </a:cubicBezTo>
                <a:cubicBezTo>
                  <a:pt x="15935" y="5189"/>
                  <a:pt x="16109" y="5149"/>
                  <a:pt x="16188" y="5104"/>
                </a:cubicBezTo>
                <a:cubicBezTo>
                  <a:pt x="16165" y="5111"/>
                  <a:pt x="15976" y="5203"/>
                  <a:pt x="15989" y="5148"/>
                </a:cubicBezTo>
                <a:cubicBezTo>
                  <a:pt x="15997" y="5111"/>
                  <a:pt x="16121" y="5108"/>
                  <a:pt x="16146" y="5110"/>
                </a:cubicBezTo>
                <a:cubicBezTo>
                  <a:pt x="16125" y="5107"/>
                  <a:pt x="16105" y="5106"/>
                  <a:pt x="16084" y="5107"/>
                </a:cubicBezTo>
                <a:cubicBezTo>
                  <a:pt x="16119" y="5060"/>
                  <a:pt x="16201" y="5002"/>
                  <a:pt x="16205" y="4939"/>
                </a:cubicBezTo>
                <a:cubicBezTo>
                  <a:pt x="16211" y="4867"/>
                  <a:pt x="16243" y="4876"/>
                  <a:pt x="16295" y="4837"/>
                </a:cubicBezTo>
                <a:cubicBezTo>
                  <a:pt x="16226" y="4859"/>
                  <a:pt x="16161" y="4900"/>
                  <a:pt x="16087" y="4899"/>
                </a:cubicBezTo>
                <a:cubicBezTo>
                  <a:pt x="16105" y="4891"/>
                  <a:pt x="16124" y="4885"/>
                  <a:pt x="16143" y="4878"/>
                </a:cubicBezTo>
                <a:cubicBezTo>
                  <a:pt x="16124" y="4885"/>
                  <a:pt x="15980" y="4906"/>
                  <a:pt x="15984" y="4928"/>
                </a:cubicBezTo>
                <a:cubicBezTo>
                  <a:pt x="15991" y="4963"/>
                  <a:pt x="15969" y="4955"/>
                  <a:pt x="15947" y="4976"/>
                </a:cubicBezTo>
                <a:cubicBezTo>
                  <a:pt x="15912" y="5008"/>
                  <a:pt x="15913" y="4974"/>
                  <a:pt x="15884" y="5013"/>
                </a:cubicBezTo>
                <a:cubicBezTo>
                  <a:pt x="15859" y="5046"/>
                  <a:pt x="15740" y="5036"/>
                  <a:pt x="15938" y="4920"/>
                </a:cubicBezTo>
                <a:cubicBezTo>
                  <a:pt x="15980" y="4895"/>
                  <a:pt x="16018" y="4869"/>
                  <a:pt x="16050" y="4833"/>
                </a:cubicBezTo>
                <a:cubicBezTo>
                  <a:pt x="16082" y="4797"/>
                  <a:pt x="16138" y="4817"/>
                  <a:pt x="16179" y="4810"/>
                </a:cubicBezTo>
                <a:cubicBezTo>
                  <a:pt x="16145" y="4800"/>
                  <a:pt x="16104" y="4808"/>
                  <a:pt x="16099" y="4762"/>
                </a:cubicBezTo>
                <a:cubicBezTo>
                  <a:pt x="16096" y="4791"/>
                  <a:pt x="16042" y="4844"/>
                  <a:pt x="16012" y="4823"/>
                </a:cubicBezTo>
                <a:cubicBezTo>
                  <a:pt x="15968" y="4793"/>
                  <a:pt x="16044" y="4730"/>
                  <a:pt x="16066" y="4712"/>
                </a:cubicBezTo>
                <a:cubicBezTo>
                  <a:pt x="16062" y="4733"/>
                  <a:pt x="16069" y="4749"/>
                  <a:pt x="16093" y="4751"/>
                </a:cubicBezTo>
                <a:cubicBezTo>
                  <a:pt x="16079" y="4726"/>
                  <a:pt x="16081" y="4702"/>
                  <a:pt x="16099" y="4679"/>
                </a:cubicBezTo>
                <a:cubicBezTo>
                  <a:pt x="16088" y="4675"/>
                  <a:pt x="16077" y="4671"/>
                  <a:pt x="16066" y="4667"/>
                </a:cubicBezTo>
                <a:cubicBezTo>
                  <a:pt x="16101" y="4654"/>
                  <a:pt x="16118" y="4615"/>
                  <a:pt x="16155" y="4605"/>
                </a:cubicBezTo>
                <a:cubicBezTo>
                  <a:pt x="16127" y="4615"/>
                  <a:pt x="16100" y="4625"/>
                  <a:pt x="16082" y="4593"/>
                </a:cubicBezTo>
                <a:cubicBezTo>
                  <a:pt x="16059" y="4550"/>
                  <a:pt x="16118" y="4556"/>
                  <a:pt x="16128" y="4522"/>
                </a:cubicBezTo>
                <a:cubicBezTo>
                  <a:pt x="16098" y="4544"/>
                  <a:pt x="16058" y="4521"/>
                  <a:pt x="16063" y="4483"/>
                </a:cubicBezTo>
                <a:cubicBezTo>
                  <a:pt x="16025" y="4525"/>
                  <a:pt x="15978" y="4479"/>
                  <a:pt x="16034" y="4449"/>
                </a:cubicBezTo>
                <a:cubicBezTo>
                  <a:pt x="16073" y="4428"/>
                  <a:pt x="16122" y="4441"/>
                  <a:pt x="16164" y="4427"/>
                </a:cubicBezTo>
                <a:cubicBezTo>
                  <a:pt x="16135" y="4427"/>
                  <a:pt x="16105" y="4435"/>
                  <a:pt x="16072" y="4430"/>
                </a:cubicBezTo>
                <a:cubicBezTo>
                  <a:pt x="16122" y="4413"/>
                  <a:pt x="16084" y="4361"/>
                  <a:pt x="16152" y="4350"/>
                </a:cubicBezTo>
                <a:cubicBezTo>
                  <a:pt x="16120" y="4354"/>
                  <a:pt x="16106" y="4321"/>
                  <a:pt x="16138" y="4308"/>
                </a:cubicBezTo>
                <a:cubicBezTo>
                  <a:pt x="16163" y="4298"/>
                  <a:pt x="16196" y="4340"/>
                  <a:pt x="16208" y="4356"/>
                </a:cubicBezTo>
                <a:cubicBezTo>
                  <a:pt x="16221" y="4321"/>
                  <a:pt x="16171" y="4307"/>
                  <a:pt x="16182" y="4278"/>
                </a:cubicBezTo>
                <a:cubicBezTo>
                  <a:pt x="16202" y="4229"/>
                  <a:pt x="16273" y="4242"/>
                  <a:pt x="16312" y="4255"/>
                </a:cubicBezTo>
                <a:cubicBezTo>
                  <a:pt x="16258" y="4219"/>
                  <a:pt x="16206" y="4241"/>
                  <a:pt x="16158" y="4276"/>
                </a:cubicBezTo>
                <a:cubicBezTo>
                  <a:pt x="16136" y="4239"/>
                  <a:pt x="16221" y="4181"/>
                  <a:pt x="16253" y="4166"/>
                </a:cubicBezTo>
                <a:cubicBezTo>
                  <a:pt x="16232" y="4171"/>
                  <a:pt x="16163" y="4227"/>
                  <a:pt x="16154" y="4201"/>
                </a:cubicBezTo>
                <a:cubicBezTo>
                  <a:pt x="16134" y="4142"/>
                  <a:pt x="16304" y="4051"/>
                  <a:pt x="16366" y="4035"/>
                </a:cubicBezTo>
                <a:cubicBezTo>
                  <a:pt x="16306" y="4030"/>
                  <a:pt x="16245" y="4073"/>
                  <a:pt x="16203" y="4111"/>
                </a:cubicBezTo>
                <a:cubicBezTo>
                  <a:pt x="16146" y="4163"/>
                  <a:pt x="16126" y="4090"/>
                  <a:pt x="16069" y="4083"/>
                </a:cubicBezTo>
                <a:cubicBezTo>
                  <a:pt x="16094" y="4061"/>
                  <a:pt x="16094" y="4030"/>
                  <a:pt x="16102" y="4001"/>
                </a:cubicBezTo>
                <a:cubicBezTo>
                  <a:pt x="16110" y="3975"/>
                  <a:pt x="16146" y="3964"/>
                  <a:pt x="16161" y="3943"/>
                </a:cubicBezTo>
                <a:cubicBezTo>
                  <a:pt x="16087" y="4005"/>
                  <a:pt x="16171" y="3815"/>
                  <a:pt x="16292" y="3726"/>
                </a:cubicBezTo>
                <a:cubicBezTo>
                  <a:pt x="16267" y="3739"/>
                  <a:pt x="16248" y="3760"/>
                  <a:pt x="16222" y="3771"/>
                </a:cubicBezTo>
                <a:cubicBezTo>
                  <a:pt x="16179" y="3789"/>
                  <a:pt x="16210" y="3800"/>
                  <a:pt x="16179" y="3836"/>
                </a:cubicBezTo>
                <a:cubicBezTo>
                  <a:pt x="16166" y="3774"/>
                  <a:pt x="16125" y="3862"/>
                  <a:pt x="16107" y="3890"/>
                </a:cubicBezTo>
                <a:cubicBezTo>
                  <a:pt x="16083" y="3927"/>
                  <a:pt x="16034" y="3975"/>
                  <a:pt x="16022" y="4016"/>
                </a:cubicBezTo>
                <a:cubicBezTo>
                  <a:pt x="15981" y="4152"/>
                  <a:pt x="15832" y="4167"/>
                  <a:pt x="15909" y="4065"/>
                </a:cubicBezTo>
                <a:cubicBezTo>
                  <a:pt x="15881" y="4096"/>
                  <a:pt x="15820" y="4078"/>
                  <a:pt x="15784" y="4080"/>
                </a:cubicBezTo>
                <a:cubicBezTo>
                  <a:pt x="15843" y="4008"/>
                  <a:pt x="15884" y="3933"/>
                  <a:pt x="15977" y="3916"/>
                </a:cubicBezTo>
                <a:cubicBezTo>
                  <a:pt x="15955" y="3901"/>
                  <a:pt x="15929" y="3906"/>
                  <a:pt x="15912" y="3925"/>
                </a:cubicBezTo>
                <a:cubicBezTo>
                  <a:pt x="15959" y="3846"/>
                  <a:pt x="15844" y="3954"/>
                  <a:pt x="15828" y="3959"/>
                </a:cubicBezTo>
                <a:cubicBezTo>
                  <a:pt x="15778" y="3972"/>
                  <a:pt x="15808" y="3896"/>
                  <a:pt x="15793" y="3875"/>
                </a:cubicBezTo>
                <a:cubicBezTo>
                  <a:pt x="15784" y="3920"/>
                  <a:pt x="15741" y="3901"/>
                  <a:pt x="15731" y="3869"/>
                </a:cubicBezTo>
                <a:cubicBezTo>
                  <a:pt x="15713" y="3911"/>
                  <a:pt x="15653" y="3916"/>
                  <a:pt x="15618" y="3934"/>
                </a:cubicBezTo>
                <a:cubicBezTo>
                  <a:pt x="15661" y="3917"/>
                  <a:pt x="15698" y="3929"/>
                  <a:pt x="15742" y="3928"/>
                </a:cubicBezTo>
                <a:cubicBezTo>
                  <a:pt x="15732" y="3952"/>
                  <a:pt x="15716" y="4017"/>
                  <a:pt x="15766" y="3970"/>
                </a:cubicBezTo>
                <a:cubicBezTo>
                  <a:pt x="15757" y="3986"/>
                  <a:pt x="15728" y="3999"/>
                  <a:pt x="15704" y="4005"/>
                </a:cubicBezTo>
                <a:cubicBezTo>
                  <a:pt x="15732" y="4004"/>
                  <a:pt x="15773" y="3979"/>
                  <a:pt x="15781" y="4023"/>
                </a:cubicBezTo>
                <a:cubicBezTo>
                  <a:pt x="15716" y="4030"/>
                  <a:pt x="15819" y="4078"/>
                  <a:pt x="15662" y="4106"/>
                </a:cubicBezTo>
                <a:cubicBezTo>
                  <a:pt x="15706" y="4054"/>
                  <a:pt x="15635" y="4073"/>
                  <a:pt x="15615" y="4086"/>
                </a:cubicBezTo>
                <a:cubicBezTo>
                  <a:pt x="15687" y="4078"/>
                  <a:pt x="15609" y="4096"/>
                  <a:pt x="15593" y="4095"/>
                </a:cubicBezTo>
                <a:cubicBezTo>
                  <a:pt x="15565" y="4094"/>
                  <a:pt x="15561" y="4136"/>
                  <a:pt x="15526" y="4136"/>
                </a:cubicBezTo>
                <a:cubicBezTo>
                  <a:pt x="15561" y="4090"/>
                  <a:pt x="15365" y="4040"/>
                  <a:pt x="15457" y="3996"/>
                </a:cubicBezTo>
                <a:cubicBezTo>
                  <a:pt x="15413" y="4010"/>
                  <a:pt x="15410" y="3961"/>
                  <a:pt x="15418" y="3931"/>
                </a:cubicBezTo>
                <a:cubicBezTo>
                  <a:pt x="15430" y="3884"/>
                  <a:pt x="15409" y="3851"/>
                  <a:pt x="15357" y="3842"/>
                </a:cubicBezTo>
                <a:cubicBezTo>
                  <a:pt x="15372" y="3831"/>
                  <a:pt x="15389" y="3823"/>
                  <a:pt x="15407" y="3818"/>
                </a:cubicBezTo>
                <a:cubicBezTo>
                  <a:pt x="15359" y="3813"/>
                  <a:pt x="15273" y="3827"/>
                  <a:pt x="15276" y="3753"/>
                </a:cubicBezTo>
                <a:cubicBezTo>
                  <a:pt x="15241" y="3780"/>
                  <a:pt x="15222" y="3728"/>
                  <a:pt x="15196" y="3714"/>
                </a:cubicBezTo>
                <a:cubicBezTo>
                  <a:pt x="15227" y="3681"/>
                  <a:pt x="15276" y="3678"/>
                  <a:pt x="15308" y="3647"/>
                </a:cubicBezTo>
                <a:cubicBezTo>
                  <a:pt x="15337" y="3619"/>
                  <a:pt x="15352" y="3584"/>
                  <a:pt x="15391" y="3568"/>
                </a:cubicBezTo>
                <a:cubicBezTo>
                  <a:pt x="15488" y="3529"/>
                  <a:pt x="15358" y="3658"/>
                  <a:pt x="15354" y="3676"/>
                </a:cubicBezTo>
                <a:cubicBezTo>
                  <a:pt x="15388" y="3633"/>
                  <a:pt x="15450" y="3574"/>
                  <a:pt x="15508" y="3614"/>
                </a:cubicBezTo>
                <a:cubicBezTo>
                  <a:pt x="15480" y="3596"/>
                  <a:pt x="15452" y="3538"/>
                  <a:pt x="15413" y="3549"/>
                </a:cubicBezTo>
                <a:cubicBezTo>
                  <a:pt x="15362" y="3564"/>
                  <a:pt x="15315" y="3597"/>
                  <a:pt x="15262" y="3612"/>
                </a:cubicBezTo>
                <a:cubicBezTo>
                  <a:pt x="15139" y="3647"/>
                  <a:pt x="15030" y="3655"/>
                  <a:pt x="14914" y="3593"/>
                </a:cubicBezTo>
                <a:cubicBezTo>
                  <a:pt x="14944" y="3571"/>
                  <a:pt x="14993" y="3563"/>
                  <a:pt x="14997" y="3518"/>
                </a:cubicBezTo>
                <a:cubicBezTo>
                  <a:pt x="14950" y="3514"/>
                  <a:pt x="14922" y="3564"/>
                  <a:pt x="14869" y="3554"/>
                </a:cubicBezTo>
                <a:cubicBezTo>
                  <a:pt x="14799" y="3541"/>
                  <a:pt x="14729" y="3527"/>
                  <a:pt x="14658" y="3514"/>
                </a:cubicBezTo>
                <a:cubicBezTo>
                  <a:pt x="14534" y="3491"/>
                  <a:pt x="14404" y="3589"/>
                  <a:pt x="14282" y="3539"/>
                </a:cubicBezTo>
                <a:cubicBezTo>
                  <a:pt x="14359" y="3532"/>
                  <a:pt x="14215" y="3448"/>
                  <a:pt x="14184" y="3453"/>
                </a:cubicBezTo>
                <a:cubicBezTo>
                  <a:pt x="14239" y="3381"/>
                  <a:pt x="14339" y="3372"/>
                  <a:pt x="14406" y="3317"/>
                </a:cubicBezTo>
                <a:cubicBezTo>
                  <a:pt x="14291" y="3334"/>
                  <a:pt x="14139" y="3450"/>
                  <a:pt x="14088" y="3432"/>
                </a:cubicBezTo>
                <a:cubicBezTo>
                  <a:pt x="14060" y="3423"/>
                  <a:pt x="14043" y="3388"/>
                  <a:pt x="14009" y="3400"/>
                </a:cubicBezTo>
                <a:cubicBezTo>
                  <a:pt x="14045" y="3369"/>
                  <a:pt x="14090" y="3352"/>
                  <a:pt x="14133" y="3334"/>
                </a:cubicBezTo>
                <a:cubicBezTo>
                  <a:pt x="14117" y="3337"/>
                  <a:pt x="13985" y="3361"/>
                  <a:pt x="14068" y="3325"/>
                </a:cubicBezTo>
                <a:cubicBezTo>
                  <a:pt x="14036" y="3331"/>
                  <a:pt x="14005" y="3338"/>
                  <a:pt x="13973" y="3343"/>
                </a:cubicBezTo>
                <a:cubicBezTo>
                  <a:pt x="14000" y="3323"/>
                  <a:pt x="14034" y="3317"/>
                  <a:pt x="14065" y="3308"/>
                </a:cubicBezTo>
                <a:cubicBezTo>
                  <a:pt x="14013" y="3304"/>
                  <a:pt x="13962" y="3331"/>
                  <a:pt x="13911" y="3320"/>
                </a:cubicBezTo>
                <a:cubicBezTo>
                  <a:pt x="13955" y="3291"/>
                  <a:pt x="14030" y="3269"/>
                  <a:pt x="14083" y="3278"/>
                </a:cubicBezTo>
                <a:cubicBezTo>
                  <a:pt x="14049" y="3255"/>
                  <a:pt x="13989" y="3291"/>
                  <a:pt x="13965" y="3273"/>
                </a:cubicBezTo>
                <a:cubicBezTo>
                  <a:pt x="13926" y="3242"/>
                  <a:pt x="14098" y="3192"/>
                  <a:pt x="14133" y="3198"/>
                </a:cubicBezTo>
                <a:cubicBezTo>
                  <a:pt x="14092" y="3159"/>
                  <a:pt x="14017" y="3194"/>
                  <a:pt x="13976" y="3215"/>
                </a:cubicBezTo>
                <a:cubicBezTo>
                  <a:pt x="13922" y="3242"/>
                  <a:pt x="13852" y="3236"/>
                  <a:pt x="13792" y="3257"/>
                </a:cubicBezTo>
                <a:cubicBezTo>
                  <a:pt x="13801" y="3247"/>
                  <a:pt x="13810" y="3237"/>
                  <a:pt x="13819" y="3227"/>
                </a:cubicBezTo>
                <a:cubicBezTo>
                  <a:pt x="13797" y="3234"/>
                  <a:pt x="13776" y="3243"/>
                  <a:pt x="13756" y="3254"/>
                </a:cubicBezTo>
                <a:cubicBezTo>
                  <a:pt x="13787" y="3223"/>
                  <a:pt x="13820" y="3204"/>
                  <a:pt x="13848" y="3174"/>
                </a:cubicBezTo>
                <a:cubicBezTo>
                  <a:pt x="13797" y="3200"/>
                  <a:pt x="13754" y="3265"/>
                  <a:pt x="13694" y="3272"/>
                </a:cubicBezTo>
                <a:cubicBezTo>
                  <a:pt x="13704" y="3262"/>
                  <a:pt x="13714" y="3252"/>
                  <a:pt x="13724" y="3242"/>
                </a:cubicBezTo>
                <a:cubicBezTo>
                  <a:pt x="13698" y="3245"/>
                  <a:pt x="13675" y="3260"/>
                  <a:pt x="13661" y="3281"/>
                </a:cubicBezTo>
                <a:cubicBezTo>
                  <a:pt x="13606" y="3228"/>
                  <a:pt x="13816" y="3156"/>
                  <a:pt x="13842" y="3135"/>
                </a:cubicBezTo>
                <a:cubicBezTo>
                  <a:pt x="13790" y="3151"/>
                  <a:pt x="13741" y="3176"/>
                  <a:pt x="13693" y="3202"/>
                </a:cubicBezTo>
                <a:cubicBezTo>
                  <a:pt x="13650" y="3226"/>
                  <a:pt x="13601" y="3183"/>
                  <a:pt x="13560" y="3225"/>
                </a:cubicBezTo>
                <a:cubicBezTo>
                  <a:pt x="13593" y="3220"/>
                  <a:pt x="13610" y="3214"/>
                  <a:pt x="13643" y="3211"/>
                </a:cubicBezTo>
                <a:cubicBezTo>
                  <a:pt x="13575" y="3269"/>
                  <a:pt x="13509" y="3253"/>
                  <a:pt x="13436" y="3287"/>
                </a:cubicBezTo>
                <a:cubicBezTo>
                  <a:pt x="13517" y="3280"/>
                  <a:pt x="13394" y="3312"/>
                  <a:pt x="13376" y="3325"/>
                </a:cubicBezTo>
                <a:cubicBezTo>
                  <a:pt x="13410" y="3323"/>
                  <a:pt x="13438" y="3301"/>
                  <a:pt x="13471" y="3299"/>
                </a:cubicBezTo>
                <a:cubicBezTo>
                  <a:pt x="13462" y="3309"/>
                  <a:pt x="13454" y="3319"/>
                  <a:pt x="13445" y="3328"/>
                </a:cubicBezTo>
                <a:cubicBezTo>
                  <a:pt x="13466" y="3323"/>
                  <a:pt x="13487" y="3315"/>
                  <a:pt x="13507" y="3305"/>
                </a:cubicBezTo>
                <a:cubicBezTo>
                  <a:pt x="13468" y="3381"/>
                  <a:pt x="13367" y="3367"/>
                  <a:pt x="13299" y="3394"/>
                </a:cubicBezTo>
                <a:cubicBezTo>
                  <a:pt x="13365" y="3383"/>
                  <a:pt x="13420" y="3374"/>
                  <a:pt x="13483" y="3358"/>
                </a:cubicBezTo>
                <a:cubicBezTo>
                  <a:pt x="13510" y="3431"/>
                  <a:pt x="13300" y="3442"/>
                  <a:pt x="13269" y="3480"/>
                </a:cubicBezTo>
                <a:cubicBezTo>
                  <a:pt x="13290" y="3480"/>
                  <a:pt x="13310" y="3475"/>
                  <a:pt x="13329" y="3465"/>
                </a:cubicBezTo>
                <a:cubicBezTo>
                  <a:pt x="13316" y="3477"/>
                  <a:pt x="13266" y="3520"/>
                  <a:pt x="13329" y="3483"/>
                </a:cubicBezTo>
                <a:cubicBezTo>
                  <a:pt x="13255" y="3542"/>
                  <a:pt x="13176" y="3544"/>
                  <a:pt x="13126" y="3567"/>
                </a:cubicBezTo>
                <a:cubicBezTo>
                  <a:pt x="13082" y="3587"/>
                  <a:pt x="13046" y="3559"/>
                  <a:pt x="13002" y="3557"/>
                </a:cubicBezTo>
                <a:cubicBezTo>
                  <a:pt x="13015" y="3549"/>
                  <a:pt x="13029" y="3542"/>
                  <a:pt x="13044" y="3536"/>
                </a:cubicBezTo>
                <a:cubicBezTo>
                  <a:pt x="12998" y="3537"/>
                  <a:pt x="12961" y="3564"/>
                  <a:pt x="12925" y="3590"/>
                </a:cubicBezTo>
                <a:cubicBezTo>
                  <a:pt x="12946" y="3567"/>
                  <a:pt x="12965" y="3543"/>
                  <a:pt x="12984" y="3519"/>
                </a:cubicBezTo>
                <a:cubicBezTo>
                  <a:pt x="12945" y="3522"/>
                  <a:pt x="12809" y="3594"/>
                  <a:pt x="12806" y="3637"/>
                </a:cubicBezTo>
                <a:cubicBezTo>
                  <a:pt x="12800" y="3613"/>
                  <a:pt x="12813" y="3595"/>
                  <a:pt x="12836" y="3584"/>
                </a:cubicBezTo>
                <a:cubicBezTo>
                  <a:pt x="12814" y="3589"/>
                  <a:pt x="12790" y="3584"/>
                  <a:pt x="12771" y="3596"/>
                </a:cubicBezTo>
                <a:cubicBezTo>
                  <a:pt x="12748" y="3610"/>
                  <a:pt x="12746" y="3643"/>
                  <a:pt x="12723" y="3658"/>
                </a:cubicBezTo>
                <a:cubicBezTo>
                  <a:pt x="12728" y="3600"/>
                  <a:pt x="12681" y="3639"/>
                  <a:pt x="12657" y="3655"/>
                </a:cubicBezTo>
                <a:cubicBezTo>
                  <a:pt x="12612" y="3685"/>
                  <a:pt x="12543" y="3707"/>
                  <a:pt x="12492" y="3723"/>
                </a:cubicBezTo>
                <a:cubicBezTo>
                  <a:pt x="12527" y="3692"/>
                  <a:pt x="12572" y="3672"/>
                  <a:pt x="12613" y="3649"/>
                </a:cubicBezTo>
                <a:cubicBezTo>
                  <a:pt x="12556" y="3665"/>
                  <a:pt x="12511" y="3706"/>
                  <a:pt x="12456" y="3726"/>
                </a:cubicBezTo>
                <a:cubicBezTo>
                  <a:pt x="12465" y="3716"/>
                  <a:pt x="12474" y="3705"/>
                  <a:pt x="12483" y="3694"/>
                </a:cubicBezTo>
                <a:cubicBezTo>
                  <a:pt x="12433" y="3688"/>
                  <a:pt x="12395" y="3743"/>
                  <a:pt x="12349" y="3755"/>
                </a:cubicBezTo>
                <a:cubicBezTo>
                  <a:pt x="12280" y="3774"/>
                  <a:pt x="12274" y="3791"/>
                  <a:pt x="12204" y="3774"/>
                </a:cubicBezTo>
                <a:cubicBezTo>
                  <a:pt x="12231" y="3824"/>
                  <a:pt x="12189" y="3800"/>
                  <a:pt x="12164" y="3795"/>
                </a:cubicBezTo>
                <a:cubicBezTo>
                  <a:pt x="12131" y="3787"/>
                  <a:pt x="12092" y="3811"/>
                  <a:pt x="12061" y="3819"/>
                </a:cubicBezTo>
                <a:cubicBezTo>
                  <a:pt x="12036" y="3826"/>
                  <a:pt x="12009" y="3803"/>
                  <a:pt x="12020" y="3777"/>
                </a:cubicBezTo>
                <a:cubicBezTo>
                  <a:pt x="12025" y="3763"/>
                  <a:pt x="12059" y="3757"/>
                  <a:pt x="12071" y="3754"/>
                </a:cubicBezTo>
                <a:cubicBezTo>
                  <a:pt x="12190" y="3717"/>
                  <a:pt x="12309" y="3665"/>
                  <a:pt x="12429" y="3631"/>
                </a:cubicBezTo>
                <a:cubicBezTo>
                  <a:pt x="12367" y="3615"/>
                  <a:pt x="12290" y="3702"/>
                  <a:pt x="12234" y="3654"/>
                </a:cubicBezTo>
                <a:cubicBezTo>
                  <a:pt x="12186" y="3613"/>
                  <a:pt x="12447" y="3504"/>
                  <a:pt x="12487" y="3486"/>
                </a:cubicBezTo>
                <a:cubicBezTo>
                  <a:pt x="12538" y="3462"/>
                  <a:pt x="12589" y="3437"/>
                  <a:pt x="12634" y="3403"/>
                </a:cubicBezTo>
                <a:cubicBezTo>
                  <a:pt x="12663" y="3381"/>
                  <a:pt x="12677" y="3325"/>
                  <a:pt x="12713" y="3314"/>
                </a:cubicBezTo>
                <a:cubicBezTo>
                  <a:pt x="12833" y="3278"/>
                  <a:pt x="12958" y="3246"/>
                  <a:pt x="13079" y="3213"/>
                </a:cubicBezTo>
                <a:cubicBezTo>
                  <a:pt x="13078" y="3266"/>
                  <a:pt x="13128" y="3251"/>
                  <a:pt x="13161" y="3242"/>
                </a:cubicBezTo>
                <a:cubicBezTo>
                  <a:pt x="13219" y="3226"/>
                  <a:pt x="13303" y="3250"/>
                  <a:pt x="13358" y="3269"/>
                </a:cubicBezTo>
                <a:cubicBezTo>
                  <a:pt x="13316" y="3219"/>
                  <a:pt x="13150" y="3203"/>
                  <a:pt x="13281" y="3137"/>
                </a:cubicBezTo>
                <a:cubicBezTo>
                  <a:pt x="13357" y="3098"/>
                  <a:pt x="13444" y="3082"/>
                  <a:pt x="13528" y="3070"/>
                </a:cubicBezTo>
                <a:cubicBezTo>
                  <a:pt x="13449" y="3035"/>
                  <a:pt x="13367" y="3099"/>
                  <a:pt x="13296" y="3125"/>
                </a:cubicBezTo>
                <a:cubicBezTo>
                  <a:pt x="13271" y="3134"/>
                  <a:pt x="13138" y="3177"/>
                  <a:pt x="13168" y="3106"/>
                </a:cubicBezTo>
                <a:cubicBezTo>
                  <a:pt x="13132" y="3142"/>
                  <a:pt x="13071" y="3151"/>
                  <a:pt x="13023" y="3156"/>
                </a:cubicBezTo>
                <a:cubicBezTo>
                  <a:pt x="12964" y="3161"/>
                  <a:pt x="12921" y="3204"/>
                  <a:pt x="12866" y="3217"/>
                </a:cubicBezTo>
                <a:cubicBezTo>
                  <a:pt x="12806" y="3230"/>
                  <a:pt x="12753" y="3228"/>
                  <a:pt x="12700" y="3264"/>
                </a:cubicBezTo>
                <a:cubicBezTo>
                  <a:pt x="12562" y="3357"/>
                  <a:pt x="12503" y="3304"/>
                  <a:pt x="12373" y="3414"/>
                </a:cubicBezTo>
                <a:cubicBezTo>
                  <a:pt x="12336" y="3445"/>
                  <a:pt x="12282" y="3456"/>
                  <a:pt x="12237" y="3470"/>
                </a:cubicBezTo>
                <a:cubicBezTo>
                  <a:pt x="12189" y="3485"/>
                  <a:pt x="12163" y="3435"/>
                  <a:pt x="12123" y="3453"/>
                </a:cubicBezTo>
                <a:cubicBezTo>
                  <a:pt x="12185" y="3443"/>
                  <a:pt x="12173" y="3524"/>
                  <a:pt x="12133" y="3544"/>
                </a:cubicBezTo>
                <a:cubicBezTo>
                  <a:pt x="12058" y="3582"/>
                  <a:pt x="11981" y="3576"/>
                  <a:pt x="11904" y="3602"/>
                </a:cubicBezTo>
                <a:cubicBezTo>
                  <a:pt x="11968" y="3597"/>
                  <a:pt x="11921" y="3643"/>
                  <a:pt x="11895" y="3650"/>
                </a:cubicBezTo>
                <a:cubicBezTo>
                  <a:pt x="11863" y="3659"/>
                  <a:pt x="11824" y="3649"/>
                  <a:pt x="11794" y="3667"/>
                </a:cubicBezTo>
                <a:cubicBezTo>
                  <a:pt x="11880" y="3614"/>
                  <a:pt x="11775" y="3660"/>
                  <a:pt x="11759" y="3667"/>
                </a:cubicBezTo>
                <a:cubicBezTo>
                  <a:pt x="11727" y="3682"/>
                  <a:pt x="11676" y="3683"/>
                  <a:pt x="11648" y="3701"/>
                </a:cubicBezTo>
                <a:cubicBezTo>
                  <a:pt x="11616" y="3722"/>
                  <a:pt x="11668" y="3738"/>
                  <a:pt x="11509" y="3756"/>
                </a:cubicBezTo>
                <a:cubicBezTo>
                  <a:pt x="11616" y="3757"/>
                  <a:pt x="11406" y="3775"/>
                  <a:pt x="11360" y="3860"/>
                </a:cubicBezTo>
                <a:cubicBezTo>
                  <a:pt x="11405" y="3856"/>
                  <a:pt x="11466" y="3841"/>
                  <a:pt x="11507" y="3867"/>
                </a:cubicBezTo>
                <a:cubicBezTo>
                  <a:pt x="11578" y="3912"/>
                  <a:pt x="11438" y="3964"/>
                  <a:pt x="11413" y="3972"/>
                </a:cubicBezTo>
                <a:cubicBezTo>
                  <a:pt x="11352" y="3993"/>
                  <a:pt x="11283" y="3994"/>
                  <a:pt x="11230" y="4029"/>
                </a:cubicBezTo>
                <a:cubicBezTo>
                  <a:pt x="11201" y="4047"/>
                  <a:pt x="11173" y="4043"/>
                  <a:pt x="11146" y="4066"/>
                </a:cubicBezTo>
                <a:cubicBezTo>
                  <a:pt x="11108" y="4101"/>
                  <a:pt x="11058" y="4090"/>
                  <a:pt x="11019" y="4121"/>
                </a:cubicBezTo>
                <a:cubicBezTo>
                  <a:pt x="11039" y="4112"/>
                  <a:pt x="11059" y="4106"/>
                  <a:pt x="11081" y="4103"/>
                </a:cubicBezTo>
                <a:cubicBezTo>
                  <a:pt x="11049" y="4121"/>
                  <a:pt x="10953" y="4214"/>
                  <a:pt x="10960" y="4148"/>
                </a:cubicBezTo>
                <a:cubicBezTo>
                  <a:pt x="10930" y="4189"/>
                  <a:pt x="10842" y="4190"/>
                  <a:pt x="10795" y="4197"/>
                </a:cubicBezTo>
                <a:cubicBezTo>
                  <a:pt x="10744" y="4204"/>
                  <a:pt x="10712" y="4226"/>
                  <a:pt x="10666" y="4248"/>
                </a:cubicBezTo>
                <a:cubicBezTo>
                  <a:pt x="10614" y="4273"/>
                  <a:pt x="10559" y="4270"/>
                  <a:pt x="10509" y="4289"/>
                </a:cubicBezTo>
                <a:cubicBezTo>
                  <a:pt x="10448" y="4313"/>
                  <a:pt x="10393" y="4359"/>
                  <a:pt x="10328" y="4358"/>
                </a:cubicBezTo>
                <a:cubicBezTo>
                  <a:pt x="10292" y="4358"/>
                  <a:pt x="10278" y="4397"/>
                  <a:pt x="10249" y="4386"/>
                </a:cubicBezTo>
                <a:cubicBezTo>
                  <a:pt x="10210" y="4370"/>
                  <a:pt x="10121" y="4429"/>
                  <a:pt x="10084" y="4439"/>
                </a:cubicBezTo>
                <a:cubicBezTo>
                  <a:pt x="10149" y="4430"/>
                  <a:pt x="10086" y="4475"/>
                  <a:pt x="10064" y="4490"/>
                </a:cubicBezTo>
                <a:cubicBezTo>
                  <a:pt x="10032" y="4514"/>
                  <a:pt x="9984" y="4513"/>
                  <a:pt x="9949" y="4537"/>
                </a:cubicBezTo>
                <a:cubicBezTo>
                  <a:pt x="9920" y="4557"/>
                  <a:pt x="9882" y="4559"/>
                  <a:pt x="9848" y="4562"/>
                </a:cubicBezTo>
                <a:cubicBezTo>
                  <a:pt x="9797" y="4568"/>
                  <a:pt x="9775" y="4596"/>
                  <a:pt x="9731" y="4611"/>
                </a:cubicBezTo>
                <a:cubicBezTo>
                  <a:pt x="9710" y="4618"/>
                  <a:pt x="9709" y="4583"/>
                  <a:pt x="9690" y="4590"/>
                </a:cubicBezTo>
                <a:cubicBezTo>
                  <a:pt x="9668" y="4599"/>
                  <a:pt x="9611" y="4614"/>
                  <a:pt x="9603" y="4640"/>
                </a:cubicBezTo>
                <a:cubicBezTo>
                  <a:pt x="9595" y="4673"/>
                  <a:pt x="9558" y="4675"/>
                  <a:pt x="9531" y="4668"/>
                </a:cubicBezTo>
                <a:cubicBezTo>
                  <a:pt x="9481" y="4654"/>
                  <a:pt x="9456" y="4667"/>
                  <a:pt x="9407" y="4682"/>
                </a:cubicBezTo>
                <a:cubicBezTo>
                  <a:pt x="9487" y="4690"/>
                  <a:pt x="9367" y="4714"/>
                  <a:pt x="9345" y="4715"/>
                </a:cubicBezTo>
                <a:cubicBezTo>
                  <a:pt x="9276" y="4715"/>
                  <a:pt x="9206" y="4749"/>
                  <a:pt x="9149" y="4783"/>
                </a:cubicBezTo>
                <a:cubicBezTo>
                  <a:pt x="9180" y="4780"/>
                  <a:pt x="9208" y="4755"/>
                  <a:pt x="9241" y="4768"/>
                </a:cubicBezTo>
                <a:cubicBezTo>
                  <a:pt x="9214" y="4789"/>
                  <a:pt x="9202" y="4797"/>
                  <a:pt x="9244" y="4801"/>
                </a:cubicBezTo>
                <a:cubicBezTo>
                  <a:pt x="9215" y="4818"/>
                  <a:pt x="9181" y="4817"/>
                  <a:pt x="9152" y="4831"/>
                </a:cubicBezTo>
                <a:cubicBezTo>
                  <a:pt x="9127" y="4843"/>
                  <a:pt x="9110" y="4876"/>
                  <a:pt x="9080" y="4878"/>
                </a:cubicBezTo>
                <a:cubicBezTo>
                  <a:pt x="9090" y="4844"/>
                  <a:pt x="9123" y="4826"/>
                  <a:pt x="9155" y="4816"/>
                </a:cubicBezTo>
                <a:cubicBezTo>
                  <a:pt x="9092" y="4779"/>
                  <a:pt x="9097" y="4893"/>
                  <a:pt x="8909" y="4908"/>
                </a:cubicBezTo>
                <a:cubicBezTo>
                  <a:pt x="8853" y="4913"/>
                  <a:pt x="8804" y="4908"/>
                  <a:pt x="8751" y="4938"/>
                </a:cubicBezTo>
                <a:cubicBezTo>
                  <a:pt x="8703" y="4965"/>
                  <a:pt x="8662" y="5024"/>
                  <a:pt x="8599" y="5021"/>
                </a:cubicBezTo>
                <a:cubicBezTo>
                  <a:pt x="8635" y="5004"/>
                  <a:pt x="8666" y="4980"/>
                  <a:pt x="8694" y="4952"/>
                </a:cubicBezTo>
                <a:cubicBezTo>
                  <a:pt x="8645" y="4901"/>
                  <a:pt x="8565" y="4985"/>
                  <a:pt x="8472" y="4990"/>
                </a:cubicBezTo>
                <a:cubicBezTo>
                  <a:pt x="8439" y="4992"/>
                  <a:pt x="8394" y="5031"/>
                  <a:pt x="8365" y="5047"/>
                </a:cubicBezTo>
                <a:cubicBezTo>
                  <a:pt x="8402" y="4986"/>
                  <a:pt x="8346" y="5033"/>
                  <a:pt x="8331" y="5044"/>
                </a:cubicBezTo>
                <a:cubicBezTo>
                  <a:pt x="8309" y="5061"/>
                  <a:pt x="8285" y="5059"/>
                  <a:pt x="8260" y="5048"/>
                </a:cubicBezTo>
                <a:cubicBezTo>
                  <a:pt x="8249" y="5043"/>
                  <a:pt x="8193" y="5069"/>
                  <a:pt x="8184" y="5071"/>
                </a:cubicBezTo>
                <a:cubicBezTo>
                  <a:pt x="8146" y="5083"/>
                  <a:pt x="8100" y="5076"/>
                  <a:pt x="8065" y="5089"/>
                </a:cubicBezTo>
                <a:cubicBezTo>
                  <a:pt x="8112" y="5044"/>
                  <a:pt x="8155" y="5029"/>
                  <a:pt x="8219" y="5033"/>
                </a:cubicBezTo>
                <a:cubicBezTo>
                  <a:pt x="8151" y="4945"/>
                  <a:pt x="8029" y="5062"/>
                  <a:pt x="7967" y="5100"/>
                </a:cubicBezTo>
                <a:cubicBezTo>
                  <a:pt x="7940" y="5116"/>
                  <a:pt x="7909" y="5117"/>
                  <a:pt x="7881" y="5131"/>
                </a:cubicBezTo>
                <a:cubicBezTo>
                  <a:pt x="7856" y="5143"/>
                  <a:pt x="7843" y="5169"/>
                  <a:pt x="7819" y="5181"/>
                </a:cubicBezTo>
                <a:cubicBezTo>
                  <a:pt x="7794" y="5193"/>
                  <a:pt x="7802" y="5142"/>
                  <a:pt x="7774" y="5182"/>
                </a:cubicBezTo>
                <a:cubicBezTo>
                  <a:pt x="7758" y="5205"/>
                  <a:pt x="7721" y="5208"/>
                  <a:pt x="7697" y="5199"/>
                </a:cubicBezTo>
                <a:cubicBezTo>
                  <a:pt x="7735" y="5186"/>
                  <a:pt x="7730" y="5150"/>
                  <a:pt x="7741" y="5119"/>
                </a:cubicBezTo>
                <a:cubicBezTo>
                  <a:pt x="7679" y="5107"/>
                  <a:pt x="7678" y="5224"/>
                  <a:pt x="7614" y="5208"/>
                </a:cubicBezTo>
                <a:close/>
                <a:moveTo>
                  <a:pt x="751" y="6110"/>
                </a:moveTo>
                <a:cubicBezTo>
                  <a:pt x="734" y="6056"/>
                  <a:pt x="696" y="6054"/>
                  <a:pt x="659" y="6092"/>
                </a:cubicBezTo>
                <a:cubicBezTo>
                  <a:pt x="690" y="6097"/>
                  <a:pt x="724" y="6090"/>
                  <a:pt x="751" y="6110"/>
                </a:cubicBezTo>
                <a:close/>
                <a:moveTo>
                  <a:pt x="2217" y="6265"/>
                </a:moveTo>
                <a:cubicBezTo>
                  <a:pt x="2224" y="6239"/>
                  <a:pt x="2214" y="6235"/>
                  <a:pt x="2188" y="6253"/>
                </a:cubicBezTo>
                <a:cubicBezTo>
                  <a:pt x="2198" y="6257"/>
                  <a:pt x="2208" y="6261"/>
                  <a:pt x="2217" y="6265"/>
                </a:cubicBezTo>
                <a:close/>
                <a:moveTo>
                  <a:pt x="2530" y="6274"/>
                </a:moveTo>
                <a:cubicBezTo>
                  <a:pt x="2548" y="6236"/>
                  <a:pt x="2493" y="6230"/>
                  <a:pt x="2470" y="6223"/>
                </a:cubicBezTo>
                <a:cubicBezTo>
                  <a:pt x="2450" y="6263"/>
                  <a:pt x="2503" y="6271"/>
                  <a:pt x="2530" y="6274"/>
                </a:cubicBezTo>
                <a:close/>
                <a:moveTo>
                  <a:pt x="3699" y="6306"/>
                </a:moveTo>
                <a:cubicBezTo>
                  <a:pt x="3690" y="6283"/>
                  <a:pt x="3699" y="6279"/>
                  <a:pt x="3726" y="6294"/>
                </a:cubicBezTo>
                <a:cubicBezTo>
                  <a:pt x="3706" y="6278"/>
                  <a:pt x="3686" y="6278"/>
                  <a:pt x="3666" y="6294"/>
                </a:cubicBezTo>
                <a:cubicBezTo>
                  <a:pt x="3677" y="6298"/>
                  <a:pt x="3688" y="6302"/>
                  <a:pt x="3699" y="6306"/>
                </a:cubicBezTo>
                <a:close/>
                <a:moveTo>
                  <a:pt x="15434" y="5074"/>
                </a:moveTo>
                <a:cubicBezTo>
                  <a:pt x="15393" y="5063"/>
                  <a:pt x="15357" y="5096"/>
                  <a:pt x="15342" y="5131"/>
                </a:cubicBezTo>
                <a:cubicBezTo>
                  <a:pt x="15369" y="5107"/>
                  <a:pt x="15403" y="5094"/>
                  <a:pt x="15434" y="5074"/>
                </a:cubicBezTo>
                <a:close/>
                <a:moveTo>
                  <a:pt x="15460" y="5036"/>
                </a:moveTo>
                <a:cubicBezTo>
                  <a:pt x="15447" y="5042"/>
                  <a:pt x="15437" y="5052"/>
                  <a:pt x="15431" y="5065"/>
                </a:cubicBezTo>
                <a:cubicBezTo>
                  <a:pt x="15441" y="5055"/>
                  <a:pt x="15450" y="5045"/>
                  <a:pt x="15460" y="5036"/>
                </a:cubicBezTo>
                <a:close/>
                <a:moveTo>
                  <a:pt x="6673" y="5508"/>
                </a:moveTo>
                <a:cubicBezTo>
                  <a:pt x="6651" y="5505"/>
                  <a:pt x="6631" y="5510"/>
                  <a:pt x="6613" y="5522"/>
                </a:cubicBezTo>
                <a:cubicBezTo>
                  <a:pt x="6635" y="5525"/>
                  <a:pt x="6655" y="5520"/>
                  <a:pt x="6673" y="5508"/>
                </a:cubicBezTo>
                <a:close/>
                <a:moveTo>
                  <a:pt x="7400" y="5383"/>
                </a:moveTo>
                <a:cubicBezTo>
                  <a:pt x="7379" y="5386"/>
                  <a:pt x="7371" y="5388"/>
                  <a:pt x="7370" y="5413"/>
                </a:cubicBezTo>
                <a:cubicBezTo>
                  <a:pt x="7394" y="5419"/>
                  <a:pt x="7413" y="5413"/>
                  <a:pt x="7430" y="5395"/>
                </a:cubicBezTo>
                <a:cubicBezTo>
                  <a:pt x="7420" y="5391"/>
                  <a:pt x="7410" y="5387"/>
                  <a:pt x="7400" y="5383"/>
                </a:cubicBezTo>
                <a:close/>
                <a:moveTo>
                  <a:pt x="12396" y="3753"/>
                </a:moveTo>
                <a:cubicBezTo>
                  <a:pt x="12377" y="3747"/>
                  <a:pt x="12349" y="3764"/>
                  <a:pt x="12334" y="3774"/>
                </a:cubicBezTo>
                <a:cubicBezTo>
                  <a:pt x="12357" y="3774"/>
                  <a:pt x="12378" y="3767"/>
                  <a:pt x="12396" y="3753"/>
                </a:cubicBezTo>
                <a:close/>
                <a:moveTo>
                  <a:pt x="12500" y="3394"/>
                </a:moveTo>
                <a:cubicBezTo>
                  <a:pt x="12477" y="3381"/>
                  <a:pt x="12427" y="3426"/>
                  <a:pt x="12408" y="3435"/>
                </a:cubicBezTo>
                <a:cubicBezTo>
                  <a:pt x="12440" y="3423"/>
                  <a:pt x="12471" y="3409"/>
                  <a:pt x="12500" y="3394"/>
                </a:cubicBezTo>
                <a:close/>
                <a:moveTo>
                  <a:pt x="13539" y="3302"/>
                </a:moveTo>
                <a:cubicBezTo>
                  <a:pt x="13523" y="3311"/>
                  <a:pt x="13515" y="3312"/>
                  <a:pt x="13516" y="3334"/>
                </a:cubicBezTo>
                <a:cubicBezTo>
                  <a:pt x="13524" y="3324"/>
                  <a:pt x="13532" y="3313"/>
                  <a:pt x="13539" y="3302"/>
                </a:cubicBezTo>
                <a:close/>
                <a:moveTo>
                  <a:pt x="14228" y="3548"/>
                </a:moveTo>
                <a:cubicBezTo>
                  <a:pt x="14183" y="3565"/>
                  <a:pt x="14133" y="3575"/>
                  <a:pt x="14095" y="3607"/>
                </a:cubicBezTo>
                <a:cubicBezTo>
                  <a:pt x="14142" y="3582"/>
                  <a:pt x="14194" y="3569"/>
                  <a:pt x="14243" y="3548"/>
                </a:cubicBezTo>
                <a:cubicBezTo>
                  <a:pt x="14238" y="3548"/>
                  <a:pt x="14233" y="3548"/>
                  <a:pt x="14228" y="3548"/>
                </a:cubicBezTo>
                <a:close/>
                <a:moveTo>
                  <a:pt x="10461" y="4670"/>
                </a:moveTo>
                <a:cubicBezTo>
                  <a:pt x="10426" y="4668"/>
                  <a:pt x="10391" y="4674"/>
                  <a:pt x="10369" y="4703"/>
                </a:cubicBezTo>
                <a:cubicBezTo>
                  <a:pt x="10403" y="4712"/>
                  <a:pt x="10437" y="4695"/>
                  <a:pt x="10461" y="4670"/>
                </a:cubicBezTo>
                <a:close/>
                <a:moveTo>
                  <a:pt x="11247" y="4163"/>
                </a:moveTo>
                <a:cubicBezTo>
                  <a:pt x="11229" y="4166"/>
                  <a:pt x="11214" y="4176"/>
                  <a:pt x="11203" y="4192"/>
                </a:cubicBezTo>
                <a:cubicBezTo>
                  <a:pt x="11224" y="4199"/>
                  <a:pt x="11245" y="4199"/>
                  <a:pt x="11265" y="4192"/>
                </a:cubicBezTo>
                <a:cubicBezTo>
                  <a:pt x="11259" y="4182"/>
                  <a:pt x="11253" y="4173"/>
                  <a:pt x="11247" y="4163"/>
                </a:cubicBezTo>
                <a:close/>
                <a:moveTo>
                  <a:pt x="11393" y="4228"/>
                </a:moveTo>
                <a:cubicBezTo>
                  <a:pt x="11378" y="4223"/>
                  <a:pt x="11381" y="4217"/>
                  <a:pt x="11363" y="4234"/>
                </a:cubicBezTo>
                <a:cubicBezTo>
                  <a:pt x="11373" y="4232"/>
                  <a:pt x="11383" y="4230"/>
                  <a:pt x="11393" y="4228"/>
                </a:cubicBezTo>
                <a:close/>
                <a:moveTo>
                  <a:pt x="11607" y="4005"/>
                </a:moveTo>
                <a:cubicBezTo>
                  <a:pt x="11595" y="4008"/>
                  <a:pt x="11584" y="4013"/>
                  <a:pt x="11574" y="4020"/>
                </a:cubicBezTo>
                <a:cubicBezTo>
                  <a:pt x="11585" y="4015"/>
                  <a:pt x="11596" y="4010"/>
                  <a:pt x="11607" y="4005"/>
                </a:cubicBezTo>
                <a:close/>
                <a:moveTo>
                  <a:pt x="11663" y="4127"/>
                </a:moveTo>
                <a:cubicBezTo>
                  <a:pt x="11650" y="4130"/>
                  <a:pt x="11639" y="4137"/>
                  <a:pt x="11630" y="4148"/>
                </a:cubicBezTo>
                <a:cubicBezTo>
                  <a:pt x="11641" y="4141"/>
                  <a:pt x="11652" y="4134"/>
                  <a:pt x="11663" y="4127"/>
                </a:cubicBezTo>
                <a:close/>
                <a:moveTo>
                  <a:pt x="8537" y="5131"/>
                </a:moveTo>
                <a:cubicBezTo>
                  <a:pt x="8496" y="5132"/>
                  <a:pt x="8476" y="5177"/>
                  <a:pt x="8442" y="5193"/>
                </a:cubicBezTo>
                <a:cubicBezTo>
                  <a:pt x="8482" y="5191"/>
                  <a:pt x="8510" y="5156"/>
                  <a:pt x="8537" y="5131"/>
                </a:cubicBezTo>
                <a:close/>
                <a:moveTo>
                  <a:pt x="8504" y="5190"/>
                </a:moveTo>
                <a:cubicBezTo>
                  <a:pt x="8484" y="5202"/>
                  <a:pt x="8464" y="5214"/>
                  <a:pt x="8445" y="5229"/>
                </a:cubicBezTo>
                <a:cubicBezTo>
                  <a:pt x="8469" y="5225"/>
                  <a:pt x="8491" y="5210"/>
                  <a:pt x="8504" y="5190"/>
                </a:cubicBezTo>
                <a:close/>
                <a:moveTo>
                  <a:pt x="8475" y="3548"/>
                </a:moveTo>
                <a:cubicBezTo>
                  <a:pt x="8484" y="3546"/>
                  <a:pt x="8609" y="3605"/>
                  <a:pt x="8620" y="3628"/>
                </a:cubicBezTo>
                <a:cubicBezTo>
                  <a:pt x="8632" y="3571"/>
                  <a:pt x="8763" y="3586"/>
                  <a:pt x="8804" y="3582"/>
                </a:cubicBezTo>
                <a:cubicBezTo>
                  <a:pt x="8855" y="3577"/>
                  <a:pt x="8933" y="3482"/>
                  <a:pt x="8953" y="3438"/>
                </a:cubicBezTo>
                <a:cubicBezTo>
                  <a:pt x="8937" y="3442"/>
                  <a:pt x="8923" y="3440"/>
                  <a:pt x="8911" y="3430"/>
                </a:cubicBezTo>
                <a:cubicBezTo>
                  <a:pt x="8881" y="3413"/>
                  <a:pt x="8845" y="3431"/>
                  <a:pt x="8813" y="3428"/>
                </a:cubicBezTo>
                <a:cubicBezTo>
                  <a:pt x="8768" y="3423"/>
                  <a:pt x="8704" y="3443"/>
                  <a:pt x="8667" y="3467"/>
                </a:cubicBezTo>
                <a:cubicBezTo>
                  <a:pt x="8628" y="3492"/>
                  <a:pt x="8434" y="3443"/>
                  <a:pt x="8475" y="3548"/>
                </a:cubicBezTo>
                <a:close/>
                <a:moveTo>
                  <a:pt x="9442" y="3991"/>
                </a:moveTo>
                <a:cubicBezTo>
                  <a:pt x="9433" y="4001"/>
                  <a:pt x="9423" y="4012"/>
                  <a:pt x="9413" y="4023"/>
                </a:cubicBezTo>
                <a:cubicBezTo>
                  <a:pt x="9482" y="4032"/>
                  <a:pt x="9549" y="3975"/>
                  <a:pt x="9603" y="3940"/>
                </a:cubicBezTo>
                <a:cubicBezTo>
                  <a:pt x="9551" y="3961"/>
                  <a:pt x="9493" y="3964"/>
                  <a:pt x="9442" y="3991"/>
                </a:cubicBezTo>
                <a:close/>
                <a:moveTo>
                  <a:pt x="9632" y="4679"/>
                </a:moveTo>
                <a:cubicBezTo>
                  <a:pt x="9623" y="4685"/>
                  <a:pt x="9613" y="4691"/>
                  <a:pt x="9603" y="4697"/>
                </a:cubicBezTo>
                <a:cubicBezTo>
                  <a:pt x="9626" y="4701"/>
                  <a:pt x="9647" y="4695"/>
                  <a:pt x="9665" y="4679"/>
                </a:cubicBezTo>
                <a:cubicBezTo>
                  <a:pt x="9654" y="4679"/>
                  <a:pt x="9643" y="4679"/>
                  <a:pt x="9632" y="4679"/>
                </a:cubicBezTo>
                <a:close/>
                <a:moveTo>
                  <a:pt x="9822" y="4902"/>
                </a:moveTo>
                <a:cubicBezTo>
                  <a:pt x="9794" y="4903"/>
                  <a:pt x="9770" y="4923"/>
                  <a:pt x="9763" y="4949"/>
                </a:cubicBezTo>
                <a:cubicBezTo>
                  <a:pt x="9785" y="4936"/>
                  <a:pt x="9804" y="4920"/>
                  <a:pt x="9822" y="4902"/>
                </a:cubicBezTo>
                <a:close/>
                <a:moveTo>
                  <a:pt x="10369" y="4676"/>
                </a:moveTo>
                <a:cubicBezTo>
                  <a:pt x="10317" y="4663"/>
                  <a:pt x="10244" y="4700"/>
                  <a:pt x="10214" y="4742"/>
                </a:cubicBezTo>
                <a:cubicBezTo>
                  <a:pt x="10265" y="4718"/>
                  <a:pt x="10322" y="4709"/>
                  <a:pt x="10369" y="4676"/>
                </a:cubicBezTo>
                <a:close/>
                <a:moveTo>
                  <a:pt x="10496" y="4688"/>
                </a:moveTo>
                <a:cubicBezTo>
                  <a:pt x="10473" y="4685"/>
                  <a:pt x="10452" y="4691"/>
                  <a:pt x="10434" y="4706"/>
                </a:cubicBezTo>
                <a:cubicBezTo>
                  <a:pt x="10456" y="4706"/>
                  <a:pt x="10477" y="4700"/>
                  <a:pt x="10496" y="4688"/>
                </a:cubicBezTo>
                <a:close/>
                <a:moveTo>
                  <a:pt x="11135" y="4219"/>
                </a:moveTo>
                <a:cubicBezTo>
                  <a:pt x="11026" y="4224"/>
                  <a:pt x="11207" y="4298"/>
                  <a:pt x="11135" y="4219"/>
                </a:cubicBezTo>
                <a:close/>
                <a:moveTo>
                  <a:pt x="11182" y="2393"/>
                </a:moveTo>
                <a:cubicBezTo>
                  <a:pt x="11178" y="2352"/>
                  <a:pt x="11101" y="2391"/>
                  <a:pt x="11087" y="2405"/>
                </a:cubicBezTo>
                <a:cubicBezTo>
                  <a:pt x="11119" y="2410"/>
                  <a:pt x="11153" y="2409"/>
                  <a:pt x="11182" y="2393"/>
                </a:cubicBezTo>
                <a:close/>
                <a:moveTo>
                  <a:pt x="10434" y="1624"/>
                </a:moveTo>
                <a:cubicBezTo>
                  <a:pt x="10574" y="1527"/>
                  <a:pt x="10499" y="1668"/>
                  <a:pt x="10434" y="1624"/>
                </a:cubicBezTo>
                <a:close/>
                <a:moveTo>
                  <a:pt x="15725" y="4406"/>
                </a:moveTo>
                <a:cubicBezTo>
                  <a:pt x="15712" y="4398"/>
                  <a:pt x="15699" y="4398"/>
                  <a:pt x="15686" y="4406"/>
                </a:cubicBezTo>
                <a:cubicBezTo>
                  <a:pt x="15689" y="4417"/>
                  <a:pt x="15694" y="4427"/>
                  <a:pt x="15701" y="4436"/>
                </a:cubicBezTo>
                <a:cubicBezTo>
                  <a:pt x="15710" y="4427"/>
                  <a:pt x="15718" y="4417"/>
                  <a:pt x="15725" y="4406"/>
                </a:cubicBezTo>
                <a:close/>
                <a:moveTo>
                  <a:pt x="15419" y="4908"/>
                </a:moveTo>
                <a:cubicBezTo>
                  <a:pt x="15408" y="4876"/>
                  <a:pt x="15352" y="4908"/>
                  <a:pt x="15353" y="4935"/>
                </a:cubicBezTo>
                <a:cubicBezTo>
                  <a:pt x="15375" y="4924"/>
                  <a:pt x="15396" y="4915"/>
                  <a:pt x="15419" y="4908"/>
                </a:cubicBezTo>
                <a:close/>
                <a:moveTo>
                  <a:pt x="15395" y="5062"/>
                </a:moveTo>
                <a:cubicBezTo>
                  <a:pt x="15408" y="5052"/>
                  <a:pt x="15419" y="5040"/>
                  <a:pt x="15428" y="5027"/>
                </a:cubicBezTo>
                <a:cubicBezTo>
                  <a:pt x="15407" y="5036"/>
                  <a:pt x="15386" y="5046"/>
                  <a:pt x="15365" y="5056"/>
                </a:cubicBezTo>
                <a:cubicBezTo>
                  <a:pt x="15375" y="5058"/>
                  <a:pt x="15385" y="5060"/>
                  <a:pt x="15395" y="5062"/>
                </a:cubicBezTo>
                <a:close/>
                <a:moveTo>
                  <a:pt x="15475" y="5128"/>
                </a:moveTo>
                <a:cubicBezTo>
                  <a:pt x="15419" y="5133"/>
                  <a:pt x="15306" y="5305"/>
                  <a:pt x="15397" y="5320"/>
                </a:cubicBezTo>
                <a:cubicBezTo>
                  <a:pt x="15430" y="5326"/>
                  <a:pt x="15431" y="5259"/>
                  <a:pt x="15428" y="5240"/>
                </a:cubicBezTo>
                <a:cubicBezTo>
                  <a:pt x="15423" y="5217"/>
                  <a:pt x="15457" y="5149"/>
                  <a:pt x="15475" y="5128"/>
                </a:cubicBezTo>
                <a:close/>
                <a:moveTo>
                  <a:pt x="15451" y="5098"/>
                </a:moveTo>
                <a:cubicBezTo>
                  <a:pt x="15421" y="5100"/>
                  <a:pt x="15392" y="5114"/>
                  <a:pt x="15377" y="5142"/>
                </a:cubicBezTo>
                <a:cubicBezTo>
                  <a:pt x="15410" y="5147"/>
                  <a:pt x="15448" y="5136"/>
                  <a:pt x="15451" y="5098"/>
                </a:cubicBezTo>
                <a:close/>
                <a:moveTo>
                  <a:pt x="15493" y="5246"/>
                </a:moveTo>
                <a:cubicBezTo>
                  <a:pt x="15461" y="5213"/>
                  <a:pt x="15440" y="5265"/>
                  <a:pt x="15448" y="5291"/>
                </a:cubicBezTo>
                <a:cubicBezTo>
                  <a:pt x="15452" y="5267"/>
                  <a:pt x="15470" y="5251"/>
                  <a:pt x="15493" y="5246"/>
                </a:cubicBezTo>
                <a:close/>
                <a:moveTo>
                  <a:pt x="15457" y="4917"/>
                </a:moveTo>
                <a:cubicBezTo>
                  <a:pt x="15475" y="4922"/>
                  <a:pt x="15488" y="4916"/>
                  <a:pt x="15496" y="4899"/>
                </a:cubicBezTo>
                <a:cubicBezTo>
                  <a:pt x="15481" y="4900"/>
                  <a:pt x="15468" y="4906"/>
                  <a:pt x="15457" y="4917"/>
                </a:cubicBezTo>
                <a:close/>
                <a:moveTo>
                  <a:pt x="15532" y="5145"/>
                </a:moveTo>
                <a:cubicBezTo>
                  <a:pt x="15517" y="5167"/>
                  <a:pt x="15499" y="5190"/>
                  <a:pt x="15475" y="5202"/>
                </a:cubicBezTo>
                <a:cubicBezTo>
                  <a:pt x="15511" y="5214"/>
                  <a:pt x="15544" y="5181"/>
                  <a:pt x="15532" y="5145"/>
                </a:cubicBezTo>
                <a:close/>
                <a:moveTo>
                  <a:pt x="15588" y="4944"/>
                </a:moveTo>
                <a:cubicBezTo>
                  <a:pt x="15563" y="4947"/>
                  <a:pt x="15467" y="4918"/>
                  <a:pt x="15505" y="4976"/>
                </a:cubicBezTo>
                <a:cubicBezTo>
                  <a:pt x="15527" y="4946"/>
                  <a:pt x="15558" y="4956"/>
                  <a:pt x="15588" y="4944"/>
                </a:cubicBezTo>
                <a:close/>
                <a:moveTo>
                  <a:pt x="15885" y="5214"/>
                </a:moveTo>
                <a:cubicBezTo>
                  <a:pt x="15857" y="5219"/>
                  <a:pt x="15828" y="5222"/>
                  <a:pt x="15805" y="5240"/>
                </a:cubicBezTo>
                <a:cubicBezTo>
                  <a:pt x="15835" y="5260"/>
                  <a:pt x="15872" y="5247"/>
                  <a:pt x="15885" y="5214"/>
                </a:cubicBezTo>
                <a:close/>
                <a:moveTo>
                  <a:pt x="338" y="2447"/>
                </a:moveTo>
                <a:cubicBezTo>
                  <a:pt x="247" y="2439"/>
                  <a:pt x="237" y="2483"/>
                  <a:pt x="170" y="2462"/>
                </a:cubicBezTo>
                <a:cubicBezTo>
                  <a:pt x="91" y="2438"/>
                  <a:pt x="65" y="2382"/>
                  <a:pt x="0" y="2343"/>
                </a:cubicBezTo>
                <a:cubicBezTo>
                  <a:pt x="65" y="2361"/>
                  <a:pt x="126" y="2383"/>
                  <a:pt x="194" y="2389"/>
                </a:cubicBezTo>
                <a:cubicBezTo>
                  <a:pt x="258" y="2394"/>
                  <a:pt x="298" y="2361"/>
                  <a:pt x="358" y="2361"/>
                </a:cubicBezTo>
                <a:cubicBezTo>
                  <a:pt x="485" y="2359"/>
                  <a:pt x="592" y="2468"/>
                  <a:pt x="689" y="2536"/>
                </a:cubicBezTo>
                <a:cubicBezTo>
                  <a:pt x="606" y="2492"/>
                  <a:pt x="393" y="2408"/>
                  <a:pt x="300" y="2441"/>
                </a:cubicBezTo>
                <a:cubicBezTo>
                  <a:pt x="313" y="2443"/>
                  <a:pt x="326" y="2445"/>
                  <a:pt x="338" y="2447"/>
                </a:cubicBezTo>
                <a:close/>
                <a:moveTo>
                  <a:pt x="3203" y="4504"/>
                </a:moveTo>
                <a:cubicBezTo>
                  <a:pt x="3216" y="4464"/>
                  <a:pt x="3164" y="4466"/>
                  <a:pt x="3144" y="4483"/>
                </a:cubicBezTo>
                <a:cubicBezTo>
                  <a:pt x="3164" y="4489"/>
                  <a:pt x="3184" y="4496"/>
                  <a:pt x="3203" y="4504"/>
                </a:cubicBezTo>
                <a:close/>
                <a:moveTo>
                  <a:pt x="422" y="5974"/>
                </a:moveTo>
                <a:cubicBezTo>
                  <a:pt x="433" y="5920"/>
                  <a:pt x="494" y="5955"/>
                  <a:pt x="529" y="5947"/>
                </a:cubicBezTo>
                <a:cubicBezTo>
                  <a:pt x="452" y="5937"/>
                  <a:pt x="316" y="5822"/>
                  <a:pt x="252" y="5914"/>
                </a:cubicBezTo>
                <a:cubicBezTo>
                  <a:pt x="279" y="5911"/>
                  <a:pt x="316" y="5916"/>
                  <a:pt x="341" y="5926"/>
                </a:cubicBezTo>
                <a:cubicBezTo>
                  <a:pt x="350" y="5933"/>
                  <a:pt x="355" y="5941"/>
                  <a:pt x="357" y="5952"/>
                </a:cubicBezTo>
                <a:cubicBezTo>
                  <a:pt x="365" y="5965"/>
                  <a:pt x="408" y="5965"/>
                  <a:pt x="422" y="5974"/>
                </a:cubicBezTo>
                <a:close/>
                <a:moveTo>
                  <a:pt x="2224" y="6309"/>
                </a:moveTo>
                <a:cubicBezTo>
                  <a:pt x="2206" y="6297"/>
                  <a:pt x="2186" y="6291"/>
                  <a:pt x="2164" y="6291"/>
                </a:cubicBezTo>
                <a:cubicBezTo>
                  <a:pt x="2184" y="6297"/>
                  <a:pt x="2204" y="6303"/>
                  <a:pt x="2224" y="6309"/>
                </a:cubicBezTo>
                <a:close/>
                <a:moveTo>
                  <a:pt x="2408" y="6360"/>
                </a:moveTo>
                <a:cubicBezTo>
                  <a:pt x="2389" y="6360"/>
                  <a:pt x="2370" y="6360"/>
                  <a:pt x="2352" y="6360"/>
                </a:cubicBezTo>
                <a:cubicBezTo>
                  <a:pt x="2397" y="6383"/>
                  <a:pt x="2449" y="6390"/>
                  <a:pt x="2497" y="6407"/>
                </a:cubicBezTo>
                <a:cubicBezTo>
                  <a:pt x="2544" y="6424"/>
                  <a:pt x="2592" y="6463"/>
                  <a:pt x="2645" y="6446"/>
                </a:cubicBezTo>
                <a:cubicBezTo>
                  <a:pt x="2569" y="6410"/>
                  <a:pt x="2487" y="6386"/>
                  <a:pt x="2408" y="6360"/>
                </a:cubicBezTo>
                <a:close/>
                <a:moveTo>
                  <a:pt x="3283" y="6369"/>
                </a:moveTo>
                <a:cubicBezTo>
                  <a:pt x="3275" y="6333"/>
                  <a:pt x="3225" y="6297"/>
                  <a:pt x="3278" y="6285"/>
                </a:cubicBezTo>
                <a:cubicBezTo>
                  <a:pt x="3235" y="6287"/>
                  <a:pt x="3154" y="6232"/>
                  <a:pt x="3123" y="6282"/>
                </a:cubicBezTo>
                <a:cubicBezTo>
                  <a:pt x="3201" y="6300"/>
                  <a:pt x="3220" y="6299"/>
                  <a:pt x="3220" y="6338"/>
                </a:cubicBezTo>
                <a:cubicBezTo>
                  <a:pt x="3222" y="6351"/>
                  <a:pt x="3272" y="6360"/>
                  <a:pt x="3283" y="6369"/>
                </a:cubicBezTo>
                <a:close/>
                <a:moveTo>
                  <a:pt x="3337" y="6348"/>
                </a:moveTo>
                <a:cubicBezTo>
                  <a:pt x="3366" y="6302"/>
                  <a:pt x="3411" y="6352"/>
                  <a:pt x="3444" y="6318"/>
                </a:cubicBezTo>
                <a:cubicBezTo>
                  <a:pt x="3420" y="6300"/>
                  <a:pt x="3408" y="6249"/>
                  <a:pt x="3370" y="6262"/>
                </a:cubicBezTo>
                <a:cubicBezTo>
                  <a:pt x="3379" y="6272"/>
                  <a:pt x="3388" y="6283"/>
                  <a:pt x="3396" y="6294"/>
                </a:cubicBezTo>
                <a:cubicBezTo>
                  <a:pt x="3366" y="6308"/>
                  <a:pt x="3339" y="6331"/>
                  <a:pt x="3304" y="6333"/>
                </a:cubicBezTo>
                <a:cubicBezTo>
                  <a:pt x="3315" y="6338"/>
                  <a:pt x="3326" y="6343"/>
                  <a:pt x="3337" y="6348"/>
                </a:cubicBezTo>
                <a:close/>
                <a:moveTo>
                  <a:pt x="3601" y="6285"/>
                </a:moveTo>
                <a:cubicBezTo>
                  <a:pt x="3631" y="6268"/>
                  <a:pt x="3666" y="6290"/>
                  <a:pt x="3664" y="6324"/>
                </a:cubicBezTo>
                <a:cubicBezTo>
                  <a:pt x="3640" y="6316"/>
                  <a:pt x="3624" y="6300"/>
                  <a:pt x="3601" y="6285"/>
                </a:cubicBezTo>
                <a:close/>
                <a:moveTo>
                  <a:pt x="4326" y="6223"/>
                </a:moveTo>
                <a:cubicBezTo>
                  <a:pt x="4362" y="6208"/>
                  <a:pt x="4406" y="6209"/>
                  <a:pt x="4444" y="6199"/>
                </a:cubicBezTo>
                <a:cubicBezTo>
                  <a:pt x="4343" y="6189"/>
                  <a:pt x="4241" y="6182"/>
                  <a:pt x="4139" y="6187"/>
                </a:cubicBezTo>
                <a:cubicBezTo>
                  <a:pt x="4166" y="6193"/>
                  <a:pt x="4190" y="6210"/>
                  <a:pt x="4219" y="6213"/>
                </a:cubicBezTo>
                <a:cubicBezTo>
                  <a:pt x="4254" y="6216"/>
                  <a:pt x="4292" y="6205"/>
                  <a:pt x="4326" y="6223"/>
                </a:cubicBezTo>
                <a:close/>
                <a:moveTo>
                  <a:pt x="3999" y="6185"/>
                </a:moveTo>
                <a:cubicBezTo>
                  <a:pt x="3994" y="6213"/>
                  <a:pt x="3871" y="6212"/>
                  <a:pt x="3847" y="6226"/>
                </a:cubicBezTo>
                <a:cubicBezTo>
                  <a:pt x="3944" y="6226"/>
                  <a:pt x="4034" y="6187"/>
                  <a:pt x="4127" y="6187"/>
                </a:cubicBezTo>
                <a:cubicBezTo>
                  <a:pt x="4104" y="6178"/>
                  <a:pt x="4083" y="6165"/>
                  <a:pt x="4064" y="6149"/>
                </a:cubicBezTo>
                <a:cubicBezTo>
                  <a:pt x="4146" y="6141"/>
                  <a:pt x="3974" y="6044"/>
                  <a:pt x="3978" y="6131"/>
                </a:cubicBezTo>
                <a:cubicBezTo>
                  <a:pt x="4021" y="6121"/>
                  <a:pt x="4049" y="6166"/>
                  <a:pt x="3999" y="6185"/>
                </a:cubicBezTo>
                <a:close/>
                <a:moveTo>
                  <a:pt x="4504" y="6146"/>
                </a:moveTo>
                <a:cubicBezTo>
                  <a:pt x="4514" y="6135"/>
                  <a:pt x="4519" y="6122"/>
                  <a:pt x="4518" y="6107"/>
                </a:cubicBezTo>
                <a:cubicBezTo>
                  <a:pt x="4497" y="6099"/>
                  <a:pt x="4476" y="6101"/>
                  <a:pt x="4456" y="6113"/>
                </a:cubicBezTo>
                <a:cubicBezTo>
                  <a:pt x="4463" y="6135"/>
                  <a:pt x="4480" y="6150"/>
                  <a:pt x="4504" y="6146"/>
                </a:cubicBezTo>
                <a:close/>
                <a:moveTo>
                  <a:pt x="4863" y="6048"/>
                </a:moveTo>
                <a:cubicBezTo>
                  <a:pt x="4866" y="6033"/>
                  <a:pt x="4873" y="6020"/>
                  <a:pt x="4884" y="6009"/>
                </a:cubicBezTo>
                <a:cubicBezTo>
                  <a:pt x="4865" y="5995"/>
                  <a:pt x="4844" y="5992"/>
                  <a:pt x="4821" y="6000"/>
                </a:cubicBezTo>
                <a:cubicBezTo>
                  <a:pt x="4823" y="6025"/>
                  <a:pt x="4840" y="6042"/>
                  <a:pt x="4863" y="6048"/>
                </a:cubicBezTo>
                <a:close/>
                <a:moveTo>
                  <a:pt x="3548" y="6372"/>
                </a:moveTo>
                <a:cubicBezTo>
                  <a:pt x="3511" y="6358"/>
                  <a:pt x="3518" y="6309"/>
                  <a:pt x="3479" y="6297"/>
                </a:cubicBezTo>
                <a:cubicBezTo>
                  <a:pt x="3500" y="6303"/>
                  <a:pt x="3521" y="6305"/>
                  <a:pt x="3542" y="6303"/>
                </a:cubicBezTo>
                <a:cubicBezTo>
                  <a:pt x="3504" y="6295"/>
                  <a:pt x="3457" y="6223"/>
                  <a:pt x="3513" y="6241"/>
                </a:cubicBezTo>
                <a:cubicBezTo>
                  <a:pt x="3539" y="6249"/>
                  <a:pt x="3617" y="6291"/>
                  <a:pt x="3631" y="6315"/>
                </a:cubicBezTo>
                <a:cubicBezTo>
                  <a:pt x="3600" y="6327"/>
                  <a:pt x="3587" y="6381"/>
                  <a:pt x="3551" y="6345"/>
                </a:cubicBezTo>
                <a:cubicBezTo>
                  <a:pt x="3550" y="6354"/>
                  <a:pt x="3549" y="6363"/>
                  <a:pt x="3548" y="6372"/>
                </a:cubicBezTo>
                <a:close/>
                <a:moveTo>
                  <a:pt x="1915" y="6291"/>
                </a:moveTo>
                <a:cubicBezTo>
                  <a:pt x="1912" y="6265"/>
                  <a:pt x="1926" y="6248"/>
                  <a:pt x="1954" y="6250"/>
                </a:cubicBezTo>
                <a:cubicBezTo>
                  <a:pt x="1904" y="6231"/>
                  <a:pt x="1951" y="6194"/>
                  <a:pt x="1894" y="6205"/>
                </a:cubicBezTo>
                <a:cubicBezTo>
                  <a:pt x="1899" y="6215"/>
                  <a:pt x="1904" y="6225"/>
                  <a:pt x="1909" y="6235"/>
                </a:cubicBezTo>
                <a:cubicBezTo>
                  <a:pt x="1862" y="6237"/>
                  <a:pt x="1886" y="6282"/>
                  <a:pt x="1915" y="6291"/>
                </a:cubicBezTo>
                <a:close/>
                <a:moveTo>
                  <a:pt x="1354" y="3450"/>
                </a:moveTo>
                <a:cubicBezTo>
                  <a:pt x="1321" y="3415"/>
                  <a:pt x="1263" y="3425"/>
                  <a:pt x="1221" y="3413"/>
                </a:cubicBezTo>
                <a:cubicBezTo>
                  <a:pt x="1176" y="3400"/>
                  <a:pt x="1120" y="3365"/>
                  <a:pt x="1072" y="3379"/>
                </a:cubicBezTo>
                <a:cubicBezTo>
                  <a:pt x="1157" y="3430"/>
                  <a:pt x="1272" y="3405"/>
                  <a:pt x="1354" y="3450"/>
                </a:cubicBezTo>
                <a:close/>
                <a:moveTo>
                  <a:pt x="16033" y="5276"/>
                </a:moveTo>
                <a:cubicBezTo>
                  <a:pt x="16017" y="5281"/>
                  <a:pt x="16007" y="5292"/>
                  <a:pt x="16004" y="5309"/>
                </a:cubicBezTo>
                <a:cubicBezTo>
                  <a:pt x="16014" y="5298"/>
                  <a:pt x="16024" y="5287"/>
                  <a:pt x="16033" y="5276"/>
                </a:cubicBezTo>
                <a:close/>
                <a:moveTo>
                  <a:pt x="16176" y="5205"/>
                </a:moveTo>
                <a:cubicBezTo>
                  <a:pt x="16131" y="5216"/>
                  <a:pt x="16079" y="5241"/>
                  <a:pt x="16054" y="5282"/>
                </a:cubicBezTo>
                <a:cubicBezTo>
                  <a:pt x="16099" y="5267"/>
                  <a:pt x="16146" y="5242"/>
                  <a:pt x="16176" y="5205"/>
                </a:cubicBezTo>
                <a:close/>
                <a:moveTo>
                  <a:pt x="15864" y="5071"/>
                </a:moveTo>
                <a:cubicBezTo>
                  <a:pt x="15837" y="5086"/>
                  <a:pt x="15800" y="5115"/>
                  <a:pt x="15817" y="5151"/>
                </a:cubicBezTo>
                <a:cubicBezTo>
                  <a:pt x="15842" y="5136"/>
                  <a:pt x="15892" y="5108"/>
                  <a:pt x="15864" y="5071"/>
                </a:cubicBezTo>
                <a:close/>
                <a:moveTo>
                  <a:pt x="15903" y="5131"/>
                </a:moveTo>
                <a:cubicBezTo>
                  <a:pt x="15871" y="5105"/>
                  <a:pt x="15825" y="5180"/>
                  <a:pt x="15817" y="5202"/>
                </a:cubicBezTo>
                <a:cubicBezTo>
                  <a:pt x="15859" y="5220"/>
                  <a:pt x="15912" y="5175"/>
                  <a:pt x="15903" y="5131"/>
                </a:cubicBezTo>
                <a:close/>
                <a:moveTo>
                  <a:pt x="15891" y="5101"/>
                </a:moveTo>
                <a:cubicBezTo>
                  <a:pt x="15933" y="5104"/>
                  <a:pt x="15957" y="5065"/>
                  <a:pt x="15983" y="5038"/>
                </a:cubicBezTo>
                <a:cubicBezTo>
                  <a:pt x="15969" y="5061"/>
                  <a:pt x="15952" y="5081"/>
                  <a:pt x="15932" y="5098"/>
                </a:cubicBezTo>
                <a:cubicBezTo>
                  <a:pt x="15977" y="5075"/>
                  <a:pt x="16018" y="5052"/>
                  <a:pt x="16042" y="5006"/>
                </a:cubicBezTo>
                <a:cubicBezTo>
                  <a:pt x="16033" y="5064"/>
                  <a:pt x="15969" y="5098"/>
                  <a:pt x="15918" y="5113"/>
                </a:cubicBezTo>
                <a:cubicBezTo>
                  <a:pt x="15953" y="5128"/>
                  <a:pt x="15988" y="5102"/>
                  <a:pt x="16010" y="5077"/>
                </a:cubicBezTo>
                <a:cubicBezTo>
                  <a:pt x="15999" y="5099"/>
                  <a:pt x="15980" y="5117"/>
                  <a:pt x="15956" y="5125"/>
                </a:cubicBezTo>
                <a:cubicBezTo>
                  <a:pt x="16033" y="5166"/>
                  <a:pt x="16236" y="4967"/>
                  <a:pt x="16178" y="4905"/>
                </a:cubicBezTo>
                <a:cubicBezTo>
                  <a:pt x="16146" y="4872"/>
                  <a:pt x="16081" y="4932"/>
                  <a:pt x="16033" y="4929"/>
                </a:cubicBezTo>
                <a:cubicBezTo>
                  <a:pt x="16116" y="4939"/>
                  <a:pt x="16019" y="4955"/>
                  <a:pt x="16004" y="4958"/>
                </a:cubicBezTo>
                <a:cubicBezTo>
                  <a:pt x="16079" y="4964"/>
                  <a:pt x="16001" y="4975"/>
                  <a:pt x="15982" y="4982"/>
                </a:cubicBezTo>
                <a:cubicBezTo>
                  <a:pt x="15963" y="4989"/>
                  <a:pt x="15976" y="5014"/>
                  <a:pt x="15957" y="5021"/>
                </a:cubicBezTo>
                <a:cubicBezTo>
                  <a:pt x="15927" y="5032"/>
                  <a:pt x="15857" y="5058"/>
                  <a:pt x="15891" y="5101"/>
                </a:cubicBezTo>
                <a:close/>
                <a:moveTo>
                  <a:pt x="15965" y="4721"/>
                </a:moveTo>
                <a:cubicBezTo>
                  <a:pt x="15934" y="4729"/>
                  <a:pt x="15814" y="4718"/>
                  <a:pt x="15840" y="4784"/>
                </a:cubicBezTo>
                <a:cubicBezTo>
                  <a:pt x="15858" y="4830"/>
                  <a:pt x="15955" y="4744"/>
                  <a:pt x="15965" y="4721"/>
                </a:cubicBezTo>
                <a:close/>
                <a:moveTo>
                  <a:pt x="16007" y="4762"/>
                </a:moveTo>
                <a:cubicBezTo>
                  <a:pt x="15977" y="4751"/>
                  <a:pt x="15889" y="4794"/>
                  <a:pt x="15879" y="4824"/>
                </a:cubicBezTo>
                <a:cubicBezTo>
                  <a:pt x="15871" y="4848"/>
                  <a:pt x="15909" y="4872"/>
                  <a:pt x="15903" y="4902"/>
                </a:cubicBezTo>
                <a:cubicBezTo>
                  <a:pt x="15949" y="4894"/>
                  <a:pt x="15964" y="4838"/>
                  <a:pt x="16010" y="4831"/>
                </a:cubicBezTo>
                <a:cubicBezTo>
                  <a:pt x="15997" y="4808"/>
                  <a:pt x="15975" y="4800"/>
                  <a:pt x="15947" y="4804"/>
                </a:cubicBezTo>
                <a:cubicBezTo>
                  <a:pt x="15971" y="4799"/>
                  <a:pt x="15994" y="4784"/>
                  <a:pt x="16007" y="4762"/>
                </a:cubicBezTo>
                <a:close/>
                <a:moveTo>
                  <a:pt x="16045" y="4611"/>
                </a:moveTo>
                <a:cubicBezTo>
                  <a:pt x="16032" y="4606"/>
                  <a:pt x="15930" y="4674"/>
                  <a:pt x="15947" y="4709"/>
                </a:cubicBezTo>
                <a:cubicBezTo>
                  <a:pt x="15967" y="4693"/>
                  <a:pt x="15992" y="4705"/>
                  <a:pt x="16013" y="4691"/>
                </a:cubicBezTo>
                <a:cubicBezTo>
                  <a:pt x="16047" y="4668"/>
                  <a:pt x="16039" y="4648"/>
                  <a:pt x="16045" y="4611"/>
                </a:cubicBezTo>
                <a:close/>
                <a:moveTo>
                  <a:pt x="15635" y="4920"/>
                </a:moveTo>
                <a:cubicBezTo>
                  <a:pt x="15625" y="4930"/>
                  <a:pt x="15618" y="4939"/>
                  <a:pt x="15606" y="4947"/>
                </a:cubicBezTo>
                <a:cubicBezTo>
                  <a:pt x="15600" y="4916"/>
                  <a:pt x="15606" y="4907"/>
                  <a:pt x="15635" y="4920"/>
                </a:cubicBezTo>
                <a:close/>
                <a:moveTo>
                  <a:pt x="15445" y="4872"/>
                </a:moveTo>
                <a:cubicBezTo>
                  <a:pt x="15466" y="4864"/>
                  <a:pt x="15478" y="4848"/>
                  <a:pt x="15485" y="4827"/>
                </a:cubicBezTo>
                <a:cubicBezTo>
                  <a:pt x="15491" y="4807"/>
                  <a:pt x="15534" y="4803"/>
                  <a:pt x="15546" y="4786"/>
                </a:cubicBezTo>
                <a:cubicBezTo>
                  <a:pt x="15499" y="4853"/>
                  <a:pt x="15570" y="4789"/>
                  <a:pt x="15582" y="4780"/>
                </a:cubicBezTo>
                <a:cubicBezTo>
                  <a:pt x="15603" y="4765"/>
                  <a:pt x="15627" y="4760"/>
                  <a:pt x="15648" y="4741"/>
                </a:cubicBezTo>
                <a:cubicBezTo>
                  <a:pt x="15668" y="4723"/>
                  <a:pt x="15673" y="4693"/>
                  <a:pt x="15693" y="4675"/>
                </a:cubicBezTo>
                <a:cubicBezTo>
                  <a:pt x="15714" y="4662"/>
                  <a:pt x="15722" y="4688"/>
                  <a:pt x="15746" y="4672"/>
                </a:cubicBezTo>
                <a:cubicBezTo>
                  <a:pt x="15732" y="4691"/>
                  <a:pt x="15725" y="4710"/>
                  <a:pt x="15731" y="4730"/>
                </a:cubicBezTo>
                <a:cubicBezTo>
                  <a:pt x="15760" y="4727"/>
                  <a:pt x="15794" y="4719"/>
                  <a:pt x="15823" y="4715"/>
                </a:cubicBezTo>
                <a:cubicBezTo>
                  <a:pt x="15846" y="4711"/>
                  <a:pt x="15958" y="4672"/>
                  <a:pt x="15882" y="4664"/>
                </a:cubicBezTo>
                <a:cubicBezTo>
                  <a:pt x="15904" y="4654"/>
                  <a:pt x="15920" y="4634"/>
                  <a:pt x="15915" y="4608"/>
                </a:cubicBezTo>
                <a:cubicBezTo>
                  <a:pt x="15956" y="4733"/>
                  <a:pt x="16059" y="4565"/>
                  <a:pt x="16013" y="4540"/>
                </a:cubicBezTo>
                <a:cubicBezTo>
                  <a:pt x="15978" y="4522"/>
                  <a:pt x="15755" y="4496"/>
                  <a:pt x="15828" y="4578"/>
                </a:cubicBezTo>
                <a:cubicBezTo>
                  <a:pt x="15777" y="4573"/>
                  <a:pt x="15793" y="4621"/>
                  <a:pt x="15831" y="4590"/>
                </a:cubicBezTo>
                <a:cubicBezTo>
                  <a:pt x="15819" y="4605"/>
                  <a:pt x="15794" y="4624"/>
                  <a:pt x="15772" y="4645"/>
                </a:cubicBezTo>
                <a:cubicBezTo>
                  <a:pt x="15775" y="4639"/>
                  <a:pt x="15778" y="4634"/>
                  <a:pt x="15781" y="4629"/>
                </a:cubicBezTo>
                <a:cubicBezTo>
                  <a:pt x="15746" y="4627"/>
                  <a:pt x="15719" y="4651"/>
                  <a:pt x="15686" y="4659"/>
                </a:cubicBezTo>
                <a:cubicBezTo>
                  <a:pt x="15725" y="4641"/>
                  <a:pt x="15790" y="4598"/>
                  <a:pt x="15728" y="4561"/>
                </a:cubicBezTo>
                <a:cubicBezTo>
                  <a:pt x="15736" y="4630"/>
                  <a:pt x="15694" y="4542"/>
                  <a:pt x="15671" y="4605"/>
                </a:cubicBezTo>
                <a:cubicBezTo>
                  <a:pt x="15658" y="4567"/>
                  <a:pt x="15618" y="4623"/>
                  <a:pt x="15606" y="4644"/>
                </a:cubicBezTo>
                <a:cubicBezTo>
                  <a:pt x="15680" y="4630"/>
                  <a:pt x="15603" y="4682"/>
                  <a:pt x="15582" y="4685"/>
                </a:cubicBezTo>
                <a:cubicBezTo>
                  <a:pt x="15690" y="4720"/>
                  <a:pt x="15454" y="4783"/>
                  <a:pt x="15540" y="4765"/>
                </a:cubicBezTo>
                <a:cubicBezTo>
                  <a:pt x="15497" y="4783"/>
                  <a:pt x="15449" y="4821"/>
                  <a:pt x="15445" y="4872"/>
                </a:cubicBezTo>
                <a:close/>
                <a:moveTo>
                  <a:pt x="15570" y="5196"/>
                </a:moveTo>
                <a:cubicBezTo>
                  <a:pt x="15560" y="5202"/>
                  <a:pt x="15550" y="5208"/>
                  <a:pt x="15540" y="5214"/>
                </a:cubicBezTo>
                <a:cubicBezTo>
                  <a:pt x="15630" y="5210"/>
                  <a:pt x="15478" y="5287"/>
                  <a:pt x="15564" y="5270"/>
                </a:cubicBezTo>
                <a:cubicBezTo>
                  <a:pt x="15553" y="5277"/>
                  <a:pt x="15542" y="5285"/>
                  <a:pt x="15532" y="5294"/>
                </a:cubicBezTo>
                <a:cubicBezTo>
                  <a:pt x="15585" y="5355"/>
                  <a:pt x="15670" y="5244"/>
                  <a:pt x="15698" y="5205"/>
                </a:cubicBezTo>
                <a:cubicBezTo>
                  <a:pt x="15677" y="5210"/>
                  <a:pt x="15657" y="5213"/>
                  <a:pt x="15635" y="5214"/>
                </a:cubicBezTo>
                <a:cubicBezTo>
                  <a:pt x="15680" y="5194"/>
                  <a:pt x="15721" y="5168"/>
                  <a:pt x="15760" y="5139"/>
                </a:cubicBezTo>
                <a:cubicBezTo>
                  <a:pt x="15739" y="5143"/>
                  <a:pt x="15718" y="5142"/>
                  <a:pt x="15698" y="5136"/>
                </a:cubicBezTo>
                <a:cubicBezTo>
                  <a:pt x="15722" y="5134"/>
                  <a:pt x="15742" y="5118"/>
                  <a:pt x="15754" y="5098"/>
                </a:cubicBezTo>
                <a:cubicBezTo>
                  <a:pt x="15737" y="5081"/>
                  <a:pt x="15716" y="5074"/>
                  <a:pt x="15692" y="5077"/>
                </a:cubicBezTo>
                <a:cubicBezTo>
                  <a:pt x="15713" y="5070"/>
                  <a:pt x="15735" y="5065"/>
                  <a:pt x="15757" y="5062"/>
                </a:cubicBezTo>
                <a:cubicBezTo>
                  <a:pt x="15729" y="5031"/>
                  <a:pt x="15691" y="5049"/>
                  <a:pt x="15659" y="5062"/>
                </a:cubicBezTo>
                <a:cubicBezTo>
                  <a:pt x="15701" y="5040"/>
                  <a:pt x="15750" y="5004"/>
                  <a:pt x="15784" y="5059"/>
                </a:cubicBezTo>
                <a:cubicBezTo>
                  <a:pt x="15799" y="5030"/>
                  <a:pt x="15817" y="4950"/>
                  <a:pt x="15819" y="4916"/>
                </a:cubicBezTo>
                <a:cubicBezTo>
                  <a:pt x="15822" y="4879"/>
                  <a:pt x="15776" y="4865"/>
                  <a:pt x="15748" y="4857"/>
                </a:cubicBezTo>
                <a:cubicBezTo>
                  <a:pt x="15771" y="4833"/>
                  <a:pt x="15811" y="4804"/>
                  <a:pt x="15799" y="4765"/>
                </a:cubicBezTo>
                <a:cubicBezTo>
                  <a:pt x="15742" y="4775"/>
                  <a:pt x="15694" y="4758"/>
                  <a:pt x="15647" y="4801"/>
                </a:cubicBezTo>
                <a:cubicBezTo>
                  <a:pt x="15666" y="4817"/>
                  <a:pt x="15686" y="4822"/>
                  <a:pt x="15710" y="4816"/>
                </a:cubicBezTo>
                <a:cubicBezTo>
                  <a:pt x="15689" y="4856"/>
                  <a:pt x="15543" y="4825"/>
                  <a:pt x="15523" y="4908"/>
                </a:cubicBezTo>
                <a:cubicBezTo>
                  <a:pt x="15575" y="4880"/>
                  <a:pt x="15655" y="4892"/>
                  <a:pt x="15695" y="4843"/>
                </a:cubicBezTo>
                <a:cubicBezTo>
                  <a:pt x="15673" y="4889"/>
                  <a:pt x="15640" y="4911"/>
                  <a:pt x="15620" y="4942"/>
                </a:cubicBezTo>
                <a:cubicBezTo>
                  <a:pt x="15632" y="4934"/>
                  <a:pt x="15632" y="4931"/>
                  <a:pt x="15643" y="4922"/>
                </a:cubicBezTo>
                <a:cubicBezTo>
                  <a:pt x="15624" y="4967"/>
                  <a:pt x="15529" y="4954"/>
                  <a:pt x="15537" y="5015"/>
                </a:cubicBezTo>
                <a:cubicBezTo>
                  <a:pt x="15570" y="5014"/>
                  <a:pt x="15598" y="4998"/>
                  <a:pt x="15629" y="4994"/>
                </a:cubicBezTo>
                <a:cubicBezTo>
                  <a:pt x="15591" y="5017"/>
                  <a:pt x="15546" y="5040"/>
                  <a:pt x="15576" y="5092"/>
                </a:cubicBezTo>
                <a:cubicBezTo>
                  <a:pt x="15532" y="5096"/>
                  <a:pt x="15482" y="5065"/>
                  <a:pt x="15454" y="5116"/>
                </a:cubicBezTo>
                <a:cubicBezTo>
                  <a:pt x="15475" y="5122"/>
                  <a:pt x="15496" y="5123"/>
                  <a:pt x="15517" y="5119"/>
                </a:cubicBezTo>
                <a:cubicBezTo>
                  <a:pt x="15442" y="5145"/>
                  <a:pt x="15533" y="5134"/>
                  <a:pt x="15549" y="5119"/>
                </a:cubicBezTo>
                <a:cubicBezTo>
                  <a:pt x="15525" y="5157"/>
                  <a:pt x="15582" y="5171"/>
                  <a:pt x="15591" y="5128"/>
                </a:cubicBezTo>
                <a:cubicBezTo>
                  <a:pt x="15590" y="5152"/>
                  <a:pt x="15574" y="5170"/>
                  <a:pt x="15552" y="5181"/>
                </a:cubicBezTo>
                <a:cubicBezTo>
                  <a:pt x="15590" y="5165"/>
                  <a:pt x="15595" y="5168"/>
                  <a:pt x="15570" y="5196"/>
                </a:cubicBezTo>
                <a:close/>
                <a:moveTo>
                  <a:pt x="15630" y="4884"/>
                </a:moveTo>
                <a:cubicBezTo>
                  <a:pt x="15619" y="4885"/>
                  <a:pt x="15609" y="4888"/>
                  <a:pt x="15600" y="4893"/>
                </a:cubicBezTo>
                <a:cubicBezTo>
                  <a:pt x="15610" y="4890"/>
                  <a:pt x="15620" y="4887"/>
                  <a:pt x="15630" y="4884"/>
                </a:cubicBezTo>
                <a:close/>
                <a:moveTo>
                  <a:pt x="15823" y="4371"/>
                </a:moveTo>
                <a:cubicBezTo>
                  <a:pt x="15843" y="4367"/>
                  <a:pt x="15864" y="4363"/>
                  <a:pt x="15885" y="4359"/>
                </a:cubicBezTo>
                <a:cubicBezTo>
                  <a:pt x="15861" y="4366"/>
                  <a:pt x="15763" y="4404"/>
                  <a:pt x="15843" y="4412"/>
                </a:cubicBezTo>
                <a:cubicBezTo>
                  <a:pt x="15770" y="4432"/>
                  <a:pt x="15720" y="4475"/>
                  <a:pt x="15665" y="4525"/>
                </a:cubicBezTo>
                <a:cubicBezTo>
                  <a:pt x="15713" y="4536"/>
                  <a:pt x="15775" y="4500"/>
                  <a:pt x="15817" y="4480"/>
                </a:cubicBezTo>
                <a:cubicBezTo>
                  <a:pt x="15841" y="4468"/>
                  <a:pt x="15853" y="4440"/>
                  <a:pt x="15879" y="4430"/>
                </a:cubicBezTo>
                <a:cubicBezTo>
                  <a:pt x="15911" y="4418"/>
                  <a:pt x="15940" y="4433"/>
                  <a:pt x="15968" y="4406"/>
                </a:cubicBezTo>
                <a:cubicBezTo>
                  <a:pt x="15958" y="4399"/>
                  <a:pt x="15949" y="4392"/>
                  <a:pt x="15938" y="4385"/>
                </a:cubicBezTo>
                <a:cubicBezTo>
                  <a:pt x="16028" y="4393"/>
                  <a:pt x="16009" y="4278"/>
                  <a:pt x="16033" y="4237"/>
                </a:cubicBezTo>
                <a:cubicBezTo>
                  <a:pt x="16046" y="4216"/>
                  <a:pt x="16071" y="4214"/>
                  <a:pt x="16081" y="4189"/>
                </a:cubicBezTo>
                <a:cubicBezTo>
                  <a:pt x="16098" y="4245"/>
                  <a:pt x="16032" y="4286"/>
                  <a:pt x="16042" y="4341"/>
                </a:cubicBezTo>
                <a:cubicBezTo>
                  <a:pt x="16069" y="4290"/>
                  <a:pt x="16103" y="4194"/>
                  <a:pt x="16143" y="4157"/>
                </a:cubicBezTo>
                <a:cubicBezTo>
                  <a:pt x="16102" y="4158"/>
                  <a:pt x="16062" y="4147"/>
                  <a:pt x="16021" y="4154"/>
                </a:cubicBezTo>
                <a:cubicBezTo>
                  <a:pt x="16025" y="4134"/>
                  <a:pt x="16029" y="4114"/>
                  <a:pt x="16033" y="4094"/>
                </a:cubicBezTo>
                <a:cubicBezTo>
                  <a:pt x="16000" y="4090"/>
                  <a:pt x="15935" y="4185"/>
                  <a:pt x="16004" y="4148"/>
                </a:cubicBezTo>
                <a:cubicBezTo>
                  <a:pt x="15936" y="4216"/>
                  <a:pt x="15866" y="4283"/>
                  <a:pt x="15823" y="4371"/>
                </a:cubicBezTo>
                <a:close/>
                <a:moveTo>
                  <a:pt x="15389" y="4676"/>
                </a:moveTo>
                <a:cubicBezTo>
                  <a:pt x="15418" y="4664"/>
                  <a:pt x="15446" y="4628"/>
                  <a:pt x="15481" y="4644"/>
                </a:cubicBezTo>
                <a:cubicBezTo>
                  <a:pt x="15407" y="4683"/>
                  <a:pt x="15357" y="4722"/>
                  <a:pt x="15359" y="4813"/>
                </a:cubicBezTo>
                <a:cubicBezTo>
                  <a:pt x="15438" y="4784"/>
                  <a:pt x="15554" y="4637"/>
                  <a:pt x="15605" y="4561"/>
                </a:cubicBezTo>
                <a:cubicBezTo>
                  <a:pt x="15635" y="4515"/>
                  <a:pt x="15644" y="4452"/>
                  <a:pt x="15680" y="4412"/>
                </a:cubicBezTo>
                <a:cubicBezTo>
                  <a:pt x="15654" y="4394"/>
                  <a:pt x="15620" y="4373"/>
                  <a:pt x="15588" y="4394"/>
                </a:cubicBezTo>
                <a:cubicBezTo>
                  <a:pt x="15661" y="4375"/>
                  <a:pt x="15569" y="4376"/>
                  <a:pt x="15539" y="4394"/>
                </a:cubicBezTo>
                <a:cubicBezTo>
                  <a:pt x="15521" y="4406"/>
                  <a:pt x="15465" y="4456"/>
                  <a:pt x="15520" y="4460"/>
                </a:cubicBezTo>
                <a:cubicBezTo>
                  <a:pt x="15503" y="4473"/>
                  <a:pt x="15463" y="4500"/>
                  <a:pt x="15523" y="4480"/>
                </a:cubicBezTo>
                <a:cubicBezTo>
                  <a:pt x="15480" y="4496"/>
                  <a:pt x="15465" y="4581"/>
                  <a:pt x="15401" y="4590"/>
                </a:cubicBezTo>
                <a:cubicBezTo>
                  <a:pt x="15483" y="4602"/>
                  <a:pt x="15359" y="4656"/>
                  <a:pt x="15440" y="4629"/>
                </a:cubicBezTo>
                <a:cubicBezTo>
                  <a:pt x="15419" y="4640"/>
                  <a:pt x="15402" y="4656"/>
                  <a:pt x="15389" y="4676"/>
                </a:cubicBezTo>
                <a:close/>
                <a:moveTo>
                  <a:pt x="15469" y="4433"/>
                </a:moveTo>
                <a:cubicBezTo>
                  <a:pt x="15431" y="4433"/>
                  <a:pt x="15346" y="4513"/>
                  <a:pt x="15330" y="4546"/>
                </a:cubicBezTo>
                <a:cubicBezTo>
                  <a:pt x="15372" y="4544"/>
                  <a:pt x="15500" y="4494"/>
                  <a:pt x="15469" y="4433"/>
                </a:cubicBezTo>
                <a:close/>
                <a:moveTo>
                  <a:pt x="15481" y="4246"/>
                </a:moveTo>
                <a:cubicBezTo>
                  <a:pt x="15462" y="4279"/>
                  <a:pt x="15488" y="4309"/>
                  <a:pt x="15502" y="4338"/>
                </a:cubicBezTo>
                <a:cubicBezTo>
                  <a:pt x="15449" y="4338"/>
                  <a:pt x="15486" y="4357"/>
                  <a:pt x="15487" y="4397"/>
                </a:cubicBezTo>
                <a:cubicBezTo>
                  <a:pt x="15460" y="4341"/>
                  <a:pt x="15450" y="4419"/>
                  <a:pt x="15514" y="4404"/>
                </a:cubicBezTo>
                <a:cubicBezTo>
                  <a:pt x="15549" y="4397"/>
                  <a:pt x="15625" y="4314"/>
                  <a:pt x="15549" y="4326"/>
                </a:cubicBezTo>
                <a:cubicBezTo>
                  <a:pt x="15574" y="4326"/>
                  <a:pt x="15589" y="4312"/>
                  <a:pt x="15588" y="4287"/>
                </a:cubicBezTo>
                <a:cubicBezTo>
                  <a:pt x="15652" y="4315"/>
                  <a:pt x="15702" y="4494"/>
                  <a:pt x="15808" y="4302"/>
                </a:cubicBezTo>
                <a:cubicBezTo>
                  <a:pt x="15782" y="4285"/>
                  <a:pt x="15758" y="4300"/>
                  <a:pt x="15731" y="4298"/>
                </a:cubicBezTo>
                <a:cubicBezTo>
                  <a:pt x="15704" y="4295"/>
                  <a:pt x="15696" y="4250"/>
                  <a:pt x="15674" y="4237"/>
                </a:cubicBezTo>
                <a:cubicBezTo>
                  <a:pt x="15733" y="4232"/>
                  <a:pt x="15763" y="4298"/>
                  <a:pt x="15826" y="4272"/>
                </a:cubicBezTo>
                <a:cubicBezTo>
                  <a:pt x="15819" y="4262"/>
                  <a:pt x="15812" y="4252"/>
                  <a:pt x="15805" y="4243"/>
                </a:cubicBezTo>
                <a:cubicBezTo>
                  <a:pt x="15830" y="4249"/>
                  <a:pt x="15925" y="4224"/>
                  <a:pt x="15876" y="4187"/>
                </a:cubicBezTo>
                <a:cubicBezTo>
                  <a:pt x="15813" y="4140"/>
                  <a:pt x="15751" y="4208"/>
                  <a:pt x="15692" y="4225"/>
                </a:cubicBezTo>
                <a:cubicBezTo>
                  <a:pt x="15715" y="4178"/>
                  <a:pt x="15781" y="4193"/>
                  <a:pt x="15802" y="4145"/>
                </a:cubicBezTo>
                <a:cubicBezTo>
                  <a:pt x="15756" y="4123"/>
                  <a:pt x="15649" y="4122"/>
                  <a:pt x="15618" y="4171"/>
                </a:cubicBezTo>
                <a:cubicBezTo>
                  <a:pt x="15629" y="4117"/>
                  <a:pt x="15593" y="4158"/>
                  <a:pt x="15568" y="4178"/>
                </a:cubicBezTo>
                <a:cubicBezTo>
                  <a:pt x="15542" y="4197"/>
                  <a:pt x="15553" y="4230"/>
                  <a:pt x="15561" y="4255"/>
                </a:cubicBezTo>
                <a:cubicBezTo>
                  <a:pt x="15555" y="4231"/>
                  <a:pt x="15535" y="4218"/>
                  <a:pt x="15511" y="4222"/>
                </a:cubicBezTo>
                <a:cubicBezTo>
                  <a:pt x="15524" y="4210"/>
                  <a:pt x="15532" y="4195"/>
                  <a:pt x="15535" y="4177"/>
                </a:cubicBezTo>
                <a:cubicBezTo>
                  <a:pt x="15503" y="4188"/>
                  <a:pt x="15455" y="4217"/>
                  <a:pt x="15460" y="4258"/>
                </a:cubicBezTo>
                <a:cubicBezTo>
                  <a:pt x="15467" y="4254"/>
                  <a:pt x="15474" y="4250"/>
                  <a:pt x="15481" y="4246"/>
                </a:cubicBezTo>
                <a:close/>
                <a:moveTo>
                  <a:pt x="16102" y="4100"/>
                </a:moveTo>
                <a:cubicBezTo>
                  <a:pt x="16113" y="4106"/>
                  <a:pt x="16129" y="4114"/>
                  <a:pt x="16131" y="4127"/>
                </a:cubicBezTo>
                <a:cubicBezTo>
                  <a:pt x="16066" y="4153"/>
                  <a:pt x="16046" y="4086"/>
                  <a:pt x="16102" y="4100"/>
                </a:cubicBezTo>
                <a:close/>
                <a:moveTo>
                  <a:pt x="13917" y="3421"/>
                </a:moveTo>
                <a:cubicBezTo>
                  <a:pt x="13879" y="3363"/>
                  <a:pt x="13702" y="3435"/>
                  <a:pt x="13792" y="3435"/>
                </a:cubicBezTo>
                <a:cubicBezTo>
                  <a:pt x="13768" y="3440"/>
                  <a:pt x="13748" y="3452"/>
                  <a:pt x="13732" y="3471"/>
                </a:cubicBezTo>
                <a:cubicBezTo>
                  <a:pt x="13791" y="3445"/>
                  <a:pt x="13854" y="3431"/>
                  <a:pt x="13917" y="3421"/>
                </a:cubicBezTo>
                <a:close/>
                <a:moveTo>
                  <a:pt x="13367" y="3548"/>
                </a:moveTo>
                <a:cubicBezTo>
                  <a:pt x="13337" y="3578"/>
                  <a:pt x="13293" y="3586"/>
                  <a:pt x="13263" y="3616"/>
                </a:cubicBezTo>
                <a:cubicBezTo>
                  <a:pt x="13332" y="3607"/>
                  <a:pt x="13403" y="3586"/>
                  <a:pt x="13458" y="3542"/>
                </a:cubicBezTo>
                <a:cubicBezTo>
                  <a:pt x="13515" y="3497"/>
                  <a:pt x="13602" y="3508"/>
                  <a:pt x="13652" y="3453"/>
                </a:cubicBezTo>
                <a:cubicBezTo>
                  <a:pt x="13605" y="3463"/>
                  <a:pt x="13625" y="3448"/>
                  <a:pt x="13646" y="3426"/>
                </a:cubicBezTo>
                <a:cubicBezTo>
                  <a:pt x="13560" y="3478"/>
                  <a:pt x="13469" y="3534"/>
                  <a:pt x="13367" y="3548"/>
                </a:cubicBezTo>
                <a:close/>
                <a:moveTo>
                  <a:pt x="13542" y="3412"/>
                </a:moveTo>
                <a:cubicBezTo>
                  <a:pt x="13544" y="3404"/>
                  <a:pt x="13546" y="3396"/>
                  <a:pt x="13548" y="3388"/>
                </a:cubicBezTo>
                <a:cubicBezTo>
                  <a:pt x="13510" y="3394"/>
                  <a:pt x="13420" y="3447"/>
                  <a:pt x="13418" y="3492"/>
                </a:cubicBezTo>
                <a:cubicBezTo>
                  <a:pt x="13448" y="3461"/>
                  <a:pt x="13497" y="3415"/>
                  <a:pt x="13542" y="3412"/>
                </a:cubicBezTo>
                <a:close/>
                <a:moveTo>
                  <a:pt x="13634" y="3248"/>
                </a:moveTo>
                <a:cubicBezTo>
                  <a:pt x="13608" y="3256"/>
                  <a:pt x="13585" y="3273"/>
                  <a:pt x="13566" y="3293"/>
                </a:cubicBezTo>
                <a:cubicBezTo>
                  <a:pt x="13595" y="3288"/>
                  <a:pt x="13632" y="3286"/>
                  <a:pt x="13634" y="3248"/>
                </a:cubicBezTo>
                <a:close/>
                <a:moveTo>
                  <a:pt x="13254" y="3548"/>
                </a:moveTo>
                <a:cubicBezTo>
                  <a:pt x="13285" y="3531"/>
                  <a:pt x="13316" y="3515"/>
                  <a:pt x="13349" y="3504"/>
                </a:cubicBezTo>
                <a:cubicBezTo>
                  <a:pt x="13325" y="3530"/>
                  <a:pt x="13288" y="3539"/>
                  <a:pt x="13254" y="3548"/>
                </a:cubicBezTo>
                <a:close/>
                <a:moveTo>
                  <a:pt x="13290" y="3527"/>
                </a:moveTo>
                <a:cubicBezTo>
                  <a:pt x="13271" y="3538"/>
                  <a:pt x="13250" y="3542"/>
                  <a:pt x="13228" y="3542"/>
                </a:cubicBezTo>
                <a:cubicBezTo>
                  <a:pt x="13263" y="3538"/>
                  <a:pt x="13286" y="3504"/>
                  <a:pt x="13323" y="3504"/>
                </a:cubicBezTo>
                <a:cubicBezTo>
                  <a:pt x="13312" y="3512"/>
                  <a:pt x="13301" y="3519"/>
                  <a:pt x="13290" y="3527"/>
                </a:cubicBezTo>
                <a:close/>
                <a:moveTo>
                  <a:pt x="11699" y="3744"/>
                </a:moveTo>
                <a:cubicBezTo>
                  <a:pt x="11676" y="3747"/>
                  <a:pt x="11655" y="3755"/>
                  <a:pt x="11636" y="3768"/>
                </a:cubicBezTo>
                <a:cubicBezTo>
                  <a:pt x="11661" y="3771"/>
                  <a:pt x="11682" y="3763"/>
                  <a:pt x="11699" y="3744"/>
                </a:cubicBezTo>
                <a:close/>
                <a:moveTo>
                  <a:pt x="11835" y="3896"/>
                </a:moveTo>
                <a:cubicBezTo>
                  <a:pt x="11815" y="3884"/>
                  <a:pt x="11789" y="3892"/>
                  <a:pt x="11773" y="3907"/>
                </a:cubicBezTo>
                <a:cubicBezTo>
                  <a:pt x="11794" y="3906"/>
                  <a:pt x="11815" y="3902"/>
                  <a:pt x="11835" y="3896"/>
                </a:cubicBezTo>
                <a:close/>
                <a:moveTo>
                  <a:pt x="11654" y="4011"/>
                </a:moveTo>
                <a:cubicBezTo>
                  <a:pt x="11622" y="3992"/>
                  <a:pt x="11577" y="4021"/>
                  <a:pt x="11562" y="4050"/>
                </a:cubicBezTo>
                <a:cubicBezTo>
                  <a:pt x="11596" y="4045"/>
                  <a:pt x="11628" y="4034"/>
                  <a:pt x="11654" y="4011"/>
                </a:cubicBezTo>
                <a:close/>
                <a:moveTo>
                  <a:pt x="11298" y="4210"/>
                </a:moveTo>
                <a:cubicBezTo>
                  <a:pt x="11357" y="4203"/>
                  <a:pt x="11404" y="4164"/>
                  <a:pt x="11455" y="4139"/>
                </a:cubicBezTo>
                <a:cubicBezTo>
                  <a:pt x="11444" y="4147"/>
                  <a:pt x="11433" y="4156"/>
                  <a:pt x="11423" y="4166"/>
                </a:cubicBezTo>
                <a:cubicBezTo>
                  <a:pt x="11470" y="4158"/>
                  <a:pt x="11508" y="4150"/>
                  <a:pt x="11547" y="4121"/>
                </a:cubicBezTo>
                <a:cubicBezTo>
                  <a:pt x="11524" y="4193"/>
                  <a:pt x="11619" y="4127"/>
                  <a:pt x="11636" y="4109"/>
                </a:cubicBezTo>
                <a:cubicBezTo>
                  <a:pt x="11612" y="4105"/>
                  <a:pt x="11591" y="4112"/>
                  <a:pt x="11574" y="4130"/>
                </a:cubicBezTo>
                <a:cubicBezTo>
                  <a:pt x="11591" y="4112"/>
                  <a:pt x="11610" y="4098"/>
                  <a:pt x="11633" y="4088"/>
                </a:cubicBezTo>
                <a:cubicBezTo>
                  <a:pt x="11600" y="4097"/>
                  <a:pt x="11569" y="4069"/>
                  <a:pt x="11541" y="4100"/>
                </a:cubicBezTo>
                <a:cubicBezTo>
                  <a:pt x="11554" y="4047"/>
                  <a:pt x="11454" y="4058"/>
                  <a:pt x="11443" y="4096"/>
                </a:cubicBezTo>
                <a:cubicBezTo>
                  <a:pt x="11429" y="4140"/>
                  <a:pt x="11331" y="4076"/>
                  <a:pt x="11348" y="4145"/>
                </a:cubicBezTo>
                <a:cubicBezTo>
                  <a:pt x="11299" y="4140"/>
                  <a:pt x="11233" y="4163"/>
                  <a:pt x="11298" y="4210"/>
                </a:cubicBezTo>
                <a:close/>
                <a:moveTo>
                  <a:pt x="10965" y="4495"/>
                </a:moveTo>
                <a:cubicBezTo>
                  <a:pt x="10934" y="4475"/>
                  <a:pt x="10810" y="4500"/>
                  <a:pt x="10811" y="4543"/>
                </a:cubicBezTo>
                <a:cubicBezTo>
                  <a:pt x="10862" y="4526"/>
                  <a:pt x="10913" y="4506"/>
                  <a:pt x="10965" y="4495"/>
                </a:cubicBezTo>
                <a:close/>
                <a:moveTo>
                  <a:pt x="8365" y="5092"/>
                </a:moveTo>
                <a:cubicBezTo>
                  <a:pt x="8345" y="5085"/>
                  <a:pt x="8317" y="5102"/>
                  <a:pt x="8302" y="5113"/>
                </a:cubicBezTo>
                <a:cubicBezTo>
                  <a:pt x="8327" y="5127"/>
                  <a:pt x="8351" y="5115"/>
                  <a:pt x="8365" y="5092"/>
                </a:cubicBezTo>
                <a:close/>
                <a:moveTo>
                  <a:pt x="10615" y="4569"/>
                </a:moveTo>
                <a:cubicBezTo>
                  <a:pt x="10584" y="4580"/>
                  <a:pt x="10552" y="4592"/>
                  <a:pt x="10523" y="4608"/>
                </a:cubicBezTo>
                <a:cubicBezTo>
                  <a:pt x="10578" y="4644"/>
                  <a:pt x="10694" y="4575"/>
                  <a:pt x="10740" y="4546"/>
                </a:cubicBezTo>
                <a:cubicBezTo>
                  <a:pt x="10729" y="4538"/>
                  <a:pt x="10718" y="4532"/>
                  <a:pt x="10707" y="4525"/>
                </a:cubicBezTo>
                <a:cubicBezTo>
                  <a:pt x="10792" y="4510"/>
                  <a:pt x="10893" y="4489"/>
                  <a:pt x="10974" y="4463"/>
                </a:cubicBezTo>
                <a:cubicBezTo>
                  <a:pt x="10971" y="4452"/>
                  <a:pt x="10968" y="4441"/>
                  <a:pt x="10965" y="4430"/>
                </a:cubicBezTo>
                <a:cubicBezTo>
                  <a:pt x="10998" y="4430"/>
                  <a:pt x="11095" y="4460"/>
                  <a:pt x="11117" y="4426"/>
                </a:cubicBezTo>
                <a:cubicBezTo>
                  <a:pt x="11139" y="4391"/>
                  <a:pt x="11074" y="4386"/>
                  <a:pt x="11057" y="4391"/>
                </a:cubicBezTo>
                <a:cubicBezTo>
                  <a:pt x="11118" y="4368"/>
                  <a:pt x="11165" y="4410"/>
                  <a:pt x="11217" y="4397"/>
                </a:cubicBezTo>
                <a:cubicBezTo>
                  <a:pt x="11260" y="4386"/>
                  <a:pt x="11297" y="4355"/>
                  <a:pt x="11337" y="4335"/>
                </a:cubicBezTo>
                <a:cubicBezTo>
                  <a:pt x="11317" y="4328"/>
                  <a:pt x="11297" y="4328"/>
                  <a:pt x="11277" y="4335"/>
                </a:cubicBezTo>
                <a:cubicBezTo>
                  <a:pt x="11283" y="4310"/>
                  <a:pt x="11394" y="4252"/>
                  <a:pt x="11336" y="4236"/>
                </a:cubicBezTo>
                <a:cubicBezTo>
                  <a:pt x="11305" y="4228"/>
                  <a:pt x="11220" y="4267"/>
                  <a:pt x="11203" y="4293"/>
                </a:cubicBezTo>
                <a:cubicBezTo>
                  <a:pt x="11213" y="4272"/>
                  <a:pt x="11231" y="4256"/>
                  <a:pt x="11253" y="4249"/>
                </a:cubicBezTo>
                <a:cubicBezTo>
                  <a:pt x="11233" y="4234"/>
                  <a:pt x="11212" y="4220"/>
                  <a:pt x="11191" y="4207"/>
                </a:cubicBezTo>
                <a:cubicBezTo>
                  <a:pt x="11202" y="4300"/>
                  <a:pt x="11052" y="4244"/>
                  <a:pt x="11072" y="4302"/>
                </a:cubicBezTo>
                <a:cubicBezTo>
                  <a:pt x="11051" y="4283"/>
                  <a:pt x="11035" y="4289"/>
                  <a:pt x="11010" y="4311"/>
                </a:cubicBezTo>
                <a:cubicBezTo>
                  <a:pt x="11034" y="4282"/>
                  <a:pt x="11042" y="4272"/>
                  <a:pt x="11052" y="4249"/>
                </a:cubicBezTo>
                <a:cubicBezTo>
                  <a:pt x="11007" y="4240"/>
                  <a:pt x="10967" y="4261"/>
                  <a:pt x="10933" y="4287"/>
                </a:cubicBezTo>
                <a:cubicBezTo>
                  <a:pt x="10942" y="4297"/>
                  <a:pt x="10952" y="4305"/>
                  <a:pt x="10962" y="4314"/>
                </a:cubicBezTo>
                <a:cubicBezTo>
                  <a:pt x="10942" y="4320"/>
                  <a:pt x="10921" y="4325"/>
                  <a:pt x="10900" y="4329"/>
                </a:cubicBezTo>
                <a:cubicBezTo>
                  <a:pt x="10905" y="4340"/>
                  <a:pt x="10910" y="4351"/>
                  <a:pt x="10915" y="4362"/>
                </a:cubicBezTo>
                <a:cubicBezTo>
                  <a:pt x="10871" y="4331"/>
                  <a:pt x="10824" y="4406"/>
                  <a:pt x="10823" y="4442"/>
                </a:cubicBezTo>
                <a:cubicBezTo>
                  <a:pt x="10799" y="4408"/>
                  <a:pt x="10860" y="4354"/>
                  <a:pt x="10838" y="4333"/>
                </a:cubicBezTo>
                <a:cubicBezTo>
                  <a:pt x="10796" y="4294"/>
                  <a:pt x="10683" y="4359"/>
                  <a:pt x="10645" y="4378"/>
                </a:cubicBezTo>
                <a:cubicBezTo>
                  <a:pt x="10572" y="4412"/>
                  <a:pt x="10573" y="4443"/>
                  <a:pt x="10531" y="4500"/>
                </a:cubicBezTo>
                <a:cubicBezTo>
                  <a:pt x="10458" y="4602"/>
                  <a:pt x="10601" y="4532"/>
                  <a:pt x="10642" y="4504"/>
                </a:cubicBezTo>
                <a:cubicBezTo>
                  <a:pt x="10609" y="4497"/>
                  <a:pt x="10578" y="4510"/>
                  <a:pt x="10550" y="4525"/>
                </a:cubicBezTo>
                <a:cubicBezTo>
                  <a:pt x="10578" y="4486"/>
                  <a:pt x="10631" y="4484"/>
                  <a:pt x="10672" y="4501"/>
                </a:cubicBezTo>
                <a:cubicBezTo>
                  <a:pt x="10650" y="4511"/>
                  <a:pt x="10630" y="4522"/>
                  <a:pt x="10609" y="4534"/>
                </a:cubicBezTo>
                <a:cubicBezTo>
                  <a:pt x="10655" y="4529"/>
                  <a:pt x="10694" y="4503"/>
                  <a:pt x="10737" y="4489"/>
                </a:cubicBezTo>
                <a:cubicBezTo>
                  <a:pt x="10709" y="4512"/>
                  <a:pt x="10672" y="4515"/>
                  <a:pt x="10645" y="4540"/>
                </a:cubicBezTo>
                <a:cubicBezTo>
                  <a:pt x="10724" y="4524"/>
                  <a:pt x="10628" y="4568"/>
                  <a:pt x="10615" y="4569"/>
                </a:cubicBezTo>
                <a:close/>
                <a:moveTo>
                  <a:pt x="8442" y="5062"/>
                </a:moveTo>
                <a:cubicBezTo>
                  <a:pt x="8424" y="5049"/>
                  <a:pt x="8395" y="5063"/>
                  <a:pt x="8383" y="5077"/>
                </a:cubicBezTo>
                <a:cubicBezTo>
                  <a:pt x="8403" y="5074"/>
                  <a:pt x="8423" y="5069"/>
                  <a:pt x="8442" y="5062"/>
                </a:cubicBezTo>
                <a:close/>
                <a:moveTo>
                  <a:pt x="7721" y="5220"/>
                </a:moveTo>
                <a:cubicBezTo>
                  <a:pt x="7695" y="5217"/>
                  <a:pt x="7639" y="5220"/>
                  <a:pt x="7658" y="5261"/>
                </a:cubicBezTo>
                <a:cubicBezTo>
                  <a:pt x="7682" y="5251"/>
                  <a:pt x="7702" y="5237"/>
                  <a:pt x="7721" y="5220"/>
                </a:cubicBezTo>
                <a:close/>
                <a:moveTo>
                  <a:pt x="7919" y="5160"/>
                </a:moveTo>
                <a:cubicBezTo>
                  <a:pt x="7902" y="5152"/>
                  <a:pt x="7887" y="5154"/>
                  <a:pt x="7872" y="5166"/>
                </a:cubicBezTo>
                <a:cubicBezTo>
                  <a:pt x="7906" y="5148"/>
                  <a:pt x="7912" y="5155"/>
                  <a:pt x="7890" y="5187"/>
                </a:cubicBezTo>
                <a:cubicBezTo>
                  <a:pt x="7900" y="5178"/>
                  <a:pt x="7910" y="5169"/>
                  <a:pt x="7919" y="5160"/>
                </a:cubicBezTo>
                <a:close/>
                <a:moveTo>
                  <a:pt x="8344" y="5187"/>
                </a:moveTo>
                <a:cubicBezTo>
                  <a:pt x="8390" y="5181"/>
                  <a:pt x="8417" y="5146"/>
                  <a:pt x="8448" y="5116"/>
                </a:cubicBezTo>
                <a:cubicBezTo>
                  <a:pt x="8406" y="5155"/>
                  <a:pt x="8372" y="5118"/>
                  <a:pt x="8222" y="5252"/>
                </a:cubicBezTo>
                <a:cubicBezTo>
                  <a:pt x="8259" y="5223"/>
                  <a:pt x="8306" y="5214"/>
                  <a:pt x="8344" y="5187"/>
                </a:cubicBezTo>
                <a:close/>
                <a:moveTo>
                  <a:pt x="8288" y="5074"/>
                </a:moveTo>
                <a:cubicBezTo>
                  <a:pt x="8237" y="5075"/>
                  <a:pt x="8193" y="5114"/>
                  <a:pt x="8172" y="5157"/>
                </a:cubicBezTo>
                <a:cubicBezTo>
                  <a:pt x="8191" y="5153"/>
                  <a:pt x="8214" y="5164"/>
                  <a:pt x="8231" y="5156"/>
                </a:cubicBezTo>
                <a:cubicBezTo>
                  <a:pt x="8262" y="5143"/>
                  <a:pt x="8296" y="5102"/>
                  <a:pt x="8317" y="5077"/>
                </a:cubicBezTo>
                <a:cubicBezTo>
                  <a:pt x="8300" y="5094"/>
                  <a:pt x="8279" y="5102"/>
                  <a:pt x="8255" y="5101"/>
                </a:cubicBezTo>
                <a:cubicBezTo>
                  <a:pt x="8265" y="5091"/>
                  <a:pt x="8276" y="5082"/>
                  <a:pt x="8288" y="5074"/>
                </a:cubicBezTo>
                <a:close/>
                <a:moveTo>
                  <a:pt x="6880" y="5341"/>
                </a:moveTo>
                <a:cubicBezTo>
                  <a:pt x="6823" y="5366"/>
                  <a:pt x="6829" y="5412"/>
                  <a:pt x="6893" y="5411"/>
                </a:cubicBezTo>
                <a:cubicBezTo>
                  <a:pt x="6960" y="5409"/>
                  <a:pt x="7012" y="5355"/>
                  <a:pt x="7076" y="5341"/>
                </a:cubicBezTo>
                <a:cubicBezTo>
                  <a:pt x="7142" y="5327"/>
                  <a:pt x="7216" y="5353"/>
                  <a:pt x="7277" y="5322"/>
                </a:cubicBezTo>
                <a:cubicBezTo>
                  <a:pt x="7287" y="5317"/>
                  <a:pt x="7319" y="5295"/>
                  <a:pt x="7331" y="5301"/>
                </a:cubicBezTo>
                <a:cubicBezTo>
                  <a:pt x="7355" y="5315"/>
                  <a:pt x="7392" y="5338"/>
                  <a:pt x="7400" y="5294"/>
                </a:cubicBezTo>
                <a:cubicBezTo>
                  <a:pt x="7331" y="5304"/>
                  <a:pt x="7396" y="5229"/>
                  <a:pt x="7397" y="5202"/>
                </a:cubicBezTo>
                <a:cubicBezTo>
                  <a:pt x="7309" y="5181"/>
                  <a:pt x="7229" y="5248"/>
                  <a:pt x="7144" y="5234"/>
                </a:cubicBezTo>
                <a:cubicBezTo>
                  <a:pt x="7055" y="5220"/>
                  <a:pt x="6964" y="5322"/>
                  <a:pt x="6880" y="5341"/>
                </a:cubicBezTo>
                <a:close/>
                <a:moveTo>
                  <a:pt x="6512" y="5511"/>
                </a:moveTo>
                <a:cubicBezTo>
                  <a:pt x="6541" y="5492"/>
                  <a:pt x="6564" y="5467"/>
                  <a:pt x="6592" y="5448"/>
                </a:cubicBezTo>
                <a:cubicBezTo>
                  <a:pt x="6555" y="5449"/>
                  <a:pt x="6524" y="5476"/>
                  <a:pt x="6512" y="5511"/>
                </a:cubicBezTo>
                <a:close/>
                <a:moveTo>
                  <a:pt x="6557" y="5534"/>
                </a:moveTo>
                <a:cubicBezTo>
                  <a:pt x="6562" y="5510"/>
                  <a:pt x="6552" y="5507"/>
                  <a:pt x="6527" y="5525"/>
                </a:cubicBezTo>
                <a:cubicBezTo>
                  <a:pt x="6537" y="5528"/>
                  <a:pt x="6547" y="5531"/>
                  <a:pt x="6557" y="5534"/>
                </a:cubicBezTo>
                <a:close/>
                <a:moveTo>
                  <a:pt x="6393" y="5537"/>
                </a:moveTo>
                <a:cubicBezTo>
                  <a:pt x="6425" y="5522"/>
                  <a:pt x="6462" y="5525"/>
                  <a:pt x="6491" y="5505"/>
                </a:cubicBezTo>
                <a:cubicBezTo>
                  <a:pt x="6415" y="5512"/>
                  <a:pt x="6514" y="5471"/>
                  <a:pt x="6445" y="5476"/>
                </a:cubicBezTo>
                <a:cubicBezTo>
                  <a:pt x="6411" y="5478"/>
                  <a:pt x="6370" y="5499"/>
                  <a:pt x="6361" y="5534"/>
                </a:cubicBezTo>
                <a:cubicBezTo>
                  <a:pt x="6372" y="5535"/>
                  <a:pt x="6382" y="5536"/>
                  <a:pt x="6393" y="5537"/>
                </a:cubicBezTo>
                <a:close/>
                <a:moveTo>
                  <a:pt x="5687" y="5718"/>
                </a:moveTo>
                <a:cubicBezTo>
                  <a:pt x="5641" y="5640"/>
                  <a:pt x="5480" y="5767"/>
                  <a:pt x="5438" y="5789"/>
                </a:cubicBezTo>
                <a:cubicBezTo>
                  <a:pt x="5329" y="5846"/>
                  <a:pt x="5209" y="5892"/>
                  <a:pt x="5096" y="5947"/>
                </a:cubicBezTo>
                <a:cubicBezTo>
                  <a:pt x="5293" y="5870"/>
                  <a:pt x="5501" y="5822"/>
                  <a:pt x="5687" y="5718"/>
                </a:cubicBezTo>
                <a:close/>
                <a:moveTo>
                  <a:pt x="5630" y="5802"/>
                </a:moveTo>
                <a:cubicBezTo>
                  <a:pt x="5724" y="5812"/>
                  <a:pt x="5830" y="5751"/>
                  <a:pt x="5922" y="5734"/>
                </a:cubicBezTo>
                <a:cubicBezTo>
                  <a:pt x="5973" y="5724"/>
                  <a:pt x="6134" y="5687"/>
                  <a:pt x="6156" y="5632"/>
                </a:cubicBezTo>
                <a:cubicBezTo>
                  <a:pt x="6136" y="5639"/>
                  <a:pt x="6115" y="5644"/>
                  <a:pt x="6094" y="5647"/>
                </a:cubicBezTo>
                <a:cubicBezTo>
                  <a:pt x="6130" y="5624"/>
                  <a:pt x="6261" y="5611"/>
                  <a:pt x="6254" y="5549"/>
                </a:cubicBezTo>
                <a:cubicBezTo>
                  <a:pt x="6214" y="5572"/>
                  <a:pt x="6171" y="5588"/>
                  <a:pt x="6129" y="5606"/>
                </a:cubicBezTo>
                <a:cubicBezTo>
                  <a:pt x="6148" y="5586"/>
                  <a:pt x="6165" y="5566"/>
                  <a:pt x="6180" y="5543"/>
                </a:cubicBezTo>
                <a:cubicBezTo>
                  <a:pt x="6126" y="5544"/>
                  <a:pt x="5902" y="5616"/>
                  <a:pt x="6058" y="5644"/>
                </a:cubicBezTo>
                <a:cubicBezTo>
                  <a:pt x="6033" y="5657"/>
                  <a:pt x="6007" y="5646"/>
                  <a:pt x="5981" y="5649"/>
                </a:cubicBezTo>
                <a:cubicBezTo>
                  <a:pt x="5951" y="5652"/>
                  <a:pt x="5935" y="5680"/>
                  <a:pt x="5904" y="5677"/>
                </a:cubicBezTo>
                <a:cubicBezTo>
                  <a:pt x="5928" y="5731"/>
                  <a:pt x="5631" y="5772"/>
                  <a:pt x="5601" y="5787"/>
                </a:cubicBezTo>
                <a:cubicBezTo>
                  <a:pt x="5611" y="5792"/>
                  <a:pt x="5621" y="5797"/>
                  <a:pt x="5630" y="5802"/>
                </a:cubicBezTo>
                <a:close/>
                <a:moveTo>
                  <a:pt x="6186" y="5647"/>
                </a:moveTo>
                <a:cubicBezTo>
                  <a:pt x="6212" y="5636"/>
                  <a:pt x="6239" y="5623"/>
                  <a:pt x="6260" y="5603"/>
                </a:cubicBezTo>
                <a:cubicBezTo>
                  <a:pt x="6231" y="5612"/>
                  <a:pt x="6194" y="5610"/>
                  <a:pt x="6186" y="5647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2" name="꙱ Afghanistan (Islamic Republic of Afghanistan) (AF) (H)">
            <a:extLst>
              <a:ext uri="{FF2B5EF4-FFF2-40B4-BE49-F238E27FC236}">
                <a16:creationId xmlns:a16="http://schemas.microsoft.com/office/drawing/2014/main" id="{7612FAAB-AA16-44B4-B7EF-65A3785EB513}"/>
              </a:ext>
            </a:extLst>
          </p:cNvPr>
          <p:cNvSpPr>
            <a:spLocks/>
          </p:cNvSpPr>
          <p:nvPr/>
        </p:nvSpPr>
        <p:spPr bwMode="auto">
          <a:xfrm>
            <a:off x="5889891" y="1248883"/>
            <a:ext cx="334155" cy="266452"/>
          </a:xfrm>
          <a:custGeom>
            <a:avLst/>
            <a:gdLst>
              <a:gd name="T0" fmla="*/ 1697 w 4048"/>
              <a:gd name="T1" fmla="*/ 382 h 3230"/>
              <a:gd name="T2" fmla="*/ 1976 w 4048"/>
              <a:gd name="T3" fmla="*/ 473 h 3230"/>
              <a:gd name="T4" fmla="*/ 2223 w 4048"/>
              <a:gd name="T5" fmla="*/ 420 h 3230"/>
              <a:gd name="T6" fmla="*/ 2317 w 4048"/>
              <a:gd name="T7" fmla="*/ 422 h 3230"/>
              <a:gd name="T8" fmla="*/ 2432 w 4048"/>
              <a:gd name="T9" fmla="*/ 322 h 3230"/>
              <a:gd name="T10" fmla="*/ 2645 w 4048"/>
              <a:gd name="T11" fmla="*/ 258 h 3230"/>
              <a:gd name="T12" fmla="*/ 2797 w 4048"/>
              <a:gd name="T13" fmla="*/ 1 h 3230"/>
              <a:gd name="T14" fmla="*/ 2918 w 4048"/>
              <a:gd name="T15" fmla="*/ 183 h 3230"/>
              <a:gd name="T16" fmla="*/ 3268 w 4048"/>
              <a:gd name="T17" fmla="*/ 547 h 3230"/>
              <a:gd name="T18" fmla="*/ 3516 w 4048"/>
              <a:gd name="T19" fmla="*/ 372 h 3230"/>
              <a:gd name="T20" fmla="*/ 3859 w 4048"/>
              <a:gd name="T21" fmla="*/ 370 h 3230"/>
              <a:gd name="T22" fmla="*/ 4048 w 4048"/>
              <a:gd name="T23" fmla="*/ 428 h 3230"/>
              <a:gd name="T24" fmla="*/ 3987 w 4048"/>
              <a:gd name="T25" fmla="*/ 500 h 3230"/>
              <a:gd name="T26" fmla="*/ 3727 w 4048"/>
              <a:gd name="T27" fmla="*/ 546 h 3230"/>
              <a:gd name="T28" fmla="*/ 3298 w 4048"/>
              <a:gd name="T29" fmla="*/ 617 h 3230"/>
              <a:gd name="T30" fmla="*/ 3123 w 4048"/>
              <a:gd name="T31" fmla="*/ 744 h 3230"/>
              <a:gd name="T32" fmla="*/ 3117 w 4048"/>
              <a:gd name="T33" fmla="*/ 903 h 3230"/>
              <a:gd name="T34" fmla="*/ 3252 w 4048"/>
              <a:gd name="T35" fmla="*/ 1164 h 3230"/>
              <a:gd name="T36" fmla="*/ 3128 w 4048"/>
              <a:gd name="T37" fmla="*/ 1378 h 3230"/>
              <a:gd name="T38" fmla="*/ 3076 w 4048"/>
              <a:gd name="T39" fmla="*/ 1597 h 3230"/>
              <a:gd name="T40" fmla="*/ 2931 w 4048"/>
              <a:gd name="T41" fmla="*/ 1728 h 3230"/>
              <a:gd name="T42" fmla="*/ 2770 w 4048"/>
              <a:gd name="T43" fmla="*/ 1917 h 3230"/>
              <a:gd name="T44" fmla="*/ 2755 w 4048"/>
              <a:gd name="T45" fmla="*/ 2227 h 3230"/>
              <a:gd name="T46" fmla="*/ 2544 w 4048"/>
              <a:gd name="T47" fmla="*/ 2360 h 3230"/>
              <a:gd name="T48" fmla="*/ 2279 w 4048"/>
              <a:gd name="T49" fmla="*/ 2467 h 3230"/>
              <a:gd name="T50" fmla="*/ 2107 w 4048"/>
              <a:gd name="T51" fmla="*/ 2543 h 3230"/>
              <a:gd name="T52" fmla="*/ 1948 w 4048"/>
              <a:gd name="T53" fmla="*/ 2748 h 3230"/>
              <a:gd name="T54" fmla="*/ 1963 w 4048"/>
              <a:gd name="T55" fmla="*/ 2971 h 3230"/>
              <a:gd name="T56" fmla="*/ 1744 w 4048"/>
              <a:gd name="T57" fmla="*/ 3135 h 3230"/>
              <a:gd name="T58" fmla="*/ 1425 w 4048"/>
              <a:gd name="T59" fmla="*/ 3174 h 3230"/>
              <a:gd name="T60" fmla="*/ 1115 w 4048"/>
              <a:gd name="T61" fmla="*/ 3188 h 3230"/>
              <a:gd name="T62" fmla="*/ 341 w 4048"/>
              <a:gd name="T63" fmla="*/ 3058 h 3230"/>
              <a:gd name="T64" fmla="*/ 567 w 4048"/>
              <a:gd name="T65" fmla="*/ 2594 h 3230"/>
              <a:gd name="T66" fmla="*/ 158 w 4048"/>
              <a:gd name="T67" fmla="*/ 2085 h 3230"/>
              <a:gd name="T68" fmla="*/ 6 w 4048"/>
              <a:gd name="T69" fmla="*/ 1559 h 3230"/>
              <a:gd name="T70" fmla="*/ 50 w 4048"/>
              <a:gd name="T71" fmla="*/ 1387 h 3230"/>
              <a:gd name="T72" fmla="*/ 117 w 4048"/>
              <a:gd name="T73" fmla="*/ 1124 h 3230"/>
              <a:gd name="T74" fmla="*/ 233 w 4048"/>
              <a:gd name="T75" fmla="*/ 1046 h 3230"/>
              <a:gd name="T76" fmla="*/ 474 w 4048"/>
              <a:gd name="T77" fmla="*/ 1173 h 3230"/>
              <a:gd name="T78" fmla="*/ 697 w 4048"/>
              <a:gd name="T79" fmla="*/ 1011 h 3230"/>
              <a:gd name="T80" fmla="*/ 670 w 4048"/>
              <a:gd name="T81" fmla="*/ 918 h 3230"/>
              <a:gd name="T82" fmla="*/ 1118 w 4048"/>
              <a:gd name="T83" fmla="*/ 446 h 3230"/>
              <a:gd name="T84" fmla="*/ 1387 w 4048"/>
              <a:gd name="T85" fmla="*/ 333 h 3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48" h="3230">
                <a:moveTo>
                  <a:pt x="1587" y="383"/>
                </a:moveTo>
                <a:cubicBezTo>
                  <a:pt x="1599" y="381"/>
                  <a:pt x="1665" y="374"/>
                  <a:pt x="1697" y="382"/>
                </a:cubicBezTo>
                <a:cubicBezTo>
                  <a:pt x="1790" y="401"/>
                  <a:pt x="1757" y="449"/>
                  <a:pt x="1836" y="439"/>
                </a:cubicBezTo>
                <a:cubicBezTo>
                  <a:pt x="1898" y="431"/>
                  <a:pt x="1932" y="415"/>
                  <a:pt x="1976" y="473"/>
                </a:cubicBezTo>
                <a:cubicBezTo>
                  <a:pt x="2054" y="575"/>
                  <a:pt x="2048" y="499"/>
                  <a:pt x="2104" y="511"/>
                </a:cubicBezTo>
                <a:cubicBezTo>
                  <a:pt x="2098" y="465"/>
                  <a:pt x="2172" y="452"/>
                  <a:pt x="2223" y="420"/>
                </a:cubicBezTo>
                <a:cubicBezTo>
                  <a:pt x="2232" y="414"/>
                  <a:pt x="2247" y="456"/>
                  <a:pt x="2278" y="399"/>
                </a:cubicBezTo>
                <a:cubicBezTo>
                  <a:pt x="2284" y="387"/>
                  <a:pt x="2311" y="408"/>
                  <a:pt x="2317" y="422"/>
                </a:cubicBezTo>
                <a:cubicBezTo>
                  <a:pt x="2328" y="449"/>
                  <a:pt x="2434" y="541"/>
                  <a:pt x="2429" y="416"/>
                </a:cubicBezTo>
                <a:cubicBezTo>
                  <a:pt x="2427" y="386"/>
                  <a:pt x="2387" y="355"/>
                  <a:pt x="2432" y="322"/>
                </a:cubicBezTo>
                <a:cubicBezTo>
                  <a:pt x="2461" y="299"/>
                  <a:pt x="2515" y="300"/>
                  <a:pt x="2565" y="316"/>
                </a:cubicBezTo>
                <a:cubicBezTo>
                  <a:pt x="2606" y="328"/>
                  <a:pt x="2678" y="322"/>
                  <a:pt x="2645" y="258"/>
                </a:cubicBezTo>
                <a:cubicBezTo>
                  <a:pt x="2634" y="236"/>
                  <a:pt x="2587" y="207"/>
                  <a:pt x="2614" y="177"/>
                </a:cubicBezTo>
                <a:cubicBezTo>
                  <a:pt x="2666" y="119"/>
                  <a:pt x="2674" y="3"/>
                  <a:pt x="2797" y="1"/>
                </a:cubicBezTo>
                <a:cubicBezTo>
                  <a:pt x="2824" y="0"/>
                  <a:pt x="2899" y="43"/>
                  <a:pt x="2909" y="80"/>
                </a:cubicBezTo>
                <a:cubicBezTo>
                  <a:pt x="2915" y="103"/>
                  <a:pt x="2900" y="167"/>
                  <a:pt x="2918" y="183"/>
                </a:cubicBezTo>
                <a:cubicBezTo>
                  <a:pt x="2962" y="223"/>
                  <a:pt x="3023" y="132"/>
                  <a:pt x="3018" y="244"/>
                </a:cubicBezTo>
                <a:cubicBezTo>
                  <a:pt x="3010" y="408"/>
                  <a:pt x="3028" y="781"/>
                  <a:pt x="3268" y="547"/>
                </a:cubicBezTo>
                <a:cubicBezTo>
                  <a:pt x="3304" y="501"/>
                  <a:pt x="3396" y="538"/>
                  <a:pt x="3419" y="484"/>
                </a:cubicBezTo>
                <a:cubicBezTo>
                  <a:pt x="3441" y="431"/>
                  <a:pt x="3474" y="406"/>
                  <a:pt x="3516" y="372"/>
                </a:cubicBezTo>
                <a:cubicBezTo>
                  <a:pt x="3562" y="335"/>
                  <a:pt x="3758" y="339"/>
                  <a:pt x="3680" y="425"/>
                </a:cubicBezTo>
                <a:cubicBezTo>
                  <a:pt x="3734" y="446"/>
                  <a:pt x="3816" y="401"/>
                  <a:pt x="3859" y="370"/>
                </a:cubicBezTo>
                <a:cubicBezTo>
                  <a:pt x="3883" y="353"/>
                  <a:pt x="3971" y="384"/>
                  <a:pt x="3995" y="390"/>
                </a:cubicBezTo>
                <a:cubicBezTo>
                  <a:pt x="4009" y="394"/>
                  <a:pt x="4036" y="420"/>
                  <a:pt x="4048" y="428"/>
                </a:cubicBezTo>
                <a:cubicBezTo>
                  <a:pt x="4027" y="437"/>
                  <a:pt x="4006" y="430"/>
                  <a:pt x="3985" y="427"/>
                </a:cubicBezTo>
                <a:cubicBezTo>
                  <a:pt x="3908" y="415"/>
                  <a:pt x="3904" y="493"/>
                  <a:pt x="3987" y="500"/>
                </a:cubicBezTo>
                <a:cubicBezTo>
                  <a:pt x="3930" y="508"/>
                  <a:pt x="3891" y="533"/>
                  <a:pt x="3860" y="557"/>
                </a:cubicBezTo>
                <a:cubicBezTo>
                  <a:pt x="3808" y="603"/>
                  <a:pt x="3776" y="537"/>
                  <a:pt x="3727" y="546"/>
                </a:cubicBezTo>
                <a:cubicBezTo>
                  <a:pt x="3625" y="569"/>
                  <a:pt x="3520" y="557"/>
                  <a:pt x="3426" y="572"/>
                </a:cubicBezTo>
                <a:cubicBezTo>
                  <a:pt x="3381" y="579"/>
                  <a:pt x="3343" y="605"/>
                  <a:pt x="3298" y="617"/>
                </a:cubicBezTo>
                <a:cubicBezTo>
                  <a:pt x="3249" y="631"/>
                  <a:pt x="3239" y="696"/>
                  <a:pt x="3207" y="713"/>
                </a:cubicBezTo>
                <a:cubicBezTo>
                  <a:pt x="3171" y="731"/>
                  <a:pt x="3160" y="691"/>
                  <a:pt x="3123" y="744"/>
                </a:cubicBezTo>
                <a:cubicBezTo>
                  <a:pt x="3105" y="769"/>
                  <a:pt x="3068" y="806"/>
                  <a:pt x="3060" y="834"/>
                </a:cubicBezTo>
                <a:cubicBezTo>
                  <a:pt x="3050" y="866"/>
                  <a:pt x="3097" y="888"/>
                  <a:pt x="3117" y="903"/>
                </a:cubicBezTo>
                <a:cubicBezTo>
                  <a:pt x="3161" y="957"/>
                  <a:pt x="3208" y="1005"/>
                  <a:pt x="3231" y="1085"/>
                </a:cubicBezTo>
                <a:cubicBezTo>
                  <a:pt x="3189" y="1136"/>
                  <a:pt x="3253" y="1133"/>
                  <a:pt x="3252" y="1164"/>
                </a:cubicBezTo>
                <a:cubicBezTo>
                  <a:pt x="3226" y="1184"/>
                  <a:pt x="3231" y="1205"/>
                  <a:pt x="3219" y="1234"/>
                </a:cubicBezTo>
                <a:cubicBezTo>
                  <a:pt x="3193" y="1302"/>
                  <a:pt x="3106" y="1318"/>
                  <a:pt x="3128" y="1378"/>
                </a:cubicBezTo>
                <a:cubicBezTo>
                  <a:pt x="3051" y="1382"/>
                  <a:pt x="3142" y="1439"/>
                  <a:pt x="3158" y="1456"/>
                </a:cubicBezTo>
                <a:cubicBezTo>
                  <a:pt x="3220" y="1520"/>
                  <a:pt x="3122" y="1587"/>
                  <a:pt x="3076" y="1597"/>
                </a:cubicBezTo>
                <a:cubicBezTo>
                  <a:pt x="2971" y="1620"/>
                  <a:pt x="2858" y="1551"/>
                  <a:pt x="2826" y="1583"/>
                </a:cubicBezTo>
                <a:cubicBezTo>
                  <a:pt x="2780" y="1629"/>
                  <a:pt x="2918" y="1671"/>
                  <a:pt x="2931" y="1728"/>
                </a:cubicBezTo>
                <a:cubicBezTo>
                  <a:pt x="2938" y="1756"/>
                  <a:pt x="2986" y="1805"/>
                  <a:pt x="2972" y="1833"/>
                </a:cubicBezTo>
                <a:cubicBezTo>
                  <a:pt x="2916" y="1927"/>
                  <a:pt x="2798" y="1888"/>
                  <a:pt x="2770" y="1917"/>
                </a:cubicBezTo>
                <a:cubicBezTo>
                  <a:pt x="2747" y="1941"/>
                  <a:pt x="2807" y="2036"/>
                  <a:pt x="2744" y="2108"/>
                </a:cubicBezTo>
                <a:cubicBezTo>
                  <a:pt x="2713" y="2143"/>
                  <a:pt x="2745" y="2189"/>
                  <a:pt x="2755" y="2227"/>
                </a:cubicBezTo>
                <a:cubicBezTo>
                  <a:pt x="2773" y="2298"/>
                  <a:pt x="2763" y="2387"/>
                  <a:pt x="2690" y="2424"/>
                </a:cubicBezTo>
                <a:cubicBezTo>
                  <a:pt x="2615" y="2464"/>
                  <a:pt x="2647" y="2378"/>
                  <a:pt x="2544" y="2360"/>
                </a:cubicBezTo>
                <a:cubicBezTo>
                  <a:pt x="2533" y="2358"/>
                  <a:pt x="2552" y="2366"/>
                  <a:pt x="2535" y="2387"/>
                </a:cubicBezTo>
                <a:cubicBezTo>
                  <a:pt x="2369" y="2327"/>
                  <a:pt x="2467" y="2443"/>
                  <a:pt x="2279" y="2467"/>
                </a:cubicBezTo>
                <a:cubicBezTo>
                  <a:pt x="2289" y="2504"/>
                  <a:pt x="2330" y="2505"/>
                  <a:pt x="2353" y="2530"/>
                </a:cubicBezTo>
                <a:cubicBezTo>
                  <a:pt x="2183" y="2621"/>
                  <a:pt x="2139" y="2546"/>
                  <a:pt x="2107" y="2543"/>
                </a:cubicBezTo>
                <a:cubicBezTo>
                  <a:pt x="2057" y="2545"/>
                  <a:pt x="2040" y="2631"/>
                  <a:pt x="2002" y="2656"/>
                </a:cubicBezTo>
                <a:cubicBezTo>
                  <a:pt x="1963" y="2689"/>
                  <a:pt x="1954" y="2683"/>
                  <a:pt x="1948" y="2748"/>
                </a:cubicBezTo>
                <a:cubicBezTo>
                  <a:pt x="1945" y="2807"/>
                  <a:pt x="1968" y="2853"/>
                  <a:pt x="1973" y="2910"/>
                </a:cubicBezTo>
                <a:cubicBezTo>
                  <a:pt x="1968" y="2933"/>
                  <a:pt x="1967" y="2948"/>
                  <a:pt x="1963" y="2971"/>
                </a:cubicBezTo>
                <a:cubicBezTo>
                  <a:pt x="1966" y="2992"/>
                  <a:pt x="1985" y="3005"/>
                  <a:pt x="1993" y="3022"/>
                </a:cubicBezTo>
                <a:cubicBezTo>
                  <a:pt x="2021" y="3086"/>
                  <a:pt x="1776" y="3128"/>
                  <a:pt x="1744" y="3135"/>
                </a:cubicBezTo>
                <a:cubicBezTo>
                  <a:pt x="1692" y="3148"/>
                  <a:pt x="1653" y="3171"/>
                  <a:pt x="1598" y="3169"/>
                </a:cubicBezTo>
                <a:cubicBezTo>
                  <a:pt x="1543" y="3167"/>
                  <a:pt x="1476" y="3146"/>
                  <a:pt x="1425" y="3174"/>
                </a:cubicBezTo>
                <a:cubicBezTo>
                  <a:pt x="1375" y="3200"/>
                  <a:pt x="1344" y="3228"/>
                  <a:pt x="1286" y="3212"/>
                </a:cubicBezTo>
                <a:cubicBezTo>
                  <a:pt x="1232" y="3197"/>
                  <a:pt x="1170" y="3180"/>
                  <a:pt x="1115" y="3188"/>
                </a:cubicBezTo>
                <a:cubicBezTo>
                  <a:pt x="991" y="3205"/>
                  <a:pt x="850" y="3230"/>
                  <a:pt x="726" y="3194"/>
                </a:cubicBezTo>
                <a:cubicBezTo>
                  <a:pt x="582" y="3152"/>
                  <a:pt x="488" y="3091"/>
                  <a:pt x="341" y="3058"/>
                </a:cubicBezTo>
                <a:cubicBezTo>
                  <a:pt x="404" y="2986"/>
                  <a:pt x="448" y="2900"/>
                  <a:pt x="502" y="2822"/>
                </a:cubicBezTo>
                <a:cubicBezTo>
                  <a:pt x="549" y="2754"/>
                  <a:pt x="595" y="2680"/>
                  <a:pt x="567" y="2594"/>
                </a:cubicBezTo>
                <a:cubicBezTo>
                  <a:pt x="515" y="2438"/>
                  <a:pt x="275" y="2561"/>
                  <a:pt x="237" y="2390"/>
                </a:cubicBezTo>
                <a:cubicBezTo>
                  <a:pt x="213" y="2282"/>
                  <a:pt x="208" y="2187"/>
                  <a:pt x="158" y="2085"/>
                </a:cubicBezTo>
                <a:cubicBezTo>
                  <a:pt x="115" y="1997"/>
                  <a:pt x="60" y="1912"/>
                  <a:pt x="121" y="1820"/>
                </a:cubicBezTo>
                <a:cubicBezTo>
                  <a:pt x="225" y="1663"/>
                  <a:pt x="18" y="1859"/>
                  <a:pt x="6" y="1559"/>
                </a:cubicBezTo>
                <a:cubicBezTo>
                  <a:pt x="0" y="1513"/>
                  <a:pt x="23" y="1491"/>
                  <a:pt x="53" y="1472"/>
                </a:cubicBezTo>
                <a:cubicBezTo>
                  <a:pt x="100" y="1442"/>
                  <a:pt x="75" y="1422"/>
                  <a:pt x="50" y="1387"/>
                </a:cubicBezTo>
                <a:cubicBezTo>
                  <a:pt x="129" y="1378"/>
                  <a:pt x="144" y="1277"/>
                  <a:pt x="129" y="1218"/>
                </a:cubicBezTo>
                <a:cubicBezTo>
                  <a:pt x="132" y="1188"/>
                  <a:pt x="92" y="1170"/>
                  <a:pt x="117" y="1124"/>
                </a:cubicBezTo>
                <a:cubicBezTo>
                  <a:pt x="131" y="1072"/>
                  <a:pt x="131" y="1030"/>
                  <a:pt x="146" y="1011"/>
                </a:cubicBezTo>
                <a:cubicBezTo>
                  <a:pt x="158" y="1005"/>
                  <a:pt x="182" y="1010"/>
                  <a:pt x="233" y="1046"/>
                </a:cubicBezTo>
                <a:cubicBezTo>
                  <a:pt x="258" y="1064"/>
                  <a:pt x="277" y="1083"/>
                  <a:pt x="308" y="1074"/>
                </a:cubicBezTo>
                <a:cubicBezTo>
                  <a:pt x="389" y="1059"/>
                  <a:pt x="448" y="1095"/>
                  <a:pt x="474" y="1173"/>
                </a:cubicBezTo>
                <a:cubicBezTo>
                  <a:pt x="508" y="1114"/>
                  <a:pt x="604" y="1150"/>
                  <a:pt x="648" y="1087"/>
                </a:cubicBezTo>
                <a:cubicBezTo>
                  <a:pt x="675" y="1070"/>
                  <a:pt x="702" y="1046"/>
                  <a:pt x="697" y="1011"/>
                </a:cubicBezTo>
                <a:cubicBezTo>
                  <a:pt x="697" y="999"/>
                  <a:pt x="699" y="988"/>
                  <a:pt x="718" y="977"/>
                </a:cubicBezTo>
                <a:cubicBezTo>
                  <a:pt x="717" y="977"/>
                  <a:pt x="683" y="953"/>
                  <a:pt x="670" y="918"/>
                </a:cubicBezTo>
                <a:cubicBezTo>
                  <a:pt x="792" y="935"/>
                  <a:pt x="914" y="860"/>
                  <a:pt x="1013" y="798"/>
                </a:cubicBezTo>
                <a:cubicBezTo>
                  <a:pt x="1142" y="716"/>
                  <a:pt x="1017" y="504"/>
                  <a:pt x="1118" y="446"/>
                </a:cubicBezTo>
                <a:cubicBezTo>
                  <a:pt x="1180" y="410"/>
                  <a:pt x="1309" y="477"/>
                  <a:pt x="1305" y="379"/>
                </a:cubicBezTo>
                <a:cubicBezTo>
                  <a:pt x="1302" y="317"/>
                  <a:pt x="1339" y="308"/>
                  <a:pt x="1387" y="333"/>
                </a:cubicBezTo>
                <a:cubicBezTo>
                  <a:pt x="1421" y="356"/>
                  <a:pt x="1474" y="418"/>
                  <a:pt x="1587" y="383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3" name="33">
            <a:extLst>
              <a:ext uri="{FF2B5EF4-FFF2-40B4-BE49-F238E27FC236}">
                <a16:creationId xmlns:a16="http://schemas.microsoft.com/office/drawing/2014/main" id="{57FD59BD-6B26-4111-BCA6-193B831DFE7F}"/>
              </a:ext>
            </a:extLst>
          </p:cNvPr>
          <p:cNvSpPr txBox="1"/>
          <p:nvPr/>
        </p:nvSpPr>
        <p:spPr>
          <a:xfrm>
            <a:off x="9022335" y="1248883"/>
            <a:ext cx="3059623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FF9966"/>
                </a:solidFill>
                <a:latin typeface="Tactic Round Med It" panose="00000600000000000000" pitchFamily="50" charset="0"/>
              </a:rPr>
              <a:t>Countries w/o Antarctica, Small Islands</a:t>
            </a:r>
            <a:r>
              <a:rPr lang="ru-RU" sz="2000" dirty="0">
                <a:solidFill>
                  <a:srgbClr val="FF9966"/>
                </a:solidFill>
                <a:latin typeface="Tactic Round Med It" panose="00000600000000000000" pitchFamily="50" charset="0"/>
              </a:rPr>
              <a:t> </a:t>
            </a:r>
            <a:r>
              <a:rPr lang="en-US" sz="2000" dirty="0">
                <a:solidFill>
                  <a:srgbClr val="FF9966"/>
                </a:solidFill>
                <a:latin typeface="Tactic Round Med It" panose="00000600000000000000" pitchFamily="50" charset="0"/>
              </a:rPr>
              <a:t>and Lakes</a:t>
            </a:r>
          </a:p>
          <a:p>
            <a:endParaRPr lang="en-US" sz="16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  <a:p>
            <a: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  <a:t>Used when you do not need to show small countries and Antarctica and you need to show borders on Lakes</a:t>
            </a:r>
          </a:p>
        </p:txBody>
      </p:sp>
      <p:grpSp>
        <p:nvGrpSpPr>
          <p:cNvPr id="1484" name="Group 1483">
            <a:extLst>
              <a:ext uri="{FF2B5EF4-FFF2-40B4-BE49-F238E27FC236}">
                <a16:creationId xmlns:a16="http://schemas.microsoft.com/office/drawing/2014/main" id="{028C4CAA-89E8-4DA7-A0D1-108787FFDBB0}"/>
              </a:ext>
            </a:extLst>
          </p:cNvPr>
          <p:cNvGrpSpPr/>
          <p:nvPr/>
        </p:nvGrpSpPr>
        <p:grpSpPr>
          <a:xfrm>
            <a:off x="1426896" y="5854203"/>
            <a:ext cx="219612" cy="216437"/>
            <a:chOff x="19574093" y="15548290"/>
            <a:chExt cx="431025" cy="431025"/>
          </a:xfrm>
        </p:grpSpPr>
        <p:sp>
          <p:nvSpPr>
            <p:cNvPr id="1485" name="Rectangle: Rounded Corners 1484">
              <a:extLst>
                <a:ext uri="{FF2B5EF4-FFF2-40B4-BE49-F238E27FC236}">
                  <a16:creationId xmlns:a16="http://schemas.microsoft.com/office/drawing/2014/main" id="{07582106-C58E-4793-A7E9-36BB6B974ADD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60306950-20CA-481B-B322-7C8B9B5BB7F1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294D78E-F469-4A4D-B18A-4409744BF196}"/>
              </a:ext>
            </a:extLst>
          </p:cNvPr>
          <p:cNvSpPr txBox="1"/>
          <p:nvPr/>
        </p:nvSpPr>
        <p:spPr>
          <a:xfrm>
            <a:off x="46638" y="1001630"/>
            <a:ext cx="14830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w/o Lakes</a:t>
            </a:r>
          </a:p>
        </p:txBody>
      </p:sp>
      <p:sp>
        <p:nvSpPr>
          <p:cNvPr id="216" name="Oval 215">
            <a:extLst>
              <a:ext uri="{FF2B5EF4-FFF2-40B4-BE49-F238E27FC236}">
                <a16:creationId xmlns:a16="http://schemas.microsoft.com/office/drawing/2014/main" id="{FD087C13-F1BA-47D0-985E-5A0A98B2CBD4}"/>
              </a:ext>
            </a:extLst>
          </p:cNvPr>
          <p:cNvSpPr/>
          <p:nvPr/>
        </p:nvSpPr>
        <p:spPr>
          <a:xfrm>
            <a:off x="2071401" y="655417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17" name="Straight Arrow Connector 216">
            <a:extLst>
              <a:ext uri="{FF2B5EF4-FFF2-40B4-BE49-F238E27FC236}">
                <a16:creationId xmlns:a16="http://schemas.microsoft.com/office/drawing/2014/main" id="{0FBF3607-C589-4DC1-A382-162967797CF0}"/>
              </a:ext>
            </a:extLst>
          </p:cNvPr>
          <p:cNvCxnSpPr>
            <a:cxnSpLocks/>
            <a:stCxn id="215" idx="3"/>
          </p:cNvCxnSpPr>
          <p:nvPr/>
        </p:nvCxnSpPr>
        <p:spPr>
          <a:xfrm flipV="1">
            <a:off x="1529736" y="1122318"/>
            <a:ext cx="466376" cy="63978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Oval 217">
            <a:extLst>
              <a:ext uri="{FF2B5EF4-FFF2-40B4-BE49-F238E27FC236}">
                <a16:creationId xmlns:a16="http://schemas.microsoft.com/office/drawing/2014/main" id="{F6A748F1-B63B-4D22-9BD7-1A197A22E0A1}"/>
              </a:ext>
            </a:extLst>
          </p:cNvPr>
          <p:cNvSpPr/>
          <p:nvPr/>
        </p:nvSpPr>
        <p:spPr>
          <a:xfrm>
            <a:off x="2734089" y="4137945"/>
            <a:ext cx="5304366" cy="484583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08141468-4867-4D9C-A0A0-E5D7B6C2BDB8}"/>
              </a:ext>
            </a:extLst>
          </p:cNvPr>
          <p:cNvSpPr txBox="1"/>
          <p:nvPr/>
        </p:nvSpPr>
        <p:spPr>
          <a:xfrm>
            <a:off x="46638" y="4213697"/>
            <a:ext cx="20858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w/o Antarctica</a:t>
            </a:r>
          </a:p>
        </p:txBody>
      </p:sp>
      <p:cxnSp>
        <p:nvCxnSpPr>
          <p:cNvPr id="220" name="Straight Arrow Connector 219">
            <a:extLst>
              <a:ext uri="{FF2B5EF4-FFF2-40B4-BE49-F238E27FC236}">
                <a16:creationId xmlns:a16="http://schemas.microsoft.com/office/drawing/2014/main" id="{4FBFFA06-2863-4B98-87ED-CEA691D2EFB7}"/>
              </a:ext>
            </a:extLst>
          </p:cNvPr>
          <p:cNvCxnSpPr>
            <a:cxnSpLocks/>
          </p:cNvCxnSpPr>
          <p:nvPr/>
        </p:nvCxnSpPr>
        <p:spPr>
          <a:xfrm flipV="1">
            <a:off x="2105526" y="4385511"/>
            <a:ext cx="505327" cy="30078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443230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9000">
        <p159:morph option="byChar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8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0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4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6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4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8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6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0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8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0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4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8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6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0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8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2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0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4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2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6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4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6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0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8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2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0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4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2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6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4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8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6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0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8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2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0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4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2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6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4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8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6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0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8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2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0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4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2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6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4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8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6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0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8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2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0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4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2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4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8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20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6" dur="20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0" dur="20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2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8" dur="20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2" dur="20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20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0" dur="20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4" dur="20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20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2" dur="20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6" dur="20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20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4" dur="20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8" dur="20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20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6" dur="20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0" dur="20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20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8" dur="2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2" dur="20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20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0" dur="20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1" dur="20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4" dur="20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5" dur="20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20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20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2" dur="2000" fill="hold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3" dur="2000" fill="hold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6" dur="20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20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20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20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4" dur="20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5" dur="20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8" dur="20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9" dur="20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20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20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6" dur="20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7" dur="20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0" dur="20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1" dur="20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20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20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8" dur="20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9" dur="20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0" fill="hold">
                            <p:stCondLst>
                              <p:cond delay="2000"/>
                            </p:stCondLst>
                            <p:childTnLst>
                              <p:par>
                                <p:cTn id="8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43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4" fill="hold">
                            <p:stCondLst>
                              <p:cond delay="2500"/>
                            </p:stCondLst>
                            <p:childTnLst>
                              <p:par>
                                <p:cTn id="8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1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4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7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0" fill="hold">
                            <p:stCondLst>
                              <p:cond delay="5000"/>
                            </p:stCondLst>
                            <p:childTnLst>
                              <p:par>
                                <p:cTn id="86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6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4" fill="hold">
                            <p:stCondLst>
                              <p:cond delay="5500"/>
                            </p:stCondLst>
                            <p:childTnLst>
                              <p:par>
                                <p:cTn id="8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7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8" fill="hold">
                            <p:stCondLst>
                              <p:cond delay="6000"/>
                            </p:stCondLst>
                            <p:childTnLst>
                              <p:par>
                                <p:cTn id="8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2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5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8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9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1" fill="hold">
                            <p:stCondLst>
                              <p:cond delay="8500"/>
                            </p:stCondLst>
                            <p:childTnLst>
                              <p:par>
                                <p:cTn id="882" presetID="23" presetClass="exit" presetSubtype="32" fill="hold" grpId="1" nodeType="after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3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7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8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1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5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899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0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3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7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1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2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5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19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3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4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27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1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5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6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9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3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47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8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1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5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9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0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3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67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1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2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5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9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3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4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87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1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5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6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99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3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7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8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1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5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19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0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3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27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8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1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2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5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39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0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3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4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7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8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5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6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9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0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3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4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7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8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1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5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6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9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0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3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4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7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8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1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2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5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6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9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0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3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4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7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8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1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2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5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6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9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0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3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4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7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8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1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2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5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6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9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0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3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4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7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8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1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2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5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6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9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0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3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4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7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8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1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2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5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6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9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0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3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4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7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8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1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2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5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6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9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0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3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4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7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8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1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2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5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6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9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0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3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4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7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8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1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2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5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6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9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0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3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4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7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8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1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2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5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6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9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0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3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4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7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8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1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2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5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6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9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0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3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4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7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8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1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2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5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6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9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0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3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4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7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8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1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2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5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6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9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0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3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4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7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8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1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2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5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6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9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0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3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4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7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8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1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2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5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6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9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0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3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4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7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8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1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2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5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6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9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0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3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4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7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8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1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2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5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6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9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0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3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4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7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8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1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2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5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6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9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0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3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4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7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8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1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2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5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6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9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0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3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4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7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8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1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2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5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6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9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0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3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4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7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8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1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2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5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6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9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0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3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4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7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8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1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2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5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6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9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0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63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4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67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8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1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2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5" dur="2000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6" dur="2000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9" dur="2000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0" dur="2000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3" dur="2000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4" dur="2000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7" dur="2000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8" dur="2000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1" dur="2000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2" dur="2000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5" dur="2000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6" dur="2000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9" dur="2000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0" dur="2000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3" dur="2000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4" dur="2000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7" dur="2000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8" dur="2000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1" dur="2000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2" dur="2000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5" dur="2000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6" dur="2000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9" dur="2000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0" dur="2000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3" dur="2000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4" dur="2000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7" dur="2000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8" dur="2000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1" dur="2000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2" dur="2000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5" dur="2000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6" dur="2000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9" dur="2000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0" dur="2000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3" dur="2000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4" dur="2000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7" dur="2000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8" dur="2000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1" dur="2000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2" dur="2000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5" dur="2000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6" dur="2000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9" dur="2000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0" dur="2000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3" dur="2000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4" dur="2000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7" dur="2000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8" dur="2000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1" dur="2000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2" dur="2000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5" dur="2000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6" dur="2000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9" dur="2000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0" dur="2000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3" dur="2000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4" dur="2000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7" dur="2000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8" dur="2000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1" dur="2000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2" dur="2000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5" dur="2000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6" dur="2000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9" dur="2000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0" dur="2000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3" dur="2000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4" dur="2000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7" dur="2000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8" dur="2000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1" dur="2000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2" dur="2000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715" presetID="10" presetClass="exit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6" dur="500"/>
                                        <p:tgtEl>
                                          <p:spTgt spid="14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5" grpId="0" animBg="1"/>
      <p:bldP spid="1275" grpId="1" animBg="1"/>
      <p:bldP spid="1276" grpId="0" animBg="1"/>
      <p:bldP spid="1276" grpId="1" animBg="1"/>
      <p:bldP spid="1277" grpId="0" animBg="1"/>
      <p:bldP spid="1277" grpId="1" animBg="1"/>
      <p:bldP spid="1278" grpId="0" animBg="1"/>
      <p:bldP spid="1278" grpId="1" animBg="1"/>
      <p:bldP spid="1279" grpId="0" animBg="1"/>
      <p:bldP spid="1279" grpId="1" animBg="1"/>
      <p:bldP spid="1280" grpId="0" animBg="1"/>
      <p:bldP spid="1280" grpId="1" animBg="1"/>
      <p:bldP spid="1281" grpId="0" animBg="1"/>
      <p:bldP spid="1281" grpId="1" animBg="1"/>
      <p:bldP spid="1282" grpId="0" animBg="1"/>
      <p:bldP spid="1282" grpId="1" animBg="1"/>
      <p:bldP spid="1283" grpId="0" animBg="1"/>
      <p:bldP spid="1283" grpId="1" animBg="1"/>
      <p:bldP spid="1284" grpId="0" animBg="1"/>
      <p:bldP spid="1284" grpId="1" animBg="1"/>
      <p:bldP spid="1285" grpId="0" animBg="1"/>
      <p:bldP spid="1285" grpId="1" animBg="1"/>
      <p:bldP spid="1286" grpId="0" animBg="1"/>
      <p:bldP spid="1286" grpId="1" animBg="1"/>
      <p:bldP spid="1287" grpId="0" animBg="1"/>
      <p:bldP spid="1287" grpId="1" animBg="1"/>
      <p:bldP spid="1288" grpId="0" animBg="1"/>
      <p:bldP spid="1288" grpId="1" animBg="1"/>
      <p:bldP spid="1289" grpId="0" animBg="1"/>
      <p:bldP spid="1289" grpId="1" animBg="1"/>
      <p:bldP spid="1290" grpId="0" animBg="1"/>
      <p:bldP spid="1290" grpId="1" animBg="1"/>
      <p:bldP spid="1291" grpId="0" animBg="1"/>
      <p:bldP spid="1291" grpId="1" animBg="1"/>
      <p:bldP spid="1292" grpId="0" animBg="1"/>
      <p:bldP spid="1292" grpId="1" animBg="1"/>
      <p:bldP spid="1293" grpId="0" animBg="1"/>
      <p:bldP spid="1293" grpId="1" animBg="1"/>
      <p:bldP spid="1294" grpId="0" animBg="1"/>
      <p:bldP spid="1294" grpId="1" animBg="1"/>
      <p:bldP spid="1295" grpId="0" animBg="1"/>
      <p:bldP spid="1295" grpId="1" animBg="1"/>
      <p:bldP spid="1296" grpId="0" animBg="1"/>
      <p:bldP spid="1296" grpId="1" animBg="1"/>
      <p:bldP spid="1297" grpId="0" animBg="1"/>
      <p:bldP spid="1297" grpId="1" animBg="1"/>
      <p:bldP spid="1298" grpId="0" animBg="1"/>
      <p:bldP spid="1298" grpId="1" animBg="1"/>
      <p:bldP spid="1299" grpId="0" animBg="1"/>
      <p:bldP spid="1299" grpId="1" animBg="1"/>
      <p:bldP spid="1300" grpId="0" animBg="1"/>
      <p:bldP spid="1300" grpId="1" animBg="1"/>
      <p:bldP spid="1301" grpId="0" animBg="1"/>
      <p:bldP spid="1301" grpId="1" animBg="1"/>
      <p:bldP spid="1302" grpId="0" animBg="1"/>
      <p:bldP spid="1302" grpId="1" animBg="1"/>
      <p:bldP spid="1303" grpId="0" animBg="1"/>
      <p:bldP spid="1303" grpId="1" animBg="1"/>
      <p:bldP spid="1304" grpId="0" animBg="1"/>
      <p:bldP spid="1304" grpId="1" animBg="1"/>
      <p:bldP spid="1305" grpId="0" animBg="1"/>
      <p:bldP spid="1305" grpId="1" animBg="1"/>
      <p:bldP spid="1306" grpId="0" animBg="1"/>
      <p:bldP spid="1306" grpId="1" animBg="1"/>
      <p:bldP spid="1307" grpId="0" animBg="1"/>
      <p:bldP spid="1307" grpId="1" animBg="1"/>
      <p:bldP spid="1308" grpId="0" animBg="1"/>
      <p:bldP spid="1308" grpId="1" animBg="1"/>
      <p:bldP spid="1309" grpId="0" animBg="1"/>
      <p:bldP spid="1309" grpId="1" animBg="1"/>
      <p:bldP spid="1310" grpId="0" animBg="1"/>
      <p:bldP spid="1310" grpId="1" animBg="1"/>
      <p:bldP spid="1311" grpId="0" animBg="1"/>
      <p:bldP spid="1311" grpId="1" animBg="1"/>
      <p:bldP spid="1312" grpId="0" animBg="1"/>
      <p:bldP spid="1312" grpId="1" animBg="1"/>
      <p:bldP spid="1313" grpId="0" animBg="1"/>
      <p:bldP spid="1313" grpId="1" animBg="1"/>
      <p:bldP spid="1314" grpId="0" animBg="1"/>
      <p:bldP spid="1314" grpId="1" animBg="1"/>
      <p:bldP spid="1315" grpId="0" animBg="1"/>
      <p:bldP spid="1315" grpId="1" animBg="1"/>
      <p:bldP spid="1316" grpId="0" animBg="1"/>
      <p:bldP spid="1316" grpId="1" animBg="1"/>
      <p:bldP spid="1317" grpId="0" animBg="1"/>
      <p:bldP spid="1317" grpId="1" animBg="1"/>
      <p:bldP spid="1318" grpId="0" animBg="1"/>
      <p:bldP spid="1318" grpId="1" animBg="1"/>
      <p:bldP spid="1319" grpId="0" animBg="1"/>
      <p:bldP spid="1319" grpId="1" animBg="1"/>
      <p:bldP spid="1320" grpId="0" animBg="1"/>
      <p:bldP spid="1320" grpId="1" animBg="1"/>
      <p:bldP spid="1321" grpId="0" animBg="1"/>
      <p:bldP spid="1321" grpId="1" animBg="1"/>
      <p:bldP spid="1322" grpId="0" animBg="1"/>
      <p:bldP spid="1322" grpId="1" animBg="1"/>
      <p:bldP spid="1323" grpId="0" animBg="1"/>
      <p:bldP spid="1323" grpId="1" animBg="1"/>
      <p:bldP spid="1324" grpId="0" animBg="1"/>
      <p:bldP spid="1324" grpId="1" animBg="1"/>
      <p:bldP spid="1325" grpId="0" animBg="1"/>
      <p:bldP spid="1325" grpId="1" animBg="1"/>
      <p:bldP spid="1326" grpId="0" animBg="1"/>
      <p:bldP spid="1326" grpId="1" animBg="1"/>
      <p:bldP spid="1327" grpId="0" animBg="1"/>
      <p:bldP spid="1327" grpId="1" animBg="1"/>
      <p:bldP spid="1328" grpId="0" animBg="1"/>
      <p:bldP spid="1328" grpId="1" animBg="1"/>
      <p:bldP spid="1329" grpId="0" animBg="1"/>
      <p:bldP spid="1329" grpId="1" animBg="1"/>
      <p:bldP spid="1330" grpId="0" animBg="1"/>
      <p:bldP spid="1330" grpId="1" animBg="1"/>
      <p:bldP spid="1331" grpId="0" animBg="1"/>
      <p:bldP spid="1331" grpId="1" animBg="1"/>
      <p:bldP spid="1332" grpId="0" animBg="1"/>
      <p:bldP spid="1332" grpId="1" animBg="1"/>
      <p:bldP spid="1333" grpId="0" animBg="1"/>
      <p:bldP spid="1333" grpId="1" animBg="1"/>
      <p:bldP spid="1334" grpId="0" animBg="1"/>
      <p:bldP spid="1334" grpId="1" animBg="1"/>
      <p:bldP spid="1335" grpId="0" animBg="1"/>
      <p:bldP spid="1335" grpId="1" animBg="1"/>
      <p:bldP spid="1336" grpId="0" animBg="1"/>
      <p:bldP spid="1336" grpId="1" animBg="1"/>
      <p:bldP spid="1337" grpId="0" animBg="1"/>
      <p:bldP spid="1337" grpId="1" animBg="1"/>
      <p:bldP spid="1338" grpId="0" animBg="1"/>
      <p:bldP spid="1338" grpId="1" animBg="1"/>
      <p:bldP spid="1339" grpId="0" animBg="1"/>
      <p:bldP spid="1339" grpId="1" animBg="1"/>
      <p:bldP spid="1340" grpId="0" animBg="1"/>
      <p:bldP spid="1340" grpId="1" animBg="1"/>
      <p:bldP spid="1341" grpId="0" animBg="1"/>
      <p:bldP spid="1341" grpId="1" animBg="1"/>
      <p:bldP spid="1342" grpId="0" animBg="1"/>
      <p:bldP spid="1342" grpId="1" animBg="1"/>
      <p:bldP spid="1343" grpId="0" animBg="1"/>
      <p:bldP spid="1343" grpId="1" animBg="1"/>
      <p:bldP spid="1344" grpId="0" animBg="1"/>
      <p:bldP spid="1344" grpId="1" animBg="1"/>
      <p:bldP spid="1345" grpId="0" animBg="1"/>
      <p:bldP spid="1345" grpId="1" animBg="1"/>
      <p:bldP spid="1346" grpId="0" animBg="1"/>
      <p:bldP spid="1346" grpId="1" animBg="1"/>
      <p:bldP spid="1347" grpId="0" animBg="1"/>
      <p:bldP spid="1347" grpId="1" animBg="1"/>
      <p:bldP spid="1348" grpId="0" animBg="1"/>
      <p:bldP spid="1348" grpId="1" animBg="1"/>
      <p:bldP spid="1349" grpId="0" animBg="1"/>
      <p:bldP spid="1349" grpId="1" animBg="1"/>
      <p:bldP spid="1350" grpId="0" animBg="1"/>
      <p:bldP spid="1350" grpId="1" animBg="1"/>
      <p:bldP spid="1351" grpId="0" animBg="1"/>
      <p:bldP spid="1351" grpId="1" animBg="1"/>
      <p:bldP spid="1352" grpId="0" animBg="1"/>
      <p:bldP spid="1352" grpId="1" animBg="1"/>
      <p:bldP spid="1353" grpId="0" animBg="1"/>
      <p:bldP spid="1353" grpId="1" animBg="1"/>
      <p:bldP spid="1354" grpId="0" animBg="1"/>
      <p:bldP spid="1354" grpId="1" animBg="1"/>
      <p:bldP spid="1355" grpId="0" animBg="1"/>
      <p:bldP spid="1355" grpId="1" animBg="1"/>
      <p:bldP spid="1356" grpId="0" animBg="1"/>
      <p:bldP spid="1356" grpId="1" animBg="1"/>
      <p:bldP spid="1357" grpId="0" animBg="1"/>
      <p:bldP spid="1357" grpId="1" animBg="1"/>
      <p:bldP spid="1358" grpId="0" animBg="1"/>
      <p:bldP spid="1358" grpId="1" animBg="1"/>
      <p:bldP spid="1359" grpId="0" animBg="1"/>
      <p:bldP spid="1359" grpId="1" animBg="1"/>
      <p:bldP spid="1360" grpId="0" animBg="1"/>
      <p:bldP spid="1360" grpId="1" animBg="1"/>
      <p:bldP spid="1361" grpId="0" animBg="1"/>
      <p:bldP spid="1361" grpId="1" animBg="1"/>
      <p:bldP spid="1362" grpId="0" animBg="1"/>
      <p:bldP spid="1362" grpId="1" animBg="1"/>
      <p:bldP spid="1363" grpId="0" animBg="1"/>
      <p:bldP spid="1363" grpId="1" animBg="1"/>
      <p:bldP spid="1364" grpId="0" animBg="1"/>
      <p:bldP spid="1364" grpId="1" animBg="1"/>
      <p:bldP spid="1365" grpId="0" animBg="1"/>
      <p:bldP spid="1365" grpId="1" animBg="1"/>
      <p:bldP spid="1366" grpId="0" animBg="1"/>
      <p:bldP spid="1366" grpId="1" animBg="1"/>
      <p:bldP spid="1367" grpId="0" animBg="1"/>
      <p:bldP spid="1367" grpId="1" animBg="1"/>
      <p:bldP spid="1368" grpId="0" animBg="1"/>
      <p:bldP spid="1368" grpId="1" animBg="1"/>
      <p:bldP spid="1369" grpId="0" animBg="1"/>
      <p:bldP spid="1369" grpId="1" animBg="1"/>
      <p:bldP spid="1370" grpId="0" animBg="1"/>
      <p:bldP spid="1370" grpId="1" animBg="1"/>
      <p:bldP spid="1371" grpId="0" animBg="1"/>
      <p:bldP spid="1371" grpId="1" animBg="1"/>
      <p:bldP spid="1372" grpId="0" animBg="1"/>
      <p:bldP spid="1372" grpId="1" animBg="1"/>
      <p:bldP spid="1373" grpId="0" animBg="1"/>
      <p:bldP spid="1373" grpId="1" animBg="1"/>
      <p:bldP spid="1374" grpId="0" animBg="1"/>
      <p:bldP spid="1374" grpId="1" animBg="1"/>
      <p:bldP spid="1375" grpId="0" animBg="1"/>
      <p:bldP spid="1375" grpId="1" animBg="1"/>
      <p:bldP spid="1376" grpId="0" animBg="1"/>
      <p:bldP spid="1376" grpId="1" animBg="1"/>
      <p:bldP spid="1377" grpId="0" animBg="1"/>
      <p:bldP spid="1377" grpId="1" animBg="1"/>
      <p:bldP spid="1378" grpId="0" animBg="1"/>
      <p:bldP spid="1378" grpId="1" animBg="1"/>
      <p:bldP spid="1379" grpId="0" animBg="1"/>
      <p:bldP spid="1379" grpId="1" animBg="1"/>
      <p:bldP spid="1380" grpId="0" animBg="1"/>
      <p:bldP spid="1380" grpId="1" animBg="1"/>
      <p:bldP spid="1381" grpId="0" animBg="1"/>
      <p:bldP spid="1381" grpId="1" animBg="1"/>
      <p:bldP spid="1382" grpId="0" animBg="1"/>
      <p:bldP spid="1382" grpId="1" animBg="1"/>
      <p:bldP spid="1383" grpId="0" animBg="1"/>
      <p:bldP spid="1383" grpId="1" animBg="1"/>
      <p:bldP spid="1384" grpId="0" animBg="1"/>
      <p:bldP spid="1384" grpId="1" animBg="1"/>
      <p:bldP spid="1385" grpId="0" animBg="1"/>
      <p:bldP spid="1385" grpId="1" animBg="1"/>
      <p:bldP spid="1386" grpId="0" animBg="1"/>
      <p:bldP spid="1386" grpId="1" animBg="1"/>
      <p:bldP spid="1387" grpId="0" animBg="1"/>
      <p:bldP spid="1387" grpId="1" animBg="1"/>
      <p:bldP spid="1388" grpId="0" animBg="1"/>
      <p:bldP spid="1388" grpId="1" animBg="1"/>
      <p:bldP spid="1389" grpId="0" animBg="1"/>
      <p:bldP spid="1389" grpId="1" animBg="1"/>
      <p:bldP spid="1390" grpId="0" animBg="1"/>
      <p:bldP spid="1390" grpId="1" animBg="1"/>
      <p:bldP spid="1391" grpId="0" animBg="1"/>
      <p:bldP spid="1391" grpId="1" animBg="1"/>
      <p:bldP spid="1392" grpId="0" animBg="1"/>
      <p:bldP spid="1392" grpId="1" animBg="1"/>
      <p:bldP spid="1393" grpId="0" animBg="1"/>
      <p:bldP spid="1393" grpId="1" animBg="1"/>
      <p:bldP spid="1394" grpId="0" animBg="1"/>
      <p:bldP spid="1394" grpId="1" animBg="1"/>
      <p:bldP spid="1395" grpId="0" animBg="1"/>
      <p:bldP spid="1395" grpId="1" animBg="1"/>
      <p:bldP spid="1396" grpId="0" animBg="1"/>
      <p:bldP spid="1396" grpId="1" animBg="1"/>
      <p:bldP spid="1397" grpId="0" animBg="1"/>
      <p:bldP spid="1397" grpId="1" animBg="1"/>
      <p:bldP spid="1398" grpId="0" animBg="1"/>
      <p:bldP spid="1398" grpId="1" animBg="1"/>
      <p:bldP spid="1399" grpId="0" animBg="1"/>
      <p:bldP spid="1399" grpId="1" animBg="1"/>
      <p:bldP spid="1400" grpId="0" animBg="1"/>
      <p:bldP spid="1400" grpId="1" animBg="1"/>
      <p:bldP spid="1401" grpId="0" animBg="1"/>
      <p:bldP spid="1401" grpId="1" animBg="1"/>
      <p:bldP spid="1402" grpId="0" animBg="1"/>
      <p:bldP spid="1402" grpId="1" animBg="1"/>
      <p:bldP spid="1403" grpId="0" animBg="1"/>
      <p:bldP spid="1403" grpId="1" animBg="1"/>
      <p:bldP spid="1404" grpId="0" animBg="1"/>
      <p:bldP spid="1404" grpId="1" animBg="1"/>
      <p:bldP spid="1405" grpId="0" animBg="1"/>
      <p:bldP spid="1405" grpId="1" animBg="1"/>
      <p:bldP spid="1406" grpId="0" animBg="1"/>
      <p:bldP spid="1406" grpId="1" animBg="1"/>
      <p:bldP spid="1407" grpId="0" animBg="1"/>
      <p:bldP spid="1407" grpId="1" animBg="1"/>
      <p:bldP spid="1408" grpId="0" animBg="1"/>
      <p:bldP spid="1408" grpId="1" animBg="1"/>
      <p:bldP spid="1409" grpId="0" animBg="1"/>
      <p:bldP spid="1409" grpId="1" animBg="1"/>
      <p:bldP spid="1410" grpId="0" animBg="1"/>
      <p:bldP spid="1410" grpId="1" animBg="1"/>
      <p:bldP spid="1411" grpId="0" animBg="1"/>
      <p:bldP spid="1411" grpId="1" animBg="1"/>
      <p:bldP spid="1412" grpId="0" animBg="1"/>
      <p:bldP spid="1412" grpId="1" animBg="1"/>
      <p:bldP spid="1413" grpId="0" animBg="1"/>
      <p:bldP spid="1413" grpId="1" animBg="1"/>
      <p:bldP spid="1414" grpId="0" animBg="1"/>
      <p:bldP spid="1414" grpId="1" animBg="1"/>
      <p:bldP spid="1415" grpId="0" animBg="1"/>
      <p:bldP spid="1415" grpId="1" animBg="1"/>
      <p:bldP spid="1416" grpId="0" animBg="1"/>
      <p:bldP spid="1416" grpId="1" animBg="1"/>
      <p:bldP spid="1417" grpId="0" animBg="1"/>
      <p:bldP spid="1417" grpId="1" animBg="1"/>
      <p:bldP spid="1418" grpId="0" animBg="1"/>
      <p:bldP spid="1418" grpId="1" animBg="1"/>
      <p:bldP spid="1419" grpId="0" animBg="1"/>
      <p:bldP spid="1419" grpId="1" animBg="1"/>
      <p:bldP spid="1420" grpId="0" animBg="1"/>
      <p:bldP spid="1420" grpId="1" animBg="1"/>
      <p:bldP spid="1421" grpId="0" animBg="1"/>
      <p:bldP spid="1421" grpId="1" animBg="1"/>
      <p:bldP spid="1422" grpId="0" animBg="1"/>
      <p:bldP spid="1422" grpId="1" animBg="1"/>
      <p:bldP spid="1423" grpId="0" animBg="1"/>
      <p:bldP spid="1423" grpId="1" animBg="1"/>
      <p:bldP spid="1424" grpId="0" animBg="1"/>
      <p:bldP spid="1424" grpId="1" animBg="1"/>
      <p:bldP spid="1425" grpId="0" animBg="1"/>
      <p:bldP spid="1425" grpId="1" animBg="1"/>
      <p:bldP spid="1426" grpId="0" animBg="1"/>
      <p:bldP spid="1426" grpId="1" animBg="1"/>
      <p:bldP spid="1427" grpId="0" animBg="1"/>
      <p:bldP spid="1427" grpId="1" animBg="1"/>
      <p:bldP spid="1428" grpId="0" animBg="1"/>
      <p:bldP spid="1428" grpId="1" animBg="1"/>
      <p:bldP spid="1429" grpId="0" animBg="1"/>
      <p:bldP spid="1429" grpId="1" animBg="1"/>
      <p:bldP spid="1430" grpId="0" animBg="1"/>
      <p:bldP spid="1430" grpId="1" animBg="1"/>
      <p:bldP spid="1431" grpId="0" animBg="1"/>
      <p:bldP spid="1431" grpId="1" animBg="1"/>
      <p:bldP spid="1432" grpId="0" animBg="1"/>
      <p:bldP spid="1432" grpId="1" animBg="1"/>
      <p:bldP spid="1433" grpId="0" animBg="1"/>
      <p:bldP spid="1433" grpId="1" animBg="1"/>
      <p:bldP spid="1434" grpId="0" animBg="1"/>
      <p:bldP spid="1434" grpId="1" animBg="1"/>
      <p:bldP spid="1435" grpId="0" animBg="1"/>
      <p:bldP spid="1435" grpId="1" animBg="1"/>
      <p:bldP spid="1436" grpId="0" animBg="1"/>
      <p:bldP spid="1436" grpId="1" animBg="1"/>
      <p:bldP spid="1437" grpId="0" animBg="1"/>
      <p:bldP spid="1437" grpId="1" animBg="1"/>
      <p:bldP spid="1438" grpId="0" animBg="1"/>
      <p:bldP spid="1438" grpId="1" animBg="1"/>
      <p:bldP spid="1439" grpId="0" animBg="1"/>
      <p:bldP spid="1439" grpId="1" animBg="1"/>
      <p:bldP spid="1440" grpId="0" animBg="1"/>
      <p:bldP spid="1440" grpId="1" animBg="1"/>
      <p:bldP spid="1441" grpId="0" animBg="1"/>
      <p:bldP spid="1441" grpId="1" animBg="1"/>
      <p:bldP spid="1442" grpId="0" animBg="1"/>
      <p:bldP spid="1442" grpId="1" animBg="1"/>
      <p:bldP spid="1443" grpId="0" animBg="1"/>
      <p:bldP spid="1443" grpId="1" animBg="1"/>
      <p:bldP spid="1444" grpId="0" animBg="1"/>
      <p:bldP spid="1444" grpId="1" animBg="1"/>
      <p:bldP spid="1445" grpId="0" animBg="1"/>
      <p:bldP spid="1445" grpId="1" animBg="1"/>
      <p:bldP spid="1446" grpId="0" animBg="1"/>
      <p:bldP spid="1446" grpId="1" animBg="1"/>
      <p:bldP spid="1447" grpId="0" animBg="1"/>
      <p:bldP spid="1447" grpId="1" animBg="1"/>
      <p:bldP spid="1448" grpId="0" animBg="1"/>
      <p:bldP spid="1448" grpId="1" animBg="1"/>
      <p:bldP spid="1449" grpId="0" animBg="1"/>
      <p:bldP spid="1449" grpId="1" animBg="1"/>
      <p:bldP spid="1450" grpId="0" animBg="1"/>
      <p:bldP spid="1450" grpId="1" animBg="1"/>
      <p:bldP spid="1451" grpId="0" animBg="1"/>
      <p:bldP spid="1451" grpId="1" animBg="1"/>
      <p:bldP spid="1452" grpId="0" animBg="1"/>
      <p:bldP spid="1452" grpId="1" animBg="1"/>
      <p:bldP spid="1453" grpId="0" animBg="1"/>
      <p:bldP spid="1453" grpId="1" animBg="1"/>
      <p:bldP spid="1454" grpId="0" animBg="1"/>
      <p:bldP spid="1454" grpId="1" animBg="1"/>
      <p:bldP spid="1455" grpId="0" animBg="1"/>
      <p:bldP spid="1455" grpId="1" animBg="1"/>
      <p:bldP spid="1456" grpId="0" animBg="1"/>
      <p:bldP spid="1456" grpId="1" animBg="1"/>
      <p:bldP spid="1457" grpId="0" animBg="1"/>
      <p:bldP spid="1457" grpId="1" animBg="1"/>
      <p:bldP spid="1458" grpId="0" animBg="1"/>
      <p:bldP spid="1458" grpId="1" animBg="1"/>
      <p:bldP spid="1459" grpId="0" animBg="1"/>
      <p:bldP spid="1459" grpId="1" animBg="1"/>
      <p:bldP spid="1460" grpId="0" animBg="1"/>
      <p:bldP spid="1460" grpId="1" animBg="1"/>
      <p:bldP spid="1461" grpId="0" animBg="1"/>
      <p:bldP spid="1461" grpId="1" animBg="1"/>
      <p:bldP spid="1462" grpId="0" animBg="1"/>
      <p:bldP spid="1462" grpId="1" animBg="1"/>
      <p:bldP spid="1463" grpId="0" animBg="1"/>
      <p:bldP spid="1463" grpId="1" animBg="1"/>
      <p:bldP spid="1464" grpId="0" animBg="1"/>
      <p:bldP spid="1464" grpId="1" animBg="1"/>
      <p:bldP spid="1465" grpId="0" animBg="1"/>
      <p:bldP spid="1465" grpId="1" animBg="1"/>
      <p:bldP spid="1466" grpId="0" animBg="1"/>
      <p:bldP spid="1466" grpId="1" animBg="1"/>
      <p:bldP spid="1467" grpId="0" animBg="1"/>
      <p:bldP spid="1467" grpId="1" animBg="1"/>
      <p:bldP spid="1468" grpId="0" animBg="1"/>
      <p:bldP spid="1468" grpId="1" animBg="1"/>
      <p:bldP spid="1469" grpId="0" animBg="1"/>
      <p:bldP spid="1469" grpId="1" animBg="1"/>
      <p:bldP spid="1470" grpId="0" animBg="1"/>
      <p:bldP spid="1470" grpId="1" animBg="1"/>
      <p:bldP spid="1471" grpId="0" animBg="1"/>
      <p:bldP spid="1471" grpId="1" animBg="1"/>
      <p:bldP spid="1472" grpId="0" animBg="1"/>
      <p:bldP spid="1472" grpId="1" animBg="1"/>
      <p:bldP spid="1473" grpId="0" animBg="1"/>
      <p:bldP spid="1473" grpId="1" animBg="1"/>
      <p:bldP spid="1474" grpId="0" animBg="1"/>
      <p:bldP spid="1474" grpId="1" animBg="1"/>
      <p:bldP spid="1475" grpId="0" animBg="1"/>
      <p:bldP spid="1475" grpId="1" animBg="1"/>
      <p:bldP spid="1476" grpId="0" animBg="1"/>
      <p:bldP spid="1476" grpId="1" animBg="1"/>
      <p:bldP spid="1477" grpId="0" animBg="1"/>
      <p:bldP spid="1477" grpId="1" animBg="1"/>
      <p:bldP spid="1478" grpId="0" animBg="1"/>
      <p:bldP spid="1478" grpId="1" animBg="1"/>
      <p:bldP spid="1479" grpId="0" animBg="1"/>
      <p:bldP spid="1479" grpId="1" animBg="1"/>
      <p:bldP spid="1480" grpId="0" animBg="1"/>
      <p:bldP spid="1480" grpId="1" animBg="1"/>
      <p:bldP spid="1481" grpId="0" animBg="1"/>
      <p:bldP spid="1481" grpId="1" animBg="1"/>
      <p:bldP spid="1482" grpId="0" animBg="1"/>
      <p:bldP spid="1482" grpId="1" animBg="1"/>
      <p:bldP spid="215" grpId="0"/>
      <p:bldP spid="215" grpId="1"/>
      <p:bldP spid="216" grpId="0" animBg="1"/>
      <p:bldP spid="216" grpId="1" animBg="1"/>
      <p:bldP spid="218" grpId="0" animBg="1"/>
      <p:bldP spid="218" grpId="1" animBg="1"/>
      <p:bldP spid="219" grpId="0"/>
      <p:bldP spid="219" grpId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798" t="31353" r="36" b="59703"/>
          <a:stretch/>
        </p:blipFill>
        <p:spPr>
          <a:xfrm>
            <a:off x="-2" y="4759959"/>
            <a:ext cx="12192001" cy="2098042"/>
          </a:xfrm>
          <a:prstGeom prst="rect">
            <a:avLst/>
          </a:prstGeom>
        </p:spPr>
      </p:pic>
      <p:sp>
        <p:nvSpPr>
          <p:cNvPr id="1275" name="꙱ Zimbabwe (Republic of Zimbabwe) (ZW) (H)">
            <a:extLst>
              <a:ext uri="{FF2B5EF4-FFF2-40B4-BE49-F238E27FC236}">
                <a16:creationId xmlns:a16="http://schemas.microsoft.com/office/drawing/2014/main" id="{6C74EC71-2AAD-4FD4-A8E7-57F79817CFB2}"/>
              </a:ext>
            </a:extLst>
          </p:cNvPr>
          <p:cNvSpPr>
            <a:spLocks/>
          </p:cNvSpPr>
          <p:nvPr/>
        </p:nvSpPr>
        <p:spPr bwMode="auto">
          <a:xfrm>
            <a:off x="5038714" y="2838553"/>
            <a:ext cx="201965" cy="201965"/>
          </a:xfrm>
          <a:custGeom>
            <a:avLst/>
            <a:gdLst>
              <a:gd name="T0" fmla="*/ 1 w 2449"/>
              <a:gd name="T1" fmla="*/ 769 h 2444"/>
              <a:gd name="T2" fmla="*/ 136 w 2449"/>
              <a:gd name="T3" fmla="*/ 789 h 2444"/>
              <a:gd name="T4" fmla="*/ 219 w 2449"/>
              <a:gd name="T5" fmla="*/ 849 h 2444"/>
              <a:gd name="T6" fmla="*/ 321 w 2449"/>
              <a:gd name="T7" fmla="*/ 819 h 2444"/>
              <a:gd name="T8" fmla="*/ 439 w 2449"/>
              <a:gd name="T9" fmla="*/ 865 h 2444"/>
              <a:gd name="T10" fmla="*/ 622 w 2449"/>
              <a:gd name="T11" fmla="*/ 761 h 2444"/>
              <a:gd name="T12" fmla="*/ 790 w 2449"/>
              <a:gd name="T13" fmla="*/ 523 h 2444"/>
              <a:gd name="T14" fmla="*/ 1016 w 2449"/>
              <a:gd name="T15" fmla="*/ 371 h 2444"/>
              <a:gd name="T16" fmla="*/ 1142 w 2449"/>
              <a:gd name="T17" fmla="*/ 201 h 2444"/>
              <a:gd name="T18" fmla="*/ 1450 w 2449"/>
              <a:gd name="T19" fmla="*/ 7 h 2444"/>
              <a:gd name="T20" fmla="*/ 1634 w 2449"/>
              <a:gd name="T21" fmla="*/ 9 h 2444"/>
              <a:gd name="T22" fmla="*/ 1841 w 2449"/>
              <a:gd name="T23" fmla="*/ 147 h 2444"/>
              <a:gd name="T24" fmla="*/ 2159 w 2449"/>
              <a:gd name="T25" fmla="*/ 298 h 2444"/>
              <a:gd name="T26" fmla="*/ 2339 w 2449"/>
              <a:gd name="T27" fmla="*/ 360 h 2444"/>
              <a:gd name="T28" fmla="*/ 2427 w 2449"/>
              <a:gd name="T29" fmla="*/ 391 h 2444"/>
              <a:gd name="T30" fmla="*/ 2400 w 2449"/>
              <a:gd name="T31" fmla="*/ 508 h 2444"/>
              <a:gd name="T32" fmla="*/ 2418 w 2449"/>
              <a:gd name="T33" fmla="*/ 568 h 2444"/>
              <a:gd name="T34" fmla="*/ 2427 w 2449"/>
              <a:gd name="T35" fmla="*/ 744 h 2444"/>
              <a:gd name="T36" fmla="*/ 2408 w 2449"/>
              <a:gd name="T37" fmla="*/ 844 h 2444"/>
              <a:gd name="T38" fmla="*/ 2421 w 2449"/>
              <a:gd name="T39" fmla="*/ 1010 h 2444"/>
              <a:gd name="T40" fmla="*/ 2392 w 2449"/>
              <a:gd name="T41" fmla="*/ 1086 h 2444"/>
              <a:gd name="T42" fmla="*/ 2317 w 2449"/>
              <a:gd name="T43" fmla="*/ 1181 h 2444"/>
              <a:gd name="T44" fmla="*/ 2364 w 2449"/>
              <a:gd name="T45" fmla="*/ 1256 h 2444"/>
              <a:gd name="T46" fmla="*/ 2359 w 2449"/>
              <a:gd name="T47" fmla="*/ 1454 h 2444"/>
              <a:gd name="T48" fmla="*/ 2389 w 2449"/>
              <a:gd name="T49" fmla="*/ 1443 h 2444"/>
              <a:gd name="T50" fmla="*/ 2353 w 2449"/>
              <a:gd name="T51" fmla="*/ 1634 h 2444"/>
              <a:gd name="T52" fmla="*/ 2248 w 2449"/>
              <a:gd name="T53" fmla="*/ 1773 h 2444"/>
              <a:gd name="T54" fmla="*/ 2234 w 2449"/>
              <a:gd name="T55" fmla="*/ 1888 h 2444"/>
              <a:gd name="T56" fmla="*/ 2219 w 2449"/>
              <a:gd name="T57" fmla="*/ 2045 h 2444"/>
              <a:gd name="T58" fmla="*/ 1846 w 2449"/>
              <a:gd name="T59" fmla="*/ 2425 h 2444"/>
              <a:gd name="T60" fmla="*/ 1836 w 2449"/>
              <a:gd name="T61" fmla="*/ 2444 h 2444"/>
              <a:gd name="T62" fmla="*/ 1590 w 2449"/>
              <a:gd name="T63" fmla="*/ 2400 h 2444"/>
              <a:gd name="T64" fmla="*/ 1240 w 2449"/>
              <a:gd name="T65" fmla="*/ 2339 h 2444"/>
              <a:gd name="T66" fmla="*/ 1239 w 2449"/>
              <a:gd name="T67" fmla="*/ 2337 h 2444"/>
              <a:gd name="T68" fmla="*/ 1150 w 2449"/>
              <a:gd name="T69" fmla="*/ 2281 h 2444"/>
              <a:gd name="T70" fmla="*/ 1119 w 2449"/>
              <a:gd name="T71" fmla="*/ 2188 h 2444"/>
              <a:gd name="T72" fmla="*/ 858 w 2449"/>
              <a:gd name="T73" fmla="*/ 2133 h 2444"/>
              <a:gd name="T74" fmla="*/ 767 w 2449"/>
              <a:gd name="T75" fmla="*/ 1977 h 2444"/>
              <a:gd name="T76" fmla="*/ 751 w 2449"/>
              <a:gd name="T77" fmla="*/ 1860 h 2444"/>
              <a:gd name="T78" fmla="*/ 620 w 2449"/>
              <a:gd name="T79" fmla="*/ 1742 h 2444"/>
              <a:gd name="T80" fmla="*/ 452 w 2449"/>
              <a:gd name="T81" fmla="*/ 1529 h 2444"/>
              <a:gd name="T82" fmla="*/ 196 w 2449"/>
              <a:gd name="T83" fmla="*/ 1152 h 2444"/>
              <a:gd name="T84" fmla="*/ 1 w 2449"/>
              <a:gd name="T85" fmla="*/ 769 h 2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49" h="2444">
                <a:moveTo>
                  <a:pt x="1" y="769"/>
                </a:moveTo>
                <a:cubicBezTo>
                  <a:pt x="32" y="806"/>
                  <a:pt x="87" y="796"/>
                  <a:pt x="136" y="789"/>
                </a:cubicBezTo>
                <a:cubicBezTo>
                  <a:pt x="197" y="780"/>
                  <a:pt x="185" y="832"/>
                  <a:pt x="219" y="849"/>
                </a:cubicBezTo>
                <a:cubicBezTo>
                  <a:pt x="252" y="861"/>
                  <a:pt x="294" y="825"/>
                  <a:pt x="321" y="819"/>
                </a:cubicBezTo>
                <a:cubicBezTo>
                  <a:pt x="351" y="812"/>
                  <a:pt x="393" y="847"/>
                  <a:pt x="439" y="865"/>
                </a:cubicBezTo>
                <a:cubicBezTo>
                  <a:pt x="525" y="902"/>
                  <a:pt x="573" y="823"/>
                  <a:pt x="622" y="761"/>
                </a:cubicBezTo>
                <a:cubicBezTo>
                  <a:pt x="684" y="677"/>
                  <a:pt x="745" y="598"/>
                  <a:pt x="790" y="523"/>
                </a:cubicBezTo>
                <a:cubicBezTo>
                  <a:pt x="826" y="463"/>
                  <a:pt x="950" y="398"/>
                  <a:pt x="1016" y="371"/>
                </a:cubicBezTo>
                <a:cubicBezTo>
                  <a:pt x="1118" y="328"/>
                  <a:pt x="1136" y="316"/>
                  <a:pt x="1142" y="201"/>
                </a:cubicBezTo>
                <a:cubicBezTo>
                  <a:pt x="1147" y="103"/>
                  <a:pt x="1362" y="10"/>
                  <a:pt x="1450" y="7"/>
                </a:cubicBezTo>
                <a:cubicBezTo>
                  <a:pt x="1536" y="0"/>
                  <a:pt x="1571" y="26"/>
                  <a:pt x="1634" y="9"/>
                </a:cubicBezTo>
                <a:cubicBezTo>
                  <a:pt x="1628" y="192"/>
                  <a:pt x="1696" y="116"/>
                  <a:pt x="1841" y="147"/>
                </a:cubicBezTo>
                <a:cubicBezTo>
                  <a:pt x="1934" y="163"/>
                  <a:pt x="2077" y="250"/>
                  <a:pt x="2159" y="298"/>
                </a:cubicBezTo>
                <a:cubicBezTo>
                  <a:pt x="2192" y="317"/>
                  <a:pt x="2317" y="320"/>
                  <a:pt x="2339" y="360"/>
                </a:cubicBezTo>
                <a:cubicBezTo>
                  <a:pt x="2362" y="403"/>
                  <a:pt x="2384" y="404"/>
                  <a:pt x="2427" y="391"/>
                </a:cubicBezTo>
                <a:cubicBezTo>
                  <a:pt x="2422" y="423"/>
                  <a:pt x="2391" y="476"/>
                  <a:pt x="2400" y="508"/>
                </a:cubicBezTo>
                <a:cubicBezTo>
                  <a:pt x="2406" y="529"/>
                  <a:pt x="2418" y="546"/>
                  <a:pt x="2418" y="568"/>
                </a:cubicBezTo>
                <a:cubicBezTo>
                  <a:pt x="2417" y="636"/>
                  <a:pt x="2411" y="680"/>
                  <a:pt x="2427" y="744"/>
                </a:cubicBezTo>
                <a:cubicBezTo>
                  <a:pt x="2435" y="776"/>
                  <a:pt x="2414" y="812"/>
                  <a:pt x="2408" y="844"/>
                </a:cubicBezTo>
                <a:cubicBezTo>
                  <a:pt x="2397" y="906"/>
                  <a:pt x="2449" y="978"/>
                  <a:pt x="2421" y="1010"/>
                </a:cubicBezTo>
                <a:cubicBezTo>
                  <a:pt x="2408" y="1025"/>
                  <a:pt x="2385" y="1027"/>
                  <a:pt x="2392" y="1086"/>
                </a:cubicBezTo>
                <a:cubicBezTo>
                  <a:pt x="2397" y="1134"/>
                  <a:pt x="2327" y="1141"/>
                  <a:pt x="2317" y="1181"/>
                </a:cubicBezTo>
                <a:cubicBezTo>
                  <a:pt x="2304" y="1235"/>
                  <a:pt x="2353" y="1223"/>
                  <a:pt x="2364" y="1256"/>
                </a:cubicBezTo>
                <a:cubicBezTo>
                  <a:pt x="2390" y="1332"/>
                  <a:pt x="2283" y="1297"/>
                  <a:pt x="2359" y="1454"/>
                </a:cubicBezTo>
                <a:cubicBezTo>
                  <a:pt x="2369" y="1451"/>
                  <a:pt x="2379" y="1447"/>
                  <a:pt x="2389" y="1443"/>
                </a:cubicBezTo>
                <a:cubicBezTo>
                  <a:pt x="2385" y="1510"/>
                  <a:pt x="2407" y="1533"/>
                  <a:pt x="2353" y="1634"/>
                </a:cubicBezTo>
                <a:cubicBezTo>
                  <a:pt x="2321" y="1693"/>
                  <a:pt x="2306" y="1739"/>
                  <a:pt x="2248" y="1773"/>
                </a:cubicBezTo>
                <a:cubicBezTo>
                  <a:pt x="2207" y="1798"/>
                  <a:pt x="2243" y="1850"/>
                  <a:pt x="2234" y="1888"/>
                </a:cubicBezTo>
                <a:cubicBezTo>
                  <a:pt x="2219" y="1949"/>
                  <a:pt x="2172" y="1984"/>
                  <a:pt x="2219" y="2045"/>
                </a:cubicBezTo>
                <a:cubicBezTo>
                  <a:pt x="2156" y="2014"/>
                  <a:pt x="1906" y="2382"/>
                  <a:pt x="1846" y="2425"/>
                </a:cubicBezTo>
                <a:cubicBezTo>
                  <a:pt x="1839" y="2434"/>
                  <a:pt x="1836" y="2440"/>
                  <a:pt x="1836" y="2444"/>
                </a:cubicBezTo>
                <a:cubicBezTo>
                  <a:pt x="1770" y="2292"/>
                  <a:pt x="1607" y="2401"/>
                  <a:pt x="1590" y="2400"/>
                </a:cubicBezTo>
                <a:cubicBezTo>
                  <a:pt x="1458" y="2397"/>
                  <a:pt x="1369" y="2311"/>
                  <a:pt x="1240" y="2339"/>
                </a:cubicBezTo>
                <a:lnTo>
                  <a:pt x="1239" y="2337"/>
                </a:lnTo>
                <a:cubicBezTo>
                  <a:pt x="1226" y="2301"/>
                  <a:pt x="1167" y="2309"/>
                  <a:pt x="1150" y="2281"/>
                </a:cubicBezTo>
                <a:cubicBezTo>
                  <a:pt x="1128" y="2245"/>
                  <a:pt x="1190" y="2212"/>
                  <a:pt x="1119" y="2188"/>
                </a:cubicBezTo>
                <a:cubicBezTo>
                  <a:pt x="1024" y="2156"/>
                  <a:pt x="947" y="2160"/>
                  <a:pt x="858" y="2133"/>
                </a:cubicBezTo>
                <a:cubicBezTo>
                  <a:pt x="813" y="2119"/>
                  <a:pt x="794" y="2019"/>
                  <a:pt x="767" y="1977"/>
                </a:cubicBezTo>
                <a:cubicBezTo>
                  <a:pt x="742" y="1940"/>
                  <a:pt x="737" y="1902"/>
                  <a:pt x="751" y="1860"/>
                </a:cubicBezTo>
                <a:cubicBezTo>
                  <a:pt x="793" y="1731"/>
                  <a:pt x="717" y="1719"/>
                  <a:pt x="620" y="1742"/>
                </a:cubicBezTo>
                <a:cubicBezTo>
                  <a:pt x="652" y="1572"/>
                  <a:pt x="569" y="1590"/>
                  <a:pt x="452" y="1529"/>
                </a:cubicBezTo>
                <a:cubicBezTo>
                  <a:pt x="286" y="1444"/>
                  <a:pt x="249" y="1312"/>
                  <a:pt x="196" y="1152"/>
                </a:cubicBezTo>
                <a:cubicBezTo>
                  <a:pt x="46" y="897"/>
                  <a:pt x="0" y="854"/>
                  <a:pt x="1" y="76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6" name="꙱ Zambia (Republic of Zambia) (ZM) (H)">
            <a:extLst>
              <a:ext uri="{FF2B5EF4-FFF2-40B4-BE49-F238E27FC236}">
                <a16:creationId xmlns:a16="http://schemas.microsoft.com/office/drawing/2014/main" id="{B6EB2DF1-000A-46CE-B971-8979B3B9A2BF}"/>
              </a:ext>
            </a:extLst>
          </p:cNvPr>
          <p:cNvSpPr>
            <a:spLocks/>
          </p:cNvSpPr>
          <p:nvPr/>
        </p:nvSpPr>
        <p:spPr bwMode="auto">
          <a:xfrm>
            <a:off x="4957450" y="2621052"/>
            <a:ext cx="304740" cy="291594"/>
          </a:xfrm>
          <a:custGeom>
            <a:avLst/>
            <a:gdLst>
              <a:gd name="T0" fmla="*/ 2729 w 3700"/>
              <a:gd name="T1" fmla="*/ 0 h 3532"/>
              <a:gd name="T2" fmla="*/ 2720 w 3700"/>
              <a:gd name="T3" fmla="*/ 123 h 3532"/>
              <a:gd name="T4" fmla="*/ 2917 w 3700"/>
              <a:gd name="T5" fmla="*/ 136 h 3532"/>
              <a:gd name="T6" fmla="*/ 3114 w 3700"/>
              <a:gd name="T7" fmla="*/ 236 h 3532"/>
              <a:gd name="T8" fmla="*/ 3337 w 3700"/>
              <a:gd name="T9" fmla="*/ 359 h 3532"/>
              <a:gd name="T10" fmla="*/ 3597 w 3700"/>
              <a:gd name="T11" fmla="*/ 569 h 3532"/>
              <a:gd name="T12" fmla="*/ 3645 w 3700"/>
              <a:gd name="T13" fmla="*/ 702 h 3532"/>
              <a:gd name="T14" fmla="*/ 3594 w 3700"/>
              <a:gd name="T15" fmla="*/ 924 h 3532"/>
              <a:gd name="T16" fmla="*/ 3566 w 3700"/>
              <a:gd name="T17" fmla="*/ 1176 h 3532"/>
              <a:gd name="T18" fmla="*/ 3454 w 3700"/>
              <a:gd name="T19" fmla="*/ 1630 h 3532"/>
              <a:gd name="T20" fmla="*/ 3366 w 3700"/>
              <a:gd name="T21" fmla="*/ 1956 h 3532"/>
              <a:gd name="T22" fmla="*/ 2575 w 3700"/>
              <a:gd name="T23" fmla="*/ 2416 h 3532"/>
              <a:gd name="T24" fmla="*/ 2285 w 3700"/>
              <a:gd name="T25" fmla="*/ 2688 h 3532"/>
              <a:gd name="T26" fmla="*/ 1895 w 3700"/>
              <a:gd name="T27" fmla="*/ 3062 h 3532"/>
              <a:gd name="T28" fmla="*/ 1616 w 3700"/>
              <a:gd name="T29" fmla="*/ 3394 h 3532"/>
              <a:gd name="T30" fmla="*/ 1279 w 3700"/>
              <a:gd name="T31" fmla="*/ 3468 h 3532"/>
              <a:gd name="T32" fmla="*/ 995 w 3700"/>
              <a:gd name="T33" fmla="*/ 3402 h 3532"/>
              <a:gd name="T34" fmla="*/ 641 w 3700"/>
              <a:gd name="T35" fmla="*/ 3311 h 3532"/>
              <a:gd name="T36" fmla="*/ 193 w 3700"/>
              <a:gd name="T37" fmla="*/ 3101 h 3532"/>
              <a:gd name="T38" fmla="*/ 7 w 3700"/>
              <a:gd name="T39" fmla="*/ 2835 h 3532"/>
              <a:gd name="T40" fmla="*/ 50 w 3700"/>
              <a:gd name="T41" fmla="*/ 1700 h 3532"/>
              <a:gd name="T42" fmla="*/ 647 w 3700"/>
              <a:gd name="T43" fmla="*/ 1530 h 3532"/>
              <a:gd name="T44" fmla="*/ 651 w 3700"/>
              <a:gd name="T45" fmla="*/ 943 h 3532"/>
              <a:gd name="T46" fmla="*/ 752 w 3700"/>
              <a:gd name="T47" fmla="*/ 1130 h 3532"/>
              <a:gd name="T48" fmla="*/ 1076 w 3700"/>
              <a:gd name="T49" fmla="*/ 1068 h 3532"/>
              <a:gd name="T50" fmla="*/ 1216 w 3700"/>
              <a:gd name="T51" fmla="*/ 1268 h 3532"/>
              <a:gd name="T52" fmla="*/ 1594 w 3700"/>
              <a:gd name="T53" fmla="*/ 1258 h 3532"/>
              <a:gd name="T54" fmla="*/ 1771 w 3700"/>
              <a:gd name="T55" fmla="*/ 1424 h 3532"/>
              <a:gd name="T56" fmla="*/ 2004 w 3700"/>
              <a:gd name="T57" fmla="*/ 1509 h 3532"/>
              <a:gd name="T58" fmla="*/ 2202 w 3700"/>
              <a:gd name="T59" fmla="*/ 1828 h 3532"/>
              <a:gd name="T60" fmla="*/ 2429 w 3700"/>
              <a:gd name="T61" fmla="*/ 1857 h 3532"/>
              <a:gd name="T62" fmla="*/ 2468 w 3700"/>
              <a:gd name="T63" fmla="*/ 1401 h 3532"/>
              <a:gd name="T64" fmla="*/ 2358 w 3700"/>
              <a:gd name="T65" fmla="*/ 1488 h 3532"/>
              <a:gd name="T66" fmla="*/ 2041 w 3700"/>
              <a:gd name="T67" fmla="*/ 1086 h 3532"/>
              <a:gd name="T68" fmla="*/ 2103 w 3700"/>
              <a:gd name="T69" fmla="*/ 687 h 3532"/>
              <a:gd name="T70" fmla="*/ 2204 w 3700"/>
              <a:gd name="T71" fmla="*/ 91 h 3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00" h="3532">
                <a:moveTo>
                  <a:pt x="2204" y="91"/>
                </a:moveTo>
                <a:cubicBezTo>
                  <a:pt x="2378" y="54"/>
                  <a:pt x="2532" y="44"/>
                  <a:pt x="2729" y="0"/>
                </a:cubicBezTo>
                <a:cubicBezTo>
                  <a:pt x="2729" y="33"/>
                  <a:pt x="2688" y="76"/>
                  <a:pt x="2689" y="84"/>
                </a:cubicBezTo>
                <a:cubicBezTo>
                  <a:pt x="2692" y="102"/>
                  <a:pt x="2748" y="77"/>
                  <a:pt x="2720" y="123"/>
                </a:cubicBezTo>
                <a:cubicBezTo>
                  <a:pt x="2726" y="134"/>
                  <a:pt x="2747" y="75"/>
                  <a:pt x="2821" y="148"/>
                </a:cubicBezTo>
                <a:cubicBezTo>
                  <a:pt x="2897" y="224"/>
                  <a:pt x="2925" y="174"/>
                  <a:pt x="2917" y="136"/>
                </a:cubicBezTo>
                <a:cubicBezTo>
                  <a:pt x="3002" y="137"/>
                  <a:pt x="3023" y="167"/>
                  <a:pt x="3058" y="229"/>
                </a:cubicBezTo>
                <a:cubicBezTo>
                  <a:pt x="3073" y="256"/>
                  <a:pt x="3091" y="245"/>
                  <a:pt x="3114" y="236"/>
                </a:cubicBezTo>
                <a:cubicBezTo>
                  <a:pt x="3144" y="226"/>
                  <a:pt x="3154" y="276"/>
                  <a:pt x="3179" y="286"/>
                </a:cubicBezTo>
                <a:cubicBezTo>
                  <a:pt x="3229" y="307"/>
                  <a:pt x="3321" y="300"/>
                  <a:pt x="3337" y="359"/>
                </a:cubicBezTo>
                <a:cubicBezTo>
                  <a:pt x="3344" y="384"/>
                  <a:pt x="3510" y="368"/>
                  <a:pt x="3478" y="464"/>
                </a:cubicBezTo>
                <a:cubicBezTo>
                  <a:pt x="3462" y="514"/>
                  <a:pt x="3576" y="495"/>
                  <a:pt x="3597" y="569"/>
                </a:cubicBezTo>
                <a:cubicBezTo>
                  <a:pt x="3603" y="594"/>
                  <a:pt x="3584" y="609"/>
                  <a:pt x="3587" y="632"/>
                </a:cubicBezTo>
                <a:cubicBezTo>
                  <a:pt x="3593" y="667"/>
                  <a:pt x="3620" y="680"/>
                  <a:pt x="3645" y="702"/>
                </a:cubicBezTo>
                <a:cubicBezTo>
                  <a:pt x="3666" y="721"/>
                  <a:pt x="3674" y="785"/>
                  <a:pt x="3683" y="812"/>
                </a:cubicBezTo>
                <a:cubicBezTo>
                  <a:pt x="3700" y="862"/>
                  <a:pt x="3642" y="909"/>
                  <a:pt x="3594" y="924"/>
                </a:cubicBezTo>
                <a:cubicBezTo>
                  <a:pt x="3542" y="940"/>
                  <a:pt x="3572" y="980"/>
                  <a:pt x="3585" y="1020"/>
                </a:cubicBezTo>
                <a:cubicBezTo>
                  <a:pt x="3605" y="1083"/>
                  <a:pt x="3568" y="1116"/>
                  <a:pt x="3566" y="1176"/>
                </a:cubicBezTo>
                <a:cubicBezTo>
                  <a:pt x="3563" y="1263"/>
                  <a:pt x="3523" y="1448"/>
                  <a:pt x="3632" y="1481"/>
                </a:cubicBezTo>
                <a:cubicBezTo>
                  <a:pt x="3588" y="1528"/>
                  <a:pt x="3453" y="1550"/>
                  <a:pt x="3454" y="1630"/>
                </a:cubicBezTo>
                <a:cubicBezTo>
                  <a:pt x="3454" y="1682"/>
                  <a:pt x="3467" y="1701"/>
                  <a:pt x="3457" y="1760"/>
                </a:cubicBezTo>
                <a:cubicBezTo>
                  <a:pt x="3441" y="1851"/>
                  <a:pt x="3386" y="1896"/>
                  <a:pt x="3366" y="1956"/>
                </a:cubicBezTo>
                <a:cubicBezTo>
                  <a:pt x="3349" y="2027"/>
                  <a:pt x="3480" y="2052"/>
                  <a:pt x="3490" y="2070"/>
                </a:cubicBezTo>
                <a:cubicBezTo>
                  <a:pt x="3363" y="2133"/>
                  <a:pt x="2753" y="2346"/>
                  <a:pt x="2575" y="2416"/>
                </a:cubicBezTo>
                <a:cubicBezTo>
                  <a:pt x="2562" y="2489"/>
                  <a:pt x="2638" y="2560"/>
                  <a:pt x="2628" y="2643"/>
                </a:cubicBezTo>
                <a:cubicBezTo>
                  <a:pt x="2527" y="2668"/>
                  <a:pt x="2512" y="2596"/>
                  <a:pt x="2285" y="2688"/>
                </a:cubicBezTo>
                <a:cubicBezTo>
                  <a:pt x="2226" y="2716"/>
                  <a:pt x="2139" y="2774"/>
                  <a:pt x="2136" y="2834"/>
                </a:cubicBezTo>
                <a:cubicBezTo>
                  <a:pt x="2136" y="3008"/>
                  <a:pt x="2036" y="2976"/>
                  <a:pt x="1895" y="3062"/>
                </a:cubicBezTo>
                <a:cubicBezTo>
                  <a:pt x="1818" y="3111"/>
                  <a:pt x="1801" y="3127"/>
                  <a:pt x="1757" y="3200"/>
                </a:cubicBezTo>
                <a:cubicBezTo>
                  <a:pt x="1716" y="3262"/>
                  <a:pt x="1666" y="3326"/>
                  <a:pt x="1616" y="3394"/>
                </a:cubicBezTo>
                <a:cubicBezTo>
                  <a:pt x="1521" y="3521"/>
                  <a:pt x="1493" y="3532"/>
                  <a:pt x="1390" y="3477"/>
                </a:cubicBezTo>
                <a:cubicBezTo>
                  <a:pt x="1328" y="3444"/>
                  <a:pt x="1322" y="3446"/>
                  <a:pt x="1279" y="3468"/>
                </a:cubicBezTo>
                <a:cubicBezTo>
                  <a:pt x="1182" y="3518"/>
                  <a:pt x="1205" y="3441"/>
                  <a:pt x="1154" y="3423"/>
                </a:cubicBezTo>
                <a:cubicBezTo>
                  <a:pt x="1133" y="3415"/>
                  <a:pt x="1036" y="3453"/>
                  <a:pt x="995" y="3402"/>
                </a:cubicBezTo>
                <a:cubicBezTo>
                  <a:pt x="933" y="3361"/>
                  <a:pt x="905" y="3279"/>
                  <a:pt x="818" y="3318"/>
                </a:cubicBezTo>
                <a:cubicBezTo>
                  <a:pt x="775" y="3340"/>
                  <a:pt x="760" y="3278"/>
                  <a:pt x="641" y="3311"/>
                </a:cubicBezTo>
                <a:lnTo>
                  <a:pt x="449" y="3351"/>
                </a:lnTo>
                <a:cubicBezTo>
                  <a:pt x="342" y="3310"/>
                  <a:pt x="268" y="3185"/>
                  <a:pt x="193" y="3101"/>
                </a:cubicBezTo>
                <a:cubicBezTo>
                  <a:pt x="151" y="3055"/>
                  <a:pt x="119" y="3017"/>
                  <a:pt x="75" y="2975"/>
                </a:cubicBezTo>
                <a:cubicBezTo>
                  <a:pt x="32" y="2935"/>
                  <a:pt x="18" y="2895"/>
                  <a:pt x="7" y="2835"/>
                </a:cubicBezTo>
                <a:cubicBezTo>
                  <a:pt x="10" y="2571"/>
                  <a:pt x="9" y="2268"/>
                  <a:pt x="9" y="1821"/>
                </a:cubicBezTo>
                <a:cubicBezTo>
                  <a:pt x="11" y="1798"/>
                  <a:pt x="0" y="1711"/>
                  <a:pt x="50" y="1700"/>
                </a:cubicBezTo>
                <a:cubicBezTo>
                  <a:pt x="126" y="1683"/>
                  <a:pt x="454" y="1750"/>
                  <a:pt x="648" y="1685"/>
                </a:cubicBezTo>
                <a:cubicBezTo>
                  <a:pt x="601" y="1633"/>
                  <a:pt x="625" y="1587"/>
                  <a:pt x="647" y="1530"/>
                </a:cubicBezTo>
                <a:cubicBezTo>
                  <a:pt x="674" y="1462"/>
                  <a:pt x="638" y="1408"/>
                  <a:pt x="642" y="1340"/>
                </a:cubicBezTo>
                <a:cubicBezTo>
                  <a:pt x="648" y="1214"/>
                  <a:pt x="703" y="1069"/>
                  <a:pt x="651" y="943"/>
                </a:cubicBezTo>
                <a:cubicBezTo>
                  <a:pt x="699" y="944"/>
                  <a:pt x="694" y="996"/>
                  <a:pt x="743" y="1006"/>
                </a:cubicBezTo>
                <a:cubicBezTo>
                  <a:pt x="798" y="1017"/>
                  <a:pt x="773" y="1098"/>
                  <a:pt x="752" y="1130"/>
                </a:cubicBezTo>
                <a:cubicBezTo>
                  <a:pt x="818" y="1145"/>
                  <a:pt x="812" y="1143"/>
                  <a:pt x="875" y="1115"/>
                </a:cubicBezTo>
                <a:cubicBezTo>
                  <a:pt x="938" y="1089"/>
                  <a:pt x="1009" y="1072"/>
                  <a:pt x="1076" y="1068"/>
                </a:cubicBezTo>
                <a:cubicBezTo>
                  <a:pt x="1052" y="1116"/>
                  <a:pt x="1064" y="1202"/>
                  <a:pt x="1101" y="1240"/>
                </a:cubicBezTo>
                <a:cubicBezTo>
                  <a:pt x="1131" y="1270"/>
                  <a:pt x="1180" y="1252"/>
                  <a:pt x="1216" y="1268"/>
                </a:cubicBezTo>
                <a:cubicBezTo>
                  <a:pt x="1270" y="1293"/>
                  <a:pt x="1309" y="1316"/>
                  <a:pt x="1370" y="1317"/>
                </a:cubicBezTo>
                <a:cubicBezTo>
                  <a:pt x="1468" y="1319"/>
                  <a:pt x="1559" y="1383"/>
                  <a:pt x="1594" y="1258"/>
                </a:cubicBezTo>
                <a:cubicBezTo>
                  <a:pt x="1632" y="1122"/>
                  <a:pt x="1672" y="1274"/>
                  <a:pt x="1719" y="1316"/>
                </a:cubicBezTo>
                <a:cubicBezTo>
                  <a:pt x="1751" y="1344"/>
                  <a:pt x="1747" y="1389"/>
                  <a:pt x="1771" y="1424"/>
                </a:cubicBezTo>
                <a:cubicBezTo>
                  <a:pt x="1808" y="1479"/>
                  <a:pt x="1849" y="1427"/>
                  <a:pt x="1882" y="1448"/>
                </a:cubicBezTo>
                <a:cubicBezTo>
                  <a:pt x="1931" y="1480"/>
                  <a:pt x="1950" y="1510"/>
                  <a:pt x="2004" y="1509"/>
                </a:cubicBezTo>
                <a:cubicBezTo>
                  <a:pt x="2067" y="1508"/>
                  <a:pt x="2052" y="1611"/>
                  <a:pt x="2094" y="1650"/>
                </a:cubicBezTo>
                <a:cubicBezTo>
                  <a:pt x="2156" y="1707"/>
                  <a:pt x="2167" y="1755"/>
                  <a:pt x="2202" y="1828"/>
                </a:cubicBezTo>
                <a:cubicBezTo>
                  <a:pt x="2246" y="1920"/>
                  <a:pt x="2374" y="1740"/>
                  <a:pt x="2424" y="1801"/>
                </a:cubicBezTo>
                <a:cubicBezTo>
                  <a:pt x="2403" y="1818"/>
                  <a:pt x="2402" y="1847"/>
                  <a:pt x="2429" y="1857"/>
                </a:cubicBezTo>
                <a:cubicBezTo>
                  <a:pt x="2476" y="1876"/>
                  <a:pt x="2460" y="1780"/>
                  <a:pt x="2461" y="1759"/>
                </a:cubicBezTo>
                <a:cubicBezTo>
                  <a:pt x="2464" y="1640"/>
                  <a:pt x="2468" y="1520"/>
                  <a:pt x="2468" y="1401"/>
                </a:cubicBezTo>
                <a:cubicBezTo>
                  <a:pt x="2446" y="1409"/>
                  <a:pt x="2423" y="1411"/>
                  <a:pt x="2401" y="1418"/>
                </a:cubicBezTo>
                <a:cubicBezTo>
                  <a:pt x="2363" y="1429"/>
                  <a:pt x="2374" y="1462"/>
                  <a:pt x="2358" y="1488"/>
                </a:cubicBezTo>
                <a:cubicBezTo>
                  <a:pt x="2330" y="1532"/>
                  <a:pt x="2205" y="1430"/>
                  <a:pt x="2176" y="1400"/>
                </a:cubicBezTo>
                <a:cubicBezTo>
                  <a:pt x="2089" y="1310"/>
                  <a:pt x="1990" y="1236"/>
                  <a:pt x="2041" y="1086"/>
                </a:cubicBezTo>
                <a:cubicBezTo>
                  <a:pt x="2069" y="1004"/>
                  <a:pt x="2092" y="937"/>
                  <a:pt x="2115" y="868"/>
                </a:cubicBezTo>
                <a:cubicBezTo>
                  <a:pt x="2130" y="821"/>
                  <a:pt x="2099" y="741"/>
                  <a:pt x="2103" y="687"/>
                </a:cubicBezTo>
                <a:cubicBezTo>
                  <a:pt x="2110" y="600"/>
                  <a:pt x="2153" y="415"/>
                  <a:pt x="2036" y="379"/>
                </a:cubicBezTo>
                <a:cubicBezTo>
                  <a:pt x="2074" y="280"/>
                  <a:pt x="2285" y="224"/>
                  <a:pt x="2204" y="9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7" name="꙱ Yemen (Republic of Yemen) (YE) (H)">
            <a:extLst>
              <a:ext uri="{FF2B5EF4-FFF2-40B4-BE49-F238E27FC236}">
                <a16:creationId xmlns:a16="http://schemas.microsoft.com/office/drawing/2014/main" id="{924C7FB3-FFB1-4402-BF37-5DE5D3155A89}"/>
              </a:ext>
            </a:extLst>
          </p:cNvPr>
          <p:cNvSpPr>
            <a:spLocks noEditPoints="1"/>
          </p:cNvSpPr>
          <p:nvPr/>
        </p:nvSpPr>
        <p:spPr bwMode="auto">
          <a:xfrm>
            <a:off x="5488055" y="1816780"/>
            <a:ext cx="309520" cy="204355"/>
          </a:xfrm>
          <a:custGeom>
            <a:avLst/>
            <a:gdLst>
              <a:gd name="T0" fmla="*/ 3275 w 3759"/>
              <a:gd name="T1" fmla="*/ 855 h 2474"/>
              <a:gd name="T2" fmla="*/ 3133 w 3759"/>
              <a:gd name="T3" fmla="*/ 635 h 2474"/>
              <a:gd name="T4" fmla="*/ 2984 w 3759"/>
              <a:gd name="T5" fmla="*/ 267 h 2474"/>
              <a:gd name="T6" fmla="*/ 2868 w 3759"/>
              <a:gd name="T7" fmla="*/ 0 h 2474"/>
              <a:gd name="T8" fmla="*/ 1990 w 3759"/>
              <a:gd name="T9" fmla="*/ 160 h 2474"/>
              <a:gd name="T10" fmla="*/ 1572 w 3759"/>
              <a:gd name="T11" fmla="*/ 485 h 2474"/>
              <a:gd name="T12" fmla="*/ 1375 w 3759"/>
              <a:gd name="T13" fmla="*/ 743 h 2474"/>
              <a:gd name="T14" fmla="*/ 1222 w 3759"/>
              <a:gd name="T15" fmla="*/ 624 h 2474"/>
              <a:gd name="T16" fmla="*/ 768 w 3759"/>
              <a:gd name="T17" fmla="*/ 571 h 2474"/>
              <a:gd name="T18" fmla="*/ 364 w 3759"/>
              <a:gd name="T19" fmla="*/ 619 h 2474"/>
              <a:gd name="T20" fmla="*/ 261 w 3759"/>
              <a:gd name="T21" fmla="*/ 563 h 2474"/>
              <a:gd name="T22" fmla="*/ 150 w 3759"/>
              <a:gd name="T23" fmla="*/ 751 h 2474"/>
              <a:gd name="T24" fmla="*/ 116 w 3759"/>
              <a:gd name="T25" fmla="*/ 918 h 2474"/>
              <a:gd name="T26" fmla="*/ 75 w 3759"/>
              <a:gd name="T27" fmla="*/ 954 h 2474"/>
              <a:gd name="T28" fmla="*/ 63 w 3759"/>
              <a:gd name="T29" fmla="*/ 1032 h 2474"/>
              <a:gd name="T30" fmla="*/ 38 w 3759"/>
              <a:gd name="T31" fmla="*/ 1195 h 2474"/>
              <a:gd name="T32" fmla="*/ 70 w 3759"/>
              <a:gd name="T33" fmla="*/ 1362 h 2474"/>
              <a:gd name="T34" fmla="*/ 10 w 3759"/>
              <a:gd name="T35" fmla="*/ 1373 h 2474"/>
              <a:gd name="T36" fmla="*/ 69 w 3759"/>
              <a:gd name="T37" fmla="*/ 1403 h 2474"/>
              <a:gd name="T38" fmla="*/ 178 w 3759"/>
              <a:gd name="T39" fmla="*/ 1801 h 2474"/>
              <a:gd name="T40" fmla="*/ 233 w 3759"/>
              <a:gd name="T41" fmla="*/ 1899 h 2474"/>
              <a:gd name="T42" fmla="*/ 233 w 3759"/>
              <a:gd name="T43" fmla="*/ 2031 h 2474"/>
              <a:gd name="T44" fmla="*/ 307 w 3759"/>
              <a:gd name="T45" fmla="*/ 2277 h 2474"/>
              <a:gd name="T46" fmla="*/ 409 w 3759"/>
              <a:gd name="T47" fmla="*/ 2274 h 2474"/>
              <a:gd name="T48" fmla="*/ 523 w 3759"/>
              <a:gd name="T49" fmla="*/ 2295 h 2474"/>
              <a:gd name="T50" fmla="*/ 754 w 3759"/>
              <a:gd name="T51" fmla="*/ 2262 h 2474"/>
              <a:gd name="T52" fmla="*/ 787 w 3759"/>
              <a:gd name="T53" fmla="*/ 2247 h 2474"/>
              <a:gd name="T54" fmla="*/ 825 w 3759"/>
              <a:gd name="T55" fmla="*/ 2190 h 2474"/>
              <a:gd name="T56" fmla="*/ 906 w 3759"/>
              <a:gd name="T57" fmla="*/ 2139 h 2474"/>
              <a:gd name="T58" fmla="*/ 1058 w 3759"/>
              <a:gd name="T59" fmla="*/ 2027 h 2474"/>
              <a:gd name="T60" fmla="*/ 1300 w 3759"/>
              <a:gd name="T61" fmla="*/ 2013 h 2474"/>
              <a:gd name="T62" fmla="*/ 1473 w 3759"/>
              <a:gd name="T63" fmla="*/ 1950 h 2474"/>
              <a:gd name="T64" fmla="*/ 1640 w 3759"/>
              <a:gd name="T65" fmla="*/ 1834 h 2474"/>
              <a:gd name="T66" fmla="*/ 1706 w 3759"/>
              <a:gd name="T67" fmla="*/ 1794 h 2474"/>
              <a:gd name="T68" fmla="*/ 1840 w 3759"/>
              <a:gd name="T69" fmla="*/ 1802 h 2474"/>
              <a:gd name="T70" fmla="*/ 2157 w 3759"/>
              <a:gd name="T71" fmla="*/ 1557 h 2474"/>
              <a:gd name="T72" fmla="*/ 2342 w 3759"/>
              <a:gd name="T73" fmla="*/ 1507 h 2474"/>
              <a:gd name="T74" fmla="*/ 2573 w 3759"/>
              <a:gd name="T75" fmla="*/ 1418 h 2474"/>
              <a:gd name="T76" fmla="*/ 2741 w 3759"/>
              <a:gd name="T77" fmla="*/ 1374 h 2474"/>
              <a:gd name="T78" fmla="*/ 2861 w 3759"/>
              <a:gd name="T79" fmla="*/ 1288 h 2474"/>
              <a:gd name="T80" fmla="*/ 2994 w 3759"/>
              <a:gd name="T81" fmla="*/ 1218 h 2474"/>
              <a:gd name="T82" fmla="*/ 2987 w 3759"/>
              <a:gd name="T83" fmla="*/ 1042 h 2474"/>
              <a:gd name="T84" fmla="*/ 3275 w 3759"/>
              <a:gd name="T85" fmla="*/ 855 h 2474"/>
              <a:gd name="T86" fmla="*/ 81 w 3759"/>
              <a:gd name="T87" fmla="*/ 1845 h 2474"/>
              <a:gd name="T88" fmla="*/ 84 w 3759"/>
              <a:gd name="T89" fmla="*/ 1803 h 2474"/>
              <a:gd name="T90" fmla="*/ 81 w 3759"/>
              <a:gd name="T91" fmla="*/ 1845 h 2474"/>
              <a:gd name="T92" fmla="*/ 3534 w 3759"/>
              <a:gd name="T93" fmla="*/ 2415 h 2474"/>
              <a:gd name="T94" fmla="*/ 3759 w 3759"/>
              <a:gd name="T95" fmla="*/ 2329 h 2474"/>
              <a:gd name="T96" fmla="*/ 3539 w 3759"/>
              <a:gd name="T97" fmla="*/ 2296 h 2474"/>
              <a:gd name="T98" fmla="*/ 3459 w 3759"/>
              <a:gd name="T99" fmla="*/ 2275 h 2474"/>
              <a:gd name="T100" fmla="*/ 3426 w 3759"/>
              <a:gd name="T101" fmla="*/ 2364 h 2474"/>
              <a:gd name="T102" fmla="*/ 3534 w 3759"/>
              <a:gd name="T103" fmla="*/ 2415 h 2474"/>
              <a:gd name="T104" fmla="*/ 3094 w 3759"/>
              <a:gd name="T105" fmla="*/ 2474 h 2474"/>
              <a:gd name="T106" fmla="*/ 3035 w 3759"/>
              <a:gd name="T107" fmla="*/ 2457 h 2474"/>
              <a:gd name="T108" fmla="*/ 3094 w 3759"/>
              <a:gd name="T109" fmla="*/ 2474 h 24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59" h="2474">
                <a:moveTo>
                  <a:pt x="3275" y="855"/>
                </a:moveTo>
                <a:cubicBezTo>
                  <a:pt x="3175" y="851"/>
                  <a:pt x="3232" y="646"/>
                  <a:pt x="3133" y="635"/>
                </a:cubicBezTo>
                <a:cubicBezTo>
                  <a:pt x="3177" y="564"/>
                  <a:pt x="3012" y="345"/>
                  <a:pt x="2984" y="267"/>
                </a:cubicBezTo>
                <a:lnTo>
                  <a:pt x="2868" y="0"/>
                </a:lnTo>
                <a:cubicBezTo>
                  <a:pt x="2574" y="58"/>
                  <a:pt x="2279" y="121"/>
                  <a:pt x="1990" y="160"/>
                </a:cubicBezTo>
                <a:cubicBezTo>
                  <a:pt x="1749" y="234"/>
                  <a:pt x="1627" y="354"/>
                  <a:pt x="1572" y="485"/>
                </a:cubicBezTo>
                <a:cubicBezTo>
                  <a:pt x="1522" y="560"/>
                  <a:pt x="1495" y="750"/>
                  <a:pt x="1375" y="743"/>
                </a:cubicBezTo>
                <a:cubicBezTo>
                  <a:pt x="1292" y="738"/>
                  <a:pt x="1324" y="647"/>
                  <a:pt x="1222" y="624"/>
                </a:cubicBezTo>
                <a:cubicBezTo>
                  <a:pt x="859" y="655"/>
                  <a:pt x="887" y="571"/>
                  <a:pt x="768" y="571"/>
                </a:cubicBezTo>
                <a:cubicBezTo>
                  <a:pt x="636" y="571"/>
                  <a:pt x="466" y="623"/>
                  <a:pt x="364" y="619"/>
                </a:cubicBezTo>
                <a:cubicBezTo>
                  <a:pt x="321" y="617"/>
                  <a:pt x="305" y="569"/>
                  <a:pt x="261" y="563"/>
                </a:cubicBezTo>
                <a:cubicBezTo>
                  <a:pt x="175" y="553"/>
                  <a:pt x="136" y="670"/>
                  <a:pt x="150" y="751"/>
                </a:cubicBezTo>
                <a:cubicBezTo>
                  <a:pt x="162" y="821"/>
                  <a:pt x="225" y="768"/>
                  <a:pt x="116" y="918"/>
                </a:cubicBezTo>
                <a:cubicBezTo>
                  <a:pt x="105" y="933"/>
                  <a:pt x="91" y="945"/>
                  <a:pt x="75" y="954"/>
                </a:cubicBezTo>
                <a:cubicBezTo>
                  <a:pt x="35" y="974"/>
                  <a:pt x="55" y="989"/>
                  <a:pt x="63" y="1032"/>
                </a:cubicBezTo>
                <a:cubicBezTo>
                  <a:pt x="76" y="1101"/>
                  <a:pt x="50" y="1133"/>
                  <a:pt x="38" y="1195"/>
                </a:cubicBezTo>
                <a:cubicBezTo>
                  <a:pt x="27" y="1253"/>
                  <a:pt x="75" y="1304"/>
                  <a:pt x="70" y="1362"/>
                </a:cubicBezTo>
                <a:cubicBezTo>
                  <a:pt x="59" y="1352"/>
                  <a:pt x="0" y="1350"/>
                  <a:pt x="10" y="1373"/>
                </a:cubicBezTo>
                <a:cubicBezTo>
                  <a:pt x="8" y="1368"/>
                  <a:pt x="69" y="1403"/>
                  <a:pt x="69" y="1403"/>
                </a:cubicBezTo>
                <a:cubicBezTo>
                  <a:pt x="153" y="1492"/>
                  <a:pt x="135" y="1667"/>
                  <a:pt x="178" y="1801"/>
                </a:cubicBezTo>
                <a:cubicBezTo>
                  <a:pt x="190" y="1837"/>
                  <a:pt x="219" y="1864"/>
                  <a:pt x="233" y="1899"/>
                </a:cubicBezTo>
                <a:cubicBezTo>
                  <a:pt x="249" y="1942"/>
                  <a:pt x="234" y="1988"/>
                  <a:pt x="233" y="2031"/>
                </a:cubicBezTo>
                <a:cubicBezTo>
                  <a:pt x="231" y="2117"/>
                  <a:pt x="335" y="2190"/>
                  <a:pt x="307" y="2277"/>
                </a:cubicBezTo>
                <a:cubicBezTo>
                  <a:pt x="345" y="2280"/>
                  <a:pt x="371" y="2259"/>
                  <a:pt x="409" y="2274"/>
                </a:cubicBezTo>
                <a:cubicBezTo>
                  <a:pt x="450" y="2290"/>
                  <a:pt x="478" y="2304"/>
                  <a:pt x="523" y="2295"/>
                </a:cubicBezTo>
                <a:cubicBezTo>
                  <a:pt x="616" y="2276"/>
                  <a:pt x="657" y="2211"/>
                  <a:pt x="754" y="2262"/>
                </a:cubicBezTo>
                <a:cubicBezTo>
                  <a:pt x="749" y="2236"/>
                  <a:pt x="777" y="2209"/>
                  <a:pt x="787" y="2247"/>
                </a:cubicBezTo>
                <a:cubicBezTo>
                  <a:pt x="803" y="2230"/>
                  <a:pt x="812" y="2209"/>
                  <a:pt x="825" y="2190"/>
                </a:cubicBezTo>
                <a:cubicBezTo>
                  <a:pt x="846" y="2159"/>
                  <a:pt x="879" y="2159"/>
                  <a:pt x="906" y="2139"/>
                </a:cubicBezTo>
                <a:cubicBezTo>
                  <a:pt x="967" y="2093"/>
                  <a:pt x="974" y="2046"/>
                  <a:pt x="1058" y="2027"/>
                </a:cubicBezTo>
                <a:cubicBezTo>
                  <a:pt x="1137" y="2009"/>
                  <a:pt x="1220" y="2005"/>
                  <a:pt x="1300" y="2013"/>
                </a:cubicBezTo>
                <a:cubicBezTo>
                  <a:pt x="1347" y="2017"/>
                  <a:pt x="1426" y="1963"/>
                  <a:pt x="1473" y="1950"/>
                </a:cubicBezTo>
                <a:cubicBezTo>
                  <a:pt x="1543" y="1930"/>
                  <a:pt x="1578" y="1869"/>
                  <a:pt x="1640" y="1834"/>
                </a:cubicBezTo>
                <a:cubicBezTo>
                  <a:pt x="1659" y="1824"/>
                  <a:pt x="1686" y="1800"/>
                  <a:pt x="1706" y="1794"/>
                </a:cubicBezTo>
                <a:cubicBezTo>
                  <a:pt x="1753" y="1788"/>
                  <a:pt x="1740" y="1825"/>
                  <a:pt x="1840" y="1802"/>
                </a:cubicBezTo>
                <a:cubicBezTo>
                  <a:pt x="1989" y="1778"/>
                  <a:pt x="2023" y="1623"/>
                  <a:pt x="2157" y="1557"/>
                </a:cubicBezTo>
                <a:cubicBezTo>
                  <a:pt x="2220" y="1526"/>
                  <a:pt x="2275" y="1518"/>
                  <a:pt x="2342" y="1507"/>
                </a:cubicBezTo>
                <a:cubicBezTo>
                  <a:pt x="2424" y="1492"/>
                  <a:pt x="2492" y="1437"/>
                  <a:pt x="2573" y="1418"/>
                </a:cubicBezTo>
                <a:cubicBezTo>
                  <a:pt x="2629" y="1405"/>
                  <a:pt x="2686" y="1394"/>
                  <a:pt x="2741" y="1374"/>
                </a:cubicBezTo>
                <a:cubicBezTo>
                  <a:pt x="2796" y="1355"/>
                  <a:pt x="2815" y="1311"/>
                  <a:pt x="2861" y="1288"/>
                </a:cubicBezTo>
                <a:cubicBezTo>
                  <a:pt x="2899" y="1268"/>
                  <a:pt x="2982" y="1270"/>
                  <a:pt x="2994" y="1218"/>
                </a:cubicBezTo>
                <a:cubicBezTo>
                  <a:pt x="3007" y="1158"/>
                  <a:pt x="2965" y="1103"/>
                  <a:pt x="2987" y="1042"/>
                </a:cubicBezTo>
                <a:cubicBezTo>
                  <a:pt x="3031" y="918"/>
                  <a:pt x="3183" y="923"/>
                  <a:pt x="3275" y="855"/>
                </a:cubicBezTo>
                <a:close/>
                <a:moveTo>
                  <a:pt x="81" y="1845"/>
                </a:moveTo>
                <a:cubicBezTo>
                  <a:pt x="85" y="1831"/>
                  <a:pt x="86" y="1818"/>
                  <a:pt x="84" y="1803"/>
                </a:cubicBezTo>
                <a:cubicBezTo>
                  <a:pt x="38" y="1811"/>
                  <a:pt x="57" y="1829"/>
                  <a:pt x="81" y="1845"/>
                </a:cubicBezTo>
                <a:close/>
                <a:moveTo>
                  <a:pt x="3534" y="2415"/>
                </a:moveTo>
                <a:cubicBezTo>
                  <a:pt x="3603" y="2399"/>
                  <a:pt x="3724" y="2407"/>
                  <a:pt x="3759" y="2329"/>
                </a:cubicBezTo>
                <a:cubicBezTo>
                  <a:pt x="3585" y="2224"/>
                  <a:pt x="3613" y="2303"/>
                  <a:pt x="3539" y="2296"/>
                </a:cubicBezTo>
                <a:cubicBezTo>
                  <a:pt x="3512" y="2294"/>
                  <a:pt x="3488" y="2269"/>
                  <a:pt x="3459" y="2275"/>
                </a:cubicBezTo>
                <a:cubicBezTo>
                  <a:pt x="3428" y="2280"/>
                  <a:pt x="3400" y="2341"/>
                  <a:pt x="3426" y="2364"/>
                </a:cubicBezTo>
                <a:cubicBezTo>
                  <a:pt x="3453" y="2388"/>
                  <a:pt x="3498" y="2410"/>
                  <a:pt x="3534" y="2415"/>
                </a:cubicBezTo>
                <a:close/>
                <a:moveTo>
                  <a:pt x="3094" y="2474"/>
                </a:moveTo>
                <a:cubicBezTo>
                  <a:pt x="3093" y="2442"/>
                  <a:pt x="3053" y="2454"/>
                  <a:pt x="3035" y="2457"/>
                </a:cubicBezTo>
                <a:cubicBezTo>
                  <a:pt x="3055" y="2463"/>
                  <a:pt x="3075" y="2468"/>
                  <a:pt x="3094" y="247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8" name="꙱ Western Sahara (EH) (H)">
            <a:extLst>
              <a:ext uri="{FF2B5EF4-FFF2-40B4-BE49-F238E27FC236}">
                <a16:creationId xmlns:a16="http://schemas.microsoft.com/office/drawing/2014/main" id="{13EDE85F-F5F8-4B81-8037-2E7BA0E97F30}"/>
              </a:ext>
            </a:extLst>
          </p:cNvPr>
          <p:cNvSpPr>
            <a:spLocks/>
          </p:cNvSpPr>
          <p:nvPr/>
        </p:nvSpPr>
        <p:spPr bwMode="auto">
          <a:xfrm>
            <a:off x="3955993" y="1563428"/>
            <a:ext cx="224671" cy="204355"/>
          </a:xfrm>
          <a:custGeom>
            <a:avLst/>
            <a:gdLst>
              <a:gd name="T0" fmla="*/ 1349 w 2727"/>
              <a:gd name="T1" fmla="*/ 12 h 2473"/>
              <a:gd name="T2" fmla="*/ 2727 w 2727"/>
              <a:gd name="T3" fmla="*/ 0 h 2473"/>
              <a:gd name="T4" fmla="*/ 2722 w 2727"/>
              <a:gd name="T5" fmla="*/ 147 h 2473"/>
              <a:gd name="T6" fmla="*/ 2721 w 2727"/>
              <a:gd name="T7" fmla="*/ 146 h 2473"/>
              <a:gd name="T8" fmla="*/ 2707 w 2727"/>
              <a:gd name="T9" fmla="*/ 602 h 2473"/>
              <a:gd name="T10" fmla="*/ 1682 w 2727"/>
              <a:gd name="T11" fmla="*/ 614 h 2473"/>
              <a:gd name="T12" fmla="*/ 1635 w 2727"/>
              <a:gd name="T13" fmla="*/ 1514 h 2473"/>
              <a:gd name="T14" fmla="*/ 1296 w 2727"/>
              <a:gd name="T15" fmla="*/ 1826 h 2473"/>
              <a:gd name="T16" fmla="*/ 1285 w 2727"/>
              <a:gd name="T17" fmla="*/ 2267 h 2473"/>
              <a:gd name="T18" fmla="*/ 136 w 2727"/>
              <a:gd name="T19" fmla="*/ 2268 h 2473"/>
              <a:gd name="T20" fmla="*/ 49 w 2727"/>
              <a:gd name="T21" fmla="*/ 2473 h 2473"/>
              <a:gd name="T22" fmla="*/ 88 w 2727"/>
              <a:gd name="T23" fmla="*/ 2152 h 2473"/>
              <a:gd name="T24" fmla="*/ 282 w 2727"/>
              <a:gd name="T25" fmla="*/ 1835 h 2473"/>
              <a:gd name="T26" fmla="*/ 335 w 2727"/>
              <a:gd name="T27" fmla="*/ 1705 h 2473"/>
              <a:gd name="T28" fmla="*/ 363 w 2727"/>
              <a:gd name="T29" fmla="*/ 1618 h 2473"/>
              <a:gd name="T30" fmla="*/ 476 w 2727"/>
              <a:gd name="T31" fmla="*/ 1374 h 2473"/>
              <a:gd name="T32" fmla="*/ 423 w 2727"/>
              <a:gd name="T33" fmla="*/ 1431 h 2473"/>
              <a:gd name="T34" fmla="*/ 689 w 2727"/>
              <a:gd name="T35" fmla="*/ 1148 h 2473"/>
              <a:gd name="T36" fmla="*/ 836 w 2727"/>
              <a:gd name="T37" fmla="*/ 771 h 2473"/>
              <a:gd name="T38" fmla="*/ 1029 w 2727"/>
              <a:gd name="T39" fmla="*/ 462 h 2473"/>
              <a:gd name="T40" fmla="*/ 1272 w 2727"/>
              <a:gd name="T41" fmla="*/ 197 h 2473"/>
              <a:gd name="T42" fmla="*/ 1349 w 2727"/>
              <a:gd name="T43" fmla="*/ 12 h 2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727" h="2473">
                <a:moveTo>
                  <a:pt x="1349" y="12"/>
                </a:moveTo>
                <a:lnTo>
                  <a:pt x="2727" y="0"/>
                </a:lnTo>
                <a:lnTo>
                  <a:pt x="2722" y="147"/>
                </a:lnTo>
                <a:lnTo>
                  <a:pt x="2721" y="146"/>
                </a:lnTo>
                <a:lnTo>
                  <a:pt x="2707" y="602"/>
                </a:lnTo>
                <a:lnTo>
                  <a:pt x="1682" y="614"/>
                </a:lnTo>
                <a:lnTo>
                  <a:pt x="1635" y="1514"/>
                </a:lnTo>
                <a:cubicBezTo>
                  <a:pt x="1523" y="1578"/>
                  <a:pt x="1285" y="1583"/>
                  <a:pt x="1296" y="1826"/>
                </a:cubicBezTo>
                <a:cubicBezTo>
                  <a:pt x="1299" y="1914"/>
                  <a:pt x="1348" y="2254"/>
                  <a:pt x="1285" y="2267"/>
                </a:cubicBezTo>
                <a:lnTo>
                  <a:pt x="136" y="2268"/>
                </a:lnTo>
                <a:cubicBezTo>
                  <a:pt x="56" y="2270"/>
                  <a:pt x="40" y="2409"/>
                  <a:pt x="49" y="2473"/>
                </a:cubicBezTo>
                <a:cubicBezTo>
                  <a:pt x="0" y="2387"/>
                  <a:pt x="73" y="2241"/>
                  <a:pt x="88" y="2152"/>
                </a:cubicBezTo>
                <a:cubicBezTo>
                  <a:pt x="133" y="1880"/>
                  <a:pt x="247" y="1952"/>
                  <a:pt x="282" y="1835"/>
                </a:cubicBezTo>
                <a:cubicBezTo>
                  <a:pt x="295" y="1794"/>
                  <a:pt x="294" y="1730"/>
                  <a:pt x="335" y="1705"/>
                </a:cubicBezTo>
                <a:cubicBezTo>
                  <a:pt x="358" y="1691"/>
                  <a:pt x="345" y="1645"/>
                  <a:pt x="363" y="1618"/>
                </a:cubicBezTo>
                <a:cubicBezTo>
                  <a:pt x="392" y="1575"/>
                  <a:pt x="509" y="1430"/>
                  <a:pt x="476" y="1374"/>
                </a:cubicBezTo>
                <a:cubicBezTo>
                  <a:pt x="454" y="1388"/>
                  <a:pt x="436" y="1408"/>
                  <a:pt x="423" y="1431"/>
                </a:cubicBezTo>
                <a:cubicBezTo>
                  <a:pt x="474" y="1318"/>
                  <a:pt x="604" y="1235"/>
                  <a:pt x="689" y="1148"/>
                </a:cubicBezTo>
                <a:cubicBezTo>
                  <a:pt x="802" y="1033"/>
                  <a:pt x="780" y="913"/>
                  <a:pt x="836" y="771"/>
                </a:cubicBezTo>
                <a:cubicBezTo>
                  <a:pt x="881" y="655"/>
                  <a:pt x="916" y="527"/>
                  <a:pt x="1029" y="462"/>
                </a:cubicBezTo>
                <a:cubicBezTo>
                  <a:pt x="1153" y="392"/>
                  <a:pt x="1221" y="334"/>
                  <a:pt x="1272" y="197"/>
                </a:cubicBezTo>
                <a:cubicBezTo>
                  <a:pt x="1299" y="126"/>
                  <a:pt x="1345" y="30"/>
                  <a:pt x="1349" y="1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9" name="꙱ Wallis and Futuna (Territory of the Wallis and Futuna Islands) (WF) (H)">
            <a:extLst>
              <a:ext uri="{FF2B5EF4-FFF2-40B4-BE49-F238E27FC236}">
                <a16:creationId xmlns:a16="http://schemas.microsoft.com/office/drawing/2014/main" id="{6B137433-D14A-4007-A9A9-B22AD473EBE6}"/>
              </a:ext>
            </a:extLst>
          </p:cNvPr>
          <p:cNvSpPr>
            <a:spLocks/>
          </p:cNvSpPr>
          <p:nvPr/>
        </p:nvSpPr>
        <p:spPr bwMode="auto">
          <a:xfrm>
            <a:off x="9148511" y="2772825"/>
            <a:ext cx="3586" cy="3586"/>
          </a:xfrm>
          <a:custGeom>
            <a:avLst/>
            <a:gdLst>
              <a:gd name="T0" fmla="*/ 40 w 40"/>
              <a:gd name="T1" fmla="*/ 0 h 47"/>
              <a:gd name="T2" fmla="*/ 7 w 40"/>
              <a:gd name="T3" fmla="*/ 47 h 47"/>
              <a:gd name="T4" fmla="*/ 40 w 40"/>
              <a:gd name="T5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7">
                <a:moveTo>
                  <a:pt x="40" y="0"/>
                </a:moveTo>
                <a:cubicBezTo>
                  <a:pt x="14" y="3"/>
                  <a:pt x="0" y="22"/>
                  <a:pt x="7" y="47"/>
                </a:cubicBezTo>
                <a:cubicBezTo>
                  <a:pt x="23" y="35"/>
                  <a:pt x="34" y="19"/>
                  <a:pt x="40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0" name="꙱ Vietnam (Socialist Republic of Vietnam) (VN) (H)">
            <a:extLst>
              <a:ext uri="{FF2B5EF4-FFF2-40B4-BE49-F238E27FC236}">
                <a16:creationId xmlns:a16="http://schemas.microsoft.com/office/drawing/2014/main" id="{B0F58D02-AE33-4A9E-8F7D-F9DAD46589AE}"/>
              </a:ext>
            </a:extLst>
          </p:cNvPr>
          <p:cNvSpPr>
            <a:spLocks noEditPoints="1"/>
          </p:cNvSpPr>
          <p:nvPr/>
        </p:nvSpPr>
        <p:spPr bwMode="auto">
          <a:xfrm>
            <a:off x="6991435" y="1691299"/>
            <a:ext cx="225866" cy="438586"/>
          </a:xfrm>
          <a:custGeom>
            <a:avLst/>
            <a:gdLst>
              <a:gd name="T0" fmla="*/ 324 w 2731"/>
              <a:gd name="T1" fmla="*/ 256 h 5316"/>
              <a:gd name="T2" fmla="*/ 549 w 2731"/>
              <a:gd name="T3" fmla="*/ 311 h 5316"/>
              <a:gd name="T4" fmla="*/ 800 w 2731"/>
              <a:gd name="T5" fmla="*/ 98 h 5316"/>
              <a:gd name="T6" fmla="*/ 1235 w 2731"/>
              <a:gd name="T7" fmla="*/ 164 h 5316"/>
              <a:gd name="T8" fmla="*/ 1433 w 2731"/>
              <a:gd name="T9" fmla="*/ 501 h 5316"/>
              <a:gd name="T10" fmla="*/ 1686 w 2731"/>
              <a:gd name="T11" fmla="*/ 614 h 5316"/>
              <a:gd name="T12" fmla="*/ 1911 w 2731"/>
              <a:gd name="T13" fmla="*/ 681 h 5316"/>
              <a:gd name="T14" fmla="*/ 1680 w 2731"/>
              <a:gd name="T15" fmla="*/ 831 h 5316"/>
              <a:gd name="T16" fmla="*/ 1466 w 2731"/>
              <a:gd name="T17" fmla="*/ 843 h 5316"/>
              <a:gd name="T18" fmla="*/ 1466 w 2731"/>
              <a:gd name="T19" fmla="*/ 970 h 5316"/>
              <a:gd name="T20" fmla="*/ 1353 w 2731"/>
              <a:gd name="T21" fmla="*/ 1196 h 5316"/>
              <a:gd name="T22" fmla="*/ 1312 w 2731"/>
              <a:gd name="T23" fmla="*/ 1683 h 5316"/>
              <a:gd name="T24" fmla="*/ 1585 w 2731"/>
              <a:gd name="T25" fmla="*/ 2024 h 5316"/>
              <a:gd name="T26" fmla="*/ 1831 w 2731"/>
              <a:gd name="T27" fmla="*/ 2324 h 5316"/>
              <a:gd name="T28" fmla="*/ 2078 w 2731"/>
              <a:gd name="T29" fmla="*/ 2529 h 5316"/>
              <a:gd name="T30" fmla="*/ 2407 w 2731"/>
              <a:gd name="T31" fmla="*/ 2873 h 5316"/>
              <a:gd name="T32" fmla="*/ 2521 w 2731"/>
              <a:gd name="T33" fmla="*/ 3087 h 5316"/>
              <a:gd name="T34" fmla="*/ 2612 w 2731"/>
              <a:gd name="T35" fmla="*/ 3479 h 5316"/>
              <a:gd name="T36" fmla="*/ 2713 w 2731"/>
              <a:gd name="T37" fmla="*/ 3847 h 5316"/>
              <a:gd name="T38" fmla="*/ 2633 w 2731"/>
              <a:gd name="T39" fmla="*/ 3904 h 5316"/>
              <a:gd name="T40" fmla="*/ 2648 w 2731"/>
              <a:gd name="T41" fmla="*/ 4120 h 5316"/>
              <a:gd name="T42" fmla="*/ 2568 w 2731"/>
              <a:gd name="T43" fmla="*/ 4307 h 5316"/>
              <a:gd name="T44" fmla="*/ 2362 w 2731"/>
              <a:gd name="T45" fmla="*/ 4445 h 5316"/>
              <a:gd name="T46" fmla="*/ 2098 w 2731"/>
              <a:gd name="T47" fmla="*/ 4634 h 5316"/>
              <a:gd name="T48" fmla="*/ 1986 w 2731"/>
              <a:gd name="T49" fmla="*/ 4557 h 5316"/>
              <a:gd name="T50" fmla="*/ 1888 w 2731"/>
              <a:gd name="T51" fmla="*/ 4601 h 5316"/>
              <a:gd name="T52" fmla="*/ 1965 w 2731"/>
              <a:gd name="T53" fmla="*/ 4732 h 5316"/>
              <a:gd name="T54" fmla="*/ 1923 w 2731"/>
              <a:gd name="T55" fmla="*/ 4836 h 5316"/>
              <a:gd name="T56" fmla="*/ 1665 w 2731"/>
              <a:gd name="T57" fmla="*/ 4771 h 5316"/>
              <a:gd name="T58" fmla="*/ 1524 w 2731"/>
              <a:gd name="T59" fmla="*/ 5211 h 5316"/>
              <a:gd name="T60" fmla="*/ 1413 w 2731"/>
              <a:gd name="T61" fmla="*/ 5195 h 5316"/>
              <a:gd name="T62" fmla="*/ 1445 w 2731"/>
              <a:gd name="T63" fmla="*/ 4824 h 5316"/>
              <a:gd name="T64" fmla="*/ 1276 w 2731"/>
              <a:gd name="T65" fmla="*/ 4580 h 5316"/>
              <a:gd name="T66" fmla="*/ 1650 w 2731"/>
              <a:gd name="T67" fmla="*/ 4446 h 5316"/>
              <a:gd name="T68" fmla="*/ 1621 w 2731"/>
              <a:gd name="T69" fmla="*/ 4220 h 5316"/>
              <a:gd name="T70" fmla="*/ 1796 w 2731"/>
              <a:gd name="T71" fmla="*/ 4073 h 5316"/>
              <a:gd name="T72" fmla="*/ 2128 w 2731"/>
              <a:gd name="T73" fmla="*/ 3931 h 5316"/>
              <a:gd name="T74" fmla="*/ 2056 w 2731"/>
              <a:gd name="T75" fmla="*/ 3369 h 5316"/>
              <a:gd name="T76" fmla="*/ 2043 w 2731"/>
              <a:gd name="T77" fmla="*/ 3031 h 5316"/>
              <a:gd name="T78" fmla="*/ 1974 w 2731"/>
              <a:gd name="T79" fmla="*/ 2621 h 5316"/>
              <a:gd name="T80" fmla="*/ 1710 w 2731"/>
              <a:gd name="T81" fmla="*/ 2470 h 5316"/>
              <a:gd name="T82" fmla="*/ 1335 w 2731"/>
              <a:gd name="T83" fmla="*/ 1987 h 5316"/>
              <a:gd name="T84" fmla="*/ 1134 w 2731"/>
              <a:gd name="T85" fmla="*/ 1700 h 5316"/>
              <a:gd name="T86" fmla="*/ 731 w 2731"/>
              <a:gd name="T87" fmla="*/ 1421 h 5316"/>
              <a:gd name="T88" fmla="*/ 950 w 2731"/>
              <a:gd name="T89" fmla="*/ 1250 h 5316"/>
              <a:gd name="T90" fmla="*/ 894 w 2731"/>
              <a:gd name="T91" fmla="*/ 1094 h 5316"/>
              <a:gd name="T92" fmla="*/ 781 w 2731"/>
              <a:gd name="T93" fmla="*/ 915 h 5316"/>
              <a:gd name="T94" fmla="*/ 466 w 2731"/>
              <a:gd name="T95" fmla="*/ 916 h 5316"/>
              <a:gd name="T96" fmla="*/ 240 w 2731"/>
              <a:gd name="T97" fmla="*/ 549 h 5316"/>
              <a:gd name="T98" fmla="*/ 0 w 2731"/>
              <a:gd name="T99" fmla="*/ 345 h 5316"/>
              <a:gd name="T100" fmla="*/ 1825 w 2731"/>
              <a:gd name="T101" fmla="*/ 712 h 5316"/>
              <a:gd name="T102" fmla="*/ 1748 w 2731"/>
              <a:gd name="T103" fmla="*/ 837 h 5316"/>
              <a:gd name="T104" fmla="*/ 1707 w 2731"/>
              <a:gd name="T105" fmla="*/ 751 h 5316"/>
              <a:gd name="T106" fmla="*/ 1558 w 2731"/>
              <a:gd name="T107" fmla="*/ 908 h 5316"/>
              <a:gd name="T108" fmla="*/ 1531 w 2731"/>
              <a:gd name="T109" fmla="*/ 905 h 5316"/>
              <a:gd name="T110" fmla="*/ 1756 w 2731"/>
              <a:gd name="T111" fmla="*/ 4866 h 5316"/>
              <a:gd name="T112" fmla="*/ 2684 w 2731"/>
              <a:gd name="T113" fmla="*/ 3832 h 5316"/>
              <a:gd name="T114" fmla="*/ 1997 w 2731"/>
              <a:gd name="T115" fmla="*/ 4589 h 5316"/>
              <a:gd name="T116" fmla="*/ 1947 w 2731"/>
              <a:gd name="T117" fmla="*/ 4536 h 5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31" h="5316">
                <a:moveTo>
                  <a:pt x="0" y="345"/>
                </a:moveTo>
                <a:cubicBezTo>
                  <a:pt x="72" y="364"/>
                  <a:pt x="50" y="229"/>
                  <a:pt x="115" y="225"/>
                </a:cubicBezTo>
                <a:cubicBezTo>
                  <a:pt x="216" y="216"/>
                  <a:pt x="229" y="412"/>
                  <a:pt x="324" y="256"/>
                </a:cubicBezTo>
                <a:cubicBezTo>
                  <a:pt x="364" y="189"/>
                  <a:pt x="388" y="249"/>
                  <a:pt x="418" y="284"/>
                </a:cubicBezTo>
                <a:cubicBezTo>
                  <a:pt x="429" y="258"/>
                  <a:pt x="429" y="194"/>
                  <a:pt x="470" y="235"/>
                </a:cubicBezTo>
                <a:cubicBezTo>
                  <a:pt x="495" y="261"/>
                  <a:pt x="519" y="292"/>
                  <a:pt x="549" y="311"/>
                </a:cubicBezTo>
                <a:cubicBezTo>
                  <a:pt x="568" y="323"/>
                  <a:pt x="582" y="198"/>
                  <a:pt x="635" y="196"/>
                </a:cubicBezTo>
                <a:cubicBezTo>
                  <a:pt x="620" y="279"/>
                  <a:pt x="776" y="205"/>
                  <a:pt x="798" y="177"/>
                </a:cubicBezTo>
                <a:cubicBezTo>
                  <a:pt x="822" y="147"/>
                  <a:pt x="791" y="125"/>
                  <a:pt x="800" y="98"/>
                </a:cubicBezTo>
                <a:cubicBezTo>
                  <a:pt x="812" y="62"/>
                  <a:pt x="907" y="52"/>
                  <a:pt x="929" y="0"/>
                </a:cubicBezTo>
                <a:cubicBezTo>
                  <a:pt x="973" y="60"/>
                  <a:pt x="1028" y="108"/>
                  <a:pt x="1095" y="141"/>
                </a:cubicBezTo>
                <a:cubicBezTo>
                  <a:pt x="1148" y="166"/>
                  <a:pt x="1197" y="118"/>
                  <a:pt x="1235" y="164"/>
                </a:cubicBezTo>
                <a:cubicBezTo>
                  <a:pt x="1273" y="211"/>
                  <a:pt x="1332" y="138"/>
                  <a:pt x="1379" y="185"/>
                </a:cubicBezTo>
                <a:cubicBezTo>
                  <a:pt x="1402" y="208"/>
                  <a:pt x="1431" y="305"/>
                  <a:pt x="1365" y="282"/>
                </a:cubicBezTo>
                <a:cubicBezTo>
                  <a:pt x="1365" y="363"/>
                  <a:pt x="1408" y="422"/>
                  <a:pt x="1433" y="501"/>
                </a:cubicBezTo>
                <a:cubicBezTo>
                  <a:pt x="1457" y="481"/>
                  <a:pt x="1543" y="508"/>
                  <a:pt x="1543" y="543"/>
                </a:cubicBezTo>
                <a:cubicBezTo>
                  <a:pt x="1547" y="593"/>
                  <a:pt x="1620" y="575"/>
                  <a:pt x="1656" y="632"/>
                </a:cubicBezTo>
                <a:cubicBezTo>
                  <a:pt x="1666" y="626"/>
                  <a:pt x="1676" y="620"/>
                  <a:pt x="1686" y="614"/>
                </a:cubicBezTo>
                <a:cubicBezTo>
                  <a:pt x="1704" y="654"/>
                  <a:pt x="1726" y="628"/>
                  <a:pt x="1761" y="619"/>
                </a:cubicBezTo>
                <a:cubicBezTo>
                  <a:pt x="1808" y="607"/>
                  <a:pt x="1924" y="641"/>
                  <a:pt x="1920" y="671"/>
                </a:cubicBezTo>
                <a:cubicBezTo>
                  <a:pt x="1920" y="674"/>
                  <a:pt x="1916" y="678"/>
                  <a:pt x="1911" y="681"/>
                </a:cubicBezTo>
                <a:cubicBezTo>
                  <a:pt x="1875" y="712"/>
                  <a:pt x="1832" y="645"/>
                  <a:pt x="1796" y="675"/>
                </a:cubicBezTo>
                <a:cubicBezTo>
                  <a:pt x="1763" y="703"/>
                  <a:pt x="1752" y="742"/>
                  <a:pt x="1707" y="749"/>
                </a:cubicBezTo>
                <a:cubicBezTo>
                  <a:pt x="1660" y="756"/>
                  <a:pt x="1697" y="800"/>
                  <a:pt x="1680" y="831"/>
                </a:cubicBezTo>
                <a:cubicBezTo>
                  <a:pt x="1663" y="862"/>
                  <a:pt x="1566" y="892"/>
                  <a:pt x="1615" y="837"/>
                </a:cubicBezTo>
                <a:cubicBezTo>
                  <a:pt x="1584" y="829"/>
                  <a:pt x="1542" y="876"/>
                  <a:pt x="1540" y="893"/>
                </a:cubicBezTo>
                <a:cubicBezTo>
                  <a:pt x="1514" y="878"/>
                  <a:pt x="1504" y="830"/>
                  <a:pt x="1466" y="843"/>
                </a:cubicBezTo>
                <a:cubicBezTo>
                  <a:pt x="1478" y="855"/>
                  <a:pt x="1492" y="865"/>
                  <a:pt x="1507" y="872"/>
                </a:cubicBezTo>
                <a:cubicBezTo>
                  <a:pt x="1481" y="903"/>
                  <a:pt x="1501" y="918"/>
                  <a:pt x="1521" y="951"/>
                </a:cubicBezTo>
                <a:cubicBezTo>
                  <a:pt x="1537" y="978"/>
                  <a:pt x="1478" y="977"/>
                  <a:pt x="1466" y="970"/>
                </a:cubicBezTo>
                <a:cubicBezTo>
                  <a:pt x="1480" y="998"/>
                  <a:pt x="1487" y="1077"/>
                  <a:pt x="1457" y="1098"/>
                </a:cubicBezTo>
                <a:cubicBezTo>
                  <a:pt x="1461" y="1099"/>
                  <a:pt x="1465" y="1099"/>
                  <a:pt x="1469" y="1098"/>
                </a:cubicBezTo>
                <a:cubicBezTo>
                  <a:pt x="1466" y="1120"/>
                  <a:pt x="1373" y="1221"/>
                  <a:pt x="1353" y="1196"/>
                </a:cubicBezTo>
                <a:cubicBezTo>
                  <a:pt x="1303" y="1221"/>
                  <a:pt x="1287" y="1296"/>
                  <a:pt x="1282" y="1346"/>
                </a:cubicBezTo>
                <a:cubicBezTo>
                  <a:pt x="1276" y="1414"/>
                  <a:pt x="1305" y="1461"/>
                  <a:pt x="1269" y="1526"/>
                </a:cubicBezTo>
                <a:cubicBezTo>
                  <a:pt x="1229" y="1599"/>
                  <a:pt x="1307" y="1616"/>
                  <a:pt x="1312" y="1683"/>
                </a:cubicBezTo>
                <a:cubicBezTo>
                  <a:pt x="1329" y="1636"/>
                  <a:pt x="1340" y="1706"/>
                  <a:pt x="1359" y="1732"/>
                </a:cubicBezTo>
                <a:cubicBezTo>
                  <a:pt x="1415" y="1805"/>
                  <a:pt x="1478" y="1828"/>
                  <a:pt x="1546" y="1891"/>
                </a:cubicBezTo>
                <a:cubicBezTo>
                  <a:pt x="1589" y="1931"/>
                  <a:pt x="1570" y="1974"/>
                  <a:pt x="1585" y="2024"/>
                </a:cubicBezTo>
                <a:cubicBezTo>
                  <a:pt x="1566" y="2010"/>
                  <a:pt x="1545" y="2002"/>
                  <a:pt x="1522" y="2000"/>
                </a:cubicBezTo>
                <a:cubicBezTo>
                  <a:pt x="1596" y="2013"/>
                  <a:pt x="1631" y="2106"/>
                  <a:pt x="1689" y="2152"/>
                </a:cubicBezTo>
                <a:cubicBezTo>
                  <a:pt x="1732" y="2186"/>
                  <a:pt x="1866" y="2252"/>
                  <a:pt x="1831" y="2324"/>
                </a:cubicBezTo>
                <a:cubicBezTo>
                  <a:pt x="1877" y="2298"/>
                  <a:pt x="1949" y="2389"/>
                  <a:pt x="1974" y="2416"/>
                </a:cubicBezTo>
                <a:cubicBezTo>
                  <a:pt x="1961" y="2410"/>
                  <a:pt x="1948" y="2405"/>
                  <a:pt x="1935" y="2401"/>
                </a:cubicBezTo>
                <a:cubicBezTo>
                  <a:pt x="1991" y="2436"/>
                  <a:pt x="2041" y="2474"/>
                  <a:pt x="2078" y="2529"/>
                </a:cubicBezTo>
                <a:cubicBezTo>
                  <a:pt x="2127" y="2470"/>
                  <a:pt x="2227" y="2603"/>
                  <a:pt x="2199" y="2633"/>
                </a:cubicBezTo>
                <a:cubicBezTo>
                  <a:pt x="2226" y="2615"/>
                  <a:pt x="2185" y="2557"/>
                  <a:pt x="2238" y="2585"/>
                </a:cubicBezTo>
                <a:cubicBezTo>
                  <a:pt x="2159" y="2654"/>
                  <a:pt x="2403" y="2813"/>
                  <a:pt x="2407" y="2873"/>
                </a:cubicBezTo>
                <a:cubicBezTo>
                  <a:pt x="2427" y="2822"/>
                  <a:pt x="2437" y="2865"/>
                  <a:pt x="2453" y="2889"/>
                </a:cubicBezTo>
                <a:cubicBezTo>
                  <a:pt x="2478" y="2926"/>
                  <a:pt x="2439" y="2910"/>
                  <a:pt x="2446" y="2939"/>
                </a:cubicBezTo>
                <a:cubicBezTo>
                  <a:pt x="2458" y="2991"/>
                  <a:pt x="2501" y="3038"/>
                  <a:pt x="2521" y="3087"/>
                </a:cubicBezTo>
                <a:cubicBezTo>
                  <a:pt x="2550" y="3154"/>
                  <a:pt x="2565" y="3226"/>
                  <a:pt x="2595" y="3293"/>
                </a:cubicBezTo>
                <a:cubicBezTo>
                  <a:pt x="2647" y="3410"/>
                  <a:pt x="2629" y="3460"/>
                  <a:pt x="2612" y="3393"/>
                </a:cubicBezTo>
                <a:cubicBezTo>
                  <a:pt x="2611" y="3433"/>
                  <a:pt x="2658" y="3550"/>
                  <a:pt x="2612" y="3479"/>
                </a:cubicBezTo>
                <a:cubicBezTo>
                  <a:pt x="2623" y="3503"/>
                  <a:pt x="2637" y="3524"/>
                  <a:pt x="2657" y="3541"/>
                </a:cubicBezTo>
                <a:cubicBezTo>
                  <a:pt x="2601" y="3549"/>
                  <a:pt x="2646" y="3577"/>
                  <a:pt x="2655" y="3608"/>
                </a:cubicBezTo>
                <a:cubicBezTo>
                  <a:pt x="2683" y="3711"/>
                  <a:pt x="2731" y="3719"/>
                  <a:pt x="2713" y="3847"/>
                </a:cubicBezTo>
                <a:cubicBezTo>
                  <a:pt x="2696" y="3830"/>
                  <a:pt x="2684" y="3811"/>
                  <a:pt x="2677" y="3788"/>
                </a:cubicBezTo>
                <a:cubicBezTo>
                  <a:pt x="2621" y="3821"/>
                  <a:pt x="2674" y="3889"/>
                  <a:pt x="2692" y="3927"/>
                </a:cubicBezTo>
                <a:cubicBezTo>
                  <a:pt x="2673" y="3916"/>
                  <a:pt x="2654" y="3908"/>
                  <a:pt x="2633" y="3904"/>
                </a:cubicBezTo>
                <a:cubicBezTo>
                  <a:pt x="2659" y="3928"/>
                  <a:pt x="2686" y="4055"/>
                  <a:pt x="2671" y="4091"/>
                </a:cubicBezTo>
                <a:cubicBezTo>
                  <a:pt x="2671" y="4069"/>
                  <a:pt x="2665" y="4049"/>
                  <a:pt x="2654" y="4031"/>
                </a:cubicBezTo>
                <a:cubicBezTo>
                  <a:pt x="2672" y="4061"/>
                  <a:pt x="2656" y="4091"/>
                  <a:pt x="2648" y="4120"/>
                </a:cubicBezTo>
                <a:cubicBezTo>
                  <a:pt x="2681" y="4119"/>
                  <a:pt x="2683" y="4144"/>
                  <a:pt x="2674" y="4169"/>
                </a:cubicBezTo>
                <a:cubicBezTo>
                  <a:pt x="2665" y="4196"/>
                  <a:pt x="2625" y="4209"/>
                  <a:pt x="2622" y="4218"/>
                </a:cubicBezTo>
                <a:cubicBezTo>
                  <a:pt x="2607" y="4274"/>
                  <a:pt x="2629" y="4276"/>
                  <a:pt x="2568" y="4307"/>
                </a:cubicBezTo>
                <a:cubicBezTo>
                  <a:pt x="2551" y="4321"/>
                  <a:pt x="2533" y="4335"/>
                  <a:pt x="2514" y="4347"/>
                </a:cubicBezTo>
                <a:cubicBezTo>
                  <a:pt x="2487" y="4357"/>
                  <a:pt x="2479" y="4396"/>
                  <a:pt x="2459" y="4402"/>
                </a:cubicBezTo>
                <a:cubicBezTo>
                  <a:pt x="2425" y="4412"/>
                  <a:pt x="2391" y="4426"/>
                  <a:pt x="2362" y="4445"/>
                </a:cubicBezTo>
                <a:cubicBezTo>
                  <a:pt x="2348" y="4454"/>
                  <a:pt x="2327" y="4521"/>
                  <a:pt x="2317" y="4517"/>
                </a:cubicBezTo>
                <a:cubicBezTo>
                  <a:pt x="2286" y="4507"/>
                  <a:pt x="2236" y="4544"/>
                  <a:pt x="2213" y="4562"/>
                </a:cubicBezTo>
                <a:cubicBezTo>
                  <a:pt x="2182" y="4585"/>
                  <a:pt x="2121" y="4605"/>
                  <a:pt x="2098" y="4634"/>
                </a:cubicBezTo>
                <a:cubicBezTo>
                  <a:pt x="2077" y="4593"/>
                  <a:pt x="2022" y="4595"/>
                  <a:pt x="2018" y="4542"/>
                </a:cubicBezTo>
                <a:cubicBezTo>
                  <a:pt x="2014" y="4563"/>
                  <a:pt x="2011" y="4584"/>
                  <a:pt x="2006" y="4604"/>
                </a:cubicBezTo>
                <a:cubicBezTo>
                  <a:pt x="2002" y="4588"/>
                  <a:pt x="1995" y="4572"/>
                  <a:pt x="1986" y="4557"/>
                </a:cubicBezTo>
                <a:cubicBezTo>
                  <a:pt x="2001" y="4591"/>
                  <a:pt x="1996" y="4589"/>
                  <a:pt x="1971" y="4551"/>
                </a:cubicBezTo>
                <a:cubicBezTo>
                  <a:pt x="2004" y="4551"/>
                  <a:pt x="1937" y="4530"/>
                  <a:pt x="1938" y="4530"/>
                </a:cubicBezTo>
                <a:cubicBezTo>
                  <a:pt x="1948" y="4566"/>
                  <a:pt x="1934" y="4612"/>
                  <a:pt x="1888" y="4601"/>
                </a:cubicBezTo>
                <a:cubicBezTo>
                  <a:pt x="1898" y="4635"/>
                  <a:pt x="1946" y="4584"/>
                  <a:pt x="1957" y="4631"/>
                </a:cubicBezTo>
                <a:cubicBezTo>
                  <a:pt x="1971" y="4691"/>
                  <a:pt x="1865" y="4662"/>
                  <a:pt x="1843" y="4661"/>
                </a:cubicBezTo>
                <a:cubicBezTo>
                  <a:pt x="1880" y="4691"/>
                  <a:pt x="1941" y="4685"/>
                  <a:pt x="1965" y="4732"/>
                </a:cubicBezTo>
                <a:cubicBezTo>
                  <a:pt x="1929" y="4737"/>
                  <a:pt x="1930" y="4791"/>
                  <a:pt x="1888" y="4762"/>
                </a:cubicBezTo>
                <a:cubicBezTo>
                  <a:pt x="1861" y="4743"/>
                  <a:pt x="1840" y="4689"/>
                  <a:pt x="1804" y="4685"/>
                </a:cubicBezTo>
                <a:cubicBezTo>
                  <a:pt x="1827" y="4712"/>
                  <a:pt x="1942" y="4806"/>
                  <a:pt x="1923" y="4836"/>
                </a:cubicBezTo>
                <a:cubicBezTo>
                  <a:pt x="1850" y="4806"/>
                  <a:pt x="1812" y="4734"/>
                  <a:pt x="1751" y="4688"/>
                </a:cubicBezTo>
                <a:cubicBezTo>
                  <a:pt x="1764" y="4735"/>
                  <a:pt x="1982" y="4881"/>
                  <a:pt x="1884" y="4934"/>
                </a:cubicBezTo>
                <a:cubicBezTo>
                  <a:pt x="1821" y="4969"/>
                  <a:pt x="1708" y="4797"/>
                  <a:pt x="1665" y="4771"/>
                </a:cubicBezTo>
                <a:cubicBezTo>
                  <a:pt x="1694" y="4819"/>
                  <a:pt x="1812" y="4910"/>
                  <a:pt x="1794" y="4972"/>
                </a:cubicBezTo>
                <a:cubicBezTo>
                  <a:pt x="1778" y="5026"/>
                  <a:pt x="1687" y="5041"/>
                  <a:pt x="1644" y="5062"/>
                </a:cubicBezTo>
                <a:cubicBezTo>
                  <a:pt x="1571" y="5099"/>
                  <a:pt x="1569" y="5153"/>
                  <a:pt x="1524" y="5211"/>
                </a:cubicBezTo>
                <a:cubicBezTo>
                  <a:pt x="1494" y="5251"/>
                  <a:pt x="1415" y="5316"/>
                  <a:pt x="1365" y="5269"/>
                </a:cubicBezTo>
                <a:cubicBezTo>
                  <a:pt x="1381" y="5250"/>
                  <a:pt x="1400" y="5238"/>
                  <a:pt x="1425" y="5234"/>
                </a:cubicBezTo>
                <a:cubicBezTo>
                  <a:pt x="1419" y="5221"/>
                  <a:pt x="1415" y="5209"/>
                  <a:pt x="1413" y="5195"/>
                </a:cubicBezTo>
                <a:cubicBezTo>
                  <a:pt x="1400" y="5201"/>
                  <a:pt x="1387" y="5206"/>
                  <a:pt x="1374" y="5210"/>
                </a:cubicBezTo>
                <a:cubicBezTo>
                  <a:pt x="1377" y="5104"/>
                  <a:pt x="1341" y="4976"/>
                  <a:pt x="1374" y="4876"/>
                </a:cubicBezTo>
                <a:cubicBezTo>
                  <a:pt x="1382" y="4852"/>
                  <a:pt x="1434" y="4751"/>
                  <a:pt x="1445" y="4824"/>
                </a:cubicBezTo>
                <a:cubicBezTo>
                  <a:pt x="1445" y="4707"/>
                  <a:pt x="1223" y="4724"/>
                  <a:pt x="1244" y="4625"/>
                </a:cubicBezTo>
                <a:cubicBezTo>
                  <a:pt x="1239" y="4643"/>
                  <a:pt x="1215" y="4630"/>
                  <a:pt x="1203" y="4610"/>
                </a:cubicBezTo>
                <a:cubicBezTo>
                  <a:pt x="1228" y="4608"/>
                  <a:pt x="1240" y="4583"/>
                  <a:pt x="1276" y="4580"/>
                </a:cubicBezTo>
                <a:cubicBezTo>
                  <a:pt x="1447" y="4562"/>
                  <a:pt x="1360" y="4482"/>
                  <a:pt x="1410" y="4432"/>
                </a:cubicBezTo>
                <a:cubicBezTo>
                  <a:pt x="1466" y="4486"/>
                  <a:pt x="1545" y="4428"/>
                  <a:pt x="1606" y="4416"/>
                </a:cubicBezTo>
                <a:cubicBezTo>
                  <a:pt x="1627" y="4411"/>
                  <a:pt x="1641" y="4430"/>
                  <a:pt x="1650" y="4446"/>
                </a:cubicBezTo>
                <a:cubicBezTo>
                  <a:pt x="1674" y="4483"/>
                  <a:pt x="1717" y="4480"/>
                  <a:pt x="1754" y="4492"/>
                </a:cubicBezTo>
                <a:cubicBezTo>
                  <a:pt x="1755" y="4459"/>
                  <a:pt x="1721" y="4432"/>
                  <a:pt x="1760" y="4426"/>
                </a:cubicBezTo>
                <a:cubicBezTo>
                  <a:pt x="1750" y="4347"/>
                  <a:pt x="1653" y="4412"/>
                  <a:pt x="1621" y="4220"/>
                </a:cubicBezTo>
                <a:cubicBezTo>
                  <a:pt x="1614" y="4185"/>
                  <a:pt x="1651" y="4181"/>
                  <a:pt x="1668" y="4154"/>
                </a:cubicBezTo>
                <a:cubicBezTo>
                  <a:pt x="1694" y="4113"/>
                  <a:pt x="1783" y="4173"/>
                  <a:pt x="1816" y="4180"/>
                </a:cubicBezTo>
                <a:cubicBezTo>
                  <a:pt x="1798" y="4145"/>
                  <a:pt x="1821" y="4104"/>
                  <a:pt x="1796" y="4073"/>
                </a:cubicBezTo>
                <a:cubicBezTo>
                  <a:pt x="1907" y="4069"/>
                  <a:pt x="1866" y="4082"/>
                  <a:pt x="1974" y="4007"/>
                </a:cubicBezTo>
                <a:cubicBezTo>
                  <a:pt x="1998" y="3987"/>
                  <a:pt x="2027" y="3960"/>
                  <a:pt x="2045" y="3955"/>
                </a:cubicBezTo>
                <a:cubicBezTo>
                  <a:pt x="2071" y="3948"/>
                  <a:pt x="2107" y="3951"/>
                  <a:pt x="2128" y="3931"/>
                </a:cubicBezTo>
                <a:cubicBezTo>
                  <a:pt x="2184" y="3877"/>
                  <a:pt x="2098" y="3730"/>
                  <a:pt x="2105" y="3661"/>
                </a:cubicBezTo>
                <a:cubicBezTo>
                  <a:pt x="2118" y="3535"/>
                  <a:pt x="2140" y="3571"/>
                  <a:pt x="2075" y="3451"/>
                </a:cubicBezTo>
                <a:cubicBezTo>
                  <a:pt x="2056" y="3422"/>
                  <a:pt x="2068" y="3398"/>
                  <a:pt x="2056" y="3369"/>
                </a:cubicBezTo>
                <a:cubicBezTo>
                  <a:pt x="2041" y="3330"/>
                  <a:pt x="2017" y="3332"/>
                  <a:pt x="2013" y="3278"/>
                </a:cubicBezTo>
                <a:cubicBezTo>
                  <a:pt x="2008" y="3212"/>
                  <a:pt x="2050" y="3175"/>
                  <a:pt x="2053" y="3117"/>
                </a:cubicBezTo>
                <a:cubicBezTo>
                  <a:pt x="2054" y="3103"/>
                  <a:pt x="2051" y="3038"/>
                  <a:pt x="2043" y="3031"/>
                </a:cubicBezTo>
                <a:cubicBezTo>
                  <a:pt x="1994" y="2990"/>
                  <a:pt x="2045" y="2992"/>
                  <a:pt x="2064" y="2949"/>
                </a:cubicBezTo>
                <a:cubicBezTo>
                  <a:pt x="2114" y="2834"/>
                  <a:pt x="1883" y="2769"/>
                  <a:pt x="1888" y="2710"/>
                </a:cubicBezTo>
                <a:cubicBezTo>
                  <a:pt x="1889" y="2675"/>
                  <a:pt x="1959" y="2656"/>
                  <a:pt x="1974" y="2621"/>
                </a:cubicBezTo>
                <a:cubicBezTo>
                  <a:pt x="1932" y="2605"/>
                  <a:pt x="1878" y="2573"/>
                  <a:pt x="1852" y="2537"/>
                </a:cubicBezTo>
                <a:cubicBezTo>
                  <a:pt x="1832" y="2509"/>
                  <a:pt x="1814" y="2532"/>
                  <a:pt x="1792" y="2495"/>
                </a:cubicBezTo>
                <a:cubicBezTo>
                  <a:pt x="1762" y="2445"/>
                  <a:pt x="1746" y="2491"/>
                  <a:pt x="1710" y="2470"/>
                </a:cubicBezTo>
                <a:cubicBezTo>
                  <a:pt x="1645" y="2431"/>
                  <a:pt x="1678" y="2294"/>
                  <a:pt x="1555" y="2188"/>
                </a:cubicBezTo>
                <a:cubicBezTo>
                  <a:pt x="1537" y="2173"/>
                  <a:pt x="1498" y="2163"/>
                  <a:pt x="1474" y="2137"/>
                </a:cubicBezTo>
                <a:cubicBezTo>
                  <a:pt x="1428" y="2089"/>
                  <a:pt x="1373" y="2041"/>
                  <a:pt x="1335" y="1987"/>
                </a:cubicBezTo>
                <a:cubicBezTo>
                  <a:pt x="1308" y="1949"/>
                  <a:pt x="1269" y="1828"/>
                  <a:pt x="1228" y="1861"/>
                </a:cubicBezTo>
                <a:cubicBezTo>
                  <a:pt x="1210" y="1833"/>
                  <a:pt x="1176" y="1823"/>
                  <a:pt x="1159" y="1795"/>
                </a:cubicBezTo>
                <a:cubicBezTo>
                  <a:pt x="1146" y="1773"/>
                  <a:pt x="1111" y="1723"/>
                  <a:pt x="1134" y="1700"/>
                </a:cubicBezTo>
                <a:cubicBezTo>
                  <a:pt x="1164" y="1670"/>
                  <a:pt x="1024" y="1641"/>
                  <a:pt x="1015" y="1639"/>
                </a:cubicBezTo>
                <a:cubicBezTo>
                  <a:pt x="922" y="1618"/>
                  <a:pt x="858" y="1511"/>
                  <a:pt x="770" y="1487"/>
                </a:cubicBezTo>
                <a:cubicBezTo>
                  <a:pt x="744" y="1480"/>
                  <a:pt x="675" y="1447"/>
                  <a:pt x="731" y="1421"/>
                </a:cubicBezTo>
                <a:cubicBezTo>
                  <a:pt x="809" y="1384"/>
                  <a:pt x="710" y="1362"/>
                  <a:pt x="724" y="1321"/>
                </a:cubicBezTo>
                <a:cubicBezTo>
                  <a:pt x="731" y="1299"/>
                  <a:pt x="836" y="1329"/>
                  <a:pt x="849" y="1333"/>
                </a:cubicBezTo>
                <a:cubicBezTo>
                  <a:pt x="890" y="1339"/>
                  <a:pt x="1010" y="1267"/>
                  <a:pt x="950" y="1250"/>
                </a:cubicBezTo>
                <a:cubicBezTo>
                  <a:pt x="975" y="1229"/>
                  <a:pt x="1002" y="1205"/>
                  <a:pt x="1003" y="1190"/>
                </a:cubicBezTo>
                <a:cubicBezTo>
                  <a:pt x="1003" y="1154"/>
                  <a:pt x="963" y="1122"/>
                  <a:pt x="928" y="1126"/>
                </a:cubicBezTo>
                <a:cubicBezTo>
                  <a:pt x="904" y="1129"/>
                  <a:pt x="901" y="1114"/>
                  <a:pt x="894" y="1094"/>
                </a:cubicBezTo>
                <a:cubicBezTo>
                  <a:pt x="879" y="1050"/>
                  <a:pt x="833" y="1062"/>
                  <a:pt x="798" y="1048"/>
                </a:cubicBezTo>
                <a:cubicBezTo>
                  <a:pt x="806" y="1016"/>
                  <a:pt x="852" y="1023"/>
                  <a:pt x="854" y="997"/>
                </a:cubicBezTo>
                <a:cubicBezTo>
                  <a:pt x="859" y="952"/>
                  <a:pt x="810" y="936"/>
                  <a:pt x="781" y="915"/>
                </a:cubicBezTo>
                <a:cubicBezTo>
                  <a:pt x="747" y="890"/>
                  <a:pt x="724" y="860"/>
                  <a:pt x="676" y="869"/>
                </a:cubicBezTo>
                <a:cubicBezTo>
                  <a:pt x="601" y="883"/>
                  <a:pt x="618" y="922"/>
                  <a:pt x="584" y="968"/>
                </a:cubicBezTo>
                <a:cubicBezTo>
                  <a:pt x="551" y="947"/>
                  <a:pt x="502" y="909"/>
                  <a:pt x="466" y="916"/>
                </a:cubicBezTo>
                <a:cubicBezTo>
                  <a:pt x="424" y="924"/>
                  <a:pt x="346" y="849"/>
                  <a:pt x="326" y="819"/>
                </a:cubicBezTo>
                <a:cubicBezTo>
                  <a:pt x="303" y="785"/>
                  <a:pt x="282" y="703"/>
                  <a:pt x="294" y="662"/>
                </a:cubicBezTo>
                <a:cubicBezTo>
                  <a:pt x="315" y="590"/>
                  <a:pt x="253" y="594"/>
                  <a:pt x="240" y="549"/>
                </a:cubicBezTo>
                <a:cubicBezTo>
                  <a:pt x="245" y="575"/>
                  <a:pt x="245" y="593"/>
                  <a:pt x="228" y="611"/>
                </a:cubicBezTo>
                <a:cubicBezTo>
                  <a:pt x="189" y="599"/>
                  <a:pt x="180" y="530"/>
                  <a:pt x="147" y="504"/>
                </a:cubicBezTo>
                <a:cubicBezTo>
                  <a:pt x="101" y="467"/>
                  <a:pt x="23" y="402"/>
                  <a:pt x="0" y="345"/>
                </a:cubicBezTo>
                <a:close/>
                <a:moveTo>
                  <a:pt x="1825" y="712"/>
                </a:moveTo>
                <a:cubicBezTo>
                  <a:pt x="1836" y="717"/>
                  <a:pt x="1846" y="715"/>
                  <a:pt x="1855" y="706"/>
                </a:cubicBezTo>
                <a:cubicBezTo>
                  <a:pt x="1845" y="708"/>
                  <a:pt x="1835" y="710"/>
                  <a:pt x="1825" y="712"/>
                </a:cubicBezTo>
                <a:close/>
                <a:moveTo>
                  <a:pt x="1748" y="837"/>
                </a:moveTo>
                <a:cubicBezTo>
                  <a:pt x="1733" y="850"/>
                  <a:pt x="1721" y="866"/>
                  <a:pt x="1712" y="884"/>
                </a:cubicBezTo>
                <a:cubicBezTo>
                  <a:pt x="1734" y="877"/>
                  <a:pt x="1749" y="860"/>
                  <a:pt x="1748" y="837"/>
                </a:cubicBezTo>
                <a:close/>
                <a:moveTo>
                  <a:pt x="1707" y="751"/>
                </a:moveTo>
                <a:cubicBezTo>
                  <a:pt x="1698" y="777"/>
                  <a:pt x="1693" y="803"/>
                  <a:pt x="1692" y="831"/>
                </a:cubicBezTo>
                <a:cubicBezTo>
                  <a:pt x="1723" y="812"/>
                  <a:pt x="1757" y="771"/>
                  <a:pt x="1707" y="751"/>
                </a:cubicBezTo>
                <a:close/>
                <a:moveTo>
                  <a:pt x="1558" y="908"/>
                </a:moveTo>
                <a:cubicBezTo>
                  <a:pt x="1571" y="926"/>
                  <a:pt x="1588" y="940"/>
                  <a:pt x="1609" y="950"/>
                </a:cubicBezTo>
                <a:cubicBezTo>
                  <a:pt x="1633" y="911"/>
                  <a:pt x="1585" y="901"/>
                  <a:pt x="1558" y="908"/>
                </a:cubicBezTo>
                <a:close/>
                <a:moveTo>
                  <a:pt x="1531" y="905"/>
                </a:moveTo>
                <a:cubicBezTo>
                  <a:pt x="1535" y="891"/>
                  <a:pt x="1529" y="881"/>
                  <a:pt x="1514" y="875"/>
                </a:cubicBezTo>
                <a:cubicBezTo>
                  <a:pt x="1520" y="885"/>
                  <a:pt x="1526" y="895"/>
                  <a:pt x="1531" y="905"/>
                </a:cubicBezTo>
                <a:close/>
                <a:moveTo>
                  <a:pt x="1756" y="4866"/>
                </a:moveTo>
                <a:cubicBezTo>
                  <a:pt x="1756" y="4873"/>
                  <a:pt x="1791" y="4928"/>
                  <a:pt x="1819" y="4937"/>
                </a:cubicBezTo>
                <a:cubicBezTo>
                  <a:pt x="1795" y="4915"/>
                  <a:pt x="1773" y="4894"/>
                  <a:pt x="1756" y="4866"/>
                </a:cubicBezTo>
                <a:close/>
                <a:moveTo>
                  <a:pt x="2684" y="3832"/>
                </a:moveTo>
                <a:cubicBezTo>
                  <a:pt x="2688" y="3846"/>
                  <a:pt x="2698" y="3855"/>
                  <a:pt x="2713" y="3859"/>
                </a:cubicBezTo>
                <a:cubicBezTo>
                  <a:pt x="2703" y="3850"/>
                  <a:pt x="2693" y="3841"/>
                  <a:pt x="2684" y="3832"/>
                </a:cubicBezTo>
                <a:close/>
                <a:moveTo>
                  <a:pt x="1997" y="4589"/>
                </a:moveTo>
                <a:cubicBezTo>
                  <a:pt x="1995" y="4599"/>
                  <a:pt x="1995" y="4609"/>
                  <a:pt x="1997" y="4619"/>
                </a:cubicBezTo>
                <a:cubicBezTo>
                  <a:pt x="1997" y="4609"/>
                  <a:pt x="1997" y="4599"/>
                  <a:pt x="1997" y="4589"/>
                </a:cubicBezTo>
                <a:close/>
                <a:moveTo>
                  <a:pt x="1947" y="4536"/>
                </a:moveTo>
                <a:cubicBezTo>
                  <a:pt x="1954" y="4568"/>
                  <a:pt x="1931" y="4601"/>
                  <a:pt x="1965" y="4625"/>
                </a:cubicBezTo>
                <a:cubicBezTo>
                  <a:pt x="1980" y="4594"/>
                  <a:pt x="1970" y="4560"/>
                  <a:pt x="1947" y="453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1" name="꙱ Venezuela (Bolivarian Republic of Venezuela) (VE) (H)">
            <a:extLst>
              <a:ext uri="{FF2B5EF4-FFF2-40B4-BE49-F238E27FC236}">
                <a16:creationId xmlns:a16="http://schemas.microsoft.com/office/drawing/2014/main" id="{712B41F9-ABE7-43CE-8660-9AB3C2C78977}"/>
              </a:ext>
            </a:extLst>
          </p:cNvPr>
          <p:cNvSpPr>
            <a:spLocks noEditPoints="1"/>
          </p:cNvSpPr>
          <p:nvPr/>
        </p:nvSpPr>
        <p:spPr bwMode="auto">
          <a:xfrm>
            <a:off x="2490855" y="2016354"/>
            <a:ext cx="348956" cy="345371"/>
          </a:xfrm>
          <a:custGeom>
            <a:avLst/>
            <a:gdLst>
              <a:gd name="T0" fmla="*/ 407 w 4238"/>
              <a:gd name="T1" fmla="*/ 390 h 4188"/>
              <a:gd name="T2" fmla="*/ 519 w 4238"/>
              <a:gd name="T3" fmla="*/ 269 h 4188"/>
              <a:gd name="T4" fmla="*/ 440 w 4238"/>
              <a:gd name="T5" fmla="*/ 957 h 4188"/>
              <a:gd name="T6" fmla="*/ 737 w 4238"/>
              <a:gd name="T7" fmla="*/ 981 h 4188"/>
              <a:gd name="T8" fmla="*/ 697 w 4238"/>
              <a:gd name="T9" fmla="*/ 477 h 4188"/>
              <a:gd name="T10" fmla="*/ 1092 w 4238"/>
              <a:gd name="T11" fmla="*/ 311 h 4188"/>
              <a:gd name="T12" fmla="*/ 1163 w 4238"/>
              <a:gd name="T13" fmla="*/ 236 h 4188"/>
              <a:gd name="T14" fmla="*/ 1191 w 4238"/>
              <a:gd name="T15" fmla="*/ 239 h 4188"/>
              <a:gd name="T16" fmla="*/ 1681 w 4238"/>
              <a:gd name="T17" fmla="*/ 659 h 4188"/>
              <a:gd name="T18" fmla="*/ 2591 w 4238"/>
              <a:gd name="T19" fmla="*/ 804 h 4188"/>
              <a:gd name="T20" fmla="*/ 3058 w 4238"/>
              <a:gd name="T21" fmla="*/ 661 h 4188"/>
              <a:gd name="T22" fmla="*/ 3028 w 4238"/>
              <a:gd name="T23" fmla="*/ 581 h 4188"/>
              <a:gd name="T24" fmla="*/ 3496 w 4238"/>
              <a:gd name="T25" fmla="*/ 628 h 4188"/>
              <a:gd name="T26" fmla="*/ 3286 w 4238"/>
              <a:gd name="T27" fmla="*/ 712 h 4188"/>
              <a:gd name="T28" fmla="*/ 3396 w 4238"/>
              <a:gd name="T29" fmla="*/ 750 h 4188"/>
              <a:gd name="T30" fmla="*/ 3503 w 4238"/>
              <a:gd name="T31" fmla="*/ 842 h 4188"/>
              <a:gd name="T32" fmla="*/ 3574 w 4238"/>
              <a:gd name="T33" fmla="*/ 878 h 4188"/>
              <a:gd name="T34" fmla="*/ 3645 w 4238"/>
              <a:gd name="T35" fmla="*/ 911 h 4188"/>
              <a:gd name="T36" fmla="*/ 3900 w 4238"/>
              <a:gd name="T37" fmla="*/ 995 h 4188"/>
              <a:gd name="T38" fmla="*/ 3874 w 4238"/>
              <a:gd name="T39" fmla="*/ 1185 h 4188"/>
              <a:gd name="T40" fmla="*/ 3822 w 4238"/>
              <a:gd name="T41" fmla="*/ 1291 h 4188"/>
              <a:gd name="T42" fmla="*/ 3706 w 4238"/>
              <a:gd name="T43" fmla="*/ 1349 h 4188"/>
              <a:gd name="T44" fmla="*/ 3782 w 4238"/>
              <a:gd name="T45" fmla="*/ 1401 h 4188"/>
              <a:gd name="T46" fmla="*/ 4062 w 4238"/>
              <a:gd name="T47" fmla="*/ 1331 h 4188"/>
              <a:gd name="T48" fmla="*/ 4062 w 4238"/>
              <a:gd name="T49" fmla="*/ 1586 h 4188"/>
              <a:gd name="T50" fmla="*/ 4030 w 4238"/>
              <a:gd name="T51" fmla="*/ 1843 h 4188"/>
              <a:gd name="T52" fmla="*/ 3906 w 4238"/>
              <a:gd name="T53" fmla="*/ 1974 h 4188"/>
              <a:gd name="T54" fmla="*/ 3717 w 4238"/>
              <a:gd name="T55" fmla="*/ 2276 h 4188"/>
              <a:gd name="T56" fmla="*/ 3819 w 4238"/>
              <a:gd name="T57" fmla="*/ 2785 h 4188"/>
              <a:gd name="T58" fmla="*/ 3568 w 4238"/>
              <a:gd name="T59" fmla="*/ 2893 h 4188"/>
              <a:gd name="T60" fmla="*/ 3262 w 4238"/>
              <a:gd name="T61" fmla="*/ 3050 h 4188"/>
              <a:gd name="T62" fmla="*/ 3012 w 4238"/>
              <a:gd name="T63" fmla="*/ 3011 h 4188"/>
              <a:gd name="T64" fmla="*/ 2731 w 4238"/>
              <a:gd name="T65" fmla="*/ 2921 h 4188"/>
              <a:gd name="T66" fmla="*/ 2800 w 4238"/>
              <a:gd name="T67" fmla="*/ 3195 h 4188"/>
              <a:gd name="T68" fmla="*/ 3055 w 4238"/>
              <a:gd name="T69" fmla="*/ 3560 h 4188"/>
              <a:gd name="T70" fmla="*/ 2814 w 4238"/>
              <a:gd name="T71" fmla="*/ 3822 h 4188"/>
              <a:gd name="T72" fmla="*/ 2369 w 4238"/>
              <a:gd name="T73" fmla="*/ 4167 h 4188"/>
              <a:gd name="T74" fmla="*/ 1956 w 4238"/>
              <a:gd name="T75" fmla="*/ 3961 h 4188"/>
              <a:gd name="T76" fmla="*/ 1850 w 4238"/>
              <a:gd name="T77" fmla="*/ 3593 h 4188"/>
              <a:gd name="T78" fmla="*/ 1650 w 4238"/>
              <a:gd name="T79" fmla="*/ 3402 h 4188"/>
              <a:gd name="T80" fmla="*/ 1668 w 4238"/>
              <a:gd name="T81" fmla="*/ 2563 h 4188"/>
              <a:gd name="T82" fmla="*/ 1801 w 4238"/>
              <a:gd name="T83" fmla="*/ 2273 h 4188"/>
              <a:gd name="T84" fmla="*/ 1531 w 4238"/>
              <a:gd name="T85" fmla="*/ 2187 h 4188"/>
              <a:gd name="T86" fmla="*/ 1024 w 4238"/>
              <a:gd name="T87" fmla="*/ 1960 h 4188"/>
              <a:gd name="T88" fmla="*/ 662 w 4238"/>
              <a:gd name="T89" fmla="*/ 1903 h 4188"/>
              <a:gd name="T90" fmla="*/ 341 w 4238"/>
              <a:gd name="T91" fmla="*/ 1791 h 4188"/>
              <a:gd name="T92" fmla="*/ 127 w 4238"/>
              <a:gd name="T93" fmla="*/ 1139 h 4188"/>
              <a:gd name="T94" fmla="*/ 126 w 4238"/>
              <a:gd name="T95" fmla="*/ 910 h 4188"/>
              <a:gd name="T96" fmla="*/ 3351 w 4238"/>
              <a:gd name="T97" fmla="*/ 658 h 4188"/>
              <a:gd name="T98" fmla="*/ 2945 w 4238"/>
              <a:gd name="T99" fmla="*/ 474 h 4188"/>
              <a:gd name="T100" fmla="*/ 2574 w 4238"/>
              <a:gd name="T101" fmla="*/ 516 h 4188"/>
              <a:gd name="T102" fmla="*/ 2574 w 4238"/>
              <a:gd name="T103" fmla="*/ 516 h 4188"/>
              <a:gd name="T104" fmla="*/ 3934 w 4238"/>
              <a:gd name="T105" fmla="*/ 1145 h 4188"/>
              <a:gd name="T106" fmla="*/ 3922 w 4238"/>
              <a:gd name="T107" fmla="*/ 1148 h 4188"/>
              <a:gd name="T108" fmla="*/ 3927 w 4238"/>
              <a:gd name="T109" fmla="*/ 1196 h 4188"/>
              <a:gd name="T110" fmla="*/ 3931 w 4238"/>
              <a:gd name="T111" fmla="*/ 1311 h 4188"/>
              <a:gd name="T112" fmla="*/ 3830 w 4238"/>
              <a:gd name="T113" fmla="*/ 1302 h 4188"/>
              <a:gd name="T114" fmla="*/ 3833 w 4238"/>
              <a:gd name="T115" fmla="*/ 1365 h 4188"/>
              <a:gd name="T116" fmla="*/ 3833 w 4238"/>
              <a:gd name="T117" fmla="*/ 1365 h 4188"/>
              <a:gd name="T118" fmla="*/ 3823 w 4238"/>
              <a:gd name="T119" fmla="*/ 1297 h 4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238" h="4188">
                <a:moveTo>
                  <a:pt x="126" y="910"/>
                </a:moveTo>
                <a:cubicBezTo>
                  <a:pt x="170" y="791"/>
                  <a:pt x="153" y="621"/>
                  <a:pt x="314" y="441"/>
                </a:cubicBezTo>
                <a:cubicBezTo>
                  <a:pt x="340" y="412"/>
                  <a:pt x="379" y="423"/>
                  <a:pt x="407" y="390"/>
                </a:cubicBezTo>
                <a:cubicBezTo>
                  <a:pt x="464" y="318"/>
                  <a:pt x="430" y="280"/>
                  <a:pt x="536" y="232"/>
                </a:cubicBezTo>
                <a:cubicBezTo>
                  <a:pt x="591" y="206"/>
                  <a:pt x="647" y="185"/>
                  <a:pt x="702" y="155"/>
                </a:cubicBezTo>
                <a:cubicBezTo>
                  <a:pt x="666" y="242"/>
                  <a:pt x="571" y="207"/>
                  <a:pt x="519" y="269"/>
                </a:cubicBezTo>
                <a:cubicBezTo>
                  <a:pt x="475" y="322"/>
                  <a:pt x="522" y="437"/>
                  <a:pt x="579" y="459"/>
                </a:cubicBezTo>
                <a:cubicBezTo>
                  <a:pt x="527" y="457"/>
                  <a:pt x="577" y="570"/>
                  <a:pt x="582" y="592"/>
                </a:cubicBezTo>
                <a:cubicBezTo>
                  <a:pt x="613" y="729"/>
                  <a:pt x="357" y="791"/>
                  <a:pt x="440" y="957"/>
                </a:cubicBezTo>
                <a:cubicBezTo>
                  <a:pt x="454" y="984"/>
                  <a:pt x="458" y="1019"/>
                  <a:pt x="485" y="1039"/>
                </a:cubicBezTo>
                <a:cubicBezTo>
                  <a:pt x="514" y="1060"/>
                  <a:pt x="519" y="1051"/>
                  <a:pt x="514" y="1090"/>
                </a:cubicBezTo>
                <a:cubicBezTo>
                  <a:pt x="495" y="1232"/>
                  <a:pt x="713" y="1185"/>
                  <a:pt x="737" y="981"/>
                </a:cubicBezTo>
                <a:cubicBezTo>
                  <a:pt x="753" y="841"/>
                  <a:pt x="652" y="784"/>
                  <a:pt x="608" y="647"/>
                </a:cubicBezTo>
                <a:cubicBezTo>
                  <a:pt x="597" y="615"/>
                  <a:pt x="624" y="571"/>
                  <a:pt x="599" y="545"/>
                </a:cubicBezTo>
                <a:cubicBezTo>
                  <a:pt x="637" y="550"/>
                  <a:pt x="669" y="494"/>
                  <a:pt x="697" y="477"/>
                </a:cubicBezTo>
                <a:cubicBezTo>
                  <a:pt x="750" y="447"/>
                  <a:pt x="798" y="408"/>
                  <a:pt x="859" y="397"/>
                </a:cubicBezTo>
                <a:cubicBezTo>
                  <a:pt x="912" y="388"/>
                  <a:pt x="954" y="381"/>
                  <a:pt x="1000" y="353"/>
                </a:cubicBezTo>
                <a:cubicBezTo>
                  <a:pt x="1018" y="342"/>
                  <a:pt x="1069" y="300"/>
                  <a:pt x="1092" y="311"/>
                </a:cubicBezTo>
                <a:cubicBezTo>
                  <a:pt x="1089" y="294"/>
                  <a:pt x="1081" y="281"/>
                  <a:pt x="1069" y="269"/>
                </a:cubicBezTo>
                <a:cubicBezTo>
                  <a:pt x="1091" y="279"/>
                  <a:pt x="1160" y="336"/>
                  <a:pt x="1184" y="309"/>
                </a:cubicBezTo>
                <a:cubicBezTo>
                  <a:pt x="1200" y="291"/>
                  <a:pt x="1183" y="245"/>
                  <a:pt x="1163" y="236"/>
                </a:cubicBezTo>
                <a:cubicBezTo>
                  <a:pt x="1128" y="222"/>
                  <a:pt x="1080" y="255"/>
                  <a:pt x="1045" y="257"/>
                </a:cubicBezTo>
                <a:cubicBezTo>
                  <a:pt x="1052" y="217"/>
                  <a:pt x="1017" y="0"/>
                  <a:pt x="1139" y="50"/>
                </a:cubicBezTo>
                <a:cubicBezTo>
                  <a:pt x="1194" y="72"/>
                  <a:pt x="1182" y="192"/>
                  <a:pt x="1191" y="239"/>
                </a:cubicBezTo>
                <a:cubicBezTo>
                  <a:pt x="1210" y="343"/>
                  <a:pt x="1322" y="274"/>
                  <a:pt x="1396" y="300"/>
                </a:cubicBezTo>
                <a:cubicBezTo>
                  <a:pt x="1479" y="329"/>
                  <a:pt x="1582" y="351"/>
                  <a:pt x="1618" y="447"/>
                </a:cubicBezTo>
                <a:cubicBezTo>
                  <a:pt x="1640" y="506"/>
                  <a:pt x="1583" y="638"/>
                  <a:pt x="1681" y="659"/>
                </a:cubicBezTo>
                <a:cubicBezTo>
                  <a:pt x="1882" y="702"/>
                  <a:pt x="2212" y="505"/>
                  <a:pt x="2324" y="669"/>
                </a:cubicBezTo>
                <a:cubicBezTo>
                  <a:pt x="2379" y="749"/>
                  <a:pt x="2444" y="756"/>
                  <a:pt x="2531" y="780"/>
                </a:cubicBezTo>
                <a:cubicBezTo>
                  <a:pt x="2528" y="779"/>
                  <a:pt x="2646" y="804"/>
                  <a:pt x="2591" y="804"/>
                </a:cubicBezTo>
                <a:cubicBezTo>
                  <a:pt x="2685" y="854"/>
                  <a:pt x="2729" y="745"/>
                  <a:pt x="2803" y="738"/>
                </a:cubicBezTo>
                <a:cubicBezTo>
                  <a:pt x="2848" y="734"/>
                  <a:pt x="2858" y="687"/>
                  <a:pt x="2895" y="670"/>
                </a:cubicBezTo>
                <a:cubicBezTo>
                  <a:pt x="2947" y="646"/>
                  <a:pt x="3005" y="692"/>
                  <a:pt x="3058" y="661"/>
                </a:cubicBezTo>
                <a:cubicBezTo>
                  <a:pt x="3012" y="614"/>
                  <a:pt x="2906" y="665"/>
                  <a:pt x="2876" y="605"/>
                </a:cubicBezTo>
                <a:cubicBezTo>
                  <a:pt x="2902" y="605"/>
                  <a:pt x="2928" y="605"/>
                  <a:pt x="2954" y="605"/>
                </a:cubicBezTo>
                <a:cubicBezTo>
                  <a:pt x="2991" y="605"/>
                  <a:pt x="3001" y="582"/>
                  <a:pt x="3028" y="581"/>
                </a:cubicBezTo>
                <a:cubicBezTo>
                  <a:pt x="3056" y="585"/>
                  <a:pt x="3052" y="614"/>
                  <a:pt x="3176" y="594"/>
                </a:cubicBezTo>
                <a:cubicBezTo>
                  <a:pt x="3330" y="568"/>
                  <a:pt x="3488" y="597"/>
                  <a:pt x="3639" y="566"/>
                </a:cubicBezTo>
                <a:cubicBezTo>
                  <a:pt x="3616" y="614"/>
                  <a:pt x="3540" y="605"/>
                  <a:pt x="3496" y="628"/>
                </a:cubicBezTo>
                <a:cubicBezTo>
                  <a:pt x="3428" y="664"/>
                  <a:pt x="3348" y="607"/>
                  <a:pt x="3283" y="661"/>
                </a:cubicBezTo>
                <a:cubicBezTo>
                  <a:pt x="3306" y="643"/>
                  <a:pt x="3325" y="643"/>
                  <a:pt x="3334" y="673"/>
                </a:cubicBezTo>
                <a:cubicBezTo>
                  <a:pt x="3308" y="671"/>
                  <a:pt x="3290" y="687"/>
                  <a:pt x="3286" y="712"/>
                </a:cubicBezTo>
                <a:cubicBezTo>
                  <a:pt x="3342" y="679"/>
                  <a:pt x="3386" y="712"/>
                  <a:pt x="3384" y="778"/>
                </a:cubicBezTo>
                <a:cubicBezTo>
                  <a:pt x="3383" y="831"/>
                  <a:pt x="3296" y="796"/>
                  <a:pt x="3268" y="795"/>
                </a:cubicBezTo>
                <a:cubicBezTo>
                  <a:pt x="3288" y="868"/>
                  <a:pt x="3409" y="817"/>
                  <a:pt x="3396" y="750"/>
                </a:cubicBezTo>
                <a:cubicBezTo>
                  <a:pt x="3429" y="755"/>
                  <a:pt x="3443" y="792"/>
                  <a:pt x="3445" y="820"/>
                </a:cubicBezTo>
                <a:cubicBezTo>
                  <a:pt x="3449" y="858"/>
                  <a:pt x="3483" y="900"/>
                  <a:pt x="3479" y="934"/>
                </a:cubicBezTo>
                <a:cubicBezTo>
                  <a:pt x="3502" y="910"/>
                  <a:pt x="3514" y="876"/>
                  <a:pt x="3503" y="842"/>
                </a:cubicBezTo>
                <a:cubicBezTo>
                  <a:pt x="3533" y="872"/>
                  <a:pt x="3537" y="928"/>
                  <a:pt x="3512" y="961"/>
                </a:cubicBezTo>
                <a:cubicBezTo>
                  <a:pt x="3543" y="939"/>
                  <a:pt x="3530" y="894"/>
                  <a:pt x="3527" y="863"/>
                </a:cubicBezTo>
                <a:cubicBezTo>
                  <a:pt x="3543" y="867"/>
                  <a:pt x="3558" y="872"/>
                  <a:pt x="3574" y="878"/>
                </a:cubicBezTo>
                <a:cubicBezTo>
                  <a:pt x="3571" y="875"/>
                  <a:pt x="3473" y="822"/>
                  <a:pt x="3531" y="830"/>
                </a:cubicBezTo>
                <a:cubicBezTo>
                  <a:pt x="3585" y="837"/>
                  <a:pt x="3657" y="894"/>
                  <a:pt x="3628" y="955"/>
                </a:cubicBezTo>
                <a:cubicBezTo>
                  <a:pt x="3641" y="932"/>
                  <a:pt x="3659" y="934"/>
                  <a:pt x="3645" y="911"/>
                </a:cubicBezTo>
                <a:cubicBezTo>
                  <a:pt x="3667" y="900"/>
                  <a:pt x="3690" y="898"/>
                  <a:pt x="3714" y="905"/>
                </a:cubicBezTo>
                <a:cubicBezTo>
                  <a:pt x="3663" y="849"/>
                  <a:pt x="3745" y="899"/>
                  <a:pt x="3763" y="929"/>
                </a:cubicBezTo>
                <a:cubicBezTo>
                  <a:pt x="3797" y="983"/>
                  <a:pt x="3856" y="961"/>
                  <a:pt x="3900" y="995"/>
                </a:cubicBezTo>
                <a:cubicBezTo>
                  <a:pt x="4016" y="1085"/>
                  <a:pt x="3880" y="1086"/>
                  <a:pt x="3850" y="1169"/>
                </a:cubicBezTo>
                <a:cubicBezTo>
                  <a:pt x="3860" y="1159"/>
                  <a:pt x="3869" y="1149"/>
                  <a:pt x="3880" y="1139"/>
                </a:cubicBezTo>
                <a:cubicBezTo>
                  <a:pt x="3882" y="1152"/>
                  <a:pt x="3880" y="1168"/>
                  <a:pt x="3874" y="1185"/>
                </a:cubicBezTo>
                <a:cubicBezTo>
                  <a:pt x="3889" y="1172"/>
                  <a:pt x="3908" y="1164"/>
                  <a:pt x="3927" y="1163"/>
                </a:cubicBezTo>
                <a:cubicBezTo>
                  <a:pt x="3903" y="1174"/>
                  <a:pt x="3885" y="1193"/>
                  <a:pt x="3865" y="1210"/>
                </a:cubicBezTo>
                <a:cubicBezTo>
                  <a:pt x="3851" y="1241"/>
                  <a:pt x="3833" y="1272"/>
                  <a:pt x="3822" y="1291"/>
                </a:cubicBezTo>
                <a:cubicBezTo>
                  <a:pt x="3809" y="1313"/>
                  <a:pt x="3813" y="1332"/>
                  <a:pt x="3784" y="1332"/>
                </a:cubicBezTo>
                <a:cubicBezTo>
                  <a:pt x="3759" y="1332"/>
                  <a:pt x="3683" y="1310"/>
                  <a:pt x="3666" y="1332"/>
                </a:cubicBezTo>
                <a:cubicBezTo>
                  <a:pt x="3678" y="1339"/>
                  <a:pt x="3692" y="1344"/>
                  <a:pt x="3706" y="1349"/>
                </a:cubicBezTo>
                <a:cubicBezTo>
                  <a:pt x="3734" y="1334"/>
                  <a:pt x="3792" y="1329"/>
                  <a:pt x="3794" y="1374"/>
                </a:cubicBezTo>
                <a:cubicBezTo>
                  <a:pt x="3775" y="1370"/>
                  <a:pt x="3756" y="1367"/>
                  <a:pt x="3737" y="1362"/>
                </a:cubicBezTo>
                <a:cubicBezTo>
                  <a:pt x="3756" y="1371"/>
                  <a:pt x="3773" y="1382"/>
                  <a:pt x="3782" y="1401"/>
                </a:cubicBezTo>
                <a:cubicBezTo>
                  <a:pt x="3806" y="1370"/>
                  <a:pt x="3839" y="1348"/>
                  <a:pt x="3844" y="1398"/>
                </a:cubicBezTo>
                <a:cubicBezTo>
                  <a:pt x="3879" y="1360"/>
                  <a:pt x="3904" y="1342"/>
                  <a:pt x="3954" y="1332"/>
                </a:cubicBezTo>
                <a:cubicBezTo>
                  <a:pt x="4001" y="1323"/>
                  <a:pt x="4019" y="1373"/>
                  <a:pt x="4062" y="1331"/>
                </a:cubicBezTo>
                <a:cubicBezTo>
                  <a:pt x="4132" y="1264"/>
                  <a:pt x="4235" y="1407"/>
                  <a:pt x="4238" y="1437"/>
                </a:cubicBezTo>
                <a:cubicBezTo>
                  <a:pt x="4238" y="1449"/>
                  <a:pt x="4229" y="1460"/>
                  <a:pt x="4204" y="1472"/>
                </a:cubicBezTo>
                <a:cubicBezTo>
                  <a:pt x="4151" y="1498"/>
                  <a:pt x="4120" y="1556"/>
                  <a:pt x="4062" y="1586"/>
                </a:cubicBezTo>
                <a:cubicBezTo>
                  <a:pt x="4019" y="1608"/>
                  <a:pt x="4025" y="1606"/>
                  <a:pt x="3995" y="1643"/>
                </a:cubicBezTo>
                <a:cubicBezTo>
                  <a:pt x="3915" y="1744"/>
                  <a:pt x="3976" y="1719"/>
                  <a:pt x="3979" y="1809"/>
                </a:cubicBezTo>
                <a:cubicBezTo>
                  <a:pt x="3981" y="1839"/>
                  <a:pt x="3987" y="1858"/>
                  <a:pt x="4030" y="1843"/>
                </a:cubicBezTo>
                <a:cubicBezTo>
                  <a:pt x="4060" y="1832"/>
                  <a:pt x="4079" y="1867"/>
                  <a:pt x="4067" y="1891"/>
                </a:cubicBezTo>
                <a:cubicBezTo>
                  <a:pt x="4053" y="1917"/>
                  <a:pt x="3999" y="1931"/>
                  <a:pt x="3972" y="1950"/>
                </a:cubicBezTo>
                <a:cubicBezTo>
                  <a:pt x="3941" y="1972"/>
                  <a:pt x="3942" y="1998"/>
                  <a:pt x="3906" y="1974"/>
                </a:cubicBezTo>
                <a:cubicBezTo>
                  <a:pt x="3878" y="1955"/>
                  <a:pt x="3858" y="1992"/>
                  <a:pt x="3848" y="1997"/>
                </a:cubicBezTo>
                <a:cubicBezTo>
                  <a:pt x="3811" y="2017"/>
                  <a:pt x="3783" y="2036"/>
                  <a:pt x="3789" y="2097"/>
                </a:cubicBezTo>
                <a:cubicBezTo>
                  <a:pt x="3797" y="2188"/>
                  <a:pt x="3747" y="2217"/>
                  <a:pt x="3717" y="2276"/>
                </a:cubicBezTo>
                <a:cubicBezTo>
                  <a:pt x="3750" y="2349"/>
                  <a:pt x="3837" y="2495"/>
                  <a:pt x="3911" y="2532"/>
                </a:cubicBezTo>
                <a:cubicBezTo>
                  <a:pt x="3956" y="2590"/>
                  <a:pt x="3970" y="2647"/>
                  <a:pt x="3909" y="2692"/>
                </a:cubicBezTo>
                <a:cubicBezTo>
                  <a:pt x="3876" y="2716"/>
                  <a:pt x="3853" y="2761"/>
                  <a:pt x="3819" y="2785"/>
                </a:cubicBezTo>
                <a:cubicBezTo>
                  <a:pt x="3800" y="2799"/>
                  <a:pt x="3736" y="2783"/>
                  <a:pt x="3732" y="2790"/>
                </a:cubicBezTo>
                <a:cubicBezTo>
                  <a:pt x="3714" y="2819"/>
                  <a:pt x="3660" y="2813"/>
                  <a:pt x="3659" y="2844"/>
                </a:cubicBezTo>
                <a:cubicBezTo>
                  <a:pt x="3658" y="2880"/>
                  <a:pt x="3593" y="2881"/>
                  <a:pt x="3568" y="2893"/>
                </a:cubicBezTo>
                <a:cubicBezTo>
                  <a:pt x="3520" y="2916"/>
                  <a:pt x="3460" y="2947"/>
                  <a:pt x="3406" y="2920"/>
                </a:cubicBezTo>
                <a:cubicBezTo>
                  <a:pt x="3370" y="2902"/>
                  <a:pt x="3336" y="2947"/>
                  <a:pt x="3298" y="2955"/>
                </a:cubicBezTo>
                <a:cubicBezTo>
                  <a:pt x="3252" y="2964"/>
                  <a:pt x="3251" y="3012"/>
                  <a:pt x="3262" y="3050"/>
                </a:cubicBezTo>
                <a:cubicBezTo>
                  <a:pt x="3278" y="3105"/>
                  <a:pt x="3232" y="3147"/>
                  <a:pt x="3186" y="3105"/>
                </a:cubicBezTo>
                <a:cubicBezTo>
                  <a:pt x="3155" y="3077"/>
                  <a:pt x="3140" y="3039"/>
                  <a:pt x="3111" y="3010"/>
                </a:cubicBezTo>
                <a:cubicBezTo>
                  <a:pt x="3070" y="2976"/>
                  <a:pt x="3069" y="3015"/>
                  <a:pt x="3012" y="3011"/>
                </a:cubicBezTo>
                <a:cubicBezTo>
                  <a:pt x="2964" y="3008"/>
                  <a:pt x="2946" y="3007"/>
                  <a:pt x="2895" y="3001"/>
                </a:cubicBezTo>
                <a:cubicBezTo>
                  <a:pt x="2863" y="3003"/>
                  <a:pt x="2860" y="3012"/>
                  <a:pt x="2845" y="2963"/>
                </a:cubicBezTo>
                <a:cubicBezTo>
                  <a:pt x="2830" y="2917"/>
                  <a:pt x="2771" y="2913"/>
                  <a:pt x="2731" y="2921"/>
                </a:cubicBezTo>
                <a:cubicBezTo>
                  <a:pt x="2678" y="2931"/>
                  <a:pt x="2680" y="2885"/>
                  <a:pt x="2639" y="2867"/>
                </a:cubicBezTo>
                <a:cubicBezTo>
                  <a:pt x="2605" y="2902"/>
                  <a:pt x="2668" y="2979"/>
                  <a:pt x="2689" y="3004"/>
                </a:cubicBezTo>
                <a:cubicBezTo>
                  <a:pt x="2749" y="3077"/>
                  <a:pt x="2798" y="3090"/>
                  <a:pt x="2800" y="3195"/>
                </a:cubicBezTo>
                <a:cubicBezTo>
                  <a:pt x="2803" y="3370"/>
                  <a:pt x="2869" y="3354"/>
                  <a:pt x="2859" y="3423"/>
                </a:cubicBezTo>
                <a:cubicBezTo>
                  <a:pt x="2856" y="3481"/>
                  <a:pt x="2837" y="3533"/>
                  <a:pt x="2939" y="3529"/>
                </a:cubicBezTo>
                <a:cubicBezTo>
                  <a:pt x="2965" y="3529"/>
                  <a:pt x="3067" y="3521"/>
                  <a:pt x="3055" y="3560"/>
                </a:cubicBezTo>
                <a:cubicBezTo>
                  <a:pt x="3045" y="3628"/>
                  <a:pt x="3009" y="3640"/>
                  <a:pt x="2977" y="3657"/>
                </a:cubicBezTo>
                <a:cubicBezTo>
                  <a:pt x="2939" y="3676"/>
                  <a:pt x="2875" y="3700"/>
                  <a:pt x="2849" y="3729"/>
                </a:cubicBezTo>
                <a:cubicBezTo>
                  <a:pt x="2834" y="3763"/>
                  <a:pt x="2838" y="3788"/>
                  <a:pt x="2814" y="3822"/>
                </a:cubicBezTo>
                <a:cubicBezTo>
                  <a:pt x="2793" y="3851"/>
                  <a:pt x="2765" y="3875"/>
                  <a:pt x="2746" y="3906"/>
                </a:cubicBezTo>
                <a:cubicBezTo>
                  <a:pt x="2747" y="3826"/>
                  <a:pt x="2623" y="3949"/>
                  <a:pt x="2600" y="3954"/>
                </a:cubicBezTo>
                <a:cubicBezTo>
                  <a:pt x="2468" y="3980"/>
                  <a:pt x="2440" y="4144"/>
                  <a:pt x="2369" y="4167"/>
                </a:cubicBezTo>
                <a:cubicBezTo>
                  <a:pt x="2344" y="4138"/>
                  <a:pt x="2376" y="4100"/>
                  <a:pt x="2368" y="4068"/>
                </a:cubicBezTo>
                <a:cubicBezTo>
                  <a:pt x="2354" y="4013"/>
                  <a:pt x="2274" y="4066"/>
                  <a:pt x="2253" y="4082"/>
                </a:cubicBezTo>
                <a:cubicBezTo>
                  <a:pt x="2098" y="4188"/>
                  <a:pt x="2016" y="4012"/>
                  <a:pt x="1956" y="3961"/>
                </a:cubicBezTo>
                <a:lnTo>
                  <a:pt x="1914" y="3809"/>
                </a:lnTo>
                <a:cubicBezTo>
                  <a:pt x="1901" y="3763"/>
                  <a:pt x="1875" y="3712"/>
                  <a:pt x="1875" y="3664"/>
                </a:cubicBezTo>
                <a:cubicBezTo>
                  <a:pt x="1875" y="3640"/>
                  <a:pt x="1856" y="3615"/>
                  <a:pt x="1850" y="3593"/>
                </a:cubicBezTo>
                <a:cubicBezTo>
                  <a:pt x="1849" y="3577"/>
                  <a:pt x="1859" y="3570"/>
                  <a:pt x="1853" y="3552"/>
                </a:cubicBezTo>
                <a:cubicBezTo>
                  <a:pt x="1848" y="3536"/>
                  <a:pt x="1832" y="3512"/>
                  <a:pt x="1788" y="3466"/>
                </a:cubicBezTo>
                <a:cubicBezTo>
                  <a:pt x="1763" y="3440"/>
                  <a:pt x="1691" y="3371"/>
                  <a:pt x="1650" y="3402"/>
                </a:cubicBezTo>
                <a:cubicBezTo>
                  <a:pt x="1647" y="3300"/>
                  <a:pt x="1826" y="3265"/>
                  <a:pt x="1824" y="3178"/>
                </a:cubicBezTo>
                <a:cubicBezTo>
                  <a:pt x="1824" y="3126"/>
                  <a:pt x="1728" y="3045"/>
                  <a:pt x="1708" y="2983"/>
                </a:cubicBezTo>
                <a:cubicBezTo>
                  <a:pt x="1674" y="2845"/>
                  <a:pt x="1655" y="2709"/>
                  <a:pt x="1668" y="2563"/>
                </a:cubicBezTo>
                <a:cubicBezTo>
                  <a:pt x="1676" y="2474"/>
                  <a:pt x="1712" y="2460"/>
                  <a:pt x="1727" y="2444"/>
                </a:cubicBezTo>
                <a:cubicBezTo>
                  <a:pt x="1749" y="2422"/>
                  <a:pt x="1738" y="2382"/>
                  <a:pt x="1746" y="2355"/>
                </a:cubicBezTo>
                <a:cubicBezTo>
                  <a:pt x="1752" y="2324"/>
                  <a:pt x="1782" y="2298"/>
                  <a:pt x="1801" y="2273"/>
                </a:cubicBezTo>
                <a:cubicBezTo>
                  <a:pt x="1840" y="2228"/>
                  <a:pt x="1810" y="2173"/>
                  <a:pt x="1752" y="2154"/>
                </a:cubicBezTo>
                <a:cubicBezTo>
                  <a:pt x="1711" y="2140"/>
                  <a:pt x="1702" y="2156"/>
                  <a:pt x="1669" y="2170"/>
                </a:cubicBezTo>
                <a:cubicBezTo>
                  <a:pt x="1622" y="2189"/>
                  <a:pt x="1581" y="2186"/>
                  <a:pt x="1531" y="2187"/>
                </a:cubicBezTo>
                <a:cubicBezTo>
                  <a:pt x="1502" y="2188"/>
                  <a:pt x="1453" y="2212"/>
                  <a:pt x="1426" y="2202"/>
                </a:cubicBezTo>
                <a:cubicBezTo>
                  <a:pt x="1343" y="2170"/>
                  <a:pt x="1247" y="2238"/>
                  <a:pt x="1173" y="2191"/>
                </a:cubicBezTo>
                <a:cubicBezTo>
                  <a:pt x="1148" y="2180"/>
                  <a:pt x="1055" y="2005"/>
                  <a:pt x="1024" y="1960"/>
                </a:cubicBezTo>
                <a:cubicBezTo>
                  <a:pt x="965" y="1876"/>
                  <a:pt x="955" y="1932"/>
                  <a:pt x="901" y="1915"/>
                </a:cubicBezTo>
                <a:cubicBezTo>
                  <a:pt x="864" y="1903"/>
                  <a:pt x="836" y="1868"/>
                  <a:pt x="795" y="1867"/>
                </a:cubicBezTo>
                <a:cubicBezTo>
                  <a:pt x="745" y="1865"/>
                  <a:pt x="710" y="1899"/>
                  <a:pt x="662" y="1903"/>
                </a:cubicBezTo>
                <a:cubicBezTo>
                  <a:pt x="610" y="1908"/>
                  <a:pt x="563" y="1873"/>
                  <a:pt x="510" y="1879"/>
                </a:cubicBezTo>
                <a:cubicBezTo>
                  <a:pt x="476" y="1883"/>
                  <a:pt x="448" y="1903"/>
                  <a:pt x="414" y="1895"/>
                </a:cubicBezTo>
                <a:cubicBezTo>
                  <a:pt x="358" y="1881"/>
                  <a:pt x="363" y="1833"/>
                  <a:pt x="341" y="1791"/>
                </a:cubicBezTo>
                <a:cubicBezTo>
                  <a:pt x="313" y="1733"/>
                  <a:pt x="203" y="1766"/>
                  <a:pt x="278" y="1567"/>
                </a:cubicBezTo>
                <a:cubicBezTo>
                  <a:pt x="336" y="1411"/>
                  <a:pt x="249" y="1374"/>
                  <a:pt x="223" y="1317"/>
                </a:cubicBezTo>
                <a:cubicBezTo>
                  <a:pt x="196" y="1256"/>
                  <a:pt x="210" y="1117"/>
                  <a:pt x="127" y="1139"/>
                </a:cubicBezTo>
                <a:cubicBezTo>
                  <a:pt x="129" y="1118"/>
                  <a:pt x="126" y="1097"/>
                  <a:pt x="118" y="1077"/>
                </a:cubicBezTo>
                <a:cubicBezTo>
                  <a:pt x="103" y="1087"/>
                  <a:pt x="71" y="1126"/>
                  <a:pt x="0" y="1124"/>
                </a:cubicBezTo>
                <a:cubicBezTo>
                  <a:pt x="54" y="1061"/>
                  <a:pt x="98" y="989"/>
                  <a:pt x="126" y="910"/>
                </a:cubicBezTo>
                <a:close/>
                <a:moveTo>
                  <a:pt x="3351" y="658"/>
                </a:moveTo>
                <a:cubicBezTo>
                  <a:pt x="3367" y="677"/>
                  <a:pt x="3380" y="698"/>
                  <a:pt x="3390" y="721"/>
                </a:cubicBezTo>
                <a:cubicBezTo>
                  <a:pt x="3371" y="707"/>
                  <a:pt x="3352" y="683"/>
                  <a:pt x="3351" y="658"/>
                </a:cubicBezTo>
                <a:close/>
                <a:moveTo>
                  <a:pt x="2957" y="525"/>
                </a:moveTo>
                <a:cubicBezTo>
                  <a:pt x="2949" y="502"/>
                  <a:pt x="2809" y="471"/>
                  <a:pt x="2882" y="448"/>
                </a:cubicBezTo>
                <a:cubicBezTo>
                  <a:pt x="2920" y="436"/>
                  <a:pt x="2922" y="477"/>
                  <a:pt x="2945" y="474"/>
                </a:cubicBezTo>
                <a:cubicBezTo>
                  <a:pt x="2982" y="469"/>
                  <a:pt x="2989" y="425"/>
                  <a:pt x="3022" y="412"/>
                </a:cubicBezTo>
                <a:cubicBezTo>
                  <a:pt x="3042" y="491"/>
                  <a:pt x="3033" y="483"/>
                  <a:pt x="2957" y="525"/>
                </a:cubicBezTo>
                <a:close/>
                <a:moveTo>
                  <a:pt x="2574" y="516"/>
                </a:moveTo>
                <a:cubicBezTo>
                  <a:pt x="2564" y="513"/>
                  <a:pt x="2554" y="510"/>
                  <a:pt x="2544" y="507"/>
                </a:cubicBezTo>
                <a:cubicBezTo>
                  <a:pt x="2552" y="497"/>
                  <a:pt x="2562" y="489"/>
                  <a:pt x="2574" y="483"/>
                </a:cubicBezTo>
                <a:cubicBezTo>
                  <a:pt x="2587" y="496"/>
                  <a:pt x="2587" y="507"/>
                  <a:pt x="2574" y="516"/>
                </a:cubicBezTo>
                <a:close/>
                <a:moveTo>
                  <a:pt x="3934" y="1145"/>
                </a:moveTo>
                <a:cubicBezTo>
                  <a:pt x="3939" y="1131"/>
                  <a:pt x="3948" y="1124"/>
                  <a:pt x="3963" y="1121"/>
                </a:cubicBezTo>
                <a:cubicBezTo>
                  <a:pt x="3953" y="1129"/>
                  <a:pt x="3944" y="1137"/>
                  <a:pt x="3934" y="1145"/>
                </a:cubicBezTo>
                <a:close/>
                <a:moveTo>
                  <a:pt x="3922" y="1148"/>
                </a:moveTo>
                <a:cubicBezTo>
                  <a:pt x="3891" y="1138"/>
                  <a:pt x="3894" y="1129"/>
                  <a:pt x="3931" y="1118"/>
                </a:cubicBezTo>
                <a:cubicBezTo>
                  <a:pt x="3928" y="1128"/>
                  <a:pt x="3925" y="1138"/>
                  <a:pt x="3922" y="1148"/>
                </a:cubicBezTo>
                <a:close/>
                <a:moveTo>
                  <a:pt x="3907" y="1225"/>
                </a:moveTo>
                <a:cubicBezTo>
                  <a:pt x="3897" y="1225"/>
                  <a:pt x="3887" y="1225"/>
                  <a:pt x="3877" y="1225"/>
                </a:cubicBezTo>
                <a:cubicBezTo>
                  <a:pt x="3885" y="1203"/>
                  <a:pt x="3903" y="1189"/>
                  <a:pt x="3927" y="1196"/>
                </a:cubicBezTo>
                <a:cubicBezTo>
                  <a:pt x="3921" y="1205"/>
                  <a:pt x="3914" y="1215"/>
                  <a:pt x="3907" y="1225"/>
                </a:cubicBezTo>
                <a:close/>
                <a:moveTo>
                  <a:pt x="3898" y="1323"/>
                </a:moveTo>
                <a:cubicBezTo>
                  <a:pt x="3893" y="1302"/>
                  <a:pt x="3904" y="1298"/>
                  <a:pt x="3931" y="1311"/>
                </a:cubicBezTo>
                <a:cubicBezTo>
                  <a:pt x="3920" y="1315"/>
                  <a:pt x="3909" y="1319"/>
                  <a:pt x="3898" y="1323"/>
                </a:cubicBezTo>
                <a:close/>
                <a:moveTo>
                  <a:pt x="3859" y="1314"/>
                </a:moveTo>
                <a:cubicBezTo>
                  <a:pt x="3850" y="1310"/>
                  <a:pt x="3840" y="1306"/>
                  <a:pt x="3830" y="1302"/>
                </a:cubicBezTo>
                <a:cubicBezTo>
                  <a:pt x="3849" y="1291"/>
                  <a:pt x="3868" y="1289"/>
                  <a:pt x="3889" y="1296"/>
                </a:cubicBezTo>
                <a:cubicBezTo>
                  <a:pt x="3879" y="1302"/>
                  <a:pt x="3869" y="1308"/>
                  <a:pt x="3859" y="1314"/>
                </a:cubicBezTo>
                <a:close/>
                <a:moveTo>
                  <a:pt x="3833" y="1365"/>
                </a:moveTo>
                <a:cubicBezTo>
                  <a:pt x="3825" y="1356"/>
                  <a:pt x="3817" y="1347"/>
                  <a:pt x="3809" y="1338"/>
                </a:cubicBezTo>
                <a:cubicBezTo>
                  <a:pt x="3830" y="1337"/>
                  <a:pt x="3851" y="1333"/>
                  <a:pt x="3871" y="1326"/>
                </a:cubicBezTo>
                <a:cubicBezTo>
                  <a:pt x="3870" y="1350"/>
                  <a:pt x="3856" y="1363"/>
                  <a:pt x="3833" y="1365"/>
                </a:cubicBezTo>
                <a:close/>
                <a:moveTo>
                  <a:pt x="3823" y="1297"/>
                </a:moveTo>
                <a:cubicBezTo>
                  <a:pt x="3841" y="1269"/>
                  <a:pt x="3870" y="1235"/>
                  <a:pt x="3907" y="1252"/>
                </a:cubicBezTo>
                <a:cubicBezTo>
                  <a:pt x="3895" y="1292"/>
                  <a:pt x="3855" y="1285"/>
                  <a:pt x="3823" y="129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2" name="꙱ Vatican City (Vatican City State) (VA) (H)">
            <a:extLst>
              <a:ext uri="{FF2B5EF4-FFF2-40B4-BE49-F238E27FC236}">
                <a16:creationId xmlns:a16="http://schemas.microsoft.com/office/drawing/2014/main" id="{1F89DE67-0CFA-47AD-B886-08A2EFC57374}"/>
              </a:ext>
            </a:extLst>
          </p:cNvPr>
          <p:cNvSpPr>
            <a:spLocks/>
          </p:cNvSpPr>
          <p:nvPr/>
        </p:nvSpPr>
        <p:spPr bwMode="auto">
          <a:xfrm>
            <a:off x="4708878" y="1151134"/>
            <a:ext cx="0" cy="0"/>
          </a:xfrm>
          <a:custGeom>
            <a:avLst/>
            <a:gdLst>
              <a:gd name="T0" fmla="*/ 8 w 8"/>
              <a:gd name="T1" fmla="*/ 4 h 5"/>
              <a:gd name="T2" fmla="*/ 4 w 8"/>
              <a:gd name="T3" fmla="*/ 5 h 5"/>
              <a:gd name="T4" fmla="*/ 0 w 8"/>
              <a:gd name="T5" fmla="*/ 4 h 5"/>
              <a:gd name="T6" fmla="*/ 3 w 8"/>
              <a:gd name="T7" fmla="*/ 0 h 5"/>
              <a:gd name="T8" fmla="*/ 7 w 8"/>
              <a:gd name="T9" fmla="*/ 0 h 5"/>
              <a:gd name="T10" fmla="*/ 8 w 8"/>
              <a:gd name="T11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5">
                <a:moveTo>
                  <a:pt x="8" y="4"/>
                </a:moveTo>
                <a:lnTo>
                  <a:pt x="4" y="5"/>
                </a:lnTo>
                <a:lnTo>
                  <a:pt x="0" y="4"/>
                </a:lnTo>
                <a:lnTo>
                  <a:pt x="3" y="0"/>
                </a:lnTo>
                <a:lnTo>
                  <a:pt x="7" y="0"/>
                </a:lnTo>
                <a:lnTo>
                  <a:pt x="8" y="4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3" name="꙱ Vanuatu (Republic of Vanuatu) (VU) (H)">
            <a:extLst>
              <a:ext uri="{FF2B5EF4-FFF2-40B4-BE49-F238E27FC236}">
                <a16:creationId xmlns:a16="http://schemas.microsoft.com/office/drawing/2014/main" id="{233544E5-8B83-40BE-AA1F-77D74FCC1370}"/>
              </a:ext>
            </a:extLst>
          </p:cNvPr>
          <p:cNvSpPr>
            <a:spLocks noEditPoints="1"/>
          </p:cNvSpPr>
          <p:nvPr/>
        </p:nvSpPr>
        <p:spPr bwMode="auto">
          <a:xfrm>
            <a:off x="8677659" y="2782385"/>
            <a:ext cx="53778" cy="192404"/>
          </a:xfrm>
          <a:custGeom>
            <a:avLst/>
            <a:gdLst>
              <a:gd name="T0" fmla="*/ 355 w 642"/>
              <a:gd name="T1" fmla="*/ 219 h 2333"/>
              <a:gd name="T2" fmla="*/ 344 w 642"/>
              <a:gd name="T3" fmla="*/ 168 h 2333"/>
              <a:gd name="T4" fmla="*/ 355 w 642"/>
              <a:gd name="T5" fmla="*/ 219 h 2333"/>
              <a:gd name="T6" fmla="*/ 616 w 642"/>
              <a:gd name="T7" fmla="*/ 2333 h 2333"/>
              <a:gd name="T8" fmla="*/ 642 w 642"/>
              <a:gd name="T9" fmla="*/ 2304 h 2333"/>
              <a:gd name="T10" fmla="*/ 616 w 642"/>
              <a:gd name="T11" fmla="*/ 2333 h 2333"/>
              <a:gd name="T12" fmla="*/ 547 w 642"/>
              <a:gd name="T13" fmla="*/ 2122 h 2333"/>
              <a:gd name="T14" fmla="*/ 547 w 642"/>
              <a:gd name="T15" fmla="*/ 2001 h 2333"/>
              <a:gd name="T16" fmla="*/ 547 w 642"/>
              <a:gd name="T17" fmla="*/ 2122 h 2333"/>
              <a:gd name="T18" fmla="*/ 553 w 642"/>
              <a:gd name="T19" fmla="*/ 1888 h 2333"/>
              <a:gd name="T20" fmla="*/ 477 w 642"/>
              <a:gd name="T21" fmla="*/ 1834 h 2333"/>
              <a:gd name="T22" fmla="*/ 553 w 642"/>
              <a:gd name="T23" fmla="*/ 1888 h 2333"/>
              <a:gd name="T24" fmla="*/ 476 w 642"/>
              <a:gd name="T25" fmla="*/ 602 h 2333"/>
              <a:gd name="T26" fmla="*/ 494 w 642"/>
              <a:gd name="T27" fmla="*/ 448 h 2333"/>
              <a:gd name="T28" fmla="*/ 476 w 642"/>
              <a:gd name="T29" fmla="*/ 602 h 2333"/>
              <a:gd name="T30" fmla="*/ 458 w 642"/>
              <a:gd name="T31" fmla="*/ 816 h 2333"/>
              <a:gd name="T32" fmla="*/ 476 w 642"/>
              <a:gd name="T33" fmla="*/ 632 h 2333"/>
              <a:gd name="T34" fmla="*/ 458 w 642"/>
              <a:gd name="T35" fmla="*/ 816 h 2333"/>
              <a:gd name="T36" fmla="*/ 479 w 642"/>
              <a:gd name="T37" fmla="*/ 1119 h 2333"/>
              <a:gd name="T38" fmla="*/ 393 w 642"/>
              <a:gd name="T39" fmla="*/ 1042 h 2333"/>
              <a:gd name="T40" fmla="*/ 479 w 642"/>
              <a:gd name="T41" fmla="*/ 1119 h 2333"/>
              <a:gd name="T42" fmla="*/ 414 w 642"/>
              <a:gd name="T43" fmla="*/ 947 h 2333"/>
              <a:gd name="T44" fmla="*/ 473 w 642"/>
              <a:gd name="T45" fmla="*/ 926 h 2333"/>
              <a:gd name="T46" fmla="*/ 447 w 642"/>
              <a:gd name="T47" fmla="*/ 867 h 2333"/>
              <a:gd name="T48" fmla="*/ 355 w 642"/>
              <a:gd name="T49" fmla="*/ 893 h 2333"/>
              <a:gd name="T50" fmla="*/ 414 w 642"/>
              <a:gd name="T51" fmla="*/ 947 h 2333"/>
              <a:gd name="T52" fmla="*/ 381 w 642"/>
              <a:gd name="T53" fmla="*/ 635 h 2333"/>
              <a:gd name="T54" fmla="*/ 438 w 642"/>
              <a:gd name="T55" fmla="*/ 561 h 2333"/>
              <a:gd name="T56" fmla="*/ 381 w 642"/>
              <a:gd name="T57" fmla="*/ 635 h 2333"/>
              <a:gd name="T58" fmla="*/ 375 w 642"/>
              <a:gd name="T59" fmla="*/ 1469 h 2333"/>
              <a:gd name="T60" fmla="*/ 414 w 642"/>
              <a:gd name="T61" fmla="*/ 1369 h 2333"/>
              <a:gd name="T62" fmla="*/ 313 w 642"/>
              <a:gd name="T63" fmla="*/ 1437 h 2333"/>
              <a:gd name="T64" fmla="*/ 375 w 642"/>
              <a:gd name="T65" fmla="*/ 1469 h 2333"/>
              <a:gd name="T66" fmla="*/ 158 w 642"/>
              <a:gd name="T67" fmla="*/ 730 h 2333"/>
              <a:gd name="T68" fmla="*/ 161 w 642"/>
              <a:gd name="T69" fmla="*/ 686 h 2333"/>
              <a:gd name="T70" fmla="*/ 129 w 642"/>
              <a:gd name="T71" fmla="*/ 712 h 2333"/>
              <a:gd name="T72" fmla="*/ 158 w 642"/>
              <a:gd name="T73" fmla="*/ 730 h 2333"/>
              <a:gd name="T74" fmla="*/ 194 w 642"/>
              <a:gd name="T75" fmla="*/ 1030 h 2333"/>
              <a:gd name="T76" fmla="*/ 304 w 642"/>
              <a:gd name="T77" fmla="*/ 949 h 2333"/>
              <a:gd name="T78" fmla="*/ 214 w 642"/>
              <a:gd name="T79" fmla="*/ 840 h 2333"/>
              <a:gd name="T80" fmla="*/ 170 w 642"/>
              <a:gd name="T81" fmla="*/ 861 h 2333"/>
              <a:gd name="T82" fmla="*/ 194 w 642"/>
              <a:gd name="T83" fmla="*/ 1030 h 2333"/>
              <a:gd name="T84" fmla="*/ 176 w 642"/>
              <a:gd name="T85" fmla="*/ 504 h 2333"/>
              <a:gd name="T86" fmla="*/ 170 w 642"/>
              <a:gd name="T87" fmla="*/ 436 h 2333"/>
              <a:gd name="T88" fmla="*/ 78 w 642"/>
              <a:gd name="T89" fmla="*/ 454 h 2333"/>
              <a:gd name="T90" fmla="*/ 12 w 642"/>
              <a:gd name="T91" fmla="*/ 404 h 2333"/>
              <a:gd name="T92" fmla="*/ 18 w 642"/>
              <a:gd name="T93" fmla="*/ 557 h 2333"/>
              <a:gd name="T94" fmla="*/ 31 w 642"/>
              <a:gd name="T95" fmla="*/ 686 h 2333"/>
              <a:gd name="T96" fmla="*/ 176 w 642"/>
              <a:gd name="T97" fmla="*/ 504 h 2333"/>
              <a:gd name="T98" fmla="*/ 360 w 642"/>
              <a:gd name="T99" fmla="*/ 86 h 2333"/>
              <a:gd name="T100" fmla="*/ 378 w 642"/>
              <a:gd name="T101" fmla="*/ 0 h 2333"/>
              <a:gd name="T102" fmla="*/ 360 w 642"/>
              <a:gd name="T103" fmla="*/ 86 h 2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42" h="2333">
                <a:moveTo>
                  <a:pt x="355" y="219"/>
                </a:moveTo>
                <a:cubicBezTo>
                  <a:pt x="392" y="199"/>
                  <a:pt x="394" y="133"/>
                  <a:pt x="344" y="168"/>
                </a:cubicBezTo>
                <a:cubicBezTo>
                  <a:pt x="322" y="184"/>
                  <a:pt x="314" y="230"/>
                  <a:pt x="355" y="219"/>
                </a:cubicBezTo>
                <a:close/>
                <a:moveTo>
                  <a:pt x="616" y="2333"/>
                </a:moveTo>
                <a:cubicBezTo>
                  <a:pt x="626" y="2324"/>
                  <a:pt x="635" y="2314"/>
                  <a:pt x="642" y="2304"/>
                </a:cubicBezTo>
                <a:cubicBezTo>
                  <a:pt x="616" y="2287"/>
                  <a:pt x="579" y="2315"/>
                  <a:pt x="616" y="2333"/>
                </a:cubicBezTo>
                <a:close/>
                <a:moveTo>
                  <a:pt x="547" y="2122"/>
                </a:moveTo>
                <a:cubicBezTo>
                  <a:pt x="586" y="2082"/>
                  <a:pt x="529" y="2045"/>
                  <a:pt x="547" y="2001"/>
                </a:cubicBezTo>
                <a:cubicBezTo>
                  <a:pt x="474" y="2008"/>
                  <a:pt x="499" y="2098"/>
                  <a:pt x="547" y="2122"/>
                </a:cubicBezTo>
                <a:close/>
                <a:moveTo>
                  <a:pt x="553" y="1888"/>
                </a:moveTo>
                <a:cubicBezTo>
                  <a:pt x="605" y="1856"/>
                  <a:pt x="517" y="1637"/>
                  <a:pt x="477" y="1834"/>
                </a:cubicBezTo>
                <a:cubicBezTo>
                  <a:pt x="470" y="1864"/>
                  <a:pt x="535" y="1875"/>
                  <a:pt x="553" y="1888"/>
                </a:cubicBezTo>
                <a:close/>
                <a:moveTo>
                  <a:pt x="476" y="602"/>
                </a:moveTo>
                <a:cubicBezTo>
                  <a:pt x="517" y="567"/>
                  <a:pt x="517" y="493"/>
                  <a:pt x="494" y="448"/>
                </a:cubicBezTo>
                <a:cubicBezTo>
                  <a:pt x="490" y="500"/>
                  <a:pt x="477" y="550"/>
                  <a:pt x="476" y="602"/>
                </a:cubicBezTo>
                <a:close/>
                <a:moveTo>
                  <a:pt x="458" y="816"/>
                </a:moveTo>
                <a:cubicBezTo>
                  <a:pt x="500" y="784"/>
                  <a:pt x="502" y="674"/>
                  <a:pt x="476" y="632"/>
                </a:cubicBezTo>
                <a:cubicBezTo>
                  <a:pt x="462" y="694"/>
                  <a:pt x="450" y="752"/>
                  <a:pt x="458" y="816"/>
                </a:cubicBezTo>
                <a:close/>
                <a:moveTo>
                  <a:pt x="479" y="1119"/>
                </a:moveTo>
                <a:cubicBezTo>
                  <a:pt x="482" y="1088"/>
                  <a:pt x="414" y="1055"/>
                  <a:pt x="393" y="1042"/>
                </a:cubicBezTo>
                <a:cubicBezTo>
                  <a:pt x="346" y="1122"/>
                  <a:pt x="445" y="1085"/>
                  <a:pt x="479" y="1119"/>
                </a:cubicBezTo>
                <a:close/>
                <a:moveTo>
                  <a:pt x="414" y="947"/>
                </a:moveTo>
                <a:cubicBezTo>
                  <a:pt x="435" y="944"/>
                  <a:pt x="455" y="937"/>
                  <a:pt x="473" y="926"/>
                </a:cubicBezTo>
                <a:cubicBezTo>
                  <a:pt x="454" y="913"/>
                  <a:pt x="442" y="891"/>
                  <a:pt x="447" y="867"/>
                </a:cubicBezTo>
                <a:cubicBezTo>
                  <a:pt x="413" y="865"/>
                  <a:pt x="387" y="890"/>
                  <a:pt x="355" y="893"/>
                </a:cubicBezTo>
                <a:cubicBezTo>
                  <a:pt x="359" y="924"/>
                  <a:pt x="389" y="936"/>
                  <a:pt x="414" y="947"/>
                </a:cubicBezTo>
                <a:close/>
                <a:moveTo>
                  <a:pt x="381" y="635"/>
                </a:moveTo>
                <a:cubicBezTo>
                  <a:pt x="403" y="613"/>
                  <a:pt x="423" y="588"/>
                  <a:pt x="438" y="561"/>
                </a:cubicBezTo>
                <a:cubicBezTo>
                  <a:pt x="328" y="578"/>
                  <a:pt x="336" y="642"/>
                  <a:pt x="381" y="635"/>
                </a:cubicBezTo>
                <a:close/>
                <a:moveTo>
                  <a:pt x="375" y="1469"/>
                </a:moveTo>
                <a:cubicBezTo>
                  <a:pt x="427" y="1475"/>
                  <a:pt x="456" y="1401"/>
                  <a:pt x="414" y="1369"/>
                </a:cubicBezTo>
                <a:cubicBezTo>
                  <a:pt x="384" y="1346"/>
                  <a:pt x="322" y="1412"/>
                  <a:pt x="313" y="1437"/>
                </a:cubicBezTo>
                <a:cubicBezTo>
                  <a:pt x="368" y="1398"/>
                  <a:pt x="317" y="1459"/>
                  <a:pt x="375" y="1469"/>
                </a:cubicBezTo>
                <a:close/>
                <a:moveTo>
                  <a:pt x="158" y="730"/>
                </a:moveTo>
                <a:cubicBezTo>
                  <a:pt x="171" y="716"/>
                  <a:pt x="172" y="701"/>
                  <a:pt x="161" y="686"/>
                </a:cubicBezTo>
                <a:cubicBezTo>
                  <a:pt x="149" y="692"/>
                  <a:pt x="138" y="701"/>
                  <a:pt x="129" y="712"/>
                </a:cubicBezTo>
                <a:cubicBezTo>
                  <a:pt x="139" y="718"/>
                  <a:pt x="148" y="724"/>
                  <a:pt x="158" y="730"/>
                </a:cubicBezTo>
                <a:close/>
                <a:moveTo>
                  <a:pt x="194" y="1030"/>
                </a:moveTo>
                <a:cubicBezTo>
                  <a:pt x="222" y="1013"/>
                  <a:pt x="334" y="1005"/>
                  <a:pt x="304" y="949"/>
                </a:cubicBezTo>
                <a:cubicBezTo>
                  <a:pt x="282" y="906"/>
                  <a:pt x="236" y="885"/>
                  <a:pt x="214" y="840"/>
                </a:cubicBezTo>
                <a:cubicBezTo>
                  <a:pt x="128" y="675"/>
                  <a:pt x="110" y="913"/>
                  <a:pt x="170" y="861"/>
                </a:cubicBezTo>
                <a:cubicBezTo>
                  <a:pt x="206" y="911"/>
                  <a:pt x="160" y="979"/>
                  <a:pt x="194" y="1030"/>
                </a:cubicBezTo>
                <a:close/>
                <a:moveTo>
                  <a:pt x="176" y="504"/>
                </a:moveTo>
                <a:cubicBezTo>
                  <a:pt x="163" y="483"/>
                  <a:pt x="161" y="460"/>
                  <a:pt x="170" y="436"/>
                </a:cubicBezTo>
                <a:cubicBezTo>
                  <a:pt x="121" y="456"/>
                  <a:pt x="83" y="580"/>
                  <a:pt x="78" y="454"/>
                </a:cubicBezTo>
                <a:cubicBezTo>
                  <a:pt x="77" y="405"/>
                  <a:pt x="19" y="288"/>
                  <a:pt x="12" y="404"/>
                </a:cubicBezTo>
                <a:cubicBezTo>
                  <a:pt x="10" y="456"/>
                  <a:pt x="37" y="505"/>
                  <a:pt x="18" y="557"/>
                </a:cubicBezTo>
                <a:cubicBezTo>
                  <a:pt x="0" y="607"/>
                  <a:pt x="30" y="637"/>
                  <a:pt x="31" y="686"/>
                </a:cubicBezTo>
                <a:cubicBezTo>
                  <a:pt x="135" y="686"/>
                  <a:pt x="221" y="612"/>
                  <a:pt x="176" y="504"/>
                </a:cubicBezTo>
                <a:close/>
                <a:moveTo>
                  <a:pt x="360" y="86"/>
                </a:moveTo>
                <a:cubicBezTo>
                  <a:pt x="396" y="69"/>
                  <a:pt x="405" y="29"/>
                  <a:pt x="378" y="0"/>
                </a:cubicBezTo>
                <a:cubicBezTo>
                  <a:pt x="337" y="17"/>
                  <a:pt x="349" y="53"/>
                  <a:pt x="360" y="8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4" name="꙱ Uzbekistan (Republic of Uzbekistan) (UZ) (H)">
            <a:extLst>
              <a:ext uri="{FF2B5EF4-FFF2-40B4-BE49-F238E27FC236}">
                <a16:creationId xmlns:a16="http://schemas.microsoft.com/office/drawing/2014/main" id="{6FB738B8-F2CF-405A-A971-B8685902C957}"/>
              </a:ext>
            </a:extLst>
          </p:cNvPr>
          <p:cNvSpPr>
            <a:spLocks noEditPoints="1"/>
          </p:cNvSpPr>
          <p:nvPr/>
        </p:nvSpPr>
        <p:spPr bwMode="auto">
          <a:xfrm>
            <a:off x="5721091" y="1039994"/>
            <a:ext cx="436196" cy="246181"/>
          </a:xfrm>
          <a:custGeom>
            <a:avLst/>
            <a:gdLst>
              <a:gd name="T0" fmla="*/ 960 w 5288"/>
              <a:gd name="T1" fmla="*/ 142 h 2993"/>
              <a:gd name="T2" fmla="*/ 912 w 5288"/>
              <a:gd name="T3" fmla="*/ 281 h 2993"/>
              <a:gd name="T4" fmla="*/ 895 w 5288"/>
              <a:gd name="T5" fmla="*/ 352 h 2993"/>
              <a:gd name="T6" fmla="*/ 767 w 5288"/>
              <a:gd name="T7" fmla="*/ 304 h 2993"/>
              <a:gd name="T8" fmla="*/ 803 w 5288"/>
              <a:gd name="T9" fmla="*/ 284 h 2993"/>
              <a:gd name="T10" fmla="*/ 754 w 5288"/>
              <a:gd name="T11" fmla="*/ 190 h 2993"/>
              <a:gd name="T12" fmla="*/ 749 w 5288"/>
              <a:gd name="T13" fmla="*/ 25 h 2993"/>
              <a:gd name="T14" fmla="*/ 681 w 5288"/>
              <a:gd name="T15" fmla="*/ 314 h 2993"/>
              <a:gd name="T16" fmla="*/ 937 w 5288"/>
              <a:gd name="T17" fmla="*/ 488 h 2993"/>
              <a:gd name="T18" fmla="*/ 1018 w 5288"/>
              <a:gd name="T19" fmla="*/ 527 h 2993"/>
              <a:gd name="T20" fmla="*/ 1343 w 5288"/>
              <a:gd name="T21" fmla="*/ 321 h 2993"/>
              <a:gd name="T22" fmla="*/ 1688 w 5288"/>
              <a:gd name="T23" fmla="*/ 617 h 2993"/>
              <a:gd name="T24" fmla="*/ 2116 w 5288"/>
              <a:gd name="T25" fmla="*/ 687 h 2993"/>
              <a:gd name="T26" fmla="*/ 2614 w 5288"/>
              <a:gd name="T27" fmla="*/ 654 h 2993"/>
              <a:gd name="T28" fmla="*/ 2885 w 5288"/>
              <a:gd name="T29" fmla="*/ 841 h 2993"/>
              <a:gd name="T30" fmla="*/ 3137 w 5288"/>
              <a:gd name="T31" fmla="*/ 1248 h 2993"/>
              <a:gd name="T32" fmla="*/ 3372 w 5288"/>
              <a:gd name="T33" fmla="*/ 1532 h 2993"/>
              <a:gd name="T34" fmla="*/ 3807 w 5288"/>
              <a:gd name="T35" fmla="*/ 1651 h 2993"/>
              <a:gd name="T36" fmla="*/ 3961 w 5288"/>
              <a:gd name="T37" fmla="*/ 1639 h 2993"/>
              <a:gd name="T38" fmla="*/ 4065 w 5288"/>
              <a:gd name="T39" fmla="*/ 1464 h 2993"/>
              <a:gd name="T40" fmla="*/ 4373 w 5288"/>
              <a:gd name="T41" fmla="*/ 1228 h 2993"/>
              <a:gd name="T42" fmla="*/ 4543 w 5288"/>
              <a:gd name="T43" fmla="*/ 1165 h 2993"/>
              <a:gd name="T44" fmla="*/ 4353 w 5288"/>
              <a:gd name="T45" fmla="*/ 1426 h 2993"/>
              <a:gd name="T46" fmla="*/ 4543 w 5288"/>
              <a:gd name="T47" fmla="*/ 1496 h 2993"/>
              <a:gd name="T48" fmla="*/ 4739 w 5288"/>
              <a:gd name="T49" fmla="*/ 1515 h 2993"/>
              <a:gd name="T50" fmla="*/ 4894 w 5288"/>
              <a:gd name="T51" fmla="*/ 1532 h 2993"/>
              <a:gd name="T52" fmla="*/ 5164 w 5288"/>
              <a:gd name="T53" fmla="*/ 1655 h 2993"/>
              <a:gd name="T54" fmla="*/ 5199 w 5288"/>
              <a:gd name="T55" fmla="*/ 1729 h 2993"/>
              <a:gd name="T56" fmla="*/ 5108 w 5288"/>
              <a:gd name="T57" fmla="*/ 1821 h 2993"/>
              <a:gd name="T58" fmla="*/ 4916 w 5288"/>
              <a:gd name="T59" fmla="*/ 1893 h 2993"/>
              <a:gd name="T60" fmla="*/ 4821 w 5288"/>
              <a:gd name="T61" fmla="*/ 1863 h 2993"/>
              <a:gd name="T62" fmla="*/ 4612 w 5288"/>
              <a:gd name="T63" fmla="*/ 1892 h 2993"/>
              <a:gd name="T64" fmla="*/ 4585 w 5288"/>
              <a:gd name="T65" fmla="*/ 1703 h 2993"/>
              <a:gd name="T66" fmla="*/ 4319 w 5288"/>
              <a:gd name="T67" fmla="*/ 1724 h 2993"/>
              <a:gd name="T68" fmla="*/ 4198 w 5288"/>
              <a:gd name="T69" fmla="*/ 1817 h 2993"/>
              <a:gd name="T70" fmla="*/ 4018 w 5288"/>
              <a:gd name="T71" fmla="*/ 1908 h 2993"/>
              <a:gd name="T72" fmla="*/ 4083 w 5288"/>
              <a:gd name="T73" fmla="*/ 1937 h 2993"/>
              <a:gd name="T74" fmla="*/ 4090 w 5288"/>
              <a:gd name="T75" fmla="*/ 2001 h 2993"/>
              <a:gd name="T76" fmla="*/ 3816 w 5288"/>
              <a:gd name="T77" fmla="*/ 2100 h 2993"/>
              <a:gd name="T78" fmla="*/ 3839 w 5288"/>
              <a:gd name="T79" fmla="*/ 2294 h 2993"/>
              <a:gd name="T80" fmla="*/ 4056 w 5288"/>
              <a:gd name="T81" fmla="*/ 2559 h 2993"/>
              <a:gd name="T82" fmla="*/ 4042 w 5288"/>
              <a:gd name="T83" fmla="*/ 2993 h 2993"/>
              <a:gd name="T84" fmla="*/ 3834 w 5288"/>
              <a:gd name="T85" fmla="*/ 2937 h 2993"/>
              <a:gd name="T86" fmla="*/ 3614 w 5288"/>
              <a:gd name="T87" fmla="*/ 2792 h 2993"/>
              <a:gd name="T88" fmla="*/ 3485 w 5288"/>
              <a:gd name="T89" fmla="*/ 2624 h 2993"/>
              <a:gd name="T90" fmla="*/ 3117 w 5288"/>
              <a:gd name="T91" fmla="*/ 2474 h 2993"/>
              <a:gd name="T92" fmla="*/ 2782 w 5288"/>
              <a:gd name="T93" fmla="*/ 2307 h 2993"/>
              <a:gd name="T94" fmla="*/ 2229 w 5288"/>
              <a:gd name="T95" fmla="*/ 1925 h 2993"/>
              <a:gd name="T96" fmla="*/ 1919 w 5288"/>
              <a:gd name="T97" fmla="*/ 1524 h 2993"/>
              <a:gd name="T98" fmla="*/ 1626 w 5288"/>
              <a:gd name="T99" fmla="*/ 1525 h 2993"/>
              <a:gd name="T100" fmla="*/ 1452 w 5288"/>
              <a:gd name="T101" fmla="*/ 1417 h 2993"/>
              <a:gd name="T102" fmla="*/ 1374 w 5288"/>
              <a:gd name="T103" fmla="*/ 1234 h 2993"/>
              <a:gd name="T104" fmla="*/ 1019 w 5288"/>
              <a:gd name="T105" fmla="*/ 1054 h 2993"/>
              <a:gd name="T106" fmla="*/ 818 w 5288"/>
              <a:gd name="T107" fmla="*/ 1033 h 2993"/>
              <a:gd name="T108" fmla="*/ 766 w 5288"/>
              <a:gd name="T109" fmla="*/ 1119 h 2993"/>
              <a:gd name="T110" fmla="*/ 563 w 5288"/>
              <a:gd name="T111" fmla="*/ 1414 h 2993"/>
              <a:gd name="T112" fmla="*/ 472 w 5288"/>
              <a:gd name="T113" fmla="*/ 1512 h 2993"/>
              <a:gd name="T114" fmla="*/ 0 w 5288"/>
              <a:gd name="T115" fmla="*/ 203 h 2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288" h="2993">
                <a:moveTo>
                  <a:pt x="749" y="25"/>
                </a:moveTo>
                <a:cubicBezTo>
                  <a:pt x="775" y="40"/>
                  <a:pt x="959" y="139"/>
                  <a:pt x="960" y="142"/>
                </a:cubicBezTo>
                <a:cubicBezTo>
                  <a:pt x="970" y="188"/>
                  <a:pt x="958" y="271"/>
                  <a:pt x="918" y="302"/>
                </a:cubicBezTo>
                <a:cubicBezTo>
                  <a:pt x="916" y="295"/>
                  <a:pt x="914" y="288"/>
                  <a:pt x="912" y="281"/>
                </a:cubicBezTo>
                <a:cubicBezTo>
                  <a:pt x="901" y="318"/>
                  <a:pt x="947" y="346"/>
                  <a:pt x="948" y="382"/>
                </a:cubicBezTo>
                <a:cubicBezTo>
                  <a:pt x="920" y="329"/>
                  <a:pt x="944" y="387"/>
                  <a:pt x="895" y="352"/>
                </a:cubicBezTo>
                <a:cubicBezTo>
                  <a:pt x="881" y="382"/>
                  <a:pt x="916" y="438"/>
                  <a:pt x="851" y="419"/>
                </a:cubicBezTo>
                <a:cubicBezTo>
                  <a:pt x="845" y="417"/>
                  <a:pt x="767" y="315"/>
                  <a:pt x="767" y="304"/>
                </a:cubicBezTo>
                <a:cubicBezTo>
                  <a:pt x="767" y="282"/>
                  <a:pt x="832" y="330"/>
                  <a:pt x="840" y="334"/>
                </a:cubicBezTo>
                <a:cubicBezTo>
                  <a:pt x="875" y="348"/>
                  <a:pt x="824" y="221"/>
                  <a:pt x="803" y="284"/>
                </a:cubicBezTo>
                <a:cubicBezTo>
                  <a:pt x="787" y="255"/>
                  <a:pt x="795" y="189"/>
                  <a:pt x="838" y="189"/>
                </a:cubicBezTo>
                <a:cubicBezTo>
                  <a:pt x="827" y="179"/>
                  <a:pt x="742" y="217"/>
                  <a:pt x="754" y="190"/>
                </a:cubicBezTo>
                <a:cubicBezTo>
                  <a:pt x="765" y="166"/>
                  <a:pt x="797" y="168"/>
                  <a:pt x="775" y="133"/>
                </a:cubicBezTo>
                <a:cubicBezTo>
                  <a:pt x="758" y="107"/>
                  <a:pt x="729" y="58"/>
                  <a:pt x="749" y="25"/>
                </a:cubicBezTo>
                <a:close/>
                <a:moveTo>
                  <a:pt x="681" y="4"/>
                </a:moveTo>
                <a:cubicBezTo>
                  <a:pt x="726" y="0"/>
                  <a:pt x="597" y="203"/>
                  <a:pt x="681" y="314"/>
                </a:cubicBezTo>
                <a:cubicBezTo>
                  <a:pt x="694" y="332"/>
                  <a:pt x="683" y="443"/>
                  <a:pt x="755" y="440"/>
                </a:cubicBezTo>
                <a:cubicBezTo>
                  <a:pt x="956" y="433"/>
                  <a:pt x="908" y="422"/>
                  <a:pt x="937" y="488"/>
                </a:cubicBezTo>
                <a:cubicBezTo>
                  <a:pt x="942" y="500"/>
                  <a:pt x="982" y="514"/>
                  <a:pt x="992" y="565"/>
                </a:cubicBezTo>
                <a:cubicBezTo>
                  <a:pt x="995" y="580"/>
                  <a:pt x="1008" y="541"/>
                  <a:pt x="1018" y="527"/>
                </a:cubicBezTo>
                <a:cubicBezTo>
                  <a:pt x="1031" y="509"/>
                  <a:pt x="1239" y="523"/>
                  <a:pt x="1234" y="528"/>
                </a:cubicBezTo>
                <a:cubicBezTo>
                  <a:pt x="1291" y="485"/>
                  <a:pt x="1343" y="408"/>
                  <a:pt x="1343" y="321"/>
                </a:cubicBezTo>
                <a:cubicBezTo>
                  <a:pt x="1384" y="337"/>
                  <a:pt x="1430" y="372"/>
                  <a:pt x="1480" y="417"/>
                </a:cubicBezTo>
                <a:cubicBezTo>
                  <a:pt x="1557" y="485"/>
                  <a:pt x="1640" y="571"/>
                  <a:pt x="1688" y="617"/>
                </a:cubicBezTo>
                <a:cubicBezTo>
                  <a:pt x="1746" y="672"/>
                  <a:pt x="1810" y="754"/>
                  <a:pt x="1925" y="725"/>
                </a:cubicBezTo>
                <a:cubicBezTo>
                  <a:pt x="1991" y="707"/>
                  <a:pt x="2046" y="686"/>
                  <a:pt x="2116" y="687"/>
                </a:cubicBezTo>
                <a:cubicBezTo>
                  <a:pt x="2242" y="690"/>
                  <a:pt x="2365" y="730"/>
                  <a:pt x="2515" y="707"/>
                </a:cubicBezTo>
                <a:cubicBezTo>
                  <a:pt x="2556" y="698"/>
                  <a:pt x="2581" y="665"/>
                  <a:pt x="2614" y="654"/>
                </a:cubicBezTo>
                <a:cubicBezTo>
                  <a:pt x="2636" y="647"/>
                  <a:pt x="2664" y="653"/>
                  <a:pt x="2710" y="696"/>
                </a:cubicBezTo>
                <a:cubicBezTo>
                  <a:pt x="2750" y="760"/>
                  <a:pt x="2803" y="753"/>
                  <a:pt x="2885" y="841"/>
                </a:cubicBezTo>
                <a:cubicBezTo>
                  <a:pt x="2950" y="911"/>
                  <a:pt x="2957" y="942"/>
                  <a:pt x="3055" y="916"/>
                </a:cubicBezTo>
                <a:cubicBezTo>
                  <a:pt x="3068" y="1006"/>
                  <a:pt x="3055" y="1187"/>
                  <a:pt x="3137" y="1248"/>
                </a:cubicBezTo>
                <a:cubicBezTo>
                  <a:pt x="3192" y="1286"/>
                  <a:pt x="3241" y="1235"/>
                  <a:pt x="3275" y="1323"/>
                </a:cubicBezTo>
                <a:cubicBezTo>
                  <a:pt x="3291" y="1365"/>
                  <a:pt x="3344" y="1498"/>
                  <a:pt x="3372" y="1532"/>
                </a:cubicBezTo>
                <a:cubicBezTo>
                  <a:pt x="3441" y="1615"/>
                  <a:pt x="3621" y="1540"/>
                  <a:pt x="3712" y="1543"/>
                </a:cubicBezTo>
                <a:cubicBezTo>
                  <a:pt x="3770" y="1546"/>
                  <a:pt x="3818" y="1600"/>
                  <a:pt x="3807" y="1651"/>
                </a:cubicBezTo>
                <a:cubicBezTo>
                  <a:pt x="3790" y="1739"/>
                  <a:pt x="3935" y="1736"/>
                  <a:pt x="3990" y="1751"/>
                </a:cubicBezTo>
                <a:cubicBezTo>
                  <a:pt x="3985" y="1706"/>
                  <a:pt x="3935" y="1681"/>
                  <a:pt x="3961" y="1639"/>
                </a:cubicBezTo>
                <a:cubicBezTo>
                  <a:pt x="3980" y="1609"/>
                  <a:pt x="4008" y="1562"/>
                  <a:pt x="4048" y="1543"/>
                </a:cubicBezTo>
                <a:cubicBezTo>
                  <a:pt x="4072" y="1532"/>
                  <a:pt x="4037" y="1488"/>
                  <a:pt x="4065" y="1464"/>
                </a:cubicBezTo>
                <a:cubicBezTo>
                  <a:pt x="4177" y="1365"/>
                  <a:pt x="4243" y="1375"/>
                  <a:pt x="4293" y="1322"/>
                </a:cubicBezTo>
                <a:cubicBezTo>
                  <a:pt x="4318" y="1298"/>
                  <a:pt x="4346" y="1227"/>
                  <a:pt x="4373" y="1228"/>
                </a:cubicBezTo>
                <a:cubicBezTo>
                  <a:pt x="4392" y="1225"/>
                  <a:pt x="4412" y="1241"/>
                  <a:pt x="4435" y="1228"/>
                </a:cubicBezTo>
                <a:cubicBezTo>
                  <a:pt x="4477" y="1202"/>
                  <a:pt x="4497" y="1163"/>
                  <a:pt x="4543" y="1165"/>
                </a:cubicBezTo>
                <a:cubicBezTo>
                  <a:pt x="4547" y="1166"/>
                  <a:pt x="4577" y="1172"/>
                  <a:pt x="4603" y="1186"/>
                </a:cubicBezTo>
                <a:cubicBezTo>
                  <a:pt x="4527" y="1257"/>
                  <a:pt x="4370" y="1326"/>
                  <a:pt x="4353" y="1426"/>
                </a:cubicBezTo>
                <a:cubicBezTo>
                  <a:pt x="4385" y="1426"/>
                  <a:pt x="4430" y="1470"/>
                  <a:pt x="4463" y="1460"/>
                </a:cubicBezTo>
                <a:cubicBezTo>
                  <a:pt x="4506" y="1447"/>
                  <a:pt x="4526" y="1452"/>
                  <a:pt x="4543" y="1496"/>
                </a:cubicBezTo>
                <a:cubicBezTo>
                  <a:pt x="4576" y="1578"/>
                  <a:pt x="4687" y="1517"/>
                  <a:pt x="4739" y="1566"/>
                </a:cubicBezTo>
                <a:cubicBezTo>
                  <a:pt x="4747" y="1549"/>
                  <a:pt x="4747" y="1533"/>
                  <a:pt x="4739" y="1515"/>
                </a:cubicBezTo>
                <a:cubicBezTo>
                  <a:pt x="4796" y="1512"/>
                  <a:pt x="4782" y="1457"/>
                  <a:pt x="4772" y="1414"/>
                </a:cubicBezTo>
                <a:cubicBezTo>
                  <a:pt x="4795" y="1457"/>
                  <a:pt x="4851" y="1493"/>
                  <a:pt x="4894" y="1532"/>
                </a:cubicBezTo>
                <a:cubicBezTo>
                  <a:pt x="4937" y="1567"/>
                  <a:pt x="4981" y="1537"/>
                  <a:pt x="4983" y="1610"/>
                </a:cubicBezTo>
                <a:cubicBezTo>
                  <a:pt x="5056" y="1567"/>
                  <a:pt x="5097" y="1656"/>
                  <a:pt x="5164" y="1655"/>
                </a:cubicBezTo>
                <a:cubicBezTo>
                  <a:pt x="5184" y="1654"/>
                  <a:pt x="5240" y="1659"/>
                  <a:pt x="5256" y="1669"/>
                </a:cubicBezTo>
                <a:cubicBezTo>
                  <a:pt x="5288" y="1688"/>
                  <a:pt x="5205" y="1714"/>
                  <a:pt x="5199" y="1729"/>
                </a:cubicBezTo>
                <a:cubicBezTo>
                  <a:pt x="5172" y="1786"/>
                  <a:pt x="5136" y="1774"/>
                  <a:pt x="5087" y="1753"/>
                </a:cubicBezTo>
                <a:cubicBezTo>
                  <a:pt x="5084" y="1779"/>
                  <a:pt x="5096" y="1798"/>
                  <a:pt x="5108" y="1821"/>
                </a:cubicBezTo>
                <a:cubicBezTo>
                  <a:pt x="5087" y="1820"/>
                  <a:pt x="4919" y="1830"/>
                  <a:pt x="5006" y="1877"/>
                </a:cubicBezTo>
                <a:cubicBezTo>
                  <a:pt x="4976" y="1878"/>
                  <a:pt x="4930" y="1916"/>
                  <a:pt x="4916" y="1893"/>
                </a:cubicBezTo>
                <a:cubicBezTo>
                  <a:pt x="4892" y="1855"/>
                  <a:pt x="4896" y="1902"/>
                  <a:pt x="4870" y="1892"/>
                </a:cubicBezTo>
                <a:cubicBezTo>
                  <a:pt x="4859" y="1888"/>
                  <a:pt x="4854" y="1878"/>
                  <a:pt x="4821" y="1863"/>
                </a:cubicBezTo>
                <a:cubicBezTo>
                  <a:pt x="4769" y="1843"/>
                  <a:pt x="4736" y="1862"/>
                  <a:pt x="4702" y="1883"/>
                </a:cubicBezTo>
                <a:cubicBezTo>
                  <a:pt x="4673" y="1884"/>
                  <a:pt x="4641" y="1900"/>
                  <a:pt x="4612" y="1892"/>
                </a:cubicBezTo>
                <a:cubicBezTo>
                  <a:pt x="4586" y="1886"/>
                  <a:pt x="4573" y="1853"/>
                  <a:pt x="4552" y="1839"/>
                </a:cubicBezTo>
                <a:cubicBezTo>
                  <a:pt x="4438" y="1767"/>
                  <a:pt x="4645" y="1773"/>
                  <a:pt x="4585" y="1703"/>
                </a:cubicBezTo>
                <a:cubicBezTo>
                  <a:pt x="4569" y="1686"/>
                  <a:pt x="4489" y="1607"/>
                  <a:pt x="4478" y="1598"/>
                </a:cubicBezTo>
                <a:cubicBezTo>
                  <a:pt x="4440" y="1663"/>
                  <a:pt x="4367" y="1711"/>
                  <a:pt x="4319" y="1724"/>
                </a:cubicBezTo>
                <a:cubicBezTo>
                  <a:pt x="4283" y="1734"/>
                  <a:pt x="4244" y="1672"/>
                  <a:pt x="4196" y="1693"/>
                </a:cubicBezTo>
                <a:cubicBezTo>
                  <a:pt x="4150" y="1713"/>
                  <a:pt x="4180" y="1788"/>
                  <a:pt x="4198" y="1817"/>
                </a:cubicBezTo>
                <a:cubicBezTo>
                  <a:pt x="4220" y="1851"/>
                  <a:pt x="4190" y="1867"/>
                  <a:pt x="4220" y="1890"/>
                </a:cubicBezTo>
                <a:cubicBezTo>
                  <a:pt x="4156" y="1916"/>
                  <a:pt x="4073" y="1850"/>
                  <a:pt x="4018" y="1908"/>
                </a:cubicBezTo>
                <a:cubicBezTo>
                  <a:pt x="4050" y="1943"/>
                  <a:pt x="4104" y="1896"/>
                  <a:pt x="4125" y="1940"/>
                </a:cubicBezTo>
                <a:cubicBezTo>
                  <a:pt x="4111" y="1938"/>
                  <a:pt x="4097" y="1937"/>
                  <a:pt x="4083" y="1937"/>
                </a:cubicBezTo>
                <a:cubicBezTo>
                  <a:pt x="4086" y="1950"/>
                  <a:pt x="4089" y="1963"/>
                  <a:pt x="4103" y="1979"/>
                </a:cubicBezTo>
                <a:cubicBezTo>
                  <a:pt x="4092" y="1970"/>
                  <a:pt x="4105" y="1991"/>
                  <a:pt x="4090" y="2001"/>
                </a:cubicBezTo>
                <a:cubicBezTo>
                  <a:pt x="4068" y="2020"/>
                  <a:pt x="4057" y="1993"/>
                  <a:pt x="4065" y="2053"/>
                </a:cubicBezTo>
                <a:cubicBezTo>
                  <a:pt x="4086" y="2176"/>
                  <a:pt x="3903" y="2107"/>
                  <a:pt x="3816" y="2100"/>
                </a:cubicBezTo>
                <a:cubicBezTo>
                  <a:pt x="3730" y="2095"/>
                  <a:pt x="3755" y="2169"/>
                  <a:pt x="3730" y="2219"/>
                </a:cubicBezTo>
                <a:cubicBezTo>
                  <a:pt x="3756" y="2268"/>
                  <a:pt x="3817" y="2245"/>
                  <a:pt x="3839" y="2294"/>
                </a:cubicBezTo>
                <a:cubicBezTo>
                  <a:pt x="3855" y="2331"/>
                  <a:pt x="3899" y="2324"/>
                  <a:pt x="3933" y="2324"/>
                </a:cubicBezTo>
                <a:cubicBezTo>
                  <a:pt x="4050" y="2327"/>
                  <a:pt x="3971" y="2498"/>
                  <a:pt x="4056" y="2559"/>
                </a:cubicBezTo>
                <a:cubicBezTo>
                  <a:pt x="4167" y="2636"/>
                  <a:pt x="4078" y="2720"/>
                  <a:pt x="4026" y="2810"/>
                </a:cubicBezTo>
                <a:cubicBezTo>
                  <a:pt x="3997" y="2860"/>
                  <a:pt x="4013" y="2940"/>
                  <a:pt x="4042" y="2993"/>
                </a:cubicBezTo>
                <a:cubicBezTo>
                  <a:pt x="4005" y="2947"/>
                  <a:pt x="3982" y="2949"/>
                  <a:pt x="3956" y="2950"/>
                </a:cubicBezTo>
                <a:cubicBezTo>
                  <a:pt x="3918" y="2953"/>
                  <a:pt x="3865" y="2977"/>
                  <a:pt x="3834" y="2937"/>
                </a:cubicBezTo>
                <a:cubicBezTo>
                  <a:pt x="3789" y="2889"/>
                  <a:pt x="3717" y="2894"/>
                  <a:pt x="3654" y="2901"/>
                </a:cubicBezTo>
                <a:cubicBezTo>
                  <a:pt x="3614" y="2867"/>
                  <a:pt x="3627" y="2826"/>
                  <a:pt x="3614" y="2792"/>
                </a:cubicBezTo>
                <a:cubicBezTo>
                  <a:pt x="3600" y="2753"/>
                  <a:pt x="3660" y="2683"/>
                  <a:pt x="3595" y="2665"/>
                </a:cubicBezTo>
                <a:cubicBezTo>
                  <a:pt x="3554" y="2654"/>
                  <a:pt x="3522" y="2649"/>
                  <a:pt x="3485" y="2624"/>
                </a:cubicBezTo>
                <a:cubicBezTo>
                  <a:pt x="3422" y="2583"/>
                  <a:pt x="3375" y="2597"/>
                  <a:pt x="3306" y="2585"/>
                </a:cubicBezTo>
                <a:cubicBezTo>
                  <a:pt x="3234" y="2571"/>
                  <a:pt x="3176" y="2512"/>
                  <a:pt x="3117" y="2474"/>
                </a:cubicBezTo>
                <a:cubicBezTo>
                  <a:pt x="3060" y="2437"/>
                  <a:pt x="2999" y="2419"/>
                  <a:pt x="2945" y="2377"/>
                </a:cubicBezTo>
                <a:cubicBezTo>
                  <a:pt x="2894" y="2337"/>
                  <a:pt x="2832" y="2343"/>
                  <a:pt x="2782" y="2307"/>
                </a:cubicBezTo>
                <a:cubicBezTo>
                  <a:pt x="2719" y="2263"/>
                  <a:pt x="2651" y="2223"/>
                  <a:pt x="2587" y="2179"/>
                </a:cubicBezTo>
                <a:cubicBezTo>
                  <a:pt x="2488" y="2111"/>
                  <a:pt x="2279" y="2041"/>
                  <a:pt x="2229" y="1925"/>
                </a:cubicBezTo>
                <a:cubicBezTo>
                  <a:pt x="2181" y="1817"/>
                  <a:pt x="2097" y="1754"/>
                  <a:pt x="2044" y="1647"/>
                </a:cubicBezTo>
                <a:cubicBezTo>
                  <a:pt x="2015" y="1588"/>
                  <a:pt x="1979" y="1550"/>
                  <a:pt x="1919" y="1524"/>
                </a:cubicBezTo>
                <a:cubicBezTo>
                  <a:pt x="1804" y="1474"/>
                  <a:pt x="1864" y="1545"/>
                  <a:pt x="1818" y="1549"/>
                </a:cubicBezTo>
                <a:cubicBezTo>
                  <a:pt x="1759" y="1555"/>
                  <a:pt x="1713" y="1518"/>
                  <a:pt x="1626" y="1525"/>
                </a:cubicBezTo>
                <a:cubicBezTo>
                  <a:pt x="1579" y="1530"/>
                  <a:pt x="1558" y="1522"/>
                  <a:pt x="1509" y="1500"/>
                </a:cubicBezTo>
                <a:cubicBezTo>
                  <a:pt x="1431" y="1471"/>
                  <a:pt x="1450" y="1442"/>
                  <a:pt x="1452" y="1417"/>
                </a:cubicBezTo>
                <a:cubicBezTo>
                  <a:pt x="1469" y="1378"/>
                  <a:pt x="1392" y="1321"/>
                  <a:pt x="1456" y="1331"/>
                </a:cubicBezTo>
                <a:cubicBezTo>
                  <a:pt x="1437" y="1281"/>
                  <a:pt x="1378" y="1297"/>
                  <a:pt x="1374" y="1234"/>
                </a:cubicBezTo>
                <a:cubicBezTo>
                  <a:pt x="1366" y="1088"/>
                  <a:pt x="1162" y="1197"/>
                  <a:pt x="1139" y="1121"/>
                </a:cubicBezTo>
                <a:cubicBezTo>
                  <a:pt x="1121" y="1063"/>
                  <a:pt x="1061" y="1081"/>
                  <a:pt x="1019" y="1054"/>
                </a:cubicBezTo>
                <a:cubicBezTo>
                  <a:pt x="999" y="1042"/>
                  <a:pt x="949" y="980"/>
                  <a:pt x="922" y="1001"/>
                </a:cubicBezTo>
                <a:cubicBezTo>
                  <a:pt x="853" y="1057"/>
                  <a:pt x="854" y="1027"/>
                  <a:pt x="818" y="1033"/>
                </a:cubicBezTo>
                <a:cubicBezTo>
                  <a:pt x="786" y="1039"/>
                  <a:pt x="926" y="1132"/>
                  <a:pt x="930" y="1153"/>
                </a:cubicBezTo>
                <a:cubicBezTo>
                  <a:pt x="884" y="1142"/>
                  <a:pt x="770" y="1025"/>
                  <a:pt x="766" y="1119"/>
                </a:cubicBezTo>
                <a:cubicBezTo>
                  <a:pt x="760" y="1245"/>
                  <a:pt x="645" y="1161"/>
                  <a:pt x="594" y="1222"/>
                </a:cubicBezTo>
                <a:cubicBezTo>
                  <a:pt x="525" y="1305"/>
                  <a:pt x="522" y="1317"/>
                  <a:pt x="563" y="1414"/>
                </a:cubicBezTo>
                <a:cubicBezTo>
                  <a:pt x="580" y="1446"/>
                  <a:pt x="619" y="1485"/>
                  <a:pt x="596" y="1508"/>
                </a:cubicBezTo>
                <a:cubicBezTo>
                  <a:pt x="581" y="1527"/>
                  <a:pt x="495" y="1513"/>
                  <a:pt x="472" y="1512"/>
                </a:cubicBezTo>
                <a:cubicBezTo>
                  <a:pt x="431" y="1511"/>
                  <a:pt x="327" y="1507"/>
                  <a:pt x="283" y="1506"/>
                </a:cubicBezTo>
                <a:lnTo>
                  <a:pt x="0" y="203"/>
                </a:lnTo>
                <a:cubicBezTo>
                  <a:pt x="181" y="147"/>
                  <a:pt x="506" y="58"/>
                  <a:pt x="681" y="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5" name="꙱ Uruguay (Oriental Republic of Uruguay) (UY) (H)">
            <a:extLst>
              <a:ext uri="{FF2B5EF4-FFF2-40B4-BE49-F238E27FC236}">
                <a16:creationId xmlns:a16="http://schemas.microsoft.com/office/drawing/2014/main" id="{CA60B83B-1168-4768-9EF9-5788081C4F74}"/>
              </a:ext>
            </a:extLst>
          </p:cNvPr>
          <p:cNvSpPr>
            <a:spLocks/>
          </p:cNvSpPr>
          <p:nvPr/>
        </p:nvSpPr>
        <p:spPr bwMode="auto">
          <a:xfrm>
            <a:off x="2956926" y="3263992"/>
            <a:ext cx="135042" cy="145797"/>
          </a:xfrm>
          <a:custGeom>
            <a:avLst/>
            <a:gdLst>
              <a:gd name="T0" fmla="*/ 65 w 1627"/>
              <a:gd name="T1" fmla="*/ 46 h 1771"/>
              <a:gd name="T2" fmla="*/ 192 w 1627"/>
              <a:gd name="T3" fmla="*/ 69 h 1771"/>
              <a:gd name="T4" fmla="*/ 257 w 1627"/>
              <a:gd name="T5" fmla="*/ 10 h 1771"/>
              <a:gd name="T6" fmla="*/ 429 w 1627"/>
              <a:gd name="T7" fmla="*/ 116 h 1771"/>
              <a:gd name="T8" fmla="*/ 604 w 1627"/>
              <a:gd name="T9" fmla="*/ 303 h 1771"/>
              <a:gd name="T10" fmla="*/ 642 w 1627"/>
              <a:gd name="T11" fmla="*/ 361 h 1771"/>
              <a:gd name="T12" fmla="*/ 709 w 1627"/>
              <a:gd name="T13" fmla="*/ 284 h 1771"/>
              <a:gd name="T14" fmla="*/ 905 w 1627"/>
              <a:gd name="T15" fmla="*/ 446 h 1771"/>
              <a:gd name="T16" fmla="*/ 984 w 1627"/>
              <a:gd name="T17" fmla="*/ 483 h 1771"/>
              <a:gd name="T18" fmla="*/ 1107 w 1627"/>
              <a:gd name="T19" fmla="*/ 549 h 1771"/>
              <a:gd name="T20" fmla="*/ 1192 w 1627"/>
              <a:gd name="T21" fmla="*/ 633 h 1771"/>
              <a:gd name="T22" fmla="*/ 1330 w 1627"/>
              <a:gd name="T23" fmla="*/ 702 h 1771"/>
              <a:gd name="T24" fmla="*/ 1520 w 1627"/>
              <a:gd name="T25" fmla="*/ 895 h 1771"/>
              <a:gd name="T26" fmla="*/ 1525 w 1627"/>
              <a:gd name="T27" fmla="*/ 1056 h 1771"/>
              <a:gd name="T28" fmla="*/ 1571 w 1627"/>
              <a:gd name="T29" fmla="*/ 1298 h 1771"/>
              <a:gd name="T30" fmla="*/ 1523 w 1627"/>
              <a:gd name="T31" fmla="*/ 1502 h 1771"/>
              <a:gd name="T32" fmla="*/ 1374 w 1627"/>
              <a:gd name="T33" fmla="*/ 1628 h 1771"/>
              <a:gd name="T34" fmla="*/ 1309 w 1627"/>
              <a:gd name="T35" fmla="*/ 1701 h 1771"/>
              <a:gd name="T36" fmla="*/ 1131 w 1627"/>
              <a:gd name="T37" fmla="*/ 1716 h 1771"/>
              <a:gd name="T38" fmla="*/ 938 w 1627"/>
              <a:gd name="T39" fmla="*/ 1702 h 1771"/>
              <a:gd name="T40" fmla="*/ 780 w 1627"/>
              <a:gd name="T41" fmla="*/ 1691 h 1771"/>
              <a:gd name="T42" fmla="*/ 614 w 1627"/>
              <a:gd name="T43" fmla="*/ 1643 h 1771"/>
              <a:gd name="T44" fmla="*/ 430 w 1627"/>
              <a:gd name="T45" fmla="*/ 1563 h 1771"/>
              <a:gd name="T46" fmla="*/ 288 w 1627"/>
              <a:gd name="T47" fmla="*/ 1544 h 1771"/>
              <a:gd name="T48" fmla="*/ 103 w 1627"/>
              <a:gd name="T49" fmla="*/ 1371 h 1771"/>
              <a:gd name="T50" fmla="*/ 94 w 1627"/>
              <a:gd name="T51" fmla="*/ 1091 h 1771"/>
              <a:gd name="T52" fmla="*/ 91 w 1627"/>
              <a:gd name="T53" fmla="*/ 948 h 1771"/>
              <a:gd name="T54" fmla="*/ 62 w 1627"/>
              <a:gd name="T55" fmla="*/ 861 h 1771"/>
              <a:gd name="T56" fmla="*/ 63 w 1627"/>
              <a:gd name="T57" fmla="*/ 783 h 1771"/>
              <a:gd name="T58" fmla="*/ 26 w 1627"/>
              <a:gd name="T59" fmla="*/ 637 h 1771"/>
              <a:gd name="T60" fmla="*/ 33 w 1627"/>
              <a:gd name="T61" fmla="*/ 487 h 1771"/>
              <a:gd name="T62" fmla="*/ 36 w 1627"/>
              <a:gd name="T63" fmla="*/ 308 h 1771"/>
              <a:gd name="T64" fmla="*/ 9 w 1627"/>
              <a:gd name="T65" fmla="*/ 171 h 1771"/>
              <a:gd name="T66" fmla="*/ 65 w 1627"/>
              <a:gd name="T67" fmla="*/ 46 h 17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7" h="1771">
                <a:moveTo>
                  <a:pt x="65" y="46"/>
                </a:moveTo>
                <a:cubicBezTo>
                  <a:pt x="94" y="81"/>
                  <a:pt x="143" y="96"/>
                  <a:pt x="192" y="69"/>
                </a:cubicBezTo>
                <a:cubicBezTo>
                  <a:pt x="226" y="46"/>
                  <a:pt x="228" y="15"/>
                  <a:pt x="257" y="10"/>
                </a:cubicBezTo>
                <a:cubicBezTo>
                  <a:pt x="320" y="0"/>
                  <a:pt x="386" y="79"/>
                  <a:pt x="429" y="116"/>
                </a:cubicBezTo>
                <a:cubicBezTo>
                  <a:pt x="485" y="165"/>
                  <a:pt x="598" y="215"/>
                  <a:pt x="604" y="303"/>
                </a:cubicBezTo>
                <a:cubicBezTo>
                  <a:pt x="605" y="329"/>
                  <a:pt x="599" y="367"/>
                  <a:pt x="642" y="361"/>
                </a:cubicBezTo>
                <a:cubicBezTo>
                  <a:pt x="673" y="353"/>
                  <a:pt x="728" y="324"/>
                  <a:pt x="709" y="284"/>
                </a:cubicBezTo>
                <a:cubicBezTo>
                  <a:pt x="761" y="297"/>
                  <a:pt x="862" y="461"/>
                  <a:pt x="905" y="446"/>
                </a:cubicBezTo>
                <a:cubicBezTo>
                  <a:pt x="944" y="432"/>
                  <a:pt x="952" y="463"/>
                  <a:pt x="984" y="483"/>
                </a:cubicBezTo>
                <a:cubicBezTo>
                  <a:pt x="1027" y="510"/>
                  <a:pt x="1069" y="510"/>
                  <a:pt x="1107" y="549"/>
                </a:cubicBezTo>
                <a:cubicBezTo>
                  <a:pt x="1135" y="577"/>
                  <a:pt x="1158" y="611"/>
                  <a:pt x="1192" y="633"/>
                </a:cubicBezTo>
                <a:cubicBezTo>
                  <a:pt x="1236" y="662"/>
                  <a:pt x="1289" y="667"/>
                  <a:pt x="1330" y="702"/>
                </a:cubicBezTo>
                <a:cubicBezTo>
                  <a:pt x="1404" y="766"/>
                  <a:pt x="1427" y="849"/>
                  <a:pt x="1520" y="895"/>
                </a:cubicBezTo>
                <a:cubicBezTo>
                  <a:pt x="1627" y="947"/>
                  <a:pt x="1575" y="977"/>
                  <a:pt x="1525" y="1056"/>
                </a:cubicBezTo>
                <a:cubicBezTo>
                  <a:pt x="1491" y="1113"/>
                  <a:pt x="1515" y="1261"/>
                  <a:pt x="1571" y="1298"/>
                </a:cubicBezTo>
                <a:cubicBezTo>
                  <a:pt x="1607" y="1321"/>
                  <a:pt x="1547" y="1461"/>
                  <a:pt x="1523" y="1502"/>
                </a:cubicBezTo>
                <a:cubicBezTo>
                  <a:pt x="1502" y="1537"/>
                  <a:pt x="1434" y="1682"/>
                  <a:pt x="1374" y="1628"/>
                </a:cubicBezTo>
                <a:cubicBezTo>
                  <a:pt x="1406" y="1669"/>
                  <a:pt x="1335" y="1690"/>
                  <a:pt x="1309" y="1701"/>
                </a:cubicBezTo>
                <a:cubicBezTo>
                  <a:pt x="1236" y="1730"/>
                  <a:pt x="1211" y="1732"/>
                  <a:pt x="1131" y="1716"/>
                </a:cubicBezTo>
                <a:cubicBezTo>
                  <a:pt x="1068" y="1702"/>
                  <a:pt x="1000" y="1670"/>
                  <a:pt x="938" y="1702"/>
                </a:cubicBezTo>
                <a:cubicBezTo>
                  <a:pt x="800" y="1771"/>
                  <a:pt x="830" y="1718"/>
                  <a:pt x="780" y="1691"/>
                </a:cubicBezTo>
                <a:cubicBezTo>
                  <a:pt x="729" y="1663"/>
                  <a:pt x="663" y="1673"/>
                  <a:pt x="614" y="1643"/>
                </a:cubicBezTo>
                <a:cubicBezTo>
                  <a:pt x="545" y="1601"/>
                  <a:pt x="518" y="1559"/>
                  <a:pt x="430" y="1563"/>
                </a:cubicBezTo>
                <a:cubicBezTo>
                  <a:pt x="374" y="1566"/>
                  <a:pt x="329" y="1590"/>
                  <a:pt x="288" y="1544"/>
                </a:cubicBezTo>
                <a:cubicBezTo>
                  <a:pt x="232" y="1482"/>
                  <a:pt x="148" y="1441"/>
                  <a:pt x="103" y="1371"/>
                </a:cubicBezTo>
                <a:cubicBezTo>
                  <a:pt x="72" y="1321"/>
                  <a:pt x="23" y="1110"/>
                  <a:pt x="94" y="1091"/>
                </a:cubicBezTo>
                <a:cubicBezTo>
                  <a:pt x="167" y="1071"/>
                  <a:pt x="113" y="986"/>
                  <a:pt x="91" y="948"/>
                </a:cubicBezTo>
                <a:cubicBezTo>
                  <a:pt x="76" y="920"/>
                  <a:pt x="74" y="890"/>
                  <a:pt x="62" y="861"/>
                </a:cubicBezTo>
                <a:cubicBezTo>
                  <a:pt x="60" y="843"/>
                  <a:pt x="75" y="817"/>
                  <a:pt x="63" y="783"/>
                </a:cubicBezTo>
                <a:cubicBezTo>
                  <a:pt x="53" y="753"/>
                  <a:pt x="0" y="667"/>
                  <a:pt x="26" y="637"/>
                </a:cubicBezTo>
                <a:cubicBezTo>
                  <a:pt x="82" y="571"/>
                  <a:pt x="9" y="532"/>
                  <a:pt x="33" y="487"/>
                </a:cubicBezTo>
                <a:cubicBezTo>
                  <a:pt x="50" y="457"/>
                  <a:pt x="29" y="313"/>
                  <a:pt x="36" y="308"/>
                </a:cubicBezTo>
                <a:cubicBezTo>
                  <a:pt x="88" y="271"/>
                  <a:pt x="20" y="220"/>
                  <a:pt x="9" y="171"/>
                </a:cubicBezTo>
                <a:cubicBezTo>
                  <a:pt x="35" y="133"/>
                  <a:pt x="85" y="99"/>
                  <a:pt x="65" y="4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6" name="꙱ United States Virgin Islands (Virgin Islands of the United States) (VI) (H)">
            <a:extLst>
              <a:ext uri="{FF2B5EF4-FFF2-40B4-BE49-F238E27FC236}">
                <a16:creationId xmlns:a16="http://schemas.microsoft.com/office/drawing/2014/main" id="{F8DFA536-3AF4-4CF1-93CA-D76366E03CAF}"/>
              </a:ext>
            </a:extLst>
          </p:cNvPr>
          <p:cNvSpPr>
            <a:spLocks noEditPoints="1"/>
          </p:cNvSpPr>
          <p:nvPr/>
        </p:nvSpPr>
        <p:spPr bwMode="auto">
          <a:xfrm>
            <a:off x="2714330" y="1844266"/>
            <a:ext cx="22706" cy="14341"/>
          </a:xfrm>
          <a:custGeom>
            <a:avLst/>
            <a:gdLst>
              <a:gd name="T0" fmla="*/ 0 w 276"/>
              <a:gd name="T1" fmla="*/ 32 h 177"/>
              <a:gd name="T2" fmla="*/ 60 w 276"/>
              <a:gd name="T3" fmla="*/ 8 h 177"/>
              <a:gd name="T4" fmla="*/ 0 w 276"/>
              <a:gd name="T5" fmla="*/ 32 h 177"/>
              <a:gd name="T6" fmla="*/ 179 w 276"/>
              <a:gd name="T7" fmla="*/ 177 h 177"/>
              <a:gd name="T8" fmla="*/ 276 w 276"/>
              <a:gd name="T9" fmla="*/ 147 h 177"/>
              <a:gd name="T10" fmla="*/ 179 w 276"/>
              <a:gd name="T11" fmla="*/ 177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6" h="177">
                <a:moveTo>
                  <a:pt x="0" y="32"/>
                </a:moveTo>
                <a:cubicBezTo>
                  <a:pt x="14" y="12"/>
                  <a:pt x="36" y="0"/>
                  <a:pt x="60" y="8"/>
                </a:cubicBezTo>
                <a:cubicBezTo>
                  <a:pt x="43" y="24"/>
                  <a:pt x="24" y="32"/>
                  <a:pt x="0" y="32"/>
                </a:cubicBezTo>
                <a:close/>
                <a:moveTo>
                  <a:pt x="179" y="177"/>
                </a:moveTo>
                <a:cubicBezTo>
                  <a:pt x="177" y="114"/>
                  <a:pt x="244" y="160"/>
                  <a:pt x="276" y="147"/>
                </a:cubicBezTo>
                <a:cubicBezTo>
                  <a:pt x="248" y="169"/>
                  <a:pt x="212" y="171"/>
                  <a:pt x="179" y="17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7" name="꙱ United States of America (US) (H)">
            <a:extLst>
              <a:ext uri="{FF2B5EF4-FFF2-40B4-BE49-F238E27FC236}">
                <a16:creationId xmlns:a16="http://schemas.microsoft.com/office/drawing/2014/main" id="{3EAC93F8-37F0-4AF0-B4F1-A3FFB14BDCED}"/>
              </a:ext>
            </a:extLst>
          </p:cNvPr>
          <p:cNvSpPr>
            <a:spLocks noEditPoints="1"/>
          </p:cNvSpPr>
          <p:nvPr/>
        </p:nvSpPr>
        <p:spPr bwMode="auto">
          <a:xfrm>
            <a:off x="1428450" y="927659"/>
            <a:ext cx="1441237" cy="715839"/>
          </a:xfrm>
          <a:custGeom>
            <a:avLst/>
            <a:gdLst>
              <a:gd name="T0" fmla="*/ 11543 w 17467"/>
              <a:gd name="T1" fmla="*/ 1562 h 8675"/>
              <a:gd name="T2" fmla="*/ 16661 w 17467"/>
              <a:gd name="T3" fmla="*/ 1811 h 8675"/>
              <a:gd name="T4" fmla="*/ 10901 w 17467"/>
              <a:gd name="T5" fmla="*/ 8135 h 8675"/>
              <a:gd name="T6" fmla="*/ 10239 w 17467"/>
              <a:gd name="T7" fmla="*/ 7019 h 8675"/>
              <a:gd name="T8" fmla="*/ 11436 w 17467"/>
              <a:gd name="T9" fmla="*/ 6612 h 8675"/>
              <a:gd name="T10" fmla="*/ 9933 w 17467"/>
              <a:gd name="T11" fmla="*/ 6702 h 8675"/>
              <a:gd name="T12" fmla="*/ 9245 w 17467"/>
              <a:gd name="T13" fmla="*/ 6753 h 8675"/>
              <a:gd name="T14" fmla="*/ 8888 w 17467"/>
              <a:gd name="T15" fmla="*/ 7007 h 8675"/>
              <a:gd name="T16" fmla="*/ 8633 w 17467"/>
              <a:gd name="T17" fmla="*/ 7209 h 8675"/>
              <a:gd name="T18" fmla="*/ 7761 w 17467"/>
              <a:gd name="T19" fmla="*/ 6955 h 8675"/>
              <a:gd name="T20" fmla="*/ 7232 w 17467"/>
              <a:gd name="T21" fmla="*/ 6998 h 8675"/>
              <a:gd name="T22" fmla="*/ 6581 w 17467"/>
              <a:gd name="T23" fmla="*/ 7432 h 8675"/>
              <a:gd name="T24" fmla="*/ 6224 w 17467"/>
              <a:gd name="T25" fmla="*/ 7962 h 8675"/>
              <a:gd name="T26" fmla="*/ 5374 w 17467"/>
              <a:gd name="T27" fmla="*/ 7062 h 8675"/>
              <a:gd name="T28" fmla="*/ 3411 w 17467"/>
              <a:gd name="T29" fmla="*/ 6249 h 8675"/>
              <a:gd name="T30" fmla="*/ 827 w 17467"/>
              <a:gd name="T31" fmla="*/ 5603 h 8675"/>
              <a:gd name="T32" fmla="*/ 169 w 17467"/>
              <a:gd name="T33" fmla="*/ 4495 h 8675"/>
              <a:gd name="T34" fmla="*/ 21 w 17467"/>
              <a:gd name="T35" fmla="*/ 3685 h 8675"/>
              <a:gd name="T36" fmla="*/ 770 w 17467"/>
              <a:gd name="T37" fmla="*/ 2132 h 8675"/>
              <a:gd name="T38" fmla="*/ 1546 w 17467"/>
              <a:gd name="T39" fmla="*/ 1007 h 8675"/>
              <a:gd name="T40" fmla="*/ 2271 w 17467"/>
              <a:gd name="T41" fmla="*/ 461 h 8675"/>
              <a:gd name="T42" fmla="*/ 2134 w 17467"/>
              <a:gd name="T43" fmla="*/ 728 h 8675"/>
              <a:gd name="T44" fmla="*/ 2375 w 17467"/>
              <a:gd name="T45" fmla="*/ 342 h 8675"/>
              <a:gd name="T46" fmla="*/ 10719 w 17467"/>
              <a:gd name="T47" fmla="*/ 371 h 8675"/>
              <a:gd name="T48" fmla="*/ 10821 w 17467"/>
              <a:gd name="T49" fmla="*/ 989 h 8675"/>
              <a:gd name="T50" fmla="*/ 12173 w 17467"/>
              <a:gd name="T51" fmla="*/ 973 h 8675"/>
              <a:gd name="T52" fmla="*/ 11840 w 17467"/>
              <a:gd name="T53" fmla="*/ 1339 h 8675"/>
              <a:gd name="T54" fmla="*/ 11156 w 17467"/>
              <a:gd name="T55" fmla="*/ 2103 h 8675"/>
              <a:gd name="T56" fmla="*/ 12077 w 17467"/>
              <a:gd name="T57" fmla="*/ 1491 h 8675"/>
              <a:gd name="T58" fmla="*/ 12428 w 17467"/>
              <a:gd name="T59" fmla="*/ 1898 h 8675"/>
              <a:gd name="T60" fmla="*/ 12164 w 17467"/>
              <a:gd name="T61" fmla="*/ 2731 h 8675"/>
              <a:gd name="T62" fmla="*/ 13629 w 17467"/>
              <a:gd name="T63" fmla="*/ 2169 h 8675"/>
              <a:gd name="T64" fmla="*/ 16072 w 17467"/>
              <a:gd name="T65" fmla="*/ 1502 h 8675"/>
              <a:gd name="T66" fmla="*/ 17045 w 17467"/>
              <a:gd name="T67" fmla="*/ 783 h 8675"/>
              <a:gd name="T68" fmla="*/ 16908 w 17467"/>
              <a:gd name="T69" fmla="*/ 1791 h 8675"/>
              <a:gd name="T70" fmla="*/ 16388 w 17467"/>
              <a:gd name="T71" fmla="*/ 1886 h 8675"/>
              <a:gd name="T72" fmla="*/ 15901 w 17467"/>
              <a:gd name="T73" fmla="*/ 2701 h 8675"/>
              <a:gd name="T74" fmla="*/ 15055 w 17467"/>
              <a:gd name="T75" fmla="*/ 2903 h 8675"/>
              <a:gd name="T76" fmla="*/ 14295 w 17467"/>
              <a:gd name="T77" fmla="*/ 3361 h 8675"/>
              <a:gd name="T78" fmla="*/ 13921 w 17467"/>
              <a:gd name="T79" fmla="*/ 4050 h 8675"/>
              <a:gd name="T80" fmla="*/ 13915 w 17467"/>
              <a:gd name="T81" fmla="*/ 3631 h 8675"/>
              <a:gd name="T82" fmla="*/ 13802 w 17467"/>
              <a:gd name="T83" fmla="*/ 3587 h 8675"/>
              <a:gd name="T84" fmla="*/ 13618 w 17467"/>
              <a:gd name="T85" fmla="*/ 3715 h 8675"/>
              <a:gd name="T86" fmla="*/ 13582 w 17467"/>
              <a:gd name="T87" fmla="*/ 4403 h 8675"/>
              <a:gd name="T88" fmla="*/ 13647 w 17467"/>
              <a:gd name="T89" fmla="*/ 4537 h 8675"/>
              <a:gd name="T90" fmla="*/ 13469 w 17467"/>
              <a:gd name="T91" fmla="*/ 4760 h 8675"/>
              <a:gd name="T92" fmla="*/ 13344 w 17467"/>
              <a:gd name="T93" fmla="*/ 5024 h 8675"/>
              <a:gd name="T94" fmla="*/ 12816 w 17467"/>
              <a:gd name="T95" fmla="*/ 5469 h 8675"/>
              <a:gd name="T96" fmla="*/ 11893 w 17467"/>
              <a:gd name="T97" fmla="*/ 6006 h 8675"/>
              <a:gd name="T98" fmla="*/ 11549 w 17467"/>
              <a:gd name="T99" fmla="*/ 6333 h 8675"/>
              <a:gd name="T100" fmla="*/ 11498 w 17467"/>
              <a:gd name="T101" fmla="*/ 7459 h 8675"/>
              <a:gd name="T102" fmla="*/ 11269 w 17467"/>
              <a:gd name="T103" fmla="*/ 8600 h 8675"/>
              <a:gd name="T104" fmla="*/ 10952 w 17467"/>
              <a:gd name="T105" fmla="*/ 7969 h 8675"/>
              <a:gd name="T106" fmla="*/ 10607 w 17467"/>
              <a:gd name="T107" fmla="*/ 6853 h 8675"/>
              <a:gd name="T108" fmla="*/ 2345 w 17467"/>
              <a:gd name="T109" fmla="*/ 321 h 8675"/>
              <a:gd name="T110" fmla="*/ 555 w 17467"/>
              <a:gd name="T111" fmla="*/ 5819 h 8675"/>
              <a:gd name="T112" fmla="*/ 2396 w 17467"/>
              <a:gd name="T113" fmla="*/ 434 h 8675"/>
              <a:gd name="T114" fmla="*/ 6362 w 17467"/>
              <a:gd name="T115" fmla="*/ 7761 h 8675"/>
              <a:gd name="T116" fmla="*/ 14713 w 17467"/>
              <a:gd name="T117" fmla="*/ 3103 h 8675"/>
              <a:gd name="T118" fmla="*/ 8998 w 17467"/>
              <a:gd name="T119" fmla="*/ 6862 h 8675"/>
              <a:gd name="T120" fmla="*/ 11765 w 17467"/>
              <a:gd name="T121" fmla="*/ 746 h 8675"/>
              <a:gd name="T122" fmla="*/ 12775 w 17467"/>
              <a:gd name="T123" fmla="*/ 1173 h 8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467" h="8675">
                <a:moveTo>
                  <a:pt x="15954" y="2883"/>
                </a:moveTo>
                <a:cubicBezTo>
                  <a:pt x="15932" y="2885"/>
                  <a:pt x="15912" y="2881"/>
                  <a:pt x="15892" y="2871"/>
                </a:cubicBezTo>
                <a:cubicBezTo>
                  <a:pt x="15919" y="2867"/>
                  <a:pt x="15962" y="2870"/>
                  <a:pt x="15960" y="2830"/>
                </a:cubicBezTo>
                <a:cubicBezTo>
                  <a:pt x="15968" y="2849"/>
                  <a:pt x="15966" y="2867"/>
                  <a:pt x="15954" y="2883"/>
                </a:cubicBezTo>
                <a:close/>
                <a:moveTo>
                  <a:pt x="2241" y="615"/>
                </a:moveTo>
                <a:cubicBezTo>
                  <a:pt x="2228" y="620"/>
                  <a:pt x="2222" y="630"/>
                  <a:pt x="2223" y="645"/>
                </a:cubicBezTo>
                <a:cubicBezTo>
                  <a:pt x="2229" y="635"/>
                  <a:pt x="2235" y="625"/>
                  <a:pt x="2241" y="615"/>
                </a:cubicBezTo>
                <a:close/>
                <a:moveTo>
                  <a:pt x="11543" y="1562"/>
                </a:moveTo>
                <a:cubicBezTo>
                  <a:pt x="11508" y="1581"/>
                  <a:pt x="11517" y="1641"/>
                  <a:pt x="11568" y="1593"/>
                </a:cubicBezTo>
                <a:cubicBezTo>
                  <a:pt x="11612" y="1552"/>
                  <a:pt x="11649" y="1504"/>
                  <a:pt x="11688" y="1458"/>
                </a:cubicBezTo>
                <a:cubicBezTo>
                  <a:pt x="11625" y="1467"/>
                  <a:pt x="11595" y="1534"/>
                  <a:pt x="11543" y="1562"/>
                </a:cubicBezTo>
                <a:close/>
                <a:moveTo>
                  <a:pt x="11774" y="458"/>
                </a:moveTo>
                <a:cubicBezTo>
                  <a:pt x="11742" y="438"/>
                  <a:pt x="11516" y="526"/>
                  <a:pt x="11531" y="573"/>
                </a:cubicBezTo>
                <a:cubicBezTo>
                  <a:pt x="11617" y="547"/>
                  <a:pt x="11690" y="485"/>
                  <a:pt x="11774" y="458"/>
                </a:cubicBezTo>
                <a:close/>
                <a:moveTo>
                  <a:pt x="16869" y="1758"/>
                </a:moveTo>
                <a:cubicBezTo>
                  <a:pt x="16893" y="1796"/>
                  <a:pt x="16836" y="1811"/>
                  <a:pt x="16815" y="1829"/>
                </a:cubicBezTo>
                <a:cubicBezTo>
                  <a:pt x="16788" y="1796"/>
                  <a:pt x="16832" y="1746"/>
                  <a:pt x="16869" y="1758"/>
                </a:cubicBezTo>
                <a:close/>
                <a:moveTo>
                  <a:pt x="16792" y="1844"/>
                </a:moveTo>
                <a:cubicBezTo>
                  <a:pt x="16781" y="1848"/>
                  <a:pt x="16770" y="1852"/>
                  <a:pt x="16759" y="1856"/>
                </a:cubicBezTo>
                <a:cubicBezTo>
                  <a:pt x="16769" y="1850"/>
                  <a:pt x="16780" y="1846"/>
                  <a:pt x="16792" y="1844"/>
                </a:cubicBezTo>
                <a:close/>
                <a:moveTo>
                  <a:pt x="16682" y="1782"/>
                </a:moveTo>
                <a:cubicBezTo>
                  <a:pt x="16675" y="1792"/>
                  <a:pt x="16668" y="1802"/>
                  <a:pt x="16661" y="1811"/>
                </a:cubicBezTo>
                <a:cubicBezTo>
                  <a:pt x="16662" y="1796"/>
                  <a:pt x="16668" y="1787"/>
                  <a:pt x="16682" y="1782"/>
                </a:cubicBezTo>
                <a:close/>
                <a:moveTo>
                  <a:pt x="15652" y="2747"/>
                </a:moveTo>
                <a:cubicBezTo>
                  <a:pt x="15646" y="2773"/>
                  <a:pt x="15629" y="2795"/>
                  <a:pt x="15607" y="2809"/>
                </a:cubicBezTo>
                <a:cubicBezTo>
                  <a:pt x="15610" y="2785"/>
                  <a:pt x="15623" y="2751"/>
                  <a:pt x="15652" y="2747"/>
                </a:cubicBezTo>
                <a:close/>
                <a:moveTo>
                  <a:pt x="13657" y="5018"/>
                </a:moveTo>
                <a:cubicBezTo>
                  <a:pt x="13641" y="5021"/>
                  <a:pt x="13625" y="5022"/>
                  <a:pt x="13609" y="5021"/>
                </a:cubicBezTo>
                <a:cubicBezTo>
                  <a:pt x="13688" y="4997"/>
                  <a:pt x="13710" y="4905"/>
                  <a:pt x="13722" y="4834"/>
                </a:cubicBezTo>
                <a:cubicBezTo>
                  <a:pt x="13715" y="4898"/>
                  <a:pt x="13699" y="4967"/>
                  <a:pt x="13657" y="5018"/>
                </a:cubicBezTo>
                <a:close/>
                <a:moveTo>
                  <a:pt x="10901" y="8135"/>
                </a:moveTo>
                <a:cubicBezTo>
                  <a:pt x="10900" y="8114"/>
                  <a:pt x="10897" y="8093"/>
                  <a:pt x="10892" y="8073"/>
                </a:cubicBezTo>
                <a:cubicBezTo>
                  <a:pt x="10907" y="8092"/>
                  <a:pt x="10910" y="8113"/>
                  <a:pt x="10901" y="8135"/>
                </a:cubicBezTo>
                <a:close/>
                <a:moveTo>
                  <a:pt x="10878" y="8129"/>
                </a:moveTo>
                <a:cubicBezTo>
                  <a:pt x="10887" y="8137"/>
                  <a:pt x="10897" y="8145"/>
                  <a:pt x="10907" y="8153"/>
                </a:cubicBezTo>
                <a:cubicBezTo>
                  <a:pt x="10895" y="8155"/>
                  <a:pt x="10862" y="8130"/>
                  <a:pt x="10878" y="8129"/>
                </a:cubicBezTo>
                <a:close/>
                <a:moveTo>
                  <a:pt x="10872" y="8028"/>
                </a:moveTo>
                <a:cubicBezTo>
                  <a:pt x="10870" y="8038"/>
                  <a:pt x="10868" y="8048"/>
                  <a:pt x="10866" y="8058"/>
                </a:cubicBezTo>
                <a:cubicBezTo>
                  <a:pt x="10867" y="8048"/>
                  <a:pt x="10869" y="8038"/>
                  <a:pt x="10872" y="8028"/>
                </a:cubicBezTo>
                <a:close/>
                <a:moveTo>
                  <a:pt x="11474" y="7485"/>
                </a:moveTo>
                <a:cubicBezTo>
                  <a:pt x="11473" y="7495"/>
                  <a:pt x="11472" y="7505"/>
                  <a:pt x="11471" y="7515"/>
                </a:cubicBezTo>
                <a:cubicBezTo>
                  <a:pt x="11462" y="7475"/>
                  <a:pt x="11455" y="7430"/>
                  <a:pt x="11483" y="7396"/>
                </a:cubicBezTo>
                <a:cubicBezTo>
                  <a:pt x="11504" y="7426"/>
                  <a:pt x="11482" y="7456"/>
                  <a:pt x="11474" y="7485"/>
                </a:cubicBezTo>
                <a:close/>
                <a:moveTo>
                  <a:pt x="10239" y="7019"/>
                </a:moveTo>
                <a:cubicBezTo>
                  <a:pt x="10278" y="7036"/>
                  <a:pt x="10330" y="6998"/>
                  <a:pt x="10361" y="6980"/>
                </a:cubicBezTo>
                <a:cubicBezTo>
                  <a:pt x="10336" y="7002"/>
                  <a:pt x="10274" y="7043"/>
                  <a:pt x="10239" y="7019"/>
                </a:cubicBezTo>
                <a:close/>
                <a:moveTo>
                  <a:pt x="8223" y="7043"/>
                </a:moveTo>
                <a:cubicBezTo>
                  <a:pt x="8205" y="7006"/>
                  <a:pt x="8157" y="7021"/>
                  <a:pt x="8131" y="7040"/>
                </a:cubicBezTo>
                <a:cubicBezTo>
                  <a:pt x="8160" y="7060"/>
                  <a:pt x="8199" y="7082"/>
                  <a:pt x="8223" y="7043"/>
                </a:cubicBezTo>
                <a:close/>
                <a:moveTo>
                  <a:pt x="7244" y="7138"/>
                </a:moveTo>
                <a:cubicBezTo>
                  <a:pt x="7218" y="7162"/>
                  <a:pt x="7185" y="7177"/>
                  <a:pt x="7161" y="7203"/>
                </a:cubicBezTo>
                <a:cubicBezTo>
                  <a:pt x="7201" y="7178"/>
                  <a:pt x="7245" y="7157"/>
                  <a:pt x="7279" y="7123"/>
                </a:cubicBezTo>
                <a:cubicBezTo>
                  <a:pt x="7268" y="7128"/>
                  <a:pt x="7256" y="7133"/>
                  <a:pt x="7244" y="7138"/>
                </a:cubicBezTo>
                <a:close/>
                <a:moveTo>
                  <a:pt x="11468" y="6550"/>
                </a:moveTo>
                <a:cubicBezTo>
                  <a:pt x="11460" y="6572"/>
                  <a:pt x="11449" y="6592"/>
                  <a:pt x="11436" y="6612"/>
                </a:cubicBezTo>
                <a:cubicBezTo>
                  <a:pt x="11438" y="6587"/>
                  <a:pt x="11449" y="6566"/>
                  <a:pt x="11468" y="6550"/>
                </a:cubicBezTo>
                <a:close/>
                <a:moveTo>
                  <a:pt x="10168" y="6936"/>
                </a:moveTo>
                <a:cubicBezTo>
                  <a:pt x="10161" y="6957"/>
                  <a:pt x="10162" y="6976"/>
                  <a:pt x="10171" y="6997"/>
                </a:cubicBezTo>
                <a:cubicBezTo>
                  <a:pt x="10202" y="6957"/>
                  <a:pt x="10176" y="6905"/>
                  <a:pt x="10135" y="6885"/>
                </a:cubicBezTo>
                <a:cubicBezTo>
                  <a:pt x="10155" y="6888"/>
                  <a:pt x="10152" y="6877"/>
                  <a:pt x="10126" y="6853"/>
                </a:cubicBezTo>
                <a:cubicBezTo>
                  <a:pt x="10167" y="6884"/>
                  <a:pt x="10179" y="6845"/>
                  <a:pt x="10140" y="6841"/>
                </a:cubicBezTo>
                <a:cubicBezTo>
                  <a:pt x="10080" y="6835"/>
                  <a:pt x="10122" y="6793"/>
                  <a:pt x="10156" y="6784"/>
                </a:cubicBezTo>
                <a:cubicBezTo>
                  <a:pt x="10127" y="6786"/>
                  <a:pt x="10099" y="6787"/>
                  <a:pt x="10070" y="6787"/>
                </a:cubicBezTo>
                <a:cubicBezTo>
                  <a:pt x="10078" y="6797"/>
                  <a:pt x="10086" y="6807"/>
                  <a:pt x="10094" y="6817"/>
                </a:cubicBezTo>
                <a:cubicBezTo>
                  <a:pt x="10036" y="6832"/>
                  <a:pt x="9939" y="6764"/>
                  <a:pt x="9889" y="6740"/>
                </a:cubicBezTo>
                <a:cubicBezTo>
                  <a:pt x="10047" y="6765"/>
                  <a:pt x="9987" y="6713"/>
                  <a:pt x="9933" y="6702"/>
                </a:cubicBezTo>
                <a:cubicBezTo>
                  <a:pt x="9877" y="6690"/>
                  <a:pt x="9898" y="6754"/>
                  <a:pt x="9690" y="6749"/>
                </a:cubicBezTo>
                <a:cubicBezTo>
                  <a:pt x="9717" y="6746"/>
                  <a:pt x="9743" y="6738"/>
                  <a:pt x="9767" y="6725"/>
                </a:cubicBezTo>
                <a:cubicBezTo>
                  <a:pt x="9742" y="6717"/>
                  <a:pt x="9732" y="6697"/>
                  <a:pt x="9749" y="6674"/>
                </a:cubicBezTo>
                <a:cubicBezTo>
                  <a:pt x="9734" y="6691"/>
                  <a:pt x="9720" y="6709"/>
                  <a:pt x="9708" y="6728"/>
                </a:cubicBezTo>
                <a:cubicBezTo>
                  <a:pt x="9726" y="6646"/>
                  <a:pt x="9675" y="6724"/>
                  <a:pt x="9658" y="6741"/>
                </a:cubicBezTo>
                <a:cubicBezTo>
                  <a:pt x="9634" y="6767"/>
                  <a:pt x="9604" y="6780"/>
                  <a:pt x="9568" y="6778"/>
                </a:cubicBezTo>
                <a:cubicBezTo>
                  <a:pt x="9591" y="6773"/>
                  <a:pt x="9646" y="6746"/>
                  <a:pt x="9613" y="6716"/>
                </a:cubicBezTo>
                <a:cubicBezTo>
                  <a:pt x="9588" y="6784"/>
                  <a:pt x="9497" y="6820"/>
                  <a:pt x="9432" y="6793"/>
                </a:cubicBezTo>
                <a:cubicBezTo>
                  <a:pt x="9498" y="6812"/>
                  <a:pt x="9467" y="6656"/>
                  <a:pt x="9455" y="6624"/>
                </a:cubicBezTo>
                <a:cubicBezTo>
                  <a:pt x="9368" y="6811"/>
                  <a:pt x="9379" y="6720"/>
                  <a:pt x="9317" y="6754"/>
                </a:cubicBezTo>
                <a:cubicBezTo>
                  <a:pt x="9303" y="6761"/>
                  <a:pt x="9238" y="6763"/>
                  <a:pt x="9245" y="6753"/>
                </a:cubicBezTo>
                <a:cubicBezTo>
                  <a:pt x="9220" y="6791"/>
                  <a:pt x="9189" y="6728"/>
                  <a:pt x="9161" y="6740"/>
                </a:cubicBezTo>
                <a:cubicBezTo>
                  <a:pt x="9174" y="6744"/>
                  <a:pt x="9081" y="6764"/>
                  <a:pt x="9062" y="6766"/>
                </a:cubicBezTo>
                <a:cubicBezTo>
                  <a:pt x="9012" y="6772"/>
                  <a:pt x="9006" y="6800"/>
                  <a:pt x="8958" y="6817"/>
                </a:cubicBezTo>
                <a:cubicBezTo>
                  <a:pt x="8873" y="6846"/>
                  <a:pt x="8845" y="6747"/>
                  <a:pt x="8769" y="6749"/>
                </a:cubicBezTo>
                <a:cubicBezTo>
                  <a:pt x="8742" y="6750"/>
                  <a:pt x="8651" y="6827"/>
                  <a:pt x="8697" y="6852"/>
                </a:cubicBezTo>
                <a:cubicBezTo>
                  <a:pt x="8727" y="6868"/>
                  <a:pt x="8778" y="6866"/>
                  <a:pt x="8809" y="6854"/>
                </a:cubicBezTo>
                <a:cubicBezTo>
                  <a:pt x="8835" y="6844"/>
                  <a:pt x="8889" y="6849"/>
                  <a:pt x="8906" y="6835"/>
                </a:cubicBezTo>
                <a:cubicBezTo>
                  <a:pt x="8896" y="6849"/>
                  <a:pt x="8831" y="6876"/>
                  <a:pt x="8839" y="6897"/>
                </a:cubicBezTo>
                <a:cubicBezTo>
                  <a:pt x="8859" y="6951"/>
                  <a:pt x="8882" y="6921"/>
                  <a:pt x="8907" y="6894"/>
                </a:cubicBezTo>
                <a:cubicBezTo>
                  <a:pt x="8940" y="6858"/>
                  <a:pt x="8988" y="6904"/>
                  <a:pt x="8964" y="6944"/>
                </a:cubicBezTo>
                <a:cubicBezTo>
                  <a:pt x="8944" y="6977"/>
                  <a:pt x="8876" y="6950"/>
                  <a:pt x="8888" y="7007"/>
                </a:cubicBezTo>
                <a:cubicBezTo>
                  <a:pt x="8848" y="6992"/>
                  <a:pt x="8844" y="7021"/>
                  <a:pt x="8853" y="7052"/>
                </a:cubicBezTo>
                <a:cubicBezTo>
                  <a:pt x="8869" y="7102"/>
                  <a:pt x="8906" y="7107"/>
                  <a:pt x="8952" y="7120"/>
                </a:cubicBezTo>
                <a:cubicBezTo>
                  <a:pt x="8974" y="7127"/>
                  <a:pt x="8983" y="7159"/>
                  <a:pt x="9000" y="7176"/>
                </a:cubicBezTo>
                <a:cubicBezTo>
                  <a:pt x="9016" y="7194"/>
                  <a:pt x="8958" y="7224"/>
                  <a:pt x="8960" y="7248"/>
                </a:cubicBezTo>
                <a:cubicBezTo>
                  <a:pt x="8928" y="7201"/>
                  <a:pt x="8895" y="7246"/>
                  <a:pt x="8867" y="7268"/>
                </a:cubicBezTo>
                <a:cubicBezTo>
                  <a:pt x="8884" y="7246"/>
                  <a:pt x="8901" y="7223"/>
                  <a:pt x="8912" y="7197"/>
                </a:cubicBezTo>
                <a:cubicBezTo>
                  <a:pt x="8884" y="7194"/>
                  <a:pt x="8892" y="7179"/>
                  <a:pt x="8880" y="7161"/>
                </a:cubicBezTo>
                <a:cubicBezTo>
                  <a:pt x="8873" y="7151"/>
                  <a:pt x="8803" y="7126"/>
                  <a:pt x="8790" y="7126"/>
                </a:cubicBezTo>
                <a:cubicBezTo>
                  <a:pt x="8814" y="7088"/>
                  <a:pt x="8700" y="7032"/>
                  <a:pt x="8686" y="7044"/>
                </a:cubicBezTo>
                <a:cubicBezTo>
                  <a:pt x="8678" y="7051"/>
                  <a:pt x="8708" y="7095"/>
                  <a:pt x="8705" y="7111"/>
                </a:cubicBezTo>
                <a:cubicBezTo>
                  <a:pt x="8697" y="7157"/>
                  <a:pt x="8683" y="7198"/>
                  <a:pt x="8633" y="7209"/>
                </a:cubicBezTo>
                <a:cubicBezTo>
                  <a:pt x="8632" y="7166"/>
                  <a:pt x="8638" y="7153"/>
                  <a:pt x="8591" y="7144"/>
                </a:cubicBezTo>
                <a:cubicBezTo>
                  <a:pt x="8516" y="7129"/>
                  <a:pt x="8549" y="7185"/>
                  <a:pt x="8495" y="7197"/>
                </a:cubicBezTo>
                <a:cubicBezTo>
                  <a:pt x="8448" y="7207"/>
                  <a:pt x="8398" y="7180"/>
                  <a:pt x="8373" y="7140"/>
                </a:cubicBezTo>
                <a:cubicBezTo>
                  <a:pt x="8372" y="7145"/>
                  <a:pt x="8369" y="7151"/>
                  <a:pt x="8366" y="7158"/>
                </a:cubicBezTo>
                <a:cubicBezTo>
                  <a:pt x="8304" y="7165"/>
                  <a:pt x="8344" y="7124"/>
                  <a:pt x="8364" y="7123"/>
                </a:cubicBezTo>
                <a:cubicBezTo>
                  <a:pt x="8352" y="7096"/>
                  <a:pt x="8352" y="7065"/>
                  <a:pt x="8369" y="7037"/>
                </a:cubicBezTo>
                <a:cubicBezTo>
                  <a:pt x="8340" y="7090"/>
                  <a:pt x="8244" y="7032"/>
                  <a:pt x="8262" y="6977"/>
                </a:cubicBezTo>
                <a:cubicBezTo>
                  <a:pt x="8232" y="6973"/>
                  <a:pt x="8175" y="6999"/>
                  <a:pt x="8214" y="6948"/>
                </a:cubicBezTo>
                <a:cubicBezTo>
                  <a:pt x="8177" y="6948"/>
                  <a:pt x="8088" y="6983"/>
                  <a:pt x="8125" y="7034"/>
                </a:cubicBezTo>
                <a:cubicBezTo>
                  <a:pt x="8069" y="7024"/>
                  <a:pt x="8020" y="7053"/>
                  <a:pt x="7959" y="7037"/>
                </a:cubicBezTo>
                <a:cubicBezTo>
                  <a:pt x="7889" y="7019"/>
                  <a:pt x="7831" y="6977"/>
                  <a:pt x="7761" y="6955"/>
                </a:cubicBezTo>
                <a:cubicBezTo>
                  <a:pt x="7793" y="6926"/>
                  <a:pt x="7804" y="6898"/>
                  <a:pt x="7787" y="6856"/>
                </a:cubicBezTo>
                <a:cubicBezTo>
                  <a:pt x="7775" y="6887"/>
                  <a:pt x="7768" y="6963"/>
                  <a:pt x="7729" y="6972"/>
                </a:cubicBezTo>
                <a:cubicBezTo>
                  <a:pt x="7692" y="6981"/>
                  <a:pt x="7623" y="6989"/>
                  <a:pt x="7588" y="6972"/>
                </a:cubicBezTo>
                <a:cubicBezTo>
                  <a:pt x="7606" y="6945"/>
                  <a:pt x="7642" y="6925"/>
                  <a:pt x="7638" y="6888"/>
                </a:cubicBezTo>
                <a:cubicBezTo>
                  <a:pt x="7597" y="6909"/>
                  <a:pt x="7558" y="6952"/>
                  <a:pt x="7591" y="6998"/>
                </a:cubicBezTo>
                <a:cubicBezTo>
                  <a:pt x="7481" y="7013"/>
                  <a:pt x="7369" y="7048"/>
                  <a:pt x="7279" y="7114"/>
                </a:cubicBezTo>
                <a:cubicBezTo>
                  <a:pt x="7306" y="7080"/>
                  <a:pt x="7349" y="7057"/>
                  <a:pt x="7389" y="7043"/>
                </a:cubicBezTo>
                <a:cubicBezTo>
                  <a:pt x="7358" y="7037"/>
                  <a:pt x="7327" y="7046"/>
                  <a:pt x="7297" y="7055"/>
                </a:cubicBezTo>
                <a:cubicBezTo>
                  <a:pt x="7317" y="7029"/>
                  <a:pt x="7340" y="6998"/>
                  <a:pt x="7330" y="6963"/>
                </a:cubicBezTo>
                <a:cubicBezTo>
                  <a:pt x="7303" y="6968"/>
                  <a:pt x="7299" y="6994"/>
                  <a:pt x="7276" y="7004"/>
                </a:cubicBezTo>
                <a:cubicBezTo>
                  <a:pt x="7254" y="7014"/>
                  <a:pt x="7253" y="6974"/>
                  <a:pt x="7232" y="6998"/>
                </a:cubicBezTo>
                <a:cubicBezTo>
                  <a:pt x="7213" y="7020"/>
                  <a:pt x="7235" y="7100"/>
                  <a:pt x="7264" y="7108"/>
                </a:cubicBezTo>
                <a:cubicBezTo>
                  <a:pt x="7213" y="7159"/>
                  <a:pt x="7156" y="7192"/>
                  <a:pt x="7106" y="7246"/>
                </a:cubicBezTo>
                <a:cubicBezTo>
                  <a:pt x="7039" y="7319"/>
                  <a:pt x="6913" y="7306"/>
                  <a:pt x="6855" y="7375"/>
                </a:cubicBezTo>
                <a:cubicBezTo>
                  <a:pt x="6874" y="7369"/>
                  <a:pt x="6894" y="7363"/>
                  <a:pt x="6914" y="7357"/>
                </a:cubicBezTo>
                <a:cubicBezTo>
                  <a:pt x="6866" y="7384"/>
                  <a:pt x="6815" y="7408"/>
                  <a:pt x="6763" y="7426"/>
                </a:cubicBezTo>
                <a:cubicBezTo>
                  <a:pt x="6786" y="7404"/>
                  <a:pt x="6818" y="7394"/>
                  <a:pt x="6840" y="7369"/>
                </a:cubicBezTo>
                <a:cubicBezTo>
                  <a:pt x="6819" y="7375"/>
                  <a:pt x="6800" y="7382"/>
                  <a:pt x="6780" y="7390"/>
                </a:cubicBezTo>
                <a:cubicBezTo>
                  <a:pt x="6826" y="7362"/>
                  <a:pt x="6726" y="7369"/>
                  <a:pt x="6715" y="7337"/>
                </a:cubicBezTo>
                <a:cubicBezTo>
                  <a:pt x="6720" y="7357"/>
                  <a:pt x="6715" y="7375"/>
                  <a:pt x="6700" y="7390"/>
                </a:cubicBezTo>
                <a:cubicBezTo>
                  <a:pt x="6710" y="7302"/>
                  <a:pt x="6591" y="7442"/>
                  <a:pt x="6700" y="7438"/>
                </a:cubicBezTo>
                <a:cubicBezTo>
                  <a:pt x="6663" y="7473"/>
                  <a:pt x="6607" y="7488"/>
                  <a:pt x="6581" y="7432"/>
                </a:cubicBezTo>
                <a:cubicBezTo>
                  <a:pt x="6585" y="7481"/>
                  <a:pt x="6500" y="7588"/>
                  <a:pt x="6513" y="7524"/>
                </a:cubicBezTo>
                <a:cubicBezTo>
                  <a:pt x="6491" y="7570"/>
                  <a:pt x="6436" y="7522"/>
                  <a:pt x="6418" y="7577"/>
                </a:cubicBezTo>
                <a:cubicBezTo>
                  <a:pt x="6443" y="7584"/>
                  <a:pt x="6463" y="7578"/>
                  <a:pt x="6480" y="7559"/>
                </a:cubicBezTo>
                <a:cubicBezTo>
                  <a:pt x="6469" y="7651"/>
                  <a:pt x="6378" y="7635"/>
                  <a:pt x="6311" y="7654"/>
                </a:cubicBezTo>
                <a:cubicBezTo>
                  <a:pt x="6323" y="7656"/>
                  <a:pt x="6335" y="7657"/>
                  <a:pt x="6347" y="7657"/>
                </a:cubicBezTo>
                <a:cubicBezTo>
                  <a:pt x="6337" y="7679"/>
                  <a:pt x="6354" y="7694"/>
                  <a:pt x="6361" y="7713"/>
                </a:cubicBezTo>
                <a:cubicBezTo>
                  <a:pt x="6369" y="7736"/>
                  <a:pt x="6325" y="7786"/>
                  <a:pt x="6314" y="7803"/>
                </a:cubicBezTo>
                <a:cubicBezTo>
                  <a:pt x="6285" y="7850"/>
                  <a:pt x="6227" y="7853"/>
                  <a:pt x="6195" y="7800"/>
                </a:cubicBezTo>
                <a:cubicBezTo>
                  <a:pt x="6206" y="7823"/>
                  <a:pt x="6208" y="7842"/>
                  <a:pt x="6192" y="7862"/>
                </a:cubicBezTo>
                <a:cubicBezTo>
                  <a:pt x="6222" y="7869"/>
                  <a:pt x="6253" y="7876"/>
                  <a:pt x="6282" y="7859"/>
                </a:cubicBezTo>
                <a:cubicBezTo>
                  <a:pt x="6273" y="7892"/>
                  <a:pt x="6257" y="7946"/>
                  <a:pt x="6224" y="7962"/>
                </a:cubicBezTo>
                <a:cubicBezTo>
                  <a:pt x="6197" y="7976"/>
                  <a:pt x="6222" y="8045"/>
                  <a:pt x="6222" y="8067"/>
                </a:cubicBezTo>
                <a:cubicBezTo>
                  <a:pt x="6222" y="8133"/>
                  <a:pt x="6181" y="8266"/>
                  <a:pt x="6232" y="8320"/>
                </a:cubicBezTo>
                <a:cubicBezTo>
                  <a:pt x="6200" y="8347"/>
                  <a:pt x="6171" y="8383"/>
                  <a:pt x="6138" y="8342"/>
                </a:cubicBezTo>
                <a:cubicBezTo>
                  <a:pt x="6087" y="8278"/>
                  <a:pt x="6030" y="8290"/>
                  <a:pt x="5956" y="8288"/>
                </a:cubicBezTo>
                <a:cubicBezTo>
                  <a:pt x="5912" y="8286"/>
                  <a:pt x="5831" y="8189"/>
                  <a:pt x="5770" y="8183"/>
                </a:cubicBezTo>
                <a:cubicBezTo>
                  <a:pt x="5754" y="8175"/>
                  <a:pt x="5718" y="8169"/>
                  <a:pt x="5700" y="8097"/>
                </a:cubicBezTo>
                <a:cubicBezTo>
                  <a:pt x="5691" y="8009"/>
                  <a:pt x="5666" y="7997"/>
                  <a:pt x="5654" y="7947"/>
                </a:cubicBezTo>
                <a:cubicBezTo>
                  <a:pt x="5640" y="7872"/>
                  <a:pt x="5696" y="7806"/>
                  <a:pt x="5664" y="7752"/>
                </a:cubicBezTo>
                <a:cubicBezTo>
                  <a:pt x="5639" y="7711"/>
                  <a:pt x="5637" y="7776"/>
                  <a:pt x="5581" y="7621"/>
                </a:cubicBezTo>
                <a:cubicBezTo>
                  <a:pt x="5558" y="7555"/>
                  <a:pt x="5511" y="7511"/>
                  <a:pt x="5507" y="7438"/>
                </a:cubicBezTo>
                <a:cubicBezTo>
                  <a:pt x="5498" y="7326"/>
                  <a:pt x="5466" y="7153"/>
                  <a:pt x="5374" y="7062"/>
                </a:cubicBezTo>
                <a:cubicBezTo>
                  <a:pt x="5318" y="7008"/>
                  <a:pt x="5387" y="6996"/>
                  <a:pt x="5300" y="6973"/>
                </a:cubicBezTo>
                <a:lnTo>
                  <a:pt x="5039" y="6943"/>
                </a:lnTo>
                <a:cubicBezTo>
                  <a:pt x="5008" y="6958"/>
                  <a:pt x="4951" y="6966"/>
                  <a:pt x="4924" y="6986"/>
                </a:cubicBezTo>
                <a:cubicBezTo>
                  <a:pt x="4828" y="7060"/>
                  <a:pt x="4832" y="7165"/>
                  <a:pt x="4717" y="7236"/>
                </a:cubicBezTo>
                <a:cubicBezTo>
                  <a:pt x="4669" y="7265"/>
                  <a:pt x="4610" y="7211"/>
                  <a:pt x="4572" y="7185"/>
                </a:cubicBezTo>
                <a:cubicBezTo>
                  <a:pt x="4463" y="7111"/>
                  <a:pt x="4325" y="7042"/>
                  <a:pt x="4345" y="6886"/>
                </a:cubicBezTo>
                <a:cubicBezTo>
                  <a:pt x="4355" y="6816"/>
                  <a:pt x="4357" y="6754"/>
                  <a:pt x="4341" y="6683"/>
                </a:cubicBezTo>
                <a:cubicBezTo>
                  <a:pt x="4291" y="6570"/>
                  <a:pt x="4244" y="6661"/>
                  <a:pt x="4143" y="6447"/>
                </a:cubicBezTo>
                <a:cubicBezTo>
                  <a:pt x="4118" y="6399"/>
                  <a:pt x="4058" y="6388"/>
                  <a:pt x="4044" y="6338"/>
                </a:cubicBezTo>
                <a:cubicBezTo>
                  <a:pt x="4027" y="6280"/>
                  <a:pt x="4018" y="6249"/>
                  <a:pt x="3945" y="6248"/>
                </a:cubicBezTo>
                <a:lnTo>
                  <a:pt x="3411" y="6249"/>
                </a:lnTo>
                <a:lnTo>
                  <a:pt x="3409" y="6407"/>
                </a:lnTo>
                <a:lnTo>
                  <a:pt x="2575" y="6402"/>
                </a:lnTo>
                <a:lnTo>
                  <a:pt x="1600" y="5992"/>
                </a:lnTo>
                <a:cubicBezTo>
                  <a:pt x="1611" y="5961"/>
                  <a:pt x="1638" y="5942"/>
                  <a:pt x="1656" y="5918"/>
                </a:cubicBezTo>
                <a:lnTo>
                  <a:pt x="1656" y="5918"/>
                </a:lnTo>
                <a:lnTo>
                  <a:pt x="1656" y="5917"/>
                </a:lnTo>
                <a:cubicBezTo>
                  <a:pt x="1407" y="5925"/>
                  <a:pt x="1159" y="5958"/>
                  <a:pt x="911" y="5983"/>
                </a:cubicBezTo>
                <a:lnTo>
                  <a:pt x="913" y="5985"/>
                </a:lnTo>
                <a:lnTo>
                  <a:pt x="909" y="5985"/>
                </a:lnTo>
                <a:cubicBezTo>
                  <a:pt x="906" y="5915"/>
                  <a:pt x="931" y="5848"/>
                  <a:pt x="932" y="5779"/>
                </a:cubicBezTo>
                <a:cubicBezTo>
                  <a:pt x="933" y="5695"/>
                  <a:pt x="874" y="5663"/>
                  <a:pt x="827" y="5603"/>
                </a:cubicBezTo>
                <a:cubicBezTo>
                  <a:pt x="779" y="5541"/>
                  <a:pt x="778" y="5577"/>
                  <a:pt x="720" y="5555"/>
                </a:cubicBezTo>
                <a:cubicBezTo>
                  <a:pt x="680" y="5540"/>
                  <a:pt x="766" y="5435"/>
                  <a:pt x="651" y="5440"/>
                </a:cubicBezTo>
                <a:cubicBezTo>
                  <a:pt x="580" y="5442"/>
                  <a:pt x="553" y="5422"/>
                  <a:pt x="516" y="5363"/>
                </a:cubicBezTo>
                <a:cubicBezTo>
                  <a:pt x="477" y="5302"/>
                  <a:pt x="397" y="5312"/>
                  <a:pt x="335" y="5299"/>
                </a:cubicBezTo>
                <a:cubicBezTo>
                  <a:pt x="294" y="5290"/>
                  <a:pt x="165" y="5315"/>
                  <a:pt x="181" y="5233"/>
                </a:cubicBezTo>
                <a:cubicBezTo>
                  <a:pt x="191" y="5181"/>
                  <a:pt x="247" y="5133"/>
                  <a:pt x="249" y="5080"/>
                </a:cubicBezTo>
                <a:cubicBezTo>
                  <a:pt x="251" y="5030"/>
                  <a:pt x="185" y="5038"/>
                  <a:pt x="219" y="4981"/>
                </a:cubicBezTo>
                <a:cubicBezTo>
                  <a:pt x="241" y="4946"/>
                  <a:pt x="195" y="4903"/>
                  <a:pt x="169" y="4875"/>
                </a:cubicBezTo>
                <a:cubicBezTo>
                  <a:pt x="144" y="4847"/>
                  <a:pt x="147" y="4812"/>
                  <a:pt x="145" y="4775"/>
                </a:cubicBezTo>
                <a:cubicBezTo>
                  <a:pt x="142" y="4722"/>
                  <a:pt x="71" y="4669"/>
                  <a:pt x="85" y="4621"/>
                </a:cubicBezTo>
                <a:cubicBezTo>
                  <a:pt x="107" y="4546"/>
                  <a:pt x="117" y="4547"/>
                  <a:pt x="169" y="4495"/>
                </a:cubicBezTo>
                <a:cubicBezTo>
                  <a:pt x="230" y="4435"/>
                  <a:pt x="176" y="4422"/>
                  <a:pt x="127" y="4387"/>
                </a:cubicBezTo>
                <a:cubicBezTo>
                  <a:pt x="55" y="4337"/>
                  <a:pt x="117" y="4289"/>
                  <a:pt x="104" y="4226"/>
                </a:cubicBezTo>
                <a:cubicBezTo>
                  <a:pt x="96" y="4189"/>
                  <a:pt x="138" y="4106"/>
                  <a:pt x="181" y="4104"/>
                </a:cubicBezTo>
                <a:cubicBezTo>
                  <a:pt x="181" y="4124"/>
                  <a:pt x="159" y="4143"/>
                  <a:pt x="163" y="4163"/>
                </a:cubicBezTo>
                <a:cubicBezTo>
                  <a:pt x="167" y="4188"/>
                  <a:pt x="198" y="4207"/>
                  <a:pt x="213" y="4225"/>
                </a:cubicBezTo>
                <a:cubicBezTo>
                  <a:pt x="238" y="4145"/>
                  <a:pt x="190" y="4054"/>
                  <a:pt x="288" y="4012"/>
                </a:cubicBezTo>
                <a:cubicBezTo>
                  <a:pt x="199" y="3918"/>
                  <a:pt x="211" y="4096"/>
                  <a:pt x="156" y="4085"/>
                </a:cubicBezTo>
                <a:cubicBezTo>
                  <a:pt x="121" y="4078"/>
                  <a:pt x="84" y="3984"/>
                  <a:pt x="41" y="4035"/>
                </a:cubicBezTo>
                <a:cubicBezTo>
                  <a:pt x="59" y="4007"/>
                  <a:pt x="88" y="3937"/>
                  <a:pt x="109" y="4003"/>
                </a:cubicBezTo>
                <a:cubicBezTo>
                  <a:pt x="108" y="3975"/>
                  <a:pt x="106" y="3947"/>
                  <a:pt x="86" y="3925"/>
                </a:cubicBezTo>
                <a:cubicBezTo>
                  <a:pt x="112" y="3845"/>
                  <a:pt x="0" y="3775"/>
                  <a:pt x="21" y="3685"/>
                </a:cubicBezTo>
                <a:cubicBezTo>
                  <a:pt x="44" y="3582"/>
                  <a:pt x="131" y="3490"/>
                  <a:pt x="136" y="3385"/>
                </a:cubicBezTo>
                <a:cubicBezTo>
                  <a:pt x="138" y="3344"/>
                  <a:pt x="69" y="3255"/>
                  <a:pt x="84" y="3226"/>
                </a:cubicBezTo>
                <a:cubicBezTo>
                  <a:pt x="124" y="3144"/>
                  <a:pt x="171" y="3074"/>
                  <a:pt x="258" y="3035"/>
                </a:cubicBezTo>
                <a:cubicBezTo>
                  <a:pt x="167" y="3072"/>
                  <a:pt x="291" y="3011"/>
                  <a:pt x="306" y="2940"/>
                </a:cubicBezTo>
                <a:cubicBezTo>
                  <a:pt x="317" y="2884"/>
                  <a:pt x="385" y="2847"/>
                  <a:pt x="409" y="2795"/>
                </a:cubicBezTo>
                <a:cubicBezTo>
                  <a:pt x="428" y="2755"/>
                  <a:pt x="410" y="2697"/>
                  <a:pt x="435" y="2667"/>
                </a:cubicBezTo>
                <a:cubicBezTo>
                  <a:pt x="476" y="2617"/>
                  <a:pt x="451" y="2603"/>
                  <a:pt x="460" y="2546"/>
                </a:cubicBezTo>
                <a:cubicBezTo>
                  <a:pt x="467" y="2506"/>
                  <a:pt x="498" y="2474"/>
                  <a:pt x="521" y="2443"/>
                </a:cubicBezTo>
                <a:cubicBezTo>
                  <a:pt x="572" y="2373"/>
                  <a:pt x="506" y="2356"/>
                  <a:pt x="652" y="2207"/>
                </a:cubicBezTo>
                <a:cubicBezTo>
                  <a:pt x="666" y="2193"/>
                  <a:pt x="741" y="2110"/>
                  <a:pt x="724" y="2159"/>
                </a:cubicBezTo>
                <a:cubicBezTo>
                  <a:pt x="734" y="2136"/>
                  <a:pt x="750" y="2137"/>
                  <a:pt x="770" y="2132"/>
                </a:cubicBezTo>
                <a:cubicBezTo>
                  <a:pt x="783" y="2128"/>
                  <a:pt x="814" y="2072"/>
                  <a:pt x="757" y="2120"/>
                </a:cubicBezTo>
                <a:cubicBezTo>
                  <a:pt x="788" y="2079"/>
                  <a:pt x="827" y="2021"/>
                  <a:pt x="884" y="2010"/>
                </a:cubicBezTo>
                <a:cubicBezTo>
                  <a:pt x="824" y="2015"/>
                  <a:pt x="881" y="1972"/>
                  <a:pt x="897" y="1950"/>
                </a:cubicBezTo>
                <a:cubicBezTo>
                  <a:pt x="921" y="1918"/>
                  <a:pt x="946" y="1887"/>
                  <a:pt x="971" y="1856"/>
                </a:cubicBezTo>
                <a:cubicBezTo>
                  <a:pt x="1010" y="1810"/>
                  <a:pt x="1034" y="1752"/>
                  <a:pt x="1079" y="1711"/>
                </a:cubicBezTo>
                <a:cubicBezTo>
                  <a:pt x="1218" y="1589"/>
                  <a:pt x="1284" y="1372"/>
                  <a:pt x="1354" y="1384"/>
                </a:cubicBezTo>
                <a:cubicBezTo>
                  <a:pt x="1338" y="1338"/>
                  <a:pt x="1392" y="1276"/>
                  <a:pt x="1420" y="1246"/>
                </a:cubicBezTo>
                <a:cubicBezTo>
                  <a:pt x="1455" y="1206"/>
                  <a:pt x="1467" y="1143"/>
                  <a:pt x="1526" y="1140"/>
                </a:cubicBezTo>
                <a:cubicBezTo>
                  <a:pt x="1571" y="1138"/>
                  <a:pt x="1660" y="1177"/>
                  <a:pt x="1695" y="1146"/>
                </a:cubicBezTo>
                <a:cubicBezTo>
                  <a:pt x="1671" y="1157"/>
                  <a:pt x="1640" y="1130"/>
                  <a:pt x="1621" y="1120"/>
                </a:cubicBezTo>
                <a:cubicBezTo>
                  <a:pt x="1547" y="1082"/>
                  <a:pt x="1445" y="1187"/>
                  <a:pt x="1546" y="1007"/>
                </a:cubicBezTo>
                <a:cubicBezTo>
                  <a:pt x="1538" y="1028"/>
                  <a:pt x="1530" y="1049"/>
                  <a:pt x="1520" y="1069"/>
                </a:cubicBezTo>
                <a:cubicBezTo>
                  <a:pt x="1570" y="1058"/>
                  <a:pt x="1591" y="944"/>
                  <a:pt x="1650" y="971"/>
                </a:cubicBezTo>
                <a:cubicBezTo>
                  <a:pt x="1631" y="955"/>
                  <a:pt x="1610" y="949"/>
                  <a:pt x="1585" y="953"/>
                </a:cubicBezTo>
                <a:cubicBezTo>
                  <a:pt x="1595" y="885"/>
                  <a:pt x="1653" y="886"/>
                  <a:pt x="1707" y="870"/>
                </a:cubicBezTo>
                <a:cubicBezTo>
                  <a:pt x="1682" y="872"/>
                  <a:pt x="1660" y="859"/>
                  <a:pt x="1644" y="841"/>
                </a:cubicBezTo>
                <a:cubicBezTo>
                  <a:pt x="1636" y="850"/>
                  <a:pt x="1628" y="860"/>
                  <a:pt x="1621" y="870"/>
                </a:cubicBezTo>
                <a:cubicBezTo>
                  <a:pt x="1651" y="773"/>
                  <a:pt x="1723" y="675"/>
                  <a:pt x="1716" y="571"/>
                </a:cubicBezTo>
                <a:cubicBezTo>
                  <a:pt x="1713" y="522"/>
                  <a:pt x="1772" y="365"/>
                  <a:pt x="1822" y="378"/>
                </a:cubicBezTo>
                <a:cubicBezTo>
                  <a:pt x="1902" y="399"/>
                  <a:pt x="1958" y="444"/>
                  <a:pt x="2043" y="458"/>
                </a:cubicBezTo>
                <a:cubicBezTo>
                  <a:pt x="2093" y="467"/>
                  <a:pt x="2223" y="454"/>
                  <a:pt x="2223" y="505"/>
                </a:cubicBezTo>
                <a:cubicBezTo>
                  <a:pt x="2229" y="482"/>
                  <a:pt x="2248" y="465"/>
                  <a:pt x="2271" y="461"/>
                </a:cubicBezTo>
                <a:cubicBezTo>
                  <a:pt x="2257" y="483"/>
                  <a:pt x="2267" y="513"/>
                  <a:pt x="2260" y="537"/>
                </a:cubicBezTo>
                <a:cubicBezTo>
                  <a:pt x="2252" y="564"/>
                  <a:pt x="2182" y="599"/>
                  <a:pt x="2158" y="618"/>
                </a:cubicBezTo>
                <a:cubicBezTo>
                  <a:pt x="2225" y="549"/>
                  <a:pt x="2132" y="614"/>
                  <a:pt x="2118" y="623"/>
                </a:cubicBezTo>
                <a:cubicBezTo>
                  <a:pt x="2077" y="651"/>
                  <a:pt x="2040" y="685"/>
                  <a:pt x="2001" y="716"/>
                </a:cubicBezTo>
                <a:cubicBezTo>
                  <a:pt x="2030" y="742"/>
                  <a:pt x="2063" y="718"/>
                  <a:pt x="2090" y="704"/>
                </a:cubicBezTo>
                <a:cubicBezTo>
                  <a:pt x="2069" y="709"/>
                  <a:pt x="2058" y="708"/>
                  <a:pt x="2039" y="717"/>
                </a:cubicBezTo>
                <a:cubicBezTo>
                  <a:pt x="2039" y="672"/>
                  <a:pt x="2084" y="653"/>
                  <a:pt x="2119" y="640"/>
                </a:cubicBezTo>
                <a:cubicBezTo>
                  <a:pt x="2179" y="616"/>
                  <a:pt x="2220" y="577"/>
                  <a:pt x="2274" y="544"/>
                </a:cubicBezTo>
                <a:cubicBezTo>
                  <a:pt x="2291" y="590"/>
                  <a:pt x="2174" y="622"/>
                  <a:pt x="2158" y="671"/>
                </a:cubicBezTo>
                <a:cubicBezTo>
                  <a:pt x="2216" y="640"/>
                  <a:pt x="2158" y="752"/>
                  <a:pt x="2108" y="757"/>
                </a:cubicBezTo>
                <a:cubicBezTo>
                  <a:pt x="2116" y="748"/>
                  <a:pt x="2125" y="738"/>
                  <a:pt x="2134" y="728"/>
                </a:cubicBezTo>
                <a:cubicBezTo>
                  <a:pt x="2096" y="732"/>
                  <a:pt x="2075" y="770"/>
                  <a:pt x="2051" y="796"/>
                </a:cubicBezTo>
                <a:cubicBezTo>
                  <a:pt x="2049" y="771"/>
                  <a:pt x="2063" y="749"/>
                  <a:pt x="2084" y="737"/>
                </a:cubicBezTo>
                <a:cubicBezTo>
                  <a:pt x="2039" y="752"/>
                  <a:pt x="2009" y="795"/>
                  <a:pt x="1962" y="805"/>
                </a:cubicBezTo>
                <a:cubicBezTo>
                  <a:pt x="2001" y="800"/>
                  <a:pt x="1999" y="801"/>
                  <a:pt x="1962" y="826"/>
                </a:cubicBezTo>
                <a:cubicBezTo>
                  <a:pt x="1996" y="806"/>
                  <a:pt x="1998" y="807"/>
                  <a:pt x="1986" y="841"/>
                </a:cubicBezTo>
                <a:cubicBezTo>
                  <a:pt x="1999" y="810"/>
                  <a:pt x="2025" y="792"/>
                  <a:pt x="2058" y="809"/>
                </a:cubicBezTo>
                <a:cubicBezTo>
                  <a:pt x="2078" y="820"/>
                  <a:pt x="2120" y="780"/>
                  <a:pt x="2134" y="770"/>
                </a:cubicBezTo>
                <a:cubicBezTo>
                  <a:pt x="2187" y="734"/>
                  <a:pt x="2261" y="713"/>
                  <a:pt x="2269" y="633"/>
                </a:cubicBezTo>
                <a:cubicBezTo>
                  <a:pt x="2275" y="574"/>
                  <a:pt x="2397" y="540"/>
                  <a:pt x="2384" y="495"/>
                </a:cubicBezTo>
                <a:cubicBezTo>
                  <a:pt x="2373" y="458"/>
                  <a:pt x="2414" y="428"/>
                  <a:pt x="2401" y="386"/>
                </a:cubicBezTo>
                <a:cubicBezTo>
                  <a:pt x="2392" y="355"/>
                  <a:pt x="2352" y="395"/>
                  <a:pt x="2375" y="342"/>
                </a:cubicBezTo>
                <a:cubicBezTo>
                  <a:pt x="2444" y="378"/>
                  <a:pt x="2455" y="292"/>
                  <a:pt x="2491" y="256"/>
                </a:cubicBezTo>
                <a:cubicBezTo>
                  <a:pt x="2451" y="261"/>
                  <a:pt x="2468" y="212"/>
                  <a:pt x="2486" y="185"/>
                </a:cubicBezTo>
                <a:cubicBezTo>
                  <a:pt x="2487" y="188"/>
                  <a:pt x="2489" y="190"/>
                  <a:pt x="2490" y="193"/>
                </a:cubicBezTo>
                <a:lnTo>
                  <a:pt x="10133" y="184"/>
                </a:lnTo>
                <a:lnTo>
                  <a:pt x="10146" y="26"/>
                </a:lnTo>
                <a:cubicBezTo>
                  <a:pt x="10168" y="0"/>
                  <a:pt x="10237" y="44"/>
                  <a:pt x="10219" y="108"/>
                </a:cubicBezTo>
                <a:cubicBezTo>
                  <a:pt x="10189" y="227"/>
                  <a:pt x="10128" y="258"/>
                  <a:pt x="10274" y="277"/>
                </a:cubicBezTo>
                <a:cubicBezTo>
                  <a:pt x="10302" y="280"/>
                  <a:pt x="10385" y="286"/>
                  <a:pt x="10366" y="326"/>
                </a:cubicBezTo>
                <a:cubicBezTo>
                  <a:pt x="10435" y="349"/>
                  <a:pt x="10484" y="284"/>
                  <a:pt x="10565" y="289"/>
                </a:cubicBezTo>
                <a:cubicBezTo>
                  <a:pt x="10611" y="293"/>
                  <a:pt x="10650" y="320"/>
                  <a:pt x="10694" y="330"/>
                </a:cubicBezTo>
                <a:cubicBezTo>
                  <a:pt x="10680" y="354"/>
                  <a:pt x="10693" y="370"/>
                  <a:pt x="10719" y="371"/>
                </a:cubicBezTo>
                <a:cubicBezTo>
                  <a:pt x="10700" y="393"/>
                  <a:pt x="10721" y="449"/>
                  <a:pt x="10740" y="421"/>
                </a:cubicBezTo>
                <a:cubicBezTo>
                  <a:pt x="10783" y="356"/>
                  <a:pt x="10806" y="434"/>
                  <a:pt x="10877" y="450"/>
                </a:cubicBezTo>
                <a:cubicBezTo>
                  <a:pt x="10873" y="463"/>
                  <a:pt x="10873" y="479"/>
                  <a:pt x="10886" y="486"/>
                </a:cubicBezTo>
                <a:cubicBezTo>
                  <a:pt x="10967" y="517"/>
                  <a:pt x="11054" y="434"/>
                  <a:pt x="11135" y="434"/>
                </a:cubicBezTo>
                <a:cubicBezTo>
                  <a:pt x="11104" y="492"/>
                  <a:pt x="11203" y="482"/>
                  <a:pt x="11231" y="479"/>
                </a:cubicBezTo>
                <a:cubicBezTo>
                  <a:pt x="11318" y="473"/>
                  <a:pt x="11323" y="526"/>
                  <a:pt x="11438" y="507"/>
                </a:cubicBezTo>
                <a:cubicBezTo>
                  <a:pt x="11266" y="560"/>
                  <a:pt x="11086" y="620"/>
                  <a:pt x="10927" y="705"/>
                </a:cubicBezTo>
                <a:cubicBezTo>
                  <a:pt x="10861" y="740"/>
                  <a:pt x="10801" y="786"/>
                  <a:pt x="10735" y="823"/>
                </a:cubicBezTo>
                <a:cubicBezTo>
                  <a:pt x="10662" y="863"/>
                  <a:pt x="10578" y="888"/>
                  <a:pt x="10512" y="941"/>
                </a:cubicBezTo>
                <a:cubicBezTo>
                  <a:pt x="10570" y="1030"/>
                  <a:pt x="10835" y="885"/>
                  <a:pt x="10910" y="879"/>
                </a:cubicBezTo>
                <a:cubicBezTo>
                  <a:pt x="10901" y="920"/>
                  <a:pt x="10857" y="969"/>
                  <a:pt x="10821" y="989"/>
                </a:cubicBezTo>
                <a:cubicBezTo>
                  <a:pt x="10841" y="995"/>
                  <a:pt x="10877" y="969"/>
                  <a:pt x="10890" y="979"/>
                </a:cubicBezTo>
                <a:cubicBezTo>
                  <a:pt x="10912" y="998"/>
                  <a:pt x="10907" y="1003"/>
                  <a:pt x="10942" y="1003"/>
                </a:cubicBezTo>
                <a:cubicBezTo>
                  <a:pt x="11004" y="1003"/>
                  <a:pt x="11065" y="964"/>
                  <a:pt x="11120" y="940"/>
                </a:cubicBezTo>
                <a:cubicBezTo>
                  <a:pt x="11185" y="912"/>
                  <a:pt x="11254" y="929"/>
                  <a:pt x="11315" y="899"/>
                </a:cubicBezTo>
                <a:cubicBezTo>
                  <a:pt x="11397" y="860"/>
                  <a:pt x="11477" y="829"/>
                  <a:pt x="11555" y="781"/>
                </a:cubicBezTo>
                <a:cubicBezTo>
                  <a:pt x="11542" y="811"/>
                  <a:pt x="11564" y="831"/>
                  <a:pt x="11569" y="858"/>
                </a:cubicBezTo>
                <a:cubicBezTo>
                  <a:pt x="11575" y="887"/>
                  <a:pt x="11543" y="910"/>
                  <a:pt x="11537" y="936"/>
                </a:cubicBezTo>
                <a:cubicBezTo>
                  <a:pt x="11551" y="923"/>
                  <a:pt x="11677" y="841"/>
                  <a:pt x="11602" y="912"/>
                </a:cubicBezTo>
                <a:cubicBezTo>
                  <a:pt x="11680" y="852"/>
                  <a:pt x="11741" y="904"/>
                  <a:pt x="11781" y="976"/>
                </a:cubicBezTo>
                <a:cubicBezTo>
                  <a:pt x="11818" y="1044"/>
                  <a:pt x="11860" y="1018"/>
                  <a:pt x="11923" y="1041"/>
                </a:cubicBezTo>
                <a:cubicBezTo>
                  <a:pt x="12009" y="1073"/>
                  <a:pt x="12092" y="993"/>
                  <a:pt x="12173" y="973"/>
                </a:cubicBezTo>
                <a:cubicBezTo>
                  <a:pt x="12221" y="960"/>
                  <a:pt x="12270" y="971"/>
                  <a:pt x="12319" y="967"/>
                </a:cubicBezTo>
                <a:cubicBezTo>
                  <a:pt x="12380" y="963"/>
                  <a:pt x="12441" y="947"/>
                  <a:pt x="12502" y="939"/>
                </a:cubicBezTo>
                <a:cubicBezTo>
                  <a:pt x="12482" y="971"/>
                  <a:pt x="12462" y="1002"/>
                  <a:pt x="12454" y="1039"/>
                </a:cubicBezTo>
                <a:cubicBezTo>
                  <a:pt x="12512" y="1053"/>
                  <a:pt x="12565" y="1047"/>
                  <a:pt x="12620" y="1040"/>
                </a:cubicBezTo>
                <a:cubicBezTo>
                  <a:pt x="12669" y="1033"/>
                  <a:pt x="12654" y="1129"/>
                  <a:pt x="12614" y="1137"/>
                </a:cubicBezTo>
                <a:cubicBezTo>
                  <a:pt x="12653" y="1140"/>
                  <a:pt x="12657" y="1183"/>
                  <a:pt x="12680" y="1206"/>
                </a:cubicBezTo>
                <a:cubicBezTo>
                  <a:pt x="12623" y="1259"/>
                  <a:pt x="12529" y="1175"/>
                  <a:pt x="12464" y="1213"/>
                </a:cubicBezTo>
                <a:cubicBezTo>
                  <a:pt x="12461" y="1214"/>
                  <a:pt x="12421" y="1259"/>
                  <a:pt x="12423" y="1259"/>
                </a:cubicBezTo>
                <a:cubicBezTo>
                  <a:pt x="12384" y="1261"/>
                  <a:pt x="12383" y="1206"/>
                  <a:pt x="12349" y="1192"/>
                </a:cubicBezTo>
                <a:cubicBezTo>
                  <a:pt x="12246" y="1152"/>
                  <a:pt x="12184" y="1227"/>
                  <a:pt x="12084" y="1222"/>
                </a:cubicBezTo>
                <a:cubicBezTo>
                  <a:pt x="11978" y="1216"/>
                  <a:pt x="11933" y="1314"/>
                  <a:pt x="11840" y="1339"/>
                </a:cubicBezTo>
                <a:cubicBezTo>
                  <a:pt x="11855" y="1303"/>
                  <a:pt x="11891" y="1284"/>
                  <a:pt x="11917" y="1256"/>
                </a:cubicBezTo>
                <a:cubicBezTo>
                  <a:pt x="11853" y="1267"/>
                  <a:pt x="11826" y="1306"/>
                  <a:pt x="11768" y="1321"/>
                </a:cubicBezTo>
                <a:cubicBezTo>
                  <a:pt x="11772" y="1299"/>
                  <a:pt x="11781" y="1278"/>
                  <a:pt x="11795" y="1259"/>
                </a:cubicBezTo>
                <a:cubicBezTo>
                  <a:pt x="11692" y="1297"/>
                  <a:pt x="11605" y="1426"/>
                  <a:pt x="11520" y="1494"/>
                </a:cubicBezTo>
                <a:cubicBezTo>
                  <a:pt x="11499" y="1511"/>
                  <a:pt x="11490" y="1539"/>
                  <a:pt x="11468" y="1556"/>
                </a:cubicBezTo>
                <a:cubicBezTo>
                  <a:pt x="11444" y="1575"/>
                  <a:pt x="11410" y="1573"/>
                  <a:pt x="11385" y="1592"/>
                </a:cubicBezTo>
                <a:cubicBezTo>
                  <a:pt x="11346" y="1621"/>
                  <a:pt x="11293" y="1669"/>
                  <a:pt x="11284" y="1719"/>
                </a:cubicBezTo>
                <a:cubicBezTo>
                  <a:pt x="11358" y="1705"/>
                  <a:pt x="11430" y="1581"/>
                  <a:pt x="11512" y="1613"/>
                </a:cubicBezTo>
                <a:cubicBezTo>
                  <a:pt x="11541" y="1625"/>
                  <a:pt x="11442" y="1716"/>
                  <a:pt x="11432" y="1728"/>
                </a:cubicBezTo>
                <a:cubicBezTo>
                  <a:pt x="11397" y="1768"/>
                  <a:pt x="11379" y="1823"/>
                  <a:pt x="11341" y="1859"/>
                </a:cubicBezTo>
                <a:cubicBezTo>
                  <a:pt x="11262" y="1934"/>
                  <a:pt x="11230" y="2024"/>
                  <a:pt x="11156" y="2103"/>
                </a:cubicBezTo>
                <a:cubicBezTo>
                  <a:pt x="11028" y="2239"/>
                  <a:pt x="11085" y="2325"/>
                  <a:pt x="11032" y="2391"/>
                </a:cubicBezTo>
                <a:cubicBezTo>
                  <a:pt x="10976" y="2461"/>
                  <a:pt x="10946" y="2620"/>
                  <a:pt x="10973" y="2707"/>
                </a:cubicBezTo>
                <a:cubicBezTo>
                  <a:pt x="11015" y="2841"/>
                  <a:pt x="11380" y="2618"/>
                  <a:pt x="11503" y="2356"/>
                </a:cubicBezTo>
                <a:cubicBezTo>
                  <a:pt x="11525" y="2310"/>
                  <a:pt x="11525" y="2199"/>
                  <a:pt x="11572" y="2174"/>
                </a:cubicBezTo>
                <a:cubicBezTo>
                  <a:pt x="11496" y="2127"/>
                  <a:pt x="11561" y="2042"/>
                  <a:pt x="11596" y="1992"/>
                </a:cubicBezTo>
                <a:cubicBezTo>
                  <a:pt x="11619" y="1960"/>
                  <a:pt x="11614" y="1926"/>
                  <a:pt x="11630" y="1893"/>
                </a:cubicBezTo>
                <a:cubicBezTo>
                  <a:pt x="11647" y="1858"/>
                  <a:pt x="11702" y="1831"/>
                  <a:pt x="11728" y="1801"/>
                </a:cubicBezTo>
                <a:cubicBezTo>
                  <a:pt x="11757" y="1768"/>
                  <a:pt x="11768" y="1735"/>
                  <a:pt x="11786" y="1695"/>
                </a:cubicBezTo>
                <a:cubicBezTo>
                  <a:pt x="11802" y="1659"/>
                  <a:pt x="11836" y="1656"/>
                  <a:pt x="11863" y="1634"/>
                </a:cubicBezTo>
                <a:cubicBezTo>
                  <a:pt x="11898" y="1606"/>
                  <a:pt x="11900" y="1588"/>
                  <a:pt x="11946" y="1578"/>
                </a:cubicBezTo>
                <a:cubicBezTo>
                  <a:pt x="12000" y="1567"/>
                  <a:pt x="12027" y="1510"/>
                  <a:pt x="12077" y="1491"/>
                </a:cubicBezTo>
                <a:cubicBezTo>
                  <a:pt x="12045" y="1531"/>
                  <a:pt x="12035" y="1586"/>
                  <a:pt x="11997" y="1621"/>
                </a:cubicBezTo>
                <a:cubicBezTo>
                  <a:pt x="12020" y="1610"/>
                  <a:pt x="12039" y="1594"/>
                  <a:pt x="12053" y="1574"/>
                </a:cubicBezTo>
                <a:cubicBezTo>
                  <a:pt x="12049" y="1599"/>
                  <a:pt x="12034" y="1621"/>
                  <a:pt x="12015" y="1636"/>
                </a:cubicBezTo>
                <a:cubicBezTo>
                  <a:pt x="12077" y="1610"/>
                  <a:pt x="12103" y="1548"/>
                  <a:pt x="12131" y="1492"/>
                </a:cubicBezTo>
                <a:cubicBezTo>
                  <a:pt x="12166" y="1422"/>
                  <a:pt x="12243" y="1449"/>
                  <a:pt x="12300" y="1416"/>
                </a:cubicBezTo>
                <a:cubicBezTo>
                  <a:pt x="12204" y="1401"/>
                  <a:pt x="12344" y="1292"/>
                  <a:pt x="12386" y="1284"/>
                </a:cubicBezTo>
                <a:cubicBezTo>
                  <a:pt x="12432" y="1276"/>
                  <a:pt x="12588" y="1394"/>
                  <a:pt x="12654" y="1422"/>
                </a:cubicBezTo>
                <a:cubicBezTo>
                  <a:pt x="12704" y="1443"/>
                  <a:pt x="12726" y="1511"/>
                  <a:pt x="12680" y="1533"/>
                </a:cubicBezTo>
                <a:cubicBezTo>
                  <a:pt x="12636" y="1555"/>
                  <a:pt x="12651" y="1621"/>
                  <a:pt x="12643" y="1660"/>
                </a:cubicBezTo>
                <a:cubicBezTo>
                  <a:pt x="12633" y="1707"/>
                  <a:pt x="12595" y="1787"/>
                  <a:pt x="12546" y="1803"/>
                </a:cubicBezTo>
                <a:cubicBezTo>
                  <a:pt x="12492" y="1820"/>
                  <a:pt x="12478" y="1876"/>
                  <a:pt x="12428" y="1898"/>
                </a:cubicBezTo>
                <a:cubicBezTo>
                  <a:pt x="12381" y="1920"/>
                  <a:pt x="12319" y="1945"/>
                  <a:pt x="12309" y="2004"/>
                </a:cubicBezTo>
                <a:cubicBezTo>
                  <a:pt x="12296" y="2081"/>
                  <a:pt x="12399" y="2020"/>
                  <a:pt x="12420" y="2014"/>
                </a:cubicBezTo>
                <a:cubicBezTo>
                  <a:pt x="12464" y="2001"/>
                  <a:pt x="12625" y="1828"/>
                  <a:pt x="12675" y="1901"/>
                </a:cubicBezTo>
                <a:cubicBezTo>
                  <a:pt x="12714" y="1957"/>
                  <a:pt x="12658" y="2097"/>
                  <a:pt x="12651" y="2156"/>
                </a:cubicBezTo>
                <a:cubicBezTo>
                  <a:pt x="12648" y="2188"/>
                  <a:pt x="12638" y="2239"/>
                  <a:pt x="12620" y="2287"/>
                </a:cubicBezTo>
                <a:cubicBezTo>
                  <a:pt x="12581" y="2334"/>
                  <a:pt x="12568" y="2388"/>
                  <a:pt x="12524" y="2411"/>
                </a:cubicBezTo>
                <a:cubicBezTo>
                  <a:pt x="12514" y="2418"/>
                  <a:pt x="12503" y="2420"/>
                  <a:pt x="12494" y="2420"/>
                </a:cubicBezTo>
                <a:cubicBezTo>
                  <a:pt x="12529" y="2384"/>
                  <a:pt x="12482" y="2364"/>
                  <a:pt x="12457" y="2395"/>
                </a:cubicBezTo>
                <a:cubicBezTo>
                  <a:pt x="12407" y="2458"/>
                  <a:pt x="12431" y="2479"/>
                  <a:pt x="12360" y="2501"/>
                </a:cubicBezTo>
                <a:cubicBezTo>
                  <a:pt x="12314" y="2516"/>
                  <a:pt x="12280" y="2586"/>
                  <a:pt x="12234" y="2623"/>
                </a:cubicBezTo>
                <a:cubicBezTo>
                  <a:pt x="12211" y="2641"/>
                  <a:pt x="12102" y="2709"/>
                  <a:pt x="12164" y="2731"/>
                </a:cubicBezTo>
                <a:cubicBezTo>
                  <a:pt x="12236" y="2757"/>
                  <a:pt x="12218" y="2735"/>
                  <a:pt x="12255" y="2777"/>
                </a:cubicBezTo>
                <a:cubicBezTo>
                  <a:pt x="12269" y="2788"/>
                  <a:pt x="12302" y="2777"/>
                  <a:pt x="12321" y="2788"/>
                </a:cubicBezTo>
                <a:cubicBezTo>
                  <a:pt x="12290" y="2795"/>
                  <a:pt x="12257" y="2794"/>
                  <a:pt x="12229" y="2809"/>
                </a:cubicBezTo>
                <a:cubicBezTo>
                  <a:pt x="12259" y="2826"/>
                  <a:pt x="12289" y="2801"/>
                  <a:pt x="12321" y="2806"/>
                </a:cubicBezTo>
                <a:cubicBezTo>
                  <a:pt x="12341" y="2809"/>
                  <a:pt x="12362" y="2820"/>
                  <a:pt x="12383" y="2820"/>
                </a:cubicBezTo>
                <a:cubicBezTo>
                  <a:pt x="12452" y="2822"/>
                  <a:pt x="12516" y="2791"/>
                  <a:pt x="12586" y="2793"/>
                </a:cubicBezTo>
                <a:cubicBezTo>
                  <a:pt x="12655" y="2795"/>
                  <a:pt x="12717" y="2735"/>
                  <a:pt x="12775" y="2707"/>
                </a:cubicBezTo>
                <a:cubicBezTo>
                  <a:pt x="12928" y="2633"/>
                  <a:pt x="13164" y="2612"/>
                  <a:pt x="13425" y="2451"/>
                </a:cubicBezTo>
                <a:cubicBezTo>
                  <a:pt x="13482" y="2416"/>
                  <a:pt x="13544" y="2384"/>
                  <a:pt x="13598" y="2345"/>
                </a:cubicBezTo>
                <a:cubicBezTo>
                  <a:pt x="13629" y="2323"/>
                  <a:pt x="13678" y="2296"/>
                  <a:pt x="13619" y="2294"/>
                </a:cubicBezTo>
                <a:cubicBezTo>
                  <a:pt x="13572" y="2279"/>
                  <a:pt x="13615" y="2200"/>
                  <a:pt x="13629" y="2169"/>
                </a:cubicBezTo>
                <a:cubicBezTo>
                  <a:pt x="13647" y="2130"/>
                  <a:pt x="13881" y="2118"/>
                  <a:pt x="13955" y="2131"/>
                </a:cubicBezTo>
                <a:cubicBezTo>
                  <a:pt x="13997" y="2138"/>
                  <a:pt x="14028" y="2185"/>
                  <a:pt x="14071" y="2174"/>
                </a:cubicBezTo>
                <a:cubicBezTo>
                  <a:pt x="14124" y="2161"/>
                  <a:pt x="14172" y="2169"/>
                  <a:pt x="14226" y="2163"/>
                </a:cubicBezTo>
                <a:cubicBezTo>
                  <a:pt x="14285" y="2156"/>
                  <a:pt x="14335" y="2118"/>
                  <a:pt x="14389" y="2096"/>
                </a:cubicBezTo>
                <a:cubicBezTo>
                  <a:pt x="14430" y="2080"/>
                  <a:pt x="14480" y="2081"/>
                  <a:pt x="14494" y="2030"/>
                </a:cubicBezTo>
                <a:cubicBezTo>
                  <a:pt x="14510" y="1978"/>
                  <a:pt x="14543" y="1942"/>
                  <a:pt x="14586" y="1909"/>
                </a:cubicBezTo>
                <a:cubicBezTo>
                  <a:pt x="14562" y="1920"/>
                  <a:pt x="14522" y="1929"/>
                  <a:pt x="14553" y="1886"/>
                </a:cubicBezTo>
                <a:cubicBezTo>
                  <a:pt x="14481" y="1935"/>
                  <a:pt x="14545" y="1826"/>
                  <a:pt x="14600" y="1801"/>
                </a:cubicBezTo>
                <a:cubicBezTo>
                  <a:pt x="14787" y="1697"/>
                  <a:pt x="14951" y="1596"/>
                  <a:pt x="15117" y="1556"/>
                </a:cubicBezTo>
                <a:lnTo>
                  <a:pt x="15993" y="1564"/>
                </a:lnTo>
                <a:cubicBezTo>
                  <a:pt x="16067" y="1564"/>
                  <a:pt x="16031" y="1570"/>
                  <a:pt x="16072" y="1502"/>
                </a:cubicBezTo>
                <a:cubicBezTo>
                  <a:pt x="16105" y="1449"/>
                  <a:pt x="16164" y="1469"/>
                  <a:pt x="16214" y="1439"/>
                </a:cubicBezTo>
                <a:cubicBezTo>
                  <a:pt x="16219" y="1449"/>
                  <a:pt x="16221" y="1459"/>
                  <a:pt x="16226" y="1469"/>
                </a:cubicBezTo>
                <a:cubicBezTo>
                  <a:pt x="16233" y="1465"/>
                  <a:pt x="16267" y="1445"/>
                  <a:pt x="16268" y="1435"/>
                </a:cubicBezTo>
                <a:cubicBezTo>
                  <a:pt x="16269" y="1405"/>
                  <a:pt x="16290" y="1431"/>
                  <a:pt x="16301" y="1415"/>
                </a:cubicBezTo>
                <a:cubicBezTo>
                  <a:pt x="16343" y="1349"/>
                  <a:pt x="16346" y="1347"/>
                  <a:pt x="16392" y="1318"/>
                </a:cubicBezTo>
                <a:cubicBezTo>
                  <a:pt x="16459" y="1276"/>
                  <a:pt x="16485" y="1241"/>
                  <a:pt x="16517" y="1169"/>
                </a:cubicBezTo>
                <a:cubicBezTo>
                  <a:pt x="16540" y="1120"/>
                  <a:pt x="16584" y="1106"/>
                  <a:pt x="16621" y="1070"/>
                </a:cubicBezTo>
                <a:cubicBezTo>
                  <a:pt x="16668" y="1024"/>
                  <a:pt x="16695" y="958"/>
                  <a:pt x="16746" y="912"/>
                </a:cubicBezTo>
                <a:cubicBezTo>
                  <a:pt x="16792" y="870"/>
                  <a:pt x="16840" y="831"/>
                  <a:pt x="16887" y="791"/>
                </a:cubicBezTo>
                <a:cubicBezTo>
                  <a:pt x="16904" y="777"/>
                  <a:pt x="17007" y="672"/>
                  <a:pt x="17024" y="704"/>
                </a:cubicBezTo>
                <a:cubicBezTo>
                  <a:pt x="17037" y="727"/>
                  <a:pt x="17024" y="759"/>
                  <a:pt x="17045" y="783"/>
                </a:cubicBezTo>
                <a:cubicBezTo>
                  <a:pt x="17088" y="830"/>
                  <a:pt x="17223" y="719"/>
                  <a:pt x="17282" y="758"/>
                </a:cubicBezTo>
                <a:cubicBezTo>
                  <a:pt x="17467" y="882"/>
                  <a:pt x="17084" y="1259"/>
                  <a:pt x="17201" y="1333"/>
                </a:cubicBezTo>
                <a:cubicBezTo>
                  <a:pt x="17225" y="1349"/>
                  <a:pt x="17259" y="1349"/>
                  <a:pt x="17232" y="1385"/>
                </a:cubicBezTo>
                <a:cubicBezTo>
                  <a:pt x="17210" y="1417"/>
                  <a:pt x="17182" y="1473"/>
                  <a:pt x="17220" y="1510"/>
                </a:cubicBezTo>
                <a:cubicBezTo>
                  <a:pt x="17231" y="1502"/>
                  <a:pt x="17264" y="1473"/>
                  <a:pt x="17277" y="1526"/>
                </a:cubicBezTo>
                <a:cubicBezTo>
                  <a:pt x="17287" y="1564"/>
                  <a:pt x="17248" y="1575"/>
                  <a:pt x="17243" y="1609"/>
                </a:cubicBezTo>
                <a:cubicBezTo>
                  <a:pt x="17294" y="1575"/>
                  <a:pt x="17300" y="1646"/>
                  <a:pt x="17186" y="1668"/>
                </a:cubicBezTo>
                <a:cubicBezTo>
                  <a:pt x="17153" y="1675"/>
                  <a:pt x="17126" y="1679"/>
                  <a:pt x="17097" y="1698"/>
                </a:cubicBezTo>
                <a:cubicBezTo>
                  <a:pt x="17077" y="1712"/>
                  <a:pt x="17002" y="1766"/>
                  <a:pt x="17029" y="1699"/>
                </a:cubicBezTo>
                <a:cubicBezTo>
                  <a:pt x="17002" y="1708"/>
                  <a:pt x="16983" y="1740"/>
                  <a:pt x="16952" y="1740"/>
                </a:cubicBezTo>
                <a:cubicBezTo>
                  <a:pt x="16929" y="1740"/>
                  <a:pt x="16934" y="1784"/>
                  <a:pt x="16908" y="1791"/>
                </a:cubicBezTo>
                <a:cubicBezTo>
                  <a:pt x="16908" y="1772"/>
                  <a:pt x="16908" y="1724"/>
                  <a:pt x="16876" y="1731"/>
                </a:cubicBezTo>
                <a:cubicBezTo>
                  <a:pt x="16840" y="1740"/>
                  <a:pt x="16818" y="1795"/>
                  <a:pt x="16812" y="1737"/>
                </a:cubicBezTo>
                <a:cubicBezTo>
                  <a:pt x="16810" y="1800"/>
                  <a:pt x="16768" y="1701"/>
                  <a:pt x="16762" y="1826"/>
                </a:cubicBezTo>
                <a:cubicBezTo>
                  <a:pt x="16715" y="1796"/>
                  <a:pt x="16720" y="1757"/>
                  <a:pt x="16729" y="1707"/>
                </a:cubicBezTo>
                <a:cubicBezTo>
                  <a:pt x="16718" y="1742"/>
                  <a:pt x="16678" y="1746"/>
                  <a:pt x="16655" y="1770"/>
                </a:cubicBezTo>
                <a:cubicBezTo>
                  <a:pt x="16629" y="1796"/>
                  <a:pt x="16617" y="1834"/>
                  <a:pt x="16593" y="1862"/>
                </a:cubicBezTo>
                <a:cubicBezTo>
                  <a:pt x="16535" y="1927"/>
                  <a:pt x="16483" y="1894"/>
                  <a:pt x="16430" y="1966"/>
                </a:cubicBezTo>
                <a:cubicBezTo>
                  <a:pt x="16423" y="1946"/>
                  <a:pt x="16418" y="1942"/>
                  <a:pt x="16426" y="1921"/>
                </a:cubicBezTo>
                <a:cubicBezTo>
                  <a:pt x="16417" y="1930"/>
                  <a:pt x="16407" y="1939"/>
                  <a:pt x="16397" y="1948"/>
                </a:cubicBezTo>
                <a:cubicBezTo>
                  <a:pt x="16416" y="1872"/>
                  <a:pt x="16360" y="1955"/>
                  <a:pt x="16355" y="1975"/>
                </a:cubicBezTo>
                <a:cubicBezTo>
                  <a:pt x="16358" y="1942"/>
                  <a:pt x="16362" y="1909"/>
                  <a:pt x="16388" y="1886"/>
                </a:cubicBezTo>
                <a:cubicBezTo>
                  <a:pt x="16370" y="1894"/>
                  <a:pt x="16356" y="1907"/>
                  <a:pt x="16346" y="1924"/>
                </a:cubicBezTo>
                <a:cubicBezTo>
                  <a:pt x="16377" y="1917"/>
                  <a:pt x="16336" y="2001"/>
                  <a:pt x="16320" y="2013"/>
                </a:cubicBezTo>
                <a:cubicBezTo>
                  <a:pt x="16318" y="2000"/>
                  <a:pt x="16316" y="1987"/>
                  <a:pt x="16314" y="1975"/>
                </a:cubicBezTo>
                <a:cubicBezTo>
                  <a:pt x="16299" y="1987"/>
                  <a:pt x="16256" y="2032"/>
                  <a:pt x="16305" y="1969"/>
                </a:cubicBezTo>
                <a:cubicBezTo>
                  <a:pt x="16251" y="2026"/>
                  <a:pt x="16284" y="1976"/>
                  <a:pt x="16293" y="1957"/>
                </a:cubicBezTo>
                <a:cubicBezTo>
                  <a:pt x="16260" y="1978"/>
                  <a:pt x="16193" y="1998"/>
                  <a:pt x="16190" y="2044"/>
                </a:cubicBezTo>
                <a:cubicBezTo>
                  <a:pt x="16189" y="2057"/>
                  <a:pt x="16123" y="2115"/>
                  <a:pt x="16109" y="2123"/>
                </a:cubicBezTo>
                <a:cubicBezTo>
                  <a:pt x="16053" y="2157"/>
                  <a:pt x="15849" y="2331"/>
                  <a:pt x="15940" y="2399"/>
                </a:cubicBezTo>
                <a:cubicBezTo>
                  <a:pt x="15911" y="2416"/>
                  <a:pt x="15797" y="2459"/>
                  <a:pt x="15802" y="2503"/>
                </a:cubicBezTo>
                <a:cubicBezTo>
                  <a:pt x="15804" y="2524"/>
                  <a:pt x="15852" y="2531"/>
                  <a:pt x="15864" y="2550"/>
                </a:cubicBezTo>
                <a:cubicBezTo>
                  <a:pt x="15892" y="2597"/>
                  <a:pt x="15849" y="2654"/>
                  <a:pt x="15901" y="2701"/>
                </a:cubicBezTo>
                <a:cubicBezTo>
                  <a:pt x="15944" y="2740"/>
                  <a:pt x="16031" y="2702"/>
                  <a:pt x="16040" y="2646"/>
                </a:cubicBezTo>
                <a:cubicBezTo>
                  <a:pt x="16004" y="2646"/>
                  <a:pt x="16034" y="2610"/>
                  <a:pt x="15999" y="2586"/>
                </a:cubicBezTo>
                <a:cubicBezTo>
                  <a:pt x="16062" y="2583"/>
                  <a:pt x="16052" y="2676"/>
                  <a:pt x="16032" y="2711"/>
                </a:cubicBezTo>
                <a:cubicBezTo>
                  <a:pt x="16008" y="2752"/>
                  <a:pt x="15851" y="2779"/>
                  <a:pt x="15806" y="2773"/>
                </a:cubicBezTo>
                <a:cubicBezTo>
                  <a:pt x="15815" y="2752"/>
                  <a:pt x="15825" y="2731"/>
                  <a:pt x="15836" y="2711"/>
                </a:cubicBezTo>
                <a:cubicBezTo>
                  <a:pt x="15774" y="2743"/>
                  <a:pt x="15708" y="2789"/>
                  <a:pt x="15640" y="2794"/>
                </a:cubicBezTo>
                <a:cubicBezTo>
                  <a:pt x="15653" y="2763"/>
                  <a:pt x="15660" y="2728"/>
                  <a:pt x="15687" y="2705"/>
                </a:cubicBezTo>
                <a:cubicBezTo>
                  <a:pt x="15658" y="2720"/>
                  <a:pt x="15625" y="2759"/>
                  <a:pt x="15619" y="2705"/>
                </a:cubicBezTo>
                <a:cubicBezTo>
                  <a:pt x="15565" y="2772"/>
                  <a:pt x="15562" y="2834"/>
                  <a:pt x="15464" y="2850"/>
                </a:cubicBezTo>
                <a:cubicBezTo>
                  <a:pt x="15444" y="2853"/>
                  <a:pt x="15284" y="2878"/>
                  <a:pt x="15287" y="2842"/>
                </a:cubicBezTo>
                <a:cubicBezTo>
                  <a:pt x="15284" y="2907"/>
                  <a:pt x="15171" y="2856"/>
                  <a:pt x="15055" y="2903"/>
                </a:cubicBezTo>
                <a:cubicBezTo>
                  <a:pt x="14944" y="2947"/>
                  <a:pt x="14843" y="2980"/>
                  <a:pt x="14748" y="3051"/>
                </a:cubicBezTo>
                <a:cubicBezTo>
                  <a:pt x="14795" y="2993"/>
                  <a:pt x="14830" y="2941"/>
                  <a:pt x="14820" y="2862"/>
                </a:cubicBezTo>
                <a:cubicBezTo>
                  <a:pt x="14806" y="2949"/>
                  <a:pt x="14744" y="3068"/>
                  <a:pt x="14708" y="3081"/>
                </a:cubicBezTo>
                <a:cubicBezTo>
                  <a:pt x="14630" y="3105"/>
                  <a:pt x="14624" y="3165"/>
                  <a:pt x="14707" y="3174"/>
                </a:cubicBezTo>
                <a:cubicBezTo>
                  <a:pt x="14692" y="3251"/>
                  <a:pt x="14641" y="3319"/>
                  <a:pt x="14600" y="3385"/>
                </a:cubicBezTo>
                <a:cubicBezTo>
                  <a:pt x="14610" y="3365"/>
                  <a:pt x="14620" y="3345"/>
                  <a:pt x="14630" y="3325"/>
                </a:cubicBezTo>
                <a:cubicBezTo>
                  <a:pt x="14564" y="3324"/>
                  <a:pt x="14547" y="3505"/>
                  <a:pt x="14473" y="3499"/>
                </a:cubicBezTo>
                <a:cubicBezTo>
                  <a:pt x="14435" y="3496"/>
                  <a:pt x="14352" y="3696"/>
                  <a:pt x="14236" y="3703"/>
                </a:cubicBezTo>
                <a:cubicBezTo>
                  <a:pt x="14243" y="3684"/>
                  <a:pt x="14291" y="3637"/>
                  <a:pt x="14263" y="3618"/>
                </a:cubicBezTo>
                <a:cubicBezTo>
                  <a:pt x="14217" y="3586"/>
                  <a:pt x="14185" y="3584"/>
                  <a:pt x="14152" y="3531"/>
                </a:cubicBezTo>
                <a:cubicBezTo>
                  <a:pt x="14094" y="3434"/>
                  <a:pt x="14247" y="3403"/>
                  <a:pt x="14295" y="3361"/>
                </a:cubicBezTo>
                <a:cubicBezTo>
                  <a:pt x="14222" y="3392"/>
                  <a:pt x="14095" y="3438"/>
                  <a:pt x="14132" y="3542"/>
                </a:cubicBezTo>
                <a:cubicBezTo>
                  <a:pt x="14153" y="3602"/>
                  <a:pt x="14131" y="3661"/>
                  <a:pt x="14156" y="3724"/>
                </a:cubicBezTo>
                <a:cubicBezTo>
                  <a:pt x="14176" y="3775"/>
                  <a:pt x="14165" y="3812"/>
                  <a:pt x="14132" y="3830"/>
                </a:cubicBezTo>
                <a:cubicBezTo>
                  <a:pt x="14176" y="3839"/>
                  <a:pt x="14155" y="3881"/>
                  <a:pt x="14137" y="3904"/>
                </a:cubicBezTo>
                <a:cubicBezTo>
                  <a:pt x="14168" y="3837"/>
                  <a:pt x="14130" y="3898"/>
                  <a:pt x="14125" y="3913"/>
                </a:cubicBezTo>
                <a:cubicBezTo>
                  <a:pt x="14116" y="3936"/>
                  <a:pt x="14080" y="3953"/>
                  <a:pt x="14062" y="3969"/>
                </a:cubicBezTo>
                <a:cubicBezTo>
                  <a:pt x="14014" y="4013"/>
                  <a:pt x="13981" y="4061"/>
                  <a:pt x="13941" y="4112"/>
                </a:cubicBezTo>
                <a:cubicBezTo>
                  <a:pt x="13906" y="4158"/>
                  <a:pt x="13856" y="4192"/>
                  <a:pt x="13822" y="4237"/>
                </a:cubicBezTo>
                <a:cubicBezTo>
                  <a:pt x="13801" y="4264"/>
                  <a:pt x="13779" y="4336"/>
                  <a:pt x="13737" y="4335"/>
                </a:cubicBezTo>
                <a:cubicBezTo>
                  <a:pt x="13722" y="4268"/>
                  <a:pt x="13783" y="4199"/>
                  <a:pt x="13823" y="4153"/>
                </a:cubicBezTo>
                <a:cubicBezTo>
                  <a:pt x="13843" y="4131"/>
                  <a:pt x="13895" y="4055"/>
                  <a:pt x="13921" y="4050"/>
                </a:cubicBezTo>
                <a:cubicBezTo>
                  <a:pt x="13897" y="4040"/>
                  <a:pt x="13874" y="4043"/>
                  <a:pt x="13852" y="4059"/>
                </a:cubicBezTo>
                <a:cubicBezTo>
                  <a:pt x="13860" y="4030"/>
                  <a:pt x="13937" y="3973"/>
                  <a:pt x="13861" y="3973"/>
                </a:cubicBezTo>
                <a:cubicBezTo>
                  <a:pt x="13876" y="3954"/>
                  <a:pt x="13886" y="3933"/>
                  <a:pt x="13894" y="3910"/>
                </a:cubicBezTo>
                <a:cubicBezTo>
                  <a:pt x="13864" y="3960"/>
                  <a:pt x="13846" y="3887"/>
                  <a:pt x="13838" y="3955"/>
                </a:cubicBezTo>
                <a:cubicBezTo>
                  <a:pt x="13832" y="3939"/>
                  <a:pt x="13788" y="3910"/>
                  <a:pt x="13792" y="3894"/>
                </a:cubicBezTo>
                <a:cubicBezTo>
                  <a:pt x="13801" y="3865"/>
                  <a:pt x="13845" y="3850"/>
                  <a:pt x="13820" y="3815"/>
                </a:cubicBezTo>
                <a:cubicBezTo>
                  <a:pt x="13841" y="3816"/>
                  <a:pt x="13861" y="3821"/>
                  <a:pt x="13879" y="3830"/>
                </a:cubicBezTo>
                <a:cubicBezTo>
                  <a:pt x="13873" y="3805"/>
                  <a:pt x="13844" y="3754"/>
                  <a:pt x="13811" y="3774"/>
                </a:cubicBezTo>
                <a:cubicBezTo>
                  <a:pt x="13825" y="3732"/>
                  <a:pt x="13848" y="3760"/>
                  <a:pt x="13875" y="3743"/>
                </a:cubicBezTo>
                <a:cubicBezTo>
                  <a:pt x="13921" y="3715"/>
                  <a:pt x="13849" y="3696"/>
                  <a:pt x="13823" y="3717"/>
                </a:cubicBezTo>
                <a:cubicBezTo>
                  <a:pt x="13837" y="3669"/>
                  <a:pt x="13904" y="3687"/>
                  <a:pt x="13915" y="3631"/>
                </a:cubicBezTo>
                <a:cubicBezTo>
                  <a:pt x="13905" y="3640"/>
                  <a:pt x="13895" y="3648"/>
                  <a:pt x="13885" y="3655"/>
                </a:cubicBezTo>
                <a:cubicBezTo>
                  <a:pt x="13860" y="3574"/>
                  <a:pt x="13979" y="3552"/>
                  <a:pt x="14033" y="3545"/>
                </a:cubicBezTo>
                <a:cubicBezTo>
                  <a:pt x="14023" y="3538"/>
                  <a:pt x="14013" y="3530"/>
                  <a:pt x="14004" y="3521"/>
                </a:cubicBezTo>
                <a:cubicBezTo>
                  <a:pt x="14027" y="3510"/>
                  <a:pt x="14045" y="3495"/>
                  <a:pt x="14060" y="3474"/>
                </a:cubicBezTo>
                <a:cubicBezTo>
                  <a:pt x="14040" y="3487"/>
                  <a:pt x="14019" y="3498"/>
                  <a:pt x="13998" y="3510"/>
                </a:cubicBezTo>
                <a:cubicBezTo>
                  <a:pt x="14007" y="3499"/>
                  <a:pt x="14016" y="3488"/>
                  <a:pt x="14025" y="3477"/>
                </a:cubicBezTo>
                <a:cubicBezTo>
                  <a:pt x="13994" y="3473"/>
                  <a:pt x="13979" y="3491"/>
                  <a:pt x="13964" y="3514"/>
                </a:cubicBezTo>
                <a:cubicBezTo>
                  <a:pt x="13954" y="3531"/>
                  <a:pt x="13895" y="3580"/>
                  <a:pt x="13932" y="3518"/>
                </a:cubicBezTo>
                <a:cubicBezTo>
                  <a:pt x="13916" y="3531"/>
                  <a:pt x="13904" y="3547"/>
                  <a:pt x="13897" y="3566"/>
                </a:cubicBezTo>
                <a:cubicBezTo>
                  <a:pt x="13885" y="3509"/>
                  <a:pt x="13831" y="3575"/>
                  <a:pt x="13835" y="3602"/>
                </a:cubicBezTo>
                <a:cubicBezTo>
                  <a:pt x="13824" y="3597"/>
                  <a:pt x="13813" y="3592"/>
                  <a:pt x="13802" y="3587"/>
                </a:cubicBezTo>
                <a:cubicBezTo>
                  <a:pt x="13806" y="3609"/>
                  <a:pt x="13816" y="3629"/>
                  <a:pt x="13831" y="3646"/>
                </a:cubicBezTo>
                <a:cubicBezTo>
                  <a:pt x="13794" y="3650"/>
                  <a:pt x="13799" y="3656"/>
                  <a:pt x="13823" y="3679"/>
                </a:cubicBezTo>
                <a:cubicBezTo>
                  <a:pt x="13738" y="3626"/>
                  <a:pt x="13761" y="3890"/>
                  <a:pt x="13739" y="3916"/>
                </a:cubicBezTo>
                <a:cubicBezTo>
                  <a:pt x="13695" y="3887"/>
                  <a:pt x="13687" y="3843"/>
                  <a:pt x="13704" y="3795"/>
                </a:cubicBezTo>
                <a:cubicBezTo>
                  <a:pt x="13690" y="3834"/>
                  <a:pt x="13680" y="3869"/>
                  <a:pt x="13709" y="3905"/>
                </a:cubicBezTo>
                <a:cubicBezTo>
                  <a:pt x="13732" y="3933"/>
                  <a:pt x="13762" y="3974"/>
                  <a:pt x="13725" y="4005"/>
                </a:cubicBezTo>
                <a:cubicBezTo>
                  <a:pt x="13713" y="3959"/>
                  <a:pt x="13605" y="3959"/>
                  <a:pt x="13624" y="3904"/>
                </a:cubicBezTo>
                <a:cubicBezTo>
                  <a:pt x="13608" y="3902"/>
                  <a:pt x="13604" y="3911"/>
                  <a:pt x="13612" y="3934"/>
                </a:cubicBezTo>
                <a:cubicBezTo>
                  <a:pt x="13591" y="3923"/>
                  <a:pt x="13575" y="3903"/>
                  <a:pt x="13567" y="3881"/>
                </a:cubicBezTo>
                <a:cubicBezTo>
                  <a:pt x="13519" y="3924"/>
                  <a:pt x="13496" y="3868"/>
                  <a:pt x="13538" y="3829"/>
                </a:cubicBezTo>
                <a:cubicBezTo>
                  <a:pt x="13570" y="3799"/>
                  <a:pt x="13643" y="3770"/>
                  <a:pt x="13618" y="3715"/>
                </a:cubicBezTo>
                <a:cubicBezTo>
                  <a:pt x="13620" y="3771"/>
                  <a:pt x="13454" y="3875"/>
                  <a:pt x="13489" y="3907"/>
                </a:cubicBezTo>
                <a:cubicBezTo>
                  <a:pt x="13511" y="3926"/>
                  <a:pt x="13546" y="3901"/>
                  <a:pt x="13564" y="3931"/>
                </a:cubicBezTo>
                <a:cubicBezTo>
                  <a:pt x="13593" y="3981"/>
                  <a:pt x="13602" y="3967"/>
                  <a:pt x="13655" y="3981"/>
                </a:cubicBezTo>
                <a:cubicBezTo>
                  <a:pt x="13677" y="3987"/>
                  <a:pt x="13692" y="4034"/>
                  <a:pt x="13711" y="4049"/>
                </a:cubicBezTo>
                <a:cubicBezTo>
                  <a:pt x="13742" y="4076"/>
                  <a:pt x="13737" y="4090"/>
                  <a:pt x="13709" y="4122"/>
                </a:cubicBezTo>
                <a:cubicBezTo>
                  <a:pt x="13633" y="4206"/>
                  <a:pt x="13586" y="4078"/>
                  <a:pt x="13558" y="4017"/>
                </a:cubicBezTo>
                <a:cubicBezTo>
                  <a:pt x="13556" y="4073"/>
                  <a:pt x="13600" y="4156"/>
                  <a:pt x="13648" y="4183"/>
                </a:cubicBezTo>
                <a:cubicBezTo>
                  <a:pt x="13706" y="4217"/>
                  <a:pt x="13694" y="4267"/>
                  <a:pt x="13621" y="4255"/>
                </a:cubicBezTo>
                <a:cubicBezTo>
                  <a:pt x="13625" y="4266"/>
                  <a:pt x="13629" y="4276"/>
                  <a:pt x="13633" y="4288"/>
                </a:cubicBezTo>
                <a:cubicBezTo>
                  <a:pt x="13587" y="4314"/>
                  <a:pt x="13564" y="4244"/>
                  <a:pt x="13541" y="4225"/>
                </a:cubicBezTo>
                <a:cubicBezTo>
                  <a:pt x="13564" y="4285"/>
                  <a:pt x="13691" y="4366"/>
                  <a:pt x="13582" y="4403"/>
                </a:cubicBezTo>
                <a:cubicBezTo>
                  <a:pt x="13545" y="4297"/>
                  <a:pt x="13476" y="4305"/>
                  <a:pt x="13380" y="4270"/>
                </a:cubicBezTo>
                <a:cubicBezTo>
                  <a:pt x="13390" y="4290"/>
                  <a:pt x="13455" y="4294"/>
                  <a:pt x="13479" y="4312"/>
                </a:cubicBezTo>
                <a:cubicBezTo>
                  <a:pt x="13513" y="4336"/>
                  <a:pt x="13584" y="4396"/>
                  <a:pt x="13544" y="4442"/>
                </a:cubicBezTo>
                <a:cubicBezTo>
                  <a:pt x="13562" y="4422"/>
                  <a:pt x="13586" y="4424"/>
                  <a:pt x="13603" y="4445"/>
                </a:cubicBezTo>
                <a:cubicBezTo>
                  <a:pt x="13598" y="4397"/>
                  <a:pt x="13648" y="4413"/>
                  <a:pt x="13675" y="4421"/>
                </a:cubicBezTo>
                <a:cubicBezTo>
                  <a:pt x="13710" y="4431"/>
                  <a:pt x="13702" y="4458"/>
                  <a:pt x="13702" y="4492"/>
                </a:cubicBezTo>
                <a:cubicBezTo>
                  <a:pt x="13702" y="4536"/>
                  <a:pt x="13698" y="4579"/>
                  <a:pt x="13694" y="4623"/>
                </a:cubicBezTo>
                <a:cubicBezTo>
                  <a:pt x="13689" y="4679"/>
                  <a:pt x="13722" y="4740"/>
                  <a:pt x="13704" y="4795"/>
                </a:cubicBezTo>
                <a:cubicBezTo>
                  <a:pt x="13701" y="4747"/>
                  <a:pt x="13699" y="4698"/>
                  <a:pt x="13686" y="4651"/>
                </a:cubicBezTo>
                <a:cubicBezTo>
                  <a:pt x="13672" y="4606"/>
                  <a:pt x="13708" y="4560"/>
                  <a:pt x="13674" y="4519"/>
                </a:cubicBezTo>
                <a:cubicBezTo>
                  <a:pt x="13672" y="4535"/>
                  <a:pt x="13665" y="4567"/>
                  <a:pt x="13647" y="4537"/>
                </a:cubicBezTo>
                <a:cubicBezTo>
                  <a:pt x="13646" y="4595"/>
                  <a:pt x="13685" y="4655"/>
                  <a:pt x="13657" y="4712"/>
                </a:cubicBezTo>
                <a:cubicBezTo>
                  <a:pt x="13659" y="4689"/>
                  <a:pt x="13654" y="4668"/>
                  <a:pt x="13639" y="4650"/>
                </a:cubicBezTo>
                <a:cubicBezTo>
                  <a:pt x="13627" y="4682"/>
                  <a:pt x="13603" y="4685"/>
                  <a:pt x="13582" y="4659"/>
                </a:cubicBezTo>
                <a:cubicBezTo>
                  <a:pt x="13588" y="4669"/>
                  <a:pt x="13593" y="4680"/>
                  <a:pt x="13597" y="4691"/>
                </a:cubicBezTo>
                <a:cubicBezTo>
                  <a:pt x="13574" y="4706"/>
                  <a:pt x="13553" y="4703"/>
                  <a:pt x="13535" y="4682"/>
                </a:cubicBezTo>
                <a:cubicBezTo>
                  <a:pt x="13564" y="4743"/>
                  <a:pt x="13504" y="4696"/>
                  <a:pt x="13484" y="4685"/>
                </a:cubicBezTo>
                <a:cubicBezTo>
                  <a:pt x="13493" y="4695"/>
                  <a:pt x="13501" y="4705"/>
                  <a:pt x="13508" y="4715"/>
                </a:cubicBezTo>
                <a:cubicBezTo>
                  <a:pt x="13479" y="4722"/>
                  <a:pt x="13454" y="4755"/>
                  <a:pt x="13422" y="4736"/>
                </a:cubicBezTo>
                <a:cubicBezTo>
                  <a:pt x="13388" y="4715"/>
                  <a:pt x="13403" y="4669"/>
                  <a:pt x="13422" y="4644"/>
                </a:cubicBezTo>
                <a:cubicBezTo>
                  <a:pt x="13406" y="4657"/>
                  <a:pt x="13365" y="4753"/>
                  <a:pt x="13391" y="4769"/>
                </a:cubicBezTo>
                <a:cubicBezTo>
                  <a:pt x="13414" y="4784"/>
                  <a:pt x="13446" y="4751"/>
                  <a:pt x="13469" y="4760"/>
                </a:cubicBezTo>
                <a:cubicBezTo>
                  <a:pt x="13488" y="4767"/>
                  <a:pt x="13580" y="4735"/>
                  <a:pt x="13576" y="4777"/>
                </a:cubicBezTo>
                <a:cubicBezTo>
                  <a:pt x="13573" y="4806"/>
                  <a:pt x="13557" y="4848"/>
                  <a:pt x="13538" y="4869"/>
                </a:cubicBezTo>
                <a:cubicBezTo>
                  <a:pt x="13564" y="4861"/>
                  <a:pt x="13575" y="4838"/>
                  <a:pt x="13581" y="4813"/>
                </a:cubicBezTo>
                <a:cubicBezTo>
                  <a:pt x="13590" y="4780"/>
                  <a:pt x="13627" y="4790"/>
                  <a:pt x="13647" y="4768"/>
                </a:cubicBezTo>
                <a:cubicBezTo>
                  <a:pt x="13670" y="4815"/>
                  <a:pt x="13627" y="4847"/>
                  <a:pt x="13621" y="4890"/>
                </a:cubicBezTo>
                <a:cubicBezTo>
                  <a:pt x="13579" y="4860"/>
                  <a:pt x="13551" y="4929"/>
                  <a:pt x="13529" y="4952"/>
                </a:cubicBezTo>
                <a:cubicBezTo>
                  <a:pt x="13489" y="4995"/>
                  <a:pt x="13413" y="4971"/>
                  <a:pt x="13371" y="4944"/>
                </a:cubicBezTo>
                <a:cubicBezTo>
                  <a:pt x="13378" y="4933"/>
                  <a:pt x="13384" y="4923"/>
                  <a:pt x="13392" y="4914"/>
                </a:cubicBezTo>
                <a:cubicBezTo>
                  <a:pt x="13369" y="4919"/>
                  <a:pt x="13353" y="4936"/>
                  <a:pt x="13359" y="4961"/>
                </a:cubicBezTo>
                <a:cubicBezTo>
                  <a:pt x="13320" y="4942"/>
                  <a:pt x="13273" y="4947"/>
                  <a:pt x="13238" y="4920"/>
                </a:cubicBezTo>
                <a:cubicBezTo>
                  <a:pt x="13259" y="4943"/>
                  <a:pt x="13406" y="5000"/>
                  <a:pt x="13344" y="5024"/>
                </a:cubicBezTo>
                <a:cubicBezTo>
                  <a:pt x="13320" y="5033"/>
                  <a:pt x="13335" y="5063"/>
                  <a:pt x="13314" y="5078"/>
                </a:cubicBezTo>
                <a:cubicBezTo>
                  <a:pt x="13266" y="5111"/>
                  <a:pt x="13240" y="5108"/>
                  <a:pt x="13193" y="5071"/>
                </a:cubicBezTo>
                <a:cubicBezTo>
                  <a:pt x="13204" y="5187"/>
                  <a:pt x="13379" y="5062"/>
                  <a:pt x="13359" y="5122"/>
                </a:cubicBezTo>
                <a:cubicBezTo>
                  <a:pt x="13373" y="5114"/>
                  <a:pt x="13387" y="5108"/>
                  <a:pt x="13401" y="5104"/>
                </a:cubicBezTo>
                <a:cubicBezTo>
                  <a:pt x="13385" y="5130"/>
                  <a:pt x="13357" y="5163"/>
                  <a:pt x="13330" y="5178"/>
                </a:cubicBezTo>
                <a:cubicBezTo>
                  <a:pt x="13314" y="5186"/>
                  <a:pt x="13224" y="5179"/>
                  <a:pt x="13247" y="5202"/>
                </a:cubicBezTo>
                <a:cubicBezTo>
                  <a:pt x="13200" y="5194"/>
                  <a:pt x="13135" y="5187"/>
                  <a:pt x="13100" y="5218"/>
                </a:cubicBezTo>
                <a:cubicBezTo>
                  <a:pt x="13076" y="5240"/>
                  <a:pt x="13026" y="5276"/>
                  <a:pt x="13042" y="5214"/>
                </a:cubicBezTo>
                <a:cubicBezTo>
                  <a:pt x="13027" y="5227"/>
                  <a:pt x="13028" y="5252"/>
                  <a:pt x="13022" y="5269"/>
                </a:cubicBezTo>
                <a:cubicBezTo>
                  <a:pt x="13017" y="5288"/>
                  <a:pt x="12976" y="5296"/>
                  <a:pt x="12961" y="5304"/>
                </a:cubicBezTo>
                <a:cubicBezTo>
                  <a:pt x="12893" y="5341"/>
                  <a:pt x="12855" y="5406"/>
                  <a:pt x="12816" y="5469"/>
                </a:cubicBezTo>
                <a:cubicBezTo>
                  <a:pt x="12821" y="5450"/>
                  <a:pt x="12823" y="5430"/>
                  <a:pt x="12822" y="5410"/>
                </a:cubicBezTo>
                <a:cubicBezTo>
                  <a:pt x="12796" y="5525"/>
                  <a:pt x="12689" y="5488"/>
                  <a:pt x="12595" y="5516"/>
                </a:cubicBezTo>
                <a:cubicBezTo>
                  <a:pt x="12488" y="5548"/>
                  <a:pt x="12420" y="5643"/>
                  <a:pt x="12356" y="5727"/>
                </a:cubicBezTo>
                <a:cubicBezTo>
                  <a:pt x="12342" y="5709"/>
                  <a:pt x="12351" y="5685"/>
                  <a:pt x="12368" y="5668"/>
                </a:cubicBezTo>
                <a:cubicBezTo>
                  <a:pt x="12328" y="5688"/>
                  <a:pt x="12360" y="5752"/>
                  <a:pt x="12320" y="5760"/>
                </a:cubicBezTo>
                <a:cubicBezTo>
                  <a:pt x="12299" y="5764"/>
                  <a:pt x="12308" y="5779"/>
                  <a:pt x="12294" y="5791"/>
                </a:cubicBezTo>
                <a:cubicBezTo>
                  <a:pt x="12270" y="5814"/>
                  <a:pt x="12263" y="5791"/>
                  <a:pt x="12240" y="5805"/>
                </a:cubicBezTo>
                <a:cubicBezTo>
                  <a:pt x="12216" y="5819"/>
                  <a:pt x="12109" y="5951"/>
                  <a:pt x="12095" y="5870"/>
                </a:cubicBezTo>
                <a:cubicBezTo>
                  <a:pt x="12108" y="5937"/>
                  <a:pt x="12052" y="5946"/>
                  <a:pt x="12006" y="5970"/>
                </a:cubicBezTo>
                <a:cubicBezTo>
                  <a:pt x="11978" y="5985"/>
                  <a:pt x="11955" y="6000"/>
                  <a:pt x="11921" y="5994"/>
                </a:cubicBezTo>
                <a:cubicBezTo>
                  <a:pt x="11906" y="5991"/>
                  <a:pt x="11817" y="5994"/>
                  <a:pt x="11893" y="6006"/>
                </a:cubicBezTo>
                <a:cubicBezTo>
                  <a:pt x="11803" y="6024"/>
                  <a:pt x="11957" y="6013"/>
                  <a:pt x="11863" y="6051"/>
                </a:cubicBezTo>
                <a:cubicBezTo>
                  <a:pt x="11935" y="6044"/>
                  <a:pt x="11821" y="6104"/>
                  <a:pt x="11828" y="6033"/>
                </a:cubicBezTo>
                <a:cubicBezTo>
                  <a:pt x="11817" y="6114"/>
                  <a:pt x="11795" y="6021"/>
                  <a:pt x="11792" y="6003"/>
                </a:cubicBezTo>
                <a:cubicBezTo>
                  <a:pt x="11793" y="6030"/>
                  <a:pt x="11802" y="6055"/>
                  <a:pt x="11803" y="6082"/>
                </a:cubicBezTo>
                <a:cubicBezTo>
                  <a:pt x="11804" y="6114"/>
                  <a:pt x="11736" y="6167"/>
                  <a:pt x="11774" y="6104"/>
                </a:cubicBezTo>
                <a:cubicBezTo>
                  <a:pt x="11725" y="6174"/>
                  <a:pt x="11722" y="6201"/>
                  <a:pt x="11638" y="6226"/>
                </a:cubicBezTo>
                <a:cubicBezTo>
                  <a:pt x="11642" y="6236"/>
                  <a:pt x="11646" y="6246"/>
                  <a:pt x="11649" y="6256"/>
                </a:cubicBezTo>
                <a:cubicBezTo>
                  <a:pt x="11631" y="6268"/>
                  <a:pt x="11611" y="6269"/>
                  <a:pt x="11590" y="6262"/>
                </a:cubicBezTo>
                <a:cubicBezTo>
                  <a:pt x="11589" y="6273"/>
                  <a:pt x="11590" y="6284"/>
                  <a:pt x="11593" y="6294"/>
                </a:cubicBezTo>
                <a:cubicBezTo>
                  <a:pt x="11604" y="6291"/>
                  <a:pt x="11615" y="6287"/>
                  <a:pt x="11626" y="6283"/>
                </a:cubicBezTo>
                <a:cubicBezTo>
                  <a:pt x="11618" y="6319"/>
                  <a:pt x="11583" y="6335"/>
                  <a:pt x="11549" y="6333"/>
                </a:cubicBezTo>
                <a:cubicBezTo>
                  <a:pt x="11585" y="6353"/>
                  <a:pt x="11567" y="6408"/>
                  <a:pt x="11540" y="6381"/>
                </a:cubicBezTo>
                <a:cubicBezTo>
                  <a:pt x="11549" y="6429"/>
                  <a:pt x="11523" y="6410"/>
                  <a:pt x="11486" y="6401"/>
                </a:cubicBezTo>
                <a:cubicBezTo>
                  <a:pt x="11509" y="6409"/>
                  <a:pt x="11527" y="6423"/>
                  <a:pt x="11540" y="6443"/>
                </a:cubicBezTo>
                <a:cubicBezTo>
                  <a:pt x="11512" y="6470"/>
                  <a:pt x="11478" y="6467"/>
                  <a:pt x="11463" y="6508"/>
                </a:cubicBezTo>
                <a:cubicBezTo>
                  <a:pt x="11452" y="6538"/>
                  <a:pt x="11404" y="6612"/>
                  <a:pt x="11428" y="6642"/>
                </a:cubicBezTo>
                <a:cubicBezTo>
                  <a:pt x="11439" y="6652"/>
                  <a:pt x="11438" y="6661"/>
                  <a:pt x="11426" y="6669"/>
                </a:cubicBezTo>
                <a:cubicBezTo>
                  <a:pt x="11397" y="6689"/>
                  <a:pt x="11417" y="6696"/>
                  <a:pt x="11423" y="6728"/>
                </a:cubicBezTo>
                <a:cubicBezTo>
                  <a:pt x="11443" y="6858"/>
                  <a:pt x="11362" y="6964"/>
                  <a:pt x="11498" y="7337"/>
                </a:cubicBezTo>
                <a:cubicBezTo>
                  <a:pt x="11521" y="7401"/>
                  <a:pt x="11517" y="7414"/>
                  <a:pt x="11499" y="7475"/>
                </a:cubicBezTo>
                <a:cubicBezTo>
                  <a:pt x="11481" y="7534"/>
                  <a:pt x="11501" y="7589"/>
                  <a:pt x="11507" y="7648"/>
                </a:cubicBezTo>
                <a:cubicBezTo>
                  <a:pt x="11482" y="7587"/>
                  <a:pt x="11472" y="7522"/>
                  <a:pt x="11498" y="7459"/>
                </a:cubicBezTo>
                <a:cubicBezTo>
                  <a:pt x="11528" y="7388"/>
                  <a:pt x="11456" y="7404"/>
                  <a:pt x="11453" y="7345"/>
                </a:cubicBezTo>
                <a:cubicBezTo>
                  <a:pt x="11453" y="7478"/>
                  <a:pt x="11471" y="7572"/>
                  <a:pt x="11507" y="7698"/>
                </a:cubicBezTo>
                <a:cubicBezTo>
                  <a:pt x="11506" y="7684"/>
                  <a:pt x="11506" y="7671"/>
                  <a:pt x="11507" y="7657"/>
                </a:cubicBezTo>
                <a:cubicBezTo>
                  <a:pt x="11525" y="7726"/>
                  <a:pt x="11538" y="7800"/>
                  <a:pt x="11534" y="7871"/>
                </a:cubicBezTo>
                <a:cubicBezTo>
                  <a:pt x="11532" y="7861"/>
                  <a:pt x="11530" y="7850"/>
                  <a:pt x="11528" y="7840"/>
                </a:cubicBezTo>
                <a:cubicBezTo>
                  <a:pt x="11526" y="7859"/>
                  <a:pt x="11520" y="7876"/>
                  <a:pt x="11510" y="7889"/>
                </a:cubicBezTo>
                <a:cubicBezTo>
                  <a:pt x="11621" y="7873"/>
                  <a:pt x="11458" y="8439"/>
                  <a:pt x="11352" y="8568"/>
                </a:cubicBezTo>
                <a:cubicBezTo>
                  <a:pt x="11360" y="8561"/>
                  <a:pt x="11371" y="8556"/>
                  <a:pt x="11382" y="8554"/>
                </a:cubicBezTo>
                <a:cubicBezTo>
                  <a:pt x="11349" y="8598"/>
                  <a:pt x="11312" y="8638"/>
                  <a:pt x="11272" y="8675"/>
                </a:cubicBezTo>
                <a:cubicBezTo>
                  <a:pt x="11295" y="8655"/>
                  <a:pt x="11311" y="8616"/>
                  <a:pt x="11333" y="8587"/>
                </a:cubicBezTo>
                <a:cubicBezTo>
                  <a:pt x="11280" y="8635"/>
                  <a:pt x="11305" y="8550"/>
                  <a:pt x="11269" y="8600"/>
                </a:cubicBezTo>
                <a:cubicBezTo>
                  <a:pt x="11248" y="8630"/>
                  <a:pt x="11215" y="8600"/>
                  <a:pt x="11187" y="8610"/>
                </a:cubicBezTo>
                <a:cubicBezTo>
                  <a:pt x="11139" y="8628"/>
                  <a:pt x="11066" y="8605"/>
                  <a:pt x="11118" y="8548"/>
                </a:cubicBezTo>
                <a:cubicBezTo>
                  <a:pt x="11128" y="8569"/>
                  <a:pt x="11146" y="8586"/>
                  <a:pt x="11168" y="8592"/>
                </a:cubicBezTo>
                <a:cubicBezTo>
                  <a:pt x="11181" y="8560"/>
                  <a:pt x="11126" y="8527"/>
                  <a:pt x="11112" y="8503"/>
                </a:cubicBezTo>
                <a:cubicBezTo>
                  <a:pt x="11084" y="8449"/>
                  <a:pt x="11105" y="8391"/>
                  <a:pt x="11042" y="8353"/>
                </a:cubicBezTo>
                <a:cubicBezTo>
                  <a:pt x="11006" y="8331"/>
                  <a:pt x="10968" y="8328"/>
                  <a:pt x="10964" y="8278"/>
                </a:cubicBezTo>
                <a:cubicBezTo>
                  <a:pt x="10959" y="8228"/>
                  <a:pt x="10991" y="8158"/>
                  <a:pt x="10931" y="8129"/>
                </a:cubicBezTo>
                <a:cubicBezTo>
                  <a:pt x="10957" y="8121"/>
                  <a:pt x="10974" y="8101"/>
                  <a:pt x="10991" y="8081"/>
                </a:cubicBezTo>
                <a:cubicBezTo>
                  <a:pt x="10978" y="8093"/>
                  <a:pt x="10967" y="8107"/>
                  <a:pt x="10952" y="8117"/>
                </a:cubicBezTo>
                <a:cubicBezTo>
                  <a:pt x="10954" y="8112"/>
                  <a:pt x="10957" y="8106"/>
                  <a:pt x="10960" y="8102"/>
                </a:cubicBezTo>
                <a:cubicBezTo>
                  <a:pt x="10881" y="8170"/>
                  <a:pt x="10947" y="7974"/>
                  <a:pt x="10952" y="7969"/>
                </a:cubicBezTo>
                <a:cubicBezTo>
                  <a:pt x="10931" y="7983"/>
                  <a:pt x="10911" y="7982"/>
                  <a:pt x="10892" y="7966"/>
                </a:cubicBezTo>
                <a:cubicBezTo>
                  <a:pt x="10935" y="8015"/>
                  <a:pt x="10867" y="8025"/>
                  <a:pt x="10845" y="7966"/>
                </a:cubicBezTo>
                <a:cubicBezTo>
                  <a:pt x="10824" y="7912"/>
                  <a:pt x="10849" y="7818"/>
                  <a:pt x="10791" y="7782"/>
                </a:cubicBezTo>
                <a:cubicBezTo>
                  <a:pt x="10838" y="7779"/>
                  <a:pt x="10928" y="7671"/>
                  <a:pt x="10901" y="7625"/>
                </a:cubicBezTo>
                <a:cubicBezTo>
                  <a:pt x="10891" y="7631"/>
                  <a:pt x="10881" y="7638"/>
                  <a:pt x="10872" y="7645"/>
                </a:cubicBezTo>
                <a:cubicBezTo>
                  <a:pt x="10874" y="7620"/>
                  <a:pt x="10858" y="7599"/>
                  <a:pt x="10836" y="7589"/>
                </a:cubicBezTo>
                <a:cubicBezTo>
                  <a:pt x="10790" y="7657"/>
                  <a:pt x="10898" y="7608"/>
                  <a:pt x="10812" y="7711"/>
                </a:cubicBezTo>
                <a:cubicBezTo>
                  <a:pt x="10798" y="7688"/>
                  <a:pt x="10786" y="7659"/>
                  <a:pt x="10791" y="7711"/>
                </a:cubicBezTo>
                <a:cubicBezTo>
                  <a:pt x="10742" y="7551"/>
                  <a:pt x="10942" y="7445"/>
                  <a:pt x="10903" y="7246"/>
                </a:cubicBezTo>
                <a:cubicBezTo>
                  <a:pt x="10889" y="7177"/>
                  <a:pt x="10862" y="7199"/>
                  <a:pt x="10820" y="7159"/>
                </a:cubicBezTo>
                <a:cubicBezTo>
                  <a:pt x="10721" y="7065"/>
                  <a:pt x="10728" y="6892"/>
                  <a:pt x="10607" y="6853"/>
                </a:cubicBezTo>
                <a:cubicBezTo>
                  <a:pt x="10551" y="6834"/>
                  <a:pt x="10515" y="6891"/>
                  <a:pt x="10462" y="6885"/>
                </a:cubicBezTo>
                <a:cubicBezTo>
                  <a:pt x="10471" y="6931"/>
                  <a:pt x="10429" y="6920"/>
                  <a:pt x="10392" y="6943"/>
                </a:cubicBezTo>
                <a:cubicBezTo>
                  <a:pt x="10377" y="6952"/>
                  <a:pt x="10311" y="6996"/>
                  <a:pt x="10319" y="6957"/>
                </a:cubicBezTo>
                <a:cubicBezTo>
                  <a:pt x="10277" y="6988"/>
                  <a:pt x="10222" y="6998"/>
                  <a:pt x="10171" y="6998"/>
                </a:cubicBezTo>
                <a:cubicBezTo>
                  <a:pt x="10148" y="6987"/>
                  <a:pt x="10159" y="6950"/>
                  <a:pt x="10168" y="6936"/>
                </a:cubicBezTo>
                <a:close/>
                <a:moveTo>
                  <a:pt x="2434" y="259"/>
                </a:moveTo>
                <a:cubicBezTo>
                  <a:pt x="2432" y="269"/>
                  <a:pt x="2433" y="279"/>
                  <a:pt x="2437" y="288"/>
                </a:cubicBezTo>
                <a:cubicBezTo>
                  <a:pt x="2436" y="278"/>
                  <a:pt x="2435" y="269"/>
                  <a:pt x="2434" y="259"/>
                </a:cubicBezTo>
                <a:close/>
                <a:moveTo>
                  <a:pt x="2345" y="321"/>
                </a:moveTo>
                <a:cubicBezTo>
                  <a:pt x="2334" y="329"/>
                  <a:pt x="2327" y="340"/>
                  <a:pt x="2324" y="354"/>
                </a:cubicBezTo>
                <a:cubicBezTo>
                  <a:pt x="2331" y="343"/>
                  <a:pt x="2338" y="332"/>
                  <a:pt x="2345" y="321"/>
                </a:cubicBezTo>
                <a:close/>
                <a:moveTo>
                  <a:pt x="2375" y="268"/>
                </a:moveTo>
                <a:cubicBezTo>
                  <a:pt x="2353" y="276"/>
                  <a:pt x="2334" y="288"/>
                  <a:pt x="2318" y="306"/>
                </a:cubicBezTo>
                <a:cubicBezTo>
                  <a:pt x="2344" y="313"/>
                  <a:pt x="2395" y="308"/>
                  <a:pt x="2375" y="268"/>
                </a:cubicBezTo>
                <a:close/>
                <a:moveTo>
                  <a:pt x="2292" y="303"/>
                </a:moveTo>
                <a:cubicBezTo>
                  <a:pt x="2260" y="308"/>
                  <a:pt x="2251" y="333"/>
                  <a:pt x="2274" y="357"/>
                </a:cubicBezTo>
                <a:cubicBezTo>
                  <a:pt x="2298" y="347"/>
                  <a:pt x="2309" y="326"/>
                  <a:pt x="2292" y="303"/>
                </a:cubicBezTo>
                <a:close/>
                <a:moveTo>
                  <a:pt x="6564" y="7532"/>
                </a:moveTo>
                <a:cubicBezTo>
                  <a:pt x="6564" y="7539"/>
                  <a:pt x="6564" y="7546"/>
                  <a:pt x="6564" y="7553"/>
                </a:cubicBezTo>
                <a:cubicBezTo>
                  <a:pt x="6604" y="7524"/>
                  <a:pt x="6651" y="7504"/>
                  <a:pt x="6686" y="7467"/>
                </a:cubicBezTo>
                <a:cubicBezTo>
                  <a:pt x="6644" y="7487"/>
                  <a:pt x="6606" y="7513"/>
                  <a:pt x="6564" y="7532"/>
                </a:cubicBezTo>
                <a:close/>
                <a:moveTo>
                  <a:pt x="555" y="5819"/>
                </a:moveTo>
                <a:cubicBezTo>
                  <a:pt x="550" y="5819"/>
                  <a:pt x="545" y="5819"/>
                  <a:pt x="540" y="5819"/>
                </a:cubicBezTo>
                <a:cubicBezTo>
                  <a:pt x="542" y="5843"/>
                  <a:pt x="552" y="5863"/>
                  <a:pt x="570" y="5879"/>
                </a:cubicBezTo>
                <a:cubicBezTo>
                  <a:pt x="572" y="5857"/>
                  <a:pt x="568" y="5837"/>
                  <a:pt x="555" y="5819"/>
                </a:cubicBezTo>
                <a:close/>
                <a:moveTo>
                  <a:pt x="314" y="5431"/>
                </a:moveTo>
                <a:cubicBezTo>
                  <a:pt x="277" y="5488"/>
                  <a:pt x="387" y="5458"/>
                  <a:pt x="406" y="5436"/>
                </a:cubicBezTo>
                <a:cubicBezTo>
                  <a:pt x="376" y="5458"/>
                  <a:pt x="345" y="5435"/>
                  <a:pt x="314" y="5431"/>
                </a:cubicBezTo>
                <a:close/>
                <a:moveTo>
                  <a:pt x="255" y="5478"/>
                </a:moveTo>
                <a:cubicBezTo>
                  <a:pt x="256" y="5466"/>
                  <a:pt x="257" y="5454"/>
                  <a:pt x="258" y="5442"/>
                </a:cubicBezTo>
                <a:cubicBezTo>
                  <a:pt x="238" y="5446"/>
                  <a:pt x="218" y="5451"/>
                  <a:pt x="199" y="5457"/>
                </a:cubicBezTo>
                <a:cubicBezTo>
                  <a:pt x="209" y="5482"/>
                  <a:pt x="230" y="5496"/>
                  <a:pt x="255" y="5478"/>
                </a:cubicBezTo>
                <a:close/>
                <a:moveTo>
                  <a:pt x="2396" y="434"/>
                </a:moveTo>
                <a:cubicBezTo>
                  <a:pt x="2359" y="411"/>
                  <a:pt x="2343" y="458"/>
                  <a:pt x="2369" y="481"/>
                </a:cubicBezTo>
                <a:cubicBezTo>
                  <a:pt x="2356" y="456"/>
                  <a:pt x="2371" y="440"/>
                  <a:pt x="2396" y="434"/>
                </a:cubicBezTo>
                <a:close/>
                <a:moveTo>
                  <a:pt x="2375" y="377"/>
                </a:moveTo>
                <a:cubicBezTo>
                  <a:pt x="2401" y="408"/>
                  <a:pt x="2364" y="400"/>
                  <a:pt x="2346" y="413"/>
                </a:cubicBezTo>
                <a:cubicBezTo>
                  <a:pt x="2317" y="433"/>
                  <a:pt x="2339" y="464"/>
                  <a:pt x="2318" y="490"/>
                </a:cubicBezTo>
                <a:cubicBezTo>
                  <a:pt x="2362" y="488"/>
                  <a:pt x="2355" y="535"/>
                  <a:pt x="2318" y="541"/>
                </a:cubicBezTo>
                <a:cubicBezTo>
                  <a:pt x="2274" y="476"/>
                  <a:pt x="2314" y="412"/>
                  <a:pt x="2375" y="377"/>
                </a:cubicBezTo>
                <a:close/>
                <a:moveTo>
                  <a:pt x="6362" y="7761"/>
                </a:moveTo>
                <a:cubicBezTo>
                  <a:pt x="6388" y="7734"/>
                  <a:pt x="6409" y="7704"/>
                  <a:pt x="6427" y="7672"/>
                </a:cubicBezTo>
                <a:cubicBezTo>
                  <a:pt x="6386" y="7724"/>
                  <a:pt x="6311" y="7787"/>
                  <a:pt x="6309" y="7853"/>
                </a:cubicBezTo>
                <a:cubicBezTo>
                  <a:pt x="6323" y="7821"/>
                  <a:pt x="6343" y="7791"/>
                  <a:pt x="6362" y="7761"/>
                </a:cubicBezTo>
                <a:close/>
                <a:moveTo>
                  <a:pt x="2203" y="725"/>
                </a:moveTo>
                <a:cubicBezTo>
                  <a:pt x="2201" y="709"/>
                  <a:pt x="2204" y="694"/>
                  <a:pt x="2212" y="680"/>
                </a:cubicBezTo>
                <a:cubicBezTo>
                  <a:pt x="2191" y="692"/>
                  <a:pt x="2176" y="713"/>
                  <a:pt x="2173" y="737"/>
                </a:cubicBezTo>
                <a:cubicBezTo>
                  <a:pt x="2183" y="733"/>
                  <a:pt x="2193" y="729"/>
                  <a:pt x="2203" y="725"/>
                </a:cubicBezTo>
                <a:close/>
                <a:moveTo>
                  <a:pt x="608" y="5638"/>
                </a:moveTo>
                <a:cubicBezTo>
                  <a:pt x="631" y="5658"/>
                  <a:pt x="636" y="5712"/>
                  <a:pt x="677" y="5692"/>
                </a:cubicBezTo>
                <a:cubicBezTo>
                  <a:pt x="672" y="5654"/>
                  <a:pt x="637" y="5650"/>
                  <a:pt x="608" y="5638"/>
                </a:cubicBezTo>
                <a:close/>
                <a:moveTo>
                  <a:pt x="14897" y="3088"/>
                </a:moveTo>
                <a:cubicBezTo>
                  <a:pt x="14887" y="3090"/>
                  <a:pt x="14753" y="3100"/>
                  <a:pt x="14838" y="3109"/>
                </a:cubicBezTo>
                <a:cubicBezTo>
                  <a:pt x="14807" y="3117"/>
                  <a:pt x="14773" y="3115"/>
                  <a:pt x="14743" y="3124"/>
                </a:cubicBezTo>
                <a:cubicBezTo>
                  <a:pt x="14814" y="3096"/>
                  <a:pt x="14736" y="3112"/>
                  <a:pt x="14713" y="3103"/>
                </a:cubicBezTo>
                <a:cubicBezTo>
                  <a:pt x="14749" y="3053"/>
                  <a:pt x="14767" y="3048"/>
                  <a:pt x="14823" y="3033"/>
                </a:cubicBezTo>
                <a:cubicBezTo>
                  <a:pt x="14855" y="3024"/>
                  <a:pt x="14867" y="2995"/>
                  <a:pt x="14902" y="2994"/>
                </a:cubicBezTo>
                <a:cubicBezTo>
                  <a:pt x="14930" y="2994"/>
                  <a:pt x="14956" y="3003"/>
                  <a:pt x="14984" y="3002"/>
                </a:cubicBezTo>
                <a:cubicBezTo>
                  <a:pt x="15026" y="3000"/>
                  <a:pt x="15070" y="2983"/>
                  <a:pt x="15115" y="2980"/>
                </a:cubicBezTo>
                <a:cubicBezTo>
                  <a:pt x="15183" y="2976"/>
                  <a:pt x="15228" y="2929"/>
                  <a:pt x="15292" y="2913"/>
                </a:cubicBezTo>
                <a:cubicBezTo>
                  <a:pt x="15249" y="2936"/>
                  <a:pt x="15208" y="2965"/>
                  <a:pt x="15168" y="2993"/>
                </a:cubicBezTo>
                <a:cubicBezTo>
                  <a:pt x="15205" y="3015"/>
                  <a:pt x="15221" y="2976"/>
                  <a:pt x="15250" y="2962"/>
                </a:cubicBezTo>
                <a:cubicBezTo>
                  <a:pt x="15286" y="2944"/>
                  <a:pt x="15343" y="2957"/>
                  <a:pt x="15384" y="2943"/>
                </a:cubicBezTo>
                <a:cubicBezTo>
                  <a:pt x="15254" y="3055"/>
                  <a:pt x="15057" y="3052"/>
                  <a:pt x="14897" y="3088"/>
                </a:cubicBezTo>
                <a:close/>
                <a:moveTo>
                  <a:pt x="9028" y="6844"/>
                </a:moveTo>
                <a:cubicBezTo>
                  <a:pt x="9018" y="6850"/>
                  <a:pt x="9008" y="6856"/>
                  <a:pt x="8998" y="6862"/>
                </a:cubicBezTo>
                <a:cubicBezTo>
                  <a:pt x="9027" y="6884"/>
                  <a:pt x="9037" y="6878"/>
                  <a:pt x="9028" y="6844"/>
                </a:cubicBezTo>
                <a:close/>
                <a:moveTo>
                  <a:pt x="14704" y="3097"/>
                </a:moveTo>
                <a:cubicBezTo>
                  <a:pt x="14693" y="3119"/>
                  <a:pt x="14675" y="3135"/>
                  <a:pt x="14651" y="3141"/>
                </a:cubicBezTo>
                <a:cubicBezTo>
                  <a:pt x="14660" y="3118"/>
                  <a:pt x="14677" y="3097"/>
                  <a:pt x="14704" y="3097"/>
                </a:cubicBezTo>
                <a:close/>
                <a:moveTo>
                  <a:pt x="11765" y="746"/>
                </a:moveTo>
                <a:cubicBezTo>
                  <a:pt x="11764" y="739"/>
                  <a:pt x="11763" y="732"/>
                  <a:pt x="11762" y="725"/>
                </a:cubicBezTo>
                <a:cubicBezTo>
                  <a:pt x="11790" y="721"/>
                  <a:pt x="11833" y="737"/>
                  <a:pt x="11837" y="695"/>
                </a:cubicBezTo>
                <a:cubicBezTo>
                  <a:pt x="11731" y="681"/>
                  <a:pt x="11585" y="749"/>
                  <a:pt x="11572" y="796"/>
                </a:cubicBezTo>
                <a:cubicBezTo>
                  <a:pt x="11564" y="825"/>
                  <a:pt x="11601" y="817"/>
                  <a:pt x="11614" y="811"/>
                </a:cubicBezTo>
                <a:cubicBezTo>
                  <a:pt x="11593" y="822"/>
                  <a:pt x="11575" y="839"/>
                  <a:pt x="11584" y="864"/>
                </a:cubicBezTo>
                <a:cubicBezTo>
                  <a:pt x="11636" y="814"/>
                  <a:pt x="11696" y="768"/>
                  <a:pt x="11765" y="746"/>
                </a:cubicBezTo>
                <a:close/>
                <a:moveTo>
                  <a:pt x="15821" y="2806"/>
                </a:moveTo>
                <a:cubicBezTo>
                  <a:pt x="15838" y="2856"/>
                  <a:pt x="15759" y="2848"/>
                  <a:pt x="15732" y="2848"/>
                </a:cubicBezTo>
                <a:cubicBezTo>
                  <a:pt x="15762" y="2835"/>
                  <a:pt x="15785" y="2803"/>
                  <a:pt x="15821" y="2806"/>
                </a:cubicBezTo>
                <a:close/>
                <a:moveTo>
                  <a:pt x="16735" y="1814"/>
                </a:moveTo>
                <a:cubicBezTo>
                  <a:pt x="16736" y="1838"/>
                  <a:pt x="16723" y="1851"/>
                  <a:pt x="16700" y="1850"/>
                </a:cubicBezTo>
                <a:cubicBezTo>
                  <a:pt x="16704" y="1831"/>
                  <a:pt x="16716" y="1819"/>
                  <a:pt x="16735" y="1814"/>
                </a:cubicBezTo>
                <a:close/>
                <a:moveTo>
                  <a:pt x="12187" y="1304"/>
                </a:moveTo>
                <a:cubicBezTo>
                  <a:pt x="12184" y="1300"/>
                  <a:pt x="12181" y="1296"/>
                  <a:pt x="12178" y="1292"/>
                </a:cubicBezTo>
                <a:cubicBezTo>
                  <a:pt x="12159" y="1308"/>
                  <a:pt x="12148" y="1329"/>
                  <a:pt x="12145" y="1354"/>
                </a:cubicBezTo>
                <a:cubicBezTo>
                  <a:pt x="12168" y="1347"/>
                  <a:pt x="12185" y="1328"/>
                  <a:pt x="12187" y="1304"/>
                </a:cubicBezTo>
                <a:close/>
                <a:moveTo>
                  <a:pt x="12775" y="1173"/>
                </a:moveTo>
                <a:cubicBezTo>
                  <a:pt x="12751" y="1188"/>
                  <a:pt x="12731" y="1206"/>
                  <a:pt x="12712" y="1227"/>
                </a:cubicBezTo>
                <a:cubicBezTo>
                  <a:pt x="12752" y="1224"/>
                  <a:pt x="12815" y="1233"/>
                  <a:pt x="12775" y="117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8" name="꙱ United Kingdom (United Kingdom of Great Britain and Northern Ireland) (GB) (H)">
            <a:extLst>
              <a:ext uri="{FF2B5EF4-FFF2-40B4-BE49-F238E27FC236}">
                <a16:creationId xmlns:a16="http://schemas.microsoft.com/office/drawing/2014/main" id="{D4953AF1-2EEA-40BB-8E96-099FBE8E156D}"/>
              </a:ext>
            </a:extLst>
          </p:cNvPr>
          <p:cNvSpPr>
            <a:spLocks noEditPoints="1"/>
          </p:cNvSpPr>
          <p:nvPr/>
        </p:nvSpPr>
        <p:spPr bwMode="auto">
          <a:xfrm>
            <a:off x="4253562" y="610969"/>
            <a:ext cx="221086" cy="302349"/>
          </a:xfrm>
          <a:custGeom>
            <a:avLst/>
            <a:gdLst>
              <a:gd name="T0" fmla="*/ 338 w 2676"/>
              <a:gd name="T1" fmla="*/ 1886 h 3664"/>
              <a:gd name="T2" fmla="*/ 692 w 2676"/>
              <a:gd name="T3" fmla="*/ 2069 h 3664"/>
              <a:gd name="T4" fmla="*/ 621 w 2676"/>
              <a:gd name="T5" fmla="*/ 2213 h 3664"/>
              <a:gd name="T6" fmla="*/ 0 w 2676"/>
              <a:gd name="T7" fmla="*/ 2144 h 3664"/>
              <a:gd name="T8" fmla="*/ 2075 w 2676"/>
              <a:gd name="T9" fmla="*/ 108 h 3664"/>
              <a:gd name="T10" fmla="*/ 2012 w 2676"/>
              <a:gd name="T11" fmla="*/ 131 h 3664"/>
              <a:gd name="T12" fmla="*/ 2021 w 2676"/>
              <a:gd name="T13" fmla="*/ 170 h 3664"/>
              <a:gd name="T14" fmla="*/ 1962 w 2676"/>
              <a:gd name="T15" fmla="*/ 170 h 3664"/>
              <a:gd name="T16" fmla="*/ 1635 w 2676"/>
              <a:gd name="T17" fmla="*/ 523 h 3664"/>
              <a:gd name="T18" fmla="*/ 1499 w 2676"/>
              <a:gd name="T19" fmla="*/ 707 h 3664"/>
              <a:gd name="T20" fmla="*/ 1469 w 2676"/>
              <a:gd name="T21" fmla="*/ 587 h 3664"/>
              <a:gd name="T22" fmla="*/ 816 w 2676"/>
              <a:gd name="T23" fmla="*/ 1806 h 3664"/>
              <a:gd name="T24" fmla="*/ 656 w 2676"/>
              <a:gd name="T25" fmla="*/ 1173 h 3664"/>
              <a:gd name="T26" fmla="*/ 570 w 2676"/>
              <a:gd name="T27" fmla="*/ 1521 h 3664"/>
              <a:gd name="T28" fmla="*/ 828 w 2676"/>
              <a:gd name="T29" fmla="*/ 1432 h 3664"/>
              <a:gd name="T30" fmla="*/ 743 w 2676"/>
              <a:gd name="T31" fmla="*/ 1556 h 3664"/>
              <a:gd name="T32" fmla="*/ 771 w 2676"/>
              <a:gd name="T33" fmla="*/ 1665 h 3664"/>
              <a:gd name="T34" fmla="*/ 837 w 2676"/>
              <a:gd name="T35" fmla="*/ 1645 h 3664"/>
              <a:gd name="T36" fmla="*/ 908 w 2676"/>
              <a:gd name="T37" fmla="*/ 1653 h 3664"/>
              <a:gd name="T38" fmla="*/ 941 w 2676"/>
              <a:gd name="T39" fmla="*/ 2023 h 3664"/>
              <a:gd name="T40" fmla="*/ 1220 w 2676"/>
              <a:gd name="T41" fmla="*/ 2064 h 3664"/>
              <a:gd name="T42" fmla="*/ 1359 w 2676"/>
              <a:gd name="T43" fmla="*/ 2308 h 3664"/>
              <a:gd name="T44" fmla="*/ 918 w 2676"/>
              <a:gd name="T45" fmla="*/ 2495 h 3664"/>
              <a:gd name="T46" fmla="*/ 1051 w 2676"/>
              <a:gd name="T47" fmla="*/ 2786 h 3664"/>
              <a:gd name="T48" fmla="*/ 712 w 2676"/>
              <a:gd name="T49" fmla="*/ 3080 h 3664"/>
              <a:gd name="T50" fmla="*/ 1135 w 2676"/>
              <a:gd name="T51" fmla="*/ 3175 h 3664"/>
              <a:gd name="T52" fmla="*/ 963 w 2676"/>
              <a:gd name="T53" fmla="*/ 3244 h 3664"/>
              <a:gd name="T54" fmla="*/ 509 w 2676"/>
              <a:gd name="T55" fmla="*/ 3609 h 3664"/>
              <a:gd name="T56" fmla="*/ 1034 w 2676"/>
              <a:gd name="T57" fmla="*/ 3579 h 3664"/>
              <a:gd name="T58" fmla="*/ 1701 w 2676"/>
              <a:gd name="T59" fmla="*/ 3350 h 3664"/>
              <a:gd name="T60" fmla="*/ 2358 w 2676"/>
              <a:gd name="T61" fmla="*/ 3300 h 3664"/>
              <a:gd name="T62" fmla="*/ 2294 w 2676"/>
              <a:gd name="T63" fmla="*/ 3136 h 3664"/>
              <a:gd name="T64" fmla="*/ 2413 w 2676"/>
              <a:gd name="T65" fmla="*/ 2964 h 3664"/>
              <a:gd name="T66" fmla="*/ 2184 w 2676"/>
              <a:gd name="T67" fmla="*/ 2486 h 3664"/>
              <a:gd name="T68" fmla="*/ 1760 w 2676"/>
              <a:gd name="T69" fmla="*/ 1826 h 3664"/>
              <a:gd name="T70" fmla="*/ 1457 w 2676"/>
              <a:gd name="T71" fmla="*/ 1547 h 3664"/>
              <a:gd name="T72" fmla="*/ 1753 w 2676"/>
              <a:gd name="T73" fmla="*/ 1097 h 3664"/>
              <a:gd name="T74" fmla="*/ 1089 w 2676"/>
              <a:gd name="T75" fmla="*/ 1078 h 3664"/>
              <a:gd name="T76" fmla="*/ 1439 w 2676"/>
              <a:gd name="T77" fmla="*/ 735 h 3664"/>
              <a:gd name="T78" fmla="*/ 923 w 2676"/>
              <a:gd name="T79" fmla="*/ 841 h 3664"/>
              <a:gd name="T80" fmla="*/ 775 w 2676"/>
              <a:gd name="T81" fmla="*/ 1105 h 3664"/>
              <a:gd name="T82" fmla="*/ 810 w 2676"/>
              <a:gd name="T83" fmla="*/ 1245 h 3664"/>
              <a:gd name="T84" fmla="*/ 739 w 2676"/>
              <a:gd name="T85" fmla="*/ 1387 h 3664"/>
              <a:gd name="T86" fmla="*/ 623 w 2676"/>
              <a:gd name="T87" fmla="*/ 1494 h 3664"/>
              <a:gd name="T88" fmla="*/ 572 w 2676"/>
              <a:gd name="T89" fmla="*/ 1301 h 3664"/>
              <a:gd name="T90" fmla="*/ 486 w 2676"/>
              <a:gd name="T91" fmla="*/ 1129 h 3664"/>
              <a:gd name="T92" fmla="*/ 534 w 2676"/>
              <a:gd name="T93" fmla="*/ 1758 h 3664"/>
              <a:gd name="T94" fmla="*/ 468 w 2676"/>
              <a:gd name="T95" fmla="*/ 1426 h 3664"/>
              <a:gd name="T96" fmla="*/ 623 w 2676"/>
              <a:gd name="T97" fmla="*/ 859 h 3664"/>
              <a:gd name="T98" fmla="*/ 409 w 2676"/>
              <a:gd name="T99" fmla="*/ 906 h 3664"/>
              <a:gd name="T100" fmla="*/ 403 w 2676"/>
              <a:gd name="T101" fmla="*/ 1467 h 3664"/>
              <a:gd name="T102" fmla="*/ 341 w 2676"/>
              <a:gd name="T103" fmla="*/ 1147 h 3664"/>
              <a:gd name="T104" fmla="*/ 341 w 2676"/>
              <a:gd name="T105" fmla="*/ 1248 h 3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76" h="3664">
                <a:moveTo>
                  <a:pt x="0" y="2144"/>
                </a:moveTo>
                <a:cubicBezTo>
                  <a:pt x="25" y="2104"/>
                  <a:pt x="82" y="2105"/>
                  <a:pt x="118" y="2082"/>
                </a:cubicBezTo>
                <a:cubicBezTo>
                  <a:pt x="105" y="2072"/>
                  <a:pt x="92" y="2061"/>
                  <a:pt x="80" y="2049"/>
                </a:cubicBezTo>
                <a:cubicBezTo>
                  <a:pt x="156" y="2073"/>
                  <a:pt x="185" y="1988"/>
                  <a:pt x="222" y="1946"/>
                </a:cubicBezTo>
                <a:cubicBezTo>
                  <a:pt x="256" y="1906"/>
                  <a:pt x="328" y="1959"/>
                  <a:pt x="338" y="1886"/>
                </a:cubicBezTo>
                <a:cubicBezTo>
                  <a:pt x="406" y="1917"/>
                  <a:pt x="489" y="1839"/>
                  <a:pt x="557" y="1886"/>
                </a:cubicBezTo>
                <a:cubicBezTo>
                  <a:pt x="584" y="1905"/>
                  <a:pt x="600" y="1949"/>
                  <a:pt x="613" y="1977"/>
                </a:cubicBezTo>
                <a:cubicBezTo>
                  <a:pt x="610" y="1972"/>
                  <a:pt x="663" y="2033"/>
                  <a:pt x="662" y="2022"/>
                </a:cubicBezTo>
                <a:cubicBezTo>
                  <a:pt x="663" y="2033"/>
                  <a:pt x="604" y="2062"/>
                  <a:pt x="596" y="2070"/>
                </a:cubicBezTo>
                <a:cubicBezTo>
                  <a:pt x="617" y="2068"/>
                  <a:pt x="679" y="2042"/>
                  <a:pt x="692" y="2069"/>
                </a:cubicBezTo>
                <a:cubicBezTo>
                  <a:pt x="706" y="2096"/>
                  <a:pt x="733" y="2152"/>
                  <a:pt x="685" y="2165"/>
                </a:cubicBezTo>
                <a:cubicBezTo>
                  <a:pt x="693" y="2136"/>
                  <a:pt x="682" y="2097"/>
                  <a:pt x="644" y="2106"/>
                </a:cubicBezTo>
                <a:cubicBezTo>
                  <a:pt x="667" y="2119"/>
                  <a:pt x="664" y="2143"/>
                  <a:pt x="650" y="2162"/>
                </a:cubicBezTo>
                <a:cubicBezTo>
                  <a:pt x="662" y="2156"/>
                  <a:pt x="672" y="2157"/>
                  <a:pt x="680" y="2165"/>
                </a:cubicBezTo>
                <a:cubicBezTo>
                  <a:pt x="683" y="2185"/>
                  <a:pt x="637" y="2211"/>
                  <a:pt x="621" y="2213"/>
                </a:cubicBezTo>
                <a:cubicBezTo>
                  <a:pt x="581" y="2217"/>
                  <a:pt x="581" y="2285"/>
                  <a:pt x="532" y="2270"/>
                </a:cubicBezTo>
                <a:cubicBezTo>
                  <a:pt x="491" y="2258"/>
                  <a:pt x="483" y="2245"/>
                  <a:pt x="448" y="2268"/>
                </a:cubicBezTo>
                <a:cubicBezTo>
                  <a:pt x="418" y="2288"/>
                  <a:pt x="369" y="2268"/>
                  <a:pt x="382" y="2227"/>
                </a:cubicBezTo>
                <a:cubicBezTo>
                  <a:pt x="366" y="2228"/>
                  <a:pt x="252" y="2102"/>
                  <a:pt x="245" y="2183"/>
                </a:cubicBezTo>
                <a:cubicBezTo>
                  <a:pt x="231" y="2326"/>
                  <a:pt x="55" y="2191"/>
                  <a:pt x="0" y="2144"/>
                </a:cubicBezTo>
                <a:close/>
                <a:moveTo>
                  <a:pt x="1722" y="3456"/>
                </a:moveTo>
                <a:cubicBezTo>
                  <a:pt x="1747" y="3454"/>
                  <a:pt x="1770" y="3439"/>
                  <a:pt x="1784" y="3418"/>
                </a:cubicBezTo>
                <a:cubicBezTo>
                  <a:pt x="1735" y="3391"/>
                  <a:pt x="1708" y="3399"/>
                  <a:pt x="1662" y="3427"/>
                </a:cubicBezTo>
                <a:cubicBezTo>
                  <a:pt x="1683" y="3434"/>
                  <a:pt x="1703" y="3444"/>
                  <a:pt x="1722" y="3456"/>
                </a:cubicBezTo>
                <a:close/>
                <a:moveTo>
                  <a:pt x="2075" y="108"/>
                </a:moveTo>
                <a:cubicBezTo>
                  <a:pt x="2085" y="104"/>
                  <a:pt x="2095" y="100"/>
                  <a:pt x="2105" y="96"/>
                </a:cubicBezTo>
                <a:cubicBezTo>
                  <a:pt x="2075" y="80"/>
                  <a:pt x="2065" y="84"/>
                  <a:pt x="2075" y="108"/>
                </a:cubicBezTo>
                <a:close/>
                <a:moveTo>
                  <a:pt x="2087" y="72"/>
                </a:moveTo>
                <a:cubicBezTo>
                  <a:pt x="2130" y="0"/>
                  <a:pt x="2002" y="61"/>
                  <a:pt x="2087" y="72"/>
                </a:cubicBezTo>
                <a:close/>
                <a:moveTo>
                  <a:pt x="2012" y="131"/>
                </a:moveTo>
                <a:cubicBezTo>
                  <a:pt x="2034" y="115"/>
                  <a:pt x="2066" y="65"/>
                  <a:pt x="2015" y="63"/>
                </a:cubicBezTo>
                <a:cubicBezTo>
                  <a:pt x="2018" y="85"/>
                  <a:pt x="1999" y="111"/>
                  <a:pt x="2012" y="131"/>
                </a:cubicBezTo>
                <a:close/>
                <a:moveTo>
                  <a:pt x="1944" y="289"/>
                </a:moveTo>
                <a:cubicBezTo>
                  <a:pt x="1939" y="300"/>
                  <a:pt x="1934" y="310"/>
                  <a:pt x="1929" y="321"/>
                </a:cubicBezTo>
                <a:cubicBezTo>
                  <a:pt x="1994" y="321"/>
                  <a:pt x="1998" y="211"/>
                  <a:pt x="2021" y="170"/>
                </a:cubicBezTo>
                <a:cubicBezTo>
                  <a:pt x="1997" y="168"/>
                  <a:pt x="1983" y="154"/>
                  <a:pt x="1989" y="128"/>
                </a:cubicBezTo>
                <a:cubicBezTo>
                  <a:pt x="1979" y="135"/>
                  <a:pt x="1969" y="142"/>
                  <a:pt x="1959" y="149"/>
                </a:cubicBezTo>
                <a:cubicBezTo>
                  <a:pt x="1957" y="128"/>
                  <a:pt x="1961" y="108"/>
                  <a:pt x="1971" y="90"/>
                </a:cubicBezTo>
                <a:cubicBezTo>
                  <a:pt x="1934" y="85"/>
                  <a:pt x="1940" y="132"/>
                  <a:pt x="1903" y="122"/>
                </a:cubicBezTo>
                <a:cubicBezTo>
                  <a:pt x="1919" y="142"/>
                  <a:pt x="1939" y="158"/>
                  <a:pt x="1962" y="170"/>
                </a:cubicBezTo>
                <a:cubicBezTo>
                  <a:pt x="1934" y="186"/>
                  <a:pt x="1902" y="193"/>
                  <a:pt x="1870" y="191"/>
                </a:cubicBezTo>
                <a:cubicBezTo>
                  <a:pt x="1880" y="243"/>
                  <a:pt x="1884" y="204"/>
                  <a:pt x="1924" y="218"/>
                </a:cubicBezTo>
                <a:cubicBezTo>
                  <a:pt x="1957" y="229"/>
                  <a:pt x="1973" y="262"/>
                  <a:pt x="1944" y="289"/>
                </a:cubicBezTo>
                <a:close/>
                <a:moveTo>
                  <a:pt x="1579" y="559"/>
                </a:moveTo>
                <a:cubicBezTo>
                  <a:pt x="1596" y="545"/>
                  <a:pt x="1615" y="533"/>
                  <a:pt x="1635" y="523"/>
                </a:cubicBezTo>
                <a:cubicBezTo>
                  <a:pt x="1609" y="519"/>
                  <a:pt x="1588" y="535"/>
                  <a:pt x="1579" y="559"/>
                </a:cubicBezTo>
                <a:close/>
                <a:moveTo>
                  <a:pt x="1532" y="544"/>
                </a:moveTo>
                <a:cubicBezTo>
                  <a:pt x="1536" y="524"/>
                  <a:pt x="1528" y="510"/>
                  <a:pt x="1508" y="502"/>
                </a:cubicBezTo>
                <a:cubicBezTo>
                  <a:pt x="1497" y="526"/>
                  <a:pt x="1507" y="541"/>
                  <a:pt x="1532" y="544"/>
                </a:cubicBezTo>
                <a:close/>
                <a:moveTo>
                  <a:pt x="1499" y="707"/>
                </a:moveTo>
                <a:cubicBezTo>
                  <a:pt x="1509" y="698"/>
                  <a:pt x="1514" y="686"/>
                  <a:pt x="1514" y="672"/>
                </a:cubicBezTo>
                <a:cubicBezTo>
                  <a:pt x="1482" y="669"/>
                  <a:pt x="1477" y="681"/>
                  <a:pt x="1499" y="707"/>
                </a:cubicBezTo>
                <a:close/>
                <a:moveTo>
                  <a:pt x="1428" y="627"/>
                </a:moveTo>
                <a:cubicBezTo>
                  <a:pt x="1459" y="655"/>
                  <a:pt x="1541" y="669"/>
                  <a:pt x="1567" y="627"/>
                </a:cubicBezTo>
                <a:cubicBezTo>
                  <a:pt x="1535" y="625"/>
                  <a:pt x="1480" y="627"/>
                  <a:pt x="1469" y="587"/>
                </a:cubicBezTo>
                <a:cubicBezTo>
                  <a:pt x="1459" y="555"/>
                  <a:pt x="1378" y="586"/>
                  <a:pt x="1428" y="627"/>
                </a:cubicBezTo>
                <a:close/>
                <a:moveTo>
                  <a:pt x="1428" y="692"/>
                </a:moveTo>
                <a:cubicBezTo>
                  <a:pt x="1434" y="668"/>
                  <a:pt x="1426" y="645"/>
                  <a:pt x="1398" y="642"/>
                </a:cubicBezTo>
                <a:cubicBezTo>
                  <a:pt x="1392" y="666"/>
                  <a:pt x="1406" y="684"/>
                  <a:pt x="1428" y="692"/>
                </a:cubicBezTo>
                <a:close/>
                <a:moveTo>
                  <a:pt x="816" y="1806"/>
                </a:moveTo>
                <a:cubicBezTo>
                  <a:pt x="856" y="1790"/>
                  <a:pt x="843" y="1705"/>
                  <a:pt x="798" y="1708"/>
                </a:cubicBezTo>
                <a:cubicBezTo>
                  <a:pt x="745" y="1711"/>
                  <a:pt x="770" y="1809"/>
                  <a:pt x="816" y="1806"/>
                </a:cubicBezTo>
                <a:close/>
                <a:moveTo>
                  <a:pt x="656" y="1173"/>
                </a:moveTo>
                <a:cubicBezTo>
                  <a:pt x="665" y="1154"/>
                  <a:pt x="671" y="1133"/>
                  <a:pt x="673" y="1111"/>
                </a:cubicBezTo>
                <a:cubicBezTo>
                  <a:pt x="655" y="1128"/>
                  <a:pt x="649" y="1149"/>
                  <a:pt x="656" y="1173"/>
                </a:cubicBezTo>
                <a:close/>
                <a:moveTo>
                  <a:pt x="620" y="1684"/>
                </a:moveTo>
                <a:cubicBezTo>
                  <a:pt x="646" y="1645"/>
                  <a:pt x="689" y="1614"/>
                  <a:pt x="697" y="1565"/>
                </a:cubicBezTo>
                <a:cubicBezTo>
                  <a:pt x="658" y="1589"/>
                  <a:pt x="636" y="1635"/>
                  <a:pt x="593" y="1654"/>
                </a:cubicBezTo>
                <a:cubicBezTo>
                  <a:pt x="601" y="1665"/>
                  <a:pt x="610" y="1675"/>
                  <a:pt x="620" y="1684"/>
                </a:cubicBezTo>
                <a:close/>
                <a:moveTo>
                  <a:pt x="570" y="1521"/>
                </a:moveTo>
                <a:cubicBezTo>
                  <a:pt x="622" y="1517"/>
                  <a:pt x="670" y="1496"/>
                  <a:pt x="721" y="1485"/>
                </a:cubicBezTo>
                <a:cubicBezTo>
                  <a:pt x="718" y="1471"/>
                  <a:pt x="708" y="1456"/>
                  <a:pt x="694" y="1444"/>
                </a:cubicBezTo>
                <a:cubicBezTo>
                  <a:pt x="751" y="1448"/>
                  <a:pt x="843" y="1363"/>
                  <a:pt x="879" y="1343"/>
                </a:cubicBezTo>
                <a:cubicBezTo>
                  <a:pt x="859" y="1363"/>
                  <a:pt x="847" y="1394"/>
                  <a:pt x="896" y="1378"/>
                </a:cubicBezTo>
                <a:cubicBezTo>
                  <a:pt x="878" y="1390"/>
                  <a:pt x="749" y="1441"/>
                  <a:pt x="828" y="1432"/>
                </a:cubicBezTo>
                <a:cubicBezTo>
                  <a:pt x="818" y="1441"/>
                  <a:pt x="808" y="1451"/>
                  <a:pt x="798" y="1461"/>
                </a:cubicBezTo>
                <a:cubicBezTo>
                  <a:pt x="819" y="1462"/>
                  <a:pt x="840" y="1460"/>
                  <a:pt x="861" y="1455"/>
                </a:cubicBezTo>
                <a:cubicBezTo>
                  <a:pt x="849" y="1462"/>
                  <a:pt x="792" y="1464"/>
                  <a:pt x="789" y="1469"/>
                </a:cubicBezTo>
                <a:cubicBezTo>
                  <a:pt x="779" y="1481"/>
                  <a:pt x="763" y="1492"/>
                  <a:pt x="750" y="1501"/>
                </a:cubicBezTo>
                <a:cubicBezTo>
                  <a:pt x="734" y="1511"/>
                  <a:pt x="746" y="1540"/>
                  <a:pt x="743" y="1556"/>
                </a:cubicBezTo>
                <a:cubicBezTo>
                  <a:pt x="741" y="1573"/>
                  <a:pt x="650" y="1681"/>
                  <a:pt x="730" y="1604"/>
                </a:cubicBezTo>
                <a:cubicBezTo>
                  <a:pt x="699" y="1634"/>
                  <a:pt x="690" y="1717"/>
                  <a:pt x="751" y="1678"/>
                </a:cubicBezTo>
                <a:cubicBezTo>
                  <a:pt x="699" y="1719"/>
                  <a:pt x="695" y="1769"/>
                  <a:pt x="659" y="1813"/>
                </a:cubicBezTo>
                <a:cubicBezTo>
                  <a:pt x="634" y="1844"/>
                  <a:pt x="712" y="1868"/>
                  <a:pt x="720" y="1805"/>
                </a:cubicBezTo>
                <a:cubicBezTo>
                  <a:pt x="726" y="1760"/>
                  <a:pt x="786" y="1708"/>
                  <a:pt x="771" y="1665"/>
                </a:cubicBezTo>
                <a:cubicBezTo>
                  <a:pt x="749" y="1604"/>
                  <a:pt x="840" y="1567"/>
                  <a:pt x="879" y="1545"/>
                </a:cubicBezTo>
                <a:cubicBezTo>
                  <a:pt x="853" y="1567"/>
                  <a:pt x="786" y="1600"/>
                  <a:pt x="793" y="1642"/>
                </a:cubicBezTo>
                <a:cubicBezTo>
                  <a:pt x="799" y="1662"/>
                  <a:pt x="810" y="1667"/>
                  <a:pt x="828" y="1657"/>
                </a:cubicBezTo>
                <a:cubicBezTo>
                  <a:pt x="838" y="1676"/>
                  <a:pt x="851" y="1693"/>
                  <a:pt x="867" y="1708"/>
                </a:cubicBezTo>
                <a:cubicBezTo>
                  <a:pt x="874" y="1683"/>
                  <a:pt x="859" y="1657"/>
                  <a:pt x="837" y="1645"/>
                </a:cubicBezTo>
                <a:cubicBezTo>
                  <a:pt x="860" y="1614"/>
                  <a:pt x="873" y="1635"/>
                  <a:pt x="879" y="1660"/>
                </a:cubicBezTo>
                <a:cubicBezTo>
                  <a:pt x="920" y="1623"/>
                  <a:pt x="891" y="1552"/>
                  <a:pt x="941" y="1562"/>
                </a:cubicBezTo>
                <a:cubicBezTo>
                  <a:pt x="920" y="1580"/>
                  <a:pt x="917" y="1599"/>
                  <a:pt x="932" y="1622"/>
                </a:cubicBezTo>
                <a:cubicBezTo>
                  <a:pt x="926" y="1566"/>
                  <a:pt x="960" y="1625"/>
                  <a:pt x="994" y="1639"/>
                </a:cubicBezTo>
                <a:cubicBezTo>
                  <a:pt x="971" y="1638"/>
                  <a:pt x="918" y="1618"/>
                  <a:pt x="908" y="1653"/>
                </a:cubicBezTo>
                <a:cubicBezTo>
                  <a:pt x="889" y="1718"/>
                  <a:pt x="933" y="1717"/>
                  <a:pt x="953" y="1763"/>
                </a:cubicBezTo>
                <a:cubicBezTo>
                  <a:pt x="988" y="1841"/>
                  <a:pt x="811" y="1887"/>
                  <a:pt x="846" y="1981"/>
                </a:cubicBezTo>
                <a:cubicBezTo>
                  <a:pt x="842" y="1974"/>
                  <a:pt x="803" y="1938"/>
                  <a:pt x="798" y="1959"/>
                </a:cubicBezTo>
                <a:cubicBezTo>
                  <a:pt x="787" y="1998"/>
                  <a:pt x="851" y="2051"/>
                  <a:pt x="873" y="2076"/>
                </a:cubicBezTo>
                <a:cubicBezTo>
                  <a:pt x="850" y="2008"/>
                  <a:pt x="877" y="1994"/>
                  <a:pt x="941" y="2023"/>
                </a:cubicBezTo>
                <a:cubicBezTo>
                  <a:pt x="993" y="2047"/>
                  <a:pt x="1004" y="2045"/>
                  <a:pt x="1006" y="1981"/>
                </a:cubicBezTo>
                <a:cubicBezTo>
                  <a:pt x="1068" y="2042"/>
                  <a:pt x="1106" y="2018"/>
                  <a:pt x="1175" y="1997"/>
                </a:cubicBezTo>
                <a:cubicBezTo>
                  <a:pt x="1197" y="1991"/>
                  <a:pt x="1230" y="1984"/>
                  <a:pt x="1226" y="1954"/>
                </a:cubicBezTo>
                <a:cubicBezTo>
                  <a:pt x="1273" y="1960"/>
                  <a:pt x="1321" y="1957"/>
                  <a:pt x="1368" y="1960"/>
                </a:cubicBezTo>
                <a:cubicBezTo>
                  <a:pt x="1315" y="1996"/>
                  <a:pt x="1251" y="2000"/>
                  <a:pt x="1220" y="2064"/>
                </a:cubicBezTo>
                <a:cubicBezTo>
                  <a:pt x="1200" y="2105"/>
                  <a:pt x="1237" y="2240"/>
                  <a:pt x="1297" y="2207"/>
                </a:cubicBezTo>
                <a:cubicBezTo>
                  <a:pt x="1288" y="2229"/>
                  <a:pt x="1292" y="2249"/>
                  <a:pt x="1309" y="2266"/>
                </a:cubicBezTo>
                <a:cubicBezTo>
                  <a:pt x="1322" y="2249"/>
                  <a:pt x="1332" y="2231"/>
                  <a:pt x="1342" y="2213"/>
                </a:cubicBezTo>
                <a:cubicBezTo>
                  <a:pt x="1350" y="2249"/>
                  <a:pt x="1381" y="2231"/>
                  <a:pt x="1401" y="2219"/>
                </a:cubicBezTo>
                <a:cubicBezTo>
                  <a:pt x="1382" y="2245"/>
                  <a:pt x="1382" y="2279"/>
                  <a:pt x="1359" y="2308"/>
                </a:cubicBezTo>
                <a:cubicBezTo>
                  <a:pt x="1346" y="2324"/>
                  <a:pt x="1294" y="2393"/>
                  <a:pt x="1366" y="2382"/>
                </a:cubicBezTo>
                <a:cubicBezTo>
                  <a:pt x="1293" y="2416"/>
                  <a:pt x="1316" y="2533"/>
                  <a:pt x="1404" y="2512"/>
                </a:cubicBezTo>
                <a:cubicBezTo>
                  <a:pt x="1364" y="2542"/>
                  <a:pt x="1242" y="2430"/>
                  <a:pt x="1303" y="2551"/>
                </a:cubicBezTo>
                <a:cubicBezTo>
                  <a:pt x="1221" y="2481"/>
                  <a:pt x="1104" y="2553"/>
                  <a:pt x="1015" y="2551"/>
                </a:cubicBezTo>
                <a:cubicBezTo>
                  <a:pt x="1048" y="2511"/>
                  <a:pt x="944" y="2473"/>
                  <a:pt x="918" y="2495"/>
                </a:cubicBezTo>
                <a:cubicBezTo>
                  <a:pt x="865" y="2540"/>
                  <a:pt x="952" y="2603"/>
                  <a:pt x="1003" y="2557"/>
                </a:cubicBezTo>
                <a:cubicBezTo>
                  <a:pt x="955" y="2611"/>
                  <a:pt x="886" y="2643"/>
                  <a:pt x="840" y="2699"/>
                </a:cubicBezTo>
                <a:cubicBezTo>
                  <a:pt x="900" y="2704"/>
                  <a:pt x="955" y="2636"/>
                  <a:pt x="1015" y="2667"/>
                </a:cubicBezTo>
                <a:cubicBezTo>
                  <a:pt x="1000" y="2692"/>
                  <a:pt x="1014" y="2716"/>
                  <a:pt x="1036" y="2729"/>
                </a:cubicBezTo>
                <a:cubicBezTo>
                  <a:pt x="1000" y="2746"/>
                  <a:pt x="1010" y="2791"/>
                  <a:pt x="1051" y="2786"/>
                </a:cubicBezTo>
                <a:cubicBezTo>
                  <a:pt x="990" y="2794"/>
                  <a:pt x="1048" y="2859"/>
                  <a:pt x="910" y="2910"/>
                </a:cubicBezTo>
                <a:cubicBezTo>
                  <a:pt x="839" y="2937"/>
                  <a:pt x="735" y="2955"/>
                  <a:pt x="688" y="3014"/>
                </a:cubicBezTo>
                <a:cubicBezTo>
                  <a:pt x="714" y="3024"/>
                  <a:pt x="723" y="3046"/>
                  <a:pt x="703" y="3068"/>
                </a:cubicBezTo>
                <a:cubicBezTo>
                  <a:pt x="735" y="3074"/>
                  <a:pt x="767" y="3071"/>
                  <a:pt x="789" y="3044"/>
                </a:cubicBezTo>
                <a:cubicBezTo>
                  <a:pt x="774" y="3073"/>
                  <a:pt x="743" y="3082"/>
                  <a:pt x="712" y="3080"/>
                </a:cubicBezTo>
                <a:cubicBezTo>
                  <a:pt x="753" y="3131"/>
                  <a:pt x="876" y="3072"/>
                  <a:pt x="917" y="3044"/>
                </a:cubicBezTo>
                <a:cubicBezTo>
                  <a:pt x="915" y="3087"/>
                  <a:pt x="965" y="3088"/>
                  <a:pt x="994" y="3080"/>
                </a:cubicBezTo>
                <a:cubicBezTo>
                  <a:pt x="982" y="3098"/>
                  <a:pt x="965" y="3103"/>
                  <a:pt x="944" y="3094"/>
                </a:cubicBezTo>
                <a:cubicBezTo>
                  <a:pt x="952" y="3146"/>
                  <a:pt x="990" y="3121"/>
                  <a:pt x="1021" y="3107"/>
                </a:cubicBezTo>
                <a:cubicBezTo>
                  <a:pt x="1068" y="3085"/>
                  <a:pt x="1094" y="3157"/>
                  <a:pt x="1135" y="3175"/>
                </a:cubicBezTo>
                <a:cubicBezTo>
                  <a:pt x="1210" y="3208"/>
                  <a:pt x="1222" y="3140"/>
                  <a:pt x="1283" y="3131"/>
                </a:cubicBezTo>
                <a:cubicBezTo>
                  <a:pt x="1350" y="3121"/>
                  <a:pt x="1395" y="3086"/>
                  <a:pt x="1448" y="3047"/>
                </a:cubicBezTo>
                <a:cubicBezTo>
                  <a:pt x="1397" y="3108"/>
                  <a:pt x="1326" y="3150"/>
                  <a:pt x="1270" y="3207"/>
                </a:cubicBezTo>
                <a:cubicBezTo>
                  <a:pt x="1256" y="3222"/>
                  <a:pt x="1277" y="3240"/>
                  <a:pt x="1246" y="3244"/>
                </a:cubicBezTo>
                <a:cubicBezTo>
                  <a:pt x="1118" y="3260"/>
                  <a:pt x="1035" y="3201"/>
                  <a:pt x="963" y="3244"/>
                </a:cubicBezTo>
                <a:cubicBezTo>
                  <a:pt x="935" y="3261"/>
                  <a:pt x="933" y="3295"/>
                  <a:pt x="904" y="3312"/>
                </a:cubicBezTo>
                <a:cubicBezTo>
                  <a:pt x="864" y="3336"/>
                  <a:pt x="857" y="3277"/>
                  <a:pt x="843" y="3347"/>
                </a:cubicBezTo>
                <a:cubicBezTo>
                  <a:pt x="837" y="3376"/>
                  <a:pt x="767" y="3483"/>
                  <a:pt x="731" y="3475"/>
                </a:cubicBezTo>
                <a:cubicBezTo>
                  <a:pt x="709" y="3470"/>
                  <a:pt x="703" y="3470"/>
                  <a:pt x="695" y="3495"/>
                </a:cubicBezTo>
                <a:cubicBezTo>
                  <a:pt x="675" y="3554"/>
                  <a:pt x="568" y="3562"/>
                  <a:pt x="509" y="3609"/>
                </a:cubicBezTo>
                <a:cubicBezTo>
                  <a:pt x="499" y="3617"/>
                  <a:pt x="511" y="3644"/>
                  <a:pt x="522" y="3642"/>
                </a:cubicBezTo>
                <a:cubicBezTo>
                  <a:pt x="559" y="3634"/>
                  <a:pt x="605" y="3602"/>
                  <a:pt x="623" y="3655"/>
                </a:cubicBezTo>
                <a:cubicBezTo>
                  <a:pt x="659" y="3664"/>
                  <a:pt x="711" y="3593"/>
                  <a:pt x="739" y="3571"/>
                </a:cubicBezTo>
                <a:cubicBezTo>
                  <a:pt x="791" y="3530"/>
                  <a:pt x="891" y="3564"/>
                  <a:pt x="926" y="3501"/>
                </a:cubicBezTo>
                <a:cubicBezTo>
                  <a:pt x="926" y="3539"/>
                  <a:pt x="1002" y="3577"/>
                  <a:pt x="1034" y="3579"/>
                </a:cubicBezTo>
                <a:cubicBezTo>
                  <a:pt x="1093" y="3584"/>
                  <a:pt x="1131" y="3467"/>
                  <a:pt x="1131" y="3424"/>
                </a:cubicBezTo>
                <a:cubicBezTo>
                  <a:pt x="1166" y="3489"/>
                  <a:pt x="1267" y="3329"/>
                  <a:pt x="1410" y="3465"/>
                </a:cubicBezTo>
                <a:cubicBezTo>
                  <a:pt x="1414" y="3427"/>
                  <a:pt x="1453" y="3439"/>
                  <a:pt x="1479" y="3443"/>
                </a:cubicBezTo>
                <a:cubicBezTo>
                  <a:pt x="1507" y="3448"/>
                  <a:pt x="1587" y="3424"/>
                  <a:pt x="1511" y="3409"/>
                </a:cubicBezTo>
                <a:cubicBezTo>
                  <a:pt x="1545" y="3409"/>
                  <a:pt x="1761" y="3408"/>
                  <a:pt x="1701" y="3350"/>
                </a:cubicBezTo>
                <a:cubicBezTo>
                  <a:pt x="1745" y="3395"/>
                  <a:pt x="1841" y="3338"/>
                  <a:pt x="1841" y="3386"/>
                </a:cubicBezTo>
                <a:cubicBezTo>
                  <a:pt x="1842" y="3404"/>
                  <a:pt x="1912" y="3384"/>
                  <a:pt x="1912" y="3384"/>
                </a:cubicBezTo>
                <a:cubicBezTo>
                  <a:pt x="1975" y="3376"/>
                  <a:pt x="2035" y="3374"/>
                  <a:pt x="2097" y="3392"/>
                </a:cubicBezTo>
                <a:cubicBezTo>
                  <a:pt x="2149" y="3407"/>
                  <a:pt x="2222" y="3367"/>
                  <a:pt x="2273" y="3354"/>
                </a:cubicBezTo>
                <a:cubicBezTo>
                  <a:pt x="2318" y="3342"/>
                  <a:pt x="2328" y="3327"/>
                  <a:pt x="2358" y="3300"/>
                </a:cubicBezTo>
                <a:cubicBezTo>
                  <a:pt x="2390" y="3270"/>
                  <a:pt x="2453" y="3276"/>
                  <a:pt x="2473" y="3231"/>
                </a:cubicBezTo>
                <a:cubicBezTo>
                  <a:pt x="2495" y="3182"/>
                  <a:pt x="2262" y="3175"/>
                  <a:pt x="2238" y="3171"/>
                </a:cubicBezTo>
                <a:cubicBezTo>
                  <a:pt x="2254" y="3167"/>
                  <a:pt x="2270" y="3161"/>
                  <a:pt x="2286" y="3154"/>
                </a:cubicBezTo>
                <a:cubicBezTo>
                  <a:pt x="2256" y="3147"/>
                  <a:pt x="2224" y="3139"/>
                  <a:pt x="2197" y="3160"/>
                </a:cubicBezTo>
                <a:cubicBezTo>
                  <a:pt x="2223" y="3131"/>
                  <a:pt x="2260" y="3142"/>
                  <a:pt x="2294" y="3136"/>
                </a:cubicBezTo>
                <a:cubicBezTo>
                  <a:pt x="2350" y="3125"/>
                  <a:pt x="2348" y="3068"/>
                  <a:pt x="2292" y="3062"/>
                </a:cubicBezTo>
                <a:cubicBezTo>
                  <a:pt x="2313" y="3066"/>
                  <a:pt x="2327" y="3048"/>
                  <a:pt x="2345" y="3039"/>
                </a:cubicBezTo>
                <a:cubicBezTo>
                  <a:pt x="2379" y="3023"/>
                  <a:pt x="2405" y="3057"/>
                  <a:pt x="2443" y="3023"/>
                </a:cubicBezTo>
                <a:cubicBezTo>
                  <a:pt x="2433" y="3003"/>
                  <a:pt x="2418" y="2991"/>
                  <a:pt x="2395" y="2987"/>
                </a:cubicBezTo>
                <a:cubicBezTo>
                  <a:pt x="2419" y="2983"/>
                  <a:pt x="2476" y="2986"/>
                  <a:pt x="2413" y="2964"/>
                </a:cubicBezTo>
                <a:cubicBezTo>
                  <a:pt x="2500" y="2990"/>
                  <a:pt x="2512" y="2934"/>
                  <a:pt x="2549" y="2872"/>
                </a:cubicBezTo>
                <a:cubicBezTo>
                  <a:pt x="2676" y="2660"/>
                  <a:pt x="2334" y="2593"/>
                  <a:pt x="2266" y="2651"/>
                </a:cubicBezTo>
                <a:cubicBezTo>
                  <a:pt x="2248" y="2666"/>
                  <a:pt x="2242" y="2700"/>
                  <a:pt x="2217" y="2708"/>
                </a:cubicBezTo>
                <a:cubicBezTo>
                  <a:pt x="2180" y="2721"/>
                  <a:pt x="2158" y="2661"/>
                  <a:pt x="2119" y="2670"/>
                </a:cubicBezTo>
                <a:cubicBezTo>
                  <a:pt x="2167" y="2597"/>
                  <a:pt x="2267" y="2592"/>
                  <a:pt x="2184" y="2486"/>
                </a:cubicBezTo>
                <a:cubicBezTo>
                  <a:pt x="2115" y="2398"/>
                  <a:pt x="2039" y="2403"/>
                  <a:pt x="1941" y="2391"/>
                </a:cubicBezTo>
                <a:cubicBezTo>
                  <a:pt x="2006" y="2363"/>
                  <a:pt x="2121" y="2387"/>
                  <a:pt x="2173" y="2429"/>
                </a:cubicBezTo>
                <a:cubicBezTo>
                  <a:pt x="2161" y="2388"/>
                  <a:pt x="2028" y="2274"/>
                  <a:pt x="2122" y="2248"/>
                </a:cubicBezTo>
                <a:cubicBezTo>
                  <a:pt x="2062" y="2232"/>
                  <a:pt x="2050" y="2171"/>
                  <a:pt x="2009" y="2132"/>
                </a:cubicBezTo>
                <a:cubicBezTo>
                  <a:pt x="1914" y="2041"/>
                  <a:pt x="1790" y="2204"/>
                  <a:pt x="1760" y="1826"/>
                </a:cubicBezTo>
                <a:cubicBezTo>
                  <a:pt x="1752" y="1724"/>
                  <a:pt x="1623" y="1635"/>
                  <a:pt x="1525" y="1617"/>
                </a:cubicBezTo>
                <a:cubicBezTo>
                  <a:pt x="1499" y="1613"/>
                  <a:pt x="1478" y="1577"/>
                  <a:pt x="1450" y="1602"/>
                </a:cubicBezTo>
                <a:cubicBezTo>
                  <a:pt x="1432" y="1618"/>
                  <a:pt x="1415" y="1626"/>
                  <a:pt x="1391" y="1626"/>
                </a:cubicBezTo>
                <a:cubicBezTo>
                  <a:pt x="1327" y="1625"/>
                  <a:pt x="1238" y="1628"/>
                  <a:pt x="1190" y="1577"/>
                </a:cubicBezTo>
                <a:cubicBezTo>
                  <a:pt x="1290" y="1651"/>
                  <a:pt x="1357" y="1547"/>
                  <a:pt x="1457" y="1547"/>
                </a:cubicBezTo>
                <a:cubicBezTo>
                  <a:pt x="1514" y="1547"/>
                  <a:pt x="1494" y="1503"/>
                  <a:pt x="1464" y="1480"/>
                </a:cubicBezTo>
                <a:cubicBezTo>
                  <a:pt x="1428" y="1454"/>
                  <a:pt x="1382" y="1503"/>
                  <a:pt x="1332" y="1494"/>
                </a:cubicBezTo>
                <a:cubicBezTo>
                  <a:pt x="1450" y="1471"/>
                  <a:pt x="1545" y="1417"/>
                  <a:pt x="1621" y="1324"/>
                </a:cubicBezTo>
                <a:cubicBezTo>
                  <a:pt x="1655" y="1282"/>
                  <a:pt x="1665" y="1233"/>
                  <a:pt x="1693" y="1190"/>
                </a:cubicBezTo>
                <a:cubicBezTo>
                  <a:pt x="1713" y="1160"/>
                  <a:pt x="1768" y="1141"/>
                  <a:pt x="1753" y="1097"/>
                </a:cubicBezTo>
                <a:cubicBezTo>
                  <a:pt x="1725" y="1017"/>
                  <a:pt x="1568" y="1048"/>
                  <a:pt x="1503" y="1055"/>
                </a:cubicBezTo>
                <a:cubicBezTo>
                  <a:pt x="1436" y="1063"/>
                  <a:pt x="1370" y="1036"/>
                  <a:pt x="1305" y="1056"/>
                </a:cubicBezTo>
                <a:cubicBezTo>
                  <a:pt x="1249" y="1072"/>
                  <a:pt x="1186" y="1107"/>
                  <a:pt x="1131" y="1117"/>
                </a:cubicBezTo>
                <a:cubicBezTo>
                  <a:pt x="1139" y="1089"/>
                  <a:pt x="1172" y="1086"/>
                  <a:pt x="1181" y="1058"/>
                </a:cubicBezTo>
                <a:cubicBezTo>
                  <a:pt x="1149" y="1054"/>
                  <a:pt x="1119" y="1070"/>
                  <a:pt x="1089" y="1078"/>
                </a:cubicBezTo>
                <a:cubicBezTo>
                  <a:pt x="1125" y="1041"/>
                  <a:pt x="1215" y="1067"/>
                  <a:pt x="1232" y="1010"/>
                </a:cubicBezTo>
                <a:cubicBezTo>
                  <a:pt x="1189" y="1000"/>
                  <a:pt x="1138" y="1010"/>
                  <a:pt x="1101" y="980"/>
                </a:cubicBezTo>
                <a:cubicBezTo>
                  <a:pt x="1172" y="1007"/>
                  <a:pt x="1158" y="990"/>
                  <a:pt x="1204" y="959"/>
                </a:cubicBezTo>
                <a:cubicBezTo>
                  <a:pt x="1242" y="933"/>
                  <a:pt x="1288" y="922"/>
                  <a:pt x="1326" y="898"/>
                </a:cubicBezTo>
                <a:cubicBezTo>
                  <a:pt x="1342" y="888"/>
                  <a:pt x="1544" y="756"/>
                  <a:pt x="1439" y="735"/>
                </a:cubicBezTo>
                <a:cubicBezTo>
                  <a:pt x="1350" y="717"/>
                  <a:pt x="1132" y="811"/>
                  <a:pt x="1098" y="768"/>
                </a:cubicBezTo>
                <a:cubicBezTo>
                  <a:pt x="1089" y="755"/>
                  <a:pt x="1047" y="786"/>
                  <a:pt x="1033" y="793"/>
                </a:cubicBezTo>
                <a:cubicBezTo>
                  <a:pt x="1064" y="742"/>
                  <a:pt x="1036" y="777"/>
                  <a:pt x="1014" y="764"/>
                </a:cubicBezTo>
                <a:cubicBezTo>
                  <a:pt x="1005" y="758"/>
                  <a:pt x="989" y="738"/>
                  <a:pt x="976" y="741"/>
                </a:cubicBezTo>
                <a:cubicBezTo>
                  <a:pt x="950" y="747"/>
                  <a:pt x="960" y="823"/>
                  <a:pt x="923" y="841"/>
                </a:cubicBezTo>
                <a:cubicBezTo>
                  <a:pt x="934" y="847"/>
                  <a:pt x="958" y="855"/>
                  <a:pt x="958" y="868"/>
                </a:cubicBezTo>
                <a:cubicBezTo>
                  <a:pt x="868" y="826"/>
                  <a:pt x="896" y="924"/>
                  <a:pt x="852" y="939"/>
                </a:cubicBezTo>
                <a:cubicBezTo>
                  <a:pt x="874" y="948"/>
                  <a:pt x="893" y="966"/>
                  <a:pt x="902" y="989"/>
                </a:cubicBezTo>
                <a:cubicBezTo>
                  <a:pt x="873" y="1001"/>
                  <a:pt x="770" y="962"/>
                  <a:pt x="777" y="1022"/>
                </a:cubicBezTo>
                <a:cubicBezTo>
                  <a:pt x="768" y="967"/>
                  <a:pt x="702" y="1060"/>
                  <a:pt x="775" y="1105"/>
                </a:cubicBezTo>
                <a:cubicBezTo>
                  <a:pt x="755" y="1103"/>
                  <a:pt x="735" y="1101"/>
                  <a:pt x="715" y="1102"/>
                </a:cubicBezTo>
                <a:cubicBezTo>
                  <a:pt x="711" y="1160"/>
                  <a:pt x="758" y="1160"/>
                  <a:pt x="801" y="1156"/>
                </a:cubicBezTo>
                <a:cubicBezTo>
                  <a:pt x="779" y="1162"/>
                  <a:pt x="760" y="1173"/>
                  <a:pt x="742" y="1188"/>
                </a:cubicBezTo>
                <a:cubicBezTo>
                  <a:pt x="768" y="1178"/>
                  <a:pt x="798" y="1184"/>
                  <a:pt x="813" y="1209"/>
                </a:cubicBezTo>
                <a:cubicBezTo>
                  <a:pt x="775" y="1164"/>
                  <a:pt x="722" y="1251"/>
                  <a:pt x="810" y="1245"/>
                </a:cubicBezTo>
                <a:cubicBezTo>
                  <a:pt x="801" y="1251"/>
                  <a:pt x="674" y="1238"/>
                  <a:pt x="757" y="1289"/>
                </a:cubicBezTo>
                <a:cubicBezTo>
                  <a:pt x="702" y="1269"/>
                  <a:pt x="665" y="1324"/>
                  <a:pt x="724" y="1334"/>
                </a:cubicBezTo>
                <a:cubicBezTo>
                  <a:pt x="700" y="1330"/>
                  <a:pt x="686" y="1342"/>
                  <a:pt x="686" y="1366"/>
                </a:cubicBezTo>
                <a:cubicBezTo>
                  <a:pt x="653" y="1351"/>
                  <a:pt x="612" y="1355"/>
                  <a:pt x="585" y="1378"/>
                </a:cubicBezTo>
                <a:cubicBezTo>
                  <a:pt x="632" y="1389"/>
                  <a:pt x="697" y="1358"/>
                  <a:pt x="739" y="1387"/>
                </a:cubicBezTo>
                <a:cubicBezTo>
                  <a:pt x="705" y="1372"/>
                  <a:pt x="683" y="1411"/>
                  <a:pt x="650" y="1396"/>
                </a:cubicBezTo>
                <a:cubicBezTo>
                  <a:pt x="652" y="1406"/>
                  <a:pt x="655" y="1414"/>
                  <a:pt x="659" y="1420"/>
                </a:cubicBezTo>
                <a:cubicBezTo>
                  <a:pt x="621" y="1403"/>
                  <a:pt x="577" y="1402"/>
                  <a:pt x="558" y="1435"/>
                </a:cubicBezTo>
                <a:cubicBezTo>
                  <a:pt x="581" y="1436"/>
                  <a:pt x="601" y="1446"/>
                  <a:pt x="617" y="1464"/>
                </a:cubicBezTo>
                <a:cubicBezTo>
                  <a:pt x="596" y="1480"/>
                  <a:pt x="568" y="1503"/>
                  <a:pt x="623" y="1494"/>
                </a:cubicBezTo>
                <a:cubicBezTo>
                  <a:pt x="604" y="1500"/>
                  <a:pt x="585" y="1506"/>
                  <a:pt x="570" y="1521"/>
                </a:cubicBezTo>
                <a:close/>
                <a:moveTo>
                  <a:pt x="572" y="1301"/>
                </a:moveTo>
                <a:cubicBezTo>
                  <a:pt x="578" y="1298"/>
                  <a:pt x="584" y="1295"/>
                  <a:pt x="590" y="1292"/>
                </a:cubicBezTo>
                <a:cubicBezTo>
                  <a:pt x="583" y="1264"/>
                  <a:pt x="563" y="1259"/>
                  <a:pt x="543" y="1280"/>
                </a:cubicBezTo>
                <a:cubicBezTo>
                  <a:pt x="553" y="1287"/>
                  <a:pt x="563" y="1294"/>
                  <a:pt x="572" y="1301"/>
                </a:cubicBezTo>
                <a:close/>
                <a:moveTo>
                  <a:pt x="656" y="1274"/>
                </a:moveTo>
                <a:cubicBezTo>
                  <a:pt x="690" y="1265"/>
                  <a:pt x="744" y="1234"/>
                  <a:pt x="739" y="1191"/>
                </a:cubicBezTo>
                <a:cubicBezTo>
                  <a:pt x="608" y="1237"/>
                  <a:pt x="664" y="1080"/>
                  <a:pt x="593" y="1055"/>
                </a:cubicBezTo>
                <a:cubicBezTo>
                  <a:pt x="586" y="1074"/>
                  <a:pt x="582" y="1094"/>
                  <a:pt x="581" y="1114"/>
                </a:cubicBezTo>
                <a:cubicBezTo>
                  <a:pt x="523" y="1100"/>
                  <a:pt x="530" y="1138"/>
                  <a:pt x="486" y="1129"/>
                </a:cubicBezTo>
                <a:cubicBezTo>
                  <a:pt x="479" y="1188"/>
                  <a:pt x="552" y="1151"/>
                  <a:pt x="579" y="1179"/>
                </a:cubicBezTo>
                <a:cubicBezTo>
                  <a:pt x="511" y="1184"/>
                  <a:pt x="580" y="1226"/>
                  <a:pt x="606" y="1226"/>
                </a:cubicBezTo>
                <a:cubicBezTo>
                  <a:pt x="634" y="1226"/>
                  <a:pt x="666" y="1211"/>
                  <a:pt x="694" y="1224"/>
                </a:cubicBezTo>
                <a:cubicBezTo>
                  <a:pt x="670" y="1230"/>
                  <a:pt x="654" y="1249"/>
                  <a:pt x="656" y="1274"/>
                </a:cubicBezTo>
                <a:close/>
                <a:moveTo>
                  <a:pt x="534" y="1758"/>
                </a:moveTo>
                <a:cubicBezTo>
                  <a:pt x="583" y="1736"/>
                  <a:pt x="625" y="1689"/>
                  <a:pt x="558" y="1652"/>
                </a:cubicBezTo>
                <a:cubicBezTo>
                  <a:pt x="515" y="1628"/>
                  <a:pt x="492" y="1700"/>
                  <a:pt x="478" y="1726"/>
                </a:cubicBezTo>
                <a:cubicBezTo>
                  <a:pt x="497" y="1714"/>
                  <a:pt x="518" y="1704"/>
                  <a:pt x="540" y="1696"/>
                </a:cubicBezTo>
                <a:cubicBezTo>
                  <a:pt x="544" y="1717"/>
                  <a:pt x="542" y="1738"/>
                  <a:pt x="534" y="1758"/>
                </a:cubicBezTo>
                <a:close/>
                <a:moveTo>
                  <a:pt x="468" y="1426"/>
                </a:moveTo>
                <a:cubicBezTo>
                  <a:pt x="491" y="1418"/>
                  <a:pt x="509" y="1404"/>
                  <a:pt x="522" y="1384"/>
                </a:cubicBezTo>
                <a:cubicBezTo>
                  <a:pt x="499" y="1390"/>
                  <a:pt x="480" y="1405"/>
                  <a:pt x="468" y="1426"/>
                </a:cubicBezTo>
                <a:close/>
                <a:moveTo>
                  <a:pt x="513" y="954"/>
                </a:moveTo>
                <a:cubicBezTo>
                  <a:pt x="562" y="1021"/>
                  <a:pt x="629" y="903"/>
                  <a:pt x="561" y="915"/>
                </a:cubicBezTo>
                <a:cubicBezTo>
                  <a:pt x="590" y="898"/>
                  <a:pt x="686" y="870"/>
                  <a:pt x="623" y="859"/>
                </a:cubicBezTo>
                <a:cubicBezTo>
                  <a:pt x="678" y="834"/>
                  <a:pt x="668" y="760"/>
                  <a:pt x="610" y="800"/>
                </a:cubicBezTo>
                <a:cubicBezTo>
                  <a:pt x="581" y="820"/>
                  <a:pt x="547" y="825"/>
                  <a:pt x="517" y="843"/>
                </a:cubicBezTo>
                <a:cubicBezTo>
                  <a:pt x="485" y="862"/>
                  <a:pt x="513" y="895"/>
                  <a:pt x="472" y="909"/>
                </a:cubicBezTo>
                <a:cubicBezTo>
                  <a:pt x="471" y="898"/>
                  <a:pt x="470" y="887"/>
                  <a:pt x="468" y="876"/>
                </a:cubicBezTo>
                <a:cubicBezTo>
                  <a:pt x="446" y="881"/>
                  <a:pt x="426" y="891"/>
                  <a:pt x="409" y="906"/>
                </a:cubicBezTo>
                <a:cubicBezTo>
                  <a:pt x="434" y="924"/>
                  <a:pt x="449" y="944"/>
                  <a:pt x="406" y="954"/>
                </a:cubicBezTo>
                <a:cubicBezTo>
                  <a:pt x="428" y="958"/>
                  <a:pt x="448" y="967"/>
                  <a:pt x="466" y="980"/>
                </a:cubicBezTo>
                <a:cubicBezTo>
                  <a:pt x="445" y="990"/>
                  <a:pt x="425" y="1001"/>
                  <a:pt x="406" y="1013"/>
                </a:cubicBezTo>
                <a:cubicBezTo>
                  <a:pt x="439" y="1067"/>
                  <a:pt x="506" y="989"/>
                  <a:pt x="513" y="954"/>
                </a:cubicBezTo>
                <a:close/>
                <a:moveTo>
                  <a:pt x="403" y="1467"/>
                </a:moveTo>
                <a:cubicBezTo>
                  <a:pt x="417" y="1455"/>
                  <a:pt x="432" y="1445"/>
                  <a:pt x="448" y="1438"/>
                </a:cubicBezTo>
                <a:cubicBezTo>
                  <a:pt x="424" y="1432"/>
                  <a:pt x="408" y="1444"/>
                  <a:pt x="403" y="1467"/>
                </a:cubicBezTo>
                <a:close/>
                <a:moveTo>
                  <a:pt x="341" y="1147"/>
                </a:moveTo>
                <a:cubicBezTo>
                  <a:pt x="349" y="1115"/>
                  <a:pt x="339" y="1110"/>
                  <a:pt x="311" y="1132"/>
                </a:cubicBezTo>
                <a:cubicBezTo>
                  <a:pt x="321" y="1137"/>
                  <a:pt x="331" y="1142"/>
                  <a:pt x="341" y="1147"/>
                </a:cubicBezTo>
                <a:close/>
                <a:moveTo>
                  <a:pt x="356" y="1114"/>
                </a:moveTo>
                <a:cubicBezTo>
                  <a:pt x="356" y="1105"/>
                  <a:pt x="411" y="1069"/>
                  <a:pt x="387" y="1061"/>
                </a:cubicBezTo>
                <a:cubicBezTo>
                  <a:pt x="359" y="1053"/>
                  <a:pt x="294" y="1048"/>
                  <a:pt x="297" y="1093"/>
                </a:cubicBezTo>
                <a:cubicBezTo>
                  <a:pt x="319" y="1093"/>
                  <a:pt x="339" y="1100"/>
                  <a:pt x="356" y="1114"/>
                </a:cubicBezTo>
                <a:close/>
                <a:moveTo>
                  <a:pt x="341" y="1248"/>
                </a:moveTo>
                <a:cubicBezTo>
                  <a:pt x="302" y="1234"/>
                  <a:pt x="325" y="1194"/>
                  <a:pt x="359" y="1182"/>
                </a:cubicBezTo>
                <a:cubicBezTo>
                  <a:pt x="309" y="1084"/>
                  <a:pt x="258" y="1266"/>
                  <a:pt x="341" y="124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9" name="꙱ United Arab Emirates (AE) (H)">
            <a:extLst>
              <a:ext uri="{FF2B5EF4-FFF2-40B4-BE49-F238E27FC236}">
                <a16:creationId xmlns:a16="http://schemas.microsoft.com/office/drawing/2014/main" id="{1BB7DF6E-53F1-42E5-B3DC-50D4B902CBEA}"/>
              </a:ext>
            </a:extLst>
          </p:cNvPr>
          <p:cNvSpPr>
            <a:spLocks noEditPoints="1"/>
          </p:cNvSpPr>
          <p:nvPr/>
        </p:nvSpPr>
        <p:spPr bwMode="auto">
          <a:xfrm>
            <a:off x="5701970" y="1611231"/>
            <a:ext cx="123091" cy="101580"/>
          </a:xfrm>
          <a:custGeom>
            <a:avLst/>
            <a:gdLst>
              <a:gd name="T0" fmla="*/ 685 w 1481"/>
              <a:gd name="T1" fmla="*/ 691 h 1229"/>
              <a:gd name="T2" fmla="*/ 733 w 1481"/>
              <a:gd name="T3" fmla="*/ 668 h 1229"/>
              <a:gd name="T4" fmla="*/ 656 w 1481"/>
              <a:gd name="T5" fmla="*/ 682 h 1229"/>
              <a:gd name="T6" fmla="*/ 685 w 1481"/>
              <a:gd name="T7" fmla="*/ 691 h 1229"/>
              <a:gd name="T8" fmla="*/ 0 w 1481"/>
              <a:gd name="T9" fmla="*/ 638 h 1229"/>
              <a:gd name="T10" fmla="*/ 23 w 1481"/>
              <a:gd name="T11" fmla="*/ 662 h 1229"/>
              <a:gd name="T12" fmla="*/ 53 w 1481"/>
              <a:gd name="T13" fmla="*/ 635 h 1229"/>
              <a:gd name="T14" fmla="*/ 175 w 1481"/>
              <a:gd name="T15" fmla="*/ 748 h 1229"/>
              <a:gd name="T16" fmla="*/ 317 w 1481"/>
              <a:gd name="T17" fmla="*/ 665 h 1229"/>
              <a:gd name="T18" fmla="*/ 407 w 1481"/>
              <a:gd name="T19" fmla="*/ 690 h 1229"/>
              <a:gd name="T20" fmla="*/ 522 w 1481"/>
              <a:gd name="T21" fmla="*/ 694 h 1229"/>
              <a:gd name="T22" fmla="*/ 801 w 1481"/>
              <a:gd name="T23" fmla="*/ 676 h 1229"/>
              <a:gd name="T24" fmla="*/ 772 w 1481"/>
              <a:gd name="T25" fmla="*/ 635 h 1229"/>
              <a:gd name="T26" fmla="*/ 825 w 1481"/>
              <a:gd name="T27" fmla="*/ 659 h 1229"/>
              <a:gd name="T28" fmla="*/ 1026 w 1481"/>
              <a:gd name="T29" fmla="*/ 394 h 1229"/>
              <a:gd name="T30" fmla="*/ 1191 w 1481"/>
              <a:gd name="T31" fmla="*/ 175 h 1229"/>
              <a:gd name="T32" fmla="*/ 1329 w 1481"/>
              <a:gd name="T33" fmla="*/ 0 h 1229"/>
              <a:gd name="T34" fmla="*/ 1391 w 1481"/>
              <a:gd name="T35" fmla="*/ 157 h 1229"/>
              <a:gd name="T36" fmla="*/ 1436 w 1481"/>
              <a:gd name="T37" fmla="*/ 211 h 1229"/>
              <a:gd name="T38" fmla="*/ 1451 w 1481"/>
              <a:gd name="T39" fmla="*/ 404 h 1229"/>
              <a:gd name="T40" fmla="*/ 1359 w 1481"/>
              <a:gd name="T41" fmla="*/ 442 h 1229"/>
              <a:gd name="T42" fmla="*/ 1307 w 1481"/>
              <a:gd name="T43" fmla="*/ 404 h 1229"/>
              <a:gd name="T44" fmla="*/ 1312 w 1481"/>
              <a:gd name="T45" fmla="*/ 637 h 1229"/>
              <a:gd name="T46" fmla="*/ 1359 w 1481"/>
              <a:gd name="T47" fmla="*/ 720 h 1229"/>
              <a:gd name="T48" fmla="*/ 1213 w 1481"/>
              <a:gd name="T49" fmla="*/ 763 h 1229"/>
              <a:gd name="T50" fmla="*/ 1164 w 1481"/>
              <a:gd name="T51" fmla="*/ 1114 h 1229"/>
              <a:gd name="T52" fmla="*/ 1157 w 1481"/>
              <a:gd name="T53" fmla="*/ 1182 h 1229"/>
              <a:gd name="T54" fmla="*/ 1054 w 1481"/>
              <a:gd name="T55" fmla="*/ 1217 h 1229"/>
              <a:gd name="T56" fmla="*/ 508 w 1481"/>
              <a:gd name="T57" fmla="*/ 1136 h 1229"/>
              <a:gd name="T58" fmla="*/ 311 w 1481"/>
              <a:gd name="T59" fmla="*/ 1080 h 1229"/>
              <a:gd name="T60" fmla="*/ 67 w 1481"/>
              <a:gd name="T61" fmla="*/ 769 h 1229"/>
              <a:gd name="T62" fmla="*/ 0 w 1481"/>
              <a:gd name="T63" fmla="*/ 638 h 1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1" h="1229">
                <a:moveTo>
                  <a:pt x="685" y="691"/>
                </a:moveTo>
                <a:cubicBezTo>
                  <a:pt x="706" y="693"/>
                  <a:pt x="722" y="685"/>
                  <a:pt x="733" y="668"/>
                </a:cubicBezTo>
                <a:cubicBezTo>
                  <a:pt x="706" y="645"/>
                  <a:pt x="672" y="650"/>
                  <a:pt x="656" y="682"/>
                </a:cubicBezTo>
                <a:cubicBezTo>
                  <a:pt x="665" y="685"/>
                  <a:pt x="675" y="688"/>
                  <a:pt x="685" y="691"/>
                </a:cubicBezTo>
                <a:close/>
                <a:moveTo>
                  <a:pt x="0" y="638"/>
                </a:moveTo>
                <a:cubicBezTo>
                  <a:pt x="20" y="625"/>
                  <a:pt x="28" y="632"/>
                  <a:pt x="23" y="662"/>
                </a:cubicBezTo>
                <a:cubicBezTo>
                  <a:pt x="33" y="652"/>
                  <a:pt x="43" y="644"/>
                  <a:pt x="53" y="635"/>
                </a:cubicBezTo>
                <a:cubicBezTo>
                  <a:pt x="89" y="688"/>
                  <a:pt x="15" y="757"/>
                  <a:pt x="175" y="748"/>
                </a:cubicBezTo>
                <a:cubicBezTo>
                  <a:pt x="296" y="741"/>
                  <a:pt x="283" y="672"/>
                  <a:pt x="317" y="665"/>
                </a:cubicBezTo>
                <a:cubicBezTo>
                  <a:pt x="336" y="660"/>
                  <a:pt x="384" y="689"/>
                  <a:pt x="407" y="690"/>
                </a:cubicBezTo>
                <a:cubicBezTo>
                  <a:pt x="446" y="690"/>
                  <a:pt x="484" y="695"/>
                  <a:pt x="522" y="694"/>
                </a:cubicBezTo>
                <a:cubicBezTo>
                  <a:pt x="627" y="690"/>
                  <a:pt x="699" y="738"/>
                  <a:pt x="801" y="676"/>
                </a:cubicBezTo>
                <a:cubicBezTo>
                  <a:pt x="792" y="662"/>
                  <a:pt x="782" y="648"/>
                  <a:pt x="772" y="635"/>
                </a:cubicBezTo>
                <a:cubicBezTo>
                  <a:pt x="804" y="623"/>
                  <a:pt x="799" y="661"/>
                  <a:pt x="825" y="659"/>
                </a:cubicBezTo>
                <a:cubicBezTo>
                  <a:pt x="915" y="649"/>
                  <a:pt x="916" y="485"/>
                  <a:pt x="1026" y="394"/>
                </a:cubicBezTo>
                <a:cubicBezTo>
                  <a:pt x="1096" y="335"/>
                  <a:pt x="1125" y="230"/>
                  <a:pt x="1191" y="175"/>
                </a:cubicBezTo>
                <a:cubicBezTo>
                  <a:pt x="1264" y="115"/>
                  <a:pt x="1308" y="99"/>
                  <a:pt x="1329" y="0"/>
                </a:cubicBezTo>
                <a:cubicBezTo>
                  <a:pt x="1408" y="4"/>
                  <a:pt x="1316" y="152"/>
                  <a:pt x="1391" y="157"/>
                </a:cubicBezTo>
                <a:cubicBezTo>
                  <a:pt x="1410" y="166"/>
                  <a:pt x="1432" y="174"/>
                  <a:pt x="1436" y="211"/>
                </a:cubicBezTo>
                <a:cubicBezTo>
                  <a:pt x="1443" y="272"/>
                  <a:pt x="1481" y="351"/>
                  <a:pt x="1451" y="404"/>
                </a:cubicBezTo>
                <a:cubicBezTo>
                  <a:pt x="1407" y="439"/>
                  <a:pt x="1340" y="513"/>
                  <a:pt x="1359" y="442"/>
                </a:cubicBezTo>
                <a:cubicBezTo>
                  <a:pt x="1365" y="420"/>
                  <a:pt x="1327" y="373"/>
                  <a:pt x="1307" y="404"/>
                </a:cubicBezTo>
                <a:cubicBezTo>
                  <a:pt x="1270" y="460"/>
                  <a:pt x="1287" y="571"/>
                  <a:pt x="1312" y="637"/>
                </a:cubicBezTo>
                <a:cubicBezTo>
                  <a:pt x="1333" y="693"/>
                  <a:pt x="1393" y="674"/>
                  <a:pt x="1359" y="720"/>
                </a:cubicBezTo>
                <a:cubicBezTo>
                  <a:pt x="1329" y="761"/>
                  <a:pt x="1250" y="719"/>
                  <a:pt x="1213" y="763"/>
                </a:cubicBezTo>
                <a:cubicBezTo>
                  <a:pt x="1279" y="799"/>
                  <a:pt x="1185" y="1013"/>
                  <a:pt x="1164" y="1114"/>
                </a:cubicBezTo>
                <a:cubicBezTo>
                  <a:pt x="1158" y="1140"/>
                  <a:pt x="1155" y="1164"/>
                  <a:pt x="1157" y="1182"/>
                </a:cubicBezTo>
                <a:cubicBezTo>
                  <a:pt x="1144" y="1222"/>
                  <a:pt x="1107" y="1229"/>
                  <a:pt x="1054" y="1217"/>
                </a:cubicBezTo>
                <a:cubicBezTo>
                  <a:pt x="877" y="1175"/>
                  <a:pt x="688" y="1158"/>
                  <a:pt x="508" y="1136"/>
                </a:cubicBezTo>
                <a:cubicBezTo>
                  <a:pt x="439" y="1127"/>
                  <a:pt x="357" y="1141"/>
                  <a:pt x="311" y="1080"/>
                </a:cubicBezTo>
                <a:lnTo>
                  <a:pt x="67" y="769"/>
                </a:lnTo>
                <a:cubicBezTo>
                  <a:pt x="32" y="727"/>
                  <a:pt x="30" y="686"/>
                  <a:pt x="0" y="63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0" name="꙱ Ukraine (UA) (H)">
            <a:extLst>
              <a:ext uri="{FF2B5EF4-FFF2-40B4-BE49-F238E27FC236}">
                <a16:creationId xmlns:a16="http://schemas.microsoft.com/office/drawing/2014/main" id="{466CC098-EAAC-4D4C-ACA9-57D9E30858A8}"/>
              </a:ext>
            </a:extLst>
          </p:cNvPr>
          <p:cNvSpPr>
            <a:spLocks/>
          </p:cNvSpPr>
          <p:nvPr/>
        </p:nvSpPr>
        <p:spPr bwMode="auto">
          <a:xfrm>
            <a:off x="4926378" y="845200"/>
            <a:ext cx="408709" cy="234231"/>
          </a:xfrm>
          <a:custGeom>
            <a:avLst/>
            <a:gdLst>
              <a:gd name="T0" fmla="*/ 2135 w 4962"/>
              <a:gd name="T1" fmla="*/ 338 h 2843"/>
              <a:gd name="T2" fmla="*/ 2367 w 4962"/>
              <a:gd name="T3" fmla="*/ 118 h 2843"/>
              <a:gd name="T4" fmla="*/ 2877 w 4962"/>
              <a:gd name="T5" fmla="*/ 13 h 2843"/>
              <a:gd name="T6" fmla="*/ 3244 w 4962"/>
              <a:gd name="T7" fmla="*/ 217 h 2843"/>
              <a:gd name="T8" fmla="*/ 3388 w 4962"/>
              <a:gd name="T9" fmla="*/ 409 h 2843"/>
              <a:gd name="T10" fmla="*/ 3722 w 4962"/>
              <a:gd name="T11" fmla="*/ 669 h 2843"/>
              <a:gd name="T12" fmla="*/ 4313 w 4962"/>
              <a:gd name="T13" fmla="*/ 855 h 2843"/>
              <a:gd name="T14" fmla="*/ 4746 w 4962"/>
              <a:gd name="T15" fmla="*/ 928 h 2843"/>
              <a:gd name="T16" fmla="*/ 4836 w 4962"/>
              <a:gd name="T17" fmla="*/ 1185 h 2843"/>
              <a:gd name="T18" fmla="*/ 4902 w 4962"/>
              <a:gd name="T19" fmla="*/ 1401 h 2843"/>
              <a:gd name="T20" fmla="*/ 4738 w 4962"/>
              <a:gd name="T21" fmla="*/ 1568 h 2843"/>
              <a:gd name="T22" fmla="*/ 4529 w 4962"/>
              <a:gd name="T23" fmla="*/ 1759 h 2843"/>
              <a:gd name="T24" fmla="*/ 4254 w 4962"/>
              <a:gd name="T25" fmla="*/ 1891 h 2843"/>
              <a:gd name="T26" fmla="*/ 3872 w 4962"/>
              <a:gd name="T27" fmla="*/ 1991 h 2843"/>
              <a:gd name="T28" fmla="*/ 3620 w 4962"/>
              <a:gd name="T29" fmla="*/ 2136 h 2843"/>
              <a:gd name="T30" fmla="*/ 3563 w 4962"/>
              <a:gd name="T31" fmla="*/ 2150 h 2843"/>
              <a:gd name="T32" fmla="*/ 3502 w 4962"/>
              <a:gd name="T33" fmla="*/ 2157 h 2843"/>
              <a:gd name="T34" fmla="*/ 3284 w 4962"/>
              <a:gd name="T35" fmla="*/ 2135 h 2843"/>
              <a:gd name="T36" fmla="*/ 3543 w 4962"/>
              <a:gd name="T37" fmla="*/ 2226 h 2843"/>
              <a:gd name="T38" fmla="*/ 3687 w 4962"/>
              <a:gd name="T39" fmla="*/ 2346 h 2843"/>
              <a:gd name="T40" fmla="*/ 3912 w 4962"/>
              <a:gd name="T41" fmla="*/ 2403 h 2843"/>
              <a:gd name="T42" fmla="*/ 4025 w 4962"/>
              <a:gd name="T43" fmla="*/ 2560 h 2843"/>
              <a:gd name="T44" fmla="*/ 3714 w 4962"/>
              <a:gd name="T45" fmla="*/ 2627 h 2843"/>
              <a:gd name="T46" fmla="*/ 3245 w 4962"/>
              <a:gd name="T47" fmla="*/ 2505 h 2843"/>
              <a:gd name="T48" fmla="*/ 3106 w 4962"/>
              <a:gd name="T49" fmla="*/ 2328 h 2843"/>
              <a:gd name="T50" fmla="*/ 3183 w 4962"/>
              <a:gd name="T51" fmla="*/ 2171 h 2843"/>
              <a:gd name="T52" fmla="*/ 2666 w 4962"/>
              <a:gd name="T53" fmla="*/ 2014 h 2843"/>
              <a:gd name="T54" fmla="*/ 2768 w 4962"/>
              <a:gd name="T55" fmla="*/ 1971 h 2843"/>
              <a:gd name="T56" fmla="*/ 2631 w 4962"/>
              <a:gd name="T57" fmla="*/ 1991 h 2843"/>
              <a:gd name="T58" fmla="*/ 2280 w 4962"/>
              <a:gd name="T59" fmla="*/ 2088 h 2843"/>
              <a:gd name="T60" fmla="*/ 2294 w 4962"/>
              <a:gd name="T61" fmla="*/ 2257 h 2843"/>
              <a:gd name="T62" fmla="*/ 2169 w 4962"/>
              <a:gd name="T63" fmla="*/ 2388 h 2843"/>
              <a:gd name="T64" fmla="*/ 1773 w 4962"/>
              <a:gd name="T65" fmla="*/ 2400 h 2843"/>
              <a:gd name="T66" fmla="*/ 1956 w 4962"/>
              <a:gd name="T67" fmla="*/ 2128 h 2843"/>
              <a:gd name="T68" fmla="*/ 2269 w 4962"/>
              <a:gd name="T69" fmla="*/ 2066 h 2843"/>
              <a:gd name="T70" fmla="*/ 2083 w 4962"/>
              <a:gd name="T71" fmla="*/ 1757 h 2843"/>
              <a:gd name="T72" fmla="*/ 1861 w 4962"/>
              <a:gd name="T73" fmla="*/ 1509 h 2843"/>
              <a:gd name="T74" fmla="*/ 1523 w 4962"/>
              <a:gd name="T75" fmla="*/ 1349 h 2843"/>
              <a:gd name="T76" fmla="*/ 1064 w 4962"/>
              <a:gd name="T77" fmla="*/ 1525 h 2843"/>
              <a:gd name="T78" fmla="*/ 527 w 4962"/>
              <a:gd name="T79" fmla="*/ 1531 h 2843"/>
              <a:gd name="T80" fmla="*/ 174 w 4962"/>
              <a:gd name="T81" fmla="*/ 1477 h 2843"/>
              <a:gd name="T82" fmla="*/ 80 w 4962"/>
              <a:gd name="T83" fmla="*/ 1193 h 2843"/>
              <a:gd name="T84" fmla="*/ 156 w 4962"/>
              <a:gd name="T85" fmla="*/ 1114 h 2843"/>
              <a:gd name="T86" fmla="*/ 430 w 4962"/>
              <a:gd name="T87" fmla="*/ 673 h 2843"/>
              <a:gd name="T88" fmla="*/ 319 w 4962"/>
              <a:gd name="T89" fmla="*/ 305 h 2843"/>
              <a:gd name="T90" fmla="*/ 612 w 4962"/>
              <a:gd name="T91" fmla="*/ 170 h 2843"/>
              <a:gd name="T92" fmla="*/ 1302 w 4962"/>
              <a:gd name="T93" fmla="*/ 256 h 2843"/>
              <a:gd name="T94" fmla="*/ 1525 w 4962"/>
              <a:gd name="T95" fmla="*/ 272 h 2843"/>
              <a:gd name="T96" fmla="*/ 1721 w 4962"/>
              <a:gd name="T97" fmla="*/ 337 h 28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962" h="2843">
                <a:moveTo>
                  <a:pt x="1776" y="271"/>
                </a:moveTo>
                <a:cubicBezTo>
                  <a:pt x="1893" y="254"/>
                  <a:pt x="1818" y="403"/>
                  <a:pt x="1978" y="315"/>
                </a:cubicBezTo>
                <a:cubicBezTo>
                  <a:pt x="2037" y="348"/>
                  <a:pt x="2087" y="279"/>
                  <a:pt x="2135" y="338"/>
                </a:cubicBezTo>
                <a:cubicBezTo>
                  <a:pt x="2145" y="350"/>
                  <a:pt x="2250" y="443"/>
                  <a:pt x="2222" y="313"/>
                </a:cubicBezTo>
                <a:cubicBezTo>
                  <a:pt x="2213" y="277"/>
                  <a:pt x="2202" y="254"/>
                  <a:pt x="2211" y="225"/>
                </a:cubicBezTo>
                <a:cubicBezTo>
                  <a:pt x="2227" y="164"/>
                  <a:pt x="2302" y="83"/>
                  <a:pt x="2367" y="118"/>
                </a:cubicBezTo>
                <a:cubicBezTo>
                  <a:pt x="2484" y="82"/>
                  <a:pt x="2457" y="98"/>
                  <a:pt x="2523" y="98"/>
                </a:cubicBezTo>
                <a:cubicBezTo>
                  <a:pt x="2561" y="103"/>
                  <a:pt x="2643" y="147"/>
                  <a:pt x="2657" y="19"/>
                </a:cubicBezTo>
                <a:cubicBezTo>
                  <a:pt x="2810" y="40"/>
                  <a:pt x="2776" y="47"/>
                  <a:pt x="2877" y="13"/>
                </a:cubicBezTo>
                <a:cubicBezTo>
                  <a:pt x="2926" y="10"/>
                  <a:pt x="2975" y="46"/>
                  <a:pt x="3027" y="17"/>
                </a:cubicBezTo>
                <a:cubicBezTo>
                  <a:pt x="3056" y="0"/>
                  <a:pt x="3109" y="57"/>
                  <a:pt x="3121" y="86"/>
                </a:cubicBezTo>
                <a:cubicBezTo>
                  <a:pt x="3165" y="188"/>
                  <a:pt x="3217" y="160"/>
                  <a:pt x="3244" y="217"/>
                </a:cubicBezTo>
                <a:cubicBezTo>
                  <a:pt x="3231" y="225"/>
                  <a:pt x="3159" y="239"/>
                  <a:pt x="3162" y="253"/>
                </a:cubicBezTo>
                <a:cubicBezTo>
                  <a:pt x="3165" y="274"/>
                  <a:pt x="3248" y="361"/>
                  <a:pt x="3207" y="385"/>
                </a:cubicBezTo>
                <a:cubicBezTo>
                  <a:pt x="3244" y="397"/>
                  <a:pt x="3342" y="434"/>
                  <a:pt x="3388" y="409"/>
                </a:cubicBezTo>
                <a:cubicBezTo>
                  <a:pt x="3440" y="381"/>
                  <a:pt x="3471" y="464"/>
                  <a:pt x="3526" y="461"/>
                </a:cubicBezTo>
                <a:cubicBezTo>
                  <a:pt x="3528" y="477"/>
                  <a:pt x="3501" y="485"/>
                  <a:pt x="3602" y="670"/>
                </a:cubicBezTo>
                <a:cubicBezTo>
                  <a:pt x="3645" y="718"/>
                  <a:pt x="3687" y="671"/>
                  <a:pt x="3722" y="669"/>
                </a:cubicBezTo>
                <a:cubicBezTo>
                  <a:pt x="3779" y="663"/>
                  <a:pt x="3835" y="723"/>
                  <a:pt x="3901" y="744"/>
                </a:cubicBezTo>
                <a:cubicBezTo>
                  <a:pt x="3971" y="754"/>
                  <a:pt x="4114" y="574"/>
                  <a:pt x="4191" y="739"/>
                </a:cubicBezTo>
                <a:cubicBezTo>
                  <a:pt x="4216" y="794"/>
                  <a:pt x="4296" y="806"/>
                  <a:pt x="4313" y="855"/>
                </a:cubicBezTo>
                <a:cubicBezTo>
                  <a:pt x="4382" y="815"/>
                  <a:pt x="4351" y="788"/>
                  <a:pt x="4435" y="831"/>
                </a:cubicBezTo>
                <a:cubicBezTo>
                  <a:pt x="4478" y="854"/>
                  <a:pt x="4595" y="903"/>
                  <a:pt x="4631" y="861"/>
                </a:cubicBezTo>
                <a:cubicBezTo>
                  <a:pt x="4662" y="923"/>
                  <a:pt x="4711" y="886"/>
                  <a:pt x="4746" y="928"/>
                </a:cubicBezTo>
                <a:cubicBezTo>
                  <a:pt x="4814" y="1008"/>
                  <a:pt x="4872" y="954"/>
                  <a:pt x="4912" y="956"/>
                </a:cubicBezTo>
                <a:cubicBezTo>
                  <a:pt x="4870" y="996"/>
                  <a:pt x="4962" y="1083"/>
                  <a:pt x="4889" y="1137"/>
                </a:cubicBezTo>
                <a:cubicBezTo>
                  <a:pt x="4868" y="1153"/>
                  <a:pt x="4817" y="1146"/>
                  <a:pt x="4836" y="1185"/>
                </a:cubicBezTo>
                <a:cubicBezTo>
                  <a:pt x="4860" y="1237"/>
                  <a:pt x="4914" y="1174"/>
                  <a:pt x="4916" y="1239"/>
                </a:cubicBezTo>
                <a:cubicBezTo>
                  <a:pt x="4880" y="1228"/>
                  <a:pt x="4821" y="1261"/>
                  <a:pt x="4841" y="1305"/>
                </a:cubicBezTo>
                <a:cubicBezTo>
                  <a:pt x="4848" y="1320"/>
                  <a:pt x="4960" y="1359"/>
                  <a:pt x="4902" y="1401"/>
                </a:cubicBezTo>
                <a:cubicBezTo>
                  <a:pt x="4914" y="1411"/>
                  <a:pt x="4928" y="1414"/>
                  <a:pt x="4943" y="1410"/>
                </a:cubicBezTo>
                <a:cubicBezTo>
                  <a:pt x="4951" y="1435"/>
                  <a:pt x="4922" y="1531"/>
                  <a:pt x="4911" y="1548"/>
                </a:cubicBezTo>
                <a:cubicBezTo>
                  <a:pt x="4877" y="1604"/>
                  <a:pt x="4792" y="1558"/>
                  <a:pt x="4738" y="1568"/>
                </a:cubicBezTo>
                <a:cubicBezTo>
                  <a:pt x="4706" y="1575"/>
                  <a:pt x="4678" y="1554"/>
                  <a:pt x="4647" y="1571"/>
                </a:cubicBezTo>
                <a:cubicBezTo>
                  <a:pt x="4619" y="1586"/>
                  <a:pt x="4618" y="1625"/>
                  <a:pt x="4577" y="1639"/>
                </a:cubicBezTo>
                <a:cubicBezTo>
                  <a:pt x="4455" y="1709"/>
                  <a:pt x="4506" y="1760"/>
                  <a:pt x="4529" y="1759"/>
                </a:cubicBezTo>
                <a:cubicBezTo>
                  <a:pt x="4506" y="1779"/>
                  <a:pt x="4527" y="1814"/>
                  <a:pt x="4500" y="1830"/>
                </a:cubicBezTo>
                <a:cubicBezTo>
                  <a:pt x="4466" y="1850"/>
                  <a:pt x="4381" y="1830"/>
                  <a:pt x="4340" y="1837"/>
                </a:cubicBezTo>
                <a:cubicBezTo>
                  <a:pt x="4300" y="1845"/>
                  <a:pt x="4295" y="1887"/>
                  <a:pt x="4254" y="1891"/>
                </a:cubicBezTo>
                <a:cubicBezTo>
                  <a:pt x="4205" y="1894"/>
                  <a:pt x="4147" y="1920"/>
                  <a:pt x="4135" y="1972"/>
                </a:cubicBezTo>
                <a:cubicBezTo>
                  <a:pt x="4113" y="1935"/>
                  <a:pt x="4061" y="1938"/>
                  <a:pt x="4028" y="1957"/>
                </a:cubicBezTo>
                <a:cubicBezTo>
                  <a:pt x="3971" y="1989"/>
                  <a:pt x="3932" y="1973"/>
                  <a:pt x="3872" y="1991"/>
                </a:cubicBezTo>
                <a:cubicBezTo>
                  <a:pt x="3773" y="2021"/>
                  <a:pt x="3757" y="2160"/>
                  <a:pt x="3657" y="2186"/>
                </a:cubicBezTo>
                <a:cubicBezTo>
                  <a:pt x="3661" y="2169"/>
                  <a:pt x="3801" y="2061"/>
                  <a:pt x="3690" y="2046"/>
                </a:cubicBezTo>
                <a:cubicBezTo>
                  <a:pt x="3729" y="2103"/>
                  <a:pt x="3654" y="2113"/>
                  <a:pt x="3620" y="2136"/>
                </a:cubicBezTo>
                <a:cubicBezTo>
                  <a:pt x="3608" y="2144"/>
                  <a:pt x="3641" y="2249"/>
                  <a:pt x="3639" y="2259"/>
                </a:cubicBezTo>
                <a:cubicBezTo>
                  <a:pt x="3631" y="2230"/>
                  <a:pt x="3580" y="2190"/>
                  <a:pt x="3577" y="2201"/>
                </a:cubicBezTo>
                <a:cubicBezTo>
                  <a:pt x="3574" y="2192"/>
                  <a:pt x="3615" y="2171"/>
                  <a:pt x="3563" y="2150"/>
                </a:cubicBezTo>
                <a:cubicBezTo>
                  <a:pt x="3524" y="2318"/>
                  <a:pt x="3468" y="2141"/>
                  <a:pt x="3526" y="2184"/>
                </a:cubicBezTo>
                <a:cubicBezTo>
                  <a:pt x="3532" y="2153"/>
                  <a:pt x="3534" y="2112"/>
                  <a:pt x="3529" y="2151"/>
                </a:cubicBezTo>
                <a:cubicBezTo>
                  <a:pt x="3531" y="2154"/>
                  <a:pt x="3514" y="2159"/>
                  <a:pt x="3502" y="2157"/>
                </a:cubicBezTo>
                <a:cubicBezTo>
                  <a:pt x="3486" y="2155"/>
                  <a:pt x="3473" y="2129"/>
                  <a:pt x="3467" y="2175"/>
                </a:cubicBezTo>
                <a:cubicBezTo>
                  <a:pt x="3463" y="2167"/>
                  <a:pt x="3416" y="2110"/>
                  <a:pt x="3417" y="2115"/>
                </a:cubicBezTo>
                <a:cubicBezTo>
                  <a:pt x="3419" y="2143"/>
                  <a:pt x="3446" y="2163"/>
                  <a:pt x="3284" y="2135"/>
                </a:cubicBezTo>
                <a:cubicBezTo>
                  <a:pt x="3293" y="2151"/>
                  <a:pt x="3331" y="2182"/>
                  <a:pt x="3371" y="2207"/>
                </a:cubicBezTo>
                <a:cubicBezTo>
                  <a:pt x="3374" y="2189"/>
                  <a:pt x="3394" y="2171"/>
                  <a:pt x="3420" y="2229"/>
                </a:cubicBezTo>
                <a:cubicBezTo>
                  <a:pt x="3410" y="2134"/>
                  <a:pt x="3540" y="2283"/>
                  <a:pt x="3543" y="2226"/>
                </a:cubicBezTo>
                <a:cubicBezTo>
                  <a:pt x="3546" y="2231"/>
                  <a:pt x="3565" y="2259"/>
                  <a:pt x="3526" y="2291"/>
                </a:cubicBezTo>
                <a:lnTo>
                  <a:pt x="3581" y="2258"/>
                </a:lnTo>
                <a:cubicBezTo>
                  <a:pt x="3563" y="2288"/>
                  <a:pt x="3683" y="2340"/>
                  <a:pt x="3687" y="2346"/>
                </a:cubicBezTo>
                <a:cubicBezTo>
                  <a:pt x="3742" y="2415"/>
                  <a:pt x="3650" y="2429"/>
                  <a:pt x="3795" y="2471"/>
                </a:cubicBezTo>
                <a:cubicBezTo>
                  <a:pt x="3790" y="2443"/>
                  <a:pt x="3664" y="2316"/>
                  <a:pt x="3688" y="2339"/>
                </a:cubicBezTo>
                <a:cubicBezTo>
                  <a:pt x="3729" y="2377"/>
                  <a:pt x="3881" y="2514"/>
                  <a:pt x="3912" y="2403"/>
                </a:cubicBezTo>
                <a:cubicBezTo>
                  <a:pt x="3979" y="2480"/>
                  <a:pt x="4017" y="2330"/>
                  <a:pt x="4150" y="2441"/>
                </a:cubicBezTo>
                <a:cubicBezTo>
                  <a:pt x="4103" y="2448"/>
                  <a:pt x="4103" y="2470"/>
                  <a:pt x="4104" y="2510"/>
                </a:cubicBezTo>
                <a:cubicBezTo>
                  <a:pt x="4105" y="2558"/>
                  <a:pt x="4061" y="2555"/>
                  <a:pt x="4025" y="2560"/>
                </a:cubicBezTo>
                <a:cubicBezTo>
                  <a:pt x="3918" y="2572"/>
                  <a:pt x="3900" y="2501"/>
                  <a:pt x="3847" y="2521"/>
                </a:cubicBezTo>
                <a:cubicBezTo>
                  <a:pt x="3820" y="2532"/>
                  <a:pt x="3835" y="2560"/>
                  <a:pt x="3819" y="2566"/>
                </a:cubicBezTo>
                <a:cubicBezTo>
                  <a:pt x="3779" y="2582"/>
                  <a:pt x="3756" y="2621"/>
                  <a:pt x="3714" y="2627"/>
                </a:cubicBezTo>
                <a:cubicBezTo>
                  <a:pt x="3657" y="2635"/>
                  <a:pt x="3607" y="2630"/>
                  <a:pt x="3562" y="2674"/>
                </a:cubicBezTo>
                <a:cubicBezTo>
                  <a:pt x="3486" y="2751"/>
                  <a:pt x="3345" y="2843"/>
                  <a:pt x="3262" y="2705"/>
                </a:cubicBezTo>
                <a:cubicBezTo>
                  <a:pt x="3322" y="2719"/>
                  <a:pt x="3337" y="2518"/>
                  <a:pt x="3245" y="2505"/>
                </a:cubicBezTo>
                <a:cubicBezTo>
                  <a:pt x="3194" y="2497"/>
                  <a:pt x="3167" y="2479"/>
                  <a:pt x="3125" y="2453"/>
                </a:cubicBezTo>
                <a:cubicBezTo>
                  <a:pt x="3085" y="2429"/>
                  <a:pt x="3047" y="2446"/>
                  <a:pt x="3005" y="2441"/>
                </a:cubicBezTo>
                <a:cubicBezTo>
                  <a:pt x="2941" y="2433"/>
                  <a:pt x="3084" y="2337"/>
                  <a:pt x="3106" y="2328"/>
                </a:cubicBezTo>
                <a:cubicBezTo>
                  <a:pt x="3150" y="2311"/>
                  <a:pt x="3302" y="2287"/>
                  <a:pt x="3315" y="2233"/>
                </a:cubicBezTo>
                <a:cubicBezTo>
                  <a:pt x="3278" y="2235"/>
                  <a:pt x="3272" y="2197"/>
                  <a:pt x="3271" y="2168"/>
                </a:cubicBezTo>
                <a:cubicBezTo>
                  <a:pt x="3227" y="2193"/>
                  <a:pt x="3238" y="2199"/>
                  <a:pt x="3183" y="2171"/>
                </a:cubicBezTo>
                <a:cubicBezTo>
                  <a:pt x="3117" y="2139"/>
                  <a:pt x="2988" y="2209"/>
                  <a:pt x="2886" y="2153"/>
                </a:cubicBezTo>
                <a:cubicBezTo>
                  <a:pt x="2844" y="2129"/>
                  <a:pt x="2795" y="2090"/>
                  <a:pt x="2743" y="2106"/>
                </a:cubicBezTo>
                <a:cubicBezTo>
                  <a:pt x="2898" y="2045"/>
                  <a:pt x="2703" y="2068"/>
                  <a:pt x="2666" y="2014"/>
                </a:cubicBezTo>
                <a:cubicBezTo>
                  <a:pt x="2762" y="2061"/>
                  <a:pt x="2892" y="2048"/>
                  <a:pt x="2974" y="1987"/>
                </a:cubicBezTo>
                <a:cubicBezTo>
                  <a:pt x="2707" y="2063"/>
                  <a:pt x="2810" y="1905"/>
                  <a:pt x="2746" y="1844"/>
                </a:cubicBezTo>
                <a:cubicBezTo>
                  <a:pt x="2777" y="1886"/>
                  <a:pt x="2767" y="1925"/>
                  <a:pt x="2768" y="1971"/>
                </a:cubicBezTo>
                <a:cubicBezTo>
                  <a:pt x="2768" y="2006"/>
                  <a:pt x="2687" y="1984"/>
                  <a:pt x="2668" y="1996"/>
                </a:cubicBezTo>
                <a:cubicBezTo>
                  <a:pt x="2658" y="1976"/>
                  <a:pt x="2659" y="1956"/>
                  <a:pt x="2671" y="1937"/>
                </a:cubicBezTo>
                <a:cubicBezTo>
                  <a:pt x="2647" y="1942"/>
                  <a:pt x="2643" y="1974"/>
                  <a:pt x="2631" y="1991"/>
                </a:cubicBezTo>
                <a:cubicBezTo>
                  <a:pt x="2614" y="2015"/>
                  <a:pt x="2565" y="1992"/>
                  <a:pt x="2540" y="1996"/>
                </a:cubicBezTo>
                <a:cubicBezTo>
                  <a:pt x="2433" y="2015"/>
                  <a:pt x="2449" y="2117"/>
                  <a:pt x="2386" y="2183"/>
                </a:cubicBezTo>
                <a:cubicBezTo>
                  <a:pt x="2381" y="2152"/>
                  <a:pt x="2321" y="2058"/>
                  <a:pt x="2280" y="2088"/>
                </a:cubicBezTo>
                <a:cubicBezTo>
                  <a:pt x="2295" y="2132"/>
                  <a:pt x="2363" y="2135"/>
                  <a:pt x="2375" y="2179"/>
                </a:cubicBezTo>
                <a:cubicBezTo>
                  <a:pt x="2391" y="2231"/>
                  <a:pt x="2245" y="2326"/>
                  <a:pt x="2208" y="2346"/>
                </a:cubicBezTo>
                <a:cubicBezTo>
                  <a:pt x="2242" y="2324"/>
                  <a:pt x="2284" y="2300"/>
                  <a:pt x="2294" y="2257"/>
                </a:cubicBezTo>
                <a:cubicBezTo>
                  <a:pt x="2255" y="2260"/>
                  <a:pt x="2183" y="2390"/>
                  <a:pt x="2175" y="2299"/>
                </a:cubicBezTo>
                <a:cubicBezTo>
                  <a:pt x="2157" y="2319"/>
                  <a:pt x="2131" y="2385"/>
                  <a:pt x="2190" y="2358"/>
                </a:cubicBezTo>
                <a:cubicBezTo>
                  <a:pt x="2183" y="2368"/>
                  <a:pt x="2176" y="2378"/>
                  <a:pt x="2169" y="2388"/>
                </a:cubicBezTo>
                <a:cubicBezTo>
                  <a:pt x="2210" y="2394"/>
                  <a:pt x="2233" y="2469"/>
                  <a:pt x="2191" y="2487"/>
                </a:cubicBezTo>
                <a:cubicBezTo>
                  <a:pt x="2165" y="2304"/>
                  <a:pt x="1950" y="2488"/>
                  <a:pt x="1890" y="2477"/>
                </a:cubicBezTo>
                <a:cubicBezTo>
                  <a:pt x="1884" y="2476"/>
                  <a:pt x="1811" y="2423"/>
                  <a:pt x="1773" y="2400"/>
                </a:cubicBezTo>
                <a:cubicBezTo>
                  <a:pt x="1779" y="2367"/>
                  <a:pt x="1840" y="2391"/>
                  <a:pt x="1858" y="2343"/>
                </a:cubicBezTo>
                <a:cubicBezTo>
                  <a:pt x="1891" y="2248"/>
                  <a:pt x="1884" y="2297"/>
                  <a:pt x="1936" y="2218"/>
                </a:cubicBezTo>
                <a:cubicBezTo>
                  <a:pt x="1949" y="2193"/>
                  <a:pt x="1960" y="2165"/>
                  <a:pt x="1956" y="2128"/>
                </a:cubicBezTo>
                <a:cubicBezTo>
                  <a:pt x="1947" y="2070"/>
                  <a:pt x="1942" y="2045"/>
                  <a:pt x="2015" y="2023"/>
                </a:cubicBezTo>
                <a:cubicBezTo>
                  <a:pt x="2022" y="2041"/>
                  <a:pt x="2028" y="2058"/>
                  <a:pt x="2036" y="2076"/>
                </a:cubicBezTo>
                <a:cubicBezTo>
                  <a:pt x="2080" y="1985"/>
                  <a:pt x="2203" y="2136"/>
                  <a:pt x="2269" y="2066"/>
                </a:cubicBezTo>
                <a:cubicBezTo>
                  <a:pt x="2240" y="2057"/>
                  <a:pt x="2229" y="2031"/>
                  <a:pt x="2202" y="2020"/>
                </a:cubicBezTo>
                <a:cubicBezTo>
                  <a:pt x="2283" y="1982"/>
                  <a:pt x="2126" y="1818"/>
                  <a:pt x="2060" y="1871"/>
                </a:cubicBezTo>
                <a:cubicBezTo>
                  <a:pt x="2062" y="1856"/>
                  <a:pt x="2116" y="1803"/>
                  <a:pt x="2083" y="1757"/>
                </a:cubicBezTo>
                <a:cubicBezTo>
                  <a:pt x="2074" y="1747"/>
                  <a:pt x="2068" y="1756"/>
                  <a:pt x="2058" y="1766"/>
                </a:cubicBezTo>
                <a:cubicBezTo>
                  <a:pt x="2044" y="1784"/>
                  <a:pt x="1987" y="1613"/>
                  <a:pt x="1952" y="1559"/>
                </a:cubicBezTo>
                <a:cubicBezTo>
                  <a:pt x="1898" y="1477"/>
                  <a:pt x="1921" y="1577"/>
                  <a:pt x="1861" y="1509"/>
                </a:cubicBezTo>
                <a:cubicBezTo>
                  <a:pt x="1837" y="1480"/>
                  <a:pt x="1772" y="1433"/>
                  <a:pt x="1759" y="1493"/>
                </a:cubicBezTo>
                <a:cubicBezTo>
                  <a:pt x="1750" y="1440"/>
                  <a:pt x="1715" y="1506"/>
                  <a:pt x="1705" y="1454"/>
                </a:cubicBezTo>
                <a:cubicBezTo>
                  <a:pt x="1644" y="1483"/>
                  <a:pt x="1575" y="1366"/>
                  <a:pt x="1523" y="1349"/>
                </a:cubicBezTo>
                <a:cubicBezTo>
                  <a:pt x="1479" y="1337"/>
                  <a:pt x="1454" y="1411"/>
                  <a:pt x="1329" y="1379"/>
                </a:cubicBezTo>
                <a:cubicBezTo>
                  <a:pt x="1274" y="1371"/>
                  <a:pt x="1310" y="1425"/>
                  <a:pt x="1250" y="1427"/>
                </a:cubicBezTo>
                <a:cubicBezTo>
                  <a:pt x="1099" y="1428"/>
                  <a:pt x="1195" y="1526"/>
                  <a:pt x="1064" y="1525"/>
                </a:cubicBezTo>
                <a:cubicBezTo>
                  <a:pt x="985" y="1528"/>
                  <a:pt x="923" y="1515"/>
                  <a:pt x="873" y="1557"/>
                </a:cubicBezTo>
                <a:cubicBezTo>
                  <a:pt x="810" y="1614"/>
                  <a:pt x="795" y="1628"/>
                  <a:pt x="693" y="1544"/>
                </a:cubicBezTo>
                <a:cubicBezTo>
                  <a:pt x="646" y="1514"/>
                  <a:pt x="580" y="1537"/>
                  <a:pt x="527" y="1531"/>
                </a:cubicBezTo>
                <a:cubicBezTo>
                  <a:pt x="484" y="1527"/>
                  <a:pt x="441" y="1518"/>
                  <a:pt x="397" y="1512"/>
                </a:cubicBezTo>
                <a:cubicBezTo>
                  <a:pt x="325" y="1503"/>
                  <a:pt x="287" y="1450"/>
                  <a:pt x="214" y="1537"/>
                </a:cubicBezTo>
                <a:cubicBezTo>
                  <a:pt x="220" y="1525"/>
                  <a:pt x="236" y="1499"/>
                  <a:pt x="174" y="1477"/>
                </a:cubicBezTo>
                <a:cubicBezTo>
                  <a:pt x="104" y="1452"/>
                  <a:pt x="70" y="1380"/>
                  <a:pt x="6" y="1375"/>
                </a:cubicBezTo>
                <a:cubicBezTo>
                  <a:pt x="5" y="1369"/>
                  <a:pt x="0" y="1356"/>
                  <a:pt x="1" y="1348"/>
                </a:cubicBezTo>
                <a:cubicBezTo>
                  <a:pt x="8" y="1300"/>
                  <a:pt x="62" y="1247"/>
                  <a:pt x="80" y="1193"/>
                </a:cubicBezTo>
                <a:cubicBezTo>
                  <a:pt x="96" y="1148"/>
                  <a:pt x="102" y="1135"/>
                  <a:pt x="98" y="1131"/>
                </a:cubicBezTo>
                <a:cubicBezTo>
                  <a:pt x="134" y="1136"/>
                  <a:pt x="165" y="1148"/>
                  <a:pt x="189" y="1165"/>
                </a:cubicBezTo>
                <a:cubicBezTo>
                  <a:pt x="194" y="1131"/>
                  <a:pt x="166" y="1139"/>
                  <a:pt x="156" y="1114"/>
                </a:cubicBezTo>
                <a:cubicBezTo>
                  <a:pt x="144" y="1083"/>
                  <a:pt x="148" y="1049"/>
                  <a:pt x="136" y="1017"/>
                </a:cubicBezTo>
                <a:cubicBezTo>
                  <a:pt x="107" y="941"/>
                  <a:pt x="199" y="877"/>
                  <a:pt x="242" y="827"/>
                </a:cubicBezTo>
                <a:cubicBezTo>
                  <a:pt x="292" y="770"/>
                  <a:pt x="357" y="700"/>
                  <a:pt x="430" y="673"/>
                </a:cubicBezTo>
                <a:cubicBezTo>
                  <a:pt x="508" y="644"/>
                  <a:pt x="484" y="590"/>
                  <a:pt x="439" y="550"/>
                </a:cubicBezTo>
                <a:cubicBezTo>
                  <a:pt x="448" y="546"/>
                  <a:pt x="488" y="527"/>
                  <a:pt x="489" y="526"/>
                </a:cubicBezTo>
                <a:cubicBezTo>
                  <a:pt x="372" y="473"/>
                  <a:pt x="354" y="368"/>
                  <a:pt x="319" y="305"/>
                </a:cubicBezTo>
                <a:cubicBezTo>
                  <a:pt x="328" y="280"/>
                  <a:pt x="325" y="251"/>
                  <a:pt x="354" y="254"/>
                </a:cubicBezTo>
                <a:cubicBezTo>
                  <a:pt x="389" y="255"/>
                  <a:pt x="427" y="288"/>
                  <a:pt x="465" y="258"/>
                </a:cubicBezTo>
                <a:cubicBezTo>
                  <a:pt x="526" y="209"/>
                  <a:pt x="522" y="170"/>
                  <a:pt x="612" y="170"/>
                </a:cubicBezTo>
                <a:cubicBezTo>
                  <a:pt x="695" y="169"/>
                  <a:pt x="775" y="164"/>
                  <a:pt x="873" y="161"/>
                </a:cubicBezTo>
                <a:cubicBezTo>
                  <a:pt x="947" y="148"/>
                  <a:pt x="1032" y="184"/>
                  <a:pt x="1104" y="199"/>
                </a:cubicBezTo>
                <a:cubicBezTo>
                  <a:pt x="1176" y="214"/>
                  <a:pt x="1252" y="186"/>
                  <a:pt x="1302" y="256"/>
                </a:cubicBezTo>
                <a:cubicBezTo>
                  <a:pt x="1326" y="288"/>
                  <a:pt x="1359" y="262"/>
                  <a:pt x="1389" y="265"/>
                </a:cubicBezTo>
                <a:cubicBezTo>
                  <a:pt x="1412" y="266"/>
                  <a:pt x="1437" y="293"/>
                  <a:pt x="1460" y="298"/>
                </a:cubicBezTo>
                <a:cubicBezTo>
                  <a:pt x="1465" y="249"/>
                  <a:pt x="1482" y="275"/>
                  <a:pt x="1525" y="272"/>
                </a:cubicBezTo>
                <a:cubicBezTo>
                  <a:pt x="1556" y="268"/>
                  <a:pt x="1582" y="267"/>
                  <a:pt x="1609" y="286"/>
                </a:cubicBezTo>
                <a:cubicBezTo>
                  <a:pt x="1627" y="299"/>
                  <a:pt x="1655" y="274"/>
                  <a:pt x="1676" y="283"/>
                </a:cubicBezTo>
                <a:cubicBezTo>
                  <a:pt x="1697" y="292"/>
                  <a:pt x="1698" y="326"/>
                  <a:pt x="1721" y="337"/>
                </a:cubicBezTo>
                <a:cubicBezTo>
                  <a:pt x="1717" y="304"/>
                  <a:pt x="1747" y="278"/>
                  <a:pt x="1776" y="27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1" name="꙱ Uganda (Republic of Uganda) (UG) (H)">
            <a:extLst>
              <a:ext uri="{FF2B5EF4-FFF2-40B4-BE49-F238E27FC236}">
                <a16:creationId xmlns:a16="http://schemas.microsoft.com/office/drawing/2014/main" id="{B4051E7B-7BD7-4A94-A8CD-E5C5C64D2C36}"/>
              </a:ext>
            </a:extLst>
          </p:cNvPr>
          <p:cNvSpPr>
            <a:spLocks/>
          </p:cNvSpPr>
          <p:nvPr/>
        </p:nvSpPr>
        <p:spPr bwMode="auto">
          <a:xfrm>
            <a:off x="5157024" y="2254171"/>
            <a:ext cx="144602" cy="167308"/>
          </a:xfrm>
          <a:custGeom>
            <a:avLst/>
            <a:gdLst>
              <a:gd name="T0" fmla="*/ 1555 w 1752"/>
              <a:gd name="T1" fmla="*/ 226 h 2026"/>
              <a:gd name="T2" fmla="*/ 1549 w 1752"/>
              <a:gd name="T3" fmla="*/ 329 h 2026"/>
              <a:gd name="T4" fmla="*/ 1593 w 1752"/>
              <a:gd name="T5" fmla="*/ 442 h 2026"/>
              <a:gd name="T6" fmla="*/ 1696 w 1752"/>
              <a:gd name="T7" fmla="*/ 633 h 2026"/>
              <a:gd name="T8" fmla="*/ 1747 w 1752"/>
              <a:gd name="T9" fmla="*/ 763 h 2026"/>
              <a:gd name="T10" fmla="*/ 1724 w 1752"/>
              <a:gd name="T11" fmla="*/ 914 h 2026"/>
              <a:gd name="T12" fmla="*/ 1658 w 1752"/>
              <a:gd name="T13" fmla="*/ 1028 h 2026"/>
              <a:gd name="T14" fmla="*/ 1561 w 1752"/>
              <a:gd name="T15" fmla="*/ 1150 h 2026"/>
              <a:gd name="T16" fmla="*/ 1474 w 1752"/>
              <a:gd name="T17" fmla="*/ 1292 h 2026"/>
              <a:gd name="T18" fmla="*/ 1402 w 1752"/>
              <a:gd name="T19" fmla="*/ 1434 h 2026"/>
              <a:gd name="T20" fmla="*/ 1402 w 1752"/>
              <a:gd name="T21" fmla="*/ 1437 h 2026"/>
              <a:gd name="T22" fmla="*/ 1322 w 1752"/>
              <a:gd name="T23" fmla="*/ 1395 h 2026"/>
              <a:gd name="T24" fmla="*/ 1269 w 1752"/>
              <a:gd name="T25" fmla="*/ 1430 h 2026"/>
              <a:gd name="T26" fmla="*/ 1254 w 1752"/>
              <a:gd name="T27" fmla="*/ 1406 h 2026"/>
              <a:gd name="T28" fmla="*/ 1216 w 1752"/>
              <a:gd name="T29" fmla="*/ 1336 h 2026"/>
              <a:gd name="T30" fmla="*/ 1161 w 1752"/>
              <a:gd name="T31" fmla="*/ 1357 h 2026"/>
              <a:gd name="T32" fmla="*/ 1175 w 1752"/>
              <a:gd name="T33" fmla="*/ 1380 h 2026"/>
              <a:gd name="T34" fmla="*/ 1116 w 1752"/>
              <a:gd name="T35" fmla="*/ 1426 h 2026"/>
              <a:gd name="T36" fmla="*/ 994 w 1752"/>
              <a:gd name="T37" fmla="*/ 1466 h 2026"/>
              <a:gd name="T38" fmla="*/ 992 w 1752"/>
              <a:gd name="T39" fmla="*/ 1409 h 2026"/>
              <a:gd name="T40" fmla="*/ 905 w 1752"/>
              <a:gd name="T41" fmla="*/ 1477 h 2026"/>
              <a:gd name="T42" fmla="*/ 838 w 1752"/>
              <a:gd name="T43" fmla="*/ 1511 h 2026"/>
              <a:gd name="T44" fmla="*/ 766 w 1752"/>
              <a:gd name="T45" fmla="*/ 1554 h 2026"/>
              <a:gd name="T46" fmla="*/ 706 w 1752"/>
              <a:gd name="T47" fmla="*/ 1755 h 2026"/>
              <a:gd name="T48" fmla="*/ 725 w 1752"/>
              <a:gd name="T49" fmla="*/ 1867 h 2026"/>
              <a:gd name="T50" fmla="*/ 307 w 1752"/>
              <a:gd name="T51" fmla="*/ 1883 h 2026"/>
              <a:gd name="T52" fmla="*/ 158 w 1752"/>
              <a:gd name="T53" fmla="*/ 2013 h 2026"/>
              <a:gd name="T54" fmla="*/ 128 w 1752"/>
              <a:gd name="T55" fmla="*/ 2019 h 2026"/>
              <a:gd name="T56" fmla="*/ 0 w 1752"/>
              <a:gd name="T57" fmla="*/ 2024 h 2026"/>
              <a:gd name="T58" fmla="*/ 34 w 1752"/>
              <a:gd name="T59" fmla="*/ 1855 h 2026"/>
              <a:gd name="T60" fmla="*/ 58 w 1752"/>
              <a:gd name="T61" fmla="*/ 1570 h 2026"/>
              <a:gd name="T62" fmla="*/ 127 w 1752"/>
              <a:gd name="T63" fmla="*/ 1354 h 2026"/>
              <a:gd name="T64" fmla="*/ 140 w 1752"/>
              <a:gd name="T65" fmla="*/ 1284 h 2026"/>
              <a:gd name="T66" fmla="*/ 201 w 1752"/>
              <a:gd name="T67" fmla="*/ 1178 h 2026"/>
              <a:gd name="T68" fmla="*/ 309 w 1752"/>
              <a:gd name="T69" fmla="*/ 1054 h 2026"/>
              <a:gd name="T70" fmla="*/ 557 w 1752"/>
              <a:gd name="T71" fmla="*/ 758 h 2026"/>
              <a:gd name="T72" fmla="*/ 468 w 1752"/>
              <a:gd name="T73" fmla="*/ 659 h 2026"/>
              <a:gd name="T74" fmla="*/ 411 w 1752"/>
              <a:gd name="T75" fmla="*/ 387 h 2026"/>
              <a:gd name="T76" fmla="*/ 436 w 1752"/>
              <a:gd name="T77" fmla="*/ 289 h 2026"/>
              <a:gd name="T78" fmla="*/ 475 w 1752"/>
              <a:gd name="T79" fmla="*/ 183 h 2026"/>
              <a:gd name="T80" fmla="*/ 637 w 1752"/>
              <a:gd name="T81" fmla="*/ 198 h 2026"/>
              <a:gd name="T82" fmla="*/ 739 w 1752"/>
              <a:gd name="T83" fmla="*/ 172 h 2026"/>
              <a:gd name="T84" fmla="*/ 839 w 1752"/>
              <a:gd name="T85" fmla="*/ 252 h 2026"/>
              <a:gd name="T86" fmla="*/ 939 w 1752"/>
              <a:gd name="T87" fmla="*/ 170 h 2026"/>
              <a:gd name="T88" fmla="*/ 1101 w 1752"/>
              <a:gd name="T89" fmla="*/ 128 h 2026"/>
              <a:gd name="T90" fmla="*/ 1269 w 1752"/>
              <a:gd name="T91" fmla="*/ 145 h 2026"/>
              <a:gd name="T92" fmla="*/ 1403 w 1752"/>
              <a:gd name="T93" fmla="*/ 0 h 2026"/>
              <a:gd name="T94" fmla="*/ 1439 w 1752"/>
              <a:gd name="T95" fmla="*/ 121 h 2026"/>
              <a:gd name="T96" fmla="*/ 1500 w 1752"/>
              <a:gd name="T97" fmla="*/ 169 h 2026"/>
              <a:gd name="T98" fmla="*/ 1555 w 1752"/>
              <a:gd name="T99" fmla="*/ 226 h 2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52" h="2026">
                <a:moveTo>
                  <a:pt x="1555" y="226"/>
                </a:moveTo>
                <a:cubicBezTo>
                  <a:pt x="1545" y="262"/>
                  <a:pt x="1516" y="255"/>
                  <a:pt x="1549" y="329"/>
                </a:cubicBezTo>
                <a:cubicBezTo>
                  <a:pt x="1562" y="368"/>
                  <a:pt x="1585" y="402"/>
                  <a:pt x="1593" y="442"/>
                </a:cubicBezTo>
                <a:cubicBezTo>
                  <a:pt x="1604" y="493"/>
                  <a:pt x="1675" y="518"/>
                  <a:pt x="1696" y="633"/>
                </a:cubicBezTo>
                <a:cubicBezTo>
                  <a:pt x="1706" y="685"/>
                  <a:pt x="1752" y="717"/>
                  <a:pt x="1747" y="763"/>
                </a:cubicBezTo>
                <a:cubicBezTo>
                  <a:pt x="1742" y="814"/>
                  <a:pt x="1738" y="863"/>
                  <a:pt x="1724" y="914"/>
                </a:cubicBezTo>
                <a:cubicBezTo>
                  <a:pt x="1711" y="957"/>
                  <a:pt x="1655" y="980"/>
                  <a:pt x="1658" y="1028"/>
                </a:cubicBezTo>
                <a:cubicBezTo>
                  <a:pt x="1663" y="1108"/>
                  <a:pt x="1624" y="1042"/>
                  <a:pt x="1561" y="1150"/>
                </a:cubicBezTo>
                <a:cubicBezTo>
                  <a:pt x="1530" y="1203"/>
                  <a:pt x="1507" y="1255"/>
                  <a:pt x="1474" y="1292"/>
                </a:cubicBezTo>
                <a:cubicBezTo>
                  <a:pt x="1413" y="1348"/>
                  <a:pt x="1435" y="1375"/>
                  <a:pt x="1402" y="1434"/>
                </a:cubicBezTo>
                <a:lnTo>
                  <a:pt x="1402" y="1437"/>
                </a:lnTo>
                <a:cubicBezTo>
                  <a:pt x="1377" y="1438"/>
                  <a:pt x="1310" y="1457"/>
                  <a:pt x="1322" y="1395"/>
                </a:cubicBezTo>
                <a:cubicBezTo>
                  <a:pt x="1274" y="1413"/>
                  <a:pt x="1289" y="1427"/>
                  <a:pt x="1269" y="1430"/>
                </a:cubicBezTo>
                <a:cubicBezTo>
                  <a:pt x="1211" y="1439"/>
                  <a:pt x="1210" y="1403"/>
                  <a:pt x="1254" y="1406"/>
                </a:cubicBezTo>
                <a:cubicBezTo>
                  <a:pt x="1242" y="1383"/>
                  <a:pt x="1203" y="1353"/>
                  <a:pt x="1216" y="1336"/>
                </a:cubicBezTo>
                <a:cubicBezTo>
                  <a:pt x="1184" y="1348"/>
                  <a:pt x="1205" y="1340"/>
                  <a:pt x="1161" y="1357"/>
                </a:cubicBezTo>
                <a:lnTo>
                  <a:pt x="1175" y="1380"/>
                </a:lnTo>
                <a:cubicBezTo>
                  <a:pt x="1136" y="1391"/>
                  <a:pt x="1166" y="1429"/>
                  <a:pt x="1116" y="1426"/>
                </a:cubicBezTo>
                <a:cubicBezTo>
                  <a:pt x="1123" y="1503"/>
                  <a:pt x="1007" y="1464"/>
                  <a:pt x="994" y="1466"/>
                </a:cubicBezTo>
                <a:cubicBezTo>
                  <a:pt x="992" y="1468"/>
                  <a:pt x="1000" y="1397"/>
                  <a:pt x="992" y="1409"/>
                </a:cubicBezTo>
                <a:cubicBezTo>
                  <a:pt x="936" y="1539"/>
                  <a:pt x="915" y="1470"/>
                  <a:pt x="905" y="1477"/>
                </a:cubicBezTo>
                <a:cubicBezTo>
                  <a:pt x="907" y="1504"/>
                  <a:pt x="886" y="1506"/>
                  <a:pt x="838" y="1511"/>
                </a:cubicBezTo>
                <a:cubicBezTo>
                  <a:pt x="815" y="1543"/>
                  <a:pt x="762" y="1542"/>
                  <a:pt x="766" y="1554"/>
                </a:cubicBezTo>
                <a:cubicBezTo>
                  <a:pt x="809" y="1661"/>
                  <a:pt x="720" y="1679"/>
                  <a:pt x="706" y="1755"/>
                </a:cubicBezTo>
                <a:cubicBezTo>
                  <a:pt x="694" y="1820"/>
                  <a:pt x="718" y="1824"/>
                  <a:pt x="725" y="1867"/>
                </a:cubicBezTo>
                <a:cubicBezTo>
                  <a:pt x="663" y="1863"/>
                  <a:pt x="351" y="1834"/>
                  <a:pt x="307" y="1883"/>
                </a:cubicBezTo>
                <a:cubicBezTo>
                  <a:pt x="258" y="1867"/>
                  <a:pt x="199" y="1978"/>
                  <a:pt x="158" y="2013"/>
                </a:cubicBezTo>
                <a:cubicBezTo>
                  <a:pt x="146" y="2023"/>
                  <a:pt x="136" y="2026"/>
                  <a:pt x="128" y="2019"/>
                </a:cubicBezTo>
                <a:cubicBezTo>
                  <a:pt x="90" y="1983"/>
                  <a:pt x="136" y="1948"/>
                  <a:pt x="0" y="2024"/>
                </a:cubicBezTo>
                <a:cubicBezTo>
                  <a:pt x="47" y="1974"/>
                  <a:pt x="28" y="1912"/>
                  <a:pt x="34" y="1855"/>
                </a:cubicBezTo>
                <a:lnTo>
                  <a:pt x="58" y="1570"/>
                </a:lnTo>
                <a:cubicBezTo>
                  <a:pt x="64" y="1442"/>
                  <a:pt x="122" y="1363"/>
                  <a:pt x="127" y="1354"/>
                </a:cubicBezTo>
                <a:cubicBezTo>
                  <a:pt x="139" y="1332"/>
                  <a:pt x="142" y="1314"/>
                  <a:pt x="140" y="1284"/>
                </a:cubicBezTo>
                <a:cubicBezTo>
                  <a:pt x="135" y="1184"/>
                  <a:pt x="174" y="1200"/>
                  <a:pt x="201" y="1178"/>
                </a:cubicBezTo>
                <a:cubicBezTo>
                  <a:pt x="232" y="1151"/>
                  <a:pt x="284" y="1081"/>
                  <a:pt x="309" y="1054"/>
                </a:cubicBezTo>
                <a:cubicBezTo>
                  <a:pt x="350" y="1012"/>
                  <a:pt x="534" y="855"/>
                  <a:pt x="557" y="758"/>
                </a:cubicBezTo>
                <a:cubicBezTo>
                  <a:pt x="591" y="693"/>
                  <a:pt x="485" y="656"/>
                  <a:pt x="468" y="659"/>
                </a:cubicBezTo>
                <a:cubicBezTo>
                  <a:pt x="325" y="685"/>
                  <a:pt x="441" y="607"/>
                  <a:pt x="411" y="387"/>
                </a:cubicBezTo>
                <a:cubicBezTo>
                  <a:pt x="407" y="361"/>
                  <a:pt x="441" y="314"/>
                  <a:pt x="436" y="289"/>
                </a:cubicBezTo>
                <a:cubicBezTo>
                  <a:pt x="428" y="272"/>
                  <a:pt x="390" y="250"/>
                  <a:pt x="475" y="183"/>
                </a:cubicBezTo>
                <a:cubicBezTo>
                  <a:pt x="564" y="108"/>
                  <a:pt x="596" y="216"/>
                  <a:pt x="637" y="198"/>
                </a:cubicBezTo>
                <a:cubicBezTo>
                  <a:pt x="666" y="185"/>
                  <a:pt x="708" y="131"/>
                  <a:pt x="739" y="172"/>
                </a:cubicBezTo>
                <a:cubicBezTo>
                  <a:pt x="772" y="216"/>
                  <a:pt x="781" y="231"/>
                  <a:pt x="839" y="252"/>
                </a:cubicBezTo>
                <a:cubicBezTo>
                  <a:pt x="807" y="198"/>
                  <a:pt x="897" y="175"/>
                  <a:pt x="939" y="170"/>
                </a:cubicBezTo>
                <a:cubicBezTo>
                  <a:pt x="984" y="165"/>
                  <a:pt x="1050" y="122"/>
                  <a:pt x="1101" y="128"/>
                </a:cubicBezTo>
                <a:cubicBezTo>
                  <a:pt x="1171" y="137"/>
                  <a:pt x="1193" y="196"/>
                  <a:pt x="1269" y="145"/>
                </a:cubicBezTo>
                <a:cubicBezTo>
                  <a:pt x="1324" y="106"/>
                  <a:pt x="1361" y="50"/>
                  <a:pt x="1403" y="0"/>
                </a:cubicBezTo>
                <a:cubicBezTo>
                  <a:pt x="1423" y="49"/>
                  <a:pt x="1450" y="94"/>
                  <a:pt x="1439" y="121"/>
                </a:cubicBezTo>
                <a:cubicBezTo>
                  <a:pt x="1490" y="118"/>
                  <a:pt x="1454" y="148"/>
                  <a:pt x="1500" y="169"/>
                </a:cubicBezTo>
                <a:cubicBezTo>
                  <a:pt x="1531" y="181"/>
                  <a:pt x="1562" y="191"/>
                  <a:pt x="1555" y="22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2" name="꙱ Tuvalu (Ellice Islands) (TV) (H)">
            <a:extLst>
              <a:ext uri="{FF2B5EF4-FFF2-40B4-BE49-F238E27FC236}">
                <a16:creationId xmlns:a16="http://schemas.microsoft.com/office/drawing/2014/main" id="{C64A4E7B-5CE1-480F-9E7F-C6DAE8EEFD7B}"/>
              </a:ext>
            </a:extLst>
          </p:cNvPr>
          <p:cNvSpPr>
            <a:spLocks/>
          </p:cNvSpPr>
          <p:nvPr/>
        </p:nvSpPr>
        <p:spPr bwMode="auto">
          <a:xfrm>
            <a:off x="9011079" y="2625833"/>
            <a:ext cx="3586" cy="4780"/>
          </a:xfrm>
          <a:custGeom>
            <a:avLst/>
            <a:gdLst>
              <a:gd name="T0" fmla="*/ 40 w 40"/>
              <a:gd name="T1" fmla="*/ 0 h 48"/>
              <a:gd name="T2" fmla="*/ 7 w 40"/>
              <a:gd name="T3" fmla="*/ 48 h 48"/>
              <a:gd name="T4" fmla="*/ 40 w 40"/>
              <a:gd name="T5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8">
                <a:moveTo>
                  <a:pt x="40" y="0"/>
                </a:moveTo>
                <a:cubicBezTo>
                  <a:pt x="15" y="4"/>
                  <a:pt x="0" y="22"/>
                  <a:pt x="7" y="48"/>
                </a:cubicBezTo>
                <a:cubicBezTo>
                  <a:pt x="23" y="35"/>
                  <a:pt x="34" y="19"/>
                  <a:pt x="40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3" name="꙱ Turks and Caicos Islands (TC) (H)">
            <a:extLst>
              <a:ext uri="{FF2B5EF4-FFF2-40B4-BE49-F238E27FC236}">
                <a16:creationId xmlns:a16="http://schemas.microsoft.com/office/drawing/2014/main" id="{251A0658-FF94-410F-A6F4-15E5BADDE787}"/>
              </a:ext>
            </a:extLst>
          </p:cNvPr>
          <p:cNvSpPr>
            <a:spLocks noEditPoints="1"/>
          </p:cNvSpPr>
          <p:nvPr/>
        </p:nvSpPr>
        <p:spPr bwMode="auto">
          <a:xfrm>
            <a:off x="2554193" y="1735517"/>
            <a:ext cx="20316" cy="5976"/>
          </a:xfrm>
          <a:custGeom>
            <a:avLst/>
            <a:gdLst>
              <a:gd name="T0" fmla="*/ 15 w 258"/>
              <a:gd name="T1" fmla="*/ 46 h 76"/>
              <a:gd name="T2" fmla="*/ 0 w 258"/>
              <a:gd name="T3" fmla="*/ 17 h 76"/>
              <a:gd name="T4" fmla="*/ 62 w 258"/>
              <a:gd name="T5" fmla="*/ 20 h 76"/>
              <a:gd name="T6" fmla="*/ 15 w 258"/>
              <a:gd name="T7" fmla="*/ 46 h 76"/>
              <a:gd name="T8" fmla="*/ 258 w 258"/>
              <a:gd name="T9" fmla="*/ 76 h 76"/>
              <a:gd name="T10" fmla="*/ 228 w 258"/>
              <a:gd name="T11" fmla="*/ 46 h 76"/>
              <a:gd name="T12" fmla="*/ 258 w 258"/>
              <a:gd name="T13" fmla="*/ 76 h 76"/>
              <a:gd name="T14" fmla="*/ 204 w 258"/>
              <a:gd name="T15" fmla="*/ 46 h 76"/>
              <a:gd name="T16" fmla="*/ 175 w 258"/>
              <a:gd name="T17" fmla="*/ 28 h 76"/>
              <a:gd name="T18" fmla="*/ 204 w 258"/>
              <a:gd name="T19" fmla="*/ 4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8" h="76">
                <a:moveTo>
                  <a:pt x="15" y="46"/>
                </a:moveTo>
                <a:cubicBezTo>
                  <a:pt x="10" y="36"/>
                  <a:pt x="5" y="27"/>
                  <a:pt x="0" y="17"/>
                </a:cubicBezTo>
                <a:cubicBezTo>
                  <a:pt x="20" y="29"/>
                  <a:pt x="41" y="30"/>
                  <a:pt x="62" y="20"/>
                </a:cubicBezTo>
                <a:cubicBezTo>
                  <a:pt x="47" y="29"/>
                  <a:pt x="31" y="38"/>
                  <a:pt x="15" y="46"/>
                </a:cubicBezTo>
                <a:close/>
                <a:moveTo>
                  <a:pt x="258" y="76"/>
                </a:moveTo>
                <a:cubicBezTo>
                  <a:pt x="247" y="67"/>
                  <a:pt x="238" y="57"/>
                  <a:pt x="228" y="46"/>
                </a:cubicBezTo>
                <a:cubicBezTo>
                  <a:pt x="256" y="44"/>
                  <a:pt x="253" y="55"/>
                  <a:pt x="258" y="76"/>
                </a:cubicBezTo>
                <a:close/>
                <a:moveTo>
                  <a:pt x="204" y="46"/>
                </a:moveTo>
                <a:cubicBezTo>
                  <a:pt x="194" y="40"/>
                  <a:pt x="185" y="34"/>
                  <a:pt x="175" y="28"/>
                </a:cubicBezTo>
                <a:cubicBezTo>
                  <a:pt x="209" y="0"/>
                  <a:pt x="214" y="20"/>
                  <a:pt x="204" y="4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4" name="꙱ Turkmenistan (TM) (H)">
            <a:extLst>
              <a:ext uri="{FF2B5EF4-FFF2-40B4-BE49-F238E27FC236}">
                <a16:creationId xmlns:a16="http://schemas.microsoft.com/office/drawing/2014/main" id="{37440BC1-FB51-47E7-85C8-647D9CF58EF5}"/>
              </a:ext>
            </a:extLst>
          </p:cNvPr>
          <p:cNvSpPr>
            <a:spLocks/>
          </p:cNvSpPr>
          <p:nvPr/>
        </p:nvSpPr>
        <p:spPr bwMode="auto">
          <a:xfrm>
            <a:off x="5656558" y="1120062"/>
            <a:ext cx="365687" cy="224670"/>
          </a:xfrm>
          <a:custGeom>
            <a:avLst/>
            <a:gdLst>
              <a:gd name="T0" fmla="*/ 1 w 4428"/>
              <a:gd name="T1" fmla="*/ 367 h 2711"/>
              <a:gd name="T2" fmla="*/ 583 w 4428"/>
              <a:gd name="T3" fmla="*/ 227 h 2711"/>
              <a:gd name="T4" fmla="*/ 1057 w 4428"/>
              <a:gd name="T5" fmla="*/ 526 h 2711"/>
              <a:gd name="T6" fmla="*/ 1337 w 4428"/>
              <a:gd name="T7" fmla="*/ 434 h 2711"/>
              <a:gd name="T8" fmla="*/ 1540 w 4428"/>
              <a:gd name="T9" fmla="*/ 139 h 2711"/>
              <a:gd name="T10" fmla="*/ 1592 w 4428"/>
              <a:gd name="T11" fmla="*/ 53 h 2711"/>
              <a:gd name="T12" fmla="*/ 1793 w 4428"/>
              <a:gd name="T13" fmla="*/ 74 h 2711"/>
              <a:gd name="T14" fmla="*/ 2148 w 4428"/>
              <a:gd name="T15" fmla="*/ 254 h 2711"/>
              <a:gd name="T16" fmla="*/ 2226 w 4428"/>
              <a:gd name="T17" fmla="*/ 437 h 2711"/>
              <a:gd name="T18" fmla="*/ 2400 w 4428"/>
              <a:gd name="T19" fmla="*/ 545 h 2711"/>
              <a:gd name="T20" fmla="*/ 2693 w 4428"/>
              <a:gd name="T21" fmla="*/ 544 h 2711"/>
              <a:gd name="T22" fmla="*/ 3003 w 4428"/>
              <a:gd name="T23" fmla="*/ 945 h 2711"/>
              <a:gd name="T24" fmla="*/ 3556 w 4428"/>
              <a:gd name="T25" fmla="*/ 1327 h 2711"/>
              <a:gd name="T26" fmla="*/ 3901 w 4428"/>
              <a:gd name="T27" fmla="*/ 1500 h 2711"/>
              <a:gd name="T28" fmla="*/ 4259 w 4428"/>
              <a:gd name="T29" fmla="*/ 1644 h 2711"/>
              <a:gd name="T30" fmla="*/ 4388 w 4428"/>
              <a:gd name="T31" fmla="*/ 1812 h 2711"/>
              <a:gd name="T32" fmla="*/ 4213 w 4428"/>
              <a:gd name="T33" fmla="*/ 1865 h 2711"/>
              <a:gd name="T34" fmla="*/ 3957 w 4428"/>
              <a:gd name="T35" fmla="*/ 1984 h 2711"/>
              <a:gd name="T36" fmla="*/ 3509 w 4428"/>
              <a:gd name="T37" fmla="*/ 2456 h 2711"/>
              <a:gd name="T38" fmla="*/ 3488 w 4428"/>
              <a:gd name="T39" fmla="*/ 2626 h 2711"/>
              <a:gd name="T40" fmla="*/ 3210 w 4428"/>
              <a:gd name="T41" fmla="*/ 2612 h 2711"/>
              <a:gd name="T42" fmla="*/ 2985 w 4428"/>
              <a:gd name="T43" fmla="*/ 2549 h 2711"/>
              <a:gd name="T44" fmla="*/ 2929 w 4428"/>
              <a:gd name="T45" fmla="*/ 2383 h 2711"/>
              <a:gd name="T46" fmla="*/ 2660 w 4428"/>
              <a:gd name="T47" fmla="*/ 2174 h 2711"/>
              <a:gd name="T48" fmla="*/ 2342 w 4428"/>
              <a:gd name="T49" fmla="*/ 1955 h 2711"/>
              <a:gd name="T50" fmla="*/ 2016 w 4428"/>
              <a:gd name="T51" fmla="*/ 1820 h 2711"/>
              <a:gd name="T52" fmla="*/ 1671 w 4428"/>
              <a:gd name="T53" fmla="*/ 1681 h 2711"/>
              <a:gd name="T54" fmla="*/ 1366 w 4428"/>
              <a:gd name="T55" fmla="*/ 1666 h 2711"/>
              <a:gd name="T56" fmla="*/ 872 w 4428"/>
              <a:gd name="T57" fmla="*/ 1911 h 2711"/>
              <a:gd name="T58" fmla="*/ 650 w 4428"/>
              <a:gd name="T59" fmla="*/ 1778 h 2711"/>
              <a:gd name="T60" fmla="*/ 604 w 4428"/>
              <a:gd name="T61" fmla="*/ 1360 h 2711"/>
              <a:gd name="T62" fmla="*/ 470 w 4428"/>
              <a:gd name="T63" fmla="*/ 1243 h 2711"/>
              <a:gd name="T64" fmla="*/ 389 w 4428"/>
              <a:gd name="T65" fmla="*/ 1093 h 2711"/>
              <a:gd name="T66" fmla="*/ 449 w 4428"/>
              <a:gd name="T67" fmla="*/ 1103 h 2711"/>
              <a:gd name="T68" fmla="*/ 241 w 4428"/>
              <a:gd name="T69" fmla="*/ 975 h 2711"/>
              <a:gd name="T70" fmla="*/ 188 w 4428"/>
              <a:gd name="T71" fmla="*/ 635 h 2711"/>
              <a:gd name="T72" fmla="*/ 154 w 4428"/>
              <a:gd name="T73" fmla="*/ 567 h 2711"/>
              <a:gd name="T74" fmla="*/ 272 w 4428"/>
              <a:gd name="T75" fmla="*/ 662 h 2711"/>
              <a:gd name="T76" fmla="*/ 362 w 4428"/>
              <a:gd name="T77" fmla="*/ 632 h 2711"/>
              <a:gd name="T78" fmla="*/ 507 w 4428"/>
              <a:gd name="T79" fmla="*/ 697 h 2711"/>
              <a:gd name="T80" fmla="*/ 607 w 4428"/>
              <a:gd name="T81" fmla="*/ 711 h 2711"/>
              <a:gd name="T82" fmla="*/ 611 w 4428"/>
              <a:gd name="T83" fmla="*/ 699 h 2711"/>
              <a:gd name="T84" fmla="*/ 611 w 4428"/>
              <a:gd name="T85" fmla="*/ 661 h 2711"/>
              <a:gd name="T86" fmla="*/ 687 w 4428"/>
              <a:gd name="T87" fmla="*/ 581 h 2711"/>
              <a:gd name="T88" fmla="*/ 333 w 4428"/>
              <a:gd name="T89" fmla="*/ 197 h 2711"/>
              <a:gd name="T90" fmla="*/ 77 w 4428"/>
              <a:gd name="T91" fmla="*/ 363 h 2711"/>
              <a:gd name="T92" fmla="*/ 144 w 4428"/>
              <a:gd name="T93" fmla="*/ 562 h 2711"/>
              <a:gd name="T94" fmla="*/ 0 w 4428"/>
              <a:gd name="T95" fmla="*/ 369 h 27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28" h="2711">
                <a:moveTo>
                  <a:pt x="0" y="369"/>
                </a:moveTo>
                <a:lnTo>
                  <a:pt x="1" y="367"/>
                </a:lnTo>
                <a:lnTo>
                  <a:pt x="1" y="368"/>
                </a:lnTo>
                <a:cubicBezTo>
                  <a:pt x="149" y="153"/>
                  <a:pt x="363" y="125"/>
                  <a:pt x="583" y="227"/>
                </a:cubicBezTo>
                <a:cubicBezTo>
                  <a:pt x="761" y="309"/>
                  <a:pt x="780" y="505"/>
                  <a:pt x="956" y="522"/>
                </a:cubicBezTo>
                <a:lnTo>
                  <a:pt x="1057" y="526"/>
                </a:lnTo>
                <a:lnTo>
                  <a:pt x="1354" y="535"/>
                </a:lnTo>
                <a:cubicBezTo>
                  <a:pt x="1408" y="523"/>
                  <a:pt x="1346" y="455"/>
                  <a:pt x="1337" y="434"/>
                </a:cubicBezTo>
                <a:cubicBezTo>
                  <a:pt x="1296" y="337"/>
                  <a:pt x="1299" y="325"/>
                  <a:pt x="1368" y="242"/>
                </a:cubicBezTo>
                <a:cubicBezTo>
                  <a:pt x="1419" y="181"/>
                  <a:pt x="1534" y="265"/>
                  <a:pt x="1540" y="139"/>
                </a:cubicBezTo>
                <a:cubicBezTo>
                  <a:pt x="1544" y="44"/>
                  <a:pt x="1659" y="162"/>
                  <a:pt x="1704" y="173"/>
                </a:cubicBezTo>
                <a:cubicBezTo>
                  <a:pt x="1702" y="156"/>
                  <a:pt x="1559" y="58"/>
                  <a:pt x="1592" y="53"/>
                </a:cubicBezTo>
                <a:cubicBezTo>
                  <a:pt x="1629" y="47"/>
                  <a:pt x="1625" y="76"/>
                  <a:pt x="1696" y="21"/>
                </a:cubicBezTo>
                <a:cubicBezTo>
                  <a:pt x="1723" y="0"/>
                  <a:pt x="1773" y="62"/>
                  <a:pt x="1793" y="74"/>
                </a:cubicBezTo>
                <a:cubicBezTo>
                  <a:pt x="1835" y="101"/>
                  <a:pt x="1895" y="83"/>
                  <a:pt x="1913" y="141"/>
                </a:cubicBezTo>
                <a:cubicBezTo>
                  <a:pt x="1936" y="215"/>
                  <a:pt x="2140" y="107"/>
                  <a:pt x="2148" y="254"/>
                </a:cubicBezTo>
                <a:cubicBezTo>
                  <a:pt x="2152" y="317"/>
                  <a:pt x="2211" y="301"/>
                  <a:pt x="2230" y="351"/>
                </a:cubicBezTo>
                <a:cubicBezTo>
                  <a:pt x="2168" y="343"/>
                  <a:pt x="2243" y="398"/>
                  <a:pt x="2226" y="437"/>
                </a:cubicBezTo>
                <a:cubicBezTo>
                  <a:pt x="2222" y="477"/>
                  <a:pt x="2214" y="492"/>
                  <a:pt x="2283" y="520"/>
                </a:cubicBezTo>
                <a:cubicBezTo>
                  <a:pt x="2318" y="535"/>
                  <a:pt x="2359" y="550"/>
                  <a:pt x="2400" y="545"/>
                </a:cubicBezTo>
                <a:cubicBezTo>
                  <a:pt x="2487" y="531"/>
                  <a:pt x="2533" y="575"/>
                  <a:pt x="2592" y="569"/>
                </a:cubicBezTo>
                <a:cubicBezTo>
                  <a:pt x="2638" y="565"/>
                  <a:pt x="2578" y="494"/>
                  <a:pt x="2693" y="544"/>
                </a:cubicBezTo>
                <a:cubicBezTo>
                  <a:pt x="2753" y="570"/>
                  <a:pt x="2789" y="608"/>
                  <a:pt x="2818" y="667"/>
                </a:cubicBezTo>
                <a:cubicBezTo>
                  <a:pt x="2871" y="773"/>
                  <a:pt x="2956" y="837"/>
                  <a:pt x="3003" y="945"/>
                </a:cubicBezTo>
                <a:cubicBezTo>
                  <a:pt x="3054" y="1062"/>
                  <a:pt x="3265" y="1133"/>
                  <a:pt x="3361" y="1199"/>
                </a:cubicBezTo>
                <a:cubicBezTo>
                  <a:pt x="3425" y="1243"/>
                  <a:pt x="3493" y="1283"/>
                  <a:pt x="3556" y="1327"/>
                </a:cubicBezTo>
                <a:cubicBezTo>
                  <a:pt x="3606" y="1363"/>
                  <a:pt x="3668" y="1357"/>
                  <a:pt x="3719" y="1397"/>
                </a:cubicBezTo>
                <a:cubicBezTo>
                  <a:pt x="3769" y="1435"/>
                  <a:pt x="3840" y="1459"/>
                  <a:pt x="3901" y="1500"/>
                </a:cubicBezTo>
                <a:cubicBezTo>
                  <a:pt x="3957" y="1538"/>
                  <a:pt x="4012" y="1592"/>
                  <a:pt x="4080" y="1605"/>
                </a:cubicBezTo>
                <a:cubicBezTo>
                  <a:pt x="4149" y="1617"/>
                  <a:pt x="4195" y="1604"/>
                  <a:pt x="4259" y="1644"/>
                </a:cubicBezTo>
                <a:cubicBezTo>
                  <a:pt x="4340" y="1696"/>
                  <a:pt x="4415" y="1663"/>
                  <a:pt x="4398" y="1742"/>
                </a:cubicBezTo>
                <a:cubicBezTo>
                  <a:pt x="4393" y="1764"/>
                  <a:pt x="4382" y="1794"/>
                  <a:pt x="4388" y="1812"/>
                </a:cubicBezTo>
                <a:cubicBezTo>
                  <a:pt x="4401" y="1846"/>
                  <a:pt x="4388" y="1887"/>
                  <a:pt x="4428" y="1921"/>
                </a:cubicBezTo>
                <a:cubicBezTo>
                  <a:pt x="4298" y="1962"/>
                  <a:pt x="4247" y="1876"/>
                  <a:pt x="4213" y="1865"/>
                </a:cubicBezTo>
                <a:cubicBezTo>
                  <a:pt x="4139" y="1841"/>
                  <a:pt x="4143" y="1903"/>
                  <a:pt x="4144" y="1918"/>
                </a:cubicBezTo>
                <a:cubicBezTo>
                  <a:pt x="4148" y="2016"/>
                  <a:pt x="4019" y="1949"/>
                  <a:pt x="3957" y="1984"/>
                </a:cubicBezTo>
                <a:cubicBezTo>
                  <a:pt x="3857" y="2042"/>
                  <a:pt x="3980" y="2256"/>
                  <a:pt x="3852" y="2336"/>
                </a:cubicBezTo>
                <a:cubicBezTo>
                  <a:pt x="3756" y="2397"/>
                  <a:pt x="3633" y="2473"/>
                  <a:pt x="3509" y="2456"/>
                </a:cubicBezTo>
                <a:cubicBezTo>
                  <a:pt x="3518" y="2480"/>
                  <a:pt x="3536" y="2501"/>
                  <a:pt x="3557" y="2515"/>
                </a:cubicBezTo>
                <a:cubicBezTo>
                  <a:pt x="3510" y="2542"/>
                  <a:pt x="3572" y="2570"/>
                  <a:pt x="3488" y="2626"/>
                </a:cubicBezTo>
                <a:cubicBezTo>
                  <a:pt x="3443" y="2689"/>
                  <a:pt x="3346" y="2653"/>
                  <a:pt x="3313" y="2711"/>
                </a:cubicBezTo>
                <a:cubicBezTo>
                  <a:pt x="3297" y="2663"/>
                  <a:pt x="3263" y="2621"/>
                  <a:pt x="3210" y="2612"/>
                </a:cubicBezTo>
                <a:cubicBezTo>
                  <a:pt x="3123" y="2604"/>
                  <a:pt x="3148" y="2632"/>
                  <a:pt x="3101" y="2605"/>
                </a:cubicBezTo>
                <a:cubicBezTo>
                  <a:pt x="3082" y="2595"/>
                  <a:pt x="3014" y="2535"/>
                  <a:pt x="2985" y="2549"/>
                </a:cubicBezTo>
                <a:cubicBezTo>
                  <a:pt x="2976" y="2527"/>
                  <a:pt x="2958" y="2481"/>
                  <a:pt x="2944" y="2445"/>
                </a:cubicBezTo>
                <a:cubicBezTo>
                  <a:pt x="2916" y="2399"/>
                  <a:pt x="2924" y="2408"/>
                  <a:pt x="2929" y="2383"/>
                </a:cubicBezTo>
                <a:cubicBezTo>
                  <a:pt x="2931" y="2321"/>
                  <a:pt x="2901" y="2259"/>
                  <a:pt x="2893" y="2215"/>
                </a:cubicBezTo>
                <a:cubicBezTo>
                  <a:pt x="2878" y="2123"/>
                  <a:pt x="2742" y="2194"/>
                  <a:pt x="2660" y="2174"/>
                </a:cubicBezTo>
                <a:cubicBezTo>
                  <a:pt x="2601" y="2160"/>
                  <a:pt x="2571" y="2081"/>
                  <a:pt x="2526" y="2046"/>
                </a:cubicBezTo>
                <a:cubicBezTo>
                  <a:pt x="2472" y="2004"/>
                  <a:pt x="2385" y="2015"/>
                  <a:pt x="2342" y="1955"/>
                </a:cubicBezTo>
                <a:cubicBezTo>
                  <a:pt x="2302" y="1899"/>
                  <a:pt x="2284" y="1865"/>
                  <a:pt x="2215" y="1839"/>
                </a:cubicBezTo>
                <a:cubicBezTo>
                  <a:pt x="2144" y="1812"/>
                  <a:pt x="2088" y="1824"/>
                  <a:pt x="2016" y="1820"/>
                </a:cubicBezTo>
                <a:cubicBezTo>
                  <a:pt x="1952" y="1816"/>
                  <a:pt x="1914" y="1765"/>
                  <a:pt x="1856" y="1747"/>
                </a:cubicBezTo>
                <a:cubicBezTo>
                  <a:pt x="1802" y="1730"/>
                  <a:pt x="1697" y="1739"/>
                  <a:pt x="1671" y="1681"/>
                </a:cubicBezTo>
                <a:cubicBezTo>
                  <a:pt x="1647" y="1630"/>
                  <a:pt x="1626" y="1606"/>
                  <a:pt x="1571" y="1619"/>
                </a:cubicBezTo>
                <a:cubicBezTo>
                  <a:pt x="1547" y="1624"/>
                  <a:pt x="1314" y="1571"/>
                  <a:pt x="1366" y="1666"/>
                </a:cubicBezTo>
                <a:cubicBezTo>
                  <a:pt x="1237" y="1707"/>
                  <a:pt x="1195" y="1554"/>
                  <a:pt x="952" y="1789"/>
                </a:cubicBezTo>
                <a:cubicBezTo>
                  <a:pt x="912" y="1827"/>
                  <a:pt x="987" y="1872"/>
                  <a:pt x="872" y="1911"/>
                </a:cubicBezTo>
                <a:cubicBezTo>
                  <a:pt x="826" y="1926"/>
                  <a:pt x="757" y="1951"/>
                  <a:pt x="696" y="1918"/>
                </a:cubicBezTo>
                <a:cubicBezTo>
                  <a:pt x="681" y="1881"/>
                  <a:pt x="660" y="1815"/>
                  <a:pt x="650" y="1778"/>
                </a:cubicBezTo>
                <a:cubicBezTo>
                  <a:pt x="629" y="1694"/>
                  <a:pt x="635" y="1609"/>
                  <a:pt x="615" y="1525"/>
                </a:cubicBezTo>
                <a:cubicBezTo>
                  <a:pt x="603" y="1473"/>
                  <a:pt x="646" y="1399"/>
                  <a:pt x="604" y="1360"/>
                </a:cubicBezTo>
                <a:cubicBezTo>
                  <a:pt x="582" y="1339"/>
                  <a:pt x="533" y="1325"/>
                  <a:pt x="531" y="1290"/>
                </a:cubicBezTo>
                <a:cubicBezTo>
                  <a:pt x="527" y="1329"/>
                  <a:pt x="494" y="1265"/>
                  <a:pt x="470" y="1243"/>
                </a:cubicBezTo>
                <a:cubicBezTo>
                  <a:pt x="443" y="1219"/>
                  <a:pt x="389" y="1181"/>
                  <a:pt x="371" y="1236"/>
                </a:cubicBezTo>
                <a:cubicBezTo>
                  <a:pt x="336" y="1192"/>
                  <a:pt x="340" y="1125"/>
                  <a:pt x="389" y="1093"/>
                </a:cubicBezTo>
                <a:cubicBezTo>
                  <a:pt x="332" y="1149"/>
                  <a:pt x="446" y="1136"/>
                  <a:pt x="485" y="1139"/>
                </a:cubicBezTo>
                <a:cubicBezTo>
                  <a:pt x="465" y="1133"/>
                  <a:pt x="454" y="1101"/>
                  <a:pt x="449" y="1103"/>
                </a:cubicBezTo>
                <a:cubicBezTo>
                  <a:pt x="418" y="1114"/>
                  <a:pt x="425" y="1054"/>
                  <a:pt x="425" y="1037"/>
                </a:cubicBezTo>
                <a:cubicBezTo>
                  <a:pt x="421" y="949"/>
                  <a:pt x="294" y="1003"/>
                  <a:pt x="241" y="975"/>
                </a:cubicBezTo>
                <a:cubicBezTo>
                  <a:pt x="281" y="1039"/>
                  <a:pt x="181" y="996"/>
                  <a:pt x="174" y="894"/>
                </a:cubicBezTo>
                <a:cubicBezTo>
                  <a:pt x="170" y="836"/>
                  <a:pt x="200" y="668"/>
                  <a:pt x="188" y="635"/>
                </a:cubicBezTo>
                <a:cubicBezTo>
                  <a:pt x="182" y="619"/>
                  <a:pt x="136" y="571"/>
                  <a:pt x="155" y="578"/>
                </a:cubicBezTo>
                <a:cubicBezTo>
                  <a:pt x="159" y="579"/>
                  <a:pt x="152" y="564"/>
                  <a:pt x="154" y="567"/>
                </a:cubicBezTo>
                <a:cubicBezTo>
                  <a:pt x="169" y="571"/>
                  <a:pt x="188" y="646"/>
                  <a:pt x="229" y="647"/>
                </a:cubicBezTo>
                <a:cubicBezTo>
                  <a:pt x="191" y="648"/>
                  <a:pt x="228" y="707"/>
                  <a:pt x="272" y="662"/>
                </a:cubicBezTo>
                <a:cubicBezTo>
                  <a:pt x="265" y="681"/>
                  <a:pt x="274" y="703"/>
                  <a:pt x="305" y="655"/>
                </a:cubicBezTo>
                <a:cubicBezTo>
                  <a:pt x="313" y="690"/>
                  <a:pt x="358" y="723"/>
                  <a:pt x="362" y="632"/>
                </a:cubicBezTo>
                <a:cubicBezTo>
                  <a:pt x="381" y="637"/>
                  <a:pt x="402" y="729"/>
                  <a:pt x="424" y="734"/>
                </a:cubicBezTo>
                <a:cubicBezTo>
                  <a:pt x="444" y="740"/>
                  <a:pt x="530" y="712"/>
                  <a:pt x="507" y="697"/>
                </a:cubicBezTo>
                <a:cubicBezTo>
                  <a:pt x="521" y="701"/>
                  <a:pt x="556" y="690"/>
                  <a:pt x="561" y="691"/>
                </a:cubicBezTo>
                <a:cubicBezTo>
                  <a:pt x="567" y="693"/>
                  <a:pt x="531" y="725"/>
                  <a:pt x="607" y="711"/>
                </a:cubicBezTo>
                <a:cubicBezTo>
                  <a:pt x="614" y="715"/>
                  <a:pt x="606" y="704"/>
                  <a:pt x="600" y="707"/>
                </a:cubicBezTo>
                <a:cubicBezTo>
                  <a:pt x="599" y="705"/>
                  <a:pt x="606" y="704"/>
                  <a:pt x="611" y="699"/>
                </a:cubicBezTo>
                <a:cubicBezTo>
                  <a:pt x="566" y="698"/>
                  <a:pt x="586" y="684"/>
                  <a:pt x="550" y="640"/>
                </a:cubicBezTo>
                <a:cubicBezTo>
                  <a:pt x="564" y="612"/>
                  <a:pt x="623" y="631"/>
                  <a:pt x="611" y="661"/>
                </a:cubicBezTo>
                <a:cubicBezTo>
                  <a:pt x="673" y="679"/>
                  <a:pt x="712" y="612"/>
                  <a:pt x="662" y="573"/>
                </a:cubicBezTo>
                <a:lnTo>
                  <a:pt x="687" y="581"/>
                </a:lnTo>
                <a:cubicBezTo>
                  <a:pt x="667" y="509"/>
                  <a:pt x="460" y="460"/>
                  <a:pt x="446" y="407"/>
                </a:cubicBezTo>
                <a:cubicBezTo>
                  <a:pt x="439" y="379"/>
                  <a:pt x="371" y="210"/>
                  <a:pt x="333" y="197"/>
                </a:cubicBezTo>
                <a:cubicBezTo>
                  <a:pt x="213" y="156"/>
                  <a:pt x="100" y="272"/>
                  <a:pt x="72" y="290"/>
                </a:cubicBezTo>
                <a:cubicBezTo>
                  <a:pt x="58" y="300"/>
                  <a:pt x="64" y="364"/>
                  <a:pt x="77" y="363"/>
                </a:cubicBezTo>
                <a:cubicBezTo>
                  <a:pt x="100" y="308"/>
                  <a:pt x="111" y="402"/>
                  <a:pt x="107" y="443"/>
                </a:cubicBezTo>
                <a:cubicBezTo>
                  <a:pt x="106" y="453"/>
                  <a:pt x="165" y="579"/>
                  <a:pt x="144" y="562"/>
                </a:cubicBezTo>
                <a:cubicBezTo>
                  <a:pt x="132" y="526"/>
                  <a:pt x="109" y="496"/>
                  <a:pt x="82" y="471"/>
                </a:cubicBezTo>
                <a:cubicBezTo>
                  <a:pt x="48" y="440"/>
                  <a:pt x="43" y="395"/>
                  <a:pt x="0" y="36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5" name="꙱ Turkey (Republic of Turkey) (TR) (H)">
            <a:extLst>
              <a:ext uri="{FF2B5EF4-FFF2-40B4-BE49-F238E27FC236}">
                <a16:creationId xmlns:a16="http://schemas.microsoft.com/office/drawing/2014/main" id="{1B86B0C0-F59F-4A8F-9471-9759C7FDF23D}"/>
              </a:ext>
            </a:extLst>
          </p:cNvPr>
          <p:cNvSpPr>
            <a:spLocks noEditPoints="1"/>
          </p:cNvSpPr>
          <p:nvPr/>
        </p:nvSpPr>
        <p:spPr bwMode="auto">
          <a:xfrm>
            <a:off x="5032739" y="1139183"/>
            <a:ext cx="462487" cy="185234"/>
          </a:xfrm>
          <a:custGeom>
            <a:avLst/>
            <a:gdLst>
              <a:gd name="T0" fmla="*/ 130 w 5608"/>
              <a:gd name="T1" fmla="*/ 282 h 2240"/>
              <a:gd name="T2" fmla="*/ 120 w 5608"/>
              <a:gd name="T3" fmla="*/ 81 h 2240"/>
              <a:gd name="T4" fmla="*/ 534 w 5608"/>
              <a:gd name="T5" fmla="*/ 70 h 2240"/>
              <a:gd name="T6" fmla="*/ 817 w 5608"/>
              <a:gd name="T7" fmla="*/ 413 h 2240"/>
              <a:gd name="T8" fmla="*/ 452 w 5608"/>
              <a:gd name="T9" fmla="*/ 405 h 2240"/>
              <a:gd name="T10" fmla="*/ 69 w 5608"/>
              <a:gd name="T11" fmla="*/ 737 h 2240"/>
              <a:gd name="T12" fmla="*/ 0 w 5608"/>
              <a:gd name="T13" fmla="*/ 496 h 2240"/>
              <a:gd name="T14" fmla="*/ 202 w 5608"/>
              <a:gd name="T15" fmla="*/ 621 h 2240"/>
              <a:gd name="T16" fmla="*/ 484 w 5608"/>
              <a:gd name="T17" fmla="*/ 585 h 2240"/>
              <a:gd name="T18" fmla="*/ 682 w 5608"/>
              <a:gd name="T19" fmla="*/ 619 h 2240"/>
              <a:gd name="T20" fmla="*/ 1102 w 5608"/>
              <a:gd name="T21" fmla="*/ 499 h 2240"/>
              <a:gd name="T22" fmla="*/ 1175 w 5608"/>
              <a:gd name="T23" fmla="*/ 350 h 2240"/>
              <a:gd name="T24" fmla="*/ 1658 w 5608"/>
              <a:gd name="T25" fmla="*/ 227 h 2240"/>
              <a:gd name="T26" fmla="*/ 2471 w 5608"/>
              <a:gd name="T27" fmla="*/ 69 h 2240"/>
              <a:gd name="T28" fmla="*/ 2754 w 5608"/>
              <a:gd name="T29" fmla="*/ 169 h 2240"/>
              <a:gd name="T30" fmla="*/ 3005 w 5608"/>
              <a:gd name="T31" fmla="*/ 308 h 2240"/>
              <a:gd name="T32" fmla="*/ 3399 w 5608"/>
              <a:gd name="T33" fmla="*/ 387 h 2240"/>
              <a:gd name="T34" fmla="*/ 4154 w 5608"/>
              <a:gd name="T35" fmla="*/ 400 h 2240"/>
              <a:gd name="T36" fmla="*/ 4571 w 5608"/>
              <a:gd name="T37" fmla="*/ 226 h 2240"/>
              <a:gd name="T38" fmla="*/ 4913 w 5608"/>
              <a:gd name="T39" fmla="*/ 287 h 2240"/>
              <a:gd name="T40" fmla="*/ 5046 w 5608"/>
              <a:gd name="T41" fmla="*/ 432 h 2240"/>
              <a:gd name="T42" fmla="*/ 5310 w 5608"/>
              <a:gd name="T43" fmla="*/ 744 h 2240"/>
              <a:gd name="T44" fmla="*/ 5383 w 5608"/>
              <a:gd name="T45" fmla="*/ 880 h 2240"/>
              <a:gd name="T46" fmla="*/ 5367 w 5608"/>
              <a:gd name="T47" fmla="*/ 1171 h 2240"/>
              <a:gd name="T48" fmla="*/ 5484 w 5608"/>
              <a:gd name="T49" fmla="*/ 1540 h 2240"/>
              <a:gd name="T50" fmla="*/ 5596 w 5608"/>
              <a:gd name="T51" fmla="*/ 1766 h 2240"/>
              <a:gd name="T52" fmla="*/ 5187 w 5608"/>
              <a:gd name="T53" fmla="*/ 1714 h 2240"/>
              <a:gd name="T54" fmla="*/ 4886 w 5608"/>
              <a:gd name="T55" fmla="*/ 1773 h 2240"/>
              <a:gd name="T56" fmla="*/ 4025 w 5608"/>
              <a:gd name="T57" fmla="*/ 1929 h 2240"/>
              <a:gd name="T58" fmla="*/ 3232 w 5608"/>
              <a:gd name="T59" fmla="*/ 1889 h 2240"/>
              <a:gd name="T60" fmla="*/ 3159 w 5608"/>
              <a:gd name="T61" fmla="*/ 2096 h 2240"/>
              <a:gd name="T62" fmla="*/ 3032 w 5608"/>
              <a:gd name="T63" fmla="*/ 2203 h 2240"/>
              <a:gd name="T64" fmla="*/ 3001 w 5608"/>
              <a:gd name="T65" fmla="*/ 1865 h 2240"/>
              <a:gd name="T66" fmla="*/ 2691 w 5608"/>
              <a:gd name="T67" fmla="*/ 1905 h 2240"/>
              <a:gd name="T68" fmla="*/ 2344 w 5608"/>
              <a:gd name="T69" fmla="*/ 2121 h 2240"/>
              <a:gd name="T70" fmla="*/ 1837 w 5608"/>
              <a:gd name="T71" fmla="*/ 1983 h 2240"/>
              <a:gd name="T72" fmla="*/ 1401 w 5608"/>
              <a:gd name="T73" fmla="*/ 2089 h 2240"/>
              <a:gd name="T74" fmla="*/ 974 w 5608"/>
              <a:gd name="T75" fmla="*/ 1987 h 2240"/>
              <a:gd name="T76" fmla="*/ 680 w 5608"/>
              <a:gd name="T77" fmla="*/ 1978 h 2240"/>
              <a:gd name="T78" fmla="*/ 487 w 5608"/>
              <a:gd name="T79" fmla="*/ 1936 h 2240"/>
              <a:gd name="T80" fmla="*/ 737 w 5608"/>
              <a:gd name="T81" fmla="*/ 1820 h 2240"/>
              <a:gd name="T82" fmla="*/ 517 w 5608"/>
              <a:gd name="T83" fmla="*/ 1723 h 2240"/>
              <a:gd name="T84" fmla="*/ 414 w 5608"/>
              <a:gd name="T85" fmla="*/ 1489 h 2240"/>
              <a:gd name="T86" fmla="*/ 128 w 5608"/>
              <a:gd name="T87" fmla="*/ 1354 h 2240"/>
              <a:gd name="T88" fmla="*/ 244 w 5608"/>
              <a:gd name="T89" fmla="*/ 1357 h 2240"/>
              <a:gd name="T90" fmla="*/ 333 w 5608"/>
              <a:gd name="T91" fmla="*/ 1164 h 2240"/>
              <a:gd name="T92" fmla="*/ 289 w 5608"/>
              <a:gd name="T93" fmla="*/ 927 h 2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608" h="2240">
                <a:moveTo>
                  <a:pt x="0" y="496"/>
                </a:moveTo>
                <a:cubicBezTo>
                  <a:pt x="31" y="482"/>
                  <a:pt x="74" y="440"/>
                  <a:pt x="83" y="406"/>
                </a:cubicBezTo>
                <a:cubicBezTo>
                  <a:pt x="97" y="354"/>
                  <a:pt x="57" y="315"/>
                  <a:pt x="130" y="282"/>
                </a:cubicBezTo>
                <a:cubicBezTo>
                  <a:pt x="150" y="274"/>
                  <a:pt x="156" y="267"/>
                  <a:pt x="156" y="259"/>
                </a:cubicBezTo>
                <a:cubicBezTo>
                  <a:pt x="130" y="197"/>
                  <a:pt x="111" y="170"/>
                  <a:pt x="77" y="155"/>
                </a:cubicBezTo>
                <a:cubicBezTo>
                  <a:pt x="33" y="129"/>
                  <a:pt x="125" y="116"/>
                  <a:pt x="120" y="81"/>
                </a:cubicBezTo>
                <a:cubicBezTo>
                  <a:pt x="118" y="71"/>
                  <a:pt x="221" y="42"/>
                  <a:pt x="238" y="36"/>
                </a:cubicBezTo>
                <a:cubicBezTo>
                  <a:pt x="292" y="18"/>
                  <a:pt x="325" y="0"/>
                  <a:pt x="364" y="45"/>
                </a:cubicBezTo>
                <a:cubicBezTo>
                  <a:pt x="416" y="103"/>
                  <a:pt x="475" y="21"/>
                  <a:pt x="534" y="70"/>
                </a:cubicBezTo>
                <a:cubicBezTo>
                  <a:pt x="564" y="95"/>
                  <a:pt x="519" y="104"/>
                  <a:pt x="540" y="131"/>
                </a:cubicBezTo>
                <a:cubicBezTo>
                  <a:pt x="620" y="234"/>
                  <a:pt x="713" y="278"/>
                  <a:pt x="839" y="316"/>
                </a:cubicBezTo>
                <a:cubicBezTo>
                  <a:pt x="887" y="330"/>
                  <a:pt x="847" y="402"/>
                  <a:pt x="817" y="413"/>
                </a:cubicBezTo>
                <a:cubicBezTo>
                  <a:pt x="759" y="434"/>
                  <a:pt x="675" y="378"/>
                  <a:pt x="617" y="375"/>
                </a:cubicBezTo>
                <a:cubicBezTo>
                  <a:pt x="588" y="373"/>
                  <a:pt x="570" y="393"/>
                  <a:pt x="546" y="406"/>
                </a:cubicBezTo>
                <a:cubicBezTo>
                  <a:pt x="516" y="421"/>
                  <a:pt x="485" y="394"/>
                  <a:pt x="452" y="405"/>
                </a:cubicBezTo>
                <a:cubicBezTo>
                  <a:pt x="411" y="417"/>
                  <a:pt x="394" y="461"/>
                  <a:pt x="366" y="492"/>
                </a:cubicBezTo>
                <a:cubicBezTo>
                  <a:pt x="320" y="542"/>
                  <a:pt x="258" y="556"/>
                  <a:pt x="205" y="594"/>
                </a:cubicBezTo>
                <a:cubicBezTo>
                  <a:pt x="160" y="627"/>
                  <a:pt x="117" y="718"/>
                  <a:pt x="69" y="737"/>
                </a:cubicBezTo>
                <a:cubicBezTo>
                  <a:pt x="54" y="679"/>
                  <a:pt x="79" y="619"/>
                  <a:pt x="136" y="599"/>
                </a:cubicBezTo>
                <a:cubicBezTo>
                  <a:pt x="146" y="595"/>
                  <a:pt x="255" y="562"/>
                  <a:pt x="219" y="532"/>
                </a:cubicBezTo>
                <a:cubicBezTo>
                  <a:pt x="161" y="484"/>
                  <a:pt x="29" y="613"/>
                  <a:pt x="0" y="496"/>
                </a:cubicBezTo>
                <a:close/>
                <a:moveTo>
                  <a:pt x="39" y="945"/>
                </a:moveTo>
                <a:cubicBezTo>
                  <a:pt x="43" y="914"/>
                  <a:pt x="47" y="762"/>
                  <a:pt x="70" y="753"/>
                </a:cubicBezTo>
                <a:cubicBezTo>
                  <a:pt x="126" y="732"/>
                  <a:pt x="144" y="650"/>
                  <a:pt x="202" y="621"/>
                </a:cubicBezTo>
                <a:cubicBezTo>
                  <a:pt x="233" y="606"/>
                  <a:pt x="273" y="633"/>
                  <a:pt x="302" y="613"/>
                </a:cubicBezTo>
                <a:cubicBezTo>
                  <a:pt x="338" y="587"/>
                  <a:pt x="354" y="607"/>
                  <a:pt x="385" y="626"/>
                </a:cubicBezTo>
                <a:cubicBezTo>
                  <a:pt x="431" y="653"/>
                  <a:pt x="578" y="641"/>
                  <a:pt x="484" y="585"/>
                </a:cubicBezTo>
                <a:cubicBezTo>
                  <a:pt x="514" y="573"/>
                  <a:pt x="546" y="575"/>
                  <a:pt x="576" y="582"/>
                </a:cubicBezTo>
                <a:cubicBezTo>
                  <a:pt x="561" y="588"/>
                  <a:pt x="554" y="597"/>
                  <a:pt x="554" y="611"/>
                </a:cubicBezTo>
                <a:cubicBezTo>
                  <a:pt x="572" y="636"/>
                  <a:pt x="660" y="621"/>
                  <a:pt x="682" y="619"/>
                </a:cubicBezTo>
                <a:cubicBezTo>
                  <a:pt x="752" y="613"/>
                  <a:pt x="851" y="653"/>
                  <a:pt x="909" y="603"/>
                </a:cubicBezTo>
                <a:cubicBezTo>
                  <a:pt x="882" y="576"/>
                  <a:pt x="846" y="600"/>
                  <a:pt x="817" y="576"/>
                </a:cubicBezTo>
                <a:cubicBezTo>
                  <a:pt x="854" y="481"/>
                  <a:pt x="1025" y="517"/>
                  <a:pt x="1102" y="499"/>
                </a:cubicBezTo>
                <a:cubicBezTo>
                  <a:pt x="1036" y="467"/>
                  <a:pt x="940" y="494"/>
                  <a:pt x="885" y="437"/>
                </a:cubicBezTo>
                <a:cubicBezTo>
                  <a:pt x="822" y="372"/>
                  <a:pt x="885" y="319"/>
                  <a:pt x="952" y="325"/>
                </a:cubicBezTo>
                <a:cubicBezTo>
                  <a:pt x="1026" y="332"/>
                  <a:pt x="1100" y="367"/>
                  <a:pt x="1175" y="350"/>
                </a:cubicBezTo>
                <a:cubicBezTo>
                  <a:pt x="1275" y="329"/>
                  <a:pt x="1356" y="383"/>
                  <a:pt x="1458" y="373"/>
                </a:cubicBezTo>
                <a:cubicBezTo>
                  <a:pt x="1506" y="368"/>
                  <a:pt x="1513" y="344"/>
                  <a:pt x="1530" y="307"/>
                </a:cubicBezTo>
                <a:cubicBezTo>
                  <a:pt x="1549" y="267"/>
                  <a:pt x="1621" y="249"/>
                  <a:pt x="1658" y="227"/>
                </a:cubicBezTo>
                <a:cubicBezTo>
                  <a:pt x="1764" y="165"/>
                  <a:pt x="1848" y="111"/>
                  <a:pt x="1968" y="79"/>
                </a:cubicBezTo>
                <a:cubicBezTo>
                  <a:pt x="2093" y="45"/>
                  <a:pt x="2188" y="63"/>
                  <a:pt x="2315" y="63"/>
                </a:cubicBezTo>
                <a:cubicBezTo>
                  <a:pt x="2366" y="63"/>
                  <a:pt x="2420" y="84"/>
                  <a:pt x="2471" y="69"/>
                </a:cubicBezTo>
                <a:cubicBezTo>
                  <a:pt x="2494" y="62"/>
                  <a:pt x="2502" y="34"/>
                  <a:pt x="2524" y="27"/>
                </a:cubicBezTo>
                <a:cubicBezTo>
                  <a:pt x="2547" y="20"/>
                  <a:pt x="2567" y="34"/>
                  <a:pt x="2589" y="36"/>
                </a:cubicBezTo>
                <a:cubicBezTo>
                  <a:pt x="2542" y="93"/>
                  <a:pt x="2646" y="184"/>
                  <a:pt x="2754" y="169"/>
                </a:cubicBezTo>
                <a:cubicBezTo>
                  <a:pt x="2791" y="165"/>
                  <a:pt x="2821" y="124"/>
                  <a:pt x="2821" y="176"/>
                </a:cubicBezTo>
                <a:cubicBezTo>
                  <a:pt x="2830" y="99"/>
                  <a:pt x="2879" y="192"/>
                  <a:pt x="2886" y="214"/>
                </a:cubicBezTo>
                <a:cubicBezTo>
                  <a:pt x="2895" y="243"/>
                  <a:pt x="2974" y="341"/>
                  <a:pt x="3005" y="308"/>
                </a:cubicBezTo>
                <a:cubicBezTo>
                  <a:pt x="3046" y="264"/>
                  <a:pt x="3090" y="273"/>
                  <a:pt x="3134" y="309"/>
                </a:cubicBezTo>
                <a:cubicBezTo>
                  <a:pt x="3188" y="352"/>
                  <a:pt x="3254" y="359"/>
                  <a:pt x="3314" y="389"/>
                </a:cubicBezTo>
                <a:cubicBezTo>
                  <a:pt x="3347" y="406"/>
                  <a:pt x="3353" y="337"/>
                  <a:pt x="3399" y="387"/>
                </a:cubicBezTo>
                <a:cubicBezTo>
                  <a:pt x="3437" y="428"/>
                  <a:pt x="3509" y="427"/>
                  <a:pt x="3560" y="432"/>
                </a:cubicBezTo>
                <a:cubicBezTo>
                  <a:pt x="3646" y="441"/>
                  <a:pt x="3788" y="341"/>
                  <a:pt x="3927" y="390"/>
                </a:cubicBezTo>
                <a:cubicBezTo>
                  <a:pt x="4009" y="420"/>
                  <a:pt x="4070" y="440"/>
                  <a:pt x="4154" y="400"/>
                </a:cubicBezTo>
                <a:cubicBezTo>
                  <a:pt x="4254" y="353"/>
                  <a:pt x="4347" y="299"/>
                  <a:pt x="4433" y="230"/>
                </a:cubicBezTo>
                <a:cubicBezTo>
                  <a:pt x="4468" y="201"/>
                  <a:pt x="4490" y="249"/>
                  <a:pt x="4529" y="249"/>
                </a:cubicBezTo>
                <a:cubicBezTo>
                  <a:pt x="4550" y="250"/>
                  <a:pt x="4546" y="221"/>
                  <a:pt x="4571" y="226"/>
                </a:cubicBezTo>
                <a:cubicBezTo>
                  <a:pt x="4623" y="236"/>
                  <a:pt x="4720" y="267"/>
                  <a:pt x="4731" y="236"/>
                </a:cubicBezTo>
                <a:cubicBezTo>
                  <a:pt x="4741" y="199"/>
                  <a:pt x="4828" y="164"/>
                  <a:pt x="4802" y="222"/>
                </a:cubicBezTo>
                <a:cubicBezTo>
                  <a:pt x="4837" y="212"/>
                  <a:pt x="4888" y="264"/>
                  <a:pt x="4913" y="287"/>
                </a:cubicBezTo>
                <a:cubicBezTo>
                  <a:pt x="4928" y="282"/>
                  <a:pt x="4938" y="294"/>
                  <a:pt x="4930" y="315"/>
                </a:cubicBezTo>
                <a:cubicBezTo>
                  <a:pt x="4918" y="341"/>
                  <a:pt x="4995" y="337"/>
                  <a:pt x="5002" y="339"/>
                </a:cubicBezTo>
                <a:cubicBezTo>
                  <a:pt x="5014" y="357"/>
                  <a:pt x="5028" y="417"/>
                  <a:pt x="5046" y="432"/>
                </a:cubicBezTo>
                <a:cubicBezTo>
                  <a:pt x="5102" y="477"/>
                  <a:pt x="5148" y="522"/>
                  <a:pt x="5116" y="569"/>
                </a:cubicBezTo>
                <a:cubicBezTo>
                  <a:pt x="5084" y="615"/>
                  <a:pt x="5170" y="683"/>
                  <a:pt x="5125" y="713"/>
                </a:cubicBezTo>
                <a:cubicBezTo>
                  <a:pt x="5197" y="750"/>
                  <a:pt x="5234" y="741"/>
                  <a:pt x="5310" y="744"/>
                </a:cubicBezTo>
                <a:cubicBezTo>
                  <a:pt x="5365" y="746"/>
                  <a:pt x="5438" y="807"/>
                  <a:pt x="5474" y="860"/>
                </a:cubicBezTo>
                <a:cubicBezTo>
                  <a:pt x="5477" y="868"/>
                  <a:pt x="5486" y="884"/>
                  <a:pt x="5490" y="892"/>
                </a:cubicBezTo>
                <a:cubicBezTo>
                  <a:pt x="5466" y="865"/>
                  <a:pt x="5382" y="807"/>
                  <a:pt x="5383" y="880"/>
                </a:cubicBezTo>
                <a:cubicBezTo>
                  <a:pt x="5385" y="1013"/>
                  <a:pt x="5351" y="948"/>
                  <a:pt x="5273" y="977"/>
                </a:cubicBezTo>
                <a:cubicBezTo>
                  <a:pt x="5298" y="1016"/>
                  <a:pt x="5318" y="1055"/>
                  <a:pt x="5338" y="1093"/>
                </a:cubicBezTo>
                <a:cubicBezTo>
                  <a:pt x="5352" y="1122"/>
                  <a:pt x="5346" y="1148"/>
                  <a:pt x="5367" y="1171"/>
                </a:cubicBezTo>
                <a:cubicBezTo>
                  <a:pt x="5405" y="1210"/>
                  <a:pt x="5365" y="1323"/>
                  <a:pt x="5454" y="1351"/>
                </a:cubicBezTo>
                <a:cubicBezTo>
                  <a:pt x="5422" y="1382"/>
                  <a:pt x="5403" y="1440"/>
                  <a:pt x="5399" y="1482"/>
                </a:cubicBezTo>
                <a:cubicBezTo>
                  <a:pt x="5396" y="1510"/>
                  <a:pt x="5466" y="1532"/>
                  <a:pt x="5484" y="1540"/>
                </a:cubicBezTo>
                <a:cubicBezTo>
                  <a:pt x="5519" y="1555"/>
                  <a:pt x="5504" y="1626"/>
                  <a:pt x="5534" y="1669"/>
                </a:cubicBezTo>
                <a:cubicBezTo>
                  <a:pt x="5565" y="1712"/>
                  <a:pt x="5608" y="1687"/>
                  <a:pt x="5593" y="1750"/>
                </a:cubicBezTo>
                <a:lnTo>
                  <a:pt x="5596" y="1766"/>
                </a:lnTo>
                <a:cubicBezTo>
                  <a:pt x="5543" y="1725"/>
                  <a:pt x="5507" y="1818"/>
                  <a:pt x="5464" y="1823"/>
                </a:cubicBezTo>
                <a:cubicBezTo>
                  <a:pt x="5411" y="1830"/>
                  <a:pt x="5478" y="1685"/>
                  <a:pt x="5364" y="1714"/>
                </a:cubicBezTo>
                <a:cubicBezTo>
                  <a:pt x="5309" y="1729"/>
                  <a:pt x="5327" y="1770"/>
                  <a:pt x="5187" y="1714"/>
                </a:cubicBezTo>
                <a:cubicBezTo>
                  <a:pt x="5153" y="1701"/>
                  <a:pt x="4996" y="1676"/>
                  <a:pt x="4981" y="1703"/>
                </a:cubicBezTo>
                <a:cubicBezTo>
                  <a:pt x="4969" y="1724"/>
                  <a:pt x="4947" y="1792"/>
                  <a:pt x="4887" y="1774"/>
                </a:cubicBezTo>
                <a:cubicBezTo>
                  <a:pt x="4887" y="1774"/>
                  <a:pt x="4887" y="1773"/>
                  <a:pt x="4886" y="1773"/>
                </a:cubicBezTo>
                <a:cubicBezTo>
                  <a:pt x="4869" y="1662"/>
                  <a:pt x="4786" y="1746"/>
                  <a:pt x="4728" y="1769"/>
                </a:cubicBezTo>
                <a:cubicBezTo>
                  <a:pt x="4610" y="1816"/>
                  <a:pt x="4480" y="1751"/>
                  <a:pt x="4362" y="1798"/>
                </a:cubicBezTo>
                <a:cubicBezTo>
                  <a:pt x="4245" y="1845"/>
                  <a:pt x="4154" y="1918"/>
                  <a:pt x="4025" y="1929"/>
                </a:cubicBezTo>
                <a:cubicBezTo>
                  <a:pt x="3759" y="1952"/>
                  <a:pt x="3829" y="1876"/>
                  <a:pt x="3720" y="1860"/>
                </a:cubicBezTo>
                <a:cubicBezTo>
                  <a:pt x="3627" y="1847"/>
                  <a:pt x="3600" y="1920"/>
                  <a:pt x="3399" y="1952"/>
                </a:cubicBezTo>
                <a:cubicBezTo>
                  <a:pt x="3330" y="1963"/>
                  <a:pt x="3328" y="1865"/>
                  <a:pt x="3232" y="1889"/>
                </a:cubicBezTo>
                <a:cubicBezTo>
                  <a:pt x="3203" y="1896"/>
                  <a:pt x="3201" y="1955"/>
                  <a:pt x="3203" y="1976"/>
                </a:cubicBezTo>
                <a:cubicBezTo>
                  <a:pt x="3210" y="2033"/>
                  <a:pt x="3225" y="2046"/>
                  <a:pt x="3248" y="2094"/>
                </a:cubicBezTo>
                <a:cubicBezTo>
                  <a:pt x="3219" y="2095"/>
                  <a:pt x="3188" y="2103"/>
                  <a:pt x="3159" y="2096"/>
                </a:cubicBezTo>
                <a:cubicBezTo>
                  <a:pt x="3153" y="2129"/>
                  <a:pt x="3176" y="2173"/>
                  <a:pt x="3143" y="2194"/>
                </a:cubicBezTo>
                <a:cubicBezTo>
                  <a:pt x="3119" y="2208"/>
                  <a:pt x="3105" y="2236"/>
                  <a:pt x="3101" y="2240"/>
                </a:cubicBezTo>
                <a:lnTo>
                  <a:pt x="3032" y="2203"/>
                </a:lnTo>
                <a:cubicBezTo>
                  <a:pt x="3057" y="2170"/>
                  <a:pt x="3022" y="2127"/>
                  <a:pt x="3002" y="2102"/>
                </a:cubicBezTo>
                <a:cubicBezTo>
                  <a:pt x="2929" y="2011"/>
                  <a:pt x="3151" y="1992"/>
                  <a:pt x="3071" y="1883"/>
                </a:cubicBezTo>
                <a:cubicBezTo>
                  <a:pt x="3055" y="1863"/>
                  <a:pt x="3023" y="1837"/>
                  <a:pt x="3001" y="1865"/>
                </a:cubicBezTo>
                <a:cubicBezTo>
                  <a:pt x="2970" y="1905"/>
                  <a:pt x="2939" y="1899"/>
                  <a:pt x="2901" y="1927"/>
                </a:cubicBezTo>
                <a:cubicBezTo>
                  <a:pt x="2964" y="1921"/>
                  <a:pt x="2899" y="1984"/>
                  <a:pt x="2853" y="1976"/>
                </a:cubicBezTo>
                <a:cubicBezTo>
                  <a:pt x="2794" y="1965"/>
                  <a:pt x="2743" y="1931"/>
                  <a:pt x="2691" y="1905"/>
                </a:cubicBezTo>
                <a:cubicBezTo>
                  <a:pt x="2567" y="1843"/>
                  <a:pt x="2502" y="2025"/>
                  <a:pt x="2444" y="2099"/>
                </a:cubicBezTo>
                <a:cubicBezTo>
                  <a:pt x="2435" y="2089"/>
                  <a:pt x="2426" y="2080"/>
                  <a:pt x="2417" y="2070"/>
                </a:cubicBezTo>
                <a:cubicBezTo>
                  <a:pt x="2395" y="2093"/>
                  <a:pt x="2380" y="2135"/>
                  <a:pt x="2344" y="2121"/>
                </a:cubicBezTo>
                <a:cubicBezTo>
                  <a:pt x="2312" y="2109"/>
                  <a:pt x="2223" y="2131"/>
                  <a:pt x="2193" y="2146"/>
                </a:cubicBezTo>
                <a:cubicBezTo>
                  <a:pt x="2140" y="2173"/>
                  <a:pt x="2076" y="2169"/>
                  <a:pt x="2024" y="2146"/>
                </a:cubicBezTo>
                <a:cubicBezTo>
                  <a:pt x="1943" y="2110"/>
                  <a:pt x="1914" y="2021"/>
                  <a:pt x="1837" y="1983"/>
                </a:cubicBezTo>
                <a:cubicBezTo>
                  <a:pt x="1753" y="1942"/>
                  <a:pt x="1667" y="1894"/>
                  <a:pt x="1574" y="1878"/>
                </a:cubicBezTo>
                <a:cubicBezTo>
                  <a:pt x="1525" y="1869"/>
                  <a:pt x="1425" y="1849"/>
                  <a:pt x="1425" y="1927"/>
                </a:cubicBezTo>
                <a:cubicBezTo>
                  <a:pt x="1425" y="1972"/>
                  <a:pt x="1434" y="2053"/>
                  <a:pt x="1401" y="2089"/>
                </a:cubicBezTo>
                <a:cubicBezTo>
                  <a:pt x="1383" y="2108"/>
                  <a:pt x="1360" y="2072"/>
                  <a:pt x="1343" y="2070"/>
                </a:cubicBezTo>
                <a:cubicBezTo>
                  <a:pt x="1271" y="2060"/>
                  <a:pt x="1235" y="2192"/>
                  <a:pt x="1049" y="2073"/>
                </a:cubicBezTo>
                <a:cubicBezTo>
                  <a:pt x="1018" y="2053"/>
                  <a:pt x="1016" y="1989"/>
                  <a:pt x="974" y="1987"/>
                </a:cubicBezTo>
                <a:cubicBezTo>
                  <a:pt x="1007" y="1940"/>
                  <a:pt x="931" y="1890"/>
                  <a:pt x="921" y="1951"/>
                </a:cubicBezTo>
                <a:cubicBezTo>
                  <a:pt x="889" y="1923"/>
                  <a:pt x="809" y="1913"/>
                  <a:pt x="799" y="1865"/>
                </a:cubicBezTo>
                <a:cubicBezTo>
                  <a:pt x="792" y="1899"/>
                  <a:pt x="708" y="1957"/>
                  <a:pt x="680" y="1978"/>
                </a:cubicBezTo>
                <a:cubicBezTo>
                  <a:pt x="690" y="1957"/>
                  <a:pt x="683" y="1944"/>
                  <a:pt x="660" y="1939"/>
                </a:cubicBezTo>
                <a:cubicBezTo>
                  <a:pt x="683" y="1934"/>
                  <a:pt x="698" y="1915"/>
                  <a:pt x="698" y="1892"/>
                </a:cubicBezTo>
                <a:cubicBezTo>
                  <a:pt x="668" y="1917"/>
                  <a:pt x="526" y="1947"/>
                  <a:pt x="487" y="1936"/>
                </a:cubicBezTo>
                <a:cubicBezTo>
                  <a:pt x="518" y="1898"/>
                  <a:pt x="576" y="1896"/>
                  <a:pt x="620" y="1897"/>
                </a:cubicBezTo>
                <a:cubicBezTo>
                  <a:pt x="665" y="1898"/>
                  <a:pt x="661" y="1910"/>
                  <a:pt x="679" y="1875"/>
                </a:cubicBezTo>
                <a:cubicBezTo>
                  <a:pt x="692" y="1851"/>
                  <a:pt x="719" y="1840"/>
                  <a:pt x="737" y="1820"/>
                </a:cubicBezTo>
                <a:cubicBezTo>
                  <a:pt x="682" y="1796"/>
                  <a:pt x="494" y="1793"/>
                  <a:pt x="449" y="1838"/>
                </a:cubicBezTo>
                <a:cubicBezTo>
                  <a:pt x="381" y="1758"/>
                  <a:pt x="510" y="1801"/>
                  <a:pt x="520" y="1780"/>
                </a:cubicBezTo>
                <a:cubicBezTo>
                  <a:pt x="528" y="1763"/>
                  <a:pt x="527" y="1739"/>
                  <a:pt x="517" y="1723"/>
                </a:cubicBezTo>
                <a:cubicBezTo>
                  <a:pt x="495" y="1685"/>
                  <a:pt x="469" y="1737"/>
                  <a:pt x="482" y="1678"/>
                </a:cubicBezTo>
                <a:cubicBezTo>
                  <a:pt x="416" y="1761"/>
                  <a:pt x="421" y="1589"/>
                  <a:pt x="360" y="1592"/>
                </a:cubicBezTo>
                <a:cubicBezTo>
                  <a:pt x="402" y="1569"/>
                  <a:pt x="451" y="1547"/>
                  <a:pt x="414" y="1489"/>
                </a:cubicBezTo>
                <a:cubicBezTo>
                  <a:pt x="388" y="1448"/>
                  <a:pt x="314" y="1469"/>
                  <a:pt x="296" y="1438"/>
                </a:cubicBezTo>
                <a:cubicBezTo>
                  <a:pt x="277" y="1407"/>
                  <a:pt x="258" y="1362"/>
                  <a:pt x="230" y="1418"/>
                </a:cubicBezTo>
                <a:cubicBezTo>
                  <a:pt x="218" y="1442"/>
                  <a:pt x="130" y="1376"/>
                  <a:pt x="128" y="1354"/>
                </a:cubicBezTo>
                <a:cubicBezTo>
                  <a:pt x="217" y="1375"/>
                  <a:pt x="140" y="1282"/>
                  <a:pt x="143" y="1245"/>
                </a:cubicBezTo>
                <a:cubicBezTo>
                  <a:pt x="146" y="1215"/>
                  <a:pt x="194" y="1237"/>
                  <a:pt x="203" y="1252"/>
                </a:cubicBezTo>
                <a:cubicBezTo>
                  <a:pt x="221" y="1283"/>
                  <a:pt x="215" y="1333"/>
                  <a:pt x="244" y="1357"/>
                </a:cubicBezTo>
                <a:cubicBezTo>
                  <a:pt x="238" y="1291"/>
                  <a:pt x="340" y="1374"/>
                  <a:pt x="369" y="1307"/>
                </a:cubicBezTo>
                <a:cubicBezTo>
                  <a:pt x="310" y="1299"/>
                  <a:pt x="286" y="1271"/>
                  <a:pt x="250" y="1227"/>
                </a:cubicBezTo>
                <a:cubicBezTo>
                  <a:pt x="281" y="1209"/>
                  <a:pt x="297" y="1172"/>
                  <a:pt x="333" y="1164"/>
                </a:cubicBezTo>
                <a:cubicBezTo>
                  <a:pt x="317" y="1116"/>
                  <a:pt x="267" y="1166"/>
                  <a:pt x="272" y="1112"/>
                </a:cubicBezTo>
                <a:cubicBezTo>
                  <a:pt x="276" y="1057"/>
                  <a:pt x="248" y="1050"/>
                  <a:pt x="208" y="1016"/>
                </a:cubicBezTo>
                <a:cubicBezTo>
                  <a:pt x="235" y="986"/>
                  <a:pt x="265" y="959"/>
                  <a:pt x="289" y="927"/>
                </a:cubicBezTo>
                <a:cubicBezTo>
                  <a:pt x="204" y="884"/>
                  <a:pt x="124" y="972"/>
                  <a:pt x="39" y="945"/>
                </a:cubicBezTo>
                <a:close/>
                <a:moveTo>
                  <a:pt x="5599" y="1768"/>
                </a:move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6" name="꙱ Tunisia (Republic of Tunisia) (TN) (H)">
            <a:extLst>
              <a:ext uri="{FF2B5EF4-FFF2-40B4-BE49-F238E27FC236}">
                <a16:creationId xmlns:a16="http://schemas.microsoft.com/office/drawing/2014/main" id="{6BEFBD02-0D7D-45B6-8343-137FA6136695}"/>
              </a:ext>
            </a:extLst>
          </p:cNvPr>
          <p:cNvSpPr>
            <a:spLocks noEditPoints="1"/>
          </p:cNvSpPr>
          <p:nvPr/>
        </p:nvSpPr>
        <p:spPr bwMode="auto">
          <a:xfrm>
            <a:off x="4585788" y="1279005"/>
            <a:ext cx="102775" cy="209135"/>
          </a:xfrm>
          <a:custGeom>
            <a:avLst/>
            <a:gdLst>
              <a:gd name="T0" fmla="*/ 24 w 1238"/>
              <a:gd name="T1" fmla="*/ 1176 h 2537"/>
              <a:gd name="T2" fmla="*/ 89 w 1238"/>
              <a:gd name="T3" fmla="*/ 1108 h 2537"/>
              <a:gd name="T4" fmla="*/ 176 w 1238"/>
              <a:gd name="T5" fmla="*/ 1019 h 2537"/>
              <a:gd name="T6" fmla="*/ 275 w 1238"/>
              <a:gd name="T7" fmla="*/ 657 h 2537"/>
              <a:gd name="T8" fmla="*/ 251 w 1238"/>
              <a:gd name="T9" fmla="*/ 504 h 2537"/>
              <a:gd name="T10" fmla="*/ 229 w 1238"/>
              <a:gd name="T11" fmla="*/ 307 h 2537"/>
              <a:gd name="T12" fmla="*/ 348 w 1238"/>
              <a:gd name="T13" fmla="*/ 198 h 2537"/>
              <a:gd name="T14" fmla="*/ 376 w 1238"/>
              <a:gd name="T15" fmla="*/ 143 h 2537"/>
              <a:gd name="T16" fmla="*/ 440 w 1238"/>
              <a:gd name="T17" fmla="*/ 120 h 2537"/>
              <a:gd name="T18" fmla="*/ 599 w 1238"/>
              <a:gd name="T19" fmla="*/ 31 h 2537"/>
              <a:gd name="T20" fmla="*/ 703 w 1238"/>
              <a:gd name="T21" fmla="*/ 13 h 2537"/>
              <a:gd name="T22" fmla="*/ 707 w 1238"/>
              <a:gd name="T23" fmla="*/ 75 h 2537"/>
              <a:gd name="T24" fmla="*/ 728 w 1238"/>
              <a:gd name="T25" fmla="*/ 33 h 2537"/>
              <a:gd name="T26" fmla="*/ 826 w 1238"/>
              <a:gd name="T27" fmla="*/ 90 h 2537"/>
              <a:gd name="T28" fmla="*/ 835 w 1238"/>
              <a:gd name="T29" fmla="*/ 137 h 2537"/>
              <a:gd name="T30" fmla="*/ 841 w 1238"/>
              <a:gd name="T31" fmla="*/ 203 h 2537"/>
              <a:gd name="T32" fmla="*/ 893 w 1238"/>
              <a:gd name="T33" fmla="*/ 219 h 2537"/>
              <a:gd name="T34" fmla="*/ 1051 w 1238"/>
              <a:gd name="T35" fmla="*/ 111 h 2537"/>
              <a:gd name="T36" fmla="*/ 1069 w 1238"/>
              <a:gd name="T37" fmla="*/ 208 h 2537"/>
              <a:gd name="T38" fmla="*/ 901 w 1238"/>
              <a:gd name="T39" fmla="*/ 415 h 2537"/>
              <a:gd name="T40" fmla="*/ 983 w 1238"/>
              <a:gd name="T41" fmla="*/ 569 h 2537"/>
              <a:gd name="T42" fmla="*/ 1078 w 1238"/>
              <a:gd name="T43" fmla="*/ 702 h 2537"/>
              <a:gd name="T44" fmla="*/ 935 w 1238"/>
              <a:gd name="T45" fmla="*/ 1001 h 2537"/>
              <a:gd name="T46" fmla="*/ 803 w 1238"/>
              <a:gd name="T47" fmla="*/ 1240 h 2537"/>
              <a:gd name="T48" fmla="*/ 962 w 1238"/>
              <a:gd name="T49" fmla="*/ 1309 h 2537"/>
              <a:gd name="T50" fmla="*/ 986 w 1238"/>
              <a:gd name="T51" fmla="*/ 1375 h 2537"/>
              <a:gd name="T52" fmla="*/ 1072 w 1238"/>
              <a:gd name="T53" fmla="*/ 1331 h 2537"/>
              <a:gd name="T54" fmla="*/ 1093 w 1238"/>
              <a:gd name="T55" fmla="*/ 1393 h 2537"/>
              <a:gd name="T56" fmla="*/ 1105 w 1238"/>
              <a:gd name="T57" fmla="*/ 1458 h 2537"/>
              <a:gd name="T58" fmla="*/ 1220 w 1238"/>
              <a:gd name="T59" fmla="*/ 1491 h 2537"/>
              <a:gd name="T60" fmla="*/ 1207 w 1238"/>
              <a:gd name="T61" fmla="*/ 1657 h 2537"/>
              <a:gd name="T62" fmla="*/ 1232 w 1238"/>
              <a:gd name="T63" fmla="*/ 1734 h 2537"/>
              <a:gd name="T64" fmla="*/ 933 w 1238"/>
              <a:gd name="T65" fmla="*/ 1969 h 2537"/>
              <a:gd name="T66" fmla="*/ 808 w 1238"/>
              <a:gd name="T67" fmla="*/ 2090 h 2537"/>
              <a:gd name="T68" fmla="*/ 840 w 1238"/>
              <a:gd name="T69" fmla="*/ 2267 h 2537"/>
              <a:gd name="T70" fmla="*/ 717 w 1238"/>
              <a:gd name="T71" fmla="*/ 2489 h 2537"/>
              <a:gd name="T72" fmla="*/ 623 w 1238"/>
              <a:gd name="T73" fmla="*/ 2537 h 2537"/>
              <a:gd name="T74" fmla="*/ 529 w 1238"/>
              <a:gd name="T75" fmla="*/ 2099 h 2537"/>
              <a:gd name="T76" fmla="*/ 354 w 1238"/>
              <a:gd name="T77" fmla="*/ 1787 h 2537"/>
              <a:gd name="T78" fmla="*/ 159 w 1238"/>
              <a:gd name="T79" fmla="*/ 1514 h 2537"/>
              <a:gd name="T80" fmla="*/ 59 w 1238"/>
              <a:gd name="T81" fmla="*/ 1361 h 2537"/>
              <a:gd name="T82" fmla="*/ 24 w 1238"/>
              <a:gd name="T83" fmla="*/ 1176 h 2537"/>
              <a:gd name="T84" fmla="*/ 1024 w 1238"/>
              <a:gd name="T85" fmla="*/ 1325 h 2537"/>
              <a:gd name="T86" fmla="*/ 983 w 1238"/>
              <a:gd name="T87" fmla="*/ 1298 h 2537"/>
              <a:gd name="T88" fmla="*/ 1023 w 1238"/>
              <a:gd name="T89" fmla="*/ 1236 h 2537"/>
              <a:gd name="T90" fmla="*/ 1024 w 1238"/>
              <a:gd name="T91" fmla="*/ 1325 h 2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8" h="2537">
                <a:moveTo>
                  <a:pt x="24" y="1176"/>
                </a:moveTo>
                <a:cubicBezTo>
                  <a:pt x="31" y="1141"/>
                  <a:pt x="70" y="1126"/>
                  <a:pt x="89" y="1108"/>
                </a:cubicBezTo>
                <a:cubicBezTo>
                  <a:pt x="125" y="1075"/>
                  <a:pt x="132" y="1052"/>
                  <a:pt x="176" y="1019"/>
                </a:cubicBezTo>
                <a:cubicBezTo>
                  <a:pt x="281" y="939"/>
                  <a:pt x="270" y="754"/>
                  <a:pt x="275" y="657"/>
                </a:cubicBezTo>
                <a:cubicBezTo>
                  <a:pt x="277" y="604"/>
                  <a:pt x="244" y="557"/>
                  <a:pt x="251" y="504"/>
                </a:cubicBezTo>
                <a:cubicBezTo>
                  <a:pt x="259" y="443"/>
                  <a:pt x="326" y="328"/>
                  <a:pt x="229" y="307"/>
                </a:cubicBezTo>
                <a:cubicBezTo>
                  <a:pt x="264" y="266"/>
                  <a:pt x="321" y="245"/>
                  <a:pt x="348" y="198"/>
                </a:cubicBezTo>
                <a:cubicBezTo>
                  <a:pt x="358" y="180"/>
                  <a:pt x="352" y="150"/>
                  <a:pt x="376" y="143"/>
                </a:cubicBezTo>
                <a:cubicBezTo>
                  <a:pt x="403" y="135"/>
                  <a:pt x="419" y="143"/>
                  <a:pt x="440" y="120"/>
                </a:cubicBezTo>
                <a:cubicBezTo>
                  <a:pt x="487" y="71"/>
                  <a:pt x="535" y="50"/>
                  <a:pt x="599" y="31"/>
                </a:cubicBezTo>
                <a:cubicBezTo>
                  <a:pt x="629" y="23"/>
                  <a:pt x="671" y="0"/>
                  <a:pt x="703" y="13"/>
                </a:cubicBezTo>
                <a:cubicBezTo>
                  <a:pt x="741" y="28"/>
                  <a:pt x="703" y="46"/>
                  <a:pt x="707" y="75"/>
                </a:cubicBezTo>
                <a:cubicBezTo>
                  <a:pt x="739" y="75"/>
                  <a:pt x="746" y="59"/>
                  <a:pt x="728" y="33"/>
                </a:cubicBezTo>
                <a:cubicBezTo>
                  <a:pt x="786" y="46"/>
                  <a:pt x="802" y="37"/>
                  <a:pt x="826" y="90"/>
                </a:cubicBezTo>
                <a:cubicBezTo>
                  <a:pt x="836" y="113"/>
                  <a:pt x="804" y="115"/>
                  <a:pt x="835" y="137"/>
                </a:cubicBezTo>
                <a:cubicBezTo>
                  <a:pt x="859" y="154"/>
                  <a:pt x="863" y="183"/>
                  <a:pt x="841" y="203"/>
                </a:cubicBezTo>
                <a:cubicBezTo>
                  <a:pt x="842" y="201"/>
                  <a:pt x="867" y="230"/>
                  <a:pt x="893" y="219"/>
                </a:cubicBezTo>
                <a:cubicBezTo>
                  <a:pt x="954" y="194"/>
                  <a:pt x="1026" y="100"/>
                  <a:pt x="1051" y="111"/>
                </a:cubicBezTo>
                <a:cubicBezTo>
                  <a:pt x="1094" y="131"/>
                  <a:pt x="1088" y="173"/>
                  <a:pt x="1069" y="208"/>
                </a:cubicBezTo>
                <a:cubicBezTo>
                  <a:pt x="1032" y="274"/>
                  <a:pt x="905" y="339"/>
                  <a:pt x="901" y="415"/>
                </a:cubicBezTo>
                <a:cubicBezTo>
                  <a:pt x="898" y="472"/>
                  <a:pt x="932" y="541"/>
                  <a:pt x="983" y="569"/>
                </a:cubicBezTo>
                <a:cubicBezTo>
                  <a:pt x="1062" y="611"/>
                  <a:pt x="1059" y="613"/>
                  <a:pt x="1078" y="702"/>
                </a:cubicBezTo>
                <a:cubicBezTo>
                  <a:pt x="1101" y="815"/>
                  <a:pt x="1022" y="933"/>
                  <a:pt x="935" y="1001"/>
                </a:cubicBezTo>
                <a:cubicBezTo>
                  <a:pt x="849" y="1069"/>
                  <a:pt x="717" y="1108"/>
                  <a:pt x="803" y="1240"/>
                </a:cubicBezTo>
                <a:cubicBezTo>
                  <a:pt x="876" y="1352"/>
                  <a:pt x="930" y="1305"/>
                  <a:pt x="962" y="1309"/>
                </a:cubicBezTo>
                <a:cubicBezTo>
                  <a:pt x="973" y="1311"/>
                  <a:pt x="979" y="1364"/>
                  <a:pt x="986" y="1375"/>
                </a:cubicBezTo>
                <a:cubicBezTo>
                  <a:pt x="1002" y="1402"/>
                  <a:pt x="1047" y="1322"/>
                  <a:pt x="1072" y="1331"/>
                </a:cubicBezTo>
                <a:cubicBezTo>
                  <a:pt x="1106" y="1343"/>
                  <a:pt x="1083" y="1370"/>
                  <a:pt x="1093" y="1393"/>
                </a:cubicBezTo>
                <a:cubicBezTo>
                  <a:pt x="1107" y="1425"/>
                  <a:pt x="1155" y="1453"/>
                  <a:pt x="1105" y="1458"/>
                </a:cubicBezTo>
                <a:cubicBezTo>
                  <a:pt x="1129" y="1484"/>
                  <a:pt x="1198" y="1460"/>
                  <a:pt x="1220" y="1491"/>
                </a:cubicBezTo>
                <a:lnTo>
                  <a:pt x="1207" y="1657"/>
                </a:lnTo>
                <a:cubicBezTo>
                  <a:pt x="1205" y="1684"/>
                  <a:pt x="1232" y="1711"/>
                  <a:pt x="1232" y="1734"/>
                </a:cubicBezTo>
                <a:cubicBezTo>
                  <a:pt x="1238" y="1819"/>
                  <a:pt x="971" y="1824"/>
                  <a:pt x="933" y="1969"/>
                </a:cubicBezTo>
                <a:cubicBezTo>
                  <a:pt x="917" y="2029"/>
                  <a:pt x="816" y="2007"/>
                  <a:pt x="808" y="2090"/>
                </a:cubicBezTo>
                <a:cubicBezTo>
                  <a:pt x="802" y="2151"/>
                  <a:pt x="829" y="2209"/>
                  <a:pt x="840" y="2267"/>
                </a:cubicBezTo>
                <a:cubicBezTo>
                  <a:pt x="855" y="2344"/>
                  <a:pt x="774" y="2452"/>
                  <a:pt x="717" y="2489"/>
                </a:cubicBezTo>
                <a:cubicBezTo>
                  <a:pt x="691" y="2507"/>
                  <a:pt x="657" y="2522"/>
                  <a:pt x="623" y="2537"/>
                </a:cubicBezTo>
                <a:cubicBezTo>
                  <a:pt x="601" y="2389"/>
                  <a:pt x="558" y="2246"/>
                  <a:pt x="529" y="2099"/>
                </a:cubicBezTo>
                <a:cubicBezTo>
                  <a:pt x="499" y="1946"/>
                  <a:pt x="483" y="1858"/>
                  <a:pt x="354" y="1787"/>
                </a:cubicBezTo>
                <a:cubicBezTo>
                  <a:pt x="206" y="1705"/>
                  <a:pt x="298" y="1596"/>
                  <a:pt x="159" y="1514"/>
                </a:cubicBezTo>
                <a:cubicBezTo>
                  <a:pt x="39" y="1444"/>
                  <a:pt x="96" y="1422"/>
                  <a:pt x="59" y="1361"/>
                </a:cubicBezTo>
                <a:cubicBezTo>
                  <a:pt x="21" y="1301"/>
                  <a:pt x="0" y="1237"/>
                  <a:pt x="24" y="1176"/>
                </a:cubicBezTo>
                <a:close/>
                <a:moveTo>
                  <a:pt x="1024" y="1325"/>
                </a:moveTo>
                <a:cubicBezTo>
                  <a:pt x="1020" y="1285"/>
                  <a:pt x="992" y="1317"/>
                  <a:pt x="983" y="1298"/>
                </a:cubicBezTo>
                <a:cubicBezTo>
                  <a:pt x="961" y="1251"/>
                  <a:pt x="983" y="1236"/>
                  <a:pt x="1023" y="1236"/>
                </a:cubicBezTo>
                <a:cubicBezTo>
                  <a:pt x="1110" y="1237"/>
                  <a:pt x="1055" y="1290"/>
                  <a:pt x="1024" y="132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7" name="꙱ Trinidad and Tobago (Republic of Trinidad and Tobago) (TT) (H)">
            <a:extLst>
              <a:ext uri="{FF2B5EF4-FFF2-40B4-BE49-F238E27FC236}">
                <a16:creationId xmlns:a16="http://schemas.microsoft.com/office/drawing/2014/main" id="{8775938F-2F25-4649-A3BD-22197887166C}"/>
              </a:ext>
            </a:extLst>
          </p:cNvPr>
          <p:cNvSpPr>
            <a:spLocks noEditPoints="1"/>
          </p:cNvSpPr>
          <p:nvPr/>
        </p:nvSpPr>
        <p:spPr bwMode="auto">
          <a:xfrm>
            <a:off x="2788424" y="2045036"/>
            <a:ext cx="37047" cy="39437"/>
          </a:xfrm>
          <a:custGeom>
            <a:avLst/>
            <a:gdLst>
              <a:gd name="T0" fmla="*/ 0 w 448"/>
              <a:gd name="T1" fmla="*/ 461 h 471"/>
              <a:gd name="T2" fmla="*/ 149 w 448"/>
              <a:gd name="T3" fmla="*/ 353 h 471"/>
              <a:gd name="T4" fmla="*/ 98 w 448"/>
              <a:gd name="T5" fmla="*/ 232 h 471"/>
              <a:gd name="T6" fmla="*/ 258 w 448"/>
              <a:gd name="T7" fmla="*/ 179 h 471"/>
              <a:gd name="T8" fmla="*/ 282 w 448"/>
              <a:gd name="T9" fmla="*/ 300 h 471"/>
              <a:gd name="T10" fmla="*/ 248 w 448"/>
              <a:gd name="T11" fmla="*/ 441 h 471"/>
              <a:gd name="T12" fmla="*/ 0 w 448"/>
              <a:gd name="T13" fmla="*/ 461 h 471"/>
              <a:gd name="T14" fmla="*/ 371 w 448"/>
              <a:gd name="T15" fmla="*/ 69 h 471"/>
              <a:gd name="T16" fmla="*/ 445 w 448"/>
              <a:gd name="T17" fmla="*/ 0 h 471"/>
              <a:gd name="T18" fmla="*/ 371 w 448"/>
              <a:gd name="T19" fmla="*/ 69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8" h="471">
                <a:moveTo>
                  <a:pt x="0" y="461"/>
                </a:moveTo>
                <a:cubicBezTo>
                  <a:pt x="35" y="409"/>
                  <a:pt x="128" y="414"/>
                  <a:pt x="149" y="353"/>
                </a:cubicBezTo>
                <a:cubicBezTo>
                  <a:pt x="162" y="316"/>
                  <a:pt x="154" y="229"/>
                  <a:pt x="98" y="232"/>
                </a:cubicBezTo>
                <a:cubicBezTo>
                  <a:pt x="138" y="192"/>
                  <a:pt x="205" y="184"/>
                  <a:pt x="258" y="179"/>
                </a:cubicBezTo>
                <a:cubicBezTo>
                  <a:pt x="367" y="169"/>
                  <a:pt x="275" y="237"/>
                  <a:pt x="282" y="300"/>
                </a:cubicBezTo>
                <a:cubicBezTo>
                  <a:pt x="288" y="359"/>
                  <a:pt x="324" y="413"/>
                  <a:pt x="248" y="441"/>
                </a:cubicBezTo>
                <a:cubicBezTo>
                  <a:pt x="168" y="471"/>
                  <a:pt x="80" y="429"/>
                  <a:pt x="0" y="461"/>
                </a:cubicBezTo>
                <a:close/>
                <a:moveTo>
                  <a:pt x="371" y="69"/>
                </a:moveTo>
                <a:cubicBezTo>
                  <a:pt x="377" y="31"/>
                  <a:pt x="411" y="9"/>
                  <a:pt x="445" y="0"/>
                </a:cubicBezTo>
                <a:cubicBezTo>
                  <a:pt x="448" y="40"/>
                  <a:pt x="396" y="50"/>
                  <a:pt x="371" y="6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8" name="꙱ Tonga (Kingdom of Tonga) (TO) (H)">
            <a:extLst>
              <a:ext uri="{FF2B5EF4-FFF2-40B4-BE49-F238E27FC236}">
                <a16:creationId xmlns:a16="http://schemas.microsoft.com/office/drawing/2014/main" id="{F8D90B78-827B-43C7-9C06-0D5F1FA2DC80}"/>
              </a:ext>
            </a:extLst>
          </p:cNvPr>
          <p:cNvSpPr>
            <a:spLocks noEditPoints="1"/>
          </p:cNvSpPr>
          <p:nvPr/>
        </p:nvSpPr>
        <p:spPr bwMode="auto">
          <a:xfrm>
            <a:off x="9100709" y="2999886"/>
            <a:ext cx="8366" cy="10756"/>
          </a:xfrm>
          <a:custGeom>
            <a:avLst/>
            <a:gdLst>
              <a:gd name="T0" fmla="*/ 51 w 101"/>
              <a:gd name="T1" fmla="*/ 60 h 129"/>
              <a:gd name="T2" fmla="*/ 90 w 101"/>
              <a:gd name="T3" fmla="*/ 10 h 129"/>
              <a:gd name="T4" fmla="*/ 0 w 101"/>
              <a:gd name="T5" fmla="*/ 7 h 129"/>
              <a:gd name="T6" fmla="*/ 51 w 101"/>
              <a:gd name="T7" fmla="*/ 60 h 129"/>
              <a:gd name="T8" fmla="*/ 101 w 101"/>
              <a:gd name="T9" fmla="*/ 129 h 129"/>
              <a:gd name="T10" fmla="*/ 93 w 101"/>
              <a:gd name="T11" fmla="*/ 96 h 129"/>
              <a:gd name="T12" fmla="*/ 101 w 101"/>
              <a:gd name="T1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1" h="129">
                <a:moveTo>
                  <a:pt x="51" y="60"/>
                </a:moveTo>
                <a:cubicBezTo>
                  <a:pt x="63" y="43"/>
                  <a:pt x="76" y="26"/>
                  <a:pt x="90" y="10"/>
                </a:cubicBezTo>
                <a:cubicBezTo>
                  <a:pt x="59" y="47"/>
                  <a:pt x="36" y="0"/>
                  <a:pt x="0" y="7"/>
                </a:cubicBezTo>
                <a:cubicBezTo>
                  <a:pt x="13" y="29"/>
                  <a:pt x="30" y="47"/>
                  <a:pt x="51" y="60"/>
                </a:cubicBezTo>
                <a:close/>
                <a:moveTo>
                  <a:pt x="101" y="129"/>
                </a:moveTo>
                <a:cubicBezTo>
                  <a:pt x="101" y="117"/>
                  <a:pt x="98" y="106"/>
                  <a:pt x="93" y="96"/>
                </a:cubicBezTo>
                <a:cubicBezTo>
                  <a:pt x="95" y="107"/>
                  <a:pt x="98" y="118"/>
                  <a:pt x="101" y="12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9" name="꙱ Tokelau (TK) (H)">
            <a:extLst>
              <a:ext uri="{FF2B5EF4-FFF2-40B4-BE49-F238E27FC236}">
                <a16:creationId xmlns:a16="http://schemas.microsoft.com/office/drawing/2014/main" id="{48D2413F-D494-46C9-9E85-BC5EBE316462}"/>
              </a:ext>
            </a:extLst>
          </p:cNvPr>
          <p:cNvSpPr>
            <a:spLocks/>
          </p:cNvSpPr>
          <p:nvPr/>
        </p:nvSpPr>
        <p:spPr bwMode="auto">
          <a:xfrm>
            <a:off x="9277577" y="2665270"/>
            <a:ext cx="2390" cy="0"/>
          </a:xfrm>
          <a:custGeom>
            <a:avLst/>
            <a:gdLst>
              <a:gd name="T0" fmla="*/ 16 w 23"/>
              <a:gd name="T1" fmla="*/ 8 h 10"/>
              <a:gd name="T2" fmla="*/ 11 w 23"/>
              <a:gd name="T3" fmla="*/ 2 h 10"/>
              <a:gd name="T4" fmla="*/ 14 w 23"/>
              <a:gd name="T5" fmla="*/ 10 h 10"/>
              <a:gd name="T6" fmla="*/ 16 w 23"/>
              <a:gd name="T7" fmla="*/ 8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3" h="10">
                <a:moveTo>
                  <a:pt x="16" y="8"/>
                </a:moveTo>
                <a:cubicBezTo>
                  <a:pt x="11" y="4"/>
                  <a:pt x="23" y="4"/>
                  <a:pt x="11" y="2"/>
                </a:cubicBezTo>
                <a:cubicBezTo>
                  <a:pt x="4" y="0"/>
                  <a:pt x="0" y="8"/>
                  <a:pt x="14" y="10"/>
                </a:cubicBezTo>
                <a:lnTo>
                  <a:pt x="16" y="8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0" name="꙱ Togo (Togolese Republic) (TG) (H)">
            <a:extLst>
              <a:ext uri="{FF2B5EF4-FFF2-40B4-BE49-F238E27FC236}">
                <a16:creationId xmlns:a16="http://schemas.microsoft.com/office/drawing/2014/main" id="{17065275-CB9A-40AD-80A2-E200589938A4}"/>
              </a:ext>
            </a:extLst>
          </p:cNvPr>
          <p:cNvSpPr>
            <a:spLocks/>
          </p:cNvSpPr>
          <p:nvPr/>
        </p:nvSpPr>
        <p:spPr bwMode="auto">
          <a:xfrm>
            <a:off x="4387409" y="2051011"/>
            <a:ext cx="48998" cy="148187"/>
          </a:xfrm>
          <a:custGeom>
            <a:avLst/>
            <a:gdLst>
              <a:gd name="T0" fmla="*/ 0 w 602"/>
              <a:gd name="T1" fmla="*/ 0 h 1796"/>
              <a:gd name="T2" fmla="*/ 182 w 602"/>
              <a:gd name="T3" fmla="*/ 48 h 1796"/>
              <a:gd name="T4" fmla="*/ 343 w 602"/>
              <a:gd name="T5" fmla="*/ 39 h 1796"/>
              <a:gd name="T6" fmla="*/ 469 w 602"/>
              <a:gd name="T7" fmla="*/ 449 h 1796"/>
              <a:gd name="T8" fmla="*/ 504 w 602"/>
              <a:gd name="T9" fmla="*/ 673 h 1796"/>
              <a:gd name="T10" fmla="*/ 558 w 602"/>
              <a:gd name="T11" fmla="*/ 907 h 1796"/>
              <a:gd name="T12" fmla="*/ 560 w 602"/>
              <a:gd name="T13" fmla="*/ 1383 h 1796"/>
              <a:gd name="T14" fmla="*/ 524 w 602"/>
              <a:gd name="T15" fmla="*/ 1480 h 1796"/>
              <a:gd name="T16" fmla="*/ 602 w 602"/>
              <a:gd name="T17" fmla="*/ 1733 h 1796"/>
              <a:gd name="T18" fmla="*/ 412 w 602"/>
              <a:gd name="T19" fmla="*/ 1796 h 1796"/>
              <a:gd name="T20" fmla="*/ 211 w 602"/>
              <a:gd name="T21" fmla="*/ 1593 h 1796"/>
              <a:gd name="T22" fmla="*/ 244 w 602"/>
              <a:gd name="T23" fmla="*/ 1387 h 1796"/>
              <a:gd name="T24" fmla="*/ 200 w 602"/>
              <a:gd name="T25" fmla="*/ 1291 h 1796"/>
              <a:gd name="T26" fmla="*/ 235 w 602"/>
              <a:gd name="T27" fmla="*/ 1147 h 1796"/>
              <a:gd name="T28" fmla="*/ 262 w 602"/>
              <a:gd name="T29" fmla="*/ 993 h 1796"/>
              <a:gd name="T30" fmla="*/ 160 w 602"/>
              <a:gd name="T31" fmla="*/ 849 h 1796"/>
              <a:gd name="T32" fmla="*/ 204 w 602"/>
              <a:gd name="T33" fmla="*/ 700 h 1796"/>
              <a:gd name="T34" fmla="*/ 205 w 602"/>
              <a:gd name="T35" fmla="*/ 610 h 1796"/>
              <a:gd name="T36" fmla="*/ 112 w 602"/>
              <a:gd name="T37" fmla="*/ 608 h 1796"/>
              <a:gd name="T38" fmla="*/ 157 w 602"/>
              <a:gd name="T39" fmla="*/ 558 h 1796"/>
              <a:gd name="T40" fmla="*/ 166 w 602"/>
              <a:gd name="T41" fmla="*/ 384 h 1796"/>
              <a:gd name="T42" fmla="*/ 115 w 602"/>
              <a:gd name="T43" fmla="*/ 264 h 1796"/>
              <a:gd name="T44" fmla="*/ 29 w 602"/>
              <a:gd name="T45" fmla="*/ 124 h 1796"/>
              <a:gd name="T46" fmla="*/ 52 w 602"/>
              <a:gd name="T47" fmla="*/ 29 h 1796"/>
              <a:gd name="T48" fmla="*/ 0 w 602"/>
              <a:gd name="T49" fmla="*/ 0 h 1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2" h="1796">
                <a:moveTo>
                  <a:pt x="0" y="0"/>
                </a:moveTo>
                <a:cubicBezTo>
                  <a:pt x="61" y="16"/>
                  <a:pt x="123" y="22"/>
                  <a:pt x="182" y="48"/>
                </a:cubicBezTo>
                <a:cubicBezTo>
                  <a:pt x="229" y="69"/>
                  <a:pt x="308" y="55"/>
                  <a:pt x="343" y="39"/>
                </a:cubicBezTo>
                <a:cubicBezTo>
                  <a:pt x="168" y="299"/>
                  <a:pt x="469" y="354"/>
                  <a:pt x="469" y="449"/>
                </a:cubicBezTo>
                <a:cubicBezTo>
                  <a:pt x="471" y="527"/>
                  <a:pt x="459" y="605"/>
                  <a:pt x="504" y="673"/>
                </a:cubicBezTo>
                <a:cubicBezTo>
                  <a:pt x="554" y="749"/>
                  <a:pt x="557" y="818"/>
                  <a:pt x="558" y="907"/>
                </a:cubicBezTo>
                <a:cubicBezTo>
                  <a:pt x="558" y="1066"/>
                  <a:pt x="552" y="1226"/>
                  <a:pt x="560" y="1383"/>
                </a:cubicBezTo>
                <a:cubicBezTo>
                  <a:pt x="565" y="1478"/>
                  <a:pt x="524" y="1480"/>
                  <a:pt x="524" y="1480"/>
                </a:cubicBezTo>
                <a:cubicBezTo>
                  <a:pt x="549" y="1681"/>
                  <a:pt x="596" y="1660"/>
                  <a:pt x="602" y="1733"/>
                </a:cubicBezTo>
                <a:cubicBezTo>
                  <a:pt x="552" y="1734"/>
                  <a:pt x="458" y="1775"/>
                  <a:pt x="412" y="1796"/>
                </a:cubicBezTo>
                <a:cubicBezTo>
                  <a:pt x="404" y="1742"/>
                  <a:pt x="265" y="1712"/>
                  <a:pt x="211" y="1593"/>
                </a:cubicBezTo>
                <a:cubicBezTo>
                  <a:pt x="173" y="1523"/>
                  <a:pt x="245" y="1455"/>
                  <a:pt x="244" y="1387"/>
                </a:cubicBezTo>
                <a:cubicBezTo>
                  <a:pt x="242" y="1341"/>
                  <a:pt x="191" y="1336"/>
                  <a:pt x="200" y="1291"/>
                </a:cubicBezTo>
                <a:cubicBezTo>
                  <a:pt x="211" y="1237"/>
                  <a:pt x="242" y="1207"/>
                  <a:pt x="235" y="1147"/>
                </a:cubicBezTo>
                <a:cubicBezTo>
                  <a:pt x="217" y="994"/>
                  <a:pt x="275" y="1036"/>
                  <a:pt x="262" y="993"/>
                </a:cubicBezTo>
                <a:cubicBezTo>
                  <a:pt x="243" y="931"/>
                  <a:pt x="182" y="905"/>
                  <a:pt x="160" y="849"/>
                </a:cubicBezTo>
                <a:cubicBezTo>
                  <a:pt x="229" y="842"/>
                  <a:pt x="183" y="744"/>
                  <a:pt x="204" y="700"/>
                </a:cubicBezTo>
                <a:cubicBezTo>
                  <a:pt x="215" y="676"/>
                  <a:pt x="217" y="635"/>
                  <a:pt x="205" y="610"/>
                </a:cubicBezTo>
                <a:cubicBezTo>
                  <a:pt x="182" y="563"/>
                  <a:pt x="147" y="614"/>
                  <a:pt x="112" y="608"/>
                </a:cubicBezTo>
                <a:cubicBezTo>
                  <a:pt x="131" y="582"/>
                  <a:pt x="113" y="551"/>
                  <a:pt x="157" y="558"/>
                </a:cubicBezTo>
                <a:cubicBezTo>
                  <a:pt x="147" y="509"/>
                  <a:pt x="182" y="425"/>
                  <a:pt x="166" y="384"/>
                </a:cubicBezTo>
                <a:cubicBezTo>
                  <a:pt x="137" y="313"/>
                  <a:pt x="188" y="306"/>
                  <a:pt x="115" y="264"/>
                </a:cubicBezTo>
                <a:cubicBezTo>
                  <a:pt x="77" y="243"/>
                  <a:pt x="24" y="169"/>
                  <a:pt x="29" y="124"/>
                </a:cubicBezTo>
                <a:cubicBezTo>
                  <a:pt x="32" y="89"/>
                  <a:pt x="65" y="67"/>
                  <a:pt x="52" y="29"/>
                </a:cubicBezTo>
                <a:cubicBezTo>
                  <a:pt x="46" y="13"/>
                  <a:pt x="12" y="13"/>
                  <a:pt x="0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1" name="꙱ Thailand (Kingdom of Thailand) (TH) (H)">
            <a:extLst>
              <a:ext uri="{FF2B5EF4-FFF2-40B4-BE49-F238E27FC236}">
                <a16:creationId xmlns:a16="http://schemas.microsoft.com/office/drawing/2014/main" id="{9BD44355-3BBE-4400-98A5-92707B5B52AE}"/>
              </a:ext>
            </a:extLst>
          </p:cNvPr>
          <p:cNvSpPr>
            <a:spLocks noEditPoints="1"/>
          </p:cNvSpPr>
          <p:nvPr/>
        </p:nvSpPr>
        <p:spPr bwMode="auto">
          <a:xfrm>
            <a:off x="6886270" y="1773758"/>
            <a:ext cx="225866" cy="440976"/>
          </a:xfrm>
          <a:custGeom>
            <a:avLst/>
            <a:gdLst>
              <a:gd name="T0" fmla="*/ 98 w 2742"/>
              <a:gd name="T1" fmla="*/ 555 h 5338"/>
              <a:gd name="T2" fmla="*/ 173 w 2742"/>
              <a:gd name="T3" fmla="*/ 285 h 5338"/>
              <a:gd name="T4" fmla="*/ 482 w 2742"/>
              <a:gd name="T5" fmla="*/ 160 h 5338"/>
              <a:gd name="T6" fmla="*/ 766 w 2742"/>
              <a:gd name="T7" fmla="*/ 104 h 5338"/>
              <a:gd name="T8" fmla="*/ 986 w 2742"/>
              <a:gd name="T9" fmla="*/ 373 h 5338"/>
              <a:gd name="T10" fmla="*/ 1187 w 2742"/>
              <a:gd name="T11" fmla="*/ 502 h 5338"/>
              <a:gd name="T12" fmla="*/ 1164 w 2742"/>
              <a:gd name="T13" fmla="*/ 736 h 5338"/>
              <a:gd name="T14" fmla="*/ 1246 w 2742"/>
              <a:gd name="T15" fmla="*/ 1086 h 5338"/>
              <a:gd name="T16" fmla="*/ 1629 w 2742"/>
              <a:gd name="T17" fmla="*/ 921 h 5338"/>
              <a:gd name="T18" fmla="*/ 1850 w 2742"/>
              <a:gd name="T19" fmla="*/ 814 h 5338"/>
              <a:gd name="T20" fmla="*/ 2624 w 2742"/>
              <a:gd name="T21" fmla="*/ 1627 h 5338"/>
              <a:gd name="T22" fmla="*/ 2702 w 2742"/>
              <a:gd name="T23" fmla="*/ 1864 h 5338"/>
              <a:gd name="T24" fmla="*/ 2708 w 2742"/>
              <a:gd name="T25" fmla="*/ 2113 h 5338"/>
              <a:gd name="T26" fmla="*/ 2544 w 2742"/>
              <a:gd name="T27" fmla="*/ 2205 h 5338"/>
              <a:gd name="T28" fmla="*/ 2186 w 2742"/>
              <a:gd name="T29" fmla="*/ 2197 h 5338"/>
              <a:gd name="T30" fmla="*/ 1764 w 2742"/>
              <a:gd name="T31" fmla="*/ 2589 h 5338"/>
              <a:gd name="T32" fmla="*/ 1992 w 2742"/>
              <a:gd name="T33" fmla="*/ 3181 h 5338"/>
              <a:gd name="T34" fmla="*/ 1867 w 2742"/>
              <a:gd name="T35" fmla="*/ 3034 h 5338"/>
              <a:gd name="T36" fmla="*/ 1663 w 2742"/>
              <a:gd name="T37" fmla="*/ 2838 h 5338"/>
              <a:gd name="T38" fmla="*/ 1364 w 2742"/>
              <a:gd name="T39" fmla="*/ 2814 h 5338"/>
              <a:gd name="T40" fmla="*/ 1333 w 2742"/>
              <a:gd name="T41" fmla="*/ 2520 h 5338"/>
              <a:gd name="T42" fmla="*/ 1041 w 2742"/>
              <a:gd name="T43" fmla="*/ 2787 h 5338"/>
              <a:gd name="T44" fmla="*/ 1000 w 2742"/>
              <a:gd name="T45" fmla="*/ 3157 h 5338"/>
              <a:gd name="T46" fmla="*/ 880 w 2742"/>
              <a:gd name="T47" fmla="*/ 3906 h 5338"/>
              <a:gd name="T48" fmla="*/ 1121 w 2742"/>
              <a:gd name="T49" fmla="*/ 4112 h 5338"/>
              <a:gd name="T50" fmla="*/ 1342 w 2742"/>
              <a:gd name="T51" fmla="*/ 4756 h 5338"/>
              <a:gd name="T52" fmla="*/ 1391 w 2742"/>
              <a:gd name="T53" fmla="*/ 4796 h 5338"/>
              <a:gd name="T54" fmla="*/ 1780 w 2742"/>
              <a:gd name="T55" fmla="*/ 5046 h 5338"/>
              <a:gd name="T56" fmla="*/ 1773 w 2742"/>
              <a:gd name="T57" fmla="*/ 5280 h 5338"/>
              <a:gd name="T58" fmla="*/ 1552 w 2742"/>
              <a:gd name="T59" fmla="*/ 5177 h 5338"/>
              <a:gd name="T60" fmla="*/ 1284 w 2742"/>
              <a:gd name="T61" fmla="*/ 4966 h 5338"/>
              <a:gd name="T62" fmla="*/ 1024 w 2742"/>
              <a:gd name="T63" fmla="*/ 4700 h 5338"/>
              <a:gd name="T64" fmla="*/ 868 w 2742"/>
              <a:gd name="T65" fmla="*/ 4568 h 5338"/>
              <a:gd name="T66" fmla="*/ 671 w 2742"/>
              <a:gd name="T67" fmla="*/ 4427 h 5338"/>
              <a:gd name="T68" fmla="*/ 744 w 2742"/>
              <a:gd name="T69" fmla="*/ 3568 h 5338"/>
              <a:gd name="T70" fmla="*/ 888 w 2742"/>
              <a:gd name="T71" fmla="*/ 2932 h 5338"/>
              <a:gd name="T72" fmla="*/ 463 w 2742"/>
              <a:gd name="T73" fmla="*/ 1891 h 5338"/>
              <a:gd name="T74" fmla="*/ 567 w 2742"/>
              <a:gd name="T75" fmla="*/ 1567 h 5338"/>
              <a:gd name="T76" fmla="*/ 437 w 2742"/>
              <a:gd name="T77" fmla="*/ 1315 h 5338"/>
              <a:gd name="T78" fmla="*/ 139 w 2742"/>
              <a:gd name="T79" fmla="*/ 907 h 5338"/>
              <a:gd name="T80" fmla="*/ 630 w 2742"/>
              <a:gd name="T81" fmla="*/ 4415 h 5338"/>
              <a:gd name="T82" fmla="*/ 1879 w 2742"/>
              <a:gd name="T83" fmla="*/ 3141 h 5338"/>
              <a:gd name="T84" fmla="*/ 1787 w 2742"/>
              <a:gd name="T85" fmla="*/ 3052 h 5338"/>
              <a:gd name="T86" fmla="*/ 1787 w 2742"/>
              <a:gd name="T87" fmla="*/ 3052 h 5338"/>
              <a:gd name="T88" fmla="*/ 1128 w 2742"/>
              <a:gd name="T89" fmla="*/ 3842 h 5338"/>
              <a:gd name="T90" fmla="*/ 1134 w 2742"/>
              <a:gd name="T91" fmla="*/ 3919 h 5338"/>
              <a:gd name="T92" fmla="*/ 1084 w 2742"/>
              <a:gd name="T93" fmla="*/ 4943 h 5338"/>
              <a:gd name="T94" fmla="*/ 893 w 2742"/>
              <a:gd name="T95" fmla="*/ 4673 h 5338"/>
              <a:gd name="T96" fmla="*/ 703 w 2742"/>
              <a:gd name="T97" fmla="*/ 4441 h 5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742" h="5338">
                <a:moveTo>
                  <a:pt x="0" y="704"/>
                </a:moveTo>
                <a:cubicBezTo>
                  <a:pt x="18" y="739"/>
                  <a:pt x="95" y="737"/>
                  <a:pt x="120" y="712"/>
                </a:cubicBezTo>
                <a:cubicBezTo>
                  <a:pt x="150" y="680"/>
                  <a:pt x="90" y="596"/>
                  <a:pt x="98" y="555"/>
                </a:cubicBezTo>
                <a:cubicBezTo>
                  <a:pt x="102" y="532"/>
                  <a:pt x="120" y="517"/>
                  <a:pt x="122" y="493"/>
                </a:cubicBezTo>
                <a:cubicBezTo>
                  <a:pt x="123" y="456"/>
                  <a:pt x="93" y="432"/>
                  <a:pt x="103" y="392"/>
                </a:cubicBezTo>
                <a:cubicBezTo>
                  <a:pt x="110" y="367"/>
                  <a:pt x="155" y="281"/>
                  <a:pt x="173" y="285"/>
                </a:cubicBezTo>
                <a:cubicBezTo>
                  <a:pt x="372" y="346"/>
                  <a:pt x="343" y="269"/>
                  <a:pt x="396" y="272"/>
                </a:cubicBezTo>
                <a:cubicBezTo>
                  <a:pt x="421" y="272"/>
                  <a:pt x="431" y="296"/>
                  <a:pt x="452" y="264"/>
                </a:cubicBezTo>
                <a:cubicBezTo>
                  <a:pt x="472" y="233"/>
                  <a:pt x="434" y="173"/>
                  <a:pt x="482" y="160"/>
                </a:cubicBezTo>
                <a:cubicBezTo>
                  <a:pt x="517" y="150"/>
                  <a:pt x="650" y="178"/>
                  <a:pt x="579" y="86"/>
                </a:cubicBezTo>
                <a:cubicBezTo>
                  <a:pt x="609" y="84"/>
                  <a:pt x="761" y="13"/>
                  <a:pt x="760" y="74"/>
                </a:cubicBezTo>
                <a:lnTo>
                  <a:pt x="766" y="104"/>
                </a:lnTo>
                <a:cubicBezTo>
                  <a:pt x="832" y="86"/>
                  <a:pt x="791" y="0"/>
                  <a:pt x="911" y="153"/>
                </a:cubicBezTo>
                <a:cubicBezTo>
                  <a:pt x="948" y="199"/>
                  <a:pt x="851" y="258"/>
                  <a:pt x="904" y="331"/>
                </a:cubicBezTo>
                <a:cubicBezTo>
                  <a:pt x="924" y="360"/>
                  <a:pt x="948" y="380"/>
                  <a:pt x="986" y="373"/>
                </a:cubicBezTo>
                <a:cubicBezTo>
                  <a:pt x="1010" y="368"/>
                  <a:pt x="1014" y="393"/>
                  <a:pt x="1026" y="364"/>
                </a:cubicBezTo>
                <a:cubicBezTo>
                  <a:pt x="1034" y="352"/>
                  <a:pt x="1045" y="346"/>
                  <a:pt x="1060" y="346"/>
                </a:cubicBezTo>
                <a:cubicBezTo>
                  <a:pt x="1189" y="311"/>
                  <a:pt x="1147" y="426"/>
                  <a:pt x="1187" y="502"/>
                </a:cubicBezTo>
                <a:cubicBezTo>
                  <a:pt x="1216" y="556"/>
                  <a:pt x="1189" y="588"/>
                  <a:pt x="1193" y="644"/>
                </a:cubicBezTo>
                <a:cubicBezTo>
                  <a:pt x="1195" y="670"/>
                  <a:pt x="1207" y="671"/>
                  <a:pt x="1192" y="696"/>
                </a:cubicBezTo>
                <a:cubicBezTo>
                  <a:pt x="1181" y="708"/>
                  <a:pt x="1171" y="722"/>
                  <a:pt x="1164" y="736"/>
                </a:cubicBezTo>
                <a:cubicBezTo>
                  <a:pt x="1153" y="770"/>
                  <a:pt x="1229" y="836"/>
                  <a:pt x="1176" y="966"/>
                </a:cubicBezTo>
                <a:cubicBezTo>
                  <a:pt x="1164" y="994"/>
                  <a:pt x="1143" y="1045"/>
                  <a:pt x="1169" y="1073"/>
                </a:cubicBezTo>
                <a:cubicBezTo>
                  <a:pt x="1193" y="1097"/>
                  <a:pt x="1224" y="1112"/>
                  <a:pt x="1246" y="1086"/>
                </a:cubicBezTo>
                <a:cubicBezTo>
                  <a:pt x="1321" y="1003"/>
                  <a:pt x="1384" y="980"/>
                  <a:pt x="1395" y="891"/>
                </a:cubicBezTo>
                <a:cubicBezTo>
                  <a:pt x="1450" y="930"/>
                  <a:pt x="1459" y="816"/>
                  <a:pt x="1502" y="844"/>
                </a:cubicBezTo>
                <a:cubicBezTo>
                  <a:pt x="1542" y="869"/>
                  <a:pt x="1564" y="913"/>
                  <a:pt x="1629" y="921"/>
                </a:cubicBezTo>
                <a:cubicBezTo>
                  <a:pt x="1645" y="923"/>
                  <a:pt x="1666" y="979"/>
                  <a:pt x="1709" y="946"/>
                </a:cubicBezTo>
                <a:cubicBezTo>
                  <a:pt x="1732" y="928"/>
                  <a:pt x="1767" y="916"/>
                  <a:pt x="1777" y="915"/>
                </a:cubicBezTo>
                <a:cubicBezTo>
                  <a:pt x="1809" y="914"/>
                  <a:pt x="1813" y="821"/>
                  <a:pt x="1850" y="814"/>
                </a:cubicBezTo>
                <a:cubicBezTo>
                  <a:pt x="1786" y="734"/>
                  <a:pt x="1988" y="783"/>
                  <a:pt x="2015" y="789"/>
                </a:cubicBezTo>
                <a:cubicBezTo>
                  <a:pt x="2143" y="817"/>
                  <a:pt x="2178" y="987"/>
                  <a:pt x="2288" y="1052"/>
                </a:cubicBezTo>
                <a:cubicBezTo>
                  <a:pt x="2483" y="1168"/>
                  <a:pt x="2195" y="1459"/>
                  <a:pt x="2624" y="1627"/>
                </a:cubicBezTo>
                <a:cubicBezTo>
                  <a:pt x="2555" y="1674"/>
                  <a:pt x="2665" y="1708"/>
                  <a:pt x="2691" y="1734"/>
                </a:cubicBezTo>
                <a:cubicBezTo>
                  <a:pt x="2742" y="1786"/>
                  <a:pt x="2665" y="1829"/>
                  <a:pt x="2671" y="1862"/>
                </a:cubicBezTo>
                <a:cubicBezTo>
                  <a:pt x="2680" y="1869"/>
                  <a:pt x="2690" y="1870"/>
                  <a:pt x="2702" y="1864"/>
                </a:cubicBezTo>
                <a:cubicBezTo>
                  <a:pt x="2692" y="1885"/>
                  <a:pt x="2673" y="1907"/>
                  <a:pt x="2672" y="1931"/>
                </a:cubicBezTo>
                <a:cubicBezTo>
                  <a:pt x="2670" y="1963"/>
                  <a:pt x="2696" y="1972"/>
                  <a:pt x="2704" y="1988"/>
                </a:cubicBezTo>
                <a:cubicBezTo>
                  <a:pt x="2719" y="2021"/>
                  <a:pt x="2703" y="2073"/>
                  <a:pt x="2708" y="2113"/>
                </a:cubicBezTo>
                <a:cubicBezTo>
                  <a:pt x="2714" y="2169"/>
                  <a:pt x="2651" y="2186"/>
                  <a:pt x="2628" y="2221"/>
                </a:cubicBezTo>
                <a:lnTo>
                  <a:pt x="2628" y="2219"/>
                </a:lnTo>
                <a:cubicBezTo>
                  <a:pt x="2569" y="2273"/>
                  <a:pt x="2572" y="2232"/>
                  <a:pt x="2544" y="2205"/>
                </a:cubicBezTo>
                <a:cubicBezTo>
                  <a:pt x="2517" y="2177"/>
                  <a:pt x="2472" y="2187"/>
                  <a:pt x="2438" y="2194"/>
                </a:cubicBezTo>
                <a:cubicBezTo>
                  <a:pt x="2332" y="2211"/>
                  <a:pt x="2342" y="2185"/>
                  <a:pt x="2295" y="2196"/>
                </a:cubicBezTo>
                <a:cubicBezTo>
                  <a:pt x="2261" y="2203"/>
                  <a:pt x="2217" y="2220"/>
                  <a:pt x="2186" y="2197"/>
                </a:cubicBezTo>
                <a:cubicBezTo>
                  <a:pt x="2120" y="2150"/>
                  <a:pt x="1955" y="2209"/>
                  <a:pt x="1922" y="2287"/>
                </a:cubicBezTo>
                <a:cubicBezTo>
                  <a:pt x="1890" y="2363"/>
                  <a:pt x="1850" y="2499"/>
                  <a:pt x="1752" y="2497"/>
                </a:cubicBezTo>
                <a:cubicBezTo>
                  <a:pt x="1764" y="2525"/>
                  <a:pt x="1764" y="2580"/>
                  <a:pt x="1764" y="2589"/>
                </a:cubicBezTo>
                <a:cubicBezTo>
                  <a:pt x="1799" y="2695"/>
                  <a:pt x="1850" y="2789"/>
                  <a:pt x="1914" y="2882"/>
                </a:cubicBezTo>
                <a:cubicBezTo>
                  <a:pt x="1945" y="2925"/>
                  <a:pt x="1919" y="2994"/>
                  <a:pt x="1939" y="3043"/>
                </a:cubicBezTo>
                <a:cubicBezTo>
                  <a:pt x="1955" y="3085"/>
                  <a:pt x="1999" y="3132"/>
                  <a:pt x="1992" y="3181"/>
                </a:cubicBezTo>
                <a:cubicBezTo>
                  <a:pt x="1991" y="3146"/>
                  <a:pt x="1961" y="3126"/>
                  <a:pt x="1945" y="3097"/>
                </a:cubicBezTo>
                <a:cubicBezTo>
                  <a:pt x="1921" y="3054"/>
                  <a:pt x="1924" y="2999"/>
                  <a:pt x="1865" y="2981"/>
                </a:cubicBezTo>
                <a:cubicBezTo>
                  <a:pt x="1866" y="2998"/>
                  <a:pt x="1867" y="3016"/>
                  <a:pt x="1867" y="3034"/>
                </a:cubicBezTo>
                <a:cubicBezTo>
                  <a:pt x="1851" y="2995"/>
                  <a:pt x="1718" y="2976"/>
                  <a:pt x="1796" y="2924"/>
                </a:cubicBezTo>
                <a:cubicBezTo>
                  <a:pt x="1775" y="2937"/>
                  <a:pt x="1760" y="2923"/>
                  <a:pt x="1752" y="2903"/>
                </a:cubicBezTo>
                <a:cubicBezTo>
                  <a:pt x="1752" y="2967"/>
                  <a:pt x="1676" y="2868"/>
                  <a:pt x="1663" y="2838"/>
                </a:cubicBezTo>
                <a:cubicBezTo>
                  <a:pt x="1663" y="2894"/>
                  <a:pt x="1620" y="2780"/>
                  <a:pt x="1567" y="2805"/>
                </a:cubicBezTo>
                <a:cubicBezTo>
                  <a:pt x="1541" y="2816"/>
                  <a:pt x="1515" y="2838"/>
                  <a:pt x="1484" y="2832"/>
                </a:cubicBezTo>
                <a:cubicBezTo>
                  <a:pt x="1447" y="2825"/>
                  <a:pt x="1403" y="2804"/>
                  <a:pt x="1364" y="2814"/>
                </a:cubicBezTo>
                <a:cubicBezTo>
                  <a:pt x="1288" y="2832"/>
                  <a:pt x="1331" y="2753"/>
                  <a:pt x="1325" y="2706"/>
                </a:cubicBezTo>
                <a:cubicBezTo>
                  <a:pt x="1322" y="2679"/>
                  <a:pt x="1322" y="2651"/>
                  <a:pt x="1318" y="2623"/>
                </a:cubicBezTo>
                <a:cubicBezTo>
                  <a:pt x="1312" y="2585"/>
                  <a:pt x="1340" y="2556"/>
                  <a:pt x="1333" y="2520"/>
                </a:cubicBezTo>
                <a:cubicBezTo>
                  <a:pt x="1301" y="2546"/>
                  <a:pt x="1214" y="2522"/>
                  <a:pt x="1202" y="2482"/>
                </a:cubicBezTo>
                <a:cubicBezTo>
                  <a:pt x="1216" y="2563"/>
                  <a:pt x="969" y="2491"/>
                  <a:pt x="1040" y="2618"/>
                </a:cubicBezTo>
                <a:cubicBezTo>
                  <a:pt x="1075" y="2681"/>
                  <a:pt x="1053" y="2721"/>
                  <a:pt x="1041" y="2787"/>
                </a:cubicBezTo>
                <a:cubicBezTo>
                  <a:pt x="1027" y="2857"/>
                  <a:pt x="1079" y="2922"/>
                  <a:pt x="1066" y="2992"/>
                </a:cubicBezTo>
                <a:cubicBezTo>
                  <a:pt x="1061" y="3020"/>
                  <a:pt x="1040" y="3041"/>
                  <a:pt x="1026" y="3065"/>
                </a:cubicBezTo>
                <a:cubicBezTo>
                  <a:pt x="1009" y="3094"/>
                  <a:pt x="1020" y="3129"/>
                  <a:pt x="1000" y="3157"/>
                </a:cubicBezTo>
                <a:cubicBezTo>
                  <a:pt x="946" y="3234"/>
                  <a:pt x="954" y="3403"/>
                  <a:pt x="884" y="3556"/>
                </a:cubicBezTo>
                <a:cubicBezTo>
                  <a:pt x="873" y="3581"/>
                  <a:pt x="897" y="3650"/>
                  <a:pt x="849" y="3643"/>
                </a:cubicBezTo>
                <a:cubicBezTo>
                  <a:pt x="903" y="3708"/>
                  <a:pt x="846" y="3828"/>
                  <a:pt x="880" y="3906"/>
                </a:cubicBezTo>
                <a:cubicBezTo>
                  <a:pt x="896" y="3943"/>
                  <a:pt x="920" y="3968"/>
                  <a:pt x="901" y="4006"/>
                </a:cubicBezTo>
                <a:cubicBezTo>
                  <a:pt x="880" y="4049"/>
                  <a:pt x="958" y="4059"/>
                  <a:pt x="981" y="4047"/>
                </a:cubicBezTo>
                <a:cubicBezTo>
                  <a:pt x="1060" y="4005"/>
                  <a:pt x="1109" y="4004"/>
                  <a:pt x="1121" y="4112"/>
                </a:cubicBezTo>
                <a:cubicBezTo>
                  <a:pt x="1125" y="4147"/>
                  <a:pt x="1175" y="4402"/>
                  <a:pt x="1226" y="4320"/>
                </a:cubicBezTo>
                <a:cubicBezTo>
                  <a:pt x="1258" y="4392"/>
                  <a:pt x="1263" y="4473"/>
                  <a:pt x="1287" y="4547"/>
                </a:cubicBezTo>
                <a:cubicBezTo>
                  <a:pt x="1308" y="4614"/>
                  <a:pt x="1342" y="4685"/>
                  <a:pt x="1342" y="4756"/>
                </a:cubicBezTo>
                <a:cubicBezTo>
                  <a:pt x="1293" y="4747"/>
                  <a:pt x="1283" y="4531"/>
                  <a:pt x="1230" y="4568"/>
                </a:cubicBezTo>
                <a:cubicBezTo>
                  <a:pt x="1192" y="4595"/>
                  <a:pt x="1249" y="4680"/>
                  <a:pt x="1264" y="4701"/>
                </a:cubicBezTo>
                <a:cubicBezTo>
                  <a:pt x="1332" y="4799"/>
                  <a:pt x="1367" y="4774"/>
                  <a:pt x="1391" y="4796"/>
                </a:cubicBezTo>
                <a:cubicBezTo>
                  <a:pt x="1434" y="4836"/>
                  <a:pt x="1442" y="4879"/>
                  <a:pt x="1514" y="4881"/>
                </a:cubicBezTo>
                <a:cubicBezTo>
                  <a:pt x="1566" y="4882"/>
                  <a:pt x="1624" y="4861"/>
                  <a:pt x="1670" y="4896"/>
                </a:cubicBezTo>
                <a:cubicBezTo>
                  <a:pt x="1720" y="4935"/>
                  <a:pt x="1731" y="5006"/>
                  <a:pt x="1780" y="5046"/>
                </a:cubicBezTo>
                <a:cubicBezTo>
                  <a:pt x="1803" y="5066"/>
                  <a:pt x="1823" y="5081"/>
                  <a:pt x="1835" y="5098"/>
                </a:cubicBezTo>
                <a:lnTo>
                  <a:pt x="1833" y="5098"/>
                </a:lnTo>
                <a:cubicBezTo>
                  <a:pt x="1875" y="5133"/>
                  <a:pt x="1804" y="5268"/>
                  <a:pt x="1773" y="5280"/>
                </a:cubicBezTo>
                <a:cubicBezTo>
                  <a:pt x="1736" y="5295"/>
                  <a:pt x="1735" y="5220"/>
                  <a:pt x="1685" y="5226"/>
                </a:cubicBezTo>
                <a:cubicBezTo>
                  <a:pt x="1636" y="5233"/>
                  <a:pt x="1620" y="5299"/>
                  <a:pt x="1587" y="5308"/>
                </a:cubicBezTo>
                <a:cubicBezTo>
                  <a:pt x="1478" y="5338"/>
                  <a:pt x="1543" y="5212"/>
                  <a:pt x="1552" y="5177"/>
                </a:cubicBezTo>
                <a:cubicBezTo>
                  <a:pt x="1566" y="5115"/>
                  <a:pt x="1490" y="5116"/>
                  <a:pt x="1469" y="5089"/>
                </a:cubicBezTo>
                <a:cubicBezTo>
                  <a:pt x="1454" y="5069"/>
                  <a:pt x="1449" y="5032"/>
                  <a:pt x="1421" y="5024"/>
                </a:cubicBezTo>
                <a:cubicBezTo>
                  <a:pt x="1363" y="5008"/>
                  <a:pt x="1328" y="5023"/>
                  <a:pt x="1284" y="4966"/>
                </a:cubicBezTo>
                <a:cubicBezTo>
                  <a:pt x="1238" y="4907"/>
                  <a:pt x="1253" y="5008"/>
                  <a:pt x="1232" y="5041"/>
                </a:cubicBezTo>
                <a:cubicBezTo>
                  <a:pt x="1227" y="4957"/>
                  <a:pt x="1018" y="4878"/>
                  <a:pt x="1101" y="4789"/>
                </a:cubicBezTo>
                <a:cubicBezTo>
                  <a:pt x="1031" y="4831"/>
                  <a:pt x="1059" y="4721"/>
                  <a:pt x="1024" y="4700"/>
                </a:cubicBezTo>
                <a:cubicBezTo>
                  <a:pt x="1028" y="4743"/>
                  <a:pt x="991" y="4734"/>
                  <a:pt x="976" y="4707"/>
                </a:cubicBezTo>
                <a:cubicBezTo>
                  <a:pt x="955" y="4673"/>
                  <a:pt x="960" y="4622"/>
                  <a:pt x="931" y="4593"/>
                </a:cubicBezTo>
                <a:cubicBezTo>
                  <a:pt x="911" y="4575"/>
                  <a:pt x="872" y="4599"/>
                  <a:pt x="868" y="4568"/>
                </a:cubicBezTo>
                <a:cubicBezTo>
                  <a:pt x="862" y="4521"/>
                  <a:pt x="863" y="4480"/>
                  <a:pt x="795" y="4467"/>
                </a:cubicBezTo>
                <a:cubicBezTo>
                  <a:pt x="765" y="4461"/>
                  <a:pt x="774" y="4336"/>
                  <a:pt x="707" y="4352"/>
                </a:cubicBezTo>
                <a:cubicBezTo>
                  <a:pt x="667" y="4362"/>
                  <a:pt x="684" y="4398"/>
                  <a:pt x="671" y="4427"/>
                </a:cubicBezTo>
                <a:cubicBezTo>
                  <a:pt x="572" y="4406"/>
                  <a:pt x="592" y="4258"/>
                  <a:pt x="603" y="4186"/>
                </a:cubicBezTo>
                <a:cubicBezTo>
                  <a:pt x="626" y="4042"/>
                  <a:pt x="656" y="3895"/>
                  <a:pt x="687" y="3752"/>
                </a:cubicBezTo>
                <a:cubicBezTo>
                  <a:pt x="699" y="3697"/>
                  <a:pt x="744" y="3623"/>
                  <a:pt x="744" y="3568"/>
                </a:cubicBezTo>
                <a:cubicBezTo>
                  <a:pt x="743" y="3504"/>
                  <a:pt x="768" y="3500"/>
                  <a:pt x="792" y="3443"/>
                </a:cubicBezTo>
                <a:cubicBezTo>
                  <a:pt x="823" y="3371"/>
                  <a:pt x="1012" y="3178"/>
                  <a:pt x="948" y="3099"/>
                </a:cubicBezTo>
                <a:cubicBezTo>
                  <a:pt x="921" y="3065"/>
                  <a:pt x="898" y="2974"/>
                  <a:pt x="888" y="2932"/>
                </a:cubicBezTo>
                <a:cubicBezTo>
                  <a:pt x="868" y="2849"/>
                  <a:pt x="754" y="2717"/>
                  <a:pt x="767" y="2644"/>
                </a:cubicBezTo>
                <a:cubicBezTo>
                  <a:pt x="830" y="2292"/>
                  <a:pt x="437" y="2196"/>
                  <a:pt x="407" y="1960"/>
                </a:cubicBezTo>
                <a:cubicBezTo>
                  <a:pt x="403" y="1925"/>
                  <a:pt x="413" y="1846"/>
                  <a:pt x="463" y="1891"/>
                </a:cubicBezTo>
                <a:cubicBezTo>
                  <a:pt x="452" y="1849"/>
                  <a:pt x="502" y="1858"/>
                  <a:pt x="512" y="1829"/>
                </a:cubicBezTo>
                <a:cubicBezTo>
                  <a:pt x="527" y="1787"/>
                  <a:pt x="500" y="1689"/>
                  <a:pt x="494" y="1644"/>
                </a:cubicBezTo>
                <a:cubicBezTo>
                  <a:pt x="483" y="1570"/>
                  <a:pt x="541" y="1608"/>
                  <a:pt x="567" y="1567"/>
                </a:cubicBezTo>
                <a:cubicBezTo>
                  <a:pt x="584" y="1540"/>
                  <a:pt x="585" y="1482"/>
                  <a:pt x="558" y="1461"/>
                </a:cubicBezTo>
                <a:cubicBezTo>
                  <a:pt x="551" y="1484"/>
                  <a:pt x="539" y="1505"/>
                  <a:pt x="522" y="1523"/>
                </a:cubicBezTo>
                <a:cubicBezTo>
                  <a:pt x="472" y="1461"/>
                  <a:pt x="458" y="1389"/>
                  <a:pt x="437" y="1315"/>
                </a:cubicBezTo>
                <a:cubicBezTo>
                  <a:pt x="423" y="1268"/>
                  <a:pt x="354" y="1222"/>
                  <a:pt x="321" y="1186"/>
                </a:cubicBezTo>
                <a:cubicBezTo>
                  <a:pt x="270" y="1130"/>
                  <a:pt x="204" y="1071"/>
                  <a:pt x="163" y="1009"/>
                </a:cubicBezTo>
                <a:cubicBezTo>
                  <a:pt x="139" y="976"/>
                  <a:pt x="150" y="944"/>
                  <a:pt x="139" y="907"/>
                </a:cubicBezTo>
                <a:cubicBezTo>
                  <a:pt x="129" y="874"/>
                  <a:pt x="94" y="848"/>
                  <a:pt x="101" y="810"/>
                </a:cubicBezTo>
                <a:cubicBezTo>
                  <a:pt x="39" y="829"/>
                  <a:pt x="12" y="748"/>
                  <a:pt x="0" y="704"/>
                </a:cubicBezTo>
                <a:close/>
                <a:moveTo>
                  <a:pt x="630" y="4415"/>
                </a:moveTo>
                <a:cubicBezTo>
                  <a:pt x="614" y="4464"/>
                  <a:pt x="623" y="4518"/>
                  <a:pt x="641" y="4566"/>
                </a:cubicBezTo>
                <a:cubicBezTo>
                  <a:pt x="685" y="4530"/>
                  <a:pt x="680" y="4442"/>
                  <a:pt x="630" y="4415"/>
                </a:cubicBezTo>
                <a:close/>
                <a:moveTo>
                  <a:pt x="1879" y="3141"/>
                </a:moveTo>
                <a:cubicBezTo>
                  <a:pt x="1870" y="3164"/>
                  <a:pt x="1875" y="3184"/>
                  <a:pt x="1894" y="3200"/>
                </a:cubicBezTo>
                <a:cubicBezTo>
                  <a:pt x="1900" y="3178"/>
                  <a:pt x="1895" y="3158"/>
                  <a:pt x="1879" y="3141"/>
                </a:cubicBezTo>
                <a:close/>
                <a:moveTo>
                  <a:pt x="1787" y="3052"/>
                </a:moveTo>
                <a:cubicBezTo>
                  <a:pt x="1797" y="3053"/>
                  <a:pt x="1807" y="3054"/>
                  <a:pt x="1817" y="3055"/>
                </a:cubicBezTo>
                <a:cubicBezTo>
                  <a:pt x="1817" y="3031"/>
                  <a:pt x="1802" y="3012"/>
                  <a:pt x="1781" y="3001"/>
                </a:cubicBezTo>
                <a:cubicBezTo>
                  <a:pt x="1781" y="3019"/>
                  <a:pt x="1784" y="3035"/>
                  <a:pt x="1787" y="3052"/>
                </a:cubicBezTo>
                <a:close/>
                <a:moveTo>
                  <a:pt x="1128" y="3842"/>
                </a:moveTo>
                <a:cubicBezTo>
                  <a:pt x="1119" y="3863"/>
                  <a:pt x="1136" y="3872"/>
                  <a:pt x="1155" y="3871"/>
                </a:cubicBezTo>
                <a:cubicBezTo>
                  <a:pt x="1147" y="3861"/>
                  <a:pt x="1138" y="3851"/>
                  <a:pt x="1128" y="3842"/>
                </a:cubicBezTo>
                <a:close/>
                <a:moveTo>
                  <a:pt x="1134" y="3919"/>
                </a:moveTo>
                <a:cubicBezTo>
                  <a:pt x="1114" y="3937"/>
                  <a:pt x="1115" y="3955"/>
                  <a:pt x="1137" y="3972"/>
                </a:cubicBezTo>
                <a:cubicBezTo>
                  <a:pt x="1157" y="3954"/>
                  <a:pt x="1156" y="3936"/>
                  <a:pt x="1134" y="3919"/>
                </a:cubicBezTo>
                <a:close/>
                <a:moveTo>
                  <a:pt x="1084" y="4943"/>
                </a:moveTo>
                <a:cubicBezTo>
                  <a:pt x="1063" y="4964"/>
                  <a:pt x="1060" y="4995"/>
                  <a:pt x="1096" y="5002"/>
                </a:cubicBezTo>
                <a:cubicBezTo>
                  <a:pt x="1092" y="4983"/>
                  <a:pt x="1088" y="4963"/>
                  <a:pt x="1084" y="4943"/>
                </a:cubicBezTo>
                <a:close/>
                <a:moveTo>
                  <a:pt x="893" y="4673"/>
                </a:moveTo>
                <a:cubicBezTo>
                  <a:pt x="890" y="4649"/>
                  <a:pt x="880" y="4628"/>
                  <a:pt x="864" y="4611"/>
                </a:cubicBezTo>
                <a:cubicBezTo>
                  <a:pt x="866" y="4635"/>
                  <a:pt x="876" y="4656"/>
                  <a:pt x="893" y="4673"/>
                </a:cubicBezTo>
                <a:close/>
                <a:moveTo>
                  <a:pt x="703" y="4441"/>
                </a:moveTo>
                <a:cubicBezTo>
                  <a:pt x="712" y="4462"/>
                  <a:pt x="723" y="4482"/>
                  <a:pt x="730" y="4504"/>
                </a:cubicBezTo>
                <a:cubicBezTo>
                  <a:pt x="732" y="4478"/>
                  <a:pt x="723" y="4458"/>
                  <a:pt x="703" y="444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2" name="꙱ Tanzania (United Republic of Tanzania) (TZ) (H)">
            <a:extLst>
              <a:ext uri="{FF2B5EF4-FFF2-40B4-BE49-F238E27FC236}">
                <a16:creationId xmlns:a16="http://schemas.microsoft.com/office/drawing/2014/main" id="{F21AEF40-2F68-4D02-85B1-407B9B729D68}"/>
              </a:ext>
            </a:extLst>
          </p:cNvPr>
          <p:cNvSpPr>
            <a:spLocks noEditPoints="1"/>
          </p:cNvSpPr>
          <p:nvPr/>
        </p:nvSpPr>
        <p:spPr bwMode="auto">
          <a:xfrm>
            <a:off x="5157024" y="2405942"/>
            <a:ext cx="283229" cy="319080"/>
          </a:xfrm>
          <a:custGeom>
            <a:avLst/>
            <a:gdLst>
              <a:gd name="T0" fmla="*/ 15 w 3424"/>
              <a:gd name="T1" fmla="*/ 1384 h 3869"/>
              <a:gd name="T2" fmla="*/ 149 w 3424"/>
              <a:gd name="T3" fmla="*/ 1183 h 3869"/>
              <a:gd name="T4" fmla="*/ 266 w 3424"/>
              <a:gd name="T5" fmla="*/ 945 h 3869"/>
              <a:gd name="T6" fmla="*/ 393 w 3424"/>
              <a:gd name="T7" fmla="*/ 835 h 3869"/>
              <a:gd name="T8" fmla="*/ 307 w 3424"/>
              <a:gd name="T9" fmla="*/ 613 h 3869"/>
              <a:gd name="T10" fmla="*/ 402 w 3424"/>
              <a:gd name="T11" fmla="*/ 489 h 3869"/>
              <a:gd name="T12" fmla="*/ 322 w 3424"/>
              <a:gd name="T13" fmla="*/ 32 h 3869"/>
              <a:gd name="T14" fmla="*/ 697 w 3424"/>
              <a:gd name="T15" fmla="*/ 205 h 3869"/>
              <a:gd name="T16" fmla="*/ 667 w 3424"/>
              <a:gd name="T17" fmla="*/ 465 h 3869"/>
              <a:gd name="T18" fmla="*/ 774 w 3424"/>
              <a:gd name="T19" fmla="*/ 648 h 3869"/>
              <a:gd name="T20" fmla="*/ 866 w 3424"/>
              <a:gd name="T21" fmla="*/ 477 h 3869"/>
              <a:gd name="T22" fmla="*/ 1029 w 3424"/>
              <a:gd name="T23" fmla="*/ 577 h 3869"/>
              <a:gd name="T24" fmla="*/ 1026 w 3424"/>
              <a:gd name="T25" fmla="*/ 720 h 3869"/>
              <a:gd name="T26" fmla="*/ 1219 w 3424"/>
              <a:gd name="T27" fmla="*/ 574 h 3869"/>
              <a:gd name="T28" fmla="*/ 1259 w 3424"/>
              <a:gd name="T29" fmla="*/ 442 h 3869"/>
              <a:gd name="T30" fmla="*/ 1264 w 3424"/>
              <a:gd name="T31" fmla="*/ 377 h 3869"/>
              <a:gd name="T32" fmla="*/ 1267 w 3424"/>
              <a:gd name="T33" fmla="*/ 310 h 3869"/>
              <a:gd name="T34" fmla="*/ 1313 w 3424"/>
              <a:gd name="T35" fmla="*/ 253 h 3869"/>
              <a:gd name="T36" fmla="*/ 1385 w 3424"/>
              <a:gd name="T37" fmla="*/ 208 h 3869"/>
              <a:gd name="T38" fmla="*/ 1383 w 3424"/>
              <a:gd name="T39" fmla="*/ 140 h 3869"/>
              <a:gd name="T40" fmla="*/ 2368 w 3424"/>
              <a:gd name="T41" fmla="*/ 629 h 3869"/>
              <a:gd name="T42" fmla="*/ 2539 w 3424"/>
              <a:gd name="T43" fmla="*/ 889 h 3869"/>
              <a:gd name="T44" fmla="*/ 3038 w 3424"/>
              <a:gd name="T45" fmla="*/ 1365 h 3869"/>
              <a:gd name="T46" fmla="*/ 2918 w 3424"/>
              <a:gd name="T47" fmla="*/ 1883 h 3869"/>
              <a:gd name="T48" fmla="*/ 3096 w 3424"/>
              <a:gd name="T49" fmla="*/ 2238 h 3869"/>
              <a:gd name="T50" fmla="*/ 3081 w 3424"/>
              <a:gd name="T51" fmla="*/ 2554 h 3869"/>
              <a:gd name="T52" fmla="*/ 3072 w 3424"/>
              <a:gd name="T53" fmla="*/ 2846 h 3869"/>
              <a:gd name="T54" fmla="*/ 3133 w 3424"/>
              <a:gd name="T55" fmla="*/ 2999 h 3869"/>
              <a:gd name="T56" fmla="*/ 3174 w 3424"/>
              <a:gd name="T57" fmla="*/ 3160 h 3869"/>
              <a:gd name="T58" fmla="*/ 3249 w 3424"/>
              <a:gd name="T59" fmla="*/ 3312 h 3869"/>
              <a:gd name="T60" fmla="*/ 3342 w 3424"/>
              <a:gd name="T61" fmla="*/ 3440 h 3869"/>
              <a:gd name="T62" fmla="*/ 2997 w 3424"/>
              <a:gd name="T63" fmla="*/ 3650 h 3869"/>
              <a:gd name="T64" fmla="*/ 2693 w 3424"/>
              <a:gd name="T65" fmla="*/ 3702 h 3869"/>
              <a:gd name="T66" fmla="*/ 2322 w 3424"/>
              <a:gd name="T67" fmla="*/ 3817 h 3869"/>
              <a:gd name="T68" fmla="*/ 2048 w 3424"/>
              <a:gd name="T69" fmla="*/ 3835 h 3869"/>
              <a:gd name="T70" fmla="*/ 1850 w 3424"/>
              <a:gd name="T71" fmla="*/ 3795 h 3869"/>
              <a:gd name="T72" fmla="*/ 1642 w 3424"/>
              <a:gd name="T73" fmla="*/ 3745 h 3869"/>
              <a:gd name="T74" fmla="*/ 1414 w 3424"/>
              <a:gd name="T75" fmla="*/ 3075 h 3869"/>
              <a:gd name="T76" fmla="*/ 1206 w 3424"/>
              <a:gd name="T77" fmla="*/ 3086 h 3869"/>
              <a:gd name="T78" fmla="*/ 971 w 3424"/>
              <a:gd name="T79" fmla="*/ 2979 h 3869"/>
              <a:gd name="T80" fmla="*/ 754 w 3424"/>
              <a:gd name="T81" fmla="*/ 2889 h 3869"/>
              <a:gd name="T82" fmla="*/ 564 w 3424"/>
              <a:gd name="T83" fmla="*/ 2752 h 3869"/>
              <a:gd name="T84" fmla="*/ 325 w 3424"/>
              <a:gd name="T85" fmla="*/ 2363 h 3869"/>
              <a:gd name="T86" fmla="*/ 119 w 3424"/>
              <a:gd name="T87" fmla="*/ 1975 h 3869"/>
              <a:gd name="T88" fmla="*/ 58 w 3424"/>
              <a:gd name="T89" fmla="*/ 1594 h 3869"/>
              <a:gd name="T90" fmla="*/ 3108 w 3424"/>
              <a:gd name="T91" fmla="*/ 1967 h 3869"/>
              <a:gd name="T92" fmla="*/ 3068 w 3424"/>
              <a:gd name="T93" fmla="*/ 1718 h 3869"/>
              <a:gd name="T94" fmla="*/ 3181 w 3424"/>
              <a:gd name="T95" fmla="*/ 1450 h 3869"/>
              <a:gd name="T96" fmla="*/ 3205 w 3424"/>
              <a:gd name="T97" fmla="*/ 1545 h 3869"/>
              <a:gd name="T98" fmla="*/ 3184 w 3424"/>
              <a:gd name="T99" fmla="*/ 1421 h 3869"/>
              <a:gd name="T100" fmla="*/ 3161 w 3424"/>
              <a:gd name="T101" fmla="*/ 2519 h 3869"/>
              <a:gd name="T102" fmla="*/ 3161 w 3424"/>
              <a:gd name="T103" fmla="*/ 2519 h 38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24" h="3869">
                <a:moveTo>
                  <a:pt x="58" y="1594"/>
                </a:moveTo>
                <a:cubicBezTo>
                  <a:pt x="82" y="1419"/>
                  <a:pt x="89" y="1540"/>
                  <a:pt x="15" y="1384"/>
                </a:cubicBezTo>
                <a:cubicBezTo>
                  <a:pt x="1" y="1354"/>
                  <a:pt x="34" y="1300"/>
                  <a:pt x="18" y="1251"/>
                </a:cubicBezTo>
                <a:cubicBezTo>
                  <a:pt x="90" y="1243"/>
                  <a:pt x="102" y="1237"/>
                  <a:pt x="149" y="1183"/>
                </a:cubicBezTo>
                <a:cubicBezTo>
                  <a:pt x="186" y="1140"/>
                  <a:pt x="247" y="1082"/>
                  <a:pt x="285" y="1035"/>
                </a:cubicBezTo>
                <a:cubicBezTo>
                  <a:pt x="312" y="1002"/>
                  <a:pt x="254" y="969"/>
                  <a:pt x="266" y="945"/>
                </a:cubicBezTo>
                <a:cubicBezTo>
                  <a:pt x="280" y="915"/>
                  <a:pt x="339" y="939"/>
                  <a:pt x="329" y="904"/>
                </a:cubicBezTo>
                <a:cubicBezTo>
                  <a:pt x="322" y="881"/>
                  <a:pt x="381" y="847"/>
                  <a:pt x="393" y="835"/>
                </a:cubicBezTo>
                <a:cubicBezTo>
                  <a:pt x="428" y="801"/>
                  <a:pt x="378" y="761"/>
                  <a:pt x="408" y="729"/>
                </a:cubicBezTo>
                <a:cubicBezTo>
                  <a:pt x="314" y="755"/>
                  <a:pt x="254" y="698"/>
                  <a:pt x="307" y="613"/>
                </a:cubicBezTo>
                <a:cubicBezTo>
                  <a:pt x="256" y="618"/>
                  <a:pt x="292" y="580"/>
                  <a:pt x="311" y="550"/>
                </a:cubicBezTo>
                <a:cubicBezTo>
                  <a:pt x="335" y="512"/>
                  <a:pt x="381" y="527"/>
                  <a:pt x="402" y="489"/>
                </a:cubicBezTo>
                <a:cubicBezTo>
                  <a:pt x="439" y="416"/>
                  <a:pt x="381" y="286"/>
                  <a:pt x="349" y="217"/>
                </a:cubicBezTo>
                <a:cubicBezTo>
                  <a:pt x="322" y="167"/>
                  <a:pt x="248" y="56"/>
                  <a:pt x="322" y="32"/>
                </a:cubicBezTo>
                <a:cubicBezTo>
                  <a:pt x="414" y="0"/>
                  <a:pt x="620" y="23"/>
                  <a:pt x="722" y="28"/>
                </a:cubicBezTo>
                <a:cubicBezTo>
                  <a:pt x="764" y="184"/>
                  <a:pt x="691" y="187"/>
                  <a:pt x="697" y="205"/>
                </a:cubicBezTo>
                <a:cubicBezTo>
                  <a:pt x="716" y="268"/>
                  <a:pt x="661" y="342"/>
                  <a:pt x="663" y="357"/>
                </a:cubicBezTo>
                <a:cubicBezTo>
                  <a:pt x="696" y="401"/>
                  <a:pt x="660" y="443"/>
                  <a:pt x="667" y="465"/>
                </a:cubicBezTo>
                <a:cubicBezTo>
                  <a:pt x="690" y="541"/>
                  <a:pt x="708" y="481"/>
                  <a:pt x="717" y="666"/>
                </a:cubicBezTo>
                <a:cubicBezTo>
                  <a:pt x="722" y="626"/>
                  <a:pt x="751" y="605"/>
                  <a:pt x="774" y="648"/>
                </a:cubicBezTo>
                <a:cubicBezTo>
                  <a:pt x="765" y="572"/>
                  <a:pt x="775" y="565"/>
                  <a:pt x="822" y="571"/>
                </a:cubicBezTo>
                <a:cubicBezTo>
                  <a:pt x="787" y="552"/>
                  <a:pt x="810" y="508"/>
                  <a:pt x="866" y="477"/>
                </a:cubicBezTo>
                <a:cubicBezTo>
                  <a:pt x="876" y="488"/>
                  <a:pt x="931" y="604"/>
                  <a:pt x="987" y="530"/>
                </a:cubicBezTo>
                <a:cubicBezTo>
                  <a:pt x="980" y="548"/>
                  <a:pt x="1022" y="554"/>
                  <a:pt x="1029" y="577"/>
                </a:cubicBezTo>
                <a:cubicBezTo>
                  <a:pt x="1043" y="624"/>
                  <a:pt x="1042" y="707"/>
                  <a:pt x="1002" y="689"/>
                </a:cubicBezTo>
                <a:lnTo>
                  <a:pt x="1026" y="720"/>
                </a:lnTo>
                <a:cubicBezTo>
                  <a:pt x="1046" y="697"/>
                  <a:pt x="1010" y="688"/>
                  <a:pt x="1090" y="682"/>
                </a:cubicBezTo>
                <a:cubicBezTo>
                  <a:pt x="1041" y="690"/>
                  <a:pt x="969" y="418"/>
                  <a:pt x="1219" y="574"/>
                </a:cubicBezTo>
                <a:cubicBezTo>
                  <a:pt x="1230" y="508"/>
                  <a:pt x="1399" y="432"/>
                  <a:pt x="1348" y="427"/>
                </a:cubicBezTo>
                <a:cubicBezTo>
                  <a:pt x="1286" y="420"/>
                  <a:pt x="1294" y="446"/>
                  <a:pt x="1259" y="442"/>
                </a:cubicBezTo>
                <a:cubicBezTo>
                  <a:pt x="1156" y="428"/>
                  <a:pt x="1161" y="408"/>
                  <a:pt x="1155" y="412"/>
                </a:cubicBezTo>
                <a:cubicBezTo>
                  <a:pt x="1179" y="384"/>
                  <a:pt x="1157" y="384"/>
                  <a:pt x="1264" y="377"/>
                </a:cubicBezTo>
                <a:cubicBezTo>
                  <a:pt x="1255" y="337"/>
                  <a:pt x="1158" y="359"/>
                  <a:pt x="1181" y="352"/>
                </a:cubicBezTo>
                <a:cubicBezTo>
                  <a:pt x="1191" y="343"/>
                  <a:pt x="1148" y="326"/>
                  <a:pt x="1267" y="310"/>
                </a:cubicBezTo>
                <a:cubicBezTo>
                  <a:pt x="1280" y="309"/>
                  <a:pt x="1298" y="287"/>
                  <a:pt x="1293" y="263"/>
                </a:cubicBezTo>
                <a:cubicBezTo>
                  <a:pt x="1289" y="249"/>
                  <a:pt x="1307" y="261"/>
                  <a:pt x="1313" y="253"/>
                </a:cubicBezTo>
                <a:cubicBezTo>
                  <a:pt x="1266" y="204"/>
                  <a:pt x="1299" y="198"/>
                  <a:pt x="1310" y="192"/>
                </a:cubicBezTo>
                <a:cubicBezTo>
                  <a:pt x="1321" y="185"/>
                  <a:pt x="1333" y="198"/>
                  <a:pt x="1385" y="208"/>
                </a:cubicBezTo>
                <a:cubicBezTo>
                  <a:pt x="1375" y="210"/>
                  <a:pt x="1345" y="164"/>
                  <a:pt x="1369" y="137"/>
                </a:cubicBezTo>
                <a:cubicBezTo>
                  <a:pt x="1382" y="120"/>
                  <a:pt x="1369" y="158"/>
                  <a:pt x="1383" y="140"/>
                </a:cubicBezTo>
                <a:cubicBezTo>
                  <a:pt x="1346" y="114"/>
                  <a:pt x="1410" y="59"/>
                  <a:pt x="1426" y="39"/>
                </a:cubicBezTo>
                <a:lnTo>
                  <a:pt x="2368" y="629"/>
                </a:lnTo>
                <a:cubicBezTo>
                  <a:pt x="2448" y="680"/>
                  <a:pt x="2547" y="716"/>
                  <a:pt x="2571" y="813"/>
                </a:cubicBezTo>
                <a:cubicBezTo>
                  <a:pt x="2581" y="855"/>
                  <a:pt x="2548" y="853"/>
                  <a:pt x="2539" y="889"/>
                </a:cubicBezTo>
                <a:cubicBezTo>
                  <a:pt x="2533" y="915"/>
                  <a:pt x="2579" y="945"/>
                  <a:pt x="2594" y="967"/>
                </a:cubicBezTo>
                <a:cubicBezTo>
                  <a:pt x="2661" y="1067"/>
                  <a:pt x="3047" y="1293"/>
                  <a:pt x="3038" y="1365"/>
                </a:cubicBezTo>
                <a:cubicBezTo>
                  <a:pt x="3009" y="1576"/>
                  <a:pt x="2907" y="1691"/>
                  <a:pt x="2899" y="1804"/>
                </a:cubicBezTo>
                <a:cubicBezTo>
                  <a:pt x="2897" y="1833"/>
                  <a:pt x="2923" y="1858"/>
                  <a:pt x="2918" y="1883"/>
                </a:cubicBezTo>
                <a:cubicBezTo>
                  <a:pt x="2899" y="1990"/>
                  <a:pt x="3072" y="1999"/>
                  <a:pt x="3051" y="2113"/>
                </a:cubicBezTo>
                <a:cubicBezTo>
                  <a:pt x="3144" y="2083"/>
                  <a:pt x="3132" y="2193"/>
                  <a:pt x="3096" y="2238"/>
                </a:cubicBezTo>
                <a:cubicBezTo>
                  <a:pt x="3041" y="2308"/>
                  <a:pt x="3073" y="2391"/>
                  <a:pt x="3036" y="2460"/>
                </a:cubicBezTo>
                <a:cubicBezTo>
                  <a:pt x="3100" y="2401"/>
                  <a:pt x="3096" y="2523"/>
                  <a:pt x="3081" y="2554"/>
                </a:cubicBezTo>
                <a:cubicBezTo>
                  <a:pt x="3059" y="2600"/>
                  <a:pt x="3041" y="2656"/>
                  <a:pt x="3048" y="2707"/>
                </a:cubicBezTo>
                <a:cubicBezTo>
                  <a:pt x="3054" y="2755"/>
                  <a:pt x="3124" y="2835"/>
                  <a:pt x="3072" y="2846"/>
                </a:cubicBezTo>
                <a:cubicBezTo>
                  <a:pt x="3111" y="2853"/>
                  <a:pt x="3088" y="2927"/>
                  <a:pt x="3119" y="2924"/>
                </a:cubicBezTo>
                <a:cubicBezTo>
                  <a:pt x="3169" y="2919"/>
                  <a:pt x="3143" y="2975"/>
                  <a:pt x="3133" y="2999"/>
                </a:cubicBezTo>
                <a:cubicBezTo>
                  <a:pt x="3112" y="3044"/>
                  <a:pt x="3165" y="3060"/>
                  <a:pt x="3174" y="3101"/>
                </a:cubicBezTo>
                <a:cubicBezTo>
                  <a:pt x="3179" y="3124"/>
                  <a:pt x="3162" y="3137"/>
                  <a:pt x="3174" y="3160"/>
                </a:cubicBezTo>
                <a:cubicBezTo>
                  <a:pt x="3190" y="3190"/>
                  <a:pt x="3197" y="3209"/>
                  <a:pt x="3166" y="3234"/>
                </a:cubicBezTo>
                <a:cubicBezTo>
                  <a:pt x="3219" y="3225"/>
                  <a:pt x="3239" y="3269"/>
                  <a:pt x="3249" y="3312"/>
                </a:cubicBezTo>
                <a:cubicBezTo>
                  <a:pt x="3245" y="3238"/>
                  <a:pt x="3424" y="3343"/>
                  <a:pt x="3369" y="3425"/>
                </a:cubicBezTo>
                <a:cubicBezTo>
                  <a:pt x="3360" y="3428"/>
                  <a:pt x="3351" y="3433"/>
                  <a:pt x="3342" y="3440"/>
                </a:cubicBezTo>
                <a:cubicBezTo>
                  <a:pt x="3280" y="3488"/>
                  <a:pt x="3220" y="3534"/>
                  <a:pt x="3148" y="3566"/>
                </a:cubicBezTo>
                <a:cubicBezTo>
                  <a:pt x="3116" y="3581"/>
                  <a:pt x="3032" y="3657"/>
                  <a:pt x="2997" y="3650"/>
                </a:cubicBezTo>
                <a:cubicBezTo>
                  <a:pt x="2929" y="3637"/>
                  <a:pt x="2889" y="3663"/>
                  <a:pt x="2837" y="3699"/>
                </a:cubicBezTo>
                <a:cubicBezTo>
                  <a:pt x="2774" y="3743"/>
                  <a:pt x="2758" y="3743"/>
                  <a:pt x="2693" y="3702"/>
                </a:cubicBezTo>
                <a:cubicBezTo>
                  <a:pt x="2578" y="3629"/>
                  <a:pt x="2576" y="3788"/>
                  <a:pt x="2462" y="3841"/>
                </a:cubicBezTo>
                <a:cubicBezTo>
                  <a:pt x="2400" y="3869"/>
                  <a:pt x="2364" y="3857"/>
                  <a:pt x="2322" y="3817"/>
                </a:cubicBezTo>
                <a:cubicBezTo>
                  <a:pt x="2266" y="3759"/>
                  <a:pt x="2239" y="3836"/>
                  <a:pt x="2190" y="3849"/>
                </a:cubicBezTo>
                <a:cubicBezTo>
                  <a:pt x="2158" y="3857"/>
                  <a:pt x="2074" y="3850"/>
                  <a:pt x="2048" y="3835"/>
                </a:cubicBezTo>
                <a:cubicBezTo>
                  <a:pt x="2001" y="3806"/>
                  <a:pt x="1982" y="3719"/>
                  <a:pt x="1902" y="3768"/>
                </a:cubicBezTo>
                <a:cubicBezTo>
                  <a:pt x="1884" y="3778"/>
                  <a:pt x="1867" y="3790"/>
                  <a:pt x="1850" y="3795"/>
                </a:cubicBezTo>
                <a:cubicBezTo>
                  <a:pt x="1794" y="3812"/>
                  <a:pt x="1717" y="3808"/>
                  <a:pt x="1660" y="3796"/>
                </a:cubicBezTo>
                <a:cubicBezTo>
                  <a:pt x="1654" y="3791"/>
                  <a:pt x="1651" y="3758"/>
                  <a:pt x="1642" y="3745"/>
                </a:cubicBezTo>
                <a:cubicBezTo>
                  <a:pt x="1518" y="3560"/>
                  <a:pt x="1583" y="3598"/>
                  <a:pt x="1559" y="3478"/>
                </a:cubicBezTo>
                <a:cubicBezTo>
                  <a:pt x="1537" y="3367"/>
                  <a:pt x="1583" y="3207"/>
                  <a:pt x="1414" y="3075"/>
                </a:cubicBezTo>
                <a:cubicBezTo>
                  <a:pt x="1356" y="3030"/>
                  <a:pt x="1345" y="3115"/>
                  <a:pt x="1349" y="3130"/>
                </a:cubicBezTo>
                <a:cubicBezTo>
                  <a:pt x="1324" y="3082"/>
                  <a:pt x="1234" y="3103"/>
                  <a:pt x="1206" y="3086"/>
                </a:cubicBezTo>
                <a:cubicBezTo>
                  <a:pt x="1189" y="3076"/>
                  <a:pt x="1190" y="3055"/>
                  <a:pt x="1157" y="3051"/>
                </a:cubicBezTo>
                <a:cubicBezTo>
                  <a:pt x="1078" y="3040"/>
                  <a:pt x="1044" y="3002"/>
                  <a:pt x="971" y="2979"/>
                </a:cubicBezTo>
                <a:cubicBezTo>
                  <a:pt x="948" y="2972"/>
                  <a:pt x="917" y="2980"/>
                  <a:pt x="912" y="2962"/>
                </a:cubicBezTo>
                <a:cubicBezTo>
                  <a:pt x="896" y="2903"/>
                  <a:pt x="804" y="2910"/>
                  <a:pt x="754" y="2889"/>
                </a:cubicBezTo>
                <a:cubicBezTo>
                  <a:pt x="729" y="2879"/>
                  <a:pt x="719" y="2829"/>
                  <a:pt x="689" y="2839"/>
                </a:cubicBezTo>
                <a:cubicBezTo>
                  <a:pt x="603" y="2870"/>
                  <a:pt x="651" y="2796"/>
                  <a:pt x="564" y="2752"/>
                </a:cubicBezTo>
                <a:lnTo>
                  <a:pt x="493" y="2739"/>
                </a:lnTo>
                <a:cubicBezTo>
                  <a:pt x="472" y="2692"/>
                  <a:pt x="372" y="2487"/>
                  <a:pt x="325" y="2363"/>
                </a:cubicBezTo>
                <a:cubicBezTo>
                  <a:pt x="282" y="2247"/>
                  <a:pt x="314" y="2031"/>
                  <a:pt x="152" y="1970"/>
                </a:cubicBezTo>
                <a:cubicBezTo>
                  <a:pt x="127" y="1960"/>
                  <a:pt x="147" y="1988"/>
                  <a:pt x="119" y="1975"/>
                </a:cubicBezTo>
                <a:cubicBezTo>
                  <a:pt x="59" y="1948"/>
                  <a:pt x="0" y="1881"/>
                  <a:pt x="105" y="1777"/>
                </a:cubicBezTo>
                <a:cubicBezTo>
                  <a:pt x="146" y="1737"/>
                  <a:pt x="77" y="1662"/>
                  <a:pt x="58" y="1594"/>
                </a:cubicBezTo>
                <a:close/>
                <a:moveTo>
                  <a:pt x="3027" y="1816"/>
                </a:moveTo>
                <a:cubicBezTo>
                  <a:pt x="3039" y="1890"/>
                  <a:pt x="3049" y="1916"/>
                  <a:pt x="3108" y="1967"/>
                </a:cubicBezTo>
                <a:cubicBezTo>
                  <a:pt x="3149" y="2003"/>
                  <a:pt x="3161" y="1823"/>
                  <a:pt x="3095" y="1878"/>
                </a:cubicBezTo>
                <a:cubicBezTo>
                  <a:pt x="3106" y="1832"/>
                  <a:pt x="3092" y="1758"/>
                  <a:pt x="3068" y="1718"/>
                </a:cubicBezTo>
                <a:cubicBezTo>
                  <a:pt x="3059" y="1749"/>
                  <a:pt x="3017" y="1779"/>
                  <a:pt x="3027" y="1816"/>
                </a:cubicBezTo>
                <a:close/>
                <a:moveTo>
                  <a:pt x="3181" y="1450"/>
                </a:moveTo>
                <a:cubicBezTo>
                  <a:pt x="3186" y="1488"/>
                  <a:pt x="3219" y="1520"/>
                  <a:pt x="3175" y="1525"/>
                </a:cubicBezTo>
                <a:cubicBezTo>
                  <a:pt x="3186" y="1531"/>
                  <a:pt x="3196" y="1538"/>
                  <a:pt x="3205" y="1545"/>
                </a:cubicBezTo>
                <a:cubicBezTo>
                  <a:pt x="3144" y="1580"/>
                  <a:pt x="3199" y="1633"/>
                  <a:pt x="3225" y="1577"/>
                </a:cubicBezTo>
                <a:cubicBezTo>
                  <a:pt x="3255" y="1511"/>
                  <a:pt x="3247" y="1446"/>
                  <a:pt x="3184" y="1421"/>
                </a:cubicBezTo>
                <a:cubicBezTo>
                  <a:pt x="3183" y="1431"/>
                  <a:pt x="3182" y="1440"/>
                  <a:pt x="3181" y="1450"/>
                </a:cubicBezTo>
                <a:close/>
                <a:moveTo>
                  <a:pt x="3161" y="2519"/>
                </a:moveTo>
                <a:cubicBezTo>
                  <a:pt x="3193" y="2490"/>
                  <a:pt x="3246" y="2472"/>
                  <a:pt x="3226" y="2418"/>
                </a:cubicBezTo>
                <a:cubicBezTo>
                  <a:pt x="3208" y="2461"/>
                  <a:pt x="3154" y="2463"/>
                  <a:pt x="3161" y="251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3" name="꙱ Tajikistan (Republic of Tajikistan) (TJ) (H)">
            <a:extLst>
              <a:ext uri="{FF2B5EF4-FFF2-40B4-BE49-F238E27FC236}">
                <a16:creationId xmlns:a16="http://schemas.microsoft.com/office/drawing/2014/main" id="{2F1BE88A-2D08-4C12-B53F-C1D4533DD93B}"/>
              </a:ext>
            </a:extLst>
          </p:cNvPr>
          <p:cNvSpPr>
            <a:spLocks/>
          </p:cNvSpPr>
          <p:nvPr/>
        </p:nvSpPr>
        <p:spPr bwMode="auto">
          <a:xfrm>
            <a:off x="6028220" y="1171450"/>
            <a:ext cx="200769" cy="141017"/>
          </a:xfrm>
          <a:custGeom>
            <a:avLst/>
            <a:gdLst>
              <a:gd name="T0" fmla="*/ 590 w 2436"/>
              <a:gd name="T1" fmla="*/ 126 h 1706"/>
              <a:gd name="T2" fmla="*/ 854 w 2436"/>
              <a:gd name="T3" fmla="*/ 103 h 1706"/>
              <a:gd name="T4" fmla="*/ 823 w 2436"/>
              <a:gd name="T5" fmla="*/ 241 h 1706"/>
              <a:gd name="T6" fmla="*/ 973 w 2436"/>
              <a:gd name="T7" fmla="*/ 285 h 1706"/>
              <a:gd name="T8" fmla="*/ 562 w 2436"/>
              <a:gd name="T9" fmla="*/ 398 h 1706"/>
              <a:gd name="T10" fmla="*/ 713 w 2436"/>
              <a:gd name="T11" fmla="*/ 519 h 1706"/>
              <a:gd name="T12" fmla="*/ 814 w 2436"/>
              <a:gd name="T13" fmla="*/ 535 h 1706"/>
              <a:gd name="T14" fmla="*/ 1173 w 2436"/>
              <a:gd name="T15" fmla="*/ 509 h 1706"/>
              <a:gd name="T16" fmla="*/ 1254 w 2436"/>
              <a:gd name="T17" fmla="*/ 559 h 1706"/>
              <a:gd name="T18" fmla="*/ 1435 w 2436"/>
              <a:gd name="T19" fmla="*/ 653 h 1706"/>
              <a:gd name="T20" fmla="*/ 1821 w 2436"/>
              <a:gd name="T21" fmla="*/ 561 h 1706"/>
              <a:gd name="T22" fmla="*/ 1922 w 2436"/>
              <a:gd name="T23" fmla="*/ 740 h 1706"/>
              <a:gd name="T24" fmla="*/ 2023 w 2436"/>
              <a:gd name="T25" fmla="*/ 860 h 1706"/>
              <a:gd name="T26" fmla="*/ 2304 w 2436"/>
              <a:gd name="T27" fmla="*/ 1061 h 1706"/>
              <a:gd name="T28" fmla="*/ 2421 w 2436"/>
              <a:gd name="T29" fmla="*/ 1278 h 1706"/>
              <a:gd name="T30" fmla="*/ 2331 w 2436"/>
              <a:gd name="T31" fmla="*/ 1311 h 1706"/>
              <a:gd name="T32" fmla="*/ 2017 w 2436"/>
              <a:gd name="T33" fmla="*/ 1345 h 1706"/>
              <a:gd name="T34" fmla="*/ 1755 w 2436"/>
              <a:gd name="T35" fmla="*/ 1405 h 1706"/>
              <a:gd name="T36" fmla="*/ 1354 w 2436"/>
              <a:gd name="T37" fmla="*/ 1164 h 1706"/>
              <a:gd name="T38" fmla="*/ 1245 w 2436"/>
              <a:gd name="T39" fmla="*/ 1001 h 1706"/>
              <a:gd name="T40" fmla="*/ 950 w 2436"/>
              <a:gd name="T41" fmla="*/ 1098 h 1706"/>
              <a:gd name="T42" fmla="*/ 902 w 2436"/>
              <a:gd name="T43" fmla="*/ 1236 h 1706"/>
              <a:gd name="T44" fmla="*/ 765 w 2436"/>
              <a:gd name="T45" fmla="*/ 1337 h 1706"/>
              <a:gd name="T46" fmla="*/ 614 w 2436"/>
              <a:gd name="T47" fmla="*/ 1319 h 1706"/>
              <a:gd name="T48" fmla="*/ 440 w 2436"/>
              <a:gd name="T49" fmla="*/ 1431 h 1706"/>
              <a:gd name="T50" fmla="*/ 297 w 2436"/>
              <a:gd name="T51" fmla="*/ 1212 h 1706"/>
              <a:gd name="T52" fmla="*/ 204 w 2436"/>
              <a:gd name="T53" fmla="*/ 726 h 1706"/>
              <a:gd name="T54" fmla="*/ 1 w 2436"/>
              <a:gd name="T55" fmla="*/ 621 h 1706"/>
              <a:gd name="T56" fmla="*/ 334 w 2436"/>
              <a:gd name="T57" fmla="*/ 446 h 1706"/>
              <a:gd name="T58" fmla="*/ 374 w 2436"/>
              <a:gd name="T59" fmla="*/ 381 h 1706"/>
              <a:gd name="T60" fmla="*/ 396 w 2436"/>
              <a:gd name="T61" fmla="*/ 342 h 1706"/>
              <a:gd name="T62" fmla="*/ 491 w 2436"/>
              <a:gd name="T63" fmla="*/ 292 h 1706"/>
              <a:gd name="T64" fmla="*/ 467 w 2436"/>
              <a:gd name="T65" fmla="*/ 95 h 1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36" h="1706">
                <a:moveTo>
                  <a:pt x="467" y="95"/>
                </a:moveTo>
                <a:cubicBezTo>
                  <a:pt x="515" y="74"/>
                  <a:pt x="554" y="136"/>
                  <a:pt x="590" y="126"/>
                </a:cubicBezTo>
                <a:cubicBezTo>
                  <a:pt x="648" y="110"/>
                  <a:pt x="719" y="52"/>
                  <a:pt x="749" y="0"/>
                </a:cubicBezTo>
                <a:cubicBezTo>
                  <a:pt x="775" y="19"/>
                  <a:pt x="825" y="72"/>
                  <a:pt x="854" y="103"/>
                </a:cubicBezTo>
                <a:cubicBezTo>
                  <a:pt x="874" y="125"/>
                  <a:pt x="873" y="143"/>
                  <a:pt x="839" y="161"/>
                </a:cubicBezTo>
                <a:cubicBezTo>
                  <a:pt x="770" y="199"/>
                  <a:pt x="777" y="206"/>
                  <a:pt x="823" y="241"/>
                </a:cubicBezTo>
                <a:cubicBezTo>
                  <a:pt x="844" y="255"/>
                  <a:pt x="857" y="288"/>
                  <a:pt x="883" y="294"/>
                </a:cubicBezTo>
                <a:cubicBezTo>
                  <a:pt x="913" y="302"/>
                  <a:pt x="944" y="286"/>
                  <a:pt x="973" y="285"/>
                </a:cubicBezTo>
                <a:cubicBezTo>
                  <a:pt x="945" y="311"/>
                  <a:pt x="895" y="379"/>
                  <a:pt x="850" y="389"/>
                </a:cubicBezTo>
                <a:cubicBezTo>
                  <a:pt x="899" y="339"/>
                  <a:pt x="575" y="191"/>
                  <a:pt x="562" y="398"/>
                </a:cubicBezTo>
                <a:cubicBezTo>
                  <a:pt x="504" y="326"/>
                  <a:pt x="517" y="503"/>
                  <a:pt x="559" y="531"/>
                </a:cubicBezTo>
                <a:cubicBezTo>
                  <a:pt x="596" y="555"/>
                  <a:pt x="621" y="507"/>
                  <a:pt x="713" y="519"/>
                </a:cubicBezTo>
                <a:cubicBezTo>
                  <a:pt x="750" y="524"/>
                  <a:pt x="779" y="521"/>
                  <a:pt x="811" y="502"/>
                </a:cubicBezTo>
                <a:cubicBezTo>
                  <a:pt x="812" y="513"/>
                  <a:pt x="813" y="524"/>
                  <a:pt x="814" y="535"/>
                </a:cubicBezTo>
                <a:cubicBezTo>
                  <a:pt x="959" y="479"/>
                  <a:pt x="920" y="572"/>
                  <a:pt x="1003" y="585"/>
                </a:cubicBezTo>
                <a:cubicBezTo>
                  <a:pt x="1050" y="592"/>
                  <a:pt x="1160" y="502"/>
                  <a:pt x="1173" y="509"/>
                </a:cubicBezTo>
                <a:cubicBezTo>
                  <a:pt x="1191" y="520"/>
                  <a:pt x="1180" y="539"/>
                  <a:pt x="1198" y="550"/>
                </a:cubicBezTo>
                <a:cubicBezTo>
                  <a:pt x="1219" y="554"/>
                  <a:pt x="1234" y="557"/>
                  <a:pt x="1254" y="559"/>
                </a:cubicBezTo>
                <a:cubicBezTo>
                  <a:pt x="1265" y="564"/>
                  <a:pt x="1270" y="600"/>
                  <a:pt x="1272" y="595"/>
                </a:cubicBezTo>
                <a:cubicBezTo>
                  <a:pt x="1314" y="632"/>
                  <a:pt x="1365" y="586"/>
                  <a:pt x="1435" y="653"/>
                </a:cubicBezTo>
                <a:cubicBezTo>
                  <a:pt x="1454" y="518"/>
                  <a:pt x="1673" y="634"/>
                  <a:pt x="1756" y="567"/>
                </a:cubicBezTo>
                <a:cubicBezTo>
                  <a:pt x="1776" y="551"/>
                  <a:pt x="1798" y="557"/>
                  <a:pt x="1821" y="561"/>
                </a:cubicBezTo>
                <a:cubicBezTo>
                  <a:pt x="1829" y="568"/>
                  <a:pt x="1827" y="624"/>
                  <a:pt x="1843" y="648"/>
                </a:cubicBezTo>
                <a:cubicBezTo>
                  <a:pt x="1869" y="684"/>
                  <a:pt x="1902" y="710"/>
                  <a:pt x="1922" y="740"/>
                </a:cubicBezTo>
                <a:cubicBezTo>
                  <a:pt x="1856" y="740"/>
                  <a:pt x="1924" y="833"/>
                  <a:pt x="1940" y="854"/>
                </a:cubicBezTo>
                <a:cubicBezTo>
                  <a:pt x="1964" y="883"/>
                  <a:pt x="1985" y="880"/>
                  <a:pt x="2023" y="860"/>
                </a:cubicBezTo>
                <a:cubicBezTo>
                  <a:pt x="2088" y="825"/>
                  <a:pt x="2102" y="842"/>
                  <a:pt x="2129" y="848"/>
                </a:cubicBezTo>
                <a:cubicBezTo>
                  <a:pt x="2362" y="900"/>
                  <a:pt x="2205" y="950"/>
                  <a:pt x="2304" y="1061"/>
                </a:cubicBezTo>
                <a:cubicBezTo>
                  <a:pt x="2396" y="1166"/>
                  <a:pt x="2345" y="1201"/>
                  <a:pt x="2360" y="1220"/>
                </a:cubicBezTo>
                <a:cubicBezTo>
                  <a:pt x="2382" y="1246"/>
                  <a:pt x="2406" y="1244"/>
                  <a:pt x="2421" y="1278"/>
                </a:cubicBezTo>
                <a:cubicBezTo>
                  <a:pt x="2436" y="1310"/>
                  <a:pt x="2413" y="1349"/>
                  <a:pt x="2390" y="1350"/>
                </a:cubicBezTo>
                <a:cubicBezTo>
                  <a:pt x="2384" y="1354"/>
                  <a:pt x="2349" y="1316"/>
                  <a:pt x="2331" y="1311"/>
                </a:cubicBezTo>
                <a:cubicBezTo>
                  <a:pt x="2307" y="1304"/>
                  <a:pt x="2219" y="1273"/>
                  <a:pt x="2195" y="1291"/>
                </a:cubicBezTo>
                <a:cubicBezTo>
                  <a:pt x="2145" y="1327"/>
                  <a:pt x="2065" y="1366"/>
                  <a:pt x="2017" y="1345"/>
                </a:cubicBezTo>
                <a:cubicBezTo>
                  <a:pt x="2094" y="1259"/>
                  <a:pt x="1898" y="1256"/>
                  <a:pt x="1852" y="1293"/>
                </a:cubicBezTo>
                <a:cubicBezTo>
                  <a:pt x="1810" y="1327"/>
                  <a:pt x="1777" y="1352"/>
                  <a:pt x="1755" y="1405"/>
                </a:cubicBezTo>
                <a:cubicBezTo>
                  <a:pt x="1731" y="1461"/>
                  <a:pt x="1649" y="1423"/>
                  <a:pt x="1609" y="1463"/>
                </a:cubicBezTo>
                <a:cubicBezTo>
                  <a:pt x="1365" y="1706"/>
                  <a:pt x="1346" y="1330"/>
                  <a:pt x="1354" y="1164"/>
                </a:cubicBezTo>
                <a:cubicBezTo>
                  <a:pt x="1359" y="1053"/>
                  <a:pt x="1298" y="1144"/>
                  <a:pt x="1254" y="1104"/>
                </a:cubicBezTo>
                <a:cubicBezTo>
                  <a:pt x="1236" y="1087"/>
                  <a:pt x="1251" y="1024"/>
                  <a:pt x="1245" y="1001"/>
                </a:cubicBezTo>
                <a:cubicBezTo>
                  <a:pt x="1235" y="964"/>
                  <a:pt x="1161" y="921"/>
                  <a:pt x="1133" y="921"/>
                </a:cubicBezTo>
                <a:cubicBezTo>
                  <a:pt x="1011" y="924"/>
                  <a:pt x="999" y="1044"/>
                  <a:pt x="950" y="1098"/>
                </a:cubicBezTo>
                <a:cubicBezTo>
                  <a:pt x="923" y="1128"/>
                  <a:pt x="970" y="1156"/>
                  <a:pt x="982" y="1178"/>
                </a:cubicBezTo>
                <a:cubicBezTo>
                  <a:pt x="1012" y="1236"/>
                  <a:pt x="954" y="1252"/>
                  <a:pt x="902" y="1236"/>
                </a:cubicBezTo>
                <a:cubicBezTo>
                  <a:pt x="851" y="1221"/>
                  <a:pt x="797" y="1219"/>
                  <a:pt x="768" y="1243"/>
                </a:cubicBezTo>
                <a:cubicBezTo>
                  <a:pt x="724" y="1278"/>
                  <a:pt x="764" y="1303"/>
                  <a:pt x="765" y="1337"/>
                </a:cubicBezTo>
                <a:cubicBezTo>
                  <a:pt x="770" y="1461"/>
                  <a:pt x="664" y="1369"/>
                  <a:pt x="653" y="1343"/>
                </a:cubicBezTo>
                <a:cubicBezTo>
                  <a:pt x="647" y="1328"/>
                  <a:pt x="620" y="1308"/>
                  <a:pt x="614" y="1319"/>
                </a:cubicBezTo>
                <a:cubicBezTo>
                  <a:pt x="584" y="1377"/>
                  <a:pt x="568" y="1335"/>
                  <a:pt x="559" y="1340"/>
                </a:cubicBezTo>
                <a:cubicBezTo>
                  <a:pt x="492" y="1382"/>
                  <a:pt x="443" y="1380"/>
                  <a:pt x="440" y="1431"/>
                </a:cubicBezTo>
                <a:cubicBezTo>
                  <a:pt x="402" y="1422"/>
                  <a:pt x="392" y="1465"/>
                  <a:pt x="353" y="1439"/>
                </a:cubicBezTo>
                <a:cubicBezTo>
                  <a:pt x="293" y="1397"/>
                  <a:pt x="256" y="1283"/>
                  <a:pt x="297" y="1212"/>
                </a:cubicBezTo>
                <a:cubicBezTo>
                  <a:pt x="349" y="1122"/>
                  <a:pt x="438" y="1038"/>
                  <a:pt x="327" y="961"/>
                </a:cubicBezTo>
                <a:cubicBezTo>
                  <a:pt x="242" y="900"/>
                  <a:pt x="321" y="729"/>
                  <a:pt x="204" y="726"/>
                </a:cubicBezTo>
                <a:cubicBezTo>
                  <a:pt x="170" y="726"/>
                  <a:pt x="126" y="733"/>
                  <a:pt x="110" y="696"/>
                </a:cubicBezTo>
                <a:cubicBezTo>
                  <a:pt x="88" y="646"/>
                  <a:pt x="28" y="671"/>
                  <a:pt x="1" y="621"/>
                </a:cubicBezTo>
                <a:cubicBezTo>
                  <a:pt x="25" y="575"/>
                  <a:pt x="0" y="497"/>
                  <a:pt x="87" y="502"/>
                </a:cubicBezTo>
                <a:cubicBezTo>
                  <a:pt x="167" y="507"/>
                  <a:pt x="366" y="581"/>
                  <a:pt x="334" y="446"/>
                </a:cubicBezTo>
                <a:cubicBezTo>
                  <a:pt x="331" y="431"/>
                  <a:pt x="326" y="413"/>
                  <a:pt x="348" y="409"/>
                </a:cubicBezTo>
                <a:cubicBezTo>
                  <a:pt x="383" y="399"/>
                  <a:pt x="361" y="370"/>
                  <a:pt x="374" y="381"/>
                </a:cubicBezTo>
                <a:cubicBezTo>
                  <a:pt x="364" y="369"/>
                  <a:pt x="357" y="354"/>
                  <a:pt x="354" y="339"/>
                </a:cubicBezTo>
                <a:cubicBezTo>
                  <a:pt x="368" y="339"/>
                  <a:pt x="382" y="340"/>
                  <a:pt x="396" y="342"/>
                </a:cubicBezTo>
                <a:cubicBezTo>
                  <a:pt x="375" y="298"/>
                  <a:pt x="321" y="345"/>
                  <a:pt x="289" y="310"/>
                </a:cubicBezTo>
                <a:cubicBezTo>
                  <a:pt x="344" y="252"/>
                  <a:pt x="427" y="318"/>
                  <a:pt x="491" y="292"/>
                </a:cubicBezTo>
                <a:cubicBezTo>
                  <a:pt x="461" y="269"/>
                  <a:pt x="491" y="253"/>
                  <a:pt x="469" y="219"/>
                </a:cubicBezTo>
                <a:cubicBezTo>
                  <a:pt x="451" y="190"/>
                  <a:pt x="421" y="115"/>
                  <a:pt x="467" y="9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4" name="꙱ Taiwan (Republic of China) (TW) (H)">
            <a:extLst>
              <a:ext uri="{FF2B5EF4-FFF2-40B4-BE49-F238E27FC236}">
                <a16:creationId xmlns:a16="http://schemas.microsoft.com/office/drawing/2014/main" id="{8CC7607F-D828-4813-BACC-723D8293F94A}"/>
              </a:ext>
            </a:extLst>
          </p:cNvPr>
          <p:cNvSpPr>
            <a:spLocks noEditPoints="1"/>
          </p:cNvSpPr>
          <p:nvPr/>
        </p:nvSpPr>
        <p:spPr bwMode="auto">
          <a:xfrm>
            <a:off x="7391779" y="1633936"/>
            <a:ext cx="89630" cy="99190"/>
          </a:xfrm>
          <a:custGeom>
            <a:avLst/>
            <a:gdLst>
              <a:gd name="T0" fmla="*/ 35 w 1086"/>
              <a:gd name="T1" fmla="*/ 289 h 1212"/>
              <a:gd name="T2" fmla="*/ 0 w 1086"/>
              <a:gd name="T3" fmla="*/ 309 h 1212"/>
              <a:gd name="T4" fmla="*/ 59 w 1086"/>
              <a:gd name="T5" fmla="*/ 318 h 1212"/>
              <a:gd name="T6" fmla="*/ 35 w 1086"/>
              <a:gd name="T7" fmla="*/ 289 h 1212"/>
              <a:gd name="T8" fmla="*/ 620 w 1086"/>
              <a:gd name="T9" fmla="*/ 642 h 1212"/>
              <a:gd name="T10" fmla="*/ 634 w 1086"/>
              <a:gd name="T11" fmla="*/ 728 h 1212"/>
              <a:gd name="T12" fmla="*/ 640 w 1086"/>
              <a:gd name="T13" fmla="*/ 798 h 1212"/>
              <a:gd name="T14" fmla="*/ 721 w 1086"/>
              <a:gd name="T15" fmla="*/ 956 h 1212"/>
              <a:gd name="T16" fmla="*/ 857 w 1086"/>
              <a:gd name="T17" fmla="*/ 1087 h 1212"/>
              <a:gd name="T18" fmla="*/ 927 w 1086"/>
              <a:gd name="T19" fmla="*/ 1196 h 1212"/>
              <a:gd name="T20" fmla="*/ 977 w 1086"/>
              <a:gd name="T21" fmla="*/ 935 h 1212"/>
              <a:gd name="T22" fmla="*/ 1055 w 1086"/>
              <a:gd name="T23" fmla="*/ 510 h 1212"/>
              <a:gd name="T24" fmla="*/ 1044 w 1086"/>
              <a:gd name="T25" fmla="*/ 420 h 1212"/>
              <a:gd name="T26" fmla="*/ 1069 w 1086"/>
              <a:gd name="T27" fmla="*/ 352 h 1212"/>
              <a:gd name="T28" fmla="*/ 1054 w 1086"/>
              <a:gd name="T29" fmla="*/ 176 h 1212"/>
              <a:gd name="T30" fmla="*/ 1056 w 1086"/>
              <a:gd name="T31" fmla="*/ 90 h 1212"/>
              <a:gd name="T32" fmla="*/ 921 w 1086"/>
              <a:gd name="T33" fmla="*/ 23 h 1212"/>
              <a:gd name="T34" fmla="*/ 789 w 1086"/>
              <a:gd name="T35" fmla="*/ 122 h 1212"/>
              <a:gd name="T36" fmla="*/ 735 w 1086"/>
              <a:gd name="T37" fmla="*/ 254 h 1212"/>
              <a:gd name="T38" fmla="*/ 678 w 1086"/>
              <a:gd name="T39" fmla="*/ 408 h 1212"/>
              <a:gd name="T40" fmla="*/ 620 w 1086"/>
              <a:gd name="T41" fmla="*/ 642 h 1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86" h="1212">
                <a:moveTo>
                  <a:pt x="35" y="289"/>
                </a:moveTo>
                <a:cubicBezTo>
                  <a:pt x="25" y="298"/>
                  <a:pt x="13" y="305"/>
                  <a:pt x="0" y="309"/>
                </a:cubicBezTo>
                <a:cubicBezTo>
                  <a:pt x="18" y="321"/>
                  <a:pt x="38" y="323"/>
                  <a:pt x="59" y="318"/>
                </a:cubicBezTo>
                <a:cubicBezTo>
                  <a:pt x="52" y="308"/>
                  <a:pt x="44" y="298"/>
                  <a:pt x="35" y="289"/>
                </a:cubicBezTo>
                <a:close/>
                <a:moveTo>
                  <a:pt x="620" y="642"/>
                </a:moveTo>
                <a:cubicBezTo>
                  <a:pt x="628" y="672"/>
                  <a:pt x="644" y="696"/>
                  <a:pt x="634" y="728"/>
                </a:cubicBezTo>
                <a:cubicBezTo>
                  <a:pt x="626" y="753"/>
                  <a:pt x="618" y="776"/>
                  <a:pt x="640" y="798"/>
                </a:cubicBezTo>
                <a:cubicBezTo>
                  <a:pt x="681" y="838"/>
                  <a:pt x="695" y="904"/>
                  <a:pt x="721" y="956"/>
                </a:cubicBezTo>
                <a:cubicBezTo>
                  <a:pt x="752" y="1017"/>
                  <a:pt x="818" y="1035"/>
                  <a:pt x="857" y="1087"/>
                </a:cubicBezTo>
                <a:cubicBezTo>
                  <a:pt x="869" y="1104"/>
                  <a:pt x="896" y="1212"/>
                  <a:pt x="927" y="1196"/>
                </a:cubicBezTo>
                <a:cubicBezTo>
                  <a:pt x="995" y="1160"/>
                  <a:pt x="884" y="1069"/>
                  <a:pt x="977" y="935"/>
                </a:cubicBezTo>
                <a:cubicBezTo>
                  <a:pt x="1050" y="830"/>
                  <a:pt x="1063" y="634"/>
                  <a:pt x="1055" y="510"/>
                </a:cubicBezTo>
                <a:cubicBezTo>
                  <a:pt x="1053" y="484"/>
                  <a:pt x="1036" y="445"/>
                  <a:pt x="1044" y="420"/>
                </a:cubicBezTo>
                <a:cubicBezTo>
                  <a:pt x="1053" y="395"/>
                  <a:pt x="1066" y="380"/>
                  <a:pt x="1069" y="352"/>
                </a:cubicBezTo>
                <a:cubicBezTo>
                  <a:pt x="1076" y="287"/>
                  <a:pt x="1054" y="239"/>
                  <a:pt x="1054" y="176"/>
                </a:cubicBezTo>
                <a:cubicBezTo>
                  <a:pt x="1054" y="143"/>
                  <a:pt x="1086" y="117"/>
                  <a:pt x="1056" y="90"/>
                </a:cubicBezTo>
                <a:cubicBezTo>
                  <a:pt x="1038" y="74"/>
                  <a:pt x="945" y="0"/>
                  <a:pt x="921" y="23"/>
                </a:cubicBezTo>
                <a:cubicBezTo>
                  <a:pt x="884" y="61"/>
                  <a:pt x="810" y="70"/>
                  <a:pt x="789" y="122"/>
                </a:cubicBezTo>
                <a:cubicBezTo>
                  <a:pt x="767" y="176"/>
                  <a:pt x="773" y="208"/>
                  <a:pt x="735" y="254"/>
                </a:cubicBezTo>
                <a:cubicBezTo>
                  <a:pt x="700" y="296"/>
                  <a:pt x="692" y="357"/>
                  <a:pt x="678" y="408"/>
                </a:cubicBezTo>
                <a:cubicBezTo>
                  <a:pt x="657" y="483"/>
                  <a:pt x="602" y="560"/>
                  <a:pt x="620" y="64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5" name="꙱ Syria (Syrian Arab Republic) (SY) (H)">
            <a:extLst>
              <a:ext uri="{FF2B5EF4-FFF2-40B4-BE49-F238E27FC236}">
                <a16:creationId xmlns:a16="http://schemas.microsoft.com/office/drawing/2014/main" id="{888B5090-26D6-449F-8001-8135898D52FA}"/>
              </a:ext>
            </a:extLst>
          </p:cNvPr>
          <p:cNvSpPr>
            <a:spLocks/>
          </p:cNvSpPr>
          <p:nvPr/>
        </p:nvSpPr>
        <p:spPr bwMode="auto">
          <a:xfrm>
            <a:off x="5278920" y="1276615"/>
            <a:ext cx="158943" cy="151772"/>
          </a:xfrm>
          <a:custGeom>
            <a:avLst/>
            <a:gdLst>
              <a:gd name="T0" fmla="*/ 1365 w 1917"/>
              <a:gd name="T1" fmla="*/ 137 h 1837"/>
              <a:gd name="T2" fmla="*/ 1731 w 1917"/>
              <a:gd name="T3" fmla="*/ 108 h 1837"/>
              <a:gd name="T4" fmla="*/ 1890 w 1917"/>
              <a:gd name="T5" fmla="*/ 113 h 1837"/>
              <a:gd name="T6" fmla="*/ 1886 w 1917"/>
              <a:gd name="T7" fmla="*/ 119 h 1837"/>
              <a:gd name="T8" fmla="*/ 1773 w 1917"/>
              <a:gd name="T9" fmla="*/ 271 h 1837"/>
              <a:gd name="T10" fmla="*/ 1626 w 1917"/>
              <a:gd name="T11" fmla="*/ 344 h 1837"/>
              <a:gd name="T12" fmla="*/ 1658 w 1917"/>
              <a:gd name="T13" fmla="*/ 602 h 1837"/>
              <a:gd name="T14" fmla="*/ 1637 w 1917"/>
              <a:gd name="T15" fmla="*/ 722 h 1837"/>
              <a:gd name="T16" fmla="*/ 1471 w 1917"/>
              <a:gd name="T17" fmla="*/ 1170 h 1837"/>
              <a:gd name="T18" fmla="*/ 973 w 1917"/>
              <a:gd name="T19" fmla="*/ 1454 h 1837"/>
              <a:gd name="T20" fmla="*/ 663 w 1917"/>
              <a:gd name="T21" fmla="*/ 1656 h 1837"/>
              <a:gd name="T22" fmla="*/ 398 w 1917"/>
              <a:gd name="T23" fmla="*/ 1819 h 1837"/>
              <a:gd name="T24" fmla="*/ 167 w 1917"/>
              <a:gd name="T25" fmla="*/ 1714 h 1837"/>
              <a:gd name="T26" fmla="*/ 42 w 1917"/>
              <a:gd name="T27" fmla="*/ 1701 h 1837"/>
              <a:gd name="T28" fmla="*/ 31 w 1917"/>
              <a:gd name="T29" fmla="*/ 1492 h 1837"/>
              <a:gd name="T30" fmla="*/ 148 w 1917"/>
              <a:gd name="T31" fmla="*/ 1380 h 1837"/>
              <a:gd name="T32" fmla="*/ 237 w 1917"/>
              <a:gd name="T33" fmla="*/ 1291 h 1837"/>
              <a:gd name="T34" fmla="*/ 279 w 1917"/>
              <a:gd name="T35" fmla="*/ 1123 h 1837"/>
              <a:gd name="T36" fmla="*/ 245 w 1917"/>
              <a:gd name="T37" fmla="*/ 1063 h 1837"/>
              <a:gd name="T38" fmla="*/ 204 w 1917"/>
              <a:gd name="T39" fmla="*/ 1048 h 1837"/>
              <a:gd name="T40" fmla="*/ 179 w 1917"/>
              <a:gd name="T41" fmla="*/ 998 h 1837"/>
              <a:gd name="T42" fmla="*/ 91 w 1917"/>
              <a:gd name="T43" fmla="*/ 997 h 1837"/>
              <a:gd name="T44" fmla="*/ 56 w 1917"/>
              <a:gd name="T45" fmla="*/ 902 h 1837"/>
              <a:gd name="T46" fmla="*/ 38 w 1917"/>
              <a:gd name="T47" fmla="*/ 714 h 1837"/>
              <a:gd name="T48" fmla="*/ 28 w 1917"/>
              <a:gd name="T49" fmla="*/ 554 h 1837"/>
              <a:gd name="T50" fmla="*/ 103 w 1917"/>
              <a:gd name="T51" fmla="*/ 579 h 1837"/>
              <a:gd name="T52" fmla="*/ 146 w 1917"/>
              <a:gd name="T53" fmla="*/ 533 h 1837"/>
              <a:gd name="T54" fmla="*/ 162 w 1917"/>
              <a:gd name="T55" fmla="*/ 436 h 1837"/>
              <a:gd name="T56" fmla="*/ 251 w 1917"/>
              <a:gd name="T57" fmla="*/ 433 h 1837"/>
              <a:gd name="T58" fmla="*/ 206 w 1917"/>
              <a:gd name="T59" fmla="*/ 315 h 1837"/>
              <a:gd name="T60" fmla="*/ 297 w 1917"/>
              <a:gd name="T61" fmla="*/ 231 h 1837"/>
              <a:gd name="T62" fmla="*/ 402 w 1917"/>
              <a:gd name="T63" fmla="*/ 291 h 1837"/>
              <a:gd name="T64" fmla="*/ 723 w 1917"/>
              <a:gd name="T65" fmla="*/ 199 h 1837"/>
              <a:gd name="T66" fmla="*/ 1028 w 1917"/>
              <a:gd name="T67" fmla="*/ 268 h 1837"/>
              <a:gd name="T68" fmla="*/ 1365 w 1917"/>
              <a:gd name="T69" fmla="*/ 137 h 1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17" h="1837">
                <a:moveTo>
                  <a:pt x="1365" y="137"/>
                </a:moveTo>
                <a:cubicBezTo>
                  <a:pt x="1482" y="90"/>
                  <a:pt x="1611" y="155"/>
                  <a:pt x="1731" y="108"/>
                </a:cubicBezTo>
                <a:cubicBezTo>
                  <a:pt x="1789" y="85"/>
                  <a:pt x="1873" y="0"/>
                  <a:pt x="1890" y="113"/>
                </a:cubicBezTo>
                <a:cubicBezTo>
                  <a:pt x="1882" y="112"/>
                  <a:pt x="1879" y="112"/>
                  <a:pt x="1886" y="119"/>
                </a:cubicBezTo>
                <a:cubicBezTo>
                  <a:pt x="1917" y="154"/>
                  <a:pt x="1812" y="239"/>
                  <a:pt x="1773" y="271"/>
                </a:cubicBezTo>
                <a:cubicBezTo>
                  <a:pt x="1727" y="310"/>
                  <a:pt x="1671" y="309"/>
                  <a:pt x="1626" y="344"/>
                </a:cubicBezTo>
                <a:cubicBezTo>
                  <a:pt x="1548" y="405"/>
                  <a:pt x="1649" y="530"/>
                  <a:pt x="1658" y="602"/>
                </a:cubicBezTo>
                <a:cubicBezTo>
                  <a:pt x="1664" y="645"/>
                  <a:pt x="1645" y="684"/>
                  <a:pt x="1637" y="722"/>
                </a:cubicBezTo>
                <a:cubicBezTo>
                  <a:pt x="1597" y="939"/>
                  <a:pt x="1726" y="994"/>
                  <a:pt x="1471" y="1170"/>
                </a:cubicBezTo>
                <a:cubicBezTo>
                  <a:pt x="1311" y="1280"/>
                  <a:pt x="1153" y="1366"/>
                  <a:pt x="973" y="1454"/>
                </a:cubicBezTo>
                <a:cubicBezTo>
                  <a:pt x="864" y="1516"/>
                  <a:pt x="767" y="1587"/>
                  <a:pt x="663" y="1656"/>
                </a:cubicBezTo>
                <a:cubicBezTo>
                  <a:pt x="583" y="1709"/>
                  <a:pt x="495" y="1800"/>
                  <a:pt x="398" y="1819"/>
                </a:cubicBezTo>
                <a:cubicBezTo>
                  <a:pt x="303" y="1837"/>
                  <a:pt x="238" y="1763"/>
                  <a:pt x="167" y="1714"/>
                </a:cubicBezTo>
                <a:cubicBezTo>
                  <a:pt x="133" y="1690"/>
                  <a:pt x="67" y="1671"/>
                  <a:pt x="42" y="1701"/>
                </a:cubicBezTo>
                <a:cubicBezTo>
                  <a:pt x="42" y="1679"/>
                  <a:pt x="66" y="1521"/>
                  <a:pt x="31" y="1492"/>
                </a:cubicBezTo>
                <a:cubicBezTo>
                  <a:pt x="43" y="1462"/>
                  <a:pt x="117" y="1390"/>
                  <a:pt x="148" y="1380"/>
                </a:cubicBezTo>
                <a:cubicBezTo>
                  <a:pt x="78" y="1315"/>
                  <a:pt x="175" y="1272"/>
                  <a:pt x="237" y="1291"/>
                </a:cubicBezTo>
                <a:cubicBezTo>
                  <a:pt x="179" y="1220"/>
                  <a:pt x="324" y="1207"/>
                  <a:pt x="279" y="1123"/>
                </a:cubicBezTo>
                <a:cubicBezTo>
                  <a:pt x="257" y="1084"/>
                  <a:pt x="273" y="1090"/>
                  <a:pt x="245" y="1063"/>
                </a:cubicBezTo>
                <a:cubicBezTo>
                  <a:pt x="241" y="1059"/>
                  <a:pt x="203" y="1045"/>
                  <a:pt x="204" y="1048"/>
                </a:cubicBezTo>
                <a:cubicBezTo>
                  <a:pt x="196" y="1029"/>
                  <a:pt x="235" y="965"/>
                  <a:pt x="179" y="998"/>
                </a:cubicBezTo>
                <a:cubicBezTo>
                  <a:pt x="155" y="1013"/>
                  <a:pt x="117" y="1002"/>
                  <a:pt x="91" y="997"/>
                </a:cubicBezTo>
                <a:cubicBezTo>
                  <a:pt x="63" y="977"/>
                  <a:pt x="59" y="937"/>
                  <a:pt x="56" y="902"/>
                </a:cubicBezTo>
                <a:cubicBezTo>
                  <a:pt x="51" y="849"/>
                  <a:pt x="85" y="753"/>
                  <a:pt x="38" y="714"/>
                </a:cubicBezTo>
                <a:cubicBezTo>
                  <a:pt x="0" y="682"/>
                  <a:pt x="29" y="599"/>
                  <a:pt x="28" y="554"/>
                </a:cubicBezTo>
                <a:cubicBezTo>
                  <a:pt x="27" y="520"/>
                  <a:pt x="91" y="573"/>
                  <a:pt x="103" y="579"/>
                </a:cubicBezTo>
                <a:cubicBezTo>
                  <a:pt x="104" y="584"/>
                  <a:pt x="118" y="549"/>
                  <a:pt x="146" y="533"/>
                </a:cubicBezTo>
                <a:cubicBezTo>
                  <a:pt x="179" y="513"/>
                  <a:pt x="156" y="467"/>
                  <a:pt x="162" y="436"/>
                </a:cubicBezTo>
                <a:cubicBezTo>
                  <a:pt x="191" y="443"/>
                  <a:pt x="222" y="434"/>
                  <a:pt x="251" y="433"/>
                </a:cubicBezTo>
                <a:cubicBezTo>
                  <a:pt x="228" y="385"/>
                  <a:pt x="213" y="373"/>
                  <a:pt x="206" y="315"/>
                </a:cubicBezTo>
                <a:cubicBezTo>
                  <a:pt x="195" y="220"/>
                  <a:pt x="258" y="211"/>
                  <a:pt x="297" y="231"/>
                </a:cubicBezTo>
                <a:cubicBezTo>
                  <a:pt x="344" y="256"/>
                  <a:pt x="353" y="299"/>
                  <a:pt x="402" y="291"/>
                </a:cubicBezTo>
                <a:cubicBezTo>
                  <a:pt x="603" y="260"/>
                  <a:pt x="630" y="186"/>
                  <a:pt x="723" y="199"/>
                </a:cubicBezTo>
                <a:cubicBezTo>
                  <a:pt x="832" y="215"/>
                  <a:pt x="762" y="291"/>
                  <a:pt x="1028" y="268"/>
                </a:cubicBezTo>
                <a:cubicBezTo>
                  <a:pt x="1157" y="257"/>
                  <a:pt x="1248" y="184"/>
                  <a:pt x="1365" y="13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6" name="꙱ Switzerland (Swiss Confederation) (CH) (H)">
            <a:extLst>
              <a:ext uri="{FF2B5EF4-FFF2-40B4-BE49-F238E27FC236}">
                <a16:creationId xmlns:a16="http://schemas.microsoft.com/office/drawing/2014/main" id="{FBE2118D-67EF-487A-9395-A085DEF80B94}"/>
              </a:ext>
            </a:extLst>
          </p:cNvPr>
          <p:cNvSpPr>
            <a:spLocks/>
          </p:cNvSpPr>
          <p:nvPr/>
        </p:nvSpPr>
        <p:spPr bwMode="auto">
          <a:xfrm>
            <a:off x="4555911" y="976656"/>
            <a:ext cx="106360" cy="60948"/>
          </a:xfrm>
          <a:custGeom>
            <a:avLst/>
            <a:gdLst>
              <a:gd name="T0" fmla="*/ 481 w 1283"/>
              <a:gd name="T1" fmla="*/ 60 h 741"/>
              <a:gd name="T2" fmla="*/ 628 w 1283"/>
              <a:gd name="T3" fmla="*/ 71 h 741"/>
              <a:gd name="T4" fmla="*/ 740 w 1283"/>
              <a:gd name="T5" fmla="*/ 39 h 741"/>
              <a:gd name="T6" fmla="*/ 724 w 1283"/>
              <a:gd name="T7" fmla="*/ 4 h 741"/>
              <a:gd name="T8" fmla="*/ 751 w 1283"/>
              <a:gd name="T9" fmla="*/ 5 h 741"/>
              <a:gd name="T10" fmla="*/ 1014 w 1283"/>
              <a:gd name="T11" fmla="*/ 89 h 741"/>
              <a:gd name="T12" fmla="*/ 1010 w 1283"/>
              <a:gd name="T13" fmla="*/ 93 h 741"/>
              <a:gd name="T14" fmla="*/ 1001 w 1283"/>
              <a:gd name="T15" fmla="*/ 175 h 741"/>
              <a:gd name="T16" fmla="*/ 983 w 1283"/>
              <a:gd name="T17" fmla="*/ 250 h 741"/>
              <a:gd name="T18" fmla="*/ 1009 w 1283"/>
              <a:gd name="T19" fmla="*/ 247 h 741"/>
              <a:gd name="T20" fmla="*/ 1144 w 1283"/>
              <a:gd name="T21" fmla="*/ 319 h 741"/>
              <a:gd name="T22" fmla="*/ 1264 w 1283"/>
              <a:gd name="T23" fmla="*/ 313 h 741"/>
              <a:gd name="T24" fmla="*/ 1248 w 1283"/>
              <a:gd name="T25" fmla="*/ 357 h 741"/>
              <a:gd name="T26" fmla="*/ 1245 w 1283"/>
              <a:gd name="T27" fmla="*/ 429 h 741"/>
              <a:gd name="T28" fmla="*/ 1170 w 1283"/>
              <a:gd name="T29" fmla="*/ 403 h 741"/>
              <a:gd name="T30" fmla="*/ 1151 w 1283"/>
              <a:gd name="T31" fmla="*/ 470 h 741"/>
              <a:gd name="T32" fmla="*/ 1161 w 1283"/>
              <a:gd name="T33" fmla="*/ 541 h 741"/>
              <a:gd name="T34" fmla="*/ 1072 w 1283"/>
              <a:gd name="T35" fmla="*/ 490 h 741"/>
              <a:gd name="T36" fmla="*/ 976 w 1283"/>
              <a:gd name="T37" fmla="*/ 470 h 741"/>
              <a:gd name="T38" fmla="*/ 928 w 1283"/>
              <a:gd name="T39" fmla="*/ 458 h 741"/>
              <a:gd name="T40" fmla="*/ 885 w 1283"/>
              <a:gd name="T41" fmla="*/ 567 h 741"/>
              <a:gd name="T42" fmla="*/ 800 w 1283"/>
              <a:gd name="T43" fmla="*/ 624 h 741"/>
              <a:gd name="T44" fmla="*/ 736 w 1283"/>
              <a:gd name="T45" fmla="*/ 567 h 741"/>
              <a:gd name="T46" fmla="*/ 677 w 1283"/>
              <a:gd name="T47" fmla="*/ 460 h 741"/>
              <a:gd name="T48" fmla="*/ 597 w 1283"/>
              <a:gd name="T49" fmla="*/ 523 h 741"/>
              <a:gd name="T50" fmla="*/ 506 w 1283"/>
              <a:gd name="T51" fmla="*/ 635 h 741"/>
              <a:gd name="T52" fmla="*/ 411 w 1283"/>
              <a:gd name="T53" fmla="*/ 635 h 741"/>
              <a:gd name="T54" fmla="*/ 235 w 1283"/>
              <a:gd name="T55" fmla="*/ 526 h 741"/>
              <a:gd name="T56" fmla="*/ 157 w 1283"/>
              <a:gd name="T57" fmla="*/ 463 h 741"/>
              <a:gd name="T58" fmla="*/ 0 w 1283"/>
              <a:gd name="T59" fmla="*/ 570 h 741"/>
              <a:gd name="T60" fmla="*/ 30 w 1283"/>
              <a:gd name="T61" fmla="*/ 518 h 741"/>
              <a:gd name="T62" fmla="*/ 32 w 1283"/>
              <a:gd name="T63" fmla="*/ 445 h 741"/>
              <a:gd name="T64" fmla="*/ 113 w 1283"/>
              <a:gd name="T65" fmla="*/ 366 h 741"/>
              <a:gd name="T66" fmla="*/ 214 w 1283"/>
              <a:gd name="T67" fmla="*/ 249 h 741"/>
              <a:gd name="T68" fmla="*/ 311 w 1283"/>
              <a:gd name="T69" fmla="*/ 149 h 741"/>
              <a:gd name="T70" fmla="*/ 339 w 1283"/>
              <a:gd name="T71" fmla="*/ 102 h 741"/>
              <a:gd name="T72" fmla="*/ 449 w 1283"/>
              <a:gd name="T73" fmla="*/ 73 h 741"/>
              <a:gd name="T74" fmla="*/ 481 w 1283"/>
              <a:gd name="T75" fmla="*/ 60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3" h="741">
                <a:moveTo>
                  <a:pt x="481" y="60"/>
                </a:moveTo>
                <a:cubicBezTo>
                  <a:pt x="452" y="94"/>
                  <a:pt x="601" y="70"/>
                  <a:pt x="628" y="71"/>
                </a:cubicBezTo>
                <a:cubicBezTo>
                  <a:pt x="682" y="74"/>
                  <a:pt x="729" y="69"/>
                  <a:pt x="740" y="39"/>
                </a:cubicBezTo>
                <a:cubicBezTo>
                  <a:pt x="698" y="56"/>
                  <a:pt x="687" y="16"/>
                  <a:pt x="724" y="4"/>
                </a:cubicBezTo>
                <a:cubicBezTo>
                  <a:pt x="728" y="2"/>
                  <a:pt x="738" y="0"/>
                  <a:pt x="751" y="5"/>
                </a:cubicBezTo>
                <a:cubicBezTo>
                  <a:pt x="819" y="27"/>
                  <a:pt x="1000" y="84"/>
                  <a:pt x="1014" y="89"/>
                </a:cubicBezTo>
                <a:cubicBezTo>
                  <a:pt x="1014" y="92"/>
                  <a:pt x="1009" y="91"/>
                  <a:pt x="1010" y="93"/>
                </a:cubicBezTo>
                <a:cubicBezTo>
                  <a:pt x="1035" y="144"/>
                  <a:pt x="1013" y="151"/>
                  <a:pt x="1001" y="175"/>
                </a:cubicBezTo>
                <a:cubicBezTo>
                  <a:pt x="995" y="190"/>
                  <a:pt x="988" y="212"/>
                  <a:pt x="983" y="250"/>
                </a:cubicBezTo>
                <a:cubicBezTo>
                  <a:pt x="995" y="252"/>
                  <a:pt x="1003" y="251"/>
                  <a:pt x="1009" y="247"/>
                </a:cubicBezTo>
                <a:cubicBezTo>
                  <a:pt x="1070" y="248"/>
                  <a:pt x="1075" y="285"/>
                  <a:pt x="1144" y="319"/>
                </a:cubicBezTo>
                <a:cubicBezTo>
                  <a:pt x="1204" y="340"/>
                  <a:pt x="1232" y="223"/>
                  <a:pt x="1264" y="313"/>
                </a:cubicBezTo>
                <a:cubicBezTo>
                  <a:pt x="1260" y="328"/>
                  <a:pt x="1251" y="346"/>
                  <a:pt x="1248" y="357"/>
                </a:cubicBezTo>
                <a:cubicBezTo>
                  <a:pt x="1245" y="374"/>
                  <a:pt x="1283" y="426"/>
                  <a:pt x="1245" y="429"/>
                </a:cubicBezTo>
                <a:cubicBezTo>
                  <a:pt x="1218" y="430"/>
                  <a:pt x="1197" y="382"/>
                  <a:pt x="1170" y="403"/>
                </a:cubicBezTo>
                <a:cubicBezTo>
                  <a:pt x="1161" y="411"/>
                  <a:pt x="1122" y="446"/>
                  <a:pt x="1151" y="470"/>
                </a:cubicBezTo>
                <a:cubicBezTo>
                  <a:pt x="1185" y="486"/>
                  <a:pt x="1168" y="506"/>
                  <a:pt x="1161" y="541"/>
                </a:cubicBezTo>
                <a:cubicBezTo>
                  <a:pt x="1122" y="525"/>
                  <a:pt x="1120" y="481"/>
                  <a:pt x="1072" y="490"/>
                </a:cubicBezTo>
                <a:cubicBezTo>
                  <a:pt x="1025" y="503"/>
                  <a:pt x="1016" y="514"/>
                  <a:pt x="976" y="470"/>
                </a:cubicBezTo>
                <a:cubicBezTo>
                  <a:pt x="972" y="466"/>
                  <a:pt x="934" y="399"/>
                  <a:pt x="928" y="458"/>
                </a:cubicBezTo>
                <a:cubicBezTo>
                  <a:pt x="923" y="513"/>
                  <a:pt x="924" y="526"/>
                  <a:pt x="885" y="567"/>
                </a:cubicBezTo>
                <a:cubicBezTo>
                  <a:pt x="835" y="619"/>
                  <a:pt x="879" y="741"/>
                  <a:pt x="800" y="624"/>
                </a:cubicBezTo>
                <a:cubicBezTo>
                  <a:pt x="782" y="598"/>
                  <a:pt x="761" y="586"/>
                  <a:pt x="736" y="567"/>
                </a:cubicBezTo>
                <a:cubicBezTo>
                  <a:pt x="699" y="539"/>
                  <a:pt x="714" y="486"/>
                  <a:pt x="677" y="460"/>
                </a:cubicBezTo>
                <a:cubicBezTo>
                  <a:pt x="656" y="487"/>
                  <a:pt x="631" y="514"/>
                  <a:pt x="597" y="523"/>
                </a:cubicBezTo>
                <a:cubicBezTo>
                  <a:pt x="634" y="566"/>
                  <a:pt x="552" y="639"/>
                  <a:pt x="506" y="635"/>
                </a:cubicBezTo>
                <a:cubicBezTo>
                  <a:pt x="473" y="632"/>
                  <a:pt x="444" y="624"/>
                  <a:pt x="411" y="635"/>
                </a:cubicBezTo>
                <a:cubicBezTo>
                  <a:pt x="343" y="656"/>
                  <a:pt x="219" y="603"/>
                  <a:pt x="235" y="526"/>
                </a:cubicBezTo>
                <a:cubicBezTo>
                  <a:pt x="246" y="472"/>
                  <a:pt x="203" y="459"/>
                  <a:pt x="157" y="463"/>
                </a:cubicBezTo>
                <a:cubicBezTo>
                  <a:pt x="101" y="479"/>
                  <a:pt x="70" y="546"/>
                  <a:pt x="0" y="570"/>
                </a:cubicBezTo>
                <a:cubicBezTo>
                  <a:pt x="9" y="552"/>
                  <a:pt x="20" y="535"/>
                  <a:pt x="30" y="518"/>
                </a:cubicBezTo>
                <a:cubicBezTo>
                  <a:pt x="44" y="491"/>
                  <a:pt x="23" y="470"/>
                  <a:pt x="32" y="445"/>
                </a:cubicBezTo>
                <a:cubicBezTo>
                  <a:pt x="47" y="407"/>
                  <a:pt x="111" y="378"/>
                  <a:pt x="113" y="366"/>
                </a:cubicBezTo>
                <a:cubicBezTo>
                  <a:pt x="122" y="318"/>
                  <a:pt x="146" y="288"/>
                  <a:pt x="214" y="249"/>
                </a:cubicBezTo>
                <a:cubicBezTo>
                  <a:pt x="251" y="227"/>
                  <a:pt x="275" y="184"/>
                  <a:pt x="311" y="149"/>
                </a:cubicBezTo>
                <a:cubicBezTo>
                  <a:pt x="244" y="157"/>
                  <a:pt x="284" y="52"/>
                  <a:pt x="339" y="102"/>
                </a:cubicBezTo>
                <a:cubicBezTo>
                  <a:pt x="386" y="144"/>
                  <a:pt x="412" y="98"/>
                  <a:pt x="449" y="73"/>
                </a:cubicBezTo>
                <a:cubicBezTo>
                  <a:pt x="460" y="74"/>
                  <a:pt x="467" y="71"/>
                  <a:pt x="481" y="6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7" name="꙱ Sweden (Kingdom of Sweden) (SE) (H)">
            <a:extLst>
              <a:ext uri="{FF2B5EF4-FFF2-40B4-BE49-F238E27FC236}">
                <a16:creationId xmlns:a16="http://schemas.microsoft.com/office/drawing/2014/main" id="{9CB7B3C2-CC3B-4807-87E5-1C93542E0B45}"/>
              </a:ext>
            </a:extLst>
          </p:cNvPr>
          <p:cNvSpPr>
            <a:spLocks noEditPoints="1"/>
          </p:cNvSpPr>
          <p:nvPr/>
        </p:nvSpPr>
        <p:spPr bwMode="auto">
          <a:xfrm>
            <a:off x="4670636" y="399444"/>
            <a:ext cx="256937" cy="364492"/>
          </a:xfrm>
          <a:custGeom>
            <a:avLst/>
            <a:gdLst>
              <a:gd name="T0" fmla="*/ 200 w 3105"/>
              <a:gd name="T1" fmla="*/ 3456 h 4416"/>
              <a:gd name="T2" fmla="*/ 137 w 3105"/>
              <a:gd name="T3" fmla="*/ 3522 h 4416"/>
              <a:gd name="T4" fmla="*/ 1402 w 3105"/>
              <a:gd name="T5" fmla="*/ 4029 h 4416"/>
              <a:gd name="T6" fmla="*/ 1577 w 3105"/>
              <a:gd name="T7" fmla="*/ 3726 h 4416"/>
              <a:gd name="T8" fmla="*/ 1817 w 3105"/>
              <a:gd name="T9" fmla="*/ 3171 h 4416"/>
              <a:gd name="T10" fmla="*/ 1901 w 3105"/>
              <a:gd name="T11" fmla="*/ 3839 h 4416"/>
              <a:gd name="T12" fmla="*/ 1847 w 3105"/>
              <a:gd name="T13" fmla="*/ 3638 h 4416"/>
              <a:gd name="T14" fmla="*/ 1901 w 3105"/>
              <a:gd name="T15" fmla="*/ 3839 h 4416"/>
              <a:gd name="T16" fmla="*/ 1835 w 3105"/>
              <a:gd name="T17" fmla="*/ 2690 h 4416"/>
              <a:gd name="T18" fmla="*/ 1862 w 3105"/>
              <a:gd name="T19" fmla="*/ 3177 h 4416"/>
              <a:gd name="T20" fmla="*/ 1942 w 3105"/>
              <a:gd name="T21" fmla="*/ 3008 h 4416"/>
              <a:gd name="T22" fmla="*/ 2061 w 3105"/>
              <a:gd name="T23" fmla="*/ 3542 h 4416"/>
              <a:gd name="T24" fmla="*/ 2678 w 3105"/>
              <a:gd name="T25" fmla="*/ 1081 h 4416"/>
              <a:gd name="T26" fmla="*/ 1557 w 3105"/>
              <a:gd name="T27" fmla="*/ 2050 h 4416"/>
              <a:gd name="T28" fmla="*/ 51 w 3105"/>
              <a:gd name="T29" fmla="*/ 3148 h 4416"/>
              <a:gd name="T30" fmla="*/ 215 w 3105"/>
              <a:gd name="T31" fmla="*/ 2914 h 4416"/>
              <a:gd name="T32" fmla="*/ 340 w 3105"/>
              <a:gd name="T33" fmla="*/ 2512 h 4416"/>
              <a:gd name="T34" fmla="*/ 255 w 3105"/>
              <a:gd name="T35" fmla="*/ 1911 h 4416"/>
              <a:gd name="T36" fmla="*/ 268 w 3105"/>
              <a:gd name="T37" fmla="*/ 1706 h 4416"/>
              <a:gd name="T38" fmla="*/ 738 w 3105"/>
              <a:gd name="T39" fmla="*/ 1481 h 4416"/>
              <a:gd name="T40" fmla="*/ 809 w 3105"/>
              <a:gd name="T41" fmla="*/ 1157 h 4416"/>
              <a:gd name="T42" fmla="*/ 1019 w 3105"/>
              <a:gd name="T43" fmla="*/ 794 h 4416"/>
              <a:gd name="T44" fmla="*/ 1167 w 3105"/>
              <a:gd name="T45" fmla="*/ 496 h 4416"/>
              <a:gd name="T46" fmla="*/ 1616 w 3105"/>
              <a:gd name="T47" fmla="*/ 164 h 4416"/>
              <a:gd name="T48" fmla="*/ 2037 w 3105"/>
              <a:gd name="T49" fmla="*/ 155 h 4416"/>
              <a:gd name="T50" fmla="*/ 2171 w 3105"/>
              <a:gd name="T51" fmla="*/ 6 h 4416"/>
              <a:gd name="T52" fmla="*/ 2729 w 3105"/>
              <a:gd name="T53" fmla="*/ 217 h 4416"/>
              <a:gd name="T54" fmla="*/ 2870 w 3105"/>
              <a:gd name="T55" fmla="*/ 374 h 4416"/>
              <a:gd name="T56" fmla="*/ 2919 w 3105"/>
              <a:gd name="T57" fmla="*/ 562 h 4416"/>
              <a:gd name="T58" fmla="*/ 3105 w 3105"/>
              <a:gd name="T59" fmla="*/ 992 h 4416"/>
              <a:gd name="T60" fmla="*/ 2765 w 3105"/>
              <a:gd name="T61" fmla="*/ 980 h 4416"/>
              <a:gd name="T62" fmla="*/ 2610 w 3105"/>
              <a:gd name="T63" fmla="*/ 1057 h 4416"/>
              <a:gd name="T64" fmla="*/ 2483 w 3105"/>
              <a:gd name="T65" fmla="*/ 1129 h 4416"/>
              <a:gd name="T66" fmla="*/ 2453 w 3105"/>
              <a:gd name="T67" fmla="*/ 1327 h 4416"/>
              <a:gd name="T68" fmla="*/ 2266 w 3105"/>
              <a:gd name="T69" fmla="*/ 1669 h 4416"/>
              <a:gd name="T70" fmla="*/ 2055 w 3105"/>
              <a:gd name="T71" fmla="*/ 1710 h 4416"/>
              <a:gd name="T72" fmla="*/ 1758 w 3105"/>
              <a:gd name="T73" fmla="*/ 1880 h 4416"/>
              <a:gd name="T74" fmla="*/ 1705 w 3105"/>
              <a:gd name="T75" fmla="*/ 1945 h 4416"/>
              <a:gd name="T76" fmla="*/ 1688 w 3105"/>
              <a:gd name="T77" fmla="*/ 1972 h 4416"/>
              <a:gd name="T78" fmla="*/ 1562 w 3105"/>
              <a:gd name="T79" fmla="*/ 2218 h 4416"/>
              <a:gd name="T80" fmla="*/ 1535 w 3105"/>
              <a:gd name="T81" fmla="*/ 2328 h 4416"/>
              <a:gd name="T82" fmla="*/ 1521 w 3105"/>
              <a:gd name="T83" fmla="*/ 2494 h 4416"/>
              <a:gd name="T84" fmla="*/ 1637 w 3105"/>
              <a:gd name="T85" fmla="*/ 2645 h 4416"/>
              <a:gd name="T86" fmla="*/ 1942 w 3105"/>
              <a:gd name="T87" fmla="*/ 2815 h 4416"/>
              <a:gd name="T88" fmla="*/ 1913 w 3105"/>
              <a:gd name="T89" fmla="*/ 2996 h 4416"/>
              <a:gd name="T90" fmla="*/ 1886 w 3105"/>
              <a:gd name="T91" fmla="*/ 3041 h 4416"/>
              <a:gd name="T92" fmla="*/ 1889 w 3105"/>
              <a:gd name="T93" fmla="*/ 3130 h 4416"/>
              <a:gd name="T94" fmla="*/ 1675 w 3105"/>
              <a:gd name="T95" fmla="*/ 3156 h 4416"/>
              <a:gd name="T96" fmla="*/ 1639 w 3105"/>
              <a:gd name="T97" fmla="*/ 3225 h 4416"/>
              <a:gd name="T98" fmla="*/ 1562 w 3105"/>
              <a:gd name="T99" fmla="*/ 3293 h 4416"/>
              <a:gd name="T100" fmla="*/ 1378 w 3105"/>
              <a:gd name="T101" fmla="*/ 3355 h 4416"/>
              <a:gd name="T102" fmla="*/ 1405 w 3105"/>
              <a:gd name="T103" fmla="*/ 3542 h 4416"/>
              <a:gd name="T104" fmla="*/ 1387 w 3105"/>
              <a:gd name="T105" fmla="*/ 3942 h 4416"/>
              <a:gd name="T106" fmla="*/ 983 w 3105"/>
              <a:gd name="T107" fmla="*/ 4169 h 4416"/>
              <a:gd name="T108" fmla="*/ 751 w 3105"/>
              <a:gd name="T109" fmla="*/ 4370 h 4416"/>
              <a:gd name="T110" fmla="*/ 401 w 3105"/>
              <a:gd name="T111" fmla="*/ 4080 h 4416"/>
              <a:gd name="T112" fmla="*/ 306 w 3105"/>
              <a:gd name="T113" fmla="*/ 3772 h 4416"/>
              <a:gd name="T114" fmla="*/ 217 w 3105"/>
              <a:gd name="T115" fmla="*/ 3575 h 4416"/>
              <a:gd name="T116" fmla="*/ 173 w 3105"/>
              <a:gd name="T117" fmla="*/ 3364 h 4416"/>
              <a:gd name="T118" fmla="*/ 51 w 3105"/>
              <a:gd name="T119" fmla="*/ 3148 h 4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105" h="4416">
                <a:moveTo>
                  <a:pt x="170" y="3427"/>
                </a:moveTo>
                <a:cubicBezTo>
                  <a:pt x="150" y="3437"/>
                  <a:pt x="130" y="3446"/>
                  <a:pt x="110" y="3456"/>
                </a:cubicBezTo>
                <a:cubicBezTo>
                  <a:pt x="127" y="3479"/>
                  <a:pt x="187" y="3490"/>
                  <a:pt x="200" y="3456"/>
                </a:cubicBezTo>
                <a:cubicBezTo>
                  <a:pt x="209" y="3434"/>
                  <a:pt x="189" y="3398"/>
                  <a:pt x="170" y="3427"/>
                </a:cubicBezTo>
                <a:close/>
                <a:moveTo>
                  <a:pt x="155" y="3492"/>
                </a:moveTo>
                <a:cubicBezTo>
                  <a:pt x="149" y="3502"/>
                  <a:pt x="143" y="3512"/>
                  <a:pt x="137" y="3522"/>
                </a:cubicBezTo>
                <a:cubicBezTo>
                  <a:pt x="162" y="3525"/>
                  <a:pt x="183" y="3512"/>
                  <a:pt x="194" y="3489"/>
                </a:cubicBezTo>
                <a:cubicBezTo>
                  <a:pt x="181" y="3490"/>
                  <a:pt x="168" y="3491"/>
                  <a:pt x="155" y="3492"/>
                </a:cubicBezTo>
                <a:close/>
                <a:moveTo>
                  <a:pt x="1402" y="4029"/>
                </a:moveTo>
                <a:cubicBezTo>
                  <a:pt x="1407" y="4048"/>
                  <a:pt x="1409" y="4067"/>
                  <a:pt x="1408" y="4086"/>
                </a:cubicBezTo>
                <a:cubicBezTo>
                  <a:pt x="1457" y="4075"/>
                  <a:pt x="1478" y="3981"/>
                  <a:pt x="1490" y="3941"/>
                </a:cubicBezTo>
                <a:cubicBezTo>
                  <a:pt x="1511" y="3866"/>
                  <a:pt x="1548" y="3799"/>
                  <a:pt x="1577" y="3726"/>
                </a:cubicBezTo>
                <a:cubicBezTo>
                  <a:pt x="1528" y="3725"/>
                  <a:pt x="1514" y="3815"/>
                  <a:pt x="1495" y="3847"/>
                </a:cubicBezTo>
                <a:cubicBezTo>
                  <a:pt x="1459" y="3903"/>
                  <a:pt x="1385" y="3951"/>
                  <a:pt x="1402" y="4029"/>
                </a:cubicBezTo>
                <a:close/>
                <a:moveTo>
                  <a:pt x="1817" y="3171"/>
                </a:moveTo>
                <a:cubicBezTo>
                  <a:pt x="1807" y="3176"/>
                  <a:pt x="1798" y="3181"/>
                  <a:pt x="1788" y="3186"/>
                </a:cubicBezTo>
                <a:cubicBezTo>
                  <a:pt x="1799" y="3184"/>
                  <a:pt x="1809" y="3179"/>
                  <a:pt x="1817" y="3171"/>
                </a:cubicBezTo>
                <a:close/>
                <a:moveTo>
                  <a:pt x="1901" y="3839"/>
                </a:moveTo>
                <a:cubicBezTo>
                  <a:pt x="1888" y="3806"/>
                  <a:pt x="2003" y="3712"/>
                  <a:pt x="2028" y="3694"/>
                </a:cubicBezTo>
                <a:cubicBezTo>
                  <a:pt x="1915" y="3683"/>
                  <a:pt x="2164" y="3507"/>
                  <a:pt x="1980" y="3545"/>
                </a:cubicBezTo>
                <a:cubicBezTo>
                  <a:pt x="1929" y="3556"/>
                  <a:pt x="1881" y="3599"/>
                  <a:pt x="1847" y="3638"/>
                </a:cubicBezTo>
                <a:cubicBezTo>
                  <a:pt x="1817" y="3673"/>
                  <a:pt x="1830" y="3801"/>
                  <a:pt x="1883" y="3810"/>
                </a:cubicBezTo>
                <a:cubicBezTo>
                  <a:pt x="1866" y="3828"/>
                  <a:pt x="1852" y="3849"/>
                  <a:pt x="1841" y="3872"/>
                </a:cubicBezTo>
                <a:cubicBezTo>
                  <a:pt x="1868" y="3877"/>
                  <a:pt x="1889" y="3861"/>
                  <a:pt x="1901" y="3839"/>
                </a:cubicBezTo>
                <a:close/>
                <a:moveTo>
                  <a:pt x="1844" y="2723"/>
                </a:moveTo>
                <a:cubicBezTo>
                  <a:pt x="1857" y="2737"/>
                  <a:pt x="1873" y="2743"/>
                  <a:pt x="1892" y="2741"/>
                </a:cubicBezTo>
                <a:cubicBezTo>
                  <a:pt x="1878" y="2719"/>
                  <a:pt x="1859" y="2701"/>
                  <a:pt x="1835" y="2690"/>
                </a:cubicBezTo>
                <a:cubicBezTo>
                  <a:pt x="1838" y="2701"/>
                  <a:pt x="1841" y="2712"/>
                  <a:pt x="1844" y="2723"/>
                </a:cubicBezTo>
                <a:close/>
                <a:moveTo>
                  <a:pt x="1883" y="3148"/>
                </a:moveTo>
                <a:cubicBezTo>
                  <a:pt x="1876" y="3157"/>
                  <a:pt x="1869" y="3167"/>
                  <a:pt x="1862" y="3177"/>
                </a:cubicBezTo>
                <a:cubicBezTo>
                  <a:pt x="1882" y="3170"/>
                  <a:pt x="1883" y="3166"/>
                  <a:pt x="1883" y="3148"/>
                </a:cubicBezTo>
                <a:close/>
                <a:moveTo>
                  <a:pt x="1913" y="3026"/>
                </a:moveTo>
                <a:cubicBezTo>
                  <a:pt x="1922" y="3020"/>
                  <a:pt x="1932" y="3014"/>
                  <a:pt x="1942" y="3008"/>
                </a:cubicBezTo>
                <a:cubicBezTo>
                  <a:pt x="1918" y="2998"/>
                  <a:pt x="1902" y="3009"/>
                  <a:pt x="1901" y="3035"/>
                </a:cubicBezTo>
                <a:cubicBezTo>
                  <a:pt x="1905" y="3032"/>
                  <a:pt x="1909" y="3029"/>
                  <a:pt x="1913" y="3026"/>
                </a:cubicBezTo>
                <a:close/>
                <a:moveTo>
                  <a:pt x="2061" y="3542"/>
                </a:moveTo>
                <a:cubicBezTo>
                  <a:pt x="2083" y="3551"/>
                  <a:pt x="2103" y="3547"/>
                  <a:pt x="2120" y="3531"/>
                </a:cubicBezTo>
                <a:cubicBezTo>
                  <a:pt x="2099" y="3504"/>
                  <a:pt x="2072" y="3513"/>
                  <a:pt x="2061" y="3542"/>
                </a:cubicBezTo>
                <a:close/>
                <a:moveTo>
                  <a:pt x="2678" y="1081"/>
                </a:moveTo>
                <a:cubicBezTo>
                  <a:pt x="2668" y="1080"/>
                  <a:pt x="2659" y="1079"/>
                  <a:pt x="2649" y="1078"/>
                </a:cubicBezTo>
                <a:cubicBezTo>
                  <a:pt x="2668" y="1094"/>
                  <a:pt x="2664" y="1088"/>
                  <a:pt x="2678" y="1081"/>
                </a:cubicBezTo>
                <a:close/>
                <a:moveTo>
                  <a:pt x="1557" y="2050"/>
                </a:moveTo>
                <a:cubicBezTo>
                  <a:pt x="1565" y="2065"/>
                  <a:pt x="1573" y="2059"/>
                  <a:pt x="1562" y="2082"/>
                </a:cubicBezTo>
                <a:cubicBezTo>
                  <a:pt x="1560" y="2071"/>
                  <a:pt x="1560" y="2060"/>
                  <a:pt x="1557" y="2050"/>
                </a:cubicBezTo>
                <a:close/>
                <a:moveTo>
                  <a:pt x="51" y="3148"/>
                </a:moveTo>
                <a:cubicBezTo>
                  <a:pt x="95" y="3140"/>
                  <a:pt x="108" y="3222"/>
                  <a:pt x="139" y="3214"/>
                </a:cubicBezTo>
                <a:cubicBezTo>
                  <a:pt x="189" y="3200"/>
                  <a:pt x="202" y="3086"/>
                  <a:pt x="186" y="3050"/>
                </a:cubicBezTo>
                <a:cubicBezTo>
                  <a:pt x="156" y="2984"/>
                  <a:pt x="225" y="2970"/>
                  <a:pt x="215" y="2914"/>
                </a:cubicBezTo>
                <a:cubicBezTo>
                  <a:pt x="201" y="2834"/>
                  <a:pt x="345" y="2887"/>
                  <a:pt x="363" y="2804"/>
                </a:cubicBezTo>
                <a:cubicBezTo>
                  <a:pt x="376" y="2742"/>
                  <a:pt x="395" y="2700"/>
                  <a:pt x="357" y="2645"/>
                </a:cubicBezTo>
                <a:cubicBezTo>
                  <a:pt x="334" y="2614"/>
                  <a:pt x="278" y="2538"/>
                  <a:pt x="340" y="2512"/>
                </a:cubicBezTo>
                <a:cubicBezTo>
                  <a:pt x="402" y="2486"/>
                  <a:pt x="421" y="2513"/>
                  <a:pt x="444" y="2429"/>
                </a:cubicBezTo>
                <a:cubicBezTo>
                  <a:pt x="469" y="2327"/>
                  <a:pt x="229" y="2391"/>
                  <a:pt x="284" y="2203"/>
                </a:cubicBezTo>
                <a:cubicBezTo>
                  <a:pt x="320" y="2051"/>
                  <a:pt x="218" y="1975"/>
                  <a:pt x="255" y="1911"/>
                </a:cubicBezTo>
                <a:cubicBezTo>
                  <a:pt x="268" y="1888"/>
                  <a:pt x="284" y="1892"/>
                  <a:pt x="277" y="1869"/>
                </a:cubicBezTo>
                <a:cubicBezTo>
                  <a:pt x="267" y="1841"/>
                  <a:pt x="245" y="1824"/>
                  <a:pt x="240" y="1793"/>
                </a:cubicBezTo>
                <a:cubicBezTo>
                  <a:pt x="234" y="1755"/>
                  <a:pt x="270" y="1735"/>
                  <a:pt x="268" y="1706"/>
                </a:cubicBezTo>
                <a:cubicBezTo>
                  <a:pt x="264" y="1651"/>
                  <a:pt x="353" y="1604"/>
                  <a:pt x="381" y="1585"/>
                </a:cubicBezTo>
                <a:cubicBezTo>
                  <a:pt x="455" y="1523"/>
                  <a:pt x="526" y="1531"/>
                  <a:pt x="607" y="1543"/>
                </a:cubicBezTo>
                <a:cubicBezTo>
                  <a:pt x="659" y="1551"/>
                  <a:pt x="752" y="1553"/>
                  <a:pt x="738" y="1481"/>
                </a:cubicBezTo>
                <a:cubicBezTo>
                  <a:pt x="724" y="1408"/>
                  <a:pt x="647" y="1401"/>
                  <a:pt x="615" y="1378"/>
                </a:cubicBezTo>
                <a:cubicBezTo>
                  <a:pt x="643" y="1343"/>
                  <a:pt x="676" y="1311"/>
                  <a:pt x="708" y="1279"/>
                </a:cubicBezTo>
                <a:cubicBezTo>
                  <a:pt x="737" y="1250"/>
                  <a:pt x="775" y="1175"/>
                  <a:pt x="809" y="1157"/>
                </a:cubicBezTo>
                <a:cubicBezTo>
                  <a:pt x="851" y="1134"/>
                  <a:pt x="823" y="926"/>
                  <a:pt x="814" y="894"/>
                </a:cubicBezTo>
                <a:cubicBezTo>
                  <a:pt x="879" y="897"/>
                  <a:pt x="965" y="892"/>
                  <a:pt x="1021" y="856"/>
                </a:cubicBezTo>
                <a:cubicBezTo>
                  <a:pt x="1048" y="839"/>
                  <a:pt x="1022" y="814"/>
                  <a:pt x="1019" y="794"/>
                </a:cubicBezTo>
                <a:cubicBezTo>
                  <a:pt x="1015" y="773"/>
                  <a:pt x="1055" y="765"/>
                  <a:pt x="1068" y="753"/>
                </a:cubicBezTo>
                <a:cubicBezTo>
                  <a:pt x="1120" y="697"/>
                  <a:pt x="1174" y="659"/>
                  <a:pt x="1232" y="611"/>
                </a:cubicBezTo>
                <a:cubicBezTo>
                  <a:pt x="1281" y="572"/>
                  <a:pt x="1188" y="515"/>
                  <a:pt x="1167" y="496"/>
                </a:cubicBezTo>
                <a:cubicBezTo>
                  <a:pt x="1321" y="426"/>
                  <a:pt x="1304" y="259"/>
                  <a:pt x="1537" y="312"/>
                </a:cubicBezTo>
                <a:cubicBezTo>
                  <a:pt x="1568" y="319"/>
                  <a:pt x="1635" y="297"/>
                  <a:pt x="1631" y="256"/>
                </a:cubicBezTo>
                <a:cubicBezTo>
                  <a:pt x="1628" y="230"/>
                  <a:pt x="1604" y="191"/>
                  <a:pt x="1616" y="164"/>
                </a:cubicBezTo>
                <a:cubicBezTo>
                  <a:pt x="1630" y="129"/>
                  <a:pt x="1738" y="171"/>
                  <a:pt x="1763" y="167"/>
                </a:cubicBezTo>
                <a:cubicBezTo>
                  <a:pt x="1825" y="155"/>
                  <a:pt x="2007" y="238"/>
                  <a:pt x="2099" y="176"/>
                </a:cubicBezTo>
                <a:cubicBezTo>
                  <a:pt x="2079" y="167"/>
                  <a:pt x="2059" y="160"/>
                  <a:pt x="2037" y="155"/>
                </a:cubicBezTo>
                <a:cubicBezTo>
                  <a:pt x="2088" y="124"/>
                  <a:pt x="2158" y="54"/>
                  <a:pt x="2070" y="18"/>
                </a:cubicBezTo>
                <a:cubicBezTo>
                  <a:pt x="2102" y="1"/>
                  <a:pt x="2138" y="0"/>
                  <a:pt x="2172" y="5"/>
                </a:cubicBezTo>
                <a:lnTo>
                  <a:pt x="2171" y="6"/>
                </a:lnTo>
                <a:cubicBezTo>
                  <a:pt x="2265" y="17"/>
                  <a:pt x="2355" y="97"/>
                  <a:pt x="2443" y="132"/>
                </a:cubicBezTo>
                <a:cubicBezTo>
                  <a:pt x="2500" y="155"/>
                  <a:pt x="2565" y="184"/>
                  <a:pt x="2626" y="197"/>
                </a:cubicBezTo>
                <a:cubicBezTo>
                  <a:pt x="2660" y="204"/>
                  <a:pt x="2696" y="204"/>
                  <a:pt x="2729" y="217"/>
                </a:cubicBezTo>
                <a:cubicBezTo>
                  <a:pt x="2762" y="230"/>
                  <a:pt x="2764" y="261"/>
                  <a:pt x="2790" y="276"/>
                </a:cubicBezTo>
                <a:cubicBezTo>
                  <a:pt x="2816" y="291"/>
                  <a:pt x="2898" y="310"/>
                  <a:pt x="2904" y="348"/>
                </a:cubicBezTo>
                <a:cubicBezTo>
                  <a:pt x="2906" y="358"/>
                  <a:pt x="2867" y="355"/>
                  <a:pt x="2870" y="374"/>
                </a:cubicBezTo>
                <a:cubicBezTo>
                  <a:pt x="2873" y="393"/>
                  <a:pt x="2872" y="413"/>
                  <a:pt x="2873" y="433"/>
                </a:cubicBezTo>
                <a:cubicBezTo>
                  <a:pt x="2877" y="494"/>
                  <a:pt x="2900" y="478"/>
                  <a:pt x="2939" y="494"/>
                </a:cubicBezTo>
                <a:cubicBezTo>
                  <a:pt x="2972" y="506"/>
                  <a:pt x="2926" y="547"/>
                  <a:pt x="2919" y="562"/>
                </a:cubicBezTo>
                <a:cubicBezTo>
                  <a:pt x="2908" y="585"/>
                  <a:pt x="2963" y="625"/>
                  <a:pt x="2978" y="638"/>
                </a:cubicBezTo>
                <a:cubicBezTo>
                  <a:pt x="3067" y="714"/>
                  <a:pt x="2917" y="804"/>
                  <a:pt x="2978" y="864"/>
                </a:cubicBezTo>
                <a:cubicBezTo>
                  <a:pt x="3028" y="905"/>
                  <a:pt x="3071" y="947"/>
                  <a:pt x="3105" y="992"/>
                </a:cubicBezTo>
                <a:cubicBezTo>
                  <a:pt x="3038" y="1001"/>
                  <a:pt x="2923" y="1038"/>
                  <a:pt x="2866" y="986"/>
                </a:cubicBezTo>
                <a:cubicBezTo>
                  <a:pt x="2875" y="995"/>
                  <a:pt x="2884" y="1005"/>
                  <a:pt x="2892" y="1016"/>
                </a:cubicBezTo>
                <a:cubicBezTo>
                  <a:pt x="2844" y="1016"/>
                  <a:pt x="2805" y="1005"/>
                  <a:pt x="2765" y="980"/>
                </a:cubicBezTo>
                <a:cubicBezTo>
                  <a:pt x="2757" y="1061"/>
                  <a:pt x="2683" y="943"/>
                  <a:pt x="2667" y="1001"/>
                </a:cubicBezTo>
                <a:cubicBezTo>
                  <a:pt x="2659" y="1028"/>
                  <a:pt x="2692" y="1056"/>
                  <a:pt x="2696" y="1081"/>
                </a:cubicBezTo>
                <a:cubicBezTo>
                  <a:pt x="2666" y="1080"/>
                  <a:pt x="2637" y="1069"/>
                  <a:pt x="2610" y="1057"/>
                </a:cubicBezTo>
                <a:cubicBezTo>
                  <a:pt x="2621" y="1064"/>
                  <a:pt x="2632" y="1070"/>
                  <a:pt x="2643" y="1075"/>
                </a:cubicBezTo>
                <a:cubicBezTo>
                  <a:pt x="2623" y="1089"/>
                  <a:pt x="2604" y="1089"/>
                  <a:pt x="2574" y="1084"/>
                </a:cubicBezTo>
                <a:cubicBezTo>
                  <a:pt x="2671" y="1112"/>
                  <a:pt x="2501" y="1126"/>
                  <a:pt x="2483" y="1129"/>
                </a:cubicBezTo>
                <a:cubicBezTo>
                  <a:pt x="2502" y="1162"/>
                  <a:pt x="2551" y="1175"/>
                  <a:pt x="2509" y="1230"/>
                </a:cubicBezTo>
                <a:cubicBezTo>
                  <a:pt x="2495" y="1248"/>
                  <a:pt x="2415" y="1304"/>
                  <a:pt x="2391" y="1292"/>
                </a:cubicBezTo>
                <a:cubicBezTo>
                  <a:pt x="2407" y="1311"/>
                  <a:pt x="2428" y="1323"/>
                  <a:pt x="2453" y="1327"/>
                </a:cubicBezTo>
                <a:cubicBezTo>
                  <a:pt x="2369" y="1345"/>
                  <a:pt x="2522" y="1398"/>
                  <a:pt x="2539" y="1425"/>
                </a:cubicBezTo>
                <a:cubicBezTo>
                  <a:pt x="2481" y="1453"/>
                  <a:pt x="2399" y="1486"/>
                  <a:pt x="2376" y="1552"/>
                </a:cubicBezTo>
                <a:cubicBezTo>
                  <a:pt x="2363" y="1591"/>
                  <a:pt x="2257" y="1635"/>
                  <a:pt x="2266" y="1669"/>
                </a:cubicBezTo>
                <a:cubicBezTo>
                  <a:pt x="2259" y="1658"/>
                  <a:pt x="2252" y="1647"/>
                  <a:pt x="2245" y="1636"/>
                </a:cubicBezTo>
                <a:cubicBezTo>
                  <a:pt x="2230" y="1675"/>
                  <a:pt x="2177" y="1688"/>
                  <a:pt x="2141" y="1694"/>
                </a:cubicBezTo>
                <a:cubicBezTo>
                  <a:pt x="2102" y="1701"/>
                  <a:pt x="2091" y="1778"/>
                  <a:pt x="2055" y="1710"/>
                </a:cubicBezTo>
                <a:cubicBezTo>
                  <a:pt x="2065" y="1760"/>
                  <a:pt x="2053" y="1733"/>
                  <a:pt x="2019" y="1735"/>
                </a:cubicBezTo>
                <a:cubicBezTo>
                  <a:pt x="2000" y="1735"/>
                  <a:pt x="1984" y="1780"/>
                  <a:pt x="1966" y="1792"/>
                </a:cubicBezTo>
                <a:cubicBezTo>
                  <a:pt x="1904" y="1836"/>
                  <a:pt x="1824" y="1830"/>
                  <a:pt x="1758" y="1880"/>
                </a:cubicBezTo>
                <a:cubicBezTo>
                  <a:pt x="1779" y="1882"/>
                  <a:pt x="1799" y="1883"/>
                  <a:pt x="1820" y="1883"/>
                </a:cubicBezTo>
                <a:cubicBezTo>
                  <a:pt x="1821" y="1916"/>
                  <a:pt x="1794" y="1938"/>
                  <a:pt x="1763" y="1922"/>
                </a:cubicBezTo>
                <a:cubicBezTo>
                  <a:pt x="1746" y="1914"/>
                  <a:pt x="1736" y="1960"/>
                  <a:pt x="1705" y="1945"/>
                </a:cubicBezTo>
                <a:cubicBezTo>
                  <a:pt x="1780" y="1937"/>
                  <a:pt x="1688" y="1930"/>
                  <a:pt x="1675" y="1933"/>
                </a:cubicBezTo>
                <a:cubicBezTo>
                  <a:pt x="1682" y="1900"/>
                  <a:pt x="1639" y="1885"/>
                  <a:pt x="1636" y="1853"/>
                </a:cubicBezTo>
                <a:cubicBezTo>
                  <a:pt x="1626" y="1901"/>
                  <a:pt x="1681" y="1928"/>
                  <a:pt x="1688" y="1972"/>
                </a:cubicBezTo>
                <a:cubicBezTo>
                  <a:pt x="1698" y="2039"/>
                  <a:pt x="1607" y="2084"/>
                  <a:pt x="1562" y="2031"/>
                </a:cubicBezTo>
                <a:cubicBezTo>
                  <a:pt x="1539" y="2084"/>
                  <a:pt x="1569" y="2122"/>
                  <a:pt x="1624" y="2126"/>
                </a:cubicBezTo>
                <a:cubicBezTo>
                  <a:pt x="1588" y="2131"/>
                  <a:pt x="1569" y="2189"/>
                  <a:pt x="1562" y="2218"/>
                </a:cubicBezTo>
                <a:cubicBezTo>
                  <a:pt x="1552" y="2263"/>
                  <a:pt x="1610" y="2286"/>
                  <a:pt x="1595" y="2325"/>
                </a:cubicBezTo>
                <a:cubicBezTo>
                  <a:pt x="1571" y="2301"/>
                  <a:pt x="1538" y="2283"/>
                  <a:pt x="1503" y="2292"/>
                </a:cubicBezTo>
                <a:cubicBezTo>
                  <a:pt x="1615" y="2318"/>
                  <a:pt x="1439" y="2309"/>
                  <a:pt x="1535" y="2328"/>
                </a:cubicBezTo>
                <a:cubicBezTo>
                  <a:pt x="1452" y="2320"/>
                  <a:pt x="1510" y="2338"/>
                  <a:pt x="1532" y="2346"/>
                </a:cubicBezTo>
                <a:cubicBezTo>
                  <a:pt x="1446" y="2330"/>
                  <a:pt x="1583" y="2382"/>
                  <a:pt x="1500" y="2390"/>
                </a:cubicBezTo>
                <a:cubicBezTo>
                  <a:pt x="1543" y="2405"/>
                  <a:pt x="1518" y="2462"/>
                  <a:pt x="1521" y="2494"/>
                </a:cubicBezTo>
                <a:cubicBezTo>
                  <a:pt x="1525" y="2540"/>
                  <a:pt x="1555" y="2566"/>
                  <a:pt x="1577" y="2604"/>
                </a:cubicBezTo>
                <a:cubicBezTo>
                  <a:pt x="1566" y="2609"/>
                  <a:pt x="1555" y="2614"/>
                  <a:pt x="1544" y="2619"/>
                </a:cubicBezTo>
                <a:cubicBezTo>
                  <a:pt x="1560" y="2628"/>
                  <a:pt x="1631" y="2632"/>
                  <a:pt x="1637" y="2645"/>
                </a:cubicBezTo>
                <a:cubicBezTo>
                  <a:pt x="1663" y="2701"/>
                  <a:pt x="1700" y="2660"/>
                  <a:pt x="1740" y="2652"/>
                </a:cubicBezTo>
                <a:cubicBezTo>
                  <a:pt x="1718" y="2733"/>
                  <a:pt x="1860" y="2722"/>
                  <a:pt x="1892" y="2767"/>
                </a:cubicBezTo>
                <a:cubicBezTo>
                  <a:pt x="1817" y="2782"/>
                  <a:pt x="1918" y="2811"/>
                  <a:pt x="1942" y="2815"/>
                </a:cubicBezTo>
                <a:cubicBezTo>
                  <a:pt x="1960" y="2818"/>
                  <a:pt x="2052" y="2932"/>
                  <a:pt x="1978" y="2880"/>
                </a:cubicBezTo>
                <a:cubicBezTo>
                  <a:pt x="1998" y="2897"/>
                  <a:pt x="2016" y="2919"/>
                  <a:pt x="2028" y="2943"/>
                </a:cubicBezTo>
                <a:cubicBezTo>
                  <a:pt x="1982" y="2944"/>
                  <a:pt x="1948" y="2969"/>
                  <a:pt x="1913" y="2996"/>
                </a:cubicBezTo>
                <a:cubicBezTo>
                  <a:pt x="1882" y="3019"/>
                  <a:pt x="1792" y="3032"/>
                  <a:pt x="1850" y="3052"/>
                </a:cubicBezTo>
                <a:cubicBezTo>
                  <a:pt x="1827" y="3058"/>
                  <a:pt x="1808" y="3053"/>
                  <a:pt x="1791" y="3038"/>
                </a:cubicBezTo>
                <a:cubicBezTo>
                  <a:pt x="1786" y="3074"/>
                  <a:pt x="1899" y="3096"/>
                  <a:pt x="1886" y="3041"/>
                </a:cubicBezTo>
                <a:cubicBezTo>
                  <a:pt x="1906" y="3049"/>
                  <a:pt x="1945" y="3102"/>
                  <a:pt x="1889" y="3088"/>
                </a:cubicBezTo>
                <a:cubicBezTo>
                  <a:pt x="1967" y="3115"/>
                  <a:pt x="1856" y="3087"/>
                  <a:pt x="1841" y="3082"/>
                </a:cubicBezTo>
                <a:cubicBezTo>
                  <a:pt x="1846" y="3107"/>
                  <a:pt x="1864" y="3125"/>
                  <a:pt x="1889" y="3130"/>
                </a:cubicBezTo>
                <a:cubicBezTo>
                  <a:pt x="1864" y="3143"/>
                  <a:pt x="1836" y="3145"/>
                  <a:pt x="1810" y="3154"/>
                </a:cubicBezTo>
                <a:cubicBezTo>
                  <a:pt x="1774" y="3167"/>
                  <a:pt x="1770" y="3203"/>
                  <a:pt x="1741" y="3221"/>
                </a:cubicBezTo>
                <a:cubicBezTo>
                  <a:pt x="1722" y="3234"/>
                  <a:pt x="1707" y="3155"/>
                  <a:pt x="1675" y="3156"/>
                </a:cubicBezTo>
                <a:cubicBezTo>
                  <a:pt x="1694" y="3172"/>
                  <a:pt x="1702" y="3191"/>
                  <a:pt x="1699" y="3216"/>
                </a:cubicBezTo>
                <a:cubicBezTo>
                  <a:pt x="1689" y="3209"/>
                  <a:pt x="1679" y="3202"/>
                  <a:pt x="1669" y="3195"/>
                </a:cubicBezTo>
                <a:cubicBezTo>
                  <a:pt x="1678" y="3222"/>
                  <a:pt x="1678" y="3242"/>
                  <a:pt x="1639" y="3225"/>
                </a:cubicBezTo>
                <a:cubicBezTo>
                  <a:pt x="1645" y="3234"/>
                  <a:pt x="1649" y="3244"/>
                  <a:pt x="1654" y="3254"/>
                </a:cubicBezTo>
                <a:cubicBezTo>
                  <a:pt x="1615" y="3276"/>
                  <a:pt x="1575" y="3273"/>
                  <a:pt x="1532" y="3269"/>
                </a:cubicBezTo>
                <a:cubicBezTo>
                  <a:pt x="1543" y="3277"/>
                  <a:pt x="1553" y="3284"/>
                  <a:pt x="1562" y="3293"/>
                </a:cubicBezTo>
                <a:cubicBezTo>
                  <a:pt x="1496" y="3328"/>
                  <a:pt x="1413" y="3265"/>
                  <a:pt x="1351" y="3311"/>
                </a:cubicBezTo>
                <a:cubicBezTo>
                  <a:pt x="1401" y="3298"/>
                  <a:pt x="1473" y="3304"/>
                  <a:pt x="1500" y="3355"/>
                </a:cubicBezTo>
                <a:cubicBezTo>
                  <a:pt x="1460" y="3377"/>
                  <a:pt x="1420" y="3357"/>
                  <a:pt x="1378" y="3355"/>
                </a:cubicBezTo>
                <a:cubicBezTo>
                  <a:pt x="1441" y="3377"/>
                  <a:pt x="1550" y="3478"/>
                  <a:pt x="1440" y="3518"/>
                </a:cubicBezTo>
                <a:cubicBezTo>
                  <a:pt x="1467" y="3512"/>
                  <a:pt x="1477" y="3526"/>
                  <a:pt x="1470" y="3551"/>
                </a:cubicBezTo>
                <a:cubicBezTo>
                  <a:pt x="1450" y="3540"/>
                  <a:pt x="1428" y="3537"/>
                  <a:pt x="1405" y="3542"/>
                </a:cubicBezTo>
                <a:cubicBezTo>
                  <a:pt x="1419" y="3560"/>
                  <a:pt x="1493" y="3602"/>
                  <a:pt x="1442" y="3622"/>
                </a:cubicBezTo>
                <a:cubicBezTo>
                  <a:pt x="1397" y="3640"/>
                  <a:pt x="1481" y="3667"/>
                  <a:pt x="1455" y="3701"/>
                </a:cubicBezTo>
                <a:cubicBezTo>
                  <a:pt x="1396" y="3779"/>
                  <a:pt x="1451" y="3860"/>
                  <a:pt x="1387" y="3942"/>
                </a:cubicBezTo>
                <a:cubicBezTo>
                  <a:pt x="1345" y="3994"/>
                  <a:pt x="1324" y="4146"/>
                  <a:pt x="1228" y="4118"/>
                </a:cubicBezTo>
                <a:cubicBezTo>
                  <a:pt x="1171" y="4100"/>
                  <a:pt x="1112" y="4127"/>
                  <a:pt x="1054" y="4123"/>
                </a:cubicBezTo>
                <a:cubicBezTo>
                  <a:pt x="1022" y="4121"/>
                  <a:pt x="939" y="4114"/>
                  <a:pt x="983" y="4169"/>
                </a:cubicBezTo>
                <a:cubicBezTo>
                  <a:pt x="927" y="4191"/>
                  <a:pt x="878" y="4157"/>
                  <a:pt x="846" y="4229"/>
                </a:cubicBezTo>
                <a:cubicBezTo>
                  <a:pt x="827" y="4270"/>
                  <a:pt x="872" y="4302"/>
                  <a:pt x="876" y="4342"/>
                </a:cubicBezTo>
                <a:cubicBezTo>
                  <a:pt x="884" y="4416"/>
                  <a:pt x="781" y="4367"/>
                  <a:pt x="751" y="4370"/>
                </a:cubicBezTo>
                <a:cubicBezTo>
                  <a:pt x="656" y="4378"/>
                  <a:pt x="579" y="4382"/>
                  <a:pt x="484" y="4376"/>
                </a:cubicBezTo>
                <a:cubicBezTo>
                  <a:pt x="515" y="4375"/>
                  <a:pt x="536" y="4281"/>
                  <a:pt x="508" y="4251"/>
                </a:cubicBezTo>
                <a:cubicBezTo>
                  <a:pt x="476" y="4217"/>
                  <a:pt x="398" y="4127"/>
                  <a:pt x="401" y="4080"/>
                </a:cubicBezTo>
                <a:cubicBezTo>
                  <a:pt x="503" y="4115"/>
                  <a:pt x="444" y="4080"/>
                  <a:pt x="437" y="4023"/>
                </a:cubicBezTo>
                <a:cubicBezTo>
                  <a:pt x="575" y="4000"/>
                  <a:pt x="440" y="3954"/>
                  <a:pt x="406" y="3907"/>
                </a:cubicBezTo>
                <a:cubicBezTo>
                  <a:pt x="374" y="3862"/>
                  <a:pt x="327" y="3825"/>
                  <a:pt x="306" y="3772"/>
                </a:cubicBezTo>
                <a:cubicBezTo>
                  <a:pt x="293" y="3738"/>
                  <a:pt x="278" y="3693"/>
                  <a:pt x="232" y="3708"/>
                </a:cubicBezTo>
                <a:cubicBezTo>
                  <a:pt x="234" y="3686"/>
                  <a:pt x="236" y="3662"/>
                  <a:pt x="231" y="3640"/>
                </a:cubicBezTo>
                <a:cubicBezTo>
                  <a:pt x="223" y="3601"/>
                  <a:pt x="158" y="3595"/>
                  <a:pt x="217" y="3575"/>
                </a:cubicBezTo>
                <a:cubicBezTo>
                  <a:pt x="160" y="3595"/>
                  <a:pt x="217" y="3419"/>
                  <a:pt x="220" y="3397"/>
                </a:cubicBezTo>
                <a:cubicBezTo>
                  <a:pt x="182" y="3389"/>
                  <a:pt x="163" y="3431"/>
                  <a:pt x="125" y="3426"/>
                </a:cubicBezTo>
                <a:cubicBezTo>
                  <a:pt x="142" y="3406"/>
                  <a:pt x="158" y="3386"/>
                  <a:pt x="173" y="3364"/>
                </a:cubicBezTo>
                <a:cubicBezTo>
                  <a:pt x="117" y="3358"/>
                  <a:pt x="161" y="3396"/>
                  <a:pt x="110" y="3412"/>
                </a:cubicBezTo>
                <a:cubicBezTo>
                  <a:pt x="105" y="3384"/>
                  <a:pt x="85" y="3377"/>
                  <a:pt x="63" y="3394"/>
                </a:cubicBezTo>
                <a:cubicBezTo>
                  <a:pt x="87" y="3338"/>
                  <a:pt x="0" y="3182"/>
                  <a:pt x="51" y="314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8" name="꙱ Svalbard, Norway (Kingdom of Norway) (NO) (H)">
            <a:extLst>
              <a:ext uri="{FF2B5EF4-FFF2-40B4-BE49-F238E27FC236}">
                <a16:creationId xmlns:a16="http://schemas.microsoft.com/office/drawing/2014/main" id="{1E422EEA-27A5-4B74-AC7C-8592564EE223}"/>
              </a:ext>
            </a:extLst>
          </p:cNvPr>
          <p:cNvSpPr>
            <a:spLocks noEditPoints="1"/>
          </p:cNvSpPr>
          <p:nvPr/>
        </p:nvSpPr>
        <p:spPr bwMode="auto">
          <a:xfrm>
            <a:off x="4658686" y="134142"/>
            <a:ext cx="370467" cy="138626"/>
          </a:xfrm>
          <a:custGeom>
            <a:avLst/>
            <a:gdLst>
              <a:gd name="T0" fmla="*/ 4109 w 4498"/>
              <a:gd name="T1" fmla="*/ 158 h 1678"/>
              <a:gd name="T2" fmla="*/ 0 w 4498"/>
              <a:gd name="T3" fmla="*/ 466 h 1678"/>
              <a:gd name="T4" fmla="*/ 297 w 4498"/>
              <a:gd name="T5" fmla="*/ 603 h 1678"/>
              <a:gd name="T6" fmla="*/ 80 w 4498"/>
              <a:gd name="T7" fmla="*/ 244 h 1678"/>
              <a:gd name="T8" fmla="*/ 205 w 4498"/>
              <a:gd name="T9" fmla="*/ 351 h 1678"/>
              <a:gd name="T10" fmla="*/ 306 w 4498"/>
              <a:gd name="T11" fmla="*/ 437 h 1678"/>
              <a:gd name="T12" fmla="*/ 460 w 4498"/>
              <a:gd name="T13" fmla="*/ 555 h 1678"/>
              <a:gd name="T14" fmla="*/ 689 w 4498"/>
              <a:gd name="T15" fmla="*/ 618 h 1678"/>
              <a:gd name="T16" fmla="*/ 760 w 4498"/>
              <a:gd name="T17" fmla="*/ 511 h 1678"/>
              <a:gd name="T18" fmla="*/ 1140 w 4498"/>
              <a:gd name="T19" fmla="*/ 524 h 1678"/>
              <a:gd name="T20" fmla="*/ 1318 w 4498"/>
              <a:gd name="T21" fmla="*/ 582 h 1678"/>
              <a:gd name="T22" fmla="*/ 710 w 4498"/>
              <a:gd name="T23" fmla="*/ 668 h 1678"/>
              <a:gd name="T24" fmla="*/ 702 w 4498"/>
              <a:gd name="T25" fmla="*/ 760 h 1678"/>
              <a:gd name="T26" fmla="*/ 1291 w 4498"/>
              <a:gd name="T27" fmla="*/ 707 h 1678"/>
              <a:gd name="T28" fmla="*/ 825 w 4498"/>
              <a:gd name="T29" fmla="*/ 778 h 1678"/>
              <a:gd name="T30" fmla="*/ 725 w 4498"/>
              <a:gd name="T31" fmla="*/ 798 h 1678"/>
              <a:gd name="T32" fmla="*/ 1086 w 4498"/>
              <a:gd name="T33" fmla="*/ 931 h 1678"/>
              <a:gd name="T34" fmla="*/ 1190 w 4498"/>
              <a:gd name="T35" fmla="*/ 1059 h 1678"/>
              <a:gd name="T36" fmla="*/ 1357 w 4498"/>
              <a:gd name="T37" fmla="*/ 938 h 1678"/>
              <a:gd name="T38" fmla="*/ 1578 w 4498"/>
              <a:gd name="T39" fmla="*/ 721 h 1678"/>
              <a:gd name="T40" fmla="*/ 1692 w 4498"/>
              <a:gd name="T41" fmla="*/ 567 h 1678"/>
              <a:gd name="T42" fmla="*/ 1836 w 4498"/>
              <a:gd name="T43" fmla="*/ 409 h 1678"/>
              <a:gd name="T44" fmla="*/ 1537 w 4498"/>
              <a:gd name="T45" fmla="*/ 273 h 1678"/>
              <a:gd name="T46" fmla="*/ 1321 w 4498"/>
              <a:gd name="T47" fmla="*/ 189 h 1678"/>
              <a:gd name="T48" fmla="*/ 1197 w 4498"/>
              <a:gd name="T49" fmla="*/ 451 h 1678"/>
              <a:gd name="T50" fmla="*/ 776 w 4498"/>
              <a:gd name="T51" fmla="*/ 256 h 1678"/>
              <a:gd name="T52" fmla="*/ 543 w 4498"/>
              <a:gd name="T53" fmla="*/ 309 h 1678"/>
              <a:gd name="T54" fmla="*/ 543 w 4498"/>
              <a:gd name="T55" fmla="*/ 253 h 1678"/>
              <a:gd name="T56" fmla="*/ 324 w 4498"/>
              <a:gd name="T57" fmla="*/ 253 h 1678"/>
              <a:gd name="T58" fmla="*/ 104 w 4498"/>
              <a:gd name="T59" fmla="*/ 285 h 1678"/>
              <a:gd name="T60" fmla="*/ 122 w 4498"/>
              <a:gd name="T61" fmla="*/ 377 h 1678"/>
              <a:gd name="T62" fmla="*/ 1865 w 4498"/>
              <a:gd name="T63" fmla="*/ 235 h 1678"/>
              <a:gd name="T64" fmla="*/ 2058 w 4498"/>
              <a:gd name="T65" fmla="*/ 276 h 1678"/>
              <a:gd name="T66" fmla="*/ 2390 w 4498"/>
              <a:gd name="T67" fmla="*/ 345 h 1678"/>
              <a:gd name="T68" fmla="*/ 3005 w 4498"/>
              <a:gd name="T69" fmla="*/ 273 h 1678"/>
              <a:gd name="T70" fmla="*/ 2718 w 4498"/>
              <a:gd name="T71" fmla="*/ 110 h 1678"/>
              <a:gd name="T72" fmla="*/ 2429 w 4498"/>
              <a:gd name="T73" fmla="*/ 140 h 1678"/>
              <a:gd name="T74" fmla="*/ 2310 w 4498"/>
              <a:gd name="T75" fmla="*/ 74 h 1678"/>
              <a:gd name="T76" fmla="*/ 2153 w 4498"/>
              <a:gd name="T77" fmla="*/ 149 h 1678"/>
              <a:gd name="T78" fmla="*/ 1746 w 4498"/>
              <a:gd name="T79" fmla="*/ 66 h 1678"/>
              <a:gd name="T80" fmla="*/ 1740 w 4498"/>
              <a:gd name="T81" fmla="*/ 134 h 1678"/>
              <a:gd name="T82" fmla="*/ 1482 w 4498"/>
              <a:gd name="T83" fmla="*/ 158 h 1678"/>
              <a:gd name="T84" fmla="*/ 1529 w 4498"/>
              <a:gd name="T85" fmla="*/ 119 h 1678"/>
              <a:gd name="T86" fmla="*/ 1529 w 4498"/>
              <a:gd name="T87" fmla="*/ 119 h 1678"/>
              <a:gd name="T88" fmla="*/ 1761 w 4498"/>
              <a:gd name="T89" fmla="*/ 1639 h 1678"/>
              <a:gd name="T90" fmla="*/ 1894 w 4498"/>
              <a:gd name="T91" fmla="*/ 339 h 1678"/>
              <a:gd name="T92" fmla="*/ 1945 w 4498"/>
              <a:gd name="T93" fmla="*/ 431 h 1678"/>
              <a:gd name="T94" fmla="*/ 1945 w 4498"/>
              <a:gd name="T95" fmla="*/ 431 h 1678"/>
              <a:gd name="T96" fmla="*/ 1921 w 4498"/>
              <a:gd name="T97" fmla="*/ 0 h 1678"/>
              <a:gd name="T98" fmla="*/ 2063 w 4498"/>
              <a:gd name="T99" fmla="*/ 613 h 1678"/>
              <a:gd name="T100" fmla="*/ 1921 w 4498"/>
              <a:gd name="T101" fmla="*/ 564 h 1678"/>
              <a:gd name="T102" fmla="*/ 1963 w 4498"/>
              <a:gd name="T103" fmla="*/ 30 h 1678"/>
              <a:gd name="T104" fmla="*/ 2429 w 4498"/>
              <a:gd name="T105" fmla="*/ 866 h 1678"/>
              <a:gd name="T106" fmla="*/ 2895 w 4498"/>
              <a:gd name="T107" fmla="*/ 757 h 1678"/>
              <a:gd name="T108" fmla="*/ 2610 w 4498"/>
              <a:gd name="T109" fmla="*/ 647 h 1678"/>
              <a:gd name="T110" fmla="*/ 2224 w 4498"/>
              <a:gd name="T111" fmla="*/ 701 h 1678"/>
              <a:gd name="T112" fmla="*/ 3245 w 4498"/>
              <a:gd name="T113" fmla="*/ 526 h 1678"/>
              <a:gd name="T114" fmla="*/ 3245 w 4498"/>
              <a:gd name="T115" fmla="*/ 526 h 1678"/>
              <a:gd name="T116" fmla="*/ 3411 w 4498"/>
              <a:gd name="T117" fmla="*/ 140 h 1678"/>
              <a:gd name="T118" fmla="*/ 3794 w 4498"/>
              <a:gd name="T119" fmla="*/ 452 h 1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498" h="1678">
                <a:moveTo>
                  <a:pt x="4109" y="158"/>
                </a:moveTo>
                <a:cubicBezTo>
                  <a:pt x="4239" y="145"/>
                  <a:pt x="4369" y="145"/>
                  <a:pt x="4498" y="122"/>
                </a:cubicBezTo>
                <a:cubicBezTo>
                  <a:pt x="4376" y="110"/>
                  <a:pt x="4222" y="103"/>
                  <a:pt x="4109" y="158"/>
                </a:cubicBezTo>
                <a:close/>
                <a:moveTo>
                  <a:pt x="297" y="603"/>
                </a:moveTo>
                <a:cubicBezTo>
                  <a:pt x="251" y="568"/>
                  <a:pt x="184" y="573"/>
                  <a:pt x="141" y="534"/>
                </a:cubicBezTo>
                <a:cubicBezTo>
                  <a:pt x="99" y="496"/>
                  <a:pt x="65" y="439"/>
                  <a:pt x="0" y="466"/>
                </a:cubicBezTo>
                <a:cubicBezTo>
                  <a:pt x="16" y="520"/>
                  <a:pt x="85" y="555"/>
                  <a:pt x="135" y="568"/>
                </a:cubicBezTo>
                <a:cubicBezTo>
                  <a:pt x="193" y="584"/>
                  <a:pt x="266" y="636"/>
                  <a:pt x="327" y="630"/>
                </a:cubicBezTo>
                <a:cubicBezTo>
                  <a:pt x="317" y="620"/>
                  <a:pt x="307" y="611"/>
                  <a:pt x="297" y="603"/>
                </a:cubicBezTo>
                <a:close/>
                <a:moveTo>
                  <a:pt x="80" y="244"/>
                </a:moveTo>
                <a:cubicBezTo>
                  <a:pt x="60" y="228"/>
                  <a:pt x="38" y="226"/>
                  <a:pt x="15" y="238"/>
                </a:cubicBezTo>
                <a:cubicBezTo>
                  <a:pt x="37" y="240"/>
                  <a:pt x="58" y="242"/>
                  <a:pt x="80" y="244"/>
                </a:cubicBezTo>
                <a:close/>
                <a:moveTo>
                  <a:pt x="122" y="377"/>
                </a:moveTo>
                <a:cubicBezTo>
                  <a:pt x="130" y="425"/>
                  <a:pt x="207" y="391"/>
                  <a:pt x="232" y="380"/>
                </a:cubicBezTo>
                <a:cubicBezTo>
                  <a:pt x="223" y="370"/>
                  <a:pt x="214" y="360"/>
                  <a:pt x="205" y="351"/>
                </a:cubicBezTo>
                <a:cubicBezTo>
                  <a:pt x="237" y="367"/>
                  <a:pt x="274" y="345"/>
                  <a:pt x="300" y="377"/>
                </a:cubicBezTo>
                <a:cubicBezTo>
                  <a:pt x="275" y="386"/>
                  <a:pt x="251" y="398"/>
                  <a:pt x="229" y="413"/>
                </a:cubicBezTo>
                <a:cubicBezTo>
                  <a:pt x="255" y="421"/>
                  <a:pt x="280" y="429"/>
                  <a:pt x="306" y="437"/>
                </a:cubicBezTo>
                <a:cubicBezTo>
                  <a:pt x="253" y="474"/>
                  <a:pt x="187" y="404"/>
                  <a:pt x="134" y="446"/>
                </a:cubicBezTo>
                <a:cubicBezTo>
                  <a:pt x="189" y="457"/>
                  <a:pt x="207" y="518"/>
                  <a:pt x="260" y="531"/>
                </a:cubicBezTo>
                <a:cubicBezTo>
                  <a:pt x="325" y="548"/>
                  <a:pt x="395" y="536"/>
                  <a:pt x="460" y="555"/>
                </a:cubicBezTo>
                <a:cubicBezTo>
                  <a:pt x="416" y="561"/>
                  <a:pt x="368" y="550"/>
                  <a:pt x="327" y="570"/>
                </a:cubicBezTo>
                <a:cubicBezTo>
                  <a:pt x="391" y="609"/>
                  <a:pt x="463" y="637"/>
                  <a:pt x="538" y="635"/>
                </a:cubicBezTo>
                <a:cubicBezTo>
                  <a:pt x="590" y="633"/>
                  <a:pt x="638" y="630"/>
                  <a:pt x="689" y="618"/>
                </a:cubicBezTo>
                <a:cubicBezTo>
                  <a:pt x="727" y="575"/>
                  <a:pt x="761" y="602"/>
                  <a:pt x="811" y="582"/>
                </a:cubicBezTo>
                <a:cubicBezTo>
                  <a:pt x="790" y="572"/>
                  <a:pt x="768" y="563"/>
                  <a:pt x="745" y="555"/>
                </a:cubicBezTo>
                <a:cubicBezTo>
                  <a:pt x="773" y="550"/>
                  <a:pt x="779" y="531"/>
                  <a:pt x="760" y="511"/>
                </a:cubicBezTo>
                <a:cubicBezTo>
                  <a:pt x="824" y="490"/>
                  <a:pt x="894" y="561"/>
                  <a:pt x="929" y="472"/>
                </a:cubicBezTo>
                <a:cubicBezTo>
                  <a:pt x="972" y="487"/>
                  <a:pt x="961" y="538"/>
                  <a:pt x="917" y="538"/>
                </a:cubicBezTo>
                <a:cubicBezTo>
                  <a:pt x="962" y="604"/>
                  <a:pt x="1083" y="559"/>
                  <a:pt x="1140" y="524"/>
                </a:cubicBezTo>
                <a:cubicBezTo>
                  <a:pt x="1185" y="496"/>
                  <a:pt x="1194" y="517"/>
                  <a:pt x="1241" y="517"/>
                </a:cubicBezTo>
                <a:cubicBezTo>
                  <a:pt x="1208" y="529"/>
                  <a:pt x="1174" y="544"/>
                  <a:pt x="1152" y="573"/>
                </a:cubicBezTo>
                <a:cubicBezTo>
                  <a:pt x="1207" y="568"/>
                  <a:pt x="1263" y="578"/>
                  <a:pt x="1318" y="582"/>
                </a:cubicBezTo>
                <a:cubicBezTo>
                  <a:pt x="1226" y="611"/>
                  <a:pt x="1117" y="562"/>
                  <a:pt x="1029" y="608"/>
                </a:cubicBezTo>
                <a:cubicBezTo>
                  <a:pt x="991" y="628"/>
                  <a:pt x="953" y="618"/>
                  <a:pt x="917" y="636"/>
                </a:cubicBezTo>
                <a:cubicBezTo>
                  <a:pt x="847" y="671"/>
                  <a:pt x="782" y="648"/>
                  <a:pt x="710" y="668"/>
                </a:cubicBezTo>
                <a:cubicBezTo>
                  <a:pt x="718" y="679"/>
                  <a:pt x="727" y="688"/>
                  <a:pt x="736" y="698"/>
                </a:cubicBezTo>
                <a:cubicBezTo>
                  <a:pt x="701" y="683"/>
                  <a:pt x="627" y="658"/>
                  <a:pt x="592" y="681"/>
                </a:cubicBezTo>
                <a:cubicBezTo>
                  <a:pt x="523" y="725"/>
                  <a:pt x="683" y="760"/>
                  <a:pt x="702" y="760"/>
                </a:cubicBezTo>
                <a:cubicBezTo>
                  <a:pt x="793" y="756"/>
                  <a:pt x="883" y="736"/>
                  <a:pt x="974" y="731"/>
                </a:cubicBezTo>
                <a:cubicBezTo>
                  <a:pt x="1030" y="727"/>
                  <a:pt x="1085" y="735"/>
                  <a:pt x="1141" y="730"/>
                </a:cubicBezTo>
                <a:cubicBezTo>
                  <a:pt x="1189" y="725"/>
                  <a:pt x="1244" y="699"/>
                  <a:pt x="1291" y="707"/>
                </a:cubicBezTo>
                <a:cubicBezTo>
                  <a:pt x="1270" y="725"/>
                  <a:pt x="1261" y="731"/>
                  <a:pt x="1309" y="745"/>
                </a:cubicBezTo>
                <a:cubicBezTo>
                  <a:pt x="1227" y="732"/>
                  <a:pt x="1152" y="752"/>
                  <a:pt x="1075" y="751"/>
                </a:cubicBezTo>
                <a:cubicBezTo>
                  <a:pt x="992" y="750"/>
                  <a:pt x="907" y="759"/>
                  <a:pt x="825" y="778"/>
                </a:cubicBezTo>
                <a:cubicBezTo>
                  <a:pt x="929" y="813"/>
                  <a:pt x="1043" y="786"/>
                  <a:pt x="1143" y="834"/>
                </a:cubicBezTo>
                <a:cubicBezTo>
                  <a:pt x="1046" y="836"/>
                  <a:pt x="942" y="781"/>
                  <a:pt x="842" y="809"/>
                </a:cubicBezTo>
                <a:cubicBezTo>
                  <a:pt x="802" y="821"/>
                  <a:pt x="766" y="794"/>
                  <a:pt x="725" y="798"/>
                </a:cubicBezTo>
                <a:cubicBezTo>
                  <a:pt x="647" y="805"/>
                  <a:pt x="674" y="850"/>
                  <a:pt x="722" y="879"/>
                </a:cubicBezTo>
                <a:cubicBezTo>
                  <a:pt x="787" y="917"/>
                  <a:pt x="880" y="930"/>
                  <a:pt x="953" y="947"/>
                </a:cubicBezTo>
                <a:cubicBezTo>
                  <a:pt x="1007" y="959"/>
                  <a:pt x="1037" y="936"/>
                  <a:pt x="1086" y="931"/>
                </a:cubicBezTo>
                <a:cubicBezTo>
                  <a:pt x="1128" y="927"/>
                  <a:pt x="1169" y="948"/>
                  <a:pt x="1209" y="956"/>
                </a:cubicBezTo>
                <a:cubicBezTo>
                  <a:pt x="1145" y="982"/>
                  <a:pt x="1074" y="950"/>
                  <a:pt x="1013" y="986"/>
                </a:cubicBezTo>
                <a:cubicBezTo>
                  <a:pt x="1069" y="999"/>
                  <a:pt x="1143" y="1024"/>
                  <a:pt x="1190" y="1059"/>
                </a:cubicBezTo>
                <a:cubicBezTo>
                  <a:pt x="1241" y="1096"/>
                  <a:pt x="1405" y="1022"/>
                  <a:pt x="1306" y="1001"/>
                </a:cubicBezTo>
                <a:cubicBezTo>
                  <a:pt x="1326" y="989"/>
                  <a:pt x="1353" y="985"/>
                  <a:pt x="1369" y="968"/>
                </a:cubicBezTo>
                <a:cubicBezTo>
                  <a:pt x="1365" y="958"/>
                  <a:pt x="1361" y="948"/>
                  <a:pt x="1357" y="938"/>
                </a:cubicBezTo>
                <a:cubicBezTo>
                  <a:pt x="1370" y="933"/>
                  <a:pt x="1382" y="925"/>
                  <a:pt x="1393" y="915"/>
                </a:cubicBezTo>
                <a:cubicBezTo>
                  <a:pt x="1415" y="855"/>
                  <a:pt x="1456" y="820"/>
                  <a:pt x="1522" y="820"/>
                </a:cubicBezTo>
                <a:cubicBezTo>
                  <a:pt x="1566" y="820"/>
                  <a:pt x="1611" y="756"/>
                  <a:pt x="1578" y="721"/>
                </a:cubicBezTo>
                <a:cubicBezTo>
                  <a:pt x="1541" y="681"/>
                  <a:pt x="1704" y="665"/>
                  <a:pt x="1716" y="656"/>
                </a:cubicBezTo>
                <a:cubicBezTo>
                  <a:pt x="1705" y="650"/>
                  <a:pt x="1695" y="644"/>
                  <a:pt x="1684" y="639"/>
                </a:cubicBezTo>
                <a:cubicBezTo>
                  <a:pt x="1730" y="638"/>
                  <a:pt x="1703" y="590"/>
                  <a:pt x="1692" y="567"/>
                </a:cubicBezTo>
                <a:cubicBezTo>
                  <a:pt x="1795" y="556"/>
                  <a:pt x="1886" y="517"/>
                  <a:pt x="1991" y="522"/>
                </a:cubicBezTo>
                <a:cubicBezTo>
                  <a:pt x="2042" y="524"/>
                  <a:pt x="2171" y="538"/>
                  <a:pt x="2188" y="469"/>
                </a:cubicBezTo>
                <a:cubicBezTo>
                  <a:pt x="2080" y="446"/>
                  <a:pt x="1935" y="458"/>
                  <a:pt x="1836" y="409"/>
                </a:cubicBezTo>
                <a:cubicBezTo>
                  <a:pt x="1799" y="390"/>
                  <a:pt x="1768" y="380"/>
                  <a:pt x="1726" y="386"/>
                </a:cubicBezTo>
                <a:cubicBezTo>
                  <a:pt x="1670" y="393"/>
                  <a:pt x="1646" y="360"/>
                  <a:pt x="1597" y="359"/>
                </a:cubicBezTo>
                <a:cubicBezTo>
                  <a:pt x="1684" y="341"/>
                  <a:pt x="1568" y="282"/>
                  <a:pt x="1537" y="273"/>
                </a:cubicBezTo>
                <a:cubicBezTo>
                  <a:pt x="1483" y="257"/>
                  <a:pt x="1438" y="344"/>
                  <a:pt x="1405" y="306"/>
                </a:cubicBezTo>
                <a:cubicBezTo>
                  <a:pt x="1376" y="274"/>
                  <a:pt x="1430" y="260"/>
                  <a:pt x="1449" y="235"/>
                </a:cubicBezTo>
                <a:cubicBezTo>
                  <a:pt x="1406" y="221"/>
                  <a:pt x="1365" y="200"/>
                  <a:pt x="1321" y="189"/>
                </a:cubicBezTo>
                <a:cubicBezTo>
                  <a:pt x="1283" y="181"/>
                  <a:pt x="1257" y="201"/>
                  <a:pt x="1223" y="196"/>
                </a:cubicBezTo>
                <a:cubicBezTo>
                  <a:pt x="1189" y="191"/>
                  <a:pt x="1081" y="128"/>
                  <a:pt x="1098" y="208"/>
                </a:cubicBezTo>
                <a:cubicBezTo>
                  <a:pt x="947" y="163"/>
                  <a:pt x="1195" y="433"/>
                  <a:pt x="1197" y="451"/>
                </a:cubicBezTo>
                <a:cubicBezTo>
                  <a:pt x="1140" y="434"/>
                  <a:pt x="1109" y="371"/>
                  <a:pt x="1042" y="392"/>
                </a:cubicBezTo>
                <a:cubicBezTo>
                  <a:pt x="1073" y="343"/>
                  <a:pt x="924" y="260"/>
                  <a:pt x="893" y="245"/>
                </a:cubicBezTo>
                <a:cubicBezTo>
                  <a:pt x="847" y="221"/>
                  <a:pt x="815" y="224"/>
                  <a:pt x="776" y="256"/>
                </a:cubicBezTo>
                <a:cubicBezTo>
                  <a:pt x="749" y="278"/>
                  <a:pt x="718" y="272"/>
                  <a:pt x="691" y="291"/>
                </a:cubicBezTo>
                <a:cubicBezTo>
                  <a:pt x="679" y="300"/>
                  <a:pt x="706" y="343"/>
                  <a:pt x="704" y="356"/>
                </a:cubicBezTo>
                <a:cubicBezTo>
                  <a:pt x="661" y="296"/>
                  <a:pt x="602" y="331"/>
                  <a:pt x="543" y="309"/>
                </a:cubicBezTo>
                <a:cubicBezTo>
                  <a:pt x="549" y="298"/>
                  <a:pt x="555" y="287"/>
                  <a:pt x="561" y="276"/>
                </a:cubicBezTo>
                <a:cubicBezTo>
                  <a:pt x="506" y="274"/>
                  <a:pt x="450" y="295"/>
                  <a:pt x="395" y="279"/>
                </a:cubicBezTo>
                <a:cubicBezTo>
                  <a:pt x="446" y="280"/>
                  <a:pt x="492" y="253"/>
                  <a:pt x="543" y="253"/>
                </a:cubicBezTo>
                <a:cubicBezTo>
                  <a:pt x="589" y="253"/>
                  <a:pt x="636" y="253"/>
                  <a:pt x="680" y="238"/>
                </a:cubicBezTo>
                <a:cubicBezTo>
                  <a:pt x="668" y="170"/>
                  <a:pt x="497" y="227"/>
                  <a:pt x="418" y="234"/>
                </a:cubicBezTo>
                <a:cubicBezTo>
                  <a:pt x="394" y="236"/>
                  <a:pt x="286" y="190"/>
                  <a:pt x="324" y="253"/>
                </a:cubicBezTo>
                <a:cubicBezTo>
                  <a:pt x="285" y="265"/>
                  <a:pt x="269" y="219"/>
                  <a:pt x="235" y="214"/>
                </a:cubicBezTo>
                <a:cubicBezTo>
                  <a:pt x="208" y="210"/>
                  <a:pt x="93" y="248"/>
                  <a:pt x="167" y="267"/>
                </a:cubicBezTo>
                <a:cubicBezTo>
                  <a:pt x="150" y="268"/>
                  <a:pt x="8" y="282"/>
                  <a:pt x="104" y="285"/>
                </a:cubicBezTo>
                <a:cubicBezTo>
                  <a:pt x="79" y="286"/>
                  <a:pt x="55" y="288"/>
                  <a:pt x="33" y="297"/>
                </a:cubicBezTo>
                <a:cubicBezTo>
                  <a:pt x="65" y="297"/>
                  <a:pt x="60" y="303"/>
                  <a:pt x="56" y="325"/>
                </a:cubicBezTo>
                <a:cubicBezTo>
                  <a:pt x="51" y="350"/>
                  <a:pt x="109" y="363"/>
                  <a:pt x="122" y="377"/>
                </a:cubicBezTo>
                <a:close/>
                <a:moveTo>
                  <a:pt x="1571" y="175"/>
                </a:moveTo>
                <a:cubicBezTo>
                  <a:pt x="1539" y="189"/>
                  <a:pt x="1505" y="188"/>
                  <a:pt x="1472" y="199"/>
                </a:cubicBezTo>
                <a:cubicBezTo>
                  <a:pt x="1602" y="229"/>
                  <a:pt x="1731" y="262"/>
                  <a:pt x="1865" y="235"/>
                </a:cubicBezTo>
                <a:cubicBezTo>
                  <a:pt x="2007" y="206"/>
                  <a:pt x="2154" y="218"/>
                  <a:pt x="2298" y="226"/>
                </a:cubicBezTo>
                <a:cubicBezTo>
                  <a:pt x="2192" y="263"/>
                  <a:pt x="2073" y="257"/>
                  <a:pt x="1963" y="253"/>
                </a:cubicBezTo>
                <a:cubicBezTo>
                  <a:pt x="1991" y="273"/>
                  <a:pt x="2025" y="273"/>
                  <a:pt x="2058" y="276"/>
                </a:cubicBezTo>
                <a:cubicBezTo>
                  <a:pt x="1968" y="287"/>
                  <a:pt x="1880" y="259"/>
                  <a:pt x="1790" y="270"/>
                </a:cubicBezTo>
                <a:cubicBezTo>
                  <a:pt x="1878" y="356"/>
                  <a:pt x="2301" y="338"/>
                  <a:pt x="2423" y="324"/>
                </a:cubicBezTo>
                <a:cubicBezTo>
                  <a:pt x="2411" y="330"/>
                  <a:pt x="2400" y="337"/>
                  <a:pt x="2390" y="345"/>
                </a:cubicBezTo>
                <a:cubicBezTo>
                  <a:pt x="2471" y="398"/>
                  <a:pt x="2616" y="407"/>
                  <a:pt x="2706" y="371"/>
                </a:cubicBezTo>
                <a:cubicBezTo>
                  <a:pt x="2861" y="310"/>
                  <a:pt x="2926" y="384"/>
                  <a:pt x="3031" y="303"/>
                </a:cubicBezTo>
                <a:cubicBezTo>
                  <a:pt x="3022" y="293"/>
                  <a:pt x="3014" y="283"/>
                  <a:pt x="3005" y="273"/>
                </a:cubicBezTo>
                <a:cubicBezTo>
                  <a:pt x="3088" y="246"/>
                  <a:pt x="3174" y="224"/>
                  <a:pt x="3260" y="208"/>
                </a:cubicBezTo>
                <a:cubicBezTo>
                  <a:pt x="3227" y="104"/>
                  <a:pt x="3091" y="131"/>
                  <a:pt x="3009" y="134"/>
                </a:cubicBezTo>
                <a:cubicBezTo>
                  <a:pt x="2957" y="136"/>
                  <a:pt x="2759" y="97"/>
                  <a:pt x="2718" y="110"/>
                </a:cubicBezTo>
                <a:cubicBezTo>
                  <a:pt x="2690" y="119"/>
                  <a:pt x="2677" y="79"/>
                  <a:pt x="2642" y="89"/>
                </a:cubicBezTo>
                <a:cubicBezTo>
                  <a:pt x="2735" y="99"/>
                  <a:pt x="2580" y="112"/>
                  <a:pt x="2562" y="127"/>
                </a:cubicBezTo>
                <a:cubicBezTo>
                  <a:pt x="2525" y="157"/>
                  <a:pt x="2471" y="133"/>
                  <a:pt x="2429" y="140"/>
                </a:cubicBezTo>
                <a:cubicBezTo>
                  <a:pt x="2487" y="113"/>
                  <a:pt x="2411" y="87"/>
                  <a:pt x="2473" y="80"/>
                </a:cubicBezTo>
                <a:cubicBezTo>
                  <a:pt x="2445" y="61"/>
                  <a:pt x="2409" y="65"/>
                  <a:pt x="2378" y="54"/>
                </a:cubicBezTo>
                <a:cubicBezTo>
                  <a:pt x="2391" y="99"/>
                  <a:pt x="2340" y="93"/>
                  <a:pt x="2310" y="74"/>
                </a:cubicBezTo>
                <a:cubicBezTo>
                  <a:pt x="2330" y="93"/>
                  <a:pt x="2333" y="99"/>
                  <a:pt x="2320" y="116"/>
                </a:cubicBezTo>
                <a:cubicBezTo>
                  <a:pt x="2307" y="131"/>
                  <a:pt x="2321" y="165"/>
                  <a:pt x="2312" y="172"/>
                </a:cubicBezTo>
                <a:cubicBezTo>
                  <a:pt x="2270" y="205"/>
                  <a:pt x="2205" y="125"/>
                  <a:pt x="2153" y="149"/>
                </a:cubicBezTo>
                <a:cubicBezTo>
                  <a:pt x="2242" y="120"/>
                  <a:pt x="2112" y="121"/>
                  <a:pt x="2092" y="123"/>
                </a:cubicBezTo>
                <a:cubicBezTo>
                  <a:pt x="2053" y="127"/>
                  <a:pt x="2008" y="134"/>
                  <a:pt x="1973" y="110"/>
                </a:cubicBezTo>
                <a:cubicBezTo>
                  <a:pt x="1918" y="71"/>
                  <a:pt x="1812" y="45"/>
                  <a:pt x="1746" y="66"/>
                </a:cubicBezTo>
                <a:cubicBezTo>
                  <a:pt x="1766" y="77"/>
                  <a:pt x="1788" y="84"/>
                  <a:pt x="1811" y="86"/>
                </a:cubicBezTo>
                <a:cubicBezTo>
                  <a:pt x="1765" y="142"/>
                  <a:pt x="1707" y="94"/>
                  <a:pt x="1651" y="92"/>
                </a:cubicBezTo>
                <a:cubicBezTo>
                  <a:pt x="1668" y="126"/>
                  <a:pt x="1705" y="139"/>
                  <a:pt x="1740" y="134"/>
                </a:cubicBezTo>
                <a:cubicBezTo>
                  <a:pt x="1705" y="172"/>
                  <a:pt x="1646" y="140"/>
                  <a:pt x="1606" y="129"/>
                </a:cubicBezTo>
                <a:cubicBezTo>
                  <a:pt x="1546" y="114"/>
                  <a:pt x="1477" y="132"/>
                  <a:pt x="1416" y="137"/>
                </a:cubicBezTo>
                <a:cubicBezTo>
                  <a:pt x="1432" y="139"/>
                  <a:pt x="1568" y="161"/>
                  <a:pt x="1482" y="158"/>
                </a:cubicBezTo>
                <a:cubicBezTo>
                  <a:pt x="1523" y="167"/>
                  <a:pt x="1567" y="173"/>
                  <a:pt x="1609" y="167"/>
                </a:cubicBezTo>
                <a:cubicBezTo>
                  <a:pt x="1598" y="176"/>
                  <a:pt x="1585" y="179"/>
                  <a:pt x="1571" y="175"/>
                </a:cubicBezTo>
                <a:close/>
                <a:moveTo>
                  <a:pt x="1529" y="119"/>
                </a:moveTo>
                <a:cubicBezTo>
                  <a:pt x="1538" y="112"/>
                  <a:pt x="1547" y="105"/>
                  <a:pt x="1556" y="98"/>
                </a:cubicBezTo>
                <a:cubicBezTo>
                  <a:pt x="1525" y="91"/>
                  <a:pt x="1490" y="82"/>
                  <a:pt x="1464" y="107"/>
                </a:cubicBezTo>
                <a:cubicBezTo>
                  <a:pt x="1486" y="108"/>
                  <a:pt x="1508" y="112"/>
                  <a:pt x="1529" y="119"/>
                </a:cubicBezTo>
                <a:close/>
                <a:moveTo>
                  <a:pt x="1823" y="1678"/>
                </a:moveTo>
                <a:cubicBezTo>
                  <a:pt x="1844" y="1672"/>
                  <a:pt x="1855" y="1658"/>
                  <a:pt x="1856" y="1636"/>
                </a:cubicBezTo>
                <a:cubicBezTo>
                  <a:pt x="1825" y="1623"/>
                  <a:pt x="1791" y="1628"/>
                  <a:pt x="1761" y="1639"/>
                </a:cubicBezTo>
                <a:cubicBezTo>
                  <a:pt x="1780" y="1654"/>
                  <a:pt x="1801" y="1667"/>
                  <a:pt x="1823" y="1678"/>
                </a:cubicBezTo>
                <a:close/>
                <a:moveTo>
                  <a:pt x="1862" y="339"/>
                </a:moveTo>
                <a:cubicBezTo>
                  <a:pt x="1873" y="339"/>
                  <a:pt x="1883" y="339"/>
                  <a:pt x="1894" y="339"/>
                </a:cubicBezTo>
                <a:cubicBezTo>
                  <a:pt x="1864" y="328"/>
                  <a:pt x="1828" y="320"/>
                  <a:pt x="1799" y="342"/>
                </a:cubicBezTo>
                <a:cubicBezTo>
                  <a:pt x="1820" y="342"/>
                  <a:pt x="1841" y="341"/>
                  <a:pt x="1862" y="339"/>
                </a:cubicBezTo>
                <a:close/>
                <a:moveTo>
                  <a:pt x="1945" y="431"/>
                </a:moveTo>
                <a:cubicBezTo>
                  <a:pt x="1975" y="428"/>
                  <a:pt x="2005" y="421"/>
                  <a:pt x="2034" y="410"/>
                </a:cubicBezTo>
                <a:cubicBezTo>
                  <a:pt x="1992" y="401"/>
                  <a:pt x="1944" y="387"/>
                  <a:pt x="1909" y="422"/>
                </a:cubicBezTo>
                <a:cubicBezTo>
                  <a:pt x="1921" y="425"/>
                  <a:pt x="1933" y="428"/>
                  <a:pt x="1945" y="431"/>
                </a:cubicBezTo>
                <a:close/>
                <a:moveTo>
                  <a:pt x="1983" y="18"/>
                </a:moveTo>
                <a:cubicBezTo>
                  <a:pt x="1993" y="15"/>
                  <a:pt x="2003" y="12"/>
                  <a:pt x="2013" y="9"/>
                </a:cubicBezTo>
                <a:cubicBezTo>
                  <a:pt x="1982" y="6"/>
                  <a:pt x="1952" y="3"/>
                  <a:pt x="1921" y="0"/>
                </a:cubicBezTo>
                <a:cubicBezTo>
                  <a:pt x="1942" y="7"/>
                  <a:pt x="1962" y="13"/>
                  <a:pt x="1983" y="18"/>
                </a:cubicBezTo>
                <a:close/>
                <a:moveTo>
                  <a:pt x="1921" y="564"/>
                </a:moveTo>
                <a:cubicBezTo>
                  <a:pt x="1976" y="575"/>
                  <a:pt x="2018" y="578"/>
                  <a:pt x="2063" y="613"/>
                </a:cubicBezTo>
                <a:cubicBezTo>
                  <a:pt x="2103" y="643"/>
                  <a:pt x="2145" y="629"/>
                  <a:pt x="2191" y="629"/>
                </a:cubicBezTo>
                <a:cubicBezTo>
                  <a:pt x="2211" y="629"/>
                  <a:pt x="2411" y="627"/>
                  <a:pt x="2340" y="563"/>
                </a:cubicBezTo>
                <a:cubicBezTo>
                  <a:pt x="2261" y="491"/>
                  <a:pt x="2013" y="532"/>
                  <a:pt x="1921" y="564"/>
                </a:cubicBezTo>
                <a:close/>
                <a:moveTo>
                  <a:pt x="1963" y="30"/>
                </a:moveTo>
                <a:cubicBezTo>
                  <a:pt x="1955" y="21"/>
                  <a:pt x="1945" y="19"/>
                  <a:pt x="1933" y="24"/>
                </a:cubicBezTo>
                <a:cubicBezTo>
                  <a:pt x="1943" y="26"/>
                  <a:pt x="1953" y="28"/>
                  <a:pt x="1963" y="30"/>
                </a:cubicBezTo>
                <a:close/>
                <a:moveTo>
                  <a:pt x="2102" y="829"/>
                </a:moveTo>
                <a:cubicBezTo>
                  <a:pt x="2230" y="863"/>
                  <a:pt x="2357" y="794"/>
                  <a:pt x="2485" y="805"/>
                </a:cubicBezTo>
                <a:cubicBezTo>
                  <a:pt x="2475" y="815"/>
                  <a:pt x="2403" y="846"/>
                  <a:pt x="2429" y="866"/>
                </a:cubicBezTo>
                <a:cubicBezTo>
                  <a:pt x="2478" y="904"/>
                  <a:pt x="2524" y="865"/>
                  <a:pt x="2573" y="852"/>
                </a:cubicBezTo>
                <a:cubicBezTo>
                  <a:pt x="2627" y="837"/>
                  <a:pt x="2663" y="843"/>
                  <a:pt x="2713" y="811"/>
                </a:cubicBezTo>
                <a:cubicBezTo>
                  <a:pt x="2769" y="775"/>
                  <a:pt x="2828" y="763"/>
                  <a:pt x="2895" y="757"/>
                </a:cubicBezTo>
                <a:cubicBezTo>
                  <a:pt x="2850" y="724"/>
                  <a:pt x="2787" y="706"/>
                  <a:pt x="2732" y="721"/>
                </a:cubicBezTo>
                <a:cubicBezTo>
                  <a:pt x="2671" y="738"/>
                  <a:pt x="2605" y="706"/>
                  <a:pt x="2547" y="689"/>
                </a:cubicBezTo>
                <a:cubicBezTo>
                  <a:pt x="2563" y="669"/>
                  <a:pt x="2585" y="654"/>
                  <a:pt x="2610" y="647"/>
                </a:cubicBezTo>
                <a:cubicBezTo>
                  <a:pt x="2531" y="613"/>
                  <a:pt x="2450" y="636"/>
                  <a:pt x="2368" y="636"/>
                </a:cubicBezTo>
                <a:cubicBezTo>
                  <a:pt x="2278" y="636"/>
                  <a:pt x="2188" y="634"/>
                  <a:pt x="2099" y="653"/>
                </a:cubicBezTo>
                <a:cubicBezTo>
                  <a:pt x="2129" y="687"/>
                  <a:pt x="2181" y="699"/>
                  <a:pt x="2224" y="701"/>
                </a:cubicBezTo>
                <a:cubicBezTo>
                  <a:pt x="2218" y="726"/>
                  <a:pt x="2199" y="754"/>
                  <a:pt x="2184" y="775"/>
                </a:cubicBezTo>
                <a:cubicBezTo>
                  <a:pt x="2161" y="807"/>
                  <a:pt x="2109" y="780"/>
                  <a:pt x="2102" y="829"/>
                </a:cubicBezTo>
                <a:close/>
                <a:moveTo>
                  <a:pt x="3245" y="526"/>
                </a:moveTo>
                <a:cubicBezTo>
                  <a:pt x="3255" y="519"/>
                  <a:pt x="3265" y="512"/>
                  <a:pt x="3275" y="505"/>
                </a:cubicBezTo>
                <a:cubicBezTo>
                  <a:pt x="3244" y="499"/>
                  <a:pt x="3211" y="469"/>
                  <a:pt x="3183" y="499"/>
                </a:cubicBezTo>
                <a:cubicBezTo>
                  <a:pt x="3204" y="507"/>
                  <a:pt x="3225" y="516"/>
                  <a:pt x="3245" y="526"/>
                </a:cubicBezTo>
                <a:close/>
                <a:moveTo>
                  <a:pt x="3379" y="134"/>
                </a:moveTo>
                <a:cubicBezTo>
                  <a:pt x="3369" y="139"/>
                  <a:pt x="3359" y="144"/>
                  <a:pt x="3349" y="149"/>
                </a:cubicBezTo>
                <a:cubicBezTo>
                  <a:pt x="3370" y="150"/>
                  <a:pt x="3391" y="147"/>
                  <a:pt x="3411" y="140"/>
                </a:cubicBezTo>
                <a:cubicBezTo>
                  <a:pt x="3400" y="138"/>
                  <a:pt x="3390" y="136"/>
                  <a:pt x="3379" y="134"/>
                </a:cubicBezTo>
                <a:close/>
                <a:moveTo>
                  <a:pt x="3507" y="475"/>
                </a:moveTo>
                <a:cubicBezTo>
                  <a:pt x="3597" y="446"/>
                  <a:pt x="3715" y="493"/>
                  <a:pt x="3794" y="452"/>
                </a:cubicBezTo>
                <a:cubicBezTo>
                  <a:pt x="3689" y="464"/>
                  <a:pt x="3565" y="400"/>
                  <a:pt x="3471" y="472"/>
                </a:cubicBezTo>
                <a:cubicBezTo>
                  <a:pt x="3483" y="473"/>
                  <a:pt x="3495" y="474"/>
                  <a:pt x="3507" y="47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9" name="꙱ Suriname (Republic of Suriname) (SR) (H)">
            <a:extLst>
              <a:ext uri="{FF2B5EF4-FFF2-40B4-BE49-F238E27FC236}">
                <a16:creationId xmlns:a16="http://schemas.microsoft.com/office/drawing/2014/main" id="{306CAD9F-4071-4FC2-81D3-FE4BC0923587}"/>
              </a:ext>
            </a:extLst>
          </p:cNvPr>
          <p:cNvSpPr>
            <a:spLocks/>
          </p:cNvSpPr>
          <p:nvPr/>
        </p:nvSpPr>
        <p:spPr bwMode="auto">
          <a:xfrm>
            <a:off x="2881638" y="2200393"/>
            <a:ext cx="112335" cy="126676"/>
          </a:xfrm>
          <a:custGeom>
            <a:avLst/>
            <a:gdLst>
              <a:gd name="T0" fmla="*/ 774 w 1352"/>
              <a:gd name="T1" fmla="*/ 38 h 1546"/>
              <a:gd name="T2" fmla="*/ 933 w 1352"/>
              <a:gd name="T3" fmla="*/ 92 h 1546"/>
              <a:gd name="T4" fmla="*/ 1016 w 1352"/>
              <a:gd name="T5" fmla="*/ 80 h 1546"/>
              <a:gd name="T6" fmla="*/ 940 w 1352"/>
              <a:gd name="T7" fmla="*/ 37 h 1546"/>
              <a:gd name="T8" fmla="*/ 1195 w 1352"/>
              <a:gd name="T9" fmla="*/ 67 h 1546"/>
              <a:gd name="T10" fmla="*/ 1190 w 1352"/>
              <a:gd name="T11" fmla="*/ 315 h 1546"/>
              <a:gd name="T12" fmla="*/ 1132 w 1352"/>
              <a:gd name="T13" fmla="*/ 509 h 1546"/>
              <a:gd name="T14" fmla="*/ 1226 w 1352"/>
              <a:gd name="T15" fmla="*/ 824 h 1546"/>
              <a:gd name="T16" fmla="*/ 1235 w 1352"/>
              <a:gd name="T17" fmla="*/ 980 h 1546"/>
              <a:gd name="T18" fmla="*/ 1183 w 1352"/>
              <a:gd name="T19" fmla="*/ 1205 h 1546"/>
              <a:gd name="T20" fmla="*/ 1066 w 1352"/>
              <a:gd name="T21" fmla="*/ 1339 h 1546"/>
              <a:gd name="T22" fmla="*/ 966 w 1352"/>
              <a:gd name="T23" fmla="*/ 1272 h 1546"/>
              <a:gd name="T24" fmla="*/ 687 w 1352"/>
              <a:gd name="T25" fmla="*/ 1290 h 1546"/>
              <a:gd name="T26" fmla="*/ 627 w 1352"/>
              <a:gd name="T27" fmla="*/ 1315 h 1546"/>
              <a:gd name="T28" fmla="*/ 656 w 1352"/>
              <a:gd name="T29" fmla="*/ 1451 h 1546"/>
              <a:gd name="T30" fmla="*/ 473 w 1352"/>
              <a:gd name="T31" fmla="*/ 1467 h 1546"/>
              <a:gd name="T32" fmla="*/ 388 w 1352"/>
              <a:gd name="T33" fmla="*/ 1410 h 1546"/>
              <a:gd name="T34" fmla="*/ 354 w 1352"/>
              <a:gd name="T35" fmla="*/ 1343 h 1546"/>
              <a:gd name="T36" fmla="*/ 254 w 1352"/>
              <a:gd name="T37" fmla="*/ 1108 h 1546"/>
              <a:gd name="T38" fmla="*/ 164 w 1352"/>
              <a:gd name="T39" fmla="*/ 976 h 1546"/>
              <a:gd name="T40" fmla="*/ 89 w 1352"/>
              <a:gd name="T41" fmla="*/ 884 h 1546"/>
              <a:gd name="T42" fmla="*/ 9 w 1352"/>
              <a:gd name="T43" fmla="*/ 684 h 1546"/>
              <a:gd name="T44" fmla="*/ 16 w 1352"/>
              <a:gd name="T45" fmla="*/ 466 h 1546"/>
              <a:gd name="T46" fmla="*/ 229 w 1352"/>
              <a:gd name="T47" fmla="*/ 374 h 1546"/>
              <a:gd name="T48" fmla="*/ 236 w 1352"/>
              <a:gd name="T49" fmla="*/ 273 h 1546"/>
              <a:gd name="T50" fmla="*/ 297 w 1352"/>
              <a:gd name="T51" fmla="*/ 124 h 1546"/>
              <a:gd name="T52" fmla="*/ 422 w 1352"/>
              <a:gd name="T53" fmla="*/ 37 h 1546"/>
              <a:gd name="T54" fmla="*/ 690 w 1352"/>
              <a:gd name="T55" fmla="*/ 145 h 1546"/>
              <a:gd name="T56" fmla="*/ 774 w 1352"/>
              <a:gd name="T57" fmla="*/ 38 h 1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52" h="1546">
                <a:moveTo>
                  <a:pt x="774" y="38"/>
                </a:moveTo>
                <a:cubicBezTo>
                  <a:pt x="812" y="38"/>
                  <a:pt x="931" y="33"/>
                  <a:pt x="933" y="92"/>
                </a:cubicBezTo>
                <a:cubicBezTo>
                  <a:pt x="953" y="67"/>
                  <a:pt x="991" y="81"/>
                  <a:pt x="1016" y="80"/>
                </a:cubicBezTo>
                <a:cubicBezTo>
                  <a:pt x="1010" y="76"/>
                  <a:pt x="928" y="45"/>
                  <a:pt x="940" y="37"/>
                </a:cubicBezTo>
                <a:cubicBezTo>
                  <a:pt x="994" y="0"/>
                  <a:pt x="1136" y="57"/>
                  <a:pt x="1195" y="67"/>
                </a:cubicBezTo>
                <a:cubicBezTo>
                  <a:pt x="1352" y="93"/>
                  <a:pt x="1248" y="243"/>
                  <a:pt x="1190" y="315"/>
                </a:cubicBezTo>
                <a:cubicBezTo>
                  <a:pt x="1137" y="372"/>
                  <a:pt x="1127" y="424"/>
                  <a:pt x="1132" y="509"/>
                </a:cubicBezTo>
                <a:cubicBezTo>
                  <a:pt x="1143" y="674"/>
                  <a:pt x="1138" y="719"/>
                  <a:pt x="1226" y="824"/>
                </a:cubicBezTo>
                <a:cubicBezTo>
                  <a:pt x="1260" y="871"/>
                  <a:pt x="1280" y="919"/>
                  <a:pt x="1235" y="980"/>
                </a:cubicBezTo>
                <a:cubicBezTo>
                  <a:pt x="1184" y="1048"/>
                  <a:pt x="1217" y="1131"/>
                  <a:pt x="1183" y="1205"/>
                </a:cubicBezTo>
                <a:cubicBezTo>
                  <a:pt x="1174" y="1227"/>
                  <a:pt x="1126" y="1339"/>
                  <a:pt x="1066" y="1339"/>
                </a:cubicBezTo>
                <a:cubicBezTo>
                  <a:pt x="1037" y="1332"/>
                  <a:pt x="976" y="1286"/>
                  <a:pt x="966" y="1272"/>
                </a:cubicBezTo>
                <a:cubicBezTo>
                  <a:pt x="910" y="1203"/>
                  <a:pt x="782" y="1341"/>
                  <a:pt x="687" y="1290"/>
                </a:cubicBezTo>
                <a:cubicBezTo>
                  <a:pt x="644" y="1266"/>
                  <a:pt x="647" y="1285"/>
                  <a:pt x="627" y="1315"/>
                </a:cubicBezTo>
                <a:cubicBezTo>
                  <a:pt x="584" y="1381"/>
                  <a:pt x="644" y="1378"/>
                  <a:pt x="656" y="1451"/>
                </a:cubicBezTo>
                <a:cubicBezTo>
                  <a:pt x="671" y="1546"/>
                  <a:pt x="524" y="1489"/>
                  <a:pt x="473" y="1467"/>
                </a:cubicBezTo>
                <a:cubicBezTo>
                  <a:pt x="451" y="1441"/>
                  <a:pt x="415" y="1431"/>
                  <a:pt x="388" y="1410"/>
                </a:cubicBezTo>
                <a:cubicBezTo>
                  <a:pt x="364" y="1391"/>
                  <a:pt x="354" y="1373"/>
                  <a:pt x="354" y="1343"/>
                </a:cubicBezTo>
                <a:cubicBezTo>
                  <a:pt x="354" y="1261"/>
                  <a:pt x="267" y="1192"/>
                  <a:pt x="254" y="1108"/>
                </a:cubicBezTo>
                <a:cubicBezTo>
                  <a:pt x="224" y="913"/>
                  <a:pt x="209" y="983"/>
                  <a:pt x="164" y="976"/>
                </a:cubicBezTo>
                <a:cubicBezTo>
                  <a:pt x="103" y="968"/>
                  <a:pt x="130" y="922"/>
                  <a:pt x="89" y="884"/>
                </a:cubicBezTo>
                <a:cubicBezTo>
                  <a:pt x="50" y="847"/>
                  <a:pt x="0" y="739"/>
                  <a:pt x="9" y="684"/>
                </a:cubicBezTo>
                <a:cubicBezTo>
                  <a:pt x="22" y="603"/>
                  <a:pt x="23" y="549"/>
                  <a:pt x="16" y="466"/>
                </a:cubicBezTo>
                <a:cubicBezTo>
                  <a:pt x="4" y="329"/>
                  <a:pt x="211" y="395"/>
                  <a:pt x="229" y="374"/>
                </a:cubicBezTo>
                <a:cubicBezTo>
                  <a:pt x="250" y="349"/>
                  <a:pt x="313" y="296"/>
                  <a:pt x="236" y="273"/>
                </a:cubicBezTo>
                <a:cubicBezTo>
                  <a:pt x="267" y="235"/>
                  <a:pt x="290" y="172"/>
                  <a:pt x="297" y="124"/>
                </a:cubicBezTo>
                <a:cubicBezTo>
                  <a:pt x="297" y="125"/>
                  <a:pt x="320" y="23"/>
                  <a:pt x="422" y="37"/>
                </a:cubicBezTo>
                <a:cubicBezTo>
                  <a:pt x="467" y="43"/>
                  <a:pt x="713" y="65"/>
                  <a:pt x="690" y="145"/>
                </a:cubicBezTo>
                <a:cubicBezTo>
                  <a:pt x="722" y="82"/>
                  <a:pt x="672" y="38"/>
                  <a:pt x="774" y="3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0" name="꙱ Sudan (North Sudan) (Republic of the Sudan) (SD) (H)">
            <a:extLst>
              <a:ext uri="{FF2B5EF4-FFF2-40B4-BE49-F238E27FC236}">
                <a16:creationId xmlns:a16="http://schemas.microsoft.com/office/drawing/2014/main" id="{D210DCC6-0B49-4CB5-9871-4195E4121061}"/>
              </a:ext>
            </a:extLst>
          </p:cNvPr>
          <p:cNvSpPr>
            <a:spLocks/>
          </p:cNvSpPr>
          <p:nvPr/>
        </p:nvSpPr>
        <p:spPr bwMode="auto">
          <a:xfrm>
            <a:off x="4955060" y="1698469"/>
            <a:ext cx="426635" cy="406319"/>
          </a:xfrm>
          <a:custGeom>
            <a:avLst/>
            <a:gdLst>
              <a:gd name="T0" fmla="*/ 4602 w 5184"/>
              <a:gd name="T1" fmla="*/ 525 h 4931"/>
              <a:gd name="T2" fmla="*/ 4683 w 5184"/>
              <a:gd name="T3" fmla="*/ 772 h 4931"/>
              <a:gd name="T4" fmla="*/ 4741 w 5184"/>
              <a:gd name="T5" fmla="*/ 1276 h 4931"/>
              <a:gd name="T6" fmla="*/ 5080 w 5184"/>
              <a:gd name="T7" fmla="*/ 1727 h 4931"/>
              <a:gd name="T8" fmla="*/ 5055 w 5184"/>
              <a:gd name="T9" fmla="*/ 1985 h 4931"/>
              <a:gd name="T10" fmla="*/ 4836 w 5184"/>
              <a:gd name="T11" fmla="*/ 2165 h 4931"/>
              <a:gd name="T12" fmla="*/ 4685 w 5184"/>
              <a:gd name="T13" fmla="*/ 2479 h 4931"/>
              <a:gd name="T14" fmla="*/ 4548 w 5184"/>
              <a:gd name="T15" fmla="*/ 2848 h 4931"/>
              <a:gd name="T16" fmla="*/ 4540 w 5184"/>
              <a:gd name="T17" fmla="*/ 3413 h 4931"/>
              <a:gd name="T18" fmla="*/ 4373 w 5184"/>
              <a:gd name="T19" fmla="*/ 3728 h 4931"/>
              <a:gd name="T20" fmla="*/ 4152 w 5184"/>
              <a:gd name="T21" fmla="*/ 4152 h 4931"/>
              <a:gd name="T22" fmla="*/ 4141 w 5184"/>
              <a:gd name="T23" fmla="*/ 4291 h 4931"/>
              <a:gd name="T24" fmla="*/ 3979 w 5184"/>
              <a:gd name="T25" fmla="*/ 4387 h 4931"/>
              <a:gd name="T26" fmla="*/ 3865 w 5184"/>
              <a:gd name="T27" fmla="*/ 4822 h 4931"/>
              <a:gd name="T28" fmla="*/ 3810 w 5184"/>
              <a:gd name="T29" fmla="*/ 4641 h 4931"/>
              <a:gd name="T30" fmla="*/ 3570 w 5184"/>
              <a:gd name="T31" fmla="*/ 4389 h 4931"/>
              <a:gd name="T32" fmla="*/ 3531 w 5184"/>
              <a:gd name="T33" fmla="*/ 4031 h 4931"/>
              <a:gd name="T34" fmla="*/ 3411 w 5184"/>
              <a:gd name="T35" fmla="*/ 3858 h 4931"/>
              <a:gd name="T36" fmla="*/ 3213 w 5184"/>
              <a:gd name="T37" fmla="*/ 3959 h 4931"/>
              <a:gd name="T38" fmla="*/ 3321 w 5184"/>
              <a:gd name="T39" fmla="*/ 4269 h 4931"/>
              <a:gd name="T40" fmla="*/ 3127 w 5184"/>
              <a:gd name="T41" fmla="*/ 4543 h 4931"/>
              <a:gd name="T42" fmla="*/ 2831 w 5184"/>
              <a:gd name="T43" fmla="*/ 4746 h 4931"/>
              <a:gd name="T44" fmla="*/ 2722 w 5184"/>
              <a:gd name="T45" fmla="*/ 4693 h 4931"/>
              <a:gd name="T46" fmla="*/ 2449 w 5184"/>
              <a:gd name="T47" fmla="*/ 4632 h 4931"/>
              <a:gd name="T48" fmla="*/ 2293 w 5184"/>
              <a:gd name="T49" fmla="*/ 4774 h 4931"/>
              <a:gd name="T50" fmla="*/ 1969 w 5184"/>
              <a:gd name="T51" fmla="*/ 4907 h 4931"/>
              <a:gd name="T52" fmla="*/ 1725 w 5184"/>
              <a:gd name="T53" fmla="*/ 4804 h 4931"/>
              <a:gd name="T54" fmla="*/ 1492 w 5184"/>
              <a:gd name="T55" fmla="*/ 4856 h 4931"/>
              <a:gd name="T56" fmla="*/ 1352 w 5184"/>
              <a:gd name="T57" fmla="*/ 4639 h 4931"/>
              <a:gd name="T58" fmla="*/ 1277 w 5184"/>
              <a:gd name="T59" fmla="*/ 4529 h 4931"/>
              <a:gd name="T60" fmla="*/ 1045 w 5184"/>
              <a:gd name="T61" fmla="*/ 4572 h 4931"/>
              <a:gd name="T62" fmla="*/ 956 w 5184"/>
              <a:gd name="T63" fmla="*/ 4737 h 4931"/>
              <a:gd name="T64" fmla="*/ 830 w 5184"/>
              <a:gd name="T65" fmla="*/ 4840 h 4931"/>
              <a:gd name="T66" fmla="*/ 602 w 5184"/>
              <a:gd name="T67" fmla="*/ 4865 h 4931"/>
              <a:gd name="T68" fmla="*/ 352 w 5184"/>
              <a:gd name="T69" fmla="*/ 4202 h 4931"/>
              <a:gd name="T70" fmla="*/ 238 w 5184"/>
              <a:gd name="T71" fmla="*/ 3942 h 4931"/>
              <a:gd name="T72" fmla="*/ 183 w 5184"/>
              <a:gd name="T73" fmla="*/ 3823 h 4931"/>
              <a:gd name="T74" fmla="*/ 0 w 5184"/>
              <a:gd name="T75" fmla="*/ 3684 h 4931"/>
              <a:gd name="T76" fmla="*/ 126 w 5184"/>
              <a:gd name="T77" fmla="*/ 3452 h 4931"/>
              <a:gd name="T78" fmla="*/ 194 w 5184"/>
              <a:gd name="T79" fmla="*/ 3036 h 4931"/>
              <a:gd name="T80" fmla="*/ 382 w 5184"/>
              <a:gd name="T81" fmla="*/ 2661 h 4931"/>
              <a:gd name="T82" fmla="*/ 663 w 5184"/>
              <a:gd name="T83" fmla="*/ 2651 h 4931"/>
              <a:gd name="T84" fmla="*/ 941 w 5184"/>
              <a:gd name="T85" fmla="*/ 1116 h 4931"/>
              <a:gd name="T86" fmla="*/ 925 w 5184"/>
              <a:gd name="T87" fmla="*/ 400 h 4931"/>
              <a:gd name="T88" fmla="*/ 2888 w 5184"/>
              <a:gd name="T89" fmla="*/ 344 h 4931"/>
              <a:gd name="T90" fmla="*/ 3459 w 5184"/>
              <a:gd name="T91" fmla="*/ 416 h 4931"/>
              <a:gd name="T92" fmla="*/ 3954 w 5184"/>
              <a:gd name="T93" fmla="*/ 197 h 4931"/>
              <a:gd name="T94" fmla="*/ 4189 w 5184"/>
              <a:gd name="T95" fmla="*/ 0 h 4931"/>
              <a:gd name="T96" fmla="*/ 4527 w 5184"/>
              <a:gd name="T97" fmla="*/ 332 h 49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84" h="4931">
                <a:moveTo>
                  <a:pt x="4527" y="332"/>
                </a:moveTo>
                <a:cubicBezTo>
                  <a:pt x="4614" y="393"/>
                  <a:pt x="4574" y="430"/>
                  <a:pt x="4602" y="525"/>
                </a:cubicBezTo>
                <a:cubicBezTo>
                  <a:pt x="4625" y="604"/>
                  <a:pt x="4723" y="657"/>
                  <a:pt x="4727" y="742"/>
                </a:cubicBezTo>
                <a:cubicBezTo>
                  <a:pt x="4712" y="677"/>
                  <a:pt x="4654" y="707"/>
                  <a:pt x="4683" y="772"/>
                </a:cubicBezTo>
                <a:cubicBezTo>
                  <a:pt x="4704" y="819"/>
                  <a:pt x="4721" y="879"/>
                  <a:pt x="4714" y="931"/>
                </a:cubicBezTo>
                <a:cubicBezTo>
                  <a:pt x="4699" y="1049"/>
                  <a:pt x="4735" y="1157"/>
                  <a:pt x="4741" y="1276"/>
                </a:cubicBezTo>
                <a:cubicBezTo>
                  <a:pt x="4745" y="1361"/>
                  <a:pt x="4775" y="1555"/>
                  <a:pt x="4875" y="1572"/>
                </a:cubicBezTo>
                <a:cubicBezTo>
                  <a:pt x="4933" y="1581"/>
                  <a:pt x="5041" y="1762"/>
                  <a:pt x="5080" y="1727"/>
                </a:cubicBezTo>
                <a:cubicBezTo>
                  <a:pt x="5083" y="1778"/>
                  <a:pt x="5177" y="1772"/>
                  <a:pt x="5184" y="1828"/>
                </a:cubicBezTo>
                <a:cubicBezTo>
                  <a:pt x="5138" y="1877"/>
                  <a:pt x="5126" y="1957"/>
                  <a:pt x="5055" y="1985"/>
                </a:cubicBezTo>
                <a:cubicBezTo>
                  <a:pt x="5005" y="2005"/>
                  <a:pt x="4950" y="2043"/>
                  <a:pt x="4902" y="2058"/>
                </a:cubicBezTo>
                <a:cubicBezTo>
                  <a:pt x="4843" y="2077"/>
                  <a:pt x="4866" y="2115"/>
                  <a:pt x="4836" y="2165"/>
                </a:cubicBezTo>
                <a:cubicBezTo>
                  <a:pt x="4825" y="2184"/>
                  <a:pt x="4756" y="2170"/>
                  <a:pt x="4737" y="2172"/>
                </a:cubicBezTo>
                <a:cubicBezTo>
                  <a:pt x="4647" y="2185"/>
                  <a:pt x="4701" y="2413"/>
                  <a:pt x="4685" y="2479"/>
                </a:cubicBezTo>
                <a:cubicBezTo>
                  <a:pt x="4663" y="2544"/>
                  <a:pt x="4634" y="2606"/>
                  <a:pt x="4614" y="2673"/>
                </a:cubicBezTo>
                <a:cubicBezTo>
                  <a:pt x="4596" y="2732"/>
                  <a:pt x="4597" y="2804"/>
                  <a:pt x="4548" y="2848"/>
                </a:cubicBezTo>
                <a:cubicBezTo>
                  <a:pt x="4548" y="2942"/>
                  <a:pt x="4553" y="3100"/>
                  <a:pt x="4573" y="3205"/>
                </a:cubicBezTo>
                <a:cubicBezTo>
                  <a:pt x="4575" y="3240"/>
                  <a:pt x="4561" y="3381"/>
                  <a:pt x="4540" y="3413"/>
                </a:cubicBezTo>
                <a:cubicBezTo>
                  <a:pt x="4466" y="3577"/>
                  <a:pt x="4519" y="3601"/>
                  <a:pt x="4477" y="3715"/>
                </a:cubicBezTo>
                <a:cubicBezTo>
                  <a:pt x="4470" y="3736"/>
                  <a:pt x="4390" y="3727"/>
                  <a:pt x="4373" y="3728"/>
                </a:cubicBezTo>
                <a:cubicBezTo>
                  <a:pt x="4294" y="3731"/>
                  <a:pt x="4290" y="3908"/>
                  <a:pt x="4175" y="4013"/>
                </a:cubicBezTo>
                <a:cubicBezTo>
                  <a:pt x="4135" y="4050"/>
                  <a:pt x="4165" y="4107"/>
                  <a:pt x="4152" y="4152"/>
                </a:cubicBezTo>
                <a:cubicBezTo>
                  <a:pt x="4147" y="4168"/>
                  <a:pt x="4127" y="4198"/>
                  <a:pt x="4123" y="4223"/>
                </a:cubicBezTo>
                <a:cubicBezTo>
                  <a:pt x="4118" y="4258"/>
                  <a:pt x="4145" y="4243"/>
                  <a:pt x="4141" y="4291"/>
                </a:cubicBezTo>
                <a:cubicBezTo>
                  <a:pt x="4137" y="4333"/>
                  <a:pt x="4097" y="4408"/>
                  <a:pt x="4068" y="4441"/>
                </a:cubicBezTo>
                <a:cubicBezTo>
                  <a:pt x="4069" y="4395"/>
                  <a:pt x="4015" y="4346"/>
                  <a:pt x="3979" y="4387"/>
                </a:cubicBezTo>
                <a:cubicBezTo>
                  <a:pt x="3882" y="4499"/>
                  <a:pt x="3942" y="4568"/>
                  <a:pt x="3931" y="4628"/>
                </a:cubicBezTo>
                <a:cubicBezTo>
                  <a:pt x="3920" y="4688"/>
                  <a:pt x="3876" y="4731"/>
                  <a:pt x="3865" y="4822"/>
                </a:cubicBezTo>
                <a:cubicBezTo>
                  <a:pt x="3770" y="4799"/>
                  <a:pt x="3782" y="4898"/>
                  <a:pt x="3778" y="4730"/>
                </a:cubicBezTo>
                <a:cubicBezTo>
                  <a:pt x="3808" y="4755"/>
                  <a:pt x="3827" y="4658"/>
                  <a:pt x="3810" y="4641"/>
                </a:cubicBezTo>
                <a:cubicBezTo>
                  <a:pt x="3756" y="4587"/>
                  <a:pt x="3714" y="4479"/>
                  <a:pt x="3640" y="4424"/>
                </a:cubicBezTo>
                <a:cubicBezTo>
                  <a:pt x="3621" y="4410"/>
                  <a:pt x="3585" y="4403"/>
                  <a:pt x="3570" y="4389"/>
                </a:cubicBezTo>
                <a:cubicBezTo>
                  <a:pt x="3563" y="4382"/>
                  <a:pt x="3580" y="4312"/>
                  <a:pt x="3575" y="4294"/>
                </a:cubicBezTo>
                <a:cubicBezTo>
                  <a:pt x="3566" y="4255"/>
                  <a:pt x="3516" y="4063"/>
                  <a:pt x="3531" y="4031"/>
                </a:cubicBezTo>
                <a:cubicBezTo>
                  <a:pt x="3547" y="3999"/>
                  <a:pt x="3575" y="3889"/>
                  <a:pt x="3575" y="3858"/>
                </a:cubicBezTo>
                <a:cubicBezTo>
                  <a:pt x="3575" y="3856"/>
                  <a:pt x="3426" y="3849"/>
                  <a:pt x="3411" y="3858"/>
                </a:cubicBezTo>
                <a:cubicBezTo>
                  <a:pt x="3407" y="3877"/>
                  <a:pt x="3423" y="3911"/>
                  <a:pt x="3411" y="3936"/>
                </a:cubicBezTo>
                <a:cubicBezTo>
                  <a:pt x="3391" y="3975"/>
                  <a:pt x="3240" y="3932"/>
                  <a:pt x="3213" y="3959"/>
                </a:cubicBezTo>
                <a:cubicBezTo>
                  <a:pt x="3210" y="3962"/>
                  <a:pt x="3291" y="4032"/>
                  <a:pt x="3297" y="4038"/>
                </a:cubicBezTo>
                <a:cubicBezTo>
                  <a:pt x="3338" y="4079"/>
                  <a:pt x="3259" y="4221"/>
                  <a:pt x="3321" y="4269"/>
                </a:cubicBezTo>
                <a:cubicBezTo>
                  <a:pt x="3300" y="4331"/>
                  <a:pt x="3231" y="4375"/>
                  <a:pt x="3183" y="4424"/>
                </a:cubicBezTo>
                <a:cubicBezTo>
                  <a:pt x="3157" y="4449"/>
                  <a:pt x="3154" y="4516"/>
                  <a:pt x="3127" y="4543"/>
                </a:cubicBezTo>
                <a:cubicBezTo>
                  <a:pt x="3069" y="4601"/>
                  <a:pt x="3025" y="4683"/>
                  <a:pt x="2971" y="4737"/>
                </a:cubicBezTo>
                <a:cubicBezTo>
                  <a:pt x="2954" y="4754"/>
                  <a:pt x="2841" y="4736"/>
                  <a:pt x="2831" y="4746"/>
                </a:cubicBezTo>
                <a:cubicBezTo>
                  <a:pt x="2829" y="4748"/>
                  <a:pt x="2820" y="4765"/>
                  <a:pt x="2813" y="4758"/>
                </a:cubicBezTo>
                <a:cubicBezTo>
                  <a:pt x="2789" y="4734"/>
                  <a:pt x="2750" y="4721"/>
                  <a:pt x="2722" y="4693"/>
                </a:cubicBezTo>
                <a:cubicBezTo>
                  <a:pt x="2672" y="4644"/>
                  <a:pt x="2638" y="4583"/>
                  <a:pt x="2557" y="4564"/>
                </a:cubicBezTo>
                <a:cubicBezTo>
                  <a:pt x="2529" y="4581"/>
                  <a:pt x="2477" y="4604"/>
                  <a:pt x="2449" y="4632"/>
                </a:cubicBezTo>
                <a:cubicBezTo>
                  <a:pt x="2428" y="4653"/>
                  <a:pt x="2457" y="4735"/>
                  <a:pt x="2442" y="4749"/>
                </a:cubicBezTo>
                <a:cubicBezTo>
                  <a:pt x="2420" y="4771"/>
                  <a:pt x="2331" y="4755"/>
                  <a:pt x="2293" y="4774"/>
                </a:cubicBezTo>
                <a:cubicBezTo>
                  <a:pt x="2178" y="4831"/>
                  <a:pt x="2202" y="4894"/>
                  <a:pt x="2189" y="4900"/>
                </a:cubicBezTo>
                <a:cubicBezTo>
                  <a:pt x="2157" y="4916"/>
                  <a:pt x="1993" y="4931"/>
                  <a:pt x="1969" y="4907"/>
                </a:cubicBezTo>
                <a:cubicBezTo>
                  <a:pt x="1946" y="4885"/>
                  <a:pt x="1934" y="4840"/>
                  <a:pt x="1913" y="4809"/>
                </a:cubicBezTo>
                <a:cubicBezTo>
                  <a:pt x="1869" y="4816"/>
                  <a:pt x="1783" y="4815"/>
                  <a:pt x="1725" y="4804"/>
                </a:cubicBezTo>
                <a:cubicBezTo>
                  <a:pt x="1721" y="4803"/>
                  <a:pt x="1698" y="4796"/>
                  <a:pt x="1694" y="4800"/>
                </a:cubicBezTo>
                <a:cubicBezTo>
                  <a:pt x="1673" y="4821"/>
                  <a:pt x="1528" y="4868"/>
                  <a:pt x="1492" y="4856"/>
                </a:cubicBezTo>
                <a:cubicBezTo>
                  <a:pt x="1371" y="4816"/>
                  <a:pt x="1439" y="4764"/>
                  <a:pt x="1399" y="4725"/>
                </a:cubicBezTo>
                <a:cubicBezTo>
                  <a:pt x="1352" y="4678"/>
                  <a:pt x="1375" y="4662"/>
                  <a:pt x="1352" y="4639"/>
                </a:cubicBezTo>
                <a:cubicBezTo>
                  <a:pt x="1345" y="4632"/>
                  <a:pt x="1313" y="4637"/>
                  <a:pt x="1305" y="4629"/>
                </a:cubicBezTo>
                <a:cubicBezTo>
                  <a:pt x="1295" y="4618"/>
                  <a:pt x="1297" y="4549"/>
                  <a:pt x="1277" y="4529"/>
                </a:cubicBezTo>
                <a:cubicBezTo>
                  <a:pt x="1261" y="4513"/>
                  <a:pt x="1167" y="4542"/>
                  <a:pt x="1150" y="4558"/>
                </a:cubicBezTo>
                <a:cubicBezTo>
                  <a:pt x="1127" y="4582"/>
                  <a:pt x="1065" y="4553"/>
                  <a:pt x="1045" y="4572"/>
                </a:cubicBezTo>
                <a:cubicBezTo>
                  <a:pt x="1017" y="4600"/>
                  <a:pt x="1045" y="4659"/>
                  <a:pt x="1017" y="4686"/>
                </a:cubicBezTo>
                <a:cubicBezTo>
                  <a:pt x="1000" y="4704"/>
                  <a:pt x="974" y="4720"/>
                  <a:pt x="956" y="4737"/>
                </a:cubicBezTo>
                <a:cubicBezTo>
                  <a:pt x="929" y="4761"/>
                  <a:pt x="965" y="4773"/>
                  <a:pt x="881" y="4822"/>
                </a:cubicBezTo>
                <a:cubicBezTo>
                  <a:pt x="867" y="4877"/>
                  <a:pt x="851" y="4835"/>
                  <a:pt x="830" y="4840"/>
                </a:cubicBezTo>
                <a:cubicBezTo>
                  <a:pt x="816" y="4855"/>
                  <a:pt x="807" y="4865"/>
                  <a:pt x="786" y="4865"/>
                </a:cubicBezTo>
                <a:cubicBezTo>
                  <a:pt x="786" y="4865"/>
                  <a:pt x="603" y="4865"/>
                  <a:pt x="602" y="4865"/>
                </a:cubicBezTo>
                <a:cubicBezTo>
                  <a:pt x="608" y="4529"/>
                  <a:pt x="395" y="4497"/>
                  <a:pt x="340" y="4363"/>
                </a:cubicBezTo>
                <a:cubicBezTo>
                  <a:pt x="315" y="4309"/>
                  <a:pt x="385" y="4258"/>
                  <a:pt x="352" y="4202"/>
                </a:cubicBezTo>
                <a:cubicBezTo>
                  <a:pt x="329" y="4164"/>
                  <a:pt x="262" y="4157"/>
                  <a:pt x="236" y="4104"/>
                </a:cubicBezTo>
                <a:cubicBezTo>
                  <a:pt x="209" y="4052"/>
                  <a:pt x="270" y="3994"/>
                  <a:pt x="238" y="3942"/>
                </a:cubicBezTo>
                <a:cubicBezTo>
                  <a:pt x="227" y="3947"/>
                  <a:pt x="216" y="3952"/>
                  <a:pt x="205" y="3957"/>
                </a:cubicBezTo>
                <a:cubicBezTo>
                  <a:pt x="218" y="3913"/>
                  <a:pt x="206" y="3862"/>
                  <a:pt x="183" y="3823"/>
                </a:cubicBezTo>
                <a:cubicBezTo>
                  <a:pt x="165" y="3792"/>
                  <a:pt x="225" y="3753"/>
                  <a:pt x="185" y="3730"/>
                </a:cubicBezTo>
                <a:cubicBezTo>
                  <a:pt x="117" y="3690"/>
                  <a:pt x="41" y="3793"/>
                  <a:pt x="0" y="3684"/>
                </a:cubicBezTo>
                <a:cubicBezTo>
                  <a:pt x="21" y="3633"/>
                  <a:pt x="29" y="3591"/>
                  <a:pt x="76" y="3558"/>
                </a:cubicBezTo>
                <a:cubicBezTo>
                  <a:pt x="119" y="3528"/>
                  <a:pt x="155" y="3505"/>
                  <a:pt x="126" y="3452"/>
                </a:cubicBezTo>
                <a:cubicBezTo>
                  <a:pt x="52" y="3311"/>
                  <a:pt x="119" y="3283"/>
                  <a:pt x="223" y="3200"/>
                </a:cubicBezTo>
                <a:cubicBezTo>
                  <a:pt x="195" y="3173"/>
                  <a:pt x="148" y="3060"/>
                  <a:pt x="194" y="3036"/>
                </a:cubicBezTo>
                <a:cubicBezTo>
                  <a:pt x="266" y="2997"/>
                  <a:pt x="275" y="2928"/>
                  <a:pt x="325" y="2864"/>
                </a:cubicBezTo>
                <a:cubicBezTo>
                  <a:pt x="388" y="2785"/>
                  <a:pt x="283" y="2710"/>
                  <a:pt x="382" y="2661"/>
                </a:cubicBezTo>
                <a:cubicBezTo>
                  <a:pt x="425" y="2639"/>
                  <a:pt x="465" y="2664"/>
                  <a:pt x="507" y="2642"/>
                </a:cubicBezTo>
                <a:cubicBezTo>
                  <a:pt x="558" y="2615"/>
                  <a:pt x="612" y="2635"/>
                  <a:pt x="663" y="2651"/>
                </a:cubicBezTo>
                <a:lnTo>
                  <a:pt x="633" y="1116"/>
                </a:lnTo>
                <a:lnTo>
                  <a:pt x="941" y="1116"/>
                </a:lnTo>
                <a:cubicBezTo>
                  <a:pt x="937" y="878"/>
                  <a:pt x="929" y="637"/>
                  <a:pt x="921" y="400"/>
                </a:cubicBezTo>
                <a:lnTo>
                  <a:pt x="925" y="400"/>
                </a:lnTo>
                <a:lnTo>
                  <a:pt x="2707" y="403"/>
                </a:lnTo>
                <a:cubicBezTo>
                  <a:pt x="2784" y="403"/>
                  <a:pt x="2843" y="417"/>
                  <a:pt x="2888" y="344"/>
                </a:cubicBezTo>
                <a:cubicBezTo>
                  <a:pt x="2934" y="271"/>
                  <a:pt x="2950" y="372"/>
                  <a:pt x="2919" y="400"/>
                </a:cubicBezTo>
                <a:cubicBezTo>
                  <a:pt x="3148" y="440"/>
                  <a:pt x="3373" y="369"/>
                  <a:pt x="3459" y="416"/>
                </a:cubicBezTo>
                <a:cubicBezTo>
                  <a:pt x="3536" y="458"/>
                  <a:pt x="3694" y="581"/>
                  <a:pt x="3727" y="419"/>
                </a:cubicBezTo>
                <a:cubicBezTo>
                  <a:pt x="3765" y="238"/>
                  <a:pt x="3880" y="409"/>
                  <a:pt x="3954" y="197"/>
                </a:cubicBezTo>
                <a:cubicBezTo>
                  <a:pt x="3967" y="162"/>
                  <a:pt x="3985" y="85"/>
                  <a:pt x="4044" y="115"/>
                </a:cubicBezTo>
                <a:cubicBezTo>
                  <a:pt x="4088" y="139"/>
                  <a:pt x="4161" y="28"/>
                  <a:pt x="4189" y="0"/>
                </a:cubicBezTo>
                <a:cubicBezTo>
                  <a:pt x="4210" y="91"/>
                  <a:pt x="4273" y="123"/>
                  <a:pt x="4350" y="163"/>
                </a:cubicBezTo>
                <a:cubicBezTo>
                  <a:pt x="4419" y="199"/>
                  <a:pt x="4461" y="286"/>
                  <a:pt x="4527" y="33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1" name="꙱ Sri Lanka (Democratic Socialist Republic of Sri Lanka) (LK) (H)">
            <a:extLst>
              <a:ext uri="{FF2B5EF4-FFF2-40B4-BE49-F238E27FC236}">
                <a16:creationId xmlns:a16="http://schemas.microsoft.com/office/drawing/2014/main" id="{2228F59E-4C68-4AFA-8F11-6EC596DECA38}"/>
              </a:ext>
            </a:extLst>
          </p:cNvPr>
          <p:cNvSpPr>
            <a:spLocks noEditPoints="1"/>
          </p:cNvSpPr>
          <p:nvPr/>
        </p:nvSpPr>
        <p:spPr bwMode="auto">
          <a:xfrm>
            <a:off x="6452465" y="2086863"/>
            <a:ext cx="63338" cy="124286"/>
          </a:xfrm>
          <a:custGeom>
            <a:avLst/>
            <a:gdLst>
              <a:gd name="T0" fmla="*/ 25 w 768"/>
              <a:gd name="T1" fmla="*/ 298 h 1506"/>
              <a:gd name="T2" fmla="*/ 84 w 768"/>
              <a:gd name="T3" fmla="*/ 345 h 1506"/>
              <a:gd name="T4" fmla="*/ 25 w 768"/>
              <a:gd name="T5" fmla="*/ 298 h 1506"/>
              <a:gd name="T6" fmla="*/ 66 w 768"/>
              <a:gd name="T7" fmla="*/ 87 h 1506"/>
              <a:gd name="T8" fmla="*/ 96 w 768"/>
              <a:gd name="T9" fmla="*/ 111 h 1506"/>
              <a:gd name="T10" fmla="*/ 66 w 768"/>
              <a:gd name="T11" fmla="*/ 87 h 1506"/>
              <a:gd name="T12" fmla="*/ 69 w 768"/>
              <a:gd name="T13" fmla="*/ 832 h 1506"/>
              <a:gd name="T14" fmla="*/ 363 w 768"/>
              <a:gd name="T15" fmla="*/ 1427 h 1506"/>
              <a:gd name="T16" fmla="*/ 698 w 768"/>
              <a:gd name="T17" fmla="*/ 1208 h 1506"/>
              <a:gd name="T18" fmla="*/ 707 w 768"/>
              <a:gd name="T19" fmla="*/ 880 h 1506"/>
              <a:gd name="T20" fmla="*/ 639 w 768"/>
              <a:gd name="T21" fmla="*/ 776 h 1506"/>
              <a:gd name="T22" fmla="*/ 610 w 768"/>
              <a:gd name="T23" fmla="*/ 697 h 1506"/>
              <a:gd name="T24" fmla="*/ 544 w 768"/>
              <a:gd name="T25" fmla="*/ 512 h 1506"/>
              <a:gd name="T26" fmla="*/ 482 w 768"/>
              <a:gd name="T27" fmla="*/ 500 h 1506"/>
              <a:gd name="T28" fmla="*/ 380 w 768"/>
              <a:gd name="T29" fmla="*/ 270 h 1506"/>
              <a:gd name="T30" fmla="*/ 150 w 768"/>
              <a:gd name="T31" fmla="*/ 55 h 1506"/>
              <a:gd name="T32" fmla="*/ 236 w 768"/>
              <a:gd name="T33" fmla="*/ 126 h 1506"/>
              <a:gd name="T34" fmla="*/ 72 w 768"/>
              <a:gd name="T35" fmla="*/ 63 h 1506"/>
              <a:gd name="T36" fmla="*/ 164 w 768"/>
              <a:gd name="T37" fmla="*/ 126 h 1506"/>
              <a:gd name="T38" fmla="*/ 286 w 768"/>
              <a:gd name="T39" fmla="*/ 176 h 1506"/>
              <a:gd name="T40" fmla="*/ 143 w 768"/>
              <a:gd name="T41" fmla="*/ 141 h 1506"/>
              <a:gd name="T42" fmla="*/ 130 w 768"/>
              <a:gd name="T43" fmla="*/ 189 h 1506"/>
              <a:gd name="T44" fmla="*/ 127 w 768"/>
              <a:gd name="T45" fmla="*/ 302 h 1506"/>
              <a:gd name="T46" fmla="*/ 72 w 768"/>
              <a:gd name="T47" fmla="*/ 696 h 1506"/>
              <a:gd name="T48" fmla="*/ 46 w 768"/>
              <a:gd name="T49" fmla="*/ 586 h 1506"/>
              <a:gd name="T50" fmla="*/ 69 w 768"/>
              <a:gd name="T51" fmla="*/ 832 h 1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1506">
                <a:moveTo>
                  <a:pt x="25" y="298"/>
                </a:moveTo>
                <a:cubicBezTo>
                  <a:pt x="34" y="319"/>
                  <a:pt x="67" y="332"/>
                  <a:pt x="84" y="345"/>
                </a:cubicBezTo>
                <a:cubicBezTo>
                  <a:pt x="78" y="317"/>
                  <a:pt x="54" y="297"/>
                  <a:pt x="25" y="298"/>
                </a:cubicBezTo>
                <a:close/>
                <a:moveTo>
                  <a:pt x="66" y="87"/>
                </a:moveTo>
                <a:cubicBezTo>
                  <a:pt x="72" y="107"/>
                  <a:pt x="71" y="116"/>
                  <a:pt x="96" y="111"/>
                </a:cubicBezTo>
                <a:cubicBezTo>
                  <a:pt x="86" y="103"/>
                  <a:pt x="76" y="95"/>
                  <a:pt x="66" y="87"/>
                </a:cubicBezTo>
                <a:close/>
                <a:moveTo>
                  <a:pt x="69" y="832"/>
                </a:moveTo>
                <a:cubicBezTo>
                  <a:pt x="70" y="965"/>
                  <a:pt x="119" y="1506"/>
                  <a:pt x="363" y="1427"/>
                </a:cubicBezTo>
                <a:cubicBezTo>
                  <a:pt x="474" y="1390"/>
                  <a:pt x="639" y="1314"/>
                  <a:pt x="698" y="1208"/>
                </a:cubicBezTo>
                <a:cubicBezTo>
                  <a:pt x="746" y="1121"/>
                  <a:pt x="768" y="967"/>
                  <a:pt x="707" y="880"/>
                </a:cubicBezTo>
                <a:cubicBezTo>
                  <a:pt x="707" y="895"/>
                  <a:pt x="653" y="790"/>
                  <a:pt x="639" y="776"/>
                </a:cubicBezTo>
                <a:cubicBezTo>
                  <a:pt x="716" y="831"/>
                  <a:pt x="622" y="716"/>
                  <a:pt x="610" y="697"/>
                </a:cubicBezTo>
                <a:cubicBezTo>
                  <a:pt x="575" y="639"/>
                  <a:pt x="574" y="572"/>
                  <a:pt x="544" y="512"/>
                </a:cubicBezTo>
                <a:cubicBezTo>
                  <a:pt x="522" y="531"/>
                  <a:pt x="497" y="524"/>
                  <a:pt x="482" y="500"/>
                </a:cubicBezTo>
                <a:cubicBezTo>
                  <a:pt x="555" y="506"/>
                  <a:pt x="389" y="299"/>
                  <a:pt x="380" y="270"/>
                </a:cubicBezTo>
                <a:cubicBezTo>
                  <a:pt x="371" y="239"/>
                  <a:pt x="184" y="23"/>
                  <a:pt x="150" y="55"/>
                </a:cubicBezTo>
                <a:cubicBezTo>
                  <a:pt x="188" y="64"/>
                  <a:pt x="209" y="100"/>
                  <a:pt x="236" y="126"/>
                </a:cubicBezTo>
                <a:cubicBezTo>
                  <a:pt x="195" y="102"/>
                  <a:pt x="121" y="0"/>
                  <a:pt x="72" y="63"/>
                </a:cubicBezTo>
                <a:cubicBezTo>
                  <a:pt x="95" y="97"/>
                  <a:pt x="136" y="100"/>
                  <a:pt x="164" y="126"/>
                </a:cubicBezTo>
                <a:cubicBezTo>
                  <a:pt x="170" y="89"/>
                  <a:pt x="266" y="148"/>
                  <a:pt x="286" y="176"/>
                </a:cubicBezTo>
                <a:cubicBezTo>
                  <a:pt x="268" y="163"/>
                  <a:pt x="170" y="140"/>
                  <a:pt x="143" y="141"/>
                </a:cubicBezTo>
                <a:cubicBezTo>
                  <a:pt x="164" y="168"/>
                  <a:pt x="144" y="169"/>
                  <a:pt x="130" y="189"/>
                </a:cubicBezTo>
                <a:cubicBezTo>
                  <a:pt x="110" y="215"/>
                  <a:pt x="153" y="259"/>
                  <a:pt x="127" y="302"/>
                </a:cubicBezTo>
                <a:cubicBezTo>
                  <a:pt x="66" y="402"/>
                  <a:pt x="77" y="579"/>
                  <a:pt x="72" y="696"/>
                </a:cubicBezTo>
                <a:cubicBezTo>
                  <a:pt x="25" y="682"/>
                  <a:pt x="47" y="620"/>
                  <a:pt x="46" y="586"/>
                </a:cubicBezTo>
                <a:cubicBezTo>
                  <a:pt x="0" y="657"/>
                  <a:pt x="62" y="758"/>
                  <a:pt x="69" y="83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2" name="꙱ Spain (Kingdom of Spain) (ES) (H)">
            <a:extLst>
              <a:ext uri="{FF2B5EF4-FFF2-40B4-BE49-F238E27FC236}">
                <a16:creationId xmlns:a16="http://schemas.microsoft.com/office/drawing/2014/main" id="{70CA8B57-D25A-42BA-9797-62B5747BE63E}"/>
              </a:ext>
            </a:extLst>
          </p:cNvPr>
          <p:cNvSpPr>
            <a:spLocks noEditPoints="1"/>
          </p:cNvSpPr>
          <p:nvPr/>
        </p:nvSpPr>
        <p:spPr bwMode="auto">
          <a:xfrm>
            <a:off x="4195004" y="1090186"/>
            <a:ext cx="317885" cy="229451"/>
          </a:xfrm>
          <a:custGeom>
            <a:avLst/>
            <a:gdLst>
              <a:gd name="T0" fmla="*/ 40 w 3855"/>
              <a:gd name="T1" fmla="*/ 334 h 2785"/>
              <a:gd name="T2" fmla="*/ 86 w 3855"/>
              <a:gd name="T3" fmla="*/ 217 h 2785"/>
              <a:gd name="T4" fmla="*/ 328 w 3855"/>
              <a:gd name="T5" fmla="*/ 127 h 2785"/>
              <a:gd name="T6" fmla="*/ 411 w 3855"/>
              <a:gd name="T7" fmla="*/ 64 h 2785"/>
              <a:gd name="T8" fmla="*/ 648 w 3855"/>
              <a:gd name="T9" fmla="*/ 127 h 2785"/>
              <a:gd name="T10" fmla="*/ 1071 w 3855"/>
              <a:gd name="T11" fmla="*/ 102 h 2785"/>
              <a:gd name="T12" fmla="*/ 1728 w 3855"/>
              <a:gd name="T13" fmla="*/ 161 h 2785"/>
              <a:gd name="T14" fmla="*/ 2009 w 3855"/>
              <a:gd name="T15" fmla="*/ 186 h 2785"/>
              <a:gd name="T16" fmla="*/ 2144 w 3855"/>
              <a:gd name="T17" fmla="*/ 177 h 2785"/>
              <a:gd name="T18" fmla="*/ 2263 w 3855"/>
              <a:gd name="T19" fmla="*/ 290 h 2785"/>
              <a:gd name="T20" fmla="*/ 2611 w 3855"/>
              <a:gd name="T21" fmla="*/ 393 h 2785"/>
              <a:gd name="T22" fmla="*/ 2836 w 3855"/>
              <a:gd name="T23" fmla="*/ 412 h 2785"/>
              <a:gd name="T24" fmla="*/ 3056 w 3855"/>
              <a:gd name="T25" fmla="*/ 441 h 2785"/>
              <a:gd name="T26" fmla="*/ 3137 w 3855"/>
              <a:gd name="T27" fmla="*/ 468 h 2785"/>
              <a:gd name="T28" fmla="*/ 3401 w 3855"/>
              <a:gd name="T29" fmla="*/ 525 h 2785"/>
              <a:gd name="T30" fmla="*/ 3551 w 3855"/>
              <a:gd name="T31" fmla="*/ 498 h 2785"/>
              <a:gd name="T32" fmla="*/ 3546 w 3855"/>
              <a:gd name="T33" fmla="*/ 573 h 2785"/>
              <a:gd name="T34" fmla="*/ 3319 w 3855"/>
              <a:gd name="T35" fmla="*/ 829 h 2785"/>
              <a:gd name="T36" fmla="*/ 2819 w 3855"/>
              <a:gd name="T37" fmla="*/ 1071 h 2785"/>
              <a:gd name="T38" fmla="*/ 2625 w 3855"/>
              <a:gd name="T39" fmla="*/ 1341 h 2785"/>
              <a:gd name="T40" fmla="*/ 2573 w 3855"/>
              <a:gd name="T41" fmla="*/ 1867 h 2785"/>
              <a:gd name="T42" fmla="*/ 2337 w 3855"/>
              <a:gd name="T43" fmla="*/ 2167 h 2785"/>
              <a:gd name="T44" fmla="*/ 2207 w 3855"/>
              <a:gd name="T45" fmla="*/ 2237 h 2785"/>
              <a:gd name="T46" fmla="*/ 1888 w 3855"/>
              <a:gd name="T47" fmla="*/ 2498 h 2785"/>
              <a:gd name="T48" fmla="*/ 1635 w 3855"/>
              <a:gd name="T49" fmla="*/ 2521 h 2785"/>
              <a:gd name="T50" fmla="*/ 1204 w 3855"/>
              <a:gd name="T51" fmla="*/ 2579 h 2785"/>
              <a:gd name="T52" fmla="*/ 959 w 3855"/>
              <a:gd name="T53" fmla="*/ 2737 h 2785"/>
              <a:gd name="T54" fmla="*/ 785 w 3855"/>
              <a:gd name="T55" fmla="*/ 2721 h 2785"/>
              <a:gd name="T56" fmla="*/ 676 w 3855"/>
              <a:gd name="T57" fmla="*/ 2552 h 2785"/>
              <a:gd name="T58" fmla="*/ 679 w 3855"/>
              <a:gd name="T59" fmla="*/ 2485 h 2785"/>
              <a:gd name="T60" fmla="*/ 482 w 3855"/>
              <a:gd name="T61" fmla="*/ 2354 h 2785"/>
              <a:gd name="T62" fmla="*/ 365 w 3855"/>
              <a:gd name="T63" fmla="*/ 2234 h 2785"/>
              <a:gd name="T64" fmla="*/ 544 w 3855"/>
              <a:gd name="T65" fmla="*/ 1997 h 2785"/>
              <a:gd name="T66" fmla="*/ 545 w 3855"/>
              <a:gd name="T67" fmla="*/ 1718 h 2785"/>
              <a:gd name="T68" fmla="*/ 457 w 3855"/>
              <a:gd name="T69" fmla="*/ 1533 h 2785"/>
              <a:gd name="T70" fmla="*/ 544 w 3855"/>
              <a:gd name="T71" fmla="*/ 1475 h 2785"/>
              <a:gd name="T72" fmla="*/ 574 w 3855"/>
              <a:gd name="T73" fmla="*/ 1304 h 2785"/>
              <a:gd name="T74" fmla="*/ 623 w 3855"/>
              <a:gd name="T75" fmla="*/ 999 h 2785"/>
              <a:gd name="T76" fmla="*/ 743 w 3855"/>
              <a:gd name="T77" fmla="*/ 743 h 2785"/>
              <a:gd name="T78" fmla="*/ 573 w 3855"/>
              <a:gd name="T79" fmla="*/ 671 h 2785"/>
              <a:gd name="T80" fmla="*/ 390 w 3855"/>
              <a:gd name="T81" fmla="*/ 693 h 2785"/>
              <a:gd name="T82" fmla="*/ 313 w 3855"/>
              <a:gd name="T83" fmla="*/ 634 h 2785"/>
              <a:gd name="T84" fmla="*/ 188 w 3855"/>
              <a:gd name="T85" fmla="*/ 630 h 2785"/>
              <a:gd name="T86" fmla="*/ 170 w 3855"/>
              <a:gd name="T87" fmla="*/ 527 h 2785"/>
              <a:gd name="T88" fmla="*/ 159 w 3855"/>
              <a:gd name="T89" fmla="*/ 503 h 2785"/>
              <a:gd name="T90" fmla="*/ 147 w 3855"/>
              <a:gd name="T91" fmla="*/ 405 h 2785"/>
              <a:gd name="T92" fmla="*/ 111 w 3855"/>
              <a:gd name="T93" fmla="*/ 364 h 2785"/>
              <a:gd name="T94" fmla="*/ 3706 w 3855"/>
              <a:gd name="T95" fmla="*/ 1362 h 2785"/>
              <a:gd name="T96" fmla="*/ 3706 w 3855"/>
              <a:gd name="T97" fmla="*/ 1362 h 2785"/>
              <a:gd name="T98" fmla="*/ 3051 w 3855"/>
              <a:gd name="T99" fmla="*/ 1691 h 2785"/>
              <a:gd name="T100" fmla="*/ 2990 w 3855"/>
              <a:gd name="T101" fmla="*/ 1843 h 2785"/>
              <a:gd name="T102" fmla="*/ 2990 w 3855"/>
              <a:gd name="T103" fmla="*/ 1843 h 2785"/>
              <a:gd name="T104" fmla="*/ 3435 w 3855"/>
              <a:gd name="T105" fmla="*/ 1587 h 2785"/>
              <a:gd name="T106" fmla="*/ 3338 w 3855"/>
              <a:gd name="T107" fmla="*/ 1463 h 2785"/>
              <a:gd name="T108" fmla="*/ 3523 w 3855"/>
              <a:gd name="T109" fmla="*/ 1441 h 2785"/>
              <a:gd name="T110" fmla="*/ 3552 w 3855"/>
              <a:gd name="T111" fmla="*/ 1566 h 2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855" h="2785">
                <a:moveTo>
                  <a:pt x="31" y="349"/>
                </a:moveTo>
                <a:cubicBezTo>
                  <a:pt x="34" y="344"/>
                  <a:pt x="37" y="339"/>
                  <a:pt x="40" y="334"/>
                </a:cubicBezTo>
                <a:cubicBezTo>
                  <a:pt x="2" y="338"/>
                  <a:pt x="0" y="305"/>
                  <a:pt x="11" y="278"/>
                </a:cubicBezTo>
                <a:cubicBezTo>
                  <a:pt x="28" y="234"/>
                  <a:pt x="59" y="246"/>
                  <a:pt x="86" y="217"/>
                </a:cubicBezTo>
                <a:cubicBezTo>
                  <a:pt x="139" y="159"/>
                  <a:pt x="254" y="186"/>
                  <a:pt x="328" y="153"/>
                </a:cubicBezTo>
                <a:cubicBezTo>
                  <a:pt x="268" y="156"/>
                  <a:pt x="306" y="139"/>
                  <a:pt x="328" y="127"/>
                </a:cubicBezTo>
                <a:cubicBezTo>
                  <a:pt x="315" y="131"/>
                  <a:pt x="302" y="135"/>
                  <a:pt x="289" y="138"/>
                </a:cubicBezTo>
                <a:cubicBezTo>
                  <a:pt x="280" y="99"/>
                  <a:pt x="411" y="0"/>
                  <a:pt x="411" y="64"/>
                </a:cubicBezTo>
                <a:cubicBezTo>
                  <a:pt x="431" y="52"/>
                  <a:pt x="451" y="40"/>
                  <a:pt x="470" y="29"/>
                </a:cubicBezTo>
                <a:cubicBezTo>
                  <a:pt x="475" y="72"/>
                  <a:pt x="647" y="52"/>
                  <a:pt x="648" y="127"/>
                </a:cubicBezTo>
                <a:cubicBezTo>
                  <a:pt x="701" y="59"/>
                  <a:pt x="855" y="111"/>
                  <a:pt x="927" y="100"/>
                </a:cubicBezTo>
                <a:cubicBezTo>
                  <a:pt x="990" y="90"/>
                  <a:pt x="1006" y="86"/>
                  <a:pt x="1071" y="102"/>
                </a:cubicBezTo>
                <a:cubicBezTo>
                  <a:pt x="1251" y="145"/>
                  <a:pt x="1372" y="176"/>
                  <a:pt x="1557" y="132"/>
                </a:cubicBezTo>
                <a:cubicBezTo>
                  <a:pt x="1613" y="119"/>
                  <a:pt x="1679" y="131"/>
                  <a:pt x="1728" y="161"/>
                </a:cubicBezTo>
                <a:cubicBezTo>
                  <a:pt x="1795" y="201"/>
                  <a:pt x="1785" y="145"/>
                  <a:pt x="1847" y="150"/>
                </a:cubicBezTo>
                <a:cubicBezTo>
                  <a:pt x="1902" y="154"/>
                  <a:pt x="1955" y="175"/>
                  <a:pt x="2009" y="186"/>
                </a:cubicBezTo>
                <a:cubicBezTo>
                  <a:pt x="2037" y="191"/>
                  <a:pt x="2122" y="165"/>
                  <a:pt x="2151" y="174"/>
                </a:cubicBezTo>
                <a:cubicBezTo>
                  <a:pt x="2149" y="175"/>
                  <a:pt x="2146" y="176"/>
                  <a:pt x="2144" y="177"/>
                </a:cubicBezTo>
                <a:cubicBezTo>
                  <a:pt x="2164" y="201"/>
                  <a:pt x="2257" y="187"/>
                  <a:pt x="2254" y="219"/>
                </a:cubicBezTo>
                <a:cubicBezTo>
                  <a:pt x="2252" y="246"/>
                  <a:pt x="2224" y="274"/>
                  <a:pt x="2263" y="290"/>
                </a:cubicBezTo>
                <a:cubicBezTo>
                  <a:pt x="2282" y="233"/>
                  <a:pt x="2469" y="361"/>
                  <a:pt x="2530" y="370"/>
                </a:cubicBezTo>
                <a:cubicBezTo>
                  <a:pt x="2567" y="371"/>
                  <a:pt x="2570" y="354"/>
                  <a:pt x="2611" y="393"/>
                </a:cubicBezTo>
                <a:cubicBezTo>
                  <a:pt x="2634" y="412"/>
                  <a:pt x="2646" y="408"/>
                  <a:pt x="2681" y="401"/>
                </a:cubicBezTo>
                <a:cubicBezTo>
                  <a:pt x="2715" y="391"/>
                  <a:pt x="2789" y="403"/>
                  <a:pt x="2836" y="412"/>
                </a:cubicBezTo>
                <a:cubicBezTo>
                  <a:pt x="2821" y="328"/>
                  <a:pt x="2913" y="350"/>
                  <a:pt x="2956" y="385"/>
                </a:cubicBezTo>
                <a:cubicBezTo>
                  <a:pt x="2994" y="416"/>
                  <a:pt x="3047" y="388"/>
                  <a:pt x="3056" y="441"/>
                </a:cubicBezTo>
                <a:cubicBezTo>
                  <a:pt x="3060" y="455"/>
                  <a:pt x="3063" y="473"/>
                  <a:pt x="3065" y="498"/>
                </a:cubicBezTo>
                <a:cubicBezTo>
                  <a:pt x="3087" y="497"/>
                  <a:pt x="3126" y="480"/>
                  <a:pt x="3137" y="468"/>
                </a:cubicBezTo>
                <a:cubicBezTo>
                  <a:pt x="3140" y="486"/>
                  <a:pt x="3237" y="523"/>
                  <a:pt x="3240" y="521"/>
                </a:cubicBezTo>
                <a:cubicBezTo>
                  <a:pt x="3297" y="477"/>
                  <a:pt x="3338" y="542"/>
                  <a:pt x="3401" y="525"/>
                </a:cubicBezTo>
                <a:cubicBezTo>
                  <a:pt x="3427" y="518"/>
                  <a:pt x="3441" y="495"/>
                  <a:pt x="3470" y="493"/>
                </a:cubicBezTo>
                <a:cubicBezTo>
                  <a:pt x="3498" y="492"/>
                  <a:pt x="3523" y="506"/>
                  <a:pt x="3551" y="498"/>
                </a:cubicBezTo>
                <a:cubicBezTo>
                  <a:pt x="3563" y="506"/>
                  <a:pt x="3557" y="540"/>
                  <a:pt x="3584" y="536"/>
                </a:cubicBezTo>
                <a:cubicBezTo>
                  <a:pt x="3584" y="568"/>
                  <a:pt x="3564" y="558"/>
                  <a:pt x="3546" y="573"/>
                </a:cubicBezTo>
                <a:cubicBezTo>
                  <a:pt x="3520" y="594"/>
                  <a:pt x="3546" y="647"/>
                  <a:pt x="3545" y="674"/>
                </a:cubicBezTo>
                <a:cubicBezTo>
                  <a:pt x="3542" y="751"/>
                  <a:pt x="3375" y="806"/>
                  <a:pt x="3319" y="829"/>
                </a:cubicBezTo>
                <a:cubicBezTo>
                  <a:pt x="3277" y="846"/>
                  <a:pt x="3265" y="886"/>
                  <a:pt x="3230" y="903"/>
                </a:cubicBezTo>
                <a:cubicBezTo>
                  <a:pt x="3122" y="954"/>
                  <a:pt x="3105" y="873"/>
                  <a:pt x="2819" y="1071"/>
                </a:cubicBezTo>
                <a:cubicBezTo>
                  <a:pt x="2888" y="1126"/>
                  <a:pt x="2822" y="1136"/>
                  <a:pt x="2775" y="1163"/>
                </a:cubicBezTo>
                <a:cubicBezTo>
                  <a:pt x="2706" y="1203"/>
                  <a:pt x="2693" y="1298"/>
                  <a:pt x="2625" y="1341"/>
                </a:cubicBezTo>
                <a:cubicBezTo>
                  <a:pt x="2510" y="1415"/>
                  <a:pt x="2469" y="1627"/>
                  <a:pt x="2564" y="1728"/>
                </a:cubicBezTo>
                <a:cubicBezTo>
                  <a:pt x="2622" y="1789"/>
                  <a:pt x="2668" y="1808"/>
                  <a:pt x="2573" y="1867"/>
                </a:cubicBezTo>
                <a:cubicBezTo>
                  <a:pt x="2464" y="1935"/>
                  <a:pt x="2424" y="1939"/>
                  <a:pt x="2362" y="2081"/>
                </a:cubicBezTo>
                <a:cubicBezTo>
                  <a:pt x="2351" y="2108"/>
                  <a:pt x="2338" y="2138"/>
                  <a:pt x="2337" y="2167"/>
                </a:cubicBezTo>
                <a:cubicBezTo>
                  <a:pt x="2336" y="2192"/>
                  <a:pt x="2362" y="2212"/>
                  <a:pt x="2352" y="2166"/>
                </a:cubicBezTo>
                <a:cubicBezTo>
                  <a:pt x="2390" y="2229"/>
                  <a:pt x="2237" y="2233"/>
                  <a:pt x="2207" y="2237"/>
                </a:cubicBezTo>
                <a:cubicBezTo>
                  <a:pt x="2135" y="2245"/>
                  <a:pt x="2036" y="2311"/>
                  <a:pt x="2018" y="2381"/>
                </a:cubicBezTo>
                <a:cubicBezTo>
                  <a:pt x="2003" y="2442"/>
                  <a:pt x="1953" y="2550"/>
                  <a:pt x="1888" y="2498"/>
                </a:cubicBezTo>
                <a:cubicBezTo>
                  <a:pt x="1848" y="2466"/>
                  <a:pt x="1818" y="2509"/>
                  <a:pt x="1785" y="2522"/>
                </a:cubicBezTo>
                <a:cubicBezTo>
                  <a:pt x="1738" y="2542"/>
                  <a:pt x="1686" y="2513"/>
                  <a:pt x="1635" y="2521"/>
                </a:cubicBezTo>
                <a:cubicBezTo>
                  <a:pt x="1530" y="2538"/>
                  <a:pt x="1424" y="2526"/>
                  <a:pt x="1317" y="2528"/>
                </a:cubicBezTo>
                <a:cubicBezTo>
                  <a:pt x="1259" y="2529"/>
                  <a:pt x="1246" y="2540"/>
                  <a:pt x="1204" y="2579"/>
                </a:cubicBezTo>
                <a:cubicBezTo>
                  <a:pt x="1157" y="2624"/>
                  <a:pt x="1094" y="2606"/>
                  <a:pt x="1038" y="2633"/>
                </a:cubicBezTo>
                <a:cubicBezTo>
                  <a:pt x="1011" y="2647"/>
                  <a:pt x="984" y="2740"/>
                  <a:pt x="959" y="2737"/>
                </a:cubicBezTo>
                <a:cubicBezTo>
                  <a:pt x="928" y="2734"/>
                  <a:pt x="936" y="2785"/>
                  <a:pt x="889" y="2784"/>
                </a:cubicBezTo>
                <a:cubicBezTo>
                  <a:pt x="850" y="2783"/>
                  <a:pt x="821" y="2717"/>
                  <a:pt x="785" y="2721"/>
                </a:cubicBezTo>
                <a:cubicBezTo>
                  <a:pt x="745" y="2725"/>
                  <a:pt x="714" y="2641"/>
                  <a:pt x="705" y="2612"/>
                </a:cubicBezTo>
                <a:cubicBezTo>
                  <a:pt x="758" y="2602"/>
                  <a:pt x="692" y="2564"/>
                  <a:pt x="676" y="2552"/>
                </a:cubicBezTo>
                <a:cubicBezTo>
                  <a:pt x="638" y="2523"/>
                  <a:pt x="683" y="2473"/>
                  <a:pt x="719" y="2463"/>
                </a:cubicBezTo>
                <a:cubicBezTo>
                  <a:pt x="697" y="2456"/>
                  <a:pt x="689" y="2470"/>
                  <a:pt x="679" y="2485"/>
                </a:cubicBezTo>
                <a:cubicBezTo>
                  <a:pt x="659" y="2465"/>
                  <a:pt x="506" y="2362"/>
                  <a:pt x="541" y="2329"/>
                </a:cubicBezTo>
                <a:cubicBezTo>
                  <a:pt x="487" y="2323"/>
                  <a:pt x="540" y="2352"/>
                  <a:pt x="482" y="2354"/>
                </a:cubicBezTo>
                <a:cubicBezTo>
                  <a:pt x="470" y="2354"/>
                  <a:pt x="381" y="2372"/>
                  <a:pt x="377" y="2334"/>
                </a:cubicBezTo>
                <a:cubicBezTo>
                  <a:pt x="385" y="2301"/>
                  <a:pt x="364" y="2267"/>
                  <a:pt x="365" y="2234"/>
                </a:cubicBezTo>
                <a:cubicBezTo>
                  <a:pt x="367" y="2185"/>
                  <a:pt x="413" y="2161"/>
                  <a:pt x="435" y="2117"/>
                </a:cubicBezTo>
                <a:cubicBezTo>
                  <a:pt x="465" y="2052"/>
                  <a:pt x="519" y="2062"/>
                  <a:pt x="544" y="1997"/>
                </a:cubicBezTo>
                <a:cubicBezTo>
                  <a:pt x="482" y="2018"/>
                  <a:pt x="429" y="1922"/>
                  <a:pt x="444" y="1867"/>
                </a:cubicBezTo>
                <a:cubicBezTo>
                  <a:pt x="460" y="1807"/>
                  <a:pt x="526" y="1777"/>
                  <a:pt x="545" y="1718"/>
                </a:cubicBezTo>
                <a:cubicBezTo>
                  <a:pt x="557" y="1681"/>
                  <a:pt x="484" y="1633"/>
                  <a:pt x="471" y="1598"/>
                </a:cubicBezTo>
                <a:cubicBezTo>
                  <a:pt x="463" y="1573"/>
                  <a:pt x="478" y="1552"/>
                  <a:pt x="457" y="1533"/>
                </a:cubicBezTo>
                <a:cubicBezTo>
                  <a:pt x="438" y="1515"/>
                  <a:pt x="416" y="1501"/>
                  <a:pt x="405" y="1477"/>
                </a:cubicBezTo>
                <a:cubicBezTo>
                  <a:pt x="437" y="1486"/>
                  <a:pt x="514" y="1493"/>
                  <a:pt x="544" y="1475"/>
                </a:cubicBezTo>
                <a:cubicBezTo>
                  <a:pt x="565" y="1463"/>
                  <a:pt x="550" y="1430"/>
                  <a:pt x="575" y="1422"/>
                </a:cubicBezTo>
                <a:cubicBezTo>
                  <a:pt x="630" y="1404"/>
                  <a:pt x="590" y="1345"/>
                  <a:pt x="574" y="1304"/>
                </a:cubicBezTo>
                <a:cubicBezTo>
                  <a:pt x="561" y="1273"/>
                  <a:pt x="624" y="1269"/>
                  <a:pt x="636" y="1246"/>
                </a:cubicBezTo>
                <a:cubicBezTo>
                  <a:pt x="636" y="1246"/>
                  <a:pt x="648" y="995"/>
                  <a:pt x="623" y="999"/>
                </a:cubicBezTo>
                <a:cubicBezTo>
                  <a:pt x="694" y="963"/>
                  <a:pt x="861" y="817"/>
                  <a:pt x="832" y="790"/>
                </a:cubicBezTo>
                <a:cubicBezTo>
                  <a:pt x="813" y="773"/>
                  <a:pt x="746" y="765"/>
                  <a:pt x="743" y="743"/>
                </a:cubicBezTo>
                <a:cubicBezTo>
                  <a:pt x="741" y="704"/>
                  <a:pt x="771" y="670"/>
                  <a:pt x="714" y="674"/>
                </a:cubicBezTo>
                <a:cubicBezTo>
                  <a:pt x="671" y="678"/>
                  <a:pt x="605" y="647"/>
                  <a:pt x="573" y="671"/>
                </a:cubicBezTo>
                <a:cubicBezTo>
                  <a:pt x="563" y="680"/>
                  <a:pt x="566" y="683"/>
                  <a:pt x="559" y="694"/>
                </a:cubicBezTo>
                <a:cubicBezTo>
                  <a:pt x="511" y="734"/>
                  <a:pt x="440" y="682"/>
                  <a:pt x="390" y="693"/>
                </a:cubicBezTo>
                <a:cubicBezTo>
                  <a:pt x="346" y="705"/>
                  <a:pt x="325" y="721"/>
                  <a:pt x="293" y="720"/>
                </a:cubicBezTo>
                <a:cubicBezTo>
                  <a:pt x="241" y="717"/>
                  <a:pt x="295" y="647"/>
                  <a:pt x="313" y="634"/>
                </a:cubicBezTo>
                <a:cubicBezTo>
                  <a:pt x="287" y="638"/>
                  <a:pt x="276" y="623"/>
                  <a:pt x="280" y="598"/>
                </a:cubicBezTo>
                <a:cubicBezTo>
                  <a:pt x="255" y="623"/>
                  <a:pt x="221" y="624"/>
                  <a:pt x="188" y="630"/>
                </a:cubicBezTo>
                <a:cubicBezTo>
                  <a:pt x="145" y="637"/>
                  <a:pt x="123" y="670"/>
                  <a:pt x="87" y="688"/>
                </a:cubicBezTo>
                <a:cubicBezTo>
                  <a:pt x="55" y="602"/>
                  <a:pt x="149" y="593"/>
                  <a:pt x="170" y="527"/>
                </a:cubicBezTo>
                <a:cubicBezTo>
                  <a:pt x="155" y="556"/>
                  <a:pt x="124" y="565"/>
                  <a:pt x="93" y="566"/>
                </a:cubicBezTo>
                <a:cubicBezTo>
                  <a:pt x="100" y="532"/>
                  <a:pt x="132" y="518"/>
                  <a:pt x="159" y="503"/>
                </a:cubicBezTo>
                <a:cubicBezTo>
                  <a:pt x="132" y="515"/>
                  <a:pt x="91" y="518"/>
                  <a:pt x="93" y="477"/>
                </a:cubicBezTo>
                <a:cubicBezTo>
                  <a:pt x="95" y="447"/>
                  <a:pt x="142" y="436"/>
                  <a:pt x="147" y="405"/>
                </a:cubicBezTo>
                <a:cubicBezTo>
                  <a:pt x="120" y="430"/>
                  <a:pt x="79" y="428"/>
                  <a:pt x="63" y="465"/>
                </a:cubicBezTo>
                <a:cubicBezTo>
                  <a:pt x="34" y="422"/>
                  <a:pt x="82" y="391"/>
                  <a:pt x="111" y="364"/>
                </a:cubicBezTo>
                <a:cubicBezTo>
                  <a:pt x="81" y="388"/>
                  <a:pt x="42" y="395"/>
                  <a:pt x="31" y="349"/>
                </a:cubicBezTo>
                <a:close/>
                <a:moveTo>
                  <a:pt x="3706" y="1362"/>
                </a:moveTo>
                <a:cubicBezTo>
                  <a:pt x="3760" y="1311"/>
                  <a:pt x="3849" y="1350"/>
                  <a:pt x="3855" y="1421"/>
                </a:cubicBezTo>
                <a:cubicBezTo>
                  <a:pt x="3817" y="1427"/>
                  <a:pt x="3726" y="1396"/>
                  <a:pt x="3706" y="1362"/>
                </a:cubicBezTo>
                <a:close/>
                <a:moveTo>
                  <a:pt x="2988" y="1774"/>
                </a:moveTo>
                <a:cubicBezTo>
                  <a:pt x="2897" y="1758"/>
                  <a:pt x="3000" y="1645"/>
                  <a:pt x="3051" y="1691"/>
                </a:cubicBezTo>
                <a:cubicBezTo>
                  <a:pt x="3079" y="1717"/>
                  <a:pt x="3000" y="1748"/>
                  <a:pt x="2988" y="1774"/>
                </a:cubicBezTo>
                <a:close/>
                <a:moveTo>
                  <a:pt x="2990" y="1843"/>
                </a:moveTo>
                <a:cubicBezTo>
                  <a:pt x="2981" y="1808"/>
                  <a:pt x="2991" y="1802"/>
                  <a:pt x="3020" y="1825"/>
                </a:cubicBezTo>
                <a:cubicBezTo>
                  <a:pt x="3010" y="1831"/>
                  <a:pt x="3000" y="1837"/>
                  <a:pt x="2990" y="1843"/>
                </a:cubicBezTo>
                <a:close/>
                <a:moveTo>
                  <a:pt x="3552" y="1566"/>
                </a:moveTo>
                <a:cubicBezTo>
                  <a:pt x="3496" y="1629"/>
                  <a:pt x="3502" y="1598"/>
                  <a:pt x="3435" y="1587"/>
                </a:cubicBezTo>
                <a:cubicBezTo>
                  <a:pt x="3364" y="1575"/>
                  <a:pt x="3411" y="1499"/>
                  <a:pt x="3330" y="1534"/>
                </a:cubicBezTo>
                <a:cubicBezTo>
                  <a:pt x="3258" y="1565"/>
                  <a:pt x="3317" y="1478"/>
                  <a:pt x="3338" y="1463"/>
                </a:cubicBezTo>
                <a:cubicBezTo>
                  <a:pt x="3400" y="1418"/>
                  <a:pt x="3465" y="1398"/>
                  <a:pt x="3537" y="1374"/>
                </a:cubicBezTo>
                <a:cubicBezTo>
                  <a:pt x="3507" y="1382"/>
                  <a:pt x="3495" y="1420"/>
                  <a:pt x="3523" y="1441"/>
                </a:cubicBezTo>
                <a:cubicBezTo>
                  <a:pt x="3546" y="1457"/>
                  <a:pt x="3578" y="1434"/>
                  <a:pt x="3598" y="1451"/>
                </a:cubicBezTo>
                <a:cubicBezTo>
                  <a:pt x="3627" y="1474"/>
                  <a:pt x="3554" y="1541"/>
                  <a:pt x="3552" y="156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3" name="꙱ South Sudan (Republic of South Sudan) (SS) (H)">
            <a:extLst>
              <a:ext uri="{FF2B5EF4-FFF2-40B4-BE49-F238E27FC236}">
                <a16:creationId xmlns:a16="http://schemas.microsoft.com/office/drawing/2014/main" id="{B54EDADC-FA94-435F-846F-B42BCCC791C9}"/>
              </a:ext>
            </a:extLst>
          </p:cNvPr>
          <p:cNvSpPr>
            <a:spLocks/>
          </p:cNvSpPr>
          <p:nvPr/>
        </p:nvSpPr>
        <p:spPr bwMode="auto">
          <a:xfrm>
            <a:off x="4996887" y="2015160"/>
            <a:ext cx="326251" cy="260522"/>
          </a:xfrm>
          <a:custGeom>
            <a:avLst/>
            <a:gdLst>
              <a:gd name="T0" fmla="*/ 975 w 3949"/>
              <a:gd name="T1" fmla="*/ 1007 h 3150"/>
              <a:gd name="T2" fmla="*/ 1208 w 3949"/>
              <a:gd name="T3" fmla="*/ 955 h 3150"/>
              <a:gd name="T4" fmla="*/ 1452 w 3949"/>
              <a:gd name="T5" fmla="*/ 1058 h 3150"/>
              <a:gd name="T6" fmla="*/ 1776 w 3949"/>
              <a:gd name="T7" fmla="*/ 925 h 3150"/>
              <a:gd name="T8" fmla="*/ 1932 w 3949"/>
              <a:gd name="T9" fmla="*/ 783 h 3150"/>
              <a:gd name="T10" fmla="*/ 2205 w 3949"/>
              <a:gd name="T11" fmla="*/ 844 h 3150"/>
              <a:gd name="T12" fmla="*/ 2314 w 3949"/>
              <a:gd name="T13" fmla="*/ 897 h 3150"/>
              <a:gd name="T14" fmla="*/ 2610 w 3949"/>
              <a:gd name="T15" fmla="*/ 694 h 3150"/>
              <a:gd name="T16" fmla="*/ 2804 w 3949"/>
              <a:gd name="T17" fmla="*/ 420 h 3150"/>
              <a:gd name="T18" fmla="*/ 2696 w 3949"/>
              <a:gd name="T19" fmla="*/ 110 h 3150"/>
              <a:gd name="T20" fmla="*/ 2894 w 3949"/>
              <a:gd name="T21" fmla="*/ 9 h 3150"/>
              <a:gd name="T22" fmla="*/ 3015 w 3949"/>
              <a:gd name="T23" fmla="*/ 182 h 3150"/>
              <a:gd name="T24" fmla="*/ 3053 w 3949"/>
              <a:gd name="T25" fmla="*/ 540 h 3150"/>
              <a:gd name="T26" fmla="*/ 3293 w 3949"/>
              <a:gd name="T27" fmla="*/ 792 h 3150"/>
              <a:gd name="T28" fmla="*/ 3356 w 3949"/>
              <a:gd name="T29" fmla="*/ 976 h 3150"/>
              <a:gd name="T30" fmla="*/ 3135 w 3949"/>
              <a:gd name="T31" fmla="*/ 1389 h 3150"/>
              <a:gd name="T32" fmla="*/ 3044 w 3949"/>
              <a:gd name="T33" fmla="*/ 1615 h 3150"/>
              <a:gd name="T34" fmla="*/ 3332 w 3949"/>
              <a:gd name="T35" fmla="*/ 1768 h 3150"/>
              <a:gd name="T36" fmla="*/ 3542 w 3949"/>
              <a:gd name="T37" fmla="*/ 2008 h 3150"/>
              <a:gd name="T38" fmla="*/ 3717 w 3949"/>
              <a:gd name="T39" fmla="*/ 2421 h 3150"/>
              <a:gd name="T40" fmla="*/ 3868 w 3949"/>
              <a:gd name="T41" fmla="*/ 2485 h 3150"/>
              <a:gd name="T42" fmla="*/ 3896 w 3949"/>
              <a:gd name="T43" fmla="*/ 2649 h 3150"/>
              <a:gd name="T44" fmla="*/ 3880 w 3949"/>
              <a:gd name="T45" fmla="*/ 2751 h 3150"/>
              <a:gd name="T46" fmla="*/ 3408 w 3949"/>
              <a:gd name="T47" fmla="*/ 2814 h 3150"/>
              <a:gd name="T48" fmla="*/ 3337 w 3949"/>
              <a:gd name="T49" fmla="*/ 2896 h 3150"/>
              <a:gd name="T50" fmla="*/ 3035 w 3949"/>
              <a:gd name="T51" fmla="*/ 3024 h 3150"/>
              <a:gd name="T52" fmla="*/ 2773 w 3949"/>
              <a:gd name="T53" fmla="*/ 3148 h 3150"/>
              <a:gd name="T54" fmla="*/ 2535 w 3949"/>
              <a:gd name="T55" fmla="*/ 3084 h 3150"/>
              <a:gd name="T56" fmla="*/ 2354 w 3949"/>
              <a:gd name="T57" fmla="*/ 3150 h 3150"/>
              <a:gd name="T58" fmla="*/ 2089 w 3949"/>
              <a:gd name="T59" fmla="*/ 2912 h 3150"/>
              <a:gd name="T60" fmla="*/ 1637 w 3949"/>
              <a:gd name="T61" fmla="*/ 2828 h 3150"/>
              <a:gd name="T62" fmla="*/ 1277 w 3949"/>
              <a:gd name="T63" fmla="*/ 2605 h 3150"/>
              <a:gd name="T64" fmla="*/ 1187 w 3949"/>
              <a:gd name="T65" fmla="*/ 2354 h 3150"/>
              <a:gd name="T66" fmla="*/ 976 w 3949"/>
              <a:gd name="T67" fmla="*/ 2183 h 3150"/>
              <a:gd name="T68" fmla="*/ 931 w 3949"/>
              <a:gd name="T69" fmla="*/ 2029 h 3150"/>
              <a:gd name="T70" fmla="*/ 774 w 3949"/>
              <a:gd name="T71" fmla="*/ 1866 h 3150"/>
              <a:gd name="T72" fmla="*/ 445 w 3949"/>
              <a:gd name="T73" fmla="*/ 1490 h 3150"/>
              <a:gd name="T74" fmla="*/ 234 w 3949"/>
              <a:gd name="T75" fmla="*/ 1312 h 3150"/>
              <a:gd name="T76" fmla="*/ 45 w 3949"/>
              <a:gd name="T77" fmla="*/ 1189 h 3150"/>
              <a:gd name="T78" fmla="*/ 85 w 3949"/>
              <a:gd name="T79" fmla="*/ 1016 h 3150"/>
              <a:gd name="T80" fmla="*/ 313 w 3949"/>
              <a:gd name="T81" fmla="*/ 991 h 3150"/>
              <a:gd name="T82" fmla="*/ 439 w 3949"/>
              <a:gd name="T83" fmla="*/ 888 h 3150"/>
              <a:gd name="T84" fmla="*/ 528 w 3949"/>
              <a:gd name="T85" fmla="*/ 723 h 3150"/>
              <a:gd name="T86" fmla="*/ 760 w 3949"/>
              <a:gd name="T87" fmla="*/ 680 h 3150"/>
              <a:gd name="T88" fmla="*/ 835 w 3949"/>
              <a:gd name="T89" fmla="*/ 790 h 3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949" h="3150">
                <a:moveTo>
                  <a:pt x="882" y="876"/>
                </a:moveTo>
                <a:cubicBezTo>
                  <a:pt x="922" y="915"/>
                  <a:pt x="854" y="967"/>
                  <a:pt x="975" y="1007"/>
                </a:cubicBezTo>
                <a:cubicBezTo>
                  <a:pt x="1011" y="1019"/>
                  <a:pt x="1156" y="972"/>
                  <a:pt x="1177" y="951"/>
                </a:cubicBezTo>
                <a:cubicBezTo>
                  <a:pt x="1181" y="947"/>
                  <a:pt x="1204" y="954"/>
                  <a:pt x="1208" y="955"/>
                </a:cubicBezTo>
                <a:cubicBezTo>
                  <a:pt x="1266" y="966"/>
                  <a:pt x="1352" y="967"/>
                  <a:pt x="1396" y="960"/>
                </a:cubicBezTo>
                <a:cubicBezTo>
                  <a:pt x="1418" y="991"/>
                  <a:pt x="1430" y="1036"/>
                  <a:pt x="1452" y="1058"/>
                </a:cubicBezTo>
                <a:cubicBezTo>
                  <a:pt x="1476" y="1082"/>
                  <a:pt x="1640" y="1067"/>
                  <a:pt x="1673" y="1051"/>
                </a:cubicBezTo>
                <a:cubicBezTo>
                  <a:pt x="1685" y="1045"/>
                  <a:pt x="1662" y="982"/>
                  <a:pt x="1776" y="925"/>
                </a:cubicBezTo>
                <a:cubicBezTo>
                  <a:pt x="1814" y="906"/>
                  <a:pt x="1903" y="922"/>
                  <a:pt x="1925" y="900"/>
                </a:cubicBezTo>
                <a:cubicBezTo>
                  <a:pt x="1940" y="886"/>
                  <a:pt x="1911" y="804"/>
                  <a:pt x="1932" y="783"/>
                </a:cubicBezTo>
                <a:cubicBezTo>
                  <a:pt x="1960" y="755"/>
                  <a:pt x="2012" y="732"/>
                  <a:pt x="2040" y="715"/>
                </a:cubicBezTo>
                <a:cubicBezTo>
                  <a:pt x="2121" y="734"/>
                  <a:pt x="2155" y="795"/>
                  <a:pt x="2205" y="844"/>
                </a:cubicBezTo>
                <a:cubicBezTo>
                  <a:pt x="2233" y="872"/>
                  <a:pt x="2273" y="885"/>
                  <a:pt x="2296" y="909"/>
                </a:cubicBezTo>
                <a:cubicBezTo>
                  <a:pt x="2303" y="916"/>
                  <a:pt x="2312" y="899"/>
                  <a:pt x="2314" y="897"/>
                </a:cubicBezTo>
                <a:cubicBezTo>
                  <a:pt x="2324" y="887"/>
                  <a:pt x="2437" y="905"/>
                  <a:pt x="2454" y="888"/>
                </a:cubicBezTo>
                <a:cubicBezTo>
                  <a:pt x="2508" y="834"/>
                  <a:pt x="2552" y="752"/>
                  <a:pt x="2610" y="694"/>
                </a:cubicBezTo>
                <a:cubicBezTo>
                  <a:pt x="2637" y="667"/>
                  <a:pt x="2640" y="600"/>
                  <a:pt x="2666" y="575"/>
                </a:cubicBezTo>
                <a:cubicBezTo>
                  <a:pt x="2714" y="526"/>
                  <a:pt x="2784" y="482"/>
                  <a:pt x="2804" y="420"/>
                </a:cubicBezTo>
                <a:cubicBezTo>
                  <a:pt x="2742" y="372"/>
                  <a:pt x="2821" y="230"/>
                  <a:pt x="2780" y="189"/>
                </a:cubicBezTo>
                <a:cubicBezTo>
                  <a:pt x="2774" y="184"/>
                  <a:pt x="2693" y="113"/>
                  <a:pt x="2696" y="110"/>
                </a:cubicBezTo>
                <a:cubicBezTo>
                  <a:pt x="2723" y="83"/>
                  <a:pt x="2874" y="126"/>
                  <a:pt x="2894" y="87"/>
                </a:cubicBezTo>
                <a:cubicBezTo>
                  <a:pt x="2906" y="62"/>
                  <a:pt x="2890" y="28"/>
                  <a:pt x="2894" y="9"/>
                </a:cubicBezTo>
                <a:cubicBezTo>
                  <a:pt x="2910" y="0"/>
                  <a:pt x="3058" y="7"/>
                  <a:pt x="3058" y="9"/>
                </a:cubicBezTo>
                <a:cubicBezTo>
                  <a:pt x="3058" y="40"/>
                  <a:pt x="3031" y="150"/>
                  <a:pt x="3015" y="182"/>
                </a:cubicBezTo>
                <a:cubicBezTo>
                  <a:pt x="2999" y="214"/>
                  <a:pt x="3049" y="406"/>
                  <a:pt x="3058" y="445"/>
                </a:cubicBezTo>
                <a:cubicBezTo>
                  <a:pt x="3063" y="463"/>
                  <a:pt x="3046" y="533"/>
                  <a:pt x="3053" y="540"/>
                </a:cubicBezTo>
                <a:cubicBezTo>
                  <a:pt x="3068" y="554"/>
                  <a:pt x="3105" y="561"/>
                  <a:pt x="3123" y="575"/>
                </a:cubicBezTo>
                <a:cubicBezTo>
                  <a:pt x="3198" y="630"/>
                  <a:pt x="3239" y="738"/>
                  <a:pt x="3293" y="792"/>
                </a:cubicBezTo>
                <a:cubicBezTo>
                  <a:pt x="3311" y="809"/>
                  <a:pt x="3292" y="906"/>
                  <a:pt x="3262" y="881"/>
                </a:cubicBezTo>
                <a:cubicBezTo>
                  <a:pt x="3268" y="1057"/>
                  <a:pt x="3251" y="941"/>
                  <a:pt x="3356" y="976"/>
                </a:cubicBezTo>
                <a:cubicBezTo>
                  <a:pt x="3332" y="1179"/>
                  <a:pt x="3449" y="1383"/>
                  <a:pt x="3279" y="1401"/>
                </a:cubicBezTo>
                <a:cubicBezTo>
                  <a:pt x="3235" y="1406"/>
                  <a:pt x="3181" y="1387"/>
                  <a:pt x="3135" y="1389"/>
                </a:cubicBezTo>
                <a:cubicBezTo>
                  <a:pt x="3065" y="1392"/>
                  <a:pt x="3076" y="1433"/>
                  <a:pt x="3066" y="1491"/>
                </a:cubicBezTo>
                <a:cubicBezTo>
                  <a:pt x="3058" y="1538"/>
                  <a:pt x="2967" y="1570"/>
                  <a:pt x="3044" y="1615"/>
                </a:cubicBezTo>
                <a:cubicBezTo>
                  <a:pt x="3102" y="1647"/>
                  <a:pt x="3146" y="1629"/>
                  <a:pt x="3209" y="1660"/>
                </a:cubicBezTo>
                <a:cubicBezTo>
                  <a:pt x="3242" y="1677"/>
                  <a:pt x="3281" y="1701"/>
                  <a:pt x="3332" y="1768"/>
                </a:cubicBezTo>
                <a:cubicBezTo>
                  <a:pt x="3371" y="1815"/>
                  <a:pt x="3409" y="1908"/>
                  <a:pt x="3439" y="1922"/>
                </a:cubicBezTo>
                <a:cubicBezTo>
                  <a:pt x="3474" y="1938"/>
                  <a:pt x="3497" y="1974"/>
                  <a:pt x="3542" y="2008"/>
                </a:cubicBezTo>
                <a:cubicBezTo>
                  <a:pt x="3591" y="2045"/>
                  <a:pt x="3589" y="2124"/>
                  <a:pt x="3614" y="2173"/>
                </a:cubicBezTo>
                <a:cubicBezTo>
                  <a:pt x="3638" y="2221"/>
                  <a:pt x="3672" y="2395"/>
                  <a:pt x="3717" y="2421"/>
                </a:cubicBezTo>
                <a:cubicBezTo>
                  <a:pt x="3744" y="2436"/>
                  <a:pt x="3734" y="2469"/>
                  <a:pt x="3757" y="2491"/>
                </a:cubicBezTo>
                <a:cubicBezTo>
                  <a:pt x="3791" y="2446"/>
                  <a:pt x="3832" y="2454"/>
                  <a:pt x="3868" y="2485"/>
                </a:cubicBezTo>
                <a:cubicBezTo>
                  <a:pt x="3881" y="2494"/>
                  <a:pt x="3899" y="2512"/>
                  <a:pt x="3906" y="2534"/>
                </a:cubicBezTo>
                <a:cubicBezTo>
                  <a:pt x="3919" y="2564"/>
                  <a:pt x="3896" y="2601"/>
                  <a:pt x="3896" y="2649"/>
                </a:cubicBezTo>
                <a:cubicBezTo>
                  <a:pt x="3896" y="2694"/>
                  <a:pt x="3923" y="2719"/>
                  <a:pt x="3949" y="2752"/>
                </a:cubicBezTo>
                <a:cubicBezTo>
                  <a:pt x="3939" y="2752"/>
                  <a:pt x="3890" y="2751"/>
                  <a:pt x="3880" y="2751"/>
                </a:cubicBezTo>
                <a:cubicBezTo>
                  <a:pt x="3796" y="2751"/>
                  <a:pt x="3727" y="2755"/>
                  <a:pt x="3650" y="2757"/>
                </a:cubicBezTo>
                <a:cubicBezTo>
                  <a:pt x="3560" y="2754"/>
                  <a:pt x="3477" y="2741"/>
                  <a:pt x="3408" y="2814"/>
                </a:cubicBezTo>
                <a:cubicBezTo>
                  <a:pt x="3386" y="2836"/>
                  <a:pt x="3347" y="2862"/>
                  <a:pt x="3341" y="2893"/>
                </a:cubicBezTo>
                <a:lnTo>
                  <a:pt x="3337" y="2896"/>
                </a:lnTo>
                <a:cubicBezTo>
                  <a:pt x="3301" y="2940"/>
                  <a:pt x="3212" y="3067"/>
                  <a:pt x="3147" y="3063"/>
                </a:cubicBezTo>
                <a:cubicBezTo>
                  <a:pt x="3110" y="3060"/>
                  <a:pt x="3079" y="3029"/>
                  <a:pt x="3035" y="3024"/>
                </a:cubicBezTo>
                <a:cubicBezTo>
                  <a:pt x="2995" y="3020"/>
                  <a:pt x="2949" y="3045"/>
                  <a:pt x="2905" y="3060"/>
                </a:cubicBezTo>
                <a:cubicBezTo>
                  <a:pt x="2867" y="3070"/>
                  <a:pt x="2737" y="3079"/>
                  <a:pt x="2773" y="3148"/>
                </a:cubicBezTo>
                <a:cubicBezTo>
                  <a:pt x="2676" y="3116"/>
                  <a:pt x="2684" y="3054"/>
                  <a:pt x="2648" y="3053"/>
                </a:cubicBezTo>
                <a:cubicBezTo>
                  <a:pt x="2591" y="3058"/>
                  <a:pt x="2583" y="3122"/>
                  <a:pt x="2535" y="3084"/>
                </a:cubicBezTo>
                <a:cubicBezTo>
                  <a:pt x="2498" y="3058"/>
                  <a:pt x="2473" y="3031"/>
                  <a:pt x="2409" y="3079"/>
                </a:cubicBezTo>
                <a:cubicBezTo>
                  <a:pt x="2389" y="3094"/>
                  <a:pt x="2358" y="3125"/>
                  <a:pt x="2354" y="3150"/>
                </a:cubicBezTo>
                <a:cubicBezTo>
                  <a:pt x="2345" y="3102"/>
                  <a:pt x="2300" y="3101"/>
                  <a:pt x="2260" y="3110"/>
                </a:cubicBezTo>
                <a:cubicBezTo>
                  <a:pt x="2303" y="3001"/>
                  <a:pt x="2159" y="3005"/>
                  <a:pt x="2089" y="2912"/>
                </a:cubicBezTo>
                <a:cubicBezTo>
                  <a:pt x="2072" y="2878"/>
                  <a:pt x="1955" y="2657"/>
                  <a:pt x="1907" y="2753"/>
                </a:cubicBezTo>
                <a:cubicBezTo>
                  <a:pt x="1817" y="2933"/>
                  <a:pt x="1775" y="2707"/>
                  <a:pt x="1637" y="2828"/>
                </a:cubicBezTo>
                <a:cubicBezTo>
                  <a:pt x="1543" y="2910"/>
                  <a:pt x="1440" y="2794"/>
                  <a:pt x="1399" y="2763"/>
                </a:cubicBezTo>
                <a:cubicBezTo>
                  <a:pt x="1366" y="2747"/>
                  <a:pt x="1357" y="2662"/>
                  <a:pt x="1277" y="2605"/>
                </a:cubicBezTo>
                <a:cubicBezTo>
                  <a:pt x="1259" y="2579"/>
                  <a:pt x="1220" y="2518"/>
                  <a:pt x="1216" y="2483"/>
                </a:cubicBezTo>
                <a:cubicBezTo>
                  <a:pt x="1210" y="2441"/>
                  <a:pt x="1231" y="2396"/>
                  <a:pt x="1187" y="2354"/>
                </a:cubicBezTo>
                <a:cubicBezTo>
                  <a:pt x="1123" y="2292"/>
                  <a:pt x="998" y="2273"/>
                  <a:pt x="981" y="2215"/>
                </a:cubicBezTo>
                <a:cubicBezTo>
                  <a:pt x="978" y="2204"/>
                  <a:pt x="979" y="2194"/>
                  <a:pt x="976" y="2183"/>
                </a:cubicBezTo>
                <a:cubicBezTo>
                  <a:pt x="971" y="2159"/>
                  <a:pt x="944" y="2147"/>
                  <a:pt x="927" y="2127"/>
                </a:cubicBezTo>
                <a:cubicBezTo>
                  <a:pt x="897" y="2096"/>
                  <a:pt x="944" y="2048"/>
                  <a:pt x="931" y="2029"/>
                </a:cubicBezTo>
                <a:cubicBezTo>
                  <a:pt x="911" y="2000"/>
                  <a:pt x="870" y="1993"/>
                  <a:pt x="852" y="1967"/>
                </a:cubicBezTo>
                <a:cubicBezTo>
                  <a:pt x="824" y="1929"/>
                  <a:pt x="853" y="1906"/>
                  <a:pt x="774" y="1866"/>
                </a:cubicBezTo>
                <a:cubicBezTo>
                  <a:pt x="375" y="1667"/>
                  <a:pt x="704" y="1709"/>
                  <a:pt x="531" y="1573"/>
                </a:cubicBezTo>
                <a:cubicBezTo>
                  <a:pt x="502" y="1549"/>
                  <a:pt x="491" y="1527"/>
                  <a:pt x="445" y="1490"/>
                </a:cubicBezTo>
                <a:cubicBezTo>
                  <a:pt x="392" y="1450"/>
                  <a:pt x="246" y="1489"/>
                  <a:pt x="245" y="1405"/>
                </a:cubicBezTo>
                <a:cubicBezTo>
                  <a:pt x="245" y="1375"/>
                  <a:pt x="268" y="1332"/>
                  <a:pt x="234" y="1312"/>
                </a:cubicBezTo>
                <a:cubicBezTo>
                  <a:pt x="175" y="1276"/>
                  <a:pt x="81" y="1293"/>
                  <a:pt x="24" y="1281"/>
                </a:cubicBezTo>
                <a:cubicBezTo>
                  <a:pt x="35" y="1251"/>
                  <a:pt x="53" y="1222"/>
                  <a:pt x="45" y="1189"/>
                </a:cubicBezTo>
                <a:lnTo>
                  <a:pt x="12" y="1201"/>
                </a:lnTo>
                <a:cubicBezTo>
                  <a:pt x="0" y="1133"/>
                  <a:pt x="77" y="1137"/>
                  <a:pt x="85" y="1016"/>
                </a:cubicBezTo>
                <a:lnTo>
                  <a:pt x="269" y="1016"/>
                </a:lnTo>
                <a:cubicBezTo>
                  <a:pt x="289" y="1016"/>
                  <a:pt x="301" y="1003"/>
                  <a:pt x="313" y="991"/>
                </a:cubicBezTo>
                <a:cubicBezTo>
                  <a:pt x="330" y="982"/>
                  <a:pt x="350" y="1030"/>
                  <a:pt x="364" y="973"/>
                </a:cubicBezTo>
                <a:cubicBezTo>
                  <a:pt x="442" y="927"/>
                  <a:pt x="417" y="902"/>
                  <a:pt x="439" y="888"/>
                </a:cubicBezTo>
                <a:cubicBezTo>
                  <a:pt x="457" y="871"/>
                  <a:pt x="483" y="855"/>
                  <a:pt x="500" y="837"/>
                </a:cubicBezTo>
                <a:cubicBezTo>
                  <a:pt x="528" y="810"/>
                  <a:pt x="500" y="751"/>
                  <a:pt x="528" y="723"/>
                </a:cubicBezTo>
                <a:cubicBezTo>
                  <a:pt x="548" y="704"/>
                  <a:pt x="610" y="733"/>
                  <a:pt x="634" y="709"/>
                </a:cubicBezTo>
                <a:cubicBezTo>
                  <a:pt x="650" y="693"/>
                  <a:pt x="744" y="664"/>
                  <a:pt x="760" y="680"/>
                </a:cubicBezTo>
                <a:cubicBezTo>
                  <a:pt x="781" y="700"/>
                  <a:pt x="778" y="769"/>
                  <a:pt x="788" y="780"/>
                </a:cubicBezTo>
                <a:cubicBezTo>
                  <a:pt x="797" y="788"/>
                  <a:pt x="828" y="783"/>
                  <a:pt x="835" y="790"/>
                </a:cubicBezTo>
                <a:cubicBezTo>
                  <a:pt x="858" y="813"/>
                  <a:pt x="835" y="829"/>
                  <a:pt x="882" y="87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4" name="꙱ South Korea (Republic of Korea) (KR) (H)">
            <a:extLst>
              <a:ext uri="{FF2B5EF4-FFF2-40B4-BE49-F238E27FC236}">
                <a16:creationId xmlns:a16="http://schemas.microsoft.com/office/drawing/2014/main" id="{4D0C7294-A9B0-4816-BBC0-B0E6149E25DD}"/>
              </a:ext>
            </a:extLst>
          </p:cNvPr>
          <p:cNvSpPr>
            <a:spLocks noEditPoints="1"/>
          </p:cNvSpPr>
          <p:nvPr/>
        </p:nvSpPr>
        <p:spPr bwMode="auto">
          <a:xfrm>
            <a:off x="7465872" y="1241958"/>
            <a:ext cx="106360" cy="163723"/>
          </a:xfrm>
          <a:custGeom>
            <a:avLst/>
            <a:gdLst>
              <a:gd name="T0" fmla="*/ 83 w 1280"/>
              <a:gd name="T1" fmla="*/ 355 h 1986"/>
              <a:gd name="T2" fmla="*/ 71 w 1280"/>
              <a:gd name="T3" fmla="*/ 325 h 1986"/>
              <a:gd name="T4" fmla="*/ 92 w 1280"/>
              <a:gd name="T5" fmla="*/ 283 h 1986"/>
              <a:gd name="T6" fmla="*/ 471 w 1280"/>
              <a:gd name="T7" fmla="*/ 57 h 1986"/>
              <a:gd name="T8" fmla="*/ 452 w 1280"/>
              <a:gd name="T9" fmla="*/ 0 h 1986"/>
              <a:gd name="T10" fmla="*/ 1027 w 1280"/>
              <a:gd name="T11" fmla="*/ 562 h 1986"/>
              <a:gd name="T12" fmla="*/ 1217 w 1280"/>
              <a:gd name="T13" fmla="*/ 913 h 1986"/>
              <a:gd name="T14" fmla="*/ 1235 w 1280"/>
              <a:gd name="T15" fmla="*/ 1100 h 1986"/>
              <a:gd name="T16" fmla="*/ 1057 w 1280"/>
              <a:gd name="T17" fmla="*/ 1231 h 1986"/>
              <a:gd name="T18" fmla="*/ 1057 w 1280"/>
              <a:gd name="T19" fmla="*/ 1355 h 1986"/>
              <a:gd name="T20" fmla="*/ 811 w 1280"/>
              <a:gd name="T21" fmla="*/ 1341 h 1986"/>
              <a:gd name="T22" fmla="*/ 852 w 1280"/>
              <a:gd name="T23" fmla="*/ 1430 h 1986"/>
              <a:gd name="T24" fmla="*/ 757 w 1280"/>
              <a:gd name="T25" fmla="*/ 1382 h 1986"/>
              <a:gd name="T26" fmla="*/ 778 w 1280"/>
              <a:gd name="T27" fmla="*/ 1448 h 1986"/>
              <a:gd name="T28" fmla="*/ 725 w 1280"/>
              <a:gd name="T29" fmla="*/ 1442 h 1986"/>
              <a:gd name="T30" fmla="*/ 665 w 1280"/>
              <a:gd name="T31" fmla="*/ 1504 h 1986"/>
              <a:gd name="T32" fmla="*/ 582 w 1280"/>
              <a:gd name="T33" fmla="*/ 1543 h 1986"/>
              <a:gd name="T34" fmla="*/ 460 w 1280"/>
              <a:gd name="T35" fmla="*/ 1397 h 1986"/>
              <a:gd name="T36" fmla="*/ 526 w 1280"/>
              <a:gd name="T37" fmla="*/ 1412 h 1986"/>
              <a:gd name="T38" fmla="*/ 523 w 1280"/>
              <a:gd name="T39" fmla="*/ 1361 h 1986"/>
              <a:gd name="T40" fmla="*/ 374 w 1280"/>
              <a:gd name="T41" fmla="*/ 1249 h 1986"/>
              <a:gd name="T42" fmla="*/ 433 w 1280"/>
              <a:gd name="T43" fmla="*/ 1088 h 1986"/>
              <a:gd name="T44" fmla="*/ 408 w 1280"/>
              <a:gd name="T45" fmla="*/ 1037 h 1986"/>
              <a:gd name="T46" fmla="*/ 371 w 1280"/>
              <a:gd name="T47" fmla="*/ 973 h 1986"/>
              <a:gd name="T48" fmla="*/ 282 w 1280"/>
              <a:gd name="T49" fmla="*/ 771 h 1986"/>
              <a:gd name="T50" fmla="*/ 175 w 1280"/>
              <a:gd name="T51" fmla="*/ 714 h 1986"/>
              <a:gd name="T52" fmla="*/ 116 w 1280"/>
              <a:gd name="T53" fmla="*/ 599 h 1986"/>
              <a:gd name="T54" fmla="*/ 181 w 1280"/>
              <a:gd name="T55" fmla="*/ 631 h 1986"/>
              <a:gd name="T56" fmla="*/ 306 w 1280"/>
              <a:gd name="T57" fmla="*/ 667 h 1986"/>
              <a:gd name="T58" fmla="*/ 273 w 1280"/>
              <a:gd name="T59" fmla="*/ 557 h 1986"/>
              <a:gd name="T60" fmla="*/ 141 w 1280"/>
              <a:gd name="T61" fmla="*/ 419 h 1986"/>
              <a:gd name="T62" fmla="*/ 71 w 1280"/>
              <a:gd name="T63" fmla="*/ 325 h 1986"/>
              <a:gd name="T64" fmla="*/ 1116 w 1280"/>
              <a:gd name="T65" fmla="*/ 1302 h 1986"/>
              <a:gd name="T66" fmla="*/ 885 w 1280"/>
              <a:gd name="T67" fmla="*/ 1326 h 1986"/>
              <a:gd name="T68" fmla="*/ 885 w 1280"/>
              <a:gd name="T69" fmla="*/ 1326 h 1986"/>
              <a:gd name="T70" fmla="*/ 641 w 1280"/>
              <a:gd name="T71" fmla="*/ 1542 h 1986"/>
              <a:gd name="T72" fmla="*/ 769 w 1280"/>
              <a:gd name="T73" fmla="*/ 1815 h 1986"/>
              <a:gd name="T74" fmla="*/ 769 w 1280"/>
              <a:gd name="T75" fmla="*/ 1815 h 1986"/>
              <a:gd name="T76" fmla="*/ 448 w 1280"/>
              <a:gd name="T77" fmla="*/ 1450 h 1986"/>
              <a:gd name="T78" fmla="*/ 431 w 1280"/>
              <a:gd name="T79" fmla="*/ 1329 h 1986"/>
              <a:gd name="T80" fmla="*/ 431 w 1280"/>
              <a:gd name="T81" fmla="*/ 1329 h 1986"/>
              <a:gd name="T82" fmla="*/ 196 w 1280"/>
              <a:gd name="T83" fmla="*/ 753 h 19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0" h="1986">
                <a:moveTo>
                  <a:pt x="33" y="295"/>
                </a:moveTo>
                <a:cubicBezTo>
                  <a:pt x="0" y="315"/>
                  <a:pt x="48" y="387"/>
                  <a:pt x="83" y="355"/>
                </a:cubicBezTo>
                <a:cubicBezTo>
                  <a:pt x="74" y="330"/>
                  <a:pt x="57" y="308"/>
                  <a:pt x="33" y="295"/>
                </a:cubicBezTo>
                <a:close/>
                <a:moveTo>
                  <a:pt x="71" y="325"/>
                </a:moveTo>
                <a:cubicBezTo>
                  <a:pt x="96" y="294"/>
                  <a:pt x="116" y="356"/>
                  <a:pt x="149" y="358"/>
                </a:cubicBezTo>
                <a:cubicBezTo>
                  <a:pt x="113" y="338"/>
                  <a:pt x="96" y="313"/>
                  <a:pt x="92" y="283"/>
                </a:cubicBezTo>
                <a:cubicBezTo>
                  <a:pt x="112" y="257"/>
                  <a:pt x="116" y="196"/>
                  <a:pt x="134" y="167"/>
                </a:cubicBezTo>
                <a:cubicBezTo>
                  <a:pt x="200" y="59"/>
                  <a:pt x="455" y="196"/>
                  <a:pt x="471" y="57"/>
                </a:cubicBezTo>
                <a:cubicBezTo>
                  <a:pt x="473" y="42"/>
                  <a:pt x="469" y="28"/>
                  <a:pt x="461" y="14"/>
                </a:cubicBezTo>
                <a:cubicBezTo>
                  <a:pt x="457" y="7"/>
                  <a:pt x="454" y="3"/>
                  <a:pt x="452" y="0"/>
                </a:cubicBezTo>
                <a:cubicBezTo>
                  <a:pt x="561" y="82"/>
                  <a:pt x="654" y="208"/>
                  <a:pt x="757" y="299"/>
                </a:cubicBezTo>
                <a:cubicBezTo>
                  <a:pt x="851" y="381"/>
                  <a:pt x="952" y="462"/>
                  <a:pt x="1027" y="562"/>
                </a:cubicBezTo>
                <a:cubicBezTo>
                  <a:pt x="1083" y="638"/>
                  <a:pt x="1088" y="716"/>
                  <a:pt x="1120" y="801"/>
                </a:cubicBezTo>
                <a:cubicBezTo>
                  <a:pt x="1128" y="825"/>
                  <a:pt x="1198" y="992"/>
                  <a:pt x="1217" y="913"/>
                </a:cubicBezTo>
                <a:cubicBezTo>
                  <a:pt x="1253" y="954"/>
                  <a:pt x="1280" y="1074"/>
                  <a:pt x="1265" y="1127"/>
                </a:cubicBezTo>
                <a:cubicBezTo>
                  <a:pt x="1254" y="1118"/>
                  <a:pt x="1245" y="1109"/>
                  <a:pt x="1235" y="1100"/>
                </a:cubicBezTo>
                <a:cubicBezTo>
                  <a:pt x="1256" y="1168"/>
                  <a:pt x="1271" y="1242"/>
                  <a:pt x="1194" y="1278"/>
                </a:cubicBezTo>
                <a:cubicBezTo>
                  <a:pt x="1190" y="1240"/>
                  <a:pt x="1102" y="1254"/>
                  <a:pt x="1057" y="1231"/>
                </a:cubicBezTo>
                <a:cubicBezTo>
                  <a:pt x="1087" y="1286"/>
                  <a:pt x="1031" y="1246"/>
                  <a:pt x="1022" y="1293"/>
                </a:cubicBezTo>
                <a:cubicBezTo>
                  <a:pt x="1062" y="1270"/>
                  <a:pt x="1067" y="1326"/>
                  <a:pt x="1057" y="1355"/>
                </a:cubicBezTo>
                <a:cubicBezTo>
                  <a:pt x="1029" y="1286"/>
                  <a:pt x="937" y="1350"/>
                  <a:pt x="918" y="1269"/>
                </a:cubicBezTo>
                <a:cubicBezTo>
                  <a:pt x="913" y="1336"/>
                  <a:pt x="833" y="1288"/>
                  <a:pt x="811" y="1341"/>
                </a:cubicBezTo>
                <a:cubicBezTo>
                  <a:pt x="825" y="1354"/>
                  <a:pt x="846" y="1360"/>
                  <a:pt x="862" y="1370"/>
                </a:cubicBezTo>
                <a:cubicBezTo>
                  <a:pt x="891" y="1390"/>
                  <a:pt x="831" y="1386"/>
                  <a:pt x="852" y="1430"/>
                </a:cubicBezTo>
                <a:cubicBezTo>
                  <a:pt x="820" y="1406"/>
                  <a:pt x="813" y="1364"/>
                  <a:pt x="781" y="1341"/>
                </a:cubicBezTo>
                <a:cubicBezTo>
                  <a:pt x="775" y="1355"/>
                  <a:pt x="767" y="1369"/>
                  <a:pt x="757" y="1382"/>
                </a:cubicBezTo>
                <a:cubicBezTo>
                  <a:pt x="779" y="1404"/>
                  <a:pt x="810" y="1417"/>
                  <a:pt x="823" y="1448"/>
                </a:cubicBezTo>
                <a:cubicBezTo>
                  <a:pt x="808" y="1448"/>
                  <a:pt x="793" y="1448"/>
                  <a:pt x="778" y="1448"/>
                </a:cubicBezTo>
                <a:cubicBezTo>
                  <a:pt x="789" y="1454"/>
                  <a:pt x="798" y="1461"/>
                  <a:pt x="808" y="1468"/>
                </a:cubicBezTo>
                <a:cubicBezTo>
                  <a:pt x="785" y="1514"/>
                  <a:pt x="745" y="1458"/>
                  <a:pt x="725" y="1442"/>
                </a:cubicBezTo>
                <a:cubicBezTo>
                  <a:pt x="765" y="1451"/>
                  <a:pt x="770" y="1376"/>
                  <a:pt x="722" y="1382"/>
                </a:cubicBezTo>
                <a:cubicBezTo>
                  <a:pt x="679" y="1388"/>
                  <a:pt x="668" y="1471"/>
                  <a:pt x="665" y="1504"/>
                </a:cubicBezTo>
                <a:cubicBezTo>
                  <a:pt x="641" y="1495"/>
                  <a:pt x="621" y="1480"/>
                  <a:pt x="606" y="1459"/>
                </a:cubicBezTo>
                <a:cubicBezTo>
                  <a:pt x="605" y="1489"/>
                  <a:pt x="592" y="1516"/>
                  <a:pt x="582" y="1543"/>
                </a:cubicBezTo>
                <a:cubicBezTo>
                  <a:pt x="547" y="1534"/>
                  <a:pt x="529" y="1498"/>
                  <a:pt x="546" y="1465"/>
                </a:cubicBezTo>
                <a:cubicBezTo>
                  <a:pt x="517" y="1467"/>
                  <a:pt x="432" y="1443"/>
                  <a:pt x="460" y="1397"/>
                </a:cubicBezTo>
                <a:cubicBezTo>
                  <a:pt x="467" y="1419"/>
                  <a:pt x="485" y="1434"/>
                  <a:pt x="508" y="1436"/>
                </a:cubicBezTo>
                <a:cubicBezTo>
                  <a:pt x="486" y="1404"/>
                  <a:pt x="492" y="1397"/>
                  <a:pt x="526" y="1412"/>
                </a:cubicBezTo>
                <a:cubicBezTo>
                  <a:pt x="507" y="1399"/>
                  <a:pt x="487" y="1389"/>
                  <a:pt x="466" y="1382"/>
                </a:cubicBezTo>
                <a:cubicBezTo>
                  <a:pt x="489" y="1386"/>
                  <a:pt x="508" y="1379"/>
                  <a:pt x="523" y="1361"/>
                </a:cubicBezTo>
                <a:cubicBezTo>
                  <a:pt x="514" y="1351"/>
                  <a:pt x="505" y="1342"/>
                  <a:pt x="493" y="1335"/>
                </a:cubicBezTo>
                <a:cubicBezTo>
                  <a:pt x="485" y="1414"/>
                  <a:pt x="396" y="1265"/>
                  <a:pt x="374" y="1249"/>
                </a:cubicBezTo>
                <a:cubicBezTo>
                  <a:pt x="393" y="1256"/>
                  <a:pt x="413" y="1259"/>
                  <a:pt x="433" y="1258"/>
                </a:cubicBezTo>
                <a:cubicBezTo>
                  <a:pt x="385" y="1229"/>
                  <a:pt x="377" y="1110"/>
                  <a:pt x="433" y="1088"/>
                </a:cubicBezTo>
                <a:cubicBezTo>
                  <a:pt x="412" y="1087"/>
                  <a:pt x="392" y="1084"/>
                  <a:pt x="371" y="1080"/>
                </a:cubicBezTo>
                <a:cubicBezTo>
                  <a:pt x="377" y="1060"/>
                  <a:pt x="389" y="1045"/>
                  <a:pt x="408" y="1037"/>
                </a:cubicBezTo>
                <a:cubicBezTo>
                  <a:pt x="427" y="1025"/>
                  <a:pt x="422" y="989"/>
                  <a:pt x="433" y="973"/>
                </a:cubicBezTo>
                <a:cubicBezTo>
                  <a:pt x="413" y="979"/>
                  <a:pt x="392" y="979"/>
                  <a:pt x="371" y="973"/>
                </a:cubicBezTo>
                <a:cubicBezTo>
                  <a:pt x="382" y="949"/>
                  <a:pt x="400" y="930"/>
                  <a:pt x="422" y="916"/>
                </a:cubicBezTo>
                <a:cubicBezTo>
                  <a:pt x="361" y="984"/>
                  <a:pt x="244" y="831"/>
                  <a:pt x="282" y="771"/>
                </a:cubicBezTo>
                <a:cubicBezTo>
                  <a:pt x="243" y="791"/>
                  <a:pt x="245" y="757"/>
                  <a:pt x="240" y="730"/>
                </a:cubicBezTo>
                <a:cubicBezTo>
                  <a:pt x="234" y="701"/>
                  <a:pt x="172" y="657"/>
                  <a:pt x="175" y="714"/>
                </a:cubicBezTo>
                <a:cubicBezTo>
                  <a:pt x="155" y="679"/>
                  <a:pt x="108" y="682"/>
                  <a:pt x="95" y="640"/>
                </a:cubicBezTo>
                <a:cubicBezTo>
                  <a:pt x="125" y="640"/>
                  <a:pt x="131" y="636"/>
                  <a:pt x="116" y="599"/>
                </a:cubicBezTo>
                <a:cubicBezTo>
                  <a:pt x="137" y="642"/>
                  <a:pt x="143" y="642"/>
                  <a:pt x="134" y="599"/>
                </a:cubicBezTo>
                <a:cubicBezTo>
                  <a:pt x="158" y="594"/>
                  <a:pt x="177" y="607"/>
                  <a:pt x="181" y="631"/>
                </a:cubicBezTo>
                <a:cubicBezTo>
                  <a:pt x="199" y="610"/>
                  <a:pt x="197" y="590"/>
                  <a:pt x="175" y="572"/>
                </a:cubicBezTo>
                <a:cubicBezTo>
                  <a:pt x="224" y="608"/>
                  <a:pt x="283" y="600"/>
                  <a:pt x="306" y="667"/>
                </a:cubicBezTo>
                <a:cubicBezTo>
                  <a:pt x="294" y="642"/>
                  <a:pt x="311" y="621"/>
                  <a:pt x="330" y="607"/>
                </a:cubicBezTo>
                <a:cubicBezTo>
                  <a:pt x="299" y="613"/>
                  <a:pt x="259" y="594"/>
                  <a:pt x="273" y="557"/>
                </a:cubicBezTo>
                <a:cubicBezTo>
                  <a:pt x="232" y="585"/>
                  <a:pt x="161" y="481"/>
                  <a:pt x="240" y="489"/>
                </a:cubicBezTo>
                <a:cubicBezTo>
                  <a:pt x="202" y="478"/>
                  <a:pt x="168" y="446"/>
                  <a:pt x="141" y="419"/>
                </a:cubicBezTo>
                <a:cubicBezTo>
                  <a:pt x="134" y="404"/>
                  <a:pt x="127" y="389"/>
                  <a:pt x="122" y="373"/>
                </a:cubicBezTo>
                <a:cubicBezTo>
                  <a:pt x="105" y="352"/>
                  <a:pt x="82" y="352"/>
                  <a:pt x="71" y="325"/>
                </a:cubicBezTo>
                <a:close/>
                <a:moveTo>
                  <a:pt x="1075" y="1343"/>
                </a:moveTo>
                <a:cubicBezTo>
                  <a:pt x="1123" y="1422"/>
                  <a:pt x="1185" y="1331"/>
                  <a:pt x="1116" y="1302"/>
                </a:cubicBezTo>
                <a:cubicBezTo>
                  <a:pt x="1116" y="1326"/>
                  <a:pt x="1098" y="1342"/>
                  <a:pt x="1075" y="1343"/>
                </a:cubicBezTo>
                <a:close/>
                <a:moveTo>
                  <a:pt x="885" y="1326"/>
                </a:moveTo>
                <a:cubicBezTo>
                  <a:pt x="882" y="1384"/>
                  <a:pt x="919" y="1391"/>
                  <a:pt x="968" y="1391"/>
                </a:cubicBezTo>
                <a:cubicBezTo>
                  <a:pt x="962" y="1361"/>
                  <a:pt x="911" y="1333"/>
                  <a:pt x="885" y="1326"/>
                </a:cubicBezTo>
                <a:close/>
                <a:moveTo>
                  <a:pt x="600" y="1522"/>
                </a:moveTo>
                <a:cubicBezTo>
                  <a:pt x="609" y="1538"/>
                  <a:pt x="623" y="1545"/>
                  <a:pt x="641" y="1542"/>
                </a:cubicBezTo>
                <a:cubicBezTo>
                  <a:pt x="634" y="1521"/>
                  <a:pt x="620" y="1515"/>
                  <a:pt x="600" y="1522"/>
                </a:cubicBezTo>
                <a:close/>
                <a:moveTo>
                  <a:pt x="769" y="1815"/>
                </a:moveTo>
                <a:cubicBezTo>
                  <a:pt x="729" y="1812"/>
                  <a:pt x="541" y="1862"/>
                  <a:pt x="621" y="1923"/>
                </a:cubicBezTo>
                <a:cubicBezTo>
                  <a:pt x="703" y="1986"/>
                  <a:pt x="880" y="1843"/>
                  <a:pt x="769" y="1815"/>
                </a:cubicBezTo>
                <a:close/>
                <a:moveTo>
                  <a:pt x="502" y="1477"/>
                </a:moveTo>
                <a:cubicBezTo>
                  <a:pt x="486" y="1464"/>
                  <a:pt x="468" y="1455"/>
                  <a:pt x="448" y="1450"/>
                </a:cubicBezTo>
                <a:cubicBezTo>
                  <a:pt x="426" y="1538"/>
                  <a:pt x="517" y="1516"/>
                  <a:pt x="502" y="1477"/>
                </a:cubicBezTo>
                <a:close/>
                <a:moveTo>
                  <a:pt x="431" y="1329"/>
                </a:moveTo>
                <a:cubicBezTo>
                  <a:pt x="406" y="1352"/>
                  <a:pt x="412" y="1362"/>
                  <a:pt x="448" y="1361"/>
                </a:cubicBezTo>
                <a:cubicBezTo>
                  <a:pt x="442" y="1350"/>
                  <a:pt x="437" y="1339"/>
                  <a:pt x="431" y="1329"/>
                </a:cubicBezTo>
                <a:close/>
                <a:moveTo>
                  <a:pt x="238" y="797"/>
                </a:moveTo>
                <a:cubicBezTo>
                  <a:pt x="228" y="778"/>
                  <a:pt x="214" y="764"/>
                  <a:pt x="196" y="753"/>
                </a:cubicBezTo>
                <a:cubicBezTo>
                  <a:pt x="199" y="775"/>
                  <a:pt x="216" y="792"/>
                  <a:pt x="238" y="79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5" name="꙱ South Georgia and the South Sandwich Islands (GS) (H)">
            <a:extLst>
              <a:ext uri="{FF2B5EF4-FFF2-40B4-BE49-F238E27FC236}">
                <a16:creationId xmlns:a16="http://schemas.microsoft.com/office/drawing/2014/main" id="{588682D4-BC4C-461D-97F8-CA0F18EFEB39}"/>
              </a:ext>
            </a:extLst>
          </p:cNvPr>
          <p:cNvSpPr>
            <a:spLocks/>
          </p:cNvSpPr>
          <p:nvPr/>
        </p:nvSpPr>
        <p:spPr bwMode="auto">
          <a:xfrm>
            <a:off x="3597476" y="3958320"/>
            <a:ext cx="54973" cy="25097"/>
          </a:xfrm>
          <a:custGeom>
            <a:avLst/>
            <a:gdLst>
              <a:gd name="T0" fmla="*/ 603 w 659"/>
              <a:gd name="T1" fmla="*/ 310 h 310"/>
              <a:gd name="T2" fmla="*/ 627 w 659"/>
              <a:gd name="T3" fmla="*/ 292 h 310"/>
              <a:gd name="T4" fmla="*/ 594 w 659"/>
              <a:gd name="T5" fmla="*/ 269 h 310"/>
              <a:gd name="T6" fmla="*/ 659 w 659"/>
              <a:gd name="T7" fmla="*/ 262 h 310"/>
              <a:gd name="T8" fmla="*/ 573 w 659"/>
              <a:gd name="T9" fmla="*/ 178 h 310"/>
              <a:gd name="T10" fmla="*/ 460 w 659"/>
              <a:gd name="T11" fmla="*/ 99 h 310"/>
              <a:gd name="T12" fmla="*/ 383 w 659"/>
              <a:gd name="T13" fmla="*/ 96 h 310"/>
              <a:gd name="T14" fmla="*/ 148 w 659"/>
              <a:gd name="T15" fmla="*/ 18 h 310"/>
              <a:gd name="T16" fmla="*/ 0 w 659"/>
              <a:gd name="T17" fmla="*/ 13 h 310"/>
              <a:gd name="T18" fmla="*/ 217 w 659"/>
              <a:gd name="T19" fmla="*/ 64 h 310"/>
              <a:gd name="T20" fmla="*/ 242 w 659"/>
              <a:gd name="T21" fmla="*/ 100 h 310"/>
              <a:gd name="T22" fmla="*/ 466 w 659"/>
              <a:gd name="T23" fmla="*/ 203 h 310"/>
              <a:gd name="T24" fmla="*/ 603 w 659"/>
              <a:gd name="T25" fmla="*/ 31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59" h="310">
                <a:moveTo>
                  <a:pt x="603" y="310"/>
                </a:moveTo>
                <a:cubicBezTo>
                  <a:pt x="611" y="304"/>
                  <a:pt x="619" y="298"/>
                  <a:pt x="627" y="292"/>
                </a:cubicBezTo>
                <a:cubicBezTo>
                  <a:pt x="616" y="283"/>
                  <a:pt x="605" y="275"/>
                  <a:pt x="594" y="269"/>
                </a:cubicBezTo>
                <a:cubicBezTo>
                  <a:pt x="615" y="286"/>
                  <a:pt x="641" y="283"/>
                  <a:pt x="659" y="262"/>
                </a:cubicBezTo>
                <a:cubicBezTo>
                  <a:pt x="642" y="247"/>
                  <a:pt x="567" y="199"/>
                  <a:pt x="573" y="178"/>
                </a:cubicBezTo>
                <a:cubicBezTo>
                  <a:pt x="579" y="157"/>
                  <a:pt x="480" y="101"/>
                  <a:pt x="460" y="99"/>
                </a:cubicBezTo>
                <a:cubicBezTo>
                  <a:pt x="502" y="163"/>
                  <a:pt x="407" y="88"/>
                  <a:pt x="383" y="96"/>
                </a:cubicBezTo>
                <a:cubicBezTo>
                  <a:pt x="448" y="35"/>
                  <a:pt x="176" y="26"/>
                  <a:pt x="148" y="18"/>
                </a:cubicBezTo>
                <a:cubicBezTo>
                  <a:pt x="105" y="6"/>
                  <a:pt x="43" y="0"/>
                  <a:pt x="0" y="13"/>
                </a:cubicBezTo>
                <a:cubicBezTo>
                  <a:pt x="68" y="51"/>
                  <a:pt x="141" y="60"/>
                  <a:pt x="217" y="64"/>
                </a:cubicBezTo>
                <a:cubicBezTo>
                  <a:pt x="142" y="66"/>
                  <a:pt x="217" y="100"/>
                  <a:pt x="242" y="100"/>
                </a:cubicBezTo>
                <a:cubicBezTo>
                  <a:pt x="299" y="101"/>
                  <a:pt x="384" y="162"/>
                  <a:pt x="466" y="203"/>
                </a:cubicBezTo>
                <a:cubicBezTo>
                  <a:pt x="517" y="229"/>
                  <a:pt x="556" y="277"/>
                  <a:pt x="603" y="31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6" name="꙱ South Africa (Republic of South Africa) (ZA) (H)">
            <a:extLst>
              <a:ext uri="{FF2B5EF4-FFF2-40B4-BE49-F238E27FC236}">
                <a16:creationId xmlns:a16="http://schemas.microsoft.com/office/drawing/2014/main" id="{D705F38A-CC51-4F3D-81AE-CAB9949CD14C}"/>
              </a:ext>
            </a:extLst>
          </p:cNvPr>
          <p:cNvSpPr>
            <a:spLocks noEditPoints="1"/>
          </p:cNvSpPr>
          <p:nvPr/>
        </p:nvSpPr>
        <p:spPr bwMode="auto">
          <a:xfrm>
            <a:off x="4811653" y="3028567"/>
            <a:ext cx="413489" cy="375248"/>
          </a:xfrm>
          <a:custGeom>
            <a:avLst/>
            <a:gdLst>
              <a:gd name="T0" fmla="*/ 3701 w 5001"/>
              <a:gd name="T1" fmla="*/ 2342 h 4552"/>
              <a:gd name="T2" fmla="*/ 3922 w 5001"/>
              <a:gd name="T3" fmla="*/ 2593 h 4552"/>
              <a:gd name="T4" fmla="*/ 3690 w 5001"/>
              <a:gd name="T5" fmla="*/ 2875 h 4552"/>
              <a:gd name="T6" fmla="*/ 3488 w 5001"/>
              <a:gd name="T7" fmla="*/ 3059 h 4552"/>
              <a:gd name="T8" fmla="*/ 3247 w 5001"/>
              <a:gd name="T9" fmla="*/ 2843 h 4552"/>
              <a:gd name="T10" fmla="*/ 3309 w 5001"/>
              <a:gd name="T11" fmla="*/ 2617 h 4552"/>
              <a:gd name="T12" fmla="*/ 3498 w 5001"/>
              <a:gd name="T13" fmla="*/ 2424 h 4552"/>
              <a:gd name="T14" fmla="*/ 4732 w 5001"/>
              <a:gd name="T15" fmla="*/ 665 h 4552"/>
              <a:gd name="T16" fmla="*/ 4758 w 5001"/>
              <a:gd name="T17" fmla="*/ 1271 h 4552"/>
              <a:gd name="T18" fmla="*/ 4666 w 5001"/>
              <a:gd name="T19" fmla="*/ 1369 h 4552"/>
              <a:gd name="T20" fmla="*/ 4465 w 5001"/>
              <a:gd name="T21" fmla="*/ 1467 h 4552"/>
              <a:gd name="T22" fmla="*/ 4499 w 5001"/>
              <a:gd name="T23" fmla="*/ 1793 h 4552"/>
              <a:gd name="T24" fmla="*/ 4761 w 5001"/>
              <a:gd name="T25" fmla="*/ 1716 h 4552"/>
              <a:gd name="T26" fmla="*/ 4879 w 5001"/>
              <a:gd name="T27" fmla="*/ 2173 h 4552"/>
              <a:gd name="T28" fmla="*/ 4648 w 5001"/>
              <a:gd name="T29" fmla="*/ 2451 h 4552"/>
              <a:gd name="T30" fmla="*/ 4410 w 5001"/>
              <a:gd name="T31" fmla="*/ 2771 h 4552"/>
              <a:gd name="T32" fmla="*/ 3894 w 5001"/>
              <a:gd name="T33" fmla="*/ 3419 h 4552"/>
              <a:gd name="T34" fmla="*/ 3279 w 5001"/>
              <a:gd name="T35" fmla="*/ 3991 h 4552"/>
              <a:gd name="T36" fmla="*/ 2758 w 5001"/>
              <a:gd name="T37" fmla="*/ 4166 h 4552"/>
              <a:gd name="T38" fmla="*/ 2495 w 5001"/>
              <a:gd name="T39" fmla="*/ 4257 h 4552"/>
              <a:gd name="T40" fmla="*/ 2024 w 5001"/>
              <a:gd name="T41" fmla="*/ 4270 h 4552"/>
              <a:gd name="T42" fmla="*/ 1837 w 5001"/>
              <a:gd name="T43" fmla="*/ 4258 h 4552"/>
              <a:gd name="T44" fmla="*/ 1566 w 5001"/>
              <a:gd name="T45" fmla="*/ 4380 h 4552"/>
              <a:gd name="T46" fmla="*/ 1032 w 5001"/>
              <a:gd name="T47" fmla="*/ 4516 h 4552"/>
              <a:gd name="T48" fmla="*/ 878 w 5001"/>
              <a:gd name="T49" fmla="*/ 4521 h 4552"/>
              <a:gd name="T50" fmla="*/ 653 w 5001"/>
              <a:gd name="T51" fmla="*/ 4385 h 4552"/>
              <a:gd name="T52" fmla="*/ 555 w 5001"/>
              <a:gd name="T53" fmla="*/ 4385 h 4552"/>
              <a:gd name="T54" fmla="*/ 505 w 5001"/>
              <a:gd name="T55" fmla="*/ 4073 h 4552"/>
              <a:gd name="T56" fmla="*/ 396 w 5001"/>
              <a:gd name="T57" fmla="*/ 3910 h 4552"/>
              <a:gd name="T58" fmla="*/ 428 w 5001"/>
              <a:gd name="T59" fmla="*/ 3334 h 4552"/>
              <a:gd name="T60" fmla="*/ 114 w 5001"/>
              <a:gd name="T61" fmla="*/ 2576 h 4552"/>
              <a:gd name="T62" fmla="*/ 84 w 5001"/>
              <a:gd name="T63" fmla="*/ 2259 h 4552"/>
              <a:gd name="T64" fmla="*/ 242 w 5001"/>
              <a:gd name="T65" fmla="*/ 2209 h 4552"/>
              <a:gd name="T66" fmla="*/ 490 w 5001"/>
              <a:gd name="T67" fmla="*/ 2430 h 4552"/>
              <a:gd name="T68" fmla="*/ 849 w 5001"/>
              <a:gd name="T69" fmla="*/ 2441 h 4552"/>
              <a:gd name="T70" fmla="*/ 971 w 5001"/>
              <a:gd name="T71" fmla="*/ 2303 h 4552"/>
              <a:gd name="T72" fmla="*/ 1095 w 5001"/>
              <a:gd name="T73" fmla="*/ 965 h 4552"/>
              <a:gd name="T74" fmla="*/ 1308 w 5001"/>
              <a:gd name="T75" fmla="*/ 1292 h 4552"/>
              <a:gd name="T76" fmla="*/ 1534 w 5001"/>
              <a:gd name="T77" fmla="*/ 1723 h 4552"/>
              <a:gd name="T78" fmla="*/ 1672 w 5001"/>
              <a:gd name="T79" fmla="*/ 1641 h 4552"/>
              <a:gd name="T80" fmla="*/ 1985 w 5001"/>
              <a:gd name="T81" fmla="*/ 1194 h 4552"/>
              <a:gd name="T82" fmla="*/ 2325 w 5001"/>
              <a:gd name="T83" fmla="*/ 1284 h 4552"/>
              <a:gd name="T84" fmla="*/ 2673 w 5001"/>
              <a:gd name="T85" fmla="*/ 1313 h 4552"/>
              <a:gd name="T86" fmla="*/ 2897 w 5001"/>
              <a:gd name="T87" fmla="*/ 1030 h 4552"/>
              <a:gd name="T88" fmla="*/ 3097 w 5001"/>
              <a:gd name="T89" fmla="*/ 887 h 4552"/>
              <a:gd name="T90" fmla="*/ 3418 w 5001"/>
              <a:gd name="T91" fmla="*/ 467 h 4552"/>
              <a:gd name="T92" fmla="*/ 3859 w 5001"/>
              <a:gd name="T93" fmla="*/ 135 h 4552"/>
              <a:gd name="T94" fmla="*/ 3992 w 5001"/>
              <a:gd name="T95" fmla="*/ 37 h 4552"/>
              <a:gd name="T96" fmla="*/ 4589 w 5001"/>
              <a:gd name="T97" fmla="*/ 144 h 4552"/>
              <a:gd name="T98" fmla="*/ 4655 w 5001"/>
              <a:gd name="T99" fmla="*/ 452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001" h="4552">
                <a:moveTo>
                  <a:pt x="3580" y="2376"/>
                </a:moveTo>
                <a:cubicBezTo>
                  <a:pt x="3610" y="2363"/>
                  <a:pt x="3667" y="2307"/>
                  <a:pt x="3701" y="2342"/>
                </a:cubicBezTo>
                <a:cubicBezTo>
                  <a:pt x="3739" y="2383"/>
                  <a:pt x="3780" y="2421"/>
                  <a:pt x="3819" y="2462"/>
                </a:cubicBezTo>
                <a:cubicBezTo>
                  <a:pt x="3869" y="2514"/>
                  <a:pt x="3900" y="2518"/>
                  <a:pt x="3922" y="2593"/>
                </a:cubicBezTo>
                <a:cubicBezTo>
                  <a:pt x="3929" y="2617"/>
                  <a:pt x="3888" y="2661"/>
                  <a:pt x="3874" y="2677"/>
                </a:cubicBezTo>
                <a:cubicBezTo>
                  <a:pt x="3802" y="2767"/>
                  <a:pt x="3862" y="2827"/>
                  <a:pt x="3690" y="2875"/>
                </a:cubicBezTo>
                <a:cubicBezTo>
                  <a:pt x="3640" y="2889"/>
                  <a:pt x="3588" y="2879"/>
                  <a:pt x="3558" y="2930"/>
                </a:cubicBezTo>
                <a:cubicBezTo>
                  <a:pt x="3538" y="2962"/>
                  <a:pt x="3515" y="3036"/>
                  <a:pt x="3488" y="3059"/>
                </a:cubicBezTo>
                <a:cubicBezTo>
                  <a:pt x="3425" y="3109"/>
                  <a:pt x="3330" y="2988"/>
                  <a:pt x="3294" y="2952"/>
                </a:cubicBezTo>
                <a:cubicBezTo>
                  <a:pt x="3265" y="2924"/>
                  <a:pt x="3275" y="2878"/>
                  <a:pt x="3247" y="2843"/>
                </a:cubicBezTo>
                <a:cubicBezTo>
                  <a:pt x="3215" y="2803"/>
                  <a:pt x="3219" y="2747"/>
                  <a:pt x="3179" y="2708"/>
                </a:cubicBezTo>
                <a:cubicBezTo>
                  <a:pt x="3226" y="2674"/>
                  <a:pt x="3275" y="2668"/>
                  <a:pt x="3309" y="2617"/>
                </a:cubicBezTo>
                <a:cubicBezTo>
                  <a:pt x="3339" y="2572"/>
                  <a:pt x="3355" y="2519"/>
                  <a:pt x="3388" y="2477"/>
                </a:cubicBezTo>
                <a:cubicBezTo>
                  <a:pt x="3419" y="2437"/>
                  <a:pt x="3459" y="2445"/>
                  <a:pt x="3498" y="2424"/>
                </a:cubicBezTo>
                <a:cubicBezTo>
                  <a:pt x="3530" y="2406"/>
                  <a:pt x="3547" y="2390"/>
                  <a:pt x="3580" y="2376"/>
                </a:cubicBezTo>
                <a:close/>
                <a:moveTo>
                  <a:pt x="4732" y="665"/>
                </a:moveTo>
                <a:cubicBezTo>
                  <a:pt x="4792" y="813"/>
                  <a:pt x="4777" y="954"/>
                  <a:pt x="4769" y="1111"/>
                </a:cubicBezTo>
                <a:cubicBezTo>
                  <a:pt x="4767" y="1160"/>
                  <a:pt x="4768" y="1217"/>
                  <a:pt x="4758" y="1271"/>
                </a:cubicBezTo>
                <a:cubicBezTo>
                  <a:pt x="4742" y="1350"/>
                  <a:pt x="4731" y="1329"/>
                  <a:pt x="4744" y="1427"/>
                </a:cubicBezTo>
                <a:cubicBezTo>
                  <a:pt x="4737" y="1418"/>
                  <a:pt x="4702" y="1382"/>
                  <a:pt x="4666" y="1369"/>
                </a:cubicBezTo>
                <a:cubicBezTo>
                  <a:pt x="4628" y="1357"/>
                  <a:pt x="4589" y="1363"/>
                  <a:pt x="4561" y="1361"/>
                </a:cubicBezTo>
                <a:cubicBezTo>
                  <a:pt x="4535" y="1413"/>
                  <a:pt x="4495" y="1402"/>
                  <a:pt x="4465" y="1467"/>
                </a:cubicBezTo>
                <a:cubicBezTo>
                  <a:pt x="4429" y="1545"/>
                  <a:pt x="4396" y="1666"/>
                  <a:pt x="4385" y="1657"/>
                </a:cubicBezTo>
                <a:cubicBezTo>
                  <a:pt x="4443" y="1710"/>
                  <a:pt x="4463" y="1752"/>
                  <a:pt x="4499" y="1793"/>
                </a:cubicBezTo>
                <a:cubicBezTo>
                  <a:pt x="4558" y="1860"/>
                  <a:pt x="4642" y="1896"/>
                  <a:pt x="4706" y="1832"/>
                </a:cubicBezTo>
                <a:cubicBezTo>
                  <a:pt x="4725" y="1804"/>
                  <a:pt x="4697" y="1805"/>
                  <a:pt x="4761" y="1716"/>
                </a:cubicBezTo>
                <a:lnTo>
                  <a:pt x="5001" y="1724"/>
                </a:lnTo>
                <a:cubicBezTo>
                  <a:pt x="4966" y="1881"/>
                  <a:pt x="4921" y="2018"/>
                  <a:pt x="4879" y="2173"/>
                </a:cubicBezTo>
                <a:cubicBezTo>
                  <a:pt x="4858" y="2253"/>
                  <a:pt x="4815" y="2416"/>
                  <a:pt x="4705" y="2408"/>
                </a:cubicBezTo>
                <a:cubicBezTo>
                  <a:pt x="4723" y="2447"/>
                  <a:pt x="4671" y="2446"/>
                  <a:pt x="4648" y="2451"/>
                </a:cubicBezTo>
                <a:cubicBezTo>
                  <a:pt x="4618" y="2457"/>
                  <a:pt x="4593" y="2494"/>
                  <a:pt x="4574" y="2515"/>
                </a:cubicBezTo>
                <a:cubicBezTo>
                  <a:pt x="4508" y="2589"/>
                  <a:pt x="4440" y="2676"/>
                  <a:pt x="4410" y="2771"/>
                </a:cubicBezTo>
                <a:cubicBezTo>
                  <a:pt x="4393" y="2823"/>
                  <a:pt x="4346" y="2857"/>
                  <a:pt x="4319" y="2904"/>
                </a:cubicBezTo>
                <a:cubicBezTo>
                  <a:pt x="4185" y="3143"/>
                  <a:pt x="4110" y="3241"/>
                  <a:pt x="3894" y="3419"/>
                </a:cubicBezTo>
                <a:cubicBezTo>
                  <a:pt x="3798" y="3498"/>
                  <a:pt x="3742" y="3613"/>
                  <a:pt x="3646" y="3692"/>
                </a:cubicBezTo>
                <a:cubicBezTo>
                  <a:pt x="3524" y="3792"/>
                  <a:pt x="3405" y="3895"/>
                  <a:pt x="3279" y="3991"/>
                </a:cubicBezTo>
                <a:cubicBezTo>
                  <a:pt x="3180" y="4066"/>
                  <a:pt x="3067" y="4156"/>
                  <a:pt x="2940" y="4173"/>
                </a:cubicBezTo>
                <a:cubicBezTo>
                  <a:pt x="2879" y="4181"/>
                  <a:pt x="2818" y="4148"/>
                  <a:pt x="2758" y="4166"/>
                </a:cubicBezTo>
                <a:cubicBezTo>
                  <a:pt x="2714" y="4179"/>
                  <a:pt x="2653" y="4232"/>
                  <a:pt x="2713" y="4270"/>
                </a:cubicBezTo>
                <a:cubicBezTo>
                  <a:pt x="2642" y="4302"/>
                  <a:pt x="2562" y="4211"/>
                  <a:pt x="2495" y="4257"/>
                </a:cubicBezTo>
                <a:cubicBezTo>
                  <a:pt x="2417" y="4310"/>
                  <a:pt x="2400" y="4342"/>
                  <a:pt x="2293" y="4301"/>
                </a:cubicBezTo>
                <a:cubicBezTo>
                  <a:pt x="2213" y="4270"/>
                  <a:pt x="2109" y="4237"/>
                  <a:pt x="2024" y="4270"/>
                </a:cubicBezTo>
                <a:cubicBezTo>
                  <a:pt x="1986" y="4284"/>
                  <a:pt x="2005" y="4309"/>
                  <a:pt x="1948" y="4288"/>
                </a:cubicBezTo>
                <a:cubicBezTo>
                  <a:pt x="1914" y="4276"/>
                  <a:pt x="1854" y="4297"/>
                  <a:pt x="1837" y="4258"/>
                </a:cubicBezTo>
                <a:cubicBezTo>
                  <a:pt x="1836" y="4263"/>
                  <a:pt x="1836" y="4268"/>
                  <a:pt x="1837" y="4273"/>
                </a:cubicBezTo>
                <a:cubicBezTo>
                  <a:pt x="1750" y="4259"/>
                  <a:pt x="1610" y="4299"/>
                  <a:pt x="1566" y="4380"/>
                </a:cubicBezTo>
                <a:cubicBezTo>
                  <a:pt x="1527" y="4451"/>
                  <a:pt x="1332" y="4378"/>
                  <a:pt x="1270" y="4404"/>
                </a:cubicBezTo>
                <a:cubicBezTo>
                  <a:pt x="1178" y="4444"/>
                  <a:pt x="1237" y="4356"/>
                  <a:pt x="1032" y="4516"/>
                </a:cubicBezTo>
                <a:cubicBezTo>
                  <a:pt x="985" y="4552"/>
                  <a:pt x="1004" y="4545"/>
                  <a:pt x="950" y="4531"/>
                </a:cubicBezTo>
                <a:cubicBezTo>
                  <a:pt x="926" y="4525"/>
                  <a:pt x="900" y="4538"/>
                  <a:pt x="878" y="4521"/>
                </a:cubicBezTo>
                <a:cubicBezTo>
                  <a:pt x="855" y="4501"/>
                  <a:pt x="832" y="4478"/>
                  <a:pt x="801" y="4469"/>
                </a:cubicBezTo>
                <a:cubicBezTo>
                  <a:pt x="855" y="4395"/>
                  <a:pt x="689" y="4392"/>
                  <a:pt x="653" y="4385"/>
                </a:cubicBezTo>
                <a:cubicBezTo>
                  <a:pt x="675" y="4328"/>
                  <a:pt x="652" y="4276"/>
                  <a:pt x="583" y="4289"/>
                </a:cubicBezTo>
                <a:cubicBezTo>
                  <a:pt x="536" y="4297"/>
                  <a:pt x="553" y="4353"/>
                  <a:pt x="555" y="4385"/>
                </a:cubicBezTo>
                <a:cubicBezTo>
                  <a:pt x="470" y="4352"/>
                  <a:pt x="537" y="4252"/>
                  <a:pt x="545" y="4200"/>
                </a:cubicBezTo>
                <a:cubicBezTo>
                  <a:pt x="552" y="4156"/>
                  <a:pt x="528" y="4110"/>
                  <a:pt x="505" y="4073"/>
                </a:cubicBezTo>
                <a:cubicBezTo>
                  <a:pt x="493" y="4052"/>
                  <a:pt x="387" y="3905"/>
                  <a:pt x="457" y="3973"/>
                </a:cubicBezTo>
                <a:cubicBezTo>
                  <a:pt x="427" y="3943"/>
                  <a:pt x="440" y="3910"/>
                  <a:pt x="396" y="3910"/>
                </a:cubicBezTo>
                <a:cubicBezTo>
                  <a:pt x="358" y="3911"/>
                  <a:pt x="399" y="3817"/>
                  <a:pt x="403" y="3804"/>
                </a:cubicBezTo>
                <a:cubicBezTo>
                  <a:pt x="548" y="3889"/>
                  <a:pt x="577" y="3580"/>
                  <a:pt x="428" y="3334"/>
                </a:cubicBezTo>
                <a:cubicBezTo>
                  <a:pt x="331" y="3172"/>
                  <a:pt x="245" y="3013"/>
                  <a:pt x="189" y="2831"/>
                </a:cubicBezTo>
                <a:cubicBezTo>
                  <a:pt x="163" y="2747"/>
                  <a:pt x="146" y="2659"/>
                  <a:pt x="114" y="2576"/>
                </a:cubicBezTo>
                <a:cubicBezTo>
                  <a:pt x="83" y="2493"/>
                  <a:pt x="8" y="2419"/>
                  <a:pt x="0" y="2328"/>
                </a:cubicBezTo>
                <a:cubicBezTo>
                  <a:pt x="31" y="2299"/>
                  <a:pt x="78" y="2305"/>
                  <a:pt x="84" y="2259"/>
                </a:cubicBezTo>
                <a:cubicBezTo>
                  <a:pt x="89" y="2220"/>
                  <a:pt x="116" y="2153"/>
                  <a:pt x="157" y="2140"/>
                </a:cubicBezTo>
                <a:cubicBezTo>
                  <a:pt x="211" y="2122"/>
                  <a:pt x="205" y="2198"/>
                  <a:pt x="242" y="2209"/>
                </a:cubicBezTo>
                <a:cubicBezTo>
                  <a:pt x="306" y="2227"/>
                  <a:pt x="240" y="2291"/>
                  <a:pt x="271" y="2330"/>
                </a:cubicBezTo>
                <a:cubicBezTo>
                  <a:pt x="326" y="2398"/>
                  <a:pt x="410" y="2405"/>
                  <a:pt x="490" y="2430"/>
                </a:cubicBezTo>
                <a:cubicBezTo>
                  <a:pt x="563" y="2453"/>
                  <a:pt x="622" y="2421"/>
                  <a:pt x="694" y="2422"/>
                </a:cubicBezTo>
                <a:cubicBezTo>
                  <a:pt x="758" y="2424"/>
                  <a:pt x="783" y="2460"/>
                  <a:pt x="849" y="2441"/>
                </a:cubicBezTo>
                <a:cubicBezTo>
                  <a:pt x="809" y="2396"/>
                  <a:pt x="858" y="2389"/>
                  <a:pt x="885" y="2378"/>
                </a:cubicBezTo>
                <a:cubicBezTo>
                  <a:pt x="922" y="2364"/>
                  <a:pt x="924" y="2316"/>
                  <a:pt x="971" y="2303"/>
                </a:cubicBezTo>
                <a:cubicBezTo>
                  <a:pt x="1001" y="2294"/>
                  <a:pt x="1063" y="2290"/>
                  <a:pt x="1066" y="2248"/>
                </a:cubicBezTo>
                <a:lnTo>
                  <a:pt x="1095" y="965"/>
                </a:lnTo>
                <a:cubicBezTo>
                  <a:pt x="1146" y="1037"/>
                  <a:pt x="1196" y="1020"/>
                  <a:pt x="1253" y="1147"/>
                </a:cubicBezTo>
                <a:cubicBezTo>
                  <a:pt x="1274" y="1195"/>
                  <a:pt x="1291" y="1247"/>
                  <a:pt x="1308" y="1292"/>
                </a:cubicBezTo>
                <a:cubicBezTo>
                  <a:pt x="1403" y="1549"/>
                  <a:pt x="1212" y="1538"/>
                  <a:pt x="1291" y="1728"/>
                </a:cubicBezTo>
                <a:cubicBezTo>
                  <a:pt x="1343" y="1671"/>
                  <a:pt x="1468" y="1718"/>
                  <a:pt x="1534" y="1723"/>
                </a:cubicBezTo>
                <a:cubicBezTo>
                  <a:pt x="1562" y="1724"/>
                  <a:pt x="1612" y="1715"/>
                  <a:pt x="1624" y="1682"/>
                </a:cubicBezTo>
                <a:cubicBezTo>
                  <a:pt x="1621" y="1660"/>
                  <a:pt x="1616" y="1647"/>
                  <a:pt x="1672" y="1641"/>
                </a:cubicBezTo>
                <a:cubicBezTo>
                  <a:pt x="1740" y="1631"/>
                  <a:pt x="1745" y="1553"/>
                  <a:pt x="1805" y="1512"/>
                </a:cubicBezTo>
                <a:cubicBezTo>
                  <a:pt x="2000" y="1378"/>
                  <a:pt x="1888" y="1292"/>
                  <a:pt x="1985" y="1194"/>
                </a:cubicBezTo>
                <a:cubicBezTo>
                  <a:pt x="2055" y="1122"/>
                  <a:pt x="2160" y="1144"/>
                  <a:pt x="2213" y="1215"/>
                </a:cubicBezTo>
                <a:cubicBezTo>
                  <a:pt x="2247" y="1251"/>
                  <a:pt x="2272" y="1280"/>
                  <a:pt x="2325" y="1284"/>
                </a:cubicBezTo>
                <a:cubicBezTo>
                  <a:pt x="2360" y="1286"/>
                  <a:pt x="2458" y="1332"/>
                  <a:pt x="2499" y="1341"/>
                </a:cubicBezTo>
                <a:cubicBezTo>
                  <a:pt x="2602" y="1364"/>
                  <a:pt x="2593" y="1306"/>
                  <a:pt x="2673" y="1313"/>
                </a:cubicBezTo>
                <a:cubicBezTo>
                  <a:pt x="2761" y="1321"/>
                  <a:pt x="2807" y="1291"/>
                  <a:pt x="2836" y="1204"/>
                </a:cubicBezTo>
                <a:cubicBezTo>
                  <a:pt x="2856" y="1146"/>
                  <a:pt x="2885" y="1091"/>
                  <a:pt x="2897" y="1030"/>
                </a:cubicBezTo>
                <a:cubicBezTo>
                  <a:pt x="2907" y="984"/>
                  <a:pt x="2878" y="966"/>
                  <a:pt x="2926" y="958"/>
                </a:cubicBezTo>
                <a:cubicBezTo>
                  <a:pt x="2992" y="947"/>
                  <a:pt x="3057" y="934"/>
                  <a:pt x="3097" y="887"/>
                </a:cubicBezTo>
                <a:cubicBezTo>
                  <a:pt x="3164" y="807"/>
                  <a:pt x="3219" y="786"/>
                  <a:pt x="3229" y="691"/>
                </a:cubicBezTo>
                <a:cubicBezTo>
                  <a:pt x="3245" y="526"/>
                  <a:pt x="3339" y="522"/>
                  <a:pt x="3418" y="467"/>
                </a:cubicBezTo>
                <a:cubicBezTo>
                  <a:pt x="3602" y="337"/>
                  <a:pt x="3571" y="222"/>
                  <a:pt x="3709" y="190"/>
                </a:cubicBezTo>
                <a:cubicBezTo>
                  <a:pt x="3765" y="178"/>
                  <a:pt x="3829" y="177"/>
                  <a:pt x="3859" y="135"/>
                </a:cubicBezTo>
                <a:cubicBezTo>
                  <a:pt x="3900" y="78"/>
                  <a:pt x="3882" y="54"/>
                  <a:pt x="3993" y="41"/>
                </a:cubicBezTo>
                <a:cubicBezTo>
                  <a:pt x="3992" y="39"/>
                  <a:pt x="3992" y="38"/>
                  <a:pt x="3992" y="37"/>
                </a:cubicBezTo>
                <a:cubicBezTo>
                  <a:pt x="4128" y="10"/>
                  <a:pt x="4207" y="96"/>
                  <a:pt x="4343" y="100"/>
                </a:cubicBezTo>
                <a:cubicBezTo>
                  <a:pt x="4379" y="91"/>
                  <a:pt x="4526" y="0"/>
                  <a:pt x="4589" y="144"/>
                </a:cubicBezTo>
                <a:cubicBezTo>
                  <a:pt x="4594" y="154"/>
                  <a:pt x="4606" y="178"/>
                  <a:pt x="4612" y="202"/>
                </a:cubicBezTo>
                <a:cubicBezTo>
                  <a:pt x="4631" y="259"/>
                  <a:pt x="4652" y="367"/>
                  <a:pt x="4655" y="452"/>
                </a:cubicBezTo>
                <a:cubicBezTo>
                  <a:pt x="4657" y="529"/>
                  <a:pt x="4704" y="595"/>
                  <a:pt x="4732" y="66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7" name="꙱ Somalia (Federal Republic of Somalia) (SO) (H)">
            <a:extLst>
              <a:ext uri="{FF2B5EF4-FFF2-40B4-BE49-F238E27FC236}">
                <a16:creationId xmlns:a16="http://schemas.microsoft.com/office/drawing/2014/main" id="{B44382AA-2972-4E62-AE7D-18E44B3B9330}"/>
              </a:ext>
            </a:extLst>
          </p:cNvPr>
          <p:cNvSpPr>
            <a:spLocks/>
          </p:cNvSpPr>
          <p:nvPr/>
        </p:nvSpPr>
        <p:spPr bwMode="auto">
          <a:xfrm>
            <a:off x="5452203" y="2024720"/>
            <a:ext cx="267693" cy="403929"/>
          </a:xfrm>
          <a:custGeom>
            <a:avLst/>
            <a:gdLst>
              <a:gd name="T0" fmla="*/ 304 w 3255"/>
              <a:gd name="T1" fmla="*/ 2871 h 4883"/>
              <a:gd name="T2" fmla="*/ 647 w 3255"/>
              <a:gd name="T3" fmla="*/ 2705 h 4883"/>
              <a:gd name="T4" fmla="*/ 1310 w 3255"/>
              <a:gd name="T5" fmla="*/ 2490 h 4883"/>
              <a:gd name="T6" fmla="*/ 2204 w 3255"/>
              <a:gd name="T7" fmla="*/ 1432 h 4883"/>
              <a:gd name="T8" fmla="*/ 1878 w 3255"/>
              <a:gd name="T9" fmla="*/ 1423 h 4883"/>
              <a:gd name="T10" fmla="*/ 1526 w 3255"/>
              <a:gd name="T11" fmla="*/ 1291 h 4883"/>
              <a:gd name="T12" fmla="*/ 1166 w 3255"/>
              <a:gd name="T13" fmla="*/ 1154 h 4883"/>
              <a:gd name="T14" fmla="*/ 873 w 3255"/>
              <a:gd name="T15" fmla="*/ 998 h 4883"/>
              <a:gd name="T16" fmla="*/ 796 w 3255"/>
              <a:gd name="T17" fmla="*/ 944 h 4883"/>
              <a:gd name="T18" fmla="*/ 623 w 3255"/>
              <a:gd name="T19" fmla="*/ 687 h 4883"/>
              <a:gd name="T20" fmla="*/ 679 w 3255"/>
              <a:gd name="T21" fmla="*/ 190 h 4883"/>
              <a:gd name="T22" fmla="*/ 901 w 3255"/>
              <a:gd name="T23" fmla="*/ 463 h 4883"/>
              <a:gd name="T24" fmla="*/ 1245 w 3255"/>
              <a:gd name="T25" fmla="*/ 556 h 4883"/>
              <a:gd name="T26" fmla="*/ 1403 w 3255"/>
              <a:gd name="T27" fmla="*/ 463 h 4883"/>
              <a:gd name="T28" fmla="*/ 1593 w 3255"/>
              <a:gd name="T29" fmla="*/ 432 h 4883"/>
              <a:gd name="T30" fmla="*/ 1822 w 3255"/>
              <a:gd name="T31" fmla="*/ 412 h 4883"/>
              <a:gd name="T32" fmla="*/ 2030 w 3255"/>
              <a:gd name="T33" fmla="*/ 299 h 4883"/>
              <a:gd name="T34" fmla="*/ 2318 w 3255"/>
              <a:gd name="T35" fmla="*/ 260 h 4883"/>
              <a:gd name="T36" fmla="*/ 2462 w 3255"/>
              <a:gd name="T37" fmla="*/ 271 h 4883"/>
              <a:gd name="T38" fmla="*/ 2666 w 3255"/>
              <a:gd name="T39" fmla="*/ 206 h 4883"/>
              <a:gd name="T40" fmla="*/ 2885 w 3255"/>
              <a:gd name="T41" fmla="*/ 154 h 4883"/>
              <a:gd name="T42" fmla="*/ 3000 w 3255"/>
              <a:gd name="T43" fmla="*/ 23 h 4883"/>
              <a:gd name="T44" fmla="*/ 3185 w 3255"/>
              <a:gd name="T45" fmla="*/ 111 h 4883"/>
              <a:gd name="T46" fmla="*/ 3160 w 3255"/>
              <a:gd name="T47" fmla="*/ 352 h 4883"/>
              <a:gd name="T48" fmla="*/ 3130 w 3255"/>
              <a:gd name="T49" fmla="*/ 565 h 4883"/>
              <a:gd name="T50" fmla="*/ 3193 w 3255"/>
              <a:gd name="T51" fmla="*/ 530 h 4883"/>
              <a:gd name="T52" fmla="*/ 3255 w 3255"/>
              <a:gd name="T53" fmla="*/ 556 h 4883"/>
              <a:gd name="T54" fmla="*/ 3097 w 3255"/>
              <a:gd name="T55" fmla="*/ 645 h 4883"/>
              <a:gd name="T56" fmla="*/ 2967 w 3255"/>
              <a:gd name="T57" fmla="*/ 1120 h 4883"/>
              <a:gd name="T58" fmla="*/ 2861 w 3255"/>
              <a:gd name="T59" fmla="*/ 1379 h 4883"/>
              <a:gd name="T60" fmla="*/ 2787 w 3255"/>
              <a:gd name="T61" fmla="*/ 1452 h 4883"/>
              <a:gd name="T62" fmla="*/ 2771 w 3255"/>
              <a:gd name="T63" fmla="*/ 1569 h 4883"/>
              <a:gd name="T64" fmla="*/ 2631 w 3255"/>
              <a:gd name="T65" fmla="*/ 1811 h 4883"/>
              <a:gd name="T66" fmla="*/ 2521 w 3255"/>
              <a:gd name="T67" fmla="*/ 2153 h 4883"/>
              <a:gd name="T68" fmla="*/ 2334 w 3255"/>
              <a:gd name="T69" fmla="*/ 2473 h 4883"/>
              <a:gd name="T70" fmla="*/ 2151 w 3255"/>
              <a:gd name="T71" fmla="*/ 2783 h 4883"/>
              <a:gd name="T72" fmla="*/ 1332 w 3255"/>
              <a:gd name="T73" fmla="*/ 3612 h 4883"/>
              <a:gd name="T74" fmla="*/ 1065 w 3255"/>
              <a:gd name="T75" fmla="*/ 3817 h 4883"/>
              <a:gd name="T76" fmla="*/ 794 w 3255"/>
              <a:gd name="T77" fmla="*/ 4095 h 4883"/>
              <a:gd name="T78" fmla="*/ 553 w 3255"/>
              <a:gd name="T79" fmla="*/ 4384 h 4883"/>
              <a:gd name="T80" fmla="*/ 444 w 3255"/>
              <a:gd name="T81" fmla="*/ 4531 h 4883"/>
              <a:gd name="T82" fmla="*/ 340 w 3255"/>
              <a:gd name="T83" fmla="*/ 4606 h 4883"/>
              <a:gd name="T84" fmla="*/ 211 w 3255"/>
              <a:gd name="T85" fmla="*/ 4883 h 4883"/>
              <a:gd name="T86" fmla="*/ 115 w 3255"/>
              <a:gd name="T87" fmla="*/ 4698 h 4883"/>
              <a:gd name="T88" fmla="*/ 37 w 3255"/>
              <a:gd name="T89" fmla="*/ 4167 h 4883"/>
              <a:gd name="T90" fmla="*/ 34 w 3255"/>
              <a:gd name="T91" fmla="*/ 3370 h 4883"/>
              <a:gd name="T92" fmla="*/ 157 w 3255"/>
              <a:gd name="T93" fmla="*/ 3127 h 4883"/>
              <a:gd name="T94" fmla="*/ 316 w 3255"/>
              <a:gd name="T95" fmla="*/ 2866 h 4883"/>
              <a:gd name="T96" fmla="*/ 304 w 3255"/>
              <a:gd name="T97" fmla="*/ 2871 h 4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255" h="4883">
                <a:moveTo>
                  <a:pt x="304" y="2871"/>
                </a:moveTo>
                <a:cubicBezTo>
                  <a:pt x="422" y="2723"/>
                  <a:pt x="545" y="2814"/>
                  <a:pt x="647" y="2705"/>
                </a:cubicBezTo>
                <a:cubicBezTo>
                  <a:pt x="964" y="2364"/>
                  <a:pt x="1189" y="2640"/>
                  <a:pt x="1310" y="2490"/>
                </a:cubicBezTo>
                <a:lnTo>
                  <a:pt x="2204" y="1432"/>
                </a:lnTo>
                <a:cubicBezTo>
                  <a:pt x="2096" y="1432"/>
                  <a:pt x="1984" y="1450"/>
                  <a:pt x="1878" y="1423"/>
                </a:cubicBezTo>
                <a:cubicBezTo>
                  <a:pt x="1757" y="1392"/>
                  <a:pt x="1642" y="1334"/>
                  <a:pt x="1526" y="1291"/>
                </a:cubicBezTo>
                <a:cubicBezTo>
                  <a:pt x="1406" y="1246"/>
                  <a:pt x="1286" y="1200"/>
                  <a:pt x="1166" y="1154"/>
                </a:cubicBezTo>
                <a:cubicBezTo>
                  <a:pt x="1056" y="1112"/>
                  <a:pt x="958" y="1083"/>
                  <a:pt x="873" y="998"/>
                </a:cubicBezTo>
                <a:cubicBezTo>
                  <a:pt x="845" y="969"/>
                  <a:pt x="835" y="954"/>
                  <a:pt x="796" y="944"/>
                </a:cubicBezTo>
                <a:cubicBezTo>
                  <a:pt x="743" y="930"/>
                  <a:pt x="719" y="792"/>
                  <a:pt x="623" y="687"/>
                </a:cubicBezTo>
                <a:cubicBezTo>
                  <a:pt x="412" y="456"/>
                  <a:pt x="597" y="397"/>
                  <a:pt x="679" y="190"/>
                </a:cubicBezTo>
                <a:cubicBezTo>
                  <a:pt x="778" y="246"/>
                  <a:pt x="833" y="378"/>
                  <a:pt x="901" y="463"/>
                </a:cubicBezTo>
                <a:cubicBezTo>
                  <a:pt x="985" y="570"/>
                  <a:pt x="1114" y="599"/>
                  <a:pt x="1245" y="556"/>
                </a:cubicBezTo>
                <a:cubicBezTo>
                  <a:pt x="1295" y="540"/>
                  <a:pt x="1360" y="495"/>
                  <a:pt x="1403" y="463"/>
                </a:cubicBezTo>
                <a:cubicBezTo>
                  <a:pt x="1478" y="408"/>
                  <a:pt x="1500" y="417"/>
                  <a:pt x="1593" y="432"/>
                </a:cubicBezTo>
                <a:cubicBezTo>
                  <a:pt x="1689" y="448"/>
                  <a:pt x="1732" y="468"/>
                  <a:pt x="1822" y="412"/>
                </a:cubicBezTo>
                <a:cubicBezTo>
                  <a:pt x="1867" y="384"/>
                  <a:pt x="1971" y="278"/>
                  <a:pt x="2030" y="299"/>
                </a:cubicBezTo>
                <a:cubicBezTo>
                  <a:pt x="2165" y="347"/>
                  <a:pt x="2211" y="290"/>
                  <a:pt x="2318" y="260"/>
                </a:cubicBezTo>
                <a:cubicBezTo>
                  <a:pt x="2372" y="245"/>
                  <a:pt x="2408" y="266"/>
                  <a:pt x="2462" y="271"/>
                </a:cubicBezTo>
                <a:cubicBezTo>
                  <a:pt x="2539" y="279"/>
                  <a:pt x="2599" y="233"/>
                  <a:pt x="2666" y="206"/>
                </a:cubicBezTo>
                <a:cubicBezTo>
                  <a:pt x="2735" y="177"/>
                  <a:pt x="2815" y="190"/>
                  <a:pt x="2885" y="154"/>
                </a:cubicBezTo>
                <a:cubicBezTo>
                  <a:pt x="2944" y="125"/>
                  <a:pt x="2950" y="48"/>
                  <a:pt x="3000" y="23"/>
                </a:cubicBezTo>
                <a:cubicBezTo>
                  <a:pt x="3048" y="0"/>
                  <a:pt x="3204" y="41"/>
                  <a:pt x="3185" y="111"/>
                </a:cubicBezTo>
                <a:cubicBezTo>
                  <a:pt x="3160" y="201"/>
                  <a:pt x="3143" y="256"/>
                  <a:pt x="3160" y="352"/>
                </a:cubicBezTo>
                <a:cubicBezTo>
                  <a:pt x="3171" y="418"/>
                  <a:pt x="3189" y="514"/>
                  <a:pt x="3130" y="565"/>
                </a:cubicBezTo>
                <a:cubicBezTo>
                  <a:pt x="3169" y="580"/>
                  <a:pt x="3201" y="571"/>
                  <a:pt x="3193" y="530"/>
                </a:cubicBezTo>
                <a:cubicBezTo>
                  <a:pt x="3212" y="542"/>
                  <a:pt x="3233" y="551"/>
                  <a:pt x="3255" y="556"/>
                </a:cubicBezTo>
                <a:cubicBezTo>
                  <a:pt x="3242" y="620"/>
                  <a:pt x="3097" y="533"/>
                  <a:pt x="3097" y="645"/>
                </a:cubicBezTo>
                <a:cubicBezTo>
                  <a:pt x="3096" y="907"/>
                  <a:pt x="3108" y="910"/>
                  <a:pt x="2967" y="1120"/>
                </a:cubicBezTo>
                <a:cubicBezTo>
                  <a:pt x="2917" y="1195"/>
                  <a:pt x="2923" y="1307"/>
                  <a:pt x="2861" y="1379"/>
                </a:cubicBezTo>
                <a:cubicBezTo>
                  <a:pt x="2837" y="1407"/>
                  <a:pt x="2803" y="1415"/>
                  <a:pt x="2787" y="1452"/>
                </a:cubicBezTo>
                <a:cubicBezTo>
                  <a:pt x="2770" y="1489"/>
                  <a:pt x="2785" y="1530"/>
                  <a:pt x="2771" y="1569"/>
                </a:cubicBezTo>
                <a:cubicBezTo>
                  <a:pt x="2739" y="1658"/>
                  <a:pt x="2675" y="1729"/>
                  <a:pt x="2631" y="1811"/>
                </a:cubicBezTo>
                <a:cubicBezTo>
                  <a:pt x="2572" y="1920"/>
                  <a:pt x="2567" y="2041"/>
                  <a:pt x="2521" y="2153"/>
                </a:cubicBezTo>
                <a:cubicBezTo>
                  <a:pt x="2474" y="2268"/>
                  <a:pt x="2401" y="2370"/>
                  <a:pt x="2334" y="2473"/>
                </a:cubicBezTo>
                <a:cubicBezTo>
                  <a:pt x="2269" y="2573"/>
                  <a:pt x="2225" y="2689"/>
                  <a:pt x="2151" y="2783"/>
                </a:cubicBezTo>
                <a:cubicBezTo>
                  <a:pt x="1895" y="3103"/>
                  <a:pt x="1686" y="3384"/>
                  <a:pt x="1332" y="3612"/>
                </a:cubicBezTo>
                <a:cubicBezTo>
                  <a:pt x="1237" y="3673"/>
                  <a:pt x="1143" y="3736"/>
                  <a:pt x="1065" y="3817"/>
                </a:cubicBezTo>
                <a:cubicBezTo>
                  <a:pt x="976" y="3907"/>
                  <a:pt x="874" y="3997"/>
                  <a:pt x="794" y="4095"/>
                </a:cubicBezTo>
                <a:cubicBezTo>
                  <a:pt x="715" y="4192"/>
                  <a:pt x="631" y="4287"/>
                  <a:pt x="553" y="4384"/>
                </a:cubicBezTo>
                <a:cubicBezTo>
                  <a:pt x="514" y="4432"/>
                  <a:pt x="481" y="4483"/>
                  <a:pt x="444" y="4531"/>
                </a:cubicBezTo>
                <a:cubicBezTo>
                  <a:pt x="421" y="4561"/>
                  <a:pt x="352" y="4668"/>
                  <a:pt x="340" y="4606"/>
                </a:cubicBezTo>
                <a:cubicBezTo>
                  <a:pt x="340" y="4708"/>
                  <a:pt x="273" y="4806"/>
                  <a:pt x="211" y="4883"/>
                </a:cubicBezTo>
                <a:cubicBezTo>
                  <a:pt x="216" y="4803"/>
                  <a:pt x="161" y="4760"/>
                  <a:pt x="115" y="4698"/>
                </a:cubicBezTo>
                <a:cubicBezTo>
                  <a:pt x="0" y="4540"/>
                  <a:pt x="36" y="4358"/>
                  <a:pt x="37" y="4167"/>
                </a:cubicBezTo>
                <a:cubicBezTo>
                  <a:pt x="37" y="3901"/>
                  <a:pt x="35" y="3635"/>
                  <a:pt x="34" y="3370"/>
                </a:cubicBezTo>
                <a:cubicBezTo>
                  <a:pt x="34" y="3257"/>
                  <a:pt x="92" y="3210"/>
                  <a:pt x="157" y="3127"/>
                </a:cubicBezTo>
                <a:cubicBezTo>
                  <a:pt x="219" y="3047"/>
                  <a:pt x="265" y="2953"/>
                  <a:pt x="316" y="2866"/>
                </a:cubicBezTo>
                <a:cubicBezTo>
                  <a:pt x="312" y="2868"/>
                  <a:pt x="308" y="2869"/>
                  <a:pt x="304" y="287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8" name="꙱ Solomon Islands (SB) (H)">
            <a:extLst>
              <a:ext uri="{FF2B5EF4-FFF2-40B4-BE49-F238E27FC236}">
                <a16:creationId xmlns:a16="http://schemas.microsoft.com/office/drawing/2014/main" id="{AF1EC00B-60A1-43D4-9652-135C22396482}"/>
              </a:ext>
            </a:extLst>
          </p:cNvPr>
          <p:cNvSpPr>
            <a:spLocks noEditPoints="1"/>
          </p:cNvSpPr>
          <p:nvPr/>
        </p:nvSpPr>
        <p:spPr bwMode="auto">
          <a:xfrm>
            <a:off x="8444623" y="2573250"/>
            <a:ext cx="259327" cy="154163"/>
          </a:xfrm>
          <a:custGeom>
            <a:avLst/>
            <a:gdLst>
              <a:gd name="T0" fmla="*/ 119 w 3148"/>
              <a:gd name="T1" fmla="*/ 402 h 1865"/>
              <a:gd name="T2" fmla="*/ 90 w 3148"/>
              <a:gd name="T3" fmla="*/ 478 h 1865"/>
              <a:gd name="T4" fmla="*/ 3148 w 3148"/>
              <a:gd name="T5" fmla="*/ 1802 h 1865"/>
              <a:gd name="T6" fmla="*/ 3121 w 3148"/>
              <a:gd name="T7" fmla="*/ 1814 h 1865"/>
              <a:gd name="T8" fmla="*/ 2949 w 3148"/>
              <a:gd name="T9" fmla="*/ 1452 h 1865"/>
              <a:gd name="T10" fmla="*/ 2860 w 3148"/>
              <a:gd name="T11" fmla="*/ 1520 h 1865"/>
              <a:gd name="T12" fmla="*/ 1506 w 3148"/>
              <a:gd name="T13" fmla="*/ 998 h 1865"/>
              <a:gd name="T14" fmla="*/ 1548 w 3148"/>
              <a:gd name="T15" fmla="*/ 1137 h 1865"/>
              <a:gd name="T16" fmla="*/ 1752 w 3148"/>
              <a:gd name="T17" fmla="*/ 1508 h 1865"/>
              <a:gd name="T18" fmla="*/ 1444 w 3148"/>
              <a:gd name="T19" fmla="*/ 1312 h 1865"/>
              <a:gd name="T20" fmla="*/ 1355 w 3148"/>
              <a:gd name="T21" fmla="*/ 906 h 1865"/>
              <a:gd name="T22" fmla="*/ 1404 w 3148"/>
              <a:gd name="T23" fmla="*/ 786 h 1865"/>
              <a:gd name="T24" fmla="*/ 1359 w 3148"/>
              <a:gd name="T25" fmla="*/ 621 h 1865"/>
              <a:gd name="T26" fmla="*/ 1355 w 3148"/>
              <a:gd name="T27" fmla="*/ 906 h 1865"/>
              <a:gd name="T28" fmla="*/ 1212 w 3148"/>
              <a:gd name="T29" fmla="*/ 897 h 1865"/>
              <a:gd name="T30" fmla="*/ 1168 w 3148"/>
              <a:gd name="T31" fmla="*/ 900 h 1865"/>
              <a:gd name="T32" fmla="*/ 1168 w 3148"/>
              <a:gd name="T33" fmla="*/ 900 h 1865"/>
              <a:gd name="T34" fmla="*/ 1061 w 3148"/>
              <a:gd name="T35" fmla="*/ 1790 h 1865"/>
              <a:gd name="T36" fmla="*/ 983 w 3148"/>
              <a:gd name="T37" fmla="*/ 1770 h 1865"/>
              <a:gd name="T38" fmla="*/ 995 w 3148"/>
              <a:gd name="T39" fmla="*/ 644 h 1865"/>
              <a:gd name="T40" fmla="*/ 904 w 3148"/>
              <a:gd name="T41" fmla="*/ 486 h 1865"/>
              <a:gd name="T42" fmla="*/ 654 w 3148"/>
              <a:gd name="T43" fmla="*/ 327 h 1865"/>
              <a:gd name="T44" fmla="*/ 980 w 3148"/>
              <a:gd name="T45" fmla="*/ 634 h 1865"/>
              <a:gd name="T46" fmla="*/ 1061 w 3148"/>
              <a:gd name="T47" fmla="*/ 1146 h 1865"/>
              <a:gd name="T48" fmla="*/ 1307 w 3148"/>
              <a:gd name="T49" fmla="*/ 1155 h 1865"/>
              <a:gd name="T50" fmla="*/ 1024 w 3148"/>
              <a:gd name="T51" fmla="*/ 978 h 1865"/>
              <a:gd name="T52" fmla="*/ 1061 w 3148"/>
              <a:gd name="T53" fmla="*/ 1146 h 1865"/>
              <a:gd name="T54" fmla="*/ 826 w 3148"/>
              <a:gd name="T55" fmla="*/ 859 h 1865"/>
              <a:gd name="T56" fmla="*/ 672 w 3148"/>
              <a:gd name="T57" fmla="*/ 374 h 1865"/>
              <a:gd name="T58" fmla="*/ 672 w 3148"/>
              <a:gd name="T59" fmla="*/ 374 h 1865"/>
              <a:gd name="T60" fmla="*/ 609 w 3148"/>
              <a:gd name="T61" fmla="*/ 324 h 1865"/>
              <a:gd name="T62" fmla="*/ 467 w 3148"/>
              <a:gd name="T63" fmla="*/ 772 h 1865"/>
              <a:gd name="T64" fmla="*/ 467 w 3148"/>
              <a:gd name="T65" fmla="*/ 772 h 1865"/>
              <a:gd name="T66" fmla="*/ 422 w 3148"/>
              <a:gd name="T67" fmla="*/ 279 h 1865"/>
              <a:gd name="T68" fmla="*/ 381 w 3148"/>
              <a:gd name="T69" fmla="*/ 303 h 1865"/>
              <a:gd name="T70" fmla="*/ 381 w 3148"/>
              <a:gd name="T71" fmla="*/ 303 h 1865"/>
              <a:gd name="T72" fmla="*/ 318 w 3148"/>
              <a:gd name="T73" fmla="*/ 769 h 1865"/>
              <a:gd name="T74" fmla="*/ 410 w 3148"/>
              <a:gd name="T75" fmla="*/ 701 h 1865"/>
              <a:gd name="T76" fmla="*/ 369 w 3148"/>
              <a:gd name="T77" fmla="*/ 550 h 1865"/>
              <a:gd name="T78" fmla="*/ 241 w 3148"/>
              <a:gd name="T79" fmla="*/ 606 h 1865"/>
              <a:gd name="T80" fmla="*/ 410 w 3148"/>
              <a:gd name="T81" fmla="*/ 701 h 1865"/>
              <a:gd name="T82" fmla="*/ 283 w 3148"/>
              <a:gd name="T83" fmla="*/ 644 h 1865"/>
              <a:gd name="T84" fmla="*/ 224 w 3148"/>
              <a:gd name="T85" fmla="*/ 550 h 1865"/>
              <a:gd name="T86" fmla="*/ 224 w 3148"/>
              <a:gd name="T87" fmla="*/ 550 h 1865"/>
              <a:gd name="T88" fmla="*/ 360 w 3148"/>
              <a:gd name="T89" fmla="*/ 276 h 1865"/>
              <a:gd name="T90" fmla="*/ 57 w 3148"/>
              <a:gd name="T91" fmla="*/ 0 h 1865"/>
              <a:gd name="T92" fmla="*/ 48 w 3148"/>
              <a:gd name="T93" fmla="*/ 570 h 1865"/>
              <a:gd name="T94" fmla="*/ 48 w 3148"/>
              <a:gd name="T95" fmla="*/ 570 h 1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48" h="1865">
                <a:moveTo>
                  <a:pt x="90" y="478"/>
                </a:moveTo>
                <a:cubicBezTo>
                  <a:pt x="91" y="456"/>
                  <a:pt x="134" y="422"/>
                  <a:pt x="119" y="402"/>
                </a:cubicBezTo>
                <a:cubicBezTo>
                  <a:pt x="112" y="392"/>
                  <a:pt x="81" y="344"/>
                  <a:pt x="69" y="345"/>
                </a:cubicBezTo>
                <a:cubicBezTo>
                  <a:pt x="0" y="347"/>
                  <a:pt x="60" y="460"/>
                  <a:pt x="90" y="478"/>
                </a:cubicBezTo>
                <a:close/>
                <a:moveTo>
                  <a:pt x="3121" y="1814"/>
                </a:moveTo>
                <a:cubicBezTo>
                  <a:pt x="3130" y="1810"/>
                  <a:pt x="3139" y="1806"/>
                  <a:pt x="3148" y="1802"/>
                </a:cubicBezTo>
                <a:cubicBezTo>
                  <a:pt x="3138" y="1778"/>
                  <a:pt x="3117" y="1767"/>
                  <a:pt x="3094" y="1785"/>
                </a:cubicBezTo>
                <a:cubicBezTo>
                  <a:pt x="3102" y="1796"/>
                  <a:pt x="3111" y="1805"/>
                  <a:pt x="3121" y="1814"/>
                </a:cubicBezTo>
                <a:close/>
                <a:moveTo>
                  <a:pt x="2860" y="1520"/>
                </a:moveTo>
                <a:cubicBezTo>
                  <a:pt x="2883" y="1489"/>
                  <a:pt x="2949" y="1501"/>
                  <a:pt x="2949" y="1452"/>
                </a:cubicBezTo>
                <a:cubicBezTo>
                  <a:pt x="2902" y="1439"/>
                  <a:pt x="2853" y="1455"/>
                  <a:pt x="2830" y="1500"/>
                </a:cubicBezTo>
                <a:cubicBezTo>
                  <a:pt x="2840" y="1507"/>
                  <a:pt x="2850" y="1513"/>
                  <a:pt x="2860" y="1520"/>
                </a:cubicBezTo>
                <a:close/>
                <a:moveTo>
                  <a:pt x="1548" y="1137"/>
                </a:moveTo>
                <a:cubicBezTo>
                  <a:pt x="1567" y="1087"/>
                  <a:pt x="1541" y="1033"/>
                  <a:pt x="1506" y="998"/>
                </a:cubicBezTo>
                <a:cubicBezTo>
                  <a:pt x="1509" y="1026"/>
                  <a:pt x="1508" y="1054"/>
                  <a:pt x="1504" y="1081"/>
                </a:cubicBezTo>
                <a:cubicBezTo>
                  <a:pt x="1502" y="1102"/>
                  <a:pt x="1542" y="1117"/>
                  <a:pt x="1548" y="1137"/>
                </a:cubicBezTo>
                <a:close/>
                <a:moveTo>
                  <a:pt x="1595" y="1479"/>
                </a:moveTo>
                <a:cubicBezTo>
                  <a:pt x="1646" y="1496"/>
                  <a:pt x="1700" y="1496"/>
                  <a:pt x="1752" y="1508"/>
                </a:cubicBezTo>
                <a:cubicBezTo>
                  <a:pt x="1721" y="1410"/>
                  <a:pt x="1695" y="1399"/>
                  <a:pt x="1613" y="1356"/>
                </a:cubicBezTo>
                <a:cubicBezTo>
                  <a:pt x="1586" y="1342"/>
                  <a:pt x="1461" y="1251"/>
                  <a:pt x="1444" y="1312"/>
                </a:cubicBezTo>
                <a:cubicBezTo>
                  <a:pt x="1552" y="1371"/>
                  <a:pt x="1448" y="1357"/>
                  <a:pt x="1595" y="1479"/>
                </a:cubicBezTo>
                <a:close/>
                <a:moveTo>
                  <a:pt x="1355" y="906"/>
                </a:moveTo>
                <a:cubicBezTo>
                  <a:pt x="1415" y="950"/>
                  <a:pt x="1445" y="1021"/>
                  <a:pt x="1494" y="1075"/>
                </a:cubicBezTo>
                <a:cubicBezTo>
                  <a:pt x="1516" y="1032"/>
                  <a:pt x="1469" y="820"/>
                  <a:pt x="1404" y="786"/>
                </a:cubicBezTo>
                <a:cubicBezTo>
                  <a:pt x="1369" y="768"/>
                  <a:pt x="1428" y="735"/>
                  <a:pt x="1412" y="711"/>
                </a:cubicBezTo>
                <a:cubicBezTo>
                  <a:pt x="1393" y="684"/>
                  <a:pt x="1387" y="641"/>
                  <a:pt x="1359" y="621"/>
                </a:cubicBezTo>
                <a:cubicBezTo>
                  <a:pt x="1346" y="612"/>
                  <a:pt x="1288" y="590"/>
                  <a:pt x="1301" y="634"/>
                </a:cubicBezTo>
                <a:cubicBezTo>
                  <a:pt x="1325" y="720"/>
                  <a:pt x="1313" y="823"/>
                  <a:pt x="1355" y="906"/>
                </a:cubicBezTo>
                <a:close/>
                <a:moveTo>
                  <a:pt x="1159" y="924"/>
                </a:moveTo>
                <a:cubicBezTo>
                  <a:pt x="1176" y="913"/>
                  <a:pt x="1194" y="904"/>
                  <a:pt x="1212" y="897"/>
                </a:cubicBezTo>
                <a:cubicBezTo>
                  <a:pt x="1188" y="888"/>
                  <a:pt x="1167" y="899"/>
                  <a:pt x="1159" y="924"/>
                </a:cubicBezTo>
                <a:close/>
                <a:moveTo>
                  <a:pt x="1168" y="900"/>
                </a:moveTo>
                <a:cubicBezTo>
                  <a:pt x="1182" y="873"/>
                  <a:pt x="1165" y="848"/>
                  <a:pt x="1135" y="852"/>
                </a:cubicBezTo>
                <a:cubicBezTo>
                  <a:pt x="1130" y="877"/>
                  <a:pt x="1144" y="895"/>
                  <a:pt x="1168" y="900"/>
                </a:cubicBezTo>
                <a:close/>
                <a:moveTo>
                  <a:pt x="983" y="1770"/>
                </a:moveTo>
                <a:cubicBezTo>
                  <a:pt x="1004" y="1780"/>
                  <a:pt x="1049" y="1783"/>
                  <a:pt x="1061" y="1790"/>
                </a:cubicBezTo>
                <a:cubicBezTo>
                  <a:pt x="1091" y="1809"/>
                  <a:pt x="1090" y="1856"/>
                  <a:pt x="1129" y="1865"/>
                </a:cubicBezTo>
                <a:cubicBezTo>
                  <a:pt x="1171" y="1808"/>
                  <a:pt x="971" y="1704"/>
                  <a:pt x="983" y="1770"/>
                </a:cubicBezTo>
                <a:close/>
                <a:moveTo>
                  <a:pt x="1004" y="692"/>
                </a:moveTo>
                <a:cubicBezTo>
                  <a:pt x="998" y="676"/>
                  <a:pt x="995" y="660"/>
                  <a:pt x="995" y="644"/>
                </a:cubicBezTo>
                <a:cubicBezTo>
                  <a:pt x="1013" y="655"/>
                  <a:pt x="1030" y="668"/>
                  <a:pt x="1046" y="683"/>
                </a:cubicBezTo>
                <a:cubicBezTo>
                  <a:pt x="1077" y="608"/>
                  <a:pt x="973" y="499"/>
                  <a:pt x="904" y="486"/>
                </a:cubicBezTo>
                <a:cubicBezTo>
                  <a:pt x="834" y="473"/>
                  <a:pt x="756" y="360"/>
                  <a:pt x="722" y="348"/>
                </a:cubicBezTo>
                <a:cubicBezTo>
                  <a:pt x="698" y="339"/>
                  <a:pt x="675" y="345"/>
                  <a:pt x="654" y="327"/>
                </a:cubicBezTo>
                <a:cubicBezTo>
                  <a:pt x="686" y="409"/>
                  <a:pt x="750" y="509"/>
                  <a:pt x="838" y="538"/>
                </a:cubicBezTo>
                <a:cubicBezTo>
                  <a:pt x="877" y="578"/>
                  <a:pt x="931" y="604"/>
                  <a:pt x="980" y="634"/>
                </a:cubicBezTo>
                <a:cubicBezTo>
                  <a:pt x="948" y="643"/>
                  <a:pt x="977" y="681"/>
                  <a:pt x="1004" y="692"/>
                </a:cubicBezTo>
                <a:close/>
                <a:moveTo>
                  <a:pt x="1061" y="1146"/>
                </a:moveTo>
                <a:cubicBezTo>
                  <a:pt x="1115" y="1154"/>
                  <a:pt x="1150" y="1140"/>
                  <a:pt x="1201" y="1166"/>
                </a:cubicBezTo>
                <a:cubicBezTo>
                  <a:pt x="1231" y="1181"/>
                  <a:pt x="1293" y="1202"/>
                  <a:pt x="1307" y="1155"/>
                </a:cubicBezTo>
                <a:cubicBezTo>
                  <a:pt x="1324" y="1098"/>
                  <a:pt x="1228" y="1010"/>
                  <a:pt x="1176" y="1004"/>
                </a:cubicBezTo>
                <a:cubicBezTo>
                  <a:pt x="1125" y="999"/>
                  <a:pt x="1059" y="1029"/>
                  <a:pt x="1024" y="978"/>
                </a:cubicBezTo>
                <a:cubicBezTo>
                  <a:pt x="1002" y="945"/>
                  <a:pt x="972" y="933"/>
                  <a:pt x="946" y="974"/>
                </a:cubicBezTo>
                <a:cubicBezTo>
                  <a:pt x="906" y="1039"/>
                  <a:pt x="1002" y="1133"/>
                  <a:pt x="1061" y="1146"/>
                </a:cubicBezTo>
                <a:close/>
                <a:moveTo>
                  <a:pt x="802" y="894"/>
                </a:moveTo>
                <a:cubicBezTo>
                  <a:pt x="821" y="885"/>
                  <a:pt x="829" y="881"/>
                  <a:pt x="826" y="859"/>
                </a:cubicBezTo>
                <a:cubicBezTo>
                  <a:pt x="795" y="854"/>
                  <a:pt x="787" y="866"/>
                  <a:pt x="802" y="894"/>
                </a:cubicBezTo>
                <a:close/>
                <a:moveTo>
                  <a:pt x="672" y="374"/>
                </a:moveTo>
                <a:cubicBezTo>
                  <a:pt x="660" y="350"/>
                  <a:pt x="634" y="339"/>
                  <a:pt x="609" y="354"/>
                </a:cubicBezTo>
                <a:cubicBezTo>
                  <a:pt x="631" y="359"/>
                  <a:pt x="651" y="366"/>
                  <a:pt x="672" y="374"/>
                </a:cubicBezTo>
                <a:close/>
                <a:moveTo>
                  <a:pt x="639" y="338"/>
                </a:moveTo>
                <a:cubicBezTo>
                  <a:pt x="626" y="327"/>
                  <a:pt x="636" y="316"/>
                  <a:pt x="609" y="324"/>
                </a:cubicBezTo>
                <a:cubicBezTo>
                  <a:pt x="619" y="329"/>
                  <a:pt x="629" y="334"/>
                  <a:pt x="639" y="338"/>
                </a:cubicBezTo>
                <a:close/>
                <a:moveTo>
                  <a:pt x="467" y="772"/>
                </a:moveTo>
                <a:cubicBezTo>
                  <a:pt x="519" y="757"/>
                  <a:pt x="487" y="721"/>
                  <a:pt x="497" y="683"/>
                </a:cubicBezTo>
                <a:cubicBezTo>
                  <a:pt x="439" y="671"/>
                  <a:pt x="420" y="744"/>
                  <a:pt x="467" y="772"/>
                </a:cubicBezTo>
                <a:close/>
                <a:moveTo>
                  <a:pt x="422" y="309"/>
                </a:moveTo>
                <a:cubicBezTo>
                  <a:pt x="453" y="315"/>
                  <a:pt x="453" y="305"/>
                  <a:pt x="422" y="279"/>
                </a:cubicBezTo>
                <a:cubicBezTo>
                  <a:pt x="422" y="289"/>
                  <a:pt x="422" y="299"/>
                  <a:pt x="422" y="309"/>
                </a:cubicBezTo>
                <a:close/>
                <a:moveTo>
                  <a:pt x="381" y="303"/>
                </a:moveTo>
                <a:cubicBezTo>
                  <a:pt x="389" y="274"/>
                  <a:pt x="379" y="269"/>
                  <a:pt x="351" y="288"/>
                </a:cubicBezTo>
                <a:cubicBezTo>
                  <a:pt x="361" y="293"/>
                  <a:pt x="371" y="298"/>
                  <a:pt x="381" y="303"/>
                </a:cubicBezTo>
                <a:close/>
                <a:moveTo>
                  <a:pt x="348" y="781"/>
                </a:moveTo>
                <a:cubicBezTo>
                  <a:pt x="355" y="752"/>
                  <a:pt x="345" y="748"/>
                  <a:pt x="318" y="769"/>
                </a:cubicBezTo>
                <a:cubicBezTo>
                  <a:pt x="328" y="773"/>
                  <a:pt x="338" y="777"/>
                  <a:pt x="348" y="781"/>
                </a:cubicBezTo>
                <a:close/>
                <a:moveTo>
                  <a:pt x="410" y="701"/>
                </a:moveTo>
                <a:cubicBezTo>
                  <a:pt x="446" y="714"/>
                  <a:pt x="451" y="680"/>
                  <a:pt x="446" y="654"/>
                </a:cubicBezTo>
                <a:cubicBezTo>
                  <a:pt x="436" y="604"/>
                  <a:pt x="395" y="588"/>
                  <a:pt x="369" y="550"/>
                </a:cubicBezTo>
                <a:cubicBezTo>
                  <a:pt x="355" y="528"/>
                  <a:pt x="360" y="458"/>
                  <a:pt x="312" y="499"/>
                </a:cubicBezTo>
                <a:cubicBezTo>
                  <a:pt x="287" y="520"/>
                  <a:pt x="235" y="569"/>
                  <a:pt x="241" y="606"/>
                </a:cubicBezTo>
                <a:cubicBezTo>
                  <a:pt x="267" y="613"/>
                  <a:pt x="376" y="567"/>
                  <a:pt x="350" y="646"/>
                </a:cubicBezTo>
                <a:cubicBezTo>
                  <a:pt x="347" y="668"/>
                  <a:pt x="396" y="693"/>
                  <a:pt x="410" y="701"/>
                </a:cubicBezTo>
                <a:close/>
                <a:moveTo>
                  <a:pt x="277" y="757"/>
                </a:moveTo>
                <a:cubicBezTo>
                  <a:pt x="246" y="716"/>
                  <a:pt x="307" y="686"/>
                  <a:pt x="283" y="644"/>
                </a:cubicBezTo>
                <a:cubicBezTo>
                  <a:pt x="225" y="686"/>
                  <a:pt x="239" y="707"/>
                  <a:pt x="277" y="757"/>
                </a:cubicBezTo>
                <a:close/>
                <a:moveTo>
                  <a:pt x="224" y="550"/>
                </a:moveTo>
                <a:cubicBezTo>
                  <a:pt x="246" y="528"/>
                  <a:pt x="254" y="448"/>
                  <a:pt x="210" y="445"/>
                </a:cubicBezTo>
                <a:cubicBezTo>
                  <a:pt x="138" y="439"/>
                  <a:pt x="167" y="547"/>
                  <a:pt x="224" y="550"/>
                </a:cubicBezTo>
                <a:close/>
                <a:moveTo>
                  <a:pt x="158" y="181"/>
                </a:moveTo>
                <a:cubicBezTo>
                  <a:pt x="195" y="240"/>
                  <a:pt x="287" y="311"/>
                  <a:pt x="360" y="276"/>
                </a:cubicBezTo>
                <a:cubicBezTo>
                  <a:pt x="338" y="250"/>
                  <a:pt x="303" y="241"/>
                  <a:pt x="281" y="214"/>
                </a:cubicBezTo>
                <a:cubicBezTo>
                  <a:pt x="242" y="167"/>
                  <a:pt x="269" y="78"/>
                  <a:pt x="57" y="0"/>
                </a:cubicBezTo>
                <a:cubicBezTo>
                  <a:pt x="23" y="63"/>
                  <a:pt x="135" y="134"/>
                  <a:pt x="158" y="181"/>
                </a:cubicBezTo>
                <a:close/>
                <a:moveTo>
                  <a:pt x="48" y="570"/>
                </a:moveTo>
                <a:cubicBezTo>
                  <a:pt x="57" y="539"/>
                  <a:pt x="60" y="504"/>
                  <a:pt x="36" y="478"/>
                </a:cubicBezTo>
                <a:cubicBezTo>
                  <a:pt x="36" y="509"/>
                  <a:pt x="33" y="541"/>
                  <a:pt x="48" y="57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9" name="꙱ Slovenia (Republic of Slovenia) (SI) (H)">
            <a:extLst>
              <a:ext uri="{FF2B5EF4-FFF2-40B4-BE49-F238E27FC236}">
                <a16:creationId xmlns:a16="http://schemas.microsoft.com/office/drawing/2014/main" id="{9EC6101E-15C3-4FBA-B654-8C352AF4E61B}"/>
              </a:ext>
            </a:extLst>
          </p:cNvPr>
          <p:cNvSpPr>
            <a:spLocks/>
          </p:cNvSpPr>
          <p:nvPr/>
        </p:nvSpPr>
        <p:spPr bwMode="auto">
          <a:xfrm>
            <a:off x="4727999" y="1001752"/>
            <a:ext cx="74093" cy="44217"/>
          </a:xfrm>
          <a:custGeom>
            <a:avLst/>
            <a:gdLst>
              <a:gd name="T0" fmla="*/ 110 w 898"/>
              <a:gd name="T1" fmla="*/ 120 h 536"/>
              <a:gd name="T2" fmla="*/ 337 w 898"/>
              <a:gd name="T3" fmla="*/ 166 h 536"/>
              <a:gd name="T4" fmla="*/ 501 w 898"/>
              <a:gd name="T5" fmla="*/ 79 h 536"/>
              <a:gd name="T6" fmla="*/ 620 w 898"/>
              <a:gd name="T7" fmla="*/ 78 h 536"/>
              <a:gd name="T8" fmla="*/ 737 w 898"/>
              <a:gd name="T9" fmla="*/ 77 h 536"/>
              <a:gd name="T10" fmla="*/ 755 w 898"/>
              <a:gd name="T11" fmla="*/ 3 h 536"/>
              <a:gd name="T12" fmla="*/ 798 w 898"/>
              <a:gd name="T13" fmla="*/ 9 h 536"/>
              <a:gd name="T14" fmla="*/ 898 w 898"/>
              <a:gd name="T15" fmla="*/ 140 h 536"/>
              <a:gd name="T16" fmla="*/ 895 w 898"/>
              <a:gd name="T17" fmla="*/ 139 h 536"/>
              <a:gd name="T18" fmla="*/ 814 w 898"/>
              <a:gd name="T19" fmla="*/ 175 h 536"/>
              <a:gd name="T20" fmla="*/ 753 w 898"/>
              <a:gd name="T21" fmla="*/ 181 h 536"/>
              <a:gd name="T22" fmla="*/ 626 w 898"/>
              <a:gd name="T23" fmla="*/ 254 h 536"/>
              <a:gd name="T24" fmla="*/ 523 w 898"/>
              <a:gd name="T25" fmla="*/ 410 h 536"/>
              <a:gd name="T26" fmla="*/ 564 w 898"/>
              <a:gd name="T27" fmla="*/ 430 h 536"/>
              <a:gd name="T28" fmla="*/ 492 w 898"/>
              <a:gd name="T29" fmla="*/ 490 h 536"/>
              <a:gd name="T30" fmla="*/ 336 w 898"/>
              <a:gd name="T31" fmla="*/ 424 h 536"/>
              <a:gd name="T32" fmla="*/ 182 w 898"/>
              <a:gd name="T33" fmla="*/ 479 h 536"/>
              <a:gd name="T34" fmla="*/ 137 w 898"/>
              <a:gd name="T35" fmla="*/ 504 h 536"/>
              <a:gd name="T36" fmla="*/ 60 w 898"/>
              <a:gd name="T37" fmla="*/ 490 h 536"/>
              <a:gd name="T38" fmla="*/ 131 w 898"/>
              <a:gd name="T39" fmla="*/ 410 h 536"/>
              <a:gd name="T40" fmla="*/ 69 w 898"/>
              <a:gd name="T41" fmla="*/ 330 h 536"/>
              <a:gd name="T42" fmla="*/ 77 w 898"/>
              <a:gd name="T43" fmla="*/ 246 h 536"/>
              <a:gd name="T44" fmla="*/ 0 w 898"/>
              <a:gd name="T45" fmla="*/ 211 h 536"/>
              <a:gd name="T46" fmla="*/ 61 w 898"/>
              <a:gd name="T47" fmla="*/ 121 h 536"/>
              <a:gd name="T48" fmla="*/ 110 w 898"/>
              <a:gd name="T49" fmla="*/ 12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98" h="536">
                <a:moveTo>
                  <a:pt x="110" y="120"/>
                </a:moveTo>
                <a:cubicBezTo>
                  <a:pt x="139" y="127"/>
                  <a:pt x="312" y="188"/>
                  <a:pt x="337" y="166"/>
                </a:cubicBezTo>
                <a:cubicBezTo>
                  <a:pt x="386" y="122"/>
                  <a:pt x="430" y="74"/>
                  <a:pt x="501" y="79"/>
                </a:cubicBezTo>
                <a:cubicBezTo>
                  <a:pt x="539" y="81"/>
                  <a:pt x="584" y="99"/>
                  <a:pt x="620" y="78"/>
                </a:cubicBezTo>
                <a:cubicBezTo>
                  <a:pt x="656" y="56"/>
                  <a:pt x="700" y="54"/>
                  <a:pt x="737" y="77"/>
                </a:cubicBezTo>
                <a:cubicBezTo>
                  <a:pt x="716" y="51"/>
                  <a:pt x="730" y="15"/>
                  <a:pt x="755" y="3"/>
                </a:cubicBezTo>
                <a:cubicBezTo>
                  <a:pt x="770" y="0"/>
                  <a:pt x="783" y="3"/>
                  <a:pt x="798" y="9"/>
                </a:cubicBezTo>
                <a:cubicBezTo>
                  <a:pt x="837" y="34"/>
                  <a:pt x="872" y="105"/>
                  <a:pt x="898" y="140"/>
                </a:cubicBezTo>
                <a:lnTo>
                  <a:pt x="895" y="139"/>
                </a:lnTo>
                <a:cubicBezTo>
                  <a:pt x="847" y="114"/>
                  <a:pt x="746" y="98"/>
                  <a:pt x="814" y="175"/>
                </a:cubicBezTo>
                <a:cubicBezTo>
                  <a:pt x="790" y="174"/>
                  <a:pt x="757" y="152"/>
                  <a:pt x="753" y="181"/>
                </a:cubicBezTo>
                <a:cubicBezTo>
                  <a:pt x="747" y="219"/>
                  <a:pt x="619" y="227"/>
                  <a:pt x="626" y="254"/>
                </a:cubicBezTo>
                <a:cubicBezTo>
                  <a:pt x="668" y="414"/>
                  <a:pt x="639" y="326"/>
                  <a:pt x="523" y="410"/>
                </a:cubicBezTo>
                <a:cubicBezTo>
                  <a:pt x="537" y="414"/>
                  <a:pt x="550" y="427"/>
                  <a:pt x="564" y="430"/>
                </a:cubicBezTo>
                <a:cubicBezTo>
                  <a:pt x="531" y="438"/>
                  <a:pt x="569" y="532"/>
                  <a:pt x="492" y="490"/>
                </a:cubicBezTo>
                <a:cubicBezTo>
                  <a:pt x="434" y="457"/>
                  <a:pt x="390" y="476"/>
                  <a:pt x="336" y="424"/>
                </a:cubicBezTo>
                <a:cubicBezTo>
                  <a:pt x="247" y="536"/>
                  <a:pt x="191" y="476"/>
                  <a:pt x="182" y="479"/>
                </a:cubicBezTo>
                <a:cubicBezTo>
                  <a:pt x="168" y="485"/>
                  <a:pt x="157" y="500"/>
                  <a:pt x="137" y="504"/>
                </a:cubicBezTo>
                <a:cubicBezTo>
                  <a:pt x="135" y="510"/>
                  <a:pt x="82" y="495"/>
                  <a:pt x="60" y="490"/>
                </a:cubicBezTo>
                <a:cubicBezTo>
                  <a:pt x="91" y="462"/>
                  <a:pt x="155" y="452"/>
                  <a:pt x="131" y="410"/>
                </a:cubicBezTo>
                <a:cubicBezTo>
                  <a:pt x="112" y="376"/>
                  <a:pt x="26" y="385"/>
                  <a:pt x="69" y="330"/>
                </a:cubicBezTo>
                <a:cubicBezTo>
                  <a:pt x="7" y="323"/>
                  <a:pt x="62" y="259"/>
                  <a:pt x="77" y="246"/>
                </a:cubicBezTo>
                <a:cubicBezTo>
                  <a:pt x="52" y="240"/>
                  <a:pt x="14" y="222"/>
                  <a:pt x="0" y="211"/>
                </a:cubicBezTo>
                <a:cubicBezTo>
                  <a:pt x="35" y="159"/>
                  <a:pt x="51" y="135"/>
                  <a:pt x="61" y="121"/>
                </a:cubicBezTo>
                <a:cubicBezTo>
                  <a:pt x="71" y="114"/>
                  <a:pt x="85" y="114"/>
                  <a:pt x="110" y="12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0" name="꙱ Slovakia (Slovak Republic) (SK) (H)">
            <a:extLst>
              <a:ext uri="{FF2B5EF4-FFF2-40B4-BE49-F238E27FC236}">
                <a16:creationId xmlns:a16="http://schemas.microsoft.com/office/drawing/2014/main" id="{84C7A385-D1A0-4220-94ED-F830CA0953E5}"/>
              </a:ext>
            </a:extLst>
          </p:cNvPr>
          <p:cNvSpPr>
            <a:spLocks/>
          </p:cNvSpPr>
          <p:nvPr/>
        </p:nvSpPr>
        <p:spPr bwMode="auto">
          <a:xfrm>
            <a:off x="4806873" y="924073"/>
            <a:ext cx="127871" cy="56168"/>
          </a:xfrm>
          <a:custGeom>
            <a:avLst/>
            <a:gdLst>
              <a:gd name="T0" fmla="*/ 12 w 1555"/>
              <a:gd name="T1" fmla="*/ 342 h 685"/>
              <a:gd name="T2" fmla="*/ 162 w 1555"/>
              <a:gd name="T3" fmla="*/ 273 h 685"/>
              <a:gd name="T4" fmla="*/ 320 w 1555"/>
              <a:gd name="T5" fmla="*/ 183 h 685"/>
              <a:gd name="T6" fmla="*/ 545 w 1555"/>
              <a:gd name="T7" fmla="*/ 47 h 685"/>
              <a:gd name="T8" fmla="*/ 552 w 1555"/>
              <a:gd name="T9" fmla="*/ 44 h 685"/>
              <a:gd name="T10" fmla="*/ 558 w 1555"/>
              <a:gd name="T11" fmla="*/ 75 h 685"/>
              <a:gd name="T12" fmla="*/ 694 w 1555"/>
              <a:gd name="T13" fmla="*/ 12 h 685"/>
              <a:gd name="T14" fmla="*/ 797 w 1555"/>
              <a:gd name="T15" fmla="*/ 116 h 685"/>
              <a:gd name="T16" fmla="*/ 911 w 1555"/>
              <a:gd name="T17" fmla="*/ 88 h 685"/>
              <a:gd name="T18" fmla="*/ 1007 w 1555"/>
              <a:gd name="T19" fmla="*/ 68 h 685"/>
              <a:gd name="T20" fmla="*/ 1220 w 1555"/>
              <a:gd name="T21" fmla="*/ 62 h 685"/>
              <a:gd name="T22" fmla="*/ 1415 w 1555"/>
              <a:gd name="T23" fmla="*/ 130 h 685"/>
              <a:gd name="T24" fmla="*/ 1550 w 1555"/>
              <a:gd name="T25" fmla="*/ 176 h 685"/>
              <a:gd name="T26" fmla="*/ 1530 w 1555"/>
              <a:gd name="T27" fmla="*/ 237 h 685"/>
              <a:gd name="T28" fmla="*/ 1452 w 1555"/>
              <a:gd name="T29" fmla="*/ 391 h 685"/>
              <a:gd name="T30" fmla="*/ 1456 w 1555"/>
              <a:gd name="T31" fmla="*/ 419 h 685"/>
              <a:gd name="T32" fmla="*/ 1297 w 1555"/>
              <a:gd name="T33" fmla="*/ 395 h 685"/>
              <a:gd name="T34" fmla="*/ 1209 w 1555"/>
              <a:gd name="T35" fmla="*/ 384 h 685"/>
              <a:gd name="T36" fmla="*/ 1010 w 1555"/>
              <a:gd name="T37" fmla="*/ 367 h 685"/>
              <a:gd name="T38" fmla="*/ 963 w 1555"/>
              <a:gd name="T39" fmla="*/ 472 h 685"/>
              <a:gd name="T40" fmla="*/ 804 w 1555"/>
              <a:gd name="T41" fmla="*/ 506 h 685"/>
              <a:gd name="T42" fmla="*/ 717 w 1555"/>
              <a:gd name="T43" fmla="*/ 502 h 685"/>
              <a:gd name="T44" fmla="*/ 629 w 1555"/>
              <a:gd name="T45" fmla="*/ 553 h 685"/>
              <a:gd name="T46" fmla="*/ 549 w 1555"/>
              <a:gd name="T47" fmla="*/ 621 h 685"/>
              <a:gd name="T48" fmla="*/ 171 w 1555"/>
              <a:gd name="T49" fmla="*/ 593 h 685"/>
              <a:gd name="T50" fmla="*/ 91 w 1555"/>
              <a:gd name="T51" fmla="*/ 554 h 685"/>
              <a:gd name="T52" fmla="*/ 24 w 1555"/>
              <a:gd name="T53" fmla="*/ 427 h 685"/>
              <a:gd name="T54" fmla="*/ 12 w 1555"/>
              <a:gd name="T55" fmla="*/ 342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55" h="685">
                <a:moveTo>
                  <a:pt x="12" y="342"/>
                </a:moveTo>
                <a:cubicBezTo>
                  <a:pt x="43" y="258"/>
                  <a:pt x="84" y="273"/>
                  <a:pt x="162" y="273"/>
                </a:cubicBezTo>
                <a:cubicBezTo>
                  <a:pt x="191" y="272"/>
                  <a:pt x="316" y="210"/>
                  <a:pt x="320" y="183"/>
                </a:cubicBezTo>
                <a:cubicBezTo>
                  <a:pt x="330" y="99"/>
                  <a:pt x="493" y="30"/>
                  <a:pt x="545" y="47"/>
                </a:cubicBezTo>
                <a:cubicBezTo>
                  <a:pt x="548" y="46"/>
                  <a:pt x="549" y="45"/>
                  <a:pt x="552" y="44"/>
                </a:cubicBezTo>
                <a:cubicBezTo>
                  <a:pt x="559" y="57"/>
                  <a:pt x="559" y="67"/>
                  <a:pt x="558" y="75"/>
                </a:cubicBezTo>
                <a:cubicBezTo>
                  <a:pt x="591" y="71"/>
                  <a:pt x="658" y="0"/>
                  <a:pt x="694" y="12"/>
                </a:cubicBezTo>
                <a:cubicBezTo>
                  <a:pt x="750" y="31"/>
                  <a:pt x="790" y="71"/>
                  <a:pt x="797" y="116"/>
                </a:cubicBezTo>
                <a:cubicBezTo>
                  <a:pt x="845" y="154"/>
                  <a:pt x="857" y="128"/>
                  <a:pt x="911" y="88"/>
                </a:cubicBezTo>
                <a:cubicBezTo>
                  <a:pt x="929" y="75"/>
                  <a:pt x="980" y="58"/>
                  <a:pt x="1007" y="68"/>
                </a:cubicBezTo>
                <a:cubicBezTo>
                  <a:pt x="1105" y="103"/>
                  <a:pt x="1146" y="62"/>
                  <a:pt x="1220" y="62"/>
                </a:cubicBezTo>
                <a:cubicBezTo>
                  <a:pt x="1304" y="63"/>
                  <a:pt x="1344" y="63"/>
                  <a:pt x="1415" y="130"/>
                </a:cubicBezTo>
                <a:cubicBezTo>
                  <a:pt x="1445" y="158"/>
                  <a:pt x="1540" y="169"/>
                  <a:pt x="1550" y="176"/>
                </a:cubicBezTo>
                <a:cubicBezTo>
                  <a:pt x="1555" y="179"/>
                  <a:pt x="1547" y="190"/>
                  <a:pt x="1530" y="237"/>
                </a:cubicBezTo>
                <a:cubicBezTo>
                  <a:pt x="1511" y="293"/>
                  <a:pt x="1459" y="342"/>
                  <a:pt x="1452" y="391"/>
                </a:cubicBezTo>
                <a:cubicBezTo>
                  <a:pt x="1450" y="400"/>
                  <a:pt x="1455" y="410"/>
                  <a:pt x="1456" y="419"/>
                </a:cubicBezTo>
                <a:cubicBezTo>
                  <a:pt x="1398" y="418"/>
                  <a:pt x="1380" y="472"/>
                  <a:pt x="1297" y="395"/>
                </a:cubicBezTo>
                <a:cubicBezTo>
                  <a:pt x="1273" y="375"/>
                  <a:pt x="1237" y="343"/>
                  <a:pt x="1209" y="384"/>
                </a:cubicBezTo>
                <a:cubicBezTo>
                  <a:pt x="1147" y="378"/>
                  <a:pt x="1072" y="342"/>
                  <a:pt x="1010" y="367"/>
                </a:cubicBezTo>
                <a:cubicBezTo>
                  <a:pt x="980" y="379"/>
                  <a:pt x="986" y="450"/>
                  <a:pt x="963" y="472"/>
                </a:cubicBezTo>
                <a:cubicBezTo>
                  <a:pt x="928" y="505"/>
                  <a:pt x="852" y="525"/>
                  <a:pt x="804" y="506"/>
                </a:cubicBezTo>
                <a:cubicBezTo>
                  <a:pt x="768" y="492"/>
                  <a:pt x="728" y="453"/>
                  <a:pt x="717" y="502"/>
                </a:cubicBezTo>
                <a:cubicBezTo>
                  <a:pt x="712" y="531"/>
                  <a:pt x="652" y="551"/>
                  <a:pt x="629" y="553"/>
                </a:cubicBezTo>
                <a:cubicBezTo>
                  <a:pt x="582" y="558"/>
                  <a:pt x="473" y="560"/>
                  <a:pt x="549" y="621"/>
                </a:cubicBezTo>
                <a:cubicBezTo>
                  <a:pt x="411" y="638"/>
                  <a:pt x="290" y="685"/>
                  <a:pt x="171" y="593"/>
                </a:cubicBezTo>
                <a:cubicBezTo>
                  <a:pt x="125" y="557"/>
                  <a:pt x="106" y="544"/>
                  <a:pt x="91" y="554"/>
                </a:cubicBezTo>
                <a:cubicBezTo>
                  <a:pt x="0" y="486"/>
                  <a:pt x="34" y="460"/>
                  <a:pt x="24" y="427"/>
                </a:cubicBezTo>
                <a:cubicBezTo>
                  <a:pt x="12" y="389"/>
                  <a:pt x="19" y="377"/>
                  <a:pt x="12" y="34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1" name="꙱ Sint Maarten (SX) (H)">
            <a:extLst>
              <a:ext uri="{FF2B5EF4-FFF2-40B4-BE49-F238E27FC236}">
                <a16:creationId xmlns:a16="http://schemas.microsoft.com/office/drawing/2014/main" id="{C59BD2D7-CEC6-4F28-A05A-4E5C6F5FB95A}"/>
              </a:ext>
            </a:extLst>
          </p:cNvPr>
          <p:cNvSpPr>
            <a:spLocks/>
          </p:cNvSpPr>
          <p:nvPr/>
        </p:nvSpPr>
        <p:spPr bwMode="auto">
          <a:xfrm>
            <a:off x="2776473" y="1847852"/>
            <a:ext cx="1195" cy="1195"/>
          </a:xfrm>
          <a:custGeom>
            <a:avLst/>
            <a:gdLst>
              <a:gd name="T0" fmla="*/ 27 w 27"/>
              <a:gd name="T1" fmla="*/ 2 h 18"/>
              <a:gd name="T2" fmla="*/ 15 w 27"/>
              <a:gd name="T3" fmla="*/ 12 h 18"/>
              <a:gd name="T4" fmla="*/ 4 w 27"/>
              <a:gd name="T5" fmla="*/ 7 h 18"/>
              <a:gd name="T6" fmla="*/ 2 w 27"/>
              <a:gd name="T7" fmla="*/ 0 h 18"/>
              <a:gd name="T8" fmla="*/ 27 w 27"/>
              <a:gd name="T9" fmla="*/ 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18">
                <a:moveTo>
                  <a:pt x="27" y="2"/>
                </a:moveTo>
                <a:cubicBezTo>
                  <a:pt x="21" y="18"/>
                  <a:pt x="18" y="8"/>
                  <a:pt x="15" y="12"/>
                </a:cubicBezTo>
                <a:cubicBezTo>
                  <a:pt x="13" y="15"/>
                  <a:pt x="7" y="9"/>
                  <a:pt x="4" y="7"/>
                </a:cubicBezTo>
                <a:cubicBezTo>
                  <a:pt x="0" y="4"/>
                  <a:pt x="4" y="2"/>
                  <a:pt x="2" y="0"/>
                </a:cubicBezTo>
                <a:lnTo>
                  <a:pt x="27" y="2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2" name="꙱ Singapore (Republic of Singapore) (SG) (H)">
            <a:extLst>
              <a:ext uri="{FF2B5EF4-FFF2-40B4-BE49-F238E27FC236}">
                <a16:creationId xmlns:a16="http://schemas.microsoft.com/office/drawing/2014/main" id="{567E5F57-90E3-405E-8C37-1AA47D6A97A9}"/>
              </a:ext>
            </a:extLst>
          </p:cNvPr>
          <p:cNvSpPr>
            <a:spLocks/>
          </p:cNvSpPr>
          <p:nvPr/>
        </p:nvSpPr>
        <p:spPr bwMode="auto">
          <a:xfrm>
            <a:off x="7083455" y="2336629"/>
            <a:ext cx="9560" cy="7170"/>
          </a:xfrm>
          <a:custGeom>
            <a:avLst/>
            <a:gdLst>
              <a:gd name="T0" fmla="*/ 39 w 114"/>
              <a:gd name="T1" fmla="*/ 1 h 87"/>
              <a:gd name="T2" fmla="*/ 114 w 114"/>
              <a:gd name="T3" fmla="*/ 16 h 87"/>
              <a:gd name="T4" fmla="*/ 39 w 114"/>
              <a:gd name="T5" fmla="*/ 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4" h="87">
                <a:moveTo>
                  <a:pt x="39" y="1"/>
                </a:moveTo>
                <a:cubicBezTo>
                  <a:pt x="0" y="12"/>
                  <a:pt x="60" y="87"/>
                  <a:pt x="114" y="16"/>
                </a:cubicBezTo>
                <a:cubicBezTo>
                  <a:pt x="90" y="5"/>
                  <a:pt x="65" y="0"/>
                  <a:pt x="39" y="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3" name="꙱ Sierra Leone (Republic of Sierra Leone) (SL) (H)">
            <a:extLst>
              <a:ext uri="{FF2B5EF4-FFF2-40B4-BE49-F238E27FC236}">
                <a16:creationId xmlns:a16="http://schemas.microsoft.com/office/drawing/2014/main" id="{16FF5861-50A5-4074-A051-106ADEEA20E9}"/>
              </a:ext>
            </a:extLst>
          </p:cNvPr>
          <p:cNvSpPr>
            <a:spLocks noEditPoints="1"/>
          </p:cNvSpPr>
          <p:nvPr/>
        </p:nvSpPr>
        <p:spPr bwMode="auto">
          <a:xfrm>
            <a:off x="4044427" y="2083277"/>
            <a:ext cx="80069" cy="92020"/>
          </a:xfrm>
          <a:custGeom>
            <a:avLst/>
            <a:gdLst>
              <a:gd name="T0" fmla="*/ 140 w 968"/>
              <a:gd name="T1" fmla="*/ 869 h 1113"/>
              <a:gd name="T2" fmla="*/ 131 w 968"/>
              <a:gd name="T3" fmla="*/ 889 h 1113"/>
              <a:gd name="T4" fmla="*/ 253 w 968"/>
              <a:gd name="T5" fmla="*/ 925 h 1113"/>
              <a:gd name="T6" fmla="*/ 140 w 968"/>
              <a:gd name="T7" fmla="*/ 869 h 1113"/>
              <a:gd name="T8" fmla="*/ 18 w 968"/>
              <a:gd name="T9" fmla="*/ 364 h 1113"/>
              <a:gd name="T10" fmla="*/ 104 w 968"/>
              <a:gd name="T11" fmla="*/ 343 h 1113"/>
              <a:gd name="T12" fmla="*/ 157 w 968"/>
              <a:gd name="T13" fmla="*/ 269 h 1113"/>
              <a:gd name="T14" fmla="*/ 267 w 968"/>
              <a:gd name="T15" fmla="*/ 99 h 1113"/>
              <a:gd name="T16" fmla="*/ 440 w 968"/>
              <a:gd name="T17" fmla="*/ 38 h 1113"/>
              <a:gd name="T18" fmla="*/ 685 w 968"/>
              <a:gd name="T19" fmla="*/ 38 h 1113"/>
              <a:gd name="T20" fmla="*/ 836 w 968"/>
              <a:gd name="T21" fmla="*/ 269 h 1113"/>
              <a:gd name="T22" fmla="*/ 835 w 968"/>
              <a:gd name="T23" fmla="*/ 332 h 1113"/>
              <a:gd name="T24" fmla="*/ 876 w 968"/>
              <a:gd name="T25" fmla="*/ 378 h 1113"/>
              <a:gd name="T26" fmla="*/ 887 w 968"/>
              <a:gd name="T27" fmla="*/ 466 h 1113"/>
              <a:gd name="T28" fmla="*/ 829 w 968"/>
              <a:gd name="T29" fmla="*/ 634 h 1113"/>
              <a:gd name="T30" fmla="*/ 950 w 968"/>
              <a:gd name="T31" fmla="*/ 561 h 1113"/>
              <a:gd name="T32" fmla="*/ 966 w 968"/>
              <a:gd name="T33" fmla="*/ 569 h 1113"/>
              <a:gd name="T34" fmla="*/ 958 w 968"/>
              <a:gd name="T35" fmla="*/ 611 h 1113"/>
              <a:gd name="T36" fmla="*/ 865 w 968"/>
              <a:gd name="T37" fmla="*/ 709 h 1113"/>
              <a:gd name="T38" fmla="*/ 828 w 968"/>
              <a:gd name="T39" fmla="*/ 835 h 1113"/>
              <a:gd name="T40" fmla="*/ 651 w 968"/>
              <a:gd name="T41" fmla="*/ 1000 h 1113"/>
              <a:gd name="T42" fmla="*/ 580 w 968"/>
              <a:gd name="T43" fmla="*/ 1113 h 1113"/>
              <a:gd name="T44" fmla="*/ 270 w 968"/>
              <a:gd name="T45" fmla="*/ 943 h 1113"/>
              <a:gd name="T46" fmla="*/ 267 w 968"/>
              <a:gd name="T47" fmla="*/ 919 h 1113"/>
              <a:gd name="T48" fmla="*/ 359 w 968"/>
              <a:gd name="T49" fmla="*/ 874 h 1113"/>
              <a:gd name="T50" fmla="*/ 270 w 968"/>
              <a:gd name="T51" fmla="*/ 809 h 1113"/>
              <a:gd name="T52" fmla="*/ 158 w 968"/>
              <a:gd name="T53" fmla="*/ 803 h 1113"/>
              <a:gd name="T54" fmla="*/ 116 w 968"/>
              <a:gd name="T55" fmla="*/ 643 h 1113"/>
              <a:gd name="T56" fmla="*/ 33 w 968"/>
              <a:gd name="T57" fmla="*/ 557 h 1113"/>
              <a:gd name="T58" fmla="*/ 95 w 968"/>
              <a:gd name="T59" fmla="*/ 598 h 1113"/>
              <a:gd name="T60" fmla="*/ 149 w 968"/>
              <a:gd name="T61" fmla="*/ 530 h 1113"/>
              <a:gd name="T62" fmla="*/ 146 w 968"/>
              <a:gd name="T63" fmla="*/ 491 h 1113"/>
              <a:gd name="T64" fmla="*/ 60 w 968"/>
              <a:gd name="T65" fmla="*/ 497 h 1113"/>
              <a:gd name="T66" fmla="*/ 48 w 968"/>
              <a:gd name="T67" fmla="*/ 530 h 1113"/>
              <a:gd name="T68" fmla="*/ 98 w 968"/>
              <a:gd name="T69" fmla="*/ 426 h 1113"/>
              <a:gd name="T70" fmla="*/ 18 w 968"/>
              <a:gd name="T71" fmla="*/ 364 h 1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8" h="1113">
                <a:moveTo>
                  <a:pt x="140" y="869"/>
                </a:moveTo>
                <a:cubicBezTo>
                  <a:pt x="137" y="875"/>
                  <a:pt x="134" y="882"/>
                  <a:pt x="131" y="889"/>
                </a:cubicBezTo>
                <a:cubicBezTo>
                  <a:pt x="171" y="902"/>
                  <a:pt x="210" y="919"/>
                  <a:pt x="253" y="925"/>
                </a:cubicBezTo>
                <a:cubicBezTo>
                  <a:pt x="290" y="844"/>
                  <a:pt x="168" y="870"/>
                  <a:pt x="140" y="869"/>
                </a:cubicBezTo>
                <a:close/>
                <a:moveTo>
                  <a:pt x="18" y="364"/>
                </a:moveTo>
                <a:cubicBezTo>
                  <a:pt x="43" y="340"/>
                  <a:pt x="76" y="361"/>
                  <a:pt x="104" y="343"/>
                </a:cubicBezTo>
                <a:cubicBezTo>
                  <a:pt x="131" y="326"/>
                  <a:pt x="124" y="279"/>
                  <a:pt x="157" y="269"/>
                </a:cubicBezTo>
                <a:cubicBezTo>
                  <a:pt x="212" y="253"/>
                  <a:pt x="249" y="146"/>
                  <a:pt x="267" y="99"/>
                </a:cubicBezTo>
                <a:cubicBezTo>
                  <a:pt x="295" y="19"/>
                  <a:pt x="380" y="77"/>
                  <a:pt x="440" y="38"/>
                </a:cubicBezTo>
                <a:cubicBezTo>
                  <a:pt x="491" y="2"/>
                  <a:pt x="633" y="0"/>
                  <a:pt x="685" y="38"/>
                </a:cubicBezTo>
                <a:cubicBezTo>
                  <a:pt x="723" y="64"/>
                  <a:pt x="818" y="218"/>
                  <a:pt x="836" y="269"/>
                </a:cubicBezTo>
                <a:cubicBezTo>
                  <a:pt x="844" y="291"/>
                  <a:pt x="820" y="317"/>
                  <a:pt x="835" y="332"/>
                </a:cubicBezTo>
                <a:cubicBezTo>
                  <a:pt x="853" y="351"/>
                  <a:pt x="874" y="346"/>
                  <a:pt x="876" y="378"/>
                </a:cubicBezTo>
                <a:cubicBezTo>
                  <a:pt x="877" y="403"/>
                  <a:pt x="868" y="446"/>
                  <a:pt x="887" y="466"/>
                </a:cubicBezTo>
                <a:cubicBezTo>
                  <a:pt x="914" y="495"/>
                  <a:pt x="824" y="586"/>
                  <a:pt x="829" y="634"/>
                </a:cubicBezTo>
                <a:cubicBezTo>
                  <a:pt x="834" y="621"/>
                  <a:pt x="916" y="570"/>
                  <a:pt x="950" y="561"/>
                </a:cubicBezTo>
                <a:cubicBezTo>
                  <a:pt x="955" y="563"/>
                  <a:pt x="961" y="565"/>
                  <a:pt x="966" y="569"/>
                </a:cubicBezTo>
                <a:cubicBezTo>
                  <a:pt x="962" y="575"/>
                  <a:pt x="968" y="584"/>
                  <a:pt x="958" y="611"/>
                </a:cubicBezTo>
                <a:cubicBezTo>
                  <a:pt x="931" y="687"/>
                  <a:pt x="906" y="658"/>
                  <a:pt x="865" y="709"/>
                </a:cubicBezTo>
                <a:cubicBezTo>
                  <a:pt x="838" y="744"/>
                  <a:pt x="863" y="796"/>
                  <a:pt x="828" y="835"/>
                </a:cubicBezTo>
                <a:cubicBezTo>
                  <a:pt x="775" y="895"/>
                  <a:pt x="707" y="943"/>
                  <a:pt x="651" y="1000"/>
                </a:cubicBezTo>
                <a:cubicBezTo>
                  <a:pt x="622" y="1029"/>
                  <a:pt x="619" y="1095"/>
                  <a:pt x="580" y="1113"/>
                </a:cubicBezTo>
                <a:cubicBezTo>
                  <a:pt x="558" y="1113"/>
                  <a:pt x="298" y="966"/>
                  <a:pt x="270" y="943"/>
                </a:cubicBezTo>
                <a:cubicBezTo>
                  <a:pt x="337" y="962"/>
                  <a:pt x="285" y="930"/>
                  <a:pt x="267" y="919"/>
                </a:cubicBezTo>
                <a:cubicBezTo>
                  <a:pt x="296" y="899"/>
                  <a:pt x="333" y="899"/>
                  <a:pt x="359" y="874"/>
                </a:cubicBezTo>
                <a:cubicBezTo>
                  <a:pt x="304" y="881"/>
                  <a:pt x="224" y="890"/>
                  <a:pt x="270" y="809"/>
                </a:cubicBezTo>
                <a:cubicBezTo>
                  <a:pt x="234" y="892"/>
                  <a:pt x="189" y="799"/>
                  <a:pt x="158" y="803"/>
                </a:cubicBezTo>
                <a:cubicBezTo>
                  <a:pt x="136" y="806"/>
                  <a:pt x="117" y="660"/>
                  <a:pt x="116" y="643"/>
                </a:cubicBezTo>
                <a:cubicBezTo>
                  <a:pt x="71" y="653"/>
                  <a:pt x="0" y="616"/>
                  <a:pt x="33" y="557"/>
                </a:cubicBezTo>
                <a:cubicBezTo>
                  <a:pt x="52" y="572"/>
                  <a:pt x="73" y="586"/>
                  <a:pt x="95" y="598"/>
                </a:cubicBezTo>
                <a:cubicBezTo>
                  <a:pt x="43" y="572"/>
                  <a:pt x="119" y="528"/>
                  <a:pt x="149" y="530"/>
                </a:cubicBezTo>
                <a:cubicBezTo>
                  <a:pt x="137" y="510"/>
                  <a:pt x="142" y="515"/>
                  <a:pt x="146" y="491"/>
                </a:cubicBezTo>
                <a:cubicBezTo>
                  <a:pt x="119" y="545"/>
                  <a:pt x="93" y="518"/>
                  <a:pt x="60" y="497"/>
                </a:cubicBezTo>
                <a:cubicBezTo>
                  <a:pt x="55" y="508"/>
                  <a:pt x="51" y="519"/>
                  <a:pt x="48" y="530"/>
                </a:cubicBezTo>
                <a:cubicBezTo>
                  <a:pt x="9" y="465"/>
                  <a:pt x="41" y="440"/>
                  <a:pt x="98" y="426"/>
                </a:cubicBezTo>
                <a:cubicBezTo>
                  <a:pt x="76" y="397"/>
                  <a:pt x="33" y="400"/>
                  <a:pt x="18" y="36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4" name="꙱ Seychelles (Republic of Seychelles) (SC) (H)">
            <a:extLst>
              <a:ext uri="{FF2B5EF4-FFF2-40B4-BE49-F238E27FC236}">
                <a16:creationId xmlns:a16="http://schemas.microsoft.com/office/drawing/2014/main" id="{D9EB4FCD-C607-432C-AF44-00254E828202}"/>
              </a:ext>
            </a:extLst>
          </p:cNvPr>
          <p:cNvSpPr>
            <a:spLocks/>
          </p:cNvSpPr>
          <p:nvPr/>
        </p:nvSpPr>
        <p:spPr bwMode="auto">
          <a:xfrm>
            <a:off x="5827450" y="2514693"/>
            <a:ext cx="4780" cy="4780"/>
          </a:xfrm>
          <a:custGeom>
            <a:avLst/>
            <a:gdLst>
              <a:gd name="T0" fmla="*/ 45 w 48"/>
              <a:gd name="T1" fmla="*/ 65 h 65"/>
              <a:gd name="T2" fmla="*/ 0 w 48"/>
              <a:gd name="T3" fmla="*/ 9 h 65"/>
              <a:gd name="T4" fmla="*/ 45 w 48"/>
              <a:gd name="T5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8" h="65">
                <a:moveTo>
                  <a:pt x="45" y="65"/>
                </a:moveTo>
                <a:cubicBezTo>
                  <a:pt x="48" y="36"/>
                  <a:pt x="37" y="0"/>
                  <a:pt x="0" y="9"/>
                </a:cubicBezTo>
                <a:cubicBezTo>
                  <a:pt x="22" y="20"/>
                  <a:pt x="40" y="41"/>
                  <a:pt x="45" y="6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5" name="꙱ Serbia (Republic of Serbia) (RS) (H)">
            <a:extLst>
              <a:ext uri="{FF2B5EF4-FFF2-40B4-BE49-F238E27FC236}">
                <a16:creationId xmlns:a16="http://schemas.microsoft.com/office/drawing/2014/main" id="{3C3B18AA-409C-42C3-B32C-36587CCE9A81}"/>
              </a:ext>
            </a:extLst>
          </p:cNvPr>
          <p:cNvSpPr>
            <a:spLocks/>
          </p:cNvSpPr>
          <p:nvPr/>
        </p:nvSpPr>
        <p:spPr bwMode="auto">
          <a:xfrm>
            <a:off x="4853480" y="1020873"/>
            <a:ext cx="101580" cy="115921"/>
          </a:xfrm>
          <a:custGeom>
            <a:avLst/>
            <a:gdLst>
              <a:gd name="T0" fmla="*/ 255 w 1239"/>
              <a:gd name="T1" fmla="*/ 11 h 1399"/>
              <a:gd name="T2" fmla="*/ 238 w 1239"/>
              <a:gd name="T3" fmla="*/ 10 h 1399"/>
              <a:gd name="T4" fmla="*/ 139 w 1239"/>
              <a:gd name="T5" fmla="*/ 72 h 1399"/>
              <a:gd name="T6" fmla="*/ 0 w 1239"/>
              <a:gd name="T7" fmla="*/ 95 h 1399"/>
              <a:gd name="T8" fmla="*/ 39 w 1239"/>
              <a:gd name="T9" fmla="*/ 204 h 1399"/>
              <a:gd name="T10" fmla="*/ 81 w 1239"/>
              <a:gd name="T11" fmla="*/ 240 h 1399"/>
              <a:gd name="T12" fmla="*/ 177 w 1239"/>
              <a:gd name="T13" fmla="*/ 356 h 1399"/>
              <a:gd name="T14" fmla="*/ 84 w 1239"/>
              <a:gd name="T15" fmla="*/ 378 h 1399"/>
              <a:gd name="T16" fmla="*/ 76 w 1239"/>
              <a:gd name="T17" fmla="*/ 467 h 1399"/>
              <a:gd name="T18" fmla="*/ 150 w 1239"/>
              <a:gd name="T19" fmla="*/ 454 h 1399"/>
              <a:gd name="T20" fmla="*/ 123 w 1239"/>
              <a:gd name="T21" fmla="*/ 590 h 1399"/>
              <a:gd name="T22" fmla="*/ 158 w 1239"/>
              <a:gd name="T23" fmla="*/ 688 h 1399"/>
              <a:gd name="T24" fmla="*/ 223 w 1239"/>
              <a:gd name="T25" fmla="*/ 778 h 1399"/>
              <a:gd name="T26" fmla="*/ 161 w 1239"/>
              <a:gd name="T27" fmla="*/ 787 h 1399"/>
              <a:gd name="T28" fmla="*/ 234 w 1239"/>
              <a:gd name="T29" fmla="*/ 906 h 1399"/>
              <a:gd name="T30" fmla="*/ 70 w 1239"/>
              <a:gd name="T31" fmla="*/ 946 h 1399"/>
              <a:gd name="T32" fmla="*/ 311 w 1239"/>
              <a:gd name="T33" fmla="*/ 1131 h 1399"/>
              <a:gd name="T34" fmla="*/ 442 w 1239"/>
              <a:gd name="T35" fmla="*/ 1186 h 1399"/>
              <a:gd name="T36" fmla="*/ 456 w 1239"/>
              <a:gd name="T37" fmla="*/ 1187 h 1399"/>
              <a:gd name="T38" fmla="*/ 475 w 1239"/>
              <a:gd name="T39" fmla="*/ 1172 h 1399"/>
              <a:gd name="T40" fmla="*/ 555 w 1239"/>
              <a:gd name="T41" fmla="*/ 1055 h 1399"/>
              <a:gd name="T42" fmla="*/ 616 w 1239"/>
              <a:gd name="T43" fmla="*/ 1028 h 1399"/>
              <a:gd name="T44" fmla="*/ 813 w 1239"/>
              <a:gd name="T45" fmla="*/ 1161 h 1399"/>
              <a:gd name="T46" fmla="*/ 894 w 1239"/>
              <a:gd name="T47" fmla="*/ 1250 h 1399"/>
              <a:gd name="T48" fmla="*/ 868 w 1239"/>
              <a:gd name="T49" fmla="*/ 1396 h 1399"/>
              <a:gd name="T50" fmla="*/ 921 w 1239"/>
              <a:gd name="T51" fmla="*/ 1370 h 1399"/>
              <a:gd name="T52" fmla="*/ 1037 w 1239"/>
              <a:gd name="T53" fmla="*/ 1359 h 1399"/>
              <a:gd name="T54" fmla="*/ 1064 w 1239"/>
              <a:gd name="T55" fmla="*/ 1356 h 1399"/>
              <a:gd name="T56" fmla="*/ 1098 w 1239"/>
              <a:gd name="T57" fmla="*/ 1189 h 1399"/>
              <a:gd name="T58" fmla="*/ 1239 w 1239"/>
              <a:gd name="T59" fmla="*/ 1061 h 1399"/>
              <a:gd name="T60" fmla="*/ 1049 w 1239"/>
              <a:gd name="T61" fmla="*/ 854 h 1399"/>
              <a:gd name="T62" fmla="*/ 1121 w 1239"/>
              <a:gd name="T63" fmla="*/ 699 h 1399"/>
              <a:gd name="T64" fmla="*/ 1140 w 1239"/>
              <a:gd name="T65" fmla="*/ 582 h 1399"/>
              <a:gd name="T66" fmla="*/ 1024 w 1239"/>
              <a:gd name="T67" fmla="*/ 545 h 1399"/>
              <a:gd name="T68" fmla="*/ 969 w 1239"/>
              <a:gd name="T69" fmla="*/ 605 h 1399"/>
              <a:gd name="T70" fmla="*/ 907 w 1239"/>
              <a:gd name="T71" fmla="*/ 557 h 1399"/>
              <a:gd name="T72" fmla="*/ 742 w 1239"/>
              <a:gd name="T73" fmla="*/ 487 h 1399"/>
              <a:gd name="T74" fmla="*/ 743 w 1239"/>
              <a:gd name="T75" fmla="*/ 428 h 1399"/>
              <a:gd name="T76" fmla="*/ 705 w 1239"/>
              <a:gd name="T77" fmla="*/ 344 h 1399"/>
              <a:gd name="T78" fmla="*/ 548 w 1239"/>
              <a:gd name="T79" fmla="*/ 252 h 1399"/>
              <a:gd name="T80" fmla="*/ 471 w 1239"/>
              <a:gd name="T81" fmla="*/ 69 h 1399"/>
              <a:gd name="T82" fmla="*/ 255 w 1239"/>
              <a:gd name="T83" fmla="*/ 11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39" h="1399">
                <a:moveTo>
                  <a:pt x="255" y="11"/>
                </a:moveTo>
                <a:cubicBezTo>
                  <a:pt x="249" y="10"/>
                  <a:pt x="242" y="10"/>
                  <a:pt x="238" y="10"/>
                </a:cubicBezTo>
                <a:cubicBezTo>
                  <a:pt x="193" y="0"/>
                  <a:pt x="154" y="66"/>
                  <a:pt x="139" y="72"/>
                </a:cubicBezTo>
                <a:cubicBezTo>
                  <a:pt x="110" y="84"/>
                  <a:pt x="39" y="77"/>
                  <a:pt x="0" y="95"/>
                </a:cubicBezTo>
                <a:cubicBezTo>
                  <a:pt x="17" y="136"/>
                  <a:pt x="29" y="160"/>
                  <a:pt x="39" y="204"/>
                </a:cubicBezTo>
                <a:cubicBezTo>
                  <a:pt x="44" y="231"/>
                  <a:pt x="53" y="239"/>
                  <a:pt x="81" y="240"/>
                </a:cubicBezTo>
                <a:cubicBezTo>
                  <a:pt x="0" y="297"/>
                  <a:pt x="152" y="331"/>
                  <a:pt x="177" y="356"/>
                </a:cubicBezTo>
                <a:cubicBezTo>
                  <a:pt x="173" y="353"/>
                  <a:pt x="95" y="374"/>
                  <a:pt x="84" y="378"/>
                </a:cubicBezTo>
                <a:cubicBezTo>
                  <a:pt x="109" y="427"/>
                  <a:pt x="84" y="453"/>
                  <a:pt x="76" y="467"/>
                </a:cubicBezTo>
                <a:cubicBezTo>
                  <a:pt x="102" y="458"/>
                  <a:pt x="130" y="444"/>
                  <a:pt x="150" y="454"/>
                </a:cubicBezTo>
                <a:cubicBezTo>
                  <a:pt x="206" y="481"/>
                  <a:pt x="140" y="560"/>
                  <a:pt x="123" y="590"/>
                </a:cubicBezTo>
                <a:cubicBezTo>
                  <a:pt x="98" y="634"/>
                  <a:pt x="129" y="665"/>
                  <a:pt x="158" y="688"/>
                </a:cubicBezTo>
                <a:cubicBezTo>
                  <a:pt x="167" y="695"/>
                  <a:pt x="294" y="773"/>
                  <a:pt x="223" y="778"/>
                </a:cubicBezTo>
                <a:cubicBezTo>
                  <a:pt x="209" y="780"/>
                  <a:pt x="168" y="777"/>
                  <a:pt x="161" y="787"/>
                </a:cubicBezTo>
                <a:cubicBezTo>
                  <a:pt x="159" y="790"/>
                  <a:pt x="234" y="883"/>
                  <a:pt x="234" y="906"/>
                </a:cubicBezTo>
                <a:cubicBezTo>
                  <a:pt x="223" y="930"/>
                  <a:pt x="104" y="948"/>
                  <a:pt x="70" y="946"/>
                </a:cubicBezTo>
                <a:cubicBezTo>
                  <a:pt x="137" y="970"/>
                  <a:pt x="205" y="1083"/>
                  <a:pt x="311" y="1131"/>
                </a:cubicBezTo>
                <a:cubicBezTo>
                  <a:pt x="366" y="1156"/>
                  <a:pt x="426" y="1125"/>
                  <a:pt x="442" y="1186"/>
                </a:cubicBezTo>
                <a:cubicBezTo>
                  <a:pt x="448" y="1185"/>
                  <a:pt x="452" y="1185"/>
                  <a:pt x="456" y="1187"/>
                </a:cubicBezTo>
                <a:cubicBezTo>
                  <a:pt x="461" y="1159"/>
                  <a:pt x="464" y="1191"/>
                  <a:pt x="475" y="1172"/>
                </a:cubicBezTo>
                <a:cubicBezTo>
                  <a:pt x="507" y="1117"/>
                  <a:pt x="601" y="1161"/>
                  <a:pt x="555" y="1055"/>
                </a:cubicBezTo>
                <a:cubicBezTo>
                  <a:pt x="575" y="1053"/>
                  <a:pt x="599" y="1039"/>
                  <a:pt x="616" y="1028"/>
                </a:cubicBezTo>
                <a:cubicBezTo>
                  <a:pt x="628" y="1109"/>
                  <a:pt x="827" y="1081"/>
                  <a:pt x="813" y="1161"/>
                </a:cubicBezTo>
                <a:cubicBezTo>
                  <a:pt x="806" y="1202"/>
                  <a:pt x="885" y="1216"/>
                  <a:pt x="894" y="1250"/>
                </a:cubicBezTo>
                <a:cubicBezTo>
                  <a:pt x="902" y="1301"/>
                  <a:pt x="791" y="1385"/>
                  <a:pt x="868" y="1396"/>
                </a:cubicBezTo>
                <a:cubicBezTo>
                  <a:pt x="890" y="1399"/>
                  <a:pt x="902" y="1374"/>
                  <a:pt x="921" y="1370"/>
                </a:cubicBezTo>
                <a:cubicBezTo>
                  <a:pt x="951" y="1365"/>
                  <a:pt x="1013" y="1377"/>
                  <a:pt x="1037" y="1359"/>
                </a:cubicBezTo>
                <a:cubicBezTo>
                  <a:pt x="1050" y="1350"/>
                  <a:pt x="1058" y="1353"/>
                  <a:pt x="1064" y="1356"/>
                </a:cubicBezTo>
                <a:cubicBezTo>
                  <a:pt x="1200" y="1315"/>
                  <a:pt x="1060" y="1283"/>
                  <a:pt x="1098" y="1189"/>
                </a:cubicBezTo>
                <a:cubicBezTo>
                  <a:pt x="1115" y="1143"/>
                  <a:pt x="1172" y="1225"/>
                  <a:pt x="1239" y="1061"/>
                </a:cubicBezTo>
                <a:cubicBezTo>
                  <a:pt x="1160" y="1036"/>
                  <a:pt x="1060" y="930"/>
                  <a:pt x="1049" y="854"/>
                </a:cubicBezTo>
                <a:cubicBezTo>
                  <a:pt x="1044" y="795"/>
                  <a:pt x="1106" y="725"/>
                  <a:pt x="1121" y="699"/>
                </a:cubicBezTo>
                <a:cubicBezTo>
                  <a:pt x="1005" y="589"/>
                  <a:pt x="1102" y="591"/>
                  <a:pt x="1140" y="582"/>
                </a:cubicBezTo>
                <a:cubicBezTo>
                  <a:pt x="1117" y="554"/>
                  <a:pt x="1058" y="517"/>
                  <a:pt x="1024" y="545"/>
                </a:cubicBezTo>
                <a:cubicBezTo>
                  <a:pt x="1008" y="556"/>
                  <a:pt x="985" y="604"/>
                  <a:pt x="969" y="605"/>
                </a:cubicBezTo>
                <a:cubicBezTo>
                  <a:pt x="955" y="607"/>
                  <a:pt x="925" y="564"/>
                  <a:pt x="907" y="557"/>
                </a:cubicBezTo>
                <a:lnTo>
                  <a:pt x="742" y="487"/>
                </a:lnTo>
                <a:cubicBezTo>
                  <a:pt x="779" y="467"/>
                  <a:pt x="795" y="435"/>
                  <a:pt x="743" y="428"/>
                </a:cubicBezTo>
                <a:cubicBezTo>
                  <a:pt x="801" y="374"/>
                  <a:pt x="754" y="362"/>
                  <a:pt x="705" y="344"/>
                </a:cubicBezTo>
                <a:cubicBezTo>
                  <a:pt x="655" y="326"/>
                  <a:pt x="591" y="281"/>
                  <a:pt x="548" y="252"/>
                </a:cubicBezTo>
                <a:cubicBezTo>
                  <a:pt x="602" y="144"/>
                  <a:pt x="486" y="143"/>
                  <a:pt x="471" y="69"/>
                </a:cubicBezTo>
                <a:cubicBezTo>
                  <a:pt x="457" y="2"/>
                  <a:pt x="320" y="1"/>
                  <a:pt x="255" y="1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6" name="꙱ Senegal (Republic of Senegal) (SN) (H)">
            <a:extLst>
              <a:ext uri="{FF2B5EF4-FFF2-40B4-BE49-F238E27FC236}">
                <a16:creationId xmlns:a16="http://schemas.microsoft.com/office/drawing/2014/main" id="{1A29FEED-6E4A-475F-A562-E0596C4D8A03}"/>
              </a:ext>
            </a:extLst>
          </p:cNvPr>
          <p:cNvSpPr>
            <a:spLocks/>
          </p:cNvSpPr>
          <p:nvPr/>
        </p:nvSpPr>
        <p:spPr bwMode="auto">
          <a:xfrm>
            <a:off x="3941652" y="1884898"/>
            <a:ext cx="156553" cy="131456"/>
          </a:xfrm>
          <a:custGeom>
            <a:avLst/>
            <a:gdLst>
              <a:gd name="T0" fmla="*/ 763 w 1909"/>
              <a:gd name="T1" fmla="*/ 65 h 1599"/>
              <a:gd name="T2" fmla="*/ 1072 w 1909"/>
              <a:gd name="T3" fmla="*/ 125 h 1599"/>
              <a:gd name="T4" fmla="*/ 1238 w 1909"/>
              <a:gd name="T5" fmla="*/ 236 h 1599"/>
              <a:gd name="T6" fmla="*/ 1339 w 1909"/>
              <a:gd name="T7" fmla="*/ 398 h 1599"/>
              <a:gd name="T8" fmla="*/ 1426 w 1909"/>
              <a:gd name="T9" fmla="*/ 489 h 1599"/>
              <a:gd name="T10" fmla="*/ 1476 w 1909"/>
              <a:gd name="T11" fmla="*/ 585 h 1599"/>
              <a:gd name="T12" fmla="*/ 1566 w 1909"/>
              <a:gd name="T13" fmla="*/ 647 h 1599"/>
              <a:gd name="T14" fmla="*/ 1668 w 1909"/>
              <a:gd name="T15" fmla="*/ 777 h 1599"/>
              <a:gd name="T16" fmla="*/ 1658 w 1909"/>
              <a:gd name="T17" fmla="*/ 856 h 1599"/>
              <a:gd name="T18" fmla="*/ 1703 w 1909"/>
              <a:gd name="T19" fmla="*/ 927 h 1599"/>
              <a:gd name="T20" fmla="*/ 1709 w 1909"/>
              <a:gd name="T21" fmla="*/ 1089 h 1599"/>
              <a:gd name="T22" fmla="*/ 1700 w 1909"/>
              <a:gd name="T23" fmla="*/ 1136 h 1599"/>
              <a:gd name="T24" fmla="*/ 1731 w 1909"/>
              <a:gd name="T25" fmla="*/ 1182 h 1599"/>
              <a:gd name="T26" fmla="*/ 1772 w 1909"/>
              <a:gd name="T27" fmla="*/ 1240 h 1599"/>
              <a:gd name="T28" fmla="*/ 1873 w 1909"/>
              <a:gd name="T29" fmla="*/ 1325 h 1599"/>
              <a:gd name="T30" fmla="*/ 1890 w 1909"/>
              <a:gd name="T31" fmla="*/ 1426 h 1599"/>
              <a:gd name="T32" fmla="*/ 1893 w 1909"/>
              <a:gd name="T33" fmla="*/ 1566 h 1599"/>
              <a:gd name="T34" fmla="*/ 1707 w 1909"/>
              <a:gd name="T35" fmla="*/ 1567 h 1599"/>
              <a:gd name="T36" fmla="*/ 1586 w 1909"/>
              <a:gd name="T37" fmla="*/ 1599 h 1599"/>
              <a:gd name="T38" fmla="*/ 1518 w 1909"/>
              <a:gd name="T39" fmla="*/ 1576 h 1599"/>
              <a:gd name="T40" fmla="*/ 1405 w 1909"/>
              <a:gd name="T41" fmla="*/ 1538 h 1599"/>
              <a:gd name="T42" fmla="*/ 1374 w 1909"/>
              <a:gd name="T43" fmla="*/ 1495 h 1599"/>
              <a:gd name="T44" fmla="*/ 1313 w 1909"/>
              <a:gd name="T45" fmla="*/ 1472 h 1599"/>
              <a:gd name="T46" fmla="*/ 842 w 1909"/>
              <a:gd name="T47" fmla="*/ 1471 h 1599"/>
              <a:gd name="T48" fmla="*/ 639 w 1909"/>
              <a:gd name="T49" fmla="*/ 1507 h 1599"/>
              <a:gd name="T50" fmla="*/ 421 w 1909"/>
              <a:gd name="T51" fmla="*/ 1546 h 1599"/>
              <a:gd name="T52" fmla="*/ 319 w 1909"/>
              <a:gd name="T53" fmla="*/ 1580 h 1599"/>
              <a:gd name="T54" fmla="*/ 222 w 1909"/>
              <a:gd name="T55" fmla="*/ 1599 h 1599"/>
              <a:gd name="T56" fmla="*/ 203 w 1909"/>
              <a:gd name="T57" fmla="*/ 1540 h 1599"/>
              <a:gd name="T58" fmla="*/ 311 w 1909"/>
              <a:gd name="T59" fmla="*/ 1510 h 1599"/>
              <a:gd name="T60" fmla="*/ 435 w 1909"/>
              <a:gd name="T61" fmla="*/ 1496 h 1599"/>
              <a:gd name="T62" fmla="*/ 517 w 1909"/>
              <a:gd name="T63" fmla="*/ 1506 h 1599"/>
              <a:gd name="T64" fmla="*/ 442 w 1909"/>
              <a:gd name="T65" fmla="*/ 1454 h 1599"/>
              <a:gd name="T66" fmla="*/ 258 w 1909"/>
              <a:gd name="T67" fmla="*/ 1439 h 1599"/>
              <a:gd name="T68" fmla="*/ 207 w 1909"/>
              <a:gd name="T69" fmla="*/ 1510 h 1599"/>
              <a:gd name="T70" fmla="*/ 228 w 1909"/>
              <a:gd name="T71" fmla="*/ 1451 h 1599"/>
              <a:gd name="T72" fmla="*/ 223 w 1909"/>
              <a:gd name="T73" fmla="*/ 1333 h 1599"/>
              <a:gd name="T74" fmla="*/ 510 w 1909"/>
              <a:gd name="T75" fmla="*/ 1290 h 1599"/>
              <a:gd name="T76" fmla="*/ 608 w 1909"/>
              <a:gd name="T77" fmla="*/ 1224 h 1599"/>
              <a:gd name="T78" fmla="*/ 724 w 1909"/>
              <a:gd name="T79" fmla="*/ 1166 h 1599"/>
              <a:gd name="T80" fmla="*/ 1079 w 1909"/>
              <a:gd name="T81" fmla="*/ 1260 h 1599"/>
              <a:gd name="T82" fmla="*/ 1043 w 1909"/>
              <a:gd name="T83" fmla="*/ 1163 h 1599"/>
              <a:gd name="T84" fmla="*/ 937 w 1909"/>
              <a:gd name="T85" fmla="*/ 1159 h 1599"/>
              <a:gd name="T86" fmla="*/ 912 w 1909"/>
              <a:gd name="T87" fmla="*/ 1123 h 1599"/>
              <a:gd name="T88" fmla="*/ 852 w 1909"/>
              <a:gd name="T89" fmla="*/ 1124 h 1599"/>
              <a:gd name="T90" fmla="*/ 798 w 1909"/>
              <a:gd name="T91" fmla="*/ 1069 h 1599"/>
              <a:gd name="T92" fmla="*/ 677 w 1909"/>
              <a:gd name="T93" fmla="*/ 1088 h 1599"/>
              <a:gd name="T94" fmla="*/ 613 w 1909"/>
              <a:gd name="T95" fmla="*/ 1145 h 1599"/>
              <a:gd name="T96" fmla="*/ 304 w 1909"/>
              <a:gd name="T97" fmla="*/ 1144 h 1599"/>
              <a:gd name="T98" fmla="*/ 260 w 1909"/>
              <a:gd name="T99" fmla="*/ 1098 h 1599"/>
              <a:gd name="T100" fmla="*/ 305 w 1909"/>
              <a:gd name="T101" fmla="*/ 1074 h 1599"/>
              <a:gd name="T102" fmla="*/ 311 w 1909"/>
              <a:gd name="T103" fmla="*/ 1000 h 1599"/>
              <a:gd name="T104" fmla="*/ 231 w 1909"/>
              <a:gd name="T105" fmla="*/ 1065 h 1599"/>
              <a:gd name="T106" fmla="*/ 350 w 1909"/>
              <a:gd name="T107" fmla="*/ 943 h 1599"/>
              <a:gd name="T108" fmla="*/ 216 w 1909"/>
              <a:gd name="T109" fmla="*/ 1050 h 1599"/>
              <a:gd name="T110" fmla="*/ 5 w 1909"/>
              <a:gd name="T111" fmla="*/ 756 h 1599"/>
              <a:gd name="T112" fmla="*/ 124 w 1909"/>
              <a:gd name="T113" fmla="*/ 660 h 1599"/>
              <a:gd name="T114" fmla="*/ 276 w 1909"/>
              <a:gd name="T115" fmla="*/ 430 h 1599"/>
              <a:gd name="T116" fmla="*/ 471 w 1909"/>
              <a:gd name="T117" fmla="*/ 105 h 1599"/>
              <a:gd name="T118" fmla="*/ 763 w 1909"/>
              <a:gd name="T119" fmla="*/ 65 h 1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09" h="1599">
                <a:moveTo>
                  <a:pt x="763" y="65"/>
                </a:moveTo>
                <a:cubicBezTo>
                  <a:pt x="818" y="0"/>
                  <a:pt x="1029" y="69"/>
                  <a:pt x="1072" y="125"/>
                </a:cubicBezTo>
                <a:cubicBezTo>
                  <a:pt x="1132" y="198"/>
                  <a:pt x="1141" y="222"/>
                  <a:pt x="1238" y="236"/>
                </a:cubicBezTo>
                <a:cubicBezTo>
                  <a:pt x="1291" y="241"/>
                  <a:pt x="1351" y="346"/>
                  <a:pt x="1339" y="398"/>
                </a:cubicBezTo>
                <a:cubicBezTo>
                  <a:pt x="1334" y="422"/>
                  <a:pt x="1412" y="464"/>
                  <a:pt x="1426" y="489"/>
                </a:cubicBezTo>
                <a:cubicBezTo>
                  <a:pt x="1443" y="521"/>
                  <a:pt x="1451" y="558"/>
                  <a:pt x="1476" y="585"/>
                </a:cubicBezTo>
                <a:cubicBezTo>
                  <a:pt x="1501" y="611"/>
                  <a:pt x="1550" y="614"/>
                  <a:pt x="1566" y="647"/>
                </a:cubicBezTo>
                <a:cubicBezTo>
                  <a:pt x="1590" y="695"/>
                  <a:pt x="1666" y="726"/>
                  <a:pt x="1668" y="777"/>
                </a:cubicBezTo>
                <a:cubicBezTo>
                  <a:pt x="1671" y="803"/>
                  <a:pt x="1630" y="829"/>
                  <a:pt x="1658" y="856"/>
                </a:cubicBezTo>
                <a:cubicBezTo>
                  <a:pt x="1682" y="878"/>
                  <a:pt x="1700" y="891"/>
                  <a:pt x="1703" y="927"/>
                </a:cubicBezTo>
                <a:cubicBezTo>
                  <a:pt x="1707" y="942"/>
                  <a:pt x="1737" y="1073"/>
                  <a:pt x="1709" y="1089"/>
                </a:cubicBezTo>
                <a:cubicBezTo>
                  <a:pt x="1676" y="1096"/>
                  <a:pt x="1673" y="1112"/>
                  <a:pt x="1700" y="1136"/>
                </a:cubicBezTo>
                <a:cubicBezTo>
                  <a:pt x="1706" y="1154"/>
                  <a:pt x="1717" y="1170"/>
                  <a:pt x="1731" y="1182"/>
                </a:cubicBezTo>
                <a:cubicBezTo>
                  <a:pt x="1759" y="1198"/>
                  <a:pt x="1732" y="1229"/>
                  <a:pt x="1772" y="1240"/>
                </a:cubicBezTo>
                <a:cubicBezTo>
                  <a:pt x="1793" y="1156"/>
                  <a:pt x="1861" y="1302"/>
                  <a:pt x="1873" y="1325"/>
                </a:cubicBezTo>
                <a:cubicBezTo>
                  <a:pt x="1890" y="1360"/>
                  <a:pt x="1900" y="1386"/>
                  <a:pt x="1890" y="1426"/>
                </a:cubicBezTo>
                <a:cubicBezTo>
                  <a:pt x="1879" y="1471"/>
                  <a:pt x="1909" y="1529"/>
                  <a:pt x="1893" y="1566"/>
                </a:cubicBezTo>
                <a:cubicBezTo>
                  <a:pt x="1844" y="1545"/>
                  <a:pt x="1776" y="1574"/>
                  <a:pt x="1707" y="1567"/>
                </a:cubicBezTo>
                <a:cubicBezTo>
                  <a:pt x="1660" y="1562"/>
                  <a:pt x="1629" y="1595"/>
                  <a:pt x="1586" y="1599"/>
                </a:cubicBezTo>
                <a:cubicBezTo>
                  <a:pt x="1587" y="1599"/>
                  <a:pt x="1521" y="1578"/>
                  <a:pt x="1518" y="1576"/>
                </a:cubicBezTo>
                <a:cubicBezTo>
                  <a:pt x="1501" y="1563"/>
                  <a:pt x="1437" y="1519"/>
                  <a:pt x="1405" y="1538"/>
                </a:cubicBezTo>
                <a:cubicBezTo>
                  <a:pt x="1360" y="1566"/>
                  <a:pt x="1386" y="1498"/>
                  <a:pt x="1374" y="1495"/>
                </a:cubicBezTo>
                <a:lnTo>
                  <a:pt x="1313" y="1472"/>
                </a:lnTo>
                <a:cubicBezTo>
                  <a:pt x="1155" y="1473"/>
                  <a:pt x="999" y="1471"/>
                  <a:pt x="842" y="1471"/>
                </a:cubicBezTo>
                <a:cubicBezTo>
                  <a:pt x="771" y="1471"/>
                  <a:pt x="698" y="1456"/>
                  <a:pt x="639" y="1507"/>
                </a:cubicBezTo>
                <a:cubicBezTo>
                  <a:pt x="574" y="1564"/>
                  <a:pt x="501" y="1544"/>
                  <a:pt x="421" y="1546"/>
                </a:cubicBezTo>
                <a:cubicBezTo>
                  <a:pt x="383" y="1547"/>
                  <a:pt x="353" y="1565"/>
                  <a:pt x="319" y="1580"/>
                </a:cubicBezTo>
                <a:cubicBezTo>
                  <a:pt x="288" y="1594"/>
                  <a:pt x="251" y="1579"/>
                  <a:pt x="222" y="1599"/>
                </a:cubicBezTo>
                <a:cubicBezTo>
                  <a:pt x="217" y="1586"/>
                  <a:pt x="188" y="1557"/>
                  <a:pt x="203" y="1540"/>
                </a:cubicBezTo>
                <a:cubicBezTo>
                  <a:pt x="240" y="1499"/>
                  <a:pt x="262" y="1479"/>
                  <a:pt x="311" y="1510"/>
                </a:cubicBezTo>
                <a:cubicBezTo>
                  <a:pt x="349" y="1534"/>
                  <a:pt x="395" y="1497"/>
                  <a:pt x="435" y="1496"/>
                </a:cubicBezTo>
                <a:cubicBezTo>
                  <a:pt x="474" y="1496"/>
                  <a:pt x="457" y="1518"/>
                  <a:pt x="517" y="1506"/>
                </a:cubicBezTo>
                <a:cubicBezTo>
                  <a:pt x="483" y="1498"/>
                  <a:pt x="448" y="1478"/>
                  <a:pt x="442" y="1454"/>
                </a:cubicBezTo>
                <a:cubicBezTo>
                  <a:pt x="420" y="1548"/>
                  <a:pt x="241" y="1488"/>
                  <a:pt x="258" y="1439"/>
                </a:cubicBezTo>
                <a:cubicBezTo>
                  <a:pt x="245" y="1466"/>
                  <a:pt x="242" y="1502"/>
                  <a:pt x="207" y="1510"/>
                </a:cubicBezTo>
                <a:cubicBezTo>
                  <a:pt x="201" y="1486"/>
                  <a:pt x="207" y="1466"/>
                  <a:pt x="228" y="1451"/>
                </a:cubicBezTo>
                <a:cubicBezTo>
                  <a:pt x="167" y="1464"/>
                  <a:pt x="217" y="1352"/>
                  <a:pt x="223" y="1333"/>
                </a:cubicBezTo>
                <a:cubicBezTo>
                  <a:pt x="236" y="1267"/>
                  <a:pt x="493" y="1296"/>
                  <a:pt x="510" y="1290"/>
                </a:cubicBezTo>
                <a:cubicBezTo>
                  <a:pt x="500" y="1287"/>
                  <a:pt x="501" y="1226"/>
                  <a:pt x="608" y="1224"/>
                </a:cubicBezTo>
                <a:cubicBezTo>
                  <a:pt x="686" y="1226"/>
                  <a:pt x="697" y="1220"/>
                  <a:pt x="724" y="1166"/>
                </a:cubicBezTo>
                <a:cubicBezTo>
                  <a:pt x="748" y="1120"/>
                  <a:pt x="903" y="1314"/>
                  <a:pt x="1079" y="1260"/>
                </a:cubicBezTo>
                <a:cubicBezTo>
                  <a:pt x="1195" y="1223"/>
                  <a:pt x="1128" y="1138"/>
                  <a:pt x="1043" y="1163"/>
                </a:cubicBezTo>
                <a:cubicBezTo>
                  <a:pt x="1008" y="1174"/>
                  <a:pt x="958" y="1208"/>
                  <a:pt x="937" y="1159"/>
                </a:cubicBezTo>
                <a:cubicBezTo>
                  <a:pt x="928" y="1138"/>
                  <a:pt x="920" y="1128"/>
                  <a:pt x="912" y="1123"/>
                </a:cubicBezTo>
                <a:cubicBezTo>
                  <a:pt x="893" y="1112"/>
                  <a:pt x="877" y="1139"/>
                  <a:pt x="852" y="1124"/>
                </a:cubicBezTo>
                <a:cubicBezTo>
                  <a:pt x="829" y="1110"/>
                  <a:pt x="825" y="1077"/>
                  <a:pt x="798" y="1069"/>
                </a:cubicBezTo>
                <a:cubicBezTo>
                  <a:pt x="756" y="1053"/>
                  <a:pt x="718" y="1100"/>
                  <a:pt x="677" y="1088"/>
                </a:cubicBezTo>
                <a:cubicBezTo>
                  <a:pt x="627" y="1074"/>
                  <a:pt x="636" y="1137"/>
                  <a:pt x="613" y="1145"/>
                </a:cubicBezTo>
                <a:lnTo>
                  <a:pt x="304" y="1144"/>
                </a:lnTo>
                <a:cubicBezTo>
                  <a:pt x="316" y="1118"/>
                  <a:pt x="292" y="1101"/>
                  <a:pt x="260" y="1098"/>
                </a:cubicBezTo>
                <a:cubicBezTo>
                  <a:pt x="266" y="1073"/>
                  <a:pt x="281" y="1063"/>
                  <a:pt x="305" y="1074"/>
                </a:cubicBezTo>
                <a:cubicBezTo>
                  <a:pt x="300" y="1048"/>
                  <a:pt x="301" y="1024"/>
                  <a:pt x="311" y="1000"/>
                </a:cubicBezTo>
                <a:cubicBezTo>
                  <a:pt x="293" y="1034"/>
                  <a:pt x="271" y="1059"/>
                  <a:pt x="231" y="1065"/>
                </a:cubicBezTo>
                <a:cubicBezTo>
                  <a:pt x="220" y="1032"/>
                  <a:pt x="316" y="947"/>
                  <a:pt x="350" y="943"/>
                </a:cubicBezTo>
                <a:cubicBezTo>
                  <a:pt x="313" y="928"/>
                  <a:pt x="216" y="1015"/>
                  <a:pt x="216" y="1050"/>
                </a:cubicBezTo>
                <a:cubicBezTo>
                  <a:pt x="216" y="908"/>
                  <a:pt x="95" y="674"/>
                  <a:pt x="5" y="756"/>
                </a:cubicBezTo>
                <a:cubicBezTo>
                  <a:pt x="0" y="705"/>
                  <a:pt x="95" y="689"/>
                  <a:pt x="124" y="660"/>
                </a:cubicBezTo>
                <a:cubicBezTo>
                  <a:pt x="188" y="597"/>
                  <a:pt x="239" y="511"/>
                  <a:pt x="276" y="430"/>
                </a:cubicBezTo>
                <a:cubicBezTo>
                  <a:pt x="294" y="391"/>
                  <a:pt x="380" y="20"/>
                  <a:pt x="471" y="105"/>
                </a:cubicBezTo>
                <a:cubicBezTo>
                  <a:pt x="512" y="144"/>
                  <a:pt x="729" y="105"/>
                  <a:pt x="763" y="6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7" name="꙱ Saudi Arabia (Kingdom of Saudi Arabia) (SA) (H)">
            <a:extLst>
              <a:ext uri="{FF2B5EF4-FFF2-40B4-BE49-F238E27FC236}">
                <a16:creationId xmlns:a16="http://schemas.microsoft.com/office/drawing/2014/main" id="{F52CC459-F817-42AE-83E7-729A9A514E21}"/>
              </a:ext>
            </a:extLst>
          </p:cNvPr>
          <p:cNvSpPr>
            <a:spLocks noEditPoints="1"/>
          </p:cNvSpPr>
          <p:nvPr/>
        </p:nvSpPr>
        <p:spPr bwMode="auto">
          <a:xfrm>
            <a:off x="5265774" y="1433167"/>
            <a:ext cx="552116" cy="463682"/>
          </a:xfrm>
          <a:custGeom>
            <a:avLst/>
            <a:gdLst>
              <a:gd name="T0" fmla="*/ 2600 w 6691"/>
              <a:gd name="T1" fmla="*/ 5361 h 5627"/>
              <a:gd name="T2" fmla="*/ 2313 w 6691"/>
              <a:gd name="T3" fmla="*/ 4927 h 5627"/>
              <a:gd name="T4" fmla="*/ 2205 w 6691"/>
              <a:gd name="T5" fmla="*/ 4715 h 5627"/>
              <a:gd name="T6" fmla="*/ 2083 w 6691"/>
              <a:gd name="T7" fmla="*/ 4476 h 5627"/>
              <a:gd name="T8" fmla="*/ 2013 w 6691"/>
              <a:gd name="T9" fmla="*/ 4380 h 5627"/>
              <a:gd name="T10" fmla="*/ 1748 w 6691"/>
              <a:gd name="T11" fmla="*/ 4198 h 5627"/>
              <a:gd name="T12" fmla="*/ 1539 w 6691"/>
              <a:gd name="T13" fmla="*/ 3813 h 5627"/>
              <a:gd name="T14" fmla="*/ 1458 w 6691"/>
              <a:gd name="T15" fmla="*/ 3338 h 5627"/>
              <a:gd name="T16" fmla="*/ 1401 w 6691"/>
              <a:gd name="T17" fmla="*/ 3220 h 5627"/>
              <a:gd name="T18" fmla="*/ 1170 w 6691"/>
              <a:gd name="T19" fmla="*/ 2877 h 5627"/>
              <a:gd name="T20" fmla="*/ 951 w 6691"/>
              <a:gd name="T21" fmla="*/ 2718 h 5627"/>
              <a:gd name="T22" fmla="*/ 794 w 6691"/>
              <a:gd name="T23" fmla="*/ 2346 h 5627"/>
              <a:gd name="T24" fmla="*/ 606 w 6691"/>
              <a:gd name="T25" fmla="*/ 2074 h 5627"/>
              <a:gd name="T26" fmla="*/ 37 w 6691"/>
              <a:gd name="T27" fmla="*/ 1465 h 5627"/>
              <a:gd name="T28" fmla="*/ 101 w 6691"/>
              <a:gd name="T29" fmla="*/ 987 h 5627"/>
              <a:gd name="T30" fmla="*/ 709 w 6691"/>
              <a:gd name="T31" fmla="*/ 789 h 5627"/>
              <a:gd name="T32" fmla="*/ 1022 w 6691"/>
              <a:gd name="T33" fmla="*/ 589 h 5627"/>
              <a:gd name="T34" fmla="*/ 1285 w 6691"/>
              <a:gd name="T35" fmla="*/ 0 h 5627"/>
              <a:gd name="T36" fmla="*/ 2760 w 6691"/>
              <a:gd name="T37" fmla="*/ 808 h 5627"/>
              <a:gd name="T38" fmla="*/ 3202 w 6691"/>
              <a:gd name="T39" fmla="*/ 1054 h 5627"/>
              <a:gd name="T40" fmla="*/ 3620 w 6691"/>
              <a:gd name="T41" fmla="*/ 1081 h 5627"/>
              <a:gd name="T42" fmla="*/ 3957 w 6691"/>
              <a:gd name="T43" fmla="*/ 1247 h 5627"/>
              <a:gd name="T44" fmla="*/ 4252 w 6691"/>
              <a:gd name="T45" fmla="*/ 1372 h 5627"/>
              <a:gd name="T46" fmla="*/ 4347 w 6691"/>
              <a:gd name="T47" fmla="*/ 1536 h 5627"/>
              <a:gd name="T48" fmla="*/ 4487 w 6691"/>
              <a:gd name="T49" fmla="*/ 1690 h 5627"/>
              <a:gd name="T50" fmla="*/ 4795 w 6691"/>
              <a:gd name="T51" fmla="*/ 1957 h 5627"/>
              <a:gd name="T52" fmla="*/ 4813 w 6691"/>
              <a:gd name="T53" fmla="*/ 2062 h 5627"/>
              <a:gd name="T54" fmla="*/ 4795 w 6691"/>
              <a:gd name="T55" fmla="*/ 2187 h 5627"/>
              <a:gd name="T56" fmla="*/ 4822 w 6691"/>
              <a:gd name="T57" fmla="*/ 2280 h 5627"/>
              <a:gd name="T58" fmla="*/ 5115 w 6691"/>
              <a:gd name="T59" fmla="*/ 2686 h 5627"/>
              <a:gd name="T60" fmla="*/ 5260 w 6691"/>
              <a:gd name="T61" fmla="*/ 2698 h 5627"/>
              <a:gd name="T62" fmla="*/ 5365 w 6691"/>
              <a:gd name="T63" fmla="*/ 2934 h 5627"/>
              <a:gd name="T64" fmla="*/ 5806 w 6691"/>
              <a:gd name="T65" fmla="*/ 3301 h 5627"/>
              <a:gd name="T66" fmla="*/ 6453 w 6691"/>
              <a:gd name="T67" fmla="*/ 3351 h 5627"/>
              <a:gd name="T68" fmla="*/ 6458 w 6691"/>
              <a:gd name="T69" fmla="*/ 4341 h 5627"/>
              <a:gd name="T70" fmla="*/ 5561 w 6691"/>
              <a:gd name="T71" fmla="*/ 4657 h 5627"/>
              <a:gd name="T72" fmla="*/ 4265 w 6691"/>
              <a:gd name="T73" fmla="*/ 5142 h 5627"/>
              <a:gd name="T74" fmla="*/ 3990 w 6691"/>
              <a:gd name="T75" fmla="*/ 5334 h 5627"/>
              <a:gd name="T76" fmla="*/ 3461 w 6691"/>
              <a:gd name="T77" fmla="*/ 5228 h 5627"/>
              <a:gd name="T78" fmla="*/ 2954 w 6691"/>
              <a:gd name="T79" fmla="*/ 5220 h 5627"/>
              <a:gd name="T80" fmla="*/ 2809 w 6691"/>
              <a:gd name="T81" fmla="*/ 5575 h 5627"/>
              <a:gd name="T82" fmla="*/ 2695 w 6691"/>
              <a:gd name="T83" fmla="*/ 5462 h 5627"/>
              <a:gd name="T84" fmla="*/ 2504 w 6691"/>
              <a:gd name="T85" fmla="*/ 5472 h 5627"/>
              <a:gd name="T86" fmla="*/ 2415 w 6691"/>
              <a:gd name="T87" fmla="*/ 5454 h 5627"/>
              <a:gd name="T88" fmla="*/ 4576 w 6691"/>
              <a:gd name="T89" fmla="*/ 1722 h 5627"/>
              <a:gd name="T90" fmla="*/ 4576 w 6691"/>
              <a:gd name="T91" fmla="*/ 1722 h 5627"/>
              <a:gd name="T92" fmla="*/ 2468 w 6691"/>
              <a:gd name="T93" fmla="*/ 5460 h 5627"/>
              <a:gd name="T94" fmla="*/ 2462 w 6691"/>
              <a:gd name="T95" fmla="*/ 5418 h 5627"/>
              <a:gd name="T96" fmla="*/ 2464 w 6691"/>
              <a:gd name="T97" fmla="*/ 5418 h 5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691" h="5627">
                <a:moveTo>
                  <a:pt x="2695" y="5462"/>
                </a:moveTo>
                <a:cubicBezTo>
                  <a:pt x="2678" y="5451"/>
                  <a:pt x="2595" y="5277"/>
                  <a:pt x="2600" y="5361"/>
                </a:cubicBezTo>
                <a:cubicBezTo>
                  <a:pt x="2592" y="5210"/>
                  <a:pt x="2487" y="5171"/>
                  <a:pt x="2404" y="5069"/>
                </a:cubicBezTo>
                <a:cubicBezTo>
                  <a:pt x="2373" y="5031"/>
                  <a:pt x="2328" y="4975"/>
                  <a:pt x="2313" y="4927"/>
                </a:cubicBezTo>
                <a:cubicBezTo>
                  <a:pt x="2294" y="4866"/>
                  <a:pt x="2260" y="4849"/>
                  <a:pt x="2229" y="4799"/>
                </a:cubicBezTo>
                <a:cubicBezTo>
                  <a:pt x="2210" y="4770"/>
                  <a:pt x="2226" y="4745"/>
                  <a:pt x="2205" y="4715"/>
                </a:cubicBezTo>
                <a:cubicBezTo>
                  <a:pt x="2168" y="4663"/>
                  <a:pt x="2155" y="4578"/>
                  <a:pt x="2128" y="4522"/>
                </a:cubicBezTo>
                <a:cubicBezTo>
                  <a:pt x="2117" y="4499"/>
                  <a:pt x="2094" y="4496"/>
                  <a:pt x="2083" y="4476"/>
                </a:cubicBezTo>
                <a:cubicBezTo>
                  <a:pt x="2072" y="4457"/>
                  <a:pt x="2082" y="4431"/>
                  <a:pt x="2068" y="4415"/>
                </a:cubicBezTo>
                <a:cubicBezTo>
                  <a:pt x="2053" y="4398"/>
                  <a:pt x="2029" y="4395"/>
                  <a:pt x="2013" y="4380"/>
                </a:cubicBezTo>
                <a:cubicBezTo>
                  <a:pt x="1973" y="4343"/>
                  <a:pt x="1926" y="4305"/>
                  <a:pt x="1890" y="4263"/>
                </a:cubicBezTo>
                <a:cubicBezTo>
                  <a:pt x="1847" y="4213"/>
                  <a:pt x="1797" y="4234"/>
                  <a:pt x="1748" y="4198"/>
                </a:cubicBezTo>
                <a:cubicBezTo>
                  <a:pt x="1667" y="4138"/>
                  <a:pt x="1613" y="4028"/>
                  <a:pt x="1563" y="3943"/>
                </a:cubicBezTo>
                <a:cubicBezTo>
                  <a:pt x="1533" y="3893"/>
                  <a:pt x="1542" y="3865"/>
                  <a:pt x="1539" y="3813"/>
                </a:cubicBezTo>
                <a:cubicBezTo>
                  <a:pt x="1536" y="3757"/>
                  <a:pt x="1496" y="3710"/>
                  <a:pt x="1491" y="3653"/>
                </a:cubicBezTo>
                <a:cubicBezTo>
                  <a:pt x="1481" y="3517"/>
                  <a:pt x="1552" y="3485"/>
                  <a:pt x="1458" y="3338"/>
                </a:cubicBezTo>
                <a:cubicBezTo>
                  <a:pt x="1449" y="3323"/>
                  <a:pt x="1391" y="3248"/>
                  <a:pt x="1456" y="3299"/>
                </a:cubicBezTo>
                <a:cubicBezTo>
                  <a:pt x="1442" y="3261"/>
                  <a:pt x="1409" y="3261"/>
                  <a:pt x="1401" y="3220"/>
                </a:cubicBezTo>
                <a:cubicBezTo>
                  <a:pt x="1393" y="3183"/>
                  <a:pt x="1375" y="3143"/>
                  <a:pt x="1361" y="3108"/>
                </a:cubicBezTo>
                <a:cubicBezTo>
                  <a:pt x="1321" y="3012"/>
                  <a:pt x="1243" y="2946"/>
                  <a:pt x="1170" y="2877"/>
                </a:cubicBezTo>
                <a:cubicBezTo>
                  <a:pt x="1117" y="2826"/>
                  <a:pt x="1064" y="2818"/>
                  <a:pt x="1000" y="2801"/>
                </a:cubicBezTo>
                <a:cubicBezTo>
                  <a:pt x="972" y="2793"/>
                  <a:pt x="959" y="2741"/>
                  <a:pt x="951" y="2718"/>
                </a:cubicBezTo>
                <a:cubicBezTo>
                  <a:pt x="933" y="2670"/>
                  <a:pt x="900" y="2637"/>
                  <a:pt x="869" y="2597"/>
                </a:cubicBezTo>
                <a:cubicBezTo>
                  <a:pt x="974" y="2559"/>
                  <a:pt x="828" y="2388"/>
                  <a:pt x="794" y="2346"/>
                </a:cubicBezTo>
                <a:cubicBezTo>
                  <a:pt x="771" y="2318"/>
                  <a:pt x="707" y="2268"/>
                  <a:pt x="710" y="2231"/>
                </a:cubicBezTo>
                <a:cubicBezTo>
                  <a:pt x="715" y="2168"/>
                  <a:pt x="633" y="2131"/>
                  <a:pt x="606" y="2074"/>
                </a:cubicBezTo>
                <a:cubicBezTo>
                  <a:pt x="571" y="2001"/>
                  <a:pt x="240" y="1457"/>
                  <a:pt x="178" y="1440"/>
                </a:cubicBezTo>
                <a:cubicBezTo>
                  <a:pt x="150" y="1432"/>
                  <a:pt x="39" y="1413"/>
                  <a:pt x="37" y="1465"/>
                </a:cubicBezTo>
                <a:cubicBezTo>
                  <a:pt x="0" y="1431"/>
                  <a:pt x="60" y="1343"/>
                  <a:pt x="70" y="1307"/>
                </a:cubicBezTo>
                <a:cubicBezTo>
                  <a:pt x="90" y="1240"/>
                  <a:pt x="74" y="1098"/>
                  <a:pt x="101" y="987"/>
                </a:cubicBezTo>
                <a:cubicBezTo>
                  <a:pt x="172" y="1009"/>
                  <a:pt x="367" y="1061"/>
                  <a:pt x="438" y="1046"/>
                </a:cubicBezTo>
                <a:cubicBezTo>
                  <a:pt x="579" y="1015"/>
                  <a:pt x="577" y="810"/>
                  <a:pt x="709" y="789"/>
                </a:cubicBezTo>
                <a:cubicBezTo>
                  <a:pt x="759" y="781"/>
                  <a:pt x="880" y="794"/>
                  <a:pt x="875" y="727"/>
                </a:cubicBezTo>
                <a:cubicBezTo>
                  <a:pt x="863" y="575"/>
                  <a:pt x="929" y="620"/>
                  <a:pt x="1022" y="589"/>
                </a:cubicBezTo>
                <a:cubicBezTo>
                  <a:pt x="901" y="474"/>
                  <a:pt x="786" y="353"/>
                  <a:pt x="676" y="228"/>
                </a:cubicBezTo>
                <a:cubicBezTo>
                  <a:pt x="890" y="184"/>
                  <a:pt x="1032" y="135"/>
                  <a:pt x="1285" y="0"/>
                </a:cubicBezTo>
                <a:cubicBezTo>
                  <a:pt x="1392" y="21"/>
                  <a:pt x="1582" y="33"/>
                  <a:pt x="1700" y="87"/>
                </a:cubicBezTo>
                <a:cubicBezTo>
                  <a:pt x="2093" y="269"/>
                  <a:pt x="2418" y="548"/>
                  <a:pt x="2760" y="808"/>
                </a:cubicBezTo>
                <a:cubicBezTo>
                  <a:pt x="2832" y="863"/>
                  <a:pt x="2903" y="918"/>
                  <a:pt x="2970" y="979"/>
                </a:cubicBezTo>
                <a:cubicBezTo>
                  <a:pt x="3047" y="1048"/>
                  <a:pt x="3101" y="1044"/>
                  <a:pt x="3202" y="1054"/>
                </a:cubicBezTo>
                <a:cubicBezTo>
                  <a:pt x="3319" y="1065"/>
                  <a:pt x="3442" y="1082"/>
                  <a:pt x="3559" y="1093"/>
                </a:cubicBezTo>
                <a:cubicBezTo>
                  <a:pt x="3593" y="1091"/>
                  <a:pt x="3602" y="1088"/>
                  <a:pt x="3620" y="1081"/>
                </a:cubicBezTo>
                <a:cubicBezTo>
                  <a:pt x="3732" y="1095"/>
                  <a:pt x="3812" y="1106"/>
                  <a:pt x="3862" y="1112"/>
                </a:cubicBezTo>
                <a:cubicBezTo>
                  <a:pt x="3930" y="1118"/>
                  <a:pt x="3936" y="1197"/>
                  <a:pt x="3957" y="1247"/>
                </a:cubicBezTo>
                <a:cubicBezTo>
                  <a:pt x="3989" y="1321"/>
                  <a:pt x="4098" y="1275"/>
                  <a:pt x="4159" y="1280"/>
                </a:cubicBezTo>
                <a:cubicBezTo>
                  <a:pt x="4223" y="1286"/>
                  <a:pt x="4231" y="1320"/>
                  <a:pt x="4252" y="1372"/>
                </a:cubicBezTo>
                <a:cubicBezTo>
                  <a:pt x="4274" y="1428"/>
                  <a:pt x="4386" y="1500"/>
                  <a:pt x="4369" y="1563"/>
                </a:cubicBezTo>
                <a:cubicBezTo>
                  <a:pt x="4363" y="1553"/>
                  <a:pt x="4356" y="1544"/>
                  <a:pt x="4347" y="1536"/>
                </a:cubicBezTo>
                <a:cubicBezTo>
                  <a:pt x="4328" y="1582"/>
                  <a:pt x="4374" y="1576"/>
                  <a:pt x="4369" y="1616"/>
                </a:cubicBezTo>
                <a:cubicBezTo>
                  <a:pt x="4369" y="1617"/>
                  <a:pt x="4560" y="1635"/>
                  <a:pt x="4487" y="1690"/>
                </a:cubicBezTo>
                <a:cubicBezTo>
                  <a:pt x="4515" y="1699"/>
                  <a:pt x="4574" y="1842"/>
                  <a:pt x="4602" y="1762"/>
                </a:cubicBezTo>
                <a:cubicBezTo>
                  <a:pt x="4583" y="1833"/>
                  <a:pt x="4755" y="1914"/>
                  <a:pt x="4795" y="1957"/>
                </a:cubicBezTo>
                <a:cubicBezTo>
                  <a:pt x="4774" y="1951"/>
                  <a:pt x="4758" y="1941"/>
                  <a:pt x="4748" y="1921"/>
                </a:cubicBezTo>
                <a:cubicBezTo>
                  <a:pt x="4749" y="2000"/>
                  <a:pt x="4796" y="1999"/>
                  <a:pt x="4813" y="2062"/>
                </a:cubicBezTo>
                <a:cubicBezTo>
                  <a:pt x="4823" y="2099"/>
                  <a:pt x="4819" y="2177"/>
                  <a:pt x="4765" y="2129"/>
                </a:cubicBezTo>
                <a:cubicBezTo>
                  <a:pt x="4770" y="2171"/>
                  <a:pt x="4757" y="2179"/>
                  <a:pt x="4795" y="2187"/>
                </a:cubicBezTo>
                <a:cubicBezTo>
                  <a:pt x="4801" y="2188"/>
                  <a:pt x="4851" y="2297"/>
                  <a:pt x="4854" y="2310"/>
                </a:cubicBezTo>
                <a:cubicBezTo>
                  <a:pt x="4843" y="2300"/>
                  <a:pt x="4832" y="2290"/>
                  <a:pt x="4822" y="2280"/>
                </a:cubicBezTo>
                <a:cubicBezTo>
                  <a:pt x="4855" y="2328"/>
                  <a:pt x="4913" y="2355"/>
                  <a:pt x="4939" y="2409"/>
                </a:cubicBezTo>
                <a:cubicBezTo>
                  <a:pt x="4965" y="2462"/>
                  <a:pt x="5025" y="2664"/>
                  <a:pt x="5115" y="2686"/>
                </a:cubicBezTo>
                <a:cubicBezTo>
                  <a:pt x="5138" y="2692"/>
                  <a:pt x="5222" y="2670"/>
                  <a:pt x="5210" y="2716"/>
                </a:cubicBezTo>
                <a:cubicBezTo>
                  <a:pt x="5219" y="2693"/>
                  <a:pt x="5239" y="2684"/>
                  <a:pt x="5260" y="2698"/>
                </a:cubicBezTo>
                <a:cubicBezTo>
                  <a:pt x="5232" y="2732"/>
                  <a:pt x="5207" y="2824"/>
                  <a:pt x="5298" y="2803"/>
                </a:cubicBezTo>
                <a:cubicBezTo>
                  <a:pt x="5315" y="2822"/>
                  <a:pt x="5335" y="2898"/>
                  <a:pt x="5365" y="2934"/>
                </a:cubicBezTo>
                <a:lnTo>
                  <a:pt x="5609" y="3245"/>
                </a:lnTo>
                <a:cubicBezTo>
                  <a:pt x="5655" y="3306"/>
                  <a:pt x="5737" y="3292"/>
                  <a:pt x="5806" y="3301"/>
                </a:cubicBezTo>
                <a:cubicBezTo>
                  <a:pt x="5975" y="3321"/>
                  <a:pt x="6189" y="3343"/>
                  <a:pt x="6352" y="3382"/>
                </a:cubicBezTo>
                <a:cubicBezTo>
                  <a:pt x="6391" y="3391"/>
                  <a:pt x="6438" y="3392"/>
                  <a:pt x="6453" y="3351"/>
                </a:cubicBezTo>
                <a:cubicBezTo>
                  <a:pt x="6496" y="3485"/>
                  <a:pt x="6691" y="3513"/>
                  <a:pt x="6610" y="3737"/>
                </a:cubicBezTo>
                <a:cubicBezTo>
                  <a:pt x="6579" y="3869"/>
                  <a:pt x="6525" y="4301"/>
                  <a:pt x="6458" y="4341"/>
                </a:cubicBezTo>
                <a:cubicBezTo>
                  <a:pt x="6179" y="4493"/>
                  <a:pt x="5871" y="4588"/>
                  <a:pt x="5562" y="4659"/>
                </a:cubicBezTo>
                <a:lnTo>
                  <a:pt x="5561" y="4657"/>
                </a:lnTo>
                <a:cubicBezTo>
                  <a:pt x="5267" y="4715"/>
                  <a:pt x="4972" y="4778"/>
                  <a:pt x="4683" y="4817"/>
                </a:cubicBezTo>
                <a:cubicBezTo>
                  <a:pt x="4442" y="4891"/>
                  <a:pt x="4320" y="5011"/>
                  <a:pt x="4265" y="5142"/>
                </a:cubicBezTo>
                <a:cubicBezTo>
                  <a:pt x="4227" y="5198"/>
                  <a:pt x="4203" y="5321"/>
                  <a:pt x="4141" y="5374"/>
                </a:cubicBezTo>
                <a:cubicBezTo>
                  <a:pt x="4087" y="5423"/>
                  <a:pt x="4016" y="5406"/>
                  <a:pt x="3990" y="5334"/>
                </a:cubicBezTo>
                <a:cubicBezTo>
                  <a:pt x="3920" y="5233"/>
                  <a:pt x="3872" y="5320"/>
                  <a:pt x="3633" y="5276"/>
                </a:cubicBezTo>
                <a:cubicBezTo>
                  <a:pt x="3576" y="5266"/>
                  <a:pt x="3517" y="5228"/>
                  <a:pt x="3461" y="5228"/>
                </a:cubicBezTo>
                <a:cubicBezTo>
                  <a:pt x="3327" y="5228"/>
                  <a:pt x="3150" y="5281"/>
                  <a:pt x="3057" y="5276"/>
                </a:cubicBezTo>
                <a:cubicBezTo>
                  <a:pt x="3014" y="5274"/>
                  <a:pt x="2998" y="5226"/>
                  <a:pt x="2954" y="5220"/>
                </a:cubicBezTo>
                <a:cubicBezTo>
                  <a:pt x="2868" y="5210"/>
                  <a:pt x="2829" y="5327"/>
                  <a:pt x="2843" y="5408"/>
                </a:cubicBezTo>
                <a:cubicBezTo>
                  <a:pt x="2855" y="5478"/>
                  <a:pt x="2918" y="5425"/>
                  <a:pt x="2809" y="5575"/>
                </a:cubicBezTo>
                <a:cubicBezTo>
                  <a:pt x="2799" y="5588"/>
                  <a:pt x="2759" y="5621"/>
                  <a:pt x="2744" y="5627"/>
                </a:cubicBezTo>
                <a:cubicBezTo>
                  <a:pt x="2740" y="5581"/>
                  <a:pt x="2749" y="5497"/>
                  <a:pt x="2695" y="5462"/>
                </a:cubicBezTo>
                <a:close/>
                <a:moveTo>
                  <a:pt x="2548" y="5555"/>
                </a:moveTo>
                <a:cubicBezTo>
                  <a:pt x="2547" y="5522"/>
                  <a:pt x="2533" y="5490"/>
                  <a:pt x="2504" y="5472"/>
                </a:cubicBezTo>
                <a:cubicBezTo>
                  <a:pt x="2503" y="5483"/>
                  <a:pt x="2502" y="5494"/>
                  <a:pt x="2501" y="5504"/>
                </a:cubicBezTo>
                <a:cubicBezTo>
                  <a:pt x="2462" y="5506"/>
                  <a:pt x="2448" y="5465"/>
                  <a:pt x="2415" y="5454"/>
                </a:cubicBezTo>
                <a:cubicBezTo>
                  <a:pt x="2447" y="5508"/>
                  <a:pt x="2530" y="5506"/>
                  <a:pt x="2548" y="5555"/>
                </a:cubicBezTo>
                <a:close/>
                <a:moveTo>
                  <a:pt x="4576" y="1722"/>
                </a:moveTo>
                <a:cubicBezTo>
                  <a:pt x="4591" y="1700"/>
                  <a:pt x="4613" y="1706"/>
                  <a:pt x="4630" y="1722"/>
                </a:cubicBezTo>
                <a:cubicBezTo>
                  <a:pt x="4612" y="1726"/>
                  <a:pt x="4594" y="1726"/>
                  <a:pt x="4576" y="1722"/>
                </a:cubicBezTo>
                <a:close/>
                <a:moveTo>
                  <a:pt x="2464" y="5418"/>
                </a:moveTo>
                <a:cubicBezTo>
                  <a:pt x="2473" y="5431"/>
                  <a:pt x="2473" y="5445"/>
                  <a:pt x="2468" y="5460"/>
                </a:cubicBezTo>
                <a:cubicBezTo>
                  <a:pt x="2457" y="5457"/>
                  <a:pt x="2447" y="5452"/>
                  <a:pt x="2438" y="5445"/>
                </a:cubicBezTo>
                <a:cubicBezTo>
                  <a:pt x="2446" y="5436"/>
                  <a:pt x="2454" y="5427"/>
                  <a:pt x="2462" y="5418"/>
                </a:cubicBezTo>
                <a:cubicBezTo>
                  <a:pt x="2457" y="5411"/>
                  <a:pt x="2452" y="5405"/>
                  <a:pt x="2447" y="5398"/>
                </a:cubicBezTo>
                <a:cubicBezTo>
                  <a:pt x="2469" y="5403"/>
                  <a:pt x="2476" y="5410"/>
                  <a:pt x="2464" y="541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8" name="꙱ São Tomé and Príncipe (Democratic Republic of São Tomé and Príncipe) (ST) (H)">
            <a:extLst>
              <a:ext uri="{FF2B5EF4-FFF2-40B4-BE49-F238E27FC236}">
                <a16:creationId xmlns:a16="http://schemas.microsoft.com/office/drawing/2014/main" id="{F04512FA-7262-4878-8A4F-0F43D7858D72}"/>
              </a:ext>
            </a:extLst>
          </p:cNvPr>
          <p:cNvSpPr>
            <a:spLocks noEditPoints="1"/>
          </p:cNvSpPr>
          <p:nvPr/>
        </p:nvSpPr>
        <p:spPr bwMode="auto">
          <a:xfrm>
            <a:off x="4555911" y="2328264"/>
            <a:ext cx="26291" cy="50192"/>
          </a:xfrm>
          <a:custGeom>
            <a:avLst/>
            <a:gdLst>
              <a:gd name="T0" fmla="*/ 32 w 322"/>
              <a:gd name="T1" fmla="*/ 600 h 600"/>
              <a:gd name="T2" fmla="*/ 71 w 322"/>
              <a:gd name="T3" fmla="*/ 466 h 600"/>
              <a:gd name="T4" fmla="*/ 32 w 322"/>
              <a:gd name="T5" fmla="*/ 600 h 600"/>
              <a:gd name="T6" fmla="*/ 308 w 322"/>
              <a:gd name="T7" fmla="*/ 63 h 600"/>
              <a:gd name="T8" fmla="*/ 311 w 322"/>
              <a:gd name="T9" fmla="*/ 0 h 600"/>
              <a:gd name="T10" fmla="*/ 308 w 322"/>
              <a:gd name="T11" fmla="*/ 63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2" h="600">
                <a:moveTo>
                  <a:pt x="32" y="600"/>
                </a:moveTo>
                <a:cubicBezTo>
                  <a:pt x="134" y="544"/>
                  <a:pt x="104" y="457"/>
                  <a:pt x="71" y="466"/>
                </a:cubicBezTo>
                <a:cubicBezTo>
                  <a:pt x="0" y="486"/>
                  <a:pt x="24" y="549"/>
                  <a:pt x="32" y="600"/>
                </a:cubicBezTo>
                <a:close/>
                <a:moveTo>
                  <a:pt x="308" y="63"/>
                </a:moveTo>
                <a:cubicBezTo>
                  <a:pt x="321" y="43"/>
                  <a:pt x="322" y="22"/>
                  <a:pt x="311" y="0"/>
                </a:cubicBezTo>
                <a:cubicBezTo>
                  <a:pt x="286" y="18"/>
                  <a:pt x="285" y="43"/>
                  <a:pt x="308" y="6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9" name="꙱ San Marino (Republic of San Marino) (SM) (H)">
            <a:extLst>
              <a:ext uri="{FF2B5EF4-FFF2-40B4-BE49-F238E27FC236}">
                <a16:creationId xmlns:a16="http://schemas.microsoft.com/office/drawing/2014/main" id="{2E028D3C-6AA9-42D1-B856-757105A2E4E2}"/>
              </a:ext>
            </a:extLst>
          </p:cNvPr>
          <p:cNvSpPr>
            <a:spLocks/>
          </p:cNvSpPr>
          <p:nvPr/>
        </p:nvSpPr>
        <p:spPr bwMode="auto">
          <a:xfrm>
            <a:off x="4705293" y="1090186"/>
            <a:ext cx="3586" cy="3586"/>
          </a:xfrm>
          <a:custGeom>
            <a:avLst/>
            <a:gdLst>
              <a:gd name="T0" fmla="*/ 0 w 47"/>
              <a:gd name="T1" fmla="*/ 29 h 47"/>
              <a:gd name="T2" fmla="*/ 19 w 47"/>
              <a:gd name="T3" fmla="*/ 0 h 47"/>
              <a:gd name="T4" fmla="*/ 47 w 47"/>
              <a:gd name="T5" fmla="*/ 22 h 47"/>
              <a:gd name="T6" fmla="*/ 24 w 47"/>
              <a:gd name="T7" fmla="*/ 47 h 47"/>
              <a:gd name="T8" fmla="*/ 0 w 47"/>
              <a:gd name="T9" fmla="*/ 29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7" h="47">
                <a:moveTo>
                  <a:pt x="0" y="29"/>
                </a:moveTo>
                <a:lnTo>
                  <a:pt x="19" y="0"/>
                </a:lnTo>
                <a:lnTo>
                  <a:pt x="47" y="22"/>
                </a:lnTo>
                <a:lnTo>
                  <a:pt x="24" y="47"/>
                </a:lnTo>
                <a:lnTo>
                  <a:pt x="0" y="29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0" name="꙱ Samoa (Independent State of Samoa) (WS) (H)">
            <a:extLst>
              <a:ext uri="{FF2B5EF4-FFF2-40B4-BE49-F238E27FC236}">
                <a16:creationId xmlns:a16="http://schemas.microsoft.com/office/drawing/2014/main" id="{E537D725-69ED-41ED-A1D0-EEC14169DC77}"/>
              </a:ext>
            </a:extLst>
          </p:cNvPr>
          <p:cNvSpPr>
            <a:spLocks noEditPoints="1"/>
          </p:cNvSpPr>
          <p:nvPr/>
        </p:nvSpPr>
        <p:spPr bwMode="auto">
          <a:xfrm>
            <a:off x="9219019" y="2774020"/>
            <a:ext cx="33462" cy="19121"/>
          </a:xfrm>
          <a:custGeom>
            <a:avLst/>
            <a:gdLst>
              <a:gd name="T0" fmla="*/ 57 w 398"/>
              <a:gd name="T1" fmla="*/ 33 h 229"/>
              <a:gd name="T2" fmla="*/ 0 w 398"/>
              <a:gd name="T3" fmla="*/ 36 h 229"/>
              <a:gd name="T4" fmla="*/ 162 w 398"/>
              <a:gd name="T5" fmla="*/ 40 h 229"/>
              <a:gd name="T6" fmla="*/ 57 w 398"/>
              <a:gd name="T7" fmla="*/ 33 h 229"/>
              <a:gd name="T8" fmla="*/ 380 w 398"/>
              <a:gd name="T9" fmla="*/ 229 h 229"/>
              <a:gd name="T10" fmla="*/ 199 w 398"/>
              <a:gd name="T11" fmla="*/ 166 h 229"/>
              <a:gd name="T12" fmla="*/ 380 w 398"/>
              <a:gd name="T13" fmla="*/ 229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8" h="229">
                <a:moveTo>
                  <a:pt x="57" y="33"/>
                </a:moveTo>
                <a:cubicBezTo>
                  <a:pt x="39" y="42"/>
                  <a:pt x="20" y="43"/>
                  <a:pt x="0" y="36"/>
                </a:cubicBezTo>
                <a:cubicBezTo>
                  <a:pt x="48" y="202"/>
                  <a:pt x="216" y="129"/>
                  <a:pt x="162" y="40"/>
                </a:cubicBezTo>
                <a:cubicBezTo>
                  <a:pt x="138" y="0"/>
                  <a:pt x="90" y="26"/>
                  <a:pt x="57" y="33"/>
                </a:cubicBezTo>
                <a:close/>
                <a:moveTo>
                  <a:pt x="380" y="229"/>
                </a:moveTo>
                <a:cubicBezTo>
                  <a:pt x="398" y="143"/>
                  <a:pt x="247" y="130"/>
                  <a:pt x="199" y="166"/>
                </a:cubicBezTo>
                <a:cubicBezTo>
                  <a:pt x="238" y="229"/>
                  <a:pt x="317" y="221"/>
                  <a:pt x="380" y="22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1" name="꙱ Saint Vincent and the Grenadines (VC) (H)">
            <a:extLst>
              <a:ext uri="{FF2B5EF4-FFF2-40B4-BE49-F238E27FC236}">
                <a16:creationId xmlns:a16="http://schemas.microsoft.com/office/drawing/2014/main" id="{55136448-086E-494B-BBC4-E7E2CD3D60FC}"/>
              </a:ext>
            </a:extLst>
          </p:cNvPr>
          <p:cNvSpPr>
            <a:spLocks/>
          </p:cNvSpPr>
          <p:nvPr/>
        </p:nvSpPr>
        <p:spPr bwMode="auto">
          <a:xfrm>
            <a:off x="2809935" y="1985283"/>
            <a:ext cx="5976" cy="7170"/>
          </a:xfrm>
          <a:custGeom>
            <a:avLst/>
            <a:gdLst>
              <a:gd name="T0" fmla="*/ 42 w 73"/>
              <a:gd name="T1" fmla="*/ 92 h 92"/>
              <a:gd name="T2" fmla="*/ 51 w 73"/>
              <a:gd name="T3" fmla="*/ 0 h 92"/>
              <a:gd name="T4" fmla="*/ 42 w 73"/>
              <a:gd name="T5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3" h="92">
                <a:moveTo>
                  <a:pt x="42" y="92"/>
                </a:moveTo>
                <a:cubicBezTo>
                  <a:pt x="0" y="67"/>
                  <a:pt x="29" y="27"/>
                  <a:pt x="51" y="0"/>
                </a:cubicBezTo>
                <a:cubicBezTo>
                  <a:pt x="73" y="30"/>
                  <a:pt x="62" y="65"/>
                  <a:pt x="42" y="9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2" name="꙱ Saint Pierre and Miquelon (Overseas Collectivity of Saint Pierre and Miquelon) (PM) (H)">
            <a:extLst>
              <a:ext uri="{FF2B5EF4-FFF2-40B4-BE49-F238E27FC236}">
                <a16:creationId xmlns:a16="http://schemas.microsoft.com/office/drawing/2014/main" id="{CA411CEA-4DA9-42C4-A265-E1D68642FFF1}"/>
              </a:ext>
            </a:extLst>
          </p:cNvPr>
          <p:cNvSpPr>
            <a:spLocks/>
          </p:cNvSpPr>
          <p:nvPr/>
        </p:nvSpPr>
        <p:spPr bwMode="auto">
          <a:xfrm>
            <a:off x="3121844" y="996972"/>
            <a:ext cx="2390" cy="7170"/>
          </a:xfrm>
          <a:custGeom>
            <a:avLst/>
            <a:gdLst>
              <a:gd name="T0" fmla="*/ 35 w 35"/>
              <a:gd name="T1" fmla="*/ 3 h 95"/>
              <a:gd name="T2" fmla="*/ 2 w 35"/>
              <a:gd name="T3" fmla="*/ 95 h 95"/>
              <a:gd name="T4" fmla="*/ 9 w 35"/>
              <a:gd name="T5" fmla="*/ 0 h 95"/>
              <a:gd name="T6" fmla="*/ 35 w 35"/>
              <a:gd name="T7" fmla="*/ 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" h="95">
                <a:moveTo>
                  <a:pt x="35" y="3"/>
                </a:moveTo>
                <a:cubicBezTo>
                  <a:pt x="28" y="35"/>
                  <a:pt x="9" y="62"/>
                  <a:pt x="2" y="95"/>
                </a:cubicBezTo>
                <a:cubicBezTo>
                  <a:pt x="0" y="63"/>
                  <a:pt x="11" y="32"/>
                  <a:pt x="9" y="0"/>
                </a:cubicBezTo>
                <a:cubicBezTo>
                  <a:pt x="17" y="1"/>
                  <a:pt x="26" y="2"/>
                  <a:pt x="35" y="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3" name="꙱ Saint Martin (Collectivity of Saint Martin) (MF) (H)">
            <a:extLst>
              <a:ext uri="{FF2B5EF4-FFF2-40B4-BE49-F238E27FC236}">
                <a16:creationId xmlns:a16="http://schemas.microsoft.com/office/drawing/2014/main" id="{515A64EA-92C1-4FEE-B2DB-04F1D400DED5}"/>
              </a:ext>
            </a:extLst>
          </p:cNvPr>
          <p:cNvSpPr>
            <a:spLocks/>
          </p:cNvSpPr>
          <p:nvPr/>
        </p:nvSpPr>
        <p:spPr bwMode="auto">
          <a:xfrm>
            <a:off x="2776473" y="1846656"/>
            <a:ext cx="2390" cy="1195"/>
          </a:xfrm>
          <a:custGeom>
            <a:avLst/>
            <a:gdLst>
              <a:gd name="T0" fmla="*/ 0 w 25"/>
              <a:gd name="T1" fmla="*/ 15 h 16"/>
              <a:gd name="T2" fmla="*/ 19 w 25"/>
              <a:gd name="T3" fmla="*/ 16 h 16"/>
              <a:gd name="T4" fmla="*/ 0 w 25"/>
              <a:gd name="T5" fmla="*/ 15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5" h="16">
                <a:moveTo>
                  <a:pt x="0" y="15"/>
                </a:moveTo>
                <a:cubicBezTo>
                  <a:pt x="8" y="0"/>
                  <a:pt x="25" y="4"/>
                  <a:pt x="19" y="16"/>
                </a:cubicBezTo>
                <a:lnTo>
                  <a:pt x="0" y="15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4" name="꙱ Saint Lucia (LC) (H)">
            <a:extLst>
              <a:ext uri="{FF2B5EF4-FFF2-40B4-BE49-F238E27FC236}">
                <a16:creationId xmlns:a16="http://schemas.microsoft.com/office/drawing/2014/main" id="{32FA485C-FB1B-41E1-AB21-B9565D4C55E4}"/>
              </a:ext>
            </a:extLst>
          </p:cNvPr>
          <p:cNvSpPr>
            <a:spLocks/>
          </p:cNvSpPr>
          <p:nvPr/>
        </p:nvSpPr>
        <p:spPr bwMode="auto">
          <a:xfrm>
            <a:off x="2815910" y="1966162"/>
            <a:ext cx="8366" cy="9560"/>
          </a:xfrm>
          <a:custGeom>
            <a:avLst/>
            <a:gdLst>
              <a:gd name="T0" fmla="*/ 58 w 100"/>
              <a:gd name="T1" fmla="*/ 115 h 115"/>
              <a:gd name="T2" fmla="*/ 58 w 100"/>
              <a:gd name="T3" fmla="*/ 0 h 115"/>
              <a:gd name="T4" fmla="*/ 58 w 100"/>
              <a:gd name="T5" fmla="*/ 11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115">
                <a:moveTo>
                  <a:pt x="58" y="115"/>
                </a:moveTo>
                <a:cubicBezTo>
                  <a:pt x="0" y="92"/>
                  <a:pt x="30" y="34"/>
                  <a:pt x="58" y="0"/>
                </a:cubicBezTo>
                <a:cubicBezTo>
                  <a:pt x="100" y="22"/>
                  <a:pt x="86" y="88"/>
                  <a:pt x="58" y="11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5" name="꙱ Saint Kitts and Nevis (Federation of Saint Kitts and Nevis) (KN) (H)">
            <a:extLst>
              <a:ext uri="{FF2B5EF4-FFF2-40B4-BE49-F238E27FC236}">
                <a16:creationId xmlns:a16="http://schemas.microsoft.com/office/drawing/2014/main" id="{DACE4203-206E-45C5-9818-DA1626B838A1}"/>
              </a:ext>
            </a:extLst>
          </p:cNvPr>
          <p:cNvSpPr>
            <a:spLocks noEditPoints="1"/>
          </p:cNvSpPr>
          <p:nvPr/>
        </p:nvSpPr>
        <p:spPr bwMode="auto">
          <a:xfrm>
            <a:off x="2780058" y="1865777"/>
            <a:ext cx="7170" cy="9560"/>
          </a:xfrm>
          <a:custGeom>
            <a:avLst/>
            <a:gdLst>
              <a:gd name="T0" fmla="*/ 59 w 86"/>
              <a:gd name="T1" fmla="*/ 73 h 118"/>
              <a:gd name="T2" fmla="*/ 0 w 86"/>
              <a:gd name="T3" fmla="*/ 17 h 118"/>
              <a:gd name="T4" fmla="*/ 59 w 86"/>
              <a:gd name="T5" fmla="*/ 73 h 118"/>
              <a:gd name="T6" fmla="*/ 77 w 86"/>
              <a:gd name="T7" fmla="*/ 118 h 118"/>
              <a:gd name="T8" fmla="*/ 71 w 86"/>
              <a:gd name="T9" fmla="*/ 85 h 118"/>
              <a:gd name="T10" fmla="*/ 77 w 86"/>
              <a:gd name="T11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6" h="118">
                <a:moveTo>
                  <a:pt x="59" y="73"/>
                </a:moveTo>
                <a:cubicBezTo>
                  <a:pt x="38" y="56"/>
                  <a:pt x="19" y="37"/>
                  <a:pt x="0" y="17"/>
                </a:cubicBezTo>
                <a:cubicBezTo>
                  <a:pt x="35" y="0"/>
                  <a:pt x="61" y="43"/>
                  <a:pt x="59" y="73"/>
                </a:cubicBezTo>
                <a:close/>
                <a:moveTo>
                  <a:pt x="77" y="118"/>
                </a:moveTo>
                <a:cubicBezTo>
                  <a:pt x="75" y="107"/>
                  <a:pt x="73" y="96"/>
                  <a:pt x="71" y="85"/>
                </a:cubicBezTo>
                <a:cubicBezTo>
                  <a:pt x="86" y="99"/>
                  <a:pt x="86" y="103"/>
                  <a:pt x="77" y="11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6" name="꙱ Saint Helena, Ascension and Tristan da Cunha (SH) (H)">
            <a:extLst>
              <a:ext uri="{FF2B5EF4-FFF2-40B4-BE49-F238E27FC236}">
                <a16:creationId xmlns:a16="http://schemas.microsoft.com/office/drawing/2014/main" id="{C0392D67-EF66-444C-B859-C1CF72BF6AEC}"/>
              </a:ext>
            </a:extLst>
          </p:cNvPr>
          <p:cNvSpPr>
            <a:spLocks/>
          </p:cNvSpPr>
          <p:nvPr/>
        </p:nvSpPr>
        <p:spPr bwMode="auto">
          <a:xfrm>
            <a:off x="4216515" y="2880380"/>
            <a:ext cx="3586" cy="4780"/>
          </a:xfrm>
          <a:custGeom>
            <a:avLst/>
            <a:gdLst>
              <a:gd name="T0" fmla="*/ 23 w 37"/>
              <a:gd name="T1" fmla="*/ 62 h 62"/>
              <a:gd name="T2" fmla="*/ 26 w 37"/>
              <a:gd name="T3" fmla="*/ 0 h 62"/>
              <a:gd name="T4" fmla="*/ 23 w 37"/>
              <a:gd name="T5" fmla="*/ 6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7" h="62">
                <a:moveTo>
                  <a:pt x="23" y="62"/>
                </a:moveTo>
                <a:cubicBezTo>
                  <a:pt x="36" y="42"/>
                  <a:pt x="37" y="21"/>
                  <a:pt x="26" y="0"/>
                </a:cubicBezTo>
                <a:cubicBezTo>
                  <a:pt x="2" y="17"/>
                  <a:pt x="0" y="42"/>
                  <a:pt x="23" y="6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7" name="꙱ Saint Barthélemy (Territorial collectivity of Saint-Barthélemy) (BL) (H)">
            <a:extLst>
              <a:ext uri="{FF2B5EF4-FFF2-40B4-BE49-F238E27FC236}">
                <a16:creationId xmlns:a16="http://schemas.microsoft.com/office/drawing/2014/main" id="{C6D57952-B0DE-4EEB-8A2E-87852DC08406}"/>
              </a:ext>
            </a:extLst>
          </p:cNvPr>
          <p:cNvSpPr>
            <a:spLocks/>
          </p:cNvSpPr>
          <p:nvPr/>
        </p:nvSpPr>
        <p:spPr bwMode="auto">
          <a:xfrm>
            <a:off x="2778863" y="1851437"/>
            <a:ext cx="3586" cy="1195"/>
          </a:xfrm>
          <a:custGeom>
            <a:avLst/>
            <a:gdLst>
              <a:gd name="T0" fmla="*/ 32 w 32"/>
              <a:gd name="T1" fmla="*/ 0 h 15"/>
              <a:gd name="T2" fmla="*/ 0 w 32"/>
              <a:gd name="T3" fmla="*/ 1 h 15"/>
              <a:gd name="T4" fmla="*/ 32 w 32"/>
              <a:gd name="T5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15">
                <a:moveTo>
                  <a:pt x="32" y="0"/>
                </a:moveTo>
                <a:cubicBezTo>
                  <a:pt x="22" y="1"/>
                  <a:pt x="11" y="1"/>
                  <a:pt x="0" y="1"/>
                </a:cubicBezTo>
                <a:cubicBezTo>
                  <a:pt x="19" y="15"/>
                  <a:pt x="17" y="5"/>
                  <a:pt x="32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8" name="꙱ Rwanda (Republic of Rwanda) (RW) (H)">
            <a:extLst>
              <a:ext uri="{FF2B5EF4-FFF2-40B4-BE49-F238E27FC236}">
                <a16:creationId xmlns:a16="http://schemas.microsoft.com/office/drawing/2014/main" id="{F01BE8B5-9198-4FD3-9A15-C0648A385CF8}"/>
              </a:ext>
            </a:extLst>
          </p:cNvPr>
          <p:cNvSpPr>
            <a:spLocks/>
          </p:cNvSpPr>
          <p:nvPr/>
        </p:nvSpPr>
        <p:spPr bwMode="auto">
          <a:xfrm>
            <a:off x="5137904" y="2408333"/>
            <a:ext cx="56168" cy="54973"/>
          </a:xfrm>
          <a:custGeom>
            <a:avLst/>
            <a:gdLst>
              <a:gd name="T0" fmla="*/ 328 w 671"/>
              <a:gd name="T1" fmla="*/ 115 h 659"/>
              <a:gd name="T2" fmla="*/ 354 w 671"/>
              <a:gd name="T3" fmla="*/ 154 h 659"/>
              <a:gd name="T4" fmla="*/ 384 w 671"/>
              <a:gd name="T5" fmla="*/ 148 h 659"/>
              <a:gd name="T6" fmla="*/ 533 w 671"/>
              <a:gd name="T7" fmla="*/ 18 h 659"/>
              <a:gd name="T8" fmla="*/ 581 w 671"/>
              <a:gd name="T9" fmla="*/ 191 h 659"/>
              <a:gd name="T10" fmla="*/ 634 w 671"/>
              <a:gd name="T11" fmla="*/ 463 h 659"/>
              <a:gd name="T12" fmla="*/ 585 w 671"/>
              <a:gd name="T13" fmla="*/ 496 h 659"/>
              <a:gd name="T14" fmla="*/ 410 w 671"/>
              <a:gd name="T15" fmla="*/ 489 h 659"/>
              <a:gd name="T16" fmla="*/ 361 w 671"/>
              <a:gd name="T17" fmla="*/ 465 h 659"/>
              <a:gd name="T18" fmla="*/ 184 w 671"/>
              <a:gd name="T19" fmla="*/ 633 h 659"/>
              <a:gd name="T20" fmla="*/ 65 w 671"/>
              <a:gd name="T21" fmla="*/ 622 h 659"/>
              <a:gd name="T22" fmla="*/ 43 w 671"/>
              <a:gd name="T23" fmla="*/ 478 h 659"/>
              <a:gd name="T24" fmla="*/ 114 w 671"/>
              <a:gd name="T25" fmla="*/ 349 h 659"/>
              <a:gd name="T26" fmla="*/ 226 w 671"/>
              <a:gd name="T27" fmla="*/ 159 h 659"/>
              <a:gd name="T28" fmla="*/ 328 w 671"/>
              <a:gd name="T29" fmla="*/ 115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71" h="659">
                <a:moveTo>
                  <a:pt x="328" y="115"/>
                </a:moveTo>
                <a:cubicBezTo>
                  <a:pt x="337" y="120"/>
                  <a:pt x="335" y="135"/>
                  <a:pt x="354" y="154"/>
                </a:cubicBezTo>
                <a:cubicBezTo>
                  <a:pt x="362" y="160"/>
                  <a:pt x="370" y="159"/>
                  <a:pt x="384" y="148"/>
                </a:cubicBezTo>
                <a:cubicBezTo>
                  <a:pt x="423" y="114"/>
                  <a:pt x="484" y="0"/>
                  <a:pt x="533" y="18"/>
                </a:cubicBezTo>
                <a:cubicBezTo>
                  <a:pt x="498" y="61"/>
                  <a:pt x="560" y="145"/>
                  <a:pt x="581" y="191"/>
                </a:cubicBezTo>
                <a:cubicBezTo>
                  <a:pt x="613" y="260"/>
                  <a:pt x="671" y="390"/>
                  <a:pt x="634" y="463"/>
                </a:cubicBezTo>
                <a:cubicBezTo>
                  <a:pt x="622" y="484"/>
                  <a:pt x="603" y="489"/>
                  <a:pt x="585" y="496"/>
                </a:cubicBezTo>
                <a:cubicBezTo>
                  <a:pt x="463" y="454"/>
                  <a:pt x="444" y="487"/>
                  <a:pt x="410" y="489"/>
                </a:cubicBezTo>
                <a:cubicBezTo>
                  <a:pt x="391" y="490"/>
                  <a:pt x="375" y="477"/>
                  <a:pt x="361" y="465"/>
                </a:cubicBezTo>
                <a:cubicBezTo>
                  <a:pt x="349" y="562"/>
                  <a:pt x="348" y="659"/>
                  <a:pt x="184" y="633"/>
                </a:cubicBezTo>
                <a:cubicBezTo>
                  <a:pt x="184" y="633"/>
                  <a:pt x="95" y="489"/>
                  <a:pt x="65" y="622"/>
                </a:cubicBezTo>
                <a:cubicBezTo>
                  <a:pt x="48" y="607"/>
                  <a:pt x="0" y="532"/>
                  <a:pt x="43" y="478"/>
                </a:cubicBezTo>
                <a:cubicBezTo>
                  <a:pt x="70" y="442"/>
                  <a:pt x="114" y="396"/>
                  <a:pt x="114" y="349"/>
                </a:cubicBezTo>
                <a:cubicBezTo>
                  <a:pt x="109" y="262"/>
                  <a:pt x="146" y="227"/>
                  <a:pt x="226" y="159"/>
                </a:cubicBezTo>
                <a:cubicBezTo>
                  <a:pt x="231" y="155"/>
                  <a:pt x="313" y="104"/>
                  <a:pt x="328" y="11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9" name="꙱ Russia (Russian Federation) (RU) (H)">
            <a:extLst>
              <a:ext uri="{FF2B5EF4-FFF2-40B4-BE49-F238E27FC236}">
                <a16:creationId xmlns:a16="http://schemas.microsoft.com/office/drawing/2014/main" id="{10761CCF-5E13-45E7-9B51-2F4B6E7D0DAF}"/>
              </a:ext>
            </a:extLst>
          </p:cNvPr>
          <p:cNvSpPr>
            <a:spLocks noEditPoints="1"/>
          </p:cNvSpPr>
          <p:nvPr/>
        </p:nvSpPr>
        <p:spPr bwMode="auto">
          <a:xfrm>
            <a:off x="4863041" y="113825"/>
            <a:ext cx="3315085" cy="1054039"/>
          </a:xfrm>
          <a:custGeom>
            <a:avLst/>
            <a:gdLst>
              <a:gd name="T0" fmla="*/ 8000 w 40189"/>
              <a:gd name="T1" fmla="*/ 11232 h 12777"/>
              <a:gd name="T2" fmla="*/ 9363 w 40189"/>
              <a:gd name="T3" fmla="*/ 9291 h 12777"/>
              <a:gd name="T4" fmla="*/ 11084 w 40189"/>
              <a:gd name="T5" fmla="*/ 8468 h 12777"/>
              <a:gd name="T6" fmla="*/ 14243 w 40189"/>
              <a:gd name="T7" fmla="*/ 8426 h 12777"/>
              <a:gd name="T8" fmla="*/ 18823 w 40189"/>
              <a:gd name="T9" fmla="*/ 9983 h 12777"/>
              <a:gd name="T10" fmla="*/ 23774 w 40189"/>
              <a:gd name="T11" fmla="*/ 9560 h 12777"/>
              <a:gd name="T12" fmla="*/ 29038 w 40189"/>
              <a:gd name="T13" fmla="*/ 9180 h 12777"/>
              <a:gd name="T14" fmla="*/ 31900 w 40189"/>
              <a:gd name="T15" fmla="*/ 11855 h 12777"/>
              <a:gd name="T16" fmla="*/ 32642 w 40189"/>
              <a:gd name="T17" fmla="*/ 8838 h 12777"/>
              <a:gd name="T18" fmla="*/ 30959 w 40189"/>
              <a:gd name="T19" fmla="*/ 6776 h 12777"/>
              <a:gd name="T20" fmla="*/ 33851 w 40189"/>
              <a:gd name="T21" fmla="*/ 5928 h 12777"/>
              <a:gd name="T22" fmla="*/ 35622 w 40189"/>
              <a:gd name="T23" fmla="*/ 6066 h 12777"/>
              <a:gd name="T24" fmla="*/ 37326 w 40189"/>
              <a:gd name="T25" fmla="*/ 8489 h 12777"/>
              <a:gd name="T26" fmla="*/ 36644 w 40189"/>
              <a:gd name="T27" fmla="*/ 6236 h 12777"/>
              <a:gd name="T28" fmla="*/ 38967 w 40189"/>
              <a:gd name="T29" fmla="*/ 5525 h 12777"/>
              <a:gd name="T30" fmla="*/ 37679 w 40189"/>
              <a:gd name="T31" fmla="*/ 4303 h 12777"/>
              <a:gd name="T32" fmla="*/ 39790 w 40189"/>
              <a:gd name="T33" fmla="*/ 4332 h 12777"/>
              <a:gd name="T34" fmla="*/ 34408 w 40189"/>
              <a:gd name="T35" fmla="*/ 3206 h 12777"/>
              <a:gd name="T36" fmla="*/ 28315 w 40189"/>
              <a:gd name="T37" fmla="*/ 2591 h 12777"/>
              <a:gd name="T38" fmla="*/ 26017 w 40189"/>
              <a:gd name="T39" fmla="*/ 2853 h 12777"/>
              <a:gd name="T40" fmla="*/ 22621 w 40189"/>
              <a:gd name="T41" fmla="*/ 2167 h 12777"/>
              <a:gd name="T42" fmla="*/ 18178 w 40189"/>
              <a:gd name="T43" fmla="*/ 2375 h 12777"/>
              <a:gd name="T44" fmla="*/ 16732 w 40189"/>
              <a:gd name="T45" fmla="*/ 1182 h 12777"/>
              <a:gd name="T46" fmla="*/ 14247 w 40189"/>
              <a:gd name="T47" fmla="*/ 1585 h 12777"/>
              <a:gd name="T48" fmla="*/ 12493 w 40189"/>
              <a:gd name="T49" fmla="*/ 2624 h 12777"/>
              <a:gd name="T50" fmla="*/ 12805 w 40189"/>
              <a:gd name="T51" fmla="*/ 3593 h 12777"/>
              <a:gd name="T52" fmla="*/ 11221 w 40189"/>
              <a:gd name="T53" fmla="*/ 2712 h 12777"/>
              <a:gd name="T54" fmla="*/ 8802 w 40189"/>
              <a:gd name="T55" fmla="*/ 3676 h 12777"/>
              <a:gd name="T56" fmla="*/ 5752 w 40189"/>
              <a:gd name="T57" fmla="*/ 3701 h 12777"/>
              <a:gd name="T58" fmla="*/ 3387 w 40189"/>
              <a:gd name="T59" fmla="*/ 4864 h 12777"/>
              <a:gd name="T60" fmla="*/ 3071 w 40189"/>
              <a:gd name="T61" fmla="*/ 3418 h 12777"/>
              <a:gd name="T62" fmla="*/ 2678 w 40189"/>
              <a:gd name="T63" fmla="*/ 5363 h 12777"/>
              <a:gd name="T64" fmla="*/ 2969 w 40189"/>
              <a:gd name="T65" fmla="*/ 8097 h 12777"/>
              <a:gd name="T66" fmla="*/ 5611 w 40189"/>
              <a:gd name="T67" fmla="*/ 10171 h 12777"/>
              <a:gd name="T68" fmla="*/ 6694 w 40189"/>
              <a:gd name="T69" fmla="*/ 12065 h 12777"/>
              <a:gd name="T70" fmla="*/ 13755 w 40189"/>
              <a:gd name="T71" fmla="*/ 1795 h 12777"/>
              <a:gd name="T72" fmla="*/ 12989 w 40189"/>
              <a:gd name="T73" fmla="*/ 1982 h 12777"/>
              <a:gd name="T74" fmla="*/ 12119 w 40189"/>
              <a:gd name="T75" fmla="*/ 2502 h 12777"/>
              <a:gd name="T76" fmla="*/ 8678 w 40189"/>
              <a:gd name="T77" fmla="*/ 3446 h 12777"/>
              <a:gd name="T78" fmla="*/ 6971 w 40189"/>
              <a:gd name="T79" fmla="*/ 130 h 12777"/>
              <a:gd name="T80" fmla="*/ 7271 w 40189"/>
              <a:gd name="T81" fmla="*/ 2864 h 12777"/>
              <a:gd name="T82" fmla="*/ 7691 w 40189"/>
              <a:gd name="T83" fmla="*/ 2133 h 12777"/>
              <a:gd name="T84" fmla="*/ 7868 w 40189"/>
              <a:gd name="T85" fmla="*/ 1463 h 12777"/>
              <a:gd name="T86" fmla="*/ 6698 w 40189"/>
              <a:gd name="T87" fmla="*/ 121 h 12777"/>
              <a:gd name="T88" fmla="*/ 6707 w 40189"/>
              <a:gd name="T89" fmla="*/ 213 h 12777"/>
              <a:gd name="T90" fmla="*/ 5741 w 40189"/>
              <a:gd name="T91" fmla="*/ 348 h 12777"/>
              <a:gd name="T92" fmla="*/ 4771 w 40189"/>
              <a:gd name="T93" fmla="*/ 406 h 12777"/>
              <a:gd name="T94" fmla="*/ 3467 w 40189"/>
              <a:gd name="T95" fmla="*/ 5377 h 12777"/>
              <a:gd name="T96" fmla="*/ 3012 w 40189"/>
              <a:gd name="T97" fmla="*/ 6257 h 12777"/>
              <a:gd name="T98" fmla="*/ 23469 w 40189"/>
              <a:gd name="T99" fmla="*/ 8156 h 12777"/>
              <a:gd name="T100" fmla="*/ 6626 w 40189"/>
              <a:gd name="T101" fmla="*/ 64 h 12777"/>
              <a:gd name="T102" fmla="*/ 7761 w 40189"/>
              <a:gd name="T103" fmla="*/ 1460 h 12777"/>
              <a:gd name="T104" fmla="*/ 15869 w 40189"/>
              <a:gd name="T105" fmla="*/ 720 h 12777"/>
              <a:gd name="T106" fmla="*/ 13758 w 40189"/>
              <a:gd name="T107" fmla="*/ 581 h 12777"/>
              <a:gd name="T108" fmla="*/ 13310 w 40189"/>
              <a:gd name="T109" fmla="*/ 429 h 12777"/>
              <a:gd name="T110" fmla="*/ 14738 w 40189"/>
              <a:gd name="T111" fmla="*/ 1516 h 12777"/>
              <a:gd name="T112" fmla="*/ 10448 w 40189"/>
              <a:gd name="T113" fmla="*/ 521 h 12777"/>
              <a:gd name="T114" fmla="*/ 24888 w 40189"/>
              <a:gd name="T115" fmla="*/ 1567 h 12777"/>
              <a:gd name="T116" fmla="*/ 24663 w 40189"/>
              <a:gd name="T117" fmla="*/ 1522 h 12777"/>
              <a:gd name="T118" fmla="*/ 37132 w 40189"/>
              <a:gd name="T119" fmla="*/ 10126 h 12777"/>
              <a:gd name="T120" fmla="*/ 36277 w 40189"/>
              <a:gd name="T121" fmla="*/ 11402 h 12777"/>
              <a:gd name="T122" fmla="*/ 34722 w 40189"/>
              <a:gd name="T123" fmla="*/ 10817 h 12777"/>
              <a:gd name="T124" fmla="*/ 31120 w 40189"/>
              <a:gd name="T125" fmla="*/ 8128 h 12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0189" h="12777">
                <a:moveTo>
                  <a:pt x="3572" y="4719"/>
                </a:moveTo>
                <a:cubicBezTo>
                  <a:pt x="3583" y="4724"/>
                  <a:pt x="3593" y="4724"/>
                  <a:pt x="3604" y="4719"/>
                </a:cubicBezTo>
                <a:cubicBezTo>
                  <a:pt x="3594" y="4666"/>
                  <a:pt x="3561" y="4659"/>
                  <a:pt x="3512" y="4669"/>
                </a:cubicBezTo>
                <a:cubicBezTo>
                  <a:pt x="3530" y="4689"/>
                  <a:pt x="3549" y="4706"/>
                  <a:pt x="3572" y="4719"/>
                </a:cubicBezTo>
                <a:close/>
                <a:moveTo>
                  <a:pt x="32260" y="12133"/>
                </a:moveTo>
                <a:cubicBezTo>
                  <a:pt x="32248" y="12124"/>
                  <a:pt x="32235" y="12117"/>
                  <a:pt x="32221" y="12112"/>
                </a:cubicBezTo>
                <a:cubicBezTo>
                  <a:pt x="32220" y="12145"/>
                  <a:pt x="32233" y="12151"/>
                  <a:pt x="32260" y="12133"/>
                </a:cubicBezTo>
                <a:close/>
                <a:moveTo>
                  <a:pt x="36223" y="6335"/>
                </a:moveTo>
                <a:cubicBezTo>
                  <a:pt x="36234" y="6344"/>
                  <a:pt x="36244" y="6354"/>
                  <a:pt x="36253" y="6364"/>
                </a:cubicBezTo>
                <a:cubicBezTo>
                  <a:pt x="36225" y="6365"/>
                  <a:pt x="36227" y="6356"/>
                  <a:pt x="36223" y="6335"/>
                </a:cubicBezTo>
                <a:close/>
                <a:moveTo>
                  <a:pt x="7071" y="12231"/>
                </a:moveTo>
                <a:cubicBezTo>
                  <a:pt x="7100" y="12260"/>
                  <a:pt x="7059" y="12242"/>
                  <a:pt x="7094" y="12256"/>
                </a:cubicBezTo>
                <a:cubicBezTo>
                  <a:pt x="7187" y="12294"/>
                  <a:pt x="7304" y="12141"/>
                  <a:pt x="7373" y="12259"/>
                </a:cubicBezTo>
                <a:cubicBezTo>
                  <a:pt x="7400" y="12148"/>
                  <a:pt x="7484" y="12265"/>
                  <a:pt x="7536" y="12284"/>
                </a:cubicBezTo>
                <a:cubicBezTo>
                  <a:pt x="7561" y="12292"/>
                  <a:pt x="7613" y="12281"/>
                  <a:pt x="7638" y="12300"/>
                </a:cubicBezTo>
                <a:cubicBezTo>
                  <a:pt x="7684" y="12342"/>
                  <a:pt x="7617" y="12382"/>
                  <a:pt x="7661" y="12416"/>
                </a:cubicBezTo>
                <a:cubicBezTo>
                  <a:pt x="7724" y="12471"/>
                  <a:pt x="7821" y="12468"/>
                  <a:pt x="7868" y="12503"/>
                </a:cubicBezTo>
                <a:cubicBezTo>
                  <a:pt x="7896" y="12498"/>
                  <a:pt x="7986" y="12541"/>
                  <a:pt x="8032" y="12577"/>
                </a:cubicBezTo>
                <a:cubicBezTo>
                  <a:pt x="8072" y="12621"/>
                  <a:pt x="8082" y="12623"/>
                  <a:pt x="8122" y="12643"/>
                </a:cubicBezTo>
                <a:cubicBezTo>
                  <a:pt x="8160" y="12663"/>
                  <a:pt x="8146" y="12708"/>
                  <a:pt x="8197" y="12739"/>
                </a:cubicBezTo>
                <a:cubicBezTo>
                  <a:pt x="8231" y="12754"/>
                  <a:pt x="8309" y="12777"/>
                  <a:pt x="8331" y="12761"/>
                </a:cubicBezTo>
                <a:cubicBezTo>
                  <a:pt x="8353" y="12754"/>
                  <a:pt x="8367" y="12727"/>
                  <a:pt x="8384" y="12690"/>
                </a:cubicBezTo>
                <a:cubicBezTo>
                  <a:pt x="8418" y="12653"/>
                  <a:pt x="8465" y="12622"/>
                  <a:pt x="8490" y="12578"/>
                </a:cubicBezTo>
                <a:cubicBezTo>
                  <a:pt x="8518" y="12531"/>
                  <a:pt x="8478" y="12521"/>
                  <a:pt x="8445" y="12487"/>
                </a:cubicBezTo>
                <a:cubicBezTo>
                  <a:pt x="8406" y="12447"/>
                  <a:pt x="8379" y="12399"/>
                  <a:pt x="8337" y="12362"/>
                </a:cubicBezTo>
                <a:cubicBezTo>
                  <a:pt x="8299" y="12330"/>
                  <a:pt x="8251" y="12301"/>
                  <a:pt x="8224" y="12258"/>
                </a:cubicBezTo>
                <a:cubicBezTo>
                  <a:pt x="8196" y="12213"/>
                  <a:pt x="8182" y="12167"/>
                  <a:pt x="8133" y="12138"/>
                </a:cubicBezTo>
                <a:cubicBezTo>
                  <a:pt x="8098" y="12117"/>
                  <a:pt x="8109" y="12043"/>
                  <a:pt x="8137" y="12021"/>
                </a:cubicBezTo>
                <a:cubicBezTo>
                  <a:pt x="8061" y="12008"/>
                  <a:pt x="8110" y="11862"/>
                  <a:pt x="8133" y="11822"/>
                </a:cubicBezTo>
                <a:cubicBezTo>
                  <a:pt x="8077" y="11787"/>
                  <a:pt x="8083" y="11908"/>
                  <a:pt x="8087" y="11938"/>
                </a:cubicBezTo>
                <a:cubicBezTo>
                  <a:pt x="8033" y="11930"/>
                  <a:pt x="8073" y="11903"/>
                  <a:pt x="8071" y="11868"/>
                </a:cubicBezTo>
                <a:cubicBezTo>
                  <a:pt x="8069" y="11830"/>
                  <a:pt x="8041" y="11797"/>
                  <a:pt x="8021" y="11768"/>
                </a:cubicBezTo>
                <a:cubicBezTo>
                  <a:pt x="7917" y="11621"/>
                  <a:pt x="7797" y="11665"/>
                  <a:pt x="7805" y="11577"/>
                </a:cubicBezTo>
                <a:cubicBezTo>
                  <a:pt x="7808" y="11536"/>
                  <a:pt x="7896" y="11503"/>
                  <a:pt x="7863" y="11460"/>
                </a:cubicBezTo>
                <a:cubicBezTo>
                  <a:pt x="7870" y="11471"/>
                  <a:pt x="7879" y="11480"/>
                  <a:pt x="7888" y="11489"/>
                </a:cubicBezTo>
                <a:cubicBezTo>
                  <a:pt x="7921" y="11376"/>
                  <a:pt x="8019" y="11271"/>
                  <a:pt x="7925" y="11165"/>
                </a:cubicBezTo>
                <a:cubicBezTo>
                  <a:pt x="7963" y="11166"/>
                  <a:pt x="7983" y="11204"/>
                  <a:pt x="8000" y="11232"/>
                </a:cubicBezTo>
                <a:cubicBezTo>
                  <a:pt x="7992" y="11206"/>
                  <a:pt x="7990" y="11175"/>
                  <a:pt x="7967" y="11157"/>
                </a:cubicBezTo>
                <a:cubicBezTo>
                  <a:pt x="8001" y="11167"/>
                  <a:pt x="8031" y="11190"/>
                  <a:pt x="8062" y="11207"/>
                </a:cubicBezTo>
                <a:cubicBezTo>
                  <a:pt x="8050" y="11141"/>
                  <a:pt x="8111" y="11186"/>
                  <a:pt x="8150" y="11165"/>
                </a:cubicBezTo>
                <a:cubicBezTo>
                  <a:pt x="8169" y="11155"/>
                  <a:pt x="8178" y="11133"/>
                  <a:pt x="8204" y="11136"/>
                </a:cubicBezTo>
                <a:cubicBezTo>
                  <a:pt x="8153" y="11072"/>
                  <a:pt x="8286" y="11125"/>
                  <a:pt x="8299" y="11132"/>
                </a:cubicBezTo>
                <a:cubicBezTo>
                  <a:pt x="8303" y="11107"/>
                  <a:pt x="8291" y="11095"/>
                  <a:pt x="8266" y="11094"/>
                </a:cubicBezTo>
                <a:cubicBezTo>
                  <a:pt x="8281" y="11074"/>
                  <a:pt x="8277" y="11054"/>
                  <a:pt x="8249" y="11049"/>
                </a:cubicBezTo>
                <a:cubicBezTo>
                  <a:pt x="8271" y="11038"/>
                  <a:pt x="8292" y="11040"/>
                  <a:pt x="8312" y="11053"/>
                </a:cubicBezTo>
                <a:cubicBezTo>
                  <a:pt x="8310" y="11012"/>
                  <a:pt x="8358" y="11012"/>
                  <a:pt x="8382" y="11028"/>
                </a:cubicBezTo>
                <a:cubicBezTo>
                  <a:pt x="8378" y="11007"/>
                  <a:pt x="8376" y="10987"/>
                  <a:pt x="8374" y="10966"/>
                </a:cubicBezTo>
                <a:cubicBezTo>
                  <a:pt x="8385" y="10971"/>
                  <a:pt x="8396" y="10976"/>
                  <a:pt x="8407" y="10982"/>
                </a:cubicBezTo>
                <a:cubicBezTo>
                  <a:pt x="8405" y="10969"/>
                  <a:pt x="8392" y="10956"/>
                  <a:pt x="8373" y="10943"/>
                </a:cubicBezTo>
                <a:cubicBezTo>
                  <a:pt x="8302" y="10903"/>
                  <a:pt x="8168" y="10865"/>
                  <a:pt x="8174" y="10834"/>
                </a:cubicBezTo>
                <a:cubicBezTo>
                  <a:pt x="8180" y="10783"/>
                  <a:pt x="8393" y="10882"/>
                  <a:pt x="8254" y="10741"/>
                </a:cubicBezTo>
                <a:cubicBezTo>
                  <a:pt x="7862" y="10345"/>
                  <a:pt x="7815" y="10503"/>
                  <a:pt x="7763" y="10475"/>
                </a:cubicBezTo>
                <a:cubicBezTo>
                  <a:pt x="7728" y="10454"/>
                  <a:pt x="7716" y="10407"/>
                  <a:pt x="7692" y="10375"/>
                </a:cubicBezTo>
                <a:lnTo>
                  <a:pt x="7722" y="10355"/>
                </a:lnTo>
                <a:cubicBezTo>
                  <a:pt x="7637" y="10252"/>
                  <a:pt x="7677" y="10302"/>
                  <a:pt x="7630" y="10272"/>
                </a:cubicBezTo>
                <a:cubicBezTo>
                  <a:pt x="7624" y="10272"/>
                  <a:pt x="7460" y="10262"/>
                  <a:pt x="7529" y="10100"/>
                </a:cubicBezTo>
                <a:cubicBezTo>
                  <a:pt x="7562" y="10021"/>
                  <a:pt x="7658" y="10014"/>
                  <a:pt x="7572" y="9938"/>
                </a:cubicBezTo>
                <a:cubicBezTo>
                  <a:pt x="7535" y="9906"/>
                  <a:pt x="7515" y="9893"/>
                  <a:pt x="7514" y="9839"/>
                </a:cubicBezTo>
                <a:cubicBezTo>
                  <a:pt x="7512" y="9749"/>
                  <a:pt x="7540" y="9739"/>
                  <a:pt x="7593" y="9690"/>
                </a:cubicBezTo>
                <a:cubicBezTo>
                  <a:pt x="7630" y="9655"/>
                  <a:pt x="7579" y="9585"/>
                  <a:pt x="7618" y="9548"/>
                </a:cubicBezTo>
                <a:cubicBezTo>
                  <a:pt x="7708" y="9462"/>
                  <a:pt x="7857" y="9725"/>
                  <a:pt x="7929" y="9735"/>
                </a:cubicBezTo>
                <a:cubicBezTo>
                  <a:pt x="7971" y="9741"/>
                  <a:pt x="8093" y="9699"/>
                  <a:pt x="8029" y="9644"/>
                </a:cubicBezTo>
                <a:cubicBezTo>
                  <a:pt x="7981" y="9602"/>
                  <a:pt x="7986" y="9486"/>
                  <a:pt x="7921" y="9465"/>
                </a:cubicBezTo>
                <a:cubicBezTo>
                  <a:pt x="8005" y="9475"/>
                  <a:pt x="8028" y="9454"/>
                  <a:pt x="8100" y="9407"/>
                </a:cubicBezTo>
                <a:cubicBezTo>
                  <a:pt x="8162" y="9366"/>
                  <a:pt x="8056" y="9325"/>
                  <a:pt x="8129" y="9303"/>
                </a:cubicBezTo>
                <a:cubicBezTo>
                  <a:pt x="8257" y="9305"/>
                  <a:pt x="8191" y="9261"/>
                  <a:pt x="8333" y="9241"/>
                </a:cubicBezTo>
                <a:cubicBezTo>
                  <a:pt x="8394" y="9225"/>
                  <a:pt x="8349" y="9094"/>
                  <a:pt x="8441" y="9137"/>
                </a:cubicBezTo>
                <a:cubicBezTo>
                  <a:pt x="8433" y="9117"/>
                  <a:pt x="8428" y="9099"/>
                  <a:pt x="8420" y="9079"/>
                </a:cubicBezTo>
                <a:cubicBezTo>
                  <a:pt x="8445" y="9084"/>
                  <a:pt x="8583" y="9103"/>
                  <a:pt x="8590" y="9129"/>
                </a:cubicBezTo>
                <a:cubicBezTo>
                  <a:pt x="8619" y="9228"/>
                  <a:pt x="8663" y="9120"/>
                  <a:pt x="8698" y="9179"/>
                </a:cubicBezTo>
                <a:cubicBezTo>
                  <a:pt x="8720" y="9152"/>
                  <a:pt x="8705" y="9126"/>
                  <a:pt x="8736" y="9108"/>
                </a:cubicBezTo>
                <a:cubicBezTo>
                  <a:pt x="8780" y="9101"/>
                  <a:pt x="8810" y="9083"/>
                  <a:pt x="8848" y="9070"/>
                </a:cubicBezTo>
                <a:cubicBezTo>
                  <a:pt x="8905" y="9252"/>
                  <a:pt x="9078" y="9118"/>
                  <a:pt x="9193" y="9195"/>
                </a:cubicBezTo>
                <a:cubicBezTo>
                  <a:pt x="9237" y="9233"/>
                  <a:pt x="9206" y="9253"/>
                  <a:pt x="9363" y="9291"/>
                </a:cubicBezTo>
                <a:cubicBezTo>
                  <a:pt x="9419" y="9346"/>
                  <a:pt x="9460" y="9361"/>
                  <a:pt x="9513" y="9395"/>
                </a:cubicBezTo>
                <a:cubicBezTo>
                  <a:pt x="9497" y="9421"/>
                  <a:pt x="9528" y="9528"/>
                  <a:pt x="9554" y="9503"/>
                </a:cubicBezTo>
                <a:cubicBezTo>
                  <a:pt x="9618" y="9443"/>
                  <a:pt x="9508" y="9378"/>
                  <a:pt x="9509" y="9336"/>
                </a:cubicBezTo>
                <a:cubicBezTo>
                  <a:pt x="9558" y="9303"/>
                  <a:pt x="9637" y="9378"/>
                  <a:pt x="9673" y="9404"/>
                </a:cubicBezTo>
                <a:cubicBezTo>
                  <a:pt x="9711" y="9432"/>
                  <a:pt x="9777" y="9431"/>
                  <a:pt x="9816" y="9465"/>
                </a:cubicBezTo>
                <a:cubicBezTo>
                  <a:pt x="9859" y="9504"/>
                  <a:pt x="9899" y="9491"/>
                  <a:pt x="9940" y="9450"/>
                </a:cubicBezTo>
                <a:cubicBezTo>
                  <a:pt x="9958" y="9428"/>
                  <a:pt x="9952" y="9403"/>
                  <a:pt x="9966" y="9395"/>
                </a:cubicBezTo>
                <a:cubicBezTo>
                  <a:pt x="9992" y="9377"/>
                  <a:pt x="10022" y="9362"/>
                  <a:pt x="10020" y="9324"/>
                </a:cubicBezTo>
                <a:lnTo>
                  <a:pt x="10024" y="9324"/>
                </a:lnTo>
                <a:lnTo>
                  <a:pt x="10024" y="9324"/>
                </a:lnTo>
                <a:lnTo>
                  <a:pt x="10086" y="9349"/>
                </a:lnTo>
                <a:cubicBezTo>
                  <a:pt x="10089" y="9305"/>
                  <a:pt x="10213" y="9292"/>
                  <a:pt x="10232" y="9324"/>
                </a:cubicBezTo>
                <a:cubicBezTo>
                  <a:pt x="10244" y="9344"/>
                  <a:pt x="10282" y="9374"/>
                  <a:pt x="10307" y="9383"/>
                </a:cubicBezTo>
                <a:cubicBezTo>
                  <a:pt x="10331" y="9391"/>
                  <a:pt x="10355" y="9360"/>
                  <a:pt x="10386" y="9374"/>
                </a:cubicBezTo>
                <a:cubicBezTo>
                  <a:pt x="10381" y="9225"/>
                  <a:pt x="10407" y="9365"/>
                  <a:pt x="10507" y="9296"/>
                </a:cubicBezTo>
                <a:cubicBezTo>
                  <a:pt x="10560" y="9259"/>
                  <a:pt x="10608" y="9354"/>
                  <a:pt x="10639" y="9395"/>
                </a:cubicBezTo>
                <a:cubicBezTo>
                  <a:pt x="10707" y="9485"/>
                  <a:pt x="10943" y="9429"/>
                  <a:pt x="10907" y="9507"/>
                </a:cubicBezTo>
                <a:cubicBezTo>
                  <a:pt x="10933" y="9505"/>
                  <a:pt x="10985" y="9507"/>
                  <a:pt x="10995" y="9467"/>
                </a:cubicBezTo>
                <a:cubicBezTo>
                  <a:pt x="11000" y="9443"/>
                  <a:pt x="10989" y="9397"/>
                  <a:pt x="11013" y="9386"/>
                </a:cubicBezTo>
                <a:cubicBezTo>
                  <a:pt x="11035" y="9377"/>
                  <a:pt x="11052" y="9394"/>
                  <a:pt x="11067" y="9412"/>
                </a:cubicBezTo>
                <a:cubicBezTo>
                  <a:pt x="11096" y="9455"/>
                  <a:pt x="11145" y="9459"/>
                  <a:pt x="11225" y="9457"/>
                </a:cubicBezTo>
                <a:cubicBezTo>
                  <a:pt x="11269" y="9456"/>
                  <a:pt x="11386" y="9441"/>
                  <a:pt x="11396" y="9386"/>
                </a:cubicBezTo>
                <a:cubicBezTo>
                  <a:pt x="11401" y="9353"/>
                  <a:pt x="11360" y="9256"/>
                  <a:pt x="11416" y="9249"/>
                </a:cubicBezTo>
                <a:cubicBezTo>
                  <a:pt x="11370" y="9231"/>
                  <a:pt x="11345" y="9197"/>
                  <a:pt x="11296" y="9191"/>
                </a:cubicBezTo>
                <a:cubicBezTo>
                  <a:pt x="11256" y="9186"/>
                  <a:pt x="11246" y="9195"/>
                  <a:pt x="11213" y="9166"/>
                </a:cubicBezTo>
                <a:cubicBezTo>
                  <a:pt x="11181" y="9138"/>
                  <a:pt x="11158" y="9129"/>
                  <a:pt x="11113" y="9129"/>
                </a:cubicBezTo>
                <a:cubicBezTo>
                  <a:pt x="11057" y="9128"/>
                  <a:pt x="11059" y="9101"/>
                  <a:pt x="11013" y="9075"/>
                </a:cubicBezTo>
                <a:cubicBezTo>
                  <a:pt x="10983" y="9057"/>
                  <a:pt x="10958" y="9060"/>
                  <a:pt x="10922" y="9046"/>
                </a:cubicBezTo>
                <a:cubicBezTo>
                  <a:pt x="10889" y="9033"/>
                  <a:pt x="10881" y="8996"/>
                  <a:pt x="10922" y="9000"/>
                </a:cubicBezTo>
                <a:cubicBezTo>
                  <a:pt x="11101" y="8886"/>
                  <a:pt x="10996" y="8998"/>
                  <a:pt x="11134" y="8883"/>
                </a:cubicBezTo>
                <a:cubicBezTo>
                  <a:pt x="11116" y="8872"/>
                  <a:pt x="11011" y="8779"/>
                  <a:pt x="11009" y="8763"/>
                </a:cubicBezTo>
                <a:cubicBezTo>
                  <a:pt x="11004" y="8728"/>
                  <a:pt x="11092" y="8707"/>
                  <a:pt x="11055" y="8663"/>
                </a:cubicBezTo>
                <a:cubicBezTo>
                  <a:pt x="11188" y="8647"/>
                  <a:pt x="11112" y="8642"/>
                  <a:pt x="11253" y="8671"/>
                </a:cubicBezTo>
                <a:cubicBezTo>
                  <a:pt x="11309" y="8678"/>
                  <a:pt x="11428" y="8637"/>
                  <a:pt x="11275" y="8601"/>
                </a:cubicBezTo>
                <a:cubicBezTo>
                  <a:pt x="11210" y="8584"/>
                  <a:pt x="11139" y="8578"/>
                  <a:pt x="11076" y="8555"/>
                </a:cubicBezTo>
                <a:cubicBezTo>
                  <a:pt x="10992" y="8525"/>
                  <a:pt x="11148" y="8488"/>
                  <a:pt x="11150" y="8484"/>
                </a:cubicBezTo>
                <a:cubicBezTo>
                  <a:pt x="11132" y="8458"/>
                  <a:pt x="11116" y="8460"/>
                  <a:pt x="11084" y="8468"/>
                </a:cubicBezTo>
                <a:cubicBezTo>
                  <a:pt x="11042" y="8478"/>
                  <a:pt x="11003" y="8454"/>
                  <a:pt x="10968" y="8435"/>
                </a:cubicBezTo>
                <a:cubicBezTo>
                  <a:pt x="11061" y="8427"/>
                  <a:pt x="11000" y="8371"/>
                  <a:pt x="10955" y="8335"/>
                </a:cubicBezTo>
                <a:cubicBezTo>
                  <a:pt x="10975" y="8331"/>
                  <a:pt x="10994" y="8329"/>
                  <a:pt x="11013" y="8335"/>
                </a:cubicBezTo>
                <a:cubicBezTo>
                  <a:pt x="10997" y="8276"/>
                  <a:pt x="11149" y="8318"/>
                  <a:pt x="11171" y="8327"/>
                </a:cubicBezTo>
                <a:cubicBezTo>
                  <a:pt x="11219" y="8345"/>
                  <a:pt x="11226" y="8314"/>
                  <a:pt x="11271" y="8306"/>
                </a:cubicBezTo>
                <a:cubicBezTo>
                  <a:pt x="11320" y="8297"/>
                  <a:pt x="11331" y="8344"/>
                  <a:pt x="11375" y="8347"/>
                </a:cubicBezTo>
                <a:cubicBezTo>
                  <a:pt x="11365" y="8269"/>
                  <a:pt x="11435" y="8285"/>
                  <a:pt x="11500" y="8285"/>
                </a:cubicBezTo>
                <a:cubicBezTo>
                  <a:pt x="11503" y="8275"/>
                  <a:pt x="11508" y="8266"/>
                  <a:pt x="11512" y="8256"/>
                </a:cubicBezTo>
                <a:cubicBezTo>
                  <a:pt x="11591" y="8226"/>
                  <a:pt x="11688" y="8246"/>
                  <a:pt x="11711" y="8239"/>
                </a:cubicBezTo>
                <a:cubicBezTo>
                  <a:pt x="11723" y="8233"/>
                  <a:pt x="11704" y="8203"/>
                  <a:pt x="11757" y="8206"/>
                </a:cubicBezTo>
                <a:cubicBezTo>
                  <a:pt x="11795" y="8208"/>
                  <a:pt x="11824" y="8205"/>
                  <a:pt x="11882" y="8198"/>
                </a:cubicBezTo>
                <a:cubicBezTo>
                  <a:pt x="11918" y="8205"/>
                  <a:pt x="11935" y="8167"/>
                  <a:pt x="11981" y="8201"/>
                </a:cubicBezTo>
                <a:cubicBezTo>
                  <a:pt x="12009" y="8216"/>
                  <a:pt x="12007" y="8193"/>
                  <a:pt x="12007" y="8164"/>
                </a:cubicBezTo>
                <a:cubicBezTo>
                  <a:pt x="12006" y="8066"/>
                  <a:pt x="12283" y="8094"/>
                  <a:pt x="12327" y="8081"/>
                </a:cubicBezTo>
                <a:cubicBezTo>
                  <a:pt x="12467" y="8030"/>
                  <a:pt x="12584" y="8051"/>
                  <a:pt x="12755" y="7957"/>
                </a:cubicBezTo>
                <a:cubicBezTo>
                  <a:pt x="12728" y="7952"/>
                  <a:pt x="12704" y="7952"/>
                  <a:pt x="12730" y="7932"/>
                </a:cubicBezTo>
                <a:cubicBezTo>
                  <a:pt x="12794" y="7880"/>
                  <a:pt x="12826" y="7918"/>
                  <a:pt x="12817" y="7857"/>
                </a:cubicBezTo>
                <a:cubicBezTo>
                  <a:pt x="12840" y="7864"/>
                  <a:pt x="12867" y="7864"/>
                  <a:pt x="12892" y="7861"/>
                </a:cubicBezTo>
                <a:lnTo>
                  <a:pt x="12867" y="7832"/>
                </a:lnTo>
                <a:cubicBezTo>
                  <a:pt x="12899" y="7833"/>
                  <a:pt x="12953" y="7867"/>
                  <a:pt x="12979" y="7849"/>
                </a:cubicBezTo>
                <a:cubicBezTo>
                  <a:pt x="13048" y="7857"/>
                  <a:pt x="13061" y="7855"/>
                  <a:pt x="13123" y="7888"/>
                </a:cubicBezTo>
                <a:cubicBezTo>
                  <a:pt x="13174" y="7914"/>
                  <a:pt x="13257" y="7948"/>
                  <a:pt x="13282" y="7903"/>
                </a:cubicBezTo>
                <a:cubicBezTo>
                  <a:pt x="13319" y="7840"/>
                  <a:pt x="13396" y="7892"/>
                  <a:pt x="13427" y="7922"/>
                </a:cubicBezTo>
                <a:cubicBezTo>
                  <a:pt x="13452" y="7944"/>
                  <a:pt x="13464" y="7977"/>
                  <a:pt x="13477" y="8007"/>
                </a:cubicBezTo>
                <a:cubicBezTo>
                  <a:pt x="13494" y="8048"/>
                  <a:pt x="13543" y="8065"/>
                  <a:pt x="13582" y="8085"/>
                </a:cubicBezTo>
                <a:cubicBezTo>
                  <a:pt x="13541" y="8127"/>
                  <a:pt x="13646" y="8215"/>
                  <a:pt x="13561" y="8223"/>
                </a:cubicBezTo>
                <a:cubicBezTo>
                  <a:pt x="13616" y="8291"/>
                  <a:pt x="13650" y="8238"/>
                  <a:pt x="13711" y="8272"/>
                </a:cubicBezTo>
                <a:cubicBezTo>
                  <a:pt x="13739" y="8289"/>
                  <a:pt x="13764" y="8260"/>
                  <a:pt x="13785" y="8239"/>
                </a:cubicBezTo>
                <a:cubicBezTo>
                  <a:pt x="13804" y="8220"/>
                  <a:pt x="13859" y="8251"/>
                  <a:pt x="13881" y="8248"/>
                </a:cubicBezTo>
                <a:cubicBezTo>
                  <a:pt x="13856" y="8235"/>
                  <a:pt x="13846" y="8212"/>
                  <a:pt x="13852" y="8185"/>
                </a:cubicBezTo>
                <a:cubicBezTo>
                  <a:pt x="13895" y="8204"/>
                  <a:pt x="13930" y="8265"/>
                  <a:pt x="13981" y="8268"/>
                </a:cubicBezTo>
                <a:cubicBezTo>
                  <a:pt x="13943" y="8297"/>
                  <a:pt x="13968" y="8302"/>
                  <a:pt x="13993" y="8347"/>
                </a:cubicBezTo>
                <a:cubicBezTo>
                  <a:pt x="14010" y="8330"/>
                  <a:pt x="14036" y="8322"/>
                  <a:pt x="14060" y="8322"/>
                </a:cubicBezTo>
                <a:cubicBezTo>
                  <a:pt x="14046" y="8302"/>
                  <a:pt x="14022" y="8290"/>
                  <a:pt x="13997" y="8302"/>
                </a:cubicBezTo>
                <a:cubicBezTo>
                  <a:pt x="14041" y="8179"/>
                  <a:pt x="14243" y="8434"/>
                  <a:pt x="14297" y="8289"/>
                </a:cubicBezTo>
                <a:cubicBezTo>
                  <a:pt x="14322" y="8309"/>
                  <a:pt x="14338" y="8331"/>
                  <a:pt x="14338" y="8364"/>
                </a:cubicBezTo>
                <a:cubicBezTo>
                  <a:pt x="14282" y="8356"/>
                  <a:pt x="14243" y="8395"/>
                  <a:pt x="14243" y="8426"/>
                </a:cubicBezTo>
                <a:cubicBezTo>
                  <a:pt x="14243" y="8466"/>
                  <a:pt x="14323" y="8479"/>
                  <a:pt x="14322" y="8505"/>
                </a:cubicBezTo>
                <a:cubicBezTo>
                  <a:pt x="14363" y="8467"/>
                  <a:pt x="14386" y="8435"/>
                  <a:pt x="14446" y="8439"/>
                </a:cubicBezTo>
                <a:cubicBezTo>
                  <a:pt x="14486" y="8472"/>
                  <a:pt x="14493" y="8442"/>
                  <a:pt x="14525" y="8455"/>
                </a:cubicBezTo>
                <a:cubicBezTo>
                  <a:pt x="14544" y="8465"/>
                  <a:pt x="14557" y="8492"/>
                  <a:pt x="14579" y="8493"/>
                </a:cubicBezTo>
                <a:cubicBezTo>
                  <a:pt x="14574" y="8406"/>
                  <a:pt x="14620" y="8399"/>
                  <a:pt x="14683" y="8376"/>
                </a:cubicBezTo>
                <a:cubicBezTo>
                  <a:pt x="14713" y="8366"/>
                  <a:pt x="14801" y="8330"/>
                  <a:pt x="14762" y="8285"/>
                </a:cubicBezTo>
                <a:cubicBezTo>
                  <a:pt x="14917" y="8271"/>
                  <a:pt x="14919" y="8221"/>
                  <a:pt x="14957" y="8202"/>
                </a:cubicBezTo>
                <a:cubicBezTo>
                  <a:pt x="14977" y="8195"/>
                  <a:pt x="14994" y="8202"/>
                  <a:pt x="15016" y="8193"/>
                </a:cubicBezTo>
                <a:cubicBezTo>
                  <a:pt x="15054" y="8179"/>
                  <a:pt x="15065" y="8174"/>
                  <a:pt x="15103" y="8160"/>
                </a:cubicBezTo>
                <a:cubicBezTo>
                  <a:pt x="15094" y="8172"/>
                  <a:pt x="15086" y="8181"/>
                  <a:pt x="15078" y="8193"/>
                </a:cubicBezTo>
                <a:cubicBezTo>
                  <a:pt x="15120" y="8205"/>
                  <a:pt x="15114" y="8275"/>
                  <a:pt x="15058" y="8272"/>
                </a:cubicBezTo>
                <a:cubicBezTo>
                  <a:pt x="15045" y="8272"/>
                  <a:pt x="15031" y="8270"/>
                  <a:pt x="15020" y="8277"/>
                </a:cubicBezTo>
                <a:cubicBezTo>
                  <a:pt x="15147" y="8372"/>
                  <a:pt x="15294" y="8424"/>
                  <a:pt x="15431" y="8501"/>
                </a:cubicBezTo>
                <a:cubicBezTo>
                  <a:pt x="15618" y="8606"/>
                  <a:pt x="16039" y="9006"/>
                  <a:pt x="16200" y="9161"/>
                </a:cubicBezTo>
                <a:cubicBezTo>
                  <a:pt x="16274" y="9234"/>
                  <a:pt x="16378" y="9397"/>
                  <a:pt x="16483" y="9420"/>
                </a:cubicBezTo>
                <a:cubicBezTo>
                  <a:pt x="16430" y="9368"/>
                  <a:pt x="16570" y="9388"/>
                  <a:pt x="16537" y="9312"/>
                </a:cubicBezTo>
                <a:cubicBezTo>
                  <a:pt x="16507" y="9245"/>
                  <a:pt x="16547" y="9262"/>
                  <a:pt x="16566" y="9245"/>
                </a:cubicBezTo>
                <a:lnTo>
                  <a:pt x="16616" y="9243"/>
                </a:lnTo>
                <a:cubicBezTo>
                  <a:pt x="16638" y="9248"/>
                  <a:pt x="16644" y="9265"/>
                  <a:pt x="16674" y="9270"/>
                </a:cubicBezTo>
                <a:cubicBezTo>
                  <a:pt x="16701" y="9274"/>
                  <a:pt x="16703" y="9272"/>
                  <a:pt x="16708" y="9276"/>
                </a:cubicBezTo>
                <a:cubicBezTo>
                  <a:pt x="16750" y="9302"/>
                  <a:pt x="16680" y="9373"/>
                  <a:pt x="16769" y="9353"/>
                </a:cubicBezTo>
                <a:cubicBezTo>
                  <a:pt x="16854" y="9334"/>
                  <a:pt x="16817" y="9477"/>
                  <a:pt x="16965" y="9415"/>
                </a:cubicBezTo>
                <a:cubicBezTo>
                  <a:pt x="17002" y="9400"/>
                  <a:pt x="17051" y="9448"/>
                  <a:pt x="17069" y="9432"/>
                </a:cubicBezTo>
                <a:cubicBezTo>
                  <a:pt x="17111" y="9394"/>
                  <a:pt x="17113" y="9450"/>
                  <a:pt x="17193" y="9378"/>
                </a:cubicBezTo>
                <a:cubicBezTo>
                  <a:pt x="17204" y="9368"/>
                  <a:pt x="17226" y="9368"/>
                  <a:pt x="17239" y="9366"/>
                </a:cubicBezTo>
                <a:cubicBezTo>
                  <a:pt x="17272" y="9359"/>
                  <a:pt x="17243" y="9336"/>
                  <a:pt x="17308" y="9334"/>
                </a:cubicBezTo>
                <a:cubicBezTo>
                  <a:pt x="17449" y="9329"/>
                  <a:pt x="17586" y="9453"/>
                  <a:pt x="17667" y="9561"/>
                </a:cubicBezTo>
                <a:cubicBezTo>
                  <a:pt x="17707" y="9614"/>
                  <a:pt x="17802" y="9609"/>
                  <a:pt x="17863" y="9627"/>
                </a:cubicBezTo>
                <a:cubicBezTo>
                  <a:pt x="17931" y="9648"/>
                  <a:pt x="17938" y="9709"/>
                  <a:pt x="17979" y="9748"/>
                </a:cubicBezTo>
                <a:cubicBezTo>
                  <a:pt x="18001" y="9769"/>
                  <a:pt x="18019" y="9782"/>
                  <a:pt x="18037" y="9806"/>
                </a:cubicBezTo>
                <a:cubicBezTo>
                  <a:pt x="18103" y="9836"/>
                  <a:pt x="18235" y="9813"/>
                  <a:pt x="18274" y="9843"/>
                </a:cubicBezTo>
                <a:cubicBezTo>
                  <a:pt x="18333" y="9883"/>
                  <a:pt x="18350" y="9813"/>
                  <a:pt x="18357" y="9802"/>
                </a:cubicBezTo>
                <a:cubicBezTo>
                  <a:pt x="18369" y="9785"/>
                  <a:pt x="18435" y="9724"/>
                  <a:pt x="18444" y="9781"/>
                </a:cubicBezTo>
                <a:cubicBezTo>
                  <a:pt x="18449" y="9810"/>
                  <a:pt x="18425" y="9844"/>
                  <a:pt x="18478" y="9843"/>
                </a:cubicBezTo>
                <a:cubicBezTo>
                  <a:pt x="18533" y="9846"/>
                  <a:pt x="18546" y="9936"/>
                  <a:pt x="18631" y="9947"/>
                </a:cubicBezTo>
                <a:cubicBezTo>
                  <a:pt x="18661" y="9954"/>
                  <a:pt x="18684" y="9983"/>
                  <a:pt x="18694" y="9997"/>
                </a:cubicBezTo>
                <a:cubicBezTo>
                  <a:pt x="18694" y="9997"/>
                  <a:pt x="18764" y="10014"/>
                  <a:pt x="18823" y="9983"/>
                </a:cubicBezTo>
                <a:cubicBezTo>
                  <a:pt x="18820" y="9979"/>
                  <a:pt x="18817" y="9975"/>
                  <a:pt x="18816" y="9972"/>
                </a:cubicBezTo>
                <a:cubicBezTo>
                  <a:pt x="18887" y="9979"/>
                  <a:pt x="18860" y="9931"/>
                  <a:pt x="18873" y="9891"/>
                </a:cubicBezTo>
                <a:cubicBezTo>
                  <a:pt x="18903" y="9801"/>
                  <a:pt x="19060" y="9907"/>
                  <a:pt x="19050" y="9848"/>
                </a:cubicBezTo>
                <a:cubicBezTo>
                  <a:pt x="19090" y="9849"/>
                  <a:pt x="19119" y="9874"/>
                  <a:pt x="19142" y="9851"/>
                </a:cubicBezTo>
                <a:lnTo>
                  <a:pt x="19125" y="9821"/>
                </a:lnTo>
                <a:cubicBezTo>
                  <a:pt x="19177" y="9813"/>
                  <a:pt x="19202" y="9801"/>
                  <a:pt x="19253" y="9782"/>
                </a:cubicBezTo>
                <a:cubicBezTo>
                  <a:pt x="19229" y="9768"/>
                  <a:pt x="19213" y="9743"/>
                  <a:pt x="19205" y="9717"/>
                </a:cubicBezTo>
                <a:cubicBezTo>
                  <a:pt x="19218" y="9708"/>
                  <a:pt x="19305" y="9699"/>
                  <a:pt x="19296" y="9676"/>
                </a:cubicBezTo>
                <a:cubicBezTo>
                  <a:pt x="19284" y="9645"/>
                  <a:pt x="19325" y="9646"/>
                  <a:pt x="19345" y="9633"/>
                </a:cubicBezTo>
                <a:cubicBezTo>
                  <a:pt x="19374" y="9614"/>
                  <a:pt x="19424" y="9618"/>
                  <a:pt x="19443" y="9603"/>
                </a:cubicBezTo>
                <a:cubicBezTo>
                  <a:pt x="19466" y="9586"/>
                  <a:pt x="19492" y="9548"/>
                  <a:pt x="19538" y="9530"/>
                </a:cubicBezTo>
                <a:cubicBezTo>
                  <a:pt x="19567" y="9518"/>
                  <a:pt x="19597" y="9529"/>
                  <a:pt x="19621" y="9498"/>
                </a:cubicBezTo>
                <a:cubicBezTo>
                  <a:pt x="19640" y="9475"/>
                  <a:pt x="19646" y="9455"/>
                  <a:pt x="19677" y="9451"/>
                </a:cubicBezTo>
                <a:cubicBezTo>
                  <a:pt x="19712" y="9445"/>
                  <a:pt x="19823" y="9453"/>
                  <a:pt x="19793" y="9389"/>
                </a:cubicBezTo>
                <a:cubicBezTo>
                  <a:pt x="19852" y="9388"/>
                  <a:pt x="19877" y="9457"/>
                  <a:pt x="19913" y="9442"/>
                </a:cubicBezTo>
                <a:cubicBezTo>
                  <a:pt x="19923" y="9438"/>
                  <a:pt x="19961" y="9399"/>
                  <a:pt x="19974" y="9413"/>
                </a:cubicBezTo>
                <a:cubicBezTo>
                  <a:pt x="20037" y="9483"/>
                  <a:pt x="19975" y="9485"/>
                  <a:pt x="20247" y="9475"/>
                </a:cubicBezTo>
                <a:cubicBezTo>
                  <a:pt x="20318" y="9472"/>
                  <a:pt x="20375" y="9482"/>
                  <a:pt x="20420" y="9543"/>
                </a:cubicBezTo>
                <a:cubicBezTo>
                  <a:pt x="20504" y="9659"/>
                  <a:pt x="20594" y="9668"/>
                  <a:pt x="20725" y="9697"/>
                </a:cubicBezTo>
                <a:cubicBezTo>
                  <a:pt x="20808" y="9717"/>
                  <a:pt x="20837" y="9663"/>
                  <a:pt x="20968" y="9687"/>
                </a:cubicBezTo>
                <a:cubicBezTo>
                  <a:pt x="21037" y="9699"/>
                  <a:pt x="21124" y="9713"/>
                  <a:pt x="21205" y="9724"/>
                </a:cubicBezTo>
                <a:cubicBezTo>
                  <a:pt x="21260" y="9731"/>
                  <a:pt x="21344" y="9797"/>
                  <a:pt x="21369" y="9752"/>
                </a:cubicBezTo>
                <a:cubicBezTo>
                  <a:pt x="21428" y="9647"/>
                  <a:pt x="21513" y="9757"/>
                  <a:pt x="21502" y="9580"/>
                </a:cubicBezTo>
                <a:cubicBezTo>
                  <a:pt x="21497" y="9505"/>
                  <a:pt x="21431" y="9496"/>
                  <a:pt x="21401" y="9475"/>
                </a:cubicBezTo>
                <a:cubicBezTo>
                  <a:pt x="21355" y="9445"/>
                  <a:pt x="21334" y="9397"/>
                  <a:pt x="21287" y="9364"/>
                </a:cubicBezTo>
                <a:cubicBezTo>
                  <a:pt x="21251" y="9339"/>
                  <a:pt x="21197" y="9158"/>
                  <a:pt x="21286" y="9183"/>
                </a:cubicBezTo>
                <a:cubicBezTo>
                  <a:pt x="21218" y="9037"/>
                  <a:pt x="21394" y="9140"/>
                  <a:pt x="21345" y="8951"/>
                </a:cubicBezTo>
                <a:cubicBezTo>
                  <a:pt x="21450" y="8979"/>
                  <a:pt x="21641" y="9074"/>
                  <a:pt x="21743" y="9085"/>
                </a:cubicBezTo>
                <a:cubicBezTo>
                  <a:pt x="21816" y="9095"/>
                  <a:pt x="21872" y="9108"/>
                  <a:pt x="21946" y="9118"/>
                </a:cubicBezTo>
                <a:cubicBezTo>
                  <a:pt x="22013" y="9127"/>
                  <a:pt x="22113" y="9185"/>
                  <a:pt x="22177" y="9169"/>
                </a:cubicBezTo>
                <a:cubicBezTo>
                  <a:pt x="22301" y="9136"/>
                  <a:pt x="22425" y="9237"/>
                  <a:pt x="22444" y="9318"/>
                </a:cubicBezTo>
                <a:cubicBezTo>
                  <a:pt x="22456" y="9370"/>
                  <a:pt x="22518" y="9404"/>
                  <a:pt x="22548" y="9447"/>
                </a:cubicBezTo>
                <a:cubicBezTo>
                  <a:pt x="22586" y="9499"/>
                  <a:pt x="22672" y="9530"/>
                  <a:pt x="22710" y="9551"/>
                </a:cubicBezTo>
                <a:cubicBezTo>
                  <a:pt x="22754" y="9575"/>
                  <a:pt x="22820" y="9555"/>
                  <a:pt x="22877" y="9605"/>
                </a:cubicBezTo>
                <a:cubicBezTo>
                  <a:pt x="22897" y="9623"/>
                  <a:pt x="22979" y="9635"/>
                  <a:pt x="23022" y="9620"/>
                </a:cubicBezTo>
                <a:cubicBezTo>
                  <a:pt x="23080" y="9600"/>
                  <a:pt x="23086" y="9628"/>
                  <a:pt x="23167" y="9597"/>
                </a:cubicBezTo>
                <a:cubicBezTo>
                  <a:pt x="23464" y="9482"/>
                  <a:pt x="23468" y="9531"/>
                  <a:pt x="23774" y="9560"/>
                </a:cubicBezTo>
                <a:cubicBezTo>
                  <a:pt x="23837" y="9566"/>
                  <a:pt x="23885" y="9614"/>
                  <a:pt x="23937" y="9646"/>
                </a:cubicBezTo>
                <a:cubicBezTo>
                  <a:pt x="24019" y="9697"/>
                  <a:pt x="24085" y="9678"/>
                  <a:pt x="24175" y="9697"/>
                </a:cubicBezTo>
                <a:cubicBezTo>
                  <a:pt x="24221" y="9706"/>
                  <a:pt x="24246" y="9749"/>
                  <a:pt x="24274" y="9781"/>
                </a:cubicBezTo>
                <a:cubicBezTo>
                  <a:pt x="24311" y="9821"/>
                  <a:pt x="24355" y="9838"/>
                  <a:pt x="24401" y="9865"/>
                </a:cubicBezTo>
                <a:cubicBezTo>
                  <a:pt x="24458" y="9898"/>
                  <a:pt x="24522" y="9916"/>
                  <a:pt x="24588" y="9911"/>
                </a:cubicBezTo>
                <a:cubicBezTo>
                  <a:pt x="24683" y="9905"/>
                  <a:pt x="24745" y="9929"/>
                  <a:pt x="24829" y="9947"/>
                </a:cubicBezTo>
                <a:cubicBezTo>
                  <a:pt x="24895" y="9960"/>
                  <a:pt x="24954" y="9957"/>
                  <a:pt x="25022" y="9960"/>
                </a:cubicBezTo>
                <a:cubicBezTo>
                  <a:pt x="25070" y="9962"/>
                  <a:pt x="25136" y="9985"/>
                  <a:pt x="25165" y="9956"/>
                </a:cubicBezTo>
                <a:cubicBezTo>
                  <a:pt x="25212" y="9908"/>
                  <a:pt x="25246" y="9896"/>
                  <a:pt x="25338" y="9889"/>
                </a:cubicBezTo>
                <a:cubicBezTo>
                  <a:pt x="25399" y="9883"/>
                  <a:pt x="25481" y="9844"/>
                  <a:pt x="25558" y="9851"/>
                </a:cubicBezTo>
                <a:cubicBezTo>
                  <a:pt x="25619" y="9859"/>
                  <a:pt x="25655" y="9846"/>
                  <a:pt x="25671" y="9786"/>
                </a:cubicBezTo>
                <a:cubicBezTo>
                  <a:pt x="25701" y="9668"/>
                  <a:pt x="25933" y="9517"/>
                  <a:pt x="26117" y="9637"/>
                </a:cubicBezTo>
                <a:cubicBezTo>
                  <a:pt x="26254" y="9721"/>
                  <a:pt x="26319" y="9751"/>
                  <a:pt x="26424" y="9695"/>
                </a:cubicBezTo>
                <a:cubicBezTo>
                  <a:pt x="26490" y="9656"/>
                  <a:pt x="26635" y="9717"/>
                  <a:pt x="26637" y="9748"/>
                </a:cubicBezTo>
                <a:cubicBezTo>
                  <a:pt x="26734" y="9793"/>
                  <a:pt x="26841" y="9792"/>
                  <a:pt x="26934" y="9833"/>
                </a:cubicBezTo>
                <a:cubicBezTo>
                  <a:pt x="27041" y="9881"/>
                  <a:pt x="27049" y="9786"/>
                  <a:pt x="27115" y="9726"/>
                </a:cubicBezTo>
                <a:cubicBezTo>
                  <a:pt x="27160" y="9684"/>
                  <a:pt x="27276" y="9693"/>
                  <a:pt x="27288" y="9644"/>
                </a:cubicBezTo>
                <a:cubicBezTo>
                  <a:pt x="27298" y="9599"/>
                  <a:pt x="27200" y="9585"/>
                  <a:pt x="27193" y="9557"/>
                </a:cubicBezTo>
                <a:cubicBezTo>
                  <a:pt x="27172" y="9504"/>
                  <a:pt x="27206" y="9444"/>
                  <a:pt x="27193" y="9412"/>
                </a:cubicBezTo>
                <a:cubicBezTo>
                  <a:pt x="27186" y="9395"/>
                  <a:pt x="27176" y="9380"/>
                  <a:pt x="27185" y="9360"/>
                </a:cubicBezTo>
                <a:cubicBezTo>
                  <a:pt x="27205" y="9311"/>
                  <a:pt x="27180" y="9304"/>
                  <a:pt x="27180" y="9256"/>
                </a:cubicBezTo>
                <a:cubicBezTo>
                  <a:pt x="27180" y="9175"/>
                  <a:pt x="27141" y="9107"/>
                  <a:pt x="27218" y="9050"/>
                </a:cubicBezTo>
                <a:cubicBezTo>
                  <a:pt x="27303" y="8986"/>
                  <a:pt x="27186" y="8917"/>
                  <a:pt x="27155" y="8860"/>
                </a:cubicBezTo>
                <a:cubicBezTo>
                  <a:pt x="27125" y="8807"/>
                  <a:pt x="27058" y="8771"/>
                  <a:pt x="27003" y="8793"/>
                </a:cubicBezTo>
                <a:cubicBezTo>
                  <a:pt x="26951" y="8814"/>
                  <a:pt x="26925" y="8773"/>
                  <a:pt x="26894" y="8738"/>
                </a:cubicBezTo>
                <a:cubicBezTo>
                  <a:pt x="26985" y="8707"/>
                  <a:pt x="26951" y="8577"/>
                  <a:pt x="27053" y="8557"/>
                </a:cubicBezTo>
                <a:cubicBezTo>
                  <a:pt x="27171" y="8534"/>
                  <a:pt x="27285" y="8489"/>
                  <a:pt x="27407" y="8496"/>
                </a:cubicBezTo>
                <a:cubicBezTo>
                  <a:pt x="27528" y="8502"/>
                  <a:pt x="27629" y="8442"/>
                  <a:pt x="27747" y="8491"/>
                </a:cubicBezTo>
                <a:cubicBezTo>
                  <a:pt x="27790" y="8508"/>
                  <a:pt x="27875" y="8519"/>
                  <a:pt x="27916" y="8551"/>
                </a:cubicBezTo>
                <a:cubicBezTo>
                  <a:pt x="27973" y="8595"/>
                  <a:pt x="28064" y="8600"/>
                  <a:pt x="28118" y="8627"/>
                </a:cubicBezTo>
                <a:cubicBezTo>
                  <a:pt x="28103" y="8542"/>
                  <a:pt x="28376" y="8630"/>
                  <a:pt x="28364" y="8665"/>
                </a:cubicBezTo>
                <a:cubicBezTo>
                  <a:pt x="28351" y="8694"/>
                  <a:pt x="28482" y="8727"/>
                  <a:pt x="28508" y="8742"/>
                </a:cubicBezTo>
                <a:cubicBezTo>
                  <a:pt x="28532" y="8756"/>
                  <a:pt x="28516" y="8772"/>
                  <a:pt x="28537" y="8784"/>
                </a:cubicBezTo>
                <a:cubicBezTo>
                  <a:pt x="28576" y="8807"/>
                  <a:pt x="28605" y="8827"/>
                  <a:pt x="28641" y="8852"/>
                </a:cubicBezTo>
                <a:cubicBezTo>
                  <a:pt x="28701" y="8893"/>
                  <a:pt x="28779" y="8927"/>
                  <a:pt x="28807" y="8978"/>
                </a:cubicBezTo>
                <a:cubicBezTo>
                  <a:pt x="28832" y="9024"/>
                  <a:pt x="28874" y="9063"/>
                  <a:pt x="28916" y="9091"/>
                </a:cubicBezTo>
                <a:cubicBezTo>
                  <a:pt x="28958" y="9118"/>
                  <a:pt x="28978" y="9160"/>
                  <a:pt x="29038" y="9180"/>
                </a:cubicBezTo>
                <a:cubicBezTo>
                  <a:pt x="29098" y="9201"/>
                  <a:pt x="29127" y="9278"/>
                  <a:pt x="29175" y="9314"/>
                </a:cubicBezTo>
                <a:cubicBezTo>
                  <a:pt x="29229" y="9354"/>
                  <a:pt x="29287" y="9392"/>
                  <a:pt x="29339" y="9435"/>
                </a:cubicBezTo>
                <a:cubicBezTo>
                  <a:pt x="29401" y="9485"/>
                  <a:pt x="29384" y="9539"/>
                  <a:pt x="29478" y="9589"/>
                </a:cubicBezTo>
                <a:cubicBezTo>
                  <a:pt x="29502" y="9601"/>
                  <a:pt x="29523" y="9608"/>
                  <a:pt x="29538" y="9643"/>
                </a:cubicBezTo>
                <a:cubicBezTo>
                  <a:pt x="29559" y="9727"/>
                  <a:pt x="29715" y="9857"/>
                  <a:pt x="29851" y="9832"/>
                </a:cubicBezTo>
                <a:cubicBezTo>
                  <a:pt x="29916" y="9820"/>
                  <a:pt x="29967" y="9820"/>
                  <a:pt x="30024" y="9852"/>
                </a:cubicBezTo>
                <a:cubicBezTo>
                  <a:pt x="30082" y="9880"/>
                  <a:pt x="30145" y="9890"/>
                  <a:pt x="30204" y="9913"/>
                </a:cubicBezTo>
                <a:cubicBezTo>
                  <a:pt x="30154" y="9824"/>
                  <a:pt x="30288" y="9941"/>
                  <a:pt x="30309" y="9942"/>
                </a:cubicBezTo>
                <a:cubicBezTo>
                  <a:pt x="30372" y="9945"/>
                  <a:pt x="30422" y="10034"/>
                  <a:pt x="30503" y="10059"/>
                </a:cubicBezTo>
                <a:cubicBezTo>
                  <a:pt x="30559" y="10074"/>
                  <a:pt x="30611" y="10056"/>
                  <a:pt x="30667" y="10078"/>
                </a:cubicBezTo>
                <a:cubicBezTo>
                  <a:pt x="30688" y="10087"/>
                  <a:pt x="30678" y="10137"/>
                  <a:pt x="30693" y="10156"/>
                </a:cubicBezTo>
                <a:cubicBezTo>
                  <a:pt x="30711" y="10177"/>
                  <a:pt x="30747" y="10192"/>
                  <a:pt x="30770" y="10206"/>
                </a:cubicBezTo>
                <a:cubicBezTo>
                  <a:pt x="30839" y="10245"/>
                  <a:pt x="30826" y="10289"/>
                  <a:pt x="30852" y="10349"/>
                </a:cubicBezTo>
                <a:cubicBezTo>
                  <a:pt x="30872" y="10393"/>
                  <a:pt x="31043" y="10495"/>
                  <a:pt x="31066" y="10491"/>
                </a:cubicBezTo>
                <a:cubicBezTo>
                  <a:pt x="31091" y="10487"/>
                  <a:pt x="31123" y="10465"/>
                  <a:pt x="31157" y="10476"/>
                </a:cubicBezTo>
                <a:cubicBezTo>
                  <a:pt x="31188" y="10483"/>
                  <a:pt x="31217" y="10498"/>
                  <a:pt x="31250" y="10494"/>
                </a:cubicBezTo>
                <a:cubicBezTo>
                  <a:pt x="31296" y="10489"/>
                  <a:pt x="31451" y="10496"/>
                  <a:pt x="31445" y="10441"/>
                </a:cubicBezTo>
                <a:cubicBezTo>
                  <a:pt x="31427" y="10372"/>
                  <a:pt x="31523" y="10335"/>
                  <a:pt x="31577" y="10341"/>
                </a:cubicBezTo>
                <a:cubicBezTo>
                  <a:pt x="31599" y="10343"/>
                  <a:pt x="31633" y="10372"/>
                  <a:pt x="31638" y="10337"/>
                </a:cubicBezTo>
                <a:cubicBezTo>
                  <a:pt x="31644" y="10294"/>
                  <a:pt x="31665" y="10303"/>
                  <a:pt x="31697" y="10288"/>
                </a:cubicBezTo>
                <a:cubicBezTo>
                  <a:pt x="31734" y="10270"/>
                  <a:pt x="31782" y="10241"/>
                  <a:pt x="31816" y="10248"/>
                </a:cubicBezTo>
                <a:cubicBezTo>
                  <a:pt x="31840" y="10253"/>
                  <a:pt x="31914" y="10272"/>
                  <a:pt x="31930" y="10289"/>
                </a:cubicBezTo>
                <a:cubicBezTo>
                  <a:pt x="31918" y="10415"/>
                  <a:pt x="32077" y="10435"/>
                  <a:pt x="32063" y="10527"/>
                </a:cubicBezTo>
                <a:cubicBezTo>
                  <a:pt x="32058" y="10566"/>
                  <a:pt x="32029" y="10575"/>
                  <a:pt x="32005" y="10597"/>
                </a:cubicBezTo>
                <a:cubicBezTo>
                  <a:pt x="31965" y="10638"/>
                  <a:pt x="32032" y="10647"/>
                  <a:pt x="32038" y="10711"/>
                </a:cubicBezTo>
                <a:cubicBezTo>
                  <a:pt x="32045" y="10796"/>
                  <a:pt x="32052" y="10767"/>
                  <a:pt x="32078" y="10834"/>
                </a:cubicBezTo>
                <a:cubicBezTo>
                  <a:pt x="32087" y="10856"/>
                  <a:pt x="32080" y="10868"/>
                  <a:pt x="32087" y="10887"/>
                </a:cubicBezTo>
                <a:cubicBezTo>
                  <a:pt x="32103" y="10938"/>
                  <a:pt x="32180" y="11004"/>
                  <a:pt x="32106" y="11028"/>
                </a:cubicBezTo>
                <a:cubicBezTo>
                  <a:pt x="32158" y="11067"/>
                  <a:pt x="32114" y="11083"/>
                  <a:pt x="32116" y="11128"/>
                </a:cubicBezTo>
                <a:cubicBezTo>
                  <a:pt x="32118" y="11161"/>
                  <a:pt x="32162" y="11186"/>
                  <a:pt x="32150" y="11220"/>
                </a:cubicBezTo>
                <a:cubicBezTo>
                  <a:pt x="32137" y="11257"/>
                  <a:pt x="32076" y="11230"/>
                  <a:pt x="32118" y="11319"/>
                </a:cubicBezTo>
                <a:cubicBezTo>
                  <a:pt x="32151" y="11389"/>
                  <a:pt x="32193" y="11424"/>
                  <a:pt x="32084" y="11408"/>
                </a:cubicBezTo>
                <a:cubicBezTo>
                  <a:pt x="31890" y="11380"/>
                  <a:pt x="31773" y="11310"/>
                  <a:pt x="31764" y="11328"/>
                </a:cubicBezTo>
                <a:cubicBezTo>
                  <a:pt x="31748" y="11358"/>
                  <a:pt x="31751" y="11414"/>
                  <a:pt x="31718" y="11433"/>
                </a:cubicBezTo>
                <a:cubicBezTo>
                  <a:pt x="31693" y="11448"/>
                  <a:pt x="31649" y="11454"/>
                  <a:pt x="31631" y="11475"/>
                </a:cubicBezTo>
                <a:cubicBezTo>
                  <a:pt x="31615" y="11494"/>
                  <a:pt x="31684" y="11541"/>
                  <a:pt x="31694" y="11551"/>
                </a:cubicBezTo>
                <a:cubicBezTo>
                  <a:pt x="31780" y="11640"/>
                  <a:pt x="31844" y="11745"/>
                  <a:pt x="31900" y="11855"/>
                </a:cubicBezTo>
                <a:cubicBezTo>
                  <a:pt x="31946" y="11948"/>
                  <a:pt x="32040" y="12007"/>
                  <a:pt x="32031" y="12117"/>
                </a:cubicBezTo>
                <a:cubicBezTo>
                  <a:pt x="32028" y="12164"/>
                  <a:pt x="32054" y="12193"/>
                  <a:pt x="31999" y="12185"/>
                </a:cubicBezTo>
                <a:cubicBezTo>
                  <a:pt x="31950" y="12177"/>
                  <a:pt x="31909" y="12187"/>
                  <a:pt x="31883" y="12234"/>
                </a:cubicBezTo>
                <a:cubicBezTo>
                  <a:pt x="31965" y="12255"/>
                  <a:pt x="31989" y="12309"/>
                  <a:pt x="32044" y="12374"/>
                </a:cubicBezTo>
                <a:cubicBezTo>
                  <a:pt x="32045" y="12376"/>
                  <a:pt x="32047" y="12378"/>
                  <a:pt x="32048" y="12380"/>
                </a:cubicBezTo>
                <a:cubicBezTo>
                  <a:pt x="32055" y="12316"/>
                  <a:pt x="32033" y="12287"/>
                  <a:pt x="31977" y="12258"/>
                </a:cubicBezTo>
                <a:cubicBezTo>
                  <a:pt x="32010" y="12223"/>
                  <a:pt x="32095" y="12258"/>
                  <a:pt x="32131" y="12275"/>
                </a:cubicBezTo>
                <a:cubicBezTo>
                  <a:pt x="32138" y="12243"/>
                  <a:pt x="32146" y="12169"/>
                  <a:pt x="32118" y="12154"/>
                </a:cubicBezTo>
                <a:cubicBezTo>
                  <a:pt x="32198" y="12168"/>
                  <a:pt x="32110" y="12015"/>
                  <a:pt x="32189" y="12021"/>
                </a:cubicBezTo>
                <a:cubicBezTo>
                  <a:pt x="32248" y="12026"/>
                  <a:pt x="32193" y="12109"/>
                  <a:pt x="32251" y="12109"/>
                </a:cubicBezTo>
                <a:cubicBezTo>
                  <a:pt x="32275" y="12108"/>
                  <a:pt x="32305" y="12041"/>
                  <a:pt x="32301" y="12021"/>
                </a:cubicBezTo>
                <a:cubicBezTo>
                  <a:pt x="32315" y="12038"/>
                  <a:pt x="32382" y="12172"/>
                  <a:pt x="32397" y="12163"/>
                </a:cubicBezTo>
                <a:cubicBezTo>
                  <a:pt x="32426" y="12144"/>
                  <a:pt x="32476" y="12185"/>
                  <a:pt x="32513" y="12183"/>
                </a:cubicBezTo>
                <a:cubicBezTo>
                  <a:pt x="32523" y="12183"/>
                  <a:pt x="32620" y="12209"/>
                  <a:pt x="32625" y="12217"/>
                </a:cubicBezTo>
                <a:cubicBezTo>
                  <a:pt x="32654" y="12258"/>
                  <a:pt x="32685" y="12235"/>
                  <a:pt x="32721" y="12217"/>
                </a:cubicBezTo>
                <a:cubicBezTo>
                  <a:pt x="32837" y="12158"/>
                  <a:pt x="32926" y="12099"/>
                  <a:pt x="33020" y="12005"/>
                </a:cubicBezTo>
                <a:cubicBezTo>
                  <a:pt x="33053" y="11971"/>
                  <a:pt x="33138" y="11831"/>
                  <a:pt x="33078" y="11801"/>
                </a:cubicBezTo>
                <a:cubicBezTo>
                  <a:pt x="33116" y="11778"/>
                  <a:pt x="33097" y="11716"/>
                  <a:pt x="33103" y="11680"/>
                </a:cubicBezTo>
                <a:cubicBezTo>
                  <a:pt x="33112" y="11635"/>
                  <a:pt x="33109" y="11639"/>
                  <a:pt x="33145" y="11610"/>
                </a:cubicBezTo>
                <a:cubicBezTo>
                  <a:pt x="33174" y="11586"/>
                  <a:pt x="33116" y="11515"/>
                  <a:pt x="33165" y="11510"/>
                </a:cubicBezTo>
                <a:cubicBezTo>
                  <a:pt x="33187" y="11508"/>
                  <a:pt x="33183" y="11368"/>
                  <a:pt x="33215" y="11319"/>
                </a:cubicBezTo>
                <a:cubicBezTo>
                  <a:pt x="33272" y="11233"/>
                  <a:pt x="33340" y="11061"/>
                  <a:pt x="33311" y="10957"/>
                </a:cubicBezTo>
                <a:cubicBezTo>
                  <a:pt x="33301" y="10922"/>
                  <a:pt x="33316" y="10913"/>
                  <a:pt x="33315" y="10883"/>
                </a:cubicBezTo>
                <a:cubicBezTo>
                  <a:pt x="33313" y="10874"/>
                  <a:pt x="33249" y="10743"/>
                  <a:pt x="33290" y="10675"/>
                </a:cubicBezTo>
                <a:cubicBezTo>
                  <a:pt x="33345" y="10584"/>
                  <a:pt x="33265" y="10486"/>
                  <a:pt x="33311" y="10392"/>
                </a:cubicBezTo>
                <a:cubicBezTo>
                  <a:pt x="33350" y="10312"/>
                  <a:pt x="33420" y="10245"/>
                  <a:pt x="33361" y="10159"/>
                </a:cubicBezTo>
                <a:cubicBezTo>
                  <a:pt x="33338" y="10126"/>
                  <a:pt x="33326" y="10013"/>
                  <a:pt x="33278" y="10031"/>
                </a:cubicBezTo>
                <a:cubicBezTo>
                  <a:pt x="33308" y="10019"/>
                  <a:pt x="33269" y="9946"/>
                  <a:pt x="33240" y="9939"/>
                </a:cubicBezTo>
                <a:cubicBezTo>
                  <a:pt x="33254" y="9902"/>
                  <a:pt x="33239" y="9858"/>
                  <a:pt x="33219" y="9827"/>
                </a:cubicBezTo>
                <a:cubicBezTo>
                  <a:pt x="33179" y="9761"/>
                  <a:pt x="33096" y="9744"/>
                  <a:pt x="33140" y="9656"/>
                </a:cubicBezTo>
                <a:cubicBezTo>
                  <a:pt x="33073" y="9679"/>
                  <a:pt x="32970" y="9514"/>
                  <a:pt x="32941" y="9469"/>
                </a:cubicBezTo>
                <a:cubicBezTo>
                  <a:pt x="32914" y="9427"/>
                  <a:pt x="32926" y="9366"/>
                  <a:pt x="32895" y="9328"/>
                </a:cubicBezTo>
                <a:cubicBezTo>
                  <a:pt x="32873" y="9300"/>
                  <a:pt x="32803" y="9246"/>
                  <a:pt x="32858" y="9212"/>
                </a:cubicBezTo>
                <a:cubicBezTo>
                  <a:pt x="32825" y="9205"/>
                  <a:pt x="32800" y="9144"/>
                  <a:pt x="32829" y="9120"/>
                </a:cubicBezTo>
                <a:cubicBezTo>
                  <a:pt x="32861" y="9095"/>
                  <a:pt x="32818" y="9047"/>
                  <a:pt x="32858" y="9021"/>
                </a:cubicBezTo>
                <a:cubicBezTo>
                  <a:pt x="32783" y="9001"/>
                  <a:pt x="32840" y="8932"/>
                  <a:pt x="32771" y="8917"/>
                </a:cubicBezTo>
                <a:cubicBezTo>
                  <a:pt x="32731" y="8908"/>
                  <a:pt x="32646" y="8888"/>
                  <a:pt x="32642" y="8838"/>
                </a:cubicBezTo>
                <a:cubicBezTo>
                  <a:pt x="32631" y="8700"/>
                  <a:pt x="32436" y="8684"/>
                  <a:pt x="32343" y="8617"/>
                </a:cubicBezTo>
                <a:cubicBezTo>
                  <a:pt x="32394" y="8608"/>
                  <a:pt x="32451" y="8644"/>
                  <a:pt x="32496" y="8663"/>
                </a:cubicBezTo>
                <a:cubicBezTo>
                  <a:pt x="32489" y="8585"/>
                  <a:pt x="32515" y="8673"/>
                  <a:pt x="32525" y="8634"/>
                </a:cubicBezTo>
                <a:cubicBezTo>
                  <a:pt x="32544" y="8561"/>
                  <a:pt x="32363" y="8536"/>
                  <a:pt x="32334" y="8522"/>
                </a:cubicBezTo>
                <a:cubicBezTo>
                  <a:pt x="32279" y="8496"/>
                  <a:pt x="32236" y="8459"/>
                  <a:pt x="32176" y="8439"/>
                </a:cubicBezTo>
                <a:cubicBezTo>
                  <a:pt x="32128" y="8422"/>
                  <a:pt x="32078" y="8405"/>
                  <a:pt x="32035" y="8376"/>
                </a:cubicBezTo>
                <a:cubicBezTo>
                  <a:pt x="31961" y="8328"/>
                  <a:pt x="31851" y="8212"/>
                  <a:pt x="31752" y="8223"/>
                </a:cubicBezTo>
                <a:cubicBezTo>
                  <a:pt x="31697" y="8228"/>
                  <a:pt x="31666" y="8260"/>
                  <a:pt x="31607" y="8243"/>
                </a:cubicBezTo>
                <a:cubicBezTo>
                  <a:pt x="31565" y="8231"/>
                  <a:pt x="31510" y="8207"/>
                  <a:pt x="31466" y="8218"/>
                </a:cubicBezTo>
                <a:cubicBezTo>
                  <a:pt x="31512" y="8226"/>
                  <a:pt x="31506" y="8265"/>
                  <a:pt x="31532" y="8293"/>
                </a:cubicBezTo>
                <a:cubicBezTo>
                  <a:pt x="31560" y="8323"/>
                  <a:pt x="31570" y="8321"/>
                  <a:pt x="31590" y="8360"/>
                </a:cubicBezTo>
                <a:cubicBezTo>
                  <a:pt x="31628" y="8432"/>
                  <a:pt x="31660" y="8469"/>
                  <a:pt x="31569" y="8489"/>
                </a:cubicBezTo>
                <a:cubicBezTo>
                  <a:pt x="31576" y="8455"/>
                  <a:pt x="31591" y="8343"/>
                  <a:pt x="31540" y="8335"/>
                </a:cubicBezTo>
                <a:cubicBezTo>
                  <a:pt x="31490" y="8327"/>
                  <a:pt x="31536" y="8412"/>
                  <a:pt x="31491" y="8443"/>
                </a:cubicBezTo>
                <a:cubicBezTo>
                  <a:pt x="31447" y="8473"/>
                  <a:pt x="31348" y="8501"/>
                  <a:pt x="31299" y="8476"/>
                </a:cubicBezTo>
                <a:cubicBezTo>
                  <a:pt x="31286" y="8469"/>
                  <a:pt x="31331" y="8353"/>
                  <a:pt x="31349" y="8339"/>
                </a:cubicBezTo>
                <a:cubicBezTo>
                  <a:pt x="31290" y="8324"/>
                  <a:pt x="31206" y="8332"/>
                  <a:pt x="31162" y="8281"/>
                </a:cubicBezTo>
                <a:cubicBezTo>
                  <a:pt x="31204" y="8284"/>
                  <a:pt x="31214" y="8241"/>
                  <a:pt x="31220" y="8210"/>
                </a:cubicBezTo>
                <a:cubicBezTo>
                  <a:pt x="31183" y="8221"/>
                  <a:pt x="31085" y="8207"/>
                  <a:pt x="31112" y="8277"/>
                </a:cubicBezTo>
                <a:cubicBezTo>
                  <a:pt x="31126" y="8311"/>
                  <a:pt x="31159" y="8289"/>
                  <a:pt x="31179" y="8310"/>
                </a:cubicBezTo>
                <a:cubicBezTo>
                  <a:pt x="31193" y="8325"/>
                  <a:pt x="31195" y="8353"/>
                  <a:pt x="31200" y="8372"/>
                </a:cubicBezTo>
                <a:cubicBezTo>
                  <a:pt x="31147" y="8382"/>
                  <a:pt x="31072" y="8420"/>
                  <a:pt x="31050" y="8343"/>
                </a:cubicBezTo>
                <a:cubicBezTo>
                  <a:pt x="31015" y="8222"/>
                  <a:pt x="30949" y="8214"/>
                  <a:pt x="30946" y="8185"/>
                </a:cubicBezTo>
                <a:cubicBezTo>
                  <a:pt x="30938" y="8096"/>
                  <a:pt x="30812" y="8105"/>
                  <a:pt x="30751" y="8110"/>
                </a:cubicBezTo>
                <a:cubicBezTo>
                  <a:pt x="30602" y="8123"/>
                  <a:pt x="30281" y="8053"/>
                  <a:pt x="30427" y="7940"/>
                </a:cubicBezTo>
                <a:cubicBezTo>
                  <a:pt x="30457" y="7916"/>
                  <a:pt x="30494" y="7904"/>
                  <a:pt x="30514" y="7869"/>
                </a:cubicBezTo>
                <a:cubicBezTo>
                  <a:pt x="30528" y="7844"/>
                  <a:pt x="30512" y="7809"/>
                  <a:pt x="30530" y="7786"/>
                </a:cubicBezTo>
                <a:cubicBezTo>
                  <a:pt x="30548" y="7765"/>
                  <a:pt x="30581" y="7769"/>
                  <a:pt x="30593" y="7740"/>
                </a:cubicBezTo>
                <a:cubicBezTo>
                  <a:pt x="30604" y="7713"/>
                  <a:pt x="30633" y="7685"/>
                  <a:pt x="30655" y="7666"/>
                </a:cubicBezTo>
                <a:cubicBezTo>
                  <a:pt x="30696" y="7629"/>
                  <a:pt x="30672" y="7503"/>
                  <a:pt x="30742" y="7499"/>
                </a:cubicBezTo>
                <a:cubicBezTo>
                  <a:pt x="30711" y="7486"/>
                  <a:pt x="30689" y="7470"/>
                  <a:pt x="30697" y="7433"/>
                </a:cubicBezTo>
                <a:cubicBezTo>
                  <a:pt x="30703" y="7404"/>
                  <a:pt x="30688" y="7344"/>
                  <a:pt x="30709" y="7325"/>
                </a:cubicBezTo>
                <a:cubicBezTo>
                  <a:pt x="30739" y="7297"/>
                  <a:pt x="30736" y="7252"/>
                  <a:pt x="30767" y="7225"/>
                </a:cubicBezTo>
                <a:cubicBezTo>
                  <a:pt x="30798" y="7199"/>
                  <a:pt x="30820" y="7188"/>
                  <a:pt x="30834" y="7146"/>
                </a:cubicBezTo>
                <a:cubicBezTo>
                  <a:pt x="30845" y="7113"/>
                  <a:pt x="30826" y="7067"/>
                  <a:pt x="30875" y="7063"/>
                </a:cubicBezTo>
                <a:cubicBezTo>
                  <a:pt x="30981" y="7054"/>
                  <a:pt x="30832" y="6951"/>
                  <a:pt x="30855" y="6872"/>
                </a:cubicBezTo>
                <a:cubicBezTo>
                  <a:pt x="30868" y="6826"/>
                  <a:pt x="30934" y="6815"/>
                  <a:pt x="30959" y="6776"/>
                </a:cubicBezTo>
                <a:cubicBezTo>
                  <a:pt x="31011" y="6693"/>
                  <a:pt x="30868" y="6615"/>
                  <a:pt x="31104" y="6544"/>
                </a:cubicBezTo>
                <a:cubicBezTo>
                  <a:pt x="31153" y="6529"/>
                  <a:pt x="31183" y="6540"/>
                  <a:pt x="31233" y="6535"/>
                </a:cubicBezTo>
                <a:cubicBezTo>
                  <a:pt x="31287" y="6529"/>
                  <a:pt x="31326" y="6512"/>
                  <a:pt x="31382" y="6519"/>
                </a:cubicBezTo>
                <a:cubicBezTo>
                  <a:pt x="31511" y="6534"/>
                  <a:pt x="31637" y="6503"/>
                  <a:pt x="31765" y="6514"/>
                </a:cubicBezTo>
                <a:cubicBezTo>
                  <a:pt x="31815" y="6519"/>
                  <a:pt x="31823" y="6550"/>
                  <a:pt x="31860" y="6577"/>
                </a:cubicBezTo>
                <a:cubicBezTo>
                  <a:pt x="31900" y="6605"/>
                  <a:pt x="31944" y="6572"/>
                  <a:pt x="31985" y="6589"/>
                </a:cubicBezTo>
                <a:cubicBezTo>
                  <a:pt x="31873" y="6465"/>
                  <a:pt x="32007" y="6538"/>
                  <a:pt x="32081" y="6531"/>
                </a:cubicBezTo>
                <a:cubicBezTo>
                  <a:pt x="32128" y="6527"/>
                  <a:pt x="32183" y="6536"/>
                  <a:pt x="32226" y="6556"/>
                </a:cubicBezTo>
                <a:cubicBezTo>
                  <a:pt x="32263" y="6573"/>
                  <a:pt x="32293" y="6542"/>
                  <a:pt x="32326" y="6564"/>
                </a:cubicBezTo>
                <a:cubicBezTo>
                  <a:pt x="32318" y="6554"/>
                  <a:pt x="32312" y="6542"/>
                  <a:pt x="32305" y="6531"/>
                </a:cubicBezTo>
                <a:cubicBezTo>
                  <a:pt x="32375" y="6507"/>
                  <a:pt x="32438" y="6511"/>
                  <a:pt x="32496" y="6556"/>
                </a:cubicBezTo>
                <a:cubicBezTo>
                  <a:pt x="32530" y="6582"/>
                  <a:pt x="32581" y="6546"/>
                  <a:pt x="32621" y="6568"/>
                </a:cubicBezTo>
                <a:cubicBezTo>
                  <a:pt x="32602" y="6516"/>
                  <a:pt x="32496" y="6542"/>
                  <a:pt x="32505" y="6477"/>
                </a:cubicBezTo>
                <a:cubicBezTo>
                  <a:pt x="32534" y="6493"/>
                  <a:pt x="32569" y="6481"/>
                  <a:pt x="32600" y="6485"/>
                </a:cubicBezTo>
                <a:cubicBezTo>
                  <a:pt x="32561" y="6469"/>
                  <a:pt x="32506" y="6452"/>
                  <a:pt x="32559" y="6415"/>
                </a:cubicBezTo>
                <a:cubicBezTo>
                  <a:pt x="32622" y="6370"/>
                  <a:pt x="32732" y="6416"/>
                  <a:pt x="32800" y="6431"/>
                </a:cubicBezTo>
                <a:cubicBezTo>
                  <a:pt x="32820" y="6436"/>
                  <a:pt x="33079" y="6536"/>
                  <a:pt x="33045" y="6460"/>
                </a:cubicBezTo>
                <a:cubicBezTo>
                  <a:pt x="33138" y="6443"/>
                  <a:pt x="33221" y="6487"/>
                  <a:pt x="33298" y="6531"/>
                </a:cubicBezTo>
                <a:cubicBezTo>
                  <a:pt x="33357" y="6565"/>
                  <a:pt x="33431" y="6541"/>
                  <a:pt x="33481" y="6581"/>
                </a:cubicBezTo>
                <a:cubicBezTo>
                  <a:pt x="33446" y="6610"/>
                  <a:pt x="33394" y="6599"/>
                  <a:pt x="33352" y="6598"/>
                </a:cubicBezTo>
                <a:cubicBezTo>
                  <a:pt x="33309" y="6596"/>
                  <a:pt x="33270" y="6616"/>
                  <a:pt x="33228" y="6618"/>
                </a:cubicBezTo>
                <a:cubicBezTo>
                  <a:pt x="33327" y="6686"/>
                  <a:pt x="33428" y="6691"/>
                  <a:pt x="33544" y="6681"/>
                </a:cubicBezTo>
                <a:cubicBezTo>
                  <a:pt x="33537" y="6671"/>
                  <a:pt x="33530" y="6662"/>
                  <a:pt x="33523" y="6652"/>
                </a:cubicBezTo>
                <a:cubicBezTo>
                  <a:pt x="33573" y="6633"/>
                  <a:pt x="33704" y="6655"/>
                  <a:pt x="33751" y="6681"/>
                </a:cubicBezTo>
                <a:cubicBezTo>
                  <a:pt x="33706" y="6652"/>
                  <a:pt x="33734" y="6626"/>
                  <a:pt x="33764" y="6602"/>
                </a:cubicBezTo>
                <a:cubicBezTo>
                  <a:pt x="33800" y="6572"/>
                  <a:pt x="33785" y="6572"/>
                  <a:pt x="33847" y="6585"/>
                </a:cubicBezTo>
                <a:cubicBezTo>
                  <a:pt x="33870" y="6590"/>
                  <a:pt x="34082" y="6659"/>
                  <a:pt x="34022" y="6585"/>
                </a:cubicBezTo>
                <a:cubicBezTo>
                  <a:pt x="34094" y="6567"/>
                  <a:pt x="34142" y="6628"/>
                  <a:pt x="34217" y="6568"/>
                </a:cubicBezTo>
                <a:cubicBezTo>
                  <a:pt x="34158" y="6552"/>
                  <a:pt x="34009" y="6410"/>
                  <a:pt x="33938" y="6489"/>
                </a:cubicBezTo>
                <a:cubicBezTo>
                  <a:pt x="33949" y="6497"/>
                  <a:pt x="33960" y="6504"/>
                  <a:pt x="33972" y="6510"/>
                </a:cubicBezTo>
                <a:cubicBezTo>
                  <a:pt x="33943" y="6498"/>
                  <a:pt x="33911" y="6506"/>
                  <a:pt x="33880" y="6498"/>
                </a:cubicBezTo>
                <a:cubicBezTo>
                  <a:pt x="33849" y="6493"/>
                  <a:pt x="33831" y="6437"/>
                  <a:pt x="33876" y="6448"/>
                </a:cubicBezTo>
                <a:cubicBezTo>
                  <a:pt x="33853" y="6437"/>
                  <a:pt x="33716" y="6338"/>
                  <a:pt x="33805" y="6352"/>
                </a:cubicBezTo>
                <a:cubicBezTo>
                  <a:pt x="33778" y="6321"/>
                  <a:pt x="33762" y="6278"/>
                  <a:pt x="33764" y="6236"/>
                </a:cubicBezTo>
                <a:cubicBezTo>
                  <a:pt x="33766" y="6183"/>
                  <a:pt x="33798" y="6182"/>
                  <a:pt x="33826" y="6149"/>
                </a:cubicBezTo>
                <a:cubicBezTo>
                  <a:pt x="33842" y="6130"/>
                  <a:pt x="33867" y="6092"/>
                  <a:pt x="33859" y="6070"/>
                </a:cubicBezTo>
                <a:cubicBezTo>
                  <a:pt x="33848" y="6036"/>
                  <a:pt x="33797" y="5958"/>
                  <a:pt x="33851" y="5928"/>
                </a:cubicBezTo>
                <a:cubicBezTo>
                  <a:pt x="33896" y="5904"/>
                  <a:pt x="33823" y="5857"/>
                  <a:pt x="33805" y="5837"/>
                </a:cubicBezTo>
                <a:cubicBezTo>
                  <a:pt x="33853" y="5826"/>
                  <a:pt x="33834" y="5746"/>
                  <a:pt x="33897" y="5766"/>
                </a:cubicBezTo>
                <a:cubicBezTo>
                  <a:pt x="33895" y="5755"/>
                  <a:pt x="33895" y="5744"/>
                  <a:pt x="33893" y="5733"/>
                </a:cubicBezTo>
                <a:cubicBezTo>
                  <a:pt x="33942" y="5739"/>
                  <a:pt x="33994" y="5743"/>
                  <a:pt x="34042" y="5754"/>
                </a:cubicBezTo>
                <a:cubicBezTo>
                  <a:pt x="34070" y="5760"/>
                  <a:pt x="34118" y="5733"/>
                  <a:pt x="34150" y="5733"/>
                </a:cubicBezTo>
                <a:cubicBezTo>
                  <a:pt x="34195" y="5734"/>
                  <a:pt x="34231" y="5705"/>
                  <a:pt x="34275" y="5700"/>
                </a:cubicBezTo>
                <a:cubicBezTo>
                  <a:pt x="34319" y="5695"/>
                  <a:pt x="34356" y="5730"/>
                  <a:pt x="34396" y="5741"/>
                </a:cubicBezTo>
                <a:cubicBezTo>
                  <a:pt x="34437" y="5753"/>
                  <a:pt x="34455" y="5807"/>
                  <a:pt x="34491" y="5746"/>
                </a:cubicBezTo>
                <a:cubicBezTo>
                  <a:pt x="34552" y="5641"/>
                  <a:pt x="34611" y="5730"/>
                  <a:pt x="34653" y="5808"/>
                </a:cubicBezTo>
                <a:cubicBezTo>
                  <a:pt x="34669" y="5836"/>
                  <a:pt x="34629" y="5848"/>
                  <a:pt x="34674" y="5866"/>
                </a:cubicBezTo>
                <a:cubicBezTo>
                  <a:pt x="34638" y="5866"/>
                  <a:pt x="34750" y="5918"/>
                  <a:pt x="34657" y="5895"/>
                </a:cubicBezTo>
                <a:cubicBezTo>
                  <a:pt x="34699" y="5920"/>
                  <a:pt x="34739" y="5945"/>
                  <a:pt x="34766" y="5987"/>
                </a:cubicBezTo>
                <a:cubicBezTo>
                  <a:pt x="34803" y="6043"/>
                  <a:pt x="34822" y="5963"/>
                  <a:pt x="34878" y="5982"/>
                </a:cubicBezTo>
                <a:cubicBezTo>
                  <a:pt x="34925" y="5999"/>
                  <a:pt x="34904" y="6055"/>
                  <a:pt x="34932" y="6066"/>
                </a:cubicBezTo>
                <a:cubicBezTo>
                  <a:pt x="34962" y="6077"/>
                  <a:pt x="34960" y="6112"/>
                  <a:pt x="34990" y="6128"/>
                </a:cubicBezTo>
                <a:cubicBezTo>
                  <a:pt x="35009" y="6084"/>
                  <a:pt x="35053" y="6062"/>
                  <a:pt x="35098" y="6082"/>
                </a:cubicBezTo>
                <a:cubicBezTo>
                  <a:pt x="35041" y="6023"/>
                  <a:pt x="35128" y="5943"/>
                  <a:pt x="35127" y="5879"/>
                </a:cubicBezTo>
                <a:cubicBezTo>
                  <a:pt x="35126" y="5803"/>
                  <a:pt x="35182" y="5793"/>
                  <a:pt x="35248" y="5795"/>
                </a:cubicBezTo>
                <a:cubicBezTo>
                  <a:pt x="35172" y="5773"/>
                  <a:pt x="35255" y="5763"/>
                  <a:pt x="35281" y="5775"/>
                </a:cubicBezTo>
                <a:cubicBezTo>
                  <a:pt x="35312" y="5789"/>
                  <a:pt x="35336" y="5813"/>
                  <a:pt x="35368" y="5825"/>
                </a:cubicBezTo>
                <a:cubicBezTo>
                  <a:pt x="35362" y="5815"/>
                  <a:pt x="35357" y="5806"/>
                  <a:pt x="35352" y="5795"/>
                </a:cubicBezTo>
                <a:cubicBezTo>
                  <a:pt x="35361" y="5790"/>
                  <a:pt x="35371" y="5788"/>
                  <a:pt x="35381" y="5783"/>
                </a:cubicBezTo>
                <a:cubicBezTo>
                  <a:pt x="35333" y="5734"/>
                  <a:pt x="35263" y="5749"/>
                  <a:pt x="35214" y="5687"/>
                </a:cubicBezTo>
                <a:cubicBezTo>
                  <a:pt x="35190" y="5657"/>
                  <a:pt x="35082" y="5594"/>
                  <a:pt x="35131" y="5554"/>
                </a:cubicBezTo>
                <a:cubicBezTo>
                  <a:pt x="35096" y="5551"/>
                  <a:pt x="35058" y="5537"/>
                  <a:pt x="35044" y="5500"/>
                </a:cubicBezTo>
                <a:cubicBezTo>
                  <a:pt x="35139" y="5471"/>
                  <a:pt x="35254" y="5423"/>
                  <a:pt x="35352" y="5467"/>
                </a:cubicBezTo>
                <a:cubicBezTo>
                  <a:pt x="35450" y="5512"/>
                  <a:pt x="35558" y="5509"/>
                  <a:pt x="35663" y="5525"/>
                </a:cubicBezTo>
                <a:cubicBezTo>
                  <a:pt x="35621" y="5535"/>
                  <a:pt x="35581" y="5521"/>
                  <a:pt x="35539" y="5521"/>
                </a:cubicBezTo>
                <a:cubicBezTo>
                  <a:pt x="35576" y="5540"/>
                  <a:pt x="35606" y="5549"/>
                  <a:pt x="35630" y="5567"/>
                </a:cubicBezTo>
                <a:cubicBezTo>
                  <a:pt x="35580" y="5545"/>
                  <a:pt x="35457" y="5489"/>
                  <a:pt x="35406" y="5525"/>
                </a:cubicBezTo>
                <a:cubicBezTo>
                  <a:pt x="35317" y="5587"/>
                  <a:pt x="35435" y="5667"/>
                  <a:pt x="35485" y="5704"/>
                </a:cubicBezTo>
                <a:cubicBezTo>
                  <a:pt x="35527" y="5736"/>
                  <a:pt x="35529" y="5763"/>
                  <a:pt x="35547" y="5808"/>
                </a:cubicBezTo>
                <a:cubicBezTo>
                  <a:pt x="35571" y="5865"/>
                  <a:pt x="35623" y="5843"/>
                  <a:pt x="35663" y="5874"/>
                </a:cubicBezTo>
                <a:cubicBezTo>
                  <a:pt x="35714" y="5915"/>
                  <a:pt x="35667" y="5916"/>
                  <a:pt x="35676" y="5962"/>
                </a:cubicBezTo>
                <a:cubicBezTo>
                  <a:pt x="35684" y="6005"/>
                  <a:pt x="35733" y="6011"/>
                  <a:pt x="35767" y="6020"/>
                </a:cubicBezTo>
                <a:cubicBezTo>
                  <a:pt x="35756" y="6025"/>
                  <a:pt x="35720" y="6071"/>
                  <a:pt x="35709" y="6066"/>
                </a:cubicBezTo>
                <a:cubicBezTo>
                  <a:pt x="35684" y="6053"/>
                  <a:pt x="35646" y="6049"/>
                  <a:pt x="35622" y="6066"/>
                </a:cubicBezTo>
                <a:cubicBezTo>
                  <a:pt x="35607" y="6075"/>
                  <a:pt x="35611" y="6104"/>
                  <a:pt x="35597" y="6115"/>
                </a:cubicBezTo>
                <a:cubicBezTo>
                  <a:pt x="35564" y="6142"/>
                  <a:pt x="35527" y="6159"/>
                  <a:pt x="35493" y="6182"/>
                </a:cubicBezTo>
                <a:cubicBezTo>
                  <a:pt x="35511" y="6209"/>
                  <a:pt x="35548" y="6221"/>
                  <a:pt x="35559" y="6253"/>
                </a:cubicBezTo>
                <a:cubicBezTo>
                  <a:pt x="35568" y="6276"/>
                  <a:pt x="35526" y="6299"/>
                  <a:pt x="35522" y="6319"/>
                </a:cubicBezTo>
                <a:cubicBezTo>
                  <a:pt x="35513" y="6360"/>
                  <a:pt x="35534" y="6396"/>
                  <a:pt x="35509" y="6435"/>
                </a:cubicBezTo>
                <a:cubicBezTo>
                  <a:pt x="35486" y="6473"/>
                  <a:pt x="35451" y="6436"/>
                  <a:pt x="35468" y="6494"/>
                </a:cubicBezTo>
                <a:cubicBezTo>
                  <a:pt x="35487" y="6560"/>
                  <a:pt x="35405" y="6617"/>
                  <a:pt x="35472" y="6677"/>
                </a:cubicBezTo>
                <a:cubicBezTo>
                  <a:pt x="35521" y="6720"/>
                  <a:pt x="35458" y="6782"/>
                  <a:pt x="35509" y="6822"/>
                </a:cubicBezTo>
                <a:cubicBezTo>
                  <a:pt x="35461" y="6793"/>
                  <a:pt x="35501" y="6805"/>
                  <a:pt x="35435" y="6905"/>
                </a:cubicBezTo>
                <a:cubicBezTo>
                  <a:pt x="35416" y="6933"/>
                  <a:pt x="35398" y="6968"/>
                  <a:pt x="35443" y="6980"/>
                </a:cubicBezTo>
                <a:cubicBezTo>
                  <a:pt x="35392" y="6955"/>
                  <a:pt x="35336" y="6998"/>
                  <a:pt x="35285" y="6972"/>
                </a:cubicBezTo>
                <a:cubicBezTo>
                  <a:pt x="35273" y="6992"/>
                  <a:pt x="35303" y="7044"/>
                  <a:pt x="35277" y="7055"/>
                </a:cubicBezTo>
                <a:cubicBezTo>
                  <a:pt x="35235" y="7072"/>
                  <a:pt x="35181" y="7031"/>
                  <a:pt x="35135" y="7042"/>
                </a:cubicBezTo>
                <a:cubicBezTo>
                  <a:pt x="35166" y="7095"/>
                  <a:pt x="35233" y="7115"/>
                  <a:pt x="35277" y="7154"/>
                </a:cubicBezTo>
                <a:cubicBezTo>
                  <a:pt x="35315" y="7189"/>
                  <a:pt x="35312" y="7245"/>
                  <a:pt x="35343" y="7283"/>
                </a:cubicBezTo>
                <a:cubicBezTo>
                  <a:pt x="35300" y="7268"/>
                  <a:pt x="35291" y="7365"/>
                  <a:pt x="35293" y="7404"/>
                </a:cubicBezTo>
                <a:cubicBezTo>
                  <a:pt x="35276" y="7334"/>
                  <a:pt x="35278" y="7411"/>
                  <a:pt x="35285" y="7429"/>
                </a:cubicBezTo>
                <a:lnTo>
                  <a:pt x="35464" y="7682"/>
                </a:lnTo>
                <a:cubicBezTo>
                  <a:pt x="35579" y="7826"/>
                  <a:pt x="35689" y="7952"/>
                  <a:pt x="35830" y="8073"/>
                </a:cubicBezTo>
                <a:cubicBezTo>
                  <a:pt x="35994" y="8214"/>
                  <a:pt x="36159" y="8356"/>
                  <a:pt x="36320" y="8501"/>
                </a:cubicBezTo>
                <a:cubicBezTo>
                  <a:pt x="36421" y="8592"/>
                  <a:pt x="36577" y="8820"/>
                  <a:pt x="36727" y="8821"/>
                </a:cubicBezTo>
                <a:cubicBezTo>
                  <a:pt x="36667" y="8827"/>
                  <a:pt x="36728" y="8857"/>
                  <a:pt x="36752" y="8879"/>
                </a:cubicBezTo>
                <a:cubicBezTo>
                  <a:pt x="36843" y="8964"/>
                  <a:pt x="36893" y="8988"/>
                  <a:pt x="36993" y="9108"/>
                </a:cubicBezTo>
                <a:cubicBezTo>
                  <a:pt x="37036" y="9159"/>
                  <a:pt x="37077" y="9214"/>
                  <a:pt x="37135" y="9249"/>
                </a:cubicBezTo>
                <a:cubicBezTo>
                  <a:pt x="37184" y="9280"/>
                  <a:pt x="37248" y="9300"/>
                  <a:pt x="37268" y="9361"/>
                </a:cubicBezTo>
                <a:cubicBezTo>
                  <a:pt x="37305" y="9322"/>
                  <a:pt x="37314" y="9273"/>
                  <a:pt x="37342" y="9228"/>
                </a:cubicBezTo>
                <a:cubicBezTo>
                  <a:pt x="37362" y="9198"/>
                  <a:pt x="37328" y="9188"/>
                  <a:pt x="37355" y="9158"/>
                </a:cubicBezTo>
                <a:cubicBezTo>
                  <a:pt x="37421" y="9084"/>
                  <a:pt x="37383" y="8974"/>
                  <a:pt x="37346" y="8892"/>
                </a:cubicBezTo>
                <a:cubicBezTo>
                  <a:pt x="37331" y="8857"/>
                  <a:pt x="37290" y="8840"/>
                  <a:pt x="37263" y="8813"/>
                </a:cubicBezTo>
                <a:cubicBezTo>
                  <a:pt x="37244" y="8793"/>
                  <a:pt x="37252" y="8773"/>
                  <a:pt x="37234" y="8755"/>
                </a:cubicBezTo>
                <a:cubicBezTo>
                  <a:pt x="37217" y="8736"/>
                  <a:pt x="37196" y="8684"/>
                  <a:pt x="37172" y="8680"/>
                </a:cubicBezTo>
                <a:cubicBezTo>
                  <a:pt x="37147" y="8676"/>
                  <a:pt x="37121" y="8680"/>
                  <a:pt x="37118" y="8647"/>
                </a:cubicBezTo>
                <a:cubicBezTo>
                  <a:pt x="37154" y="8631"/>
                  <a:pt x="37185" y="8663"/>
                  <a:pt x="37209" y="8684"/>
                </a:cubicBezTo>
                <a:cubicBezTo>
                  <a:pt x="37240" y="8646"/>
                  <a:pt x="37297" y="8576"/>
                  <a:pt x="37355" y="8576"/>
                </a:cubicBezTo>
                <a:cubicBezTo>
                  <a:pt x="37380" y="8576"/>
                  <a:pt x="37401" y="8554"/>
                  <a:pt x="37417" y="8584"/>
                </a:cubicBezTo>
                <a:cubicBezTo>
                  <a:pt x="37431" y="8609"/>
                  <a:pt x="37475" y="8618"/>
                  <a:pt x="37500" y="8622"/>
                </a:cubicBezTo>
                <a:cubicBezTo>
                  <a:pt x="37463" y="8554"/>
                  <a:pt x="37383" y="8533"/>
                  <a:pt x="37326" y="8489"/>
                </a:cubicBezTo>
                <a:cubicBezTo>
                  <a:pt x="37399" y="8502"/>
                  <a:pt x="37252" y="8400"/>
                  <a:pt x="37238" y="8389"/>
                </a:cubicBezTo>
                <a:cubicBezTo>
                  <a:pt x="37204" y="8342"/>
                  <a:pt x="37150" y="8287"/>
                  <a:pt x="37193" y="8231"/>
                </a:cubicBezTo>
                <a:cubicBezTo>
                  <a:pt x="37231" y="8181"/>
                  <a:pt x="37233" y="8114"/>
                  <a:pt x="37313" y="8119"/>
                </a:cubicBezTo>
                <a:cubicBezTo>
                  <a:pt x="37352" y="8121"/>
                  <a:pt x="37383" y="8155"/>
                  <a:pt x="37421" y="8152"/>
                </a:cubicBezTo>
                <a:cubicBezTo>
                  <a:pt x="37450" y="8149"/>
                  <a:pt x="37480" y="8139"/>
                  <a:pt x="37509" y="8148"/>
                </a:cubicBezTo>
                <a:cubicBezTo>
                  <a:pt x="37501" y="8117"/>
                  <a:pt x="37535" y="8076"/>
                  <a:pt x="37513" y="8048"/>
                </a:cubicBezTo>
                <a:cubicBezTo>
                  <a:pt x="37464" y="7988"/>
                  <a:pt x="37294" y="7941"/>
                  <a:pt x="37184" y="7824"/>
                </a:cubicBezTo>
                <a:cubicBezTo>
                  <a:pt x="37133" y="7768"/>
                  <a:pt x="37116" y="7705"/>
                  <a:pt x="37080" y="7641"/>
                </a:cubicBezTo>
                <a:cubicBezTo>
                  <a:pt x="37054" y="7591"/>
                  <a:pt x="37169" y="7540"/>
                  <a:pt x="37060" y="7520"/>
                </a:cubicBezTo>
                <a:cubicBezTo>
                  <a:pt x="37071" y="7483"/>
                  <a:pt x="37112" y="7476"/>
                  <a:pt x="37143" y="7495"/>
                </a:cubicBezTo>
                <a:cubicBezTo>
                  <a:pt x="37136" y="7468"/>
                  <a:pt x="37173" y="7458"/>
                  <a:pt x="37176" y="7483"/>
                </a:cubicBezTo>
                <a:cubicBezTo>
                  <a:pt x="37181" y="7517"/>
                  <a:pt x="37138" y="7517"/>
                  <a:pt x="37164" y="7558"/>
                </a:cubicBezTo>
                <a:cubicBezTo>
                  <a:pt x="37191" y="7601"/>
                  <a:pt x="37301" y="7665"/>
                  <a:pt x="37338" y="7607"/>
                </a:cubicBezTo>
                <a:cubicBezTo>
                  <a:pt x="37374" y="7551"/>
                  <a:pt x="37175" y="7410"/>
                  <a:pt x="37118" y="7400"/>
                </a:cubicBezTo>
                <a:cubicBezTo>
                  <a:pt x="37054" y="7388"/>
                  <a:pt x="37033" y="7400"/>
                  <a:pt x="36977" y="7350"/>
                </a:cubicBezTo>
                <a:cubicBezTo>
                  <a:pt x="36939" y="7317"/>
                  <a:pt x="36908" y="7281"/>
                  <a:pt x="36869" y="7250"/>
                </a:cubicBezTo>
                <a:cubicBezTo>
                  <a:pt x="36849" y="7234"/>
                  <a:pt x="36808" y="7211"/>
                  <a:pt x="36815" y="7179"/>
                </a:cubicBezTo>
                <a:cubicBezTo>
                  <a:pt x="36823" y="7133"/>
                  <a:pt x="36848" y="7112"/>
                  <a:pt x="36806" y="7071"/>
                </a:cubicBezTo>
                <a:cubicBezTo>
                  <a:pt x="36759" y="7025"/>
                  <a:pt x="36676" y="7020"/>
                  <a:pt x="36615" y="7001"/>
                </a:cubicBezTo>
                <a:cubicBezTo>
                  <a:pt x="36518" y="6970"/>
                  <a:pt x="36567" y="7024"/>
                  <a:pt x="36582" y="7067"/>
                </a:cubicBezTo>
                <a:cubicBezTo>
                  <a:pt x="36539" y="7011"/>
                  <a:pt x="36408" y="7062"/>
                  <a:pt x="36307" y="6893"/>
                </a:cubicBezTo>
                <a:cubicBezTo>
                  <a:pt x="36298" y="6877"/>
                  <a:pt x="36204" y="6622"/>
                  <a:pt x="36299" y="6660"/>
                </a:cubicBezTo>
                <a:cubicBezTo>
                  <a:pt x="36280" y="6641"/>
                  <a:pt x="36254" y="6626"/>
                  <a:pt x="36229" y="6618"/>
                </a:cubicBezTo>
                <a:cubicBezTo>
                  <a:pt x="36250" y="6608"/>
                  <a:pt x="36273" y="6608"/>
                  <a:pt x="36295" y="6618"/>
                </a:cubicBezTo>
                <a:cubicBezTo>
                  <a:pt x="36287" y="6609"/>
                  <a:pt x="36159" y="6538"/>
                  <a:pt x="36249" y="6552"/>
                </a:cubicBezTo>
                <a:cubicBezTo>
                  <a:pt x="36237" y="6530"/>
                  <a:pt x="36123" y="6480"/>
                  <a:pt x="36137" y="6460"/>
                </a:cubicBezTo>
                <a:cubicBezTo>
                  <a:pt x="36169" y="6417"/>
                  <a:pt x="36078" y="6409"/>
                  <a:pt x="36083" y="6356"/>
                </a:cubicBezTo>
                <a:cubicBezTo>
                  <a:pt x="36107" y="6364"/>
                  <a:pt x="36123" y="6348"/>
                  <a:pt x="36125" y="6323"/>
                </a:cubicBezTo>
                <a:cubicBezTo>
                  <a:pt x="36110" y="6322"/>
                  <a:pt x="36094" y="6321"/>
                  <a:pt x="36079" y="6319"/>
                </a:cubicBezTo>
                <a:cubicBezTo>
                  <a:pt x="36140" y="6274"/>
                  <a:pt x="36212" y="6355"/>
                  <a:pt x="36262" y="6319"/>
                </a:cubicBezTo>
                <a:cubicBezTo>
                  <a:pt x="36194" y="6296"/>
                  <a:pt x="36293" y="6287"/>
                  <a:pt x="36328" y="6311"/>
                </a:cubicBezTo>
                <a:cubicBezTo>
                  <a:pt x="36360" y="6332"/>
                  <a:pt x="36385" y="6362"/>
                  <a:pt x="36420" y="6377"/>
                </a:cubicBezTo>
                <a:cubicBezTo>
                  <a:pt x="36460" y="6395"/>
                  <a:pt x="36502" y="6360"/>
                  <a:pt x="36474" y="6319"/>
                </a:cubicBezTo>
                <a:cubicBezTo>
                  <a:pt x="36456" y="6294"/>
                  <a:pt x="36405" y="6291"/>
                  <a:pt x="36378" y="6282"/>
                </a:cubicBezTo>
                <a:cubicBezTo>
                  <a:pt x="36415" y="6279"/>
                  <a:pt x="36434" y="6284"/>
                  <a:pt x="36465" y="6261"/>
                </a:cubicBezTo>
                <a:cubicBezTo>
                  <a:pt x="36501" y="6235"/>
                  <a:pt x="36500" y="6184"/>
                  <a:pt x="36528" y="6165"/>
                </a:cubicBezTo>
                <a:cubicBezTo>
                  <a:pt x="36563" y="6141"/>
                  <a:pt x="36622" y="6216"/>
                  <a:pt x="36644" y="6236"/>
                </a:cubicBezTo>
                <a:cubicBezTo>
                  <a:pt x="36671" y="6261"/>
                  <a:pt x="36744" y="6425"/>
                  <a:pt x="36798" y="6369"/>
                </a:cubicBezTo>
                <a:cubicBezTo>
                  <a:pt x="36834" y="6331"/>
                  <a:pt x="36808" y="6243"/>
                  <a:pt x="36798" y="6199"/>
                </a:cubicBezTo>
                <a:cubicBezTo>
                  <a:pt x="36819" y="6203"/>
                  <a:pt x="36840" y="6205"/>
                  <a:pt x="36860" y="6199"/>
                </a:cubicBezTo>
                <a:cubicBezTo>
                  <a:pt x="36852" y="6188"/>
                  <a:pt x="36845" y="6179"/>
                  <a:pt x="36835" y="6169"/>
                </a:cubicBezTo>
                <a:cubicBezTo>
                  <a:pt x="36903" y="6208"/>
                  <a:pt x="36981" y="6137"/>
                  <a:pt x="37047" y="6128"/>
                </a:cubicBezTo>
                <a:cubicBezTo>
                  <a:pt x="37364" y="6085"/>
                  <a:pt x="37511" y="6232"/>
                  <a:pt x="37775" y="6348"/>
                </a:cubicBezTo>
                <a:cubicBezTo>
                  <a:pt x="37806" y="6305"/>
                  <a:pt x="37694" y="6192"/>
                  <a:pt x="37658" y="6178"/>
                </a:cubicBezTo>
                <a:cubicBezTo>
                  <a:pt x="37700" y="6186"/>
                  <a:pt x="37691" y="6178"/>
                  <a:pt x="37671" y="6153"/>
                </a:cubicBezTo>
                <a:cubicBezTo>
                  <a:pt x="37710" y="6162"/>
                  <a:pt x="37828" y="6126"/>
                  <a:pt x="37754" y="6082"/>
                </a:cubicBezTo>
                <a:cubicBezTo>
                  <a:pt x="37786" y="6095"/>
                  <a:pt x="37818" y="6039"/>
                  <a:pt x="37816" y="6024"/>
                </a:cubicBezTo>
                <a:cubicBezTo>
                  <a:pt x="37855" y="6057"/>
                  <a:pt x="37870" y="6013"/>
                  <a:pt x="37841" y="5995"/>
                </a:cubicBezTo>
                <a:cubicBezTo>
                  <a:pt x="37823" y="5984"/>
                  <a:pt x="37801" y="5979"/>
                  <a:pt x="37783" y="5970"/>
                </a:cubicBezTo>
                <a:cubicBezTo>
                  <a:pt x="37815" y="5974"/>
                  <a:pt x="37845" y="5990"/>
                  <a:pt x="37878" y="5991"/>
                </a:cubicBezTo>
                <a:cubicBezTo>
                  <a:pt x="37864" y="5971"/>
                  <a:pt x="37841" y="5959"/>
                  <a:pt x="37816" y="5957"/>
                </a:cubicBezTo>
                <a:cubicBezTo>
                  <a:pt x="37857" y="5956"/>
                  <a:pt x="37859" y="5947"/>
                  <a:pt x="37816" y="5933"/>
                </a:cubicBezTo>
                <a:cubicBezTo>
                  <a:pt x="37829" y="5933"/>
                  <a:pt x="37869" y="5944"/>
                  <a:pt x="37878" y="5933"/>
                </a:cubicBezTo>
                <a:cubicBezTo>
                  <a:pt x="37898" y="5912"/>
                  <a:pt x="37866" y="5898"/>
                  <a:pt x="37849" y="5891"/>
                </a:cubicBezTo>
                <a:cubicBezTo>
                  <a:pt x="37871" y="5895"/>
                  <a:pt x="37890" y="5900"/>
                  <a:pt x="37912" y="5903"/>
                </a:cubicBezTo>
                <a:cubicBezTo>
                  <a:pt x="37886" y="5874"/>
                  <a:pt x="37848" y="5868"/>
                  <a:pt x="37812" y="5858"/>
                </a:cubicBezTo>
                <a:cubicBezTo>
                  <a:pt x="37854" y="5831"/>
                  <a:pt x="37898" y="5887"/>
                  <a:pt x="37937" y="5854"/>
                </a:cubicBezTo>
                <a:cubicBezTo>
                  <a:pt x="37915" y="5834"/>
                  <a:pt x="37902" y="5814"/>
                  <a:pt x="37949" y="5816"/>
                </a:cubicBezTo>
                <a:cubicBezTo>
                  <a:pt x="37927" y="5801"/>
                  <a:pt x="37906" y="5784"/>
                  <a:pt x="37891" y="5762"/>
                </a:cubicBezTo>
                <a:cubicBezTo>
                  <a:pt x="37918" y="5760"/>
                  <a:pt x="37943" y="5774"/>
                  <a:pt x="37970" y="5775"/>
                </a:cubicBezTo>
                <a:cubicBezTo>
                  <a:pt x="38002" y="5776"/>
                  <a:pt x="38027" y="5748"/>
                  <a:pt x="37978" y="5733"/>
                </a:cubicBezTo>
                <a:cubicBezTo>
                  <a:pt x="38026" y="5724"/>
                  <a:pt x="38079" y="5750"/>
                  <a:pt x="38124" y="5721"/>
                </a:cubicBezTo>
                <a:cubicBezTo>
                  <a:pt x="38107" y="5702"/>
                  <a:pt x="38086" y="5688"/>
                  <a:pt x="38061" y="5683"/>
                </a:cubicBezTo>
                <a:cubicBezTo>
                  <a:pt x="38106" y="5686"/>
                  <a:pt x="38142" y="5688"/>
                  <a:pt x="38182" y="5667"/>
                </a:cubicBezTo>
                <a:cubicBezTo>
                  <a:pt x="38175" y="5655"/>
                  <a:pt x="38168" y="5644"/>
                  <a:pt x="38161" y="5633"/>
                </a:cubicBezTo>
                <a:cubicBezTo>
                  <a:pt x="38201" y="5646"/>
                  <a:pt x="38281" y="5603"/>
                  <a:pt x="38311" y="5579"/>
                </a:cubicBezTo>
                <a:cubicBezTo>
                  <a:pt x="38371" y="5530"/>
                  <a:pt x="38379" y="5497"/>
                  <a:pt x="38469" y="5492"/>
                </a:cubicBezTo>
                <a:cubicBezTo>
                  <a:pt x="38424" y="5482"/>
                  <a:pt x="38379" y="5484"/>
                  <a:pt x="38344" y="5450"/>
                </a:cubicBezTo>
                <a:cubicBezTo>
                  <a:pt x="38324" y="5431"/>
                  <a:pt x="38308" y="5408"/>
                  <a:pt x="38282" y="5396"/>
                </a:cubicBezTo>
                <a:cubicBezTo>
                  <a:pt x="38327" y="5407"/>
                  <a:pt x="38362" y="5445"/>
                  <a:pt x="38410" y="5446"/>
                </a:cubicBezTo>
                <a:cubicBezTo>
                  <a:pt x="38350" y="5377"/>
                  <a:pt x="38468" y="5462"/>
                  <a:pt x="38481" y="5471"/>
                </a:cubicBezTo>
                <a:cubicBezTo>
                  <a:pt x="38526" y="5502"/>
                  <a:pt x="38604" y="5489"/>
                  <a:pt x="38656" y="5496"/>
                </a:cubicBezTo>
                <a:cubicBezTo>
                  <a:pt x="38773" y="5512"/>
                  <a:pt x="38904" y="5523"/>
                  <a:pt x="39013" y="5571"/>
                </a:cubicBezTo>
                <a:cubicBezTo>
                  <a:pt x="39008" y="5548"/>
                  <a:pt x="38991" y="5531"/>
                  <a:pt x="38967" y="5525"/>
                </a:cubicBezTo>
                <a:cubicBezTo>
                  <a:pt x="39007" y="5523"/>
                  <a:pt x="39005" y="5459"/>
                  <a:pt x="38980" y="5438"/>
                </a:cubicBezTo>
                <a:cubicBezTo>
                  <a:pt x="38929" y="5396"/>
                  <a:pt x="38853" y="5397"/>
                  <a:pt x="38797" y="5363"/>
                </a:cubicBezTo>
                <a:cubicBezTo>
                  <a:pt x="38750" y="5335"/>
                  <a:pt x="38746" y="5292"/>
                  <a:pt x="38685" y="5276"/>
                </a:cubicBezTo>
                <a:cubicBezTo>
                  <a:pt x="38632" y="5262"/>
                  <a:pt x="38577" y="5246"/>
                  <a:pt x="38523" y="5238"/>
                </a:cubicBezTo>
                <a:cubicBezTo>
                  <a:pt x="38534" y="5237"/>
                  <a:pt x="38546" y="5237"/>
                  <a:pt x="38556" y="5238"/>
                </a:cubicBezTo>
                <a:cubicBezTo>
                  <a:pt x="38507" y="5215"/>
                  <a:pt x="38456" y="5190"/>
                  <a:pt x="38410" y="5160"/>
                </a:cubicBezTo>
                <a:cubicBezTo>
                  <a:pt x="38431" y="5176"/>
                  <a:pt x="38454" y="5190"/>
                  <a:pt x="38477" y="5201"/>
                </a:cubicBezTo>
                <a:cubicBezTo>
                  <a:pt x="38426" y="5225"/>
                  <a:pt x="38383" y="5144"/>
                  <a:pt x="38323" y="5180"/>
                </a:cubicBezTo>
                <a:cubicBezTo>
                  <a:pt x="38321" y="5137"/>
                  <a:pt x="38366" y="5156"/>
                  <a:pt x="38398" y="5164"/>
                </a:cubicBezTo>
                <a:cubicBezTo>
                  <a:pt x="38354" y="5148"/>
                  <a:pt x="38354" y="5144"/>
                  <a:pt x="38398" y="5151"/>
                </a:cubicBezTo>
                <a:cubicBezTo>
                  <a:pt x="38254" y="5040"/>
                  <a:pt x="38281" y="5081"/>
                  <a:pt x="38178" y="5039"/>
                </a:cubicBezTo>
                <a:cubicBezTo>
                  <a:pt x="38163" y="5033"/>
                  <a:pt x="38110" y="4995"/>
                  <a:pt x="38174" y="5022"/>
                </a:cubicBezTo>
                <a:cubicBezTo>
                  <a:pt x="38112" y="4982"/>
                  <a:pt x="38043" y="4957"/>
                  <a:pt x="37978" y="4923"/>
                </a:cubicBezTo>
                <a:cubicBezTo>
                  <a:pt x="37964" y="4945"/>
                  <a:pt x="37974" y="4960"/>
                  <a:pt x="37999" y="4964"/>
                </a:cubicBezTo>
                <a:cubicBezTo>
                  <a:pt x="37905" y="4971"/>
                  <a:pt x="37728" y="4935"/>
                  <a:pt x="37671" y="4852"/>
                </a:cubicBezTo>
                <a:cubicBezTo>
                  <a:pt x="37636" y="4803"/>
                  <a:pt x="37563" y="4759"/>
                  <a:pt x="37521" y="4827"/>
                </a:cubicBezTo>
                <a:cubicBezTo>
                  <a:pt x="37505" y="4854"/>
                  <a:pt x="37462" y="4828"/>
                  <a:pt x="37442" y="4823"/>
                </a:cubicBezTo>
                <a:cubicBezTo>
                  <a:pt x="37409" y="4814"/>
                  <a:pt x="37387" y="4841"/>
                  <a:pt x="37355" y="4844"/>
                </a:cubicBezTo>
                <a:cubicBezTo>
                  <a:pt x="37365" y="4834"/>
                  <a:pt x="37375" y="4825"/>
                  <a:pt x="37384" y="4815"/>
                </a:cubicBezTo>
                <a:cubicBezTo>
                  <a:pt x="37322" y="4784"/>
                  <a:pt x="37257" y="4757"/>
                  <a:pt x="37189" y="4744"/>
                </a:cubicBezTo>
                <a:cubicBezTo>
                  <a:pt x="37246" y="4734"/>
                  <a:pt x="37304" y="4789"/>
                  <a:pt x="37359" y="4765"/>
                </a:cubicBezTo>
                <a:cubicBezTo>
                  <a:pt x="37416" y="4739"/>
                  <a:pt x="37468" y="4806"/>
                  <a:pt x="37525" y="4785"/>
                </a:cubicBezTo>
                <a:cubicBezTo>
                  <a:pt x="37500" y="4737"/>
                  <a:pt x="37422" y="4712"/>
                  <a:pt x="37371" y="4707"/>
                </a:cubicBezTo>
                <a:cubicBezTo>
                  <a:pt x="37342" y="4703"/>
                  <a:pt x="37313" y="4716"/>
                  <a:pt x="37284" y="4719"/>
                </a:cubicBezTo>
                <a:cubicBezTo>
                  <a:pt x="37259" y="4721"/>
                  <a:pt x="37239" y="4699"/>
                  <a:pt x="37213" y="4702"/>
                </a:cubicBezTo>
                <a:cubicBezTo>
                  <a:pt x="37325" y="4665"/>
                  <a:pt x="37491" y="4715"/>
                  <a:pt x="37588" y="4773"/>
                </a:cubicBezTo>
                <a:cubicBezTo>
                  <a:pt x="37694" y="4837"/>
                  <a:pt x="37827" y="4821"/>
                  <a:pt x="37945" y="4815"/>
                </a:cubicBezTo>
                <a:cubicBezTo>
                  <a:pt x="37938" y="4825"/>
                  <a:pt x="37931" y="4834"/>
                  <a:pt x="37924" y="4844"/>
                </a:cubicBezTo>
                <a:cubicBezTo>
                  <a:pt x="37946" y="4846"/>
                  <a:pt x="38030" y="4795"/>
                  <a:pt x="38045" y="4777"/>
                </a:cubicBezTo>
                <a:cubicBezTo>
                  <a:pt x="38060" y="4760"/>
                  <a:pt x="38054" y="4739"/>
                  <a:pt x="38061" y="4719"/>
                </a:cubicBezTo>
                <a:cubicBezTo>
                  <a:pt x="38070" y="4693"/>
                  <a:pt x="38098" y="4700"/>
                  <a:pt x="38115" y="4686"/>
                </a:cubicBezTo>
                <a:cubicBezTo>
                  <a:pt x="38145" y="4662"/>
                  <a:pt x="38087" y="4601"/>
                  <a:pt x="38066" y="4594"/>
                </a:cubicBezTo>
                <a:cubicBezTo>
                  <a:pt x="38046" y="4588"/>
                  <a:pt x="37964" y="4591"/>
                  <a:pt x="37982" y="4611"/>
                </a:cubicBezTo>
                <a:cubicBezTo>
                  <a:pt x="37895" y="4571"/>
                  <a:pt x="38065" y="4611"/>
                  <a:pt x="38053" y="4557"/>
                </a:cubicBezTo>
                <a:cubicBezTo>
                  <a:pt x="38037" y="4484"/>
                  <a:pt x="37726" y="4506"/>
                  <a:pt x="37679" y="4345"/>
                </a:cubicBezTo>
                <a:cubicBezTo>
                  <a:pt x="37704" y="4378"/>
                  <a:pt x="37747" y="4370"/>
                  <a:pt x="37775" y="4345"/>
                </a:cubicBezTo>
                <a:cubicBezTo>
                  <a:pt x="37742" y="4333"/>
                  <a:pt x="37711" y="4318"/>
                  <a:pt x="37679" y="4303"/>
                </a:cubicBezTo>
                <a:cubicBezTo>
                  <a:pt x="37700" y="4308"/>
                  <a:pt x="37720" y="4309"/>
                  <a:pt x="37741" y="4308"/>
                </a:cubicBezTo>
                <a:cubicBezTo>
                  <a:pt x="37731" y="4298"/>
                  <a:pt x="37724" y="4291"/>
                  <a:pt x="37712" y="4283"/>
                </a:cubicBezTo>
                <a:cubicBezTo>
                  <a:pt x="37767" y="4301"/>
                  <a:pt x="37806" y="4359"/>
                  <a:pt x="37870" y="4349"/>
                </a:cubicBezTo>
                <a:cubicBezTo>
                  <a:pt x="37871" y="4327"/>
                  <a:pt x="37864" y="4308"/>
                  <a:pt x="37849" y="4291"/>
                </a:cubicBezTo>
                <a:cubicBezTo>
                  <a:pt x="37907" y="4288"/>
                  <a:pt x="38001" y="4410"/>
                  <a:pt x="37937" y="4403"/>
                </a:cubicBezTo>
                <a:cubicBezTo>
                  <a:pt x="37999" y="4428"/>
                  <a:pt x="38057" y="4466"/>
                  <a:pt x="38124" y="4478"/>
                </a:cubicBezTo>
                <a:cubicBezTo>
                  <a:pt x="38181" y="4488"/>
                  <a:pt x="38210" y="4549"/>
                  <a:pt x="38265" y="4565"/>
                </a:cubicBezTo>
                <a:cubicBezTo>
                  <a:pt x="38323" y="4582"/>
                  <a:pt x="38423" y="4585"/>
                  <a:pt x="38481" y="4569"/>
                </a:cubicBezTo>
                <a:cubicBezTo>
                  <a:pt x="38511" y="4561"/>
                  <a:pt x="38532" y="4528"/>
                  <a:pt x="38564" y="4528"/>
                </a:cubicBezTo>
                <a:cubicBezTo>
                  <a:pt x="38598" y="4528"/>
                  <a:pt x="38631" y="4537"/>
                  <a:pt x="38664" y="4540"/>
                </a:cubicBezTo>
                <a:cubicBezTo>
                  <a:pt x="38810" y="4554"/>
                  <a:pt x="38965" y="4611"/>
                  <a:pt x="39088" y="4690"/>
                </a:cubicBezTo>
                <a:cubicBezTo>
                  <a:pt x="39194" y="4758"/>
                  <a:pt x="39469" y="4838"/>
                  <a:pt x="39371" y="4765"/>
                </a:cubicBezTo>
                <a:cubicBezTo>
                  <a:pt x="39489" y="4831"/>
                  <a:pt x="39642" y="4830"/>
                  <a:pt x="39770" y="4881"/>
                </a:cubicBezTo>
                <a:cubicBezTo>
                  <a:pt x="39859" y="4917"/>
                  <a:pt x="40018" y="4937"/>
                  <a:pt x="39861" y="4840"/>
                </a:cubicBezTo>
                <a:cubicBezTo>
                  <a:pt x="39947" y="4858"/>
                  <a:pt x="40011" y="4989"/>
                  <a:pt x="40110" y="4943"/>
                </a:cubicBezTo>
                <a:cubicBezTo>
                  <a:pt x="40096" y="4911"/>
                  <a:pt x="40068" y="4886"/>
                  <a:pt x="40031" y="4885"/>
                </a:cubicBezTo>
                <a:cubicBezTo>
                  <a:pt x="40082" y="4857"/>
                  <a:pt x="40134" y="4925"/>
                  <a:pt x="40189" y="4902"/>
                </a:cubicBezTo>
                <a:cubicBezTo>
                  <a:pt x="40165" y="4882"/>
                  <a:pt x="40109" y="4854"/>
                  <a:pt x="40054" y="4837"/>
                </a:cubicBezTo>
                <a:cubicBezTo>
                  <a:pt x="40037" y="4826"/>
                  <a:pt x="40018" y="4820"/>
                  <a:pt x="39997" y="4820"/>
                </a:cubicBezTo>
                <a:cubicBezTo>
                  <a:pt x="40000" y="4822"/>
                  <a:pt x="40003" y="4824"/>
                  <a:pt x="40006" y="4825"/>
                </a:cubicBezTo>
                <a:cubicBezTo>
                  <a:pt x="39977" y="4820"/>
                  <a:pt x="39950" y="4819"/>
                  <a:pt x="39932" y="4827"/>
                </a:cubicBezTo>
                <a:cubicBezTo>
                  <a:pt x="39972" y="4780"/>
                  <a:pt x="39881" y="4757"/>
                  <a:pt x="39853" y="4785"/>
                </a:cubicBezTo>
                <a:cubicBezTo>
                  <a:pt x="39853" y="4722"/>
                  <a:pt x="40004" y="4778"/>
                  <a:pt x="39952" y="4711"/>
                </a:cubicBezTo>
                <a:cubicBezTo>
                  <a:pt x="39906" y="4649"/>
                  <a:pt x="39842" y="4657"/>
                  <a:pt x="39774" y="4648"/>
                </a:cubicBezTo>
                <a:cubicBezTo>
                  <a:pt x="39804" y="4633"/>
                  <a:pt x="39838" y="4632"/>
                  <a:pt x="39869" y="4644"/>
                </a:cubicBezTo>
                <a:cubicBezTo>
                  <a:pt x="39838" y="4626"/>
                  <a:pt x="39811" y="4605"/>
                  <a:pt x="39786" y="4578"/>
                </a:cubicBezTo>
                <a:cubicBezTo>
                  <a:pt x="39772" y="4563"/>
                  <a:pt x="39728" y="4584"/>
                  <a:pt x="39707" y="4569"/>
                </a:cubicBezTo>
                <a:cubicBezTo>
                  <a:pt x="39651" y="4529"/>
                  <a:pt x="39586" y="4519"/>
                  <a:pt x="39520" y="4503"/>
                </a:cubicBezTo>
                <a:cubicBezTo>
                  <a:pt x="39586" y="4492"/>
                  <a:pt x="39649" y="4513"/>
                  <a:pt x="39711" y="4532"/>
                </a:cubicBezTo>
                <a:cubicBezTo>
                  <a:pt x="39746" y="4542"/>
                  <a:pt x="39881" y="4545"/>
                  <a:pt x="39803" y="4565"/>
                </a:cubicBezTo>
                <a:cubicBezTo>
                  <a:pt x="39845" y="4568"/>
                  <a:pt x="39885" y="4547"/>
                  <a:pt x="39927" y="4549"/>
                </a:cubicBezTo>
                <a:cubicBezTo>
                  <a:pt x="39961" y="4550"/>
                  <a:pt x="39994" y="4569"/>
                  <a:pt x="40027" y="4569"/>
                </a:cubicBezTo>
                <a:cubicBezTo>
                  <a:pt x="39985" y="4500"/>
                  <a:pt x="39848" y="4507"/>
                  <a:pt x="39778" y="4461"/>
                </a:cubicBezTo>
                <a:cubicBezTo>
                  <a:pt x="39878" y="4476"/>
                  <a:pt x="39967" y="4525"/>
                  <a:pt x="40069" y="4528"/>
                </a:cubicBezTo>
                <a:cubicBezTo>
                  <a:pt x="40063" y="4473"/>
                  <a:pt x="39934" y="4438"/>
                  <a:pt x="40031" y="4391"/>
                </a:cubicBezTo>
                <a:cubicBezTo>
                  <a:pt x="39987" y="4360"/>
                  <a:pt x="39940" y="4363"/>
                  <a:pt x="39890" y="4349"/>
                </a:cubicBezTo>
                <a:cubicBezTo>
                  <a:pt x="39986" y="4361"/>
                  <a:pt x="39839" y="4282"/>
                  <a:pt x="39790" y="4332"/>
                </a:cubicBezTo>
                <a:cubicBezTo>
                  <a:pt x="39803" y="4268"/>
                  <a:pt x="39500" y="4218"/>
                  <a:pt x="39458" y="4208"/>
                </a:cubicBezTo>
                <a:cubicBezTo>
                  <a:pt x="39391" y="4191"/>
                  <a:pt x="39334" y="4160"/>
                  <a:pt x="39271" y="4133"/>
                </a:cubicBezTo>
                <a:cubicBezTo>
                  <a:pt x="39182" y="4095"/>
                  <a:pt x="39077" y="4102"/>
                  <a:pt x="38980" y="4096"/>
                </a:cubicBezTo>
                <a:cubicBezTo>
                  <a:pt x="38972" y="4092"/>
                  <a:pt x="38887" y="4083"/>
                  <a:pt x="38876" y="4083"/>
                </a:cubicBezTo>
                <a:cubicBezTo>
                  <a:pt x="38930" y="4102"/>
                  <a:pt x="38988" y="4095"/>
                  <a:pt x="39042" y="4112"/>
                </a:cubicBezTo>
                <a:cubicBezTo>
                  <a:pt x="38987" y="4121"/>
                  <a:pt x="38923" y="4131"/>
                  <a:pt x="38872" y="4100"/>
                </a:cubicBezTo>
                <a:cubicBezTo>
                  <a:pt x="38880" y="4110"/>
                  <a:pt x="38889" y="4122"/>
                  <a:pt x="38897" y="4133"/>
                </a:cubicBezTo>
                <a:cubicBezTo>
                  <a:pt x="38864" y="4143"/>
                  <a:pt x="38759" y="4079"/>
                  <a:pt x="38834" y="4079"/>
                </a:cubicBezTo>
                <a:cubicBezTo>
                  <a:pt x="38803" y="4072"/>
                  <a:pt x="38770" y="4083"/>
                  <a:pt x="38739" y="4079"/>
                </a:cubicBezTo>
                <a:cubicBezTo>
                  <a:pt x="38716" y="4076"/>
                  <a:pt x="38700" y="4063"/>
                  <a:pt x="38676" y="4062"/>
                </a:cubicBezTo>
                <a:cubicBezTo>
                  <a:pt x="38617" y="4060"/>
                  <a:pt x="38532" y="4063"/>
                  <a:pt x="38473" y="4071"/>
                </a:cubicBezTo>
                <a:cubicBezTo>
                  <a:pt x="38494" y="4073"/>
                  <a:pt x="38850" y="4156"/>
                  <a:pt x="38772" y="4220"/>
                </a:cubicBezTo>
                <a:cubicBezTo>
                  <a:pt x="38857" y="4277"/>
                  <a:pt x="38913" y="4196"/>
                  <a:pt x="39005" y="4341"/>
                </a:cubicBezTo>
                <a:cubicBezTo>
                  <a:pt x="38986" y="4335"/>
                  <a:pt x="38829" y="4220"/>
                  <a:pt x="38855" y="4291"/>
                </a:cubicBezTo>
                <a:cubicBezTo>
                  <a:pt x="38788" y="4293"/>
                  <a:pt x="38735" y="4229"/>
                  <a:pt x="38668" y="4220"/>
                </a:cubicBezTo>
                <a:cubicBezTo>
                  <a:pt x="38638" y="4216"/>
                  <a:pt x="38521" y="4160"/>
                  <a:pt x="38597" y="4179"/>
                </a:cubicBezTo>
                <a:cubicBezTo>
                  <a:pt x="38527" y="4129"/>
                  <a:pt x="38443" y="4105"/>
                  <a:pt x="38373" y="4054"/>
                </a:cubicBezTo>
                <a:cubicBezTo>
                  <a:pt x="38316" y="4013"/>
                  <a:pt x="38264" y="3963"/>
                  <a:pt x="38190" y="3954"/>
                </a:cubicBezTo>
                <a:cubicBezTo>
                  <a:pt x="38201" y="3962"/>
                  <a:pt x="38210" y="3966"/>
                  <a:pt x="38219" y="3975"/>
                </a:cubicBezTo>
                <a:cubicBezTo>
                  <a:pt x="38191" y="4001"/>
                  <a:pt x="38019" y="3882"/>
                  <a:pt x="37987" y="3871"/>
                </a:cubicBezTo>
                <a:cubicBezTo>
                  <a:pt x="37882" y="3837"/>
                  <a:pt x="37769" y="3824"/>
                  <a:pt x="37662" y="3800"/>
                </a:cubicBezTo>
                <a:cubicBezTo>
                  <a:pt x="37608" y="3789"/>
                  <a:pt x="37558" y="3772"/>
                  <a:pt x="37504" y="3759"/>
                </a:cubicBezTo>
                <a:cubicBezTo>
                  <a:pt x="37468" y="3750"/>
                  <a:pt x="37426" y="3758"/>
                  <a:pt x="37392" y="3746"/>
                </a:cubicBezTo>
                <a:cubicBezTo>
                  <a:pt x="37354" y="3734"/>
                  <a:pt x="37317" y="3709"/>
                  <a:pt x="37276" y="3722"/>
                </a:cubicBezTo>
                <a:cubicBezTo>
                  <a:pt x="37258" y="3727"/>
                  <a:pt x="37183" y="3691"/>
                  <a:pt x="37255" y="3705"/>
                </a:cubicBezTo>
                <a:cubicBezTo>
                  <a:pt x="37235" y="3694"/>
                  <a:pt x="37211" y="3691"/>
                  <a:pt x="37188" y="3688"/>
                </a:cubicBezTo>
                <a:cubicBezTo>
                  <a:pt x="37143" y="3719"/>
                  <a:pt x="37057" y="3665"/>
                  <a:pt x="37014" y="3651"/>
                </a:cubicBezTo>
                <a:cubicBezTo>
                  <a:pt x="36941" y="3626"/>
                  <a:pt x="36867" y="3631"/>
                  <a:pt x="36798" y="3593"/>
                </a:cubicBezTo>
                <a:cubicBezTo>
                  <a:pt x="36827" y="3598"/>
                  <a:pt x="36857" y="3605"/>
                  <a:pt x="36885" y="3613"/>
                </a:cubicBezTo>
                <a:cubicBezTo>
                  <a:pt x="36700" y="3544"/>
                  <a:pt x="36504" y="3516"/>
                  <a:pt x="36312" y="3476"/>
                </a:cubicBezTo>
                <a:cubicBezTo>
                  <a:pt x="36243" y="3447"/>
                  <a:pt x="36170" y="3439"/>
                  <a:pt x="36100" y="3414"/>
                </a:cubicBezTo>
                <a:cubicBezTo>
                  <a:pt x="36034" y="3390"/>
                  <a:pt x="35942" y="3429"/>
                  <a:pt x="35888" y="3372"/>
                </a:cubicBezTo>
                <a:cubicBezTo>
                  <a:pt x="35921" y="3374"/>
                  <a:pt x="35955" y="3388"/>
                  <a:pt x="35987" y="3393"/>
                </a:cubicBezTo>
                <a:cubicBezTo>
                  <a:pt x="35867" y="3326"/>
                  <a:pt x="35721" y="3360"/>
                  <a:pt x="35593" y="3331"/>
                </a:cubicBezTo>
                <a:cubicBezTo>
                  <a:pt x="35457" y="3300"/>
                  <a:pt x="35316" y="3285"/>
                  <a:pt x="35181" y="3252"/>
                </a:cubicBezTo>
                <a:cubicBezTo>
                  <a:pt x="35030" y="3214"/>
                  <a:pt x="34771" y="3236"/>
                  <a:pt x="34595" y="3231"/>
                </a:cubicBezTo>
                <a:cubicBezTo>
                  <a:pt x="34531" y="3229"/>
                  <a:pt x="34473" y="3198"/>
                  <a:pt x="34408" y="3206"/>
                </a:cubicBezTo>
                <a:cubicBezTo>
                  <a:pt x="34440" y="3215"/>
                  <a:pt x="34468" y="3226"/>
                  <a:pt x="34500" y="3235"/>
                </a:cubicBezTo>
                <a:cubicBezTo>
                  <a:pt x="34469" y="3274"/>
                  <a:pt x="34379" y="3227"/>
                  <a:pt x="34346" y="3214"/>
                </a:cubicBezTo>
                <a:cubicBezTo>
                  <a:pt x="34293" y="3195"/>
                  <a:pt x="34244" y="3191"/>
                  <a:pt x="34188" y="3190"/>
                </a:cubicBezTo>
                <a:cubicBezTo>
                  <a:pt x="34023" y="3184"/>
                  <a:pt x="33853" y="3137"/>
                  <a:pt x="33689" y="3148"/>
                </a:cubicBezTo>
                <a:cubicBezTo>
                  <a:pt x="33757" y="3165"/>
                  <a:pt x="33812" y="3212"/>
                  <a:pt x="33868" y="3252"/>
                </a:cubicBezTo>
                <a:cubicBezTo>
                  <a:pt x="33822" y="3255"/>
                  <a:pt x="33819" y="3307"/>
                  <a:pt x="33868" y="3310"/>
                </a:cubicBezTo>
                <a:cubicBezTo>
                  <a:pt x="33918" y="3313"/>
                  <a:pt x="33957" y="3308"/>
                  <a:pt x="34005" y="3331"/>
                </a:cubicBezTo>
                <a:cubicBezTo>
                  <a:pt x="34100" y="3376"/>
                  <a:pt x="34199" y="3408"/>
                  <a:pt x="34283" y="3472"/>
                </a:cubicBezTo>
                <a:cubicBezTo>
                  <a:pt x="34273" y="3483"/>
                  <a:pt x="34264" y="3494"/>
                  <a:pt x="34254" y="3505"/>
                </a:cubicBezTo>
                <a:cubicBezTo>
                  <a:pt x="34275" y="3518"/>
                  <a:pt x="34294" y="3531"/>
                  <a:pt x="34313" y="3547"/>
                </a:cubicBezTo>
                <a:cubicBezTo>
                  <a:pt x="34294" y="3535"/>
                  <a:pt x="34275" y="3523"/>
                  <a:pt x="34254" y="3514"/>
                </a:cubicBezTo>
                <a:cubicBezTo>
                  <a:pt x="34265" y="3538"/>
                  <a:pt x="34287" y="3553"/>
                  <a:pt x="34313" y="3559"/>
                </a:cubicBezTo>
                <a:cubicBezTo>
                  <a:pt x="34112" y="3534"/>
                  <a:pt x="34118" y="3572"/>
                  <a:pt x="34051" y="3551"/>
                </a:cubicBezTo>
                <a:cubicBezTo>
                  <a:pt x="33989" y="3536"/>
                  <a:pt x="33947" y="3485"/>
                  <a:pt x="33889" y="3464"/>
                </a:cubicBezTo>
                <a:cubicBezTo>
                  <a:pt x="33761" y="3418"/>
                  <a:pt x="33607" y="3454"/>
                  <a:pt x="33494" y="3368"/>
                </a:cubicBezTo>
                <a:cubicBezTo>
                  <a:pt x="33458" y="3341"/>
                  <a:pt x="33242" y="3207"/>
                  <a:pt x="33211" y="3281"/>
                </a:cubicBezTo>
                <a:cubicBezTo>
                  <a:pt x="33174" y="3370"/>
                  <a:pt x="33022" y="3345"/>
                  <a:pt x="32949" y="3331"/>
                </a:cubicBezTo>
                <a:cubicBezTo>
                  <a:pt x="32791" y="3300"/>
                  <a:pt x="32631" y="3329"/>
                  <a:pt x="32476" y="3281"/>
                </a:cubicBezTo>
                <a:cubicBezTo>
                  <a:pt x="32396" y="3256"/>
                  <a:pt x="32308" y="3286"/>
                  <a:pt x="32226" y="3285"/>
                </a:cubicBezTo>
                <a:cubicBezTo>
                  <a:pt x="32145" y="3284"/>
                  <a:pt x="32066" y="3289"/>
                  <a:pt x="31985" y="3289"/>
                </a:cubicBezTo>
                <a:cubicBezTo>
                  <a:pt x="31902" y="3290"/>
                  <a:pt x="31835" y="3338"/>
                  <a:pt x="31752" y="3310"/>
                </a:cubicBezTo>
                <a:cubicBezTo>
                  <a:pt x="31604" y="3260"/>
                  <a:pt x="31464" y="3278"/>
                  <a:pt x="31362" y="3223"/>
                </a:cubicBezTo>
                <a:cubicBezTo>
                  <a:pt x="31333" y="3207"/>
                  <a:pt x="31361" y="3158"/>
                  <a:pt x="31299" y="3152"/>
                </a:cubicBezTo>
                <a:cubicBezTo>
                  <a:pt x="31310" y="3153"/>
                  <a:pt x="31322" y="3151"/>
                  <a:pt x="31333" y="3152"/>
                </a:cubicBezTo>
                <a:cubicBezTo>
                  <a:pt x="31251" y="3103"/>
                  <a:pt x="31195" y="3042"/>
                  <a:pt x="31100" y="3011"/>
                </a:cubicBezTo>
                <a:cubicBezTo>
                  <a:pt x="31012" y="2982"/>
                  <a:pt x="30925" y="2948"/>
                  <a:pt x="30834" y="2932"/>
                </a:cubicBezTo>
                <a:cubicBezTo>
                  <a:pt x="30635" y="2895"/>
                  <a:pt x="30428" y="2885"/>
                  <a:pt x="30227" y="2865"/>
                </a:cubicBezTo>
                <a:cubicBezTo>
                  <a:pt x="29767" y="2820"/>
                  <a:pt x="29616" y="3037"/>
                  <a:pt x="29109" y="2894"/>
                </a:cubicBezTo>
                <a:cubicBezTo>
                  <a:pt x="29141" y="2897"/>
                  <a:pt x="29173" y="2904"/>
                  <a:pt x="29205" y="2894"/>
                </a:cubicBezTo>
                <a:cubicBezTo>
                  <a:pt x="29137" y="2833"/>
                  <a:pt x="29026" y="2810"/>
                  <a:pt x="28939" y="2795"/>
                </a:cubicBezTo>
                <a:cubicBezTo>
                  <a:pt x="28715" y="2756"/>
                  <a:pt x="28790" y="2816"/>
                  <a:pt x="28652" y="2824"/>
                </a:cubicBezTo>
                <a:cubicBezTo>
                  <a:pt x="28714" y="2784"/>
                  <a:pt x="28724" y="2756"/>
                  <a:pt x="28639" y="2745"/>
                </a:cubicBezTo>
                <a:cubicBezTo>
                  <a:pt x="28564" y="2735"/>
                  <a:pt x="28543" y="2769"/>
                  <a:pt x="28490" y="2720"/>
                </a:cubicBezTo>
                <a:cubicBezTo>
                  <a:pt x="28416" y="2653"/>
                  <a:pt x="28232" y="2765"/>
                  <a:pt x="28182" y="2666"/>
                </a:cubicBezTo>
                <a:cubicBezTo>
                  <a:pt x="28222" y="2665"/>
                  <a:pt x="28245" y="2685"/>
                  <a:pt x="28245" y="2637"/>
                </a:cubicBezTo>
                <a:cubicBezTo>
                  <a:pt x="28287" y="2637"/>
                  <a:pt x="28326" y="2665"/>
                  <a:pt x="28369" y="2662"/>
                </a:cubicBezTo>
                <a:cubicBezTo>
                  <a:pt x="28438" y="2656"/>
                  <a:pt x="28331" y="2596"/>
                  <a:pt x="28315" y="2591"/>
                </a:cubicBezTo>
                <a:cubicBezTo>
                  <a:pt x="28120" y="2531"/>
                  <a:pt x="27854" y="2496"/>
                  <a:pt x="27646" y="2504"/>
                </a:cubicBezTo>
                <a:cubicBezTo>
                  <a:pt x="27566" y="2507"/>
                  <a:pt x="27577" y="2552"/>
                  <a:pt x="27571" y="2616"/>
                </a:cubicBezTo>
                <a:cubicBezTo>
                  <a:pt x="27564" y="2700"/>
                  <a:pt x="27350" y="2702"/>
                  <a:pt x="27301" y="2666"/>
                </a:cubicBezTo>
                <a:cubicBezTo>
                  <a:pt x="27373" y="2659"/>
                  <a:pt x="27264" y="2627"/>
                  <a:pt x="27243" y="2612"/>
                </a:cubicBezTo>
                <a:cubicBezTo>
                  <a:pt x="27307" y="2624"/>
                  <a:pt x="27370" y="2618"/>
                  <a:pt x="27434" y="2624"/>
                </a:cubicBezTo>
                <a:cubicBezTo>
                  <a:pt x="27417" y="2591"/>
                  <a:pt x="27381" y="2596"/>
                  <a:pt x="27351" y="2583"/>
                </a:cubicBezTo>
                <a:cubicBezTo>
                  <a:pt x="27324" y="2571"/>
                  <a:pt x="27331" y="2537"/>
                  <a:pt x="27297" y="2533"/>
                </a:cubicBezTo>
                <a:cubicBezTo>
                  <a:pt x="27336" y="2525"/>
                  <a:pt x="27399" y="2554"/>
                  <a:pt x="27426" y="2583"/>
                </a:cubicBezTo>
                <a:cubicBezTo>
                  <a:pt x="27427" y="2572"/>
                  <a:pt x="27428" y="2560"/>
                  <a:pt x="27430" y="2549"/>
                </a:cubicBezTo>
                <a:cubicBezTo>
                  <a:pt x="27480" y="2548"/>
                  <a:pt x="27472" y="2623"/>
                  <a:pt x="27513" y="2641"/>
                </a:cubicBezTo>
                <a:cubicBezTo>
                  <a:pt x="27585" y="2485"/>
                  <a:pt x="27414" y="2506"/>
                  <a:pt x="27322" y="2512"/>
                </a:cubicBezTo>
                <a:cubicBezTo>
                  <a:pt x="27251" y="2517"/>
                  <a:pt x="27156" y="2514"/>
                  <a:pt x="27089" y="2537"/>
                </a:cubicBezTo>
                <a:cubicBezTo>
                  <a:pt x="27043" y="2553"/>
                  <a:pt x="27000" y="2550"/>
                  <a:pt x="26956" y="2520"/>
                </a:cubicBezTo>
                <a:cubicBezTo>
                  <a:pt x="26980" y="2515"/>
                  <a:pt x="27005" y="2522"/>
                  <a:pt x="27027" y="2533"/>
                </a:cubicBezTo>
                <a:cubicBezTo>
                  <a:pt x="27010" y="2437"/>
                  <a:pt x="27160" y="2483"/>
                  <a:pt x="27214" y="2491"/>
                </a:cubicBezTo>
                <a:cubicBezTo>
                  <a:pt x="27341" y="2511"/>
                  <a:pt x="27370" y="2489"/>
                  <a:pt x="27505" y="2504"/>
                </a:cubicBezTo>
                <a:cubicBezTo>
                  <a:pt x="27271" y="2404"/>
                  <a:pt x="26964" y="2429"/>
                  <a:pt x="26715" y="2408"/>
                </a:cubicBezTo>
                <a:cubicBezTo>
                  <a:pt x="26579" y="2397"/>
                  <a:pt x="26441" y="2392"/>
                  <a:pt x="26304" y="2392"/>
                </a:cubicBezTo>
                <a:cubicBezTo>
                  <a:pt x="26185" y="2392"/>
                  <a:pt x="26057" y="2355"/>
                  <a:pt x="25938" y="2342"/>
                </a:cubicBezTo>
                <a:cubicBezTo>
                  <a:pt x="25967" y="2368"/>
                  <a:pt x="26010" y="2372"/>
                  <a:pt x="26046" y="2383"/>
                </a:cubicBezTo>
                <a:cubicBezTo>
                  <a:pt x="26083" y="2394"/>
                  <a:pt x="26120" y="2433"/>
                  <a:pt x="26158" y="2433"/>
                </a:cubicBezTo>
                <a:cubicBezTo>
                  <a:pt x="26103" y="2440"/>
                  <a:pt x="26050" y="2463"/>
                  <a:pt x="25992" y="2462"/>
                </a:cubicBezTo>
                <a:cubicBezTo>
                  <a:pt x="25951" y="2461"/>
                  <a:pt x="25903" y="2449"/>
                  <a:pt x="25863" y="2462"/>
                </a:cubicBezTo>
                <a:cubicBezTo>
                  <a:pt x="25799" y="2484"/>
                  <a:pt x="25865" y="2528"/>
                  <a:pt x="25909" y="2549"/>
                </a:cubicBezTo>
                <a:cubicBezTo>
                  <a:pt x="25910" y="2547"/>
                  <a:pt x="26061" y="2529"/>
                  <a:pt x="26112" y="2545"/>
                </a:cubicBezTo>
                <a:cubicBezTo>
                  <a:pt x="26090" y="2558"/>
                  <a:pt x="26065" y="2560"/>
                  <a:pt x="26042" y="2549"/>
                </a:cubicBezTo>
                <a:cubicBezTo>
                  <a:pt x="26034" y="2575"/>
                  <a:pt x="26050" y="2598"/>
                  <a:pt x="26071" y="2612"/>
                </a:cubicBezTo>
                <a:cubicBezTo>
                  <a:pt x="26050" y="2614"/>
                  <a:pt x="26029" y="2617"/>
                  <a:pt x="26009" y="2616"/>
                </a:cubicBezTo>
                <a:cubicBezTo>
                  <a:pt x="26117" y="2640"/>
                  <a:pt x="26229" y="2693"/>
                  <a:pt x="26324" y="2753"/>
                </a:cubicBezTo>
                <a:cubicBezTo>
                  <a:pt x="26246" y="2729"/>
                  <a:pt x="26179" y="2783"/>
                  <a:pt x="26100" y="2745"/>
                </a:cubicBezTo>
                <a:cubicBezTo>
                  <a:pt x="26074" y="2733"/>
                  <a:pt x="25965" y="2673"/>
                  <a:pt x="25963" y="2736"/>
                </a:cubicBezTo>
                <a:cubicBezTo>
                  <a:pt x="25937" y="2704"/>
                  <a:pt x="25898" y="2718"/>
                  <a:pt x="25863" y="2720"/>
                </a:cubicBezTo>
                <a:cubicBezTo>
                  <a:pt x="25909" y="2805"/>
                  <a:pt x="25929" y="2776"/>
                  <a:pt x="26017" y="2799"/>
                </a:cubicBezTo>
                <a:cubicBezTo>
                  <a:pt x="25994" y="2797"/>
                  <a:pt x="25972" y="2799"/>
                  <a:pt x="25950" y="2807"/>
                </a:cubicBezTo>
                <a:cubicBezTo>
                  <a:pt x="25962" y="2814"/>
                  <a:pt x="25976" y="2821"/>
                  <a:pt x="25988" y="2828"/>
                </a:cubicBezTo>
                <a:cubicBezTo>
                  <a:pt x="25966" y="2824"/>
                  <a:pt x="25943" y="2824"/>
                  <a:pt x="25921" y="2828"/>
                </a:cubicBezTo>
                <a:cubicBezTo>
                  <a:pt x="25953" y="2840"/>
                  <a:pt x="25989" y="2831"/>
                  <a:pt x="26017" y="2853"/>
                </a:cubicBezTo>
                <a:cubicBezTo>
                  <a:pt x="25829" y="2823"/>
                  <a:pt x="25481" y="2693"/>
                  <a:pt x="25335" y="2707"/>
                </a:cubicBezTo>
                <a:cubicBezTo>
                  <a:pt x="25294" y="2711"/>
                  <a:pt x="25250" y="2752"/>
                  <a:pt x="25211" y="2749"/>
                </a:cubicBezTo>
                <a:cubicBezTo>
                  <a:pt x="25161" y="2745"/>
                  <a:pt x="25192" y="2789"/>
                  <a:pt x="25206" y="2811"/>
                </a:cubicBezTo>
                <a:cubicBezTo>
                  <a:pt x="25152" y="2749"/>
                  <a:pt x="25035" y="2775"/>
                  <a:pt x="24974" y="2770"/>
                </a:cubicBezTo>
                <a:cubicBezTo>
                  <a:pt x="24861" y="2760"/>
                  <a:pt x="24775" y="2718"/>
                  <a:pt x="24670" y="2682"/>
                </a:cubicBezTo>
                <a:cubicBezTo>
                  <a:pt x="24635" y="2670"/>
                  <a:pt x="24497" y="2576"/>
                  <a:pt x="24521" y="2678"/>
                </a:cubicBezTo>
                <a:cubicBezTo>
                  <a:pt x="24533" y="2730"/>
                  <a:pt x="24595" y="2821"/>
                  <a:pt x="24654" y="2828"/>
                </a:cubicBezTo>
                <a:cubicBezTo>
                  <a:pt x="24587" y="2846"/>
                  <a:pt x="24693" y="3017"/>
                  <a:pt x="24562" y="2965"/>
                </a:cubicBezTo>
                <a:cubicBezTo>
                  <a:pt x="24475" y="2930"/>
                  <a:pt x="24385" y="2923"/>
                  <a:pt x="24300" y="2886"/>
                </a:cubicBezTo>
                <a:cubicBezTo>
                  <a:pt x="24196" y="2840"/>
                  <a:pt x="24079" y="2835"/>
                  <a:pt x="23980" y="2774"/>
                </a:cubicBezTo>
                <a:cubicBezTo>
                  <a:pt x="23938" y="2748"/>
                  <a:pt x="23902" y="2723"/>
                  <a:pt x="23852" y="2720"/>
                </a:cubicBezTo>
                <a:cubicBezTo>
                  <a:pt x="23826" y="2718"/>
                  <a:pt x="23788" y="2720"/>
                  <a:pt x="23785" y="2687"/>
                </a:cubicBezTo>
                <a:cubicBezTo>
                  <a:pt x="23820" y="2687"/>
                  <a:pt x="23854" y="2661"/>
                  <a:pt x="23889" y="2678"/>
                </a:cubicBezTo>
                <a:cubicBezTo>
                  <a:pt x="23833" y="2643"/>
                  <a:pt x="23767" y="2614"/>
                  <a:pt x="23702" y="2599"/>
                </a:cubicBezTo>
                <a:cubicBezTo>
                  <a:pt x="23735" y="2618"/>
                  <a:pt x="23773" y="2635"/>
                  <a:pt x="23806" y="2653"/>
                </a:cubicBezTo>
                <a:cubicBezTo>
                  <a:pt x="23751" y="2720"/>
                  <a:pt x="23485" y="2586"/>
                  <a:pt x="23444" y="2533"/>
                </a:cubicBezTo>
                <a:cubicBezTo>
                  <a:pt x="23543" y="2546"/>
                  <a:pt x="23655" y="2623"/>
                  <a:pt x="23752" y="2562"/>
                </a:cubicBezTo>
                <a:cubicBezTo>
                  <a:pt x="23695" y="2566"/>
                  <a:pt x="23726" y="2545"/>
                  <a:pt x="23748" y="2533"/>
                </a:cubicBezTo>
                <a:cubicBezTo>
                  <a:pt x="23684" y="2522"/>
                  <a:pt x="23637" y="2473"/>
                  <a:pt x="23573" y="2462"/>
                </a:cubicBezTo>
                <a:cubicBezTo>
                  <a:pt x="23508" y="2452"/>
                  <a:pt x="23437" y="2475"/>
                  <a:pt x="23378" y="2437"/>
                </a:cubicBezTo>
                <a:cubicBezTo>
                  <a:pt x="23417" y="2438"/>
                  <a:pt x="23460" y="2457"/>
                  <a:pt x="23494" y="2429"/>
                </a:cubicBezTo>
                <a:cubicBezTo>
                  <a:pt x="23481" y="2423"/>
                  <a:pt x="23468" y="2416"/>
                  <a:pt x="23457" y="2408"/>
                </a:cubicBezTo>
                <a:cubicBezTo>
                  <a:pt x="23476" y="2412"/>
                  <a:pt x="23505" y="2414"/>
                  <a:pt x="23519" y="2396"/>
                </a:cubicBezTo>
                <a:cubicBezTo>
                  <a:pt x="23476" y="2391"/>
                  <a:pt x="23434" y="2382"/>
                  <a:pt x="23390" y="2379"/>
                </a:cubicBezTo>
                <a:cubicBezTo>
                  <a:pt x="23417" y="2369"/>
                  <a:pt x="23448" y="2378"/>
                  <a:pt x="23473" y="2362"/>
                </a:cubicBezTo>
                <a:cubicBezTo>
                  <a:pt x="23407" y="2349"/>
                  <a:pt x="23334" y="2355"/>
                  <a:pt x="23270" y="2333"/>
                </a:cubicBezTo>
                <a:cubicBezTo>
                  <a:pt x="23304" y="2331"/>
                  <a:pt x="23342" y="2322"/>
                  <a:pt x="23357" y="2288"/>
                </a:cubicBezTo>
                <a:cubicBezTo>
                  <a:pt x="23328" y="2267"/>
                  <a:pt x="23306" y="2304"/>
                  <a:pt x="23286" y="2292"/>
                </a:cubicBezTo>
                <a:cubicBezTo>
                  <a:pt x="23275" y="2285"/>
                  <a:pt x="23284" y="2264"/>
                  <a:pt x="23270" y="2259"/>
                </a:cubicBezTo>
                <a:cubicBezTo>
                  <a:pt x="23207" y="2234"/>
                  <a:pt x="23143" y="2249"/>
                  <a:pt x="23083" y="2221"/>
                </a:cubicBezTo>
                <a:cubicBezTo>
                  <a:pt x="22983" y="2176"/>
                  <a:pt x="22965" y="2182"/>
                  <a:pt x="22854" y="2165"/>
                </a:cubicBezTo>
                <a:cubicBezTo>
                  <a:pt x="22897" y="2169"/>
                  <a:pt x="22927" y="2174"/>
                  <a:pt x="22970" y="2172"/>
                </a:cubicBezTo>
                <a:cubicBezTo>
                  <a:pt x="22927" y="2165"/>
                  <a:pt x="22881" y="2150"/>
                  <a:pt x="22837" y="2163"/>
                </a:cubicBezTo>
                <a:cubicBezTo>
                  <a:pt x="22797" y="2157"/>
                  <a:pt x="22758" y="2154"/>
                  <a:pt x="22729" y="2167"/>
                </a:cubicBezTo>
                <a:cubicBezTo>
                  <a:pt x="22740" y="2175"/>
                  <a:pt x="22751" y="2180"/>
                  <a:pt x="22763" y="2188"/>
                </a:cubicBezTo>
                <a:cubicBezTo>
                  <a:pt x="22724" y="2188"/>
                  <a:pt x="22689" y="2203"/>
                  <a:pt x="22650" y="2200"/>
                </a:cubicBezTo>
                <a:cubicBezTo>
                  <a:pt x="22626" y="2198"/>
                  <a:pt x="22547" y="2186"/>
                  <a:pt x="22621" y="2167"/>
                </a:cubicBezTo>
                <a:cubicBezTo>
                  <a:pt x="22564" y="2142"/>
                  <a:pt x="22523" y="2192"/>
                  <a:pt x="22468" y="2188"/>
                </a:cubicBezTo>
                <a:cubicBezTo>
                  <a:pt x="22451" y="2187"/>
                  <a:pt x="22445" y="2161"/>
                  <a:pt x="22426" y="2159"/>
                </a:cubicBezTo>
                <a:cubicBezTo>
                  <a:pt x="22404" y="2157"/>
                  <a:pt x="22385" y="2153"/>
                  <a:pt x="22364" y="2146"/>
                </a:cubicBezTo>
                <a:cubicBezTo>
                  <a:pt x="22297" y="2119"/>
                  <a:pt x="22230" y="2118"/>
                  <a:pt x="22160" y="2105"/>
                </a:cubicBezTo>
                <a:cubicBezTo>
                  <a:pt x="22106" y="2095"/>
                  <a:pt x="22050" y="2114"/>
                  <a:pt x="21998" y="2092"/>
                </a:cubicBezTo>
                <a:cubicBezTo>
                  <a:pt x="22010" y="2101"/>
                  <a:pt x="22024" y="2111"/>
                  <a:pt x="22035" y="2121"/>
                </a:cubicBezTo>
                <a:cubicBezTo>
                  <a:pt x="22005" y="2151"/>
                  <a:pt x="21971" y="2127"/>
                  <a:pt x="21944" y="2109"/>
                </a:cubicBezTo>
                <a:cubicBezTo>
                  <a:pt x="21933" y="2185"/>
                  <a:pt x="22056" y="2239"/>
                  <a:pt x="22114" y="2250"/>
                </a:cubicBezTo>
                <a:cubicBezTo>
                  <a:pt x="22048" y="2268"/>
                  <a:pt x="22175" y="2309"/>
                  <a:pt x="22085" y="2325"/>
                </a:cubicBezTo>
                <a:cubicBezTo>
                  <a:pt x="22038" y="2333"/>
                  <a:pt x="21984" y="2314"/>
                  <a:pt x="21936" y="2317"/>
                </a:cubicBezTo>
                <a:cubicBezTo>
                  <a:pt x="21657" y="2333"/>
                  <a:pt x="21620" y="2330"/>
                  <a:pt x="21352" y="2305"/>
                </a:cubicBezTo>
                <a:cubicBezTo>
                  <a:pt x="21375" y="2304"/>
                  <a:pt x="21399" y="2295"/>
                  <a:pt x="21415" y="2279"/>
                </a:cubicBezTo>
                <a:cubicBezTo>
                  <a:pt x="21372" y="2266"/>
                  <a:pt x="21326" y="2252"/>
                  <a:pt x="21293" y="2282"/>
                </a:cubicBezTo>
                <a:cubicBezTo>
                  <a:pt x="21303" y="2293"/>
                  <a:pt x="21316" y="2299"/>
                  <a:pt x="21330" y="2303"/>
                </a:cubicBezTo>
                <a:cubicBezTo>
                  <a:pt x="21194" y="2290"/>
                  <a:pt x="21006" y="2296"/>
                  <a:pt x="20917" y="2200"/>
                </a:cubicBezTo>
                <a:cubicBezTo>
                  <a:pt x="20943" y="2171"/>
                  <a:pt x="20976" y="2186"/>
                  <a:pt x="21009" y="2184"/>
                </a:cubicBezTo>
                <a:cubicBezTo>
                  <a:pt x="20930" y="2087"/>
                  <a:pt x="20662" y="2149"/>
                  <a:pt x="20552" y="2138"/>
                </a:cubicBezTo>
                <a:cubicBezTo>
                  <a:pt x="20308" y="2114"/>
                  <a:pt x="20064" y="2112"/>
                  <a:pt x="19824" y="2167"/>
                </a:cubicBezTo>
                <a:cubicBezTo>
                  <a:pt x="19863" y="2196"/>
                  <a:pt x="19925" y="2220"/>
                  <a:pt x="19974" y="2209"/>
                </a:cubicBezTo>
                <a:cubicBezTo>
                  <a:pt x="19910" y="2230"/>
                  <a:pt x="19896" y="2216"/>
                  <a:pt x="19833" y="2200"/>
                </a:cubicBezTo>
                <a:cubicBezTo>
                  <a:pt x="19767" y="2184"/>
                  <a:pt x="19807" y="2159"/>
                  <a:pt x="19779" y="2134"/>
                </a:cubicBezTo>
                <a:cubicBezTo>
                  <a:pt x="19723" y="2084"/>
                  <a:pt x="19627" y="2058"/>
                  <a:pt x="19558" y="2034"/>
                </a:cubicBezTo>
                <a:cubicBezTo>
                  <a:pt x="19577" y="2054"/>
                  <a:pt x="19601" y="2071"/>
                  <a:pt x="19625" y="2084"/>
                </a:cubicBezTo>
                <a:cubicBezTo>
                  <a:pt x="19536" y="2196"/>
                  <a:pt x="19128" y="2035"/>
                  <a:pt x="19251" y="2022"/>
                </a:cubicBezTo>
                <a:cubicBezTo>
                  <a:pt x="19228" y="2008"/>
                  <a:pt x="19187" y="1999"/>
                  <a:pt x="19184" y="2034"/>
                </a:cubicBezTo>
                <a:cubicBezTo>
                  <a:pt x="19180" y="2089"/>
                  <a:pt x="18990" y="1980"/>
                  <a:pt x="18927" y="2034"/>
                </a:cubicBezTo>
                <a:cubicBezTo>
                  <a:pt x="18906" y="2052"/>
                  <a:pt x="18920" y="2067"/>
                  <a:pt x="18885" y="2076"/>
                </a:cubicBezTo>
                <a:cubicBezTo>
                  <a:pt x="18952" y="2202"/>
                  <a:pt x="19121" y="2031"/>
                  <a:pt x="19209" y="2113"/>
                </a:cubicBezTo>
                <a:cubicBezTo>
                  <a:pt x="19105" y="2149"/>
                  <a:pt x="19010" y="2190"/>
                  <a:pt x="18897" y="2163"/>
                </a:cubicBezTo>
                <a:cubicBezTo>
                  <a:pt x="18917" y="2173"/>
                  <a:pt x="18937" y="2181"/>
                  <a:pt x="18960" y="2188"/>
                </a:cubicBezTo>
                <a:cubicBezTo>
                  <a:pt x="18896" y="2185"/>
                  <a:pt x="18877" y="2214"/>
                  <a:pt x="18839" y="2217"/>
                </a:cubicBezTo>
                <a:cubicBezTo>
                  <a:pt x="18805" y="2220"/>
                  <a:pt x="18770" y="2226"/>
                  <a:pt x="18735" y="2229"/>
                </a:cubicBezTo>
                <a:cubicBezTo>
                  <a:pt x="18813" y="2245"/>
                  <a:pt x="18668" y="2260"/>
                  <a:pt x="18648" y="2263"/>
                </a:cubicBezTo>
                <a:cubicBezTo>
                  <a:pt x="18595" y="2269"/>
                  <a:pt x="18539" y="2258"/>
                  <a:pt x="18486" y="2263"/>
                </a:cubicBezTo>
                <a:cubicBezTo>
                  <a:pt x="18446" y="2266"/>
                  <a:pt x="18409" y="2257"/>
                  <a:pt x="18370" y="2259"/>
                </a:cubicBezTo>
                <a:cubicBezTo>
                  <a:pt x="18329" y="2260"/>
                  <a:pt x="18350" y="2304"/>
                  <a:pt x="18374" y="2313"/>
                </a:cubicBezTo>
                <a:cubicBezTo>
                  <a:pt x="18319" y="2366"/>
                  <a:pt x="18254" y="2388"/>
                  <a:pt x="18178" y="2375"/>
                </a:cubicBezTo>
                <a:cubicBezTo>
                  <a:pt x="18211" y="2374"/>
                  <a:pt x="18292" y="2350"/>
                  <a:pt x="18286" y="2304"/>
                </a:cubicBezTo>
                <a:cubicBezTo>
                  <a:pt x="18283" y="2275"/>
                  <a:pt x="18264" y="2232"/>
                  <a:pt x="18316" y="2225"/>
                </a:cubicBezTo>
                <a:cubicBezTo>
                  <a:pt x="18335" y="2223"/>
                  <a:pt x="18399" y="2240"/>
                  <a:pt x="18399" y="2205"/>
                </a:cubicBezTo>
                <a:cubicBezTo>
                  <a:pt x="18399" y="2122"/>
                  <a:pt x="18572" y="2125"/>
                  <a:pt x="18611" y="2117"/>
                </a:cubicBezTo>
                <a:cubicBezTo>
                  <a:pt x="18655" y="2109"/>
                  <a:pt x="18640" y="2087"/>
                  <a:pt x="18661" y="2063"/>
                </a:cubicBezTo>
                <a:cubicBezTo>
                  <a:pt x="18703" y="2013"/>
                  <a:pt x="18819" y="2029"/>
                  <a:pt x="18835" y="1955"/>
                </a:cubicBezTo>
                <a:cubicBezTo>
                  <a:pt x="18806" y="1937"/>
                  <a:pt x="18771" y="1948"/>
                  <a:pt x="18739" y="1939"/>
                </a:cubicBezTo>
                <a:cubicBezTo>
                  <a:pt x="18784" y="1927"/>
                  <a:pt x="18831" y="1936"/>
                  <a:pt x="18872" y="1914"/>
                </a:cubicBezTo>
                <a:cubicBezTo>
                  <a:pt x="18862" y="1906"/>
                  <a:pt x="18850" y="1899"/>
                  <a:pt x="18839" y="1893"/>
                </a:cubicBezTo>
                <a:cubicBezTo>
                  <a:pt x="18913" y="1881"/>
                  <a:pt x="18950" y="1875"/>
                  <a:pt x="19014" y="1839"/>
                </a:cubicBezTo>
                <a:cubicBezTo>
                  <a:pt x="19041" y="1824"/>
                  <a:pt x="19074" y="1852"/>
                  <a:pt x="19097" y="1839"/>
                </a:cubicBezTo>
                <a:cubicBezTo>
                  <a:pt x="19114" y="1829"/>
                  <a:pt x="19107" y="1804"/>
                  <a:pt x="19114" y="1789"/>
                </a:cubicBezTo>
                <a:cubicBezTo>
                  <a:pt x="19122" y="1769"/>
                  <a:pt x="19171" y="1773"/>
                  <a:pt x="19188" y="1768"/>
                </a:cubicBezTo>
                <a:cubicBezTo>
                  <a:pt x="19230" y="1756"/>
                  <a:pt x="19250" y="1727"/>
                  <a:pt x="19280" y="1697"/>
                </a:cubicBezTo>
                <a:cubicBezTo>
                  <a:pt x="19341" y="1636"/>
                  <a:pt x="19178" y="1590"/>
                  <a:pt x="19143" y="1581"/>
                </a:cubicBezTo>
                <a:cubicBezTo>
                  <a:pt x="19096" y="1570"/>
                  <a:pt x="19058" y="1605"/>
                  <a:pt x="19018" y="1569"/>
                </a:cubicBezTo>
                <a:cubicBezTo>
                  <a:pt x="18977" y="1531"/>
                  <a:pt x="18918" y="1538"/>
                  <a:pt x="18868" y="1519"/>
                </a:cubicBezTo>
                <a:cubicBezTo>
                  <a:pt x="18986" y="1497"/>
                  <a:pt x="19107" y="1585"/>
                  <a:pt x="19222" y="1585"/>
                </a:cubicBezTo>
                <a:cubicBezTo>
                  <a:pt x="19197" y="1558"/>
                  <a:pt x="19189" y="1515"/>
                  <a:pt x="19151" y="1502"/>
                </a:cubicBezTo>
                <a:cubicBezTo>
                  <a:pt x="19111" y="1488"/>
                  <a:pt x="19095" y="1510"/>
                  <a:pt x="19055" y="1490"/>
                </a:cubicBezTo>
                <a:cubicBezTo>
                  <a:pt x="18994" y="1459"/>
                  <a:pt x="18946" y="1381"/>
                  <a:pt x="18868" y="1402"/>
                </a:cubicBezTo>
                <a:cubicBezTo>
                  <a:pt x="18897" y="1420"/>
                  <a:pt x="18930" y="1426"/>
                  <a:pt x="18960" y="1440"/>
                </a:cubicBezTo>
                <a:cubicBezTo>
                  <a:pt x="18925" y="1433"/>
                  <a:pt x="18890" y="1424"/>
                  <a:pt x="18868" y="1461"/>
                </a:cubicBezTo>
                <a:cubicBezTo>
                  <a:pt x="18860" y="1432"/>
                  <a:pt x="18667" y="1303"/>
                  <a:pt x="18611" y="1369"/>
                </a:cubicBezTo>
                <a:cubicBezTo>
                  <a:pt x="18610" y="1353"/>
                  <a:pt x="18598" y="1340"/>
                  <a:pt x="18579" y="1329"/>
                </a:cubicBezTo>
                <a:cubicBezTo>
                  <a:pt x="18619" y="1344"/>
                  <a:pt x="18664" y="1339"/>
                  <a:pt x="18702" y="1343"/>
                </a:cubicBezTo>
                <a:cubicBezTo>
                  <a:pt x="18648" y="1310"/>
                  <a:pt x="18606" y="1296"/>
                  <a:pt x="18541" y="1308"/>
                </a:cubicBezTo>
                <a:cubicBezTo>
                  <a:pt x="18544" y="1311"/>
                  <a:pt x="18547" y="1313"/>
                  <a:pt x="18551" y="1315"/>
                </a:cubicBezTo>
                <a:cubicBezTo>
                  <a:pt x="18448" y="1275"/>
                  <a:pt x="18242" y="1267"/>
                  <a:pt x="18195" y="1269"/>
                </a:cubicBezTo>
                <a:cubicBezTo>
                  <a:pt x="18111" y="1273"/>
                  <a:pt x="18025" y="1260"/>
                  <a:pt x="17942" y="1269"/>
                </a:cubicBezTo>
                <a:cubicBezTo>
                  <a:pt x="17849" y="1280"/>
                  <a:pt x="17758" y="1264"/>
                  <a:pt x="17667" y="1274"/>
                </a:cubicBezTo>
                <a:cubicBezTo>
                  <a:pt x="17733" y="1320"/>
                  <a:pt x="17634" y="1331"/>
                  <a:pt x="17601" y="1332"/>
                </a:cubicBezTo>
                <a:cubicBezTo>
                  <a:pt x="17531" y="1334"/>
                  <a:pt x="17452" y="1354"/>
                  <a:pt x="17385" y="1332"/>
                </a:cubicBezTo>
                <a:cubicBezTo>
                  <a:pt x="17434" y="1337"/>
                  <a:pt x="17514" y="1232"/>
                  <a:pt x="17430" y="1207"/>
                </a:cubicBezTo>
                <a:cubicBezTo>
                  <a:pt x="17312" y="1171"/>
                  <a:pt x="17168" y="1201"/>
                  <a:pt x="17048" y="1211"/>
                </a:cubicBezTo>
                <a:cubicBezTo>
                  <a:pt x="17072" y="1208"/>
                  <a:pt x="17092" y="1195"/>
                  <a:pt x="17094" y="1170"/>
                </a:cubicBezTo>
                <a:cubicBezTo>
                  <a:pt x="16975" y="1188"/>
                  <a:pt x="16852" y="1179"/>
                  <a:pt x="16732" y="1182"/>
                </a:cubicBezTo>
                <a:cubicBezTo>
                  <a:pt x="16800" y="1157"/>
                  <a:pt x="16872" y="1169"/>
                  <a:pt x="16940" y="1149"/>
                </a:cubicBezTo>
                <a:cubicBezTo>
                  <a:pt x="16987" y="1135"/>
                  <a:pt x="17029" y="1105"/>
                  <a:pt x="17081" y="1111"/>
                </a:cubicBezTo>
                <a:cubicBezTo>
                  <a:pt x="17002" y="1062"/>
                  <a:pt x="16911" y="1075"/>
                  <a:pt x="16824" y="1057"/>
                </a:cubicBezTo>
                <a:lnTo>
                  <a:pt x="16541" y="1020"/>
                </a:lnTo>
                <a:cubicBezTo>
                  <a:pt x="16486" y="1020"/>
                  <a:pt x="16436" y="1031"/>
                  <a:pt x="16379" y="1041"/>
                </a:cubicBezTo>
                <a:cubicBezTo>
                  <a:pt x="16317" y="1049"/>
                  <a:pt x="16265" y="1109"/>
                  <a:pt x="16196" y="1103"/>
                </a:cubicBezTo>
                <a:cubicBezTo>
                  <a:pt x="16214" y="1106"/>
                  <a:pt x="16232" y="1111"/>
                  <a:pt x="16250" y="1116"/>
                </a:cubicBezTo>
                <a:cubicBezTo>
                  <a:pt x="16223" y="1136"/>
                  <a:pt x="16194" y="1153"/>
                  <a:pt x="16167" y="1174"/>
                </a:cubicBezTo>
                <a:cubicBezTo>
                  <a:pt x="16176" y="1184"/>
                  <a:pt x="16186" y="1193"/>
                  <a:pt x="16196" y="1203"/>
                </a:cubicBezTo>
                <a:cubicBezTo>
                  <a:pt x="16136" y="1186"/>
                  <a:pt x="16151" y="1249"/>
                  <a:pt x="16204" y="1261"/>
                </a:cubicBezTo>
                <a:cubicBezTo>
                  <a:pt x="16364" y="1296"/>
                  <a:pt x="16128" y="1306"/>
                  <a:pt x="16429" y="1348"/>
                </a:cubicBezTo>
                <a:cubicBezTo>
                  <a:pt x="16412" y="1347"/>
                  <a:pt x="16396" y="1347"/>
                  <a:pt x="16379" y="1348"/>
                </a:cubicBezTo>
                <a:cubicBezTo>
                  <a:pt x="16339" y="1351"/>
                  <a:pt x="16280" y="1323"/>
                  <a:pt x="16246" y="1332"/>
                </a:cubicBezTo>
                <a:cubicBezTo>
                  <a:pt x="16124" y="1365"/>
                  <a:pt x="15992" y="1348"/>
                  <a:pt x="15868" y="1336"/>
                </a:cubicBezTo>
                <a:cubicBezTo>
                  <a:pt x="15954" y="1416"/>
                  <a:pt x="16094" y="1376"/>
                  <a:pt x="16179" y="1461"/>
                </a:cubicBezTo>
                <a:cubicBezTo>
                  <a:pt x="16026" y="1450"/>
                  <a:pt x="15927" y="1391"/>
                  <a:pt x="15772" y="1431"/>
                </a:cubicBezTo>
                <a:cubicBezTo>
                  <a:pt x="15873" y="1449"/>
                  <a:pt x="15722" y="1448"/>
                  <a:pt x="15710" y="1452"/>
                </a:cubicBezTo>
                <a:cubicBezTo>
                  <a:pt x="15731" y="1455"/>
                  <a:pt x="15752" y="1462"/>
                  <a:pt x="15772" y="1469"/>
                </a:cubicBezTo>
                <a:cubicBezTo>
                  <a:pt x="15739" y="1482"/>
                  <a:pt x="15695" y="1488"/>
                  <a:pt x="15660" y="1481"/>
                </a:cubicBezTo>
                <a:cubicBezTo>
                  <a:pt x="15619" y="1473"/>
                  <a:pt x="15591" y="1505"/>
                  <a:pt x="15552" y="1502"/>
                </a:cubicBezTo>
                <a:cubicBezTo>
                  <a:pt x="15513" y="1499"/>
                  <a:pt x="15489" y="1466"/>
                  <a:pt x="15448" y="1481"/>
                </a:cubicBezTo>
                <a:cubicBezTo>
                  <a:pt x="15416" y="1493"/>
                  <a:pt x="15382" y="1502"/>
                  <a:pt x="15348" y="1506"/>
                </a:cubicBezTo>
                <a:cubicBezTo>
                  <a:pt x="15366" y="1486"/>
                  <a:pt x="15387" y="1467"/>
                  <a:pt x="15410" y="1452"/>
                </a:cubicBezTo>
                <a:cubicBezTo>
                  <a:pt x="15381" y="1443"/>
                  <a:pt x="15352" y="1437"/>
                  <a:pt x="15323" y="1434"/>
                </a:cubicBezTo>
                <a:cubicBezTo>
                  <a:pt x="15364" y="1434"/>
                  <a:pt x="15405" y="1432"/>
                  <a:pt x="15438" y="1445"/>
                </a:cubicBezTo>
                <a:cubicBezTo>
                  <a:pt x="15426" y="1438"/>
                  <a:pt x="15414" y="1430"/>
                  <a:pt x="15403" y="1421"/>
                </a:cubicBezTo>
                <a:cubicBezTo>
                  <a:pt x="15426" y="1405"/>
                  <a:pt x="15453" y="1412"/>
                  <a:pt x="15471" y="1433"/>
                </a:cubicBezTo>
                <a:cubicBezTo>
                  <a:pt x="15448" y="1329"/>
                  <a:pt x="15259" y="1437"/>
                  <a:pt x="15198" y="1397"/>
                </a:cubicBezTo>
                <a:cubicBezTo>
                  <a:pt x="15216" y="1416"/>
                  <a:pt x="15238" y="1426"/>
                  <a:pt x="15263" y="1430"/>
                </a:cubicBezTo>
                <a:cubicBezTo>
                  <a:pt x="15137" y="1427"/>
                  <a:pt x="15008" y="1455"/>
                  <a:pt x="14883" y="1440"/>
                </a:cubicBezTo>
                <a:cubicBezTo>
                  <a:pt x="14903" y="1450"/>
                  <a:pt x="14926" y="1452"/>
                  <a:pt x="14949" y="1452"/>
                </a:cubicBezTo>
                <a:cubicBezTo>
                  <a:pt x="14889" y="1476"/>
                  <a:pt x="14822" y="1433"/>
                  <a:pt x="14770" y="1456"/>
                </a:cubicBezTo>
                <a:cubicBezTo>
                  <a:pt x="14723" y="1478"/>
                  <a:pt x="14788" y="1506"/>
                  <a:pt x="14812" y="1502"/>
                </a:cubicBezTo>
                <a:cubicBezTo>
                  <a:pt x="14728" y="1489"/>
                  <a:pt x="14866" y="1488"/>
                  <a:pt x="14887" y="1490"/>
                </a:cubicBezTo>
                <a:cubicBezTo>
                  <a:pt x="14930" y="1494"/>
                  <a:pt x="14973" y="1494"/>
                  <a:pt x="15016" y="1486"/>
                </a:cubicBezTo>
                <a:cubicBezTo>
                  <a:pt x="14908" y="1538"/>
                  <a:pt x="14776" y="1541"/>
                  <a:pt x="14658" y="1548"/>
                </a:cubicBezTo>
                <a:cubicBezTo>
                  <a:pt x="14522" y="1556"/>
                  <a:pt x="14383" y="1572"/>
                  <a:pt x="14247" y="1585"/>
                </a:cubicBezTo>
                <a:cubicBezTo>
                  <a:pt x="14309" y="1642"/>
                  <a:pt x="13976" y="1620"/>
                  <a:pt x="14089" y="1631"/>
                </a:cubicBezTo>
                <a:cubicBezTo>
                  <a:pt x="14023" y="1629"/>
                  <a:pt x="13992" y="1695"/>
                  <a:pt x="13935" y="1714"/>
                </a:cubicBezTo>
                <a:cubicBezTo>
                  <a:pt x="13862" y="1738"/>
                  <a:pt x="13785" y="1684"/>
                  <a:pt x="13711" y="1706"/>
                </a:cubicBezTo>
                <a:cubicBezTo>
                  <a:pt x="13741" y="1734"/>
                  <a:pt x="13892" y="1709"/>
                  <a:pt x="13889" y="1764"/>
                </a:cubicBezTo>
                <a:cubicBezTo>
                  <a:pt x="13856" y="1761"/>
                  <a:pt x="13825" y="1738"/>
                  <a:pt x="13790" y="1747"/>
                </a:cubicBezTo>
                <a:cubicBezTo>
                  <a:pt x="13850" y="1756"/>
                  <a:pt x="13777" y="1787"/>
                  <a:pt x="13823" y="1822"/>
                </a:cubicBezTo>
                <a:cubicBezTo>
                  <a:pt x="13770" y="1803"/>
                  <a:pt x="13793" y="1829"/>
                  <a:pt x="13810" y="1847"/>
                </a:cubicBezTo>
                <a:cubicBezTo>
                  <a:pt x="13735" y="1886"/>
                  <a:pt x="13666" y="1783"/>
                  <a:pt x="13590" y="1797"/>
                </a:cubicBezTo>
                <a:cubicBezTo>
                  <a:pt x="13672" y="1823"/>
                  <a:pt x="13542" y="1814"/>
                  <a:pt x="13607" y="1847"/>
                </a:cubicBezTo>
                <a:cubicBezTo>
                  <a:pt x="13654" y="1871"/>
                  <a:pt x="13754" y="1868"/>
                  <a:pt x="13806" y="1872"/>
                </a:cubicBezTo>
                <a:cubicBezTo>
                  <a:pt x="13721" y="1876"/>
                  <a:pt x="13841" y="1895"/>
                  <a:pt x="13856" y="1897"/>
                </a:cubicBezTo>
                <a:cubicBezTo>
                  <a:pt x="13880" y="1900"/>
                  <a:pt x="13909" y="1903"/>
                  <a:pt x="13927" y="1922"/>
                </a:cubicBezTo>
                <a:cubicBezTo>
                  <a:pt x="13908" y="1921"/>
                  <a:pt x="13873" y="1953"/>
                  <a:pt x="13856" y="1939"/>
                </a:cubicBezTo>
                <a:cubicBezTo>
                  <a:pt x="13795" y="1885"/>
                  <a:pt x="13755" y="1909"/>
                  <a:pt x="13694" y="1909"/>
                </a:cubicBezTo>
                <a:cubicBezTo>
                  <a:pt x="13719" y="1912"/>
                  <a:pt x="13738" y="1922"/>
                  <a:pt x="13756" y="1939"/>
                </a:cubicBezTo>
                <a:cubicBezTo>
                  <a:pt x="13734" y="1932"/>
                  <a:pt x="13713" y="1927"/>
                  <a:pt x="13690" y="1926"/>
                </a:cubicBezTo>
                <a:cubicBezTo>
                  <a:pt x="13730" y="1972"/>
                  <a:pt x="13799" y="1955"/>
                  <a:pt x="13852" y="1963"/>
                </a:cubicBezTo>
                <a:cubicBezTo>
                  <a:pt x="13919" y="1975"/>
                  <a:pt x="13978" y="2007"/>
                  <a:pt x="14047" y="2013"/>
                </a:cubicBezTo>
                <a:cubicBezTo>
                  <a:pt x="14026" y="2013"/>
                  <a:pt x="14006" y="2013"/>
                  <a:pt x="13985" y="2013"/>
                </a:cubicBezTo>
                <a:cubicBezTo>
                  <a:pt x="13999" y="2031"/>
                  <a:pt x="14019" y="2045"/>
                  <a:pt x="14039" y="2055"/>
                </a:cubicBezTo>
                <a:cubicBezTo>
                  <a:pt x="13992" y="2090"/>
                  <a:pt x="13857" y="2059"/>
                  <a:pt x="13798" y="2063"/>
                </a:cubicBezTo>
                <a:cubicBezTo>
                  <a:pt x="13746" y="2067"/>
                  <a:pt x="13715" y="2110"/>
                  <a:pt x="13669" y="2113"/>
                </a:cubicBezTo>
                <a:cubicBezTo>
                  <a:pt x="13611" y="2117"/>
                  <a:pt x="13558" y="2090"/>
                  <a:pt x="13499" y="2101"/>
                </a:cubicBezTo>
                <a:cubicBezTo>
                  <a:pt x="13353" y="2127"/>
                  <a:pt x="13190" y="2126"/>
                  <a:pt x="13041" y="2126"/>
                </a:cubicBezTo>
                <a:cubicBezTo>
                  <a:pt x="12959" y="2126"/>
                  <a:pt x="12752" y="2102"/>
                  <a:pt x="12692" y="2175"/>
                </a:cubicBezTo>
                <a:cubicBezTo>
                  <a:pt x="12760" y="2162"/>
                  <a:pt x="12683" y="2210"/>
                  <a:pt x="12663" y="2221"/>
                </a:cubicBezTo>
                <a:cubicBezTo>
                  <a:pt x="12685" y="2221"/>
                  <a:pt x="12774" y="2262"/>
                  <a:pt x="12696" y="2263"/>
                </a:cubicBezTo>
                <a:cubicBezTo>
                  <a:pt x="12773" y="2275"/>
                  <a:pt x="12857" y="2313"/>
                  <a:pt x="12879" y="2379"/>
                </a:cubicBezTo>
                <a:cubicBezTo>
                  <a:pt x="12935" y="2547"/>
                  <a:pt x="13220" y="2461"/>
                  <a:pt x="13349" y="2549"/>
                </a:cubicBezTo>
                <a:cubicBezTo>
                  <a:pt x="13381" y="2571"/>
                  <a:pt x="13398" y="2586"/>
                  <a:pt x="13436" y="2603"/>
                </a:cubicBezTo>
                <a:cubicBezTo>
                  <a:pt x="13469" y="2618"/>
                  <a:pt x="13501" y="2634"/>
                  <a:pt x="13519" y="2666"/>
                </a:cubicBezTo>
                <a:cubicBezTo>
                  <a:pt x="13252" y="2725"/>
                  <a:pt x="13186" y="2630"/>
                  <a:pt x="13012" y="2591"/>
                </a:cubicBezTo>
                <a:cubicBezTo>
                  <a:pt x="13094" y="2595"/>
                  <a:pt x="13005" y="2562"/>
                  <a:pt x="12987" y="2558"/>
                </a:cubicBezTo>
                <a:cubicBezTo>
                  <a:pt x="12950" y="2547"/>
                  <a:pt x="12910" y="2546"/>
                  <a:pt x="12871" y="2541"/>
                </a:cubicBezTo>
                <a:cubicBezTo>
                  <a:pt x="12737" y="2524"/>
                  <a:pt x="12663" y="2463"/>
                  <a:pt x="12447" y="2487"/>
                </a:cubicBezTo>
                <a:cubicBezTo>
                  <a:pt x="12398" y="2493"/>
                  <a:pt x="12330" y="2564"/>
                  <a:pt x="12281" y="2537"/>
                </a:cubicBezTo>
                <a:cubicBezTo>
                  <a:pt x="12244" y="2633"/>
                  <a:pt x="12414" y="2506"/>
                  <a:pt x="12493" y="2624"/>
                </a:cubicBezTo>
                <a:cubicBezTo>
                  <a:pt x="12412" y="2687"/>
                  <a:pt x="12322" y="2627"/>
                  <a:pt x="12239" y="2603"/>
                </a:cubicBezTo>
                <a:cubicBezTo>
                  <a:pt x="12159" y="2581"/>
                  <a:pt x="12089" y="2610"/>
                  <a:pt x="12011" y="2624"/>
                </a:cubicBezTo>
                <a:cubicBezTo>
                  <a:pt x="12059" y="2663"/>
                  <a:pt x="12103" y="2718"/>
                  <a:pt x="12164" y="2736"/>
                </a:cubicBezTo>
                <a:cubicBezTo>
                  <a:pt x="12207" y="2750"/>
                  <a:pt x="12250" y="2754"/>
                  <a:pt x="12293" y="2766"/>
                </a:cubicBezTo>
                <a:cubicBezTo>
                  <a:pt x="12352" y="2782"/>
                  <a:pt x="12496" y="2849"/>
                  <a:pt x="12547" y="2786"/>
                </a:cubicBezTo>
                <a:cubicBezTo>
                  <a:pt x="12556" y="2835"/>
                  <a:pt x="12605" y="2803"/>
                  <a:pt x="12634" y="2824"/>
                </a:cubicBezTo>
                <a:cubicBezTo>
                  <a:pt x="12668" y="2848"/>
                  <a:pt x="12683" y="2894"/>
                  <a:pt x="12734" y="2874"/>
                </a:cubicBezTo>
                <a:cubicBezTo>
                  <a:pt x="12734" y="2885"/>
                  <a:pt x="12734" y="2896"/>
                  <a:pt x="12734" y="2907"/>
                </a:cubicBezTo>
                <a:cubicBezTo>
                  <a:pt x="12777" y="2898"/>
                  <a:pt x="12818" y="2910"/>
                  <a:pt x="12859" y="2886"/>
                </a:cubicBezTo>
                <a:cubicBezTo>
                  <a:pt x="12808" y="3036"/>
                  <a:pt x="12382" y="2743"/>
                  <a:pt x="12376" y="2869"/>
                </a:cubicBezTo>
                <a:cubicBezTo>
                  <a:pt x="12336" y="2800"/>
                  <a:pt x="12220" y="2835"/>
                  <a:pt x="12156" y="2828"/>
                </a:cubicBezTo>
                <a:cubicBezTo>
                  <a:pt x="12087" y="2820"/>
                  <a:pt x="11978" y="2822"/>
                  <a:pt x="11928" y="2766"/>
                </a:cubicBezTo>
                <a:cubicBezTo>
                  <a:pt x="11998" y="2773"/>
                  <a:pt x="11946" y="2727"/>
                  <a:pt x="11919" y="2707"/>
                </a:cubicBezTo>
                <a:cubicBezTo>
                  <a:pt x="11862" y="2664"/>
                  <a:pt x="11858" y="2653"/>
                  <a:pt x="11869" y="2574"/>
                </a:cubicBezTo>
                <a:cubicBezTo>
                  <a:pt x="11887" y="2460"/>
                  <a:pt x="11680" y="2307"/>
                  <a:pt x="11570" y="2362"/>
                </a:cubicBezTo>
                <a:cubicBezTo>
                  <a:pt x="11618" y="2395"/>
                  <a:pt x="11825" y="2523"/>
                  <a:pt x="11703" y="2583"/>
                </a:cubicBezTo>
                <a:cubicBezTo>
                  <a:pt x="11642" y="2613"/>
                  <a:pt x="11560" y="2598"/>
                  <a:pt x="11508" y="2645"/>
                </a:cubicBezTo>
                <a:cubicBezTo>
                  <a:pt x="11475" y="2675"/>
                  <a:pt x="11535" y="2683"/>
                  <a:pt x="11437" y="2770"/>
                </a:cubicBezTo>
                <a:cubicBezTo>
                  <a:pt x="11565" y="2804"/>
                  <a:pt x="11670" y="2881"/>
                  <a:pt x="11782" y="2948"/>
                </a:cubicBezTo>
                <a:cubicBezTo>
                  <a:pt x="11809" y="2965"/>
                  <a:pt x="11882" y="2995"/>
                  <a:pt x="11886" y="3032"/>
                </a:cubicBezTo>
                <a:cubicBezTo>
                  <a:pt x="11889" y="3055"/>
                  <a:pt x="11847" y="3094"/>
                  <a:pt x="11840" y="3119"/>
                </a:cubicBezTo>
                <a:cubicBezTo>
                  <a:pt x="11832" y="3148"/>
                  <a:pt x="11841" y="3177"/>
                  <a:pt x="11844" y="3206"/>
                </a:cubicBezTo>
                <a:cubicBezTo>
                  <a:pt x="11853" y="3286"/>
                  <a:pt x="11898" y="3296"/>
                  <a:pt x="11953" y="3343"/>
                </a:cubicBezTo>
                <a:cubicBezTo>
                  <a:pt x="11988" y="3375"/>
                  <a:pt x="11994" y="3456"/>
                  <a:pt x="12048" y="3460"/>
                </a:cubicBezTo>
                <a:cubicBezTo>
                  <a:pt x="12292" y="3478"/>
                  <a:pt x="12367" y="3388"/>
                  <a:pt x="12485" y="3418"/>
                </a:cubicBezTo>
                <a:cubicBezTo>
                  <a:pt x="12551" y="3435"/>
                  <a:pt x="12635" y="3429"/>
                  <a:pt x="12696" y="3451"/>
                </a:cubicBezTo>
                <a:cubicBezTo>
                  <a:pt x="12766" y="3477"/>
                  <a:pt x="12828" y="3495"/>
                  <a:pt x="12900" y="3514"/>
                </a:cubicBezTo>
                <a:cubicBezTo>
                  <a:pt x="12975" y="3533"/>
                  <a:pt x="12987" y="3590"/>
                  <a:pt x="13041" y="3634"/>
                </a:cubicBezTo>
                <a:cubicBezTo>
                  <a:pt x="13070" y="3658"/>
                  <a:pt x="13105" y="3671"/>
                  <a:pt x="13129" y="3701"/>
                </a:cubicBezTo>
                <a:cubicBezTo>
                  <a:pt x="13149" y="3726"/>
                  <a:pt x="13059" y="3721"/>
                  <a:pt x="13054" y="3755"/>
                </a:cubicBezTo>
                <a:cubicBezTo>
                  <a:pt x="13048" y="3794"/>
                  <a:pt x="13088" y="3862"/>
                  <a:pt x="13129" y="3867"/>
                </a:cubicBezTo>
                <a:cubicBezTo>
                  <a:pt x="13200" y="3876"/>
                  <a:pt x="13268" y="3892"/>
                  <a:pt x="13341" y="3896"/>
                </a:cubicBezTo>
                <a:cubicBezTo>
                  <a:pt x="13365" y="3898"/>
                  <a:pt x="13364" y="3923"/>
                  <a:pt x="13391" y="3904"/>
                </a:cubicBezTo>
                <a:cubicBezTo>
                  <a:pt x="13415" y="3887"/>
                  <a:pt x="13449" y="3912"/>
                  <a:pt x="13470" y="3925"/>
                </a:cubicBezTo>
                <a:cubicBezTo>
                  <a:pt x="13331" y="3897"/>
                  <a:pt x="13098" y="3971"/>
                  <a:pt x="12992" y="3838"/>
                </a:cubicBezTo>
                <a:cubicBezTo>
                  <a:pt x="13050" y="3855"/>
                  <a:pt x="13007" y="3806"/>
                  <a:pt x="12996" y="3780"/>
                </a:cubicBezTo>
                <a:cubicBezTo>
                  <a:pt x="12927" y="3621"/>
                  <a:pt x="12927" y="3641"/>
                  <a:pt x="12805" y="3593"/>
                </a:cubicBezTo>
                <a:cubicBezTo>
                  <a:pt x="12750" y="3571"/>
                  <a:pt x="12702" y="3511"/>
                  <a:pt x="12651" y="3497"/>
                </a:cubicBezTo>
                <a:cubicBezTo>
                  <a:pt x="12566" y="3474"/>
                  <a:pt x="12455" y="3515"/>
                  <a:pt x="12372" y="3534"/>
                </a:cubicBezTo>
                <a:cubicBezTo>
                  <a:pt x="12331" y="3544"/>
                  <a:pt x="12218" y="3539"/>
                  <a:pt x="12248" y="3605"/>
                </a:cubicBezTo>
                <a:cubicBezTo>
                  <a:pt x="12270" y="3653"/>
                  <a:pt x="12252" y="3671"/>
                  <a:pt x="12306" y="3701"/>
                </a:cubicBezTo>
                <a:cubicBezTo>
                  <a:pt x="12376" y="3740"/>
                  <a:pt x="12555" y="3857"/>
                  <a:pt x="12414" y="3925"/>
                </a:cubicBezTo>
                <a:cubicBezTo>
                  <a:pt x="12326" y="3968"/>
                  <a:pt x="12380" y="4019"/>
                  <a:pt x="12364" y="4091"/>
                </a:cubicBezTo>
                <a:cubicBezTo>
                  <a:pt x="12348" y="4164"/>
                  <a:pt x="12254" y="4155"/>
                  <a:pt x="12206" y="4191"/>
                </a:cubicBezTo>
                <a:cubicBezTo>
                  <a:pt x="12160" y="4226"/>
                  <a:pt x="12095" y="4200"/>
                  <a:pt x="12119" y="4274"/>
                </a:cubicBezTo>
                <a:cubicBezTo>
                  <a:pt x="12127" y="4302"/>
                  <a:pt x="12084" y="4336"/>
                  <a:pt x="12056" y="4337"/>
                </a:cubicBezTo>
                <a:cubicBezTo>
                  <a:pt x="12012" y="4338"/>
                  <a:pt x="11970" y="4311"/>
                  <a:pt x="11928" y="4303"/>
                </a:cubicBezTo>
                <a:cubicBezTo>
                  <a:pt x="11843" y="4288"/>
                  <a:pt x="11763" y="4302"/>
                  <a:pt x="11678" y="4295"/>
                </a:cubicBezTo>
                <a:cubicBezTo>
                  <a:pt x="11598" y="4288"/>
                  <a:pt x="11517" y="4263"/>
                  <a:pt x="11437" y="4253"/>
                </a:cubicBezTo>
                <a:cubicBezTo>
                  <a:pt x="11354" y="4244"/>
                  <a:pt x="11333" y="4180"/>
                  <a:pt x="11263" y="4158"/>
                </a:cubicBezTo>
                <a:cubicBezTo>
                  <a:pt x="11326" y="4130"/>
                  <a:pt x="11400" y="4156"/>
                  <a:pt x="11466" y="4158"/>
                </a:cubicBezTo>
                <a:cubicBezTo>
                  <a:pt x="11554" y="4161"/>
                  <a:pt x="11556" y="4226"/>
                  <a:pt x="11683" y="4174"/>
                </a:cubicBezTo>
                <a:cubicBezTo>
                  <a:pt x="11687" y="4189"/>
                  <a:pt x="11693" y="4200"/>
                  <a:pt x="11702" y="4207"/>
                </a:cubicBezTo>
                <a:cubicBezTo>
                  <a:pt x="11664" y="4191"/>
                  <a:pt x="11644" y="4189"/>
                  <a:pt x="11600" y="4206"/>
                </a:cubicBezTo>
                <a:cubicBezTo>
                  <a:pt x="11636" y="4246"/>
                  <a:pt x="11707" y="4256"/>
                  <a:pt x="11757" y="4241"/>
                </a:cubicBezTo>
                <a:cubicBezTo>
                  <a:pt x="11748" y="4234"/>
                  <a:pt x="11739" y="4228"/>
                  <a:pt x="11730" y="4222"/>
                </a:cubicBezTo>
                <a:cubicBezTo>
                  <a:pt x="11777" y="4235"/>
                  <a:pt x="11848" y="4210"/>
                  <a:pt x="11888" y="4206"/>
                </a:cubicBezTo>
                <a:cubicBezTo>
                  <a:pt x="11872" y="4142"/>
                  <a:pt x="11818" y="4130"/>
                  <a:pt x="11764" y="4140"/>
                </a:cubicBezTo>
                <a:cubicBezTo>
                  <a:pt x="11784" y="4133"/>
                  <a:pt x="11803" y="4127"/>
                  <a:pt x="11824" y="4125"/>
                </a:cubicBezTo>
                <a:cubicBezTo>
                  <a:pt x="11846" y="4122"/>
                  <a:pt x="11988" y="4077"/>
                  <a:pt x="11898" y="4058"/>
                </a:cubicBezTo>
                <a:cubicBezTo>
                  <a:pt x="11919" y="4050"/>
                  <a:pt x="11939" y="4046"/>
                  <a:pt x="11961" y="4050"/>
                </a:cubicBezTo>
                <a:cubicBezTo>
                  <a:pt x="11949" y="4041"/>
                  <a:pt x="11938" y="4031"/>
                  <a:pt x="11928" y="4021"/>
                </a:cubicBezTo>
                <a:cubicBezTo>
                  <a:pt x="11999" y="3991"/>
                  <a:pt x="11973" y="3890"/>
                  <a:pt x="12077" y="3875"/>
                </a:cubicBezTo>
                <a:cubicBezTo>
                  <a:pt x="12050" y="3848"/>
                  <a:pt x="12064" y="3799"/>
                  <a:pt x="12031" y="3763"/>
                </a:cubicBezTo>
                <a:cubicBezTo>
                  <a:pt x="11970" y="3694"/>
                  <a:pt x="12101" y="3668"/>
                  <a:pt x="12031" y="3613"/>
                </a:cubicBezTo>
                <a:cubicBezTo>
                  <a:pt x="12005" y="3592"/>
                  <a:pt x="11967" y="3588"/>
                  <a:pt x="11936" y="3576"/>
                </a:cubicBezTo>
                <a:cubicBezTo>
                  <a:pt x="11897" y="3562"/>
                  <a:pt x="11669" y="3500"/>
                  <a:pt x="11703" y="3422"/>
                </a:cubicBezTo>
                <a:cubicBezTo>
                  <a:pt x="11722" y="3379"/>
                  <a:pt x="11678" y="3391"/>
                  <a:pt x="11682" y="3343"/>
                </a:cubicBezTo>
                <a:cubicBezTo>
                  <a:pt x="11658" y="3308"/>
                  <a:pt x="11639" y="3303"/>
                  <a:pt x="11637" y="3256"/>
                </a:cubicBezTo>
                <a:cubicBezTo>
                  <a:pt x="11634" y="3201"/>
                  <a:pt x="11531" y="3157"/>
                  <a:pt x="11516" y="3106"/>
                </a:cubicBezTo>
                <a:cubicBezTo>
                  <a:pt x="11505" y="3071"/>
                  <a:pt x="11568" y="3069"/>
                  <a:pt x="11537" y="3036"/>
                </a:cubicBezTo>
                <a:cubicBezTo>
                  <a:pt x="11510" y="3008"/>
                  <a:pt x="11518" y="2996"/>
                  <a:pt x="11504" y="2961"/>
                </a:cubicBezTo>
                <a:cubicBezTo>
                  <a:pt x="11444" y="2814"/>
                  <a:pt x="11236" y="2865"/>
                  <a:pt x="11155" y="2741"/>
                </a:cubicBezTo>
                <a:cubicBezTo>
                  <a:pt x="11174" y="2732"/>
                  <a:pt x="11208" y="2731"/>
                  <a:pt x="11221" y="2712"/>
                </a:cubicBezTo>
                <a:cubicBezTo>
                  <a:pt x="11237" y="2689"/>
                  <a:pt x="11206" y="2666"/>
                  <a:pt x="11221" y="2649"/>
                </a:cubicBezTo>
                <a:cubicBezTo>
                  <a:pt x="11244" y="2624"/>
                  <a:pt x="11247" y="2569"/>
                  <a:pt x="11246" y="2537"/>
                </a:cubicBezTo>
                <a:cubicBezTo>
                  <a:pt x="11243" y="2457"/>
                  <a:pt x="11129" y="2380"/>
                  <a:pt x="11059" y="2367"/>
                </a:cubicBezTo>
                <a:cubicBezTo>
                  <a:pt x="11011" y="2358"/>
                  <a:pt x="10959" y="2371"/>
                  <a:pt x="10913" y="2354"/>
                </a:cubicBezTo>
                <a:cubicBezTo>
                  <a:pt x="10779" y="2304"/>
                  <a:pt x="10596" y="2375"/>
                  <a:pt x="10419" y="2346"/>
                </a:cubicBezTo>
                <a:cubicBezTo>
                  <a:pt x="10501" y="2328"/>
                  <a:pt x="10343" y="2289"/>
                  <a:pt x="10332" y="2425"/>
                </a:cubicBezTo>
                <a:cubicBezTo>
                  <a:pt x="10322" y="2539"/>
                  <a:pt x="10476" y="2718"/>
                  <a:pt x="10157" y="2795"/>
                </a:cubicBezTo>
                <a:cubicBezTo>
                  <a:pt x="10107" y="2807"/>
                  <a:pt x="10052" y="2908"/>
                  <a:pt x="10128" y="2890"/>
                </a:cubicBezTo>
                <a:cubicBezTo>
                  <a:pt x="10060" y="2933"/>
                  <a:pt x="10158" y="2958"/>
                  <a:pt x="10194" y="2948"/>
                </a:cubicBezTo>
                <a:cubicBezTo>
                  <a:pt x="10281" y="2925"/>
                  <a:pt x="10273" y="2995"/>
                  <a:pt x="10298" y="3048"/>
                </a:cubicBezTo>
                <a:cubicBezTo>
                  <a:pt x="10305" y="3063"/>
                  <a:pt x="10307" y="3109"/>
                  <a:pt x="10323" y="3119"/>
                </a:cubicBezTo>
                <a:cubicBezTo>
                  <a:pt x="10342" y="3130"/>
                  <a:pt x="10360" y="3136"/>
                  <a:pt x="10373" y="3156"/>
                </a:cubicBezTo>
                <a:cubicBezTo>
                  <a:pt x="10397" y="3194"/>
                  <a:pt x="10309" y="3191"/>
                  <a:pt x="10294" y="3190"/>
                </a:cubicBezTo>
                <a:cubicBezTo>
                  <a:pt x="10305" y="3234"/>
                  <a:pt x="10305" y="3298"/>
                  <a:pt x="10361" y="3310"/>
                </a:cubicBezTo>
                <a:cubicBezTo>
                  <a:pt x="10369" y="3223"/>
                  <a:pt x="10564" y="3384"/>
                  <a:pt x="10639" y="3323"/>
                </a:cubicBezTo>
                <a:cubicBezTo>
                  <a:pt x="10693" y="3394"/>
                  <a:pt x="10609" y="3371"/>
                  <a:pt x="10776" y="3468"/>
                </a:cubicBezTo>
                <a:cubicBezTo>
                  <a:pt x="10808" y="3486"/>
                  <a:pt x="10842" y="3513"/>
                  <a:pt x="10880" y="3514"/>
                </a:cubicBezTo>
                <a:cubicBezTo>
                  <a:pt x="10913" y="3514"/>
                  <a:pt x="10941" y="3489"/>
                  <a:pt x="10972" y="3514"/>
                </a:cubicBezTo>
                <a:cubicBezTo>
                  <a:pt x="10921" y="3519"/>
                  <a:pt x="10986" y="3545"/>
                  <a:pt x="10968" y="3597"/>
                </a:cubicBezTo>
                <a:cubicBezTo>
                  <a:pt x="10959" y="3621"/>
                  <a:pt x="10935" y="3657"/>
                  <a:pt x="10947" y="3684"/>
                </a:cubicBezTo>
                <a:cubicBezTo>
                  <a:pt x="10991" y="3788"/>
                  <a:pt x="10801" y="3661"/>
                  <a:pt x="10793" y="3659"/>
                </a:cubicBezTo>
                <a:cubicBezTo>
                  <a:pt x="10668" y="3628"/>
                  <a:pt x="10555" y="3534"/>
                  <a:pt x="10431" y="3518"/>
                </a:cubicBezTo>
                <a:cubicBezTo>
                  <a:pt x="10376" y="3510"/>
                  <a:pt x="10324" y="3500"/>
                  <a:pt x="10269" y="3489"/>
                </a:cubicBezTo>
                <a:cubicBezTo>
                  <a:pt x="10248" y="3485"/>
                  <a:pt x="10090" y="3446"/>
                  <a:pt x="10174" y="3447"/>
                </a:cubicBezTo>
                <a:cubicBezTo>
                  <a:pt x="10135" y="3443"/>
                  <a:pt x="9990" y="3387"/>
                  <a:pt x="9974" y="3426"/>
                </a:cubicBezTo>
                <a:cubicBezTo>
                  <a:pt x="9957" y="3468"/>
                  <a:pt x="9898" y="3408"/>
                  <a:pt x="9962" y="3393"/>
                </a:cubicBezTo>
                <a:cubicBezTo>
                  <a:pt x="9840" y="3368"/>
                  <a:pt x="9726" y="3318"/>
                  <a:pt x="9604" y="3293"/>
                </a:cubicBezTo>
                <a:cubicBezTo>
                  <a:pt x="9403" y="3254"/>
                  <a:pt x="9184" y="3278"/>
                  <a:pt x="9047" y="3244"/>
                </a:cubicBezTo>
                <a:cubicBezTo>
                  <a:pt x="9008" y="3234"/>
                  <a:pt x="8966" y="3219"/>
                  <a:pt x="8931" y="3248"/>
                </a:cubicBezTo>
                <a:cubicBezTo>
                  <a:pt x="8926" y="3260"/>
                  <a:pt x="8921" y="3272"/>
                  <a:pt x="8919" y="3285"/>
                </a:cubicBezTo>
                <a:cubicBezTo>
                  <a:pt x="8908" y="3286"/>
                  <a:pt x="8896" y="3288"/>
                  <a:pt x="8885" y="3289"/>
                </a:cubicBezTo>
                <a:cubicBezTo>
                  <a:pt x="8859" y="3305"/>
                  <a:pt x="8842" y="3280"/>
                  <a:pt x="8823" y="3314"/>
                </a:cubicBezTo>
                <a:cubicBezTo>
                  <a:pt x="8873" y="3344"/>
                  <a:pt x="8933" y="3369"/>
                  <a:pt x="8968" y="3418"/>
                </a:cubicBezTo>
                <a:cubicBezTo>
                  <a:pt x="9001" y="3464"/>
                  <a:pt x="9043" y="3423"/>
                  <a:pt x="9068" y="3464"/>
                </a:cubicBezTo>
                <a:cubicBezTo>
                  <a:pt x="9152" y="3597"/>
                  <a:pt x="8894" y="3558"/>
                  <a:pt x="8865" y="3601"/>
                </a:cubicBezTo>
                <a:cubicBezTo>
                  <a:pt x="8883" y="3608"/>
                  <a:pt x="8938" y="3641"/>
                  <a:pt x="8927" y="3667"/>
                </a:cubicBezTo>
                <a:cubicBezTo>
                  <a:pt x="8910" y="3705"/>
                  <a:pt x="8829" y="3680"/>
                  <a:pt x="8802" y="3676"/>
                </a:cubicBezTo>
                <a:cubicBezTo>
                  <a:pt x="8735" y="3665"/>
                  <a:pt x="8672" y="3588"/>
                  <a:pt x="8769" y="3564"/>
                </a:cubicBezTo>
                <a:cubicBezTo>
                  <a:pt x="8746" y="3549"/>
                  <a:pt x="8602" y="3496"/>
                  <a:pt x="8682" y="3489"/>
                </a:cubicBezTo>
                <a:cubicBezTo>
                  <a:pt x="8618" y="3499"/>
                  <a:pt x="8543" y="3482"/>
                  <a:pt x="8490" y="3530"/>
                </a:cubicBezTo>
                <a:cubicBezTo>
                  <a:pt x="8498" y="3541"/>
                  <a:pt x="8507" y="3550"/>
                  <a:pt x="8515" y="3559"/>
                </a:cubicBezTo>
                <a:cubicBezTo>
                  <a:pt x="8510" y="3557"/>
                  <a:pt x="8413" y="3505"/>
                  <a:pt x="8420" y="3543"/>
                </a:cubicBezTo>
                <a:cubicBezTo>
                  <a:pt x="8424" y="3569"/>
                  <a:pt x="8392" y="3572"/>
                  <a:pt x="8370" y="3572"/>
                </a:cubicBezTo>
                <a:cubicBezTo>
                  <a:pt x="8306" y="3573"/>
                  <a:pt x="8338" y="3648"/>
                  <a:pt x="8191" y="3609"/>
                </a:cubicBezTo>
                <a:cubicBezTo>
                  <a:pt x="8099" y="3585"/>
                  <a:pt x="7762" y="3574"/>
                  <a:pt x="7792" y="3734"/>
                </a:cubicBezTo>
                <a:cubicBezTo>
                  <a:pt x="7754" y="3750"/>
                  <a:pt x="7721" y="3687"/>
                  <a:pt x="7692" y="3701"/>
                </a:cubicBezTo>
                <a:cubicBezTo>
                  <a:pt x="7668" y="3713"/>
                  <a:pt x="7624" y="3749"/>
                  <a:pt x="7626" y="3697"/>
                </a:cubicBezTo>
                <a:cubicBezTo>
                  <a:pt x="7585" y="3747"/>
                  <a:pt x="7460" y="3727"/>
                  <a:pt x="7406" y="3717"/>
                </a:cubicBezTo>
                <a:cubicBezTo>
                  <a:pt x="7406" y="3647"/>
                  <a:pt x="7511" y="3695"/>
                  <a:pt x="7543" y="3659"/>
                </a:cubicBezTo>
                <a:cubicBezTo>
                  <a:pt x="7531" y="3640"/>
                  <a:pt x="7432" y="3542"/>
                  <a:pt x="7518" y="3534"/>
                </a:cubicBezTo>
                <a:cubicBezTo>
                  <a:pt x="7486" y="3523"/>
                  <a:pt x="7450" y="3525"/>
                  <a:pt x="7418" y="3514"/>
                </a:cubicBezTo>
                <a:cubicBezTo>
                  <a:pt x="7479" y="3496"/>
                  <a:pt x="7549" y="3526"/>
                  <a:pt x="7605" y="3489"/>
                </a:cubicBezTo>
                <a:cubicBezTo>
                  <a:pt x="7480" y="3484"/>
                  <a:pt x="7252" y="3506"/>
                  <a:pt x="7165" y="3613"/>
                </a:cubicBezTo>
                <a:cubicBezTo>
                  <a:pt x="7203" y="3612"/>
                  <a:pt x="7234" y="3634"/>
                  <a:pt x="7260" y="3659"/>
                </a:cubicBezTo>
                <a:cubicBezTo>
                  <a:pt x="7240" y="3663"/>
                  <a:pt x="7162" y="3720"/>
                  <a:pt x="7148" y="3688"/>
                </a:cubicBezTo>
                <a:cubicBezTo>
                  <a:pt x="7135" y="3660"/>
                  <a:pt x="7171" y="3644"/>
                  <a:pt x="7131" y="3630"/>
                </a:cubicBezTo>
                <a:cubicBezTo>
                  <a:pt x="7089" y="3616"/>
                  <a:pt x="7034" y="3636"/>
                  <a:pt x="6998" y="3659"/>
                </a:cubicBezTo>
                <a:cubicBezTo>
                  <a:pt x="6961" y="3683"/>
                  <a:pt x="6908" y="3673"/>
                  <a:pt x="6865" y="3676"/>
                </a:cubicBezTo>
                <a:cubicBezTo>
                  <a:pt x="6786" y="3681"/>
                  <a:pt x="6720" y="3758"/>
                  <a:pt x="6653" y="3776"/>
                </a:cubicBezTo>
                <a:cubicBezTo>
                  <a:pt x="6559" y="3801"/>
                  <a:pt x="6492" y="3847"/>
                  <a:pt x="6387" y="3825"/>
                </a:cubicBezTo>
                <a:cubicBezTo>
                  <a:pt x="6431" y="3841"/>
                  <a:pt x="6473" y="3874"/>
                  <a:pt x="6508" y="3904"/>
                </a:cubicBezTo>
                <a:cubicBezTo>
                  <a:pt x="6470" y="3882"/>
                  <a:pt x="6350" y="3873"/>
                  <a:pt x="6313" y="3900"/>
                </a:cubicBezTo>
                <a:cubicBezTo>
                  <a:pt x="6277" y="3926"/>
                  <a:pt x="6245" y="3894"/>
                  <a:pt x="6217" y="3921"/>
                </a:cubicBezTo>
                <a:cubicBezTo>
                  <a:pt x="6272" y="3948"/>
                  <a:pt x="6241" y="3987"/>
                  <a:pt x="6230" y="4029"/>
                </a:cubicBezTo>
                <a:cubicBezTo>
                  <a:pt x="6219" y="4068"/>
                  <a:pt x="6283" y="4097"/>
                  <a:pt x="6225" y="4129"/>
                </a:cubicBezTo>
                <a:cubicBezTo>
                  <a:pt x="6199" y="4143"/>
                  <a:pt x="6027" y="4125"/>
                  <a:pt x="5972" y="4170"/>
                </a:cubicBezTo>
                <a:cubicBezTo>
                  <a:pt x="5981" y="4161"/>
                  <a:pt x="5988" y="4152"/>
                  <a:pt x="5997" y="4141"/>
                </a:cubicBezTo>
                <a:cubicBezTo>
                  <a:pt x="5939" y="4138"/>
                  <a:pt x="5866" y="4159"/>
                  <a:pt x="5814" y="4125"/>
                </a:cubicBezTo>
                <a:cubicBezTo>
                  <a:pt x="5777" y="4100"/>
                  <a:pt x="5759" y="4057"/>
                  <a:pt x="5718" y="4037"/>
                </a:cubicBezTo>
                <a:cubicBezTo>
                  <a:pt x="5675" y="4017"/>
                  <a:pt x="5612" y="4031"/>
                  <a:pt x="5577" y="3992"/>
                </a:cubicBezTo>
                <a:cubicBezTo>
                  <a:pt x="5535" y="3944"/>
                  <a:pt x="5601" y="3918"/>
                  <a:pt x="5639" y="3909"/>
                </a:cubicBezTo>
                <a:cubicBezTo>
                  <a:pt x="5635" y="3898"/>
                  <a:pt x="5631" y="3886"/>
                  <a:pt x="5627" y="3875"/>
                </a:cubicBezTo>
                <a:cubicBezTo>
                  <a:pt x="5728" y="3840"/>
                  <a:pt x="5837" y="3872"/>
                  <a:pt x="5939" y="3842"/>
                </a:cubicBezTo>
                <a:cubicBezTo>
                  <a:pt x="5905" y="3764"/>
                  <a:pt x="5817" y="3743"/>
                  <a:pt x="5752" y="3701"/>
                </a:cubicBezTo>
                <a:cubicBezTo>
                  <a:pt x="5680" y="3655"/>
                  <a:pt x="5634" y="3626"/>
                  <a:pt x="5544" y="3618"/>
                </a:cubicBezTo>
                <a:cubicBezTo>
                  <a:pt x="5450" y="3609"/>
                  <a:pt x="5348" y="3646"/>
                  <a:pt x="5257" y="3622"/>
                </a:cubicBezTo>
                <a:cubicBezTo>
                  <a:pt x="5213" y="3610"/>
                  <a:pt x="5122" y="3561"/>
                  <a:pt x="5082" y="3605"/>
                </a:cubicBezTo>
                <a:cubicBezTo>
                  <a:pt x="5154" y="3627"/>
                  <a:pt x="5243" y="3654"/>
                  <a:pt x="5307" y="3692"/>
                </a:cubicBezTo>
                <a:cubicBezTo>
                  <a:pt x="5345" y="3716"/>
                  <a:pt x="5306" y="3773"/>
                  <a:pt x="5357" y="3780"/>
                </a:cubicBezTo>
                <a:cubicBezTo>
                  <a:pt x="5312" y="3787"/>
                  <a:pt x="5328" y="3805"/>
                  <a:pt x="5353" y="3821"/>
                </a:cubicBezTo>
                <a:cubicBezTo>
                  <a:pt x="5302" y="3824"/>
                  <a:pt x="5339" y="3841"/>
                  <a:pt x="5336" y="3871"/>
                </a:cubicBezTo>
                <a:cubicBezTo>
                  <a:pt x="5329" y="3935"/>
                  <a:pt x="5264" y="4015"/>
                  <a:pt x="5319" y="4037"/>
                </a:cubicBezTo>
                <a:cubicBezTo>
                  <a:pt x="5378" y="4061"/>
                  <a:pt x="5432" y="4051"/>
                  <a:pt x="5481" y="4104"/>
                </a:cubicBezTo>
                <a:cubicBezTo>
                  <a:pt x="5509" y="4133"/>
                  <a:pt x="5492" y="4191"/>
                  <a:pt x="5540" y="4204"/>
                </a:cubicBezTo>
                <a:cubicBezTo>
                  <a:pt x="5433" y="4237"/>
                  <a:pt x="5476" y="4390"/>
                  <a:pt x="5523" y="4449"/>
                </a:cubicBezTo>
                <a:cubicBezTo>
                  <a:pt x="5484" y="4418"/>
                  <a:pt x="5465" y="4362"/>
                  <a:pt x="5411" y="4353"/>
                </a:cubicBezTo>
                <a:cubicBezTo>
                  <a:pt x="5382" y="4348"/>
                  <a:pt x="5329" y="4353"/>
                  <a:pt x="5332" y="4395"/>
                </a:cubicBezTo>
                <a:cubicBezTo>
                  <a:pt x="5320" y="4390"/>
                  <a:pt x="5308" y="4383"/>
                  <a:pt x="5299" y="4374"/>
                </a:cubicBezTo>
                <a:cubicBezTo>
                  <a:pt x="5316" y="4357"/>
                  <a:pt x="5337" y="4346"/>
                  <a:pt x="5361" y="4341"/>
                </a:cubicBezTo>
                <a:cubicBezTo>
                  <a:pt x="5343" y="4257"/>
                  <a:pt x="5173" y="4286"/>
                  <a:pt x="5062" y="4253"/>
                </a:cubicBezTo>
                <a:cubicBezTo>
                  <a:pt x="5000" y="4235"/>
                  <a:pt x="4962" y="4279"/>
                  <a:pt x="4925" y="4320"/>
                </a:cubicBezTo>
                <a:cubicBezTo>
                  <a:pt x="4878" y="4371"/>
                  <a:pt x="4827" y="4384"/>
                  <a:pt x="4762" y="4399"/>
                </a:cubicBezTo>
                <a:cubicBezTo>
                  <a:pt x="4697" y="4414"/>
                  <a:pt x="4659" y="4455"/>
                  <a:pt x="4604" y="4490"/>
                </a:cubicBezTo>
                <a:cubicBezTo>
                  <a:pt x="4574" y="4510"/>
                  <a:pt x="4486" y="4533"/>
                  <a:pt x="4492" y="4582"/>
                </a:cubicBezTo>
                <a:cubicBezTo>
                  <a:pt x="4501" y="4653"/>
                  <a:pt x="4679" y="4677"/>
                  <a:pt x="4758" y="4864"/>
                </a:cubicBezTo>
                <a:cubicBezTo>
                  <a:pt x="4519" y="4792"/>
                  <a:pt x="4585" y="4883"/>
                  <a:pt x="4451" y="4827"/>
                </a:cubicBezTo>
                <a:cubicBezTo>
                  <a:pt x="4201" y="4723"/>
                  <a:pt x="4171" y="4876"/>
                  <a:pt x="4151" y="4790"/>
                </a:cubicBezTo>
                <a:cubicBezTo>
                  <a:pt x="4176" y="4792"/>
                  <a:pt x="4201" y="4779"/>
                  <a:pt x="4218" y="4761"/>
                </a:cubicBezTo>
                <a:cubicBezTo>
                  <a:pt x="4119" y="4789"/>
                  <a:pt x="4053" y="4691"/>
                  <a:pt x="3964" y="4673"/>
                </a:cubicBezTo>
                <a:cubicBezTo>
                  <a:pt x="3931" y="4667"/>
                  <a:pt x="3866" y="4633"/>
                  <a:pt x="3844" y="4677"/>
                </a:cubicBezTo>
                <a:cubicBezTo>
                  <a:pt x="3820" y="4726"/>
                  <a:pt x="3817" y="4743"/>
                  <a:pt x="3748" y="4740"/>
                </a:cubicBezTo>
                <a:cubicBezTo>
                  <a:pt x="3800" y="4810"/>
                  <a:pt x="3881" y="4849"/>
                  <a:pt x="3948" y="4902"/>
                </a:cubicBezTo>
                <a:cubicBezTo>
                  <a:pt x="3979" y="4927"/>
                  <a:pt x="4020" y="4921"/>
                  <a:pt x="4056" y="4910"/>
                </a:cubicBezTo>
                <a:cubicBezTo>
                  <a:pt x="4102" y="4896"/>
                  <a:pt x="4131" y="4927"/>
                  <a:pt x="4172" y="4939"/>
                </a:cubicBezTo>
                <a:cubicBezTo>
                  <a:pt x="4139" y="4982"/>
                  <a:pt x="4268" y="5079"/>
                  <a:pt x="4122" y="5064"/>
                </a:cubicBezTo>
                <a:cubicBezTo>
                  <a:pt x="4083" y="5060"/>
                  <a:pt x="4071" y="5102"/>
                  <a:pt x="4014" y="5085"/>
                </a:cubicBezTo>
                <a:cubicBezTo>
                  <a:pt x="3955" y="5067"/>
                  <a:pt x="3890" y="5062"/>
                  <a:pt x="3831" y="5043"/>
                </a:cubicBezTo>
                <a:cubicBezTo>
                  <a:pt x="3783" y="5028"/>
                  <a:pt x="3758" y="4984"/>
                  <a:pt x="3715" y="4960"/>
                </a:cubicBezTo>
                <a:cubicBezTo>
                  <a:pt x="3692" y="4947"/>
                  <a:pt x="3695" y="4990"/>
                  <a:pt x="3669" y="4956"/>
                </a:cubicBezTo>
                <a:cubicBezTo>
                  <a:pt x="3619" y="4888"/>
                  <a:pt x="3548" y="4944"/>
                  <a:pt x="3503" y="4923"/>
                </a:cubicBezTo>
                <a:cubicBezTo>
                  <a:pt x="3465" y="4904"/>
                  <a:pt x="3427" y="4878"/>
                  <a:pt x="3387" y="4864"/>
                </a:cubicBezTo>
                <a:cubicBezTo>
                  <a:pt x="3396" y="4855"/>
                  <a:pt x="3403" y="4845"/>
                  <a:pt x="3412" y="4835"/>
                </a:cubicBezTo>
                <a:cubicBezTo>
                  <a:pt x="3401" y="4828"/>
                  <a:pt x="3389" y="4821"/>
                  <a:pt x="3378" y="4815"/>
                </a:cubicBezTo>
                <a:cubicBezTo>
                  <a:pt x="3390" y="4807"/>
                  <a:pt x="3404" y="4800"/>
                  <a:pt x="3416" y="4794"/>
                </a:cubicBezTo>
                <a:cubicBezTo>
                  <a:pt x="3374" y="4791"/>
                  <a:pt x="3372" y="4733"/>
                  <a:pt x="3329" y="4727"/>
                </a:cubicBezTo>
                <a:cubicBezTo>
                  <a:pt x="3372" y="4680"/>
                  <a:pt x="3265" y="4640"/>
                  <a:pt x="3241" y="4615"/>
                </a:cubicBezTo>
                <a:cubicBezTo>
                  <a:pt x="3217" y="4590"/>
                  <a:pt x="3338" y="4558"/>
                  <a:pt x="3295" y="4499"/>
                </a:cubicBezTo>
                <a:cubicBezTo>
                  <a:pt x="3380" y="4519"/>
                  <a:pt x="3250" y="4400"/>
                  <a:pt x="3229" y="4386"/>
                </a:cubicBezTo>
                <a:cubicBezTo>
                  <a:pt x="3140" y="4331"/>
                  <a:pt x="3019" y="4317"/>
                  <a:pt x="2917" y="4312"/>
                </a:cubicBezTo>
                <a:cubicBezTo>
                  <a:pt x="2947" y="4301"/>
                  <a:pt x="2997" y="4307"/>
                  <a:pt x="2984" y="4258"/>
                </a:cubicBezTo>
                <a:cubicBezTo>
                  <a:pt x="2946" y="4265"/>
                  <a:pt x="2859" y="4258"/>
                  <a:pt x="2822" y="4249"/>
                </a:cubicBezTo>
                <a:cubicBezTo>
                  <a:pt x="2857" y="4231"/>
                  <a:pt x="2901" y="4231"/>
                  <a:pt x="2938" y="4241"/>
                </a:cubicBezTo>
                <a:cubicBezTo>
                  <a:pt x="2900" y="4202"/>
                  <a:pt x="2838" y="4236"/>
                  <a:pt x="2792" y="4224"/>
                </a:cubicBezTo>
                <a:cubicBezTo>
                  <a:pt x="2827" y="4230"/>
                  <a:pt x="2857" y="4197"/>
                  <a:pt x="2892" y="4212"/>
                </a:cubicBezTo>
                <a:cubicBezTo>
                  <a:pt x="2856" y="4183"/>
                  <a:pt x="2805" y="4192"/>
                  <a:pt x="2763" y="4179"/>
                </a:cubicBezTo>
                <a:cubicBezTo>
                  <a:pt x="2841" y="4187"/>
                  <a:pt x="2703" y="4128"/>
                  <a:pt x="2672" y="4133"/>
                </a:cubicBezTo>
                <a:cubicBezTo>
                  <a:pt x="2682" y="4122"/>
                  <a:pt x="2691" y="4115"/>
                  <a:pt x="2701" y="4104"/>
                </a:cubicBezTo>
                <a:cubicBezTo>
                  <a:pt x="2649" y="4067"/>
                  <a:pt x="2587" y="4074"/>
                  <a:pt x="2531" y="4050"/>
                </a:cubicBezTo>
                <a:cubicBezTo>
                  <a:pt x="2571" y="4056"/>
                  <a:pt x="2612" y="4034"/>
                  <a:pt x="2651" y="4050"/>
                </a:cubicBezTo>
                <a:cubicBezTo>
                  <a:pt x="2693" y="4066"/>
                  <a:pt x="2744" y="4072"/>
                  <a:pt x="2788" y="4071"/>
                </a:cubicBezTo>
                <a:cubicBezTo>
                  <a:pt x="2699" y="4074"/>
                  <a:pt x="2877" y="4162"/>
                  <a:pt x="2900" y="4170"/>
                </a:cubicBezTo>
                <a:cubicBezTo>
                  <a:pt x="2928" y="4180"/>
                  <a:pt x="2981" y="4159"/>
                  <a:pt x="3000" y="4175"/>
                </a:cubicBezTo>
                <a:cubicBezTo>
                  <a:pt x="3028" y="4197"/>
                  <a:pt x="3061" y="4200"/>
                  <a:pt x="3083" y="4166"/>
                </a:cubicBezTo>
                <a:cubicBezTo>
                  <a:pt x="3072" y="4219"/>
                  <a:pt x="3147" y="4189"/>
                  <a:pt x="3175" y="4237"/>
                </a:cubicBezTo>
                <a:cubicBezTo>
                  <a:pt x="3178" y="4242"/>
                  <a:pt x="3280" y="4226"/>
                  <a:pt x="3304" y="4237"/>
                </a:cubicBezTo>
                <a:cubicBezTo>
                  <a:pt x="3414" y="4288"/>
                  <a:pt x="3519" y="4311"/>
                  <a:pt x="3640" y="4316"/>
                </a:cubicBezTo>
                <a:cubicBezTo>
                  <a:pt x="3935" y="4329"/>
                  <a:pt x="4011" y="4445"/>
                  <a:pt x="4417" y="4349"/>
                </a:cubicBezTo>
                <a:cubicBezTo>
                  <a:pt x="4659" y="4292"/>
                  <a:pt x="4853" y="4064"/>
                  <a:pt x="4700" y="4025"/>
                </a:cubicBezTo>
                <a:cubicBezTo>
                  <a:pt x="4679" y="4020"/>
                  <a:pt x="4653" y="3954"/>
                  <a:pt x="4646" y="3933"/>
                </a:cubicBezTo>
                <a:cubicBezTo>
                  <a:pt x="4628" y="3881"/>
                  <a:pt x="4609" y="3892"/>
                  <a:pt x="4567" y="3871"/>
                </a:cubicBezTo>
                <a:cubicBezTo>
                  <a:pt x="4520" y="3848"/>
                  <a:pt x="4471" y="3854"/>
                  <a:pt x="4430" y="3817"/>
                </a:cubicBezTo>
                <a:cubicBezTo>
                  <a:pt x="4394" y="3784"/>
                  <a:pt x="4347" y="3754"/>
                  <a:pt x="4301" y="3738"/>
                </a:cubicBezTo>
                <a:cubicBezTo>
                  <a:pt x="4309" y="3749"/>
                  <a:pt x="4315" y="3760"/>
                  <a:pt x="4322" y="3771"/>
                </a:cubicBezTo>
                <a:cubicBezTo>
                  <a:pt x="4219" y="3784"/>
                  <a:pt x="4105" y="3724"/>
                  <a:pt x="4018" y="3676"/>
                </a:cubicBezTo>
                <a:cubicBezTo>
                  <a:pt x="4030" y="3684"/>
                  <a:pt x="4041" y="3691"/>
                  <a:pt x="4052" y="3701"/>
                </a:cubicBezTo>
                <a:cubicBezTo>
                  <a:pt x="3941" y="3681"/>
                  <a:pt x="3855" y="3600"/>
                  <a:pt x="3748" y="3568"/>
                </a:cubicBezTo>
                <a:cubicBezTo>
                  <a:pt x="3624" y="3531"/>
                  <a:pt x="3499" y="3495"/>
                  <a:pt x="3378" y="3447"/>
                </a:cubicBezTo>
                <a:cubicBezTo>
                  <a:pt x="3271" y="3405"/>
                  <a:pt x="3177" y="3435"/>
                  <a:pt x="3071" y="3418"/>
                </a:cubicBezTo>
                <a:cubicBezTo>
                  <a:pt x="3025" y="3411"/>
                  <a:pt x="2980" y="3390"/>
                  <a:pt x="2934" y="3389"/>
                </a:cubicBezTo>
                <a:cubicBezTo>
                  <a:pt x="2892" y="3388"/>
                  <a:pt x="2846" y="3404"/>
                  <a:pt x="2805" y="3389"/>
                </a:cubicBezTo>
                <a:cubicBezTo>
                  <a:pt x="2802" y="3459"/>
                  <a:pt x="2717" y="3443"/>
                  <a:pt x="2688" y="3501"/>
                </a:cubicBezTo>
                <a:cubicBezTo>
                  <a:pt x="2664" y="3452"/>
                  <a:pt x="2746" y="3454"/>
                  <a:pt x="2771" y="3437"/>
                </a:cubicBezTo>
                <a:cubicBezTo>
                  <a:pt x="2748" y="3430"/>
                  <a:pt x="2716" y="3418"/>
                  <a:pt x="2772" y="3410"/>
                </a:cubicBezTo>
                <a:cubicBezTo>
                  <a:pt x="2730" y="3401"/>
                  <a:pt x="2743" y="3396"/>
                  <a:pt x="2772" y="3381"/>
                </a:cubicBezTo>
                <a:cubicBezTo>
                  <a:pt x="2737" y="3340"/>
                  <a:pt x="2679" y="3361"/>
                  <a:pt x="2643" y="3385"/>
                </a:cubicBezTo>
                <a:cubicBezTo>
                  <a:pt x="2650" y="3374"/>
                  <a:pt x="2657" y="3367"/>
                  <a:pt x="2664" y="3356"/>
                </a:cubicBezTo>
                <a:cubicBezTo>
                  <a:pt x="2593" y="3354"/>
                  <a:pt x="2583" y="3326"/>
                  <a:pt x="2518" y="3347"/>
                </a:cubicBezTo>
                <a:cubicBezTo>
                  <a:pt x="2524" y="3346"/>
                  <a:pt x="2529" y="3341"/>
                  <a:pt x="2535" y="3339"/>
                </a:cubicBezTo>
                <a:cubicBezTo>
                  <a:pt x="2497" y="3319"/>
                  <a:pt x="2458" y="3309"/>
                  <a:pt x="2418" y="3293"/>
                </a:cubicBezTo>
                <a:cubicBezTo>
                  <a:pt x="2422" y="3282"/>
                  <a:pt x="2427" y="3273"/>
                  <a:pt x="2435" y="3264"/>
                </a:cubicBezTo>
                <a:cubicBezTo>
                  <a:pt x="2469" y="3305"/>
                  <a:pt x="2657" y="3354"/>
                  <a:pt x="2668" y="3273"/>
                </a:cubicBezTo>
                <a:cubicBezTo>
                  <a:pt x="2616" y="3251"/>
                  <a:pt x="2561" y="3262"/>
                  <a:pt x="2510" y="3235"/>
                </a:cubicBezTo>
                <a:cubicBezTo>
                  <a:pt x="2475" y="3217"/>
                  <a:pt x="2421" y="3191"/>
                  <a:pt x="2381" y="3206"/>
                </a:cubicBezTo>
                <a:cubicBezTo>
                  <a:pt x="2391" y="3215"/>
                  <a:pt x="2400" y="3222"/>
                  <a:pt x="2410" y="3231"/>
                </a:cubicBezTo>
                <a:cubicBezTo>
                  <a:pt x="2393" y="3233"/>
                  <a:pt x="2349" y="3225"/>
                  <a:pt x="2344" y="3252"/>
                </a:cubicBezTo>
                <a:cubicBezTo>
                  <a:pt x="2340" y="3269"/>
                  <a:pt x="2297" y="3292"/>
                  <a:pt x="2285" y="3285"/>
                </a:cubicBezTo>
                <a:cubicBezTo>
                  <a:pt x="2247" y="3263"/>
                  <a:pt x="2191" y="3260"/>
                  <a:pt x="2148" y="3252"/>
                </a:cubicBezTo>
                <a:cubicBezTo>
                  <a:pt x="2178" y="3273"/>
                  <a:pt x="2195" y="3310"/>
                  <a:pt x="2148" y="3323"/>
                </a:cubicBezTo>
                <a:cubicBezTo>
                  <a:pt x="2100" y="3335"/>
                  <a:pt x="2019" y="3303"/>
                  <a:pt x="2010" y="3291"/>
                </a:cubicBezTo>
                <a:cubicBezTo>
                  <a:pt x="2048" y="3376"/>
                  <a:pt x="1915" y="3373"/>
                  <a:pt x="1870" y="3389"/>
                </a:cubicBezTo>
                <a:cubicBezTo>
                  <a:pt x="1800" y="3403"/>
                  <a:pt x="1873" y="3438"/>
                  <a:pt x="1791" y="3479"/>
                </a:cubicBezTo>
                <a:lnTo>
                  <a:pt x="1791" y="3479"/>
                </a:lnTo>
                <a:cubicBezTo>
                  <a:pt x="1744" y="3505"/>
                  <a:pt x="1682" y="3509"/>
                  <a:pt x="1642" y="3523"/>
                </a:cubicBezTo>
                <a:cubicBezTo>
                  <a:pt x="1857" y="3552"/>
                  <a:pt x="1583" y="3594"/>
                  <a:pt x="1712" y="3699"/>
                </a:cubicBezTo>
                <a:cubicBezTo>
                  <a:pt x="1782" y="3757"/>
                  <a:pt x="1855" y="3728"/>
                  <a:pt x="2040" y="3867"/>
                </a:cubicBezTo>
                <a:cubicBezTo>
                  <a:pt x="2162" y="3959"/>
                  <a:pt x="1854" y="4047"/>
                  <a:pt x="1902" y="4136"/>
                </a:cubicBezTo>
                <a:cubicBezTo>
                  <a:pt x="1941" y="4225"/>
                  <a:pt x="2144" y="4334"/>
                  <a:pt x="2200" y="4500"/>
                </a:cubicBezTo>
                <a:cubicBezTo>
                  <a:pt x="2170" y="4501"/>
                  <a:pt x="2136" y="4511"/>
                  <a:pt x="2106" y="4517"/>
                </a:cubicBezTo>
                <a:cubicBezTo>
                  <a:pt x="2149" y="4529"/>
                  <a:pt x="2124" y="4597"/>
                  <a:pt x="2107" y="4620"/>
                </a:cubicBezTo>
                <a:cubicBezTo>
                  <a:pt x="2091" y="4642"/>
                  <a:pt x="2155" y="4655"/>
                  <a:pt x="2164" y="4677"/>
                </a:cubicBezTo>
                <a:cubicBezTo>
                  <a:pt x="2112" y="4688"/>
                  <a:pt x="2102" y="4730"/>
                  <a:pt x="2143" y="4766"/>
                </a:cubicBezTo>
                <a:cubicBezTo>
                  <a:pt x="2179" y="4799"/>
                  <a:pt x="2244" y="4761"/>
                  <a:pt x="2266" y="4817"/>
                </a:cubicBezTo>
                <a:cubicBezTo>
                  <a:pt x="2154" y="4868"/>
                  <a:pt x="2308" y="4921"/>
                  <a:pt x="2360" y="4948"/>
                </a:cubicBezTo>
                <a:cubicBezTo>
                  <a:pt x="2459" y="4997"/>
                  <a:pt x="2312" y="5091"/>
                  <a:pt x="2264" y="5116"/>
                </a:cubicBezTo>
                <a:cubicBezTo>
                  <a:pt x="2334" y="5149"/>
                  <a:pt x="2649" y="5311"/>
                  <a:pt x="2678" y="5363"/>
                </a:cubicBezTo>
                <a:cubicBezTo>
                  <a:pt x="2693" y="5387"/>
                  <a:pt x="2677" y="5406"/>
                  <a:pt x="2663" y="5444"/>
                </a:cubicBezTo>
                <a:cubicBezTo>
                  <a:pt x="2633" y="5524"/>
                  <a:pt x="2582" y="5558"/>
                  <a:pt x="2519" y="5607"/>
                </a:cubicBezTo>
                <a:cubicBezTo>
                  <a:pt x="2375" y="5766"/>
                  <a:pt x="2247" y="5895"/>
                  <a:pt x="2034" y="6014"/>
                </a:cubicBezTo>
                <a:cubicBezTo>
                  <a:pt x="2005" y="6029"/>
                  <a:pt x="1893" y="6113"/>
                  <a:pt x="1872" y="6145"/>
                </a:cubicBezTo>
                <a:cubicBezTo>
                  <a:pt x="1929" y="6145"/>
                  <a:pt x="1958" y="6144"/>
                  <a:pt x="2007" y="6111"/>
                </a:cubicBezTo>
                <a:cubicBezTo>
                  <a:pt x="2026" y="6099"/>
                  <a:pt x="2072" y="6071"/>
                  <a:pt x="2094" y="6095"/>
                </a:cubicBezTo>
                <a:cubicBezTo>
                  <a:pt x="2064" y="6112"/>
                  <a:pt x="2087" y="6147"/>
                  <a:pt x="2094" y="6169"/>
                </a:cubicBezTo>
                <a:cubicBezTo>
                  <a:pt x="2073" y="6159"/>
                  <a:pt x="2052" y="6148"/>
                  <a:pt x="2032" y="6136"/>
                </a:cubicBezTo>
                <a:cubicBezTo>
                  <a:pt x="2067" y="6176"/>
                  <a:pt x="2153" y="6243"/>
                  <a:pt x="2202" y="6261"/>
                </a:cubicBezTo>
                <a:cubicBezTo>
                  <a:pt x="2273" y="6286"/>
                  <a:pt x="2332" y="6238"/>
                  <a:pt x="2402" y="6286"/>
                </a:cubicBezTo>
                <a:cubicBezTo>
                  <a:pt x="2405" y="6288"/>
                  <a:pt x="2548" y="6365"/>
                  <a:pt x="2485" y="6365"/>
                </a:cubicBezTo>
                <a:cubicBezTo>
                  <a:pt x="2416" y="6365"/>
                  <a:pt x="2352" y="6321"/>
                  <a:pt x="2281" y="6319"/>
                </a:cubicBezTo>
                <a:cubicBezTo>
                  <a:pt x="2220" y="6317"/>
                  <a:pt x="2207" y="6386"/>
                  <a:pt x="2152" y="6390"/>
                </a:cubicBezTo>
                <a:cubicBezTo>
                  <a:pt x="2121" y="6392"/>
                  <a:pt x="2082" y="6348"/>
                  <a:pt x="2061" y="6390"/>
                </a:cubicBezTo>
                <a:cubicBezTo>
                  <a:pt x="2055" y="6402"/>
                  <a:pt x="2053" y="6423"/>
                  <a:pt x="2036" y="6423"/>
                </a:cubicBezTo>
                <a:cubicBezTo>
                  <a:pt x="2007" y="6423"/>
                  <a:pt x="1951" y="6366"/>
                  <a:pt x="1961" y="6423"/>
                </a:cubicBezTo>
                <a:cubicBezTo>
                  <a:pt x="1966" y="6450"/>
                  <a:pt x="1990" y="6461"/>
                  <a:pt x="1969" y="6489"/>
                </a:cubicBezTo>
                <a:cubicBezTo>
                  <a:pt x="1990" y="6497"/>
                  <a:pt x="2011" y="6509"/>
                  <a:pt x="2019" y="6531"/>
                </a:cubicBezTo>
                <a:cubicBezTo>
                  <a:pt x="1965" y="6530"/>
                  <a:pt x="1953" y="6559"/>
                  <a:pt x="1940" y="6610"/>
                </a:cubicBezTo>
                <a:cubicBezTo>
                  <a:pt x="1917" y="6677"/>
                  <a:pt x="1839" y="6677"/>
                  <a:pt x="1861" y="6749"/>
                </a:cubicBezTo>
                <a:cubicBezTo>
                  <a:pt x="1868" y="6773"/>
                  <a:pt x="1884" y="6793"/>
                  <a:pt x="1891" y="6818"/>
                </a:cubicBezTo>
                <a:cubicBezTo>
                  <a:pt x="1900" y="6848"/>
                  <a:pt x="1875" y="6871"/>
                  <a:pt x="1885" y="6901"/>
                </a:cubicBezTo>
                <a:cubicBezTo>
                  <a:pt x="1893" y="6922"/>
                  <a:pt x="1922" y="6938"/>
                  <a:pt x="1937" y="6953"/>
                </a:cubicBezTo>
                <a:cubicBezTo>
                  <a:pt x="1959" y="6975"/>
                  <a:pt x="1937" y="6995"/>
                  <a:pt x="1983" y="7017"/>
                </a:cubicBezTo>
                <a:cubicBezTo>
                  <a:pt x="1951" y="7054"/>
                  <a:pt x="1880" y="7087"/>
                  <a:pt x="1901" y="7133"/>
                </a:cubicBezTo>
                <a:cubicBezTo>
                  <a:pt x="1949" y="7150"/>
                  <a:pt x="2035" y="7223"/>
                  <a:pt x="2027" y="7252"/>
                </a:cubicBezTo>
                <a:cubicBezTo>
                  <a:pt x="2023" y="7270"/>
                  <a:pt x="1998" y="7338"/>
                  <a:pt x="1983" y="7356"/>
                </a:cubicBezTo>
                <a:cubicBezTo>
                  <a:pt x="2077" y="7349"/>
                  <a:pt x="2033" y="7380"/>
                  <a:pt x="2076" y="7396"/>
                </a:cubicBezTo>
                <a:cubicBezTo>
                  <a:pt x="2121" y="7413"/>
                  <a:pt x="2163" y="7571"/>
                  <a:pt x="2172" y="7615"/>
                </a:cubicBezTo>
                <a:cubicBezTo>
                  <a:pt x="2188" y="7619"/>
                  <a:pt x="2202" y="7622"/>
                  <a:pt x="2210" y="7616"/>
                </a:cubicBezTo>
                <a:cubicBezTo>
                  <a:pt x="2277" y="7610"/>
                  <a:pt x="2464" y="7619"/>
                  <a:pt x="2479" y="7665"/>
                </a:cubicBezTo>
                <a:cubicBezTo>
                  <a:pt x="2491" y="7676"/>
                  <a:pt x="2480" y="7696"/>
                  <a:pt x="2481" y="7713"/>
                </a:cubicBezTo>
                <a:cubicBezTo>
                  <a:pt x="2484" y="7763"/>
                  <a:pt x="2591" y="7721"/>
                  <a:pt x="2619" y="7706"/>
                </a:cubicBezTo>
                <a:cubicBezTo>
                  <a:pt x="2736" y="7651"/>
                  <a:pt x="2760" y="7720"/>
                  <a:pt x="2840" y="7754"/>
                </a:cubicBezTo>
                <a:cubicBezTo>
                  <a:pt x="2951" y="7800"/>
                  <a:pt x="2852" y="7814"/>
                  <a:pt x="2921" y="7926"/>
                </a:cubicBezTo>
                <a:cubicBezTo>
                  <a:pt x="2939" y="7959"/>
                  <a:pt x="2948" y="7969"/>
                  <a:pt x="2915" y="7993"/>
                </a:cubicBezTo>
                <a:cubicBezTo>
                  <a:pt x="2871" y="8025"/>
                  <a:pt x="2943" y="8071"/>
                  <a:pt x="2969" y="8097"/>
                </a:cubicBezTo>
                <a:cubicBezTo>
                  <a:pt x="3026" y="8152"/>
                  <a:pt x="3044" y="8239"/>
                  <a:pt x="3133" y="8270"/>
                </a:cubicBezTo>
                <a:cubicBezTo>
                  <a:pt x="3159" y="8279"/>
                  <a:pt x="3201" y="8287"/>
                  <a:pt x="3212" y="8316"/>
                </a:cubicBezTo>
                <a:cubicBezTo>
                  <a:pt x="3230" y="8363"/>
                  <a:pt x="3157" y="8409"/>
                  <a:pt x="3272" y="8383"/>
                </a:cubicBezTo>
                <a:cubicBezTo>
                  <a:pt x="3292" y="8379"/>
                  <a:pt x="3316" y="8392"/>
                  <a:pt x="3337" y="8394"/>
                </a:cubicBezTo>
                <a:cubicBezTo>
                  <a:pt x="3406" y="8403"/>
                  <a:pt x="3364" y="8419"/>
                  <a:pt x="3392" y="8450"/>
                </a:cubicBezTo>
                <a:cubicBezTo>
                  <a:pt x="3407" y="8468"/>
                  <a:pt x="3456" y="8479"/>
                  <a:pt x="3475" y="8514"/>
                </a:cubicBezTo>
                <a:cubicBezTo>
                  <a:pt x="3501" y="8559"/>
                  <a:pt x="3444" y="8563"/>
                  <a:pt x="3427" y="8575"/>
                </a:cubicBezTo>
                <a:cubicBezTo>
                  <a:pt x="3394" y="8596"/>
                  <a:pt x="3384" y="8611"/>
                  <a:pt x="3333" y="8623"/>
                </a:cubicBezTo>
                <a:cubicBezTo>
                  <a:pt x="3271" y="8638"/>
                  <a:pt x="3234" y="8582"/>
                  <a:pt x="3179" y="8593"/>
                </a:cubicBezTo>
                <a:cubicBezTo>
                  <a:pt x="3052" y="8620"/>
                  <a:pt x="3112" y="8665"/>
                  <a:pt x="3177" y="8712"/>
                </a:cubicBezTo>
                <a:cubicBezTo>
                  <a:pt x="3208" y="8735"/>
                  <a:pt x="3201" y="8783"/>
                  <a:pt x="3209" y="8817"/>
                </a:cubicBezTo>
                <a:cubicBezTo>
                  <a:pt x="3223" y="8871"/>
                  <a:pt x="3263" y="8917"/>
                  <a:pt x="3292" y="8964"/>
                </a:cubicBezTo>
                <a:cubicBezTo>
                  <a:pt x="3396" y="8994"/>
                  <a:pt x="3419" y="8962"/>
                  <a:pt x="3427" y="8885"/>
                </a:cubicBezTo>
                <a:cubicBezTo>
                  <a:pt x="3580" y="8906"/>
                  <a:pt x="3546" y="8913"/>
                  <a:pt x="3647" y="8879"/>
                </a:cubicBezTo>
                <a:cubicBezTo>
                  <a:pt x="3696" y="8876"/>
                  <a:pt x="3745" y="8912"/>
                  <a:pt x="3797" y="8883"/>
                </a:cubicBezTo>
                <a:cubicBezTo>
                  <a:pt x="3844" y="8864"/>
                  <a:pt x="3893" y="8957"/>
                  <a:pt x="3907" y="8985"/>
                </a:cubicBezTo>
                <a:cubicBezTo>
                  <a:pt x="3937" y="9040"/>
                  <a:pt x="3995" y="9039"/>
                  <a:pt x="4014" y="9083"/>
                </a:cubicBezTo>
                <a:cubicBezTo>
                  <a:pt x="3987" y="9095"/>
                  <a:pt x="3930" y="9105"/>
                  <a:pt x="3932" y="9119"/>
                </a:cubicBezTo>
                <a:cubicBezTo>
                  <a:pt x="3939" y="9147"/>
                  <a:pt x="4016" y="9225"/>
                  <a:pt x="3977" y="9251"/>
                </a:cubicBezTo>
                <a:cubicBezTo>
                  <a:pt x="4015" y="9264"/>
                  <a:pt x="4113" y="9299"/>
                  <a:pt x="4158" y="9275"/>
                </a:cubicBezTo>
                <a:cubicBezTo>
                  <a:pt x="4210" y="9247"/>
                  <a:pt x="4241" y="9330"/>
                  <a:pt x="4296" y="9327"/>
                </a:cubicBezTo>
                <a:lnTo>
                  <a:pt x="4297" y="9328"/>
                </a:lnTo>
                <a:lnTo>
                  <a:pt x="4297" y="9328"/>
                </a:lnTo>
                <a:lnTo>
                  <a:pt x="4297" y="9329"/>
                </a:lnTo>
                <a:cubicBezTo>
                  <a:pt x="4296" y="9344"/>
                  <a:pt x="4275" y="9358"/>
                  <a:pt x="4372" y="9536"/>
                </a:cubicBezTo>
                <a:cubicBezTo>
                  <a:pt x="4410" y="9590"/>
                  <a:pt x="4468" y="9527"/>
                  <a:pt x="4513" y="9535"/>
                </a:cubicBezTo>
                <a:cubicBezTo>
                  <a:pt x="4563" y="9543"/>
                  <a:pt x="4613" y="9592"/>
                  <a:pt x="4671" y="9610"/>
                </a:cubicBezTo>
                <a:cubicBezTo>
                  <a:pt x="4741" y="9620"/>
                  <a:pt x="4884" y="9440"/>
                  <a:pt x="4961" y="9605"/>
                </a:cubicBezTo>
                <a:cubicBezTo>
                  <a:pt x="4986" y="9660"/>
                  <a:pt x="5066" y="9672"/>
                  <a:pt x="5083" y="9721"/>
                </a:cubicBezTo>
                <a:cubicBezTo>
                  <a:pt x="5152" y="9681"/>
                  <a:pt x="5121" y="9654"/>
                  <a:pt x="5205" y="9697"/>
                </a:cubicBezTo>
                <a:cubicBezTo>
                  <a:pt x="5248" y="9720"/>
                  <a:pt x="5365" y="9769"/>
                  <a:pt x="5401" y="9727"/>
                </a:cubicBezTo>
                <a:cubicBezTo>
                  <a:pt x="5429" y="9788"/>
                  <a:pt x="5484" y="9755"/>
                  <a:pt x="5516" y="9794"/>
                </a:cubicBezTo>
                <a:cubicBezTo>
                  <a:pt x="5589" y="9879"/>
                  <a:pt x="5640" y="9822"/>
                  <a:pt x="5679" y="9822"/>
                </a:cubicBezTo>
                <a:cubicBezTo>
                  <a:pt x="5644" y="9860"/>
                  <a:pt x="5729" y="9952"/>
                  <a:pt x="5659" y="10003"/>
                </a:cubicBezTo>
                <a:cubicBezTo>
                  <a:pt x="5638" y="10018"/>
                  <a:pt x="5581" y="10012"/>
                  <a:pt x="5609" y="10058"/>
                </a:cubicBezTo>
                <a:cubicBezTo>
                  <a:pt x="5635" y="10097"/>
                  <a:pt x="5684" y="10043"/>
                  <a:pt x="5686" y="10105"/>
                </a:cubicBezTo>
                <a:cubicBezTo>
                  <a:pt x="5662" y="10095"/>
                  <a:pt x="5590" y="10118"/>
                  <a:pt x="5611" y="10171"/>
                </a:cubicBezTo>
                <a:cubicBezTo>
                  <a:pt x="5618" y="10186"/>
                  <a:pt x="5730" y="10225"/>
                  <a:pt x="5672" y="10267"/>
                </a:cubicBezTo>
                <a:cubicBezTo>
                  <a:pt x="5684" y="10277"/>
                  <a:pt x="5697" y="10281"/>
                  <a:pt x="5713" y="10276"/>
                </a:cubicBezTo>
                <a:cubicBezTo>
                  <a:pt x="5721" y="10301"/>
                  <a:pt x="5692" y="10397"/>
                  <a:pt x="5681" y="10414"/>
                </a:cubicBezTo>
                <a:cubicBezTo>
                  <a:pt x="5647" y="10470"/>
                  <a:pt x="5562" y="10424"/>
                  <a:pt x="5508" y="10434"/>
                </a:cubicBezTo>
                <a:cubicBezTo>
                  <a:pt x="5476" y="10441"/>
                  <a:pt x="5448" y="10420"/>
                  <a:pt x="5417" y="10437"/>
                </a:cubicBezTo>
                <a:cubicBezTo>
                  <a:pt x="5382" y="10457"/>
                  <a:pt x="5392" y="10486"/>
                  <a:pt x="5347" y="10505"/>
                </a:cubicBezTo>
                <a:cubicBezTo>
                  <a:pt x="5246" y="10556"/>
                  <a:pt x="5257" y="10623"/>
                  <a:pt x="5299" y="10625"/>
                </a:cubicBezTo>
                <a:cubicBezTo>
                  <a:pt x="5284" y="10638"/>
                  <a:pt x="5287" y="10654"/>
                  <a:pt x="5284" y="10673"/>
                </a:cubicBezTo>
                <a:cubicBezTo>
                  <a:pt x="5305" y="10699"/>
                  <a:pt x="5342" y="10677"/>
                  <a:pt x="5365" y="10662"/>
                </a:cubicBezTo>
                <a:cubicBezTo>
                  <a:pt x="5360" y="10668"/>
                  <a:pt x="5352" y="10676"/>
                  <a:pt x="5348" y="10683"/>
                </a:cubicBezTo>
                <a:cubicBezTo>
                  <a:pt x="5405" y="10689"/>
                  <a:pt x="5457" y="10651"/>
                  <a:pt x="5511" y="10641"/>
                </a:cubicBezTo>
                <a:cubicBezTo>
                  <a:pt x="5579" y="10630"/>
                  <a:pt x="5548" y="10704"/>
                  <a:pt x="5602" y="10687"/>
                </a:cubicBezTo>
                <a:cubicBezTo>
                  <a:pt x="5560" y="10724"/>
                  <a:pt x="5485" y="10766"/>
                  <a:pt x="5423" y="10774"/>
                </a:cubicBezTo>
                <a:cubicBezTo>
                  <a:pt x="5299" y="10791"/>
                  <a:pt x="5392" y="10795"/>
                  <a:pt x="5378" y="10853"/>
                </a:cubicBezTo>
                <a:cubicBezTo>
                  <a:pt x="5340" y="10856"/>
                  <a:pt x="5312" y="10834"/>
                  <a:pt x="5274" y="10845"/>
                </a:cubicBezTo>
                <a:cubicBezTo>
                  <a:pt x="5239" y="10856"/>
                  <a:pt x="5210" y="10868"/>
                  <a:pt x="5174" y="10853"/>
                </a:cubicBezTo>
                <a:cubicBezTo>
                  <a:pt x="5201" y="10939"/>
                  <a:pt x="5249" y="10924"/>
                  <a:pt x="5311" y="10961"/>
                </a:cubicBezTo>
                <a:cubicBezTo>
                  <a:pt x="5336" y="10976"/>
                  <a:pt x="5429" y="11028"/>
                  <a:pt x="5419" y="11065"/>
                </a:cubicBezTo>
                <a:cubicBezTo>
                  <a:pt x="5389" y="11067"/>
                  <a:pt x="5356" y="11020"/>
                  <a:pt x="5328" y="11032"/>
                </a:cubicBezTo>
                <a:cubicBezTo>
                  <a:pt x="5303" y="11043"/>
                  <a:pt x="5306" y="11099"/>
                  <a:pt x="5290" y="11119"/>
                </a:cubicBezTo>
                <a:cubicBezTo>
                  <a:pt x="5286" y="11100"/>
                  <a:pt x="5282" y="11081"/>
                  <a:pt x="5278" y="11061"/>
                </a:cubicBezTo>
                <a:cubicBezTo>
                  <a:pt x="5241" y="11084"/>
                  <a:pt x="5239" y="11241"/>
                  <a:pt x="5178" y="11203"/>
                </a:cubicBezTo>
                <a:cubicBezTo>
                  <a:pt x="5175" y="11222"/>
                  <a:pt x="5192" y="11304"/>
                  <a:pt x="5211" y="11232"/>
                </a:cubicBezTo>
                <a:cubicBezTo>
                  <a:pt x="5215" y="11262"/>
                  <a:pt x="5240" y="11291"/>
                  <a:pt x="5224" y="11323"/>
                </a:cubicBezTo>
                <a:cubicBezTo>
                  <a:pt x="5202" y="11317"/>
                  <a:pt x="5066" y="11302"/>
                  <a:pt x="5078" y="11327"/>
                </a:cubicBezTo>
                <a:cubicBezTo>
                  <a:pt x="5037" y="11294"/>
                  <a:pt x="4953" y="11239"/>
                  <a:pt x="4933" y="11311"/>
                </a:cubicBezTo>
                <a:cubicBezTo>
                  <a:pt x="4942" y="11303"/>
                  <a:pt x="4951" y="11296"/>
                  <a:pt x="4962" y="11290"/>
                </a:cubicBezTo>
                <a:cubicBezTo>
                  <a:pt x="4964" y="11315"/>
                  <a:pt x="4978" y="11331"/>
                  <a:pt x="5003" y="11331"/>
                </a:cubicBezTo>
                <a:cubicBezTo>
                  <a:pt x="4977" y="11347"/>
                  <a:pt x="4942" y="11352"/>
                  <a:pt x="4929" y="11385"/>
                </a:cubicBezTo>
                <a:cubicBezTo>
                  <a:pt x="5013" y="11422"/>
                  <a:pt x="5100" y="11410"/>
                  <a:pt x="5153" y="11498"/>
                </a:cubicBezTo>
                <a:cubicBezTo>
                  <a:pt x="5180" y="11541"/>
                  <a:pt x="5317" y="11577"/>
                  <a:pt x="5274" y="11523"/>
                </a:cubicBezTo>
                <a:cubicBezTo>
                  <a:pt x="5335" y="11540"/>
                  <a:pt x="5365" y="11609"/>
                  <a:pt x="5419" y="11639"/>
                </a:cubicBezTo>
                <a:cubicBezTo>
                  <a:pt x="5478" y="11671"/>
                  <a:pt x="5546" y="11681"/>
                  <a:pt x="5606" y="11714"/>
                </a:cubicBezTo>
                <a:cubicBezTo>
                  <a:pt x="5741" y="11788"/>
                  <a:pt x="5830" y="11923"/>
                  <a:pt x="5966" y="11993"/>
                </a:cubicBezTo>
                <a:cubicBezTo>
                  <a:pt x="5973" y="11842"/>
                  <a:pt x="6295" y="11985"/>
                  <a:pt x="6357" y="12013"/>
                </a:cubicBezTo>
                <a:cubicBezTo>
                  <a:pt x="6432" y="12045"/>
                  <a:pt x="6492" y="12071"/>
                  <a:pt x="6575" y="12054"/>
                </a:cubicBezTo>
                <a:cubicBezTo>
                  <a:pt x="6615" y="12047"/>
                  <a:pt x="6647" y="12039"/>
                  <a:pt x="6694" y="12065"/>
                </a:cubicBezTo>
                <a:cubicBezTo>
                  <a:pt x="6709" y="12080"/>
                  <a:pt x="6775" y="12059"/>
                  <a:pt x="6809" y="12079"/>
                </a:cubicBezTo>
                <a:cubicBezTo>
                  <a:pt x="6884" y="12122"/>
                  <a:pt x="7017" y="12177"/>
                  <a:pt x="7071" y="12231"/>
                </a:cubicBezTo>
                <a:close/>
                <a:moveTo>
                  <a:pt x="39988" y="4803"/>
                </a:moveTo>
                <a:cubicBezTo>
                  <a:pt x="40020" y="4818"/>
                  <a:pt x="40057" y="4807"/>
                  <a:pt x="40086" y="4791"/>
                </a:cubicBezTo>
                <a:cubicBezTo>
                  <a:pt x="40051" y="4774"/>
                  <a:pt x="39974" y="4730"/>
                  <a:pt x="39988" y="4803"/>
                </a:cubicBezTo>
                <a:close/>
                <a:moveTo>
                  <a:pt x="35190" y="2736"/>
                </a:moveTo>
                <a:cubicBezTo>
                  <a:pt x="34981" y="2873"/>
                  <a:pt x="35259" y="2944"/>
                  <a:pt x="35272" y="2944"/>
                </a:cubicBezTo>
                <a:cubicBezTo>
                  <a:pt x="35304" y="2943"/>
                  <a:pt x="35406" y="2927"/>
                  <a:pt x="35429" y="2904"/>
                </a:cubicBezTo>
                <a:cubicBezTo>
                  <a:pt x="35470" y="2863"/>
                  <a:pt x="35589" y="2910"/>
                  <a:pt x="35639" y="2916"/>
                </a:cubicBezTo>
                <a:cubicBezTo>
                  <a:pt x="35700" y="2924"/>
                  <a:pt x="35876" y="2898"/>
                  <a:pt x="35921" y="2855"/>
                </a:cubicBezTo>
                <a:cubicBezTo>
                  <a:pt x="35861" y="2764"/>
                  <a:pt x="35698" y="2769"/>
                  <a:pt x="35604" y="2748"/>
                </a:cubicBezTo>
                <a:cubicBezTo>
                  <a:pt x="35538" y="2734"/>
                  <a:pt x="35479" y="2715"/>
                  <a:pt x="35410" y="2715"/>
                </a:cubicBezTo>
                <a:cubicBezTo>
                  <a:pt x="35359" y="2715"/>
                  <a:pt x="35230" y="2708"/>
                  <a:pt x="35190" y="2736"/>
                </a:cubicBezTo>
                <a:close/>
                <a:moveTo>
                  <a:pt x="33227" y="3188"/>
                </a:moveTo>
                <a:cubicBezTo>
                  <a:pt x="33147" y="3252"/>
                  <a:pt x="33623" y="3316"/>
                  <a:pt x="33637" y="3318"/>
                </a:cubicBezTo>
                <a:cubicBezTo>
                  <a:pt x="33642" y="3249"/>
                  <a:pt x="33557" y="3221"/>
                  <a:pt x="33507" y="3216"/>
                </a:cubicBezTo>
                <a:cubicBezTo>
                  <a:pt x="33421" y="3206"/>
                  <a:pt x="33313" y="3161"/>
                  <a:pt x="33227" y="3188"/>
                </a:cubicBezTo>
                <a:close/>
                <a:moveTo>
                  <a:pt x="31206" y="2944"/>
                </a:moveTo>
                <a:cubicBezTo>
                  <a:pt x="31173" y="2936"/>
                  <a:pt x="31144" y="2918"/>
                  <a:pt x="31111" y="2911"/>
                </a:cubicBezTo>
                <a:cubicBezTo>
                  <a:pt x="31133" y="2940"/>
                  <a:pt x="31171" y="2954"/>
                  <a:pt x="31206" y="2944"/>
                </a:cubicBezTo>
                <a:close/>
                <a:moveTo>
                  <a:pt x="13885" y="2053"/>
                </a:moveTo>
                <a:cubicBezTo>
                  <a:pt x="13865" y="2044"/>
                  <a:pt x="13845" y="2037"/>
                  <a:pt x="13823" y="2033"/>
                </a:cubicBezTo>
                <a:cubicBezTo>
                  <a:pt x="13843" y="2044"/>
                  <a:pt x="13863" y="2050"/>
                  <a:pt x="13885" y="2053"/>
                </a:cubicBezTo>
                <a:close/>
                <a:moveTo>
                  <a:pt x="13847" y="1166"/>
                </a:moveTo>
                <a:cubicBezTo>
                  <a:pt x="13835" y="1166"/>
                  <a:pt x="13823" y="1166"/>
                  <a:pt x="13812" y="1166"/>
                </a:cubicBezTo>
                <a:cubicBezTo>
                  <a:pt x="13837" y="1174"/>
                  <a:pt x="13862" y="1177"/>
                  <a:pt x="13889" y="1175"/>
                </a:cubicBezTo>
                <a:cubicBezTo>
                  <a:pt x="13875" y="1172"/>
                  <a:pt x="13861" y="1169"/>
                  <a:pt x="13847" y="1166"/>
                </a:cubicBezTo>
                <a:close/>
                <a:moveTo>
                  <a:pt x="13678" y="1798"/>
                </a:moveTo>
                <a:cubicBezTo>
                  <a:pt x="13697" y="1811"/>
                  <a:pt x="13718" y="1815"/>
                  <a:pt x="13740" y="1813"/>
                </a:cubicBezTo>
                <a:cubicBezTo>
                  <a:pt x="13720" y="1804"/>
                  <a:pt x="13699" y="1799"/>
                  <a:pt x="13678" y="1798"/>
                </a:cubicBezTo>
                <a:close/>
                <a:moveTo>
                  <a:pt x="13669" y="1160"/>
                </a:moveTo>
                <a:cubicBezTo>
                  <a:pt x="13698" y="1157"/>
                  <a:pt x="13730" y="1163"/>
                  <a:pt x="13743" y="1130"/>
                </a:cubicBezTo>
                <a:cubicBezTo>
                  <a:pt x="13713" y="1118"/>
                  <a:pt x="13679" y="1118"/>
                  <a:pt x="13648" y="1130"/>
                </a:cubicBezTo>
                <a:cubicBezTo>
                  <a:pt x="13654" y="1141"/>
                  <a:pt x="13661" y="1151"/>
                  <a:pt x="13669" y="1160"/>
                </a:cubicBezTo>
                <a:close/>
                <a:moveTo>
                  <a:pt x="13755" y="1751"/>
                </a:moveTo>
                <a:cubicBezTo>
                  <a:pt x="13715" y="1754"/>
                  <a:pt x="13656" y="1743"/>
                  <a:pt x="13624" y="1774"/>
                </a:cubicBezTo>
                <a:cubicBezTo>
                  <a:pt x="13664" y="1799"/>
                  <a:pt x="13711" y="1790"/>
                  <a:pt x="13755" y="1795"/>
                </a:cubicBezTo>
                <a:cubicBezTo>
                  <a:pt x="13673" y="1775"/>
                  <a:pt x="13765" y="1776"/>
                  <a:pt x="13782" y="1777"/>
                </a:cubicBezTo>
                <a:cubicBezTo>
                  <a:pt x="13773" y="1768"/>
                  <a:pt x="13764" y="1759"/>
                  <a:pt x="13755" y="1751"/>
                </a:cubicBezTo>
                <a:close/>
                <a:moveTo>
                  <a:pt x="13669" y="1979"/>
                </a:moveTo>
                <a:cubicBezTo>
                  <a:pt x="13647" y="1977"/>
                  <a:pt x="13625" y="1975"/>
                  <a:pt x="13604" y="1973"/>
                </a:cubicBezTo>
                <a:cubicBezTo>
                  <a:pt x="13625" y="1986"/>
                  <a:pt x="13646" y="1988"/>
                  <a:pt x="13669" y="1979"/>
                </a:cubicBezTo>
                <a:close/>
                <a:moveTo>
                  <a:pt x="13633" y="1902"/>
                </a:moveTo>
                <a:cubicBezTo>
                  <a:pt x="13643" y="1896"/>
                  <a:pt x="13653" y="1890"/>
                  <a:pt x="13663" y="1884"/>
                </a:cubicBezTo>
                <a:cubicBezTo>
                  <a:pt x="13642" y="1866"/>
                  <a:pt x="13595" y="1852"/>
                  <a:pt x="13598" y="1896"/>
                </a:cubicBezTo>
                <a:cubicBezTo>
                  <a:pt x="13609" y="1898"/>
                  <a:pt x="13621" y="1900"/>
                  <a:pt x="13633" y="1902"/>
                </a:cubicBezTo>
                <a:close/>
                <a:moveTo>
                  <a:pt x="13627" y="1166"/>
                </a:moveTo>
                <a:cubicBezTo>
                  <a:pt x="13590" y="1154"/>
                  <a:pt x="13581" y="1164"/>
                  <a:pt x="13600" y="1195"/>
                </a:cubicBezTo>
                <a:cubicBezTo>
                  <a:pt x="13615" y="1190"/>
                  <a:pt x="13624" y="1181"/>
                  <a:pt x="13627" y="1166"/>
                </a:cubicBezTo>
                <a:close/>
                <a:moveTo>
                  <a:pt x="13496" y="1908"/>
                </a:moveTo>
                <a:cubicBezTo>
                  <a:pt x="13518" y="1910"/>
                  <a:pt x="13540" y="1912"/>
                  <a:pt x="13562" y="1914"/>
                </a:cubicBezTo>
                <a:cubicBezTo>
                  <a:pt x="13541" y="1905"/>
                  <a:pt x="13519" y="1904"/>
                  <a:pt x="13496" y="1908"/>
                </a:cubicBezTo>
                <a:close/>
                <a:moveTo>
                  <a:pt x="13565" y="1875"/>
                </a:moveTo>
                <a:cubicBezTo>
                  <a:pt x="13536" y="1864"/>
                  <a:pt x="13504" y="1861"/>
                  <a:pt x="13473" y="1866"/>
                </a:cubicBezTo>
                <a:cubicBezTo>
                  <a:pt x="13488" y="1888"/>
                  <a:pt x="13560" y="1924"/>
                  <a:pt x="13565" y="1875"/>
                </a:cubicBezTo>
                <a:close/>
                <a:moveTo>
                  <a:pt x="13467" y="1798"/>
                </a:moveTo>
                <a:cubicBezTo>
                  <a:pt x="13447" y="1808"/>
                  <a:pt x="13427" y="1813"/>
                  <a:pt x="13405" y="1813"/>
                </a:cubicBezTo>
                <a:cubicBezTo>
                  <a:pt x="13443" y="1823"/>
                  <a:pt x="13489" y="1834"/>
                  <a:pt x="13529" y="1825"/>
                </a:cubicBezTo>
                <a:cubicBezTo>
                  <a:pt x="13513" y="1807"/>
                  <a:pt x="13492" y="1798"/>
                  <a:pt x="13467" y="1798"/>
                </a:cubicBezTo>
                <a:close/>
                <a:moveTo>
                  <a:pt x="13416" y="1860"/>
                </a:moveTo>
                <a:cubicBezTo>
                  <a:pt x="13407" y="1863"/>
                  <a:pt x="13397" y="1866"/>
                  <a:pt x="13387" y="1869"/>
                </a:cubicBezTo>
                <a:cubicBezTo>
                  <a:pt x="13398" y="1870"/>
                  <a:pt x="13408" y="1867"/>
                  <a:pt x="13416" y="1860"/>
                </a:cubicBezTo>
                <a:close/>
                <a:moveTo>
                  <a:pt x="13372" y="1884"/>
                </a:moveTo>
                <a:cubicBezTo>
                  <a:pt x="13361" y="1887"/>
                  <a:pt x="13350" y="1890"/>
                  <a:pt x="13339" y="1893"/>
                </a:cubicBezTo>
                <a:cubicBezTo>
                  <a:pt x="13357" y="1911"/>
                  <a:pt x="13379" y="1919"/>
                  <a:pt x="13405" y="1917"/>
                </a:cubicBezTo>
                <a:cubicBezTo>
                  <a:pt x="13361" y="1904"/>
                  <a:pt x="13361" y="1898"/>
                  <a:pt x="13405" y="1896"/>
                </a:cubicBezTo>
                <a:cubicBezTo>
                  <a:pt x="13394" y="1892"/>
                  <a:pt x="13383" y="1888"/>
                  <a:pt x="13372" y="1884"/>
                </a:cubicBezTo>
                <a:close/>
                <a:moveTo>
                  <a:pt x="13322" y="2021"/>
                </a:moveTo>
                <a:cubicBezTo>
                  <a:pt x="13354" y="2034"/>
                  <a:pt x="13390" y="2041"/>
                  <a:pt x="13425" y="2039"/>
                </a:cubicBezTo>
                <a:cubicBezTo>
                  <a:pt x="13398" y="2007"/>
                  <a:pt x="13356" y="2026"/>
                  <a:pt x="13322" y="2021"/>
                </a:cubicBezTo>
                <a:close/>
                <a:moveTo>
                  <a:pt x="13063" y="2003"/>
                </a:moveTo>
                <a:cubicBezTo>
                  <a:pt x="13114" y="2002"/>
                  <a:pt x="13169" y="2028"/>
                  <a:pt x="13218" y="2006"/>
                </a:cubicBezTo>
                <a:cubicBezTo>
                  <a:pt x="13183" y="1982"/>
                  <a:pt x="13097" y="1969"/>
                  <a:pt x="13063" y="2003"/>
                </a:cubicBezTo>
                <a:close/>
                <a:moveTo>
                  <a:pt x="12989" y="1982"/>
                </a:moveTo>
                <a:cubicBezTo>
                  <a:pt x="12979" y="1983"/>
                  <a:pt x="12969" y="1984"/>
                  <a:pt x="12959" y="1985"/>
                </a:cubicBezTo>
                <a:cubicBezTo>
                  <a:pt x="12978" y="2000"/>
                  <a:pt x="13000" y="2009"/>
                  <a:pt x="13024" y="2012"/>
                </a:cubicBezTo>
                <a:cubicBezTo>
                  <a:pt x="13014" y="2000"/>
                  <a:pt x="13002" y="1991"/>
                  <a:pt x="12989" y="1982"/>
                </a:cubicBezTo>
                <a:close/>
                <a:moveTo>
                  <a:pt x="12647" y="2169"/>
                </a:moveTo>
                <a:cubicBezTo>
                  <a:pt x="12630" y="2151"/>
                  <a:pt x="12604" y="2144"/>
                  <a:pt x="12579" y="2151"/>
                </a:cubicBezTo>
                <a:cubicBezTo>
                  <a:pt x="12601" y="2161"/>
                  <a:pt x="12624" y="2167"/>
                  <a:pt x="12647" y="2169"/>
                </a:cubicBezTo>
                <a:close/>
                <a:moveTo>
                  <a:pt x="12671" y="1498"/>
                </a:moveTo>
                <a:cubicBezTo>
                  <a:pt x="12693" y="1492"/>
                  <a:pt x="12715" y="1491"/>
                  <a:pt x="12737" y="1495"/>
                </a:cubicBezTo>
                <a:cubicBezTo>
                  <a:pt x="12680" y="1469"/>
                  <a:pt x="12606" y="1466"/>
                  <a:pt x="12546" y="1480"/>
                </a:cubicBezTo>
                <a:cubicBezTo>
                  <a:pt x="12588" y="1491"/>
                  <a:pt x="12632" y="1477"/>
                  <a:pt x="12671" y="1498"/>
                </a:cubicBezTo>
                <a:close/>
                <a:moveTo>
                  <a:pt x="12609" y="1608"/>
                </a:moveTo>
                <a:cubicBezTo>
                  <a:pt x="12598" y="1608"/>
                  <a:pt x="12587" y="1608"/>
                  <a:pt x="12576" y="1608"/>
                </a:cubicBezTo>
                <a:cubicBezTo>
                  <a:pt x="12622" y="1664"/>
                  <a:pt x="12546" y="1637"/>
                  <a:pt x="12529" y="1623"/>
                </a:cubicBezTo>
                <a:cubicBezTo>
                  <a:pt x="12515" y="1660"/>
                  <a:pt x="12552" y="1673"/>
                  <a:pt x="12580" y="1662"/>
                </a:cubicBezTo>
                <a:cubicBezTo>
                  <a:pt x="12600" y="1654"/>
                  <a:pt x="12632" y="1695"/>
                  <a:pt x="12653" y="1697"/>
                </a:cubicBezTo>
                <a:cubicBezTo>
                  <a:pt x="12646" y="1688"/>
                  <a:pt x="12639" y="1678"/>
                  <a:pt x="12633" y="1667"/>
                </a:cubicBezTo>
                <a:cubicBezTo>
                  <a:pt x="12643" y="1663"/>
                  <a:pt x="12654" y="1659"/>
                  <a:pt x="12665" y="1656"/>
                </a:cubicBezTo>
                <a:cubicBezTo>
                  <a:pt x="12648" y="1637"/>
                  <a:pt x="12626" y="1628"/>
                  <a:pt x="12600" y="1629"/>
                </a:cubicBezTo>
                <a:cubicBezTo>
                  <a:pt x="12603" y="1622"/>
                  <a:pt x="12606" y="1615"/>
                  <a:pt x="12609" y="1608"/>
                </a:cubicBezTo>
                <a:close/>
                <a:moveTo>
                  <a:pt x="12407" y="2341"/>
                </a:moveTo>
                <a:cubicBezTo>
                  <a:pt x="12434" y="2409"/>
                  <a:pt x="12556" y="2393"/>
                  <a:pt x="12612" y="2398"/>
                </a:cubicBezTo>
                <a:cubicBezTo>
                  <a:pt x="12626" y="2354"/>
                  <a:pt x="12589" y="2334"/>
                  <a:pt x="12556" y="2318"/>
                </a:cubicBezTo>
                <a:cubicBezTo>
                  <a:pt x="12484" y="2282"/>
                  <a:pt x="12468" y="2297"/>
                  <a:pt x="12407" y="2341"/>
                </a:cubicBezTo>
                <a:close/>
                <a:moveTo>
                  <a:pt x="12404" y="1492"/>
                </a:moveTo>
                <a:cubicBezTo>
                  <a:pt x="12445" y="1507"/>
                  <a:pt x="12489" y="1506"/>
                  <a:pt x="12532" y="1510"/>
                </a:cubicBezTo>
                <a:cubicBezTo>
                  <a:pt x="12491" y="1496"/>
                  <a:pt x="12447" y="1498"/>
                  <a:pt x="12404" y="1492"/>
                </a:cubicBezTo>
                <a:close/>
                <a:moveTo>
                  <a:pt x="12170" y="1857"/>
                </a:moveTo>
                <a:cubicBezTo>
                  <a:pt x="12200" y="1869"/>
                  <a:pt x="12231" y="1881"/>
                  <a:pt x="12264" y="1881"/>
                </a:cubicBezTo>
                <a:cubicBezTo>
                  <a:pt x="12240" y="1850"/>
                  <a:pt x="12202" y="1852"/>
                  <a:pt x="12167" y="1849"/>
                </a:cubicBezTo>
                <a:cubicBezTo>
                  <a:pt x="12209" y="1857"/>
                  <a:pt x="12210" y="1860"/>
                  <a:pt x="12170" y="1857"/>
                </a:cubicBezTo>
                <a:close/>
                <a:moveTo>
                  <a:pt x="12152" y="1068"/>
                </a:moveTo>
                <a:cubicBezTo>
                  <a:pt x="12172" y="1075"/>
                  <a:pt x="12193" y="1079"/>
                  <a:pt x="12214" y="1080"/>
                </a:cubicBezTo>
                <a:cubicBezTo>
                  <a:pt x="12195" y="1070"/>
                  <a:pt x="12174" y="1066"/>
                  <a:pt x="12152" y="1068"/>
                </a:cubicBezTo>
                <a:close/>
                <a:moveTo>
                  <a:pt x="12119" y="2502"/>
                </a:moveTo>
                <a:cubicBezTo>
                  <a:pt x="12188" y="2566"/>
                  <a:pt x="12366" y="2517"/>
                  <a:pt x="12425" y="2457"/>
                </a:cubicBezTo>
                <a:cubicBezTo>
                  <a:pt x="12377" y="2432"/>
                  <a:pt x="12321" y="2421"/>
                  <a:pt x="12268" y="2422"/>
                </a:cubicBezTo>
                <a:cubicBezTo>
                  <a:pt x="12205" y="2422"/>
                  <a:pt x="12169" y="2473"/>
                  <a:pt x="12119" y="2502"/>
                </a:cubicBezTo>
                <a:close/>
                <a:moveTo>
                  <a:pt x="11810" y="2264"/>
                </a:moveTo>
                <a:cubicBezTo>
                  <a:pt x="11844" y="2269"/>
                  <a:pt x="11879" y="2284"/>
                  <a:pt x="11908" y="2258"/>
                </a:cubicBezTo>
                <a:cubicBezTo>
                  <a:pt x="11875" y="2259"/>
                  <a:pt x="11842" y="2252"/>
                  <a:pt x="11810" y="2264"/>
                </a:cubicBezTo>
                <a:close/>
                <a:moveTo>
                  <a:pt x="11721" y="2160"/>
                </a:moveTo>
                <a:cubicBezTo>
                  <a:pt x="11773" y="2179"/>
                  <a:pt x="11831" y="2179"/>
                  <a:pt x="11885" y="2187"/>
                </a:cubicBezTo>
                <a:cubicBezTo>
                  <a:pt x="11837" y="2164"/>
                  <a:pt x="11774" y="2150"/>
                  <a:pt x="11721" y="2160"/>
                </a:cubicBezTo>
                <a:close/>
                <a:moveTo>
                  <a:pt x="11573" y="2193"/>
                </a:moveTo>
                <a:cubicBezTo>
                  <a:pt x="11601" y="2167"/>
                  <a:pt x="11703" y="2211"/>
                  <a:pt x="11695" y="2148"/>
                </a:cubicBezTo>
                <a:cubicBezTo>
                  <a:pt x="11649" y="2154"/>
                  <a:pt x="11600" y="2148"/>
                  <a:pt x="11573" y="2193"/>
                </a:cubicBezTo>
                <a:close/>
                <a:moveTo>
                  <a:pt x="11383" y="2303"/>
                </a:moveTo>
                <a:cubicBezTo>
                  <a:pt x="11427" y="2337"/>
                  <a:pt x="11489" y="2335"/>
                  <a:pt x="11540" y="2353"/>
                </a:cubicBezTo>
                <a:cubicBezTo>
                  <a:pt x="11521" y="2333"/>
                  <a:pt x="11477" y="2279"/>
                  <a:pt x="11540" y="2285"/>
                </a:cubicBezTo>
                <a:cubicBezTo>
                  <a:pt x="11489" y="2281"/>
                  <a:pt x="11422" y="2255"/>
                  <a:pt x="11383" y="2303"/>
                </a:cubicBezTo>
                <a:close/>
                <a:moveTo>
                  <a:pt x="11516" y="4188"/>
                </a:moveTo>
                <a:cubicBezTo>
                  <a:pt x="11482" y="4182"/>
                  <a:pt x="11446" y="4193"/>
                  <a:pt x="11418" y="4188"/>
                </a:cubicBezTo>
                <a:cubicBezTo>
                  <a:pt x="11380" y="4182"/>
                  <a:pt x="11364" y="4144"/>
                  <a:pt x="11323" y="4170"/>
                </a:cubicBezTo>
                <a:cubicBezTo>
                  <a:pt x="11389" y="4157"/>
                  <a:pt x="11425" y="4222"/>
                  <a:pt x="11481" y="4241"/>
                </a:cubicBezTo>
                <a:cubicBezTo>
                  <a:pt x="11539" y="4262"/>
                  <a:pt x="11595" y="4221"/>
                  <a:pt x="11516" y="4188"/>
                </a:cubicBezTo>
                <a:close/>
                <a:moveTo>
                  <a:pt x="10685" y="2214"/>
                </a:moveTo>
                <a:cubicBezTo>
                  <a:pt x="10713" y="2239"/>
                  <a:pt x="10724" y="2234"/>
                  <a:pt x="10718" y="2199"/>
                </a:cubicBezTo>
                <a:cubicBezTo>
                  <a:pt x="10707" y="2204"/>
                  <a:pt x="10696" y="2209"/>
                  <a:pt x="10685" y="2214"/>
                </a:cubicBezTo>
                <a:close/>
                <a:moveTo>
                  <a:pt x="10424" y="2193"/>
                </a:moveTo>
                <a:cubicBezTo>
                  <a:pt x="10445" y="2236"/>
                  <a:pt x="10463" y="2237"/>
                  <a:pt x="10457" y="2288"/>
                </a:cubicBezTo>
                <a:cubicBezTo>
                  <a:pt x="10452" y="2341"/>
                  <a:pt x="10499" y="2285"/>
                  <a:pt x="10501" y="2285"/>
                </a:cubicBezTo>
                <a:cubicBezTo>
                  <a:pt x="10612" y="2300"/>
                  <a:pt x="10715" y="2284"/>
                  <a:pt x="10827" y="2255"/>
                </a:cubicBezTo>
                <a:cubicBezTo>
                  <a:pt x="10773" y="2219"/>
                  <a:pt x="10776" y="2241"/>
                  <a:pt x="10721" y="2240"/>
                </a:cubicBezTo>
                <a:cubicBezTo>
                  <a:pt x="10691" y="2240"/>
                  <a:pt x="10660" y="2208"/>
                  <a:pt x="10688" y="2181"/>
                </a:cubicBezTo>
                <a:cubicBezTo>
                  <a:pt x="10600" y="2169"/>
                  <a:pt x="10508" y="2157"/>
                  <a:pt x="10424" y="2193"/>
                </a:cubicBezTo>
                <a:close/>
                <a:moveTo>
                  <a:pt x="10406" y="3339"/>
                </a:moveTo>
                <a:cubicBezTo>
                  <a:pt x="10427" y="3352"/>
                  <a:pt x="10449" y="3354"/>
                  <a:pt x="10472" y="3345"/>
                </a:cubicBezTo>
                <a:cubicBezTo>
                  <a:pt x="10474" y="3297"/>
                  <a:pt x="10424" y="3317"/>
                  <a:pt x="10406" y="3339"/>
                </a:cubicBezTo>
                <a:close/>
                <a:moveTo>
                  <a:pt x="10219" y="3458"/>
                </a:moveTo>
                <a:cubicBezTo>
                  <a:pt x="10272" y="3470"/>
                  <a:pt x="10322" y="3494"/>
                  <a:pt x="10376" y="3505"/>
                </a:cubicBezTo>
                <a:cubicBezTo>
                  <a:pt x="10326" y="3483"/>
                  <a:pt x="10276" y="3454"/>
                  <a:pt x="10219" y="3458"/>
                </a:cubicBezTo>
                <a:close/>
                <a:moveTo>
                  <a:pt x="8678" y="3446"/>
                </a:moveTo>
                <a:cubicBezTo>
                  <a:pt x="8650" y="3404"/>
                  <a:pt x="8596" y="3403"/>
                  <a:pt x="8553" y="3386"/>
                </a:cubicBezTo>
                <a:cubicBezTo>
                  <a:pt x="8591" y="3412"/>
                  <a:pt x="8635" y="3432"/>
                  <a:pt x="8678" y="3446"/>
                </a:cubicBezTo>
                <a:close/>
                <a:moveTo>
                  <a:pt x="8441" y="3188"/>
                </a:moveTo>
                <a:cubicBezTo>
                  <a:pt x="8471" y="3208"/>
                  <a:pt x="8504" y="3220"/>
                  <a:pt x="8539" y="3232"/>
                </a:cubicBezTo>
                <a:cubicBezTo>
                  <a:pt x="8448" y="3181"/>
                  <a:pt x="8605" y="3220"/>
                  <a:pt x="8626" y="3227"/>
                </a:cubicBezTo>
                <a:cubicBezTo>
                  <a:pt x="8664" y="3238"/>
                  <a:pt x="8684" y="3274"/>
                  <a:pt x="8726" y="3278"/>
                </a:cubicBezTo>
                <a:cubicBezTo>
                  <a:pt x="8757" y="3281"/>
                  <a:pt x="8946" y="3285"/>
                  <a:pt x="8856" y="3224"/>
                </a:cubicBezTo>
                <a:cubicBezTo>
                  <a:pt x="8784" y="3174"/>
                  <a:pt x="8697" y="3149"/>
                  <a:pt x="8615" y="3119"/>
                </a:cubicBezTo>
                <a:cubicBezTo>
                  <a:pt x="8566" y="3102"/>
                  <a:pt x="8494" y="3048"/>
                  <a:pt x="8441" y="3056"/>
                </a:cubicBezTo>
                <a:cubicBezTo>
                  <a:pt x="8408" y="3061"/>
                  <a:pt x="8388" y="3099"/>
                  <a:pt x="8352" y="3087"/>
                </a:cubicBezTo>
                <a:cubicBezTo>
                  <a:pt x="8374" y="3095"/>
                  <a:pt x="8397" y="3103"/>
                  <a:pt x="8420" y="3110"/>
                </a:cubicBezTo>
                <a:cubicBezTo>
                  <a:pt x="8398" y="3115"/>
                  <a:pt x="8376" y="3114"/>
                  <a:pt x="8355" y="3107"/>
                </a:cubicBezTo>
                <a:cubicBezTo>
                  <a:pt x="8382" y="3136"/>
                  <a:pt x="8403" y="3171"/>
                  <a:pt x="8441" y="3188"/>
                </a:cubicBezTo>
                <a:close/>
                <a:moveTo>
                  <a:pt x="8278" y="3562"/>
                </a:moveTo>
                <a:cubicBezTo>
                  <a:pt x="8301" y="3580"/>
                  <a:pt x="8381" y="3563"/>
                  <a:pt x="8402" y="3547"/>
                </a:cubicBezTo>
                <a:cubicBezTo>
                  <a:pt x="8361" y="3557"/>
                  <a:pt x="8319" y="3552"/>
                  <a:pt x="8278" y="3562"/>
                </a:cubicBezTo>
                <a:close/>
                <a:moveTo>
                  <a:pt x="7565" y="231"/>
                </a:moveTo>
                <a:cubicBezTo>
                  <a:pt x="7631" y="283"/>
                  <a:pt x="7732" y="268"/>
                  <a:pt x="7809" y="262"/>
                </a:cubicBezTo>
                <a:cubicBezTo>
                  <a:pt x="7909" y="255"/>
                  <a:pt x="8006" y="249"/>
                  <a:pt x="8102" y="219"/>
                </a:cubicBezTo>
                <a:cubicBezTo>
                  <a:pt x="8075" y="135"/>
                  <a:pt x="7911" y="139"/>
                  <a:pt x="7846" y="162"/>
                </a:cubicBezTo>
                <a:cubicBezTo>
                  <a:pt x="7805" y="176"/>
                  <a:pt x="7848" y="201"/>
                  <a:pt x="7797" y="201"/>
                </a:cubicBezTo>
                <a:cubicBezTo>
                  <a:pt x="7716" y="201"/>
                  <a:pt x="7644" y="206"/>
                  <a:pt x="7565" y="231"/>
                </a:cubicBezTo>
                <a:close/>
                <a:moveTo>
                  <a:pt x="7063" y="195"/>
                </a:moveTo>
                <a:cubicBezTo>
                  <a:pt x="7144" y="228"/>
                  <a:pt x="7288" y="242"/>
                  <a:pt x="7354" y="171"/>
                </a:cubicBezTo>
                <a:cubicBezTo>
                  <a:pt x="7257" y="160"/>
                  <a:pt x="7156" y="166"/>
                  <a:pt x="7063" y="195"/>
                </a:cubicBezTo>
                <a:close/>
                <a:moveTo>
                  <a:pt x="6977" y="429"/>
                </a:moveTo>
                <a:cubicBezTo>
                  <a:pt x="7046" y="438"/>
                  <a:pt x="7118" y="462"/>
                  <a:pt x="7185" y="429"/>
                </a:cubicBezTo>
                <a:cubicBezTo>
                  <a:pt x="7123" y="401"/>
                  <a:pt x="7034" y="378"/>
                  <a:pt x="6977" y="429"/>
                </a:cubicBezTo>
                <a:close/>
                <a:moveTo>
                  <a:pt x="6983" y="302"/>
                </a:moveTo>
                <a:cubicBezTo>
                  <a:pt x="7072" y="346"/>
                  <a:pt x="7205" y="326"/>
                  <a:pt x="7303" y="326"/>
                </a:cubicBezTo>
                <a:cubicBezTo>
                  <a:pt x="7368" y="325"/>
                  <a:pt x="7488" y="321"/>
                  <a:pt x="7514" y="245"/>
                </a:cubicBezTo>
                <a:cubicBezTo>
                  <a:pt x="7386" y="174"/>
                  <a:pt x="7221" y="245"/>
                  <a:pt x="7084" y="236"/>
                </a:cubicBezTo>
                <a:cubicBezTo>
                  <a:pt x="7162" y="229"/>
                  <a:pt x="7066" y="230"/>
                  <a:pt x="7054" y="231"/>
                </a:cubicBezTo>
                <a:cubicBezTo>
                  <a:pt x="7015" y="235"/>
                  <a:pt x="6981" y="252"/>
                  <a:pt x="6953" y="278"/>
                </a:cubicBezTo>
                <a:cubicBezTo>
                  <a:pt x="6962" y="287"/>
                  <a:pt x="6972" y="295"/>
                  <a:pt x="6983" y="302"/>
                </a:cubicBezTo>
                <a:close/>
                <a:moveTo>
                  <a:pt x="6971" y="130"/>
                </a:moveTo>
                <a:cubicBezTo>
                  <a:pt x="6963" y="131"/>
                  <a:pt x="6955" y="132"/>
                  <a:pt x="6947" y="133"/>
                </a:cubicBezTo>
                <a:cubicBezTo>
                  <a:pt x="6997" y="139"/>
                  <a:pt x="7058" y="154"/>
                  <a:pt x="7105" y="130"/>
                </a:cubicBezTo>
                <a:cubicBezTo>
                  <a:pt x="7060" y="131"/>
                  <a:pt x="7016" y="124"/>
                  <a:pt x="6971" y="130"/>
                </a:cubicBezTo>
                <a:close/>
                <a:moveTo>
                  <a:pt x="6894" y="444"/>
                </a:moveTo>
                <a:cubicBezTo>
                  <a:pt x="6889" y="445"/>
                  <a:pt x="6884" y="446"/>
                  <a:pt x="6879" y="447"/>
                </a:cubicBezTo>
                <a:cubicBezTo>
                  <a:pt x="6924" y="446"/>
                  <a:pt x="6971" y="468"/>
                  <a:pt x="7016" y="453"/>
                </a:cubicBezTo>
                <a:cubicBezTo>
                  <a:pt x="6975" y="452"/>
                  <a:pt x="6935" y="433"/>
                  <a:pt x="6894" y="444"/>
                </a:cubicBezTo>
                <a:close/>
                <a:moveTo>
                  <a:pt x="7036" y="2900"/>
                </a:moveTo>
                <a:cubicBezTo>
                  <a:pt x="7075" y="2818"/>
                  <a:pt x="6980" y="2824"/>
                  <a:pt x="6938" y="2784"/>
                </a:cubicBezTo>
                <a:cubicBezTo>
                  <a:pt x="6959" y="2791"/>
                  <a:pt x="6980" y="2799"/>
                  <a:pt x="7001" y="2807"/>
                </a:cubicBezTo>
                <a:cubicBezTo>
                  <a:pt x="6968" y="2777"/>
                  <a:pt x="6850" y="2748"/>
                  <a:pt x="6840" y="2816"/>
                </a:cubicBezTo>
                <a:cubicBezTo>
                  <a:pt x="6911" y="2834"/>
                  <a:pt x="6983" y="2845"/>
                  <a:pt x="7036" y="2900"/>
                </a:cubicBezTo>
                <a:close/>
                <a:moveTo>
                  <a:pt x="7090" y="2125"/>
                </a:moveTo>
                <a:cubicBezTo>
                  <a:pt x="7064" y="2136"/>
                  <a:pt x="6971" y="2150"/>
                  <a:pt x="7013" y="2196"/>
                </a:cubicBezTo>
                <a:cubicBezTo>
                  <a:pt x="7001" y="2202"/>
                  <a:pt x="6989" y="2207"/>
                  <a:pt x="6977" y="2211"/>
                </a:cubicBezTo>
                <a:cubicBezTo>
                  <a:pt x="7033" y="2238"/>
                  <a:pt x="7104" y="2194"/>
                  <a:pt x="7161" y="2190"/>
                </a:cubicBezTo>
                <a:cubicBezTo>
                  <a:pt x="7210" y="2187"/>
                  <a:pt x="7283" y="2210"/>
                  <a:pt x="7343" y="2220"/>
                </a:cubicBezTo>
                <a:cubicBezTo>
                  <a:pt x="7232" y="2219"/>
                  <a:pt x="7160" y="2179"/>
                  <a:pt x="7058" y="2223"/>
                </a:cubicBezTo>
                <a:cubicBezTo>
                  <a:pt x="6992" y="2251"/>
                  <a:pt x="6882" y="2202"/>
                  <a:pt x="6826" y="2256"/>
                </a:cubicBezTo>
                <a:cubicBezTo>
                  <a:pt x="6809" y="2273"/>
                  <a:pt x="6852" y="2342"/>
                  <a:pt x="6876" y="2347"/>
                </a:cubicBezTo>
                <a:cubicBezTo>
                  <a:pt x="6811" y="2335"/>
                  <a:pt x="6730" y="2327"/>
                  <a:pt x="6689" y="2392"/>
                </a:cubicBezTo>
                <a:cubicBezTo>
                  <a:pt x="6710" y="2396"/>
                  <a:pt x="6731" y="2401"/>
                  <a:pt x="6751" y="2407"/>
                </a:cubicBezTo>
                <a:cubicBezTo>
                  <a:pt x="6793" y="2401"/>
                  <a:pt x="6835" y="2404"/>
                  <a:pt x="6876" y="2413"/>
                </a:cubicBezTo>
                <a:cubicBezTo>
                  <a:pt x="6842" y="2408"/>
                  <a:pt x="6803" y="2402"/>
                  <a:pt x="6784" y="2439"/>
                </a:cubicBezTo>
                <a:cubicBezTo>
                  <a:pt x="6803" y="2432"/>
                  <a:pt x="6823" y="2429"/>
                  <a:pt x="6843" y="2430"/>
                </a:cubicBezTo>
                <a:cubicBezTo>
                  <a:pt x="6827" y="2449"/>
                  <a:pt x="6806" y="2459"/>
                  <a:pt x="6781" y="2460"/>
                </a:cubicBezTo>
                <a:cubicBezTo>
                  <a:pt x="6787" y="2483"/>
                  <a:pt x="6804" y="2500"/>
                  <a:pt x="6828" y="2502"/>
                </a:cubicBezTo>
                <a:cubicBezTo>
                  <a:pt x="6809" y="2509"/>
                  <a:pt x="6782" y="2513"/>
                  <a:pt x="6766" y="2528"/>
                </a:cubicBezTo>
                <a:cubicBezTo>
                  <a:pt x="6755" y="2539"/>
                  <a:pt x="6780" y="2568"/>
                  <a:pt x="6757" y="2575"/>
                </a:cubicBezTo>
                <a:cubicBezTo>
                  <a:pt x="6707" y="2592"/>
                  <a:pt x="6649" y="2532"/>
                  <a:pt x="6598" y="2577"/>
                </a:cubicBezTo>
                <a:cubicBezTo>
                  <a:pt x="6538" y="2630"/>
                  <a:pt x="6613" y="2689"/>
                  <a:pt x="6646" y="2726"/>
                </a:cubicBezTo>
                <a:cubicBezTo>
                  <a:pt x="6666" y="2747"/>
                  <a:pt x="6695" y="2753"/>
                  <a:pt x="6723" y="2754"/>
                </a:cubicBezTo>
                <a:cubicBezTo>
                  <a:pt x="6746" y="2755"/>
                  <a:pt x="6850" y="2766"/>
                  <a:pt x="6778" y="2733"/>
                </a:cubicBezTo>
                <a:cubicBezTo>
                  <a:pt x="6842" y="2755"/>
                  <a:pt x="6910" y="2723"/>
                  <a:pt x="6965" y="2775"/>
                </a:cubicBezTo>
                <a:cubicBezTo>
                  <a:pt x="6970" y="2765"/>
                  <a:pt x="6975" y="2755"/>
                  <a:pt x="6980" y="2745"/>
                </a:cubicBezTo>
                <a:cubicBezTo>
                  <a:pt x="6990" y="2753"/>
                  <a:pt x="7000" y="2761"/>
                  <a:pt x="7010" y="2769"/>
                </a:cubicBezTo>
                <a:cubicBezTo>
                  <a:pt x="7012" y="2745"/>
                  <a:pt x="7027" y="2734"/>
                  <a:pt x="7051" y="2739"/>
                </a:cubicBezTo>
                <a:cubicBezTo>
                  <a:pt x="7016" y="2842"/>
                  <a:pt x="7147" y="2769"/>
                  <a:pt x="7170" y="2772"/>
                </a:cubicBezTo>
                <a:cubicBezTo>
                  <a:pt x="7146" y="2781"/>
                  <a:pt x="7125" y="2798"/>
                  <a:pt x="7111" y="2819"/>
                </a:cubicBezTo>
                <a:cubicBezTo>
                  <a:pt x="7161" y="2846"/>
                  <a:pt x="7220" y="2839"/>
                  <a:pt x="7271" y="2864"/>
                </a:cubicBezTo>
                <a:cubicBezTo>
                  <a:pt x="7254" y="2854"/>
                  <a:pt x="7150" y="2845"/>
                  <a:pt x="7236" y="2876"/>
                </a:cubicBezTo>
                <a:cubicBezTo>
                  <a:pt x="7206" y="2868"/>
                  <a:pt x="7175" y="2867"/>
                  <a:pt x="7146" y="2879"/>
                </a:cubicBezTo>
                <a:cubicBezTo>
                  <a:pt x="7176" y="2883"/>
                  <a:pt x="7216" y="2902"/>
                  <a:pt x="7202" y="2939"/>
                </a:cubicBezTo>
                <a:cubicBezTo>
                  <a:pt x="7182" y="2923"/>
                  <a:pt x="7162" y="2924"/>
                  <a:pt x="7140" y="2938"/>
                </a:cubicBezTo>
                <a:cubicBezTo>
                  <a:pt x="7191" y="2933"/>
                  <a:pt x="7245" y="2948"/>
                  <a:pt x="7292" y="2965"/>
                </a:cubicBezTo>
                <a:cubicBezTo>
                  <a:pt x="7319" y="2974"/>
                  <a:pt x="7345" y="2958"/>
                  <a:pt x="7371" y="2968"/>
                </a:cubicBezTo>
                <a:cubicBezTo>
                  <a:pt x="7398" y="2978"/>
                  <a:pt x="7425" y="2992"/>
                  <a:pt x="7455" y="2989"/>
                </a:cubicBezTo>
                <a:cubicBezTo>
                  <a:pt x="7445" y="2978"/>
                  <a:pt x="7434" y="2968"/>
                  <a:pt x="7422" y="2959"/>
                </a:cubicBezTo>
                <a:cubicBezTo>
                  <a:pt x="7463" y="2985"/>
                  <a:pt x="7553" y="3040"/>
                  <a:pt x="7585" y="2990"/>
                </a:cubicBezTo>
                <a:cubicBezTo>
                  <a:pt x="7606" y="2959"/>
                  <a:pt x="7644" y="2975"/>
                  <a:pt x="7671" y="2986"/>
                </a:cubicBezTo>
                <a:cubicBezTo>
                  <a:pt x="7689" y="2993"/>
                  <a:pt x="7801" y="3018"/>
                  <a:pt x="7711" y="2986"/>
                </a:cubicBezTo>
                <a:cubicBezTo>
                  <a:pt x="7750" y="3002"/>
                  <a:pt x="7862" y="3044"/>
                  <a:pt x="7900" y="3012"/>
                </a:cubicBezTo>
                <a:cubicBezTo>
                  <a:pt x="7869" y="2992"/>
                  <a:pt x="7828" y="3005"/>
                  <a:pt x="7802" y="2974"/>
                </a:cubicBezTo>
                <a:cubicBezTo>
                  <a:pt x="7891" y="2973"/>
                  <a:pt x="7971" y="3024"/>
                  <a:pt x="8061" y="3018"/>
                </a:cubicBezTo>
                <a:cubicBezTo>
                  <a:pt x="8019" y="3005"/>
                  <a:pt x="7970" y="3009"/>
                  <a:pt x="7933" y="2983"/>
                </a:cubicBezTo>
                <a:cubicBezTo>
                  <a:pt x="8016" y="3027"/>
                  <a:pt x="8149" y="2982"/>
                  <a:pt x="8058" y="2968"/>
                </a:cubicBezTo>
                <a:cubicBezTo>
                  <a:pt x="8158" y="2958"/>
                  <a:pt x="7911" y="2909"/>
                  <a:pt x="7889" y="2903"/>
                </a:cubicBezTo>
                <a:cubicBezTo>
                  <a:pt x="7817" y="2883"/>
                  <a:pt x="7722" y="2856"/>
                  <a:pt x="7670" y="2799"/>
                </a:cubicBezTo>
                <a:cubicBezTo>
                  <a:pt x="7607" y="2729"/>
                  <a:pt x="7521" y="2677"/>
                  <a:pt x="7453" y="2612"/>
                </a:cubicBezTo>
                <a:cubicBezTo>
                  <a:pt x="7432" y="2592"/>
                  <a:pt x="7447" y="2538"/>
                  <a:pt x="7438" y="2533"/>
                </a:cubicBezTo>
                <a:cubicBezTo>
                  <a:pt x="7402" y="2513"/>
                  <a:pt x="7394" y="2476"/>
                  <a:pt x="7351" y="2466"/>
                </a:cubicBezTo>
                <a:cubicBezTo>
                  <a:pt x="7371" y="2470"/>
                  <a:pt x="7391" y="2469"/>
                  <a:pt x="7410" y="2463"/>
                </a:cubicBezTo>
                <a:cubicBezTo>
                  <a:pt x="7395" y="2443"/>
                  <a:pt x="7376" y="2432"/>
                  <a:pt x="7351" y="2430"/>
                </a:cubicBezTo>
                <a:cubicBezTo>
                  <a:pt x="7370" y="2430"/>
                  <a:pt x="7391" y="2439"/>
                  <a:pt x="7409" y="2443"/>
                </a:cubicBezTo>
                <a:cubicBezTo>
                  <a:pt x="7445" y="2452"/>
                  <a:pt x="7425" y="2403"/>
                  <a:pt x="7398" y="2398"/>
                </a:cubicBezTo>
                <a:cubicBezTo>
                  <a:pt x="7420" y="2404"/>
                  <a:pt x="7442" y="2405"/>
                  <a:pt x="7464" y="2401"/>
                </a:cubicBezTo>
                <a:cubicBezTo>
                  <a:pt x="7437" y="2378"/>
                  <a:pt x="7401" y="2384"/>
                  <a:pt x="7372" y="2368"/>
                </a:cubicBezTo>
                <a:cubicBezTo>
                  <a:pt x="7389" y="2376"/>
                  <a:pt x="7530" y="2386"/>
                  <a:pt x="7508" y="2342"/>
                </a:cubicBezTo>
                <a:cubicBezTo>
                  <a:pt x="7492" y="2310"/>
                  <a:pt x="7409" y="2327"/>
                  <a:pt x="7381" y="2320"/>
                </a:cubicBezTo>
                <a:cubicBezTo>
                  <a:pt x="7421" y="2323"/>
                  <a:pt x="7475" y="2322"/>
                  <a:pt x="7508" y="2294"/>
                </a:cubicBezTo>
                <a:cubicBezTo>
                  <a:pt x="7476" y="2294"/>
                  <a:pt x="7443" y="2294"/>
                  <a:pt x="7410" y="2294"/>
                </a:cubicBezTo>
                <a:cubicBezTo>
                  <a:pt x="7453" y="2285"/>
                  <a:pt x="7504" y="2293"/>
                  <a:pt x="7541" y="2264"/>
                </a:cubicBezTo>
                <a:cubicBezTo>
                  <a:pt x="7529" y="2255"/>
                  <a:pt x="7514" y="2248"/>
                  <a:pt x="7498" y="2242"/>
                </a:cubicBezTo>
                <a:cubicBezTo>
                  <a:pt x="7537" y="2247"/>
                  <a:pt x="7588" y="2248"/>
                  <a:pt x="7559" y="2208"/>
                </a:cubicBezTo>
                <a:cubicBezTo>
                  <a:pt x="7595" y="2237"/>
                  <a:pt x="7633" y="2203"/>
                  <a:pt x="7651" y="2172"/>
                </a:cubicBezTo>
                <a:cubicBezTo>
                  <a:pt x="7609" y="2155"/>
                  <a:pt x="7556" y="2155"/>
                  <a:pt x="7523" y="2119"/>
                </a:cubicBezTo>
                <a:cubicBezTo>
                  <a:pt x="7569" y="2140"/>
                  <a:pt x="7644" y="2175"/>
                  <a:pt x="7691" y="2133"/>
                </a:cubicBezTo>
                <a:cubicBezTo>
                  <a:pt x="7723" y="2105"/>
                  <a:pt x="7488" y="2066"/>
                  <a:pt x="7470" y="2059"/>
                </a:cubicBezTo>
                <a:cubicBezTo>
                  <a:pt x="7517" y="2069"/>
                  <a:pt x="7569" y="2056"/>
                  <a:pt x="7616" y="2074"/>
                </a:cubicBezTo>
                <a:cubicBezTo>
                  <a:pt x="7648" y="2085"/>
                  <a:pt x="7685" y="2111"/>
                  <a:pt x="7720" y="2097"/>
                </a:cubicBezTo>
                <a:cubicBezTo>
                  <a:pt x="7801" y="2066"/>
                  <a:pt x="7613" y="2005"/>
                  <a:pt x="7588" y="2003"/>
                </a:cubicBezTo>
                <a:cubicBezTo>
                  <a:pt x="7653" y="2007"/>
                  <a:pt x="7615" y="1988"/>
                  <a:pt x="7592" y="1976"/>
                </a:cubicBezTo>
                <a:cubicBezTo>
                  <a:pt x="7660" y="1970"/>
                  <a:pt x="7707" y="2049"/>
                  <a:pt x="7779" y="2018"/>
                </a:cubicBezTo>
                <a:cubicBezTo>
                  <a:pt x="7772" y="2008"/>
                  <a:pt x="7765" y="1998"/>
                  <a:pt x="7758" y="1988"/>
                </a:cubicBezTo>
                <a:cubicBezTo>
                  <a:pt x="7781" y="2004"/>
                  <a:pt x="7864" y="1985"/>
                  <a:pt x="7788" y="1976"/>
                </a:cubicBezTo>
                <a:cubicBezTo>
                  <a:pt x="7808" y="1969"/>
                  <a:pt x="7828" y="1966"/>
                  <a:pt x="7850" y="1967"/>
                </a:cubicBezTo>
                <a:cubicBezTo>
                  <a:pt x="7824" y="1902"/>
                  <a:pt x="7758" y="1894"/>
                  <a:pt x="7704" y="1863"/>
                </a:cubicBezTo>
                <a:cubicBezTo>
                  <a:pt x="7749" y="1877"/>
                  <a:pt x="7809" y="1904"/>
                  <a:pt x="7857" y="1894"/>
                </a:cubicBezTo>
                <a:cubicBezTo>
                  <a:pt x="7882" y="1889"/>
                  <a:pt x="7940" y="1861"/>
                  <a:pt x="7882" y="1843"/>
                </a:cubicBezTo>
                <a:cubicBezTo>
                  <a:pt x="7926" y="1848"/>
                  <a:pt x="7926" y="1842"/>
                  <a:pt x="7882" y="1822"/>
                </a:cubicBezTo>
                <a:cubicBezTo>
                  <a:pt x="7928" y="1834"/>
                  <a:pt x="8002" y="1888"/>
                  <a:pt x="8040" y="1834"/>
                </a:cubicBezTo>
                <a:cubicBezTo>
                  <a:pt x="8014" y="1829"/>
                  <a:pt x="7991" y="1821"/>
                  <a:pt x="7969" y="1807"/>
                </a:cubicBezTo>
                <a:cubicBezTo>
                  <a:pt x="8049" y="1844"/>
                  <a:pt x="8185" y="1808"/>
                  <a:pt x="8093" y="1786"/>
                </a:cubicBezTo>
                <a:cubicBezTo>
                  <a:pt x="8114" y="1786"/>
                  <a:pt x="8135" y="1786"/>
                  <a:pt x="8155" y="1786"/>
                </a:cubicBezTo>
                <a:cubicBezTo>
                  <a:pt x="8157" y="1726"/>
                  <a:pt x="8052" y="1770"/>
                  <a:pt x="8022" y="1745"/>
                </a:cubicBezTo>
                <a:cubicBezTo>
                  <a:pt x="8051" y="1745"/>
                  <a:pt x="8103" y="1757"/>
                  <a:pt x="8108" y="1715"/>
                </a:cubicBezTo>
                <a:cubicBezTo>
                  <a:pt x="8127" y="1732"/>
                  <a:pt x="8148" y="1740"/>
                  <a:pt x="8174" y="1739"/>
                </a:cubicBezTo>
                <a:cubicBezTo>
                  <a:pt x="8154" y="1689"/>
                  <a:pt x="8244" y="1702"/>
                  <a:pt x="8248" y="1656"/>
                </a:cubicBezTo>
                <a:cubicBezTo>
                  <a:pt x="8277" y="1696"/>
                  <a:pt x="8314" y="1665"/>
                  <a:pt x="8344" y="1644"/>
                </a:cubicBezTo>
                <a:cubicBezTo>
                  <a:pt x="8419" y="1591"/>
                  <a:pt x="8628" y="1606"/>
                  <a:pt x="8656" y="1569"/>
                </a:cubicBezTo>
                <a:cubicBezTo>
                  <a:pt x="8666" y="1555"/>
                  <a:pt x="8777" y="1550"/>
                  <a:pt x="8806" y="1544"/>
                </a:cubicBezTo>
                <a:cubicBezTo>
                  <a:pt x="9088" y="1489"/>
                  <a:pt x="9375" y="1468"/>
                  <a:pt x="9628" y="1320"/>
                </a:cubicBezTo>
                <a:cubicBezTo>
                  <a:pt x="9573" y="1316"/>
                  <a:pt x="9612" y="1220"/>
                  <a:pt x="9347" y="1203"/>
                </a:cubicBezTo>
                <a:cubicBezTo>
                  <a:pt x="9225" y="1194"/>
                  <a:pt x="9068" y="1214"/>
                  <a:pt x="8972" y="1296"/>
                </a:cubicBezTo>
                <a:cubicBezTo>
                  <a:pt x="8990" y="1309"/>
                  <a:pt x="9010" y="1319"/>
                  <a:pt x="9032" y="1326"/>
                </a:cubicBezTo>
                <a:cubicBezTo>
                  <a:pt x="8989" y="1334"/>
                  <a:pt x="8947" y="1313"/>
                  <a:pt x="8904" y="1320"/>
                </a:cubicBezTo>
                <a:cubicBezTo>
                  <a:pt x="8877" y="1324"/>
                  <a:pt x="8853" y="1345"/>
                  <a:pt x="8825" y="1341"/>
                </a:cubicBezTo>
                <a:cubicBezTo>
                  <a:pt x="8796" y="1338"/>
                  <a:pt x="8773" y="1373"/>
                  <a:pt x="8739" y="1378"/>
                </a:cubicBezTo>
                <a:cubicBezTo>
                  <a:pt x="8675" y="1386"/>
                  <a:pt x="8610" y="1377"/>
                  <a:pt x="8547" y="1390"/>
                </a:cubicBezTo>
                <a:cubicBezTo>
                  <a:pt x="8328" y="1433"/>
                  <a:pt x="8248" y="1386"/>
                  <a:pt x="8092" y="1395"/>
                </a:cubicBezTo>
                <a:cubicBezTo>
                  <a:pt x="8053" y="1398"/>
                  <a:pt x="7996" y="1433"/>
                  <a:pt x="8063" y="1454"/>
                </a:cubicBezTo>
                <a:cubicBezTo>
                  <a:pt x="8030" y="1452"/>
                  <a:pt x="8001" y="1486"/>
                  <a:pt x="7969" y="1463"/>
                </a:cubicBezTo>
                <a:cubicBezTo>
                  <a:pt x="7979" y="1455"/>
                  <a:pt x="7990" y="1448"/>
                  <a:pt x="8001" y="1442"/>
                </a:cubicBezTo>
                <a:cubicBezTo>
                  <a:pt x="7958" y="1435"/>
                  <a:pt x="7904" y="1435"/>
                  <a:pt x="7868" y="1463"/>
                </a:cubicBezTo>
                <a:cubicBezTo>
                  <a:pt x="7891" y="1460"/>
                  <a:pt x="7912" y="1464"/>
                  <a:pt x="7933" y="1474"/>
                </a:cubicBezTo>
                <a:cubicBezTo>
                  <a:pt x="7867" y="1472"/>
                  <a:pt x="7787" y="1473"/>
                  <a:pt x="7727" y="1503"/>
                </a:cubicBezTo>
                <a:cubicBezTo>
                  <a:pt x="7639" y="1547"/>
                  <a:pt x="7423" y="1565"/>
                  <a:pt x="7520" y="1587"/>
                </a:cubicBezTo>
                <a:cubicBezTo>
                  <a:pt x="7488" y="1594"/>
                  <a:pt x="7454" y="1597"/>
                  <a:pt x="7425" y="1614"/>
                </a:cubicBezTo>
                <a:cubicBezTo>
                  <a:pt x="7449" y="1620"/>
                  <a:pt x="7469" y="1635"/>
                  <a:pt x="7482" y="1656"/>
                </a:cubicBezTo>
                <a:cubicBezTo>
                  <a:pt x="7419" y="1664"/>
                  <a:pt x="7342" y="1608"/>
                  <a:pt x="7292" y="1667"/>
                </a:cubicBezTo>
                <a:cubicBezTo>
                  <a:pt x="7301" y="1674"/>
                  <a:pt x="7311" y="1681"/>
                  <a:pt x="7321" y="1688"/>
                </a:cubicBezTo>
                <a:cubicBezTo>
                  <a:pt x="7274" y="1761"/>
                  <a:pt x="7160" y="1647"/>
                  <a:pt x="7125" y="1698"/>
                </a:cubicBezTo>
                <a:cubicBezTo>
                  <a:pt x="7071" y="1776"/>
                  <a:pt x="7340" y="1730"/>
                  <a:pt x="7241" y="1757"/>
                </a:cubicBezTo>
                <a:cubicBezTo>
                  <a:pt x="7261" y="1758"/>
                  <a:pt x="7281" y="1761"/>
                  <a:pt x="7301" y="1765"/>
                </a:cubicBezTo>
                <a:cubicBezTo>
                  <a:pt x="7259" y="1774"/>
                  <a:pt x="7208" y="1772"/>
                  <a:pt x="7176" y="1804"/>
                </a:cubicBezTo>
                <a:cubicBezTo>
                  <a:pt x="7215" y="1817"/>
                  <a:pt x="7255" y="1799"/>
                  <a:pt x="7294" y="1815"/>
                </a:cubicBezTo>
                <a:cubicBezTo>
                  <a:pt x="7328" y="1829"/>
                  <a:pt x="7365" y="1836"/>
                  <a:pt x="7402" y="1834"/>
                </a:cubicBezTo>
                <a:cubicBezTo>
                  <a:pt x="7352" y="1846"/>
                  <a:pt x="7307" y="1821"/>
                  <a:pt x="7258" y="1829"/>
                </a:cubicBezTo>
                <a:cubicBezTo>
                  <a:pt x="7236" y="1833"/>
                  <a:pt x="7158" y="1823"/>
                  <a:pt x="7144" y="1844"/>
                </a:cubicBezTo>
                <a:cubicBezTo>
                  <a:pt x="7118" y="1884"/>
                  <a:pt x="7275" y="1890"/>
                  <a:pt x="7298" y="1893"/>
                </a:cubicBezTo>
                <a:cubicBezTo>
                  <a:pt x="7236" y="1901"/>
                  <a:pt x="7159" y="1881"/>
                  <a:pt x="7108" y="1926"/>
                </a:cubicBezTo>
                <a:cubicBezTo>
                  <a:pt x="7143" y="1926"/>
                  <a:pt x="7178" y="1936"/>
                  <a:pt x="7209" y="1952"/>
                </a:cubicBezTo>
                <a:cubicBezTo>
                  <a:pt x="7172" y="1942"/>
                  <a:pt x="7109" y="1930"/>
                  <a:pt x="7075" y="1955"/>
                </a:cubicBezTo>
                <a:cubicBezTo>
                  <a:pt x="7139" y="1959"/>
                  <a:pt x="7207" y="1967"/>
                  <a:pt x="7265" y="1997"/>
                </a:cubicBezTo>
                <a:cubicBezTo>
                  <a:pt x="7216" y="2000"/>
                  <a:pt x="7167" y="1980"/>
                  <a:pt x="7118" y="1977"/>
                </a:cubicBezTo>
                <a:cubicBezTo>
                  <a:pt x="7084" y="1975"/>
                  <a:pt x="6980" y="2032"/>
                  <a:pt x="7054" y="2036"/>
                </a:cubicBezTo>
                <a:cubicBezTo>
                  <a:pt x="6980" y="2055"/>
                  <a:pt x="6907" y="2076"/>
                  <a:pt x="6834" y="2101"/>
                </a:cubicBezTo>
                <a:cubicBezTo>
                  <a:pt x="6891" y="2105"/>
                  <a:pt x="6945" y="2165"/>
                  <a:pt x="7003" y="2128"/>
                </a:cubicBezTo>
                <a:cubicBezTo>
                  <a:pt x="7057" y="2094"/>
                  <a:pt x="7125" y="2110"/>
                  <a:pt x="7185" y="2110"/>
                </a:cubicBezTo>
                <a:cubicBezTo>
                  <a:pt x="7153" y="2111"/>
                  <a:pt x="7122" y="2124"/>
                  <a:pt x="7090" y="2125"/>
                </a:cubicBezTo>
                <a:close/>
                <a:moveTo>
                  <a:pt x="7380" y="2221"/>
                </a:moveTo>
                <a:cubicBezTo>
                  <a:pt x="7390" y="2218"/>
                  <a:pt x="7393" y="2209"/>
                  <a:pt x="7381" y="2190"/>
                </a:cubicBezTo>
                <a:cubicBezTo>
                  <a:pt x="7395" y="2207"/>
                  <a:pt x="7409" y="2218"/>
                  <a:pt x="7425" y="2225"/>
                </a:cubicBezTo>
                <a:cubicBezTo>
                  <a:pt x="7410" y="2223"/>
                  <a:pt x="7395" y="2221"/>
                  <a:pt x="7380" y="2221"/>
                </a:cubicBezTo>
                <a:close/>
                <a:moveTo>
                  <a:pt x="6823" y="147"/>
                </a:moveTo>
                <a:cubicBezTo>
                  <a:pt x="6873" y="163"/>
                  <a:pt x="6929" y="159"/>
                  <a:pt x="6980" y="153"/>
                </a:cubicBezTo>
                <a:cubicBezTo>
                  <a:pt x="6929" y="140"/>
                  <a:pt x="6875" y="147"/>
                  <a:pt x="6823" y="147"/>
                </a:cubicBezTo>
                <a:close/>
                <a:moveTo>
                  <a:pt x="6751" y="177"/>
                </a:moveTo>
                <a:cubicBezTo>
                  <a:pt x="6764" y="178"/>
                  <a:pt x="6775" y="176"/>
                  <a:pt x="6787" y="171"/>
                </a:cubicBezTo>
                <a:cubicBezTo>
                  <a:pt x="6775" y="173"/>
                  <a:pt x="6763" y="175"/>
                  <a:pt x="6751" y="177"/>
                </a:cubicBezTo>
                <a:close/>
                <a:moveTo>
                  <a:pt x="6698" y="121"/>
                </a:moveTo>
                <a:cubicBezTo>
                  <a:pt x="6750" y="134"/>
                  <a:pt x="6814" y="142"/>
                  <a:pt x="6864" y="118"/>
                </a:cubicBezTo>
                <a:cubicBezTo>
                  <a:pt x="6808" y="108"/>
                  <a:pt x="6753" y="104"/>
                  <a:pt x="6698" y="121"/>
                </a:cubicBezTo>
                <a:close/>
                <a:moveTo>
                  <a:pt x="6674" y="233"/>
                </a:moveTo>
                <a:cubicBezTo>
                  <a:pt x="6689" y="286"/>
                  <a:pt x="6840" y="245"/>
                  <a:pt x="6870" y="228"/>
                </a:cubicBezTo>
                <a:cubicBezTo>
                  <a:pt x="6807" y="212"/>
                  <a:pt x="6737" y="218"/>
                  <a:pt x="6674" y="233"/>
                </a:cubicBezTo>
                <a:close/>
                <a:moveTo>
                  <a:pt x="6579" y="284"/>
                </a:moveTo>
                <a:cubicBezTo>
                  <a:pt x="6608" y="313"/>
                  <a:pt x="6682" y="303"/>
                  <a:pt x="6710" y="278"/>
                </a:cubicBezTo>
                <a:cubicBezTo>
                  <a:pt x="6666" y="278"/>
                  <a:pt x="6622" y="274"/>
                  <a:pt x="6579" y="284"/>
                </a:cubicBezTo>
                <a:close/>
                <a:moveTo>
                  <a:pt x="6725" y="403"/>
                </a:moveTo>
                <a:cubicBezTo>
                  <a:pt x="6751" y="409"/>
                  <a:pt x="6895" y="377"/>
                  <a:pt x="6808" y="361"/>
                </a:cubicBezTo>
                <a:cubicBezTo>
                  <a:pt x="6870" y="339"/>
                  <a:pt x="6937" y="352"/>
                  <a:pt x="7001" y="346"/>
                </a:cubicBezTo>
                <a:cubicBezTo>
                  <a:pt x="6855" y="295"/>
                  <a:pt x="6686" y="299"/>
                  <a:pt x="6534" y="317"/>
                </a:cubicBezTo>
                <a:cubicBezTo>
                  <a:pt x="6609" y="320"/>
                  <a:pt x="6648" y="402"/>
                  <a:pt x="6725" y="403"/>
                </a:cubicBezTo>
                <a:close/>
                <a:moveTo>
                  <a:pt x="6567" y="43"/>
                </a:moveTo>
                <a:cubicBezTo>
                  <a:pt x="6630" y="41"/>
                  <a:pt x="6758" y="66"/>
                  <a:pt x="6805" y="11"/>
                </a:cubicBezTo>
                <a:cubicBezTo>
                  <a:pt x="6715" y="0"/>
                  <a:pt x="6621" y="0"/>
                  <a:pt x="6532" y="20"/>
                </a:cubicBezTo>
                <a:cubicBezTo>
                  <a:pt x="6574" y="21"/>
                  <a:pt x="6575" y="28"/>
                  <a:pt x="6534" y="41"/>
                </a:cubicBezTo>
                <a:cubicBezTo>
                  <a:pt x="6545" y="42"/>
                  <a:pt x="6556" y="42"/>
                  <a:pt x="6567" y="43"/>
                </a:cubicBezTo>
                <a:close/>
                <a:moveTo>
                  <a:pt x="6621" y="115"/>
                </a:moveTo>
                <a:cubicBezTo>
                  <a:pt x="6643" y="114"/>
                  <a:pt x="6664" y="108"/>
                  <a:pt x="6683" y="97"/>
                </a:cubicBezTo>
                <a:cubicBezTo>
                  <a:pt x="6577" y="74"/>
                  <a:pt x="6460" y="57"/>
                  <a:pt x="6356" y="97"/>
                </a:cubicBezTo>
                <a:cubicBezTo>
                  <a:pt x="6445" y="94"/>
                  <a:pt x="6533" y="107"/>
                  <a:pt x="6621" y="115"/>
                </a:cubicBezTo>
                <a:close/>
                <a:moveTo>
                  <a:pt x="6363" y="397"/>
                </a:moveTo>
                <a:cubicBezTo>
                  <a:pt x="6376" y="443"/>
                  <a:pt x="6588" y="415"/>
                  <a:pt x="6624" y="406"/>
                </a:cubicBezTo>
                <a:cubicBezTo>
                  <a:pt x="6569" y="334"/>
                  <a:pt x="6456" y="323"/>
                  <a:pt x="6371" y="355"/>
                </a:cubicBezTo>
                <a:cubicBezTo>
                  <a:pt x="6379" y="365"/>
                  <a:pt x="6387" y="375"/>
                  <a:pt x="6395" y="385"/>
                </a:cubicBezTo>
                <a:cubicBezTo>
                  <a:pt x="6384" y="389"/>
                  <a:pt x="6373" y="393"/>
                  <a:pt x="6363" y="397"/>
                </a:cubicBezTo>
                <a:close/>
                <a:moveTo>
                  <a:pt x="6279" y="174"/>
                </a:moveTo>
                <a:cubicBezTo>
                  <a:pt x="6333" y="181"/>
                  <a:pt x="6389" y="194"/>
                  <a:pt x="6444" y="206"/>
                </a:cubicBezTo>
                <a:cubicBezTo>
                  <a:pt x="6382" y="195"/>
                  <a:pt x="6320" y="187"/>
                  <a:pt x="6261" y="187"/>
                </a:cubicBezTo>
                <a:cubicBezTo>
                  <a:pt x="6205" y="187"/>
                  <a:pt x="6008" y="141"/>
                  <a:pt x="5968" y="192"/>
                </a:cubicBezTo>
                <a:cubicBezTo>
                  <a:pt x="6113" y="232"/>
                  <a:pt x="6242" y="214"/>
                  <a:pt x="6421" y="254"/>
                </a:cubicBezTo>
                <a:cubicBezTo>
                  <a:pt x="6353" y="250"/>
                  <a:pt x="6285" y="258"/>
                  <a:pt x="6217" y="260"/>
                </a:cubicBezTo>
                <a:cubicBezTo>
                  <a:pt x="6278" y="290"/>
                  <a:pt x="6417" y="312"/>
                  <a:pt x="6477" y="264"/>
                </a:cubicBezTo>
                <a:cubicBezTo>
                  <a:pt x="6530" y="272"/>
                  <a:pt x="6581" y="271"/>
                  <a:pt x="6621" y="239"/>
                </a:cubicBezTo>
                <a:cubicBezTo>
                  <a:pt x="6586" y="233"/>
                  <a:pt x="6550" y="225"/>
                  <a:pt x="6513" y="218"/>
                </a:cubicBezTo>
                <a:cubicBezTo>
                  <a:pt x="6578" y="228"/>
                  <a:pt x="6643" y="231"/>
                  <a:pt x="6707" y="213"/>
                </a:cubicBezTo>
                <a:cubicBezTo>
                  <a:pt x="6564" y="200"/>
                  <a:pt x="6422" y="179"/>
                  <a:pt x="6279" y="174"/>
                </a:cubicBezTo>
                <a:close/>
                <a:moveTo>
                  <a:pt x="6167" y="367"/>
                </a:moveTo>
                <a:cubicBezTo>
                  <a:pt x="6195" y="380"/>
                  <a:pt x="6240" y="376"/>
                  <a:pt x="6262" y="352"/>
                </a:cubicBezTo>
                <a:cubicBezTo>
                  <a:pt x="6228" y="343"/>
                  <a:pt x="6199" y="364"/>
                  <a:pt x="6167" y="367"/>
                </a:cubicBezTo>
                <a:close/>
                <a:moveTo>
                  <a:pt x="6546" y="3395"/>
                </a:moveTo>
                <a:cubicBezTo>
                  <a:pt x="6468" y="3371"/>
                  <a:pt x="6266" y="3280"/>
                  <a:pt x="6177" y="3390"/>
                </a:cubicBezTo>
                <a:cubicBezTo>
                  <a:pt x="6144" y="3432"/>
                  <a:pt x="6180" y="3457"/>
                  <a:pt x="6180" y="3499"/>
                </a:cubicBezTo>
                <a:cubicBezTo>
                  <a:pt x="6182" y="3596"/>
                  <a:pt x="6456" y="3570"/>
                  <a:pt x="6523" y="3520"/>
                </a:cubicBezTo>
                <a:cubicBezTo>
                  <a:pt x="6544" y="3504"/>
                  <a:pt x="6615" y="3397"/>
                  <a:pt x="6624" y="3472"/>
                </a:cubicBezTo>
                <a:cubicBezTo>
                  <a:pt x="6657" y="3429"/>
                  <a:pt x="6575" y="3401"/>
                  <a:pt x="6546" y="3395"/>
                </a:cubicBezTo>
                <a:close/>
                <a:moveTo>
                  <a:pt x="6158" y="147"/>
                </a:moveTo>
                <a:cubicBezTo>
                  <a:pt x="6212" y="169"/>
                  <a:pt x="6286" y="163"/>
                  <a:pt x="6342" y="157"/>
                </a:cubicBezTo>
                <a:cubicBezTo>
                  <a:pt x="6424" y="150"/>
                  <a:pt x="6515" y="153"/>
                  <a:pt x="6594" y="130"/>
                </a:cubicBezTo>
                <a:cubicBezTo>
                  <a:pt x="6495" y="103"/>
                  <a:pt x="6384" y="100"/>
                  <a:pt x="6282" y="112"/>
                </a:cubicBezTo>
                <a:cubicBezTo>
                  <a:pt x="6303" y="124"/>
                  <a:pt x="6324" y="133"/>
                  <a:pt x="6348" y="138"/>
                </a:cubicBezTo>
                <a:cubicBezTo>
                  <a:pt x="6274" y="141"/>
                  <a:pt x="6196" y="106"/>
                  <a:pt x="6125" y="135"/>
                </a:cubicBezTo>
                <a:cubicBezTo>
                  <a:pt x="6136" y="139"/>
                  <a:pt x="6147" y="143"/>
                  <a:pt x="6158" y="147"/>
                </a:cubicBezTo>
                <a:close/>
                <a:moveTo>
                  <a:pt x="6086" y="308"/>
                </a:moveTo>
                <a:cubicBezTo>
                  <a:pt x="6116" y="314"/>
                  <a:pt x="6149" y="326"/>
                  <a:pt x="6178" y="308"/>
                </a:cubicBezTo>
                <a:cubicBezTo>
                  <a:pt x="6149" y="296"/>
                  <a:pt x="6116" y="296"/>
                  <a:pt x="6086" y="308"/>
                </a:cubicBezTo>
                <a:close/>
                <a:moveTo>
                  <a:pt x="5926" y="311"/>
                </a:moveTo>
                <a:cubicBezTo>
                  <a:pt x="5956" y="333"/>
                  <a:pt x="6002" y="331"/>
                  <a:pt x="6027" y="302"/>
                </a:cubicBezTo>
                <a:cubicBezTo>
                  <a:pt x="5995" y="285"/>
                  <a:pt x="5953" y="282"/>
                  <a:pt x="5926" y="311"/>
                </a:cubicBezTo>
                <a:close/>
                <a:moveTo>
                  <a:pt x="5914" y="236"/>
                </a:moveTo>
                <a:cubicBezTo>
                  <a:pt x="5948" y="280"/>
                  <a:pt x="6250" y="246"/>
                  <a:pt x="6300" y="242"/>
                </a:cubicBezTo>
                <a:cubicBezTo>
                  <a:pt x="6172" y="232"/>
                  <a:pt x="6041" y="204"/>
                  <a:pt x="5914" y="236"/>
                </a:cubicBezTo>
                <a:close/>
                <a:moveTo>
                  <a:pt x="5900" y="130"/>
                </a:moveTo>
                <a:cubicBezTo>
                  <a:pt x="5910" y="131"/>
                  <a:pt x="5921" y="132"/>
                  <a:pt x="5932" y="133"/>
                </a:cubicBezTo>
                <a:cubicBezTo>
                  <a:pt x="5912" y="123"/>
                  <a:pt x="5891" y="118"/>
                  <a:pt x="5869" y="118"/>
                </a:cubicBezTo>
                <a:cubicBezTo>
                  <a:pt x="5879" y="122"/>
                  <a:pt x="5890" y="126"/>
                  <a:pt x="5900" y="130"/>
                </a:cubicBezTo>
                <a:close/>
                <a:moveTo>
                  <a:pt x="5804" y="308"/>
                </a:moveTo>
                <a:cubicBezTo>
                  <a:pt x="5825" y="315"/>
                  <a:pt x="5846" y="314"/>
                  <a:pt x="5867" y="305"/>
                </a:cubicBezTo>
                <a:cubicBezTo>
                  <a:pt x="5838" y="288"/>
                  <a:pt x="5805" y="276"/>
                  <a:pt x="5772" y="284"/>
                </a:cubicBezTo>
                <a:cubicBezTo>
                  <a:pt x="5782" y="293"/>
                  <a:pt x="5793" y="301"/>
                  <a:pt x="5804" y="308"/>
                </a:cubicBezTo>
                <a:close/>
                <a:moveTo>
                  <a:pt x="5671" y="376"/>
                </a:moveTo>
                <a:cubicBezTo>
                  <a:pt x="5762" y="402"/>
                  <a:pt x="5877" y="401"/>
                  <a:pt x="5965" y="364"/>
                </a:cubicBezTo>
                <a:cubicBezTo>
                  <a:pt x="5879" y="358"/>
                  <a:pt x="5820" y="306"/>
                  <a:pt x="5741" y="348"/>
                </a:cubicBezTo>
                <a:cubicBezTo>
                  <a:pt x="5706" y="365"/>
                  <a:pt x="5674" y="354"/>
                  <a:pt x="5638" y="364"/>
                </a:cubicBezTo>
                <a:cubicBezTo>
                  <a:pt x="5649" y="368"/>
                  <a:pt x="5660" y="372"/>
                  <a:pt x="5671" y="376"/>
                </a:cubicBezTo>
                <a:close/>
                <a:moveTo>
                  <a:pt x="5362" y="429"/>
                </a:moveTo>
                <a:cubicBezTo>
                  <a:pt x="5328" y="436"/>
                  <a:pt x="5294" y="426"/>
                  <a:pt x="5261" y="435"/>
                </a:cubicBezTo>
                <a:cubicBezTo>
                  <a:pt x="5353" y="445"/>
                  <a:pt x="5454" y="471"/>
                  <a:pt x="5546" y="444"/>
                </a:cubicBezTo>
                <a:cubicBezTo>
                  <a:pt x="5482" y="427"/>
                  <a:pt x="5427" y="398"/>
                  <a:pt x="5362" y="429"/>
                </a:cubicBezTo>
                <a:close/>
                <a:moveTo>
                  <a:pt x="5193" y="186"/>
                </a:moveTo>
                <a:cubicBezTo>
                  <a:pt x="5204" y="203"/>
                  <a:pt x="5271" y="171"/>
                  <a:pt x="5285" y="168"/>
                </a:cubicBezTo>
                <a:cubicBezTo>
                  <a:pt x="5252" y="155"/>
                  <a:pt x="5216" y="156"/>
                  <a:pt x="5193" y="186"/>
                </a:cubicBezTo>
                <a:close/>
                <a:moveTo>
                  <a:pt x="5213" y="415"/>
                </a:moveTo>
                <a:cubicBezTo>
                  <a:pt x="5239" y="415"/>
                  <a:pt x="5262" y="400"/>
                  <a:pt x="5276" y="379"/>
                </a:cubicBezTo>
                <a:cubicBezTo>
                  <a:pt x="5234" y="369"/>
                  <a:pt x="5184" y="368"/>
                  <a:pt x="5148" y="397"/>
                </a:cubicBezTo>
                <a:cubicBezTo>
                  <a:pt x="5170" y="403"/>
                  <a:pt x="5192" y="409"/>
                  <a:pt x="5213" y="415"/>
                </a:cubicBezTo>
                <a:close/>
                <a:moveTo>
                  <a:pt x="5056" y="4161"/>
                </a:moveTo>
                <a:cubicBezTo>
                  <a:pt x="5046" y="4190"/>
                  <a:pt x="5056" y="4192"/>
                  <a:pt x="5086" y="4167"/>
                </a:cubicBezTo>
                <a:cubicBezTo>
                  <a:pt x="5076" y="4165"/>
                  <a:pt x="5066" y="4163"/>
                  <a:pt x="5056" y="4161"/>
                </a:cubicBezTo>
                <a:close/>
                <a:moveTo>
                  <a:pt x="4771" y="406"/>
                </a:moveTo>
                <a:cubicBezTo>
                  <a:pt x="4816" y="419"/>
                  <a:pt x="4862" y="403"/>
                  <a:pt x="4907" y="403"/>
                </a:cubicBezTo>
                <a:cubicBezTo>
                  <a:pt x="4926" y="398"/>
                  <a:pt x="4944" y="392"/>
                  <a:pt x="4961" y="385"/>
                </a:cubicBezTo>
                <a:cubicBezTo>
                  <a:pt x="4982" y="388"/>
                  <a:pt x="5002" y="391"/>
                  <a:pt x="5023" y="394"/>
                </a:cubicBezTo>
                <a:cubicBezTo>
                  <a:pt x="5010" y="358"/>
                  <a:pt x="4975" y="360"/>
                  <a:pt x="4943" y="361"/>
                </a:cubicBezTo>
                <a:cubicBezTo>
                  <a:pt x="4986" y="311"/>
                  <a:pt x="5104" y="344"/>
                  <a:pt x="5163" y="321"/>
                </a:cubicBezTo>
                <a:cubicBezTo>
                  <a:pt x="5260" y="284"/>
                  <a:pt x="5367" y="300"/>
                  <a:pt x="5466" y="275"/>
                </a:cubicBezTo>
                <a:cubicBezTo>
                  <a:pt x="5389" y="216"/>
                  <a:pt x="5295" y="275"/>
                  <a:pt x="5211" y="257"/>
                </a:cubicBezTo>
                <a:cubicBezTo>
                  <a:pt x="5243" y="247"/>
                  <a:pt x="5277" y="237"/>
                  <a:pt x="5312" y="236"/>
                </a:cubicBezTo>
                <a:cubicBezTo>
                  <a:pt x="5267" y="197"/>
                  <a:pt x="5197" y="236"/>
                  <a:pt x="5145" y="228"/>
                </a:cubicBezTo>
                <a:cubicBezTo>
                  <a:pt x="5166" y="220"/>
                  <a:pt x="5186" y="217"/>
                  <a:pt x="5208" y="219"/>
                </a:cubicBezTo>
                <a:cubicBezTo>
                  <a:pt x="5131" y="196"/>
                  <a:pt x="5049" y="233"/>
                  <a:pt x="4973" y="245"/>
                </a:cubicBezTo>
                <a:cubicBezTo>
                  <a:pt x="5004" y="256"/>
                  <a:pt x="5038" y="273"/>
                  <a:pt x="5071" y="260"/>
                </a:cubicBezTo>
                <a:cubicBezTo>
                  <a:pt x="4984" y="296"/>
                  <a:pt x="4956" y="308"/>
                  <a:pt x="4863" y="294"/>
                </a:cubicBezTo>
                <a:cubicBezTo>
                  <a:pt x="4802" y="284"/>
                  <a:pt x="4738" y="310"/>
                  <a:pt x="4679" y="322"/>
                </a:cubicBezTo>
                <a:cubicBezTo>
                  <a:pt x="4736" y="326"/>
                  <a:pt x="4793" y="308"/>
                  <a:pt x="4849" y="328"/>
                </a:cubicBezTo>
                <a:cubicBezTo>
                  <a:pt x="4818" y="332"/>
                  <a:pt x="4787" y="331"/>
                  <a:pt x="4756" y="331"/>
                </a:cubicBezTo>
                <a:cubicBezTo>
                  <a:pt x="4777" y="341"/>
                  <a:pt x="4799" y="346"/>
                  <a:pt x="4822" y="346"/>
                </a:cubicBezTo>
                <a:cubicBezTo>
                  <a:pt x="4740" y="392"/>
                  <a:pt x="4645" y="326"/>
                  <a:pt x="4560" y="355"/>
                </a:cubicBezTo>
                <a:cubicBezTo>
                  <a:pt x="4644" y="399"/>
                  <a:pt x="4731" y="359"/>
                  <a:pt x="4819" y="373"/>
                </a:cubicBezTo>
                <a:cubicBezTo>
                  <a:pt x="4800" y="380"/>
                  <a:pt x="4784" y="391"/>
                  <a:pt x="4771" y="406"/>
                </a:cubicBezTo>
                <a:close/>
                <a:moveTo>
                  <a:pt x="4186" y="281"/>
                </a:moveTo>
                <a:cubicBezTo>
                  <a:pt x="4204" y="310"/>
                  <a:pt x="4302" y="297"/>
                  <a:pt x="4330" y="298"/>
                </a:cubicBezTo>
                <a:cubicBezTo>
                  <a:pt x="4400" y="300"/>
                  <a:pt x="4439" y="335"/>
                  <a:pt x="4507" y="307"/>
                </a:cubicBezTo>
                <a:cubicBezTo>
                  <a:pt x="4562" y="284"/>
                  <a:pt x="4636" y="270"/>
                  <a:pt x="4693" y="254"/>
                </a:cubicBezTo>
                <a:cubicBezTo>
                  <a:pt x="4769" y="234"/>
                  <a:pt x="4841" y="298"/>
                  <a:pt x="4920" y="275"/>
                </a:cubicBezTo>
                <a:cubicBezTo>
                  <a:pt x="4898" y="268"/>
                  <a:pt x="4876" y="264"/>
                  <a:pt x="4854" y="260"/>
                </a:cubicBezTo>
                <a:cubicBezTo>
                  <a:pt x="4940" y="245"/>
                  <a:pt x="4777" y="215"/>
                  <a:pt x="4587" y="248"/>
                </a:cubicBezTo>
                <a:cubicBezTo>
                  <a:pt x="4453" y="271"/>
                  <a:pt x="4320" y="269"/>
                  <a:pt x="4186" y="281"/>
                </a:cubicBezTo>
                <a:close/>
                <a:moveTo>
                  <a:pt x="3687" y="4660"/>
                </a:moveTo>
                <a:cubicBezTo>
                  <a:pt x="3665" y="4655"/>
                  <a:pt x="3643" y="4657"/>
                  <a:pt x="3622" y="4666"/>
                </a:cubicBezTo>
                <a:cubicBezTo>
                  <a:pt x="3644" y="4664"/>
                  <a:pt x="3666" y="4662"/>
                  <a:pt x="3687" y="4660"/>
                </a:cubicBezTo>
                <a:close/>
                <a:moveTo>
                  <a:pt x="4032" y="5968"/>
                </a:moveTo>
                <a:cubicBezTo>
                  <a:pt x="3991" y="5977"/>
                  <a:pt x="3971" y="6032"/>
                  <a:pt x="3958" y="6039"/>
                </a:cubicBezTo>
                <a:cubicBezTo>
                  <a:pt x="3924" y="6055"/>
                  <a:pt x="3846" y="6055"/>
                  <a:pt x="3824" y="6033"/>
                </a:cubicBezTo>
                <a:cubicBezTo>
                  <a:pt x="3820" y="6029"/>
                  <a:pt x="3820" y="6009"/>
                  <a:pt x="3824" y="6006"/>
                </a:cubicBezTo>
                <a:cubicBezTo>
                  <a:pt x="3833" y="5997"/>
                  <a:pt x="3847" y="5994"/>
                  <a:pt x="3855" y="5986"/>
                </a:cubicBezTo>
                <a:lnTo>
                  <a:pt x="3865" y="5941"/>
                </a:lnTo>
                <a:cubicBezTo>
                  <a:pt x="3858" y="5925"/>
                  <a:pt x="3837" y="5916"/>
                  <a:pt x="3827" y="5901"/>
                </a:cubicBezTo>
                <a:cubicBezTo>
                  <a:pt x="3818" y="5886"/>
                  <a:pt x="3804" y="5863"/>
                  <a:pt x="3791" y="5850"/>
                </a:cubicBezTo>
                <a:lnTo>
                  <a:pt x="3626" y="5827"/>
                </a:lnTo>
                <a:cubicBezTo>
                  <a:pt x="3608" y="5818"/>
                  <a:pt x="3601" y="5811"/>
                  <a:pt x="3588" y="5798"/>
                </a:cubicBezTo>
                <a:cubicBezTo>
                  <a:pt x="3580" y="5789"/>
                  <a:pt x="3550" y="5785"/>
                  <a:pt x="3539" y="5765"/>
                </a:cubicBezTo>
                <a:cubicBezTo>
                  <a:pt x="3529" y="5739"/>
                  <a:pt x="3531" y="5713"/>
                  <a:pt x="3514" y="5696"/>
                </a:cubicBezTo>
                <a:lnTo>
                  <a:pt x="3496" y="5658"/>
                </a:lnTo>
                <a:cubicBezTo>
                  <a:pt x="3475" y="5618"/>
                  <a:pt x="3517" y="5692"/>
                  <a:pt x="3539" y="5647"/>
                </a:cubicBezTo>
                <a:cubicBezTo>
                  <a:pt x="3545" y="5636"/>
                  <a:pt x="3530" y="5625"/>
                  <a:pt x="3527" y="5622"/>
                </a:cubicBezTo>
                <a:cubicBezTo>
                  <a:pt x="3525" y="5621"/>
                  <a:pt x="3525" y="5582"/>
                  <a:pt x="3525" y="5582"/>
                </a:cubicBezTo>
                <a:cubicBezTo>
                  <a:pt x="3530" y="5577"/>
                  <a:pt x="3540" y="5594"/>
                  <a:pt x="3541" y="5595"/>
                </a:cubicBezTo>
                <a:cubicBezTo>
                  <a:pt x="3618" y="5632"/>
                  <a:pt x="3578" y="5581"/>
                  <a:pt x="3630" y="5633"/>
                </a:cubicBezTo>
                <a:cubicBezTo>
                  <a:pt x="3632" y="5635"/>
                  <a:pt x="3735" y="5637"/>
                  <a:pt x="3735" y="5636"/>
                </a:cubicBezTo>
                <a:cubicBezTo>
                  <a:pt x="3736" y="5635"/>
                  <a:pt x="3752" y="5629"/>
                  <a:pt x="3755" y="5629"/>
                </a:cubicBezTo>
                <a:cubicBezTo>
                  <a:pt x="3779" y="5599"/>
                  <a:pt x="3737" y="5538"/>
                  <a:pt x="3735" y="5537"/>
                </a:cubicBezTo>
                <a:lnTo>
                  <a:pt x="3594" y="5528"/>
                </a:lnTo>
                <a:cubicBezTo>
                  <a:pt x="3583" y="5523"/>
                  <a:pt x="3556" y="5494"/>
                  <a:pt x="3547" y="5484"/>
                </a:cubicBezTo>
                <a:cubicBezTo>
                  <a:pt x="3538" y="5476"/>
                  <a:pt x="3524" y="5480"/>
                  <a:pt x="3516" y="5472"/>
                </a:cubicBezTo>
                <a:cubicBezTo>
                  <a:pt x="3502" y="5458"/>
                  <a:pt x="3478" y="5436"/>
                  <a:pt x="3478" y="5412"/>
                </a:cubicBezTo>
                <a:cubicBezTo>
                  <a:pt x="3478" y="5405"/>
                  <a:pt x="3459" y="5385"/>
                  <a:pt x="3467" y="5377"/>
                </a:cubicBezTo>
                <a:lnTo>
                  <a:pt x="3570" y="5421"/>
                </a:lnTo>
                <a:cubicBezTo>
                  <a:pt x="3591" y="5425"/>
                  <a:pt x="3680" y="5455"/>
                  <a:pt x="3690" y="5464"/>
                </a:cubicBezTo>
                <a:cubicBezTo>
                  <a:pt x="3694" y="5468"/>
                  <a:pt x="3724" y="5472"/>
                  <a:pt x="3731" y="5473"/>
                </a:cubicBezTo>
                <a:lnTo>
                  <a:pt x="3807" y="5502"/>
                </a:lnTo>
                <a:cubicBezTo>
                  <a:pt x="3828" y="5513"/>
                  <a:pt x="3840" y="5501"/>
                  <a:pt x="3853" y="5526"/>
                </a:cubicBezTo>
                <a:cubicBezTo>
                  <a:pt x="3869" y="5558"/>
                  <a:pt x="3880" y="5516"/>
                  <a:pt x="3862" y="5607"/>
                </a:cubicBezTo>
                <a:cubicBezTo>
                  <a:pt x="3860" y="5616"/>
                  <a:pt x="3866" y="5641"/>
                  <a:pt x="3864" y="5645"/>
                </a:cubicBezTo>
                <a:cubicBezTo>
                  <a:pt x="3838" y="5697"/>
                  <a:pt x="3850" y="5689"/>
                  <a:pt x="3865" y="5720"/>
                </a:cubicBezTo>
                <a:cubicBezTo>
                  <a:pt x="3867" y="5722"/>
                  <a:pt x="3858" y="5727"/>
                  <a:pt x="3893" y="5761"/>
                </a:cubicBezTo>
                <a:cubicBezTo>
                  <a:pt x="3921" y="5790"/>
                  <a:pt x="3914" y="5750"/>
                  <a:pt x="4010" y="5846"/>
                </a:cubicBezTo>
                <a:cubicBezTo>
                  <a:pt x="4014" y="5850"/>
                  <a:pt x="4016" y="5858"/>
                  <a:pt x="4019" y="5861"/>
                </a:cubicBezTo>
                <a:cubicBezTo>
                  <a:pt x="4027" y="5869"/>
                  <a:pt x="4043" y="5876"/>
                  <a:pt x="4050" y="5890"/>
                </a:cubicBezTo>
                <a:cubicBezTo>
                  <a:pt x="4060" y="5910"/>
                  <a:pt x="4044" y="5968"/>
                  <a:pt x="4032" y="5968"/>
                </a:cubicBezTo>
                <a:close/>
                <a:moveTo>
                  <a:pt x="3014" y="5929"/>
                </a:moveTo>
                <a:cubicBezTo>
                  <a:pt x="3002" y="5922"/>
                  <a:pt x="2944" y="5924"/>
                  <a:pt x="2935" y="5919"/>
                </a:cubicBezTo>
                <a:cubicBezTo>
                  <a:pt x="2902" y="5903"/>
                  <a:pt x="2847" y="5884"/>
                  <a:pt x="2825" y="5863"/>
                </a:cubicBezTo>
                <a:cubicBezTo>
                  <a:pt x="2823" y="5861"/>
                  <a:pt x="2817" y="5862"/>
                  <a:pt x="2815" y="5860"/>
                </a:cubicBezTo>
                <a:cubicBezTo>
                  <a:pt x="2805" y="5850"/>
                  <a:pt x="2793" y="5833"/>
                  <a:pt x="2781" y="5827"/>
                </a:cubicBezTo>
                <a:cubicBezTo>
                  <a:pt x="2764" y="5818"/>
                  <a:pt x="2748" y="5806"/>
                  <a:pt x="2733" y="5791"/>
                </a:cubicBezTo>
                <a:cubicBezTo>
                  <a:pt x="2732" y="5790"/>
                  <a:pt x="2676" y="5780"/>
                  <a:pt x="2671" y="5778"/>
                </a:cubicBezTo>
                <a:cubicBezTo>
                  <a:pt x="2595" y="5753"/>
                  <a:pt x="2624" y="5761"/>
                  <a:pt x="2615" y="5781"/>
                </a:cubicBezTo>
                <a:cubicBezTo>
                  <a:pt x="2559" y="5892"/>
                  <a:pt x="2487" y="5878"/>
                  <a:pt x="2469" y="5896"/>
                </a:cubicBezTo>
                <a:lnTo>
                  <a:pt x="2456" y="5934"/>
                </a:lnTo>
                <a:cubicBezTo>
                  <a:pt x="2442" y="5962"/>
                  <a:pt x="2477" y="5978"/>
                  <a:pt x="2502" y="5978"/>
                </a:cubicBezTo>
                <a:cubicBezTo>
                  <a:pt x="2515" y="5988"/>
                  <a:pt x="2580" y="6019"/>
                  <a:pt x="2582" y="6022"/>
                </a:cubicBezTo>
                <a:cubicBezTo>
                  <a:pt x="2586" y="6031"/>
                  <a:pt x="2595" y="6038"/>
                  <a:pt x="2599" y="6047"/>
                </a:cubicBezTo>
                <a:cubicBezTo>
                  <a:pt x="2601" y="6050"/>
                  <a:pt x="2598" y="6055"/>
                  <a:pt x="2599" y="6057"/>
                </a:cubicBezTo>
                <a:cubicBezTo>
                  <a:pt x="2606" y="6068"/>
                  <a:pt x="2604" y="6051"/>
                  <a:pt x="2607" y="6065"/>
                </a:cubicBezTo>
                <a:cubicBezTo>
                  <a:pt x="2629" y="6151"/>
                  <a:pt x="2612" y="6133"/>
                  <a:pt x="2671" y="6162"/>
                </a:cubicBezTo>
                <a:cubicBezTo>
                  <a:pt x="2691" y="6173"/>
                  <a:pt x="2678" y="6141"/>
                  <a:pt x="2722" y="6186"/>
                </a:cubicBezTo>
                <a:cubicBezTo>
                  <a:pt x="2730" y="6194"/>
                  <a:pt x="2738" y="6236"/>
                  <a:pt x="2743" y="6247"/>
                </a:cubicBezTo>
                <a:cubicBezTo>
                  <a:pt x="2751" y="6263"/>
                  <a:pt x="2769" y="6275"/>
                  <a:pt x="2776" y="6291"/>
                </a:cubicBezTo>
                <a:cubicBezTo>
                  <a:pt x="2785" y="6307"/>
                  <a:pt x="2778" y="6370"/>
                  <a:pt x="2830" y="6370"/>
                </a:cubicBezTo>
                <a:cubicBezTo>
                  <a:pt x="2873" y="6370"/>
                  <a:pt x="2886" y="6332"/>
                  <a:pt x="2886" y="6332"/>
                </a:cubicBezTo>
                <a:cubicBezTo>
                  <a:pt x="2889" y="6329"/>
                  <a:pt x="2902" y="6320"/>
                  <a:pt x="2904" y="6316"/>
                </a:cubicBezTo>
                <a:cubicBezTo>
                  <a:pt x="2904" y="6316"/>
                  <a:pt x="2912" y="6273"/>
                  <a:pt x="2938" y="6260"/>
                </a:cubicBezTo>
                <a:lnTo>
                  <a:pt x="3012" y="6257"/>
                </a:lnTo>
                <a:cubicBezTo>
                  <a:pt x="3087" y="6333"/>
                  <a:pt x="3044" y="6289"/>
                  <a:pt x="3102" y="6309"/>
                </a:cubicBezTo>
                <a:cubicBezTo>
                  <a:pt x="3180" y="6335"/>
                  <a:pt x="3180" y="6187"/>
                  <a:pt x="3186" y="6175"/>
                </a:cubicBezTo>
                <a:cubicBezTo>
                  <a:pt x="3195" y="6158"/>
                  <a:pt x="3210" y="6164"/>
                  <a:pt x="3225" y="6157"/>
                </a:cubicBezTo>
                <a:cubicBezTo>
                  <a:pt x="3244" y="6148"/>
                  <a:pt x="3249" y="6079"/>
                  <a:pt x="3176" y="6050"/>
                </a:cubicBezTo>
                <a:cubicBezTo>
                  <a:pt x="3162" y="6044"/>
                  <a:pt x="3169" y="6059"/>
                  <a:pt x="3140" y="6029"/>
                </a:cubicBezTo>
                <a:cubicBezTo>
                  <a:pt x="3137" y="6027"/>
                  <a:pt x="3102" y="6008"/>
                  <a:pt x="3099" y="6006"/>
                </a:cubicBezTo>
                <a:cubicBezTo>
                  <a:pt x="3085" y="5999"/>
                  <a:pt x="3067" y="5954"/>
                  <a:pt x="3061" y="5945"/>
                </a:cubicBezTo>
                <a:cubicBezTo>
                  <a:pt x="3055" y="5936"/>
                  <a:pt x="3041" y="5938"/>
                  <a:pt x="3038" y="5934"/>
                </a:cubicBezTo>
                <a:cubicBezTo>
                  <a:pt x="3025" y="5922"/>
                  <a:pt x="3026" y="5929"/>
                  <a:pt x="3014" y="5929"/>
                </a:cubicBezTo>
                <a:close/>
                <a:moveTo>
                  <a:pt x="37184" y="3687"/>
                </a:moveTo>
                <a:cubicBezTo>
                  <a:pt x="37179" y="3681"/>
                  <a:pt x="37054" y="3645"/>
                  <a:pt x="36985" y="3634"/>
                </a:cubicBezTo>
                <a:cubicBezTo>
                  <a:pt x="37052" y="3653"/>
                  <a:pt x="37117" y="3668"/>
                  <a:pt x="37184" y="3687"/>
                </a:cubicBezTo>
                <a:close/>
                <a:moveTo>
                  <a:pt x="23469" y="7724"/>
                </a:moveTo>
                <a:cubicBezTo>
                  <a:pt x="23467" y="7721"/>
                  <a:pt x="23525" y="7727"/>
                  <a:pt x="23540" y="7740"/>
                </a:cubicBezTo>
                <a:cubicBezTo>
                  <a:pt x="23565" y="7763"/>
                  <a:pt x="23578" y="7801"/>
                  <a:pt x="23590" y="7832"/>
                </a:cubicBezTo>
                <a:cubicBezTo>
                  <a:pt x="23619" y="7911"/>
                  <a:pt x="23652" y="7989"/>
                  <a:pt x="23689" y="8065"/>
                </a:cubicBezTo>
                <a:cubicBezTo>
                  <a:pt x="23709" y="8103"/>
                  <a:pt x="23705" y="8145"/>
                  <a:pt x="23727" y="8185"/>
                </a:cubicBezTo>
                <a:cubicBezTo>
                  <a:pt x="23743" y="8215"/>
                  <a:pt x="23773" y="8236"/>
                  <a:pt x="23789" y="8264"/>
                </a:cubicBezTo>
                <a:cubicBezTo>
                  <a:pt x="23821" y="8320"/>
                  <a:pt x="23753" y="8377"/>
                  <a:pt x="23806" y="8430"/>
                </a:cubicBezTo>
                <a:cubicBezTo>
                  <a:pt x="23756" y="8480"/>
                  <a:pt x="23746" y="8361"/>
                  <a:pt x="23702" y="8364"/>
                </a:cubicBezTo>
                <a:cubicBezTo>
                  <a:pt x="23666" y="8366"/>
                  <a:pt x="23673" y="8453"/>
                  <a:pt x="23665" y="8476"/>
                </a:cubicBezTo>
                <a:cubicBezTo>
                  <a:pt x="23711" y="8471"/>
                  <a:pt x="23799" y="8445"/>
                  <a:pt x="23806" y="8518"/>
                </a:cubicBezTo>
                <a:cubicBezTo>
                  <a:pt x="23812" y="8590"/>
                  <a:pt x="23687" y="8542"/>
                  <a:pt x="23698" y="8626"/>
                </a:cubicBezTo>
                <a:cubicBezTo>
                  <a:pt x="23717" y="8783"/>
                  <a:pt x="23515" y="8731"/>
                  <a:pt x="23457" y="8834"/>
                </a:cubicBezTo>
                <a:cubicBezTo>
                  <a:pt x="23444" y="8855"/>
                  <a:pt x="23455" y="8897"/>
                  <a:pt x="23415" y="8888"/>
                </a:cubicBezTo>
                <a:cubicBezTo>
                  <a:pt x="23386" y="8880"/>
                  <a:pt x="23367" y="8866"/>
                  <a:pt x="23336" y="8875"/>
                </a:cubicBezTo>
                <a:cubicBezTo>
                  <a:pt x="23288" y="8889"/>
                  <a:pt x="23337" y="8962"/>
                  <a:pt x="23340" y="8991"/>
                </a:cubicBezTo>
                <a:cubicBezTo>
                  <a:pt x="23355" y="9123"/>
                  <a:pt x="23198" y="9123"/>
                  <a:pt x="23112" y="9158"/>
                </a:cubicBezTo>
                <a:cubicBezTo>
                  <a:pt x="22999" y="9217"/>
                  <a:pt x="22845" y="9160"/>
                  <a:pt x="22738" y="9112"/>
                </a:cubicBezTo>
                <a:cubicBezTo>
                  <a:pt x="22779" y="9078"/>
                  <a:pt x="22845" y="9072"/>
                  <a:pt x="22896" y="9070"/>
                </a:cubicBezTo>
                <a:cubicBezTo>
                  <a:pt x="22940" y="9069"/>
                  <a:pt x="22971" y="9043"/>
                  <a:pt x="23012" y="9046"/>
                </a:cubicBezTo>
                <a:cubicBezTo>
                  <a:pt x="23091" y="9050"/>
                  <a:pt x="23156" y="8976"/>
                  <a:pt x="23170" y="8900"/>
                </a:cubicBezTo>
                <a:cubicBezTo>
                  <a:pt x="23195" y="8770"/>
                  <a:pt x="23292" y="8815"/>
                  <a:pt x="23299" y="8742"/>
                </a:cubicBezTo>
                <a:cubicBezTo>
                  <a:pt x="23302" y="8706"/>
                  <a:pt x="23347" y="8684"/>
                  <a:pt x="23307" y="8663"/>
                </a:cubicBezTo>
                <a:cubicBezTo>
                  <a:pt x="23276" y="8646"/>
                  <a:pt x="23328" y="8579"/>
                  <a:pt x="23340" y="8568"/>
                </a:cubicBezTo>
                <a:cubicBezTo>
                  <a:pt x="23402" y="8511"/>
                  <a:pt x="23400" y="8453"/>
                  <a:pt x="23457" y="8389"/>
                </a:cubicBezTo>
                <a:cubicBezTo>
                  <a:pt x="23517" y="8321"/>
                  <a:pt x="23457" y="8231"/>
                  <a:pt x="23469" y="8156"/>
                </a:cubicBezTo>
                <a:cubicBezTo>
                  <a:pt x="23522" y="7827"/>
                  <a:pt x="23364" y="7843"/>
                  <a:pt x="23415" y="7774"/>
                </a:cubicBezTo>
                <a:cubicBezTo>
                  <a:pt x="23432" y="7751"/>
                  <a:pt x="23446" y="7727"/>
                  <a:pt x="23469" y="7724"/>
                </a:cubicBezTo>
                <a:close/>
                <a:moveTo>
                  <a:pt x="0" y="8175"/>
                </a:moveTo>
                <a:cubicBezTo>
                  <a:pt x="139" y="8076"/>
                  <a:pt x="45" y="8006"/>
                  <a:pt x="122" y="7996"/>
                </a:cubicBezTo>
                <a:cubicBezTo>
                  <a:pt x="171" y="7990"/>
                  <a:pt x="224" y="7995"/>
                  <a:pt x="267" y="7966"/>
                </a:cubicBezTo>
                <a:cubicBezTo>
                  <a:pt x="297" y="7941"/>
                  <a:pt x="324" y="7873"/>
                  <a:pt x="371" y="7871"/>
                </a:cubicBezTo>
                <a:cubicBezTo>
                  <a:pt x="331" y="7910"/>
                  <a:pt x="279" y="7946"/>
                  <a:pt x="251" y="7995"/>
                </a:cubicBezTo>
                <a:cubicBezTo>
                  <a:pt x="355" y="7995"/>
                  <a:pt x="448" y="8051"/>
                  <a:pt x="428" y="7928"/>
                </a:cubicBezTo>
                <a:cubicBezTo>
                  <a:pt x="414" y="7843"/>
                  <a:pt x="529" y="7881"/>
                  <a:pt x="577" y="7922"/>
                </a:cubicBezTo>
                <a:cubicBezTo>
                  <a:pt x="638" y="7964"/>
                  <a:pt x="787" y="7954"/>
                  <a:pt x="826" y="7955"/>
                </a:cubicBezTo>
                <a:cubicBezTo>
                  <a:pt x="841" y="7956"/>
                  <a:pt x="919" y="8019"/>
                  <a:pt x="915" y="8030"/>
                </a:cubicBezTo>
                <a:cubicBezTo>
                  <a:pt x="894" y="8085"/>
                  <a:pt x="857" y="8078"/>
                  <a:pt x="908" y="8215"/>
                </a:cubicBezTo>
                <a:lnTo>
                  <a:pt x="825" y="8213"/>
                </a:lnTo>
                <a:cubicBezTo>
                  <a:pt x="660" y="8238"/>
                  <a:pt x="425" y="8197"/>
                  <a:pt x="259" y="8199"/>
                </a:cubicBezTo>
                <a:cubicBezTo>
                  <a:pt x="180" y="8200"/>
                  <a:pt x="114" y="8183"/>
                  <a:pt x="49" y="8184"/>
                </a:cubicBezTo>
                <a:cubicBezTo>
                  <a:pt x="75" y="8173"/>
                  <a:pt x="83" y="8144"/>
                  <a:pt x="107" y="8132"/>
                </a:cubicBezTo>
                <a:cubicBezTo>
                  <a:pt x="143" y="8114"/>
                  <a:pt x="181" y="8125"/>
                  <a:pt x="208" y="8090"/>
                </a:cubicBezTo>
                <a:cubicBezTo>
                  <a:pt x="173" y="8087"/>
                  <a:pt x="136" y="8082"/>
                  <a:pt x="100" y="8086"/>
                </a:cubicBezTo>
                <a:cubicBezTo>
                  <a:pt x="64" y="8090"/>
                  <a:pt x="48" y="8168"/>
                  <a:pt x="0" y="8175"/>
                </a:cubicBezTo>
                <a:close/>
                <a:moveTo>
                  <a:pt x="7348" y="43"/>
                </a:moveTo>
                <a:cubicBezTo>
                  <a:pt x="7426" y="56"/>
                  <a:pt x="7576" y="109"/>
                  <a:pt x="7642" y="43"/>
                </a:cubicBezTo>
                <a:cubicBezTo>
                  <a:pt x="7549" y="21"/>
                  <a:pt x="7441" y="22"/>
                  <a:pt x="7348" y="43"/>
                </a:cubicBezTo>
                <a:close/>
                <a:moveTo>
                  <a:pt x="7289" y="61"/>
                </a:moveTo>
                <a:cubicBezTo>
                  <a:pt x="7311" y="75"/>
                  <a:pt x="7334" y="76"/>
                  <a:pt x="7357" y="64"/>
                </a:cubicBezTo>
                <a:cubicBezTo>
                  <a:pt x="7334" y="61"/>
                  <a:pt x="7312" y="60"/>
                  <a:pt x="7289" y="61"/>
                </a:cubicBezTo>
                <a:close/>
                <a:moveTo>
                  <a:pt x="7158" y="385"/>
                </a:moveTo>
                <a:cubicBezTo>
                  <a:pt x="7180" y="388"/>
                  <a:pt x="7202" y="388"/>
                  <a:pt x="7224" y="385"/>
                </a:cubicBezTo>
                <a:cubicBezTo>
                  <a:pt x="7202" y="378"/>
                  <a:pt x="7180" y="378"/>
                  <a:pt x="7158" y="385"/>
                </a:cubicBezTo>
                <a:close/>
                <a:moveTo>
                  <a:pt x="6823" y="284"/>
                </a:moveTo>
                <a:cubicBezTo>
                  <a:pt x="6834" y="283"/>
                  <a:pt x="6845" y="281"/>
                  <a:pt x="6855" y="278"/>
                </a:cubicBezTo>
                <a:cubicBezTo>
                  <a:pt x="6844" y="280"/>
                  <a:pt x="6834" y="282"/>
                  <a:pt x="6823" y="284"/>
                </a:cubicBezTo>
                <a:close/>
                <a:moveTo>
                  <a:pt x="6680" y="165"/>
                </a:moveTo>
                <a:cubicBezTo>
                  <a:pt x="6702" y="173"/>
                  <a:pt x="6724" y="172"/>
                  <a:pt x="6745" y="162"/>
                </a:cubicBezTo>
                <a:cubicBezTo>
                  <a:pt x="6723" y="162"/>
                  <a:pt x="6702" y="163"/>
                  <a:pt x="6680" y="165"/>
                </a:cubicBezTo>
                <a:close/>
                <a:moveTo>
                  <a:pt x="6626" y="64"/>
                </a:moveTo>
                <a:cubicBezTo>
                  <a:pt x="6651" y="73"/>
                  <a:pt x="6675" y="71"/>
                  <a:pt x="6698" y="58"/>
                </a:cubicBezTo>
                <a:cubicBezTo>
                  <a:pt x="6674" y="57"/>
                  <a:pt x="6650" y="59"/>
                  <a:pt x="6626" y="64"/>
                </a:cubicBezTo>
                <a:close/>
                <a:moveTo>
                  <a:pt x="6624" y="186"/>
                </a:moveTo>
                <a:cubicBezTo>
                  <a:pt x="6672" y="202"/>
                  <a:pt x="6744" y="226"/>
                  <a:pt x="6790" y="189"/>
                </a:cubicBezTo>
                <a:cubicBezTo>
                  <a:pt x="6738" y="180"/>
                  <a:pt x="6673" y="155"/>
                  <a:pt x="6624" y="186"/>
                </a:cubicBezTo>
                <a:close/>
                <a:moveTo>
                  <a:pt x="6457" y="156"/>
                </a:moveTo>
                <a:cubicBezTo>
                  <a:pt x="6502" y="183"/>
                  <a:pt x="6579" y="173"/>
                  <a:pt x="6621" y="144"/>
                </a:cubicBezTo>
                <a:cubicBezTo>
                  <a:pt x="6566" y="144"/>
                  <a:pt x="6512" y="152"/>
                  <a:pt x="6457" y="156"/>
                </a:cubicBezTo>
                <a:close/>
                <a:moveTo>
                  <a:pt x="6443" y="308"/>
                </a:moveTo>
                <a:cubicBezTo>
                  <a:pt x="6453" y="310"/>
                  <a:pt x="6464" y="310"/>
                  <a:pt x="6475" y="308"/>
                </a:cubicBezTo>
                <a:cubicBezTo>
                  <a:pt x="6464" y="308"/>
                  <a:pt x="6453" y="308"/>
                  <a:pt x="6443" y="308"/>
                </a:cubicBezTo>
                <a:close/>
                <a:moveTo>
                  <a:pt x="6321" y="331"/>
                </a:moveTo>
                <a:cubicBezTo>
                  <a:pt x="6354" y="339"/>
                  <a:pt x="6391" y="344"/>
                  <a:pt x="6425" y="334"/>
                </a:cubicBezTo>
                <a:cubicBezTo>
                  <a:pt x="6390" y="331"/>
                  <a:pt x="6355" y="326"/>
                  <a:pt x="6321" y="331"/>
                </a:cubicBezTo>
                <a:close/>
                <a:moveTo>
                  <a:pt x="6184" y="328"/>
                </a:moveTo>
                <a:cubicBezTo>
                  <a:pt x="6195" y="329"/>
                  <a:pt x="6205" y="327"/>
                  <a:pt x="6214" y="323"/>
                </a:cubicBezTo>
                <a:cubicBezTo>
                  <a:pt x="6204" y="325"/>
                  <a:pt x="6194" y="327"/>
                  <a:pt x="6184" y="328"/>
                </a:cubicBezTo>
                <a:close/>
                <a:moveTo>
                  <a:pt x="6057" y="331"/>
                </a:moveTo>
                <a:cubicBezTo>
                  <a:pt x="6075" y="341"/>
                  <a:pt x="6106" y="330"/>
                  <a:pt x="6122" y="320"/>
                </a:cubicBezTo>
                <a:cubicBezTo>
                  <a:pt x="6098" y="311"/>
                  <a:pt x="6076" y="315"/>
                  <a:pt x="6057" y="331"/>
                </a:cubicBezTo>
                <a:close/>
                <a:moveTo>
                  <a:pt x="5626" y="343"/>
                </a:moveTo>
                <a:cubicBezTo>
                  <a:pt x="5647" y="352"/>
                  <a:pt x="5669" y="354"/>
                  <a:pt x="5692" y="349"/>
                </a:cubicBezTo>
                <a:cubicBezTo>
                  <a:pt x="5670" y="344"/>
                  <a:pt x="5648" y="342"/>
                  <a:pt x="5626" y="343"/>
                </a:cubicBezTo>
                <a:close/>
                <a:moveTo>
                  <a:pt x="5113" y="418"/>
                </a:moveTo>
                <a:cubicBezTo>
                  <a:pt x="5134" y="424"/>
                  <a:pt x="5154" y="424"/>
                  <a:pt x="5175" y="418"/>
                </a:cubicBezTo>
                <a:cubicBezTo>
                  <a:pt x="5154" y="407"/>
                  <a:pt x="5134" y="407"/>
                  <a:pt x="5113" y="418"/>
                </a:cubicBezTo>
                <a:close/>
                <a:moveTo>
                  <a:pt x="8004" y="3039"/>
                </a:moveTo>
                <a:cubicBezTo>
                  <a:pt x="8013" y="3031"/>
                  <a:pt x="8024" y="3028"/>
                  <a:pt x="8037" y="3030"/>
                </a:cubicBezTo>
                <a:cubicBezTo>
                  <a:pt x="8015" y="3023"/>
                  <a:pt x="7993" y="3023"/>
                  <a:pt x="7972" y="3030"/>
                </a:cubicBezTo>
                <a:cubicBezTo>
                  <a:pt x="7982" y="3033"/>
                  <a:pt x="7993" y="3036"/>
                  <a:pt x="8004" y="3039"/>
                </a:cubicBezTo>
                <a:close/>
                <a:moveTo>
                  <a:pt x="7844" y="1433"/>
                </a:moveTo>
                <a:cubicBezTo>
                  <a:pt x="7868" y="1461"/>
                  <a:pt x="7914" y="1429"/>
                  <a:pt x="7939" y="1421"/>
                </a:cubicBezTo>
                <a:cubicBezTo>
                  <a:pt x="7907" y="1423"/>
                  <a:pt x="7876" y="1431"/>
                  <a:pt x="7844" y="1433"/>
                </a:cubicBezTo>
                <a:close/>
                <a:moveTo>
                  <a:pt x="7788" y="3511"/>
                </a:moveTo>
                <a:cubicBezTo>
                  <a:pt x="7808" y="3512"/>
                  <a:pt x="7829" y="3511"/>
                  <a:pt x="7850" y="3514"/>
                </a:cubicBezTo>
                <a:cubicBezTo>
                  <a:pt x="7830" y="3505"/>
                  <a:pt x="7809" y="3504"/>
                  <a:pt x="7788" y="3511"/>
                </a:cubicBezTo>
                <a:close/>
                <a:moveTo>
                  <a:pt x="7761" y="1460"/>
                </a:moveTo>
                <a:cubicBezTo>
                  <a:pt x="7773" y="1460"/>
                  <a:pt x="7785" y="1458"/>
                  <a:pt x="7796" y="1454"/>
                </a:cubicBezTo>
                <a:cubicBezTo>
                  <a:pt x="7784" y="1456"/>
                  <a:pt x="7773" y="1458"/>
                  <a:pt x="7761" y="1460"/>
                </a:cubicBezTo>
                <a:close/>
                <a:moveTo>
                  <a:pt x="7684" y="1498"/>
                </a:moveTo>
                <a:cubicBezTo>
                  <a:pt x="7695" y="1499"/>
                  <a:pt x="7706" y="1497"/>
                  <a:pt x="7716" y="1492"/>
                </a:cubicBezTo>
                <a:cubicBezTo>
                  <a:pt x="7705" y="1494"/>
                  <a:pt x="7695" y="1496"/>
                  <a:pt x="7684" y="1498"/>
                </a:cubicBezTo>
                <a:close/>
                <a:moveTo>
                  <a:pt x="7624" y="1495"/>
                </a:moveTo>
                <a:cubicBezTo>
                  <a:pt x="7645" y="1504"/>
                  <a:pt x="7675" y="1491"/>
                  <a:pt x="7692" y="1480"/>
                </a:cubicBezTo>
                <a:cubicBezTo>
                  <a:pt x="7670" y="1487"/>
                  <a:pt x="7647" y="1492"/>
                  <a:pt x="7624" y="1495"/>
                </a:cubicBezTo>
                <a:close/>
                <a:moveTo>
                  <a:pt x="6831" y="3666"/>
                </a:moveTo>
                <a:cubicBezTo>
                  <a:pt x="6867" y="3683"/>
                  <a:pt x="6930" y="3656"/>
                  <a:pt x="6965" y="3645"/>
                </a:cubicBezTo>
                <a:cubicBezTo>
                  <a:pt x="6919" y="3639"/>
                  <a:pt x="6873" y="3643"/>
                  <a:pt x="6831" y="3666"/>
                </a:cubicBezTo>
                <a:close/>
                <a:moveTo>
                  <a:pt x="17368" y="1145"/>
                </a:moveTo>
                <a:cubicBezTo>
                  <a:pt x="17390" y="1141"/>
                  <a:pt x="17411" y="1137"/>
                  <a:pt x="17433" y="1133"/>
                </a:cubicBezTo>
                <a:cubicBezTo>
                  <a:pt x="17404" y="1114"/>
                  <a:pt x="17369" y="1115"/>
                  <a:pt x="17335" y="1112"/>
                </a:cubicBezTo>
                <a:cubicBezTo>
                  <a:pt x="17378" y="1126"/>
                  <a:pt x="17379" y="1134"/>
                  <a:pt x="17338" y="1139"/>
                </a:cubicBezTo>
                <a:cubicBezTo>
                  <a:pt x="17348" y="1141"/>
                  <a:pt x="17358" y="1143"/>
                  <a:pt x="17368" y="1145"/>
                </a:cubicBezTo>
                <a:close/>
                <a:moveTo>
                  <a:pt x="17145" y="1103"/>
                </a:moveTo>
                <a:cubicBezTo>
                  <a:pt x="17167" y="1106"/>
                  <a:pt x="17188" y="1103"/>
                  <a:pt x="17208" y="1094"/>
                </a:cubicBezTo>
                <a:cubicBezTo>
                  <a:pt x="17186" y="1079"/>
                  <a:pt x="17163" y="1077"/>
                  <a:pt x="17140" y="1088"/>
                </a:cubicBezTo>
                <a:cubicBezTo>
                  <a:pt x="17141" y="1093"/>
                  <a:pt x="17143" y="1098"/>
                  <a:pt x="17145" y="1103"/>
                </a:cubicBezTo>
                <a:close/>
                <a:moveTo>
                  <a:pt x="17125" y="928"/>
                </a:moveTo>
                <a:cubicBezTo>
                  <a:pt x="17135" y="922"/>
                  <a:pt x="17144" y="916"/>
                  <a:pt x="17154" y="910"/>
                </a:cubicBezTo>
                <a:cubicBezTo>
                  <a:pt x="17079" y="864"/>
                  <a:pt x="16975" y="901"/>
                  <a:pt x="16893" y="898"/>
                </a:cubicBezTo>
                <a:cubicBezTo>
                  <a:pt x="16966" y="931"/>
                  <a:pt x="17055" y="887"/>
                  <a:pt x="17125" y="928"/>
                </a:cubicBezTo>
                <a:close/>
                <a:moveTo>
                  <a:pt x="16822" y="893"/>
                </a:moveTo>
                <a:cubicBezTo>
                  <a:pt x="16843" y="887"/>
                  <a:pt x="16864" y="879"/>
                  <a:pt x="16884" y="869"/>
                </a:cubicBezTo>
                <a:cubicBezTo>
                  <a:pt x="16851" y="841"/>
                  <a:pt x="16822" y="883"/>
                  <a:pt x="16786" y="872"/>
                </a:cubicBezTo>
                <a:cubicBezTo>
                  <a:pt x="16798" y="879"/>
                  <a:pt x="16810" y="886"/>
                  <a:pt x="16822" y="893"/>
                </a:cubicBezTo>
                <a:close/>
                <a:moveTo>
                  <a:pt x="15530" y="839"/>
                </a:moveTo>
                <a:cubicBezTo>
                  <a:pt x="15535" y="844"/>
                  <a:pt x="15540" y="849"/>
                  <a:pt x="15545" y="854"/>
                </a:cubicBezTo>
                <a:cubicBezTo>
                  <a:pt x="15519" y="874"/>
                  <a:pt x="15502" y="902"/>
                  <a:pt x="15489" y="931"/>
                </a:cubicBezTo>
                <a:cubicBezTo>
                  <a:pt x="15600" y="962"/>
                  <a:pt x="15688" y="939"/>
                  <a:pt x="15796" y="910"/>
                </a:cubicBezTo>
                <a:cubicBezTo>
                  <a:pt x="15905" y="881"/>
                  <a:pt x="16012" y="892"/>
                  <a:pt x="16123" y="892"/>
                </a:cubicBezTo>
                <a:cubicBezTo>
                  <a:pt x="16183" y="891"/>
                  <a:pt x="16252" y="876"/>
                  <a:pt x="16314" y="872"/>
                </a:cubicBezTo>
                <a:cubicBezTo>
                  <a:pt x="16414" y="865"/>
                  <a:pt x="16510" y="851"/>
                  <a:pt x="16599" y="806"/>
                </a:cubicBezTo>
                <a:cubicBezTo>
                  <a:pt x="16552" y="762"/>
                  <a:pt x="16486" y="736"/>
                  <a:pt x="16424" y="723"/>
                </a:cubicBezTo>
                <a:cubicBezTo>
                  <a:pt x="16396" y="718"/>
                  <a:pt x="16367" y="725"/>
                  <a:pt x="16338" y="723"/>
                </a:cubicBezTo>
                <a:cubicBezTo>
                  <a:pt x="16290" y="718"/>
                  <a:pt x="16093" y="611"/>
                  <a:pt x="16007" y="649"/>
                </a:cubicBezTo>
                <a:cubicBezTo>
                  <a:pt x="15970" y="665"/>
                  <a:pt x="15912" y="736"/>
                  <a:pt x="15869" y="720"/>
                </a:cubicBezTo>
                <a:cubicBezTo>
                  <a:pt x="15888" y="677"/>
                  <a:pt x="15830" y="640"/>
                  <a:pt x="15869" y="599"/>
                </a:cubicBezTo>
                <a:cubicBezTo>
                  <a:pt x="15833" y="598"/>
                  <a:pt x="15799" y="584"/>
                  <a:pt x="15764" y="578"/>
                </a:cubicBezTo>
                <a:cubicBezTo>
                  <a:pt x="15739" y="573"/>
                  <a:pt x="15619" y="592"/>
                  <a:pt x="15700" y="619"/>
                </a:cubicBezTo>
                <a:cubicBezTo>
                  <a:pt x="15657" y="621"/>
                  <a:pt x="15622" y="591"/>
                  <a:pt x="15580" y="589"/>
                </a:cubicBezTo>
                <a:cubicBezTo>
                  <a:pt x="15552" y="587"/>
                  <a:pt x="15546" y="632"/>
                  <a:pt x="15518" y="640"/>
                </a:cubicBezTo>
                <a:cubicBezTo>
                  <a:pt x="15532" y="678"/>
                  <a:pt x="15573" y="672"/>
                  <a:pt x="15604" y="679"/>
                </a:cubicBezTo>
                <a:cubicBezTo>
                  <a:pt x="15584" y="676"/>
                  <a:pt x="15434" y="687"/>
                  <a:pt x="15628" y="747"/>
                </a:cubicBezTo>
                <a:cubicBezTo>
                  <a:pt x="15432" y="704"/>
                  <a:pt x="15517" y="783"/>
                  <a:pt x="15530" y="839"/>
                </a:cubicBezTo>
                <a:close/>
                <a:moveTo>
                  <a:pt x="15129" y="504"/>
                </a:moveTo>
                <a:cubicBezTo>
                  <a:pt x="15146" y="537"/>
                  <a:pt x="15163" y="535"/>
                  <a:pt x="15189" y="513"/>
                </a:cubicBezTo>
                <a:cubicBezTo>
                  <a:pt x="15169" y="512"/>
                  <a:pt x="15149" y="509"/>
                  <a:pt x="15129" y="504"/>
                </a:cubicBezTo>
                <a:close/>
                <a:moveTo>
                  <a:pt x="13998" y="429"/>
                </a:moveTo>
                <a:cubicBezTo>
                  <a:pt x="13975" y="432"/>
                  <a:pt x="13953" y="440"/>
                  <a:pt x="13933" y="453"/>
                </a:cubicBezTo>
                <a:cubicBezTo>
                  <a:pt x="13966" y="459"/>
                  <a:pt x="13999" y="465"/>
                  <a:pt x="14031" y="477"/>
                </a:cubicBezTo>
                <a:cubicBezTo>
                  <a:pt x="13945" y="496"/>
                  <a:pt x="13865" y="539"/>
                  <a:pt x="13776" y="542"/>
                </a:cubicBezTo>
                <a:cubicBezTo>
                  <a:pt x="13807" y="550"/>
                  <a:pt x="13839" y="558"/>
                  <a:pt x="13871" y="563"/>
                </a:cubicBezTo>
                <a:cubicBezTo>
                  <a:pt x="13875" y="563"/>
                  <a:pt x="14062" y="548"/>
                  <a:pt x="13972" y="566"/>
                </a:cubicBezTo>
                <a:cubicBezTo>
                  <a:pt x="13997" y="575"/>
                  <a:pt x="14020" y="566"/>
                  <a:pt x="14046" y="563"/>
                </a:cubicBezTo>
                <a:cubicBezTo>
                  <a:pt x="14101" y="558"/>
                  <a:pt x="14182" y="678"/>
                  <a:pt x="14381" y="657"/>
                </a:cubicBezTo>
                <a:cubicBezTo>
                  <a:pt x="14428" y="652"/>
                  <a:pt x="14463" y="668"/>
                  <a:pt x="14507" y="678"/>
                </a:cubicBezTo>
                <a:cubicBezTo>
                  <a:pt x="14597" y="698"/>
                  <a:pt x="14642" y="668"/>
                  <a:pt x="14813" y="704"/>
                </a:cubicBezTo>
                <a:cubicBezTo>
                  <a:pt x="14833" y="708"/>
                  <a:pt x="14966" y="719"/>
                  <a:pt x="14883" y="729"/>
                </a:cubicBezTo>
                <a:cubicBezTo>
                  <a:pt x="14970" y="735"/>
                  <a:pt x="15049" y="736"/>
                  <a:pt x="15133" y="731"/>
                </a:cubicBezTo>
                <a:cubicBezTo>
                  <a:pt x="15196" y="728"/>
                  <a:pt x="15298" y="754"/>
                  <a:pt x="15337" y="688"/>
                </a:cubicBezTo>
                <a:cubicBezTo>
                  <a:pt x="15255" y="646"/>
                  <a:pt x="15157" y="650"/>
                  <a:pt x="15076" y="605"/>
                </a:cubicBezTo>
                <a:cubicBezTo>
                  <a:pt x="15110" y="606"/>
                  <a:pt x="15143" y="622"/>
                  <a:pt x="15177" y="611"/>
                </a:cubicBezTo>
                <a:cubicBezTo>
                  <a:pt x="15158" y="562"/>
                  <a:pt x="15113" y="535"/>
                  <a:pt x="15082" y="495"/>
                </a:cubicBezTo>
                <a:cubicBezTo>
                  <a:pt x="15095" y="492"/>
                  <a:pt x="15108" y="489"/>
                  <a:pt x="15121" y="486"/>
                </a:cubicBezTo>
                <a:cubicBezTo>
                  <a:pt x="15017" y="426"/>
                  <a:pt x="14847" y="385"/>
                  <a:pt x="14731" y="429"/>
                </a:cubicBezTo>
                <a:cubicBezTo>
                  <a:pt x="14756" y="427"/>
                  <a:pt x="14763" y="440"/>
                  <a:pt x="14755" y="462"/>
                </a:cubicBezTo>
                <a:cubicBezTo>
                  <a:pt x="14722" y="455"/>
                  <a:pt x="14688" y="449"/>
                  <a:pt x="14654" y="459"/>
                </a:cubicBezTo>
                <a:cubicBezTo>
                  <a:pt x="14675" y="499"/>
                  <a:pt x="14623" y="500"/>
                  <a:pt x="14598" y="498"/>
                </a:cubicBezTo>
                <a:cubicBezTo>
                  <a:pt x="14646" y="495"/>
                  <a:pt x="14620" y="439"/>
                  <a:pt x="14646" y="415"/>
                </a:cubicBezTo>
                <a:cubicBezTo>
                  <a:pt x="14594" y="414"/>
                  <a:pt x="14546" y="388"/>
                  <a:pt x="14494" y="388"/>
                </a:cubicBezTo>
                <a:cubicBezTo>
                  <a:pt x="14424" y="388"/>
                  <a:pt x="14355" y="404"/>
                  <a:pt x="14284" y="403"/>
                </a:cubicBezTo>
                <a:cubicBezTo>
                  <a:pt x="14205" y="402"/>
                  <a:pt x="14070" y="382"/>
                  <a:pt x="13998" y="429"/>
                </a:cubicBezTo>
                <a:close/>
                <a:moveTo>
                  <a:pt x="13758" y="581"/>
                </a:moveTo>
                <a:cubicBezTo>
                  <a:pt x="13779" y="584"/>
                  <a:pt x="13799" y="584"/>
                  <a:pt x="13820" y="581"/>
                </a:cubicBezTo>
                <a:cubicBezTo>
                  <a:pt x="13799" y="570"/>
                  <a:pt x="13778" y="570"/>
                  <a:pt x="13758" y="581"/>
                </a:cubicBezTo>
                <a:close/>
                <a:moveTo>
                  <a:pt x="13604" y="578"/>
                </a:moveTo>
                <a:cubicBezTo>
                  <a:pt x="13637" y="581"/>
                  <a:pt x="13672" y="589"/>
                  <a:pt x="13704" y="575"/>
                </a:cubicBezTo>
                <a:cubicBezTo>
                  <a:pt x="13671" y="563"/>
                  <a:pt x="13637" y="579"/>
                  <a:pt x="13604" y="578"/>
                </a:cubicBezTo>
                <a:close/>
                <a:moveTo>
                  <a:pt x="13494" y="516"/>
                </a:moveTo>
                <a:cubicBezTo>
                  <a:pt x="13504" y="516"/>
                  <a:pt x="13515" y="516"/>
                  <a:pt x="13526" y="516"/>
                </a:cubicBezTo>
                <a:cubicBezTo>
                  <a:pt x="13488" y="490"/>
                  <a:pt x="13438" y="498"/>
                  <a:pt x="13395" y="495"/>
                </a:cubicBezTo>
                <a:cubicBezTo>
                  <a:pt x="13425" y="513"/>
                  <a:pt x="13460" y="513"/>
                  <a:pt x="13494" y="516"/>
                </a:cubicBezTo>
                <a:close/>
                <a:moveTo>
                  <a:pt x="13318" y="361"/>
                </a:moveTo>
                <a:cubicBezTo>
                  <a:pt x="13419" y="351"/>
                  <a:pt x="13553" y="317"/>
                  <a:pt x="13648" y="367"/>
                </a:cubicBezTo>
                <a:cubicBezTo>
                  <a:pt x="13575" y="349"/>
                  <a:pt x="13497" y="355"/>
                  <a:pt x="13422" y="364"/>
                </a:cubicBezTo>
                <a:cubicBezTo>
                  <a:pt x="13475" y="375"/>
                  <a:pt x="13531" y="375"/>
                  <a:pt x="13583" y="391"/>
                </a:cubicBezTo>
                <a:cubicBezTo>
                  <a:pt x="13540" y="387"/>
                  <a:pt x="13497" y="380"/>
                  <a:pt x="13455" y="391"/>
                </a:cubicBezTo>
                <a:cubicBezTo>
                  <a:pt x="13542" y="388"/>
                  <a:pt x="13627" y="411"/>
                  <a:pt x="13712" y="423"/>
                </a:cubicBezTo>
                <a:cubicBezTo>
                  <a:pt x="13867" y="444"/>
                  <a:pt x="13971" y="364"/>
                  <a:pt x="14229" y="381"/>
                </a:cubicBezTo>
                <a:cubicBezTo>
                  <a:pt x="14287" y="385"/>
                  <a:pt x="14386" y="401"/>
                  <a:pt x="14429" y="349"/>
                </a:cubicBezTo>
                <a:cubicBezTo>
                  <a:pt x="14390" y="353"/>
                  <a:pt x="14297" y="316"/>
                  <a:pt x="14290" y="272"/>
                </a:cubicBezTo>
                <a:cubicBezTo>
                  <a:pt x="14332" y="279"/>
                  <a:pt x="14388" y="282"/>
                  <a:pt x="14426" y="257"/>
                </a:cubicBezTo>
                <a:cubicBezTo>
                  <a:pt x="14310" y="215"/>
                  <a:pt x="14180" y="237"/>
                  <a:pt x="14067" y="185"/>
                </a:cubicBezTo>
                <a:cubicBezTo>
                  <a:pt x="13969" y="140"/>
                  <a:pt x="13834" y="103"/>
                  <a:pt x="13728" y="141"/>
                </a:cubicBezTo>
                <a:cubicBezTo>
                  <a:pt x="13762" y="146"/>
                  <a:pt x="13796" y="144"/>
                  <a:pt x="13829" y="147"/>
                </a:cubicBezTo>
                <a:cubicBezTo>
                  <a:pt x="13674" y="147"/>
                  <a:pt x="13527" y="207"/>
                  <a:pt x="13375" y="222"/>
                </a:cubicBezTo>
                <a:cubicBezTo>
                  <a:pt x="13385" y="272"/>
                  <a:pt x="13457" y="244"/>
                  <a:pt x="13491" y="257"/>
                </a:cubicBezTo>
                <a:cubicBezTo>
                  <a:pt x="13463" y="267"/>
                  <a:pt x="13457" y="287"/>
                  <a:pt x="13479" y="308"/>
                </a:cubicBezTo>
                <a:cubicBezTo>
                  <a:pt x="13438" y="308"/>
                  <a:pt x="13391" y="300"/>
                  <a:pt x="13354" y="326"/>
                </a:cubicBezTo>
                <a:cubicBezTo>
                  <a:pt x="13399" y="330"/>
                  <a:pt x="13444" y="321"/>
                  <a:pt x="13488" y="332"/>
                </a:cubicBezTo>
                <a:cubicBezTo>
                  <a:pt x="13427" y="339"/>
                  <a:pt x="13337" y="321"/>
                  <a:pt x="13286" y="358"/>
                </a:cubicBezTo>
                <a:cubicBezTo>
                  <a:pt x="13297" y="359"/>
                  <a:pt x="13308" y="360"/>
                  <a:pt x="13318" y="361"/>
                </a:cubicBezTo>
                <a:close/>
                <a:moveTo>
                  <a:pt x="13310" y="429"/>
                </a:moveTo>
                <a:cubicBezTo>
                  <a:pt x="13344" y="446"/>
                  <a:pt x="13376" y="468"/>
                  <a:pt x="13414" y="474"/>
                </a:cubicBezTo>
                <a:cubicBezTo>
                  <a:pt x="13477" y="485"/>
                  <a:pt x="13541" y="470"/>
                  <a:pt x="13604" y="492"/>
                </a:cubicBezTo>
                <a:cubicBezTo>
                  <a:pt x="13583" y="496"/>
                  <a:pt x="13562" y="499"/>
                  <a:pt x="13541" y="501"/>
                </a:cubicBezTo>
                <a:cubicBezTo>
                  <a:pt x="13635" y="532"/>
                  <a:pt x="13744" y="514"/>
                  <a:pt x="13832" y="474"/>
                </a:cubicBezTo>
                <a:cubicBezTo>
                  <a:pt x="13784" y="413"/>
                  <a:pt x="13670" y="431"/>
                  <a:pt x="13608" y="426"/>
                </a:cubicBezTo>
                <a:cubicBezTo>
                  <a:pt x="13493" y="416"/>
                  <a:pt x="13372" y="420"/>
                  <a:pt x="13256" y="412"/>
                </a:cubicBezTo>
                <a:cubicBezTo>
                  <a:pt x="13278" y="416"/>
                  <a:pt x="13293" y="419"/>
                  <a:pt x="13310" y="429"/>
                </a:cubicBezTo>
                <a:close/>
                <a:moveTo>
                  <a:pt x="15643" y="1445"/>
                </a:moveTo>
                <a:cubicBezTo>
                  <a:pt x="15611" y="1449"/>
                  <a:pt x="15580" y="1461"/>
                  <a:pt x="15548" y="1466"/>
                </a:cubicBezTo>
                <a:cubicBezTo>
                  <a:pt x="15581" y="1483"/>
                  <a:pt x="15622" y="1477"/>
                  <a:pt x="15643" y="1445"/>
                </a:cubicBezTo>
                <a:close/>
                <a:moveTo>
                  <a:pt x="15548" y="1317"/>
                </a:moveTo>
                <a:cubicBezTo>
                  <a:pt x="15530" y="1299"/>
                  <a:pt x="15508" y="1286"/>
                  <a:pt x="15483" y="1279"/>
                </a:cubicBezTo>
                <a:cubicBezTo>
                  <a:pt x="15490" y="1312"/>
                  <a:pt x="15520" y="1317"/>
                  <a:pt x="15548" y="1317"/>
                </a:cubicBezTo>
                <a:close/>
                <a:moveTo>
                  <a:pt x="15504" y="1427"/>
                </a:moveTo>
                <a:cubicBezTo>
                  <a:pt x="15515" y="1421"/>
                  <a:pt x="15525" y="1415"/>
                  <a:pt x="15536" y="1409"/>
                </a:cubicBezTo>
                <a:cubicBezTo>
                  <a:pt x="15449" y="1443"/>
                  <a:pt x="15563" y="1374"/>
                  <a:pt x="15497" y="1381"/>
                </a:cubicBezTo>
                <a:cubicBezTo>
                  <a:pt x="15465" y="1384"/>
                  <a:pt x="15488" y="1420"/>
                  <a:pt x="15504" y="1427"/>
                </a:cubicBezTo>
                <a:close/>
                <a:moveTo>
                  <a:pt x="15489" y="1276"/>
                </a:moveTo>
                <a:cubicBezTo>
                  <a:pt x="15469" y="1265"/>
                  <a:pt x="15448" y="1262"/>
                  <a:pt x="15426" y="1267"/>
                </a:cubicBezTo>
                <a:cubicBezTo>
                  <a:pt x="15447" y="1271"/>
                  <a:pt x="15468" y="1274"/>
                  <a:pt x="15489" y="1276"/>
                </a:cubicBezTo>
                <a:close/>
                <a:moveTo>
                  <a:pt x="15296" y="1282"/>
                </a:moveTo>
                <a:cubicBezTo>
                  <a:pt x="15263" y="1282"/>
                  <a:pt x="15232" y="1297"/>
                  <a:pt x="15198" y="1293"/>
                </a:cubicBezTo>
                <a:cubicBezTo>
                  <a:pt x="15220" y="1305"/>
                  <a:pt x="15293" y="1325"/>
                  <a:pt x="15296" y="1282"/>
                </a:cubicBezTo>
                <a:close/>
                <a:moveTo>
                  <a:pt x="15213" y="1225"/>
                </a:moveTo>
                <a:cubicBezTo>
                  <a:pt x="15191" y="1219"/>
                  <a:pt x="15169" y="1218"/>
                  <a:pt x="15147" y="1222"/>
                </a:cubicBezTo>
                <a:cubicBezTo>
                  <a:pt x="15168" y="1234"/>
                  <a:pt x="15190" y="1235"/>
                  <a:pt x="15213" y="1225"/>
                </a:cubicBezTo>
                <a:close/>
                <a:moveTo>
                  <a:pt x="15136" y="1290"/>
                </a:moveTo>
                <a:cubicBezTo>
                  <a:pt x="15126" y="1287"/>
                  <a:pt x="15116" y="1284"/>
                  <a:pt x="15106" y="1281"/>
                </a:cubicBezTo>
                <a:cubicBezTo>
                  <a:pt x="15124" y="1299"/>
                  <a:pt x="15145" y="1302"/>
                  <a:pt x="15168" y="1290"/>
                </a:cubicBezTo>
                <a:cubicBezTo>
                  <a:pt x="15157" y="1290"/>
                  <a:pt x="15146" y="1290"/>
                  <a:pt x="15136" y="1290"/>
                </a:cubicBezTo>
                <a:close/>
                <a:moveTo>
                  <a:pt x="15061" y="1403"/>
                </a:moveTo>
                <a:cubicBezTo>
                  <a:pt x="15051" y="1406"/>
                  <a:pt x="15042" y="1409"/>
                  <a:pt x="15032" y="1412"/>
                </a:cubicBezTo>
                <a:cubicBezTo>
                  <a:pt x="15054" y="1419"/>
                  <a:pt x="15076" y="1423"/>
                  <a:pt x="15100" y="1424"/>
                </a:cubicBezTo>
                <a:cubicBezTo>
                  <a:pt x="15088" y="1415"/>
                  <a:pt x="15075" y="1408"/>
                  <a:pt x="15061" y="1403"/>
                </a:cubicBezTo>
                <a:close/>
                <a:moveTo>
                  <a:pt x="15017" y="1282"/>
                </a:moveTo>
                <a:cubicBezTo>
                  <a:pt x="15006" y="1284"/>
                  <a:pt x="14995" y="1287"/>
                  <a:pt x="14984" y="1290"/>
                </a:cubicBezTo>
                <a:cubicBezTo>
                  <a:pt x="15005" y="1298"/>
                  <a:pt x="15027" y="1301"/>
                  <a:pt x="15049" y="1299"/>
                </a:cubicBezTo>
                <a:cubicBezTo>
                  <a:pt x="15038" y="1293"/>
                  <a:pt x="15028" y="1287"/>
                  <a:pt x="15017" y="1282"/>
                </a:cubicBezTo>
                <a:close/>
                <a:moveTo>
                  <a:pt x="15168" y="1151"/>
                </a:moveTo>
                <a:cubicBezTo>
                  <a:pt x="15108" y="1176"/>
                  <a:pt x="15036" y="1162"/>
                  <a:pt x="14978" y="1195"/>
                </a:cubicBezTo>
                <a:cubicBezTo>
                  <a:pt x="15010" y="1213"/>
                  <a:pt x="15070" y="1201"/>
                  <a:pt x="15107" y="1208"/>
                </a:cubicBezTo>
                <a:cubicBezTo>
                  <a:pt x="15145" y="1214"/>
                  <a:pt x="15240" y="1186"/>
                  <a:pt x="15168" y="1151"/>
                </a:cubicBezTo>
                <a:close/>
                <a:moveTo>
                  <a:pt x="14770" y="1510"/>
                </a:moveTo>
                <a:cubicBezTo>
                  <a:pt x="14759" y="1512"/>
                  <a:pt x="14749" y="1514"/>
                  <a:pt x="14738" y="1516"/>
                </a:cubicBezTo>
                <a:cubicBezTo>
                  <a:pt x="14750" y="1520"/>
                  <a:pt x="14761" y="1518"/>
                  <a:pt x="14770" y="1510"/>
                </a:cubicBezTo>
                <a:close/>
                <a:moveTo>
                  <a:pt x="20105" y="1944"/>
                </a:moveTo>
                <a:cubicBezTo>
                  <a:pt x="20116" y="1945"/>
                  <a:pt x="20127" y="1945"/>
                  <a:pt x="20138" y="1946"/>
                </a:cubicBezTo>
                <a:cubicBezTo>
                  <a:pt x="20127" y="1937"/>
                  <a:pt x="20115" y="1929"/>
                  <a:pt x="20102" y="1923"/>
                </a:cubicBezTo>
                <a:cubicBezTo>
                  <a:pt x="20103" y="1930"/>
                  <a:pt x="20104" y="1937"/>
                  <a:pt x="20105" y="1944"/>
                </a:cubicBezTo>
                <a:close/>
                <a:moveTo>
                  <a:pt x="19500" y="2000"/>
                </a:moveTo>
                <a:cubicBezTo>
                  <a:pt x="19500" y="1964"/>
                  <a:pt x="19600" y="1921"/>
                  <a:pt x="19495" y="1894"/>
                </a:cubicBezTo>
                <a:cubicBezTo>
                  <a:pt x="19403" y="1871"/>
                  <a:pt x="19300" y="1882"/>
                  <a:pt x="19206" y="1872"/>
                </a:cubicBezTo>
                <a:cubicBezTo>
                  <a:pt x="19238" y="1908"/>
                  <a:pt x="19188" y="1928"/>
                  <a:pt x="19158" y="1923"/>
                </a:cubicBezTo>
                <a:cubicBezTo>
                  <a:pt x="19194" y="1999"/>
                  <a:pt x="19432" y="2002"/>
                  <a:pt x="19500" y="2000"/>
                </a:cubicBezTo>
                <a:close/>
                <a:moveTo>
                  <a:pt x="18847" y="1374"/>
                </a:moveTo>
                <a:cubicBezTo>
                  <a:pt x="18869" y="1376"/>
                  <a:pt x="18892" y="1377"/>
                  <a:pt x="18915" y="1376"/>
                </a:cubicBezTo>
                <a:cubicBezTo>
                  <a:pt x="18892" y="1372"/>
                  <a:pt x="18870" y="1365"/>
                  <a:pt x="18849" y="1356"/>
                </a:cubicBezTo>
                <a:cubicBezTo>
                  <a:pt x="18849" y="1362"/>
                  <a:pt x="18848" y="1368"/>
                  <a:pt x="18847" y="1374"/>
                </a:cubicBezTo>
                <a:close/>
                <a:moveTo>
                  <a:pt x="23493" y="2353"/>
                </a:moveTo>
                <a:cubicBezTo>
                  <a:pt x="23474" y="2343"/>
                  <a:pt x="23455" y="2339"/>
                  <a:pt x="23434" y="2341"/>
                </a:cubicBezTo>
                <a:cubicBezTo>
                  <a:pt x="23453" y="2348"/>
                  <a:pt x="23473" y="2352"/>
                  <a:pt x="23493" y="2353"/>
                </a:cubicBezTo>
                <a:close/>
                <a:moveTo>
                  <a:pt x="23383" y="2338"/>
                </a:moveTo>
                <a:cubicBezTo>
                  <a:pt x="23393" y="2338"/>
                  <a:pt x="23403" y="2338"/>
                  <a:pt x="23413" y="2338"/>
                </a:cubicBezTo>
                <a:cubicBezTo>
                  <a:pt x="23392" y="2327"/>
                  <a:pt x="23370" y="2324"/>
                  <a:pt x="23347" y="2329"/>
                </a:cubicBezTo>
                <a:cubicBezTo>
                  <a:pt x="23359" y="2332"/>
                  <a:pt x="23371" y="2335"/>
                  <a:pt x="23383" y="2338"/>
                </a:cubicBezTo>
                <a:close/>
                <a:moveTo>
                  <a:pt x="22492" y="2166"/>
                </a:moveTo>
                <a:cubicBezTo>
                  <a:pt x="22476" y="2153"/>
                  <a:pt x="22460" y="2139"/>
                  <a:pt x="22445" y="2125"/>
                </a:cubicBezTo>
                <a:cubicBezTo>
                  <a:pt x="22449" y="2149"/>
                  <a:pt x="22467" y="2166"/>
                  <a:pt x="22492" y="2166"/>
                </a:cubicBezTo>
                <a:close/>
                <a:moveTo>
                  <a:pt x="22103" y="2074"/>
                </a:moveTo>
                <a:cubicBezTo>
                  <a:pt x="22085" y="2056"/>
                  <a:pt x="22060" y="2046"/>
                  <a:pt x="22035" y="2047"/>
                </a:cubicBezTo>
                <a:cubicBezTo>
                  <a:pt x="22053" y="2065"/>
                  <a:pt x="22078" y="2076"/>
                  <a:pt x="22103" y="2074"/>
                </a:cubicBezTo>
                <a:close/>
                <a:moveTo>
                  <a:pt x="12784" y="150"/>
                </a:moveTo>
                <a:cubicBezTo>
                  <a:pt x="12834" y="211"/>
                  <a:pt x="13015" y="204"/>
                  <a:pt x="13078" y="171"/>
                </a:cubicBezTo>
                <a:cubicBezTo>
                  <a:pt x="13013" y="105"/>
                  <a:pt x="12864" y="141"/>
                  <a:pt x="12784" y="150"/>
                </a:cubicBezTo>
                <a:close/>
                <a:moveTo>
                  <a:pt x="10756" y="207"/>
                </a:moveTo>
                <a:cubicBezTo>
                  <a:pt x="10752" y="217"/>
                  <a:pt x="10747" y="227"/>
                  <a:pt x="10742" y="236"/>
                </a:cubicBezTo>
                <a:cubicBezTo>
                  <a:pt x="10824" y="247"/>
                  <a:pt x="10917" y="254"/>
                  <a:pt x="10997" y="225"/>
                </a:cubicBezTo>
                <a:cubicBezTo>
                  <a:pt x="10930" y="176"/>
                  <a:pt x="10832" y="212"/>
                  <a:pt x="10756" y="207"/>
                </a:cubicBezTo>
                <a:close/>
                <a:moveTo>
                  <a:pt x="10563" y="542"/>
                </a:moveTo>
                <a:cubicBezTo>
                  <a:pt x="10609" y="584"/>
                  <a:pt x="10698" y="557"/>
                  <a:pt x="10753" y="557"/>
                </a:cubicBezTo>
                <a:cubicBezTo>
                  <a:pt x="10659" y="511"/>
                  <a:pt x="10537" y="566"/>
                  <a:pt x="10448" y="521"/>
                </a:cubicBezTo>
                <a:cubicBezTo>
                  <a:pt x="10479" y="546"/>
                  <a:pt x="10525" y="549"/>
                  <a:pt x="10563" y="542"/>
                </a:cubicBezTo>
                <a:close/>
                <a:moveTo>
                  <a:pt x="27162" y="1439"/>
                </a:moveTo>
                <a:cubicBezTo>
                  <a:pt x="27173" y="1441"/>
                  <a:pt x="27184" y="1443"/>
                  <a:pt x="27195" y="1445"/>
                </a:cubicBezTo>
                <a:cubicBezTo>
                  <a:pt x="27180" y="1421"/>
                  <a:pt x="27154" y="1409"/>
                  <a:pt x="27126" y="1418"/>
                </a:cubicBezTo>
                <a:cubicBezTo>
                  <a:pt x="27138" y="1425"/>
                  <a:pt x="27150" y="1432"/>
                  <a:pt x="27162" y="1439"/>
                </a:cubicBezTo>
                <a:close/>
                <a:moveTo>
                  <a:pt x="27041" y="1813"/>
                </a:moveTo>
                <a:cubicBezTo>
                  <a:pt x="27118" y="1813"/>
                  <a:pt x="27222" y="1814"/>
                  <a:pt x="27284" y="1759"/>
                </a:cubicBezTo>
                <a:cubicBezTo>
                  <a:pt x="27241" y="1747"/>
                  <a:pt x="27272" y="1696"/>
                  <a:pt x="27216" y="1706"/>
                </a:cubicBezTo>
                <a:cubicBezTo>
                  <a:pt x="27138" y="1721"/>
                  <a:pt x="27005" y="1667"/>
                  <a:pt x="26863" y="1670"/>
                </a:cubicBezTo>
                <a:cubicBezTo>
                  <a:pt x="26796" y="1672"/>
                  <a:pt x="26742" y="1698"/>
                  <a:pt x="26677" y="1668"/>
                </a:cubicBezTo>
                <a:cubicBezTo>
                  <a:pt x="26609" y="1637"/>
                  <a:pt x="26464" y="1589"/>
                  <a:pt x="26394" y="1635"/>
                </a:cubicBezTo>
                <a:cubicBezTo>
                  <a:pt x="26291" y="1702"/>
                  <a:pt x="26214" y="1565"/>
                  <a:pt x="26114" y="1596"/>
                </a:cubicBezTo>
                <a:cubicBezTo>
                  <a:pt x="26154" y="1608"/>
                  <a:pt x="26170" y="1670"/>
                  <a:pt x="26220" y="1689"/>
                </a:cubicBezTo>
                <a:cubicBezTo>
                  <a:pt x="26296" y="1719"/>
                  <a:pt x="26394" y="1724"/>
                  <a:pt x="26475" y="1741"/>
                </a:cubicBezTo>
                <a:cubicBezTo>
                  <a:pt x="26654" y="1780"/>
                  <a:pt x="26857" y="1813"/>
                  <a:pt x="27041" y="1813"/>
                </a:cubicBezTo>
                <a:close/>
                <a:moveTo>
                  <a:pt x="26064" y="1287"/>
                </a:moveTo>
                <a:cubicBezTo>
                  <a:pt x="26078" y="1323"/>
                  <a:pt x="26188" y="1292"/>
                  <a:pt x="26218" y="1296"/>
                </a:cubicBezTo>
                <a:cubicBezTo>
                  <a:pt x="26222" y="1241"/>
                  <a:pt x="26087" y="1270"/>
                  <a:pt x="26064" y="1287"/>
                </a:cubicBezTo>
                <a:close/>
                <a:moveTo>
                  <a:pt x="25918" y="2701"/>
                </a:moveTo>
                <a:cubicBezTo>
                  <a:pt x="25929" y="2699"/>
                  <a:pt x="25940" y="2697"/>
                  <a:pt x="25951" y="2695"/>
                </a:cubicBezTo>
                <a:cubicBezTo>
                  <a:pt x="25930" y="2685"/>
                  <a:pt x="25908" y="2684"/>
                  <a:pt x="25886" y="2692"/>
                </a:cubicBezTo>
                <a:cubicBezTo>
                  <a:pt x="25897" y="2695"/>
                  <a:pt x="25907" y="2698"/>
                  <a:pt x="25918" y="2701"/>
                </a:cubicBezTo>
                <a:close/>
                <a:moveTo>
                  <a:pt x="25859" y="2742"/>
                </a:moveTo>
                <a:cubicBezTo>
                  <a:pt x="25805" y="2707"/>
                  <a:pt x="25726" y="2712"/>
                  <a:pt x="25666" y="2727"/>
                </a:cubicBezTo>
                <a:cubicBezTo>
                  <a:pt x="25688" y="2756"/>
                  <a:pt x="25722" y="2759"/>
                  <a:pt x="25755" y="2766"/>
                </a:cubicBezTo>
                <a:cubicBezTo>
                  <a:pt x="25681" y="2745"/>
                  <a:pt x="25761" y="2755"/>
                  <a:pt x="25773" y="2758"/>
                </a:cubicBezTo>
                <a:cubicBezTo>
                  <a:pt x="25803" y="2765"/>
                  <a:pt x="25841" y="2777"/>
                  <a:pt x="25859" y="2742"/>
                </a:cubicBezTo>
                <a:close/>
                <a:moveTo>
                  <a:pt x="25589" y="2184"/>
                </a:moveTo>
                <a:cubicBezTo>
                  <a:pt x="25568" y="2183"/>
                  <a:pt x="25547" y="2185"/>
                  <a:pt x="25527" y="2190"/>
                </a:cubicBezTo>
                <a:cubicBezTo>
                  <a:pt x="25584" y="2236"/>
                  <a:pt x="25654" y="2197"/>
                  <a:pt x="25717" y="2186"/>
                </a:cubicBezTo>
                <a:cubicBezTo>
                  <a:pt x="25793" y="2174"/>
                  <a:pt x="25874" y="2206"/>
                  <a:pt x="25949" y="2218"/>
                </a:cubicBezTo>
                <a:cubicBezTo>
                  <a:pt x="26106" y="2244"/>
                  <a:pt x="26279" y="2260"/>
                  <a:pt x="26438" y="2246"/>
                </a:cubicBezTo>
                <a:cubicBezTo>
                  <a:pt x="26260" y="2140"/>
                  <a:pt x="26060" y="2073"/>
                  <a:pt x="25854" y="2054"/>
                </a:cubicBezTo>
                <a:cubicBezTo>
                  <a:pt x="25822" y="2051"/>
                  <a:pt x="25684" y="2046"/>
                  <a:pt x="25656" y="2076"/>
                </a:cubicBezTo>
                <a:cubicBezTo>
                  <a:pt x="25639" y="2094"/>
                  <a:pt x="25676" y="2130"/>
                  <a:pt x="25672" y="2153"/>
                </a:cubicBezTo>
                <a:cubicBezTo>
                  <a:pt x="25668" y="2183"/>
                  <a:pt x="25610" y="2180"/>
                  <a:pt x="25589" y="2184"/>
                </a:cubicBezTo>
                <a:close/>
                <a:moveTo>
                  <a:pt x="24888" y="1567"/>
                </a:moveTo>
                <a:cubicBezTo>
                  <a:pt x="24866" y="1560"/>
                  <a:pt x="24843" y="1555"/>
                  <a:pt x="24820" y="1552"/>
                </a:cubicBezTo>
                <a:cubicBezTo>
                  <a:pt x="24841" y="1566"/>
                  <a:pt x="24863" y="1571"/>
                  <a:pt x="24888" y="1567"/>
                </a:cubicBezTo>
                <a:close/>
                <a:moveTo>
                  <a:pt x="24303" y="1958"/>
                </a:moveTo>
                <a:cubicBezTo>
                  <a:pt x="24383" y="2027"/>
                  <a:pt x="24501" y="2015"/>
                  <a:pt x="24591" y="2062"/>
                </a:cubicBezTo>
                <a:cubicBezTo>
                  <a:pt x="24585" y="1982"/>
                  <a:pt x="24361" y="1965"/>
                  <a:pt x="24303" y="1958"/>
                </a:cubicBezTo>
                <a:close/>
                <a:moveTo>
                  <a:pt x="24116" y="1581"/>
                </a:moveTo>
                <a:cubicBezTo>
                  <a:pt x="24151" y="1556"/>
                  <a:pt x="24180" y="1595"/>
                  <a:pt x="24204" y="1616"/>
                </a:cubicBezTo>
                <a:cubicBezTo>
                  <a:pt x="24232" y="1642"/>
                  <a:pt x="24274" y="1625"/>
                  <a:pt x="24303" y="1650"/>
                </a:cubicBezTo>
                <a:cubicBezTo>
                  <a:pt x="24270" y="1661"/>
                  <a:pt x="24238" y="1639"/>
                  <a:pt x="24205" y="1656"/>
                </a:cubicBezTo>
                <a:cubicBezTo>
                  <a:pt x="24275" y="1700"/>
                  <a:pt x="24359" y="1720"/>
                  <a:pt x="24440" y="1736"/>
                </a:cubicBezTo>
                <a:cubicBezTo>
                  <a:pt x="24523" y="1752"/>
                  <a:pt x="24599" y="1793"/>
                  <a:pt x="24683" y="1807"/>
                </a:cubicBezTo>
                <a:cubicBezTo>
                  <a:pt x="24764" y="1820"/>
                  <a:pt x="24871" y="1850"/>
                  <a:pt x="24953" y="1843"/>
                </a:cubicBezTo>
                <a:cubicBezTo>
                  <a:pt x="25014" y="1838"/>
                  <a:pt x="24931" y="1771"/>
                  <a:pt x="24918" y="1757"/>
                </a:cubicBezTo>
                <a:cubicBezTo>
                  <a:pt x="24972" y="1755"/>
                  <a:pt x="25012" y="1789"/>
                  <a:pt x="25063" y="1798"/>
                </a:cubicBezTo>
                <a:cubicBezTo>
                  <a:pt x="25154" y="1815"/>
                  <a:pt x="25382" y="1693"/>
                  <a:pt x="25509" y="1768"/>
                </a:cubicBezTo>
                <a:cubicBezTo>
                  <a:pt x="25487" y="1762"/>
                  <a:pt x="25465" y="1761"/>
                  <a:pt x="25443" y="1765"/>
                </a:cubicBezTo>
                <a:cubicBezTo>
                  <a:pt x="25489" y="1786"/>
                  <a:pt x="25561" y="1808"/>
                  <a:pt x="25602" y="1780"/>
                </a:cubicBezTo>
                <a:cubicBezTo>
                  <a:pt x="25645" y="1750"/>
                  <a:pt x="25748" y="1793"/>
                  <a:pt x="25805" y="1762"/>
                </a:cubicBezTo>
                <a:cubicBezTo>
                  <a:pt x="25701" y="1722"/>
                  <a:pt x="25585" y="1741"/>
                  <a:pt x="25479" y="1703"/>
                </a:cubicBezTo>
                <a:cubicBezTo>
                  <a:pt x="25427" y="1684"/>
                  <a:pt x="25371" y="1675"/>
                  <a:pt x="25319" y="1652"/>
                </a:cubicBezTo>
                <a:cubicBezTo>
                  <a:pt x="25270" y="1630"/>
                  <a:pt x="25234" y="1586"/>
                  <a:pt x="25167" y="1575"/>
                </a:cubicBezTo>
                <a:cubicBezTo>
                  <a:pt x="25212" y="1575"/>
                  <a:pt x="25211" y="1571"/>
                  <a:pt x="25164" y="1564"/>
                </a:cubicBezTo>
                <a:cubicBezTo>
                  <a:pt x="25176" y="1566"/>
                  <a:pt x="25280" y="1568"/>
                  <a:pt x="25200" y="1552"/>
                </a:cubicBezTo>
                <a:cubicBezTo>
                  <a:pt x="25238" y="1554"/>
                  <a:pt x="25435" y="1546"/>
                  <a:pt x="25339" y="1620"/>
                </a:cubicBezTo>
                <a:cubicBezTo>
                  <a:pt x="25481" y="1677"/>
                  <a:pt x="25627" y="1730"/>
                  <a:pt x="25782" y="1737"/>
                </a:cubicBezTo>
                <a:cubicBezTo>
                  <a:pt x="25821" y="1739"/>
                  <a:pt x="25889" y="1744"/>
                  <a:pt x="25918" y="1708"/>
                </a:cubicBezTo>
                <a:cubicBezTo>
                  <a:pt x="25960" y="1656"/>
                  <a:pt x="25837" y="1654"/>
                  <a:pt x="25824" y="1626"/>
                </a:cubicBezTo>
                <a:cubicBezTo>
                  <a:pt x="25855" y="1619"/>
                  <a:pt x="25884" y="1604"/>
                  <a:pt x="25916" y="1599"/>
                </a:cubicBezTo>
                <a:cubicBezTo>
                  <a:pt x="25820" y="1572"/>
                  <a:pt x="25720" y="1568"/>
                  <a:pt x="25624" y="1546"/>
                </a:cubicBezTo>
                <a:cubicBezTo>
                  <a:pt x="25549" y="1528"/>
                  <a:pt x="25452" y="1485"/>
                  <a:pt x="25376" y="1513"/>
                </a:cubicBezTo>
                <a:cubicBezTo>
                  <a:pt x="25194" y="1579"/>
                  <a:pt x="25000" y="1447"/>
                  <a:pt x="24820" y="1433"/>
                </a:cubicBezTo>
                <a:cubicBezTo>
                  <a:pt x="24852" y="1446"/>
                  <a:pt x="24884" y="1457"/>
                  <a:pt x="24915" y="1472"/>
                </a:cubicBezTo>
                <a:cubicBezTo>
                  <a:pt x="24878" y="1463"/>
                  <a:pt x="24818" y="1442"/>
                  <a:pt x="24790" y="1480"/>
                </a:cubicBezTo>
                <a:cubicBezTo>
                  <a:pt x="24833" y="1526"/>
                  <a:pt x="24897" y="1541"/>
                  <a:pt x="24948" y="1575"/>
                </a:cubicBezTo>
                <a:cubicBezTo>
                  <a:pt x="24916" y="1575"/>
                  <a:pt x="24881" y="1583"/>
                  <a:pt x="24850" y="1573"/>
                </a:cubicBezTo>
                <a:cubicBezTo>
                  <a:pt x="24817" y="1562"/>
                  <a:pt x="24794" y="1535"/>
                  <a:pt x="24761" y="1525"/>
                </a:cubicBezTo>
                <a:cubicBezTo>
                  <a:pt x="24728" y="1516"/>
                  <a:pt x="24695" y="1528"/>
                  <a:pt x="24663" y="1522"/>
                </a:cubicBezTo>
                <a:cubicBezTo>
                  <a:pt x="24630" y="1517"/>
                  <a:pt x="24607" y="1493"/>
                  <a:pt x="24577" y="1484"/>
                </a:cubicBezTo>
                <a:cubicBezTo>
                  <a:pt x="24505" y="1460"/>
                  <a:pt x="24427" y="1467"/>
                  <a:pt x="24356" y="1445"/>
                </a:cubicBezTo>
                <a:cubicBezTo>
                  <a:pt x="24335" y="1438"/>
                  <a:pt x="24159" y="1387"/>
                  <a:pt x="24226" y="1454"/>
                </a:cubicBezTo>
                <a:cubicBezTo>
                  <a:pt x="24215" y="1446"/>
                  <a:pt x="24147" y="1417"/>
                  <a:pt x="24161" y="1455"/>
                </a:cubicBezTo>
                <a:cubicBezTo>
                  <a:pt x="24176" y="1496"/>
                  <a:pt x="23982" y="1435"/>
                  <a:pt x="24197" y="1540"/>
                </a:cubicBezTo>
                <a:cubicBezTo>
                  <a:pt x="24164" y="1531"/>
                  <a:pt x="24127" y="1529"/>
                  <a:pt x="24098" y="1552"/>
                </a:cubicBezTo>
                <a:cubicBezTo>
                  <a:pt x="24104" y="1562"/>
                  <a:pt x="24110" y="1571"/>
                  <a:pt x="24116" y="1581"/>
                </a:cubicBezTo>
                <a:close/>
                <a:moveTo>
                  <a:pt x="23885" y="1644"/>
                </a:moveTo>
                <a:cubicBezTo>
                  <a:pt x="23914" y="1644"/>
                  <a:pt x="23945" y="1646"/>
                  <a:pt x="23974" y="1638"/>
                </a:cubicBezTo>
                <a:cubicBezTo>
                  <a:pt x="23932" y="1618"/>
                  <a:pt x="23963" y="1576"/>
                  <a:pt x="23913" y="1568"/>
                </a:cubicBezTo>
                <a:cubicBezTo>
                  <a:pt x="23856" y="1559"/>
                  <a:pt x="23809" y="1528"/>
                  <a:pt x="23754" y="1516"/>
                </a:cubicBezTo>
                <a:cubicBezTo>
                  <a:pt x="23785" y="1568"/>
                  <a:pt x="23837" y="1608"/>
                  <a:pt x="23885" y="1644"/>
                </a:cubicBezTo>
                <a:close/>
                <a:moveTo>
                  <a:pt x="25515" y="2056"/>
                </a:moveTo>
                <a:cubicBezTo>
                  <a:pt x="25541" y="2044"/>
                  <a:pt x="25569" y="2033"/>
                  <a:pt x="25595" y="2018"/>
                </a:cubicBezTo>
                <a:cubicBezTo>
                  <a:pt x="25517" y="1966"/>
                  <a:pt x="25431" y="1925"/>
                  <a:pt x="25336" y="1958"/>
                </a:cubicBezTo>
                <a:cubicBezTo>
                  <a:pt x="25343" y="2031"/>
                  <a:pt x="25461" y="2043"/>
                  <a:pt x="25515" y="2056"/>
                </a:cubicBezTo>
                <a:close/>
                <a:moveTo>
                  <a:pt x="38889" y="8027"/>
                </a:moveTo>
                <a:cubicBezTo>
                  <a:pt x="38967" y="8094"/>
                  <a:pt x="39081" y="8117"/>
                  <a:pt x="39177" y="8146"/>
                </a:cubicBezTo>
                <a:cubicBezTo>
                  <a:pt x="39098" y="8092"/>
                  <a:pt x="38988" y="8029"/>
                  <a:pt x="38889" y="8027"/>
                </a:cubicBezTo>
                <a:close/>
                <a:moveTo>
                  <a:pt x="38417" y="7869"/>
                </a:moveTo>
                <a:cubicBezTo>
                  <a:pt x="38385" y="7872"/>
                  <a:pt x="38352" y="7856"/>
                  <a:pt x="38322" y="7875"/>
                </a:cubicBezTo>
                <a:cubicBezTo>
                  <a:pt x="38445" y="7967"/>
                  <a:pt x="38588" y="8040"/>
                  <a:pt x="38735" y="8083"/>
                </a:cubicBezTo>
                <a:cubicBezTo>
                  <a:pt x="38681" y="8016"/>
                  <a:pt x="38547" y="7983"/>
                  <a:pt x="38486" y="7935"/>
                </a:cubicBezTo>
                <a:cubicBezTo>
                  <a:pt x="38461" y="7915"/>
                  <a:pt x="38447" y="7883"/>
                  <a:pt x="38417" y="7869"/>
                </a:cubicBezTo>
                <a:close/>
                <a:moveTo>
                  <a:pt x="36541" y="6795"/>
                </a:moveTo>
                <a:cubicBezTo>
                  <a:pt x="36598" y="6864"/>
                  <a:pt x="36614" y="6669"/>
                  <a:pt x="36725" y="6691"/>
                </a:cubicBezTo>
                <a:cubicBezTo>
                  <a:pt x="36724" y="6658"/>
                  <a:pt x="36637" y="6560"/>
                  <a:pt x="36603" y="6579"/>
                </a:cubicBezTo>
                <a:cubicBezTo>
                  <a:pt x="36568" y="6598"/>
                  <a:pt x="36521" y="6642"/>
                  <a:pt x="36478" y="6640"/>
                </a:cubicBezTo>
                <a:cubicBezTo>
                  <a:pt x="36527" y="6638"/>
                  <a:pt x="36583" y="6763"/>
                  <a:pt x="36541" y="6795"/>
                </a:cubicBezTo>
                <a:close/>
                <a:moveTo>
                  <a:pt x="37230" y="9389"/>
                </a:moveTo>
                <a:cubicBezTo>
                  <a:pt x="37206" y="9386"/>
                  <a:pt x="37181" y="9397"/>
                  <a:pt x="37188" y="9425"/>
                </a:cubicBezTo>
                <a:cubicBezTo>
                  <a:pt x="37198" y="9466"/>
                  <a:pt x="37245" y="9465"/>
                  <a:pt x="37277" y="9473"/>
                </a:cubicBezTo>
                <a:cubicBezTo>
                  <a:pt x="37272" y="9440"/>
                  <a:pt x="37255" y="9411"/>
                  <a:pt x="37230" y="9389"/>
                </a:cubicBezTo>
                <a:close/>
                <a:moveTo>
                  <a:pt x="37150" y="9974"/>
                </a:moveTo>
                <a:cubicBezTo>
                  <a:pt x="37160" y="9985"/>
                  <a:pt x="37171" y="9996"/>
                  <a:pt x="37182" y="10007"/>
                </a:cubicBezTo>
                <a:cubicBezTo>
                  <a:pt x="37177" y="9991"/>
                  <a:pt x="37166" y="9980"/>
                  <a:pt x="37150" y="9974"/>
                </a:cubicBezTo>
                <a:close/>
                <a:moveTo>
                  <a:pt x="37132" y="10126"/>
                </a:moveTo>
                <a:cubicBezTo>
                  <a:pt x="37155" y="10112"/>
                  <a:pt x="37167" y="10088"/>
                  <a:pt x="37150" y="10063"/>
                </a:cubicBezTo>
                <a:cubicBezTo>
                  <a:pt x="37140" y="10083"/>
                  <a:pt x="37134" y="10104"/>
                  <a:pt x="37132" y="10126"/>
                </a:cubicBezTo>
                <a:close/>
                <a:moveTo>
                  <a:pt x="37153" y="9933"/>
                </a:moveTo>
                <a:cubicBezTo>
                  <a:pt x="37223" y="9976"/>
                  <a:pt x="37162" y="9816"/>
                  <a:pt x="37120" y="9808"/>
                </a:cubicBezTo>
                <a:cubicBezTo>
                  <a:pt x="37130" y="9848"/>
                  <a:pt x="37125" y="9899"/>
                  <a:pt x="37153" y="9933"/>
                </a:cubicBezTo>
                <a:close/>
                <a:moveTo>
                  <a:pt x="37117" y="10476"/>
                </a:moveTo>
                <a:cubicBezTo>
                  <a:pt x="37128" y="10477"/>
                  <a:pt x="37139" y="10478"/>
                  <a:pt x="37150" y="10479"/>
                </a:cubicBezTo>
                <a:cubicBezTo>
                  <a:pt x="37143" y="10468"/>
                  <a:pt x="37135" y="10458"/>
                  <a:pt x="37126" y="10449"/>
                </a:cubicBezTo>
                <a:cubicBezTo>
                  <a:pt x="37123" y="10458"/>
                  <a:pt x="37120" y="10467"/>
                  <a:pt x="37117" y="10476"/>
                </a:cubicBezTo>
                <a:close/>
                <a:moveTo>
                  <a:pt x="37105" y="10363"/>
                </a:moveTo>
                <a:cubicBezTo>
                  <a:pt x="37135" y="10371"/>
                  <a:pt x="37130" y="10363"/>
                  <a:pt x="37090" y="10339"/>
                </a:cubicBezTo>
                <a:cubicBezTo>
                  <a:pt x="37095" y="10347"/>
                  <a:pt x="37100" y="10355"/>
                  <a:pt x="37105" y="10363"/>
                </a:cubicBezTo>
                <a:close/>
                <a:moveTo>
                  <a:pt x="37185" y="9686"/>
                </a:moveTo>
                <a:cubicBezTo>
                  <a:pt x="37144" y="9629"/>
                  <a:pt x="37226" y="9634"/>
                  <a:pt x="37242" y="9594"/>
                </a:cubicBezTo>
                <a:cubicBezTo>
                  <a:pt x="37261" y="9545"/>
                  <a:pt x="37172" y="9379"/>
                  <a:pt x="37126" y="9443"/>
                </a:cubicBezTo>
                <a:cubicBezTo>
                  <a:pt x="37091" y="9493"/>
                  <a:pt x="37194" y="9529"/>
                  <a:pt x="37094" y="9563"/>
                </a:cubicBezTo>
                <a:cubicBezTo>
                  <a:pt x="36991" y="9597"/>
                  <a:pt x="37160" y="9663"/>
                  <a:pt x="37185" y="9686"/>
                </a:cubicBezTo>
                <a:close/>
                <a:moveTo>
                  <a:pt x="37054" y="10684"/>
                </a:moveTo>
                <a:cubicBezTo>
                  <a:pt x="37044" y="10708"/>
                  <a:pt x="37034" y="10787"/>
                  <a:pt x="36992" y="10776"/>
                </a:cubicBezTo>
                <a:cubicBezTo>
                  <a:pt x="36999" y="10788"/>
                  <a:pt x="37008" y="10799"/>
                  <a:pt x="37019" y="10809"/>
                </a:cubicBezTo>
                <a:cubicBezTo>
                  <a:pt x="37048" y="10771"/>
                  <a:pt x="37057" y="10728"/>
                  <a:pt x="37073" y="10684"/>
                </a:cubicBezTo>
                <a:cubicBezTo>
                  <a:pt x="37067" y="10684"/>
                  <a:pt x="37060" y="10684"/>
                  <a:pt x="37054" y="10684"/>
                </a:cubicBezTo>
                <a:close/>
                <a:moveTo>
                  <a:pt x="36945" y="9384"/>
                </a:moveTo>
                <a:cubicBezTo>
                  <a:pt x="36963" y="9400"/>
                  <a:pt x="36985" y="9409"/>
                  <a:pt x="37010" y="9410"/>
                </a:cubicBezTo>
                <a:cubicBezTo>
                  <a:pt x="37006" y="9379"/>
                  <a:pt x="36969" y="9352"/>
                  <a:pt x="36945" y="9384"/>
                </a:cubicBezTo>
                <a:close/>
                <a:moveTo>
                  <a:pt x="36704" y="11061"/>
                </a:moveTo>
                <a:cubicBezTo>
                  <a:pt x="36687" y="11116"/>
                  <a:pt x="36633" y="11151"/>
                  <a:pt x="36662" y="11218"/>
                </a:cubicBezTo>
                <a:cubicBezTo>
                  <a:pt x="36685" y="11273"/>
                  <a:pt x="36806" y="11032"/>
                  <a:pt x="36817" y="11013"/>
                </a:cubicBezTo>
                <a:cubicBezTo>
                  <a:pt x="36765" y="10978"/>
                  <a:pt x="36745" y="11044"/>
                  <a:pt x="36704" y="11061"/>
                </a:cubicBezTo>
                <a:close/>
                <a:moveTo>
                  <a:pt x="36339" y="11827"/>
                </a:moveTo>
                <a:cubicBezTo>
                  <a:pt x="36314" y="11825"/>
                  <a:pt x="36292" y="11838"/>
                  <a:pt x="36277" y="11857"/>
                </a:cubicBezTo>
                <a:cubicBezTo>
                  <a:pt x="36303" y="11896"/>
                  <a:pt x="36350" y="11870"/>
                  <a:pt x="36339" y="11827"/>
                </a:cubicBezTo>
                <a:close/>
                <a:moveTo>
                  <a:pt x="36494" y="11248"/>
                </a:moveTo>
                <a:cubicBezTo>
                  <a:pt x="36445" y="11237"/>
                  <a:pt x="36437" y="11296"/>
                  <a:pt x="36411" y="11322"/>
                </a:cubicBezTo>
                <a:cubicBezTo>
                  <a:pt x="36362" y="11374"/>
                  <a:pt x="36310" y="11305"/>
                  <a:pt x="36271" y="11281"/>
                </a:cubicBezTo>
                <a:cubicBezTo>
                  <a:pt x="36266" y="11304"/>
                  <a:pt x="36280" y="11310"/>
                  <a:pt x="36292" y="11325"/>
                </a:cubicBezTo>
                <a:cubicBezTo>
                  <a:pt x="36312" y="11352"/>
                  <a:pt x="36268" y="11372"/>
                  <a:pt x="36277" y="11402"/>
                </a:cubicBezTo>
                <a:cubicBezTo>
                  <a:pt x="36266" y="11400"/>
                  <a:pt x="36255" y="11398"/>
                  <a:pt x="36244" y="11396"/>
                </a:cubicBezTo>
                <a:cubicBezTo>
                  <a:pt x="36254" y="11436"/>
                  <a:pt x="36167" y="11524"/>
                  <a:pt x="36229" y="11542"/>
                </a:cubicBezTo>
                <a:cubicBezTo>
                  <a:pt x="36182" y="11549"/>
                  <a:pt x="36171" y="11623"/>
                  <a:pt x="36217" y="11640"/>
                </a:cubicBezTo>
                <a:cubicBezTo>
                  <a:pt x="36229" y="11573"/>
                  <a:pt x="36338" y="11516"/>
                  <a:pt x="36295" y="11438"/>
                </a:cubicBezTo>
                <a:cubicBezTo>
                  <a:pt x="36364" y="11472"/>
                  <a:pt x="36383" y="11381"/>
                  <a:pt x="36425" y="11349"/>
                </a:cubicBezTo>
                <a:cubicBezTo>
                  <a:pt x="36441" y="11337"/>
                  <a:pt x="36609" y="11294"/>
                  <a:pt x="36494" y="11248"/>
                </a:cubicBezTo>
                <a:close/>
                <a:moveTo>
                  <a:pt x="35986" y="11601"/>
                </a:moveTo>
                <a:cubicBezTo>
                  <a:pt x="35962" y="11661"/>
                  <a:pt x="35984" y="11726"/>
                  <a:pt x="35958" y="11786"/>
                </a:cubicBezTo>
                <a:cubicBezTo>
                  <a:pt x="35942" y="11825"/>
                  <a:pt x="35918" y="11892"/>
                  <a:pt x="35988" y="11874"/>
                </a:cubicBezTo>
                <a:cubicBezTo>
                  <a:pt x="35960" y="11808"/>
                  <a:pt x="36031" y="11635"/>
                  <a:pt x="36119" y="11655"/>
                </a:cubicBezTo>
                <a:cubicBezTo>
                  <a:pt x="36120" y="11644"/>
                  <a:pt x="36120" y="11633"/>
                  <a:pt x="36116" y="11622"/>
                </a:cubicBezTo>
                <a:cubicBezTo>
                  <a:pt x="36069" y="11641"/>
                  <a:pt x="36030" y="11617"/>
                  <a:pt x="35986" y="11601"/>
                </a:cubicBezTo>
                <a:close/>
                <a:moveTo>
                  <a:pt x="33091" y="6643"/>
                </a:moveTo>
                <a:cubicBezTo>
                  <a:pt x="33192" y="6682"/>
                  <a:pt x="33061" y="6536"/>
                  <a:pt x="33091" y="6643"/>
                </a:cubicBezTo>
                <a:close/>
                <a:moveTo>
                  <a:pt x="32607" y="8321"/>
                </a:moveTo>
                <a:cubicBezTo>
                  <a:pt x="32634" y="8328"/>
                  <a:pt x="32661" y="8348"/>
                  <a:pt x="32669" y="8376"/>
                </a:cubicBezTo>
                <a:cubicBezTo>
                  <a:pt x="32679" y="8409"/>
                  <a:pt x="32721" y="8390"/>
                  <a:pt x="32738" y="8422"/>
                </a:cubicBezTo>
                <a:cubicBezTo>
                  <a:pt x="32717" y="8429"/>
                  <a:pt x="32695" y="8432"/>
                  <a:pt x="32672" y="8431"/>
                </a:cubicBezTo>
                <a:cubicBezTo>
                  <a:pt x="32684" y="8469"/>
                  <a:pt x="32727" y="8465"/>
                  <a:pt x="32756" y="8481"/>
                </a:cubicBezTo>
                <a:cubicBezTo>
                  <a:pt x="32751" y="8501"/>
                  <a:pt x="32733" y="8535"/>
                  <a:pt x="32708" y="8537"/>
                </a:cubicBezTo>
                <a:cubicBezTo>
                  <a:pt x="32672" y="8541"/>
                  <a:pt x="32681" y="8505"/>
                  <a:pt x="32655" y="8496"/>
                </a:cubicBezTo>
                <a:cubicBezTo>
                  <a:pt x="32534" y="8455"/>
                  <a:pt x="32602" y="8573"/>
                  <a:pt x="32642" y="8612"/>
                </a:cubicBezTo>
                <a:cubicBezTo>
                  <a:pt x="32866" y="8833"/>
                  <a:pt x="32753" y="8801"/>
                  <a:pt x="32901" y="9001"/>
                </a:cubicBezTo>
                <a:cubicBezTo>
                  <a:pt x="32989" y="9120"/>
                  <a:pt x="33164" y="9164"/>
                  <a:pt x="33264" y="9271"/>
                </a:cubicBezTo>
                <a:cubicBezTo>
                  <a:pt x="33313" y="9322"/>
                  <a:pt x="33331" y="9391"/>
                  <a:pt x="33362" y="9452"/>
                </a:cubicBezTo>
                <a:cubicBezTo>
                  <a:pt x="33402" y="9531"/>
                  <a:pt x="33483" y="9581"/>
                  <a:pt x="33534" y="9653"/>
                </a:cubicBezTo>
                <a:cubicBezTo>
                  <a:pt x="33624" y="9778"/>
                  <a:pt x="33702" y="9889"/>
                  <a:pt x="33754" y="10034"/>
                </a:cubicBezTo>
                <a:cubicBezTo>
                  <a:pt x="33808" y="10185"/>
                  <a:pt x="33967" y="10230"/>
                  <a:pt x="34046" y="10361"/>
                </a:cubicBezTo>
                <a:cubicBezTo>
                  <a:pt x="34081" y="10418"/>
                  <a:pt x="34063" y="10485"/>
                  <a:pt x="34102" y="10544"/>
                </a:cubicBezTo>
                <a:cubicBezTo>
                  <a:pt x="34142" y="10605"/>
                  <a:pt x="34212" y="10647"/>
                  <a:pt x="34242" y="10713"/>
                </a:cubicBezTo>
                <a:cubicBezTo>
                  <a:pt x="34270" y="10778"/>
                  <a:pt x="34268" y="10854"/>
                  <a:pt x="34311" y="10913"/>
                </a:cubicBezTo>
                <a:cubicBezTo>
                  <a:pt x="34369" y="10991"/>
                  <a:pt x="34439" y="11063"/>
                  <a:pt x="34519" y="11117"/>
                </a:cubicBezTo>
                <a:cubicBezTo>
                  <a:pt x="34497" y="11087"/>
                  <a:pt x="34508" y="11040"/>
                  <a:pt x="34493" y="11005"/>
                </a:cubicBezTo>
                <a:cubicBezTo>
                  <a:pt x="34436" y="10879"/>
                  <a:pt x="34475" y="10775"/>
                  <a:pt x="34539" y="10856"/>
                </a:cubicBezTo>
                <a:cubicBezTo>
                  <a:pt x="34571" y="10897"/>
                  <a:pt x="34683" y="10868"/>
                  <a:pt x="34730" y="10898"/>
                </a:cubicBezTo>
                <a:cubicBezTo>
                  <a:pt x="34777" y="10929"/>
                  <a:pt x="34820" y="10997"/>
                  <a:pt x="34846" y="11046"/>
                </a:cubicBezTo>
                <a:cubicBezTo>
                  <a:pt x="34836" y="10961"/>
                  <a:pt x="34779" y="10877"/>
                  <a:pt x="34722" y="10817"/>
                </a:cubicBezTo>
                <a:cubicBezTo>
                  <a:pt x="34687" y="10780"/>
                  <a:pt x="34651" y="10812"/>
                  <a:pt x="34614" y="10788"/>
                </a:cubicBezTo>
                <a:cubicBezTo>
                  <a:pt x="34632" y="10804"/>
                  <a:pt x="34653" y="10814"/>
                  <a:pt x="34677" y="10817"/>
                </a:cubicBezTo>
                <a:cubicBezTo>
                  <a:pt x="34614" y="10870"/>
                  <a:pt x="34519" y="10712"/>
                  <a:pt x="34490" y="10675"/>
                </a:cubicBezTo>
                <a:cubicBezTo>
                  <a:pt x="34417" y="10580"/>
                  <a:pt x="34292" y="10550"/>
                  <a:pt x="34212" y="10462"/>
                </a:cubicBezTo>
                <a:cubicBezTo>
                  <a:pt x="34111" y="10351"/>
                  <a:pt x="34109" y="10196"/>
                  <a:pt x="34046" y="10066"/>
                </a:cubicBezTo>
                <a:cubicBezTo>
                  <a:pt x="34029" y="10032"/>
                  <a:pt x="33982" y="9978"/>
                  <a:pt x="34031" y="9949"/>
                </a:cubicBezTo>
                <a:cubicBezTo>
                  <a:pt x="34063" y="9929"/>
                  <a:pt x="34106" y="9926"/>
                  <a:pt x="34142" y="9927"/>
                </a:cubicBezTo>
                <a:cubicBezTo>
                  <a:pt x="34104" y="9920"/>
                  <a:pt x="34062" y="9931"/>
                  <a:pt x="34026" y="9912"/>
                </a:cubicBezTo>
                <a:cubicBezTo>
                  <a:pt x="34092" y="9852"/>
                  <a:pt x="34406" y="10004"/>
                  <a:pt x="34488" y="10070"/>
                </a:cubicBezTo>
                <a:cubicBezTo>
                  <a:pt x="34526" y="10100"/>
                  <a:pt x="34560" y="10145"/>
                  <a:pt x="34608" y="10158"/>
                </a:cubicBezTo>
                <a:cubicBezTo>
                  <a:pt x="34572" y="10140"/>
                  <a:pt x="34550" y="10105"/>
                  <a:pt x="34520" y="10078"/>
                </a:cubicBezTo>
                <a:cubicBezTo>
                  <a:pt x="34484" y="10046"/>
                  <a:pt x="34435" y="10026"/>
                  <a:pt x="34396" y="9998"/>
                </a:cubicBezTo>
                <a:cubicBezTo>
                  <a:pt x="34298" y="9929"/>
                  <a:pt x="34220" y="9838"/>
                  <a:pt x="34135" y="9755"/>
                </a:cubicBezTo>
                <a:cubicBezTo>
                  <a:pt x="33956" y="9581"/>
                  <a:pt x="33767" y="9418"/>
                  <a:pt x="33590" y="9241"/>
                </a:cubicBezTo>
                <a:cubicBezTo>
                  <a:pt x="33646" y="9319"/>
                  <a:pt x="33560" y="9238"/>
                  <a:pt x="33558" y="9228"/>
                </a:cubicBezTo>
                <a:cubicBezTo>
                  <a:pt x="33531" y="9184"/>
                  <a:pt x="33500" y="9159"/>
                  <a:pt x="33456" y="9128"/>
                </a:cubicBezTo>
                <a:cubicBezTo>
                  <a:pt x="33465" y="9138"/>
                  <a:pt x="33473" y="9148"/>
                  <a:pt x="33480" y="9158"/>
                </a:cubicBezTo>
                <a:cubicBezTo>
                  <a:pt x="33448" y="9170"/>
                  <a:pt x="33432" y="9137"/>
                  <a:pt x="33422" y="9114"/>
                </a:cubicBezTo>
                <a:cubicBezTo>
                  <a:pt x="33404" y="9075"/>
                  <a:pt x="33383" y="9063"/>
                  <a:pt x="33346" y="9044"/>
                </a:cubicBezTo>
                <a:cubicBezTo>
                  <a:pt x="33281" y="9011"/>
                  <a:pt x="33202" y="8893"/>
                  <a:pt x="33183" y="8825"/>
                </a:cubicBezTo>
                <a:cubicBezTo>
                  <a:pt x="33195" y="8847"/>
                  <a:pt x="33209" y="8867"/>
                  <a:pt x="33225" y="8885"/>
                </a:cubicBezTo>
                <a:cubicBezTo>
                  <a:pt x="33226" y="8693"/>
                  <a:pt x="32950" y="8703"/>
                  <a:pt x="32916" y="8537"/>
                </a:cubicBezTo>
                <a:cubicBezTo>
                  <a:pt x="32981" y="8577"/>
                  <a:pt x="33068" y="8680"/>
                  <a:pt x="33115" y="8707"/>
                </a:cubicBezTo>
                <a:cubicBezTo>
                  <a:pt x="33064" y="8649"/>
                  <a:pt x="33017" y="8583"/>
                  <a:pt x="32950" y="8542"/>
                </a:cubicBezTo>
                <a:cubicBezTo>
                  <a:pt x="32872" y="8495"/>
                  <a:pt x="32805" y="8427"/>
                  <a:pt x="32726" y="8383"/>
                </a:cubicBezTo>
                <a:cubicBezTo>
                  <a:pt x="32750" y="8391"/>
                  <a:pt x="32772" y="8403"/>
                  <a:pt x="32790" y="8421"/>
                </a:cubicBezTo>
                <a:cubicBezTo>
                  <a:pt x="32793" y="8414"/>
                  <a:pt x="32762" y="8389"/>
                  <a:pt x="32721" y="8367"/>
                </a:cubicBezTo>
                <a:cubicBezTo>
                  <a:pt x="32688" y="8350"/>
                  <a:pt x="32701" y="8321"/>
                  <a:pt x="32684" y="8294"/>
                </a:cubicBezTo>
                <a:cubicBezTo>
                  <a:pt x="32649" y="8237"/>
                  <a:pt x="32572" y="8220"/>
                  <a:pt x="32521" y="8181"/>
                </a:cubicBezTo>
                <a:cubicBezTo>
                  <a:pt x="32521" y="8219"/>
                  <a:pt x="32483" y="8235"/>
                  <a:pt x="32450" y="8226"/>
                </a:cubicBezTo>
                <a:cubicBezTo>
                  <a:pt x="32504" y="8254"/>
                  <a:pt x="32562" y="8280"/>
                  <a:pt x="32607" y="8321"/>
                </a:cubicBezTo>
                <a:close/>
                <a:moveTo>
                  <a:pt x="31197" y="8190"/>
                </a:moveTo>
                <a:cubicBezTo>
                  <a:pt x="31209" y="8183"/>
                  <a:pt x="31220" y="8175"/>
                  <a:pt x="31230" y="8166"/>
                </a:cubicBezTo>
                <a:cubicBezTo>
                  <a:pt x="31220" y="8158"/>
                  <a:pt x="31209" y="8153"/>
                  <a:pt x="31197" y="8148"/>
                </a:cubicBezTo>
                <a:cubicBezTo>
                  <a:pt x="31200" y="8162"/>
                  <a:pt x="31200" y="8176"/>
                  <a:pt x="31197" y="8190"/>
                </a:cubicBezTo>
                <a:close/>
                <a:moveTo>
                  <a:pt x="31173" y="8187"/>
                </a:moveTo>
                <a:cubicBezTo>
                  <a:pt x="31157" y="8166"/>
                  <a:pt x="31139" y="8146"/>
                  <a:pt x="31120" y="8128"/>
                </a:cubicBezTo>
                <a:cubicBezTo>
                  <a:pt x="31124" y="8156"/>
                  <a:pt x="31145" y="8180"/>
                  <a:pt x="31173" y="8187"/>
                </a:cubicBezTo>
                <a:close/>
                <a:moveTo>
                  <a:pt x="30933" y="7982"/>
                </a:moveTo>
                <a:cubicBezTo>
                  <a:pt x="30933" y="8005"/>
                  <a:pt x="30939" y="8025"/>
                  <a:pt x="30951" y="8045"/>
                </a:cubicBezTo>
                <a:cubicBezTo>
                  <a:pt x="31018" y="7996"/>
                  <a:pt x="31061" y="8118"/>
                  <a:pt x="31120" y="8091"/>
                </a:cubicBezTo>
                <a:cubicBezTo>
                  <a:pt x="31179" y="8065"/>
                  <a:pt x="31114" y="7925"/>
                  <a:pt x="31066" y="7982"/>
                </a:cubicBezTo>
                <a:cubicBezTo>
                  <a:pt x="31085" y="7916"/>
                  <a:pt x="30976" y="7937"/>
                  <a:pt x="30945" y="7914"/>
                </a:cubicBezTo>
                <a:cubicBezTo>
                  <a:pt x="30934" y="7934"/>
                  <a:pt x="30955" y="7969"/>
                  <a:pt x="30933" y="7982"/>
                </a:cubicBezTo>
                <a:close/>
                <a:moveTo>
                  <a:pt x="30778" y="7982"/>
                </a:moveTo>
                <a:cubicBezTo>
                  <a:pt x="30776" y="7992"/>
                  <a:pt x="30774" y="8002"/>
                  <a:pt x="30772" y="8012"/>
                </a:cubicBezTo>
                <a:cubicBezTo>
                  <a:pt x="30803" y="8000"/>
                  <a:pt x="30836" y="8001"/>
                  <a:pt x="30867" y="8009"/>
                </a:cubicBezTo>
                <a:cubicBezTo>
                  <a:pt x="30850" y="7992"/>
                  <a:pt x="30846" y="7972"/>
                  <a:pt x="30856" y="7950"/>
                </a:cubicBezTo>
                <a:cubicBezTo>
                  <a:pt x="30822" y="7939"/>
                  <a:pt x="30801" y="7964"/>
                  <a:pt x="30778" y="7982"/>
                </a:cubicBezTo>
                <a:close/>
                <a:moveTo>
                  <a:pt x="4652" y="4725"/>
                </a:moveTo>
                <a:cubicBezTo>
                  <a:pt x="4655" y="4738"/>
                  <a:pt x="4661" y="4749"/>
                  <a:pt x="4670" y="4758"/>
                </a:cubicBezTo>
                <a:cubicBezTo>
                  <a:pt x="4668" y="4749"/>
                  <a:pt x="4662" y="4738"/>
                  <a:pt x="4652" y="4725"/>
                </a:cubicBezTo>
                <a:close/>
                <a:moveTo>
                  <a:pt x="4620" y="4823"/>
                </a:moveTo>
                <a:cubicBezTo>
                  <a:pt x="4661" y="4833"/>
                  <a:pt x="4702" y="4841"/>
                  <a:pt x="4742" y="4856"/>
                </a:cubicBezTo>
                <a:cubicBezTo>
                  <a:pt x="4729" y="4839"/>
                  <a:pt x="4721" y="4816"/>
                  <a:pt x="4703" y="4803"/>
                </a:cubicBezTo>
                <a:cubicBezTo>
                  <a:pt x="4681" y="4786"/>
                  <a:pt x="4644" y="4795"/>
                  <a:pt x="4682" y="4832"/>
                </a:cubicBezTo>
                <a:cubicBezTo>
                  <a:pt x="4662" y="4819"/>
                  <a:pt x="4642" y="4816"/>
                  <a:pt x="4620" y="4823"/>
                </a:cubicBezTo>
                <a:close/>
                <a:moveTo>
                  <a:pt x="3643" y="4702"/>
                </a:moveTo>
                <a:cubicBezTo>
                  <a:pt x="3633" y="4702"/>
                  <a:pt x="3623" y="4704"/>
                  <a:pt x="3613" y="4708"/>
                </a:cubicBezTo>
                <a:cubicBezTo>
                  <a:pt x="3623" y="4709"/>
                  <a:pt x="3633" y="4707"/>
                  <a:pt x="3643" y="470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0" name="꙱ Romania (RO) (H)">
            <a:extLst>
              <a:ext uri="{FF2B5EF4-FFF2-40B4-BE49-F238E27FC236}">
                <a16:creationId xmlns:a16="http://schemas.microsoft.com/office/drawing/2014/main" id="{4FBFB498-BCFA-48D0-8491-8A2121AA8BB2}"/>
              </a:ext>
            </a:extLst>
          </p:cNvPr>
          <p:cNvSpPr>
            <a:spLocks/>
          </p:cNvSpPr>
          <p:nvPr/>
        </p:nvSpPr>
        <p:spPr bwMode="auto">
          <a:xfrm>
            <a:off x="4888137" y="961120"/>
            <a:ext cx="221086" cy="135042"/>
          </a:xfrm>
          <a:custGeom>
            <a:avLst/>
            <a:gdLst>
              <a:gd name="T0" fmla="*/ 715 w 2679"/>
              <a:gd name="T1" fmla="*/ 88 h 1640"/>
              <a:gd name="T2" fmla="*/ 856 w 2679"/>
              <a:gd name="T3" fmla="*/ 102 h 1640"/>
              <a:gd name="T4" fmla="*/ 986 w 2679"/>
              <a:gd name="T5" fmla="*/ 121 h 1640"/>
              <a:gd name="T6" fmla="*/ 1152 w 2679"/>
              <a:gd name="T7" fmla="*/ 134 h 1640"/>
              <a:gd name="T8" fmla="*/ 1332 w 2679"/>
              <a:gd name="T9" fmla="*/ 147 h 1640"/>
              <a:gd name="T10" fmla="*/ 1557 w 2679"/>
              <a:gd name="T11" fmla="*/ 112 h 1640"/>
              <a:gd name="T12" fmla="*/ 1732 w 2679"/>
              <a:gd name="T13" fmla="*/ 19 h 1640"/>
              <a:gd name="T14" fmla="*/ 2046 w 2679"/>
              <a:gd name="T15" fmla="*/ 370 h 1640"/>
              <a:gd name="T16" fmla="*/ 2203 w 2679"/>
              <a:gd name="T17" fmla="*/ 623 h 1640"/>
              <a:gd name="T18" fmla="*/ 2182 w 2679"/>
              <a:gd name="T19" fmla="*/ 745 h 1640"/>
              <a:gd name="T20" fmla="*/ 2194 w 2679"/>
              <a:gd name="T21" fmla="*/ 882 h 1640"/>
              <a:gd name="T22" fmla="*/ 2232 w 2679"/>
              <a:gd name="T23" fmla="*/ 990 h 1640"/>
              <a:gd name="T24" fmla="*/ 2349 w 2679"/>
              <a:gd name="T25" fmla="*/ 1067 h 1640"/>
              <a:gd name="T26" fmla="*/ 2645 w 2679"/>
              <a:gd name="T27" fmla="*/ 1048 h 1640"/>
              <a:gd name="T28" fmla="*/ 2471 w 2679"/>
              <a:gd name="T29" fmla="*/ 1242 h 1640"/>
              <a:gd name="T30" fmla="*/ 2467 w 2679"/>
              <a:gd name="T31" fmla="*/ 1152 h 1640"/>
              <a:gd name="T32" fmla="*/ 2418 w 2679"/>
              <a:gd name="T33" fmla="*/ 1272 h 1640"/>
              <a:gd name="T34" fmla="*/ 2477 w 2679"/>
              <a:gd name="T35" fmla="*/ 1263 h 1640"/>
              <a:gd name="T36" fmla="*/ 2429 w 2679"/>
              <a:gd name="T37" fmla="*/ 1319 h 1640"/>
              <a:gd name="T38" fmla="*/ 2459 w 2679"/>
              <a:gd name="T39" fmla="*/ 1290 h 1640"/>
              <a:gd name="T40" fmla="*/ 2388 w 2679"/>
              <a:gd name="T41" fmla="*/ 1411 h 1640"/>
              <a:gd name="T42" fmla="*/ 2383 w 2679"/>
              <a:gd name="T43" fmla="*/ 1600 h 1640"/>
              <a:gd name="T44" fmla="*/ 2294 w 2679"/>
              <a:gd name="T45" fmla="*/ 1586 h 1640"/>
              <a:gd name="T46" fmla="*/ 2179 w 2679"/>
              <a:gd name="T47" fmla="*/ 1505 h 1640"/>
              <a:gd name="T48" fmla="*/ 2013 w 2679"/>
              <a:gd name="T49" fmla="*/ 1470 h 1640"/>
              <a:gd name="T50" fmla="*/ 1819 w 2679"/>
              <a:gd name="T51" fmla="*/ 1479 h 1640"/>
              <a:gd name="T52" fmla="*/ 1541 w 2679"/>
              <a:gd name="T53" fmla="*/ 1618 h 1640"/>
              <a:gd name="T54" fmla="*/ 1186 w 2679"/>
              <a:gd name="T55" fmla="*/ 1604 h 1640"/>
              <a:gd name="T56" fmla="*/ 970 w 2679"/>
              <a:gd name="T57" fmla="*/ 1566 h 1640"/>
              <a:gd name="T58" fmla="*/ 764 w 2679"/>
              <a:gd name="T59" fmla="*/ 1555 h 1640"/>
              <a:gd name="T60" fmla="*/ 787 w 2679"/>
              <a:gd name="T61" fmla="*/ 1469 h 1640"/>
              <a:gd name="T62" fmla="*/ 696 w 2679"/>
              <a:gd name="T63" fmla="*/ 1426 h 1640"/>
              <a:gd name="T64" fmla="*/ 715 w 2679"/>
              <a:gd name="T65" fmla="*/ 1309 h 1640"/>
              <a:gd name="T66" fmla="*/ 595 w 2679"/>
              <a:gd name="T67" fmla="*/ 1275 h 1640"/>
              <a:gd name="T68" fmla="*/ 534 w 2679"/>
              <a:gd name="T69" fmla="*/ 1329 h 1640"/>
              <a:gd name="T70" fmla="*/ 482 w 2679"/>
              <a:gd name="T71" fmla="*/ 1284 h 1640"/>
              <a:gd name="T72" fmla="*/ 317 w 2679"/>
              <a:gd name="T73" fmla="*/ 1214 h 1640"/>
              <a:gd name="T74" fmla="*/ 318 w 2679"/>
              <a:gd name="T75" fmla="*/ 1155 h 1640"/>
              <a:gd name="T76" fmla="*/ 263 w 2679"/>
              <a:gd name="T77" fmla="*/ 1064 h 1640"/>
              <a:gd name="T78" fmla="*/ 123 w 2679"/>
              <a:gd name="T79" fmla="*/ 979 h 1640"/>
              <a:gd name="T80" fmla="*/ 46 w 2679"/>
              <a:gd name="T81" fmla="*/ 796 h 1640"/>
              <a:gd name="T82" fmla="*/ 0 w 2679"/>
              <a:gd name="T83" fmla="*/ 750 h 1640"/>
              <a:gd name="T84" fmla="*/ 70 w 2679"/>
              <a:gd name="T85" fmla="*/ 749 h 1640"/>
              <a:gd name="T86" fmla="*/ 129 w 2679"/>
              <a:gd name="T87" fmla="*/ 708 h 1640"/>
              <a:gd name="T88" fmla="*/ 215 w 2679"/>
              <a:gd name="T89" fmla="*/ 696 h 1640"/>
              <a:gd name="T90" fmla="*/ 267 w 2679"/>
              <a:gd name="T91" fmla="*/ 604 h 1640"/>
              <a:gd name="T92" fmla="*/ 330 w 2679"/>
              <a:gd name="T93" fmla="*/ 523 h 1640"/>
              <a:gd name="T94" fmla="*/ 377 w 2679"/>
              <a:gd name="T95" fmla="*/ 425 h 1640"/>
              <a:gd name="T96" fmla="*/ 459 w 2679"/>
              <a:gd name="T97" fmla="*/ 258 h 1640"/>
              <a:gd name="T98" fmla="*/ 513 w 2679"/>
              <a:gd name="T99" fmla="*/ 209 h 1640"/>
              <a:gd name="T100" fmla="*/ 633 w 2679"/>
              <a:gd name="T101" fmla="*/ 169 h 1640"/>
              <a:gd name="T102" fmla="*/ 715 w 2679"/>
              <a:gd name="T103" fmla="*/ 88 h 1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79" h="1640">
                <a:moveTo>
                  <a:pt x="715" y="88"/>
                </a:moveTo>
                <a:cubicBezTo>
                  <a:pt x="760" y="59"/>
                  <a:pt x="810" y="96"/>
                  <a:pt x="856" y="102"/>
                </a:cubicBezTo>
                <a:cubicBezTo>
                  <a:pt x="900" y="108"/>
                  <a:pt x="943" y="117"/>
                  <a:pt x="986" y="121"/>
                </a:cubicBezTo>
                <a:cubicBezTo>
                  <a:pt x="1039" y="127"/>
                  <a:pt x="1105" y="104"/>
                  <a:pt x="1152" y="134"/>
                </a:cubicBezTo>
                <a:cubicBezTo>
                  <a:pt x="1261" y="223"/>
                  <a:pt x="1270" y="199"/>
                  <a:pt x="1332" y="147"/>
                </a:cubicBezTo>
                <a:cubicBezTo>
                  <a:pt x="1384" y="98"/>
                  <a:pt x="1492" y="123"/>
                  <a:pt x="1557" y="112"/>
                </a:cubicBezTo>
                <a:cubicBezTo>
                  <a:pt x="1623" y="101"/>
                  <a:pt x="1582" y="0"/>
                  <a:pt x="1732" y="19"/>
                </a:cubicBezTo>
                <a:cubicBezTo>
                  <a:pt x="1869" y="36"/>
                  <a:pt x="1854" y="187"/>
                  <a:pt x="2046" y="370"/>
                </a:cubicBezTo>
                <a:cubicBezTo>
                  <a:pt x="2131" y="451"/>
                  <a:pt x="2169" y="511"/>
                  <a:pt x="2203" y="623"/>
                </a:cubicBezTo>
                <a:cubicBezTo>
                  <a:pt x="2216" y="665"/>
                  <a:pt x="2191" y="706"/>
                  <a:pt x="2182" y="745"/>
                </a:cubicBezTo>
                <a:cubicBezTo>
                  <a:pt x="2171" y="789"/>
                  <a:pt x="2191" y="837"/>
                  <a:pt x="2194" y="882"/>
                </a:cubicBezTo>
                <a:cubicBezTo>
                  <a:pt x="2198" y="933"/>
                  <a:pt x="2208" y="962"/>
                  <a:pt x="2232" y="990"/>
                </a:cubicBezTo>
                <a:cubicBezTo>
                  <a:pt x="2270" y="1012"/>
                  <a:pt x="2317" y="1049"/>
                  <a:pt x="2349" y="1067"/>
                </a:cubicBezTo>
                <a:cubicBezTo>
                  <a:pt x="2424" y="1069"/>
                  <a:pt x="2593" y="917"/>
                  <a:pt x="2645" y="1048"/>
                </a:cubicBezTo>
                <a:cubicBezTo>
                  <a:pt x="2679" y="1190"/>
                  <a:pt x="2602" y="1243"/>
                  <a:pt x="2471" y="1242"/>
                </a:cubicBezTo>
                <a:cubicBezTo>
                  <a:pt x="2487" y="1229"/>
                  <a:pt x="2501" y="1151"/>
                  <a:pt x="2467" y="1152"/>
                </a:cubicBezTo>
                <a:cubicBezTo>
                  <a:pt x="2426" y="1154"/>
                  <a:pt x="2448" y="1248"/>
                  <a:pt x="2418" y="1272"/>
                </a:cubicBezTo>
                <a:cubicBezTo>
                  <a:pt x="2437" y="1267"/>
                  <a:pt x="2457" y="1264"/>
                  <a:pt x="2477" y="1263"/>
                </a:cubicBezTo>
                <a:cubicBezTo>
                  <a:pt x="2447" y="1276"/>
                  <a:pt x="2394" y="1280"/>
                  <a:pt x="2429" y="1319"/>
                </a:cubicBezTo>
                <a:cubicBezTo>
                  <a:pt x="2440" y="1310"/>
                  <a:pt x="2450" y="1300"/>
                  <a:pt x="2459" y="1290"/>
                </a:cubicBezTo>
                <a:cubicBezTo>
                  <a:pt x="2446" y="1337"/>
                  <a:pt x="2396" y="1362"/>
                  <a:pt x="2388" y="1411"/>
                </a:cubicBezTo>
                <a:cubicBezTo>
                  <a:pt x="2379" y="1464"/>
                  <a:pt x="2417" y="1551"/>
                  <a:pt x="2383" y="1600"/>
                </a:cubicBezTo>
                <a:cubicBezTo>
                  <a:pt x="2364" y="1579"/>
                  <a:pt x="2313" y="1595"/>
                  <a:pt x="2294" y="1586"/>
                </a:cubicBezTo>
                <a:cubicBezTo>
                  <a:pt x="2266" y="1578"/>
                  <a:pt x="2190" y="1503"/>
                  <a:pt x="2179" y="1505"/>
                </a:cubicBezTo>
                <a:cubicBezTo>
                  <a:pt x="2126" y="1515"/>
                  <a:pt x="2060" y="1495"/>
                  <a:pt x="2013" y="1470"/>
                </a:cubicBezTo>
                <a:cubicBezTo>
                  <a:pt x="1951" y="1438"/>
                  <a:pt x="1884" y="1463"/>
                  <a:pt x="1819" y="1479"/>
                </a:cubicBezTo>
                <a:cubicBezTo>
                  <a:pt x="1628" y="1518"/>
                  <a:pt x="1644" y="1583"/>
                  <a:pt x="1541" y="1618"/>
                </a:cubicBezTo>
                <a:cubicBezTo>
                  <a:pt x="1478" y="1640"/>
                  <a:pt x="1289" y="1568"/>
                  <a:pt x="1186" y="1604"/>
                </a:cubicBezTo>
                <a:cubicBezTo>
                  <a:pt x="1116" y="1629"/>
                  <a:pt x="1044" y="1582"/>
                  <a:pt x="970" y="1566"/>
                </a:cubicBezTo>
                <a:cubicBezTo>
                  <a:pt x="925" y="1557"/>
                  <a:pt x="789" y="1598"/>
                  <a:pt x="764" y="1555"/>
                </a:cubicBezTo>
                <a:cubicBezTo>
                  <a:pt x="747" y="1526"/>
                  <a:pt x="800" y="1498"/>
                  <a:pt x="787" y="1469"/>
                </a:cubicBezTo>
                <a:cubicBezTo>
                  <a:pt x="780" y="1455"/>
                  <a:pt x="756" y="1441"/>
                  <a:pt x="696" y="1426"/>
                </a:cubicBezTo>
                <a:cubicBezTo>
                  <a:pt x="623" y="1356"/>
                  <a:pt x="612" y="1321"/>
                  <a:pt x="715" y="1309"/>
                </a:cubicBezTo>
                <a:cubicBezTo>
                  <a:pt x="693" y="1282"/>
                  <a:pt x="631" y="1242"/>
                  <a:pt x="595" y="1275"/>
                </a:cubicBezTo>
                <a:cubicBezTo>
                  <a:pt x="566" y="1305"/>
                  <a:pt x="559" y="1344"/>
                  <a:pt x="534" y="1329"/>
                </a:cubicBezTo>
                <a:cubicBezTo>
                  <a:pt x="518" y="1318"/>
                  <a:pt x="496" y="1290"/>
                  <a:pt x="482" y="1284"/>
                </a:cubicBezTo>
                <a:lnTo>
                  <a:pt x="317" y="1214"/>
                </a:lnTo>
                <a:cubicBezTo>
                  <a:pt x="317" y="1214"/>
                  <a:pt x="393" y="1168"/>
                  <a:pt x="318" y="1155"/>
                </a:cubicBezTo>
                <a:cubicBezTo>
                  <a:pt x="382" y="1094"/>
                  <a:pt x="308" y="1084"/>
                  <a:pt x="263" y="1064"/>
                </a:cubicBezTo>
                <a:cubicBezTo>
                  <a:pt x="216" y="1043"/>
                  <a:pt x="161" y="1005"/>
                  <a:pt x="123" y="979"/>
                </a:cubicBezTo>
                <a:cubicBezTo>
                  <a:pt x="176" y="871"/>
                  <a:pt x="60" y="869"/>
                  <a:pt x="46" y="796"/>
                </a:cubicBezTo>
                <a:cubicBezTo>
                  <a:pt x="42" y="774"/>
                  <a:pt x="24" y="760"/>
                  <a:pt x="0" y="750"/>
                </a:cubicBezTo>
                <a:cubicBezTo>
                  <a:pt x="23" y="740"/>
                  <a:pt x="44" y="743"/>
                  <a:pt x="70" y="749"/>
                </a:cubicBezTo>
                <a:cubicBezTo>
                  <a:pt x="101" y="758"/>
                  <a:pt x="103" y="717"/>
                  <a:pt x="129" y="708"/>
                </a:cubicBezTo>
                <a:cubicBezTo>
                  <a:pt x="157" y="698"/>
                  <a:pt x="187" y="705"/>
                  <a:pt x="215" y="696"/>
                </a:cubicBezTo>
                <a:cubicBezTo>
                  <a:pt x="256" y="683"/>
                  <a:pt x="248" y="634"/>
                  <a:pt x="267" y="604"/>
                </a:cubicBezTo>
                <a:cubicBezTo>
                  <a:pt x="285" y="575"/>
                  <a:pt x="310" y="550"/>
                  <a:pt x="330" y="523"/>
                </a:cubicBezTo>
                <a:cubicBezTo>
                  <a:pt x="357" y="488"/>
                  <a:pt x="353" y="456"/>
                  <a:pt x="377" y="425"/>
                </a:cubicBezTo>
                <a:cubicBezTo>
                  <a:pt x="477" y="289"/>
                  <a:pt x="418" y="280"/>
                  <a:pt x="459" y="258"/>
                </a:cubicBezTo>
                <a:cubicBezTo>
                  <a:pt x="486" y="244"/>
                  <a:pt x="494" y="234"/>
                  <a:pt x="513" y="209"/>
                </a:cubicBezTo>
                <a:cubicBezTo>
                  <a:pt x="543" y="172"/>
                  <a:pt x="597" y="199"/>
                  <a:pt x="633" y="169"/>
                </a:cubicBezTo>
                <a:cubicBezTo>
                  <a:pt x="662" y="144"/>
                  <a:pt x="683" y="110"/>
                  <a:pt x="715" y="8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1" name="꙱ Réunion (RE) (H)">
            <a:extLst>
              <a:ext uri="{FF2B5EF4-FFF2-40B4-BE49-F238E27FC236}">
                <a16:creationId xmlns:a16="http://schemas.microsoft.com/office/drawing/2014/main" id="{9AA547DA-771A-4184-8801-8F3C6B534660}"/>
              </a:ext>
            </a:extLst>
          </p:cNvPr>
          <p:cNvSpPr>
            <a:spLocks/>
          </p:cNvSpPr>
          <p:nvPr/>
        </p:nvSpPr>
        <p:spPr bwMode="auto">
          <a:xfrm>
            <a:off x="5801159" y="2990325"/>
            <a:ext cx="21511" cy="21511"/>
          </a:xfrm>
          <a:custGeom>
            <a:avLst/>
            <a:gdLst>
              <a:gd name="T0" fmla="*/ 164 w 267"/>
              <a:gd name="T1" fmla="*/ 82 h 254"/>
              <a:gd name="T2" fmla="*/ 18 w 267"/>
              <a:gd name="T3" fmla="*/ 127 h 254"/>
              <a:gd name="T4" fmla="*/ 164 w 267"/>
              <a:gd name="T5" fmla="*/ 8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7" h="254">
                <a:moveTo>
                  <a:pt x="164" y="82"/>
                </a:moveTo>
                <a:cubicBezTo>
                  <a:pt x="160" y="0"/>
                  <a:pt x="0" y="48"/>
                  <a:pt x="18" y="127"/>
                </a:cubicBezTo>
                <a:cubicBezTo>
                  <a:pt x="45" y="245"/>
                  <a:pt x="267" y="254"/>
                  <a:pt x="164" y="8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2" name="꙱ Qatar (State of Qatar) (QA) (H)">
            <a:extLst>
              <a:ext uri="{FF2B5EF4-FFF2-40B4-BE49-F238E27FC236}">
                <a16:creationId xmlns:a16="http://schemas.microsoft.com/office/drawing/2014/main" id="{FA2F5857-215F-493B-8CF0-1E163EB5DDDB}"/>
              </a:ext>
            </a:extLst>
          </p:cNvPr>
          <p:cNvSpPr>
            <a:spLocks/>
          </p:cNvSpPr>
          <p:nvPr/>
        </p:nvSpPr>
        <p:spPr bwMode="auto">
          <a:xfrm>
            <a:off x="5678069" y="1604060"/>
            <a:ext cx="26291" cy="51388"/>
          </a:xfrm>
          <a:custGeom>
            <a:avLst/>
            <a:gdLst>
              <a:gd name="T0" fmla="*/ 25 w 329"/>
              <a:gd name="T1" fmla="*/ 371 h 617"/>
              <a:gd name="T2" fmla="*/ 46 w 329"/>
              <a:gd name="T3" fmla="*/ 302 h 617"/>
              <a:gd name="T4" fmla="*/ 61 w 329"/>
              <a:gd name="T5" fmla="*/ 273 h 617"/>
              <a:gd name="T6" fmla="*/ 193 w 329"/>
              <a:gd name="T7" fmla="*/ 109 h 617"/>
              <a:gd name="T8" fmla="*/ 269 w 329"/>
              <a:gd name="T9" fmla="*/ 198 h 617"/>
              <a:gd name="T10" fmla="*/ 248 w 329"/>
              <a:gd name="T11" fmla="*/ 275 h 617"/>
              <a:gd name="T12" fmla="*/ 258 w 329"/>
              <a:gd name="T13" fmla="*/ 353 h 617"/>
              <a:gd name="T14" fmla="*/ 282 w 329"/>
              <a:gd name="T15" fmla="*/ 492 h 617"/>
              <a:gd name="T16" fmla="*/ 203 w 329"/>
              <a:gd name="T17" fmla="*/ 617 h 617"/>
              <a:gd name="T18" fmla="*/ 119 w 329"/>
              <a:gd name="T19" fmla="*/ 613 h 617"/>
              <a:gd name="T20" fmla="*/ 25 w 329"/>
              <a:gd name="T21" fmla="*/ 371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29" h="617">
                <a:moveTo>
                  <a:pt x="25" y="371"/>
                </a:moveTo>
                <a:cubicBezTo>
                  <a:pt x="23" y="355"/>
                  <a:pt x="0" y="256"/>
                  <a:pt x="46" y="302"/>
                </a:cubicBezTo>
                <a:cubicBezTo>
                  <a:pt x="43" y="286"/>
                  <a:pt x="33" y="197"/>
                  <a:pt x="61" y="273"/>
                </a:cubicBezTo>
                <a:cubicBezTo>
                  <a:pt x="63" y="198"/>
                  <a:pt x="90" y="0"/>
                  <a:pt x="193" y="109"/>
                </a:cubicBezTo>
                <a:cubicBezTo>
                  <a:pt x="219" y="136"/>
                  <a:pt x="269" y="156"/>
                  <a:pt x="269" y="198"/>
                </a:cubicBezTo>
                <a:cubicBezTo>
                  <a:pt x="269" y="228"/>
                  <a:pt x="254" y="247"/>
                  <a:pt x="248" y="275"/>
                </a:cubicBezTo>
                <a:cubicBezTo>
                  <a:pt x="242" y="298"/>
                  <a:pt x="256" y="329"/>
                  <a:pt x="258" y="353"/>
                </a:cubicBezTo>
                <a:cubicBezTo>
                  <a:pt x="261" y="383"/>
                  <a:pt x="329" y="383"/>
                  <a:pt x="282" y="492"/>
                </a:cubicBezTo>
                <a:cubicBezTo>
                  <a:pt x="258" y="545"/>
                  <a:pt x="231" y="614"/>
                  <a:pt x="203" y="617"/>
                </a:cubicBezTo>
                <a:cubicBezTo>
                  <a:pt x="165" y="610"/>
                  <a:pt x="138" y="617"/>
                  <a:pt x="119" y="613"/>
                </a:cubicBezTo>
                <a:cubicBezTo>
                  <a:pt x="63" y="596"/>
                  <a:pt x="74" y="590"/>
                  <a:pt x="25" y="37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3" name="꙱ Puerto Rico (Commonwealth of Puerto Rico) (PR) (H)">
            <a:extLst>
              <a:ext uri="{FF2B5EF4-FFF2-40B4-BE49-F238E27FC236}">
                <a16:creationId xmlns:a16="http://schemas.microsoft.com/office/drawing/2014/main" id="{729F03C6-55B5-4ED2-8044-041AE7F8B861}"/>
              </a:ext>
            </a:extLst>
          </p:cNvPr>
          <p:cNvSpPr>
            <a:spLocks/>
          </p:cNvSpPr>
          <p:nvPr/>
        </p:nvSpPr>
        <p:spPr bwMode="auto">
          <a:xfrm>
            <a:off x="2670113" y="1829926"/>
            <a:ext cx="41827" cy="22706"/>
          </a:xfrm>
          <a:custGeom>
            <a:avLst/>
            <a:gdLst>
              <a:gd name="T0" fmla="*/ 398 w 509"/>
              <a:gd name="T1" fmla="*/ 243 h 271"/>
              <a:gd name="T2" fmla="*/ 74 w 509"/>
              <a:gd name="T3" fmla="*/ 243 h 271"/>
              <a:gd name="T4" fmla="*/ 20 w 509"/>
              <a:gd name="T5" fmla="*/ 202 h 271"/>
              <a:gd name="T6" fmla="*/ 7 w 509"/>
              <a:gd name="T7" fmla="*/ 95 h 271"/>
              <a:gd name="T8" fmla="*/ 375 w 509"/>
              <a:gd name="T9" fmla="*/ 74 h 271"/>
              <a:gd name="T10" fmla="*/ 509 w 509"/>
              <a:gd name="T11" fmla="*/ 127 h 271"/>
              <a:gd name="T12" fmla="*/ 398 w 509"/>
              <a:gd name="T13" fmla="*/ 243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9" h="271">
                <a:moveTo>
                  <a:pt x="398" y="243"/>
                </a:moveTo>
                <a:cubicBezTo>
                  <a:pt x="298" y="236"/>
                  <a:pt x="170" y="271"/>
                  <a:pt x="74" y="243"/>
                </a:cubicBezTo>
                <a:cubicBezTo>
                  <a:pt x="52" y="236"/>
                  <a:pt x="5" y="253"/>
                  <a:pt x="20" y="202"/>
                </a:cubicBezTo>
                <a:cubicBezTo>
                  <a:pt x="60" y="106"/>
                  <a:pt x="0" y="146"/>
                  <a:pt x="7" y="95"/>
                </a:cubicBezTo>
                <a:cubicBezTo>
                  <a:pt x="19" y="0"/>
                  <a:pt x="326" y="56"/>
                  <a:pt x="375" y="74"/>
                </a:cubicBezTo>
                <a:cubicBezTo>
                  <a:pt x="415" y="88"/>
                  <a:pt x="509" y="58"/>
                  <a:pt x="509" y="127"/>
                </a:cubicBezTo>
                <a:cubicBezTo>
                  <a:pt x="508" y="168"/>
                  <a:pt x="433" y="231"/>
                  <a:pt x="398" y="24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4" name="꙱ Portugal (Portuguese Republic) (PT) (H)">
            <a:extLst>
              <a:ext uri="{FF2B5EF4-FFF2-40B4-BE49-F238E27FC236}">
                <a16:creationId xmlns:a16="http://schemas.microsoft.com/office/drawing/2014/main" id="{1BA3A7FD-056C-4BEE-A6D6-D41187CF72F8}"/>
              </a:ext>
            </a:extLst>
          </p:cNvPr>
          <p:cNvSpPr>
            <a:spLocks/>
          </p:cNvSpPr>
          <p:nvPr/>
        </p:nvSpPr>
        <p:spPr bwMode="auto">
          <a:xfrm>
            <a:off x="4175883" y="1139183"/>
            <a:ext cx="90824" cy="150577"/>
          </a:xfrm>
          <a:custGeom>
            <a:avLst/>
            <a:gdLst>
              <a:gd name="T0" fmla="*/ 96 w 1093"/>
              <a:gd name="T1" fmla="*/ 1013 h 1829"/>
              <a:gd name="T2" fmla="*/ 87 w 1093"/>
              <a:gd name="T3" fmla="*/ 983 h 1829"/>
              <a:gd name="T4" fmla="*/ 243 w 1093"/>
              <a:gd name="T5" fmla="*/ 750 h 1829"/>
              <a:gd name="T6" fmla="*/ 299 w 1093"/>
              <a:gd name="T7" fmla="*/ 555 h 1829"/>
              <a:gd name="T8" fmla="*/ 331 w 1093"/>
              <a:gd name="T9" fmla="*/ 523 h 1829"/>
              <a:gd name="T10" fmla="*/ 316 w 1093"/>
              <a:gd name="T11" fmla="*/ 517 h 1829"/>
              <a:gd name="T12" fmla="*/ 329 w 1093"/>
              <a:gd name="T13" fmla="*/ 319 h 1829"/>
              <a:gd name="T14" fmla="*/ 337 w 1093"/>
              <a:gd name="T15" fmla="*/ 161 h 1829"/>
              <a:gd name="T16" fmla="*/ 368 w 1093"/>
              <a:gd name="T17" fmla="*/ 65 h 1829"/>
              <a:gd name="T18" fmla="*/ 506 w 1093"/>
              <a:gd name="T19" fmla="*/ 0 h 1829"/>
              <a:gd name="T20" fmla="*/ 539 w 1093"/>
              <a:gd name="T21" fmla="*/ 36 h 1829"/>
              <a:gd name="T22" fmla="*/ 519 w 1093"/>
              <a:gd name="T23" fmla="*/ 122 h 1829"/>
              <a:gd name="T24" fmla="*/ 650 w 1093"/>
              <a:gd name="T25" fmla="*/ 94 h 1829"/>
              <a:gd name="T26" fmla="*/ 785 w 1093"/>
              <a:gd name="T27" fmla="*/ 96 h 1829"/>
              <a:gd name="T28" fmla="*/ 940 w 1093"/>
              <a:gd name="T29" fmla="*/ 76 h 1829"/>
              <a:gd name="T30" fmla="*/ 969 w 1093"/>
              <a:gd name="T31" fmla="*/ 145 h 1829"/>
              <a:gd name="T32" fmla="*/ 1058 w 1093"/>
              <a:gd name="T33" fmla="*/ 192 h 1829"/>
              <a:gd name="T34" fmla="*/ 849 w 1093"/>
              <a:gd name="T35" fmla="*/ 401 h 1829"/>
              <a:gd name="T36" fmla="*/ 865 w 1093"/>
              <a:gd name="T37" fmla="*/ 554 h 1829"/>
              <a:gd name="T38" fmla="*/ 862 w 1093"/>
              <a:gd name="T39" fmla="*/ 648 h 1829"/>
              <a:gd name="T40" fmla="*/ 799 w 1093"/>
              <a:gd name="T41" fmla="*/ 699 h 1829"/>
              <a:gd name="T42" fmla="*/ 801 w 1093"/>
              <a:gd name="T43" fmla="*/ 824 h 1829"/>
              <a:gd name="T44" fmla="*/ 770 w 1093"/>
              <a:gd name="T45" fmla="*/ 877 h 1829"/>
              <a:gd name="T46" fmla="*/ 631 w 1093"/>
              <a:gd name="T47" fmla="*/ 879 h 1829"/>
              <a:gd name="T48" fmla="*/ 683 w 1093"/>
              <a:gd name="T49" fmla="*/ 935 h 1829"/>
              <a:gd name="T50" fmla="*/ 701 w 1093"/>
              <a:gd name="T51" fmla="*/ 1009 h 1829"/>
              <a:gd name="T52" fmla="*/ 771 w 1093"/>
              <a:gd name="T53" fmla="*/ 1120 h 1829"/>
              <a:gd name="T54" fmla="*/ 670 w 1093"/>
              <a:gd name="T55" fmla="*/ 1269 h 1829"/>
              <a:gd name="T56" fmla="*/ 770 w 1093"/>
              <a:gd name="T57" fmla="*/ 1399 h 1829"/>
              <a:gd name="T58" fmla="*/ 661 w 1093"/>
              <a:gd name="T59" fmla="*/ 1519 h 1829"/>
              <a:gd name="T60" fmla="*/ 596 w 1093"/>
              <a:gd name="T61" fmla="*/ 1610 h 1829"/>
              <a:gd name="T62" fmla="*/ 598 w 1093"/>
              <a:gd name="T63" fmla="*/ 1750 h 1829"/>
              <a:gd name="T64" fmla="*/ 393 w 1093"/>
              <a:gd name="T65" fmla="*/ 1804 h 1829"/>
              <a:gd name="T66" fmla="*/ 153 w 1093"/>
              <a:gd name="T67" fmla="*/ 1826 h 1829"/>
              <a:gd name="T68" fmla="*/ 178 w 1093"/>
              <a:gd name="T69" fmla="*/ 1729 h 1829"/>
              <a:gd name="T70" fmla="*/ 214 w 1093"/>
              <a:gd name="T71" fmla="*/ 1595 h 1829"/>
              <a:gd name="T72" fmla="*/ 209 w 1093"/>
              <a:gd name="T73" fmla="*/ 1477 h 1829"/>
              <a:gd name="T74" fmla="*/ 212 w 1093"/>
              <a:gd name="T75" fmla="*/ 1304 h 1829"/>
              <a:gd name="T76" fmla="*/ 254 w 1093"/>
              <a:gd name="T77" fmla="*/ 1271 h 1829"/>
              <a:gd name="T78" fmla="*/ 108 w 1093"/>
              <a:gd name="T79" fmla="*/ 1325 h 1829"/>
              <a:gd name="T80" fmla="*/ 123 w 1093"/>
              <a:gd name="T81" fmla="*/ 1233 h 1829"/>
              <a:gd name="T82" fmla="*/ 159 w 1093"/>
              <a:gd name="T83" fmla="*/ 1247 h 1829"/>
              <a:gd name="T84" fmla="*/ 195 w 1093"/>
              <a:gd name="T85" fmla="*/ 1210 h 1829"/>
              <a:gd name="T86" fmla="*/ 191 w 1093"/>
              <a:gd name="T87" fmla="*/ 1135 h 1829"/>
              <a:gd name="T88" fmla="*/ 56 w 1093"/>
              <a:gd name="T89" fmla="*/ 1230 h 1829"/>
              <a:gd name="T90" fmla="*/ 96 w 1093"/>
              <a:gd name="T91" fmla="*/ 1013 h 1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93" h="1829">
                <a:moveTo>
                  <a:pt x="96" y="1013"/>
                </a:moveTo>
                <a:cubicBezTo>
                  <a:pt x="93" y="1003"/>
                  <a:pt x="90" y="993"/>
                  <a:pt x="87" y="983"/>
                </a:cubicBezTo>
                <a:cubicBezTo>
                  <a:pt x="183" y="976"/>
                  <a:pt x="216" y="821"/>
                  <a:pt x="243" y="750"/>
                </a:cubicBezTo>
                <a:cubicBezTo>
                  <a:pt x="268" y="688"/>
                  <a:pt x="281" y="620"/>
                  <a:pt x="299" y="555"/>
                </a:cubicBezTo>
                <a:cubicBezTo>
                  <a:pt x="304" y="538"/>
                  <a:pt x="320" y="535"/>
                  <a:pt x="331" y="523"/>
                </a:cubicBezTo>
                <a:cubicBezTo>
                  <a:pt x="340" y="513"/>
                  <a:pt x="340" y="447"/>
                  <a:pt x="316" y="517"/>
                </a:cubicBezTo>
                <a:cubicBezTo>
                  <a:pt x="327" y="441"/>
                  <a:pt x="346" y="396"/>
                  <a:pt x="329" y="319"/>
                </a:cubicBezTo>
                <a:cubicBezTo>
                  <a:pt x="324" y="294"/>
                  <a:pt x="286" y="162"/>
                  <a:pt x="337" y="161"/>
                </a:cubicBezTo>
                <a:cubicBezTo>
                  <a:pt x="262" y="183"/>
                  <a:pt x="319" y="95"/>
                  <a:pt x="368" y="65"/>
                </a:cubicBezTo>
                <a:cubicBezTo>
                  <a:pt x="399" y="36"/>
                  <a:pt x="470" y="35"/>
                  <a:pt x="506" y="0"/>
                </a:cubicBezTo>
                <a:cubicBezTo>
                  <a:pt x="502" y="25"/>
                  <a:pt x="513" y="39"/>
                  <a:pt x="539" y="36"/>
                </a:cubicBezTo>
                <a:cubicBezTo>
                  <a:pt x="522" y="49"/>
                  <a:pt x="467" y="119"/>
                  <a:pt x="519" y="122"/>
                </a:cubicBezTo>
                <a:cubicBezTo>
                  <a:pt x="563" y="124"/>
                  <a:pt x="604" y="86"/>
                  <a:pt x="650" y="94"/>
                </a:cubicBezTo>
                <a:cubicBezTo>
                  <a:pt x="707" y="103"/>
                  <a:pt x="728" y="126"/>
                  <a:pt x="785" y="96"/>
                </a:cubicBezTo>
                <a:cubicBezTo>
                  <a:pt x="803" y="35"/>
                  <a:pt x="889" y="81"/>
                  <a:pt x="940" y="76"/>
                </a:cubicBezTo>
                <a:cubicBezTo>
                  <a:pt x="999" y="70"/>
                  <a:pt x="965" y="113"/>
                  <a:pt x="969" y="145"/>
                </a:cubicBezTo>
                <a:cubicBezTo>
                  <a:pt x="971" y="166"/>
                  <a:pt x="1043" y="177"/>
                  <a:pt x="1058" y="192"/>
                </a:cubicBezTo>
                <a:cubicBezTo>
                  <a:pt x="1093" y="224"/>
                  <a:pt x="878" y="395"/>
                  <a:pt x="849" y="401"/>
                </a:cubicBezTo>
                <a:cubicBezTo>
                  <a:pt x="873" y="395"/>
                  <a:pt x="865" y="542"/>
                  <a:pt x="865" y="554"/>
                </a:cubicBezTo>
                <a:cubicBezTo>
                  <a:pt x="864" y="590"/>
                  <a:pt x="870" y="637"/>
                  <a:pt x="862" y="648"/>
                </a:cubicBezTo>
                <a:cubicBezTo>
                  <a:pt x="845" y="677"/>
                  <a:pt x="809" y="668"/>
                  <a:pt x="799" y="699"/>
                </a:cubicBezTo>
                <a:cubicBezTo>
                  <a:pt x="796" y="719"/>
                  <a:pt x="867" y="803"/>
                  <a:pt x="801" y="824"/>
                </a:cubicBezTo>
                <a:cubicBezTo>
                  <a:pt x="776" y="833"/>
                  <a:pt x="791" y="865"/>
                  <a:pt x="770" y="877"/>
                </a:cubicBezTo>
                <a:cubicBezTo>
                  <a:pt x="740" y="895"/>
                  <a:pt x="663" y="888"/>
                  <a:pt x="631" y="879"/>
                </a:cubicBezTo>
                <a:cubicBezTo>
                  <a:pt x="642" y="903"/>
                  <a:pt x="664" y="917"/>
                  <a:pt x="683" y="935"/>
                </a:cubicBezTo>
                <a:cubicBezTo>
                  <a:pt x="707" y="957"/>
                  <a:pt x="685" y="981"/>
                  <a:pt x="701" y="1009"/>
                </a:cubicBezTo>
                <a:cubicBezTo>
                  <a:pt x="718" y="1038"/>
                  <a:pt x="782" y="1085"/>
                  <a:pt x="771" y="1120"/>
                </a:cubicBezTo>
                <a:cubicBezTo>
                  <a:pt x="752" y="1179"/>
                  <a:pt x="687" y="1209"/>
                  <a:pt x="670" y="1269"/>
                </a:cubicBezTo>
                <a:cubicBezTo>
                  <a:pt x="655" y="1321"/>
                  <a:pt x="706" y="1419"/>
                  <a:pt x="770" y="1399"/>
                </a:cubicBezTo>
                <a:cubicBezTo>
                  <a:pt x="742" y="1467"/>
                  <a:pt x="696" y="1450"/>
                  <a:pt x="661" y="1519"/>
                </a:cubicBezTo>
                <a:cubicBezTo>
                  <a:pt x="644" y="1553"/>
                  <a:pt x="612" y="1575"/>
                  <a:pt x="596" y="1610"/>
                </a:cubicBezTo>
                <a:cubicBezTo>
                  <a:pt x="575" y="1657"/>
                  <a:pt x="622" y="1703"/>
                  <a:pt x="598" y="1750"/>
                </a:cubicBezTo>
                <a:cubicBezTo>
                  <a:pt x="561" y="1821"/>
                  <a:pt x="455" y="1829"/>
                  <a:pt x="393" y="1804"/>
                </a:cubicBezTo>
                <a:cubicBezTo>
                  <a:pt x="319" y="1774"/>
                  <a:pt x="219" y="1770"/>
                  <a:pt x="153" y="1826"/>
                </a:cubicBezTo>
                <a:cubicBezTo>
                  <a:pt x="143" y="1796"/>
                  <a:pt x="166" y="1755"/>
                  <a:pt x="178" y="1729"/>
                </a:cubicBezTo>
                <a:cubicBezTo>
                  <a:pt x="198" y="1686"/>
                  <a:pt x="195" y="1632"/>
                  <a:pt x="214" y="1595"/>
                </a:cubicBezTo>
                <a:cubicBezTo>
                  <a:pt x="237" y="1551"/>
                  <a:pt x="207" y="1520"/>
                  <a:pt x="209" y="1477"/>
                </a:cubicBezTo>
                <a:cubicBezTo>
                  <a:pt x="213" y="1412"/>
                  <a:pt x="237" y="1376"/>
                  <a:pt x="212" y="1304"/>
                </a:cubicBezTo>
                <a:cubicBezTo>
                  <a:pt x="243" y="1364"/>
                  <a:pt x="259" y="1297"/>
                  <a:pt x="254" y="1271"/>
                </a:cubicBezTo>
                <a:cubicBezTo>
                  <a:pt x="241" y="1303"/>
                  <a:pt x="142" y="1313"/>
                  <a:pt x="108" y="1325"/>
                </a:cubicBezTo>
                <a:cubicBezTo>
                  <a:pt x="125" y="1296"/>
                  <a:pt x="115" y="1263"/>
                  <a:pt x="123" y="1233"/>
                </a:cubicBezTo>
                <a:cubicBezTo>
                  <a:pt x="135" y="1237"/>
                  <a:pt x="147" y="1242"/>
                  <a:pt x="159" y="1247"/>
                </a:cubicBezTo>
                <a:cubicBezTo>
                  <a:pt x="161" y="1225"/>
                  <a:pt x="179" y="1220"/>
                  <a:pt x="195" y="1210"/>
                </a:cubicBezTo>
                <a:cubicBezTo>
                  <a:pt x="218" y="1195"/>
                  <a:pt x="192" y="1155"/>
                  <a:pt x="191" y="1135"/>
                </a:cubicBezTo>
                <a:cubicBezTo>
                  <a:pt x="170" y="1162"/>
                  <a:pt x="99" y="1263"/>
                  <a:pt x="56" y="1230"/>
                </a:cubicBezTo>
                <a:cubicBezTo>
                  <a:pt x="0" y="1188"/>
                  <a:pt x="96" y="1066"/>
                  <a:pt x="96" y="101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5" name="꙱ Poland (Republic of Poland) (PL) (H)">
            <a:extLst>
              <a:ext uri="{FF2B5EF4-FFF2-40B4-BE49-F238E27FC236}">
                <a16:creationId xmlns:a16="http://schemas.microsoft.com/office/drawing/2014/main" id="{BC9DBF4A-ABCC-4193-9E69-8542220880A7}"/>
              </a:ext>
            </a:extLst>
          </p:cNvPr>
          <p:cNvSpPr>
            <a:spLocks/>
          </p:cNvSpPr>
          <p:nvPr/>
        </p:nvSpPr>
        <p:spPr bwMode="auto">
          <a:xfrm>
            <a:off x="4741145" y="774692"/>
            <a:ext cx="227061" cy="166113"/>
          </a:xfrm>
          <a:custGeom>
            <a:avLst/>
            <a:gdLst>
              <a:gd name="T0" fmla="*/ 553 w 2750"/>
              <a:gd name="T1" fmla="*/ 188 h 2017"/>
              <a:gd name="T2" fmla="*/ 835 w 2750"/>
              <a:gd name="T3" fmla="*/ 54 h 2017"/>
              <a:gd name="T4" fmla="*/ 1198 w 2750"/>
              <a:gd name="T5" fmla="*/ 81 h 2017"/>
              <a:gd name="T6" fmla="*/ 1109 w 2750"/>
              <a:gd name="T7" fmla="*/ 57 h 2017"/>
              <a:gd name="T8" fmla="*/ 1442 w 2750"/>
              <a:gd name="T9" fmla="*/ 152 h 2017"/>
              <a:gd name="T10" fmla="*/ 1349 w 2750"/>
              <a:gd name="T11" fmla="*/ 194 h 2017"/>
              <a:gd name="T12" fmla="*/ 1410 w 2750"/>
              <a:gd name="T13" fmla="*/ 197 h 2017"/>
              <a:gd name="T14" fmla="*/ 1736 w 2750"/>
              <a:gd name="T15" fmla="*/ 185 h 2017"/>
              <a:gd name="T16" fmla="*/ 2302 w 2750"/>
              <a:gd name="T17" fmla="*/ 199 h 2017"/>
              <a:gd name="T18" fmla="*/ 2385 w 2750"/>
              <a:gd name="T19" fmla="*/ 201 h 2017"/>
              <a:gd name="T20" fmla="*/ 2477 w 2750"/>
              <a:gd name="T21" fmla="*/ 320 h 2017"/>
              <a:gd name="T22" fmla="*/ 2622 w 2750"/>
              <a:gd name="T23" fmla="*/ 670 h 2017"/>
              <a:gd name="T24" fmla="*/ 2520 w 2750"/>
              <a:gd name="T25" fmla="*/ 796 h 2017"/>
              <a:gd name="T26" fmla="*/ 2445 w 2750"/>
              <a:gd name="T27" fmla="*/ 890 h 2017"/>
              <a:gd name="T28" fmla="*/ 2571 w 2750"/>
              <a:gd name="T29" fmla="*/ 1003 h 2017"/>
              <a:gd name="T30" fmla="*/ 2566 w 2750"/>
              <a:gd name="T31" fmla="*/ 1157 h 2017"/>
              <a:gd name="T32" fmla="*/ 2736 w 2750"/>
              <a:gd name="T33" fmla="*/ 1378 h 2017"/>
              <a:gd name="T34" fmla="*/ 2686 w 2750"/>
              <a:gd name="T35" fmla="*/ 1402 h 2017"/>
              <a:gd name="T36" fmla="*/ 2677 w 2750"/>
              <a:gd name="T37" fmla="*/ 1525 h 2017"/>
              <a:gd name="T38" fmla="*/ 2489 w 2750"/>
              <a:gd name="T39" fmla="*/ 1679 h 2017"/>
              <a:gd name="T40" fmla="*/ 2383 w 2750"/>
              <a:gd name="T41" fmla="*/ 1869 h 2017"/>
              <a:gd name="T42" fmla="*/ 2403 w 2750"/>
              <a:gd name="T43" fmla="*/ 1966 h 2017"/>
              <a:gd name="T44" fmla="*/ 2436 w 2750"/>
              <a:gd name="T45" fmla="*/ 2017 h 2017"/>
              <a:gd name="T46" fmla="*/ 2212 w 2750"/>
              <a:gd name="T47" fmla="*/ 1938 h 2017"/>
              <a:gd name="T48" fmla="*/ 2017 w 2750"/>
              <a:gd name="T49" fmla="*/ 1870 h 2017"/>
              <a:gd name="T50" fmla="*/ 1804 w 2750"/>
              <a:gd name="T51" fmla="*/ 1876 h 2017"/>
              <a:gd name="T52" fmla="*/ 1708 w 2750"/>
              <a:gd name="T53" fmla="*/ 1896 h 2017"/>
              <a:gd name="T54" fmla="*/ 1595 w 2750"/>
              <a:gd name="T55" fmla="*/ 1925 h 2017"/>
              <a:gd name="T56" fmla="*/ 1491 w 2750"/>
              <a:gd name="T57" fmla="*/ 1820 h 2017"/>
              <a:gd name="T58" fmla="*/ 1355 w 2750"/>
              <a:gd name="T59" fmla="*/ 1883 h 2017"/>
              <a:gd name="T60" fmla="*/ 1349 w 2750"/>
              <a:gd name="T61" fmla="*/ 1852 h 2017"/>
              <a:gd name="T62" fmla="*/ 1248 w 2750"/>
              <a:gd name="T63" fmla="*/ 1742 h 2017"/>
              <a:gd name="T64" fmla="*/ 1158 w 2750"/>
              <a:gd name="T65" fmla="*/ 1684 h 2017"/>
              <a:gd name="T66" fmla="*/ 1005 w 2750"/>
              <a:gd name="T67" fmla="*/ 1574 h 2017"/>
              <a:gd name="T68" fmla="*/ 774 w 2750"/>
              <a:gd name="T69" fmla="*/ 1521 h 2017"/>
              <a:gd name="T70" fmla="*/ 806 w 2750"/>
              <a:gd name="T71" fmla="*/ 1583 h 2017"/>
              <a:gd name="T72" fmla="*/ 679 w 2750"/>
              <a:gd name="T73" fmla="*/ 1613 h 2017"/>
              <a:gd name="T74" fmla="*/ 581 w 2750"/>
              <a:gd name="T75" fmla="*/ 1527 h 2017"/>
              <a:gd name="T76" fmla="*/ 632 w 2750"/>
              <a:gd name="T77" fmla="*/ 1483 h 2017"/>
              <a:gd name="T78" fmla="*/ 530 w 2750"/>
              <a:gd name="T79" fmla="*/ 1464 h 2017"/>
              <a:gd name="T80" fmla="*/ 340 w 2750"/>
              <a:gd name="T81" fmla="*/ 1378 h 2017"/>
              <a:gd name="T82" fmla="*/ 259 w 2750"/>
              <a:gd name="T83" fmla="*/ 1329 h 2017"/>
              <a:gd name="T84" fmla="*/ 203 w 2750"/>
              <a:gd name="T85" fmla="*/ 1375 h 2017"/>
              <a:gd name="T86" fmla="*/ 192 w 2750"/>
              <a:gd name="T87" fmla="*/ 1163 h 2017"/>
              <a:gd name="T88" fmla="*/ 154 w 2750"/>
              <a:gd name="T89" fmla="*/ 1082 h 2017"/>
              <a:gd name="T90" fmla="*/ 164 w 2750"/>
              <a:gd name="T91" fmla="*/ 994 h 2017"/>
              <a:gd name="T92" fmla="*/ 157 w 2750"/>
              <a:gd name="T93" fmla="*/ 907 h 2017"/>
              <a:gd name="T94" fmla="*/ 115 w 2750"/>
              <a:gd name="T95" fmla="*/ 851 h 2017"/>
              <a:gd name="T96" fmla="*/ 119 w 2750"/>
              <a:gd name="T97" fmla="*/ 780 h 2017"/>
              <a:gd name="T98" fmla="*/ 2 w 2750"/>
              <a:gd name="T99" fmla="*/ 693 h 2017"/>
              <a:gd name="T100" fmla="*/ 66 w 2750"/>
              <a:gd name="T101" fmla="*/ 521 h 2017"/>
              <a:gd name="T102" fmla="*/ 33 w 2750"/>
              <a:gd name="T103" fmla="*/ 415 h 2017"/>
              <a:gd name="T104" fmla="*/ 106 w 2750"/>
              <a:gd name="T105" fmla="*/ 419 h 2017"/>
              <a:gd name="T106" fmla="*/ 111 w 2750"/>
              <a:gd name="T107" fmla="*/ 371 h 2017"/>
              <a:gd name="T108" fmla="*/ 49 w 2750"/>
              <a:gd name="T109" fmla="*/ 345 h 2017"/>
              <a:gd name="T110" fmla="*/ 10 w 2750"/>
              <a:gd name="T111" fmla="*/ 330 h 2017"/>
              <a:gd name="T112" fmla="*/ 250 w 2750"/>
              <a:gd name="T113" fmla="*/ 272 h 2017"/>
              <a:gd name="T114" fmla="*/ 553 w 2750"/>
              <a:gd name="T115" fmla="*/ 188 h 2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50" h="2017">
                <a:moveTo>
                  <a:pt x="553" y="188"/>
                </a:moveTo>
                <a:cubicBezTo>
                  <a:pt x="610" y="112"/>
                  <a:pt x="744" y="77"/>
                  <a:pt x="835" y="54"/>
                </a:cubicBezTo>
                <a:cubicBezTo>
                  <a:pt x="947" y="24"/>
                  <a:pt x="1102" y="0"/>
                  <a:pt x="1198" y="81"/>
                </a:cubicBezTo>
                <a:cubicBezTo>
                  <a:pt x="1172" y="63"/>
                  <a:pt x="1141" y="45"/>
                  <a:pt x="1109" y="57"/>
                </a:cubicBezTo>
                <a:cubicBezTo>
                  <a:pt x="1192" y="136"/>
                  <a:pt x="1126" y="244"/>
                  <a:pt x="1442" y="152"/>
                </a:cubicBezTo>
                <a:cubicBezTo>
                  <a:pt x="1413" y="170"/>
                  <a:pt x="1377" y="174"/>
                  <a:pt x="1349" y="194"/>
                </a:cubicBezTo>
                <a:cubicBezTo>
                  <a:pt x="1308" y="221"/>
                  <a:pt x="1395" y="205"/>
                  <a:pt x="1410" y="197"/>
                </a:cubicBezTo>
                <a:cubicBezTo>
                  <a:pt x="1516" y="143"/>
                  <a:pt x="1609" y="187"/>
                  <a:pt x="1736" y="185"/>
                </a:cubicBezTo>
                <a:cubicBezTo>
                  <a:pt x="1902" y="183"/>
                  <a:pt x="2137" y="224"/>
                  <a:pt x="2302" y="199"/>
                </a:cubicBezTo>
                <a:cubicBezTo>
                  <a:pt x="2333" y="200"/>
                  <a:pt x="2364" y="201"/>
                  <a:pt x="2385" y="201"/>
                </a:cubicBezTo>
                <a:cubicBezTo>
                  <a:pt x="2426" y="220"/>
                  <a:pt x="2468" y="280"/>
                  <a:pt x="2477" y="320"/>
                </a:cubicBezTo>
                <a:cubicBezTo>
                  <a:pt x="2494" y="434"/>
                  <a:pt x="2609" y="548"/>
                  <a:pt x="2622" y="670"/>
                </a:cubicBezTo>
                <a:cubicBezTo>
                  <a:pt x="2636" y="788"/>
                  <a:pt x="2559" y="780"/>
                  <a:pt x="2520" y="796"/>
                </a:cubicBezTo>
                <a:cubicBezTo>
                  <a:pt x="2478" y="820"/>
                  <a:pt x="2457" y="858"/>
                  <a:pt x="2445" y="890"/>
                </a:cubicBezTo>
                <a:cubicBezTo>
                  <a:pt x="2458" y="959"/>
                  <a:pt x="2575" y="899"/>
                  <a:pt x="2571" y="1003"/>
                </a:cubicBezTo>
                <a:cubicBezTo>
                  <a:pt x="2571" y="1006"/>
                  <a:pt x="2537" y="1193"/>
                  <a:pt x="2566" y="1157"/>
                </a:cubicBezTo>
                <a:cubicBezTo>
                  <a:pt x="2607" y="1233"/>
                  <a:pt x="2622" y="1323"/>
                  <a:pt x="2736" y="1378"/>
                </a:cubicBezTo>
                <a:cubicBezTo>
                  <a:pt x="2719" y="1387"/>
                  <a:pt x="2703" y="1395"/>
                  <a:pt x="2686" y="1402"/>
                </a:cubicBezTo>
                <a:cubicBezTo>
                  <a:pt x="2736" y="1447"/>
                  <a:pt x="2750" y="1498"/>
                  <a:pt x="2677" y="1525"/>
                </a:cubicBezTo>
                <a:cubicBezTo>
                  <a:pt x="2604" y="1552"/>
                  <a:pt x="2539" y="1622"/>
                  <a:pt x="2489" y="1679"/>
                </a:cubicBezTo>
                <a:cubicBezTo>
                  <a:pt x="2446" y="1729"/>
                  <a:pt x="2354" y="1793"/>
                  <a:pt x="2383" y="1869"/>
                </a:cubicBezTo>
                <a:cubicBezTo>
                  <a:pt x="2395" y="1901"/>
                  <a:pt x="2391" y="1935"/>
                  <a:pt x="2403" y="1966"/>
                </a:cubicBezTo>
                <a:cubicBezTo>
                  <a:pt x="2413" y="1991"/>
                  <a:pt x="2441" y="1983"/>
                  <a:pt x="2436" y="2017"/>
                </a:cubicBezTo>
                <a:cubicBezTo>
                  <a:pt x="2377" y="1975"/>
                  <a:pt x="2253" y="1977"/>
                  <a:pt x="2212" y="1938"/>
                </a:cubicBezTo>
                <a:cubicBezTo>
                  <a:pt x="2141" y="1871"/>
                  <a:pt x="2101" y="1871"/>
                  <a:pt x="2017" y="1870"/>
                </a:cubicBezTo>
                <a:cubicBezTo>
                  <a:pt x="1943" y="1870"/>
                  <a:pt x="1902" y="1911"/>
                  <a:pt x="1804" y="1876"/>
                </a:cubicBezTo>
                <a:cubicBezTo>
                  <a:pt x="1777" y="1866"/>
                  <a:pt x="1726" y="1883"/>
                  <a:pt x="1708" y="1896"/>
                </a:cubicBezTo>
                <a:cubicBezTo>
                  <a:pt x="1656" y="1940"/>
                  <a:pt x="1639" y="1959"/>
                  <a:pt x="1595" y="1925"/>
                </a:cubicBezTo>
                <a:cubicBezTo>
                  <a:pt x="1584" y="1883"/>
                  <a:pt x="1556" y="1845"/>
                  <a:pt x="1491" y="1820"/>
                </a:cubicBezTo>
                <a:cubicBezTo>
                  <a:pt x="1452" y="1809"/>
                  <a:pt x="1388" y="1879"/>
                  <a:pt x="1355" y="1883"/>
                </a:cubicBezTo>
                <a:cubicBezTo>
                  <a:pt x="1357" y="1867"/>
                  <a:pt x="1351" y="1856"/>
                  <a:pt x="1349" y="1852"/>
                </a:cubicBezTo>
                <a:cubicBezTo>
                  <a:pt x="1329" y="1809"/>
                  <a:pt x="1289" y="1765"/>
                  <a:pt x="1248" y="1742"/>
                </a:cubicBezTo>
                <a:cubicBezTo>
                  <a:pt x="1222" y="1693"/>
                  <a:pt x="1202" y="1705"/>
                  <a:pt x="1158" y="1684"/>
                </a:cubicBezTo>
                <a:cubicBezTo>
                  <a:pt x="1046" y="1632"/>
                  <a:pt x="1008" y="1744"/>
                  <a:pt x="1005" y="1574"/>
                </a:cubicBezTo>
                <a:cubicBezTo>
                  <a:pt x="922" y="1599"/>
                  <a:pt x="850" y="1541"/>
                  <a:pt x="774" y="1521"/>
                </a:cubicBezTo>
                <a:cubicBezTo>
                  <a:pt x="776" y="1545"/>
                  <a:pt x="785" y="1566"/>
                  <a:pt x="806" y="1583"/>
                </a:cubicBezTo>
                <a:cubicBezTo>
                  <a:pt x="774" y="1605"/>
                  <a:pt x="716" y="1664"/>
                  <a:pt x="679" y="1613"/>
                </a:cubicBezTo>
                <a:cubicBezTo>
                  <a:pt x="650" y="1572"/>
                  <a:pt x="632" y="1545"/>
                  <a:pt x="581" y="1527"/>
                </a:cubicBezTo>
                <a:cubicBezTo>
                  <a:pt x="599" y="1512"/>
                  <a:pt x="616" y="1501"/>
                  <a:pt x="632" y="1483"/>
                </a:cubicBezTo>
                <a:cubicBezTo>
                  <a:pt x="664" y="1441"/>
                  <a:pt x="561" y="1433"/>
                  <a:pt x="530" y="1464"/>
                </a:cubicBezTo>
                <a:cubicBezTo>
                  <a:pt x="527" y="1371"/>
                  <a:pt x="368" y="1456"/>
                  <a:pt x="340" y="1378"/>
                </a:cubicBezTo>
                <a:cubicBezTo>
                  <a:pt x="320" y="1320"/>
                  <a:pt x="261" y="1326"/>
                  <a:pt x="259" y="1329"/>
                </a:cubicBezTo>
                <a:cubicBezTo>
                  <a:pt x="242" y="1338"/>
                  <a:pt x="253" y="1385"/>
                  <a:pt x="203" y="1375"/>
                </a:cubicBezTo>
                <a:cubicBezTo>
                  <a:pt x="250" y="1260"/>
                  <a:pt x="280" y="1223"/>
                  <a:pt x="192" y="1163"/>
                </a:cubicBezTo>
                <a:cubicBezTo>
                  <a:pt x="154" y="1137"/>
                  <a:pt x="184" y="1108"/>
                  <a:pt x="154" y="1082"/>
                </a:cubicBezTo>
                <a:cubicBezTo>
                  <a:pt x="115" y="1047"/>
                  <a:pt x="158" y="1031"/>
                  <a:pt x="164" y="994"/>
                </a:cubicBezTo>
                <a:cubicBezTo>
                  <a:pt x="168" y="971"/>
                  <a:pt x="160" y="930"/>
                  <a:pt x="157" y="907"/>
                </a:cubicBezTo>
                <a:cubicBezTo>
                  <a:pt x="154" y="884"/>
                  <a:pt x="106" y="890"/>
                  <a:pt x="115" y="851"/>
                </a:cubicBezTo>
                <a:cubicBezTo>
                  <a:pt x="121" y="826"/>
                  <a:pt x="153" y="801"/>
                  <a:pt x="119" y="780"/>
                </a:cubicBezTo>
                <a:cubicBezTo>
                  <a:pt x="77" y="755"/>
                  <a:pt x="37" y="726"/>
                  <a:pt x="2" y="693"/>
                </a:cubicBezTo>
                <a:cubicBezTo>
                  <a:pt x="0" y="622"/>
                  <a:pt x="105" y="603"/>
                  <a:pt x="66" y="521"/>
                </a:cubicBezTo>
                <a:cubicBezTo>
                  <a:pt x="53" y="492"/>
                  <a:pt x="22" y="450"/>
                  <a:pt x="33" y="415"/>
                </a:cubicBezTo>
                <a:cubicBezTo>
                  <a:pt x="39" y="399"/>
                  <a:pt x="94" y="420"/>
                  <a:pt x="106" y="419"/>
                </a:cubicBezTo>
                <a:cubicBezTo>
                  <a:pt x="101" y="402"/>
                  <a:pt x="103" y="386"/>
                  <a:pt x="111" y="371"/>
                </a:cubicBezTo>
                <a:cubicBezTo>
                  <a:pt x="93" y="356"/>
                  <a:pt x="72" y="348"/>
                  <a:pt x="49" y="345"/>
                </a:cubicBezTo>
                <a:cubicBezTo>
                  <a:pt x="62" y="377"/>
                  <a:pt x="13" y="359"/>
                  <a:pt x="10" y="330"/>
                </a:cubicBezTo>
                <a:cubicBezTo>
                  <a:pt x="79" y="356"/>
                  <a:pt x="188" y="297"/>
                  <a:pt x="250" y="272"/>
                </a:cubicBezTo>
                <a:cubicBezTo>
                  <a:pt x="325" y="242"/>
                  <a:pt x="506" y="250"/>
                  <a:pt x="553" y="18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6" name="꙱ Pitcairn Islands (Pitcairn, Henderson, Ducie and Oeno Islands) (PN) (H)">
            <a:extLst>
              <a:ext uri="{FF2B5EF4-FFF2-40B4-BE49-F238E27FC236}">
                <a16:creationId xmlns:a16="http://schemas.microsoft.com/office/drawing/2014/main" id="{93821F04-423E-42FF-8B59-F959355E96E8}"/>
              </a:ext>
            </a:extLst>
          </p:cNvPr>
          <p:cNvSpPr>
            <a:spLocks/>
          </p:cNvSpPr>
          <p:nvPr/>
        </p:nvSpPr>
        <p:spPr bwMode="auto">
          <a:xfrm>
            <a:off x="1442791" y="3152853"/>
            <a:ext cx="2390" cy="2390"/>
          </a:xfrm>
          <a:custGeom>
            <a:avLst/>
            <a:gdLst>
              <a:gd name="T0" fmla="*/ 27 w 40"/>
              <a:gd name="T1" fmla="*/ 39 h 39"/>
              <a:gd name="T2" fmla="*/ 0 w 40"/>
              <a:gd name="T3" fmla="*/ 10 h 39"/>
              <a:gd name="T4" fmla="*/ 27 w 40"/>
              <a:gd name="T5" fmla="*/ 3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39">
                <a:moveTo>
                  <a:pt x="27" y="39"/>
                </a:moveTo>
                <a:cubicBezTo>
                  <a:pt x="40" y="10"/>
                  <a:pt x="31" y="0"/>
                  <a:pt x="0" y="10"/>
                </a:cubicBezTo>
                <a:cubicBezTo>
                  <a:pt x="8" y="20"/>
                  <a:pt x="17" y="30"/>
                  <a:pt x="27" y="3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7" name="꙱ Philippines (Republic of the Philippines) (PH) (H)">
            <a:extLst>
              <a:ext uri="{FF2B5EF4-FFF2-40B4-BE49-F238E27FC236}">
                <a16:creationId xmlns:a16="http://schemas.microsoft.com/office/drawing/2014/main" id="{054D1854-3111-491F-8AC9-ED3C69E4D302}"/>
              </a:ext>
            </a:extLst>
          </p:cNvPr>
          <p:cNvSpPr>
            <a:spLocks noEditPoints="1"/>
          </p:cNvSpPr>
          <p:nvPr/>
        </p:nvSpPr>
        <p:spPr bwMode="auto">
          <a:xfrm>
            <a:off x="7421655" y="1776148"/>
            <a:ext cx="252157" cy="454121"/>
          </a:xfrm>
          <a:custGeom>
            <a:avLst/>
            <a:gdLst>
              <a:gd name="T0" fmla="*/ 1947 w 3064"/>
              <a:gd name="T1" fmla="*/ 3401 h 5504"/>
              <a:gd name="T2" fmla="*/ 2386 w 3064"/>
              <a:gd name="T3" fmla="*/ 2820 h 5504"/>
              <a:gd name="T4" fmla="*/ 2237 w 3064"/>
              <a:gd name="T5" fmla="*/ 3497 h 5504"/>
              <a:gd name="T6" fmla="*/ 2769 w 3064"/>
              <a:gd name="T7" fmla="*/ 3832 h 5504"/>
              <a:gd name="T8" fmla="*/ 2623 w 3064"/>
              <a:gd name="T9" fmla="*/ 3693 h 5504"/>
              <a:gd name="T10" fmla="*/ 2267 w 3064"/>
              <a:gd name="T11" fmla="*/ 3215 h 5504"/>
              <a:gd name="T12" fmla="*/ 2377 w 3064"/>
              <a:gd name="T13" fmla="*/ 3188 h 5504"/>
              <a:gd name="T14" fmla="*/ 2481 w 3064"/>
              <a:gd name="T15" fmla="*/ 3723 h 5504"/>
              <a:gd name="T16" fmla="*/ 2523 w 3064"/>
              <a:gd name="T17" fmla="*/ 3341 h 5504"/>
              <a:gd name="T18" fmla="*/ 2485 w 3064"/>
              <a:gd name="T19" fmla="*/ 2896 h 5504"/>
              <a:gd name="T20" fmla="*/ 2225 w 3064"/>
              <a:gd name="T21" fmla="*/ 3685 h 5504"/>
              <a:gd name="T22" fmla="*/ 2062 w 3064"/>
              <a:gd name="T23" fmla="*/ 2292 h 5504"/>
              <a:gd name="T24" fmla="*/ 1955 w 3064"/>
              <a:gd name="T25" fmla="*/ 3921 h 5504"/>
              <a:gd name="T26" fmla="*/ 1970 w 3064"/>
              <a:gd name="T27" fmla="*/ 2844 h 5504"/>
              <a:gd name="T28" fmla="*/ 2018 w 3064"/>
              <a:gd name="T29" fmla="*/ 3044 h 5504"/>
              <a:gd name="T30" fmla="*/ 1837 w 3064"/>
              <a:gd name="T31" fmla="*/ 3022 h 5504"/>
              <a:gd name="T32" fmla="*/ 1691 w 3064"/>
              <a:gd name="T33" fmla="*/ 3592 h 5504"/>
              <a:gd name="T34" fmla="*/ 1687 w 3064"/>
              <a:gd name="T35" fmla="*/ 4774 h 5504"/>
              <a:gd name="T36" fmla="*/ 1946 w 3064"/>
              <a:gd name="T37" fmla="*/ 4619 h 5504"/>
              <a:gd name="T38" fmla="*/ 2233 w 3064"/>
              <a:gd name="T39" fmla="*/ 4827 h 5504"/>
              <a:gd name="T40" fmla="*/ 2790 w 3064"/>
              <a:gd name="T41" fmla="*/ 5110 h 5504"/>
              <a:gd name="T42" fmla="*/ 2923 w 3064"/>
              <a:gd name="T43" fmla="*/ 4848 h 5504"/>
              <a:gd name="T44" fmla="*/ 2858 w 3064"/>
              <a:gd name="T45" fmla="*/ 4224 h 5504"/>
              <a:gd name="T46" fmla="*/ 2618 w 3064"/>
              <a:gd name="T47" fmla="*/ 3803 h 5504"/>
              <a:gd name="T48" fmla="*/ 2282 w 3064"/>
              <a:gd name="T49" fmla="*/ 4362 h 5504"/>
              <a:gd name="T50" fmla="*/ 2012 w 3064"/>
              <a:gd name="T51" fmla="*/ 4192 h 5504"/>
              <a:gd name="T52" fmla="*/ 1525 w 3064"/>
              <a:gd name="T53" fmla="*/ 2814 h 5504"/>
              <a:gd name="T54" fmla="*/ 1468 w 3064"/>
              <a:gd name="T55" fmla="*/ 2989 h 5504"/>
              <a:gd name="T56" fmla="*/ 1492 w 3064"/>
              <a:gd name="T57" fmla="*/ 3580 h 5504"/>
              <a:gd name="T58" fmla="*/ 1648 w 3064"/>
              <a:gd name="T59" fmla="*/ 3184 h 5504"/>
              <a:gd name="T60" fmla="*/ 1433 w 3064"/>
              <a:gd name="T61" fmla="*/ 2054 h 5504"/>
              <a:gd name="T62" fmla="*/ 1442 w 3064"/>
              <a:gd name="T63" fmla="*/ 2309 h 5504"/>
              <a:gd name="T64" fmla="*/ 1094 w 3064"/>
              <a:gd name="T65" fmla="*/ 590 h 5504"/>
              <a:gd name="T66" fmla="*/ 931 w 3064"/>
              <a:gd name="T67" fmla="*/ 581 h 5504"/>
              <a:gd name="T68" fmla="*/ 688 w 3064"/>
              <a:gd name="T69" fmla="*/ 1825 h 5504"/>
              <a:gd name="T70" fmla="*/ 967 w 3064"/>
              <a:gd name="T71" fmla="*/ 2378 h 5504"/>
              <a:gd name="T72" fmla="*/ 1319 w 3064"/>
              <a:gd name="T73" fmla="*/ 2327 h 5504"/>
              <a:gd name="T74" fmla="*/ 1680 w 3064"/>
              <a:gd name="T75" fmla="*/ 2444 h 5504"/>
              <a:gd name="T76" fmla="*/ 2098 w 3064"/>
              <a:gd name="T77" fmla="*/ 2823 h 5504"/>
              <a:gd name="T78" fmla="*/ 1780 w 3064"/>
              <a:gd name="T79" fmla="*/ 2283 h 5504"/>
              <a:gd name="T80" fmla="*/ 1329 w 3064"/>
              <a:gd name="T81" fmla="*/ 2280 h 5504"/>
              <a:gd name="T82" fmla="*/ 1352 w 3064"/>
              <a:gd name="T83" fmla="*/ 1422 h 5504"/>
              <a:gd name="T84" fmla="*/ 1154 w 3064"/>
              <a:gd name="T85" fmla="*/ 785 h 5504"/>
              <a:gd name="T86" fmla="*/ 706 w 3064"/>
              <a:gd name="T87" fmla="*/ 955 h 5504"/>
              <a:gd name="T88" fmla="*/ 922 w 3064"/>
              <a:gd name="T89" fmla="*/ 3031 h 5504"/>
              <a:gd name="T90" fmla="*/ 1299 w 3064"/>
              <a:gd name="T91" fmla="*/ 2802 h 5504"/>
              <a:gd name="T92" fmla="*/ 889 w 3064"/>
              <a:gd name="T93" fmla="*/ 3541 h 5504"/>
              <a:gd name="T94" fmla="*/ 863 w 3064"/>
              <a:gd name="T95" fmla="*/ 2428 h 5504"/>
              <a:gd name="T96" fmla="*/ 809 w 3064"/>
              <a:gd name="T97" fmla="*/ 3245 h 5504"/>
              <a:gd name="T98" fmla="*/ 503 w 3064"/>
              <a:gd name="T99" fmla="*/ 3829 h 5504"/>
              <a:gd name="T100" fmla="*/ 661 w 3064"/>
              <a:gd name="T101" fmla="*/ 3345 h 5504"/>
              <a:gd name="T102" fmla="*/ 566 w 3064"/>
              <a:gd name="T103" fmla="*/ 3663 h 5504"/>
              <a:gd name="T104" fmla="*/ 216 w 3064"/>
              <a:gd name="T105" fmla="*/ 4065 h 5504"/>
              <a:gd name="T106" fmla="*/ 2719 w 3064"/>
              <a:gd name="T107" fmla="*/ 5388 h 5504"/>
              <a:gd name="T108" fmla="*/ 2163 w 3064"/>
              <a:gd name="T109" fmla="*/ 3622 h 5504"/>
              <a:gd name="T110" fmla="*/ 2065 w 3064"/>
              <a:gd name="T111" fmla="*/ 3987 h 5504"/>
              <a:gd name="T112" fmla="*/ 1555 w 3064"/>
              <a:gd name="T113" fmla="*/ 5139 h 5504"/>
              <a:gd name="T114" fmla="*/ 1578 w 3064"/>
              <a:gd name="T115" fmla="*/ 4969 h 5504"/>
              <a:gd name="T116" fmla="*/ 1169 w 3064"/>
              <a:gd name="T117" fmla="*/ 5079 h 5504"/>
              <a:gd name="T118" fmla="*/ 521 w 3064"/>
              <a:gd name="T119" fmla="*/ 4818 h 5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064" h="5504">
                <a:moveTo>
                  <a:pt x="1735" y="3939"/>
                </a:moveTo>
                <a:cubicBezTo>
                  <a:pt x="1764" y="3960"/>
                  <a:pt x="1804" y="3959"/>
                  <a:pt x="1828" y="3987"/>
                </a:cubicBezTo>
                <a:cubicBezTo>
                  <a:pt x="1848" y="4010"/>
                  <a:pt x="1837" y="4047"/>
                  <a:pt x="1861" y="4068"/>
                </a:cubicBezTo>
                <a:cubicBezTo>
                  <a:pt x="1894" y="4098"/>
                  <a:pt x="1937" y="4063"/>
                  <a:pt x="1953" y="4034"/>
                </a:cubicBezTo>
                <a:cubicBezTo>
                  <a:pt x="2007" y="3938"/>
                  <a:pt x="1826" y="3976"/>
                  <a:pt x="1947" y="3598"/>
                </a:cubicBezTo>
                <a:cubicBezTo>
                  <a:pt x="1968" y="3534"/>
                  <a:pt x="2036" y="3448"/>
                  <a:pt x="1947" y="3401"/>
                </a:cubicBezTo>
                <a:cubicBezTo>
                  <a:pt x="1917" y="3385"/>
                  <a:pt x="1879" y="3380"/>
                  <a:pt x="1848" y="3394"/>
                </a:cubicBezTo>
                <a:cubicBezTo>
                  <a:pt x="1795" y="3418"/>
                  <a:pt x="1817" y="3465"/>
                  <a:pt x="1804" y="3509"/>
                </a:cubicBezTo>
                <a:cubicBezTo>
                  <a:pt x="1795" y="3537"/>
                  <a:pt x="1767" y="3546"/>
                  <a:pt x="1778" y="3580"/>
                </a:cubicBezTo>
                <a:cubicBezTo>
                  <a:pt x="1789" y="3618"/>
                  <a:pt x="1805" y="3659"/>
                  <a:pt x="1790" y="3698"/>
                </a:cubicBezTo>
                <a:cubicBezTo>
                  <a:pt x="1760" y="3778"/>
                  <a:pt x="1548" y="3677"/>
                  <a:pt x="1735" y="3939"/>
                </a:cubicBezTo>
                <a:close/>
                <a:moveTo>
                  <a:pt x="2386" y="2820"/>
                </a:moveTo>
                <a:cubicBezTo>
                  <a:pt x="2394" y="2827"/>
                  <a:pt x="2400" y="2826"/>
                  <a:pt x="2404" y="2817"/>
                </a:cubicBezTo>
                <a:cubicBezTo>
                  <a:pt x="2398" y="2818"/>
                  <a:pt x="2392" y="2819"/>
                  <a:pt x="2386" y="2820"/>
                </a:cubicBezTo>
                <a:close/>
                <a:moveTo>
                  <a:pt x="2003" y="3369"/>
                </a:moveTo>
                <a:cubicBezTo>
                  <a:pt x="1981" y="3253"/>
                  <a:pt x="2139" y="3313"/>
                  <a:pt x="2003" y="3369"/>
                </a:cubicBezTo>
                <a:close/>
                <a:moveTo>
                  <a:pt x="2244" y="3530"/>
                </a:moveTo>
                <a:cubicBezTo>
                  <a:pt x="2242" y="3519"/>
                  <a:pt x="2239" y="3508"/>
                  <a:pt x="2237" y="3497"/>
                </a:cubicBezTo>
                <a:cubicBezTo>
                  <a:pt x="2271" y="3502"/>
                  <a:pt x="2273" y="3513"/>
                  <a:pt x="2244" y="3530"/>
                </a:cubicBezTo>
                <a:close/>
                <a:moveTo>
                  <a:pt x="2801" y="3737"/>
                </a:moveTo>
                <a:cubicBezTo>
                  <a:pt x="2787" y="3757"/>
                  <a:pt x="2774" y="3841"/>
                  <a:pt x="2821" y="3831"/>
                </a:cubicBezTo>
                <a:cubicBezTo>
                  <a:pt x="2869" y="3820"/>
                  <a:pt x="2833" y="3743"/>
                  <a:pt x="2801" y="3737"/>
                </a:cubicBezTo>
                <a:close/>
                <a:moveTo>
                  <a:pt x="2784" y="3895"/>
                </a:moveTo>
                <a:cubicBezTo>
                  <a:pt x="2804" y="3874"/>
                  <a:pt x="2790" y="3846"/>
                  <a:pt x="2769" y="3832"/>
                </a:cubicBezTo>
                <a:cubicBezTo>
                  <a:pt x="2765" y="3855"/>
                  <a:pt x="2770" y="3876"/>
                  <a:pt x="2784" y="3895"/>
                </a:cubicBezTo>
                <a:close/>
                <a:moveTo>
                  <a:pt x="2656" y="3737"/>
                </a:moveTo>
                <a:cubicBezTo>
                  <a:pt x="2680" y="3754"/>
                  <a:pt x="2683" y="3779"/>
                  <a:pt x="2662" y="3800"/>
                </a:cubicBezTo>
                <a:cubicBezTo>
                  <a:pt x="2737" y="3811"/>
                  <a:pt x="2666" y="3653"/>
                  <a:pt x="2665" y="3645"/>
                </a:cubicBezTo>
                <a:cubicBezTo>
                  <a:pt x="2661" y="3622"/>
                  <a:pt x="2677" y="3604"/>
                  <a:pt x="2668" y="3580"/>
                </a:cubicBezTo>
                <a:cubicBezTo>
                  <a:pt x="2609" y="3605"/>
                  <a:pt x="2656" y="3655"/>
                  <a:pt x="2623" y="3693"/>
                </a:cubicBezTo>
                <a:cubicBezTo>
                  <a:pt x="2647" y="3697"/>
                  <a:pt x="2663" y="3712"/>
                  <a:pt x="2656" y="3737"/>
                </a:cubicBezTo>
                <a:close/>
                <a:moveTo>
                  <a:pt x="2537" y="3737"/>
                </a:moveTo>
                <a:cubicBezTo>
                  <a:pt x="2548" y="3747"/>
                  <a:pt x="2559" y="3757"/>
                  <a:pt x="2570" y="3767"/>
                </a:cubicBezTo>
                <a:cubicBezTo>
                  <a:pt x="2564" y="3739"/>
                  <a:pt x="2550" y="3692"/>
                  <a:pt x="2511" y="3705"/>
                </a:cubicBezTo>
                <a:cubicBezTo>
                  <a:pt x="2519" y="3716"/>
                  <a:pt x="2527" y="3727"/>
                  <a:pt x="2537" y="3737"/>
                </a:cubicBezTo>
                <a:close/>
                <a:moveTo>
                  <a:pt x="2267" y="3215"/>
                </a:moveTo>
                <a:cubicBezTo>
                  <a:pt x="2320" y="3223"/>
                  <a:pt x="2281" y="3100"/>
                  <a:pt x="2217" y="3138"/>
                </a:cubicBezTo>
                <a:cubicBezTo>
                  <a:pt x="2231" y="3165"/>
                  <a:pt x="2238" y="3199"/>
                  <a:pt x="2267" y="3215"/>
                </a:cubicBezTo>
                <a:close/>
                <a:moveTo>
                  <a:pt x="2163" y="2844"/>
                </a:moveTo>
                <a:cubicBezTo>
                  <a:pt x="2187" y="2907"/>
                  <a:pt x="2214" y="2961"/>
                  <a:pt x="2267" y="3004"/>
                </a:cubicBezTo>
                <a:cubicBezTo>
                  <a:pt x="2297" y="3028"/>
                  <a:pt x="2388" y="3124"/>
                  <a:pt x="2425" y="3108"/>
                </a:cubicBezTo>
                <a:cubicBezTo>
                  <a:pt x="2412" y="3137"/>
                  <a:pt x="2413" y="3176"/>
                  <a:pt x="2377" y="3188"/>
                </a:cubicBezTo>
                <a:cubicBezTo>
                  <a:pt x="2395" y="3203"/>
                  <a:pt x="2410" y="3221"/>
                  <a:pt x="2421" y="3242"/>
                </a:cubicBezTo>
                <a:cubicBezTo>
                  <a:pt x="2390" y="3207"/>
                  <a:pt x="2371" y="3251"/>
                  <a:pt x="2345" y="3266"/>
                </a:cubicBezTo>
                <a:cubicBezTo>
                  <a:pt x="2305" y="3289"/>
                  <a:pt x="2243" y="3225"/>
                  <a:pt x="2225" y="3194"/>
                </a:cubicBezTo>
                <a:cubicBezTo>
                  <a:pt x="2196" y="3231"/>
                  <a:pt x="2252" y="3407"/>
                  <a:pt x="2297" y="3426"/>
                </a:cubicBezTo>
                <a:cubicBezTo>
                  <a:pt x="2289" y="3346"/>
                  <a:pt x="2383" y="3449"/>
                  <a:pt x="2385" y="3490"/>
                </a:cubicBezTo>
                <a:cubicBezTo>
                  <a:pt x="2390" y="3593"/>
                  <a:pt x="2371" y="3673"/>
                  <a:pt x="2481" y="3723"/>
                </a:cubicBezTo>
                <a:cubicBezTo>
                  <a:pt x="2476" y="3691"/>
                  <a:pt x="2460" y="3663"/>
                  <a:pt x="2460" y="3631"/>
                </a:cubicBezTo>
                <a:cubicBezTo>
                  <a:pt x="2477" y="3650"/>
                  <a:pt x="2538" y="3652"/>
                  <a:pt x="2544" y="3619"/>
                </a:cubicBezTo>
                <a:cubicBezTo>
                  <a:pt x="2547" y="3600"/>
                  <a:pt x="2502" y="3514"/>
                  <a:pt x="2491" y="3496"/>
                </a:cubicBezTo>
                <a:cubicBezTo>
                  <a:pt x="2466" y="3453"/>
                  <a:pt x="2458" y="3459"/>
                  <a:pt x="2454" y="3402"/>
                </a:cubicBezTo>
                <a:cubicBezTo>
                  <a:pt x="2452" y="3365"/>
                  <a:pt x="2460" y="3307"/>
                  <a:pt x="2427" y="3280"/>
                </a:cubicBezTo>
                <a:cubicBezTo>
                  <a:pt x="2452" y="3274"/>
                  <a:pt x="2522" y="3342"/>
                  <a:pt x="2523" y="3341"/>
                </a:cubicBezTo>
                <a:cubicBezTo>
                  <a:pt x="2550" y="3309"/>
                  <a:pt x="2652" y="3350"/>
                  <a:pt x="2680" y="3366"/>
                </a:cubicBezTo>
                <a:cubicBezTo>
                  <a:pt x="2657" y="3340"/>
                  <a:pt x="2642" y="3303"/>
                  <a:pt x="2606" y="3292"/>
                </a:cubicBezTo>
                <a:cubicBezTo>
                  <a:pt x="2652" y="3256"/>
                  <a:pt x="2559" y="3151"/>
                  <a:pt x="2554" y="3109"/>
                </a:cubicBezTo>
                <a:cubicBezTo>
                  <a:pt x="2550" y="3064"/>
                  <a:pt x="2570" y="3024"/>
                  <a:pt x="2545" y="2986"/>
                </a:cubicBezTo>
                <a:cubicBezTo>
                  <a:pt x="2530" y="2962"/>
                  <a:pt x="2589" y="2969"/>
                  <a:pt x="2541" y="2940"/>
                </a:cubicBezTo>
                <a:cubicBezTo>
                  <a:pt x="2516" y="2925"/>
                  <a:pt x="2483" y="2936"/>
                  <a:pt x="2485" y="2896"/>
                </a:cubicBezTo>
                <a:cubicBezTo>
                  <a:pt x="2488" y="2844"/>
                  <a:pt x="2443" y="2842"/>
                  <a:pt x="2406" y="2834"/>
                </a:cubicBezTo>
                <a:cubicBezTo>
                  <a:pt x="2366" y="2825"/>
                  <a:pt x="2353" y="2824"/>
                  <a:pt x="2310" y="2838"/>
                </a:cubicBezTo>
                <a:cubicBezTo>
                  <a:pt x="2262" y="2853"/>
                  <a:pt x="2208" y="2810"/>
                  <a:pt x="2163" y="2844"/>
                </a:cubicBezTo>
                <a:close/>
                <a:moveTo>
                  <a:pt x="2124" y="3838"/>
                </a:moveTo>
                <a:cubicBezTo>
                  <a:pt x="2118" y="3954"/>
                  <a:pt x="2324" y="3823"/>
                  <a:pt x="2350" y="3832"/>
                </a:cubicBezTo>
                <a:cubicBezTo>
                  <a:pt x="2334" y="3773"/>
                  <a:pt x="2332" y="3655"/>
                  <a:pt x="2225" y="3685"/>
                </a:cubicBezTo>
                <a:cubicBezTo>
                  <a:pt x="2188" y="3695"/>
                  <a:pt x="2073" y="3806"/>
                  <a:pt x="2124" y="3838"/>
                </a:cubicBezTo>
                <a:close/>
                <a:moveTo>
                  <a:pt x="2116" y="2606"/>
                </a:moveTo>
                <a:cubicBezTo>
                  <a:pt x="2106" y="2598"/>
                  <a:pt x="2095" y="2596"/>
                  <a:pt x="2083" y="2600"/>
                </a:cubicBezTo>
                <a:cubicBezTo>
                  <a:pt x="2094" y="2602"/>
                  <a:pt x="2105" y="2604"/>
                  <a:pt x="2116" y="2606"/>
                </a:cubicBezTo>
                <a:close/>
                <a:moveTo>
                  <a:pt x="2098" y="2482"/>
                </a:moveTo>
                <a:cubicBezTo>
                  <a:pt x="2173" y="2429"/>
                  <a:pt x="2162" y="2311"/>
                  <a:pt x="2062" y="2292"/>
                </a:cubicBezTo>
                <a:cubicBezTo>
                  <a:pt x="2033" y="2353"/>
                  <a:pt x="2053" y="2440"/>
                  <a:pt x="2098" y="2482"/>
                </a:cubicBezTo>
                <a:close/>
                <a:moveTo>
                  <a:pt x="2053" y="2588"/>
                </a:moveTo>
                <a:cubicBezTo>
                  <a:pt x="2058" y="2568"/>
                  <a:pt x="2048" y="2564"/>
                  <a:pt x="2024" y="2577"/>
                </a:cubicBezTo>
                <a:cubicBezTo>
                  <a:pt x="2034" y="2580"/>
                  <a:pt x="2044" y="2585"/>
                  <a:pt x="2053" y="2588"/>
                </a:cubicBezTo>
                <a:close/>
                <a:moveTo>
                  <a:pt x="1976" y="3737"/>
                </a:moveTo>
                <a:cubicBezTo>
                  <a:pt x="1981" y="3799"/>
                  <a:pt x="1961" y="3860"/>
                  <a:pt x="1955" y="3921"/>
                </a:cubicBezTo>
                <a:cubicBezTo>
                  <a:pt x="2040" y="3944"/>
                  <a:pt x="2022" y="3742"/>
                  <a:pt x="2057" y="3702"/>
                </a:cubicBezTo>
                <a:cubicBezTo>
                  <a:pt x="2099" y="3652"/>
                  <a:pt x="2144" y="3612"/>
                  <a:pt x="2151" y="3543"/>
                </a:cubicBezTo>
                <a:cubicBezTo>
                  <a:pt x="2160" y="3461"/>
                  <a:pt x="2134" y="3380"/>
                  <a:pt x="2136" y="3298"/>
                </a:cubicBezTo>
                <a:cubicBezTo>
                  <a:pt x="2095" y="3306"/>
                  <a:pt x="2084" y="3435"/>
                  <a:pt x="2077" y="3466"/>
                </a:cubicBezTo>
                <a:cubicBezTo>
                  <a:pt x="2055" y="3561"/>
                  <a:pt x="1996" y="3642"/>
                  <a:pt x="1976" y="3737"/>
                </a:cubicBezTo>
                <a:close/>
                <a:moveTo>
                  <a:pt x="1970" y="2844"/>
                </a:moveTo>
                <a:cubicBezTo>
                  <a:pt x="1981" y="2866"/>
                  <a:pt x="1996" y="2884"/>
                  <a:pt x="2015" y="2900"/>
                </a:cubicBezTo>
                <a:cubicBezTo>
                  <a:pt x="2009" y="2860"/>
                  <a:pt x="1998" y="2811"/>
                  <a:pt x="1958" y="2790"/>
                </a:cubicBezTo>
                <a:cubicBezTo>
                  <a:pt x="1949" y="2811"/>
                  <a:pt x="1953" y="2829"/>
                  <a:pt x="1970" y="2844"/>
                </a:cubicBezTo>
                <a:close/>
                <a:moveTo>
                  <a:pt x="1837" y="3022"/>
                </a:moveTo>
                <a:cubicBezTo>
                  <a:pt x="1836" y="3033"/>
                  <a:pt x="1835" y="3044"/>
                  <a:pt x="1834" y="3055"/>
                </a:cubicBezTo>
                <a:cubicBezTo>
                  <a:pt x="1903" y="3007"/>
                  <a:pt x="1893" y="2867"/>
                  <a:pt x="2018" y="3044"/>
                </a:cubicBezTo>
                <a:cubicBezTo>
                  <a:pt x="2041" y="3076"/>
                  <a:pt x="2089" y="3078"/>
                  <a:pt x="2113" y="3111"/>
                </a:cubicBezTo>
                <a:cubicBezTo>
                  <a:pt x="2159" y="3022"/>
                  <a:pt x="2038" y="2969"/>
                  <a:pt x="1997" y="2920"/>
                </a:cubicBezTo>
                <a:cubicBezTo>
                  <a:pt x="1979" y="2899"/>
                  <a:pt x="1951" y="2875"/>
                  <a:pt x="1929" y="2858"/>
                </a:cubicBezTo>
                <a:cubicBezTo>
                  <a:pt x="1917" y="2847"/>
                  <a:pt x="1846" y="2814"/>
                  <a:pt x="1831" y="2814"/>
                </a:cubicBezTo>
                <a:cubicBezTo>
                  <a:pt x="1842" y="2842"/>
                  <a:pt x="1833" y="2917"/>
                  <a:pt x="1845" y="2934"/>
                </a:cubicBezTo>
                <a:cubicBezTo>
                  <a:pt x="1876" y="2975"/>
                  <a:pt x="1840" y="2977"/>
                  <a:pt x="1837" y="3022"/>
                </a:cubicBezTo>
                <a:close/>
                <a:moveTo>
                  <a:pt x="1869" y="2775"/>
                </a:moveTo>
                <a:cubicBezTo>
                  <a:pt x="1835" y="2720"/>
                  <a:pt x="1796" y="2645"/>
                  <a:pt x="1733" y="2618"/>
                </a:cubicBezTo>
                <a:cubicBezTo>
                  <a:pt x="1702" y="2670"/>
                  <a:pt x="1846" y="2741"/>
                  <a:pt x="1869" y="2775"/>
                </a:cubicBezTo>
                <a:close/>
                <a:moveTo>
                  <a:pt x="1691" y="3592"/>
                </a:moveTo>
                <a:cubicBezTo>
                  <a:pt x="1718" y="3580"/>
                  <a:pt x="1780" y="3498"/>
                  <a:pt x="1724" y="3484"/>
                </a:cubicBezTo>
                <a:cubicBezTo>
                  <a:pt x="1681" y="3474"/>
                  <a:pt x="1670" y="3570"/>
                  <a:pt x="1691" y="3592"/>
                </a:cubicBezTo>
                <a:close/>
                <a:moveTo>
                  <a:pt x="1614" y="2844"/>
                </a:moveTo>
                <a:cubicBezTo>
                  <a:pt x="1603" y="2851"/>
                  <a:pt x="1593" y="2858"/>
                  <a:pt x="1584" y="2868"/>
                </a:cubicBezTo>
                <a:cubicBezTo>
                  <a:pt x="1610" y="2888"/>
                  <a:pt x="1635" y="2907"/>
                  <a:pt x="1658" y="2930"/>
                </a:cubicBezTo>
                <a:cubicBezTo>
                  <a:pt x="1686" y="2891"/>
                  <a:pt x="1662" y="2844"/>
                  <a:pt x="1614" y="2844"/>
                </a:cubicBezTo>
                <a:close/>
                <a:moveTo>
                  <a:pt x="1578" y="4753"/>
                </a:moveTo>
                <a:cubicBezTo>
                  <a:pt x="1563" y="4837"/>
                  <a:pt x="1678" y="4872"/>
                  <a:pt x="1687" y="4774"/>
                </a:cubicBezTo>
                <a:cubicBezTo>
                  <a:pt x="1690" y="4738"/>
                  <a:pt x="1706" y="4640"/>
                  <a:pt x="1733" y="4629"/>
                </a:cubicBezTo>
                <a:cubicBezTo>
                  <a:pt x="1755" y="4620"/>
                  <a:pt x="1770" y="4490"/>
                  <a:pt x="1820" y="4528"/>
                </a:cubicBezTo>
                <a:cubicBezTo>
                  <a:pt x="1855" y="4556"/>
                  <a:pt x="1841" y="4615"/>
                  <a:pt x="1869" y="4646"/>
                </a:cubicBezTo>
                <a:cubicBezTo>
                  <a:pt x="1877" y="4594"/>
                  <a:pt x="1896" y="4619"/>
                  <a:pt x="1911" y="4646"/>
                </a:cubicBezTo>
                <a:cubicBezTo>
                  <a:pt x="1922" y="4614"/>
                  <a:pt x="1913" y="4569"/>
                  <a:pt x="1952" y="4554"/>
                </a:cubicBezTo>
                <a:cubicBezTo>
                  <a:pt x="1970" y="4575"/>
                  <a:pt x="1967" y="4601"/>
                  <a:pt x="1946" y="4619"/>
                </a:cubicBezTo>
                <a:cubicBezTo>
                  <a:pt x="1987" y="4621"/>
                  <a:pt x="2013" y="4671"/>
                  <a:pt x="2053" y="4664"/>
                </a:cubicBezTo>
                <a:cubicBezTo>
                  <a:pt x="1991" y="4573"/>
                  <a:pt x="2054" y="4593"/>
                  <a:pt x="2059" y="4575"/>
                </a:cubicBezTo>
                <a:cubicBezTo>
                  <a:pt x="2068" y="4542"/>
                  <a:pt x="2033" y="4550"/>
                  <a:pt x="2074" y="4519"/>
                </a:cubicBezTo>
                <a:cubicBezTo>
                  <a:pt x="2099" y="4500"/>
                  <a:pt x="2125" y="4533"/>
                  <a:pt x="2144" y="4545"/>
                </a:cubicBezTo>
                <a:cubicBezTo>
                  <a:pt x="2209" y="4587"/>
                  <a:pt x="2269" y="4598"/>
                  <a:pt x="2290" y="4685"/>
                </a:cubicBezTo>
                <a:cubicBezTo>
                  <a:pt x="2302" y="4732"/>
                  <a:pt x="2238" y="4776"/>
                  <a:pt x="2233" y="4827"/>
                </a:cubicBezTo>
                <a:cubicBezTo>
                  <a:pt x="2228" y="4877"/>
                  <a:pt x="2255" y="4946"/>
                  <a:pt x="2266" y="4996"/>
                </a:cubicBezTo>
                <a:cubicBezTo>
                  <a:pt x="2283" y="5073"/>
                  <a:pt x="2349" y="5119"/>
                  <a:pt x="2415" y="5153"/>
                </a:cubicBezTo>
                <a:cubicBezTo>
                  <a:pt x="2445" y="5168"/>
                  <a:pt x="2552" y="5238"/>
                  <a:pt x="2585" y="5209"/>
                </a:cubicBezTo>
                <a:cubicBezTo>
                  <a:pt x="2611" y="5186"/>
                  <a:pt x="2597" y="5132"/>
                  <a:pt x="2646" y="5134"/>
                </a:cubicBezTo>
                <a:cubicBezTo>
                  <a:pt x="2651" y="5135"/>
                  <a:pt x="2637" y="5364"/>
                  <a:pt x="2707" y="5315"/>
                </a:cubicBezTo>
                <a:cubicBezTo>
                  <a:pt x="2756" y="5282"/>
                  <a:pt x="2798" y="5167"/>
                  <a:pt x="2790" y="5110"/>
                </a:cubicBezTo>
                <a:cubicBezTo>
                  <a:pt x="2780" y="5031"/>
                  <a:pt x="2720" y="4998"/>
                  <a:pt x="2689" y="4934"/>
                </a:cubicBezTo>
                <a:cubicBezTo>
                  <a:pt x="2670" y="4896"/>
                  <a:pt x="2764" y="4680"/>
                  <a:pt x="2798" y="4696"/>
                </a:cubicBezTo>
                <a:cubicBezTo>
                  <a:pt x="2823" y="4708"/>
                  <a:pt x="2880" y="4830"/>
                  <a:pt x="2891" y="4860"/>
                </a:cubicBezTo>
                <a:cubicBezTo>
                  <a:pt x="2902" y="4889"/>
                  <a:pt x="2896" y="4919"/>
                  <a:pt x="2899" y="4949"/>
                </a:cubicBezTo>
                <a:cubicBezTo>
                  <a:pt x="2902" y="4993"/>
                  <a:pt x="2938" y="5022"/>
                  <a:pt x="2944" y="5064"/>
                </a:cubicBezTo>
                <a:cubicBezTo>
                  <a:pt x="2944" y="4996"/>
                  <a:pt x="2975" y="4906"/>
                  <a:pt x="2923" y="4848"/>
                </a:cubicBezTo>
                <a:cubicBezTo>
                  <a:pt x="2949" y="4836"/>
                  <a:pt x="2970" y="4851"/>
                  <a:pt x="2980" y="4874"/>
                </a:cubicBezTo>
                <a:cubicBezTo>
                  <a:pt x="2935" y="4835"/>
                  <a:pt x="3001" y="4796"/>
                  <a:pt x="3022" y="4767"/>
                </a:cubicBezTo>
                <a:cubicBezTo>
                  <a:pt x="3064" y="4710"/>
                  <a:pt x="3035" y="4627"/>
                  <a:pt x="3023" y="4566"/>
                </a:cubicBezTo>
                <a:cubicBezTo>
                  <a:pt x="3014" y="4517"/>
                  <a:pt x="2949" y="4516"/>
                  <a:pt x="2975" y="4462"/>
                </a:cubicBezTo>
                <a:cubicBezTo>
                  <a:pt x="2990" y="4431"/>
                  <a:pt x="2991" y="4350"/>
                  <a:pt x="2935" y="4376"/>
                </a:cubicBezTo>
                <a:cubicBezTo>
                  <a:pt x="3031" y="4294"/>
                  <a:pt x="2856" y="4267"/>
                  <a:pt x="2858" y="4224"/>
                </a:cubicBezTo>
                <a:cubicBezTo>
                  <a:pt x="2859" y="4199"/>
                  <a:pt x="2908" y="4187"/>
                  <a:pt x="2917" y="4163"/>
                </a:cubicBezTo>
                <a:cubicBezTo>
                  <a:pt x="2935" y="4119"/>
                  <a:pt x="2886" y="4101"/>
                  <a:pt x="2873" y="4067"/>
                </a:cubicBezTo>
                <a:cubicBezTo>
                  <a:pt x="2867" y="4051"/>
                  <a:pt x="2884" y="3974"/>
                  <a:pt x="2855" y="3989"/>
                </a:cubicBezTo>
                <a:cubicBezTo>
                  <a:pt x="2817" y="4009"/>
                  <a:pt x="2810" y="3995"/>
                  <a:pt x="2790" y="3966"/>
                </a:cubicBezTo>
                <a:cubicBezTo>
                  <a:pt x="2765" y="3931"/>
                  <a:pt x="2790" y="3911"/>
                  <a:pt x="2737" y="3895"/>
                </a:cubicBezTo>
                <a:cubicBezTo>
                  <a:pt x="2679" y="3877"/>
                  <a:pt x="2668" y="3825"/>
                  <a:pt x="2618" y="3803"/>
                </a:cubicBezTo>
                <a:cubicBezTo>
                  <a:pt x="2574" y="3898"/>
                  <a:pt x="2718" y="4080"/>
                  <a:pt x="2660" y="4097"/>
                </a:cubicBezTo>
                <a:cubicBezTo>
                  <a:pt x="2626" y="4106"/>
                  <a:pt x="2579" y="4098"/>
                  <a:pt x="2564" y="4061"/>
                </a:cubicBezTo>
                <a:cubicBezTo>
                  <a:pt x="2536" y="4148"/>
                  <a:pt x="2566" y="4155"/>
                  <a:pt x="2484" y="4098"/>
                </a:cubicBezTo>
                <a:cubicBezTo>
                  <a:pt x="2407" y="4045"/>
                  <a:pt x="2474" y="4256"/>
                  <a:pt x="2410" y="4265"/>
                </a:cubicBezTo>
                <a:cubicBezTo>
                  <a:pt x="2369" y="4271"/>
                  <a:pt x="2361" y="4221"/>
                  <a:pt x="2323" y="4238"/>
                </a:cubicBezTo>
                <a:cubicBezTo>
                  <a:pt x="2284" y="4256"/>
                  <a:pt x="2294" y="4328"/>
                  <a:pt x="2282" y="4362"/>
                </a:cubicBezTo>
                <a:cubicBezTo>
                  <a:pt x="2267" y="4402"/>
                  <a:pt x="2208" y="4384"/>
                  <a:pt x="2179" y="4408"/>
                </a:cubicBezTo>
                <a:cubicBezTo>
                  <a:pt x="2162" y="4422"/>
                  <a:pt x="2132" y="4455"/>
                  <a:pt x="2109" y="4456"/>
                </a:cubicBezTo>
                <a:cubicBezTo>
                  <a:pt x="2085" y="4457"/>
                  <a:pt x="2139" y="4418"/>
                  <a:pt x="2134" y="4422"/>
                </a:cubicBezTo>
                <a:cubicBezTo>
                  <a:pt x="2165" y="4401"/>
                  <a:pt x="2171" y="4390"/>
                  <a:pt x="2163" y="4351"/>
                </a:cubicBezTo>
                <a:cubicBezTo>
                  <a:pt x="2157" y="4321"/>
                  <a:pt x="2116" y="4175"/>
                  <a:pt x="2065" y="4245"/>
                </a:cubicBezTo>
                <a:cubicBezTo>
                  <a:pt x="2058" y="4221"/>
                  <a:pt x="2043" y="4190"/>
                  <a:pt x="2012" y="4192"/>
                </a:cubicBezTo>
                <a:cubicBezTo>
                  <a:pt x="2029" y="4273"/>
                  <a:pt x="1927" y="4242"/>
                  <a:pt x="1903" y="4286"/>
                </a:cubicBezTo>
                <a:cubicBezTo>
                  <a:pt x="1875" y="4339"/>
                  <a:pt x="1899" y="4387"/>
                  <a:pt x="1834" y="4408"/>
                </a:cubicBezTo>
                <a:cubicBezTo>
                  <a:pt x="1768" y="4430"/>
                  <a:pt x="1670" y="4411"/>
                  <a:pt x="1639" y="4495"/>
                </a:cubicBezTo>
                <a:cubicBezTo>
                  <a:pt x="1609" y="4576"/>
                  <a:pt x="1672" y="4548"/>
                  <a:pt x="1578" y="4753"/>
                </a:cubicBezTo>
                <a:close/>
                <a:moveTo>
                  <a:pt x="1534" y="2844"/>
                </a:moveTo>
                <a:cubicBezTo>
                  <a:pt x="1560" y="2848"/>
                  <a:pt x="1557" y="2838"/>
                  <a:pt x="1525" y="2814"/>
                </a:cubicBezTo>
                <a:cubicBezTo>
                  <a:pt x="1528" y="2824"/>
                  <a:pt x="1531" y="2834"/>
                  <a:pt x="1534" y="2844"/>
                </a:cubicBezTo>
                <a:close/>
                <a:moveTo>
                  <a:pt x="1457" y="2069"/>
                </a:moveTo>
                <a:cubicBezTo>
                  <a:pt x="1467" y="2068"/>
                  <a:pt x="1477" y="2067"/>
                  <a:pt x="1487" y="2066"/>
                </a:cubicBezTo>
                <a:cubicBezTo>
                  <a:pt x="1476" y="2064"/>
                  <a:pt x="1466" y="2065"/>
                  <a:pt x="1457" y="2069"/>
                </a:cubicBezTo>
                <a:close/>
                <a:moveTo>
                  <a:pt x="1454" y="2844"/>
                </a:moveTo>
                <a:cubicBezTo>
                  <a:pt x="1449" y="2897"/>
                  <a:pt x="1427" y="2943"/>
                  <a:pt x="1468" y="2989"/>
                </a:cubicBezTo>
                <a:cubicBezTo>
                  <a:pt x="1476" y="2928"/>
                  <a:pt x="1481" y="2867"/>
                  <a:pt x="1493" y="2807"/>
                </a:cubicBezTo>
                <a:cubicBezTo>
                  <a:pt x="1500" y="2774"/>
                  <a:pt x="1424" y="2795"/>
                  <a:pt x="1454" y="2844"/>
                </a:cubicBezTo>
                <a:close/>
                <a:moveTo>
                  <a:pt x="1430" y="3105"/>
                </a:moveTo>
                <a:cubicBezTo>
                  <a:pt x="1526" y="3122"/>
                  <a:pt x="1503" y="3197"/>
                  <a:pt x="1501" y="3271"/>
                </a:cubicBezTo>
                <a:cubicBezTo>
                  <a:pt x="1500" y="3324"/>
                  <a:pt x="1509" y="3362"/>
                  <a:pt x="1494" y="3416"/>
                </a:cubicBezTo>
                <a:cubicBezTo>
                  <a:pt x="1479" y="3472"/>
                  <a:pt x="1512" y="3525"/>
                  <a:pt x="1492" y="3580"/>
                </a:cubicBezTo>
                <a:cubicBezTo>
                  <a:pt x="1548" y="3592"/>
                  <a:pt x="1583" y="3497"/>
                  <a:pt x="1643" y="3497"/>
                </a:cubicBezTo>
                <a:cubicBezTo>
                  <a:pt x="1682" y="3497"/>
                  <a:pt x="1755" y="3440"/>
                  <a:pt x="1744" y="3401"/>
                </a:cubicBezTo>
                <a:cubicBezTo>
                  <a:pt x="1734" y="3367"/>
                  <a:pt x="1859" y="3354"/>
                  <a:pt x="1842" y="3305"/>
                </a:cubicBezTo>
                <a:cubicBezTo>
                  <a:pt x="1820" y="3241"/>
                  <a:pt x="1866" y="3152"/>
                  <a:pt x="1762" y="3227"/>
                </a:cubicBezTo>
                <a:cubicBezTo>
                  <a:pt x="1788" y="3199"/>
                  <a:pt x="1750" y="3161"/>
                  <a:pt x="1719" y="3168"/>
                </a:cubicBezTo>
                <a:cubicBezTo>
                  <a:pt x="1691" y="3174"/>
                  <a:pt x="1673" y="3210"/>
                  <a:pt x="1648" y="3184"/>
                </a:cubicBezTo>
                <a:cubicBezTo>
                  <a:pt x="1621" y="3155"/>
                  <a:pt x="1602" y="3122"/>
                  <a:pt x="1564" y="3104"/>
                </a:cubicBezTo>
                <a:cubicBezTo>
                  <a:pt x="1529" y="3088"/>
                  <a:pt x="1483" y="3081"/>
                  <a:pt x="1460" y="3046"/>
                </a:cubicBezTo>
                <a:cubicBezTo>
                  <a:pt x="1444" y="3063"/>
                  <a:pt x="1434" y="3082"/>
                  <a:pt x="1430" y="3105"/>
                </a:cubicBezTo>
                <a:close/>
                <a:moveTo>
                  <a:pt x="1433" y="2054"/>
                </a:moveTo>
                <a:cubicBezTo>
                  <a:pt x="1442" y="2025"/>
                  <a:pt x="1432" y="2018"/>
                  <a:pt x="1403" y="2030"/>
                </a:cubicBezTo>
                <a:cubicBezTo>
                  <a:pt x="1413" y="2038"/>
                  <a:pt x="1423" y="2046"/>
                  <a:pt x="1433" y="2054"/>
                </a:cubicBezTo>
                <a:close/>
                <a:moveTo>
                  <a:pt x="1353" y="2508"/>
                </a:moveTo>
                <a:cubicBezTo>
                  <a:pt x="1352" y="2575"/>
                  <a:pt x="1456" y="2625"/>
                  <a:pt x="1459" y="2530"/>
                </a:cubicBezTo>
                <a:cubicBezTo>
                  <a:pt x="1460" y="2481"/>
                  <a:pt x="1368" y="2455"/>
                  <a:pt x="1353" y="2508"/>
                </a:cubicBezTo>
                <a:close/>
                <a:moveTo>
                  <a:pt x="1442" y="2309"/>
                </a:moveTo>
                <a:cubicBezTo>
                  <a:pt x="1433" y="2273"/>
                  <a:pt x="1385" y="2248"/>
                  <a:pt x="1353" y="2238"/>
                </a:cubicBezTo>
                <a:cubicBezTo>
                  <a:pt x="1373" y="2272"/>
                  <a:pt x="1410" y="2289"/>
                  <a:pt x="1442" y="2309"/>
                </a:cubicBezTo>
                <a:close/>
                <a:moveTo>
                  <a:pt x="1287" y="1953"/>
                </a:moveTo>
                <a:cubicBezTo>
                  <a:pt x="1297" y="1990"/>
                  <a:pt x="1316" y="2059"/>
                  <a:pt x="1356" y="2075"/>
                </a:cubicBezTo>
                <a:cubicBezTo>
                  <a:pt x="1373" y="2030"/>
                  <a:pt x="1361" y="1888"/>
                  <a:pt x="1287" y="1953"/>
                </a:cubicBezTo>
                <a:close/>
                <a:moveTo>
                  <a:pt x="1094" y="590"/>
                </a:moveTo>
                <a:cubicBezTo>
                  <a:pt x="1114" y="576"/>
                  <a:pt x="1123" y="552"/>
                  <a:pt x="1115" y="528"/>
                </a:cubicBezTo>
                <a:cubicBezTo>
                  <a:pt x="1097" y="545"/>
                  <a:pt x="1090" y="566"/>
                  <a:pt x="1094" y="590"/>
                </a:cubicBezTo>
                <a:close/>
                <a:moveTo>
                  <a:pt x="1032" y="47"/>
                </a:moveTo>
                <a:cubicBezTo>
                  <a:pt x="1042" y="33"/>
                  <a:pt x="1048" y="17"/>
                  <a:pt x="1050" y="0"/>
                </a:cubicBezTo>
                <a:cubicBezTo>
                  <a:pt x="1030" y="10"/>
                  <a:pt x="1025" y="26"/>
                  <a:pt x="1032" y="47"/>
                </a:cubicBezTo>
                <a:close/>
                <a:moveTo>
                  <a:pt x="931" y="581"/>
                </a:moveTo>
                <a:cubicBezTo>
                  <a:pt x="942" y="581"/>
                  <a:pt x="953" y="580"/>
                  <a:pt x="964" y="579"/>
                </a:cubicBezTo>
                <a:cubicBezTo>
                  <a:pt x="947" y="571"/>
                  <a:pt x="939" y="565"/>
                  <a:pt x="931" y="581"/>
                </a:cubicBezTo>
                <a:close/>
                <a:moveTo>
                  <a:pt x="908" y="397"/>
                </a:moveTo>
                <a:cubicBezTo>
                  <a:pt x="921" y="418"/>
                  <a:pt x="940" y="431"/>
                  <a:pt x="964" y="436"/>
                </a:cubicBezTo>
                <a:cubicBezTo>
                  <a:pt x="972" y="402"/>
                  <a:pt x="935" y="379"/>
                  <a:pt x="908" y="397"/>
                </a:cubicBezTo>
                <a:close/>
                <a:moveTo>
                  <a:pt x="599" y="1549"/>
                </a:moveTo>
                <a:cubicBezTo>
                  <a:pt x="585" y="1615"/>
                  <a:pt x="638" y="1607"/>
                  <a:pt x="645" y="1644"/>
                </a:cubicBezTo>
                <a:cubicBezTo>
                  <a:pt x="655" y="1701"/>
                  <a:pt x="659" y="1774"/>
                  <a:pt x="688" y="1825"/>
                </a:cubicBezTo>
                <a:cubicBezTo>
                  <a:pt x="715" y="1873"/>
                  <a:pt x="730" y="1915"/>
                  <a:pt x="738" y="1970"/>
                </a:cubicBezTo>
                <a:cubicBezTo>
                  <a:pt x="744" y="2002"/>
                  <a:pt x="796" y="2075"/>
                  <a:pt x="789" y="2001"/>
                </a:cubicBezTo>
                <a:cubicBezTo>
                  <a:pt x="844" y="2021"/>
                  <a:pt x="812" y="2129"/>
                  <a:pt x="877" y="2148"/>
                </a:cubicBezTo>
                <a:cubicBezTo>
                  <a:pt x="971" y="2177"/>
                  <a:pt x="896" y="2055"/>
                  <a:pt x="899" y="2015"/>
                </a:cubicBezTo>
                <a:cubicBezTo>
                  <a:pt x="1140" y="2104"/>
                  <a:pt x="1062" y="2120"/>
                  <a:pt x="961" y="2213"/>
                </a:cubicBezTo>
                <a:cubicBezTo>
                  <a:pt x="919" y="2252"/>
                  <a:pt x="962" y="2328"/>
                  <a:pt x="967" y="2378"/>
                </a:cubicBezTo>
                <a:cubicBezTo>
                  <a:pt x="992" y="2375"/>
                  <a:pt x="1002" y="2360"/>
                  <a:pt x="991" y="2336"/>
                </a:cubicBezTo>
                <a:cubicBezTo>
                  <a:pt x="1044" y="2337"/>
                  <a:pt x="1068" y="2367"/>
                  <a:pt x="1059" y="2419"/>
                </a:cubicBezTo>
                <a:cubicBezTo>
                  <a:pt x="1076" y="2357"/>
                  <a:pt x="1115" y="2412"/>
                  <a:pt x="1103" y="2443"/>
                </a:cubicBezTo>
                <a:cubicBezTo>
                  <a:pt x="1134" y="2438"/>
                  <a:pt x="1179" y="2457"/>
                  <a:pt x="1204" y="2432"/>
                </a:cubicBezTo>
                <a:cubicBezTo>
                  <a:pt x="1225" y="2410"/>
                  <a:pt x="1231" y="2377"/>
                  <a:pt x="1256" y="2359"/>
                </a:cubicBezTo>
                <a:cubicBezTo>
                  <a:pt x="1264" y="2353"/>
                  <a:pt x="1308" y="2319"/>
                  <a:pt x="1319" y="2327"/>
                </a:cubicBezTo>
                <a:cubicBezTo>
                  <a:pt x="1356" y="2357"/>
                  <a:pt x="1406" y="2372"/>
                  <a:pt x="1440" y="2405"/>
                </a:cubicBezTo>
                <a:cubicBezTo>
                  <a:pt x="1486" y="2448"/>
                  <a:pt x="1572" y="2507"/>
                  <a:pt x="1584" y="2571"/>
                </a:cubicBezTo>
                <a:cubicBezTo>
                  <a:pt x="1592" y="2612"/>
                  <a:pt x="1667" y="2627"/>
                  <a:pt x="1618" y="2529"/>
                </a:cubicBezTo>
                <a:cubicBezTo>
                  <a:pt x="1614" y="2519"/>
                  <a:pt x="1570" y="2459"/>
                  <a:pt x="1593" y="2467"/>
                </a:cubicBezTo>
                <a:cubicBezTo>
                  <a:pt x="1546" y="2437"/>
                  <a:pt x="1558" y="2373"/>
                  <a:pt x="1525" y="2333"/>
                </a:cubicBezTo>
                <a:cubicBezTo>
                  <a:pt x="1589" y="2323"/>
                  <a:pt x="1649" y="2400"/>
                  <a:pt x="1680" y="2444"/>
                </a:cubicBezTo>
                <a:cubicBezTo>
                  <a:pt x="1722" y="2504"/>
                  <a:pt x="1793" y="2507"/>
                  <a:pt x="1829" y="2581"/>
                </a:cubicBezTo>
                <a:cubicBezTo>
                  <a:pt x="1838" y="2600"/>
                  <a:pt x="1816" y="2637"/>
                  <a:pt x="1844" y="2644"/>
                </a:cubicBezTo>
                <a:cubicBezTo>
                  <a:pt x="1910" y="2658"/>
                  <a:pt x="1965" y="2730"/>
                  <a:pt x="1996" y="2714"/>
                </a:cubicBezTo>
                <a:cubicBezTo>
                  <a:pt x="2015" y="2704"/>
                  <a:pt x="2042" y="2676"/>
                  <a:pt x="2065" y="2680"/>
                </a:cubicBezTo>
                <a:cubicBezTo>
                  <a:pt x="2061" y="2717"/>
                  <a:pt x="1994" y="2733"/>
                  <a:pt x="2023" y="2776"/>
                </a:cubicBezTo>
                <a:cubicBezTo>
                  <a:pt x="2028" y="2783"/>
                  <a:pt x="2083" y="2863"/>
                  <a:pt x="2098" y="2823"/>
                </a:cubicBezTo>
                <a:cubicBezTo>
                  <a:pt x="2121" y="2762"/>
                  <a:pt x="2096" y="2551"/>
                  <a:pt x="1982" y="2630"/>
                </a:cubicBezTo>
                <a:cubicBezTo>
                  <a:pt x="1969" y="2605"/>
                  <a:pt x="1983" y="2588"/>
                  <a:pt x="1977" y="2564"/>
                </a:cubicBezTo>
                <a:cubicBezTo>
                  <a:pt x="1969" y="2533"/>
                  <a:pt x="1924" y="2488"/>
                  <a:pt x="1898" y="2473"/>
                </a:cubicBezTo>
                <a:cubicBezTo>
                  <a:pt x="1827" y="2432"/>
                  <a:pt x="1976" y="2392"/>
                  <a:pt x="2015" y="2413"/>
                </a:cubicBezTo>
                <a:cubicBezTo>
                  <a:pt x="2008" y="2369"/>
                  <a:pt x="1937" y="2352"/>
                  <a:pt x="1902" y="2349"/>
                </a:cubicBezTo>
                <a:cubicBezTo>
                  <a:pt x="1841" y="2343"/>
                  <a:pt x="1831" y="2292"/>
                  <a:pt x="1780" y="2283"/>
                </a:cubicBezTo>
                <a:cubicBezTo>
                  <a:pt x="1768" y="2324"/>
                  <a:pt x="1845" y="2384"/>
                  <a:pt x="1780" y="2407"/>
                </a:cubicBezTo>
                <a:cubicBezTo>
                  <a:pt x="1733" y="2424"/>
                  <a:pt x="1719" y="2311"/>
                  <a:pt x="1698" y="2275"/>
                </a:cubicBezTo>
                <a:cubicBezTo>
                  <a:pt x="1656" y="2203"/>
                  <a:pt x="1477" y="2139"/>
                  <a:pt x="1480" y="2274"/>
                </a:cubicBezTo>
                <a:cubicBezTo>
                  <a:pt x="1473" y="2261"/>
                  <a:pt x="1465" y="2249"/>
                  <a:pt x="1457" y="2238"/>
                </a:cubicBezTo>
                <a:cubicBezTo>
                  <a:pt x="1417" y="2275"/>
                  <a:pt x="1498" y="2298"/>
                  <a:pt x="1475" y="2324"/>
                </a:cubicBezTo>
                <a:cubicBezTo>
                  <a:pt x="1437" y="2368"/>
                  <a:pt x="1357" y="2309"/>
                  <a:pt x="1329" y="2280"/>
                </a:cubicBezTo>
                <a:cubicBezTo>
                  <a:pt x="1304" y="2254"/>
                  <a:pt x="1195" y="2068"/>
                  <a:pt x="1275" y="2063"/>
                </a:cubicBezTo>
                <a:cubicBezTo>
                  <a:pt x="1202" y="2012"/>
                  <a:pt x="1127" y="1865"/>
                  <a:pt x="1160" y="1781"/>
                </a:cubicBezTo>
                <a:cubicBezTo>
                  <a:pt x="1183" y="1723"/>
                  <a:pt x="1154" y="1671"/>
                  <a:pt x="1174" y="1620"/>
                </a:cubicBezTo>
                <a:cubicBezTo>
                  <a:pt x="1200" y="1558"/>
                  <a:pt x="1284" y="1554"/>
                  <a:pt x="1326" y="1508"/>
                </a:cubicBezTo>
                <a:cubicBezTo>
                  <a:pt x="1321" y="1525"/>
                  <a:pt x="1316" y="1541"/>
                  <a:pt x="1311" y="1558"/>
                </a:cubicBezTo>
                <a:cubicBezTo>
                  <a:pt x="1347" y="1518"/>
                  <a:pt x="1336" y="1470"/>
                  <a:pt x="1352" y="1422"/>
                </a:cubicBezTo>
                <a:cubicBezTo>
                  <a:pt x="1378" y="1348"/>
                  <a:pt x="1411" y="1269"/>
                  <a:pt x="1398" y="1190"/>
                </a:cubicBezTo>
                <a:cubicBezTo>
                  <a:pt x="1356" y="1210"/>
                  <a:pt x="1375" y="1153"/>
                  <a:pt x="1362" y="1134"/>
                </a:cubicBezTo>
                <a:cubicBezTo>
                  <a:pt x="1325" y="1081"/>
                  <a:pt x="1282" y="1079"/>
                  <a:pt x="1259" y="1007"/>
                </a:cubicBezTo>
                <a:cubicBezTo>
                  <a:pt x="1236" y="933"/>
                  <a:pt x="1237" y="876"/>
                  <a:pt x="1268" y="806"/>
                </a:cubicBezTo>
                <a:cubicBezTo>
                  <a:pt x="1284" y="770"/>
                  <a:pt x="1238" y="671"/>
                  <a:pt x="1205" y="724"/>
                </a:cubicBezTo>
                <a:cubicBezTo>
                  <a:pt x="1192" y="745"/>
                  <a:pt x="1190" y="791"/>
                  <a:pt x="1154" y="785"/>
                </a:cubicBezTo>
                <a:cubicBezTo>
                  <a:pt x="1133" y="781"/>
                  <a:pt x="1087" y="756"/>
                  <a:pt x="1068" y="780"/>
                </a:cubicBezTo>
                <a:cubicBezTo>
                  <a:pt x="1048" y="737"/>
                  <a:pt x="918" y="651"/>
                  <a:pt x="853" y="672"/>
                </a:cubicBezTo>
                <a:cubicBezTo>
                  <a:pt x="830" y="680"/>
                  <a:pt x="805" y="667"/>
                  <a:pt x="783" y="665"/>
                </a:cubicBezTo>
                <a:cubicBezTo>
                  <a:pt x="761" y="663"/>
                  <a:pt x="778" y="694"/>
                  <a:pt x="758" y="694"/>
                </a:cubicBezTo>
                <a:cubicBezTo>
                  <a:pt x="701" y="694"/>
                  <a:pt x="736" y="726"/>
                  <a:pt x="735" y="760"/>
                </a:cubicBezTo>
                <a:cubicBezTo>
                  <a:pt x="733" y="820"/>
                  <a:pt x="714" y="894"/>
                  <a:pt x="706" y="955"/>
                </a:cubicBezTo>
                <a:cubicBezTo>
                  <a:pt x="690" y="1067"/>
                  <a:pt x="774" y="1166"/>
                  <a:pt x="751" y="1284"/>
                </a:cubicBezTo>
                <a:cubicBezTo>
                  <a:pt x="732" y="1380"/>
                  <a:pt x="772" y="1452"/>
                  <a:pt x="784" y="1542"/>
                </a:cubicBezTo>
                <a:cubicBezTo>
                  <a:pt x="801" y="1652"/>
                  <a:pt x="632" y="1504"/>
                  <a:pt x="620" y="1457"/>
                </a:cubicBezTo>
                <a:cubicBezTo>
                  <a:pt x="582" y="1476"/>
                  <a:pt x="586" y="1516"/>
                  <a:pt x="599" y="1549"/>
                </a:cubicBezTo>
                <a:close/>
                <a:moveTo>
                  <a:pt x="931" y="3093"/>
                </a:moveTo>
                <a:cubicBezTo>
                  <a:pt x="930" y="3072"/>
                  <a:pt x="927" y="3051"/>
                  <a:pt x="922" y="3031"/>
                </a:cubicBezTo>
                <a:cubicBezTo>
                  <a:pt x="911" y="3054"/>
                  <a:pt x="914" y="3075"/>
                  <a:pt x="931" y="3093"/>
                </a:cubicBezTo>
                <a:close/>
                <a:moveTo>
                  <a:pt x="884" y="2502"/>
                </a:moveTo>
                <a:cubicBezTo>
                  <a:pt x="890" y="2519"/>
                  <a:pt x="956" y="2572"/>
                  <a:pt x="971" y="2584"/>
                </a:cubicBezTo>
                <a:cubicBezTo>
                  <a:pt x="1038" y="2637"/>
                  <a:pt x="1022" y="2705"/>
                  <a:pt x="1070" y="2761"/>
                </a:cubicBezTo>
                <a:cubicBezTo>
                  <a:pt x="1091" y="2785"/>
                  <a:pt x="1235" y="3047"/>
                  <a:pt x="1267" y="2894"/>
                </a:cubicBezTo>
                <a:cubicBezTo>
                  <a:pt x="1273" y="2862"/>
                  <a:pt x="1293" y="2835"/>
                  <a:pt x="1299" y="2802"/>
                </a:cubicBezTo>
                <a:cubicBezTo>
                  <a:pt x="1306" y="2770"/>
                  <a:pt x="1275" y="2742"/>
                  <a:pt x="1275" y="2709"/>
                </a:cubicBezTo>
                <a:cubicBezTo>
                  <a:pt x="1275" y="2633"/>
                  <a:pt x="1237" y="2585"/>
                  <a:pt x="1185" y="2533"/>
                </a:cubicBezTo>
                <a:cubicBezTo>
                  <a:pt x="1143" y="2491"/>
                  <a:pt x="924" y="2451"/>
                  <a:pt x="884" y="2502"/>
                </a:cubicBezTo>
                <a:close/>
                <a:moveTo>
                  <a:pt x="889" y="3541"/>
                </a:moveTo>
                <a:cubicBezTo>
                  <a:pt x="885" y="3490"/>
                  <a:pt x="818" y="3538"/>
                  <a:pt x="819" y="3571"/>
                </a:cubicBezTo>
                <a:cubicBezTo>
                  <a:pt x="859" y="3587"/>
                  <a:pt x="851" y="3536"/>
                  <a:pt x="889" y="3541"/>
                </a:cubicBezTo>
                <a:close/>
                <a:moveTo>
                  <a:pt x="842" y="3049"/>
                </a:moveTo>
                <a:cubicBezTo>
                  <a:pt x="829" y="3052"/>
                  <a:pt x="816" y="3055"/>
                  <a:pt x="803" y="3058"/>
                </a:cubicBezTo>
                <a:cubicBezTo>
                  <a:pt x="810" y="3094"/>
                  <a:pt x="855" y="3097"/>
                  <a:pt x="851" y="3138"/>
                </a:cubicBezTo>
                <a:cubicBezTo>
                  <a:pt x="878" y="3113"/>
                  <a:pt x="851" y="3073"/>
                  <a:pt x="842" y="3049"/>
                </a:cubicBezTo>
                <a:close/>
                <a:moveTo>
                  <a:pt x="797" y="2366"/>
                </a:moveTo>
                <a:cubicBezTo>
                  <a:pt x="809" y="2394"/>
                  <a:pt x="839" y="2412"/>
                  <a:pt x="863" y="2428"/>
                </a:cubicBezTo>
                <a:cubicBezTo>
                  <a:pt x="864" y="2391"/>
                  <a:pt x="831" y="2367"/>
                  <a:pt x="797" y="2366"/>
                </a:cubicBezTo>
                <a:close/>
                <a:moveTo>
                  <a:pt x="830" y="2930"/>
                </a:moveTo>
                <a:cubicBezTo>
                  <a:pt x="821" y="2921"/>
                  <a:pt x="811" y="2913"/>
                  <a:pt x="800" y="2906"/>
                </a:cubicBezTo>
                <a:cubicBezTo>
                  <a:pt x="748" y="3005"/>
                  <a:pt x="878" y="3022"/>
                  <a:pt x="946" y="3022"/>
                </a:cubicBezTo>
                <a:cubicBezTo>
                  <a:pt x="953" y="2956"/>
                  <a:pt x="872" y="2965"/>
                  <a:pt x="830" y="2930"/>
                </a:cubicBezTo>
                <a:close/>
                <a:moveTo>
                  <a:pt x="809" y="3245"/>
                </a:moveTo>
                <a:cubicBezTo>
                  <a:pt x="818" y="3213"/>
                  <a:pt x="807" y="3207"/>
                  <a:pt x="777" y="3227"/>
                </a:cubicBezTo>
                <a:cubicBezTo>
                  <a:pt x="788" y="3233"/>
                  <a:pt x="799" y="3239"/>
                  <a:pt x="809" y="3245"/>
                </a:cubicBezTo>
                <a:close/>
                <a:moveTo>
                  <a:pt x="82" y="4242"/>
                </a:moveTo>
                <a:cubicBezTo>
                  <a:pt x="66" y="4271"/>
                  <a:pt x="72" y="4304"/>
                  <a:pt x="64" y="4334"/>
                </a:cubicBezTo>
                <a:cubicBezTo>
                  <a:pt x="145" y="4234"/>
                  <a:pt x="260" y="4201"/>
                  <a:pt x="331" y="4088"/>
                </a:cubicBezTo>
                <a:cubicBezTo>
                  <a:pt x="358" y="4046"/>
                  <a:pt x="585" y="3897"/>
                  <a:pt x="503" y="3829"/>
                </a:cubicBezTo>
                <a:cubicBezTo>
                  <a:pt x="586" y="3850"/>
                  <a:pt x="436" y="3758"/>
                  <a:pt x="607" y="3735"/>
                </a:cubicBezTo>
                <a:cubicBezTo>
                  <a:pt x="650" y="3729"/>
                  <a:pt x="658" y="3713"/>
                  <a:pt x="665" y="3674"/>
                </a:cubicBezTo>
                <a:cubicBezTo>
                  <a:pt x="675" y="3619"/>
                  <a:pt x="715" y="3633"/>
                  <a:pt x="750" y="3610"/>
                </a:cubicBezTo>
                <a:cubicBezTo>
                  <a:pt x="825" y="3561"/>
                  <a:pt x="770" y="3514"/>
                  <a:pt x="739" y="3458"/>
                </a:cubicBezTo>
                <a:cubicBezTo>
                  <a:pt x="701" y="3391"/>
                  <a:pt x="762" y="3299"/>
                  <a:pt x="705" y="3241"/>
                </a:cubicBezTo>
                <a:cubicBezTo>
                  <a:pt x="669" y="3273"/>
                  <a:pt x="713" y="3393"/>
                  <a:pt x="661" y="3345"/>
                </a:cubicBezTo>
                <a:cubicBezTo>
                  <a:pt x="674" y="3370"/>
                  <a:pt x="708" y="3440"/>
                  <a:pt x="711" y="3467"/>
                </a:cubicBezTo>
                <a:cubicBezTo>
                  <a:pt x="681" y="3450"/>
                  <a:pt x="646" y="3432"/>
                  <a:pt x="634" y="3396"/>
                </a:cubicBezTo>
                <a:cubicBezTo>
                  <a:pt x="634" y="3434"/>
                  <a:pt x="653" y="3464"/>
                  <a:pt x="665" y="3498"/>
                </a:cubicBezTo>
                <a:cubicBezTo>
                  <a:pt x="676" y="3533"/>
                  <a:pt x="633" y="3639"/>
                  <a:pt x="614" y="3565"/>
                </a:cubicBezTo>
                <a:cubicBezTo>
                  <a:pt x="611" y="3588"/>
                  <a:pt x="598" y="3596"/>
                  <a:pt x="577" y="3601"/>
                </a:cubicBezTo>
                <a:cubicBezTo>
                  <a:pt x="561" y="3606"/>
                  <a:pt x="570" y="3652"/>
                  <a:pt x="566" y="3663"/>
                </a:cubicBezTo>
                <a:cubicBezTo>
                  <a:pt x="560" y="3677"/>
                  <a:pt x="531" y="3659"/>
                  <a:pt x="524" y="3672"/>
                </a:cubicBezTo>
                <a:cubicBezTo>
                  <a:pt x="514" y="3693"/>
                  <a:pt x="542" y="3707"/>
                  <a:pt x="524" y="3731"/>
                </a:cubicBezTo>
                <a:cubicBezTo>
                  <a:pt x="515" y="3643"/>
                  <a:pt x="480" y="3784"/>
                  <a:pt x="418" y="3851"/>
                </a:cubicBezTo>
                <a:cubicBezTo>
                  <a:pt x="380" y="3894"/>
                  <a:pt x="360" y="3952"/>
                  <a:pt x="315" y="3989"/>
                </a:cubicBezTo>
                <a:cubicBezTo>
                  <a:pt x="297" y="4004"/>
                  <a:pt x="277" y="3997"/>
                  <a:pt x="259" y="4010"/>
                </a:cubicBezTo>
                <a:cubicBezTo>
                  <a:pt x="239" y="4026"/>
                  <a:pt x="237" y="4052"/>
                  <a:pt x="216" y="4065"/>
                </a:cubicBezTo>
                <a:cubicBezTo>
                  <a:pt x="156" y="4100"/>
                  <a:pt x="105" y="4177"/>
                  <a:pt x="82" y="4242"/>
                </a:cubicBezTo>
                <a:close/>
                <a:moveTo>
                  <a:pt x="2796" y="4848"/>
                </a:moveTo>
                <a:cubicBezTo>
                  <a:pt x="2805" y="4816"/>
                  <a:pt x="2796" y="4784"/>
                  <a:pt x="2790" y="4753"/>
                </a:cubicBezTo>
                <a:cubicBezTo>
                  <a:pt x="2738" y="4763"/>
                  <a:pt x="2783" y="4814"/>
                  <a:pt x="2796" y="4848"/>
                </a:cubicBezTo>
                <a:close/>
                <a:moveTo>
                  <a:pt x="2688" y="5385"/>
                </a:moveTo>
                <a:cubicBezTo>
                  <a:pt x="2698" y="5391"/>
                  <a:pt x="2708" y="5392"/>
                  <a:pt x="2719" y="5388"/>
                </a:cubicBezTo>
                <a:cubicBezTo>
                  <a:pt x="2709" y="5379"/>
                  <a:pt x="2699" y="5378"/>
                  <a:pt x="2688" y="5385"/>
                </a:cubicBezTo>
                <a:close/>
                <a:moveTo>
                  <a:pt x="2430" y="4067"/>
                </a:moveTo>
                <a:cubicBezTo>
                  <a:pt x="2444" y="4036"/>
                  <a:pt x="2418" y="3988"/>
                  <a:pt x="2383" y="4019"/>
                </a:cubicBezTo>
                <a:cubicBezTo>
                  <a:pt x="2390" y="4042"/>
                  <a:pt x="2407" y="4061"/>
                  <a:pt x="2430" y="4067"/>
                </a:cubicBezTo>
                <a:close/>
                <a:moveTo>
                  <a:pt x="2140" y="3651"/>
                </a:moveTo>
                <a:cubicBezTo>
                  <a:pt x="2147" y="3641"/>
                  <a:pt x="2155" y="3632"/>
                  <a:pt x="2163" y="3622"/>
                </a:cubicBezTo>
                <a:cubicBezTo>
                  <a:pt x="2136" y="3622"/>
                  <a:pt x="2140" y="3630"/>
                  <a:pt x="2140" y="3651"/>
                </a:cubicBezTo>
                <a:close/>
                <a:moveTo>
                  <a:pt x="2098" y="3901"/>
                </a:moveTo>
                <a:cubicBezTo>
                  <a:pt x="2126" y="3899"/>
                  <a:pt x="2136" y="3889"/>
                  <a:pt x="2128" y="3871"/>
                </a:cubicBezTo>
                <a:cubicBezTo>
                  <a:pt x="2105" y="3869"/>
                  <a:pt x="2097" y="3879"/>
                  <a:pt x="2098" y="3901"/>
                </a:cubicBezTo>
                <a:close/>
                <a:moveTo>
                  <a:pt x="2056" y="4061"/>
                </a:moveTo>
                <a:cubicBezTo>
                  <a:pt x="2108" y="4058"/>
                  <a:pt x="2086" y="4011"/>
                  <a:pt x="2065" y="3987"/>
                </a:cubicBezTo>
                <a:cubicBezTo>
                  <a:pt x="2036" y="4001"/>
                  <a:pt x="2019" y="4044"/>
                  <a:pt x="2056" y="4061"/>
                </a:cubicBezTo>
                <a:close/>
                <a:moveTo>
                  <a:pt x="1866" y="4708"/>
                </a:moveTo>
                <a:cubicBezTo>
                  <a:pt x="1976" y="4665"/>
                  <a:pt x="1777" y="4638"/>
                  <a:pt x="1866" y="4708"/>
                </a:cubicBezTo>
                <a:close/>
                <a:moveTo>
                  <a:pt x="1555" y="5139"/>
                </a:moveTo>
                <a:cubicBezTo>
                  <a:pt x="1563" y="5162"/>
                  <a:pt x="1578" y="5169"/>
                  <a:pt x="1599" y="5159"/>
                </a:cubicBezTo>
                <a:cubicBezTo>
                  <a:pt x="1586" y="5150"/>
                  <a:pt x="1571" y="5143"/>
                  <a:pt x="1555" y="5139"/>
                </a:cubicBezTo>
                <a:close/>
                <a:moveTo>
                  <a:pt x="1578" y="4969"/>
                </a:moveTo>
                <a:cubicBezTo>
                  <a:pt x="1584" y="5005"/>
                  <a:pt x="1618" y="5026"/>
                  <a:pt x="1652" y="5010"/>
                </a:cubicBezTo>
                <a:cubicBezTo>
                  <a:pt x="1686" y="4994"/>
                  <a:pt x="1684" y="4957"/>
                  <a:pt x="1706" y="4931"/>
                </a:cubicBezTo>
                <a:cubicBezTo>
                  <a:pt x="1675" y="4933"/>
                  <a:pt x="1657" y="4910"/>
                  <a:pt x="1629" y="4904"/>
                </a:cubicBezTo>
                <a:cubicBezTo>
                  <a:pt x="1600" y="4898"/>
                  <a:pt x="1578" y="4934"/>
                  <a:pt x="1552" y="4940"/>
                </a:cubicBezTo>
                <a:cubicBezTo>
                  <a:pt x="1559" y="4951"/>
                  <a:pt x="1568" y="4961"/>
                  <a:pt x="1578" y="4969"/>
                </a:cubicBezTo>
                <a:close/>
                <a:moveTo>
                  <a:pt x="1409" y="5216"/>
                </a:moveTo>
                <a:cubicBezTo>
                  <a:pt x="1490" y="5175"/>
                  <a:pt x="1363" y="5136"/>
                  <a:pt x="1324" y="5143"/>
                </a:cubicBezTo>
                <a:cubicBezTo>
                  <a:pt x="1282" y="5151"/>
                  <a:pt x="1288" y="5205"/>
                  <a:pt x="1298" y="5200"/>
                </a:cubicBezTo>
                <a:cubicBezTo>
                  <a:pt x="1325" y="5185"/>
                  <a:pt x="1397" y="5178"/>
                  <a:pt x="1409" y="5216"/>
                </a:cubicBezTo>
                <a:close/>
                <a:moveTo>
                  <a:pt x="1166" y="5032"/>
                </a:moveTo>
                <a:cubicBezTo>
                  <a:pt x="1159" y="5048"/>
                  <a:pt x="1160" y="5064"/>
                  <a:pt x="1169" y="5079"/>
                </a:cubicBezTo>
                <a:cubicBezTo>
                  <a:pt x="1183" y="5062"/>
                  <a:pt x="1182" y="5046"/>
                  <a:pt x="1166" y="5032"/>
                </a:cubicBezTo>
                <a:close/>
                <a:moveTo>
                  <a:pt x="973" y="5504"/>
                </a:moveTo>
                <a:cubicBezTo>
                  <a:pt x="991" y="5493"/>
                  <a:pt x="1099" y="5435"/>
                  <a:pt x="1094" y="5422"/>
                </a:cubicBezTo>
                <a:cubicBezTo>
                  <a:pt x="1075" y="5372"/>
                  <a:pt x="1044" y="5419"/>
                  <a:pt x="1019" y="5437"/>
                </a:cubicBezTo>
                <a:cubicBezTo>
                  <a:pt x="988" y="5459"/>
                  <a:pt x="937" y="5460"/>
                  <a:pt x="973" y="5504"/>
                </a:cubicBezTo>
                <a:close/>
                <a:moveTo>
                  <a:pt x="521" y="4818"/>
                </a:moveTo>
                <a:cubicBezTo>
                  <a:pt x="525" y="4785"/>
                  <a:pt x="513" y="4778"/>
                  <a:pt x="486" y="4797"/>
                </a:cubicBezTo>
                <a:cubicBezTo>
                  <a:pt x="497" y="4805"/>
                  <a:pt x="509" y="4812"/>
                  <a:pt x="521" y="4818"/>
                </a:cubicBezTo>
                <a:close/>
                <a:moveTo>
                  <a:pt x="26" y="4521"/>
                </a:moveTo>
                <a:cubicBezTo>
                  <a:pt x="45" y="4489"/>
                  <a:pt x="46" y="4451"/>
                  <a:pt x="14" y="4426"/>
                </a:cubicBezTo>
                <a:cubicBezTo>
                  <a:pt x="0" y="4458"/>
                  <a:pt x="5" y="4494"/>
                  <a:pt x="26" y="452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8" name="꙱ Peru (Republic of Peru) (PE) (H)">
            <a:extLst>
              <a:ext uri="{FF2B5EF4-FFF2-40B4-BE49-F238E27FC236}">
                <a16:creationId xmlns:a16="http://schemas.microsoft.com/office/drawing/2014/main" id="{FD4F0714-5B2C-4B19-99BA-CD79FADF9888}"/>
              </a:ext>
            </a:extLst>
          </p:cNvPr>
          <p:cNvSpPr>
            <a:spLocks/>
          </p:cNvSpPr>
          <p:nvPr/>
        </p:nvSpPr>
        <p:spPr bwMode="auto">
          <a:xfrm>
            <a:off x="2276940" y="2379651"/>
            <a:ext cx="344176" cy="541361"/>
          </a:xfrm>
          <a:custGeom>
            <a:avLst/>
            <a:gdLst>
              <a:gd name="T0" fmla="*/ 2237 w 4171"/>
              <a:gd name="T1" fmla="*/ 364 h 6568"/>
              <a:gd name="T2" fmla="*/ 2412 w 4171"/>
              <a:gd name="T3" fmla="*/ 484 h 6568"/>
              <a:gd name="T4" fmla="*/ 2574 w 4171"/>
              <a:gd name="T5" fmla="*/ 694 h 6568"/>
              <a:gd name="T6" fmla="*/ 2826 w 4171"/>
              <a:gd name="T7" fmla="*/ 877 h 6568"/>
              <a:gd name="T8" fmla="*/ 3161 w 4171"/>
              <a:gd name="T9" fmla="*/ 832 h 6568"/>
              <a:gd name="T10" fmla="*/ 3438 w 4171"/>
              <a:gd name="T11" fmla="*/ 884 h 6568"/>
              <a:gd name="T12" fmla="*/ 3436 w 4171"/>
              <a:gd name="T13" fmla="*/ 1135 h 6568"/>
              <a:gd name="T14" fmla="*/ 3580 w 4171"/>
              <a:gd name="T15" fmla="*/ 1499 h 6568"/>
              <a:gd name="T16" fmla="*/ 3508 w 4171"/>
              <a:gd name="T17" fmla="*/ 1540 h 6568"/>
              <a:gd name="T18" fmla="*/ 2994 w 4171"/>
              <a:gd name="T19" fmla="*/ 1597 h 6568"/>
              <a:gd name="T20" fmla="*/ 2800 w 4171"/>
              <a:gd name="T21" fmla="*/ 1750 h 6568"/>
              <a:gd name="T22" fmla="*/ 2635 w 4171"/>
              <a:gd name="T23" fmla="*/ 2052 h 6568"/>
              <a:gd name="T24" fmla="*/ 2588 w 4171"/>
              <a:gd name="T25" fmla="*/ 2330 h 6568"/>
              <a:gd name="T26" fmla="*/ 2434 w 4171"/>
              <a:gd name="T27" fmla="*/ 2819 h 6568"/>
              <a:gd name="T28" fmla="*/ 2557 w 4171"/>
              <a:gd name="T29" fmla="*/ 2998 h 6568"/>
              <a:gd name="T30" fmla="*/ 2704 w 4171"/>
              <a:gd name="T31" fmla="*/ 3192 h 6568"/>
              <a:gd name="T32" fmla="*/ 2901 w 4171"/>
              <a:gd name="T33" fmla="*/ 3388 h 6568"/>
              <a:gd name="T34" fmla="*/ 3286 w 4171"/>
              <a:gd name="T35" fmla="*/ 3532 h 6568"/>
              <a:gd name="T36" fmla="*/ 3473 w 4171"/>
              <a:gd name="T37" fmla="*/ 3431 h 6568"/>
              <a:gd name="T38" fmla="*/ 3484 w 4171"/>
              <a:gd name="T39" fmla="*/ 3906 h 6568"/>
              <a:gd name="T40" fmla="*/ 3740 w 4171"/>
              <a:gd name="T41" fmla="*/ 3888 h 6568"/>
              <a:gd name="T42" fmla="*/ 3847 w 4171"/>
              <a:gd name="T43" fmla="*/ 3937 h 6568"/>
              <a:gd name="T44" fmla="*/ 4092 w 4171"/>
              <a:gd name="T45" fmla="*/ 4374 h 6568"/>
              <a:gd name="T46" fmla="*/ 4062 w 4171"/>
              <a:gd name="T47" fmla="*/ 4700 h 6568"/>
              <a:gd name="T48" fmla="*/ 4120 w 4171"/>
              <a:gd name="T49" fmla="*/ 5033 h 6568"/>
              <a:gd name="T50" fmla="*/ 4008 w 4171"/>
              <a:gd name="T51" fmla="*/ 5271 h 6568"/>
              <a:gd name="T52" fmla="*/ 4016 w 4171"/>
              <a:gd name="T53" fmla="*/ 5540 h 6568"/>
              <a:gd name="T54" fmla="*/ 3863 w 4171"/>
              <a:gd name="T55" fmla="*/ 5583 h 6568"/>
              <a:gd name="T56" fmla="*/ 3888 w 4171"/>
              <a:gd name="T57" fmla="*/ 5670 h 6568"/>
              <a:gd name="T58" fmla="*/ 4001 w 4171"/>
              <a:gd name="T59" fmla="*/ 5761 h 6568"/>
              <a:gd name="T60" fmla="*/ 4155 w 4171"/>
              <a:gd name="T61" fmla="*/ 5777 h 6568"/>
              <a:gd name="T62" fmla="*/ 4152 w 4171"/>
              <a:gd name="T63" fmla="*/ 5941 h 6568"/>
              <a:gd name="T64" fmla="*/ 3996 w 4171"/>
              <a:gd name="T65" fmla="*/ 6134 h 6568"/>
              <a:gd name="T66" fmla="*/ 3949 w 4171"/>
              <a:gd name="T67" fmla="*/ 6354 h 6568"/>
              <a:gd name="T68" fmla="*/ 3684 w 4171"/>
              <a:gd name="T69" fmla="*/ 6449 h 6568"/>
              <a:gd name="T70" fmla="*/ 3358 w 4171"/>
              <a:gd name="T71" fmla="*/ 6138 h 6568"/>
              <a:gd name="T72" fmla="*/ 2847 w 4171"/>
              <a:gd name="T73" fmla="*/ 5846 h 6568"/>
              <a:gd name="T74" fmla="*/ 2472 w 4171"/>
              <a:gd name="T75" fmla="*/ 5637 h 6568"/>
              <a:gd name="T76" fmla="*/ 2114 w 4171"/>
              <a:gd name="T77" fmla="*/ 5360 h 6568"/>
              <a:gd name="T78" fmla="*/ 1817 w 4171"/>
              <a:gd name="T79" fmla="*/ 5052 h 6568"/>
              <a:gd name="T80" fmla="*/ 1771 w 4171"/>
              <a:gd name="T81" fmla="*/ 4915 h 6568"/>
              <a:gd name="T82" fmla="*/ 1704 w 4171"/>
              <a:gd name="T83" fmla="*/ 4625 h 6568"/>
              <a:gd name="T84" fmla="*/ 1475 w 4171"/>
              <a:gd name="T85" fmla="*/ 4274 h 6568"/>
              <a:gd name="T86" fmla="*/ 1292 w 4171"/>
              <a:gd name="T87" fmla="*/ 4012 h 6568"/>
              <a:gd name="T88" fmla="*/ 1145 w 4171"/>
              <a:gd name="T89" fmla="*/ 3683 h 6568"/>
              <a:gd name="T90" fmla="*/ 892 w 4171"/>
              <a:gd name="T91" fmla="*/ 3124 h 6568"/>
              <a:gd name="T92" fmla="*/ 78 w 4171"/>
              <a:gd name="T93" fmla="*/ 2164 h 6568"/>
              <a:gd name="T94" fmla="*/ 143 w 4171"/>
              <a:gd name="T95" fmla="*/ 1963 h 6568"/>
              <a:gd name="T96" fmla="*/ 85 w 4171"/>
              <a:gd name="T97" fmla="*/ 1771 h 6568"/>
              <a:gd name="T98" fmla="*/ 8 w 4171"/>
              <a:gd name="T99" fmla="*/ 1593 h 6568"/>
              <a:gd name="T100" fmla="*/ 222 w 4171"/>
              <a:gd name="T101" fmla="*/ 1280 h 6568"/>
              <a:gd name="T102" fmla="*/ 354 w 4171"/>
              <a:gd name="T103" fmla="*/ 1399 h 6568"/>
              <a:gd name="T104" fmla="*/ 305 w 4171"/>
              <a:gd name="T105" fmla="*/ 1504 h 6568"/>
              <a:gd name="T106" fmla="*/ 468 w 4171"/>
              <a:gd name="T107" fmla="*/ 1584 h 6568"/>
              <a:gd name="T108" fmla="*/ 693 w 4171"/>
              <a:gd name="T109" fmla="*/ 1763 h 6568"/>
              <a:gd name="T110" fmla="*/ 845 w 4171"/>
              <a:gd name="T111" fmla="*/ 1548 h 6568"/>
              <a:gd name="T112" fmla="*/ 973 w 4171"/>
              <a:gd name="T113" fmla="*/ 1243 h 6568"/>
              <a:gd name="T114" fmla="*/ 1079 w 4171"/>
              <a:gd name="T115" fmla="*/ 1071 h 6568"/>
              <a:gd name="T116" fmla="*/ 1843 w 4171"/>
              <a:gd name="T117" fmla="*/ 320 h 6568"/>
              <a:gd name="T118" fmla="*/ 1862 w 4171"/>
              <a:gd name="T119" fmla="*/ 153 h 6568"/>
              <a:gd name="T120" fmla="*/ 1873 w 4171"/>
              <a:gd name="T121" fmla="*/ 36 h 6568"/>
              <a:gd name="T122" fmla="*/ 1938 w 4171"/>
              <a:gd name="T123" fmla="*/ 20 h 6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71" h="6568">
                <a:moveTo>
                  <a:pt x="2161" y="246"/>
                </a:moveTo>
                <a:cubicBezTo>
                  <a:pt x="2165" y="291"/>
                  <a:pt x="2191" y="349"/>
                  <a:pt x="2237" y="364"/>
                </a:cubicBezTo>
                <a:cubicBezTo>
                  <a:pt x="2277" y="377"/>
                  <a:pt x="2295" y="393"/>
                  <a:pt x="2317" y="425"/>
                </a:cubicBezTo>
                <a:cubicBezTo>
                  <a:pt x="2342" y="461"/>
                  <a:pt x="2394" y="444"/>
                  <a:pt x="2412" y="484"/>
                </a:cubicBezTo>
                <a:cubicBezTo>
                  <a:pt x="2428" y="522"/>
                  <a:pt x="2448" y="569"/>
                  <a:pt x="2456" y="610"/>
                </a:cubicBezTo>
                <a:cubicBezTo>
                  <a:pt x="2466" y="667"/>
                  <a:pt x="2557" y="636"/>
                  <a:pt x="2574" y="694"/>
                </a:cubicBezTo>
                <a:cubicBezTo>
                  <a:pt x="2587" y="736"/>
                  <a:pt x="2550" y="809"/>
                  <a:pt x="2585" y="837"/>
                </a:cubicBezTo>
                <a:cubicBezTo>
                  <a:pt x="2680" y="912"/>
                  <a:pt x="2719" y="842"/>
                  <a:pt x="2826" y="877"/>
                </a:cubicBezTo>
                <a:cubicBezTo>
                  <a:pt x="2920" y="898"/>
                  <a:pt x="2998" y="777"/>
                  <a:pt x="3027" y="782"/>
                </a:cubicBezTo>
                <a:cubicBezTo>
                  <a:pt x="3074" y="790"/>
                  <a:pt x="3109" y="858"/>
                  <a:pt x="3161" y="832"/>
                </a:cubicBezTo>
                <a:cubicBezTo>
                  <a:pt x="3215" y="806"/>
                  <a:pt x="3259" y="763"/>
                  <a:pt x="3310" y="806"/>
                </a:cubicBezTo>
                <a:cubicBezTo>
                  <a:pt x="3324" y="817"/>
                  <a:pt x="3385" y="903"/>
                  <a:pt x="3438" y="884"/>
                </a:cubicBezTo>
                <a:cubicBezTo>
                  <a:pt x="3468" y="873"/>
                  <a:pt x="3488" y="926"/>
                  <a:pt x="3506" y="946"/>
                </a:cubicBezTo>
                <a:cubicBezTo>
                  <a:pt x="3549" y="992"/>
                  <a:pt x="3464" y="1087"/>
                  <a:pt x="3436" y="1135"/>
                </a:cubicBezTo>
                <a:cubicBezTo>
                  <a:pt x="3236" y="1476"/>
                  <a:pt x="3431" y="1317"/>
                  <a:pt x="3491" y="1384"/>
                </a:cubicBezTo>
                <a:cubicBezTo>
                  <a:pt x="3522" y="1418"/>
                  <a:pt x="3562" y="1456"/>
                  <a:pt x="3580" y="1499"/>
                </a:cubicBezTo>
                <a:cubicBezTo>
                  <a:pt x="3567" y="1537"/>
                  <a:pt x="3551" y="1543"/>
                  <a:pt x="3532" y="1510"/>
                </a:cubicBezTo>
                <a:lnTo>
                  <a:pt x="3508" y="1540"/>
                </a:lnTo>
                <a:cubicBezTo>
                  <a:pt x="3462" y="1477"/>
                  <a:pt x="3359" y="1436"/>
                  <a:pt x="3301" y="1510"/>
                </a:cubicBezTo>
                <a:cubicBezTo>
                  <a:pt x="3235" y="1594"/>
                  <a:pt x="3090" y="1572"/>
                  <a:pt x="2994" y="1597"/>
                </a:cubicBezTo>
                <a:cubicBezTo>
                  <a:pt x="2944" y="1610"/>
                  <a:pt x="2920" y="1666"/>
                  <a:pt x="2870" y="1681"/>
                </a:cubicBezTo>
                <a:cubicBezTo>
                  <a:pt x="2818" y="1697"/>
                  <a:pt x="2835" y="1718"/>
                  <a:pt x="2800" y="1750"/>
                </a:cubicBezTo>
                <a:cubicBezTo>
                  <a:pt x="2717" y="1825"/>
                  <a:pt x="2660" y="1803"/>
                  <a:pt x="2658" y="1932"/>
                </a:cubicBezTo>
                <a:cubicBezTo>
                  <a:pt x="2658" y="1976"/>
                  <a:pt x="2661" y="2014"/>
                  <a:pt x="2635" y="2052"/>
                </a:cubicBezTo>
                <a:cubicBezTo>
                  <a:pt x="2610" y="2089"/>
                  <a:pt x="2580" y="2126"/>
                  <a:pt x="2590" y="2174"/>
                </a:cubicBezTo>
                <a:cubicBezTo>
                  <a:pt x="2600" y="2223"/>
                  <a:pt x="2642" y="2292"/>
                  <a:pt x="2588" y="2330"/>
                </a:cubicBezTo>
                <a:cubicBezTo>
                  <a:pt x="2506" y="2386"/>
                  <a:pt x="2369" y="2438"/>
                  <a:pt x="2448" y="2594"/>
                </a:cubicBezTo>
                <a:cubicBezTo>
                  <a:pt x="2238" y="2685"/>
                  <a:pt x="2529" y="2761"/>
                  <a:pt x="2434" y="2819"/>
                </a:cubicBezTo>
                <a:cubicBezTo>
                  <a:pt x="2475" y="2846"/>
                  <a:pt x="2504" y="2895"/>
                  <a:pt x="2512" y="2944"/>
                </a:cubicBezTo>
                <a:cubicBezTo>
                  <a:pt x="2517" y="2972"/>
                  <a:pt x="2537" y="2981"/>
                  <a:pt x="2557" y="2998"/>
                </a:cubicBezTo>
                <a:cubicBezTo>
                  <a:pt x="2582" y="3018"/>
                  <a:pt x="2580" y="3049"/>
                  <a:pt x="2597" y="3075"/>
                </a:cubicBezTo>
                <a:cubicBezTo>
                  <a:pt x="2626" y="3119"/>
                  <a:pt x="2683" y="3141"/>
                  <a:pt x="2704" y="3192"/>
                </a:cubicBezTo>
                <a:cubicBezTo>
                  <a:pt x="2728" y="3254"/>
                  <a:pt x="2681" y="3292"/>
                  <a:pt x="2647" y="3336"/>
                </a:cubicBezTo>
                <a:cubicBezTo>
                  <a:pt x="2721" y="3374"/>
                  <a:pt x="2828" y="3340"/>
                  <a:pt x="2901" y="3388"/>
                </a:cubicBezTo>
                <a:cubicBezTo>
                  <a:pt x="2948" y="3419"/>
                  <a:pt x="2992" y="3501"/>
                  <a:pt x="2974" y="3558"/>
                </a:cubicBezTo>
                <a:cubicBezTo>
                  <a:pt x="3072" y="3571"/>
                  <a:pt x="3199" y="3593"/>
                  <a:pt x="3286" y="3532"/>
                </a:cubicBezTo>
                <a:cubicBezTo>
                  <a:pt x="3340" y="3495"/>
                  <a:pt x="3412" y="3358"/>
                  <a:pt x="3488" y="3357"/>
                </a:cubicBezTo>
                <a:cubicBezTo>
                  <a:pt x="3479" y="3393"/>
                  <a:pt x="3451" y="3394"/>
                  <a:pt x="3473" y="3431"/>
                </a:cubicBezTo>
                <a:cubicBezTo>
                  <a:pt x="3496" y="3471"/>
                  <a:pt x="3457" y="3510"/>
                  <a:pt x="3460" y="3554"/>
                </a:cubicBezTo>
                <a:cubicBezTo>
                  <a:pt x="3466" y="3671"/>
                  <a:pt x="3470" y="3790"/>
                  <a:pt x="3484" y="3906"/>
                </a:cubicBezTo>
                <a:cubicBezTo>
                  <a:pt x="3523" y="3873"/>
                  <a:pt x="3539" y="3933"/>
                  <a:pt x="3588" y="3937"/>
                </a:cubicBezTo>
                <a:cubicBezTo>
                  <a:pt x="3643" y="3931"/>
                  <a:pt x="3684" y="3888"/>
                  <a:pt x="3740" y="3888"/>
                </a:cubicBezTo>
                <a:cubicBezTo>
                  <a:pt x="3763" y="3886"/>
                  <a:pt x="3794" y="3892"/>
                  <a:pt x="3817" y="3897"/>
                </a:cubicBezTo>
                <a:cubicBezTo>
                  <a:pt x="3831" y="3904"/>
                  <a:pt x="3841" y="3917"/>
                  <a:pt x="3847" y="3937"/>
                </a:cubicBezTo>
                <a:cubicBezTo>
                  <a:pt x="3876" y="4021"/>
                  <a:pt x="3928" y="4084"/>
                  <a:pt x="3969" y="4158"/>
                </a:cubicBezTo>
                <a:cubicBezTo>
                  <a:pt x="4010" y="4232"/>
                  <a:pt x="4050" y="4301"/>
                  <a:pt x="4092" y="4374"/>
                </a:cubicBezTo>
                <a:cubicBezTo>
                  <a:pt x="4129" y="4438"/>
                  <a:pt x="4163" y="4485"/>
                  <a:pt x="4103" y="4530"/>
                </a:cubicBezTo>
                <a:cubicBezTo>
                  <a:pt x="4049" y="4570"/>
                  <a:pt x="4043" y="4642"/>
                  <a:pt x="4062" y="4700"/>
                </a:cubicBezTo>
                <a:cubicBezTo>
                  <a:pt x="4079" y="4749"/>
                  <a:pt x="4067" y="4816"/>
                  <a:pt x="4070" y="4905"/>
                </a:cubicBezTo>
                <a:cubicBezTo>
                  <a:pt x="4071" y="4944"/>
                  <a:pt x="4118" y="4993"/>
                  <a:pt x="4120" y="5033"/>
                </a:cubicBezTo>
                <a:cubicBezTo>
                  <a:pt x="4120" y="5036"/>
                  <a:pt x="4085" y="5131"/>
                  <a:pt x="4082" y="5133"/>
                </a:cubicBezTo>
                <a:cubicBezTo>
                  <a:pt x="4046" y="5166"/>
                  <a:pt x="4025" y="5225"/>
                  <a:pt x="4008" y="5271"/>
                </a:cubicBezTo>
                <a:cubicBezTo>
                  <a:pt x="3977" y="5354"/>
                  <a:pt x="4062" y="5363"/>
                  <a:pt x="4062" y="5428"/>
                </a:cubicBezTo>
                <a:cubicBezTo>
                  <a:pt x="4059" y="5479"/>
                  <a:pt x="4029" y="5503"/>
                  <a:pt x="4016" y="5540"/>
                </a:cubicBezTo>
                <a:cubicBezTo>
                  <a:pt x="3968" y="5507"/>
                  <a:pt x="3865" y="5390"/>
                  <a:pt x="3844" y="5473"/>
                </a:cubicBezTo>
                <a:cubicBezTo>
                  <a:pt x="3830" y="5531"/>
                  <a:pt x="3857" y="5511"/>
                  <a:pt x="3863" y="5583"/>
                </a:cubicBezTo>
                <a:cubicBezTo>
                  <a:pt x="3865" y="5589"/>
                  <a:pt x="3844" y="5567"/>
                  <a:pt x="3835" y="5556"/>
                </a:cubicBezTo>
                <a:cubicBezTo>
                  <a:pt x="3828" y="5573"/>
                  <a:pt x="3773" y="5629"/>
                  <a:pt x="3888" y="5670"/>
                </a:cubicBezTo>
                <a:cubicBezTo>
                  <a:pt x="3893" y="5612"/>
                  <a:pt x="3963" y="5705"/>
                  <a:pt x="3996" y="5696"/>
                </a:cubicBezTo>
                <a:cubicBezTo>
                  <a:pt x="4015" y="5690"/>
                  <a:pt x="4005" y="5717"/>
                  <a:pt x="4001" y="5761"/>
                </a:cubicBezTo>
                <a:cubicBezTo>
                  <a:pt x="4039" y="5772"/>
                  <a:pt x="4105" y="5790"/>
                  <a:pt x="4111" y="5766"/>
                </a:cubicBezTo>
                <a:cubicBezTo>
                  <a:pt x="4116" y="5767"/>
                  <a:pt x="4146" y="5771"/>
                  <a:pt x="4155" y="5777"/>
                </a:cubicBezTo>
                <a:cubicBezTo>
                  <a:pt x="4131" y="5910"/>
                  <a:pt x="4147" y="5881"/>
                  <a:pt x="4165" y="5895"/>
                </a:cubicBezTo>
                <a:cubicBezTo>
                  <a:pt x="4152" y="5923"/>
                  <a:pt x="4171" y="5917"/>
                  <a:pt x="4152" y="5941"/>
                </a:cubicBezTo>
                <a:cubicBezTo>
                  <a:pt x="4119" y="5984"/>
                  <a:pt x="4090" y="6048"/>
                  <a:pt x="4051" y="6087"/>
                </a:cubicBezTo>
                <a:cubicBezTo>
                  <a:pt x="4034" y="6104"/>
                  <a:pt x="4010" y="6113"/>
                  <a:pt x="3996" y="6134"/>
                </a:cubicBezTo>
                <a:cubicBezTo>
                  <a:pt x="3971" y="6172"/>
                  <a:pt x="4023" y="6154"/>
                  <a:pt x="4030" y="6186"/>
                </a:cubicBezTo>
                <a:cubicBezTo>
                  <a:pt x="4043" y="6249"/>
                  <a:pt x="4083" y="6208"/>
                  <a:pt x="3949" y="6354"/>
                </a:cubicBezTo>
                <a:cubicBezTo>
                  <a:pt x="3997" y="6568"/>
                  <a:pt x="3853" y="6503"/>
                  <a:pt x="3797" y="6537"/>
                </a:cubicBezTo>
                <a:cubicBezTo>
                  <a:pt x="3736" y="6509"/>
                  <a:pt x="3722" y="6485"/>
                  <a:pt x="3684" y="6449"/>
                </a:cubicBezTo>
                <a:cubicBezTo>
                  <a:pt x="3639" y="6407"/>
                  <a:pt x="3590" y="6387"/>
                  <a:pt x="3541" y="6353"/>
                </a:cubicBezTo>
                <a:cubicBezTo>
                  <a:pt x="3455" y="6292"/>
                  <a:pt x="3461" y="6180"/>
                  <a:pt x="3358" y="6138"/>
                </a:cubicBezTo>
                <a:cubicBezTo>
                  <a:pt x="3235" y="6088"/>
                  <a:pt x="3153" y="5968"/>
                  <a:pt x="3023" y="5936"/>
                </a:cubicBezTo>
                <a:cubicBezTo>
                  <a:pt x="2962" y="5921"/>
                  <a:pt x="2900" y="5879"/>
                  <a:pt x="2847" y="5846"/>
                </a:cubicBezTo>
                <a:cubicBezTo>
                  <a:pt x="2784" y="5807"/>
                  <a:pt x="2716" y="5794"/>
                  <a:pt x="2651" y="5759"/>
                </a:cubicBezTo>
                <a:cubicBezTo>
                  <a:pt x="2588" y="5725"/>
                  <a:pt x="2535" y="5673"/>
                  <a:pt x="2472" y="5637"/>
                </a:cubicBezTo>
                <a:cubicBezTo>
                  <a:pt x="2401" y="5597"/>
                  <a:pt x="2330" y="5557"/>
                  <a:pt x="2258" y="5518"/>
                </a:cubicBezTo>
                <a:cubicBezTo>
                  <a:pt x="2198" y="5485"/>
                  <a:pt x="2161" y="5409"/>
                  <a:pt x="2114" y="5360"/>
                </a:cubicBezTo>
                <a:cubicBezTo>
                  <a:pt x="2050" y="5295"/>
                  <a:pt x="1961" y="5260"/>
                  <a:pt x="1917" y="5180"/>
                </a:cubicBezTo>
                <a:cubicBezTo>
                  <a:pt x="1892" y="5134"/>
                  <a:pt x="1861" y="5080"/>
                  <a:pt x="1817" y="5052"/>
                </a:cubicBezTo>
                <a:cubicBezTo>
                  <a:pt x="1779" y="5028"/>
                  <a:pt x="1829" y="4936"/>
                  <a:pt x="1763" y="4948"/>
                </a:cubicBezTo>
                <a:cubicBezTo>
                  <a:pt x="1763" y="4936"/>
                  <a:pt x="1766" y="4925"/>
                  <a:pt x="1771" y="4915"/>
                </a:cubicBezTo>
                <a:lnTo>
                  <a:pt x="1801" y="4933"/>
                </a:lnTo>
                <a:cubicBezTo>
                  <a:pt x="1828" y="4801"/>
                  <a:pt x="1770" y="4733"/>
                  <a:pt x="1704" y="4625"/>
                </a:cubicBezTo>
                <a:cubicBezTo>
                  <a:pt x="1644" y="4527"/>
                  <a:pt x="1604" y="4423"/>
                  <a:pt x="1519" y="4343"/>
                </a:cubicBezTo>
                <a:cubicBezTo>
                  <a:pt x="1494" y="4319"/>
                  <a:pt x="1468" y="4307"/>
                  <a:pt x="1475" y="4274"/>
                </a:cubicBezTo>
                <a:cubicBezTo>
                  <a:pt x="1487" y="4216"/>
                  <a:pt x="1417" y="4109"/>
                  <a:pt x="1377" y="4075"/>
                </a:cubicBezTo>
                <a:cubicBezTo>
                  <a:pt x="1351" y="4054"/>
                  <a:pt x="1308" y="4043"/>
                  <a:pt x="1292" y="4012"/>
                </a:cubicBezTo>
                <a:cubicBezTo>
                  <a:pt x="1279" y="3969"/>
                  <a:pt x="1326" y="3999"/>
                  <a:pt x="1253" y="3856"/>
                </a:cubicBezTo>
                <a:cubicBezTo>
                  <a:pt x="1222" y="3795"/>
                  <a:pt x="1179" y="3742"/>
                  <a:pt x="1145" y="3683"/>
                </a:cubicBezTo>
                <a:cubicBezTo>
                  <a:pt x="1113" y="3628"/>
                  <a:pt x="1094" y="3562"/>
                  <a:pt x="1071" y="3503"/>
                </a:cubicBezTo>
                <a:cubicBezTo>
                  <a:pt x="1018" y="3365"/>
                  <a:pt x="931" y="3258"/>
                  <a:pt x="892" y="3124"/>
                </a:cubicBezTo>
                <a:cubicBezTo>
                  <a:pt x="839" y="2942"/>
                  <a:pt x="684" y="2831"/>
                  <a:pt x="614" y="2650"/>
                </a:cubicBezTo>
                <a:cubicBezTo>
                  <a:pt x="460" y="2255"/>
                  <a:pt x="83" y="2211"/>
                  <a:pt x="78" y="2164"/>
                </a:cubicBezTo>
                <a:cubicBezTo>
                  <a:pt x="75" y="2129"/>
                  <a:pt x="68" y="2072"/>
                  <a:pt x="117" y="2078"/>
                </a:cubicBezTo>
                <a:cubicBezTo>
                  <a:pt x="205" y="2089"/>
                  <a:pt x="172" y="2006"/>
                  <a:pt x="143" y="1963"/>
                </a:cubicBezTo>
                <a:cubicBezTo>
                  <a:pt x="103" y="1902"/>
                  <a:pt x="63" y="1877"/>
                  <a:pt x="61" y="1801"/>
                </a:cubicBezTo>
                <a:cubicBezTo>
                  <a:pt x="70" y="1791"/>
                  <a:pt x="77" y="1781"/>
                  <a:pt x="85" y="1771"/>
                </a:cubicBezTo>
                <a:cubicBezTo>
                  <a:pt x="84" y="1760"/>
                  <a:pt x="49" y="1728"/>
                  <a:pt x="41" y="1719"/>
                </a:cubicBezTo>
                <a:cubicBezTo>
                  <a:pt x="0" y="1673"/>
                  <a:pt x="25" y="1646"/>
                  <a:pt x="8" y="1593"/>
                </a:cubicBezTo>
                <a:cubicBezTo>
                  <a:pt x="49" y="1508"/>
                  <a:pt x="72" y="1450"/>
                  <a:pt x="136" y="1378"/>
                </a:cubicBezTo>
                <a:cubicBezTo>
                  <a:pt x="165" y="1346"/>
                  <a:pt x="187" y="1307"/>
                  <a:pt x="222" y="1280"/>
                </a:cubicBezTo>
                <a:cubicBezTo>
                  <a:pt x="247" y="1261"/>
                  <a:pt x="302" y="1235"/>
                  <a:pt x="305" y="1198"/>
                </a:cubicBezTo>
                <a:cubicBezTo>
                  <a:pt x="344" y="1209"/>
                  <a:pt x="390" y="1378"/>
                  <a:pt x="354" y="1399"/>
                </a:cubicBezTo>
                <a:cubicBezTo>
                  <a:pt x="333" y="1411"/>
                  <a:pt x="303" y="1404"/>
                  <a:pt x="284" y="1419"/>
                </a:cubicBezTo>
                <a:cubicBezTo>
                  <a:pt x="255" y="1444"/>
                  <a:pt x="260" y="1498"/>
                  <a:pt x="305" y="1504"/>
                </a:cubicBezTo>
                <a:cubicBezTo>
                  <a:pt x="247" y="1584"/>
                  <a:pt x="306" y="1594"/>
                  <a:pt x="360" y="1541"/>
                </a:cubicBezTo>
                <a:cubicBezTo>
                  <a:pt x="400" y="1501"/>
                  <a:pt x="429" y="1563"/>
                  <a:pt x="468" y="1584"/>
                </a:cubicBezTo>
                <a:cubicBezTo>
                  <a:pt x="514" y="1609"/>
                  <a:pt x="547" y="1555"/>
                  <a:pt x="577" y="1625"/>
                </a:cubicBezTo>
                <a:cubicBezTo>
                  <a:pt x="602" y="1681"/>
                  <a:pt x="617" y="1761"/>
                  <a:pt x="693" y="1763"/>
                </a:cubicBezTo>
                <a:cubicBezTo>
                  <a:pt x="754" y="1765"/>
                  <a:pt x="750" y="1753"/>
                  <a:pt x="770" y="1688"/>
                </a:cubicBezTo>
                <a:cubicBezTo>
                  <a:pt x="790" y="1626"/>
                  <a:pt x="849" y="1629"/>
                  <a:pt x="845" y="1548"/>
                </a:cubicBezTo>
                <a:cubicBezTo>
                  <a:pt x="841" y="1483"/>
                  <a:pt x="871" y="1403"/>
                  <a:pt x="905" y="1343"/>
                </a:cubicBezTo>
                <a:cubicBezTo>
                  <a:pt x="910" y="1334"/>
                  <a:pt x="953" y="1148"/>
                  <a:pt x="973" y="1243"/>
                </a:cubicBezTo>
                <a:cubicBezTo>
                  <a:pt x="992" y="1221"/>
                  <a:pt x="978" y="1205"/>
                  <a:pt x="985" y="1181"/>
                </a:cubicBezTo>
                <a:cubicBezTo>
                  <a:pt x="1002" y="1152"/>
                  <a:pt x="1044" y="1099"/>
                  <a:pt x="1079" y="1071"/>
                </a:cubicBezTo>
                <a:cubicBezTo>
                  <a:pt x="1184" y="987"/>
                  <a:pt x="1344" y="984"/>
                  <a:pt x="1461" y="902"/>
                </a:cubicBezTo>
                <a:cubicBezTo>
                  <a:pt x="1661" y="764"/>
                  <a:pt x="1799" y="556"/>
                  <a:pt x="1843" y="320"/>
                </a:cubicBezTo>
                <a:cubicBezTo>
                  <a:pt x="1860" y="338"/>
                  <a:pt x="1880" y="343"/>
                  <a:pt x="1902" y="340"/>
                </a:cubicBezTo>
                <a:cubicBezTo>
                  <a:pt x="1873" y="272"/>
                  <a:pt x="1903" y="212"/>
                  <a:pt x="1862" y="153"/>
                </a:cubicBezTo>
                <a:cubicBezTo>
                  <a:pt x="1844" y="128"/>
                  <a:pt x="1766" y="59"/>
                  <a:pt x="1771" y="31"/>
                </a:cubicBezTo>
                <a:cubicBezTo>
                  <a:pt x="1841" y="44"/>
                  <a:pt x="1860" y="38"/>
                  <a:pt x="1873" y="36"/>
                </a:cubicBezTo>
                <a:cubicBezTo>
                  <a:pt x="1884" y="39"/>
                  <a:pt x="1887" y="35"/>
                  <a:pt x="1896" y="19"/>
                </a:cubicBezTo>
                <a:cubicBezTo>
                  <a:pt x="1909" y="0"/>
                  <a:pt x="1923" y="15"/>
                  <a:pt x="1938" y="20"/>
                </a:cubicBezTo>
                <a:cubicBezTo>
                  <a:pt x="2011" y="41"/>
                  <a:pt x="2155" y="168"/>
                  <a:pt x="2161" y="24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9" name="꙱ Paraguay (Republic of Paraguay) (PY) (H)">
            <a:extLst>
              <a:ext uri="{FF2B5EF4-FFF2-40B4-BE49-F238E27FC236}">
                <a16:creationId xmlns:a16="http://schemas.microsoft.com/office/drawing/2014/main" id="{0B3ECB35-C040-4DB7-AAF9-6401F63BB9A9}"/>
              </a:ext>
            </a:extLst>
          </p:cNvPr>
          <p:cNvSpPr>
            <a:spLocks/>
          </p:cNvSpPr>
          <p:nvPr/>
        </p:nvSpPr>
        <p:spPr bwMode="auto">
          <a:xfrm>
            <a:off x="2801569" y="2937743"/>
            <a:ext cx="219890" cy="253352"/>
          </a:xfrm>
          <a:custGeom>
            <a:avLst/>
            <a:gdLst>
              <a:gd name="T0" fmla="*/ 1301 w 2665"/>
              <a:gd name="T1" fmla="*/ 427 h 3075"/>
              <a:gd name="T2" fmla="*/ 1308 w 2665"/>
              <a:gd name="T3" fmla="*/ 422 h 3075"/>
              <a:gd name="T4" fmla="*/ 1404 w 2665"/>
              <a:gd name="T5" fmla="*/ 620 h 3075"/>
              <a:gd name="T6" fmla="*/ 1437 w 2665"/>
              <a:gd name="T7" fmla="*/ 712 h 3075"/>
              <a:gd name="T8" fmla="*/ 1422 w 2665"/>
              <a:gd name="T9" fmla="*/ 903 h 3075"/>
              <a:gd name="T10" fmla="*/ 1436 w 2665"/>
              <a:gd name="T11" fmla="*/ 986 h 3075"/>
              <a:gd name="T12" fmla="*/ 1409 w 2665"/>
              <a:gd name="T13" fmla="*/ 1100 h 3075"/>
              <a:gd name="T14" fmla="*/ 1662 w 2665"/>
              <a:gd name="T15" fmla="*/ 1185 h 3075"/>
              <a:gd name="T16" fmla="*/ 1811 w 2665"/>
              <a:gd name="T17" fmla="*/ 1203 h 3075"/>
              <a:gd name="T18" fmla="*/ 1896 w 2665"/>
              <a:gd name="T19" fmla="*/ 1131 h 3075"/>
              <a:gd name="T20" fmla="*/ 2117 w 2665"/>
              <a:gd name="T21" fmla="*/ 1267 h 3075"/>
              <a:gd name="T22" fmla="*/ 2163 w 2665"/>
              <a:gd name="T23" fmla="*/ 1403 h 3075"/>
              <a:gd name="T24" fmla="*/ 2240 w 2665"/>
              <a:gd name="T25" fmla="*/ 1574 h 3075"/>
              <a:gd name="T26" fmla="*/ 2526 w 2665"/>
              <a:gd name="T27" fmla="*/ 1736 h 3075"/>
              <a:gd name="T28" fmla="*/ 2654 w 2665"/>
              <a:gd name="T29" fmla="*/ 1813 h 3075"/>
              <a:gd name="T30" fmla="*/ 2641 w 2665"/>
              <a:gd name="T31" fmla="*/ 1876 h 3075"/>
              <a:gd name="T32" fmla="*/ 2639 w 2665"/>
              <a:gd name="T33" fmla="*/ 1992 h 3075"/>
              <a:gd name="T34" fmla="*/ 2601 w 2665"/>
              <a:gd name="T35" fmla="*/ 2349 h 3075"/>
              <a:gd name="T36" fmla="*/ 2644 w 2665"/>
              <a:gd name="T37" fmla="*/ 2637 h 3075"/>
              <a:gd name="T38" fmla="*/ 2591 w 2665"/>
              <a:gd name="T39" fmla="*/ 2736 h 3075"/>
              <a:gd name="T40" fmla="*/ 2532 w 2665"/>
              <a:gd name="T41" fmla="*/ 2826 h 3075"/>
              <a:gd name="T42" fmla="*/ 2412 w 2665"/>
              <a:gd name="T43" fmla="*/ 2910 h 3075"/>
              <a:gd name="T44" fmla="*/ 2334 w 2665"/>
              <a:gd name="T45" fmla="*/ 3011 h 3075"/>
              <a:gd name="T46" fmla="*/ 2173 w 2665"/>
              <a:gd name="T47" fmla="*/ 3075 h 3075"/>
              <a:gd name="T48" fmla="*/ 2094 w 2665"/>
              <a:gd name="T49" fmla="*/ 3030 h 3075"/>
              <a:gd name="T50" fmla="*/ 2020 w 2665"/>
              <a:gd name="T51" fmla="*/ 3026 h 3075"/>
              <a:gd name="T52" fmla="*/ 1936 w 2665"/>
              <a:gd name="T53" fmla="*/ 3039 h 3075"/>
              <a:gd name="T54" fmla="*/ 1549 w 2665"/>
              <a:gd name="T55" fmla="*/ 2970 h 3075"/>
              <a:gd name="T56" fmla="*/ 1455 w 2665"/>
              <a:gd name="T57" fmla="*/ 2951 h 3075"/>
              <a:gd name="T58" fmla="*/ 1499 w 2665"/>
              <a:gd name="T59" fmla="*/ 2828 h 3075"/>
              <a:gd name="T60" fmla="*/ 1593 w 2665"/>
              <a:gd name="T61" fmla="*/ 2539 h 3075"/>
              <a:gd name="T62" fmla="*/ 1662 w 2665"/>
              <a:gd name="T63" fmla="*/ 2368 h 3075"/>
              <a:gd name="T64" fmla="*/ 1666 w 2665"/>
              <a:gd name="T65" fmla="*/ 2270 h 3075"/>
              <a:gd name="T66" fmla="*/ 1588 w 2665"/>
              <a:gd name="T67" fmla="*/ 2196 h 3075"/>
              <a:gd name="T68" fmla="*/ 1408 w 2665"/>
              <a:gd name="T69" fmla="*/ 2117 h 3075"/>
              <a:gd name="T70" fmla="*/ 1310 w 2665"/>
              <a:gd name="T71" fmla="*/ 2079 h 3075"/>
              <a:gd name="T72" fmla="*/ 976 w 2665"/>
              <a:gd name="T73" fmla="*/ 1869 h 3075"/>
              <a:gd name="T74" fmla="*/ 727 w 2665"/>
              <a:gd name="T75" fmla="*/ 1782 h 3075"/>
              <a:gd name="T76" fmla="*/ 541 w 2665"/>
              <a:gd name="T77" fmla="*/ 1697 h 3075"/>
              <a:gd name="T78" fmla="*/ 149 w 2665"/>
              <a:gd name="T79" fmla="*/ 1323 h 3075"/>
              <a:gd name="T80" fmla="*/ 0 w 2665"/>
              <a:gd name="T81" fmla="*/ 1173 h 3075"/>
              <a:gd name="T82" fmla="*/ 58 w 2665"/>
              <a:gd name="T83" fmla="*/ 809 h 3075"/>
              <a:gd name="T84" fmla="*/ 53 w 2665"/>
              <a:gd name="T85" fmla="*/ 566 h 3075"/>
              <a:gd name="T86" fmla="*/ 145 w 2665"/>
              <a:gd name="T87" fmla="*/ 343 h 3075"/>
              <a:gd name="T88" fmla="*/ 309 w 2665"/>
              <a:gd name="T89" fmla="*/ 217 h 3075"/>
              <a:gd name="T90" fmla="*/ 1160 w 2665"/>
              <a:gd name="T91" fmla="*/ 215 h 3075"/>
              <a:gd name="T92" fmla="*/ 1301 w 2665"/>
              <a:gd name="T93" fmla="*/ 427 h 3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65" h="3075">
                <a:moveTo>
                  <a:pt x="1301" y="427"/>
                </a:moveTo>
                <a:cubicBezTo>
                  <a:pt x="1303" y="425"/>
                  <a:pt x="1305" y="424"/>
                  <a:pt x="1308" y="422"/>
                </a:cubicBezTo>
                <a:cubicBezTo>
                  <a:pt x="1322" y="493"/>
                  <a:pt x="1358" y="606"/>
                  <a:pt x="1404" y="620"/>
                </a:cubicBezTo>
                <a:cubicBezTo>
                  <a:pt x="1368" y="663"/>
                  <a:pt x="1427" y="679"/>
                  <a:pt x="1437" y="712"/>
                </a:cubicBezTo>
                <a:cubicBezTo>
                  <a:pt x="1452" y="762"/>
                  <a:pt x="1421" y="885"/>
                  <a:pt x="1422" y="903"/>
                </a:cubicBezTo>
                <a:cubicBezTo>
                  <a:pt x="1425" y="930"/>
                  <a:pt x="1445" y="957"/>
                  <a:pt x="1436" y="986"/>
                </a:cubicBezTo>
                <a:cubicBezTo>
                  <a:pt x="1425" y="1020"/>
                  <a:pt x="1405" y="1064"/>
                  <a:pt x="1409" y="1100"/>
                </a:cubicBezTo>
                <a:cubicBezTo>
                  <a:pt x="1411" y="1121"/>
                  <a:pt x="1630" y="1185"/>
                  <a:pt x="1662" y="1185"/>
                </a:cubicBezTo>
                <a:cubicBezTo>
                  <a:pt x="1709" y="1186"/>
                  <a:pt x="1765" y="1206"/>
                  <a:pt x="1811" y="1203"/>
                </a:cubicBezTo>
                <a:cubicBezTo>
                  <a:pt x="1856" y="1201"/>
                  <a:pt x="1852" y="1100"/>
                  <a:pt x="1896" y="1131"/>
                </a:cubicBezTo>
                <a:cubicBezTo>
                  <a:pt x="2110" y="1259"/>
                  <a:pt x="2099" y="1168"/>
                  <a:pt x="2117" y="1267"/>
                </a:cubicBezTo>
                <a:cubicBezTo>
                  <a:pt x="2126" y="1315"/>
                  <a:pt x="2157" y="1350"/>
                  <a:pt x="2163" y="1403"/>
                </a:cubicBezTo>
                <a:cubicBezTo>
                  <a:pt x="2172" y="1471"/>
                  <a:pt x="2232" y="1506"/>
                  <a:pt x="2240" y="1574"/>
                </a:cubicBezTo>
                <a:cubicBezTo>
                  <a:pt x="2281" y="1936"/>
                  <a:pt x="2434" y="1754"/>
                  <a:pt x="2526" y="1736"/>
                </a:cubicBezTo>
                <a:cubicBezTo>
                  <a:pt x="2578" y="1726"/>
                  <a:pt x="2617" y="1788"/>
                  <a:pt x="2654" y="1813"/>
                </a:cubicBezTo>
                <a:cubicBezTo>
                  <a:pt x="2631" y="1830"/>
                  <a:pt x="2629" y="1852"/>
                  <a:pt x="2641" y="1876"/>
                </a:cubicBezTo>
                <a:cubicBezTo>
                  <a:pt x="2665" y="1922"/>
                  <a:pt x="2626" y="1947"/>
                  <a:pt x="2639" y="1992"/>
                </a:cubicBezTo>
                <a:cubicBezTo>
                  <a:pt x="2656" y="2056"/>
                  <a:pt x="2583" y="2230"/>
                  <a:pt x="2601" y="2349"/>
                </a:cubicBezTo>
                <a:cubicBezTo>
                  <a:pt x="2615" y="2445"/>
                  <a:pt x="2638" y="2566"/>
                  <a:pt x="2644" y="2637"/>
                </a:cubicBezTo>
                <a:cubicBezTo>
                  <a:pt x="2647" y="2663"/>
                  <a:pt x="2626" y="2730"/>
                  <a:pt x="2591" y="2736"/>
                </a:cubicBezTo>
                <a:cubicBezTo>
                  <a:pt x="2573" y="2740"/>
                  <a:pt x="2524" y="2810"/>
                  <a:pt x="2532" y="2826"/>
                </a:cubicBezTo>
                <a:cubicBezTo>
                  <a:pt x="2540" y="2846"/>
                  <a:pt x="2396" y="2859"/>
                  <a:pt x="2412" y="2910"/>
                </a:cubicBezTo>
                <a:cubicBezTo>
                  <a:pt x="2420" y="2936"/>
                  <a:pt x="2373" y="3044"/>
                  <a:pt x="2334" y="3011"/>
                </a:cubicBezTo>
                <a:cubicBezTo>
                  <a:pt x="2253" y="2941"/>
                  <a:pt x="2209" y="3000"/>
                  <a:pt x="2173" y="3075"/>
                </a:cubicBezTo>
                <a:cubicBezTo>
                  <a:pt x="2150" y="3066"/>
                  <a:pt x="2120" y="3025"/>
                  <a:pt x="2094" y="3030"/>
                </a:cubicBezTo>
                <a:cubicBezTo>
                  <a:pt x="2060" y="3037"/>
                  <a:pt x="2053" y="3068"/>
                  <a:pt x="2020" y="3026"/>
                </a:cubicBezTo>
                <a:cubicBezTo>
                  <a:pt x="1997" y="2996"/>
                  <a:pt x="1968" y="3038"/>
                  <a:pt x="1936" y="3039"/>
                </a:cubicBezTo>
                <a:cubicBezTo>
                  <a:pt x="1856" y="3042"/>
                  <a:pt x="1694" y="2955"/>
                  <a:pt x="1549" y="2970"/>
                </a:cubicBezTo>
                <a:cubicBezTo>
                  <a:pt x="1501" y="2975"/>
                  <a:pt x="1472" y="3009"/>
                  <a:pt x="1455" y="2951"/>
                </a:cubicBezTo>
                <a:cubicBezTo>
                  <a:pt x="1452" y="2940"/>
                  <a:pt x="1488" y="2836"/>
                  <a:pt x="1499" y="2828"/>
                </a:cubicBezTo>
                <a:cubicBezTo>
                  <a:pt x="1602" y="2761"/>
                  <a:pt x="1496" y="2587"/>
                  <a:pt x="1593" y="2539"/>
                </a:cubicBezTo>
                <a:cubicBezTo>
                  <a:pt x="1638" y="2517"/>
                  <a:pt x="1637" y="2413"/>
                  <a:pt x="1662" y="2368"/>
                </a:cubicBezTo>
                <a:cubicBezTo>
                  <a:pt x="1684" y="2327"/>
                  <a:pt x="1682" y="2296"/>
                  <a:pt x="1666" y="2270"/>
                </a:cubicBezTo>
                <a:cubicBezTo>
                  <a:pt x="1650" y="2244"/>
                  <a:pt x="1621" y="2222"/>
                  <a:pt x="1588" y="2196"/>
                </a:cubicBezTo>
                <a:cubicBezTo>
                  <a:pt x="1534" y="2156"/>
                  <a:pt x="1455" y="2157"/>
                  <a:pt x="1408" y="2117"/>
                </a:cubicBezTo>
                <a:cubicBezTo>
                  <a:pt x="1380" y="2094"/>
                  <a:pt x="1345" y="2085"/>
                  <a:pt x="1310" y="2079"/>
                </a:cubicBezTo>
                <a:cubicBezTo>
                  <a:pt x="1232" y="2064"/>
                  <a:pt x="1038" y="1918"/>
                  <a:pt x="976" y="1869"/>
                </a:cubicBezTo>
                <a:cubicBezTo>
                  <a:pt x="894" y="1804"/>
                  <a:pt x="819" y="1819"/>
                  <a:pt x="727" y="1782"/>
                </a:cubicBezTo>
                <a:cubicBezTo>
                  <a:pt x="671" y="1760"/>
                  <a:pt x="582" y="1732"/>
                  <a:pt x="541" y="1697"/>
                </a:cubicBezTo>
                <a:cubicBezTo>
                  <a:pt x="496" y="1640"/>
                  <a:pt x="196" y="1457"/>
                  <a:pt x="149" y="1323"/>
                </a:cubicBezTo>
                <a:cubicBezTo>
                  <a:pt x="121" y="1245"/>
                  <a:pt x="49" y="1235"/>
                  <a:pt x="0" y="1173"/>
                </a:cubicBezTo>
                <a:cubicBezTo>
                  <a:pt x="29" y="1054"/>
                  <a:pt x="35" y="928"/>
                  <a:pt x="58" y="809"/>
                </a:cubicBezTo>
                <a:cubicBezTo>
                  <a:pt x="74" y="727"/>
                  <a:pt x="40" y="646"/>
                  <a:pt x="53" y="566"/>
                </a:cubicBezTo>
                <a:cubicBezTo>
                  <a:pt x="68" y="480"/>
                  <a:pt x="132" y="432"/>
                  <a:pt x="145" y="343"/>
                </a:cubicBezTo>
                <a:cubicBezTo>
                  <a:pt x="161" y="232"/>
                  <a:pt x="217" y="227"/>
                  <a:pt x="309" y="217"/>
                </a:cubicBezTo>
                <a:cubicBezTo>
                  <a:pt x="601" y="185"/>
                  <a:pt x="824" y="0"/>
                  <a:pt x="1160" y="215"/>
                </a:cubicBezTo>
                <a:cubicBezTo>
                  <a:pt x="1220" y="253"/>
                  <a:pt x="1328" y="337"/>
                  <a:pt x="1301" y="42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0" name="꙱ Papua New Guinea (Independent State of Papua New Guinea) (PG) (H)">
            <a:extLst>
              <a:ext uri="{FF2B5EF4-FFF2-40B4-BE49-F238E27FC236}">
                <a16:creationId xmlns:a16="http://schemas.microsoft.com/office/drawing/2014/main" id="{8B8F055D-1E5A-46D4-A756-FABE0BA291E8}"/>
              </a:ext>
            </a:extLst>
          </p:cNvPr>
          <p:cNvSpPr>
            <a:spLocks noEditPoints="1"/>
          </p:cNvSpPr>
          <p:nvPr/>
        </p:nvSpPr>
        <p:spPr bwMode="auto">
          <a:xfrm>
            <a:off x="8041889" y="2417893"/>
            <a:ext cx="396759" cy="303544"/>
          </a:xfrm>
          <a:custGeom>
            <a:avLst/>
            <a:gdLst>
              <a:gd name="T0" fmla="*/ 1903 w 4807"/>
              <a:gd name="T1" fmla="*/ 326 h 3684"/>
              <a:gd name="T2" fmla="*/ 1963 w 4807"/>
              <a:gd name="T3" fmla="*/ 290 h 3684"/>
              <a:gd name="T4" fmla="*/ 4801 w 4807"/>
              <a:gd name="T5" fmla="*/ 2021 h 3684"/>
              <a:gd name="T6" fmla="*/ 4697 w 4807"/>
              <a:gd name="T7" fmla="*/ 2071 h 3684"/>
              <a:gd name="T8" fmla="*/ 4767 w 4807"/>
              <a:gd name="T9" fmla="*/ 1898 h 3684"/>
              <a:gd name="T10" fmla="*/ 4407 w 4807"/>
              <a:gd name="T11" fmla="*/ 1590 h 3684"/>
              <a:gd name="T12" fmla="*/ 4382 w 4807"/>
              <a:gd name="T13" fmla="*/ 1475 h 3684"/>
              <a:gd name="T14" fmla="*/ 4023 w 4807"/>
              <a:gd name="T15" fmla="*/ 3609 h 3684"/>
              <a:gd name="T16" fmla="*/ 3842 w 4807"/>
              <a:gd name="T17" fmla="*/ 3684 h 3684"/>
              <a:gd name="T18" fmla="*/ 3842 w 4807"/>
              <a:gd name="T19" fmla="*/ 3684 h 3684"/>
              <a:gd name="T20" fmla="*/ 3708 w 4807"/>
              <a:gd name="T21" fmla="*/ 2823 h 3684"/>
              <a:gd name="T22" fmla="*/ 3655 w 4807"/>
              <a:gd name="T23" fmla="*/ 3327 h 3684"/>
              <a:gd name="T24" fmla="*/ 3714 w 4807"/>
              <a:gd name="T25" fmla="*/ 798 h 3684"/>
              <a:gd name="T26" fmla="*/ 3254 w 4807"/>
              <a:gd name="T27" fmla="*/ 462 h 3684"/>
              <a:gd name="T28" fmla="*/ 3671 w 4807"/>
              <a:gd name="T29" fmla="*/ 791 h 3684"/>
              <a:gd name="T30" fmla="*/ 3932 w 4807"/>
              <a:gd name="T31" fmla="*/ 1042 h 3684"/>
              <a:gd name="T32" fmla="*/ 3278 w 4807"/>
              <a:gd name="T33" fmla="*/ 578 h 3684"/>
              <a:gd name="T34" fmla="*/ 3191 w 4807"/>
              <a:gd name="T35" fmla="*/ 2588 h 3684"/>
              <a:gd name="T36" fmla="*/ 3058 w 4807"/>
              <a:gd name="T37" fmla="*/ 3339 h 3684"/>
              <a:gd name="T38" fmla="*/ 3179 w 4807"/>
              <a:gd name="T39" fmla="*/ 3072 h 3684"/>
              <a:gd name="T40" fmla="*/ 3043 w 4807"/>
              <a:gd name="T41" fmla="*/ 3330 h 3684"/>
              <a:gd name="T42" fmla="*/ 3117 w 4807"/>
              <a:gd name="T43" fmla="*/ 420 h 3684"/>
              <a:gd name="T44" fmla="*/ 2945 w 4807"/>
              <a:gd name="T45" fmla="*/ 2968 h 3684"/>
              <a:gd name="T46" fmla="*/ 2916 w 4807"/>
              <a:gd name="T47" fmla="*/ 2926 h 3684"/>
              <a:gd name="T48" fmla="*/ 2800 w 4807"/>
              <a:gd name="T49" fmla="*/ 1213 h 3684"/>
              <a:gd name="T50" fmla="*/ 2624 w 4807"/>
              <a:gd name="T51" fmla="*/ 1721 h 3684"/>
              <a:gd name="T52" fmla="*/ 3220 w 4807"/>
              <a:gd name="T53" fmla="*/ 1676 h 3684"/>
              <a:gd name="T54" fmla="*/ 3699 w 4807"/>
              <a:gd name="T55" fmla="*/ 1147 h 3684"/>
              <a:gd name="T56" fmla="*/ 3438 w 4807"/>
              <a:gd name="T57" fmla="*/ 1078 h 3684"/>
              <a:gd name="T58" fmla="*/ 3163 w 4807"/>
              <a:gd name="T59" fmla="*/ 1491 h 3684"/>
              <a:gd name="T60" fmla="*/ 2914 w 4807"/>
              <a:gd name="T61" fmla="*/ 1458 h 3684"/>
              <a:gd name="T62" fmla="*/ 2441 w 4807"/>
              <a:gd name="T63" fmla="*/ 1489 h 3684"/>
              <a:gd name="T64" fmla="*/ 2274 w 4807"/>
              <a:gd name="T65" fmla="*/ 367 h 3684"/>
              <a:gd name="T66" fmla="*/ 2250 w 4807"/>
              <a:gd name="T67" fmla="*/ 1492 h 3684"/>
              <a:gd name="T68" fmla="*/ 2022 w 4807"/>
              <a:gd name="T69" fmla="*/ 1475 h 3684"/>
              <a:gd name="T70" fmla="*/ 0 w 4807"/>
              <a:gd name="T71" fmla="*/ 2787 h 3684"/>
              <a:gd name="T72" fmla="*/ 145 w 4807"/>
              <a:gd name="T73" fmla="*/ 457 h 3684"/>
              <a:gd name="T74" fmla="*/ 1081 w 4807"/>
              <a:gd name="T75" fmla="*/ 882 h 3684"/>
              <a:gd name="T76" fmla="*/ 1521 w 4807"/>
              <a:gd name="T77" fmla="*/ 1138 h 3684"/>
              <a:gd name="T78" fmla="*/ 1947 w 4807"/>
              <a:gd name="T79" fmla="*/ 1614 h 3684"/>
              <a:gd name="T80" fmla="*/ 1978 w 4807"/>
              <a:gd name="T81" fmla="*/ 1924 h 3684"/>
              <a:gd name="T82" fmla="*/ 2293 w 4807"/>
              <a:gd name="T83" fmla="*/ 2575 h 3684"/>
              <a:gd name="T84" fmla="*/ 2813 w 4807"/>
              <a:gd name="T85" fmla="*/ 2979 h 3684"/>
              <a:gd name="T86" fmla="*/ 3058 w 4807"/>
              <a:gd name="T87" fmla="*/ 3182 h 3684"/>
              <a:gd name="T88" fmla="*/ 2743 w 4807"/>
              <a:gd name="T89" fmla="*/ 3277 h 3684"/>
              <a:gd name="T90" fmla="*/ 2387 w 4807"/>
              <a:gd name="T91" fmla="*/ 3179 h 3684"/>
              <a:gd name="T92" fmla="*/ 2013 w 4807"/>
              <a:gd name="T93" fmla="*/ 3033 h 3684"/>
              <a:gd name="T94" fmla="*/ 1743 w 4807"/>
              <a:gd name="T95" fmla="*/ 2650 h 3684"/>
              <a:gd name="T96" fmla="*/ 1312 w 4807"/>
              <a:gd name="T97" fmla="*/ 2318 h 3684"/>
              <a:gd name="T98" fmla="*/ 1116 w 4807"/>
              <a:gd name="T99" fmla="*/ 2211 h 3684"/>
              <a:gd name="T100" fmla="*/ 956 w 4807"/>
              <a:gd name="T101" fmla="*/ 2380 h 3684"/>
              <a:gd name="T102" fmla="*/ 710 w 4807"/>
              <a:gd name="T103" fmla="*/ 2486 h 3684"/>
              <a:gd name="T104" fmla="*/ 652 w 4807"/>
              <a:gd name="T105" fmla="*/ 2537 h 3684"/>
              <a:gd name="T106" fmla="*/ 124 w 4807"/>
              <a:gd name="T107" fmla="*/ 2799 h 3684"/>
              <a:gd name="T108" fmla="*/ 977 w 4807"/>
              <a:gd name="T109" fmla="*/ 2321 h 3684"/>
              <a:gd name="T110" fmla="*/ 864 w 4807"/>
              <a:gd name="T111" fmla="*/ 2541 h 3684"/>
              <a:gd name="T112" fmla="*/ 763 w 4807"/>
              <a:gd name="T113" fmla="*/ 2534 h 3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07" h="3684">
                <a:moveTo>
                  <a:pt x="837" y="2644"/>
                </a:moveTo>
                <a:cubicBezTo>
                  <a:pt x="852" y="2584"/>
                  <a:pt x="756" y="2559"/>
                  <a:pt x="716" y="2546"/>
                </a:cubicBezTo>
                <a:cubicBezTo>
                  <a:pt x="760" y="2573"/>
                  <a:pt x="803" y="2606"/>
                  <a:pt x="837" y="2644"/>
                </a:cubicBezTo>
                <a:close/>
                <a:moveTo>
                  <a:pt x="1903" y="326"/>
                </a:moveTo>
                <a:cubicBezTo>
                  <a:pt x="1863" y="279"/>
                  <a:pt x="1931" y="238"/>
                  <a:pt x="1969" y="228"/>
                </a:cubicBezTo>
                <a:cubicBezTo>
                  <a:pt x="2031" y="212"/>
                  <a:pt x="2101" y="246"/>
                  <a:pt x="2161" y="257"/>
                </a:cubicBezTo>
                <a:cubicBezTo>
                  <a:pt x="2109" y="269"/>
                  <a:pt x="2105" y="311"/>
                  <a:pt x="2040" y="311"/>
                </a:cubicBezTo>
                <a:cubicBezTo>
                  <a:pt x="2013" y="311"/>
                  <a:pt x="1989" y="287"/>
                  <a:pt x="1963" y="290"/>
                </a:cubicBezTo>
                <a:cubicBezTo>
                  <a:pt x="1940" y="293"/>
                  <a:pt x="1923" y="317"/>
                  <a:pt x="1903" y="326"/>
                </a:cubicBezTo>
                <a:close/>
                <a:moveTo>
                  <a:pt x="4801" y="2021"/>
                </a:moveTo>
                <a:cubicBezTo>
                  <a:pt x="4807" y="2001"/>
                  <a:pt x="4807" y="1981"/>
                  <a:pt x="4801" y="1962"/>
                </a:cubicBezTo>
                <a:cubicBezTo>
                  <a:pt x="4801" y="1981"/>
                  <a:pt x="4801" y="2001"/>
                  <a:pt x="4801" y="2021"/>
                </a:cubicBezTo>
                <a:close/>
                <a:moveTo>
                  <a:pt x="4697" y="2071"/>
                </a:moveTo>
                <a:cubicBezTo>
                  <a:pt x="4707" y="2068"/>
                  <a:pt x="4717" y="2065"/>
                  <a:pt x="4727" y="2062"/>
                </a:cubicBezTo>
                <a:cubicBezTo>
                  <a:pt x="4720" y="2023"/>
                  <a:pt x="4676" y="2018"/>
                  <a:pt x="4667" y="2059"/>
                </a:cubicBezTo>
                <a:cubicBezTo>
                  <a:pt x="4677" y="2063"/>
                  <a:pt x="4687" y="2067"/>
                  <a:pt x="4697" y="2071"/>
                </a:cubicBezTo>
                <a:close/>
                <a:moveTo>
                  <a:pt x="4480" y="1748"/>
                </a:moveTo>
                <a:cubicBezTo>
                  <a:pt x="4503" y="1769"/>
                  <a:pt x="4535" y="1777"/>
                  <a:pt x="4540" y="1811"/>
                </a:cubicBezTo>
                <a:cubicBezTo>
                  <a:pt x="4546" y="1853"/>
                  <a:pt x="4539" y="1895"/>
                  <a:pt x="4571" y="1928"/>
                </a:cubicBezTo>
                <a:cubicBezTo>
                  <a:pt x="4618" y="1976"/>
                  <a:pt x="4785" y="1990"/>
                  <a:pt x="4767" y="1898"/>
                </a:cubicBezTo>
                <a:cubicBezTo>
                  <a:pt x="4756" y="1843"/>
                  <a:pt x="4699" y="1746"/>
                  <a:pt x="4669" y="1734"/>
                </a:cubicBezTo>
                <a:cubicBezTo>
                  <a:pt x="4647" y="1725"/>
                  <a:pt x="4626" y="1724"/>
                  <a:pt x="4615" y="1700"/>
                </a:cubicBezTo>
                <a:cubicBezTo>
                  <a:pt x="4570" y="1600"/>
                  <a:pt x="4510" y="1505"/>
                  <a:pt x="4400" y="1469"/>
                </a:cubicBezTo>
                <a:cubicBezTo>
                  <a:pt x="4430" y="1502"/>
                  <a:pt x="4410" y="1552"/>
                  <a:pt x="4407" y="1590"/>
                </a:cubicBezTo>
                <a:cubicBezTo>
                  <a:pt x="4403" y="1653"/>
                  <a:pt x="4451" y="1697"/>
                  <a:pt x="4480" y="1748"/>
                </a:cubicBezTo>
                <a:close/>
                <a:moveTo>
                  <a:pt x="4382" y="1475"/>
                </a:moveTo>
                <a:cubicBezTo>
                  <a:pt x="4425" y="1438"/>
                  <a:pt x="4428" y="1359"/>
                  <a:pt x="4382" y="1323"/>
                </a:cubicBezTo>
                <a:cubicBezTo>
                  <a:pt x="4357" y="1369"/>
                  <a:pt x="4366" y="1428"/>
                  <a:pt x="4382" y="1475"/>
                </a:cubicBezTo>
                <a:close/>
                <a:moveTo>
                  <a:pt x="4023" y="3609"/>
                </a:moveTo>
                <a:cubicBezTo>
                  <a:pt x="4040" y="3596"/>
                  <a:pt x="4060" y="3591"/>
                  <a:pt x="4082" y="3592"/>
                </a:cubicBezTo>
                <a:cubicBezTo>
                  <a:pt x="4055" y="3552"/>
                  <a:pt x="4024" y="3590"/>
                  <a:pt x="3990" y="3592"/>
                </a:cubicBezTo>
                <a:cubicBezTo>
                  <a:pt x="4001" y="3597"/>
                  <a:pt x="4012" y="3603"/>
                  <a:pt x="4023" y="3609"/>
                </a:cubicBezTo>
                <a:close/>
                <a:moveTo>
                  <a:pt x="3803" y="682"/>
                </a:moveTo>
                <a:cubicBezTo>
                  <a:pt x="3817" y="658"/>
                  <a:pt x="3806" y="634"/>
                  <a:pt x="3785" y="619"/>
                </a:cubicBezTo>
                <a:cubicBezTo>
                  <a:pt x="3776" y="644"/>
                  <a:pt x="3782" y="665"/>
                  <a:pt x="3803" y="682"/>
                </a:cubicBezTo>
                <a:close/>
                <a:moveTo>
                  <a:pt x="3842" y="3684"/>
                </a:moveTo>
                <a:cubicBezTo>
                  <a:pt x="3863" y="3678"/>
                  <a:pt x="3882" y="3668"/>
                  <a:pt x="3898" y="3654"/>
                </a:cubicBezTo>
                <a:cubicBezTo>
                  <a:pt x="3870" y="3628"/>
                  <a:pt x="3787" y="3571"/>
                  <a:pt x="3747" y="3594"/>
                </a:cubicBezTo>
                <a:cubicBezTo>
                  <a:pt x="3767" y="3611"/>
                  <a:pt x="3766" y="3640"/>
                  <a:pt x="3785" y="3657"/>
                </a:cubicBezTo>
                <a:cubicBezTo>
                  <a:pt x="3810" y="3678"/>
                  <a:pt x="3826" y="3636"/>
                  <a:pt x="3842" y="3684"/>
                </a:cubicBezTo>
                <a:close/>
                <a:moveTo>
                  <a:pt x="3747" y="3556"/>
                </a:moveTo>
                <a:cubicBezTo>
                  <a:pt x="3742" y="3534"/>
                  <a:pt x="3744" y="3524"/>
                  <a:pt x="3717" y="3529"/>
                </a:cubicBezTo>
                <a:cubicBezTo>
                  <a:pt x="3727" y="3538"/>
                  <a:pt x="3737" y="3547"/>
                  <a:pt x="3747" y="3556"/>
                </a:cubicBezTo>
                <a:close/>
                <a:moveTo>
                  <a:pt x="3708" y="2823"/>
                </a:moveTo>
                <a:cubicBezTo>
                  <a:pt x="3804" y="2819"/>
                  <a:pt x="3699" y="2677"/>
                  <a:pt x="3637" y="2748"/>
                </a:cubicBezTo>
                <a:cubicBezTo>
                  <a:pt x="3670" y="2765"/>
                  <a:pt x="3674" y="2808"/>
                  <a:pt x="3708" y="2823"/>
                </a:cubicBezTo>
                <a:close/>
                <a:moveTo>
                  <a:pt x="3625" y="3351"/>
                </a:moveTo>
                <a:cubicBezTo>
                  <a:pt x="3635" y="3343"/>
                  <a:pt x="3645" y="3335"/>
                  <a:pt x="3655" y="3327"/>
                </a:cubicBezTo>
                <a:cubicBezTo>
                  <a:pt x="3625" y="3327"/>
                  <a:pt x="3595" y="3325"/>
                  <a:pt x="3566" y="3321"/>
                </a:cubicBezTo>
                <a:cubicBezTo>
                  <a:pt x="3585" y="3331"/>
                  <a:pt x="3605" y="3341"/>
                  <a:pt x="3625" y="3351"/>
                </a:cubicBezTo>
                <a:close/>
                <a:moveTo>
                  <a:pt x="3800" y="905"/>
                </a:moveTo>
                <a:cubicBezTo>
                  <a:pt x="3757" y="899"/>
                  <a:pt x="3739" y="826"/>
                  <a:pt x="3714" y="798"/>
                </a:cubicBezTo>
                <a:cubicBezTo>
                  <a:pt x="3673" y="754"/>
                  <a:pt x="3599" y="686"/>
                  <a:pt x="3544" y="664"/>
                </a:cubicBezTo>
                <a:cubicBezTo>
                  <a:pt x="3485" y="641"/>
                  <a:pt x="3454" y="578"/>
                  <a:pt x="3395" y="554"/>
                </a:cubicBezTo>
                <a:cubicBezTo>
                  <a:pt x="3373" y="546"/>
                  <a:pt x="3358" y="569"/>
                  <a:pt x="3349" y="538"/>
                </a:cubicBezTo>
                <a:cubicBezTo>
                  <a:pt x="3340" y="507"/>
                  <a:pt x="3277" y="486"/>
                  <a:pt x="3254" y="462"/>
                </a:cubicBezTo>
                <a:cubicBezTo>
                  <a:pt x="3265" y="486"/>
                  <a:pt x="3256" y="500"/>
                  <a:pt x="3230" y="501"/>
                </a:cubicBezTo>
                <a:cubicBezTo>
                  <a:pt x="3259" y="526"/>
                  <a:pt x="3301" y="523"/>
                  <a:pt x="3330" y="549"/>
                </a:cubicBezTo>
                <a:cubicBezTo>
                  <a:pt x="3375" y="590"/>
                  <a:pt x="3521" y="720"/>
                  <a:pt x="3564" y="743"/>
                </a:cubicBezTo>
                <a:cubicBezTo>
                  <a:pt x="3599" y="761"/>
                  <a:pt x="3640" y="766"/>
                  <a:pt x="3671" y="791"/>
                </a:cubicBezTo>
                <a:cubicBezTo>
                  <a:pt x="3732" y="841"/>
                  <a:pt x="3752" y="925"/>
                  <a:pt x="3786" y="992"/>
                </a:cubicBezTo>
                <a:cubicBezTo>
                  <a:pt x="3809" y="1039"/>
                  <a:pt x="3788" y="1088"/>
                  <a:pt x="3791" y="1136"/>
                </a:cubicBezTo>
                <a:cubicBezTo>
                  <a:pt x="3795" y="1183"/>
                  <a:pt x="3828" y="1217"/>
                  <a:pt x="3848" y="1258"/>
                </a:cubicBezTo>
                <a:cubicBezTo>
                  <a:pt x="3885" y="1228"/>
                  <a:pt x="3951" y="1087"/>
                  <a:pt x="3932" y="1042"/>
                </a:cubicBezTo>
                <a:cubicBezTo>
                  <a:pt x="3917" y="1005"/>
                  <a:pt x="3883" y="981"/>
                  <a:pt x="3867" y="947"/>
                </a:cubicBezTo>
                <a:cubicBezTo>
                  <a:pt x="3846" y="904"/>
                  <a:pt x="3841" y="920"/>
                  <a:pt x="3800" y="905"/>
                </a:cubicBezTo>
                <a:close/>
                <a:moveTo>
                  <a:pt x="3218" y="593"/>
                </a:moveTo>
                <a:cubicBezTo>
                  <a:pt x="3238" y="589"/>
                  <a:pt x="3258" y="584"/>
                  <a:pt x="3278" y="578"/>
                </a:cubicBezTo>
                <a:cubicBezTo>
                  <a:pt x="3255" y="565"/>
                  <a:pt x="3232" y="573"/>
                  <a:pt x="3218" y="593"/>
                </a:cubicBezTo>
                <a:close/>
                <a:moveTo>
                  <a:pt x="3191" y="2680"/>
                </a:moveTo>
                <a:cubicBezTo>
                  <a:pt x="3172" y="2641"/>
                  <a:pt x="3183" y="2569"/>
                  <a:pt x="3200" y="2531"/>
                </a:cubicBezTo>
                <a:cubicBezTo>
                  <a:pt x="3167" y="2537"/>
                  <a:pt x="3141" y="2585"/>
                  <a:pt x="3191" y="2588"/>
                </a:cubicBezTo>
                <a:cubicBezTo>
                  <a:pt x="3179" y="2619"/>
                  <a:pt x="3151" y="2655"/>
                  <a:pt x="3191" y="2680"/>
                </a:cubicBezTo>
                <a:close/>
                <a:moveTo>
                  <a:pt x="3058" y="3339"/>
                </a:moveTo>
                <a:cubicBezTo>
                  <a:pt x="3066" y="3325"/>
                  <a:pt x="3078" y="3316"/>
                  <a:pt x="3094" y="3312"/>
                </a:cubicBezTo>
                <a:cubicBezTo>
                  <a:pt x="3070" y="3304"/>
                  <a:pt x="3057" y="3314"/>
                  <a:pt x="3058" y="3339"/>
                </a:cubicBezTo>
                <a:close/>
                <a:moveTo>
                  <a:pt x="3076" y="3096"/>
                </a:moveTo>
                <a:cubicBezTo>
                  <a:pt x="3085" y="3096"/>
                  <a:pt x="3094" y="3096"/>
                  <a:pt x="3102" y="3096"/>
                </a:cubicBezTo>
                <a:cubicBezTo>
                  <a:pt x="3064" y="3121"/>
                  <a:pt x="3129" y="3143"/>
                  <a:pt x="3147" y="3149"/>
                </a:cubicBezTo>
                <a:cubicBezTo>
                  <a:pt x="3190" y="3165"/>
                  <a:pt x="3208" y="3096"/>
                  <a:pt x="3179" y="3072"/>
                </a:cubicBezTo>
                <a:cubicBezTo>
                  <a:pt x="3164" y="3081"/>
                  <a:pt x="3154" y="3093"/>
                  <a:pt x="3150" y="3110"/>
                </a:cubicBezTo>
                <a:cubicBezTo>
                  <a:pt x="3100" y="3092"/>
                  <a:pt x="3081" y="3034"/>
                  <a:pt x="3037" y="3006"/>
                </a:cubicBezTo>
                <a:cubicBezTo>
                  <a:pt x="3055" y="3034"/>
                  <a:pt x="3072" y="3063"/>
                  <a:pt x="3076" y="3096"/>
                </a:cubicBezTo>
                <a:close/>
                <a:moveTo>
                  <a:pt x="3043" y="3330"/>
                </a:moveTo>
                <a:cubicBezTo>
                  <a:pt x="3091" y="3251"/>
                  <a:pt x="2956" y="3326"/>
                  <a:pt x="3043" y="3330"/>
                </a:cubicBezTo>
                <a:close/>
                <a:moveTo>
                  <a:pt x="2981" y="424"/>
                </a:moveTo>
                <a:cubicBezTo>
                  <a:pt x="3006" y="447"/>
                  <a:pt x="3023" y="478"/>
                  <a:pt x="3061" y="483"/>
                </a:cubicBezTo>
                <a:cubicBezTo>
                  <a:pt x="3100" y="489"/>
                  <a:pt x="3146" y="464"/>
                  <a:pt x="3117" y="420"/>
                </a:cubicBezTo>
                <a:cubicBezTo>
                  <a:pt x="3091" y="381"/>
                  <a:pt x="2987" y="358"/>
                  <a:pt x="2981" y="424"/>
                </a:cubicBezTo>
                <a:close/>
                <a:moveTo>
                  <a:pt x="3070" y="2994"/>
                </a:moveTo>
                <a:cubicBezTo>
                  <a:pt x="3133" y="2928"/>
                  <a:pt x="3044" y="2896"/>
                  <a:pt x="2994" y="2878"/>
                </a:cubicBezTo>
                <a:cubicBezTo>
                  <a:pt x="2906" y="2844"/>
                  <a:pt x="2996" y="2937"/>
                  <a:pt x="2945" y="2968"/>
                </a:cubicBezTo>
                <a:cubicBezTo>
                  <a:pt x="2980" y="2955"/>
                  <a:pt x="3043" y="2968"/>
                  <a:pt x="3070" y="2994"/>
                </a:cubicBezTo>
                <a:close/>
                <a:moveTo>
                  <a:pt x="2916" y="2926"/>
                </a:moveTo>
                <a:cubicBezTo>
                  <a:pt x="2927" y="2905"/>
                  <a:pt x="2929" y="2788"/>
                  <a:pt x="2876" y="2818"/>
                </a:cubicBezTo>
                <a:cubicBezTo>
                  <a:pt x="2812" y="2854"/>
                  <a:pt x="2885" y="2907"/>
                  <a:pt x="2916" y="2926"/>
                </a:cubicBezTo>
                <a:close/>
                <a:moveTo>
                  <a:pt x="2904" y="100"/>
                </a:moveTo>
                <a:cubicBezTo>
                  <a:pt x="2936" y="70"/>
                  <a:pt x="2877" y="0"/>
                  <a:pt x="2846" y="27"/>
                </a:cubicBezTo>
                <a:cubicBezTo>
                  <a:pt x="2827" y="43"/>
                  <a:pt x="2891" y="94"/>
                  <a:pt x="2904" y="100"/>
                </a:cubicBezTo>
                <a:close/>
                <a:moveTo>
                  <a:pt x="2800" y="1213"/>
                </a:moveTo>
                <a:cubicBezTo>
                  <a:pt x="2806" y="1186"/>
                  <a:pt x="2796" y="1183"/>
                  <a:pt x="2770" y="1205"/>
                </a:cubicBezTo>
                <a:cubicBezTo>
                  <a:pt x="2780" y="1207"/>
                  <a:pt x="2790" y="1210"/>
                  <a:pt x="2800" y="1213"/>
                </a:cubicBezTo>
                <a:close/>
                <a:moveTo>
                  <a:pt x="2559" y="1653"/>
                </a:moveTo>
                <a:cubicBezTo>
                  <a:pt x="2579" y="1678"/>
                  <a:pt x="2612" y="1689"/>
                  <a:pt x="2624" y="1721"/>
                </a:cubicBezTo>
                <a:cubicBezTo>
                  <a:pt x="2663" y="1694"/>
                  <a:pt x="2720" y="1682"/>
                  <a:pt x="2756" y="1722"/>
                </a:cubicBezTo>
                <a:cubicBezTo>
                  <a:pt x="2782" y="1750"/>
                  <a:pt x="2780" y="1781"/>
                  <a:pt x="2829" y="1776"/>
                </a:cubicBezTo>
                <a:cubicBezTo>
                  <a:pt x="2893" y="1770"/>
                  <a:pt x="2957" y="1784"/>
                  <a:pt x="3021" y="1771"/>
                </a:cubicBezTo>
                <a:cubicBezTo>
                  <a:pt x="3104" y="1754"/>
                  <a:pt x="3148" y="1675"/>
                  <a:pt x="3220" y="1676"/>
                </a:cubicBezTo>
                <a:cubicBezTo>
                  <a:pt x="3293" y="1678"/>
                  <a:pt x="3392" y="1575"/>
                  <a:pt x="3381" y="1501"/>
                </a:cubicBezTo>
                <a:cubicBezTo>
                  <a:pt x="3423" y="1506"/>
                  <a:pt x="3621" y="1534"/>
                  <a:pt x="3592" y="1432"/>
                </a:cubicBezTo>
                <a:cubicBezTo>
                  <a:pt x="3587" y="1414"/>
                  <a:pt x="3518" y="1293"/>
                  <a:pt x="3577" y="1305"/>
                </a:cubicBezTo>
                <a:cubicBezTo>
                  <a:pt x="3675" y="1326"/>
                  <a:pt x="3699" y="1221"/>
                  <a:pt x="3699" y="1147"/>
                </a:cubicBezTo>
                <a:cubicBezTo>
                  <a:pt x="3699" y="1119"/>
                  <a:pt x="3707" y="1088"/>
                  <a:pt x="3678" y="1075"/>
                </a:cubicBezTo>
                <a:cubicBezTo>
                  <a:pt x="3651" y="1062"/>
                  <a:pt x="3619" y="1049"/>
                  <a:pt x="3652" y="1017"/>
                </a:cubicBezTo>
                <a:cubicBezTo>
                  <a:pt x="3625" y="1028"/>
                  <a:pt x="3564" y="1094"/>
                  <a:pt x="3537" y="1054"/>
                </a:cubicBezTo>
                <a:cubicBezTo>
                  <a:pt x="3507" y="1012"/>
                  <a:pt x="3431" y="1014"/>
                  <a:pt x="3438" y="1078"/>
                </a:cubicBezTo>
                <a:cubicBezTo>
                  <a:pt x="3445" y="1138"/>
                  <a:pt x="3479" y="1189"/>
                  <a:pt x="3469" y="1254"/>
                </a:cubicBezTo>
                <a:cubicBezTo>
                  <a:pt x="3459" y="1318"/>
                  <a:pt x="3369" y="1284"/>
                  <a:pt x="3324" y="1320"/>
                </a:cubicBezTo>
                <a:cubicBezTo>
                  <a:pt x="3275" y="1359"/>
                  <a:pt x="3268" y="1420"/>
                  <a:pt x="3230" y="1467"/>
                </a:cubicBezTo>
                <a:cubicBezTo>
                  <a:pt x="3214" y="1486"/>
                  <a:pt x="3185" y="1485"/>
                  <a:pt x="3163" y="1491"/>
                </a:cubicBezTo>
                <a:cubicBezTo>
                  <a:pt x="3114" y="1504"/>
                  <a:pt x="3122" y="1484"/>
                  <a:pt x="3075" y="1476"/>
                </a:cubicBezTo>
                <a:cubicBezTo>
                  <a:pt x="3040" y="1470"/>
                  <a:pt x="2998" y="1536"/>
                  <a:pt x="2970" y="1498"/>
                </a:cubicBezTo>
                <a:cubicBezTo>
                  <a:pt x="2933" y="1447"/>
                  <a:pt x="2935" y="1366"/>
                  <a:pt x="2995" y="1335"/>
                </a:cubicBezTo>
                <a:cubicBezTo>
                  <a:pt x="2944" y="1280"/>
                  <a:pt x="2899" y="1434"/>
                  <a:pt x="2914" y="1458"/>
                </a:cubicBezTo>
                <a:cubicBezTo>
                  <a:pt x="2940" y="1502"/>
                  <a:pt x="2730" y="1523"/>
                  <a:pt x="2708" y="1522"/>
                </a:cubicBezTo>
                <a:cubicBezTo>
                  <a:pt x="2679" y="1520"/>
                  <a:pt x="2663" y="1506"/>
                  <a:pt x="2637" y="1495"/>
                </a:cubicBezTo>
                <a:cubicBezTo>
                  <a:pt x="2602" y="1481"/>
                  <a:pt x="2588" y="1502"/>
                  <a:pt x="2556" y="1499"/>
                </a:cubicBezTo>
                <a:cubicBezTo>
                  <a:pt x="2527" y="1497"/>
                  <a:pt x="2456" y="1512"/>
                  <a:pt x="2441" y="1489"/>
                </a:cubicBezTo>
                <a:cubicBezTo>
                  <a:pt x="2417" y="1452"/>
                  <a:pt x="2375" y="1542"/>
                  <a:pt x="2413" y="1581"/>
                </a:cubicBezTo>
                <a:cubicBezTo>
                  <a:pt x="2440" y="1608"/>
                  <a:pt x="2468" y="1600"/>
                  <a:pt x="2500" y="1614"/>
                </a:cubicBezTo>
                <a:cubicBezTo>
                  <a:pt x="2523" y="1624"/>
                  <a:pt x="2532" y="1649"/>
                  <a:pt x="2559" y="1653"/>
                </a:cubicBezTo>
                <a:close/>
                <a:moveTo>
                  <a:pt x="2274" y="367"/>
                </a:moveTo>
                <a:cubicBezTo>
                  <a:pt x="2299" y="374"/>
                  <a:pt x="2304" y="364"/>
                  <a:pt x="2289" y="337"/>
                </a:cubicBezTo>
                <a:cubicBezTo>
                  <a:pt x="2284" y="347"/>
                  <a:pt x="2279" y="357"/>
                  <a:pt x="2274" y="367"/>
                </a:cubicBezTo>
                <a:close/>
                <a:moveTo>
                  <a:pt x="2283" y="1617"/>
                </a:moveTo>
                <a:cubicBezTo>
                  <a:pt x="2328" y="1583"/>
                  <a:pt x="2315" y="1492"/>
                  <a:pt x="2250" y="1492"/>
                </a:cubicBezTo>
                <a:cubicBezTo>
                  <a:pt x="2172" y="1493"/>
                  <a:pt x="2260" y="1598"/>
                  <a:pt x="2283" y="1617"/>
                </a:cubicBezTo>
                <a:close/>
                <a:moveTo>
                  <a:pt x="2022" y="1475"/>
                </a:moveTo>
                <a:cubicBezTo>
                  <a:pt x="2079" y="1471"/>
                  <a:pt x="2052" y="1384"/>
                  <a:pt x="2007" y="1385"/>
                </a:cubicBezTo>
                <a:cubicBezTo>
                  <a:pt x="1974" y="1385"/>
                  <a:pt x="2010" y="1464"/>
                  <a:pt x="2022" y="1475"/>
                </a:cubicBezTo>
                <a:close/>
                <a:moveTo>
                  <a:pt x="1666" y="1228"/>
                </a:moveTo>
                <a:cubicBezTo>
                  <a:pt x="1702" y="1213"/>
                  <a:pt x="1708" y="1174"/>
                  <a:pt x="1683" y="1145"/>
                </a:cubicBezTo>
                <a:cubicBezTo>
                  <a:pt x="1652" y="1162"/>
                  <a:pt x="1628" y="1202"/>
                  <a:pt x="1666" y="1228"/>
                </a:cubicBezTo>
                <a:close/>
                <a:moveTo>
                  <a:pt x="0" y="2787"/>
                </a:moveTo>
                <a:lnTo>
                  <a:pt x="59" y="2033"/>
                </a:lnTo>
                <a:cubicBezTo>
                  <a:pt x="55" y="1981"/>
                  <a:pt x="9" y="1956"/>
                  <a:pt x="21" y="1899"/>
                </a:cubicBezTo>
                <a:cubicBezTo>
                  <a:pt x="30" y="1852"/>
                  <a:pt x="57" y="1795"/>
                  <a:pt x="75" y="1755"/>
                </a:cubicBezTo>
                <a:lnTo>
                  <a:pt x="145" y="457"/>
                </a:lnTo>
                <a:cubicBezTo>
                  <a:pt x="190" y="475"/>
                  <a:pt x="286" y="506"/>
                  <a:pt x="330" y="528"/>
                </a:cubicBezTo>
                <a:cubicBezTo>
                  <a:pt x="451" y="590"/>
                  <a:pt x="563" y="678"/>
                  <a:pt x="696" y="713"/>
                </a:cubicBezTo>
                <a:cubicBezTo>
                  <a:pt x="762" y="730"/>
                  <a:pt x="831" y="721"/>
                  <a:pt x="894" y="748"/>
                </a:cubicBezTo>
                <a:cubicBezTo>
                  <a:pt x="968" y="780"/>
                  <a:pt x="1015" y="841"/>
                  <a:pt x="1081" y="882"/>
                </a:cubicBezTo>
                <a:cubicBezTo>
                  <a:pt x="1133" y="914"/>
                  <a:pt x="1143" y="877"/>
                  <a:pt x="1184" y="885"/>
                </a:cubicBezTo>
                <a:cubicBezTo>
                  <a:pt x="1236" y="895"/>
                  <a:pt x="1238" y="953"/>
                  <a:pt x="1287" y="964"/>
                </a:cubicBezTo>
                <a:cubicBezTo>
                  <a:pt x="1344" y="977"/>
                  <a:pt x="1355" y="1039"/>
                  <a:pt x="1390" y="1074"/>
                </a:cubicBezTo>
                <a:cubicBezTo>
                  <a:pt x="1427" y="1110"/>
                  <a:pt x="1481" y="1099"/>
                  <a:pt x="1521" y="1138"/>
                </a:cubicBezTo>
                <a:cubicBezTo>
                  <a:pt x="1565" y="1180"/>
                  <a:pt x="1600" y="1237"/>
                  <a:pt x="1611" y="1298"/>
                </a:cubicBezTo>
                <a:cubicBezTo>
                  <a:pt x="1620" y="1351"/>
                  <a:pt x="1577" y="1394"/>
                  <a:pt x="1584" y="1439"/>
                </a:cubicBezTo>
                <a:cubicBezTo>
                  <a:pt x="1593" y="1504"/>
                  <a:pt x="1751" y="1517"/>
                  <a:pt x="1799" y="1535"/>
                </a:cubicBezTo>
                <a:cubicBezTo>
                  <a:pt x="1847" y="1552"/>
                  <a:pt x="1903" y="1589"/>
                  <a:pt x="1947" y="1614"/>
                </a:cubicBezTo>
                <a:cubicBezTo>
                  <a:pt x="1969" y="1626"/>
                  <a:pt x="1978" y="1649"/>
                  <a:pt x="2004" y="1656"/>
                </a:cubicBezTo>
                <a:cubicBezTo>
                  <a:pt x="2034" y="1663"/>
                  <a:pt x="2063" y="1647"/>
                  <a:pt x="2093" y="1656"/>
                </a:cubicBezTo>
                <a:cubicBezTo>
                  <a:pt x="2166" y="1677"/>
                  <a:pt x="2277" y="1839"/>
                  <a:pt x="2215" y="1912"/>
                </a:cubicBezTo>
                <a:cubicBezTo>
                  <a:pt x="2166" y="1969"/>
                  <a:pt x="2042" y="1921"/>
                  <a:pt x="1978" y="1924"/>
                </a:cubicBezTo>
                <a:cubicBezTo>
                  <a:pt x="1878" y="1930"/>
                  <a:pt x="1975" y="2135"/>
                  <a:pt x="2005" y="2180"/>
                </a:cubicBezTo>
                <a:cubicBezTo>
                  <a:pt x="2040" y="2233"/>
                  <a:pt x="2098" y="2270"/>
                  <a:pt x="2135" y="2323"/>
                </a:cubicBezTo>
                <a:cubicBezTo>
                  <a:pt x="2160" y="2357"/>
                  <a:pt x="2225" y="2418"/>
                  <a:pt x="2274" y="2398"/>
                </a:cubicBezTo>
                <a:cubicBezTo>
                  <a:pt x="2270" y="2447"/>
                  <a:pt x="2279" y="2529"/>
                  <a:pt x="2293" y="2575"/>
                </a:cubicBezTo>
                <a:cubicBezTo>
                  <a:pt x="2301" y="2600"/>
                  <a:pt x="2317" y="2610"/>
                  <a:pt x="2338" y="2622"/>
                </a:cubicBezTo>
                <a:cubicBezTo>
                  <a:pt x="2388" y="2652"/>
                  <a:pt x="2311" y="2833"/>
                  <a:pt x="2508" y="2756"/>
                </a:cubicBezTo>
                <a:cubicBezTo>
                  <a:pt x="2552" y="2738"/>
                  <a:pt x="2628" y="2733"/>
                  <a:pt x="2597" y="2802"/>
                </a:cubicBezTo>
                <a:cubicBezTo>
                  <a:pt x="2497" y="3025"/>
                  <a:pt x="2806" y="2911"/>
                  <a:pt x="2813" y="2979"/>
                </a:cubicBezTo>
                <a:cubicBezTo>
                  <a:pt x="2816" y="3016"/>
                  <a:pt x="2732" y="3020"/>
                  <a:pt x="2711" y="3033"/>
                </a:cubicBezTo>
                <a:cubicBezTo>
                  <a:pt x="2729" y="3056"/>
                  <a:pt x="2738" y="3086"/>
                  <a:pt x="2761" y="3105"/>
                </a:cubicBezTo>
                <a:cubicBezTo>
                  <a:pt x="2790" y="3128"/>
                  <a:pt x="2838" y="3132"/>
                  <a:pt x="2872" y="3153"/>
                </a:cubicBezTo>
                <a:cubicBezTo>
                  <a:pt x="2923" y="3185"/>
                  <a:pt x="2999" y="3202"/>
                  <a:pt x="3058" y="3182"/>
                </a:cubicBezTo>
                <a:cubicBezTo>
                  <a:pt x="3028" y="3195"/>
                  <a:pt x="2988" y="3225"/>
                  <a:pt x="2954" y="3219"/>
                </a:cubicBezTo>
                <a:cubicBezTo>
                  <a:pt x="2926" y="3214"/>
                  <a:pt x="2897" y="3197"/>
                  <a:pt x="2892" y="3238"/>
                </a:cubicBezTo>
                <a:cubicBezTo>
                  <a:pt x="2957" y="3255"/>
                  <a:pt x="3030" y="3288"/>
                  <a:pt x="2933" y="3318"/>
                </a:cubicBezTo>
                <a:cubicBezTo>
                  <a:pt x="2868" y="3338"/>
                  <a:pt x="2779" y="3362"/>
                  <a:pt x="2743" y="3277"/>
                </a:cubicBezTo>
                <a:cubicBezTo>
                  <a:pt x="2765" y="3283"/>
                  <a:pt x="2784" y="3278"/>
                  <a:pt x="2800" y="3262"/>
                </a:cubicBezTo>
                <a:cubicBezTo>
                  <a:pt x="2781" y="3251"/>
                  <a:pt x="2764" y="3254"/>
                  <a:pt x="2749" y="3271"/>
                </a:cubicBezTo>
                <a:cubicBezTo>
                  <a:pt x="2745" y="3209"/>
                  <a:pt x="2653" y="3214"/>
                  <a:pt x="2610" y="3211"/>
                </a:cubicBezTo>
                <a:cubicBezTo>
                  <a:pt x="2537" y="3205"/>
                  <a:pt x="2463" y="3166"/>
                  <a:pt x="2387" y="3179"/>
                </a:cubicBezTo>
                <a:cubicBezTo>
                  <a:pt x="2390" y="3168"/>
                  <a:pt x="2393" y="3157"/>
                  <a:pt x="2396" y="3146"/>
                </a:cubicBezTo>
                <a:cubicBezTo>
                  <a:pt x="2268" y="3205"/>
                  <a:pt x="2240" y="3107"/>
                  <a:pt x="2201" y="3132"/>
                </a:cubicBezTo>
                <a:cubicBezTo>
                  <a:pt x="2145" y="3169"/>
                  <a:pt x="2108" y="3095"/>
                  <a:pt x="2072" y="3128"/>
                </a:cubicBezTo>
                <a:cubicBezTo>
                  <a:pt x="2063" y="3090"/>
                  <a:pt x="2013" y="3075"/>
                  <a:pt x="2013" y="3033"/>
                </a:cubicBezTo>
                <a:cubicBezTo>
                  <a:pt x="2013" y="3001"/>
                  <a:pt x="1989" y="2960"/>
                  <a:pt x="1970" y="2935"/>
                </a:cubicBezTo>
                <a:cubicBezTo>
                  <a:pt x="1949" y="2907"/>
                  <a:pt x="1908" y="2928"/>
                  <a:pt x="1887" y="2897"/>
                </a:cubicBezTo>
                <a:cubicBezTo>
                  <a:pt x="1869" y="2872"/>
                  <a:pt x="1827" y="2809"/>
                  <a:pt x="1855" y="2778"/>
                </a:cubicBezTo>
                <a:cubicBezTo>
                  <a:pt x="1754" y="2765"/>
                  <a:pt x="1770" y="2719"/>
                  <a:pt x="1743" y="2650"/>
                </a:cubicBezTo>
                <a:cubicBezTo>
                  <a:pt x="1718" y="2586"/>
                  <a:pt x="1662" y="2435"/>
                  <a:pt x="1594" y="2407"/>
                </a:cubicBezTo>
                <a:cubicBezTo>
                  <a:pt x="1572" y="2398"/>
                  <a:pt x="1554" y="2380"/>
                  <a:pt x="1536" y="2365"/>
                </a:cubicBezTo>
                <a:cubicBezTo>
                  <a:pt x="1511" y="2345"/>
                  <a:pt x="1473" y="2365"/>
                  <a:pt x="1444" y="2361"/>
                </a:cubicBezTo>
                <a:cubicBezTo>
                  <a:pt x="1401" y="2356"/>
                  <a:pt x="1357" y="2327"/>
                  <a:pt x="1312" y="2318"/>
                </a:cubicBezTo>
                <a:cubicBezTo>
                  <a:pt x="1233" y="2302"/>
                  <a:pt x="1267" y="2288"/>
                  <a:pt x="1253" y="2232"/>
                </a:cubicBezTo>
                <a:cubicBezTo>
                  <a:pt x="1253" y="2281"/>
                  <a:pt x="1203" y="2255"/>
                  <a:pt x="1190" y="2229"/>
                </a:cubicBezTo>
                <a:cubicBezTo>
                  <a:pt x="1184" y="2291"/>
                  <a:pt x="1151" y="2237"/>
                  <a:pt x="1155" y="2211"/>
                </a:cubicBezTo>
                <a:cubicBezTo>
                  <a:pt x="1140" y="2238"/>
                  <a:pt x="1130" y="2264"/>
                  <a:pt x="1116" y="2211"/>
                </a:cubicBezTo>
                <a:cubicBezTo>
                  <a:pt x="1117" y="2240"/>
                  <a:pt x="1119" y="2268"/>
                  <a:pt x="1122" y="2297"/>
                </a:cubicBezTo>
                <a:cubicBezTo>
                  <a:pt x="1108" y="2277"/>
                  <a:pt x="1089" y="2263"/>
                  <a:pt x="1066" y="2256"/>
                </a:cubicBezTo>
                <a:cubicBezTo>
                  <a:pt x="1056" y="2389"/>
                  <a:pt x="897" y="2192"/>
                  <a:pt x="879" y="2184"/>
                </a:cubicBezTo>
                <a:cubicBezTo>
                  <a:pt x="901" y="2251"/>
                  <a:pt x="947" y="2309"/>
                  <a:pt x="956" y="2380"/>
                </a:cubicBezTo>
                <a:cubicBezTo>
                  <a:pt x="944" y="2377"/>
                  <a:pt x="932" y="2373"/>
                  <a:pt x="920" y="2368"/>
                </a:cubicBezTo>
                <a:cubicBezTo>
                  <a:pt x="936" y="2445"/>
                  <a:pt x="812" y="2352"/>
                  <a:pt x="775" y="2348"/>
                </a:cubicBezTo>
                <a:cubicBezTo>
                  <a:pt x="791" y="2373"/>
                  <a:pt x="882" y="2442"/>
                  <a:pt x="826" y="2465"/>
                </a:cubicBezTo>
                <a:cubicBezTo>
                  <a:pt x="790" y="2480"/>
                  <a:pt x="749" y="2479"/>
                  <a:pt x="710" y="2486"/>
                </a:cubicBezTo>
                <a:cubicBezTo>
                  <a:pt x="678" y="2491"/>
                  <a:pt x="648" y="2506"/>
                  <a:pt x="615" y="2494"/>
                </a:cubicBezTo>
                <a:cubicBezTo>
                  <a:pt x="590" y="2484"/>
                  <a:pt x="569" y="2474"/>
                  <a:pt x="541" y="2481"/>
                </a:cubicBezTo>
                <a:cubicBezTo>
                  <a:pt x="498" y="2492"/>
                  <a:pt x="471" y="2514"/>
                  <a:pt x="452" y="2457"/>
                </a:cubicBezTo>
                <a:cubicBezTo>
                  <a:pt x="457" y="2561"/>
                  <a:pt x="518" y="2452"/>
                  <a:pt x="652" y="2537"/>
                </a:cubicBezTo>
                <a:cubicBezTo>
                  <a:pt x="743" y="2595"/>
                  <a:pt x="814" y="2703"/>
                  <a:pt x="690" y="2756"/>
                </a:cubicBezTo>
                <a:cubicBezTo>
                  <a:pt x="634" y="2780"/>
                  <a:pt x="574" y="2844"/>
                  <a:pt x="513" y="2849"/>
                </a:cubicBezTo>
                <a:cubicBezTo>
                  <a:pt x="455" y="2853"/>
                  <a:pt x="406" y="2800"/>
                  <a:pt x="342" y="2806"/>
                </a:cubicBezTo>
                <a:cubicBezTo>
                  <a:pt x="269" y="2812"/>
                  <a:pt x="193" y="2831"/>
                  <a:pt x="124" y="2799"/>
                </a:cubicBezTo>
                <a:cubicBezTo>
                  <a:pt x="77" y="2778"/>
                  <a:pt x="37" y="2854"/>
                  <a:pt x="0" y="2787"/>
                </a:cubicBezTo>
                <a:close/>
                <a:moveTo>
                  <a:pt x="977" y="2321"/>
                </a:moveTo>
                <a:cubicBezTo>
                  <a:pt x="974" y="2304"/>
                  <a:pt x="964" y="2294"/>
                  <a:pt x="947" y="2291"/>
                </a:cubicBezTo>
                <a:cubicBezTo>
                  <a:pt x="957" y="2301"/>
                  <a:pt x="967" y="2311"/>
                  <a:pt x="977" y="2321"/>
                </a:cubicBezTo>
                <a:close/>
                <a:moveTo>
                  <a:pt x="885" y="2419"/>
                </a:moveTo>
                <a:cubicBezTo>
                  <a:pt x="890" y="2398"/>
                  <a:pt x="880" y="2395"/>
                  <a:pt x="855" y="2410"/>
                </a:cubicBezTo>
                <a:cubicBezTo>
                  <a:pt x="865" y="2413"/>
                  <a:pt x="875" y="2416"/>
                  <a:pt x="885" y="2419"/>
                </a:cubicBezTo>
                <a:close/>
                <a:moveTo>
                  <a:pt x="864" y="2541"/>
                </a:moveTo>
                <a:cubicBezTo>
                  <a:pt x="868" y="2517"/>
                  <a:pt x="852" y="2509"/>
                  <a:pt x="831" y="2511"/>
                </a:cubicBezTo>
                <a:cubicBezTo>
                  <a:pt x="841" y="2521"/>
                  <a:pt x="852" y="2531"/>
                  <a:pt x="864" y="2541"/>
                </a:cubicBezTo>
                <a:close/>
                <a:moveTo>
                  <a:pt x="825" y="2558"/>
                </a:moveTo>
                <a:cubicBezTo>
                  <a:pt x="865" y="2518"/>
                  <a:pt x="787" y="2511"/>
                  <a:pt x="763" y="2534"/>
                </a:cubicBezTo>
                <a:cubicBezTo>
                  <a:pt x="783" y="2546"/>
                  <a:pt x="803" y="2554"/>
                  <a:pt x="825" y="255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1" name="꙱ Panama (Republic of Panama) (PA) (H)">
            <a:extLst>
              <a:ext uri="{FF2B5EF4-FFF2-40B4-BE49-F238E27FC236}">
                <a16:creationId xmlns:a16="http://schemas.microsoft.com/office/drawing/2014/main" id="{9CFD0F1A-1718-4A46-B75F-6E3C76FB192B}"/>
              </a:ext>
            </a:extLst>
          </p:cNvPr>
          <p:cNvSpPr>
            <a:spLocks noEditPoints="1"/>
          </p:cNvSpPr>
          <p:nvPr/>
        </p:nvSpPr>
        <p:spPr bwMode="auto">
          <a:xfrm>
            <a:off x="2239893" y="2095228"/>
            <a:ext cx="150577" cy="72899"/>
          </a:xfrm>
          <a:custGeom>
            <a:avLst/>
            <a:gdLst>
              <a:gd name="T0" fmla="*/ 10 w 1829"/>
              <a:gd name="T1" fmla="*/ 480 h 883"/>
              <a:gd name="T2" fmla="*/ 53 w 1829"/>
              <a:gd name="T3" fmla="*/ 392 h 883"/>
              <a:gd name="T4" fmla="*/ 79 w 1829"/>
              <a:gd name="T5" fmla="*/ 264 h 883"/>
              <a:gd name="T6" fmla="*/ 35 w 1829"/>
              <a:gd name="T7" fmla="*/ 175 h 883"/>
              <a:gd name="T8" fmla="*/ 54 w 1829"/>
              <a:gd name="T9" fmla="*/ 27 h 883"/>
              <a:gd name="T10" fmla="*/ 128 w 1829"/>
              <a:gd name="T11" fmla="*/ 45 h 883"/>
              <a:gd name="T12" fmla="*/ 144 w 1829"/>
              <a:gd name="T13" fmla="*/ 15 h 883"/>
              <a:gd name="T14" fmla="*/ 218 w 1829"/>
              <a:gd name="T15" fmla="*/ 88 h 883"/>
              <a:gd name="T16" fmla="*/ 215 w 1829"/>
              <a:gd name="T17" fmla="*/ 147 h 883"/>
              <a:gd name="T18" fmla="*/ 244 w 1829"/>
              <a:gd name="T19" fmla="*/ 169 h 883"/>
              <a:gd name="T20" fmla="*/ 390 w 1829"/>
              <a:gd name="T21" fmla="*/ 242 h 883"/>
              <a:gd name="T22" fmla="*/ 352 w 1829"/>
              <a:gd name="T23" fmla="*/ 183 h 883"/>
              <a:gd name="T24" fmla="*/ 513 w 1829"/>
              <a:gd name="T25" fmla="*/ 301 h 883"/>
              <a:gd name="T26" fmla="*/ 813 w 1829"/>
              <a:gd name="T27" fmla="*/ 181 h 883"/>
              <a:gd name="T28" fmla="*/ 1025 w 1829"/>
              <a:gd name="T29" fmla="*/ 77 h 883"/>
              <a:gd name="T30" fmla="*/ 1120 w 1829"/>
              <a:gd name="T31" fmla="*/ 7 h 883"/>
              <a:gd name="T32" fmla="*/ 1281 w 1829"/>
              <a:gd name="T33" fmla="*/ 26 h 883"/>
              <a:gd name="T34" fmla="*/ 1254 w 1829"/>
              <a:gd name="T35" fmla="*/ 64 h 883"/>
              <a:gd name="T36" fmla="*/ 1581 w 1829"/>
              <a:gd name="T37" fmla="*/ 158 h 883"/>
              <a:gd name="T38" fmla="*/ 1768 w 1829"/>
              <a:gd name="T39" fmla="*/ 337 h 883"/>
              <a:gd name="T40" fmla="*/ 1801 w 1829"/>
              <a:gd name="T41" fmla="*/ 528 h 883"/>
              <a:gd name="T42" fmla="*/ 1676 w 1829"/>
              <a:gd name="T43" fmla="*/ 744 h 883"/>
              <a:gd name="T44" fmla="*/ 1643 w 1829"/>
              <a:gd name="T45" fmla="*/ 685 h 883"/>
              <a:gd name="T46" fmla="*/ 1627 w 1829"/>
              <a:gd name="T47" fmla="*/ 745 h 883"/>
              <a:gd name="T48" fmla="*/ 1582 w 1829"/>
              <a:gd name="T49" fmla="*/ 851 h 883"/>
              <a:gd name="T50" fmla="*/ 1423 w 1829"/>
              <a:gd name="T51" fmla="*/ 554 h 883"/>
              <a:gd name="T52" fmla="*/ 1496 w 1829"/>
              <a:gd name="T53" fmla="*/ 467 h 883"/>
              <a:gd name="T54" fmla="*/ 1640 w 1829"/>
              <a:gd name="T55" fmla="*/ 533 h 883"/>
              <a:gd name="T56" fmla="*/ 1573 w 1829"/>
              <a:gd name="T57" fmla="*/ 480 h 883"/>
              <a:gd name="T58" fmla="*/ 1527 w 1829"/>
              <a:gd name="T59" fmla="*/ 379 h 883"/>
              <a:gd name="T60" fmla="*/ 1501 w 1829"/>
              <a:gd name="T61" fmla="*/ 438 h 883"/>
              <a:gd name="T62" fmla="*/ 1441 w 1829"/>
              <a:gd name="T63" fmla="*/ 385 h 883"/>
              <a:gd name="T64" fmla="*/ 1438 w 1829"/>
              <a:gd name="T65" fmla="*/ 456 h 883"/>
              <a:gd name="T66" fmla="*/ 1346 w 1829"/>
              <a:gd name="T67" fmla="*/ 297 h 883"/>
              <a:gd name="T68" fmla="*/ 1207 w 1829"/>
              <a:gd name="T69" fmla="*/ 218 h 883"/>
              <a:gd name="T70" fmla="*/ 1016 w 1829"/>
              <a:gd name="T71" fmla="*/ 317 h 883"/>
              <a:gd name="T72" fmla="*/ 836 w 1829"/>
              <a:gd name="T73" fmla="*/ 474 h 883"/>
              <a:gd name="T74" fmla="*/ 872 w 1829"/>
              <a:gd name="T75" fmla="*/ 662 h 883"/>
              <a:gd name="T76" fmla="*/ 810 w 1829"/>
              <a:gd name="T77" fmla="*/ 800 h 883"/>
              <a:gd name="T78" fmla="*/ 638 w 1829"/>
              <a:gd name="T79" fmla="*/ 855 h 883"/>
              <a:gd name="T80" fmla="*/ 623 w 1829"/>
              <a:gd name="T81" fmla="*/ 746 h 883"/>
              <a:gd name="T82" fmla="*/ 595 w 1829"/>
              <a:gd name="T83" fmla="*/ 614 h 883"/>
              <a:gd name="T84" fmla="*/ 545 w 1829"/>
              <a:gd name="T85" fmla="*/ 617 h 883"/>
              <a:gd name="T86" fmla="*/ 438 w 1829"/>
              <a:gd name="T87" fmla="*/ 657 h 883"/>
              <a:gd name="T88" fmla="*/ 317 w 1829"/>
              <a:gd name="T89" fmla="*/ 505 h 883"/>
              <a:gd name="T90" fmla="*/ 243 w 1829"/>
              <a:gd name="T91" fmla="*/ 490 h 883"/>
              <a:gd name="T92" fmla="*/ 171 w 1829"/>
              <a:gd name="T93" fmla="*/ 453 h 883"/>
              <a:gd name="T94" fmla="*/ 61 w 1829"/>
              <a:gd name="T95" fmla="*/ 471 h 883"/>
              <a:gd name="T96" fmla="*/ 19 w 1829"/>
              <a:gd name="T97" fmla="*/ 569 h 883"/>
              <a:gd name="T98" fmla="*/ 10 w 1829"/>
              <a:gd name="T99" fmla="*/ 480 h 883"/>
              <a:gd name="T100" fmla="*/ 1293 w 1829"/>
              <a:gd name="T101" fmla="*/ 415 h 883"/>
              <a:gd name="T102" fmla="*/ 1266 w 1829"/>
              <a:gd name="T103" fmla="*/ 477 h 883"/>
              <a:gd name="T104" fmla="*/ 1293 w 1829"/>
              <a:gd name="T105" fmla="*/ 415 h 883"/>
              <a:gd name="T106" fmla="*/ 527 w 1829"/>
              <a:gd name="T107" fmla="*/ 765 h 883"/>
              <a:gd name="T108" fmla="*/ 586 w 1829"/>
              <a:gd name="T109" fmla="*/ 729 h 883"/>
              <a:gd name="T110" fmla="*/ 527 w 1829"/>
              <a:gd name="T111" fmla="*/ 765 h 883"/>
              <a:gd name="T112" fmla="*/ 376 w 1829"/>
              <a:gd name="T113" fmla="*/ 706 h 883"/>
              <a:gd name="T114" fmla="*/ 335 w 1829"/>
              <a:gd name="T115" fmla="*/ 772 h 883"/>
              <a:gd name="T116" fmla="*/ 396 w 1829"/>
              <a:gd name="T117" fmla="*/ 798 h 883"/>
              <a:gd name="T118" fmla="*/ 376 w 1829"/>
              <a:gd name="T119" fmla="*/ 706 h 883"/>
              <a:gd name="T120" fmla="*/ 180 w 1829"/>
              <a:gd name="T121" fmla="*/ 489 h 883"/>
              <a:gd name="T122" fmla="*/ 200 w 1829"/>
              <a:gd name="T123" fmla="*/ 486 h 883"/>
              <a:gd name="T124" fmla="*/ 180 w 1829"/>
              <a:gd name="T125" fmla="*/ 489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29" h="883">
                <a:moveTo>
                  <a:pt x="10" y="480"/>
                </a:moveTo>
                <a:cubicBezTo>
                  <a:pt x="0" y="427"/>
                  <a:pt x="46" y="429"/>
                  <a:pt x="53" y="392"/>
                </a:cubicBezTo>
                <a:cubicBezTo>
                  <a:pt x="63" y="344"/>
                  <a:pt x="12" y="293"/>
                  <a:pt x="79" y="264"/>
                </a:cubicBezTo>
                <a:cubicBezTo>
                  <a:pt x="130" y="233"/>
                  <a:pt x="42" y="212"/>
                  <a:pt x="35" y="175"/>
                </a:cubicBezTo>
                <a:cubicBezTo>
                  <a:pt x="28" y="128"/>
                  <a:pt x="69" y="58"/>
                  <a:pt x="54" y="27"/>
                </a:cubicBezTo>
                <a:cubicBezTo>
                  <a:pt x="89" y="0"/>
                  <a:pt x="99" y="39"/>
                  <a:pt x="128" y="45"/>
                </a:cubicBezTo>
                <a:cubicBezTo>
                  <a:pt x="152" y="51"/>
                  <a:pt x="165" y="40"/>
                  <a:pt x="144" y="15"/>
                </a:cubicBezTo>
                <a:cubicBezTo>
                  <a:pt x="167" y="35"/>
                  <a:pt x="209" y="61"/>
                  <a:pt x="218" y="88"/>
                </a:cubicBezTo>
                <a:cubicBezTo>
                  <a:pt x="218" y="108"/>
                  <a:pt x="217" y="128"/>
                  <a:pt x="215" y="147"/>
                </a:cubicBezTo>
                <a:cubicBezTo>
                  <a:pt x="219" y="163"/>
                  <a:pt x="246" y="146"/>
                  <a:pt x="244" y="169"/>
                </a:cubicBezTo>
                <a:cubicBezTo>
                  <a:pt x="234" y="266"/>
                  <a:pt x="330" y="231"/>
                  <a:pt x="390" y="242"/>
                </a:cubicBezTo>
                <a:cubicBezTo>
                  <a:pt x="379" y="222"/>
                  <a:pt x="366" y="202"/>
                  <a:pt x="352" y="183"/>
                </a:cubicBezTo>
                <a:cubicBezTo>
                  <a:pt x="403" y="167"/>
                  <a:pt x="453" y="292"/>
                  <a:pt x="513" y="301"/>
                </a:cubicBezTo>
                <a:cubicBezTo>
                  <a:pt x="638" y="318"/>
                  <a:pt x="708" y="220"/>
                  <a:pt x="813" y="181"/>
                </a:cubicBezTo>
                <a:cubicBezTo>
                  <a:pt x="886" y="154"/>
                  <a:pt x="970" y="132"/>
                  <a:pt x="1025" y="77"/>
                </a:cubicBezTo>
                <a:cubicBezTo>
                  <a:pt x="1055" y="47"/>
                  <a:pt x="1072" y="8"/>
                  <a:pt x="1120" y="7"/>
                </a:cubicBezTo>
                <a:cubicBezTo>
                  <a:pt x="1174" y="7"/>
                  <a:pt x="1227" y="31"/>
                  <a:pt x="1281" y="26"/>
                </a:cubicBezTo>
                <a:cubicBezTo>
                  <a:pt x="1271" y="38"/>
                  <a:pt x="1262" y="51"/>
                  <a:pt x="1254" y="64"/>
                </a:cubicBezTo>
                <a:cubicBezTo>
                  <a:pt x="1360" y="53"/>
                  <a:pt x="1504" y="77"/>
                  <a:pt x="1581" y="158"/>
                </a:cubicBezTo>
                <a:cubicBezTo>
                  <a:pt x="1618" y="197"/>
                  <a:pt x="1701" y="358"/>
                  <a:pt x="1768" y="337"/>
                </a:cubicBezTo>
                <a:cubicBezTo>
                  <a:pt x="1712" y="421"/>
                  <a:pt x="1776" y="449"/>
                  <a:pt x="1801" y="528"/>
                </a:cubicBezTo>
                <a:cubicBezTo>
                  <a:pt x="1829" y="613"/>
                  <a:pt x="1740" y="700"/>
                  <a:pt x="1676" y="744"/>
                </a:cubicBezTo>
                <a:cubicBezTo>
                  <a:pt x="1669" y="722"/>
                  <a:pt x="1658" y="702"/>
                  <a:pt x="1643" y="685"/>
                </a:cubicBezTo>
                <a:cubicBezTo>
                  <a:pt x="1621" y="717"/>
                  <a:pt x="1629" y="720"/>
                  <a:pt x="1627" y="745"/>
                </a:cubicBezTo>
                <a:cubicBezTo>
                  <a:pt x="1632" y="780"/>
                  <a:pt x="1580" y="810"/>
                  <a:pt x="1582" y="851"/>
                </a:cubicBezTo>
                <a:cubicBezTo>
                  <a:pt x="1501" y="793"/>
                  <a:pt x="1427" y="652"/>
                  <a:pt x="1423" y="554"/>
                </a:cubicBezTo>
                <a:cubicBezTo>
                  <a:pt x="1491" y="579"/>
                  <a:pt x="1468" y="498"/>
                  <a:pt x="1496" y="467"/>
                </a:cubicBezTo>
                <a:cubicBezTo>
                  <a:pt x="1528" y="433"/>
                  <a:pt x="1612" y="518"/>
                  <a:pt x="1640" y="533"/>
                </a:cubicBezTo>
                <a:cubicBezTo>
                  <a:pt x="1622" y="511"/>
                  <a:pt x="1596" y="498"/>
                  <a:pt x="1573" y="480"/>
                </a:cubicBezTo>
                <a:cubicBezTo>
                  <a:pt x="1541" y="454"/>
                  <a:pt x="1547" y="412"/>
                  <a:pt x="1527" y="379"/>
                </a:cubicBezTo>
                <a:cubicBezTo>
                  <a:pt x="1536" y="404"/>
                  <a:pt x="1522" y="426"/>
                  <a:pt x="1501" y="438"/>
                </a:cubicBezTo>
                <a:cubicBezTo>
                  <a:pt x="1514" y="379"/>
                  <a:pt x="1463" y="441"/>
                  <a:pt x="1441" y="385"/>
                </a:cubicBezTo>
                <a:cubicBezTo>
                  <a:pt x="1448" y="409"/>
                  <a:pt x="1447" y="433"/>
                  <a:pt x="1438" y="456"/>
                </a:cubicBezTo>
                <a:cubicBezTo>
                  <a:pt x="1404" y="393"/>
                  <a:pt x="1402" y="329"/>
                  <a:pt x="1346" y="297"/>
                </a:cubicBezTo>
                <a:cubicBezTo>
                  <a:pt x="1236" y="233"/>
                  <a:pt x="1272" y="214"/>
                  <a:pt x="1207" y="218"/>
                </a:cubicBezTo>
                <a:cubicBezTo>
                  <a:pt x="1143" y="222"/>
                  <a:pt x="1034" y="236"/>
                  <a:pt x="1016" y="317"/>
                </a:cubicBezTo>
                <a:cubicBezTo>
                  <a:pt x="1002" y="379"/>
                  <a:pt x="912" y="486"/>
                  <a:pt x="836" y="474"/>
                </a:cubicBezTo>
                <a:cubicBezTo>
                  <a:pt x="715" y="454"/>
                  <a:pt x="845" y="633"/>
                  <a:pt x="872" y="662"/>
                </a:cubicBezTo>
                <a:cubicBezTo>
                  <a:pt x="1000" y="803"/>
                  <a:pt x="839" y="774"/>
                  <a:pt x="810" y="800"/>
                </a:cubicBezTo>
                <a:cubicBezTo>
                  <a:pt x="774" y="833"/>
                  <a:pt x="690" y="883"/>
                  <a:pt x="638" y="855"/>
                </a:cubicBezTo>
                <a:cubicBezTo>
                  <a:pt x="626" y="848"/>
                  <a:pt x="631" y="766"/>
                  <a:pt x="623" y="746"/>
                </a:cubicBezTo>
                <a:cubicBezTo>
                  <a:pt x="607" y="707"/>
                  <a:pt x="619" y="647"/>
                  <a:pt x="595" y="614"/>
                </a:cubicBezTo>
                <a:cubicBezTo>
                  <a:pt x="579" y="632"/>
                  <a:pt x="562" y="633"/>
                  <a:pt x="545" y="617"/>
                </a:cubicBezTo>
                <a:cubicBezTo>
                  <a:pt x="596" y="715"/>
                  <a:pt x="484" y="740"/>
                  <a:pt x="438" y="657"/>
                </a:cubicBezTo>
                <a:cubicBezTo>
                  <a:pt x="398" y="587"/>
                  <a:pt x="400" y="535"/>
                  <a:pt x="317" y="505"/>
                </a:cubicBezTo>
                <a:cubicBezTo>
                  <a:pt x="289" y="496"/>
                  <a:pt x="261" y="520"/>
                  <a:pt x="243" y="490"/>
                </a:cubicBezTo>
                <a:cubicBezTo>
                  <a:pt x="220" y="453"/>
                  <a:pt x="189" y="482"/>
                  <a:pt x="171" y="453"/>
                </a:cubicBezTo>
                <a:cubicBezTo>
                  <a:pt x="141" y="495"/>
                  <a:pt x="98" y="451"/>
                  <a:pt x="61" y="471"/>
                </a:cubicBezTo>
                <a:cubicBezTo>
                  <a:pt x="19" y="493"/>
                  <a:pt x="49" y="542"/>
                  <a:pt x="19" y="569"/>
                </a:cubicBezTo>
                <a:cubicBezTo>
                  <a:pt x="23" y="533"/>
                  <a:pt x="12" y="508"/>
                  <a:pt x="10" y="480"/>
                </a:cubicBezTo>
                <a:close/>
                <a:moveTo>
                  <a:pt x="1293" y="415"/>
                </a:moveTo>
                <a:cubicBezTo>
                  <a:pt x="1263" y="419"/>
                  <a:pt x="1260" y="454"/>
                  <a:pt x="1266" y="477"/>
                </a:cubicBezTo>
                <a:cubicBezTo>
                  <a:pt x="1308" y="483"/>
                  <a:pt x="1300" y="440"/>
                  <a:pt x="1293" y="415"/>
                </a:cubicBezTo>
                <a:close/>
                <a:moveTo>
                  <a:pt x="527" y="765"/>
                </a:moveTo>
                <a:cubicBezTo>
                  <a:pt x="550" y="758"/>
                  <a:pt x="570" y="746"/>
                  <a:pt x="586" y="729"/>
                </a:cubicBezTo>
                <a:cubicBezTo>
                  <a:pt x="564" y="736"/>
                  <a:pt x="544" y="748"/>
                  <a:pt x="527" y="765"/>
                </a:cubicBezTo>
                <a:close/>
                <a:moveTo>
                  <a:pt x="376" y="706"/>
                </a:moveTo>
                <a:cubicBezTo>
                  <a:pt x="357" y="725"/>
                  <a:pt x="325" y="739"/>
                  <a:pt x="335" y="772"/>
                </a:cubicBezTo>
                <a:cubicBezTo>
                  <a:pt x="343" y="799"/>
                  <a:pt x="370" y="817"/>
                  <a:pt x="396" y="798"/>
                </a:cubicBezTo>
                <a:cubicBezTo>
                  <a:pt x="377" y="770"/>
                  <a:pt x="383" y="736"/>
                  <a:pt x="376" y="706"/>
                </a:cubicBezTo>
                <a:close/>
                <a:moveTo>
                  <a:pt x="180" y="489"/>
                </a:moveTo>
                <a:cubicBezTo>
                  <a:pt x="180" y="511"/>
                  <a:pt x="187" y="510"/>
                  <a:pt x="200" y="486"/>
                </a:cubicBezTo>
                <a:cubicBezTo>
                  <a:pt x="192" y="481"/>
                  <a:pt x="186" y="482"/>
                  <a:pt x="180" y="48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2" name="꙱ Palestine (State of Palestine) (PS) (H)">
            <a:extLst>
              <a:ext uri="{FF2B5EF4-FFF2-40B4-BE49-F238E27FC236}">
                <a16:creationId xmlns:a16="http://schemas.microsoft.com/office/drawing/2014/main" id="{780197CE-D45E-4DF2-A616-D991C1DA8EF1}"/>
              </a:ext>
            </a:extLst>
          </p:cNvPr>
          <p:cNvSpPr>
            <a:spLocks noEditPoints="1"/>
          </p:cNvSpPr>
          <p:nvPr/>
        </p:nvSpPr>
        <p:spPr bwMode="auto">
          <a:xfrm>
            <a:off x="5251434" y="1420022"/>
            <a:ext cx="32267" cy="41827"/>
          </a:xfrm>
          <a:custGeom>
            <a:avLst/>
            <a:gdLst>
              <a:gd name="T0" fmla="*/ 202 w 392"/>
              <a:gd name="T1" fmla="*/ 134 h 504"/>
              <a:gd name="T2" fmla="*/ 282 w 392"/>
              <a:gd name="T3" fmla="*/ 12 h 504"/>
              <a:gd name="T4" fmla="*/ 380 w 392"/>
              <a:gd name="T5" fmla="*/ 99 h 504"/>
              <a:gd name="T6" fmla="*/ 372 w 392"/>
              <a:gd name="T7" fmla="*/ 373 h 504"/>
              <a:gd name="T8" fmla="*/ 211 w 392"/>
              <a:gd name="T9" fmla="*/ 378 h 504"/>
              <a:gd name="T10" fmla="*/ 285 w 392"/>
              <a:gd name="T11" fmla="*/ 275 h 504"/>
              <a:gd name="T12" fmla="*/ 210 w 392"/>
              <a:gd name="T13" fmla="*/ 255 h 504"/>
              <a:gd name="T14" fmla="*/ 202 w 392"/>
              <a:gd name="T15" fmla="*/ 134 h 504"/>
              <a:gd name="T16" fmla="*/ 0 w 392"/>
              <a:gd name="T17" fmla="*/ 441 h 504"/>
              <a:gd name="T18" fmla="*/ 74 w 392"/>
              <a:gd name="T19" fmla="*/ 348 h 504"/>
              <a:gd name="T20" fmla="*/ 17 w 392"/>
              <a:gd name="T21" fmla="*/ 485 h 504"/>
              <a:gd name="T22" fmla="*/ 0 w 392"/>
              <a:gd name="T23" fmla="*/ 441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2" h="504">
                <a:moveTo>
                  <a:pt x="202" y="134"/>
                </a:moveTo>
                <a:cubicBezTo>
                  <a:pt x="217" y="99"/>
                  <a:pt x="222" y="0"/>
                  <a:pt x="282" y="12"/>
                </a:cubicBezTo>
                <a:cubicBezTo>
                  <a:pt x="308" y="17"/>
                  <a:pt x="373" y="48"/>
                  <a:pt x="380" y="99"/>
                </a:cubicBezTo>
                <a:cubicBezTo>
                  <a:pt x="388" y="150"/>
                  <a:pt x="392" y="326"/>
                  <a:pt x="372" y="373"/>
                </a:cubicBezTo>
                <a:cubicBezTo>
                  <a:pt x="367" y="380"/>
                  <a:pt x="176" y="504"/>
                  <a:pt x="211" y="378"/>
                </a:cubicBezTo>
                <a:cubicBezTo>
                  <a:pt x="216" y="361"/>
                  <a:pt x="276" y="272"/>
                  <a:pt x="285" y="275"/>
                </a:cubicBezTo>
                <a:cubicBezTo>
                  <a:pt x="267" y="268"/>
                  <a:pt x="220" y="286"/>
                  <a:pt x="210" y="255"/>
                </a:cubicBezTo>
                <a:cubicBezTo>
                  <a:pt x="190" y="199"/>
                  <a:pt x="210" y="158"/>
                  <a:pt x="202" y="134"/>
                </a:cubicBezTo>
                <a:close/>
                <a:moveTo>
                  <a:pt x="0" y="441"/>
                </a:moveTo>
                <a:cubicBezTo>
                  <a:pt x="29" y="413"/>
                  <a:pt x="55" y="384"/>
                  <a:pt x="74" y="348"/>
                </a:cubicBezTo>
                <a:cubicBezTo>
                  <a:pt x="108" y="364"/>
                  <a:pt x="34" y="468"/>
                  <a:pt x="17" y="485"/>
                </a:cubicBezTo>
                <a:cubicBezTo>
                  <a:pt x="11" y="471"/>
                  <a:pt x="5" y="453"/>
                  <a:pt x="0" y="44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3" name="꙱ Palau (Republic of Palau) (PW) (H)">
            <a:extLst>
              <a:ext uri="{FF2B5EF4-FFF2-40B4-BE49-F238E27FC236}">
                <a16:creationId xmlns:a16="http://schemas.microsoft.com/office/drawing/2014/main" id="{2C66DA3E-421E-469E-90DE-D4920F6E5765}"/>
              </a:ext>
            </a:extLst>
          </p:cNvPr>
          <p:cNvSpPr>
            <a:spLocks/>
          </p:cNvSpPr>
          <p:nvPr/>
        </p:nvSpPr>
        <p:spPr bwMode="auto">
          <a:xfrm>
            <a:off x="7875776" y="2152591"/>
            <a:ext cx="5976" cy="9560"/>
          </a:xfrm>
          <a:custGeom>
            <a:avLst/>
            <a:gdLst>
              <a:gd name="T0" fmla="*/ 31 w 74"/>
              <a:gd name="T1" fmla="*/ 122 h 122"/>
              <a:gd name="T2" fmla="*/ 55 w 74"/>
              <a:gd name="T3" fmla="*/ 0 h 122"/>
              <a:gd name="T4" fmla="*/ 31 w 74"/>
              <a:gd name="T5" fmla="*/ 12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4" h="122">
                <a:moveTo>
                  <a:pt x="31" y="122"/>
                </a:moveTo>
                <a:cubicBezTo>
                  <a:pt x="55" y="89"/>
                  <a:pt x="74" y="39"/>
                  <a:pt x="55" y="0"/>
                </a:cubicBezTo>
                <a:cubicBezTo>
                  <a:pt x="29" y="31"/>
                  <a:pt x="0" y="84"/>
                  <a:pt x="31" y="12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4" name="꙱ Pakistan (Islamic Republic of Pakistan) (PK) (H)">
            <a:extLst>
              <a:ext uri="{FF2B5EF4-FFF2-40B4-BE49-F238E27FC236}">
                <a16:creationId xmlns:a16="http://schemas.microsoft.com/office/drawing/2014/main" id="{78E975FB-CD4F-4CA8-B230-0E325035FAC2}"/>
              </a:ext>
            </a:extLst>
          </p:cNvPr>
          <p:cNvSpPr>
            <a:spLocks/>
          </p:cNvSpPr>
          <p:nvPr/>
        </p:nvSpPr>
        <p:spPr bwMode="auto">
          <a:xfrm>
            <a:off x="5919470" y="1284980"/>
            <a:ext cx="388394" cy="394368"/>
          </a:xfrm>
          <a:custGeom>
            <a:avLst/>
            <a:gdLst>
              <a:gd name="T0" fmla="*/ 3729 w 4707"/>
              <a:gd name="T1" fmla="*/ 91 h 4783"/>
              <a:gd name="T2" fmla="*/ 4095 w 4707"/>
              <a:gd name="T3" fmla="*/ 285 h 4783"/>
              <a:gd name="T4" fmla="*/ 4211 w 4707"/>
              <a:gd name="T5" fmla="*/ 476 h 4783"/>
              <a:gd name="T6" fmla="*/ 4707 w 4707"/>
              <a:gd name="T7" fmla="*/ 605 h 4783"/>
              <a:gd name="T8" fmla="*/ 4452 w 4707"/>
              <a:gd name="T9" fmla="*/ 849 h 4783"/>
              <a:gd name="T10" fmla="*/ 3950 w 4707"/>
              <a:gd name="T11" fmla="*/ 907 h 4783"/>
              <a:gd name="T12" fmla="*/ 3653 w 4707"/>
              <a:gd name="T13" fmla="*/ 1026 h 4783"/>
              <a:gd name="T14" fmla="*/ 3774 w 4707"/>
              <a:gd name="T15" fmla="*/ 1157 h 4783"/>
              <a:gd name="T16" fmla="*/ 3774 w 4707"/>
              <a:gd name="T17" fmla="*/ 1429 h 4783"/>
              <a:gd name="T18" fmla="*/ 3941 w 4707"/>
              <a:gd name="T19" fmla="*/ 1568 h 4783"/>
              <a:gd name="T20" fmla="*/ 4224 w 4707"/>
              <a:gd name="T21" fmla="*/ 1733 h 4783"/>
              <a:gd name="T22" fmla="*/ 4040 w 4707"/>
              <a:gd name="T23" fmla="*/ 1990 h 4783"/>
              <a:gd name="T24" fmla="*/ 4008 w 4707"/>
              <a:gd name="T25" fmla="*/ 2266 h 4783"/>
              <a:gd name="T26" fmla="*/ 3819 w 4707"/>
              <a:gd name="T27" fmla="*/ 2566 h 4783"/>
              <a:gd name="T28" fmla="*/ 3532 w 4707"/>
              <a:gd name="T29" fmla="*/ 3092 h 4783"/>
              <a:gd name="T30" fmla="*/ 3245 w 4707"/>
              <a:gd name="T31" fmla="*/ 3331 h 4783"/>
              <a:gd name="T32" fmla="*/ 3047 w 4707"/>
              <a:gd name="T33" fmla="*/ 3282 h 4783"/>
              <a:gd name="T34" fmla="*/ 2881 w 4707"/>
              <a:gd name="T35" fmla="*/ 3766 h 4783"/>
              <a:gd name="T36" fmla="*/ 3180 w 4707"/>
              <a:gd name="T37" fmla="*/ 4096 h 4783"/>
              <a:gd name="T38" fmla="*/ 3331 w 4707"/>
              <a:gd name="T39" fmla="*/ 4423 h 4783"/>
              <a:gd name="T40" fmla="*/ 3364 w 4707"/>
              <a:gd name="T41" fmla="*/ 4550 h 4783"/>
              <a:gd name="T42" fmla="*/ 3118 w 4707"/>
              <a:gd name="T43" fmla="*/ 4567 h 4783"/>
              <a:gd name="T44" fmla="*/ 3044 w 4707"/>
              <a:gd name="T45" fmla="*/ 4632 h 4783"/>
              <a:gd name="T46" fmla="*/ 2645 w 4707"/>
              <a:gd name="T47" fmla="*/ 4583 h 4783"/>
              <a:gd name="T48" fmla="*/ 2494 w 4707"/>
              <a:gd name="T49" fmla="*/ 4779 h 4783"/>
              <a:gd name="T50" fmla="*/ 2432 w 4707"/>
              <a:gd name="T51" fmla="*/ 4720 h 4783"/>
              <a:gd name="T52" fmla="*/ 2384 w 4707"/>
              <a:gd name="T53" fmla="*/ 4729 h 4783"/>
              <a:gd name="T54" fmla="*/ 2321 w 4707"/>
              <a:gd name="T55" fmla="*/ 4723 h 4783"/>
              <a:gd name="T56" fmla="*/ 2215 w 4707"/>
              <a:gd name="T57" fmla="*/ 4574 h 4783"/>
              <a:gd name="T58" fmla="*/ 1987 w 4707"/>
              <a:gd name="T59" fmla="*/ 4364 h 4783"/>
              <a:gd name="T60" fmla="*/ 1790 w 4707"/>
              <a:gd name="T61" fmla="*/ 4173 h 4783"/>
              <a:gd name="T62" fmla="*/ 1731 w 4707"/>
              <a:gd name="T63" fmla="*/ 4198 h 4783"/>
              <a:gd name="T64" fmla="*/ 1375 w 4707"/>
              <a:gd name="T65" fmla="*/ 4277 h 4783"/>
              <a:gd name="T66" fmla="*/ 1143 w 4707"/>
              <a:gd name="T67" fmla="*/ 4188 h 4783"/>
              <a:gd name="T68" fmla="*/ 997 w 4707"/>
              <a:gd name="T69" fmla="*/ 4271 h 4783"/>
              <a:gd name="T70" fmla="*/ 606 w 4707"/>
              <a:gd name="T71" fmla="*/ 4265 h 4783"/>
              <a:gd name="T72" fmla="*/ 430 w 4707"/>
              <a:gd name="T73" fmla="*/ 4227 h 4783"/>
              <a:gd name="T74" fmla="*/ 854 w 4707"/>
              <a:gd name="T75" fmla="*/ 3722 h 4783"/>
              <a:gd name="T76" fmla="*/ 747 w 4707"/>
              <a:gd name="T77" fmla="*/ 3549 h 4783"/>
              <a:gd name="T78" fmla="*/ 655 w 4707"/>
              <a:gd name="T79" fmla="*/ 3201 h 4783"/>
              <a:gd name="T80" fmla="*/ 227 w 4707"/>
              <a:gd name="T81" fmla="*/ 2871 h 4783"/>
              <a:gd name="T82" fmla="*/ 386 w 4707"/>
              <a:gd name="T83" fmla="*/ 2742 h 4783"/>
              <a:gd name="T84" fmla="*/ 946 w 4707"/>
              <a:gd name="T85" fmla="*/ 2760 h 4783"/>
              <a:gd name="T86" fmla="*/ 1334 w 4707"/>
              <a:gd name="T87" fmla="*/ 2705 h 4783"/>
              <a:gd name="T88" fmla="*/ 1622 w 4707"/>
              <a:gd name="T89" fmla="*/ 2518 h 4783"/>
              <a:gd name="T90" fmla="*/ 1607 w 4707"/>
              <a:gd name="T91" fmla="*/ 2294 h 4783"/>
              <a:gd name="T92" fmla="*/ 2013 w 4707"/>
              <a:gd name="T93" fmla="*/ 2077 h 4783"/>
              <a:gd name="T94" fmla="*/ 2120 w 4707"/>
              <a:gd name="T95" fmla="*/ 1917 h 4783"/>
              <a:gd name="T96" fmla="*/ 2200 w 4707"/>
              <a:gd name="T97" fmla="*/ 1907 h 4783"/>
              <a:gd name="T98" fmla="*/ 2394 w 4707"/>
              <a:gd name="T99" fmla="*/ 1717 h 4783"/>
              <a:gd name="T100" fmla="*/ 2426 w 4707"/>
              <a:gd name="T101" fmla="*/ 1469 h 4783"/>
              <a:gd name="T102" fmla="*/ 2591 w 4707"/>
              <a:gd name="T103" fmla="*/ 1275 h 4783"/>
              <a:gd name="T104" fmla="*/ 2805 w 4707"/>
              <a:gd name="T105" fmla="*/ 1106 h 4783"/>
              <a:gd name="T106" fmla="*/ 2788 w 4707"/>
              <a:gd name="T107" fmla="*/ 925 h 4783"/>
              <a:gd name="T108" fmla="*/ 2911 w 4707"/>
              <a:gd name="T109" fmla="*/ 712 h 4783"/>
              <a:gd name="T110" fmla="*/ 2776 w 4707"/>
              <a:gd name="T111" fmla="*/ 450 h 4783"/>
              <a:gd name="T112" fmla="*/ 2782 w 4707"/>
              <a:gd name="T113" fmla="*/ 291 h 4783"/>
              <a:gd name="T114" fmla="*/ 2866 w 4707"/>
              <a:gd name="T115" fmla="*/ 260 h 4783"/>
              <a:gd name="T116" fmla="*/ 3085 w 4707"/>
              <a:gd name="T117" fmla="*/ 120 h 4783"/>
              <a:gd name="T118" fmla="*/ 3519 w 4707"/>
              <a:gd name="T119" fmla="*/ 104 h 4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07" h="4783">
                <a:moveTo>
                  <a:pt x="3519" y="104"/>
                </a:moveTo>
                <a:cubicBezTo>
                  <a:pt x="3553" y="73"/>
                  <a:pt x="3691" y="0"/>
                  <a:pt x="3729" y="91"/>
                </a:cubicBezTo>
                <a:cubicBezTo>
                  <a:pt x="3765" y="25"/>
                  <a:pt x="3861" y="79"/>
                  <a:pt x="3890" y="124"/>
                </a:cubicBezTo>
                <a:cubicBezTo>
                  <a:pt x="3925" y="175"/>
                  <a:pt x="4054" y="116"/>
                  <a:pt x="4095" y="285"/>
                </a:cubicBezTo>
                <a:cubicBezTo>
                  <a:pt x="4103" y="314"/>
                  <a:pt x="4100" y="365"/>
                  <a:pt x="4112" y="390"/>
                </a:cubicBezTo>
                <a:cubicBezTo>
                  <a:pt x="4124" y="417"/>
                  <a:pt x="4187" y="455"/>
                  <a:pt x="4211" y="476"/>
                </a:cubicBezTo>
                <a:cubicBezTo>
                  <a:pt x="4241" y="503"/>
                  <a:pt x="4282" y="458"/>
                  <a:pt x="4311" y="450"/>
                </a:cubicBezTo>
                <a:cubicBezTo>
                  <a:pt x="4316" y="578"/>
                  <a:pt x="4584" y="609"/>
                  <a:pt x="4707" y="605"/>
                </a:cubicBezTo>
                <a:cubicBezTo>
                  <a:pt x="4672" y="637"/>
                  <a:pt x="4511" y="713"/>
                  <a:pt x="4524" y="753"/>
                </a:cubicBezTo>
                <a:cubicBezTo>
                  <a:pt x="4533" y="779"/>
                  <a:pt x="4468" y="823"/>
                  <a:pt x="4452" y="849"/>
                </a:cubicBezTo>
                <a:cubicBezTo>
                  <a:pt x="4439" y="871"/>
                  <a:pt x="4258" y="894"/>
                  <a:pt x="4226" y="916"/>
                </a:cubicBezTo>
                <a:cubicBezTo>
                  <a:pt x="4136" y="978"/>
                  <a:pt x="4056" y="929"/>
                  <a:pt x="3950" y="907"/>
                </a:cubicBezTo>
                <a:cubicBezTo>
                  <a:pt x="3864" y="889"/>
                  <a:pt x="3759" y="832"/>
                  <a:pt x="3676" y="883"/>
                </a:cubicBezTo>
                <a:cubicBezTo>
                  <a:pt x="3619" y="918"/>
                  <a:pt x="3581" y="996"/>
                  <a:pt x="3653" y="1026"/>
                </a:cubicBezTo>
                <a:cubicBezTo>
                  <a:pt x="3718" y="1054"/>
                  <a:pt x="3628" y="1093"/>
                  <a:pt x="3682" y="1110"/>
                </a:cubicBezTo>
                <a:cubicBezTo>
                  <a:pt x="3700" y="1116"/>
                  <a:pt x="3821" y="1110"/>
                  <a:pt x="3774" y="1157"/>
                </a:cubicBezTo>
                <a:cubicBezTo>
                  <a:pt x="3732" y="1199"/>
                  <a:pt x="3676" y="1229"/>
                  <a:pt x="3756" y="1277"/>
                </a:cubicBezTo>
                <a:cubicBezTo>
                  <a:pt x="3830" y="1322"/>
                  <a:pt x="3736" y="1384"/>
                  <a:pt x="3774" y="1429"/>
                </a:cubicBezTo>
                <a:cubicBezTo>
                  <a:pt x="3809" y="1470"/>
                  <a:pt x="3885" y="1485"/>
                  <a:pt x="3885" y="1526"/>
                </a:cubicBezTo>
                <a:cubicBezTo>
                  <a:pt x="3884" y="1557"/>
                  <a:pt x="3896" y="1560"/>
                  <a:pt x="3941" y="1568"/>
                </a:cubicBezTo>
                <a:cubicBezTo>
                  <a:pt x="4028" y="1582"/>
                  <a:pt x="3983" y="1659"/>
                  <a:pt x="4063" y="1676"/>
                </a:cubicBezTo>
                <a:cubicBezTo>
                  <a:pt x="4108" y="1686"/>
                  <a:pt x="4192" y="1695"/>
                  <a:pt x="4224" y="1733"/>
                </a:cubicBezTo>
                <a:cubicBezTo>
                  <a:pt x="4263" y="1779"/>
                  <a:pt x="4138" y="1824"/>
                  <a:pt x="4113" y="1836"/>
                </a:cubicBezTo>
                <a:cubicBezTo>
                  <a:pt x="4048" y="1866"/>
                  <a:pt x="3974" y="1925"/>
                  <a:pt x="4040" y="1990"/>
                </a:cubicBezTo>
                <a:cubicBezTo>
                  <a:pt x="4088" y="2038"/>
                  <a:pt x="4022" y="2165"/>
                  <a:pt x="4106" y="2166"/>
                </a:cubicBezTo>
                <a:cubicBezTo>
                  <a:pt x="4098" y="2201"/>
                  <a:pt x="4040" y="2228"/>
                  <a:pt x="4008" y="2266"/>
                </a:cubicBezTo>
                <a:cubicBezTo>
                  <a:pt x="3968" y="2314"/>
                  <a:pt x="3876" y="2411"/>
                  <a:pt x="3920" y="2447"/>
                </a:cubicBezTo>
                <a:cubicBezTo>
                  <a:pt x="4000" y="2513"/>
                  <a:pt x="3851" y="2550"/>
                  <a:pt x="3819" y="2566"/>
                </a:cubicBezTo>
                <a:cubicBezTo>
                  <a:pt x="3767" y="2592"/>
                  <a:pt x="3795" y="2708"/>
                  <a:pt x="3727" y="2845"/>
                </a:cubicBezTo>
                <a:cubicBezTo>
                  <a:pt x="3670" y="2961"/>
                  <a:pt x="3546" y="2935"/>
                  <a:pt x="3532" y="3092"/>
                </a:cubicBezTo>
                <a:cubicBezTo>
                  <a:pt x="3527" y="3148"/>
                  <a:pt x="3467" y="3182"/>
                  <a:pt x="3447" y="3232"/>
                </a:cubicBezTo>
                <a:cubicBezTo>
                  <a:pt x="3405" y="3337"/>
                  <a:pt x="3345" y="3305"/>
                  <a:pt x="3245" y="3331"/>
                </a:cubicBezTo>
                <a:cubicBezTo>
                  <a:pt x="3211" y="3340"/>
                  <a:pt x="3169" y="3376"/>
                  <a:pt x="3133" y="3371"/>
                </a:cubicBezTo>
                <a:cubicBezTo>
                  <a:pt x="3089" y="3366"/>
                  <a:pt x="3069" y="3313"/>
                  <a:pt x="3047" y="3282"/>
                </a:cubicBezTo>
                <a:cubicBezTo>
                  <a:pt x="2996" y="3210"/>
                  <a:pt x="2919" y="3320"/>
                  <a:pt x="2899" y="3365"/>
                </a:cubicBezTo>
                <a:cubicBezTo>
                  <a:pt x="2839" y="3500"/>
                  <a:pt x="2632" y="3703"/>
                  <a:pt x="2881" y="3766"/>
                </a:cubicBezTo>
                <a:cubicBezTo>
                  <a:pt x="2967" y="3787"/>
                  <a:pt x="3010" y="3792"/>
                  <a:pt x="3001" y="3897"/>
                </a:cubicBezTo>
                <a:cubicBezTo>
                  <a:pt x="2979" y="4189"/>
                  <a:pt x="3132" y="4053"/>
                  <a:pt x="3180" y="4096"/>
                </a:cubicBezTo>
                <a:cubicBezTo>
                  <a:pt x="3206" y="4120"/>
                  <a:pt x="3185" y="4185"/>
                  <a:pt x="3208" y="4218"/>
                </a:cubicBezTo>
                <a:cubicBezTo>
                  <a:pt x="3256" y="4287"/>
                  <a:pt x="3308" y="4338"/>
                  <a:pt x="3331" y="4423"/>
                </a:cubicBezTo>
                <a:cubicBezTo>
                  <a:pt x="3340" y="4455"/>
                  <a:pt x="3358" y="4445"/>
                  <a:pt x="3326" y="4468"/>
                </a:cubicBezTo>
                <a:cubicBezTo>
                  <a:pt x="3301" y="4486"/>
                  <a:pt x="3341" y="4533"/>
                  <a:pt x="3364" y="4550"/>
                </a:cubicBezTo>
                <a:cubicBezTo>
                  <a:pt x="3308" y="4594"/>
                  <a:pt x="3249" y="4646"/>
                  <a:pt x="3202" y="4566"/>
                </a:cubicBezTo>
                <a:cubicBezTo>
                  <a:pt x="3180" y="4531"/>
                  <a:pt x="3146" y="4557"/>
                  <a:pt x="3118" y="4567"/>
                </a:cubicBezTo>
                <a:cubicBezTo>
                  <a:pt x="3104" y="4574"/>
                  <a:pt x="3089" y="4579"/>
                  <a:pt x="3077" y="4582"/>
                </a:cubicBezTo>
                <a:cubicBezTo>
                  <a:pt x="3054" y="4594"/>
                  <a:pt x="3069" y="4622"/>
                  <a:pt x="3044" y="4632"/>
                </a:cubicBezTo>
                <a:cubicBezTo>
                  <a:pt x="2965" y="4666"/>
                  <a:pt x="2875" y="4589"/>
                  <a:pt x="2791" y="4593"/>
                </a:cubicBezTo>
                <a:cubicBezTo>
                  <a:pt x="2746" y="4596"/>
                  <a:pt x="2687" y="4604"/>
                  <a:pt x="2645" y="4583"/>
                </a:cubicBezTo>
                <a:cubicBezTo>
                  <a:pt x="2648" y="4616"/>
                  <a:pt x="2677" y="4708"/>
                  <a:pt x="2617" y="4708"/>
                </a:cubicBezTo>
                <a:cubicBezTo>
                  <a:pt x="2567" y="4708"/>
                  <a:pt x="2490" y="4709"/>
                  <a:pt x="2494" y="4779"/>
                </a:cubicBezTo>
                <a:cubicBezTo>
                  <a:pt x="2490" y="4738"/>
                  <a:pt x="2485" y="4739"/>
                  <a:pt x="2479" y="4782"/>
                </a:cubicBezTo>
                <a:cubicBezTo>
                  <a:pt x="2459" y="4765"/>
                  <a:pt x="2446" y="4741"/>
                  <a:pt x="2432" y="4720"/>
                </a:cubicBezTo>
                <a:cubicBezTo>
                  <a:pt x="2442" y="4738"/>
                  <a:pt x="2445" y="4758"/>
                  <a:pt x="2440" y="4779"/>
                </a:cubicBezTo>
                <a:cubicBezTo>
                  <a:pt x="2418" y="4765"/>
                  <a:pt x="2400" y="4749"/>
                  <a:pt x="2384" y="4729"/>
                </a:cubicBezTo>
                <a:cubicBezTo>
                  <a:pt x="2397" y="4783"/>
                  <a:pt x="2354" y="4752"/>
                  <a:pt x="2321" y="4770"/>
                </a:cubicBezTo>
                <a:lnTo>
                  <a:pt x="2321" y="4723"/>
                </a:lnTo>
                <a:cubicBezTo>
                  <a:pt x="2285" y="4749"/>
                  <a:pt x="2239" y="4700"/>
                  <a:pt x="2280" y="4675"/>
                </a:cubicBezTo>
                <a:cubicBezTo>
                  <a:pt x="2232" y="4684"/>
                  <a:pt x="2164" y="4614"/>
                  <a:pt x="2215" y="4574"/>
                </a:cubicBezTo>
                <a:cubicBezTo>
                  <a:pt x="2158" y="4542"/>
                  <a:pt x="2189" y="4448"/>
                  <a:pt x="2142" y="4425"/>
                </a:cubicBezTo>
                <a:cubicBezTo>
                  <a:pt x="2116" y="4412"/>
                  <a:pt x="1983" y="4406"/>
                  <a:pt x="1987" y="4364"/>
                </a:cubicBezTo>
                <a:cubicBezTo>
                  <a:pt x="1994" y="4278"/>
                  <a:pt x="1975" y="4253"/>
                  <a:pt x="1933" y="4185"/>
                </a:cubicBezTo>
                <a:cubicBezTo>
                  <a:pt x="1901" y="4135"/>
                  <a:pt x="1807" y="4083"/>
                  <a:pt x="1790" y="4173"/>
                </a:cubicBezTo>
                <a:cubicBezTo>
                  <a:pt x="1841" y="4171"/>
                  <a:pt x="1875" y="4125"/>
                  <a:pt x="1903" y="4194"/>
                </a:cubicBezTo>
                <a:cubicBezTo>
                  <a:pt x="1848" y="4159"/>
                  <a:pt x="1787" y="4181"/>
                  <a:pt x="1731" y="4198"/>
                </a:cubicBezTo>
                <a:cubicBezTo>
                  <a:pt x="1673" y="4217"/>
                  <a:pt x="1617" y="4196"/>
                  <a:pt x="1561" y="4213"/>
                </a:cubicBezTo>
                <a:cubicBezTo>
                  <a:pt x="1531" y="4222"/>
                  <a:pt x="1321" y="4219"/>
                  <a:pt x="1375" y="4277"/>
                </a:cubicBezTo>
                <a:cubicBezTo>
                  <a:pt x="1350" y="4285"/>
                  <a:pt x="1334" y="4273"/>
                  <a:pt x="1333" y="4248"/>
                </a:cubicBezTo>
                <a:cubicBezTo>
                  <a:pt x="1252" y="4290"/>
                  <a:pt x="1187" y="4168"/>
                  <a:pt x="1143" y="4188"/>
                </a:cubicBezTo>
                <a:lnTo>
                  <a:pt x="1164" y="4218"/>
                </a:lnTo>
                <a:cubicBezTo>
                  <a:pt x="1123" y="4226"/>
                  <a:pt x="955" y="4172"/>
                  <a:pt x="997" y="4271"/>
                </a:cubicBezTo>
                <a:cubicBezTo>
                  <a:pt x="955" y="4250"/>
                  <a:pt x="634" y="4226"/>
                  <a:pt x="662" y="4307"/>
                </a:cubicBezTo>
                <a:cubicBezTo>
                  <a:pt x="640" y="4306"/>
                  <a:pt x="623" y="4275"/>
                  <a:pt x="606" y="4265"/>
                </a:cubicBezTo>
                <a:cubicBezTo>
                  <a:pt x="576" y="4247"/>
                  <a:pt x="575" y="4288"/>
                  <a:pt x="557" y="4299"/>
                </a:cubicBezTo>
                <a:cubicBezTo>
                  <a:pt x="482" y="4342"/>
                  <a:pt x="428" y="4293"/>
                  <a:pt x="430" y="4227"/>
                </a:cubicBezTo>
                <a:cubicBezTo>
                  <a:pt x="434" y="4138"/>
                  <a:pt x="413" y="3817"/>
                  <a:pt x="585" y="3856"/>
                </a:cubicBezTo>
                <a:cubicBezTo>
                  <a:pt x="534" y="3723"/>
                  <a:pt x="839" y="3795"/>
                  <a:pt x="854" y="3722"/>
                </a:cubicBezTo>
                <a:cubicBezTo>
                  <a:pt x="861" y="3691"/>
                  <a:pt x="873" y="3570"/>
                  <a:pt x="859" y="3559"/>
                </a:cubicBezTo>
                <a:cubicBezTo>
                  <a:pt x="826" y="3533"/>
                  <a:pt x="783" y="3552"/>
                  <a:pt x="747" y="3549"/>
                </a:cubicBezTo>
                <a:cubicBezTo>
                  <a:pt x="694" y="3546"/>
                  <a:pt x="702" y="3459"/>
                  <a:pt x="701" y="3424"/>
                </a:cubicBezTo>
                <a:cubicBezTo>
                  <a:pt x="698" y="3355"/>
                  <a:pt x="676" y="3267"/>
                  <a:pt x="655" y="3201"/>
                </a:cubicBezTo>
                <a:cubicBezTo>
                  <a:pt x="645" y="3171"/>
                  <a:pt x="591" y="3169"/>
                  <a:pt x="565" y="3152"/>
                </a:cubicBezTo>
                <a:cubicBezTo>
                  <a:pt x="406" y="3062"/>
                  <a:pt x="336" y="3092"/>
                  <a:pt x="227" y="2871"/>
                </a:cubicBezTo>
                <a:cubicBezTo>
                  <a:pt x="171" y="2769"/>
                  <a:pt x="81" y="2687"/>
                  <a:pt x="0" y="2606"/>
                </a:cubicBezTo>
                <a:cubicBezTo>
                  <a:pt x="148" y="2639"/>
                  <a:pt x="253" y="2703"/>
                  <a:pt x="386" y="2742"/>
                </a:cubicBezTo>
                <a:cubicBezTo>
                  <a:pt x="568" y="2787"/>
                  <a:pt x="756" y="2727"/>
                  <a:pt x="814" y="2733"/>
                </a:cubicBezTo>
                <a:cubicBezTo>
                  <a:pt x="862" y="2736"/>
                  <a:pt x="905" y="2749"/>
                  <a:pt x="946" y="2760"/>
                </a:cubicBezTo>
                <a:cubicBezTo>
                  <a:pt x="1003" y="2775"/>
                  <a:pt x="1035" y="2748"/>
                  <a:pt x="1084" y="2721"/>
                </a:cubicBezTo>
                <a:cubicBezTo>
                  <a:pt x="1158" y="2682"/>
                  <a:pt x="1236" y="2739"/>
                  <a:pt x="1334" y="2705"/>
                </a:cubicBezTo>
                <a:cubicBezTo>
                  <a:pt x="1398" y="2679"/>
                  <a:pt x="1463" y="2672"/>
                  <a:pt x="1527" y="2654"/>
                </a:cubicBezTo>
                <a:cubicBezTo>
                  <a:pt x="1734" y="2593"/>
                  <a:pt x="1621" y="2559"/>
                  <a:pt x="1622" y="2518"/>
                </a:cubicBezTo>
                <a:cubicBezTo>
                  <a:pt x="1627" y="2495"/>
                  <a:pt x="1627" y="2480"/>
                  <a:pt x="1632" y="2458"/>
                </a:cubicBezTo>
                <a:cubicBezTo>
                  <a:pt x="1627" y="2402"/>
                  <a:pt x="1602" y="2350"/>
                  <a:pt x="1607" y="2294"/>
                </a:cubicBezTo>
                <a:cubicBezTo>
                  <a:pt x="1617" y="2192"/>
                  <a:pt x="1639" y="2256"/>
                  <a:pt x="1706" y="2143"/>
                </a:cubicBezTo>
                <a:cubicBezTo>
                  <a:pt x="1789" y="2000"/>
                  <a:pt x="1772" y="2206"/>
                  <a:pt x="2013" y="2077"/>
                </a:cubicBezTo>
                <a:cubicBezTo>
                  <a:pt x="1990" y="2053"/>
                  <a:pt x="1949" y="2053"/>
                  <a:pt x="1938" y="2015"/>
                </a:cubicBezTo>
                <a:cubicBezTo>
                  <a:pt x="2089" y="1992"/>
                  <a:pt x="2059" y="1917"/>
                  <a:pt x="2120" y="1917"/>
                </a:cubicBezTo>
                <a:cubicBezTo>
                  <a:pt x="2142" y="1918"/>
                  <a:pt x="2166" y="1924"/>
                  <a:pt x="2194" y="1935"/>
                </a:cubicBezTo>
                <a:cubicBezTo>
                  <a:pt x="2206" y="1920"/>
                  <a:pt x="2199" y="1917"/>
                  <a:pt x="2200" y="1907"/>
                </a:cubicBezTo>
                <a:cubicBezTo>
                  <a:pt x="2312" y="1924"/>
                  <a:pt x="2273" y="2026"/>
                  <a:pt x="2369" y="1960"/>
                </a:cubicBezTo>
                <a:cubicBezTo>
                  <a:pt x="2439" y="1891"/>
                  <a:pt x="2418" y="1857"/>
                  <a:pt x="2394" y="1717"/>
                </a:cubicBezTo>
                <a:cubicBezTo>
                  <a:pt x="2363" y="1650"/>
                  <a:pt x="2444" y="1661"/>
                  <a:pt x="2430" y="1535"/>
                </a:cubicBezTo>
                <a:cubicBezTo>
                  <a:pt x="2428" y="1509"/>
                  <a:pt x="2417" y="1485"/>
                  <a:pt x="2426" y="1469"/>
                </a:cubicBezTo>
                <a:cubicBezTo>
                  <a:pt x="2450" y="1428"/>
                  <a:pt x="2567" y="1482"/>
                  <a:pt x="2631" y="1381"/>
                </a:cubicBezTo>
                <a:cubicBezTo>
                  <a:pt x="2646" y="1355"/>
                  <a:pt x="2597" y="1301"/>
                  <a:pt x="2591" y="1275"/>
                </a:cubicBezTo>
                <a:cubicBezTo>
                  <a:pt x="2578" y="1219"/>
                  <a:pt x="2439" y="1177"/>
                  <a:pt x="2485" y="1131"/>
                </a:cubicBezTo>
                <a:cubicBezTo>
                  <a:pt x="2523" y="1090"/>
                  <a:pt x="2692" y="1208"/>
                  <a:pt x="2805" y="1106"/>
                </a:cubicBezTo>
                <a:cubicBezTo>
                  <a:pt x="2902" y="1009"/>
                  <a:pt x="2747" y="981"/>
                  <a:pt x="2757" y="937"/>
                </a:cubicBezTo>
                <a:cubicBezTo>
                  <a:pt x="2758" y="930"/>
                  <a:pt x="2770" y="926"/>
                  <a:pt x="2788" y="925"/>
                </a:cubicBezTo>
                <a:cubicBezTo>
                  <a:pt x="2761" y="869"/>
                  <a:pt x="2853" y="846"/>
                  <a:pt x="2879" y="781"/>
                </a:cubicBezTo>
                <a:cubicBezTo>
                  <a:pt x="2890" y="752"/>
                  <a:pt x="2885" y="732"/>
                  <a:pt x="2911" y="712"/>
                </a:cubicBezTo>
                <a:cubicBezTo>
                  <a:pt x="2912" y="682"/>
                  <a:pt x="2848" y="684"/>
                  <a:pt x="2891" y="633"/>
                </a:cubicBezTo>
                <a:cubicBezTo>
                  <a:pt x="2873" y="570"/>
                  <a:pt x="2820" y="500"/>
                  <a:pt x="2776" y="450"/>
                </a:cubicBezTo>
                <a:cubicBezTo>
                  <a:pt x="2756" y="435"/>
                  <a:pt x="2710" y="414"/>
                  <a:pt x="2719" y="382"/>
                </a:cubicBezTo>
                <a:cubicBezTo>
                  <a:pt x="2720" y="369"/>
                  <a:pt x="2753" y="323"/>
                  <a:pt x="2782" y="291"/>
                </a:cubicBezTo>
                <a:cubicBezTo>
                  <a:pt x="2793" y="274"/>
                  <a:pt x="2809" y="262"/>
                  <a:pt x="2819" y="263"/>
                </a:cubicBezTo>
                <a:cubicBezTo>
                  <a:pt x="2830" y="261"/>
                  <a:pt x="2844" y="271"/>
                  <a:pt x="2866" y="260"/>
                </a:cubicBezTo>
                <a:cubicBezTo>
                  <a:pt x="2898" y="243"/>
                  <a:pt x="2908" y="179"/>
                  <a:pt x="2958" y="165"/>
                </a:cubicBezTo>
                <a:cubicBezTo>
                  <a:pt x="3002" y="153"/>
                  <a:pt x="3040" y="127"/>
                  <a:pt x="3085" y="120"/>
                </a:cubicBezTo>
                <a:cubicBezTo>
                  <a:pt x="3179" y="104"/>
                  <a:pt x="3284" y="116"/>
                  <a:pt x="3386" y="94"/>
                </a:cubicBezTo>
                <a:cubicBezTo>
                  <a:pt x="3435" y="83"/>
                  <a:pt x="3470" y="149"/>
                  <a:pt x="3519" y="10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5" name="꙱ Oman (Sultanate of Oman) (OM) (H)">
            <a:extLst>
              <a:ext uri="{FF2B5EF4-FFF2-40B4-BE49-F238E27FC236}">
                <a16:creationId xmlns:a16="http://schemas.microsoft.com/office/drawing/2014/main" id="{2A2B82DD-3CFC-4D3C-B1C6-802E5FFD0A69}"/>
              </a:ext>
            </a:extLst>
          </p:cNvPr>
          <p:cNvSpPr>
            <a:spLocks noEditPoints="1"/>
          </p:cNvSpPr>
          <p:nvPr/>
        </p:nvSpPr>
        <p:spPr bwMode="auto">
          <a:xfrm>
            <a:off x="5724676" y="1602865"/>
            <a:ext cx="198379" cy="285619"/>
          </a:xfrm>
          <a:custGeom>
            <a:avLst/>
            <a:gdLst>
              <a:gd name="T0" fmla="*/ 0 w 2408"/>
              <a:gd name="T1" fmla="*/ 2601 h 3457"/>
              <a:gd name="T2" fmla="*/ 899 w 2408"/>
              <a:gd name="T3" fmla="*/ 2282 h 3457"/>
              <a:gd name="T4" fmla="*/ 1022 w 2408"/>
              <a:gd name="T5" fmla="*/ 1787 h 3457"/>
              <a:gd name="T6" fmla="*/ 1041 w 2408"/>
              <a:gd name="T7" fmla="*/ 1488 h 3457"/>
              <a:gd name="T8" fmla="*/ 896 w 2408"/>
              <a:gd name="T9" fmla="*/ 1306 h 3457"/>
              <a:gd name="T10" fmla="*/ 949 w 2408"/>
              <a:gd name="T11" fmla="*/ 870 h 3457"/>
              <a:gd name="T12" fmla="*/ 1095 w 2408"/>
              <a:gd name="T13" fmla="*/ 826 h 3457"/>
              <a:gd name="T14" fmla="*/ 1048 w 2408"/>
              <a:gd name="T15" fmla="*/ 744 h 3457"/>
              <a:gd name="T16" fmla="*/ 1043 w 2408"/>
              <a:gd name="T17" fmla="*/ 511 h 3457"/>
              <a:gd name="T18" fmla="*/ 1095 w 2408"/>
              <a:gd name="T19" fmla="*/ 549 h 3457"/>
              <a:gd name="T20" fmla="*/ 1187 w 2408"/>
              <a:gd name="T21" fmla="*/ 511 h 3457"/>
              <a:gd name="T22" fmla="*/ 1360 w 2408"/>
              <a:gd name="T23" fmla="*/ 771 h 3457"/>
              <a:gd name="T24" fmla="*/ 1712 w 2408"/>
              <a:gd name="T25" fmla="*/ 936 h 3457"/>
              <a:gd name="T26" fmla="*/ 1889 w 2408"/>
              <a:gd name="T27" fmla="*/ 980 h 3457"/>
              <a:gd name="T28" fmla="*/ 2066 w 2408"/>
              <a:gd name="T29" fmla="*/ 1148 h 3457"/>
              <a:gd name="T30" fmla="*/ 2170 w 2408"/>
              <a:gd name="T31" fmla="*/ 1293 h 3457"/>
              <a:gd name="T32" fmla="*/ 2284 w 2408"/>
              <a:gd name="T33" fmla="*/ 1362 h 3457"/>
              <a:gd name="T34" fmla="*/ 2243 w 2408"/>
              <a:gd name="T35" fmla="*/ 1661 h 3457"/>
              <a:gd name="T36" fmla="*/ 2009 w 2408"/>
              <a:gd name="T37" fmla="*/ 2018 h 3457"/>
              <a:gd name="T38" fmla="*/ 1931 w 2408"/>
              <a:gd name="T39" fmla="*/ 2137 h 3457"/>
              <a:gd name="T40" fmla="*/ 1840 w 2408"/>
              <a:gd name="T41" fmla="*/ 2075 h 3457"/>
              <a:gd name="T42" fmla="*/ 1760 w 2408"/>
              <a:gd name="T43" fmla="*/ 2320 h 3457"/>
              <a:gd name="T44" fmla="*/ 1736 w 2408"/>
              <a:gd name="T45" fmla="*/ 2644 h 3457"/>
              <a:gd name="T46" fmla="*/ 1401 w 2408"/>
              <a:gd name="T47" fmla="*/ 2963 h 3457"/>
              <a:gd name="T48" fmla="*/ 1218 w 2408"/>
              <a:gd name="T49" fmla="*/ 3019 h 3457"/>
              <a:gd name="T50" fmla="*/ 1066 w 2408"/>
              <a:gd name="T51" fmla="*/ 3097 h 3457"/>
              <a:gd name="T52" fmla="*/ 1048 w 2408"/>
              <a:gd name="T53" fmla="*/ 3233 h 3457"/>
              <a:gd name="T54" fmla="*/ 886 w 2408"/>
              <a:gd name="T55" fmla="*/ 3352 h 3457"/>
              <a:gd name="T56" fmla="*/ 775 w 2408"/>
              <a:gd name="T57" fmla="*/ 3331 h 3457"/>
              <a:gd name="T58" fmla="*/ 400 w 2408"/>
              <a:gd name="T59" fmla="*/ 3453 h 3457"/>
              <a:gd name="T60" fmla="*/ 264 w 2408"/>
              <a:gd name="T61" fmla="*/ 3233 h 3457"/>
              <a:gd name="T62" fmla="*/ 115 w 2408"/>
              <a:gd name="T63" fmla="*/ 2866 h 3457"/>
              <a:gd name="T64" fmla="*/ 0 w 2408"/>
              <a:gd name="T65" fmla="*/ 2601 h 3457"/>
              <a:gd name="T66" fmla="*/ 2027 w 2408"/>
              <a:gd name="T67" fmla="*/ 2211 h 3457"/>
              <a:gd name="T68" fmla="*/ 2104 w 2408"/>
              <a:gd name="T69" fmla="*/ 2096 h 3457"/>
              <a:gd name="T70" fmla="*/ 2084 w 2408"/>
              <a:gd name="T71" fmla="*/ 2027 h 3457"/>
              <a:gd name="T72" fmla="*/ 2027 w 2408"/>
              <a:gd name="T73" fmla="*/ 2211 h 3457"/>
              <a:gd name="T74" fmla="*/ 1065 w 2408"/>
              <a:gd name="T75" fmla="*/ 107 h 3457"/>
              <a:gd name="T76" fmla="*/ 1098 w 2408"/>
              <a:gd name="T77" fmla="*/ 38 h 3457"/>
              <a:gd name="T78" fmla="*/ 1140 w 2408"/>
              <a:gd name="T79" fmla="*/ 0 h 3457"/>
              <a:gd name="T80" fmla="*/ 1152 w 2408"/>
              <a:gd name="T81" fmla="*/ 80 h 3457"/>
              <a:gd name="T82" fmla="*/ 1119 w 2408"/>
              <a:gd name="T83" fmla="*/ 265 h 3457"/>
              <a:gd name="T84" fmla="*/ 1065 w 2408"/>
              <a:gd name="T85" fmla="*/ 107 h 3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08" h="3457">
                <a:moveTo>
                  <a:pt x="0" y="2601"/>
                </a:moveTo>
                <a:cubicBezTo>
                  <a:pt x="433" y="2501"/>
                  <a:pt x="703" y="2388"/>
                  <a:pt x="899" y="2282"/>
                </a:cubicBezTo>
                <a:cubicBezTo>
                  <a:pt x="960" y="2232"/>
                  <a:pt x="1003" y="1882"/>
                  <a:pt x="1022" y="1787"/>
                </a:cubicBezTo>
                <a:cubicBezTo>
                  <a:pt x="1044" y="1695"/>
                  <a:pt x="1086" y="1569"/>
                  <a:pt x="1041" y="1488"/>
                </a:cubicBezTo>
                <a:cubicBezTo>
                  <a:pt x="1003" y="1425"/>
                  <a:pt x="920" y="1375"/>
                  <a:pt x="896" y="1306"/>
                </a:cubicBezTo>
                <a:cubicBezTo>
                  <a:pt x="866" y="1218"/>
                  <a:pt x="1031" y="917"/>
                  <a:pt x="949" y="870"/>
                </a:cubicBezTo>
                <a:cubicBezTo>
                  <a:pt x="986" y="826"/>
                  <a:pt x="1064" y="868"/>
                  <a:pt x="1095" y="826"/>
                </a:cubicBezTo>
                <a:cubicBezTo>
                  <a:pt x="1128" y="781"/>
                  <a:pt x="1068" y="801"/>
                  <a:pt x="1048" y="744"/>
                </a:cubicBezTo>
                <a:cubicBezTo>
                  <a:pt x="1018" y="682"/>
                  <a:pt x="1002" y="573"/>
                  <a:pt x="1043" y="511"/>
                </a:cubicBezTo>
                <a:cubicBezTo>
                  <a:pt x="1062" y="480"/>
                  <a:pt x="1101" y="526"/>
                  <a:pt x="1095" y="549"/>
                </a:cubicBezTo>
                <a:cubicBezTo>
                  <a:pt x="1075" y="627"/>
                  <a:pt x="1158" y="528"/>
                  <a:pt x="1187" y="511"/>
                </a:cubicBezTo>
                <a:cubicBezTo>
                  <a:pt x="1188" y="518"/>
                  <a:pt x="1177" y="568"/>
                  <a:pt x="1360" y="771"/>
                </a:cubicBezTo>
                <a:cubicBezTo>
                  <a:pt x="1452" y="873"/>
                  <a:pt x="1581" y="910"/>
                  <a:pt x="1712" y="936"/>
                </a:cubicBezTo>
                <a:cubicBezTo>
                  <a:pt x="1774" y="949"/>
                  <a:pt x="1826" y="973"/>
                  <a:pt x="1889" y="980"/>
                </a:cubicBezTo>
                <a:cubicBezTo>
                  <a:pt x="1972" y="989"/>
                  <a:pt x="2018" y="1091"/>
                  <a:pt x="2066" y="1148"/>
                </a:cubicBezTo>
                <a:cubicBezTo>
                  <a:pt x="2105" y="1194"/>
                  <a:pt x="2131" y="1249"/>
                  <a:pt x="2170" y="1293"/>
                </a:cubicBezTo>
                <a:cubicBezTo>
                  <a:pt x="2210" y="1339"/>
                  <a:pt x="2231" y="1341"/>
                  <a:pt x="2284" y="1362"/>
                </a:cubicBezTo>
                <a:cubicBezTo>
                  <a:pt x="2408" y="1412"/>
                  <a:pt x="2268" y="1588"/>
                  <a:pt x="2243" y="1661"/>
                </a:cubicBezTo>
                <a:cubicBezTo>
                  <a:pt x="2196" y="1798"/>
                  <a:pt x="2049" y="1870"/>
                  <a:pt x="2009" y="2018"/>
                </a:cubicBezTo>
                <a:cubicBezTo>
                  <a:pt x="1999" y="2053"/>
                  <a:pt x="1986" y="2153"/>
                  <a:pt x="1931" y="2137"/>
                </a:cubicBezTo>
                <a:cubicBezTo>
                  <a:pt x="1888" y="2124"/>
                  <a:pt x="1896" y="2040"/>
                  <a:pt x="1840" y="2075"/>
                </a:cubicBezTo>
                <a:cubicBezTo>
                  <a:pt x="1774" y="2115"/>
                  <a:pt x="1777" y="2260"/>
                  <a:pt x="1760" y="2320"/>
                </a:cubicBezTo>
                <a:cubicBezTo>
                  <a:pt x="1715" y="2475"/>
                  <a:pt x="1879" y="2640"/>
                  <a:pt x="1736" y="2644"/>
                </a:cubicBezTo>
                <a:cubicBezTo>
                  <a:pt x="1400" y="2654"/>
                  <a:pt x="1481" y="2855"/>
                  <a:pt x="1401" y="2963"/>
                </a:cubicBezTo>
                <a:cubicBezTo>
                  <a:pt x="1361" y="3017"/>
                  <a:pt x="1281" y="3014"/>
                  <a:pt x="1218" y="3019"/>
                </a:cubicBezTo>
                <a:cubicBezTo>
                  <a:pt x="1142" y="3024"/>
                  <a:pt x="1111" y="3037"/>
                  <a:pt x="1066" y="3097"/>
                </a:cubicBezTo>
                <a:cubicBezTo>
                  <a:pt x="1023" y="3155"/>
                  <a:pt x="1051" y="3166"/>
                  <a:pt x="1048" y="3233"/>
                </a:cubicBezTo>
                <a:cubicBezTo>
                  <a:pt x="1044" y="3299"/>
                  <a:pt x="923" y="3381"/>
                  <a:pt x="886" y="3352"/>
                </a:cubicBezTo>
                <a:cubicBezTo>
                  <a:pt x="850" y="3323"/>
                  <a:pt x="820" y="3331"/>
                  <a:pt x="775" y="3331"/>
                </a:cubicBezTo>
                <a:cubicBezTo>
                  <a:pt x="645" y="3331"/>
                  <a:pt x="531" y="3457"/>
                  <a:pt x="400" y="3453"/>
                </a:cubicBezTo>
                <a:cubicBezTo>
                  <a:pt x="308" y="3441"/>
                  <a:pt x="363" y="3250"/>
                  <a:pt x="264" y="3233"/>
                </a:cubicBezTo>
                <a:cubicBezTo>
                  <a:pt x="308" y="3162"/>
                  <a:pt x="143" y="2944"/>
                  <a:pt x="115" y="2866"/>
                </a:cubicBezTo>
                <a:lnTo>
                  <a:pt x="0" y="2601"/>
                </a:lnTo>
                <a:close/>
                <a:moveTo>
                  <a:pt x="2027" y="2211"/>
                </a:moveTo>
                <a:cubicBezTo>
                  <a:pt x="2080" y="2165"/>
                  <a:pt x="2044" y="2151"/>
                  <a:pt x="2104" y="2096"/>
                </a:cubicBezTo>
                <a:cubicBezTo>
                  <a:pt x="2116" y="2082"/>
                  <a:pt x="2087" y="2041"/>
                  <a:pt x="2084" y="2027"/>
                </a:cubicBezTo>
                <a:cubicBezTo>
                  <a:pt x="2069" y="2092"/>
                  <a:pt x="2001" y="2140"/>
                  <a:pt x="2027" y="2211"/>
                </a:cubicBezTo>
                <a:close/>
                <a:moveTo>
                  <a:pt x="1065" y="107"/>
                </a:moveTo>
                <a:cubicBezTo>
                  <a:pt x="1074" y="83"/>
                  <a:pt x="1085" y="60"/>
                  <a:pt x="1098" y="38"/>
                </a:cubicBezTo>
                <a:cubicBezTo>
                  <a:pt x="1126" y="70"/>
                  <a:pt x="1153" y="27"/>
                  <a:pt x="1140" y="0"/>
                </a:cubicBezTo>
                <a:cubicBezTo>
                  <a:pt x="1164" y="13"/>
                  <a:pt x="1212" y="95"/>
                  <a:pt x="1152" y="80"/>
                </a:cubicBezTo>
                <a:cubicBezTo>
                  <a:pt x="1190" y="107"/>
                  <a:pt x="1162" y="272"/>
                  <a:pt x="1119" y="265"/>
                </a:cubicBezTo>
                <a:cubicBezTo>
                  <a:pt x="1060" y="255"/>
                  <a:pt x="1139" y="111"/>
                  <a:pt x="1065" y="10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6" name="꙱ Norway (Kingdom of Norway) (NO) (H)">
            <a:extLst>
              <a:ext uri="{FF2B5EF4-FFF2-40B4-BE49-F238E27FC236}">
                <a16:creationId xmlns:a16="http://schemas.microsoft.com/office/drawing/2014/main" id="{4CD73AF5-FFF8-4936-9E7B-A176A9B2533A}"/>
              </a:ext>
            </a:extLst>
          </p:cNvPr>
          <p:cNvSpPr>
            <a:spLocks noEditPoints="1"/>
          </p:cNvSpPr>
          <p:nvPr/>
        </p:nvSpPr>
        <p:spPr bwMode="auto">
          <a:xfrm>
            <a:off x="4543960" y="345666"/>
            <a:ext cx="500729" cy="342981"/>
          </a:xfrm>
          <a:custGeom>
            <a:avLst/>
            <a:gdLst>
              <a:gd name="T0" fmla="*/ 2712 w 6065"/>
              <a:gd name="T1" fmla="*/ 726 h 4163"/>
              <a:gd name="T2" fmla="*/ 55 w 6065"/>
              <a:gd name="T3" fmla="*/ 3394 h 4163"/>
              <a:gd name="T4" fmla="*/ 73 w 6065"/>
              <a:gd name="T5" fmla="*/ 3703 h 4163"/>
              <a:gd name="T6" fmla="*/ 147 w 6065"/>
              <a:gd name="T7" fmla="*/ 3507 h 4163"/>
              <a:gd name="T8" fmla="*/ 376 w 6065"/>
              <a:gd name="T9" fmla="*/ 2729 h 4163"/>
              <a:gd name="T10" fmla="*/ 664 w 6065"/>
              <a:gd name="T11" fmla="*/ 2518 h 4163"/>
              <a:gd name="T12" fmla="*/ 875 w 6065"/>
              <a:gd name="T13" fmla="*/ 2387 h 4163"/>
              <a:gd name="T14" fmla="*/ 1474 w 6065"/>
              <a:gd name="T15" fmla="*/ 1939 h 4163"/>
              <a:gd name="T16" fmla="*/ 1599 w 6065"/>
              <a:gd name="T17" fmla="*/ 2028 h 4163"/>
              <a:gd name="T18" fmla="*/ 1958 w 6065"/>
              <a:gd name="T19" fmla="*/ 1598 h 4163"/>
              <a:gd name="T20" fmla="*/ 1988 w 6065"/>
              <a:gd name="T21" fmla="*/ 1526 h 4163"/>
              <a:gd name="T22" fmla="*/ 2246 w 6065"/>
              <a:gd name="T23" fmla="*/ 897 h 4163"/>
              <a:gd name="T24" fmla="*/ 2457 w 6065"/>
              <a:gd name="T25" fmla="*/ 835 h 4163"/>
              <a:gd name="T26" fmla="*/ 2374 w 6065"/>
              <a:gd name="T27" fmla="*/ 826 h 4163"/>
              <a:gd name="T28" fmla="*/ 2433 w 6065"/>
              <a:gd name="T29" fmla="*/ 1004 h 4163"/>
              <a:gd name="T30" fmla="*/ 2807 w 6065"/>
              <a:gd name="T31" fmla="*/ 695 h 4163"/>
              <a:gd name="T32" fmla="*/ 3000 w 6065"/>
              <a:gd name="T33" fmla="*/ 502 h 4163"/>
              <a:gd name="T34" fmla="*/ 3336 w 6065"/>
              <a:gd name="T35" fmla="*/ 440 h 4163"/>
              <a:gd name="T36" fmla="*/ 3288 w 6065"/>
              <a:gd name="T37" fmla="*/ 470 h 4163"/>
              <a:gd name="T38" fmla="*/ 3436 w 6065"/>
              <a:gd name="T39" fmla="*/ 419 h 4163"/>
              <a:gd name="T40" fmla="*/ 3677 w 6065"/>
              <a:gd name="T41" fmla="*/ 428 h 4163"/>
              <a:gd name="T42" fmla="*/ 4080 w 6065"/>
              <a:gd name="T43" fmla="*/ 178 h 4163"/>
              <a:gd name="T44" fmla="*/ 4176 w 6065"/>
              <a:gd name="T45" fmla="*/ 253 h 4163"/>
              <a:gd name="T46" fmla="*/ 4849 w 6065"/>
              <a:gd name="T47" fmla="*/ 84 h 4163"/>
              <a:gd name="T48" fmla="*/ 37 w 6065"/>
              <a:gd name="T49" fmla="*/ 3201 h 4163"/>
              <a:gd name="T50" fmla="*/ 459 w 6065"/>
              <a:gd name="T51" fmla="*/ 3073 h 4163"/>
              <a:gd name="T52" fmla="*/ 141 w 6065"/>
              <a:gd name="T53" fmla="*/ 2987 h 4163"/>
              <a:gd name="T54" fmla="*/ 150 w 6065"/>
              <a:gd name="T55" fmla="*/ 2851 h 4163"/>
              <a:gd name="T56" fmla="*/ 634 w 6065"/>
              <a:gd name="T57" fmla="*/ 2764 h 4163"/>
              <a:gd name="T58" fmla="*/ 604 w 6065"/>
              <a:gd name="T59" fmla="*/ 2595 h 4163"/>
              <a:gd name="T60" fmla="*/ 1029 w 6065"/>
              <a:gd name="T61" fmla="*/ 2471 h 4163"/>
              <a:gd name="T62" fmla="*/ 1375 w 6065"/>
              <a:gd name="T63" fmla="*/ 2395 h 4163"/>
              <a:gd name="T64" fmla="*/ 1308 w 6065"/>
              <a:gd name="T65" fmla="*/ 2290 h 4163"/>
              <a:gd name="T66" fmla="*/ 1688 w 6065"/>
              <a:gd name="T67" fmla="*/ 2034 h 4163"/>
              <a:gd name="T68" fmla="*/ 1780 w 6065"/>
              <a:gd name="T69" fmla="*/ 1877 h 4163"/>
              <a:gd name="T70" fmla="*/ 1934 w 6065"/>
              <a:gd name="T71" fmla="*/ 1705 h 4163"/>
              <a:gd name="T72" fmla="*/ 2163 w 6065"/>
              <a:gd name="T73" fmla="*/ 1405 h 4163"/>
              <a:gd name="T74" fmla="*/ 2561 w 6065"/>
              <a:gd name="T75" fmla="*/ 1242 h 4163"/>
              <a:gd name="T76" fmla="*/ 2510 w 6065"/>
              <a:gd name="T77" fmla="*/ 1068 h 4163"/>
              <a:gd name="T78" fmla="*/ 2766 w 6065"/>
              <a:gd name="T79" fmla="*/ 1016 h 4163"/>
              <a:gd name="T80" fmla="*/ 2944 w 6065"/>
              <a:gd name="T81" fmla="*/ 868 h 4163"/>
              <a:gd name="T82" fmla="*/ 3214 w 6065"/>
              <a:gd name="T83" fmla="*/ 520 h 4163"/>
              <a:gd name="T84" fmla="*/ 3552 w 6065"/>
              <a:gd name="T85" fmla="*/ 588 h 4163"/>
              <a:gd name="T86" fmla="*/ 3870 w 6065"/>
              <a:gd name="T87" fmla="*/ 312 h 4163"/>
              <a:gd name="T88" fmla="*/ 4297 w 6065"/>
              <a:gd name="T89" fmla="*/ 292 h 4163"/>
              <a:gd name="T90" fmla="*/ 4726 w 6065"/>
              <a:gd name="T91" fmla="*/ 334 h 4163"/>
              <a:gd name="T92" fmla="*/ 5126 w 6065"/>
              <a:gd name="T93" fmla="*/ 105 h 4163"/>
              <a:gd name="T94" fmla="*/ 5622 w 6065"/>
              <a:gd name="T95" fmla="*/ 179 h 4163"/>
              <a:gd name="T96" fmla="*/ 5850 w 6065"/>
              <a:gd name="T97" fmla="*/ 419 h 4163"/>
              <a:gd name="T98" fmla="*/ 4830 w 6065"/>
              <a:gd name="T99" fmla="*/ 705 h 4163"/>
              <a:gd name="T100" fmla="*/ 3638 w 6065"/>
              <a:gd name="T101" fmla="*/ 832 h 4163"/>
              <a:gd name="T102" fmla="*/ 2247 w 6065"/>
              <a:gd name="T103" fmla="*/ 1935 h 4163"/>
              <a:gd name="T104" fmla="*/ 1896 w 6065"/>
              <a:gd name="T105" fmla="*/ 3301 h 4163"/>
              <a:gd name="T106" fmla="*/ 1379 w 6065"/>
              <a:gd name="T107" fmla="*/ 3777 h 4163"/>
              <a:gd name="T108" fmla="*/ 575 w 6065"/>
              <a:gd name="T109" fmla="*/ 4147 h 4163"/>
              <a:gd name="T110" fmla="*/ 338 w 6065"/>
              <a:gd name="T111" fmla="*/ 3739 h 4163"/>
              <a:gd name="T112" fmla="*/ 135 w 6065"/>
              <a:gd name="T113" fmla="*/ 3691 h 4163"/>
              <a:gd name="T114" fmla="*/ 365 w 6065"/>
              <a:gd name="T115" fmla="*/ 3372 h 4163"/>
              <a:gd name="T116" fmla="*/ 69 w 6065"/>
              <a:gd name="T117" fmla="*/ 3302 h 4163"/>
              <a:gd name="T118" fmla="*/ 40 w 6065"/>
              <a:gd name="T119" fmla="*/ 3049 h 4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65" h="4163">
                <a:moveTo>
                  <a:pt x="2531" y="763"/>
                </a:moveTo>
                <a:cubicBezTo>
                  <a:pt x="2534" y="773"/>
                  <a:pt x="2537" y="783"/>
                  <a:pt x="2540" y="793"/>
                </a:cubicBezTo>
                <a:cubicBezTo>
                  <a:pt x="2521" y="800"/>
                  <a:pt x="2501" y="804"/>
                  <a:pt x="2481" y="805"/>
                </a:cubicBezTo>
                <a:cubicBezTo>
                  <a:pt x="2511" y="839"/>
                  <a:pt x="2458" y="854"/>
                  <a:pt x="2457" y="888"/>
                </a:cubicBezTo>
                <a:cubicBezTo>
                  <a:pt x="2485" y="864"/>
                  <a:pt x="2520" y="850"/>
                  <a:pt x="2555" y="841"/>
                </a:cubicBezTo>
                <a:cubicBezTo>
                  <a:pt x="2545" y="851"/>
                  <a:pt x="2537" y="862"/>
                  <a:pt x="2528" y="873"/>
                </a:cubicBezTo>
                <a:cubicBezTo>
                  <a:pt x="2546" y="874"/>
                  <a:pt x="2569" y="891"/>
                  <a:pt x="2587" y="885"/>
                </a:cubicBezTo>
                <a:cubicBezTo>
                  <a:pt x="2610" y="878"/>
                  <a:pt x="2620" y="842"/>
                  <a:pt x="2638" y="829"/>
                </a:cubicBezTo>
                <a:cubicBezTo>
                  <a:pt x="2635" y="897"/>
                  <a:pt x="2667" y="838"/>
                  <a:pt x="2683" y="821"/>
                </a:cubicBezTo>
                <a:cubicBezTo>
                  <a:pt x="2700" y="802"/>
                  <a:pt x="2727" y="810"/>
                  <a:pt x="2749" y="809"/>
                </a:cubicBezTo>
                <a:cubicBezTo>
                  <a:pt x="2790" y="808"/>
                  <a:pt x="2827" y="752"/>
                  <a:pt x="2785" y="724"/>
                </a:cubicBezTo>
                <a:cubicBezTo>
                  <a:pt x="2766" y="712"/>
                  <a:pt x="2728" y="706"/>
                  <a:pt x="2712" y="726"/>
                </a:cubicBezTo>
                <a:cubicBezTo>
                  <a:pt x="2689" y="754"/>
                  <a:pt x="2642" y="775"/>
                  <a:pt x="2608" y="811"/>
                </a:cubicBezTo>
                <a:cubicBezTo>
                  <a:pt x="2610" y="802"/>
                  <a:pt x="2703" y="693"/>
                  <a:pt x="2623" y="752"/>
                </a:cubicBezTo>
                <a:cubicBezTo>
                  <a:pt x="2650" y="717"/>
                  <a:pt x="2640" y="664"/>
                  <a:pt x="2586" y="690"/>
                </a:cubicBezTo>
                <a:cubicBezTo>
                  <a:pt x="2560" y="702"/>
                  <a:pt x="2549" y="747"/>
                  <a:pt x="2587" y="763"/>
                </a:cubicBezTo>
                <a:cubicBezTo>
                  <a:pt x="2567" y="761"/>
                  <a:pt x="2549" y="758"/>
                  <a:pt x="2531" y="763"/>
                </a:cubicBezTo>
                <a:close/>
                <a:moveTo>
                  <a:pt x="43" y="3141"/>
                </a:moveTo>
                <a:cubicBezTo>
                  <a:pt x="33" y="3131"/>
                  <a:pt x="22" y="3123"/>
                  <a:pt x="11" y="3115"/>
                </a:cubicBezTo>
                <a:cubicBezTo>
                  <a:pt x="0" y="3149"/>
                  <a:pt x="11" y="3158"/>
                  <a:pt x="43" y="3141"/>
                </a:cubicBezTo>
                <a:close/>
                <a:moveTo>
                  <a:pt x="55" y="3394"/>
                </a:moveTo>
                <a:cubicBezTo>
                  <a:pt x="42" y="3384"/>
                  <a:pt x="29" y="3374"/>
                  <a:pt x="16" y="3364"/>
                </a:cubicBezTo>
                <a:cubicBezTo>
                  <a:pt x="24" y="3385"/>
                  <a:pt x="28" y="3407"/>
                  <a:pt x="28" y="3429"/>
                </a:cubicBezTo>
                <a:cubicBezTo>
                  <a:pt x="53" y="3431"/>
                  <a:pt x="64" y="3418"/>
                  <a:pt x="55" y="3394"/>
                </a:cubicBezTo>
                <a:close/>
                <a:moveTo>
                  <a:pt x="28" y="3334"/>
                </a:moveTo>
                <a:cubicBezTo>
                  <a:pt x="39" y="3342"/>
                  <a:pt x="50" y="3350"/>
                  <a:pt x="61" y="3358"/>
                </a:cubicBezTo>
                <a:cubicBezTo>
                  <a:pt x="53" y="3345"/>
                  <a:pt x="43" y="3337"/>
                  <a:pt x="28" y="3334"/>
                </a:cubicBezTo>
                <a:close/>
                <a:moveTo>
                  <a:pt x="31" y="3317"/>
                </a:moveTo>
                <a:cubicBezTo>
                  <a:pt x="41" y="3317"/>
                  <a:pt x="51" y="3315"/>
                  <a:pt x="61" y="3311"/>
                </a:cubicBezTo>
                <a:cubicBezTo>
                  <a:pt x="51" y="3313"/>
                  <a:pt x="41" y="3315"/>
                  <a:pt x="31" y="3317"/>
                </a:cubicBezTo>
                <a:close/>
                <a:moveTo>
                  <a:pt x="82" y="2874"/>
                </a:moveTo>
                <a:cubicBezTo>
                  <a:pt x="91" y="2846"/>
                  <a:pt x="69" y="2846"/>
                  <a:pt x="49" y="2854"/>
                </a:cubicBezTo>
                <a:cubicBezTo>
                  <a:pt x="60" y="2860"/>
                  <a:pt x="71" y="2867"/>
                  <a:pt x="82" y="2874"/>
                </a:cubicBezTo>
                <a:close/>
                <a:moveTo>
                  <a:pt x="67" y="3729"/>
                </a:moveTo>
                <a:cubicBezTo>
                  <a:pt x="50" y="3753"/>
                  <a:pt x="59" y="3775"/>
                  <a:pt x="85" y="3786"/>
                </a:cubicBezTo>
                <a:cubicBezTo>
                  <a:pt x="96" y="3759"/>
                  <a:pt x="98" y="3723"/>
                  <a:pt x="73" y="3703"/>
                </a:cubicBezTo>
                <a:cubicBezTo>
                  <a:pt x="71" y="3712"/>
                  <a:pt x="69" y="3720"/>
                  <a:pt x="67" y="3729"/>
                </a:cubicBezTo>
                <a:close/>
                <a:moveTo>
                  <a:pt x="85" y="3566"/>
                </a:moveTo>
                <a:cubicBezTo>
                  <a:pt x="41" y="3565"/>
                  <a:pt x="63" y="3609"/>
                  <a:pt x="58" y="3634"/>
                </a:cubicBezTo>
                <a:cubicBezTo>
                  <a:pt x="65" y="3609"/>
                  <a:pt x="84" y="3595"/>
                  <a:pt x="108" y="3611"/>
                </a:cubicBezTo>
                <a:cubicBezTo>
                  <a:pt x="106" y="3593"/>
                  <a:pt x="98" y="3578"/>
                  <a:pt x="85" y="3566"/>
                </a:cubicBezTo>
                <a:close/>
                <a:moveTo>
                  <a:pt x="108" y="3518"/>
                </a:moveTo>
                <a:cubicBezTo>
                  <a:pt x="93" y="3540"/>
                  <a:pt x="99" y="3592"/>
                  <a:pt x="132" y="3593"/>
                </a:cubicBezTo>
                <a:cubicBezTo>
                  <a:pt x="177" y="3594"/>
                  <a:pt x="136" y="3522"/>
                  <a:pt x="108" y="3518"/>
                </a:cubicBezTo>
                <a:close/>
                <a:moveTo>
                  <a:pt x="147" y="3507"/>
                </a:moveTo>
                <a:cubicBezTo>
                  <a:pt x="137" y="3509"/>
                  <a:pt x="127" y="3511"/>
                  <a:pt x="117" y="3513"/>
                </a:cubicBezTo>
                <a:cubicBezTo>
                  <a:pt x="146" y="3515"/>
                  <a:pt x="170" y="3547"/>
                  <a:pt x="192" y="3514"/>
                </a:cubicBezTo>
                <a:cubicBezTo>
                  <a:pt x="212" y="3485"/>
                  <a:pt x="159" y="3489"/>
                  <a:pt x="147" y="3507"/>
                </a:cubicBezTo>
                <a:close/>
                <a:moveTo>
                  <a:pt x="254" y="2764"/>
                </a:moveTo>
                <a:cubicBezTo>
                  <a:pt x="233" y="2758"/>
                  <a:pt x="213" y="2757"/>
                  <a:pt x="192" y="2761"/>
                </a:cubicBezTo>
                <a:cubicBezTo>
                  <a:pt x="190" y="2809"/>
                  <a:pt x="240" y="2796"/>
                  <a:pt x="254" y="2764"/>
                </a:cubicBezTo>
                <a:close/>
                <a:moveTo>
                  <a:pt x="304" y="2729"/>
                </a:moveTo>
                <a:cubicBezTo>
                  <a:pt x="294" y="2727"/>
                  <a:pt x="285" y="2725"/>
                  <a:pt x="275" y="2723"/>
                </a:cubicBezTo>
                <a:cubicBezTo>
                  <a:pt x="273" y="2743"/>
                  <a:pt x="271" y="2762"/>
                  <a:pt x="269" y="2782"/>
                </a:cubicBezTo>
                <a:cubicBezTo>
                  <a:pt x="290" y="2772"/>
                  <a:pt x="305" y="2753"/>
                  <a:pt x="304" y="2729"/>
                </a:cubicBezTo>
                <a:close/>
                <a:moveTo>
                  <a:pt x="364" y="2708"/>
                </a:moveTo>
                <a:cubicBezTo>
                  <a:pt x="354" y="2706"/>
                  <a:pt x="344" y="2705"/>
                  <a:pt x="334" y="2705"/>
                </a:cubicBezTo>
                <a:cubicBezTo>
                  <a:pt x="344" y="2706"/>
                  <a:pt x="354" y="2707"/>
                  <a:pt x="364" y="2708"/>
                </a:cubicBezTo>
                <a:close/>
                <a:moveTo>
                  <a:pt x="343" y="2717"/>
                </a:moveTo>
                <a:cubicBezTo>
                  <a:pt x="354" y="2721"/>
                  <a:pt x="365" y="2725"/>
                  <a:pt x="376" y="2729"/>
                </a:cubicBezTo>
                <a:cubicBezTo>
                  <a:pt x="367" y="2718"/>
                  <a:pt x="356" y="2714"/>
                  <a:pt x="343" y="2717"/>
                </a:cubicBezTo>
                <a:close/>
                <a:moveTo>
                  <a:pt x="509" y="2622"/>
                </a:moveTo>
                <a:cubicBezTo>
                  <a:pt x="498" y="2622"/>
                  <a:pt x="487" y="2622"/>
                  <a:pt x="477" y="2622"/>
                </a:cubicBezTo>
                <a:cubicBezTo>
                  <a:pt x="490" y="2628"/>
                  <a:pt x="504" y="2633"/>
                  <a:pt x="518" y="2637"/>
                </a:cubicBezTo>
                <a:cubicBezTo>
                  <a:pt x="515" y="2632"/>
                  <a:pt x="512" y="2627"/>
                  <a:pt x="509" y="2622"/>
                </a:cubicBezTo>
                <a:close/>
                <a:moveTo>
                  <a:pt x="536" y="2583"/>
                </a:moveTo>
                <a:cubicBezTo>
                  <a:pt x="525" y="2582"/>
                  <a:pt x="514" y="2583"/>
                  <a:pt x="503" y="2583"/>
                </a:cubicBezTo>
                <a:cubicBezTo>
                  <a:pt x="526" y="2601"/>
                  <a:pt x="528" y="2586"/>
                  <a:pt x="536" y="2583"/>
                </a:cubicBezTo>
                <a:close/>
                <a:moveTo>
                  <a:pt x="696" y="2551"/>
                </a:moveTo>
                <a:cubicBezTo>
                  <a:pt x="706" y="2544"/>
                  <a:pt x="716" y="2537"/>
                  <a:pt x="726" y="2530"/>
                </a:cubicBezTo>
                <a:cubicBezTo>
                  <a:pt x="719" y="2518"/>
                  <a:pt x="710" y="2508"/>
                  <a:pt x="699" y="2500"/>
                </a:cubicBezTo>
                <a:cubicBezTo>
                  <a:pt x="703" y="2534"/>
                  <a:pt x="691" y="2540"/>
                  <a:pt x="664" y="2518"/>
                </a:cubicBezTo>
                <a:cubicBezTo>
                  <a:pt x="659" y="2543"/>
                  <a:pt x="670" y="2557"/>
                  <a:pt x="696" y="2551"/>
                </a:cubicBezTo>
                <a:close/>
                <a:moveTo>
                  <a:pt x="842" y="2423"/>
                </a:moveTo>
                <a:cubicBezTo>
                  <a:pt x="829" y="2379"/>
                  <a:pt x="772" y="2393"/>
                  <a:pt x="750" y="2420"/>
                </a:cubicBezTo>
                <a:cubicBezTo>
                  <a:pt x="780" y="2429"/>
                  <a:pt x="812" y="2441"/>
                  <a:pt x="842" y="2423"/>
                </a:cubicBezTo>
                <a:close/>
                <a:moveTo>
                  <a:pt x="812" y="2491"/>
                </a:moveTo>
                <a:cubicBezTo>
                  <a:pt x="823" y="2489"/>
                  <a:pt x="834" y="2487"/>
                  <a:pt x="845" y="2485"/>
                </a:cubicBezTo>
                <a:cubicBezTo>
                  <a:pt x="826" y="2464"/>
                  <a:pt x="801" y="2463"/>
                  <a:pt x="783" y="2485"/>
                </a:cubicBezTo>
                <a:cubicBezTo>
                  <a:pt x="792" y="2487"/>
                  <a:pt x="802" y="2489"/>
                  <a:pt x="812" y="2491"/>
                </a:cubicBezTo>
                <a:close/>
                <a:moveTo>
                  <a:pt x="865" y="2470"/>
                </a:moveTo>
                <a:cubicBezTo>
                  <a:pt x="884" y="2484"/>
                  <a:pt x="905" y="2485"/>
                  <a:pt x="927" y="2480"/>
                </a:cubicBezTo>
                <a:cubicBezTo>
                  <a:pt x="922" y="2441"/>
                  <a:pt x="886" y="2443"/>
                  <a:pt x="865" y="2470"/>
                </a:cubicBezTo>
                <a:close/>
                <a:moveTo>
                  <a:pt x="875" y="2387"/>
                </a:moveTo>
                <a:cubicBezTo>
                  <a:pt x="909" y="2425"/>
                  <a:pt x="1049" y="2394"/>
                  <a:pt x="1065" y="2346"/>
                </a:cubicBezTo>
                <a:cubicBezTo>
                  <a:pt x="1027" y="2313"/>
                  <a:pt x="876" y="2348"/>
                  <a:pt x="969" y="2361"/>
                </a:cubicBezTo>
                <a:cubicBezTo>
                  <a:pt x="934" y="2361"/>
                  <a:pt x="898" y="2355"/>
                  <a:pt x="875" y="2387"/>
                </a:cubicBezTo>
                <a:close/>
                <a:moveTo>
                  <a:pt x="1002" y="2301"/>
                </a:moveTo>
                <a:cubicBezTo>
                  <a:pt x="971" y="2273"/>
                  <a:pt x="913" y="2312"/>
                  <a:pt x="880" y="2319"/>
                </a:cubicBezTo>
                <a:cubicBezTo>
                  <a:pt x="922" y="2317"/>
                  <a:pt x="969" y="2337"/>
                  <a:pt x="1002" y="2301"/>
                </a:cubicBezTo>
                <a:close/>
                <a:moveTo>
                  <a:pt x="946" y="2414"/>
                </a:moveTo>
                <a:cubicBezTo>
                  <a:pt x="936" y="2415"/>
                  <a:pt x="926" y="2416"/>
                  <a:pt x="916" y="2417"/>
                </a:cubicBezTo>
                <a:cubicBezTo>
                  <a:pt x="927" y="2424"/>
                  <a:pt x="939" y="2429"/>
                  <a:pt x="952" y="2432"/>
                </a:cubicBezTo>
                <a:cubicBezTo>
                  <a:pt x="950" y="2426"/>
                  <a:pt x="948" y="2420"/>
                  <a:pt x="946" y="2414"/>
                </a:cubicBezTo>
                <a:close/>
                <a:moveTo>
                  <a:pt x="1507" y="1918"/>
                </a:moveTo>
                <a:cubicBezTo>
                  <a:pt x="1496" y="1925"/>
                  <a:pt x="1485" y="1932"/>
                  <a:pt x="1474" y="1939"/>
                </a:cubicBezTo>
                <a:cubicBezTo>
                  <a:pt x="1496" y="1934"/>
                  <a:pt x="1518" y="1927"/>
                  <a:pt x="1540" y="1918"/>
                </a:cubicBezTo>
                <a:cubicBezTo>
                  <a:pt x="1529" y="1918"/>
                  <a:pt x="1518" y="1918"/>
                  <a:pt x="1507" y="1918"/>
                </a:cubicBezTo>
                <a:close/>
                <a:moveTo>
                  <a:pt x="1504" y="1936"/>
                </a:moveTo>
                <a:cubicBezTo>
                  <a:pt x="1539" y="1926"/>
                  <a:pt x="1567" y="1966"/>
                  <a:pt x="1596" y="1930"/>
                </a:cubicBezTo>
                <a:cubicBezTo>
                  <a:pt x="1565" y="1917"/>
                  <a:pt x="1534" y="1926"/>
                  <a:pt x="1504" y="1936"/>
                </a:cubicBezTo>
                <a:close/>
                <a:moveTo>
                  <a:pt x="1596" y="2064"/>
                </a:moveTo>
                <a:cubicBezTo>
                  <a:pt x="1606" y="2063"/>
                  <a:pt x="1616" y="2062"/>
                  <a:pt x="1625" y="2061"/>
                </a:cubicBezTo>
                <a:cubicBezTo>
                  <a:pt x="1600" y="2054"/>
                  <a:pt x="1576" y="2040"/>
                  <a:pt x="1557" y="2022"/>
                </a:cubicBezTo>
                <a:cubicBezTo>
                  <a:pt x="1555" y="2048"/>
                  <a:pt x="1571" y="2064"/>
                  <a:pt x="1596" y="2064"/>
                </a:cubicBezTo>
                <a:close/>
                <a:moveTo>
                  <a:pt x="1599" y="2001"/>
                </a:moveTo>
                <a:cubicBezTo>
                  <a:pt x="1588" y="2002"/>
                  <a:pt x="1577" y="2003"/>
                  <a:pt x="1566" y="2004"/>
                </a:cubicBezTo>
                <a:cubicBezTo>
                  <a:pt x="1576" y="2014"/>
                  <a:pt x="1587" y="2022"/>
                  <a:pt x="1599" y="2028"/>
                </a:cubicBezTo>
                <a:cubicBezTo>
                  <a:pt x="1599" y="2019"/>
                  <a:pt x="1599" y="2010"/>
                  <a:pt x="1599" y="2001"/>
                </a:cubicBezTo>
                <a:close/>
                <a:moveTo>
                  <a:pt x="1611" y="2025"/>
                </a:moveTo>
                <a:cubicBezTo>
                  <a:pt x="1601" y="2046"/>
                  <a:pt x="1611" y="2051"/>
                  <a:pt x="1641" y="2040"/>
                </a:cubicBezTo>
                <a:cubicBezTo>
                  <a:pt x="1631" y="2035"/>
                  <a:pt x="1621" y="2030"/>
                  <a:pt x="1611" y="2025"/>
                </a:cubicBezTo>
                <a:close/>
                <a:moveTo>
                  <a:pt x="1715" y="1865"/>
                </a:moveTo>
                <a:cubicBezTo>
                  <a:pt x="1691" y="1860"/>
                  <a:pt x="1667" y="1869"/>
                  <a:pt x="1652" y="1889"/>
                </a:cubicBezTo>
                <a:cubicBezTo>
                  <a:pt x="1675" y="1886"/>
                  <a:pt x="1696" y="1878"/>
                  <a:pt x="1715" y="1865"/>
                </a:cubicBezTo>
                <a:close/>
                <a:moveTo>
                  <a:pt x="1709" y="1705"/>
                </a:moveTo>
                <a:cubicBezTo>
                  <a:pt x="1721" y="1714"/>
                  <a:pt x="1735" y="1717"/>
                  <a:pt x="1750" y="1713"/>
                </a:cubicBezTo>
                <a:cubicBezTo>
                  <a:pt x="1745" y="1672"/>
                  <a:pt x="1727" y="1683"/>
                  <a:pt x="1709" y="1705"/>
                </a:cubicBezTo>
                <a:close/>
                <a:moveTo>
                  <a:pt x="1881" y="1624"/>
                </a:moveTo>
                <a:cubicBezTo>
                  <a:pt x="1905" y="1611"/>
                  <a:pt x="1931" y="1602"/>
                  <a:pt x="1958" y="1598"/>
                </a:cubicBezTo>
                <a:cubicBezTo>
                  <a:pt x="1918" y="1579"/>
                  <a:pt x="1870" y="1587"/>
                  <a:pt x="1851" y="1630"/>
                </a:cubicBezTo>
                <a:cubicBezTo>
                  <a:pt x="1861" y="1628"/>
                  <a:pt x="1871" y="1626"/>
                  <a:pt x="1881" y="1624"/>
                </a:cubicBezTo>
                <a:close/>
                <a:moveTo>
                  <a:pt x="1905" y="1544"/>
                </a:moveTo>
                <a:cubicBezTo>
                  <a:pt x="1846" y="1499"/>
                  <a:pt x="1856" y="1609"/>
                  <a:pt x="1916" y="1559"/>
                </a:cubicBezTo>
                <a:cubicBezTo>
                  <a:pt x="1912" y="1554"/>
                  <a:pt x="1908" y="1549"/>
                  <a:pt x="1905" y="1544"/>
                </a:cubicBezTo>
                <a:close/>
                <a:moveTo>
                  <a:pt x="1970" y="974"/>
                </a:moveTo>
                <a:cubicBezTo>
                  <a:pt x="1962" y="983"/>
                  <a:pt x="1955" y="993"/>
                  <a:pt x="1949" y="1004"/>
                </a:cubicBezTo>
                <a:cubicBezTo>
                  <a:pt x="1988" y="1027"/>
                  <a:pt x="2027" y="982"/>
                  <a:pt x="2012" y="945"/>
                </a:cubicBezTo>
                <a:cubicBezTo>
                  <a:pt x="1996" y="951"/>
                  <a:pt x="1982" y="961"/>
                  <a:pt x="1970" y="974"/>
                </a:cubicBezTo>
                <a:close/>
                <a:moveTo>
                  <a:pt x="1988" y="1526"/>
                </a:moveTo>
                <a:cubicBezTo>
                  <a:pt x="1978" y="1530"/>
                  <a:pt x="1968" y="1534"/>
                  <a:pt x="1958" y="1538"/>
                </a:cubicBezTo>
                <a:cubicBezTo>
                  <a:pt x="1969" y="1536"/>
                  <a:pt x="1978" y="1532"/>
                  <a:pt x="1988" y="1526"/>
                </a:cubicBezTo>
                <a:close/>
                <a:moveTo>
                  <a:pt x="2012" y="1512"/>
                </a:moveTo>
                <a:cubicBezTo>
                  <a:pt x="2000" y="1508"/>
                  <a:pt x="1989" y="1511"/>
                  <a:pt x="1979" y="1520"/>
                </a:cubicBezTo>
                <a:cubicBezTo>
                  <a:pt x="1990" y="1518"/>
                  <a:pt x="2001" y="1515"/>
                  <a:pt x="2012" y="1512"/>
                </a:cubicBezTo>
                <a:close/>
                <a:moveTo>
                  <a:pt x="2027" y="971"/>
                </a:moveTo>
                <a:cubicBezTo>
                  <a:pt x="2054" y="977"/>
                  <a:pt x="2076" y="960"/>
                  <a:pt x="2086" y="936"/>
                </a:cubicBezTo>
                <a:cubicBezTo>
                  <a:pt x="2060" y="920"/>
                  <a:pt x="2022" y="938"/>
                  <a:pt x="2027" y="971"/>
                </a:cubicBezTo>
                <a:close/>
                <a:moveTo>
                  <a:pt x="2068" y="1339"/>
                </a:moveTo>
                <a:cubicBezTo>
                  <a:pt x="2089" y="1338"/>
                  <a:pt x="2110" y="1336"/>
                  <a:pt x="2130" y="1333"/>
                </a:cubicBezTo>
                <a:cubicBezTo>
                  <a:pt x="2109" y="1328"/>
                  <a:pt x="2088" y="1330"/>
                  <a:pt x="2068" y="1339"/>
                </a:cubicBezTo>
                <a:close/>
                <a:moveTo>
                  <a:pt x="2115" y="927"/>
                </a:moveTo>
                <a:cubicBezTo>
                  <a:pt x="2108" y="937"/>
                  <a:pt x="2102" y="946"/>
                  <a:pt x="2095" y="956"/>
                </a:cubicBezTo>
                <a:cubicBezTo>
                  <a:pt x="2139" y="925"/>
                  <a:pt x="2209" y="941"/>
                  <a:pt x="2246" y="897"/>
                </a:cubicBezTo>
                <a:cubicBezTo>
                  <a:pt x="2219" y="902"/>
                  <a:pt x="2209" y="878"/>
                  <a:pt x="2184" y="876"/>
                </a:cubicBezTo>
                <a:cubicBezTo>
                  <a:pt x="2159" y="875"/>
                  <a:pt x="2144" y="895"/>
                  <a:pt x="2119" y="888"/>
                </a:cubicBezTo>
                <a:cubicBezTo>
                  <a:pt x="2135" y="908"/>
                  <a:pt x="2128" y="916"/>
                  <a:pt x="2098" y="912"/>
                </a:cubicBezTo>
                <a:cubicBezTo>
                  <a:pt x="2103" y="917"/>
                  <a:pt x="2109" y="922"/>
                  <a:pt x="2115" y="927"/>
                </a:cubicBezTo>
                <a:close/>
                <a:moveTo>
                  <a:pt x="2255" y="897"/>
                </a:moveTo>
                <a:cubicBezTo>
                  <a:pt x="2275" y="876"/>
                  <a:pt x="2241" y="870"/>
                  <a:pt x="2228" y="870"/>
                </a:cubicBezTo>
                <a:cubicBezTo>
                  <a:pt x="2237" y="879"/>
                  <a:pt x="2246" y="888"/>
                  <a:pt x="2255" y="897"/>
                </a:cubicBezTo>
                <a:close/>
                <a:moveTo>
                  <a:pt x="2240" y="1235"/>
                </a:moveTo>
                <a:cubicBezTo>
                  <a:pt x="2248" y="1268"/>
                  <a:pt x="2273" y="1279"/>
                  <a:pt x="2273" y="1233"/>
                </a:cubicBezTo>
                <a:cubicBezTo>
                  <a:pt x="2262" y="1233"/>
                  <a:pt x="2251" y="1234"/>
                  <a:pt x="2240" y="1235"/>
                </a:cubicBezTo>
                <a:close/>
                <a:moveTo>
                  <a:pt x="2273" y="903"/>
                </a:moveTo>
                <a:cubicBezTo>
                  <a:pt x="2323" y="939"/>
                  <a:pt x="2433" y="884"/>
                  <a:pt x="2457" y="835"/>
                </a:cubicBezTo>
                <a:cubicBezTo>
                  <a:pt x="2432" y="834"/>
                  <a:pt x="2411" y="843"/>
                  <a:pt x="2394" y="861"/>
                </a:cubicBezTo>
                <a:cubicBezTo>
                  <a:pt x="2377" y="798"/>
                  <a:pt x="2296" y="890"/>
                  <a:pt x="2273" y="903"/>
                </a:cubicBezTo>
                <a:close/>
                <a:moveTo>
                  <a:pt x="2409" y="799"/>
                </a:moveTo>
                <a:cubicBezTo>
                  <a:pt x="2448" y="797"/>
                  <a:pt x="2495" y="792"/>
                  <a:pt x="2525" y="763"/>
                </a:cubicBezTo>
                <a:cubicBezTo>
                  <a:pt x="2495" y="756"/>
                  <a:pt x="2500" y="749"/>
                  <a:pt x="2509" y="729"/>
                </a:cubicBezTo>
                <a:cubicBezTo>
                  <a:pt x="2518" y="705"/>
                  <a:pt x="2459" y="682"/>
                  <a:pt x="2445" y="671"/>
                </a:cubicBezTo>
                <a:cubicBezTo>
                  <a:pt x="2447" y="693"/>
                  <a:pt x="2444" y="714"/>
                  <a:pt x="2436" y="734"/>
                </a:cubicBezTo>
                <a:cubicBezTo>
                  <a:pt x="2404" y="695"/>
                  <a:pt x="2339" y="755"/>
                  <a:pt x="2297" y="775"/>
                </a:cubicBezTo>
                <a:cubicBezTo>
                  <a:pt x="2342" y="814"/>
                  <a:pt x="2403" y="738"/>
                  <a:pt x="2454" y="760"/>
                </a:cubicBezTo>
                <a:cubicBezTo>
                  <a:pt x="2434" y="770"/>
                  <a:pt x="2413" y="776"/>
                  <a:pt x="2392" y="778"/>
                </a:cubicBezTo>
                <a:cubicBezTo>
                  <a:pt x="2397" y="785"/>
                  <a:pt x="2403" y="792"/>
                  <a:pt x="2409" y="799"/>
                </a:cubicBezTo>
                <a:close/>
                <a:moveTo>
                  <a:pt x="2374" y="826"/>
                </a:moveTo>
                <a:cubicBezTo>
                  <a:pt x="2394" y="828"/>
                  <a:pt x="2410" y="822"/>
                  <a:pt x="2424" y="808"/>
                </a:cubicBezTo>
                <a:cubicBezTo>
                  <a:pt x="2397" y="797"/>
                  <a:pt x="2367" y="797"/>
                  <a:pt x="2341" y="811"/>
                </a:cubicBezTo>
                <a:cubicBezTo>
                  <a:pt x="2352" y="816"/>
                  <a:pt x="2363" y="821"/>
                  <a:pt x="2374" y="826"/>
                </a:cubicBezTo>
                <a:close/>
                <a:moveTo>
                  <a:pt x="2421" y="710"/>
                </a:moveTo>
                <a:cubicBezTo>
                  <a:pt x="2426" y="686"/>
                  <a:pt x="2415" y="686"/>
                  <a:pt x="2389" y="710"/>
                </a:cubicBezTo>
                <a:cubicBezTo>
                  <a:pt x="2399" y="710"/>
                  <a:pt x="2410" y="710"/>
                  <a:pt x="2421" y="710"/>
                </a:cubicBezTo>
                <a:close/>
                <a:moveTo>
                  <a:pt x="2394" y="906"/>
                </a:moveTo>
                <a:cubicBezTo>
                  <a:pt x="2405" y="901"/>
                  <a:pt x="2416" y="896"/>
                  <a:pt x="2427" y="891"/>
                </a:cubicBezTo>
                <a:cubicBezTo>
                  <a:pt x="2414" y="891"/>
                  <a:pt x="2403" y="896"/>
                  <a:pt x="2394" y="906"/>
                </a:cubicBezTo>
                <a:close/>
                <a:moveTo>
                  <a:pt x="2433" y="1004"/>
                </a:moveTo>
                <a:cubicBezTo>
                  <a:pt x="2455" y="1004"/>
                  <a:pt x="2475" y="1000"/>
                  <a:pt x="2495" y="992"/>
                </a:cubicBezTo>
                <a:cubicBezTo>
                  <a:pt x="2475" y="975"/>
                  <a:pt x="2443" y="974"/>
                  <a:pt x="2433" y="1004"/>
                </a:cubicBezTo>
                <a:close/>
                <a:moveTo>
                  <a:pt x="2584" y="680"/>
                </a:moveTo>
                <a:cubicBezTo>
                  <a:pt x="2627" y="673"/>
                  <a:pt x="2680" y="638"/>
                  <a:pt x="2691" y="594"/>
                </a:cubicBezTo>
                <a:cubicBezTo>
                  <a:pt x="2634" y="564"/>
                  <a:pt x="2547" y="645"/>
                  <a:pt x="2531" y="695"/>
                </a:cubicBezTo>
                <a:cubicBezTo>
                  <a:pt x="2552" y="702"/>
                  <a:pt x="2570" y="697"/>
                  <a:pt x="2584" y="680"/>
                </a:cubicBezTo>
                <a:close/>
                <a:moveTo>
                  <a:pt x="2584" y="965"/>
                </a:moveTo>
                <a:cubicBezTo>
                  <a:pt x="2575" y="969"/>
                  <a:pt x="2565" y="973"/>
                  <a:pt x="2555" y="977"/>
                </a:cubicBezTo>
                <a:cubicBezTo>
                  <a:pt x="2586" y="982"/>
                  <a:pt x="2617" y="978"/>
                  <a:pt x="2647" y="971"/>
                </a:cubicBezTo>
                <a:cubicBezTo>
                  <a:pt x="2626" y="969"/>
                  <a:pt x="2605" y="967"/>
                  <a:pt x="2584" y="965"/>
                </a:cubicBezTo>
                <a:close/>
                <a:moveTo>
                  <a:pt x="2694" y="838"/>
                </a:moveTo>
                <a:cubicBezTo>
                  <a:pt x="2783" y="900"/>
                  <a:pt x="2762" y="758"/>
                  <a:pt x="2694" y="838"/>
                </a:cubicBezTo>
                <a:close/>
                <a:moveTo>
                  <a:pt x="2777" y="710"/>
                </a:moveTo>
                <a:cubicBezTo>
                  <a:pt x="2787" y="705"/>
                  <a:pt x="2797" y="700"/>
                  <a:pt x="2807" y="695"/>
                </a:cubicBezTo>
                <a:cubicBezTo>
                  <a:pt x="2785" y="684"/>
                  <a:pt x="2764" y="686"/>
                  <a:pt x="2745" y="701"/>
                </a:cubicBezTo>
                <a:cubicBezTo>
                  <a:pt x="2756" y="704"/>
                  <a:pt x="2767" y="707"/>
                  <a:pt x="2777" y="710"/>
                </a:cubicBezTo>
                <a:close/>
                <a:moveTo>
                  <a:pt x="2881" y="591"/>
                </a:moveTo>
                <a:cubicBezTo>
                  <a:pt x="2892" y="590"/>
                  <a:pt x="2903" y="589"/>
                  <a:pt x="2914" y="588"/>
                </a:cubicBezTo>
                <a:cubicBezTo>
                  <a:pt x="2871" y="598"/>
                  <a:pt x="2871" y="608"/>
                  <a:pt x="2914" y="618"/>
                </a:cubicBezTo>
                <a:cubicBezTo>
                  <a:pt x="2894" y="626"/>
                  <a:pt x="2873" y="633"/>
                  <a:pt x="2852" y="639"/>
                </a:cubicBezTo>
                <a:cubicBezTo>
                  <a:pt x="2889" y="660"/>
                  <a:pt x="2932" y="651"/>
                  <a:pt x="2968" y="632"/>
                </a:cubicBezTo>
                <a:cubicBezTo>
                  <a:pt x="3010" y="609"/>
                  <a:pt x="3062" y="632"/>
                  <a:pt x="3107" y="621"/>
                </a:cubicBezTo>
                <a:cubicBezTo>
                  <a:pt x="3069" y="612"/>
                  <a:pt x="3067" y="603"/>
                  <a:pt x="3101" y="593"/>
                </a:cubicBezTo>
                <a:cubicBezTo>
                  <a:pt x="3117" y="568"/>
                  <a:pt x="3135" y="537"/>
                  <a:pt x="3081" y="550"/>
                </a:cubicBezTo>
                <a:cubicBezTo>
                  <a:pt x="3150" y="521"/>
                  <a:pt x="3075" y="523"/>
                  <a:pt x="3051" y="511"/>
                </a:cubicBezTo>
                <a:cubicBezTo>
                  <a:pt x="2973" y="471"/>
                  <a:pt x="3071" y="564"/>
                  <a:pt x="3000" y="502"/>
                </a:cubicBezTo>
                <a:cubicBezTo>
                  <a:pt x="3058" y="561"/>
                  <a:pt x="2951" y="508"/>
                  <a:pt x="2923" y="523"/>
                </a:cubicBezTo>
                <a:cubicBezTo>
                  <a:pt x="2942" y="540"/>
                  <a:pt x="2963" y="547"/>
                  <a:pt x="2988" y="544"/>
                </a:cubicBezTo>
                <a:cubicBezTo>
                  <a:pt x="2943" y="560"/>
                  <a:pt x="2895" y="552"/>
                  <a:pt x="2849" y="562"/>
                </a:cubicBezTo>
                <a:cubicBezTo>
                  <a:pt x="2878" y="559"/>
                  <a:pt x="2885" y="564"/>
                  <a:pt x="2881" y="591"/>
                </a:cubicBezTo>
                <a:close/>
                <a:moveTo>
                  <a:pt x="2914" y="752"/>
                </a:moveTo>
                <a:cubicBezTo>
                  <a:pt x="2911" y="705"/>
                  <a:pt x="2865" y="732"/>
                  <a:pt x="2852" y="755"/>
                </a:cubicBezTo>
                <a:cubicBezTo>
                  <a:pt x="2872" y="752"/>
                  <a:pt x="2893" y="751"/>
                  <a:pt x="2914" y="752"/>
                </a:cubicBezTo>
                <a:close/>
                <a:moveTo>
                  <a:pt x="2917" y="713"/>
                </a:moveTo>
                <a:cubicBezTo>
                  <a:pt x="2936" y="732"/>
                  <a:pt x="2962" y="737"/>
                  <a:pt x="2985" y="722"/>
                </a:cubicBezTo>
                <a:cubicBezTo>
                  <a:pt x="2972" y="705"/>
                  <a:pt x="2929" y="679"/>
                  <a:pt x="2917" y="713"/>
                </a:cubicBezTo>
                <a:close/>
                <a:moveTo>
                  <a:pt x="3288" y="470"/>
                </a:moveTo>
                <a:cubicBezTo>
                  <a:pt x="3306" y="462"/>
                  <a:pt x="3322" y="452"/>
                  <a:pt x="3336" y="440"/>
                </a:cubicBezTo>
                <a:cubicBezTo>
                  <a:pt x="3331" y="437"/>
                  <a:pt x="3325" y="434"/>
                  <a:pt x="3320" y="431"/>
                </a:cubicBezTo>
                <a:cubicBezTo>
                  <a:pt x="3374" y="430"/>
                  <a:pt x="3462" y="378"/>
                  <a:pt x="3475" y="375"/>
                </a:cubicBezTo>
                <a:cubicBezTo>
                  <a:pt x="3372" y="383"/>
                  <a:pt x="3396" y="353"/>
                  <a:pt x="3374" y="351"/>
                </a:cubicBezTo>
                <a:cubicBezTo>
                  <a:pt x="3340" y="348"/>
                  <a:pt x="3311" y="365"/>
                  <a:pt x="3279" y="375"/>
                </a:cubicBezTo>
                <a:cubicBezTo>
                  <a:pt x="3277" y="392"/>
                  <a:pt x="3278" y="405"/>
                  <a:pt x="3283" y="414"/>
                </a:cubicBezTo>
                <a:cubicBezTo>
                  <a:pt x="3270" y="411"/>
                  <a:pt x="3258" y="410"/>
                  <a:pt x="3244" y="416"/>
                </a:cubicBezTo>
                <a:cubicBezTo>
                  <a:pt x="3285" y="428"/>
                  <a:pt x="3274" y="445"/>
                  <a:pt x="3250" y="464"/>
                </a:cubicBezTo>
                <a:cubicBezTo>
                  <a:pt x="3244" y="453"/>
                  <a:pt x="3238" y="442"/>
                  <a:pt x="3232" y="431"/>
                </a:cubicBezTo>
                <a:cubicBezTo>
                  <a:pt x="3210" y="443"/>
                  <a:pt x="3167" y="467"/>
                  <a:pt x="3229" y="467"/>
                </a:cubicBezTo>
                <a:cubicBezTo>
                  <a:pt x="3205" y="469"/>
                  <a:pt x="3117" y="496"/>
                  <a:pt x="3196" y="484"/>
                </a:cubicBezTo>
                <a:cubicBezTo>
                  <a:pt x="3172" y="492"/>
                  <a:pt x="3150" y="496"/>
                  <a:pt x="3131" y="508"/>
                </a:cubicBezTo>
                <a:cubicBezTo>
                  <a:pt x="3160" y="520"/>
                  <a:pt x="3296" y="525"/>
                  <a:pt x="3288" y="470"/>
                </a:cubicBezTo>
                <a:close/>
                <a:moveTo>
                  <a:pt x="3250" y="375"/>
                </a:moveTo>
                <a:cubicBezTo>
                  <a:pt x="3270" y="363"/>
                  <a:pt x="3290" y="353"/>
                  <a:pt x="3312" y="345"/>
                </a:cubicBezTo>
                <a:cubicBezTo>
                  <a:pt x="3291" y="348"/>
                  <a:pt x="3270" y="348"/>
                  <a:pt x="3250" y="345"/>
                </a:cubicBezTo>
                <a:cubicBezTo>
                  <a:pt x="3250" y="355"/>
                  <a:pt x="3250" y="365"/>
                  <a:pt x="3250" y="375"/>
                </a:cubicBezTo>
                <a:close/>
                <a:moveTo>
                  <a:pt x="3330" y="315"/>
                </a:moveTo>
                <a:cubicBezTo>
                  <a:pt x="3340" y="322"/>
                  <a:pt x="3351" y="328"/>
                  <a:pt x="3363" y="333"/>
                </a:cubicBezTo>
                <a:cubicBezTo>
                  <a:pt x="3369" y="305"/>
                  <a:pt x="3337" y="277"/>
                  <a:pt x="3330" y="315"/>
                </a:cubicBezTo>
                <a:close/>
                <a:moveTo>
                  <a:pt x="3389" y="333"/>
                </a:moveTo>
                <a:cubicBezTo>
                  <a:pt x="3402" y="336"/>
                  <a:pt x="3415" y="335"/>
                  <a:pt x="3428" y="330"/>
                </a:cubicBezTo>
                <a:cubicBezTo>
                  <a:pt x="3415" y="331"/>
                  <a:pt x="3402" y="332"/>
                  <a:pt x="3389" y="333"/>
                </a:cubicBezTo>
                <a:close/>
                <a:moveTo>
                  <a:pt x="3493" y="375"/>
                </a:moveTo>
                <a:cubicBezTo>
                  <a:pt x="3472" y="387"/>
                  <a:pt x="3453" y="402"/>
                  <a:pt x="3436" y="419"/>
                </a:cubicBezTo>
                <a:cubicBezTo>
                  <a:pt x="3468" y="414"/>
                  <a:pt x="3508" y="412"/>
                  <a:pt x="3520" y="375"/>
                </a:cubicBezTo>
                <a:cubicBezTo>
                  <a:pt x="3511" y="375"/>
                  <a:pt x="3502" y="375"/>
                  <a:pt x="3493" y="375"/>
                </a:cubicBezTo>
                <a:close/>
                <a:moveTo>
                  <a:pt x="3529" y="330"/>
                </a:moveTo>
                <a:cubicBezTo>
                  <a:pt x="3502" y="308"/>
                  <a:pt x="3469" y="303"/>
                  <a:pt x="3436" y="300"/>
                </a:cubicBezTo>
                <a:cubicBezTo>
                  <a:pt x="3485" y="326"/>
                  <a:pt x="3498" y="381"/>
                  <a:pt x="3561" y="345"/>
                </a:cubicBezTo>
                <a:cubicBezTo>
                  <a:pt x="3550" y="340"/>
                  <a:pt x="3540" y="335"/>
                  <a:pt x="3529" y="330"/>
                </a:cubicBezTo>
                <a:close/>
                <a:moveTo>
                  <a:pt x="3626" y="330"/>
                </a:moveTo>
                <a:cubicBezTo>
                  <a:pt x="3647" y="385"/>
                  <a:pt x="3716" y="359"/>
                  <a:pt x="3722" y="309"/>
                </a:cubicBezTo>
                <a:cubicBezTo>
                  <a:pt x="3688" y="297"/>
                  <a:pt x="3653" y="310"/>
                  <a:pt x="3626" y="330"/>
                </a:cubicBezTo>
                <a:close/>
                <a:moveTo>
                  <a:pt x="3701" y="431"/>
                </a:moveTo>
                <a:cubicBezTo>
                  <a:pt x="3707" y="421"/>
                  <a:pt x="3713" y="411"/>
                  <a:pt x="3719" y="401"/>
                </a:cubicBezTo>
                <a:cubicBezTo>
                  <a:pt x="3695" y="392"/>
                  <a:pt x="3677" y="402"/>
                  <a:pt x="3677" y="428"/>
                </a:cubicBezTo>
                <a:cubicBezTo>
                  <a:pt x="3685" y="429"/>
                  <a:pt x="3693" y="430"/>
                  <a:pt x="3701" y="431"/>
                </a:cubicBezTo>
                <a:close/>
                <a:moveTo>
                  <a:pt x="3719" y="375"/>
                </a:moveTo>
                <a:cubicBezTo>
                  <a:pt x="3741" y="391"/>
                  <a:pt x="3768" y="391"/>
                  <a:pt x="3790" y="375"/>
                </a:cubicBezTo>
                <a:cubicBezTo>
                  <a:pt x="3771" y="377"/>
                  <a:pt x="3734" y="356"/>
                  <a:pt x="3719" y="375"/>
                </a:cubicBezTo>
                <a:close/>
                <a:moveTo>
                  <a:pt x="3923" y="375"/>
                </a:moveTo>
                <a:cubicBezTo>
                  <a:pt x="3922" y="367"/>
                  <a:pt x="3920" y="367"/>
                  <a:pt x="3903" y="363"/>
                </a:cubicBezTo>
                <a:cubicBezTo>
                  <a:pt x="3910" y="367"/>
                  <a:pt x="3916" y="371"/>
                  <a:pt x="3923" y="375"/>
                </a:cubicBezTo>
                <a:close/>
                <a:moveTo>
                  <a:pt x="4292" y="149"/>
                </a:moveTo>
                <a:cubicBezTo>
                  <a:pt x="4296" y="145"/>
                  <a:pt x="4300" y="141"/>
                  <a:pt x="4304" y="137"/>
                </a:cubicBezTo>
                <a:cubicBezTo>
                  <a:pt x="4273" y="140"/>
                  <a:pt x="4241" y="147"/>
                  <a:pt x="4212" y="134"/>
                </a:cubicBezTo>
                <a:cubicBezTo>
                  <a:pt x="4279" y="210"/>
                  <a:pt x="4062" y="135"/>
                  <a:pt x="4161" y="182"/>
                </a:cubicBezTo>
                <a:cubicBezTo>
                  <a:pt x="4129" y="182"/>
                  <a:pt x="4107" y="155"/>
                  <a:pt x="4080" y="178"/>
                </a:cubicBezTo>
                <a:cubicBezTo>
                  <a:pt x="4057" y="198"/>
                  <a:pt x="4000" y="182"/>
                  <a:pt x="3971" y="188"/>
                </a:cubicBezTo>
                <a:cubicBezTo>
                  <a:pt x="3991" y="197"/>
                  <a:pt x="4012" y="204"/>
                  <a:pt x="4034" y="208"/>
                </a:cubicBezTo>
                <a:cubicBezTo>
                  <a:pt x="4024" y="217"/>
                  <a:pt x="4014" y="225"/>
                  <a:pt x="4004" y="232"/>
                </a:cubicBezTo>
                <a:cubicBezTo>
                  <a:pt x="4043" y="202"/>
                  <a:pt x="4104" y="226"/>
                  <a:pt x="4149" y="222"/>
                </a:cubicBezTo>
                <a:cubicBezTo>
                  <a:pt x="4203" y="216"/>
                  <a:pt x="4247" y="176"/>
                  <a:pt x="4292" y="149"/>
                </a:cubicBezTo>
                <a:close/>
                <a:moveTo>
                  <a:pt x="4170" y="300"/>
                </a:moveTo>
                <a:cubicBezTo>
                  <a:pt x="4181" y="300"/>
                  <a:pt x="4192" y="300"/>
                  <a:pt x="4203" y="300"/>
                </a:cubicBezTo>
                <a:cubicBezTo>
                  <a:pt x="4185" y="266"/>
                  <a:pt x="4116" y="254"/>
                  <a:pt x="4084" y="268"/>
                </a:cubicBezTo>
                <a:cubicBezTo>
                  <a:pt x="4105" y="297"/>
                  <a:pt x="4138" y="297"/>
                  <a:pt x="4170" y="300"/>
                </a:cubicBezTo>
                <a:close/>
                <a:moveTo>
                  <a:pt x="4336" y="205"/>
                </a:moveTo>
                <a:cubicBezTo>
                  <a:pt x="4334" y="200"/>
                  <a:pt x="4332" y="195"/>
                  <a:pt x="4330" y="190"/>
                </a:cubicBezTo>
                <a:cubicBezTo>
                  <a:pt x="4288" y="238"/>
                  <a:pt x="4223" y="215"/>
                  <a:pt x="4176" y="253"/>
                </a:cubicBezTo>
                <a:cubicBezTo>
                  <a:pt x="4209" y="278"/>
                  <a:pt x="4251" y="237"/>
                  <a:pt x="4250" y="291"/>
                </a:cubicBezTo>
                <a:cubicBezTo>
                  <a:pt x="4273" y="275"/>
                  <a:pt x="4383" y="250"/>
                  <a:pt x="4336" y="205"/>
                </a:cubicBezTo>
                <a:close/>
                <a:moveTo>
                  <a:pt x="4428" y="220"/>
                </a:moveTo>
                <a:cubicBezTo>
                  <a:pt x="4462" y="174"/>
                  <a:pt x="4414" y="168"/>
                  <a:pt x="4378" y="166"/>
                </a:cubicBezTo>
                <a:cubicBezTo>
                  <a:pt x="4299" y="162"/>
                  <a:pt x="4375" y="230"/>
                  <a:pt x="4428" y="220"/>
                </a:cubicBezTo>
                <a:close/>
                <a:moveTo>
                  <a:pt x="4393" y="84"/>
                </a:moveTo>
                <a:cubicBezTo>
                  <a:pt x="4410" y="101"/>
                  <a:pt x="4431" y="107"/>
                  <a:pt x="4455" y="101"/>
                </a:cubicBezTo>
                <a:cubicBezTo>
                  <a:pt x="4444" y="85"/>
                  <a:pt x="4411" y="55"/>
                  <a:pt x="4393" y="84"/>
                </a:cubicBezTo>
                <a:close/>
                <a:moveTo>
                  <a:pt x="4413" y="60"/>
                </a:moveTo>
                <a:cubicBezTo>
                  <a:pt x="4423" y="66"/>
                  <a:pt x="4433" y="65"/>
                  <a:pt x="4443" y="57"/>
                </a:cubicBezTo>
                <a:cubicBezTo>
                  <a:pt x="4433" y="58"/>
                  <a:pt x="4423" y="59"/>
                  <a:pt x="4413" y="60"/>
                </a:cubicBezTo>
                <a:close/>
                <a:moveTo>
                  <a:pt x="4849" y="84"/>
                </a:moveTo>
                <a:cubicBezTo>
                  <a:pt x="4860" y="84"/>
                  <a:pt x="4874" y="86"/>
                  <a:pt x="4885" y="84"/>
                </a:cubicBezTo>
                <a:cubicBezTo>
                  <a:pt x="4842" y="86"/>
                  <a:pt x="4850" y="68"/>
                  <a:pt x="4871" y="48"/>
                </a:cubicBezTo>
                <a:cubicBezTo>
                  <a:pt x="4741" y="9"/>
                  <a:pt x="4784" y="51"/>
                  <a:pt x="4713" y="54"/>
                </a:cubicBezTo>
                <a:cubicBezTo>
                  <a:pt x="4734" y="58"/>
                  <a:pt x="4745" y="80"/>
                  <a:pt x="4760" y="92"/>
                </a:cubicBezTo>
                <a:cubicBezTo>
                  <a:pt x="4781" y="109"/>
                  <a:pt x="4827" y="87"/>
                  <a:pt x="4849" y="84"/>
                </a:cubicBezTo>
                <a:close/>
                <a:moveTo>
                  <a:pt x="43" y="3302"/>
                </a:moveTo>
                <a:cubicBezTo>
                  <a:pt x="33" y="3296"/>
                  <a:pt x="23" y="3290"/>
                  <a:pt x="14" y="3284"/>
                </a:cubicBezTo>
                <a:cubicBezTo>
                  <a:pt x="30" y="3274"/>
                  <a:pt x="47" y="3277"/>
                  <a:pt x="61" y="3287"/>
                </a:cubicBezTo>
                <a:cubicBezTo>
                  <a:pt x="50" y="3270"/>
                  <a:pt x="41" y="3252"/>
                  <a:pt x="23" y="3246"/>
                </a:cubicBezTo>
                <a:cubicBezTo>
                  <a:pt x="59" y="3245"/>
                  <a:pt x="101" y="3261"/>
                  <a:pt x="123" y="3290"/>
                </a:cubicBezTo>
                <a:cubicBezTo>
                  <a:pt x="119" y="3263"/>
                  <a:pt x="112" y="3220"/>
                  <a:pt x="153" y="3222"/>
                </a:cubicBezTo>
                <a:cubicBezTo>
                  <a:pt x="115" y="3212"/>
                  <a:pt x="47" y="3270"/>
                  <a:pt x="37" y="3201"/>
                </a:cubicBezTo>
                <a:cubicBezTo>
                  <a:pt x="64" y="3221"/>
                  <a:pt x="69" y="3221"/>
                  <a:pt x="82" y="3189"/>
                </a:cubicBezTo>
                <a:cubicBezTo>
                  <a:pt x="50" y="3197"/>
                  <a:pt x="25" y="3149"/>
                  <a:pt x="91" y="3160"/>
                </a:cubicBezTo>
                <a:cubicBezTo>
                  <a:pt x="160" y="3171"/>
                  <a:pt x="204" y="3144"/>
                  <a:pt x="272" y="3142"/>
                </a:cubicBezTo>
                <a:cubicBezTo>
                  <a:pt x="320" y="3140"/>
                  <a:pt x="385" y="3174"/>
                  <a:pt x="429" y="3143"/>
                </a:cubicBezTo>
                <a:cubicBezTo>
                  <a:pt x="475" y="3110"/>
                  <a:pt x="553" y="3167"/>
                  <a:pt x="504" y="3204"/>
                </a:cubicBezTo>
                <a:cubicBezTo>
                  <a:pt x="524" y="3192"/>
                  <a:pt x="546" y="3190"/>
                  <a:pt x="569" y="3198"/>
                </a:cubicBezTo>
                <a:cubicBezTo>
                  <a:pt x="501" y="3149"/>
                  <a:pt x="663" y="3116"/>
                  <a:pt x="691" y="3115"/>
                </a:cubicBezTo>
                <a:cubicBezTo>
                  <a:pt x="602" y="3104"/>
                  <a:pt x="635" y="3068"/>
                  <a:pt x="685" y="3023"/>
                </a:cubicBezTo>
                <a:cubicBezTo>
                  <a:pt x="644" y="3039"/>
                  <a:pt x="589" y="3078"/>
                  <a:pt x="628" y="3124"/>
                </a:cubicBezTo>
                <a:cubicBezTo>
                  <a:pt x="595" y="3122"/>
                  <a:pt x="568" y="3141"/>
                  <a:pt x="536" y="3130"/>
                </a:cubicBezTo>
                <a:cubicBezTo>
                  <a:pt x="546" y="3120"/>
                  <a:pt x="557" y="3111"/>
                  <a:pt x="569" y="3103"/>
                </a:cubicBezTo>
                <a:cubicBezTo>
                  <a:pt x="539" y="3122"/>
                  <a:pt x="393" y="3129"/>
                  <a:pt x="459" y="3073"/>
                </a:cubicBezTo>
                <a:cubicBezTo>
                  <a:pt x="423" y="3079"/>
                  <a:pt x="429" y="3110"/>
                  <a:pt x="408" y="3131"/>
                </a:cubicBezTo>
                <a:cubicBezTo>
                  <a:pt x="378" y="3161"/>
                  <a:pt x="334" y="3129"/>
                  <a:pt x="301" y="3124"/>
                </a:cubicBezTo>
                <a:cubicBezTo>
                  <a:pt x="264" y="3118"/>
                  <a:pt x="200" y="3139"/>
                  <a:pt x="164" y="3150"/>
                </a:cubicBezTo>
                <a:cubicBezTo>
                  <a:pt x="125" y="3161"/>
                  <a:pt x="96" y="3126"/>
                  <a:pt x="61" y="3118"/>
                </a:cubicBezTo>
                <a:cubicBezTo>
                  <a:pt x="117" y="3117"/>
                  <a:pt x="85" y="3096"/>
                  <a:pt x="61" y="3082"/>
                </a:cubicBezTo>
                <a:cubicBezTo>
                  <a:pt x="99" y="3065"/>
                  <a:pt x="144" y="3059"/>
                  <a:pt x="186" y="3061"/>
                </a:cubicBezTo>
                <a:cubicBezTo>
                  <a:pt x="145" y="3049"/>
                  <a:pt x="100" y="3063"/>
                  <a:pt x="61" y="3076"/>
                </a:cubicBezTo>
                <a:cubicBezTo>
                  <a:pt x="88" y="3041"/>
                  <a:pt x="81" y="3037"/>
                  <a:pt x="40" y="3049"/>
                </a:cubicBezTo>
                <a:cubicBezTo>
                  <a:pt x="103" y="3019"/>
                  <a:pt x="177" y="3053"/>
                  <a:pt x="236" y="3026"/>
                </a:cubicBezTo>
                <a:cubicBezTo>
                  <a:pt x="222" y="3023"/>
                  <a:pt x="208" y="3025"/>
                  <a:pt x="194" y="3031"/>
                </a:cubicBezTo>
                <a:cubicBezTo>
                  <a:pt x="164" y="3041"/>
                  <a:pt x="141" y="3019"/>
                  <a:pt x="112" y="3020"/>
                </a:cubicBezTo>
                <a:cubicBezTo>
                  <a:pt x="207" y="2991"/>
                  <a:pt x="48" y="3006"/>
                  <a:pt x="141" y="2987"/>
                </a:cubicBezTo>
                <a:cubicBezTo>
                  <a:pt x="108" y="2982"/>
                  <a:pt x="76" y="2988"/>
                  <a:pt x="43" y="2990"/>
                </a:cubicBezTo>
                <a:cubicBezTo>
                  <a:pt x="76" y="2984"/>
                  <a:pt x="109" y="2984"/>
                  <a:pt x="141" y="2972"/>
                </a:cubicBezTo>
                <a:cubicBezTo>
                  <a:pt x="113" y="2979"/>
                  <a:pt x="40" y="3000"/>
                  <a:pt x="40" y="2949"/>
                </a:cubicBezTo>
                <a:cubicBezTo>
                  <a:pt x="64" y="2951"/>
                  <a:pt x="84" y="2945"/>
                  <a:pt x="103" y="2931"/>
                </a:cubicBezTo>
                <a:cubicBezTo>
                  <a:pt x="23" y="2939"/>
                  <a:pt x="120" y="2896"/>
                  <a:pt x="160" y="2897"/>
                </a:cubicBezTo>
                <a:cubicBezTo>
                  <a:pt x="185" y="2897"/>
                  <a:pt x="204" y="2905"/>
                  <a:pt x="227" y="2910"/>
                </a:cubicBezTo>
                <a:cubicBezTo>
                  <a:pt x="250" y="2914"/>
                  <a:pt x="320" y="2887"/>
                  <a:pt x="272" y="2943"/>
                </a:cubicBezTo>
                <a:cubicBezTo>
                  <a:pt x="298" y="2917"/>
                  <a:pt x="450" y="2889"/>
                  <a:pt x="483" y="2904"/>
                </a:cubicBezTo>
                <a:cubicBezTo>
                  <a:pt x="447" y="2884"/>
                  <a:pt x="403" y="2900"/>
                  <a:pt x="366" y="2902"/>
                </a:cubicBezTo>
                <a:cubicBezTo>
                  <a:pt x="346" y="2899"/>
                  <a:pt x="193" y="2894"/>
                  <a:pt x="266" y="2889"/>
                </a:cubicBezTo>
                <a:cubicBezTo>
                  <a:pt x="212" y="2884"/>
                  <a:pt x="132" y="2910"/>
                  <a:pt x="88" y="2874"/>
                </a:cubicBezTo>
                <a:cubicBezTo>
                  <a:pt x="112" y="2876"/>
                  <a:pt x="133" y="2868"/>
                  <a:pt x="150" y="2851"/>
                </a:cubicBezTo>
                <a:cubicBezTo>
                  <a:pt x="136" y="2836"/>
                  <a:pt x="76" y="2827"/>
                  <a:pt x="78" y="2800"/>
                </a:cubicBezTo>
                <a:cubicBezTo>
                  <a:pt x="81" y="2762"/>
                  <a:pt x="165" y="2830"/>
                  <a:pt x="168" y="2854"/>
                </a:cubicBezTo>
                <a:cubicBezTo>
                  <a:pt x="179" y="2848"/>
                  <a:pt x="189" y="2841"/>
                  <a:pt x="197" y="2833"/>
                </a:cubicBezTo>
                <a:cubicBezTo>
                  <a:pt x="143" y="2833"/>
                  <a:pt x="185" y="2768"/>
                  <a:pt x="233" y="2830"/>
                </a:cubicBezTo>
                <a:cubicBezTo>
                  <a:pt x="236" y="2801"/>
                  <a:pt x="271" y="2781"/>
                  <a:pt x="275" y="2816"/>
                </a:cubicBezTo>
                <a:cubicBezTo>
                  <a:pt x="278" y="2837"/>
                  <a:pt x="361" y="2833"/>
                  <a:pt x="376" y="2833"/>
                </a:cubicBezTo>
                <a:cubicBezTo>
                  <a:pt x="351" y="2827"/>
                  <a:pt x="269" y="2794"/>
                  <a:pt x="319" y="2764"/>
                </a:cubicBezTo>
                <a:cubicBezTo>
                  <a:pt x="380" y="2727"/>
                  <a:pt x="390" y="2763"/>
                  <a:pt x="435" y="2800"/>
                </a:cubicBezTo>
                <a:cubicBezTo>
                  <a:pt x="356" y="2644"/>
                  <a:pt x="631" y="2755"/>
                  <a:pt x="521" y="2827"/>
                </a:cubicBezTo>
                <a:cubicBezTo>
                  <a:pt x="545" y="2833"/>
                  <a:pt x="567" y="2829"/>
                  <a:pt x="587" y="2815"/>
                </a:cubicBezTo>
                <a:cubicBezTo>
                  <a:pt x="562" y="2810"/>
                  <a:pt x="544" y="2789"/>
                  <a:pt x="569" y="2767"/>
                </a:cubicBezTo>
                <a:cubicBezTo>
                  <a:pt x="582" y="2756"/>
                  <a:pt x="617" y="2773"/>
                  <a:pt x="634" y="2764"/>
                </a:cubicBezTo>
                <a:cubicBezTo>
                  <a:pt x="564" y="2767"/>
                  <a:pt x="557" y="2730"/>
                  <a:pt x="502" y="2710"/>
                </a:cubicBezTo>
                <a:cubicBezTo>
                  <a:pt x="459" y="2694"/>
                  <a:pt x="411" y="2720"/>
                  <a:pt x="367" y="2708"/>
                </a:cubicBezTo>
                <a:cubicBezTo>
                  <a:pt x="402" y="2697"/>
                  <a:pt x="438" y="2701"/>
                  <a:pt x="474" y="2696"/>
                </a:cubicBezTo>
                <a:cubicBezTo>
                  <a:pt x="441" y="2676"/>
                  <a:pt x="403" y="2693"/>
                  <a:pt x="373" y="2666"/>
                </a:cubicBezTo>
                <a:cubicBezTo>
                  <a:pt x="430" y="2654"/>
                  <a:pt x="497" y="2637"/>
                  <a:pt x="554" y="2657"/>
                </a:cubicBezTo>
                <a:cubicBezTo>
                  <a:pt x="603" y="2675"/>
                  <a:pt x="683" y="2701"/>
                  <a:pt x="729" y="2669"/>
                </a:cubicBezTo>
                <a:cubicBezTo>
                  <a:pt x="708" y="2675"/>
                  <a:pt x="686" y="2677"/>
                  <a:pt x="664" y="2675"/>
                </a:cubicBezTo>
                <a:cubicBezTo>
                  <a:pt x="672" y="2609"/>
                  <a:pt x="786" y="2616"/>
                  <a:pt x="830" y="2631"/>
                </a:cubicBezTo>
                <a:cubicBezTo>
                  <a:pt x="771" y="2572"/>
                  <a:pt x="692" y="2660"/>
                  <a:pt x="640" y="2622"/>
                </a:cubicBezTo>
                <a:cubicBezTo>
                  <a:pt x="661" y="2616"/>
                  <a:pt x="682" y="2611"/>
                  <a:pt x="702" y="2604"/>
                </a:cubicBezTo>
                <a:cubicBezTo>
                  <a:pt x="655" y="2606"/>
                  <a:pt x="584" y="2649"/>
                  <a:pt x="545" y="2604"/>
                </a:cubicBezTo>
                <a:cubicBezTo>
                  <a:pt x="564" y="2596"/>
                  <a:pt x="584" y="2593"/>
                  <a:pt x="604" y="2595"/>
                </a:cubicBezTo>
                <a:cubicBezTo>
                  <a:pt x="579" y="2590"/>
                  <a:pt x="557" y="2578"/>
                  <a:pt x="539" y="2560"/>
                </a:cubicBezTo>
                <a:cubicBezTo>
                  <a:pt x="570" y="2538"/>
                  <a:pt x="608" y="2530"/>
                  <a:pt x="642" y="2553"/>
                </a:cubicBezTo>
                <a:cubicBezTo>
                  <a:pt x="676" y="2577"/>
                  <a:pt x="708" y="2540"/>
                  <a:pt x="744" y="2548"/>
                </a:cubicBezTo>
                <a:cubicBezTo>
                  <a:pt x="777" y="2554"/>
                  <a:pt x="806" y="2535"/>
                  <a:pt x="819" y="2578"/>
                </a:cubicBezTo>
                <a:cubicBezTo>
                  <a:pt x="831" y="2613"/>
                  <a:pt x="898" y="2616"/>
                  <a:pt x="925" y="2637"/>
                </a:cubicBezTo>
                <a:cubicBezTo>
                  <a:pt x="893" y="2580"/>
                  <a:pt x="807" y="2580"/>
                  <a:pt x="791" y="2509"/>
                </a:cubicBezTo>
                <a:cubicBezTo>
                  <a:pt x="815" y="2494"/>
                  <a:pt x="852" y="2525"/>
                  <a:pt x="866" y="2541"/>
                </a:cubicBezTo>
                <a:cubicBezTo>
                  <a:pt x="899" y="2580"/>
                  <a:pt x="881" y="2572"/>
                  <a:pt x="943" y="2574"/>
                </a:cubicBezTo>
                <a:cubicBezTo>
                  <a:pt x="883" y="2569"/>
                  <a:pt x="922" y="2544"/>
                  <a:pt x="949" y="2539"/>
                </a:cubicBezTo>
                <a:cubicBezTo>
                  <a:pt x="937" y="2538"/>
                  <a:pt x="829" y="2534"/>
                  <a:pt x="916" y="2530"/>
                </a:cubicBezTo>
                <a:cubicBezTo>
                  <a:pt x="903" y="2531"/>
                  <a:pt x="824" y="2503"/>
                  <a:pt x="867" y="2493"/>
                </a:cubicBezTo>
                <a:cubicBezTo>
                  <a:pt x="918" y="2482"/>
                  <a:pt x="977" y="2485"/>
                  <a:pt x="1029" y="2471"/>
                </a:cubicBezTo>
                <a:cubicBezTo>
                  <a:pt x="998" y="2475"/>
                  <a:pt x="965" y="2478"/>
                  <a:pt x="937" y="2462"/>
                </a:cubicBezTo>
                <a:cubicBezTo>
                  <a:pt x="949" y="2451"/>
                  <a:pt x="959" y="2438"/>
                  <a:pt x="968" y="2425"/>
                </a:cubicBezTo>
                <a:cubicBezTo>
                  <a:pt x="986" y="2403"/>
                  <a:pt x="1003" y="2416"/>
                  <a:pt x="1025" y="2408"/>
                </a:cubicBezTo>
                <a:cubicBezTo>
                  <a:pt x="1059" y="2394"/>
                  <a:pt x="1095" y="2407"/>
                  <a:pt x="1058" y="2444"/>
                </a:cubicBezTo>
                <a:cubicBezTo>
                  <a:pt x="1089" y="2432"/>
                  <a:pt x="1122" y="2428"/>
                  <a:pt x="1154" y="2417"/>
                </a:cubicBezTo>
                <a:cubicBezTo>
                  <a:pt x="1131" y="2421"/>
                  <a:pt x="1108" y="2420"/>
                  <a:pt x="1085" y="2414"/>
                </a:cubicBezTo>
                <a:cubicBezTo>
                  <a:pt x="1104" y="2401"/>
                  <a:pt x="1125" y="2393"/>
                  <a:pt x="1148" y="2390"/>
                </a:cubicBezTo>
                <a:cubicBezTo>
                  <a:pt x="1127" y="2387"/>
                  <a:pt x="1106" y="2387"/>
                  <a:pt x="1085" y="2390"/>
                </a:cubicBezTo>
                <a:cubicBezTo>
                  <a:pt x="1117" y="2369"/>
                  <a:pt x="1162" y="2359"/>
                  <a:pt x="1199" y="2349"/>
                </a:cubicBezTo>
                <a:cubicBezTo>
                  <a:pt x="1242" y="2337"/>
                  <a:pt x="1303" y="2411"/>
                  <a:pt x="1240" y="2438"/>
                </a:cubicBezTo>
                <a:cubicBezTo>
                  <a:pt x="1271" y="2427"/>
                  <a:pt x="1303" y="2433"/>
                  <a:pt x="1335" y="2432"/>
                </a:cubicBezTo>
                <a:cubicBezTo>
                  <a:pt x="1254" y="2413"/>
                  <a:pt x="1353" y="2395"/>
                  <a:pt x="1375" y="2395"/>
                </a:cubicBezTo>
                <a:cubicBezTo>
                  <a:pt x="1411" y="2395"/>
                  <a:pt x="1450" y="2405"/>
                  <a:pt x="1486" y="2396"/>
                </a:cubicBezTo>
                <a:cubicBezTo>
                  <a:pt x="1464" y="2369"/>
                  <a:pt x="1470" y="2357"/>
                  <a:pt x="1504" y="2361"/>
                </a:cubicBezTo>
                <a:cubicBezTo>
                  <a:pt x="1482" y="2353"/>
                  <a:pt x="1461" y="2355"/>
                  <a:pt x="1442" y="2367"/>
                </a:cubicBezTo>
                <a:cubicBezTo>
                  <a:pt x="1490" y="2329"/>
                  <a:pt x="1546" y="2300"/>
                  <a:pt x="1608" y="2293"/>
                </a:cubicBezTo>
                <a:cubicBezTo>
                  <a:pt x="1605" y="2266"/>
                  <a:pt x="1586" y="2257"/>
                  <a:pt x="1563" y="2269"/>
                </a:cubicBezTo>
                <a:cubicBezTo>
                  <a:pt x="1573" y="2228"/>
                  <a:pt x="1616" y="2230"/>
                  <a:pt x="1646" y="2215"/>
                </a:cubicBezTo>
                <a:cubicBezTo>
                  <a:pt x="1619" y="2212"/>
                  <a:pt x="1545" y="2229"/>
                  <a:pt x="1614" y="2189"/>
                </a:cubicBezTo>
                <a:cubicBezTo>
                  <a:pt x="1552" y="2191"/>
                  <a:pt x="1515" y="2261"/>
                  <a:pt x="1454" y="2269"/>
                </a:cubicBezTo>
                <a:cubicBezTo>
                  <a:pt x="1476" y="2269"/>
                  <a:pt x="1497" y="2263"/>
                  <a:pt x="1516" y="2251"/>
                </a:cubicBezTo>
                <a:cubicBezTo>
                  <a:pt x="1551" y="2300"/>
                  <a:pt x="1435" y="2336"/>
                  <a:pt x="1407" y="2346"/>
                </a:cubicBezTo>
                <a:cubicBezTo>
                  <a:pt x="1314" y="2380"/>
                  <a:pt x="1294" y="2397"/>
                  <a:pt x="1240" y="2319"/>
                </a:cubicBezTo>
                <a:cubicBezTo>
                  <a:pt x="1266" y="2319"/>
                  <a:pt x="1289" y="2306"/>
                  <a:pt x="1308" y="2290"/>
                </a:cubicBezTo>
                <a:cubicBezTo>
                  <a:pt x="1265" y="2300"/>
                  <a:pt x="1221" y="2311"/>
                  <a:pt x="1181" y="2328"/>
                </a:cubicBezTo>
                <a:cubicBezTo>
                  <a:pt x="1204" y="2313"/>
                  <a:pt x="1231" y="2292"/>
                  <a:pt x="1177" y="2293"/>
                </a:cubicBezTo>
                <a:cubicBezTo>
                  <a:pt x="1224" y="2272"/>
                  <a:pt x="1287" y="2227"/>
                  <a:pt x="1341" y="2248"/>
                </a:cubicBezTo>
                <a:cubicBezTo>
                  <a:pt x="1318" y="2234"/>
                  <a:pt x="1292" y="2234"/>
                  <a:pt x="1272" y="2246"/>
                </a:cubicBezTo>
                <a:cubicBezTo>
                  <a:pt x="1279" y="2235"/>
                  <a:pt x="1295" y="2234"/>
                  <a:pt x="1305" y="2227"/>
                </a:cubicBezTo>
                <a:cubicBezTo>
                  <a:pt x="1238" y="2241"/>
                  <a:pt x="1309" y="2203"/>
                  <a:pt x="1326" y="2189"/>
                </a:cubicBezTo>
                <a:cubicBezTo>
                  <a:pt x="1348" y="2171"/>
                  <a:pt x="1335" y="2148"/>
                  <a:pt x="1374" y="2162"/>
                </a:cubicBezTo>
                <a:cubicBezTo>
                  <a:pt x="1344" y="2079"/>
                  <a:pt x="1527" y="2101"/>
                  <a:pt x="1510" y="2028"/>
                </a:cubicBezTo>
                <a:cubicBezTo>
                  <a:pt x="1543" y="2038"/>
                  <a:pt x="1562" y="2071"/>
                  <a:pt x="1596" y="2079"/>
                </a:cubicBezTo>
                <a:cubicBezTo>
                  <a:pt x="1592" y="2090"/>
                  <a:pt x="1587" y="2101"/>
                  <a:pt x="1581" y="2111"/>
                </a:cubicBezTo>
                <a:cubicBezTo>
                  <a:pt x="1611" y="2092"/>
                  <a:pt x="1646" y="2075"/>
                  <a:pt x="1682" y="2070"/>
                </a:cubicBezTo>
                <a:cubicBezTo>
                  <a:pt x="1624" y="2076"/>
                  <a:pt x="1658" y="2034"/>
                  <a:pt x="1688" y="2034"/>
                </a:cubicBezTo>
                <a:cubicBezTo>
                  <a:pt x="1668" y="2027"/>
                  <a:pt x="1647" y="2023"/>
                  <a:pt x="1625" y="2022"/>
                </a:cubicBezTo>
                <a:cubicBezTo>
                  <a:pt x="1626" y="1975"/>
                  <a:pt x="1691" y="1974"/>
                  <a:pt x="1724" y="1966"/>
                </a:cubicBezTo>
                <a:cubicBezTo>
                  <a:pt x="1708" y="1965"/>
                  <a:pt x="1703" y="1966"/>
                  <a:pt x="1690" y="1966"/>
                </a:cubicBezTo>
                <a:cubicBezTo>
                  <a:pt x="1744" y="1925"/>
                  <a:pt x="1809" y="1908"/>
                  <a:pt x="1872" y="1933"/>
                </a:cubicBezTo>
                <a:cubicBezTo>
                  <a:pt x="1767" y="1881"/>
                  <a:pt x="1690" y="1982"/>
                  <a:pt x="1587" y="1981"/>
                </a:cubicBezTo>
                <a:cubicBezTo>
                  <a:pt x="1628" y="1969"/>
                  <a:pt x="1627" y="1961"/>
                  <a:pt x="1584" y="1957"/>
                </a:cubicBezTo>
                <a:cubicBezTo>
                  <a:pt x="1614" y="1941"/>
                  <a:pt x="1649" y="1950"/>
                  <a:pt x="1679" y="1933"/>
                </a:cubicBezTo>
                <a:cubicBezTo>
                  <a:pt x="1656" y="1943"/>
                  <a:pt x="1632" y="1944"/>
                  <a:pt x="1608" y="1936"/>
                </a:cubicBezTo>
                <a:cubicBezTo>
                  <a:pt x="1628" y="1928"/>
                  <a:pt x="1649" y="1925"/>
                  <a:pt x="1670" y="1927"/>
                </a:cubicBezTo>
                <a:cubicBezTo>
                  <a:pt x="1575" y="1908"/>
                  <a:pt x="1745" y="1906"/>
                  <a:pt x="1670" y="1904"/>
                </a:cubicBezTo>
                <a:cubicBezTo>
                  <a:pt x="1699" y="1901"/>
                  <a:pt x="1728" y="1897"/>
                  <a:pt x="1753" y="1883"/>
                </a:cubicBezTo>
                <a:cubicBezTo>
                  <a:pt x="1679" y="1885"/>
                  <a:pt x="1752" y="1849"/>
                  <a:pt x="1780" y="1877"/>
                </a:cubicBezTo>
                <a:cubicBezTo>
                  <a:pt x="1785" y="1839"/>
                  <a:pt x="1829" y="1835"/>
                  <a:pt x="1837" y="1874"/>
                </a:cubicBezTo>
                <a:cubicBezTo>
                  <a:pt x="1813" y="1884"/>
                  <a:pt x="1788" y="1886"/>
                  <a:pt x="1762" y="1880"/>
                </a:cubicBezTo>
                <a:cubicBezTo>
                  <a:pt x="1832" y="1912"/>
                  <a:pt x="1926" y="1861"/>
                  <a:pt x="1976" y="1815"/>
                </a:cubicBezTo>
                <a:cubicBezTo>
                  <a:pt x="1954" y="1825"/>
                  <a:pt x="1934" y="1840"/>
                  <a:pt x="1911" y="1850"/>
                </a:cubicBezTo>
                <a:cubicBezTo>
                  <a:pt x="1890" y="1859"/>
                  <a:pt x="1807" y="1856"/>
                  <a:pt x="1881" y="1847"/>
                </a:cubicBezTo>
                <a:cubicBezTo>
                  <a:pt x="1840" y="1843"/>
                  <a:pt x="1845" y="1827"/>
                  <a:pt x="1866" y="1806"/>
                </a:cubicBezTo>
                <a:cubicBezTo>
                  <a:pt x="1842" y="1801"/>
                  <a:pt x="1819" y="1813"/>
                  <a:pt x="1804" y="1832"/>
                </a:cubicBezTo>
                <a:cubicBezTo>
                  <a:pt x="1783" y="1803"/>
                  <a:pt x="1809" y="1738"/>
                  <a:pt x="1849" y="1740"/>
                </a:cubicBezTo>
                <a:cubicBezTo>
                  <a:pt x="1857" y="1748"/>
                  <a:pt x="1865" y="1756"/>
                  <a:pt x="1871" y="1765"/>
                </a:cubicBezTo>
                <a:cubicBezTo>
                  <a:pt x="1893" y="1786"/>
                  <a:pt x="1923" y="1768"/>
                  <a:pt x="1946" y="1761"/>
                </a:cubicBezTo>
                <a:cubicBezTo>
                  <a:pt x="1937" y="1764"/>
                  <a:pt x="1867" y="1736"/>
                  <a:pt x="1864" y="1732"/>
                </a:cubicBezTo>
                <a:cubicBezTo>
                  <a:pt x="1826" y="1672"/>
                  <a:pt x="1900" y="1692"/>
                  <a:pt x="1934" y="1705"/>
                </a:cubicBezTo>
                <a:cubicBezTo>
                  <a:pt x="1854" y="1665"/>
                  <a:pt x="1952" y="1556"/>
                  <a:pt x="2041" y="1645"/>
                </a:cubicBezTo>
                <a:cubicBezTo>
                  <a:pt x="2030" y="1597"/>
                  <a:pt x="1957" y="1576"/>
                  <a:pt x="1917" y="1580"/>
                </a:cubicBezTo>
                <a:cubicBezTo>
                  <a:pt x="1958" y="1579"/>
                  <a:pt x="2031" y="1541"/>
                  <a:pt x="2072" y="1526"/>
                </a:cubicBezTo>
                <a:cubicBezTo>
                  <a:pt x="2103" y="1519"/>
                  <a:pt x="2096" y="1531"/>
                  <a:pt x="2119" y="1545"/>
                </a:cubicBezTo>
                <a:cubicBezTo>
                  <a:pt x="2134" y="1555"/>
                  <a:pt x="2158" y="1546"/>
                  <a:pt x="2178" y="1544"/>
                </a:cubicBezTo>
                <a:cubicBezTo>
                  <a:pt x="2128" y="1532"/>
                  <a:pt x="2238" y="1512"/>
                  <a:pt x="2261" y="1488"/>
                </a:cubicBezTo>
                <a:cubicBezTo>
                  <a:pt x="2178" y="1508"/>
                  <a:pt x="2092" y="1516"/>
                  <a:pt x="2009" y="1535"/>
                </a:cubicBezTo>
                <a:cubicBezTo>
                  <a:pt x="2029" y="1503"/>
                  <a:pt x="2066" y="1500"/>
                  <a:pt x="2101" y="1497"/>
                </a:cubicBezTo>
                <a:cubicBezTo>
                  <a:pt x="2068" y="1492"/>
                  <a:pt x="2035" y="1500"/>
                  <a:pt x="2003" y="1491"/>
                </a:cubicBezTo>
                <a:cubicBezTo>
                  <a:pt x="2030" y="1472"/>
                  <a:pt x="2026" y="1448"/>
                  <a:pt x="1997" y="1435"/>
                </a:cubicBezTo>
                <a:cubicBezTo>
                  <a:pt x="2027" y="1414"/>
                  <a:pt x="2039" y="1450"/>
                  <a:pt x="2068" y="1449"/>
                </a:cubicBezTo>
                <a:cubicBezTo>
                  <a:pt x="2078" y="1449"/>
                  <a:pt x="2158" y="1410"/>
                  <a:pt x="2163" y="1405"/>
                </a:cubicBezTo>
                <a:cubicBezTo>
                  <a:pt x="2115" y="1390"/>
                  <a:pt x="2067" y="1448"/>
                  <a:pt x="2032" y="1390"/>
                </a:cubicBezTo>
                <a:cubicBezTo>
                  <a:pt x="2054" y="1384"/>
                  <a:pt x="2076" y="1383"/>
                  <a:pt x="2098" y="1387"/>
                </a:cubicBezTo>
                <a:cubicBezTo>
                  <a:pt x="2082" y="1381"/>
                  <a:pt x="2066" y="1376"/>
                  <a:pt x="2050" y="1372"/>
                </a:cubicBezTo>
                <a:cubicBezTo>
                  <a:pt x="2092" y="1361"/>
                  <a:pt x="2134" y="1384"/>
                  <a:pt x="2175" y="1369"/>
                </a:cubicBezTo>
                <a:cubicBezTo>
                  <a:pt x="2163" y="1371"/>
                  <a:pt x="2072" y="1365"/>
                  <a:pt x="2148" y="1357"/>
                </a:cubicBezTo>
                <a:cubicBezTo>
                  <a:pt x="2065" y="1349"/>
                  <a:pt x="2198" y="1346"/>
                  <a:pt x="2211" y="1346"/>
                </a:cubicBezTo>
                <a:cubicBezTo>
                  <a:pt x="2176" y="1340"/>
                  <a:pt x="2148" y="1319"/>
                  <a:pt x="2115" y="1310"/>
                </a:cubicBezTo>
                <a:cubicBezTo>
                  <a:pt x="2148" y="1293"/>
                  <a:pt x="2192" y="1278"/>
                  <a:pt x="2229" y="1285"/>
                </a:cubicBezTo>
                <a:cubicBezTo>
                  <a:pt x="2277" y="1293"/>
                  <a:pt x="2311" y="1250"/>
                  <a:pt x="2359" y="1274"/>
                </a:cubicBezTo>
                <a:cubicBezTo>
                  <a:pt x="2339" y="1262"/>
                  <a:pt x="2317" y="1256"/>
                  <a:pt x="2294" y="1256"/>
                </a:cubicBezTo>
                <a:cubicBezTo>
                  <a:pt x="2306" y="1215"/>
                  <a:pt x="2442" y="1193"/>
                  <a:pt x="2442" y="1224"/>
                </a:cubicBezTo>
                <a:cubicBezTo>
                  <a:pt x="2477" y="1201"/>
                  <a:pt x="2531" y="1217"/>
                  <a:pt x="2561" y="1242"/>
                </a:cubicBezTo>
                <a:cubicBezTo>
                  <a:pt x="2561" y="1209"/>
                  <a:pt x="2566" y="1203"/>
                  <a:pt x="2599" y="1215"/>
                </a:cubicBezTo>
                <a:cubicBezTo>
                  <a:pt x="2582" y="1200"/>
                  <a:pt x="2518" y="1191"/>
                  <a:pt x="2476" y="1190"/>
                </a:cubicBezTo>
                <a:cubicBezTo>
                  <a:pt x="2417" y="1187"/>
                  <a:pt x="2374" y="1213"/>
                  <a:pt x="2314" y="1188"/>
                </a:cubicBezTo>
                <a:cubicBezTo>
                  <a:pt x="2339" y="1181"/>
                  <a:pt x="2352" y="1156"/>
                  <a:pt x="2377" y="1150"/>
                </a:cubicBezTo>
                <a:cubicBezTo>
                  <a:pt x="2404" y="1142"/>
                  <a:pt x="2416" y="1178"/>
                  <a:pt x="2439" y="1144"/>
                </a:cubicBezTo>
                <a:cubicBezTo>
                  <a:pt x="2418" y="1145"/>
                  <a:pt x="2397" y="1142"/>
                  <a:pt x="2377" y="1135"/>
                </a:cubicBezTo>
                <a:cubicBezTo>
                  <a:pt x="2405" y="1119"/>
                  <a:pt x="2442" y="1096"/>
                  <a:pt x="2475" y="1117"/>
                </a:cubicBezTo>
                <a:cubicBezTo>
                  <a:pt x="2463" y="1123"/>
                  <a:pt x="2451" y="1129"/>
                  <a:pt x="2439" y="1135"/>
                </a:cubicBezTo>
                <a:cubicBezTo>
                  <a:pt x="2575" y="1102"/>
                  <a:pt x="2563" y="1185"/>
                  <a:pt x="2614" y="1164"/>
                </a:cubicBezTo>
                <a:cubicBezTo>
                  <a:pt x="2547" y="1162"/>
                  <a:pt x="2622" y="1107"/>
                  <a:pt x="2653" y="1108"/>
                </a:cubicBezTo>
                <a:cubicBezTo>
                  <a:pt x="2600" y="1102"/>
                  <a:pt x="2551" y="1130"/>
                  <a:pt x="2498" y="1111"/>
                </a:cubicBezTo>
                <a:cubicBezTo>
                  <a:pt x="2599" y="1089"/>
                  <a:pt x="2451" y="1110"/>
                  <a:pt x="2510" y="1068"/>
                </a:cubicBezTo>
                <a:cubicBezTo>
                  <a:pt x="2528" y="1055"/>
                  <a:pt x="2559" y="1071"/>
                  <a:pt x="2579" y="1069"/>
                </a:cubicBezTo>
                <a:cubicBezTo>
                  <a:pt x="2503" y="1057"/>
                  <a:pt x="2612" y="1058"/>
                  <a:pt x="2641" y="1075"/>
                </a:cubicBezTo>
                <a:cubicBezTo>
                  <a:pt x="2565" y="999"/>
                  <a:pt x="2491" y="1082"/>
                  <a:pt x="2406" y="1084"/>
                </a:cubicBezTo>
                <a:cubicBezTo>
                  <a:pt x="2420" y="1063"/>
                  <a:pt x="2443" y="1049"/>
                  <a:pt x="2469" y="1049"/>
                </a:cubicBezTo>
                <a:cubicBezTo>
                  <a:pt x="2445" y="1047"/>
                  <a:pt x="2423" y="1039"/>
                  <a:pt x="2404" y="1025"/>
                </a:cubicBezTo>
                <a:cubicBezTo>
                  <a:pt x="2424" y="1023"/>
                  <a:pt x="2445" y="1025"/>
                  <a:pt x="2466" y="1022"/>
                </a:cubicBezTo>
                <a:cubicBezTo>
                  <a:pt x="2365" y="1018"/>
                  <a:pt x="2546" y="999"/>
                  <a:pt x="2563" y="997"/>
                </a:cubicBezTo>
                <a:cubicBezTo>
                  <a:pt x="2590" y="995"/>
                  <a:pt x="2654" y="1012"/>
                  <a:pt x="2665" y="974"/>
                </a:cubicBezTo>
                <a:cubicBezTo>
                  <a:pt x="2616" y="948"/>
                  <a:pt x="2562" y="971"/>
                  <a:pt x="2510" y="966"/>
                </a:cubicBezTo>
                <a:cubicBezTo>
                  <a:pt x="2529" y="929"/>
                  <a:pt x="2568" y="940"/>
                  <a:pt x="2599" y="924"/>
                </a:cubicBezTo>
                <a:cubicBezTo>
                  <a:pt x="2548" y="991"/>
                  <a:pt x="2654" y="892"/>
                  <a:pt x="2686" y="913"/>
                </a:cubicBezTo>
                <a:cubicBezTo>
                  <a:pt x="2726" y="938"/>
                  <a:pt x="2696" y="1021"/>
                  <a:pt x="2766" y="1016"/>
                </a:cubicBezTo>
                <a:cubicBezTo>
                  <a:pt x="2741" y="1011"/>
                  <a:pt x="2723" y="993"/>
                  <a:pt x="2718" y="969"/>
                </a:cubicBezTo>
                <a:cubicBezTo>
                  <a:pt x="2733" y="980"/>
                  <a:pt x="2833" y="1018"/>
                  <a:pt x="2748" y="969"/>
                </a:cubicBezTo>
                <a:cubicBezTo>
                  <a:pt x="2783" y="988"/>
                  <a:pt x="2791" y="981"/>
                  <a:pt x="2772" y="948"/>
                </a:cubicBezTo>
                <a:cubicBezTo>
                  <a:pt x="2793" y="954"/>
                  <a:pt x="2815" y="955"/>
                  <a:pt x="2837" y="951"/>
                </a:cubicBezTo>
                <a:cubicBezTo>
                  <a:pt x="2803" y="949"/>
                  <a:pt x="2769" y="943"/>
                  <a:pt x="2736" y="933"/>
                </a:cubicBezTo>
                <a:cubicBezTo>
                  <a:pt x="2751" y="926"/>
                  <a:pt x="2767" y="920"/>
                  <a:pt x="2783" y="915"/>
                </a:cubicBezTo>
                <a:cubicBezTo>
                  <a:pt x="2761" y="910"/>
                  <a:pt x="2738" y="907"/>
                  <a:pt x="2715" y="906"/>
                </a:cubicBezTo>
                <a:cubicBezTo>
                  <a:pt x="2759" y="903"/>
                  <a:pt x="2759" y="893"/>
                  <a:pt x="2715" y="876"/>
                </a:cubicBezTo>
                <a:cubicBezTo>
                  <a:pt x="2761" y="890"/>
                  <a:pt x="2802" y="918"/>
                  <a:pt x="2849" y="927"/>
                </a:cubicBezTo>
                <a:cubicBezTo>
                  <a:pt x="2809" y="916"/>
                  <a:pt x="2769" y="889"/>
                  <a:pt x="2739" y="862"/>
                </a:cubicBezTo>
                <a:cubicBezTo>
                  <a:pt x="2788" y="858"/>
                  <a:pt x="2835" y="845"/>
                  <a:pt x="2883" y="864"/>
                </a:cubicBezTo>
                <a:cubicBezTo>
                  <a:pt x="2903" y="867"/>
                  <a:pt x="2924" y="868"/>
                  <a:pt x="2944" y="868"/>
                </a:cubicBezTo>
                <a:cubicBezTo>
                  <a:pt x="2966" y="874"/>
                  <a:pt x="2960" y="893"/>
                  <a:pt x="2988" y="894"/>
                </a:cubicBezTo>
                <a:cubicBezTo>
                  <a:pt x="2952" y="884"/>
                  <a:pt x="2959" y="845"/>
                  <a:pt x="3030" y="868"/>
                </a:cubicBezTo>
                <a:cubicBezTo>
                  <a:pt x="2969" y="838"/>
                  <a:pt x="3077" y="848"/>
                  <a:pt x="3092" y="853"/>
                </a:cubicBezTo>
                <a:cubicBezTo>
                  <a:pt x="2950" y="810"/>
                  <a:pt x="2844" y="877"/>
                  <a:pt x="2775" y="826"/>
                </a:cubicBezTo>
                <a:cubicBezTo>
                  <a:pt x="2841" y="814"/>
                  <a:pt x="2752" y="735"/>
                  <a:pt x="3027" y="770"/>
                </a:cubicBezTo>
                <a:cubicBezTo>
                  <a:pt x="3006" y="760"/>
                  <a:pt x="2984" y="751"/>
                  <a:pt x="2962" y="743"/>
                </a:cubicBezTo>
                <a:cubicBezTo>
                  <a:pt x="2991" y="724"/>
                  <a:pt x="3024" y="737"/>
                  <a:pt x="3054" y="743"/>
                </a:cubicBezTo>
                <a:cubicBezTo>
                  <a:pt x="3002" y="735"/>
                  <a:pt x="3024" y="720"/>
                  <a:pt x="3050" y="707"/>
                </a:cubicBezTo>
                <a:cubicBezTo>
                  <a:pt x="2967" y="715"/>
                  <a:pt x="3061" y="620"/>
                  <a:pt x="3131" y="633"/>
                </a:cubicBezTo>
                <a:cubicBezTo>
                  <a:pt x="3052" y="573"/>
                  <a:pt x="3228" y="473"/>
                  <a:pt x="3220" y="609"/>
                </a:cubicBezTo>
                <a:cubicBezTo>
                  <a:pt x="3226" y="555"/>
                  <a:pt x="3283" y="570"/>
                  <a:pt x="3333" y="586"/>
                </a:cubicBezTo>
                <a:cubicBezTo>
                  <a:pt x="3291" y="566"/>
                  <a:pt x="3239" y="565"/>
                  <a:pt x="3214" y="520"/>
                </a:cubicBezTo>
                <a:cubicBezTo>
                  <a:pt x="3251" y="512"/>
                  <a:pt x="3283" y="523"/>
                  <a:pt x="3315" y="541"/>
                </a:cubicBezTo>
                <a:cubicBezTo>
                  <a:pt x="3352" y="561"/>
                  <a:pt x="3431" y="559"/>
                  <a:pt x="3407" y="603"/>
                </a:cubicBezTo>
                <a:cubicBezTo>
                  <a:pt x="3430" y="601"/>
                  <a:pt x="3449" y="562"/>
                  <a:pt x="3416" y="559"/>
                </a:cubicBezTo>
                <a:cubicBezTo>
                  <a:pt x="3381" y="555"/>
                  <a:pt x="3348" y="562"/>
                  <a:pt x="3327" y="529"/>
                </a:cubicBezTo>
                <a:cubicBezTo>
                  <a:pt x="3344" y="510"/>
                  <a:pt x="3365" y="505"/>
                  <a:pt x="3389" y="514"/>
                </a:cubicBezTo>
                <a:cubicBezTo>
                  <a:pt x="3368" y="505"/>
                  <a:pt x="3346" y="504"/>
                  <a:pt x="3324" y="511"/>
                </a:cubicBezTo>
                <a:cubicBezTo>
                  <a:pt x="3317" y="430"/>
                  <a:pt x="3433" y="439"/>
                  <a:pt x="3484" y="428"/>
                </a:cubicBezTo>
                <a:cubicBezTo>
                  <a:pt x="3479" y="472"/>
                  <a:pt x="3487" y="508"/>
                  <a:pt x="3466" y="550"/>
                </a:cubicBezTo>
                <a:cubicBezTo>
                  <a:pt x="3495" y="531"/>
                  <a:pt x="3505" y="484"/>
                  <a:pt x="3552" y="496"/>
                </a:cubicBezTo>
                <a:cubicBezTo>
                  <a:pt x="3493" y="469"/>
                  <a:pt x="3537" y="397"/>
                  <a:pt x="3549" y="443"/>
                </a:cubicBezTo>
                <a:cubicBezTo>
                  <a:pt x="3562" y="408"/>
                  <a:pt x="3608" y="421"/>
                  <a:pt x="3612" y="381"/>
                </a:cubicBezTo>
                <a:cubicBezTo>
                  <a:pt x="3690" y="413"/>
                  <a:pt x="3583" y="556"/>
                  <a:pt x="3552" y="588"/>
                </a:cubicBezTo>
                <a:cubicBezTo>
                  <a:pt x="3586" y="566"/>
                  <a:pt x="3628" y="560"/>
                  <a:pt x="3644" y="518"/>
                </a:cubicBezTo>
                <a:cubicBezTo>
                  <a:pt x="3662" y="476"/>
                  <a:pt x="3724" y="524"/>
                  <a:pt x="3752" y="526"/>
                </a:cubicBezTo>
                <a:cubicBezTo>
                  <a:pt x="3652" y="492"/>
                  <a:pt x="3695" y="407"/>
                  <a:pt x="3778" y="390"/>
                </a:cubicBezTo>
                <a:cubicBezTo>
                  <a:pt x="3768" y="398"/>
                  <a:pt x="3758" y="407"/>
                  <a:pt x="3748" y="416"/>
                </a:cubicBezTo>
                <a:cubicBezTo>
                  <a:pt x="3787" y="465"/>
                  <a:pt x="3791" y="392"/>
                  <a:pt x="3832" y="422"/>
                </a:cubicBezTo>
                <a:cubicBezTo>
                  <a:pt x="3760" y="321"/>
                  <a:pt x="4020" y="450"/>
                  <a:pt x="4036" y="452"/>
                </a:cubicBezTo>
                <a:cubicBezTo>
                  <a:pt x="4021" y="435"/>
                  <a:pt x="4003" y="425"/>
                  <a:pt x="3980" y="422"/>
                </a:cubicBezTo>
                <a:cubicBezTo>
                  <a:pt x="4016" y="423"/>
                  <a:pt x="4019" y="419"/>
                  <a:pt x="3989" y="413"/>
                </a:cubicBezTo>
                <a:cubicBezTo>
                  <a:pt x="3971" y="400"/>
                  <a:pt x="3969" y="356"/>
                  <a:pt x="4015" y="393"/>
                </a:cubicBezTo>
                <a:cubicBezTo>
                  <a:pt x="4004" y="360"/>
                  <a:pt x="3934" y="368"/>
                  <a:pt x="3995" y="342"/>
                </a:cubicBezTo>
                <a:cubicBezTo>
                  <a:pt x="3946" y="357"/>
                  <a:pt x="3845" y="347"/>
                  <a:pt x="3808" y="306"/>
                </a:cubicBezTo>
                <a:cubicBezTo>
                  <a:pt x="3829" y="299"/>
                  <a:pt x="3850" y="301"/>
                  <a:pt x="3870" y="312"/>
                </a:cubicBezTo>
                <a:cubicBezTo>
                  <a:pt x="3873" y="301"/>
                  <a:pt x="3876" y="291"/>
                  <a:pt x="3879" y="280"/>
                </a:cubicBezTo>
                <a:cubicBezTo>
                  <a:pt x="3902" y="291"/>
                  <a:pt x="3923" y="304"/>
                  <a:pt x="3944" y="318"/>
                </a:cubicBezTo>
                <a:cubicBezTo>
                  <a:pt x="3954" y="245"/>
                  <a:pt x="4012" y="319"/>
                  <a:pt x="4048" y="289"/>
                </a:cubicBezTo>
                <a:cubicBezTo>
                  <a:pt x="4039" y="329"/>
                  <a:pt x="4081" y="337"/>
                  <a:pt x="4108" y="336"/>
                </a:cubicBezTo>
                <a:cubicBezTo>
                  <a:pt x="4085" y="334"/>
                  <a:pt x="4070" y="320"/>
                  <a:pt x="4066" y="298"/>
                </a:cubicBezTo>
                <a:cubicBezTo>
                  <a:pt x="4107" y="291"/>
                  <a:pt x="4151" y="306"/>
                  <a:pt x="4191" y="312"/>
                </a:cubicBezTo>
                <a:cubicBezTo>
                  <a:pt x="4181" y="358"/>
                  <a:pt x="4115" y="351"/>
                  <a:pt x="4081" y="354"/>
                </a:cubicBezTo>
                <a:cubicBezTo>
                  <a:pt x="4125" y="355"/>
                  <a:pt x="4173" y="355"/>
                  <a:pt x="4212" y="330"/>
                </a:cubicBezTo>
                <a:cubicBezTo>
                  <a:pt x="4216" y="408"/>
                  <a:pt x="4292" y="377"/>
                  <a:pt x="4339" y="375"/>
                </a:cubicBezTo>
                <a:cubicBezTo>
                  <a:pt x="4334" y="358"/>
                  <a:pt x="4290" y="363"/>
                  <a:pt x="4271" y="345"/>
                </a:cubicBezTo>
                <a:cubicBezTo>
                  <a:pt x="4300" y="331"/>
                  <a:pt x="4326" y="315"/>
                  <a:pt x="4268" y="306"/>
                </a:cubicBezTo>
                <a:cubicBezTo>
                  <a:pt x="4274" y="308"/>
                  <a:pt x="4378" y="304"/>
                  <a:pt x="4297" y="292"/>
                </a:cubicBezTo>
                <a:cubicBezTo>
                  <a:pt x="4334" y="295"/>
                  <a:pt x="4352" y="254"/>
                  <a:pt x="4376" y="239"/>
                </a:cubicBezTo>
                <a:cubicBezTo>
                  <a:pt x="4414" y="217"/>
                  <a:pt x="4456" y="228"/>
                  <a:pt x="4497" y="226"/>
                </a:cubicBezTo>
                <a:cubicBezTo>
                  <a:pt x="4436" y="176"/>
                  <a:pt x="4547" y="182"/>
                  <a:pt x="4571" y="167"/>
                </a:cubicBezTo>
                <a:cubicBezTo>
                  <a:pt x="4541" y="152"/>
                  <a:pt x="4506" y="155"/>
                  <a:pt x="4479" y="134"/>
                </a:cubicBezTo>
                <a:cubicBezTo>
                  <a:pt x="4512" y="107"/>
                  <a:pt x="4546" y="151"/>
                  <a:pt x="4577" y="116"/>
                </a:cubicBezTo>
                <a:cubicBezTo>
                  <a:pt x="4491" y="99"/>
                  <a:pt x="4623" y="84"/>
                  <a:pt x="4654" y="91"/>
                </a:cubicBezTo>
                <a:cubicBezTo>
                  <a:pt x="4656" y="91"/>
                  <a:pt x="4775" y="172"/>
                  <a:pt x="4716" y="96"/>
                </a:cubicBezTo>
                <a:cubicBezTo>
                  <a:pt x="4759" y="92"/>
                  <a:pt x="4799" y="133"/>
                  <a:pt x="4841" y="110"/>
                </a:cubicBezTo>
                <a:cubicBezTo>
                  <a:pt x="4816" y="175"/>
                  <a:pt x="4720" y="179"/>
                  <a:pt x="4678" y="229"/>
                </a:cubicBezTo>
                <a:cubicBezTo>
                  <a:pt x="4701" y="223"/>
                  <a:pt x="4715" y="235"/>
                  <a:pt x="4716" y="259"/>
                </a:cubicBezTo>
                <a:cubicBezTo>
                  <a:pt x="4702" y="260"/>
                  <a:pt x="4654" y="305"/>
                  <a:pt x="4657" y="336"/>
                </a:cubicBezTo>
                <a:cubicBezTo>
                  <a:pt x="4678" y="324"/>
                  <a:pt x="4717" y="347"/>
                  <a:pt x="4726" y="334"/>
                </a:cubicBezTo>
                <a:cubicBezTo>
                  <a:pt x="4734" y="319"/>
                  <a:pt x="4746" y="308"/>
                  <a:pt x="4762" y="300"/>
                </a:cubicBezTo>
                <a:cubicBezTo>
                  <a:pt x="4780" y="287"/>
                  <a:pt x="4753" y="278"/>
                  <a:pt x="4764" y="265"/>
                </a:cubicBezTo>
                <a:cubicBezTo>
                  <a:pt x="4813" y="204"/>
                  <a:pt x="4934" y="110"/>
                  <a:pt x="5010" y="90"/>
                </a:cubicBezTo>
                <a:cubicBezTo>
                  <a:pt x="5023" y="139"/>
                  <a:pt x="5025" y="164"/>
                  <a:pt x="4966" y="173"/>
                </a:cubicBezTo>
                <a:cubicBezTo>
                  <a:pt x="5027" y="169"/>
                  <a:pt x="5019" y="231"/>
                  <a:pt x="5001" y="265"/>
                </a:cubicBezTo>
                <a:cubicBezTo>
                  <a:pt x="5026" y="267"/>
                  <a:pt x="5030" y="254"/>
                  <a:pt x="5043" y="239"/>
                </a:cubicBezTo>
                <a:cubicBezTo>
                  <a:pt x="5063" y="217"/>
                  <a:pt x="5098" y="233"/>
                  <a:pt x="5123" y="232"/>
                </a:cubicBezTo>
                <a:cubicBezTo>
                  <a:pt x="5115" y="221"/>
                  <a:pt x="5107" y="210"/>
                  <a:pt x="5100" y="200"/>
                </a:cubicBezTo>
                <a:cubicBezTo>
                  <a:pt x="5121" y="196"/>
                  <a:pt x="5141" y="198"/>
                  <a:pt x="5162" y="202"/>
                </a:cubicBezTo>
                <a:cubicBezTo>
                  <a:pt x="5139" y="195"/>
                  <a:pt x="5123" y="179"/>
                  <a:pt x="5123" y="155"/>
                </a:cubicBezTo>
                <a:cubicBezTo>
                  <a:pt x="5159" y="157"/>
                  <a:pt x="5185" y="122"/>
                  <a:pt x="5221" y="137"/>
                </a:cubicBezTo>
                <a:cubicBezTo>
                  <a:pt x="5197" y="108"/>
                  <a:pt x="5159" y="112"/>
                  <a:pt x="5126" y="105"/>
                </a:cubicBezTo>
                <a:cubicBezTo>
                  <a:pt x="5149" y="101"/>
                  <a:pt x="5334" y="0"/>
                  <a:pt x="5349" y="69"/>
                </a:cubicBezTo>
                <a:cubicBezTo>
                  <a:pt x="5351" y="81"/>
                  <a:pt x="5409" y="83"/>
                  <a:pt x="5419" y="94"/>
                </a:cubicBezTo>
                <a:cubicBezTo>
                  <a:pt x="5450" y="123"/>
                  <a:pt x="5297" y="141"/>
                  <a:pt x="5289" y="146"/>
                </a:cubicBezTo>
                <a:cubicBezTo>
                  <a:pt x="5312" y="143"/>
                  <a:pt x="5333" y="148"/>
                  <a:pt x="5352" y="161"/>
                </a:cubicBezTo>
                <a:cubicBezTo>
                  <a:pt x="5320" y="169"/>
                  <a:pt x="5289" y="184"/>
                  <a:pt x="5257" y="191"/>
                </a:cubicBezTo>
                <a:cubicBezTo>
                  <a:pt x="5298" y="189"/>
                  <a:pt x="5355" y="155"/>
                  <a:pt x="5393" y="185"/>
                </a:cubicBezTo>
                <a:cubicBezTo>
                  <a:pt x="5363" y="205"/>
                  <a:pt x="5328" y="217"/>
                  <a:pt x="5295" y="232"/>
                </a:cubicBezTo>
                <a:cubicBezTo>
                  <a:pt x="5335" y="235"/>
                  <a:pt x="5375" y="219"/>
                  <a:pt x="5414" y="229"/>
                </a:cubicBezTo>
                <a:cubicBezTo>
                  <a:pt x="5393" y="242"/>
                  <a:pt x="5379" y="263"/>
                  <a:pt x="5387" y="288"/>
                </a:cubicBezTo>
                <a:cubicBezTo>
                  <a:pt x="5384" y="247"/>
                  <a:pt x="5424" y="223"/>
                  <a:pt x="5462" y="226"/>
                </a:cubicBezTo>
                <a:cubicBezTo>
                  <a:pt x="5392" y="209"/>
                  <a:pt x="5474" y="133"/>
                  <a:pt x="5499" y="121"/>
                </a:cubicBezTo>
                <a:cubicBezTo>
                  <a:pt x="5532" y="101"/>
                  <a:pt x="5657" y="120"/>
                  <a:pt x="5622" y="179"/>
                </a:cubicBezTo>
                <a:cubicBezTo>
                  <a:pt x="5652" y="170"/>
                  <a:pt x="5719" y="136"/>
                  <a:pt x="5729" y="188"/>
                </a:cubicBezTo>
                <a:cubicBezTo>
                  <a:pt x="5771" y="145"/>
                  <a:pt x="5876" y="205"/>
                  <a:pt x="5806" y="220"/>
                </a:cubicBezTo>
                <a:cubicBezTo>
                  <a:pt x="5870" y="215"/>
                  <a:pt x="5966" y="206"/>
                  <a:pt x="6018" y="259"/>
                </a:cubicBezTo>
                <a:cubicBezTo>
                  <a:pt x="6052" y="293"/>
                  <a:pt x="5942" y="305"/>
                  <a:pt x="5927" y="308"/>
                </a:cubicBezTo>
                <a:cubicBezTo>
                  <a:pt x="5858" y="321"/>
                  <a:pt x="5819" y="363"/>
                  <a:pt x="5742" y="352"/>
                </a:cubicBezTo>
                <a:cubicBezTo>
                  <a:pt x="5680" y="343"/>
                  <a:pt x="5560" y="298"/>
                  <a:pt x="5506" y="345"/>
                </a:cubicBezTo>
                <a:cubicBezTo>
                  <a:pt x="5544" y="347"/>
                  <a:pt x="5582" y="353"/>
                  <a:pt x="5619" y="359"/>
                </a:cubicBezTo>
                <a:cubicBezTo>
                  <a:pt x="5646" y="364"/>
                  <a:pt x="5781" y="368"/>
                  <a:pt x="5699" y="398"/>
                </a:cubicBezTo>
                <a:cubicBezTo>
                  <a:pt x="5734" y="403"/>
                  <a:pt x="5814" y="422"/>
                  <a:pt x="5732" y="458"/>
                </a:cubicBezTo>
                <a:cubicBezTo>
                  <a:pt x="5760" y="454"/>
                  <a:pt x="5787" y="450"/>
                  <a:pt x="5815" y="446"/>
                </a:cubicBezTo>
                <a:cubicBezTo>
                  <a:pt x="5818" y="470"/>
                  <a:pt x="5833" y="471"/>
                  <a:pt x="5856" y="470"/>
                </a:cubicBezTo>
                <a:cubicBezTo>
                  <a:pt x="5852" y="453"/>
                  <a:pt x="5850" y="436"/>
                  <a:pt x="5850" y="419"/>
                </a:cubicBezTo>
                <a:cubicBezTo>
                  <a:pt x="5882" y="421"/>
                  <a:pt x="5920" y="425"/>
                  <a:pt x="5931" y="461"/>
                </a:cubicBezTo>
                <a:cubicBezTo>
                  <a:pt x="5947" y="407"/>
                  <a:pt x="6022" y="426"/>
                  <a:pt x="6036" y="468"/>
                </a:cubicBezTo>
                <a:cubicBezTo>
                  <a:pt x="6065" y="554"/>
                  <a:pt x="5888" y="499"/>
                  <a:pt x="5871" y="478"/>
                </a:cubicBezTo>
                <a:cubicBezTo>
                  <a:pt x="5926" y="584"/>
                  <a:pt x="5704" y="552"/>
                  <a:pt x="5698" y="598"/>
                </a:cubicBezTo>
                <a:cubicBezTo>
                  <a:pt x="5697" y="603"/>
                  <a:pt x="5706" y="649"/>
                  <a:pt x="5652" y="666"/>
                </a:cubicBezTo>
                <a:cubicBezTo>
                  <a:pt x="5549" y="600"/>
                  <a:pt x="5794" y="507"/>
                  <a:pt x="5607" y="461"/>
                </a:cubicBezTo>
                <a:cubicBezTo>
                  <a:pt x="5546" y="446"/>
                  <a:pt x="5485" y="433"/>
                  <a:pt x="5425" y="411"/>
                </a:cubicBezTo>
                <a:cubicBezTo>
                  <a:pt x="5367" y="390"/>
                  <a:pt x="5319" y="333"/>
                  <a:pt x="5254" y="360"/>
                </a:cubicBezTo>
                <a:cubicBezTo>
                  <a:pt x="5194" y="386"/>
                  <a:pt x="5153" y="411"/>
                  <a:pt x="5087" y="396"/>
                </a:cubicBezTo>
                <a:cubicBezTo>
                  <a:pt x="5016" y="379"/>
                  <a:pt x="4946" y="430"/>
                  <a:pt x="4909" y="478"/>
                </a:cubicBezTo>
                <a:cubicBezTo>
                  <a:pt x="4894" y="539"/>
                  <a:pt x="4869" y="599"/>
                  <a:pt x="4881" y="662"/>
                </a:cubicBezTo>
                <a:cubicBezTo>
                  <a:pt x="4888" y="699"/>
                  <a:pt x="4860" y="703"/>
                  <a:pt x="4830" y="705"/>
                </a:cubicBezTo>
                <a:cubicBezTo>
                  <a:pt x="4760" y="710"/>
                  <a:pt x="4758" y="816"/>
                  <a:pt x="4679" y="791"/>
                </a:cubicBezTo>
                <a:cubicBezTo>
                  <a:pt x="4658" y="785"/>
                  <a:pt x="4646" y="769"/>
                  <a:pt x="4612" y="759"/>
                </a:cubicBezTo>
                <a:cubicBezTo>
                  <a:pt x="4409" y="701"/>
                  <a:pt x="4529" y="727"/>
                  <a:pt x="4345" y="781"/>
                </a:cubicBezTo>
                <a:cubicBezTo>
                  <a:pt x="4264" y="805"/>
                  <a:pt x="4153" y="768"/>
                  <a:pt x="4096" y="712"/>
                </a:cubicBezTo>
                <a:cubicBezTo>
                  <a:pt x="4015" y="633"/>
                  <a:pt x="3911" y="552"/>
                  <a:pt x="3802" y="618"/>
                </a:cubicBezTo>
                <a:cubicBezTo>
                  <a:pt x="3811" y="627"/>
                  <a:pt x="3821" y="636"/>
                  <a:pt x="3831" y="645"/>
                </a:cubicBezTo>
                <a:cubicBezTo>
                  <a:pt x="3792" y="667"/>
                  <a:pt x="3745" y="626"/>
                  <a:pt x="3711" y="661"/>
                </a:cubicBezTo>
                <a:cubicBezTo>
                  <a:pt x="3668" y="657"/>
                  <a:pt x="3651" y="655"/>
                  <a:pt x="3609" y="674"/>
                </a:cubicBezTo>
                <a:cubicBezTo>
                  <a:pt x="3698" y="711"/>
                  <a:pt x="3626" y="781"/>
                  <a:pt x="3576" y="811"/>
                </a:cubicBezTo>
                <a:lnTo>
                  <a:pt x="3576" y="811"/>
                </a:lnTo>
                <a:lnTo>
                  <a:pt x="3576" y="811"/>
                </a:lnTo>
                <a:cubicBezTo>
                  <a:pt x="3599" y="816"/>
                  <a:pt x="3618" y="823"/>
                  <a:pt x="3638" y="832"/>
                </a:cubicBezTo>
                <a:cubicBezTo>
                  <a:pt x="3546" y="894"/>
                  <a:pt x="3364" y="811"/>
                  <a:pt x="3302" y="823"/>
                </a:cubicBezTo>
                <a:cubicBezTo>
                  <a:pt x="3279" y="827"/>
                  <a:pt x="3169" y="786"/>
                  <a:pt x="3155" y="820"/>
                </a:cubicBezTo>
                <a:cubicBezTo>
                  <a:pt x="3143" y="847"/>
                  <a:pt x="3167" y="886"/>
                  <a:pt x="3170" y="912"/>
                </a:cubicBezTo>
                <a:cubicBezTo>
                  <a:pt x="3174" y="953"/>
                  <a:pt x="3107" y="975"/>
                  <a:pt x="3076" y="968"/>
                </a:cubicBezTo>
                <a:cubicBezTo>
                  <a:pt x="2843" y="915"/>
                  <a:pt x="2860" y="1082"/>
                  <a:pt x="2706" y="1152"/>
                </a:cubicBezTo>
                <a:cubicBezTo>
                  <a:pt x="2727" y="1171"/>
                  <a:pt x="2820" y="1228"/>
                  <a:pt x="2771" y="1267"/>
                </a:cubicBezTo>
                <a:cubicBezTo>
                  <a:pt x="2712" y="1316"/>
                  <a:pt x="2661" y="1355"/>
                  <a:pt x="2606" y="1410"/>
                </a:cubicBezTo>
                <a:cubicBezTo>
                  <a:pt x="2583" y="1426"/>
                  <a:pt x="2555" y="1431"/>
                  <a:pt x="2558" y="1450"/>
                </a:cubicBezTo>
                <a:cubicBezTo>
                  <a:pt x="2562" y="1471"/>
                  <a:pt x="2587" y="1495"/>
                  <a:pt x="2560" y="1512"/>
                </a:cubicBezTo>
                <a:cubicBezTo>
                  <a:pt x="2504" y="1548"/>
                  <a:pt x="2418" y="1553"/>
                  <a:pt x="2353" y="1550"/>
                </a:cubicBezTo>
                <a:cubicBezTo>
                  <a:pt x="2362" y="1582"/>
                  <a:pt x="2390" y="1790"/>
                  <a:pt x="2348" y="1813"/>
                </a:cubicBezTo>
                <a:cubicBezTo>
                  <a:pt x="2314" y="1831"/>
                  <a:pt x="2276" y="1906"/>
                  <a:pt x="2247" y="1935"/>
                </a:cubicBezTo>
                <a:cubicBezTo>
                  <a:pt x="2214" y="1968"/>
                  <a:pt x="2184" y="1998"/>
                  <a:pt x="2154" y="2034"/>
                </a:cubicBezTo>
                <a:cubicBezTo>
                  <a:pt x="2186" y="2057"/>
                  <a:pt x="2263" y="2064"/>
                  <a:pt x="2277" y="2137"/>
                </a:cubicBezTo>
                <a:cubicBezTo>
                  <a:pt x="2291" y="2210"/>
                  <a:pt x="2197" y="2207"/>
                  <a:pt x="2146" y="2199"/>
                </a:cubicBezTo>
                <a:cubicBezTo>
                  <a:pt x="2043" y="2185"/>
                  <a:pt x="2006" y="2182"/>
                  <a:pt x="1917" y="2243"/>
                </a:cubicBezTo>
                <a:cubicBezTo>
                  <a:pt x="1879" y="2269"/>
                  <a:pt x="1805" y="2312"/>
                  <a:pt x="1807" y="2362"/>
                </a:cubicBezTo>
                <a:cubicBezTo>
                  <a:pt x="1809" y="2392"/>
                  <a:pt x="1773" y="2411"/>
                  <a:pt x="1779" y="2449"/>
                </a:cubicBezTo>
                <a:cubicBezTo>
                  <a:pt x="1784" y="2480"/>
                  <a:pt x="1806" y="2497"/>
                  <a:pt x="1816" y="2525"/>
                </a:cubicBezTo>
                <a:cubicBezTo>
                  <a:pt x="1830" y="2569"/>
                  <a:pt x="1750" y="2529"/>
                  <a:pt x="1811" y="2685"/>
                </a:cubicBezTo>
                <a:cubicBezTo>
                  <a:pt x="1878" y="2854"/>
                  <a:pt x="1743" y="2946"/>
                  <a:pt x="1894" y="3003"/>
                </a:cubicBezTo>
                <a:cubicBezTo>
                  <a:pt x="1932" y="3017"/>
                  <a:pt x="1998" y="3028"/>
                  <a:pt x="1983" y="3085"/>
                </a:cubicBezTo>
                <a:cubicBezTo>
                  <a:pt x="1960" y="3169"/>
                  <a:pt x="1941" y="3142"/>
                  <a:pt x="1879" y="3168"/>
                </a:cubicBezTo>
                <a:cubicBezTo>
                  <a:pt x="1817" y="3194"/>
                  <a:pt x="1873" y="3270"/>
                  <a:pt x="1896" y="3301"/>
                </a:cubicBezTo>
                <a:cubicBezTo>
                  <a:pt x="1935" y="3355"/>
                  <a:pt x="1915" y="3403"/>
                  <a:pt x="1902" y="3460"/>
                </a:cubicBezTo>
                <a:cubicBezTo>
                  <a:pt x="1884" y="3543"/>
                  <a:pt x="1740" y="3490"/>
                  <a:pt x="1754" y="3570"/>
                </a:cubicBezTo>
                <a:cubicBezTo>
                  <a:pt x="1764" y="3626"/>
                  <a:pt x="1695" y="3640"/>
                  <a:pt x="1725" y="3706"/>
                </a:cubicBezTo>
                <a:cubicBezTo>
                  <a:pt x="1741" y="3742"/>
                  <a:pt x="1728" y="3856"/>
                  <a:pt x="1678" y="3870"/>
                </a:cubicBezTo>
                <a:cubicBezTo>
                  <a:pt x="1652" y="3877"/>
                  <a:pt x="1638" y="3818"/>
                  <a:pt x="1607" y="3805"/>
                </a:cubicBezTo>
                <a:cubicBezTo>
                  <a:pt x="1560" y="3784"/>
                  <a:pt x="1474" y="3778"/>
                  <a:pt x="1451" y="3703"/>
                </a:cubicBezTo>
                <a:cubicBezTo>
                  <a:pt x="1421" y="3605"/>
                  <a:pt x="1458" y="3514"/>
                  <a:pt x="1466" y="3590"/>
                </a:cubicBezTo>
                <a:cubicBezTo>
                  <a:pt x="1496" y="3533"/>
                  <a:pt x="1418" y="3514"/>
                  <a:pt x="1413" y="3573"/>
                </a:cubicBezTo>
                <a:cubicBezTo>
                  <a:pt x="1410" y="3607"/>
                  <a:pt x="1451" y="3637"/>
                  <a:pt x="1412" y="3664"/>
                </a:cubicBezTo>
                <a:cubicBezTo>
                  <a:pt x="1404" y="3654"/>
                  <a:pt x="1396" y="3644"/>
                  <a:pt x="1389" y="3634"/>
                </a:cubicBezTo>
                <a:cubicBezTo>
                  <a:pt x="1384" y="3660"/>
                  <a:pt x="1366" y="3666"/>
                  <a:pt x="1344" y="3655"/>
                </a:cubicBezTo>
                <a:cubicBezTo>
                  <a:pt x="1387" y="3695"/>
                  <a:pt x="1395" y="3721"/>
                  <a:pt x="1379" y="3777"/>
                </a:cubicBezTo>
                <a:cubicBezTo>
                  <a:pt x="1379" y="3717"/>
                  <a:pt x="1377" y="3768"/>
                  <a:pt x="1356" y="3785"/>
                </a:cubicBezTo>
                <a:cubicBezTo>
                  <a:pt x="1339" y="3799"/>
                  <a:pt x="1317" y="3807"/>
                  <a:pt x="1298" y="3819"/>
                </a:cubicBezTo>
                <a:cubicBezTo>
                  <a:pt x="1267" y="3840"/>
                  <a:pt x="1292" y="3858"/>
                  <a:pt x="1246" y="3836"/>
                </a:cubicBezTo>
                <a:cubicBezTo>
                  <a:pt x="1219" y="3823"/>
                  <a:pt x="1194" y="3806"/>
                  <a:pt x="1165" y="3795"/>
                </a:cubicBezTo>
                <a:cubicBezTo>
                  <a:pt x="1237" y="3839"/>
                  <a:pt x="1147" y="3886"/>
                  <a:pt x="1103" y="3881"/>
                </a:cubicBezTo>
                <a:cubicBezTo>
                  <a:pt x="1110" y="3891"/>
                  <a:pt x="1117" y="3901"/>
                  <a:pt x="1124" y="3911"/>
                </a:cubicBezTo>
                <a:cubicBezTo>
                  <a:pt x="1099" y="3919"/>
                  <a:pt x="1073" y="3923"/>
                  <a:pt x="1047" y="3922"/>
                </a:cubicBezTo>
                <a:cubicBezTo>
                  <a:pt x="1052" y="3933"/>
                  <a:pt x="1057" y="3944"/>
                  <a:pt x="1062" y="3955"/>
                </a:cubicBezTo>
                <a:cubicBezTo>
                  <a:pt x="1002" y="3964"/>
                  <a:pt x="981" y="4025"/>
                  <a:pt x="934" y="4054"/>
                </a:cubicBezTo>
                <a:cubicBezTo>
                  <a:pt x="875" y="4089"/>
                  <a:pt x="813" y="4105"/>
                  <a:pt x="749" y="4128"/>
                </a:cubicBezTo>
                <a:cubicBezTo>
                  <a:pt x="723" y="4137"/>
                  <a:pt x="688" y="4162"/>
                  <a:pt x="659" y="4162"/>
                </a:cubicBezTo>
                <a:cubicBezTo>
                  <a:pt x="630" y="4162"/>
                  <a:pt x="604" y="4147"/>
                  <a:pt x="575" y="4147"/>
                </a:cubicBezTo>
                <a:cubicBezTo>
                  <a:pt x="528" y="4145"/>
                  <a:pt x="444" y="4163"/>
                  <a:pt x="412" y="4118"/>
                </a:cubicBezTo>
                <a:cubicBezTo>
                  <a:pt x="431" y="4101"/>
                  <a:pt x="453" y="4087"/>
                  <a:pt x="477" y="4077"/>
                </a:cubicBezTo>
                <a:cubicBezTo>
                  <a:pt x="372" y="4141"/>
                  <a:pt x="40" y="3933"/>
                  <a:pt x="183" y="3854"/>
                </a:cubicBezTo>
                <a:cubicBezTo>
                  <a:pt x="173" y="3847"/>
                  <a:pt x="163" y="3840"/>
                  <a:pt x="153" y="3833"/>
                </a:cubicBezTo>
                <a:cubicBezTo>
                  <a:pt x="215" y="3829"/>
                  <a:pt x="261" y="3887"/>
                  <a:pt x="323" y="3884"/>
                </a:cubicBezTo>
                <a:cubicBezTo>
                  <a:pt x="311" y="3875"/>
                  <a:pt x="300" y="3867"/>
                  <a:pt x="290" y="3857"/>
                </a:cubicBezTo>
                <a:cubicBezTo>
                  <a:pt x="329" y="3835"/>
                  <a:pt x="375" y="3830"/>
                  <a:pt x="417" y="3819"/>
                </a:cubicBezTo>
                <a:cubicBezTo>
                  <a:pt x="368" y="3823"/>
                  <a:pt x="319" y="3833"/>
                  <a:pt x="278" y="3863"/>
                </a:cubicBezTo>
                <a:cubicBezTo>
                  <a:pt x="284" y="3837"/>
                  <a:pt x="269" y="3814"/>
                  <a:pt x="245" y="3804"/>
                </a:cubicBezTo>
                <a:cubicBezTo>
                  <a:pt x="266" y="3797"/>
                  <a:pt x="287" y="3791"/>
                  <a:pt x="308" y="3786"/>
                </a:cubicBezTo>
                <a:cubicBezTo>
                  <a:pt x="231" y="3771"/>
                  <a:pt x="374" y="3734"/>
                  <a:pt x="400" y="3729"/>
                </a:cubicBezTo>
                <a:cubicBezTo>
                  <a:pt x="379" y="3729"/>
                  <a:pt x="358" y="3732"/>
                  <a:pt x="338" y="3739"/>
                </a:cubicBezTo>
                <a:cubicBezTo>
                  <a:pt x="301" y="3749"/>
                  <a:pt x="283" y="3736"/>
                  <a:pt x="335" y="3729"/>
                </a:cubicBezTo>
                <a:cubicBezTo>
                  <a:pt x="313" y="3731"/>
                  <a:pt x="292" y="3729"/>
                  <a:pt x="272" y="3724"/>
                </a:cubicBezTo>
                <a:cubicBezTo>
                  <a:pt x="316" y="3697"/>
                  <a:pt x="356" y="3673"/>
                  <a:pt x="405" y="3649"/>
                </a:cubicBezTo>
                <a:lnTo>
                  <a:pt x="319" y="3685"/>
                </a:lnTo>
                <a:cubicBezTo>
                  <a:pt x="320" y="3681"/>
                  <a:pt x="321" y="3677"/>
                  <a:pt x="323" y="3674"/>
                </a:cubicBezTo>
                <a:cubicBezTo>
                  <a:pt x="305" y="3693"/>
                  <a:pt x="274" y="3709"/>
                  <a:pt x="254" y="3718"/>
                </a:cubicBezTo>
                <a:cubicBezTo>
                  <a:pt x="256" y="3694"/>
                  <a:pt x="270" y="3680"/>
                  <a:pt x="293" y="3679"/>
                </a:cubicBezTo>
                <a:cubicBezTo>
                  <a:pt x="260" y="3678"/>
                  <a:pt x="224" y="3677"/>
                  <a:pt x="198" y="3700"/>
                </a:cubicBezTo>
                <a:cubicBezTo>
                  <a:pt x="221" y="3689"/>
                  <a:pt x="235" y="3698"/>
                  <a:pt x="236" y="3724"/>
                </a:cubicBezTo>
                <a:cubicBezTo>
                  <a:pt x="214" y="3721"/>
                  <a:pt x="193" y="3726"/>
                  <a:pt x="174" y="3738"/>
                </a:cubicBezTo>
                <a:cubicBezTo>
                  <a:pt x="174" y="3716"/>
                  <a:pt x="174" y="3693"/>
                  <a:pt x="174" y="3670"/>
                </a:cubicBezTo>
                <a:cubicBezTo>
                  <a:pt x="160" y="3675"/>
                  <a:pt x="147" y="3682"/>
                  <a:pt x="135" y="3691"/>
                </a:cubicBezTo>
                <a:cubicBezTo>
                  <a:pt x="213" y="3697"/>
                  <a:pt x="120" y="3788"/>
                  <a:pt x="130" y="3706"/>
                </a:cubicBezTo>
                <a:cubicBezTo>
                  <a:pt x="112" y="3797"/>
                  <a:pt x="29" y="3641"/>
                  <a:pt x="153" y="3602"/>
                </a:cubicBezTo>
                <a:cubicBezTo>
                  <a:pt x="149" y="3630"/>
                  <a:pt x="143" y="3668"/>
                  <a:pt x="106" y="3667"/>
                </a:cubicBezTo>
                <a:cubicBezTo>
                  <a:pt x="137" y="3687"/>
                  <a:pt x="149" y="3665"/>
                  <a:pt x="158" y="3637"/>
                </a:cubicBezTo>
                <a:cubicBezTo>
                  <a:pt x="169" y="3601"/>
                  <a:pt x="225" y="3631"/>
                  <a:pt x="254" y="3617"/>
                </a:cubicBezTo>
                <a:cubicBezTo>
                  <a:pt x="172" y="3608"/>
                  <a:pt x="296" y="3594"/>
                  <a:pt x="311" y="3575"/>
                </a:cubicBezTo>
                <a:cubicBezTo>
                  <a:pt x="276" y="3595"/>
                  <a:pt x="229" y="3584"/>
                  <a:pt x="198" y="3563"/>
                </a:cubicBezTo>
                <a:cubicBezTo>
                  <a:pt x="226" y="3526"/>
                  <a:pt x="284" y="3470"/>
                  <a:pt x="335" y="3471"/>
                </a:cubicBezTo>
                <a:cubicBezTo>
                  <a:pt x="255" y="3448"/>
                  <a:pt x="404" y="3384"/>
                  <a:pt x="429" y="3367"/>
                </a:cubicBezTo>
                <a:cubicBezTo>
                  <a:pt x="443" y="3400"/>
                  <a:pt x="419" y="3429"/>
                  <a:pt x="412" y="3459"/>
                </a:cubicBezTo>
                <a:cubicBezTo>
                  <a:pt x="462" y="3403"/>
                  <a:pt x="476" y="3354"/>
                  <a:pt x="560" y="3347"/>
                </a:cubicBezTo>
                <a:cubicBezTo>
                  <a:pt x="496" y="3336"/>
                  <a:pt x="424" y="3349"/>
                  <a:pt x="365" y="3372"/>
                </a:cubicBezTo>
                <a:cubicBezTo>
                  <a:pt x="347" y="3379"/>
                  <a:pt x="289" y="3422"/>
                  <a:pt x="278" y="3441"/>
                </a:cubicBezTo>
                <a:cubicBezTo>
                  <a:pt x="199" y="3578"/>
                  <a:pt x="240" y="3432"/>
                  <a:pt x="177" y="3441"/>
                </a:cubicBezTo>
                <a:cubicBezTo>
                  <a:pt x="183" y="3422"/>
                  <a:pt x="188" y="3402"/>
                  <a:pt x="192" y="3382"/>
                </a:cubicBezTo>
                <a:cubicBezTo>
                  <a:pt x="183" y="3402"/>
                  <a:pt x="153" y="3466"/>
                  <a:pt x="119" y="3451"/>
                </a:cubicBezTo>
                <a:cubicBezTo>
                  <a:pt x="93" y="3439"/>
                  <a:pt x="103" y="3389"/>
                  <a:pt x="70" y="3382"/>
                </a:cubicBezTo>
                <a:cubicBezTo>
                  <a:pt x="93" y="3376"/>
                  <a:pt x="110" y="3359"/>
                  <a:pt x="118" y="3338"/>
                </a:cubicBezTo>
                <a:cubicBezTo>
                  <a:pt x="131" y="3376"/>
                  <a:pt x="154" y="3377"/>
                  <a:pt x="175" y="3361"/>
                </a:cubicBezTo>
                <a:lnTo>
                  <a:pt x="115" y="3329"/>
                </a:lnTo>
                <a:cubicBezTo>
                  <a:pt x="145" y="3312"/>
                  <a:pt x="180" y="3304"/>
                  <a:pt x="206" y="3281"/>
                </a:cubicBezTo>
                <a:cubicBezTo>
                  <a:pt x="208" y="3289"/>
                  <a:pt x="209" y="3297"/>
                  <a:pt x="209" y="3305"/>
                </a:cubicBezTo>
                <a:cubicBezTo>
                  <a:pt x="213" y="3291"/>
                  <a:pt x="214" y="3276"/>
                  <a:pt x="210" y="3263"/>
                </a:cubicBezTo>
                <a:cubicBezTo>
                  <a:pt x="168" y="3274"/>
                  <a:pt x="113" y="3364"/>
                  <a:pt x="69" y="3302"/>
                </a:cubicBezTo>
                <a:lnTo>
                  <a:pt x="43" y="3302"/>
                </a:lnTo>
                <a:close/>
                <a:moveTo>
                  <a:pt x="76" y="2895"/>
                </a:moveTo>
                <a:cubicBezTo>
                  <a:pt x="87" y="2900"/>
                  <a:pt x="84" y="2901"/>
                  <a:pt x="88" y="2906"/>
                </a:cubicBezTo>
                <a:cubicBezTo>
                  <a:pt x="56" y="2912"/>
                  <a:pt x="42" y="2912"/>
                  <a:pt x="11" y="2901"/>
                </a:cubicBezTo>
                <a:cubicBezTo>
                  <a:pt x="31" y="2885"/>
                  <a:pt x="53" y="2883"/>
                  <a:pt x="76" y="2895"/>
                </a:cubicBezTo>
                <a:close/>
                <a:moveTo>
                  <a:pt x="741" y="2530"/>
                </a:moveTo>
                <a:cubicBezTo>
                  <a:pt x="745" y="2521"/>
                  <a:pt x="749" y="2512"/>
                  <a:pt x="753" y="2503"/>
                </a:cubicBezTo>
                <a:cubicBezTo>
                  <a:pt x="763" y="2527"/>
                  <a:pt x="751" y="2517"/>
                  <a:pt x="741" y="2530"/>
                </a:cubicBezTo>
                <a:close/>
                <a:moveTo>
                  <a:pt x="5809" y="404"/>
                </a:moveTo>
                <a:cubicBezTo>
                  <a:pt x="5750" y="390"/>
                  <a:pt x="5780" y="476"/>
                  <a:pt x="5844" y="422"/>
                </a:cubicBezTo>
                <a:cubicBezTo>
                  <a:pt x="5816" y="438"/>
                  <a:pt x="5804" y="432"/>
                  <a:pt x="5809" y="404"/>
                </a:cubicBezTo>
                <a:close/>
                <a:moveTo>
                  <a:pt x="40" y="3049"/>
                </a:move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7" name="꙱ North Macedonia (Republic of North Macedonia) (MK) (H)">
            <a:extLst>
              <a:ext uri="{FF2B5EF4-FFF2-40B4-BE49-F238E27FC236}">
                <a16:creationId xmlns:a16="http://schemas.microsoft.com/office/drawing/2014/main" id="{2F1D559A-0BE8-46C1-8295-DCA62FE4FBA5}"/>
              </a:ext>
            </a:extLst>
          </p:cNvPr>
          <p:cNvSpPr>
            <a:spLocks/>
          </p:cNvSpPr>
          <p:nvPr/>
        </p:nvSpPr>
        <p:spPr bwMode="auto">
          <a:xfrm>
            <a:off x="4897697" y="1132013"/>
            <a:ext cx="59753" cy="45412"/>
          </a:xfrm>
          <a:custGeom>
            <a:avLst/>
            <a:gdLst>
              <a:gd name="T0" fmla="*/ 136 w 727"/>
              <a:gd name="T1" fmla="*/ 97 h 550"/>
              <a:gd name="T2" fmla="*/ 241 w 727"/>
              <a:gd name="T3" fmla="*/ 108 h 550"/>
              <a:gd name="T4" fmla="*/ 315 w 727"/>
              <a:gd name="T5" fmla="*/ 56 h 550"/>
              <a:gd name="T6" fmla="*/ 380 w 727"/>
              <a:gd name="T7" fmla="*/ 34 h 550"/>
              <a:gd name="T8" fmla="*/ 496 w 727"/>
              <a:gd name="T9" fmla="*/ 23 h 550"/>
              <a:gd name="T10" fmla="*/ 577 w 727"/>
              <a:gd name="T11" fmla="*/ 84 h 550"/>
              <a:gd name="T12" fmla="*/ 706 w 727"/>
              <a:gd name="T13" fmla="*/ 281 h 550"/>
              <a:gd name="T14" fmla="*/ 707 w 727"/>
              <a:gd name="T15" fmla="*/ 379 h 550"/>
              <a:gd name="T16" fmla="*/ 575 w 727"/>
              <a:gd name="T17" fmla="*/ 441 h 550"/>
              <a:gd name="T18" fmla="*/ 436 w 727"/>
              <a:gd name="T19" fmla="*/ 469 h 550"/>
              <a:gd name="T20" fmla="*/ 197 w 727"/>
              <a:gd name="T21" fmla="*/ 544 h 550"/>
              <a:gd name="T22" fmla="*/ 158 w 727"/>
              <a:gd name="T23" fmla="*/ 540 h 550"/>
              <a:gd name="T24" fmla="*/ 114 w 727"/>
              <a:gd name="T25" fmla="*/ 525 h 550"/>
              <a:gd name="T26" fmla="*/ 54 w 727"/>
              <a:gd name="T27" fmla="*/ 460 h 550"/>
              <a:gd name="T28" fmla="*/ 25 w 727"/>
              <a:gd name="T29" fmla="*/ 384 h 550"/>
              <a:gd name="T30" fmla="*/ 28 w 727"/>
              <a:gd name="T31" fmla="*/ 364 h 550"/>
              <a:gd name="T32" fmla="*/ 20 w 727"/>
              <a:gd name="T33" fmla="*/ 342 h 550"/>
              <a:gd name="T34" fmla="*/ 2 w 727"/>
              <a:gd name="T35" fmla="*/ 307 h 550"/>
              <a:gd name="T36" fmla="*/ 31 w 727"/>
              <a:gd name="T37" fmla="*/ 212 h 550"/>
              <a:gd name="T38" fmla="*/ 136 w 727"/>
              <a:gd name="T39" fmla="*/ 97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27" h="550">
                <a:moveTo>
                  <a:pt x="136" y="97"/>
                </a:moveTo>
                <a:cubicBezTo>
                  <a:pt x="197" y="68"/>
                  <a:pt x="189" y="105"/>
                  <a:pt x="241" y="108"/>
                </a:cubicBezTo>
                <a:cubicBezTo>
                  <a:pt x="228" y="58"/>
                  <a:pt x="289" y="50"/>
                  <a:pt x="315" y="56"/>
                </a:cubicBezTo>
                <a:cubicBezTo>
                  <a:pt x="346" y="65"/>
                  <a:pt x="354" y="39"/>
                  <a:pt x="380" y="34"/>
                </a:cubicBezTo>
                <a:cubicBezTo>
                  <a:pt x="410" y="29"/>
                  <a:pt x="472" y="41"/>
                  <a:pt x="496" y="23"/>
                </a:cubicBezTo>
                <a:cubicBezTo>
                  <a:pt x="525" y="0"/>
                  <a:pt x="530" y="35"/>
                  <a:pt x="577" y="84"/>
                </a:cubicBezTo>
                <a:cubicBezTo>
                  <a:pt x="647" y="149"/>
                  <a:pt x="716" y="182"/>
                  <a:pt x="706" y="281"/>
                </a:cubicBezTo>
                <a:cubicBezTo>
                  <a:pt x="708" y="315"/>
                  <a:pt x="727" y="341"/>
                  <a:pt x="707" y="379"/>
                </a:cubicBezTo>
                <a:cubicBezTo>
                  <a:pt x="641" y="380"/>
                  <a:pt x="702" y="452"/>
                  <a:pt x="575" y="441"/>
                </a:cubicBezTo>
                <a:cubicBezTo>
                  <a:pt x="498" y="435"/>
                  <a:pt x="493" y="438"/>
                  <a:pt x="436" y="469"/>
                </a:cubicBezTo>
                <a:cubicBezTo>
                  <a:pt x="305" y="550"/>
                  <a:pt x="318" y="526"/>
                  <a:pt x="197" y="544"/>
                </a:cubicBezTo>
                <a:cubicBezTo>
                  <a:pt x="166" y="549"/>
                  <a:pt x="162" y="541"/>
                  <a:pt x="158" y="540"/>
                </a:cubicBezTo>
                <a:cubicBezTo>
                  <a:pt x="154" y="534"/>
                  <a:pt x="147" y="524"/>
                  <a:pt x="114" y="525"/>
                </a:cubicBezTo>
                <a:cubicBezTo>
                  <a:pt x="80" y="526"/>
                  <a:pt x="96" y="503"/>
                  <a:pt x="54" y="460"/>
                </a:cubicBezTo>
                <a:cubicBezTo>
                  <a:pt x="21" y="434"/>
                  <a:pt x="22" y="395"/>
                  <a:pt x="25" y="384"/>
                </a:cubicBezTo>
                <a:cubicBezTo>
                  <a:pt x="28" y="377"/>
                  <a:pt x="28" y="368"/>
                  <a:pt x="28" y="364"/>
                </a:cubicBezTo>
                <a:cubicBezTo>
                  <a:pt x="28" y="356"/>
                  <a:pt x="26" y="351"/>
                  <a:pt x="20" y="342"/>
                </a:cubicBezTo>
                <a:cubicBezTo>
                  <a:pt x="11" y="330"/>
                  <a:pt x="3" y="320"/>
                  <a:pt x="2" y="307"/>
                </a:cubicBezTo>
                <a:cubicBezTo>
                  <a:pt x="46" y="284"/>
                  <a:pt x="0" y="237"/>
                  <a:pt x="31" y="212"/>
                </a:cubicBezTo>
                <a:cubicBezTo>
                  <a:pt x="105" y="153"/>
                  <a:pt x="45" y="141"/>
                  <a:pt x="136" y="9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8" name="꙱ North Korea (Democratic People's Republic of Korea) (KP) (H)">
            <a:extLst>
              <a:ext uri="{FF2B5EF4-FFF2-40B4-BE49-F238E27FC236}">
                <a16:creationId xmlns:a16="http://schemas.microsoft.com/office/drawing/2014/main" id="{F9842F40-F0DE-423F-8642-6C75E9ADE933}"/>
              </a:ext>
            </a:extLst>
          </p:cNvPr>
          <p:cNvSpPr>
            <a:spLocks/>
          </p:cNvSpPr>
          <p:nvPr/>
        </p:nvSpPr>
        <p:spPr bwMode="auto">
          <a:xfrm>
            <a:off x="7385803" y="1115282"/>
            <a:ext cx="124286" cy="155357"/>
          </a:xfrm>
          <a:custGeom>
            <a:avLst/>
            <a:gdLst>
              <a:gd name="T0" fmla="*/ 755 w 1503"/>
              <a:gd name="T1" fmla="*/ 348 h 1877"/>
              <a:gd name="T2" fmla="*/ 971 w 1503"/>
              <a:gd name="T3" fmla="*/ 330 h 1877"/>
              <a:gd name="T4" fmla="*/ 1021 w 1503"/>
              <a:gd name="T5" fmla="*/ 232 h 1877"/>
              <a:gd name="T6" fmla="*/ 1134 w 1503"/>
              <a:gd name="T7" fmla="*/ 187 h 1877"/>
              <a:gd name="T8" fmla="*/ 1087 w 1503"/>
              <a:gd name="T9" fmla="*/ 4 h 1877"/>
              <a:gd name="T10" fmla="*/ 1230 w 1503"/>
              <a:gd name="T11" fmla="*/ 68 h 1877"/>
              <a:gd name="T12" fmla="*/ 1454 w 1503"/>
              <a:gd name="T13" fmla="*/ 244 h 1877"/>
              <a:gd name="T14" fmla="*/ 1380 w 1503"/>
              <a:gd name="T15" fmla="*/ 237 h 1877"/>
              <a:gd name="T16" fmla="*/ 1348 w 1503"/>
              <a:gd name="T17" fmla="*/ 299 h 1877"/>
              <a:gd name="T18" fmla="*/ 1294 w 1503"/>
              <a:gd name="T19" fmla="*/ 486 h 1877"/>
              <a:gd name="T20" fmla="*/ 1415 w 1503"/>
              <a:gd name="T21" fmla="*/ 762 h 1877"/>
              <a:gd name="T22" fmla="*/ 1334 w 1503"/>
              <a:gd name="T23" fmla="*/ 820 h 1877"/>
              <a:gd name="T24" fmla="*/ 1325 w 1503"/>
              <a:gd name="T25" fmla="*/ 885 h 1877"/>
              <a:gd name="T26" fmla="*/ 1254 w 1503"/>
              <a:gd name="T27" fmla="*/ 944 h 1877"/>
              <a:gd name="T28" fmla="*/ 1207 w 1503"/>
              <a:gd name="T29" fmla="*/ 1023 h 1877"/>
              <a:gd name="T30" fmla="*/ 1112 w 1503"/>
              <a:gd name="T31" fmla="*/ 1053 h 1877"/>
              <a:gd name="T32" fmla="*/ 1045 w 1503"/>
              <a:gd name="T33" fmla="*/ 1107 h 1877"/>
              <a:gd name="T34" fmla="*/ 1026 w 1503"/>
              <a:gd name="T35" fmla="*/ 1176 h 1877"/>
              <a:gd name="T36" fmla="*/ 1069 w 1503"/>
              <a:gd name="T37" fmla="*/ 1286 h 1877"/>
              <a:gd name="T38" fmla="*/ 1042 w 1503"/>
              <a:gd name="T39" fmla="*/ 1299 h 1877"/>
              <a:gd name="T40" fmla="*/ 1163 w 1503"/>
              <a:gd name="T41" fmla="*/ 1366 h 1877"/>
              <a:gd name="T42" fmla="*/ 1442 w 1503"/>
              <a:gd name="T43" fmla="*/ 1591 h 1877"/>
              <a:gd name="T44" fmla="*/ 1105 w 1503"/>
              <a:gd name="T45" fmla="*/ 1701 h 1877"/>
              <a:gd name="T46" fmla="*/ 1035 w 1503"/>
              <a:gd name="T47" fmla="*/ 1830 h 1877"/>
              <a:gd name="T48" fmla="*/ 930 w 1503"/>
              <a:gd name="T49" fmla="*/ 1853 h 1877"/>
              <a:gd name="T50" fmla="*/ 830 w 1503"/>
              <a:gd name="T51" fmla="*/ 1808 h 1877"/>
              <a:gd name="T52" fmla="*/ 716 w 1503"/>
              <a:gd name="T53" fmla="*/ 1752 h 1877"/>
              <a:gd name="T54" fmla="*/ 775 w 1503"/>
              <a:gd name="T55" fmla="*/ 1788 h 1877"/>
              <a:gd name="T56" fmla="*/ 701 w 1503"/>
              <a:gd name="T57" fmla="*/ 1877 h 1877"/>
              <a:gd name="T58" fmla="*/ 722 w 1503"/>
              <a:gd name="T59" fmla="*/ 1829 h 1877"/>
              <a:gd name="T60" fmla="*/ 674 w 1503"/>
              <a:gd name="T61" fmla="*/ 1826 h 1877"/>
              <a:gd name="T62" fmla="*/ 555 w 1503"/>
              <a:gd name="T63" fmla="*/ 1776 h 1877"/>
              <a:gd name="T64" fmla="*/ 609 w 1503"/>
              <a:gd name="T65" fmla="*/ 1749 h 1877"/>
              <a:gd name="T66" fmla="*/ 449 w 1503"/>
              <a:gd name="T67" fmla="*/ 1723 h 1877"/>
              <a:gd name="T68" fmla="*/ 499 w 1503"/>
              <a:gd name="T69" fmla="*/ 1696 h 1877"/>
              <a:gd name="T70" fmla="*/ 455 w 1503"/>
              <a:gd name="T71" fmla="*/ 1550 h 1877"/>
              <a:gd name="T72" fmla="*/ 532 w 1503"/>
              <a:gd name="T73" fmla="*/ 1520 h 1877"/>
              <a:gd name="T74" fmla="*/ 639 w 1503"/>
              <a:gd name="T75" fmla="*/ 1541 h 1877"/>
              <a:gd name="T76" fmla="*/ 454 w 1503"/>
              <a:gd name="T77" fmla="*/ 1435 h 1877"/>
              <a:gd name="T78" fmla="*/ 464 w 1503"/>
              <a:gd name="T79" fmla="*/ 1290 h 1877"/>
              <a:gd name="T80" fmla="*/ 428 w 1503"/>
              <a:gd name="T81" fmla="*/ 1203 h 1877"/>
              <a:gd name="T82" fmla="*/ 196 w 1503"/>
              <a:gd name="T83" fmla="*/ 1135 h 1877"/>
              <a:gd name="T84" fmla="*/ 190 w 1503"/>
              <a:gd name="T85" fmla="*/ 1194 h 1877"/>
              <a:gd name="T86" fmla="*/ 111 w 1503"/>
              <a:gd name="T87" fmla="*/ 1123 h 1877"/>
              <a:gd name="T88" fmla="*/ 69 w 1503"/>
              <a:gd name="T89" fmla="*/ 1046 h 1877"/>
              <a:gd name="T90" fmla="*/ 32 w 1503"/>
              <a:gd name="T91" fmla="*/ 1018 h 1877"/>
              <a:gd name="T92" fmla="*/ 144 w 1503"/>
              <a:gd name="T93" fmla="*/ 889 h 1877"/>
              <a:gd name="T94" fmla="*/ 191 w 1503"/>
              <a:gd name="T95" fmla="*/ 834 h 1877"/>
              <a:gd name="T96" fmla="*/ 242 w 1503"/>
              <a:gd name="T97" fmla="*/ 808 h 1877"/>
              <a:gd name="T98" fmla="*/ 280 w 1503"/>
              <a:gd name="T99" fmla="*/ 751 h 1877"/>
              <a:gd name="T100" fmla="*/ 404 w 1503"/>
              <a:gd name="T101" fmla="*/ 461 h 1877"/>
              <a:gd name="T102" fmla="*/ 467 w 1503"/>
              <a:gd name="T103" fmla="*/ 427 h 1877"/>
              <a:gd name="T104" fmla="*/ 701 w 1503"/>
              <a:gd name="T105" fmla="*/ 542 h 1877"/>
              <a:gd name="T106" fmla="*/ 920 w 1503"/>
              <a:gd name="T107" fmla="*/ 535 h 1877"/>
              <a:gd name="T108" fmla="*/ 755 w 1503"/>
              <a:gd name="T109" fmla="*/ 348 h 18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03" h="1877">
                <a:moveTo>
                  <a:pt x="755" y="348"/>
                </a:moveTo>
                <a:cubicBezTo>
                  <a:pt x="825" y="330"/>
                  <a:pt x="899" y="345"/>
                  <a:pt x="971" y="330"/>
                </a:cubicBezTo>
                <a:cubicBezTo>
                  <a:pt x="1047" y="315"/>
                  <a:pt x="1017" y="278"/>
                  <a:pt x="1021" y="232"/>
                </a:cubicBezTo>
                <a:cubicBezTo>
                  <a:pt x="1028" y="170"/>
                  <a:pt x="1110" y="222"/>
                  <a:pt x="1134" y="187"/>
                </a:cubicBezTo>
                <a:cubicBezTo>
                  <a:pt x="1158" y="149"/>
                  <a:pt x="1102" y="54"/>
                  <a:pt x="1087" y="4"/>
                </a:cubicBezTo>
                <a:cubicBezTo>
                  <a:pt x="1149" y="0"/>
                  <a:pt x="1195" y="15"/>
                  <a:pt x="1230" y="68"/>
                </a:cubicBezTo>
                <a:cubicBezTo>
                  <a:pt x="1274" y="127"/>
                  <a:pt x="1417" y="228"/>
                  <a:pt x="1454" y="244"/>
                </a:cubicBezTo>
                <a:cubicBezTo>
                  <a:pt x="1429" y="258"/>
                  <a:pt x="1407" y="232"/>
                  <a:pt x="1380" y="237"/>
                </a:cubicBezTo>
                <a:cubicBezTo>
                  <a:pt x="1364" y="240"/>
                  <a:pt x="1353" y="287"/>
                  <a:pt x="1348" y="299"/>
                </a:cubicBezTo>
                <a:cubicBezTo>
                  <a:pt x="1329" y="348"/>
                  <a:pt x="1281" y="431"/>
                  <a:pt x="1294" y="486"/>
                </a:cubicBezTo>
                <a:cubicBezTo>
                  <a:pt x="1304" y="524"/>
                  <a:pt x="1503" y="718"/>
                  <a:pt x="1415" y="762"/>
                </a:cubicBezTo>
                <a:cubicBezTo>
                  <a:pt x="1386" y="776"/>
                  <a:pt x="1349" y="788"/>
                  <a:pt x="1334" y="820"/>
                </a:cubicBezTo>
                <a:cubicBezTo>
                  <a:pt x="1324" y="840"/>
                  <a:pt x="1342" y="868"/>
                  <a:pt x="1325" y="885"/>
                </a:cubicBezTo>
                <a:cubicBezTo>
                  <a:pt x="1300" y="909"/>
                  <a:pt x="1273" y="910"/>
                  <a:pt x="1254" y="944"/>
                </a:cubicBezTo>
                <a:cubicBezTo>
                  <a:pt x="1239" y="970"/>
                  <a:pt x="1229" y="1002"/>
                  <a:pt x="1207" y="1023"/>
                </a:cubicBezTo>
                <a:cubicBezTo>
                  <a:pt x="1180" y="1047"/>
                  <a:pt x="1143" y="1040"/>
                  <a:pt x="1112" y="1053"/>
                </a:cubicBezTo>
                <a:cubicBezTo>
                  <a:pt x="1085" y="1065"/>
                  <a:pt x="1066" y="1087"/>
                  <a:pt x="1045" y="1107"/>
                </a:cubicBezTo>
                <a:cubicBezTo>
                  <a:pt x="1017" y="1133"/>
                  <a:pt x="989" y="1145"/>
                  <a:pt x="1026" y="1176"/>
                </a:cubicBezTo>
                <a:cubicBezTo>
                  <a:pt x="1056" y="1200"/>
                  <a:pt x="1062" y="1250"/>
                  <a:pt x="1069" y="1286"/>
                </a:cubicBezTo>
                <a:cubicBezTo>
                  <a:pt x="1055" y="1238"/>
                  <a:pt x="1038" y="1264"/>
                  <a:pt x="1042" y="1299"/>
                </a:cubicBezTo>
                <a:cubicBezTo>
                  <a:pt x="1048" y="1364"/>
                  <a:pt x="1119" y="1338"/>
                  <a:pt x="1163" y="1366"/>
                </a:cubicBezTo>
                <a:cubicBezTo>
                  <a:pt x="1230" y="1407"/>
                  <a:pt x="1453" y="1496"/>
                  <a:pt x="1442" y="1591"/>
                </a:cubicBezTo>
                <a:cubicBezTo>
                  <a:pt x="1426" y="1730"/>
                  <a:pt x="1171" y="1593"/>
                  <a:pt x="1105" y="1701"/>
                </a:cubicBezTo>
                <a:cubicBezTo>
                  <a:pt x="1081" y="1740"/>
                  <a:pt x="1081" y="1837"/>
                  <a:pt x="1035" y="1830"/>
                </a:cubicBezTo>
                <a:cubicBezTo>
                  <a:pt x="1012" y="1826"/>
                  <a:pt x="880" y="1782"/>
                  <a:pt x="930" y="1853"/>
                </a:cubicBezTo>
                <a:cubicBezTo>
                  <a:pt x="902" y="1837"/>
                  <a:pt x="851" y="1827"/>
                  <a:pt x="830" y="1808"/>
                </a:cubicBezTo>
                <a:cubicBezTo>
                  <a:pt x="797" y="1778"/>
                  <a:pt x="762" y="1754"/>
                  <a:pt x="716" y="1752"/>
                </a:cubicBezTo>
                <a:cubicBezTo>
                  <a:pt x="734" y="1767"/>
                  <a:pt x="754" y="1779"/>
                  <a:pt x="775" y="1788"/>
                </a:cubicBezTo>
                <a:cubicBezTo>
                  <a:pt x="745" y="1791"/>
                  <a:pt x="740" y="1845"/>
                  <a:pt x="701" y="1877"/>
                </a:cubicBezTo>
                <a:cubicBezTo>
                  <a:pt x="675" y="1837"/>
                  <a:pt x="726" y="1854"/>
                  <a:pt x="722" y="1829"/>
                </a:cubicBezTo>
                <a:cubicBezTo>
                  <a:pt x="716" y="1796"/>
                  <a:pt x="672" y="1781"/>
                  <a:pt x="674" y="1826"/>
                </a:cubicBezTo>
                <a:cubicBezTo>
                  <a:pt x="651" y="1776"/>
                  <a:pt x="584" y="1825"/>
                  <a:pt x="555" y="1776"/>
                </a:cubicBezTo>
                <a:cubicBezTo>
                  <a:pt x="624" y="1776"/>
                  <a:pt x="537" y="1725"/>
                  <a:pt x="609" y="1749"/>
                </a:cubicBezTo>
                <a:cubicBezTo>
                  <a:pt x="572" y="1710"/>
                  <a:pt x="496" y="1732"/>
                  <a:pt x="449" y="1723"/>
                </a:cubicBezTo>
                <a:cubicBezTo>
                  <a:pt x="455" y="1698"/>
                  <a:pt x="475" y="1687"/>
                  <a:pt x="499" y="1696"/>
                </a:cubicBezTo>
                <a:cubicBezTo>
                  <a:pt x="441" y="1657"/>
                  <a:pt x="495" y="1595"/>
                  <a:pt x="455" y="1550"/>
                </a:cubicBezTo>
                <a:cubicBezTo>
                  <a:pt x="498" y="1582"/>
                  <a:pt x="478" y="1524"/>
                  <a:pt x="532" y="1520"/>
                </a:cubicBezTo>
                <a:cubicBezTo>
                  <a:pt x="566" y="1519"/>
                  <a:pt x="609" y="1524"/>
                  <a:pt x="639" y="1541"/>
                </a:cubicBezTo>
                <a:cubicBezTo>
                  <a:pt x="602" y="1466"/>
                  <a:pt x="456" y="1542"/>
                  <a:pt x="454" y="1435"/>
                </a:cubicBezTo>
                <a:cubicBezTo>
                  <a:pt x="453" y="1392"/>
                  <a:pt x="476" y="1330"/>
                  <a:pt x="464" y="1290"/>
                </a:cubicBezTo>
                <a:cubicBezTo>
                  <a:pt x="452" y="1250"/>
                  <a:pt x="411" y="1254"/>
                  <a:pt x="428" y="1203"/>
                </a:cubicBezTo>
                <a:cubicBezTo>
                  <a:pt x="354" y="1251"/>
                  <a:pt x="262" y="1161"/>
                  <a:pt x="196" y="1135"/>
                </a:cubicBezTo>
                <a:cubicBezTo>
                  <a:pt x="211" y="1156"/>
                  <a:pt x="209" y="1176"/>
                  <a:pt x="190" y="1194"/>
                </a:cubicBezTo>
                <a:cubicBezTo>
                  <a:pt x="181" y="1154"/>
                  <a:pt x="145" y="1137"/>
                  <a:pt x="111" y="1123"/>
                </a:cubicBezTo>
                <a:cubicBezTo>
                  <a:pt x="92" y="1114"/>
                  <a:pt x="0" y="1048"/>
                  <a:pt x="69" y="1046"/>
                </a:cubicBezTo>
                <a:lnTo>
                  <a:pt x="32" y="1018"/>
                </a:lnTo>
                <a:cubicBezTo>
                  <a:pt x="47" y="946"/>
                  <a:pt x="106" y="898"/>
                  <a:pt x="144" y="889"/>
                </a:cubicBezTo>
                <a:cubicBezTo>
                  <a:pt x="160" y="885"/>
                  <a:pt x="164" y="850"/>
                  <a:pt x="191" y="834"/>
                </a:cubicBezTo>
                <a:cubicBezTo>
                  <a:pt x="211" y="830"/>
                  <a:pt x="228" y="822"/>
                  <a:pt x="242" y="808"/>
                </a:cubicBezTo>
                <a:cubicBezTo>
                  <a:pt x="263" y="781"/>
                  <a:pt x="283" y="787"/>
                  <a:pt x="280" y="751"/>
                </a:cubicBezTo>
                <a:cubicBezTo>
                  <a:pt x="303" y="744"/>
                  <a:pt x="414" y="710"/>
                  <a:pt x="404" y="461"/>
                </a:cubicBezTo>
                <a:cubicBezTo>
                  <a:pt x="434" y="461"/>
                  <a:pt x="448" y="428"/>
                  <a:pt x="467" y="427"/>
                </a:cubicBezTo>
                <a:cubicBezTo>
                  <a:pt x="543" y="420"/>
                  <a:pt x="522" y="512"/>
                  <a:pt x="701" y="542"/>
                </a:cubicBezTo>
                <a:cubicBezTo>
                  <a:pt x="740" y="548"/>
                  <a:pt x="912" y="570"/>
                  <a:pt x="920" y="535"/>
                </a:cubicBezTo>
                <a:cubicBezTo>
                  <a:pt x="936" y="463"/>
                  <a:pt x="792" y="400"/>
                  <a:pt x="755" y="34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9" name="꙱ Northern Mariana Islands (Commonwealth of the Northern Mariana Islands) (MP) (H)">
            <a:extLst>
              <a:ext uri="{FF2B5EF4-FFF2-40B4-BE49-F238E27FC236}">
                <a16:creationId xmlns:a16="http://schemas.microsoft.com/office/drawing/2014/main" id="{064F1F68-7BD7-443B-A23A-8E7A8103AA57}"/>
              </a:ext>
            </a:extLst>
          </p:cNvPr>
          <p:cNvSpPr>
            <a:spLocks/>
          </p:cNvSpPr>
          <p:nvPr/>
        </p:nvSpPr>
        <p:spPr bwMode="auto">
          <a:xfrm>
            <a:off x="8141079" y="1930310"/>
            <a:ext cx="2390" cy="4780"/>
          </a:xfrm>
          <a:custGeom>
            <a:avLst/>
            <a:gdLst>
              <a:gd name="T0" fmla="*/ 18 w 29"/>
              <a:gd name="T1" fmla="*/ 59 h 59"/>
              <a:gd name="T2" fmla="*/ 24 w 29"/>
              <a:gd name="T3" fmla="*/ 0 h 59"/>
              <a:gd name="T4" fmla="*/ 18 w 29"/>
              <a:gd name="T5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9" h="59">
                <a:moveTo>
                  <a:pt x="18" y="59"/>
                </a:moveTo>
                <a:cubicBezTo>
                  <a:pt x="27" y="40"/>
                  <a:pt x="29" y="21"/>
                  <a:pt x="24" y="0"/>
                </a:cubicBezTo>
                <a:cubicBezTo>
                  <a:pt x="4" y="16"/>
                  <a:pt x="0" y="40"/>
                  <a:pt x="18" y="5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0" name="꙱ Norfolk Island (NF) (H)">
            <a:extLst>
              <a:ext uri="{FF2B5EF4-FFF2-40B4-BE49-F238E27FC236}">
                <a16:creationId xmlns:a16="http://schemas.microsoft.com/office/drawing/2014/main" id="{7F071A88-09EF-4E26-A382-8CD2C4F9FA08}"/>
              </a:ext>
            </a:extLst>
          </p:cNvPr>
          <p:cNvSpPr>
            <a:spLocks/>
          </p:cNvSpPr>
          <p:nvPr/>
        </p:nvSpPr>
        <p:spPr bwMode="auto">
          <a:xfrm>
            <a:off x="8629857" y="3186314"/>
            <a:ext cx="14341" cy="4780"/>
          </a:xfrm>
          <a:custGeom>
            <a:avLst/>
            <a:gdLst>
              <a:gd name="T0" fmla="*/ 166 w 166"/>
              <a:gd name="T1" fmla="*/ 57 h 57"/>
              <a:gd name="T2" fmla="*/ 68 w 166"/>
              <a:gd name="T3" fmla="*/ 0 h 57"/>
              <a:gd name="T4" fmla="*/ 166 w 166"/>
              <a:gd name="T5" fmla="*/ 5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6" h="57">
                <a:moveTo>
                  <a:pt x="166" y="57"/>
                </a:moveTo>
                <a:cubicBezTo>
                  <a:pt x="134" y="38"/>
                  <a:pt x="101" y="19"/>
                  <a:pt x="68" y="0"/>
                </a:cubicBezTo>
                <a:cubicBezTo>
                  <a:pt x="0" y="48"/>
                  <a:pt x="96" y="51"/>
                  <a:pt x="166" y="5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1" name="꙱ Niue (NU) (H)">
            <a:extLst>
              <a:ext uri="{FF2B5EF4-FFF2-40B4-BE49-F238E27FC236}">
                <a16:creationId xmlns:a16="http://schemas.microsoft.com/office/drawing/2014/main" id="{D143C09B-4B8F-4F68-AA40-F182F253DFE4}"/>
              </a:ext>
            </a:extLst>
          </p:cNvPr>
          <p:cNvSpPr>
            <a:spLocks/>
          </p:cNvSpPr>
          <p:nvPr/>
        </p:nvSpPr>
        <p:spPr bwMode="auto">
          <a:xfrm>
            <a:off x="9153291" y="2925792"/>
            <a:ext cx="3586" cy="3586"/>
          </a:xfrm>
          <a:custGeom>
            <a:avLst/>
            <a:gdLst>
              <a:gd name="T0" fmla="*/ 40 w 40"/>
              <a:gd name="T1" fmla="*/ 0 h 48"/>
              <a:gd name="T2" fmla="*/ 8 w 40"/>
              <a:gd name="T3" fmla="*/ 48 h 48"/>
              <a:gd name="T4" fmla="*/ 40 w 40"/>
              <a:gd name="T5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8">
                <a:moveTo>
                  <a:pt x="40" y="0"/>
                </a:moveTo>
                <a:cubicBezTo>
                  <a:pt x="15" y="4"/>
                  <a:pt x="0" y="22"/>
                  <a:pt x="8" y="48"/>
                </a:cubicBezTo>
                <a:cubicBezTo>
                  <a:pt x="23" y="35"/>
                  <a:pt x="34" y="20"/>
                  <a:pt x="40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2" name="꙱ Nigeria (Federal Republic of Nigeria) (NG) (H)">
            <a:extLst>
              <a:ext uri="{FF2B5EF4-FFF2-40B4-BE49-F238E27FC236}">
                <a16:creationId xmlns:a16="http://schemas.microsoft.com/office/drawing/2014/main" id="{D599E32B-23F1-474B-9836-854244D2688C}"/>
              </a:ext>
            </a:extLst>
          </p:cNvPr>
          <p:cNvSpPr>
            <a:spLocks noEditPoints="1"/>
          </p:cNvSpPr>
          <p:nvPr/>
        </p:nvSpPr>
        <p:spPr bwMode="auto">
          <a:xfrm>
            <a:off x="4457916" y="1969747"/>
            <a:ext cx="313105" cy="286813"/>
          </a:xfrm>
          <a:custGeom>
            <a:avLst/>
            <a:gdLst>
              <a:gd name="T0" fmla="*/ 1447 w 3786"/>
              <a:gd name="T1" fmla="*/ 3342 h 3472"/>
              <a:gd name="T2" fmla="*/ 16 w 3786"/>
              <a:gd name="T3" fmla="*/ 2140 h 3472"/>
              <a:gd name="T4" fmla="*/ 148 w 3786"/>
              <a:gd name="T5" fmla="*/ 1704 h 3472"/>
              <a:gd name="T6" fmla="*/ 257 w 3786"/>
              <a:gd name="T7" fmla="*/ 1444 h 3472"/>
              <a:gd name="T8" fmla="*/ 358 w 3786"/>
              <a:gd name="T9" fmla="*/ 1086 h 3472"/>
              <a:gd name="T10" fmla="*/ 313 w 3786"/>
              <a:gd name="T11" fmla="*/ 782 h 3472"/>
              <a:gd name="T12" fmla="*/ 441 w 3786"/>
              <a:gd name="T13" fmla="*/ 364 h 3472"/>
              <a:gd name="T14" fmla="*/ 626 w 3786"/>
              <a:gd name="T15" fmla="*/ 62 h 3472"/>
              <a:gd name="T16" fmla="*/ 922 w 3786"/>
              <a:gd name="T17" fmla="*/ 5 h 3472"/>
              <a:gd name="T18" fmla="*/ 1229 w 3786"/>
              <a:gd name="T19" fmla="*/ 135 h 3472"/>
              <a:gd name="T20" fmla="*/ 1514 w 3786"/>
              <a:gd name="T21" fmla="*/ 261 h 3472"/>
              <a:gd name="T22" fmla="*/ 1769 w 3786"/>
              <a:gd name="T23" fmla="*/ 238 h 3472"/>
              <a:gd name="T24" fmla="*/ 1872 w 3786"/>
              <a:gd name="T25" fmla="*/ 299 h 3472"/>
              <a:gd name="T26" fmla="*/ 2403 w 3786"/>
              <a:gd name="T27" fmla="*/ 208 h 3472"/>
              <a:gd name="T28" fmla="*/ 3077 w 3786"/>
              <a:gd name="T29" fmla="*/ 281 h 3472"/>
              <a:gd name="T30" fmla="*/ 3402 w 3786"/>
              <a:gd name="T31" fmla="*/ 64 h 3472"/>
              <a:gd name="T32" fmla="*/ 3593 w 3786"/>
              <a:gd name="T33" fmla="*/ 291 h 3472"/>
              <a:gd name="T34" fmla="*/ 3672 w 3786"/>
              <a:gd name="T35" fmla="*/ 549 h 3472"/>
              <a:gd name="T36" fmla="*/ 3757 w 3786"/>
              <a:gd name="T37" fmla="*/ 769 h 3472"/>
              <a:gd name="T38" fmla="*/ 3559 w 3786"/>
              <a:gd name="T39" fmla="*/ 933 h 3472"/>
              <a:gd name="T40" fmla="*/ 3389 w 3786"/>
              <a:gd name="T41" fmla="*/ 1345 h 3472"/>
              <a:gd name="T42" fmla="*/ 3208 w 3786"/>
              <a:gd name="T43" fmla="*/ 1617 h 3472"/>
              <a:gd name="T44" fmla="*/ 3074 w 3786"/>
              <a:gd name="T45" fmla="*/ 1884 h 3472"/>
              <a:gd name="T46" fmla="*/ 3013 w 3786"/>
              <a:gd name="T47" fmla="*/ 2092 h 3472"/>
              <a:gd name="T48" fmla="*/ 2877 w 3786"/>
              <a:gd name="T49" fmla="*/ 2443 h 3472"/>
              <a:gd name="T50" fmla="*/ 2734 w 3786"/>
              <a:gd name="T51" fmla="*/ 2667 h 3472"/>
              <a:gd name="T52" fmla="*/ 2627 w 3786"/>
              <a:gd name="T53" fmla="*/ 2536 h 3472"/>
              <a:gd name="T54" fmla="*/ 2426 w 3786"/>
              <a:gd name="T55" fmla="*/ 2505 h 3472"/>
              <a:gd name="T56" fmla="*/ 2180 w 3786"/>
              <a:gd name="T57" fmla="*/ 2662 h 3472"/>
              <a:gd name="T58" fmla="*/ 1982 w 3786"/>
              <a:gd name="T59" fmla="*/ 2940 h 3472"/>
              <a:gd name="T60" fmla="*/ 1872 w 3786"/>
              <a:gd name="T61" fmla="*/ 3238 h 3472"/>
              <a:gd name="T62" fmla="*/ 1818 w 3786"/>
              <a:gd name="T63" fmla="*/ 3226 h 3472"/>
              <a:gd name="T64" fmla="*/ 1696 w 3786"/>
              <a:gd name="T65" fmla="*/ 3333 h 3472"/>
              <a:gd name="T66" fmla="*/ 1480 w 3786"/>
              <a:gd name="T67" fmla="*/ 3321 h 3472"/>
              <a:gd name="T68" fmla="*/ 1387 w 3786"/>
              <a:gd name="T69" fmla="*/ 3354 h 3472"/>
              <a:gd name="T70" fmla="*/ 1358 w 3786"/>
              <a:gd name="T71" fmla="*/ 3395 h 3472"/>
              <a:gd name="T72" fmla="*/ 1310 w 3786"/>
              <a:gd name="T73" fmla="*/ 3399 h 3472"/>
              <a:gd name="T74" fmla="*/ 1269 w 3786"/>
              <a:gd name="T75" fmla="*/ 3339 h 3472"/>
              <a:gd name="T76" fmla="*/ 1231 w 3786"/>
              <a:gd name="T77" fmla="*/ 3348 h 3472"/>
              <a:gd name="T78" fmla="*/ 1133 w 3786"/>
              <a:gd name="T79" fmla="*/ 3354 h 3472"/>
              <a:gd name="T80" fmla="*/ 1015 w 3786"/>
              <a:gd name="T81" fmla="*/ 3380 h 3472"/>
              <a:gd name="T82" fmla="*/ 856 w 3786"/>
              <a:gd name="T83" fmla="*/ 3107 h 3472"/>
              <a:gd name="T84" fmla="*/ 937 w 3786"/>
              <a:gd name="T85" fmla="*/ 2986 h 3472"/>
              <a:gd name="T86" fmla="*/ 904 w 3786"/>
              <a:gd name="T87" fmla="*/ 2962 h 3472"/>
              <a:gd name="T88" fmla="*/ 848 w 3786"/>
              <a:gd name="T89" fmla="*/ 2914 h 3472"/>
              <a:gd name="T90" fmla="*/ 833 w 3786"/>
              <a:gd name="T91" fmla="*/ 2849 h 3472"/>
              <a:gd name="T92" fmla="*/ 371 w 3786"/>
              <a:gd name="T93" fmla="*/ 2663 h 3472"/>
              <a:gd name="T94" fmla="*/ 370 w 3786"/>
              <a:gd name="T95" fmla="*/ 2597 h 3472"/>
              <a:gd name="T96" fmla="*/ 239 w 3786"/>
              <a:gd name="T97" fmla="*/ 2674 h 3472"/>
              <a:gd name="T98" fmla="*/ 49 w 3786"/>
              <a:gd name="T99" fmla="*/ 2558 h 3472"/>
              <a:gd name="T100" fmla="*/ 16 w 3786"/>
              <a:gd name="T101" fmla="*/ 2140 h 3472"/>
              <a:gd name="T102" fmla="*/ 1536 w 3786"/>
              <a:gd name="T103" fmla="*/ 3357 h 3472"/>
              <a:gd name="T104" fmla="*/ 1507 w 3786"/>
              <a:gd name="T105" fmla="*/ 3375 h 3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786" h="3472">
                <a:moveTo>
                  <a:pt x="1427" y="3392"/>
                </a:moveTo>
                <a:cubicBezTo>
                  <a:pt x="1464" y="3390"/>
                  <a:pt x="1478" y="3367"/>
                  <a:pt x="1447" y="3342"/>
                </a:cubicBezTo>
                <a:cubicBezTo>
                  <a:pt x="1434" y="3356"/>
                  <a:pt x="1428" y="3373"/>
                  <a:pt x="1427" y="3392"/>
                </a:cubicBezTo>
                <a:close/>
                <a:moveTo>
                  <a:pt x="16" y="2140"/>
                </a:moveTo>
                <a:cubicBezTo>
                  <a:pt x="53" y="2011"/>
                  <a:pt x="0" y="1858"/>
                  <a:pt x="57" y="1736"/>
                </a:cubicBezTo>
                <a:cubicBezTo>
                  <a:pt x="70" y="1706"/>
                  <a:pt x="123" y="1733"/>
                  <a:pt x="148" y="1704"/>
                </a:cubicBezTo>
                <a:cubicBezTo>
                  <a:pt x="190" y="1655"/>
                  <a:pt x="151" y="1596"/>
                  <a:pt x="195" y="1547"/>
                </a:cubicBezTo>
                <a:cubicBezTo>
                  <a:pt x="223" y="1515"/>
                  <a:pt x="222" y="1464"/>
                  <a:pt x="257" y="1444"/>
                </a:cubicBezTo>
                <a:cubicBezTo>
                  <a:pt x="423" y="1347"/>
                  <a:pt x="245" y="1263"/>
                  <a:pt x="351" y="1241"/>
                </a:cubicBezTo>
                <a:cubicBezTo>
                  <a:pt x="426" y="1226"/>
                  <a:pt x="366" y="1118"/>
                  <a:pt x="358" y="1086"/>
                </a:cubicBezTo>
                <a:cubicBezTo>
                  <a:pt x="350" y="1053"/>
                  <a:pt x="361" y="1024"/>
                  <a:pt x="344" y="992"/>
                </a:cubicBezTo>
                <a:cubicBezTo>
                  <a:pt x="292" y="896"/>
                  <a:pt x="251" y="924"/>
                  <a:pt x="313" y="782"/>
                </a:cubicBezTo>
                <a:cubicBezTo>
                  <a:pt x="347" y="790"/>
                  <a:pt x="297" y="518"/>
                  <a:pt x="373" y="451"/>
                </a:cubicBezTo>
                <a:lnTo>
                  <a:pt x="441" y="364"/>
                </a:lnTo>
                <a:cubicBezTo>
                  <a:pt x="485" y="302"/>
                  <a:pt x="478" y="244"/>
                  <a:pt x="484" y="201"/>
                </a:cubicBezTo>
                <a:cubicBezTo>
                  <a:pt x="494" y="102"/>
                  <a:pt x="583" y="73"/>
                  <a:pt x="626" y="62"/>
                </a:cubicBezTo>
                <a:cubicBezTo>
                  <a:pt x="659" y="52"/>
                  <a:pt x="709" y="49"/>
                  <a:pt x="796" y="52"/>
                </a:cubicBezTo>
                <a:cubicBezTo>
                  <a:pt x="851" y="53"/>
                  <a:pt x="871" y="0"/>
                  <a:pt x="922" y="5"/>
                </a:cubicBezTo>
                <a:cubicBezTo>
                  <a:pt x="968" y="9"/>
                  <a:pt x="1004" y="40"/>
                  <a:pt x="1046" y="58"/>
                </a:cubicBezTo>
                <a:cubicBezTo>
                  <a:pt x="1085" y="74"/>
                  <a:pt x="1172" y="77"/>
                  <a:pt x="1229" y="135"/>
                </a:cubicBezTo>
                <a:cubicBezTo>
                  <a:pt x="1307" y="214"/>
                  <a:pt x="1327" y="394"/>
                  <a:pt x="1433" y="286"/>
                </a:cubicBezTo>
                <a:cubicBezTo>
                  <a:pt x="1451" y="266"/>
                  <a:pt x="1477" y="277"/>
                  <a:pt x="1514" y="261"/>
                </a:cubicBezTo>
                <a:cubicBezTo>
                  <a:pt x="1552" y="239"/>
                  <a:pt x="1567" y="239"/>
                  <a:pt x="1613" y="214"/>
                </a:cubicBezTo>
                <a:cubicBezTo>
                  <a:pt x="1651" y="193"/>
                  <a:pt x="1707" y="194"/>
                  <a:pt x="1769" y="238"/>
                </a:cubicBezTo>
                <a:cubicBezTo>
                  <a:pt x="1787" y="251"/>
                  <a:pt x="1808" y="267"/>
                  <a:pt x="1821" y="287"/>
                </a:cubicBezTo>
                <a:cubicBezTo>
                  <a:pt x="1831" y="304"/>
                  <a:pt x="1859" y="283"/>
                  <a:pt x="1872" y="299"/>
                </a:cubicBezTo>
                <a:cubicBezTo>
                  <a:pt x="1953" y="375"/>
                  <a:pt x="2035" y="375"/>
                  <a:pt x="2110" y="385"/>
                </a:cubicBezTo>
                <a:cubicBezTo>
                  <a:pt x="2285" y="410"/>
                  <a:pt x="2201" y="290"/>
                  <a:pt x="2403" y="208"/>
                </a:cubicBezTo>
                <a:cubicBezTo>
                  <a:pt x="2497" y="170"/>
                  <a:pt x="2687" y="167"/>
                  <a:pt x="2790" y="193"/>
                </a:cubicBezTo>
                <a:cubicBezTo>
                  <a:pt x="2895" y="220"/>
                  <a:pt x="2995" y="311"/>
                  <a:pt x="3077" y="281"/>
                </a:cubicBezTo>
                <a:cubicBezTo>
                  <a:pt x="3153" y="253"/>
                  <a:pt x="3215" y="113"/>
                  <a:pt x="3304" y="121"/>
                </a:cubicBezTo>
                <a:cubicBezTo>
                  <a:pt x="3336" y="124"/>
                  <a:pt x="3330" y="66"/>
                  <a:pt x="3402" y="64"/>
                </a:cubicBezTo>
                <a:cubicBezTo>
                  <a:pt x="3417" y="63"/>
                  <a:pt x="3434" y="67"/>
                  <a:pt x="3450" y="77"/>
                </a:cubicBezTo>
                <a:cubicBezTo>
                  <a:pt x="3484" y="125"/>
                  <a:pt x="3508" y="201"/>
                  <a:pt x="3593" y="291"/>
                </a:cubicBezTo>
                <a:cubicBezTo>
                  <a:pt x="3601" y="310"/>
                  <a:pt x="3602" y="329"/>
                  <a:pt x="3606" y="423"/>
                </a:cubicBezTo>
                <a:cubicBezTo>
                  <a:pt x="3609" y="485"/>
                  <a:pt x="3640" y="559"/>
                  <a:pt x="3672" y="549"/>
                </a:cubicBezTo>
                <a:cubicBezTo>
                  <a:pt x="3702" y="539"/>
                  <a:pt x="3786" y="583"/>
                  <a:pt x="3776" y="628"/>
                </a:cubicBezTo>
                <a:lnTo>
                  <a:pt x="3757" y="769"/>
                </a:lnTo>
                <a:cubicBezTo>
                  <a:pt x="3761" y="790"/>
                  <a:pt x="3779" y="807"/>
                  <a:pt x="3774" y="830"/>
                </a:cubicBezTo>
                <a:cubicBezTo>
                  <a:pt x="3753" y="923"/>
                  <a:pt x="3587" y="922"/>
                  <a:pt x="3559" y="933"/>
                </a:cubicBezTo>
                <a:cubicBezTo>
                  <a:pt x="3489" y="962"/>
                  <a:pt x="3466" y="1114"/>
                  <a:pt x="3435" y="1210"/>
                </a:cubicBezTo>
                <a:cubicBezTo>
                  <a:pt x="3421" y="1254"/>
                  <a:pt x="3423" y="1319"/>
                  <a:pt x="3389" y="1345"/>
                </a:cubicBezTo>
                <a:cubicBezTo>
                  <a:pt x="3370" y="1358"/>
                  <a:pt x="3345" y="1363"/>
                  <a:pt x="3345" y="1394"/>
                </a:cubicBezTo>
                <a:cubicBezTo>
                  <a:pt x="3345" y="1535"/>
                  <a:pt x="3353" y="1543"/>
                  <a:pt x="3208" y="1617"/>
                </a:cubicBezTo>
                <a:cubicBezTo>
                  <a:pt x="3251" y="1625"/>
                  <a:pt x="3209" y="1750"/>
                  <a:pt x="3202" y="1780"/>
                </a:cubicBezTo>
                <a:cubicBezTo>
                  <a:pt x="3178" y="1896"/>
                  <a:pt x="3060" y="1880"/>
                  <a:pt x="3074" y="1884"/>
                </a:cubicBezTo>
                <a:cubicBezTo>
                  <a:pt x="3077" y="1933"/>
                  <a:pt x="3030" y="1943"/>
                  <a:pt x="3021" y="1972"/>
                </a:cubicBezTo>
                <a:cubicBezTo>
                  <a:pt x="3010" y="2010"/>
                  <a:pt x="3024" y="2052"/>
                  <a:pt x="3013" y="2092"/>
                </a:cubicBezTo>
                <a:cubicBezTo>
                  <a:pt x="2988" y="2184"/>
                  <a:pt x="2937" y="2250"/>
                  <a:pt x="2896" y="2332"/>
                </a:cubicBezTo>
                <a:cubicBezTo>
                  <a:pt x="2877" y="2370"/>
                  <a:pt x="2912" y="2414"/>
                  <a:pt x="2877" y="2443"/>
                </a:cubicBezTo>
                <a:cubicBezTo>
                  <a:pt x="2855" y="2460"/>
                  <a:pt x="2793" y="2499"/>
                  <a:pt x="2806" y="2529"/>
                </a:cubicBezTo>
                <a:cubicBezTo>
                  <a:pt x="2825" y="2572"/>
                  <a:pt x="2748" y="2643"/>
                  <a:pt x="2734" y="2667"/>
                </a:cubicBezTo>
                <a:cubicBezTo>
                  <a:pt x="2688" y="2678"/>
                  <a:pt x="2645" y="2643"/>
                  <a:pt x="2654" y="2619"/>
                </a:cubicBezTo>
                <a:cubicBezTo>
                  <a:pt x="2666" y="2587"/>
                  <a:pt x="2657" y="2544"/>
                  <a:pt x="2627" y="2536"/>
                </a:cubicBezTo>
                <a:cubicBezTo>
                  <a:pt x="2597" y="2528"/>
                  <a:pt x="2512" y="2441"/>
                  <a:pt x="2504" y="2410"/>
                </a:cubicBezTo>
                <a:cubicBezTo>
                  <a:pt x="2495" y="2443"/>
                  <a:pt x="2491" y="2520"/>
                  <a:pt x="2426" y="2505"/>
                </a:cubicBezTo>
                <a:cubicBezTo>
                  <a:pt x="2378" y="2493"/>
                  <a:pt x="2351" y="2425"/>
                  <a:pt x="2282" y="2525"/>
                </a:cubicBezTo>
                <a:cubicBezTo>
                  <a:pt x="2219" y="2615"/>
                  <a:pt x="2251" y="2613"/>
                  <a:pt x="2180" y="2662"/>
                </a:cubicBezTo>
                <a:cubicBezTo>
                  <a:pt x="2123" y="2702"/>
                  <a:pt x="2053" y="2787"/>
                  <a:pt x="2005" y="2841"/>
                </a:cubicBezTo>
                <a:cubicBezTo>
                  <a:pt x="1957" y="2894"/>
                  <a:pt x="1964" y="2907"/>
                  <a:pt x="1982" y="2940"/>
                </a:cubicBezTo>
                <a:cubicBezTo>
                  <a:pt x="1999" y="2971"/>
                  <a:pt x="1938" y="3060"/>
                  <a:pt x="1937" y="3107"/>
                </a:cubicBezTo>
                <a:cubicBezTo>
                  <a:pt x="1935" y="3156"/>
                  <a:pt x="1911" y="3205"/>
                  <a:pt x="1872" y="3238"/>
                </a:cubicBezTo>
                <a:cubicBezTo>
                  <a:pt x="1869" y="3252"/>
                  <a:pt x="1861" y="3274"/>
                  <a:pt x="1856" y="3293"/>
                </a:cubicBezTo>
                <a:cubicBezTo>
                  <a:pt x="1831" y="3286"/>
                  <a:pt x="1807" y="3250"/>
                  <a:pt x="1818" y="3226"/>
                </a:cubicBezTo>
                <a:cubicBezTo>
                  <a:pt x="1791" y="3244"/>
                  <a:pt x="1770" y="3217"/>
                  <a:pt x="1759" y="3196"/>
                </a:cubicBezTo>
                <a:cubicBezTo>
                  <a:pt x="1785" y="3294"/>
                  <a:pt x="1810" y="3316"/>
                  <a:pt x="1696" y="3333"/>
                </a:cubicBezTo>
                <a:cubicBezTo>
                  <a:pt x="1651" y="3339"/>
                  <a:pt x="1504" y="3369"/>
                  <a:pt x="1545" y="3277"/>
                </a:cubicBezTo>
                <a:cubicBezTo>
                  <a:pt x="1526" y="3314"/>
                  <a:pt x="1525" y="3324"/>
                  <a:pt x="1480" y="3321"/>
                </a:cubicBezTo>
                <a:cubicBezTo>
                  <a:pt x="1430" y="3318"/>
                  <a:pt x="1439" y="3305"/>
                  <a:pt x="1391" y="3274"/>
                </a:cubicBezTo>
                <a:cubicBezTo>
                  <a:pt x="1413" y="3290"/>
                  <a:pt x="1441" y="3375"/>
                  <a:pt x="1387" y="3354"/>
                </a:cubicBezTo>
                <a:cubicBezTo>
                  <a:pt x="1351" y="3339"/>
                  <a:pt x="1404" y="3253"/>
                  <a:pt x="1340" y="3285"/>
                </a:cubicBezTo>
                <a:cubicBezTo>
                  <a:pt x="1358" y="3321"/>
                  <a:pt x="1374" y="3355"/>
                  <a:pt x="1358" y="3395"/>
                </a:cubicBezTo>
                <a:cubicBezTo>
                  <a:pt x="1329" y="3383"/>
                  <a:pt x="1295" y="3276"/>
                  <a:pt x="1305" y="3244"/>
                </a:cubicBezTo>
                <a:cubicBezTo>
                  <a:pt x="1271" y="3273"/>
                  <a:pt x="1327" y="3359"/>
                  <a:pt x="1310" y="3399"/>
                </a:cubicBezTo>
                <a:cubicBezTo>
                  <a:pt x="1285" y="3455"/>
                  <a:pt x="1285" y="3324"/>
                  <a:pt x="1287" y="3312"/>
                </a:cubicBezTo>
                <a:cubicBezTo>
                  <a:pt x="1281" y="3329"/>
                  <a:pt x="1272" y="3419"/>
                  <a:pt x="1269" y="3339"/>
                </a:cubicBezTo>
                <a:cubicBezTo>
                  <a:pt x="1268" y="3362"/>
                  <a:pt x="1265" y="3389"/>
                  <a:pt x="1248" y="3407"/>
                </a:cubicBezTo>
                <a:cubicBezTo>
                  <a:pt x="1248" y="3386"/>
                  <a:pt x="1242" y="3366"/>
                  <a:pt x="1231" y="3348"/>
                </a:cubicBezTo>
                <a:cubicBezTo>
                  <a:pt x="1243" y="3373"/>
                  <a:pt x="1242" y="3414"/>
                  <a:pt x="1203" y="3411"/>
                </a:cubicBezTo>
                <a:cubicBezTo>
                  <a:pt x="1133" y="3405"/>
                  <a:pt x="1152" y="3421"/>
                  <a:pt x="1133" y="3354"/>
                </a:cubicBezTo>
                <a:cubicBezTo>
                  <a:pt x="1133" y="3417"/>
                  <a:pt x="1084" y="3472"/>
                  <a:pt x="1073" y="3380"/>
                </a:cubicBezTo>
                <a:cubicBezTo>
                  <a:pt x="1074" y="3440"/>
                  <a:pt x="1058" y="3401"/>
                  <a:pt x="1015" y="3380"/>
                </a:cubicBezTo>
                <a:cubicBezTo>
                  <a:pt x="953" y="3349"/>
                  <a:pt x="871" y="3217"/>
                  <a:pt x="887" y="3152"/>
                </a:cubicBezTo>
                <a:cubicBezTo>
                  <a:pt x="894" y="3123"/>
                  <a:pt x="898" y="3095"/>
                  <a:pt x="856" y="3107"/>
                </a:cubicBezTo>
                <a:cubicBezTo>
                  <a:pt x="849" y="3075"/>
                  <a:pt x="852" y="3057"/>
                  <a:pt x="885" y="3050"/>
                </a:cubicBezTo>
                <a:cubicBezTo>
                  <a:pt x="949" y="3037"/>
                  <a:pt x="889" y="3014"/>
                  <a:pt x="937" y="2986"/>
                </a:cubicBezTo>
                <a:cubicBezTo>
                  <a:pt x="903" y="2988"/>
                  <a:pt x="873" y="3034"/>
                  <a:pt x="840" y="3027"/>
                </a:cubicBezTo>
                <a:cubicBezTo>
                  <a:pt x="733" y="3003"/>
                  <a:pt x="879" y="2965"/>
                  <a:pt x="904" y="2962"/>
                </a:cubicBezTo>
                <a:cubicBezTo>
                  <a:pt x="887" y="2941"/>
                  <a:pt x="867" y="2938"/>
                  <a:pt x="845" y="2953"/>
                </a:cubicBezTo>
                <a:cubicBezTo>
                  <a:pt x="846" y="2940"/>
                  <a:pt x="847" y="2927"/>
                  <a:pt x="848" y="2914"/>
                </a:cubicBezTo>
                <a:cubicBezTo>
                  <a:pt x="841" y="2951"/>
                  <a:pt x="794" y="2978"/>
                  <a:pt x="776" y="2932"/>
                </a:cubicBezTo>
                <a:cubicBezTo>
                  <a:pt x="760" y="2890"/>
                  <a:pt x="810" y="2872"/>
                  <a:pt x="833" y="2849"/>
                </a:cubicBezTo>
                <a:cubicBezTo>
                  <a:pt x="806" y="2860"/>
                  <a:pt x="781" y="2879"/>
                  <a:pt x="761" y="2899"/>
                </a:cubicBezTo>
                <a:cubicBezTo>
                  <a:pt x="687" y="2730"/>
                  <a:pt x="549" y="2652"/>
                  <a:pt x="371" y="2663"/>
                </a:cubicBezTo>
                <a:cubicBezTo>
                  <a:pt x="331" y="2665"/>
                  <a:pt x="273" y="2682"/>
                  <a:pt x="239" y="2653"/>
                </a:cubicBezTo>
                <a:cubicBezTo>
                  <a:pt x="282" y="2662"/>
                  <a:pt x="346" y="2633"/>
                  <a:pt x="370" y="2597"/>
                </a:cubicBezTo>
                <a:cubicBezTo>
                  <a:pt x="326" y="2595"/>
                  <a:pt x="294" y="2647"/>
                  <a:pt x="251" y="2611"/>
                </a:cubicBezTo>
                <a:cubicBezTo>
                  <a:pt x="236" y="2630"/>
                  <a:pt x="232" y="2651"/>
                  <a:pt x="239" y="2674"/>
                </a:cubicBezTo>
                <a:cubicBezTo>
                  <a:pt x="168" y="2683"/>
                  <a:pt x="95" y="2670"/>
                  <a:pt x="25" y="2686"/>
                </a:cubicBezTo>
                <a:cubicBezTo>
                  <a:pt x="23" y="2641"/>
                  <a:pt x="48" y="2602"/>
                  <a:pt x="49" y="2558"/>
                </a:cubicBezTo>
                <a:cubicBezTo>
                  <a:pt x="50" y="2513"/>
                  <a:pt x="30" y="2479"/>
                  <a:pt x="41" y="2432"/>
                </a:cubicBezTo>
                <a:cubicBezTo>
                  <a:pt x="60" y="2356"/>
                  <a:pt x="61" y="2209"/>
                  <a:pt x="16" y="2140"/>
                </a:cubicBezTo>
                <a:close/>
                <a:moveTo>
                  <a:pt x="1507" y="3375"/>
                </a:moveTo>
                <a:cubicBezTo>
                  <a:pt x="1517" y="3369"/>
                  <a:pt x="1526" y="3363"/>
                  <a:pt x="1536" y="3357"/>
                </a:cubicBezTo>
                <a:cubicBezTo>
                  <a:pt x="1515" y="3357"/>
                  <a:pt x="1496" y="3362"/>
                  <a:pt x="1477" y="3372"/>
                </a:cubicBezTo>
                <a:cubicBezTo>
                  <a:pt x="1487" y="3373"/>
                  <a:pt x="1497" y="3374"/>
                  <a:pt x="1507" y="337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3" name="꙱ Niger (Republic of Niger) (NE) (H)">
            <a:extLst>
              <a:ext uri="{FF2B5EF4-FFF2-40B4-BE49-F238E27FC236}">
                <a16:creationId xmlns:a16="http://schemas.microsoft.com/office/drawing/2014/main" id="{9D42F827-94F9-411B-8021-FA13761C6D8B}"/>
              </a:ext>
            </a:extLst>
          </p:cNvPr>
          <p:cNvSpPr>
            <a:spLocks/>
          </p:cNvSpPr>
          <p:nvPr/>
        </p:nvSpPr>
        <p:spPr bwMode="auto">
          <a:xfrm>
            <a:off x="4394579" y="1684129"/>
            <a:ext cx="409905" cy="351346"/>
          </a:xfrm>
          <a:custGeom>
            <a:avLst/>
            <a:gdLst>
              <a:gd name="T0" fmla="*/ 3692 w 4981"/>
              <a:gd name="T1" fmla="*/ 2 h 4256"/>
              <a:gd name="T2" fmla="*/ 3890 w 4981"/>
              <a:gd name="T3" fmla="*/ 73 h 4256"/>
              <a:gd name="T4" fmla="*/ 4632 w 4981"/>
              <a:gd name="T5" fmla="*/ 233 h 4256"/>
              <a:gd name="T6" fmla="*/ 4711 w 4981"/>
              <a:gd name="T7" fmla="*/ 754 h 4256"/>
              <a:gd name="T8" fmla="*/ 4821 w 4981"/>
              <a:gd name="T9" fmla="*/ 1012 h 4256"/>
              <a:gd name="T10" fmla="*/ 4838 w 4981"/>
              <a:gd name="T11" fmla="*/ 1669 h 4256"/>
              <a:gd name="T12" fmla="*/ 4731 w 4981"/>
              <a:gd name="T13" fmla="*/ 2480 h 4256"/>
              <a:gd name="T14" fmla="*/ 4266 w 4981"/>
              <a:gd name="T15" fmla="*/ 3170 h 4256"/>
              <a:gd name="T16" fmla="*/ 4178 w 4981"/>
              <a:gd name="T17" fmla="*/ 3278 h 4256"/>
              <a:gd name="T18" fmla="*/ 4229 w 4981"/>
              <a:gd name="T19" fmla="*/ 3542 h 4256"/>
              <a:gd name="T20" fmla="*/ 4083 w 4981"/>
              <a:gd name="T21" fmla="*/ 3586 h 4256"/>
              <a:gd name="T22" fmla="*/ 3687 w 4981"/>
              <a:gd name="T23" fmla="*/ 3707 h 4256"/>
              <a:gd name="T24" fmla="*/ 3182 w 4981"/>
              <a:gd name="T25" fmla="*/ 3673 h 4256"/>
              <a:gd name="T26" fmla="*/ 2651 w 4981"/>
              <a:gd name="T27" fmla="*/ 3764 h 4256"/>
              <a:gd name="T28" fmla="*/ 2392 w 4981"/>
              <a:gd name="T29" fmla="*/ 3679 h 4256"/>
              <a:gd name="T30" fmla="*/ 2212 w 4981"/>
              <a:gd name="T31" fmla="*/ 3751 h 4256"/>
              <a:gd name="T32" fmla="*/ 1858 w 4981"/>
              <a:gd name="T33" fmla="*/ 3533 h 4256"/>
              <a:gd name="T34" fmla="*/ 1575 w 4981"/>
              <a:gd name="T35" fmla="*/ 3517 h 4256"/>
              <a:gd name="T36" fmla="*/ 1263 w 4981"/>
              <a:gd name="T37" fmla="*/ 3665 h 4256"/>
              <a:gd name="T38" fmla="*/ 1110 w 4981"/>
              <a:gd name="T39" fmla="*/ 4038 h 4256"/>
              <a:gd name="T40" fmla="*/ 845 w 4981"/>
              <a:gd name="T41" fmla="*/ 3999 h 4256"/>
              <a:gd name="T42" fmla="*/ 713 w 4981"/>
              <a:gd name="T43" fmla="*/ 4057 h 4256"/>
              <a:gd name="T44" fmla="*/ 639 w 4981"/>
              <a:gd name="T45" fmla="*/ 4065 h 4256"/>
              <a:gd name="T46" fmla="*/ 629 w 4981"/>
              <a:gd name="T47" fmla="*/ 3889 h 4256"/>
              <a:gd name="T48" fmla="*/ 288 w 4981"/>
              <a:gd name="T49" fmla="*/ 3651 h 4256"/>
              <a:gd name="T50" fmla="*/ 163 w 4981"/>
              <a:gd name="T51" fmla="*/ 3526 h 4256"/>
              <a:gd name="T52" fmla="*/ 44 w 4981"/>
              <a:gd name="T53" fmla="*/ 3274 h 4256"/>
              <a:gd name="T54" fmla="*/ 220 w 4981"/>
              <a:gd name="T55" fmla="*/ 3083 h 4256"/>
              <a:gd name="T56" fmla="*/ 506 w 4981"/>
              <a:gd name="T57" fmla="*/ 2960 h 4256"/>
              <a:gd name="T58" fmla="*/ 920 w 4981"/>
              <a:gd name="T59" fmla="*/ 2915 h 4256"/>
              <a:gd name="T60" fmla="*/ 1196 w 4981"/>
              <a:gd name="T61" fmla="*/ 2791 h 4256"/>
              <a:gd name="T62" fmla="*/ 1304 w 4981"/>
              <a:gd name="T63" fmla="*/ 2264 h 4256"/>
              <a:gd name="T64" fmla="*/ 1311 w 4981"/>
              <a:gd name="T65" fmla="*/ 1587 h 4256"/>
              <a:gd name="T66" fmla="*/ 2007 w 4981"/>
              <a:gd name="T67" fmla="*/ 1276 h 4256"/>
              <a:gd name="T68" fmla="*/ 3631 w 4981"/>
              <a:gd name="T69" fmla="*/ 78 h 4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81" h="4256">
                <a:moveTo>
                  <a:pt x="3631" y="78"/>
                </a:moveTo>
                <a:cubicBezTo>
                  <a:pt x="3658" y="62"/>
                  <a:pt x="3663" y="7"/>
                  <a:pt x="3692" y="2"/>
                </a:cubicBezTo>
                <a:cubicBezTo>
                  <a:pt x="3706" y="0"/>
                  <a:pt x="3744" y="44"/>
                  <a:pt x="3758" y="44"/>
                </a:cubicBezTo>
                <a:cubicBezTo>
                  <a:pt x="3801" y="58"/>
                  <a:pt x="3850" y="65"/>
                  <a:pt x="3890" y="73"/>
                </a:cubicBezTo>
                <a:cubicBezTo>
                  <a:pt x="4040" y="106"/>
                  <a:pt x="4172" y="130"/>
                  <a:pt x="4284" y="246"/>
                </a:cubicBezTo>
                <a:cubicBezTo>
                  <a:pt x="4425" y="373"/>
                  <a:pt x="4337" y="362"/>
                  <a:pt x="4632" y="233"/>
                </a:cubicBezTo>
                <a:cubicBezTo>
                  <a:pt x="4651" y="334"/>
                  <a:pt x="4693" y="528"/>
                  <a:pt x="4696" y="636"/>
                </a:cubicBezTo>
                <a:cubicBezTo>
                  <a:pt x="4695" y="676"/>
                  <a:pt x="4693" y="718"/>
                  <a:pt x="4711" y="754"/>
                </a:cubicBezTo>
                <a:cubicBezTo>
                  <a:pt x="4737" y="807"/>
                  <a:pt x="4823" y="910"/>
                  <a:pt x="4826" y="950"/>
                </a:cubicBezTo>
                <a:cubicBezTo>
                  <a:pt x="4828" y="971"/>
                  <a:pt x="4811" y="991"/>
                  <a:pt x="4821" y="1012"/>
                </a:cubicBezTo>
                <a:cubicBezTo>
                  <a:pt x="4843" y="1063"/>
                  <a:pt x="4981" y="1112"/>
                  <a:pt x="4911" y="1237"/>
                </a:cubicBezTo>
                <a:cubicBezTo>
                  <a:pt x="4844" y="1356"/>
                  <a:pt x="4845" y="1528"/>
                  <a:pt x="4838" y="1669"/>
                </a:cubicBezTo>
                <a:lnTo>
                  <a:pt x="4809" y="2278"/>
                </a:lnTo>
                <a:cubicBezTo>
                  <a:pt x="4805" y="2358"/>
                  <a:pt x="4774" y="2421"/>
                  <a:pt x="4731" y="2480"/>
                </a:cubicBezTo>
                <a:cubicBezTo>
                  <a:pt x="4596" y="2648"/>
                  <a:pt x="4380" y="2858"/>
                  <a:pt x="4306" y="3052"/>
                </a:cubicBezTo>
                <a:cubicBezTo>
                  <a:pt x="4296" y="3079"/>
                  <a:pt x="4288" y="3153"/>
                  <a:pt x="4266" y="3170"/>
                </a:cubicBezTo>
                <a:cubicBezTo>
                  <a:pt x="4229" y="3207"/>
                  <a:pt x="4259" y="3227"/>
                  <a:pt x="4199" y="3254"/>
                </a:cubicBezTo>
                <a:cubicBezTo>
                  <a:pt x="4183" y="3261"/>
                  <a:pt x="4178" y="3269"/>
                  <a:pt x="4178" y="3278"/>
                </a:cubicBezTo>
                <a:cubicBezTo>
                  <a:pt x="4177" y="3288"/>
                  <a:pt x="4195" y="3413"/>
                  <a:pt x="4197" y="3429"/>
                </a:cubicBezTo>
                <a:cubicBezTo>
                  <a:pt x="4203" y="3475"/>
                  <a:pt x="4216" y="3517"/>
                  <a:pt x="4229" y="3542"/>
                </a:cubicBezTo>
                <a:cubicBezTo>
                  <a:pt x="4196" y="3523"/>
                  <a:pt x="4169" y="3525"/>
                  <a:pt x="4139" y="3541"/>
                </a:cubicBezTo>
                <a:cubicBezTo>
                  <a:pt x="4103" y="3562"/>
                  <a:pt x="4114" y="3587"/>
                  <a:pt x="4083" y="3586"/>
                </a:cubicBezTo>
                <a:cubicBezTo>
                  <a:pt x="4020" y="3581"/>
                  <a:pt x="3969" y="3650"/>
                  <a:pt x="3916" y="3703"/>
                </a:cubicBezTo>
                <a:cubicBezTo>
                  <a:pt x="3841" y="3788"/>
                  <a:pt x="3769" y="3746"/>
                  <a:pt x="3687" y="3707"/>
                </a:cubicBezTo>
                <a:cubicBezTo>
                  <a:pt x="3557" y="3638"/>
                  <a:pt x="3485" y="3645"/>
                  <a:pt x="3363" y="3642"/>
                </a:cubicBezTo>
                <a:cubicBezTo>
                  <a:pt x="3314" y="3644"/>
                  <a:pt x="3248" y="3649"/>
                  <a:pt x="3182" y="3673"/>
                </a:cubicBezTo>
                <a:cubicBezTo>
                  <a:pt x="2978" y="3755"/>
                  <a:pt x="3068" y="3881"/>
                  <a:pt x="2889" y="3850"/>
                </a:cubicBezTo>
                <a:cubicBezTo>
                  <a:pt x="2826" y="3841"/>
                  <a:pt x="2733" y="3844"/>
                  <a:pt x="2651" y="3764"/>
                </a:cubicBezTo>
                <a:cubicBezTo>
                  <a:pt x="2635" y="3749"/>
                  <a:pt x="2609" y="3769"/>
                  <a:pt x="2600" y="3752"/>
                </a:cubicBezTo>
                <a:cubicBezTo>
                  <a:pt x="2577" y="3721"/>
                  <a:pt x="2480" y="3633"/>
                  <a:pt x="2392" y="3679"/>
                </a:cubicBezTo>
                <a:cubicBezTo>
                  <a:pt x="2358" y="3697"/>
                  <a:pt x="2325" y="3707"/>
                  <a:pt x="2292" y="3726"/>
                </a:cubicBezTo>
                <a:cubicBezTo>
                  <a:pt x="2267" y="3741"/>
                  <a:pt x="2229" y="3731"/>
                  <a:pt x="2212" y="3751"/>
                </a:cubicBezTo>
                <a:cubicBezTo>
                  <a:pt x="2141" y="3842"/>
                  <a:pt x="2084" y="3728"/>
                  <a:pt x="2066" y="3686"/>
                </a:cubicBezTo>
                <a:cubicBezTo>
                  <a:pt x="2020" y="3600"/>
                  <a:pt x="1983" y="3558"/>
                  <a:pt x="1858" y="3533"/>
                </a:cubicBezTo>
                <a:cubicBezTo>
                  <a:pt x="1802" y="3523"/>
                  <a:pt x="1759" y="3475"/>
                  <a:pt x="1701" y="3470"/>
                </a:cubicBezTo>
                <a:cubicBezTo>
                  <a:pt x="1650" y="3465"/>
                  <a:pt x="1630" y="3518"/>
                  <a:pt x="1575" y="3517"/>
                </a:cubicBezTo>
                <a:cubicBezTo>
                  <a:pt x="1534" y="3516"/>
                  <a:pt x="1463" y="3513"/>
                  <a:pt x="1405" y="3527"/>
                </a:cubicBezTo>
                <a:cubicBezTo>
                  <a:pt x="1329" y="3546"/>
                  <a:pt x="1270" y="3592"/>
                  <a:pt x="1263" y="3665"/>
                </a:cubicBezTo>
                <a:cubicBezTo>
                  <a:pt x="1258" y="3727"/>
                  <a:pt x="1257" y="3778"/>
                  <a:pt x="1220" y="3829"/>
                </a:cubicBezTo>
                <a:cubicBezTo>
                  <a:pt x="1169" y="3917"/>
                  <a:pt x="1122" y="3911"/>
                  <a:pt x="1110" y="4038"/>
                </a:cubicBezTo>
                <a:cubicBezTo>
                  <a:pt x="1107" y="4078"/>
                  <a:pt x="1116" y="4256"/>
                  <a:pt x="1091" y="4247"/>
                </a:cubicBezTo>
                <a:cubicBezTo>
                  <a:pt x="1033" y="4214"/>
                  <a:pt x="906" y="3991"/>
                  <a:pt x="845" y="3999"/>
                </a:cubicBezTo>
                <a:cubicBezTo>
                  <a:pt x="825" y="4002"/>
                  <a:pt x="820" y="4026"/>
                  <a:pt x="800" y="4030"/>
                </a:cubicBezTo>
                <a:cubicBezTo>
                  <a:pt x="777" y="4040"/>
                  <a:pt x="728" y="4033"/>
                  <a:pt x="713" y="4057"/>
                </a:cubicBezTo>
                <a:cubicBezTo>
                  <a:pt x="706" y="4066"/>
                  <a:pt x="731" y="4140"/>
                  <a:pt x="721" y="4164"/>
                </a:cubicBezTo>
                <a:cubicBezTo>
                  <a:pt x="715" y="4174"/>
                  <a:pt x="699" y="4163"/>
                  <a:pt x="639" y="4065"/>
                </a:cubicBezTo>
                <a:cubicBezTo>
                  <a:pt x="600" y="4017"/>
                  <a:pt x="626" y="3994"/>
                  <a:pt x="674" y="3981"/>
                </a:cubicBezTo>
                <a:cubicBezTo>
                  <a:pt x="660" y="3951"/>
                  <a:pt x="655" y="3910"/>
                  <a:pt x="629" y="3889"/>
                </a:cubicBezTo>
                <a:cubicBezTo>
                  <a:pt x="583" y="3853"/>
                  <a:pt x="548" y="3931"/>
                  <a:pt x="497" y="3921"/>
                </a:cubicBezTo>
                <a:cubicBezTo>
                  <a:pt x="400" y="3904"/>
                  <a:pt x="243" y="3752"/>
                  <a:pt x="288" y="3651"/>
                </a:cubicBezTo>
                <a:cubicBezTo>
                  <a:pt x="315" y="3671"/>
                  <a:pt x="341" y="3671"/>
                  <a:pt x="371" y="3657"/>
                </a:cubicBezTo>
                <a:cubicBezTo>
                  <a:pt x="356" y="3645"/>
                  <a:pt x="169" y="3514"/>
                  <a:pt x="163" y="3526"/>
                </a:cubicBezTo>
                <a:cubicBezTo>
                  <a:pt x="177" y="3498"/>
                  <a:pt x="107" y="3446"/>
                  <a:pt x="98" y="3415"/>
                </a:cubicBezTo>
                <a:cubicBezTo>
                  <a:pt x="83" y="3361"/>
                  <a:pt x="95" y="3311"/>
                  <a:pt x="44" y="3274"/>
                </a:cubicBezTo>
                <a:cubicBezTo>
                  <a:pt x="0" y="3222"/>
                  <a:pt x="51" y="3125"/>
                  <a:pt x="47" y="3069"/>
                </a:cubicBezTo>
                <a:cubicBezTo>
                  <a:pt x="101" y="3087"/>
                  <a:pt x="164" y="3082"/>
                  <a:pt x="220" y="3083"/>
                </a:cubicBezTo>
                <a:cubicBezTo>
                  <a:pt x="285" y="3084"/>
                  <a:pt x="301" y="3050"/>
                  <a:pt x="340" y="3006"/>
                </a:cubicBezTo>
                <a:cubicBezTo>
                  <a:pt x="386" y="2952"/>
                  <a:pt x="440" y="2965"/>
                  <a:pt x="506" y="2960"/>
                </a:cubicBezTo>
                <a:cubicBezTo>
                  <a:pt x="609" y="2951"/>
                  <a:pt x="776" y="2935"/>
                  <a:pt x="879" y="2948"/>
                </a:cubicBezTo>
                <a:cubicBezTo>
                  <a:pt x="957" y="2957"/>
                  <a:pt x="883" y="2924"/>
                  <a:pt x="920" y="2915"/>
                </a:cubicBezTo>
                <a:cubicBezTo>
                  <a:pt x="979" y="2900"/>
                  <a:pt x="1056" y="2979"/>
                  <a:pt x="1081" y="2912"/>
                </a:cubicBezTo>
                <a:cubicBezTo>
                  <a:pt x="1104" y="2853"/>
                  <a:pt x="1173" y="2845"/>
                  <a:pt x="1196" y="2791"/>
                </a:cubicBezTo>
                <a:cubicBezTo>
                  <a:pt x="1220" y="2737"/>
                  <a:pt x="1219" y="2678"/>
                  <a:pt x="1249" y="2625"/>
                </a:cubicBezTo>
                <a:cubicBezTo>
                  <a:pt x="1312" y="2514"/>
                  <a:pt x="1298" y="2391"/>
                  <a:pt x="1304" y="2264"/>
                </a:cubicBezTo>
                <a:cubicBezTo>
                  <a:pt x="1313" y="2083"/>
                  <a:pt x="1310" y="1901"/>
                  <a:pt x="1309" y="1720"/>
                </a:cubicBezTo>
                <a:cubicBezTo>
                  <a:pt x="1309" y="1661"/>
                  <a:pt x="1311" y="1611"/>
                  <a:pt x="1311" y="1587"/>
                </a:cubicBezTo>
                <a:cubicBezTo>
                  <a:pt x="1413" y="1554"/>
                  <a:pt x="1619" y="1527"/>
                  <a:pt x="1731" y="1500"/>
                </a:cubicBezTo>
                <a:cubicBezTo>
                  <a:pt x="1847" y="1471"/>
                  <a:pt x="1924" y="1356"/>
                  <a:pt x="2007" y="1276"/>
                </a:cubicBezTo>
                <a:cubicBezTo>
                  <a:pt x="2127" y="1159"/>
                  <a:pt x="2242" y="1032"/>
                  <a:pt x="2374" y="929"/>
                </a:cubicBezTo>
                <a:cubicBezTo>
                  <a:pt x="2687" y="685"/>
                  <a:pt x="3267" y="311"/>
                  <a:pt x="3631" y="7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4" name="꙱ Nicaragua (Republic of Nicaragua) (NI) (H)">
            <a:extLst>
              <a:ext uri="{FF2B5EF4-FFF2-40B4-BE49-F238E27FC236}">
                <a16:creationId xmlns:a16="http://schemas.microsoft.com/office/drawing/2014/main" id="{19B62EB1-FC33-45FE-AF9A-10851021E86A}"/>
              </a:ext>
            </a:extLst>
          </p:cNvPr>
          <p:cNvSpPr>
            <a:spLocks/>
          </p:cNvSpPr>
          <p:nvPr/>
        </p:nvSpPr>
        <p:spPr bwMode="auto">
          <a:xfrm>
            <a:off x="2126363" y="1937481"/>
            <a:ext cx="125481" cy="126676"/>
          </a:xfrm>
          <a:custGeom>
            <a:avLst/>
            <a:gdLst>
              <a:gd name="T0" fmla="*/ 343 w 1521"/>
              <a:gd name="T1" fmla="*/ 455 h 1534"/>
              <a:gd name="T2" fmla="*/ 434 w 1521"/>
              <a:gd name="T3" fmla="*/ 440 h 1534"/>
              <a:gd name="T4" fmla="*/ 506 w 1521"/>
              <a:gd name="T5" fmla="*/ 391 h 1534"/>
              <a:gd name="T6" fmla="*/ 663 w 1521"/>
              <a:gd name="T7" fmla="*/ 416 h 1534"/>
              <a:gd name="T8" fmla="*/ 856 w 1521"/>
              <a:gd name="T9" fmla="*/ 242 h 1534"/>
              <a:gd name="T10" fmla="*/ 884 w 1521"/>
              <a:gd name="T11" fmla="*/ 176 h 1534"/>
              <a:gd name="T12" fmla="*/ 952 w 1521"/>
              <a:gd name="T13" fmla="*/ 68 h 1534"/>
              <a:gd name="T14" fmla="*/ 1006 w 1521"/>
              <a:gd name="T15" fmla="*/ 91 h 1534"/>
              <a:gd name="T16" fmla="*/ 1091 w 1521"/>
              <a:gd name="T17" fmla="*/ 122 h 1534"/>
              <a:gd name="T18" fmla="*/ 1190 w 1521"/>
              <a:gd name="T19" fmla="*/ 89 h 1534"/>
              <a:gd name="T20" fmla="*/ 1422 w 1521"/>
              <a:gd name="T21" fmla="*/ 11 h 1534"/>
              <a:gd name="T22" fmla="*/ 1521 w 1521"/>
              <a:gd name="T23" fmla="*/ 0 h 1534"/>
              <a:gd name="T24" fmla="*/ 1444 w 1521"/>
              <a:gd name="T25" fmla="*/ 39 h 1534"/>
              <a:gd name="T26" fmla="*/ 1468 w 1521"/>
              <a:gd name="T27" fmla="*/ 267 h 1534"/>
              <a:gd name="T28" fmla="*/ 1358 w 1521"/>
              <a:gd name="T29" fmla="*/ 459 h 1534"/>
              <a:gd name="T30" fmla="*/ 1325 w 1521"/>
              <a:gd name="T31" fmla="*/ 753 h 1534"/>
              <a:gd name="T32" fmla="*/ 1281 w 1521"/>
              <a:gd name="T33" fmla="*/ 935 h 1534"/>
              <a:gd name="T34" fmla="*/ 1304 w 1521"/>
              <a:gd name="T35" fmla="*/ 778 h 1534"/>
              <a:gd name="T36" fmla="*/ 1233 w 1521"/>
              <a:gd name="T37" fmla="*/ 879 h 1534"/>
              <a:gd name="T38" fmla="*/ 1248 w 1521"/>
              <a:gd name="T39" fmla="*/ 1072 h 1534"/>
              <a:gd name="T40" fmla="*/ 1238 w 1521"/>
              <a:gd name="T41" fmla="*/ 1020 h 1534"/>
              <a:gd name="T42" fmla="*/ 1206 w 1521"/>
              <a:gd name="T43" fmla="*/ 1131 h 1534"/>
              <a:gd name="T44" fmla="*/ 1207 w 1521"/>
              <a:gd name="T45" fmla="*/ 1231 h 1534"/>
              <a:gd name="T46" fmla="*/ 1221 w 1521"/>
              <a:gd name="T47" fmla="*/ 1467 h 1534"/>
              <a:gd name="T48" fmla="*/ 1057 w 1521"/>
              <a:gd name="T49" fmla="*/ 1495 h 1534"/>
              <a:gd name="T50" fmla="*/ 1011 w 1521"/>
              <a:gd name="T51" fmla="*/ 1435 h 1534"/>
              <a:gd name="T52" fmla="*/ 980 w 1521"/>
              <a:gd name="T53" fmla="*/ 1434 h 1534"/>
              <a:gd name="T54" fmla="*/ 905 w 1521"/>
              <a:gd name="T55" fmla="*/ 1401 h 1534"/>
              <a:gd name="T56" fmla="*/ 772 w 1521"/>
              <a:gd name="T57" fmla="*/ 1415 h 1534"/>
              <a:gd name="T58" fmla="*/ 584 w 1521"/>
              <a:gd name="T59" fmla="*/ 1408 h 1534"/>
              <a:gd name="T60" fmla="*/ 550 w 1521"/>
              <a:gd name="T61" fmla="*/ 1359 h 1534"/>
              <a:gd name="T62" fmla="*/ 420 w 1521"/>
              <a:gd name="T63" fmla="*/ 1214 h 1534"/>
              <a:gd name="T64" fmla="*/ 195 w 1521"/>
              <a:gd name="T65" fmla="*/ 926 h 1534"/>
              <a:gd name="T66" fmla="*/ 60 w 1521"/>
              <a:gd name="T67" fmla="*/ 689 h 1534"/>
              <a:gd name="T68" fmla="*/ 146 w 1521"/>
              <a:gd name="T69" fmla="*/ 739 h 1534"/>
              <a:gd name="T70" fmla="*/ 152 w 1521"/>
              <a:gd name="T71" fmla="*/ 715 h 1534"/>
              <a:gd name="T72" fmla="*/ 243 w 1521"/>
              <a:gd name="T73" fmla="*/ 706 h 1534"/>
              <a:gd name="T74" fmla="*/ 285 w 1521"/>
              <a:gd name="T75" fmla="*/ 618 h 1534"/>
              <a:gd name="T76" fmla="*/ 343 w 1521"/>
              <a:gd name="T77" fmla="*/ 585 h 1534"/>
              <a:gd name="T78" fmla="*/ 343 w 1521"/>
              <a:gd name="T79" fmla="*/ 455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1" h="1534">
                <a:moveTo>
                  <a:pt x="343" y="455"/>
                </a:moveTo>
                <a:cubicBezTo>
                  <a:pt x="352" y="436"/>
                  <a:pt x="398" y="443"/>
                  <a:pt x="434" y="440"/>
                </a:cubicBezTo>
                <a:cubicBezTo>
                  <a:pt x="492" y="431"/>
                  <a:pt x="488" y="418"/>
                  <a:pt x="506" y="391"/>
                </a:cubicBezTo>
                <a:cubicBezTo>
                  <a:pt x="557" y="311"/>
                  <a:pt x="587" y="367"/>
                  <a:pt x="663" y="416"/>
                </a:cubicBezTo>
                <a:cubicBezTo>
                  <a:pt x="684" y="346"/>
                  <a:pt x="787" y="293"/>
                  <a:pt x="856" y="242"/>
                </a:cubicBezTo>
                <a:cubicBezTo>
                  <a:pt x="862" y="210"/>
                  <a:pt x="837" y="215"/>
                  <a:pt x="884" y="176"/>
                </a:cubicBezTo>
                <a:cubicBezTo>
                  <a:pt x="922" y="148"/>
                  <a:pt x="916" y="91"/>
                  <a:pt x="952" y="68"/>
                </a:cubicBezTo>
                <a:cubicBezTo>
                  <a:pt x="997" y="44"/>
                  <a:pt x="993" y="80"/>
                  <a:pt x="1006" y="91"/>
                </a:cubicBezTo>
                <a:cubicBezTo>
                  <a:pt x="1020" y="99"/>
                  <a:pt x="1055" y="120"/>
                  <a:pt x="1091" y="122"/>
                </a:cubicBezTo>
                <a:cubicBezTo>
                  <a:pt x="1127" y="123"/>
                  <a:pt x="1145" y="87"/>
                  <a:pt x="1190" y="89"/>
                </a:cubicBezTo>
                <a:cubicBezTo>
                  <a:pt x="1322" y="81"/>
                  <a:pt x="1361" y="22"/>
                  <a:pt x="1422" y="11"/>
                </a:cubicBezTo>
                <a:cubicBezTo>
                  <a:pt x="1457" y="5"/>
                  <a:pt x="1489" y="6"/>
                  <a:pt x="1521" y="0"/>
                </a:cubicBezTo>
                <a:cubicBezTo>
                  <a:pt x="1494" y="13"/>
                  <a:pt x="1479" y="70"/>
                  <a:pt x="1444" y="39"/>
                </a:cubicBezTo>
                <a:cubicBezTo>
                  <a:pt x="1410" y="97"/>
                  <a:pt x="1496" y="193"/>
                  <a:pt x="1468" y="267"/>
                </a:cubicBezTo>
                <a:cubicBezTo>
                  <a:pt x="1440" y="339"/>
                  <a:pt x="1382" y="381"/>
                  <a:pt x="1358" y="459"/>
                </a:cubicBezTo>
                <a:cubicBezTo>
                  <a:pt x="1329" y="557"/>
                  <a:pt x="1341" y="655"/>
                  <a:pt x="1325" y="753"/>
                </a:cubicBezTo>
                <a:cubicBezTo>
                  <a:pt x="1317" y="801"/>
                  <a:pt x="1338" y="928"/>
                  <a:pt x="1281" y="935"/>
                </a:cubicBezTo>
                <a:cubicBezTo>
                  <a:pt x="1282" y="879"/>
                  <a:pt x="1314" y="838"/>
                  <a:pt x="1304" y="778"/>
                </a:cubicBezTo>
                <a:cubicBezTo>
                  <a:pt x="1266" y="787"/>
                  <a:pt x="1303" y="856"/>
                  <a:pt x="1233" y="879"/>
                </a:cubicBezTo>
                <a:cubicBezTo>
                  <a:pt x="1281" y="940"/>
                  <a:pt x="1246" y="1004"/>
                  <a:pt x="1248" y="1072"/>
                </a:cubicBezTo>
                <a:cubicBezTo>
                  <a:pt x="1238" y="1055"/>
                  <a:pt x="1235" y="1038"/>
                  <a:pt x="1238" y="1020"/>
                </a:cubicBezTo>
                <a:cubicBezTo>
                  <a:pt x="1229" y="1058"/>
                  <a:pt x="1206" y="1092"/>
                  <a:pt x="1206" y="1131"/>
                </a:cubicBezTo>
                <a:cubicBezTo>
                  <a:pt x="1283" y="1104"/>
                  <a:pt x="1223" y="1206"/>
                  <a:pt x="1207" y="1231"/>
                </a:cubicBezTo>
                <a:cubicBezTo>
                  <a:pt x="1107" y="1396"/>
                  <a:pt x="1223" y="1439"/>
                  <a:pt x="1221" y="1467"/>
                </a:cubicBezTo>
                <a:cubicBezTo>
                  <a:pt x="1216" y="1534"/>
                  <a:pt x="1079" y="1513"/>
                  <a:pt x="1057" y="1495"/>
                </a:cubicBezTo>
                <a:cubicBezTo>
                  <a:pt x="1046" y="1488"/>
                  <a:pt x="1030" y="1465"/>
                  <a:pt x="1011" y="1435"/>
                </a:cubicBezTo>
                <a:cubicBezTo>
                  <a:pt x="1007" y="1435"/>
                  <a:pt x="998" y="1437"/>
                  <a:pt x="980" y="1434"/>
                </a:cubicBezTo>
                <a:cubicBezTo>
                  <a:pt x="940" y="1428"/>
                  <a:pt x="934" y="1393"/>
                  <a:pt x="905" y="1401"/>
                </a:cubicBezTo>
                <a:cubicBezTo>
                  <a:pt x="844" y="1417"/>
                  <a:pt x="840" y="1448"/>
                  <a:pt x="772" y="1415"/>
                </a:cubicBezTo>
                <a:cubicBezTo>
                  <a:pt x="577" y="1320"/>
                  <a:pt x="621" y="1355"/>
                  <a:pt x="584" y="1408"/>
                </a:cubicBezTo>
                <a:cubicBezTo>
                  <a:pt x="578" y="1405"/>
                  <a:pt x="565" y="1391"/>
                  <a:pt x="550" y="1359"/>
                </a:cubicBezTo>
                <a:cubicBezTo>
                  <a:pt x="523" y="1299"/>
                  <a:pt x="465" y="1258"/>
                  <a:pt x="420" y="1214"/>
                </a:cubicBezTo>
                <a:cubicBezTo>
                  <a:pt x="329" y="1128"/>
                  <a:pt x="292" y="1009"/>
                  <a:pt x="195" y="926"/>
                </a:cubicBezTo>
                <a:cubicBezTo>
                  <a:pt x="133" y="872"/>
                  <a:pt x="0" y="766"/>
                  <a:pt x="60" y="689"/>
                </a:cubicBezTo>
                <a:cubicBezTo>
                  <a:pt x="98" y="705"/>
                  <a:pt x="99" y="744"/>
                  <a:pt x="146" y="739"/>
                </a:cubicBezTo>
                <a:cubicBezTo>
                  <a:pt x="153" y="728"/>
                  <a:pt x="132" y="718"/>
                  <a:pt x="152" y="715"/>
                </a:cubicBezTo>
                <a:cubicBezTo>
                  <a:pt x="171" y="713"/>
                  <a:pt x="221" y="720"/>
                  <a:pt x="243" y="706"/>
                </a:cubicBezTo>
                <a:cubicBezTo>
                  <a:pt x="279" y="687"/>
                  <a:pt x="260" y="641"/>
                  <a:pt x="285" y="618"/>
                </a:cubicBezTo>
                <a:cubicBezTo>
                  <a:pt x="303" y="603"/>
                  <a:pt x="328" y="613"/>
                  <a:pt x="343" y="585"/>
                </a:cubicBezTo>
                <a:cubicBezTo>
                  <a:pt x="364" y="549"/>
                  <a:pt x="332" y="473"/>
                  <a:pt x="343" y="45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5" name="꙱ New Zealand (NZ) (H)">
            <a:extLst>
              <a:ext uri="{FF2B5EF4-FFF2-40B4-BE49-F238E27FC236}">
                <a16:creationId xmlns:a16="http://schemas.microsoft.com/office/drawing/2014/main" id="{C2BAF3FF-B89D-492B-A2A2-02C4A5FB0427}"/>
              </a:ext>
            </a:extLst>
          </p:cNvPr>
          <p:cNvSpPr>
            <a:spLocks noEditPoints="1"/>
          </p:cNvSpPr>
          <p:nvPr/>
        </p:nvSpPr>
        <p:spPr bwMode="auto">
          <a:xfrm>
            <a:off x="8147054" y="3391864"/>
            <a:ext cx="585577" cy="478022"/>
          </a:xfrm>
          <a:custGeom>
            <a:avLst/>
            <a:gdLst>
              <a:gd name="T0" fmla="*/ 5217 w 7087"/>
              <a:gd name="T1" fmla="*/ 2476 h 5795"/>
              <a:gd name="T2" fmla="*/ 5700 w 7087"/>
              <a:gd name="T3" fmla="*/ 2268 h 5795"/>
              <a:gd name="T4" fmla="*/ 6070 w 7087"/>
              <a:gd name="T5" fmla="*/ 2007 h 5795"/>
              <a:gd name="T6" fmla="*/ 6538 w 7087"/>
              <a:gd name="T7" fmla="*/ 1725 h 5795"/>
              <a:gd name="T8" fmla="*/ 7054 w 7087"/>
              <a:gd name="T9" fmla="*/ 1195 h 5795"/>
              <a:gd name="T10" fmla="*/ 6366 w 7087"/>
              <a:gd name="T11" fmla="*/ 1135 h 5795"/>
              <a:gd name="T12" fmla="*/ 6437 w 7087"/>
              <a:gd name="T13" fmla="*/ 835 h 5795"/>
              <a:gd name="T14" fmla="*/ 6372 w 7087"/>
              <a:gd name="T15" fmla="*/ 858 h 5795"/>
              <a:gd name="T16" fmla="*/ 6134 w 7087"/>
              <a:gd name="T17" fmla="*/ 873 h 5795"/>
              <a:gd name="T18" fmla="*/ 6292 w 7087"/>
              <a:gd name="T19" fmla="*/ 666 h 5795"/>
              <a:gd name="T20" fmla="*/ 6324 w 7087"/>
              <a:gd name="T21" fmla="*/ 517 h 5795"/>
              <a:gd name="T22" fmla="*/ 6318 w 7087"/>
              <a:gd name="T23" fmla="*/ 336 h 5795"/>
              <a:gd name="T24" fmla="*/ 6229 w 7087"/>
              <a:gd name="T25" fmla="*/ 238 h 5795"/>
              <a:gd name="T26" fmla="*/ 6098 w 7087"/>
              <a:gd name="T27" fmla="*/ 33 h 5795"/>
              <a:gd name="T28" fmla="*/ 6006 w 7087"/>
              <a:gd name="T29" fmla="*/ 276 h 5795"/>
              <a:gd name="T30" fmla="*/ 6026 w 7087"/>
              <a:gd name="T31" fmla="*/ 428 h 5795"/>
              <a:gd name="T32" fmla="*/ 6131 w 7087"/>
              <a:gd name="T33" fmla="*/ 659 h 5795"/>
              <a:gd name="T34" fmla="*/ 6142 w 7087"/>
              <a:gd name="T35" fmla="*/ 681 h 5795"/>
              <a:gd name="T36" fmla="*/ 6095 w 7087"/>
              <a:gd name="T37" fmla="*/ 731 h 5795"/>
              <a:gd name="T38" fmla="*/ 6075 w 7087"/>
              <a:gd name="T39" fmla="*/ 944 h 5795"/>
              <a:gd name="T40" fmla="*/ 5945 w 7087"/>
              <a:gd name="T41" fmla="*/ 1232 h 5795"/>
              <a:gd name="T42" fmla="*/ 5636 w 7087"/>
              <a:gd name="T43" fmla="*/ 1602 h 5795"/>
              <a:gd name="T44" fmla="*/ 5486 w 7087"/>
              <a:gd name="T45" fmla="*/ 1945 h 5795"/>
              <a:gd name="T46" fmla="*/ 5203 w 7087"/>
              <a:gd name="T47" fmla="*/ 2386 h 5795"/>
              <a:gd name="T48" fmla="*/ 173 w 7087"/>
              <a:gd name="T49" fmla="*/ 5695 h 5795"/>
              <a:gd name="T50" fmla="*/ 173 w 7087"/>
              <a:gd name="T51" fmla="*/ 5695 h 5795"/>
              <a:gd name="T52" fmla="*/ 6882 w 7087"/>
              <a:gd name="T53" fmla="*/ 3515 h 5795"/>
              <a:gd name="T54" fmla="*/ 6939 w 7087"/>
              <a:gd name="T55" fmla="*/ 3423 h 5795"/>
              <a:gd name="T56" fmla="*/ 7043 w 7087"/>
              <a:gd name="T57" fmla="*/ 3314 h 5795"/>
              <a:gd name="T58" fmla="*/ 6847 w 7087"/>
              <a:gd name="T59" fmla="*/ 3409 h 5795"/>
              <a:gd name="T60" fmla="*/ 6517 w 7087"/>
              <a:gd name="T61" fmla="*/ 588 h 5795"/>
              <a:gd name="T62" fmla="*/ 6306 w 7087"/>
              <a:gd name="T63" fmla="*/ 835 h 5795"/>
              <a:gd name="T64" fmla="*/ 5051 w 7087"/>
              <a:gd name="T65" fmla="*/ 2233 h 5795"/>
              <a:gd name="T66" fmla="*/ 1553 w 7087"/>
              <a:gd name="T67" fmla="*/ 4130 h 5795"/>
              <a:gd name="T68" fmla="*/ 1708 w 7087"/>
              <a:gd name="T69" fmla="*/ 4186 h 5795"/>
              <a:gd name="T70" fmla="*/ 1871 w 7087"/>
              <a:gd name="T71" fmla="*/ 4317 h 5795"/>
              <a:gd name="T72" fmla="*/ 2317 w 7087"/>
              <a:gd name="T73" fmla="*/ 4269 h 5795"/>
              <a:gd name="T74" fmla="*/ 2637 w 7087"/>
              <a:gd name="T75" fmla="*/ 4083 h 5795"/>
              <a:gd name="T76" fmla="*/ 2987 w 7087"/>
              <a:gd name="T77" fmla="*/ 3825 h 5795"/>
              <a:gd name="T78" fmla="*/ 3744 w 7087"/>
              <a:gd name="T79" fmla="*/ 3360 h 5795"/>
              <a:gd name="T80" fmla="*/ 3964 w 7087"/>
              <a:gd name="T81" fmla="*/ 3358 h 5795"/>
              <a:gd name="T82" fmla="*/ 4264 w 7087"/>
              <a:gd name="T83" fmla="*/ 3029 h 5795"/>
              <a:gd name="T84" fmla="*/ 4831 w 7087"/>
              <a:gd name="T85" fmla="*/ 2640 h 5795"/>
              <a:gd name="T86" fmla="*/ 4917 w 7087"/>
              <a:gd name="T87" fmla="*/ 2426 h 5795"/>
              <a:gd name="T88" fmla="*/ 4955 w 7087"/>
              <a:gd name="T89" fmla="*/ 2411 h 5795"/>
              <a:gd name="T90" fmla="*/ 4988 w 7087"/>
              <a:gd name="T91" fmla="*/ 2313 h 5795"/>
              <a:gd name="T92" fmla="*/ 4750 w 7087"/>
              <a:gd name="T93" fmla="*/ 2266 h 5795"/>
              <a:gd name="T94" fmla="*/ 4504 w 7087"/>
              <a:gd name="T95" fmla="*/ 2286 h 5795"/>
              <a:gd name="T96" fmla="*/ 4091 w 7087"/>
              <a:gd name="T97" fmla="*/ 2603 h 5795"/>
              <a:gd name="T98" fmla="*/ 2891 w 7087"/>
              <a:gd name="T99" fmla="*/ 3320 h 5795"/>
              <a:gd name="T100" fmla="*/ 2143 w 7087"/>
              <a:gd name="T101" fmla="*/ 3681 h 5795"/>
              <a:gd name="T102" fmla="*/ 1838 w 7087"/>
              <a:gd name="T103" fmla="*/ 3925 h 5795"/>
              <a:gd name="T104" fmla="*/ 1702 w 7087"/>
              <a:gd name="T105" fmla="*/ 3949 h 5795"/>
              <a:gd name="T106" fmla="*/ 1764 w 7087"/>
              <a:gd name="T107" fmla="*/ 3970 h 5795"/>
              <a:gd name="T108" fmla="*/ 1524 w 7087"/>
              <a:gd name="T109" fmla="*/ 4106 h 5795"/>
              <a:gd name="T110" fmla="*/ 1482 w 7087"/>
              <a:gd name="T111" fmla="*/ 4525 h 5795"/>
              <a:gd name="T112" fmla="*/ 1669 w 7087"/>
              <a:gd name="T113" fmla="*/ 4442 h 5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087" h="5795">
                <a:moveTo>
                  <a:pt x="5148" y="2438"/>
                </a:moveTo>
                <a:cubicBezTo>
                  <a:pt x="5145" y="2459"/>
                  <a:pt x="5141" y="2479"/>
                  <a:pt x="5137" y="2500"/>
                </a:cubicBezTo>
                <a:cubicBezTo>
                  <a:pt x="5162" y="2486"/>
                  <a:pt x="5191" y="2489"/>
                  <a:pt x="5217" y="2476"/>
                </a:cubicBezTo>
                <a:cubicBezTo>
                  <a:pt x="5223" y="2501"/>
                  <a:pt x="5216" y="2522"/>
                  <a:pt x="5196" y="2539"/>
                </a:cubicBezTo>
                <a:cubicBezTo>
                  <a:pt x="5252" y="2585"/>
                  <a:pt x="5366" y="2499"/>
                  <a:pt x="5413" y="2472"/>
                </a:cubicBezTo>
                <a:cubicBezTo>
                  <a:pt x="5518" y="2410"/>
                  <a:pt x="5605" y="2344"/>
                  <a:pt x="5700" y="2268"/>
                </a:cubicBezTo>
                <a:cubicBezTo>
                  <a:pt x="5742" y="2235"/>
                  <a:pt x="5791" y="2188"/>
                  <a:pt x="5843" y="2174"/>
                </a:cubicBezTo>
                <a:cubicBezTo>
                  <a:pt x="5887" y="2163"/>
                  <a:pt x="5907" y="2116"/>
                  <a:pt x="5941" y="2091"/>
                </a:cubicBezTo>
                <a:cubicBezTo>
                  <a:pt x="5984" y="2060"/>
                  <a:pt x="6030" y="2045"/>
                  <a:pt x="6070" y="2007"/>
                </a:cubicBezTo>
                <a:cubicBezTo>
                  <a:pt x="6119" y="1962"/>
                  <a:pt x="6161" y="1908"/>
                  <a:pt x="6211" y="1865"/>
                </a:cubicBezTo>
                <a:cubicBezTo>
                  <a:pt x="6122" y="1847"/>
                  <a:pt x="6283" y="1724"/>
                  <a:pt x="6306" y="1708"/>
                </a:cubicBezTo>
                <a:cubicBezTo>
                  <a:pt x="6361" y="1672"/>
                  <a:pt x="6578" y="1597"/>
                  <a:pt x="6538" y="1725"/>
                </a:cubicBezTo>
                <a:cubicBezTo>
                  <a:pt x="6611" y="1679"/>
                  <a:pt x="6611" y="1575"/>
                  <a:pt x="6691" y="1531"/>
                </a:cubicBezTo>
                <a:cubicBezTo>
                  <a:pt x="6719" y="1515"/>
                  <a:pt x="6752" y="1510"/>
                  <a:pt x="6781" y="1495"/>
                </a:cubicBezTo>
                <a:cubicBezTo>
                  <a:pt x="6871" y="1450"/>
                  <a:pt x="6954" y="1270"/>
                  <a:pt x="7054" y="1195"/>
                </a:cubicBezTo>
                <a:cubicBezTo>
                  <a:pt x="7087" y="1170"/>
                  <a:pt x="7082" y="1142"/>
                  <a:pt x="7046" y="1122"/>
                </a:cubicBezTo>
                <a:cubicBezTo>
                  <a:pt x="6936" y="1064"/>
                  <a:pt x="6749" y="1340"/>
                  <a:pt x="6567" y="1261"/>
                </a:cubicBezTo>
                <a:cubicBezTo>
                  <a:pt x="6536" y="1248"/>
                  <a:pt x="6370" y="1167"/>
                  <a:pt x="6366" y="1135"/>
                </a:cubicBezTo>
                <a:cubicBezTo>
                  <a:pt x="6363" y="1111"/>
                  <a:pt x="6505" y="850"/>
                  <a:pt x="6437" y="867"/>
                </a:cubicBezTo>
                <a:cubicBezTo>
                  <a:pt x="6457" y="849"/>
                  <a:pt x="6480" y="834"/>
                  <a:pt x="6505" y="823"/>
                </a:cubicBezTo>
                <a:cubicBezTo>
                  <a:pt x="6482" y="823"/>
                  <a:pt x="6459" y="827"/>
                  <a:pt x="6437" y="835"/>
                </a:cubicBezTo>
                <a:cubicBezTo>
                  <a:pt x="6444" y="803"/>
                  <a:pt x="6451" y="769"/>
                  <a:pt x="6431" y="739"/>
                </a:cubicBezTo>
                <a:cubicBezTo>
                  <a:pt x="6403" y="751"/>
                  <a:pt x="6407" y="757"/>
                  <a:pt x="6414" y="779"/>
                </a:cubicBezTo>
                <a:cubicBezTo>
                  <a:pt x="6423" y="806"/>
                  <a:pt x="6382" y="837"/>
                  <a:pt x="6372" y="858"/>
                </a:cubicBezTo>
                <a:cubicBezTo>
                  <a:pt x="6348" y="906"/>
                  <a:pt x="6349" y="990"/>
                  <a:pt x="6281" y="1001"/>
                </a:cubicBezTo>
                <a:cubicBezTo>
                  <a:pt x="6245" y="1006"/>
                  <a:pt x="6277" y="932"/>
                  <a:pt x="6278" y="917"/>
                </a:cubicBezTo>
                <a:cubicBezTo>
                  <a:pt x="6282" y="875"/>
                  <a:pt x="6162" y="868"/>
                  <a:pt x="6134" y="873"/>
                </a:cubicBezTo>
                <a:cubicBezTo>
                  <a:pt x="6134" y="869"/>
                  <a:pt x="6180" y="841"/>
                  <a:pt x="6192" y="820"/>
                </a:cubicBezTo>
                <a:cubicBezTo>
                  <a:pt x="6209" y="788"/>
                  <a:pt x="6218" y="764"/>
                  <a:pt x="6240" y="734"/>
                </a:cubicBezTo>
                <a:cubicBezTo>
                  <a:pt x="6256" y="711"/>
                  <a:pt x="6308" y="699"/>
                  <a:pt x="6292" y="666"/>
                </a:cubicBezTo>
                <a:cubicBezTo>
                  <a:pt x="6276" y="630"/>
                  <a:pt x="6249" y="559"/>
                  <a:pt x="6283" y="526"/>
                </a:cubicBezTo>
                <a:cubicBezTo>
                  <a:pt x="6263" y="524"/>
                  <a:pt x="6247" y="519"/>
                  <a:pt x="6254" y="498"/>
                </a:cubicBezTo>
                <a:cubicBezTo>
                  <a:pt x="6267" y="467"/>
                  <a:pt x="6308" y="504"/>
                  <a:pt x="6324" y="517"/>
                </a:cubicBezTo>
                <a:cubicBezTo>
                  <a:pt x="6351" y="446"/>
                  <a:pt x="6365" y="373"/>
                  <a:pt x="6363" y="297"/>
                </a:cubicBezTo>
                <a:cubicBezTo>
                  <a:pt x="6343" y="302"/>
                  <a:pt x="6323" y="304"/>
                  <a:pt x="6303" y="303"/>
                </a:cubicBezTo>
                <a:cubicBezTo>
                  <a:pt x="6308" y="314"/>
                  <a:pt x="6313" y="325"/>
                  <a:pt x="6318" y="336"/>
                </a:cubicBezTo>
                <a:cubicBezTo>
                  <a:pt x="6308" y="339"/>
                  <a:pt x="6297" y="340"/>
                  <a:pt x="6286" y="339"/>
                </a:cubicBezTo>
                <a:cubicBezTo>
                  <a:pt x="6292" y="314"/>
                  <a:pt x="6280" y="267"/>
                  <a:pt x="6321" y="273"/>
                </a:cubicBezTo>
                <a:cubicBezTo>
                  <a:pt x="6281" y="268"/>
                  <a:pt x="6274" y="173"/>
                  <a:pt x="6229" y="238"/>
                </a:cubicBezTo>
                <a:cubicBezTo>
                  <a:pt x="6259" y="191"/>
                  <a:pt x="6098" y="180"/>
                  <a:pt x="6188" y="164"/>
                </a:cubicBezTo>
                <a:cubicBezTo>
                  <a:pt x="6147" y="148"/>
                  <a:pt x="6132" y="200"/>
                  <a:pt x="6105" y="217"/>
                </a:cubicBezTo>
                <a:cubicBezTo>
                  <a:pt x="6132" y="180"/>
                  <a:pt x="6116" y="72"/>
                  <a:pt x="6098" y="33"/>
                </a:cubicBezTo>
                <a:cubicBezTo>
                  <a:pt x="6122" y="36"/>
                  <a:pt x="6141" y="22"/>
                  <a:pt x="6149" y="0"/>
                </a:cubicBezTo>
                <a:cubicBezTo>
                  <a:pt x="6127" y="7"/>
                  <a:pt x="6034" y="5"/>
                  <a:pt x="6034" y="29"/>
                </a:cubicBezTo>
                <a:cubicBezTo>
                  <a:pt x="6034" y="58"/>
                  <a:pt x="6122" y="283"/>
                  <a:pt x="6006" y="276"/>
                </a:cubicBezTo>
                <a:cubicBezTo>
                  <a:pt x="6017" y="316"/>
                  <a:pt x="6019" y="357"/>
                  <a:pt x="6021" y="398"/>
                </a:cubicBezTo>
                <a:cubicBezTo>
                  <a:pt x="6043" y="356"/>
                  <a:pt x="6114" y="364"/>
                  <a:pt x="6122" y="312"/>
                </a:cubicBezTo>
                <a:cubicBezTo>
                  <a:pt x="6124" y="377"/>
                  <a:pt x="6031" y="359"/>
                  <a:pt x="6026" y="428"/>
                </a:cubicBezTo>
                <a:cubicBezTo>
                  <a:pt x="6018" y="523"/>
                  <a:pt x="6072" y="608"/>
                  <a:pt x="6048" y="707"/>
                </a:cubicBezTo>
                <a:cubicBezTo>
                  <a:pt x="6107" y="718"/>
                  <a:pt x="6092" y="646"/>
                  <a:pt x="6084" y="612"/>
                </a:cubicBezTo>
                <a:cubicBezTo>
                  <a:pt x="6107" y="618"/>
                  <a:pt x="6124" y="636"/>
                  <a:pt x="6131" y="659"/>
                </a:cubicBezTo>
                <a:cubicBezTo>
                  <a:pt x="6127" y="597"/>
                  <a:pt x="6157" y="641"/>
                  <a:pt x="6196" y="624"/>
                </a:cubicBezTo>
                <a:cubicBezTo>
                  <a:pt x="6169" y="636"/>
                  <a:pt x="6144" y="650"/>
                  <a:pt x="6196" y="662"/>
                </a:cubicBezTo>
                <a:cubicBezTo>
                  <a:pt x="6180" y="674"/>
                  <a:pt x="6159" y="671"/>
                  <a:pt x="6142" y="681"/>
                </a:cubicBezTo>
                <a:cubicBezTo>
                  <a:pt x="6125" y="691"/>
                  <a:pt x="6125" y="732"/>
                  <a:pt x="6167" y="701"/>
                </a:cubicBezTo>
                <a:cubicBezTo>
                  <a:pt x="6142" y="728"/>
                  <a:pt x="6139" y="767"/>
                  <a:pt x="6113" y="793"/>
                </a:cubicBezTo>
                <a:cubicBezTo>
                  <a:pt x="6099" y="775"/>
                  <a:pt x="6093" y="754"/>
                  <a:pt x="6095" y="731"/>
                </a:cubicBezTo>
                <a:cubicBezTo>
                  <a:pt x="6044" y="743"/>
                  <a:pt x="6060" y="887"/>
                  <a:pt x="6045" y="927"/>
                </a:cubicBezTo>
                <a:cubicBezTo>
                  <a:pt x="6075" y="931"/>
                  <a:pt x="6130" y="883"/>
                  <a:pt x="6146" y="927"/>
                </a:cubicBezTo>
                <a:cubicBezTo>
                  <a:pt x="6157" y="957"/>
                  <a:pt x="6084" y="996"/>
                  <a:pt x="6075" y="944"/>
                </a:cubicBezTo>
                <a:cubicBezTo>
                  <a:pt x="6051" y="958"/>
                  <a:pt x="6008" y="1040"/>
                  <a:pt x="6060" y="1045"/>
                </a:cubicBezTo>
                <a:cubicBezTo>
                  <a:pt x="6016" y="1060"/>
                  <a:pt x="6005" y="1130"/>
                  <a:pt x="5994" y="1172"/>
                </a:cubicBezTo>
                <a:cubicBezTo>
                  <a:pt x="5984" y="1207"/>
                  <a:pt x="5961" y="1205"/>
                  <a:pt x="5945" y="1232"/>
                </a:cubicBezTo>
                <a:cubicBezTo>
                  <a:pt x="5930" y="1257"/>
                  <a:pt x="5926" y="1301"/>
                  <a:pt x="5909" y="1321"/>
                </a:cubicBezTo>
                <a:cubicBezTo>
                  <a:pt x="5868" y="1323"/>
                  <a:pt x="5879" y="1310"/>
                  <a:pt x="5813" y="1386"/>
                </a:cubicBezTo>
                <a:cubicBezTo>
                  <a:pt x="5754" y="1455"/>
                  <a:pt x="5713" y="1550"/>
                  <a:pt x="5636" y="1602"/>
                </a:cubicBezTo>
                <a:cubicBezTo>
                  <a:pt x="5549" y="1659"/>
                  <a:pt x="5322" y="1646"/>
                  <a:pt x="5309" y="1783"/>
                </a:cubicBezTo>
                <a:cubicBezTo>
                  <a:pt x="5305" y="1830"/>
                  <a:pt x="5362" y="1833"/>
                  <a:pt x="5387" y="1857"/>
                </a:cubicBezTo>
                <a:cubicBezTo>
                  <a:pt x="5426" y="1894"/>
                  <a:pt x="5430" y="1926"/>
                  <a:pt x="5486" y="1945"/>
                </a:cubicBezTo>
                <a:cubicBezTo>
                  <a:pt x="5542" y="1964"/>
                  <a:pt x="5551" y="2016"/>
                  <a:pt x="5532" y="2066"/>
                </a:cubicBezTo>
                <a:cubicBezTo>
                  <a:pt x="5493" y="2169"/>
                  <a:pt x="5393" y="2237"/>
                  <a:pt x="5309" y="2301"/>
                </a:cubicBezTo>
                <a:cubicBezTo>
                  <a:pt x="5274" y="2327"/>
                  <a:pt x="5246" y="2373"/>
                  <a:pt x="5203" y="2386"/>
                </a:cubicBezTo>
                <a:cubicBezTo>
                  <a:pt x="5162" y="2399"/>
                  <a:pt x="5111" y="2425"/>
                  <a:pt x="5089" y="2464"/>
                </a:cubicBezTo>
                <a:cubicBezTo>
                  <a:pt x="5115" y="2476"/>
                  <a:pt x="5138" y="2463"/>
                  <a:pt x="5148" y="2438"/>
                </a:cubicBezTo>
                <a:close/>
                <a:moveTo>
                  <a:pt x="173" y="5695"/>
                </a:moveTo>
                <a:cubicBezTo>
                  <a:pt x="152" y="5660"/>
                  <a:pt x="0" y="5751"/>
                  <a:pt x="7" y="5789"/>
                </a:cubicBezTo>
                <a:cubicBezTo>
                  <a:pt x="28" y="5779"/>
                  <a:pt x="66" y="5795"/>
                  <a:pt x="80" y="5777"/>
                </a:cubicBezTo>
                <a:cubicBezTo>
                  <a:pt x="109" y="5738"/>
                  <a:pt x="128" y="5719"/>
                  <a:pt x="173" y="5695"/>
                </a:cubicBezTo>
                <a:close/>
                <a:moveTo>
                  <a:pt x="6882" y="3515"/>
                </a:moveTo>
                <a:cubicBezTo>
                  <a:pt x="6902" y="3509"/>
                  <a:pt x="6910" y="3509"/>
                  <a:pt x="6915" y="3486"/>
                </a:cubicBezTo>
                <a:cubicBezTo>
                  <a:pt x="6904" y="3495"/>
                  <a:pt x="6893" y="3505"/>
                  <a:pt x="6882" y="3515"/>
                </a:cubicBezTo>
                <a:close/>
                <a:moveTo>
                  <a:pt x="6847" y="3409"/>
                </a:moveTo>
                <a:cubicBezTo>
                  <a:pt x="6845" y="3422"/>
                  <a:pt x="6845" y="3436"/>
                  <a:pt x="6847" y="3450"/>
                </a:cubicBezTo>
                <a:cubicBezTo>
                  <a:pt x="6877" y="3438"/>
                  <a:pt x="6906" y="3424"/>
                  <a:pt x="6939" y="3423"/>
                </a:cubicBezTo>
                <a:cubicBezTo>
                  <a:pt x="6910" y="3393"/>
                  <a:pt x="6932" y="3299"/>
                  <a:pt x="6980" y="3346"/>
                </a:cubicBezTo>
                <a:cubicBezTo>
                  <a:pt x="6972" y="3357"/>
                  <a:pt x="6962" y="3367"/>
                  <a:pt x="6951" y="3376"/>
                </a:cubicBezTo>
                <a:cubicBezTo>
                  <a:pt x="6979" y="3352"/>
                  <a:pt x="7009" y="3330"/>
                  <a:pt x="7043" y="3314"/>
                </a:cubicBezTo>
                <a:cubicBezTo>
                  <a:pt x="6989" y="3327"/>
                  <a:pt x="6891" y="3278"/>
                  <a:pt x="6862" y="3349"/>
                </a:cubicBezTo>
                <a:cubicBezTo>
                  <a:pt x="6883" y="3342"/>
                  <a:pt x="6904" y="3343"/>
                  <a:pt x="6924" y="3352"/>
                </a:cubicBezTo>
                <a:cubicBezTo>
                  <a:pt x="6912" y="3385"/>
                  <a:pt x="6880" y="3402"/>
                  <a:pt x="6847" y="3409"/>
                </a:cubicBezTo>
                <a:close/>
                <a:moveTo>
                  <a:pt x="6517" y="588"/>
                </a:moveTo>
                <a:cubicBezTo>
                  <a:pt x="6477" y="608"/>
                  <a:pt x="6464" y="702"/>
                  <a:pt x="6491" y="688"/>
                </a:cubicBezTo>
                <a:cubicBezTo>
                  <a:pt x="6516" y="674"/>
                  <a:pt x="6508" y="612"/>
                  <a:pt x="6517" y="588"/>
                </a:cubicBezTo>
                <a:close/>
                <a:moveTo>
                  <a:pt x="6306" y="835"/>
                </a:moveTo>
                <a:cubicBezTo>
                  <a:pt x="6288" y="839"/>
                  <a:pt x="6270" y="846"/>
                  <a:pt x="6253" y="855"/>
                </a:cubicBezTo>
                <a:cubicBezTo>
                  <a:pt x="6277" y="870"/>
                  <a:pt x="6298" y="860"/>
                  <a:pt x="6306" y="835"/>
                </a:cubicBezTo>
                <a:close/>
                <a:moveTo>
                  <a:pt x="5051" y="2233"/>
                </a:moveTo>
                <a:cubicBezTo>
                  <a:pt x="5017" y="2249"/>
                  <a:pt x="4974" y="2264"/>
                  <a:pt x="4967" y="2307"/>
                </a:cubicBezTo>
                <a:cubicBezTo>
                  <a:pt x="5006" y="2299"/>
                  <a:pt x="5033" y="2266"/>
                  <a:pt x="5051" y="2233"/>
                </a:cubicBezTo>
                <a:close/>
                <a:moveTo>
                  <a:pt x="1524" y="4106"/>
                </a:moveTo>
                <a:cubicBezTo>
                  <a:pt x="1557" y="4098"/>
                  <a:pt x="1589" y="4082"/>
                  <a:pt x="1619" y="4065"/>
                </a:cubicBezTo>
                <a:cubicBezTo>
                  <a:pt x="1614" y="4104"/>
                  <a:pt x="1566" y="4096"/>
                  <a:pt x="1553" y="4130"/>
                </a:cubicBezTo>
                <a:cubicBezTo>
                  <a:pt x="1589" y="4130"/>
                  <a:pt x="1608" y="4091"/>
                  <a:pt x="1645" y="4094"/>
                </a:cubicBezTo>
                <a:cubicBezTo>
                  <a:pt x="1607" y="4105"/>
                  <a:pt x="1545" y="4135"/>
                  <a:pt x="1533" y="4178"/>
                </a:cubicBezTo>
                <a:cubicBezTo>
                  <a:pt x="1583" y="4183"/>
                  <a:pt x="1662" y="4219"/>
                  <a:pt x="1708" y="4186"/>
                </a:cubicBezTo>
                <a:cubicBezTo>
                  <a:pt x="1761" y="4148"/>
                  <a:pt x="1820" y="4173"/>
                  <a:pt x="1782" y="4243"/>
                </a:cubicBezTo>
                <a:cubicBezTo>
                  <a:pt x="1811" y="4245"/>
                  <a:pt x="1843" y="4221"/>
                  <a:pt x="1873" y="4230"/>
                </a:cubicBezTo>
                <a:cubicBezTo>
                  <a:pt x="1920" y="4245"/>
                  <a:pt x="1870" y="4288"/>
                  <a:pt x="1871" y="4317"/>
                </a:cubicBezTo>
                <a:cubicBezTo>
                  <a:pt x="1895" y="4304"/>
                  <a:pt x="1960" y="4301"/>
                  <a:pt x="1988" y="4305"/>
                </a:cubicBezTo>
                <a:cubicBezTo>
                  <a:pt x="2010" y="4308"/>
                  <a:pt x="1992" y="4340"/>
                  <a:pt x="2028" y="4341"/>
                </a:cubicBezTo>
                <a:cubicBezTo>
                  <a:pt x="2130" y="4342"/>
                  <a:pt x="2221" y="4294"/>
                  <a:pt x="2317" y="4269"/>
                </a:cubicBezTo>
                <a:cubicBezTo>
                  <a:pt x="2335" y="4264"/>
                  <a:pt x="2367" y="4225"/>
                  <a:pt x="2387" y="4216"/>
                </a:cubicBezTo>
                <a:cubicBezTo>
                  <a:pt x="2431" y="4194"/>
                  <a:pt x="2482" y="4185"/>
                  <a:pt x="2524" y="4157"/>
                </a:cubicBezTo>
                <a:cubicBezTo>
                  <a:pt x="2562" y="4130"/>
                  <a:pt x="2591" y="4095"/>
                  <a:pt x="2637" y="4083"/>
                </a:cubicBezTo>
                <a:cubicBezTo>
                  <a:pt x="2679" y="4073"/>
                  <a:pt x="2732" y="4080"/>
                  <a:pt x="2759" y="4038"/>
                </a:cubicBezTo>
                <a:cubicBezTo>
                  <a:pt x="2738" y="4046"/>
                  <a:pt x="2717" y="4053"/>
                  <a:pt x="2696" y="4059"/>
                </a:cubicBezTo>
                <a:cubicBezTo>
                  <a:pt x="2810" y="4007"/>
                  <a:pt x="2889" y="3899"/>
                  <a:pt x="2987" y="3825"/>
                </a:cubicBezTo>
                <a:cubicBezTo>
                  <a:pt x="3033" y="3791"/>
                  <a:pt x="3086" y="3768"/>
                  <a:pt x="3130" y="3730"/>
                </a:cubicBezTo>
                <a:cubicBezTo>
                  <a:pt x="3180" y="3687"/>
                  <a:pt x="3212" y="3628"/>
                  <a:pt x="3260" y="3584"/>
                </a:cubicBezTo>
                <a:cubicBezTo>
                  <a:pt x="3400" y="3455"/>
                  <a:pt x="3660" y="3405"/>
                  <a:pt x="3744" y="3360"/>
                </a:cubicBezTo>
                <a:cubicBezTo>
                  <a:pt x="3779" y="3341"/>
                  <a:pt x="3835" y="3280"/>
                  <a:pt x="3872" y="3329"/>
                </a:cubicBezTo>
                <a:cubicBezTo>
                  <a:pt x="3851" y="3337"/>
                  <a:pt x="3831" y="3345"/>
                  <a:pt x="3810" y="3352"/>
                </a:cubicBezTo>
                <a:cubicBezTo>
                  <a:pt x="3860" y="3330"/>
                  <a:pt x="3919" y="3375"/>
                  <a:pt x="3964" y="3358"/>
                </a:cubicBezTo>
                <a:cubicBezTo>
                  <a:pt x="4064" y="3320"/>
                  <a:pt x="3991" y="3287"/>
                  <a:pt x="3937" y="3266"/>
                </a:cubicBezTo>
                <a:cubicBezTo>
                  <a:pt x="3989" y="3254"/>
                  <a:pt x="3998" y="3177"/>
                  <a:pt x="4035" y="3146"/>
                </a:cubicBezTo>
                <a:cubicBezTo>
                  <a:pt x="4099" y="3094"/>
                  <a:pt x="4191" y="3069"/>
                  <a:pt x="4264" y="3029"/>
                </a:cubicBezTo>
                <a:cubicBezTo>
                  <a:pt x="4329" y="2994"/>
                  <a:pt x="4377" y="2944"/>
                  <a:pt x="4434" y="2897"/>
                </a:cubicBezTo>
                <a:cubicBezTo>
                  <a:pt x="4520" y="2826"/>
                  <a:pt x="4612" y="2828"/>
                  <a:pt x="4685" y="2732"/>
                </a:cubicBezTo>
                <a:cubicBezTo>
                  <a:pt x="4721" y="2686"/>
                  <a:pt x="4785" y="2673"/>
                  <a:pt x="4831" y="2640"/>
                </a:cubicBezTo>
                <a:cubicBezTo>
                  <a:pt x="4884" y="2601"/>
                  <a:pt x="4863" y="2523"/>
                  <a:pt x="4909" y="2481"/>
                </a:cubicBezTo>
                <a:cubicBezTo>
                  <a:pt x="4956" y="2438"/>
                  <a:pt x="5036" y="2440"/>
                  <a:pt x="5071" y="2381"/>
                </a:cubicBezTo>
                <a:cubicBezTo>
                  <a:pt x="5052" y="2405"/>
                  <a:pt x="4942" y="2463"/>
                  <a:pt x="4917" y="2426"/>
                </a:cubicBezTo>
                <a:cubicBezTo>
                  <a:pt x="4961" y="2418"/>
                  <a:pt x="5055" y="2403"/>
                  <a:pt x="5048" y="2340"/>
                </a:cubicBezTo>
                <a:cubicBezTo>
                  <a:pt x="5000" y="2341"/>
                  <a:pt x="5001" y="2373"/>
                  <a:pt x="4966" y="2383"/>
                </a:cubicBezTo>
                <a:cubicBezTo>
                  <a:pt x="4946" y="2389"/>
                  <a:pt x="4886" y="2426"/>
                  <a:pt x="4955" y="2411"/>
                </a:cubicBezTo>
                <a:cubicBezTo>
                  <a:pt x="4924" y="2415"/>
                  <a:pt x="4895" y="2429"/>
                  <a:pt x="4864" y="2435"/>
                </a:cubicBezTo>
                <a:cubicBezTo>
                  <a:pt x="4891" y="2419"/>
                  <a:pt x="4987" y="2356"/>
                  <a:pt x="4920" y="2355"/>
                </a:cubicBezTo>
                <a:cubicBezTo>
                  <a:pt x="4946" y="2349"/>
                  <a:pt x="4970" y="2333"/>
                  <a:pt x="4988" y="2313"/>
                </a:cubicBezTo>
                <a:cubicBezTo>
                  <a:pt x="4929" y="2323"/>
                  <a:pt x="4881" y="2360"/>
                  <a:pt x="4825" y="2379"/>
                </a:cubicBezTo>
                <a:cubicBezTo>
                  <a:pt x="4772" y="2396"/>
                  <a:pt x="4720" y="2460"/>
                  <a:pt x="4659" y="2438"/>
                </a:cubicBezTo>
                <a:cubicBezTo>
                  <a:pt x="4682" y="2391"/>
                  <a:pt x="4762" y="2322"/>
                  <a:pt x="4750" y="2266"/>
                </a:cubicBezTo>
                <a:cubicBezTo>
                  <a:pt x="4735" y="2274"/>
                  <a:pt x="4662" y="2284"/>
                  <a:pt x="4676" y="2246"/>
                </a:cubicBezTo>
                <a:cubicBezTo>
                  <a:pt x="4696" y="2191"/>
                  <a:pt x="4765" y="2167"/>
                  <a:pt x="4816" y="2179"/>
                </a:cubicBezTo>
                <a:cubicBezTo>
                  <a:pt x="4739" y="2140"/>
                  <a:pt x="4565" y="2234"/>
                  <a:pt x="4504" y="2286"/>
                </a:cubicBezTo>
                <a:cubicBezTo>
                  <a:pt x="4466" y="2319"/>
                  <a:pt x="4439" y="2361"/>
                  <a:pt x="4408" y="2401"/>
                </a:cubicBezTo>
                <a:cubicBezTo>
                  <a:pt x="4366" y="2455"/>
                  <a:pt x="4313" y="2489"/>
                  <a:pt x="4259" y="2531"/>
                </a:cubicBezTo>
                <a:cubicBezTo>
                  <a:pt x="4205" y="2573"/>
                  <a:pt x="4155" y="2584"/>
                  <a:pt x="4091" y="2603"/>
                </a:cubicBezTo>
                <a:cubicBezTo>
                  <a:pt x="3974" y="2638"/>
                  <a:pt x="3822" y="2948"/>
                  <a:pt x="3468" y="3054"/>
                </a:cubicBezTo>
                <a:cubicBezTo>
                  <a:pt x="3403" y="3073"/>
                  <a:pt x="3347" y="3116"/>
                  <a:pt x="3286" y="3145"/>
                </a:cubicBezTo>
                <a:cubicBezTo>
                  <a:pt x="3154" y="3207"/>
                  <a:pt x="3027" y="3265"/>
                  <a:pt x="2891" y="3320"/>
                </a:cubicBezTo>
                <a:cubicBezTo>
                  <a:pt x="2763" y="3372"/>
                  <a:pt x="2626" y="3400"/>
                  <a:pt x="2503" y="3465"/>
                </a:cubicBezTo>
                <a:cubicBezTo>
                  <a:pt x="2453" y="3492"/>
                  <a:pt x="2261" y="3567"/>
                  <a:pt x="2287" y="3643"/>
                </a:cubicBezTo>
                <a:cubicBezTo>
                  <a:pt x="2267" y="3571"/>
                  <a:pt x="2176" y="3670"/>
                  <a:pt x="2143" y="3681"/>
                </a:cubicBezTo>
                <a:cubicBezTo>
                  <a:pt x="2109" y="3694"/>
                  <a:pt x="1992" y="3736"/>
                  <a:pt x="2010" y="3774"/>
                </a:cubicBezTo>
                <a:cubicBezTo>
                  <a:pt x="1963" y="3756"/>
                  <a:pt x="1821" y="3848"/>
                  <a:pt x="1904" y="3848"/>
                </a:cubicBezTo>
                <a:cubicBezTo>
                  <a:pt x="1857" y="3849"/>
                  <a:pt x="1869" y="3903"/>
                  <a:pt x="1838" y="3925"/>
                </a:cubicBezTo>
                <a:cubicBezTo>
                  <a:pt x="1867" y="3894"/>
                  <a:pt x="1862" y="3886"/>
                  <a:pt x="1823" y="3901"/>
                </a:cubicBezTo>
                <a:cubicBezTo>
                  <a:pt x="1827" y="3884"/>
                  <a:pt x="1814" y="3842"/>
                  <a:pt x="1799" y="3874"/>
                </a:cubicBezTo>
                <a:cubicBezTo>
                  <a:pt x="1785" y="3907"/>
                  <a:pt x="1735" y="3927"/>
                  <a:pt x="1702" y="3949"/>
                </a:cubicBezTo>
                <a:cubicBezTo>
                  <a:pt x="1735" y="3957"/>
                  <a:pt x="1765" y="3939"/>
                  <a:pt x="1797" y="3934"/>
                </a:cubicBezTo>
                <a:cubicBezTo>
                  <a:pt x="1766" y="3947"/>
                  <a:pt x="1733" y="3956"/>
                  <a:pt x="1702" y="3970"/>
                </a:cubicBezTo>
                <a:cubicBezTo>
                  <a:pt x="1722" y="3976"/>
                  <a:pt x="1743" y="3976"/>
                  <a:pt x="1764" y="3970"/>
                </a:cubicBezTo>
                <a:cubicBezTo>
                  <a:pt x="1743" y="3979"/>
                  <a:pt x="1721" y="3986"/>
                  <a:pt x="1699" y="3990"/>
                </a:cubicBezTo>
                <a:cubicBezTo>
                  <a:pt x="1784" y="4005"/>
                  <a:pt x="1642" y="4029"/>
                  <a:pt x="1621" y="4032"/>
                </a:cubicBezTo>
                <a:cubicBezTo>
                  <a:pt x="1577" y="4040"/>
                  <a:pt x="1529" y="4055"/>
                  <a:pt x="1524" y="4106"/>
                </a:cubicBezTo>
                <a:close/>
                <a:moveTo>
                  <a:pt x="1699" y="4418"/>
                </a:moveTo>
                <a:cubicBezTo>
                  <a:pt x="1777" y="4457"/>
                  <a:pt x="1746" y="4276"/>
                  <a:pt x="1669" y="4368"/>
                </a:cubicBezTo>
                <a:cubicBezTo>
                  <a:pt x="1614" y="4434"/>
                  <a:pt x="1569" y="4494"/>
                  <a:pt x="1482" y="4525"/>
                </a:cubicBezTo>
                <a:cubicBezTo>
                  <a:pt x="1509" y="4544"/>
                  <a:pt x="1605" y="4509"/>
                  <a:pt x="1637" y="4501"/>
                </a:cubicBezTo>
                <a:cubicBezTo>
                  <a:pt x="1660" y="4494"/>
                  <a:pt x="1703" y="4502"/>
                  <a:pt x="1719" y="4479"/>
                </a:cubicBezTo>
                <a:cubicBezTo>
                  <a:pt x="1745" y="4441"/>
                  <a:pt x="1696" y="4427"/>
                  <a:pt x="1669" y="4442"/>
                </a:cubicBezTo>
                <a:cubicBezTo>
                  <a:pt x="1679" y="4434"/>
                  <a:pt x="1689" y="4426"/>
                  <a:pt x="1699" y="441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6" name="꙱ New Caledonia (NC) (H)">
            <a:extLst>
              <a:ext uri="{FF2B5EF4-FFF2-40B4-BE49-F238E27FC236}">
                <a16:creationId xmlns:a16="http://schemas.microsoft.com/office/drawing/2014/main" id="{BE99957A-1DB1-456D-A0AB-AD32A61C2829}"/>
              </a:ext>
            </a:extLst>
          </p:cNvPr>
          <p:cNvSpPr>
            <a:spLocks noEditPoints="1"/>
          </p:cNvSpPr>
          <p:nvPr/>
        </p:nvSpPr>
        <p:spPr bwMode="auto">
          <a:xfrm>
            <a:off x="8481670" y="2943718"/>
            <a:ext cx="194794" cy="102775"/>
          </a:xfrm>
          <a:custGeom>
            <a:avLst/>
            <a:gdLst>
              <a:gd name="T0" fmla="*/ 1257 w 2361"/>
              <a:gd name="T1" fmla="*/ 544 h 1250"/>
              <a:gd name="T2" fmla="*/ 1352 w 2361"/>
              <a:gd name="T3" fmla="*/ 678 h 1250"/>
              <a:gd name="T4" fmla="*/ 1375 w 2361"/>
              <a:gd name="T5" fmla="*/ 741 h 1250"/>
              <a:gd name="T6" fmla="*/ 1438 w 2361"/>
              <a:gd name="T7" fmla="*/ 808 h 1250"/>
              <a:gd name="T8" fmla="*/ 1546 w 2361"/>
              <a:gd name="T9" fmla="*/ 907 h 1250"/>
              <a:gd name="T10" fmla="*/ 1699 w 2361"/>
              <a:gd name="T11" fmla="*/ 1004 h 1250"/>
              <a:gd name="T12" fmla="*/ 1770 w 2361"/>
              <a:gd name="T13" fmla="*/ 1075 h 1250"/>
              <a:gd name="T14" fmla="*/ 1761 w 2361"/>
              <a:gd name="T15" fmla="*/ 1122 h 1250"/>
              <a:gd name="T16" fmla="*/ 1864 w 2361"/>
              <a:gd name="T17" fmla="*/ 1141 h 1250"/>
              <a:gd name="T18" fmla="*/ 1936 w 2361"/>
              <a:gd name="T19" fmla="*/ 1053 h 1250"/>
              <a:gd name="T20" fmla="*/ 1871 w 2361"/>
              <a:gd name="T21" fmla="*/ 999 h 1250"/>
              <a:gd name="T22" fmla="*/ 1799 w 2361"/>
              <a:gd name="T23" fmla="*/ 906 h 1250"/>
              <a:gd name="T24" fmla="*/ 1552 w 2361"/>
              <a:gd name="T25" fmla="*/ 642 h 1250"/>
              <a:gd name="T26" fmla="*/ 1456 w 2361"/>
              <a:gd name="T27" fmla="*/ 543 h 1250"/>
              <a:gd name="T28" fmla="*/ 1334 w 2361"/>
              <a:gd name="T29" fmla="*/ 404 h 1250"/>
              <a:gd name="T30" fmla="*/ 1264 w 2361"/>
              <a:gd name="T31" fmla="*/ 395 h 1250"/>
              <a:gd name="T32" fmla="*/ 1194 w 2361"/>
              <a:gd name="T33" fmla="*/ 330 h 1250"/>
              <a:gd name="T34" fmla="*/ 1228 w 2361"/>
              <a:gd name="T35" fmla="*/ 477 h 1250"/>
              <a:gd name="T36" fmla="*/ 1257 w 2361"/>
              <a:gd name="T37" fmla="*/ 544 h 1250"/>
              <a:gd name="T38" fmla="*/ 7 w 2361"/>
              <a:gd name="T39" fmla="*/ 63 h 1250"/>
              <a:gd name="T40" fmla="*/ 31 w 2361"/>
              <a:gd name="T41" fmla="*/ 0 h 1250"/>
              <a:gd name="T42" fmla="*/ 7 w 2361"/>
              <a:gd name="T43" fmla="*/ 63 h 1250"/>
              <a:gd name="T44" fmla="*/ 2299 w 2361"/>
              <a:gd name="T45" fmla="*/ 888 h 1250"/>
              <a:gd name="T46" fmla="*/ 2361 w 2361"/>
              <a:gd name="T47" fmla="*/ 820 h 1250"/>
              <a:gd name="T48" fmla="*/ 2302 w 2361"/>
              <a:gd name="T49" fmla="*/ 785 h 1250"/>
              <a:gd name="T50" fmla="*/ 2299 w 2361"/>
              <a:gd name="T51" fmla="*/ 888 h 1250"/>
              <a:gd name="T52" fmla="*/ 2148 w 2361"/>
              <a:gd name="T53" fmla="*/ 719 h 1250"/>
              <a:gd name="T54" fmla="*/ 2100 w 2361"/>
              <a:gd name="T55" fmla="*/ 550 h 1250"/>
              <a:gd name="T56" fmla="*/ 2076 w 2361"/>
              <a:gd name="T57" fmla="*/ 623 h 1250"/>
              <a:gd name="T58" fmla="*/ 2148 w 2361"/>
              <a:gd name="T59" fmla="*/ 719 h 1250"/>
              <a:gd name="T60" fmla="*/ 2052 w 2361"/>
              <a:gd name="T61" fmla="*/ 1250 h 1250"/>
              <a:gd name="T62" fmla="*/ 2073 w 2361"/>
              <a:gd name="T63" fmla="*/ 1221 h 1250"/>
              <a:gd name="T64" fmla="*/ 2052 w 2361"/>
              <a:gd name="T65" fmla="*/ 1250 h 1250"/>
              <a:gd name="T66" fmla="*/ 1919 w 2361"/>
              <a:gd name="T67" fmla="*/ 553 h 1250"/>
              <a:gd name="T68" fmla="*/ 1972 w 2361"/>
              <a:gd name="T69" fmla="*/ 460 h 1250"/>
              <a:gd name="T70" fmla="*/ 1919 w 2361"/>
              <a:gd name="T71" fmla="*/ 553 h 1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61" h="1250">
                <a:moveTo>
                  <a:pt x="1257" y="544"/>
                </a:moveTo>
                <a:cubicBezTo>
                  <a:pt x="1290" y="585"/>
                  <a:pt x="1305" y="648"/>
                  <a:pt x="1352" y="678"/>
                </a:cubicBezTo>
                <a:cubicBezTo>
                  <a:pt x="1372" y="690"/>
                  <a:pt x="1366" y="722"/>
                  <a:pt x="1375" y="741"/>
                </a:cubicBezTo>
                <a:cubicBezTo>
                  <a:pt x="1389" y="768"/>
                  <a:pt x="1431" y="777"/>
                  <a:pt x="1438" y="808"/>
                </a:cubicBezTo>
                <a:cubicBezTo>
                  <a:pt x="1449" y="860"/>
                  <a:pt x="1514" y="875"/>
                  <a:pt x="1546" y="907"/>
                </a:cubicBezTo>
                <a:cubicBezTo>
                  <a:pt x="1594" y="954"/>
                  <a:pt x="1641" y="975"/>
                  <a:pt x="1699" y="1004"/>
                </a:cubicBezTo>
                <a:cubicBezTo>
                  <a:pt x="1660" y="1041"/>
                  <a:pt x="1732" y="1113"/>
                  <a:pt x="1770" y="1075"/>
                </a:cubicBezTo>
                <a:cubicBezTo>
                  <a:pt x="1757" y="1093"/>
                  <a:pt x="1760" y="1101"/>
                  <a:pt x="1761" y="1122"/>
                </a:cubicBezTo>
                <a:cubicBezTo>
                  <a:pt x="1800" y="1050"/>
                  <a:pt x="1827" y="1150"/>
                  <a:pt x="1864" y="1141"/>
                </a:cubicBezTo>
                <a:cubicBezTo>
                  <a:pt x="1914" y="1129"/>
                  <a:pt x="1968" y="1127"/>
                  <a:pt x="1936" y="1053"/>
                </a:cubicBezTo>
                <a:cubicBezTo>
                  <a:pt x="1923" y="1022"/>
                  <a:pt x="1895" y="1019"/>
                  <a:pt x="1871" y="999"/>
                </a:cubicBezTo>
                <a:cubicBezTo>
                  <a:pt x="1840" y="974"/>
                  <a:pt x="1823" y="937"/>
                  <a:pt x="1799" y="906"/>
                </a:cubicBezTo>
                <a:cubicBezTo>
                  <a:pt x="1724" y="810"/>
                  <a:pt x="1633" y="845"/>
                  <a:pt x="1552" y="642"/>
                </a:cubicBezTo>
                <a:cubicBezTo>
                  <a:pt x="1525" y="575"/>
                  <a:pt x="1512" y="585"/>
                  <a:pt x="1456" y="543"/>
                </a:cubicBezTo>
                <a:cubicBezTo>
                  <a:pt x="1406" y="507"/>
                  <a:pt x="1389" y="435"/>
                  <a:pt x="1334" y="404"/>
                </a:cubicBezTo>
                <a:cubicBezTo>
                  <a:pt x="1311" y="391"/>
                  <a:pt x="1288" y="404"/>
                  <a:pt x="1264" y="395"/>
                </a:cubicBezTo>
                <a:cubicBezTo>
                  <a:pt x="1233" y="382"/>
                  <a:pt x="1223" y="346"/>
                  <a:pt x="1194" y="330"/>
                </a:cubicBezTo>
                <a:cubicBezTo>
                  <a:pt x="1245" y="420"/>
                  <a:pt x="1217" y="452"/>
                  <a:pt x="1228" y="477"/>
                </a:cubicBezTo>
                <a:cubicBezTo>
                  <a:pt x="1238" y="500"/>
                  <a:pt x="1254" y="518"/>
                  <a:pt x="1257" y="544"/>
                </a:cubicBezTo>
                <a:close/>
                <a:moveTo>
                  <a:pt x="7" y="63"/>
                </a:moveTo>
                <a:cubicBezTo>
                  <a:pt x="18" y="43"/>
                  <a:pt x="26" y="23"/>
                  <a:pt x="31" y="0"/>
                </a:cubicBezTo>
                <a:cubicBezTo>
                  <a:pt x="15" y="15"/>
                  <a:pt x="0" y="40"/>
                  <a:pt x="7" y="63"/>
                </a:cubicBezTo>
                <a:close/>
                <a:moveTo>
                  <a:pt x="2299" y="888"/>
                </a:moveTo>
                <a:cubicBezTo>
                  <a:pt x="2337" y="889"/>
                  <a:pt x="2353" y="850"/>
                  <a:pt x="2361" y="820"/>
                </a:cubicBezTo>
                <a:cubicBezTo>
                  <a:pt x="2326" y="829"/>
                  <a:pt x="2329" y="785"/>
                  <a:pt x="2302" y="785"/>
                </a:cubicBezTo>
                <a:cubicBezTo>
                  <a:pt x="2245" y="783"/>
                  <a:pt x="2276" y="868"/>
                  <a:pt x="2299" y="888"/>
                </a:cubicBezTo>
                <a:close/>
                <a:moveTo>
                  <a:pt x="2148" y="719"/>
                </a:moveTo>
                <a:cubicBezTo>
                  <a:pt x="2183" y="691"/>
                  <a:pt x="2168" y="527"/>
                  <a:pt x="2100" y="550"/>
                </a:cubicBezTo>
                <a:cubicBezTo>
                  <a:pt x="2158" y="589"/>
                  <a:pt x="2087" y="590"/>
                  <a:pt x="2076" y="623"/>
                </a:cubicBezTo>
                <a:cubicBezTo>
                  <a:pt x="2061" y="675"/>
                  <a:pt x="2124" y="687"/>
                  <a:pt x="2148" y="719"/>
                </a:cubicBezTo>
                <a:close/>
                <a:moveTo>
                  <a:pt x="2052" y="1250"/>
                </a:moveTo>
                <a:cubicBezTo>
                  <a:pt x="2060" y="1241"/>
                  <a:pt x="2067" y="1231"/>
                  <a:pt x="2073" y="1221"/>
                </a:cubicBezTo>
                <a:cubicBezTo>
                  <a:pt x="2039" y="1194"/>
                  <a:pt x="2016" y="1238"/>
                  <a:pt x="2052" y="1250"/>
                </a:cubicBezTo>
                <a:close/>
                <a:moveTo>
                  <a:pt x="1919" y="553"/>
                </a:moveTo>
                <a:cubicBezTo>
                  <a:pt x="1964" y="535"/>
                  <a:pt x="1952" y="496"/>
                  <a:pt x="1972" y="460"/>
                </a:cubicBezTo>
                <a:cubicBezTo>
                  <a:pt x="1952" y="490"/>
                  <a:pt x="1946" y="527"/>
                  <a:pt x="1919" y="55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7" name="꙱ Netherlands (Kingdom of the Netherlands) (NL) (H)">
            <a:extLst>
              <a:ext uri="{FF2B5EF4-FFF2-40B4-BE49-F238E27FC236}">
                <a16:creationId xmlns:a16="http://schemas.microsoft.com/office/drawing/2014/main" id="{14B25211-60D7-41DC-9067-F7B11D073EB0}"/>
              </a:ext>
            </a:extLst>
          </p:cNvPr>
          <p:cNvSpPr>
            <a:spLocks noEditPoints="1"/>
          </p:cNvSpPr>
          <p:nvPr/>
        </p:nvSpPr>
        <p:spPr bwMode="auto">
          <a:xfrm>
            <a:off x="4498548" y="814128"/>
            <a:ext cx="88434" cy="78874"/>
          </a:xfrm>
          <a:custGeom>
            <a:avLst/>
            <a:gdLst>
              <a:gd name="T0" fmla="*/ 129 w 1077"/>
              <a:gd name="T1" fmla="*/ 599 h 950"/>
              <a:gd name="T2" fmla="*/ 159 w 1077"/>
              <a:gd name="T3" fmla="*/ 596 h 950"/>
              <a:gd name="T4" fmla="*/ 704 w 1077"/>
              <a:gd name="T5" fmla="*/ 49 h 950"/>
              <a:gd name="T6" fmla="*/ 637 w 1077"/>
              <a:gd name="T7" fmla="*/ 188 h 950"/>
              <a:gd name="T8" fmla="*/ 699 w 1077"/>
              <a:gd name="T9" fmla="*/ 312 h 950"/>
              <a:gd name="T10" fmla="*/ 522 w 1077"/>
              <a:gd name="T11" fmla="*/ 389 h 950"/>
              <a:gd name="T12" fmla="*/ 558 w 1077"/>
              <a:gd name="T13" fmla="*/ 289 h 950"/>
              <a:gd name="T14" fmla="*/ 628 w 1077"/>
              <a:gd name="T15" fmla="*/ 238 h 950"/>
              <a:gd name="T16" fmla="*/ 546 w 1077"/>
              <a:gd name="T17" fmla="*/ 160 h 950"/>
              <a:gd name="T18" fmla="*/ 398 w 1077"/>
              <a:gd name="T19" fmla="*/ 236 h 950"/>
              <a:gd name="T20" fmla="*/ 302 w 1077"/>
              <a:gd name="T21" fmla="*/ 593 h 950"/>
              <a:gd name="T22" fmla="*/ 236 w 1077"/>
              <a:gd name="T23" fmla="*/ 626 h 950"/>
              <a:gd name="T24" fmla="*/ 273 w 1077"/>
              <a:gd name="T25" fmla="*/ 697 h 950"/>
              <a:gd name="T26" fmla="*/ 57 w 1077"/>
              <a:gd name="T27" fmla="*/ 672 h 950"/>
              <a:gd name="T28" fmla="*/ 325 w 1077"/>
              <a:gd name="T29" fmla="*/ 688 h 950"/>
              <a:gd name="T30" fmla="*/ 485 w 1077"/>
              <a:gd name="T31" fmla="*/ 685 h 950"/>
              <a:gd name="T32" fmla="*/ 745 w 1077"/>
              <a:gd name="T33" fmla="*/ 934 h 950"/>
              <a:gd name="T34" fmla="*/ 793 w 1077"/>
              <a:gd name="T35" fmla="*/ 735 h 950"/>
              <a:gd name="T36" fmla="*/ 730 w 1077"/>
              <a:gd name="T37" fmla="*/ 564 h 950"/>
              <a:gd name="T38" fmla="*/ 953 w 1077"/>
              <a:gd name="T39" fmla="*/ 512 h 950"/>
              <a:gd name="T40" fmla="*/ 942 w 1077"/>
              <a:gd name="T41" fmla="*/ 297 h 950"/>
              <a:gd name="T42" fmla="*/ 1077 w 1077"/>
              <a:gd name="T43" fmla="*/ 112 h 950"/>
              <a:gd name="T44" fmla="*/ 264 w 1077"/>
              <a:gd name="T45" fmla="*/ 735 h 950"/>
              <a:gd name="T46" fmla="*/ 123 w 1077"/>
              <a:gd name="T47" fmla="*/ 763 h 950"/>
              <a:gd name="T48" fmla="*/ 264 w 1077"/>
              <a:gd name="T49" fmla="*/ 735 h 950"/>
              <a:gd name="T50" fmla="*/ 737 w 1077"/>
              <a:gd name="T51" fmla="*/ 5 h 950"/>
              <a:gd name="T52" fmla="*/ 545 w 1077"/>
              <a:gd name="T53" fmla="*/ 46 h 950"/>
              <a:gd name="T54" fmla="*/ 545 w 1077"/>
              <a:gd name="T55" fmla="*/ 46 h 950"/>
              <a:gd name="T56" fmla="*/ 462 w 1077"/>
              <a:gd name="T57" fmla="*/ 94 h 950"/>
              <a:gd name="T58" fmla="*/ 423 w 1077"/>
              <a:gd name="T59" fmla="*/ 168 h 950"/>
              <a:gd name="T60" fmla="*/ 423 w 1077"/>
              <a:gd name="T61" fmla="*/ 168 h 950"/>
              <a:gd name="T62" fmla="*/ 298 w 1077"/>
              <a:gd name="T63" fmla="*/ 610 h 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77" h="950">
                <a:moveTo>
                  <a:pt x="159" y="596"/>
                </a:moveTo>
                <a:cubicBezTo>
                  <a:pt x="149" y="597"/>
                  <a:pt x="139" y="598"/>
                  <a:pt x="129" y="599"/>
                </a:cubicBezTo>
                <a:cubicBezTo>
                  <a:pt x="161" y="612"/>
                  <a:pt x="198" y="656"/>
                  <a:pt x="233" y="622"/>
                </a:cubicBezTo>
                <a:cubicBezTo>
                  <a:pt x="212" y="604"/>
                  <a:pt x="186" y="592"/>
                  <a:pt x="159" y="596"/>
                </a:cubicBezTo>
                <a:close/>
                <a:moveTo>
                  <a:pt x="917" y="7"/>
                </a:moveTo>
                <a:cubicBezTo>
                  <a:pt x="848" y="16"/>
                  <a:pt x="771" y="22"/>
                  <a:pt x="704" y="49"/>
                </a:cubicBezTo>
                <a:cubicBezTo>
                  <a:pt x="720" y="70"/>
                  <a:pt x="690" y="108"/>
                  <a:pt x="677" y="133"/>
                </a:cubicBezTo>
                <a:cubicBezTo>
                  <a:pt x="673" y="141"/>
                  <a:pt x="615" y="174"/>
                  <a:pt x="637" y="188"/>
                </a:cubicBezTo>
                <a:cubicBezTo>
                  <a:pt x="653" y="199"/>
                  <a:pt x="684" y="181"/>
                  <a:pt x="692" y="198"/>
                </a:cubicBezTo>
                <a:cubicBezTo>
                  <a:pt x="708" y="233"/>
                  <a:pt x="715" y="278"/>
                  <a:pt x="699" y="312"/>
                </a:cubicBezTo>
                <a:cubicBezTo>
                  <a:pt x="732" y="336"/>
                  <a:pt x="665" y="383"/>
                  <a:pt x="630" y="410"/>
                </a:cubicBezTo>
                <a:cubicBezTo>
                  <a:pt x="601" y="433"/>
                  <a:pt x="554" y="388"/>
                  <a:pt x="522" y="389"/>
                </a:cubicBezTo>
                <a:cubicBezTo>
                  <a:pt x="528" y="376"/>
                  <a:pt x="539" y="366"/>
                  <a:pt x="552" y="359"/>
                </a:cubicBezTo>
                <a:cubicBezTo>
                  <a:pt x="545" y="341"/>
                  <a:pt x="546" y="304"/>
                  <a:pt x="558" y="289"/>
                </a:cubicBezTo>
                <a:cubicBezTo>
                  <a:pt x="568" y="275"/>
                  <a:pt x="564" y="332"/>
                  <a:pt x="622" y="274"/>
                </a:cubicBezTo>
                <a:cubicBezTo>
                  <a:pt x="630" y="266"/>
                  <a:pt x="638" y="246"/>
                  <a:pt x="628" y="238"/>
                </a:cubicBezTo>
                <a:cubicBezTo>
                  <a:pt x="612" y="224"/>
                  <a:pt x="579" y="242"/>
                  <a:pt x="564" y="226"/>
                </a:cubicBezTo>
                <a:cubicBezTo>
                  <a:pt x="549" y="209"/>
                  <a:pt x="568" y="177"/>
                  <a:pt x="546" y="160"/>
                </a:cubicBezTo>
                <a:cubicBezTo>
                  <a:pt x="522" y="147"/>
                  <a:pt x="495" y="194"/>
                  <a:pt x="471" y="198"/>
                </a:cubicBezTo>
                <a:cubicBezTo>
                  <a:pt x="454" y="201"/>
                  <a:pt x="438" y="124"/>
                  <a:pt x="398" y="236"/>
                </a:cubicBezTo>
                <a:cubicBezTo>
                  <a:pt x="355" y="356"/>
                  <a:pt x="320" y="431"/>
                  <a:pt x="227" y="522"/>
                </a:cubicBezTo>
                <a:cubicBezTo>
                  <a:pt x="191" y="558"/>
                  <a:pt x="281" y="586"/>
                  <a:pt x="302" y="593"/>
                </a:cubicBezTo>
                <a:cubicBezTo>
                  <a:pt x="352" y="609"/>
                  <a:pt x="414" y="569"/>
                  <a:pt x="431" y="606"/>
                </a:cubicBezTo>
                <a:cubicBezTo>
                  <a:pt x="366" y="593"/>
                  <a:pt x="298" y="654"/>
                  <a:pt x="236" y="626"/>
                </a:cubicBezTo>
                <a:cubicBezTo>
                  <a:pt x="291" y="662"/>
                  <a:pt x="226" y="636"/>
                  <a:pt x="202" y="651"/>
                </a:cubicBezTo>
                <a:cubicBezTo>
                  <a:pt x="226" y="668"/>
                  <a:pt x="269" y="659"/>
                  <a:pt x="273" y="697"/>
                </a:cubicBezTo>
                <a:cubicBezTo>
                  <a:pt x="227" y="711"/>
                  <a:pt x="201" y="666"/>
                  <a:pt x="169" y="643"/>
                </a:cubicBezTo>
                <a:cubicBezTo>
                  <a:pt x="130" y="643"/>
                  <a:pt x="81" y="630"/>
                  <a:pt x="57" y="672"/>
                </a:cubicBezTo>
                <a:cubicBezTo>
                  <a:pt x="87" y="712"/>
                  <a:pt x="143" y="704"/>
                  <a:pt x="186" y="701"/>
                </a:cubicBezTo>
                <a:cubicBezTo>
                  <a:pt x="219" y="699"/>
                  <a:pt x="332" y="758"/>
                  <a:pt x="325" y="688"/>
                </a:cubicBezTo>
                <a:cubicBezTo>
                  <a:pt x="347" y="704"/>
                  <a:pt x="380" y="714"/>
                  <a:pt x="398" y="685"/>
                </a:cubicBezTo>
                <a:cubicBezTo>
                  <a:pt x="404" y="709"/>
                  <a:pt x="453" y="722"/>
                  <a:pt x="485" y="685"/>
                </a:cubicBezTo>
                <a:cubicBezTo>
                  <a:pt x="501" y="768"/>
                  <a:pt x="639" y="773"/>
                  <a:pt x="702" y="797"/>
                </a:cubicBezTo>
                <a:cubicBezTo>
                  <a:pt x="613" y="899"/>
                  <a:pt x="669" y="950"/>
                  <a:pt x="745" y="934"/>
                </a:cubicBezTo>
                <a:cubicBezTo>
                  <a:pt x="747" y="913"/>
                  <a:pt x="751" y="891"/>
                  <a:pt x="737" y="872"/>
                </a:cubicBezTo>
                <a:cubicBezTo>
                  <a:pt x="702" y="823"/>
                  <a:pt x="775" y="771"/>
                  <a:pt x="793" y="735"/>
                </a:cubicBezTo>
                <a:cubicBezTo>
                  <a:pt x="814" y="695"/>
                  <a:pt x="768" y="606"/>
                  <a:pt x="730" y="593"/>
                </a:cubicBezTo>
                <a:cubicBezTo>
                  <a:pt x="722" y="578"/>
                  <a:pt x="733" y="575"/>
                  <a:pt x="730" y="564"/>
                </a:cubicBezTo>
                <a:cubicBezTo>
                  <a:pt x="764" y="542"/>
                  <a:pt x="795" y="584"/>
                  <a:pt x="778" y="536"/>
                </a:cubicBezTo>
                <a:cubicBezTo>
                  <a:pt x="805" y="550"/>
                  <a:pt x="996" y="561"/>
                  <a:pt x="953" y="512"/>
                </a:cubicBezTo>
                <a:cubicBezTo>
                  <a:pt x="909" y="461"/>
                  <a:pt x="1050" y="441"/>
                  <a:pt x="1009" y="373"/>
                </a:cubicBezTo>
                <a:cubicBezTo>
                  <a:pt x="996" y="350"/>
                  <a:pt x="895" y="333"/>
                  <a:pt x="942" y="297"/>
                </a:cubicBezTo>
                <a:cubicBezTo>
                  <a:pt x="977" y="268"/>
                  <a:pt x="1025" y="310"/>
                  <a:pt x="1038" y="256"/>
                </a:cubicBezTo>
                <a:cubicBezTo>
                  <a:pt x="1043" y="233"/>
                  <a:pt x="1057" y="161"/>
                  <a:pt x="1077" y="112"/>
                </a:cubicBezTo>
                <a:cubicBezTo>
                  <a:pt x="1058" y="54"/>
                  <a:pt x="972" y="0"/>
                  <a:pt x="917" y="7"/>
                </a:cubicBezTo>
                <a:close/>
                <a:moveTo>
                  <a:pt x="264" y="735"/>
                </a:moveTo>
                <a:cubicBezTo>
                  <a:pt x="242" y="733"/>
                  <a:pt x="206" y="778"/>
                  <a:pt x="168" y="774"/>
                </a:cubicBezTo>
                <a:cubicBezTo>
                  <a:pt x="151" y="774"/>
                  <a:pt x="143" y="767"/>
                  <a:pt x="123" y="763"/>
                </a:cubicBezTo>
                <a:cubicBezTo>
                  <a:pt x="92" y="755"/>
                  <a:pt x="0" y="766"/>
                  <a:pt x="38" y="725"/>
                </a:cubicBezTo>
                <a:cubicBezTo>
                  <a:pt x="64" y="695"/>
                  <a:pt x="223" y="735"/>
                  <a:pt x="264" y="735"/>
                </a:cubicBezTo>
                <a:close/>
                <a:moveTo>
                  <a:pt x="675" y="20"/>
                </a:moveTo>
                <a:cubicBezTo>
                  <a:pt x="697" y="19"/>
                  <a:pt x="718" y="14"/>
                  <a:pt x="737" y="5"/>
                </a:cubicBezTo>
                <a:cubicBezTo>
                  <a:pt x="715" y="5"/>
                  <a:pt x="695" y="9"/>
                  <a:pt x="675" y="20"/>
                </a:cubicBezTo>
                <a:close/>
                <a:moveTo>
                  <a:pt x="545" y="46"/>
                </a:moveTo>
                <a:cubicBezTo>
                  <a:pt x="576" y="37"/>
                  <a:pt x="609" y="31"/>
                  <a:pt x="637" y="14"/>
                </a:cubicBezTo>
                <a:cubicBezTo>
                  <a:pt x="605" y="19"/>
                  <a:pt x="572" y="28"/>
                  <a:pt x="545" y="46"/>
                </a:cubicBezTo>
                <a:close/>
                <a:moveTo>
                  <a:pt x="491" y="73"/>
                </a:moveTo>
                <a:cubicBezTo>
                  <a:pt x="481" y="79"/>
                  <a:pt x="469" y="85"/>
                  <a:pt x="462" y="94"/>
                </a:cubicBezTo>
                <a:cubicBezTo>
                  <a:pt x="472" y="87"/>
                  <a:pt x="481" y="80"/>
                  <a:pt x="491" y="73"/>
                </a:cubicBezTo>
                <a:close/>
                <a:moveTo>
                  <a:pt x="423" y="168"/>
                </a:moveTo>
                <a:cubicBezTo>
                  <a:pt x="448" y="158"/>
                  <a:pt x="466" y="135"/>
                  <a:pt x="447" y="109"/>
                </a:cubicBezTo>
                <a:cubicBezTo>
                  <a:pt x="425" y="121"/>
                  <a:pt x="412" y="143"/>
                  <a:pt x="423" y="168"/>
                </a:cubicBezTo>
                <a:close/>
                <a:moveTo>
                  <a:pt x="171" y="581"/>
                </a:moveTo>
                <a:cubicBezTo>
                  <a:pt x="220" y="562"/>
                  <a:pt x="251" y="646"/>
                  <a:pt x="298" y="610"/>
                </a:cubicBezTo>
                <a:cubicBezTo>
                  <a:pt x="261" y="593"/>
                  <a:pt x="211" y="536"/>
                  <a:pt x="171" y="58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8" name="꙱ Nepal (Federal Democratic Republic of Nepal) (NP) (H)">
            <a:extLst>
              <a:ext uri="{FF2B5EF4-FFF2-40B4-BE49-F238E27FC236}">
                <a16:creationId xmlns:a16="http://schemas.microsoft.com/office/drawing/2014/main" id="{EDD15446-C744-4F9C-BA51-F5CF82AF2F98}"/>
              </a:ext>
            </a:extLst>
          </p:cNvPr>
          <p:cNvSpPr>
            <a:spLocks/>
          </p:cNvSpPr>
          <p:nvPr/>
        </p:nvSpPr>
        <p:spPr bwMode="auto">
          <a:xfrm>
            <a:off x="6402273" y="1482165"/>
            <a:ext cx="216305" cy="120701"/>
          </a:xfrm>
          <a:custGeom>
            <a:avLst/>
            <a:gdLst>
              <a:gd name="T0" fmla="*/ 524 w 2617"/>
              <a:gd name="T1" fmla="*/ 54 h 1461"/>
              <a:gd name="T2" fmla="*/ 796 w 2617"/>
              <a:gd name="T3" fmla="*/ 251 h 1461"/>
              <a:gd name="T4" fmla="*/ 974 w 2617"/>
              <a:gd name="T5" fmla="*/ 349 h 1461"/>
              <a:gd name="T6" fmla="*/ 1124 w 2617"/>
              <a:gd name="T7" fmla="*/ 430 h 1461"/>
              <a:gd name="T8" fmla="*/ 1233 w 2617"/>
              <a:gd name="T9" fmla="*/ 451 h 1461"/>
              <a:gd name="T10" fmla="*/ 1296 w 2617"/>
              <a:gd name="T11" fmla="*/ 560 h 1461"/>
              <a:gd name="T12" fmla="*/ 1507 w 2617"/>
              <a:gd name="T13" fmla="*/ 665 h 1461"/>
              <a:gd name="T14" fmla="*/ 1590 w 2617"/>
              <a:gd name="T15" fmla="*/ 677 h 1461"/>
              <a:gd name="T16" fmla="*/ 1593 w 2617"/>
              <a:gd name="T17" fmla="*/ 749 h 1461"/>
              <a:gd name="T18" fmla="*/ 1762 w 2617"/>
              <a:gd name="T19" fmla="*/ 754 h 1461"/>
              <a:gd name="T20" fmla="*/ 1874 w 2617"/>
              <a:gd name="T21" fmla="*/ 882 h 1461"/>
              <a:gd name="T22" fmla="*/ 1919 w 2617"/>
              <a:gd name="T23" fmla="*/ 816 h 1461"/>
              <a:gd name="T24" fmla="*/ 2042 w 2617"/>
              <a:gd name="T25" fmla="*/ 878 h 1461"/>
              <a:gd name="T26" fmla="*/ 2092 w 2617"/>
              <a:gd name="T27" fmla="*/ 846 h 1461"/>
              <a:gd name="T28" fmla="*/ 2159 w 2617"/>
              <a:gd name="T29" fmla="*/ 872 h 1461"/>
              <a:gd name="T30" fmla="*/ 2317 w 2617"/>
              <a:gd name="T31" fmla="*/ 922 h 1461"/>
              <a:gd name="T32" fmla="*/ 2534 w 2617"/>
              <a:gd name="T33" fmla="*/ 922 h 1461"/>
              <a:gd name="T34" fmla="*/ 2542 w 2617"/>
              <a:gd name="T35" fmla="*/ 1042 h 1461"/>
              <a:gd name="T36" fmla="*/ 2582 w 2617"/>
              <a:gd name="T37" fmla="*/ 1261 h 1461"/>
              <a:gd name="T38" fmla="*/ 2610 w 2617"/>
              <a:gd name="T39" fmla="*/ 1378 h 1461"/>
              <a:gd name="T40" fmla="*/ 2542 w 2617"/>
              <a:gd name="T41" fmla="*/ 1442 h 1461"/>
              <a:gd name="T42" fmla="*/ 2407 w 2617"/>
              <a:gd name="T43" fmla="*/ 1442 h 1461"/>
              <a:gd name="T44" fmla="*/ 2290 w 2617"/>
              <a:gd name="T45" fmla="*/ 1383 h 1461"/>
              <a:gd name="T46" fmla="*/ 2139 w 2617"/>
              <a:gd name="T47" fmla="*/ 1405 h 1461"/>
              <a:gd name="T48" fmla="*/ 1958 w 2617"/>
              <a:gd name="T49" fmla="*/ 1357 h 1461"/>
              <a:gd name="T50" fmla="*/ 1825 w 2617"/>
              <a:gd name="T51" fmla="*/ 1292 h 1461"/>
              <a:gd name="T52" fmla="*/ 1713 w 2617"/>
              <a:gd name="T53" fmla="*/ 1308 h 1461"/>
              <a:gd name="T54" fmla="*/ 1542 w 2617"/>
              <a:gd name="T55" fmla="*/ 1200 h 1461"/>
              <a:gd name="T56" fmla="*/ 1477 w 2617"/>
              <a:gd name="T57" fmla="*/ 1111 h 1461"/>
              <a:gd name="T58" fmla="*/ 1263 w 2617"/>
              <a:gd name="T59" fmla="*/ 1104 h 1461"/>
              <a:gd name="T60" fmla="*/ 1120 w 2617"/>
              <a:gd name="T61" fmla="*/ 1076 h 1461"/>
              <a:gd name="T62" fmla="*/ 1011 w 2617"/>
              <a:gd name="T63" fmla="*/ 1069 h 1461"/>
              <a:gd name="T64" fmla="*/ 896 w 2617"/>
              <a:gd name="T65" fmla="*/ 993 h 1461"/>
              <a:gd name="T66" fmla="*/ 790 w 2617"/>
              <a:gd name="T67" fmla="*/ 971 h 1461"/>
              <a:gd name="T68" fmla="*/ 642 w 2617"/>
              <a:gd name="T69" fmla="*/ 911 h 1461"/>
              <a:gd name="T70" fmla="*/ 430 w 2617"/>
              <a:gd name="T71" fmla="*/ 802 h 1461"/>
              <a:gd name="T72" fmla="*/ 335 w 2617"/>
              <a:gd name="T73" fmla="*/ 720 h 1461"/>
              <a:gd name="T74" fmla="*/ 171 w 2617"/>
              <a:gd name="T75" fmla="*/ 633 h 1461"/>
              <a:gd name="T76" fmla="*/ 18 w 2617"/>
              <a:gd name="T77" fmla="*/ 558 h 1461"/>
              <a:gd name="T78" fmla="*/ 59 w 2617"/>
              <a:gd name="T79" fmla="*/ 445 h 1461"/>
              <a:gd name="T80" fmla="*/ 74 w 2617"/>
              <a:gd name="T81" fmla="*/ 284 h 1461"/>
              <a:gd name="T82" fmla="*/ 119 w 2617"/>
              <a:gd name="T83" fmla="*/ 216 h 1461"/>
              <a:gd name="T84" fmla="*/ 219 w 2617"/>
              <a:gd name="T85" fmla="*/ 90 h 1461"/>
              <a:gd name="T86" fmla="*/ 244 w 2617"/>
              <a:gd name="T87" fmla="*/ 102 h 1461"/>
              <a:gd name="T88" fmla="*/ 297 w 2617"/>
              <a:gd name="T89" fmla="*/ 127 h 1461"/>
              <a:gd name="T90" fmla="*/ 328 w 2617"/>
              <a:gd name="T91" fmla="*/ 39 h 1461"/>
              <a:gd name="T92" fmla="*/ 397 w 2617"/>
              <a:gd name="T93" fmla="*/ 8 h 1461"/>
              <a:gd name="T94" fmla="*/ 524 w 2617"/>
              <a:gd name="T95" fmla="*/ 54 h 1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17" h="1461">
                <a:moveTo>
                  <a:pt x="524" y="54"/>
                </a:moveTo>
                <a:cubicBezTo>
                  <a:pt x="617" y="129"/>
                  <a:pt x="711" y="206"/>
                  <a:pt x="796" y="251"/>
                </a:cubicBezTo>
                <a:cubicBezTo>
                  <a:pt x="867" y="288"/>
                  <a:pt x="923" y="291"/>
                  <a:pt x="974" y="349"/>
                </a:cubicBezTo>
                <a:cubicBezTo>
                  <a:pt x="1025" y="409"/>
                  <a:pt x="1057" y="486"/>
                  <a:pt x="1124" y="430"/>
                </a:cubicBezTo>
                <a:cubicBezTo>
                  <a:pt x="1159" y="403"/>
                  <a:pt x="1201" y="424"/>
                  <a:pt x="1233" y="451"/>
                </a:cubicBezTo>
                <a:cubicBezTo>
                  <a:pt x="1272" y="481"/>
                  <a:pt x="1277" y="545"/>
                  <a:pt x="1296" y="560"/>
                </a:cubicBezTo>
                <a:cubicBezTo>
                  <a:pt x="1351" y="604"/>
                  <a:pt x="1454" y="663"/>
                  <a:pt x="1507" y="665"/>
                </a:cubicBezTo>
                <a:cubicBezTo>
                  <a:pt x="1542" y="665"/>
                  <a:pt x="1568" y="626"/>
                  <a:pt x="1590" y="677"/>
                </a:cubicBezTo>
                <a:cubicBezTo>
                  <a:pt x="1601" y="704"/>
                  <a:pt x="1556" y="720"/>
                  <a:pt x="1593" y="749"/>
                </a:cubicBezTo>
                <a:cubicBezTo>
                  <a:pt x="1621" y="772"/>
                  <a:pt x="1729" y="795"/>
                  <a:pt x="1762" y="754"/>
                </a:cubicBezTo>
                <a:cubicBezTo>
                  <a:pt x="1781" y="812"/>
                  <a:pt x="1847" y="830"/>
                  <a:pt x="1874" y="882"/>
                </a:cubicBezTo>
                <a:cubicBezTo>
                  <a:pt x="1908" y="949"/>
                  <a:pt x="1906" y="827"/>
                  <a:pt x="1919" y="816"/>
                </a:cubicBezTo>
                <a:cubicBezTo>
                  <a:pt x="1921" y="852"/>
                  <a:pt x="2016" y="928"/>
                  <a:pt x="2042" y="878"/>
                </a:cubicBezTo>
                <a:cubicBezTo>
                  <a:pt x="2051" y="858"/>
                  <a:pt x="2057" y="829"/>
                  <a:pt x="2092" y="846"/>
                </a:cubicBezTo>
                <a:cubicBezTo>
                  <a:pt x="2121" y="861"/>
                  <a:pt x="2132" y="855"/>
                  <a:pt x="2159" y="872"/>
                </a:cubicBezTo>
                <a:cubicBezTo>
                  <a:pt x="2240" y="925"/>
                  <a:pt x="2257" y="919"/>
                  <a:pt x="2317" y="922"/>
                </a:cubicBezTo>
                <a:cubicBezTo>
                  <a:pt x="2364" y="925"/>
                  <a:pt x="2501" y="898"/>
                  <a:pt x="2534" y="922"/>
                </a:cubicBezTo>
                <a:cubicBezTo>
                  <a:pt x="2538" y="962"/>
                  <a:pt x="2546" y="998"/>
                  <a:pt x="2542" y="1042"/>
                </a:cubicBezTo>
                <a:cubicBezTo>
                  <a:pt x="2531" y="1173"/>
                  <a:pt x="2514" y="1151"/>
                  <a:pt x="2582" y="1261"/>
                </a:cubicBezTo>
                <a:cubicBezTo>
                  <a:pt x="2609" y="1303"/>
                  <a:pt x="2617" y="1328"/>
                  <a:pt x="2610" y="1378"/>
                </a:cubicBezTo>
                <a:cubicBezTo>
                  <a:pt x="2603" y="1428"/>
                  <a:pt x="2594" y="1444"/>
                  <a:pt x="2542" y="1442"/>
                </a:cubicBezTo>
                <a:cubicBezTo>
                  <a:pt x="2519" y="1442"/>
                  <a:pt x="2425" y="1435"/>
                  <a:pt x="2407" y="1442"/>
                </a:cubicBezTo>
                <a:cubicBezTo>
                  <a:pt x="2359" y="1461"/>
                  <a:pt x="2298" y="1438"/>
                  <a:pt x="2290" y="1383"/>
                </a:cubicBezTo>
                <a:cubicBezTo>
                  <a:pt x="2250" y="1390"/>
                  <a:pt x="2211" y="1453"/>
                  <a:pt x="2139" y="1405"/>
                </a:cubicBezTo>
                <a:cubicBezTo>
                  <a:pt x="2112" y="1388"/>
                  <a:pt x="1987" y="1345"/>
                  <a:pt x="1958" y="1357"/>
                </a:cubicBezTo>
                <a:cubicBezTo>
                  <a:pt x="1864" y="1396"/>
                  <a:pt x="1898" y="1286"/>
                  <a:pt x="1825" y="1292"/>
                </a:cubicBezTo>
                <a:cubicBezTo>
                  <a:pt x="1795" y="1295"/>
                  <a:pt x="1738" y="1343"/>
                  <a:pt x="1713" y="1308"/>
                </a:cubicBezTo>
                <a:cubicBezTo>
                  <a:pt x="1651" y="1221"/>
                  <a:pt x="1566" y="1255"/>
                  <a:pt x="1542" y="1200"/>
                </a:cubicBezTo>
                <a:cubicBezTo>
                  <a:pt x="1523" y="1169"/>
                  <a:pt x="1522" y="1125"/>
                  <a:pt x="1477" y="1111"/>
                </a:cubicBezTo>
                <a:cubicBezTo>
                  <a:pt x="1461" y="1106"/>
                  <a:pt x="1228" y="1011"/>
                  <a:pt x="1263" y="1104"/>
                </a:cubicBezTo>
                <a:cubicBezTo>
                  <a:pt x="1217" y="1084"/>
                  <a:pt x="1169" y="1039"/>
                  <a:pt x="1120" y="1076"/>
                </a:cubicBezTo>
                <a:cubicBezTo>
                  <a:pt x="1083" y="1103"/>
                  <a:pt x="1047" y="1077"/>
                  <a:pt x="1011" y="1069"/>
                </a:cubicBezTo>
                <a:cubicBezTo>
                  <a:pt x="941" y="1055"/>
                  <a:pt x="935" y="1042"/>
                  <a:pt x="896" y="993"/>
                </a:cubicBezTo>
                <a:cubicBezTo>
                  <a:pt x="884" y="979"/>
                  <a:pt x="811" y="982"/>
                  <a:pt x="790" y="971"/>
                </a:cubicBezTo>
                <a:cubicBezTo>
                  <a:pt x="749" y="953"/>
                  <a:pt x="696" y="887"/>
                  <a:pt x="642" y="911"/>
                </a:cubicBezTo>
                <a:cubicBezTo>
                  <a:pt x="618" y="924"/>
                  <a:pt x="459" y="829"/>
                  <a:pt x="430" y="802"/>
                </a:cubicBezTo>
                <a:cubicBezTo>
                  <a:pt x="395" y="770"/>
                  <a:pt x="375" y="744"/>
                  <a:pt x="335" y="720"/>
                </a:cubicBezTo>
                <a:cubicBezTo>
                  <a:pt x="315" y="707"/>
                  <a:pt x="184" y="643"/>
                  <a:pt x="171" y="633"/>
                </a:cubicBezTo>
                <a:cubicBezTo>
                  <a:pt x="170" y="708"/>
                  <a:pt x="24" y="577"/>
                  <a:pt x="18" y="558"/>
                </a:cubicBezTo>
                <a:cubicBezTo>
                  <a:pt x="8" y="526"/>
                  <a:pt x="53" y="478"/>
                  <a:pt x="59" y="445"/>
                </a:cubicBezTo>
                <a:cubicBezTo>
                  <a:pt x="68" y="387"/>
                  <a:pt x="0" y="413"/>
                  <a:pt x="74" y="284"/>
                </a:cubicBezTo>
                <a:cubicBezTo>
                  <a:pt x="83" y="268"/>
                  <a:pt x="98" y="263"/>
                  <a:pt x="119" y="216"/>
                </a:cubicBezTo>
                <a:cubicBezTo>
                  <a:pt x="144" y="160"/>
                  <a:pt x="171" y="84"/>
                  <a:pt x="219" y="90"/>
                </a:cubicBezTo>
                <a:cubicBezTo>
                  <a:pt x="224" y="91"/>
                  <a:pt x="235" y="95"/>
                  <a:pt x="244" y="102"/>
                </a:cubicBezTo>
                <a:cubicBezTo>
                  <a:pt x="257" y="111"/>
                  <a:pt x="276" y="142"/>
                  <a:pt x="297" y="127"/>
                </a:cubicBezTo>
                <a:cubicBezTo>
                  <a:pt x="330" y="102"/>
                  <a:pt x="334" y="77"/>
                  <a:pt x="328" y="39"/>
                </a:cubicBezTo>
                <a:cubicBezTo>
                  <a:pt x="366" y="53"/>
                  <a:pt x="372" y="0"/>
                  <a:pt x="397" y="8"/>
                </a:cubicBezTo>
                <a:cubicBezTo>
                  <a:pt x="441" y="22"/>
                  <a:pt x="481" y="19"/>
                  <a:pt x="524" y="5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9" name="꙱ Nauru (Republic of Nauru) (NR) (H)">
            <a:extLst>
              <a:ext uri="{FF2B5EF4-FFF2-40B4-BE49-F238E27FC236}">
                <a16:creationId xmlns:a16="http://schemas.microsoft.com/office/drawing/2014/main" id="{27A60538-C5A9-4E51-8A4F-375E4D52CC7B}"/>
              </a:ext>
            </a:extLst>
          </p:cNvPr>
          <p:cNvSpPr>
            <a:spLocks/>
          </p:cNvSpPr>
          <p:nvPr/>
        </p:nvSpPr>
        <p:spPr bwMode="auto">
          <a:xfrm>
            <a:off x="8675269" y="2318704"/>
            <a:ext cx="4780" cy="4780"/>
          </a:xfrm>
          <a:custGeom>
            <a:avLst/>
            <a:gdLst>
              <a:gd name="T0" fmla="*/ 26 w 53"/>
              <a:gd name="T1" fmla="*/ 47 h 47"/>
              <a:gd name="T2" fmla="*/ 53 w 53"/>
              <a:gd name="T3" fmla="*/ 35 h 47"/>
              <a:gd name="T4" fmla="*/ 0 w 53"/>
              <a:gd name="T5" fmla="*/ 17 h 47"/>
              <a:gd name="T6" fmla="*/ 26 w 53"/>
              <a:gd name="T7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3" h="47">
                <a:moveTo>
                  <a:pt x="26" y="47"/>
                </a:moveTo>
                <a:cubicBezTo>
                  <a:pt x="35" y="43"/>
                  <a:pt x="44" y="39"/>
                  <a:pt x="53" y="35"/>
                </a:cubicBezTo>
                <a:cubicBezTo>
                  <a:pt x="43" y="10"/>
                  <a:pt x="22" y="0"/>
                  <a:pt x="0" y="17"/>
                </a:cubicBezTo>
                <a:cubicBezTo>
                  <a:pt x="8" y="28"/>
                  <a:pt x="16" y="38"/>
                  <a:pt x="26" y="4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0" name="꙱ Namibia (Republic of Namibia) (NA) (H)">
            <a:extLst>
              <a:ext uri="{FF2B5EF4-FFF2-40B4-BE49-F238E27FC236}">
                <a16:creationId xmlns:a16="http://schemas.microsoft.com/office/drawing/2014/main" id="{63ADDBDF-F926-47B2-82D9-F65CB75E8F11}"/>
              </a:ext>
            </a:extLst>
          </p:cNvPr>
          <p:cNvSpPr>
            <a:spLocks/>
          </p:cNvSpPr>
          <p:nvPr/>
        </p:nvSpPr>
        <p:spPr bwMode="auto">
          <a:xfrm>
            <a:off x="4693343" y="2876794"/>
            <a:ext cx="346566" cy="353737"/>
          </a:xfrm>
          <a:custGeom>
            <a:avLst/>
            <a:gdLst>
              <a:gd name="T0" fmla="*/ 13 w 4195"/>
              <a:gd name="T1" fmla="*/ 126 h 4299"/>
              <a:gd name="T2" fmla="*/ 138 w 4195"/>
              <a:gd name="T3" fmla="*/ 89 h 4299"/>
              <a:gd name="T4" fmla="*/ 255 w 4195"/>
              <a:gd name="T5" fmla="*/ 118 h 4299"/>
              <a:gd name="T6" fmla="*/ 503 w 4195"/>
              <a:gd name="T7" fmla="*/ 27 h 4299"/>
              <a:gd name="T8" fmla="*/ 704 w 4195"/>
              <a:gd name="T9" fmla="*/ 164 h 4299"/>
              <a:gd name="T10" fmla="*/ 963 w 4195"/>
              <a:gd name="T11" fmla="*/ 174 h 4299"/>
              <a:gd name="T12" fmla="*/ 1979 w 4195"/>
              <a:gd name="T13" fmla="*/ 170 h 4299"/>
              <a:gd name="T14" fmla="*/ 2141 w 4195"/>
              <a:gd name="T15" fmla="*/ 239 h 4299"/>
              <a:gd name="T16" fmla="*/ 2372 w 4195"/>
              <a:gd name="T17" fmla="*/ 328 h 4299"/>
              <a:gd name="T18" fmla="*/ 2752 w 4195"/>
              <a:gd name="T19" fmla="*/ 378 h 4299"/>
              <a:gd name="T20" fmla="*/ 3001 w 4195"/>
              <a:gd name="T21" fmla="*/ 374 h 4299"/>
              <a:gd name="T22" fmla="*/ 3118 w 4195"/>
              <a:gd name="T23" fmla="*/ 370 h 4299"/>
              <a:gd name="T24" fmla="*/ 3792 w 4195"/>
              <a:gd name="T25" fmla="*/ 227 h 4299"/>
              <a:gd name="T26" fmla="*/ 3925 w 4195"/>
              <a:gd name="T27" fmla="*/ 208 h 4299"/>
              <a:gd name="T28" fmla="*/ 4018 w 4195"/>
              <a:gd name="T29" fmla="*/ 224 h 4299"/>
              <a:gd name="T30" fmla="*/ 4195 w 4195"/>
              <a:gd name="T31" fmla="*/ 308 h 4299"/>
              <a:gd name="T32" fmla="*/ 4064 w 4195"/>
              <a:gd name="T33" fmla="*/ 340 h 4299"/>
              <a:gd name="T34" fmla="*/ 3963 w 4195"/>
              <a:gd name="T35" fmla="*/ 385 h 4299"/>
              <a:gd name="T36" fmla="*/ 3691 w 4195"/>
              <a:gd name="T37" fmla="*/ 566 h 4299"/>
              <a:gd name="T38" fmla="*/ 3537 w 4195"/>
              <a:gd name="T39" fmla="*/ 393 h 4299"/>
              <a:gd name="T40" fmla="*/ 3194 w 4195"/>
              <a:gd name="T41" fmla="*/ 464 h 4299"/>
              <a:gd name="T42" fmla="*/ 2892 w 4195"/>
              <a:gd name="T43" fmla="*/ 503 h 4299"/>
              <a:gd name="T44" fmla="*/ 2852 w 4195"/>
              <a:gd name="T45" fmla="*/ 1816 h 4299"/>
              <a:gd name="T46" fmla="*/ 2571 w 4195"/>
              <a:gd name="T47" fmla="*/ 1816 h 4299"/>
              <a:gd name="T48" fmla="*/ 2545 w 4195"/>
              <a:gd name="T49" fmla="*/ 2816 h 4299"/>
              <a:gd name="T50" fmla="*/ 2536 w 4195"/>
              <a:gd name="T51" fmla="*/ 2804 h 4299"/>
              <a:gd name="T52" fmla="*/ 2507 w 4195"/>
              <a:gd name="T53" fmla="*/ 4087 h 4299"/>
              <a:gd name="T54" fmla="*/ 2412 w 4195"/>
              <a:gd name="T55" fmla="*/ 4142 h 4299"/>
              <a:gd name="T56" fmla="*/ 2326 w 4195"/>
              <a:gd name="T57" fmla="*/ 4217 h 4299"/>
              <a:gd name="T58" fmla="*/ 2290 w 4195"/>
              <a:gd name="T59" fmla="*/ 4280 h 4299"/>
              <a:gd name="T60" fmla="*/ 2135 w 4195"/>
              <a:gd name="T61" fmla="*/ 4261 h 4299"/>
              <a:gd name="T62" fmla="*/ 1931 w 4195"/>
              <a:gd name="T63" fmla="*/ 4269 h 4299"/>
              <a:gd name="T64" fmla="*/ 1704 w 4195"/>
              <a:gd name="T65" fmla="*/ 4148 h 4299"/>
              <a:gd name="T66" fmla="*/ 1683 w 4195"/>
              <a:gd name="T67" fmla="*/ 4048 h 4299"/>
              <a:gd name="T68" fmla="*/ 1598 w 4195"/>
              <a:gd name="T69" fmla="*/ 3979 h 4299"/>
              <a:gd name="T70" fmla="*/ 1525 w 4195"/>
              <a:gd name="T71" fmla="*/ 4098 h 4299"/>
              <a:gd name="T72" fmla="*/ 1441 w 4195"/>
              <a:gd name="T73" fmla="*/ 4167 h 4299"/>
              <a:gd name="T74" fmla="*/ 1441 w 4195"/>
              <a:gd name="T75" fmla="*/ 4168 h 4299"/>
              <a:gd name="T76" fmla="*/ 1386 w 4195"/>
              <a:gd name="T77" fmla="*/ 4144 h 4299"/>
              <a:gd name="T78" fmla="*/ 1213 w 4195"/>
              <a:gd name="T79" fmla="*/ 3951 h 4299"/>
              <a:gd name="T80" fmla="*/ 1102 w 4195"/>
              <a:gd name="T81" fmla="*/ 3749 h 4299"/>
              <a:gd name="T82" fmla="*/ 1076 w 4195"/>
              <a:gd name="T83" fmla="*/ 3634 h 4299"/>
              <a:gd name="T84" fmla="*/ 1034 w 4195"/>
              <a:gd name="T85" fmla="*/ 3535 h 4299"/>
              <a:gd name="T86" fmla="*/ 999 w 4195"/>
              <a:gd name="T87" fmla="*/ 3379 h 4299"/>
              <a:gd name="T88" fmla="*/ 987 w 4195"/>
              <a:gd name="T89" fmla="*/ 3306 h 4299"/>
              <a:gd name="T90" fmla="*/ 964 w 4195"/>
              <a:gd name="T91" fmla="*/ 3160 h 4299"/>
              <a:gd name="T92" fmla="*/ 953 w 4195"/>
              <a:gd name="T93" fmla="*/ 3053 h 4299"/>
              <a:gd name="T94" fmla="*/ 954 w 4195"/>
              <a:gd name="T95" fmla="*/ 2905 h 4299"/>
              <a:gd name="T96" fmla="*/ 866 w 4195"/>
              <a:gd name="T97" fmla="*/ 2661 h 4299"/>
              <a:gd name="T98" fmla="*/ 848 w 4195"/>
              <a:gd name="T99" fmla="*/ 2401 h 4299"/>
              <a:gd name="T100" fmla="*/ 838 w 4195"/>
              <a:gd name="T101" fmla="*/ 2228 h 4299"/>
              <a:gd name="T102" fmla="*/ 862 w 4195"/>
              <a:gd name="T103" fmla="*/ 2065 h 4299"/>
              <a:gd name="T104" fmla="*/ 692 w 4195"/>
              <a:gd name="T105" fmla="*/ 1727 h 4299"/>
              <a:gd name="T106" fmla="*/ 642 w 4195"/>
              <a:gd name="T107" fmla="*/ 1612 h 4299"/>
              <a:gd name="T108" fmla="*/ 405 w 4195"/>
              <a:gd name="T109" fmla="*/ 1106 h 4299"/>
              <a:gd name="T110" fmla="*/ 161 w 4195"/>
              <a:gd name="T111" fmla="*/ 625 h 4299"/>
              <a:gd name="T112" fmla="*/ 13 w 4195"/>
              <a:gd name="T113" fmla="*/ 126 h 4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95" h="4299">
                <a:moveTo>
                  <a:pt x="13" y="126"/>
                </a:moveTo>
                <a:cubicBezTo>
                  <a:pt x="56" y="119"/>
                  <a:pt x="91" y="81"/>
                  <a:pt x="138" y="89"/>
                </a:cubicBezTo>
                <a:cubicBezTo>
                  <a:pt x="177" y="96"/>
                  <a:pt x="213" y="126"/>
                  <a:pt x="255" y="118"/>
                </a:cubicBezTo>
                <a:cubicBezTo>
                  <a:pt x="343" y="102"/>
                  <a:pt x="403" y="0"/>
                  <a:pt x="503" y="27"/>
                </a:cubicBezTo>
                <a:cubicBezTo>
                  <a:pt x="582" y="48"/>
                  <a:pt x="624" y="138"/>
                  <a:pt x="704" y="164"/>
                </a:cubicBezTo>
                <a:cubicBezTo>
                  <a:pt x="749" y="179"/>
                  <a:pt x="889" y="173"/>
                  <a:pt x="963" y="174"/>
                </a:cubicBezTo>
                <a:cubicBezTo>
                  <a:pt x="1302" y="177"/>
                  <a:pt x="1641" y="184"/>
                  <a:pt x="1979" y="170"/>
                </a:cubicBezTo>
                <a:cubicBezTo>
                  <a:pt x="2069" y="167"/>
                  <a:pt x="2099" y="160"/>
                  <a:pt x="2141" y="239"/>
                </a:cubicBezTo>
                <a:cubicBezTo>
                  <a:pt x="2195" y="340"/>
                  <a:pt x="2275" y="317"/>
                  <a:pt x="2372" y="328"/>
                </a:cubicBezTo>
                <a:cubicBezTo>
                  <a:pt x="2499" y="342"/>
                  <a:pt x="2634" y="336"/>
                  <a:pt x="2752" y="378"/>
                </a:cubicBezTo>
                <a:cubicBezTo>
                  <a:pt x="2896" y="428"/>
                  <a:pt x="2833" y="333"/>
                  <a:pt x="3001" y="374"/>
                </a:cubicBezTo>
                <a:cubicBezTo>
                  <a:pt x="3053" y="387"/>
                  <a:pt x="3083" y="378"/>
                  <a:pt x="3118" y="370"/>
                </a:cubicBezTo>
                <a:cubicBezTo>
                  <a:pt x="3329" y="321"/>
                  <a:pt x="3593" y="267"/>
                  <a:pt x="3792" y="227"/>
                </a:cubicBezTo>
                <a:cubicBezTo>
                  <a:pt x="3835" y="219"/>
                  <a:pt x="3880" y="201"/>
                  <a:pt x="3925" y="208"/>
                </a:cubicBezTo>
                <a:cubicBezTo>
                  <a:pt x="3958" y="210"/>
                  <a:pt x="3991" y="240"/>
                  <a:pt x="4018" y="224"/>
                </a:cubicBezTo>
                <a:cubicBezTo>
                  <a:pt x="4103" y="182"/>
                  <a:pt x="4139" y="270"/>
                  <a:pt x="4195" y="308"/>
                </a:cubicBezTo>
                <a:cubicBezTo>
                  <a:pt x="4155" y="298"/>
                  <a:pt x="4093" y="324"/>
                  <a:pt x="4064" y="340"/>
                </a:cubicBezTo>
                <a:cubicBezTo>
                  <a:pt x="4028" y="360"/>
                  <a:pt x="4004" y="423"/>
                  <a:pt x="3963" y="385"/>
                </a:cubicBezTo>
                <a:cubicBezTo>
                  <a:pt x="3891" y="318"/>
                  <a:pt x="3742" y="538"/>
                  <a:pt x="3691" y="566"/>
                </a:cubicBezTo>
                <a:cubicBezTo>
                  <a:pt x="3647" y="481"/>
                  <a:pt x="3642" y="394"/>
                  <a:pt x="3537" y="393"/>
                </a:cubicBezTo>
                <a:cubicBezTo>
                  <a:pt x="3435" y="392"/>
                  <a:pt x="3311" y="446"/>
                  <a:pt x="3194" y="464"/>
                </a:cubicBezTo>
                <a:lnTo>
                  <a:pt x="2892" y="503"/>
                </a:lnTo>
                <a:lnTo>
                  <a:pt x="2852" y="1816"/>
                </a:lnTo>
                <a:lnTo>
                  <a:pt x="2571" y="1816"/>
                </a:lnTo>
                <a:lnTo>
                  <a:pt x="2545" y="2816"/>
                </a:lnTo>
                <a:cubicBezTo>
                  <a:pt x="2542" y="2813"/>
                  <a:pt x="2539" y="2808"/>
                  <a:pt x="2536" y="2804"/>
                </a:cubicBezTo>
                <a:lnTo>
                  <a:pt x="2507" y="4087"/>
                </a:lnTo>
                <a:cubicBezTo>
                  <a:pt x="2504" y="4129"/>
                  <a:pt x="2442" y="4133"/>
                  <a:pt x="2412" y="4142"/>
                </a:cubicBezTo>
                <a:cubicBezTo>
                  <a:pt x="2365" y="4155"/>
                  <a:pt x="2363" y="4203"/>
                  <a:pt x="2326" y="4217"/>
                </a:cubicBezTo>
                <a:cubicBezTo>
                  <a:pt x="2299" y="4228"/>
                  <a:pt x="2250" y="4235"/>
                  <a:pt x="2290" y="4280"/>
                </a:cubicBezTo>
                <a:cubicBezTo>
                  <a:pt x="2224" y="4299"/>
                  <a:pt x="2199" y="4263"/>
                  <a:pt x="2135" y="4261"/>
                </a:cubicBezTo>
                <a:cubicBezTo>
                  <a:pt x="2063" y="4260"/>
                  <a:pt x="2004" y="4292"/>
                  <a:pt x="1931" y="4269"/>
                </a:cubicBezTo>
                <a:cubicBezTo>
                  <a:pt x="1877" y="4253"/>
                  <a:pt x="1716" y="4224"/>
                  <a:pt x="1704" y="4148"/>
                </a:cubicBezTo>
                <a:cubicBezTo>
                  <a:pt x="1699" y="4110"/>
                  <a:pt x="1736" y="4063"/>
                  <a:pt x="1683" y="4048"/>
                </a:cubicBezTo>
                <a:cubicBezTo>
                  <a:pt x="1646" y="4037"/>
                  <a:pt x="1652" y="3961"/>
                  <a:pt x="1598" y="3979"/>
                </a:cubicBezTo>
                <a:cubicBezTo>
                  <a:pt x="1557" y="3992"/>
                  <a:pt x="1530" y="4059"/>
                  <a:pt x="1525" y="4098"/>
                </a:cubicBezTo>
                <a:cubicBezTo>
                  <a:pt x="1519" y="4144"/>
                  <a:pt x="1472" y="4138"/>
                  <a:pt x="1441" y="4167"/>
                </a:cubicBezTo>
                <a:lnTo>
                  <a:pt x="1441" y="4168"/>
                </a:lnTo>
                <a:cubicBezTo>
                  <a:pt x="1422" y="4171"/>
                  <a:pt x="1403" y="4166"/>
                  <a:pt x="1386" y="4144"/>
                </a:cubicBezTo>
                <a:cubicBezTo>
                  <a:pt x="1333" y="4077"/>
                  <a:pt x="1261" y="4023"/>
                  <a:pt x="1213" y="3951"/>
                </a:cubicBezTo>
                <a:cubicBezTo>
                  <a:pt x="1170" y="3887"/>
                  <a:pt x="1137" y="3817"/>
                  <a:pt x="1102" y="3749"/>
                </a:cubicBezTo>
                <a:cubicBezTo>
                  <a:pt x="1084" y="3712"/>
                  <a:pt x="1082" y="3673"/>
                  <a:pt x="1076" y="3634"/>
                </a:cubicBezTo>
                <a:cubicBezTo>
                  <a:pt x="1069" y="3593"/>
                  <a:pt x="1042" y="3572"/>
                  <a:pt x="1034" y="3535"/>
                </a:cubicBezTo>
                <a:cubicBezTo>
                  <a:pt x="1019" y="3467"/>
                  <a:pt x="1049" y="3442"/>
                  <a:pt x="999" y="3379"/>
                </a:cubicBezTo>
                <a:cubicBezTo>
                  <a:pt x="979" y="3354"/>
                  <a:pt x="986" y="3338"/>
                  <a:pt x="987" y="3306"/>
                </a:cubicBezTo>
                <a:cubicBezTo>
                  <a:pt x="988" y="3255"/>
                  <a:pt x="970" y="3210"/>
                  <a:pt x="964" y="3160"/>
                </a:cubicBezTo>
                <a:cubicBezTo>
                  <a:pt x="960" y="3124"/>
                  <a:pt x="963" y="3088"/>
                  <a:pt x="953" y="3053"/>
                </a:cubicBezTo>
                <a:cubicBezTo>
                  <a:pt x="939" y="3003"/>
                  <a:pt x="963" y="2955"/>
                  <a:pt x="954" y="2905"/>
                </a:cubicBezTo>
                <a:cubicBezTo>
                  <a:pt x="937" y="2820"/>
                  <a:pt x="897" y="2742"/>
                  <a:pt x="866" y="2661"/>
                </a:cubicBezTo>
                <a:cubicBezTo>
                  <a:pt x="831" y="2570"/>
                  <a:pt x="857" y="2494"/>
                  <a:pt x="848" y="2401"/>
                </a:cubicBezTo>
                <a:cubicBezTo>
                  <a:pt x="841" y="2339"/>
                  <a:pt x="832" y="2261"/>
                  <a:pt x="838" y="2228"/>
                </a:cubicBezTo>
                <a:cubicBezTo>
                  <a:pt x="841" y="2213"/>
                  <a:pt x="879" y="2061"/>
                  <a:pt x="862" y="2065"/>
                </a:cubicBezTo>
                <a:cubicBezTo>
                  <a:pt x="855" y="1913"/>
                  <a:pt x="743" y="1818"/>
                  <a:pt x="692" y="1727"/>
                </a:cubicBezTo>
                <a:cubicBezTo>
                  <a:pt x="672" y="1690"/>
                  <a:pt x="668" y="1645"/>
                  <a:pt x="642" y="1612"/>
                </a:cubicBezTo>
                <a:cubicBezTo>
                  <a:pt x="520" y="1459"/>
                  <a:pt x="494" y="1273"/>
                  <a:pt x="405" y="1106"/>
                </a:cubicBezTo>
                <a:cubicBezTo>
                  <a:pt x="322" y="954"/>
                  <a:pt x="295" y="745"/>
                  <a:pt x="161" y="625"/>
                </a:cubicBezTo>
                <a:cubicBezTo>
                  <a:pt x="17" y="496"/>
                  <a:pt x="0" y="308"/>
                  <a:pt x="13" y="12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1" name="꙱ Myanmar (Republic of the Union of Myanmar) (Burma) (MM) (H)">
            <a:extLst>
              <a:ext uri="{FF2B5EF4-FFF2-40B4-BE49-F238E27FC236}">
                <a16:creationId xmlns:a16="http://schemas.microsoft.com/office/drawing/2014/main" id="{C80D2DE1-C514-43FD-83E0-FAC9E142DD8E}"/>
              </a:ext>
            </a:extLst>
          </p:cNvPr>
          <p:cNvSpPr>
            <a:spLocks noEditPoints="1"/>
          </p:cNvSpPr>
          <p:nvPr/>
        </p:nvSpPr>
        <p:spPr bwMode="auto">
          <a:xfrm>
            <a:off x="6742863" y="1538332"/>
            <a:ext cx="230646" cy="548531"/>
          </a:xfrm>
          <a:custGeom>
            <a:avLst/>
            <a:gdLst>
              <a:gd name="T0" fmla="*/ 125 w 2798"/>
              <a:gd name="T1" fmla="*/ 2280 h 6647"/>
              <a:gd name="T2" fmla="*/ 217 w 2798"/>
              <a:gd name="T3" fmla="*/ 1962 h 6647"/>
              <a:gd name="T4" fmla="*/ 324 w 2798"/>
              <a:gd name="T5" fmla="*/ 1620 h 6647"/>
              <a:gd name="T6" fmla="*/ 642 w 2798"/>
              <a:gd name="T7" fmla="*/ 840 h 6647"/>
              <a:gd name="T8" fmla="*/ 1019 w 2798"/>
              <a:gd name="T9" fmla="*/ 442 h 6647"/>
              <a:gd name="T10" fmla="*/ 1187 w 2798"/>
              <a:gd name="T11" fmla="*/ 132 h 6647"/>
              <a:gd name="T12" fmla="*/ 1467 w 2798"/>
              <a:gd name="T13" fmla="*/ 243 h 6647"/>
              <a:gd name="T14" fmla="*/ 1713 w 2798"/>
              <a:gd name="T15" fmla="*/ 870 h 6647"/>
              <a:gd name="T16" fmla="*/ 1541 w 2798"/>
              <a:gd name="T17" fmla="*/ 1175 h 6647"/>
              <a:gd name="T18" fmla="*/ 1575 w 2798"/>
              <a:gd name="T19" fmla="*/ 1570 h 6647"/>
              <a:gd name="T20" fmla="*/ 1941 w 2798"/>
              <a:gd name="T21" fmla="*/ 1734 h 6647"/>
              <a:gd name="T22" fmla="*/ 2161 w 2798"/>
              <a:gd name="T23" fmla="*/ 2153 h 6647"/>
              <a:gd name="T24" fmla="*/ 2550 w 2798"/>
              <a:gd name="T25" fmla="*/ 2522 h 6647"/>
              <a:gd name="T26" fmla="*/ 2636 w 2798"/>
              <a:gd name="T27" fmla="*/ 2731 h 6647"/>
              <a:gd name="T28" fmla="*/ 2216 w 2798"/>
              <a:gd name="T29" fmla="*/ 3010 h 6647"/>
              <a:gd name="T30" fmla="*/ 1907 w 2798"/>
              <a:gd name="T31" fmla="*/ 3135 h 6647"/>
              <a:gd name="T32" fmla="*/ 1854 w 2798"/>
              <a:gd name="T33" fmla="*/ 3562 h 6647"/>
              <a:gd name="T34" fmla="*/ 1897 w 2798"/>
              <a:gd name="T35" fmla="*/ 3859 h 6647"/>
              <a:gd name="T36" fmla="*/ 2301 w 2798"/>
              <a:gd name="T37" fmla="*/ 4417 h 6647"/>
              <a:gd name="T38" fmla="*/ 2141 w 2798"/>
              <a:gd name="T39" fmla="*/ 4810 h 6647"/>
              <a:gd name="T40" fmla="*/ 2682 w 2798"/>
              <a:gd name="T41" fmla="*/ 5949 h 6647"/>
              <a:gd name="T42" fmla="*/ 2370 w 2798"/>
              <a:gd name="T43" fmla="*/ 6423 h 6647"/>
              <a:gd name="T44" fmla="*/ 2441 w 2798"/>
              <a:gd name="T45" fmla="*/ 5964 h 6647"/>
              <a:gd name="T46" fmla="*/ 2342 w 2798"/>
              <a:gd name="T47" fmla="*/ 5801 h 6647"/>
              <a:gd name="T48" fmla="*/ 2232 w 2798"/>
              <a:gd name="T49" fmla="*/ 5324 h 6647"/>
              <a:gd name="T50" fmla="*/ 2140 w 2798"/>
              <a:gd name="T51" fmla="*/ 5133 h 6647"/>
              <a:gd name="T52" fmla="*/ 1959 w 2798"/>
              <a:gd name="T53" fmla="*/ 4536 h 6647"/>
              <a:gd name="T54" fmla="*/ 1824 w 2798"/>
              <a:gd name="T55" fmla="*/ 4271 h 6647"/>
              <a:gd name="T56" fmla="*/ 1637 w 2798"/>
              <a:gd name="T57" fmla="*/ 4047 h 6647"/>
              <a:gd name="T58" fmla="*/ 1484 w 2798"/>
              <a:gd name="T59" fmla="*/ 4280 h 6647"/>
              <a:gd name="T60" fmla="*/ 1214 w 2798"/>
              <a:gd name="T61" fmla="*/ 4423 h 6647"/>
              <a:gd name="T62" fmla="*/ 1075 w 2798"/>
              <a:gd name="T63" fmla="*/ 4559 h 6647"/>
              <a:gd name="T64" fmla="*/ 1036 w 2798"/>
              <a:gd name="T65" fmla="*/ 4417 h 6647"/>
              <a:gd name="T66" fmla="*/ 896 w 2798"/>
              <a:gd name="T67" fmla="*/ 4469 h 6647"/>
              <a:gd name="T68" fmla="*/ 821 w 2798"/>
              <a:gd name="T69" fmla="*/ 3638 h 6647"/>
              <a:gd name="T70" fmla="*/ 668 w 2798"/>
              <a:gd name="T71" fmla="*/ 3280 h 6647"/>
              <a:gd name="T72" fmla="*/ 539 w 2798"/>
              <a:gd name="T73" fmla="*/ 3280 h 6647"/>
              <a:gd name="T74" fmla="*/ 523 w 2798"/>
              <a:gd name="T75" fmla="*/ 3081 h 6647"/>
              <a:gd name="T76" fmla="*/ 356 w 2798"/>
              <a:gd name="T77" fmla="*/ 3049 h 6647"/>
              <a:gd name="T78" fmla="*/ 330 w 2798"/>
              <a:gd name="T79" fmla="*/ 2912 h 6647"/>
              <a:gd name="T80" fmla="*/ 256 w 2798"/>
              <a:gd name="T81" fmla="*/ 2937 h 6647"/>
              <a:gd name="T82" fmla="*/ 12 w 2798"/>
              <a:gd name="T83" fmla="*/ 2624 h 6647"/>
              <a:gd name="T84" fmla="*/ 2313 w 2798"/>
              <a:gd name="T85" fmla="*/ 5753 h 6647"/>
              <a:gd name="T86" fmla="*/ 2340 w 2798"/>
              <a:gd name="T87" fmla="*/ 5943 h 6647"/>
              <a:gd name="T88" fmla="*/ 2319 w 2798"/>
              <a:gd name="T89" fmla="*/ 6041 h 6647"/>
              <a:gd name="T90" fmla="*/ 2286 w 2798"/>
              <a:gd name="T91" fmla="*/ 6647 h 6647"/>
              <a:gd name="T92" fmla="*/ 2254 w 2798"/>
              <a:gd name="T93" fmla="*/ 5679 h 6647"/>
              <a:gd name="T94" fmla="*/ 2245 w 2798"/>
              <a:gd name="T95" fmla="*/ 6098 h 6647"/>
              <a:gd name="T96" fmla="*/ 2301 w 2798"/>
              <a:gd name="T97" fmla="*/ 6359 h 6647"/>
              <a:gd name="T98" fmla="*/ 2194 w 2798"/>
              <a:gd name="T99" fmla="*/ 5843 h 6647"/>
              <a:gd name="T100" fmla="*/ 2203 w 2798"/>
              <a:gd name="T101" fmla="*/ 6024 h 6647"/>
              <a:gd name="T102" fmla="*/ 2179 w 2798"/>
              <a:gd name="T103" fmla="*/ 5765 h 6647"/>
              <a:gd name="T104" fmla="*/ 1874 w 2798"/>
              <a:gd name="T105" fmla="*/ 4296 h 6647"/>
              <a:gd name="T106" fmla="*/ 989 w 2798"/>
              <a:gd name="T107" fmla="*/ 4388 h 6647"/>
              <a:gd name="T108" fmla="*/ 561 w 2798"/>
              <a:gd name="T109" fmla="*/ 3209 h 6647"/>
              <a:gd name="T110" fmla="*/ 564 w 2798"/>
              <a:gd name="T111" fmla="*/ 3447 h 6647"/>
              <a:gd name="T112" fmla="*/ 297 w 2798"/>
              <a:gd name="T113" fmla="*/ 3049 h 6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98" h="6647">
                <a:moveTo>
                  <a:pt x="12" y="2624"/>
                </a:moveTo>
                <a:cubicBezTo>
                  <a:pt x="0" y="2459"/>
                  <a:pt x="92" y="2571"/>
                  <a:pt x="155" y="2586"/>
                </a:cubicBezTo>
                <a:cubicBezTo>
                  <a:pt x="123" y="2509"/>
                  <a:pt x="112" y="2427"/>
                  <a:pt x="98" y="2346"/>
                </a:cubicBezTo>
                <a:cubicBezTo>
                  <a:pt x="96" y="2345"/>
                  <a:pt x="134" y="2315"/>
                  <a:pt x="125" y="2280"/>
                </a:cubicBezTo>
                <a:cubicBezTo>
                  <a:pt x="155" y="2291"/>
                  <a:pt x="172" y="2355"/>
                  <a:pt x="209" y="2343"/>
                </a:cubicBezTo>
                <a:cubicBezTo>
                  <a:pt x="236" y="2335"/>
                  <a:pt x="224" y="2282"/>
                  <a:pt x="229" y="2262"/>
                </a:cubicBezTo>
                <a:cubicBezTo>
                  <a:pt x="291" y="2298"/>
                  <a:pt x="265" y="2207"/>
                  <a:pt x="253" y="2180"/>
                </a:cubicBezTo>
                <a:cubicBezTo>
                  <a:pt x="221" y="2103"/>
                  <a:pt x="227" y="2043"/>
                  <a:pt x="217" y="1962"/>
                </a:cubicBezTo>
                <a:cubicBezTo>
                  <a:pt x="278" y="2008"/>
                  <a:pt x="281" y="1914"/>
                  <a:pt x="279" y="1875"/>
                </a:cubicBezTo>
                <a:cubicBezTo>
                  <a:pt x="277" y="1780"/>
                  <a:pt x="259" y="1698"/>
                  <a:pt x="226" y="1609"/>
                </a:cubicBezTo>
                <a:cubicBezTo>
                  <a:pt x="240" y="1608"/>
                  <a:pt x="253" y="1612"/>
                  <a:pt x="264" y="1621"/>
                </a:cubicBezTo>
                <a:cubicBezTo>
                  <a:pt x="292" y="1640"/>
                  <a:pt x="290" y="1626"/>
                  <a:pt x="324" y="1620"/>
                </a:cubicBezTo>
                <a:cubicBezTo>
                  <a:pt x="357" y="1614"/>
                  <a:pt x="458" y="1656"/>
                  <a:pt x="484" y="1677"/>
                </a:cubicBezTo>
                <a:cubicBezTo>
                  <a:pt x="483" y="1541"/>
                  <a:pt x="671" y="1298"/>
                  <a:pt x="565" y="1192"/>
                </a:cubicBezTo>
                <a:cubicBezTo>
                  <a:pt x="509" y="1136"/>
                  <a:pt x="628" y="1057"/>
                  <a:pt x="640" y="1001"/>
                </a:cubicBezTo>
                <a:cubicBezTo>
                  <a:pt x="655" y="936"/>
                  <a:pt x="675" y="898"/>
                  <a:pt x="642" y="840"/>
                </a:cubicBezTo>
                <a:cubicBezTo>
                  <a:pt x="616" y="792"/>
                  <a:pt x="607" y="700"/>
                  <a:pt x="659" y="665"/>
                </a:cubicBezTo>
                <a:cubicBezTo>
                  <a:pt x="676" y="654"/>
                  <a:pt x="725" y="668"/>
                  <a:pt x="727" y="640"/>
                </a:cubicBezTo>
                <a:cubicBezTo>
                  <a:pt x="732" y="596"/>
                  <a:pt x="786" y="630"/>
                  <a:pt x="861" y="495"/>
                </a:cubicBezTo>
                <a:cubicBezTo>
                  <a:pt x="891" y="442"/>
                  <a:pt x="967" y="450"/>
                  <a:pt x="1019" y="442"/>
                </a:cubicBezTo>
                <a:cubicBezTo>
                  <a:pt x="1043" y="438"/>
                  <a:pt x="1073" y="421"/>
                  <a:pt x="1095" y="442"/>
                </a:cubicBezTo>
                <a:cubicBezTo>
                  <a:pt x="1124" y="470"/>
                  <a:pt x="1155" y="536"/>
                  <a:pt x="1209" y="513"/>
                </a:cubicBezTo>
                <a:cubicBezTo>
                  <a:pt x="1193" y="426"/>
                  <a:pt x="1015" y="403"/>
                  <a:pt x="1155" y="262"/>
                </a:cubicBezTo>
                <a:cubicBezTo>
                  <a:pt x="1221" y="187"/>
                  <a:pt x="1187" y="224"/>
                  <a:pt x="1187" y="132"/>
                </a:cubicBezTo>
                <a:cubicBezTo>
                  <a:pt x="1198" y="119"/>
                  <a:pt x="1204" y="104"/>
                  <a:pt x="1205" y="96"/>
                </a:cubicBezTo>
                <a:cubicBezTo>
                  <a:pt x="1202" y="68"/>
                  <a:pt x="1228" y="28"/>
                  <a:pt x="1229" y="0"/>
                </a:cubicBezTo>
                <a:cubicBezTo>
                  <a:pt x="1285" y="61"/>
                  <a:pt x="1396" y="71"/>
                  <a:pt x="1441" y="150"/>
                </a:cubicBezTo>
                <a:cubicBezTo>
                  <a:pt x="1457" y="179"/>
                  <a:pt x="1452" y="214"/>
                  <a:pt x="1467" y="243"/>
                </a:cubicBezTo>
                <a:cubicBezTo>
                  <a:pt x="1486" y="283"/>
                  <a:pt x="1516" y="317"/>
                  <a:pt x="1535" y="356"/>
                </a:cubicBezTo>
                <a:cubicBezTo>
                  <a:pt x="1558" y="348"/>
                  <a:pt x="1571" y="329"/>
                  <a:pt x="1559" y="306"/>
                </a:cubicBezTo>
                <a:cubicBezTo>
                  <a:pt x="1698" y="370"/>
                  <a:pt x="1746" y="639"/>
                  <a:pt x="1750" y="784"/>
                </a:cubicBezTo>
                <a:cubicBezTo>
                  <a:pt x="1750" y="810"/>
                  <a:pt x="1779" y="895"/>
                  <a:pt x="1713" y="870"/>
                </a:cubicBezTo>
                <a:cubicBezTo>
                  <a:pt x="1729" y="894"/>
                  <a:pt x="1825" y="993"/>
                  <a:pt x="1727" y="966"/>
                </a:cubicBezTo>
                <a:cubicBezTo>
                  <a:pt x="1711" y="962"/>
                  <a:pt x="1683" y="1013"/>
                  <a:pt x="1685" y="1025"/>
                </a:cubicBezTo>
                <a:cubicBezTo>
                  <a:pt x="1694" y="1064"/>
                  <a:pt x="1642" y="1055"/>
                  <a:pt x="1621" y="1054"/>
                </a:cubicBezTo>
                <a:cubicBezTo>
                  <a:pt x="1615" y="1076"/>
                  <a:pt x="1610" y="1238"/>
                  <a:pt x="1541" y="1175"/>
                </a:cubicBezTo>
                <a:cubicBezTo>
                  <a:pt x="1544" y="1230"/>
                  <a:pt x="1515" y="1271"/>
                  <a:pt x="1547" y="1324"/>
                </a:cubicBezTo>
                <a:cubicBezTo>
                  <a:pt x="1492" y="1328"/>
                  <a:pt x="1498" y="1363"/>
                  <a:pt x="1500" y="1406"/>
                </a:cubicBezTo>
                <a:cubicBezTo>
                  <a:pt x="1502" y="1451"/>
                  <a:pt x="1536" y="1455"/>
                  <a:pt x="1552" y="1490"/>
                </a:cubicBezTo>
                <a:cubicBezTo>
                  <a:pt x="1559" y="1505"/>
                  <a:pt x="1582" y="1553"/>
                  <a:pt x="1575" y="1570"/>
                </a:cubicBezTo>
                <a:cubicBezTo>
                  <a:pt x="1563" y="1600"/>
                  <a:pt x="1516" y="1638"/>
                  <a:pt x="1554" y="1668"/>
                </a:cubicBezTo>
                <a:cubicBezTo>
                  <a:pt x="1572" y="1682"/>
                  <a:pt x="1673" y="1602"/>
                  <a:pt x="1690" y="1592"/>
                </a:cubicBezTo>
                <a:cubicBezTo>
                  <a:pt x="1765" y="1550"/>
                  <a:pt x="1855" y="1618"/>
                  <a:pt x="1927" y="1564"/>
                </a:cubicBezTo>
                <a:cubicBezTo>
                  <a:pt x="1947" y="1634"/>
                  <a:pt x="1826" y="1632"/>
                  <a:pt x="1941" y="1734"/>
                </a:cubicBezTo>
                <a:cubicBezTo>
                  <a:pt x="1964" y="1758"/>
                  <a:pt x="1932" y="1785"/>
                  <a:pt x="1948" y="1799"/>
                </a:cubicBezTo>
                <a:cubicBezTo>
                  <a:pt x="2000" y="1845"/>
                  <a:pt x="1985" y="1910"/>
                  <a:pt x="2030" y="1931"/>
                </a:cubicBezTo>
                <a:cubicBezTo>
                  <a:pt x="2085" y="1957"/>
                  <a:pt x="2150" y="1902"/>
                  <a:pt x="2196" y="2010"/>
                </a:cubicBezTo>
                <a:cubicBezTo>
                  <a:pt x="2128" y="2006"/>
                  <a:pt x="2156" y="2111"/>
                  <a:pt x="2161" y="2153"/>
                </a:cubicBezTo>
                <a:cubicBezTo>
                  <a:pt x="2167" y="2198"/>
                  <a:pt x="2090" y="2311"/>
                  <a:pt x="2160" y="2303"/>
                </a:cubicBezTo>
                <a:cubicBezTo>
                  <a:pt x="2543" y="2259"/>
                  <a:pt x="2299" y="2450"/>
                  <a:pt x="2450" y="2452"/>
                </a:cubicBezTo>
                <a:cubicBezTo>
                  <a:pt x="2437" y="2474"/>
                  <a:pt x="2446" y="2511"/>
                  <a:pt x="2461" y="2529"/>
                </a:cubicBezTo>
                <a:cubicBezTo>
                  <a:pt x="2487" y="2560"/>
                  <a:pt x="2483" y="2497"/>
                  <a:pt x="2550" y="2522"/>
                </a:cubicBezTo>
                <a:cubicBezTo>
                  <a:pt x="2618" y="2544"/>
                  <a:pt x="2691" y="2455"/>
                  <a:pt x="2740" y="2417"/>
                </a:cubicBezTo>
                <a:cubicBezTo>
                  <a:pt x="2752" y="2479"/>
                  <a:pt x="2798" y="2520"/>
                  <a:pt x="2680" y="2573"/>
                </a:cubicBezTo>
                <a:cubicBezTo>
                  <a:pt x="2644" y="2588"/>
                  <a:pt x="2645" y="2606"/>
                  <a:pt x="2632" y="2639"/>
                </a:cubicBezTo>
                <a:cubicBezTo>
                  <a:pt x="2625" y="2656"/>
                  <a:pt x="2575" y="2767"/>
                  <a:pt x="2636" y="2731"/>
                </a:cubicBezTo>
                <a:cubicBezTo>
                  <a:pt x="2632" y="2775"/>
                  <a:pt x="2561" y="2753"/>
                  <a:pt x="2536" y="2773"/>
                </a:cubicBezTo>
                <a:cubicBezTo>
                  <a:pt x="2491" y="2807"/>
                  <a:pt x="2505" y="2886"/>
                  <a:pt x="2494" y="2924"/>
                </a:cubicBezTo>
                <a:cubicBezTo>
                  <a:pt x="2494" y="2865"/>
                  <a:pt x="2346" y="2933"/>
                  <a:pt x="2313" y="2936"/>
                </a:cubicBezTo>
                <a:cubicBezTo>
                  <a:pt x="2384" y="3028"/>
                  <a:pt x="2257" y="3000"/>
                  <a:pt x="2216" y="3010"/>
                </a:cubicBezTo>
                <a:cubicBezTo>
                  <a:pt x="2168" y="3023"/>
                  <a:pt x="2206" y="3083"/>
                  <a:pt x="2186" y="3114"/>
                </a:cubicBezTo>
                <a:cubicBezTo>
                  <a:pt x="2165" y="3146"/>
                  <a:pt x="2155" y="3122"/>
                  <a:pt x="2130" y="3122"/>
                </a:cubicBezTo>
                <a:cubicBezTo>
                  <a:pt x="2106" y="3121"/>
                  <a:pt x="2082" y="3153"/>
                  <a:pt x="2058" y="3155"/>
                </a:cubicBezTo>
                <a:cubicBezTo>
                  <a:pt x="2005" y="3165"/>
                  <a:pt x="1964" y="3152"/>
                  <a:pt x="1907" y="3135"/>
                </a:cubicBezTo>
                <a:cubicBezTo>
                  <a:pt x="1889" y="3131"/>
                  <a:pt x="1844" y="3217"/>
                  <a:pt x="1837" y="3242"/>
                </a:cubicBezTo>
                <a:cubicBezTo>
                  <a:pt x="1827" y="3282"/>
                  <a:pt x="1857" y="3306"/>
                  <a:pt x="1856" y="3343"/>
                </a:cubicBezTo>
                <a:cubicBezTo>
                  <a:pt x="1854" y="3367"/>
                  <a:pt x="1836" y="3382"/>
                  <a:pt x="1832" y="3405"/>
                </a:cubicBezTo>
                <a:cubicBezTo>
                  <a:pt x="1824" y="3446"/>
                  <a:pt x="1884" y="3530"/>
                  <a:pt x="1854" y="3562"/>
                </a:cubicBezTo>
                <a:cubicBezTo>
                  <a:pt x="1829" y="3587"/>
                  <a:pt x="1752" y="3589"/>
                  <a:pt x="1734" y="3554"/>
                </a:cubicBezTo>
                <a:cubicBezTo>
                  <a:pt x="1746" y="3597"/>
                  <a:pt x="1772" y="3677"/>
                  <a:pt x="1835" y="3661"/>
                </a:cubicBezTo>
                <a:cubicBezTo>
                  <a:pt x="1828" y="3697"/>
                  <a:pt x="1863" y="3726"/>
                  <a:pt x="1873" y="3757"/>
                </a:cubicBezTo>
                <a:cubicBezTo>
                  <a:pt x="1884" y="3794"/>
                  <a:pt x="1873" y="3826"/>
                  <a:pt x="1897" y="3859"/>
                </a:cubicBezTo>
                <a:cubicBezTo>
                  <a:pt x="1962" y="3955"/>
                  <a:pt x="2145" y="4112"/>
                  <a:pt x="2158" y="4140"/>
                </a:cubicBezTo>
                <a:cubicBezTo>
                  <a:pt x="2189" y="4190"/>
                  <a:pt x="2188" y="4288"/>
                  <a:pt x="2256" y="4373"/>
                </a:cubicBezTo>
                <a:cubicBezTo>
                  <a:pt x="2269" y="4359"/>
                  <a:pt x="2284" y="4337"/>
                  <a:pt x="2292" y="4311"/>
                </a:cubicBezTo>
                <a:cubicBezTo>
                  <a:pt x="2319" y="4333"/>
                  <a:pt x="2318" y="4391"/>
                  <a:pt x="2301" y="4417"/>
                </a:cubicBezTo>
                <a:cubicBezTo>
                  <a:pt x="2272" y="4463"/>
                  <a:pt x="2211" y="4411"/>
                  <a:pt x="2231" y="4512"/>
                </a:cubicBezTo>
                <a:cubicBezTo>
                  <a:pt x="2240" y="4562"/>
                  <a:pt x="2259" y="4642"/>
                  <a:pt x="2246" y="4679"/>
                </a:cubicBezTo>
                <a:cubicBezTo>
                  <a:pt x="2236" y="4708"/>
                  <a:pt x="2187" y="4700"/>
                  <a:pt x="2197" y="4741"/>
                </a:cubicBezTo>
                <a:cubicBezTo>
                  <a:pt x="2147" y="4697"/>
                  <a:pt x="2137" y="4775"/>
                  <a:pt x="2141" y="4810"/>
                </a:cubicBezTo>
                <a:cubicBezTo>
                  <a:pt x="2169" y="5034"/>
                  <a:pt x="2549" y="5150"/>
                  <a:pt x="2506" y="5461"/>
                </a:cubicBezTo>
                <a:cubicBezTo>
                  <a:pt x="2502" y="5493"/>
                  <a:pt x="2497" y="5501"/>
                  <a:pt x="2503" y="5524"/>
                </a:cubicBezTo>
                <a:cubicBezTo>
                  <a:pt x="2539" y="5652"/>
                  <a:pt x="2602" y="5689"/>
                  <a:pt x="2622" y="5782"/>
                </a:cubicBezTo>
                <a:cubicBezTo>
                  <a:pt x="2631" y="5824"/>
                  <a:pt x="2655" y="5915"/>
                  <a:pt x="2682" y="5949"/>
                </a:cubicBezTo>
                <a:cubicBezTo>
                  <a:pt x="2746" y="6028"/>
                  <a:pt x="2557" y="6221"/>
                  <a:pt x="2526" y="6293"/>
                </a:cubicBezTo>
                <a:cubicBezTo>
                  <a:pt x="2502" y="6350"/>
                  <a:pt x="2477" y="6354"/>
                  <a:pt x="2478" y="6418"/>
                </a:cubicBezTo>
                <a:cubicBezTo>
                  <a:pt x="2481" y="6470"/>
                  <a:pt x="2430" y="6547"/>
                  <a:pt x="2416" y="6626"/>
                </a:cubicBezTo>
                <a:cubicBezTo>
                  <a:pt x="2380" y="6570"/>
                  <a:pt x="2384" y="6486"/>
                  <a:pt x="2370" y="6423"/>
                </a:cubicBezTo>
                <a:cubicBezTo>
                  <a:pt x="2364" y="6397"/>
                  <a:pt x="2350" y="6375"/>
                  <a:pt x="2375" y="6360"/>
                </a:cubicBezTo>
                <a:cubicBezTo>
                  <a:pt x="2406" y="6340"/>
                  <a:pt x="2383" y="6329"/>
                  <a:pt x="2397" y="6305"/>
                </a:cubicBezTo>
                <a:cubicBezTo>
                  <a:pt x="2477" y="6177"/>
                  <a:pt x="2365" y="6009"/>
                  <a:pt x="2453" y="6009"/>
                </a:cubicBezTo>
                <a:cubicBezTo>
                  <a:pt x="2444" y="5995"/>
                  <a:pt x="2440" y="5980"/>
                  <a:pt x="2441" y="5964"/>
                </a:cubicBezTo>
                <a:cubicBezTo>
                  <a:pt x="2426" y="5984"/>
                  <a:pt x="2405" y="6000"/>
                  <a:pt x="2381" y="6006"/>
                </a:cubicBezTo>
                <a:cubicBezTo>
                  <a:pt x="2374" y="5964"/>
                  <a:pt x="2432" y="5940"/>
                  <a:pt x="2372" y="5947"/>
                </a:cubicBezTo>
                <a:cubicBezTo>
                  <a:pt x="2441" y="5914"/>
                  <a:pt x="2340" y="5862"/>
                  <a:pt x="2396" y="5831"/>
                </a:cubicBezTo>
                <a:cubicBezTo>
                  <a:pt x="2371" y="5837"/>
                  <a:pt x="2351" y="5825"/>
                  <a:pt x="2342" y="5801"/>
                </a:cubicBezTo>
                <a:cubicBezTo>
                  <a:pt x="2359" y="5799"/>
                  <a:pt x="2374" y="5793"/>
                  <a:pt x="2387" y="5783"/>
                </a:cubicBezTo>
                <a:cubicBezTo>
                  <a:pt x="2360" y="5769"/>
                  <a:pt x="2341" y="5736"/>
                  <a:pt x="2384" y="5727"/>
                </a:cubicBezTo>
                <a:cubicBezTo>
                  <a:pt x="2347" y="5715"/>
                  <a:pt x="2370" y="5679"/>
                  <a:pt x="2364" y="5646"/>
                </a:cubicBezTo>
                <a:cubicBezTo>
                  <a:pt x="2342" y="5515"/>
                  <a:pt x="2286" y="5432"/>
                  <a:pt x="2232" y="5324"/>
                </a:cubicBezTo>
                <a:cubicBezTo>
                  <a:pt x="2207" y="5274"/>
                  <a:pt x="2205" y="5214"/>
                  <a:pt x="2171" y="5169"/>
                </a:cubicBezTo>
                <a:cubicBezTo>
                  <a:pt x="2186" y="5211"/>
                  <a:pt x="2206" y="5308"/>
                  <a:pt x="2173" y="5347"/>
                </a:cubicBezTo>
                <a:cubicBezTo>
                  <a:pt x="2185" y="5312"/>
                  <a:pt x="2155" y="5280"/>
                  <a:pt x="2152" y="5246"/>
                </a:cubicBezTo>
                <a:cubicBezTo>
                  <a:pt x="2149" y="5214"/>
                  <a:pt x="2148" y="5162"/>
                  <a:pt x="2140" y="5133"/>
                </a:cubicBezTo>
                <a:cubicBezTo>
                  <a:pt x="2133" y="5105"/>
                  <a:pt x="2020" y="4910"/>
                  <a:pt x="2090" y="4949"/>
                </a:cubicBezTo>
                <a:cubicBezTo>
                  <a:pt x="2087" y="4937"/>
                  <a:pt x="2082" y="4926"/>
                  <a:pt x="2075" y="4916"/>
                </a:cubicBezTo>
                <a:cubicBezTo>
                  <a:pt x="2065" y="4922"/>
                  <a:pt x="2056" y="4928"/>
                  <a:pt x="2046" y="4934"/>
                </a:cubicBezTo>
                <a:cubicBezTo>
                  <a:pt x="1994" y="4806"/>
                  <a:pt x="2006" y="4664"/>
                  <a:pt x="1959" y="4536"/>
                </a:cubicBezTo>
                <a:cubicBezTo>
                  <a:pt x="1950" y="4512"/>
                  <a:pt x="1928" y="4498"/>
                  <a:pt x="1917" y="4476"/>
                </a:cubicBezTo>
                <a:cubicBezTo>
                  <a:pt x="1908" y="4455"/>
                  <a:pt x="1919" y="4432"/>
                  <a:pt x="1918" y="4410"/>
                </a:cubicBezTo>
                <a:cubicBezTo>
                  <a:pt x="1916" y="4371"/>
                  <a:pt x="1888" y="4295"/>
                  <a:pt x="1939" y="4275"/>
                </a:cubicBezTo>
                <a:cubicBezTo>
                  <a:pt x="1906" y="4280"/>
                  <a:pt x="1848" y="4303"/>
                  <a:pt x="1824" y="4271"/>
                </a:cubicBezTo>
                <a:cubicBezTo>
                  <a:pt x="1779" y="4213"/>
                  <a:pt x="1744" y="4148"/>
                  <a:pt x="1740" y="4073"/>
                </a:cubicBezTo>
                <a:cubicBezTo>
                  <a:pt x="1711" y="4093"/>
                  <a:pt x="1716" y="4050"/>
                  <a:pt x="1691" y="4027"/>
                </a:cubicBezTo>
                <a:cubicBezTo>
                  <a:pt x="1670" y="4007"/>
                  <a:pt x="1642" y="3990"/>
                  <a:pt x="1633" y="3960"/>
                </a:cubicBezTo>
                <a:cubicBezTo>
                  <a:pt x="1627" y="3968"/>
                  <a:pt x="1638" y="4032"/>
                  <a:pt x="1637" y="4047"/>
                </a:cubicBezTo>
                <a:cubicBezTo>
                  <a:pt x="1637" y="4097"/>
                  <a:pt x="1667" y="4148"/>
                  <a:pt x="1640" y="4201"/>
                </a:cubicBezTo>
                <a:cubicBezTo>
                  <a:pt x="1621" y="4239"/>
                  <a:pt x="1596" y="4292"/>
                  <a:pt x="1547" y="4296"/>
                </a:cubicBezTo>
                <a:cubicBezTo>
                  <a:pt x="1497" y="4300"/>
                  <a:pt x="1439" y="4232"/>
                  <a:pt x="1476" y="4186"/>
                </a:cubicBezTo>
                <a:cubicBezTo>
                  <a:pt x="1417" y="4201"/>
                  <a:pt x="1468" y="4244"/>
                  <a:pt x="1484" y="4280"/>
                </a:cubicBezTo>
                <a:cubicBezTo>
                  <a:pt x="1505" y="4330"/>
                  <a:pt x="1453" y="4387"/>
                  <a:pt x="1407" y="4340"/>
                </a:cubicBezTo>
                <a:cubicBezTo>
                  <a:pt x="1456" y="4374"/>
                  <a:pt x="1360" y="4435"/>
                  <a:pt x="1324" y="4400"/>
                </a:cubicBezTo>
                <a:cubicBezTo>
                  <a:pt x="1336" y="4445"/>
                  <a:pt x="1300" y="4600"/>
                  <a:pt x="1225" y="4571"/>
                </a:cubicBezTo>
                <a:cubicBezTo>
                  <a:pt x="1187" y="4557"/>
                  <a:pt x="1223" y="4454"/>
                  <a:pt x="1214" y="4423"/>
                </a:cubicBezTo>
                <a:cubicBezTo>
                  <a:pt x="1213" y="4426"/>
                  <a:pt x="1174" y="4568"/>
                  <a:pt x="1194" y="4474"/>
                </a:cubicBezTo>
                <a:cubicBezTo>
                  <a:pt x="1182" y="4499"/>
                  <a:pt x="1177" y="4526"/>
                  <a:pt x="1179" y="4554"/>
                </a:cubicBezTo>
                <a:cubicBezTo>
                  <a:pt x="1142" y="4536"/>
                  <a:pt x="1132" y="4455"/>
                  <a:pt x="1161" y="4432"/>
                </a:cubicBezTo>
                <a:cubicBezTo>
                  <a:pt x="1117" y="4404"/>
                  <a:pt x="1134" y="4611"/>
                  <a:pt x="1075" y="4559"/>
                </a:cubicBezTo>
                <a:cubicBezTo>
                  <a:pt x="1047" y="4535"/>
                  <a:pt x="1072" y="4400"/>
                  <a:pt x="1096" y="4388"/>
                </a:cubicBezTo>
                <a:cubicBezTo>
                  <a:pt x="1052" y="4405"/>
                  <a:pt x="1040" y="4493"/>
                  <a:pt x="1019" y="4533"/>
                </a:cubicBezTo>
                <a:cubicBezTo>
                  <a:pt x="1006" y="4526"/>
                  <a:pt x="995" y="4516"/>
                  <a:pt x="986" y="4504"/>
                </a:cubicBezTo>
                <a:cubicBezTo>
                  <a:pt x="1022" y="4488"/>
                  <a:pt x="1027" y="4451"/>
                  <a:pt x="1036" y="4417"/>
                </a:cubicBezTo>
                <a:cubicBezTo>
                  <a:pt x="1019" y="4447"/>
                  <a:pt x="1012" y="4490"/>
                  <a:pt x="971" y="4495"/>
                </a:cubicBezTo>
                <a:cubicBezTo>
                  <a:pt x="1016" y="4434"/>
                  <a:pt x="995" y="4359"/>
                  <a:pt x="1004" y="4290"/>
                </a:cubicBezTo>
                <a:cubicBezTo>
                  <a:pt x="998" y="4290"/>
                  <a:pt x="992" y="4290"/>
                  <a:pt x="986" y="4290"/>
                </a:cubicBezTo>
                <a:cubicBezTo>
                  <a:pt x="1009" y="4339"/>
                  <a:pt x="942" y="4450"/>
                  <a:pt x="896" y="4469"/>
                </a:cubicBezTo>
                <a:cubicBezTo>
                  <a:pt x="829" y="4496"/>
                  <a:pt x="883" y="4213"/>
                  <a:pt x="892" y="4182"/>
                </a:cubicBezTo>
                <a:cubicBezTo>
                  <a:pt x="900" y="4151"/>
                  <a:pt x="891" y="4058"/>
                  <a:pt x="908" y="4041"/>
                </a:cubicBezTo>
                <a:cubicBezTo>
                  <a:pt x="952" y="4000"/>
                  <a:pt x="904" y="3882"/>
                  <a:pt x="883" y="3836"/>
                </a:cubicBezTo>
                <a:cubicBezTo>
                  <a:pt x="856" y="3777"/>
                  <a:pt x="865" y="3686"/>
                  <a:pt x="821" y="3638"/>
                </a:cubicBezTo>
                <a:cubicBezTo>
                  <a:pt x="803" y="3617"/>
                  <a:pt x="792" y="3590"/>
                  <a:pt x="780" y="3566"/>
                </a:cubicBezTo>
                <a:cubicBezTo>
                  <a:pt x="762" y="3529"/>
                  <a:pt x="713" y="3507"/>
                  <a:pt x="763" y="3497"/>
                </a:cubicBezTo>
                <a:cubicBezTo>
                  <a:pt x="728" y="3473"/>
                  <a:pt x="686" y="3465"/>
                  <a:pt x="686" y="3414"/>
                </a:cubicBezTo>
                <a:cubicBezTo>
                  <a:pt x="686" y="3375"/>
                  <a:pt x="688" y="3314"/>
                  <a:pt x="668" y="3280"/>
                </a:cubicBezTo>
                <a:cubicBezTo>
                  <a:pt x="673" y="3308"/>
                  <a:pt x="685" y="3372"/>
                  <a:pt x="635" y="3337"/>
                </a:cubicBezTo>
                <a:cubicBezTo>
                  <a:pt x="658" y="3365"/>
                  <a:pt x="677" y="3421"/>
                  <a:pt x="659" y="3456"/>
                </a:cubicBezTo>
                <a:cubicBezTo>
                  <a:pt x="588" y="3426"/>
                  <a:pt x="544" y="3352"/>
                  <a:pt x="501" y="3291"/>
                </a:cubicBezTo>
                <a:cubicBezTo>
                  <a:pt x="490" y="3274"/>
                  <a:pt x="526" y="3257"/>
                  <a:pt x="539" y="3280"/>
                </a:cubicBezTo>
                <a:cubicBezTo>
                  <a:pt x="563" y="3325"/>
                  <a:pt x="696" y="3323"/>
                  <a:pt x="642" y="3252"/>
                </a:cubicBezTo>
                <a:cubicBezTo>
                  <a:pt x="622" y="3225"/>
                  <a:pt x="532" y="3191"/>
                  <a:pt x="585" y="3153"/>
                </a:cubicBezTo>
                <a:cubicBezTo>
                  <a:pt x="561" y="3152"/>
                  <a:pt x="537" y="3149"/>
                  <a:pt x="514" y="3144"/>
                </a:cubicBezTo>
                <a:cubicBezTo>
                  <a:pt x="521" y="3124"/>
                  <a:pt x="524" y="3103"/>
                  <a:pt x="523" y="3081"/>
                </a:cubicBezTo>
                <a:cubicBezTo>
                  <a:pt x="495" y="3095"/>
                  <a:pt x="458" y="3063"/>
                  <a:pt x="443" y="3044"/>
                </a:cubicBezTo>
                <a:cubicBezTo>
                  <a:pt x="414" y="3008"/>
                  <a:pt x="390" y="3033"/>
                  <a:pt x="351" y="3016"/>
                </a:cubicBezTo>
                <a:cubicBezTo>
                  <a:pt x="364" y="3048"/>
                  <a:pt x="382" y="3078"/>
                  <a:pt x="392" y="3111"/>
                </a:cubicBezTo>
                <a:cubicBezTo>
                  <a:pt x="380" y="3091"/>
                  <a:pt x="368" y="3070"/>
                  <a:pt x="356" y="3049"/>
                </a:cubicBezTo>
                <a:cubicBezTo>
                  <a:pt x="351" y="3070"/>
                  <a:pt x="355" y="3090"/>
                  <a:pt x="368" y="3108"/>
                </a:cubicBezTo>
                <a:cubicBezTo>
                  <a:pt x="333" y="3060"/>
                  <a:pt x="314" y="3029"/>
                  <a:pt x="345" y="2972"/>
                </a:cubicBezTo>
                <a:cubicBezTo>
                  <a:pt x="331" y="2974"/>
                  <a:pt x="317" y="2975"/>
                  <a:pt x="303" y="2975"/>
                </a:cubicBezTo>
                <a:cubicBezTo>
                  <a:pt x="311" y="2953"/>
                  <a:pt x="320" y="2933"/>
                  <a:pt x="330" y="2912"/>
                </a:cubicBezTo>
                <a:cubicBezTo>
                  <a:pt x="324" y="2913"/>
                  <a:pt x="319" y="2916"/>
                  <a:pt x="315" y="2921"/>
                </a:cubicBezTo>
                <a:cubicBezTo>
                  <a:pt x="309" y="2898"/>
                  <a:pt x="309" y="2876"/>
                  <a:pt x="315" y="2853"/>
                </a:cubicBezTo>
                <a:cubicBezTo>
                  <a:pt x="294" y="2903"/>
                  <a:pt x="298" y="2958"/>
                  <a:pt x="273" y="3007"/>
                </a:cubicBezTo>
                <a:cubicBezTo>
                  <a:pt x="234" y="2990"/>
                  <a:pt x="252" y="2968"/>
                  <a:pt x="256" y="2937"/>
                </a:cubicBezTo>
                <a:cubicBezTo>
                  <a:pt x="262" y="2901"/>
                  <a:pt x="220" y="2870"/>
                  <a:pt x="202" y="2844"/>
                </a:cubicBezTo>
                <a:cubicBezTo>
                  <a:pt x="207" y="2874"/>
                  <a:pt x="225" y="2906"/>
                  <a:pt x="205" y="2936"/>
                </a:cubicBezTo>
                <a:cubicBezTo>
                  <a:pt x="190" y="2881"/>
                  <a:pt x="148" y="2839"/>
                  <a:pt x="102" y="2811"/>
                </a:cubicBezTo>
                <a:cubicBezTo>
                  <a:pt x="53" y="2781"/>
                  <a:pt x="33" y="2679"/>
                  <a:pt x="12" y="2624"/>
                </a:cubicBezTo>
                <a:close/>
                <a:moveTo>
                  <a:pt x="232" y="2891"/>
                </a:moveTo>
                <a:cubicBezTo>
                  <a:pt x="230" y="2907"/>
                  <a:pt x="237" y="2918"/>
                  <a:pt x="252" y="2924"/>
                </a:cubicBezTo>
                <a:cubicBezTo>
                  <a:pt x="245" y="2913"/>
                  <a:pt x="239" y="2902"/>
                  <a:pt x="232" y="2891"/>
                </a:cubicBezTo>
                <a:close/>
                <a:moveTo>
                  <a:pt x="2313" y="5753"/>
                </a:moveTo>
                <a:cubicBezTo>
                  <a:pt x="2319" y="5738"/>
                  <a:pt x="2329" y="5743"/>
                  <a:pt x="2316" y="5721"/>
                </a:cubicBezTo>
                <a:cubicBezTo>
                  <a:pt x="2315" y="5732"/>
                  <a:pt x="2314" y="5743"/>
                  <a:pt x="2313" y="5753"/>
                </a:cubicBezTo>
                <a:close/>
                <a:moveTo>
                  <a:pt x="2316" y="5902"/>
                </a:moveTo>
                <a:cubicBezTo>
                  <a:pt x="2324" y="5916"/>
                  <a:pt x="2332" y="5930"/>
                  <a:pt x="2340" y="5943"/>
                </a:cubicBezTo>
                <a:cubicBezTo>
                  <a:pt x="2351" y="5937"/>
                  <a:pt x="2361" y="5928"/>
                  <a:pt x="2369" y="5917"/>
                </a:cubicBezTo>
                <a:cubicBezTo>
                  <a:pt x="2345" y="5907"/>
                  <a:pt x="2326" y="5893"/>
                  <a:pt x="2310" y="5872"/>
                </a:cubicBezTo>
                <a:cubicBezTo>
                  <a:pt x="2312" y="5882"/>
                  <a:pt x="2314" y="5892"/>
                  <a:pt x="2316" y="5902"/>
                </a:cubicBezTo>
                <a:close/>
                <a:moveTo>
                  <a:pt x="2319" y="6041"/>
                </a:moveTo>
                <a:cubicBezTo>
                  <a:pt x="2326" y="6059"/>
                  <a:pt x="2339" y="6068"/>
                  <a:pt x="2357" y="6068"/>
                </a:cubicBezTo>
                <a:cubicBezTo>
                  <a:pt x="2372" y="5972"/>
                  <a:pt x="2265" y="5953"/>
                  <a:pt x="2319" y="6041"/>
                </a:cubicBezTo>
                <a:close/>
                <a:moveTo>
                  <a:pt x="2280" y="6617"/>
                </a:moveTo>
                <a:cubicBezTo>
                  <a:pt x="2282" y="6627"/>
                  <a:pt x="2284" y="6637"/>
                  <a:pt x="2286" y="6647"/>
                </a:cubicBezTo>
                <a:cubicBezTo>
                  <a:pt x="2305" y="6635"/>
                  <a:pt x="2314" y="6618"/>
                  <a:pt x="2313" y="6597"/>
                </a:cubicBezTo>
                <a:cubicBezTo>
                  <a:pt x="2301" y="6602"/>
                  <a:pt x="2290" y="6609"/>
                  <a:pt x="2280" y="6617"/>
                </a:cubicBezTo>
                <a:close/>
                <a:moveTo>
                  <a:pt x="2265" y="5771"/>
                </a:moveTo>
                <a:cubicBezTo>
                  <a:pt x="2281" y="5793"/>
                  <a:pt x="2348" y="5660"/>
                  <a:pt x="2254" y="5679"/>
                </a:cubicBezTo>
                <a:cubicBezTo>
                  <a:pt x="2259" y="5710"/>
                  <a:pt x="2272" y="5740"/>
                  <a:pt x="2265" y="5771"/>
                </a:cubicBezTo>
                <a:close/>
                <a:moveTo>
                  <a:pt x="2245" y="6098"/>
                </a:moveTo>
                <a:cubicBezTo>
                  <a:pt x="2295" y="6094"/>
                  <a:pt x="2290" y="6004"/>
                  <a:pt x="2268" y="5976"/>
                </a:cubicBezTo>
                <a:cubicBezTo>
                  <a:pt x="2258" y="6016"/>
                  <a:pt x="2250" y="6057"/>
                  <a:pt x="2245" y="6098"/>
                </a:cubicBezTo>
                <a:close/>
                <a:moveTo>
                  <a:pt x="2301" y="6359"/>
                </a:moveTo>
                <a:cubicBezTo>
                  <a:pt x="2297" y="6324"/>
                  <a:pt x="2280" y="6293"/>
                  <a:pt x="2251" y="6273"/>
                </a:cubicBezTo>
                <a:cubicBezTo>
                  <a:pt x="2243" y="6282"/>
                  <a:pt x="2237" y="6292"/>
                  <a:pt x="2233" y="6303"/>
                </a:cubicBezTo>
                <a:cubicBezTo>
                  <a:pt x="2274" y="6283"/>
                  <a:pt x="2289" y="6332"/>
                  <a:pt x="2301" y="6359"/>
                </a:cubicBezTo>
                <a:close/>
                <a:moveTo>
                  <a:pt x="2236" y="5555"/>
                </a:moveTo>
                <a:cubicBezTo>
                  <a:pt x="2255" y="5531"/>
                  <a:pt x="2244" y="5506"/>
                  <a:pt x="2218" y="5495"/>
                </a:cubicBezTo>
                <a:cubicBezTo>
                  <a:pt x="2224" y="5515"/>
                  <a:pt x="2230" y="5535"/>
                  <a:pt x="2236" y="5555"/>
                </a:cubicBezTo>
                <a:close/>
                <a:moveTo>
                  <a:pt x="2194" y="5843"/>
                </a:moveTo>
                <a:cubicBezTo>
                  <a:pt x="2200" y="5843"/>
                  <a:pt x="2206" y="5843"/>
                  <a:pt x="2212" y="5843"/>
                </a:cubicBezTo>
                <a:cubicBezTo>
                  <a:pt x="2204" y="5830"/>
                  <a:pt x="2195" y="5820"/>
                  <a:pt x="2185" y="5810"/>
                </a:cubicBezTo>
                <a:cubicBezTo>
                  <a:pt x="2188" y="5821"/>
                  <a:pt x="2191" y="5832"/>
                  <a:pt x="2194" y="5843"/>
                </a:cubicBezTo>
                <a:close/>
                <a:moveTo>
                  <a:pt x="2203" y="6024"/>
                </a:moveTo>
                <a:cubicBezTo>
                  <a:pt x="2204" y="6001"/>
                  <a:pt x="2197" y="5981"/>
                  <a:pt x="2182" y="5964"/>
                </a:cubicBezTo>
                <a:cubicBezTo>
                  <a:pt x="2191" y="5984"/>
                  <a:pt x="2198" y="6003"/>
                  <a:pt x="2203" y="6024"/>
                </a:cubicBezTo>
                <a:close/>
                <a:moveTo>
                  <a:pt x="2164" y="5798"/>
                </a:moveTo>
                <a:cubicBezTo>
                  <a:pt x="2173" y="5789"/>
                  <a:pt x="2178" y="5778"/>
                  <a:pt x="2179" y="5765"/>
                </a:cubicBezTo>
                <a:cubicBezTo>
                  <a:pt x="2144" y="5760"/>
                  <a:pt x="2139" y="5770"/>
                  <a:pt x="2164" y="5798"/>
                </a:cubicBezTo>
                <a:close/>
                <a:moveTo>
                  <a:pt x="1874" y="4296"/>
                </a:moveTo>
                <a:cubicBezTo>
                  <a:pt x="1858" y="4303"/>
                  <a:pt x="1853" y="4367"/>
                  <a:pt x="1873" y="4367"/>
                </a:cubicBezTo>
                <a:cubicBezTo>
                  <a:pt x="1913" y="4367"/>
                  <a:pt x="1912" y="4301"/>
                  <a:pt x="1874" y="4296"/>
                </a:cubicBezTo>
                <a:close/>
                <a:moveTo>
                  <a:pt x="1057" y="4504"/>
                </a:moveTo>
                <a:cubicBezTo>
                  <a:pt x="1049" y="4518"/>
                  <a:pt x="1043" y="4513"/>
                  <a:pt x="1057" y="4533"/>
                </a:cubicBezTo>
                <a:cubicBezTo>
                  <a:pt x="1057" y="4523"/>
                  <a:pt x="1057" y="4513"/>
                  <a:pt x="1057" y="4504"/>
                </a:cubicBezTo>
                <a:close/>
                <a:moveTo>
                  <a:pt x="989" y="4388"/>
                </a:moveTo>
                <a:cubicBezTo>
                  <a:pt x="969" y="4410"/>
                  <a:pt x="896" y="4478"/>
                  <a:pt x="938" y="4510"/>
                </a:cubicBezTo>
                <a:cubicBezTo>
                  <a:pt x="969" y="4477"/>
                  <a:pt x="1013" y="4437"/>
                  <a:pt x="989" y="4388"/>
                </a:cubicBezTo>
                <a:close/>
                <a:moveTo>
                  <a:pt x="645" y="3274"/>
                </a:moveTo>
                <a:cubicBezTo>
                  <a:pt x="627" y="3240"/>
                  <a:pt x="584" y="3238"/>
                  <a:pt x="561" y="3209"/>
                </a:cubicBezTo>
                <a:cubicBezTo>
                  <a:pt x="518" y="3253"/>
                  <a:pt x="604" y="3335"/>
                  <a:pt x="645" y="3274"/>
                </a:cubicBezTo>
                <a:close/>
                <a:moveTo>
                  <a:pt x="564" y="3447"/>
                </a:moveTo>
                <a:cubicBezTo>
                  <a:pt x="548" y="3447"/>
                  <a:pt x="533" y="3452"/>
                  <a:pt x="520" y="3461"/>
                </a:cubicBezTo>
                <a:cubicBezTo>
                  <a:pt x="616" y="3572"/>
                  <a:pt x="617" y="3445"/>
                  <a:pt x="564" y="3447"/>
                </a:cubicBezTo>
                <a:close/>
                <a:moveTo>
                  <a:pt x="449" y="3067"/>
                </a:moveTo>
                <a:cubicBezTo>
                  <a:pt x="438" y="3090"/>
                  <a:pt x="469" y="3117"/>
                  <a:pt x="484" y="3129"/>
                </a:cubicBezTo>
                <a:cubicBezTo>
                  <a:pt x="483" y="3104"/>
                  <a:pt x="468" y="3081"/>
                  <a:pt x="449" y="3067"/>
                </a:cubicBezTo>
                <a:close/>
                <a:moveTo>
                  <a:pt x="297" y="3049"/>
                </a:moveTo>
                <a:cubicBezTo>
                  <a:pt x="311" y="3069"/>
                  <a:pt x="323" y="3089"/>
                  <a:pt x="333" y="3111"/>
                </a:cubicBezTo>
                <a:cubicBezTo>
                  <a:pt x="324" y="3077"/>
                  <a:pt x="310" y="3044"/>
                  <a:pt x="285" y="3019"/>
                </a:cubicBezTo>
                <a:cubicBezTo>
                  <a:pt x="289" y="3029"/>
                  <a:pt x="293" y="3039"/>
                  <a:pt x="297" y="304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2" name="꙱ Mozambique (Republic of Mozambique) (MZ) (H)">
            <a:extLst>
              <a:ext uri="{FF2B5EF4-FFF2-40B4-BE49-F238E27FC236}">
                <a16:creationId xmlns:a16="http://schemas.microsoft.com/office/drawing/2014/main" id="{898E9C7E-44C1-4B23-960C-888163E74FF6}"/>
              </a:ext>
            </a:extLst>
          </p:cNvPr>
          <p:cNvSpPr>
            <a:spLocks noEditPoints="1"/>
          </p:cNvSpPr>
          <p:nvPr/>
        </p:nvSpPr>
        <p:spPr bwMode="auto">
          <a:xfrm>
            <a:off x="5168975" y="2685585"/>
            <a:ext cx="274863" cy="485193"/>
          </a:xfrm>
          <a:custGeom>
            <a:avLst/>
            <a:gdLst>
              <a:gd name="T0" fmla="*/ 1573 w 3335"/>
              <a:gd name="T1" fmla="*/ 3967 h 5879"/>
              <a:gd name="T2" fmla="*/ 3018 w 3335"/>
              <a:gd name="T3" fmla="*/ 2093 h 5879"/>
              <a:gd name="T4" fmla="*/ 2996 w 3335"/>
              <a:gd name="T5" fmla="*/ 2121 h 5879"/>
              <a:gd name="T6" fmla="*/ 2757 w 3335"/>
              <a:gd name="T7" fmla="*/ 2328 h 5879"/>
              <a:gd name="T8" fmla="*/ 2426 w 3335"/>
              <a:gd name="T9" fmla="*/ 2461 h 5879"/>
              <a:gd name="T10" fmla="*/ 2036 w 3335"/>
              <a:gd name="T11" fmla="*/ 2673 h 5879"/>
              <a:gd name="T12" fmla="*/ 1843 w 3335"/>
              <a:gd name="T13" fmla="*/ 2955 h 5879"/>
              <a:gd name="T14" fmla="*/ 1639 w 3335"/>
              <a:gd name="T15" fmla="*/ 3140 h 5879"/>
              <a:gd name="T16" fmla="*/ 1303 w 3335"/>
              <a:gd name="T17" fmla="*/ 3285 h 5879"/>
              <a:gd name="T18" fmla="*/ 1341 w 3335"/>
              <a:gd name="T19" fmla="*/ 3487 h 5879"/>
              <a:gd name="T20" fmla="*/ 1456 w 3335"/>
              <a:gd name="T21" fmla="*/ 3789 h 5879"/>
              <a:gd name="T22" fmla="*/ 1501 w 3335"/>
              <a:gd name="T23" fmla="*/ 4071 h 5879"/>
              <a:gd name="T24" fmla="*/ 1531 w 3335"/>
              <a:gd name="T25" fmla="*/ 4303 h 5879"/>
              <a:gd name="T26" fmla="*/ 1582 w 3335"/>
              <a:gd name="T27" fmla="*/ 4208 h 5879"/>
              <a:gd name="T28" fmla="*/ 1579 w 3335"/>
              <a:gd name="T29" fmla="*/ 4479 h 5879"/>
              <a:gd name="T30" fmla="*/ 1540 w 3335"/>
              <a:gd name="T31" fmla="*/ 4775 h 5879"/>
              <a:gd name="T32" fmla="*/ 801 w 3335"/>
              <a:gd name="T33" fmla="*/ 5339 h 5879"/>
              <a:gd name="T34" fmla="*/ 578 w 3335"/>
              <a:gd name="T35" fmla="*/ 5562 h 5879"/>
              <a:gd name="T36" fmla="*/ 678 w 3335"/>
              <a:gd name="T37" fmla="*/ 5879 h 5879"/>
              <a:gd name="T38" fmla="*/ 491 w 3335"/>
              <a:gd name="T39" fmla="*/ 5872 h 5879"/>
              <a:gd name="T40" fmla="*/ 464 w 3335"/>
              <a:gd name="T41" fmla="*/ 5696 h 5879"/>
              <a:gd name="T42" fmla="*/ 421 w 3335"/>
              <a:gd name="T43" fmla="*/ 5581 h 5879"/>
              <a:gd name="T44" fmla="*/ 446 w 3335"/>
              <a:gd name="T45" fmla="*/ 5265 h 5879"/>
              <a:gd name="T46" fmla="*/ 332 w 3335"/>
              <a:gd name="T47" fmla="*/ 4606 h 5879"/>
              <a:gd name="T48" fmla="*/ 276 w 3335"/>
              <a:gd name="T49" fmla="*/ 4279 h 5879"/>
              <a:gd name="T50" fmla="*/ 664 w 3335"/>
              <a:gd name="T51" fmla="*/ 3742 h 5879"/>
              <a:gd name="T52" fmla="*/ 813 w 3335"/>
              <a:gd name="T53" fmla="*/ 3414 h 5879"/>
              <a:gd name="T54" fmla="*/ 789 w 3335"/>
              <a:gd name="T55" fmla="*/ 3308 h 5879"/>
              <a:gd name="T56" fmla="*/ 747 w 3335"/>
              <a:gd name="T57" fmla="*/ 3035 h 5879"/>
              <a:gd name="T58" fmla="*/ 859 w 3335"/>
              <a:gd name="T59" fmla="*/ 2832 h 5879"/>
              <a:gd name="T60" fmla="*/ 857 w 3335"/>
              <a:gd name="T61" fmla="*/ 2598 h 5879"/>
              <a:gd name="T62" fmla="*/ 830 w 3335"/>
              <a:gd name="T63" fmla="*/ 2362 h 5879"/>
              <a:gd name="T64" fmla="*/ 769 w 3335"/>
              <a:gd name="T65" fmla="*/ 2214 h 5879"/>
              <a:gd name="T66" fmla="*/ 285 w 3335"/>
              <a:gd name="T67" fmla="*/ 2004 h 5879"/>
              <a:gd name="T68" fmla="*/ 63 w 3335"/>
              <a:gd name="T69" fmla="*/ 1829 h 5879"/>
              <a:gd name="T70" fmla="*/ 849 w 3335"/>
              <a:gd name="T71" fmla="*/ 1323 h 5879"/>
              <a:gd name="T72" fmla="*/ 1101 w 3335"/>
              <a:gd name="T73" fmla="*/ 1485 h 5879"/>
              <a:gd name="T74" fmla="*/ 1335 w 3335"/>
              <a:gd name="T75" fmla="*/ 1444 h 5879"/>
              <a:gd name="T76" fmla="*/ 1298 w 3335"/>
              <a:gd name="T77" fmla="*/ 2012 h 5879"/>
              <a:gd name="T78" fmla="*/ 1374 w 3335"/>
              <a:gd name="T79" fmla="*/ 2145 h 5879"/>
              <a:gd name="T80" fmla="*/ 1577 w 3335"/>
              <a:gd name="T81" fmla="*/ 2361 h 5879"/>
              <a:gd name="T82" fmla="*/ 1641 w 3335"/>
              <a:gd name="T83" fmla="*/ 2042 h 5879"/>
              <a:gd name="T84" fmla="*/ 1773 w 3335"/>
              <a:gd name="T85" fmla="*/ 1511 h 5879"/>
              <a:gd name="T86" fmla="*/ 1522 w 3335"/>
              <a:gd name="T87" fmla="*/ 1143 h 5879"/>
              <a:gd name="T88" fmla="*/ 1457 w 3335"/>
              <a:gd name="T89" fmla="*/ 960 h 5879"/>
              <a:gd name="T90" fmla="*/ 1442 w 3335"/>
              <a:gd name="T91" fmla="*/ 636 h 5879"/>
              <a:gd name="T92" fmla="*/ 1711 w 3335"/>
              <a:gd name="T93" fmla="*/ 413 h 5879"/>
              <a:gd name="T94" fmla="*/ 1914 w 3335"/>
              <a:gd name="T95" fmla="*/ 456 h 5879"/>
              <a:gd name="T96" fmla="*/ 2182 w 3335"/>
              <a:gd name="T97" fmla="*/ 434 h 5879"/>
              <a:gd name="T98" fmla="*/ 2554 w 3335"/>
              <a:gd name="T99" fmla="*/ 320 h 5879"/>
              <a:gd name="T100" fmla="*/ 2858 w 3335"/>
              <a:gd name="T101" fmla="*/ 268 h 5879"/>
              <a:gd name="T102" fmla="*/ 3203 w 3335"/>
              <a:gd name="T103" fmla="*/ 58 h 5879"/>
              <a:gd name="T104" fmla="*/ 3292 w 3335"/>
              <a:gd name="T105" fmla="*/ 144 h 5879"/>
              <a:gd name="T106" fmla="*/ 3230 w 3335"/>
              <a:gd name="T107" fmla="*/ 344 h 5879"/>
              <a:gd name="T108" fmla="*/ 3252 w 3335"/>
              <a:gd name="T109" fmla="*/ 682 h 5879"/>
              <a:gd name="T110" fmla="*/ 3268 w 3335"/>
              <a:gd name="T111" fmla="*/ 790 h 5879"/>
              <a:gd name="T112" fmla="*/ 3248 w 3335"/>
              <a:gd name="T113" fmla="*/ 1110 h 5879"/>
              <a:gd name="T114" fmla="*/ 3277 w 3335"/>
              <a:gd name="T115" fmla="*/ 1473 h 5879"/>
              <a:gd name="T116" fmla="*/ 3271 w 3335"/>
              <a:gd name="T117" fmla="*/ 1610 h 5879"/>
              <a:gd name="T118" fmla="*/ 3275 w 3335"/>
              <a:gd name="T119" fmla="*/ 1666 h 5879"/>
              <a:gd name="T120" fmla="*/ 3234 w 3335"/>
              <a:gd name="T121" fmla="*/ 1807 h 5879"/>
              <a:gd name="T122" fmla="*/ 3018 w 3335"/>
              <a:gd name="T123" fmla="*/ 2093 h 5879"/>
              <a:gd name="T124" fmla="*/ 1852 w 3335"/>
              <a:gd name="T125" fmla="*/ 2994 h 58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35" h="5879">
                <a:moveTo>
                  <a:pt x="1558" y="4060"/>
                </a:moveTo>
                <a:cubicBezTo>
                  <a:pt x="1568" y="4030"/>
                  <a:pt x="1574" y="3999"/>
                  <a:pt x="1573" y="3967"/>
                </a:cubicBezTo>
                <a:cubicBezTo>
                  <a:pt x="1560" y="3996"/>
                  <a:pt x="1546" y="4028"/>
                  <a:pt x="1558" y="4060"/>
                </a:cubicBezTo>
                <a:close/>
                <a:moveTo>
                  <a:pt x="3018" y="2093"/>
                </a:moveTo>
                <a:cubicBezTo>
                  <a:pt x="3018" y="2110"/>
                  <a:pt x="3016" y="2126"/>
                  <a:pt x="3010" y="2141"/>
                </a:cubicBezTo>
                <a:lnTo>
                  <a:pt x="2996" y="2121"/>
                </a:lnTo>
                <a:cubicBezTo>
                  <a:pt x="2987" y="2133"/>
                  <a:pt x="2980" y="2144"/>
                  <a:pt x="2972" y="2157"/>
                </a:cubicBezTo>
                <a:cubicBezTo>
                  <a:pt x="2944" y="2207"/>
                  <a:pt x="2750" y="2274"/>
                  <a:pt x="2757" y="2328"/>
                </a:cubicBezTo>
                <a:cubicBezTo>
                  <a:pt x="2760" y="2353"/>
                  <a:pt x="2611" y="2379"/>
                  <a:pt x="2582" y="2397"/>
                </a:cubicBezTo>
                <a:cubicBezTo>
                  <a:pt x="2485" y="2457"/>
                  <a:pt x="2469" y="2421"/>
                  <a:pt x="2426" y="2461"/>
                </a:cubicBezTo>
                <a:cubicBezTo>
                  <a:pt x="2377" y="2506"/>
                  <a:pt x="2308" y="2527"/>
                  <a:pt x="2250" y="2558"/>
                </a:cubicBezTo>
                <a:cubicBezTo>
                  <a:pt x="2193" y="2588"/>
                  <a:pt x="2101" y="2728"/>
                  <a:pt x="2036" y="2673"/>
                </a:cubicBezTo>
                <a:cubicBezTo>
                  <a:pt x="2157" y="2806"/>
                  <a:pt x="1863" y="2857"/>
                  <a:pt x="1890" y="2991"/>
                </a:cubicBezTo>
                <a:cubicBezTo>
                  <a:pt x="1865" y="2994"/>
                  <a:pt x="1848" y="2978"/>
                  <a:pt x="1843" y="2955"/>
                </a:cubicBezTo>
                <a:cubicBezTo>
                  <a:pt x="1849" y="3002"/>
                  <a:pt x="1804" y="3062"/>
                  <a:pt x="1810" y="2997"/>
                </a:cubicBezTo>
                <a:cubicBezTo>
                  <a:pt x="1754" y="3046"/>
                  <a:pt x="1685" y="3079"/>
                  <a:pt x="1639" y="3140"/>
                </a:cubicBezTo>
                <a:cubicBezTo>
                  <a:pt x="1617" y="3170"/>
                  <a:pt x="1433" y="3416"/>
                  <a:pt x="1386" y="3359"/>
                </a:cubicBezTo>
                <a:cubicBezTo>
                  <a:pt x="1367" y="3337"/>
                  <a:pt x="1344" y="3260"/>
                  <a:pt x="1303" y="3285"/>
                </a:cubicBezTo>
                <a:cubicBezTo>
                  <a:pt x="1374" y="3280"/>
                  <a:pt x="1349" y="3370"/>
                  <a:pt x="1363" y="3392"/>
                </a:cubicBezTo>
                <a:cubicBezTo>
                  <a:pt x="1379" y="3417"/>
                  <a:pt x="1378" y="3481"/>
                  <a:pt x="1341" y="3487"/>
                </a:cubicBezTo>
                <a:cubicBezTo>
                  <a:pt x="1350" y="3504"/>
                  <a:pt x="1353" y="3522"/>
                  <a:pt x="1350" y="3541"/>
                </a:cubicBezTo>
                <a:cubicBezTo>
                  <a:pt x="1335" y="3669"/>
                  <a:pt x="1459" y="3616"/>
                  <a:pt x="1456" y="3789"/>
                </a:cubicBezTo>
                <a:cubicBezTo>
                  <a:pt x="1455" y="3806"/>
                  <a:pt x="1442" y="3935"/>
                  <a:pt x="1466" y="3855"/>
                </a:cubicBezTo>
                <a:cubicBezTo>
                  <a:pt x="1448" y="3925"/>
                  <a:pt x="1494" y="4000"/>
                  <a:pt x="1501" y="4071"/>
                </a:cubicBezTo>
                <a:cubicBezTo>
                  <a:pt x="1506" y="4114"/>
                  <a:pt x="1521" y="4159"/>
                  <a:pt x="1514" y="4202"/>
                </a:cubicBezTo>
                <a:cubicBezTo>
                  <a:pt x="1508" y="4238"/>
                  <a:pt x="1492" y="4278"/>
                  <a:pt x="1531" y="4303"/>
                </a:cubicBezTo>
                <a:cubicBezTo>
                  <a:pt x="1538" y="4257"/>
                  <a:pt x="1536" y="4216"/>
                  <a:pt x="1567" y="4178"/>
                </a:cubicBezTo>
                <a:cubicBezTo>
                  <a:pt x="1566" y="4192"/>
                  <a:pt x="1567" y="4292"/>
                  <a:pt x="1582" y="4208"/>
                </a:cubicBezTo>
                <a:cubicBezTo>
                  <a:pt x="1573" y="4256"/>
                  <a:pt x="1561" y="4304"/>
                  <a:pt x="1557" y="4353"/>
                </a:cubicBezTo>
                <a:cubicBezTo>
                  <a:pt x="1553" y="4397"/>
                  <a:pt x="1584" y="4436"/>
                  <a:pt x="1579" y="4479"/>
                </a:cubicBezTo>
                <a:cubicBezTo>
                  <a:pt x="1563" y="4595"/>
                  <a:pt x="1480" y="4708"/>
                  <a:pt x="1498" y="4832"/>
                </a:cubicBezTo>
                <a:cubicBezTo>
                  <a:pt x="1488" y="4764"/>
                  <a:pt x="1537" y="4834"/>
                  <a:pt x="1540" y="4775"/>
                </a:cubicBezTo>
                <a:cubicBezTo>
                  <a:pt x="1585" y="4850"/>
                  <a:pt x="1498" y="4963"/>
                  <a:pt x="1452" y="5016"/>
                </a:cubicBezTo>
                <a:cubicBezTo>
                  <a:pt x="1316" y="5172"/>
                  <a:pt x="1039" y="5184"/>
                  <a:pt x="801" y="5339"/>
                </a:cubicBezTo>
                <a:cubicBezTo>
                  <a:pt x="752" y="5371"/>
                  <a:pt x="701" y="5399"/>
                  <a:pt x="674" y="5453"/>
                </a:cubicBezTo>
                <a:cubicBezTo>
                  <a:pt x="651" y="5500"/>
                  <a:pt x="639" y="5554"/>
                  <a:pt x="578" y="5562"/>
                </a:cubicBezTo>
                <a:cubicBezTo>
                  <a:pt x="619" y="5561"/>
                  <a:pt x="683" y="5706"/>
                  <a:pt x="717" y="5618"/>
                </a:cubicBezTo>
                <a:cubicBezTo>
                  <a:pt x="710" y="5691"/>
                  <a:pt x="747" y="5874"/>
                  <a:pt x="678" y="5879"/>
                </a:cubicBezTo>
                <a:lnTo>
                  <a:pt x="678" y="5878"/>
                </a:lnTo>
                <a:lnTo>
                  <a:pt x="491" y="5872"/>
                </a:lnTo>
                <a:cubicBezTo>
                  <a:pt x="491" y="5865"/>
                  <a:pt x="490" y="5858"/>
                  <a:pt x="489" y="5850"/>
                </a:cubicBezTo>
                <a:cubicBezTo>
                  <a:pt x="478" y="5775"/>
                  <a:pt x="457" y="5740"/>
                  <a:pt x="464" y="5696"/>
                </a:cubicBezTo>
                <a:cubicBezTo>
                  <a:pt x="470" y="5653"/>
                  <a:pt x="467" y="5626"/>
                  <a:pt x="444" y="5603"/>
                </a:cubicBezTo>
                <a:cubicBezTo>
                  <a:pt x="436" y="5595"/>
                  <a:pt x="427" y="5588"/>
                  <a:pt x="421" y="5581"/>
                </a:cubicBezTo>
                <a:cubicBezTo>
                  <a:pt x="411" y="5504"/>
                  <a:pt x="414" y="5501"/>
                  <a:pt x="435" y="5425"/>
                </a:cubicBezTo>
                <a:cubicBezTo>
                  <a:pt x="446" y="5371"/>
                  <a:pt x="444" y="5314"/>
                  <a:pt x="446" y="5265"/>
                </a:cubicBezTo>
                <a:cubicBezTo>
                  <a:pt x="454" y="5108"/>
                  <a:pt x="469" y="4967"/>
                  <a:pt x="409" y="4819"/>
                </a:cubicBezTo>
                <a:cubicBezTo>
                  <a:pt x="381" y="4749"/>
                  <a:pt x="334" y="4683"/>
                  <a:pt x="332" y="4606"/>
                </a:cubicBezTo>
                <a:cubicBezTo>
                  <a:pt x="330" y="4534"/>
                  <a:pt x="305" y="4368"/>
                  <a:pt x="266" y="4298"/>
                </a:cubicBezTo>
                <a:cubicBezTo>
                  <a:pt x="266" y="4292"/>
                  <a:pt x="273" y="4284"/>
                  <a:pt x="276" y="4279"/>
                </a:cubicBezTo>
                <a:cubicBezTo>
                  <a:pt x="346" y="4224"/>
                  <a:pt x="594" y="3859"/>
                  <a:pt x="649" y="3899"/>
                </a:cubicBezTo>
                <a:cubicBezTo>
                  <a:pt x="602" y="3838"/>
                  <a:pt x="649" y="3803"/>
                  <a:pt x="664" y="3742"/>
                </a:cubicBezTo>
                <a:cubicBezTo>
                  <a:pt x="673" y="3704"/>
                  <a:pt x="637" y="3652"/>
                  <a:pt x="678" y="3627"/>
                </a:cubicBezTo>
                <a:cubicBezTo>
                  <a:pt x="742" y="3589"/>
                  <a:pt x="784" y="3487"/>
                  <a:pt x="813" y="3414"/>
                </a:cubicBezTo>
                <a:cubicBezTo>
                  <a:pt x="827" y="3363"/>
                  <a:pt x="815" y="3339"/>
                  <a:pt x="819" y="3297"/>
                </a:cubicBezTo>
                <a:cubicBezTo>
                  <a:pt x="809" y="3300"/>
                  <a:pt x="799" y="3304"/>
                  <a:pt x="789" y="3308"/>
                </a:cubicBezTo>
                <a:cubicBezTo>
                  <a:pt x="710" y="3151"/>
                  <a:pt x="820" y="3185"/>
                  <a:pt x="794" y="3110"/>
                </a:cubicBezTo>
                <a:cubicBezTo>
                  <a:pt x="782" y="3077"/>
                  <a:pt x="733" y="3089"/>
                  <a:pt x="747" y="3035"/>
                </a:cubicBezTo>
                <a:cubicBezTo>
                  <a:pt x="757" y="2995"/>
                  <a:pt x="827" y="2989"/>
                  <a:pt x="822" y="2940"/>
                </a:cubicBezTo>
                <a:cubicBezTo>
                  <a:pt x="812" y="2856"/>
                  <a:pt x="864" y="2887"/>
                  <a:pt x="859" y="2832"/>
                </a:cubicBezTo>
                <a:cubicBezTo>
                  <a:pt x="855" y="2787"/>
                  <a:pt x="829" y="2744"/>
                  <a:pt x="838" y="2698"/>
                </a:cubicBezTo>
                <a:cubicBezTo>
                  <a:pt x="844" y="2666"/>
                  <a:pt x="865" y="2630"/>
                  <a:pt x="857" y="2598"/>
                </a:cubicBezTo>
                <a:cubicBezTo>
                  <a:pt x="841" y="2534"/>
                  <a:pt x="847" y="2490"/>
                  <a:pt x="848" y="2422"/>
                </a:cubicBezTo>
                <a:cubicBezTo>
                  <a:pt x="848" y="2400"/>
                  <a:pt x="836" y="2383"/>
                  <a:pt x="830" y="2362"/>
                </a:cubicBezTo>
                <a:cubicBezTo>
                  <a:pt x="821" y="2330"/>
                  <a:pt x="852" y="2277"/>
                  <a:pt x="857" y="2245"/>
                </a:cubicBezTo>
                <a:cubicBezTo>
                  <a:pt x="814" y="2258"/>
                  <a:pt x="792" y="2257"/>
                  <a:pt x="769" y="2214"/>
                </a:cubicBezTo>
                <a:cubicBezTo>
                  <a:pt x="747" y="2174"/>
                  <a:pt x="622" y="2171"/>
                  <a:pt x="589" y="2152"/>
                </a:cubicBezTo>
                <a:cubicBezTo>
                  <a:pt x="489" y="2094"/>
                  <a:pt x="393" y="2034"/>
                  <a:pt x="285" y="2004"/>
                </a:cubicBezTo>
                <a:cubicBezTo>
                  <a:pt x="251" y="1994"/>
                  <a:pt x="143" y="1997"/>
                  <a:pt x="105" y="1988"/>
                </a:cubicBezTo>
                <a:cubicBezTo>
                  <a:pt x="44" y="1973"/>
                  <a:pt x="69" y="1874"/>
                  <a:pt x="63" y="1829"/>
                </a:cubicBezTo>
                <a:cubicBezTo>
                  <a:pt x="54" y="1763"/>
                  <a:pt x="0" y="1698"/>
                  <a:pt x="11" y="1637"/>
                </a:cubicBezTo>
                <a:cubicBezTo>
                  <a:pt x="290" y="1529"/>
                  <a:pt x="570" y="1430"/>
                  <a:pt x="849" y="1323"/>
                </a:cubicBezTo>
                <a:cubicBezTo>
                  <a:pt x="866" y="1316"/>
                  <a:pt x="906" y="1301"/>
                  <a:pt x="926" y="1291"/>
                </a:cubicBezTo>
                <a:lnTo>
                  <a:pt x="1101" y="1485"/>
                </a:lnTo>
                <a:cubicBezTo>
                  <a:pt x="1102" y="1447"/>
                  <a:pt x="1185" y="1460"/>
                  <a:pt x="1224" y="1449"/>
                </a:cubicBezTo>
                <a:cubicBezTo>
                  <a:pt x="1257" y="1440"/>
                  <a:pt x="1307" y="1409"/>
                  <a:pt x="1335" y="1444"/>
                </a:cubicBezTo>
                <a:cubicBezTo>
                  <a:pt x="1386" y="1510"/>
                  <a:pt x="1386" y="1669"/>
                  <a:pt x="1360" y="1742"/>
                </a:cubicBezTo>
                <a:cubicBezTo>
                  <a:pt x="1326" y="1834"/>
                  <a:pt x="1248" y="1917"/>
                  <a:pt x="1298" y="2012"/>
                </a:cubicBezTo>
                <a:cubicBezTo>
                  <a:pt x="1309" y="2035"/>
                  <a:pt x="1303" y="2062"/>
                  <a:pt x="1316" y="2083"/>
                </a:cubicBezTo>
                <a:cubicBezTo>
                  <a:pt x="1332" y="2108"/>
                  <a:pt x="1359" y="2121"/>
                  <a:pt x="1374" y="2145"/>
                </a:cubicBezTo>
                <a:cubicBezTo>
                  <a:pt x="1474" y="2302"/>
                  <a:pt x="1562" y="2265"/>
                  <a:pt x="1504" y="2360"/>
                </a:cubicBezTo>
                <a:cubicBezTo>
                  <a:pt x="1474" y="2408"/>
                  <a:pt x="1571" y="2427"/>
                  <a:pt x="1577" y="2361"/>
                </a:cubicBezTo>
                <a:cubicBezTo>
                  <a:pt x="1583" y="2298"/>
                  <a:pt x="1565" y="2241"/>
                  <a:pt x="1528" y="2189"/>
                </a:cubicBezTo>
                <a:cubicBezTo>
                  <a:pt x="1586" y="2147"/>
                  <a:pt x="1556" y="2060"/>
                  <a:pt x="1641" y="2042"/>
                </a:cubicBezTo>
                <a:cubicBezTo>
                  <a:pt x="1822" y="2004"/>
                  <a:pt x="1754" y="1860"/>
                  <a:pt x="1762" y="1723"/>
                </a:cubicBezTo>
                <a:cubicBezTo>
                  <a:pt x="1767" y="1654"/>
                  <a:pt x="1803" y="1578"/>
                  <a:pt x="1773" y="1511"/>
                </a:cubicBezTo>
                <a:cubicBezTo>
                  <a:pt x="1744" y="1443"/>
                  <a:pt x="1682" y="1379"/>
                  <a:pt x="1642" y="1316"/>
                </a:cubicBezTo>
                <a:cubicBezTo>
                  <a:pt x="1605" y="1258"/>
                  <a:pt x="1569" y="1195"/>
                  <a:pt x="1522" y="1143"/>
                </a:cubicBezTo>
                <a:cubicBezTo>
                  <a:pt x="1502" y="1130"/>
                  <a:pt x="1491" y="1123"/>
                  <a:pt x="1471" y="1109"/>
                </a:cubicBezTo>
                <a:cubicBezTo>
                  <a:pt x="1461" y="1079"/>
                  <a:pt x="1476" y="1018"/>
                  <a:pt x="1457" y="960"/>
                </a:cubicBezTo>
                <a:cubicBezTo>
                  <a:pt x="1433" y="885"/>
                  <a:pt x="1477" y="839"/>
                  <a:pt x="1467" y="806"/>
                </a:cubicBezTo>
                <a:cubicBezTo>
                  <a:pt x="1410" y="613"/>
                  <a:pt x="1445" y="660"/>
                  <a:pt x="1442" y="636"/>
                </a:cubicBezTo>
                <a:cubicBezTo>
                  <a:pt x="1464" y="585"/>
                  <a:pt x="1539" y="595"/>
                  <a:pt x="1520" y="415"/>
                </a:cubicBezTo>
                <a:cubicBezTo>
                  <a:pt x="1582" y="421"/>
                  <a:pt x="1639" y="434"/>
                  <a:pt x="1711" y="413"/>
                </a:cubicBezTo>
                <a:cubicBezTo>
                  <a:pt x="1752" y="402"/>
                  <a:pt x="1790" y="351"/>
                  <a:pt x="1835" y="380"/>
                </a:cubicBezTo>
                <a:cubicBezTo>
                  <a:pt x="1866" y="400"/>
                  <a:pt x="1882" y="439"/>
                  <a:pt x="1914" y="456"/>
                </a:cubicBezTo>
                <a:cubicBezTo>
                  <a:pt x="1939" y="469"/>
                  <a:pt x="2023" y="474"/>
                  <a:pt x="2051" y="467"/>
                </a:cubicBezTo>
                <a:cubicBezTo>
                  <a:pt x="2097" y="455"/>
                  <a:pt x="2130" y="378"/>
                  <a:pt x="2182" y="434"/>
                </a:cubicBezTo>
                <a:cubicBezTo>
                  <a:pt x="2279" y="539"/>
                  <a:pt x="2391" y="412"/>
                  <a:pt x="2442" y="338"/>
                </a:cubicBezTo>
                <a:cubicBezTo>
                  <a:pt x="2468" y="293"/>
                  <a:pt x="2514" y="291"/>
                  <a:pt x="2554" y="320"/>
                </a:cubicBezTo>
                <a:cubicBezTo>
                  <a:pt x="2619" y="361"/>
                  <a:pt x="2635" y="361"/>
                  <a:pt x="2698" y="317"/>
                </a:cubicBezTo>
                <a:cubicBezTo>
                  <a:pt x="2750" y="281"/>
                  <a:pt x="2790" y="255"/>
                  <a:pt x="2858" y="268"/>
                </a:cubicBezTo>
                <a:cubicBezTo>
                  <a:pt x="2896" y="275"/>
                  <a:pt x="2972" y="201"/>
                  <a:pt x="3009" y="184"/>
                </a:cubicBezTo>
                <a:cubicBezTo>
                  <a:pt x="3081" y="152"/>
                  <a:pt x="3141" y="106"/>
                  <a:pt x="3203" y="58"/>
                </a:cubicBezTo>
                <a:cubicBezTo>
                  <a:pt x="3278" y="0"/>
                  <a:pt x="3328" y="97"/>
                  <a:pt x="3262" y="129"/>
                </a:cubicBezTo>
                <a:cubicBezTo>
                  <a:pt x="3272" y="134"/>
                  <a:pt x="3282" y="138"/>
                  <a:pt x="3292" y="144"/>
                </a:cubicBezTo>
                <a:cubicBezTo>
                  <a:pt x="3262" y="182"/>
                  <a:pt x="3279" y="226"/>
                  <a:pt x="3262" y="268"/>
                </a:cubicBezTo>
                <a:cubicBezTo>
                  <a:pt x="3253" y="291"/>
                  <a:pt x="3196" y="320"/>
                  <a:pt x="3230" y="344"/>
                </a:cubicBezTo>
                <a:cubicBezTo>
                  <a:pt x="3258" y="364"/>
                  <a:pt x="3251" y="471"/>
                  <a:pt x="3255" y="512"/>
                </a:cubicBezTo>
                <a:cubicBezTo>
                  <a:pt x="3268" y="643"/>
                  <a:pt x="3238" y="628"/>
                  <a:pt x="3252" y="682"/>
                </a:cubicBezTo>
                <a:cubicBezTo>
                  <a:pt x="3255" y="697"/>
                  <a:pt x="3254" y="713"/>
                  <a:pt x="3249" y="727"/>
                </a:cubicBezTo>
                <a:cubicBezTo>
                  <a:pt x="3243" y="756"/>
                  <a:pt x="3261" y="765"/>
                  <a:pt x="3268" y="790"/>
                </a:cubicBezTo>
                <a:cubicBezTo>
                  <a:pt x="3279" y="826"/>
                  <a:pt x="3265" y="878"/>
                  <a:pt x="3241" y="906"/>
                </a:cubicBezTo>
                <a:cubicBezTo>
                  <a:pt x="3324" y="918"/>
                  <a:pt x="3216" y="1100"/>
                  <a:pt x="3248" y="1110"/>
                </a:cubicBezTo>
                <a:cubicBezTo>
                  <a:pt x="3305" y="1128"/>
                  <a:pt x="3250" y="1317"/>
                  <a:pt x="3268" y="1361"/>
                </a:cubicBezTo>
                <a:cubicBezTo>
                  <a:pt x="3330" y="1324"/>
                  <a:pt x="3259" y="1444"/>
                  <a:pt x="3277" y="1473"/>
                </a:cubicBezTo>
                <a:cubicBezTo>
                  <a:pt x="3282" y="1421"/>
                  <a:pt x="3335" y="1430"/>
                  <a:pt x="3326" y="1482"/>
                </a:cubicBezTo>
                <a:cubicBezTo>
                  <a:pt x="3316" y="1538"/>
                  <a:pt x="3329" y="1578"/>
                  <a:pt x="3271" y="1610"/>
                </a:cubicBezTo>
                <a:cubicBezTo>
                  <a:pt x="3281" y="1619"/>
                  <a:pt x="3292" y="1627"/>
                  <a:pt x="3304" y="1634"/>
                </a:cubicBezTo>
                <a:cubicBezTo>
                  <a:pt x="3236" y="1618"/>
                  <a:pt x="3294" y="1642"/>
                  <a:pt x="3275" y="1666"/>
                </a:cubicBezTo>
                <a:cubicBezTo>
                  <a:pt x="3263" y="1681"/>
                  <a:pt x="3243" y="1686"/>
                  <a:pt x="3235" y="1705"/>
                </a:cubicBezTo>
                <a:cubicBezTo>
                  <a:pt x="3301" y="1682"/>
                  <a:pt x="3244" y="1786"/>
                  <a:pt x="3234" y="1807"/>
                </a:cubicBezTo>
                <a:cubicBezTo>
                  <a:pt x="3202" y="1876"/>
                  <a:pt x="3132" y="1915"/>
                  <a:pt x="3098" y="1984"/>
                </a:cubicBezTo>
                <a:cubicBezTo>
                  <a:pt x="3077" y="2027"/>
                  <a:pt x="3047" y="2059"/>
                  <a:pt x="3018" y="2093"/>
                </a:cubicBezTo>
                <a:close/>
                <a:moveTo>
                  <a:pt x="1870" y="3023"/>
                </a:moveTo>
                <a:cubicBezTo>
                  <a:pt x="1895" y="3000"/>
                  <a:pt x="1889" y="2990"/>
                  <a:pt x="1852" y="2994"/>
                </a:cubicBezTo>
                <a:cubicBezTo>
                  <a:pt x="1858" y="3004"/>
                  <a:pt x="1864" y="3014"/>
                  <a:pt x="1870" y="30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3" name="꙱ Morocco (Kingdom of Morocco) (MA) (H)">
            <a:extLst>
              <a:ext uri="{FF2B5EF4-FFF2-40B4-BE49-F238E27FC236}">
                <a16:creationId xmlns:a16="http://schemas.microsoft.com/office/drawing/2014/main" id="{3B6F45F5-0310-4E71-9703-070C6AC89513}"/>
              </a:ext>
            </a:extLst>
          </p:cNvPr>
          <p:cNvSpPr>
            <a:spLocks/>
          </p:cNvSpPr>
          <p:nvPr/>
        </p:nvSpPr>
        <p:spPr bwMode="auto">
          <a:xfrm>
            <a:off x="4067134" y="1319637"/>
            <a:ext cx="311910" cy="244987"/>
          </a:xfrm>
          <a:custGeom>
            <a:avLst/>
            <a:gdLst>
              <a:gd name="T0" fmla="*/ 2632 w 3786"/>
              <a:gd name="T1" fmla="*/ 224 h 2963"/>
              <a:gd name="T2" fmla="*/ 2936 w 3786"/>
              <a:gd name="T3" fmla="*/ 262 h 2963"/>
              <a:gd name="T4" fmla="*/ 3216 w 3786"/>
              <a:gd name="T5" fmla="*/ 195 h 2963"/>
              <a:gd name="T6" fmla="*/ 3230 w 3786"/>
              <a:gd name="T7" fmla="*/ 270 h 2963"/>
              <a:gd name="T8" fmla="*/ 3242 w 3786"/>
              <a:gd name="T9" fmla="*/ 267 h 2963"/>
              <a:gd name="T10" fmla="*/ 3356 w 3786"/>
              <a:gd name="T11" fmla="*/ 300 h 2963"/>
              <a:gd name="T12" fmla="*/ 3450 w 3786"/>
              <a:gd name="T13" fmla="*/ 347 h 2963"/>
              <a:gd name="T14" fmla="*/ 3545 w 3786"/>
              <a:gd name="T15" fmla="*/ 424 h 2963"/>
              <a:gd name="T16" fmla="*/ 3581 w 3786"/>
              <a:gd name="T17" fmla="*/ 528 h 2963"/>
              <a:gd name="T18" fmla="*/ 3566 w 3786"/>
              <a:gd name="T19" fmla="*/ 631 h 2963"/>
              <a:gd name="T20" fmla="*/ 3564 w 3786"/>
              <a:gd name="T21" fmla="*/ 781 h 2963"/>
              <a:gd name="T22" fmla="*/ 3585 w 3786"/>
              <a:gd name="T23" fmla="*/ 892 h 2963"/>
              <a:gd name="T24" fmla="*/ 3608 w 3786"/>
              <a:gd name="T25" fmla="*/ 1039 h 2963"/>
              <a:gd name="T26" fmla="*/ 3626 w 3786"/>
              <a:gd name="T27" fmla="*/ 1121 h 2963"/>
              <a:gd name="T28" fmla="*/ 3722 w 3786"/>
              <a:gd name="T29" fmla="*/ 1205 h 2963"/>
              <a:gd name="T30" fmla="*/ 3696 w 3786"/>
              <a:gd name="T31" fmla="*/ 1380 h 2963"/>
              <a:gd name="T32" fmla="*/ 3161 w 3786"/>
              <a:gd name="T33" fmla="*/ 1424 h 2963"/>
              <a:gd name="T34" fmla="*/ 2977 w 3786"/>
              <a:gd name="T35" fmla="*/ 1522 h 2963"/>
              <a:gd name="T36" fmla="*/ 2924 w 3786"/>
              <a:gd name="T37" fmla="*/ 1626 h 2963"/>
              <a:gd name="T38" fmla="*/ 2952 w 3786"/>
              <a:gd name="T39" fmla="*/ 1769 h 2963"/>
              <a:gd name="T40" fmla="*/ 2817 w 3786"/>
              <a:gd name="T41" fmla="*/ 1819 h 2963"/>
              <a:gd name="T42" fmla="*/ 2687 w 3786"/>
              <a:gd name="T43" fmla="*/ 1908 h 2963"/>
              <a:gd name="T44" fmla="*/ 2577 w 3786"/>
              <a:gd name="T45" fmla="*/ 1938 h 2963"/>
              <a:gd name="T46" fmla="*/ 2204 w 3786"/>
              <a:gd name="T47" fmla="*/ 2192 h 2963"/>
              <a:gd name="T48" fmla="*/ 2056 w 3786"/>
              <a:gd name="T49" fmla="*/ 2240 h 2963"/>
              <a:gd name="T50" fmla="*/ 1803 w 3786"/>
              <a:gd name="T51" fmla="*/ 2317 h 2963"/>
              <a:gd name="T52" fmla="*/ 1709 w 3786"/>
              <a:gd name="T53" fmla="*/ 2354 h 2963"/>
              <a:gd name="T54" fmla="*/ 1614 w 3786"/>
              <a:gd name="T55" fmla="*/ 2435 h 2963"/>
              <a:gd name="T56" fmla="*/ 1504 w 3786"/>
              <a:gd name="T57" fmla="*/ 2508 h 2963"/>
              <a:gd name="T58" fmla="*/ 1386 w 3786"/>
              <a:gd name="T59" fmla="*/ 2664 h 2963"/>
              <a:gd name="T60" fmla="*/ 1373 w 3786"/>
              <a:gd name="T61" fmla="*/ 2951 h 2963"/>
              <a:gd name="T62" fmla="*/ 0 w 3786"/>
              <a:gd name="T63" fmla="*/ 2963 h 2963"/>
              <a:gd name="T64" fmla="*/ 77 w 3786"/>
              <a:gd name="T65" fmla="*/ 2867 h 2963"/>
              <a:gd name="T66" fmla="*/ 570 w 3786"/>
              <a:gd name="T67" fmla="*/ 2689 h 2963"/>
              <a:gd name="T68" fmla="*/ 825 w 3786"/>
              <a:gd name="T69" fmla="*/ 2474 h 2963"/>
              <a:gd name="T70" fmla="*/ 1038 w 3786"/>
              <a:gd name="T71" fmla="*/ 2224 h 2963"/>
              <a:gd name="T72" fmla="*/ 1100 w 3786"/>
              <a:gd name="T73" fmla="*/ 1935 h 2963"/>
              <a:gd name="T74" fmla="*/ 1064 w 3786"/>
              <a:gd name="T75" fmla="*/ 1864 h 2963"/>
              <a:gd name="T76" fmla="*/ 1085 w 3786"/>
              <a:gd name="T77" fmla="*/ 1725 h 2963"/>
              <a:gd name="T78" fmla="*/ 1225 w 3786"/>
              <a:gd name="T79" fmla="*/ 1425 h 2963"/>
              <a:gd name="T80" fmla="*/ 1371 w 3786"/>
              <a:gd name="T81" fmla="*/ 1121 h 2963"/>
              <a:gd name="T82" fmla="*/ 1607 w 3786"/>
              <a:gd name="T83" fmla="*/ 920 h 2963"/>
              <a:gd name="T84" fmla="*/ 1927 w 3786"/>
              <a:gd name="T85" fmla="*/ 777 h 2963"/>
              <a:gd name="T86" fmla="*/ 2364 w 3786"/>
              <a:gd name="T87" fmla="*/ 63 h 2963"/>
              <a:gd name="T88" fmla="*/ 2471 w 3786"/>
              <a:gd name="T89" fmla="*/ 35 h 2963"/>
              <a:gd name="T90" fmla="*/ 2632 w 3786"/>
              <a:gd name="T91" fmla="*/ 224 h 29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786" h="2963">
                <a:moveTo>
                  <a:pt x="2632" y="224"/>
                </a:moveTo>
                <a:cubicBezTo>
                  <a:pt x="2734" y="296"/>
                  <a:pt x="2819" y="276"/>
                  <a:pt x="2936" y="262"/>
                </a:cubicBezTo>
                <a:cubicBezTo>
                  <a:pt x="3033" y="250"/>
                  <a:pt x="3157" y="309"/>
                  <a:pt x="3216" y="195"/>
                </a:cubicBezTo>
                <a:cubicBezTo>
                  <a:pt x="3215" y="233"/>
                  <a:pt x="3225" y="242"/>
                  <a:pt x="3230" y="270"/>
                </a:cubicBezTo>
                <a:cubicBezTo>
                  <a:pt x="3236" y="300"/>
                  <a:pt x="3281" y="315"/>
                  <a:pt x="3242" y="267"/>
                </a:cubicBezTo>
                <a:cubicBezTo>
                  <a:pt x="3275" y="298"/>
                  <a:pt x="3315" y="321"/>
                  <a:pt x="3356" y="300"/>
                </a:cubicBezTo>
                <a:cubicBezTo>
                  <a:pt x="3399" y="279"/>
                  <a:pt x="3424" y="323"/>
                  <a:pt x="3450" y="347"/>
                </a:cubicBezTo>
                <a:cubicBezTo>
                  <a:pt x="3478" y="373"/>
                  <a:pt x="3528" y="388"/>
                  <a:pt x="3545" y="424"/>
                </a:cubicBezTo>
                <a:cubicBezTo>
                  <a:pt x="3564" y="466"/>
                  <a:pt x="3523" y="504"/>
                  <a:pt x="3581" y="528"/>
                </a:cubicBezTo>
                <a:cubicBezTo>
                  <a:pt x="3549" y="553"/>
                  <a:pt x="3560" y="598"/>
                  <a:pt x="3566" y="631"/>
                </a:cubicBezTo>
                <a:cubicBezTo>
                  <a:pt x="3575" y="684"/>
                  <a:pt x="3558" y="730"/>
                  <a:pt x="3564" y="781"/>
                </a:cubicBezTo>
                <a:cubicBezTo>
                  <a:pt x="3568" y="822"/>
                  <a:pt x="3595" y="848"/>
                  <a:pt x="3585" y="892"/>
                </a:cubicBezTo>
                <a:cubicBezTo>
                  <a:pt x="3569" y="957"/>
                  <a:pt x="3577" y="981"/>
                  <a:pt x="3608" y="1039"/>
                </a:cubicBezTo>
                <a:cubicBezTo>
                  <a:pt x="3624" y="1068"/>
                  <a:pt x="3610" y="1094"/>
                  <a:pt x="3626" y="1121"/>
                </a:cubicBezTo>
                <a:cubicBezTo>
                  <a:pt x="3649" y="1162"/>
                  <a:pt x="3687" y="1178"/>
                  <a:pt x="3722" y="1205"/>
                </a:cubicBezTo>
                <a:cubicBezTo>
                  <a:pt x="3786" y="1256"/>
                  <a:pt x="3593" y="1341"/>
                  <a:pt x="3696" y="1380"/>
                </a:cubicBezTo>
                <a:cubicBezTo>
                  <a:pt x="3590" y="1407"/>
                  <a:pt x="3216" y="1279"/>
                  <a:pt x="3161" y="1424"/>
                </a:cubicBezTo>
                <a:cubicBezTo>
                  <a:pt x="3133" y="1500"/>
                  <a:pt x="3058" y="1528"/>
                  <a:pt x="2977" y="1522"/>
                </a:cubicBezTo>
                <a:cubicBezTo>
                  <a:pt x="2916" y="1516"/>
                  <a:pt x="2841" y="1604"/>
                  <a:pt x="2924" y="1626"/>
                </a:cubicBezTo>
                <a:cubicBezTo>
                  <a:pt x="2854" y="1691"/>
                  <a:pt x="2983" y="1739"/>
                  <a:pt x="2952" y="1769"/>
                </a:cubicBezTo>
                <a:cubicBezTo>
                  <a:pt x="2917" y="1804"/>
                  <a:pt x="2856" y="1791"/>
                  <a:pt x="2817" y="1819"/>
                </a:cubicBezTo>
                <a:cubicBezTo>
                  <a:pt x="2778" y="1848"/>
                  <a:pt x="2734" y="1892"/>
                  <a:pt x="2687" y="1908"/>
                </a:cubicBezTo>
                <a:cubicBezTo>
                  <a:pt x="2651" y="1921"/>
                  <a:pt x="2611" y="1919"/>
                  <a:pt x="2577" y="1938"/>
                </a:cubicBezTo>
                <a:cubicBezTo>
                  <a:pt x="2460" y="2004"/>
                  <a:pt x="2488" y="2180"/>
                  <a:pt x="2204" y="2192"/>
                </a:cubicBezTo>
                <a:cubicBezTo>
                  <a:pt x="2145" y="2194"/>
                  <a:pt x="2081" y="2169"/>
                  <a:pt x="2056" y="2240"/>
                </a:cubicBezTo>
                <a:cubicBezTo>
                  <a:pt x="2019" y="2350"/>
                  <a:pt x="1924" y="2186"/>
                  <a:pt x="1803" y="2317"/>
                </a:cubicBezTo>
                <a:cubicBezTo>
                  <a:pt x="1776" y="2346"/>
                  <a:pt x="1743" y="2340"/>
                  <a:pt x="1709" y="2354"/>
                </a:cubicBezTo>
                <a:cubicBezTo>
                  <a:pt x="1670" y="2369"/>
                  <a:pt x="1645" y="2409"/>
                  <a:pt x="1614" y="2435"/>
                </a:cubicBezTo>
                <a:cubicBezTo>
                  <a:pt x="1580" y="2463"/>
                  <a:pt x="1539" y="2480"/>
                  <a:pt x="1504" y="2508"/>
                </a:cubicBezTo>
                <a:cubicBezTo>
                  <a:pt x="1438" y="2562"/>
                  <a:pt x="1379" y="2570"/>
                  <a:pt x="1386" y="2664"/>
                </a:cubicBezTo>
                <a:cubicBezTo>
                  <a:pt x="1392" y="2756"/>
                  <a:pt x="1383" y="2863"/>
                  <a:pt x="1373" y="2951"/>
                </a:cubicBezTo>
                <a:lnTo>
                  <a:pt x="0" y="2963"/>
                </a:lnTo>
                <a:cubicBezTo>
                  <a:pt x="14" y="2947"/>
                  <a:pt x="61" y="2873"/>
                  <a:pt x="77" y="2867"/>
                </a:cubicBezTo>
                <a:cubicBezTo>
                  <a:pt x="187" y="2827"/>
                  <a:pt x="415" y="2838"/>
                  <a:pt x="570" y="2689"/>
                </a:cubicBezTo>
                <a:cubicBezTo>
                  <a:pt x="652" y="2610"/>
                  <a:pt x="739" y="2547"/>
                  <a:pt x="825" y="2474"/>
                </a:cubicBezTo>
                <a:cubicBezTo>
                  <a:pt x="908" y="2403"/>
                  <a:pt x="972" y="2309"/>
                  <a:pt x="1038" y="2224"/>
                </a:cubicBezTo>
                <a:cubicBezTo>
                  <a:pt x="1083" y="2166"/>
                  <a:pt x="1187" y="1998"/>
                  <a:pt x="1100" y="1935"/>
                </a:cubicBezTo>
                <a:cubicBezTo>
                  <a:pt x="1066" y="1911"/>
                  <a:pt x="1042" y="1910"/>
                  <a:pt x="1064" y="1864"/>
                </a:cubicBezTo>
                <a:cubicBezTo>
                  <a:pt x="1085" y="1819"/>
                  <a:pt x="1083" y="1774"/>
                  <a:pt x="1085" y="1725"/>
                </a:cubicBezTo>
                <a:cubicBezTo>
                  <a:pt x="1092" y="1588"/>
                  <a:pt x="1141" y="1527"/>
                  <a:pt x="1225" y="1425"/>
                </a:cubicBezTo>
                <a:cubicBezTo>
                  <a:pt x="1310" y="1322"/>
                  <a:pt x="1206" y="1271"/>
                  <a:pt x="1371" y="1121"/>
                </a:cubicBezTo>
                <a:cubicBezTo>
                  <a:pt x="1448" y="1051"/>
                  <a:pt x="1510" y="964"/>
                  <a:pt x="1607" y="920"/>
                </a:cubicBezTo>
                <a:cubicBezTo>
                  <a:pt x="1713" y="872"/>
                  <a:pt x="1826" y="835"/>
                  <a:pt x="1927" y="777"/>
                </a:cubicBezTo>
                <a:cubicBezTo>
                  <a:pt x="2227" y="606"/>
                  <a:pt x="2298" y="57"/>
                  <a:pt x="2364" y="63"/>
                </a:cubicBezTo>
                <a:cubicBezTo>
                  <a:pt x="2401" y="67"/>
                  <a:pt x="2439" y="52"/>
                  <a:pt x="2471" y="35"/>
                </a:cubicBezTo>
                <a:cubicBezTo>
                  <a:pt x="2536" y="0"/>
                  <a:pt x="2495" y="126"/>
                  <a:pt x="2632" y="22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4" name="꙱ Montserrat (MS) (H)">
            <a:extLst>
              <a:ext uri="{FF2B5EF4-FFF2-40B4-BE49-F238E27FC236}">
                <a16:creationId xmlns:a16="http://schemas.microsoft.com/office/drawing/2014/main" id="{E81A9B1B-D216-4F88-9EFA-3743DC11C86E}"/>
              </a:ext>
            </a:extLst>
          </p:cNvPr>
          <p:cNvSpPr>
            <a:spLocks/>
          </p:cNvSpPr>
          <p:nvPr/>
        </p:nvSpPr>
        <p:spPr bwMode="auto">
          <a:xfrm>
            <a:off x="2794399" y="1887288"/>
            <a:ext cx="1195" cy="2390"/>
          </a:xfrm>
          <a:custGeom>
            <a:avLst/>
            <a:gdLst>
              <a:gd name="T0" fmla="*/ 2 w 16"/>
              <a:gd name="T1" fmla="*/ 17 h 29"/>
              <a:gd name="T2" fmla="*/ 5 w 16"/>
              <a:gd name="T3" fmla="*/ 0 h 29"/>
              <a:gd name="T4" fmla="*/ 16 w 16"/>
              <a:gd name="T5" fmla="*/ 15 h 29"/>
              <a:gd name="T6" fmla="*/ 9 w 16"/>
              <a:gd name="T7" fmla="*/ 29 h 29"/>
              <a:gd name="T8" fmla="*/ 2 w 16"/>
              <a:gd name="T9" fmla="*/ 1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9">
                <a:moveTo>
                  <a:pt x="2" y="17"/>
                </a:moveTo>
                <a:cubicBezTo>
                  <a:pt x="0" y="6"/>
                  <a:pt x="7" y="11"/>
                  <a:pt x="5" y="0"/>
                </a:cubicBezTo>
                <a:cubicBezTo>
                  <a:pt x="12" y="7"/>
                  <a:pt x="15" y="11"/>
                  <a:pt x="16" y="15"/>
                </a:cubicBezTo>
                <a:cubicBezTo>
                  <a:pt x="16" y="20"/>
                  <a:pt x="14" y="22"/>
                  <a:pt x="9" y="29"/>
                </a:cubicBezTo>
                <a:lnTo>
                  <a:pt x="2" y="17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5" name="꙱ Montenegro (ME) (H)">
            <a:extLst>
              <a:ext uri="{FF2B5EF4-FFF2-40B4-BE49-F238E27FC236}">
                <a16:creationId xmlns:a16="http://schemas.microsoft.com/office/drawing/2014/main" id="{689AB996-3ABE-4472-B65C-0C5619EBF062}"/>
              </a:ext>
            </a:extLst>
          </p:cNvPr>
          <p:cNvSpPr>
            <a:spLocks/>
          </p:cNvSpPr>
          <p:nvPr/>
        </p:nvSpPr>
        <p:spPr bwMode="auto">
          <a:xfrm>
            <a:off x="4842724" y="1099747"/>
            <a:ext cx="46608" cy="47802"/>
          </a:xfrm>
          <a:custGeom>
            <a:avLst/>
            <a:gdLst>
              <a:gd name="T0" fmla="*/ 78 w 569"/>
              <a:gd name="T1" fmla="*/ 335 h 578"/>
              <a:gd name="T2" fmla="*/ 122 w 569"/>
              <a:gd name="T3" fmla="*/ 175 h 578"/>
              <a:gd name="T4" fmla="*/ 220 w 569"/>
              <a:gd name="T5" fmla="*/ 92 h 578"/>
              <a:gd name="T6" fmla="*/ 197 w 569"/>
              <a:gd name="T7" fmla="*/ 0 h 578"/>
              <a:gd name="T8" fmla="*/ 443 w 569"/>
              <a:gd name="T9" fmla="*/ 187 h 578"/>
              <a:gd name="T10" fmla="*/ 569 w 569"/>
              <a:gd name="T11" fmla="*/ 240 h 578"/>
              <a:gd name="T12" fmla="*/ 517 w 569"/>
              <a:gd name="T13" fmla="*/ 267 h 578"/>
              <a:gd name="T14" fmla="*/ 542 w 569"/>
              <a:gd name="T15" fmla="*/ 335 h 578"/>
              <a:gd name="T16" fmla="*/ 457 w 569"/>
              <a:gd name="T17" fmla="*/ 345 h 578"/>
              <a:gd name="T18" fmla="*/ 369 w 569"/>
              <a:gd name="T19" fmla="*/ 378 h 578"/>
              <a:gd name="T20" fmla="*/ 345 w 569"/>
              <a:gd name="T21" fmla="*/ 578 h 578"/>
              <a:gd name="T22" fmla="*/ 220 w 569"/>
              <a:gd name="T23" fmla="*/ 460 h 578"/>
              <a:gd name="T24" fmla="*/ 111 w 569"/>
              <a:gd name="T25" fmla="*/ 380 h 578"/>
              <a:gd name="T26" fmla="*/ 167 w 569"/>
              <a:gd name="T27" fmla="*/ 386 h 578"/>
              <a:gd name="T28" fmla="*/ 78 w 569"/>
              <a:gd name="T29" fmla="*/ 335 h 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9" h="578">
                <a:moveTo>
                  <a:pt x="78" y="335"/>
                </a:moveTo>
                <a:cubicBezTo>
                  <a:pt x="155" y="322"/>
                  <a:pt x="0" y="149"/>
                  <a:pt x="122" y="175"/>
                </a:cubicBezTo>
                <a:cubicBezTo>
                  <a:pt x="88" y="112"/>
                  <a:pt x="197" y="16"/>
                  <a:pt x="220" y="92"/>
                </a:cubicBezTo>
                <a:cubicBezTo>
                  <a:pt x="237" y="52"/>
                  <a:pt x="191" y="37"/>
                  <a:pt x="197" y="0"/>
                </a:cubicBezTo>
                <a:cubicBezTo>
                  <a:pt x="261" y="21"/>
                  <a:pt x="354" y="151"/>
                  <a:pt x="443" y="187"/>
                </a:cubicBezTo>
                <a:cubicBezTo>
                  <a:pt x="496" y="209"/>
                  <a:pt x="557" y="180"/>
                  <a:pt x="569" y="240"/>
                </a:cubicBezTo>
                <a:cubicBezTo>
                  <a:pt x="551" y="244"/>
                  <a:pt x="525" y="260"/>
                  <a:pt x="517" y="267"/>
                </a:cubicBezTo>
                <a:cubicBezTo>
                  <a:pt x="499" y="281"/>
                  <a:pt x="535" y="323"/>
                  <a:pt x="542" y="335"/>
                </a:cubicBezTo>
                <a:cubicBezTo>
                  <a:pt x="509" y="333"/>
                  <a:pt x="479" y="384"/>
                  <a:pt x="457" y="345"/>
                </a:cubicBezTo>
                <a:cubicBezTo>
                  <a:pt x="409" y="260"/>
                  <a:pt x="402" y="334"/>
                  <a:pt x="369" y="378"/>
                </a:cubicBezTo>
                <a:cubicBezTo>
                  <a:pt x="329" y="431"/>
                  <a:pt x="327" y="513"/>
                  <a:pt x="345" y="578"/>
                </a:cubicBezTo>
                <a:cubicBezTo>
                  <a:pt x="299" y="550"/>
                  <a:pt x="251" y="503"/>
                  <a:pt x="220" y="460"/>
                </a:cubicBezTo>
                <a:cubicBezTo>
                  <a:pt x="210" y="446"/>
                  <a:pt x="128" y="377"/>
                  <a:pt x="111" y="380"/>
                </a:cubicBezTo>
                <a:cubicBezTo>
                  <a:pt x="140" y="367"/>
                  <a:pt x="134" y="369"/>
                  <a:pt x="167" y="386"/>
                </a:cubicBezTo>
                <a:cubicBezTo>
                  <a:pt x="170" y="335"/>
                  <a:pt x="63" y="419"/>
                  <a:pt x="78" y="33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6" name="꙱ Mongolia (MN) (H)">
            <a:extLst>
              <a:ext uri="{FF2B5EF4-FFF2-40B4-BE49-F238E27FC236}">
                <a16:creationId xmlns:a16="http://schemas.microsoft.com/office/drawing/2014/main" id="{19BBFC78-3DC2-41FE-BDBA-46B0C71DDD56}"/>
              </a:ext>
            </a:extLst>
          </p:cNvPr>
          <p:cNvSpPr>
            <a:spLocks/>
          </p:cNvSpPr>
          <p:nvPr/>
        </p:nvSpPr>
        <p:spPr bwMode="auto">
          <a:xfrm>
            <a:off x="6415418" y="852370"/>
            <a:ext cx="773202" cy="302349"/>
          </a:xfrm>
          <a:custGeom>
            <a:avLst/>
            <a:gdLst>
              <a:gd name="T0" fmla="*/ 1431 w 9379"/>
              <a:gd name="T1" fmla="*/ 524 h 3667"/>
              <a:gd name="T2" fmla="*/ 1909 w 9379"/>
              <a:gd name="T3" fmla="*/ 746 h 3667"/>
              <a:gd name="T4" fmla="*/ 2389 w 9379"/>
              <a:gd name="T5" fmla="*/ 773 h 3667"/>
              <a:gd name="T6" fmla="*/ 2686 w 9379"/>
              <a:gd name="T7" fmla="*/ 629 h 3667"/>
              <a:gd name="T8" fmla="*/ 2471 w 9379"/>
              <a:gd name="T9" fmla="*/ 413 h 3667"/>
              <a:gd name="T10" fmla="*/ 2529 w 9379"/>
              <a:gd name="T11" fmla="*/ 0 h 3667"/>
              <a:gd name="T12" fmla="*/ 3130 w 9379"/>
              <a:gd name="T13" fmla="*/ 167 h 3667"/>
              <a:gd name="T14" fmla="*/ 3628 w 9379"/>
              <a:gd name="T15" fmla="*/ 367 h 3667"/>
              <a:gd name="T16" fmla="*/ 3894 w 9379"/>
              <a:gd name="T17" fmla="*/ 600 h 3667"/>
              <a:gd name="T18" fmla="*/ 4206 w 9379"/>
              <a:gd name="T19" fmla="*/ 669 h 3667"/>
              <a:gd name="T20" fmla="*/ 4958 w 9379"/>
              <a:gd name="T21" fmla="*/ 609 h 3667"/>
              <a:gd name="T22" fmla="*/ 5359 w 9379"/>
              <a:gd name="T23" fmla="*/ 746 h 3667"/>
              <a:gd name="T24" fmla="*/ 5585 w 9379"/>
              <a:gd name="T25" fmla="*/ 914 h 3667"/>
              <a:gd name="T26" fmla="*/ 6013 w 9379"/>
              <a:gd name="T27" fmla="*/ 996 h 3667"/>
              <a:gd name="T28" fmla="*/ 6349 w 9379"/>
              <a:gd name="T29" fmla="*/ 1005 h 3667"/>
              <a:gd name="T30" fmla="*/ 6742 w 9379"/>
              <a:gd name="T31" fmla="*/ 900 h 3667"/>
              <a:gd name="T32" fmla="*/ 7299 w 9379"/>
              <a:gd name="T33" fmla="*/ 685 h 3667"/>
              <a:gd name="T34" fmla="*/ 7615 w 9379"/>
              <a:gd name="T35" fmla="*/ 740 h 3667"/>
              <a:gd name="T36" fmla="*/ 7856 w 9379"/>
              <a:gd name="T37" fmla="*/ 1293 h 3667"/>
              <a:gd name="T38" fmla="*/ 7982 w 9379"/>
              <a:gd name="T39" fmla="*/ 1520 h 3667"/>
              <a:gd name="T40" fmla="*/ 8312 w 9379"/>
              <a:gd name="T41" fmla="*/ 1492 h 3667"/>
              <a:gd name="T42" fmla="*/ 8581 w 9379"/>
              <a:gd name="T43" fmla="*/ 1412 h 3667"/>
              <a:gd name="T44" fmla="*/ 9269 w 9379"/>
              <a:gd name="T45" fmla="*/ 1805 h 3667"/>
              <a:gd name="T46" fmla="*/ 8990 w 9379"/>
              <a:gd name="T47" fmla="*/ 1881 h 3667"/>
              <a:gd name="T48" fmla="*/ 8764 w 9379"/>
              <a:gd name="T49" fmla="*/ 1927 h 3667"/>
              <a:gd name="T50" fmla="*/ 8596 w 9379"/>
              <a:gd name="T51" fmla="*/ 1996 h 3667"/>
              <a:gd name="T52" fmla="*/ 8461 w 9379"/>
              <a:gd name="T53" fmla="*/ 2206 h 3667"/>
              <a:gd name="T54" fmla="*/ 8068 w 9379"/>
              <a:gd name="T55" fmla="*/ 2351 h 3667"/>
              <a:gd name="T56" fmla="*/ 7938 w 9379"/>
              <a:gd name="T57" fmla="*/ 2523 h 3667"/>
              <a:gd name="T58" fmla="*/ 7693 w 9379"/>
              <a:gd name="T59" fmla="*/ 2533 h 3667"/>
              <a:gd name="T60" fmla="*/ 7339 w 9379"/>
              <a:gd name="T61" fmla="*/ 2600 h 3667"/>
              <a:gd name="T62" fmla="*/ 7573 w 9379"/>
              <a:gd name="T63" fmla="*/ 2950 h 3667"/>
              <a:gd name="T64" fmla="*/ 7389 w 9379"/>
              <a:gd name="T65" fmla="*/ 3100 h 3667"/>
              <a:gd name="T66" fmla="*/ 6673 w 9379"/>
              <a:gd name="T67" fmla="*/ 3384 h 3667"/>
              <a:gd name="T68" fmla="*/ 6013 w 9379"/>
              <a:gd name="T69" fmla="*/ 3619 h 3667"/>
              <a:gd name="T70" fmla="*/ 5805 w 9379"/>
              <a:gd name="T71" fmla="*/ 3637 h 3667"/>
              <a:gd name="T72" fmla="*/ 5214 w 9379"/>
              <a:gd name="T73" fmla="*/ 3509 h 3667"/>
              <a:gd name="T74" fmla="*/ 4607 w 9379"/>
              <a:gd name="T75" fmla="*/ 3322 h 3667"/>
              <a:gd name="T76" fmla="*/ 4229 w 9379"/>
              <a:gd name="T77" fmla="*/ 3327 h 3667"/>
              <a:gd name="T78" fmla="*/ 3488 w 9379"/>
              <a:gd name="T79" fmla="*/ 3258 h 3667"/>
              <a:gd name="T80" fmla="*/ 3201 w 9379"/>
              <a:gd name="T81" fmla="*/ 3152 h 3667"/>
              <a:gd name="T82" fmla="*/ 2823 w 9379"/>
              <a:gd name="T83" fmla="*/ 2765 h 3667"/>
              <a:gd name="T84" fmla="*/ 2450 w 9379"/>
              <a:gd name="T85" fmla="*/ 2610 h 3667"/>
              <a:gd name="T86" fmla="*/ 1873 w 9379"/>
              <a:gd name="T87" fmla="*/ 2472 h 3667"/>
              <a:gd name="T88" fmla="*/ 1291 w 9379"/>
              <a:gd name="T89" fmla="*/ 2233 h 3667"/>
              <a:gd name="T90" fmla="*/ 1085 w 9379"/>
              <a:gd name="T91" fmla="*/ 1730 h 3667"/>
              <a:gd name="T92" fmla="*/ 781 w 9379"/>
              <a:gd name="T93" fmla="*/ 1465 h 3667"/>
              <a:gd name="T94" fmla="*/ 351 w 9379"/>
              <a:gd name="T95" fmla="*/ 1339 h 3667"/>
              <a:gd name="T96" fmla="*/ 131 w 9379"/>
              <a:gd name="T97" fmla="*/ 1192 h 3667"/>
              <a:gd name="T98" fmla="*/ 41 w 9379"/>
              <a:gd name="T99" fmla="*/ 1094 h 3667"/>
              <a:gd name="T100" fmla="*/ 57 w 9379"/>
              <a:gd name="T101" fmla="*/ 940 h 3667"/>
              <a:gd name="T102" fmla="*/ 326 w 9379"/>
              <a:gd name="T103" fmla="*/ 900 h 3667"/>
              <a:gd name="T104" fmla="*/ 437 w 9379"/>
              <a:gd name="T105" fmla="*/ 831 h 3667"/>
              <a:gd name="T106" fmla="*/ 480 w 9379"/>
              <a:gd name="T107" fmla="*/ 725 h 3667"/>
              <a:gd name="T108" fmla="*/ 627 w 9379"/>
              <a:gd name="T109" fmla="*/ 652 h 3667"/>
              <a:gd name="T110" fmla="*/ 805 w 9379"/>
              <a:gd name="T111" fmla="*/ 547 h 3667"/>
              <a:gd name="T112" fmla="*/ 977 w 9379"/>
              <a:gd name="T113" fmla="*/ 438 h 3667"/>
              <a:gd name="T114" fmla="*/ 1158 w 9379"/>
              <a:gd name="T115" fmla="*/ 462 h 3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379" h="3667">
                <a:moveTo>
                  <a:pt x="1158" y="462"/>
                </a:moveTo>
                <a:cubicBezTo>
                  <a:pt x="1221" y="532"/>
                  <a:pt x="1159" y="534"/>
                  <a:pt x="1431" y="524"/>
                </a:cubicBezTo>
                <a:cubicBezTo>
                  <a:pt x="1502" y="521"/>
                  <a:pt x="1559" y="531"/>
                  <a:pt x="1604" y="592"/>
                </a:cubicBezTo>
                <a:cubicBezTo>
                  <a:pt x="1688" y="708"/>
                  <a:pt x="1778" y="717"/>
                  <a:pt x="1909" y="746"/>
                </a:cubicBezTo>
                <a:cubicBezTo>
                  <a:pt x="1980" y="762"/>
                  <a:pt x="2011" y="729"/>
                  <a:pt x="2075" y="728"/>
                </a:cubicBezTo>
                <a:cubicBezTo>
                  <a:pt x="2164" y="728"/>
                  <a:pt x="2297" y="760"/>
                  <a:pt x="2389" y="773"/>
                </a:cubicBezTo>
                <a:cubicBezTo>
                  <a:pt x="2444" y="780"/>
                  <a:pt x="2528" y="846"/>
                  <a:pt x="2553" y="801"/>
                </a:cubicBezTo>
                <a:cubicBezTo>
                  <a:pt x="2612" y="696"/>
                  <a:pt x="2697" y="806"/>
                  <a:pt x="2686" y="629"/>
                </a:cubicBezTo>
                <a:cubicBezTo>
                  <a:pt x="2683" y="580"/>
                  <a:pt x="2651" y="554"/>
                  <a:pt x="2609" y="537"/>
                </a:cubicBezTo>
                <a:cubicBezTo>
                  <a:pt x="2545" y="509"/>
                  <a:pt x="2525" y="451"/>
                  <a:pt x="2471" y="413"/>
                </a:cubicBezTo>
                <a:cubicBezTo>
                  <a:pt x="2432" y="386"/>
                  <a:pt x="2382" y="202"/>
                  <a:pt x="2470" y="232"/>
                </a:cubicBezTo>
                <a:cubicBezTo>
                  <a:pt x="2400" y="83"/>
                  <a:pt x="2579" y="190"/>
                  <a:pt x="2529" y="0"/>
                </a:cubicBezTo>
                <a:cubicBezTo>
                  <a:pt x="2658" y="31"/>
                  <a:pt x="2800" y="116"/>
                  <a:pt x="2927" y="134"/>
                </a:cubicBezTo>
                <a:cubicBezTo>
                  <a:pt x="3000" y="144"/>
                  <a:pt x="3056" y="157"/>
                  <a:pt x="3130" y="167"/>
                </a:cubicBezTo>
                <a:cubicBezTo>
                  <a:pt x="3197" y="176"/>
                  <a:pt x="3297" y="234"/>
                  <a:pt x="3361" y="218"/>
                </a:cubicBezTo>
                <a:cubicBezTo>
                  <a:pt x="3485" y="185"/>
                  <a:pt x="3609" y="286"/>
                  <a:pt x="3628" y="367"/>
                </a:cubicBezTo>
                <a:cubicBezTo>
                  <a:pt x="3640" y="419"/>
                  <a:pt x="3702" y="453"/>
                  <a:pt x="3732" y="496"/>
                </a:cubicBezTo>
                <a:cubicBezTo>
                  <a:pt x="3770" y="548"/>
                  <a:pt x="3856" y="579"/>
                  <a:pt x="3894" y="600"/>
                </a:cubicBezTo>
                <a:cubicBezTo>
                  <a:pt x="3938" y="624"/>
                  <a:pt x="4004" y="604"/>
                  <a:pt x="4061" y="654"/>
                </a:cubicBezTo>
                <a:cubicBezTo>
                  <a:pt x="4081" y="672"/>
                  <a:pt x="4163" y="684"/>
                  <a:pt x="4206" y="669"/>
                </a:cubicBezTo>
                <a:cubicBezTo>
                  <a:pt x="4264" y="649"/>
                  <a:pt x="4270" y="677"/>
                  <a:pt x="4351" y="646"/>
                </a:cubicBezTo>
                <a:cubicBezTo>
                  <a:pt x="4648" y="531"/>
                  <a:pt x="4652" y="580"/>
                  <a:pt x="4958" y="609"/>
                </a:cubicBezTo>
                <a:cubicBezTo>
                  <a:pt x="5021" y="615"/>
                  <a:pt x="5069" y="663"/>
                  <a:pt x="5121" y="695"/>
                </a:cubicBezTo>
                <a:cubicBezTo>
                  <a:pt x="5203" y="746"/>
                  <a:pt x="5269" y="727"/>
                  <a:pt x="5359" y="746"/>
                </a:cubicBezTo>
                <a:cubicBezTo>
                  <a:pt x="5405" y="755"/>
                  <a:pt x="5430" y="798"/>
                  <a:pt x="5458" y="830"/>
                </a:cubicBezTo>
                <a:cubicBezTo>
                  <a:pt x="5495" y="870"/>
                  <a:pt x="5539" y="887"/>
                  <a:pt x="5585" y="914"/>
                </a:cubicBezTo>
                <a:cubicBezTo>
                  <a:pt x="5653" y="953"/>
                  <a:pt x="5717" y="964"/>
                  <a:pt x="5772" y="960"/>
                </a:cubicBezTo>
                <a:cubicBezTo>
                  <a:pt x="5867" y="954"/>
                  <a:pt x="5929" y="978"/>
                  <a:pt x="6013" y="996"/>
                </a:cubicBezTo>
                <a:cubicBezTo>
                  <a:pt x="6079" y="1009"/>
                  <a:pt x="6138" y="1006"/>
                  <a:pt x="6206" y="1009"/>
                </a:cubicBezTo>
                <a:cubicBezTo>
                  <a:pt x="6254" y="1011"/>
                  <a:pt x="6320" y="1035"/>
                  <a:pt x="6349" y="1005"/>
                </a:cubicBezTo>
                <a:cubicBezTo>
                  <a:pt x="6396" y="956"/>
                  <a:pt x="6429" y="946"/>
                  <a:pt x="6522" y="938"/>
                </a:cubicBezTo>
                <a:cubicBezTo>
                  <a:pt x="6560" y="935"/>
                  <a:pt x="6672" y="892"/>
                  <a:pt x="6742" y="900"/>
                </a:cubicBezTo>
                <a:cubicBezTo>
                  <a:pt x="6803" y="908"/>
                  <a:pt x="6839" y="894"/>
                  <a:pt x="6855" y="835"/>
                </a:cubicBezTo>
                <a:cubicBezTo>
                  <a:pt x="6888" y="708"/>
                  <a:pt x="7132" y="569"/>
                  <a:pt x="7299" y="685"/>
                </a:cubicBezTo>
                <a:cubicBezTo>
                  <a:pt x="7352" y="717"/>
                  <a:pt x="7421" y="761"/>
                  <a:pt x="7481" y="770"/>
                </a:cubicBezTo>
                <a:cubicBezTo>
                  <a:pt x="7536" y="778"/>
                  <a:pt x="7570" y="762"/>
                  <a:pt x="7615" y="740"/>
                </a:cubicBezTo>
                <a:cubicBezTo>
                  <a:pt x="7684" y="709"/>
                  <a:pt x="7818" y="766"/>
                  <a:pt x="7821" y="797"/>
                </a:cubicBezTo>
                <a:lnTo>
                  <a:pt x="7856" y="1293"/>
                </a:lnTo>
                <a:cubicBezTo>
                  <a:pt x="7902" y="1369"/>
                  <a:pt x="7814" y="1371"/>
                  <a:pt x="7847" y="1415"/>
                </a:cubicBezTo>
                <a:cubicBezTo>
                  <a:pt x="7879" y="1457"/>
                  <a:pt x="7947" y="1502"/>
                  <a:pt x="7982" y="1520"/>
                </a:cubicBezTo>
                <a:cubicBezTo>
                  <a:pt x="8031" y="1545"/>
                  <a:pt x="8050" y="1472"/>
                  <a:pt x="8106" y="1477"/>
                </a:cubicBezTo>
                <a:cubicBezTo>
                  <a:pt x="8177" y="1482"/>
                  <a:pt x="8243" y="1460"/>
                  <a:pt x="8312" y="1492"/>
                </a:cubicBezTo>
                <a:cubicBezTo>
                  <a:pt x="8368" y="1518"/>
                  <a:pt x="8404" y="1544"/>
                  <a:pt x="8449" y="1486"/>
                </a:cubicBezTo>
                <a:cubicBezTo>
                  <a:pt x="8488" y="1434"/>
                  <a:pt x="8513" y="1407"/>
                  <a:pt x="8581" y="1412"/>
                </a:cubicBezTo>
                <a:cubicBezTo>
                  <a:pt x="8699" y="1419"/>
                  <a:pt x="8844" y="1507"/>
                  <a:pt x="8941" y="1570"/>
                </a:cubicBezTo>
                <a:cubicBezTo>
                  <a:pt x="9054" y="1642"/>
                  <a:pt x="9176" y="1706"/>
                  <a:pt x="9269" y="1805"/>
                </a:cubicBezTo>
                <a:cubicBezTo>
                  <a:pt x="9379" y="1921"/>
                  <a:pt x="9198" y="1915"/>
                  <a:pt x="9124" y="1902"/>
                </a:cubicBezTo>
                <a:cubicBezTo>
                  <a:pt x="9076" y="1893"/>
                  <a:pt x="9027" y="1846"/>
                  <a:pt x="8990" y="1881"/>
                </a:cubicBezTo>
                <a:cubicBezTo>
                  <a:pt x="8978" y="1892"/>
                  <a:pt x="8915" y="1872"/>
                  <a:pt x="8897" y="1874"/>
                </a:cubicBezTo>
                <a:cubicBezTo>
                  <a:pt x="8844" y="1877"/>
                  <a:pt x="8809" y="1904"/>
                  <a:pt x="8764" y="1927"/>
                </a:cubicBezTo>
                <a:cubicBezTo>
                  <a:pt x="8732" y="1943"/>
                  <a:pt x="8665" y="1899"/>
                  <a:pt x="8656" y="1937"/>
                </a:cubicBezTo>
                <a:cubicBezTo>
                  <a:pt x="8645" y="1979"/>
                  <a:pt x="8648" y="1999"/>
                  <a:pt x="8596" y="1996"/>
                </a:cubicBezTo>
                <a:cubicBezTo>
                  <a:pt x="8505" y="1990"/>
                  <a:pt x="8440" y="1989"/>
                  <a:pt x="8433" y="2127"/>
                </a:cubicBezTo>
                <a:cubicBezTo>
                  <a:pt x="8387" y="2236"/>
                  <a:pt x="8471" y="2172"/>
                  <a:pt x="8461" y="2206"/>
                </a:cubicBezTo>
                <a:cubicBezTo>
                  <a:pt x="8455" y="2227"/>
                  <a:pt x="8426" y="2258"/>
                  <a:pt x="8352" y="2307"/>
                </a:cubicBezTo>
                <a:cubicBezTo>
                  <a:pt x="8244" y="2384"/>
                  <a:pt x="8096" y="2297"/>
                  <a:pt x="8068" y="2351"/>
                </a:cubicBezTo>
                <a:cubicBezTo>
                  <a:pt x="8047" y="2392"/>
                  <a:pt x="8042" y="2442"/>
                  <a:pt x="8007" y="2476"/>
                </a:cubicBezTo>
                <a:cubicBezTo>
                  <a:pt x="7984" y="2499"/>
                  <a:pt x="7956" y="2493"/>
                  <a:pt x="7938" y="2523"/>
                </a:cubicBezTo>
                <a:cubicBezTo>
                  <a:pt x="7910" y="2586"/>
                  <a:pt x="7871" y="2565"/>
                  <a:pt x="7787" y="2551"/>
                </a:cubicBezTo>
                <a:cubicBezTo>
                  <a:pt x="7760" y="2546"/>
                  <a:pt x="7754" y="2546"/>
                  <a:pt x="7693" y="2533"/>
                </a:cubicBezTo>
                <a:cubicBezTo>
                  <a:pt x="7593" y="2514"/>
                  <a:pt x="7469" y="2386"/>
                  <a:pt x="7360" y="2469"/>
                </a:cubicBezTo>
                <a:cubicBezTo>
                  <a:pt x="7318" y="2501"/>
                  <a:pt x="7321" y="2555"/>
                  <a:pt x="7339" y="2600"/>
                </a:cubicBezTo>
                <a:cubicBezTo>
                  <a:pt x="7350" y="2627"/>
                  <a:pt x="7331" y="2653"/>
                  <a:pt x="7339" y="2681"/>
                </a:cubicBezTo>
                <a:cubicBezTo>
                  <a:pt x="7355" y="2735"/>
                  <a:pt x="7694" y="2897"/>
                  <a:pt x="7573" y="2950"/>
                </a:cubicBezTo>
                <a:cubicBezTo>
                  <a:pt x="7546" y="2961"/>
                  <a:pt x="7508" y="3004"/>
                  <a:pt x="7487" y="3025"/>
                </a:cubicBezTo>
                <a:cubicBezTo>
                  <a:pt x="7459" y="3053"/>
                  <a:pt x="7405" y="3058"/>
                  <a:pt x="7389" y="3100"/>
                </a:cubicBezTo>
                <a:cubicBezTo>
                  <a:pt x="7300" y="3345"/>
                  <a:pt x="7269" y="3274"/>
                  <a:pt x="7130" y="3357"/>
                </a:cubicBezTo>
                <a:cubicBezTo>
                  <a:pt x="7043" y="3410"/>
                  <a:pt x="6790" y="3366"/>
                  <a:pt x="6673" y="3384"/>
                </a:cubicBezTo>
                <a:cubicBezTo>
                  <a:pt x="6502" y="3411"/>
                  <a:pt x="6357" y="3429"/>
                  <a:pt x="6199" y="3509"/>
                </a:cubicBezTo>
                <a:cubicBezTo>
                  <a:pt x="6135" y="3542"/>
                  <a:pt x="6069" y="3574"/>
                  <a:pt x="6013" y="3619"/>
                </a:cubicBezTo>
                <a:cubicBezTo>
                  <a:pt x="5962" y="3660"/>
                  <a:pt x="5971" y="3667"/>
                  <a:pt x="5911" y="3662"/>
                </a:cubicBezTo>
                <a:cubicBezTo>
                  <a:pt x="5875" y="3658"/>
                  <a:pt x="5835" y="3662"/>
                  <a:pt x="5805" y="3637"/>
                </a:cubicBezTo>
                <a:cubicBezTo>
                  <a:pt x="5746" y="3590"/>
                  <a:pt x="5742" y="3588"/>
                  <a:pt x="5659" y="3597"/>
                </a:cubicBezTo>
                <a:cubicBezTo>
                  <a:pt x="5509" y="3613"/>
                  <a:pt x="5360" y="3535"/>
                  <a:pt x="5214" y="3509"/>
                </a:cubicBezTo>
                <a:cubicBezTo>
                  <a:pt x="4872" y="3447"/>
                  <a:pt x="4956" y="3364"/>
                  <a:pt x="4818" y="3339"/>
                </a:cubicBezTo>
                <a:cubicBezTo>
                  <a:pt x="4748" y="3326"/>
                  <a:pt x="4677" y="3337"/>
                  <a:pt x="4607" y="3322"/>
                </a:cubicBezTo>
                <a:cubicBezTo>
                  <a:pt x="4546" y="3310"/>
                  <a:pt x="4484" y="3300"/>
                  <a:pt x="4423" y="3291"/>
                </a:cubicBezTo>
                <a:cubicBezTo>
                  <a:pt x="4351" y="3279"/>
                  <a:pt x="4300" y="3319"/>
                  <a:pt x="4229" y="3327"/>
                </a:cubicBezTo>
                <a:cubicBezTo>
                  <a:pt x="4139" y="3336"/>
                  <a:pt x="4040" y="3311"/>
                  <a:pt x="3949" y="3308"/>
                </a:cubicBezTo>
                <a:cubicBezTo>
                  <a:pt x="3794" y="3303"/>
                  <a:pt x="3643" y="3241"/>
                  <a:pt x="3488" y="3258"/>
                </a:cubicBezTo>
                <a:cubicBezTo>
                  <a:pt x="3374" y="3270"/>
                  <a:pt x="3329" y="3305"/>
                  <a:pt x="3285" y="3216"/>
                </a:cubicBezTo>
                <a:cubicBezTo>
                  <a:pt x="3270" y="3186"/>
                  <a:pt x="3228" y="3167"/>
                  <a:pt x="3201" y="3152"/>
                </a:cubicBezTo>
                <a:cubicBezTo>
                  <a:pt x="3081" y="3084"/>
                  <a:pt x="3027" y="2954"/>
                  <a:pt x="2928" y="2866"/>
                </a:cubicBezTo>
                <a:cubicBezTo>
                  <a:pt x="2890" y="2832"/>
                  <a:pt x="2830" y="2825"/>
                  <a:pt x="2823" y="2765"/>
                </a:cubicBezTo>
                <a:cubicBezTo>
                  <a:pt x="2817" y="2707"/>
                  <a:pt x="2691" y="2733"/>
                  <a:pt x="2637" y="2708"/>
                </a:cubicBezTo>
                <a:cubicBezTo>
                  <a:pt x="2574" y="2678"/>
                  <a:pt x="2508" y="2647"/>
                  <a:pt x="2450" y="2610"/>
                </a:cubicBezTo>
                <a:cubicBezTo>
                  <a:pt x="2397" y="2577"/>
                  <a:pt x="2336" y="2580"/>
                  <a:pt x="2285" y="2539"/>
                </a:cubicBezTo>
                <a:cubicBezTo>
                  <a:pt x="2168" y="2446"/>
                  <a:pt x="2009" y="2486"/>
                  <a:pt x="1873" y="2472"/>
                </a:cubicBezTo>
                <a:cubicBezTo>
                  <a:pt x="1760" y="2461"/>
                  <a:pt x="1644" y="2441"/>
                  <a:pt x="1532" y="2426"/>
                </a:cubicBezTo>
                <a:cubicBezTo>
                  <a:pt x="1434" y="2412"/>
                  <a:pt x="1304" y="2345"/>
                  <a:pt x="1291" y="2233"/>
                </a:cubicBezTo>
                <a:cubicBezTo>
                  <a:pt x="1285" y="2180"/>
                  <a:pt x="1354" y="2128"/>
                  <a:pt x="1316" y="2083"/>
                </a:cubicBezTo>
                <a:cubicBezTo>
                  <a:pt x="1228" y="1978"/>
                  <a:pt x="1382" y="1992"/>
                  <a:pt x="1085" y="1730"/>
                </a:cubicBezTo>
                <a:cubicBezTo>
                  <a:pt x="1027" y="1674"/>
                  <a:pt x="991" y="1626"/>
                  <a:pt x="941" y="1569"/>
                </a:cubicBezTo>
                <a:cubicBezTo>
                  <a:pt x="897" y="1532"/>
                  <a:pt x="826" y="1486"/>
                  <a:pt x="781" y="1465"/>
                </a:cubicBezTo>
                <a:cubicBezTo>
                  <a:pt x="767" y="1487"/>
                  <a:pt x="757" y="1509"/>
                  <a:pt x="682" y="1452"/>
                </a:cubicBezTo>
                <a:cubicBezTo>
                  <a:pt x="570" y="1372"/>
                  <a:pt x="575" y="1509"/>
                  <a:pt x="351" y="1339"/>
                </a:cubicBezTo>
                <a:cubicBezTo>
                  <a:pt x="307" y="1305"/>
                  <a:pt x="262" y="1266"/>
                  <a:pt x="207" y="1253"/>
                </a:cubicBezTo>
                <a:cubicBezTo>
                  <a:pt x="154" y="1240"/>
                  <a:pt x="128" y="1243"/>
                  <a:pt x="131" y="1192"/>
                </a:cubicBezTo>
                <a:cubicBezTo>
                  <a:pt x="132" y="1155"/>
                  <a:pt x="41" y="1149"/>
                  <a:pt x="25" y="1114"/>
                </a:cubicBezTo>
                <a:cubicBezTo>
                  <a:pt x="17" y="1102"/>
                  <a:pt x="37" y="1102"/>
                  <a:pt x="41" y="1094"/>
                </a:cubicBezTo>
                <a:cubicBezTo>
                  <a:pt x="51" y="1078"/>
                  <a:pt x="8" y="1037"/>
                  <a:pt x="0" y="1021"/>
                </a:cubicBezTo>
                <a:cubicBezTo>
                  <a:pt x="70" y="1027"/>
                  <a:pt x="43" y="981"/>
                  <a:pt x="57" y="940"/>
                </a:cubicBezTo>
                <a:cubicBezTo>
                  <a:pt x="87" y="850"/>
                  <a:pt x="244" y="956"/>
                  <a:pt x="234" y="897"/>
                </a:cubicBezTo>
                <a:cubicBezTo>
                  <a:pt x="274" y="898"/>
                  <a:pt x="297" y="922"/>
                  <a:pt x="326" y="900"/>
                </a:cubicBezTo>
                <a:lnTo>
                  <a:pt x="309" y="870"/>
                </a:lnTo>
                <a:cubicBezTo>
                  <a:pt x="361" y="862"/>
                  <a:pt x="386" y="850"/>
                  <a:pt x="437" y="831"/>
                </a:cubicBezTo>
                <a:cubicBezTo>
                  <a:pt x="413" y="817"/>
                  <a:pt x="397" y="792"/>
                  <a:pt x="389" y="766"/>
                </a:cubicBezTo>
                <a:cubicBezTo>
                  <a:pt x="402" y="757"/>
                  <a:pt x="489" y="748"/>
                  <a:pt x="480" y="725"/>
                </a:cubicBezTo>
                <a:cubicBezTo>
                  <a:pt x="468" y="694"/>
                  <a:pt x="509" y="695"/>
                  <a:pt x="529" y="682"/>
                </a:cubicBezTo>
                <a:cubicBezTo>
                  <a:pt x="558" y="663"/>
                  <a:pt x="608" y="667"/>
                  <a:pt x="627" y="652"/>
                </a:cubicBezTo>
                <a:cubicBezTo>
                  <a:pt x="650" y="635"/>
                  <a:pt x="676" y="597"/>
                  <a:pt x="722" y="579"/>
                </a:cubicBezTo>
                <a:cubicBezTo>
                  <a:pt x="751" y="567"/>
                  <a:pt x="781" y="578"/>
                  <a:pt x="805" y="547"/>
                </a:cubicBezTo>
                <a:cubicBezTo>
                  <a:pt x="824" y="524"/>
                  <a:pt x="830" y="504"/>
                  <a:pt x="861" y="500"/>
                </a:cubicBezTo>
                <a:cubicBezTo>
                  <a:pt x="896" y="494"/>
                  <a:pt x="1007" y="502"/>
                  <a:pt x="977" y="438"/>
                </a:cubicBezTo>
                <a:cubicBezTo>
                  <a:pt x="1036" y="437"/>
                  <a:pt x="1061" y="506"/>
                  <a:pt x="1097" y="491"/>
                </a:cubicBezTo>
                <a:cubicBezTo>
                  <a:pt x="1107" y="487"/>
                  <a:pt x="1145" y="448"/>
                  <a:pt x="1158" y="46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7" name="꙱ Monaco (Principality of Monaco) (MC) (H)">
            <a:extLst>
              <a:ext uri="{FF2B5EF4-FFF2-40B4-BE49-F238E27FC236}">
                <a16:creationId xmlns:a16="http://schemas.microsoft.com/office/drawing/2014/main" id="{2B602F91-6FEA-4977-AEE5-E364EC67EB6C}"/>
              </a:ext>
            </a:extLst>
          </p:cNvPr>
          <p:cNvSpPr>
            <a:spLocks/>
          </p:cNvSpPr>
          <p:nvPr/>
        </p:nvSpPr>
        <p:spPr bwMode="auto">
          <a:xfrm>
            <a:off x="4588178" y="1091381"/>
            <a:ext cx="2390" cy="2390"/>
          </a:xfrm>
          <a:custGeom>
            <a:avLst/>
            <a:gdLst>
              <a:gd name="T0" fmla="*/ 5 w 28"/>
              <a:gd name="T1" fmla="*/ 21 h 26"/>
              <a:gd name="T2" fmla="*/ 20 w 28"/>
              <a:gd name="T3" fmla="*/ 2 h 26"/>
              <a:gd name="T4" fmla="*/ 5 w 28"/>
              <a:gd name="T5" fmla="*/ 2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8" h="26">
                <a:moveTo>
                  <a:pt x="5" y="21"/>
                </a:moveTo>
                <a:cubicBezTo>
                  <a:pt x="0" y="15"/>
                  <a:pt x="10" y="4"/>
                  <a:pt x="20" y="2"/>
                </a:cubicBezTo>
                <a:cubicBezTo>
                  <a:pt x="28" y="0"/>
                  <a:pt x="17" y="26"/>
                  <a:pt x="5" y="2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8" name="꙱ Moldova (Republic of Moldova) (MD) (H)">
            <a:extLst>
              <a:ext uri="{FF2B5EF4-FFF2-40B4-BE49-F238E27FC236}">
                <a16:creationId xmlns:a16="http://schemas.microsoft.com/office/drawing/2014/main" id="{AEC62873-D56A-4BBF-A47D-C61773EB22F2}"/>
              </a:ext>
            </a:extLst>
          </p:cNvPr>
          <p:cNvSpPr>
            <a:spLocks/>
          </p:cNvSpPr>
          <p:nvPr/>
        </p:nvSpPr>
        <p:spPr bwMode="auto">
          <a:xfrm>
            <a:off x="5029153" y="952755"/>
            <a:ext cx="86044" cy="90824"/>
          </a:xfrm>
          <a:custGeom>
            <a:avLst/>
            <a:gdLst>
              <a:gd name="T0" fmla="*/ 0 w 1033"/>
              <a:gd name="T1" fmla="*/ 125 h 1098"/>
              <a:gd name="T2" fmla="*/ 34 w 1033"/>
              <a:gd name="T3" fmla="*/ 111 h 1098"/>
              <a:gd name="T4" fmla="*/ 229 w 1033"/>
              <a:gd name="T5" fmla="*/ 57 h 1098"/>
              <a:gd name="T6" fmla="*/ 457 w 1033"/>
              <a:gd name="T7" fmla="*/ 152 h 1098"/>
              <a:gd name="T8" fmla="*/ 509 w 1033"/>
              <a:gd name="T9" fmla="*/ 191 h 1098"/>
              <a:gd name="T10" fmla="*/ 596 w 1033"/>
              <a:gd name="T11" fmla="*/ 190 h 1098"/>
              <a:gd name="T12" fmla="*/ 658 w 1033"/>
              <a:gd name="T13" fmla="*/ 228 h 1098"/>
              <a:gd name="T14" fmla="*/ 797 w 1033"/>
              <a:gd name="T15" fmla="*/ 458 h 1098"/>
              <a:gd name="T16" fmla="*/ 833 w 1033"/>
              <a:gd name="T17" fmla="*/ 455 h 1098"/>
              <a:gd name="T18" fmla="*/ 810 w 1033"/>
              <a:gd name="T19" fmla="*/ 569 h 1098"/>
              <a:gd name="T20" fmla="*/ 953 w 1033"/>
              <a:gd name="T21" fmla="*/ 718 h 1098"/>
              <a:gd name="T22" fmla="*/ 1019 w 1033"/>
              <a:gd name="T23" fmla="*/ 764 h 1098"/>
              <a:gd name="T24" fmla="*/ 786 w 1033"/>
              <a:gd name="T25" fmla="*/ 774 h 1098"/>
              <a:gd name="T26" fmla="*/ 765 w 1033"/>
              <a:gd name="T27" fmla="*/ 721 h 1098"/>
              <a:gd name="T28" fmla="*/ 706 w 1033"/>
              <a:gd name="T29" fmla="*/ 826 h 1098"/>
              <a:gd name="T30" fmla="*/ 686 w 1033"/>
              <a:gd name="T31" fmla="*/ 916 h 1098"/>
              <a:gd name="T32" fmla="*/ 608 w 1033"/>
              <a:gd name="T33" fmla="*/ 1041 h 1098"/>
              <a:gd name="T34" fmla="*/ 523 w 1033"/>
              <a:gd name="T35" fmla="*/ 1098 h 1098"/>
              <a:gd name="T36" fmla="*/ 485 w 1033"/>
              <a:gd name="T37" fmla="*/ 990 h 1098"/>
              <a:gd name="T38" fmla="*/ 473 w 1033"/>
              <a:gd name="T39" fmla="*/ 850 h 1098"/>
              <a:gd name="T40" fmla="*/ 494 w 1033"/>
              <a:gd name="T41" fmla="*/ 731 h 1098"/>
              <a:gd name="T42" fmla="*/ 186 w 1033"/>
              <a:gd name="T43" fmla="*/ 287 h 1098"/>
              <a:gd name="T44" fmla="*/ 0 w 1033"/>
              <a:gd name="T45" fmla="*/ 125 h 1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33" h="1098">
                <a:moveTo>
                  <a:pt x="0" y="125"/>
                </a:moveTo>
                <a:cubicBezTo>
                  <a:pt x="19" y="123"/>
                  <a:pt x="28" y="119"/>
                  <a:pt x="34" y="111"/>
                </a:cubicBezTo>
                <a:cubicBezTo>
                  <a:pt x="50" y="30"/>
                  <a:pt x="130" y="125"/>
                  <a:pt x="229" y="57"/>
                </a:cubicBezTo>
                <a:cubicBezTo>
                  <a:pt x="312" y="0"/>
                  <a:pt x="374" y="189"/>
                  <a:pt x="457" y="152"/>
                </a:cubicBezTo>
                <a:cubicBezTo>
                  <a:pt x="467" y="203"/>
                  <a:pt x="500" y="138"/>
                  <a:pt x="509" y="191"/>
                </a:cubicBezTo>
                <a:cubicBezTo>
                  <a:pt x="520" y="140"/>
                  <a:pt x="566" y="165"/>
                  <a:pt x="596" y="190"/>
                </a:cubicBezTo>
                <a:cubicBezTo>
                  <a:pt x="608" y="204"/>
                  <a:pt x="642" y="243"/>
                  <a:pt x="658" y="228"/>
                </a:cubicBezTo>
                <a:cubicBezTo>
                  <a:pt x="697" y="189"/>
                  <a:pt x="766" y="408"/>
                  <a:pt x="797" y="458"/>
                </a:cubicBezTo>
                <a:cubicBezTo>
                  <a:pt x="810" y="481"/>
                  <a:pt x="817" y="437"/>
                  <a:pt x="833" y="455"/>
                </a:cubicBezTo>
                <a:cubicBezTo>
                  <a:pt x="865" y="499"/>
                  <a:pt x="819" y="544"/>
                  <a:pt x="810" y="569"/>
                </a:cubicBezTo>
                <a:cubicBezTo>
                  <a:pt x="877" y="515"/>
                  <a:pt x="1033" y="681"/>
                  <a:pt x="953" y="718"/>
                </a:cubicBezTo>
                <a:cubicBezTo>
                  <a:pt x="980" y="729"/>
                  <a:pt x="990" y="755"/>
                  <a:pt x="1019" y="764"/>
                </a:cubicBezTo>
                <a:cubicBezTo>
                  <a:pt x="953" y="834"/>
                  <a:pt x="830" y="683"/>
                  <a:pt x="786" y="774"/>
                </a:cubicBezTo>
                <a:cubicBezTo>
                  <a:pt x="778" y="756"/>
                  <a:pt x="771" y="739"/>
                  <a:pt x="765" y="721"/>
                </a:cubicBezTo>
                <a:cubicBezTo>
                  <a:pt x="685" y="745"/>
                  <a:pt x="701" y="777"/>
                  <a:pt x="706" y="826"/>
                </a:cubicBezTo>
                <a:cubicBezTo>
                  <a:pt x="710" y="854"/>
                  <a:pt x="709" y="884"/>
                  <a:pt x="686" y="916"/>
                </a:cubicBezTo>
                <a:cubicBezTo>
                  <a:pt x="633" y="998"/>
                  <a:pt x="647" y="938"/>
                  <a:pt x="608" y="1041"/>
                </a:cubicBezTo>
                <a:cubicBezTo>
                  <a:pt x="589" y="1089"/>
                  <a:pt x="529" y="1065"/>
                  <a:pt x="523" y="1098"/>
                </a:cubicBezTo>
                <a:cubicBezTo>
                  <a:pt x="499" y="1071"/>
                  <a:pt x="489" y="1040"/>
                  <a:pt x="485" y="990"/>
                </a:cubicBezTo>
                <a:cubicBezTo>
                  <a:pt x="482" y="939"/>
                  <a:pt x="462" y="904"/>
                  <a:pt x="473" y="850"/>
                </a:cubicBezTo>
                <a:cubicBezTo>
                  <a:pt x="483" y="812"/>
                  <a:pt x="506" y="772"/>
                  <a:pt x="494" y="731"/>
                </a:cubicBezTo>
                <a:cubicBezTo>
                  <a:pt x="419" y="486"/>
                  <a:pt x="313" y="511"/>
                  <a:pt x="186" y="287"/>
                </a:cubicBezTo>
                <a:cubicBezTo>
                  <a:pt x="139" y="206"/>
                  <a:pt x="105" y="131"/>
                  <a:pt x="0" y="12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9" name="꙱ Micronesia (Federated States of Micronesia) (FM) (H)">
            <a:extLst>
              <a:ext uri="{FF2B5EF4-FFF2-40B4-BE49-F238E27FC236}">
                <a16:creationId xmlns:a16="http://schemas.microsoft.com/office/drawing/2014/main" id="{4210A57C-0604-427A-92B8-5215491AA7D7}"/>
              </a:ext>
            </a:extLst>
          </p:cNvPr>
          <p:cNvSpPr>
            <a:spLocks/>
          </p:cNvSpPr>
          <p:nvPr/>
        </p:nvSpPr>
        <p:spPr bwMode="auto">
          <a:xfrm>
            <a:off x="8491230" y="2172907"/>
            <a:ext cx="7170" cy="5976"/>
          </a:xfrm>
          <a:custGeom>
            <a:avLst/>
            <a:gdLst>
              <a:gd name="T0" fmla="*/ 29 w 84"/>
              <a:gd name="T1" fmla="*/ 76 h 76"/>
              <a:gd name="T2" fmla="*/ 0 w 84"/>
              <a:gd name="T3" fmla="*/ 14 h 76"/>
              <a:gd name="T4" fmla="*/ 29 w 84"/>
              <a:gd name="T5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4" h="76">
                <a:moveTo>
                  <a:pt x="29" y="76"/>
                </a:moveTo>
                <a:cubicBezTo>
                  <a:pt x="84" y="64"/>
                  <a:pt x="43" y="0"/>
                  <a:pt x="0" y="14"/>
                </a:cubicBezTo>
                <a:cubicBezTo>
                  <a:pt x="1" y="39"/>
                  <a:pt x="11" y="60"/>
                  <a:pt x="29" y="7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0" name="꙱ Mexico (United Mexican States) (MX) (H)">
            <a:extLst>
              <a:ext uri="{FF2B5EF4-FFF2-40B4-BE49-F238E27FC236}">
                <a16:creationId xmlns:a16="http://schemas.microsoft.com/office/drawing/2014/main" id="{D5BAA850-04D4-4800-B6EB-83E7C45F7508}"/>
              </a:ext>
            </a:extLst>
          </p:cNvPr>
          <p:cNvSpPr>
            <a:spLocks noEditPoints="1"/>
          </p:cNvSpPr>
          <p:nvPr/>
        </p:nvSpPr>
        <p:spPr bwMode="auto">
          <a:xfrm>
            <a:off x="1436815" y="1415242"/>
            <a:ext cx="754081" cy="535385"/>
          </a:xfrm>
          <a:custGeom>
            <a:avLst/>
            <a:gdLst>
              <a:gd name="T0" fmla="*/ 7448 w 9147"/>
              <a:gd name="T1" fmla="*/ 4976 h 6481"/>
              <a:gd name="T2" fmla="*/ 2721 w 9147"/>
              <a:gd name="T3" fmla="*/ 2735 h 6481"/>
              <a:gd name="T4" fmla="*/ 2145 w 9147"/>
              <a:gd name="T5" fmla="*/ 3064 h 6481"/>
              <a:gd name="T6" fmla="*/ 1854 w 9147"/>
              <a:gd name="T7" fmla="*/ 2450 h 6481"/>
              <a:gd name="T8" fmla="*/ 1804 w 9147"/>
              <a:gd name="T9" fmla="*/ 1414 h 6481"/>
              <a:gd name="T10" fmla="*/ 1512 w 9147"/>
              <a:gd name="T11" fmla="*/ 1129 h 6481"/>
              <a:gd name="T12" fmla="*/ 1479 w 9147"/>
              <a:gd name="T13" fmla="*/ 2762 h 6481"/>
              <a:gd name="T14" fmla="*/ 1887 w 9147"/>
              <a:gd name="T15" fmla="*/ 3228 h 6481"/>
              <a:gd name="T16" fmla="*/ 2122 w 9147"/>
              <a:gd name="T17" fmla="*/ 3103 h 6481"/>
              <a:gd name="T18" fmla="*/ 1878 w 9147"/>
              <a:gd name="T19" fmla="*/ 2563 h 6481"/>
              <a:gd name="T20" fmla="*/ 1595 w 9147"/>
              <a:gd name="T21" fmla="*/ 1547 h 6481"/>
              <a:gd name="T22" fmla="*/ 1315 w 9147"/>
              <a:gd name="T23" fmla="*/ 527 h 6481"/>
              <a:gd name="T24" fmla="*/ 1730 w 9147"/>
              <a:gd name="T25" fmla="*/ 504 h 6481"/>
              <a:gd name="T26" fmla="*/ 1881 w 9147"/>
              <a:gd name="T27" fmla="*/ 1209 h 6481"/>
              <a:gd name="T28" fmla="*/ 2140 w 9147"/>
              <a:gd name="T29" fmla="*/ 1740 h 6481"/>
              <a:gd name="T30" fmla="*/ 2369 w 9147"/>
              <a:gd name="T31" fmla="*/ 2143 h 6481"/>
              <a:gd name="T32" fmla="*/ 2392 w 9147"/>
              <a:gd name="T33" fmla="*/ 2512 h 6481"/>
              <a:gd name="T34" fmla="*/ 2543 w 9147"/>
              <a:gd name="T35" fmla="*/ 2551 h 6481"/>
              <a:gd name="T36" fmla="*/ 2743 w 9147"/>
              <a:gd name="T37" fmla="*/ 2838 h 6481"/>
              <a:gd name="T38" fmla="*/ 3371 w 9147"/>
              <a:gd name="T39" fmla="*/ 4016 h 6481"/>
              <a:gd name="T40" fmla="*/ 3308 w 9147"/>
              <a:gd name="T41" fmla="*/ 4770 h 6481"/>
              <a:gd name="T42" fmla="*/ 4189 w 9147"/>
              <a:gd name="T43" fmla="*/ 5275 h 6481"/>
              <a:gd name="T44" fmla="*/ 5170 w 9147"/>
              <a:gd name="T45" fmla="*/ 5863 h 6481"/>
              <a:gd name="T46" fmla="*/ 6302 w 9147"/>
              <a:gd name="T47" fmla="*/ 5885 h 6481"/>
              <a:gd name="T48" fmla="*/ 6551 w 9147"/>
              <a:gd name="T49" fmla="*/ 5965 h 6481"/>
              <a:gd name="T50" fmla="*/ 6933 w 9147"/>
              <a:gd name="T51" fmla="*/ 6377 h 6481"/>
              <a:gd name="T52" fmla="*/ 7255 w 9147"/>
              <a:gd name="T53" fmla="*/ 5934 h 6481"/>
              <a:gd name="T54" fmla="*/ 7397 w 9147"/>
              <a:gd name="T55" fmla="*/ 5517 h 6481"/>
              <a:gd name="T56" fmla="*/ 8234 w 9147"/>
              <a:gd name="T57" fmla="*/ 5294 h 6481"/>
              <a:gd name="T58" fmla="*/ 8730 w 9147"/>
              <a:gd name="T59" fmla="*/ 4780 h 6481"/>
              <a:gd name="T60" fmla="*/ 9026 w 9147"/>
              <a:gd name="T61" fmla="*/ 4183 h 6481"/>
              <a:gd name="T62" fmla="*/ 8267 w 9147"/>
              <a:gd name="T63" fmla="*/ 4056 h 6481"/>
              <a:gd name="T64" fmla="*/ 7749 w 9147"/>
              <a:gd name="T65" fmla="*/ 4654 h 6481"/>
              <a:gd name="T66" fmla="*/ 7455 w 9147"/>
              <a:gd name="T67" fmla="*/ 5062 h 6481"/>
              <a:gd name="T68" fmla="*/ 6703 w 9147"/>
              <a:gd name="T69" fmla="*/ 5142 h 6481"/>
              <a:gd name="T70" fmla="*/ 6101 w 9147"/>
              <a:gd name="T71" fmla="*/ 4995 h 6481"/>
              <a:gd name="T72" fmla="*/ 5995 w 9147"/>
              <a:gd name="T73" fmla="*/ 4727 h 6481"/>
              <a:gd name="T74" fmla="*/ 5784 w 9147"/>
              <a:gd name="T75" fmla="*/ 3975 h 6481"/>
              <a:gd name="T76" fmla="*/ 5800 w 9147"/>
              <a:gd name="T77" fmla="*/ 3186 h 6481"/>
              <a:gd name="T78" fmla="*/ 5913 w 9147"/>
              <a:gd name="T79" fmla="*/ 2681 h 6481"/>
              <a:gd name="T80" fmla="*/ 6165 w 9147"/>
              <a:gd name="T81" fmla="*/ 2379 h 6481"/>
              <a:gd name="T82" fmla="*/ 5565 w 9147"/>
              <a:gd name="T83" fmla="*/ 2060 h 6481"/>
              <a:gd name="T84" fmla="*/ 5275 w 9147"/>
              <a:gd name="T85" fmla="*/ 1145 h 6481"/>
              <a:gd name="T86" fmla="*/ 4618 w 9147"/>
              <a:gd name="T87" fmla="*/ 1319 h 6481"/>
              <a:gd name="T88" fmla="*/ 4043 w 9147"/>
              <a:gd name="T89" fmla="*/ 528 h 6481"/>
              <a:gd name="T90" fmla="*/ 2476 w 9147"/>
              <a:gd name="T91" fmla="*/ 485 h 6481"/>
              <a:gd name="T92" fmla="*/ 833 w 9147"/>
              <a:gd name="T93" fmla="*/ 179 h 6481"/>
              <a:gd name="T94" fmla="*/ 869 w 9147"/>
              <a:gd name="T95" fmla="*/ 835 h 6481"/>
              <a:gd name="T96" fmla="*/ 1222 w 9147"/>
              <a:gd name="T97" fmla="*/ 1479 h 6481"/>
              <a:gd name="T98" fmla="*/ 1181 w 9147"/>
              <a:gd name="T99" fmla="*/ 1871 h 6481"/>
              <a:gd name="T100" fmla="*/ 1069 w 9147"/>
              <a:gd name="T101" fmla="*/ 1992 h 6481"/>
              <a:gd name="T102" fmla="*/ 1356 w 9147"/>
              <a:gd name="T103" fmla="*/ 2046 h 6481"/>
              <a:gd name="T104" fmla="*/ 1433 w 9147"/>
              <a:gd name="T105" fmla="*/ 2812 h 6481"/>
              <a:gd name="T106" fmla="*/ 22 w 9147"/>
              <a:gd name="T107" fmla="*/ 1348 h 6481"/>
              <a:gd name="T108" fmla="*/ 2694 w 9147"/>
              <a:gd name="T109" fmla="*/ 2753 h 6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147" h="6481">
                <a:moveTo>
                  <a:pt x="8932" y="4445"/>
                </a:moveTo>
                <a:cubicBezTo>
                  <a:pt x="8972" y="4414"/>
                  <a:pt x="9009" y="4373"/>
                  <a:pt x="9030" y="4326"/>
                </a:cubicBezTo>
                <a:cubicBezTo>
                  <a:pt x="8993" y="4360"/>
                  <a:pt x="8903" y="4363"/>
                  <a:pt x="8932" y="4445"/>
                </a:cubicBezTo>
                <a:close/>
                <a:moveTo>
                  <a:pt x="7341" y="5021"/>
                </a:moveTo>
                <a:cubicBezTo>
                  <a:pt x="7383" y="5030"/>
                  <a:pt x="7411" y="4986"/>
                  <a:pt x="7448" y="4976"/>
                </a:cubicBezTo>
                <a:cubicBezTo>
                  <a:pt x="7409" y="4971"/>
                  <a:pt x="7372" y="5004"/>
                  <a:pt x="7341" y="5021"/>
                </a:cubicBezTo>
                <a:close/>
                <a:moveTo>
                  <a:pt x="2938" y="3934"/>
                </a:moveTo>
                <a:cubicBezTo>
                  <a:pt x="2935" y="3960"/>
                  <a:pt x="2951" y="3976"/>
                  <a:pt x="2976" y="3976"/>
                </a:cubicBezTo>
                <a:cubicBezTo>
                  <a:pt x="2977" y="3952"/>
                  <a:pt x="2962" y="3935"/>
                  <a:pt x="2938" y="3934"/>
                </a:cubicBezTo>
                <a:close/>
                <a:moveTo>
                  <a:pt x="2721" y="2735"/>
                </a:moveTo>
                <a:cubicBezTo>
                  <a:pt x="2710" y="2758"/>
                  <a:pt x="2715" y="2778"/>
                  <a:pt x="2736" y="2794"/>
                </a:cubicBezTo>
                <a:cubicBezTo>
                  <a:pt x="2742" y="2772"/>
                  <a:pt x="2737" y="2752"/>
                  <a:pt x="2721" y="2735"/>
                </a:cubicBezTo>
                <a:close/>
                <a:moveTo>
                  <a:pt x="2145" y="3064"/>
                </a:moveTo>
                <a:cubicBezTo>
                  <a:pt x="2150" y="3040"/>
                  <a:pt x="2140" y="3017"/>
                  <a:pt x="2121" y="3002"/>
                </a:cubicBezTo>
                <a:cubicBezTo>
                  <a:pt x="2121" y="3026"/>
                  <a:pt x="2129" y="3047"/>
                  <a:pt x="2145" y="3064"/>
                </a:cubicBezTo>
                <a:close/>
                <a:moveTo>
                  <a:pt x="1934" y="2711"/>
                </a:moveTo>
                <a:cubicBezTo>
                  <a:pt x="1928" y="2742"/>
                  <a:pt x="1936" y="2773"/>
                  <a:pt x="1952" y="2800"/>
                </a:cubicBezTo>
                <a:cubicBezTo>
                  <a:pt x="1991" y="2773"/>
                  <a:pt x="1966" y="2730"/>
                  <a:pt x="1934" y="2711"/>
                </a:cubicBezTo>
                <a:close/>
                <a:moveTo>
                  <a:pt x="1911" y="2370"/>
                </a:moveTo>
                <a:cubicBezTo>
                  <a:pt x="1869" y="2375"/>
                  <a:pt x="1854" y="2413"/>
                  <a:pt x="1854" y="2450"/>
                </a:cubicBezTo>
                <a:cubicBezTo>
                  <a:pt x="1867" y="2419"/>
                  <a:pt x="1912" y="2408"/>
                  <a:pt x="1911" y="2370"/>
                </a:cubicBezTo>
                <a:close/>
                <a:moveTo>
                  <a:pt x="1804" y="1414"/>
                </a:moveTo>
                <a:cubicBezTo>
                  <a:pt x="1851" y="1363"/>
                  <a:pt x="1843" y="1298"/>
                  <a:pt x="1869" y="1238"/>
                </a:cubicBezTo>
                <a:cubicBezTo>
                  <a:pt x="1786" y="1250"/>
                  <a:pt x="1789" y="1326"/>
                  <a:pt x="1741" y="1378"/>
                </a:cubicBezTo>
                <a:cubicBezTo>
                  <a:pt x="1762" y="1391"/>
                  <a:pt x="1783" y="1402"/>
                  <a:pt x="1804" y="1414"/>
                </a:cubicBezTo>
                <a:close/>
                <a:moveTo>
                  <a:pt x="1492" y="2916"/>
                </a:moveTo>
                <a:cubicBezTo>
                  <a:pt x="1516" y="2939"/>
                  <a:pt x="1536" y="2969"/>
                  <a:pt x="1572" y="2972"/>
                </a:cubicBezTo>
                <a:cubicBezTo>
                  <a:pt x="1561" y="2938"/>
                  <a:pt x="1529" y="2911"/>
                  <a:pt x="1492" y="2916"/>
                </a:cubicBezTo>
                <a:close/>
                <a:moveTo>
                  <a:pt x="1575" y="1319"/>
                </a:moveTo>
                <a:cubicBezTo>
                  <a:pt x="1583" y="1283"/>
                  <a:pt x="1559" y="1131"/>
                  <a:pt x="1512" y="1129"/>
                </a:cubicBezTo>
                <a:cubicBezTo>
                  <a:pt x="1442" y="1125"/>
                  <a:pt x="1563" y="1308"/>
                  <a:pt x="1575" y="1319"/>
                </a:cubicBezTo>
                <a:close/>
                <a:moveTo>
                  <a:pt x="1433" y="2812"/>
                </a:moveTo>
                <a:cubicBezTo>
                  <a:pt x="1427" y="2835"/>
                  <a:pt x="1440" y="2845"/>
                  <a:pt x="1462" y="2842"/>
                </a:cubicBezTo>
                <a:cubicBezTo>
                  <a:pt x="1449" y="2865"/>
                  <a:pt x="1457" y="2891"/>
                  <a:pt x="1477" y="2907"/>
                </a:cubicBezTo>
                <a:cubicBezTo>
                  <a:pt x="1444" y="2864"/>
                  <a:pt x="1460" y="2812"/>
                  <a:pt x="1479" y="2762"/>
                </a:cubicBezTo>
                <a:cubicBezTo>
                  <a:pt x="1475" y="2780"/>
                  <a:pt x="1473" y="2798"/>
                  <a:pt x="1472" y="2818"/>
                </a:cubicBezTo>
                <a:cubicBezTo>
                  <a:pt x="1480" y="2799"/>
                  <a:pt x="1487" y="2779"/>
                  <a:pt x="1492" y="2759"/>
                </a:cubicBezTo>
                <a:cubicBezTo>
                  <a:pt x="1470" y="2843"/>
                  <a:pt x="1562" y="2878"/>
                  <a:pt x="1600" y="2937"/>
                </a:cubicBezTo>
                <a:cubicBezTo>
                  <a:pt x="1645" y="3008"/>
                  <a:pt x="1730" y="3035"/>
                  <a:pt x="1784" y="3095"/>
                </a:cubicBezTo>
                <a:cubicBezTo>
                  <a:pt x="1821" y="3137"/>
                  <a:pt x="1844" y="3191"/>
                  <a:pt x="1887" y="3228"/>
                </a:cubicBezTo>
                <a:cubicBezTo>
                  <a:pt x="1914" y="3250"/>
                  <a:pt x="1942" y="3274"/>
                  <a:pt x="1958" y="3307"/>
                </a:cubicBezTo>
                <a:cubicBezTo>
                  <a:pt x="1979" y="3350"/>
                  <a:pt x="1952" y="3466"/>
                  <a:pt x="2004" y="3489"/>
                </a:cubicBezTo>
                <a:cubicBezTo>
                  <a:pt x="2043" y="3506"/>
                  <a:pt x="2149" y="3422"/>
                  <a:pt x="2178" y="3395"/>
                </a:cubicBezTo>
                <a:cubicBezTo>
                  <a:pt x="2251" y="3326"/>
                  <a:pt x="2170" y="3287"/>
                  <a:pt x="2146" y="3231"/>
                </a:cubicBezTo>
                <a:cubicBezTo>
                  <a:pt x="2135" y="3206"/>
                  <a:pt x="2139" y="3117"/>
                  <a:pt x="2122" y="3103"/>
                </a:cubicBezTo>
                <a:cubicBezTo>
                  <a:pt x="2090" y="3077"/>
                  <a:pt x="2028" y="3023"/>
                  <a:pt x="2012" y="2984"/>
                </a:cubicBezTo>
                <a:cubicBezTo>
                  <a:pt x="1999" y="3000"/>
                  <a:pt x="1998" y="3020"/>
                  <a:pt x="1987" y="3036"/>
                </a:cubicBezTo>
                <a:cubicBezTo>
                  <a:pt x="1977" y="3050"/>
                  <a:pt x="1918" y="3047"/>
                  <a:pt x="1985" y="3041"/>
                </a:cubicBezTo>
                <a:cubicBezTo>
                  <a:pt x="1884" y="3051"/>
                  <a:pt x="1851" y="2919"/>
                  <a:pt x="1900" y="2849"/>
                </a:cubicBezTo>
                <a:cubicBezTo>
                  <a:pt x="1956" y="2768"/>
                  <a:pt x="1845" y="2777"/>
                  <a:pt x="1878" y="2563"/>
                </a:cubicBezTo>
                <a:cubicBezTo>
                  <a:pt x="1777" y="2586"/>
                  <a:pt x="1893" y="2101"/>
                  <a:pt x="1742" y="2076"/>
                </a:cubicBezTo>
                <a:cubicBezTo>
                  <a:pt x="1748" y="2108"/>
                  <a:pt x="1766" y="2171"/>
                  <a:pt x="1736" y="2197"/>
                </a:cubicBezTo>
                <a:cubicBezTo>
                  <a:pt x="1733" y="2151"/>
                  <a:pt x="1694" y="2044"/>
                  <a:pt x="1739" y="2010"/>
                </a:cubicBezTo>
                <a:cubicBezTo>
                  <a:pt x="1661" y="1966"/>
                  <a:pt x="1669" y="1856"/>
                  <a:pt x="1604" y="1795"/>
                </a:cubicBezTo>
                <a:cubicBezTo>
                  <a:pt x="1556" y="1749"/>
                  <a:pt x="1571" y="1601"/>
                  <a:pt x="1595" y="1547"/>
                </a:cubicBezTo>
                <a:cubicBezTo>
                  <a:pt x="1606" y="1523"/>
                  <a:pt x="1560" y="1513"/>
                  <a:pt x="1549" y="1502"/>
                </a:cubicBezTo>
                <a:cubicBezTo>
                  <a:pt x="1531" y="1486"/>
                  <a:pt x="1526" y="1294"/>
                  <a:pt x="1451" y="1351"/>
                </a:cubicBezTo>
                <a:cubicBezTo>
                  <a:pt x="1467" y="1047"/>
                  <a:pt x="1189" y="1067"/>
                  <a:pt x="1282" y="833"/>
                </a:cubicBezTo>
                <a:cubicBezTo>
                  <a:pt x="1302" y="782"/>
                  <a:pt x="1306" y="725"/>
                  <a:pt x="1317" y="671"/>
                </a:cubicBezTo>
                <a:cubicBezTo>
                  <a:pt x="1327" y="622"/>
                  <a:pt x="1291" y="575"/>
                  <a:pt x="1315" y="527"/>
                </a:cubicBezTo>
                <a:cubicBezTo>
                  <a:pt x="1339" y="480"/>
                  <a:pt x="1373" y="427"/>
                  <a:pt x="1393" y="379"/>
                </a:cubicBezTo>
                <a:cubicBezTo>
                  <a:pt x="1408" y="340"/>
                  <a:pt x="1365" y="305"/>
                  <a:pt x="1362" y="268"/>
                </a:cubicBezTo>
                <a:cubicBezTo>
                  <a:pt x="1405" y="318"/>
                  <a:pt x="1461" y="333"/>
                  <a:pt x="1503" y="381"/>
                </a:cubicBezTo>
                <a:cubicBezTo>
                  <a:pt x="1592" y="485"/>
                  <a:pt x="1619" y="399"/>
                  <a:pt x="1658" y="402"/>
                </a:cubicBezTo>
                <a:cubicBezTo>
                  <a:pt x="1747" y="409"/>
                  <a:pt x="1674" y="484"/>
                  <a:pt x="1730" y="504"/>
                </a:cubicBezTo>
                <a:cubicBezTo>
                  <a:pt x="1765" y="516"/>
                  <a:pt x="1831" y="516"/>
                  <a:pt x="1848" y="556"/>
                </a:cubicBezTo>
                <a:cubicBezTo>
                  <a:pt x="1859" y="580"/>
                  <a:pt x="1804" y="661"/>
                  <a:pt x="1796" y="693"/>
                </a:cubicBezTo>
                <a:cubicBezTo>
                  <a:pt x="1780" y="762"/>
                  <a:pt x="1828" y="824"/>
                  <a:pt x="1824" y="893"/>
                </a:cubicBezTo>
                <a:cubicBezTo>
                  <a:pt x="1818" y="978"/>
                  <a:pt x="1818" y="1026"/>
                  <a:pt x="1840" y="1111"/>
                </a:cubicBezTo>
                <a:cubicBezTo>
                  <a:pt x="1846" y="1136"/>
                  <a:pt x="1829" y="1249"/>
                  <a:pt x="1881" y="1209"/>
                </a:cubicBezTo>
                <a:cubicBezTo>
                  <a:pt x="1898" y="1271"/>
                  <a:pt x="1860" y="1323"/>
                  <a:pt x="1909" y="1377"/>
                </a:cubicBezTo>
                <a:cubicBezTo>
                  <a:pt x="1937" y="1409"/>
                  <a:pt x="1930" y="1477"/>
                  <a:pt x="1955" y="1515"/>
                </a:cubicBezTo>
                <a:cubicBezTo>
                  <a:pt x="1972" y="1539"/>
                  <a:pt x="2006" y="1540"/>
                  <a:pt x="2018" y="1570"/>
                </a:cubicBezTo>
                <a:cubicBezTo>
                  <a:pt x="2029" y="1599"/>
                  <a:pt x="2036" y="1640"/>
                  <a:pt x="2055" y="1665"/>
                </a:cubicBezTo>
                <a:cubicBezTo>
                  <a:pt x="2078" y="1694"/>
                  <a:pt x="2138" y="1696"/>
                  <a:pt x="2140" y="1740"/>
                </a:cubicBezTo>
                <a:cubicBezTo>
                  <a:pt x="2145" y="1724"/>
                  <a:pt x="2154" y="1710"/>
                  <a:pt x="2166" y="1699"/>
                </a:cubicBezTo>
                <a:cubicBezTo>
                  <a:pt x="2157" y="1724"/>
                  <a:pt x="2224" y="1734"/>
                  <a:pt x="2252" y="1737"/>
                </a:cubicBezTo>
                <a:cubicBezTo>
                  <a:pt x="2194" y="1737"/>
                  <a:pt x="2197" y="1892"/>
                  <a:pt x="2200" y="1938"/>
                </a:cubicBezTo>
                <a:cubicBezTo>
                  <a:pt x="2202" y="1981"/>
                  <a:pt x="2301" y="1992"/>
                  <a:pt x="2331" y="2000"/>
                </a:cubicBezTo>
                <a:cubicBezTo>
                  <a:pt x="2375" y="2012"/>
                  <a:pt x="2333" y="2111"/>
                  <a:pt x="2369" y="2143"/>
                </a:cubicBezTo>
                <a:cubicBezTo>
                  <a:pt x="2402" y="2173"/>
                  <a:pt x="2434" y="2140"/>
                  <a:pt x="2464" y="2158"/>
                </a:cubicBezTo>
                <a:cubicBezTo>
                  <a:pt x="2503" y="2181"/>
                  <a:pt x="2508" y="2230"/>
                  <a:pt x="2493" y="2269"/>
                </a:cubicBezTo>
                <a:cubicBezTo>
                  <a:pt x="2530" y="2244"/>
                  <a:pt x="2535" y="2270"/>
                  <a:pt x="2528" y="2301"/>
                </a:cubicBezTo>
                <a:cubicBezTo>
                  <a:pt x="2510" y="2265"/>
                  <a:pt x="2484" y="2308"/>
                  <a:pt x="2472" y="2331"/>
                </a:cubicBezTo>
                <a:cubicBezTo>
                  <a:pt x="2480" y="2275"/>
                  <a:pt x="2388" y="2395"/>
                  <a:pt x="2392" y="2512"/>
                </a:cubicBezTo>
                <a:cubicBezTo>
                  <a:pt x="2391" y="2478"/>
                  <a:pt x="2404" y="2472"/>
                  <a:pt x="2431" y="2494"/>
                </a:cubicBezTo>
                <a:cubicBezTo>
                  <a:pt x="2420" y="2502"/>
                  <a:pt x="2409" y="2508"/>
                  <a:pt x="2398" y="2515"/>
                </a:cubicBezTo>
                <a:cubicBezTo>
                  <a:pt x="2455" y="2528"/>
                  <a:pt x="2478" y="2554"/>
                  <a:pt x="2523" y="2512"/>
                </a:cubicBezTo>
                <a:cubicBezTo>
                  <a:pt x="2518" y="2546"/>
                  <a:pt x="2472" y="2549"/>
                  <a:pt x="2481" y="2586"/>
                </a:cubicBezTo>
                <a:cubicBezTo>
                  <a:pt x="2504" y="2579"/>
                  <a:pt x="2525" y="2567"/>
                  <a:pt x="2543" y="2551"/>
                </a:cubicBezTo>
                <a:cubicBezTo>
                  <a:pt x="2561" y="2569"/>
                  <a:pt x="2557" y="2596"/>
                  <a:pt x="2573" y="2615"/>
                </a:cubicBezTo>
                <a:cubicBezTo>
                  <a:pt x="2603" y="2627"/>
                  <a:pt x="2600" y="2629"/>
                  <a:pt x="2564" y="2622"/>
                </a:cubicBezTo>
                <a:cubicBezTo>
                  <a:pt x="2592" y="2631"/>
                  <a:pt x="2613" y="2654"/>
                  <a:pt x="2638" y="2667"/>
                </a:cubicBezTo>
                <a:cubicBezTo>
                  <a:pt x="2675" y="2686"/>
                  <a:pt x="2683" y="2647"/>
                  <a:pt x="2683" y="2699"/>
                </a:cubicBezTo>
                <a:cubicBezTo>
                  <a:pt x="2764" y="2665"/>
                  <a:pt x="2759" y="2793"/>
                  <a:pt x="2743" y="2838"/>
                </a:cubicBezTo>
                <a:cubicBezTo>
                  <a:pt x="2721" y="2899"/>
                  <a:pt x="2817" y="2952"/>
                  <a:pt x="2873" y="2946"/>
                </a:cubicBezTo>
                <a:cubicBezTo>
                  <a:pt x="2856" y="3001"/>
                  <a:pt x="2828" y="2958"/>
                  <a:pt x="2793" y="2943"/>
                </a:cubicBezTo>
                <a:cubicBezTo>
                  <a:pt x="2921" y="3045"/>
                  <a:pt x="3001" y="3153"/>
                  <a:pt x="3075" y="3298"/>
                </a:cubicBezTo>
                <a:cubicBezTo>
                  <a:pt x="3139" y="3423"/>
                  <a:pt x="3277" y="3543"/>
                  <a:pt x="3292" y="3687"/>
                </a:cubicBezTo>
                <a:cubicBezTo>
                  <a:pt x="3302" y="3773"/>
                  <a:pt x="3241" y="3853"/>
                  <a:pt x="3371" y="4016"/>
                </a:cubicBezTo>
                <a:cubicBezTo>
                  <a:pt x="3416" y="4071"/>
                  <a:pt x="3258" y="4219"/>
                  <a:pt x="3244" y="4264"/>
                </a:cubicBezTo>
                <a:cubicBezTo>
                  <a:pt x="3268" y="4259"/>
                  <a:pt x="3335" y="4286"/>
                  <a:pt x="3305" y="4319"/>
                </a:cubicBezTo>
                <a:cubicBezTo>
                  <a:pt x="3274" y="4354"/>
                  <a:pt x="3231" y="4342"/>
                  <a:pt x="3193" y="4365"/>
                </a:cubicBezTo>
                <a:cubicBezTo>
                  <a:pt x="3114" y="4414"/>
                  <a:pt x="3226" y="4647"/>
                  <a:pt x="3265" y="4686"/>
                </a:cubicBezTo>
                <a:cubicBezTo>
                  <a:pt x="3290" y="4710"/>
                  <a:pt x="3283" y="4747"/>
                  <a:pt x="3308" y="4770"/>
                </a:cubicBezTo>
                <a:cubicBezTo>
                  <a:pt x="3356" y="4813"/>
                  <a:pt x="3494" y="4841"/>
                  <a:pt x="3505" y="4896"/>
                </a:cubicBezTo>
                <a:cubicBezTo>
                  <a:pt x="3557" y="4932"/>
                  <a:pt x="3606" y="4934"/>
                  <a:pt x="3640" y="4993"/>
                </a:cubicBezTo>
                <a:cubicBezTo>
                  <a:pt x="3721" y="5134"/>
                  <a:pt x="3717" y="5152"/>
                  <a:pt x="3924" y="5226"/>
                </a:cubicBezTo>
                <a:cubicBezTo>
                  <a:pt x="3968" y="5242"/>
                  <a:pt x="4049" y="5275"/>
                  <a:pt x="4096" y="5266"/>
                </a:cubicBezTo>
                <a:cubicBezTo>
                  <a:pt x="4128" y="5260"/>
                  <a:pt x="4162" y="5250"/>
                  <a:pt x="4189" y="5275"/>
                </a:cubicBezTo>
                <a:cubicBezTo>
                  <a:pt x="4258" y="5337"/>
                  <a:pt x="4299" y="5420"/>
                  <a:pt x="4376" y="5480"/>
                </a:cubicBezTo>
                <a:cubicBezTo>
                  <a:pt x="4470" y="5551"/>
                  <a:pt x="4576" y="5578"/>
                  <a:pt x="4682" y="5625"/>
                </a:cubicBezTo>
                <a:cubicBezTo>
                  <a:pt x="4728" y="5645"/>
                  <a:pt x="4760" y="5681"/>
                  <a:pt x="4804" y="5702"/>
                </a:cubicBezTo>
                <a:cubicBezTo>
                  <a:pt x="4876" y="5738"/>
                  <a:pt x="5035" y="5741"/>
                  <a:pt x="5090" y="5788"/>
                </a:cubicBezTo>
                <a:cubicBezTo>
                  <a:pt x="5120" y="5814"/>
                  <a:pt x="5129" y="5848"/>
                  <a:pt x="5170" y="5863"/>
                </a:cubicBezTo>
                <a:cubicBezTo>
                  <a:pt x="5219" y="5881"/>
                  <a:pt x="5260" y="5889"/>
                  <a:pt x="5301" y="5925"/>
                </a:cubicBezTo>
                <a:cubicBezTo>
                  <a:pt x="5421" y="6031"/>
                  <a:pt x="5445" y="5953"/>
                  <a:pt x="5612" y="6044"/>
                </a:cubicBezTo>
                <a:cubicBezTo>
                  <a:pt x="5680" y="6080"/>
                  <a:pt x="5710" y="6089"/>
                  <a:pt x="5780" y="6075"/>
                </a:cubicBezTo>
                <a:cubicBezTo>
                  <a:pt x="5872" y="6057"/>
                  <a:pt x="5947" y="6016"/>
                  <a:pt x="6038" y="5989"/>
                </a:cubicBezTo>
                <a:cubicBezTo>
                  <a:pt x="6138" y="5959"/>
                  <a:pt x="6191" y="5892"/>
                  <a:pt x="6302" y="5885"/>
                </a:cubicBezTo>
                <a:cubicBezTo>
                  <a:pt x="6282" y="5875"/>
                  <a:pt x="6262" y="5871"/>
                  <a:pt x="6240" y="5873"/>
                </a:cubicBezTo>
                <a:cubicBezTo>
                  <a:pt x="6249" y="5820"/>
                  <a:pt x="6317" y="5797"/>
                  <a:pt x="6311" y="5870"/>
                </a:cubicBezTo>
                <a:cubicBezTo>
                  <a:pt x="6326" y="5851"/>
                  <a:pt x="6346" y="5843"/>
                  <a:pt x="6370" y="5846"/>
                </a:cubicBezTo>
                <a:cubicBezTo>
                  <a:pt x="6362" y="5868"/>
                  <a:pt x="6344" y="5885"/>
                  <a:pt x="6323" y="5894"/>
                </a:cubicBezTo>
                <a:cubicBezTo>
                  <a:pt x="6406" y="5891"/>
                  <a:pt x="6480" y="5928"/>
                  <a:pt x="6551" y="5965"/>
                </a:cubicBezTo>
                <a:cubicBezTo>
                  <a:pt x="6529" y="5932"/>
                  <a:pt x="6413" y="5911"/>
                  <a:pt x="6421" y="5864"/>
                </a:cubicBezTo>
                <a:cubicBezTo>
                  <a:pt x="6543" y="5905"/>
                  <a:pt x="6592" y="5982"/>
                  <a:pt x="6683" y="6065"/>
                </a:cubicBezTo>
                <a:cubicBezTo>
                  <a:pt x="6728" y="6106"/>
                  <a:pt x="6758" y="6158"/>
                  <a:pt x="6800" y="6200"/>
                </a:cubicBezTo>
                <a:cubicBezTo>
                  <a:pt x="6829" y="6228"/>
                  <a:pt x="6882" y="6245"/>
                  <a:pt x="6893" y="6288"/>
                </a:cubicBezTo>
                <a:cubicBezTo>
                  <a:pt x="6840" y="6210"/>
                  <a:pt x="6917" y="6356"/>
                  <a:pt x="6933" y="6377"/>
                </a:cubicBezTo>
                <a:cubicBezTo>
                  <a:pt x="6962" y="6413"/>
                  <a:pt x="6994" y="6445"/>
                  <a:pt x="7023" y="6481"/>
                </a:cubicBezTo>
                <a:cubicBezTo>
                  <a:pt x="7055" y="6443"/>
                  <a:pt x="7051" y="6400"/>
                  <a:pt x="7063" y="6351"/>
                </a:cubicBezTo>
                <a:cubicBezTo>
                  <a:pt x="7069" y="6328"/>
                  <a:pt x="7101" y="6312"/>
                  <a:pt x="7094" y="6286"/>
                </a:cubicBezTo>
                <a:cubicBezTo>
                  <a:pt x="7081" y="6238"/>
                  <a:pt x="7082" y="6230"/>
                  <a:pt x="7110" y="6184"/>
                </a:cubicBezTo>
                <a:cubicBezTo>
                  <a:pt x="7188" y="6053"/>
                  <a:pt x="7196" y="5953"/>
                  <a:pt x="7255" y="5934"/>
                </a:cubicBezTo>
                <a:cubicBezTo>
                  <a:pt x="7322" y="5913"/>
                  <a:pt x="7626" y="5976"/>
                  <a:pt x="7653" y="5931"/>
                </a:cubicBezTo>
                <a:cubicBezTo>
                  <a:pt x="7660" y="5922"/>
                  <a:pt x="7676" y="5806"/>
                  <a:pt x="7668" y="5805"/>
                </a:cubicBezTo>
                <a:cubicBezTo>
                  <a:pt x="7646" y="5794"/>
                  <a:pt x="7619" y="5788"/>
                  <a:pt x="7614" y="5762"/>
                </a:cubicBezTo>
                <a:cubicBezTo>
                  <a:pt x="7599" y="5685"/>
                  <a:pt x="7573" y="5699"/>
                  <a:pt x="7511" y="5643"/>
                </a:cubicBezTo>
                <a:cubicBezTo>
                  <a:pt x="7469" y="5606"/>
                  <a:pt x="7436" y="5557"/>
                  <a:pt x="7397" y="5517"/>
                </a:cubicBezTo>
                <a:cubicBezTo>
                  <a:pt x="7439" y="5517"/>
                  <a:pt x="7512" y="5535"/>
                  <a:pt x="7537" y="5490"/>
                </a:cubicBezTo>
                <a:cubicBezTo>
                  <a:pt x="7562" y="5443"/>
                  <a:pt x="7531" y="5371"/>
                  <a:pt x="7566" y="5329"/>
                </a:cubicBezTo>
                <a:cubicBezTo>
                  <a:pt x="7604" y="5285"/>
                  <a:pt x="7773" y="5315"/>
                  <a:pt x="7828" y="5315"/>
                </a:cubicBezTo>
                <a:lnTo>
                  <a:pt x="8139" y="5315"/>
                </a:lnTo>
                <a:cubicBezTo>
                  <a:pt x="8146" y="5301"/>
                  <a:pt x="8175" y="5227"/>
                  <a:pt x="8234" y="5294"/>
                </a:cubicBezTo>
                <a:cubicBezTo>
                  <a:pt x="8372" y="5035"/>
                  <a:pt x="8369" y="5113"/>
                  <a:pt x="8442" y="5061"/>
                </a:cubicBezTo>
                <a:cubicBezTo>
                  <a:pt x="8476" y="5037"/>
                  <a:pt x="8451" y="5015"/>
                  <a:pt x="8528" y="4961"/>
                </a:cubicBezTo>
                <a:cubicBezTo>
                  <a:pt x="8544" y="5046"/>
                  <a:pt x="8492" y="5104"/>
                  <a:pt x="8561" y="5181"/>
                </a:cubicBezTo>
                <a:cubicBezTo>
                  <a:pt x="8563" y="5124"/>
                  <a:pt x="8621" y="5023"/>
                  <a:pt x="8646" y="4972"/>
                </a:cubicBezTo>
                <a:cubicBezTo>
                  <a:pt x="8678" y="4910"/>
                  <a:pt x="8690" y="4838"/>
                  <a:pt x="8730" y="4780"/>
                </a:cubicBezTo>
                <a:cubicBezTo>
                  <a:pt x="8705" y="4780"/>
                  <a:pt x="8686" y="4797"/>
                  <a:pt x="8677" y="4819"/>
                </a:cubicBezTo>
                <a:cubicBezTo>
                  <a:pt x="8644" y="4772"/>
                  <a:pt x="8834" y="4679"/>
                  <a:pt x="8686" y="4697"/>
                </a:cubicBezTo>
                <a:cubicBezTo>
                  <a:pt x="8692" y="4649"/>
                  <a:pt x="8775" y="4606"/>
                  <a:pt x="8763" y="4558"/>
                </a:cubicBezTo>
                <a:cubicBezTo>
                  <a:pt x="8788" y="4612"/>
                  <a:pt x="8772" y="4514"/>
                  <a:pt x="8781" y="4489"/>
                </a:cubicBezTo>
                <a:cubicBezTo>
                  <a:pt x="8821" y="4376"/>
                  <a:pt x="8978" y="4305"/>
                  <a:pt x="9026" y="4183"/>
                </a:cubicBezTo>
                <a:cubicBezTo>
                  <a:pt x="9147" y="3874"/>
                  <a:pt x="8784" y="3997"/>
                  <a:pt x="8891" y="4026"/>
                </a:cubicBezTo>
                <a:cubicBezTo>
                  <a:pt x="8846" y="4014"/>
                  <a:pt x="8799" y="3984"/>
                  <a:pt x="8751" y="3997"/>
                </a:cubicBezTo>
                <a:cubicBezTo>
                  <a:pt x="8771" y="3997"/>
                  <a:pt x="8790" y="4001"/>
                  <a:pt x="8808" y="4008"/>
                </a:cubicBezTo>
                <a:cubicBezTo>
                  <a:pt x="8702" y="3998"/>
                  <a:pt x="8611" y="3954"/>
                  <a:pt x="8504" y="3993"/>
                </a:cubicBezTo>
                <a:cubicBezTo>
                  <a:pt x="8423" y="4023"/>
                  <a:pt x="8354" y="4046"/>
                  <a:pt x="8267" y="4056"/>
                </a:cubicBezTo>
                <a:cubicBezTo>
                  <a:pt x="8147" y="4070"/>
                  <a:pt x="7959" y="4095"/>
                  <a:pt x="7911" y="4228"/>
                </a:cubicBezTo>
                <a:cubicBezTo>
                  <a:pt x="7920" y="4218"/>
                  <a:pt x="7928" y="4207"/>
                  <a:pt x="7935" y="4195"/>
                </a:cubicBezTo>
                <a:cubicBezTo>
                  <a:pt x="7912" y="4283"/>
                  <a:pt x="7863" y="4351"/>
                  <a:pt x="7852" y="4445"/>
                </a:cubicBezTo>
                <a:cubicBezTo>
                  <a:pt x="7848" y="4484"/>
                  <a:pt x="7855" y="4530"/>
                  <a:pt x="7828" y="4563"/>
                </a:cubicBezTo>
                <a:cubicBezTo>
                  <a:pt x="7803" y="4597"/>
                  <a:pt x="7768" y="4615"/>
                  <a:pt x="7749" y="4654"/>
                </a:cubicBezTo>
                <a:cubicBezTo>
                  <a:pt x="7712" y="4730"/>
                  <a:pt x="7713" y="4799"/>
                  <a:pt x="7632" y="4846"/>
                </a:cubicBezTo>
                <a:cubicBezTo>
                  <a:pt x="7574" y="4880"/>
                  <a:pt x="7493" y="4903"/>
                  <a:pt x="7457" y="4964"/>
                </a:cubicBezTo>
                <a:cubicBezTo>
                  <a:pt x="7488" y="4950"/>
                  <a:pt x="7516" y="4931"/>
                  <a:pt x="7546" y="4914"/>
                </a:cubicBezTo>
                <a:cubicBezTo>
                  <a:pt x="7524" y="4929"/>
                  <a:pt x="7503" y="4945"/>
                  <a:pt x="7483" y="4961"/>
                </a:cubicBezTo>
                <a:cubicBezTo>
                  <a:pt x="7575" y="4968"/>
                  <a:pt x="7492" y="5048"/>
                  <a:pt x="7455" y="5062"/>
                </a:cubicBezTo>
                <a:cubicBezTo>
                  <a:pt x="7448" y="5072"/>
                  <a:pt x="7443" y="5083"/>
                  <a:pt x="7439" y="5095"/>
                </a:cubicBezTo>
                <a:cubicBezTo>
                  <a:pt x="7404" y="5094"/>
                  <a:pt x="7353" y="5078"/>
                  <a:pt x="7326" y="5101"/>
                </a:cubicBezTo>
                <a:cubicBezTo>
                  <a:pt x="7335" y="5072"/>
                  <a:pt x="7270" y="5015"/>
                  <a:pt x="7335" y="5027"/>
                </a:cubicBezTo>
                <a:cubicBezTo>
                  <a:pt x="7303" y="4961"/>
                  <a:pt x="7058" y="5006"/>
                  <a:pt x="7077" y="5089"/>
                </a:cubicBezTo>
                <a:cubicBezTo>
                  <a:pt x="7067" y="5043"/>
                  <a:pt x="6744" y="5118"/>
                  <a:pt x="6703" y="5142"/>
                </a:cubicBezTo>
                <a:cubicBezTo>
                  <a:pt x="6732" y="5131"/>
                  <a:pt x="6757" y="5124"/>
                  <a:pt x="6788" y="5116"/>
                </a:cubicBezTo>
                <a:cubicBezTo>
                  <a:pt x="6750" y="5157"/>
                  <a:pt x="6666" y="5168"/>
                  <a:pt x="6615" y="5181"/>
                </a:cubicBezTo>
                <a:cubicBezTo>
                  <a:pt x="6532" y="5202"/>
                  <a:pt x="6491" y="5207"/>
                  <a:pt x="6452" y="5134"/>
                </a:cubicBezTo>
                <a:cubicBezTo>
                  <a:pt x="6357" y="4958"/>
                  <a:pt x="6198" y="5012"/>
                  <a:pt x="6129" y="4973"/>
                </a:cubicBezTo>
                <a:cubicBezTo>
                  <a:pt x="6126" y="4989"/>
                  <a:pt x="6117" y="4996"/>
                  <a:pt x="6101" y="4995"/>
                </a:cubicBezTo>
                <a:cubicBezTo>
                  <a:pt x="6070" y="5013"/>
                  <a:pt x="6106" y="5060"/>
                  <a:pt x="6052" y="5059"/>
                </a:cubicBezTo>
                <a:cubicBezTo>
                  <a:pt x="6070" y="5038"/>
                  <a:pt x="6123" y="4970"/>
                  <a:pt x="6070" y="4955"/>
                </a:cubicBezTo>
                <a:cubicBezTo>
                  <a:pt x="6087" y="4938"/>
                  <a:pt x="6105" y="4968"/>
                  <a:pt x="6129" y="4970"/>
                </a:cubicBezTo>
                <a:cubicBezTo>
                  <a:pt x="6083" y="4950"/>
                  <a:pt x="6078" y="4910"/>
                  <a:pt x="6063" y="4867"/>
                </a:cubicBezTo>
                <a:cubicBezTo>
                  <a:pt x="6046" y="4818"/>
                  <a:pt x="6008" y="4779"/>
                  <a:pt x="5995" y="4727"/>
                </a:cubicBezTo>
                <a:cubicBezTo>
                  <a:pt x="5966" y="4603"/>
                  <a:pt x="5943" y="4513"/>
                  <a:pt x="5876" y="4402"/>
                </a:cubicBezTo>
                <a:cubicBezTo>
                  <a:pt x="5818" y="4305"/>
                  <a:pt x="5771" y="4185"/>
                  <a:pt x="5764" y="4069"/>
                </a:cubicBezTo>
                <a:cubicBezTo>
                  <a:pt x="5761" y="4014"/>
                  <a:pt x="5738" y="4009"/>
                  <a:pt x="5720" y="3964"/>
                </a:cubicBezTo>
                <a:cubicBezTo>
                  <a:pt x="5700" y="3913"/>
                  <a:pt x="5721" y="3858"/>
                  <a:pt x="5708" y="3806"/>
                </a:cubicBezTo>
                <a:cubicBezTo>
                  <a:pt x="5737" y="3863"/>
                  <a:pt x="5746" y="3923"/>
                  <a:pt x="5784" y="3975"/>
                </a:cubicBezTo>
                <a:cubicBezTo>
                  <a:pt x="5805" y="4003"/>
                  <a:pt x="5764" y="4049"/>
                  <a:pt x="5767" y="4083"/>
                </a:cubicBezTo>
                <a:cubicBezTo>
                  <a:pt x="5801" y="3999"/>
                  <a:pt x="5828" y="4002"/>
                  <a:pt x="5769" y="3920"/>
                </a:cubicBezTo>
                <a:cubicBezTo>
                  <a:pt x="5715" y="3843"/>
                  <a:pt x="5704" y="3760"/>
                  <a:pt x="5709" y="3668"/>
                </a:cubicBezTo>
                <a:cubicBezTo>
                  <a:pt x="5713" y="3579"/>
                  <a:pt x="5769" y="3508"/>
                  <a:pt x="5778" y="3420"/>
                </a:cubicBezTo>
                <a:cubicBezTo>
                  <a:pt x="5785" y="3350"/>
                  <a:pt x="5843" y="3253"/>
                  <a:pt x="5800" y="3186"/>
                </a:cubicBezTo>
                <a:cubicBezTo>
                  <a:pt x="5819" y="3167"/>
                  <a:pt x="5819" y="3179"/>
                  <a:pt x="5820" y="3158"/>
                </a:cubicBezTo>
                <a:cubicBezTo>
                  <a:pt x="5825" y="3069"/>
                  <a:pt x="5851" y="3025"/>
                  <a:pt x="5852" y="3000"/>
                </a:cubicBezTo>
                <a:cubicBezTo>
                  <a:pt x="5854" y="2975"/>
                  <a:pt x="5837" y="2981"/>
                  <a:pt x="5834" y="2923"/>
                </a:cubicBezTo>
                <a:cubicBezTo>
                  <a:pt x="5837" y="2920"/>
                  <a:pt x="5864" y="2946"/>
                  <a:pt x="5866" y="2942"/>
                </a:cubicBezTo>
                <a:cubicBezTo>
                  <a:pt x="5902" y="2843"/>
                  <a:pt x="5936" y="2812"/>
                  <a:pt x="5913" y="2681"/>
                </a:cubicBezTo>
                <a:cubicBezTo>
                  <a:pt x="5912" y="2677"/>
                  <a:pt x="5943" y="2643"/>
                  <a:pt x="5944" y="2618"/>
                </a:cubicBezTo>
                <a:cubicBezTo>
                  <a:pt x="5983" y="2671"/>
                  <a:pt x="6008" y="2594"/>
                  <a:pt x="6004" y="2594"/>
                </a:cubicBezTo>
                <a:cubicBezTo>
                  <a:pt x="6037" y="2586"/>
                  <a:pt x="6023" y="2646"/>
                  <a:pt x="6000" y="2696"/>
                </a:cubicBezTo>
                <a:cubicBezTo>
                  <a:pt x="5871" y="2966"/>
                  <a:pt x="5841" y="3111"/>
                  <a:pt x="5829" y="3161"/>
                </a:cubicBezTo>
                <a:cubicBezTo>
                  <a:pt x="5929" y="2900"/>
                  <a:pt x="6182" y="2378"/>
                  <a:pt x="6165" y="2379"/>
                </a:cubicBezTo>
                <a:cubicBezTo>
                  <a:pt x="6117" y="2408"/>
                  <a:pt x="6079" y="2473"/>
                  <a:pt x="6039" y="2425"/>
                </a:cubicBezTo>
                <a:cubicBezTo>
                  <a:pt x="5988" y="2361"/>
                  <a:pt x="5931" y="2373"/>
                  <a:pt x="5857" y="2371"/>
                </a:cubicBezTo>
                <a:cubicBezTo>
                  <a:pt x="5813" y="2369"/>
                  <a:pt x="5732" y="2272"/>
                  <a:pt x="5671" y="2266"/>
                </a:cubicBezTo>
                <a:cubicBezTo>
                  <a:pt x="5652" y="2256"/>
                  <a:pt x="5621" y="2252"/>
                  <a:pt x="5601" y="2180"/>
                </a:cubicBezTo>
                <a:cubicBezTo>
                  <a:pt x="5596" y="2103"/>
                  <a:pt x="5595" y="2132"/>
                  <a:pt x="5565" y="2060"/>
                </a:cubicBezTo>
                <a:cubicBezTo>
                  <a:pt x="5527" y="1967"/>
                  <a:pt x="5602" y="1897"/>
                  <a:pt x="5565" y="1835"/>
                </a:cubicBezTo>
                <a:cubicBezTo>
                  <a:pt x="5540" y="1794"/>
                  <a:pt x="5538" y="1859"/>
                  <a:pt x="5482" y="1704"/>
                </a:cubicBezTo>
                <a:cubicBezTo>
                  <a:pt x="5459" y="1638"/>
                  <a:pt x="5412" y="1594"/>
                  <a:pt x="5408" y="1521"/>
                </a:cubicBezTo>
                <a:cubicBezTo>
                  <a:pt x="5405" y="1452"/>
                  <a:pt x="5388" y="1382"/>
                  <a:pt x="5373" y="1314"/>
                </a:cubicBezTo>
                <a:cubicBezTo>
                  <a:pt x="5361" y="1259"/>
                  <a:pt x="5315" y="1186"/>
                  <a:pt x="5275" y="1145"/>
                </a:cubicBezTo>
                <a:cubicBezTo>
                  <a:pt x="5218" y="1089"/>
                  <a:pt x="5290" y="1080"/>
                  <a:pt x="5201" y="1056"/>
                </a:cubicBezTo>
                <a:lnTo>
                  <a:pt x="5154" y="1051"/>
                </a:lnTo>
                <a:cubicBezTo>
                  <a:pt x="5055" y="1040"/>
                  <a:pt x="4990" y="1032"/>
                  <a:pt x="4940" y="1026"/>
                </a:cubicBezTo>
                <a:cubicBezTo>
                  <a:pt x="4909" y="1041"/>
                  <a:pt x="4852" y="1049"/>
                  <a:pt x="4825" y="1069"/>
                </a:cubicBezTo>
                <a:cubicBezTo>
                  <a:pt x="4729" y="1143"/>
                  <a:pt x="4733" y="1248"/>
                  <a:pt x="4618" y="1319"/>
                </a:cubicBezTo>
                <a:cubicBezTo>
                  <a:pt x="4570" y="1348"/>
                  <a:pt x="4511" y="1294"/>
                  <a:pt x="4473" y="1268"/>
                </a:cubicBezTo>
                <a:cubicBezTo>
                  <a:pt x="4364" y="1194"/>
                  <a:pt x="4226" y="1125"/>
                  <a:pt x="4246" y="969"/>
                </a:cubicBezTo>
                <a:cubicBezTo>
                  <a:pt x="4256" y="899"/>
                  <a:pt x="4259" y="840"/>
                  <a:pt x="4242" y="766"/>
                </a:cubicBezTo>
                <a:cubicBezTo>
                  <a:pt x="4232" y="716"/>
                  <a:pt x="4179" y="697"/>
                  <a:pt x="4142" y="671"/>
                </a:cubicBezTo>
                <a:cubicBezTo>
                  <a:pt x="4100" y="641"/>
                  <a:pt x="4067" y="573"/>
                  <a:pt x="4043" y="528"/>
                </a:cubicBezTo>
                <a:cubicBezTo>
                  <a:pt x="4020" y="482"/>
                  <a:pt x="3960" y="470"/>
                  <a:pt x="3945" y="421"/>
                </a:cubicBezTo>
                <a:cubicBezTo>
                  <a:pt x="3928" y="363"/>
                  <a:pt x="3919" y="332"/>
                  <a:pt x="3846" y="331"/>
                </a:cubicBezTo>
                <a:lnTo>
                  <a:pt x="3312" y="332"/>
                </a:lnTo>
                <a:lnTo>
                  <a:pt x="3310" y="490"/>
                </a:lnTo>
                <a:lnTo>
                  <a:pt x="2476" y="485"/>
                </a:lnTo>
                <a:lnTo>
                  <a:pt x="1501" y="75"/>
                </a:lnTo>
                <a:cubicBezTo>
                  <a:pt x="1512" y="45"/>
                  <a:pt x="1537" y="26"/>
                  <a:pt x="1557" y="0"/>
                </a:cubicBezTo>
                <a:cubicBezTo>
                  <a:pt x="1308" y="8"/>
                  <a:pt x="1060" y="41"/>
                  <a:pt x="812" y="66"/>
                </a:cubicBezTo>
                <a:lnTo>
                  <a:pt x="843" y="104"/>
                </a:lnTo>
                <a:cubicBezTo>
                  <a:pt x="820" y="150"/>
                  <a:pt x="826" y="136"/>
                  <a:pt x="833" y="179"/>
                </a:cubicBezTo>
                <a:cubicBezTo>
                  <a:pt x="830" y="199"/>
                  <a:pt x="826" y="218"/>
                  <a:pt x="821" y="238"/>
                </a:cubicBezTo>
                <a:cubicBezTo>
                  <a:pt x="823" y="252"/>
                  <a:pt x="888" y="317"/>
                  <a:pt x="861" y="342"/>
                </a:cubicBezTo>
                <a:cubicBezTo>
                  <a:pt x="773" y="425"/>
                  <a:pt x="872" y="477"/>
                  <a:pt x="872" y="550"/>
                </a:cubicBezTo>
                <a:cubicBezTo>
                  <a:pt x="872" y="586"/>
                  <a:pt x="835" y="612"/>
                  <a:pt x="865" y="646"/>
                </a:cubicBezTo>
                <a:cubicBezTo>
                  <a:pt x="932" y="720"/>
                  <a:pt x="850" y="755"/>
                  <a:pt x="869" y="835"/>
                </a:cubicBezTo>
                <a:cubicBezTo>
                  <a:pt x="879" y="828"/>
                  <a:pt x="889" y="820"/>
                  <a:pt x="899" y="811"/>
                </a:cubicBezTo>
                <a:cubicBezTo>
                  <a:pt x="878" y="836"/>
                  <a:pt x="920" y="855"/>
                  <a:pt x="910" y="899"/>
                </a:cubicBezTo>
                <a:cubicBezTo>
                  <a:pt x="903" y="933"/>
                  <a:pt x="878" y="959"/>
                  <a:pt x="885" y="994"/>
                </a:cubicBezTo>
                <a:cubicBezTo>
                  <a:pt x="902" y="1089"/>
                  <a:pt x="962" y="1133"/>
                  <a:pt x="1035" y="1187"/>
                </a:cubicBezTo>
                <a:cubicBezTo>
                  <a:pt x="1124" y="1253"/>
                  <a:pt x="1177" y="1381"/>
                  <a:pt x="1222" y="1479"/>
                </a:cubicBezTo>
                <a:cubicBezTo>
                  <a:pt x="1266" y="1574"/>
                  <a:pt x="1156" y="1646"/>
                  <a:pt x="1121" y="1722"/>
                </a:cubicBezTo>
                <a:cubicBezTo>
                  <a:pt x="1132" y="1715"/>
                  <a:pt x="1143" y="1708"/>
                  <a:pt x="1154" y="1702"/>
                </a:cubicBezTo>
                <a:cubicBezTo>
                  <a:pt x="1152" y="1717"/>
                  <a:pt x="1123" y="1778"/>
                  <a:pt x="1144" y="1788"/>
                </a:cubicBezTo>
                <a:cubicBezTo>
                  <a:pt x="1180" y="1806"/>
                  <a:pt x="1196" y="1732"/>
                  <a:pt x="1196" y="1714"/>
                </a:cubicBezTo>
                <a:cubicBezTo>
                  <a:pt x="1235" y="1745"/>
                  <a:pt x="1217" y="1843"/>
                  <a:pt x="1181" y="1871"/>
                </a:cubicBezTo>
                <a:cubicBezTo>
                  <a:pt x="1220" y="1791"/>
                  <a:pt x="1083" y="1811"/>
                  <a:pt x="1086" y="1734"/>
                </a:cubicBezTo>
                <a:cubicBezTo>
                  <a:pt x="1024" y="1788"/>
                  <a:pt x="934" y="1750"/>
                  <a:pt x="863" y="1743"/>
                </a:cubicBezTo>
                <a:cubicBezTo>
                  <a:pt x="868" y="1825"/>
                  <a:pt x="981" y="1838"/>
                  <a:pt x="995" y="1911"/>
                </a:cubicBezTo>
                <a:cubicBezTo>
                  <a:pt x="1001" y="1942"/>
                  <a:pt x="986" y="1955"/>
                  <a:pt x="1017" y="1978"/>
                </a:cubicBezTo>
                <a:cubicBezTo>
                  <a:pt x="1035" y="1983"/>
                  <a:pt x="1052" y="1988"/>
                  <a:pt x="1069" y="1992"/>
                </a:cubicBezTo>
                <a:cubicBezTo>
                  <a:pt x="1078" y="2002"/>
                  <a:pt x="1086" y="2013"/>
                  <a:pt x="1092" y="2025"/>
                </a:cubicBezTo>
                <a:cubicBezTo>
                  <a:pt x="1123" y="2050"/>
                  <a:pt x="1155" y="2057"/>
                  <a:pt x="1171" y="2097"/>
                </a:cubicBezTo>
                <a:cubicBezTo>
                  <a:pt x="1178" y="2114"/>
                  <a:pt x="1194" y="2153"/>
                  <a:pt x="1219" y="2135"/>
                </a:cubicBezTo>
                <a:cubicBezTo>
                  <a:pt x="1250" y="2112"/>
                  <a:pt x="1275" y="2139"/>
                  <a:pt x="1305" y="2126"/>
                </a:cubicBezTo>
                <a:cubicBezTo>
                  <a:pt x="1335" y="2113"/>
                  <a:pt x="1338" y="2069"/>
                  <a:pt x="1356" y="2046"/>
                </a:cubicBezTo>
                <a:cubicBezTo>
                  <a:pt x="1372" y="2097"/>
                  <a:pt x="1282" y="2067"/>
                  <a:pt x="1387" y="2219"/>
                </a:cubicBezTo>
                <a:cubicBezTo>
                  <a:pt x="1430" y="2283"/>
                  <a:pt x="1504" y="2291"/>
                  <a:pt x="1537" y="2360"/>
                </a:cubicBezTo>
                <a:cubicBezTo>
                  <a:pt x="1596" y="2484"/>
                  <a:pt x="1545" y="2575"/>
                  <a:pt x="1506" y="2676"/>
                </a:cubicBezTo>
                <a:cubicBezTo>
                  <a:pt x="1507" y="2670"/>
                  <a:pt x="1507" y="2664"/>
                  <a:pt x="1507" y="2658"/>
                </a:cubicBezTo>
                <a:cubicBezTo>
                  <a:pt x="1504" y="2712"/>
                  <a:pt x="1462" y="2772"/>
                  <a:pt x="1433" y="2812"/>
                </a:cubicBezTo>
                <a:close/>
                <a:moveTo>
                  <a:pt x="877" y="1547"/>
                </a:moveTo>
                <a:cubicBezTo>
                  <a:pt x="857" y="1571"/>
                  <a:pt x="794" y="1650"/>
                  <a:pt x="848" y="1672"/>
                </a:cubicBezTo>
                <a:cubicBezTo>
                  <a:pt x="866" y="1635"/>
                  <a:pt x="893" y="1590"/>
                  <a:pt x="877" y="1547"/>
                </a:cubicBezTo>
                <a:close/>
                <a:moveTo>
                  <a:pt x="37" y="1256"/>
                </a:moveTo>
                <a:cubicBezTo>
                  <a:pt x="0" y="1275"/>
                  <a:pt x="2" y="1317"/>
                  <a:pt x="22" y="1348"/>
                </a:cubicBezTo>
                <a:cubicBezTo>
                  <a:pt x="43" y="1318"/>
                  <a:pt x="17" y="1286"/>
                  <a:pt x="37" y="1256"/>
                </a:cubicBezTo>
                <a:close/>
                <a:moveTo>
                  <a:pt x="2694" y="2753"/>
                </a:moveTo>
                <a:cubicBezTo>
                  <a:pt x="2699" y="2775"/>
                  <a:pt x="2707" y="2796"/>
                  <a:pt x="2718" y="2815"/>
                </a:cubicBezTo>
                <a:cubicBezTo>
                  <a:pt x="2719" y="2778"/>
                  <a:pt x="2698" y="2744"/>
                  <a:pt x="2671" y="2720"/>
                </a:cubicBezTo>
                <a:cubicBezTo>
                  <a:pt x="2679" y="2731"/>
                  <a:pt x="2687" y="2742"/>
                  <a:pt x="2694" y="275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1" name="꙱ Mayotte (Department of Mayotte) (YT) (H)">
            <a:extLst>
              <a:ext uri="{FF2B5EF4-FFF2-40B4-BE49-F238E27FC236}">
                <a16:creationId xmlns:a16="http://schemas.microsoft.com/office/drawing/2014/main" id="{11DDC9B1-3851-4469-94D4-A057FF05B80B}"/>
              </a:ext>
            </a:extLst>
          </p:cNvPr>
          <p:cNvSpPr>
            <a:spLocks/>
          </p:cNvSpPr>
          <p:nvPr/>
        </p:nvSpPr>
        <p:spPr bwMode="auto">
          <a:xfrm>
            <a:off x="5554978" y="2752509"/>
            <a:ext cx="4780" cy="8366"/>
          </a:xfrm>
          <a:custGeom>
            <a:avLst/>
            <a:gdLst>
              <a:gd name="T0" fmla="*/ 17 w 62"/>
              <a:gd name="T1" fmla="*/ 101 h 101"/>
              <a:gd name="T2" fmla="*/ 17 w 62"/>
              <a:gd name="T3" fmla="*/ 0 h 101"/>
              <a:gd name="T4" fmla="*/ 17 w 62"/>
              <a:gd name="T5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101">
                <a:moveTo>
                  <a:pt x="17" y="101"/>
                </a:moveTo>
                <a:cubicBezTo>
                  <a:pt x="37" y="75"/>
                  <a:pt x="62" y="18"/>
                  <a:pt x="17" y="0"/>
                </a:cubicBezTo>
                <a:cubicBezTo>
                  <a:pt x="6" y="24"/>
                  <a:pt x="0" y="79"/>
                  <a:pt x="17" y="10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2" name="꙱ Mauritius (Republic of Mauritius) (MU) (H)">
            <a:extLst>
              <a:ext uri="{FF2B5EF4-FFF2-40B4-BE49-F238E27FC236}">
                <a16:creationId xmlns:a16="http://schemas.microsoft.com/office/drawing/2014/main" id="{0E8912C6-7F20-4392-8A14-4D8539D2F6CA}"/>
              </a:ext>
            </a:extLst>
          </p:cNvPr>
          <p:cNvSpPr>
            <a:spLocks/>
          </p:cNvSpPr>
          <p:nvPr/>
        </p:nvSpPr>
        <p:spPr bwMode="auto">
          <a:xfrm>
            <a:off x="5853742" y="2966424"/>
            <a:ext cx="16731" cy="17926"/>
          </a:xfrm>
          <a:custGeom>
            <a:avLst/>
            <a:gdLst>
              <a:gd name="T0" fmla="*/ 126 w 202"/>
              <a:gd name="T1" fmla="*/ 16 h 215"/>
              <a:gd name="T2" fmla="*/ 73 w 202"/>
              <a:gd name="T3" fmla="*/ 201 h 215"/>
              <a:gd name="T4" fmla="*/ 126 w 202"/>
              <a:gd name="T5" fmla="*/ 16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2" h="215">
                <a:moveTo>
                  <a:pt x="126" y="16"/>
                </a:moveTo>
                <a:cubicBezTo>
                  <a:pt x="104" y="39"/>
                  <a:pt x="0" y="192"/>
                  <a:pt x="73" y="201"/>
                </a:cubicBezTo>
                <a:cubicBezTo>
                  <a:pt x="187" y="215"/>
                  <a:pt x="202" y="0"/>
                  <a:pt x="126" y="1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3" name="꙱ Mauritania (Islamic Republic of Mauritania) (MR) (H)">
            <a:extLst>
              <a:ext uri="{FF2B5EF4-FFF2-40B4-BE49-F238E27FC236}">
                <a16:creationId xmlns:a16="http://schemas.microsoft.com/office/drawing/2014/main" id="{F4DE5B30-6C84-4D06-B971-EB2CAC3DB3FD}"/>
              </a:ext>
            </a:extLst>
          </p:cNvPr>
          <p:cNvSpPr>
            <a:spLocks noEditPoints="1"/>
          </p:cNvSpPr>
          <p:nvPr/>
        </p:nvSpPr>
        <p:spPr bwMode="auto">
          <a:xfrm>
            <a:off x="3958383" y="1575379"/>
            <a:ext cx="316690" cy="372857"/>
          </a:xfrm>
          <a:custGeom>
            <a:avLst/>
            <a:gdLst>
              <a:gd name="T0" fmla="*/ 185 w 3832"/>
              <a:gd name="T1" fmla="*/ 2742 h 4513"/>
              <a:gd name="T2" fmla="*/ 212 w 3832"/>
              <a:gd name="T3" fmla="*/ 2650 h 4513"/>
              <a:gd name="T4" fmla="*/ 185 w 3832"/>
              <a:gd name="T5" fmla="*/ 2742 h 4513"/>
              <a:gd name="T6" fmla="*/ 10 w 3832"/>
              <a:gd name="T7" fmla="*/ 2327 h 4513"/>
              <a:gd name="T8" fmla="*/ 97 w 3832"/>
              <a:gd name="T9" fmla="*/ 2122 h 4513"/>
              <a:gd name="T10" fmla="*/ 1246 w 3832"/>
              <a:gd name="T11" fmla="*/ 2121 h 4513"/>
              <a:gd name="T12" fmla="*/ 1258 w 3832"/>
              <a:gd name="T13" fmla="*/ 1625 h 4513"/>
              <a:gd name="T14" fmla="*/ 1595 w 3832"/>
              <a:gd name="T15" fmla="*/ 1369 h 4513"/>
              <a:gd name="T16" fmla="*/ 1643 w 3832"/>
              <a:gd name="T17" fmla="*/ 468 h 4513"/>
              <a:gd name="T18" fmla="*/ 2668 w 3832"/>
              <a:gd name="T19" fmla="*/ 456 h 4513"/>
              <a:gd name="T20" fmla="*/ 2682 w 3832"/>
              <a:gd name="T21" fmla="*/ 0 h 4513"/>
              <a:gd name="T22" fmla="*/ 3832 w 3832"/>
              <a:gd name="T23" fmla="*/ 816 h 4513"/>
              <a:gd name="T24" fmla="*/ 3287 w 3832"/>
              <a:gd name="T25" fmla="*/ 816 h 4513"/>
              <a:gd name="T26" fmla="*/ 3511 w 3832"/>
              <a:gd name="T27" fmla="*/ 3822 h 4513"/>
              <a:gd name="T28" fmla="*/ 3585 w 3832"/>
              <a:gd name="T29" fmla="*/ 3904 h 4513"/>
              <a:gd name="T30" fmla="*/ 3572 w 3832"/>
              <a:gd name="T31" fmla="*/ 4062 h 4513"/>
              <a:gd name="T32" fmla="*/ 3542 w 3832"/>
              <a:gd name="T33" fmla="*/ 4201 h 4513"/>
              <a:gd name="T34" fmla="*/ 2887 w 3832"/>
              <a:gd name="T35" fmla="*/ 4202 h 4513"/>
              <a:gd name="T36" fmla="*/ 2323 w 3832"/>
              <a:gd name="T37" fmla="*/ 4156 h 4513"/>
              <a:gd name="T38" fmla="*/ 2086 w 3832"/>
              <a:gd name="T39" fmla="*/ 4243 h 4513"/>
              <a:gd name="T40" fmla="*/ 1851 w 3832"/>
              <a:gd name="T41" fmla="*/ 4346 h 4513"/>
              <a:gd name="T42" fmla="*/ 1627 w 3832"/>
              <a:gd name="T43" fmla="*/ 4169 h 4513"/>
              <a:gd name="T44" fmla="*/ 1429 w 3832"/>
              <a:gd name="T45" fmla="*/ 4467 h 4513"/>
              <a:gd name="T46" fmla="*/ 1354 w 3832"/>
              <a:gd name="T47" fmla="*/ 4388 h 4513"/>
              <a:gd name="T48" fmla="*/ 1283 w 3832"/>
              <a:gd name="T49" fmla="*/ 4340 h 4513"/>
              <a:gd name="T50" fmla="*/ 1202 w 3832"/>
              <a:gd name="T51" fmla="*/ 4216 h 4513"/>
              <a:gd name="T52" fmla="*/ 1127 w 3832"/>
              <a:gd name="T53" fmla="*/ 4139 h 4513"/>
              <a:gd name="T54" fmla="*/ 1026 w 3832"/>
              <a:gd name="T55" fmla="*/ 3977 h 4513"/>
              <a:gd name="T56" fmla="*/ 705 w 3832"/>
              <a:gd name="T57" fmla="*/ 3792 h 4513"/>
              <a:gd name="T58" fmla="*/ 551 w 3832"/>
              <a:gd name="T59" fmla="*/ 3806 h 4513"/>
              <a:gd name="T60" fmla="*/ 259 w 3832"/>
              <a:gd name="T61" fmla="*/ 3846 h 4513"/>
              <a:gd name="T62" fmla="*/ 117 w 3832"/>
              <a:gd name="T63" fmla="*/ 4007 h 4513"/>
              <a:gd name="T64" fmla="*/ 279 w 3832"/>
              <a:gd name="T65" fmla="*/ 3407 h 4513"/>
              <a:gd name="T66" fmla="*/ 258 w 3832"/>
              <a:gd name="T67" fmla="*/ 3050 h 4513"/>
              <a:gd name="T68" fmla="*/ 225 w 3832"/>
              <a:gd name="T69" fmla="*/ 2918 h 4513"/>
              <a:gd name="T70" fmla="*/ 153 w 3832"/>
              <a:gd name="T71" fmla="*/ 2817 h 4513"/>
              <a:gd name="T72" fmla="*/ 218 w 3832"/>
              <a:gd name="T73" fmla="*/ 2766 h 4513"/>
              <a:gd name="T74" fmla="*/ 170 w 3832"/>
              <a:gd name="T75" fmla="*/ 2811 h 4513"/>
              <a:gd name="T76" fmla="*/ 232 w 3832"/>
              <a:gd name="T77" fmla="*/ 2700 h 4513"/>
              <a:gd name="T78" fmla="*/ 241 w 3832"/>
              <a:gd name="T79" fmla="*/ 2620 h 4513"/>
              <a:gd name="T80" fmla="*/ 182 w 3832"/>
              <a:gd name="T81" fmla="*/ 2342 h 4513"/>
              <a:gd name="T82" fmla="*/ 162 w 3832"/>
              <a:gd name="T83" fmla="*/ 2398 h 4513"/>
              <a:gd name="T84" fmla="*/ 46 w 3832"/>
              <a:gd name="T85" fmla="*/ 2196 h 4513"/>
              <a:gd name="T86" fmla="*/ 10 w 3832"/>
              <a:gd name="T87" fmla="*/ 2327 h 45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832" h="4513">
                <a:moveTo>
                  <a:pt x="185" y="2742"/>
                </a:moveTo>
                <a:cubicBezTo>
                  <a:pt x="206" y="2716"/>
                  <a:pt x="210" y="2683"/>
                  <a:pt x="212" y="2650"/>
                </a:cubicBezTo>
                <a:cubicBezTo>
                  <a:pt x="188" y="2673"/>
                  <a:pt x="167" y="2709"/>
                  <a:pt x="185" y="2742"/>
                </a:cubicBezTo>
                <a:close/>
                <a:moveTo>
                  <a:pt x="10" y="2327"/>
                </a:moveTo>
                <a:cubicBezTo>
                  <a:pt x="0" y="2254"/>
                  <a:pt x="20" y="2124"/>
                  <a:pt x="97" y="2122"/>
                </a:cubicBezTo>
                <a:lnTo>
                  <a:pt x="1246" y="2121"/>
                </a:lnTo>
                <a:cubicBezTo>
                  <a:pt x="1314" y="2104"/>
                  <a:pt x="1247" y="1722"/>
                  <a:pt x="1258" y="1625"/>
                </a:cubicBezTo>
                <a:cubicBezTo>
                  <a:pt x="1273" y="1461"/>
                  <a:pt x="1465" y="1421"/>
                  <a:pt x="1595" y="1369"/>
                </a:cubicBezTo>
                <a:lnTo>
                  <a:pt x="1643" y="468"/>
                </a:lnTo>
                <a:lnTo>
                  <a:pt x="2668" y="456"/>
                </a:lnTo>
                <a:cubicBezTo>
                  <a:pt x="2673" y="304"/>
                  <a:pt x="2677" y="152"/>
                  <a:pt x="2682" y="0"/>
                </a:cubicBezTo>
                <a:cubicBezTo>
                  <a:pt x="3073" y="262"/>
                  <a:pt x="3457" y="532"/>
                  <a:pt x="3832" y="816"/>
                </a:cubicBezTo>
                <a:cubicBezTo>
                  <a:pt x="3651" y="816"/>
                  <a:pt x="3469" y="816"/>
                  <a:pt x="3287" y="816"/>
                </a:cubicBezTo>
                <a:lnTo>
                  <a:pt x="3511" y="3822"/>
                </a:lnTo>
                <a:cubicBezTo>
                  <a:pt x="3530" y="3871"/>
                  <a:pt x="3580" y="3892"/>
                  <a:pt x="3585" y="3904"/>
                </a:cubicBezTo>
                <a:cubicBezTo>
                  <a:pt x="3615" y="3980"/>
                  <a:pt x="3575" y="4003"/>
                  <a:pt x="3572" y="4062"/>
                </a:cubicBezTo>
                <a:cubicBezTo>
                  <a:pt x="3569" y="4131"/>
                  <a:pt x="3562" y="4194"/>
                  <a:pt x="3542" y="4201"/>
                </a:cubicBezTo>
                <a:lnTo>
                  <a:pt x="2887" y="4202"/>
                </a:lnTo>
                <a:cubicBezTo>
                  <a:pt x="2515" y="4215"/>
                  <a:pt x="2355" y="4266"/>
                  <a:pt x="2323" y="4156"/>
                </a:cubicBezTo>
                <a:cubicBezTo>
                  <a:pt x="2307" y="4255"/>
                  <a:pt x="2159" y="4272"/>
                  <a:pt x="2086" y="4243"/>
                </a:cubicBezTo>
                <a:cubicBezTo>
                  <a:pt x="1971" y="4197"/>
                  <a:pt x="1898" y="4216"/>
                  <a:pt x="1851" y="4346"/>
                </a:cubicBezTo>
                <a:cubicBezTo>
                  <a:pt x="1822" y="4298"/>
                  <a:pt x="1683" y="4139"/>
                  <a:pt x="1627" y="4169"/>
                </a:cubicBezTo>
                <a:cubicBezTo>
                  <a:pt x="1551" y="4217"/>
                  <a:pt x="1639" y="4513"/>
                  <a:pt x="1429" y="4467"/>
                </a:cubicBezTo>
                <a:cubicBezTo>
                  <a:pt x="1404" y="4443"/>
                  <a:pt x="1368" y="4417"/>
                  <a:pt x="1354" y="4388"/>
                </a:cubicBezTo>
                <a:cubicBezTo>
                  <a:pt x="1342" y="4362"/>
                  <a:pt x="1308" y="4355"/>
                  <a:pt x="1283" y="4340"/>
                </a:cubicBezTo>
                <a:cubicBezTo>
                  <a:pt x="1233" y="4313"/>
                  <a:pt x="1235" y="4250"/>
                  <a:pt x="1202" y="4216"/>
                </a:cubicBezTo>
                <a:cubicBezTo>
                  <a:pt x="1187" y="4201"/>
                  <a:pt x="1123" y="4159"/>
                  <a:pt x="1127" y="4139"/>
                </a:cubicBezTo>
                <a:cubicBezTo>
                  <a:pt x="1139" y="4085"/>
                  <a:pt x="1078" y="3982"/>
                  <a:pt x="1026" y="3977"/>
                </a:cubicBezTo>
                <a:cubicBezTo>
                  <a:pt x="851" y="3959"/>
                  <a:pt x="928" y="3838"/>
                  <a:pt x="705" y="3792"/>
                </a:cubicBezTo>
                <a:cubicBezTo>
                  <a:pt x="641" y="3776"/>
                  <a:pt x="578" y="3775"/>
                  <a:pt x="551" y="3806"/>
                </a:cubicBezTo>
                <a:cubicBezTo>
                  <a:pt x="516" y="3846"/>
                  <a:pt x="300" y="3884"/>
                  <a:pt x="259" y="3846"/>
                </a:cubicBezTo>
                <a:cubicBezTo>
                  <a:pt x="191" y="3782"/>
                  <a:pt x="134" y="3971"/>
                  <a:pt x="117" y="4007"/>
                </a:cubicBezTo>
                <a:cubicBezTo>
                  <a:pt x="117" y="3793"/>
                  <a:pt x="259" y="3618"/>
                  <a:pt x="279" y="3407"/>
                </a:cubicBezTo>
                <a:cubicBezTo>
                  <a:pt x="291" y="3281"/>
                  <a:pt x="274" y="3174"/>
                  <a:pt x="258" y="3050"/>
                </a:cubicBezTo>
                <a:cubicBezTo>
                  <a:pt x="252" y="3005"/>
                  <a:pt x="253" y="2956"/>
                  <a:pt x="225" y="2918"/>
                </a:cubicBezTo>
                <a:cubicBezTo>
                  <a:pt x="200" y="2885"/>
                  <a:pt x="157" y="2862"/>
                  <a:pt x="153" y="2817"/>
                </a:cubicBezTo>
                <a:cubicBezTo>
                  <a:pt x="186" y="2827"/>
                  <a:pt x="222" y="2802"/>
                  <a:pt x="218" y="2766"/>
                </a:cubicBezTo>
                <a:cubicBezTo>
                  <a:pt x="196" y="2772"/>
                  <a:pt x="178" y="2789"/>
                  <a:pt x="170" y="2811"/>
                </a:cubicBezTo>
                <a:cubicBezTo>
                  <a:pt x="178" y="2768"/>
                  <a:pt x="213" y="2737"/>
                  <a:pt x="232" y="2700"/>
                </a:cubicBezTo>
                <a:cubicBezTo>
                  <a:pt x="244" y="2675"/>
                  <a:pt x="226" y="2636"/>
                  <a:pt x="241" y="2620"/>
                </a:cubicBezTo>
                <a:cubicBezTo>
                  <a:pt x="305" y="2546"/>
                  <a:pt x="207" y="2415"/>
                  <a:pt x="182" y="2342"/>
                </a:cubicBezTo>
                <a:cubicBezTo>
                  <a:pt x="172" y="2359"/>
                  <a:pt x="165" y="2378"/>
                  <a:pt x="162" y="2398"/>
                </a:cubicBezTo>
                <a:cubicBezTo>
                  <a:pt x="96" y="2349"/>
                  <a:pt x="112" y="2246"/>
                  <a:pt x="46" y="2196"/>
                </a:cubicBezTo>
                <a:cubicBezTo>
                  <a:pt x="35" y="2240"/>
                  <a:pt x="19" y="2282"/>
                  <a:pt x="10" y="232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4" name="꙱ Martinique (MQ) (H)">
            <a:extLst>
              <a:ext uri="{FF2B5EF4-FFF2-40B4-BE49-F238E27FC236}">
                <a16:creationId xmlns:a16="http://schemas.microsoft.com/office/drawing/2014/main" id="{E77B0B81-50F9-42CD-8E95-F27B6FC5ED85}"/>
              </a:ext>
            </a:extLst>
          </p:cNvPr>
          <p:cNvSpPr>
            <a:spLocks/>
          </p:cNvSpPr>
          <p:nvPr/>
        </p:nvSpPr>
        <p:spPr bwMode="auto">
          <a:xfrm>
            <a:off x="2811129" y="1929116"/>
            <a:ext cx="17926" cy="26291"/>
          </a:xfrm>
          <a:custGeom>
            <a:avLst/>
            <a:gdLst>
              <a:gd name="T0" fmla="*/ 159 w 217"/>
              <a:gd name="T1" fmla="*/ 319 h 319"/>
              <a:gd name="T2" fmla="*/ 94 w 217"/>
              <a:gd name="T3" fmla="*/ 279 h 319"/>
              <a:gd name="T4" fmla="*/ 159 w 217"/>
              <a:gd name="T5" fmla="*/ 319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7" h="319">
                <a:moveTo>
                  <a:pt x="159" y="319"/>
                </a:moveTo>
                <a:cubicBezTo>
                  <a:pt x="135" y="282"/>
                  <a:pt x="106" y="313"/>
                  <a:pt x="94" y="279"/>
                </a:cubicBezTo>
                <a:cubicBezTo>
                  <a:pt x="0" y="0"/>
                  <a:pt x="217" y="242"/>
                  <a:pt x="159" y="31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5" name="꙱ Marshall Islands (Republic of the Marshall Islands) (MH) (H)">
            <a:extLst>
              <a:ext uri="{FF2B5EF4-FFF2-40B4-BE49-F238E27FC236}">
                <a16:creationId xmlns:a16="http://schemas.microsoft.com/office/drawing/2014/main" id="{4F1E2432-D699-474D-9004-22551CCBAF67}"/>
              </a:ext>
            </a:extLst>
          </p:cNvPr>
          <p:cNvSpPr>
            <a:spLocks/>
          </p:cNvSpPr>
          <p:nvPr/>
        </p:nvSpPr>
        <p:spPr bwMode="auto">
          <a:xfrm>
            <a:off x="8834211" y="2178882"/>
            <a:ext cx="2390" cy="3586"/>
          </a:xfrm>
          <a:custGeom>
            <a:avLst/>
            <a:gdLst>
              <a:gd name="T0" fmla="*/ 30 w 38"/>
              <a:gd name="T1" fmla="*/ 38 h 38"/>
              <a:gd name="T2" fmla="*/ 27 w 38"/>
              <a:gd name="T3" fmla="*/ 0 h 38"/>
              <a:gd name="T4" fmla="*/ 0 w 38"/>
              <a:gd name="T5" fmla="*/ 29 h 38"/>
              <a:gd name="T6" fmla="*/ 30 w 38"/>
              <a:gd name="T7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8" h="38">
                <a:moveTo>
                  <a:pt x="30" y="38"/>
                </a:moveTo>
                <a:cubicBezTo>
                  <a:pt x="38" y="25"/>
                  <a:pt x="37" y="12"/>
                  <a:pt x="27" y="0"/>
                </a:cubicBezTo>
                <a:cubicBezTo>
                  <a:pt x="16" y="8"/>
                  <a:pt x="7" y="18"/>
                  <a:pt x="0" y="29"/>
                </a:cubicBezTo>
                <a:cubicBezTo>
                  <a:pt x="10" y="32"/>
                  <a:pt x="20" y="35"/>
                  <a:pt x="30" y="3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6" name="꙱ Malta (Republic of Malta) (MT) (H)">
            <a:extLst>
              <a:ext uri="{FF2B5EF4-FFF2-40B4-BE49-F238E27FC236}">
                <a16:creationId xmlns:a16="http://schemas.microsoft.com/office/drawing/2014/main" id="{3E78FEDB-F9FB-441D-A408-ECC904660E1E}"/>
              </a:ext>
            </a:extLst>
          </p:cNvPr>
          <p:cNvSpPr>
            <a:spLocks/>
          </p:cNvSpPr>
          <p:nvPr/>
        </p:nvSpPr>
        <p:spPr bwMode="auto">
          <a:xfrm>
            <a:off x="4754290" y="1319637"/>
            <a:ext cx="8366" cy="5976"/>
          </a:xfrm>
          <a:custGeom>
            <a:avLst/>
            <a:gdLst>
              <a:gd name="T0" fmla="*/ 63 w 96"/>
              <a:gd name="T1" fmla="*/ 68 h 68"/>
              <a:gd name="T2" fmla="*/ 16 w 96"/>
              <a:gd name="T3" fmla="*/ 0 h 68"/>
              <a:gd name="T4" fmla="*/ 63 w 96"/>
              <a:gd name="T5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6" h="68">
                <a:moveTo>
                  <a:pt x="63" y="68"/>
                </a:moveTo>
                <a:cubicBezTo>
                  <a:pt x="31" y="65"/>
                  <a:pt x="0" y="34"/>
                  <a:pt x="16" y="0"/>
                </a:cubicBezTo>
                <a:cubicBezTo>
                  <a:pt x="40" y="14"/>
                  <a:pt x="96" y="31"/>
                  <a:pt x="63" y="6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7" name="꙱ Mali (Republic of Mali) (ML) (H)">
            <a:extLst>
              <a:ext uri="{FF2B5EF4-FFF2-40B4-BE49-F238E27FC236}">
                <a16:creationId xmlns:a16="http://schemas.microsoft.com/office/drawing/2014/main" id="{713E7D56-20B6-4E7C-BB2C-58D42C4B3914}"/>
              </a:ext>
            </a:extLst>
          </p:cNvPr>
          <p:cNvSpPr>
            <a:spLocks/>
          </p:cNvSpPr>
          <p:nvPr/>
        </p:nvSpPr>
        <p:spPr bwMode="auto">
          <a:xfrm>
            <a:off x="4076694" y="1643497"/>
            <a:ext cx="425440" cy="437390"/>
          </a:xfrm>
          <a:custGeom>
            <a:avLst/>
            <a:gdLst>
              <a:gd name="T0" fmla="*/ 4036 w 5167"/>
              <a:gd name="T1" fmla="*/ 1264 h 5308"/>
              <a:gd name="T2" fmla="*/ 4337 w 5167"/>
              <a:gd name="T3" fmla="*/ 1565 h 5308"/>
              <a:gd name="T4" fmla="*/ 4505 w 5167"/>
              <a:gd name="T5" fmla="*/ 1702 h 5308"/>
              <a:gd name="T6" fmla="*/ 4635 w 5167"/>
              <a:gd name="T7" fmla="*/ 1777 h 5308"/>
              <a:gd name="T8" fmla="*/ 4845 w 5167"/>
              <a:gd name="T9" fmla="*/ 2013 h 5308"/>
              <a:gd name="T10" fmla="*/ 5161 w 5167"/>
              <a:gd name="T11" fmla="*/ 2086 h 5308"/>
              <a:gd name="T12" fmla="*/ 5099 w 5167"/>
              <a:gd name="T13" fmla="*/ 3124 h 5308"/>
              <a:gd name="T14" fmla="*/ 4931 w 5167"/>
              <a:gd name="T15" fmla="*/ 3411 h 5308"/>
              <a:gd name="T16" fmla="*/ 4718 w 5167"/>
              <a:gd name="T17" fmla="*/ 3446 h 5308"/>
              <a:gd name="T18" fmla="*/ 4190 w 5167"/>
              <a:gd name="T19" fmla="*/ 3505 h 5308"/>
              <a:gd name="T20" fmla="*/ 3897 w 5167"/>
              <a:gd name="T21" fmla="*/ 3568 h 5308"/>
              <a:gd name="T22" fmla="*/ 3698 w 5167"/>
              <a:gd name="T23" fmla="*/ 3562 h 5308"/>
              <a:gd name="T24" fmla="*/ 3434 w 5167"/>
              <a:gd name="T25" fmla="*/ 3660 h 5308"/>
              <a:gd name="T26" fmla="*/ 3193 w 5167"/>
              <a:gd name="T27" fmla="*/ 3813 h 5308"/>
              <a:gd name="T28" fmla="*/ 2897 w 5167"/>
              <a:gd name="T29" fmla="*/ 4057 h 5308"/>
              <a:gd name="T30" fmla="*/ 2799 w 5167"/>
              <a:gd name="T31" fmla="*/ 4031 h 5308"/>
              <a:gd name="T32" fmla="*/ 2742 w 5167"/>
              <a:gd name="T33" fmla="*/ 4221 h 5308"/>
              <a:gd name="T34" fmla="*/ 2487 w 5167"/>
              <a:gd name="T35" fmla="*/ 4227 h 5308"/>
              <a:gd name="T36" fmla="*/ 2463 w 5167"/>
              <a:gd name="T37" fmla="*/ 4369 h 5308"/>
              <a:gd name="T38" fmla="*/ 2352 w 5167"/>
              <a:gd name="T39" fmla="*/ 4627 h 5308"/>
              <a:gd name="T40" fmla="*/ 2122 w 5167"/>
              <a:gd name="T41" fmla="*/ 4699 h 5308"/>
              <a:gd name="T42" fmla="*/ 2171 w 5167"/>
              <a:gd name="T43" fmla="*/ 4781 h 5308"/>
              <a:gd name="T44" fmla="*/ 2106 w 5167"/>
              <a:gd name="T45" fmla="*/ 5011 h 5308"/>
              <a:gd name="T46" fmla="*/ 1896 w 5167"/>
              <a:gd name="T47" fmla="*/ 5281 h 5308"/>
              <a:gd name="T48" fmla="*/ 1792 w 5167"/>
              <a:gd name="T49" fmla="*/ 5156 h 5308"/>
              <a:gd name="T50" fmla="*/ 1689 w 5167"/>
              <a:gd name="T51" fmla="*/ 5233 h 5308"/>
              <a:gd name="T52" fmla="*/ 1472 w 5167"/>
              <a:gd name="T53" fmla="*/ 5192 h 5308"/>
              <a:gd name="T54" fmla="*/ 1343 w 5167"/>
              <a:gd name="T55" fmla="*/ 5277 h 5308"/>
              <a:gd name="T56" fmla="*/ 1255 w 5167"/>
              <a:gd name="T57" fmla="*/ 5195 h 5308"/>
              <a:gd name="T58" fmla="*/ 1092 w 5167"/>
              <a:gd name="T59" fmla="*/ 5011 h 5308"/>
              <a:gd name="T60" fmla="*/ 1192 w 5167"/>
              <a:gd name="T61" fmla="*/ 4891 h 5308"/>
              <a:gd name="T62" fmla="*/ 1036 w 5167"/>
              <a:gd name="T63" fmla="*/ 4626 h 5308"/>
              <a:gd name="T64" fmla="*/ 894 w 5167"/>
              <a:gd name="T65" fmla="*/ 4539 h 5308"/>
              <a:gd name="T66" fmla="*/ 750 w 5167"/>
              <a:gd name="T67" fmla="*/ 4626 h 5308"/>
              <a:gd name="T68" fmla="*/ 393 w 5167"/>
              <a:gd name="T69" fmla="*/ 4558 h 5308"/>
              <a:gd name="T70" fmla="*/ 232 w 5167"/>
              <a:gd name="T71" fmla="*/ 4599 h 5308"/>
              <a:gd name="T72" fmla="*/ 251 w 5167"/>
              <a:gd name="T73" fmla="*/ 4351 h 5308"/>
              <a:gd name="T74" fmla="*/ 133 w 5167"/>
              <a:gd name="T75" fmla="*/ 4165 h 5308"/>
              <a:gd name="T76" fmla="*/ 61 w 5167"/>
              <a:gd name="T77" fmla="*/ 4061 h 5308"/>
              <a:gd name="T78" fmla="*/ 60 w 5167"/>
              <a:gd name="T79" fmla="*/ 3834 h 5308"/>
              <a:gd name="T80" fmla="*/ 2 w 5167"/>
              <a:gd name="T81" fmla="*/ 3651 h 5308"/>
              <a:gd name="T82" fmla="*/ 424 w 5167"/>
              <a:gd name="T83" fmla="*/ 3530 h 5308"/>
              <a:gd name="T84" fmla="*/ 896 w 5167"/>
              <a:gd name="T85" fmla="*/ 3340 h 5308"/>
              <a:gd name="T86" fmla="*/ 2089 w 5167"/>
              <a:gd name="T87" fmla="*/ 3385 h 5308"/>
              <a:gd name="T88" fmla="*/ 2153 w 5167"/>
              <a:gd name="T89" fmla="*/ 3207 h 5308"/>
              <a:gd name="T90" fmla="*/ 2084 w 5167"/>
              <a:gd name="T91" fmla="*/ 3006 h 5308"/>
              <a:gd name="T92" fmla="*/ 2406 w 5167"/>
              <a:gd name="T93" fmla="*/ 0 h 5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67" h="5308">
                <a:moveTo>
                  <a:pt x="2406" y="0"/>
                </a:moveTo>
                <a:cubicBezTo>
                  <a:pt x="2458" y="20"/>
                  <a:pt x="3939" y="1190"/>
                  <a:pt x="4036" y="1264"/>
                </a:cubicBezTo>
                <a:cubicBezTo>
                  <a:pt x="4100" y="1311"/>
                  <a:pt x="4220" y="1357"/>
                  <a:pt x="4211" y="1454"/>
                </a:cubicBezTo>
                <a:cubicBezTo>
                  <a:pt x="4203" y="1546"/>
                  <a:pt x="4273" y="1523"/>
                  <a:pt x="4337" y="1565"/>
                </a:cubicBezTo>
                <a:cubicBezTo>
                  <a:pt x="4374" y="1590"/>
                  <a:pt x="4368" y="1635"/>
                  <a:pt x="4398" y="1665"/>
                </a:cubicBezTo>
                <a:cubicBezTo>
                  <a:pt x="4426" y="1693"/>
                  <a:pt x="4470" y="1704"/>
                  <a:pt x="4505" y="1702"/>
                </a:cubicBezTo>
                <a:cubicBezTo>
                  <a:pt x="4514" y="1705"/>
                  <a:pt x="4507" y="1678"/>
                  <a:pt x="4547" y="1703"/>
                </a:cubicBezTo>
                <a:cubicBezTo>
                  <a:pt x="4581" y="1720"/>
                  <a:pt x="4596" y="1765"/>
                  <a:pt x="4635" y="1777"/>
                </a:cubicBezTo>
                <a:cubicBezTo>
                  <a:pt x="4695" y="1796"/>
                  <a:pt x="4777" y="1802"/>
                  <a:pt x="4833" y="1835"/>
                </a:cubicBezTo>
                <a:cubicBezTo>
                  <a:pt x="4874" y="1859"/>
                  <a:pt x="4862" y="1973"/>
                  <a:pt x="4845" y="2013"/>
                </a:cubicBezTo>
                <a:cubicBezTo>
                  <a:pt x="4820" y="2068"/>
                  <a:pt x="4785" y="2121"/>
                  <a:pt x="4873" y="2133"/>
                </a:cubicBezTo>
                <a:cubicBezTo>
                  <a:pt x="4966" y="2147"/>
                  <a:pt x="5069" y="2097"/>
                  <a:pt x="5161" y="2086"/>
                </a:cubicBezTo>
                <a:cubicBezTo>
                  <a:pt x="5158" y="2311"/>
                  <a:pt x="5167" y="2525"/>
                  <a:pt x="5154" y="2763"/>
                </a:cubicBezTo>
                <a:cubicBezTo>
                  <a:pt x="5148" y="2890"/>
                  <a:pt x="5162" y="3013"/>
                  <a:pt x="5099" y="3124"/>
                </a:cubicBezTo>
                <a:cubicBezTo>
                  <a:pt x="5069" y="3177"/>
                  <a:pt x="5070" y="3236"/>
                  <a:pt x="5046" y="3290"/>
                </a:cubicBezTo>
                <a:cubicBezTo>
                  <a:pt x="5023" y="3344"/>
                  <a:pt x="4954" y="3352"/>
                  <a:pt x="4931" y="3411"/>
                </a:cubicBezTo>
                <a:cubicBezTo>
                  <a:pt x="4905" y="3478"/>
                  <a:pt x="4828" y="3399"/>
                  <a:pt x="4770" y="3414"/>
                </a:cubicBezTo>
                <a:cubicBezTo>
                  <a:pt x="4730" y="3424"/>
                  <a:pt x="4815" y="3458"/>
                  <a:pt x="4718" y="3446"/>
                </a:cubicBezTo>
                <a:cubicBezTo>
                  <a:pt x="4601" y="3436"/>
                  <a:pt x="4471" y="3450"/>
                  <a:pt x="4356" y="3459"/>
                </a:cubicBezTo>
                <a:cubicBezTo>
                  <a:pt x="4290" y="3464"/>
                  <a:pt x="4236" y="3451"/>
                  <a:pt x="4190" y="3505"/>
                </a:cubicBezTo>
                <a:cubicBezTo>
                  <a:pt x="4151" y="3549"/>
                  <a:pt x="4135" y="3583"/>
                  <a:pt x="4070" y="3582"/>
                </a:cubicBezTo>
                <a:cubicBezTo>
                  <a:pt x="4017" y="3582"/>
                  <a:pt x="3946" y="3585"/>
                  <a:pt x="3897" y="3568"/>
                </a:cubicBezTo>
                <a:cubicBezTo>
                  <a:pt x="3898" y="3577"/>
                  <a:pt x="3897" y="3588"/>
                  <a:pt x="3896" y="3597"/>
                </a:cubicBezTo>
                <a:cubicBezTo>
                  <a:pt x="3749" y="3509"/>
                  <a:pt x="3726" y="3568"/>
                  <a:pt x="3698" y="3562"/>
                </a:cubicBezTo>
                <a:cubicBezTo>
                  <a:pt x="3691" y="3560"/>
                  <a:pt x="3686" y="3553"/>
                  <a:pt x="3680" y="3550"/>
                </a:cubicBezTo>
                <a:cubicBezTo>
                  <a:pt x="3594" y="3497"/>
                  <a:pt x="3504" y="3624"/>
                  <a:pt x="3434" y="3660"/>
                </a:cubicBezTo>
                <a:cubicBezTo>
                  <a:pt x="3386" y="3683"/>
                  <a:pt x="3342" y="3722"/>
                  <a:pt x="3293" y="3749"/>
                </a:cubicBezTo>
                <a:cubicBezTo>
                  <a:pt x="3255" y="3765"/>
                  <a:pt x="3199" y="3761"/>
                  <a:pt x="3193" y="3813"/>
                </a:cubicBezTo>
                <a:cubicBezTo>
                  <a:pt x="3182" y="3915"/>
                  <a:pt x="3111" y="3824"/>
                  <a:pt x="3053" y="3830"/>
                </a:cubicBezTo>
                <a:cubicBezTo>
                  <a:pt x="2937" y="3842"/>
                  <a:pt x="2942" y="3989"/>
                  <a:pt x="2897" y="4057"/>
                </a:cubicBezTo>
                <a:lnTo>
                  <a:pt x="2799" y="4031"/>
                </a:lnTo>
                <a:lnTo>
                  <a:pt x="2799" y="4031"/>
                </a:lnTo>
                <a:cubicBezTo>
                  <a:pt x="2822" y="4073"/>
                  <a:pt x="2799" y="4134"/>
                  <a:pt x="2805" y="4180"/>
                </a:cubicBezTo>
                <a:cubicBezTo>
                  <a:pt x="2757" y="4177"/>
                  <a:pt x="2733" y="4176"/>
                  <a:pt x="2742" y="4221"/>
                </a:cubicBezTo>
                <a:cubicBezTo>
                  <a:pt x="2700" y="4217"/>
                  <a:pt x="2577" y="4155"/>
                  <a:pt x="2579" y="4103"/>
                </a:cubicBezTo>
                <a:cubicBezTo>
                  <a:pt x="2560" y="4129"/>
                  <a:pt x="2518" y="4216"/>
                  <a:pt x="2487" y="4227"/>
                </a:cubicBezTo>
                <a:cubicBezTo>
                  <a:pt x="2460" y="4236"/>
                  <a:pt x="2470" y="4255"/>
                  <a:pt x="2488" y="4279"/>
                </a:cubicBezTo>
                <a:cubicBezTo>
                  <a:pt x="2502" y="4294"/>
                  <a:pt x="2520" y="4379"/>
                  <a:pt x="2463" y="4369"/>
                </a:cubicBezTo>
                <a:cubicBezTo>
                  <a:pt x="2433" y="4365"/>
                  <a:pt x="2400" y="4383"/>
                  <a:pt x="2423" y="4410"/>
                </a:cubicBezTo>
                <a:cubicBezTo>
                  <a:pt x="2470" y="4466"/>
                  <a:pt x="2405" y="4594"/>
                  <a:pt x="2352" y="4627"/>
                </a:cubicBezTo>
                <a:cubicBezTo>
                  <a:pt x="2308" y="4654"/>
                  <a:pt x="2247" y="4632"/>
                  <a:pt x="2204" y="4658"/>
                </a:cubicBezTo>
                <a:cubicBezTo>
                  <a:pt x="2178" y="4674"/>
                  <a:pt x="2156" y="4701"/>
                  <a:pt x="2122" y="4699"/>
                </a:cubicBezTo>
                <a:lnTo>
                  <a:pt x="2122" y="4699"/>
                </a:lnTo>
                <a:cubicBezTo>
                  <a:pt x="2196" y="4718"/>
                  <a:pt x="2146" y="4761"/>
                  <a:pt x="2171" y="4781"/>
                </a:cubicBezTo>
                <a:cubicBezTo>
                  <a:pt x="2208" y="4809"/>
                  <a:pt x="2173" y="4903"/>
                  <a:pt x="2157" y="4934"/>
                </a:cubicBezTo>
                <a:cubicBezTo>
                  <a:pt x="2132" y="4984"/>
                  <a:pt x="2092" y="4945"/>
                  <a:pt x="2106" y="5011"/>
                </a:cubicBezTo>
                <a:cubicBezTo>
                  <a:pt x="2114" y="5048"/>
                  <a:pt x="2111" y="5123"/>
                  <a:pt x="2074" y="5184"/>
                </a:cubicBezTo>
                <a:cubicBezTo>
                  <a:pt x="1905" y="5180"/>
                  <a:pt x="1957" y="5307"/>
                  <a:pt x="1896" y="5281"/>
                </a:cubicBezTo>
                <a:cubicBezTo>
                  <a:pt x="1844" y="5259"/>
                  <a:pt x="1874" y="5128"/>
                  <a:pt x="1852" y="5088"/>
                </a:cubicBezTo>
                <a:cubicBezTo>
                  <a:pt x="1824" y="5100"/>
                  <a:pt x="1819" y="5149"/>
                  <a:pt x="1792" y="5156"/>
                </a:cubicBezTo>
                <a:cubicBezTo>
                  <a:pt x="1765" y="5164"/>
                  <a:pt x="1744" y="5126"/>
                  <a:pt x="1724" y="5115"/>
                </a:cubicBezTo>
                <a:cubicBezTo>
                  <a:pt x="1724" y="5152"/>
                  <a:pt x="1739" y="5233"/>
                  <a:pt x="1689" y="5233"/>
                </a:cubicBezTo>
                <a:cubicBezTo>
                  <a:pt x="1640" y="5232"/>
                  <a:pt x="1601" y="5240"/>
                  <a:pt x="1629" y="5287"/>
                </a:cubicBezTo>
                <a:cubicBezTo>
                  <a:pt x="1582" y="5308"/>
                  <a:pt x="1466" y="5250"/>
                  <a:pt x="1472" y="5192"/>
                </a:cubicBezTo>
                <a:cubicBezTo>
                  <a:pt x="1447" y="5203"/>
                  <a:pt x="1412" y="5191"/>
                  <a:pt x="1385" y="5213"/>
                </a:cubicBezTo>
                <a:cubicBezTo>
                  <a:pt x="1368" y="5228"/>
                  <a:pt x="1366" y="5271"/>
                  <a:pt x="1343" y="5277"/>
                </a:cubicBezTo>
                <a:cubicBezTo>
                  <a:pt x="1334" y="5280"/>
                  <a:pt x="1325" y="5283"/>
                  <a:pt x="1317" y="5286"/>
                </a:cubicBezTo>
                <a:cubicBezTo>
                  <a:pt x="1335" y="5245"/>
                  <a:pt x="1275" y="5206"/>
                  <a:pt x="1255" y="5195"/>
                </a:cubicBezTo>
                <a:cubicBezTo>
                  <a:pt x="1157" y="5140"/>
                  <a:pt x="1272" y="4966"/>
                  <a:pt x="1175" y="4977"/>
                </a:cubicBezTo>
                <a:cubicBezTo>
                  <a:pt x="1140" y="4981"/>
                  <a:pt x="1122" y="5006"/>
                  <a:pt x="1092" y="5011"/>
                </a:cubicBezTo>
                <a:cubicBezTo>
                  <a:pt x="1101" y="4976"/>
                  <a:pt x="1115" y="4939"/>
                  <a:pt x="1138" y="4911"/>
                </a:cubicBezTo>
                <a:cubicBezTo>
                  <a:pt x="1156" y="4888"/>
                  <a:pt x="1172" y="4892"/>
                  <a:pt x="1192" y="4891"/>
                </a:cubicBezTo>
                <a:cubicBezTo>
                  <a:pt x="1203" y="4821"/>
                  <a:pt x="1093" y="4818"/>
                  <a:pt x="1086" y="4759"/>
                </a:cubicBezTo>
                <a:cubicBezTo>
                  <a:pt x="1027" y="4791"/>
                  <a:pt x="1084" y="4672"/>
                  <a:pt x="1036" y="4626"/>
                </a:cubicBezTo>
                <a:cubicBezTo>
                  <a:pt x="992" y="4571"/>
                  <a:pt x="1042" y="4490"/>
                  <a:pt x="940" y="4464"/>
                </a:cubicBezTo>
                <a:cubicBezTo>
                  <a:pt x="839" y="4438"/>
                  <a:pt x="912" y="4509"/>
                  <a:pt x="894" y="4539"/>
                </a:cubicBezTo>
                <a:cubicBezTo>
                  <a:pt x="885" y="4554"/>
                  <a:pt x="836" y="4560"/>
                  <a:pt x="818" y="4575"/>
                </a:cubicBezTo>
                <a:cubicBezTo>
                  <a:pt x="794" y="4595"/>
                  <a:pt x="777" y="4620"/>
                  <a:pt x="750" y="4626"/>
                </a:cubicBezTo>
                <a:cubicBezTo>
                  <a:pt x="707" y="4637"/>
                  <a:pt x="636" y="4486"/>
                  <a:pt x="520" y="4618"/>
                </a:cubicBezTo>
                <a:cubicBezTo>
                  <a:pt x="430" y="4721"/>
                  <a:pt x="497" y="4599"/>
                  <a:pt x="393" y="4558"/>
                </a:cubicBezTo>
                <a:cubicBezTo>
                  <a:pt x="351" y="4542"/>
                  <a:pt x="306" y="4652"/>
                  <a:pt x="259" y="4629"/>
                </a:cubicBezTo>
                <a:cubicBezTo>
                  <a:pt x="252" y="4622"/>
                  <a:pt x="241" y="4613"/>
                  <a:pt x="232" y="4599"/>
                </a:cubicBezTo>
                <a:cubicBezTo>
                  <a:pt x="203" y="4547"/>
                  <a:pt x="251" y="4498"/>
                  <a:pt x="254" y="4491"/>
                </a:cubicBezTo>
                <a:cubicBezTo>
                  <a:pt x="270" y="4454"/>
                  <a:pt x="240" y="4396"/>
                  <a:pt x="251" y="4351"/>
                </a:cubicBezTo>
                <a:cubicBezTo>
                  <a:pt x="266" y="4290"/>
                  <a:pt x="231" y="4245"/>
                  <a:pt x="191" y="4174"/>
                </a:cubicBezTo>
                <a:cubicBezTo>
                  <a:pt x="169" y="4141"/>
                  <a:pt x="144" y="4120"/>
                  <a:pt x="133" y="4165"/>
                </a:cubicBezTo>
                <a:cubicBezTo>
                  <a:pt x="93" y="4153"/>
                  <a:pt x="120" y="4123"/>
                  <a:pt x="92" y="4107"/>
                </a:cubicBezTo>
                <a:cubicBezTo>
                  <a:pt x="78" y="4095"/>
                  <a:pt x="67" y="4079"/>
                  <a:pt x="61" y="4061"/>
                </a:cubicBezTo>
                <a:cubicBezTo>
                  <a:pt x="37" y="4039"/>
                  <a:pt x="33" y="4022"/>
                  <a:pt x="70" y="4014"/>
                </a:cubicBezTo>
                <a:cubicBezTo>
                  <a:pt x="98" y="3999"/>
                  <a:pt x="67" y="3860"/>
                  <a:pt x="60" y="3834"/>
                </a:cubicBezTo>
                <a:cubicBezTo>
                  <a:pt x="47" y="3789"/>
                  <a:pt x="0" y="3786"/>
                  <a:pt x="11" y="3750"/>
                </a:cubicBezTo>
                <a:cubicBezTo>
                  <a:pt x="18" y="3725"/>
                  <a:pt x="51" y="3704"/>
                  <a:pt x="2" y="3651"/>
                </a:cubicBezTo>
                <a:cubicBezTo>
                  <a:pt x="216" y="3694"/>
                  <a:pt x="120" y="3398"/>
                  <a:pt x="200" y="3353"/>
                </a:cubicBezTo>
                <a:cubicBezTo>
                  <a:pt x="257" y="3322"/>
                  <a:pt x="398" y="3487"/>
                  <a:pt x="424" y="3530"/>
                </a:cubicBezTo>
                <a:cubicBezTo>
                  <a:pt x="468" y="3408"/>
                  <a:pt x="535" y="3377"/>
                  <a:pt x="659" y="3427"/>
                </a:cubicBezTo>
                <a:cubicBezTo>
                  <a:pt x="732" y="3456"/>
                  <a:pt x="880" y="3439"/>
                  <a:pt x="896" y="3340"/>
                </a:cubicBezTo>
                <a:cubicBezTo>
                  <a:pt x="928" y="3450"/>
                  <a:pt x="1088" y="3399"/>
                  <a:pt x="1460" y="3386"/>
                </a:cubicBezTo>
                <a:lnTo>
                  <a:pt x="2089" y="3385"/>
                </a:lnTo>
                <a:cubicBezTo>
                  <a:pt x="2101" y="3385"/>
                  <a:pt x="2120" y="3387"/>
                  <a:pt x="2123" y="3379"/>
                </a:cubicBezTo>
                <a:cubicBezTo>
                  <a:pt x="2149" y="3334"/>
                  <a:pt x="2138" y="3260"/>
                  <a:pt x="2153" y="3207"/>
                </a:cubicBezTo>
                <a:cubicBezTo>
                  <a:pt x="2161" y="3181"/>
                  <a:pt x="2188" y="3105"/>
                  <a:pt x="2143" y="3074"/>
                </a:cubicBezTo>
                <a:cubicBezTo>
                  <a:pt x="2125" y="3061"/>
                  <a:pt x="2097" y="3040"/>
                  <a:pt x="2084" y="3006"/>
                </a:cubicBezTo>
                <a:lnTo>
                  <a:pt x="1860" y="0"/>
                </a:lnTo>
                <a:lnTo>
                  <a:pt x="2406" y="0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8" name="꙱ Maldives (Republic of Maldives) (MV) (H)">
            <a:extLst>
              <a:ext uri="{FF2B5EF4-FFF2-40B4-BE49-F238E27FC236}">
                <a16:creationId xmlns:a16="http://schemas.microsoft.com/office/drawing/2014/main" id="{B619C134-13AA-4F66-96B3-37CA85A1F23E}"/>
              </a:ext>
            </a:extLst>
          </p:cNvPr>
          <p:cNvSpPr>
            <a:spLocks/>
          </p:cNvSpPr>
          <p:nvPr/>
        </p:nvSpPr>
        <p:spPr bwMode="auto">
          <a:xfrm>
            <a:off x="6135775" y="2294803"/>
            <a:ext cx="4780" cy="4780"/>
          </a:xfrm>
          <a:custGeom>
            <a:avLst/>
            <a:gdLst>
              <a:gd name="T0" fmla="*/ 44 w 48"/>
              <a:gd name="T1" fmla="*/ 65 h 65"/>
              <a:gd name="T2" fmla="*/ 0 w 48"/>
              <a:gd name="T3" fmla="*/ 8 h 65"/>
              <a:gd name="T4" fmla="*/ 44 w 48"/>
              <a:gd name="T5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8" h="65">
                <a:moveTo>
                  <a:pt x="44" y="65"/>
                </a:moveTo>
                <a:cubicBezTo>
                  <a:pt x="48" y="36"/>
                  <a:pt x="37" y="0"/>
                  <a:pt x="0" y="8"/>
                </a:cubicBezTo>
                <a:cubicBezTo>
                  <a:pt x="22" y="20"/>
                  <a:pt x="39" y="40"/>
                  <a:pt x="44" y="6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9" name="꙱ Malaysia (MY) (H)">
            <a:extLst>
              <a:ext uri="{FF2B5EF4-FFF2-40B4-BE49-F238E27FC236}">
                <a16:creationId xmlns:a16="http://schemas.microsoft.com/office/drawing/2014/main" id="{5BC787DE-18C8-413A-908A-4CCDB04391DA}"/>
              </a:ext>
            </a:extLst>
          </p:cNvPr>
          <p:cNvSpPr>
            <a:spLocks noEditPoints="1"/>
          </p:cNvSpPr>
          <p:nvPr/>
        </p:nvSpPr>
        <p:spPr bwMode="auto">
          <a:xfrm>
            <a:off x="6975900" y="2160956"/>
            <a:ext cx="517460" cy="193599"/>
          </a:xfrm>
          <a:custGeom>
            <a:avLst/>
            <a:gdLst>
              <a:gd name="T0" fmla="*/ 5684 w 6265"/>
              <a:gd name="T1" fmla="*/ 393 h 2355"/>
              <a:gd name="T2" fmla="*/ 5699 w 6265"/>
              <a:gd name="T3" fmla="*/ 535 h 2355"/>
              <a:gd name="T4" fmla="*/ 5838 w 6265"/>
              <a:gd name="T5" fmla="*/ 573 h 2355"/>
              <a:gd name="T6" fmla="*/ 6184 w 6265"/>
              <a:gd name="T7" fmla="*/ 761 h 2355"/>
              <a:gd name="T8" fmla="*/ 5949 w 6265"/>
              <a:gd name="T9" fmla="*/ 1040 h 2355"/>
              <a:gd name="T10" fmla="*/ 5685 w 6265"/>
              <a:gd name="T11" fmla="*/ 1067 h 2355"/>
              <a:gd name="T12" fmla="*/ 5251 w 6265"/>
              <a:gd name="T13" fmla="*/ 1088 h 2355"/>
              <a:gd name="T14" fmla="*/ 5056 w 6265"/>
              <a:gd name="T15" fmla="*/ 1391 h 2355"/>
              <a:gd name="T16" fmla="*/ 4949 w 6265"/>
              <a:gd name="T17" fmla="*/ 1747 h 2355"/>
              <a:gd name="T18" fmla="*/ 4651 w 6265"/>
              <a:gd name="T19" fmla="*/ 2128 h 2355"/>
              <a:gd name="T20" fmla="*/ 4252 w 6265"/>
              <a:gd name="T21" fmla="*/ 2105 h 2355"/>
              <a:gd name="T22" fmla="*/ 3893 w 6265"/>
              <a:gd name="T23" fmla="*/ 2280 h 2355"/>
              <a:gd name="T24" fmla="*/ 3408 w 6265"/>
              <a:gd name="T25" fmla="*/ 2286 h 2355"/>
              <a:gd name="T26" fmla="*/ 3193 w 6265"/>
              <a:gd name="T27" fmla="*/ 2009 h 2355"/>
              <a:gd name="T28" fmla="*/ 3447 w 6265"/>
              <a:gd name="T29" fmla="*/ 2044 h 2355"/>
              <a:gd name="T30" fmla="*/ 3740 w 6265"/>
              <a:gd name="T31" fmla="*/ 2165 h 2355"/>
              <a:gd name="T32" fmla="*/ 3678 w 6265"/>
              <a:gd name="T33" fmla="*/ 1924 h 2355"/>
              <a:gd name="T34" fmla="*/ 3681 w 6265"/>
              <a:gd name="T35" fmla="*/ 1788 h 2355"/>
              <a:gd name="T36" fmla="*/ 4236 w 6265"/>
              <a:gd name="T37" fmla="*/ 1517 h 2355"/>
              <a:gd name="T38" fmla="*/ 4637 w 6265"/>
              <a:gd name="T39" fmla="*/ 1111 h 2355"/>
              <a:gd name="T40" fmla="*/ 4846 w 6265"/>
              <a:gd name="T41" fmla="*/ 894 h 2355"/>
              <a:gd name="T42" fmla="*/ 4888 w 6265"/>
              <a:gd name="T43" fmla="*/ 896 h 2355"/>
              <a:gd name="T44" fmla="*/ 5023 w 6265"/>
              <a:gd name="T45" fmla="*/ 645 h 2355"/>
              <a:gd name="T46" fmla="*/ 5225 w 6265"/>
              <a:gd name="T47" fmla="*/ 419 h 2355"/>
              <a:gd name="T48" fmla="*/ 5379 w 6265"/>
              <a:gd name="T49" fmla="*/ 298 h 2355"/>
              <a:gd name="T50" fmla="*/ 136 w 6265"/>
              <a:gd name="T51" fmla="*/ 351 h 2355"/>
              <a:gd name="T52" fmla="*/ 325 w 6265"/>
              <a:gd name="T53" fmla="*/ 334 h 2355"/>
              <a:gd name="T54" fmla="*/ 491 w 6265"/>
              <a:gd name="T55" fmla="*/ 618 h 2355"/>
              <a:gd name="T56" fmla="*/ 737 w 6265"/>
              <a:gd name="T57" fmla="*/ 408 h 2355"/>
              <a:gd name="T58" fmla="*/ 1205 w 6265"/>
              <a:gd name="T59" fmla="*/ 1257 h 2355"/>
              <a:gd name="T60" fmla="*/ 1394 w 6265"/>
              <a:gd name="T61" fmla="*/ 1820 h 2355"/>
              <a:gd name="T62" fmla="*/ 1401 w 6265"/>
              <a:gd name="T63" fmla="*/ 2058 h 2355"/>
              <a:gd name="T64" fmla="*/ 1002 w 6265"/>
              <a:gd name="T65" fmla="*/ 1965 h 2355"/>
              <a:gd name="T66" fmla="*/ 663 w 6265"/>
              <a:gd name="T67" fmla="*/ 1708 h 2355"/>
              <a:gd name="T68" fmla="*/ 409 w 6265"/>
              <a:gd name="T69" fmla="*/ 1296 h 2355"/>
              <a:gd name="T70" fmla="*/ 257 w 6265"/>
              <a:gd name="T71" fmla="*/ 860 h 2355"/>
              <a:gd name="T72" fmla="*/ 6249 w 6265"/>
              <a:gd name="T73" fmla="*/ 989 h 2355"/>
              <a:gd name="T74" fmla="*/ 1463 w 6265"/>
              <a:gd name="T75" fmla="*/ 1622 h 2355"/>
              <a:gd name="T76" fmla="*/ 210 w 6265"/>
              <a:gd name="T77" fmla="*/ 701 h 2355"/>
              <a:gd name="T78" fmla="*/ 50 w 6265"/>
              <a:gd name="T79" fmla="*/ 339 h 2355"/>
              <a:gd name="T80" fmla="*/ 2912 w 6265"/>
              <a:gd name="T81" fmla="*/ 1610 h 2355"/>
              <a:gd name="T82" fmla="*/ 2912 w 6265"/>
              <a:gd name="T83" fmla="*/ 1610 h 2355"/>
              <a:gd name="T84" fmla="*/ 1941 w 6265"/>
              <a:gd name="T85" fmla="*/ 1631 h 2355"/>
              <a:gd name="T86" fmla="*/ 5913 w 6265"/>
              <a:gd name="T87" fmla="*/ 977 h 2355"/>
              <a:gd name="T88" fmla="*/ 5548 w 6265"/>
              <a:gd name="T89" fmla="*/ 265 h 2355"/>
              <a:gd name="T90" fmla="*/ 5456 w 6265"/>
              <a:gd name="T91" fmla="*/ 42 h 2355"/>
              <a:gd name="T92" fmla="*/ 5385 w 6265"/>
              <a:gd name="T93" fmla="*/ 81 h 2355"/>
              <a:gd name="T94" fmla="*/ 4886 w 6265"/>
              <a:gd name="T95" fmla="*/ 761 h 2355"/>
              <a:gd name="T96" fmla="*/ 3705 w 6265"/>
              <a:gd name="T97" fmla="*/ 1660 h 2355"/>
              <a:gd name="T98" fmla="*/ 5694 w 6265"/>
              <a:gd name="T99" fmla="*/ 1126 h 2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265" h="2355">
                <a:moveTo>
                  <a:pt x="5546" y="265"/>
                </a:moveTo>
                <a:cubicBezTo>
                  <a:pt x="5572" y="304"/>
                  <a:pt x="5598" y="329"/>
                  <a:pt x="5605" y="280"/>
                </a:cubicBezTo>
                <a:cubicBezTo>
                  <a:pt x="5610" y="323"/>
                  <a:pt x="5690" y="342"/>
                  <a:pt x="5684" y="393"/>
                </a:cubicBezTo>
                <a:cubicBezTo>
                  <a:pt x="5680" y="427"/>
                  <a:pt x="5633" y="415"/>
                  <a:pt x="5645" y="462"/>
                </a:cubicBezTo>
                <a:cubicBezTo>
                  <a:pt x="5659" y="516"/>
                  <a:pt x="5652" y="530"/>
                  <a:pt x="5599" y="550"/>
                </a:cubicBezTo>
                <a:cubicBezTo>
                  <a:pt x="5632" y="531"/>
                  <a:pt x="5668" y="552"/>
                  <a:pt x="5699" y="535"/>
                </a:cubicBezTo>
                <a:cubicBezTo>
                  <a:pt x="5724" y="520"/>
                  <a:pt x="5737" y="484"/>
                  <a:pt x="5773" y="499"/>
                </a:cubicBezTo>
                <a:cubicBezTo>
                  <a:pt x="5840" y="527"/>
                  <a:pt x="5777" y="574"/>
                  <a:pt x="5744" y="586"/>
                </a:cubicBezTo>
                <a:cubicBezTo>
                  <a:pt x="5751" y="650"/>
                  <a:pt x="5813" y="588"/>
                  <a:pt x="5838" y="573"/>
                </a:cubicBezTo>
                <a:cubicBezTo>
                  <a:pt x="5890" y="539"/>
                  <a:pt x="5953" y="617"/>
                  <a:pt x="5958" y="663"/>
                </a:cubicBezTo>
                <a:cubicBezTo>
                  <a:pt x="5994" y="624"/>
                  <a:pt x="6056" y="692"/>
                  <a:pt x="6071" y="722"/>
                </a:cubicBezTo>
                <a:cubicBezTo>
                  <a:pt x="6100" y="682"/>
                  <a:pt x="6183" y="713"/>
                  <a:pt x="6184" y="761"/>
                </a:cubicBezTo>
                <a:cubicBezTo>
                  <a:pt x="6186" y="829"/>
                  <a:pt x="6035" y="883"/>
                  <a:pt x="5981" y="879"/>
                </a:cubicBezTo>
                <a:cubicBezTo>
                  <a:pt x="5944" y="876"/>
                  <a:pt x="5800" y="826"/>
                  <a:pt x="5844" y="931"/>
                </a:cubicBezTo>
                <a:cubicBezTo>
                  <a:pt x="5862" y="972"/>
                  <a:pt x="5957" y="990"/>
                  <a:pt x="5949" y="1040"/>
                </a:cubicBezTo>
                <a:cubicBezTo>
                  <a:pt x="5979" y="1022"/>
                  <a:pt x="6002" y="1049"/>
                  <a:pt x="5985" y="1077"/>
                </a:cubicBezTo>
                <a:cubicBezTo>
                  <a:pt x="5967" y="1106"/>
                  <a:pt x="5925" y="1100"/>
                  <a:pt x="5896" y="1102"/>
                </a:cubicBezTo>
                <a:cubicBezTo>
                  <a:pt x="5803" y="1110"/>
                  <a:pt x="5764" y="1134"/>
                  <a:pt x="5685" y="1067"/>
                </a:cubicBezTo>
                <a:cubicBezTo>
                  <a:pt x="5678" y="1087"/>
                  <a:pt x="5730" y="1232"/>
                  <a:pt x="5561" y="1111"/>
                </a:cubicBezTo>
                <a:cubicBezTo>
                  <a:pt x="5507" y="1073"/>
                  <a:pt x="5404" y="1136"/>
                  <a:pt x="5337" y="1073"/>
                </a:cubicBezTo>
                <a:cubicBezTo>
                  <a:pt x="5336" y="1158"/>
                  <a:pt x="5279" y="1072"/>
                  <a:pt x="5251" y="1088"/>
                </a:cubicBezTo>
                <a:cubicBezTo>
                  <a:pt x="5194" y="1121"/>
                  <a:pt x="5173" y="1096"/>
                  <a:pt x="5125" y="1079"/>
                </a:cubicBezTo>
                <a:cubicBezTo>
                  <a:pt x="5114" y="1128"/>
                  <a:pt x="5064" y="1111"/>
                  <a:pt x="5044" y="1268"/>
                </a:cubicBezTo>
                <a:cubicBezTo>
                  <a:pt x="5041" y="1298"/>
                  <a:pt x="5054" y="1359"/>
                  <a:pt x="5056" y="1391"/>
                </a:cubicBezTo>
                <a:cubicBezTo>
                  <a:pt x="5059" y="1444"/>
                  <a:pt x="5035" y="1421"/>
                  <a:pt x="5025" y="1465"/>
                </a:cubicBezTo>
                <a:cubicBezTo>
                  <a:pt x="5010" y="1535"/>
                  <a:pt x="5036" y="1564"/>
                  <a:pt x="4956" y="1575"/>
                </a:cubicBezTo>
                <a:cubicBezTo>
                  <a:pt x="4870" y="1587"/>
                  <a:pt x="4924" y="1717"/>
                  <a:pt x="4949" y="1747"/>
                </a:cubicBezTo>
                <a:cubicBezTo>
                  <a:pt x="4900" y="1763"/>
                  <a:pt x="4772" y="1844"/>
                  <a:pt x="4829" y="1908"/>
                </a:cubicBezTo>
                <a:cubicBezTo>
                  <a:pt x="4862" y="1945"/>
                  <a:pt x="4741" y="2069"/>
                  <a:pt x="4753" y="2127"/>
                </a:cubicBezTo>
                <a:cubicBezTo>
                  <a:pt x="4701" y="2123"/>
                  <a:pt x="4721" y="2081"/>
                  <a:pt x="4651" y="2128"/>
                </a:cubicBezTo>
                <a:cubicBezTo>
                  <a:pt x="4608" y="2151"/>
                  <a:pt x="4585" y="2112"/>
                  <a:pt x="4553" y="2135"/>
                </a:cubicBezTo>
                <a:cubicBezTo>
                  <a:pt x="4505" y="2177"/>
                  <a:pt x="4485" y="2201"/>
                  <a:pt x="4421" y="2191"/>
                </a:cubicBezTo>
                <a:cubicBezTo>
                  <a:pt x="4354" y="2181"/>
                  <a:pt x="4269" y="2142"/>
                  <a:pt x="4252" y="2105"/>
                </a:cubicBezTo>
                <a:cubicBezTo>
                  <a:pt x="4229" y="2056"/>
                  <a:pt x="4053" y="2080"/>
                  <a:pt x="4014" y="2135"/>
                </a:cubicBezTo>
                <a:cubicBezTo>
                  <a:pt x="3994" y="2163"/>
                  <a:pt x="3991" y="2199"/>
                  <a:pt x="3974" y="2231"/>
                </a:cubicBezTo>
                <a:cubicBezTo>
                  <a:pt x="3971" y="2237"/>
                  <a:pt x="3896" y="2278"/>
                  <a:pt x="3893" y="2280"/>
                </a:cubicBezTo>
                <a:cubicBezTo>
                  <a:pt x="3836" y="2302"/>
                  <a:pt x="3766" y="2277"/>
                  <a:pt x="3704" y="2271"/>
                </a:cubicBezTo>
                <a:cubicBezTo>
                  <a:pt x="3643" y="2268"/>
                  <a:pt x="3599" y="2299"/>
                  <a:pt x="3548" y="2324"/>
                </a:cubicBezTo>
                <a:cubicBezTo>
                  <a:pt x="3487" y="2355"/>
                  <a:pt x="3440" y="2299"/>
                  <a:pt x="3408" y="2286"/>
                </a:cubicBezTo>
                <a:cubicBezTo>
                  <a:pt x="3391" y="2279"/>
                  <a:pt x="3367" y="2224"/>
                  <a:pt x="3349" y="2210"/>
                </a:cubicBezTo>
                <a:cubicBezTo>
                  <a:pt x="3304" y="2173"/>
                  <a:pt x="3264" y="2148"/>
                  <a:pt x="3232" y="2112"/>
                </a:cubicBezTo>
                <a:cubicBezTo>
                  <a:pt x="3213" y="2090"/>
                  <a:pt x="3206" y="2028"/>
                  <a:pt x="3193" y="2009"/>
                </a:cubicBezTo>
                <a:cubicBezTo>
                  <a:pt x="3136" y="1977"/>
                  <a:pt x="3184" y="1948"/>
                  <a:pt x="3191" y="1904"/>
                </a:cubicBezTo>
                <a:cubicBezTo>
                  <a:pt x="3181" y="2010"/>
                  <a:pt x="3412" y="2100"/>
                  <a:pt x="3408" y="2002"/>
                </a:cubicBezTo>
                <a:cubicBezTo>
                  <a:pt x="3409" y="2029"/>
                  <a:pt x="3450" y="2032"/>
                  <a:pt x="3447" y="2044"/>
                </a:cubicBezTo>
                <a:cubicBezTo>
                  <a:pt x="3439" y="2079"/>
                  <a:pt x="3506" y="2094"/>
                  <a:pt x="3530" y="2103"/>
                </a:cubicBezTo>
                <a:cubicBezTo>
                  <a:pt x="3568" y="2117"/>
                  <a:pt x="3591" y="2086"/>
                  <a:pt x="3623" y="2123"/>
                </a:cubicBezTo>
                <a:cubicBezTo>
                  <a:pt x="3653" y="2157"/>
                  <a:pt x="3698" y="2161"/>
                  <a:pt x="3740" y="2165"/>
                </a:cubicBezTo>
                <a:cubicBezTo>
                  <a:pt x="3711" y="2124"/>
                  <a:pt x="3648" y="2160"/>
                  <a:pt x="3632" y="2099"/>
                </a:cubicBezTo>
                <a:cubicBezTo>
                  <a:pt x="3622" y="2060"/>
                  <a:pt x="3652" y="2027"/>
                  <a:pt x="3687" y="2061"/>
                </a:cubicBezTo>
                <a:cubicBezTo>
                  <a:pt x="3631" y="2026"/>
                  <a:pt x="3669" y="1972"/>
                  <a:pt x="3678" y="1924"/>
                </a:cubicBezTo>
                <a:cubicBezTo>
                  <a:pt x="3687" y="1883"/>
                  <a:pt x="3709" y="1899"/>
                  <a:pt x="3734" y="1874"/>
                </a:cubicBezTo>
                <a:cubicBezTo>
                  <a:pt x="3713" y="1876"/>
                  <a:pt x="3693" y="1878"/>
                  <a:pt x="3672" y="1880"/>
                </a:cubicBezTo>
                <a:cubicBezTo>
                  <a:pt x="3700" y="1853"/>
                  <a:pt x="3673" y="1820"/>
                  <a:pt x="3681" y="1788"/>
                </a:cubicBezTo>
                <a:cubicBezTo>
                  <a:pt x="3712" y="1788"/>
                  <a:pt x="3739" y="1804"/>
                  <a:pt x="3770" y="1806"/>
                </a:cubicBezTo>
                <a:cubicBezTo>
                  <a:pt x="3663" y="1725"/>
                  <a:pt x="3824" y="1629"/>
                  <a:pt x="3891" y="1619"/>
                </a:cubicBezTo>
                <a:cubicBezTo>
                  <a:pt x="3996" y="1602"/>
                  <a:pt x="4147" y="1580"/>
                  <a:pt x="4236" y="1517"/>
                </a:cubicBezTo>
                <a:cubicBezTo>
                  <a:pt x="4313" y="1463"/>
                  <a:pt x="4315" y="1352"/>
                  <a:pt x="4383" y="1291"/>
                </a:cubicBezTo>
                <a:cubicBezTo>
                  <a:pt x="4471" y="1213"/>
                  <a:pt x="4521" y="1122"/>
                  <a:pt x="4527" y="1004"/>
                </a:cubicBezTo>
                <a:cubicBezTo>
                  <a:pt x="4630" y="1006"/>
                  <a:pt x="4603" y="1056"/>
                  <a:pt x="4637" y="1111"/>
                </a:cubicBezTo>
                <a:cubicBezTo>
                  <a:pt x="4655" y="1140"/>
                  <a:pt x="4715" y="1182"/>
                  <a:pt x="4742" y="1201"/>
                </a:cubicBezTo>
                <a:cubicBezTo>
                  <a:pt x="4813" y="1250"/>
                  <a:pt x="4785" y="1026"/>
                  <a:pt x="4784" y="1021"/>
                </a:cubicBezTo>
                <a:cubicBezTo>
                  <a:pt x="4773" y="931"/>
                  <a:pt x="4803" y="962"/>
                  <a:pt x="4846" y="894"/>
                </a:cubicBezTo>
                <a:cubicBezTo>
                  <a:pt x="4857" y="951"/>
                  <a:pt x="4837" y="1076"/>
                  <a:pt x="4943" y="1099"/>
                </a:cubicBezTo>
                <a:lnTo>
                  <a:pt x="4943" y="1099"/>
                </a:lnTo>
                <a:cubicBezTo>
                  <a:pt x="4948" y="1031"/>
                  <a:pt x="4930" y="952"/>
                  <a:pt x="4888" y="896"/>
                </a:cubicBezTo>
                <a:cubicBezTo>
                  <a:pt x="4884" y="871"/>
                  <a:pt x="4942" y="895"/>
                  <a:pt x="4961" y="881"/>
                </a:cubicBezTo>
                <a:cubicBezTo>
                  <a:pt x="4982" y="864"/>
                  <a:pt x="5056" y="807"/>
                  <a:pt x="4997" y="784"/>
                </a:cubicBezTo>
                <a:cubicBezTo>
                  <a:pt x="4908" y="749"/>
                  <a:pt x="4995" y="683"/>
                  <a:pt x="5023" y="645"/>
                </a:cubicBezTo>
                <a:cubicBezTo>
                  <a:pt x="5015" y="720"/>
                  <a:pt x="5108" y="639"/>
                  <a:pt x="5125" y="606"/>
                </a:cubicBezTo>
                <a:cubicBezTo>
                  <a:pt x="5150" y="557"/>
                  <a:pt x="5158" y="502"/>
                  <a:pt x="5181" y="452"/>
                </a:cubicBezTo>
                <a:cubicBezTo>
                  <a:pt x="5194" y="424"/>
                  <a:pt x="5210" y="437"/>
                  <a:pt x="5225" y="419"/>
                </a:cubicBezTo>
                <a:cubicBezTo>
                  <a:pt x="5243" y="397"/>
                  <a:pt x="5258" y="360"/>
                  <a:pt x="5277" y="335"/>
                </a:cubicBezTo>
                <a:cubicBezTo>
                  <a:pt x="5319" y="279"/>
                  <a:pt x="5314" y="198"/>
                  <a:pt x="5367" y="146"/>
                </a:cubicBezTo>
                <a:cubicBezTo>
                  <a:pt x="5409" y="195"/>
                  <a:pt x="5359" y="246"/>
                  <a:pt x="5379" y="298"/>
                </a:cubicBezTo>
                <a:cubicBezTo>
                  <a:pt x="5413" y="276"/>
                  <a:pt x="5444" y="146"/>
                  <a:pt x="5486" y="154"/>
                </a:cubicBezTo>
                <a:cubicBezTo>
                  <a:pt x="5488" y="154"/>
                  <a:pt x="5517" y="219"/>
                  <a:pt x="5546" y="265"/>
                </a:cubicBezTo>
                <a:close/>
                <a:moveTo>
                  <a:pt x="136" y="351"/>
                </a:moveTo>
                <a:cubicBezTo>
                  <a:pt x="151" y="326"/>
                  <a:pt x="145" y="292"/>
                  <a:pt x="155" y="266"/>
                </a:cubicBezTo>
                <a:cubicBezTo>
                  <a:pt x="170" y="230"/>
                  <a:pt x="187" y="294"/>
                  <a:pt x="233" y="314"/>
                </a:cubicBezTo>
                <a:cubicBezTo>
                  <a:pt x="263" y="326"/>
                  <a:pt x="296" y="325"/>
                  <a:pt x="325" y="334"/>
                </a:cubicBezTo>
                <a:cubicBezTo>
                  <a:pt x="353" y="342"/>
                  <a:pt x="358" y="379"/>
                  <a:pt x="373" y="399"/>
                </a:cubicBezTo>
                <a:cubicBezTo>
                  <a:pt x="396" y="428"/>
                  <a:pt x="482" y="425"/>
                  <a:pt x="451" y="502"/>
                </a:cubicBezTo>
                <a:cubicBezTo>
                  <a:pt x="439" y="533"/>
                  <a:pt x="397" y="639"/>
                  <a:pt x="491" y="618"/>
                </a:cubicBezTo>
                <a:cubicBezTo>
                  <a:pt x="522" y="610"/>
                  <a:pt x="540" y="543"/>
                  <a:pt x="589" y="536"/>
                </a:cubicBezTo>
                <a:cubicBezTo>
                  <a:pt x="639" y="530"/>
                  <a:pt x="640" y="605"/>
                  <a:pt x="677" y="590"/>
                </a:cubicBezTo>
                <a:cubicBezTo>
                  <a:pt x="708" y="578"/>
                  <a:pt x="779" y="443"/>
                  <a:pt x="737" y="408"/>
                </a:cubicBezTo>
                <a:cubicBezTo>
                  <a:pt x="923" y="467"/>
                  <a:pt x="846" y="509"/>
                  <a:pt x="927" y="574"/>
                </a:cubicBezTo>
                <a:cubicBezTo>
                  <a:pt x="1013" y="642"/>
                  <a:pt x="1088" y="705"/>
                  <a:pt x="1139" y="805"/>
                </a:cubicBezTo>
                <a:cubicBezTo>
                  <a:pt x="1223" y="967"/>
                  <a:pt x="1239" y="1082"/>
                  <a:pt x="1205" y="1257"/>
                </a:cubicBezTo>
                <a:cubicBezTo>
                  <a:pt x="1193" y="1318"/>
                  <a:pt x="1204" y="1323"/>
                  <a:pt x="1223" y="1378"/>
                </a:cubicBezTo>
                <a:cubicBezTo>
                  <a:pt x="1250" y="1461"/>
                  <a:pt x="1200" y="1561"/>
                  <a:pt x="1249" y="1644"/>
                </a:cubicBezTo>
                <a:cubicBezTo>
                  <a:pt x="1287" y="1708"/>
                  <a:pt x="1374" y="1742"/>
                  <a:pt x="1394" y="1820"/>
                </a:cubicBezTo>
                <a:cubicBezTo>
                  <a:pt x="1419" y="1912"/>
                  <a:pt x="1479" y="1989"/>
                  <a:pt x="1503" y="2083"/>
                </a:cubicBezTo>
                <a:cubicBezTo>
                  <a:pt x="1534" y="2208"/>
                  <a:pt x="1392" y="2139"/>
                  <a:pt x="1457" y="2094"/>
                </a:cubicBezTo>
                <a:cubicBezTo>
                  <a:pt x="1432" y="2095"/>
                  <a:pt x="1411" y="2080"/>
                  <a:pt x="1401" y="2058"/>
                </a:cubicBezTo>
                <a:cubicBezTo>
                  <a:pt x="1405" y="2067"/>
                  <a:pt x="1428" y="2150"/>
                  <a:pt x="1394" y="2125"/>
                </a:cubicBezTo>
                <a:cubicBezTo>
                  <a:pt x="1359" y="2100"/>
                  <a:pt x="1278" y="2156"/>
                  <a:pt x="1246" y="2171"/>
                </a:cubicBezTo>
                <a:cubicBezTo>
                  <a:pt x="1213" y="2062"/>
                  <a:pt x="1081" y="2032"/>
                  <a:pt x="1002" y="1965"/>
                </a:cubicBezTo>
                <a:cubicBezTo>
                  <a:pt x="981" y="1948"/>
                  <a:pt x="966" y="1927"/>
                  <a:pt x="946" y="1909"/>
                </a:cubicBezTo>
                <a:cubicBezTo>
                  <a:pt x="915" y="1880"/>
                  <a:pt x="865" y="1881"/>
                  <a:pt x="831" y="1856"/>
                </a:cubicBezTo>
                <a:cubicBezTo>
                  <a:pt x="698" y="1761"/>
                  <a:pt x="757" y="1734"/>
                  <a:pt x="663" y="1708"/>
                </a:cubicBezTo>
                <a:cubicBezTo>
                  <a:pt x="625" y="1698"/>
                  <a:pt x="608" y="1663"/>
                  <a:pt x="577" y="1642"/>
                </a:cubicBezTo>
                <a:cubicBezTo>
                  <a:pt x="514" y="1598"/>
                  <a:pt x="615" y="1633"/>
                  <a:pt x="554" y="1494"/>
                </a:cubicBezTo>
                <a:cubicBezTo>
                  <a:pt x="521" y="1421"/>
                  <a:pt x="439" y="1371"/>
                  <a:pt x="409" y="1296"/>
                </a:cubicBezTo>
                <a:cubicBezTo>
                  <a:pt x="395" y="1261"/>
                  <a:pt x="317" y="1241"/>
                  <a:pt x="406" y="1212"/>
                </a:cubicBezTo>
                <a:cubicBezTo>
                  <a:pt x="353" y="1220"/>
                  <a:pt x="301" y="1110"/>
                  <a:pt x="315" y="1071"/>
                </a:cubicBezTo>
                <a:cubicBezTo>
                  <a:pt x="342" y="996"/>
                  <a:pt x="302" y="916"/>
                  <a:pt x="257" y="860"/>
                </a:cubicBezTo>
                <a:cubicBezTo>
                  <a:pt x="217" y="811"/>
                  <a:pt x="225" y="657"/>
                  <a:pt x="225" y="594"/>
                </a:cubicBezTo>
                <a:cubicBezTo>
                  <a:pt x="225" y="504"/>
                  <a:pt x="170" y="432"/>
                  <a:pt x="136" y="351"/>
                </a:cubicBezTo>
                <a:close/>
                <a:moveTo>
                  <a:pt x="6249" y="989"/>
                </a:moveTo>
                <a:cubicBezTo>
                  <a:pt x="6265" y="958"/>
                  <a:pt x="6262" y="924"/>
                  <a:pt x="6246" y="894"/>
                </a:cubicBezTo>
                <a:cubicBezTo>
                  <a:pt x="6250" y="926"/>
                  <a:pt x="6249" y="958"/>
                  <a:pt x="6249" y="989"/>
                </a:cubicBezTo>
                <a:close/>
                <a:moveTo>
                  <a:pt x="1463" y="1622"/>
                </a:moveTo>
                <a:cubicBezTo>
                  <a:pt x="1451" y="1629"/>
                  <a:pt x="1445" y="1640"/>
                  <a:pt x="1445" y="1654"/>
                </a:cubicBezTo>
                <a:cubicBezTo>
                  <a:pt x="1479" y="1661"/>
                  <a:pt x="1485" y="1650"/>
                  <a:pt x="1463" y="1622"/>
                </a:cubicBezTo>
                <a:close/>
                <a:moveTo>
                  <a:pt x="210" y="701"/>
                </a:moveTo>
                <a:cubicBezTo>
                  <a:pt x="174" y="685"/>
                  <a:pt x="170" y="720"/>
                  <a:pt x="173" y="746"/>
                </a:cubicBezTo>
                <a:cubicBezTo>
                  <a:pt x="177" y="801"/>
                  <a:pt x="217" y="738"/>
                  <a:pt x="210" y="701"/>
                </a:cubicBezTo>
                <a:close/>
                <a:moveTo>
                  <a:pt x="50" y="339"/>
                </a:moveTo>
                <a:cubicBezTo>
                  <a:pt x="35" y="355"/>
                  <a:pt x="19" y="368"/>
                  <a:pt x="0" y="378"/>
                </a:cubicBezTo>
                <a:cubicBezTo>
                  <a:pt x="31" y="439"/>
                  <a:pt x="99" y="379"/>
                  <a:pt x="50" y="339"/>
                </a:cubicBezTo>
                <a:close/>
                <a:moveTo>
                  <a:pt x="2912" y="1610"/>
                </a:moveTo>
                <a:cubicBezTo>
                  <a:pt x="2922" y="1618"/>
                  <a:pt x="2933" y="1618"/>
                  <a:pt x="2944" y="1610"/>
                </a:cubicBezTo>
                <a:cubicBezTo>
                  <a:pt x="2941" y="1599"/>
                  <a:pt x="2936" y="1589"/>
                  <a:pt x="2930" y="1580"/>
                </a:cubicBezTo>
                <a:cubicBezTo>
                  <a:pt x="2924" y="1590"/>
                  <a:pt x="2918" y="1600"/>
                  <a:pt x="2912" y="1610"/>
                </a:cubicBezTo>
                <a:close/>
                <a:moveTo>
                  <a:pt x="1941" y="1631"/>
                </a:moveTo>
                <a:cubicBezTo>
                  <a:pt x="1970" y="1614"/>
                  <a:pt x="1972" y="1576"/>
                  <a:pt x="1935" y="1568"/>
                </a:cubicBezTo>
                <a:cubicBezTo>
                  <a:pt x="1941" y="1589"/>
                  <a:pt x="1943" y="1609"/>
                  <a:pt x="1941" y="1631"/>
                </a:cubicBezTo>
                <a:close/>
                <a:moveTo>
                  <a:pt x="5913" y="977"/>
                </a:moveTo>
                <a:cubicBezTo>
                  <a:pt x="5931" y="996"/>
                  <a:pt x="5950" y="999"/>
                  <a:pt x="5973" y="986"/>
                </a:cubicBezTo>
                <a:cubicBezTo>
                  <a:pt x="5953" y="982"/>
                  <a:pt x="5933" y="979"/>
                  <a:pt x="5913" y="977"/>
                </a:cubicBezTo>
                <a:close/>
                <a:moveTo>
                  <a:pt x="5548" y="265"/>
                </a:moveTo>
                <a:cubicBezTo>
                  <a:pt x="5551" y="265"/>
                  <a:pt x="5564" y="267"/>
                  <a:pt x="5578" y="256"/>
                </a:cubicBezTo>
                <a:cubicBezTo>
                  <a:pt x="5575" y="257"/>
                  <a:pt x="5550" y="263"/>
                  <a:pt x="5548" y="265"/>
                </a:cubicBezTo>
                <a:close/>
                <a:moveTo>
                  <a:pt x="5456" y="42"/>
                </a:moveTo>
                <a:cubicBezTo>
                  <a:pt x="5446" y="62"/>
                  <a:pt x="5447" y="81"/>
                  <a:pt x="5459" y="99"/>
                </a:cubicBezTo>
                <a:cubicBezTo>
                  <a:pt x="5523" y="77"/>
                  <a:pt x="5497" y="0"/>
                  <a:pt x="5456" y="42"/>
                </a:cubicBezTo>
                <a:close/>
                <a:moveTo>
                  <a:pt x="5385" y="81"/>
                </a:moveTo>
                <a:cubicBezTo>
                  <a:pt x="5403" y="71"/>
                  <a:pt x="5415" y="56"/>
                  <a:pt x="5421" y="36"/>
                </a:cubicBezTo>
                <a:cubicBezTo>
                  <a:pt x="5397" y="40"/>
                  <a:pt x="5381" y="56"/>
                  <a:pt x="5385" y="81"/>
                </a:cubicBezTo>
                <a:close/>
                <a:moveTo>
                  <a:pt x="4886" y="761"/>
                </a:moveTo>
                <a:cubicBezTo>
                  <a:pt x="4916" y="772"/>
                  <a:pt x="4920" y="762"/>
                  <a:pt x="4898" y="731"/>
                </a:cubicBezTo>
                <a:cubicBezTo>
                  <a:pt x="4894" y="741"/>
                  <a:pt x="4890" y="751"/>
                  <a:pt x="4886" y="761"/>
                </a:cubicBezTo>
                <a:close/>
                <a:moveTo>
                  <a:pt x="3711" y="1752"/>
                </a:moveTo>
                <a:cubicBezTo>
                  <a:pt x="3713" y="1773"/>
                  <a:pt x="3717" y="1783"/>
                  <a:pt x="3740" y="1785"/>
                </a:cubicBezTo>
                <a:cubicBezTo>
                  <a:pt x="3724" y="1744"/>
                  <a:pt x="3745" y="1691"/>
                  <a:pt x="3705" y="1660"/>
                </a:cubicBezTo>
                <a:cubicBezTo>
                  <a:pt x="3703" y="1691"/>
                  <a:pt x="3713" y="1721"/>
                  <a:pt x="3711" y="1752"/>
                </a:cubicBezTo>
                <a:close/>
                <a:moveTo>
                  <a:pt x="5700" y="1159"/>
                </a:moveTo>
                <a:cubicBezTo>
                  <a:pt x="5698" y="1148"/>
                  <a:pt x="5696" y="1137"/>
                  <a:pt x="5694" y="1126"/>
                </a:cubicBezTo>
                <a:cubicBezTo>
                  <a:pt x="5723" y="1123"/>
                  <a:pt x="5746" y="1140"/>
                  <a:pt x="5768" y="1156"/>
                </a:cubicBezTo>
                <a:cubicBezTo>
                  <a:pt x="5745" y="1155"/>
                  <a:pt x="5722" y="1156"/>
                  <a:pt x="5700" y="115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0" name="꙱ Malawi (Republic of Malawi) (MW) (H)">
            <a:extLst>
              <a:ext uri="{FF2B5EF4-FFF2-40B4-BE49-F238E27FC236}">
                <a16:creationId xmlns:a16="http://schemas.microsoft.com/office/drawing/2014/main" id="{CF8B32E4-3407-401B-AFA2-99547F076C0D}"/>
              </a:ext>
            </a:extLst>
          </p:cNvPr>
          <p:cNvSpPr>
            <a:spLocks/>
          </p:cNvSpPr>
          <p:nvPr/>
        </p:nvSpPr>
        <p:spPr bwMode="auto">
          <a:xfrm>
            <a:off x="5234703" y="2654514"/>
            <a:ext cx="84849" cy="229451"/>
          </a:xfrm>
          <a:custGeom>
            <a:avLst/>
            <a:gdLst>
              <a:gd name="T0" fmla="*/ 525 w 1041"/>
              <a:gd name="T1" fmla="*/ 762 h 2778"/>
              <a:gd name="T2" fmla="*/ 428 w 1041"/>
              <a:gd name="T3" fmla="*/ 1035 h 2778"/>
              <a:gd name="T4" fmla="*/ 515 w 1041"/>
              <a:gd name="T5" fmla="*/ 1321 h 2778"/>
              <a:gd name="T6" fmla="*/ 599 w 1041"/>
              <a:gd name="T7" fmla="*/ 1568 h 2778"/>
              <a:gd name="T8" fmla="*/ 677 w 1041"/>
              <a:gd name="T9" fmla="*/ 1649 h 2778"/>
              <a:gd name="T10" fmla="*/ 789 w 1041"/>
              <a:gd name="T11" fmla="*/ 1793 h 2778"/>
              <a:gd name="T12" fmla="*/ 725 w 1041"/>
              <a:gd name="T13" fmla="*/ 1550 h 2778"/>
              <a:gd name="T14" fmla="*/ 678 w 1041"/>
              <a:gd name="T15" fmla="*/ 1478 h 2778"/>
              <a:gd name="T16" fmla="*/ 729 w 1041"/>
              <a:gd name="T17" fmla="*/ 1512 h 2778"/>
              <a:gd name="T18" fmla="*/ 849 w 1041"/>
              <a:gd name="T19" fmla="*/ 1685 h 2778"/>
              <a:gd name="T20" fmla="*/ 978 w 1041"/>
              <a:gd name="T21" fmla="*/ 2036 h 2778"/>
              <a:gd name="T22" fmla="*/ 871 w 1041"/>
              <a:gd name="T23" fmla="*/ 2406 h 2778"/>
              <a:gd name="T24" fmla="*/ 802 w 1041"/>
              <a:gd name="T25" fmla="*/ 2436 h 2778"/>
              <a:gd name="T26" fmla="*/ 735 w 1041"/>
              <a:gd name="T27" fmla="*/ 2558 h 2778"/>
              <a:gd name="T28" fmla="*/ 753 w 1041"/>
              <a:gd name="T29" fmla="*/ 2771 h 2778"/>
              <a:gd name="T30" fmla="*/ 712 w 1041"/>
              <a:gd name="T31" fmla="*/ 2727 h 2778"/>
              <a:gd name="T32" fmla="*/ 700 w 1041"/>
              <a:gd name="T33" fmla="*/ 2642 h 2778"/>
              <a:gd name="T34" fmla="*/ 581 w 1041"/>
              <a:gd name="T35" fmla="*/ 2514 h 2778"/>
              <a:gd name="T36" fmla="*/ 518 w 1041"/>
              <a:gd name="T37" fmla="*/ 2440 h 2778"/>
              <a:gd name="T38" fmla="*/ 505 w 1041"/>
              <a:gd name="T39" fmla="*/ 2381 h 2778"/>
              <a:gd name="T40" fmla="*/ 567 w 1041"/>
              <a:gd name="T41" fmla="*/ 2111 h 2778"/>
              <a:gd name="T42" fmla="*/ 520 w 1041"/>
              <a:gd name="T43" fmla="*/ 1798 h 2778"/>
              <a:gd name="T44" fmla="*/ 367 w 1041"/>
              <a:gd name="T45" fmla="*/ 1825 h 2778"/>
              <a:gd name="T46" fmla="*/ 308 w 1041"/>
              <a:gd name="T47" fmla="*/ 1854 h 2778"/>
              <a:gd name="T48" fmla="*/ 133 w 1041"/>
              <a:gd name="T49" fmla="*/ 1660 h 2778"/>
              <a:gd name="T50" fmla="*/ 7 w 1041"/>
              <a:gd name="T51" fmla="*/ 1550 h 2778"/>
              <a:gd name="T52" fmla="*/ 100 w 1041"/>
              <a:gd name="T53" fmla="*/ 1350 h 2778"/>
              <a:gd name="T54" fmla="*/ 97 w 1041"/>
              <a:gd name="T55" fmla="*/ 1220 h 2778"/>
              <a:gd name="T56" fmla="*/ 275 w 1041"/>
              <a:gd name="T57" fmla="*/ 1071 h 2778"/>
              <a:gd name="T58" fmla="*/ 209 w 1041"/>
              <a:gd name="T59" fmla="*/ 766 h 2778"/>
              <a:gd name="T60" fmla="*/ 228 w 1041"/>
              <a:gd name="T61" fmla="*/ 610 h 2778"/>
              <a:gd name="T62" fmla="*/ 274 w 1041"/>
              <a:gd name="T63" fmla="*/ 497 h 2778"/>
              <a:gd name="T64" fmla="*/ 326 w 1041"/>
              <a:gd name="T65" fmla="*/ 402 h 2778"/>
              <a:gd name="T66" fmla="*/ 288 w 1041"/>
              <a:gd name="T67" fmla="*/ 292 h 2778"/>
              <a:gd name="T68" fmla="*/ 230 w 1041"/>
              <a:gd name="T69" fmla="*/ 222 h 2778"/>
              <a:gd name="T70" fmla="*/ 150 w 1041"/>
              <a:gd name="T71" fmla="*/ 91 h 2778"/>
              <a:gd name="T72" fmla="*/ 114 w 1041"/>
              <a:gd name="T73" fmla="*/ 0 h 2778"/>
              <a:gd name="T74" fmla="*/ 225 w 1041"/>
              <a:gd name="T75" fmla="*/ 38 h 2778"/>
              <a:gd name="T76" fmla="*/ 289 w 1041"/>
              <a:gd name="T77" fmla="*/ 79 h 2778"/>
              <a:gd name="T78" fmla="*/ 418 w 1041"/>
              <a:gd name="T79" fmla="*/ 118 h 2778"/>
              <a:gd name="T80" fmla="*/ 487 w 1041"/>
              <a:gd name="T81" fmla="*/ 315 h 2778"/>
              <a:gd name="T82" fmla="*/ 499 w 1041"/>
              <a:gd name="T83" fmla="*/ 458 h 2778"/>
              <a:gd name="T84" fmla="*/ 525 w 1041"/>
              <a:gd name="T85" fmla="*/ 762 h 27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41" h="2778">
                <a:moveTo>
                  <a:pt x="525" y="762"/>
                </a:moveTo>
                <a:cubicBezTo>
                  <a:pt x="528" y="868"/>
                  <a:pt x="392" y="972"/>
                  <a:pt x="428" y="1035"/>
                </a:cubicBezTo>
                <a:cubicBezTo>
                  <a:pt x="568" y="1276"/>
                  <a:pt x="523" y="1272"/>
                  <a:pt x="515" y="1321"/>
                </a:cubicBezTo>
                <a:cubicBezTo>
                  <a:pt x="483" y="1522"/>
                  <a:pt x="620" y="1477"/>
                  <a:pt x="599" y="1568"/>
                </a:cubicBezTo>
                <a:cubicBezTo>
                  <a:pt x="548" y="1793"/>
                  <a:pt x="683" y="1757"/>
                  <a:pt x="677" y="1649"/>
                </a:cubicBezTo>
                <a:lnTo>
                  <a:pt x="789" y="1793"/>
                </a:lnTo>
                <a:cubicBezTo>
                  <a:pt x="815" y="1807"/>
                  <a:pt x="800" y="1609"/>
                  <a:pt x="725" y="1550"/>
                </a:cubicBezTo>
                <a:cubicBezTo>
                  <a:pt x="657" y="1560"/>
                  <a:pt x="686" y="1496"/>
                  <a:pt x="678" y="1478"/>
                </a:cubicBezTo>
                <a:lnTo>
                  <a:pt x="729" y="1512"/>
                </a:lnTo>
                <a:cubicBezTo>
                  <a:pt x="776" y="1564"/>
                  <a:pt x="812" y="1627"/>
                  <a:pt x="849" y="1685"/>
                </a:cubicBezTo>
                <a:cubicBezTo>
                  <a:pt x="948" y="1836"/>
                  <a:pt x="1026" y="1854"/>
                  <a:pt x="978" y="2036"/>
                </a:cubicBezTo>
                <a:cubicBezTo>
                  <a:pt x="947" y="2173"/>
                  <a:pt x="1041" y="2366"/>
                  <a:pt x="871" y="2406"/>
                </a:cubicBezTo>
                <a:cubicBezTo>
                  <a:pt x="843" y="2412"/>
                  <a:pt x="821" y="2414"/>
                  <a:pt x="802" y="2436"/>
                </a:cubicBezTo>
                <a:cubicBezTo>
                  <a:pt x="773" y="2471"/>
                  <a:pt x="778" y="2527"/>
                  <a:pt x="735" y="2558"/>
                </a:cubicBezTo>
                <a:cubicBezTo>
                  <a:pt x="788" y="2623"/>
                  <a:pt x="811" y="2757"/>
                  <a:pt x="753" y="2771"/>
                </a:cubicBezTo>
                <a:cubicBezTo>
                  <a:pt x="738" y="2778"/>
                  <a:pt x="687" y="2769"/>
                  <a:pt x="712" y="2727"/>
                </a:cubicBezTo>
                <a:cubicBezTo>
                  <a:pt x="734" y="2679"/>
                  <a:pt x="741" y="2676"/>
                  <a:pt x="700" y="2642"/>
                </a:cubicBezTo>
                <a:cubicBezTo>
                  <a:pt x="654" y="2605"/>
                  <a:pt x="612" y="2564"/>
                  <a:pt x="581" y="2514"/>
                </a:cubicBezTo>
                <a:cubicBezTo>
                  <a:pt x="564" y="2487"/>
                  <a:pt x="528" y="2471"/>
                  <a:pt x="518" y="2440"/>
                </a:cubicBezTo>
                <a:cubicBezTo>
                  <a:pt x="511" y="2422"/>
                  <a:pt x="514" y="2400"/>
                  <a:pt x="505" y="2381"/>
                </a:cubicBezTo>
                <a:cubicBezTo>
                  <a:pt x="455" y="2288"/>
                  <a:pt x="532" y="2205"/>
                  <a:pt x="567" y="2111"/>
                </a:cubicBezTo>
                <a:cubicBezTo>
                  <a:pt x="599" y="2022"/>
                  <a:pt x="583" y="1816"/>
                  <a:pt x="520" y="1798"/>
                </a:cubicBezTo>
                <a:cubicBezTo>
                  <a:pt x="465" y="1794"/>
                  <a:pt x="460" y="1827"/>
                  <a:pt x="367" y="1825"/>
                </a:cubicBezTo>
                <a:cubicBezTo>
                  <a:pt x="345" y="1828"/>
                  <a:pt x="309" y="1830"/>
                  <a:pt x="308" y="1854"/>
                </a:cubicBezTo>
                <a:lnTo>
                  <a:pt x="133" y="1660"/>
                </a:lnTo>
                <a:cubicBezTo>
                  <a:pt x="122" y="1640"/>
                  <a:pt x="0" y="1624"/>
                  <a:pt x="7" y="1550"/>
                </a:cubicBezTo>
                <a:cubicBezTo>
                  <a:pt x="12" y="1502"/>
                  <a:pt x="81" y="1456"/>
                  <a:pt x="100" y="1350"/>
                </a:cubicBezTo>
                <a:cubicBezTo>
                  <a:pt x="110" y="1291"/>
                  <a:pt x="97" y="1272"/>
                  <a:pt x="97" y="1220"/>
                </a:cubicBezTo>
                <a:cubicBezTo>
                  <a:pt x="96" y="1140"/>
                  <a:pt x="235" y="1116"/>
                  <a:pt x="275" y="1071"/>
                </a:cubicBezTo>
                <a:cubicBezTo>
                  <a:pt x="166" y="1038"/>
                  <a:pt x="206" y="853"/>
                  <a:pt x="209" y="766"/>
                </a:cubicBezTo>
                <a:cubicBezTo>
                  <a:pt x="211" y="706"/>
                  <a:pt x="248" y="673"/>
                  <a:pt x="228" y="610"/>
                </a:cubicBezTo>
                <a:cubicBezTo>
                  <a:pt x="198" y="518"/>
                  <a:pt x="190" y="539"/>
                  <a:pt x="274" y="497"/>
                </a:cubicBezTo>
                <a:cubicBezTo>
                  <a:pt x="310" y="475"/>
                  <a:pt x="339" y="439"/>
                  <a:pt x="326" y="402"/>
                </a:cubicBezTo>
                <a:cubicBezTo>
                  <a:pt x="317" y="375"/>
                  <a:pt x="309" y="311"/>
                  <a:pt x="288" y="292"/>
                </a:cubicBezTo>
                <a:cubicBezTo>
                  <a:pt x="263" y="270"/>
                  <a:pt x="236" y="257"/>
                  <a:pt x="230" y="222"/>
                </a:cubicBezTo>
                <a:cubicBezTo>
                  <a:pt x="222" y="171"/>
                  <a:pt x="295" y="151"/>
                  <a:pt x="150" y="91"/>
                </a:cubicBezTo>
                <a:cubicBezTo>
                  <a:pt x="86" y="65"/>
                  <a:pt x="150" y="44"/>
                  <a:pt x="114" y="0"/>
                </a:cubicBezTo>
                <a:cubicBezTo>
                  <a:pt x="124" y="7"/>
                  <a:pt x="192" y="33"/>
                  <a:pt x="225" y="38"/>
                </a:cubicBezTo>
                <a:cubicBezTo>
                  <a:pt x="266" y="43"/>
                  <a:pt x="255" y="74"/>
                  <a:pt x="289" y="79"/>
                </a:cubicBezTo>
                <a:cubicBezTo>
                  <a:pt x="323" y="84"/>
                  <a:pt x="397" y="77"/>
                  <a:pt x="418" y="118"/>
                </a:cubicBezTo>
                <a:cubicBezTo>
                  <a:pt x="419" y="172"/>
                  <a:pt x="421" y="235"/>
                  <a:pt x="487" y="315"/>
                </a:cubicBezTo>
                <a:cubicBezTo>
                  <a:pt x="546" y="386"/>
                  <a:pt x="490" y="401"/>
                  <a:pt x="499" y="458"/>
                </a:cubicBezTo>
                <a:cubicBezTo>
                  <a:pt x="506" y="507"/>
                  <a:pt x="524" y="736"/>
                  <a:pt x="525" y="76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1" name="꙱ Madeira (Autonomous Region of Madeira), Portugal (Portuguese Republic) (PT) (H)">
            <a:extLst>
              <a:ext uri="{FF2B5EF4-FFF2-40B4-BE49-F238E27FC236}">
                <a16:creationId xmlns:a16="http://schemas.microsoft.com/office/drawing/2014/main" id="{A4D4EB1D-B337-4346-8196-E8BA84FCD3BF}"/>
              </a:ext>
            </a:extLst>
          </p:cNvPr>
          <p:cNvSpPr>
            <a:spLocks/>
          </p:cNvSpPr>
          <p:nvPr/>
        </p:nvSpPr>
        <p:spPr bwMode="auto">
          <a:xfrm>
            <a:off x="3975114" y="1410461"/>
            <a:ext cx="13146" cy="8366"/>
          </a:xfrm>
          <a:custGeom>
            <a:avLst/>
            <a:gdLst>
              <a:gd name="T0" fmla="*/ 92 w 161"/>
              <a:gd name="T1" fmla="*/ 85 h 93"/>
              <a:gd name="T2" fmla="*/ 17 w 161"/>
              <a:gd name="T3" fmla="*/ 42 h 93"/>
              <a:gd name="T4" fmla="*/ 49 w 161"/>
              <a:gd name="T5" fmla="*/ 18 h 93"/>
              <a:gd name="T6" fmla="*/ 132 w 161"/>
              <a:gd name="T7" fmla="*/ 33 h 93"/>
              <a:gd name="T8" fmla="*/ 92 w 161"/>
              <a:gd name="T9" fmla="*/ 8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1" h="93">
                <a:moveTo>
                  <a:pt x="92" y="85"/>
                </a:moveTo>
                <a:cubicBezTo>
                  <a:pt x="62" y="79"/>
                  <a:pt x="38" y="64"/>
                  <a:pt x="17" y="42"/>
                </a:cubicBezTo>
                <a:cubicBezTo>
                  <a:pt x="0" y="25"/>
                  <a:pt x="31" y="0"/>
                  <a:pt x="49" y="18"/>
                </a:cubicBezTo>
                <a:cubicBezTo>
                  <a:pt x="72" y="43"/>
                  <a:pt x="105" y="4"/>
                  <a:pt x="132" y="33"/>
                </a:cubicBezTo>
                <a:cubicBezTo>
                  <a:pt x="161" y="66"/>
                  <a:pt x="126" y="93"/>
                  <a:pt x="92" y="8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2" name="꙱ Madagascar (Republic of Madagascar) (MG) (H)">
            <a:extLst>
              <a:ext uri="{FF2B5EF4-FFF2-40B4-BE49-F238E27FC236}">
                <a16:creationId xmlns:a16="http://schemas.microsoft.com/office/drawing/2014/main" id="{CEFA6866-8F58-4CDE-97FC-EEBAD9ED566F}"/>
              </a:ext>
            </a:extLst>
          </p:cNvPr>
          <p:cNvSpPr>
            <a:spLocks noEditPoints="1"/>
          </p:cNvSpPr>
          <p:nvPr/>
        </p:nvSpPr>
        <p:spPr bwMode="auto">
          <a:xfrm>
            <a:off x="5492835" y="2726217"/>
            <a:ext cx="199575" cy="408709"/>
          </a:xfrm>
          <a:custGeom>
            <a:avLst/>
            <a:gdLst>
              <a:gd name="T0" fmla="*/ 70 w 2415"/>
              <a:gd name="T1" fmla="*/ 3969 h 4944"/>
              <a:gd name="T2" fmla="*/ 139 w 2415"/>
              <a:gd name="T3" fmla="*/ 4211 h 4944"/>
              <a:gd name="T4" fmla="*/ 197 w 2415"/>
              <a:gd name="T5" fmla="*/ 4638 h 4944"/>
              <a:gd name="T6" fmla="*/ 332 w 2415"/>
              <a:gd name="T7" fmla="*/ 4804 h 4944"/>
              <a:gd name="T8" fmla="*/ 578 w 2415"/>
              <a:gd name="T9" fmla="*/ 4919 h 4944"/>
              <a:gd name="T10" fmla="*/ 1021 w 2415"/>
              <a:gd name="T11" fmla="*/ 4770 h 4944"/>
              <a:gd name="T12" fmla="*/ 1232 w 2415"/>
              <a:gd name="T13" fmla="*/ 4502 h 4944"/>
              <a:gd name="T14" fmla="*/ 1425 w 2415"/>
              <a:gd name="T15" fmla="*/ 3959 h 4944"/>
              <a:gd name="T16" fmla="*/ 1739 w 2415"/>
              <a:gd name="T17" fmla="*/ 3052 h 4944"/>
              <a:gd name="T18" fmla="*/ 1913 w 2415"/>
              <a:gd name="T19" fmla="*/ 2529 h 4944"/>
              <a:gd name="T20" fmla="*/ 2126 w 2415"/>
              <a:gd name="T21" fmla="*/ 1808 h 4944"/>
              <a:gd name="T22" fmla="*/ 2184 w 2415"/>
              <a:gd name="T23" fmla="*/ 1593 h 4944"/>
              <a:gd name="T24" fmla="*/ 2185 w 2415"/>
              <a:gd name="T25" fmla="*/ 1295 h 4944"/>
              <a:gd name="T26" fmla="*/ 2404 w 2415"/>
              <a:gd name="T27" fmla="*/ 1274 h 4944"/>
              <a:gd name="T28" fmla="*/ 2212 w 2415"/>
              <a:gd name="T29" fmla="*/ 334 h 4944"/>
              <a:gd name="T30" fmla="*/ 2165 w 2415"/>
              <a:gd name="T31" fmla="*/ 312 h 4944"/>
              <a:gd name="T32" fmla="*/ 2072 w 2415"/>
              <a:gd name="T33" fmla="*/ 159 h 4944"/>
              <a:gd name="T34" fmla="*/ 2043 w 2415"/>
              <a:gd name="T35" fmla="*/ 113 h 4944"/>
              <a:gd name="T36" fmla="*/ 1927 w 2415"/>
              <a:gd name="T37" fmla="*/ 450 h 4944"/>
              <a:gd name="T38" fmla="*/ 1775 w 2415"/>
              <a:gd name="T39" fmla="*/ 625 h 4944"/>
              <a:gd name="T40" fmla="*/ 1620 w 2415"/>
              <a:gd name="T41" fmla="*/ 657 h 4944"/>
              <a:gd name="T42" fmla="*/ 1630 w 2415"/>
              <a:gd name="T43" fmla="*/ 839 h 4944"/>
              <a:gd name="T44" fmla="*/ 1633 w 2415"/>
              <a:gd name="T45" fmla="*/ 1056 h 4944"/>
              <a:gd name="T46" fmla="*/ 1449 w 2415"/>
              <a:gd name="T47" fmla="*/ 1160 h 4944"/>
              <a:gd name="T48" fmla="*/ 1422 w 2415"/>
              <a:gd name="T49" fmla="*/ 1106 h 4944"/>
              <a:gd name="T50" fmla="*/ 1378 w 2415"/>
              <a:gd name="T51" fmla="*/ 1268 h 4944"/>
              <a:gd name="T52" fmla="*/ 1284 w 2415"/>
              <a:gd name="T53" fmla="*/ 1228 h 4944"/>
              <a:gd name="T54" fmla="*/ 1103 w 2415"/>
              <a:gd name="T55" fmla="*/ 1382 h 4944"/>
              <a:gd name="T56" fmla="*/ 1143 w 2415"/>
              <a:gd name="T57" fmla="*/ 1480 h 4944"/>
              <a:gd name="T58" fmla="*/ 1003 w 2415"/>
              <a:gd name="T59" fmla="*/ 1442 h 4944"/>
              <a:gd name="T60" fmla="*/ 861 w 2415"/>
              <a:gd name="T61" fmla="*/ 1507 h 4944"/>
              <a:gd name="T62" fmla="*/ 751 w 2415"/>
              <a:gd name="T63" fmla="*/ 1477 h 4944"/>
              <a:gd name="T64" fmla="*/ 508 w 2415"/>
              <a:gd name="T65" fmla="*/ 1572 h 4944"/>
              <a:gd name="T66" fmla="*/ 333 w 2415"/>
              <a:gd name="T67" fmla="*/ 2095 h 4944"/>
              <a:gd name="T68" fmla="*/ 399 w 2415"/>
              <a:gd name="T69" fmla="*/ 2508 h 4944"/>
              <a:gd name="T70" fmla="*/ 427 w 2415"/>
              <a:gd name="T71" fmla="*/ 2823 h 4944"/>
              <a:gd name="T72" fmla="*/ 255 w 2415"/>
              <a:gd name="T73" fmla="*/ 3234 h 4944"/>
              <a:gd name="T74" fmla="*/ 106 w 2415"/>
              <a:gd name="T75" fmla="*/ 3473 h 4944"/>
              <a:gd name="T76" fmla="*/ 2227 w 2415"/>
              <a:gd name="T77" fmla="*/ 1765 h 4944"/>
              <a:gd name="T78" fmla="*/ 2182 w 2415"/>
              <a:gd name="T79" fmla="*/ 1860 h 4944"/>
              <a:gd name="T80" fmla="*/ 1761 w 2415"/>
              <a:gd name="T81" fmla="*/ 575 h 4944"/>
              <a:gd name="T82" fmla="*/ 1761 w 2415"/>
              <a:gd name="T83" fmla="*/ 575 h 4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15" h="4944">
                <a:moveTo>
                  <a:pt x="27" y="3662"/>
                </a:moveTo>
                <a:cubicBezTo>
                  <a:pt x="50" y="3761"/>
                  <a:pt x="0" y="3882"/>
                  <a:pt x="70" y="3969"/>
                </a:cubicBezTo>
                <a:cubicBezTo>
                  <a:pt x="105" y="4011"/>
                  <a:pt x="104" y="4059"/>
                  <a:pt x="122" y="4108"/>
                </a:cubicBezTo>
                <a:cubicBezTo>
                  <a:pt x="138" y="4153"/>
                  <a:pt x="183" y="4160"/>
                  <a:pt x="139" y="4211"/>
                </a:cubicBezTo>
                <a:cubicBezTo>
                  <a:pt x="95" y="4261"/>
                  <a:pt x="102" y="4424"/>
                  <a:pt x="130" y="4484"/>
                </a:cubicBezTo>
                <a:cubicBezTo>
                  <a:pt x="156" y="4538"/>
                  <a:pt x="183" y="4578"/>
                  <a:pt x="197" y="4638"/>
                </a:cubicBezTo>
                <a:cubicBezTo>
                  <a:pt x="216" y="4716"/>
                  <a:pt x="266" y="4738"/>
                  <a:pt x="323" y="4785"/>
                </a:cubicBezTo>
                <a:cubicBezTo>
                  <a:pt x="251" y="4743"/>
                  <a:pt x="314" y="4799"/>
                  <a:pt x="332" y="4804"/>
                </a:cubicBezTo>
                <a:cubicBezTo>
                  <a:pt x="358" y="4813"/>
                  <a:pt x="386" y="4810"/>
                  <a:pt x="413" y="4817"/>
                </a:cubicBezTo>
                <a:cubicBezTo>
                  <a:pt x="478" y="4833"/>
                  <a:pt x="513" y="4905"/>
                  <a:pt x="578" y="4919"/>
                </a:cubicBezTo>
                <a:cubicBezTo>
                  <a:pt x="689" y="4944"/>
                  <a:pt x="806" y="4801"/>
                  <a:pt x="909" y="4771"/>
                </a:cubicBezTo>
                <a:cubicBezTo>
                  <a:pt x="947" y="4760"/>
                  <a:pt x="986" y="4782"/>
                  <a:pt x="1021" y="4770"/>
                </a:cubicBezTo>
                <a:cubicBezTo>
                  <a:pt x="1049" y="4759"/>
                  <a:pt x="1072" y="4741"/>
                  <a:pt x="1102" y="4736"/>
                </a:cubicBezTo>
                <a:cubicBezTo>
                  <a:pt x="1173" y="4722"/>
                  <a:pt x="1216" y="4562"/>
                  <a:pt x="1232" y="4502"/>
                </a:cubicBezTo>
                <a:cubicBezTo>
                  <a:pt x="1250" y="4435"/>
                  <a:pt x="1292" y="4380"/>
                  <a:pt x="1313" y="4316"/>
                </a:cubicBezTo>
                <a:cubicBezTo>
                  <a:pt x="1351" y="4197"/>
                  <a:pt x="1392" y="4081"/>
                  <a:pt x="1425" y="3959"/>
                </a:cubicBezTo>
                <a:cubicBezTo>
                  <a:pt x="1472" y="3785"/>
                  <a:pt x="1542" y="3630"/>
                  <a:pt x="1602" y="3461"/>
                </a:cubicBezTo>
                <a:cubicBezTo>
                  <a:pt x="1651" y="3324"/>
                  <a:pt x="1679" y="3185"/>
                  <a:pt x="1739" y="3052"/>
                </a:cubicBezTo>
                <a:cubicBezTo>
                  <a:pt x="1757" y="3014"/>
                  <a:pt x="1790" y="2952"/>
                  <a:pt x="1773" y="2908"/>
                </a:cubicBezTo>
                <a:cubicBezTo>
                  <a:pt x="1805" y="2908"/>
                  <a:pt x="1887" y="2593"/>
                  <a:pt x="1913" y="2529"/>
                </a:cubicBezTo>
                <a:cubicBezTo>
                  <a:pt x="1969" y="2396"/>
                  <a:pt x="2019" y="2283"/>
                  <a:pt x="2048" y="2140"/>
                </a:cubicBezTo>
                <a:cubicBezTo>
                  <a:pt x="2069" y="2033"/>
                  <a:pt x="1996" y="1878"/>
                  <a:pt x="2126" y="1808"/>
                </a:cubicBezTo>
                <a:cubicBezTo>
                  <a:pt x="2151" y="1794"/>
                  <a:pt x="2179" y="1713"/>
                  <a:pt x="2182" y="1682"/>
                </a:cubicBezTo>
                <a:cubicBezTo>
                  <a:pt x="2185" y="1652"/>
                  <a:pt x="2179" y="1623"/>
                  <a:pt x="2184" y="1593"/>
                </a:cubicBezTo>
                <a:cubicBezTo>
                  <a:pt x="2191" y="1553"/>
                  <a:pt x="2142" y="1558"/>
                  <a:pt x="2142" y="1519"/>
                </a:cubicBezTo>
                <a:cubicBezTo>
                  <a:pt x="2143" y="1490"/>
                  <a:pt x="2113" y="1265"/>
                  <a:pt x="2185" y="1295"/>
                </a:cubicBezTo>
                <a:cubicBezTo>
                  <a:pt x="2247" y="1322"/>
                  <a:pt x="2226" y="1450"/>
                  <a:pt x="2286" y="1471"/>
                </a:cubicBezTo>
                <a:cubicBezTo>
                  <a:pt x="2353" y="1495"/>
                  <a:pt x="2397" y="1314"/>
                  <a:pt x="2404" y="1274"/>
                </a:cubicBezTo>
                <a:cubicBezTo>
                  <a:pt x="2415" y="1217"/>
                  <a:pt x="2377" y="1188"/>
                  <a:pt x="2361" y="1137"/>
                </a:cubicBezTo>
                <a:cubicBezTo>
                  <a:pt x="2302" y="945"/>
                  <a:pt x="2380" y="708"/>
                  <a:pt x="2212" y="334"/>
                </a:cubicBezTo>
                <a:cubicBezTo>
                  <a:pt x="2202" y="341"/>
                  <a:pt x="2192" y="348"/>
                  <a:pt x="2182" y="355"/>
                </a:cubicBezTo>
                <a:cubicBezTo>
                  <a:pt x="2190" y="331"/>
                  <a:pt x="2180" y="326"/>
                  <a:pt x="2165" y="312"/>
                </a:cubicBezTo>
                <a:cubicBezTo>
                  <a:pt x="2141" y="288"/>
                  <a:pt x="2179" y="273"/>
                  <a:pt x="2157" y="246"/>
                </a:cubicBezTo>
                <a:cubicBezTo>
                  <a:pt x="2137" y="221"/>
                  <a:pt x="2124" y="128"/>
                  <a:pt x="2072" y="159"/>
                </a:cubicBezTo>
                <a:cubicBezTo>
                  <a:pt x="2069" y="148"/>
                  <a:pt x="2068" y="137"/>
                  <a:pt x="2069" y="126"/>
                </a:cubicBezTo>
                <a:cubicBezTo>
                  <a:pt x="2159" y="135"/>
                  <a:pt x="2028" y="0"/>
                  <a:pt x="2043" y="113"/>
                </a:cubicBezTo>
                <a:cubicBezTo>
                  <a:pt x="2049" y="158"/>
                  <a:pt x="1957" y="240"/>
                  <a:pt x="1915" y="239"/>
                </a:cubicBezTo>
                <a:cubicBezTo>
                  <a:pt x="1994" y="279"/>
                  <a:pt x="1943" y="397"/>
                  <a:pt x="1927" y="450"/>
                </a:cubicBezTo>
                <a:cubicBezTo>
                  <a:pt x="1903" y="528"/>
                  <a:pt x="1904" y="578"/>
                  <a:pt x="1808" y="581"/>
                </a:cubicBezTo>
                <a:cubicBezTo>
                  <a:pt x="1820" y="637"/>
                  <a:pt x="1802" y="593"/>
                  <a:pt x="1775" y="625"/>
                </a:cubicBezTo>
                <a:cubicBezTo>
                  <a:pt x="1755" y="649"/>
                  <a:pt x="1754" y="683"/>
                  <a:pt x="1746" y="711"/>
                </a:cubicBezTo>
                <a:cubicBezTo>
                  <a:pt x="1722" y="710"/>
                  <a:pt x="1633" y="530"/>
                  <a:pt x="1620" y="657"/>
                </a:cubicBezTo>
                <a:cubicBezTo>
                  <a:pt x="1616" y="703"/>
                  <a:pt x="1632" y="733"/>
                  <a:pt x="1648" y="774"/>
                </a:cubicBezTo>
                <a:cubicBezTo>
                  <a:pt x="1663" y="811"/>
                  <a:pt x="1636" y="911"/>
                  <a:pt x="1630" y="839"/>
                </a:cubicBezTo>
                <a:cubicBezTo>
                  <a:pt x="1623" y="874"/>
                  <a:pt x="1513" y="878"/>
                  <a:pt x="1557" y="960"/>
                </a:cubicBezTo>
                <a:cubicBezTo>
                  <a:pt x="1580" y="1003"/>
                  <a:pt x="1667" y="986"/>
                  <a:pt x="1633" y="1056"/>
                </a:cubicBezTo>
                <a:cubicBezTo>
                  <a:pt x="1645" y="1002"/>
                  <a:pt x="1589" y="997"/>
                  <a:pt x="1555" y="1023"/>
                </a:cubicBezTo>
                <a:cubicBezTo>
                  <a:pt x="1509" y="1059"/>
                  <a:pt x="1513" y="1140"/>
                  <a:pt x="1449" y="1160"/>
                </a:cubicBezTo>
                <a:cubicBezTo>
                  <a:pt x="1440" y="1114"/>
                  <a:pt x="1485" y="1079"/>
                  <a:pt x="1476" y="1032"/>
                </a:cubicBezTo>
                <a:cubicBezTo>
                  <a:pt x="1430" y="1042"/>
                  <a:pt x="1440" y="1073"/>
                  <a:pt x="1422" y="1106"/>
                </a:cubicBezTo>
                <a:cubicBezTo>
                  <a:pt x="1404" y="1138"/>
                  <a:pt x="1352" y="1155"/>
                  <a:pt x="1345" y="1192"/>
                </a:cubicBezTo>
                <a:cubicBezTo>
                  <a:pt x="1340" y="1218"/>
                  <a:pt x="1367" y="1247"/>
                  <a:pt x="1378" y="1268"/>
                </a:cubicBezTo>
                <a:cubicBezTo>
                  <a:pt x="1399" y="1310"/>
                  <a:pt x="1324" y="1318"/>
                  <a:pt x="1300" y="1338"/>
                </a:cubicBezTo>
                <a:cubicBezTo>
                  <a:pt x="1305" y="1309"/>
                  <a:pt x="1357" y="1226"/>
                  <a:pt x="1284" y="1228"/>
                </a:cubicBezTo>
                <a:cubicBezTo>
                  <a:pt x="1242" y="1229"/>
                  <a:pt x="1208" y="1282"/>
                  <a:pt x="1176" y="1304"/>
                </a:cubicBezTo>
                <a:cubicBezTo>
                  <a:pt x="1155" y="1318"/>
                  <a:pt x="1097" y="1349"/>
                  <a:pt x="1103" y="1382"/>
                </a:cubicBezTo>
                <a:cubicBezTo>
                  <a:pt x="1106" y="1399"/>
                  <a:pt x="1092" y="1420"/>
                  <a:pt x="1098" y="1436"/>
                </a:cubicBezTo>
                <a:cubicBezTo>
                  <a:pt x="1107" y="1458"/>
                  <a:pt x="1137" y="1454"/>
                  <a:pt x="1143" y="1480"/>
                </a:cubicBezTo>
                <a:cubicBezTo>
                  <a:pt x="1110" y="1478"/>
                  <a:pt x="1076" y="1485"/>
                  <a:pt x="1070" y="1438"/>
                </a:cubicBezTo>
                <a:cubicBezTo>
                  <a:pt x="1063" y="1380"/>
                  <a:pt x="1006" y="1381"/>
                  <a:pt x="1003" y="1442"/>
                </a:cubicBezTo>
                <a:cubicBezTo>
                  <a:pt x="990" y="1419"/>
                  <a:pt x="924" y="1412"/>
                  <a:pt x="901" y="1424"/>
                </a:cubicBezTo>
                <a:cubicBezTo>
                  <a:pt x="872" y="1438"/>
                  <a:pt x="883" y="1487"/>
                  <a:pt x="861" y="1507"/>
                </a:cubicBezTo>
                <a:cubicBezTo>
                  <a:pt x="861" y="1445"/>
                  <a:pt x="791" y="1494"/>
                  <a:pt x="787" y="1531"/>
                </a:cubicBezTo>
                <a:cubicBezTo>
                  <a:pt x="777" y="1512"/>
                  <a:pt x="765" y="1494"/>
                  <a:pt x="751" y="1477"/>
                </a:cubicBezTo>
                <a:cubicBezTo>
                  <a:pt x="716" y="1502"/>
                  <a:pt x="688" y="1544"/>
                  <a:pt x="647" y="1560"/>
                </a:cubicBezTo>
                <a:cubicBezTo>
                  <a:pt x="608" y="1574"/>
                  <a:pt x="540" y="1543"/>
                  <a:pt x="508" y="1572"/>
                </a:cubicBezTo>
                <a:cubicBezTo>
                  <a:pt x="493" y="1587"/>
                  <a:pt x="506" y="1704"/>
                  <a:pt x="493" y="1691"/>
                </a:cubicBezTo>
                <a:cubicBezTo>
                  <a:pt x="523" y="1816"/>
                  <a:pt x="267" y="1986"/>
                  <a:pt x="333" y="2095"/>
                </a:cubicBezTo>
                <a:cubicBezTo>
                  <a:pt x="365" y="2149"/>
                  <a:pt x="337" y="2245"/>
                  <a:pt x="342" y="2308"/>
                </a:cubicBezTo>
                <a:cubicBezTo>
                  <a:pt x="348" y="2379"/>
                  <a:pt x="399" y="2438"/>
                  <a:pt x="399" y="2508"/>
                </a:cubicBezTo>
                <a:cubicBezTo>
                  <a:pt x="399" y="2573"/>
                  <a:pt x="395" y="2615"/>
                  <a:pt x="430" y="2673"/>
                </a:cubicBezTo>
                <a:cubicBezTo>
                  <a:pt x="468" y="2735"/>
                  <a:pt x="446" y="2762"/>
                  <a:pt x="427" y="2823"/>
                </a:cubicBezTo>
                <a:cubicBezTo>
                  <a:pt x="414" y="2866"/>
                  <a:pt x="469" y="2880"/>
                  <a:pt x="443" y="2926"/>
                </a:cubicBezTo>
                <a:cubicBezTo>
                  <a:pt x="397" y="3009"/>
                  <a:pt x="288" y="3153"/>
                  <a:pt x="255" y="3234"/>
                </a:cubicBezTo>
                <a:cubicBezTo>
                  <a:pt x="238" y="3278"/>
                  <a:pt x="252" y="3351"/>
                  <a:pt x="196" y="3371"/>
                </a:cubicBezTo>
                <a:cubicBezTo>
                  <a:pt x="129" y="3394"/>
                  <a:pt x="113" y="3396"/>
                  <a:pt x="106" y="3473"/>
                </a:cubicBezTo>
                <a:cubicBezTo>
                  <a:pt x="101" y="3537"/>
                  <a:pt x="43" y="3596"/>
                  <a:pt x="27" y="3662"/>
                </a:cubicBezTo>
                <a:close/>
                <a:moveTo>
                  <a:pt x="2227" y="1765"/>
                </a:moveTo>
                <a:cubicBezTo>
                  <a:pt x="2227" y="1759"/>
                  <a:pt x="2227" y="1753"/>
                  <a:pt x="2227" y="1747"/>
                </a:cubicBezTo>
                <a:cubicBezTo>
                  <a:pt x="2209" y="1780"/>
                  <a:pt x="2164" y="1818"/>
                  <a:pt x="2182" y="1860"/>
                </a:cubicBezTo>
                <a:cubicBezTo>
                  <a:pt x="2201" y="1830"/>
                  <a:pt x="2210" y="1796"/>
                  <a:pt x="2227" y="1765"/>
                </a:cubicBezTo>
                <a:close/>
                <a:moveTo>
                  <a:pt x="1761" y="575"/>
                </a:moveTo>
                <a:cubicBezTo>
                  <a:pt x="1775" y="549"/>
                  <a:pt x="1758" y="521"/>
                  <a:pt x="1740" y="503"/>
                </a:cubicBezTo>
                <a:cubicBezTo>
                  <a:pt x="1711" y="527"/>
                  <a:pt x="1718" y="575"/>
                  <a:pt x="1761" y="57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3" name="꙱ Macau (Macao) (Macao Special Administrative Region of the People's Republic of China) (MO) (H)">
            <a:extLst>
              <a:ext uri="{FF2B5EF4-FFF2-40B4-BE49-F238E27FC236}">
                <a16:creationId xmlns:a16="http://schemas.microsoft.com/office/drawing/2014/main" id="{4659B605-AABD-4CDD-B7E3-BEAFFF5D03A7}"/>
              </a:ext>
            </a:extLst>
          </p:cNvPr>
          <p:cNvSpPr>
            <a:spLocks/>
          </p:cNvSpPr>
          <p:nvPr/>
        </p:nvSpPr>
        <p:spPr bwMode="auto">
          <a:xfrm>
            <a:off x="7283028" y="1724761"/>
            <a:ext cx="1195" cy="3586"/>
          </a:xfrm>
          <a:custGeom>
            <a:avLst/>
            <a:gdLst>
              <a:gd name="T0" fmla="*/ 0 w 12"/>
              <a:gd name="T1" fmla="*/ 7 h 35"/>
              <a:gd name="T2" fmla="*/ 6 w 12"/>
              <a:gd name="T3" fmla="*/ 0 h 35"/>
              <a:gd name="T4" fmla="*/ 8 w 12"/>
              <a:gd name="T5" fmla="*/ 35 h 35"/>
              <a:gd name="T6" fmla="*/ 0 w 12"/>
              <a:gd name="T7" fmla="*/ 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35">
                <a:moveTo>
                  <a:pt x="0" y="7"/>
                </a:moveTo>
                <a:cubicBezTo>
                  <a:pt x="5" y="3"/>
                  <a:pt x="10" y="23"/>
                  <a:pt x="6" y="0"/>
                </a:cubicBezTo>
                <a:cubicBezTo>
                  <a:pt x="11" y="11"/>
                  <a:pt x="12" y="22"/>
                  <a:pt x="8" y="35"/>
                </a:cubicBezTo>
                <a:cubicBezTo>
                  <a:pt x="5" y="25"/>
                  <a:pt x="3" y="16"/>
                  <a:pt x="0" y="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4" name="꙱ Luxembourg (Grand Duchy of Luxembourg) (LU) (H)">
            <a:extLst>
              <a:ext uri="{FF2B5EF4-FFF2-40B4-BE49-F238E27FC236}">
                <a16:creationId xmlns:a16="http://schemas.microsoft.com/office/drawing/2014/main" id="{FD19F1D7-3046-4FC7-B424-9242BD4CECFA}"/>
              </a:ext>
            </a:extLst>
          </p:cNvPr>
          <p:cNvSpPr>
            <a:spLocks/>
          </p:cNvSpPr>
          <p:nvPr/>
        </p:nvSpPr>
        <p:spPr bwMode="auto">
          <a:xfrm>
            <a:off x="4552326" y="908538"/>
            <a:ext cx="20316" cy="20316"/>
          </a:xfrm>
          <a:custGeom>
            <a:avLst/>
            <a:gdLst>
              <a:gd name="T0" fmla="*/ 10 w 241"/>
              <a:gd name="T1" fmla="*/ 115 h 248"/>
              <a:gd name="T2" fmla="*/ 82 w 241"/>
              <a:gd name="T3" fmla="*/ 0 h 248"/>
              <a:gd name="T4" fmla="*/ 159 w 241"/>
              <a:gd name="T5" fmla="*/ 93 h 248"/>
              <a:gd name="T6" fmla="*/ 189 w 241"/>
              <a:gd name="T7" fmla="*/ 245 h 248"/>
              <a:gd name="T8" fmla="*/ 189 w 241"/>
              <a:gd name="T9" fmla="*/ 248 h 248"/>
              <a:gd name="T10" fmla="*/ 7 w 241"/>
              <a:gd name="T11" fmla="*/ 220 h 248"/>
              <a:gd name="T12" fmla="*/ 10 w 241"/>
              <a:gd name="T13" fmla="*/ 115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248">
                <a:moveTo>
                  <a:pt x="10" y="115"/>
                </a:moveTo>
                <a:cubicBezTo>
                  <a:pt x="0" y="98"/>
                  <a:pt x="21" y="12"/>
                  <a:pt x="82" y="0"/>
                </a:cubicBezTo>
                <a:cubicBezTo>
                  <a:pt x="80" y="30"/>
                  <a:pt x="104" y="66"/>
                  <a:pt x="159" y="93"/>
                </a:cubicBezTo>
                <a:cubicBezTo>
                  <a:pt x="241" y="133"/>
                  <a:pt x="160" y="210"/>
                  <a:pt x="189" y="245"/>
                </a:cubicBezTo>
                <a:lnTo>
                  <a:pt x="189" y="248"/>
                </a:lnTo>
                <a:cubicBezTo>
                  <a:pt x="160" y="234"/>
                  <a:pt x="46" y="232"/>
                  <a:pt x="7" y="220"/>
                </a:cubicBezTo>
                <a:cubicBezTo>
                  <a:pt x="60" y="184"/>
                  <a:pt x="26" y="154"/>
                  <a:pt x="10" y="11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5" name="꙱ Lithuania (Republic of Lithuania) (LT) (H)">
            <a:extLst>
              <a:ext uri="{FF2B5EF4-FFF2-40B4-BE49-F238E27FC236}">
                <a16:creationId xmlns:a16="http://schemas.microsoft.com/office/drawing/2014/main" id="{9C878ECB-1517-4E51-A8DC-717D977A020F}"/>
              </a:ext>
            </a:extLst>
          </p:cNvPr>
          <p:cNvSpPr>
            <a:spLocks/>
          </p:cNvSpPr>
          <p:nvPr/>
        </p:nvSpPr>
        <p:spPr bwMode="auto">
          <a:xfrm>
            <a:off x="4886942" y="730474"/>
            <a:ext cx="126676" cy="71703"/>
          </a:xfrm>
          <a:custGeom>
            <a:avLst/>
            <a:gdLst>
              <a:gd name="T0" fmla="*/ 80 w 1529"/>
              <a:gd name="T1" fmla="*/ 91 h 880"/>
              <a:gd name="T2" fmla="*/ 496 w 1529"/>
              <a:gd name="T3" fmla="*/ 37 h 880"/>
              <a:gd name="T4" fmla="*/ 669 w 1529"/>
              <a:gd name="T5" fmla="*/ 54 h 880"/>
              <a:gd name="T6" fmla="*/ 922 w 1529"/>
              <a:gd name="T7" fmla="*/ 51 h 880"/>
              <a:gd name="T8" fmla="*/ 1056 w 1529"/>
              <a:gd name="T9" fmla="*/ 94 h 880"/>
              <a:gd name="T10" fmla="*/ 1287 w 1529"/>
              <a:gd name="T11" fmla="*/ 184 h 880"/>
              <a:gd name="T12" fmla="*/ 1462 w 1529"/>
              <a:gd name="T13" fmla="*/ 275 h 880"/>
              <a:gd name="T14" fmla="*/ 1529 w 1529"/>
              <a:gd name="T15" fmla="*/ 408 h 880"/>
              <a:gd name="T16" fmla="*/ 1449 w 1529"/>
              <a:gd name="T17" fmla="*/ 459 h 880"/>
              <a:gd name="T18" fmla="*/ 1342 w 1529"/>
              <a:gd name="T19" fmla="*/ 524 h 880"/>
              <a:gd name="T20" fmla="*/ 1232 w 1529"/>
              <a:gd name="T21" fmla="*/ 726 h 880"/>
              <a:gd name="T22" fmla="*/ 1293 w 1529"/>
              <a:gd name="T23" fmla="*/ 754 h 880"/>
              <a:gd name="T24" fmla="*/ 1238 w 1529"/>
              <a:gd name="T25" fmla="*/ 797 h 880"/>
              <a:gd name="T26" fmla="*/ 1163 w 1529"/>
              <a:gd name="T27" fmla="*/ 762 h 880"/>
              <a:gd name="T28" fmla="*/ 1124 w 1529"/>
              <a:gd name="T29" fmla="*/ 795 h 880"/>
              <a:gd name="T30" fmla="*/ 1063 w 1529"/>
              <a:gd name="T31" fmla="*/ 805 h 880"/>
              <a:gd name="T32" fmla="*/ 1002 w 1529"/>
              <a:gd name="T33" fmla="*/ 859 h 880"/>
              <a:gd name="T34" fmla="*/ 851 w 1529"/>
              <a:gd name="T35" fmla="*/ 875 h 880"/>
              <a:gd name="T36" fmla="*/ 706 w 1529"/>
              <a:gd name="T37" fmla="*/ 861 h 880"/>
              <a:gd name="T38" fmla="*/ 614 w 1529"/>
              <a:gd name="T39" fmla="*/ 742 h 880"/>
              <a:gd name="T40" fmla="*/ 621 w 1529"/>
              <a:gd name="T41" fmla="*/ 557 h 880"/>
              <a:gd name="T42" fmla="*/ 532 w 1529"/>
              <a:gd name="T43" fmla="*/ 482 h 880"/>
              <a:gd name="T44" fmla="*/ 283 w 1529"/>
              <a:gd name="T45" fmla="*/ 449 h 880"/>
              <a:gd name="T46" fmla="*/ 133 w 1529"/>
              <a:gd name="T47" fmla="*/ 433 h 880"/>
              <a:gd name="T48" fmla="*/ 40 w 1529"/>
              <a:gd name="T49" fmla="*/ 294 h 880"/>
              <a:gd name="T50" fmla="*/ 0 w 1529"/>
              <a:gd name="T51" fmla="*/ 147 h 880"/>
              <a:gd name="T52" fmla="*/ 80 w 1529"/>
              <a:gd name="T53" fmla="*/ 91 h 8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29" h="880">
                <a:moveTo>
                  <a:pt x="80" y="91"/>
                </a:moveTo>
                <a:cubicBezTo>
                  <a:pt x="144" y="46"/>
                  <a:pt x="433" y="20"/>
                  <a:pt x="496" y="37"/>
                </a:cubicBezTo>
                <a:cubicBezTo>
                  <a:pt x="563" y="61"/>
                  <a:pt x="598" y="40"/>
                  <a:pt x="669" y="54"/>
                </a:cubicBezTo>
                <a:cubicBezTo>
                  <a:pt x="730" y="60"/>
                  <a:pt x="861" y="88"/>
                  <a:pt x="922" y="51"/>
                </a:cubicBezTo>
                <a:cubicBezTo>
                  <a:pt x="1000" y="0"/>
                  <a:pt x="1006" y="55"/>
                  <a:pt x="1056" y="94"/>
                </a:cubicBezTo>
                <a:cubicBezTo>
                  <a:pt x="1111" y="138"/>
                  <a:pt x="1212" y="93"/>
                  <a:pt x="1287" y="184"/>
                </a:cubicBezTo>
                <a:cubicBezTo>
                  <a:pt x="1307" y="207"/>
                  <a:pt x="1434" y="290"/>
                  <a:pt x="1462" y="275"/>
                </a:cubicBezTo>
                <a:cubicBezTo>
                  <a:pt x="1452" y="317"/>
                  <a:pt x="1378" y="368"/>
                  <a:pt x="1529" y="408"/>
                </a:cubicBezTo>
                <a:cubicBezTo>
                  <a:pt x="1481" y="432"/>
                  <a:pt x="1512" y="464"/>
                  <a:pt x="1449" y="459"/>
                </a:cubicBezTo>
                <a:cubicBezTo>
                  <a:pt x="1388" y="453"/>
                  <a:pt x="1390" y="499"/>
                  <a:pt x="1342" y="524"/>
                </a:cubicBezTo>
                <a:cubicBezTo>
                  <a:pt x="1247" y="574"/>
                  <a:pt x="1300" y="652"/>
                  <a:pt x="1232" y="726"/>
                </a:cubicBezTo>
                <a:cubicBezTo>
                  <a:pt x="1245" y="731"/>
                  <a:pt x="1279" y="739"/>
                  <a:pt x="1293" y="754"/>
                </a:cubicBezTo>
                <a:cubicBezTo>
                  <a:pt x="1316" y="778"/>
                  <a:pt x="1275" y="813"/>
                  <a:pt x="1238" y="797"/>
                </a:cubicBezTo>
                <a:cubicBezTo>
                  <a:pt x="1256" y="749"/>
                  <a:pt x="1202" y="744"/>
                  <a:pt x="1163" y="762"/>
                </a:cubicBezTo>
                <a:cubicBezTo>
                  <a:pt x="1147" y="770"/>
                  <a:pt x="1139" y="787"/>
                  <a:pt x="1124" y="795"/>
                </a:cubicBezTo>
                <a:cubicBezTo>
                  <a:pt x="1104" y="804"/>
                  <a:pt x="1081" y="789"/>
                  <a:pt x="1063" y="805"/>
                </a:cubicBezTo>
                <a:cubicBezTo>
                  <a:pt x="1033" y="830"/>
                  <a:pt x="1043" y="847"/>
                  <a:pt x="1002" y="859"/>
                </a:cubicBezTo>
                <a:cubicBezTo>
                  <a:pt x="932" y="880"/>
                  <a:pt x="922" y="876"/>
                  <a:pt x="851" y="875"/>
                </a:cubicBezTo>
                <a:cubicBezTo>
                  <a:pt x="834" y="875"/>
                  <a:pt x="726" y="879"/>
                  <a:pt x="706" y="861"/>
                </a:cubicBezTo>
                <a:cubicBezTo>
                  <a:pt x="698" y="821"/>
                  <a:pt x="653" y="760"/>
                  <a:pt x="614" y="742"/>
                </a:cubicBezTo>
                <a:cubicBezTo>
                  <a:pt x="561" y="601"/>
                  <a:pt x="600" y="613"/>
                  <a:pt x="621" y="557"/>
                </a:cubicBezTo>
                <a:cubicBezTo>
                  <a:pt x="625" y="546"/>
                  <a:pt x="546" y="483"/>
                  <a:pt x="532" y="482"/>
                </a:cubicBezTo>
                <a:cubicBezTo>
                  <a:pt x="501" y="482"/>
                  <a:pt x="336" y="491"/>
                  <a:pt x="283" y="449"/>
                </a:cubicBezTo>
                <a:cubicBezTo>
                  <a:pt x="225" y="403"/>
                  <a:pt x="143" y="388"/>
                  <a:pt x="133" y="433"/>
                </a:cubicBezTo>
                <a:cubicBezTo>
                  <a:pt x="135" y="389"/>
                  <a:pt x="62" y="331"/>
                  <a:pt x="40" y="294"/>
                </a:cubicBezTo>
                <a:cubicBezTo>
                  <a:pt x="13" y="248"/>
                  <a:pt x="17" y="196"/>
                  <a:pt x="0" y="147"/>
                </a:cubicBezTo>
                <a:cubicBezTo>
                  <a:pt x="42" y="154"/>
                  <a:pt x="52" y="110"/>
                  <a:pt x="80" y="9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6" name="꙱ Liechtenstein (Principality of Liechtenstein) (LI) (H)">
            <a:extLst>
              <a:ext uri="{FF2B5EF4-FFF2-40B4-BE49-F238E27FC236}">
                <a16:creationId xmlns:a16="http://schemas.microsoft.com/office/drawing/2014/main" id="{F6FB5F57-32CC-4529-BEFC-FC99965DE896}"/>
              </a:ext>
            </a:extLst>
          </p:cNvPr>
          <p:cNvSpPr>
            <a:spLocks/>
          </p:cNvSpPr>
          <p:nvPr/>
        </p:nvSpPr>
        <p:spPr bwMode="auto">
          <a:xfrm>
            <a:off x="4637175" y="990996"/>
            <a:ext cx="4780" cy="7170"/>
          </a:xfrm>
          <a:custGeom>
            <a:avLst/>
            <a:gdLst>
              <a:gd name="T0" fmla="*/ 0 w 53"/>
              <a:gd name="T1" fmla="*/ 75 h 86"/>
              <a:gd name="T2" fmla="*/ 18 w 53"/>
              <a:gd name="T3" fmla="*/ 0 h 86"/>
              <a:gd name="T4" fmla="*/ 0 w 53"/>
              <a:gd name="T5" fmla="*/ 75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3" h="86">
                <a:moveTo>
                  <a:pt x="0" y="75"/>
                </a:moveTo>
                <a:cubicBezTo>
                  <a:pt x="1" y="49"/>
                  <a:pt x="7" y="24"/>
                  <a:pt x="18" y="0"/>
                </a:cubicBezTo>
                <a:cubicBezTo>
                  <a:pt x="35" y="25"/>
                  <a:pt x="53" y="86"/>
                  <a:pt x="0" y="7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7" name="꙱ Libya (LY) (H)">
            <a:extLst>
              <a:ext uri="{FF2B5EF4-FFF2-40B4-BE49-F238E27FC236}">
                <a16:creationId xmlns:a16="http://schemas.microsoft.com/office/drawing/2014/main" id="{9E0C9A3E-2F91-4A9F-8AFD-9722099950D0}"/>
              </a:ext>
            </a:extLst>
          </p:cNvPr>
          <p:cNvSpPr>
            <a:spLocks/>
          </p:cNvSpPr>
          <p:nvPr/>
        </p:nvSpPr>
        <p:spPr bwMode="auto">
          <a:xfrm>
            <a:off x="4627614" y="1402096"/>
            <a:ext cx="405124" cy="402734"/>
          </a:xfrm>
          <a:custGeom>
            <a:avLst/>
            <a:gdLst>
              <a:gd name="T0" fmla="*/ 1291 w 4904"/>
              <a:gd name="T1" fmla="*/ 107 h 4876"/>
              <a:gd name="T2" fmla="*/ 1488 w 4904"/>
              <a:gd name="T3" fmla="*/ 160 h 4876"/>
              <a:gd name="T4" fmla="*/ 1646 w 4904"/>
              <a:gd name="T5" fmla="*/ 249 h 4876"/>
              <a:gd name="T6" fmla="*/ 1879 w 4904"/>
              <a:gd name="T7" fmla="*/ 434 h 4876"/>
              <a:gd name="T8" fmla="*/ 2336 w 4904"/>
              <a:gd name="T9" fmla="*/ 708 h 4876"/>
              <a:gd name="T10" fmla="*/ 3011 w 4904"/>
              <a:gd name="T11" fmla="*/ 1035 h 4876"/>
              <a:gd name="T12" fmla="*/ 3316 w 4904"/>
              <a:gd name="T13" fmla="*/ 772 h 4876"/>
              <a:gd name="T14" fmla="*/ 3254 w 4904"/>
              <a:gd name="T15" fmla="*/ 412 h 4876"/>
              <a:gd name="T16" fmla="*/ 3606 w 4904"/>
              <a:gd name="T17" fmla="*/ 147 h 4876"/>
              <a:gd name="T18" fmla="*/ 3763 w 4904"/>
              <a:gd name="T19" fmla="*/ 95 h 4876"/>
              <a:gd name="T20" fmla="*/ 4135 w 4904"/>
              <a:gd name="T21" fmla="*/ 178 h 4876"/>
              <a:gd name="T22" fmla="*/ 4195 w 4904"/>
              <a:gd name="T23" fmla="*/ 285 h 4876"/>
              <a:gd name="T24" fmla="*/ 4324 w 4904"/>
              <a:gd name="T25" fmla="*/ 353 h 4876"/>
              <a:gd name="T26" fmla="*/ 4518 w 4904"/>
              <a:gd name="T27" fmla="*/ 413 h 4876"/>
              <a:gd name="T28" fmla="*/ 4730 w 4904"/>
              <a:gd name="T29" fmla="*/ 423 h 4876"/>
              <a:gd name="T30" fmla="*/ 4817 w 4904"/>
              <a:gd name="T31" fmla="*/ 545 h 4876"/>
              <a:gd name="T32" fmla="*/ 4780 w 4904"/>
              <a:gd name="T33" fmla="*/ 842 h 4876"/>
              <a:gd name="T34" fmla="*/ 4732 w 4904"/>
              <a:gd name="T35" fmla="*/ 1131 h 4876"/>
              <a:gd name="T36" fmla="*/ 4808 w 4904"/>
              <a:gd name="T37" fmla="*/ 1432 h 4876"/>
              <a:gd name="T38" fmla="*/ 4826 w 4904"/>
              <a:gd name="T39" fmla="*/ 1750 h 4876"/>
              <a:gd name="T40" fmla="*/ 4885 w 4904"/>
              <a:gd name="T41" fmla="*/ 3984 h 4876"/>
              <a:gd name="T42" fmla="*/ 4882 w 4904"/>
              <a:gd name="T43" fmla="*/ 3984 h 4876"/>
              <a:gd name="T44" fmla="*/ 4904 w 4904"/>
              <a:gd name="T45" fmla="*/ 4706 h 4876"/>
              <a:gd name="T46" fmla="*/ 4593 w 4904"/>
              <a:gd name="T47" fmla="*/ 4700 h 4876"/>
              <a:gd name="T48" fmla="*/ 4596 w 4904"/>
              <a:gd name="T49" fmla="*/ 4876 h 4876"/>
              <a:gd name="T50" fmla="*/ 2139 w 4904"/>
              <a:gd name="T51" fmla="*/ 3486 h 4876"/>
              <a:gd name="T52" fmla="*/ 1797 w 4904"/>
              <a:gd name="T53" fmla="*/ 3648 h 4876"/>
              <a:gd name="T54" fmla="*/ 1449 w 4904"/>
              <a:gd name="T55" fmla="*/ 3661 h 4876"/>
              <a:gd name="T56" fmla="*/ 915 w 4904"/>
              <a:gd name="T57" fmla="*/ 3456 h 4876"/>
              <a:gd name="T58" fmla="*/ 857 w 4904"/>
              <a:gd name="T59" fmla="*/ 3417 h 4876"/>
              <a:gd name="T60" fmla="*/ 590 w 4904"/>
              <a:gd name="T61" fmla="*/ 3120 h 4876"/>
              <a:gd name="T62" fmla="*/ 476 w 4904"/>
              <a:gd name="T63" fmla="*/ 3075 h 4876"/>
              <a:gd name="T64" fmla="*/ 355 w 4904"/>
              <a:gd name="T65" fmla="*/ 3080 h 4876"/>
              <a:gd name="T66" fmla="*/ 271 w 4904"/>
              <a:gd name="T67" fmla="*/ 2916 h 4876"/>
              <a:gd name="T68" fmla="*/ 208 w 4904"/>
              <a:gd name="T69" fmla="*/ 2705 h 4876"/>
              <a:gd name="T70" fmla="*/ 91 w 4904"/>
              <a:gd name="T71" fmla="*/ 2447 h 4876"/>
              <a:gd name="T72" fmla="*/ 216 w 4904"/>
              <a:gd name="T73" fmla="*/ 2230 h 4876"/>
              <a:gd name="T74" fmla="*/ 204 w 4904"/>
              <a:gd name="T75" fmla="*/ 2009 h 4876"/>
              <a:gd name="T76" fmla="*/ 217 w 4904"/>
              <a:gd name="T77" fmla="*/ 1814 h 4876"/>
              <a:gd name="T78" fmla="*/ 182 w 4904"/>
              <a:gd name="T79" fmla="*/ 1323 h 4876"/>
              <a:gd name="T80" fmla="*/ 118 w 4904"/>
              <a:gd name="T81" fmla="*/ 1046 h 4876"/>
              <a:gd name="T82" fmla="*/ 212 w 4904"/>
              <a:gd name="T83" fmla="*/ 998 h 4876"/>
              <a:gd name="T84" fmla="*/ 335 w 4904"/>
              <a:gd name="T85" fmla="*/ 776 h 4876"/>
              <a:gd name="T86" fmla="*/ 303 w 4904"/>
              <a:gd name="T87" fmla="*/ 599 h 4876"/>
              <a:gd name="T88" fmla="*/ 428 w 4904"/>
              <a:gd name="T89" fmla="*/ 478 h 4876"/>
              <a:gd name="T90" fmla="*/ 727 w 4904"/>
              <a:gd name="T91" fmla="*/ 243 h 4876"/>
              <a:gd name="T92" fmla="*/ 702 w 4904"/>
              <a:gd name="T93" fmla="*/ 166 h 4876"/>
              <a:gd name="T94" fmla="*/ 715 w 4904"/>
              <a:gd name="T95" fmla="*/ 0 h 4876"/>
              <a:gd name="T96" fmla="*/ 897 w 4904"/>
              <a:gd name="T97" fmla="*/ 91 h 4876"/>
              <a:gd name="T98" fmla="*/ 1291 w 4904"/>
              <a:gd name="T99" fmla="*/ 107 h 4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04" h="4876">
                <a:moveTo>
                  <a:pt x="1291" y="107"/>
                </a:moveTo>
                <a:cubicBezTo>
                  <a:pt x="1356" y="130"/>
                  <a:pt x="1425" y="133"/>
                  <a:pt x="1488" y="160"/>
                </a:cubicBezTo>
                <a:cubicBezTo>
                  <a:pt x="1544" y="184"/>
                  <a:pt x="1589" y="227"/>
                  <a:pt x="1646" y="249"/>
                </a:cubicBezTo>
                <a:cubicBezTo>
                  <a:pt x="1745" y="288"/>
                  <a:pt x="1837" y="197"/>
                  <a:pt x="1879" y="434"/>
                </a:cubicBezTo>
                <a:cubicBezTo>
                  <a:pt x="1928" y="718"/>
                  <a:pt x="2193" y="682"/>
                  <a:pt x="2336" y="708"/>
                </a:cubicBezTo>
                <a:cubicBezTo>
                  <a:pt x="2842" y="800"/>
                  <a:pt x="2816" y="1052"/>
                  <a:pt x="3011" y="1035"/>
                </a:cubicBezTo>
                <a:cubicBezTo>
                  <a:pt x="3144" y="1023"/>
                  <a:pt x="3287" y="906"/>
                  <a:pt x="3316" y="772"/>
                </a:cubicBezTo>
                <a:cubicBezTo>
                  <a:pt x="3336" y="682"/>
                  <a:pt x="3205" y="562"/>
                  <a:pt x="3254" y="412"/>
                </a:cubicBezTo>
                <a:cubicBezTo>
                  <a:pt x="3293" y="296"/>
                  <a:pt x="3484" y="151"/>
                  <a:pt x="3606" y="147"/>
                </a:cubicBezTo>
                <a:cubicBezTo>
                  <a:pt x="3669" y="145"/>
                  <a:pt x="3705" y="100"/>
                  <a:pt x="3763" y="95"/>
                </a:cubicBezTo>
                <a:cubicBezTo>
                  <a:pt x="3952" y="81"/>
                  <a:pt x="3978" y="117"/>
                  <a:pt x="4135" y="178"/>
                </a:cubicBezTo>
                <a:cubicBezTo>
                  <a:pt x="4211" y="208"/>
                  <a:pt x="4191" y="218"/>
                  <a:pt x="4195" y="285"/>
                </a:cubicBezTo>
                <a:cubicBezTo>
                  <a:pt x="4198" y="339"/>
                  <a:pt x="4285" y="350"/>
                  <a:pt x="4324" y="353"/>
                </a:cubicBezTo>
                <a:cubicBezTo>
                  <a:pt x="4399" y="359"/>
                  <a:pt x="4448" y="393"/>
                  <a:pt x="4518" y="413"/>
                </a:cubicBezTo>
                <a:cubicBezTo>
                  <a:pt x="4587" y="433"/>
                  <a:pt x="4659" y="410"/>
                  <a:pt x="4730" y="423"/>
                </a:cubicBezTo>
                <a:cubicBezTo>
                  <a:pt x="4767" y="430"/>
                  <a:pt x="4823" y="502"/>
                  <a:pt x="4817" y="545"/>
                </a:cubicBezTo>
                <a:cubicBezTo>
                  <a:pt x="4670" y="667"/>
                  <a:pt x="4764" y="739"/>
                  <a:pt x="4780" y="842"/>
                </a:cubicBezTo>
                <a:cubicBezTo>
                  <a:pt x="4795" y="939"/>
                  <a:pt x="4674" y="1037"/>
                  <a:pt x="4732" y="1131"/>
                </a:cubicBezTo>
                <a:cubicBezTo>
                  <a:pt x="4772" y="1211"/>
                  <a:pt x="4795" y="1343"/>
                  <a:pt x="4808" y="1432"/>
                </a:cubicBezTo>
                <a:cubicBezTo>
                  <a:pt x="4822" y="1536"/>
                  <a:pt x="4819" y="1645"/>
                  <a:pt x="4826" y="1750"/>
                </a:cubicBezTo>
                <a:lnTo>
                  <a:pt x="4885" y="3984"/>
                </a:lnTo>
                <a:lnTo>
                  <a:pt x="4882" y="3984"/>
                </a:lnTo>
                <a:lnTo>
                  <a:pt x="4904" y="4706"/>
                </a:lnTo>
                <a:lnTo>
                  <a:pt x="4593" y="4700"/>
                </a:lnTo>
                <a:lnTo>
                  <a:pt x="4596" y="4876"/>
                </a:lnTo>
                <a:lnTo>
                  <a:pt x="2139" y="3486"/>
                </a:lnTo>
                <a:cubicBezTo>
                  <a:pt x="2025" y="3538"/>
                  <a:pt x="1912" y="3596"/>
                  <a:pt x="1797" y="3648"/>
                </a:cubicBezTo>
                <a:cubicBezTo>
                  <a:pt x="1520" y="3770"/>
                  <a:pt x="1588" y="3799"/>
                  <a:pt x="1449" y="3661"/>
                </a:cubicBezTo>
                <a:cubicBezTo>
                  <a:pt x="1280" y="3493"/>
                  <a:pt x="1109" y="3529"/>
                  <a:pt x="915" y="3456"/>
                </a:cubicBezTo>
                <a:cubicBezTo>
                  <a:pt x="897" y="3446"/>
                  <a:pt x="869" y="3415"/>
                  <a:pt x="857" y="3417"/>
                </a:cubicBezTo>
                <a:cubicBezTo>
                  <a:pt x="781" y="3317"/>
                  <a:pt x="842" y="3214"/>
                  <a:pt x="590" y="3120"/>
                </a:cubicBezTo>
                <a:cubicBezTo>
                  <a:pt x="553" y="3106"/>
                  <a:pt x="517" y="3074"/>
                  <a:pt x="476" y="3075"/>
                </a:cubicBezTo>
                <a:cubicBezTo>
                  <a:pt x="436" y="3076"/>
                  <a:pt x="393" y="3120"/>
                  <a:pt x="355" y="3080"/>
                </a:cubicBezTo>
                <a:cubicBezTo>
                  <a:pt x="325" y="3047"/>
                  <a:pt x="272" y="2962"/>
                  <a:pt x="271" y="2916"/>
                </a:cubicBezTo>
                <a:cubicBezTo>
                  <a:pt x="270" y="2821"/>
                  <a:pt x="260" y="2786"/>
                  <a:pt x="208" y="2705"/>
                </a:cubicBezTo>
                <a:cubicBezTo>
                  <a:pt x="167" y="2642"/>
                  <a:pt x="33" y="2531"/>
                  <a:pt x="91" y="2447"/>
                </a:cubicBezTo>
                <a:cubicBezTo>
                  <a:pt x="158" y="2351"/>
                  <a:pt x="260" y="2388"/>
                  <a:pt x="216" y="2230"/>
                </a:cubicBezTo>
                <a:cubicBezTo>
                  <a:pt x="194" y="2151"/>
                  <a:pt x="177" y="2089"/>
                  <a:pt x="204" y="2009"/>
                </a:cubicBezTo>
                <a:cubicBezTo>
                  <a:pt x="221" y="1958"/>
                  <a:pt x="243" y="1911"/>
                  <a:pt x="217" y="1814"/>
                </a:cubicBezTo>
                <a:cubicBezTo>
                  <a:pt x="170" y="1683"/>
                  <a:pt x="269" y="1571"/>
                  <a:pt x="182" y="1323"/>
                </a:cubicBezTo>
                <a:cubicBezTo>
                  <a:pt x="103" y="1098"/>
                  <a:pt x="0" y="1110"/>
                  <a:pt x="118" y="1046"/>
                </a:cubicBezTo>
                <a:cubicBezTo>
                  <a:pt x="142" y="1033"/>
                  <a:pt x="185" y="1016"/>
                  <a:pt x="212" y="998"/>
                </a:cubicBezTo>
                <a:cubicBezTo>
                  <a:pt x="270" y="960"/>
                  <a:pt x="349" y="851"/>
                  <a:pt x="335" y="776"/>
                </a:cubicBezTo>
                <a:cubicBezTo>
                  <a:pt x="324" y="718"/>
                  <a:pt x="297" y="660"/>
                  <a:pt x="303" y="599"/>
                </a:cubicBezTo>
                <a:cubicBezTo>
                  <a:pt x="311" y="516"/>
                  <a:pt x="412" y="538"/>
                  <a:pt x="428" y="478"/>
                </a:cubicBezTo>
                <a:cubicBezTo>
                  <a:pt x="467" y="332"/>
                  <a:pt x="734" y="326"/>
                  <a:pt x="727" y="243"/>
                </a:cubicBezTo>
                <a:cubicBezTo>
                  <a:pt x="725" y="221"/>
                  <a:pt x="700" y="193"/>
                  <a:pt x="702" y="166"/>
                </a:cubicBezTo>
                <a:lnTo>
                  <a:pt x="715" y="0"/>
                </a:lnTo>
                <a:cubicBezTo>
                  <a:pt x="769" y="37"/>
                  <a:pt x="840" y="56"/>
                  <a:pt x="897" y="91"/>
                </a:cubicBezTo>
                <a:cubicBezTo>
                  <a:pt x="1076" y="201"/>
                  <a:pt x="1188" y="69"/>
                  <a:pt x="1291" y="10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8" name="꙱ Liberia (Republic of Liberia) (LR) (H)">
            <a:extLst>
              <a:ext uri="{FF2B5EF4-FFF2-40B4-BE49-F238E27FC236}">
                <a16:creationId xmlns:a16="http://schemas.microsoft.com/office/drawing/2014/main" id="{1D17B0DF-D82B-4084-82EC-30D2FD938D53}"/>
              </a:ext>
            </a:extLst>
          </p:cNvPr>
          <p:cNvSpPr>
            <a:spLocks/>
          </p:cNvSpPr>
          <p:nvPr/>
        </p:nvSpPr>
        <p:spPr bwMode="auto">
          <a:xfrm>
            <a:off x="4092229" y="2127495"/>
            <a:ext cx="107555" cy="123091"/>
          </a:xfrm>
          <a:custGeom>
            <a:avLst/>
            <a:gdLst>
              <a:gd name="T0" fmla="*/ 545 w 1303"/>
              <a:gd name="T1" fmla="*/ 2 h 1492"/>
              <a:gd name="T2" fmla="*/ 635 w 1303"/>
              <a:gd name="T3" fmla="*/ 68 h 1492"/>
              <a:gd name="T4" fmla="*/ 636 w 1303"/>
              <a:gd name="T5" fmla="*/ 135 h 1492"/>
              <a:gd name="T6" fmla="*/ 651 w 1303"/>
              <a:gd name="T7" fmla="*/ 172 h 1492"/>
              <a:gd name="T8" fmla="*/ 632 w 1303"/>
              <a:gd name="T9" fmla="*/ 422 h 1492"/>
              <a:gd name="T10" fmla="*/ 748 w 1303"/>
              <a:gd name="T11" fmla="*/ 481 h 1492"/>
              <a:gd name="T12" fmla="*/ 905 w 1303"/>
              <a:gd name="T13" fmla="*/ 299 h 1492"/>
              <a:gd name="T14" fmla="*/ 955 w 1303"/>
              <a:gd name="T15" fmla="*/ 346 h 1492"/>
              <a:gd name="T16" fmla="*/ 950 w 1303"/>
              <a:gd name="T17" fmla="*/ 350 h 1492"/>
              <a:gd name="T18" fmla="*/ 985 w 1303"/>
              <a:gd name="T19" fmla="*/ 637 h 1492"/>
              <a:gd name="T20" fmla="*/ 906 w 1303"/>
              <a:gd name="T21" fmla="*/ 724 h 1492"/>
              <a:gd name="T22" fmla="*/ 974 w 1303"/>
              <a:gd name="T23" fmla="*/ 748 h 1492"/>
              <a:gd name="T24" fmla="*/ 1141 w 1303"/>
              <a:gd name="T25" fmla="*/ 840 h 1492"/>
              <a:gd name="T26" fmla="*/ 1286 w 1303"/>
              <a:gd name="T27" fmla="*/ 1061 h 1492"/>
              <a:gd name="T28" fmla="*/ 1239 w 1303"/>
              <a:gd name="T29" fmla="*/ 1477 h 1492"/>
              <a:gd name="T30" fmla="*/ 1241 w 1303"/>
              <a:gd name="T31" fmla="*/ 1483 h 1492"/>
              <a:gd name="T32" fmla="*/ 1114 w 1303"/>
              <a:gd name="T33" fmla="*/ 1450 h 1492"/>
              <a:gd name="T34" fmla="*/ 951 w 1303"/>
              <a:gd name="T35" fmla="*/ 1377 h 1492"/>
              <a:gd name="T36" fmla="*/ 671 w 1303"/>
              <a:gd name="T37" fmla="*/ 1193 h 1492"/>
              <a:gd name="T38" fmla="*/ 419 w 1303"/>
              <a:gd name="T39" fmla="*/ 911 h 1492"/>
              <a:gd name="T40" fmla="*/ 229 w 1303"/>
              <a:gd name="T41" fmla="*/ 763 h 1492"/>
              <a:gd name="T42" fmla="*/ 110 w 1303"/>
              <a:gd name="T43" fmla="*/ 692 h 1492"/>
              <a:gd name="T44" fmla="*/ 0 w 1303"/>
              <a:gd name="T45" fmla="*/ 576 h 1492"/>
              <a:gd name="T46" fmla="*/ 75 w 1303"/>
              <a:gd name="T47" fmla="*/ 461 h 1492"/>
              <a:gd name="T48" fmla="*/ 252 w 1303"/>
              <a:gd name="T49" fmla="*/ 296 h 1492"/>
              <a:gd name="T50" fmla="*/ 289 w 1303"/>
              <a:gd name="T51" fmla="*/ 170 h 1492"/>
              <a:gd name="T52" fmla="*/ 382 w 1303"/>
              <a:gd name="T53" fmla="*/ 72 h 1492"/>
              <a:gd name="T54" fmla="*/ 390 w 1303"/>
              <a:gd name="T55" fmla="*/ 30 h 1492"/>
              <a:gd name="T56" fmla="*/ 374 w 1303"/>
              <a:gd name="T57" fmla="*/ 22 h 1492"/>
              <a:gd name="T58" fmla="*/ 475 w 1303"/>
              <a:gd name="T59" fmla="*/ 23 h 1492"/>
              <a:gd name="T60" fmla="*/ 545 w 1303"/>
              <a:gd name="T61" fmla="*/ 2 h 1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03" h="1492">
                <a:moveTo>
                  <a:pt x="545" y="2"/>
                </a:moveTo>
                <a:cubicBezTo>
                  <a:pt x="582" y="4"/>
                  <a:pt x="609" y="47"/>
                  <a:pt x="635" y="68"/>
                </a:cubicBezTo>
                <a:cubicBezTo>
                  <a:pt x="618" y="90"/>
                  <a:pt x="627" y="112"/>
                  <a:pt x="636" y="135"/>
                </a:cubicBezTo>
                <a:cubicBezTo>
                  <a:pt x="643" y="152"/>
                  <a:pt x="632" y="191"/>
                  <a:pt x="651" y="172"/>
                </a:cubicBezTo>
                <a:cubicBezTo>
                  <a:pt x="670" y="259"/>
                  <a:pt x="661" y="338"/>
                  <a:pt x="632" y="422"/>
                </a:cubicBezTo>
                <a:cubicBezTo>
                  <a:pt x="688" y="400"/>
                  <a:pt x="745" y="411"/>
                  <a:pt x="748" y="481"/>
                </a:cubicBezTo>
                <a:cubicBezTo>
                  <a:pt x="897" y="417"/>
                  <a:pt x="855" y="310"/>
                  <a:pt x="905" y="299"/>
                </a:cubicBezTo>
                <a:cubicBezTo>
                  <a:pt x="924" y="295"/>
                  <a:pt x="942" y="322"/>
                  <a:pt x="955" y="346"/>
                </a:cubicBezTo>
                <a:cubicBezTo>
                  <a:pt x="953" y="347"/>
                  <a:pt x="952" y="349"/>
                  <a:pt x="950" y="350"/>
                </a:cubicBezTo>
                <a:cubicBezTo>
                  <a:pt x="1009" y="410"/>
                  <a:pt x="1019" y="550"/>
                  <a:pt x="985" y="637"/>
                </a:cubicBezTo>
                <a:cubicBezTo>
                  <a:pt x="962" y="682"/>
                  <a:pt x="923" y="688"/>
                  <a:pt x="906" y="724"/>
                </a:cubicBezTo>
                <a:cubicBezTo>
                  <a:pt x="940" y="758"/>
                  <a:pt x="967" y="748"/>
                  <a:pt x="974" y="748"/>
                </a:cubicBezTo>
                <a:cubicBezTo>
                  <a:pt x="930" y="830"/>
                  <a:pt x="1148" y="769"/>
                  <a:pt x="1141" y="840"/>
                </a:cubicBezTo>
                <a:cubicBezTo>
                  <a:pt x="1132" y="937"/>
                  <a:pt x="1266" y="914"/>
                  <a:pt x="1286" y="1061"/>
                </a:cubicBezTo>
                <a:cubicBezTo>
                  <a:pt x="1303" y="1182"/>
                  <a:pt x="1165" y="1361"/>
                  <a:pt x="1239" y="1477"/>
                </a:cubicBezTo>
                <a:lnTo>
                  <a:pt x="1241" y="1483"/>
                </a:lnTo>
                <a:cubicBezTo>
                  <a:pt x="1192" y="1492"/>
                  <a:pt x="1154" y="1472"/>
                  <a:pt x="1114" y="1450"/>
                </a:cubicBezTo>
                <a:cubicBezTo>
                  <a:pt x="1062" y="1420"/>
                  <a:pt x="998" y="1416"/>
                  <a:pt x="951" y="1377"/>
                </a:cubicBezTo>
                <a:cubicBezTo>
                  <a:pt x="864" y="1305"/>
                  <a:pt x="751" y="1273"/>
                  <a:pt x="671" y="1193"/>
                </a:cubicBezTo>
                <a:cubicBezTo>
                  <a:pt x="582" y="1104"/>
                  <a:pt x="510" y="998"/>
                  <a:pt x="419" y="911"/>
                </a:cubicBezTo>
                <a:cubicBezTo>
                  <a:pt x="390" y="884"/>
                  <a:pt x="179" y="810"/>
                  <a:pt x="229" y="763"/>
                </a:cubicBezTo>
                <a:cubicBezTo>
                  <a:pt x="190" y="767"/>
                  <a:pt x="143" y="708"/>
                  <a:pt x="110" y="692"/>
                </a:cubicBezTo>
                <a:cubicBezTo>
                  <a:pt x="44" y="660"/>
                  <a:pt x="50" y="623"/>
                  <a:pt x="0" y="576"/>
                </a:cubicBezTo>
                <a:cubicBezTo>
                  <a:pt x="43" y="560"/>
                  <a:pt x="45" y="492"/>
                  <a:pt x="75" y="461"/>
                </a:cubicBezTo>
                <a:cubicBezTo>
                  <a:pt x="131" y="404"/>
                  <a:pt x="199" y="356"/>
                  <a:pt x="252" y="296"/>
                </a:cubicBezTo>
                <a:cubicBezTo>
                  <a:pt x="287" y="257"/>
                  <a:pt x="262" y="205"/>
                  <a:pt x="289" y="170"/>
                </a:cubicBezTo>
                <a:cubicBezTo>
                  <a:pt x="330" y="119"/>
                  <a:pt x="355" y="148"/>
                  <a:pt x="382" y="72"/>
                </a:cubicBezTo>
                <a:cubicBezTo>
                  <a:pt x="393" y="41"/>
                  <a:pt x="382" y="37"/>
                  <a:pt x="390" y="30"/>
                </a:cubicBezTo>
                <a:cubicBezTo>
                  <a:pt x="382" y="25"/>
                  <a:pt x="379" y="24"/>
                  <a:pt x="374" y="22"/>
                </a:cubicBezTo>
                <a:cubicBezTo>
                  <a:pt x="373" y="12"/>
                  <a:pt x="452" y="15"/>
                  <a:pt x="475" y="23"/>
                </a:cubicBezTo>
                <a:cubicBezTo>
                  <a:pt x="502" y="32"/>
                  <a:pt x="518" y="0"/>
                  <a:pt x="545" y="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9" name="꙱ Lesotho (Kingdom of Lesotho) (LS) (H)">
            <a:extLst>
              <a:ext uri="{FF2B5EF4-FFF2-40B4-BE49-F238E27FC236}">
                <a16:creationId xmlns:a16="http://schemas.microsoft.com/office/drawing/2014/main" id="{176977A8-C9ED-45E2-BEAB-B1645BADB5F5}"/>
              </a:ext>
            </a:extLst>
          </p:cNvPr>
          <p:cNvSpPr>
            <a:spLocks/>
          </p:cNvSpPr>
          <p:nvPr/>
        </p:nvSpPr>
        <p:spPr bwMode="auto">
          <a:xfrm>
            <a:off x="5074565" y="3218580"/>
            <a:ext cx="62143" cy="65728"/>
          </a:xfrm>
          <a:custGeom>
            <a:avLst/>
            <a:gdLst>
              <a:gd name="T0" fmla="*/ 401 w 750"/>
              <a:gd name="T1" fmla="*/ 69 h 802"/>
              <a:gd name="T2" fmla="*/ 522 w 750"/>
              <a:gd name="T3" fmla="*/ 35 h 802"/>
              <a:gd name="T4" fmla="*/ 640 w 750"/>
              <a:gd name="T5" fmla="*/ 155 h 802"/>
              <a:gd name="T6" fmla="*/ 743 w 750"/>
              <a:gd name="T7" fmla="*/ 286 h 802"/>
              <a:gd name="T8" fmla="*/ 695 w 750"/>
              <a:gd name="T9" fmla="*/ 370 h 802"/>
              <a:gd name="T10" fmla="*/ 511 w 750"/>
              <a:gd name="T11" fmla="*/ 568 h 802"/>
              <a:gd name="T12" fmla="*/ 379 w 750"/>
              <a:gd name="T13" fmla="*/ 623 h 802"/>
              <a:gd name="T14" fmla="*/ 309 w 750"/>
              <a:gd name="T15" fmla="*/ 752 h 802"/>
              <a:gd name="T16" fmla="*/ 115 w 750"/>
              <a:gd name="T17" fmla="*/ 645 h 802"/>
              <a:gd name="T18" fmla="*/ 68 w 750"/>
              <a:gd name="T19" fmla="*/ 536 h 802"/>
              <a:gd name="T20" fmla="*/ 0 w 750"/>
              <a:gd name="T21" fmla="*/ 401 h 802"/>
              <a:gd name="T22" fmla="*/ 130 w 750"/>
              <a:gd name="T23" fmla="*/ 310 h 802"/>
              <a:gd name="T24" fmla="*/ 209 w 750"/>
              <a:gd name="T25" fmla="*/ 170 h 802"/>
              <a:gd name="T26" fmla="*/ 319 w 750"/>
              <a:gd name="T27" fmla="*/ 117 h 802"/>
              <a:gd name="T28" fmla="*/ 401 w 750"/>
              <a:gd name="T29" fmla="*/ 69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50" h="802">
                <a:moveTo>
                  <a:pt x="401" y="69"/>
                </a:moveTo>
                <a:cubicBezTo>
                  <a:pt x="431" y="56"/>
                  <a:pt x="488" y="0"/>
                  <a:pt x="522" y="35"/>
                </a:cubicBezTo>
                <a:cubicBezTo>
                  <a:pt x="560" y="76"/>
                  <a:pt x="601" y="114"/>
                  <a:pt x="640" y="155"/>
                </a:cubicBezTo>
                <a:cubicBezTo>
                  <a:pt x="690" y="207"/>
                  <a:pt x="721" y="211"/>
                  <a:pt x="743" y="286"/>
                </a:cubicBezTo>
                <a:cubicBezTo>
                  <a:pt x="750" y="310"/>
                  <a:pt x="709" y="354"/>
                  <a:pt x="695" y="370"/>
                </a:cubicBezTo>
                <a:cubicBezTo>
                  <a:pt x="623" y="460"/>
                  <a:pt x="683" y="520"/>
                  <a:pt x="511" y="568"/>
                </a:cubicBezTo>
                <a:cubicBezTo>
                  <a:pt x="461" y="582"/>
                  <a:pt x="409" y="572"/>
                  <a:pt x="379" y="623"/>
                </a:cubicBezTo>
                <a:cubicBezTo>
                  <a:pt x="359" y="655"/>
                  <a:pt x="336" y="729"/>
                  <a:pt x="309" y="752"/>
                </a:cubicBezTo>
                <a:cubicBezTo>
                  <a:pt x="246" y="802"/>
                  <a:pt x="151" y="681"/>
                  <a:pt x="115" y="645"/>
                </a:cubicBezTo>
                <a:cubicBezTo>
                  <a:pt x="86" y="617"/>
                  <a:pt x="96" y="571"/>
                  <a:pt x="68" y="536"/>
                </a:cubicBezTo>
                <a:cubicBezTo>
                  <a:pt x="36" y="496"/>
                  <a:pt x="40" y="440"/>
                  <a:pt x="0" y="401"/>
                </a:cubicBezTo>
                <a:cubicBezTo>
                  <a:pt x="47" y="367"/>
                  <a:pt x="96" y="361"/>
                  <a:pt x="130" y="310"/>
                </a:cubicBezTo>
                <a:cubicBezTo>
                  <a:pt x="160" y="265"/>
                  <a:pt x="176" y="212"/>
                  <a:pt x="209" y="170"/>
                </a:cubicBezTo>
                <a:cubicBezTo>
                  <a:pt x="240" y="130"/>
                  <a:pt x="280" y="138"/>
                  <a:pt x="319" y="117"/>
                </a:cubicBezTo>
                <a:cubicBezTo>
                  <a:pt x="351" y="99"/>
                  <a:pt x="368" y="83"/>
                  <a:pt x="401" y="6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0" name="꙱ Lebanon (Lebanese Republic) (LB) (H)">
            <a:extLst>
              <a:ext uri="{FF2B5EF4-FFF2-40B4-BE49-F238E27FC236}">
                <a16:creationId xmlns:a16="http://schemas.microsoft.com/office/drawing/2014/main" id="{2414C67A-0072-49A7-ABEA-5188DED15E6F}"/>
              </a:ext>
            </a:extLst>
          </p:cNvPr>
          <p:cNvSpPr>
            <a:spLocks/>
          </p:cNvSpPr>
          <p:nvPr/>
        </p:nvSpPr>
        <p:spPr bwMode="auto">
          <a:xfrm>
            <a:off x="5269360" y="1356683"/>
            <a:ext cx="37047" cy="51388"/>
          </a:xfrm>
          <a:custGeom>
            <a:avLst/>
            <a:gdLst>
              <a:gd name="T0" fmla="*/ 0 w 449"/>
              <a:gd name="T1" fmla="*/ 590 h 626"/>
              <a:gd name="T2" fmla="*/ 119 w 449"/>
              <a:gd name="T3" fmla="*/ 289 h 626"/>
              <a:gd name="T4" fmla="*/ 146 w 449"/>
              <a:gd name="T5" fmla="*/ 148 h 626"/>
              <a:gd name="T6" fmla="*/ 216 w 449"/>
              <a:gd name="T7" fmla="*/ 32 h 626"/>
              <a:gd name="T8" fmla="*/ 304 w 449"/>
              <a:gd name="T9" fmla="*/ 33 h 626"/>
              <a:gd name="T10" fmla="*/ 329 w 449"/>
              <a:gd name="T11" fmla="*/ 83 h 626"/>
              <a:gd name="T12" fmla="*/ 370 w 449"/>
              <a:gd name="T13" fmla="*/ 98 h 626"/>
              <a:gd name="T14" fmla="*/ 404 w 449"/>
              <a:gd name="T15" fmla="*/ 158 h 626"/>
              <a:gd name="T16" fmla="*/ 362 w 449"/>
              <a:gd name="T17" fmla="*/ 326 h 626"/>
              <a:gd name="T18" fmla="*/ 273 w 449"/>
              <a:gd name="T19" fmla="*/ 415 h 626"/>
              <a:gd name="T20" fmla="*/ 154 w 449"/>
              <a:gd name="T21" fmla="*/ 533 h 626"/>
              <a:gd name="T22" fmla="*/ 139 w 449"/>
              <a:gd name="T23" fmla="*/ 519 h 626"/>
              <a:gd name="T24" fmla="*/ 118 w 449"/>
              <a:gd name="T25" fmla="*/ 580 h 626"/>
              <a:gd name="T26" fmla="*/ 0 w 449"/>
              <a:gd name="T27" fmla="*/ 590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9" h="626">
                <a:moveTo>
                  <a:pt x="0" y="590"/>
                </a:moveTo>
                <a:cubicBezTo>
                  <a:pt x="65" y="513"/>
                  <a:pt x="63" y="375"/>
                  <a:pt x="119" y="289"/>
                </a:cubicBezTo>
                <a:cubicBezTo>
                  <a:pt x="146" y="247"/>
                  <a:pt x="114" y="189"/>
                  <a:pt x="146" y="148"/>
                </a:cubicBezTo>
                <a:cubicBezTo>
                  <a:pt x="170" y="117"/>
                  <a:pt x="238" y="81"/>
                  <a:pt x="216" y="32"/>
                </a:cubicBezTo>
                <a:cubicBezTo>
                  <a:pt x="241" y="37"/>
                  <a:pt x="280" y="48"/>
                  <a:pt x="304" y="33"/>
                </a:cubicBezTo>
                <a:cubicBezTo>
                  <a:pt x="360" y="0"/>
                  <a:pt x="321" y="64"/>
                  <a:pt x="329" y="83"/>
                </a:cubicBezTo>
                <a:cubicBezTo>
                  <a:pt x="328" y="80"/>
                  <a:pt x="366" y="94"/>
                  <a:pt x="370" y="98"/>
                </a:cubicBezTo>
                <a:cubicBezTo>
                  <a:pt x="398" y="125"/>
                  <a:pt x="382" y="119"/>
                  <a:pt x="404" y="158"/>
                </a:cubicBezTo>
                <a:cubicBezTo>
                  <a:pt x="449" y="242"/>
                  <a:pt x="304" y="255"/>
                  <a:pt x="362" y="326"/>
                </a:cubicBezTo>
                <a:cubicBezTo>
                  <a:pt x="303" y="308"/>
                  <a:pt x="202" y="349"/>
                  <a:pt x="273" y="415"/>
                </a:cubicBezTo>
                <a:cubicBezTo>
                  <a:pt x="246" y="421"/>
                  <a:pt x="158" y="507"/>
                  <a:pt x="154" y="533"/>
                </a:cubicBezTo>
                <a:cubicBezTo>
                  <a:pt x="147" y="530"/>
                  <a:pt x="142" y="525"/>
                  <a:pt x="139" y="519"/>
                </a:cubicBezTo>
                <a:cubicBezTo>
                  <a:pt x="134" y="533"/>
                  <a:pt x="127" y="558"/>
                  <a:pt x="118" y="580"/>
                </a:cubicBezTo>
                <a:cubicBezTo>
                  <a:pt x="92" y="626"/>
                  <a:pt x="31" y="561"/>
                  <a:pt x="0" y="59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1" name="꙱ Latvia (Republic of Latvia) (LV) (H)">
            <a:extLst>
              <a:ext uri="{FF2B5EF4-FFF2-40B4-BE49-F238E27FC236}">
                <a16:creationId xmlns:a16="http://schemas.microsoft.com/office/drawing/2014/main" id="{2759DBDA-4229-4F05-8F2B-30DD1C6DD5D7}"/>
              </a:ext>
            </a:extLst>
          </p:cNvPr>
          <p:cNvSpPr>
            <a:spLocks/>
          </p:cNvSpPr>
          <p:nvPr/>
        </p:nvSpPr>
        <p:spPr bwMode="auto">
          <a:xfrm>
            <a:off x="4884552" y="685062"/>
            <a:ext cx="157747" cy="69313"/>
          </a:xfrm>
          <a:custGeom>
            <a:avLst/>
            <a:gdLst>
              <a:gd name="T0" fmla="*/ 387 w 1910"/>
              <a:gd name="T1" fmla="*/ 149 h 838"/>
              <a:gd name="T2" fmla="*/ 514 w 1910"/>
              <a:gd name="T3" fmla="*/ 258 h 838"/>
              <a:gd name="T4" fmla="*/ 813 w 1910"/>
              <a:gd name="T5" fmla="*/ 351 h 838"/>
              <a:gd name="T6" fmla="*/ 825 w 1910"/>
              <a:gd name="T7" fmla="*/ 95 h 838"/>
              <a:gd name="T8" fmla="*/ 1054 w 1910"/>
              <a:gd name="T9" fmla="*/ 42 h 838"/>
              <a:gd name="T10" fmla="*/ 1172 w 1910"/>
              <a:gd name="T11" fmla="*/ 75 h 838"/>
              <a:gd name="T12" fmla="*/ 1320 w 1910"/>
              <a:gd name="T13" fmla="*/ 157 h 838"/>
              <a:gd name="T14" fmla="*/ 1446 w 1910"/>
              <a:gd name="T15" fmla="*/ 189 h 838"/>
              <a:gd name="T16" fmla="*/ 1623 w 1910"/>
              <a:gd name="T17" fmla="*/ 205 h 838"/>
              <a:gd name="T18" fmla="*/ 1765 w 1910"/>
              <a:gd name="T19" fmla="*/ 327 h 838"/>
              <a:gd name="T20" fmla="*/ 1721 w 1910"/>
              <a:gd name="T21" fmla="*/ 431 h 838"/>
              <a:gd name="T22" fmla="*/ 1814 w 1910"/>
              <a:gd name="T23" fmla="*/ 471 h 838"/>
              <a:gd name="T24" fmla="*/ 1910 w 1910"/>
              <a:gd name="T25" fmla="*/ 690 h 838"/>
              <a:gd name="T26" fmla="*/ 1840 w 1910"/>
              <a:gd name="T27" fmla="*/ 682 h 838"/>
              <a:gd name="T28" fmla="*/ 1697 w 1910"/>
              <a:gd name="T29" fmla="*/ 783 h 838"/>
              <a:gd name="T30" fmla="*/ 1494 w 1910"/>
              <a:gd name="T31" fmla="*/ 823 h 838"/>
              <a:gd name="T32" fmla="*/ 1319 w 1910"/>
              <a:gd name="T33" fmla="*/ 732 h 838"/>
              <a:gd name="T34" fmla="*/ 1118 w 1910"/>
              <a:gd name="T35" fmla="*/ 658 h 838"/>
              <a:gd name="T36" fmla="*/ 954 w 1910"/>
              <a:gd name="T37" fmla="*/ 599 h 838"/>
              <a:gd name="T38" fmla="*/ 701 w 1910"/>
              <a:gd name="T39" fmla="*/ 602 h 838"/>
              <a:gd name="T40" fmla="*/ 528 w 1910"/>
              <a:gd name="T41" fmla="*/ 585 h 838"/>
              <a:gd name="T42" fmla="*/ 112 w 1910"/>
              <a:gd name="T43" fmla="*/ 639 h 838"/>
              <a:gd name="T44" fmla="*/ 32 w 1910"/>
              <a:gd name="T45" fmla="*/ 695 h 838"/>
              <a:gd name="T46" fmla="*/ 11 w 1910"/>
              <a:gd name="T47" fmla="*/ 550 h 838"/>
              <a:gd name="T48" fmla="*/ 23 w 1910"/>
              <a:gd name="T49" fmla="*/ 579 h 838"/>
              <a:gd name="T50" fmla="*/ 43 w 1910"/>
              <a:gd name="T51" fmla="*/ 430 h 838"/>
              <a:gd name="T52" fmla="*/ 93 w 1910"/>
              <a:gd name="T53" fmla="*/ 372 h 838"/>
              <a:gd name="T54" fmla="*/ 246 w 1910"/>
              <a:gd name="T55" fmla="*/ 177 h 838"/>
              <a:gd name="T56" fmla="*/ 387 w 1910"/>
              <a:gd name="T57" fmla="*/ 149 h 8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0" h="838">
                <a:moveTo>
                  <a:pt x="387" y="149"/>
                </a:moveTo>
                <a:cubicBezTo>
                  <a:pt x="427" y="197"/>
                  <a:pt x="469" y="217"/>
                  <a:pt x="514" y="258"/>
                </a:cubicBezTo>
                <a:cubicBezTo>
                  <a:pt x="572" y="312"/>
                  <a:pt x="639" y="474"/>
                  <a:pt x="813" y="351"/>
                </a:cubicBezTo>
                <a:cubicBezTo>
                  <a:pt x="927" y="271"/>
                  <a:pt x="809" y="173"/>
                  <a:pt x="825" y="95"/>
                </a:cubicBezTo>
                <a:cubicBezTo>
                  <a:pt x="873" y="109"/>
                  <a:pt x="971" y="0"/>
                  <a:pt x="1054" y="42"/>
                </a:cubicBezTo>
                <a:cubicBezTo>
                  <a:pt x="1109" y="66"/>
                  <a:pt x="1134" y="54"/>
                  <a:pt x="1172" y="75"/>
                </a:cubicBezTo>
                <a:cubicBezTo>
                  <a:pt x="1226" y="103"/>
                  <a:pt x="1272" y="114"/>
                  <a:pt x="1320" y="157"/>
                </a:cubicBezTo>
                <a:cubicBezTo>
                  <a:pt x="1370" y="196"/>
                  <a:pt x="1393" y="214"/>
                  <a:pt x="1446" y="189"/>
                </a:cubicBezTo>
                <a:cubicBezTo>
                  <a:pt x="1496" y="162"/>
                  <a:pt x="1597" y="197"/>
                  <a:pt x="1623" y="205"/>
                </a:cubicBezTo>
                <a:cubicBezTo>
                  <a:pt x="1665" y="206"/>
                  <a:pt x="1774" y="294"/>
                  <a:pt x="1765" y="327"/>
                </a:cubicBezTo>
                <a:cubicBezTo>
                  <a:pt x="1761" y="345"/>
                  <a:pt x="1736" y="416"/>
                  <a:pt x="1721" y="431"/>
                </a:cubicBezTo>
                <a:cubicBezTo>
                  <a:pt x="1810" y="420"/>
                  <a:pt x="1776" y="456"/>
                  <a:pt x="1814" y="471"/>
                </a:cubicBezTo>
                <a:cubicBezTo>
                  <a:pt x="1860" y="489"/>
                  <a:pt x="1901" y="646"/>
                  <a:pt x="1910" y="690"/>
                </a:cubicBezTo>
                <a:cubicBezTo>
                  <a:pt x="1887" y="683"/>
                  <a:pt x="1860" y="674"/>
                  <a:pt x="1840" y="682"/>
                </a:cubicBezTo>
                <a:cubicBezTo>
                  <a:pt x="1772" y="706"/>
                  <a:pt x="1770" y="805"/>
                  <a:pt x="1697" y="783"/>
                </a:cubicBezTo>
                <a:cubicBezTo>
                  <a:pt x="1600" y="756"/>
                  <a:pt x="1494" y="824"/>
                  <a:pt x="1494" y="823"/>
                </a:cubicBezTo>
                <a:cubicBezTo>
                  <a:pt x="1465" y="838"/>
                  <a:pt x="1339" y="755"/>
                  <a:pt x="1319" y="732"/>
                </a:cubicBezTo>
                <a:cubicBezTo>
                  <a:pt x="1251" y="655"/>
                  <a:pt x="1194" y="680"/>
                  <a:pt x="1118" y="658"/>
                </a:cubicBezTo>
                <a:cubicBezTo>
                  <a:pt x="1041" y="632"/>
                  <a:pt x="1048" y="538"/>
                  <a:pt x="954" y="599"/>
                </a:cubicBezTo>
                <a:cubicBezTo>
                  <a:pt x="898" y="635"/>
                  <a:pt x="766" y="609"/>
                  <a:pt x="701" y="602"/>
                </a:cubicBezTo>
                <a:cubicBezTo>
                  <a:pt x="641" y="590"/>
                  <a:pt x="579" y="607"/>
                  <a:pt x="528" y="585"/>
                </a:cubicBezTo>
                <a:cubicBezTo>
                  <a:pt x="466" y="570"/>
                  <a:pt x="178" y="593"/>
                  <a:pt x="112" y="639"/>
                </a:cubicBezTo>
                <a:cubicBezTo>
                  <a:pt x="83" y="659"/>
                  <a:pt x="73" y="704"/>
                  <a:pt x="32" y="695"/>
                </a:cubicBezTo>
                <a:cubicBezTo>
                  <a:pt x="0" y="655"/>
                  <a:pt x="8" y="597"/>
                  <a:pt x="11" y="550"/>
                </a:cubicBezTo>
                <a:lnTo>
                  <a:pt x="23" y="579"/>
                </a:lnTo>
                <a:cubicBezTo>
                  <a:pt x="19" y="528"/>
                  <a:pt x="7" y="473"/>
                  <a:pt x="43" y="430"/>
                </a:cubicBezTo>
                <a:cubicBezTo>
                  <a:pt x="58" y="411"/>
                  <a:pt x="86" y="398"/>
                  <a:pt x="93" y="372"/>
                </a:cubicBezTo>
                <a:cubicBezTo>
                  <a:pt x="101" y="339"/>
                  <a:pt x="82" y="217"/>
                  <a:pt x="246" y="177"/>
                </a:cubicBezTo>
                <a:cubicBezTo>
                  <a:pt x="278" y="169"/>
                  <a:pt x="362" y="119"/>
                  <a:pt x="387" y="14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2" name="꙱ Laos (Lao People's Democratic Republic) (LA) (H)">
            <a:extLst>
              <a:ext uri="{FF2B5EF4-FFF2-40B4-BE49-F238E27FC236}">
                <a16:creationId xmlns:a16="http://schemas.microsoft.com/office/drawing/2014/main" id="{18B483BC-469A-4075-B323-6276CDA716C6}"/>
              </a:ext>
            </a:extLst>
          </p:cNvPr>
          <p:cNvSpPr>
            <a:spLocks/>
          </p:cNvSpPr>
          <p:nvPr/>
        </p:nvSpPr>
        <p:spPr bwMode="auto">
          <a:xfrm>
            <a:off x="6948413" y="1712810"/>
            <a:ext cx="218696" cy="256937"/>
          </a:xfrm>
          <a:custGeom>
            <a:avLst/>
            <a:gdLst>
              <a:gd name="T0" fmla="*/ 758 w 2648"/>
              <a:gd name="T1" fmla="*/ 337 h 3109"/>
              <a:gd name="T2" fmla="*/ 824 w 2648"/>
              <a:gd name="T3" fmla="*/ 388 h 3109"/>
              <a:gd name="T4" fmla="*/ 996 w 2648"/>
              <a:gd name="T5" fmla="*/ 642 h 3109"/>
              <a:gd name="T6" fmla="*/ 1206 w 2648"/>
              <a:gd name="T7" fmla="*/ 595 h 3109"/>
              <a:gd name="T8" fmla="*/ 1384 w 2648"/>
              <a:gd name="T9" fmla="*/ 723 h 3109"/>
              <a:gd name="T10" fmla="*/ 1328 w 2648"/>
              <a:gd name="T11" fmla="*/ 774 h 3109"/>
              <a:gd name="T12" fmla="*/ 1424 w 2648"/>
              <a:gd name="T13" fmla="*/ 820 h 3109"/>
              <a:gd name="T14" fmla="*/ 1533 w 2648"/>
              <a:gd name="T15" fmla="*/ 916 h 3109"/>
              <a:gd name="T16" fmla="*/ 1379 w 2648"/>
              <a:gd name="T17" fmla="*/ 1059 h 3109"/>
              <a:gd name="T18" fmla="*/ 1261 w 2648"/>
              <a:gd name="T19" fmla="*/ 1147 h 3109"/>
              <a:gd name="T20" fmla="*/ 1545 w 2648"/>
              <a:gd name="T21" fmla="*/ 1365 h 3109"/>
              <a:gd name="T22" fmla="*/ 1689 w 2648"/>
              <a:gd name="T23" fmla="*/ 1521 h 3109"/>
              <a:gd name="T24" fmla="*/ 1865 w 2648"/>
              <a:gd name="T25" fmla="*/ 1713 h 3109"/>
              <a:gd name="T26" fmla="*/ 2191 w 2648"/>
              <a:gd name="T27" fmla="*/ 2106 h 3109"/>
              <a:gd name="T28" fmla="*/ 2322 w 2648"/>
              <a:gd name="T29" fmla="*/ 2221 h 3109"/>
              <a:gd name="T30" fmla="*/ 2504 w 2648"/>
              <a:gd name="T31" fmla="*/ 2347 h 3109"/>
              <a:gd name="T32" fmla="*/ 2573 w 2648"/>
              <a:gd name="T33" fmla="*/ 2703 h 3109"/>
              <a:gd name="T34" fmla="*/ 2584 w 2648"/>
              <a:gd name="T35" fmla="*/ 2820 h 3109"/>
              <a:gd name="T36" fmla="*/ 2263 w 2648"/>
              <a:gd name="T37" fmla="*/ 2867 h 3109"/>
              <a:gd name="T38" fmla="*/ 2177 w 2648"/>
              <a:gd name="T39" fmla="*/ 2923 h 3109"/>
              <a:gd name="T40" fmla="*/ 2168 w 2648"/>
              <a:gd name="T41" fmla="*/ 3048 h 3109"/>
              <a:gd name="T42" fmla="*/ 1872 w 2648"/>
              <a:gd name="T43" fmla="*/ 2954 h 3109"/>
              <a:gd name="T44" fmla="*/ 1948 w 2648"/>
              <a:gd name="T45" fmla="*/ 2720 h 3109"/>
              <a:gd name="T46" fmla="*/ 1946 w 2648"/>
              <a:gd name="T47" fmla="*/ 2596 h 3109"/>
              <a:gd name="T48" fmla="*/ 1935 w 2648"/>
              <a:gd name="T49" fmla="*/ 2466 h 3109"/>
              <a:gd name="T50" fmla="*/ 1532 w 2648"/>
              <a:gd name="T51" fmla="*/ 1784 h 3109"/>
              <a:gd name="T52" fmla="*/ 1094 w 2648"/>
              <a:gd name="T53" fmla="*/ 1546 h 3109"/>
              <a:gd name="T54" fmla="*/ 953 w 2648"/>
              <a:gd name="T55" fmla="*/ 1678 h 3109"/>
              <a:gd name="T56" fmla="*/ 746 w 2648"/>
              <a:gd name="T57" fmla="*/ 1576 h 3109"/>
              <a:gd name="T58" fmla="*/ 490 w 2648"/>
              <a:gd name="T59" fmla="*/ 1818 h 3109"/>
              <a:gd name="T60" fmla="*/ 436 w 2648"/>
              <a:gd name="T61" fmla="*/ 1573 h 3109"/>
              <a:gd name="T62" fmla="*/ 436 w 2648"/>
              <a:gd name="T63" fmla="*/ 1428 h 3109"/>
              <a:gd name="T64" fmla="*/ 431 w 2648"/>
              <a:gd name="T65" fmla="*/ 1234 h 3109"/>
              <a:gd name="T66" fmla="*/ 270 w 2648"/>
              <a:gd name="T67" fmla="*/ 1096 h 3109"/>
              <a:gd name="T68" fmla="*/ 138 w 2648"/>
              <a:gd name="T69" fmla="*/ 1044 h 3109"/>
              <a:gd name="T70" fmla="*/ 10 w 2648"/>
              <a:gd name="T71" fmla="*/ 836 h 3109"/>
              <a:gd name="T72" fmla="*/ 46 w 2648"/>
              <a:gd name="T73" fmla="*/ 655 h 3109"/>
              <a:gd name="T74" fmla="*/ 142 w 2648"/>
              <a:gd name="T75" fmla="*/ 521 h 3109"/>
              <a:gd name="T76" fmla="*/ 268 w 2648"/>
              <a:gd name="T77" fmla="*/ 368 h 3109"/>
              <a:gd name="T78" fmla="*/ 471 w 2648"/>
              <a:gd name="T79" fmla="*/ 515 h 3109"/>
              <a:gd name="T80" fmla="*/ 474 w 2648"/>
              <a:gd name="T81" fmla="*/ 351 h 3109"/>
              <a:gd name="T82" fmla="*/ 368 w 2648"/>
              <a:gd name="T83" fmla="*/ 138 h 3109"/>
              <a:gd name="T84" fmla="*/ 530 w 2648"/>
              <a:gd name="T85" fmla="*/ 71 h 3109"/>
              <a:gd name="T86" fmla="*/ 724 w 2648"/>
              <a:gd name="T87" fmla="*/ 305 h 3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48" h="3109">
                <a:moveTo>
                  <a:pt x="724" y="305"/>
                </a:moveTo>
                <a:cubicBezTo>
                  <a:pt x="734" y="320"/>
                  <a:pt x="741" y="332"/>
                  <a:pt x="758" y="337"/>
                </a:cubicBezTo>
                <a:cubicBezTo>
                  <a:pt x="774" y="320"/>
                  <a:pt x="776" y="303"/>
                  <a:pt x="770" y="275"/>
                </a:cubicBezTo>
                <a:cubicBezTo>
                  <a:pt x="782" y="319"/>
                  <a:pt x="845" y="315"/>
                  <a:pt x="824" y="388"/>
                </a:cubicBezTo>
                <a:cubicBezTo>
                  <a:pt x="812" y="429"/>
                  <a:pt x="833" y="511"/>
                  <a:pt x="856" y="545"/>
                </a:cubicBezTo>
                <a:cubicBezTo>
                  <a:pt x="876" y="575"/>
                  <a:pt x="953" y="650"/>
                  <a:pt x="996" y="642"/>
                </a:cubicBezTo>
                <a:cubicBezTo>
                  <a:pt x="1032" y="635"/>
                  <a:pt x="1081" y="673"/>
                  <a:pt x="1114" y="694"/>
                </a:cubicBezTo>
                <a:cubicBezTo>
                  <a:pt x="1147" y="649"/>
                  <a:pt x="1132" y="608"/>
                  <a:pt x="1206" y="595"/>
                </a:cubicBezTo>
                <a:cubicBezTo>
                  <a:pt x="1254" y="586"/>
                  <a:pt x="1277" y="616"/>
                  <a:pt x="1311" y="641"/>
                </a:cubicBezTo>
                <a:cubicBezTo>
                  <a:pt x="1340" y="662"/>
                  <a:pt x="1389" y="678"/>
                  <a:pt x="1384" y="723"/>
                </a:cubicBezTo>
                <a:cubicBezTo>
                  <a:pt x="1382" y="748"/>
                  <a:pt x="1336" y="743"/>
                  <a:pt x="1328" y="773"/>
                </a:cubicBezTo>
                <a:lnTo>
                  <a:pt x="1328" y="774"/>
                </a:lnTo>
                <a:lnTo>
                  <a:pt x="1328" y="774"/>
                </a:lnTo>
                <a:cubicBezTo>
                  <a:pt x="1363" y="788"/>
                  <a:pt x="1409" y="776"/>
                  <a:pt x="1424" y="820"/>
                </a:cubicBezTo>
                <a:cubicBezTo>
                  <a:pt x="1431" y="840"/>
                  <a:pt x="1434" y="855"/>
                  <a:pt x="1458" y="852"/>
                </a:cubicBezTo>
                <a:cubicBezTo>
                  <a:pt x="1493" y="848"/>
                  <a:pt x="1533" y="880"/>
                  <a:pt x="1533" y="916"/>
                </a:cubicBezTo>
                <a:cubicBezTo>
                  <a:pt x="1533" y="937"/>
                  <a:pt x="1480" y="975"/>
                  <a:pt x="1480" y="976"/>
                </a:cubicBezTo>
                <a:cubicBezTo>
                  <a:pt x="1541" y="993"/>
                  <a:pt x="1420" y="1065"/>
                  <a:pt x="1379" y="1059"/>
                </a:cubicBezTo>
                <a:cubicBezTo>
                  <a:pt x="1367" y="1057"/>
                  <a:pt x="1258" y="1022"/>
                  <a:pt x="1253" y="1050"/>
                </a:cubicBezTo>
                <a:cubicBezTo>
                  <a:pt x="1245" y="1089"/>
                  <a:pt x="1337" y="1111"/>
                  <a:pt x="1261" y="1147"/>
                </a:cubicBezTo>
                <a:cubicBezTo>
                  <a:pt x="1205" y="1173"/>
                  <a:pt x="1274" y="1206"/>
                  <a:pt x="1300" y="1213"/>
                </a:cubicBezTo>
                <a:cubicBezTo>
                  <a:pt x="1388" y="1237"/>
                  <a:pt x="1452" y="1344"/>
                  <a:pt x="1545" y="1365"/>
                </a:cubicBezTo>
                <a:cubicBezTo>
                  <a:pt x="1554" y="1367"/>
                  <a:pt x="1694" y="1396"/>
                  <a:pt x="1664" y="1426"/>
                </a:cubicBezTo>
                <a:cubicBezTo>
                  <a:pt x="1641" y="1449"/>
                  <a:pt x="1676" y="1499"/>
                  <a:pt x="1689" y="1521"/>
                </a:cubicBezTo>
                <a:cubicBezTo>
                  <a:pt x="1706" y="1549"/>
                  <a:pt x="1740" y="1559"/>
                  <a:pt x="1758" y="1587"/>
                </a:cubicBezTo>
                <a:cubicBezTo>
                  <a:pt x="1799" y="1554"/>
                  <a:pt x="1836" y="1673"/>
                  <a:pt x="1865" y="1713"/>
                </a:cubicBezTo>
                <a:cubicBezTo>
                  <a:pt x="1903" y="1767"/>
                  <a:pt x="1958" y="1815"/>
                  <a:pt x="2004" y="1863"/>
                </a:cubicBezTo>
                <a:cubicBezTo>
                  <a:pt x="2033" y="1890"/>
                  <a:pt x="2162" y="1917"/>
                  <a:pt x="2191" y="2106"/>
                </a:cubicBezTo>
                <a:cubicBezTo>
                  <a:pt x="2201" y="2139"/>
                  <a:pt x="2210" y="2178"/>
                  <a:pt x="2240" y="2196"/>
                </a:cubicBezTo>
                <a:cubicBezTo>
                  <a:pt x="2276" y="2217"/>
                  <a:pt x="2292" y="2171"/>
                  <a:pt x="2322" y="2221"/>
                </a:cubicBezTo>
                <a:cubicBezTo>
                  <a:pt x="2344" y="2258"/>
                  <a:pt x="2362" y="2235"/>
                  <a:pt x="2382" y="2263"/>
                </a:cubicBezTo>
                <a:cubicBezTo>
                  <a:pt x="2408" y="2298"/>
                  <a:pt x="2460" y="2330"/>
                  <a:pt x="2504" y="2347"/>
                </a:cubicBezTo>
                <a:cubicBezTo>
                  <a:pt x="2475" y="2412"/>
                  <a:pt x="2332" y="2410"/>
                  <a:pt x="2496" y="2513"/>
                </a:cubicBezTo>
                <a:cubicBezTo>
                  <a:pt x="2559" y="2552"/>
                  <a:pt x="2648" y="2633"/>
                  <a:pt x="2573" y="2703"/>
                </a:cubicBezTo>
                <a:cubicBezTo>
                  <a:pt x="2554" y="2721"/>
                  <a:pt x="2538" y="2728"/>
                  <a:pt x="2573" y="2757"/>
                </a:cubicBezTo>
                <a:cubicBezTo>
                  <a:pt x="2579" y="2762"/>
                  <a:pt x="2582" y="2796"/>
                  <a:pt x="2584" y="2820"/>
                </a:cubicBezTo>
                <a:cubicBezTo>
                  <a:pt x="2540" y="2889"/>
                  <a:pt x="2422" y="2979"/>
                  <a:pt x="2337" y="2917"/>
                </a:cubicBezTo>
                <a:cubicBezTo>
                  <a:pt x="2318" y="2903"/>
                  <a:pt x="2290" y="2865"/>
                  <a:pt x="2263" y="2867"/>
                </a:cubicBezTo>
                <a:cubicBezTo>
                  <a:pt x="2246" y="2869"/>
                  <a:pt x="2246" y="2892"/>
                  <a:pt x="2232" y="2901"/>
                </a:cubicBezTo>
                <a:cubicBezTo>
                  <a:pt x="2213" y="2903"/>
                  <a:pt x="2182" y="2896"/>
                  <a:pt x="2177" y="2923"/>
                </a:cubicBezTo>
                <a:cubicBezTo>
                  <a:pt x="2171" y="2954"/>
                  <a:pt x="2154" y="2926"/>
                  <a:pt x="2134" y="2940"/>
                </a:cubicBezTo>
                <a:cubicBezTo>
                  <a:pt x="2089" y="2972"/>
                  <a:pt x="2164" y="3014"/>
                  <a:pt x="2168" y="3048"/>
                </a:cubicBezTo>
                <a:cubicBezTo>
                  <a:pt x="2176" y="3109"/>
                  <a:pt x="2093" y="3107"/>
                  <a:pt x="2069" y="3067"/>
                </a:cubicBezTo>
                <a:cubicBezTo>
                  <a:pt x="2020" y="2985"/>
                  <a:pt x="1880" y="3073"/>
                  <a:pt x="1872" y="2954"/>
                </a:cubicBezTo>
                <a:cubicBezTo>
                  <a:pt x="1874" y="2933"/>
                  <a:pt x="1957" y="2902"/>
                  <a:pt x="1952" y="2845"/>
                </a:cubicBezTo>
                <a:cubicBezTo>
                  <a:pt x="1947" y="2805"/>
                  <a:pt x="1963" y="2753"/>
                  <a:pt x="1948" y="2720"/>
                </a:cubicBezTo>
                <a:cubicBezTo>
                  <a:pt x="1940" y="2704"/>
                  <a:pt x="1914" y="2695"/>
                  <a:pt x="1916" y="2663"/>
                </a:cubicBezTo>
                <a:cubicBezTo>
                  <a:pt x="1917" y="2639"/>
                  <a:pt x="1936" y="2617"/>
                  <a:pt x="1946" y="2596"/>
                </a:cubicBezTo>
                <a:cubicBezTo>
                  <a:pt x="1934" y="2602"/>
                  <a:pt x="1924" y="2601"/>
                  <a:pt x="1915" y="2594"/>
                </a:cubicBezTo>
                <a:cubicBezTo>
                  <a:pt x="1909" y="2561"/>
                  <a:pt x="1986" y="2518"/>
                  <a:pt x="1935" y="2466"/>
                </a:cubicBezTo>
                <a:cubicBezTo>
                  <a:pt x="1908" y="2439"/>
                  <a:pt x="1799" y="2406"/>
                  <a:pt x="1868" y="2359"/>
                </a:cubicBezTo>
                <a:cubicBezTo>
                  <a:pt x="1439" y="2191"/>
                  <a:pt x="1727" y="1900"/>
                  <a:pt x="1532" y="1784"/>
                </a:cubicBezTo>
                <a:cubicBezTo>
                  <a:pt x="1422" y="1719"/>
                  <a:pt x="1387" y="1549"/>
                  <a:pt x="1259" y="1521"/>
                </a:cubicBezTo>
                <a:cubicBezTo>
                  <a:pt x="1242" y="1518"/>
                  <a:pt x="1028" y="1465"/>
                  <a:pt x="1094" y="1546"/>
                </a:cubicBezTo>
                <a:cubicBezTo>
                  <a:pt x="1057" y="1553"/>
                  <a:pt x="1053" y="1646"/>
                  <a:pt x="1021" y="1647"/>
                </a:cubicBezTo>
                <a:cubicBezTo>
                  <a:pt x="1011" y="1648"/>
                  <a:pt x="976" y="1660"/>
                  <a:pt x="953" y="1678"/>
                </a:cubicBezTo>
                <a:cubicBezTo>
                  <a:pt x="912" y="1711"/>
                  <a:pt x="886" y="1655"/>
                  <a:pt x="873" y="1653"/>
                </a:cubicBezTo>
                <a:cubicBezTo>
                  <a:pt x="808" y="1645"/>
                  <a:pt x="786" y="1601"/>
                  <a:pt x="746" y="1576"/>
                </a:cubicBezTo>
                <a:cubicBezTo>
                  <a:pt x="703" y="1548"/>
                  <a:pt x="694" y="1662"/>
                  <a:pt x="639" y="1623"/>
                </a:cubicBezTo>
                <a:cubicBezTo>
                  <a:pt x="636" y="1706"/>
                  <a:pt x="538" y="1762"/>
                  <a:pt x="490" y="1818"/>
                </a:cubicBezTo>
                <a:cubicBezTo>
                  <a:pt x="468" y="1843"/>
                  <a:pt x="437" y="1829"/>
                  <a:pt x="413" y="1805"/>
                </a:cubicBezTo>
                <a:cubicBezTo>
                  <a:pt x="366" y="1756"/>
                  <a:pt x="453" y="1692"/>
                  <a:pt x="436" y="1573"/>
                </a:cubicBezTo>
                <a:cubicBezTo>
                  <a:pt x="432" y="1544"/>
                  <a:pt x="400" y="1486"/>
                  <a:pt x="408" y="1468"/>
                </a:cubicBezTo>
                <a:cubicBezTo>
                  <a:pt x="415" y="1454"/>
                  <a:pt x="425" y="1440"/>
                  <a:pt x="436" y="1428"/>
                </a:cubicBezTo>
                <a:cubicBezTo>
                  <a:pt x="451" y="1403"/>
                  <a:pt x="439" y="1402"/>
                  <a:pt x="437" y="1376"/>
                </a:cubicBezTo>
                <a:cubicBezTo>
                  <a:pt x="433" y="1320"/>
                  <a:pt x="460" y="1288"/>
                  <a:pt x="431" y="1234"/>
                </a:cubicBezTo>
                <a:cubicBezTo>
                  <a:pt x="391" y="1158"/>
                  <a:pt x="433" y="1043"/>
                  <a:pt x="304" y="1078"/>
                </a:cubicBezTo>
                <a:cubicBezTo>
                  <a:pt x="289" y="1078"/>
                  <a:pt x="278" y="1084"/>
                  <a:pt x="270" y="1096"/>
                </a:cubicBezTo>
                <a:cubicBezTo>
                  <a:pt x="258" y="1125"/>
                  <a:pt x="254" y="1100"/>
                  <a:pt x="230" y="1105"/>
                </a:cubicBezTo>
                <a:cubicBezTo>
                  <a:pt x="187" y="1113"/>
                  <a:pt x="159" y="1085"/>
                  <a:pt x="138" y="1044"/>
                </a:cubicBezTo>
                <a:cubicBezTo>
                  <a:pt x="108" y="986"/>
                  <a:pt x="189" y="928"/>
                  <a:pt x="155" y="885"/>
                </a:cubicBezTo>
                <a:cubicBezTo>
                  <a:pt x="37" y="735"/>
                  <a:pt x="74" y="818"/>
                  <a:pt x="10" y="836"/>
                </a:cubicBezTo>
                <a:lnTo>
                  <a:pt x="4" y="806"/>
                </a:lnTo>
                <a:cubicBezTo>
                  <a:pt x="16" y="758"/>
                  <a:pt x="0" y="689"/>
                  <a:pt x="46" y="655"/>
                </a:cubicBezTo>
                <a:cubicBezTo>
                  <a:pt x="71" y="635"/>
                  <a:pt x="142" y="657"/>
                  <a:pt x="147" y="613"/>
                </a:cubicBezTo>
                <a:cubicBezTo>
                  <a:pt x="85" y="649"/>
                  <a:pt x="134" y="541"/>
                  <a:pt x="142" y="521"/>
                </a:cubicBezTo>
                <a:cubicBezTo>
                  <a:pt x="155" y="487"/>
                  <a:pt x="155" y="470"/>
                  <a:pt x="190" y="455"/>
                </a:cubicBezTo>
                <a:cubicBezTo>
                  <a:pt x="221" y="440"/>
                  <a:pt x="275" y="416"/>
                  <a:pt x="268" y="368"/>
                </a:cubicBezTo>
                <a:cubicBezTo>
                  <a:pt x="310" y="404"/>
                  <a:pt x="297" y="524"/>
                  <a:pt x="373" y="490"/>
                </a:cubicBezTo>
                <a:cubicBezTo>
                  <a:pt x="423" y="467"/>
                  <a:pt x="424" y="511"/>
                  <a:pt x="471" y="515"/>
                </a:cubicBezTo>
                <a:cubicBezTo>
                  <a:pt x="525" y="519"/>
                  <a:pt x="466" y="436"/>
                  <a:pt x="464" y="431"/>
                </a:cubicBezTo>
                <a:cubicBezTo>
                  <a:pt x="452" y="390"/>
                  <a:pt x="490" y="374"/>
                  <a:pt x="474" y="351"/>
                </a:cubicBezTo>
                <a:cubicBezTo>
                  <a:pt x="442" y="304"/>
                  <a:pt x="437" y="273"/>
                  <a:pt x="413" y="246"/>
                </a:cubicBezTo>
                <a:cubicBezTo>
                  <a:pt x="379" y="208"/>
                  <a:pt x="374" y="162"/>
                  <a:pt x="368" y="138"/>
                </a:cubicBezTo>
                <a:cubicBezTo>
                  <a:pt x="357" y="0"/>
                  <a:pt x="414" y="61"/>
                  <a:pt x="442" y="65"/>
                </a:cubicBezTo>
                <a:cubicBezTo>
                  <a:pt x="549" y="51"/>
                  <a:pt x="484" y="56"/>
                  <a:pt x="530" y="71"/>
                </a:cubicBezTo>
                <a:cubicBezTo>
                  <a:pt x="556" y="134"/>
                  <a:pt x="645" y="205"/>
                  <a:pt x="677" y="230"/>
                </a:cubicBezTo>
                <a:cubicBezTo>
                  <a:pt x="698" y="246"/>
                  <a:pt x="709" y="280"/>
                  <a:pt x="724" y="30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3" name="꙱ Kyrgyzstan (Kyrgyz Republic) (KG) (H)">
            <a:extLst>
              <a:ext uri="{FF2B5EF4-FFF2-40B4-BE49-F238E27FC236}">
                <a16:creationId xmlns:a16="http://schemas.microsoft.com/office/drawing/2014/main" id="{B657E9A9-0042-4D62-8A74-FD674C69E4EE}"/>
              </a:ext>
            </a:extLst>
          </p:cNvPr>
          <p:cNvSpPr>
            <a:spLocks/>
          </p:cNvSpPr>
          <p:nvPr/>
        </p:nvSpPr>
        <p:spPr bwMode="auto">
          <a:xfrm>
            <a:off x="6070047" y="1106917"/>
            <a:ext cx="243791" cy="118311"/>
          </a:xfrm>
          <a:custGeom>
            <a:avLst/>
            <a:gdLst>
              <a:gd name="T0" fmla="*/ 1590 w 2952"/>
              <a:gd name="T1" fmla="*/ 125 h 1439"/>
              <a:gd name="T2" fmla="*/ 1956 w 2952"/>
              <a:gd name="T3" fmla="*/ 108 h 1439"/>
              <a:gd name="T4" fmla="*/ 2346 w 2952"/>
              <a:gd name="T5" fmla="*/ 133 h 1439"/>
              <a:gd name="T6" fmla="*/ 2754 w 2952"/>
              <a:gd name="T7" fmla="*/ 287 h 1439"/>
              <a:gd name="T8" fmla="*/ 2819 w 2952"/>
              <a:gd name="T9" fmla="*/ 484 h 1439"/>
              <a:gd name="T10" fmla="*/ 2412 w 2952"/>
              <a:gd name="T11" fmla="*/ 785 h 1439"/>
              <a:gd name="T12" fmla="*/ 2143 w 2952"/>
              <a:gd name="T13" fmla="*/ 787 h 1439"/>
              <a:gd name="T14" fmla="*/ 1894 w 2952"/>
              <a:gd name="T15" fmla="*/ 1037 h 1439"/>
              <a:gd name="T16" fmla="*/ 1687 w 2952"/>
              <a:gd name="T17" fmla="*/ 990 h 1439"/>
              <a:gd name="T18" fmla="*/ 1569 w 2952"/>
              <a:gd name="T19" fmla="*/ 1036 h 1439"/>
              <a:gd name="T20" fmla="*/ 1364 w 2952"/>
              <a:gd name="T21" fmla="*/ 1158 h 1439"/>
              <a:gd name="T22" fmla="*/ 1252 w 2952"/>
              <a:gd name="T23" fmla="*/ 1353 h 1439"/>
              <a:gd name="T24" fmla="*/ 768 w 2952"/>
              <a:gd name="T25" fmla="*/ 1381 h 1439"/>
              <a:gd name="T26" fmla="*/ 694 w 2952"/>
              <a:gd name="T27" fmla="*/ 1336 h 1439"/>
              <a:gd name="T28" fmla="*/ 499 w 2952"/>
              <a:gd name="T29" fmla="*/ 1371 h 1439"/>
              <a:gd name="T30" fmla="*/ 307 w 2952"/>
              <a:gd name="T31" fmla="*/ 1288 h 1439"/>
              <a:gd name="T32" fmla="*/ 55 w 2952"/>
              <a:gd name="T33" fmla="*/ 1317 h 1439"/>
              <a:gd name="T34" fmla="*/ 346 w 2952"/>
              <a:gd name="T35" fmla="*/ 1175 h 1439"/>
              <a:gd name="T36" fmla="*/ 637 w 2952"/>
              <a:gd name="T37" fmla="*/ 1080 h 1439"/>
              <a:gd name="T38" fmla="*/ 774 w 2952"/>
              <a:gd name="T39" fmla="*/ 1065 h 1439"/>
              <a:gd name="T40" fmla="*/ 854 w 2952"/>
              <a:gd name="T41" fmla="*/ 941 h 1439"/>
              <a:gd name="T42" fmla="*/ 1023 w 2952"/>
              <a:gd name="T43" fmla="*/ 857 h 1439"/>
              <a:gd name="T44" fmla="*/ 750 w 2952"/>
              <a:gd name="T45" fmla="*/ 798 h 1439"/>
              <a:gd name="T46" fmla="*/ 539 w 2952"/>
              <a:gd name="T47" fmla="*/ 602 h 1439"/>
              <a:gd name="T48" fmla="*/ 506 w 2952"/>
              <a:gd name="T49" fmla="*/ 754 h 1439"/>
              <a:gd name="T50" fmla="*/ 230 w 2952"/>
              <a:gd name="T51" fmla="*/ 648 h 1439"/>
              <a:gd name="T52" fmla="*/ 370 w 2952"/>
              <a:gd name="T53" fmla="*/ 374 h 1439"/>
              <a:gd name="T54" fmla="*/ 318 w 2952"/>
              <a:gd name="T55" fmla="*/ 353 h 1439"/>
              <a:gd name="T56" fmla="*/ 316 w 2952"/>
              <a:gd name="T57" fmla="*/ 191 h 1439"/>
              <a:gd name="T58" fmla="*/ 734 w 2952"/>
              <a:gd name="T59" fmla="*/ 212 h 1439"/>
              <a:gd name="T60" fmla="*/ 992 w 2952"/>
              <a:gd name="T61" fmla="*/ 291 h 1439"/>
              <a:gd name="T62" fmla="*/ 1100 w 2952"/>
              <a:gd name="T63" fmla="*/ 0 h 1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52" h="1439">
                <a:moveTo>
                  <a:pt x="1354" y="115"/>
                </a:moveTo>
                <a:cubicBezTo>
                  <a:pt x="1427" y="150"/>
                  <a:pt x="1595" y="212"/>
                  <a:pt x="1590" y="125"/>
                </a:cubicBezTo>
                <a:cubicBezTo>
                  <a:pt x="1588" y="98"/>
                  <a:pt x="1772" y="150"/>
                  <a:pt x="1823" y="125"/>
                </a:cubicBezTo>
                <a:cubicBezTo>
                  <a:pt x="1856" y="106"/>
                  <a:pt x="1917" y="101"/>
                  <a:pt x="1956" y="108"/>
                </a:cubicBezTo>
                <a:cubicBezTo>
                  <a:pt x="1989" y="114"/>
                  <a:pt x="2010" y="139"/>
                  <a:pt x="2043" y="125"/>
                </a:cubicBezTo>
                <a:cubicBezTo>
                  <a:pt x="2076" y="110"/>
                  <a:pt x="2207" y="145"/>
                  <a:pt x="2346" y="133"/>
                </a:cubicBezTo>
                <a:cubicBezTo>
                  <a:pt x="2411" y="127"/>
                  <a:pt x="2535" y="175"/>
                  <a:pt x="2587" y="199"/>
                </a:cubicBezTo>
                <a:cubicBezTo>
                  <a:pt x="2658" y="232"/>
                  <a:pt x="2666" y="303"/>
                  <a:pt x="2754" y="287"/>
                </a:cubicBezTo>
                <a:cubicBezTo>
                  <a:pt x="2829" y="274"/>
                  <a:pt x="2942" y="393"/>
                  <a:pt x="2952" y="416"/>
                </a:cubicBezTo>
                <a:cubicBezTo>
                  <a:pt x="2929" y="432"/>
                  <a:pt x="2841" y="465"/>
                  <a:pt x="2819" y="484"/>
                </a:cubicBezTo>
                <a:cubicBezTo>
                  <a:pt x="2709" y="575"/>
                  <a:pt x="2493" y="600"/>
                  <a:pt x="2495" y="707"/>
                </a:cubicBezTo>
                <a:cubicBezTo>
                  <a:pt x="2495" y="745"/>
                  <a:pt x="2464" y="789"/>
                  <a:pt x="2412" y="785"/>
                </a:cubicBezTo>
                <a:cubicBezTo>
                  <a:pt x="2368" y="781"/>
                  <a:pt x="2332" y="793"/>
                  <a:pt x="2288" y="798"/>
                </a:cubicBezTo>
                <a:cubicBezTo>
                  <a:pt x="2238" y="804"/>
                  <a:pt x="2192" y="789"/>
                  <a:pt x="2143" y="787"/>
                </a:cubicBezTo>
                <a:cubicBezTo>
                  <a:pt x="2078" y="785"/>
                  <a:pt x="2081" y="865"/>
                  <a:pt x="2073" y="921"/>
                </a:cubicBezTo>
                <a:cubicBezTo>
                  <a:pt x="2052" y="1064"/>
                  <a:pt x="1978" y="1013"/>
                  <a:pt x="1894" y="1037"/>
                </a:cubicBezTo>
                <a:cubicBezTo>
                  <a:pt x="1798" y="1064"/>
                  <a:pt x="1814" y="971"/>
                  <a:pt x="1771" y="937"/>
                </a:cubicBezTo>
                <a:cubicBezTo>
                  <a:pt x="1746" y="917"/>
                  <a:pt x="1705" y="979"/>
                  <a:pt x="1687" y="990"/>
                </a:cubicBezTo>
                <a:cubicBezTo>
                  <a:pt x="1642" y="1016"/>
                  <a:pt x="1611" y="986"/>
                  <a:pt x="1563" y="976"/>
                </a:cubicBezTo>
                <a:cubicBezTo>
                  <a:pt x="1559" y="997"/>
                  <a:pt x="1561" y="1017"/>
                  <a:pt x="1569" y="1036"/>
                </a:cubicBezTo>
                <a:cubicBezTo>
                  <a:pt x="1531" y="1037"/>
                  <a:pt x="1507" y="1071"/>
                  <a:pt x="1487" y="1099"/>
                </a:cubicBezTo>
                <a:cubicBezTo>
                  <a:pt x="1457" y="1140"/>
                  <a:pt x="1390" y="1112"/>
                  <a:pt x="1364" y="1158"/>
                </a:cubicBezTo>
                <a:cubicBezTo>
                  <a:pt x="1326" y="1224"/>
                  <a:pt x="1459" y="1363"/>
                  <a:pt x="1316" y="1347"/>
                </a:cubicBezTo>
                <a:cubicBezTo>
                  <a:pt x="1295" y="1344"/>
                  <a:pt x="1274" y="1337"/>
                  <a:pt x="1252" y="1353"/>
                </a:cubicBezTo>
                <a:cubicBezTo>
                  <a:pt x="1187" y="1423"/>
                  <a:pt x="954" y="1308"/>
                  <a:pt x="931" y="1439"/>
                </a:cubicBezTo>
                <a:cubicBezTo>
                  <a:pt x="861" y="1372"/>
                  <a:pt x="810" y="1418"/>
                  <a:pt x="768" y="1381"/>
                </a:cubicBezTo>
                <a:cubicBezTo>
                  <a:pt x="764" y="1391"/>
                  <a:pt x="765" y="1359"/>
                  <a:pt x="749" y="1344"/>
                </a:cubicBezTo>
                <a:cubicBezTo>
                  <a:pt x="733" y="1345"/>
                  <a:pt x="710" y="1339"/>
                  <a:pt x="694" y="1336"/>
                </a:cubicBezTo>
                <a:cubicBezTo>
                  <a:pt x="676" y="1325"/>
                  <a:pt x="687" y="1306"/>
                  <a:pt x="669" y="1295"/>
                </a:cubicBezTo>
                <a:cubicBezTo>
                  <a:pt x="656" y="1288"/>
                  <a:pt x="546" y="1378"/>
                  <a:pt x="499" y="1371"/>
                </a:cubicBezTo>
                <a:cubicBezTo>
                  <a:pt x="416" y="1358"/>
                  <a:pt x="456" y="1266"/>
                  <a:pt x="310" y="1321"/>
                </a:cubicBezTo>
                <a:cubicBezTo>
                  <a:pt x="309" y="1310"/>
                  <a:pt x="308" y="1299"/>
                  <a:pt x="307" y="1288"/>
                </a:cubicBezTo>
                <a:cubicBezTo>
                  <a:pt x="283" y="1306"/>
                  <a:pt x="248" y="1311"/>
                  <a:pt x="209" y="1305"/>
                </a:cubicBezTo>
                <a:cubicBezTo>
                  <a:pt x="117" y="1293"/>
                  <a:pt x="92" y="1341"/>
                  <a:pt x="55" y="1317"/>
                </a:cubicBezTo>
                <a:cubicBezTo>
                  <a:pt x="13" y="1289"/>
                  <a:pt x="0" y="1112"/>
                  <a:pt x="58" y="1184"/>
                </a:cubicBezTo>
                <a:cubicBezTo>
                  <a:pt x="62" y="975"/>
                  <a:pt x="403" y="1127"/>
                  <a:pt x="346" y="1175"/>
                </a:cubicBezTo>
                <a:cubicBezTo>
                  <a:pt x="393" y="1165"/>
                  <a:pt x="444" y="1092"/>
                  <a:pt x="469" y="1071"/>
                </a:cubicBezTo>
                <a:cubicBezTo>
                  <a:pt x="562" y="1004"/>
                  <a:pt x="622" y="1075"/>
                  <a:pt x="637" y="1080"/>
                </a:cubicBezTo>
                <a:cubicBezTo>
                  <a:pt x="663" y="1090"/>
                  <a:pt x="659" y="1043"/>
                  <a:pt x="683" y="1081"/>
                </a:cubicBezTo>
                <a:cubicBezTo>
                  <a:pt x="697" y="1104"/>
                  <a:pt x="745" y="1065"/>
                  <a:pt x="774" y="1065"/>
                </a:cubicBezTo>
                <a:cubicBezTo>
                  <a:pt x="684" y="1018"/>
                  <a:pt x="857" y="1008"/>
                  <a:pt x="875" y="1009"/>
                </a:cubicBezTo>
                <a:cubicBezTo>
                  <a:pt x="863" y="987"/>
                  <a:pt x="851" y="967"/>
                  <a:pt x="854" y="941"/>
                </a:cubicBezTo>
                <a:cubicBezTo>
                  <a:pt x="903" y="962"/>
                  <a:pt x="939" y="974"/>
                  <a:pt x="966" y="917"/>
                </a:cubicBezTo>
                <a:cubicBezTo>
                  <a:pt x="972" y="902"/>
                  <a:pt x="1055" y="876"/>
                  <a:pt x="1023" y="857"/>
                </a:cubicBezTo>
                <a:cubicBezTo>
                  <a:pt x="1007" y="847"/>
                  <a:pt x="951" y="842"/>
                  <a:pt x="931" y="843"/>
                </a:cubicBezTo>
                <a:cubicBezTo>
                  <a:pt x="864" y="844"/>
                  <a:pt x="823" y="755"/>
                  <a:pt x="750" y="798"/>
                </a:cubicBezTo>
                <a:cubicBezTo>
                  <a:pt x="747" y="724"/>
                  <a:pt x="703" y="757"/>
                  <a:pt x="661" y="720"/>
                </a:cubicBezTo>
                <a:cubicBezTo>
                  <a:pt x="618" y="681"/>
                  <a:pt x="562" y="645"/>
                  <a:pt x="539" y="602"/>
                </a:cubicBezTo>
                <a:cubicBezTo>
                  <a:pt x="542" y="621"/>
                  <a:pt x="572" y="705"/>
                  <a:pt x="506" y="703"/>
                </a:cubicBezTo>
                <a:cubicBezTo>
                  <a:pt x="514" y="720"/>
                  <a:pt x="514" y="737"/>
                  <a:pt x="506" y="754"/>
                </a:cubicBezTo>
                <a:cubicBezTo>
                  <a:pt x="454" y="705"/>
                  <a:pt x="343" y="766"/>
                  <a:pt x="310" y="684"/>
                </a:cubicBezTo>
                <a:cubicBezTo>
                  <a:pt x="293" y="640"/>
                  <a:pt x="273" y="635"/>
                  <a:pt x="230" y="648"/>
                </a:cubicBezTo>
                <a:cubicBezTo>
                  <a:pt x="195" y="659"/>
                  <a:pt x="156" y="615"/>
                  <a:pt x="120" y="614"/>
                </a:cubicBezTo>
                <a:cubicBezTo>
                  <a:pt x="135" y="513"/>
                  <a:pt x="305" y="435"/>
                  <a:pt x="370" y="374"/>
                </a:cubicBezTo>
                <a:cubicBezTo>
                  <a:pt x="347" y="362"/>
                  <a:pt x="326" y="356"/>
                  <a:pt x="309" y="353"/>
                </a:cubicBezTo>
                <a:cubicBezTo>
                  <a:pt x="312" y="353"/>
                  <a:pt x="315" y="353"/>
                  <a:pt x="318" y="353"/>
                </a:cubicBezTo>
                <a:cubicBezTo>
                  <a:pt x="233" y="329"/>
                  <a:pt x="255" y="339"/>
                  <a:pt x="280" y="253"/>
                </a:cubicBezTo>
                <a:cubicBezTo>
                  <a:pt x="289" y="221"/>
                  <a:pt x="299" y="197"/>
                  <a:pt x="316" y="191"/>
                </a:cubicBezTo>
                <a:cubicBezTo>
                  <a:pt x="362" y="174"/>
                  <a:pt x="366" y="195"/>
                  <a:pt x="460" y="154"/>
                </a:cubicBezTo>
                <a:cubicBezTo>
                  <a:pt x="549" y="151"/>
                  <a:pt x="650" y="184"/>
                  <a:pt x="734" y="212"/>
                </a:cubicBezTo>
                <a:cubicBezTo>
                  <a:pt x="802" y="254"/>
                  <a:pt x="755" y="241"/>
                  <a:pt x="888" y="258"/>
                </a:cubicBezTo>
                <a:cubicBezTo>
                  <a:pt x="908" y="263"/>
                  <a:pt x="954" y="303"/>
                  <a:pt x="992" y="291"/>
                </a:cubicBezTo>
                <a:cubicBezTo>
                  <a:pt x="943" y="252"/>
                  <a:pt x="910" y="102"/>
                  <a:pt x="975" y="66"/>
                </a:cubicBezTo>
                <a:cubicBezTo>
                  <a:pt x="988" y="59"/>
                  <a:pt x="1112" y="26"/>
                  <a:pt x="1100" y="0"/>
                </a:cubicBezTo>
                <a:cubicBezTo>
                  <a:pt x="1138" y="11"/>
                  <a:pt x="1248" y="69"/>
                  <a:pt x="1354" y="11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4" name="꙱ Kuwait (State of Kuwait) (KW) (H)">
            <a:extLst>
              <a:ext uri="{FF2B5EF4-FFF2-40B4-BE49-F238E27FC236}">
                <a16:creationId xmlns:a16="http://schemas.microsoft.com/office/drawing/2014/main" id="{5CC2D310-55E4-4D12-AD9D-77AC3368DFDD}"/>
              </a:ext>
            </a:extLst>
          </p:cNvPr>
          <p:cNvSpPr>
            <a:spLocks noEditPoints="1"/>
          </p:cNvSpPr>
          <p:nvPr/>
        </p:nvSpPr>
        <p:spPr bwMode="auto">
          <a:xfrm>
            <a:off x="5564538" y="1490530"/>
            <a:ext cx="47802" cy="52582"/>
          </a:xfrm>
          <a:custGeom>
            <a:avLst/>
            <a:gdLst>
              <a:gd name="T0" fmla="*/ 466 w 586"/>
              <a:gd name="T1" fmla="*/ 73 h 641"/>
              <a:gd name="T2" fmla="*/ 415 w 586"/>
              <a:gd name="T3" fmla="*/ 82 h 641"/>
              <a:gd name="T4" fmla="*/ 490 w 586"/>
              <a:gd name="T5" fmla="*/ 202 h 641"/>
              <a:gd name="T6" fmla="*/ 466 w 586"/>
              <a:gd name="T7" fmla="*/ 73 h 641"/>
              <a:gd name="T8" fmla="*/ 0 w 586"/>
              <a:gd name="T9" fmla="*/ 385 h 641"/>
              <a:gd name="T10" fmla="*/ 209 w 586"/>
              <a:gd name="T11" fmla="*/ 44 h 641"/>
              <a:gd name="T12" fmla="*/ 454 w 586"/>
              <a:gd name="T13" fmla="*/ 222 h 641"/>
              <a:gd name="T14" fmla="*/ 338 w 586"/>
              <a:gd name="T15" fmla="*/ 287 h 641"/>
              <a:gd name="T16" fmla="*/ 481 w 586"/>
              <a:gd name="T17" fmla="*/ 367 h 641"/>
              <a:gd name="T18" fmla="*/ 586 w 586"/>
              <a:gd name="T19" fmla="*/ 597 h 641"/>
              <a:gd name="T20" fmla="*/ 337 w 586"/>
              <a:gd name="T21" fmla="*/ 551 h 641"/>
              <a:gd name="T22" fmla="*/ 242 w 586"/>
              <a:gd name="T23" fmla="*/ 416 h 641"/>
              <a:gd name="T24" fmla="*/ 0 w 586"/>
              <a:gd name="T25" fmla="*/ 385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86" h="641">
                <a:moveTo>
                  <a:pt x="466" y="73"/>
                </a:moveTo>
                <a:cubicBezTo>
                  <a:pt x="468" y="76"/>
                  <a:pt x="406" y="71"/>
                  <a:pt x="415" y="82"/>
                </a:cubicBezTo>
                <a:cubicBezTo>
                  <a:pt x="444" y="121"/>
                  <a:pt x="471" y="217"/>
                  <a:pt x="490" y="202"/>
                </a:cubicBezTo>
                <a:cubicBezTo>
                  <a:pt x="571" y="194"/>
                  <a:pt x="489" y="101"/>
                  <a:pt x="466" y="73"/>
                </a:cubicBezTo>
                <a:close/>
                <a:moveTo>
                  <a:pt x="0" y="385"/>
                </a:moveTo>
                <a:cubicBezTo>
                  <a:pt x="132" y="337"/>
                  <a:pt x="71" y="69"/>
                  <a:pt x="209" y="44"/>
                </a:cubicBezTo>
                <a:cubicBezTo>
                  <a:pt x="446" y="0"/>
                  <a:pt x="467" y="205"/>
                  <a:pt x="454" y="222"/>
                </a:cubicBezTo>
                <a:cubicBezTo>
                  <a:pt x="415" y="167"/>
                  <a:pt x="359" y="260"/>
                  <a:pt x="338" y="287"/>
                </a:cubicBezTo>
                <a:cubicBezTo>
                  <a:pt x="399" y="279"/>
                  <a:pt x="466" y="302"/>
                  <a:pt x="481" y="367"/>
                </a:cubicBezTo>
                <a:cubicBezTo>
                  <a:pt x="499" y="447"/>
                  <a:pt x="559" y="517"/>
                  <a:pt x="586" y="597"/>
                </a:cubicBezTo>
                <a:cubicBezTo>
                  <a:pt x="509" y="553"/>
                  <a:pt x="376" y="641"/>
                  <a:pt x="337" y="551"/>
                </a:cubicBezTo>
                <a:cubicBezTo>
                  <a:pt x="316" y="501"/>
                  <a:pt x="310" y="422"/>
                  <a:pt x="242" y="416"/>
                </a:cubicBezTo>
                <a:lnTo>
                  <a:pt x="0" y="385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5" name="꙱ Kosovo (Republic of Kosovo) (XK) (H)">
            <a:extLst>
              <a:ext uri="{FF2B5EF4-FFF2-40B4-BE49-F238E27FC236}">
                <a16:creationId xmlns:a16="http://schemas.microsoft.com/office/drawing/2014/main" id="{0B87323F-2B0A-47DD-92B4-D02757E6280B}"/>
              </a:ext>
            </a:extLst>
          </p:cNvPr>
          <p:cNvSpPr>
            <a:spLocks/>
          </p:cNvSpPr>
          <p:nvPr/>
        </p:nvSpPr>
        <p:spPr bwMode="auto">
          <a:xfrm>
            <a:off x="4884552" y="1105722"/>
            <a:ext cx="43022" cy="43022"/>
          </a:xfrm>
          <a:custGeom>
            <a:avLst/>
            <a:gdLst>
              <a:gd name="T0" fmla="*/ 17 w 529"/>
              <a:gd name="T1" fmla="*/ 185 h 514"/>
              <a:gd name="T2" fmla="*/ 83 w 529"/>
              <a:gd name="T3" fmla="*/ 159 h 514"/>
              <a:gd name="T4" fmla="*/ 102 w 529"/>
              <a:gd name="T5" fmla="*/ 144 h 514"/>
              <a:gd name="T6" fmla="*/ 182 w 529"/>
              <a:gd name="T7" fmla="*/ 27 h 514"/>
              <a:gd name="T8" fmla="*/ 243 w 529"/>
              <a:gd name="T9" fmla="*/ 0 h 514"/>
              <a:gd name="T10" fmla="*/ 440 w 529"/>
              <a:gd name="T11" fmla="*/ 133 h 514"/>
              <a:gd name="T12" fmla="*/ 521 w 529"/>
              <a:gd name="T13" fmla="*/ 222 h 514"/>
              <a:gd name="T14" fmla="*/ 483 w 529"/>
              <a:gd name="T15" fmla="*/ 364 h 514"/>
              <a:gd name="T16" fmla="*/ 409 w 529"/>
              <a:gd name="T17" fmla="*/ 416 h 514"/>
              <a:gd name="T18" fmla="*/ 304 w 529"/>
              <a:gd name="T19" fmla="*/ 405 h 514"/>
              <a:gd name="T20" fmla="*/ 207 w 529"/>
              <a:gd name="T21" fmla="*/ 514 h 514"/>
              <a:gd name="T22" fmla="*/ 101 w 529"/>
              <a:gd name="T23" fmla="*/ 331 h 514"/>
              <a:gd name="T24" fmla="*/ 42 w 529"/>
              <a:gd name="T25" fmla="*/ 253 h 514"/>
              <a:gd name="T26" fmla="*/ 17 w 529"/>
              <a:gd name="T27" fmla="*/ 185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9" h="514">
                <a:moveTo>
                  <a:pt x="17" y="185"/>
                </a:moveTo>
                <a:cubicBezTo>
                  <a:pt x="33" y="173"/>
                  <a:pt x="67" y="151"/>
                  <a:pt x="83" y="159"/>
                </a:cubicBezTo>
                <a:cubicBezTo>
                  <a:pt x="88" y="131"/>
                  <a:pt x="91" y="163"/>
                  <a:pt x="102" y="144"/>
                </a:cubicBezTo>
                <a:cubicBezTo>
                  <a:pt x="134" y="89"/>
                  <a:pt x="227" y="131"/>
                  <a:pt x="182" y="27"/>
                </a:cubicBezTo>
                <a:cubicBezTo>
                  <a:pt x="202" y="25"/>
                  <a:pt x="226" y="11"/>
                  <a:pt x="243" y="0"/>
                </a:cubicBezTo>
                <a:cubicBezTo>
                  <a:pt x="255" y="81"/>
                  <a:pt x="454" y="53"/>
                  <a:pt x="440" y="133"/>
                </a:cubicBezTo>
                <a:cubicBezTo>
                  <a:pt x="433" y="174"/>
                  <a:pt x="512" y="188"/>
                  <a:pt x="521" y="222"/>
                </a:cubicBezTo>
                <a:cubicBezTo>
                  <a:pt x="529" y="278"/>
                  <a:pt x="436" y="336"/>
                  <a:pt x="483" y="364"/>
                </a:cubicBezTo>
                <a:cubicBezTo>
                  <a:pt x="443" y="357"/>
                  <a:pt x="397" y="373"/>
                  <a:pt x="409" y="416"/>
                </a:cubicBezTo>
                <a:cubicBezTo>
                  <a:pt x="362" y="414"/>
                  <a:pt x="362" y="377"/>
                  <a:pt x="304" y="405"/>
                </a:cubicBezTo>
                <a:cubicBezTo>
                  <a:pt x="220" y="445"/>
                  <a:pt x="261" y="477"/>
                  <a:pt x="207" y="514"/>
                </a:cubicBezTo>
                <a:cubicBezTo>
                  <a:pt x="216" y="331"/>
                  <a:pt x="133" y="362"/>
                  <a:pt x="101" y="331"/>
                </a:cubicBezTo>
                <a:cubicBezTo>
                  <a:pt x="81" y="312"/>
                  <a:pt x="79" y="257"/>
                  <a:pt x="42" y="253"/>
                </a:cubicBezTo>
                <a:cubicBezTo>
                  <a:pt x="29" y="232"/>
                  <a:pt x="0" y="198"/>
                  <a:pt x="17" y="18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6" name="꙱ Kiribati (Republic of Kiribati) (KI) (H)">
            <a:extLst>
              <a:ext uri="{FF2B5EF4-FFF2-40B4-BE49-F238E27FC236}">
                <a16:creationId xmlns:a16="http://schemas.microsoft.com/office/drawing/2014/main" id="{46143CA5-0FD4-4B2C-B0EC-7B07351F8780}"/>
              </a:ext>
            </a:extLst>
          </p:cNvPr>
          <p:cNvSpPr>
            <a:spLocks noEditPoints="1"/>
          </p:cNvSpPr>
          <p:nvPr/>
        </p:nvSpPr>
        <p:spPr bwMode="auto">
          <a:xfrm>
            <a:off x="8910695" y="2316314"/>
            <a:ext cx="415879" cy="11951"/>
          </a:xfrm>
          <a:custGeom>
            <a:avLst/>
            <a:gdLst>
              <a:gd name="T0" fmla="*/ 5025 w 5043"/>
              <a:gd name="T1" fmla="*/ 152 h 152"/>
              <a:gd name="T2" fmla="*/ 5043 w 5043"/>
              <a:gd name="T3" fmla="*/ 146 h 152"/>
              <a:gd name="T4" fmla="*/ 4957 w 5043"/>
              <a:gd name="T5" fmla="*/ 42 h 152"/>
              <a:gd name="T6" fmla="*/ 4933 w 5043"/>
              <a:gd name="T7" fmla="*/ 99 h 152"/>
              <a:gd name="T8" fmla="*/ 5025 w 5043"/>
              <a:gd name="T9" fmla="*/ 152 h 152"/>
              <a:gd name="T10" fmla="*/ 29 w 5043"/>
              <a:gd name="T11" fmla="*/ 51 h 152"/>
              <a:gd name="T12" fmla="*/ 0 w 5043"/>
              <a:gd name="T13" fmla="*/ 31 h 152"/>
              <a:gd name="T14" fmla="*/ 29 w 5043"/>
              <a:gd name="T15" fmla="*/ 51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43" h="152">
                <a:moveTo>
                  <a:pt x="5025" y="152"/>
                </a:moveTo>
                <a:cubicBezTo>
                  <a:pt x="5031" y="150"/>
                  <a:pt x="5037" y="148"/>
                  <a:pt x="5043" y="146"/>
                </a:cubicBezTo>
                <a:cubicBezTo>
                  <a:pt x="5020" y="121"/>
                  <a:pt x="4997" y="45"/>
                  <a:pt x="4957" y="42"/>
                </a:cubicBezTo>
                <a:cubicBezTo>
                  <a:pt x="4972" y="79"/>
                  <a:pt x="4979" y="108"/>
                  <a:pt x="4933" y="99"/>
                </a:cubicBezTo>
                <a:cubicBezTo>
                  <a:pt x="4958" y="126"/>
                  <a:pt x="4998" y="128"/>
                  <a:pt x="5025" y="152"/>
                </a:cubicBezTo>
                <a:close/>
                <a:moveTo>
                  <a:pt x="29" y="51"/>
                </a:moveTo>
                <a:cubicBezTo>
                  <a:pt x="39" y="24"/>
                  <a:pt x="36" y="0"/>
                  <a:pt x="0" y="31"/>
                </a:cubicBezTo>
                <a:cubicBezTo>
                  <a:pt x="10" y="37"/>
                  <a:pt x="19" y="44"/>
                  <a:pt x="29" y="5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7" name="꙱ Kenya (Republic of Kenya) (KE) (H)">
            <a:extLst>
              <a:ext uri="{FF2B5EF4-FFF2-40B4-BE49-F238E27FC236}">
                <a16:creationId xmlns:a16="http://schemas.microsoft.com/office/drawing/2014/main" id="{275D6610-BC93-4245-BE2F-542727983F1B}"/>
              </a:ext>
            </a:extLst>
          </p:cNvPr>
          <p:cNvSpPr>
            <a:spLocks/>
          </p:cNvSpPr>
          <p:nvPr/>
        </p:nvSpPr>
        <p:spPr bwMode="auto">
          <a:xfrm>
            <a:off x="5266970" y="2241025"/>
            <a:ext cx="211525" cy="277253"/>
          </a:xfrm>
          <a:custGeom>
            <a:avLst/>
            <a:gdLst>
              <a:gd name="T0" fmla="*/ 1555 w 2559"/>
              <a:gd name="T1" fmla="*/ 387 h 3362"/>
              <a:gd name="T2" fmla="*/ 1823 w 2559"/>
              <a:gd name="T3" fmla="*/ 459 h 3362"/>
              <a:gd name="T4" fmla="*/ 1925 w 2559"/>
              <a:gd name="T5" fmla="*/ 304 h 3362"/>
              <a:gd name="T6" fmla="*/ 2163 w 2559"/>
              <a:gd name="T7" fmla="*/ 168 h 3362"/>
              <a:gd name="T8" fmla="*/ 2319 w 2559"/>
              <a:gd name="T9" fmla="*/ 255 h 3362"/>
              <a:gd name="T10" fmla="*/ 2449 w 2559"/>
              <a:gd name="T11" fmla="*/ 255 h 3362"/>
              <a:gd name="T12" fmla="*/ 2559 w 2559"/>
              <a:gd name="T13" fmla="*/ 254 h 3362"/>
              <a:gd name="T14" fmla="*/ 2400 w 2559"/>
              <a:gd name="T15" fmla="*/ 515 h 3362"/>
              <a:gd name="T16" fmla="*/ 2277 w 2559"/>
              <a:gd name="T17" fmla="*/ 758 h 3362"/>
              <a:gd name="T18" fmla="*/ 2280 w 2559"/>
              <a:gd name="T19" fmla="*/ 1555 h 3362"/>
              <a:gd name="T20" fmla="*/ 2374 w 2559"/>
              <a:gd name="T21" fmla="*/ 2106 h 3362"/>
              <a:gd name="T22" fmla="*/ 2438 w 2559"/>
              <a:gd name="T23" fmla="*/ 2305 h 3362"/>
              <a:gd name="T24" fmla="*/ 2271 w 2559"/>
              <a:gd name="T25" fmla="*/ 2377 h 3362"/>
              <a:gd name="T26" fmla="*/ 2259 w 2559"/>
              <a:gd name="T27" fmla="*/ 2409 h 3362"/>
              <a:gd name="T28" fmla="*/ 2235 w 2559"/>
              <a:gd name="T29" fmla="*/ 2377 h 3362"/>
              <a:gd name="T30" fmla="*/ 2253 w 2559"/>
              <a:gd name="T31" fmla="*/ 2502 h 3362"/>
              <a:gd name="T32" fmla="*/ 2206 w 2559"/>
              <a:gd name="T33" fmla="*/ 2532 h 3362"/>
              <a:gd name="T34" fmla="*/ 2121 w 2559"/>
              <a:gd name="T35" fmla="*/ 2583 h 3362"/>
              <a:gd name="T36" fmla="*/ 2033 w 2559"/>
              <a:gd name="T37" fmla="*/ 2734 h 3362"/>
              <a:gd name="T38" fmla="*/ 1964 w 2559"/>
              <a:gd name="T39" fmla="*/ 2874 h 3362"/>
              <a:gd name="T40" fmla="*/ 1846 w 2559"/>
              <a:gd name="T41" fmla="*/ 3107 h 3362"/>
              <a:gd name="T42" fmla="*/ 1766 w 2559"/>
              <a:gd name="T43" fmla="*/ 3330 h 3362"/>
              <a:gd name="T44" fmla="*/ 1694 w 2559"/>
              <a:gd name="T45" fmla="*/ 3337 h 3362"/>
              <a:gd name="T46" fmla="*/ 1265 w 2559"/>
              <a:gd name="T47" fmla="*/ 2974 h 3362"/>
              <a:gd name="T48" fmla="*/ 1233 w 2559"/>
              <a:gd name="T49" fmla="*/ 2861 h 3362"/>
              <a:gd name="T50" fmla="*/ 1228 w 2559"/>
              <a:gd name="T51" fmla="*/ 2783 h 3362"/>
              <a:gd name="T52" fmla="*/ 1039 w 2559"/>
              <a:gd name="T53" fmla="*/ 2636 h 3362"/>
              <a:gd name="T54" fmla="*/ 97 w 2559"/>
              <a:gd name="T55" fmla="*/ 2045 h 3362"/>
              <a:gd name="T56" fmla="*/ 217 w 2559"/>
              <a:gd name="T57" fmla="*/ 1856 h 3362"/>
              <a:gd name="T58" fmla="*/ 216 w 2559"/>
              <a:gd name="T59" fmla="*/ 1797 h 3362"/>
              <a:gd name="T60" fmla="*/ 345 w 2559"/>
              <a:gd name="T61" fmla="*/ 1781 h 3362"/>
              <a:gd name="T62" fmla="*/ 182 w 2559"/>
              <a:gd name="T63" fmla="*/ 1788 h 3362"/>
              <a:gd name="T64" fmla="*/ 67 w 2559"/>
              <a:gd name="T65" fmla="*/ 1602 h 3362"/>
              <a:gd name="T66" fmla="*/ 139 w 2559"/>
              <a:gd name="T67" fmla="*/ 1460 h 3362"/>
              <a:gd name="T68" fmla="*/ 295 w 2559"/>
              <a:gd name="T69" fmla="*/ 1248 h 3362"/>
              <a:gd name="T70" fmla="*/ 323 w 2559"/>
              <a:gd name="T71" fmla="*/ 1196 h 3362"/>
              <a:gd name="T72" fmla="*/ 389 w 2559"/>
              <a:gd name="T73" fmla="*/ 1082 h 3362"/>
              <a:gd name="T74" fmla="*/ 412 w 2559"/>
              <a:gd name="T75" fmla="*/ 931 h 3362"/>
              <a:gd name="T76" fmla="*/ 361 w 2559"/>
              <a:gd name="T77" fmla="*/ 801 h 3362"/>
              <a:gd name="T78" fmla="*/ 258 w 2559"/>
              <a:gd name="T79" fmla="*/ 610 h 3362"/>
              <a:gd name="T80" fmla="*/ 199 w 2559"/>
              <a:gd name="T81" fmla="*/ 443 h 3362"/>
              <a:gd name="T82" fmla="*/ 220 w 2559"/>
              <a:gd name="T83" fmla="*/ 394 h 3362"/>
              <a:gd name="T84" fmla="*/ 165 w 2559"/>
              <a:gd name="T85" fmla="*/ 337 h 3362"/>
              <a:gd name="T86" fmla="*/ 104 w 2559"/>
              <a:gd name="T87" fmla="*/ 289 h 3362"/>
              <a:gd name="T88" fmla="*/ 68 w 2559"/>
              <a:gd name="T89" fmla="*/ 168 h 3362"/>
              <a:gd name="T90" fmla="*/ 72 w 2559"/>
              <a:gd name="T91" fmla="*/ 165 h 3362"/>
              <a:gd name="T92" fmla="*/ 139 w 2559"/>
              <a:gd name="T93" fmla="*/ 86 h 3362"/>
              <a:gd name="T94" fmla="*/ 409 w 2559"/>
              <a:gd name="T95" fmla="*/ 27 h 3362"/>
              <a:gd name="T96" fmla="*/ 671 w 2559"/>
              <a:gd name="T97" fmla="*/ 24 h 3362"/>
              <a:gd name="T98" fmla="*/ 672 w 2559"/>
              <a:gd name="T99" fmla="*/ 26 h 3362"/>
              <a:gd name="T100" fmla="*/ 731 w 2559"/>
              <a:gd name="T101" fmla="*/ 83 h 3362"/>
              <a:gd name="T102" fmla="*/ 1013 w 2559"/>
              <a:gd name="T103" fmla="*/ 118 h 3362"/>
              <a:gd name="T104" fmla="*/ 1410 w 2559"/>
              <a:gd name="T105" fmla="*/ 388 h 3362"/>
              <a:gd name="T106" fmla="*/ 1555 w 2559"/>
              <a:gd name="T107" fmla="*/ 387 h 3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59" h="3362">
                <a:moveTo>
                  <a:pt x="1555" y="387"/>
                </a:moveTo>
                <a:cubicBezTo>
                  <a:pt x="1634" y="438"/>
                  <a:pt x="1754" y="393"/>
                  <a:pt x="1823" y="459"/>
                </a:cubicBezTo>
                <a:cubicBezTo>
                  <a:pt x="1832" y="412"/>
                  <a:pt x="1896" y="344"/>
                  <a:pt x="1925" y="304"/>
                </a:cubicBezTo>
                <a:cubicBezTo>
                  <a:pt x="1977" y="232"/>
                  <a:pt x="2087" y="204"/>
                  <a:pt x="2163" y="168"/>
                </a:cubicBezTo>
                <a:cubicBezTo>
                  <a:pt x="2244" y="130"/>
                  <a:pt x="2258" y="219"/>
                  <a:pt x="2319" y="255"/>
                </a:cubicBezTo>
                <a:cubicBezTo>
                  <a:pt x="2360" y="279"/>
                  <a:pt x="2406" y="263"/>
                  <a:pt x="2449" y="255"/>
                </a:cubicBezTo>
                <a:cubicBezTo>
                  <a:pt x="2484" y="249"/>
                  <a:pt x="2526" y="272"/>
                  <a:pt x="2559" y="254"/>
                </a:cubicBezTo>
                <a:cubicBezTo>
                  <a:pt x="2508" y="341"/>
                  <a:pt x="2462" y="435"/>
                  <a:pt x="2400" y="515"/>
                </a:cubicBezTo>
                <a:cubicBezTo>
                  <a:pt x="2335" y="598"/>
                  <a:pt x="2277" y="645"/>
                  <a:pt x="2277" y="758"/>
                </a:cubicBezTo>
                <a:cubicBezTo>
                  <a:pt x="2278" y="1023"/>
                  <a:pt x="2280" y="1289"/>
                  <a:pt x="2280" y="1555"/>
                </a:cubicBezTo>
                <a:cubicBezTo>
                  <a:pt x="2279" y="1755"/>
                  <a:pt x="2240" y="1944"/>
                  <a:pt x="2374" y="2106"/>
                </a:cubicBezTo>
                <a:cubicBezTo>
                  <a:pt x="2419" y="2162"/>
                  <a:pt x="2487" y="2233"/>
                  <a:pt x="2438" y="2305"/>
                </a:cubicBezTo>
                <a:cubicBezTo>
                  <a:pt x="2410" y="2348"/>
                  <a:pt x="2324" y="2426"/>
                  <a:pt x="2271" y="2377"/>
                </a:cubicBezTo>
                <a:cubicBezTo>
                  <a:pt x="2267" y="2387"/>
                  <a:pt x="2263" y="2398"/>
                  <a:pt x="2259" y="2409"/>
                </a:cubicBezTo>
                <a:cubicBezTo>
                  <a:pt x="2250" y="2399"/>
                  <a:pt x="2243" y="2388"/>
                  <a:pt x="2235" y="2377"/>
                </a:cubicBezTo>
                <a:cubicBezTo>
                  <a:pt x="2249" y="2409"/>
                  <a:pt x="2285" y="2469"/>
                  <a:pt x="2253" y="2502"/>
                </a:cubicBezTo>
                <a:cubicBezTo>
                  <a:pt x="2248" y="2421"/>
                  <a:pt x="2214" y="2513"/>
                  <a:pt x="2206" y="2532"/>
                </a:cubicBezTo>
                <a:cubicBezTo>
                  <a:pt x="2189" y="2570"/>
                  <a:pt x="2157" y="2577"/>
                  <a:pt x="2121" y="2583"/>
                </a:cubicBezTo>
                <a:cubicBezTo>
                  <a:pt x="2040" y="2594"/>
                  <a:pt x="2008" y="2665"/>
                  <a:pt x="2033" y="2734"/>
                </a:cubicBezTo>
                <a:cubicBezTo>
                  <a:pt x="2045" y="2765"/>
                  <a:pt x="1988" y="2855"/>
                  <a:pt x="1964" y="2874"/>
                </a:cubicBezTo>
                <a:cubicBezTo>
                  <a:pt x="1924" y="2907"/>
                  <a:pt x="1891" y="3126"/>
                  <a:pt x="1846" y="3107"/>
                </a:cubicBezTo>
                <a:cubicBezTo>
                  <a:pt x="1866" y="3192"/>
                  <a:pt x="1781" y="3252"/>
                  <a:pt x="1766" y="3330"/>
                </a:cubicBezTo>
                <a:cubicBezTo>
                  <a:pt x="1732" y="3304"/>
                  <a:pt x="1724" y="3362"/>
                  <a:pt x="1694" y="3337"/>
                </a:cubicBezTo>
                <a:cubicBezTo>
                  <a:pt x="1567" y="3201"/>
                  <a:pt x="1324" y="3061"/>
                  <a:pt x="1265" y="2974"/>
                </a:cubicBezTo>
                <a:cubicBezTo>
                  <a:pt x="1228" y="2921"/>
                  <a:pt x="1181" y="2923"/>
                  <a:pt x="1233" y="2861"/>
                </a:cubicBezTo>
                <a:cubicBezTo>
                  <a:pt x="1252" y="2838"/>
                  <a:pt x="1243" y="2810"/>
                  <a:pt x="1228" y="2783"/>
                </a:cubicBezTo>
                <a:cubicBezTo>
                  <a:pt x="1191" y="2713"/>
                  <a:pt x="1108" y="2680"/>
                  <a:pt x="1039" y="2636"/>
                </a:cubicBezTo>
                <a:lnTo>
                  <a:pt x="97" y="2045"/>
                </a:lnTo>
                <a:cubicBezTo>
                  <a:pt x="159" y="2000"/>
                  <a:pt x="0" y="1812"/>
                  <a:pt x="217" y="1856"/>
                </a:cubicBezTo>
                <a:cubicBezTo>
                  <a:pt x="218" y="1844"/>
                  <a:pt x="230" y="1820"/>
                  <a:pt x="216" y="1797"/>
                </a:cubicBezTo>
                <a:lnTo>
                  <a:pt x="345" y="1781"/>
                </a:lnTo>
                <a:cubicBezTo>
                  <a:pt x="260" y="1651"/>
                  <a:pt x="223" y="1753"/>
                  <a:pt x="182" y="1788"/>
                </a:cubicBezTo>
                <a:cubicBezTo>
                  <a:pt x="147" y="1819"/>
                  <a:pt x="62" y="1684"/>
                  <a:pt x="67" y="1602"/>
                </a:cubicBezTo>
                <a:cubicBezTo>
                  <a:pt x="100" y="1543"/>
                  <a:pt x="78" y="1516"/>
                  <a:pt x="139" y="1460"/>
                </a:cubicBezTo>
                <a:cubicBezTo>
                  <a:pt x="185" y="1418"/>
                  <a:pt x="221" y="1282"/>
                  <a:pt x="295" y="1248"/>
                </a:cubicBezTo>
                <a:cubicBezTo>
                  <a:pt x="331" y="1233"/>
                  <a:pt x="325" y="1227"/>
                  <a:pt x="323" y="1196"/>
                </a:cubicBezTo>
                <a:cubicBezTo>
                  <a:pt x="320" y="1148"/>
                  <a:pt x="376" y="1125"/>
                  <a:pt x="389" y="1082"/>
                </a:cubicBezTo>
                <a:cubicBezTo>
                  <a:pt x="403" y="1031"/>
                  <a:pt x="407" y="982"/>
                  <a:pt x="412" y="931"/>
                </a:cubicBezTo>
                <a:cubicBezTo>
                  <a:pt x="417" y="885"/>
                  <a:pt x="371" y="853"/>
                  <a:pt x="361" y="801"/>
                </a:cubicBezTo>
                <a:cubicBezTo>
                  <a:pt x="340" y="686"/>
                  <a:pt x="269" y="661"/>
                  <a:pt x="258" y="610"/>
                </a:cubicBezTo>
                <a:cubicBezTo>
                  <a:pt x="247" y="556"/>
                  <a:pt x="200" y="489"/>
                  <a:pt x="199" y="443"/>
                </a:cubicBezTo>
                <a:cubicBezTo>
                  <a:pt x="198" y="425"/>
                  <a:pt x="216" y="411"/>
                  <a:pt x="220" y="394"/>
                </a:cubicBezTo>
                <a:cubicBezTo>
                  <a:pt x="222" y="371"/>
                  <a:pt x="221" y="358"/>
                  <a:pt x="165" y="337"/>
                </a:cubicBezTo>
                <a:cubicBezTo>
                  <a:pt x="119" y="320"/>
                  <a:pt x="154" y="288"/>
                  <a:pt x="104" y="289"/>
                </a:cubicBezTo>
                <a:cubicBezTo>
                  <a:pt x="111" y="259"/>
                  <a:pt x="87" y="215"/>
                  <a:pt x="68" y="168"/>
                </a:cubicBezTo>
                <a:lnTo>
                  <a:pt x="72" y="165"/>
                </a:lnTo>
                <a:cubicBezTo>
                  <a:pt x="81" y="128"/>
                  <a:pt x="120" y="105"/>
                  <a:pt x="139" y="86"/>
                </a:cubicBezTo>
                <a:cubicBezTo>
                  <a:pt x="223" y="0"/>
                  <a:pt x="307" y="32"/>
                  <a:pt x="409" y="27"/>
                </a:cubicBezTo>
                <a:cubicBezTo>
                  <a:pt x="515" y="22"/>
                  <a:pt x="621" y="23"/>
                  <a:pt x="671" y="24"/>
                </a:cubicBezTo>
                <a:lnTo>
                  <a:pt x="672" y="26"/>
                </a:lnTo>
                <a:cubicBezTo>
                  <a:pt x="695" y="32"/>
                  <a:pt x="701" y="69"/>
                  <a:pt x="731" y="83"/>
                </a:cubicBezTo>
                <a:cubicBezTo>
                  <a:pt x="821" y="118"/>
                  <a:pt x="921" y="76"/>
                  <a:pt x="1013" y="118"/>
                </a:cubicBezTo>
                <a:cubicBezTo>
                  <a:pt x="1237" y="222"/>
                  <a:pt x="1309" y="374"/>
                  <a:pt x="1410" y="388"/>
                </a:cubicBezTo>
                <a:cubicBezTo>
                  <a:pt x="1455" y="394"/>
                  <a:pt x="1521" y="364"/>
                  <a:pt x="1555" y="38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8" name="꙱ Kazakhstan (Republic of Kazakhstan) (KZ) (H)">
            <a:extLst>
              <a:ext uri="{FF2B5EF4-FFF2-40B4-BE49-F238E27FC236}">
                <a16:creationId xmlns:a16="http://schemas.microsoft.com/office/drawing/2014/main" id="{539C63E1-7113-4F1B-BB3A-50F03F465D4E}"/>
              </a:ext>
            </a:extLst>
          </p:cNvPr>
          <p:cNvSpPr>
            <a:spLocks noEditPoints="1"/>
          </p:cNvSpPr>
          <p:nvPr/>
        </p:nvSpPr>
        <p:spPr bwMode="auto">
          <a:xfrm>
            <a:off x="5480884" y="759156"/>
            <a:ext cx="923779" cy="425440"/>
          </a:xfrm>
          <a:custGeom>
            <a:avLst/>
            <a:gdLst>
              <a:gd name="T0" fmla="*/ 3867 w 11200"/>
              <a:gd name="T1" fmla="*/ 3535 h 5145"/>
              <a:gd name="T2" fmla="*/ 5398 w 11200"/>
              <a:gd name="T3" fmla="*/ 29 h 5145"/>
              <a:gd name="T4" fmla="*/ 4513 w 11200"/>
              <a:gd name="T5" fmla="*/ 332 h 5145"/>
              <a:gd name="T6" fmla="*/ 4018 w 11200"/>
              <a:gd name="T7" fmla="*/ 424 h 5145"/>
              <a:gd name="T8" fmla="*/ 3519 w 11200"/>
              <a:gd name="T9" fmla="*/ 503 h 5145"/>
              <a:gd name="T10" fmla="*/ 3582 w 11200"/>
              <a:gd name="T11" fmla="*/ 723 h 5145"/>
              <a:gd name="T12" fmla="*/ 3640 w 11200"/>
              <a:gd name="T13" fmla="*/ 1051 h 5145"/>
              <a:gd name="T14" fmla="*/ 3719 w 11200"/>
              <a:gd name="T15" fmla="*/ 1334 h 5145"/>
              <a:gd name="T16" fmla="*/ 3519 w 11200"/>
              <a:gd name="T17" fmla="*/ 1554 h 5145"/>
              <a:gd name="T18" fmla="*/ 2962 w 11200"/>
              <a:gd name="T19" fmla="*/ 1484 h 5145"/>
              <a:gd name="T20" fmla="*/ 2526 w 11200"/>
              <a:gd name="T21" fmla="*/ 1492 h 5145"/>
              <a:gd name="T22" fmla="*/ 2015 w 11200"/>
              <a:gd name="T23" fmla="*/ 1504 h 5145"/>
              <a:gd name="T24" fmla="*/ 1354 w 11200"/>
              <a:gd name="T25" fmla="*/ 1238 h 5145"/>
              <a:gd name="T26" fmla="*/ 947 w 11200"/>
              <a:gd name="T27" fmla="*/ 1305 h 5145"/>
              <a:gd name="T28" fmla="*/ 535 w 11200"/>
              <a:gd name="T29" fmla="*/ 1812 h 5145"/>
              <a:gd name="T30" fmla="*/ 107 w 11200"/>
              <a:gd name="T31" fmla="*/ 2140 h 5145"/>
              <a:gd name="T32" fmla="*/ 198 w 11200"/>
              <a:gd name="T33" fmla="*/ 2543 h 5145"/>
              <a:gd name="T34" fmla="*/ 918 w 11200"/>
              <a:gd name="T35" fmla="*/ 3088 h 5145"/>
              <a:gd name="T36" fmla="*/ 1154 w 11200"/>
              <a:gd name="T37" fmla="*/ 2996 h 5145"/>
              <a:gd name="T38" fmla="*/ 2015 w 11200"/>
              <a:gd name="T39" fmla="*/ 3146 h 5145"/>
              <a:gd name="T40" fmla="*/ 1603 w 11200"/>
              <a:gd name="T41" fmla="*/ 3487 h 5145"/>
              <a:gd name="T42" fmla="*/ 1400 w 11200"/>
              <a:gd name="T43" fmla="*/ 3844 h 5145"/>
              <a:gd name="T44" fmla="*/ 1977 w 11200"/>
              <a:gd name="T45" fmla="*/ 4343 h 5145"/>
              <a:gd name="T46" fmla="*/ 2717 w 11200"/>
              <a:gd name="T47" fmla="*/ 4601 h 5145"/>
              <a:gd name="T48" fmla="*/ 3594 w 11200"/>
              <a:gd name="T49" fmla="*/ 3346 h 5145"/>
              <a:gd name="T50" fmla="*/ 3860 w 11200"/>
              <a:gd name="T51" fmla="*/ 3333 h 5145"/>
              <a:gd name="T52" fmla="*/ 3981 w 11200"/>
              <a:gd name="T53" fmla="*/ 3254 h 5145"/>
              <a:gd name="T54" fmla="*/ 3964 w 11200"/>
              <a:gd name="T55" fmla="*/ 3400 h 5145"/>
              <a:gd name="T56" fmla="*/ 4388 w 11200"/>
              <a:gd name="T57" fmla="*/ 3811 h 5145"/>
              <a:gd name="T58" fmla="*/ 5618 w 11200"/>
              <a:gd name="T59" fmla="*/ 4090 h 5145"/>
              <a:gd name="T60" fmla="*/ 6271 w 11200"/>
              <a:gd name="T61" fmla="*/ 4912 h 5145"/>
              <a:gd name="T62" fmla="*/ 6956 w 11200"/>
              <a:gd name="T63" fmla="*/ 4937 h 5145"/>
              <a:gd name="T64" fmla="*/ 7418 w 11200"/>
              <a:gd name="T65" fmla="*/ 4472 h 5145"/>
              <a:gd name="T66" fmla="*/ 8133 w 11200"/>
              <a:gd name="T67" fmla="*/ 4497 h 5145"/>
              <a:gd name="T68" fmla="*/ 9097 w 11200"/>
              <a:gd name="T69" fmla="*/ 4314 h 5145"/>
              <a:gd name="T70" fmla="*/ 10093 w 11200"/>
              <a:gd name="T71" fmla="*/ 4622 h 5145"/>
              <a:gd name="T72" fmla="*/ 9861 w 11200"/>
              <a:gd name="T73" fmla="*/ 3711 h 5145"/>
              <a:gd name="T74" fmla="*/ 10406 w 11200"/>
              <a:gd name="T75" fmla="*/ 3524 h 5145"/>
              <a:gd name="T76" fmla="*/ 10776 w 11200"/>
              <a:gd name="T77" fmla="*/ 2918 h 5145"/>
              <a:gd name="T78" fmla="*/ 11071 w 11200"/>
              <a:gd name="T79" fmla="*/ 2236 h 5145"/>
              <a:gd name="T80" fmla="*/ 10863 w 11200"/>
              <a:gd name="T81" fmla="*/ 1970 h 5145"/>
              <a:gd name="T82" fmla="*/ 10173 w 11200"/>
              <a:gd name="T83" fmla="*/ 1729 h 5145"/>
              <a:gd name="T84" fmla="*/ 9471 w 11200"/>
              <a:gd name="T85" fmla="*/ 1583 h 5145"/>
              <a:gd name="T86" fmla="*/ 9043 w 11200"/>
              <a:gd name="T87" fmla="*/ 1480 h 5145"/>
              <a:gd name="T88" fmla="*/ 7570 w 11200"/>
              <a:gd name="T89" fmla="*/ 441 h 5145"/>
              <a:gd name="T90" fmla="*/ 7268 w 11200"/>
              <a:gd name="T91" fmla="*/ 453 h 5145"/>
              <a:gd name="T92" fmla="*/ 6828 w 11200"/>
              <a:gd name="T93" fmla="*/ 673 h 5145"/>
              <a:gd name="T94" fmla="*/ 6566 w 11200"/>
              <a:gd name="T95" fmla="*/ 490 h 5145"/>
              <a:gd name="T96" fmla="*/ 6287 w 11200"/>
              <a:gd name="T97" fmla="*/ 411 h 5145"/>
              <a:gd name="T98" fmla="*/ 5788 w 11200"/>
              <a:gd name="T99" fmla="*/ 71 h 5145"/>
              <a:gd name="T100" fmla="*/ 8207 w 11200"/>
              <a:gd name="T101" fmla="*/ 2992 h 5145"/>
              <a:gd name="T102" fmla="*/ 8610 w 11200"/>
              <a:gd name="T103" fmla="*/ 3013 h 5145"/>
              <a:gd name="T104" fmla="*/ 9088 w 11200"/>
              <a:gd name="T105" fmla="*/ 2992 h 5145"/>
              <a:gd name="T106" fmla="*/ 9246 w 11200"/>
              <a:gd name="T107" fmla="*/ 3088 h 5145"/>
              <a:gd name="T108" fmla="*/ 8590 w 11200"/>
              <a:gd name="T109" fmla="*/ 3071 h 5145"/>
              <a:gd name="T110" fmla="*/ 8087 w 11200"/>
              <a:gd name="T111" fmla="*/ 3200 h 5145"/>
              <a:gd name="T112" fmla="*/ 7987 w 11200"/>
              <a:gd name="T113" fmla="*/ 3558 h 5145"/>
              <a:gd name="T114" fmla="*/ 7946 w 11200"/>
              <a:gd name="T115" fmla="*/ 3046 h 5145"/>
              <a:gd name="T116" fmla="*/ 4259 w 11200"/>
              <a:gd name="T117" fmla="*/ 3084 h 5145"/>
              <a:gd name="T118" fmla="*/ 4026 w 11200"/>
              <a:gd name="T119" fmla="*/ 3105 h 5145"/>
              <a:gd name="T120" fmla="*/ 4122 w 11200"/>
              <a:gd name="T121" fmla="*/ 3017 h 5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200" h="5145">
                <a:moveTo>
                  <a:pt x="3687" y="3331"/>
                </a:moveTo>
                <a:cubicBezTo>
                  <a:pt x="3694" y="3352"/>
                  <a:pt x="3707" y="3374"/>
                  <a:pt x="3723" y="3390"/>
                </a:cubicBezTo>
                <a:cubicBezTo>
                  <a:pt x="3753" y="3287"/>
                  <a:pt x="3824" y="3486"/>
                  <a:pt x="3833" y="3494"/>
                </a:cubicBezTo>
                <a:cubicBezTo>
                  <a:pt x="3831" y="3469"/>
                  <a:pt x="3825" y="3422"/>
                  <a:pt x="3803" y="3405"/>
                </a:cubicBezTo>
                <a:cubicBezTo>
                  <a:pt x="3915" y="3471"/>
                  <a:pt x="3869" y="3529"/>
                  <a:pt x="3867" y="3535"/>
                </a:cubicBezTo>
                <a:lnTo>
                  <a:pt x="3657" y="3420"/>
                </a:lnTo>
                <a:cubicBezTo>
                  <a:pt x="3662" y="3405"/>
                  <a:pt x="3648" y="3363"/>
                  <a:pt x="3709" y="3391"/>
                </a:cubicBezTo>
                <a:cubicBezTo>
                  <a:pt x="3682" y="3373"/>
                  <a:pt x="3675" y="3362"/>
                  <a:pt x="3687" y="3331"/>
                </a:cubicBezTo>
                <a:close/>
                <a:moveTo>
                  <a:pt x="5373" y="0"/>
                </a:moveTo>
                <a:cubicBezTo>
                  <a:pt x="5381" y="9"/>
                  <a:pt x="5389" y="19"/>
                  <a:pt x="5398" y="29"/>
                </a:cubicBezTo>
                <a:cubicBezTo>
                  <a:pt x="5373" y="32"/>
                  <a:pt x="5347" y="32"/>
                  <a:pt x="5323" y="25"/>
                </a:cubicBezTo>
                <a:cubicBezTo>
                  <a:pt x="5332" y="86"/>
                  <a:pt x="5300" y="48"/>
                  <a:pt x="5236" y="100"/>
                </a:cubicBezTo>
                <a:cubicBezTo>
                  <a:pt x="5210" y="120"/>
                  <a:pt x="5234" y="120"/>
                  <a:pt x="5261" y="125"/>
                </a:cubicBezTo>
                <a:cubicBezTo>
                  <a:pt x="5087" y="221"/>
                  <a:pt x="4976" y="196"/>
                  <a:pt x="4833" y="249"/>
                </a:cubicBezTo>
                <a:cubicBezTo>
                  <a:pt x="4777" y="262"/>
                  <a:pt x="4512" y="235"/>
                  <a:pt x="4513" y="332"/>
                </a:cubicBezTo>
                <a:cubicBezTo>
                  <a:pt x="4513" y="364"/>
                  <a:pt x="4513" y="384"/>
                  <a:pt x="4487" y="369"/>
                </a:cubicBezTo>
                <a:cubicBezTo>
                  <a:pt x="4445" y="335"/>
                  <a:pt x="4423" y="372"/>
                  <a:pt x="4388" y="366"/>
                </a:cubicBezTo>
                <a:cubicBezTo>
                  <a:pt x="4345" y="355"/>
                  <a:pt x="4296" y="376"/>
                  <a:pt x="4263" y="374"/>
                </a:cubicBezTo>
                <a:cubicBezTo>
                  <a:pt x="4210" y="371"/>
                  <a:pt x="4229" y="401"/>
                  <a:pt x="4217" y="407"/>
                </a:cubicBezTo>
                <a:cubicBezTo>
                  <a:pt x="4151" y="411"/>
                  <a:pt x="4088" y="397"/>
                  <a:pt x="4018" y="424"/>
                </a:cubicBezTo>
                <a:cubicBezTo>
                  <a:pt x="4014" y="434"/>
                  <a:pt x="4009" y="443"/>
                  <a:pt x="4006" y="453"/>
                </a:cubicBezTo>
                <a:cubicBezTo>
                  <a:pt x="3946" y="453"/>
                  <a:pt x="3868" y="437"/>
                  <a:pt x="3881" y="515"/>
                </a:cubicBezTo>
                <a:cubicBezTo>
                  <a:pt x="3837" y="512"/>
                  <a:pt x="3827" y="465"/>
                  <a:pt x="3777" y="474"/>
                </a:cubicBezTo>
                <a:cubicBezTo>
                  <a:pt x="3732" y="482"/>
                  <a:pt x="3725" y="513"/>
                  <a:pt x="3677" y="495"/>
                </a:cubicBezTo>
                <a:cubicBezTo>
                  <a:pt x="3655" y="486"/>
                  <a:pt x="3503" y="444"/>
                  <a:pt x="3519" y="503"/>
                </a:cubicBezTo>
                <a:cubicBezTo>
                  <a:pt x="3500" y="497"/>
                  <a:pt x="3481" y="499"/>
                  <a:pt x="3461" y="503"/>
                </a:cubicBezTo>
                <a:cubicBezTo>
                  <a:pt x="3490" y="527"/>
                  <a:pt x="3574" y="594"/>
                  <a:pt x="3474" y="603"/>
                </a:cubicBezTo>
                <a:cubicBezTo>
                  <a:pt x="3509" y="622"/>
                  <a:pt x="3548" y="646"/>
                  <a:pt x="3590" y="636"/>
                </a:cubicBezTo>
                <a:cubicBezTo>
                  <a:pt x="3618" y="629"/>
                  <a:pt x="3637" y="624"/>
                  <a:pt x="3656" y="652"/>
                </a:cubicBezTo>
                <a:cubicBezTo>
                  <a:pt x="3654" y="656"/>
                  <a:pt x="3498" y="693"/>
                  <a:pt x="3582" y="723"/>
                </a:cubicBezTo>
                <a:cubicBezTo>
                  <a:pt x="3645" y="746"/>
                  <a:pt x="3716" y="752"/>
                  <a:pt x="3781" y="769"/>
                </a:cubicBezTo>
                <a:cubicBezTo>
                  <a:pt x="3951" y="813"/>
                  <a:pt x="3781" y="844"/>
                  <a:pt x="3760" y="839"/>
                </a:cubicBezTo>
                <a:cubicBezTo>
                  <a:pt x="3617" y="810"/>
                  <a:pt x="3694" y="815"/>
                  <a:pt x="3561" y="831"/>
                </a:cubicBezTo>
                <a:cubicBezTo>
                  <a:pt x="3598" y="875"/>
                  <a:pt x="3509" y="895"/>
                  <a:pt x="3515" y="931"/>
                </a:cubicBezTo>
                <a:cubicBezTo>
                  <a:pt x="3518" y="947"/>
                  <a:pt x="3622" y="1040"/>
                  <a:pt x="3640" y="1051"/>
                </a:cubicBezTo>
                <a:cubicBezTo>
                  <a:pt x="3502" y="1166"/>
                  <a:pt x="3607" y="1054"/>
                  <a:pt x="3428" y="1168"/>
                </a:cubicBezTo>
                <a:cubicBezTo>
                  <a:pt x="3387" y="1164"/>
                  <a:pt x="3395" y="1201"/>
                  <a:pt x="3428" y="1214"/>
                </a:cubicBezTo>
                <a:cubicBezTo>
                  <a:pt x="3464" y="1228"/>
                  <a:pt x="3489" y="1225"/>
                  <a:pt x="3519" y="1243"/>
                </a:cubicBezTo>
                <a:cubicBezTo>
                  <a:pt x="3565" y="1269"/>
                  <a:pt x="3563" y="1296"/>
                  <a:pt x="3619" y="1297"/>
                </a:cubicBezTo>
                <a:cubicBezTo>
                  <a:pt x="3664" y="1297"/>
                  <a:pt x="3687" y="1306"/>
                  <a:pt x="3719" y="1334"/>
                </a:cubicBezTo>
                <a:cubicBezTo>
                  <a:pt x="3752" y="1363"/>
                  <a:pt x="3762" y="1354"/>
                  <a:pt x="3802" y="1359"/>
                </a:cubicBezTo>
                <a:cubicBezTo>
                  <a:pt x="3849" y="1365"/>
                  <a:pt x="3881" y="1403"/>
                  <a:pt x="3922" y="1417"/>
                </a:cubicBezTo>
                <a:cubicBezTo>
                  <a:pt x="3866" y="1424"/>
                  <a:pt x="3908" y="1520"/>
                  <a:pt x="3902" y="1554"/>
                </a:cubicBezTo>
                <a:cubicBezTo>
                  <a:pt x="3888" y="1629"/>
                  <a:pt x="3664" y="1641"/>
                  <a:pt x="3602" y="1608"/>
                </a:cubicBezTo>
                <a:cubicBezTo>
                  <a:pt x="3577" y="1595"/>
                  <a:pt x="3555" y="1539"/>
                  <a:pt x="3519" y="1554"/>
                </a:cubicBezTo>
                <a:cubicBezTo>
                  <a:pt x="3492" y="1566"/>
                  <a:pt x="3509" y="1621"/>
                  <a:pt x="3498" y="1642"/>
                </a:cubicBezTo>
                <a:cubicBezTo>
                  <a:pt x="3480" y="1677"/>
                  <a:pt x="3448" y="1672"/>
                  <a:pt x="3411" y="1675"/>
                </a:cubicBezTo>
                <a:cubicBezTo>
                  <a:pt x="3457" y="1600"/>
                  <a:pt x="3213" y="1652"/>
                  <a:pt x="3145" y="1563"/>
                </a:cubicBezTo>
                <a:cubicBezTo>
                  <a:pt x="3118" y="1527"/>
                  <a:pt x="3096" y="1483"/>
                  <a:pt x="3062" y="1463"/>
                </a:cubicBezTo>
                <a:cubicBezTo>
                  <a:pt x="3020" y="1438"/>
                  <a:pt x="3014" y="1478"/>
                  <a:pt x="2962" y="1484"/>
                </a:cubicBezTo>
                <a:cubicBezTo>
                  <a:pt x="2899" y="1487"/>
                  <a:pt x="2889" y="1422"/>
                  <a:pt x="2892" y="1542"/>
                </a:cubicBezTo>
                <a:cubicBezTo>
                  <a:pt x="2857" y="1526"/>
                  <a:pt x="2834" y="1568"/>
                  <a:pt x="2800" y="1546"/>
                </a:cubicBezTo>
                <a:cubicBezTo>
                  <a:pt x="2781" y="1534"/>
                  <a:pt x="2750" y="1512"/>
                  <a:pt x="2738" y="1492"/>
                </a:cubicBezTo>
                <a:cubicBezTo>
                  <a:pt x="2719" y="1460"/>
                  <a:pt x="2595" y="1473"/>
                  <a:pt x="2592" y="1517"/>
                </a:cubicBezTo>
                <a:cubicBezTo>
                  <a:pt x="2574" y="1503"/>
                  <a:pt x="2549" y="1493"/>
                  <a:pt x="2526" y="1492"/>
                </a:cubicBezTo>
                <a:cubicBezTo>
                  <a:pt x="2528" y="1530"/>
                  <a:pt x="2498" y="1545"/>
                  <a:pt x="2472" y="1563"/>
                </a:cubicBezTo>
                <a:cubicBezTo>
                  <a:pt x="2457" y="1571"/>
                  <a:pt x="2461" y="1599"/>
                  <a:pt x="2447" y="1617"/>
                </a:cubicBezTo>
                <a:cubicBezTo>
                  <a:pt x="2406" y="1656"/>
                  <a:pt x="2370" y="1674"/>
                  <a:pt x="2322" y="1633"/>
                </a:cubicBezTo>
                <a:cubicBezTo>
                  <a:pt x="2277" y="1593"/>
                  <a:pt x="2223" y="1608"/>
                  <a:pt x="2156" y="1554"/>
                </a:cubicBezTo>
                <a:cubicBezTo>
                  <a:pt x="2120" y="1524"/>
                  <a:pt x="2050" y="1475"/>
                  <a:pt x="2015" y="1504"/>
                </a:cubicBezTo>
                <a:cubicBezTo>
                  <a:pt x="2012" y="1543"/>
                  <a:pt x="2122" y="1612"/>
                  <a:pt x="2060" y="1671"/>
                </a:cubicBezTo>
                <a:cubicBezTo>
                  <a:pt x="2033" y="1697"/>
                  <a:pt x="2004" y="1588"/>
                  <a:pt x="2019" y="1563"/>
                </a:cubicBezTo>
                <a:cubicBezTo>
                  <a:pt x="1966" y="1529"/>
                  <a:pt x="1925" y="1514"/>
                  <a:pt x="1869" y="1459"/>
                </a:cubicBezTo>
                <a:cubicBezTo>
                  <a:pt x="1712" y="1421"/>
                  <a:pt x="1743" y="1401"/>
                  <a:pt x="1699" y="1363"/>
                </a:cubicBezTo>
                <a:cubicBezTo>
                  <a:pt x="1584" y="1286"/>
                  <a:pt x="1411" y="1420"/>
                  <a:pt x="1354" y="1238"/>
                </a:cubicBezTo>
                <a:cubicBezTo>
                  <a:pt x="1316" y="1251"/>
                  <a:pt x="1286" y="1269"/>
                  <a:pt x="1242" y="1276"/>
                </a:cubicBezTo>
                <a:cubicBezTo>
                  <a:pt x="1211" y="1294"/>
                  <a:pt x="1226" y="1320"/>
                  <a:pt x="1204" y="1347"/>
                </a:cubicBezTo>
                <a:cubicBezTo>
                  <a:pt x="1169" y="1288"/>
                  <a:pt x="1125" y="1396"/>
                  <a:pt x="1096" y="1297"/>
                </a:cubicBezTo>
                <a:cubicBezTo>
                  <a:pt x="1088" y="1271"/>
                  <a:pt x="954" y="1253"/>
                  <a:pt x="926" y="1247"/>
                </a:cubicBezTo>
                <a:cubicBezTo>
                  <a:pt x="934" y="1267"/>
                  <a:pt x="939" y="1285"/>
                  <a:pt x="947" y="1305"/>
                </a:cubicBezTo>
                <a:cubicBezTo>
                  <a:pt x="854" y="1261"/>
                  <a:pt x="900" y="1393"/>
                  <a:pt x="839" y="1409"/>
                </a:cubicBezTo>
                <a:cubicBezTo>
                  <a:pt x="697" y="1429"/>
                  <a:pt x="763" y="1473"/>
                  <a:pt x="635" y="1471"/>
                </a:cubicBezTo>
                <a:cubicBezTo>
                  <a:pt x="562" y="1493"/>
                  <a:pt x="668" y="1534"/>
                  <a:pt x="606" y="1575"/>
                </a:cubicBezTo>
                <a:cubicBezTo>
                  <a:pt x="532" y="1624"/>
                  <a:pt x="510" y="1642"/>
                  <a:pt x="427" y="1633"/>
                </a:cubicBezTo>
                <a:cubicBezTo>
                  <a:pt x="492" y="1654"/>
                  <a:pt x="487" y="1770"/>
                  <a:pt x="535" y="1812"/>
                </a:cubicBezTo>
                <a:cubicBezTo>
                  <a:pt x="597" y="1866"/>
                  <a:pt x="479" y="1909"/>
                  <a:pt x="435" y="1903"/>
                </a:cubicBezTo>
                <a:cubicBezTo>
                  <a:pt x="363" y="1894"/>
                  <a:pt x="214" y="1629"/>
                  <a:pt x="124" y="1716"/>
                </a:cubicBezTo>
                <a:cubicBezTo>
                  <a:pt x="85" y="1753"/>
                  <a:pt x="136" y="1823"/>
                  <a:pt x="99" y="1858"/>
                </a:cubicBezTo>
                <a:cubicBezTo>
                  <a:pt x="42" y="1909"/>
                  <a:pt x="18" y="1919"/>
                  <a:pt x="20" y="2007"/>
                </a:cubicBezTo>
                <a:cubicBezTo>
                  <a:pt x="21" y="2086"/>
                  <a:pt x="72" y="2085"/>
                  <a:pt x="107" y="2140"/>
                </a:cubicBezTo>
                <a:cubicBezTo>
                  <a:pt x="134" y="2183"/>
                  <a:pt x="61" y="2204"/>
                  <a:pt x="38" y="2260"/>
                </a:cubicBezTo>
                <a:cubicBezTo>
                  <a:pt x="19" y="2296"/>
                  <a:pt x="0" y="2373"/>
                  <a:pt x="41" y="2402"/>
                </a:cubicBezTo>
                <a:cubicBezTo>
                  <a:pt x="60" y="2423"/>
                  <a:pt x="102" y="2439"/>
                  <a:pt x="136" y="2440"/>
                </a:cubicBezTo>
                <a:cubicBezTo>
                  <a:pt x="185" y="2472"/>
                  <a:pt x="142" y="2417"/>
                  <a:pt x="228" y="2523"/>
                </a:cubicBezTo>
                <a:lnTo>
                  <a:pt x="198" y="2543"/>
                </a:lnTo>
                <a:cubicBezTo>
                  <a:pt x="222" y="2575"/>
                  <a:pt x="234" y="2622"/>
                  <a:pt x="269" y="2643"/>
                </a:cubicBezTo>
                <a:cubicBezTo>
                  <a:pt x="324" y="2676"/>
                  <a:pt x="359" y="2507"/>
                  <a:pt x="760" y="2909"/>
                </a:cubicBezTo>
                <a:cubicBezTo>
                  <a:pt x="905" y="3056"/>
                  <a:pt x="667" y="2943"/>
                  <a:pt x="681" y="3009"/>
                </a:cubicBezTo>
                <a:cubicBezTo>
                  <a:pt x="686" y="3037"/>
                  <a:pt x="867" y="3099"/>
                  <a:pt x="905" y="3125"/>
                </a:cubicBezTo>
                <a:cubicBezTo>
                  <a:pt x="869" y="3084"/>
                  <a:pt x="910" y="3129"/>
                  <a:pt x="918" y="3088"/>
                </a:cubicBezTo>
                <a:cubicBezTo>
                  <a:pt x="923" y="3076"/>
                  <a:pt x="932" y="3075"/>
                  <a:pt x="947" y="3080"/>
                </a:cubicBezTo>
                <a:cubicBezTo>
                  <a:pt x="935" y="3068"/>
                  <a:pt x="921" y="3054"/>
                  <a:pt x="909" y="3042"/>
                </a:cubicBezTo>
                <a:cubicBezTo>
                  <a:pt x="931" y="3051"/>
                  <a:pt x="952" y="3062"/>
                  <a:pt x="972" y="3075"/>
                </a:cubicBezTo>
                <a:cubicBezTo>
                  <a:pt x="935" y="3015"/>
                  <a:pt x="980" y="3061"/>
                  <a:pt x="1013" y="3059"/>
                </a:cubicBezTo>
                <a:cubicBezTo>
                  <a:pt x="1053" y="3056"/>
                  <a:pt x="1123" y="3020"/>
                  <a:pt x="1154" y="2996"/>
                </a:cubicBezTo>
                <a:cubicBezTo>
                  <a:pt x="1183" y="2975"/>
                  <a:pt x="1188" y="2929"/>
                  <a:pt x="1229" y="2934"/>
                </a:cubicBezTo>
                <a:cubicBezTo>
                  <a:pt x="1235" y="2935"/>
                  <a:pt x="1296" y="2929"/>
                  <a:pt x="1300" y="2922"/>
                </a:cubicBezTo>
                <a:cubicBezTo>
                  <a:pt x="1395" y="2731"/>
                  <a:pt x="1631" y="3047"/>
                  <a:pt x="1757" y="2926"/>
                </a:cubicBezTo>
                <a:cubicBezTo>
                  <a:pt x="1785" y="2899"/>
                  <a:pt x="1875" y="2910"/>
                  <a:pt x="1898" y="2938"/>
                </a:cubicBezTo>
                <a:cubicBezTo>
                  <a:pt x="1946" y="2998"/>
                  <a:pt x="1992" y="3065"/>
                  <a:pt x="2015" y="3146"/>
                </a:cubicBezTo>
                <a:cubicBezTo>
                  <a:pt x="2039" y="3234"/>
                  <a:pt x="1927" y="3323"/>
                  <a:pt x="1957" y="3395"/>
                </a:cubicBezTo>
                <a:cubicBezTo>
                  <a:pt x="1978" y="3448"/>
                  <a:pt x="2062" y="3456"/>
                  <a:pt x="2106" y="3479"/>
                </a:cubicBezTo>
                <a:cubicBezTo>
                  <a:pt x="2027" y="3525"/>
                  <a:pt x="1896" y="3450"/>
                  <a:pt x="1807" y="3458"/>
                </a:cubicBezTo>
                <a:cubicBezTo>
                  <a:pt x="1781" y="3460"/>
                  <a:pt x="1745" y="3476"/>
                  <a:pt x="1720" y="3466"/>
                </a:cubicBezTo>
                <a:cubicBezTo>
                  <a:pt x="1656" y="3436"/>
                  <a:pt x="1683" y="3453"/>
                  <a:pt x="1603" y="3487"/>
                </a:cubicBezTo>
                <a:cubicBezTo>
                  <a:pt x="1559" y="3506"/>
                  <a:pt x="1483" y="3631"/>
                  <a:pt x="1524" y="3670"/>
                </a:cubicBezTo>
                <a:cubicBezTo>
                  <a:pt x="1569" y="3712"/>
                  <a:pt x="1659" y="3715"/>
                  <a:pt x="1691" y="3770"/>
                </a:cubicBezTo>
                <a:cubicBezTo>
                  <a:pt x="1650" y="3763"/>
                  <a:pt x="1604" y="3783"/>
                  <a:pt x="1566" y="3774"/>
                </a:cubicBezTo>
                <a:cubicBezTo>
                  <a:pt x="1539" y="3767"/>
                  <a:pt x="1518" y="3744"/>
                  <a:pt x="1491" y="3736"/>
                </a:cubicBezTo>
                <a:cubicBezTo>
                  <a:pt x="1273" y="3673"/>
                  <a:pt x="1257" y="3818"/>
                  <a:pt x="1400" y="3844"/>
                </a:cubicBezTo>
                <a:cubicBezTo>
                  <a:pt x="1571" y="3876"/>
                  <a:pt x="1561" y="4023"/>
                  <a:pt x="1653" y="4094"/>
                </a:cubicBezTo>
                <a:cubicBezTo>
                  <a:pt x="1685" y="4118"/>
                  <a:pt x="1695" y="4141"/>
                  <a:pt x="1699" y="4181"/>
                </a:cubicBezTo>
                <a:cubicBezTo>
                  <a:pt x="1709" y="4297"/>
                  <a:pt x="1795" y="4194"/>
                  <a:pt x="1815" y="4243"/>
                </a:cubicBezTo>
                <a:cubicBezTo>
                  <a:pt x="1829" y="4277"/>
                  <a:pt x="1856" y="4305"/>
                  <a:pt x="1882" y="4331"/>
                </a:cubicBezTo>
                <a:cubicBezTo>
                  <a:pt x="1915" y="4363"/>
                  <a:pt x="1941" y="4329"/>
                  <a:pt x="1977" y="4343"/>
                </a:cubicBezTo>
                <a:cubicBezTo>
                  <a:pt x="2012" y="4357"/>
                  <a:pt x="2189" y="4371"/>
                  <a:pt x="2144" y="4430"/>
                </a:cubicBezTo>
                <a:cubicBezTo>
                  <a:pt x="2133" y="4424"/>
                  <a:pt x="2124" y="4417"/>
                  <a:pt x="2114" y="4410"/>
                </a:cubicBezTo>
                <a:cubicBezTo>
                  <a:pt x="2176" y="4458"/>
                  <a:pt x="2133" y="4531"/>
                  <a:pt x="2110" y="4588"/>
                </a:cubicBezTo>
                <a:cubicBezTo>
                  <a:pt x="2089" y="4643"/>
                  <a:pt x="2142" y="4687"/>
                  <a:pt x="2135" y="4742"/>
                </a:cubicBezTo>
                <a:cubicBezTo>
                  <a:pt x="2282" y="4530"/>
                  <a:pt x="2494" y="4497"/>
                  <a:pt x="2717" y="4601"/>
                </a:cubicBezTo>
                <a:cubicBezTo>
                  <a:pt x="2883" y="4678"/>
                  <a:pt x="2930" y="4889"/>
                  <a:pt x="3087" y="4896"/>
                </a:cubicBezTo>
                <a:cubicBezTo>
                  <a:pt x="3126" y="4898"/>
                  <a:pt x="3152" y="4902"/>
                  <a:pt x="3191" y="4900"/>
                </a:cubicBezTo>
                <a:lnTo>
                  <a:pt x="2909" y="3599"/>
                </a:lnTo>
                <a:lnTo>
                  <a:pt x="3573" y="3404"/>
                </a:lnTo>
                <a:cubicBezTo>
                  <a:pt x="3628" y="3389"/>
                  <a:pt x="3611" y="3361"/>
                  <a:pt x="3594" y="3346"/>
                </a:cubicBezTo>
                <a:cubicBezTo>
                  <a:pt x="3632" y="3367"/>
                  <a:pt x="3593" y="3281"/>
                  <a:pt x="3619" y="3296"/>
                </a:cubicBezTo>
                <a:cubicBezTo>
                  <a:pt x="3641" y="3308"/>
                  <a:pt x="3740" y="3246"/>
                  <a:pt x="3769" y="3262"/>
                </a:cubicBezTo>
                <a:cubicBezTo>
                  <a:pt x="3797" y="3279"/>
                  <a:pt x="3732" y="3302"/>
                  <a:pt x="3764" y="3321"/>
                </a:cubicBezTo>
                <a:cubicBezTo>
                  <a:pt x="3797" y="3339"/>
                  <a:pt x="3793" y="3318"/>
                  <a:pt x="3827" y="3337"/>
                </a:cubicBezTo>
                <a:cubicBezTo>
                  <a:pt x="3861" y="3357"/>
                  <a:pt x="3851" y="3328"/>
                  <a:pt x="3860" y="3333"/>
                </a:cubicBezTo>
                <a:cubicBezTo>
                  <a:pt x="3869" y="3339"/>
                  <a:pt x="3863" y="3270"/>
                  <a:pt x="3864" y="3233"/>
                </a:cubicBezTo>
                <a:cubicBezTo>
                  <a:pt x="3866" y="3177"/>
                  <a:pt x="3788" y="3134"/>
                  <a:pt x="3802" y="3142"/>
                </a:cubicBezTo>
                <a:cubicBezTo>
                  <a:pt x="3937" y="3145"/>
                  <a:pt x="3901" y="3216"/>
                  <a:pt x="3893" y="3225"/>
                </a:cubicBezTo>
                <a:cubicBezTo>
                  <a:pt x="3906" y="3232"/>
                  <a:pt x="3993" y="3205"/>
                  <a:pt x="4010" y="3213"/>
                </a:cubicBezTo>
                <a:cubicBezTo>
                  <a:pt x="4084" y="3247"/>
                  <a:pt x="4000" y="3256"/>
                  <a:pt x="3981" y="3254"/>
                </a:cubicBezTo>
                <a:cubicBezTo>
                  <a:pt x="3998" y="3277"/>
                  <a:pt x="4035" y="3263"/>
                  <a:pt x="4055" y="3292"/>
                </a:cubicBezTo>
                <a:cubicBezTo>
                  <a:pt x="4076" y="3320"/>
                  <a:pt x="3997" y="3266"/>
                  <a:pt x="4018" y="3296"/>
                </a:cubicBezTo>
                <a:cubicBezTo>
                  <a:pt x="4039" y="3326"/>
                  <a:pt x="4064" y="3318"/>
                  <a:pt x="4084" y="3346"/>
                </a:cubicBezTo>
                <a:cubicBezTo>
                  <a:pt x="4105" y="3374"/>
                  <a:pt x="3931" y="3327"/>
                  <a:pt x="3947" y="3350"/>
                </a:cubicBezTo>
                <a:cubicBezTo>
                  <a:pt x="3911" y="3362"/>
                  <a:pt x="3896" y="3375"/>
                  <a:pt x="3964" y="3400"/>
                </a:cubicBezTo>
                <a:cubicBezTo>
                  <a:pt x="3963" y="3380"/>
                  <a:pt x="4130" y="3383"/>
                  <a:pt x="4134" y="3412"/>
                </a:cubicBezTo>
                <a:cubicBezTo>
                  <a:pt x="4143" y="3520"/>
                  <a:pt x="4069" y="3475"/>
                  <a:pt x="4159" y="3587"/>
                </a:cubicBezTo>
                <a:cubicBezTo>
                  <a:pt x="4195" y="3625"/>
                  <a:pt x="4228" y="3650"/>
                  <a:pt x="4255" y="3678"/>
                </a:cubicBezTo>
                <a:cubicBezTo>
                  <a:pt x="4281" y="3707"/>
                  <a:pt x="4250" y="3715"/>
                  <a:pt x="4251" y="3715"/>
                </a:cubicBezTo>
                <a:cubicBezTo>
                  <a:pt x="4292" y="3730"/>
                  <a:pt x="4347" y="3774"/>
                  <a:pt x="4388" y="3811"/>
                </a:cubicBezTo>
                <a:cubicBezTo>
                  <a:pt x="4458" y="3873"/>
                  <a:pt x="4526" y="3945"/>
                  <a:pt x="4596" y="4011"/>
                </a:cubicBezTo>
                <a:cubicBezTo>
                  <a:pt x="4654" y="4066"/>
                  <a:pt x="4718" y="4148"/>
                  <a:pt x="4833" y="4119"/>
                </a:cubicBezTo>
                <a:cubicBezTo>
                  <a:pt x="4900" y="4101"/>
                  <a:pt x="4954" y="4080"/>
                  <a:pt x="5024" y="4081"/>
                </a:cubicBezTo>
                <a:cubicBezTo>
                  <a:pt x="5154" y="4084"/>
                  <a:pt x="5276" y="4124"/>
                  <a:pt x="5419" y="4102"/>
                </a:cubicBezTo>
                <a:cubicBezTo>
                  <a:pt x="5507" y="4084"/>
                  <a:pt x="5511" y="3992"/>
                  <a:pt x="5618" y="4090"/>
                </a:cubicBezTo>
                <a:cubicBezTo>
                  <a:pt x="5658" y="4154"/>
                  <a:pt x="5711" y="4147"/>
                  <a:pt x="5793" y="4235"/>
                </a:cubicBezTo>
                <a:cubicBezTo>
                  <a:pt x="5857" y="4304"/>
                  <a:pt x="5863" y="4337"/>
                  <a:pt x="5963" y="4310"/>
                </a:cubicBezTo>
                <a:cubicBezTo>
                  <a:pt x="5976" y="4400"/>
                  <a:pt x="5961" y="4583"/>
                  <a:pt x="6046" y="4642"/>
                </a:cubicBezTo>
                <a:cubicBezTo>
                  <a:pt x="6102" y="4681"/>
                  <a:pt x="6149" y="4629"/>
                  <a:pt x="6183" y="4717"/>
                </a:cubicBezTo>
                <a:cubicBezTo>
                  <a:pt x="6209" y="4785"/>
                  <a:pt x="6234" y="4849"/>
                  <a:pt x="6271" y="4912"/>
                </a:cubicBezTo>
                <a:cubicBezTo>
                  <a:pt x="6331" y="5017"/>
                  <a:pt x="6524" y="4934"/>
                  <a:pt x="6620" y="4937"/>
                </a:cubicBezTo>
                <a:cubicBezTo>
                  <a:pt x="6678" y="4940"/>
                  <a:pt x="6726" y="4994"/>
                  <a:pt x="6715" y="5045"/>
                </a:cubicBezTo>
                <a:cubicBezTo>
                  <a:pt x="6698" y="5133"/>
                  <a:pt x="6843" y="5130"/>
                  <a:pt x="6898" y="5145"/>
                </a:cubicBezTo>
                <a:cubicBezTo>
                  <a:pt x="6893" y="5100"/>
                  <a:pt x="6843" y="5075"/>
                  <a:pt x="6869" y="5033"/>
                </a:cubicBezTo>
                <a:cubicBezTo>
                  <a:pt x="6888" y="5003"/>
                  <a:pt x="6916" y="4956"/>
                  <a:pt x="6956" y="4937"/>
                </a:cubicBezTo>
                <a:cubicBezTo>
                  <a:pt x="6980" y="4926"/>
                  <a:pt x="6945" y="4882"/>
                  <a:pt x="6973" y="4858"/>
                </a:cubicBezTo>
                <a:cubicBezTo>
                  <a:pt x="7129" y="4723"/>
                  <a:pt x="7168" y="4794"/>
                  <a:pt x="7247" y="4651"/>
                </a:cubicBezTo>
                <a:cubicBezTo>
                  <a:pt x="7283" y="4593"/>
                  <a:pt x="7306" y="4643"/>
                  <a:pt x="7343" y="4622"/>
                </a:cubicBezTo>
                <a:cubicBezTo>
                  <a:pt x="7383" y="4598"/>
                  <a:pt x="7405" y="4556"/>
                  <a:pt x="7459" y="4559"/>
                </a:cubicBezTo>
                <a:cubicBezTo>
                  <a:pt x="7368" y="4534"/>
                  <a:pt x="7402" y="4537"/>
                  <a:pt x="7418" y="4472"/>
                </a:cubicBezTo>
                <a:cubicBezTo>
                  <a:pt x="7440" y="4382"/>
                  <a:pt x="7457" y="4395"/>
                  <a:pt x="7517" y="4387"/>
                </a:cubicBezTo>
                <a:cubicBezTo>
                  <a:pt x="7546" y="4383"/>
                  <a:pt x="7574" y="4372"/>
                  <a:pt x="7601" y="4360"/>
                </a:cubicBezTo>
                <a:cubicBezTo>
                  <a:pt x="7690" y="4357"/>
                  <a:pt x="7791" y="4390"/>
                  <a:pt x="7875" y="4418"/>
                </a:cubicBezTo>
                <a:cubicBezTo>
                  <a:pt x="7943" y="4460"/>
                  <a:pt x="7896" y="4447"/>
                  <a:pt x="8029" y="4464"/>
                </a:cubicBezTo>
                <a:cubicBezTo>
                  <a:pt x="8059" y="4476"/>
                  <a:pt x="8098" y="4508"/>
                  <a:pt x="8133" y="4497"/>
                </a:cubicBezTo>
                <a:cubicBezTo>
                  <a:pt x="8086" y="4453"/>
                  <a:pt x="8041" y="4298"/>
                  <a:pt x="8132" y="4266"/>
                </a:cubicBezTo>
                <a:cubicBezTo>
                  <a:pt x="8147" y="4261"/>
                  <a:pt x="8254" y="4230"/>
                  <a:pt x="8241" y="4206"/>
                </a:cubicBezTo>
                <a:cubicBezTo>
                  <a:pt x="8356" y="4244"/>
                  <a:pt x="8739" y="4476"/>
                  <a:pt x="8731" y="4330"/>
                </a:cubicBezTo>
                <a:cubicBezTo>
                  <a:pt x="8730" y="4308"/>
                  <a:pt x="8920" y="4355"/>
                  <a:pt x="8964" y="4331"/>
                </a:cubicBezTo>
                <a:cubicBezTo>
                  <a:pt x="8997" y="4312"/>
                  <a:pt x="9058" y="4307"/>
                  <a:pt x="9097" y="4314"/>
                </a:cubicBezTo>
                <a:cubicBezTo>
                  <a:pt x="9130" y="4320"/>
                  <a:pt x="9151" y="4345"/>
                  <a:pt x="9184" y="4331"/>
                </a:cubicBezTo>
                <a:cubicBezTo>
                  <a:pt x="9217" y="4316"/>
                  <a:pt x="9348" y="4351"/>
                  <a:pt x="9487" y="4339"/>
                </a:cubicBezTo>
                <a:cubicBezTo>
                  <a:pt x="9555" y="4334"/>
                  <a:pt x="9674" y="4380"/>
                  <a:pt x="9728" y="4405"/>
                </a:cubicBezTo>
                <a:cubicBezTo>
                  <a:pt x="9797" y="4437"/>
                  <a:pt x="9809" y="4509"/>
                  <a:pt x="9895" y="4493"/>
                </a:cubicBezTo>
                <a:cubicBezTo>
                  <a:pt x="9958" y="4480"/>
                  <a:pt x="10068" y="4583"/>
                  <a:pt x="10093" y="4622"/>
                </a:cubicBezTo>
                <a:cubicBezTo>
                  <a:pt x="10097" y="4508"/>
                  <a:pt x="9907" y="4377"/>
                  <a:pt x="10103" y="4343"/>
                </a:cubicBezTo>
                <a:cubicBezTo>
                  <a:pt x="10085" y="4327"/>
                  <a:pt x="10062" y="4315"/>
                  <a:pt x="10040" y="4306"/>
                </a:cubicBezTo>
                <a:cubicBezTo>
                  <a:pt x="10059" y="4279"/>
                  <a:pt x="10090" y="4238"/>
                  <a:pt x="10127" y="4264"/>
                </a:cubicBezTo>
                <a:cubicBezTo>
                  <a:pt x="10164" y="4227"/>
                  <a:pt x="10096" y="4211"/>
                  <a:pt x="10082" y="4152"/>
                </a:cubicBezTo>
                <a:cubicBezTo>
                  <a:pt x="10053" y="4038"/>
                  <a:pt x="9845" y="3893"/>
                  <a:pt x="9861" y="3711"/>
                </a:cubicBezTo>
                <a:cubicBezTo>
                  <a:pt x="9868" y="3634"/>
                  <a:pt x="9671" y="3693"/>
                  <a:pt x="9687" y="3620"/>
                </a:cubicBezTo>
                <a:cubicBezTo>
                  <a:pt x="9701" y="3555"/>
                  <a:pt x="9989" y="3538"/>
                  <a:pt x="10090" y="3491"/>
                </a:cubicBezTo>
                <a:cubicBezTo>
                  <a:pt x="10122" y="3476"/>
                  <a:pt x="10189" y="3531"/>
                  <a:pt x="10223" y="3537"/>
                </a:cubicBezTo>
                <a:cubicBezTo>
                  <a:pt x="10265" y="3544"/>
                  <a:pt x="10295" y="3513"/>
                  <a:pt x="10335" y="3533"/>
                </a:cubicBezTo>
                <a:cubicBezTo>
                  <a:pt x="10359" y="3544"/>
                  <a:pt x="10400" y="3573"/>
                  <a:pt x="10406" y="3524"/>
                </a:cubicBezTo>
                <a:cubicBezTo>
                  <a:pt x="10424" y="3379"/>
                  <a:pt x="10257" y="3466"/>
                  <a:pt x="10269" y="3366"/>
                </a:cubicBezTo>
                <a:cubicBezTo>
                  <a:pt x="10305" y="3238"/>
                  <a:pt x="10266" y="3131"/>
                  <a:pt x="10275" y="3063"/>
                </a:cubicBezTo>
                <a:cubicBezTo>
                  <a:pt x="10320" y="2941"/>
                  <a:pt x="10246" y="2809"/>
                  <a:pt x="10339" y="2831"/>
                </a:cubicBezTo>
                <a:cubicBezTo>
                  <a:pt x="10429" y="2860"/>
                  <a:pt x="10488" y="2914"/>
                  <a:pt x="10618" y="2901"/>
                </a:cubicBezTo>
                <a:cubicBezTo>
                  <a:pt x="10664" y="2901"/>
                  <a:pt x="10734" y="2878"/>
                  <a:pt x="10776" y="2918"/>
                </a:cubicBezTo>
                <a:cubicBezTo>
                  <a:pt x="10818" y="2961"/>
                  <a:pt x="10842" y="2945"/>
                  <a:pt x="10884" y="2914"/>
                </a:cubicBezTo>
                <a:cubicBezTo>
                  <a:pt x="10924" y="2883"/>
                  <a:pt x="11040" y="2881"/>
                  <a:pt x="10992" y="2772"/>
                </a:cubicBezTo>
                <a:cubicBezTo>
                  <a:pt x="10938" y="2651"/>
                  <a:pt x="10839" y="2602"/>
                  <a:pt x="10863" y="2452"/>
                </a:cubicBezTo>
                <a:cubicBezTo>
                  <a:pt x="10876" y="2371"/>
                  <a:pt x="10963" y="2418"/>
                  <a:pt x="11024" y="2385"/>
                </a:cubicBezTo>
                <a:cubicBezTo>
                  <a:pt x="11085" y="2358"/>
                  <a:pt x="11104" y="2304"/>
                  <a:pt x="11071" y="2236"/>
                </a:cubicBezTo>
                <a:cubicBezTo>
                  <a:pt x="11025" y="2143"/>
                  <a:pt x="11156" y="2165"/>
                  <a:pt x="11200" y="2165"/>
                </a:cubicBezTo>
                <a:cubicBezTo>
                  <a:pt x="11139" y="2084"/>
                  <a:pt x="11118" y="2139"/>
                  <a:pt x="11058" y="2070"/>
                </a:cubicBezTo>
                <a:cubicBezTo>
                  <a:pt x="11034" y="2042"/>
                  <a:pt x="11012" y="2011"/>
                  <a:pt x="10984" y="2011"/>
                </a:cubicBezTo>
                <a:cubicBezTo>
                  <a:pt x="10931" y="2012"/>
                  <a:pt x="10955" y="1978"/>
                  <a:pt x="10950" y="1949"/>
                </a:cubicBezTo>
                <a:cubicBezTo>
                  <a:pt x="10941" y="1892"/>
                  <a:pt x="10875" y="1953"/>
                  <a:pt x="10863" y="1970"/>
                </a:cubicBezTo>
                <a:cubicBezTo>
                  <a:pt x="10854" y="1983"/>
                  <a:pt x="10842" y="2048"/>
                  <a:pt x="10780" y="2011"/>
                </a:cubicBezTo>
                <a:cubicBezTo>
                  <a:pt x="10741" y="1981"/>
                  <a:pt x="10609" y="2004"/>
                  <a:pt x="10543" y="1974"/>
                </a:cubicBezTo>
                <a:cubicBezTo>
                  <a:pt x="10525" y="1950"/>
                  <a:pt x="10507" y="1937"/>
                  <a:pt x="10485" y="1916"/>
                </a:cubicBezTo>
                <a:cubicBezTo>
                  <a:pt x="10439" y="1871"/>
                  <a:pt x="10439" y="1817"/>
                  <a:pt x="10369" y="1795"/>
                </a:cubicBezTo>
                <a:cubicBezTo>
                  <a:pt x="10308" y="1777"/>
                  <a:pt x="10212" y="1780"/>
                  <a:pt x="10173" y="1729"/>
                </a:cubicBezTo>
                <a:cubicBezTo>
                  <a:pt x="10105" y="1637"/>
                  <a:pt x="9949" y="1480"/>
                  <a:pt x="9787" y="1504"/>
                </a:cubicBezTo>
                <a:cubicBezTo>
                  <a:pt x="9762" y="1509"/>
                  <a:pt x="9768" y="1529"/>
                  <a:pt x="9745" y="1534"/>
                </a:cubicBezTo>
                <a:cubicBezTo>
                  <a:pt x="9732" y="1536"/>
                  <a:pt x="9710" y="1536"/>
                  <a:pt x="9699" y="1546"/>
                </a:cubicBezTo>
                <a:cubicBezTo>
                  <a:pt x="9619" y="1618"/>
                  <a:pt x="9617" y="1562"/>
                  <a:pt x="9575" y="1600"/>
                </a:cubicBezTo>
                <a:cubicBezTo>
                  <a:pt x="9557" y="1616"/>
                  <a:pt x="9508" y="1566"/>
                  <a:pt x="9471" y="1583"/>
                </a:cubicBezTo>
                <a:cubicBezTo>
                  <a:pt x="9322" y="1644"/>
                  <a:pt x="9361" y="1502"/>
                  <a:pt x="9275" y="1521"/>
                </a:cubicBezTo>
                <a:cubicBezTo>
                  <a:pt x="9194" y="1537"/>
                  <a:pt x="9247" y="1482"/>
                  <a:pt x="9221" y="1450"/>
                </a:cubicBezTo>
                <a:cubicBezTo>
                  <a:pt x="9211" y="1441"/>
                  <a:pt x="9215" y="1442"/>
                  <a:pt x="9180" y="1438"/>
                </a:cubicBezTo>
                <a:cubicBezTo>
                  <a:pt x="9128" y="1426"/>
                  <a:pt x="9153" y="1399"/>
                  <a:pt x="9072" y="1413"/>
                </a:cubicBezTo>
                <a:cubicBezTo>
                  <a:pt x="9053" y="1430"/>
                  <a:pt x="9013" y="1413"/>
                  <a:pt x="9043" y="1480"/>
                </a:cubicBezTo>
                <a:cubicBezTo>
                  <a:pt x="9076" y="1556"/>
                  <a:pt x="8936" y="1536"/>
                  <a:pt x="8989" y="1588"/>
                </a:cubicBezTo>
                <a:cubicBezTo>
                  <a:pt x="8880" y="1564"/>
                  <a:pt x="8776" y="1393"/>
                  <a:pt x="8694" y="1317"/>
                </a:cubicBezTo>
                <a:cubicBezTo>
                  <a:pt x="8516" y="1149"/>
                  <a:pt x="8136" y="781"/>
                  <a:pt x="7937" y="669"/>
                </a:cubicBezTo>
                <a:cubicBezTo>
                  <a:pt x="7801" y="592"/>
                  <a:pt x="7652" y="539"/>
                  <a:pt x="7526" y="445"/>
                </a:cubicBezTo>
                <a:cubicBezTo>
                  <a:pt x="7538" y="438"/>
                  <a:pt x="7556" y="440"/>
                  <a:pt x="7570" y="441"/>
                </a:cubicBezTo>
                <a:cubicBezTo>
                  <a:pt x="7615" y="443"/>
                  <a:pt x="7631" y="375"/>
                  <a:pt x="7584" y="361"/>
                </a:cubicBezTo>
                <a:cubicBezTo>
                  <a:pt x="7591" y="350"/>
                  <a:pt x="7600" y="339"/>
                  <a:pt x="7609" y="328"/>
                </a:cubicBezTo>
                <a:cubicBezTo>
                  <a:pt x="7571" y="342"/>
                  <a:pt x="7560" y="347"/>
                  <a:pt x="7522" y="361"/>
                </a:cubicBezTo>
                <a:cubicBezTo>
                  <a:pt x="7500" y="370"/>
                  <a:pt x="7483" y="363"/>
                  <a:pt x="7463" y="370"/>
                </a:cubicBezTo>
                <a:cubicBezTo>
                  <a:pt x="7425" y="389"/>
                  <a:pt x="7424" y="439"/>
                  <a:pt x="7268" y="453"/>
                </a:cubicBezTo>
                <a:cubicBezTo>
                  <a:pt x="7307" y="498"/>
                  <a:pt x="7219" y="534"/>
                  <a:pt x="7189" y="544"/>
                </a:cubicBezTo>
                <a:cubicBezTo>
                  <a:pt x="7126" y="567"/>
                  <a:pt x="7080" y="574"/>
                  <a:pt x="7085" y="661"/>
                </a:cubicBezTo>
                <a:cubicBezTo>
                  <a:pt x="7064" y="661"/>
                  <a:pt x="7054" y="637"/>
                  <a:pt x="7031" y="623"/>
                </a:cubicBezTo>
                <a:cubicBezTo>
                  <a:pt x="6999" y="610"/>
                  <a:pt x="6992" y="640"/>
                  <a:pt x="6952" y="607"/>
                </a:cubicBezTo>
                <a:cubicBezTo>
                  <a:pt x="6892" y="603"/>
                  <a:pt x="6867" y="636"/>
                  <a:pt x="6828" y="673"/>
                </a:cubicBezTo>
                <a:cubicBezTo>
                  <a:pt x="6829" y="647"/>
                  <a:pt x="6749" y="634"/>
                  <a:pt x="6749" y="594"/>
                </a:cubicBezTo>
                <a:cubicBezTo>
                  <a:pt x="6749" y="563"/>
                  <a:pt x="6788" y="524"/>
                  <a:pt x="6844" y="532"/>
                </a:cubicBezTo>
                <a:cubicBezTo>
                  <a:pt x="6844" y="496"/>
                  <a:pt x="6825" y="474"/>
                  <a:pt x="6803" y="457"/>
                </a:cubicBezTo>
                <a:cubicBezTo>
                  <a:pt x="6749" y="602"/>
                  <a:pt x="6547" y="347"/>
                  <a:pt x="6503" y="470"/>
                </a:cubicBezTo>
                <a:cubicBezTo>
                  <a:pt x="6527" y="459"/>
                  <a:pt x="6552" y="470"/>
                  <a:pt x="6566" y="490"/>
                </a:cubicBezTo>
                <a:cubicBezTo>
                  <a:pt x="6541" y="490"/>
                  <a:pt x="6516" y="497"/>
                  <a:pt x="6499" y="515"/>
                </a:cubicBezTo>
                <a:cubicBezTo>
                  <a:pt x="6481" y="475"/>
                  <a:pt x="6445" y="467"/>
                  <a:pt x="6487" y="436"/>
                </a:cubicBezTo>
                <a:cubicBezTo>
                  <a:pt x="6436" y="433"/>
                  <a:pt x="6401" y="372"/>
                  <a:pt x="6358" y="353"/>
                </a:cubicBezTo>
                <a:cubicBezTo>
                  <a:pt x="6351" y="379"/>
                  <a:pt x="6363" y="404"/>
                  <a:pt x="6387" y="416"/>
                </a:cubicBezTo>
                <a:cubicBezTo>
                  <a:pt x="6367" y="419"/>
                  <a:pt x="6303" y="385"/>
                  <a:pt x="6287" y="411"/>
                </a:cubicBezTo>
                <a:cubicBezTo>
                  <a:pt x="6256" y="442"/>
                  <a:pt x="6238" y="453"/>
                  <a:pt x="6217" y="440"/>
                </a:cubicBezTo>
                <a:cubicBezTo>
                  <a:pt x="6154" y="404"/>
                  <a:pt x="6123" y="459"/>
                  <a:pt x="6067" y="391"/>
                </a:cubicBezTo>
                <a:cubicBezTo>
                  <a:pt x="6152" y="384"/>
                  <a:pt x="6048" y="294"/>
                  <a:pt x="6088" y="253"/>
                </a:cubicBezTo>
                <a:cubicBezTo>
                  <a:pt x="5936" y="174"/>
                  <a:pt x="6014" y="185"/>
                  <a:pt x="5943" y="100"/>
                </a:cubicBezTo>
                <a:cubicBezTo>
                  <a:pt x="5921" y="74"/>
                  <a:pt x="5830" y="0"/>
                  <a:pt x="5788" y="71"/>
                </a:cubicBezTo>
                <a:cubicBezTo>
                  <a:pt x="5750" y="137"/>
                  <a:pt x="5596" y="34"/>
                  <a:pt x="5572" y="29"/>
                </a:cubicBezTo>
                <a:cubicBezTo>
                  <a:pt x="5538" y="22"/>
                  <a:pt x="5517" y="21"/>
                  <a:pt x="5485" y="17"/>
                </a:cubicBezTo>
                <a:cubicBezTo>
                  <a:pt x="5459" y="34"/>
                  <a:pt x="5404" y="1"/>
                  <a:pt x="5373" y="0"/>
                </a:cubicBezTo>
                <a:close/>
                <a:moveTo>
                  <a:pt x="8066" y="2955"/>
                </a:moveTo>
                <a:cubicBezTo>
                  <a:pt x="8080" y="2979"/>
                  <a:pt x="8173" y="2997"/>
                  <a:pt x="8207" y="2992"/>
                </a:cubicBezTo>
                <a:cubicBezTo>
                  <a:pt x="8246" y="2987"/>
                  <a:pt x="8301" y="2941"/>
                  <a:pt x="8340" y="2959"/>
                </a:cubicBezTo>
                <a:cubicBezTo>
                  <a:pt x="8366" y="2971"/>
                  <a:pt x="8393" y="2965"/>
                  <a:pt x="8419" y="2972"/>
                </a:cubicBezTo>
                <a:cubicBezTo>
                  <a:pt x="8447" y="2979"/>
                  <a:pt x="8452" y="3008"/>
                  <a:pt x="8477" y="3017"/>
                </a:cubicBezTo>
                <a:cubicBezTo>
                  <a:pt x="8504" y="3028"/>
                  <a:pt x="8519" y="3010"/>
                  <a:pt x="8544" y="3013"/>
                </a:cubicBezTo>
                <a:cubicBezTo>
                  <a:pt x="8567" y="3016"/>
                  <a:pt x="8672" y="3077"/>
                  <a:pt x="8610" y="3013"/>
                </a:cubicBezTo>
                <a:cubicBezTo>
                  <a:pt x="8635" y="3031"/>
                  <a:pt x="8668" y="3013"/>
                  <a:pt x="8689" y="3038"/>
                </a:cubicBezTo>
                <a:cubicBezTo>
                  <a:pt x="8726" y="3079"/>
                  <a:pt x="8749" y="2984"/>
                  <a:pt x="8906" y="3026"/>
                </a:cubicBezTo>
                <a:cubicBezTo>
                  <a:pt x="8955" y="3039"/>
                  <a:pt x="8996" y="3063"/>
                  <a:pt x="9043" y="3075"/>
                </a:cubicBezTo>
                <a:cubicBezTo>
                  <a:pt x="9041" y="3055"/>
                  <a:pt x="9040" y="3034"/>
                  <a:pt x="9039" y="3013"/>
                </a:cubicBezTo>
                <a:cubicBezTo>
                  <a:pt x="9066" y="3020"/>
                  <a:pt x="9069" y="3004"/>
                  <a:pt x="9088" y="2992"/>
                </a:cubicBezTo>
                <a:cubicBezTo>
                  <a:pt x="9115" y="2976"/>
                  <a:pt x="9158" y="3012"/>
                  <a:pt x="9184" y="3017"/>
                </a:cubicBezTo>
                <a:cubicBezTo>
                  <a:pt x="9162" y="3009"/>
                  <a:pt x="9142" y="2993"/>
                  <a:pt x="9134" y="2972"/>
                </a:cubicBezTo>
                <a:cubicBezTo>
                  <a:pt x="9164" y="2970"/>
                  <a:pt x="9293" y="2948"/>
                  <a:pt x="9275" y="3021"/>
                </a:cubicBezTo>
                <a:cubicBezTo>
                  <a:pt x="9273" y="3031"/>
                  <a:pt x="9258" y="3034"/>
                  <a:pt x="9251" y="3038"/>
                </a:cubicBezTo>
                <a:cubicBezTo>
                  <a:pt x="9233" y="3048"/>
                  <a:pt x="9251" y="3072"/>
                  <a:pt x="9246" y="3088"/>
                </a:cubicBezTo>
                <a:cubicBezTo>
                  <a:pt x="9231" y="3139"/>
                  <a:pt x="9060" y="3090"/>
                  <a:pt x="9088" y="3146"/>
                </a:cubicBezTo>
                <a:cubicBezTo>
                  <a:pt x="9063" y="3111"/>
                  <a:pt x="9026" y="3138"/>
                  <a:pt x="8993" y="3138"/>
                </a:cubicBezTo>
                <a:cubicBezTo>
                  <a:pt x="8955" y="3138"/>
                  <a:pt x="8928" y="3105"/>
                  <a:pt x="8889" y="3105"/>
                </a:cubicBezTo>
                <a:cubicBezTo>
                  <a:pt x="8842" y="3105"/>
                  <a:pt x="8802" y="3066"/>
                  <a:pt x="8756" y="3071"/>
                </a:cubicBezTo>
                <a:cubicBezTo>
                  <a:pt x="8694" y="3079"/>
                  <a:pt x="8653" y="3080"/>
                  <a:pt x="8590" y="3071"/>
                </a:cubicBezTo>
                <a:cubicBezTo>
                  <a:pt x="8552" y="3066"/>
                  <a:pt x="8205" y="3093"/>
                  <a:pt x="8245" y="3013"/>
                </a:cubicBezTo>
                <a:cubicBezTo>
                  <a:pt x="8176" y="3015"/>
                  <a:pt x="8260" y="3053"/>
                  <a:pt x="8212" y="3071"/>
                </a:cubicBezTo>
                <a:cubicBezTo>
                  <a:pt x="8181" y="3083"/>
                  <a:pt x="8164" y="3112"/>
                  <a:pt x="8137" y="3084"/>
                </a:cubicBezTo>
                <a:cubicBezTo>
                  <a:pt x="8131" y="3107"/>
                  <a:pt x="8119" y="3115"/>
                  <a:pt x="8099" y="3125"/>
                </a:cubicBezTo>
                <a:cubicBezTo>
                  <a:pt x="8081" y="3134"/>
                  <a:pt x="8089" y="3185"/>
                  <a:pt x="8087" y="3200"/>
                </a:cubicBezTo>
                <a:cubicBezTo>
                  <a:pt x="8076" y="3269"/>
                  <a:pt x="7950" y="3209"/>
                  <a:pt x="7975" y="3275"/>
                </a:cubicBezTo>
                <a:cubicBezTo>
                  <a:pt x="7986" y="3306"/>
                  <a:pt x="7992" y="3354"/>
                  <a:pt x="7991" y="3387"/>
                </a:cubicBezTo>
                <a:cubicBezTo>
                  <a:pt x="7981" y="3395"/>
                  <a:pt x="7972" y="3404"/>
                  <a:pt x="7962" y="3412"/>
                </a:cubicBezTo>
                <a:cubicBezTo>
                  <a:pt x="7955" y="3477"/>
                  <a:pt x="8058" y="3530"/>
                  <a:pt x="8029" y="3599"/>
                </a:cubicBezTo>
                <a:cubicBezTo>
                  <a:pt x="7996" y="3615"/>
                  <a:pt x="7993" y="3580"/>
                  <a:pt x="7987" y="3558"/>
                </a:cubicBezTo>
                <a:cubicBezTo>
                  <a:pt x="7971" y="3500"/>
                  <a:pt x="7796" y="3435"/>
                  <a:pt x="7767" y="3387"/>
                </a:cubicBezTo>
                <a:cubicBezTo>
                  <a:pt x="7751" y="3361"/>
                  <a:pt x="7793" y="3328"/>
                  <a:pt x="7758" y="3304"/>
                </a:cubicBezTo>
                <a:cubicBezTo>
                  <a:pt x="7806" y="3321"/>
                  <a:pt x="7810" y="3249"/>
                  <a:pt x="7788" y="3225"/>
                </a:cubicBezTo>
                <a:cubicBezTo>
                  <a:pt x="7739" y="3171"/>
                  <a:pt x="7835" y="3173"/>
                  <a:pt x="7867" y="3171"/>
                </a:cubicBezTo>
                <a:cubicBezTo>
                  <a:pt x="7797" y="3138"/>
                  <a:pt x="7910" y="3057"/>
                  <a:pt x="7946" y="3046"/>
                </a:cubicBezTo>
                <a:cubicBezTo>
                  <a:pt x="7986" y="3034"/>
                  <a:pt x="7947" y="2998"/>
                  <a:pt x="7975" y="2976"/>
                </a:cubicBezTo>
                <a:cubicBezTo>
                  <a:pt x="8002" y="2953"/>
                  <a:pt x="8039" y="2985"/>
                  <a:pt x="8066" y="2955"/>
                </a:cubicBezTo>
                <a:close/>
                <a:moveTo>
                  <a:pt x="4047" y="2976"/>
                </a:moveTo>
                <a:cubicBezTo>
                  <a:pt x="4128" y="2966"/>
                  <a:pt x="4112" y="3005"/>
                  <a:pt x="4130" y="3042"/>
                </a:cubicBezTo>
                <a:cubicBezTo>
                  <a:pt x="4150" y="3083"/>
                  <a:pt x="4219" y="3097"/>
                  <a:pt x="4259" y="3084"/>
                </a:cubicBezTo>
                <a:cubicBezTo>
                  <a:pt x="4301" y="3070"/>
                  <a:pt x="4303" y="3138"/>
                  <a:pt x="4271" y="3154"/>
                </a:cubicBezTo>
                <a:cubicBezTo>
                  <a:pt x="4244" y="3169"/>
                  <a:pt x="4206" y="3212"/>
                  <a:pt x="4168" y="3196"/>
                </a:cubicBezTo>
                <a:cubicBezTo>
                  <a:pt x="4178" y="3180"/>
                  <a:pt x="4175" y="3168"/>
                  <a:pt x="4163" y="3154"/>
                </a:cubicBezTo>
                <a:cubicBezTo>
                  <a:pt x="4136" y="3116"/>
                  <a:pt x="4151" y="3112"/>
                  <a:pt x="4109" y="3129"/>
                </a:cubicBezTo>
                <a:cubicBezTo>
                  <a:pt x="4075" y="3144"/>
                  <a:pt x="4057" y="3108"/>
                  <a:pt x="4026" y="3105"/>
                </a:cubicBezTo>
                <a:cubicBezTo>
                  <a:pt x="3999" y="3102"/>
                  <a:pt x="3979" y="3117"/>
                  <a:pt x="3951" y="3105"/>
                </a:cubicBezTo>
                <a:cubicBezTo>
                  <a:pt x="3918" y="3089"/>
                  <a:pt x="3899" y="3047"/>
                  <a:pt x="3935" y="3021"/>
                </a:cubicBezTo>
                <a:cubicBezTo>
                  <a:pt x="3995" y="2979"/>
                  <a:pt x="4005" y="3037"/>
                  <a:pt x="4030" y="3075"/>
                </a:cubicBezTo>
                <a:cubicBezTo>
                  <a:pt x="4034" y="3061"/>
                  <a:pt x="4036" y="3045"/>
                  <a:pt x="4035" y="3030"/>
                </a:cubicBezTo>
                <a:cubicBezTo>
                  <a:pt x="4067" y="3046"/>
                  <a:pt x="4099" y="3051"/>
                  <a:pt x="4122" y="3017"/>
                </a:cubicBezTo>
                <a:cubicBezTo>
                  <a:pt x="4098" y="3006"/>
                  <a:pt x="4063" y="3000"/>
                  <a:pt x="4047" y="297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9" name="꙱ Jordan (The Hashemite Kingdom of Jordan) (JO) (H)">
            <a:extLst>
              <a:ext uri="{FF2B5EF4-FFF2-40B4-BE49-F238E27FC236}">
                <a16:creationId xmlns:a16="http://schemas.microsoft.com/office/drawing/2014/main" id="{9804F56E-4E0F-4AB3-8D87-84352410223E}"/>
              </a:ext>
            </a:extLst>
          </p:cNvPr>
          <p:cNvSpPr>
            <a:spLocks/>
          </p:cNvSpPr>
          <p:nvPr/>
        </p:nvSpPr>
        <p:spPr bwMode="auto">
          <a:xfrm>
            <a:off x="5272945" y="1396121"/>
            <a:ext cx="105165" cy="124286"/>
          </a:xfrm>
          <a:custGeom>
            <a:avLst/>
            <a:gdLst>
              <a:gd name="T0" fmla="*/ 1051 w 1267"/>
              <a:gd name="T1" fmla="*/ 0 h 1503"/>
              <a:gd name="T2" fmla="*/ 1164 w 1267"/>
              <a:gd name="T3" fmla="*/ 312 h 1503"/>
              <a:gd name="T4" fmla="*/ 1166 w 1267"/>
              <a:gd name="T5" fmla="*/ 368 h 1503"/>
              <a:gd name="T6" fmla="*/ 1192 w 1267"/>
              <a:gd name="T7" fmla="*/ 442 h 1503"/>
              <a:gd name="T8" fmla="*/ 583 w 1267"/>
              <a:gd name="T9" fmla="*/ 670 h 1503"/>
              <a:gd name="T10" fmla="*/ 929 w 1267"/>
              <a:gd name="T11" fmla="*/ 1031 h 1503"/>
              <a:gd name="T12" fmla="*/ 782 w 1267"/>
              <a:gd name="T13" fmla="*/ 1169 h 1503"/>
              <a:gd name="T14" fmla="*/ 616 w 1267"/>
              <a:gd name="T15" fmla="*/ 1231 h 1503"/>
              <a:gd name="T16" fmla="*/ 345 w 1267"/>
              <a:gd name="T17" fmla="*/ 1488 h 1503"/>
              <a:gd name="T18" fmla="*/ 8 w 1267"/>
              <a:gd name="T19" fmla="*/ 1429 h 1503"/>
              <a:gd name="T20" fmla="*/ 7 w 1267"/>
              <a:gd name="T21" fmla="*/ 1431 h 1503"/>
              <a:gd name="T22" fmla="*/ 6 w 1267"/>
              <a:gd name="T23" fmla="*/ 1431 h 1503"/>
              <a:gd name="T24" fmla="*/ 41 w 1267"/>
              <a:gd name="T25" fmla="*/ 1138 h 1503"/>
              <a:gd name="T26" fmla="*/ 107 w 1267"/>
              <a:gd name="T27" fmla="*/ 831 h 1503"/>
              <a:gd name="T28" fmla="*/ 103 w 1267"/>
              <a:gd name="T29" fmla="*/ 694 h 1503"/>
              <a:gd name="T30" fmla="*/ 121 w 1267"/>
              <a:gd name="T31" fmla="*/ 562 h 1503"/>
              <a:gd name="T32" fmla="*/ 110 w 1267"/>
              <a:gd name="T33" fmla="*/ 282 h 1503"/>
              <a:gd name="T34" fmla="*/ 245 w 1267"/>
              <a:gd name="T35" fmla="*/ 260 h 1503"/>
              <a:gd name="T36" fmla="*/ 476 w 1267"/>
              <a:gd name="T37" fmla="*/ 365 h 1503"/>
              <a:gd name="T38" fmla="*/ 741 w 1267"/>
              <a:gd name="T39" fmla="*/ 202 h 1503"/>
              <a:gd name="T40" fmla="*/ 1051 w 1267"/>
              <a:gd name="T41" fmla="*/ 0 h 1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67" h="1503">
                <a:moveTo>
                  <a:pt x="1051" y="0"/>
                </a:moveTo>
                <a:cubicBezTo>
                  <a:pt x="1084" y="105"/>
                  <a:pt x="1127" y="207"/>
                  <a:pt x="1164" y="312"/>
                </a:cubicBezTo>
                <a:cubicBezTo>
                  <a:pt x="1129" y="316"/>
                  <a:pt x="1151" y="358"/>
                  <a:pt x="1166" y="368"/>
                </a:cubicBezTo>
                <a:cubicBezTo>
                  <a:pt x="1204" y="393"/>
                  <a:pt x="1267" y="364"/>
                  <a:pt x="1192" y="442"/>
                </a:cubicBezTo>
                <a:cubicBezTo>
                  <a:pt x="939" y="577"/>
                  <a:pt x="797" y="626"/>
                  <a:pt x="583" y="670"/>
                </a:cubicBezTo>
                <a:cubicBezTo>
                  <a:pt x="693" y="795"/>
                  <a:pt x="808" y="916"/>
                  <a:pt x="929" y="1031"/>
                </a:cubicBezTo>
                <a:cubicBezTo>
                  <a:pt x="836" y="1062"/>
                  <a:pt x="770" y="1017"/>
                  <a:pt x="782" y="1169"/>
                </a:cubicBezTo>
                <a:cubicBezTo>
                  <a:pt x="787" y="1236"/>
                  <a:pt x="666" y="1223"/>
                  <a:pt x="616" y="1231"/>
                </a:cubicBezTo>
                <a:cubicBezTo>
                  <a:pt x="484" y="1252"/>
                  <a:pt x="486" y="1457"/>
                  <a:pt x="345" y="1488"/>
                </a:cubicBezTo>
                <a:cubicBezTo>
                  <a:pt x="274" y="1503"/>
                  <a:pt x="79" y="1451"/>
                  <a:pt x="8" y="1429"/>
                </a:cubicBezTo>
                <a:lnTo>
                  <a:pt x="7" y="1431"/>
                </a:lnTo>
                <a:lnTo>
                  <a:pt x="6" y="1431"/>
                </a:lnTo>
                <a:cubicBezTo>
                  <a:pt x="0" y="1331"/>
                  <a:pt x="40" y="1237"/>
                  <a:pt x="41" y="1138"/>
                </a:cubicBezTo>
                <a:cubicBezTo>
                  <a:pt x="42" y="1024"/>
                  <a:pt x="93" y="939"/>
                  <a:pt x="107" y="831"/>
                </a:cubicBezTo>
                <a:cubicBezTo>
                  <a:pt x="113" y="786"/>
                  <a:pt x="99" y="740"/>
                  <a:pt x="103" y="694"/>
                </a:cubicBezTo>
                <a:cubicBezTo>
                  <a:pt x="106" y="651"/>
                  <a:pt x="120" y="604"/>
                  <a:pt x="121" y="562"/>
                </a:cubicBezTo>
                <a:cubicBezTo>
                  <a:pt x="125" y="474"/>
                  <a:pt x="114" y="372"/>
                  <a:pt x="110" y="282"/>
                </a:cubicBezTo>
                <a:cubicBezTo>
                  <a:pt x="108" y="207"/>
                  <a:pt x="202" y="230"/>
                  <a:pt x="245" y="260"/>
                </a:cubicBezTo>
                <a:cubicBezTo>
                  <a:pt x="316" y="309"/>
                  <a:pt x="381" y="383"/>
                  <a:pt x="476" y="365"/>
                </a:cubicBezTo>
                <a:cubicBezTo>
                  <a:pt x="573" y="346"/>
                  <a:pt x="661" y="255"/>
                  <a:pt x="741" y="202"/>
                </a:cubicBezTo>
                <a:cubicBezTo>
                  <a:pt x="843" y="134"/>
                  <a:pt x="944" y="59"/>
                  <a:pt x="1051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0" name="꙱ Jersey (Bailiwick of Jersey) (JE) (H)">
            <a:extLst>
              <a:ext uri="{FF2B5EF4-FFF2-40B4-BE49-F238E27FC236}">
                <a16:creationId xmlns:a16="http://schemas.microsoft.com/office/drawing/2014/main" id="{28508AC5-F2EC-4B7C-B56E-AC4EB0C45946}"/>
              </a:ext>
            </a:extLst>
          </p:cNvPr>
          <p:cNvSpPr>
            <a:spLocks/>
          </p:cNvSpPr>
          <p:nvPr/>
        </p:nvSpPr>
        <p:spPr bwMode="auto">
          <a:xfrm>
            <a:off x="4373068" y="933634"/>
            <a:ext cx="3586" cy="2390"/>
          </a:xfrm>
          <a:custGeom>
            <a:avLst/>
            <a:gdLst>
              <a:gd name="T0" fmla="*/ 30 w 39"/>
              <a:gd name="T1" fmla="*/ 35 h 35"/>
              <a:gd name="T2" fmla="*/ 39 w 39"/>
              <a:gd name="T3" fmla="*/ 9 h 35"/>
              <a:gd name="T4" fmla="*/ 0 w 39"/>
              <a:gd name="T5" fmla="*/ 35 h 35"/>
              <a:gd name="T6" fmla="*/ 30 w 39"/>
              <a:gd name="T7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" h="35">
                <a:moveTo>
                  <a:pt x="30" y="35"/>
                </a:moveTo>
                <a:cubicBezTo>
                  <a:pt x="33" y="26"/>
                  <a:pt x="36" y="17"/>
                  <a:pt x="39" y="9"/>
                </a:cubicBezTo>
                <a:cubicBezTo>
                  <a:pt x="15" y="0"/>
                  <a:pt x="1" y="11"/>
                  <a:pt x="0" y="35"/>
                </a:cubicBezTo>
                <a:cubicBezTo>
                  <a:pt x="10" y="35"/>
                  <a:pt x="20" y="35"/>
                  <a:pt x="30" y="3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1" name="꙱ Japan (JP) (H)">
            <a:extLst>
              <a:ext uri="{FF2B5EF4-FFF2-40B4-BE49-F238E27FC236}">
                <a16:creationId xmlns:a16="http://schemas.microsoft.com/office/drawing/2014/main" id="{B56EFF85-1CF9-426E-A30F-ACB88FA230A4}"/>
              </a:ext>
            </a:extLst>
          </p:cNvPr>
          <p:cNvSpPr>
            <a:spLocks noEditPoints="1"/>
          </p:cNvSpPr>
          <p:nvPr/>
        </p:nvSpPr>
        <p:spPr bwMode="auto">
          <a:xfrm>
            <a:off x="7530405" y="1041189"/>
            <a:ext cx="316690" cy="623819"/>
          </a:xfrm>
          <a:custGeom>
            <a:avLst/>
            <a:gdLst>
              <a:gd name="T0" fmla="*/ 3566 w 3845"/>
              <a:gd name="T1" fmla="*/ 3798 h 7550"/>
              <a:gd name="T2" fmla="*/ 2719 w 3845"/>
              <a:gd name="T3" fmla="*/ 2723 h 7550"/>
              <a:gd name="T4" fmla="*/ 2244 w 3845"/>
              <a:gd name="T5" fmla="*/ 1159 h 7550"/>
              <a:gd name="T6" fmla="*/ 2241 w 3845"/>
              <a:gd name="T7" fmla="*/ 147 h 7550"/>
              <a:gd name="T8" fmla="*/ 2292 w 3845"/>
              <a:gd name="T9" fmla="*/ 761 h 7550"/>
              <a:gd name="T10" fmla="*/ 2537 w 3845"/>
              <a:gd name="T11" fmla="*/ 1394 h 7550"/>
              <a:gd name="T12" fmla="*/ 2488 w 3845"/>
              <a:gd name="T13" fmla="*/ 1146 h 7550"/>
              <a:gd name="T14" fmla="*/ 3366 w 3845"/>
              <a:gd name="T15" fmla="*/ 1166 h 7550"/>
              <a:gd name="T16" fmla="*/ 3803 w 3845"/>
              <a:gd name="T17" fmla="*/ 767 h 7550"/>
              <a:gd name="T18" fmla="*/ 3456 w 3845"/>
              <a:gd name="T19" fmla="*/ 411 h 7550"/>
              <a:gd name="T20" fmla="*/ 2367 w 3845"/>
              <a:gd name="T21" fmla="*/ 82 h 7550"/>
              <a:gd name="T22" fmla="*/ 2078 w 3845"/>
              <a:gd name="T23" fmla="*/ 93 h 7550"/>
              <a:gd name="T24" fmla="*/ 2028 w 3845"/>
              <a:gd name="T25" fmla="*/ 63 h 7550"/>
              <a:gd name="T26" fmla="*/ 1615 w 3845"/>
              <a:gd name="T27" fmla="*/ 5208 h 7550"/>
              <a:gd name="T28" fmla="*/ 1615 w 3845"/>
              <a:gd name="T29" fmla="*/ 4018 h 7550"/>
              <a:gd name="T30" fmla="*/ 1710 w 3845"/>
              <a:gd name="T31" fmla="*/ 4365 h 7550"/>
              <a:gd name="T32" fmla="*/ 2221 w 3845"/>
              <a:gd name="T33" fmla="*/ 4338 h 7550"/>
              <a:gd name="T34" fmla="*/ 1915 w 3845"/>
              <a:gd name="T35" fmla="*/ 3988 h 7550"/>
              <a:gd name="T36" fmla="*/ 1594 w 3845"/>
              <a:gd name="T37" fmla="*/ 4015 h 7550"/>
              <a:gd name="T38" fmla="*/ 1511 w 3845"/>
              <a:gd name="T39" fmla="*/ 3249 h 7550"/>
              <a:gd name="T40" fmla="*/ 1494 w 3845"/>
              <a:gd name="T41" fmla="*/ 5345 h 7550"/>
              <a:gd name="T42" fmla="*/ 1220 w 3845"/>
              <a:gd name="T43" fmla="*/ 4606 h 7550"/>
              <a:gd name="T44" fmla="*/ 1550 w 3845"/>
              <a:gd name="T45" fmla="*/ 3950 h 7550"/>
              <a:gd name="T46" fmla="*/ 1835 w 3845"/>
              <a:gd name="T47" fmla="*/ 3908 h 7550"/>
              <a:gd name="T48" fmla="*/ 2412 w 3845"/>
              <a:gd name="T49" fmla="*/ 3854 h 7550"/>
              <a:gd name="T50" fmla="*/ 2671 w 3845"/>
              <a:gd name="T51" fmla="*/ 4278 h 7550"/>
              <a:gd name="T52" fmla="*/ 2778 w 3845"/>
              <a:gd name="T53" fmla="*/ 3722 h 7550"/>
              <a:gd name="T54" fmla="*/ 3242 w 3845"/>
              <a:gd name="T55" fmla="*/ 3866 h 7550"/>
              <a:gd name="T56" fmla="*/ 3418 w 3845"/>
              <a:gd name="T57" fmla="*/ 3655 h 7550"/>
              <a:gd name="T58" fmla="*/ 3785 w 3845"/>
              <a:gd name="T59" fmla="*/ 3640 h 7550"/>
              <a:gd name="T60" fmla="*/ 3658 w 3845"/>
              <a:gd name="T61" fmla="*/ 2994 h 7550"/>
              <a:gd name="T62" fmla="*/ 3489 w 3845"/>
              <a:gd name="T63" fmla="*/ 2077 h 7550"/>
              <a:gd name="T64" fmla="*/ 2933 w 3845"/>
              <a:gd name="T65" fmla="*/ 1494 h 7550"/>
              <a:gd name="T66" fmla="*/ 2699 w 3845"/>
              <a:gd name="T67" fmla="*/ 1500 h 7550"/>
              <a:gd name="T68" fmla="*/ 2924 w 3845"/>
              <a:gd name="T69" fmla="*/ 2064 h 7550"/>
              <a:gd name="T70" fmla="*/ 2529 w 3845"/>
              <a:gd name="T71" fmla="*/ 3063 h 7550"/>
              <a:gd name="T72" fmla="*/ 2448 w 3845"/>
              <a:gd name="T73" fmla="*/ 3124 h 7550"/>
              <a:gd name="T74" fmla="*/ 2198 w 3845"/>
              <a:gd name="T75" fmla="*/ 3516 h 7550"/>
              <a:gd name="T76" fmla="*/ 1609 w 3845"/>
              <a:gd name="T77" fmla="*/ 3530 h 7550"/>
              <a:gd name="T78" fmla="*/ 1045 w 3845"/>
              <a:gd name="T79" fmla="*/ 4223 h 7550"/>
              <a:gd name="T80" fmla="*/ 1039 w 3845"/>
              <a:gd name="T81" fmla="*/ 4496 h 7550"/>
              <a:gd name="T82" fmla="*/ 1138 w 3845"/>
              <a:gd name="T83" fmla="*/ 4570 h 7550"/>
              <a:gd name="T84" fmla="*/ 1247 w 3845"/>
              <a:gd name="T85" fmla="*/ 4878 h 7550"/>
              <a:gd name="T86" fmla="*/ 1377 w 3845"/>
              <a:gd name="T87" fmla="*/ 4911 h 7550"/>
              <a:gd name="T88" fmla="*/ 1618 w 3845"/>
              <a:gd name="T89" fmla="*/ 5010 h 7550"/>
              <a:gd name="T90" fmla="*/ 1539 w 3845"/>
              <a:gd name="T91" fmla="*/ 4363 h 7550"/>
              <a:gd name="T92" fmla="*/ 1089 w 3845"/>
              <a:gd name="T93" fmla="*/ 4908 h 7550"/>
              <a:gd name="T94" fmla="*/ 1089 w 3845"/>
              <a:gd name="T95" fmla="*/ 4635 h 7550"/>
              <a:gd name="T96" fmla="*/ 834 w 3845"/>
              <a:gd name="T97" fmla="*/ 4324 h 7550"/>
              <a:gd name="T98" fmla="*/ 730 w 3845"/>
              <a:gd name="T99" fmla="*/ 4395 h 7550"/>
              <a:gd name="T100" fmla="*/ 727 w 3845"/>
              <a:gd name="T101" fmla="*/ 4552 h 7550"/>
              <a:gd name="T102" fmla="*/ 644 w 3845"/>
              <a:gd name="T103" fmla="*/ 3994 h 7550"/>
              <a:gd name="T104" fmla="*/ 1371 w 3845"/>
              <a:gd name="T105" fmla="*/ 6164 h 7550"/>
              <a:gd name="T106" fmla="*/ 1339 w 3845"/>
              <a:gd name="T107" fmla="*/ 6149 h 7550"/>
              <a:gd name="T108" fmla="*/ 1232 w 3845"/>
              <a:gd name="T109" fmla="*/ 6446 h 7550"/>
              <a:gd name="T110" fmla="*/ 1202 w 3845"/>
              <a:gd name="T111" fmla="*/ 6636 h 7550"/>
              <a:gd name="T112" fmla="*/ 784 w 3845"/>
              <a:gd name="T113" fmla="*/ 6823 h 7550"/>
              <a:gd name="T114" fmla="*/ 107 w 3845"/>
              <a:gd name="T115" fmla="*/ 7488 h 7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45" h="7550">
                <a:moveTo>
                  <a:pt x="18" y="7500"/>
                </a:moveTo>
                <a:cubicBezTo>
                  <a:pt x="8" y="7515"/>
                  <a:pt x="2" y="7531"/>
                  <a:pt x="0" y="7548"/>
                </a:cubicBezTo>
                <a:cubicBezTo>
                  <a:pt x="21" y="7550"/>
                  <a:pt x="40" y="7547"/>
                  <a:pt x="59" y="7539"/>
                </a:cubicBezTo>
                <a:cubicBezTo>
                  <a:pt x="56" y="7516"/>
                  <a:pt x="41" y="7502"/>
                  <a:pt x="18" y="7500"/>
                </a:cubicBezTo>
                <a:close/>
                <a:moveTo>
                  <a:pt x="3566" y="3798"/>
                </a:moveTo>
                <a:cubicBezTo>
                  <a:pt x="3554" y="3825"/>
                  <a:pt x="3563" y="3835"/>
                  <a:pt x="3592" y="3828"/>
                </a:cubicBezTo>
                <a:cubicBezTo>
                  <a:pt x="3584" y="3817"/>
                  <a:pt x="3575" y="3807"/>
                  <a:pt x="3566" y="3798"/>
                </a:cubicBezTo>
                <a:close/>
                <a:moveTo>
                  <a:pt x="2719" y="2551"/>
                </a:moveTo>
                <a:cubicBezTo>
                  <a:pt x="2688" y="2562"/>
                  <a:pt x="2650" y="2630"/>
                  <a:pt x="2694" y="2650"/>
                </a:cubicBezTo>
                <a:cubicBezTo>
                  <a:pt x="2733" y="2668"/>
                  <a:pt x="2726" y="2680"/>
                  <a:pt x="2719" y="2723"/>
                </a:cubicBezTo>
                <a:cubicBezTo>
                  <a:pt x="2775" y="2722"/>
                  <a:pt x="2808" y="2647"/>
                  <a:pt x="2736" y="2620"/>
                </a:cubicBezTo>
                <a:cubicBezTo>
                  <a:pt x="2721" y="2612"/>
                  <a:pt x="2725" y="2566"/>
                  <a:pt x="2719" y="2551"/>
                </a:cubicBezTo>
                <a:close/>
                <a:moveTo>
                  <a:pt x="2244" y="1159"/>
                </a:moveTo>
                <a:cubicBezTo>
                  <a:pt x="2243" y="1183"/>
                  <a:pt x="2257" y="1195"/>
                  <a:pt x="2280" y="1191"/>
                </a:cubicBezTo>
                <a:cubicBezTo>
                  <a:pt x="2282" y="1166"/>
                  <a:pt x="2270" y="1153"/>
                  <a:pt x="2244" y="1159"/>
                </a:cubicBezTo>
                <a:close/>
                <a:moveTo>
                  <a:pt x="2289" y="3884"/>
                </a:moveTo>
                <a:cubicBezTo>
                  <a:pt x="2244" y="3882"/>
                  <a:pt x="2216" y="3973"/>
                  <a:pt x="2248" y="4000"/>
                </a:cubicBezTo>
                <a:cubicBezTo>
                  <a:pt x="2309" y="4050"/>
                  <a:pt x="2287" y="3900"/>
                  <a:pt x="2289" y="3884"/>
                </a:cubicBezTo>
                <a:close/>
                <a:moveTo>
                  <a:pt x="2170" y="22"/>
                </a:moveTo>
                <a:cubicBezTo>
                  <a:pt x="2196" y="64"/>
                  <a:pt x="2202" y="113"/>
                  <a:pt x="2241" y="147"/>
                </a:cubicBezTo>
                <a:cubicBezTo>
                  <a:pt x="2298" y="199"/>
                  <a:pt x="2365" y="252"/>
                  <a:pt x="2399" y="323"/>
                </a:cubicBezTo>
                <a:cubicBezTo>
                  <a:pt x="2429" y="384"/>
                  <a:pt x="2465" y="453"/>
                  <a:pt x="2488" y="518"/>
                </a:cubicBezTo>
                <a:cubicBezTo>
                  <a:pt x="2510" y="579"/>
                  <a:pt x="2447" y="604"/>
                  <a:pt x="2491" y="656"/>
                </a:cubicBezTo>
                <a:cubicBezTo>
                  <a:pt x="2536" y="711"/>
                  <a:pt x="2641" y="839"/>
                  <a:pt x="2495" y="822"/>
                </a:cubicBezTo>
                <a:cubicBezTo>
                  <a:pt x="2429" y="815"/>
                  <a:pt x="2355" y="760"/>
                  <a:pt x="2292" y="761"/>
                </a:cubicBezTo>
                <a:cubicBezTo>
                  <a:pt x="2254" y="763"/>
                  <a:pt x="2298" y="822"/>
                  <a:pt x="2310" y="831"/>
                </a:cubicBezTo>
                <a:cubicBezTo>
                  <a:pt x="2346" y="855"/>
                  <a:pt x="2382" y="867"/>
                  <a:pt x="2374" y="919"/>
                </a:cubicBezTo>
                <a:cubicBezTo>
                  <a:pt x="2360" y="1013"/>
                  <a:pt x="2256" y="960"/>
                  <a:pt x="2299" y="1083"/>
                </a:cubicBezTo>
                <a:cubicBezTo>
                  <a:pt x="2332" y="1177"/>
                  <a:pt x="2429" y="1172"/>
                  <a:pt x="2487" y="1240"/>
                </a:cubicBezTo>
                <a:cubicBezTo>
                  <a:pt x="2524" y="1283"/>
                  <a:pt x="2505" y="1346"/>
                  <a:pt x="2537" y="1394"/>
                </a:cubicBezTo>
                <a:cubicBezTo>
                  <a:pt x="2589" y="1470"/>
                  <a:pt x="2606" y="1420"/>
                  <a:pt x="2666" y="1396"/>
                </a:cubicBezTo>
                <a:cubicBezTo>
                  <a:pt x="2626" y="1364"/>
                  <a:pt x="2666" y="1325"/>
                  <a:pt x="2703" y="1318"/>
                </a:cubicBezTo>
                <a:cubicBezTo>
                  <a:pt x="2713" y="1316"/>
                  <a:pt x="2838" y="1350"/>
                  <a:pt x="2807" y="1298"/>
                </a:cubicBezTo>
                <a:cubicBezTo>
                  <a:pt x="2784" y="1261"/>
                  <a:pt x="2701" y="1240"/>
                  <a:pt x="2665" y="1215"/>
                </a:cubicBezTo>
                <a:cubicBezTo>
                  <a:pt x="2612" y="1178"/>
                  <a:pt x="2542" y="1184"/>
                  <a:pt x="2488" y="1146"/>
                </a:cubicBezTo>
                <a:cubicBezTo>
                  <a:pt x="2439" y="1112"/>
                  <a:pt x="2409" y="977"/>
                  <a:pt x="2558" y="1053"/>
                </a:cubicBezTo>
                <a:cubicBezTo>
                  <a:pt x="2589" y="1069"/>
                  <a:pt x="2616" y="1099"/>
                  <a:pt x="2647" y="1111"/>
                </a:cubicBezTo>
                <a:cubicBezTo>
                  <a:pt x="2681" y="1125"/>
                  <a:pt x="2722" y="1047"/>
                  <a:pt x="2753" y="1030"/>
                </a:cubicBezTo>
                <a:cubicBezTo>
                  <a:pt x="2855" y="971"/>
                  <a:pt x="2993" y="1102"/>
                  <a:pt x="3084" y="1135"/>
                </a:cubicBezTo>
                <a:cubicBezTo>
                  <a:pt x="3133" y="1153"/>
                  <a:pt x="3458" y="1341"/>
                  <a:pt x="3366" y="1166"/>
                </a:cubicBezTo>
                <a:cubicBezTo>
                  <a:pt x="3337" y="1111"/>
                  <a:pt x="3331" y="1070"/>
                  <a:pt x="3355" y="1010"/>
                </a:cubicBezTo>
                <a:cubicBezTo>
                  <a:pt x="3405" y="882"/>
                  <a:pt x="3484" y="878"/>
                  <a:pt x="3607" y="909"/>
                </a:cubicBezTo>
                <a:cubicBezTo>
                  <a:pt x="3552" y="840"/>
                  <a:pt x="3736" y="919"/>
                  <a:pt x="3676" y="838"/>
                </a:cubicBezTo>
                <a:cubicBezTo>
                  <a:pt x="3705" y="826"/>
                  <a:pt x="3736" y="817"/>
                  <a:pt x="3768" y="823"/>
                </a:cubicBezTo>
                <a:cubicBezTo>
                  <a:pt x="3764" y="797"/>
                  <a:pt x="3779" y="776"/>
                  <a:pt x="3803" y="767"/>
                </a:cubicBezTo>
                <a:cubicBezTo>
                  <a:pt x="3764" y="722"/>
                  <a:pt x="3766" y="781"/>
                  <a:pt x="3738" y="795"/>
                </a:cubicBezTo>
                <a:cubicBezTo>
                  <a:pt x="3721" y="803"/>
                  <a:pt x="3690" y="766"/>
                  <a:pt x="3684" y="761"/>
                </a:cubicBezTo>
                <a:cubicBezTo>
                  <a:pt x="3671" y="749"/>
                  <a:pt x="3562" y="647"/>
                  <a:pt x="3643" y="684"/>
                </a:cubicBezTo>
                <a:cubicBezTo>
                  <a:pt x="3585" y="658"/>
                  <a:pt x="3519" y="645"/>
                  <a:pt x="3507" y="572"/>
                </a:cubicBezTo>
                <a:cubicBezTo>
                  <a:pt x="3499" y="524"/>
                  <a:pt x="3512" y="434"/>
                  <a:pt x="3456" y="411"/>
                </a:cubicBezTo>
                <a:cubicBezTo>
                  <a:pt x="3447" y="457"/>
                  <a:pt x="3435" y="539"/>
                  <a:pt x="3381" y="556"/>
                </a:cubicBezTo>
                <a:cubicBezTo>
                  <a:pt x="3316" y="577"/>
                  <a:pt x="3216" y="476"/>
                  <a:pt x="3180" y="518"/>
                </a:cubicBezTo>
                <a:cubicBezTo>
                  <a:pt x="3168" y="482"/>
                  <a:pt x="3142" y="484"/>
                  <a:pt x="3111" y="489"/>
                </a:cubicBezTo>
                <a:cubicBezTo>
                  <a:pt x="3069" y="497"/>
                  <a:pt x="3061" y="465"/>
                  <a:pt x="3025" y="452"/>
                </a:cubicBezTo>
                <a:cubicBezTo>
                  <a:pt x="2635" y="301"/>
                  <a:pt x="2692" y="282"/>
                  <a:pt x="2367" y="82"/>
                </a:cubicBezTo>
                <a:cubicBezTo>
                  <a:pt x="2329" y="58"/>
                  <a:pt x="2281" y="16"/>
                  <a:pt x="2236" y="7"/>
                </a:cubicBezTo>
                <a:cubicBezTo>
                  <a:pt x="2203" y="0"/>
                  <a:pt x="2206" y="49"/>
                  <a:pt x="2170" y="22"/>
                </a:cubicBezTo>
                <a:close/>
                <a:moveTo>
                  <a:pt x="2078" y="93"/>
                </a:moveTo>
                <a:cubicBezTo>
                  <a:pt x="2076" y="129"/>
                  <a:pt x="2114" y="147"/>
                  <a:pt x="2141" y="123"/>
                </a:cubicBezTo>
                <a:cubicBezTo>
                  <a:pt x="2123" y="107"/>
                  <a:pt x="2102" y="97"/>
                  <a:pt x="2078" y="93"/>
                </a:cubicBezTo>
                <a:close/>
                <a:moveTo>
                  <a:pt x="2105" y="3893"/>
                </a:moveTo>
                <a:cubicBezTo>
                  <a:pt x="2083" y="3881"/>
                  <a:pt x="2064" y="3891"/>
                  <a:pt x="2051" y="3911"/>
                </a:cubicBezTo>
                <a:cubicBezTo>
                  <a:pt x="2072" y="3930"/>
                  <a:pt x="2125" y="3937"/>
                  <a:pt x="2105" y="3893"/>
                </a:cubicBezTo>
                <a:close/>
                <a:moveTo>
                  <a:pt x="1981" y="22"/>
                </a:moveTo>
                <a:cubicBezTo>
                  <a:pt x="1962" y="18"/>
                  <a:pt x="2018" y="59"/>
                  <a:pt x="2028" y="63"/>
                </a:cubicBezTo>
                <a:cubicBezTo>
                  <a:pt x="2021" y="42"/>
                  <a:pt x="2003" y="26"/>
                  <a:pt x="1981" y="22"/>
                </a:cubicBezTo>
                <a:close/>
                <a:moveTo>
                  <a:pt x="1743" y="3976"/>
                </a:moveTo>
                <a:cubicBezTo>
                  <a:pt x="1720" y="3972"/>
                  <a:pt x="1720" y="3982"/>
                  <a:pt x="1743" y="4006"/>
                </a:cubicBezTo>
                <a:cubicBezTo>
                  <a:pt x="1743" y="3996"/>
                  <a:pt x="1743" y="3986"/>
                  <a:pt x="1743" y="3976"/>
                </a:cubicBezTo>
                <a:close/>
                <a:moveTo>
                  <a:pt x="1615" y="5208"/>
                </a:moveTo>
                <a:cubicBezTo>
                  <a:pt x="1582" y="5226"/>
                  <a:pt x="1586" y="5378"/>
                  <a:pt x="1636" y="5360"/>
                </a:cubicBezTo>
                <a:cubicBezTo>
                  <a:pt x="1615" y="5311"/>
                  <a:pt x="1641" y="5256"/>
                  <a:pt x="1615" y="5208"/>
                </a:cubicBezTo>
                <a:close/>
                <a:moveTo>
                  <a:pt x="1615" y="4018"/>
                </a:moveTo>
                <a:cubicBezTo>
                  <a:pt x="1587" y="4034"/>
                  <a:pt x="1606" y="4054"/>
                  <a:pt x="1633" y="4048"/>
                </a:cubicBezTo>
                <a:cubicBezTo>
                  <a:pt x="1627" y="4038"/>
                  <a:pt x="1621" y="4028"/>
                  <a:pt x="1615" y="4018"/>
                </a:cubicBezTo>
                <a:close/>
                <a:moveTo>
                  <a:pt x="1680" y="4211"/>
                </a:moveTo>
                <a:cubicBezTo>
                  <a:pt x="1659" y="4260"/>
                  <a:pt x="1602" y="4272"/>
                  <a:pt x="1571" y="4312"/>
                </a:cubicBezTo>
                <a:cubicBezTo>
                  <a:pt x="1608" y="4314"/>
                  <a:pt x="1631" y="4280"/>
                  <a:pt x="1663" y="4267"/>
                </a:cubicBezTo>
                <a:cubicBezTo>
                  <a:pt x="1669" y="4284"/>
                  <a:pt x="1683" y="4336"/>
                  <a:pt x="1709" y="4334"/>
                </a:cubicBezTo>
                <a:cubicBezTo>
                  <a:pt x="1742" y="4332"/>
                  <a:pt x="1755" y="4356"/>
                  <a:pt x="1710" y="4365"/>
                </a:cubicBezTo>
                <a:cubicBezTo>
                  <a:pt x="1744" y="4376"/>
                  <a:pt x="1744" y="4468"/>
                  <a:pt x="1789" y="4462"/>
                </a:cubicBezTo>
                <a:cubicBezTo>
                  <a:pt x="1829" y="4457"/>
                  <a:pt x="1835" y="4504"/>
                  <a:pt x="1867" y="4517"/>
                </a:cubicBezTo>
                <a:cubicBezTo>
                  <a:pt x="1899" y="4529"/>
                  <a:pt x="1933" y="4510"/>
                  <a:pt x="1959" y="4537"/>
                </a:cubicBezTo>
                <a:cubicBezTo>
                  <a:pt x="1897" y="4494"/>
                  <a:pt x="1935" y="4376"/>
                  <a:pt x="1960" y="4323"/>
                </a:cubicBezTo>
                <a:cubicBezTo>
                  <a:pt x="2024" y="4186"/>
                  <a:pt x="2137" y="4286"/>
                  <a:pt x="2221" y="4338"/>
                </a:cubicBezTo>
                <a:cubicBezTo>
                  <a:pt x="2229" y="4307"/>
                  <a:pt x="2220" y="4275"/>
                  <a:pt x="2229" y="4243"/>
                </a:cubicBezTo>
                <a:cubicBezTo>
                  <a:pt x="2241" y="4206"/>
                  <a:pt x="2276" y="4182"/>
                  <a:pt x="2296" y="4150"/>
                </a:cubicBezTo>
                <a:cubicBezTo>
                  <a:pt x="2314" y="4119"/>
                  <a:pt x="2235" y="4037"/>
                  <a:pt x="2233" y="3994"/>
                </a:cubicBezTo>
                <a:cubicBezTo>
                  <a:pt x="2164" y="4008"/>
                  <a:pt x="2118" y="3961"/>
                  <a:pt x="2054" y="3949"/>
                </a:cubicBezTo>
                <a:cubicBezTo>
                  <a:pt x="2000" y="3940"/>
                  <a:pt x="1954" y="4011"/>
                  <a:pt x="1915" y="3988"/>
                </a:cubicBezTo>
                <a:cubicBezTo>
                  <a:pt x="1969" y="4037"/>
                  <a:pt x="1942" y="4070"/>
                  <a:pt x="1882" y="4086"/>
                </a:cubicBezTo>
                <a:cubicBezTo>
                  <a:pt x="1796" y="4110"/>
                  <a:pt x="1807" y="4052"/>
                  <a:pt x="1728" y="4039"/>
                </a:cubicBezTo>
                <a:cubicBezTo>
                  <a:pt x="1721" y="4078"/>
                  <a:pt x="1723" y="4197"/>
                  <a:pt x="1680" y="4211"/>
                </a:cubicBezTo>
                <a:close/>
                <a:moveTo>
                  <a:pt x="1585" y="3985"/>
                </a:moveTo>
                <a:cubicBezTo>
                  <a:pt x="1551" y="3997"/>
                  <a:pt x="1554" y="4007"/>
                  <a:pt x="1594" y="4015"/>
                </a:cubicBezTo>
                <a:cubicBezTo>
                  <a:pt x="1591" y="4005"/>
                  <a:pt x="1588" y="3995"/>
                  <a:pt x="1585" y="3985"/>
                </a:cubicBezTo>
                <a:close/>
                <a:moveTo>
                  <a:pt x="1615" y="4113"/>
                </a:moveTo>
                <a:cubicBezTo>
                  <a:pt x="1606" y="4094"/>
                  <a:pt x="1565" y="4121"/>
                  <a:pt x="1556" y="4125"/>
                </a:cubicBezTo>
                <a:cubicBezTo>
                  <a:pt x="1576" y="4124"/>
                  <a:pt x="1596" y="4120"/>
                  <a:pt x="1615" y="4113"/>
                </a:cubicBezTo>
                <a:close/>
                <a:moveTo>
                  <a:pt x="1511" y="3249"/>
                </a:moveTo>
                <a:cubicBezTo>
                  <a:pt x="1487" y="3261"/>
                  <a:pt x="1484" y="3295"/>
                  <a:pt x="1514" y="3302"/>
                </a:cubicBezTo>
                <a:cubicBezTo>
                  <a:pt x="1563" y="3313"/>
                  <a:pt x="1537" y="3259"/>
                  <a:pt x="1511" y="3249"/>
                </a:cubicBezTo>
                <a:close/>
                <a:moveTo>
                  <a:pt x="1494" y="5345"/>
                </a:moveTo>
                <a:cubicBezTo>
                  <a:pt x="1441" y="5354"/>
                  <a:pt x="1484" y="5415"/>
                  <a:pt x="1515" y="5421"/>
                </a:cubicBezTo>
                <a:cubicBezTo>
                  <a:pt x="1577" y="5433"/>
                  <a:pt x="1534" y="5352"/>
                  <a:pt x="1494" y="5345"/>
                </a:cubicBezTo>
                <a:close/>
                <a:moveTo>
                  <a:pt x="1482" y="3320"/>
                </a:moveTo>
                <a:cubicBezTo>
                  <a:pt x="1455" y="3317"/>
                  <a:pt x="1451" y="3328"/>
                  <a:pt x="1470" y="3353"/>
                </a:cubicBezTo>
                <a:cubicBezTo>
                  <a:pt x="1474" y="3342"/>
                  <a:pt x="1478" y="3331"/>
                  <a:pt x="1482" y="3320"/>
                </a:cubicBezTo>
                <a:close/>
                <a:moveTo>
                  <a:pt x="1158" y="4626"/>
                </a:moveTo>
                <a:cubicBezTo>
                  <a:pt x="1165" y="4664"/>
                  <a:pt x="1219" y="4633"/>
                  <a:pt x="1220" y="4606"/>
                </a:cubicBezTo>
                <a:cubicBezTo>
                  <a:pt x="1196" y="4598"/>
                  <a:pt x="1173" y="4607"/>
                  <a:pt x="1158" y="4626"/>
                </a:cubicBezTo>
                <a:close/>
                <a:moveTo>
                  <a:pt x="1164" y="4102"/>
                </a:moveTo>
                <a:cubicBezTo>
                  <a:pt x="1170" y="4047"/>
                  <a:pt x="1249" y="4108"/>
                  <a:pt x="1295" y="4092"/>
                </a:cubicBezTo>
                <a:cubicBezTo>
                  <a:pt x="1392" y="4058"/>
                  <a:pt x="1456" y="4081"/>
                  <a:pt x="1544" y="4134"/>
                </a:cubicBezTo>
                <a:cubicBezTo>
                  <a:pt x="1512" y="4109"/>
                  <a:pt x="1491" y="3954"/>
                  <a:pt x="1550" y="3950"/>
                </a:cubicBezTo>
                <a:cubicBezTo>
                  <a:pt x="1583" y="3947"/>
                  <a:pt x="1598" y="3990"/>
                  <a:pt x="1628" y="3999"/>
                </a:cubicBezTo>
                <a:cubicBezTo>
                  <a:pt x="1649" y="4005"/>
                  <a:pt x="1746" y="3956"/>
                  <a:pt x="1761" y="3941"/>
                </a:cubicBezTo>
                <a:cubicBezTo>
                  <a:pt x="1761" y="3956"/>
                  <a:pt x="1767" y="3965"/>
                  <a:pt x="1780" y="3968"/>
                </a:cubicBezTo>
                <a:cubicBezTo>
                  <a:pt x="1789" y="3957"/>
                  <a:pt x="1790" y="3945"/>
                  <a:pt x="1784" y="3932"/>
                </a:cubicBezTo>
                <a:cubicBezTo>
                  <a:pt x="1809" y="3949"/>
                  <a:pt x="1838" y="3943"/>
                  <a:pt x="1835" y="3908"/>
                </a:cubicBezTo>
                <a:cubicBezTo>
                  <a:pt x="1869" y="3928"/>
                  <a:pt x="1897" y="3889"/>
                  <a:pt x="1933" y="3902"/>
                </a:cubicBezTo>
                <a:cubicBezTo>
                  <a:pt x="1984" y="3921"/>
                  <a:pt x="2022" y="3852"/>
                  <a:pt x="1962" y="3869"/>
                </a:cubicBezTo>
                <a:cubicBezTo>
                  <a:pt x="2017" y="3851"/>
                  <a:pt x="2067" y="3820"/>
                  <a:pt x="2124" y="3810"/>
                </a:cubicBezTo>
                <a:cubicBezTo>
                  <a:pt x="2186" y="3799"/>
                  <a:pt x="2234" y="3858"/>
                  <a:pt x="2291" y="3847"/>
                </a:cubicBezTo>
                <a:cubicBezTo>
                  <a:pt x="2333" y="3839"/>
                  <a:pt x="2380" y="3799"/>
                  <a:pt x="2412" y="3854"/>
                </a:cubicBezTo>
                <a:cubicBezTo>
                  <a:pt x="2437" y="3899"/>
                  <a:pt x="2386" y="3955"/>
                  <a:pt x="2348" y="3973"/>
                </a:cubicBezTo>
                <a:cubicBezTo>
                  <a:pt x="2381" y="3998"/>
                  <a:pt x="2408" y="4031"/>
                  <a:pt x="2403" y="4074"/>
                </a:cubicBezTo>
                <a:cubicBezTo>
                  <a:pt x="2399" y="4123"/>
                  <a:pt x="2456" y="4145"/>
                  <a:pt x="2491" y="4162"/>
                </a:cubicBezTo>
                <a:cubicBezTo>
                  <a:pt x="2528" y="4180"/>
                  <a:pt x="2540" y="4226"/>
                  <a:pt x="2580" y="4240"/>
                </a:cubicBezTo>
                <a:cubicBezTo>
                  <a:pt x="2611" y="4252"/>
                  <a:pt x="2639" y="4270"/>
                  <a:pt x="2671" y="4278"/>
                </a:cubicBezTo>
                <a:cubicBezTo>
                  <a:pt x="2723" y="4292"/>
                  <a:pt x="2734" y="4025"/>
                  <a:pt x="2759" y="4004"/>
                </a:cubicBezTo>
                <a:cubicBezTo>
                  <a:pt x="2797" y="3970"/>
                  <a:pt x="2853" y="3998"/>
                  <a:pt x="2895" y="3976"/>
                </a:cubicBezTo>
                <a:cubicBezTo>
                  <a:pt x="2857" y="3928"/>
                  <a:pt x="2829" y="3899"/>
                  <a:pt x="2773" y="3873"/>
                </a:cubicBezTo>
                <a:cubicBezTo>
                  <a:pt x="2705" y="3842"/>
                  <a:pt x="2729" y="3811"/>
                  <a:pt x="2729" y="3750"/>
                </a:cubicBezTo>
                <a:cubicBezTo>
                  <a:pt x="2728" y="3722"/>
                  <a:pt x="2754" y="3670"/>
                  <a:pt x="2778" y="3722"/>
                </a:cubicBezTo>
                <a:cubicBezTo>
                  <a:pt x="2793" y="3753"/>
                  <a:pt x="2785" y="3824"/>
                  <a:pt x="2838" y="3813"/>
                </a:cubicBezTo>
                <a:cubicBezTo>
                  <a:pt x="2820" y="3797"/>
                  <a:pt x="2815" y="3777"/>
                  <a:pt x="2823" y="3754"/>
                </a:cubicBezTo>
                <a:cubicBezTo>
                  <a:pt x="2841" y="3833"/>
                  <a:pt x="2937" y="3763"/>
                  <a:pt x="2954" y="3825"/>
                </a:cubicBezTo>
                <a:cubicBezTo>
                  <a:pt x="2931" y="3831"/>
                  <a:pt x="2915" y="3848"/>
                  <a:pt x="2915" y="3872"/>
                </a:cubicBezTo>
                <a:cubicBezTo>
                  <a:pt x="3016" y="3813"/>
                  <a:pt x="3135" y="3850"/>
                  <a:pt x="3242" y="3866"/>
                </a:cubicBezTo>
                <a:cubicBezTo>
                  <a:pt x="3172" y="3800"/>
                  <a:pt x="3288" y="3608"/>
                  <a:pt x="3376" y="3715"/>
                </a:cubicBezTo>
                <a:cubicBezTo>
                  <a:pt x="3365" y="3719"/>
                  <a:pt x="3354" y="3723"/>
                  <a:pt x="3343" y="3727"/>
                </a:cubicBezTo>
                <a:cubicBezTo>
                  <a:pt x="3367" y="3762"/>
                  <a:pt x="3361" y="3837"/>
                  <a:pt x="3408" y="3855"/>
                </a:cubicBezTo>
                <a:cubicBezTo>
                  <a:pt x="3459" y="3873"/>
                  <a:pt x="3469" y="3794"/>
                  <a:pt x="3466" y="3762"/>
                </a:cubicBezTo>
                <a:cubicBezTo>
                  <a:pt x="3462" y="3721"/>
                  <a:pt x="3422" y="3696"/>
                  <a:pt x="3418" y="3655"/>
                </a:cubicBezTo>
                <a:cubicBezTo>
                  <a:pt x="3409" y="3570"/>
                  <a:pt x="3553" y="3636"/>
                  <a:pt x="3578" y="3662"/>
                </a:cubicBezTo>
                <a:cubicBezTo>
                  <a:pt x="3601" y="3624"/>
                  <a:pt x="3479" y="3554"/>
                  <a:pt x="3560" y="3537"/>
                </a:cubicBezTo>
                <a:cubicBezTo>
                  <a:pt x="3515" y="3483"/>
                  <a:pt x="3682" y="3461"/>
                  <a:pt x="3636" y="3562"/>
                </a:cubicBezTo>
                <a:cubicBezTo>
                  <a:pt x="3624" y="3588"/>
                  <a:pt x="3619" y="3744"/>
                  <a:pt x="3665" y="3756"/>
                </a:cubicBezTo>
                <a:cubicBezTo>
                  <a:pt x="3683" y="3761"/>
                  <a:pt x="3785" y="3663"/>
                  <a:pt x="3785" y="3640"/>
                </a:cubicBezTo>
                <a:cubicBezTo>
                  <a:pt x="3786" y="3606"/>
                  <a:pt x="3760" y="3582"/>
                  <a:pt x="3759" y="3550"/>
                </a:cubicBezTo>
                <a:cubicBezTo>
                  <a:pt x="3757" y="3499"/>
                  <a:pt x="3809" y="3480"/>
                  <a:pt x="3845" y="3460"/>
                </a:cubicBezTo>
                <a:cubicBezTo>
                  <a:pt x="3713" y="3374"/>
                  <a:pt x="3629" y="3226"/>
                  <a:pt x="3632" y="3067"/>
                </a:cubicBezTo>
                <a:cubicBezTo>
                  <a:pt x="3633" y="3041"/>
                  <a:pt x="3637" y="3043"/>
                  <a:pt x="3658" y="3033"/>
                </a:cubicBezTo>
                <a:cubicBezTo>
                  <a:pt x="3677" y="3025"/>
                  <a:pt x="3658" y="3007"/>
                  <a:pt x="3658" y="2994"/>
                </a:cubicBezTo>
                <a:cubicBezTo>
                  <a:pt x="3651" y="2874"/>
                  <a:pt x="3550" y="2779"/>
                  <a:pt x="3491" y="2683"/>
                </a:cubicBezTo>
                <a:cubicBezTo>
                  <a:pt x="3422" y="2571"/>
                  <a:pt x="3476" y="2471"/>
                  <a:pt x="3601" y="2551"/>
                </a:cubicBezTo>
                <a:cubicBezTo>
                  <a:pt x="3555" y="2502"/>
                  <a:pt x="3466" y="2294"/>
                  <a:pt x="3560" y="2275"/>
                </a:cubicBezTo>
                <a:cubicBezTo>
                  <a:pt x="3527" y="2249"/>
                  <a:pt x="3553" y="2197"/>
                  <a:pt x="3529" y="2164"/>
                </a:cubicBezTo>
                <a:cubicBezTo>
                  <a:pt x="3510" y="2137"/>
                  <a:pt x="3512" y="2105"/>
                  <a:pt x="3489" y="2077"/>
                </a:cubicBezTo>
                <a:cubicBezTo>
                  <a:pt x="3463" y="2044"/>
                  <a:pt x="3451" y="2002"/>
                  <a:pt x="3424" y="1968"/>
                </a:cubicBezTo>
                <a:cubicBezTo>
                  <a:pt x="3399" y="1938"/>
                  <a:pt x="3374" y="1925"/>
                  <a:pt x="3355" y="1892"/>
                </a:cubicBezTo>
                <a:cubicBezTo>
                  <a:pt x="3284" y="1771"/>
                  <a:pt x="3080" y="1780"/>
                  <a:pt x="2993" y="1450"/>
                </a:cubicBezTo>
                <a:cubicBezTo>
                  <a:pt x="2948" y="1491"/>
                  <a:pt x="2841" y="1384"/>
                  <a:pt x="2814" y="1430"/>
                </a:cubicBezTo>
                <a:cubicBezTo>
                  <a:pt x="2773" y="1497"/>
                  <a:pt x="2914" y="1589"/>
                  <a:pt x="2933" y="1494"/>
                </a:cubicBezTo>
                <a:cubicBezTo>
                  <a:pt x="2979" y="1516"/>
                  <a:pt x="3029" y="1587"/>
                  <a:pt x="2996" y="1637"/>
                </a:cubicBezTo>
                <a:cubicBezTo>
                  <a:pt x="2967" y="1618"/>
                  <a:pt x="2935" y="1603"/>
                  <a:pt x="2904" y="1589"/>
                </a:cubicBezTo>
                <a:cubicBezTo>
                  <a:pt x="2917" y="1610"/>
                  <a:pt x="2917" y="1631"/>
                  <a:pt x="2904" y="1652"/>
                </a:cubicBezTo>
                <a:cubicBezTo>
                  <a:pt x="2854" y="1639"/>
                  <a:pt x="2838" y="1586"/>
                  <a:pt x="2809" y="1551"/>
                </a:cubicBezTo>
                <a:cubicBezTo>
                  <a:pt x="2777" y="1514"/>
                  <a:pt x="2734" y="1528"/>
                  <a:pt x="2699" y="1500"/>
                </a:cubicBezTo>
                <a:cubicBezTo>
                  <a:pt x="2698" y="1543"/>
                  <a:pt x="2787" y="1634"/>
                  <a:pt x="2748" y="1667"/>
                </a:cubicBezTo>
                <a:cubicBezTo>
                  <a:pt x="2728" y="1685"/>
                  <a:pt x="2656" y="1703"/>
                  <a:pt x="2697" y="1744"/>
                </a:cubicBezTo>
                <a:cubicBezTo>
                  <a:pt x="2729" y="1776"/>
                  <a:pt x="2790" y="1818"/>
                  <a:pt x="2803" y="1859"/>
                </a:cubicBezTo>
                <a:cubicBezTo>
                  <a:pt x="2815" y="1896"/>
                  <a:pt x="2817" y="1985"/>
                  <a:pt x="2755" y="1943"/>
                </a:cubicBezTo>
                <a:cubicBezTo>
                  <a:pt x="2780" y="2030"/>
                  <a:pt x="2829" y="1907"/>
                  <a:pt x="2924" y="2064"/>
                </a:cubicBezTo>
                <a:cubicBezTo>
                  <a:pt x="2978" y="2152"/>
                  <a:pt x="2994" y="2306"/>
                  <a:pt x="2980" y="2406"/>
                </a:cubicBezTo>
                <a:cubicBezTo>
                  <a:pt x="2969" y="2484"/>
                  <a:pt x="3046" y="2619"/>
                  <a:pt x="2963" y="2665"/>
                </a:cubicBezTo>
                <a:cubicBezTo>
                  <a:pt x="2868" y="2718"/>
                  <a:pt x="2915" y="2809"/>
                  <a:pt x="2867" y="2898"/>
                </a:cubicBezTo>
                <a:cubicBezTo>
                  <a:pt x="2828" y="2971"/>
                  <a:pt x="2741" y="2974"/>
                  <a:pt x="2677" y="3017"/>
                </a:cubicBezTo>
                <a:cubicBezTo>
                  <a:pt x="2637" y="3043"/>
                  <a:pt x="2588" y="3165"/>
                  <a:pt x="2529" y="3063"/>
                </a:cubicBezTo>
                <a:cubicBezTo>
                  <a:pt x="2513" y="3035"/>
                  <a:pt x="2519" y="2996"/>
                  <a:pt x="2479" y="2989"/>
                </a:cubicBezTo>
                <a:cubicBezTo>
                  <a:pt x="2455" y="2985"/>
                  <a:pt x="2427" y="2938"/>
                  <a:pt x="2459" y="2943"/>
                </a:cubicBezTo>
                <a:cubicBezTo>
                  <a:pt x="2526" y="2955"/>
                  <a:pt x="2500" y="2847"/>
                  <a:pt x="2512" y="2827"/>
                </a:cubicBezTo>
                <a:cubicBezTo>
                  <a:pt x="2465" y="2814"/>
                  <a:pt x="2385" y="2856"/>
                  <a:pt x="2370" y="2902"/>
                </a:cubicBezTo>
                <a:cubicBezTo>
                  <a:pt x="2350" y="2966"/>
                  <a:pt x="2462" y="3041"/>
                  <a:pt x="2448" y="3124"/>
                </a:cubicBezTo>
                <a:cubicBezTo>
                  <a:pt x="2436" y="3190"/>
                  <a:pt x="2407" y="3230"/>
                  <a:pt x="2368" y="3282"/>
                </a:cubicBezTo>
                <a:cubicBezTo>
                  <a:pt x="2302" y="3367"/>
                  <a:pt x="2439" y="3417"/>
                  <a:pt x="2435" y="3489"/>
                </a:cubicBezTo>
                <a:cubicBezTo>
                  <a:pt x="2380" y="3444"/>
                  <a:pt x="2423" y="3520"/>
                  <a:pt x="2369" y="3501"/>
                </a:cubicBezTo>
                <a:cubicBezTo>
                  <a:pt x="2390" y="3598"/>
                  <a:pt x="2201" y="3487"/>
                  <a:pt x="2263" y="3555"/>
                </a:cubicBezTo>
                <a:cubicBezTo>
                  <a:pt x="2245" y="3543"/>
                  <a:pt x="2203" y="3542"/>
                  <a:pt x="2198" y="3516"/>
                </a:cubicBezTo>
                <a:cubicBezTo>
                  <a:pt x="2193" y="3487"/>
                  <a:pt x="2214" y="3443"/>
                  <a:pt x="2164" y="3457"/>
                </a:cubicBezTo>
                <a:cubicBezTo>
                  <a:pt x="2143" y="3463"/>
                  <a:pt x="2124" y="3476"/>
                  <a:pt x="2103" y="3483"/>
                </a:cubicBezTo>
                <a:cubicBezTo>
                  <a:pt x="2051" y="3498"/>
                  <a:pt x="1995" y="3482"/>
                  <a:pt x="1946" y="3507"/>
                </a:cubicBezTo>
                <a:cubicBezTo>
                  <a:pt x="1805" y="3579"/>
                  <a:pt x="1746" y="3512"/>
                  <a:pt x="1700" y="3543"/>
                </a:cubicBezTo>
                <a:cubicBezTo>
                  <a:pt x="1661" y="3569"/>
                  <a:pt x="1645" y="3550"/>
                  <a:pt x="1609" y="3530"/>
                </a:cubicBezTo>
                <a:cubicBezTo>
                  <a:pt x="1568" y="3507"/>
                  <a:pt x="1498" y="3552"/>
                  <a:pt x="1461" y="3567"/>
                </a:cubicBezTo>
                <a:cubicBezTo>
                  <a:pt x="1527" y="3641"/>
                  <a:pt x="1264" y="3843"/>
                  <a:pt x="1244" y="3899"/>
                </a:cubicBezTo>
                <a:cubicBezTo>
                  <a:pt x="1224" y="3958"/>
                  <a:pt x="1102" y="3906"/>
                  <a:pt x="1104" y="3965"/>
                </a:cubicBezTo>
                <a:cubicBezTo>
                  <a:pt x="1105" y="4010"/>
                  <a:pt x="1141" y="4063"/>
                  <a:pt x="1163" y="4102"/>
                </a:cubicBezTo>
                <a:cubicBezTo>
                  <a:pt x="1097" y="4100"/>
                  <a:pt x="1001" y="4146"/>
                  <a:pt x="1045" y="4223"/>
                </a:cubicBezTo>
                <a:cubicBezTo>
                  <a:pt x="972" y="4220"/>
                  <a:pt x="1004" y="4225"/>
                  <a:pt x="956" y="4276"/>
                </a:cubicBezTo>
                <a:cubicBezTo>
                  <a:pt x="925" y="4205"/>
                  <a:pt x="905" y="4278"/>
                  <a:pt x="915" y="4318"/>
                </a:cubicBezTo>
                <a:cubicBezTo>
                  <a:pt x="907" y="4312"/>
                  <a:pt x="790" y="4284"/>
                  <a:pt x="888" y="4385"/>
                </a:cubicBezTo>
                <a:cubicBezTo>
                  <a:pt x="915" y="4413"/>
                  <a:pt x="954" y="4414"/>
                  <a:pt x="987" y="4427"/>
                </a:cubicBezTo>
                <a:cubicBezTo>
                  <a:pt x="1013" y="4438"/>
                  <a:pt x="1017" y="4480"/>
                  <a:pt x="1039" y="4496"/>
                </a:cubicBezTo>
                <a:cubicBezTo>
                  <a:pt x="1020" y="4486"/>
                  <a:pt x="994" y="4496"/>
                  <a:pt x="977" y="4484"/>
                </a:cubicBezTo>
                <a:cubicBezTo>
                  <a:pt x="958" y="4471"/>
                  <a:pt x="954" y="4441"/>
                  <a:pt x="938" y="4425"/>
                </a:cubicBezTo>
                <a:cubicBezTo>
                  <a:pt x="881" y="4469"/>
                  <a:pt x="1004" y="4515"/>
                  <a:pt x="1007" y="4561"/>
                </a:cubicBezTo>
                <a:cubicBezTo>
                  <a:pt x="1016" y="4545"/>
                  <a:pt x="1088" y="4483"/>
                  <a:pt x="1102" y="4522"/>
                </a:cubicBezTo>
                <a:cubicBezTo>
                  <a:pt x="1109" y="4543"/>
                  <a:pt x="1099" y="4579"/>
                  <a:pt x="1138" y="4570"/>
                </a:cubicBezTo>
                <a:cubicBezTo>
                  <a:pt x="1180" y="4561"/>
                  <a:pt x="1143" y="4449"/>
                  <a:pt x="1075" y="4493"/>
                </a:cubicBezTo>
                <a:cubicBezTo>
                  <a:pt x="1097" y="4452"/>
                  <a:pt x="1062" y="4416"/>
                  <a:pt x="1033" y="4392"/>
                </a:cubicBezTo>
                <a:cubicBezTo>
                  <a:pt x="1080" y="4326"/>
                  <a:pt x="1176" y="4459"/>
                  <a:pt x="1203" y="4498"/>
                </a:cubicBezTo>
                <a:cubicBezTo>
                  <a:pt x="1244" y="4556"/>
                  <a:pt x="1283" y="4635"/>
                  <a:pt x="1242" y="4708"/>
                </a:cubicBezTo>
                <a:cubicBezTo>
                  <a:pt x="1215" y="4757"/>
                  <a:pt x="1156" y="4739"/>
                  <a:pt x="1247" y="4878"/>
                </a:cubicBezTo>
                <a:cubicBezTo>
                  <a:pt x="1260" y="4898"/>
                  <a:pt x="1345" y="5029"/>
                  <a:pt x="1265" y="5001"/>
                </a:cubicBezTo>
                <a:cubicBezTo>
                  <a:pt x="1296" y="5034"/>
                  <a:pt x="1315" y="5057"/>
                  <a:pt x="1363" y="5061"/>
                </a:cubicBezTo>
                <a:cubicBezTo>
                  <a:pt x="1387" y="5064"/>
                  <a:pt x="1397" y="5092"/>
                  <a:pt x="1422" y="5087"/>
                </a:cubicBezTo>
                <a:cubicBezTo>
                  <a:pt x="1459" y="5079"/>
                  <a:pt x="1432" y="5050"/>
                  <a:pt x="1416" y="5041"/>
                </a:cubicBezTo>
                <a:cubicBezTo>
                  <a:pt x="1379" y="5021"/>
                  <a:pt x="1349" y="4948"/>
                  <a:pt x="1377" y="4911"/>
                </a:cubicBezTo>
                <a:cubicBezTo>
                  <a:pt x="1409" y="4868"/>
                  <a:pt x="1471" y="4948"/>
                  <a:pt x="1402" y="4926"/>
                </a:cubicBezTo>
                <a:cubicBezTo>
                  <a:pt x="1414" y="4962"/>
                  <a:pt x="1444" y="4986"/>
                  <a:pt x="1461" y="5018"/>
                </a:cubicBezTo>
                <a:cubicBezTo>
                  <a:pt x="1481" y="5058"/>
                  <a:pt x="1472" y="5098"/>
                  <a:pt x="1470" y="5140"/>
                </a:cubicBezTo>
                <a:cubicBezTo>
                  <a:pt x="1516" y="5122"/>
                  <a:pt x="1537" y="5077"/>
                  <a:pt x="1577" y="5051"/>
                </a:cubicBezTo>
                <a:cubicBezTo>
                  <a:pt x="1495" y="4997"/>
                  <a:pt x="1551" y="4976"/>
                  <a:pt x="1618" y="5010"/>
                </a:cubicBezTo>
                <a:cubicBezTo>
                  <a:pt x="1665" y="4917"/>
                  <a:pt x="1584" y="4783"/>
                  <a:pt x="1590" y="4683"/>
                </a:cubicBezTo>
                <a:cubicBezTo>
                  <a:pt x="1592" y="4665"/>
                  <a:pt x="1576" y="4589"/>
                  <a:pt x="1584" y="4574"/>
                </a:cubicBezTo>
                <a:cubicBezTo>
                  <a:pt x="1611" y="4529"/>
                  <a:pt x="1663" y="4480"/>
                  <a:pt x="1591" y="4445"/>
                </a:cubicBezTo>
                <a:cubicBezTo>
                  <a:pt x="1598" y="4435"/>
                  <a:pt x="1605" y="4425"/>
                  <a:pt x="1612" y="4416"/>
                </a:cubicBezTo>
                <a:cubicBezTo>
                  <a:pt x="1569" y="4418"/>
                  <a:pt x="1565" y="4387"/>
                  <a:pt x="1539" y="4363"/>
                </a:cubicBezTo>
                <a:cubicBezTo>
                  <a:pt x="1507" y="4334"/>
                  <a:pt x="1455" y="4356"/>
                  <a:pt x="1422" y="4324"/>
                </a:cubicBezTo>
                <a:cubicBezTo>
                  <a:pt x="1469" y="4301"/>
                  <a:pt x="1481" y="4223"/>
                  <a:pt x="1429" y="4199"/>
                </a:cubicBezTo>
                <a:cubicBezTo>
                  <a:pt x="1356" y="4166"/>
                  <a:pt x="1294" y="4280"/>
                  <a:pt x="1224" y="4180"/>
                </a:cubicBezTo>
                <a:cubicBezTo>
                  <a:pt x="1190" y="4131"/>
                  <a:pt x="1205" y="4104"/>
                  <a:pt x="1164" y="4102"/>
                </a:cubicBezTo>
                <a:close/>
                <a:moveTo>
                  <a:pt x="1089" y="4908"/>
                </a:moveTo>
                <a:cubicBezTo>
                  <a:pt x="1115" y="4915"/>
                  <a:pt x="1120" y="4905"/>
                  <a:pt x="1104" y="4879"/>
                </a:cubicBezTo>
                <a:cubicBezTo>
                  <a:pt x="1099" y="4889"/>
                  <a:pt x="1094" y="4899"/>
                  <a:pt x="1089" y="4908"/>
                </a:cubicBezTo>
                <a:close/>
                <a:moveTo>
                  <a:pt x="1089" y="4635"/>
                </a:moveTo>
                <a:cubicBezTo>
                  <a:pt x="1094" y="4666"/>
                  <a:pt x="1113" y="4692"/>
                  <a:pt x="1122" y="4721"/>
                </a:cubicBezTo>
                <a:cubicBezTo>
                  <a:pt x="1242" y="4656"/>
                  <a:pt x="1060" y="4571"/>
                  <a:pt x="1089" y="4635"/>
                </a:cubicBezTo>
                <a:close/>
                <a:moveTo>
                  <a:pt x="834" y="4140"/>
                </a:moveTo>
                <a:cubicBezTo>
                  <a:pt x="825" y="4140"/>
                  <a:pt x="816" y="4142"/>
                  <a:pt x="807" y="4142"/>
                </a:cubicBezTo>
                <a:cubicBezTo>
                  <a:pt x="814" y="4165"/>
                  <a:pt x="831" y="4178"/>
                  <a:pt x="855" y="4169"/>
                </a:cubicBezTo>
                <a:cubicBezTo>
                  <a:pt x="848" y="4159"/>
                  <a:pt x="841" y="4149"/>
                  <a:pt x="834" y="4140"/>
                </a:cubicBezTo>
                <a:close/>
                <a:moveTo>
                  <a:pt x="834" y="4324"/>
                </a:moveTo>
                <a:cubicBezTo>
                  <a:pt x="827" y="4320"/>
                  <a:pt x="820" y="4316"/>
                  <a:pt x="814" y="4312"/>
                </a:cubicBezTo>
                <a:cubicBezTo>
                  <a:pt x="805" y="4332"/>
                  <a:pt x="802" y="4353"/>
                  <a:pt x="805" y="4374"/>
                </a:cubicBezTo>
                <a:cubicBezTo>
                  <a:pt x="826" y="4366"/>
                  <a:pt x="840" y="4348"/>
                  <a:pt x="834" y="4324"/>
                </a:cubicBezTo>
                <a:close/>
                <a:moveTo>
                  <a:pt x="742" y="4410"/>
                </a:moveTo>
                <a:cubicBezTo>
                  <a:pt x="738" y="4405"/>
                  <a:pt x="734" y="4400"/>
                  <a:pt x="730" y="4395"/>
                </a:cubicBezTo>
                <a:cubicBezTo>
                  <a:pt x="731" y="4423"/>
                  <a:pt x="715" y="4464"/>
                  <a:pt x="757" y="4469"/>
                </a:cubicBezTo>
                <a:cubicBezTo>
                  <a:pt x="747" y="4450"/>
                  <a:pt x="742" y="4431"/>
                  <a:pt x="742" y="4410"/>
                </a:cubicBezTo>
                <a:close/>
                <a:moveTo>
                  <a:pt x="650" y="4540"/>
                </a:moveTo>
                <a:cubicBezTo>
                  <a:pt x="654" y="4554"/>
                  <a:pt x="659" y="4567"/>
                  <a:pt x="665" y="4579"/>
                </a:cubicBezTo>
                <a:cubicBezTo>
                  <a:pt x="684" y="4566"/>
                  <a:pt x="705" y="4557"/>
                  <a:pt x="727" y="4552"/>
                </a:cubicBezTo>
                <a:cubicBezTo>
                  <a:pt x="709" y="4517"/>
                  <a:pt x="671" y="4527"/>
                  <a:pt x="641" y="4511"/>
                </a:cubicBezTo>
                <a:cubicBezTo>
                  <a:pt x="644" y="4521"/>
                  <a:pt x="647" y="4530"/>
                  <a:pt x="650" y="4540"/>
                </a:cubicBezTo>
                <a:close/>
                <a:moveTo>
                  <a:pt x="644" y="3994"/>
                </a:moveTo>
                <a:cubicBezTo>
                  <a:pt x="635" y="3976"/>
                  <a:pt x="621" y="3972"/>
                  <a:pt x="603" y="3979"/>
                </a:cubicBezTo>
                <a:cubicBezTo>
                  <a:pt x="612" y="4048"/>
                  <a:pt x="669" y="4042"/>
                  <a:pt x="644" y="3994"/>
                </a:cubicBezTo>
                <a:close/>
                <a:moveTo>
                  <a:pt x="624" y="3831"/>
                </a:moveTo>
                <a:cubicBezTo>
                  <a:pt x="558" y="3845"/>
                  <a:pt x="603" y="3943"/>
                  <a:pt x="647" y="3955"/>
                </a:cubicBezTo>
                <a:cubicBezTo>
                  <a:pt x="625" y="3920"/>
                  <a:pt x="633" y="3870"/>
                  <a:pt x="624" y="3831"/>
                </a:cubicBezTo>
                <a:close/>
                <a:moveTo>
                  <a:pt x="1458" y="6034"/>
                </a:moveTo>
                <a:cubicBezTo>
                  <a:pt x="1428" y="6058"/>
                  <a:pt x="1274" y="6126"/>
                  <a:pt x="1371" y="6164"/>
                </a:cubicBezTo>
                <a:cubicBezTo>
                  <a:pt x="1431" y="6188"/>
                  <a:pt x="1394" y="6143"/>
                  <a:pt x="1410" y="6114"/>
                </a:cubicBezTo>
                <a:cubicBezTo>
                  <a:pt x="1428" y="6083"/>
                  <a:pt x="1497" y="6081"/>
                  <a:pt x="1458" y="6034"/>
                </a:cubicBezTo>
                <a:close/>
                <a:moveTo>
                  <a:pt x="1339" y="6149"/>
                </a:moveTo>
                <a:cubicBezTo>
                  <a:pt x="1344" y="6163"/>
                  <a:pt x="1354" y="6171"/>
                  <a:pt x="1369" y="6173"/>
                </a:cubicBezTo>
                <a:cubicBezTo>
                  <a:pt x="1359" y="6165"/>
                  <a:pt x="1349" y="6157"/>
                  <a:pt x="1339" y="6149"/>
                </a:cubicBezTo>
                <a:close/>
                <a:moveTo>
                  <a:pt x="1286" y="6253"/>
                </a:moveTo>
                <a:cubicBezTo>
                  <a:pt x="1263" y="6280"/>
                  <a:pt x="1295" y="6325"/>
                  <a:pt x="1327" y="6316"/>
                </a:cubicBezTo>
                <a:cubicBezTo>
                  <a:pt x="1316" y="6293"/>
                  <a:pt x="1303" y="6272"/>
                  <a:pt x="1286" y="6253"/>
                </a:cubicBezTo>
                <a:close/>
                <a:moveTo>
                  <a:pt x="1220" y="6426"/>
                </a:moveTo>
                <a:cubicBezTo>
                  <a:pt x="1224" y="6432"/>
                  <a:pt x="1228" y="6439"/>
                  <a:pt x="1232" y="6446"/>
                </a:cubicBezTo>
                <a:cubicBezTo>
                  <a:pt x="1241" y="6438"/>
                  <a:pt x="1248" y="6428"/>
                  <a:pt x="1253" y="6417"/>
                </a:cubicBezTo>
                <a:cubicBezTo>
                  <a:pt x="1242" y="6420"/>
                  <a:pt x="1231" y="6423"/>
                  <a:pt x="1220" y="6426"/>
                </a:cubicBezTo>
                <a:close/>
                <a:moveTo>
                  <a:pt x="1075" y="6904"/>
                </a:moveTo>
                <a:cubicBezTo>
                  <a:pt x="1115" y="6890"/>
                  <a:pt x="1101" y="6800"/>
                  <a:pt x="1125" y="6769"/>
                </a:cubicBezTo>
                <a:cubicBezTo>
                  <a:pt x="1155" y="6731"/>
                  <a:pt x="1231" y="6695"/>
                  <a:pt x="1202" y="6636"/>
                </a:cubicBezTo>
                <a:cubicBezTo>
                  <a:pt x="1164" y="6644"/>
                  <a:pt x="1134" y="6736"/>
                  <a:pt x="1093" y="6684"/>
                </a:cubicBezTo>
                <a:cubicBezTo>
                  <a:pt x="1098" y="6728"/>
                  <a:pt x="1112" y="6739"/>
                  <a:pt x="1082" y="6775"/>
                </a:cubicBezTo>
                <a:cubicBezTo>
                  <a:pt x="1056" y="6807"/>
                  <a:pt x="1046" y="6870"/>
                  <a:pt x="1075" y="6904"/>
                </a:cubicBezTo>
                <a:close/>
                <a:moveTo>
                  <a:pt x="763" y="6794"/>
                </a:moveTo>
                <a:cubicBezTo>
                  <a:pt x="746" y="6808"/>
                  <a:pt x="753" y="6818"/>
                  <a:pt x="784" y="6823"/>
                </a:cubicBezTo>
                <a:cubicBezTo>
                  <a:pt x="777" y="6814"/>
                  <a:pt x="770" y="6804"/>
                  <a:pt x="763" y="6794"/>
                </a:cubicBezTo>
                <a:close/>
                <a:moveTo>
                  <a:pt x="445" y="7334"/>
                </a:moveTo>
                <a:cubicBezTo>
                  <a:pt x="422" y="7370"/>
                  <a:pt x="470" y="7397"/>
                  <a:pt x="499" y="7376"/>
                </a:cubicBezTo>
                <a:cubicBezTo>
                  <a:pt x="474" y="7373"/>
                  <a:pt x="455" y="7356"/>
                  <a:pt x="445" y="7334"/>
                </a:cubicBezTo>
                <a:close/>
                <a:moveTo>
                  <a:pt x="107" y="7488"/>
                </a:moveTo>
                <a:cubicBezTo>
                  <a:pt x="109" y="7511"/>
                  <a:pt x="120" y="7521"/>
                  <a:pt x="143" y="7521"/>
                </a:cubicBezTo>
                <a:cubicBezTo>
                  <a:pt x="171" y="7515"/>
                  <a:pt x="158" y="7476"/>
                  <a:pt x="158" y="7459"/>
                </a:cubicBezTo>
                <a:cubicBezTo>
                  <a:pt x="151" y="7483"/>
                  <a:pt x="131" y="7495"/>
                  <a:pt x="107" y="748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2" name="꙱ Jan Mayen, Norway (Kingdom of Norway) (NO) (H)">
            <a:extLst>
              <a:ext uri="{FF2B5EF4-FFF2-40B4-BE49-F238E27FC236}">
                <a16:creationId xmlns:a16="http://schemas.microsoft.com/office/drawing/2014/main" id="{4CCA6C96-9996-4920-8E6B-E3AF2AF1BFE5}"/>
              </a:ext>
            </a:extLst>
          </p:cNvPr>
          <p:cNvSpPr>
            <a:spLocks/>
          </p:cNvSpPr>
          <p:nvPr/>
        </p:nvSpPr>
        <p:spPr bwMode="auto">
          <a:xfrm>
            <a:off x="4296584" y="345666"/>
            <a:ext cx="23901" cy="10756"/>
          </a:xfrm>
          <a:custGeom>
            <a:avLst/>
            <a:gdLst>
              <a:gd name="T0" fmla="*/ 0 w 286"/>
              <a:gd name="T1" fmla="*/ 141 h 141"/>
              <a:gd name="T2" fmla="*/ 139 w 286"/>
              <a:gd name="T3" fmla="*/ 92 h 141"/>
              <a:gd name="T4" fmla="*/ 245 w 286"/>
              <a:gd name="T5" fmla="*/ 64 h 141"/>
              <a:gd name="T6" fmla="*/ 124 w 286"/>
              <a:gd name="T7" fmla="*/ 77 h 141"/>
              <a:gd name="T8" fmla="*/ 0 w 286"/>
              <a:gd name="T9" fmla="*/ 14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6" h="141">
                <a:moveTo>
                  <a:pt x="0" y="141"/>
                </a:moveTo>
                <a:cubicBezTo>
                  <a:pt x="45" y="121"/>
                  <a:pt x="89" y="96"/>
                  <a:pt x="139" y="92"/>
                </a:cubicBezTo>
                <a:cubicBezTo>
                  <a:pt x="168" y="89"/>
                  <a:pt x="226" y="93"/>
                  <a:pt x="245" y="64"/>
                </a:cubicBezTo>
                <a:cubicBezTo>
                  <a:pt x="286" y="0"/>
                  <a:pt x="138" y="68"/>
                  <a:pt x="124" y="77"/>
                </a:cubicBezTo>
                <a:cubicBezTo>
                  <a:pt x="84" y="101"/>
                  <a:pt x="21" y="91"/>
                  <a:pt x="0" y="14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3" name="꙱ Jamaica (JM) (H)">
            <a:extLst>
              <a:ext uri="{FF2B5EF4-FFF2-40B4-BE49-F238E27FC236}">
                <a16:creationId xmlns:a16="http://schemas.microsoft.com/office/drawing/2014/main" id="{9B3DCED5-7793-4EBC-8ABC-B7D737BF3F10}"/>
              </a:ext>
            </a:extLst>
          </p:cNvPr>
          <p:cNvSpPr>
            <a:spLocks/>
          </p:cNvSpPr>
          <p:nvPr/>
        </p:nvSpPr>
        <p:spPr bwMode="auto">
          <a:xfrm>
            <a:off x="2385690" y="1832316"/>
            <a:ext cx="54973" cy="25097"/>
          </a:xfrm>
          <a:custGeom>
            <a:avLst/>
            <a:gdLst>
              <a:gd name="T0" fmla="*/ 0 w 662"/>
              <a:gd name="T1" fmla="*/ 109 h 306"/>
              <a:gd name="T2" fmla="*/ 353 w 662"/>
              <a:gd name="T3" fmla="*/ 41 h 306"/>
              <a:gd name="T4" fmla="*/ 551 w 662"/>
              <a:gd name="T5" fmla="*/ 120 h 306"/>
              <a:gd name="T6" fmla="*/ 662 w 662"/>
              <a:gd name="T7" fmla="*/ 234 h 306"/>
              <a:gd name="T8" fmla="*/ 481 w 662"/>
              <a:gd name="T9" fmla="*/ 225 h 306"/>
              <a:gd name="T10" fmla="*/ 458 w 662"/>
              <a:gd name="T11" fmla="*/ 220 h 306"/>
              <a:gd name="T12" fmla="*/ 414 w 662"/>
              <a:gd name="T13" fmla="*/ 255 h 306"/>
              <a:gd name="T14" fmla="*/ 359 w 662"/>
              <a:gd name="T15" fmla="*/ 305 h 306"/>
              <a:gd name="T16" fmla="*/ 277 w 662"/>
              <a:gd name="T17" fmla="*/ 261 h 306"/>
              <a:gd name="T18" fmla="*/ 110 w 662"/>
              <a:gd name="T19" fmla="*/ 163 h 306"/>
              <a:gd name="T20" fmla="*/ 0 w 662"/>
              <a:gd name="T21" fmla="*/ 109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62" h="306">
                <a:moveTo>
                  <a:pt x="0" y="109"/>
                </a:moveTo>
                <a:cubicBezTo>
                  <a:pt x="83" y="0"/>
                  <a:pt x="235" y="18"/>
                  <a:pt x="353" y="41"/>
                </a:cubicBezTo>
                <a:cubicBezTo>
                  <a:pt x="426" y="55"/>
                  <a:pt x="482" y="99"/>
                  <a:pt x="551" y="120"/>
                </a:cubicBezTo>
                <a:cubicBezTo>
                  <a:pt x="622" y="142"/>
                  <a:pt x="626" y="173"/>
                  <a:pt x="662" y="234"/>
                </a:cubicBezTo>
                <a:cubicBezTo>
                  <a:pt x="556" y="285"/>
                  <a:pt x="517" y="219"/>
                  <a:pt x="481" y="225"/>
                </a:cubicBezTo>
                <a:cubicBezTo>
                  <a:pt x="525" y="218"/>
                  <a:pt x="470" y="209"/>
                  <a:pt x="458" y="220"/>
                </a:cubicBezTo>
                <a:cubicBezTo>
                  <a:pt x="445" y="231"/>
                  <a:pt x="434" y="254"/>
                  <a:pt x="414" y="255"/>
                </a:cubicBezTo>
                <a:cubicBezTo>
                  <a:pt x="376" y="257"/>
                  <a:pt x="326" y="250"/>
                  <a:pt x="359" y="305"/>
                </a:cubicBezTo>
                <a:cubicBezTo>
                  <a:pt x="320" y="306"/>
                  <a:pt x="315" y="258"/>
                  <a:pt x="277" y="261"/>
                </a:cubicBezTo>
                <a:cubicBezTo>
                  <a:pt x="170" y="271"/>
                  <a:pt x="169" y="229"/>
                  <a:pt x="110" y="163"/>
                </a:cubicBezTo>
                <a:cubicBezTo>
                  <a:pt x="81" y="130"/>
                  <a:pt x="23" y="150"/>
                  <a:pt x="0" y="10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4" name="꙱ Ivory Coast (Côte d'Ivoire) (Republic of Côte d'Ivoire) (CI) (H)">
            <a:extLst>
              <a:ext uri="{FF2B5EF4-FFF2-40B4-BE49-F238E27FC236}">
                <a16:creationId xmlns:a16="http://schemas.microsoft.com/office/drawing/2014/main" id="{929E1808-A335-455B-98B0-078F8B0E775F}"/>
              </a:ext>
            </a:extLst>
          </p:cNvPr>
          <p:cNvSpPr>
            <a:spLocks/>
          </p:cNvSpPr>
          <p:nvPr/>
        </p:nvSpPr>
        <p:spPr bwMode="auto">
          <a:xfrm>
            <a:off x="4166323" y="2062962"/>
            <a:ext cx="160137" cy="191209"/>
          </a:xfrm>
          <a:custGeom>
            <a:avLst/>
            <a:gdLst>
              <a:gd name="T0" fmla="*/ 1157 w 1936"/>
              <a:gd name="T1" fmla="*/ 286 h 2325"/>
              <a:gd name="T2" fmla="*/ 1359 w 1936"/>
              <a:gd name="T3" fmla="*/ 407 h 2325"/>
              <a:gd name="T4" fmla="*/ 1517 w 1936"/>
              <a:gd name="T5" fmla="*/ 300 h 2325"/>
              <a:gd name="T6" fmla="*/ 1713 w 1936"/>
              <a:gd name="T7" fmla="*/ 291 h 2325"/>
              <a:gd name="T8" fmla="*/ 1849 w 1936"/>
              <a:gd name="T9" fmla="*/ 478 h 2325"/>
              <a:gd name="T10" fmla="*/ 1861 w 1936"/>
              <a:gd name="T11" fmla="*/ 463 h 2325"/>
              <a:gd name="T12" fmla="*/ 1854 w 1936"/>
              <a:gd name="T13" fmla="*/ 603 h 2325"/>
              <a:gd name="T14" fmla="*/ 1888 w 1936"/>
              <a:gd name="T15" fmla="*/ 679 h 2325"/>
              <a:gd name="T16" fmla="*/ 1902 w 1936"/>
              <a:gd name="T17" fmla="*/ 931 h 2325"/>
              <a:gd name="T18" fmla="*/ 1774 w 1936"/>
              <a:gd name="T19" fmla="*/ 1130 h 2325"/>
              <a:gd name="T20" fmla="*/ 1728 w 1936"/>
              <a:gd name="T21" fmla="*/ 1323 h 2325"/>
              <a:gd name="T22" fmla="*/ 1710 w 1936"/>
              <a:gd name="T23" fmla="*/ 1600 h 2325"/>
              <a:gd name="T24" fmla="*/ 1779 w 1936"/>
              <a:gd name="T25" fmla="*/ 1824 h 2325"/>
              <a:gd name="T26" fmla="*/ 1843 w 1936"/>
              <a:gd name="T27" fmla="*/ 2004 h 2325"/>
              <a:gd name="T28" fmla="*/ 1785 w 1936"/>
              <a:gd name="T29" fmla="*/ 2010 h 2325"/>
              <a:gd name="T30" fmla="*/ 1786 w 1936"/>
              <a:gd name="T31" fmla="*/ 2012 h 2325"/>
              <a:gd name="T32" fmla="*/ 1781 w 1936"/>
              <a:gd name="T33" fmla="*/ 2013 h 2325"/>
              <a:gd name="T34" fmla="*/ 1797 w 1936"/>
              <a:gd name="T35" fmla="*/ 1987 h 2325"/>
              <a:gd name="T36" fmla="*/ 1701 w 1936"/>
              <a:gd name="T37" fmla="*/ 1924 h 2325"/>
              <a:gd name="T38" fmla="*/ 1618 w 1936"/>
              <a:gd name="T39" fmla="*/ 1998 h 2325"/>
              <a:gd name="T40" fmla="*/ 1529 w 1936"/>
              <a:gd name="T41" fmla="*/ 1966 h 2325"/>
              <a:gd name="T42" fmla="*/ 1460 w 1936"/>
              <a:gd name="T43" fmla="*/ 1954 h 2325"/>
              <a:gd name="T44" fmla="*/ 1534 w 1936"/>
              <a:gd name="T45" fmla="*/ 1945 h 2325"/>
              <a:gd name="T46" fmla="*/ 1505 w 1936"/>
              <a:gd name="T47" fmla="*/ 1921 h 2325"/>
              <a:gd name="T48" fmla="*/ 1452 w 1936"/>
              <a:gd name="T49" fmla="*/ 1936 h 2325"/>
              <a:gd name="T50" fmla="*/ 1328 w 1936"/>
              <a:gd name="T51" fmla="*/ 1946 h 2325"/>
              <a:gd name="T52" fmla="*/ 1194 w 1936"/>
              <a:gd name="T53" fmla="*/ 1977 h 2325"/>
              <a:gd name="T54" fmla="*/ 1443 w 1936"/>
              <a:gd name="T55" fmla="*/ 1966 h 2325"/>
              <a:gd name="T56" fmla="*/ 1201 w 1936"/>
              <a:gd name="T57" fmla="*/ 1998 h 2325"/>
              <a:gd name="T58" fmla="*/ 1134 w 1936"/>
              <a:gd name="T59" fmla="*/ 1987 h 2325"/>
              <a:gd name="T60" fmla="*/ 1009 w 1936"/>
              <a:gd name="T61" fmla="*/ 1998 h 2325"/>
              <a:gd name="T62" fmla="*/ 1128 w 1936"/>
              <a:gd name="T63" fmla="*/ 2001 h 2325"/>
              <a:gd name="T64" fmla="*/ 824 w 1936"/>
              <a:gd name="T65" fmla="*/ 2048 h 2325"/>
              <a:gd name="T66" fmla="*/ 576 w 1936"/>
              <a:gd name="T67" fmla="*/ 2160 h 2325"/>
              <a:gd name="T68" fmla="*/ 394 w 1936"/>
              <a:gd name="T69" fmla="*/ 2251 h 2325"/>
              <a:gd name="T70" fmla="*/ 315 w 1936"/>
              <a:gd name="T71" fmla="*/ 2131 h 2325"/>
              <a:gd name="T72" fmla="*/ 317 w 1936"/>
              <a:gd name="T73" fmla="*/ 1729 h 2325"/>
              <a:gd name="T74" fmla="*/ 235 w 1936"/>
              <a:gd name="T75" fmla="*/ 1624 h 2325"/>
              <a:gd name="T76" fmla="*/ 68 w 1936"/>
              <a:gd name="T77" fmla="*/ 1532 h 2325"/>
              <a:gd name="T78" fmla="*/ 0 w 1936"/>
              <a:gd name="T79" fmla="*/ 1508 h 2325"/>
              <a:gd name="T80" fmla="*/ 98 w 1936"/>
              <a:gd name="T81" fmla="*/ 1321 h 2325"/>
              <a:gd name="T82" fmla="*/ 44 w 1936"/>
              <a:gd name="T83" fmla="*/ 1134 h 2325"/>
              <a:gd name="T84" fmla="*/ 127 w 1936"/>
              <a:gd name="T85" fmla="*/ 1137 h 2325"/>
              <a:gd name="T86" fmla="*/ 163 w 1936"/>
              <a:gd name="T87" fmla="*/ 1038 h 2325"/>
              <a:gd name="T88" fmla="*/ 210 w 1936"/>
              <a:gd name="T89" fmla="*/ 971 h 2325"/>
              <a:gd name="T90" fmla="*/ 120 w 1936"/>
              <a:gd name="T91" fmla="*/ 851 h 2325"/>
              <a:gd name="T92" fmla="*/ 308 w 1936"/>
              <a:gd name="T93" fmla="*/ 843 h 2325"/>
              <a:gd name="T94" fmla="*/ 210 w 1936"/>
              <a:gd name="T95" fmla="*/ 692 h 2325"/>
              <a:gd name="T96" fmla="*/ 282 w 1936"/>
              <a:gd name="T97" fmla="*/ 594 h 2325"/>
              <a:gd name="T98" fmla="*/ 243 w 1936"/>
              <a:gd name="T99" fmla="*/ 469 h 2325"/>
              <a:gd name="T100" fmla="*/ 160 w 1936"/>
              <a:gd name="T101" fmla="*/ 261 h 2325"/>
              <a:gd name="T102" fmla="*/ 248 w 1936"/>
              <a:gd name="T103" fmla="*/ 189 h 2325"/>
              <a:gd name="T104" fmla="*/ 290 w 1936"/>
              <a:gd name="T105" fmla="*/ 125 h 2325"/>
              <a:gd name="T106" fmla="*/ 377 w 1936"/>
              <a:gd name="T107" fmla="*/ 104 h 2325"/>
              <a:gd name="T108" fmla="*/ 534 w 1936"/>
              <a:gd name="T109" fmla="*/ 199 h 2325"/>
              <a:gd name="T110" fmla="*/ 594 w 1936"/>
              <a:gd name="T111" fmla="*/ 145 h 2325"/>
              <a:gd name="T112" fmla="*/ 629 w 1936"/>
              <a:gd name="T113" fmla="*/ 27 h 2325"/>
              <a:gd name="T114" fmla="*/ 697 w 1936"/>
              <a:gd name="T115" fmla="*/ 68 h 2325"/>
              <a:gd name="T116" fmla="*/ 757 w 1936"/>
              <a:gd name="T117" fmla="*/ 0 h 2325"/>
              <a:gd name="T118" fmla="*/ 806 w 1936"/>
              <a:gd name="T119" fmla="*/ 195 h 2325"/>
              <a:gd name="T120" fmla="*/ 979 w 1936"/>
              <a:gd name="T121" fmla="*/ 96 h 2325"/>
              <a:gd name="T122" fmla="*/ 1157 w 1936"/>
              <a:gd name="T123" fmla="*/ 286 h 2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6" h="2325">
                <a:moveTo>
                  <a:pt x="1157" y="286"/>
                </a:moveTo>
                <a:cubicBezTo>
                  <a:pt x="1200" y="337"/>
                  <a:pt x="1269" y="381"/>
                  <a:pt x="1359" y="407"/>
                </a:cubicBezTo>
                <a:cubicBezTo>
                  <a:pt x="1360" y="335"/>
                  <a:pt x="1466" y="319"/>
                  <a:pt x="1517" y="300"/>
                </a:cubicBezTo>
                <a:cubicBezTo>
                  <a:pt x="1563" y="282"/>
                  <a:pt x="1683" y="335"/>
                  <a:pt x="1713" y="291"/>
                </a:cubicBezTo>
                <a:cubicBezTo>
                  <a:pt x="1762" y="350"/>
                  <a:pt x="1782" y="414"/>
                  <a:pt x="1849" y="478"/>
                </a:cubicBezTo>
                <a:cubicBezTo>
                  <a:pt x="1853" y="473"/>
                  <a:pt x="1857" y="468"/>
                  <a:pt x="1861" y="463"/>
                </a:cubicBezTo>
                <a:cubicBezTo>
                  <a:pt x="1872" y="542"/>
                  <a:pt x="1838" y="565"/>
                  <a:pt x="1854" y="603"/>
                </a:cubicBezTo>
                <a:cubicBezTo>
                  <a:pt x="1866" y="629"/>
                  <a:pt x="1879" y="651"/>
                  <a:pt x="1888" y="679"/>
                </a:cubicBezTo>
                <a:cubicBezTo>
                  <a:pt x="1909" y="753"/>
                  <a:pt x="1936" y="860"/>
                  <a:pt x="1902" y="931"/>
                </a:cubicBezTo>
                <a:cubicBezTo>
                  <a:pt x="1878" y="984"/>
                  <a:pt x="1796" y="1069"/>
                  <a:pt x="1774" y="1130"/>
                </a:cubicBezTo>
                <a:cubicBezTo>
                  <a:pt x="1743" y="1212"/>
                  <a:pt x="1766" y="1241"/>
                  <a:pt x="1728" y="1323"/>
                </a:cubicBezTo>
                <a:cubicBezTo>
                  <a:pt x="1684" y="1418"/>
                  <a:pt x="1691" y="1499"/>
                  <a:pt x="1710" y="1600"/>
                </a:cubicBezTo>
                <a:cubicBezTo>
                  <a:pt x="1712" y="1607"/>
                  <a:pt x="1822" y="1748"/>
                  <a:pt x="1779" y="1824"/>
                </a:cubicBezTo>
                <a:cubicBezTo>
                  <a:pt x="1884" y="1795"/>
                  <a:pt x="1826" y="1954"/>
                  <a:pt x="1843" y="2004"/>
                </a:cubicBezTo>
                <a:cubicBezTo>
                  <a:pt x="1821" y="2004"/>
                  <a:pt x="1805" y="2009"/>
                  <a:pt x="1785" y="2010"/>
                </a:cubicBezTo>
                <a:lnTo>
                  <a:pt x="1786" y="2012"/>
                </a:lnTo>
                <a:lnTo>
                  <a:pt x="1781" y="2013"/>
                </a:lnTo>
                <a:cubicBezTo>
                  <a:pt x="1786" y="2004"/>
                  <a:pt x="1791" y="1995"/>
                  <a:pt x="1797" y="1987"/>
                </a:cubicBezTo>
                <a:cubicBezTo>
                  <a:pt x="1750" y="2049"/>
                  <a:pt x="1711" y="1960"/>
                  <a:pt x="1701" y="1924"/>
                </a:cubicBezTo>
                <a:cubicBezTo>
                  <a:pt x="1674" y="1954"/>
                  <a:pt x="1664" y="1995"/>
                  <a:pt x="1618" y="1998"/>
                </a:cubicBezTo>
                <a:cubicBezTo>
                  <a:pt x="1588" y="2000"/>
                  <a:pt x="1550" y="1986"/>
                  <a:pt x="1529" y="1966"/>
                </a:cubicBezTo>
                <a:cubicBezTo>
                  <a:pt x="1512" y="1996"/>
                  <a:pt x="1475" y="1967"/>
                  <a:pt x="1460" y="1954"/>
                </a:cubicBezTo>
                <a:cubicBezTo>
                  <a:pt x="1486" y="1948"/>
                  <a:pt x="1515" y="1973"/>
                  <a:pt x="1534" y="1945"/>
                </a:cubicBezTo>
                <a:cubicBezTo>
                  <a:pt x="1526" y="1935"/>
                  <a:pt x="1516" y="1927"/>
                  <a:pt x="1505" y="1921"/>
                </a:cubicBezTo>
                <a:cubicBezTo>
                  <a:pt x="1517" y="1980"/>
                  <a:pt x="1493" y="1925"/>
                  <a:pt x="1452" y="1936"/>
                </a:cubicBezTo>
                <a:cubicBezTo>
                  <a:pt x="1460" y="1953"/>
                  <a:pt x="1354" y="1943"/>
                  <a:pt x="1328" y="1946"/>
                </a:cubicBezTo>
                <a:cubicBezTo>
                  <a:pt x="1315" y="1948"/>
                  <a:pt x="1183" y="1971"/>
                  <a:pt x="1194" y="1977"/>
                </a:cubicBezTo>
                <a:cubicBezTo>
                  <a:pt x="1260" y="2013"/>
                  <a:pt x="1381" y="1913"/>
                  <a:pt x="1443" y="1966"/>
                </a:cubicBezTo>
                <a:cubicBezTo>
                  <a:pt x="1360" y="1970"/>
                  <a:pt x="1282" y="1984"/>
                  <a:pt x="1201" y="1998"/>
                </a:cubicBezTo>
                <a:cubicBezTo>
                  <a:pt x="1183" y="2001"/>
                  <a:pt x="1145" y="2009"/>
                  <a:pt x="1134" y="1987"/>
                </a:cubicBezTo>
                <a:cubicBezTo>
                  <a:pt x="1117" y="1957"/>
                  <a:pt x="1038" y="1971"/>
                  <a:pt x="1009" y="1998"/>
                </a:cubicBezTo>
                <a:cubicBezTo>
                  <a:pt x="1056" y="1980"/>
                  <a:pt x="1082" y="1984"/>
                  <a:pt x="1128" y="2001"/>
                </a:cubicBezTo>
                <a:cubicBezTo>
                  <a:pt x="1027" y="2013"/>
                  <a:pt x="919" y="2007"/>
                  <a:pt x="824" y="2048"/>
                </a:cubicBezTo>
                <a:cubicBezTo>
                  <a:pt x="742" y="2084"/>
                  <a:pt x="668" y="2151"/>
                  <a:pt x="576" y="2160"/>
                </a:cubicBezTo>
                <a:cubicBezTo>
                  <a:pt x="529" y="2165"/>
                  <a:pt x="429" y="2218"/>
                  <a:pt x="394" y="2251"/>
                </a:cubicBezTo>
                <a:cubicBezTo>
                  <a:pt x="317" y="2325"/>
                  <a:pt x="303" y="2188"/>
                  <a:pt x="315" y="2131"/>
                </a:cubicBezTo>
                <a:cubicBezTo>
                  <a:pt x="350" y="1968"/>
                  <a:pt x="442" y="1835"/>
                  <a:pt x="317" y="1729"/>
                </a:cubicBezTo>
                <a:cubicBezTo>
                  <a:pt x="281" y="1700"/>
                  <a:pt x="230" y="1686"/>
                  <a:pt x="235" y="1624"/>
                </a:cubicBezTo>
                <a:cubicBezTo>
                  <a:pt x="242" y="1552"/>
                  <a:pt x="24" y="1614"/>
                  <a:pt x="68" y="1532"/>
                </a:cubicBezTo>
                <a:cubicBezTo>
                  <a:pt x="42" y="1538"/>
                  <a:pt x="18" y="1526"/>
                  <a:pt x="0" y="1508"/>
                </a:cubicBezTo>
                <a:cubicBezTo>
                  <a:pt x="26" y="1452"/>
                  <a:pt x="88" y="1479"/>
                  <a:pt x="98" y="1321"/>
                </a:cubicBezTo>
                <a:cubicBezTo>
                  <a:pt x="100" y="1267"/>
                  <a:pt x="82" y="1173"/>
                  <a:pt x="44" y="1134"/>
                </a:cubicBezTo>
                <a:cubicBezTo>
                  <a:pt x="69" y="1109"/>
                  <a:pt x="102" y="1122"/>
                  <a:pt x="127" y="1137"/>
                </a:cubicBezTo>
                <a:cubicBezTo>
                  <a:pt x="133" y="1106"/>
                  <a:pt x="183" y="1072"/>
                  <a:pt x="163" y="1038"/>
                </a:cubicBezTo>
                <a:cubicBezTo>
                  <a:pt x="146" y="1009"/>
                  <a:pt x="173" y="950"/>
                  <a:pt x="210" y="971"/>
                </a:cubicBezTo>
                <a:cubicBezTo>
                  <a:pt x="182" y="929"/>
                  <a:pt x="132" y="904"/>
                  <a:pt x="120" y="851"/>
                </a:cubicBezTo>
                <a:cubicBezTo>
                  <a:pt x="97" y="752"/>
                  <a:pt x="269" y="830"/>
                  <a:pt x="308" y="843"/>
                </a:cubicBezTo>
                <a:cubicBezTo>
                  <a:pt x="287" y="778"/>
                  <a:pt x="295" y="706"/>
                  <a:pt x="210" y="692"/>
                </a:cubicBezTo>
                <a:cubicBezTo>
                  <a:pt x="226" y="649"/>
                  <a:pt x="226" y="602"/>
                  <a:pt x="282" y="594"/>
                </a:cubicBezTo>
                <a:cubicBezTo>
                  <a:pt x="235" y="539"/>
                  <a:pt x="227" y="551"/>
                  <a:pt x="243" y="469"/>
                </a:cubicBezTo>
                <a:cubicBezTo>
                  <a:pt x="146" y="539"/>
                  <a:pt x="139" y="309"/>
                  <a:pt x="160" y="261"/>
                </a:cubicBezTo>
                <a:cubicBezTo>
                  <a:pt x="172" y="214"/>
                  <a:pt x="206" y="202"/>
                  <a:pt x="248" y="189"/>
                </a:cubicBezTo>
                <a:cubicBezTo>
                  <a:pt x="271" y="183"/>
                  <a:pt x="273" y="140"/>
                  <a:pt x="290" y="125"/>
                </a:cubicBezTo>
                <a:cubicBezTo>
                  <a:pt x="316" y="102"/>
                  <a:pt x="347" y="116"/>
                  <a:pt x="377" y="104"/>
                </a:cubicBezTo>
                <a:cubicBezTo>
                  <a:pt x="371" y="162"/>
                  <a:pt x="488" y="220"/>
                  <a:pt x="534" y="199"/>
                </a:cubicBezTo>
                <a:cubicBezTo>
                  <a:pt x="503" y="147"/>
                  <a:pt x="556" y="144"/>
                  <a:pt x="594" y="145"/>
                </a:cubicBezTo>
                <a:cubicBezTo>
                  <a:pt x="645" y="145"/>
                  <a:pt x="627" y="61"/>
                  <a:pt x="629" y="27"/>
                </a:cubicBezTo>
                <a:cubicBezTo>
                  <a:pt x="649" y="38"/>
                  <a:pt x="670" y="76"/>
                  <a:pt x="697" y="68"/>
                </a:cubicBezTo>
                <a:cubicBezTo>
                  <a:pt x="724" y="61"/>
                  <a:pt x="729" y="12"/>
                  <a:pt x="757" y="0"/>
                </a:cubicBezTo>
                <a:cubicBezTo>
                  <a:pt x="779" y="41"/>
                  <a:pt x="747" y="180"/>
                  <a:pt x="806" y="195"/>
                </a:cubicBezTo>
                <a:cubicBezTo>
                  <a:pt x="860" y="208"/>
                  <a:pt x="817" y="91"/>
                  <a:pt x="979" y="96"/>
                </a:cubicBezTo>
                <a:cubicBezTo>
                  <a:pt x="1004" y="209"/>
                  <a:pt x="1120" y="61"/>
                  <a:pt x="1157" y="28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5" name="꙱ Italy (Italian Republic) (IT) (H)">
            <a:extLst>
              <a:ext uri="{FF2B5EF4-FFF2-40B4-BE49-F238E27FC236}">
                <a16:creationId xmlns:a16="http://schemas.microsoft.com/office/drawing/2014/main" id="{A72D9AE0-A8A6-4188-8924-A23607370BDC}"/>
              </a:ext>
            </a:extLst>
          </p:cNvPr>
          <p:cNvSpPr>
            <a:spLocks noEditPoints="1"/>
          </p:cNvSpPr>
          <p:nvPr/>
        </p:nvSpPr>
        <p:spPr bwMode="auto">
          <a:xfrm>
            <a:off x="4570252" y="995777"/>
            <a:ext cx="282033" cy="303544"/>
          </a:xfrm>
          <a:custGeom>
            <a:avLst/>
            <a:gdLst>
              <a:gd name="T0" fmla="*/ 55 w 3421"/>
              <a:gd name="T1" fmla="*/ 458 h 3675"/>
              <a:gd name="T2" fmla="*/ 339 w 3421"/>
              <a:gd name="T3" fmla="*/ 395 h 3675"/>
              <a:gd name="T4" fmla="*/ 562 w 3421"/>
              <a:gd name="T5" fmla="*/ 327 h 3675"/>
              <a:gd name="T6" fmla="*/ 732 w 3421"/>
              <a:gd name="T7" fmla="*/ 302 h 3675"/>
              <a:gd name="T8" fmla="*/ 987 w 3421"/>
              <a:gd name="T9" fmla="*/ 301 h 3675"/>
              <a:gd name="T10" fmla="*/ 1082 w 3421"/>
              <a:gd name="T11" fmla="*/ 186 h 3675"/>
              <a:gd name="T12" fmla="*/ 1303 w 3421"/>
              <a:gd name="T13" fmla="*/ 47 h 3675"/>
              <a:gd name="T14" fmla="*/ 1686 w 3421"/>
              <a:gd name="T15" fmla="*/ 158 h 3675"/>
              <a:gd name="T16" fmla="*/ 1984 w 3421"/>
              <a:gd name="T17" fmla="*/ 318 h 3675"/>
              <a:gd name="T18" fmla="*/ 2042 w 3421"/>
              <a:gd name="T19" fmla="*/ 508 h 3675"/>
              <a:gd name="T20" fmla="*/ 1738 w 3421"/>
              <a:gd name="T21" fmla="*/ 538 h 3675"/>
              <a:gd name="T22" fmla="*/ 1566 w 3421"/>
              <a:gd name="T23" fmla="*/ 618 h 3675"/>
              <a:gd name="T24" fmla="*/ 1816 w 3421"/>
              <a:gd name="T25" fmla="*/ 1147 h 3675"/>
              <a:gd name="T26" fmla="*/ 2379 w 3421"/>
              <a:gd name="T27" fmla="*/ 1777 h 3675"/>
              <a:gd name="T28" fmla="*/ 2661 w 3421"/>
              <a:gd name="T29" fmla="*/ 1966 h 3675"/>
              <a:gd name="T30" fmla="*/ 3410 w 3421"/>
              <a:gd name="T31" fmla="*/ 2465 h 3675"/>
              <a:gd name="T32" fmla="*/ 3160 w 3421"/>
              <a:gd name="T33" fmla="*/ 2386 h 3675"/>
              <a:gd name="T34" fmla="*/ 2847 w 3421"/>
              <a:gd name="T35" fmla="*/ 2560 h 3675"/>
              <a:gd name="T36" fmla="*/ 2871 w 3421"/>
              <a:gd name="T37" fmla="*/ 2983 h 3675"/>
              <a:gd name="T38" fmla="*/ 2680 w 3421"/>
              <a:gd name="T39" fmla="*/ 3033 h 3675"/>
              <a:gd name="T40" fmla="*/ 2729 w 3421"/>
              <a:gd name="T41" fmla="*/ 2811 h 3675"/>
              <a:gd name="T42" fmla="*/ 2458 w 3421"/>
              <a:gd name="T43" fmla="*/ 2447 h 3675"/>
              <a:gd name="T44" fmla="*/ 2213 w 3421"/>
              <a:gd name="T45" fmla="*/ 2290 h 3675"/>
              <a:gd name="T46" fmla="*/ 1954 w 3421"/>
              <a:gd name="T47" fmla="*/ 2060 h 3675"/>
              <a:gd name="T48" fmla="*/ 1668 w 3421"/>
              <a:gd name="T49" fmla="*/ 1936 h 3675"/>
              <a:gd name="T50" fmla="*/ 1281 w 3421"/>
              <a:gd name="T51" fmla="*/ 1651 h 3675"/>
              <a:gd name="T52" fmla="*/ 818 w 3421"/>
              <a:gd name="T53" fmla="*/ 1007 h 3675"/>
              <a:gd name="T54" fmla="*/ 238 w 3421"/>
              <a:gd name="T55" fmla="*/ 1143 h 3675"/>
              <a:gd name="T56" fmla="*/ 109 w 3421"/>
              <a:gd name="T57" fmla="*/ 798 h 3675"/>
              <a:gd name="T58" fmla="*/ 1676 w 3421"/>
              <a:gd name="T59" fmla="*/ 1880 h 3675"/>
              <a:gd name="T60" fmla="*/ 1679 w 3421"/>
              <a:gd name="T61" fmla="*/ 1875 h 3675"/>
              <a:gd name="T62" fmla="*/ 1648 w 3421"/>
              <a:gd name="T63" fmla="*/ 1139 h 3675"/>
              <a:gd name="T64" fmla="*/ 1629 w 3421"/>
              <a:gd name="T65" fmla="*/ 1168 h 3675"/>
              <a:gd name="T66" fmla="*/ 1545 w 3421"/>
              <a:gd name="T67" fmla="*/ 3652 h 3675"/>
              <a:gd name="T68" fmla="*/ 1753 w 3421"/>
              <a:gd name="T69" fmla="*/ 3148 h 3675"/>
              <a:gd name="T70" fmla="*/ 2255 w 3421"/>
              <a:gd name="T71" fmla="*/ 3193 h 3675"/>
              <a:gd name="T72" fmla="*/ 2608 w 3421"/>
              <a:gd name="T73" fmla="*/ 3106 h 3675"/>
              <a:gd name="T74" fmla="*/ 2469 w 3421"/>
              <a:gd name="T75" fmla="*/ 3664 h 3675"/>
              <a:gd name="T76" fmla="*/ 1996 w 3421"/>
              <a:gd name="T77" fmla="*/ 3469 h 3675"/>
              <a:gd name="T78" fmla="*/ 984 w 3421"/>
              <a:gd name="T79" fmla="*/ 1512 h 3675"/>
              <a:gd name="T80" fmla="*/ 488 w 3421"/>
              <a:gd name="T81" fmla="*/ 2343 h 3675"/>
              <a:gd name="T82" fmla="*/ 672 w 3421"/>
              <a:gd name="T83" fmla="*/ 2098 h 3675"/>
              <a:gd name="T84" fmla="*/ 847 w 3421"/>
              <a:gd name="T85" fmla="*/ 2138 h 3675"/>
              <a:gd name="T86" fmla="*/ 859 w 3421"/>
              <a:gd name="T87" fmla="*/ 2443 h 3675"/>
              <a:gd name="T88" fmla="*/ 687 w 3421"/>
              <a:gd name="T89" fmla="*/ 2771 h 3675"/>
              <a:gd name="T90" fmla="*/ 500 w 3421"/>
              <a:gd name="T91" fmla="*/ 2857 h 3675"/>
              <a:gd name="T92" fmla="*/ 503 w 3421"/>
              <a:gd name="T93" fmla="*/ 2578 h 3675"/>
              <a:gd name="T94" fmla="*/ 494 w 3421"/>
              <a:gd name="T95" fmla="*/ 2507 h 3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21" h="3675">
                <a:moveTo>
                  <a:pt x="1" y="699"/>
                </a:moveTo>
                <a:cubicBezTo>
                  <a:pt x="0" y="693"/>
                  <a:pt x="131" y="645"/>
                  <a:pt x="147" y="611"/>
                </a:cubicBezTo>
                <a:cubicBezTo>
                  <a:pt x="172" y="558"/>
                  <a:pt x="79" y="493"/>
                  <a:pt x="55" y="458"/>
                </a:cubicBezTo>
                <a:cubicBezTo>
                  <a:pt x="89" y="427"/>
                  <a:pt x="123" y="398"/>
                  <a:pt x="102" y="368"/>
                </a:cubicBezTo>
                <a:cubicBezTo>
                  <a:pt x="146" y="395"/>
                  <a:pt x="187" y="406"/>
                  <a:pt x="236" y="396"/>
                </a:cubicBezTo>
                <a:cubicBezTo>
                  <a:pt x="274" y="383"/>
                  <a:pt x="296" y="393"/>
                  <a:pt x="339" y="395"/>
                </a:cubicBezTo>
                <a:cubicBezTo>
                  <a:pt x="379" y="394"/>
                  <a:pt x="460" y="326"/>
                  <a:pt x="423" y="283"/>
                </a:cubicBezTo>
                <a:cubicBezTo>
                  <a:pt x="457" y="273"/>
                  <a:pt x="481" y="248"/>
                  <a:pt x="503" y="220"/>
                </a:cubicBezTo>
                <a:cubicBezTo>
                  <a:pt x="537" y="241"/>
                  <a:pt x="525" y="300"/>
                  <a:pt x="562" y="327"/>
                </a:cubicBezTo>
                <a:cubicBezTo>
                  <a:pt x="587" y="346"/>
                  <a:pt x="608" y="359"/>
                  <a:pt x="626" y="384"/>
                </a:cubicBezTo>
                <a:cubicBezTo>
                  <a:pt x="653" y="424"/>
                  <a:pt x="673" y="450"/>
                  <a:pt x="679" y="421"/>
                </a:cubicBezTo>
                <a:cubicBezTo>
                  <a:pt x="692" y="346"/>
                  <a:pt x="683" y="358"/>
                  <a:pt x="732" y="302"/>
                </a:cubicBezTo>
                <a:cubicBezTo>
                  <a:pt x="762" y="264"/>
                  <a:pt x="742" y="166"/>
                  <a:pt x="779" y="201"/>
                </a:cubicBezTo>
                <a:cubicBezTo>
                  <a:pt x="828" y="249"/>
                  <a:pt x="815" y="273"/>
                  <a:pt x="898" y="250"/>
                </a:cubicBezTo>
                <a:cubicBezTo>
                  <a:pt x="947" y="241"/>
                  <a:pt x="947" y="284"/>
                  <a:pt x="987" y="301"/>
                </a:cubicBezTo>
                <a:cubicBezTo>
                  <a:pt x="993" y="272"/>
                  <a:pt x="1005" y="254"/>
                  <a:pt x="991" y="239"/>
                </a:cubicBezTo>
                <a:cubicBezTo>
                  <a:pt x="986" y="235"/>
                  <a:pt x="935" y="217"/>
                  <a:pt x="996" y="163"/>
                </a:cubicBezTo>
                <a:cubicBezTo>
                  <a:pt x="1024" y="139"/>
                  <a:pt x="1057" y="204"/>
                  <a:pt x="1082" y="186"/>
                </a:cubicBezTo>
                <a:cubicBezTo>
                  <a:pt x="1100" y="175"/>
                  <a:pt x="1072" y="132"/>
                  <a:pt x="1074" y="117"/>
                </a:cubicBezTo>
                <a:cubicBezTo>
                  <a:pt x="1079" y="102"/>
                  <a:pt x="1086" y="88"/>
                  <a:pt x="1090" y="73"/>
                </a:cubicBezTo>
                <a:cubicBezTo>
                  <a:pt x="1177" y="130"/>
                  <a:pt x="1247" y="109"/>
                  <a:pt x="1303" y="47"/>
                </a:cubicBezTo>
                <a:cubicBezTo>
                  <a:pt x="1383" y="25"/>
                  <a:pt x="1419" y="43"/>
                  <a:pt x="1524" y="10"/>
                </a:cubicBezTo>
                <a:cubicBezTo>
                  <a:pt x="1541" y="4"/>
                  <a:pt x="1559" y="0"/>
                  <a:pt x="1578" y="4"/>
                </a:cubicBezTo>
                <a:cubicBezTo>
                  <a:pt x="1506" y="46"/>
                  <a:pt x="1648" y="147"/>
                  <a:pt x="1686" y="158"/>
                </a:cubicBezTo>
                <a:cubicBezTo>
                  <a:pt x="1803" y="194"/>
                  <a:pt x="1900" y="184"/>
                  <a:pt x="1968" y="193"/>
                </a:cubicBezTo>
                <a:lnTo>
                  <a:pt x="1907" y="283"/>
                </a:lnTo>
                <a:cubicBezTo>
                  <a:pt x="1920" y="294"/>
                  <a:pt x="1966" y="314"/>
                  <a:pt x="1984" y="318"/>
                </a:cubicBezTo>
                <a:cubicBezTo>
                  <a:pt x="1966" y="341"/>
                  <a:pt x="1916" y="393"/>
                  <a:pt x="1976" y="402"/>
                </a:cubicBezTo>
                <a:cubicBezTo>
                  <a:pt x="1934" y="457"/>
                  <a:pt x="2019" y="447"/>
                  <a:pt x="2038" y="482"/>
                </a:cubicBezTo>
                <a:cubicBezTo>
                  <a:pt x="2047" y="497"/>
                  <a:pt x="2043" y="506"/>
                  <a:pt x="2042" y="508"/>
                </a:cubicBezTo>
                <a:cubicBezTo>
                  <a:pt x="2037" y="518"/>
                  <a:pt x="2025" y="525"/>
                  <a:pt x="2002" y="520"/>
                </a:cubicBezTo>
                <a:cubicBezTo>
                  <a:pt x="2044" y="435"/>
                  <a:pt x="1931" y="483"/>
                  <a:pt x="1910" y="491"/>
                </a:cubicBezTo>
                <a:cubicBezTo>
                  <a:pt x="1900" y="423"/>
                  <a:pt x="1809" y="503"/>
                  <a:pt x="1738" y="538"/>
                </a:cubicBezTo>
                <a:cubicBezTo>
                  <a:pt x="1722" y="546"/>
                  <a:pt x="1586" y="590"/>
                  <a:pt x="1670" y="547"/>
                </a:cubicBezTo>
                <a:cubicBezTo>
                  <a:pt x="1647" y="552"/>
                  <a:pt x="1617" y="548"/>
                  <a:pt x="1598" y="565"/>
                </a:cubicBezTo>
                <a:cubicBezTo>
                  <a:pt x="1585" y="576"/>
                  <a:pt x="1591" y="624"/>
                  <a:pt x="1566" y="618"/>
                </a:cubicBezTo>
                <a:cubicBezTo>
                  <a:pt x="1565" y="632"/>
                  <a:pt x="1616" y="702"/>
                  <a:pt x="1621" y="704"/>
                </a:cubicBezTo>
                <a:cubicBezTo>
                  <a:pt x="1696" y="725"/>
                  <a:pt x="1649" y="834"/>
                  <a:pt x="1605" y="784"/>
                </a:cubicBezTo>
                <a:cubicBezTo>
                  <a:pt x="1519" y="936"/>
                  <a:pt x="1712" y="1081"/>
                  <a:pt x="1816" y="1147"/>
                </a:cubicBezTo>
                <a:cubicBezTo>
                  <a:pt x="1867" y="1180"/>
                  <a:pt x="1949" y="1203"/>
                  <a:pt x="1985" y="1254"/>
                </a:cubicBezTo>
                <a:cubicBezTo>
                  <a:pt x="2037" y="1328"/>
                  <a:pt x="2065" y="1426"/>
                  <a:pt x="2095" y="1510"/>
                </a:cubicBezTo>
                <a:cubicBezTo>
                  <a:pt x="2135" y="1619"/>
                  <a:pt x="2277" y="1730"/>
                  <a:pt x="2379" y="1777"/>
                </a:cubicBezTo>
                <a:cubicBezTo>
                  <a:pt x="2455" y="1812"/>
                  <a:pt x="2495" y="1823"/>
                  <a:pt x="2578" y="1811"/>
                </a:cubicBezTo>
                <a:cubicBezTo>
                  <a:pt x="2610" y="1807"/>
                  <a:pt x="2748" y="1787"/>
                  <a:pt x="2731" y="1858"/>
                </a:cubicBezTo>
                <a:cubicBezTo>
                  <a:pt x="2723" y="1893"/>
                  <a:pt x="2625" y="1925"/>
                  <a:pt x="2661" y="1966"/>
                </a:cubicBezTo>
                <a:cubicBezTo>
                  <a:pt x="2724" y="2041"/>
                  <a:pt x="2929" y="2049"/>
                  <a:pt x="3083" y="2171"/>
                </a:cubicBezTo>
                <a:cubicBezTo>
                  <a:pt x="3155" y="2228"/>
                  <a:pt x="3242" y="2245"/>
                  <a:pt x="3312" y="2308"/>
                </a:cubicBezTo>
                <a:cubicBezTo>
                  <a:pt x="3359" y="2350"/>
                  <a:pt x="3421" y="2395"/>
                  <a:pt x="3410" y="2465"/>
                </a:cubicBezTo>
                <a:cubicBezTo>
                  <a:pt x="3407" y="2481"/>
                  <a:pt x="3404" y="2553"/>
                  <a:pt x="3380" y="2555"/>
                </a:cubicBezTo>
                <a:cubicBezTo>
                  <a:pt x="3347" y="2559"/>
                  <a:pt x="3306" y="2539"/>
                  <a:pt x="3289" y="2511"/>
                </a:cubicBezTo>
                <a:cubicBezTo>
                  <a:pt x="3251" y="2449"/>
                  <a:pt x="3254" y="2377"/>
                  <a:pt x="3160" y="2386"/>
                </a:cubicBezTo>
                <a:cubicBezTo>
                  <a:pt x="3085" y="2394"/>
                  <a:pt x="3069" y="2345"/>
                  <a:pt x="3059" y="2316"/>
                </a:cubicBezTo>
                <a:cubicBezTo>
                  <a:pt x="2979" y="2330"/>
                  <a:pt x="2962" y="2329"/>
                  <a:pt x="2912" y="2403"/>
                </a:cubicBezTo>
                <a:cubicBezTo>
                  <a:pt x="2881" y="2449"/>
                  <a:pt x="2858" y="2506"/>
                  <a:pt x="2847" y="2560"/>
                </a:cubicBezTo>
                <a:cubicBezTo>
                  <a:pt x="2834" y="2623"/>
                  <a:pt x="2913" y="2638"/>
                  <a:pt x="2956" y="2657"/>
                </a:cubicBezTo>
                <a:cubicBezTo>
                  <a:pt x="3025" y="2689"/>
                  <a:pt x="3037" y="2738"/>
                  <a:pt x="3044" y="2808"/>
                </a:cubicBezTo>
                <a:cubicBezTo>
                  <a:pt x="3056" y="2925"/>
                  <a:pt x="2852" y="2841"/>
                  <a:pt x="2871" y="2983"/>
                </a:cubicBezTo>
                <a:cubicBezTo>
                  <a:pt x="2881" y="3052"/>
                  <a:pt x="2862" y="3058"/>
                  <a:pt x="2818" y="3105"/>
                </a:cubicBezTo>
                <a:cubicBezTo>
                  <a:pt x="2772" y="3153"/>
                  <a:pt x="2668" y="3324"/>
                  <a:pt x="2608" y="3195"/>
                </a:cubicBezTo>
                <a:cubicBezTo>
                  <a:pt x="2576" y="3127"/>
                  <a:pt x="2675" y="3095"/>
                  <a:pt x="2680" y="3033"/>
                </a:cubicBezTo>
                <a:cubicBezTo>
                  <a:pt x="2682" y="3012"/>
                  <a:pt x="2671" y="2986"/>
                  <a:pt x="2686" y="2967"/>
                </a:cubicBezTo>
                <a:cubicBezTo>
                  <a:pt x="2710" y="2936"/>
                  <a:pt x="2758" y="2960"/>
                  <a:pt x="2771" y="2919"/>
                </a:cubicBezTo>
                <a:cubicBezTo>
                  <a:pt x="2782" y="2884"/>
                  <a:pt x="2738" y="2844"/>
                  <a:pt x="2729" y="2811"/>
                </a:cubicBezTo>
                <a:cubicBezTo>
                  <a:pt x="2716" y="2761"/>
                  <a:pt x="2712" y="2717"/>
                  <a:pt x="2684" y="2672"/>
                </a:cubicBezTo>
                <a:cubicBezTo>
                  <a:pt x="2646" y="2607"/>
                  <a:pt x="2625" y="2414"/>
                  <a:pt x="2536" y="2487"/>
                </a:cubicBezTo>
                <a:cubicBezTo>
                  <a:pt x="2507" y="2511"/>
                  <a:pt x="2477" y="2462"/>
                  <a:pt x="2458" y="2447"/>
                </a:cubicBezTo>
                <a:cubicBezTo>
                  <a:pt x="2437" y="2430"/>
                  <a:pt x="2402" y="2434"/>
                  <a:pt x="2395" y="2400"/>
                </a:cubicBezTo>
                <a:cubicBezTo>
                  <a:pt x="2390" y="2371"/>
                  <a:pt x="2409" y="2363"/>
                  <a:pt x="2393" y="2328"/>
                </a:cubicBezTo>
                <a:cubicBezTo>
                  <a:pt x="2361" y="2252"/>
                  <a:pt x="2275" y="2250"/>
                  <a:pt x="2213" y="2290"/>
                </a:cubicBezTo>
                <a:cubicBezTo>
                  <a:pt x="2245" y="2241"/>
                  <a:pt x="2235" y="2195"/>
                  <a:pt x="2169" y="2202"/>
                </a:cubicBezTo>
                <a:cubicBezTo>
                  <a:pt x="2120" y="2207"/>
                  <a:pt x="2092" y="2134"/>
                  <a:pt x="2074" y="2101"/>
                </a:cubicBezTo>
                <a:cubicBezTo>
                  <a:pt x="2042" y="2040"/>
                  <a:pt x="2005" y="2075"/>
                  <a:pt x="1954" y="2060"/>
                </a:cubicBezTo>
                <a:cubicBezTo>
                  <a:pt x="1926" y="2052"/>
                  <a:pt x="1900" y="2039"/>
                  <a:pt x="1871" y="2046"/>
                </a:cubicBezTo>
                <a:cubicBezTo>
                  <a:pt x="1809" y="2061"/>
                  <a:pt x="1849" y="2053"/>
                  <a:pt x="1806" y="2018"/>
                </a:cubicBezTo>
                <a:cubicBezTo>
                  <a:pt x="1764" y="1983"/>
                  <a:pt x="1710" y="1974"/>
                  <a:pt x="1668" y="1936"/>
                </a:cubicBezTo>
                <a:cubicBezTo>
                  <a:pt x="1621" y="1894"/>
                  <a:pt x="1594" y="1831"/>
                  <a:pt x="1543" y="1795"/>
                </a:cubicBezTo>
                <a:cubicBezTo>
                  <a:pt x="1498" y="1764"/>
                  <a:pt x="1481" y="1772"/>
                  <a:pt x="1452" y="1724"/>
                </a:cubicBezTo>
                <a:cubicBezTo>
                  <a:pt x="1421" y="1673"/>
                  <a:pt x="1341" y="1614"/>
                  <a:pt x="1281" y="1651"/>
                </a:cubicBezTo>
                <a:cubicBezTo>
                  <a:pt x="1316" y="1593"/>
                  <a:pt x="1174" y="1444"/>
                  <a:pt x="1122" y="1451"/>
                </a:cubicBezTo>
                <a:cubicBezTo>
                  <a:pt x="1128" y="1450"/>
                  <a:pt x="1045" y="1214"/>
                  <a:pt x="1042" y="1198"/>
                </a:cubicBezTo>
                <a:cubicBezTo>
                  <a:pt x="1013" y="1059"/>
                  <a:pt x="918" y="1074"/>
                  <a:pt x="818" y="1007"/>
                </a:cubicBezTo>
                <a:cubicBezTo>
                  <a:pt x="714" y="937"/>
                  <a:pt x="583" y="899"/>
                  <a:pt x="496" y="1012"/>
                </a:cubicBezTo>
                <a:cubicBezTo>
                  <a:pt x="465" y="1052"/>
                  <a:pt x="439" y="1098"/>
                  <a:pt x="393" y="1123"/>
                </a:cubicBezTo>
                <a:cubicBezTo>
                  <a:pt x="377" y="1131"/>
                  <a:pt x="234" y="1177"/>
                  <a:pt x="238" y="1143"/>
                </a:cubicBezTo>
                <a:cubicBezTo>
                  <a:pt x="241" y="1135"/>
                  <a:pt x="359" y="992"/>
                  <a:pt x="249" y="1029"/>
                </a:cubicBezTo>
                <a:cubicBezTo>
                  <a:pt x="178" y="1060"/>
                  <a:pt x="80" y="981"/>
                  <a:pt x="68" y="937"/>
                </a:cubicBezTo>
                <a:cubicBezTo>
                  <a:pt x="54" y="892"/>
                  <a:pt x="148" y="831"/>
                  <a:pt x="109" y="798"/>
                </a:cubicBezTo>
                <a:cubicBezTo>
                  <a:pt x="69" y="767"/>
                  <a:pt x="5" y="741"/>
                  <a:pt x="1" y="699"/>
                </a:cubicBezTo>
                <a:close/>
                <a:moveTo>
                  <a:pt x="1680" y="1879"/>
                </a:moveTo>
                <a:lnTo>
                  <a:pt x="1676" y="1880"/>
                </a:lnTo>
                <a:lnTo>
                  <a:pt x="1672" y="1879"/>
                </a:lnTo>
                <a:lnTo>
                  <a:pt x="1675" y="1875"/>
                </a:lnTo>
                <a:lnTo>
                  <a:pt x="1679" y="1875"/>
                </a:lnTo>
                <a:lnTo>
                  <a:pt x="1680" y="1879"/>
                </a:lnTo>
                <a:close/>
                <a:moveTo>
                  <a:pt x="1629" y="1168"/>
                </a:moveTo>
                <a:lnTo>
                  <a:pt x="1648" y="1139"/>
                </a:lnTo>
                <a:lnTo>
                  <a:pt x="1676" y="1161"/>
                </a:lnTo>
                <a:lnTo>
                  <a:pt x="1653" y="1186"/>
                </a:lnTo>
                <a:lnTo>
                  <a:pt x="1629" y="1168"/>
                </a:lnTo>
                <a:close/>
                <a:moveTo>
                  <a:pt x="1545" y="3652"/>
                </a:moveTo>
                <a:cubicBezTo>
                  <a:pt x="1538" y="3643"/>
                  <a:pt x="1531" y="3633"/>
                  <a:pt x="1524" y="3623"/>
                </a:cubicBezTo>
                <a:cubicBezTo>
                  <a:pt x="1556" y="3619"/>
                  <a:pt x="1563" y="3629"/>
                  <a:pt x="1545" y="3652"/>
                </a:cubicBezTo>
                <a:close/>
                <a:moveTo>
                  <a:pt x="1791" y="3356"/>
                </a:moveTo>
                <a:cubicBezTo>
                  <a:pt x="1755" y="3354"/>
                  <a:pt x="1703" y="3343"/>
                  <a:pt x="1681" y="3311"/>
                </a:cubicBezTo>
                <a:cubicBezTo>
                  <a:pt x="1632" y="3243"/>
                  <a:pt x="1730" y="3191"/>
                  <a:pt x="1753" y="3148"/>
                </a:cubicBezTo>
                <a:cubicBezTo>
                  <a:pt x="1797" y="3212"/>
                  <a:pt x="1826" y="3175"/>
                  <a:pt x="1877" y="3147"/>
                </a:cubicBezTo>
                <a:cubicBezTo>
                  <a:pt x="1955" y="3103"/>
                  <a:pt x="2011" y="3223"/>
                  <a:pt x="2101" y="3204"/>
                </a:cubicBezTo>
                <a:cubicBezTo>
                  <a:pt x="2152" y="3193"/>
                  <a:pt x="2204" y="3202"/>
                  <a:pt x="2255" y="3193"/>
                </a:cubicBezTo>
                <a:cubicBezTo>
                  <a:pt x="2303" y="3184"/>
                  <a:pt x="2348" y="3135"/>
                  <a:pt x="2394" y="3136"/>
                </a:cubicBezTo>
                <a:cubicBezTo>
                  <a:pt x="2436" y="3136"/>
                  <a:pt x="2443" y="3167"/>
                  <a:pt x="2483" y="3139"/>
                </a:cubicBezTo>
                <a:cubicBezTo>
                  <a:pt x="2508" y="3121"/>
                  <a:pt x="2578" y="3089"/>
                  <a:pt x="2608" y="3106"/>
                </a:cubicBezTo>
                <a:cubicBezTo>
                  <a:pt x="2563" y="3162"/>
                  <a:pt x="2437" y="3366"/>
                  <a:pt x="2453" y="3424"/>
                </a:cubicBezTo>
                <a:cubicBezTo>
                  <a:pt x="2463" y="3461"/>
                  <a:pt x="2529" y="3516"/>
                  <a:pt x="2509" y="3558"/>
                </a:cubicBezTo>
                <a:cubicBezTo>
                  <a:pt x="2492" y="3593"/>
                  <a:pt x="2445" y="3619"/>
                  <a:pt x="2469" y="3664"/>
                </a:cubicBezTo>
                <a:cubicBezTo>
                  <a:pt x="2422" y="3675"/>
                  <a:pt x="2365" y="3670"/>
                  <a:pt x="2319" y="3656"/>
                </a:cubicBezTo>
                <a:cubicBezTo>
                  <a:pt x="2255" y="3637"/>
                  <a:pt x="2258" y="3561"/>
                  <a:pt x="2196" y="3535"/>
                </a:cubicBezTo>
                <a:cubicBezTo>
                  <a:pt x="2130" y="3508"/>
                  <a:pt x="2060" y="3505"/>
                  <a:pt x="1996" y="3469"/>
                </a:cubicBezTo>
                <a:cubicBezTo>
                  <a:pt x="1931" y="3433"/>
                  <a:pt x="1872" y="3357"/>
                  <a:pt x="1791" y="3356"/>
                </a:cubicBezTo>
                <a:close/>
                <a:moveTo>
                  <a:pt x="1076" y="1536"/>
                </a:moveTo>
                <a:cubicBezTo>
                  <a:pt x="1047" y="1518"/>
                  <a:pt x="1012" y="1533"/>
                  <a:pt x="984" y="1512"/>
                </a:cubicBezTo>
                <a:cubicBezTo>
                  <a:pt x="1014" y="1498"/>
                  <a:pt x="1049" y="1501"/>
                  <a:pt x="1076" y="1479"/>
                </a:cubicBezTo>
                <a:cubicBezTo>
                  <a:pt x="1079" y="1498"/>
                  <a:pt x="1079" y="1517"/>
                  <a:pt x="1076" y="1536"/>
                </a:cubicBezTo>
                <a:close/>
                <a:moveTo>
                  <a:pt x="488" y="2343"/>
                </a:moveTo>
                <a:cubicBezTo>
                  <a:pt x="478" y="2319"/>
                  <a:pt x="458" y="2304"/>
                  <a:pt x="444" y="2284"/>
                </a:cubicBezTo>
                <a:cubicBezTo>
                  <a:pt x="417" y="2245"/>
                  <a:pt x="438" y="2209"/>
                  <a:pt x="432" y="2168"/>
                </a:cubicBezTo>
                <a:cubicBezTo>
                  <a:pt x="510" y="2256"/>
                  <a:pt x="611" y="2151"/>
                  <a:pt x="672" y="2098"/>
                </a:cubicBezTo>
                <a:cubicBezTo>
                  <a:pt x="695" y="2079"/>
                  <a:pt x="726" y="2046"/>
                  <a:pt x="758" y="2066"/>
                </a:cubicBezTo>
                <a:cubicBezTo>
                  <a:pt x="779" y="2079"/>
                  <a:pt x="794" y="2115"/>
                  <a:pt x="824" y="2100"/>
                </a:cubicBezTo>
                <a:cubicBezTo>
                  <a:pt x="813" y="2123"/>
                  <a:pt x="822" y="2137"/>
                  <a:pt x="847" y="2138"/>
                </a:cubicBezTo>
                <a:cubicBezTo>
                  <a:pt x="838" y="2146"/>
                  <a:pt x="828" y="2154"/>
                  <a:pt x="818" y="2162"/>
                </a:cubicBezTo>
                <a:cubicBezTo>
                  <a:pt x="879" y="2160"/>
                  <a:pt x="905" y="2301"/>
                  <a:pt x="892" y="2343"/>
                </a:cubicBezTo>
                <a:cubicBezTo>
                  <a:pt x="880" y="2380"/>
                  <a:pt x="825" y="2400"/>
                  <a:pt x="859" y="2443"/>
                </a:cubicBezTo>
                <a:cubicBezTo>
                  <a:pt x="893" y="2486"/>
                  <a:pt x="862" y="2595"/>
                  <a:pt x="859" y="2646"/>
                </a:cubicBezTo>
                <a:cubicBezTo>
                  <a:pt x="857" y="2685"/>
                  <a:pt x="860" y="2765"/>
                  <a:pt x="822" y="2789"/>
                </a:cubicBezTo>
                <a:cubicBezTo>
                  <a:pt x="786" y="2812"/>
                  <a:pt x="727" y="2767"/>
                  <a:pt x="687" y="2771"/>
                </a:cubicBezTo>
                <a:cubicBezTo>
                  <a:pt x="667" y="2802"/>
                  <a:pt x="674" y="2889"/>
                  <a:pt x="612" y="2879"/>
                </a:cubicBezTo>
                <a:cubicBezTo>
                  <a:pt x="554" y="2869"/>
                  <a:pt x="553" y="2885"/>
                  <a:pt x="524" y="2827"/>
                </a:cubicBezTo>
                <a:cubicBezTo>
                  <a:pt x="516" y="2837"/>
                  <a:pt x="508" y="2847"/>
                  <a:pt x="500" y="2857"/>
                </a:cubicBezTo>
                <a:cubicBezTo>
                  <a:pt x="490" y="2848"/>
                  <a:pt x="482" y="2839"/>
                  <a:pt x="476" y="2827"/>
                </a:cubicBezTo>
                <a:cubicBezTo>
                  <a:pt x="528" y="2817"/>
                  <a:pt x="495" y="2784"/>
                  <a:pt x="493" y="2740"/>
                </a:cubicBezTo>
                <a:cubicBezTo>
                  <a:pt x="491" y="2686"/>
                  <a:pt x="499" y="2632"/>
                  <a:pt x="503" y="2578"/>
                </a:cubicBezTo>
                <a:cubicBezTo>
                  <a:pt x="513" y="2586"/>
                  <a:pt x="523" y="2593"/>
                  <a:pt x="533" y="2601"/>
                </a:cubicBezTo>
                <a:cubicBezTo>
                  <a:pt x="532" y="2583"/>
                  <a:pt x="540" y="2563"/>
                  <a:pt x="535" y="2544"/>
                </a:cubicBezTo>
                <a:cubicBezTo>
                  <a:pt x="528" y="2524"/>
                  <a:pt x="498" y="2532"/>
                  <a:pt x="494" y="2507"/>
                </a:cubicBezTo>
                <a:cubicBezTo>
                  <a:pt x="490" y="2486"/>
                  <a:pt x="516" y="2457"/>
                  <a:pt x="516" y="2432"/>
                </a:cubicBezTo>
                <a:cubicBezTo>
                  <a:pt x="516" y="2399"/>
                  <a:pt x="481" y="2374"/>
                  <a:pt x="488" y="234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6" name="꙱ Israel (State of Israel) (IL) (H)">
            <a:extLst>
              <a:ext uri="{FF2B5EF4-FFF2-40B4-BE49-F238E27FC236}">
                <a16:creationId xmlns:a16="http://schemas.microsoft.com/office/drawing/2014/main" id="{B1F0634D-DE86-4F08-B2BC-E701237F0DDA}"/>
              </a:ext>
            </a:extLst>
          </p:cNvPr>
          <p:cNvSpPr>
            <a:spLocks/>
          </p:cNvSpPr>
          <p:nvPr/>
        </p:nvSpPr>
        <p:spPr bwMode="auto">
          <a:xfrm>
            <a:off x="5252629" y="1398511"/>
            <a:ext cx="31071" cy="112335"/>
          </a:xfrm>
          <a:custGeom>
            <a:avLst/>
            <a:gdLst>
              <a:gd name="T0" fmla="*/ 339 w 383"/>
              <a:gd name="T1" fmla="*/ 0 h 1356"/>
              <a:gd name="T2" fmla="*/ 354 w 383"/>
              <a:gd name="T3" fmla="*/ 14 h 1356"/>
              <a:gd name="T4" fmla="*/ 356 w 383"/>
              <a:gd name="T5" fmla="*/ 7 h 1356"/>
              <a:gd name="T6" fmla="*/ 371 w 383"/>
              <a:gd name="T7" fmla="*/ 213 h 1356"/>
              <a:gd name="T8" fmla="*/ 357 w 383"/>
              <a:gd name="T9" fmla="*/ 252 h 1356"/>
              <a:gd name="T10" fmla="*/ 363 w 383"/>
              <a:gd name="T11" fmla="*/ 356 h 1356"/>
              <a:gd name="T12" fmla="*/ 265 w 383"/>
              <a:gd name="T13" fmla="*/ 269 h 1356"/>
              <a:gd name="T14" fmla="*/ 185 w 383"/>
              <a:gd name="T15" fmla="*/ 391 h 1356"/>
              <a:gd name="T16" fmla="*/ 185 w 383"/>
              <a:gd name="T17" fmla="*/ 433 h 1356"/>
              <a:gd name="T18" fmla="*/ 193 w 383"/>
              <a:gd name="T19" fmla="*/ 512 h 1356"/>
              <a:gd name="T20" fmla="*/ 268 w 383"/>
              <a:gd name="T21" fmla="*/ 531 h 1356"/>
              <a:gd name="T22" fmla="*/ 194 w 383"/>
              <a:gd name="T23" fmla="*/ 635 h 1356"/>
              <a:gd name="T24" fmla="*/ 355 w 383"/>
              <a:gd name="T25" fmla="*/ 630 h 1356"/>
              <a:gd name="T26" fmla="*/ 353 w 383"/>
              <a:gd name="T27" fmla="*/ 806 h 1356"/>
              <a:gd name="T28" fmla="*/ 288 w 383"/>
              <a:gd name="T29" fmla="*/ 1108 h 1356"/>
              <a:gd name="T30" fmla="*/ 232 w 383"/>
              <a:gd name="T31" fmla="*/ 1356 h 1356"/>
              <a:gd name="T32" fmla="*/ 0 w 383"/>
              <a:gd name="T33" fmla="*/ 742 h 1356"/>
              <a:gd name="T34" fmla="*/ 57 w 383"/>
              <a:gd name="T35" fmla="*/ 605 h 1356"/>
              <a:gd name="T36" fmla="*/ 191 w 383"/>
              <a:gd name="T37" fmla="*/ 152 h 1356"/>
              <a:gd name="T38" fmla="*/ 200 w 383"/>
              <a:gd name="T39" fmla="*/ 71 h 1356"/>
              <a:gd name="T40" fmla="*/ 200 w 383"/>
              <a:gd name="T41" fmla="*/ 71 h 1356"/>
              <a:gd name="T42" fmla="*/ 325 w 383"/>
              <a:gd name="T43" fmla="*/ 42 h 1356"/>
              <a:gd name="T44" fmla="*/ 339 w 383"/>
              <a:gd name="T45" fmla="*/ 0 h 1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83" h="1356">
                <a:moveTo>
                  <a:pt x="339" y="0"/>
                </a:moveTo>
                <a:cubicBezTo>
                  <a:pt x="342" y="6"/>
                  <a:pt x="347" y="11"/>
                  <a:pt x="354" y="14"/>
                </a:cubicBezTo>
                <a:cubicBezTo>
                  <a:pt x="354" y="12"/>
                  <a:pt x="355" y="10"/>
                  <a:pt x="356" y="7"/>
                </a:cubicBezTo>
                <a:cubicBezTo>
                  <a:pt x="383" y="35"/>
                  <a:pt x="378" y="127"/>
                  <a:pt x="371" y="213"/>
                </a:cubicBezTo>
                <a:cubicBezTo>
                  <a:pt x="362" y="221"/>
                  <a:pt x="357" y="234"/>
                  <a:pt x="357" y="252"/>
                </a:cubicBezTo>
                <a:cubicBezTo>
                  <a:pt x="359" y="286"/>
                  <a:pt x="361" y="323"/>
                  <a:pt x="363" y="356"/>
                </a:cubicBezTo>
                <a:cubicBezTo>
                  <a:pt x="353" y="312"/>
                  <a:pt x="317" y="285"/>
                  <a:pt x="265" y="269"/>
                </a:cubicBezTo>
                <a:cubicBezTo>
                  <a:pt x="205" y="257"/>
                  <a:pt x="200" y="356"/>
                  <a:pt x="185" y="391"/>
                </a:cubicBezTo>
                <a:cubicBezTo>
                  <a:pt x="189" y="403"/>
                  <a:pt x="186" y="420"/>
                  <a:pt x="185" y="433"/>
                </a:cubicBezTo>
                <a:cubicBezTo>
                  <a:pt x="183" y="474"/>
                  <a:pt x="186" y="493"/>
                  <a:pt x="193" y="512"/>
                </a:cubicBezTo>
                <a:cubicBezTo>
                  <a:pt x="205" y="543"/>
                  <a:pt x="240" y="525"/>
                  <a:pt x="268" y="531"/>
                </a:cubicBezTo>
                <a:cubicBezTo>
                  <a:pt x="252" y="537"/>
                  <a:pt x="212" y="601"/>
                  <a:pt x="194" y="635"/>
                </a:cubicBezTo>
                <a:cubicBezTo>
                  <a:pt x="161" y="759"/>
                  <a:pt x="347" y="639"/>
                  <a:pt x="355" y="630"/>
                </a:cubicBezTo>
                <a:cubicBezTo>
                  <a:pt x="342" y="705"/>
                  <a:pt x="361" y="745"/>
                  <a:pt x="353" y="806"/>
                </a:cubicBezTo>
                <a:cubicBezTo>
                  <a:pt x="338" y="912"/>
                  <a:pt x="289" y="995"/>
                  <a:pt x="288" y="1108"/>
                </a:cubicBezTo>
                <a:cubicBezTo>
                  <a:pt x="288" y="1170"/>
                  <a:pt x="269" y="1302"/>
                  <a:pt x="232" y="1356"/>
                </a:cubicBezTo>
                <a:lnTo>
                  <a:pt x="0" y="742"/>
                </a:lnTo>
                <a:cubicBezTo>
                  <a:pt x="7" y="732"/>
                  <a:pt x="93" y="623"/>
                  <a:pt x="57" y="605"/>
                </a:cubicBezTo>
                <a:cubicBezTo>
                  <a:pt x="158" y="436"/>
                  <a:pt x="142" y="196"/>
                  <a:pt x="191" y="152"/>
                </a:cubicBezTo>
                <a:cubicBezTo>
                  <a:pt x="213" y="133"/>
                  <a:pt x="180" y="91"/>
                  <a:pt x="200" y="71"/>
                </a:cubicBezTo>
                <a:lnTo>
                  <a:pt x="200" y="71"/>
                </a:lnTo>
                <a:cubicBezTo>
                  <a:pt x="239" y="39"/>
                  <a:pt x="300" y="122"/>
                  <a:pt x="325" y="42"/>
                </a:cubicBezTo>
                <a:lnTo>
                  <a:pt x="339" y="0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7" name="꙱ Isle of Man (IM) (H)">
            <a:extLst>
              <a:ext uri="{FF2B5EF4-FFF2-40B4-BE49-F238E27FC236}">
                <a16:creationId xmlns:a16="http://schemas.microsoft.com/office/drawing/2014/main" id="{E68C2BF0-CE19-4F7B-A49C-2B0B7FAD6AF0}"/>
              </a:ext>
            </a:extLst>
          </p:cNvPr>
          <p:cNvSpPr>
            <a:spLocks/>
          </p:cNvSpPr>
          <p:nvPr/>
        </p:nvSpPr>
        <p:spPr bwMode="auto">
          <a:xfrm>
            <a:off x="4326460" y="789032"/>
            <a:ext cx="14341" cy="9560"/>
          </a:xfrm>
          <a:custGeom>
            <a:avLst/>
            <a:gdLst>
              <a:gd name="T0" fmla="*/ 0 w 184"/>
              <a:gd name="T1" fmla="*/ 118 h 118"/>
              <a:gd name="T2" fmla="*/ 79 w 184"/>
              <a:gd name="T3" fmla="*/ 19 h 118"/>
              <a:gd name="T4" fmla="*/ 0 w 184"/>
              <a:gd name="T5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4" h="118">
                <a:moveTo>
                  <a:pt x="0" y="118"/>
                </a:moveTo>
                <a:cubicBezTo>
                  <a:pt x="184" y="76"/>
                  <a:pt x="124" y="0"/>
                  <a:pt x="79" y="19"/>
                </a:cubicBezTo>
                <a:cubicBezTo>
                  <a:pt x="40" y="34"/>
                  <a:pt x="18" y="84"/>
                  <a:pt x="0" y="11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8" name="꙱ Ireland (Republic of Ireland) (IE) (H)">
            <a:extLst>
              <a:ext uri="{FF2B5EF4-FFF2-40B4-BE49-F238E27FC236}">
                <a16:creationId xmlns:a16="http://schemas.microsoft.com/office/drawing/2014/main" id="{598C13F8-0D97-4E89-8E34-BBE743E1431F}"/>
              </a:ext>
            </a:extLst>
          </p:cNvPr>
          <p:cNvSpPr>
            <a:spLocks noEditPoints="1"/>
          </p:cNvSpPr>
          <p:nvPr/>
        </p:nvSpPr>
        <p:spPr bwMode="auto">
          <a:xfrm>
            <a:off x="4192614" y="761546"/>
            <a:ext cx="106360" cy="109945"/>
          </a:xfrm>
          <a:custGeom>
            <a:avLst/>
            <a:gdLst>
              <a:gd name="T0" fmla="*/ 667 w 1293"/>
              <a:gd name="T1" fmla="*/ 128 h 1325"/>
              <a:gd name="T2" fmla="*/ 131 w 1293"/>
              <a:gd name="T3" fmla="*/ 1277 h 1325"/>
              <a:gd name="T4" fmla="*/ 238 w 1293"/>
              <a:gd name="T5" fmla="*/ 1194 h 1325"/>
              <a:gd name="T6" fmla="*/ 208 w 1293"/>
              <a:gd name="T7" fmla="*/ 1099 h 1325"/>
              <a:gd name="T8" fmla="*/ 142 w 1293"/>
              <a:gd name="T9" fmla="*/ 1044 h 1325"/>
              <a:gd name="T10" fmla="*/ 184 w 1293"/>
              <a:gd name="T11" fmla="*/ 995 h 1325"/>
              <a:gd name="T12" fmla="*/ 514 w 1293"/>
              <a:gd name="T13" fmla="*/ 912 h 1325"/>
              <a:gd name="T14" fmla="*/ 211 w 1293"/>
              <a:gd name="T15" fmla="*/ 948 h 1325"/>
              <a:gd name="T16" fmla="*/ 493 w 1293"/>
              <a:gd name="T17" fmla="*/ 725 h 1325"/>
              <a:gd name="T18" fmla="*/ 241 w 1293"/>
              <a:gd name="T19" fmla="*/ 689 h 1325"/>
              <a:gd name="T20" fmla="*/ 176 w 1293"/>
              <a:gd name="T21" fmla="*/ 663 h 1325"/>
              <a:gd name="T22" fmla="*/ 176 w 1293"/>
              <a:gd name="T23" fmla="*/ 621 h 1325"/>
              <a:gd name="T24" fmla="*/ 294 w 1293"/>
              <a:gd name="T25" fmla="*/ 594 h 1325"/>
              <a:gd name="T26" fmla="*/ 323 w 1293"/>
              <a:gd name="T27" fmla="*/ 530 h 1325"/>
              <a:gd name="T28" fmla="*/ 282 w 1293"/>
              <a:gd name="T29" fmla="*/ 490 h 1325"/>
              <a:gd name="T30" fmla="*/ 241 w 1293"/>
              <a:gd name="T31" fmla="*/ 386 h 1325"/>
              <a:gd name="T32" fmla="*/ 244 w 1293"/>
              <a:gd name="T33" fmla="*/ 357 h 1325"/>
              <a:gd name="T34" fmla="*/ 466 w 1293"/>
              <a:gd name="T35" fmla="*/ 413 h 1325"/>
              <a:gd name="T36" fmla="*/ 609 w 1293"/>
              <a:gd name="T37" fmla="*/ 348 h 1325"/>
              <a:gd name="T38" fmla="*/ 588 w 1293"/>
              <a:gd name="T39" fmla="*/ 238 h 1325"/>
              <a:gd name="T40" fmla="*/ 695 w 1293"/>
              <a:gd name="T41" fmla="*/ 176 h 1325"/>
              <a:gd name="T42" fmla="*/ 882 w 1293"/>
              <a:gd name="T43" fmla="*/ 66 h 1325"/>
              <a:gd name="T44" fmla="*/ 900 w 1293"/>
              <a:gd name="T45" fmla="*/ 122 h 1325"/>
              <a:gd name="T46" fmla="*/ 1081 w 1293"/>
              <a:gd name="T47" fmla="*/ 36 h 1325"/>
              <a:gd name="T48" fmla="*/ 823 w 1293"/>
              <a:gd name="T49" fmla="*/ 220 h 1325"/>
              <a:gd name="T50" fmla="*/ 743 w 1293"/>
              <a:gd name="T51" fmla="*/ 315 h 1325"/>
              <a:gd name="T52" fmla="*/ 1125 w 1293"/>
              <a:gd name="T53" fmla="*/ 398 h 1325"/>
              <a:gd name="T54" fmla="*/ 1195 w 1293"/>
              <a:gd name="T55" fmla="*/ 437 h 1325"/>
              <a:gd name="T56" fmla="*/ 1192 w 1293"/>
              <a:gd name="T57" fmla="*/ 476 h 1325"/>
              <a:gd name="T58" fmla="*/ 1211 w 1293"/>
              <a:gd name="T59" fmla="*/ 677 h 1325"/>
              <a:gd name="T60" fmla="*/ 1105 w 1293"/>
              <a:gd name="T61" fmla="*/ 1019 h 1325"/>
              <a:gd name="T62" fmla="*/ 968 w 1293"/>
              <a:gd name="T63" fmla="*/ 1042 h 1325"/>
              <a:gd name="T64" fmla="*/ 745 w 1293"/>
              <a:gd name="T65" fmla="*/ 1152 h 1325"/>
              <a:gd name="T66" fmla="*/ 567 w 1293"/>
              <a:gd name="T67" fmla="*/ 1182 h 1325"/>
              <a:gd name="T68" fmla="*/ 488 w 1293"/>
              <a:gd name="T69" fmla="*/ 1270 h 1325"/>
              <a:gd name="T70" fmla="*/ 196 w 1293"/>
              <a:gd name="T71" fmla="*/ 1325 h 1325"/>
              <a:gd name="T72" fmla="*/ 187 w 1293"/>
              <a:gd name="T73" fmla="*/ 1295 h 1325"/>
              <a:gd name="T74" fmla="*/ 131 w 1293"/>
              <a:gd name="T75" fmla="*/ 1277 h 1325"/>
              <a:gd name="T76" fmla="*/ 167 w 1293"/>
              <a:gd name="T77" fmla="*/ 470 h 1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93" h="1325">
                <a:moveTo>
                  <a:pt x="659" y="122"/>
                </a:moveTo>
                <a:cubicBezTo>
                  <a:pt x="665" y="127"/>
                  <a:pt x="656" y="142"/>
                  <a:pt x="667" y="128"/>
                </a:cubicBezTo>
                <a:cubicBezTo>
                  <a:pt x="677" y="114"/>
                  <a:pt x="665" y="127"/>
                  <a:pt x="659" y="122"/>
                </a:cubicBezTo>
                <a:close/>
                <a:moveTo>
                  <a:pt x="131" y="1277"/>
                </a:moveTo>
                <a:cubicBezTo>
                  <a:pt x="121" y="1278"/>
                  <a:pt x="111" y="1279"/>
                  <a:pt x="102" y="1280"/>
                </a:cubicBezTo>
                <a:cubicBezTo>
                  <a:pt x="141" y="1245"/>
                  <a:pt x="182" y="1201"/>
                  <a:pt x="238" y="1194"/>
                </a:cubicBezTo>
                <a:cubicBezTo>
                  <a:pt x="186" y="1185"/>
                  <a:pt x="100" y="1259"/>
                  <a:pt x="53" y="1218"/>
                </a:cubicBezTo>
                <a:cubicBezTo>
                  <a:pt x="0" y="1173"/>
                  <a:pt x="173" y="1087"/>
                  <a:pt x="208" y="1099"/>
                </a:cubicBezTo>
                <a:cubicBezTo>
                  <a:pt x="156" y="1076"/>
                  <a:pt x="85" y="1096"/>
                  <a:pt x="33" y="1108"/>
                </a:cubicBezTo>
                <a:cubicBezTo>
                  <a:pt x="13" y="1047"/>
                  <a:pt x="109" y="1063"/>
                  <a:pt x="142" y="1044"/>
                </a:cubicBezTo>
                <a:cubicBezTo>
                  <a:pt x="156" y="1037"/>
                  <a:pt x="185" y="1063"/>
                  <a:pt x="217" y="1057"/>
                </a:cubicBezTo>
                <a:cubicBezTo>
                  <a:pt x="210" y="1035"/>
                  <a:pt x="199" y="1014"/>
                  <a:pt x="184" y="995"/>
                </a:cubicBezTo>
                <a:cubicBezTo>
                  <a:pt x="241" y="995"/>
                  <a:pt x="258" y="943"/>
                  <a:pt x="317" y="944"/>
                </a:cubicBezTo>
                <a:cubicBezTo>
                  <a:pt x="385" y="945"/>
                  <a:pt x="447" y="918"/>
                  <a:pt x="514" y="912"/>
                </a:cubicBezTo>
                <a:cubicBezTo>
                  <a:pt x="491" y="911"/>
                  <a:pt x="472" y="898"/>
                  <a:pt x="464" y="876"/>
                </a:cubicBezTo>
                <a:cubicBezTo>
                  <a:pt x="377" y="932"/>
                  <a:pt x="311" y="930"/>
                  <a:pt x="211" y="948"/>
                </a:cubicBezTo>
                <a:cubicBezTo>
                  <a:pt x="238" y="928"/>
                  <a:pt x="374" y="861"/>
                  <a:pt x="357" y="816"/>
                </a:cubicBezTo>
                <a:cubicBezTo>
                  <a:pt x="333" y="752"/>
                  <a:pt x="465" y="754"/>
                  <a:pt x="493" y="725"/>
                </a:cubicBezTo>
                <a:cubicBezTo>
                  <a:pt x="442" y="722"/>
                  <a:pt x="393" y="720"/>
                  <a:pt x="341" y="720"/>
                </a:cubicBezTo>
                <a:cubicBezTo>
                  <a:pt x="316" y="720"/>
                  <a:pt x="273" y="693"/>
                  <a:pt x="241" y="689"/>
                </a:cubicBezTo>
                <a:cubicBezTo>
                  <a:pt x="247" y="679"/>
                  <a:pt x="253" y="669"/>
                  <a:pt x="259" y="660"/>
                </a:cubicBezTo>
                <a:cubicBezTo>
                  <a:pt x="229" y="651"/>
                  <a:pt x="205" y="679"/>
                  <a:pt x="176" y="663"/>
                </a:cubicBezTo>
                <a:cubicBezTo>
                  <a:pt x="186" y="656"/>
                  <a:pt x="196" y="649"/>
                  <a:pt x="205" y="642"/>
                </a:cubicBezTo>
                <a:cubicBezTo>
                  <a:pt x="196" y="635"/>
                  <a:pt x="186" y="628"/>
                  <a:pt x="176" y="621"/>
                </a:cubicBezTo>
                <a:cubicBezTo>
                  <a:pt x="211" y="615"/>
                  <a:pt x="197" y="611"/>
                  <a:pt x="222" y="595"/>
                </a:cubicBezTo>
                <a:cubicBezTo>
                  <a:pt x="242" y="583"/>
                  <a:pt x="274" y="598"/>
                  <a:pt x="294" y="594"/>
                </a:cubicBezTo>
                <a:cubicBezTo>
                  <a:pt x="262" y="596"/>
                  <a:pt x="229" y="570"/>
                  <a:pt x="263" y="544"/>
                </a:cubicBezTo>
                <a:cubicBezTo>
                  <a:pt x="277" y="533"/>
                  <a:pt x="306" y="535"/>
                  <a:pt x="323" y="530"/>
                </a:cubicBezTo>
                <a:cubicBezTo>
                  <a:pt x="406" y="503"/>
                  <a:pt x="243" y="492"/>
                  <a:pt x="251" y="503"/>
                </a:cubicBezTo>
                <a:cubicBezTo>
                  <a:pt x="239" y="486"/>
                  <a:pt x="276" y="485"/>
                  <a:pt x="282" y="490"/>
                </a:cubicBezTo>
                <a:cubicBezTo>
                  <a:pt x="264" y="460"/>
                  <a:pt x="295" y="409"/>
                  <a:pt x="244" y="437"/>
                </a:cubicBezTo>
                <a:cubicBezTo>
                  <a:pt x="258" y="419"/>
                  <a:pt x="257" y="402"/>
                  <a:pt x="241" y="386"/>
                </a:cubicBezTo>
                <a:cubicBezTo>
                  <a:pt x="232" y="396"/>
                  <a:pt x="224" y="406"/>
                  <a:pt x="217" y="416"/>
                </a:cubicBezTo>
                <a:cubicBezTo>
                  <a:pt x="222" y="394"/>
                  <a:pt x="231" y="375"/>
                  <a:pt x="244" y="357"/>
                </a:cubicBezTo>
                <a:cubicBezTo>
                  <a:pt x="248" y="404"/>
                  <a:pt x="314" y="355"/>
                  <a:pt x="361" y="352"/>
                </a:cubicBezTo>
                <a:cubicBezTo>
                  <a:pt x="405" y="349"/>
                  <a:pt x="461" y="360"/>
                  <a:pt x="466" y="413"/>
                </a:cubicBezTo>
                <a:cubicBezTo>
                  <a:pt x="489" y="316"/>
                  <a:pt x="591" y="415"/>
                  <a:pt x="642" y="366"/>
                </a:cubicBezTo>
                <a:cubicBezTo>
                  <a:pt x="631" y="360"/>
                  <a:pt x="620" y="354"/>
                  <a:pt x="609" y="348"/>
                </a:cubicBezTo>
                <a:cubicBezTo>
                  <a:pt x="642" y="305"/>
                  <a:pt x="732" y="309"/>
                  <a:pt x="739" y="259"/>
                </a:cubicBezTo>
                <a:cubicBezTo>
                  <a:pt x="689" y="249"/>
                  <a:pt x="635" y="265"/>
                  <a:pt x="588" y="238"/>
                </a:cubicBezTo>
                <a:cubicBezTo>
                  <a:pt x="599" y="203"/>
                  <a:pt x="637" y="194"/>
                  <a:pt x="668" y="205"/>
                </a:cubicBezTo>
                <a:cubicBezTo>
                  <a:pt x="656" y="180"/>
                  <a:pt x="656" y="162"/>
                  <a:pt x="695" y="176"/>
                </a:cubicBezTo>
                <a:cubicBezTo>
                  <a:pt x="671" y="144"/>
                  <a:pt x="696" y="93"/>
                  <a:pt x="726" y="77"/>
                </a:cubicBezTo>
                <a:cubicBezTo>
                  <a:pt x="781" y="48"/>
                  <a:pt x="830" y="72"/>
                  <a:pt x="882" y="66"/>
                </a:cubicBezTo>
                <a:cubicBezTo>
                  <a:pt x="858" y="24"/>
                  <a:pt x="898" y="21"/>
                  <a:pt x="911" y="45"/>
                </a:cubicBezTo>
                <a:cubicBezTo>
                  <a:pt x="935" y="87"/>
                  <a:pt x="911" y="86"/>
                  <a:pt x="900" y="122"/>
                </a:cubicBezTo>
                <a:cubicBezTo>
                  <a:pt x="945" y="123"/>
                  <a:pt x="963" y="75"/>
                  <a:pt x="929" y="45"/>
                </a:cubicBezTo>
                <a:cubicBezTo>
                  <a:pt x="994" y="0"/>
                  <a:pt x="1018" y="25"/>
                  <a:pt x="1081" y="36"/>
                </a:cubicBezTo>
                <a:cubicBezTo>
                  <a:pt x="1051" y="70"/>
                  <a:pt x="987" y="81"/>
                  <a:pt x="962" y="121"/>
                </a:cubicBezTo>
                <a:cubicBezTo>
                  <a:pt x="927" y="163"/>
                  <a:pt x="897" y="243"/>
                  <a:pt x="823" y="220"/>
                </a:cubicBezTo>
                <a:cubicBezTo>
                  <a:pt x="828" y="225"/>
                  <a:pt x="851" y="246"/>
                  <a:pt x="861" y="253"/>
                </a:cubicBezTo>
                <a:cubicBezTo>
                  <a:pt x="824" y="276"/>
                  <a:pt x="768" y="275"/>
                  <a:pt x="743" y="315"/>
                </a:cubicBezTo>
                <a:cubicBezTo>
                  <a:pt x="798" y="362"/>
                  <a:pt x="974" y="497"/>
                  <a:pt x="988" y="354"/>
                </a:cubicBezTo>
                <a:cubicBezTo>
                  <a:pt x="995" y="273"/>
                  <a:pt x="1109" y="399"/>
                  <a:pt x="1125" y="398"/>
                </a:cubicBezTo>
                <a:cubicBezTo>
                  <a:pt x="1112" y="438"/>
                  <a:pt x="1161" y="458"/>
                  <a:pt x="1191" y="439"/>
                </a:cubicBezTo>
                <a:lnTo>
                  <a:pt x="1195" y="437"/>
                </a:lnTo>
                <a:cubicBezTo>
                  <a:pt x="1220" y="434"/>
                  <a:pt x="1220" y="414"/>
                  <a:pt x="1256" y="449"/>
                </a:cubicBezTo>
                <a:cubicBezTo>
                  <a:pt x="1235" y="459"/>
                  <a:pt x="1209" y="460"/>
                  <a:pt x="1192" y="476"/>
                </a:cubicBezTo>
                <a:cubicBezTo>
                  <a:pt x="1186" y="482"/>
                  <a:pt x="1218" y="523"/>
                  <a:pt x="1215" y="546"/>
                </a:cubicBezTo>
                <a:cubicBezTo>
                  <a:pt x="1211" y="578"/>
                  <a:pt x="1293" y="662"/>
                  <a:pt x="1211" y="677"/>
                </a:cubicBezTo>
                <a:cubicBezTo>
                  <a:pt x="1266" y="761"/>
                  <a:pt x="1242" y="811"/>
                  <a:pt x="1209" y="895"/>
                </a:cubicBezTo>
                <a:cubicBezTo>
                  <a:pt x="1192" y="938"/>
                  <a:pt x="1171" y="1022"/>
                  <a:pt x="1105" y="1019"/>
                </a:cubicBezTo>
                <a:cubicBezTo>
                  <a:pt x="1172" y="1028"/>
                  <a:pt x="1128" y="1086"/>
                  <a:pt x="1079" y="1077"/>
                </a:cubicBezTo>
                <a:cubicBezTo>
                  <a:pt x="1040" y="1069"/>
                  <a:pt x="986" y="1101"/>
                  <a:pt x="968" y="1042"/>
                </a:cubicBezTo>
                <a:cubicBezTo>
                  <a:pt x="985" y="1120"/>
                  <a:pt x="853" y="1090"/>
                  <a:pt x="814" y="1104"/>
                </a:cubicBezTo>
                <a:cubicBezTo>
                  <a:pt x="778" y="1117"/>
                  <a:pt x="802" y="1152"/>
                  <a:pt x="745" y="1152"/>
                </a:cubicBezTo>
                <a:cubicBezTo>
                  <a:pt x="701" y="1152"/>
                  <a:pt x="678" y="1213"/>
                  <a:pt x="621" y="1209"/>
                </a:cubicBezTo>
                <a:cubicBezTo>
                  <a:pt x="655" y="1158"/>
                  <a:pt x="593" y="1172"/>
                  <a:pt x="567" y="1182"/>
                </a:cubicBezTo>
                <a:cubicBezTo>
                  <a:pt x="644" y="1204"/>
                  <a:pt x="549" y="1236"/>
                  <a:pt x="535" y="1260"/>
                </a:cubicBezTo>
                <a:cubicBezTo>
                  <a:pt x="524" y="1280"/>
                  <a:pt x="507" y="1262"/>
                  <a:pt x="488" y="1270"/>
                </a:cubicBezTo>
                <a:cubicBezTo>
                  <a:pt x="445" y="1288"/>
                  <a:pt x="398" y="1287"/>
                  <a:pt x="353" y="1302"/>
                </a:cubicBezTo>
                <a:cubicBezTo>
                  <a:pt x="302" y="1318"/>
                  <a:pt x="244" y="1302"/>
                  <a:pt x="196" y="1325"/>
                </a:cubicBezTo>
                <a:cubicBezTo>
                  <a:pt x="209" y="1303"/>
                  <a:pt x="227" y="1287"/>
                  <a:pt x="250" y="1277"/>
                </a:cubicBezTo>
                <a:cubicBezTo>
                  <a:pt x="228" y="1280"/>
                  <a:pt x="207" y="1286"/>
                  <a:pt x="187" y="1295"/>
                </a:cubicBezTo>
                <a:cubicBezTo>
                  <a:pt x="213" y="1271"/>
                  <a:pt x="246" y="1260"/>
                  <a:pt x="279" y="1250"/>
                </a:cubicBezTo>
                <a:cubicBezTo>
                  <a:pt x="240" y="1230"/>
                  <a:pt x="164" y="1253"/>
                  <a:pt x="131" y="1277"/>
                </a:cubicBezTo>
                <a:close/>
                <a:moveTo>
                  <a:pt x="229" y="493"/>
                </a:moveTo>
                <a:cubicBezTo>
                  <a:pt x="277" y="473"/>
                  <a:pt x="189" y="458"/>
                  <a:pt x="167" y="470"/>
                </a:cubicBezTo>
                <a:cubicBezTo>
                  <a:pt x="191" y="469"/>
                  <a:pt x="211" y="477"/>
                  <a:pt x="229" y="49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9" name="꙱ Iraq (Republic of Iraq) (IQ) (H)">
            <a:extLst>
              <a:ext uri="{FF2B5EF4-FFF2-40B4-BE49-F238E27FC236}">
                <a16:creationId xmlns:a16="http://schemas.microsoft.com/office/drawing/2014/main" id="{58DC8586-E97B-4529-8FA8-BA3497E4E610}"/>
              </a:ext>
            </a:extLst>
          </p:cNvPr>
          <p:cNvSpPr>
            <a:spLocks/>
          </p:cNvSpPr>
          <p:nvPr/>
        </p:nvSpPr>
        <p:spPr bwMode="auto">
          <a:xfrm>
            <a:off x="5360184" y="1277810"/>
            <a:ext cx="250962" cy="244987"/>
          </a:xfrm>
          <a:custGeom>
            <a:avLst/>
            <a:gdLst>
              <a:gd name="T0" fmla="*/ 1602 w 3052"/>
              <a:gd name="T1" fmla="*/ 80 h 2976"/>
              <a:gd name="T2" fmla="*/ 1684 w 3052"/>
              <a:gd name="T3" fmla="*/ 219 h 2976"/>
              <a:gd name="T4" fmla="*/ 1723 w 3052"/>
              <a:gd name="T5" fmla="*/ 254 h 2976"/>
              <a:gd name="T6" fmla="*/ 1741 w 3052"/>
              <a:gd name="T7" fmla="*/ 337 h 2976"/>
              <a:gd name="T8" fmla="*/ 1845 w 3052"/>
              <a:gd name="T9" fmla="*/ 501 h 2976"/>
              <a:gd name="T10" fmla="*/ 1969 w 3052"/>
              <a:gd name="T11" fmla="*/ 556 h 2976"/>
              <a:gd name="T12" fmla="*/ 2151 w 3052"/>
              <a:gd name="T13" fmla="*/ 566 h 2976"/>
              <a:gd name="T14" fmla="*/ 2067 w 3052"/>
              <a:gd name="T15" fmla="*/ 637 h 2976"/>
              <a:gd name="T16" fmla="*/ 2132 w 3052"/>
              <a:gd name="T17" fmla="*/ 798 h 2976"/>
              <a:gd name="T18" fmla="*/ 2053 w 3052"/>
              <a:gd name="T19" fmla="*/ 864 h 2976"/>
              <a:gd name="T20" fmla="*/ 2009 w 3052"/>
              <a:gd name="T21" fmla="*/ 923 h 2976"/>
              <a:gd name="T22" fmla="*/ 2022 w 3052"/>
              <a:gd name="T23" fmla="*/ 1017 h 2976"/>
              <a:gd name="T24" fmla="*/ 1960 w 3052"/>
              <a:gd name="T25" fmla="*/ 999 h 2976"/>
              <a:gd name="T26" fmla="*/ 1957 w 3052"/>
              <a:gd name="T27" fmla="*/ 1077 h 2976"/>
              <a:gd name="T28" fmla="*/ 1988 w 3052"/>
              <a:gd name="T29" fmla="*/ 1159 h 2976"/>
              <a:gd name="T30" fmla="*/ 1973 w 3052"/>
              <a:gd name="T31" fmla="*/ 1244 h 2976"/>
              <a:gd name="T32" fmla="*/ 2066 w 3052"/>
              <a:gd name="T33" fmla="*/ 1329 h 2976"/>
              <a:gd name="T34" fmla="*/ 2179 w 3052"/>
              <a:gd name="T35" fmla="*/ 1537 h 2976"/>
              <a:gd name="T36" fmla="*/ 2243 w 3052"/>
              <a:gd name="T37" fmla="*/ 1586 h 2976"/>
              <a:gd name="T38" fmla="*/ 2356 w 3052"/>
              <a:gd name="T39" fmla="*/ 1627 h 2976"/>
              <a:gd name="T40" fmla="*/ 2568 w 3052"/>
              <a:gd name="T41" fmla="*/ 1764 h 2976"/>
              <a:gd name="T42" fmla="*/ 2740 w 3052"/>
              <a:gd name="T43" fmla="*/ 1955 h 2976"/>
              <a:gd name="T44" fmla="*/ 2749 w 3052"/>
              <a:gd name="T45" fmla="*/ 2140 h 2976"/>
              <a:gd name="T46" fmla="*/ 2796 w 3052"/>
              <a:gd name="T47" fmla="*/ 2282 h 2976"/>
              <a:gd name="T48" fmla="*/ 2875 w 3052"/>
              <a:gd name="T49" fmla="*/ 2399 h 2976"/>
              <a:gd name="T50" fmla="*/ 2972 w 3052"/>
              <a:gd name="T51" fmla="*/ 2535 h 2976"/>
              <a:gd name="T52" fmla="*/ 3052 w 3052"/>
              <a:gd name="T53" fmla="*/ 2656 h 2976"/>
              <a:gd name="T54" fmla="*/ 2864 w 3052"/>
              <a:gd name="T55" fmla="*/ 2610 h 2976"/>
              <a:gd name="T56" fmla="*/ 2685 w 3052"/>
              <a:gd name="T57" fmla="*/ 2621 h 2976"/>
              <a:gd name="T58" fmla="*/ 2476 w 3052"/>
              <a:gd name="T59" fmla="*/ 2962 h 2976"/>
              <a:gd name="T60" fmla="*/ 2415 w 3052"/>
              <a:gd name="T61" fmla="*/ 2974 h 2976"/>
              <a:gd name="T62" fmla="*/ 2058 w 3052"/>
              <a:gd name="T63" fmla="*/ 2935 h 2976"/>
              <a:gd name="T64" fmla="*/ 1826 w 3052"/>
              <a:gd name="T65" fmla="*/ 2860 h 2976"/>
              <a:gd name="T66" fmla="*/ 1616 w 3052"/>
              <a:gd name="T67" fmla="*/ 2689 h 2976"/>
              <a:gd name="T68" fmla="*/ 556 w 3052"/>
              <a:gd name="T69" fmla="*/ 1968 h 2976"/>
              <a:gd name="T70" fmla="*/ 141 w 3052"/>
              <a:gd name="T71" fmla="*/ 1881 h 2976"/>
              <a:gd name="T72" fmla="*/ 115 w 3052"/>
              <a:gd name="T73" fmla="*/ 1807 h 2976"/>
              <a:gd name="T74" fmla="*/ 113 w 3052"/>
              <a:gd name="T75" fmla="*/ 1751 h 2976"/>
              <a:gd name="T76" fmla="*/ 0 w 3052"/>
              <a:gd name="T77" fmla="*/ 1439 h 2976"/>
              <a:gd name="T78" fmla="*/ 633 w 3052"/>
              <a:gd name="T79" fmla="*/ 1032 h 2976"/>
              <a:gd name="T80" fmla="*/ 655 w 3052"/>
              <a:gd name="T81" fmla="*/ 801 h 2976"/>
              <a:gd name="T82" fmla="*/ 685 w 3052"/>
              <a:gd name="T83" fmla="*/ 587 h 2976"/>
              <a:gd name="T84" fmla="*/ 653 w 3052"/>
              <a:gd name="T85" fmla="*/ 329 h 2976"/>
              <a:gd name="T86" fmla="*/ 800 w 3052"/>
              <a:gd name="T87" fmla="*/ 256 h 2976"/>
              <a:gd name="T88" fmla="*/ 913 w 3052"/>
              <a:gd name="T89" fmla="*/ 104 h 2976"/>
              <a:gd name="T90" fmla="*/ 949 w 3052"/>
              <a:gd name="T91" fmla="*/ 99 h 2976"/>
              <a:gd name="T92" fmla="*/ 1011 w 3052"/>
              <a:gd name="T93" fmla="*/ 27 h 2976"/>
              <a:gd name="T94" fmla="*/ 1217 w 3052"/>
              <a:gd name="T95" fmla="*/ 38 h 2976"/>
              <a:gd name="T96" fmla="*/ 1403 w 3052"/>
              <a:gd name="T97" fmla="*/ 36 h 2976"/>
              <a:gd name="T98" fmla="*/ 1494 w 3052"/>
              <a:gd name="T99" fmla="*/ 147 h 2976"/>
              <a:gd name="T100" fmla="*/ 1602 w 3052"/>
              <a:gd name="T101" fmla="*/ 80 h 2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52" h="2976">
                <a:moveTo>
                  <a:pt x="1602" y="80"/>
                </a:moveTo>
                <a:cubicBezTo>
                  <a:pt x="1661" y="82"/>
                  <a:pt x="1658" y="184"/>
                  <a:pt x="1684" y="219"/>
                </a:cubicBezTo>
                <a:cubicBezTo>
                  <a:pt x="1697" y="236"/>
                  <a:pt x="1713" y="233"/>
                  <a:pt x="1723" y="254"/>
                </a:cubicBezTo>
                <a:cubicBezTo>
                  <a:pt x="1736" y="279"/>
                  <a:pt x="1719" y="316"/>
                  <a:pt x="1741" y="337"/>
                </a:cubicBezTo>
                <a:cubicBezTo>
                  <a:pt x="1786" y="380"/>
                  <a:pt x="1886" y="424"/>
                  <a:pt x="1845" y="501"/>
                </a:cubicBezTo>
                <a:cubicBezTo>
                  <a:pt x="1912" y="486"/>
                  <a:pt x="1936" y="544"/>
                  <a:pt x="1969" y="556"/>
                </a:cubicBezTo>
                <a:cubicBezTo>
                  <a:pt x="2029" y="568"/>
                  <a:pt x="2103" y="554"/>
                  <a:pt x="2151" y="566"/>
                </a:cubicBezTo>
                <a:cubicBezTo>
                  <a:pt x="2140" y="612"/>
                  <a:pt x="2086" y="602"/>
                  <a:pt x="2067" y="637"/>
                </a:cubicBezTo>
                <a:cubicBezTo>
                  <a:pt x="2034" y="698"/>
                  <a:pt x="2127" y="743"/>
                  <a:pt x="2132" y="798"/>
                </a:cubicBezTo>
                <a:cubicBezTo>
                  <a:pt x="2139" y="871"/>
                  <a:pt x="2050" y="791"/>
                  <a:pt x="2053" y="864"/>
                </a:cubicBezTo>
                <a:cubicBezTo>
                  <a:pt x="2054" y="898"/>
                  <a:pt x="2018" y="892"/>
                  <a:pt x="2009" y="923"/>
                </a:cubicBezTo>
                <a:cubicBezTo>
                  <a:pt x="1998" y="959"/>
                  <a:pt x="2016" y="985"/>
                  <a:pt x="2022" y="1017"/>
                </a:cubicBezTo>
                <a:cubicBezTo>
                  <a:pt x="1999" y="1017"/>
                  <a:pt x="1979" y="1011"/>
                  <a:pt x="1960" y="999"/>
                </a:cubicBezTo>
                <a:cubicBezTo>
                  <a:pt x="1954" y="1029"/>
                  <a:pt x="1934" y="1052"/>
                  <a:pt x="1957" y="1077"/>
                </a:cubicBezTo>
                <a:cubicBezTo>
                  <a:pt x="1983" y="1104"/>
                  <a:pt x="2002" y="1115"/>
                  <a:pt x="1988" y="1159"/>
                </a:cubicBezTo>
                <a:cubicBezTo>
                  <a:pt x="1975" y="1201"/>
                  <a:pt x="1937" y="1211"/>
                  <a:pt x="1973" y="1244"/>
                </a:cubicBezTo>
                <a:cubicBezTo>
                  <a:pt x="2004" y="1272"/>
                  <a:pt x="2031" y="1305"/>
                  <a:pt x="2066" y="1329"/>
                </a:cubicBezTo>
                <a:cubicBezTo>
                  <a:pt x="2101" y="1352"/>
                  <a:pt x="2283" y="1508"/>
                  <a:pt x="2179" y="1537"/>
                </a:cubicBezTo>
                <a:cubicBezTo>
                  <a:pt x="2220" y="1547"/>
                  <a:pt x="2209" y="1594"/>
                  <a:pt x="2243" y="1586"/>
                </a:cubicBezTo>
                <a:cubicBezTo>
                  <a:pt x="2290" y="1575"/>
                  <a:pt x="2317" y="1605"/>
                  <a:pt x="2356" y="1627"/>
                </a:cubicBezTo>
                <a:cubicBezTo>
                  <a:pt x="2426" y="1667"/>
                  <a:pt x="2471" y="1757"/>
                  <a:pt x="2568" y="1764"/>
                </a:cubicBezTo>
                <a:cubicBezTo>
                  <a:pt x="2615" y="1768"/>
                  <a:pt x="2700" y="1919"/>
                  <a:pt x="2740" y="1955"/>
                </a:cubicBezTo>
                <a:cubicBezTo>
                  <a:pt x="2802" y="2009"/>
                  <a:pt x="2764" y="2065"/>
                  <a:pt x="2749" y="2140"/>
                </a:cubicBezTo>
                <a:cubicBezTo>
                  <a:pt x="2741" y="2176"/>
                  <a:pt x="2743" y="2278"/>
                  <a:pt x="2796" y="2282"/>
                </a:cubicBezTo>
                <a:cubicBezTo>
                  <a:pt x="2875" y="2288"/>
                  <a:pt x="2888" y="2314"/>
                  <a:pt x="2875" y="2399"/>
                </a:cubicBezTo>
                <a:cubicBezTo>
                  <a:pt x="2866" y="2464"/>
                  <a:pt x="2899" y="2483"/>
                  <a:pt x="2972" y="2535"/>
                </a:cubicBezTo>
                <a:cubicBezTo>
                  <a:pt x="3008" y="2561"/>
                  <a:pt x="3000" y="2643"/>
                  <a:pt x="3052" y="2656"/>
                </a:cubicBezTo>
                <a:cubicBezTo>
                  <a:pt x="3027" y="2658"/>
                  <a:pt x="2881" y="2637"/>
                  <a:pt x="2864" y="2610"/>
                </a:cubicBezTo>
                <a:cubicBezTo>
                  <a:pt x="2881" y="2662"/>
                  <a:pt x="2801" y="2599"/>
                  <a:pt x="2685" y="2621"/>
                </a:cubicBezTo>
                <a:cubicBezTo>
                  <a:pt x="2547" y="2646"/>
                  <a:pt x="2608" y="2914"/>
                  <a:pt x="2476" y="2962"/>
                </a:cubicBezTo>
                <a:cubicBezTo>
                  <a:pt x="2463" y="2968"/>
                  <a:pt x="2434" y="2976"/>
                  <a:pt x="2415" y="2974"/>
                </a:cubicBezTo>
                <a:cubicBezTo>
                  <a:pt x="2298" y="2963"/>
                  <a:pt x="2175" y="2946"/>
                  <a:pt x="2058" y="2935"/>
                </a:cubicBezTo>
                <a:cubicBezTo>
                  <a:pt x="1957" y="2925"/>
                  <a:pt x="1903" y="2929"/>
                  <a:pt x="1826" y="2860"/>
                </a:cubicBezTo>
                <a:cubicBezTo>
                  <a:pt x="1758" y="2798"/>
                  <a:pt x="1689" y="2745"/>
                  <a:pt x="1616" y="2689"/>
                </a:cubicBezTo>
                <a:cubicBezTo>
                  <a:pt x="1274" y="2429"/>
                  <a:pt x="949" y="2150"/>
                  <a:pt x="556" y="1968"/>
                </a:cubicBezTo>
                <a:cubicBezTo>
                  <a:pt x="440" y="1914"/>
                  <a:pt x="248" y="1902"/>
                  <a:pt x="141" y="1881"/>
                </a:cubicBezTo>
                <a:cubicBezTo>
                  <a:pt x="208" y="1807"/>
                  <a:pt x="157" y="1833"/>
                  <a:pt x="115" y="1807"/>
                </a:cubicBezTo>
                <a:cubicBezTo>
                  <a:pt x="94" y="1793"/>
                  <a:pt x="80" y="1754"/>
                  <a:pt x="113" y="1751"/>
                </a:cubicBezTo>
                <a:cubicBezTo>
                  <a:pt x="76" y="1646"/>
                  <a:pt x="33" y="1544"/>
                  <a:pt x="0" y="1439"/>
                </a:cubicBezTo>
                <a:cubicBezTo>
                  <a:pt x="139" y="1369"/>
                  <a:pt x="547" y="1162"/>
                  <a:pt x="633" y="1032"/>
                </a:cubicBezTo>
                <a:cubicBezTo>
                  <a:pt x="689" y="946"/>
                  <a:pt x="644" y="833"/>
                  <a:pt x="655" y="801"/>
                </a:cubicBezTo>
                <a:cubicBezTo>
                  <a:pt x="657" y="667"/>
                  <a:pt x="693" y="651"/>
                  <a:pt x="685" y="587"/>
                </a:cubicBezTo>
                <a:cubicBezTo>
                  <a:pt x="676" y="515"/>
                  <a:pt x="575" y="390"/>
                  <a:pt x="653" y="329"/>
                </a:cubicBezTo>
                <a:cubicBezTo>
                  <a:pt x="698" y="294"/>
                  <a:pt x="754" y="295"/>
                  <a:pt x="800" y="256"/>
                </a:cubicBezTo>
                <a:cubicBezTo>
                  <a:pt x="839" y="224"/>
                  <a:pt x="944" y="139"/>
                  <a:pt x="913" y="104"/>
                </a:cubicBezTo>
                <a:cubicBezTo>
                  <a:pt x="899" y="88"/>
                  <a:pt x="927" y="106"/>
                  <a:pt x="949" y="99"/>
                </a:cubicBezTo>
                <a:cubicBezTo>
                  <a:pt x="984" y="89"/>
                  <a:pt x="995" y="55"/>
                  <a:pt x="1011" y="27"/>
                </a:cubicBezTo>
                <a:cubicBezTo>
                  <a:pt x="1026" y="0"/>
                  <a:pt x="1183" y="25"/>
                  <a:pt x="1217" y="38"/>
                </a:cubicBezTo>
                <a:cubicBezTo>
                  <a:pt x="1366" y="96"/>
                  <a:pt x="1334" y="49"/>
                  <a:pt x="1403" y="36"/>
                </a:cubicBezTo>
                <a:cubicBezTo>
                  <a:pt x="1506" y="17"/>
                  <a:pt x="1443" y="154"/>
                  <a:pt x="1494" y="147"/>
                </a:cubicBezTo>
                <a:cubicBezTo>
                  <a:pt x="1536" y="139"/>
                  <a:pt x="1557" y="78"/>
                  <a:pt x="1602" y="8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0" name="꙱ Iran (Islamic Republic of Iran) (Persia) (IR) (H)">
            <a:extLst>
              <a:ext uri="{FF2B5EF4-FFF2-40B4-BE49-F238E27FC236}">
                <a16:creationId xmlns:a16="http://schemas.microsoft.com/office/drawing/2014/main" id="{4CFC56BF-50CC-4038-9ECC-58AE63EDEF9B}"/>
              </a:ext>
            </a:extLst>
          </p:cNvPr>
          <p:cNvSpPr>
            <a:spLocks noEditPoints="1"/>
          </p:cNvSpPr>
          <p:nvPr/>
        </p:nvSpPr>
        <p:spPr bwMode="auto">
          <a:xfrm>
            <a:off x="5467739" y="1207302"/>
            <a:ext cx="523434" cy="436196"/>
          </a:xfrm>
          <a:custGeom>
            <a:avLst/>
            <a:gdLst>
              <a:gd name="T0" fmla="*/ 3269 w 6354"/>
              <a:gd name="T1" fmla="*/ 4630 h 5281"/>
              <a:gd name="T2" fmla="*/ 110 w 6354"/>
              <a:gd name="T3" fmla="*/ 56 h 5281"/>
              <a:gd name="T4" fmla="*/ 377 w 6354"/>
              <a:gd name="T5" fmla="*/ 221 h 5281"/>
              <a:gd name="T6" fmla="*/ 891 w 6354"/>
              <a:gd name="T7" fmla="*/ 197 h 5281"/>
              <a:gd name="T8" fmla="*/ 1262 w 6354"/>
              <a:gd name="T9" fmla="*/ 150 h 5281"/>
              <a:gd name="T10" fmla="*/ 1383 w 6354"/>
              <a:gd name="T11" fmla="*/ 485 h 5281"/>
              <a:gd name="T12" fmla="*/ 1875 w 6354"/>
              <a:gd name="T13" fmla="*/ 856 h 5281"/>
              <a:gd name="T14" fmla="*/ 2561 w 6354"/>
              <a:gd name="T15" fmla="*/ 1123 h 5281"/>
              <a:gd name="T16" fmla="*/ 3059 w 6354"/>
              <a:gd name="T17" fmla="*/ 1051 h 5281"/>
              <a:gd name="T18" fmla="*/ 3253 w 6354"/>
              <a:gd name="T19" fmla="*/ 736 h 5281"/>
              <a:gd name="T20" fmla="*/ 3972 w 6354"/>
              <a:gd name="T21" fmla="*/ 628 h 5281"/>
              <a:gd name="T22" fmla="*/ 4516 w 6354"/>
              <a:gd name="T23" fmla="*/ 786 h 5281"/>
              <a:gd name="T24" fmla="*/ 4961 w 6354"/>
              <a:gd name="T25" fmla="*/ 1121 h 5281"/>
              <a:gd name="T26" fmla="*/ 5245 w 6354"/>
              <a:gd name="T27" fmla="*/ 1392 h 5281"/>
              <a:gd name="T28" fmla="*/ 5269 w 6354"/>
              <a:gd name="T29" fmla="*/ 1703 h 5281"/>
              <a:gd name="T30" fmla="*/ 5146 w 6354"/>
              <a:gd name="T31" fmla="*/ 2033 h 5281"/>
              <a:gd name="T32" fmla="*/ 5312 w 6354"/>
              <a:gd name="T33" fmla="*/ 2600 h 5281"/>
              <a:gd name="T34" fmla="*/ 5643 w 6354"/>
              <a:gd name="T35" fmla="*/ 3307 h 5281"/>
              <a:gd name="T36" fmla="*/ 6046 w 6354"/>
              <a:gd name="T37" fmla="*/ 4090 h 5281"/>
              <a:gd name="T38" fmla="*/ 6228 w 6354"/>
              <a:gd name="T39" fmla="*/ 4487 h 5281"/>
              <a:gd name="T40" fmla="*/ 6066 w 6354"/>
              <a:gd name="T41" fmla="*/ 4793 h 5281"/>
              <a:gd name="T42" fmla="*/ 5699 w 6354"/>
              <a:gd name="T43" fmla="*/ 5203 h 5281"/>
              <a:gd name="T44" fmla="*/ 5366 w 6354"/>
              <a:gd name="T45" fmla="*/ 5150 h 5281"/>
              <a:gd name="T46" fmla="*/ 4920 w 6354"/>
              <a:gd name="T47" fmla="*/ 5070 h 5281"/>
              <a:gd name="T48" fmla="*/ 4567 w 6354"/>
              <a:gd name="T49" fmla="*/ 4981 h 5281"/>
              <a:gd name="T50" fmla="*/ 4076 w 6354"/>
              <a:gd name="T51" fmla="*/ 4558 h 5281"/>
              <a:gd name="T52" fmla="*/ 3789 w 6354"/>
              <a:gd name="T53" fmla="*/ 4735 h 5281"/>
              <a:gd name="T54" fmla="*/ 3238 w 6354"/>
              <a:gd name="T55" fmla="*/ 4524 h 5281"/>
              <a:gd name="T56" fmla="*/ 2873 w 6354"/>
              <a:gd name="T57" fmla="*/ 4272 h 5281"/>
              <a:gd name="T58" fmla="*/ 2539 w 6354"/>
              <a:gd name="T59" fmla="*/ 3930 h 5281"/>
              <a:gd name="T60" fmla="*/ 2416 w 6354"/>
              <a:gd name="T61" fmla="*/ 3765 h 5281"/>
              <a:gd name="T62" fmla="*/ 1940 w 6354"/>
              <a:gd name="T63" fmla="*/ 3415 h 5281"/>
              <a:gd name="T64" fmla="*/ 1850 w 6354"/>
              <a:gd name="T65" fmla="*/ 3321 h 5281"/>
              <a:gd name="T66" fmla="*/ 1749 w 6354"/>
              <a:gd name="T67" fmla="*/ 3508 h 5281"/>
              <a:gd name="T68" fmla="*/ 1572 w 6354"/>
              <a:gd name="T69" fmla="*/ 3251 h 5281"/>
              <a:gd name="T70" fmla="*/ 1437 w 6354"/>
              <a:gd name="T71" fmla="*/ 2807 h 5281"/>
              <a:gd name="T72" fmla="*/ 940 w 6354"/>
              <a:gd name="T73" fmla="*/ 2438 h 5281"/>
              <a:gd name="T74" fmla="*/ 660 w 6354"/>
              <a:gd name="T75" fmla="*/ 2085 h 5281"/>
              <a:gd name="T76" fmla="*/ 657 w 6354"/>
              <a:gd name="T77" fmla="*/ 1851 h 5281"/>
              <a:gd name="T78" fmla="*/ 750 w 6354"/>
              <a:gd name="T79" fmla="*/ 1716 h 5281"/>
              <a:gd name="T80" fmla="*/ 848 w 6354"/>
              <a:gd name="T81" fmla="*/ 1418 h 5281"/>
              <a:gd name="T82" fmla="*/ 438 w 6354"/>
              <a:gd name="T83" fmla="*/ 1189 h 5281"/>
              <a:gd name="T84" fmla="*/ 322 w 6354"/>
              <a:gd name="T85" fmla="*/ 940 h 5281"/>
              <a:gd name="T86" fmla="*/ 211 w 6354"/>
              <a:gd name="T87" fmla="*/ 716 h 5281"/>
              <a:gd name="T88" fmla="*/ 94 w 6354"/>
              <a:gd name="T89" fmla="*/ 347 h 5281"/>
              <a:gd name="T90" fmla="*/ 4074 w 6354"/>
              <a:gd name="T91" fmla="*/ 4592 h 5281"/>
              <a:gd name="T92" fmla="*/ 4125 w 6354"/>
              <a:gd name="T93" fmla="*/ 4662 h 5281"/>
              <a:gd name="T94" fmla="*/ 3539 w 6354"/>
              <a:gd name="T95" fmla="*/ 4749 h 5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354" h="5281">
                <a:moveTo>
                  <a:pt x="3302" y="4642"/>
                </a:moveTo>
                <a:cubicBezTo>
                  <a:pt x="3311" y="4637"/>
                  <a:pt x="3321" y="4635"/>
                  <a:pt x="3331" y="4636"/>
                </a:cubicBezTo>
                <a:cubicBezTo>
                  <a:pt x="3312" y="4624"/>
                  <a:pt x="3291" y="4622"/>
                  <a:pt x="3269" y="4630"/>
                </a:cubicBezTo>
                <a:cubicBezTo>
                  <a:pt x="3280" y="4634"/>
                  <a:pt x="3291" y="4638"/>
                  <a:pt x="3302" y="4642"/>
                </a:cubicBezTo>
                <a:close/>
                <a:moveTo>
                  <a:pt x="0" y="153"/>
                </a:moveTo>
                <a:cubicBezTo>
                  <a:pt x="81" y="124"/>
                  <a:pt x="111" y="189"/>
                  <a:pt x="110" y="56"/>
                </a:cubicBezTo>
                <a:cubicBezTo>
                  <a:pt x="109" y="0"/>
                  <a:pt x="160" y="20"/>
                  <a:pt x="194" y="47"/>
                </a:cubicBezTo>
                <a:cubicBezTo>
                  <a:pt x="201" y="52"/>
                  <a:pt x="209" y="58"/>
                  <a:pt x="217" y="68"/>
                </a:cubicBezTo>
                <a:cubicBezTo>
                  <a:pt x="268" y="124"/>
                  <a:pt x="337" y="188"/>
                  <a:pt x="377" y="221"/>
                </a:cubicBezTo>
                <a:cubicBezTo>
                  <a:pt x="440" y="279"/>
                  <a:pt x="467" y="311"/>
                  <a:pt x="558" y="325"/>
                </a:cubicBezTo>
                <a:cubicBezTo>
                  <a:pt x="614" y="333"/>
                  <a:pt x="695" y="340"/>
                  <a:pt x="755" y="320"/>
                </a:cubicBezTo>
                <a:cubicBezTo>
                  <a:pt x="790" y="304"/>
                  <a:pt x="879" y="226"/>
                  <a:pt x="891" y="197"/>
                </a:cubicBezTo>
                <a:cubicBezTo>
                  <a:pt x="903" y="164"/>
                  <a:pt x="948" y="158"/>
                  <a:pt x="973" y="136"/>
                </a:cubicBezTo>
                <a:cubicBezTo>
                  <a:pt x="1001" y="112"/>
                  <a:pt x="1026" y="82"/>
                  <a:pt x="1058" y="61"/>
                </a:cubicBezTo>
                <a:cubicBezTo>
                  <a:pt x="1139" y="5"/>
                  <a:pt x="1214" y="92"/>
                  <a:pt x="1262" y="150"/>
                </a:cubicBezTo>
                <a:cubicBezTo>
                  <a:pt x="1153" y="191"/>
                  <a:pt x="1301" y="283"/>
                  <a:pt x="1240" y="297"/>
                </a:cubicBezTo>
                <a:cubicBezTo>
                  <a:pt x="1127" y="322"/>
                  <a:pt x="1247" y="388"/>
                  <a:pt x="1292" y="419"/>
                </a:cubicBezTo>
                <a:cubicBezTo>
                  <a:pt x="1367" y="464"/>
                  <a:pt x="1356" y="476"/>
                  <a:pt x="1383" y="485"/>
                </a:cubicBezTo>
                <a:cubicBezTo>
                  <a:pt x="1399" y="490"/>
                  <a:pt x="1438" y="493"/>
                  <a:pt x="1457" y="495"/>
                </a:cubicBezTo>
                <a:cubicBezTo>
                  <a:pt x="1502" y="587"/>
                  <a:pt x="1496" y="740"/>
                  <a:pt x="1598" y="794"/>
                </a:cubicBezTo>
                <a:cubicBezTo>
                  <a:pt x="1684" y="839"/>
                  <a:pt x="1787" y="818"/>
                  <a:pt x="1875" y="856"/>
                </a:cubicBezTo>
                <a:cubicBezTo>
                  <a:pt x="1932" y="880"/>
                  <a:pt x="1951" y="943"/>
                  <a:pt x="1997" y="980"/>
                </a:cubicBezTo>
                <a:cubicBezTo>
                  <a:pt x="2047" y="1021"/>
                  <a:pt x="2124" y="1049"/>
                  <a:pt x="2183" y="1075"/>
                </a:cubicBezTo>
                <a:cubicBezTo>
                  <a:pt x="2293" y="1125"/>
                  <a:pt x="2442" y="1159"/>
                  <a:pt x="2561" y="1123"/>
                </a:cubicBezTo>
                <a:cubicBezTo>
                  <a:pt x="2704" y="1081"/>
                  <a:pt x="2883" y="1011"/>
                  <a:pt x="3034" y="1035"/>
                </a:cubicBezTo>
                <a:cubicBezTo>
                  <a:pt x="3004" y="1046"/>
                  <a:pt x="2971" y="1043"/>
                  <a:pt x="2940" y="1047"/>
                </a:cubicBezTo>
                <a:cubicBezTo>
                  <a:pt x="2961" y="1063"/>
                  <a:pt x="3047" y="1095"/>
                  <a:pt x="3059" y="1051"/>
                </a:cubicBezTo>
                <a:cubicBezTo>
                  <a:pt x="3069" y="1012"/>
                  <a:pt x="3009" y="905"/>
                  <a:pt x="2997" y="865"/>
                </a:cubicBezTo>
                <a:cubicBezTo>
                  <a:pt x="3082" y="882"/>
                  <a:pt x="3082" y="889"/>
                  <a:pt x="3173" y="858"/>
                </a:cubicBezTo>
                <a:cubicBezTo>
                  <a:pt x="3287" y="819"/>
                  <a:pt x="3214" y="775"/>
                  <a:pt x="3253" y="736"/>
                </a:cubicBezTo>
                <a:cubicBezTo>
                  <a:pt x="3481" y="509"/>
                  <a:pt x="3524" y="644"/>
                  <a:pt x="3667" y="613"/>
                </a:cubicBezTo>
                <a:cubicBezTo>
                  <a:pt x="3610" y="520"/>
                  <a:pt x="3854" y="570"/>
                  <a:pt x="3872" y="566"/>
                </a:cubicBezTo>
                <a:cubicBezTo>
                  <a:pt x="3927" y="553"/>
                  <a:pt x="3948" y="577"/>
                  <a:pt x="3972" y="628"/>
                </a:cubicBezTo>
                <a:cubicBezTo>
                  <a:pt x="3998" y="686"/>
                  <a:pt x="4103" y="677"/>
                  <a:pt x="4157" y="694"/>
                </a:cubicBezTo>
                <a:cubicBezTo>
                  <a:pt x="4215" y="712"/>
                  <a:pt x="4253" y="763"/>
                  <a:pt x="4317" y="767"/>
                </a:cubicBezTo>
                <a:cubicBezTo>
                  <a:pt x="4389" y="771"/>
                  <a:pt x="4445" y="759"/>
                  <a:pt x="4516" y="786"/>
                </a:cubicBezTo>
                <a:cubicBezTo>
                  <a:pt x="4585" y="812"/>
                  <a:pt x="4603" y="846"/>
                  <a:pt x="4643" y="902"/>
                </a:cubicBezTo>
                <a:cubicBezTo>
                  <a:pt x="4686" y="962"/>
                  <a:pt x="4773" y="951"/>
                  <a:pt x="4827" y="993"/>
                </a:cubicBezTo>
                <a:cubicBezTo>
                  <a:pt x="4872" y="1028"/>
                  <a:pt x="4902" y="1107"/>
                  <a:pt x="4961" y="1121"/>
                </a:cubicBezTo>
                <a:cubicBezTo>
                  <a:pt x="5043" y="1141"/>
                  <a:pt x="5179" y="1070"/>
                  <a:pt x="5194" y="1162"/>
                </a:cubicBezTo>
                <a:cubicBezTo>
                  <a:pt x="5199" y="1189"/>
                  <a:pt x="5215" y="1232"/>
                  <a:pt x="5224" y="1270"/>
                </a:cubicBezTo>
                <a:cubicBezTo>
                  <a:pt x="5245" y="1380"/>
                  <a:pt x="5202" y="1318"/>
                  <a:pt x="5245" y="1392"/>
                </a:cubicBezTo>
                <a:lnTo>
                  <a:pt x="5286" y="1496"/>
                </a:lnTo>
                <a:cubicBezTo>
                  <a:pt x="5274" y="1510"/>
                  <a:pt x="5265" y="1585"/>
                  <a:pt x="5257" y="1609"/>
                </a:cubicBezTo>
                <a:cubicBezTo>
                  <a:pt x="5234" y="1657"/>
                  <a:pt x="5273" y="1672"/>
                  <a:pt x="5269" y="1703"/>
                </a:cubicBezTo>
                <a:cubicBezTo>
                  <a:pt x="5281" y="1748"/>
                  <a:pt x="5279" y="1861"/>
                  <a:pt x="5190" y="1872"/>
                </a:cubicBezTo>
                <a:cubicBezTo>
                  <a:pt x="5215" y="1908"/>
                  <a:pt x="5240" y="1928"/>
                  <a:pt x="5193" y="1958"/>
                </a:cubicBezTo>
                <a:cubicBezTo>
                  <a:pt x="5166" y="1975"/>
                  <a:pt x="5143" y="2000"/>
                  <a:pt x="5146" y="2033"/>
                </a:cubicBezTo>
                <a:cubicBezTo>
                  <a:pt x="5150" y="2107"/>
                  <a:pt x="5160" y="2212"/>
                  <a:pt x="5240" y="2224"/>
                </a:cubicBezTo>
                <a:cubicBezTo>
                  <a:pt x="5300" y="2236"/>
                  <a:pt x="5306" y="2236"/>
                  <a:pt x="5261" y="2306"/>
                </a:cubicBezTo>
                <a:cubicBezTo>
                  <a:pt x="5195" y="2405"/>
                  <a:pt x="5271" y="2508"/>
                  <a:pt x="5312" y="2600"/>
                </a:cubicBezTo>
                <a:cubicBezTo>
                  <a:pt x="5350" y="2691"/>
                  <a:pt x="5355" y="2778"/>
                  <a:pt x="5377" y="2876"/>
                </a:cubicBezTo>
                <a:cubicBezTo>
                  <a:pt x="5415" y="3047"/>
                  <a:pt x="5656" y="2923"/>
                  <a:pt x="5707" y="3080"/>
                </a:cubicBezTo>
                <a:cubicBezTo>
                  <a:pt x="5735" y="3165"/>
                  <a:pt x="5689" y="3240"/>
                  <a:pt x="5643" y="3307"/>
                </a:cubicBezTo>
                <a:cubicBezTo>
                  <a:pt x="5589" y="3386"/>
                  <a:pt x="5544" y="3471"/>
                  <a:pt x="5481" y="3544"/>
                </a:cubicBezTo>
                <a:cubicBezTo>
                  <a:pt x="5542" y="3591"/>
                  <a:pt x="5682" y="3749"/>
                  <a:pt x="5708" y="3809"/>
                </a:cubicBezTo>
                <a:cubicBezTo>
                  <a:pt x="5816" y="4031"/>
                  <a:pt x="5918" y="4011"/>
                  <a:pt x="6046" y="4090"/>
                </a:cubicBezTo>
                <a:cubicBezTo>
                  <a:pt x="6072" y="4107"/>
                  <a:pt x="6126" y="4109"/>
                  <a:pt x="6136" y="4139"/>
                </a:cubicBezTo>
                <a:cubicBezTo>
                  <a:pt x="6157" y="4205"/>
                  <a:pt x="6179" y="4293"/>
                  <a:pt x="6182" y="4362"/>
                </a:cubicBezTo>
                <a:cubicBezTo>
                  <a:pt x="6183" y="4397"/>
                  <a:pt x="6175" y="4484"/>
                  <a:pt x="6228" y="4487"/>
                </a:cubicBezTo>
                <a:cubicBezTo>
                  <a:pt x="6264" y="4490"/>
                  <a:pt x="6307" y="4471"/>
                  <a:pt x="6340" y="4497"/>
                </a:cubicBezTo>
                <a:cubicBezTo>
                  <a:pt x="6354" y="4508"/>
                  <a:pt x="6342" y="4629"/>
                  <a:pt x="6335" y="4660"/>
                </a:cubicBezTo>
                <a:cubicBezTo>
                  <a:pt x="6321" y="4733"/>
                  <a:pt x="6015" y="4662"/>
                  <a:pt x="6066" y="4793"/>
                </a:cubicBezTo>
                <a:cubicBezTo>
                  <a:pt x="5895" y="4755"/>
                  <a:pt x="5915" y="5068"/>
                  <a:pt x="5911" y="5165"/>
                </a:cubicBezTo>
                <a:cubicBezTo>
                  <a:pt x="5911" y="5175"/>
                  <a:pt x="5916" y="5219"/>
                  <a:pt x="5873" y="5203"/>
                </a:cubicBezTo>
                <a:cubicBezTo>
                  <a:pt x="5896" y="5281"/>
                  <a:pt x="5726" y="5211"/>
                  <a:pt x="5699" y="5203"/>
                </a:cubicBezTo>
                <a:cubicBezTo>
                  <a:pt x="5669" y="5194"/>
                  <a:pt x="5600" y="5200"/>
                  <a:pt x="5592" y="5158"/>
                </a:cubicBezTo>
                <a:cubicBezTo>
                  <a:pt x="5581" y="5100"/>
                  <a:pt x="5514" y="5135"/>
                  <a:pt x="5543" y="5162"/>
                </a:cubicBezTo>
                <a:cubicBezTo>
                  <a:pt x="5530" y="5164"/>
                  <a:pt x="5379" y="5160"/>
                  <a:pt x="5366" y="5150"/>
                </a:cubicBezTo>
                <a:cubicBezTo>
                  <a:pt x="5318" y="5111"/>
                  <a:pt x="5225" y="5117"/>
                  <a:pt x="5171" y="5133"/>
                </a:cubicBezTo>
                <a:cubicBezTo>
                  <a:pt x="5125" y="5147"/>
                  <a:pt x="5092" y="5122"/>
                  <a:pt x="5057" y="5097"/>
                </a:cubicBezTo>
                <a:cubicBezTo>
                  <a:pt x="5010" y="5064"/>
                  <a:pt x="4971" y="5084"/>
                  <a:pt x="4920" y="5070"/>
                </a:cubicBezTo>
                <a:cubicBezTo>
                  <a:pt x="4880" y="5059"/>
                  <a:pt x="4845" y="5092"/>
                  <a:pt x="4804" y="5075"/>
                </a:cubicBezTo>
                <a:cubicBezTo>
                  <a:pt x="4766" y="5060"/>
                  <a:pt x="4757" y="5007"/>
                  <a:pt x="4715" y="5055"/>
                </a:cubicBezTo>
                <a:cubicBezTo>
                  <a:pt x="4726" y="4997"/>
                  <a:pt x="4602" y="5013"/>
                  <a:pt x="4567" y="4981"/>
                </a:cubicBezTo>
                <a:cubicBezTo>
                  <a:pt x="4495" y="4913"/>
                  <a:pt x="4473" y="4762"/>
                  <a:pt x="4457" y="4669"/>
                </a:cubicBezTo>
                <a:cubicBezTo>
                  <a:pt x="4436" y="4552"/>
                  <a:pt x="4330" y="4487"/>
                  <a:pt x="4215" y="4496"/>
                </a:cubicBezTo>
                <a:cubicBezTo>
                  <a:pt x="4162" y="4500"/>
                  <a:pt x="4125" y="4544"/>
                  <a:pt x="4076" y="4558"/>
                </a:cubicBezTo>
                <a:cubicBezTo>
                  <a:pt x="4035" y="4570"/>
                  <a:pt x="3982" y="4578"/>
                  <a:pt x="4006" y="4626"/>
                </a:cubicBezTo>
                <a:cubicBezTo>
                  <a:pt x="4021" y="4656"/>
                  <a:pt x="3915" y="4643"/>
                  <a:pt x="3908" y="4644"/>
                </a:cubicBezTo>
                <a:cubicBezTo>
                  <a:pt x="3855" y="4657"/>
                  <a:pt x="3834" y="4712"/>
                  <a:pt x="3789" y="4735"/>
                </a:cubicBezTo>
                <a:cubicBezTo>
                  <a:pt x="3712" y="4773"/>
                  <a:pt x="3643" y="4669"/>
                  <a:pt x="3569" y="4669"/>
                </a:cubicBezTo>
                <a:cubicBezTo>
                  <a:pt x="3478" y="4669"/>
                  <a:pt x="3427" y="4687"/>
                  <a:pt x="3371" y="4603"/>
                </a:cubicBezTo>
                <a:cubicBezTo>
                  <a:pt x="3343" y="4561"/>
                  <a:pt x="3280" y="4548"/>
                  <a:pt x="3238" y="4524"/>
                </a:cubicBezTo>
                <a:cubicBezTo>
                  <a:pt x="3182" y="4494"/>
                  <a:pt x="3128" y="4460"/>
                  <a:pt x="3070" y="4434"/>
                </a:cubicBezTo>
                <a:cubicBezTo>
                  <a:pt x="3126" y="4381"/>
                  <a:pt x="2990" y="4332"/>
                  <a:pt x="2958" y="4318"/>
                </a:cubicBezTo>
                <a:cubicBezTo>
                  <a:pt x="2929" y="4304"/>
                  <a:pt x="2904" y="4279"/>
                  <a:pt x="2873" y="4272"/>
                </a:cubicBezTo>
                <a:cubicBezTo>
                  <a:pt x="2830" y="4261"/>
                  <a:pt x="2773" y="4278"/>
                  <a:pt x="2737" y="4251"/>
                </a:cubicBezTo>
                <a:cubicBezTo>
                  <a:pt x="2658" y="4192"/>
                  <a:pt x="2639" y="4137"/>
                  <a:pt x="2587" y="4055"/>
                </a:cubicBezTo>
                <a:cubicBezTo>
                  <a:pt x="2562" y="4015"/>
                  <a:pt x="2579" y="3962"/>
                  <a:pt x="2539" y="3930"/>
                </a:cubicBezTo>
                <a:cubicBezTo>
                  <a:pt x="2513" y="3909"/>
                  <a:pt x="2470" y="3897"/>
                  <a:pt x="2470" y="3855"/>
                </a:cubicBezTo>
                <a:cubicBezTo>
                  <a:pt x="2519" y="3860"/>
                  <a:pt x="2512" y="3817"/>
                  <a:pt x="2476" y="3809"/>
                </a:cubicBezTo>
                <a:cubicBezTo>
                  <a:pt x="2452" y="3804"/>
                  <a:pt x="2391" y="3808"/>
                  <a:pt x="2416" y="3765"/>
                </a:cubicBezTo>
                <a:cubicBezTo>
                  <a:pt x="2461" y="3686"/>
                  <a:pt x="2290" y="3645"/>
                  <a:pt x="2215" y="3452"/>
                </a:cubicBezTo>
                <a:cubicBezTo>
                  <a:pt x="2173" y="3342"/>
                  <a:pt x="2086" y="3535"/>
                  <a:pt x="2039" y="3469"/>
                </a:cubicBezTo>
                <a:cubicBezTo>
                  <a:pt x="2008" y="3425"/>
                  <a:pt x="1961" y="3456"/>
                  <a:pt x="1940" y="3415"/>
                </a:cubicBezTo>
                <a:cubicBezTo>
                  <a:pt x="1930" y="3395"/>
                  <a:pt x="1870" y="3385"/>
                  <a:pt x="1851" y="3354"/>
                </a:cubicBezTo>
                <a:cubicBezTo>
                  <a:pt x="1882" y="3352"/>
                  <a:pt x="1911" y="3364"/>
                  <a:pt x="1942" y="3354"/>
                </a:cubicBezTo>
                <a:cubicBezTo>
                  <a:pt x="1932" y="3312"/>
                  <a:pt x="1883" y="3301"/>
                  <a:pt x="1850" y="3321"/>
                </a:cubicBezTo>
                <a:cubicBezTo>
                  <a:pt x="1858" y="3330"/>
                  <a:pt x="1865" y="3339"/>
                  <a:pt x="1874" y="3348"/>
                </a:cubicBezTo>
                <a:cubicBezTo>
                  <a:pt x="1785" y="3336"/>
                  <a:pt x="1929" y="3538"/>
                  <a:pt x="1776" y="3475"/>
                </a:cubicBezTo>
                <a:cubicBezTo>
                  <a:pt x="1784" y="3500"/>
                  <a:pt x="1768" y="3510"/>
                  <a:pt x="1749" y="3508"/>
                </a:cubicBezTo>
                <a:lnTo>
                  <a:pt x="1749" y="3508"/>
                </a:lnTo>
                <a:cubicBezTo>
                  <a:pt x="1697" y="3495"/>
                  <a:pt x="1705" y="3413"/>
                  <a:pt x="1669" y="3387"/>
                </a:cubicBezTo>
                <a:cubicBezTo>
                  <a:pt x="1596" y="3335"/>
                  <a:pt x="1563" y="3316"/>
                  <a:pt x="1572" y="3251"/>
                </a:cubicBezTo>
                <a:cubicBezTo>
                  <a:pt x="1585" y="3166"/>
                  <a:pt x="1572" y="3140"/>
                  <a:pt x="1493" y="3134"/>
                </a:cubicBezTo>
                <a:cubicBezTo>
                  <a:pt x="1440" y="3130"/>
                  <a:pt x="1438" y="3028"/>
                  <a:pt x="1446" y="2992"/>
                </a:cubicBezTo>
                <a:cubicBezTo>
                  <a:pt x="1461" y="2917"/>
                  <a:pt x="1499" y="2861"/>
                  <a:pt x="1437" y="2807"/>
                </a:cubicBezTo>
                <a:cubicBezTo>
                  <a:pt x="1397" y="2771"/>
                  <a:pt x="1312" y="2620"/>
                  <a:pt x="1265" y="2616"/>
                </a:cubicBezTo>
                <a:cubicBezTo>
                  <a:pt x="1168" y="2609"/>
                  <a:pt x="1123" y="2519"/>
                  <a:pt x="1053" y="2479"/>
                </a:cubicBezTo>
                <a:cubicBezTo>
                  <a:pt x="1014" y="2457"/>
                  <a:pt x="987" y="2427"/>
                  <a:pt x="940" y="2438"/>
                </a:cubicBezTo>
                <a:cubicBezTo>
                  <a:pt x="910" y="2445"/>
                  <a:pt x="909" y="2397"/>
                  <a:pt x="877" y="2389"/>
                </a:cubicBezTo>
                <a:cubicBezTo>
                  <a:pt x="979" y="2359"/>
                  <a:pt x="798" y="2204"/>
                  <a:pt x="763" y="2181"/>
                </a:cubicBezTo>
                <a:cubicBezTo>
                  <a:pt x="741" y="2166"/>
                  <a:pt x="677" y="2107"/>
                  <a:pt x="660" y="2085"/>
                </a:cubicBezTo>
                <a:cubicBezTo>
                  <a:pt x="642" y="2060"/>
                  <a:pt x="673" y="2048"/>
                  <a:pt x="685" y="2011"/>
                </a:cubicBezTo>
                <a:cubicBezTo>
                  <a:pt x="707" y="1943"/>
                  <a:pt x="641" y="1942"/>
                  <a:pt x="643" y="1902"/>
                </a:cubicBezTo>
                <a:cubicBezTo>
                  <a:pt x="645" y="1884"/>
                  <a:pt x="654" y="1869"/>
                  <a:pt x="657" y="1851"/>
                </a:cubicBezTo>
                <a:cubicBezTo>
                  <a:pt x="676" y="1863"/>
                  <a:pt x="696" y="1869"/>
                  <a:pt x="719" y="1869"/>
                </a:cubicBezTo>
                <a:cubicBezTo>
                  <a:pt x="713" y="1836"/>
                  <a:pt x="695" y="1811"/>
                  <a:pt x="706" y="1775"/>
                </a:cubicBezTo>
                <a:cubicBezTo>
                  <a:pt x="715" y="1744"/>
                  <a:pt x="751" y="1750"/>
                  <a:pt x="750" y="1716"/>
                </a:cubicBezTo>
                <a:cubicBezTo>
                  <a:pt x="747" y="1643"/>
                  <a:pt x="836" y="1723"/>
                  <a:pt x="829" y="1650"/>
                </a:cubicBezTo>
                <a:cubicBezTo>
                  <a:pt x="824" y="1595"/>
                  <a:pt x="731" y="1550"/>
                  <a:pt x="764" y="1489"/>
                </a:cubicBezTo>
                <a:cubicBezTo>
                  <a:pt x="783" y="1454"/>
                  <a:pt x="837" y="1464"/>
                  <a:pt x="848" y="1418"/>
                </a:cubicBezTo>
                <a:cubicBezTo>
                  <a:pt x="793" y="1404"/>
                  <a:pt x="687" y="1424"/>
                  <a:pt x="654" y="1402"/>
                </a:cubicBezTo>
                <a:cubicBezTo>
                  <a:pt x="628" y="1383"/>
                  <a:pt x="600" y="1340"/>
                  <a:pt x="542" y="1353"/>
                </a:cubicBezTo>
                <a:cubicBezTo>
                  <a:pt x="577" y="1269"/>
                  <a:pt x="487" y="1237"/>
                  <a:pt x="438" y="1189"/>
                </a:cubicBezTo>
                <a:cubicBezTo>
                  <a:pt x="414" y="1166"/>
                  <a:pt x="436" y="1124"/>
                  <a:pt x="416" y="1099"/>
                </a:cubicBezTo>
                <a:cubicBezTo>
                  <a:pt x="406" y="1085"/>
                  <a:pt x="392" y="1086"/>
                  <a:pt x="381" y="1071"/>
                </a:cubicBezTo>
                <a:cubicBezTo>
                  <a:pt x="359" y="1042"/>
                  <a:pt x="357" y="965"/>
                  <a:pt x="322" y="940"/>
                </a:cubicBezTo>
                <a:cubicBezTo>
                  <a:pt x="320" y="933"/>
                  <a:pt x="319" y="928"/>
                  <a:pt x="320" y="926"/>
                </a:cubicBezTo>
                <a:cubicBezTo>
                  <a:pt x="335" y="863"/>
                  <a:pt x="292" y="888"/>
                  <a:pt x="261" y="845"/>
                </a:cubicBezTo>
                <a:cubicBezTo>
                  <a:pt x="231" y="802"/>
                  <a:pt x="246" y="731"/>
                  <a:pt x="211" y="716"/>
                </a:cubicBezTo>
                <a:cubicBezTo>
                  <a:pt x="193" y="708"/>
                  <a:pt x="123" y="686"/>
                  <a:pt x="126" y="658"/>
                </a:cubicBezTo>
                <a:cubicBezTo>
                  <a:pt x="130" y="616"/>
                  <a:pt x="149" y="557"/>
                  <a:pt x="181" y="527"/>
                </a:cubicBezTo>
                <a:cubicBezTo>
                  <a:pt x="93" y="509"/>
                  <a:pt x="133" y="392"/>
                  <a:pt x="94" y="347"/>
                </a:cubicBezTo>
                <a:cubicBezTo>
                  <a:pt x="71" y="321"/>
                  <a:pt x="79" y="299"/>
                  <a:pt x="65" y="269"/>
                </a:cubicBezTo>
                <a:cubicBezTo>
                  <a:pt x="57" y="253"/>
                  <a:pt x="21" y="187"/>
                  <a:pt x="0" y="153"/>
                </a:cubicBezTo>
                <a:close/>
                <a:moveTo>
                  <a:pt x="4074" y="4592"/>
                </a:moveTo>
                <a:cubicBezTo>
                  <a:pt x="4025" y="4632"/>
                  <a:pt x="3991" y="4703"/>
                  <a:pt x="3913" y="4690"/>
                </a:cubicBezTo>
                <a:cubicBezTo>
                  <a:pt x="3906" y="4763"/>
                  <a:pt x="4017" y="4688"/>
                  <a:pt x="4042" y="4677"/>
                </a:cubicBezTo>
                <a:cubicBezTo>
                  <a:pt x="4068" y="4666"/>
                  <a:pt x="4099" y="4675"/>
                  <a:pt x="4125" y="4662"/>
                </a:cubicBezTo>
                <a:cubicBezTo>
                  <a:pt x="4162" y="4645"/>
                  <a:pt x="4169" y="4587"/>
                  <a:pt x="4213" y="4583"/>
                </a:cubicBezTo>
                <a:cubicBezTo>
                  <a:pt x="4163" y="4534"/>
                  <a:pt x="4125" y="4615"/>
                  <a:pt x="4074" y="4592"/>
                </a:cubicBezTo>
                <a:close/>
                <a:moveTo>
                  <a:pt x="3539" y="4749"/>
                </a:moveTo>
                <a:cubicBezTo>
                  <a:pt x="3545" y="4724"/>
                  <a:pt x="3535" y="4722"/>
                  <a:pt x="3509" y="4743"/>
                </a:cubicBezTo>
                <a:cubicBezTo>
                  <a:pt x="3519" y="4745"/>
                  <a:pt x="3529" y="4747"/>
                  <a:pt x="3539" y="474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1" name="꙱ Indonesia (Republic of Indonesia) (ID) (H)">
            <a:extLst>
              <a:ext uri="{FF2B5EF4-FFF2-40B4-BE49-F238E27FC236}">
                <a16:creationId xmlns:a16="http://schemas.microsoft.com/office/drawing/2014/main" id="{C4654E0E-DD00-4625-B2DE-DFC4AE414614}"/>
              </a:ext>
            </a:extLst>
          </p:cNvPr>
          <p:cNvSpPr>
            <a:spLocks noEditPoints="1"/>
          </p:cNvSpPr>
          <p:nvPr/>
        </p:nvSpPr>
        <p:spPr bwMode="auto">
          <a:xfrm>
            <a:off x="6848028" y="2205173"/>
            <a:ext cx="1205812" cy="495949"/>
          </a:xfrm>
          <a:custGeom>
            <a:avLst/>
            <a:gdLst>
              <a:gd name="T0" fmla="*/ 12969 w 14616"/>
              <a:gd name="T1" fmla="*/ 2394 h 6010"/>
              <a:gd name="T2" fmla="*/ 13831 w 14616"/>
              <a:gd name="T3" fmla="*/ 4556 h 6010"/>
              <a:gd name="T4" fmla="*/ 13374 w 14616"/>
              <a:gd name="T5" fmla="*/ 2872 h 6010"/>
              <a:gd name="T6" fmla="*/ 13892 w 14616"/>
              <a:gd name="T7" fmla="*/ 4795 h 6010"/>
              <a:gd name="T8" fmla="*/ 12587 w 14616"/>
              <a:gd name="T9" fmla="*/ 3529 h 6010"/>
              <a:gd name="T10" fmla="*/ 12213 w 14616"/>
              <a:gd name="T11" fmla="*/ 3068 h 6010"/>
              <a:gd name="T12" fmla="*/ 11566 w 14616"/>
              <a:gd name="T13" fmla="*/ 2605 h 6010"/>
              <a:gd name="T14" fmla="*/ 8115 w 14616"/>
              <a:gd name="T15" fmla="*/ 3324 h 6010"/>
              <a:gd name="T16" fmla="*/ 8707 w 14616"/>
              <a:gd name="T17" fmla="*/ 3136 h 6010"/>
              <a:gd name="T18" fmla="*/ 8473 w 14616"/>
              <a:gd name="T19" fmla="*/ 1932 h 6010"/>
              <a:gd name="T20" fmla="*/ 8092 w 14616"/>
              <a:gd name="T21" fmla="*/ 1765 h 6010"/>
              <a:gd name="T22" fmla="*/ 8588 w 14616"/>
              <a:gd name="T23" fmla="*/ 3923 h 6010"/>
              <a:gd name="T24" fmla="*/ 8836 w 14616"/>
              <a:gd name="T25" fmla="*/ 3907 h 6010"/>
              <a:gd name="T26" fmla="*/ 8941 w 14616"/>
              <a:gd name="T27" fmla="*/ 3531 h 6010"/>
              <a:gd name="T28" fmla="*/ 9526 w 14616"/>
              <a:gd name="T29" fmla="*/ 2792 h 6010"/>
              <a:gd name="T30" fmla="*/ 10090 w 14616"/>
              <a:gd name="T31" fmla="*/ 3478 h 6010"/>
              <a:gd name="T32" fmla="*/ 10319 w 14616"/>
              <a:gd name="T33" fmla="*/ 2391 h 6010"/>
              <a:gd name="T34" fmla="*/ 10393 w 14616"/>
              <a:gd name="T35" fmla="*/ 2730 h 6010"/>
              <a:gd name="T36" fmla="*/ 10754 w 14616"/>
              <a:gd name="T37" fmla="*/ 1695 h 6010"/>
              <a:gd name="T38" fmla="*/ 10396 w 14616"/>
              <a:gd name="T39" fmla="*/ 2531 h 6010"/>
              <a:gd name="T40" fmla="*/ 10838 w 14616"/>
              <a:gd name="T41" fmla="*/ 3124 h 6010"/>
              <a:gd name="T42" fmla="*/ 10627 w 14616"/>
              <a:gd name="T43" fmla="*/ 1235 h 6010"/>
              <a:gd name="T44" fmla="*/ 11390 w 14616"/>
              <a:gd name="T45" fmla="*/ 2266 h 6010"/>
              <a:gd name="T46" fmla="*/ 11447 w 14616"/>
              <a:gd name="T47" fmla="*/ 2430 h 6010"/>
              <a:gd name="T48" fmla="*/ 9325 w 14616"/>
              <a:gd name="T49" fmla="*/ 5659 h 6010"/>
              <a:gd name="T50" fmla="*/ 3303 w 14616"/>
              <a:gd name="T51" fmla="*/ 4443 h 6010"/>
              <a:gd name="T52" fmla="*/ 5705 w 14616"/>
              <a:gd name="T53" fmla="*/ 5083 h 6010"/>
              <a:gd name="T54" fmla="*/ 4892 w 14616"/>
              <a:gd name="T55" fmla="*/ 4593 h 6010"/>
              <a:gd name="T56" fmla="*/ 6067 w 14616"/>
              <a:gd name="T57" fmla="*/ 4606 h 6010"/>
              <a:gd name="T58" fmla="*/ 6201 w 14616"/>
              <a:gd name="T59" fmla="*/ 4656 h 6010"/>
              <a:gd name="T60" fmla="*/ 7542 w 14616"/>
              <a:gd name="T61" fmla="*/ 5268 h 6010"/>
              <a:gd name="T62" fmla="*/ 7121 w 14616"/>
              <a:gd name="T63" fmla="*/ 5105 h 6010"/>
              <a:gd name="T64" fmla="*/ 8133 w 14616"/>
              <a:gd name="T65" fmla="*/ 5265 h 6010"/>
              <a:gd name="T66" fmla="*/ 8107 w 14616"/>
              <a:gd name="T67" fmla="*/ 4175 h 6010"/>
              <a:gd name="T68" fmla="*/ 8876 w 14616"/>
              <a:gd name="T69" fmla="*/ 5859 h 6010"/>
              <a:gd name="T70" fmla="*/ 9009 w 14616"/>
              <a:gd name="T71" fmla="*/ 5099 h 6010"/>
              <a:gd name="T72" fmla="*/ 9918 w 14616"/>
              <a:gd name="T73" fmla="*/ 4944 h 6010"/>
              <a:gd name="T74" fmla="*/ 10636 w 14616"/>
              <a:gd name="T75" fmla="*/ 4633 h 6010"/>
              <a:gd name="T76" fmla="*/ 11387 w 14616"/>
              <a:gd name="T77" fmla="*/ 4757 h 6010"/>
              <a:gd name="T78" fmla="*/ 12109 w 14616"/>
              <a:gd name="T79" fmla="*/ 4009 h 6010"/>
              <a:gd name="T80" fmla="*/ 174 w 14616"/>
              <a:gd name="T81" fmla="*/ 43 h 6010"/>
              <a:gd name="T82" fmla="*/ 1828 w 14616"/>
              <a:gd name="T83" fmla="*/ 2524 h 6010"/>
              <a:gd name="T84" fmla="*/ 3531 w 14616"/>
              <a:gd name="T85" fmla="*/ 3689 h 6010"/>
              <a:gd name="T86" fmla="*/ 2763 w 14616"/>
              <a:gd name="T87" fmla="*/ 2240 h 6010"/>
              <a:gd name="T88" fmla="*/ 1750 w 14616"/>
              <a:gd name="T89" fmla="*/ 1144 h 6010"/>
              <a:gd name="T90" fmla="*/ 866 w 14616"/>
              <a:gd name="T91" fmla="*/ 1379 h 6010"/>
              <a:gd name="T92" fmla="*/ 1293 w 14616"/>
              <a:gd name="T93" fmla="*/ 2464 h 6010"/>
              <a:gd name="T94" fmla="*/ 2484 w 14616"/>
              <a:gd name="T95" fmla="*/ 1572 h 6010"/>
              <a:gd name="T96" fmla="*/ 2709 w 14616"/>
              <a:gd name="T97" fmla="*/ 1865 h 6010"/>
              <a:gd name="T98" fmla="*/ 3015 w 14616"/>
              <a:gd name="T99" fmla="*/ 1705 h 6010"/>
              <a:gd name="T100" fmla="*/ 3104 w 14616"/>
              <a:gd name="T101" fmla="*/ 2053 h 6010"/>
              <a:gd name="T102" fmla="*/ 3808 w 14616"/>
              <a:gd name="T103" fmla="*/ 3216 h 6010"/>
              <a:gd name="T104" fmla="*/ 4243 w 14616"/>
              <a:gd name="T105" fmla="*/ 3256 h 6010"/>
              <a:gd name="T106" fmla="*/ 6818 w 14616"/>
              <a:gd name="T107" fmla="*/ 3282 h 6010"/>
              <a:gd name="T108" fmla="*/ 7240 w 14616"/>
              <a:gd name="T109" fmla="*/ 2243 h 6010"/>
              <a:gd name="T110" fmla="*/ 4960 w 14616"/>
              <a:gd name="T111" fmla="*/ 1752 h 6010"/>
              <a:gd name="T112" fmla="*/ 6808 w 14616"/>
              <a:gd name="T113" fmla="*/ 552 h 6010"/>
              <a:gd name="T114" fmla="*/ 7222 w 14616"/>
              <a:gd name="T115" fmla="*/ 1070 h 6010"/>
              <a:gd name="T116" fmla="*/ 7157 w 14616"/>
              <a:gd name="T117" fmla="*/ 2397 h 6010"/>
              <a:gd name="T118" fmla="*/ 5984 w 14616"/>
              <a:gd name="T119" fmla="*/ 3332 h 6010"/>
              <a:gd name="T120" fmla="*/ 4828 w 14616"/>
              <a:gd name="T121" fmla="*/ 2507 h 6010"/>
              <a:gd name="T122" fmla="*/ 12438 w 14616"/>
              <a:gd name="T123" fmla="*/ 4137 h 60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16" h="6010">
                <a:moveTo>
                  <a:pt x="12435" y="3510"/>
                </a:moveTo>
                <a:cubicBezTo>
                  <a:pt x="12414" y="3524"/>
                  <a:pt x="12420" y="3533"/>
                  <a:pt x="12453" y="3540"/>
                </a:cubicBezTo>
                <a:cubicBezTo>
                  <a:pt x="12447" y="3530"/>
                  <a:pt x="12441" y="3520"/>
                  <a:pt x="12435" y="3510"/>
                </a:cubicBezTo>
                <a:close/>
                <a:moveTo>
                  <a:pt x="12498" y="2735"/>
                </a:moveTo>
                <a:cubicBezTo>
                  <a:pt x="12471" y="2745"/>
                  <a:pt x="12468" y="2775"/>
                  <a:pt x="12477" y="2798"/>
                </a:cubicBezTo>
                <a:cubicBezTo>
                  <a:pt x="12479" y="2775"/>
                  <a:pt x="12485" y="2754"/>
                  <a:pt x="12498" y="2735"/>
                </a:cubicBezTo>
                <a:close/>
                <a:moveTo>
                  <a:pt x="12545" y="2830"/>
                </a:moveTo>
                <a:cubicBezTo>
                  <a:pt x="12523" y="2825"/>
                  <a:pt x="12521" y="2835"/>
                  <a:pt x="12539" y="2860"/>
                </a:cubicBezTo>
                <a:cubicBezTo>
                  <a:pt x="12541" y="2850"/>
                  <a:pt x="12543" y="2840"/>
                  <a:pt x="12545" y="2830"/>
                </a:cubicBezTo>
                <a:close/>
                <a:moveTo>
                  <a:pt x="12705" y="2448"/>
                </a:moveTo>
                <a:cubicBezTo>
                  <a:pt x="12668" y="2456"/>
                  <a:pt x="12674" y="2530"/>
                  <a:pt x="12714" y="2519"/>
                </a:cubicBezTo>
                <a:cubicBezTo>
                  <a:pt x="12738" y="2512"/>
                  <a:pt x="12714" y="2458"/>
                  <a:pt x="12705" y="2448"/>
                </a:cubicBezTo>
                <a:close/>
                <a:moveTo>
                  <a:pt x="12777" y="2637"/>
                </a:moveTo>
                <a:cubicBezTo>
                  <a:pt x="12776" y="2643"/>
                  <a:pt x="12775" y="2649"/>
                  <a:pt x="12774" y="2655"/>
                </a:cubicBezTo>
                <a:cubicBezTo>
                  <a:pt x="12795" y="2654"/>
                  <a:pt x="12816" y="2650"/>
                  <a:pt x="12836" y="2644"/>
                </a:cubicBezTo>
                <a:cubicBezTo>
                  <a:pt x="12816" y="2642"/>
                  <a:pt x="12796" y="2640"/>
                  <a:pt x="12777" y="2637"/>
                </a:cubicBezTo>
                <a:close/>
                <a:moveTo>
                  <a:pt x="12857" y="2340"/>
                </a:moveTo>
                <a:cubicBezTo>
                  <a:pt x="12857" y="2387"/>
                  <a:pt x="12935" y="2446"/>
                  <a:pt x="12969" y="2394"/>
                </a:cubicBezTo>
                <a:cubicBezTo>
                  <a:pt x="12994" y="2357"/>
                  <a:pt x="12876" y="2342"/>
                  <a:pt x="12857" y="2340"/>
                </a:cubicBezTo>
                <a:close/>
                <a:moveTo>
                  <a:pt x="12893" y="2682"/>
                </a:moveTo>
                <a:cubicBezTo>
                  <a:pt x="12891" y="2692"/>
                  <a:pt x="12889" y="2702"/>
                  <a:pt x="12887" y="2712"/>
                </a:cubicBezTo>
                <a:cubicBezTo>
                  <a:pt x="12969" y="2717"/>
                  <a:pt x="13135" y="2804"/>
                  <a:pt x="13201" y="2786"/>
                </a:cubicBezTo>
                <a:cubicBezTo>
                  <a:pt x="13237" y="2777"/>
                  <a:pt x="13278" y="2755"/>
                  <a:pt x="13317" y="2762"/>
                </a:cubicBezTo>
                <a:cubicBezTo>
                  <a:pt x="13285" y="2716"/>
                  <a:pt x="13204" y="2719"/>
                  <a:pt x="13156" y="2713"/>
                </a:cubicBezTo>
                <a:cubicBezTo>
                  <a:pt x="13068" y="2703"/>
                  <a:pt x="12981" y="2691"/>
                  <a:pt x="12893" y="2682"/>
                </a:cubicBezTo>
                <a:close/>
                <a:moveTo>
                  <a:pt x="13442" y="5087"/>
                </a:moveTo>
                <a:cubicBezTo>
                  <a:pt x="13439" y="5097"/>
                  <a:pt x="13436" y="5106"/>
                  <a:pt x="13433" y="5116"/>
                </a:cubicBezTo>
                <a:cubicBezTo>
                  <a:pt x="13563" y="5073"/>
                  <a:pt x="13618" y="5151"/>
                  <a:pt x="13744" y="5056"/>
                </a:cubicBezTo>
                <a:cubicBezTo>
                  <a:pt x="13733" y="5081"/>
                  <a:pt x="13771" y="5109"/>
                  <a:pt x="13807" y="5111"/>
                </a:cubicBezTo>
                <a:cubicBezTo>
                  <a:pt x="13817" y="5108"/>
                  <a:pt x="13827" y="5105"/>
                  <a:pt x="13837" y="5102"/>
                </a:cubicBezTo>
                <a:cubicBezTo>
                  <a:pt x="13821" y="5071"/>
                  <a:pt x="13823" y="5013"/>
                  <a:pt x="13773" y="5033"/>
                </a:cubicBezTo>
                <a:cubicBezTo>
                  <a:pt x="13802" y="5006"/>
                  <a:pt x="13920" y="4859"/>
                  <a:pt x="13895" y="4828"/>
                </a:cubicBezTo>
                <a:cubicBezTo>
                  <a:pt x="13819" y="4734"/>
                  <a:pt x="13770" y="4724"/>
                  <a:pt x="13654" y="4773"/>
                </a:cubicBezTo>
                <a:cubicBezTo>
                  <a:pt x="13535" y="4822"/>
                  <a:pt x="13489" y="4979"/>
                  <a:pt x="13442" y="5087"/>
                </a:cubicBezTo>
                <a:close/>
                <a:moveTo>
                  <a:pt x="13792" y="4511"/>
                </a:moveTo>
                <a:cubicBezTo>
                  <a:pt x="13794" y="4534"/>
                  <a:pt x="13809" y="4550"/>
                  <a:pt x="13831" y="4556"/>
                </a:cubicBezTo>
                <a:cubicBezTo>
                  <a:pt x="13829" y="4533"/>
                  <a:pt x="13815" y="4516"/>
                  <a:pt x="13792" y="4511"/>
                </a:cubicBezTo>
                <a:close/>
                <a:moveTo>
                  <a:pt x="11562" y="2468"/>
                </a:moveTo>
                <a:cubicBezTo>
                  <a:pt x="11572" y="2445"/>
                  <a:pt x="11568" y="2424"/>
                  <a:pt x="11550" y="2406"/>
                </a:cubicBezTo>
                <a:cubicBezTo>
                  <a:pt x="11643" y="2382"/>
                  <a:pt x="11720" y="2377"/>
                  <a:pt x="11792" y="2311"/>
                </a:cubicBezTo>
                <a:cubicBezTo>
                  <a:pt x="11987" y="2131"/>
                  <a:pt x="12139" y="2328"/>
                  <a:pt x="12233" y="2368"/>
                </a:cubicBezTo>
                <a:cubicBezTo>
                  <a:pt x="12312" y="2403"/>
                  <a:pt x="12394" y="2357"/>
                  <a:pt x="12468" y="2415"/>
                </a:cubicBezTo>
                <a:cubicBezTo>
                  <a:pt x="12411" y="2456"/>
                  <a:pt x="12466" y="2513"/>
                  <a:pt x="12490" y="2555"/>
                </a:cubicBezTo>
                <a:cubicBezTo>
                  <a:pt x="12522" y="2612"/>
                  <a:pt x="12485" y="2659"/>
                  <a:pt x="12464" y="2712"/>
                </a:cubicBezTo>
                <a:cubicBezTo>
                  <a:pt x="12411" y="2846"/>
                  <a:pt x="12491" y="3007"/>
                  <a:pt x="12551" y="3124"/>
                </a:cubicBezTo>
                <a:cubicBezTo>
                  <a:pt x="12572" y="3094"/>
                  <a:pt x="12543" y="3026"/>
                  <a:pt x="12578" y="3004"/>
                </a:cubicBezTo>
                <a:cubicBezTo>
                  <a:pt x="12626" y="2972"/>
                  <a:pt x="12620" y="3113"/>
                  <a:pt x="12620" y="3127"/>
                </a:cubicBezTo>
                <a:cubicBezTo>
                  <a:pt x="12621" y="3154"/>
                  <a:pt x="12630" y="3160"/>
                  <a:pt x="12648" y="3178"/>
                </a:cubicBezTo>
                <a:cubicBezTo>
                  <a:pt x="12675" y="3204"/>
                  <a:pt x="12662" y="3239"/>
                  <a:pt x="12686" y="3266"/>
                </a:cubicBezTo>
                <a:cubicBezTo>
                  <a:pt x="12731" y="3317"/>
                  <a:pt x="12825" y="3344"/>
                  <a:pt x="12877" y="3290"/>
                </a:cubicBezTo>
                <a:cubicBezTo>
                  <a:pt x="12915" y="3250"/>
                  <a:pt x="12954" y="3215"/>
                  <a:pt x="12993" y="3177"/>
                </a:cubicBezTo>
                <a:cubicBezTo>
                  <a:pt x="13034" y="3136"/>
                  <a:pt x="13042" y="3082"/>
                  <a:pt x="13097" y="3048"/>
                </a:cubicBezTo>
                <a:cubicBezTo>
                  <a:pt x="13146" y="3017"/>
                  <a:pt x="13132" y="2901"/>
                  <a:pt x="13194" y="2901"/>
                </a:cubicBezTo>
                <a:cubicBezTo>
                  <a:pt x="13269" y="2901"/>
                  <a:pt x="13304" y="2908"/>
                  <a:pt x="13374" y="2872"/>
                </a:cubicBezTo>
                <a:cubicBezTo>
                  <a:pt x="13423" y="2846"/>
                  <a:pt x="13426" y="2828"/>
                  <a:pt x="13404" y="2782"/>
                </a:cubicBezTo>
                <a:cubicBezTo>
                  <a:pt x="13387" y="2746"/>
                  <a:pt x="13495" y="2695"/>
                  <a:pt x="13517" y="2684"/>
                </a:cubicBezTo>
                <a:cubicBezTo>
                  <a:pt x="13573" y="2654"/>
                  <a:pt x="13624" y="2634"/>
                  <a:pt x="13682" y="2664"/>
                </a:cubicBezTo>
                <a:cubicBezTo>
                  <a:pt x="13759" y="2704"/>
                  <a:pt x="13850" y="2731"/>
                  <a:pt x="13918" y="2783"/>
                </a:cubicBezTo>
                <a:cubicBezTo>
                  <a:pt x="13975" y="2826"/>
                  <a:pt x="14041" y="2850"/>
                  <a:pt x="14105" y="2882"/>
                </a:cubicBezTo>
                <a:cubicBezTo>
                  <a:pt x="14149" y="2904"/>
                  <a:pt x="14234" y="2972"/>
                  <a:pt x="14286" y="2954"/>
                </a:cubicBezTo>
                <a:cubicBezTo>
                  <a:pt x="14351" y="2931"/>
                  <a:pt x="14378" y="2981"/>
                  <a:pt x="14444" y="2980"/>
                </a:cubicBezTo>
                <a:cubicBezTo>
                  <a:pt x="14513" y="2979"/>
                  <a:pt x="14548" y="3050"/>
                  <a:pt x="14616" y="3042"/>
                </a:cubicBezTo>
                <a:lnTo>
                  <a:pt x="14547" y="4337"/>
                </a:lnTo>
                <a:cubicBezTo>
                  <a:pt x="14529" y="4377"/>
                  <a:pt x="14502" y="4434"/>
                  <a:pt x="14493" y="4481"/>
                </a:cubicBezTo>
                <a:cubicBezTo>
                  <a:pt x="14481" y="4538"/>
                  <a:pt x="14527" y="4563"/>
                  <a:pt x="14531" y="4615"/>
                </a:cubicBezTo>
                <a:lnTo>
                  <a:pt x="14472" y="5366"/>
                </a:lnTo>
                <a:cubicBezTo>
                  <a:pt x="14383" y="5321"/>
                  <a:pt x="14365" y="5219"/>
                  <a:pt x="14297" y="5155"/>
                </a:cubicBezTo>
                <a:cubicBezTo>
                  <a:pt x="14264" y="5123"/>
                  <a:pt x="14136" y="5042"/>
                  <a:pt x="14196" y="4986"/>
                </a:cubicBezTo>
                <a:cubicBezTo>
                  <a:pt x="14157" y="5017"/>
                  <a:pt x="14088" y="5004"/>
                  <a:pt x="14041" y="5022"/>
                </a:cubicBezTo>
                <a:cubicBezTo>
                  <a:pt x="14002" y="5038"/>
                  <a:pt x="13928" y="5042"/>
                  <a:pt x="13949" y="4977"/>
                </a:cubicBezTo>
                <a:cubicBezTo>
                  <a:pt x="13930" y="5001"/>
                  <a:pt x="13879" y="5047"/>
                  <a:pt x="13846" y="5047"/>
                </a:cubicBezTo>
                <a:cubicBezTo>
                  <a:pt x="13766" y="5048"/>
                  <a:pt x="13960" y="4831"/>
                  <a:pt x="13892" y="4795"/>
                </a:cubicBezTo>
                <a:cubicBezTo>
                  <a:pt x="13855" y="4775"/>
                  <a:pt x="13844" y="4726"/>
                  <a:pt x="13816" y="4698"/>
                </a:cubicBezTo>
                <a:cubicBezTo>
                  <a:pt x="13864" y="4656"/>
                  <a:pt x="13929" y="4729"/>
                  <a:pt x="13967" y="4665"/>
                </a:cubicBezTo>
                <a:cubicBezTo>
                  <a:pt x="13900" y="4732"/>
                  <a:pt x="13813" y="4627"/>
                  <a:pt x="13766" y="4585"/>
                </a:cubicBezTo>
                <a:cubicBezTo>
                  <a:pt x="13828" y="4514"/>
                  <a:pt x="13898" y="4597"/>
                  <a:pt x="13961" y="4600"/>
                </a:cubicBezTo>
                <a:cubicBezTo>
                  <a:pt x="13907" y="4579"/>
                  <a:pt x="13860" y="4541"/>
                  <a:pt x="13810" y="4511"/>
                </a:cubicBezTo>
                <a:cubicBezTo>
                  <a:pt x="13892" y="4497"/>
                  <a:pt x="13767" y="4480"/>
                  <a:pt x="13733" y="4361"/>
                </a:cubicBezTo>
                <a:cubicBezTo>
                  <a:pt x="13719" y="4311"/>
                  <a:pt x="13673" y="4218"/>
                  <a:pt x="13739" y="4193"/>
                </a:cubicBezTo>
                <a:cubicBezTo>
                  <a:pt x="13674" y="4217"/>
                  <a:pt x="13670" y="4147"/>
                  <a:pt x="13730" y="4137"/>
                </a:cubicBezTo>
                <a:cubicBezTo>
                  <a:pt x="13707" y="4137"/>
                  <a:pt x="13652" y="4172"/>
                  <a:pt x="13635" y="4146"/>
                </a:cubicBezTo>
                <a:cubicBezTo>
                  <a:pt x="13614" y="4115"/>
                  <a:pt x="13656" y="4074"/>
                  <a:pt x="13641" y="4039"/>
                </a:cubicBezTo>
                <a:cubicBezTo>
                  <a:pt x="13622" y="4115"/>
                  <a:pt x="13565" y="3994"/>
                  <a:pt x="13540" y="3983"/>
                </a:cubicBezTo>
                <a:cubicBezTo>
                  <a:pt x="13498" y="3965"/>
                  <a:pt x="13496" y="3954"/>
                  <a:pt x="13463" y="3939"/>
                </a:cubicBezTo>
                <a:cubicBezTo>
                  <a:pt x="13438" y="3928"/>
                  <a:pt x="13378" y="3911"/>
                  <a:pt x="13363" y="3886"/>
                </a:cubicBezTo>
                <a:cubicBezTo>
                  <a:pt x="13342" y="3851"/>
                  <a:pt x="13215" y="3848"/>
                  <a:pt x="13175" y="3824"/>
                </a:cubicBezTo>
                <a:cubicBezTo>
                  <a:pt x="12868" y="3638"/>
                  <a:pt x="12858" y="3748"/>
                  <a:pt x="12746" y="3692"/>
                </a:cubicBezTo>
                <a:cubicBezTo>
                  <a:pt x="12693" y="3667"/>
                  <a:pt x="12624" y="3631"/>
                  <a:pt x="12602" y="3573"/>
                </a:cubicBezTo>
                <a:cubicBezTo>
                  <a:pt x="12581" y="3519"/>
                  <a:pt x="12667" y="3527"/>
                  <a:pt x="12697" y="3522"/>
                </a:cubicBezTo>
                <a:cubicBezTo>
                  <a:pt x="12661" y="3511"/>
                  <a:pt x="12616" y="3493"/>
                  <a:pt x="12587" y="3529"/>
                </a:cubicBezTo>
                <a:cubicBezTo>
                  <a:pt x="12555" y="3570"/>
                  <a:pt x="12533" y="3507"/>
                  <a:pt x="12504" y="3498"/>
                </a:cubicBezTo>
                <a:cubicBezTo>
                  <a:pt x="12503" y="3559"/>
                  <a:pt x="12408" y="3514"/>
                  <a:pt x="12453" y="3472"/>
                </a:cubicBezTo>
                <a:cubicBezTo>
                  <a:pt x="12388" y="3473"/>
                  <a:pt x="12363" y="3473"/>
                  <a:pt x="12346" y="3394"/>
                </a:cubicBezTo>
                <a:cubicBezTo>
                  <a:pt x="12343" y="3417"/>
                  <a:pt x="12331" y="3436"/>
                  <a:pt x="12312" y="3413"/>
                </a:cubicBezTo>
                <a:cubicBezTo>
                  <a:pt x="12286" y="3379"/>
                  <a:pt x="12307" y="3358"/>
                  <a:pt x="12304" y="3324"/>
                </a:cubicBezTo>
                <a:cubicBezTo>
                  <a:pt x="12298" y="3260"/>
                  <a:pt x="12362" y="3224"/>
                  <a:pt x="12364" y="3160"/>
                </a:cubicBezTo>
                <a:cubicBezTo>
                  <a:pt x="12348" y="3193"/>
                  <a:pt x="12293" y="3205"/>
                  <a:pt x="12293" y="3247"/>
                </a:cubicBezTo>
                <a:cubicBezTo>
                  <a:pt x="12293" y="3284"/>
                  <a:pt x="12296" y="3342"/>
                  <a:pt x="12242" y="3338"/>
                </a:cubicBezTo>
                <a:cubicBezTo>
                  <a:pt x="12304" y="3366"/>
                  <a:pt x="12214" y="3422"/>
                  <a:pt x="12207" y="3439"/>
                </a:cubicBezTo>
                <a:cubicBezTo>
                  <a:pt x="12205" y="3459"/>
                  <a:pt x="12204" y="3478"/>
                  <a:pt x="12204" y="3498"/>
                </a:cubicBezTo>
                <a:cubicBezTo>
                  <a:pt x="12189" y="3540"/>
                  <a:pt x="12103" y="3585"/>
                  <a:pt x="12059" y="3573"/>
                </a:cubicBezTo>
                <a:cubicBezTo>
                  <a:pt x="12019" y="3561"/>
                  <a:pt x="11996" y="3469"/>
                  <a:pt x="11995" y="3434"/>
                </a:cubicBezTo>
                <a:cubicBezTo>
                  <a:pt x="11994" y="3411"/>
                  <a:pt x="12025" y="3409"/>
                  <a:pt x="12041" y="3401"/>
                </a:cubicBezTo>
                <a:cubicBezTo>
                  <a:pt x="12083" y="3382"/>
                  <a:pt x="12018" y="3329"/>
                  <a:pt x="12029" y="3294"/>
                </a:cubicBezTo>
                <a:cubicBezTo>
                  <a:pt x="11978" y="3325"/>
                  <a:pt x="11914" y="3160"/>
                  <a:pt x="11843" y="3157"/>
                </a:cubicBezTo>
                <a:cubicBezTo>
                  <a:pt x="11732" y="3152"/>
                  <a:pt x="11791" y="3076"/>
                  <a:pt x="11871" y="3068"/>
                </a:cubicBezTo>
                <a:cubicBezTo>
                  <a:pt x="11954" y="3059"/>
                  <a:pt x="12014" y="3142"/>
                  <a:pt x="12072" y="3045"/>
                </a:cubicBezTo>
                <a:cubicBezTo>
                  <a:pt x="12115" y="2973"/>
                  <a:pt x="12246" y="2950"/>
                  <a:pt x="12213" y="3068"/>
                </a:cubicBezTo>
                <a:cubicBezTo>
                  <a:pt x="12222" y="3048"/>
                  <a:pt x="12229" y="3027"/>
                  <a:pt x="12233" y="3006"/>
                </a:cubicBezTo>
                <a:cubicBezTo>
                  <a:pt x="12245" y="3063"/>
                  <a:pt x="12310" y="2992"/>
                  <a:pt x="12308" y="3053"/>
                </a:cubicBezTo>
                <a:cubicBezTo>
                  <a:pt x="12317" y="3004"/>
                  <a:pt x="12334" y="3031"/>
                  <a:pt x="12346" y="3056"/>
                </a:cubicBezTo>
                <a:cubicBezTo>
                  <a:pt x="12358" y="3030"/>
                  <a:pt x="12360" y="2997"/>
                  <a:pt x="12337" y="2976"/>
                </a:cubicBezTo>
                <a:cubicBezTo>
                  <a:pt x="12358" y="2980"/>
                  <a:pt x="12378" y="2978"/>
                  <a:pt x="12397" y="2970"/>
                </a:cubicBezTo>
                <a:cubicBezTo>
                  <a:pt x="12380" y="2949"/>
                  <a:pt x="12381" y="2930"/>
                  <a:pt x="12400" y="2911"/>
                </a:cubicBezTo>
                <a:cubicBezTo>
                  <a:pt x="12336" y="2958"/>
                  <a:pt x="12385" y="2877"/>
                  <a:pt x="12397" y="2863"/>
                </a:cubicBezTo>
                <a:cubicBezTo>
                  <a:pt x="12329" y="2869"/>
                  <a:pt x="12292" y="2912"/>
                  <a:pt x="12219" y="2901"/>
                </a:cubicBezTo>
                <a:cubicBezTo>
                  <a:pt x="12173" y="2894"/>
                  <a:pt x="12113" y="2937"/>
                  <a:pt x="12073" y="2922"/>
                </a:cubicBezTo>
                <a:cubicBezTo>
                  <a:pt x="12025" y="2905"/>
                  <a:pt x="12005" y="2938"/>
                  <a:pt x="11967" y="2900"/>
                </a:cubicBezTo>
                <a:cubicBezTo>
                  <a:pt x="11954" y="2887"/>
                  <a:pt x="11916" y="2911"/>
                  <a:pt x="11904" y="2912"/>
                </a:cubicBezTo>
                <a:cubicBezTo>
                  <a:pt x="11862" y="2914"/>
                  <a:pt x="11828" y="2876"/>
                  <a:pt x="11797" y="2854"/>
                </a:cubicBezTo>
                <a:cubicBezTo>
                  <a:pt x="11805" y="2844"/>
                  <a:pt x="11813" y="2834"/>
                  <a:pt x="11821" y="2825"/>
                </a:cubicBezTo>
                <a:cubicBezTo>
                  <a:pt x="11787" y="2830"/>
                  <a:pt x="11757" y="2791"/>
                  <a:pt x="11769" y="2759"/>
                </a:cubicBezTo>
                <a:cubicBezTo>
                  <a:pt x="11774" y="2748"/>
                  <a:pt x="11790" y="2731"/>
                  <a:pt x="11787" y="2718"/>
                </a:cubicBezTo>
                <a:cubicBezTo>
                  <a:pt x="11782" y="2683"/>
                  <a:pt x="11727" y="2739"/>
                  <a:pt x="11764" y="2676"/>
                </a:cubicBezTo>
                <a:cubicBezTo>
                  <a:pt x="11734" y="2682"/>
                  <a:pt x="11726" y="2682"/>
                  <a:pt x="11729" y="2649"/>
                </a:cubicBezTo>
                <a:cubicBezTo>
                  <a:pt x="11686" y="2711"/>
                  <a:pt x="11603" y="2603"/>
                  <a:pt x="11566" y="2605"/>
                </a:cubicBezTo>
                <a:cubicBezTo>
                  <a:pt x="11601" y="2652"/>
                  <a:pt x="11516" y="2644"/>
                  <a:pt x="11494" y="2629"/>
                </a:cubicBezTo>
                <a:cubicBezTo>
                  <a:pt x="11434" y="2587"/>
                  <a:pt x="11551" y="2510"/>
                  <a:pt x="11562" y="2468"/>
                </a:cubicBezTo>
                <a:close/>
                <a:moveTo>
                  <a:pt x="539" y="1263"/>
                </a:moveTo>
                <a:cubicBezTo>
                  <a:pt x="552" y="1272"/>
                  <a:pt x="599" y="1277"/>
                  <a:pt x="592" y="1245"/>
                </a:cubicBezTo>
                <a:cubicBezTo>
                  <a:pt x="591" y="1242"/>
                  <a:pt x="506" y="1154"/>
                  <a:pt x="468" y="1162"/>
                </a:cubicBezTo>
                <a:cubicBezTo>
                  <a:pt x="480" y="1129"/>
                  <a:pt x="434" y="1104"/>
                  <a:pt x="411" y="1094"/>
                </a:cubicBezTo>
                <a:cubicBezTo>
                  <a:pt x="399" y="1088"/>
                  <a:pt x="389" y="1064"/>
                  <a:pt x="373" y="1077"/>
                </a:cubicBezTo>
                <a:cubicBezTo>
                  <a:pt x="343" y="1101"/>
                  <a:pt x="344" y="1126"/>
                  <a:pt x="374" y="1152"/>
                </a:cubicBezTo>
                <a:cubicBezTo>
                  <a:pt x="423" y="1195"/>
                  <a:pt x="511" y="1196"/>
                  <a:pt x="539" y="1263"/>
                </a:cubicBezTo>
                <a:close/>
                <a:moveTo>
                  <a:pt x="7768" y="3956"/>
                </a:moveTo>
                <a:cubicBezTo>
                  <a:pt x="7755" y="4006"/>
                  <a:pt x="7781" y="4052"/>
                  <a:pt x="7774" y="4101"/>
                </a:cubicBezTo>
                <a:cubicBezTo>
                  <a:pt x="7820" y="4080"/>
                  <a:pt x="7847" y="4168"/>
                  <a:pt x="7898" y="4130"/>
                </a:cubicBezTo>
                <a:cubicBezTo>
                  <a:pt x="7934" y="4104"/>
                  <a:pt x="7934" y="4099"/>
                  <a:pt x="7980" y="4104"/>
                </a:cubicBezTo>
                <a:cubicBezTo>
                  <a:pt x="8023" y="4109"/>
                  <a:pt x="8051" y="4060"/>
                  <a:pt x="8092" y="4092"/>
                </a:cubicBezTo>
                <a:cubicBezTo>
                  <a:pt x="8088" y="4022"/>
                  <a:pt x="8033" y="3962"/>
                  <a:pt x="8059" y="3891"/>
                </a:cubicBezTo>
                <a:cubicBezTo>
                  <a:pt x="8090" y="3804"/>
                  <a:pt x="8106" y="3747"/>
                  <a:pt x="8096" y="3651"/>
                </a:cubicBezTo>
                <a:cubicBezTo>
                  <a:pt x="8087" y="3571"/>
                  <a:pt x="8105" y="3508"/>
                  <a:pt x="8112" y="3430"/>
                </a:cubicBezTo>
                <a:cubicBezTo>
                  <a:pt x="8115" y="3395"/>
                  <a:pt x="8111" y="3359"/>
                  <a:pt x="8115" y="3324"/>
                </a:cubicBezTo>
                <a:cubicBezTo>
                  <a:pt x="8122" y="3264"/>
                  <a:pt x="8095" y="3264"/>
                  <a:pt x="8080" y="3213"/>
                </a:cubicBezTo>
                <a:cubicBezTo>
                  <a:pt x="8052" y="3115"/>
                  <a:pt x="8222" y="3034"/>
                  <a:pt x="8297" y="3058"/>
                </a:cubicBezTo>
                <a:cubicBezTo>
                  <a:pt x="8364" y="3079"/>
                  <a:pt x="8343" y="3229"/>
                  <a:pt x="8308" y="3269"/>
                </a:cubicBezTo>
                <a:cubicBezTo>
                  <a:pt x="8208" y="3379"/>
                  <a:pt x="8377" y="3505"/>
                  <a:pt x="8472" y="3556"/>
                </a:cubicBezTo>
                <a:cubicBezTo>
                  <a:pt x="8512" y="3578"/>
                  <a:pt x="8411" y="3729"/>
                  <a:pt x="8452" y="3791"/>
                </a:cubicBezTo>
                <a:cubicBezTo>
                  <a:pt x="8474" y="3824"/>
                  <a:pt x="8547" y="3841"/>
                  <a:pt x="8584" y="3846"/>
                </a:cubicBezTo>
                <a:cubicBezTo>
                  <a:pt x="8631" y="3853"/>
                  <a:pt x="8619" y="3779"/>
                  <a:pt x="8624" y="3752"/>
                </a:cubicBezTo>
                <a:cubicBezTo>
                  <a:pt x="8635" y="3693"/>
                  <a:pt x="8719" y="3704"/>
                  <a:pt x="8761" y="3687"/>
                </a:cubicBezTo>
                <a:cubicBezTo>
                  <a:pt x="8786" y="3677"/>
                  <a:pt x="8886" y="3728"/>
                  <a:pt x="8828" y="3656"/>
                </a:cubicBezTo>
                <a:cubicBezTo>
                  <a:pt x="8884" y="3726"/>
                  <a:pt x="8934" y="3577"/>
                  <a:pt x="8855" y="3555"/>
                </a:cubicBezTo>
                <a:cubicBezTo>
                  <a:pt x="8841" y="3627"/>
                  <a:pt x="8822" y="3527"/>
                  <a:pt x="8784" y="3528"/>
                </a:cubicBezTo>
                <a:cubicBezTo>
                  <a:pt x="8792" y="3517"/>
                  <a:pt x="8800" y="3506"/>
                  <a:pt x="8808" y="3495"/>
                </a:cubicBezTo>
                <a:cubicBezTo>
                  <a:pt x="8775" y="3494"/>
                  <a:pt x="8734" y="3451"/>
                  <a:pt x="8716" y="3427"/>
                </a:cubicBezTo>
                <a:cubicBezTo>
                  <a:pt x="8685" y="3388"/>
                  <a:pt x="8725" y="3356"/>
                  <a:pt x="8698" y="3317"/>
                </a:cubicBezTo>
                <a:cubicBezTo>
                  <a:pt x="8712" y="3321"/>
                  <a:pt x="8727" y="3324"/>
                  <a:pt x="8742" y="3326"/>
                </a:cubicBezTo>
                <a:cubicBezTo>
                  <a:pt x="8708" y="3306"/>
                  <a:pt x="8717" y="3256"/>
                  <a:pt x="8760" y="3258"/>
                </a:cubicBezTo>
                <a:cubicBezTo>
                  <a:pt x="8752" y="3243"/>
                  <a:pt x="8742" y="3229"/>
                  <a:pt x="8729" y="3218"/>
                </a:cubicBezTo>
                <a:cubicBezTo>
                  <a:pt x="8705" y="3192"/>
                  <a:pt x="8723" y="3165"/>
                  <a:pt x="8707" y="3136"/>
                </a:cubicBezTo>
                <a:cubicBezTo>
                  <a:pt x="8693" y="3113"/>
                  <a:pt x="8662" y="3111"/>
                  <a:pt x="8647" y="3089"/>
                </a:cubicBezTo>
                <a:cubicBezTo>
                  <a:pt x="8625" y="3056"/>
                  <a:pt x="8607" y="2931"/>
                  <a:pt x="8529" y="2892"/>
                </a:cubicBezTo>
                <a:cubicBezTo>
                  <a:pt x="8493" y="2875"/>
                  <a:pt x="8476" y="2799"/>
                  <a:pt x="8428" y="2822"/>
                </a:cubicBezTo>
                <a:cubicBezTo>
                  <a:pt x="8430" y="2796"/>
                  <a:pt x="8431" y="2770"/>
                  <a:pt x="8430" y="2745"/>
                </a:cubicBezTo>
                <a:cubicBezTo>
                  <a:pt x="8481" y="2787"/>
                  <a:pt x="8520" y="2826"/>
                  <a:pt x="8571" y="2756"/>
                </a:cubicBezTo>
                <a:cubicBezTo>
                  <a:pt x="8615" y="2695"/>
                  <a:pt x="8661" y="2694"/>
                  <a:pt x="8723" y="2659"/>
                </a:cubicBezTo>
                <a:cubicBezTo>
                  <a:pt x="8809" y="2612"/>
                  <a:pt x="8872" y="2411"/>
                  <a:pt x="8984" y="2415"/>
                </a:cubicBezTo>
                <a:cubicBezTo>
                  <a:pt x="9016" y="2416"/>
                  <a:pt x="9021" y="2508"/>
                  <a:pt x="9058" y="2469"/>
                </a:cubicBezTo>
                <a:cubicBezTo>
                  <a:pt x="9214" y="2306"/>
                  <a:pt x="8953" y="2286"/>
                  <a:pt x="8873" y="2352"/>
                </a:cubicBezTo>
                <a:cubicBezTo>
                  <a:pt x="8897" y="2355"/>
                  <a:pt x="8918" y="2365"/>
                  <a:pt x="8935" y="2382"/>
                </a:cubicBezTo>
                <a:cubicBezTo>
                  <a:pt x="8877" y="2384"/>
                  <a:pt x="8709" y="2343"/>
                  <a:pt x="8688" y="2419"/>
                </a:cubicBezTo>
                <a:cubicBezTo>
                  <a:pt x="8674" y="2470"/>
                  <a:pt x="8522" y="2468"/>
                  <a:pt x="8531" y="2397"/>
                </a:cubicBezTo>
                <a:cubicBezTo>
                  <a:pt x="8353" y="2507"/>
                  <a:pt x="8417" y="2640"/>
                  <a:pt x="8293" y="2613"/>
                </a:cubicBezTo>
                <a:cubicBezTo>
                  <a:pt x="8160" y="2584"/>
                  <a:pt x="8210" y="2532"/>
                  <a:pt x="8171" y="2467"/>
                </a:cubicBezTo>
                <a:cubicBezTo>
                  <a:pt x="8145" y="2425"/>
                  <a:pt x="8127" y="2459"/>
                  <a:pt x="8099" y="2438"/>
                </a:cubicBezTo>
                <a:cubicBezTo>
                  <a:pt x="7982" y="2353"/>
                  <a:pt x="7985" y="2021"/>
                  <a:pt x="8156" y="1929"/>
                </a:cubicBezTo>
                <a:cubicBezTo>
                  <a:pt x="8199" y="1906"/>
                  <a:pt x="8306" y="1944"/>
                  <a:pt x="8351" y="1961"/>
                </a:cubicBezTo>
                <a:cubicBezTo>
                  <a:pt x="8383" y="1972"/>
                  <a:pt x="8445" y="1945"/>
                  <a:pt x="8473" y="1932"/>
                </a:cubicBezTo>
                <a:cubicBezTo>
                  <a:pt x="8533" y="1904"/>
                  <a:pt x="8549" y="1947"/>
                  <a:pt x="8607" y="1955"/>
                </a:cubicBezTo>
                <a:cubicBezTo>
                  <a:pt x="8696" y="1969"/>
                  <a:pt x="8874" y="1877"/>
                  <a:pt x="9025" y="1986"/>
                </a:cubicBezTo>
                <a:cubicBezTo>
                  <a:pt x="9106" y="2045"/>
                  <a:pt x="9359" y="2005"/>
                  <a:pt x="9426" y="1928"/>
                </a:cubicBezTo>
                <a:cubicBezTo>
                  <a:pt x="9471" y="1874"/>
                  <a:pt x="9487" y="1815"/>
                  <a:pt x="9542" y="1765"/>
                </a:cubicBezTo>
                <a:cubicBezTo>
                  <a:pt x="9601" y="1712"/>
                  <a:pt x="9599" y="1622"/>
                  <a:pt x="9662" y="1575"/>
                </a:cubicBezTo>
                <a:cubicBezTo>
                  <a:pt x="9640" y="1560"/>
                  <a:pt x="9627" y="1536"/>
                  <a:pt x="9636" y="1509"/>
                </a:cubicBezTo>
                <a:cubicBezTo>
                  <a:pt x="9612" y="1515"/>
                  <a:pt x="9580" y="1499"/>
                  <a:pt x="9560" y="1516"/>
                </a:cubicBezTo>
                <a:cubicBezTo>
                  <a:pt x="9530" y="1541"/>
                  <a:pt x="9532" y="1589"/>
                  <a:pt x="9491" y="1602"/>
                </a:cubicBezTo>
                <a:cubicBezTo>
                  <a:pt x="9430" y="1621"/>
                  <a:pt x="9469" y="1640"/>
                  <a:pt x="9440" y="1679"/>
                </a:cubicBezTo>
                <a:cubicBezTo>
                  <a:pt x="9423" y="1701"/>
                  <a:pt x="9382" y="1692"/>
                  <a:pt x="9370" y="1723"/>
                </a:cubicBezTo>
                <a:cubicBezTo>
                  <a:pt x="9340" y="1799"/>
                  <a:pt x="9223" y="1813"/>
                  <a:pt x="9158" y="1799"/>
                </a:cubicBezTo>
                <a:cubicBezTo>
                  <a:pt x="9103" y="1787"/>
                  <a:pt x="9038" y="1774"/>
                  <a:pt x="8981" y="1777"/>
                </a:cubicBezTo>
                <a:cubicBezTo>
                  <a:pt x="8949" y="1779"/>
                  <a:pt x="8919" y="1814"/>
                  <a:pt x="8892" y="1803"/>
                </a:cubicBezTo>
                <a:cubicBezTo>
                  <a:pt x="8810" y="1770"/>
                  <a:pt x="8752" y="1755"/>
                  <a:pt x="8664" y="1745"/>
                </a:cubicBezTo>
                <a:cubicBezTo>
                  <a:pt x="8619" y="1741"/>
                  <a:pt x="8593" y="1727"/>
                  <a:pt x="8545" y="1732"/>
                </a:cubicBezTo>
                <a:cubicBezTo>
                  <a:pt x="8490" y="1738"/>
                  <a:pt x="8474" y="1663"/>
                  <a:pt x="8446" y="1664"/>
                </a:cubicBezTo>
                <a:cubicBezTo>
                  <a:pt x="8410" y="1664"/>
                  <a:pt x="8277" y="1599"/>
                  <a:pt x="8269" y="1673"/>
                </a:cubicBezTo>
                <a:cubicBezTo>
                  <a:pt x="8259" y="1775"/>
                  <a:pt x="8167" y="1871"/>
                  <a:pt x="8092" y="1765"/>
                </a:cubicBezTo>
                <a:cubicBezTo>
                  <a:pt x="8085" y="1798"/>
                  <a:pt x="8074" y="1823"/>
                  <a:pt x="8049" y="1846"/>
                </a:cubicBezTo>
                <a:cubicBezTo>
                  <a:pt x="8014" y="1877"/>
                  <a:pt x="8021" y="1924"/>
                  <a:pt x="7987" y="1952"/>
                </a:cubicBezTo>
                <a:cubicBezTo>
                  <a:pt x="7922" y="2004"/>
                  <a:pt x="8007" y="2094"/>
                  <a:pt x="7941" y="2142"/>
                </a:cubicBezTo>
                <a:cubicBezTo>
                  <a:pt x="7935" y="2118"/>
                  <a:pt x="7918" y="2103"/>
                  <a:pt x="7893" y="2109"/>
                </a:cubicBezTo>
                <a:cubicBezTo>
                  <a:pt x="7910" y="2172"/>
                  <a:pt x="7958" y="2157"/>
                  <a:pt x="7938" y="2229"/>
                </a:cubicBezTo>
                <a:cubicBezTo>
                  <a:pt x="7920" y="2296"/>
                  <a:pt x="7981" y="2356"/>
                  <a:pt x="7962" y="2424"/>
                </a:cubicBezTo>
                <a:cubicBezTo>
                  <a:pt x="7948" y="2399"/>
                  <a:pt x="7942" y="2370"/>
                  <a:pt x="7920" y="2350"/>
                </a:cubicBezTo>
                <a:cubicBezTo>
                  <a:pt x="7883" y="2450"/>
                  <a:pt x="7804" y="2503"/>
                  <a:pt x="7798" y="2617"/>
                </a:cubicBezTo>
                <a:cubicBezTo>
                  <a:pt x="7796" y="2668"/>
                  <a:pt x="7800" y="2722"/>
                  <a:pt x="7797" y="2772"/>
                </a:cubicBezTo>
                <a:cubicBezTo>
                  <a:pt x="7792" y="2830"/>
                  <a:pt x="7738" y="2868"/>
                  <a:pt x="7734" y="2930"/>
                </a:cubicBezTo>
                <a:cubicBezTo>
                  <a:pt x="7729" y="3013"/>
                  <a:pt x="7594" y="3051"/>
                  <a:pt x="7615" y="3120"/>
                </a:cubicBezTo>
                <a:cubicBezTo>
                  <a:pt x="7627" y="3158"/>
                  <a:pt x="7658" y="3134"/>
                  <a:pt x="7624" y="3189"/>
                </a:cubicBezTo>
                <a:cubicBezTo>
                  <a:pt x="7595" y="3237"/>
                  <a:pt x="7633" y="3340"/>
                  <a:pt x="7653" y="3389"/>
                </a:cubicBezTo>
                <a:cubicBezTo>
                  <a:pt x="7680" y="3359"/>
                  <a:pt x="7749" y="3347"/>
                  <a:pt x="7786" y="3345"/>
                </a:cubicBezTo>
                <a:cubicBezTo>
                  <a:pt x="7868" y="3341"/>
                  <a:pt x="7803" y="3421"/>
                  <a:pt x="7830" y="3468"/>
                </a:cubicBezTo>
                <a:cubicBezTo>
                  <a:pt x="7874" y="3547"/>
                  <a:pt x="7863" y="3615"/>
                  <a:pt x="7849" y="3706"/>
                </a:cubicBezTo>
                <a:cubicBezTo>
                  <a:pt x="7838" y="3781"/>
                  <a:pt x="7819" y="3897"/>
                  <a:pt x="7768" y="3956"/>
                </a:cubicBezTo>
                <a:close/>
                <a:moveTo>
                  <a:pt x="8588" y="3923"/>
                </a:moveTo>
                <a:cubicBezTo>
                  <a:pt x="8492" y="3956"/>
                  <a:pt x="8578" y="4064"/>
                  <a:pt x="8583" y="4059"/>
                </a:cubicBezTo>
                <a:cubicBezTo>
                  <a:pt x="8609" y="4035"/>
                  <a:pt x="8606" y="3950"/>
                  <a:pt x="8588" y="3923"/>
                </a:cubicBezTo>
                <a:close/>
                <a:moveTo>
                  <a:pt x="8615" y="2278"/>
                </a:moveTo>
                <a:cubicBezTo>
                  <a:pt x="8598" y="2248"/>
                  <a:pt x="8556" y="2247"/>
                  <a:pt x="8555" y="2287"/>
                </a:cubicBezTo>
                <a:cubicBezTo>
                  <a:pt x="8577" y="2295"/>
                  <a:pt x="8596" y="2292"/>
                  <a:pt x="8615" y="2278"/>
                </a:cubicBezTo>
                <a:close/>
                <a:moveTo>
                  <a:pt x="8659" y="2246"/>
                </a:moveTo>
                <a:cubicBezTo>
                  <a:pt x="8640" y="2219"/>
                  <a:pt x="8617" y="2219"/>
                  <a:pt x="8597" y="2246"/>
                </a:cubicBezTo>
                <a:cubicBezTo>
                  <a:pt x="8616" y="2259"/>
                  <a:pt x="8639" y="2259"/>
                  <a:pt x="8659" y="2246"/>
                </a:cubicBezTo>
                <a:close/>
                <a:moveTo>
                  <a:pt x="8760" y="4051"/>
                </a:moveTo>
                <a:cubicBezTo>
                  <a:pt x="8772" y="4036"/>
                  <a:pt x="8803" y="4003"/>
                  <a:pt x="8792" y="3980"/>
                </a:cubicBezTo>
                <a:cubicBezTo>
                  <a:pt x="8771" y="3940"/>
                  <a:pt x="8812" y="3921"/>
                  <a:pt x="8823" y="3886"/>
                </a:cubicBezTo>
                <a:cubicBezTo>
                  <a:pt x="8829" y="3867"/>
                  <a:pt x="8854" y="3735"/>
                  <a:pt x="8801" y="3764"/>
                </a:cubicBezTo>
                <a:cubicBezTo>
                  <a:pt x="8775" y="3778"/>
                  <a:pt x="8741" y="3796"/>
                  <a:pt x="8718" y="3815"/>
                </a:cubicBezTo>
                <a:cubicBezTo>
                  <a:pt x="8675" y="3850"/>
                  <a:pt x="8740" y="3896"/>
                  <a:pt x="8709" y="3934"/>
                </a:cubicBezTo>
                <a:cubicBezTo>
                  <a:pt x="8617" y="4049"/>
                  <a:pt x="8745" y="4060"/>
                  <a:pt x="8745" y="4003"/>
                </a:cubicBezTo>
                <a:cubicBezTo>
                  <a:pt x="8749" y="4019"/>
                  <a:pt x="8755" y="4035"/>
                  <a:pt x="8760" y="4051"/>
                </a:cubicBezTo>
                <a:close/>
                <a:moveTo>
                  <a:pt x="8944" y="3683"/>
                </a:moveTo>
                <a:cubicBezTo>
                  <a:pt x="8868" y="3684"/>
                  <a:pt x="8840" y="3848"/>
                  <a:pt x="8836" y="3907"/>
                </a:cubicBezTo>
                <a:cubicBezTo>
                  <a:pt x="8833" y="3967"/>
                  <a:pt x="8809" y="3994"/>
                  <a:pt x="8787" y="4049"/>
                </a:cubicBezTo>
                <a:cubicBezTo>
                  <a:pt x="8759" y="4118"/>
                  <a:pt x="8802" y="4099"/>
                  <a:pt x="8840" y="4140"/>
                </a:cubicBezTo>
                <a:cubicBezTo>
                  <a:pt x="8859" y="4115"/>
                  <a:pt x="8861" y="4081"/>
                  <a:pt x="8880" y="4057"/>
                </a:cubicBezTo>
                <a:cubicBezTo>
                  <a:pt x="8900" y="4032"/>
                  <a:pt x="8936" y="4046"/>
                  <a:pt x="8954" y="4022"/>
                </a:cubicBezTo>
                <a:cubicBezTo>
                  <a:pt x="8981" y="3989"/>
                  <a:pt x="8926" y="3931"/>
                  <a:pt x="8893" y="3965"/>
                </a:cubicBezTo>
                <a:cubicBezTo>
                  <a:pt x="8902" y="3929"/>
                  <a:pt x="8900" y="3891"/>
                  <a:pt x="8911" y="3855"/>
                </a:cubicBezTo>
                <a:cubicBezTo>
                  <a:pt x="8917" y="3831"/>
                  <a:pt x="8961" y="3752"/>
                  <a:pt x="8971" y="3822"/>
                </a:cubicBezTo>
                <a:cubicBezTo>
                  <a:pt x="9004" y="3767"/>
                  <a:pt x="8941" y="3735"/>
                  <a:pt x="8944" y="3683"/>
                </a:cubicBezTo>
                <a:close/>
                <a:moveTo>
                  <a:pt x="9030" y="2697"/>
                </a:moveTo>
                <a:cubicBezTo>
                  <a:pt x="9029" y="2676"/>
                  <a:pt x="9031" y="2655"/>
                  <a:pt x="9036" y="2634"/>
                </a:cubicBezTo>
                <a:cubicBezTo>
                  <a:pt x="9149" y="2693"/>
                  <a:pt x="9121" y="2469"/>
                  <a:pt x="9030" y="2608"/>
                </a:cubicBezTo>
                <a:cubicBezTo>
                  <a:pt x="9001" y="2564"/>
                  <a:pt x="9060" y="2552"/>
                  <a:pt x="9000" y="2533"/>
                </a:cubicBezTo>
                <a:cubicBezTo>
                  <a:pt x="8905" y="2504"/>
                  <a:pt x="8892" y="2599"/>
                  <a:pt x="8914" y="2679"/>
                </a:cubicBezTo>
                <a:cubicBezTo>
                  <a:pt x="8948" y="2662"/>
                  <a:pt x="8967" y="2628"/>
                  <a:pt x="8982" y="2596"/>
                </a:cubicBezTo>
                <a:cubicBezTo>
                  <a:pt x="9015" y="2620"/>
                  <a:pt x="8984" y="2693"/>
                  <a:pt x="9030" y="2697"/>
                </a:cubicBezTo>
                <a:close/>
                <a:moveTo>
                  <a:pt x="8941" y="3531"/>
                </a:moveTo>
                <a:cubicBezTo>
                  <a:pt x="8907" y="3545"/>
                  <a:pt x="8911" y="3607"/>
                  <a:pt x="8945" y="3620"/>
                </a:cubicBezTo>
                <a:cubicBezTo>
                  <a:pt x="8994" y="3639"/>
                  <a:pt x="9023" y="3542"/>
                  <a:pt x="8941" y="3531"/>
                </a:cubicBezTo>
                <a:close/>
                <a:moveTo>
                  <a:pt x="9057" y="2540"/>
                </a:moveTo>
                <a:cubicBezTo>
                  <a:pt x="9047" y="2552"/>
                  <a:pt x="9041" y="2549"/>
                  <a:pt x="9051" y="2569"/>
                </a:cubicBezTo>
                <a:cubicBezTo>
                  <a:pt x="9053" y="2559"/>
                  <a:pt x="9055" y="2550"/>
                  <a:pt x="9057" y="2540"/>
                </a:cubicBezTo>
                <a:close/>
                <a:moveTo>
                  <a:pt x="9071" y="2715"/>
                </a:moveTo>
                <a:cubicBezTo>
                  <a:pt x="9058" y="2720"/>
                  <a:pt x="9051" y="2730"/>
                  <a:pt x="9051" y="2745"/>
                </a:cubicBezTo>
                <a:cubicBezTo>
                  <a:pt x="9058" y="2735"/>
                  <a:pt x="9065" y="2725"/>
                  <a:pt x="9071" y="2715"/>
                </a:cubicBezTo>
                <a:close/>
                <a:moveTo>
                  <a:pt x="9075" y="3985"/>
                </a:moveTo>
                <a:cubicBezTo>
                  <a:pt x="9078" y="4006"/>
                  <a:pt x="9075" y="4015"/>
                  <a:pt x="9102" y="4015"/>
                </a:cubicBezTo>
                <a:cubicBezTo>
                  <a:pt x="9093" y="4005"/>
                  <a:pt x="9084" y="3995"/>
                  <a:pt x="9075" y="3985"/>
                </a:cubicBezTo>
                <a:close/>
                <a:moveTo>
                  <a:pt x="9125" y="4062"/>
                </a:moveTo>
                <a:cubicBezTo>
                  <a:pt x="9127" y="4079"/>
                  <a:pt x="9137" y="4088"/>
                  <a:pt x="9155" y="4089"/>
                </a:cubicBezTo>
                <a:cubicBezTo>
                  <a:pt x="9145" y="4080"/>
                  <a:pt x="9135" y="4071"/>
                  <a:pt x="9125" y="4062"/>
                </a:cubicBezTo>
                <a:close/>
                <a:moveTo>
                  <a:pt x="9208" y="4214"/>
                </a:moveTo>
                <a:cubicBezTo>
                  <a:pt x="9187" y="4235"/>
                  <a:pt x="9194" y="4245"/>
                  <a:pt x="9229" y="4244"/>
                </a:cubicBezTo>
                <a:cubicBezTo>
                  <a:pt x="9222" y="4234"/>
                  <a:pt x="9215" y="4224"/>
                  <a:pt x="9208" y="4214"/>
                </a:cubicBezTo>
                <a:close/>
                <a:moveTo>
                  <a:pt x="9401" y="2703"/>
                </a:moveTo>
                <a:cubicBezTo>
                  <a:pt x="9349" y="2779"/>
                  <a:pt x="9391" y="2845"/>
                  <a:pt x="9481" y="2815"/>
                </a:cubicBezTo>
                <a:cubicBezTo>
                  <a:pt x="9496" y="2807"/>
                  <a:pt x="9510" y="2799"/>
                  <a:pt x="9526" y="2792"/>
                </a:cubicBezTo>
                <a:cubicBezTo>
                  <a:pt x="9543" y="2795"/>
                  <a:pt x="9560" y="2797"/>
                  <a:pt x="9578" y="2797"/>
                </a:cubicBezTo>
                <a:cubicBezTo>
                  <a:pt x="9611" y="2780"/>
                  <a:pt x="9668" y="2793"/>
                  <a:pt x="9683" y="2750"/>
                </a:cubicBezTo>
                <a:cubicBezTo>
                  <a:pt x="9660" y="2753"/>
                  <a:pt x="9644" y="2741"/>
                  <a:pt x="9639" y="2718"/>
                </a:cubicBezTo>
                <a:cubicBezTo>
                  <a:pt x="9600" y="2772"/>
                  <a:pt x="9459" y="2683"/>
                  <a:pt x="9401" y="2703"/>
                </a:cubicBezTo>
                <a:close/>
                <a:moveTo>
                  <a:pt x="9713" y="1129"/>
                </a:moveTo>
                <a:cubicBezTo>
                  <a:pt x="9682" y="1122"/>
                  <a:pt x="9679" y="1132"/>
                  <a:pt x="9704" y="1159"/>
                </a:cubicBezTo>
                <a:cubicBezTo>
                  <a:pt x="9707" y="1149"/>
                  <a:pt x="9710" y="1139"/>
                  <a:pt x="9713" y="1129"/>
                </a:cubicBezTo>
                <a:close/>
                <a:moveTo>
                  <a:pt x="9775" y="916"/>
                </a:moveTo>
                <a:cubicBezTo>
                  <a:pt x="9793" y="878"/>
                  <a:pt x="9741" y="760"/>
                  <a:pt x="9695" y="812"/>
                </a:cubicBezTo>
                <a:cubicBezTo>
                  <a:pt x="9743" y="825"/>
                  <a:pt x="9727" y="895"/>
                  <a:pt x="9775" y="916"/>
                </a:cubicBezTo>
                <a:close/>
                <a:moveTo>
                  <a:pt x="9713" y="2747"/>
                </a:moveTo>
                <a:cubicBezTo>
                  <a:pt x="9670" y="2792"/>
                  <a:pt x="9780" y="2794"/>
                  <a:pt x="9801" y="2795"/>
                </a:cubicBezTo>
                <a:cubicBezTo>
                  <a:pt x="9859" y="2796"/>
                  <a:pt x="9944" y="2805"/>
                  <a:pt x="9989" y="2759"/>
                </a:cubicBezTo>
                <a:cubicBezTo>
                  <a:pt x="9898" y="2746"/>
                  <a:pt x="9802" y="2780"/>
                  <a:pt x="9713" y="2747"/>
                </a:cubicBezTo>
                <a:close/>
                <a:moveTo>
                  <a:pt x="9882" y="2815"/>
                </a:moveTo>
                <a:cubicBezTo>
                  <a:pt x="9818" y="2829"/>
                  <a:pt x="9876" y="2974"/>
                  <a:pt x="9909" y="2997"/>
                </a:cubicBezTo>
                <a:cubicBezTo>
                  <a:pt x="9922" y="2974"/>
                  <a:pt x="9897" y="2839"/>
                  <a:pt x="9882" y="2815"/>
                </a:cubicBezTo>
                <a:close/>
                <a:moveTo>
                  <a:pt x="10090" y="3478"/>
                </a:moveTo>
                <a:cubicBezTo>
                  <a:pt x="10133" y="3456"/>
                  <a:pt x="10229" y="3442"/>
                  <a:pt x="10257" y="3400"/>
                </a:cubicBezTo>
                <a:cubicBezTo>
                  <a:pt x="10292" y="3347"/>
                  <a:pt x="10273" y="3309"/>
                  <a:pt x="10218" y="3297"/>
                </a:cubicBezTo>
                <a:cubicBezTo>
                  <a:pt x="10261" y="3248"/>
                  <a:pt x="10167" y="3217"/>
                  <a:pt x="10134" y="3209"/>
                </a:cubicBezTo>
                <a:cubicBezTo>
                  <a:pt x="10073" y="3194"/>
                  <a:pt x="10018" y="3213"/>
                  <a:pt x="9957" y="3220"/>
                </a:cubicBezTo>
                <a:cubicBezTo>
                  <a:pt x="9883" y="3228"/>
                  <a:pt x="9867" y="3265"/>
                  <a:pt x="9901" y="3336"/>
                </a:cubicBezTo>
                <a:cubicBezTo>
                  <a:pt x="9936" y="3412"/>
                  <a:pt x="10021" y="3441"/>
                  <a:pt x="10090" y="3478"/>
                </a:cubicBezTo>
                <a:close/>
                <a:moveTo>
                  <a:pt x="10096" y="758"/>
                </a:moveTo>
                <a:cubicBezTo>
                  <a:pt x="10104" y="734"/>
                  <a:pt x="10095" y="711"/>
                  <a:pt x="10075" y="696"/>
                </a:cubicBezTo>
                <a:cubicBezTo>
                  <a:pt x="10081" y="717"/>
                  <a:pt x="10088" y="738"/>
                  <a:pt x="10096" y="758"/>
                </a:cubicBezTo>
                <a:close/>
                <a:moveTo>
                  <a:pt x="10108" y="690"/>
                </a:moveTo>
                <a:cubicBezTo>
                  <a:pt x="10178" y="617"/>
                  <a:pt x="10127" y="446"/>
                  <a:pt x="10098" y="523"/>
                </a:cubicBezTo>
                <a:cubicBezTo>
                  <a:pt x="10083" y="561"/>
                  <a:pt x="10127" y="591"/>
                  <a:pt x="10112" y="620"/>
                </a:cubicBezTo>
                <a:cubicBezTo>
                  <a:pt x="10099" y="646"/>
                  <a:pt x="10073" y="665"/>
                  <a:pt x="10108" y="690"/>
                </a:cubicBezTo>
                <a:close/>
                <a:moveTo>
                  <a:pt x="10295" y="2207"/>
                </a:moveTo>
                <a:cubicBezTo>
                  <a:pt x="10258" y="2191"/>
                  <a:pt x="10228" y="2275"/>
                  <a:pt x="10253" y="2296"/>
                </a:cubicBezTo>
                <a:cubicBezTo>
                  <a:pt x="10296" y="2333"/>
                  <a:pt x="10301" y="2229"/>
                  <a:pt x="10295" y="2207"/>
                </a:cubicBezTo>
                <a:close/>
                <a:moveTo>
                  <a:pt x="10295" y="2329"/>
                </a:moveTo>
                <a:cubicBezTo>
                  <a:pt x="10259" y="2348"/>
                  <a:pt x="10277" y="2403"/>
                  <a:pt x="10319" y="2391"/>
                </a:cubicBezTo>
                <a:cubicBezTo>
                  <a:pt x="10314" y="2369"/>
                  <a:pt x="10306" y="2348"/>
                  <a:pt x="10295" y="2329"/>
                </a:cubicBezTo>
                <a:close/>
                <a:moveTo>
                  <a:pt x="10325" y="1806"/>
                </a:moveTo>
                <a:cubicBezTo>
                  <a:pt x="10316" y="1820"/>
                  <a:pt x="10321" y="1826"/>
                  <a:pt x="10334" y="1839"/>
                </a:cubicBezTo>
                <a:cubicBezTo>
                  <a:pt x="10331" y="1828"/>
                  <a:pt x="10328" y="1817"/>
                  <a:pt x="10325" y="1806"/>
                </a:cubicBezTo>
                <a:close/>
                <a:moveTo>
                  <a:pt x="10387" y="2222"/>
                </a:moveTo>
                <a:cubicBezTo>
                  <a:pt x="10377" y="2235"/>
                  <a:pt x="10367" y="2248"/>
                  <a:pt x="10357" y="2260"/>
                </a:cubicBezTo>
                <a:cubicBezTo>
                  <a:pt x="10347" y="2251"/>
                  <a:pt x="10337" y="2241"/>
                  <a:pt x="10327" y="2231"/>
                </a:cubicBezTo>
                <a:cubicBezTo>
                  <a:pt x="10300" y="2313"/>
                  <a:pt x="10340" y="2283"/>
                  <a:pt x="10366" y="2340"/>
                </a:cubicBezTo>
                <a:cubicBezTo>
                  <a:pt x="10372" y="2353"/>
                  <a:pt x="10334" y="2408"/>
                  <a:pt x="10374" y="2398"/>
                </a:cubicBezTo>
                <a:cubicBezTo>
                  <a:pt x="10396" y="2393"/>
                  <a:pt x="10420" y="2380"/>
                  <a:pt x="10428" y="2409"/>
                </a:cubicBezTo>
                <a:cubicBezTo>
                  <a:pt x="10437" y="2442"/>
                  <a:pt x="10556" y="2386"/>
                  <a:pt x="10457" y="2359"/>
                </a:cubicBezTo>
                <a:cubicBezTo>
                  <a:pt x="10417" y="2348"/>
                  <a:pt x="10407" y="2325"/>
                  <a:pt x="10429" y="2290"/>
                </a:cubicBezTo>
                <a:cubicBezTo>
                  <a:pt x="10442" y="2268"/>
                  <a:pt x="10399" y="2234"/>
                  <a:pt x="10387" y="2222"/>
                </a:cubicBezTo>
                <a:close/>
                <a:moveTo>
                  <a:pt x="10345" y="1978"/>
                </a:moveTo>
                <a:cubicBezTo>
                  <a:pt x="10338" y="1992"/>
                  <a:pt x="10332" y="1989"/>
                  <a:pt x="10345" y="2008"/>
                </a:cubicBezTo>
                <a:cubicBezTo>
                  <a:pt x="10345" y="1998"/>
                  <a:pt x="10345" y="1988"/>
                  <a:pt x="10345" y="1978"/>
                </a:cubicBezTo>
                <a:close/>
                <a:moveTo>
                  <a:pt x="10360" y="2622"/>
                </a:moveTo>
                <a:cubicBezTo>
                  <a:pt x="10314" y="2658"/>
                  <a:pt x="10338" y="2722"/>
                  <a:pt x="10393" y="2730"/>
                </a:cubicBezTo>
                <a:cubicBezTo>
                  <a:pt x="10416" y="2733"/>
                  <a:pt x="10436" y="2715"/>
                  <a:pt x="10459" y="2715"/>
                </a:cubicBezTo>
                <a:cubicBezTo>
                  <a:pt x="10484" y="2715"/>
                  <a:pt x="10508" y="2723"/>
                  <a:pt x="10533" y="2724"/>
                </a:cubicBezTo>
                <a:cubicBezTo>
                  <a:pt x="10618" y="2729"/>
                  <a:pt x="10535" y="2648"/>
                  <a:pt x="10509" y="2635"/>
                </a:cubicBezTo>
                <a:cubicBezTo>
                  <a:pt x="10454" y="2607"/>
                  <a:pt x="10415" y="2580"/>
                  <a:pt x="10360" y="2622"/>
                </a:cubicBezTo>
                <a:close/>
                <a:moveTo>
                  <a:pt x="10357" y="1848"/>
                </a:moveTo>
                <a:cubicBezTo>
                  <a:pt x="10350" y="1847"/>
                  <a:pt x="10343" y="1846"/>
                  <a:pt x="10336" y="1845"/>
                </a:cubicBezTo>
                <a:cubicBezTo>
                  <a:pt x="10342" y="1857"/>
                  <a:pt x="10349" y="1868"/>
                  <a:pt x="10357" y="1877"/>
                </a:cubicBezTo>
                <a:cubicBezTo>
                  <a:pt x="10357" y="1868"/>
                  <a:pt x="10357" y="1858"/>
                  <a:pt x="10357" y="1848"/>
                </a:cubicBezTo>
                <a:close/>
                <a:moveTo>
                  <a:pt x="10434" y="2109"/>
                </a:moveTo>
                <a:cubicBezTo>
                  <a:pt x="10437" y="2146"/>
                  <a:pt x="10422" y="2185"/>
                  <a:pt x="10448" y="2216"/>
                </a:cubicBezTo>
                <a:cubicBezTo>
                  <a:pt x="10473" y="2247"/>
                  <a:pt x="10500" y="2262"/>
                  <a:pt x="10515" y="2302"/>
                </a:cubicBezTo>
                <a:cubicBezTo>
                  <a:pt x="10531" y="2345"/>
                  <a:pt x="10610" y="2437"/>
                  <a:pt x="10648" y="2415"/>
                </a:cubicBezTo>
                <a:cubicBezTo>
                  <a:pt x="10541" y="2305"/>
                  <a:pt x="10528" y="2172"/>
                  <a:pt x="10507" y="2030"/>
                </a:cubicBezTo>
                <a:cubicBezTo>
                  <a:pt x="10498" y="1969"/>
                  <a:pt x="10500" y="1919"/>
                  <a:pt x="10577" y="1958"/>
                </a:cubicBezTo>
                <a:cubicBezTo>
                  <a:pt x="10642" y="1991"/>
                  <a:pt x="10736" y="2011"/>
                  <a:pt x="10808" y="2017"/>
                </a:cubicBezTo>
                <a:cubicBezTo>
                  <a:pt x="10763" y="1995"/>
                  <a:pt x="10762" y="1940"/>
                  <a:pt x="10725" y="1910"/>
                </a:cubicBezTo>
                <a:cubicBezTo>
                  <a:pt x="10688" y="1881"/>
                  <a:pt x="10584" y="1886"/>
                  <a:pt x="10629" y="1810"/>
                </a:cubicBezTo>
                <a:cubicBezTo>
                  <a:pt x="10659" y="1760"/>
                  <a:pt x="10739" y="1758"/>
                  <a:pt x="10754" y="1695"/>
                </a:cubicBezTo>
                <a:cubicBezTo>
                  <a:pt x="10764" y="1653"/>
                  <a:pt x="10734" y="1582"/>
                  <a:pt x="10752" y="1551"/>
                </a:cubicBezTo>
                <a:cubicBezTo>
                  <a:pt x="10676" y="1531"/>
                  <a:pt x="10593" y="1607"/>
                  <a:pt x="10562" y="1670"/>
                </a:cubicBezTo>
                <a:cubicBezTo>
                  <a:pt x="10633" y="1673"/>
                  <a:pt x="10564" y="1710"/>
                  <a:pt x="10544" y="1718"/>
                </a:cubicBezTo>
                <a:cubicBezTo>
                  <a:pt x="10501" y="1735"/>
                  <a:pt x="10520" y="1781"/>
                  <a:pt x="10499" y="1812"/>
                </a:cubicBezTo>
                <a:cubicBezTo>
                  <a:pt x="10478" y="1845"/>
                  <a:pt x="10434" y="1812"/>
                  <a:pt x="10421" y="1790"/>
                </a:cubicBezTo>
                <a:cubicBezTo>
                  <a:pt x="10397" y="1751"/>
                  <a:pt x="10446" y="1726"/>
                  <a:pt x="10472" y="1709"/>
                </a:cubicBezTo>
                <a:cubicBezTo>
                  <a:pt x="10527" y="1673"/>
                  <a:pt x="10562" y="1563"/>
                  <a:pt x="10532" y="1500"/>
                </a:cubicBezTo>
                <a:cubicBezTo>
                  <a:pt x="10520" y="1474"/>
                  <a:pt x="10474" y="1464"/>
                  <a:pt x="10485" y="1428"/>
                </a:cubicBezTo>
                <a:cubicBezTo>
                  <a:pt x="10496" y="1393"/>
                  <a:pt x="10543" y="1372"/>
                  <a:pt x="10529" y="1331"/>
                </a:cubicBezTo>
                <a:cubicBezTo>
                  <a:pt x="10457" y="1332"/>
                  <a:pt x="10424" y="1423"/>
                  <a:pt x="10406" y="1480"/>
                </a:cubicBezTo>
                <a:cubicBezTo>
                  <a:pt x="10365" y="1616"/>
                  <a:pt x="10315" y="1674"/>
                  <a:pt x="10385" y="1789"/>
                </a:cubicBezTo>
                <a:cubicBezTo>
                  <a:pt x="10392" y="1801"/>
                  <a:pt x="10401" y="1810"/>
                  <a:pt x="10413" y="1815"/>
                </a:cubicBezTo>
                <a:cubicBezTo>
                  <a:pt x="10369" y="1871"/>
                  <a:pt x="10390" y="1942"/>
                  <a:pt x="10432" y="1995"/>
                </a:cubicBezTo>
                <a:cubicBezTo>
                  <a:pt x="10456" y="2026"/>
                  <a:pt x="10440" y="2075"/>
                  <a:pt x="10434" y="2109"/>
                </a:cubicBezTo>
                <a:close/>
                <a:moveTo>
                  <a:pt x="10396" y="2531"/>
                </a:moveTo>
                <a:cubicBezTo>
                  <a:pt x="10385" y="2539"/>
                  <a:pt x="10374" y="2547"/>
                  <a:pt x="10363" y="2554"/>
                </a:cubicBezTo>
                <a:cubicBezTo>
                  <a:pt x="10385" y="2557"/>
                  <a:pt x="10406" y="2553"/>
                  <a:pt x="10426" y="2543"/>
                </a:cubicBezTo>
                <a:cubicBezTo>
                  <a:pt x="10416" y="2539"/>
                  <a:pt x="10406" y="2535"/>
                  <a:pt x="10396" y="2531"/>
                </a:cubicBezTo>
                <a:close/>
                <a:moveTo>
                  <a:pt x="10378" y="3276"/>
                </a:moveTo>
                <a:cubicBezTo>
                  <a:pt x="10360" y="3300"/>
                  <a:pt x="10368" y="3310"/>
                  <a:pt x="10402" y="3305"/>
                </a:cubicBezTo>
                <a:cubicBezTo>
                  <a:pt x="10394" y="3295"/>
                  <a:pt x="10386" y="3286"/>
                  <a:pt x="10378" y="3276"/>
                </a:cubicBezTo>
                <a:close/>
                <a:moveTo>
                  <a:pt x="10422" y="3237"/>
                </a:moveTo>
                <a:cubicBezTo>
                  <a:pt x="10415" y="3248"/>
                  <a:pt x="10412" y="3260"/>
                  <a:pt x="10414" y="3273"/>
                </a:cubicBezTo>
                <a:cubicBezTo>
                  <a:pt x="10425" y="3273"/>
                  <a:pt x="10436" y="3271"/>
                  <a:pt x="10446" y="3267"/>
                </a:cubicBezTo>
                <a:cubicBezTo>
                  <a:pt x="10439" y="3256"/>
                  <a:pt x="10431" y="3246"/>
                  <a:pt x="10422" y="3237"/>
                </a:cubicBezTo>
                <a:close/>
                <a:moveTo>
                  <a:pt x="10500" y="3151"/>
                </a:moveTo>
                <a:cubicBezTo>
                  <a:pt x="10490" y="3166"/>
                  <a:pt x="10481" y="3181"/>
                  <a:pt x="10470" y="3196"/>
                </a:cubicBezTo>
                <a:cubicBezTo>
                  <a:pt x="10494" y="3191"/>
                  <a:pt x="10505" y="3175"/>
                  <a:pt x="10500" y="3151"/>
                </a:cubicBezTo>
                <a:close/>
                <a:moveTo>
                  <a:pt x="11138" y="3350"/>
                </a:moveTo>
                <a:cubicBezTo>
                  <a:pt x="11204" y="3388"/>
                  <a:pt x="11272" y="3415"/>
                  <a:pt x="11333" y="3462"/>
                </a:cubicBezTo>
                <a:cubicBezTo>
                  <a:pt x="11404" y="3517"/>
                  <a:pt x="11414" y="3435"/>
                  <a:pt x="11402" y="3380"/>
                </a:cubicBezTo>
                <a:cubicBezTo>
                  <a:pt x="11395" y="3346"/>
                  <a:pt x="11350" y="3335"/>
                  <a:pt x="11343" y="3302"/>
                </a:cubicBezTo>
                <a:cubicBezTo>
                  <a:pt x="11336" y="3269"/>
                  <a:pt x="11336" y="3232"/>
                  <a:pt x="11303" y="3212"/>
                </a:cubicBezTo>
                <a:cubicBezTo>
                  <a:pt x="11272" y="3194"/>
                  <a:pt x="11261" y="3170"/>
                  <a:pt x="11221" y="3178"/>
                </a:cubicBezTo>
                <a:cubicBezTo>
                  <a:pt x="11108" y="3200"/>
                  <a:pt x="11101" y="3108"/>
                  <a:pt x="10996" y="3111"/>
                </a:cubicBezTo>
                <a:cubicBezTo>
                  <a:pt x="10929" y="3114"/>
                  <a:pt x="10904" y="3203"/>
                  <a:pt x="10838" y="3124"/>
                </a:cubicBezTo>
                <a:cubicBezTo>
                  <a:pt x="10832" y="3117"/>
                  <a:pt x="10731" y="3130"/>
                  <a:pt x="10716" y="3129"/>
                </a:cubicBezTo>
                <a:cubicBezTo>
                  <a:pt x="10577" y="3119"/>
                  <a:pt x="10431" y="3217"/>
                  <a:pt x="10488" y="3371"/>
                </a:cubicBezTo>
                <a:cubicBezTo>
                  <a:pt x="10489" y="3340"/>
                  <a:pt x="10532" y="3212"/>
                  <a:pt x="10577" y="3222"/>
                </a:cubicBezTo>
                <a:cubicBezTo>
                  <a:pt x="10563" y="3264"/>
                  <a:pt x="10637" y="3331"/>
                  <a:pt x="10673" y="3338"/>
                </a:cubicBezTo>
                <a:cubicBezTo>
                  <a:pt x="10687" y="3341"/>
                  <a:pt x="10854" y="3202"/>
                  <a:pt x="10814" y="3309"/>
                </a:cubicBezTo>
                <a:cubicBezTo>
                  <a:pt x="10841" y="3303"/>
                  <a:pt x="10994" y="3365"/>
                  <a:pt x="11003" y="3312"/>
                </a:cubicBezTo>
                <a:cubicBezTo>
                  <a:pt x="11011" y="3266"/>
                  <a:pt x="11130" y="3304"/>
                  <a:pt x="11138" y="3350"/>
                </a:cubicBezTo>
                <a:close/>
                <a:moveTo>
                  <a:pt x="10517" y="3392"/>
                </a:moveTo>
                <a:cubicBezTo>
                  <a:pt x="10494" y="3403"/>
                  <a:pt x="10476" y="3426"/>
                  <a:pt x="10482" y="3454"/>
                </a:cubicBezTo>
                <a:cubicBezTo>
                  <a:pt x="10517" y="3449"/>
                  <a:pt x="10541" y="3422"/>
                  <a:pt x="10574" y="3413"/>
                </a:cubicBezTo>
                <a:cubicBezTo>
                  <a:pt x="10542" y="3466"/>
                  <a:pt x="10617" y="3415"/>
                  <a:pt x="10609" y="3365"/>
                </a:cubicBezTo>
                <a:cubicBezTo>
                  <a:pt x="10576" y="3367"/>
                  <a:pt x="10553" y="3399"/>
                  <a:pt x="10517" y="3392"/>
                </a:cubicBezTo>
                <a:close/>
                <a:moveTo>
                  <a:pt x="10565" y="1293"/>
                </a:moveTo>
                <a:cubicBezTo>
                  <a:pt x="10574" y="1279"/>
                  <a:pt x="10580" y="1283"/>
                  <a:pt x="10568" y="1263"/>
                </a:cubicBezTo>
                <a:cubicBezTo>
                  <a:pt x="10567" y="1273"/>
                  <a:pt x="10566" y="1283"/>
                  <a:pt x="10565" y="1293"/>
                </a:cubicBezTo>
                <a:close/>
                <a:moveTo>
                  <a:pt x="10612" y="1391"/>
                </a:moveTo>
                <a:cubicBezTo>
                  <a:pt x="10724" y="1365"/>
                  <a:pt x="10765" y="1271"/>
                  <a:pt x="10699" y="1171"/>
                </a:cubicBezTo>
                <a:cubicBezTo>
                  <a:pt x="10685" y="1203"/>
                  <a:pt x="10649" y="1211"/>
                  <a:pt x="10627" y="1235"/>
                </a:cubicBezTo>
                <a:cubicBezTo>
                  <a:pt x="10589" y="1276"/>
                  <a:pt x="10588" y="1343"/>
                  <a:pt x="10612" y="1391"/>
                </a:cubicBezTo>
                <a:close/>
                <a:moveTo>
                  <a:pt x="10648" y="3365"/>
                </a:moveTo>
                <a:cubicBezTo>
                  <a:pt x="10639" y="3376"/>
                  <a:pt x="10638" y="3388"/>
                  <a:pt x="10645" y="3401"/>
                </a:cubicBezTo>
                <a:cubicBezTo>
                  <a:pt x="10657" y="3395"/>
                  <a:pt x="10668" y="3387"/>
                  <a:pt x="10678" y="3377"/>
                </a:cubicBezTo>
                <a:cubicBezTo>
                  <a:pt x="10668" y="3373"/>
                  <a:pt x="10658" y="3369"/>
                  <a:pt x="10648" y="3365"/>
                </a:cubicBezTo>
                <a:close/>
                <a:moveTo>
                  <a:pt x="10693" y="3356"/>
                </a:moveTo>
                <a:cubicBezTo>
                  <a:pt x="10682" y="3387"/>
                  <a:pt x="10706" y="3413"/>
                  <a:pt x="10737" y="3398"/>
                </a:cubicBezTo>
                <a:cubicBezTo>
                  <a:pt x="10734" y="3374"/>
                  <a:pt x="10717" y="3357"/>
                  <a:pt x="10693" y="3356"/>
                </a:cubicBezTo>
                <a:close/>
                <a:moveTo>
                  <a:pt x="10957" y="2109"/>
                </a:moveTo>
                <a:cubicBezTo>
                  <a:pt x="10973" y="2136"/>
                  <a:pt x="10996" y="2158"/>
                  <a:pt x="11025" y="2169"/>
                </a:cubicBezTo>
                <a:cubicBezTo>
                  <a:pt x="11004" y="2147"/>
                  <a:pt x="10984" y="2123"/>
                  <a:pt x="10957" y="2109"/>
                </a:cubicBezTo>
                <a:close/>
                <a:moveTo>
                  <a:pt x="11123" y="2519"/>
                </a:moveTo>
                <a:cubicBezTo>
                  <a:pt x="11111" y="2525"/>
                  <a:pt x="11100" y="2533"/>
                  <a:pt x="11090" y="2543"/>
                </a:cubicBezTo>
                <a:cubicBezTo>
                  <a:pt x="11119" y="2558"/>
                  <a:pt x="11130" y="2550"/>
                  <a:pt x="11123" y="2519"/>
                </a:cubicBezTo>
                <a:close/>
                <a:moveTo>
                  <a:pt x="11197" y="2112"/>
                </a:moveTo>
                <a:cubicBezTo>
                  <a:pt x="11202" y="2122"/>
                  <a:pt x="11207" y="2132"/>
                  <a:pt x="11212" y="2142"/>
                </a:cubicBezTo>
                <a:cubicBezTo>
                  <a:pt x="11216" y="2117"/>
                  <a:pt x="11209" y="2125"/>
                  <a:pt x="11197" y="2112"/>
                </a:cubicBezTo>
                <a:close/>
                <a:moveTo>
                  <a:pt x="11390" y="2266"/>
                </a:moveTo>
                <a:cubicBezTo>
                  <a:pt x="11514" y="2301"/>
                  <a:pt x="11390" y="2182"/>
                  <a:pt x="11364" y="2154"/>
                </a:cubicBezTo>
                <a:cubicBezTo>
                  <a:pt x="11399" y="2149"/>
                  <a:pt x="11422" y="2186"/>
                  <a:pt x="11441" y="2209"/>
                </a:cubicBezTo>
                <a:cubicBezTo>
                  <a:pt x="11476" y="2251"/>
                  <a:pt x="11486" y="2215"/>
                  <a:pt x="11520" y="2232"/>
                </a:cubicBezTo>
                <a:cubicBezTo>
                  <a:pt x="11584" y="2264"/>
                  <a:pt x="11590" y="2172"/>
                  <a:pt x="11543" y="2146"/>
                </a:cubicBezTo>
                <a:cubicBezTo>
                  <a:pt x="11499" y="2122"/>
                  <a:pt x="11267" y="2087"/>
                  <a:pt x="11263" y="2174"/>
                </a:cubicBezTo>
                <a:cubicBezTo>
                  <a:pt x="11322" y="2134"/>
                  <a:pt x="11289" y="2199"/>
                  <a:pt x="11254" y="2186"/>
                </a:cubicBezTo>
                <a:cubicBezTo>
                  <a:pt x="11282" y="2223"/>
                  <a:pt x="11347" y="2198"/>
                  <a:pt x="11334" y="2263"/>
                </a:cubicBezTo>
                <a:cubicBezTo>
                  <a:pt x="11337" y="2241"/>
                  <a:pt x="11354" y="2224"/>
                  <a:pt x="11376" y="2219"/>
                </a:cubicBezTo>
                <a:cubicBezTo>
                  <a:pt x="11381" y="2234"/>
                  <a:pt x="11386" y="2250"/>
                  <a:pt x="11390" y="2266"/>
                </a:cubicBezTo>
                <a:close/>
                <a:moveTo>
                  <a:pt x="11304" y="2406"/>
                </a:moveTo>
                <a:cubicBezTo>
                  <a:pt x="11294" y="2462"/>
                  <a:pt x="11444" y="2442"/>
                  <a:pt x="11429" y="2385"/>
                </a:cubicBezTo>
                <a:cubicBezTo>
                  <a:pt x="11397" y="2421"/>
                  <a:pt x="11344" y="2394"/>
                  <a:pt x="11304" y="2406"/>
                </a:cubicBezTo>
                <a:close/>
                <a:moveTo>
                  <a:pt x="11364" y="2260"/>
                </a:moveTo>
                <a:cubicBezTo>
                  <a:pt x="11346" y="2268"/>
                  <a:pt x="11332" y="2280"/>
                  <a:pt x="11322" y="2296"/>
                </a:cubicBezTo>
                <a:cubicBezTo>
                  <a:pt x="11348" y="2312"/>
                  <a:pt x="11406" y="2278"/>
                  <a:pt x="11364" y="2260"/>
                </a:cubicBezTo>
                <a:close/>
                <a:moveTo>
                  <a:pt x="11447" y="2430"/>
                </a:moveTo>
                <a:cubicBezTo>
                  <a:pt x="11334" y="2448"/>
                  <a:pt x="11379" y="2527"/>
                  <a:pt x="11440" y="2587"/>
                </a:cubicBezTo>
                <a:cubicBezTo>
                  <a:pt x="11475" y="2623"/>
                  <a:pt x="11545" y="2449"/>
                  <a:pt x="11447" y="2430"/>
                </a:cubicBezTo>
                <a:close/>
                <a:moveTo>
                  <a:pt x="11521" y="2465"/>
                </a:moveTo>
                <a:cubicBezTo>
                  <a:pt x="11512" y="2479"/>
                  <a:pt x="11503" y="2473"/>
                  <a:pt x="11509" y="2495"/>
                </a:cubicBezTo>
                <a:cubicBezTo>
                  <a:pt x="11513" y="2485"/>
                  <a:pt x="11517" y="2475"/>
                  <a:pt x="11521" y="2465"/>
                </a:cubicBezTo>
                <a:close/>
                <a:moveTo>
                  <a:pt x="11539" y="3564"/>
                </a:moveTo>
                <a:cubicBezTo>
                  <a:pt x="11544" y="3582"/>
                  <a:pt x="11543" y="3590"/>
                  <a:pt x="11566" y="3594"/>
                </a:cubicBezTo>
                <a:cubicBezTo>
                  <a:pt x="11557" y="3584"/>
                  <a:pt x="11548" y="3574"/>
                  <a:pt x="11539" y="3564"/>
                </a:cubicBezTo>
                <a:close/>
                <a:moveTo>
                  <a:pt x="11577" y="3525"/>
                </a:moveTo>
                <a:cubicBezTo>
                  <a:pt x="11551" y="3521"/>
                  <a:pt x="11554" y="3531"/>
                  <a:pt x="11586" y="3555"/>
                </a:cubicBezTo>
                <a:cubicBezTo>
                  <a:pt x="11583" y="3545"/>
                  <a:pt x="11580" y="3535"/>
                  <a:pt x="11577" y="3525"/>
                </a:cubicBezTo>
                <a:close/>
                <a:moveTo>
                  <a:pt x="12177" y="3576"/>
                </a:moveTo>
                <a:cubicBezTo>
                  <a:pt x="12165" y="3617"/>
                  <a:pt x="12246" y="3626"/>
                  <a:pt x="12266" y="3647"/>
                </a:cubicBezTo>
                <a:cubicBezTo>
                  <a:pt x="12243" y="3614"/>
                  <a:pt x="12200" y="3608"/>
                  <a:pt x="12177" y="3576"/>
                </a:cubicBezTo>
                <a:close/>
                <a:moveTo>
                  <a:pt x="8977" y="5678"/>
                </a:moveTo>
                <a:cubicBezTo>
                  <a:pt x="8993" y="5690"/>
                  <a:pt x="8991" y="5702"/>
                  <a:pt x="9015" y="5692"/>
                </a:cubicBezTo>
                <a:cubicBezTo>
                  <a:pt x="9023" y="5736"/>
                  <a:pt x="8942" y="5750"/>
                  <a:pt x="8935" y="5808"/>
                </a:cubicBezTo>
                <a:cubicBezTo>
                  <a:pt x="8970" y="5797"/>
                  <a:pt x="9006" y="5807"/>
                  <a:pt x="9042" y="5800"/>
                </a:cubicBezTo>
                <a:cubicBezTo>
                  <a:pt x="9089" y="5791"/>
                  <a:pt x="9124" y="5741"/>
                  <a:pt x="9171" y="5740"/>
                </a:cubicBezTo>
                <a:cubicBezTo>
                  <a:pt x="9248" y="5738"/>
                  <a:pt x="9274" y="5716"/>
                  <a:pt x="9325" y="5659"/>
                </a:cubicBezTo>
                <a:cubicBezTo>
                  <a:pt x="9357" y="5622"/>
                  <a:pt x="9412" y="5576"/>
                  <a:pt x="9426" y="5530"/>
                </a:cubicBezTo>
                <a:cubicBezTo>
                  <a:pt x="9447" y="5460"/>
                  <a:pt x="9405" y="5517"/>
                  <a:pt x="9466" y="5496"/>
                </a:cubicBezTo>
                <a:cubicBezTo>
                  <a:pt x="9466" y="5496"/>
                  <a:pt x="9476" y="5498"/>
                  <a:pt x="9488" y="5465"/>
                </a:cubicBezTo>
                <a:cubicBezTo>
                  <a:pt x="9469" y="5460"/>
                  <a:pt x="9471" y="5397"/>
                  <a:pt x="9471" y="5396"/>
                </a:cubicBezTo>
                <a:cubicBezTo>
                  <a:pt x="9505" y="5340"/>
                  <a:pt x="9512" y="5322"/>
                  <a:pt x="9443" y="5288"/>
                </a:cubicBezTo>
                <a:lnTo>
                  <a:pt x="9443" y="5288"/>
                </a:lnTo>
                <a:cubicBezTo>
                  <a:pt x="9321" y="5337"/>
                  <a:pt x="9416" y="5364"/>
                  <a:pt x="9272" y="5392"/>
                </a:cubicBezTo>
                <a:cubicBezTo>
                  <a:pt x="9269" y="5392"/>
                  <a:pt x="9266" y="5394"/>
                  <a:pt x="9264" y="5395"/>
                </a:cubicBezTo>
                <a:lnTo>
                  <a:pt x="9265" y="5395"/>
                </a:lnTo>
                <a:cubicBezTo>
                  <a:pt x="9251" y="5402"/>
                  <a:pt x="9263" y="5529"/>
                  <a:pt x="9230" y="5522"/>
                </a:cubicBezTo>
                <a:cubicBezTo>
                  <a:pt x="9205" y="5516"/>
                  <a:pt x="9200" y="5490"/>
                  <a:pt x="9194" y="5498"/>
                </a:cubicBezTo>
                <a:cubicBezTo>
                  <a:pt x="9169" y="5533"/>
                  <a:pt x="9125" y="5458"/>
                  <a:pt x="9102" y="5467"/>
                </a:cubicBezTo>
                <a:lnTo>
                  <a:pt x="9103" y="5466"/>
                </a:lnTo>
                <a:lnTo>
                  <a:pt x="8977" y="5678"/>
                </a:lnTo>
                <a:close/>
                <a:moveTo>
                  <a:pt x="7617" y="5012"/>
                </a:moveTo>
                <a:cubicBezTo>
                  <a:pt x="7596" y="5021"/>
                  <a:pt x="7589" y="5035"/>
                  <a:pt x="7596" y="5057"/>
                </a:cubicBezTo>
                <a:cubicBezTo>
                  <a:pt x="7624" y="5054"/>
                  <a:pt x="7631" y="5035"/>
                  <a:pt x="7617" y="5012"/>
                </a:cubicBezTo>
                <a:close/>
                <a:moveTo>
                  <a:pt x="3303" y="4443"/>
                </a:moveTo>
                <a:cubicBezTo>
                  <a:pt x="3291" y="4448"/>
                  <a:pt x="3280" y="4456"/>
                  <a:pt x="3271" y="4466"/>
                </a:cubicBezTo>
                <a:cubicBezTo>
                  <a:pt x="3299" y="4482"/>
                  <a:pt x="3310" y="4474"/>
                  <a:pt x="3303" y="4443"/>
                </a:cubicBezTo>
                <a:close/>
                <a:moveTo>
                  <a:pt x="3772" y="4273"/>
                </a:moveTo>
                <a:cubicBezTo>
                  <a:pt x="3746" y="4253"/>
                  <a:pt x="3614" y="4228"/>
                  <a:pt x="3588" y="4252"/>
                </a:cubicBezTo>
                <a:cubicBezTo>
                  <a:pt x="3585" y="4168"/>
                  <a:pt x="3507" y="4278"/>
                  <a:pt x="3496" y="4306"/>
                </a:cubicBezTo>
                <a:cubicBezTo>
                  <a:pt x="3485" y="4334"/>
                  <a:pt x="3484" y="4469"/>
                  <a:pt x="3425" y="4416"/>
                </a:cubicBezTo>
                <a:cubicBezTo>
                  <a:pt x="3415" y="4460"/>
                  <a:pt x="3387" y="4496"/>
                  <a:pt x="3371" y="4537"/>
                </a:cubicBezTo>
                <a:cubicBezTo>
                  <a:pt x="3354" y="4496"/>
                  <a:pt x="3316" y="4507"/>
                  <a:pt x="3285" y="4526"/>
                </a:cubicBezTo>
                <a:cubicBezTo>
                  <a:pt x="3381" y="4572"/>
                  <a:pt x="3494" y="4517"/>
                  <a:pt x="3580" y="4577"/>
                </a:cubicBezTo>
                <a:cubicBezTo>
                  <a:pt x="3607" y="4595"/>
                  <a:pt x="3646" y="4597"/>
                  <a:pt x="3675" y="4611"/>
                </a:cubicBezTo>
                <a:cubicBezTo>
                  <a:pt x="3722" y="4633"/>
                  <a:pt x="3657" y="4668"/>
                  <a:pt x="3650" y="4700"/>
                </a:cubicBezTo>
                <a:cubicBezTo>
                  <a:pt x="3631" y="4788"/>
                  <a:pt x="3883" y="4773"/>
                  <a:pt x="3930" y="4781"/>
                </a:cubicBezTo>
                <a:cubicBezTo>
                  <a:pt x="4027" y="4799"/>
                  <a:pt x="4201" y="4931"/>
                  <a:pt x="4281" y="4889"/>
                </a:cubicBezTo>
                <a:cubicBezTo>
                  <a:pt x="4311" y="4874"/>
                  <a:pt x="4304" y="4848"/>
                  <a:pt x="4347" y="4846"/>
                </a:cubicBezTo>
                <a:cubicBezTo>
                  <a:pt x="4625" y="4838"/>
                  <a:pt x="4835" y="4994"/>
                  <a:pt x="5046" y="5042"/>
                </a:cubicBezTo>
                <a:cubicBezTo>
                  <a:pt x="5099" y="5054"/>
                  <a:pt x="5176" y="5043"/>
                  <a:pt x="5224" y="5066"/>
                </a:cubicBezTo>
                <a:cubicBezTo>
                  <a:pt x="5274" y="5090"/>
                  <a:pt x="5316" y="5068"/>
                  <a:pt x="5370" y="5073"/>
                </a:cubicBezTo>
                <a:cubicBezTo>
                  <a:pt x="5480" y="5084"/>
                  <a:pt x="5604" y="5153"/>
                  <a:pt x="5705" y="5083"/>
                </a:cubicBezTo>
                <a:cubicBezTo>
                  <a:pt x="5788" y="5027"/>
                  <a:pt x="5883" y="5130"/>
                  <a:pt x="5954" y="5167"/>
                </a:cubicBezTo>
                <a:cubicBezTo>
                  <a:pt x="5978" y="5179"/>
                  <a:pt x="6125" y="5188"/>
                  <a:pt x="6122" y="5205"/>
                </a:cubicBezTo>
                <a:cubicBezTo>
                  <a:pt x="6117" y="5236"/>
                  <a:pt x="6163" y="5255"/>
                  <a:pt x="6188" y="5242"/>
                </a:cubicBezTo>
                <a:cubicBezTo>
                  <a:pt x="6206" y="5233"/>
                  <a:pt x="6157" y="5172"/>
                  <a:pt x="6151" y="5163"/>
                </a:cubicBezTo>
                <a:cubicBezTo>
                  <a:pt x="6102" y="5086"/>
                  <a:pt x="6162" y="5010"/>
                  <a:pt x="6170" y="4931"/>
                </a:cubicBezTo>
                <a:cubicBezTo>
                  <a:pt x="6174" y="4881"/>
                  <a:pt x="6125" y="4872"/>
                  <a:pt x="6089" y="4861"/>
                </a:cubicBezTo>
                <a:cubicBezTo>
                  <a:pt x="6028" y="4841"/>
                  <a:pt x="6009" y="4868"/>
                  <a:pt x="5951" y="4863"/>
                </a:cubicBezTo>
                <a:cubicBezTo>
                  <a:pt x="5897" y="4857"/>
                  <a:pt x="5823" y="4897"/>
                  <a:pt x="5776" y="4874"/>
                </a:cubicBezTo>
                <a:cubicBezTo>
                  <a:pt x="5747" y="4859"/>
                  <a:pt x="5661" y="4830"/>
                  <a:pt x="5647" y="4797"/>
                </a:cubicBezTo>
                <a:cubicBezTo>
                  <a:pt x="5636" y="4769"/>
                  <a:pt x="5688" y="4637"/>
                  <a:pt x="5619" y="4695"/>
                </a:cubicBezTo>
                <a:cubicBezTo>
                  <a:pt x="5633" y="4651"/>
                  <a:pt x="5595" y="4609"/>
                  <a:pt x="5598" y="4564"/>
                </a:cubicBezTo>
                <a:cubicBezTo>
                  <a:pt x="5558" y="4585"/>
                  <a:pt x="5504" y="4571"/>
                  <a:pt x="5461" y="4575"/>
                </a:cubicBezTo>
                <a:cubicBezTo>
                  <a:pt x="5445" y="4573"/>
                  <a:pt x="5431" y="4565"/>
                  <a:pt x="5420" y="4552"/>
                </a:cubicBezTo>
                <a:cubicBezTo>
                  <a:pt x="5390" y="4526"/>
                  <a:pt x="5360" y="4546"/>
                  <a:pt x="5328" y="4529"/>
                </a:cubicBezTo>
                <a:cubicBezTo>
                  <a:pt x="5311" y="4520"/>
                  <a:pt x="5283" y="4451"/>
                  <a:pt x="5254" y="4486"/>
                </a:cubicBezTo>
                <a:cubicBezTo>
                  <a:pt x="5226" y="4520"/>
                  <a:pt x="5168" y="4514"/>
                  <a:pt x="5146" y="4475"/>
                </a:cubicBezTo>
                <a:cubicBezTo>
                  <a:pt x="5094" y="4383"/>
                  <a:pt x="5033" y="4372"/>
                  <a:pt x="4990" y="4486"/>
                </a:cubicBezTo>
                <a:cubicBezTo>
                  <a:pt x="4976" y="4525"/>
                  <a:pt x="4950" y="4612"/>
                  <a:pt x="4892" y="4593"/>
                </a:cubicBezTo>
                <a:cubicBezTo>
                  <a:pt x="4859" y="4582"/>
                  <a:pt x="4852" y="4565"/>
                  <a:pt x="4816" y="4567"/>
                </a:cubicBezTo>
                <a:cubicBezTo>
                  <a:pt x="4786" y="4569"/>
                  <a:pt x="4755" y="4577"/>
                  <a:pt x="4725" y="4571"/>
                </a:cubicBezTo>
                <a:cubicBezTo>
                  <a:pt x="4667" y="4558"/>
                  <a:pt x="4643" y="4561"/>
                  <a:pt x="4587" y="4564"/>
                </a:cubicBezTo>
                <a:cubicBezTo>
                  <a:pt x="4554" y="4566"/>
                  <a:pt x="4502" y="4524"/>
                  <a:pt x="4473" y="4539"/>
                </a:cubicBezTo>
                <a:cubicBezTo>
                  <a:pt x="4356" y="4603"/>
                  <a:pt x="4331" y="4438"/>
                  <a:pt x="4286" y="4376"/>
                </a:cubicBezTo>
                <a:cubicBezTo>
                  <a:pt x="4245" y="4318"/>
                  <a:pt x="4252" y="4371"/>
                  <a:pt x="4215" y="4371"/>
                </a:cubicBezTo>
                <a:cubicBezTo>
                  <a:pt x="4171" y="4371"/>
                  <a:pt x="4133" y="4308"/>
                  <a:pt x="4088" y="4331"/>
                </a:cubicBezTo>
                <a:cubicBezTo>
                  <a:pt x="4045" y="4352"/>
                  <a:pt x="4016" y="4296"/>
                  <a:pt x="3989" y="4273"/>
                </a:cubicBezTo>
                <a:cubicBezTo>
                  <a:pt x="3945" y="4237"/>
                  <a:pt x="3913" y="4252"/>
                  <a:pt x="3864" y="4223"/>
                </a:cubicBezTo>
                <a:cubicBezTo>
                  <a:pt x="3856" y="4265"/>
                  <a:pt x="3814" y="4322"/>
                  <a:pt x="3772" y="4273"/>
                </a:cubicBezTo>
                <a:close/>
                <a:moveTo>
                  <a:pt x="4402" y="4852"/>
                </a:moveTo>
                <a:cubicBezTo>
                  <a:pt x="4405" y="4884"/>
                  <a:pt x="4443" y="4881"/>
                  <a:pt x="4464" y="4882"/>
                </a:cubicBezTo>
                <a:cubicBezTo>
                  <a:pt x="4445" y="4868"/>
                  <a:pt x="4424" y="4859"/>
                  <a:pt x="4402" y="4852"/>
                </a:cubicBezTo>
                <a:close/>
                <a:moveTo>
                  <a:pt x="5711" y="4570"/>
                </a:moveTo>
                <a:cubicBezTo>
                  <a:pt x="5681" y="4566"/>
                  <a:pt x="5603" y="4625"/>
                  <a:pt x="5639" y="4655"/>
                </a:cubicBezTo>
                <a:cubicBezTo>
                  <a:pt x="5673" y="4683"/>
                  <a:pt x="5754" y="4708"/>
                  <a:pt x="5758" y="4659"/>
                </a:cubicBezTo>
                <a:cubicBezTo>
                  <a:pt x="5829" y="4743"/>
                  <a:pt x="5923" y="4636"/>
                  <a:pt x="6002" y="4653"/>
                </a:cubicBezTo>
                <a:cubicBezTo>
                  <a:pt x="5997" y="4613"/>
                  <a:pt x="6041" y="4614"/>
                  <a:pt x="6067" y="4606"/>
                </a:cubicBezTo>
                <a:cubicBezTo>
                  <a:pt x="6057" y="4546"/>
                  <a:pt x="5977" y="4560"/>
                  <a:pt x="5935" y="4566"/>
                </a:cubicBezTo>
                <a:cubicBezTo>
                  <a:pt x="5861" y="4576"/>
                  <a:pt x="5784" y="4551"/>
                  <a:pt x="5711" y="4570"/>
                </a:cubicBezTo>
                <a:close/>
                <a:moveTo>
                  <a:pt x="5654" y="4155"/>
                </a:moveTo>
                <a:cubicBezTo>
                  <a:pt x="5631" y="4158"/>
                  <a:pt x="5626" y="4175"/>
                  <a:pt x="5634" y="4196"/>
                </a:cubicBezTo>
                <a:cubicBezTo>
                  <a:pt x="5662" y="4196"/>
                  <a:pt x="5668" y="4177"/>
                  <a:pt x="5654" y="4155"/>
                </a:cubicBezTo>
                <a:close/>
                <a:moveTo>
                  <a:pt x="6141" y="4630"/>
                </a:moveTo>
                <a:cubicBezTo>
                  <a:pt x="6144" y="4652"/>
                  <a:pt x="6140" y="4662"/>
                  <a:pt x="6168" y="4662"/>
                </a:cubicBezTo>
                <a:cubicBezTo>
                  <a:pt x="6160" y="4651"/>
                  <a:pt x="6151" y="4640"/>
                  <a:pt x="6141" y="4630"/>
                </a:cubicBezTo>
                <a:close/>
                <a:moveTo>
                  <a:pt x="6168" y="4998"/>
                </a:moveTo>
                <a:cubicBezTo>
                  <a:pt x="6115" y="5098"/>
                  <a:pt x="6295" y="5108"/>
                  <a:pt x="6356" y="5189"/>
                </a:cubicBezTo>
                <a:cubicBezTo>
                  <a:pt x="6394" y="5240"/>
                  <a:pt x="6346" y="5226"/>
                  <a:pt x="6344" y="5263"/>
                </a:cubicBezTo>
                <a:cubicBezTo>
                  <a:pt x="6342" y="5287"/>
                  <a:pt x="6439" y="5177"/>
                  <a:pt x="6444" y="5176"/>
                </a:cubicBezTo>
                <a:cubicBezTo>
                  <a:pt x="6484" y="5161"/>
                  <a:pt x="6585" y="5121"/>
                  <a:pt x="6534" y="5068"/>
                </a:cubicBezTo>
                <a:cubicBezTo>
                  <a:pt x="6498" y="5030"/>
                  <a:pt x="6425" y="4975"/>
                  <a:pt x="6371" y="5005"/>
                </a:cubicBezTo>
                <a:cubicBezTo>
                  <a:pt x="6308" y="5040"/>
                  <a:pt x="6230" y="5041"/>
                  <a:pt x="6168" y="4998"/>
                </a:cubicBezTo>
                <a:close/>
                <a:moveTo>
                  <a:pt x="6201" y="4656"/>
                </a:moveTo>
                <a:cubicBezTo>
                  <a:pt x="6209" y="4664"/>
                  <a:pt x="6219" y="4664"/>
                  <a:pt x="6230" y="4656"/>
                </a:cubicBezTo>
                <a:cubicBezTo>
                  <a:pt x="6220" y="4656"/>
                  <a:pt x="6211" y="4656"/>
                  <a:pt x="6201" y="4656"/>
                </a:cubicBezTo>
                <a:close/>
                <a:moveTo>
                  <a:pt x="6450" y="4549"/>
                </a:moveTo>
                <a:cubicBezTo>
                  <a:pt x="6425" y="4563"/>
                  <a:pt x="6420" y="4586"/>
                  <a:pt x="6441" y="4606"/>
                </a:cubicBezTo>
                <a:cubicBezTo>
                  <a:pt x="6464" y="4578"/>
                  <a:pt x="6502" y="4573"/>
                  <a:pt x="6533" y="4588"/>
                </a:cubicBezTo>
                <a:cubicBezTo>
                  <a:pt x="6520" y="4552"/>
                  <a:pt x="6482" y="4552"/>
                  <a:pt x="6450" y="4549"/>
                </a:cubicBezTo>
                <a:close/>
                <a:moveTo>
                  <a:pt x="6500" y="5253"/>
                </a:moveTo>
                <a:cubicBezTo>
                  <a:pt x="6510" y="5237"/>
                  <a:pt x="6510" y="5221"/>
                  <a:pt x="6500" y="5205"/>
                </a:cubicBezTo>
                <a:cubicBezTo>
                  <a:pt x="6489" y="5212"/>
                  <a:pt x="6479" y="5221"/>
                  <a:pt x="6471" y="5232"/>
                </a:cubicBezTo>
                <a:cubicBezTo>
                  <a:pt x="6481" y="5239"/>
                  <a:pt x="6491" y="5246"/>
                  <a:pt x="6500" y="5253"/>
                </a:cubicBezTo>
                <a:close/>
                <a:moveTo>
                  <a:pt x="6750" y="5042"/>
                </a:moveTo>
                <a:cubicBezTo>
                  <a:pt x="6707" y="5064"/>
                  <a:pt x="6654" y="5103"/>
                  <a:pt x="6659" y="5158"/>
                </a:cubicBezTo>
                <a:cubicBezTo>
                  <a:pt x="6664" y="5201"/>
                  <a:pt x="6649" y="5272"/>
                  <a:pt x="6593" y="5226"/>
                </a:cubicBezTo>
                <a:cubicBezTo>
                  <a:pt x="6547" y="5297"/>
                  <a:pt x="6785" y="5278"/>
                  <a:pt x="6794" y="5289"/>
                </a:cubicBezTo>
                <a:cubicBezTo>
                  <a:pt x="6775" y="5245"/>
                  <a:pt x="6838" y="5162"/>
                  <a:pt x="6858" y="5127"/>
                </a:cubicBezTo>
                <a:cubicBezTo>
                  <a:pt x="6891" y="5073"/>
                  <a:pt x="6791" y="5027"/>
                  <a:pt x="6750" y="5042"/>
                </a:cubicBezTo>
                <a:close/>
                <a:moveTo>
                  <a:pt x="7225" y="5294"/>
                </a:moveTo>
                <a:cubicBezTo>
                  <a:pt x="7289" y="5262"/>
                  <a:pt x="7352" y="5251"/>
                  <a:pt x="7388" y="5182"/>
                </a:cubicBezTo>
                <a:cubicBezTo>
                  <a:pt x="7403" y="5207"/>
                  <a:pt x="7344" y="5305"/>
                  <a:pt x="7460" y="5258"/>
                </a:cubicBezTo>
                <a:cubicBezTo>
                  <a:pt x="7490" y="5247"/>
                  <a:pt x="7514" y="5264"/>
                  <a:pt x="7542" y="5268"/>
                </a:cubicBezTo>
                <a:cubicBezTo>
                  <a:pt x="7528" y="5248"/>
                  <a:pt x="7508" y="5237"/>
                  <a:pt x="7483" y="5235"/>
                </a:cubicBezTo>
                <a:cubicBezTo>
                  <a:pt x="7540" y="5201"/>
                  <a:pt x="7622" y="5265"/>
                  <a:pt x="7638" y="5173"/>
                </a:cubicBezTo>
                <a:cubicBezTo>
                  <a:pt x="7586" y="5237"/>
                  <a:pt x="7593" y="5119"/>
                  <a:pt x="7580" y="5094"/>
                </a:cubicBezTo>
                <a:cubicBezTo>
                  <a:pt x="7550" y="5034"/>
                  <a:pt x="7488" y="5095"/>
                  <a:pt x="7489" y="5140"/>
                </a:cubicBezTo>
                <a:cubicBezTo>
                  <a:pt x="7480" y="5096"/>
                  <a:pt x="7446" y="5020"/>
                  <a:pt x="7395" y="5076"/>
                </a:cubicBezTo>
                <a:cubicBezTo>
                  <a:pt x="7357" y="5119"/>
                  <a:pt x="7324" y="5035"/>
                  <a:pt x="7305" y="5013"/>
                </a:cubicBezTo>
                <a:cubicBezTo>
                  <a:pt x="7276" y="4981"/>
                  <a:pt x="7158" y="5005"/>
                  <a:pt x="7192" y="5059"/>
                </a:cubicBezTo>
                <a:cubicBezTo>
                  <a:pt x="7234" y="5124"/>
                  <a:pt x="7289" y="5139"/>
                  <a:pt x="7353" y="5176"/>
                </a:cubicBezTo>
                <a:cubicBezTo>
                  <a:pt x="7333" y="5203"/>
                  <a:pt x="7278" y="5217"/>
                  <a:pt x="7247" y="5224"/>
                </a:cubicBezTo>
                <a:cubicBezTo>
                  <a:pt x="7194" y="5236"/>
                  <a:pt x="7188" y="5187"/>
                  <a:pt x="7165" y="5153"/>
                </a:cubicBezTo>
                <a:cubicBezTo>
                  <a:pt x="7113" y="5075"/>
                  <a:pt x="6950" y="5103"/>
                  <a:pt x="6895" y="5165"/>
                </a:cubicBezTo>
                <a:cubicBezTo>
                  <a:pt x="6869" y="5195"/>
                  <a:pt x="6896" y="5242"/>
                  <a:pt x="6872" y="5272"/>
                </a:cubicBezTo>
                <a:cubicBezTo>
                  <a:pt x="6832" y="5323"/>
                  <a:pt x="6942" y="5381"/>
                  <a:pt x="6985" y="5347"/>
                </a:cubicBezTo>
                <a:cubicBezTo>
                  <a:pt x="7018" y="5322"/>
                  <a:pt x="7017" y="5338"/>
                  <a:pt x="7059" y="5337"/>
                </a:cubicBezTo>
                <a:cubicBezTo>
                  <a:pt x="7118" y="5334"/>
                  <a:pt x="7166" y="5275"/>
                  <a:pt x="7225" y="5294"/>
                </a:cubicBezTo>
                <a:close/>
                <a:moveTo>
                  <a:pt x="7121" y="5105"/>
                </a:moveTo>
                <a:cubicBezTo>
                  <a:pt x="7142" y="5080"/>
                  <a:pt x="7154" y="5049"/>
                  <a:pt x="7171" y="5022"/>
                </a:cubicBezTo>
                <a:cubicBezTo>
                  <a:pt x="7109" y="4993"/>
                  <a:pt x="7115" y="5066"/>
                  <a:pt x="7121" y="5105"/>
                </a:cubicBezTo>
                <a:close/>
                <a:moveTo>
                  <a:pt x="7534" y="5514"/>
                </a:moveTo>
                <a:cubicBezTo>
                  <a:pt x="7562" y="5588"/>
                  <a:pt x="7630" y="5586"/>
                  <a:pt x="7697" y="5593"/>
                </a:cubicBezTo>
                <a:cubicBezTo>
                  <a:pt x="7776" y="5602"/>
                  <a:pt x="7839" y="5675"/>
                  <a:pt x="7886" y="5731"/>
                </a:cubicBezTo>
                <a:cubicBezTo>
                  <a:pt x="7975" y="5837"/>
                  <a:pt x="8180" y="5741"/>
                  <a:pt x="8073" y="5623"/>
                </a:cubicBezTo>
                <a:cubicBezTo>
                  <a:pt x="8039" y="5586"/>
                  <a:pt x="8014" y="5555"/>
                  <a:pt x="7965" y="5555"/>
                </a:cubicBezTo>
                <a:cubicBezTo>
                  <a:pt x="7967" y="5555"/>
                  <a:pt x="7888" y="5460"/>
                  <a:pt x="7878" y="5451"/>
                </a:cubicBezTo>
                <a:cubicBezTo>
                  <a:pt x="7870" y="5444"/>
                  <a:pt x="7738" y="5446"/>
                  <a:pt x="7732" y="5450"/>
                </a:cubicBezTo>
                <a:cubicBezTo>
                  <a:pt x="7671" y="5490"/>
                  <a:pt x="7585" y="5427"/>
                  <a:pt x="7534" y="5514"/>
                </a:cubicBezTo>
                <a:close/>
                <a:moveTo>
                  <a:pt x="7724" y="5119"/>
                </a:moveTo>
                <a:cubicBezTo>
                  <a:pt x="7707" y="5147"/>
                  <a:pt x="7687" y="5179"/>
                  <a:pt x="7715" y="5209"/>
                </a:cubicBezTo>
                <a:cubicBezTo>
                  <a:pt x="7716" y="5168"/>
                  <a:pt x="7797" y="5148"/>
                  <a:pt x="7724" y="5119"/>
                </a:cubicBezTo>
                <a:close/>
                <a:moveTo>
                  <a:pt x="7774" y="5179"/>
                </a:moveTo>
                <a:cubicBezTo>
                  <a:pt x="7783" y="5202"/>
                  <a:pt x="7780" y="5224"/>
                  <a:pt x="7766" y="5244"/>
                </a:cubicBezTo>
                <a:cubicBezTo>
                  <a:pt x="7805" y="5254"/>
                  <a:pt x="7798" y="5208"/>
                  <a:pt x="7807" y="5185"/>
                </a:cubicBezTo>
                <a:cubicBezTo>
                  <a:pt x="7796" y="5183"/>
                  <a:pt x="7785" y="5181"/>
                  <a:pt x="7774" y="5179"/>
                </a:cubicBezTo>
                <a:close/>
                <a:moveTo>
                  <a:pt x="7884" y="5256"/>
                </a:moveTo>
                <a:cubicBezTo>
                  <a:pt x="7916" y="5239"/>
                  <a:pt x="7977" y="5258"/>
                  <a:pt x="8014" y="5254"/>
                </a:cubicBezTo>
                <a:cubicBezTo>
                  <a:pt x="8048" y="5250"/>
                  <a:pt x="8099" y="5258"/>
                  <a:pt x="8133" y="5265"/>
                </a:cubicBezTo>
                <a:cubicBezTo>
                  <a:pt x="8169" y="5272"/>
                  <a:pt x="8189" y="5313"/>
                  <a:pt x="8231" y="5294"/>
                </a:cubicBezTo>
                <a:cubicBezTo>
                  <a:pt x="8260" y="5281"/>
                  <a:pt x="8329" y="5306"/>
                  <a:pt x="8318" y="5250"/>
                </a:cubicBezTo>
                <a:cubicBezTo>
                  <a:pt x="8410" y="5289"/>
                  <a:pt x="8449" y="5263"/>
                  <a:pt x="8538" y="5231"/>
                </a:cubicBezTo>
                <a:cubicBezTo>
                  <a:pt x="8597" y="5209"/>
                  <a:pt x="8806" y="5239"/>
                  <a:pt x="8775" y="5119"/>
                </a:cubicBezTo>
                <a:cubicBezTo>
                  <a:pt x="8816" y="5127"/>
                  <a:pt x="8811" y="5076"/>
                  <a:pt x="8849" y="5075"/>
                </a:cubicBezTo>
                <a:cubicBezTo>
                  <a:pt x="8832" y="5026"/>
                  <a:pt x="8780" y="4953"/>
                  <a:pt x="8766" y="5048"/>
                </a:cubicBezTo>
                <a:cubicBezTo>
                  <a:pt x="8785" y="5037"/>
                  <a:pt x="8804" y="5035"/>
                  <a:pt x="8825" y="5042"/>
                </a:cubicBezTo>
                <a:cubicBezTo>
                  <a:pt x="8784" y="5090"/>
                  <a:pt x="8710" y="5093"/>
                  <a:pt x="8679" y="5151"/>
                </a:cubicBezTo>
                <a:cubicBezTo>
                  <a:pt x="8641" y="5221"/>
                  <a:pt x="8578" y="5175"/>
                  <a:pt x="8538" y="5138"/>
                </a:cubicBezTo>
                <a:cubicBezTo>
                  <a:pt x="8500" y="5102"/>
                  <a:pt x="8454" y="5160"/>
                  <a:pt x="8414" y="5144"/>
                </a:cubicBezTo>
                <a:cubicBezTo>
                  <a:pt x="8371" y="5128"/>
                  <a:pt x="8410" y="5216"/>
                  <a:pt x="8304" y="5140"/>
                </a:cubicBezTo>
                <a:cubicBezTo>
                  <a:pt x="8252" y="5102"/>
                  <a:pt x="8171" y="5079"/>
                  <a:pt x="8110" y="5065"/>
                </a:cubicBezTo>
                <a:cubicBezTo>
                  <a:pt x="8014" y="5043"/>
                  <a:pt x="7983" y="5079"/>
                  <a:pt x="7903" y="5119"/>
                </a:cubicBezTo>
                <a:cubicBezTo>
                  <a:pt x="7863" y="5139"/>
                  <a:pt x="7837" y="5138"/>
                  <a:pt x="7833" y="5194"/>
                </a:cubicBezTo>
                <a:cubicBezTo>
                  <a:pt x="7831" y="5223"/>
                  <a:pt x="7842" y="5308"/>
                  <a:pt x="7884" y="5256"/>
                </a:cubicBezTo>
                <a:close/>
                <a:moveTo>
                  <a:pt x="8107" y="4175"/>
                </a:moveTo>
                <a:cubicBezTo>
                  <a:pt x="8056" y="4192"/>
                  <a:pt x="8081" y="4381"/>
                  <a:pt x="8092" y="4419"/>
                </a:cubicBezTo>
                <a:cubicBezTo>
                  <a:pt x="8102" y="4337"/>
                  <a:pt x="8121" y="4258"/>
                  <a:pt x="8107" y="4175"/>
                </a:cubicBezTo>
                <a:close/>
                <a:moveTo>
                  <a:pt x="8133" y="4615"/>
                </a:moveTo>
                <a:cubicBezTo>
                  <a:pt x="8124" y="4630"/>
                  <a:pt x="8124" y="4645"/>
                  <a:pt x="8133" y="4659"/>
                </a:cubicBezTo>
                <a:cubicBezTo>
                  <a:pt x="8145" y="4653"/>
                  <a:pt x="8155" y="4645"/>
                  <a:pt x="8163" y="4636"/>
                </a:cubicBezTo>
                <a:cubicBezTo>
                  <a:pt x="8153" y="4629"/>
                  <a:pt x="8143" y="4622"/>
                  <a:pt x="8133" y="4615"/>
                </a:cubicBezTo>
                <a:close/>
                <a:moveTo>
                  <a:pt x="8184" y="4704"/>
                </a:moveTo>
                <a:cubicBezTo>
                  <a:pt x="8192" y="4729"/>
                  <a:pt x="8229" y="4716"/>
                  <a:pt x="8243" y="4710"/>
                </a:cubicBezTo>
                <a:cubicBezTo>
                  <a:pt x="8223" y="4711"/>
                  <a:pt x="8204" y="4709"/>
                  <a:pt x="8184" y="4704"/>
                </a:cubicBezTo>
                <a:close/>
                <a:moveTo>
                  <a:pt x="8315" y="5894"/>
                </a:moveTo>
                <a:cubicBezTo>
                  <a:pt x="8325" y="5899"/>
                  <a:pt x="8335" y="5897"/>
                  <a:pt x="8344" y="5888"/>
                </a:cubicBezTo>
                <a:cubicBezTo>
                  <a:pt x="8335" y="5890"/>
                  <a:pt x="8325" y="5892"/>
                  <a:pt x="8315" y="5894"/>
                </a:cubicBezTo>
                <a:close/>
                <a:moveTo>
                  <a:pt x="8377" y="5873"/>
                </a:moveTo>
                <a:cubicBezTo>
                  <a:pt x="8375" y="5878"/>
                  <a:pt x="8373" y="5883"/>
                  <a:pt x="8371" y="5888"/>
                </a:cubicBezTo>
                <a:cubicBezTo>
                  <a:pt x="8405" y="5901"/>
                  <a:pt x="8472" y="5879"/>
                  <a:pt x="8456" y="5846"/>
                </a:cubicBezTo>
                <a:cubicBezTo>
                  <a:pt x="8436" y="5808"/>
                  <a:pt x="8401" y="5861"/>
                  <a:pt x="8377" y="5873"/>
                </a:cubicBezTo>
                <a:close/>
                <a:moveTo>
                  <a:pt x="8724" y="5951"/>
                </a:moveTo>
                <a:cubicBezTo>
                  <a:pt x="8712" y="5970"/>
                  <a:pt x="8711" y="5990"/>
                  <a:pt x="8721" y="6010"/>
                </a:cubicBezTo>
                <a:cubicBezTo>
                  <a:pt x="8772" y="5982"/>
                  <a:pt x="8848" y="5932"/>
                  <a:pt x="8902" y="5918"/>
                </a:cubicBezTo>
                <a:cubicBezTo>
                  <a:pt x="8892" y="5899"/>
                  <a:pt x="8883" y="5879"/>
                  <a:pt x="8876" y="5859"/>
                </a:cubicBezTo>
                <a:cubicBezTo>
                  <a:pt x="8819" y="5884"/>
                  <a:pt x="8787" y="5928"/>
                  <a:pt x="8724" y="5951"/>
                </a:cubicBezTo>
                <a:close/>
                <a:moveTo>
                  <a:pt x="8808" y="5149"/>
                </a:moveTo>
                <a:cubicBezTo>
                  <a:pt x="8810" y="5158"/>
                  <a:pt x="8813" y="5167"/>
                  <a:pt x="8816" y="5176"/>
                </a:cubicBezTo>
                <a:cubicBezTo>
                  <a:pt x="8829" y="5154"/>
                  <a:pt x="8846" y="5136"/>
                  <a:pt x="8867" y="5123"/>
                </a:cubicBezTo>
                <a:cubicBezTo>
                  <a:pt x="8843" y="5122"/>
                  <a:pt x="8823" y="5131"/>
                  <a:pt x="8808" y="5149"/>
                </a:cubicBezTo>
                <a:close/>
                <a:moveTo>
                  <a:pt x="8870" y="5066"/>
                </a:moveTo>
                <a:cubicBezTo>
                  <a:pt x="8856" y="5078"/>
                  <a:pt x="8849" y="5093"/>
                  <a:pt x="8849" y="5111"/>
                </a:cubicBezTo>
                <a:cubicBezTo>
                  <a:pt x="8874" y="5107"/>
                  <a:pt x="8932" y="5119"/>
                  <a:pt x="8941" y="5084"/>
                </a:cubicBezTo>
                <a:cubicBezTo>
                  <a:pt x="8953" y="5040"/>
                  <a:pt x="8890" y="5054"/>
                  <a:pt x="8870" y="5066"/>
                </a:cubicBezTo>
                <a:close/>
                <a:moveTo>
                  <a:pt x="8920" y="5734"/>
                </a:moveTo>
                <a:cubicBezTo>
                  <a:pt x="8899" y="5748"/>
                  <a:pt x="8886" y="5771"/>
                  <a:pt x="8885" y="5796"/>
                </a:cubicBezTo>
                <a:cubicBezTo>
                  <a:pt x="8923" y="5801"/>
                  <a:pt x="8931" y="5762"/>
                  <a:pt x="8920" y="5734"/>
                </a:cubicBezTo>
                <a:close/>
                <a:moveTo>
                  <a:pt x="8968" y="5063"/>
                </a:moveTo>
                <a:cubicBezTo>
                  <a:pt x="8976" y="5072"/>
                  <a:pt x="8983" y="5082"/>
                  <a:pt x="8989" y="5093"/>
                </a:cubicBezTo>
                <a:cubicBezTo>
                  <a:pt x="8965" y="5102"/>
                  <a:pt x="8929" y="5119"/>
                  <a:pt x="8921" y="5146"/>
                </a:cubicBezTo>
                <a:cubicBezTo>
                  <a:pt x="8907" y="5192"/>
                  <a:pt x="8995" y="5157"/>
                  <a:pt x="9012" y="5170"/>
                </a:cubicBezTo>
                <a:cubicBezTo>
                  <a:pt x="9006" y="5114"/>
                  <a:pt x="9092" y="5069"/>
                  <a:pt x="9137" y="5060"/>
                </a:cubicBezTo>
                <a:cubicBezTo>
                  <a:pt x="9079" y="4997"/>
                  <a:pt x="9049" y="5079"/>
                  <a:pt x="9009" y="5099"/>
                </a:cubicBezTo>
                <a:cubicBezTo>
                  <a:pt x="9029" y="5056"/>
                  <a:pt x="8999" y="5058"/>
                  <a:pt x="8968" y="5063"/>
                </a:cubicBezTo>
                <a:close/>
                <a:moveTo>
                  <a:pt x="9149" y="5087"/>
                </a:moveTo>
                <a:cubicBezTo>
                  <a:pt x="9136" y="5099"/>
                  <a:pt x="9130" y="5114"/>
                  <a:pt x="9131" y="5131"/>
                </a:cubicBezTo>
                <a:cubicBezTo>
                  <a:pt x="9157" y="5125"/>
                  <a:pt x="9179" y="5138"/>
                  <a:pt x="9191" y="5161"/>
                </a:cubicBezTo>
                <a:cubicBezTo>
                  <a:pt x="9215" y="5136"/>
                  <a:pt x="9264" y="5075"/>
                  <a:pt x="9232" y="5039"/>
                </a:cubicBezTo>
                <a:cubicBezTo>
                  <a:pt x="9216" y="5072"/>
                  <a:pt x="9180" y="5078"/>
                  <a:pt x="9149" y="5087"/>
                </a:cubicBezTo>
                <a:close/>
                <a:moveTo>
                  <a:pt x="9309" y="5012"/>
                </a:moveTo>
                <a:cubicBezTo>
                  <a:pt x="9292" y="5032"/>
                  <a:pt x="9268" y="5081"/>
                  <a:pt x="9324" y="5051"/>
                </a:cubicBezTo>
                <a:cubicBezTo>
                  <a:pt x="9293" y="5065"/>
                  <a:pt x="9266" y="5093"/>
                  <a:pt x="9264" y="5128"/>
                </a:cubicBezTo>
                <a:cubicBezTo>
                  <a:pt x="9338" y="5121"/>
                  <a:pt x="9422" y="5127"/>
                  <a:pt x="9490" y="5096"/>
                </a:cubicBezTo>
                <a:cubicBezTo>
                  <a:pt x="9534" y="5077"/>
                  <a:pt x="9519" y="5031"/>
                  <a:pt x="9476" y="5024"/>
                </a:cubicBezTo>
                <a:cubicBezTo>
                  <a:pt x="9451" y="5019"/>
                  <a:pt x="9429" y="5030"/>
                  <a:pt x="9403" y="5028"/>
                </a:cubicBezTo>
                <a:cubicBezTo>
                  <a:pt x="9372" y="5025"/>
                  <a:pt x="9342" y="5008"/>
                  <a:pt x="9309" y="5012"/>
                </a:cubicBezTo>
                <a:close/>
                <a:moveTo>
                  <a:pt x="9677" y="5019"/>
                </a:moveTo>
                <a:cubicBezTo>
                  <a:pt x="9654" y="5016"/>
                  <a:pt x="9637" y="5056"/>
                  <a:pt x="9633" y="5072"/>
                </a:cubicBezTo>
                <a:cubicBezTo>
                  <a:pt x="9655" y="5062"/>
                  <a:pt x="9671" y="5042"/>
                  <a:pt x="9677" y="5019"/>
                </a:cubicBezTo>
                <a:close/>
                <a:moveTo>
                  <a:pt x="9722" y="4971"/>
                </a:moveTo>
                <a:cubicBezTo>
                  <a:pt x="9784" y="4919"/>
                  <a:pt x="9844" y="4931"/>
                  <a:pt x="9918" y="4944"/>
                </a:cubicBezTo>
                <a:cubicBezTo>
                  <a:pt x="9957" y="4951"/>
                  <a:pt x="9996" y="4875"/>
                  <a:pt x="10045" y="4876"/>
                </a:cubicBezTo>
                <a:cubicBezTo>
                  <a:pt x="9981" y="4796"/>
                  <a:pt x="9947" y="4825"/>
                  <a:pt x="9854" y="4861"/>
                </a:cubicBezTo>
                <a:cubicBezTo>
                  <a:pt x="9828" y="4871"/>
                  <a:pt x="9810" y="4847"/>
                  <a:pt x="9788" y="4857"/>
                </a:cubicBezTo>
                <a:cubicBezTo>
                  <a:pt x="9748" y="4874"/>
                  <a:pt x="9727" y="4932"/>
                  <a:pt x="9722" y="4971"/>
                </a:cubicBezTo>
                <a:close/>
                <a:moveTo>
                  <a:pt x="10247" y="4790"/>
                </a:moveTo>
                <a:cubicBezTo>
                  <a:pt x="10235" y="4805"/>
                  <a:pt x="10229" y="4823"/>
                  <a:pt x="10229" y="4843"/>
                </a:cubicBezTo>
                <a:cubicBezTo>
                  <a:pt x="10256" y="4834"/>
                  <a:pt x="10268" y="4813"/>
                  <a:pt x="10247" y="4790"/>
                </a:cubicBezTo>
                <a:close/>
                <a:moveTo>
                  <a:pt x="10310" y="5024"/>
                </a:moveTo>
                <a:cubicBezTo>
                  <a:pt x="10302" y="5059"/>
                  <a:pt x="10312" y="5061"/>
                  <a:pt x="10339" y="5031"/>
                </a:cubicBezTo>
                <a:cubicBezTo>
                  <a:pt x="10329" y="5029"/>
                  <a:pt x="10320" y="5026"/>
                  <a:pt x="10310" y="5024"/>
                </a:cubicBezTo>
                <a:close/>
                <a:moveTo>
                  <a:pt x="10351" y="5001"/>
                </a:moveTo>
                <a:cubicBezTo>
                  <a:pt x="10338" y="5053"/>
                  <a:pt x="10436" y="5070"/>
                  <a:pt x="10446" y="5012"/>
                </a:cubicBezTo>
                <a:cubicBezTo>
                  <a:pt x="10414" y="5018"/>
                  <a:pt x="10382" y="5010"/>
                  <a:pt x="10351" y="5001"/>
                </a:cubicBezTo>
                <a:close/>
                <a:moveTo>
                  <a:pt x="10449" y="5039"/>
                </a:moveTo>
                <a:cubicBezTo>
                  <a:pt x="10450" y="5048"/>
                  <a:pt x="10451" y="5057"/>
                  <a:pt x="10452" y="5066"/>
                </a:cubicBezTo>
                <a:cubicBezTo>
                  <a:pt x="10464" y="5059"/>
                  <a:pt x="10473" y="5050"/>
                  <a:pt x="10482" y="5039"/>
                </a:cubicBezTo>
                <a:cubicBezTo>
                  <a:pt x="10471" y="5039"/>
                  <a:pt x="10460" y="5039"/>
                  <a:pt x="10449" y="5039"/>
                </a:cubicBezTo>
                <a:close/>
                <a:moveTo>
                  <a:pt x="10636" y="4633"/>
                </a:moveTo>
                <a:cubicBezTo>
                  <a:pt x="10623" y="4641"/>
                  <a:pt x="10616" y="4652"/>
                  <a:pt x="10616" y="4668"/>
                </a:cubicBezTo>
                <a:cubicBezTo>
                  <a:pt x="10648" y="4672"/>
                  <a:pt x="10655" y="4660"/>
                  <a:pt x="10636" y="4633"/>
                </a:cubicBezTo>
                <a:close/>
                <a:moveTo>
                  <a:pt x="10684" y="5033"/>
                </a:moveTo>
                <a:cubicBezTo>
                  <a:pt x="10693" y="5054"/>
                  <a:pt x="10709" y="5063"/>
                  <a:pt x="10731" y="5060"/>
                </a:cubicBezTo>
                <a:cubicBezTo>
                  <a:pt x="10727" y="5035"/>
                  <a:pt x="10707" y="5024"/>
                  <a:pt x="10684" y="5033"/>
                </a:cubicBezTo>
                <a:close/>
                <a:moveTo>
                  <a:pt x="10936" y="4894"/>
                </a:moveTo>
                <a:cubicBezTo>
                  <a:pt x="10910" y="4917"/>
                  <a:pt x="10923" y="4973"/>
                  <a:pt x="10962" y="4973"/>
                </a:cubicBezTo>
                <a:cubicBezTo>
                  <a:pt x="11036" y="4971"/>
                  <a:pt x="11002" y="4886"/>
                  <a:pt x="10936" y="4894"/>
                </a:cubicBezTo>
                <a:close/>
                <a:moveTo>
                  <a:pt x="11280" y="5090"/>
                </a:moveTo>
                <a:cubicBezTo>
                  <a:pt x="11329" y="5074"/>
                  <a:pt x="11373" y="5043"/>
                  <a:pt x="11414" y="5012"/>
                </a:cubicBezTo>
                <a:cubicBezTo>
                  <a:pt x="11363" y="5032"/>
                  <a:pt x="11312" y="5027"/>
                  <a:pt x="11280" y="5090"/>
                </a:cubicBezTo>
                <a:close/>
                <a:moveTo>
                  <a:pt x="11334" y="4787"/>
                </a:moveTo>
                <a:cubicBezTo>
                  <a:pt x="11329" y="4812"/>
                  <a:pt x="11339" y="4813"/>
                  <a:pt x="11364" y="4790"/>
                </a:cubicBezTo>
                <a:cubicBezTo>
                  <a:pt x="11354" y="4789"/>
                  <a:pt x="11344" y="4788"/>
                  <a:pt x="11334" y="4787"/>
                </a:cubicBezTo>
                <a:close/>
                <a:moveTo>
                  <a:pt x="11387" y="4757"/>
                </a:moveTo>
                <a:cubicBezTo>
                  <a:pt x="11382" y="4765"/>
                  <a:pt x="11378" y="4773"/>
                  <a:pt x="11373" y="4781"/>
                </a:cubicBezTo>
                <a:cubicBezTo>
                  <a:pt x="11396" y="4789"/>
                  <a:pt x="11412" y="4778"/>
                  <a:pt x="11417" y="4754"/>
                </a:cubicBezTo>
                <a:cubicBezTo>
                  <a:pt x="11407" y="4755"/>
                  <a:pt x="11397" y="4756"/>
                  <a:pt x="11387" y="4757"/>
                </a:cubicBezTo>
                <a:close/>
                <a:moveTo>
                  <a:pt x="11586" y="4650"/>
                </a:moveTo>
                <a:cubicBezTo>
                  <a:pt x="11537" y="4653"/>
                  <a:pt x="11400" y="4817"/>
                  <a:pt x="11447" y="4861"/>
                </a:cubicBezTo>
                <a:cubicBezTo>
                  <a:pt x="11351" y="4817"/>
                  <a:pt x="11418" y="5058"/>
                  <a:pt x="11466" y="4947"/>
                </a:cubicBezTo>
                <a:cubicBezTo>
                  <a:pt x="11488" y="4897"/>
                  <a:pt x="11541" y="4873"/>
                  <a:pt x="11568" y="4826"/>
                </a:cubicBezTo>
                <a:cubicBezTo>
                  <a:pt x="11590" y="4787"/>
                  <a:pt x="11564" y="4699"/>
                  <a:pt x="11613" y="4683"/>
                </a:cubicBezTo>
                <a:cubicBezTo>
                  <a:pt x="11606" y="4671"/>
                  <a:pt x="11597" y="4660"/>
                  <a:pt x="11586" y="4650"/>
                </a:cubicBezTo>
                <a:close/>
                <a:moveTo>
                  <a:pt x="11619" y="4650"/>
                </a:moveTo>
                <a:cubicBezTo>
                  <a:pt x="11635" y="4677"/>
                  <a:pt x="11670" y="4670"/>
                  <a:pt x="11690" y="4692"/>
                </a:cubicBezTo>
                <a:cubicBezTo>
                  <a:pt x="11691" y="4651"/>
                  <a:pt x="11649" y="4648"/>
                  <a:pt x="11619" y="4650"/>
                </a:cubicBezTo>
                <a:close/>
                <a:moveTo>
                  <a:pt x="11960" y="4137"/>
                </a:moveTo>
                <a:cubicBezTo>
                  <a:pt x="11953" y="4127"/>
                  <a:pt x="11943" y="4124"/>
                  <a:pt x="11931" y="4128"/>
                </a:cubicBezTo>
                <a:cubicBezTo>
                  <a:pt x="11943" y="4149"/>
                  <a:pt x="11923" y="4216"/>
                  <a:pt x="11951" y="4224"/>
                </a:cubicBezTo>
                <a:cubicBezTo>
                  <a:pt x="11996" y="4238"/>
                  <a:pt x="11968" y="4152"/>
                  <a:pt x="11960" y="4137"/>
                </a:cubicBezTo>
                <a:close/>
                <a:moveTo>
                  <a:pt x="11984" y="4101"/>
                </a:moveTo>
                <a:cubicBezTo>
                  <a:pt x="11958" y="4096"/>
                  <a:pt x="11957" y="4106"/>
                  <a:pt x="11981" y="4131"/>
                </a:cubicBezTo>
                <a:cubicBezTo>
                  <a:pt x="11982" y="4121"/>
                  <a:pt x="11983" y="4111"/>
                  <a:pt x="11984" y="4101"/>
                </a:cubicBezTo>
                <a:close/>
                <a:moveTo>
                  <a:pt x="11984" y="4252"/>
                </a:moveTo>
                <a:cubicBezTo>
                  <a:pt x="12038" y="4213"/>
                  <a:pt x="12091" y="4072"/>
                  <a:pt x="12109" y="4009"/>
                </a:cubicBezTo>
                <a:cubicBezTo>
                  <a:pt x="12064" y="4025"/>
                  <a:pt x="12069" y="4069"/>
                  <a:pt x="12053" y="4105"/>
                </a:cubicBezTo>
                <a:cubicBezTo>
                  <a:pt x="12032" y="4157"/>
                  <a:pt x="12000" y="4197"/>
                  <a:pt x="11984" y="4252"/>
                </a:cubicBezTo>
                <a:close/>
                <a:moveTo>
                  <a:pt x="12385" y="4312"/>
                </a:moveTo>
                <a:cubicBezTo>
                  <a:pt x="12377" y="4348"/>
                  <a:pt x="12370" y="4398"/>
                  <a:pt x="12400" y="4428"/>
                </a:cubicBezTo>
                <a:cubicBezTo>
                  <a:pt x="12340" y="4424"/>
                  <a:pt x="12320" y="4603"/>
                  <a:pt x="12419" y="4556"/>
                </a:cubicBezTo>
                <a:cubicBezTo>
                  <a:pt x="12547" y="4495"/>
                  <a:pt x="12464" y="4371"/>
                  <a:pt x="12385" y="4312"/>
                </a:cubicBezTo>
                <a:close/>
                <a:moveTo>
                  <a:pt x="12560" y="4463"/>
                </a:moveTo>
                <a:cubicBezTo>
                  <a:pt x="12539" y="4477"/>
                  <a:pt x="12536" y="4504"/>
                  <a:pt x="12545" y="4526"/>
                </a:cubicBezTo>
                <a:cubicBezTo>
                  <a:pt x="12561" y="4507"/>
                  <a:pt x="12566" y="4487"/>
                  <a:pt x="12560" y="4463"/>
                </a:cubicBezTo>
                <a:close/>
                <a:moveTo>
                  <a:pt x="12560" y="4413"/>
                </a:moveTo>
                <a:cubicBezTo>
                  <a:pt x="12533" y="4429"/>
                  <a:pt x="12537" y="4439"/>
                  <a:pt x="12572" y="4443"/>
                </a:cubicBezTo>
                <a:cubicBezTo>
                  <a:pt x="12568" y="4433"/>
                  <a:pt x="12564" y="4423"/>
                  <a:pt x="12560" y="4413"/>
                </a:cubicBezTo>
                <a:close/>
                <a:moveTo>
                  <a:pt x="12601" y="4419"/>
                </a:moveTo>
                <a:cubicBezTo>
                  <a:pt x="12637" y="4311"/>
                  <a:pt x="12576" y="4384"/>
                  <a:pt x="12601" y="4419"/>
                </a:cubicBezTo>
                <a:close/>
                <a:moveTo>
                  <a:pt x="2412" y="4069"/>
                </a:moveTo>
                <a:cubicBezTo>
                  <a:pt x="2421" y="4028"/>
                  <a:pt x="2363" y="3982"/>
                  <a:pt x="2332" y="4021"/>
                </a:cubicBezTo>
                <a:cubicBezTo>
                  <a:pt x="2361" y="4035"/>
                  <a:pt x="2373" y="4084"/>
                  <a:pt x="2412" y="4069"/>
                </a:cubicBezTo>
                <a:close/>
                <a:moveTo>
                  <a:pt x="174" y="43"/>
                </a:moveTo>
                <a:cubicBezTo>
                  <a:pt x="219" y="57"/>
                  <a:pt x="196" y="0"/>
                  <a:pt x="153" y="13"/>
                </a:cubicBezTo>
                <a:cubicBezTo>
                  <a:pt x="160" y="23"/>
                  <a:pt x="167" y="33"/>
                  <a:pt x="174" y="43"/>
                </a:cubicBezTo>
                <a:close/>
                <a:moveTo>
                  <a:pt x="878" y="236"/>
                </a:moveTo>
                <a:cubicBezTo>
                  <a:pt x="751" y="310"/>
                  <a:pt x="777" y="229"/>
                  <a:pt x="710" y="227"/>
                </a:cubicBezTo>
                <a:cubicBezTo>
                  <a:pt x="635" y="225"/>
                  <a:pt x="500" y="309"/>
                  <a:pt x="377" y="167"/>
                </a:cubicBezTo>
                <a:cubicBezTo>
                  <a:pt x="342" y="127"/>
                  <a:pt x="246" y="72"/>
                  <a:pt x="194" y="109"/>
                </a:cubicBezTo>
                <a:cubicBezTo>
                  <a:pt x="0" y="244"/>
                  <a:pt x="470" y="625"/>
                  <a:pt x="544" y="724"/>
                </a:cubicBezTo>
                <a:cubicBezTo>
                  <a:pt x="573" y="762"/>
                  <a:pt x="611" y="764"/>
                  <a:pt x="655" y="772"/>
                </a:cubicBezTo>
                <a:cubicBezTo>
                  <a:pt x="762" y="791"/>
                  <a:pt x="810" y="1039"/>
                  <a:pt x="901" y="1078"/>
                </a:cubicBezTo>
                <a:cubicBezTo>
                  <a:pt x="976" y="1109"/>
                  <a:pt x="947" y="1182"/>
                  <a:pt x="968" y="1250"/>
                </a:cubicBezTo>
                <a:cubicBezTo>
                  <a:pt x="987" y="1313"/>
                  <a:pt x="1052" y="1297"/>
                  <a:pt x="1101" y="1331"/>
                </a:cubicBezTo>
                <a:cubicBezTo>
                  <a:pt x="1415" y="1548"/>
                  <a:pt x="1294" y="1507"/>
                  <a:pt x="1316" y="1589"/>
                </a:cubicBezTo>
                <a:cubicBezTo>
                  <a:pt x="1333" y="1651"/>
                  <a:pt x="1360" y="1711"/>
                  <a:pt x="1377" y="1774"/>
                </a:cubicBezTo>
                <a:cubicBezTo>
                  <a:pt x="1394" y="1841"/>
                  <a:pt x="1442" y="1910"/>
                  <a:pt x="1437" y="1980"/>
                </a:cubicBezTo>
                <a:cubicBezTo>
                  <a:pt x="1432" y="2055"/>
                  <a:pt x="1490" y="2009"/>
                  <a:pt x="1518" y="2042"/>
                </a:cubicBezTo>
                <a:cubicBezTo>
                  <a:pt x="1564" y="2097"/>
                  <a:pt x="1632" y="2084"/>
                  <a:pt x="1644" y="2173"/>
                </a:cubicBezTo>
                <a:cubicBezTo>
                  <a:pt x="1661" y="2289"/>
                  <a:pt x="1813" y="2364"/>
                  <a:pt x="1839" y="2486"/>
                </a:cubicBezTo>
                <a:cubicBezTo>
                  <a:pt x="1843" y="2503"/>
                  <a:pt x="1814" y="2505"/>
                  <a:pt x="1828" y="2524"/>
                </a:cubicBezTo>
                <a:cubicBezTo>
                  <a:pt x="1847" y="2550"/>
                  <a:pt x="1863" y="2576"/>
                  <a:pt x="1877" y="2605"/>
                </a:cubicBezTo>
                <a:cubicBezTo>
                  <a:pt x="1909" y="2668"/>
                  <a:pt x="1976" y="2752"/>
                  <a:pt x="1979" y="2825"/>
                </a:cubicBezTo>
                <a:cubicBezTo>
                  <a:pt x="1981" y="2895"/>
                  <a:pt x="1979" y="2939"/>
                  <a:pt x="2022" y="3000"/>
                </a:cubicBezTo>
                <a:cubicBezTo>
                  <a:pt x="2055" y="3046"/>
                  <a:pt x="2105" y="3078"/>
                  <a:pt x="2132" y="3127"/>
                </a:cubicBezTo>
                <a:cubicBezTo>
                  <a:pt x="2164" y="3186"/>
                  <a:pt x="2181" y="3245"/>
                  <a:pt x="2233" y="3292"/>
                </a:cubicBezTo>
                <a:cubicBezTo>
                  <a:pt x="2284" y="3338"/>
                  <a:pt x="2356" y="3369"/>
                  <a:pt x="2387" y="3434"/>
                </a:cubicBezTo>
                <a:cubicBezTo>
                  <a:pt x="2418" y="3498"/>
                  <a:pt x="2413" y="3535"/>
                  <a:pt x="2472" y="3584"/>
                </a:cubicBezTo>
                <a:cubicBezTo>
                  <a:pt x="2575" y="3669"/>
                  <a:pt x="2684" y="3800"/>
                  <a:pt x="2800" y="3861"/>
                </a:cubicBezTo>
                <a:cubicBezTo>
                  <a:pt x="2911" y="3918"/>
                  <a:pt x="2861" y="3976"/>
                  <a:pt x="3008" y="4097"/>
                </a:cubicBezTo>
                <a:cubicBezTo>
                  <a:pt x="3020" y="4108"/>
                  <a:pt x="3005" y="4120"/>
                  <a:pt x="3021" y="4131"/>
                </a:cubicBezTo>
                <a:cubicBezTo>
                  <a:pt x="3032" y="4139"/>
                  <a:pt x="3130" y="4268"/>
                  <a:pt x="3131" y="4200"/>
                </a:cubicBezTo>
                <a:cubicBezTo>
                  <a:pt x="3131" y="4160"/>
                  <a:pt x="3093" y="4129"/>
                  <a:pt x="3089" y="4090"/>
                </a:cubicBezTo>
                <a:cubicBezTo>
                  <a:pt x="3083" y="4035"/>
                  <a:pt x="3170" y="4106"/>
                  <a:pt x="3181" y="4115"/>
                </a:cubicBezTo>
                <a:cubicBezTo>
                  <a:pt x="3255" y="4181"/>
                  <a:pt x="3327" y="4181"/>
                  <a:pt x="3318" y="4057"/>
                </a:cubicBezTo>
                <a:cubicBezTo>
                  <a:pt x="3364" y="4097"/>
                  <a:pt x="3395" y="4178"/>
                  <a:pt x="3461" y="4190"/>
                </a:cubicBezTo>
                <a:cubicBezTo>
                  <a:pt x="3500" y="4198"/>
                  <a:pt x="3499" y="4079"/>
                  <a:pt x="3499" y="4059"/>
                </a:cubicBezTo>
                <a:cubicBezTo>
                  <a:pt x="3503" y="3982"/>
                  <a:pt x="3514" y="3905"/>
                  <a:pt x="3520" y="3828"/>
                </a:cubicBezTo>
                <a:cubicBezTo>
                  <a:pt x="3523" y="3787"/>
                  <a:pt x="3550" y="3729"/>
                  <a:pt x="3531" y="3689"/>
                </a:cubicBezTo>
                <a:cubicBezTo>
                  <a:pt x="3517" y="3659"/>
                  <a:pt x="3507" y="3642"/>
                  <a:pt x="3517" y="3609"/>
                </a:cubicBezTo>
                <a:cubicBezTo>
                  <a:pt x="3529" y="3569"/>
                  <a:pt x="3561" y="3516"/>
                  <a:pt x="3556" y="3473"/>
                </a:cubicBezTo>
                <a:cubicBezTo>
                  <a:pt x="3549" y="3415"/>
                  <a:pt x="3477" y="3462"/>
                  <a:pt x="3573" y="3297"/>
                </a:cubicBezTo>
                <a:cubicBezTo>
                  <a:pt x="3593" y="3262"/>
                  <a:pt x="3609" y="3248"/>
                  <a:pt x="3602" y="3205"/>
                </a:cubicBezTo>
                <a:cubicBezTo>
                  <a:pt x="3594" y="3164"/>
                  <a:pt x="3561" y="3181"/>
                  <a:pt x="3538" y="3157"/>
                </a:cubicBezTo>
                <a:cubicBezTo>
                  <a:pt x="3507" y="3124"/>
                  <a:pt x="3457" y="3016"/>
                  <a:pt x="3476" y="2973"/>
                </a:cubicBezTo>
                <a:cubicBezTo>
                  <a:pt x="3440" y="2967"/>
                  <a:pt x="3267" y="2922"/>
                  <a:pt x="3253" y="2958"/>
                </a:cubicBezTo>
                <a:cubicBezTo>
                  <a:pt x="3248" y="2948"/>
                  <a:pt x="3243" y="2937"/>
                  <a:pt x="3238" y="2926"/>
                </a:cubicBezTo>
                <a:cubicBezTo>
                  <a:pt x="3200" y="2973"/>
                  <a:pt x="3196" y="3039"/>
                  <a:pt x="3140" y="3071"/>
                </a:cubicBezTo>
                <a:cubicBezTo>
                  <a:pt x="3156" y="3047"/>
                  <a:pt x="3232" y="2965"/>
                  <a:pt x="3158" y="2964"/>
                </a:cubicBezTo>
                <a:cubicBezTo>
                  <a:pt x="3198" y="2948"/>
                  <a:pt x="3246" y="2913"/>
                  <a:pt x="3239" y="2864"/>
                </a:cubicBezTo>
                <a:cubicBezTo>
                  <a:pt x="3234" y="2826"/>
                  <a:pt x="3195" y="2839"/>
                  <a:pt x="3172" y="2825"/>
                </a:cubicBezTo>
                <a:cubicBezTo>
                  <a:pt x="3134" y="2802"/>
                  <a:pt x="3094" y="2562"/>
                  <a:pt x="3089" y="2519"/>
                </a:cubicBezTo>
                <a:cubicBezTo>
                  <a:pt x="3084" y="2475"/>
                  <a:pt x="2955" y="2471"/>
                  <a:pt x="2917" y="2480"/>
                </a:cubicBezTo>
                <a:cubicBezTo>
                  <a:pt x="2888" y="2486"/>
                  <a:pt x="2831" y="2428"/>
                  <a:pt x="2809" y="2410"/>
                </a:cubicBezTo>
                <a:cubicBezTo>
                  <a:pt x="2773" y="2379"/>
                  <a:pt x="2787" y="2316"/>
                  <a:pt x="2772" y="2273"/>
                </a:cubicBezTo>
                <a:cubicBezTo>
                  <a:pt x="2788" y="2292"/>
                  <a:pt x="2813" y="2296"/>
                  <a:pt x="2834" y="2281"/>
                </a:cubicBezTo>
                <a:cubicBezTo>
                  <a:pt x="2826" y="2247"/>
                  <a:pt x="2792" y="2242"/>
                  <a:pt x="2763" y="2240"/>
                </a:cubicBezTo>
                <a:cubicBezTo>
                  <a:pt x="2787" y="2238"/>
                  <a:pt x="2805" y="2221"/>
                  <a:pt x="2811" y="2198"/>
                </a:cubicBezTo>
                <a:cubicBezTo>
                  <a:pt x="2790" y="2197"/>
                  <a:pt x="2771" y="2199"/>
                  <a:pt x="2751" y="2204"/>
                </a:cubicBezTo>
                <a:cubicBezTo>
                  <a:pt x="2786" y="2194"/>
                  <a:pt x="2807" y="2163"/>
                  <a:pt x="2833" y="2140"/>
                </a:cubicBezTo>
                <a:cubicBezTo>
                  <a:pt x="2875" y="2101"/>
                  <a:pt x="3001" y="2157"/>
                  <a:pt x="2844" y="1981"/>
                </a:cubicBezTo>
                <a:cubicBezTo>
                  <a:pt x="2791" y="1921"/>
                  <a:pt x="2752" y="1926"/>
                  <a:pt x="2692" y="1970"/>
                </a:cubicBezTo>
                <a:cubicBezTo>
                  <a:pt x="2645" y="2003"/>
                  <a:pt x="2526" y="2087"/>
                  <a:pt x="2475" y="2020"/>
                </a:cubicBezTo>
                <a:cubicBezTo>
                  <a:pt x="2580" y="2080"/>
                  <a:pt x="2782" y="1894"/>
                  <a:pt x="2591" y="1851"/>
                </a:cubicBezTo>
                <a:cubicBezTo>
                  <a:pt x="2560" y="1844"/>
                  <a:pt x="2529" y="1857"/>
                  <a:pt x="2499" y="1845"/>
                </a:cubicBezTo>
                <a:cubicBezTo>
                  <a:pt x="2465" y="1831"/>
                  <a:pt x="2451" y="1793"/>
                  <a:pt x="2423" y="1771"/>
                </a:cubicBezTo>
                <a:cubicBezTo>
                  <a:pt x="2367" y="1726"/>
                  <a:pt x="2399" y="1635"/>
                  <a:pt x="2337" y="1587"/>
                </a:cubicBezTo>
                <a:cubicBezTo>
                  <a:pt x="2314" y="1570"/>
                  <a:pt x="2291" y="1543"/>
                  <a:pt x="2266" y="1528"/>
                </a:cubicBezTo>
                <a:cubicBezTo>
                  <a:pt x="2240" y="1513"/>
                  <a:pt x="2205" y="1526"/>
                  <a:pt x="2176" y="1511"/>
                </a:cubicBezTo>
                <a:cubicBezTo>
                  <a:pt x="2129" y="1487"/>
                  <a:pt x="2133" y="1414"/>
                  <a:pt x="2103" y="1374"/>
                </a:cubicBezTo>
                <a:cubicBezTo>
                  <a:pt x="2088" y="1354"/>
                  <a:pt x="1982" y="1251"/>
                  <a:pt x="1958" y="1312"/>
                </a:cubicBezTo>
                <a:cubicBezTo>
                  <a:pt x="1941" y="1358"/>
                  <a:pt x="1997" y="1417"/>
                  <a:pt x="2003" y="1462"/>
                </a:cubicBezTo>
                <a:cubicBezTo>
                  <a:pt x="1983" y="1442"/>
                  <a:pt x="1978" y="1416"/>
                  <a:pt x="1962" y="1394"/>
                </a:cubicBezTo>
                <a:cubicBezTo>
                  <a:pt x="1936" y="1357"/>
                  <a:pt x="1889" y="1352"/>
                  <a:pt x="1857" y="1322"/>
                </a:cubicBezTo>
                <a:cubicBezTo>
                  <a:pt x="1805" y="1273"/>
                  <a:pt x="1800" y="1195"/>
                  <a:pt x="1750" y="1144"/>
                </a:cubicBezTo>
                <a:cubicBezTo>
                  <a:pt x="1736" y="1163"/>
                  <a:pt x="1733" y="1184"/>
                  <a:pt x="1742" y="1207"/>
                </a:cubicBezTo>
                <a:cubicBezTo>
                  <a:pt x="1733" y="1192"/>
                  <a:pt x="1682" y="1091"/>
                  <a:pt x="1700" y="1171"/>
                </a:cubicBezTo>
                <a:cubicBezTo>
                  <a:pt x="1667" y="1133"/>
                  <a:pt x="1716" y="1085"/>
                  <a:pt x="1666" y="1052"/>
                </a:cubicBezTo>
                <a:cubicBezTo>
                  <a:pt x="1618" y="1021"/>
                  <a:pt x="1452" y="838"/>
                  <a:pt x="1386" y="810"/>
                </a:cubicBezTo>
                <a:cubicBezTo>
                  <a:pt x="1365" y="800"/>
                  <a:pt x="1342" y="796"/>
                  <a:pt x="1321" y="786"/>
                </a:cubicBezTo>
                <a:cubicBezTo>
                  <a:pt x="1284" y="769"/>
                  <a:pt x="1290" y="742"/>
                  <a:pt x="1266" y="717"/>
                </a:cubicBezTo>
                <a:cubicBezTo>
                  <a:pt x="1235" y="684"/>
                  <a:pt x="1179" y="682"/>
                  <a:pt x="1148" y="651"/>
                </a:cubicBezTo>
                <a:cubicBezTo>
                  <a:pt x="1108" y="613"/>
                  <a:pt x="1161" y="547"/>
                  <a:pt x="1119" y="512"/>
                </a:cubicBezTo>
                <a:cubicBezTo>
                  <a:pt x="1068" y="471"/>
                  <a:pt x="1058" y="470"/>
                  <a:pt x="1036" y="405"/>
                </a:cubicBezTo>
                <a:cubicBezTo>
                  <a:pt x="1017" y="349"/>
                  <a:pt x="922" y="275"/>
                  <a:pt x="878" y="236"/>
                </a:cubicBezTo>
                <a:close/>
                <a:moveTo>
                  <a:pt x="982" y="1889"/>
                </a:moveTo>
                <a:cubicBezTo>
                  <a:pt x="1043" y="1955"/>
                  <a:pt x="1065" y="1772"/>
                  <a:pt x="1037" y="1734"/>
                </a:cubicBezTo>
                <a:cubicBezTo>
                  <a:pt x="1005" y="1690"/>
                  <a:pt x="954" y="1608"/>
                  <a:pt x="903" y="1586"/>
                </a:cubicBezTo>
                <a:cubicBezTo>
                  <a:pt x="865" y="1569"/>
                  <a:pt x="843" y="1622"/>
                  <a:pt x="804" y="1598"/>
                </a:cubicBezTo>
                <a:cubicBezTo>
                  <a:pt x="810" y="1654"/>
                  <a:pt x="859" y="1695"/>
                  <a:pt x="883" y="1742"/>
                </a:cubicBezTo>
                <a:cubicBezTo>
                  <a:pt x="897" y="1772"/>
                  <a:pt x="931" y="1782"/>
                  <a:pt x="949" y="1809"/>
                </a:cubicBezTo>
                <a:cubicBezTo>
                  <a:pt x="964" y="1834"/>
                  <a:pt x="967" y="1864"/>
                  <a:pt x="982" y="1889"/>
                </a:cubicBezTo>
                <a:close/>
                <a:moveTo>
                  <a:pt x="866" y="1379"/>
                </a:moveTo>
                <a:cubicBezTo>
                  <a:pt x="865" y="1349"/>
                  <a:pt x="843" y="1300"/>
                  <a:pt x="806" y="1328"/>
                </a:cubicBezTo>
                <a:cubicBezTo>
                  <a:pt x="829" y="1342"/>
                  <a:pt x="849" y="1359"/>
                  <a:pt x="866" y="1379"/>
                </a:cubicBezTo>
                <a:close/>
                <a:moveTo>
                  <a:pt x="1237" y="2278"/>
                </a:moveTo>
                <a:cubicBezTo>
                  <a:pt x="1245" y="2252"/>
                  <a:pt x="1235" y="2226"/>
                  <a:pt x="1213" y="2210"/>
                </a:cubicBezTo>
                <a:cubicBezTo>
                  <a:pt x="1197" y="2232"/>
                  <a:pt x="1185" y="2266"/>
                  <a:pt x="1178" y="2293"/>
                </a:cubicBezTo>
                <a:cubicBezTo>
                  <a:pt x="1170" y="2329"/>
                  <a:pt x="1249" y="2330"/>
                  <a:pt x="1237" y="2278"/>
                </a:cubicBezTo>
                <a:close/>
                <a:moveTo>
                  <a:pt x="1183" y="2109"/>
                </a:moveTo>
                <a:cubicBezTo>
                  <a:pt x="1199" y="2153"/>
                  <a:pt x="1222" y="2194"/>
                  <a:pt x="1246" y="2234"/>
                </a:cubicBezTo>
                <a:cubicBezTo>
                  <a:pt x="1256" y="2201"/>
                  <a:pt x="1230" y="2104"/>
                  <a:pt x="1183" y="2109"/>
                </a:cubicBezTo>
                <a:close/>
                <a:moveTo>
                  <a:pt x="1258" y="1530"/>
                </a:moveTo>
                <a:cubicBezTo>
                  <a:pt x="1262" y="1507"/>
                  <a:pt x="1252" y="1507"/>
                  <a:pt x="1228" y="1530"/>
                </a:cubicBezTo>
                <a:cubicBezTo>
                  <a:pt x="1238" y="1530"/>
                  <a:pt x="1248" y="1530"/>
                  <a:pt x="1258" y="1530"/>
                </a:cubicBezTo>
                <a:close/>
                <a:moveTo>
                  <a:pt x="1335" y="2077"/>
                </a:moveTo>
                <a:cubicBezTo>
                  <a:pt x="1327" y="2037"/>
                  <a:pt x="1264" y="2044"/>
                  <a:pt x="1243" y="2065"/>
                </a:cubicBezTo>
                <a:cubicBezTo>
                  <a:pt x="1270" y="2083"/>
                  <a:pt x="1303" y="2085"/>
                  <a:pt x="1335" y="2077"/>
                </a:cubicBezTo>
                <a:close/>
                <a:moveTo>
                  <a:pt x="1427" y="2753"/>
                </a:moveTo>
                <a:cubicBezTo>
                  <a:pt x="1550" y="2736"/>
                  <a:pt x="1358" y="2496"/>
                  <a:pt x="1361" y="2439"/>
                </a:cubicBezTo>
                <a:cubicBezTo>
                  <a:pt x="1341" y="2450"/>
                  <a:pt x="1307" y="2444"/>
                  <a:pt x="1293" y="2464"/>
                </a:cubicBezTo>
                <a:cubicBezTo>
                  <a:pt x="1272" y="2493"/>
                  <a:pt x="1259" y="2549"/>
                  <a:pt x="1281" y="2580"/>
                </a:cubicBezTo>
                <a:cubicBezTo>
                  <a:pt x="1322" y="2639"/>
                  <a:pt x="1346" y="2736"/>
                  <a:pt x="1427" y="2753"/>
                </a:cubicBezTo>
                <a:close/>
                <a:moveTo>
                  <a:pt x="1655" y="2958"/>
                </a:moveTo>
                <a:cubicBezTo>
                  <a:pt x="1648" y="2926"/>
                  <a:pt x="1607" y="2814"/>
                  <a:pt x="1564" y="2844"/>
                </a:cubicBezTo>
                <a:cubicBezTo>
                  <a:pt x="1515" y="2877"/>
                  <a:pt x="1633" y="2945"/>
                  <a:pt x="1655" y="2958"/>
                </a:cubicBezTo>
                <a:close/>
                <a:moveTo>
                  <a:pt x="1697" y="3101"/>
                </a:moveTo>
                <a:cubicBezTo>
                  <a:pt x="1713" y="3160"/>
                  <a:pt x="1836" y="3082"/>
                  <a:pt x="1694" y="3000"/>
                </a:cubicBezTo>
                <a:cubicBezTo>
                  <a:pt x="1681" y="3034"/>
                  <a:pt x="1703" y="3066"/>
                  <a:pt x="1697" y="3101"/>
                </a:cubicBezTo>
                <a:close/>
                <a:moveTo>
                  <a:pt x="1836" y="3300"/>
                </a:moveTo>
                <a:cubicBezTo>
                  <a:pt x="1838" y="3277"/>
                  <a:pt x="1817" y="3260"/>
                  <a:pt x="1821" y="3238"/>
                </a:cubicBezTo>
                <a:cubicBezTo>
                  <a:pt x="1826" y="3209"/>
                  <a:pt x="1843" y="3215"/>
                  <a:pt x="1834" y="3187"/>
                </a:cubicBezTo>
                <a:cubicBezTo>
                  <a:pt x="1828" y="3166"/>
                  <a:pt x="1802" y="3101"/>
                  <a:pt x="1771" y="3113"/>
                </a:cubicBezTo>
                <a:cubicBezTo>
                  <a:pt x="1723" y="3131"/>
                  <a:pt x="1814" y="3281"/>
                  <a:pt x="1836" y="3300"/>
                </a:cubicBezTo>
                <a:close/>
                <a:moveTo>
                  <a:pt x="2264" y="1417"/>
                </a:moveTo>
                <a:cubicBezTo>
                  <a:pt x="2252" y="1359"/>
                  <a:pt x="2170" y="1340"/>
                  <a:pt x="2149" y="1404"/>
                </a:cubicBezTo>
                <a:cubicBezTo>
                  <a:pt x="2137" y="1439"/>
                  <a:pt x="2160" y="1490"/>
                  <a:pt x="2199" y="1497"/>
                </a:cubicBezTo>
                <a:cubicBezTo>
                  <a:pt x="2246" y="1507"/>
                  <a:pt x="2247" y="1445"/>
                  <a:pt x="2264" y="1417"/>
                </a:cubicBezTo>
                <a:close/>
                <a:moveTo>
                  <a:pt x="2484" y="1572"/>
                </a:moveTo>
                <a:cubicBezTo>
                  <a:pt x="2440" y="1553"/>
                  <a:pt x="2389" y="1556"/>
                  <a:pt x="2347" y="1530"/>
                </a:cubicBezTo>
                <a:cubicBezTo>
                  <a:pt x="2339" y="1574"/>
                  <a:pt x="2376" y="1593"/>
                  <a:pt x="2412" y="1600"/>
                </a:cubicBezTo>
                <a:cubicBezTo>
                  <a:pt x="2448" y="1606"/>
                  <a:pt x="2467" y="1639"/>
                  <a:pt x="2492" y="1661"/>
                </a:cubicBezTo>
                <a:cubicBezTo>
                  <a:pt x="2492" y="1631"/>
                  <a:pt x="2495" y="1600"/>
                  <a:pt x="2484" y="1572"/>
                </a:cubicBezTo>
                <a:close/>
                <a:moveTo>
                  <a:pt x="2490" y="1681"/>
                </a:moveTo>
                <a:cubicBezTo>
                  <a:pt x="2471" y="1651"/>
                  <a:pt x="2445" y="1616"/>
                  <a:pt x="2407" y="1610"/>
                </a:cubicBezTo>
                <a:cubicBezTo>
                  <a:pt x="2397" y="1664"/>
                  <a:pt x="2402" y="1761"/>
                  <a:pt x="2472" y="1773"/>
                </a:cubicBezTo>
                <a:cubicBezTo>
                  <a:pt x="2483" y="1744"/>
                  <a:pt x="2477" y="1711"/>
                  <a:pt x="2490" y="1681"/>
                </a:cubicBezTo>
                <a:close/>
                <a:moveTo>
                  <a:pt x="2671" y="1830"/>
                </a:moveTo>
                <a:cubicBezTo>
                  <a:pt x="2637" y="1766"/>
                  <a:pt x="2575" y="1759"/>
                  <a:pt x="2556" y="1746"/>
                </a:cubicBezTo>
                <a:cubicBezTo>
                  <a:pt x="2617" y="1721"/>
                  <a:pt x="2644" y="1826"/>
                  <a:pt x="2706" y="1806"/>
                </a:cubicBezTo>
                <a:cubicBezTo>
                  <a:pt x="2694" y="1755"/>
                  <a:pt x="2535" y="1658"/>
                  <a:pt x="2554" y="1745"/>
                </a:cubicBezTo>
                <a:cubicBezTo>
                  <a:pt x="2537" y="1733"/>
                  <a:pt x="2521" y="1712"/>
                  <a:pt x="2509" y="1709"/>
                </a:cubicBezTo>
                <a:cubicBezTo>
                  <a:pt x="2492" y="1706"/>
                  <a:pt x="2476" y="1805"/>
                  <a:pt x="2498" y="1819"/>
                </a:cubicBezTo>
                <a:cubicBezTo>
                  <a:pt x="2546" y="1851"/>
                  <a:pt x="2617" y="1818"/>
                  <a:pt x="2665" y="1860"/>
                </a:cubicBezTo>
                <a:cubicBezTo>
                  <a:pt x="2667" y="1850"/>
                  <a:pt x="2669" y="1840"/>
                  <a:pt x="2671" y="1830"/>
                </a:cubicBezTo>
                <a:close/>
                <a:moveTo>
                  <a:pt x="2748" y="1901"/>
                </a:moveTo>
                <a:cubicBezTo>
                  <a:pt x="2744" y="1880"/>
                  <a:pt x="2731" y="1868"/>
                  <a:pt x="2709" y="1865"/>
                </a:cubicBezTo>
                <a:cubicBezTo>
                  <a:pt x="2694" y="1888"/>
                  <a:pt x="2697" y="1908"/>
                  <a:pt x="2718" y="1925"/>
                </a:cubicBezTo>
                <a:cubicBezTo>
                  <a:pt x="2729" y="1918"/>
                  <a:pt x="2739" y="1910"/>
                  <a:pt x="2748" y="1901"/>
                </a:cubicBezTo>
                <a:close/>
                <a:moveTo>
                  <a:pt x="2789" y="1744"/>
                </a:moveTo>
                <a:cubicBezTo>
                  <a:pt x="2781" y="1732"/>
                  <a:pt x="2770" y="1723"/>
                  <a:pt x="2757" y="1717"/>
                </a:cubicBezTo>
                <a:cubicBezTo>
                  <a:pt x="2753" y="1742"/>
                  <a:pt x="2766" y="1752"/>
                  <a:pt x="2789" y="1744"/>
                </a:cubicBezTo>
                <a:close/>
                <a:moveTo>
                  <a:pt x="2813" y="1848"/>
                </a:moveTo>
                <a:cubicBezTo>
                  <a:pt x="2806" y="1824"/>
                  <a:pt x="2788" y="1809"/>
                  <a:pt x="2763" y="1818"/>
                </a:cubicBezTo>
                <a:cubicBezTo>
                  <a:pt x="2763" y="1843"/>
                  <a:pt x="2778" y="1864"/>
                  <a:pt x="2798" y="1877"/>
                </a:cubicBezTo>
                <a:cubicBezTo>
                  <a:pt x="2803" y="1868"/>
                  <a:pt x="2808" y="1858"/>
                  <a:pt x="2813" y="1848"/>
                </a:cubicBezTo>
                <a:close/>
                <a:moveTo>
                  <a:pt x="2882" y="2207"/>
                </a:moveTo>
                <a:cubicBezTo>
                  <a:pt x="2860" y="2192"/>
                  <a:pt x="2780" y="2201"/>
                  <a:pt x="2812" y="2239"/>
                </a:cubicBezTo>
                <a:cubicBezTo>
                  <a:pt x="2832" y="2263"/>
                  <a:pt x="2878" y="2230"/>
                  <a:pt x="2882" y="2207"/>
                </a:cubicBezTo>
                <a:close/>
                <a:moveTo>
                  <a:pt x="2950" y="1779"/>
                </a:moveTo>
                <a:cubicBezTo>
                  <a:pt x="2958" y="1748"/>
                  <a:pt x="2947" y="1742"/>
                  <a:pt x="2917" y="1762"/>
                </a:cubicBezTo>
                <a:cubicBezTo>
                  <a:pt x="2928" y="1767"/>
                  <a:pt x="2939" y="1773"/>
                  <a:pt x="2950" y="1779"/>
                </a:cubicBezTo>
                <a:close/>
                <a:moveTo>
                  <a:pt x="3015" y="1705"/>
                </a:moveTo>
                <a:cubicBezTo>
                  <a:pt x="2993" y="1656"/>
                  <a:pt x="2953" y="1712"/>
                  <a:pt x="2953" y="1741"/>
                </a:cubicBezTo>
                <a:cubicBezTo>
                  <a:pt x="2953" y="1777"/>
                  <a:pt x="3019" y="1739"/>
                  <a:pt x="3015" y="1705"/>
                </a:cubicBezTo>
                <a:close/>
                <a:moveTo>
                  <a:pt x="3024" y="1827"/>
                </a:moveTo>
                <a:cubicBezTo>
                  <a:pt x="3040" y="1797"/>
                  <a:pt x="3032" y="1788"/>
                  <a:pt x="3000" y="1797"/>
                </a:cubicBezTo>
                <a:cubicBezTo>
                  <a:pt x="3008" y="1807"/>
                  <a:pt x="3016" y="1817"/>
                  <a:pt x="3024" y="1827"/>
                </a:cubicBezTo>
                <a:close/>
                <a:moveTo>
                  <a:pt x="3178" y="1744"/>
                </a:moveTo>
                <a:cubicBezTo>
                  <a:pt x="3136" y="1640"/>
                  <a:pt x="3017" y="1738"/>
                  <a:pt x="3067" y="1756"/>
                </a:cubicBezTo>
                <a:cubicBezTo>
                  <a:pt x="3100" y="1768"/>
                  <a:pt x="3114" y="1736"/>
                  <a:pt x="3125" y="1791"/>
                </a:cubicBezTo>
                <a:cubicBezTo>
                  <a:pt x="3136" y="1846"/>
                  <a:pt x="3179" y="1767"/>
                  <a:pt x="3178" y="1744"/>
                </a:cubicBezTo>
                <a:close/>
                <a:moveTo>
                  <a:pt x="3057" y="1860"/>
                </a:moveTo>
                <a:cubicBezTo>
                  <a:pt x="3056" y="1848"/>
                  <a:pt x="3053" y="1837"/>
                  <a:pt x="3048" y="1827"/>
                </a:cubicBezTo>
                <a:cubicBezTo>
                  <a:pt x="3051" y="1838"/>
                  <a:pt x="3054" y="1849"/>
                  <a:pt x="3057" y="1860"/>
                </a:cubicBezTo>
                <a:close/>
                <a:moveTo>
                  <a:pt x="3122" y="2234"/>
                </a:moveTo>
                <a:cubicBezTo>
                  <a:pt x="3108" y="2245"/>
                  <a:pt x="3080" y="2251"/>
                  <a:pt x="3063" y="2256"/>
                </a:cubicBezTo>
                <a:cubicBezTo>
                  <a:pt x="3030" y="2267"/>
                  <a:pt x="3085" y="2332"/>
                  <a:pt x="3089" y="2350"/>
                </a:cubicBezTo>
                <a:cubicBezTo>
                  <a:pt x="3091" y="2320"/>
                  <a:pt x="3107" y="2311"/>
                  <a:pt x="3131" y="2329"/>
                </a:cubicBezTo>
                <a:cubicBezTo>
                  <a:pt x="3139" y="2293"/>
                  <a:pt x="3165" y="2259"/>
                  <a:pt x="3122" y="2234"/>
                </a:cubicBezTo>
                <a:close/>
                <a:moveTo>
                  <a:pt x="3104" y="2053"/>
                </a:moveTo>
                <a:cubicBezTo>
                  <a:pt x="3087" y="2071"/>
                  <a:pt x="3094" y="2082"/>
                  <a:pt x="3125" y="2085"/>
                </a:cubicBezTo>
                <a:cubicBezTo>
                  <a:pt x="3118" y="2074"/>
                  <a:pt x="3111" y="2064"/>
                  <a:pt x="3104" y="2053"/>
                </a:cubicBezTo>
                <a:close/>
                <a:moveTo>
                  <a:pt x="3134" y="2109"/>
                </a:moveTo>
                <a:cubicBezTo>
                  <a:pt x="3138" y="2130"/>
                  <a:pt x="3101" y="2208"/>
                  <a:pt x="3145" y="2203"/>
                </a:cubicBezTo>
                <a:cubicBezTo>
                  <a:pt x="3170" y="2199"/>
                  <a:pt x="3186" y="2186"/>
                  <a:pt x="3211" y="2198"/>
                </a:cubicBezTo>
                <a:cubicBezTo>
                  <a:pt x="3236" y="2211"/>
                  <a:pt x="3258" y="2232"/>
                  <a:pt x="3288" y="2216"/>
                </a:cubicBezTo>
                <a:cubicBezTo>
                  <a:pt x="3273" y="2191"/>
                  <a:pt x="3163" y="2106"/>
                  <a:pt x="3134" y="2109"/>
                </a:cubicBezTo>
                <a:close/>
                <a:moveTo>
                  <a:pt x="3163" y="1836"/>
                </a:moveTo>
                <a:cubicBezTo>
                  <a:pt x="3153" y="1835"/>
                  <a:pt x="3143" y="1837"/>
                  <a:pt x="3134" y="1842"/>
                </a:cubicBezTo>
                <a:cubicBezTo>
                  <a:pt x="3144" y="1840"/>
                  <a:pt x="3153" y="1838"/>
                  <a:pt x="3163" y="1836"/>
                </a:cubicBezTo>
                <a:close/>
                <a:moveTo>
                  <a:pt x="3146" y="2035"/>
                </a:moveTo>
                <a:cubicBezTo>
                  <a:pt x="3132" y="2064"/>
                  <a:pt x="3175" y="2087"/>
                  <a:pt x="3193" y="2097"/>
                </a:cubicBezTo>
                <a:cubicBezTo>
                  <a:pt x="3178" y="2076"/>
                  <a:pt x="3162" y="2055"/>
                  <a:pt x="3146" y="2035"/>
                </a:cubicBezTo>
                <a:close/>
                <a:moveTo>
                  <a:pt x="3392" y="2724"/>
                </a:moveTo>
                <a:cubicBezTo>
                  <a:pt x="3427" y="2771"/>
                  <a:pt x="3339" y="2793"/>
                  <a:pt x="3321" y="2825"/>
                </a:cubicBezTo>
                <a:cubicBezTo>
                  <a:pt x="3357" y="2854"/>
                  <a:pt x="3385" y="2878"/>
                  <a:pt x="3434" y="2860"/>
                </a:cubicBezTo>
                <a:cubicBezTo>
                  <a:pt x="3467" y="2848"/>
                  <a:pt x="3522" y="2876"/>
                  <a:pt x="3531" y="2910"/>
                </a:cubicBezTo>
                <a:cubicBezTo>
                  <a:pt x="3539" y="2940"/>
                  <a:pt x="3562" y="2976"/>
                  <a:pt x="3567" y="3002"/>
                </a:cubicBezTo>
                <a:cubicBezTo>
                  <a:pt x="3579" y="3063"/>
                  <a:pt x="3543" y="3088"/>
                  <a:pt x="3612" y="3126"/>
                </a:cubicBezTo>
                <a:cubicBezTo>
                  <a:pt x="3642" y="3142"/>
                  <a:pt x="3776" y="3246"/>
                  <a:pt x="3808" y="3216"/>
                </a:cubicBezTo>
                <a:cubicBezTo>
                  <a:pt x="3840" y="3187"/>
                  <a:pt x="3791" y="3174"/>
                  <a:pt x="3781" y="3150"/>
                </a:cubicBezTo>
                <a:cubicBezTo>
                  <a:pt x="3766" y="3111"/>
                  <a:pt x="3813" y="3043"/>
                  <a:pt x="3850" y="3035"/>
                </a:cubicBezTo>
                <a:cubicBezTo>
                  <a:pt x="3803" y="3007"/>
                  <a:pt x="3738" y="3021"/>
                  <a:pt x="3695" y="2985"/>
                </a:cubicBezTo>
                <a:cubicBezTo>
                  <a:pt x="3655" y="2952"/>
                  <a:pt x="3641" y="2870"/>
                  <a:pt x="3645" y="2822"/>
                </a:cubicBezTo>
                <a:cubicBezTo>
                  <a:pt x="3648" y="2793"/>
                  <a:pt x="3628" y="2700"/>
                  <a:pt x="3609" y="2676"/>
                </a:cubicBezTo>
                <a:cubicBezTo>
                  <a:pt x="3555" y="2609"/>
                  <a:pt x="3484" y="2686"/>
                  <a:pt x="3535" y="2747"/>
                </a:cubicBezTo>
                <a:cubicBezTo>
                  <a:pt x="3513" y="2750"/>
                  <a:pt x="3396" y="2589"/>
                  <a:pt x="3392" y="2724"/>
                </a:cubicBezTo>
                <a:close/>
                <a:moveTo>
                  <a:pt x="3847" y="3145"/>
                </a:moveTo>
                <a:cubicBezTo>
                  <a:pt x="3838" y="3148"/>
                  <a:pt x="3829" y="3151"/>
                  <a:pt x="3820" y="3154"/>
                </a:cubicBezTo>
                <a:cubicBezTo>
                  <a:pt x="3826" y="3179"/>
                  <a:pt x="3845" y="3189"/>
                  <a:pt x="3867" y="3175"/>
                </a:cubicBezTo>
                <a:cubicBezTo>
                  <a:pt x="3861" y="3164"/>
                  <a:pt x="3855" y="3154"/>
                  <a:pt x="3847" y="3145"/>
                </a:cubicBezTo>
                <a:close/>
                <a:moveTo>
                  <a:pt x="4054" y="3119"/>
                </a:moveTo>
                <a:cubicBezTo>
                  <a:pt x="4041" y="3124"/>
                  <a:pt x="4029" y="3131"/>
                  <a:pt x="4019" y="3142"/>
                </a:cubicBezTo>
                <a:cubicBezTo>
                  <a:pt x="4042" y="3153"/>
                  <a:pt x="4055" y="3144"/>
                  <a:pt x="4054" y="3119"/>
                </a:cubicBezTo>
                <a:close/>
                <a:moveTo>
                  <a:pt x="4128" y="3023"/>
                </a:moveTo>
                <a:cubicBezTo>
                  <a:pt x="4089" y="3063"/>
                  <a:pt x="4080" y="3132"/>
                  <a:pt x="4084" y="3185"/>
                </a:cubicBezTo>
                <a:cubicBezTo>
                  <a:pt x="4089" y="3241"/>
                  <a:pt x="4172" y="3270"/>
                  <a:pt x="4158" y="3211"/>
                </a:cubicBezTo>
                <a:cubicBezTo>
                  <a:pt x="4182" y="3212"/>
                  <a:pt x="4219" y="3280"/>
                  <a:pt x="4243" y="3256"/>
                </a:cubicBezTo>
                <a:cubicBezTo>
                  <a:pt x="4276" y="3223"/>
                  <a:pt x="4310" y="3157"/>
                  <a:pt x="4305" y="3109"/>
                </a:cubicBezTo>
                <a:cubicBezTo>
                  <a:pt x="4297" y="3039"/>
                  <a:pt x="4185" y="3012"/>
                  <a:pt x="4128" y="3023"/>
                </a:cubicBezTo>
                <a:close/>
                <a:moveTo>
                  <a:pt x="4224" y="737"/>
                </a:moveTo>
                <a:cubicBezTo>
                  <a:pt x="4249" y="742"/>
                  <a:pt x="4272" y="756"/>
                  <a:pt x="4289" y="776"/>
                </a:cubicBezTo>
                <a:cubicBezTo>
                  <a:pt x="4265" y="761"/>
                  <a:pt x="4249" y="773"/>
                  <a:pt x="4247" y="800"/>
                </a:cubicBezTo>
                <a:cubicBezTo>
                  <a:pt x="4321" y="810"/>
                  <a:pt x="4342" y="736"/>
                  <a:pt x="4313" y="681"/>
                </a:cubicBezTo>
                <a:cubicBezTo>
                  <a:pt x="4262" y="581"/>
                  <a:pt x="4199" y="660"/>
                  <a:pt x="4224" y="737"/>
                </a:cubicBezTo>
                <a:close/>
                <a:moveTo>
                  <a:pt x="4437" y="2724"/>
                </a:moveTo>
                <a:cubicBezTo>
                  <a:pt x="4450" y="2725"/>
                  <a:pt x="4462" y="2723"/>
                  <a:pt x="4473" y="2718"/>
                </a:cubicBezTo>
                <a:cubicBezTo>
                  <a:pt x="4460" y="2717"/>
                  <a:pt x="4449" y="2719"/>
                  <a:pt x="4437" y="2724"/>
                </a:cubicBezTo>
                <a:close/>
                <a:moveTo>
                  <a:pt x="4529" y="2670"/>
                </a:moveTo>
                <a:cubicBezTo>
                  <a:pt x="4512" y="2657"/>
                  <a:pt x="4496" y="2657"/>
                  <a:pt x="4479" y="2670"/>
                </a:cubicBezTo>
                <a:cubicBezTo>
                  <a:pt x="4486" y="2682"/>
                  <a:pt x="4495" y="2692"/>
                  <a:pt x="4505" y="2700"/>
                </a:cubicBezTo>
                <a:cubicBezTo>
                  <a:pt x="4515" y="2691"/>
                  <a:pt x="4522" y="2681"/>
                  <a:pt x="4529" y="2670"/>
                </a:cubicBezTo>
                <a:close/>
                <a:moveTo>
                  <a:pt x="4781" y="2480"/>
                </a:moveTo>
                <a:cubicBezTo>
                  <a:pt x="4735" y="2414"/>
                  <a:pt x="4640" y="2518"/>
                  <a:pt x="4698" y="2575"/>
                </a:cubicBezTo>
                <a:cubicBezTo>
                  <a:pt x="4726" y="2547"/>
                  <a:pt x="4800" y="2535"/>
                  <a:pt x="4781" y="2480"/>
                </a:cubicBezTo>
                <a:close/>
                <a:moveTo>
                  <a:pt x="6818" y="3282"/>
                </a:moveTo>
                <a:cubicBezTo>
                  <a:pt x="6711" y="3237"/>
                  <a:pt x="6745" y="3510"/>
                  <a:pt x="6768" y="3546"/>
                </a:cubicBezTo>
                <a:cubicBezTo>
                  <a:pt x="6796" y="3499"/>
                  <a:pt x="6827" y="3514"/>
                  <a:pt x="6822" y="3450"/>
                </a:cubicBezTo>
                <a:cubicBezTo>
                  <a:pt x="6819" y="3399"/>
                  <a:pt x="6799" y="3330"/>
                  <a:pt x="6818" y="3282"/>
                </a:cubicBezTo>
                <a:close/>
                <a:moveTo>
                  <a:pt x="6866" y="3326"/>
                </a:moveTo>
                <a:cubicBezTo>
                  <a:pt x="6832" y="3333"/>
                  <a:pt x="6835" y="3368"/>
                  <a:pt x="6857" y="3386"/>
                </a:cubicBezTo>
                <a:cubicBezTo>
                  <a:pt x="6861" y="3366"/>
                  <a:pt x="6865" y="3346"/>
                  <a:pt x="6866" y="3326"/>
                </a:cubicBezTo>
                <a:close/>
                <a:moveTo>
                  <a:pt x="7183" y="921"/>
                </a:moveTo>
                <a:cubicBezTo>
                  <a:pt x="7177" y="949"/>
                  <a:pt x="7187" y="952"/>
                  <a:pt x="7213" y="930"/>
                </a:cubicBezTo>
                <a:cubicBezTo>
                  <a:pt x="7203" y="927"/>
                  <a:pt x="7193" y="924"/>
                  <a:pt x="7183" y="921"/>
                </a:cubicBezTo>
                <a:close/>
                <a:moveTo>
                  <a:pt x="7219" y="886"/>
                </a:moveTo>
                <a:cubicBezTo>
                  <a:pt x="7206" y="914"/>
                  <a:pt x="7234" y="940"/>
                  <a:pt x="7258" y="948"/>
                </a:cubicBezTo>
                <a:cubicBezTo>
                  <a:pt x="7259" y="921"/>
                  <a:pt x="7260" y="876"/>
                  <a:pt x="7219" y="886"/>
                </a:cubicBezTo>
                <a:close/>
                <a:moveTo>
                  <a:pt x="7228" y="648"/>
                </a:moveTo>
                <a:cubicBezTo>
                  <a:pt x="7227" y="674"/>
                  <a:pt x="7244" y="691"/>
                  <a:pt x="7270" y="678"/>
                </a:cubicBezTo>
                <a:cubicBezTo>
                  <a:pt x="7266" y="654"/>
                  <a:pt x="7252" y="643"/>
                  <a:pt x="7228" y="648"/>
                </a:cubicBezTo>
                <a:close/>
                <a:moveTo>
                  <a:pt x="7240" y="2243"/>
                </a:moveTo>
                <a:cubicBezTo>
                  <a:pt x="7231" y="2251"/>
                  <a:pt x="7227" y="2262"/>
                  <a:pt x="7228" y="2275"/>
                </a:cubicBezTo>
                <a:cubicBezTo>
                  <a:pt x="7232" y="2264"/>
                  <a:pt x="7236" y="2254"/>
                  <a:pt x="7240" y="2243"/>
                </a:cubicBezTo>
                <a:close/>
                <a:moveTo>
                  <a:pt x="7290" y="835"/>
                </a:moveTo>
                <a:cubicBezTo>
                  <a:pt x="7292" y="857"/>
                  <a:pt x="7302" y="871"/>
                  <a:pt x="7323" y="877"/>
                </a:cubicBezTo>
                <a:cubicBezTo>
                  <a:pt x="7324" y="855"/>
                  <a:pt x="7311" y="841"/>
                  <a:pt x="7290" y="835"/>
                </a:cubicBezTo>
                <a:close/>
                <a:moveTo>
                  <a:pt x="7549" y="1284"/>
                </a:moveTo>
                <a:cubicBezTo>
                  <a:pt x="7551" y="1305"/>
                  <a:pt x="7561" y="1322"/>
                  <a:pt x="7578" y="1334"/>
                </a:cubicBezTo>
                <a:cubicBezTo>
                  <a:pt x="7569" y="1317"/>
                  <a:pt x="7559" y="1300"/>
                  <a:pt x="7549" y="1284"/>
                </a:cubicBezTo>
                <a:close/>
                <a:moveTo>
                  <a:pt x="4511" y="1800"/>
                </a:moveTo>
                <a:cubicBezTo>
                  <a:pt x="4550" y="1774"/>
                  <a:pt x="4524" y="1747"/>
                  <a:pt x="4532" y="1713"/>
                </a:cubicBezTo>
                <a:cubicBezTo>
                  <a:pt x="4543" y="1668"/>
                  <a:pt x="4608" y="1665"/>
                  <a:pt x="4615" y="1613"/>
                </a:cubicBezTo>
                <a:cubicBezTo>
                  <a:pt x="4602" y="1636"/>
                  <a:pt x="4584" y="1655"/>
                  <a:pt x="4565" y="1672"/>
                </a:cubicBezTo>
                <a:cubicBezTo>
                  <a:pt x="4528" y="1619"/>
                  <a:pt x="4574" y="1567"/>
                  <a:pt x="4608" y="1527"/>
                </a:cubicBezTo>
                <a:cubicBezTo>
                  <a:pt x="4630" y="1502"/>
                  <a:pt x="4637" y="1477"/>
                  <a:pt x="4648" y="1447"/>
                </a:cubicBezTo>
                <a:cubicBezTo>
                  <a:pt x="4663" y="1406"/>
                  <a:pt x="4715" y="1397"/>
                  <a:pt x="4743" y="1370"/>
                </a:cubicBezTo>
                <a:cubicBezTo>
                  <a:pt x="4739" y="1396"/>
                  <a:pt x="4710" y="1429"/>
                  <a:pt x="4720" y="1452"/>
                </a:cubicBezTo>
                <a:cubicBezTo>
                  <a:pt x="4723" y="1462"/>
                  <a:pt x="4735" y="1470"/>
                  <a:pt x="4745" y="1475"/>
                </a:cubicBezTo>
                <a:cubicBezTo>
                  <a:pt x="4758" y="1494"/>
                  <a:pt x="4765" y="1556"/>
                  <a:pt x="4784" y="1578"/>
                </a:cubicBezTo>
                <a:cubicBezTo>
                  <a:pt x="4822" y="1621"/>
                  <a:pt x="4870" y="1645"/>
                  <a:pt x="4908" y="1683"/>
                </a:cubicBezTo>
                <a:cubicBezTo>
                  <a:pt x="4925" y="1703"/>
                  <a:pt x="4945" y="1746"/>
                  <a:pt x="4960" y="1752"/>
                </a:cubicBezTo>
                <a:cubicBezTo>
                  <a:pt x="5006" y="1770"/>
                  <a:pt x="5036" y="1820"/>
                  <a:pt x="5100" y="1790"/>
                </a:cubicBezTo>
                <a:cubicBezTo>
                  <a:pt x="5151" y="1766"/>
                  <a:pt x="5195" y="1732"/>
                  <a:pt x="5256" y="1737"/>
                </a:cubicBezTo>
                <a:cubicBezTo>
                  <a:pt x="5318" y="1743"/>
                  <a:pt x="5388" y="1768"/>
                  <a:pt x="5445" y="1746"/>
                </a:cubicBezTo>
                <a:cubicBezTo>
                  <a:pt x="5448" y="1744"/>
                  <a:pt x="5523" y="1703"/>
                  <a:pt x="5526" y="1697"/>
                </a:cubicBezTo>
                <a:cubicBezTo>
                  <a:pt x="5557" y="1640"/>
                  <a:pt x="5538" y="1592"/>
                  <a:pt x="5628" y="1562"/>
                </a:cubicBezTo>
                <a:cubicBezTo>
                  <a:pt x="5663" y="1548"/>
                  <a:pt x="5781" y="1526"/>
                  <a:pt x="5804" y="1571"/>
                </a:cubicBezTo>
                <a:cubicBezTo>
                  <a:pt x="5826" y="1619"/>
                  <a:pt x="5955" y="1667"/>
                  <a:pt x="6017" y="1658"/>
                </a:cubicBezTo>
                <a:cubicBezTo>
                  <a:pt x="6063" y="1652"/>
                  <a:pt x="6079" y="1613"/>
                  <a:pt x="6113" y="1596"/>
                </a:cubicBezTo>
                <a:cubicBezTo>
                  <a:pt x="6142" y="1586"/>
                  <a:pt x="6156" y="1604"/>
                  <a:pt x="6179" y="1601"/>
                </a:cubicBezTo>
                <a:cubicBezTo>
                  <a:pt x="6194" y="1599"/>
                  <a:pt x="6195" y="1597"/>
                  <a:pt x="6203" y="1594"/>
                </a:cubicBezTo>
                <a:cubicBezTo>
                  <a:pt x="6271" y="1545"/>
                  <a:pt x="6258" y="1590"/>
                  <a:pt x="6305" y="1593"/>
                </a:cubicBezTo>
                <a:cubicBezTo>
                  <a:pt x="6293" y="1535"/>
                  <a:pt x="6414" y="1411"/>
                  <a:pt x="6381" y="1374"/>
                </a:cubicBezTo>
                <a:cubicBezTo>
                  <a:pt x="6324" y="1310"/>
                  <a:pt x="6452" y="1229"/>
                  <a:pt x="6501" y="1213"/>
                </a:cubicBezTo>
                <a:cubicBezTo>
                  <a:pt x="6476" y="1183"/>
                  <a:pt x="6422" y="1053"/>
                  <a:pt x="6508" y="1041"/>
                </a:cubicBezTo>
                <a:cubicBezTo>
                  <a:pt x="6612" y="1027"/>
                  <a:pt x="6541" y="953"/>
                  <a:pt x="6594" y="900"/>
                </a:cubicBezTo>
                <a:cubicBezTo>
                  <a:pt x="6638" y="857"/>
                  <a:pt x="6551" y="763"/>
                  <a:pt x="6630" y="613"/>
                </a:cubicBezTo>
                <a:cubicBezTo>
                  <a:pt x="6644" y="587"/>
                  <a:pt x="6669" y="577"/>
                  <a:pt x="6677" y="545"/>
                </a:cubicBezTo>
                <a:cubicBezTo>
                  <a:pt x="6748" y="569"/>
                  <a:pt x="6730" y="581"/>
                  <a:pt x="6808" y="552"/>
                </a:cubicBezTo>
                <a:cubicBezTo>
                  <a:pt x="6837" y="546"/>
                  <a:pt x="6886" y="618"/>
                  <a:pt x="6890" y="539"/>
                </a:cubicBezTo>
                <a:cubicBezTo>
                  <a:pt x="6958" y="597"/>
                  <a:pt x="7030" y="547"/>
                  <a:pt x="7096" y="569"/>
                </a:cubicBezTo>
                <a:cubicBezTo>
                  <a:pt x="7126" y="579"/>
                  <a:pt x="7176" y="630"/>
                  <a:pt x="7219" y="624"/>
                </a:cubicBezTo>
                <a:cubicBezTo>
                  <a:pt x="7200" y="637"/>
                  <a:pt x="7182" y="643"/>
                  <a:pt x="7160" y="645"/>
                </a:cubicBezTo>
                <a:cubicBezTo>
                  <a:pt x="7171" y="655"/>
                  <a:pt x="7283" y="748"/>
                  <a:pt x="7207" y="711"/>
                </a:cubicBezTo>
                <a:cubicBezTo>
                  <a:pt x="7222" y="721"/>
                  <a:pt x="7262" y="729"/>
                  <a:pt x="7270" y="747"/>
                </a:cubicBezTo>
                <a:cubicBezTo>
                  <a:pt x="7278" y="765"/>
                  <a:pt x="7277" y="783"/>
                  <a:pt x="7299" y="791"/>
                </a:cubicBezTo>
                <a:cubicBezTo>
                  <a:pt x="7263" y="836"/>
                  <a:pt x="7205" y="808"/>
                  <a:pt x="7189" y="761"/>
                </a:cubicBezTo>
                <a:cubicBezTo>
                  <a:pt x="7197" y="781"/>
                  <a:pt x="7200" y="802"/>
                  <a:pt x="7198" y="823"/>
                </a:cubicBezTo>
                <a:cubicBezTo>
                  <a:pt x="7166" y="804"/>
                  <a:pt x="7110" y="806"/>
                  <a:pt x="7076" y="820"/>
                </a:cubicBezTo>
                <a:cubicBezTo>
                  <a:pt x="7092" y="826"/>
                  <a:pt x="7104" y="836"/>
                  <a:pt x="7116" y="846"/>
                </a:cubicBezTo>
                <a:lnTo>
                  <a:pt x="7118" y="832"/>
                </a:lnTo>
                <a:cubicBezTo>
                  <a:pt x="7150" y="837"/>
                  <a:pt x="7179" y="850"/>
                  <a:pt x="7207" y="865"/>
                </a:cubicBezTo>
                <a:cubicBezTo>
                  <a:pt x="7181" y="870"/>
                  <a:pt x="7155" y="866"/>
                  <a:pt x="7130" y="858"/>
                </a:cubicBezTo>
                <a:cubicBezTo>
                  <a:pt x="7147" y="872"/>
                  <a:pt x="7164" y="886"/>
                  <a:pt x="7187" y="892"/>
                </a:cubicBezTo>
                <a:cubicBezTo>
                  <a:pt x="7175" y="915"/>
                  <a:pt x="7170" y="967"/>
                  <a:pt x="7130" y="948"/>
                </a:cubicBezTo>
                <a:cubicBezTo>
                  <a:pt x="7159" y="986"/>
                  <a:pt x="7202" y="1002"/>
                  <a:pt x="7246" y="1016"/>
                </a:cubicBezTo>
                <a:cubicBezTo>
                  <a:pt x="7210" y="1058"/>
                  <a:pt x="7280" y="1062"/>
                  <a:pt x="7222" y="1070"/>
                </a:cubicBezTo>
                <a:cubicBezTo>
                  <a:pt x="7242" y="1071"/>
                  <a:pt x="7261" y="1076"/>
                  <a:pt x="7278" y="1085"/>
                </a:cubicBezTo>
                <a:cubicBezTo>
                  <a:pt x="7220" y="1101"/>
                  <a:pt x="7294" y="1134"/>
                  <a:pt x="7316" y="1162"/>
                </a:cubicBezTo>
                <a:cubicBezTo>
                  <a:pt x="7342" y="1193"/>
                  <a:pt x="7364" y="1228"/>
                  <a:pt x="7385" y="1263"/>
                </a:cubicBezTo>
                <a:cubicBezTo>
                  <a:pt x="7412" y="1306"/>
                  <a:pt x="7356" y="1392"/>
                  <a:pt x="7305" y="1390"/>
                </a:cubicBezTo>
                <a:cubicBezTo>
                  <a:pt x="7338" y="1402"/>
                  <a:pt x="7322" y="1435"/>
                  <a:pt x="7348" y="1457"/>
                </a:cubicBezTo>
                <a:cubicBezTo>
                  <a:pt x="7385" y="1488"/>
                  <a:pt x="7423" y="1520"/>
                  <a:pt x="7462" y="1549"/>
                </a:cubicBezTo>
                <a:cubicBezTo>
                  <a:pt x="7493" y="1573"/>
                  <a:pt x="7512" y="1613"/>
                  <a:pt x="7548" y="1626"/>
                </a:cubicBezTo>
                <a:cubicBezTo>
                  <a:pt x="7597" y="1644"/>
                  <a:pt x="7632" y="1694"/>
                  <a:pt x="7664" y="1732"/>
                </a:cubicBezTo>
                <a:cubicBezTo>
                  <a:pt x="7678" y="1748"/>
                  <a:pt x="7714" y="1735"/>
                  <a:pt x="7689" y="1774"/>
                </a:cubicBezTo>
                <a:cubicBezTo>
                  <a:pt x="7658" y="1823"/>
                  <a:pt x="7608" y="1799"/>
                  <a:pt x="7565" y="1820"/>
                </a:cubicBezTo>
                <a:cubicBezTo>
                  <a:pt x="7495" y="1856"/>
                  <a:pt x="7411" y="1758"/>
                  <a:pt x="7356" y="1735"/>
                </a:cubicBezTo>
                <a:cubicBezTo>
                  <a:pt x="7381" y="1773"/>
                  <a:pt x="7402" y="1820"/>
                  <a:pt x="7341" y="1824"/>
                </a:cubicBezTo>
                <a:cubicBezTo>
                  <a:pt x="7287" y="1827"/>
                  <a:pt x="7270" y="1910"/>
                  <a:pt x="7256" y="1951"/>
                </a:cubicBezTo>
                <a:cubicBezTo>
                  <a:pt x="7219" y="2060"/>
                  <a:pt x="7201" y="2185"/>
                  <a:pt x="7207" y="2299"/>
                </a:cubicBezTo>
                <a:cubicBezTo>
                  <a:pt x="7223" y="2281"/>
                  <a:pt x="7243" y="2271"/>
                  <a:pt x="7267" y="2269"/>
                </a:cubicBezTo>
                <a:cubicBezTo>
                  <a:pt x="7259" y="2294"/>
                  <a:pt x="7220" y="2323"/>
                  <a:pt x="7249" y="2335"/>
                </a:cubicBezTo>
                <a:cubicBezTo>
                  <a:pt x="7221" y="2352"/>
                  <a:pt x="7221" y="2377"/>
                  <a:pt x="7249" y="2394"/>
                </a:cubicBezTo>
                <a:cubicBezTo>
                  <a:pt x="7210" y="2405"/>
                  <a:pt x="7167" y="2451"/>
                  <a:pt x="7157" y="2397"/>
                </a:cubicBezTo>
                <a:cubicBezTo>
                  <a:pt x="7145" y="2473"/>
                  <a:pt x="7003" y="2635"/>
                  <a:pt x="6982" y="2480"/>
                </a:cubicBezTo>
                <a:cubicBezTo>
                  <a:pt x="6952" y="2534"/>
                  <a:pt x="7002" y="2577"/>
                  <a:pt x="6941" y="2619"/>
                </a:cubicBezTo>
                <a:cubicBezTo>
                  <a:pt x="6913" y="2639"/>
                  <a:pt x="6927" y="2669"/>
                  <a:pt x="6907" y="2694"/>
                </a:cubicBezTo>
                <a:cubicBezTo>
                  <a:pt x="6885" y="2722"/>
                  <a:pt x="6842" y="2721"/>
                  <a:pt x="6821" y="2753"/>
                </a:cubicBezTo>
                <a:cubicBezTo>
                  <a:pt x="6915" y="2718"/>
                  <a:pt x="6884" y="2848"/>
                  <a:pt x="6839" y="2881"/>
                </a:cubicBezTo>
                <a:cubicBezTo>
                  <a:pt x="6862" y="2904"/>
                  <a:pt x="6909" y="2872"/>
                  <a:pt x="6929" y="2896"/>
                </a:cubicBezTo>
                <a:cubicBezTo>
                  <a:pt x="6947" y="2918"/>
                  <a:pt x="6910" y="3007"/>
                  <a:pt x="6895" y="3027"/>
                </a:cubicBezTo>
                <a:cubicBezTo>
                  <a:pt x="6879" y="3007"/>
                  <a:pt x="6859" y="3002"/>
                  <a:pt x="6836" y="3012"/>
                </a:cubicBezTo>
                <a:cubicBezTo>
                  <a:pt x="6894" y="3062"/>
                  <a:pt x="6818" y="3224"/>
                  <a:pt x="6777" y="3142"/>
                </a:cubicBezTo>
                <a:cubicBezTo>
                  <a:pt x="6766" y="3178"/>
                  <a:pt x="6796" y="3209"/>
                  <a:pt x="6815" y="3234"/>
                </a:cubicBezTo>
                <a:cubicBezTo>
                  <a:pt x="6734" y="3249"/>
                  <a:pt x="6759" y="3373"/>
                  <a:pt x="6690" y="3401"/>
                </a:cubicBezTo>
                <a:cubicBezTo>
                  <a:pt x="6615" y="3432"/>
                  <a:pt x="6539" y="3482"/>
                  <a:pt x="6462" y="3516"/>
                </a:cubicBezTo>
                <a:cubicBezTo>
                  <a:pt x="6442" y="3525"/>
                  <a:pt x="6283" y="3633"/>
                  <a:pt x="6290" y="3572"/>
                </a:cubicBezTo>
                <a:cubicBezTo>
                  <a:pt x="6294" y="3535"/>
                  <a:pt x="6289" y="3495"/>
                  <a:pt x="6291" y="3457"/>
                </a:cubicBezTo>
                <a:cubicBezTo>
                  <a:pt x="6293" y="3404"/>
                  <a:pt x="6259" y="3359"/>
                  <a:pt x="6272" y="3305"/>
                </a:cubicBezTo>
                <a:cubicBezTo>
                  <a:pt x="6212" y="3364"/>
                  <a:pt x="6170" y="3342"/>
                  <a:pt x="6213" y="3261"/>
                </a:cubicBezTo>
                <a:cubicBezTo>
                  <a:pt x="6185" y="3307"/>
                  <a:pt x="6125" y="3337"/>
                  <a:pt x="6138" y="3255"/>
                </a:cubicBezTo>
                <a:cubicBezTo>
                  <a:pt x="6132" y="3298"/>
                  <a:pt x="6017" y="3399"/>
                  <a:pt x="5984" y="3332"/>
                </a:cubicBezTo>
                <a:cubicBezTo>
                  <a:pt x="5972" y="3309"/>
                  <a:pt x="6004" y="3291"/>
                  <a:pt x="5982" y="3267"/>
                </a:cubicBezTo>
                <a:cubicBezTo>
                  <a:pt x="5942" y="3222"/>
                  <a:pt x="5898" y="3303"/>
                  <a:pt x="5886" y="3243"/>
                </a:cubicBezTo>
                <a:cubicBezTo>
                  <a:pt x="5899" y="3312"/>
                  <a:pt x="5811" y="3189"/>
                  <a:pt x="5803" y="3160"/>
                </a:cubicBezTo>
                <a:cubicBezTo>
                  <a:pt x="5803" y="3222"/>
                  <a:pt x="5736" y="3291"/>
                  <a:pt x="5683" y="3318"/>
                </a:cubicBezTo>
                <a:cubicBezTo>
                  <a:pt x="5629" y="3346"/>
                  <a:pt x="5580" y="3267"/>
                  <a:pt x="5527" y="3306"/>
                </a:cubicBezTo>
                <a:cubicBezTo>
                  <a:pt x="5508" y="3319"/>
                  <a:pt x="5433" y="3427"/>
                  <a:pt x="5418" y="3357"/>
                </a:cubicBezTo>
                <a:cubicBezTo>
                  <a:pt x="5401" y="3272"/>
                  <a:pt x="5429" y="3196"/>
                  <a:pt x="5384" y="3112"/>
                </a:cubicBezTo>
                <a:cubicBezTo>
                  <a:pt x="5349" y="3204"/>
                  <a:pt x="5336" y="3161"/>
                  <a:pt x="5268" y="3160"/>
                </a:cubicBezTo>
                <a:cubicBezTo>
                  <a:pt x="5240" y="3159"/>
                  <a:pt x="5216" y="3184"/>
                  <a:pt x="5194" y="3198"/>
                </a:cubicBezTo>
                <a:cubicBezTo>
                  <a:pt x="5152" y="3224"/>
                  <a:pt x="5124" y="3200"/>
                  <a:pt x="5081" y="3193"/>
                </a:cubicBezTo>
                <a:cubicBezTo>
                  <a:pt x="5095" y="3178"/>
                  <a:pt x="5110" y="3164"/>
                  <a:pt x="5126" y="3151"/>
                </a:cubicBezTo>
                <a:cubicBezTo>
                  <a:pt x="5092" y="3156"/>
                  <a:pt x="5080" y="3201"/>
                  <a:pt x="5043" y="3196"/>
                </a:cubicBezTo>
                <a:cubicBezTo>
                  <a:pt x="5058" y="3105"/>
                  <a:pt x="4967" y="3155"/>
                  <a:pt x="4930" y="3184"/>
                </a:cubicBezTo>
                <a:cubicBezTo>
                  <a:pt x="4887" y="3130"/>
                  <a:pt x="4921" y="3040"/>
                  <a:pt x="4902" y="2978"/>
                </a:cubicBezTo>
                <a:cubicBezTo>
                  <a:pt x="4890" y="2935"/>
                  <a:pt x="4897" y="2891"/>
                  <a:pt x="4890" y="2848"/>
                </a:cubicBezTo>
                <a:cubicBezTo>
                  <a:pt x="4883" y="2811"/>
                  <a:pt x="4826" y="2782"/>
                  <a:pt x="4830" y="2750"/>
                </a:cubicBezTo>
                <a:cubicBezTo>
                  <a:pt x="4831" y="2740"/>
                  <a:pt x="4913" y="2659"/>
                  <a:pt x="4862" y="2583"/>
                </a:cubicBezTo>
                <a:cubicBezTo>
                  <a:pt x="4845" y="2558"/>
                  <a:pt x="4842" y="2531"/>
                  <a:pt x="4828" y="2507"/>
                </a:cubicBezTo>
                <a:cubicBezTo>
                  <a:pt x="4810" y="2477"/>
                  <a:pt x="4773" y="2467"/>
                  <a:pt x="4775" y="2427"/>
                </a:cubicBezTo>
                <a:cubicBezTo>
                  <a:pt x="4767" y="2437"/>
                  <a:pt x="4758" y="2447"/>
                  <a:pt x="4749" y="2456"/>
                </a:cubicBezTo>
                <a:cubicBezTo>
                  <a:pt x="4717" y="2395"/>
                  <a:pt x="4684" y="2451"/>
                  <a:pt x="4641" y="2425"/>
                </a:cubicBezTo>
                <a:cubicBezTo>
                  <a:pt x="4617" y="2411"/>
                  <a:pt x="4632" y="2384"/>
                  <a:pt x="4643" y="2367"/>
                </a:cubicBezTo>
                <a:cubicBezTo>
                  <a:pt x="4653" y="2350"/>
                  <a:pt x="4693" y="2369"/>
                  <a:pt x="4707" y="2370"/>
                </a:cubicBezTo>
                <a:cubicBezTo>
                  <a:pt x="4684" y="2357"/>
                  <a:pt x="4670" y="2326"/>
                  <a:pt x="4644" y="2319"/>
                </a:cubicBezTo>
                <a:cubicBezTo>
                  <a:pt x="4625" y="2314"/>
                  <a:pt x="4601" y="2318"/>
                  <a:pt x="4588" y="2299"/>
                </a:cubicBezTo>
                <a:cubicBezTo>
                  <a:pt x="4571" y="2272"/>
                  <a:pt x="4560" y="2162"/>
                  <a:pt x="4615" y="2195"/>
                </a:cubicBezTo>
                <a:cubicBezTo>
                  <a:pt x="4601" y="2157"/>
                  <a:pt x="4577" y="2111"/>
                  <a:pt x="4624" y="2106"/>
                </a:cubicBezTo>
                <a:cubicBezTo>
                  <a:pt x="4585" y="2054"/>
                  <a:pt x="4532" y="2008"/>
                  <a:pt x="4518" y="1942"/>
                </a:cubicBezTo>
                <a:cubicBezTo>
                  <a:pt x="4512" y="1914"/>
                  <a:pt x="4486" y="1824"/>
                  <a:pt x="4511" y="1800"/>
                </a:cubicBezTo>
                <a:close/>
                <a:moveTo>
                  <a:pt x="7252" y="625"/>
                </a:moveTo>
                <a:cubicBezTo>
                  <a:pt x="7287" y="620"/>
                  <a:pt x="7335" y="613"/>
                  <a:pt x="7326" y="666"/>
                </a:cubicBezTo>
                <a:cubicBezTo>
                  <a:pt x="7292" y="673"/>
                  <a:pt x="7274" y="643"/>
                  <a:pt x="7252" y="625"/>
                </a:cubicBezTo>
                <a:close/>
                <a:moveTo>
                  <a:pt x="12418" y="4262"/>
                </a:moveTo>
                <a:cubicBezTo>
                  <a:pt x="12420" y="4286"/>
                  <a:pt x="12429" y="4307"/>
                  <a:pt x="12447" y="4324"/>
                </a:cubicBezTo>
                <a:cubicBezTo>
                  <a:pt x="12439" y="4310"/>
                  <a:pt x="12453" y="4223"/>
                  <a:pt x="12460" y="4204"/>
                </a:cubicBezTo>
                <a:cubicBezTo>
                  <a:pt x="12476" y="4154"/>
                  <a:pt x="12423" y="4180"/>
                  <a:pt x="12438" y="4137"/>
                </a:cubicBezTo>
                <a:cubicBezTo>
                  <a:pt x="12479" y="4157"/>
                  <a:pt x="12505" y="4091"/>
                  <a:pt x="12522" y="4067"/>
                </a:cubicBezTo>
                <a:cubicBezTo>
                  <a:pt x="12551" y="4025"/>
                  <a:pt x="12589" y="4114"/>
                  <a:pt x="12589" y="4136"/>
                </a:cubicBezTo>
                <a:cubicBezTo>
                  <a:pt x="12587" y="4195"/>
                  <a:pt x="12583" y="4258"/>
                  <a:pt x="12580" y="4316"/>
                </a:cubicBezTo>
                <a:cubicBezTo>
                  <a:pt x="12575" y="4408"/>
                  <a:pt x="12506" y="4366"/>
                  <a:pt x="12459" y="4333"/>
                </a:cubicBezTo>
                <a:cubicBezTo>
                  <a:pt x="12520" y="4405"/>
                  <a:pt x="12302" y="4255"/>
                  <a:pt x="12418" y="4262"/>
                </a:cubicBezTo>
                <a:close/>
                <a:moveTo>
                  <a:pt x="12489" y="4354"/>
                </a:moveTo>
                <a:cubicBezTo>
                  <a:pt x="12501" y="4362"/>
                  <a:pt x="12540" y="4412"/>
                  <a:pt x="12514" y="4424"/>
                </a:cubicBezTo>
                <a:cubicBezTo>
                  <a:pt x="12473" y="4444"/>
                  <a:pt x="12445" y="4364"/>
                  <a:pt x="12489" y="4354"/>
                </a:cubicBezTo>
                <a:close/>
                <a:moveTo>
                  <a:pt x="11156" y="2830"/>
                </a:moveTo>
                <a:cubicBezTo>
                  <a:pt x="11260" y="2865"/>
                  <a:pt x="11234" y="2821"/>
                  <a:pt x="11277" y="2827"/>
                </a:cubicBezTo>
                <a:cubicBezTo>
                  <a:pt x="11253" y="2795"/>
                  <a:pt x="11303" y="2779"/>
                  <a:pt x="11278" y="2729"/>
                </a:cubicBezTo>
                <a:cubicBezTo>
                  <a:pt x="11250" y="2675"/>
                  <a:pt x="11132" y="2764"/>
                  <a:pt x="11085" y="2771"/>
                </a:cubicBezTo>
                <a:cubicBezTo>
                  <a:pt x="11092" y="2804"/>
                  <a:pt x="11122" y="2829"/>
                  <a:pt x="11156" y="283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2" name="꙱ India (Republic of India) (IN) (H)">
            <a:extLst>
              <a:ext uri="{FF2B5EF4-FFF2-40B4-BE49-F238E27FC236}">
                <a16:creationId xmlns:a16="http://schemas.microsoft.com/office/drawing/2014/main" id="{A2B77B57-1207-496F-B0C3-309BF402798C}"/>
              </a:ext>
            </a:extLst>
          </p:cNvPr>
          <p:cNvSpPr>
            <a:spLocks noEditPoints="1"/>
          </p:cNvSpPr>
          <p:nvPr/>
        </p:nvSpPr>
        <p:spPr bwMode="auto">
          <a:xfrm>
            <a:off x="6123824" y="1335172"/>
            <a:ext cx="720619" cy="844905"/>
          </a:xfrm>
          <a:custGeom>
            <a:avLst/>
            <a:gdLst>
              <a:gd name="T0" fmla="*/ 338 w 8726"/>
              <a:gd name="T1" fmla="*/ 3992 h 10244"/>
              <a:gd name="T2" fmla="*/ 881 w 8726"/>
              <a:gd name="T3" fmla="*/ 3947 h 10244"/>
              <a:gd name="T4" fmla="*/ 504 w 8726"/>
              <a:gd name="T5" fmla="*/ 3209 h 10244"/>
              <a:gd name="T6" fmla="*/ 964 w 8726"/>
              <a:gd name="T7" fmla="*/ 2629 h 10244"/>
              <a:gd name="T8" fmla="*/ 1623 w 8726"/>
              <a:gd name="T9" fmla="*/ 1563 h 10244"/>
              <a:gd name="T10" fmla="*/ 1445 w 8726"/>
              <a:gd name="T11" fmla="*/ 962 h 10244"/>
              <a:gd name="T12" fmla="*/ 1158 w 8726"/>
              <a:gd name="T13" fmla="*/ 417 h 10244"/>
              <a:gd name="T14" fmla="*/ 2042 w 8726"/>
              <a:gd name="T15" fmla="*/ 152 h 10244"/>
              <a:gd name="T16" fmla="*/ 2634 w 8726"/>
              <a:gd name="T17" fmla="*/ 485 h 10244"/>
              <a:gd name="T18" fmla="*/ 2638 w 8726"/>
              <a:gd name="T19" fmla="*/ 1047 h 10244"/>
              <a:gd name="T20" fmla="*/ 3225 w 8726"/>
              <a:gd name="T21" fmla="*/ 1631 h 10244"/>
              <a:gd name="T22" fmla="*/ 3394 w 8726"/>
              <a:gd name="T23" fmla="*/ 2350 h 10244"/>
              <a:gd name="T24" fmla="*/ 4272 w 8726"/>
              <a:gd name="T25" fmla="*/ 2785 h 10244"/>
              <a:gd name="T26" fmla="*/ 5089 w 8726"/>
              <a:gd name="T27" fmla="*/ 3100 h 10244"/>
              <a:gd name="T28" fmla="*/ 5918 w 8726"/>
              <a:gd name="T29" fmla="*/ 3234 h 10244"/>
              <a:gd name="T30" fmla="*/ 6139 w 8726"/>
              <a:gd name="T31" fmla="*/ 2870 h 10244"/>
              <a:gd name="T32" fmla="*/ 6671 w 8726"/>
              <a:gd name="T33" fmla="*/ 3065 h 10244"/>
              <a:gd name="T34" fmla="*/ 6990 w 8726"/>
              <a:gd name="T35" fmla="*/ 2758 h 10244"/>
              <a:gd name="T36" fmla="*/ 7783 w 8726"/>
              <a:gd name="T37" fmla="*/ 2199 h 10244"/>
              <a:gd name="T38" fmla="*/ 8368 w 8726"/>
              <a:gd name="T39" fmla="*/ 2285 h 10244"/>
              <a:gd name="T40" fmla="*/ 8640 w 8726"/>
              <a:gd name="T41" fmla="*/ 2749 h 10244"/>
              <a:gd name="T42" fmla="*/ 8126 w 8726"/>
              <a:gd name="T43" fmla="*/ 3177 h 10244"/>
              <a:gd name="T44" fmla="*/ 7822 w 8726"/>
              <a:gd name="T45" fmla="*/ 4092 h 10244"/>
              <a:gd name="T46" fmla="*/ 7715 w 8726"/>
              <a:gd name="T47" fmla="*/ 4434 h 10244"/>
              <a:gd name="T48" fmla="*/ 7623 w 8726"/>
              <a:gd name="T49" fmla="*/ 4752 h 10244"/>
              <a:gd name="T50" fmla="*/ 7302 w 8726"/>
              <a:gd name="T51" fmla="*/ 4296 h 10244"/>
              <a:gd name="T52" fmla="*/ 7121 w 8726"/>
              <a:gd name="T53" fmla="*/ 4057 h 10244"/>
              <a:gd name="T54" fmla="*/ 6870 w 8726"/>
              <a:gd name="T55" fmla="*/ 3677 h 10244"/>
              <a:gd name="T56" fmla="*/ 6284 w 8726"/>
              <a:gd name="T57" fmla="*/ 3297 h 10244"/>
              <a:gd name="T58" fmla="*/ 6083 w 8726"/>
              <a:gd name="T59" fmla="*/ 3460 h 10244"/>
              <a:gd name="T60" fmla="*/ 6102 w 8726"/>
              <a:gd name="T61" fmla="*/ 3754 h 10244"/>
              <a:gd name="T62" fmla="*/ 6355 w 8726"/>
              <a:gd name="T63" fmla="*/ 4352 h 10244"/>
              <a:gd name="T64" fmla="*/ 6517 w 8726"/>
              <a:gd name="T65" fmla="*/ 4932 h 10244"/>
              <a:gd name="T66" fmla="*/ 6367 w 8726"/>
              <a:gd name="T67" fmla="*/ 4978 h 10244"/>
              <a:gd name="T68" fmla="*/ 6233 w 8726"/>
              <a:gd name="T69" fmla="*/ 4802 h 10244"/>
              <a:gd name="T70" fmla="*/ 5861 w 8726"/>
              <a:gd name="T71" fmla="*/ 5348 h 10244"/>
              <a:gd name="T72" fmla="*/ 5405 w 8726"/>
              <a:gd name="T73" fmla="*/ 5702 h 10244"/>
              <a:gd name="T74" fmla="*/ 4633 w 8726"/>
              <a:gd name="T75" fmla="*/ 6715 h 10244"/>
              <a:gd name="T76" fmla="*/ 4042 w 8726"/>
              <a:gd name="T77" fmla="*/ 7052 h 10244"/>
              <a:gd name="T78" fmla="*/ 4098 w 8726"/>
              <a:gd name="T79" fmla="*/ 8115 h 10244"/>
              <a:gd name="T80" fmla="*/ 3968 w 8726"/>
              <a:gd name="T81" fmla="*/ 8974 h 10244"/>
              <a:gd name="T82" fmla="*/ 3924 w 8726"/>
              <a:gd name="T83" fmla="*/ 9392 h 10244"/>
              <a:gd name="T84" fmla="*/ 2911 w 8726"/>
              <a:gd name="T85" fmla="*/ 9107 h 10244"/>
              <a:gd name="T86" fmla="*/ 2844 w 8726"/>
              <a:gd name="T87" fmla="*/ 8951 h 10244"/>
              <a:gd name="T88" fmla="*/ 2198 w 8726"/>
              <a:gd name="T89" fmla="*/ 7442 h 10244"/>
              <a:gd name="T90" fmla="*/ 1812 w 8726"/>
              <a:gd name="T91" fmla="*/ 6623 h 10244"/>
              <a:gd name="T92" fmla="*/ 1631 w 8726"/>
              <a:gd name="T93" fmla="*/ 5910 h 10244"/>
              <a:gd name="T94" fmla="*/ 1560 w 8726"/>
              <a:gd name="T95" fmla="*/ 5234 h 10244"/>
              <a:gd name="T96" fmla="*/ 1465 w 8726"/>
              <a:gd name="T97" fmla="*/ 4817 h 10244"/>
              <a:gd name="T98" fmla="*/ 1296 w 8726"/>
              <a:gd name="T99" fmla="*/ 4847 h 10244"/>
              <a:gd name="T100" fmla="*/ 343 w 8726"/>
              <a:gd name="T101" fmla="*/ 4776 h 10244"/>
              <a:gd name="T102" fmla="*/ 735 w 8726"/>
              <a:gd name="T103" fmla="*/ 4405 h 10244"/>
              <a:gd name="T104" fmla="*/ 8 w 8726"/>
              <a:gd name="T105" fmla="*/ 4238 h 10244"/>
              <a:gd name="T106" fmla="*/ 8484 w 8726"/>
              <a:gd name="T107" fmla="*/ 10093 h 10244"/>
              <a:gd name="T108" fmla="*/ 8362 w 8726"/>
              <a:gd name="T109" fmla="*/ 9728 h 10244"/>
              <a:gd name="T110" fmla="*/ 8124 w 8726"/>
              <a:gd name="T111" fmla="*/ 8392 h 10244"/>
              <a:gd name="T112" fmla="*/ 7985 w 8726"/>
              <a:gd name="T113" fmla="*/ 8032 h 10244"/>
              <a:gd name="T114" fmla="*/ 8044 w 8726"/>
              <a:gd name="T115" fmla="*/ 8466 h 10244"/>
              <a:gd name="T116" fmla="*/ 8068 w 8726"/>
              <a:gd name="T117" fmla="*/ 7816 h 10244"/>
              <a:gd name="T118" fmla="*/ 8380 w 8726"/>
              <a:gd name="T119" fmla="*/ 9609 h 10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726" h="10244">
                <a:moveTo>
                  <a:pt x="11" y="4176"/>
                </a:moveTo>
                <a:lnTo>
                  <a:pt x="11" y="4174"/>
                </a:lnTo>
                <a:lnTo>
                  <a:pt x="11" y="4176"/>
                </a:lnTo>
                <a:cubicBezTo>
                  <a:pt x="7" y="4106"/>
                  <a:pt x="84" y="4105"/>
                  <a:pt x="134" y="4105"/>
                </a:cubicBezTo>
                <a:cubicBezTo>
                  <a:pt x="194" y="4105"/>
                  <a:pt x="165" y="4013"/>
                  <a:pt x="162" y="3980"/>
                </a:cubicBezTo>
                <a:cubicBezTo>
                  <a:pt x="218" y="4007"/>
                  <a:pt x="287" y="3984"/>
                  <a:pt x="338" y="3992"/>
                </a:cubicBezTo>
                <a:cubicBezTo>
                  <a:pt x="413" y="4002"/>
                  <a:pt x="491" y="4059"/>
                  <a:pt x="561" y="4029"/>
                </a:cubicBezTo>
                <a:cubicBezTo>
                  <a:pt x="585" y="4019"/>
                  <a:pt x="574" y="3984"/>
                  <a:pt x="595" y="3979"/>
                </a:cubicBezTo>
                <a:cubicBezTo>
                  <a:pt x="654" y="3964"/>
                  <a:pt x="693" y="3921"/>
                  <a:pt x="719" y="3963"/>
                </a:cubicBezTo>
                <a:cubicBezTo>
                  <a:pt x="767" y="4044"/>
                  <a:pt x="828" y="3987"/>
                  <a:pt x="881" y="3947"/>
                </a:cubicBezTo>
                <a:lnTo>
                  <a:pt x="881" y="3947"/>
                </a:lnTo>
                <a:lnTo>
                  <a:pt x="881" y="3947"/>
                </a:lnTo>
                <a:cubicBezTo>
                  <a:pt x="844" y="3921"/>
                  <a:pt x="821" y="3881"/>
                  <a:pt x="843" y="3865"/>
                </a:cubicBezTo>
                <a:cubicBezTo>
                  <a:pt x="873" y="3841"/>
                  <a:pt x="857" y="3855"/>
                  <a:pt x="846" y="3814"/>
                </a:cubicBezTo>
                <a:cubicBezTo>
                  <a:pt x="808" y="3699"/>
                  <a:pt x="741" y="3654"/>
                  <a:pt x="719" y="3605"/>
                </a:cubicBezTo>
                <a:cubicBezTo>
                  <a:pt x="705" y="3570"/>
                  <a:pt x="720" y="3515"/>
                  <a:pt x="697" y="3493"/>
                </a:cubicBezTo>
                <a:cubicBezTo>
                  <a:pt x="668" y="3475"/>
                  <a:pt x="636" y="3491"/>
                  <a:pt x="606" y="3491"/>
                </a:cubicBezTo>
                <a:cubicBezTo>
                  <a:pt x="462" y="3489"/>
                  <a:pt x="545" y="3269"/>
                  <a:pt x="504" y="3209"/>
                </a:cubicBezTo>
                <a:cubicBezTo>
                  <a:pt x="457" y="3151"/>
                  <a:pt x="213" y="3175"/>
                  <a:pt x="291" y="2989"/>
                </a:cubicBezTo>
                <a:cubicBezTo>
                  <a:pt x="322" y="2910"/>
                  <a:pt x="377" y="2845"/>
                  <a:pt x="416" y="2762"/>
                </a:cubicBezTo>
                <a:cubicBezTo>
                  <a:pt x="436" y="2717"/>
                  <a:pt x="513" y="2607"/>
                  <a:pt x="564" y="2679"/>
                </a:cubicBezTo>
                <a:cubicBezTo>
                  <a:pt x="586" y="2710"/>
                  <a:pt x="606" y="2763"/>
                  <a:pt x="650" y="2768"/>
                </a:cubicBezTo>
                <a:cubicBezTo>
                  <a:pt x="701" y="2773"/>
                  <a:pt x="700" y="2728"/>
                  <a:pt x="847" y="2713"/>
                </a:cubicBezTo>
                <a:cubicBezTo>
                  <a:pt x="900" y="2708"/>
                  <a:pt x="936" y="2698"/>
                  <a:pt x="964" y="2629"/>
                </a:cubicBezTo>
                <a:cubicBezTo>
                  <a:pt x="984" y="2579"/>
                  <a:pt x="1044" y="2545"/>
                  <a:pt x="1049" y="2489"/>
                </a:cubicBezTo>
                <a:cubicBezTo>
                  <a:pt x="1065" y="2285"/>
                  <a:pt x="1236" y="2414"/>
                  <a:pt x="1294" y="2073"/>
                </a:cubicBezTo>
                <a:cubicBezTo>
                  <a:pt x="1299" y="2045"/>
                  <a:pt x="1301" y="1980"/>
                  <a:pt x="1336" y="1963"/>
                </a:cubicBezTo>
                <a:cubicBezTo>
                  <a:pt x="1368" y="1947"/>
                  <a:pt x="1517" y="1910"/>
                  <a:pt x="1437" y="1844"/>
                </a:cubicBezTo>
                <a:cubicBezTo>
                  <a:pt x="1393" y="1808"/>
                  <a:pt x="1485" y="1711"/>
                  <a:pt x="1525" y="1663"/>
                </a:cubicBezTo>
                <a:cubicBezTo>
                  <a:pt x="1557" y="1625"/>
                  <a:pt x="1615" y="1598"/>
                  <a:pt x="1623" y="1563"/>
                </a:cubicBezTo>
                <a:lnTo>
                  <a:pt x="1623" y="1563"/>
                </a:lnTo>
                <a:lnTo>
                  <a:pt x="1623" y="1563"/>
                </a:lnTo>
                <a:cubicBezTo>
                  <a:pt x="1539" y="1562"/>
                  <a:pt x="1605" y="1435"/>
                  <a:pt x="1557" y="1387"/>
                </a:cubicBezTo>
                <a:cubicBezTo>
                  <a:pt x="1491" y="1322"/>
                  <a:pt x="1565" y="1263"/>
                  <a:pt x="1630" y="1233"/>
                </a:cubicBezTo>
                <a:cubicBezTo>
                  <a:pt x="1849" y="1134"/>
                  <a:pt x="1720" y="1112"/>
                  <a:pt x="1580" y="1073"/>
                </a:cubicBezTo>
                <a:cubicBezTo>
                  <a:pt x="1488" y="1052"/>
                  <a:pt x="1561" y="986"/>
                  <a:pt x="1445" y="962"/>
                </a:cubicBezTo>
                <a:cubicBezTo>
                  <a:pt x="1369" y="951"/>
                  <a:pt x="1428" y="924"/>
                  <a:pt x="1380" y="888"/>
                </a:cubicBezTo>
                <a:cubicBezTo>
                  <a:pt x="1274" y="823"/>
                  <a:pt x="1266" y="829"/>
                  <a:pt x="1298" y="744"/>
                </a:cubicBezTo>
                <a:cubicBezTo>
                  <a:pt x="1329" y="650"/>
                  <a:pt x="1149" y="672"/>
                  <a:pt x="1279" y="566"/>
                </a:cubicBezTo>
                <a:cubicBezTo>
                  <a:pt x="1348" y="503"/>
                  <a:pt x="1231" y="518"/>
                  <a:pt x="1199" y="507"/>
                </a:cubicBezTo>
                <a:cubicBezTo>
                  <a:pt x="1157" y="494"/>
                  <a:pt x="1202" y="467"/>
                  <a:pt x="1194" y="443"/>
                </a:cubicBezTo>
                <a:cubicBezTo>
                  <a:pt x="1189" y="431"/>
                  <a:pt x="1174" y="427"/>
                  <a:pt x="1158" y="417"/>
                </a:cubicBezTo>
                <a:cubicBezTo>
                  <a:pt x="1087" y="380"/>
                  <a:pt x="1160" y="234"/>
                  <a:pt x="1310" y="262"/>
                </a:cubicBezTo>
                <a:cubicBezTo>
                  <a:pt x="1358" y="269"/>
                  <a:pt x="1413" y="292"/>
                  <a:pt x="1467" y="304"/>
                </a:cubicBezTo>
                <a:cubicBezTo>
                  <a:pt x="1573" y="326"/>
                  <a:pt x="1653" y="375"/>
                  <a:pt x="1743" y="313"/>
                </a:cubicBezTo>
                <a:cubicBezTo>
                  <a:pt x="1777" y="289"/>
                  <a:pt x="1956" y="268"/>
                  <a:pt x="1969" y="246"/>
                </a:cubicBezTo>
                <a:cubicBezTo>
                  <a:pt x="1979" y="230"/>
                  <a:pt x="2004" y="208"/>
                  <a:pt x="2009" y="205"/>
                </a:cubicBezTo>
                <a:cubicBezTo>
                  <a:pt x="2018" y="194"/>
                  <a:pt x="2045" y="170"/>
                  <a:pt x="2042" y="152"/>
                </a:cubicBezTo>
                <a:cubicBezTo>
                  <a:pt x="2040" y="148"/>
                  <a:pt x="2041" y="141"/>
                  <a:pt x="2042" y="137"/>
                </a:cubicBezTo>
                <a:cubicBezTo>
                  <a:pt x="2059" y="96"/>
                  <a:pt x="2188" y="32"/>
                  <a:pt x="2224" y="2"/>
                </a:cubicBezTo>
                <a:cubicBezTo>
                  <a:pt x="2236" y="0"/>
                  <a:pt x="2238" y="8"/>
                  <a:pt x="2250" y="17"/>
                </a:cubicBezTo>
                <a:cubicBezTo>
                  <a:pt x="2384" y="113"/>
                  <a:pt x="2353" y="224"/>
                  <a:pt x="2429" y="277"/>
                </a:cubicBezTo>
                <a:cubicBezTo>
                  <a:pt x="2501" y="329"/>
                  <a:pt x="2625" y="388"/>
                  <a:pt x="2690" y="435"/>
                </a:cubicBezTo>
                <a:cubicBezTo>
                  <a:pt x="2711" y="450"/>
                  <a:pt x="2635" y="475"/>
                  <a:pt x="2634" y="485"/>
                </a:cubicBezTo>
                <a:cubicBezTo>
                  <a:pt x="2633" y="509"/>
                  <a:pt x="2632" y="529"/>
                  <a:pt x="2647" y="586"/>
                </a:cubicBezTo>
                <a:cubicBezTo>
                  <a:pt x="2703" y="800"/>
                  <a:pt x="2875" y="812"/>
                  <a:pt x="2884" y="820"/>
                </a:cubicBezTo>
                <a:cubicBezTo>
                  <a:pt x="2899" y="838"/>
                  <a:pt x="2893" y="881"/>
                  <a:pt x="2910" y="904"/>
                </a:cubicBezTo>
                <a:cubicBezTo>
                  <a:pt x="2942" y="956"/>
                  <a:pt x="3009" y="1001"/>
                  <a:pt x="2887" y="1058"/>
                </a:cubicBezTo>
                <a:cubicBezTo>
                  <a:pt x="2862" y="1066"/>
                  <a:pt x="2838" y="1155"/>
                  <a:pt x="2771" y="1073"/>
                </a:cubicBezTo>
                <a:cubicBezTo>
                  <a:pt x="2732" y="1013"/>
                  <a:pt x="2699" y="1001"/>
                  <a:pt x="2638" y="1047"/>
                </a:cubicBezTo>
                <a:cubicBezTo>
                  <a:pt x="2659" y="1071"/>
                  <a:pt x="2667" y="1099"/>
                  <a:pt x="2676" y="1129"/>
                </a:cubicBezTo>
                <a:cubicBezTo>
                  <a:pt x="2685" y="1164"/>
                  <a:pt x="2704" y="1177"/>
                  <a:pt x="2738" y="1205"/>
                </a:cubicBezTo>
                <a:cubicBezTo>
                  <a:pt x="2806" y="1271"/>
                  <a:pt x="2755" y="1272"/>
                  <a:pt x="2815" y="1365"/>
                </a:cubicBezTo>
                <a:cubicBezTo>
                  <a:pt x="2832" y="1393"/>
                  <a:pt x="2810" y="1508"/>
                  <a:pt x="2871" y="1488"/>
                </a:cubicBezTo>
                <a:cubicBezTo>
                  <a:pt x="2922" y="1472"/>
                  <a:pt x="2926" y="1410"/>
                  <a:pt x="2993" y="1503"/>
                </a:cubicBezTo>
                <a:cubicBezTo>
                  <a:pt x="3129" y="1690"/>
                  <a:pt x="3148" y="1570"/>
                  <a:pt x="3225" y="1631"/>
                </a:cubicBezTo>
                <a:cubicBezTo>
                  <a:pt x="3306" y="1695"/>
                  <a:pt x="3329" y="1665"/>
                  <a:pt x="3319" y="1723"/>
                </a:cubicBezTo>
                <a:cubicBezTo>
                  <a:pt x="3311" y="1793"/>
                  <a:pt x="3476" y="1754"/>
                  <a:pt x="3595" y="1882"/>
                </a:cubicBezTo>
                <a:cubicBezTo>
                  <a:pt x="3527" y="1874"/>
                  <a:pt x="3507" y="2028"/>
                  <a:pt x="3450" y="2076"/>
                </a:cubicBezTo>
                <a:cubicBezTo>
                  <a:pt x="3440" y="2094"/>
                  <a:pt x="3429" y="2126"/>
                  <a:pt x="3422" y="2139"/>
                </a:cubicBezTo>
                <a:cubicBezTo>
                  <a:pt x="3399" y="2188"/>
                  <a:pt x="3442" y="2191"/>
                  <a:pt x="3435" y="2237"/>
                </a:cubicBezTo>
                <a:cubicBezTo>
                  <a:pt x="3427" y="2276"/>
                  <a:pt x="3385" y="2317"/>
                  <a:pt x="3394" y="2350"/>
                </a:cubicBezTo>
                <a:cubicBezTo>
                  <a:pt x="3429" y="2397"/>
                  <a:pt x="3548" y="2491"/>
                  <a:pt x="3546" y="2424"/>
                </a:cubicBezTo>
                <a:cubicBezTo>
                  <a:pt x="3596" y="2455"/>
                  <a:pt x="3668" y="2485"/>
                  <a:pt x="3711" y="2512"/>
                </a:cubicBezTo>
                <a:cubicBezTo>
                  <a:pt x="3780" y="2553"/>
                  <a:pt x="3789" y="2593"/>
                  <a:pt x="3862" y="2632"/>
                </a:cubicBezTo>
                <a:cubicBezTo>
                  <a:pt x="3879" y="2643"/>
                  <a:pt x="3993" y="2713"/>
                  <a:pt x="4018" y="2703"/>
                </a:cubicBezTo>
                <a:cubicBezTo>
                  <a:pt x="4076" y="2680"/>
                  <a:pt x="4116" y="2738"/>
                  <a:pt x="4166" y="2763"/>
                </a:cubicBezTo>
                <a:cubicBezTo>
                  <a:pt x="4187" y="2774"/>
                  <a:pt x="4260" y="2771"/>
                  <a:pt x="4272" y="2785"/>
                </a:cubicBezTo>
                <a:cubicBezTo>
                  <a:pt x="4311" y="2834"/>
                  <a:pt x="4317" y="2847"/>
                  <a:pt x="4387" y="2861"/>
                </a:cubicBezTo>
                <a:cubicBezTo>
                  <a:pt x="4423" y="2869"/>
                  <a:pt x="4460" y="2895"/>
                  <a:pt x="4496" y="2868"/>
                </a:cubicBezTo>
                <a:cubicBezTo>
                  <a:pt x="4545" y="2833"/>
                  <a:pt x="4586" y="2871"/>
                  <a:pt x="4639" y="2896"/>
                </a:cubicBezTo>
                <a:cubicBezTo>
                  <a:pt x="4604" y="2803"/>
                  <a:pt x="4837" y="2898"/>
                  <a:pt x="4853" y="2903"/>
                </a:cubicBezTo>
                <a:cubicBezTo>
                  <a:pt x="4918" y="2922"/>
                  <a:pt x="4896" y="3009"/>
                  <a:pt x="4955" y="3022"/>
                </a:cubicBezTo>
                <a:cubicBezTo>
                  <a:pt x="5007" y="3033"/>
                  <a:pt x="5060" y="3054"/>
                  <a:pt x="5089" y="3100"/>
                </a:cubicBezTo>
                <a:cubicBezTo>
                  <a:pt x="5114" y="3135"/>
                  <a:pt x="5171" y="3087"/>
                  <a:pt x="5201" y="3084"/>
                </a:cubicBezTo>
                <a:cubicBezTo>
                  <a:pt x="5275" y="3078"/>
                  <a:pt x="5240" y="3188"/>
                  <a:pt x="5334" y="3149"/>
                </a:cubicBezTo>
                <a:cubicBezTo>
                  <a:pt x="5363" y="3137"/>
                  <a:pt x="5488" y="3180"/>
                  <a:pt x="5515" y="3197"/>
                </a:cubicBezTo>
                <a:cubicBezTo>
                  <a:pt x="5586" y="3246"/>
                  <a:pt x="5631" y="3178"/>
                  <a:pt x="5666" y="3175"/>
                </a:cubicBezTo>
                <a:cubicBezTo>
                  <a:pt x="5672" y="3222"/>
                  <a:pt x="5727" y="3256"/>
                  <a:pt x="5783" y="3234"/>
                </a:cubicBezTo>
                <a:cubicBezTo>
                  <a:pt x="5801" y="3227"/>
                  <a:pt x="5895" y="3234"/>
                  <a:pt x="5918" y="3234"/>
                </a:cubicBezTo>
                <a:cubicBezTo>
                  <a:pt x="5967" y="3235"/>
                  <a:pt x="5979" y="3223"/>
                  <a:pt x="5986" y="3170"/>
                </a:cubicBezTo>
                <a:cubicBezTo>
                  <a:pt x="5998" y="3079"/>
                  <a:pt x="5952" y="3059"/>
                  <a:pt x="5917" y="2982"/>
                </a:cubicBezTo>
                <a:cubicBezTo>
                  <a:pt x="5896" y="2939"/>
                  <a:pt x="5914" y="2879"/>
                  <a:pt x="5918" y="2834"/>
                </a:cubicBezTo>
                <a:cubicBezTo>
                  <a:pt x="5923" y="2779"/>
                  <a:pt x="5910" y="2736"/>
                  <a:pt x="5907" y="2683"/>
                </a:cubicBezTo>
                <a:cubicBezTo>
                  <a:pt x="5962" y="2679"/>
                  <a:pt x="6025" y="2632"/>
                  <a:pt x="6080" y="2648"/>
                </a:cubicBezTo>
                <a:cubicBezTo>
                  <a:pt x="6188" y="2680"/>
                  <a:pt x="6093" y="2813"/>
                  <a:pt x="6139" y="2870"/>
                </a:cubicBezTo>
                <a:cubicBezTo>
                  <a:pt x="6149" y="2881"/>
                  <a:pt x="6174" y="2895"/>
                  <a:pt x="6178" y="2911"/>
                </a:cubicBezTo>
                <a:cubicBezTo>
                  <a:pt x="6184" y="2936"/>
                  <a:pt x="6131" y="2934"/>
                  <a:pt x="6160" y="2984"/>
                </a:cubicBezTo>
                <a:cubicBezTo>
                  <a:pt x="6207" y="3069"/>
                  <a:pt x="6271" y="3067"/>
                  <a:pt x="6354" y="3077"/>
                </a:cubicBezTo>
                <a:cubicBezTo>
                  <a:pt x="6409" y="3085"/>
                  <a:pt x="6444" y="3134"/>
                  <a:pt x="6499" y="3128"/>
                </a:cubicBezTo>
                <a:cubicBezTo>
                  <a:pt x="6522" y="3126"/>
                  <a:pt x="6554" y="3122"/>
                  <a:pt x="6574" y="3109"/>
                </a:cubicBezTo>
                <a:cubicBezTo>
                  <a:pt x="6595" y="3094"/>
                  <a:pt x="6641" y="3044"/>
                  <a:pt x="6671" y="3065"/>
                </a:cubicBezTo>
                <a:cubicBezTo>
                  <a:pt x="6747" y="3118"/>
                  <a:pt x="6840" y="3100"/>
                  <a:pt x="6927" y="3097"/>
                </a:cubicBezTo>
                <a:cubicBezTo>
                  <a:pt x="6953" y="3096"/>
                  <a:pt x="6993" y="3059"/>
                  <a:pt x="7007" y="3076"/>
                </a:cubicBezTo>
                <a:cubicBezTo>
                  <a:pt x="7030" y="3104"/>
                  <a:pt x="7110" y="3080"/>
                  <a:pt x="7143" y="3077"/>
                </a:cubicBezTo>
                <a:cubicBezTo>
                  <a:pt x="7224" y="3069"/>
                  <a:pt x="7130" y="3021"/>
                  <a:pt x="7141" y="2957"/>
                </a:cubicBezTo>
                <a:cubicBezTo>
                  <a:pt x="7166" y="2819"/>
                  <a:pt x="7018" y="2900"/>
                  <a:pt x="7002" y="2832"/>
                </a:cubicBezTo>
                <a:cubicBezTo>
                  <a:pt x="6995" y="2805"/>
                  <a:pt x="6986" y="2776"/>
                  <a:pt x="6990" y="2758"/>
                </a:cubicBezTo>
                <a:cubicBezTo>
                  <a:pt x="6995" y="2752"/>
                  <a:pt x="7004" y="2749"/>
                  <a:pt x="7023" y="2755"/>
                </a:cubicBezTo>
                <a:cubicBezTo>
                  <a:pt x="7080" y="2769"/>
                  <a:pt x="7116" y="2740"/>
                  <a:pt x="7161" y="2737"/>
                </a:cubicBezTo>
                <a:cubicBezTo>
                  <a:pt x="7214" y="2730"/>
                  <a:pt x="7266" y="2728"/>
                  <a:pt x="7280" y="2637"/>
                </a:cubicBezTo>
                <a:cubicBezTo>
                  <a:pt x="7286" y="2588"/>
                  <a:pt x="7401" y="2545"/>
                  <a:pt x="7406" y="2483"/>
                </a:cubicBezTo>
                <a:cubicBezTo>
                  <a:pt x="7415" y="2384"/>
                  <a:pt x="7536" y="2438"/>
                  <a:pt x="7593" y="2382"/>
                </a:cubicBezTo>
                <a:cubicBezTo>
                  <a:pt x="7663" y="2313"/>
                  <a:pt x="7669" y="2263"/>
                  <a:pt x="7783" y="2199"/>
                </a:cubicBezTo>
                <a:cubicBezTo>
                  <a:pt x="7801" y="2188"/>
                  <a:pt x="7889" y="2253"/>
                  <a:pt x="7907" y="2264"/>
                </a:cubicBezTo>
                <a:cubicBezTo>
                  <a:pt x="7852" y="2209"/>
                  <a:pt x="7987" y="2296"/>
                  <a:pt x="8029" y="2294"/>
                </a:cubicBezTo>
                <a:cubicBezTo>
                  <a:pt x="8095" y="2291"/>
                  <a:pt x="7988" y="2232"/>
                  <a:pt x="8205" y="2146"/>
                </a:cubicBezTo>
                <a:cubicBezTo>
                  <a:pt x="8213" y="2143"/>
                  <a:pt x="8305" y="2225"/>
                  <a:pt x="8316" y="2234"/>
                </a:cubicBezTo>
                <a:cubicBezTo>
                  <a:pt x="8246" y="2294"/>
                  <a:pt x="8254" y="2290"/>
                  <a:pt x="8276" y="2313"/>
                </a:cubicBezTo>
                <a:cubicBezTo>
                  <a:pt x="8301" y="2340"/>
                  <a:pt x="8356" y="2282"/>
                  <a:pt x="8368" y="2285"/>
                </a:cubicBezTo>
                <a:cubicBezTo>
                  <a:pt x="8355" y="2329"/>
                  <a:pt x="8435" y="2359"/>
                  <a:pt x="8421" y="2393"/>
                </a:cubicBezTo>
                <a:cubicBezTo>
                  <a:pt x="8400" y="2446"/>
                  <a:pt x="8376" y="2461"/>
                  <a:pt x="8365" y="2513"/>
                </a:cubicBezTo>
                <a:cubicBezTo>
                  <a:pt x="8357" y="2551"/>
                  <a:pt x="8424" y="2507"/>
                  <a:pt x="8437" y="2503"/>
                </a:cubicBezTo>
                <a:cubicBezTo>
                  <a:pt x="8493" y="2487"/>
                  <a:pt x="8550" y="2559"/>
                  <a:pt x="8606" y="2543"/>
                </a:cubicBezTo>
                <a:cubicBezTo>
                  <a:pt x="8652" y="2529"/>
                  <a:pt x="8680" y="2581"/>
                  <a:pt x="8685" y="2604"/>
                </a:cubicBezTo>
                <a:cubicBezTo>
                  <a:pt x="8685" y="2699"/>
                  <a:pt x="8726" y="2655"/>
                  <a:pt x="8640" y="2749"/>
                </a:cubicBezTo>
                <a:cubicBezTo>
                  <a:pt x="8527" y="2873"/>
                  <a:pt x="8689" y="2900"/>
                  <a:pt x="8706" y="2985"/>
                </a:cubicBezTo>
                <a:cubicBezTo>
                  <a:pt x="8653" y="3007"/>
                  <a:pt x="8622" y="2942"/>
                  <a:pt x="8593" y="2914"/>
                </a:cubicBezTo>
                <a:cubicBezTo>
                  <a:pt x="8571" y="2893"/>
                  <a:pt x="8541" y="2910"/>
                  <a:pt x="8517" y="2914"/>
                </a:cubicBezTo>
                <a:cubicBezTo>
                  <a:pt x="8465" y="2922"/>
                  <a:pt x="8389" y="2914"/>
                  <a:pt x="8359" y="2967"/>
                </a:cubicBezTo>
                <a:cubicBezTo>
                  <a:pt x="8284" y="3102"/>
                  <a:pt x="8230" y="3068"/>
                  <a:pt x="8225" y="3112"/>
                </a:cubicBezTo>
                <a:cubicBezTo>
                  <a:pt x="8221" y="3153"/>
                  <a:pt x="8160" y="3098"/>
                  <a:pt x="8126" y="3177"/>
                </a:cubicBezTo>
                <a:cubicBezTo>
                  <a:pt x="8110" y="3213"/>
                  <a:pt x="8122" y="3279"/>
                  <a:pt x="8140" y="3312"/>
                </a:cubicBezTo>
                <a:cubicBezTo>
                  <a:pt x="8173" y="3370"/>
                  <a:pt x="8153" y="3408"/>
                  <a:pt x="8138" y="3473"/>
                </a:cubicBezTo>
                <a:cubicBezTo>
                  <a:pt x="8126" y="3529"/>
                  <a:pt x="8007" y="3608"/>
                  <a:pt x="8063" y="3664"/>
                </a:cubicBezTo>
                <a:cubicBezTo>
                  <a:pt x="8168" y="3770"/>
                  <a:pt x="7982" y="4012"/>
                  <a:pt x="7982" y="4148"/>
                </a:cubicBezTo>
                <a:lnTo>
                  <a:pt x="7982" y="4149"/>
                </a:lnTo>
                <a:cubicBezTo>
                  <a:pt x="7956" y="4128"/>
                  <a:pt x="7855" y="4086"/>
                  <a:pt x="7822" y="4092"/>
                </a:cubicBezTo>
                <a:cubicBezTo>
                  <a:pt x="7788" y="4098"/>
                  <a:pt x="7790" y="4112"/>
                  <a:pt x="7762" y="4093"/>
                </a:cubicBezTo>
                <a:cubicBezTo>
                  <a:pt x="7751" y="4084"/>
                  <a:pt x="7738" y="4080"/>
                  <a:pt x="7724" y="4081"/>
                </a:cubicBezTo>
                <a:cubicBezTo>
                  <a:pt x="7755" y="4154"/>
                  <a:pt x="7803" y="4351"/>
                  <a:pt x="7767" y="4428"/>
                </a:cubicBezTo>
                <a:cubicBezTo>
                  <a:pt x="7758" y="4447"/>
                  <a:pt x="7743" y="4455"/>
                  <a:pt x="7715" y="4434"/>
                </a:cubicBezTo>
                <a:lnTo>
                  <a:pt x="7715" y="4435"/>
                </a:lnTo>
                <a:lnTo>
                  <a:pt x="7715" y="4434"/>
                </a:lnTo>
                <a:cubicBezTo>
                  <a:pt x="7725" y="4516"/>
                  <a:pt x="7719" y="4575"/>
                  <a:pt x="7751" y="4652"/>
                </a:cubicBezTo>
                <a:cubicBezTo>
                  <a:pt x="7763" y="4680"/>
                  <a:pt x="7789" y="4770"/>
                  <a:pt x="7727" y="4734"/>
                </a:cubicBezTo>
                <a:lnTo>
                  <a:pt x="7727" y="4734"/>
                </a:lnTo>
                <a:lnTo>
                  <a:pt x="7727" y="4734"/>
                </a:lnTo>
                <a:cubicBezTo>
                  <a:pt x="7728" y="4791"/>
                  <a:pt x="7723" y="4811"/>
                  <a:pt x="7707" y="4815"/>
                </a:cubicBezTo>
                <a:cubicBezTo>
                  <a:pt x="7679" y="4834"/>
                  <a:pt x="7644" y="4757"/>
                  <a:pt x="7623" y="4752"/>
                </a:cubicBezTo>
                <a:cubicBezTo>
                  <a:pt x="7631" y="4790"/>
                  <a:pt x="7594" y="4817"/>
                  <a:pt x="7596" y="4818"/>
                </a:cubicBezTo>
                <a:lnTo>
                  <a:pt x="7596" y="4819"/>
                </a:lnTo>
                <a:lnTo>
                  <a:pt x="7595" y="4820"/>
                </a:lnTo>
                <a:cubicBezTo>
                  <a:pt x="7546" y="4616"/>
                  <a:pt x="7484" y="4431"/>
                  <a:pt x="7419" y="4212"/>
                </a:cubicBezTo>
                <a:cubicBezTo>
                  <a:pt x="7409" y="4159"/>
                  <a:pt x="7346" y="4240"/>
                  <a:pt x="7313" y="4211"/>
                </a:cubicBezTo>
                <a:cubicBezTo>
                  <a:pt x="7331" y="4238"/>
                  <a:pt x="7318" y="4267"/>
                  <a:pt x="7302" y="4296"/>
                </a:cubicBezTo>
                <a:cubicBezTo>
                  <a:pt x="7285" y="4341"/>
                  <a:pt x="7304" y="4374"/>
                  <a:pt x="7306" y="4410"/>
                </a:cubicBezTo>
                <a:cubicBezTo>
                  <a:pt x="7308" y="4456"/>
                  <a:pt x="7284" y="4487"/>
                  <a:pt x="7238" y="4454"/>
                </a:cubicBezTo>
                <a:cubicBezTo>
                  <a:pt x="7204" y="4429"/>
                  <a:pt x="7193" y="4382"/>
                  <a:pt x="7165" y="4360"/>
                </a:cubicBezTo>
                <a:cubicBezTo>
                  <a:pt x="7169" y="4380"/>
                  <a:pt x="7168" y="4400"/>
                  <a:pt x="7163" y="4420"/>
                </a:cubicBezTo>
                <a:cubicBezTo>
                  <a:pt x="7136" y="4359"/>
                  <a:pt x="7093" y="4299"/>
                  <a:pt x="7080" y="4238"/>
                </a:cubicBezTo>
                <a:cubicBezTo>
                  <a:pt x="7066" y="4173"/>
                  <a:pt x="7138" y="4113"/>
                  <a:pt x="7121" y="4057"/>
                </a:cubicBezTo>
                <a:cubicBezTo>
                  <a:pt x="7152" y="4061"/>
                  <a:pt x="7207" y="4071"/>
                  <a:pt x="7201" y="4022"/>
                </a:cubicBezTo>
                <a:cubicBezTo>
                  <a:pt x="7221" y="4053"/>
                  <a:pt x="7250" y="4005"/>
                  <a:pt x="7278" y="4031"/>
                </a:cubicBezTo>
                <a:cubicBezTo>
                  <a:pt x="7287" y="3953"/>
                  <a:pt x="7398" y="3874"/>
                  <a:pt x="7349" y="3781"/>
                </a:cubicBezTo>
                <a:cubicBezTo>
                  <a:pt x="7409" y="3787"/>
                  <a:pt x="7418" y="3770"/>
                  <a:pt x="7397" y="3747"/>
                </a:cubicBezTo>
                <a:cubicBezTo>
                  <a:pt x="7321" y="3669"/>
                  <a:pt x="7194" y="3664"/>
                  <a:pt x="7072" y="3670"/>
                </a:cubicBezTo>
                <a:cubicBezTo>
                  <a:pt x="7002" y="3673"/>
                  <a:pt x="6940" y="3682"/>
                  <a:pt x="6870" y="3677"/>
                </a:cubicBezTo>
                <a:cubicBezTo>
                  <a:pt x="6770" y="3669"/>
                  <a:pt x="6563" y="3689"/>
                  <a:pt x="6576" y="3557"/>
                </a:cubicBezTo>
                <a:cubicBezTo>
                  <a:pt x="6581" y="3501"/>
                  <a:pt x="6554" y="3313"/>
                  <a:pt x="6465" y="3321"/>
                </a:cubicBezTo>
                <a:cubicBezTo>
                  <a:pt x="6479" y="3346"/>
                  <a:pt x="6472" y="3370"/>
                  <a:pt x="6462" y="3395"/>
                </a:cubicBezTo>
                <a:cubicBezTo>
                  <a:pt x="6421" y="3372"/>
                  <a:pt x="6359" y="3362"/>
                  <a:pt x="6330" y="3321"/>
                </a:cubicBezTo>
                <a:cubicBezTo>
                  <a:pt x="6305" y="3287"/>
                  <a:pt x="6297" y="3225"/>
                  <a:pt x="6242" y="3235"/>
                </a:cubicBezTo>
                <a:cubicBezTo>
                  <a:pt x="6261" y="3252"/>
                  <a:pt x="6275" y="3273"/>
                  <a:pt x="6284" y="3297"/>
                </a:cubicBezTo>
                <a:cubicBezTo>
                  <a:pt x="6258" y="3289"/>
                  <a:pt x="6227" y="3291"/>
                  <a:pt x="6188" y="3270"/>
                </a:cubicBezTo>
                <a:cubicBezTo>
                  <a:pt x="6170" y="3259"/>
                  <a:pt x="6166" y="3231"/>
                  <a:pt x="6149" y="3217"/>
                </a:cubicBezTo>
                <a:cubicBezTo>
                  <a:pt x="6125" y="3198"/>
                  <a:pt x="6092" y="3184"/>
                  <a:pt x="6067" y="3167"/>
                </a:cubicBezTo>
                <a:lnTo>
                  <a:pt x="6059" y="3206"/>
                </a:lnTo>
                <a:cubicBezTo>
                  <a:pt x="6073" y="3207"/>
                  <a:pt x="6112" y="3211"/>
                  <a:pt x="6123" y="3247"/>
                </a:cubicBezTo>
                <a:cubicBezTo>
                  <a:pt x="6030" y="3282"/>
                  <a:pt x="5969" y="3415"/>
                  <a:pt x="6083" y="3460"/>
                </a:cubicBezTo>
                <a:cubicBezTo>
                  <a:pt x="6128" y="3478"/>
                  <a:pt x="6145" y="3528"/>
                  <a:pt x="6184" y="3553"/>
                </a:cubicBezTo>
                <a:cubicBezTo>
                  <a:pt x="6212" y="3572"/>
                  <a:pt x="6266" y="3539"/>
                  <a:pt x="6270" y="3579"/>
                </a:cubicBezTo>
                <a:cubicBezTo>
                  <a:pt x="6302" y="3638"/>
                  <a:pt x="6359" y="3657"/>
                  <a:pt x="6319" y="3677"/>
                </a:cubicBezTo>
                <a:cubicBezTo>
                  <a:pt x="6294" y="3664"/>
                  <a:pt x="6252" y="3668"/>
                  <a:pt x="6224" y="3671"/>
                </a:cubicBezTo>
                <a:cubicBezTo>
                  <a:pt x="6187" y="3674"/>
                  <a:pt x="6178" y="3677"/>
                  <a:pt x="6174" y="3711"/>
                </a:cubicBezTo>
                <a:cubicBezTo>
                  <a:pt x="6170" y="3748"/>
                  <a:pt x="6134" y="3825"/>
                  <a:pt x="6102" y="3754"/>
                </a:cubicBezTo>
                <a:cubicBezTo>
                  <a:pt x="6098" y="3815"/>
                  <a:pt x="6029" y="3847"/>
                  <a:pt x="6115" y="3913"/>
                </a:cubicBezTo>
                <a:cubicBezTo>
                  <a:pt x="6162" y="3949"/>
                  <a:pt x="6230" y="3946"/>
                  <a:pt x="6270" y="3980"/>
                </a:cubicBezTo>
                <a:cubicBezTo>
                  <a:pt x="6345" y="4043"/>
                  <a:pt x="6309" y="4069"/>
                  <a:pt x="6319" y="4101"/>
                </a:cubicBezTo>
                <a:cubicBezTo>
                  <a:pt x="6329" y="4133"/>
                  <a:pt x="6239" y="4165"/>
                  <a:pt x="6293" y="4216"/>
                </a:cubicBezTo>
                <a:cubicBezTo>
                  <a:pt x="6340" y="4262"/>
                  <a:pt x="6339" y="4254"/>
                  <a:pt x="6352" y="4270"/>
                </a:cubicBezTo>
                <a:cubicBezTo>
                  <a:pt x="6365" y="4285"/>
                  <a:pt x="6346" y="4322"/>
                  <a:pt x="6355" y="4352"/>
                </a:cubicBezTo>
                <a:cubicBezTo>
                  <a:pt x="6358" y="4364"/>
                  <a:pt x="6398" y="4363"/>
                  <a:pt x="6403" y="4364"/>
                </a:cubicBezTo>
                <a:cubicBezTo>
                  <a:pt x="6435" y="4374"/>
                  <a:pt x="6417" y="4424"/>
                  <a:pt x="6420" y="4443"/>
                </a:cubicBezTo>
                <a:cubicBezTo>
                  <a:pt x="6424" y="4482"/>
                  <a:pt x="6435" y="4506"/>
                  <a:pt x="6441" y="4544"/>
                </a:cubicBezTo>
                <a:cubicBezTo>
                  <a:pt x="6456" y="4648"/>
                  <a:pt x="6542" y="4750"/>
                  <a:pt x="6498" y="4835"/>
                </a:cubicBezTo>
                <a:cubicBezTo>
                  <a:pt x="6486" y="4828"/>
                  <a:pt x="6474" y="4821"/>
                  <a:pt x="6462" y="4814"/>
                </a:cubicBezTo>
                <a:cubicBezTo>
                  <a:pt x="6471" y="4834"/>
                  <a:pt x="6541" y="4912"/>
                  <a:pt x="6517" y="4932"/>
                </a:cubicBezTo>
                <a:cubicBezTo>
                  <a:pt x="6491" y="4954"/>
                  <a:pt x="6457" y="4916"/>
                  <a:pt x="6456" y="4892"/>
                </a:cubicBezTo>
                <a:cubicBezTo>
                  <a:pt x="6450" y="4924"/>
                  <a:pt x="6426" y="4952"/>
                  <a:pt x="6405" y="4909"/>
                </a:cubicBezTo>
                <a:cubicBezTo>
                  <a:pt x="6384" y="4864"/>
                  <a:pt x="6410" y="4808"/>
                  <a:pt x="6408" y="4761"/>
                </a:cubicBezTo>
                <a:cubicBezTo>
                  <a:pt x="6380" y="4775"/>
                  <a:pt x="6411" y="4803"/>
                  <a:pt x="6379" y="4829"/>
                </a:cubicBezTo>
                <a:cubicBezTo>
                  <a:pt x="6386" y="4798"/>
                  <a:pt x="6366" y="4768"/>
                  <a:pt x="6382" y="4737"/>
                </a:cubicBezTo>
                <a:cubicBezTo>
                  <a:pt x="6325" y="4780"/>
                  <a:pt x="6376" y="4918"/>
                  <a:pt x="6367" y="4978"/>
                </a:cubicBezTo>
                <a:cubicBezTo>
                  <a:pt x="6354" y="4938"/>
                  <a:pt x="6369" y="4875"/>
                  <a:pt x="6331" y="4847"/>
                </a:cubicBezTo>
                <a:cubicBezTo>
                  <a:pt x="6332" y="4851"/>
                  <a:pt x="6341" y="4957"/>
                  <a:pt x="6323" y="4946"/>
                </a:cubicBezTo>
                <a:cubicBezTo>
                  <a:pt x="6318" y="4938"/>
                  <a:pt x="6313" y="4930"/>
                  <a:pt x="6308" y="4922"/>
                </a:cubicBezTo>
                <a:cubicBezTo>
                  <a:pt x="6274" y="4874"/>
                  <a:pt x="6304" y="4993"/>
                  <a:pt x="6275" y="4903"/>
                </a:cubicBezTo>
                <a:cubicBezTo>
                  <a:pt x="6288" y="4925"/>
                  <a:pt x="6289" y="4946"/>
                  <a:pt x="6278" y="4969"/>
                </a:cubicBezTo>
                <a:cubicBezTo>
                  <a:pt x="6237" y="4932"/>
                  <a:pt x="6238" y="4853"/>
                  <a:pt x="6233" y="4802"/>
                </a:cubicBezTo>
                <a:cubicBezTo>
                  <a:pt x="6226" y="4725"/>
                  <a:pt x="6165" y="4740"/>
                  <a:pt x="6141" y="4678"/>
                </a:cubicBezTo>
                <a:cubicBezTo>
                  <a:pt x="6151" y="4740"/>
                  <a:pt x="6250" y="4732"/>
                  <a:pt x="6205" y="4808"/>
                </a:cubicBezTo>
                <a:cubicBezTo>
                  <a:pt x="6151" y="4898"/>
                  <a:pt x="6101" y="4935"/>
                  <a:pt x="5999" y="4966"/>
                </a:cubicBezTo>
                <a:cubicBezTo>
                  <a:pt x="5944" y="4982"/>
                  <a:pt x="5870" y="5010"/>
                  <a:pt x="5858" y="5074"/>
                </a:cubicBezTo>
                <a:cubicBezTo>
                  <a:pt x="5850" y="5117"/>
                  <a:pt x="5891" y="5257"/>
                  <a:pt x="5924" y="5289"/>
                </a:cubicBezTo>
                <a:cubicBezTo>
                  <a:pt x="5904" y="5306"/>
                  <a:pt x="5871" y="5322"/>
                  <a:pt x="5861" y="5348"/>
                </a:cubicBezTo>
                <a:cubicBezTo>
                  <a:pt x="5846" y="5388"/>
                  <a:pt x="5885" y="5391"/>
                  <a:pt x="5837" y="5429"/>
                </a:cubicBezTo>
                <a:cubicBezTo>
                  <a:pt x="5780" y="5474"/>
                  <a:pt x="5759" y="5561"/>
                  <a:pt x="5690" y="5471"/>
                </a:cubicBezTo>
                <a:cubicBezTo>
                  <a:pt x="5700" y="5504"/>
                  <a:pt x="5739" y="5521"/>
                  <a:pt x="5767" y="5536"/>
                </a:cubicBezTo>
                <a:cubicBezTo>
                  <a:pt x="5681" y="5579"/>
                  <a:pt x="5588" y="5623"/>
                  <a:pt x="5491" y="5637"/>
                </a:cubicBezTo>
                <a:cubicBezTo>
                  <a:pt x="5522" y="5620"/>
                  <a:pt x="5530" y="5546"/>
                  <a:pt x="5482" y="5563"/>
                </a:cubicBezTo>
                <a:cubicBezTo>
                  <a:pt x="5432" y="5580"/>
                  <a:pt x="5388" y="5651"/>
                  <a:pt x="5405" y="5702"/>
                </a:cubicBezTo>
                <a:cubicBezTo>
                  <a:pt x="5411" y="5683"/>
                  <a:pt x="5457" y="5619"/>
                  <a:pt x="5473" y="5652"/>
                </a:cubicBezTo>
                <a:cubicBezTo>
                  <a:pt x="5443" y="5660"/>
                  <a:pt x="5397" y="5739"/>
                  <a:pt x="5368" y="5768"/>
                </a:cubicBezTo>
                <a:cubicBezTo>
                  <a:pt x="5246" y="5886"/>
                  <a:pt x="5209" y="6105"/>
                  <a:pt x="5039" y="6182"/>
                </a:cubicBezTo>
                <a:cubicBezTo>
                  <a:pt x="4966" y="6216"/>
                  <a:pt x="4958" y="6313"/>
                  <a:pt x="4885" y="6346"/>
                </a:cubicBezTo>
                <a:cubicBezTo>
                  <a:pt x="4933" y="6375"/>
                  <a:pt x="4701" y="6484"/>
                  <a:pt x="4675" y="6507"/>
                </a:cubicBezTo>
                <a:cubicBezTo>
                  <a:pt x="4535" y="6633"/>
                  <a:pt x="4661" y="6645"/>
                  <a:pt x="4633" y="6715"/>
                </a:cubicBezTo>
                <a:cubicBezTo>
                  <a:pt x="4588" y="6830"/>
                  <a:pt x="4453" y="6820"/>
                  <a:pt x="4354" y="6825"/>
                </a:cubicBezTo>
                <a:cubicBezTo>
                  <a:pt x="4314" y="6827"/>
                  <a:pt x="4309" y="6856"/>
                  <a:pt x="4300" y="6890"/>
                </a:cubicBezTo>
                <a:cubicBezTo>
                  <a:pt x="4290" y="6927"/>
                  <a:pt x="4250" y="6994"/>
                  <a:pt x="4253" y="7029"/>
                </a:cubicBezTo>
                <a:cubicBezTo>
                  <a:pt x="4221" y="7013"/>
                  <a:pt x="4221" y="6981"/>
                  <a:pt x="4209" y="6952"/>
                </a:cubicBezTo>
                <a:cubicBezTo>
                  <a:pt x="4222" y="6985"/>
                  <a:pt x="4201" y="7017"/>
                  <a:pt x="4191" y="7047"/>
                </a:cubicBezTo>
                <a:cubicBezTo>
                  <a:pt x="4213" y="6947"/>
                  <a:pt x="4067" y="7003"/>
                  <a:pt x="4042" y="7052"/>
                </a:cubicBezTo>
                <a:cubicBezTo>
                  <a:pt x="3898" y="7322"/>
                  <a:pt x="4031" y="7325"/>
                  <a:pt x="4034" y="7516"/>
                </a:cubicBezTo>
                <a:cubicBezTo>
                  <a:pt x="4035" y="7631"/>
                  <a:pt x="4058" y="7722"/>
                  <a:pt x="4090" y="7834"/>
                </a:cubicBezTo>
                <a:cubicBezTo>
                  <a:pt x="4080" y="7814"/>
                  <a:pt x="4034" y="7722"/>
                  <a:pt x="4039" y="7798"/>
                </a:cubicBezTo>
                <a:cubicBezTo>
                  <a:pt x="4013" y="7744"/>
                  <a:pt x="4013" y="7814"/>
                  <a:pt x="4034" y="7827"/>
                </a:cubicBezTo>
                <a:cubicBezTo>
                  <a:pt x="4059" y="7842"/>
                  <a:pt x="4085" y="7844"/>
                  <a:pt x="4102" y="7873"/>
                </a:cubicBezTo>
                <a:cubicBezTo>
                  <a:pt x="4135" y="7924"/>
                  <a:pt x="4107" y="8059"/>
                  <a:pt x="4098" y="8115"/>
                </a:cubicBezTo>
                <a:cubicBezTo>
                  <a:pt x="4084" y="8215"/>
                  <a:pt x="4025" y="8291"/>
                  <a:pt x="3995" y="8386"/>
                </a:cubicBezTo>
                <a:cubicBezTo>
                  <a:pt x="3972" y="8459"/>
                  <a:pt x="4006" y="8565"/>
                  <a:pt x="3953" y="8626"/>
                </a:cubicBezTo>
                <a:cubicBezTo>
                  <a:pt x="3962" y="8618"/>
                  <a:pt x="3972" y="8610"/>
                  <a:pt x="3983" y="8603"/>
                </a:cubicBezTo>
                <a:cubicBezTo>
                  <a:pt x="4016" y="8642"/>
                  <a:pt x="4016" y="8697"/>
                  <a:pt x="4016" y="8746"/>
                </a:cubicBezTo>
                <a:cubicBezTo>
                  <a:pt x="4015" y="8825"/>
                  <a:pt x="4033" y="8904"/>
                  <a:pt x="4030" y="8983"/>
                </a:cubicBezTo>
                <a:cubicBezTo>
                  <a:pt x="4010" y="8981"/>
                  <a:pt x="3989" y="8978"/>
                  <a:pt x="3968" y="8974"/>
                </a:cubicBezTo>
                <a:cubicBezTo>
                  <a:pt x="4048" y="9000"/>
                  <a:pt x="3966" y="8987"/>
                  <a:pt x="3952" y="8983"/>
                </a:cubicBezTo>
                <a:cubicBezTo>
                  <a:pt x="3922" y="8975"/>
                  <a:pt x="3879" y="8960"/>
                  <a:pt x="3860" y="8996"/>
                </a:cubicBezTo>
                <a:cubicBezTo>
                  <a:pt x="3851" y="9015"/>
                  <a:pt x="3836" y="9038"/>
                  <a:pt x="3847" y="9060"/>
                </a:cubicBezTo>
                <a:cubicBezTo>
                  <a:pt x="3864" y="9092"/>
                  <a:pt x="3817" y="9124"/>
                  <a:pt x="3802" y="9149"/>
                </a:cubicBezTo>
                <a:cubicBezTo>
                  <a:pt x="3694" y="9328"/>
                  <a:pt x="3804" y="9362"/>
                  <a:pt x="3868" y="9336"/>
                </a:cubicBezTo>
                <a:cubicBezTo>
                  <a:pt x="3883" y="9330"/>
                  <a:pt x="3914" y="9384"/>
                  <a:pt x="3924" y="9392"/>
                </a:cubicBezTo>
                <a:cubicBezTo>
                  <a:pt x="3842" y="9308"/>
                  <a:pt x="3706" y="9361"/>
                  <a:pt x="3618" y="9404"/>
                </a:cubicBezTo>
                <a:cubicBezTo>
                  <a:pt x="3454" y="9485"/>
                  <a:pt x="3633" y="9634"/>
                  <a:pt x="3371" y="9751"/>
                </a:cubicBezTo>
                <a:cubicBezTo>
                  <a:pt x="3298" y="9783"/>
                  <a:pt x="3257" y="9750"/>
                  <a:pt x="3202" y="9701"/>
                </a:cubicBezTo>
                <a:cubicBezTo>
                  <a:pt x="3177" y="9679"/>
                  <a:pt x="2983" y="9474"/>
                  <a:pt x="3045" y="9458"/>
                </a:cubicBezTo>
                <a:cubicBezTo>
                  <a:pt x="2990" y="9477"/>
                  <a:pt x="2969" y="9368"/>
                  <a:pt x="2949" y="9322"/>
                </a:cubicBezTo>
                <a:cubicBezTo>
                  <a:pt x="2922" y="9257"/>
                  <a:pt x="2892" y="9179"/>
                  <a:pt x="2911" y="9107"/>
                </a:cubicBezTo>
                <a:cubicBezTo>
                  <a:pt x="2927" y="9133"/>
                  <a:pt x="2933" y="9164"/>
                  <a:pt x="2935" y="9194"/>
                </a:cubicBezTo>
                <a:cubicBezTo>
                  <a:pt x="2942" y="9122"/>
                  <a:pt x="2931" y="9262"/>
                  <a:pt x="2974" y="9268"/>
                </a:cubicBezTo>
                <a:cubicBezTo>
                  <a:pt x="2959" y="9229"/>
                  <a:pt x="2970" y="9184"/>
                  <a:pt x="2953" y="9146"/>
                </a:cubicBezTo>
                <a:cubicBezTo>
                  <a:pt x="2938" y="9113"/>
                  <a:pt x="2905" y="9096"/>
                  <a:pt x="2902" y="9057"/>
                </a:cubicBezTo>
                <a:cubicBezTo>
                  <a:pt x="2904" y="9133"/>
                  <a:pt x="2878" y="9059"/>
                  <a:pt x="2880" y="9043"/>
                </a:cubicBezTo>
                <a:cubicBezTo>
                  <a:pt x="2884" y="9005"/>
                  <a:pt x="2862" y="8993"/>
                  <a:pt x="2844" y="8951"/>
                </a:cubicBezTo>
                <a:cubicBezTo>
                  <a:pt x="2812" y="8877"/>
                  <a:pt x="2787" y="8800"/>
                  <a:pt x="2759" y="8725"/>
                </a:cubicBezTo>
                <a:cubicBezTo>
                  <a:pt x="2748" y="8697"/>
                  <a:pt x="2575" y="8415"/>
                  <a:pt x="2584" y="8401"/>
                </a:cubicBezTo>
                <a:cubicBezTo>
                  <a:pt x="2475" y="8266"/>
                  <a:pt x="2399" y="8105"/>
                  <a:pt x="2362" y="7936"/>
                </a:cubicBezTo>
                <a:cubicBezTo>
                  <a:pt x="2324" y="7766"/>
                  <a:pt x="2338" y="7811"/>
                  <a:pt x="2274" y="7656"/>
                </a:cubicBezTo>
                <a:cubicBezTo>
                  <a:pt x="2263" y="7629"/>
                  <a:pt x="2220" y="7558"/>
                  <a:pt x="2270" y="7576"/>
                </a:cubicBezTo>
                <a:cubicBezTo>
                  <a:pt x="2215" y="7557"/>
                  <a:pt x="2227" y="7481"/>
                  <a:pt x="2198" y="7442"/>
                </a:cubicBezTo>
                <a:cubicBezTo>
                  <a:pt x="2180" y="7417"/>
                  <a:pt x="2088" y="7368"/>
                  <a:pt x="2166" y="7353"/>
                </a:cubicBezTo>
                <a:cubicBezTo>
                  <a:pt x="2100" y="7383"/>
                  <a:pt x="2081" y="7263"/>
                  <a:pt x="2052" y="7207"/>
                </a:cubicBezTo>
                <a:cubicBezTo>
                  <a:pt x="2038" y="7181"/>
                  <a:pt x="1997" y="7169"/>
                  <a:pt x="2050" y="7163"/>
                </a:cubicBezTo>
                <a:cubicBezTo>
                  <a:pt x="2024" y="7156"/>
                  <a:pt x="2002" y="7119"/>
                  <a:pt x="2003" y="7094"/>
                </a:cubicBezTo>
                <a:cubicBezTo>
                  <a:pt x="2003" y="7067"/>
                  <a:pt x="1974" y="7059"/>
                  <a:pt x="1954" y="7030"/>
                </a:cubicBezTo>
                <a:cubicBezTo>
                  <a:pt x="1888" y="6937"/>
                  <a:pt x="1812" y="6740"/>
                  <a:pt x="1812" y="6623"/>
                </a:cubicBezTo>
                <a:cubicBezTo>
                  <a:pt x="1812" y="6561"/>
                  <a:pt x="1779" y="6503"/>
                  <a:pt x="1769" y="6442"/>
                </a:cubicBezTo>
                <a:cubicBezTo>
                  <a:pt x="1756" y="6358"/>
                  <a:pt x="1617" y="6121"/>
                  <a:pt x="1694" y="6150"/>
                </a:cubicBezTo>
                <a:cubicBezTo>
                  <a:pt x="1683" y="6137"/>
                  <a:pt x="1601" y="6031"/>
                  <a:pt x="1673" y="6070"/>
                </a:cubicBezTo>
                <a:cubicBezTo>
                  <a:pt x="1661" y="6027"/>
                  <a:pt x="1609" y="5999"/>
                  <a:pt x="1629" y="5949"/>
                </a:cubicBezTo>
                <a:cubicBezTo>
                  <a:pt x="1639" y="5956"/>
                  <a:pt x="1648" y="5964"/>
                  <a:pt x="1658" y="5972"/>
                </a:cubicBezTo>
                <a:cubicBezTo>
                  <a:pt x="1660" y="5947"/>
                  <a:pt x="1651" y="5926"/>
                  <a:pt x="1631" y="5910"/>
                </a:cubicBezTo>
                <a:cubicBezTo>
                  <a:pt x="1674" y="5893"/>
                  <a:pt x="1652" y="5852"/>
                  <a:pt x="1643" y="5821"/>
                </a:cubicBezTo>
                <a:cubicBezTo>
                  <a:pt x="1641" y="5846"/>
                  <a:pt x="1632" y="5869"/>
                  <a:pt x="1614" y="5886"/>
                </a:cubicBezTo>
                <a:cubicBezTo>
                  <a:pt x="1582" y="5834"/>
                  <a:pt x="1588" y="5722"/>
                  <a:pt x="1664" y="5800"/>
                </a:cubicBezTo>
                <a:cubicBezTo>
                  <a:pt x="1652" y="5767"/>
                  <a:pt x="1544" y="5753"/>
                  <a:pt x="1578" y="5712"/>
                </a:cubicBezTo>
                <a:cubicBezTo>
                  <a:pt x="1590" y="5697"/>
                  <a:pt x="1540" y="5639"/>
                  <a:pt x="1535" y="5621"/>
                </a:cubicBezTo>
                <a:cubicBezTo>
                  <a:pt x="1485" y="5457"/>
                  <a:pt x="1605" y="5351"/>
                  <a:pt x="1560" y="5234"/>
                </a:cubicBezTo>
                <a:cubicBezTo>
                  <a:pt x="1555" y="5224"/>
                  <a:pt x="1535" y="5087"/>
                  <a:pt x="1495" y="5138"/>
                </a:cubicBezTo>
                <a:cubicBezTo>
                  <a:pt x="1509" y="5102"/>
                  <a:pt x="1501" y="5101"/>
                  <a:pt x="1471" y="5135"/>
                </a:cubicBezTo>
                <a:cubicBezTo>
                  <a:pt x="1508" y="5091"/>
                  <a:pt x="1444" y="5078"/>
                  <a:pt x="1455" y="5046"/>
                </a:cubicBezTo>
                <a:cubicBezTo>
                  <a:pt x="1462" y="5025"/>
                  <a:pt x="1468" y="5003"/>
                  <a:pt x="1471" y="4981"/>
                </a:cubicBezTo>
                <a:cubicBezTo>
                  <a:pt x="1475" y="4949"/>
                  <a:pt x="1582" y="4929"/>
                  <a:pt x="1602" y="4892"/>
                </a:cubicBezTo>
                <a:cubicBezTo>
                  <a:pt x="1524" y="4950"/>
                  <a:pt x="1345" y="4905"/>
                  <a:pt x="1465" y="4817"/>
                </a:cubicBezTo>
                <a:cubicBezTo>
                  <a:pt x="1424" y="4836"/>
                  <a:pt x="1376" y="4807"/>
                  <a:pt x="1406" y="4761"/>
                </a:cubicBezTo>
                <a:cubicBezTo>
                  <a:pt x="1431" y="4722"/>
                  <a:pt x="1472" y="4762"/>
                  <a:pt x="1498" y="4722"/>
                </a:cubicBezTo>
                <a:cubicBezTo>
                  <a:pt x="1457" y="4733"/>
                  <a:pt x="1372" y="4718"/>
                  <a:pt x="1349" y="4678"/>
                </a:cubicBezTo>
                <a:cubicBezTo>
                  <a:pt x="1347" y="4698"/>
                  <a:pt x="1307" y="4706"/>
                  <a:pt x="1308" y="4702"/>
                </a:cubicBezTo>
                <a:cubicBezTo>
                  <a:pt x="1305" y="4717"/>
                  <a:pt x="1390" y="4780"/>
                  <a:pt x="1272" y="4817"/>
                </a:cubicBezTo>
                <a:cubicBezTo>
                  <a:pt x="1280" y="4827"/>
                  <a:pt x="1288" y="4837"/>
                  <a:pt x="1296" y="4847"/>
                </a:cubicBezTo>
                <a:cubicBezTo>
                  <a:pt x="1272" y="4841"/>
                  <a:pt x="1255" y="4854"/>
                  <a:pt x="1248" y="4877"/>
                </a:cubicBezTo>
                <a:cubicBezTo>
                  <a:pt x="1332" y="4903"/>
                  <a:pt x="1368" y="4957"/>
                  <a:pt x="1313" y="5035"/>
                </a:cubicBezTo>
                <a:cubicBezTo>
                  <a:pt x="1294" y="5063"/>
                  <a:pt x="1304" y="5101"/>
                  <a:pt x="1266" y="5116"/>
                </a:cubicBezTo>
                <a:cubicBezTo>
                  <a:pt x="1156" y="5157"/>
                  <a:pt x="1022" y="5303"/>
                  <a:pt x="888" y="5259"/>
                </a:cubicBezTo>
                <a:cubicBezTo>
                  <a:pt x="797" y="5230"/>
                  <a:pt x="690" y="5145"/>
                  <a:pt x="636" y="5067"/>
                </a:cubicBezTo>
                <a:cubicBezTo>
                  <a:pt x="556" y="4951"/>
                  <a:pt x="437" y="4878"/>
                  <a:pt x="343" y="4776"/>
                </a:cubicBezTo>
                <a:cubicBezTo>
                  <a:pt x="319" y="4749"/>
                  <a:pt x="249" y="4658"/>
                  <a:pt x="329" y="4646"/>
                </a:cubicBezTo>
                <a:cubicBezTo>
                  <a:pt x="351" y="4643"/>
                  <a:pt x="353" y="4685"/>
                  <a:pt x="369" y="4694"/>
                </a:cubicBezTo>
                <a:cubicBezTo>
                  <a:pt x="401" y="4711"/>
                  <a:pt x="459" y="4698"/>
                  <a:pt x="465" y="4657"/>
                </a:cubicBezTo>
                <a:cubicBezTo>
                  <a:pt x="496" y="4701"/>
                  <a:pt x="640" y="4618"/>
                  <a:pt x="669" y="4589"/>
                </a:cubicBezTo>
                <a:cubicBezTo>
                  <a:pt x="695" y="4563"/>
                  <a:pt x="690" y="4523"/>
                  <a:pt x="708" y="4494"/>
                </a:cubicBezTo>
                <a:cubicBezTo>
                  <a:pt x="727" y="4463"/>
                  <a:pt x="777" y="4442"/>
                  <a:pt x="735" y="4405"/>
                </a:cubicBezTo>
                <a:cubicBezTo>
                  <a:pt x="714" y="4426"/>
                  <a:pt x="736" y="4475"/>
                  <a:pt x="695" y="4473"/>
                </a:cubicBezTo>
                <a:cubicBezTo>
                  <a:pt x="557" y="4465"/>
                  <a:pt x="531" y="4540"/>
                  <a:pt x="480" y="4538"/>
                </a:cubicBezTo>
                <a:cubicBezTo>
                  <a:pt x="413" y="4535"/>
                  <a:pt x="247" y="4450"/>
                  <a:pt x="201" y="4416"/>
                </a:cubicBezTo>
                <a:cubicBezTo>
                  <a:pt x="169" y="4393"/>
                  <a:pt x="167" y="4335"/>
                  <a:pt x="129" y="4322"/>
                </a:cubicBezTo>
                <a:cubicBezTo>
                  <a:pt x="0" y="4275"/>
                  <a:pt x="151" y="4176"/>
                  <a:pt x="189" y="4146"/>
                </a:cubicBezTo>
                <a:cubicBezTo>
                  <a:pt x="120" y="4139"/>
                  <a:pt x="75" y="4270"/>
                  <a:pt x="8" y="4238"/>
                </a:cubicBezTo>
                <a:cubicBezTo>
                  <a:pt x="21" y="4218"/>
                  <a:pt x="22" y="4197"/>
                  <a:pt x="11" y="4176"/>
                </a:cubicBezTo>
                <a:close/>
                <a:moveTo>
                  <a:pt x="8136" y="8312"/>
                </a:moveTo>
                <a:cubicBezTo>
                  <a:pt x="8128" y="8326"/>
                  <a:pt x="8122" y="8321"/>
                  <a:pt x="8136" y="8341"/>
                </a:cubicBezTo>
                <a:cubicBezTo>
                  <a:pt x="8136" y="8331"/>
                  <a:pt x="8136" y="8321"/>
                  <a:pt x="8136" y="8312"/>
                </a:cubicBezTo>
                <a:close/>
                <a:moveTo>
                  <a:pt x="11" y="4176"/>
                </a:moveTo>
                <a:close/>
                <a:moveTo>
                  <a:pt x="8484" y="10093"/>
                </a:moveTo>
                <a:cubicBezTo>
                  <a:pt x="8374" y="10038"/>
                  <a:pt x="8463" y="10209"/>
                  <a:pt x="8484" y="10244"/>
                </a:cubicBezTo>
                <a:cubicBezTo>
                  <a:pt x="8517" y="10171"/>
                  <a:pt x="8485" y="10157"/>
                  <a:pt x="8484" y="10093"/>
                </a:cubicBezTo>
                <a:close/>
                <a:moveTo>
                  <a:pt x="8427" y="10013"/>
                </a:moveTo>
                <a:cubicBezTo>
                  <a:pt x="8403" y="10022"/>
                  <a:pt x="8397" y="10051"/>
                  <a:pt x="8410" y="10072"/>
                </a:cubicBezTo>
                <a:cubicBezTo>
                  <a:pt x="8433" y="10060"/>
                  <a:pt x="8445" y="10036"/>
                  <a:pt x="8427" y="10013"/>
                </a:cubicBezTo>
                <a:close/>
                <a:moveTo>
                  <a:pt x="8362" y="9728"/>
                </a:moveTo>
                <a:cubicBezTo>
                  <a:pt x="8320" y="9730"/>
                  <a:pt x="8348" y="9777"/>
                  <a:pt x="8365" y="9790"/>
                </a:cubicBezTo>
                <a:cubicBezTo>
                  <a:pt x="8356" y="9770"/>
                  <a:pt x="8355" y="9749"/>
                  <a:pt x="8362" y="9728"/>
                </a:cubicBezTo>
                <a:close/>
                <a:moveTo>
                  <a:pt x="8321" y="9799"/>
                </a:moveTo>
                <a:cubicBezTo>
                  <a:pt x="8236" y="9830"/>
                  <a:pt x="8398" y="9863"/>
                  <a:pt x="8321" y="9799"/>
                </a:cubicBezTo>
                <a:close/>
                <a:moveTo>
                  <a:pt x="8095" y="8374"/>
                </a:moveTo>
                <a:cubicBezTo>
                  <a:pt x="8102" y="8384"/>
                  <a:pt x="8112" y="8390"/>
                  <a:pt x="8124" y="8392"/>
                </a:cubicBezTo>
                <a:cubicBezTo>
                  <a:pt x="8115" y="8386"/>
                  <a:pt x="8105" y="8380"/>
                  <a:pt x="8095" y="8374"/>
                </a:cubicBezTo>
                <a:close/>
                <a:moveTo>
                  <a:pt x="8107" y="9360"/>
                </a:moveTo>
                <a:cubicBezTo>
                  <a:pt x="8093" y="9366"/>
                  <a:pt x="8086" y="9377"/>
                  <a:pt x="8086" y="9392"/>
                </a:cubicBezTo>
                <a:cubicBezTo>
                  <a:pt x="8120" y="9402"/>
                  <a:pt x="8127" y="9391"/>
                  <a:pt x="8107" y="9360"/>
                </a:cubicBezTo>
                <a:close/>
                <a:moveTo>
                  <a:pt x="8000" y="8032"/>
                </a:moveTo>
                <a:cubicBezTo>
                  <a:pt x="7995" y="8032"/>
                  <a:pt x="7990" y="8032"/>
                  <a:pt x="7985" y="8032"/>
                </a:cubicBezTo>
                <a:cubicBezTo>
                  <a:pt x="7988" y="8044"/>
                  <a:pt x="7993" y="8055"/>
                  <a:pt x="8000" y="8065"/>
                </a:cubicBezTo>
                <a:cubicBezTo>
                  <a:pt x="8000" y="8054"/>
                  <a:pt x="8000" y="8043"/>
                  <a:pt x="8000" y="8032"/>
                </a:cubicBezTo>
                <a:close/>
                <a:moveTo>
                  <a:pt x="8027" y="8056"/>
                </a:moveTo>
                <a:cubicBezTo>
                  <a:pt x="7968" y="8105"/>
                  <a:pt x="8027" y="8253"/>
                  <a:pt x="8032" y="8312"/>
                </a:cubicBezTo>
                <a:cubicBezTo>
                  <a:pt x="7959" y="8298"/>
                  <a:pt x="7944" y="8543"/>
                  <a:pt x="8042" y="8534"/>
                </a:cubicBezTo>
                <a:cubicBezTo>
                  <a:pt x="7998" y="8504"/>
                  <a:pt x="8044" y="8501"/>
                  <a:pt x="8044" y="8466"/>
                </a:cubicBezTo>
                <a:cubicBezTo>
                  <a:pt x="8044" y="8425"/>
                  <a:pt x="8020" y="8387"/>
                  <a:pt x="8034" y="8346"/>
                </a:cubicBezTo>
                <a:cubicBezTo>
                  <a:pt x="8045" y="8314"/>
                  <a:pt x="8072" y="8287"/>
                  <a:pt x="8065" y="8252"/>
                </a:cubicBezTo>
                <a:cubicBezTo>
                  <a:pt x="8055" y="8196"/>
                  <a:pt x="8080" y="8233"/>
                  <a:pt x="8091" y="8183"/>
                </a:cubicBezTo>
                <a:cubicBezTo>
                  <a:pt x="8101" y="8132"/>
                  <a:pt x="8043" y="8080"/>
                  <a:pt x="8056" y="8040"/>
                </a:cubicBezTo>
                <a:cubicBezTo>
                  <a:pt x="8068" y="8002"/>
                  <a:pt x="8140" y="7922"/>
                  <a:pt x="8065" y="7905"/>
                </a:cubicBezTo>
                <a:cubicBezTo>
                  <a:pt x="8096" y="7881"/>
                  <a:pt x="8091" y="7843"/>
                  <a:pt x="8068" y="7816"/>
                </a:cubicBezTo>
                <a:cubicBezTo>
                  <a:pt x="7993" y="7874"/>
                  <a:pt x="8044" y="7979"/>
                  <a:pt x="8027" y="8056"/>
                </a:cubicBezTo>
                <a:close/>
                <a:moveTo>
                  <a:pt x="8003" y="8810"/>
                </a:moveTo>
                <a:cubicBezTo>
                  <a:pt x="7996" y="8796"/>
                  <a:pt x="7988" y="8782"/>
                  <a:pt x="7979" y="8769"/>
                </a:cubicBezTo>
                <a:cubicBezTo>
                  <a:pt x="7953" y="8790"/>
                  <a:pt x="7938" y="8833"/>
                  <a:pt x="7945" y="8866"/>
                </a:cubicBezTo>
                <a:cubicBezTo>
                  <a:pt x="7963" y="8951"/>
                  <a:pt x="8031" y="8861"/>
                  <a:pt x="8003" y="8810"/>
                </a:cubicBezTo>
                <a:close/>
                <a:moveTo>
                  <a:pt x="8380" y="9609"/>
                </a:moveTo>
                <a:cubicBezTo>
                  <a:pt x="8380" y="9619"/>
                  <a:pt x="8381" y="9629"/>
                  <a:pt x="8383" y="9639"/>
                </a:cubicBezTo>
                <a:cubicBezTo>
                  <a:pt x="8382" y="9629"/>
                  <a:pt x="8381" y="9619"/>
                  <a:pt x="8380" y="960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3" name="꙱ Iceland (IS) (H)">
            <a:extLst>
              <a:ext uri="{FF2B5EF4-FFF2-40B4-BE49-F238E27FC236}">
                <a16:creationId xmlns:a16="http://schemas.microsoft.com/office/drawing/2014/main" id="{053A6460-BB1B-45F0-BB5D-EBF2C470923B}"/>
              </a:ext>
            </a:extLst>
          </p:cNvPr>
          <p:cNvSpPr>
            <a:spLocks/>
          </p:cNvSpPr>
          <p:nvPr/>
        </p:nvSpPr>
        <p:spPr bwMode="auto">
          <a:xfrm>
            <a:off x="3972724" y="462782"/>
            <a:ext cx="215110" cy="82459"/>
          </a:xfrm>
          <a:custGeom>
            <a:avLst/>
            <a:gdLst>
              <a:gd name="T0" fmla="*/ 583 w 2607"/>
              <a:gd name="T1" fmla="*/ 58 h 991"/>
              <a:gd name="T2" fmla="*/ 718 w 2607"/>
              <a:gd name="T3" fmla="*/ 147 h 991"/>
              <a:gd name="T4" fmla="*/ 663 w 2607"/>
              <a:gd name="T5" fmla="*/ 240 h 991"/>
              <a:gd name="T6" fmla="*/ 772 w 2607"/>
              <a:gd name="T7" fmla="*/ 433 h 991"/>
              <a:gd name="T8" fmla="*/ 891 w 2607"/>
              <a:gd name="T9" fmla="*/ 280 h 991"/>
              <a:gd name="T10" fmla="*/ 1007 w 2607"/>
              <a:gd name="T11" fmla="*/ 208 h 991"/>
              <a:gd name="T12" fmla="*/ 1211 w 2607"/>
              <a:gd name="T13" fmla="*/ 246 h 991"/>
              <a:gd name="T14" fmla="*/ 1313 w 2607"/>
              <a:gd name="T15" fmla="*/ 149 h 991"/>
              <a:gd name="T16" fmla="*/ 1526 w 2607"/>
              <a:gd name="T17" fmla="*/ 282 h 991"/>
              <a:gd name="T18" fmla="*/ 1505 w 2607"/>
              <a:gd name="T19" fmla="*/ 124 h 991"/>
              <a:gd name="T20" fmla="*/ 1788 w 2607"/>
              <a:gd name="T21" fmla="*/ 103 h 991"/>
              <a:gd name="T22" fmla="*/ 1953 w 2607"/>
              <a:gd name="T23" fmla="*/ 45 h 991"/>
              <a:gd name="T24" fmla="*/ 2131 w 2607"/>
              <a:gd name="T25" fmla="*/ 59 h 991"/>
              <a:gd name="T26" fmla="*/ 2396 w 2607"/>
              <a:gd name="T27" fmla="*/ 53 h 991"/>
              <a:gd name="T28" fmla="*/ 2257 w 2607"/>
              <a:gd name="T29" fmla="*/ 127 h 991"/>
              <a:gd name="T30" fmla="*/ 2298 w 2607"/>
              <a:gd name="T31" fmla="*/ 255 h 991"/>
              <a:gd name="T32" fmla="*/ 2352 w 2607"/>
              <a:gd name="T33" fmla="*/ 326 h 991"/>
              <a:gd name="T34" fmla="*/ 2568 w 2607"/>
              <a:gd name="T35" fmla="*/ 317 h 991"/>
              <a:gd name="T36" fmla="*/ 2575 w 2607"/>
              <a:gd name="T37" fmla="*/ 397 h 991"/>
              <a:gd name="T38" fmla="*/ 2576 w 2607"/>
              <a:gd name="T39" fmla="*/ 459 h 991"/>
              <a:gd name="T40" fmla="*/ 2515 w 2607"/>
              <a:gd name="T41" fmla="*/ 501 h 991"/>
              <a:gd name="T42" fmla="*/ 2479 w 2607"/>
              <a:gd name="T43" fmla="*/ 546 h 991"/>
              <a:gd name="T44" fmla="*/ 2292 w 2607"/>
              <a:gd name="T45" fmla="*/ 611 h 991"/>
              <a:gd name="T46" fmla="*/ 2066 w 2607"/>
              <a:gd name="T47" fmla="*/ 693 h 991"/>
              <a:gd name="T48" fmla="*/ 1672 w 2607"/>
              <a:gd name="T49" fmla="*/ 825 h 991"/>
              <a:gd name="T50" fmla="*/ 1446 w 2607"/>
              <a:gd name="T51" fmla="*/ 905 h 991"/>
              <a:gd name="T52" fmla="*/ 1170 w 2607"/>
              <a:gd name="T53" fmla="*/ 988 h 991"/>
              <a:gd name="T54" fmla="*/ 808 w 2607"/>
              <a:gd name="T55" fmla="*/ 893 h 991"/>
              <a:gd name="T56" fmla="*/ 832 w 2607"/>
              <a:gd name="T57" fmla="*/ 849 h 991"/>
              <a:gd name="T58" fmla="*/ 742 w 2607"/>
              <a:gd name="T59" fmla="*/ 857 h 991"/>
              <a:gd name="T60" fmla="*/ 686 w 2607"/>
              <a:gd name="T61" fmla="*/ 816 h 991"/>
              <a:gd name="T62" fmla="*/ 496 w 2607"/>
              <a:gd name="T63" fmla="*/ 843 h 991"/>
              <a:gd name="T64" fmla="*/ 312 w 2607"/>
              <a:gd name="T65" fmla="*/ 777 h 991"/>
              <a:gd name="T66" fmla="*/ 464 w 2607"/>
              <a:gd name="T67" fmla="*/ 748 h 991"/>
              <a:gd name="T68" fmla="*/ 615 w 2607"/>
              <a:gd name="T69" fmla="*/ 679 h 991"/>
              <a:gd name="T70" fmla="*/ 504 w 2607"/>
              <a:gd name="T71" fmla="*/ 680 h 991"/>
              <a:gd name="T72" fmla="*/ 624 w 2607"/>
              <a:gd name="T73" fmla="*/ 593 h 991"/>
              <a:gd name="T74" fmla="*/ 419 w 2607"/>
              <a:gd name="T75" fmla="*/ 614 h 991"/>
              <a:gd name="T76" fmla="*/ 372 w 2607"/>
              <a:gd name="T77" fmla="*/ 545 h 991"/>
              <a:gd name="T78" fmla="*/ 93 w 2607"/>
              <a:gd name="T79" fmla="*/ 507 h 991"/>
              <a:gd name="T80" fmla="*/ 267 w 2607"/>
              <a:gd name="T81" fmla="*/ 507 h 991"/>
              <a:gd name="T82" fmla="*/ 514 w 2607"/>
              <a:gd name="T83" fmla="*/ 445 h 991"/>
              <a:gd name="T84" fmla="*/ 644 w 2607"/>
              <a:gd name="T85" fmla="*/ 342 h 991"/>
              <a:gd name="T86" fmla="*/ 493 w 2607"/>
              <a:gd name="T87" fmla="*/ 335 h 991"/>
              <a:gd name="T88" fmla="*/ 464 w 2607"/>
              <a:gd name="T89" fmla="*/ 293 h 991"/>
              <a:gd name="T90" fmla="*/ 320 w 2607"/>
              <a:gd name="T91" fmla="*/ 308 h 991"/>
              <a:gd name="T92" fmla="*/ 0 w 2607"/>
              <a:gd name="T93" fmla="*/ 329 h 991"/>
              <a:gd name="T94" fmla="*/ 146 w 2607"/>
              <a:gd name="T95" fmla="*/ 287 h 991"/>
              <a:gd name="T96" fmla="*/ 282 w 2607"/>
              <a:gd name="T97" fmla="*/ 273 h 991"/>
              <a:gd name="T98" fmla="*/ 294 w 2607"/>
              <a:gd name="T99" fmla="*/ 252 h 991"/>
              <a:gd name="T100" fmla="*/ 294 w 2607"/>
              <a:gd name="T101" fmla="*/ 216 h 991"/>
              <a:gd name="T102" fmla="*/ 271 w 2607"/>
              <a:gd name="T103" fmla="*/ 163 h 991"/>
              <a:gd name="T104" fmla="*/ 392 w 2607"/>
              <a:gd name="T105" fmla="*/ 142 h 991"/>
              <a:gd name="T106" fmla="*/ 398 w 2607"/>
              <a:gd name="T107" fmla="*/ 187 h 991"/>
              <a:gd name="T108" fmla="*/ 516 w 2607"/>
              <a:gd name="T109" fmla="*/ 173 h 991"/>
              <a:gd name="T110" fmla="*/ 547 w 2607"/>
              <a:gd name="T111" fmla="*/ 89 h 991"/>
              <a:gd name="T112" fmla="*/ 520 w 2607"/>
              <a:gd name="T113" fmla="*/ 26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07" h="991">
                <a:moveTo>
                  <a:pt x="520" y="26"/>
                </a:moveTo>
                <a:cubicBezTo>
                  <a:pt x="536" y="29"/>
                  <a:pt x="575" y="41"/>
                  <a:pt x="583" y="58"/>
                </a:cubicBezTo>
                <a:cubicBezTo>
                  <a:pt x="600" y="92"/>
                  <a:pt x="640" y="77"/>
                  <a:pt x="667" y="97"/>
                </a:cubicBezTo>
                <a:cubicBezTo>
                  <a:pt x="693" y="116"/>
                  <a:pt x="684" y="136"/>
                  <a:pt x="718" y="147"/>
                </a:cubicBezTo>
                <a:cubicBezTo>
                  <a:pt x="742" y="154"/>
                  <a:pt x="781" y="162"/>
                  <a:pt x="725" y="181"/>
                </a:cubicBezTo>
                <a:cubicBezTo>
                  <a:pt x="812" y="164"/>
                  <a:pt x="736" y="330"/>
                  <a:pt x="663" y="240"/>
                </a:cubicBezTo>
                <a:cubicBezTo>
                  <a:pt x="665" y="270"/>
                  <a:pt x="770" y="315"/>
                  <a:pt x="723" y="335"/>
                </a:cubicBezTo>
                <a:cubicBezTo>
                  <a:pt x="769" y="331"/>
                  <a:pt x="758" y="396"/>
                  <a:pt x="772" y="433"/>
                </a:cubicBezTo>
                <a:cubicBezTo>
                  <a:pt x="766" y="399"/>
                  <a:pt x="795" y="374"/>
                  <a:pt x="793" y="341"/>
                </a:cubicBezTo>
                <a:cubicBezTo>
                  <a:pt x="828" y="414"/>
                  <a:pt x="821" y="266"/>
                  <a:pt x="891" y="280"/>
                </a:cubicBezTo>
                <a:cubicBezTo>
                  <a:pt x="916" y="285"/>
                  <a:pt x="945" y="373"/>
                  <a:pt x="954" y="299"/>
                </a:cubicBezTo>
                <a:cubicBezTo>
                  <a:pt x="980" y="341"/>
                  <a:pt x="1018" y="240"/>
                  <a:pt x="1007" y="208"/>
                </a:cubicBezTo>
                <a:cubicBezTo>
                  <a:pt x="993" y="168"/>
                  <a:pt x="1030" y="102"/>
                  <a:pt x="1077" y="136"/>
                </a:cubicBezTo>
                <a:cubicBezTo>
                  <a:pt x="1105" y="156"/>
                  <a:pt x="1167" y="289"/>
                  <a:pt x="1211" y="246"/>
                </a:cubicBezTo>
                <a:cubicBezTo>
                  <a:pt x="1237" y="221"/>
                  <a:pt x="1209" y="166"/>
                  <a:pt x="1243" y="149"/>
                </a:cubicBezTo>
                <a:cubicBezTo>
                  <a:pt x="1267" y="138"/>
                  <a:pt x="1289" y="154"/>
                  <a:pt x="1313" y="149"/>
                </a:cubicBezTo>
                <a:cubicBezTo>
                  <a:pt x="1333" y="144"/>
                  <a:pt x="1336" y="118"/>
                  <a:pt x="1363" y="112"/>
                </a:cubicBezTo>
                <a:cubicBezTo>
                  <a:pt x="1457" y="91"/>
                  <a:pt x="1484" y="227"/>
                  <a:pt x="1526" y="282"/>
                </a:cubicBezTo>
                <a:cubicBezTo>
                  <a:pt x="1535" y="248"/>
                  <a:pt x="1544" y="213"/>
                  <a:pt x="1516" y="185"/>
                </a:cubicBezTo>
                <a:cubicBezTo>
                  <a:pt x="1504" y="173"/>
                  <a:pt x="1493" y="140"/>
                  <a:pt x="1505" y="124"/>
                </a:cubicBezTo>
                <a:cubicBezTo>
                  <a:pt x="1542" y="73"/>
                  <a:pt x="1655" y="163"/>
                  <a:pt x="1669" y="198"/>
                </a:cubicBezTo>
                <a:cubicBezTo>
                  <a:pt x="1707" y="171"/>
                  <a:pt x="1736" y="108"/>
                  <a:pt x="1788" y="103"/>
                </a:cubicBezTo>
                <a:cubicBezTo>
                  <a:pt x="1804" y="102"/>
                  <a:pt x="1899" y="131"/>
                  <a:pt x="1909" y="142"/>
                </a:cubicBezTo>
                <a:cubicBezTo>
                  <a:pt x="1915" y="101"/>
                  <a:pt x="1965" y="103"/>
                  <a:pt x="1953" y="45"/>
                </a:cubicBezTo>
                <a:cubicBezTo>
                  <a:pt x="1945" y="0"/>
                  <a:pt x="1992" y="28"/>
                  <a:pt x="2015" y="16"/>
                </a:cubicBezTo>
                <a:cubicBezTo>
                  <a:pt x="2038" y="5"/>
                  <a:pt x="2147" y="9"/>
                  <a:pt x="2131" y="59"/>
                </a:cubicBezTo>
                <a:cubicBezTo>
                  <a:pt x="2121" y="90"/>
                  <a:pt x="2177" y="108"/>
                  <a:pt x="2197" y="127"/>
                </a:cubicBezTo>
                <a:cubicBezTo>
                  <a:pt x="2217" y="54"/>
                  <a:pt x="2340" y="64"/>
                  <a:pt x="2396" y="53"/>
                </a:cubicBezTo>
                <a:cubicBezTo>
                  <a:pt x="2373" y="63"/>
                  <a:pt x="2305" y="60"/>
                  <a:pt x="2296" y="91"/>
                </a:cubicBezTo>
                <a:cubicBezTo>
                  <a:pt x="2288" y="117"/>
                  <a:pt x="2293" y="129"/>
                  <a:pt x="2257" y="127"/>
                </a:cubicBezTo>
                <a:cubicBezTo>
                  <a:pt x="2271" y="151"/>
                  <a:pt x="2376" y="157"/>
                  <a:pt x="2365" y="185"/>
                </a:cubicBezTo>
                <a:cubicBezTo>
                  <a:pt x="2353" y="215"/>
                  <a:pt x="2307" y="223"/>
                  <a:pt x="2298" y="255"/>
                </a:cubicBezTo>
                <a:cubicBezTo>
                  <a:pt x="2340" y="253"/>
                  <a:pt x="2381" y="240"/>
                  <a:pt x="2423" y="237"/>
                </a:cubicBezTo>
                <a:cubicBezTo>
                  <a:pt x="2433" y="282"/>
                  <a:pt x="2376" y="300"/>
                  <a:pt x="2352" y="326"/>
                </a:cubicBezTo>
                <a:cubicBezTo>
                  <a:pt x="2387" y="301"/>
                  <a:pt x="2416" y="278"/>
                  <a:pt x="2462" y="287"/>
                </a:cubicBezTo>
                <a:cubicBezTo>
                  <a:pt x="2495" y="294"/>
                  <a:pt x="2533" y="328"/>
                  <a:pt x="2568" y="317"/>
                </a:cubicBezTo>
                <a:cubicBezTo>
                  <a:pt x="2580" y="363"/>
                  <a:pt x="2509" y="388"/>
                  <a:pt x="2476" y="394"/>
                </a:cubicBezTo>
                <a:cubicBezTo>
                  <a:pt x="2509" y="390"/>
                  <a:pt x="2542" y="389"/>
                  <a:pt x="2575" y="397"/>
                </a:cubicBezTo>
                <a:cubicBezTo>
                  <a:pt x="2549" y="419"/>
                  <a:pt x="2517" y="418"/>
                  <a:pt x="2485" y="421"/>
                </a:cubicBezTo>
                <a:cubicBezTo>
                  <a:pt x="2502" y="421"/>
                  <a:pt x="2607" y="420"/>
                  <a:pt x="2576" y="459"/>
                </a:cubicBezTo>
                <a:cubicBezTo>
                  <a:pt x="2527" y="522"/>
                  <a:pt x="2479" y="436"/>
                  <a:pt x="2426" y="471"/>
                </a:cubicBezTo>
                <a:cubicBezTo>
                  <a:pt x="2457" y="476"/>
                  <a:pt x="2486" y="490"/>
                  <a:pt x="2515" y="501"/>
                </a:cubicBezTo>
                <a:cubicBezTo>
                  <a:pt x="2500" y="505"/>
                  <a:pt x="2484" y="507"/>
                  <a:pt x="2468" y="508"/>
                </a:cubicBezTo>
                <a:cubicBezTo>
                  <a:pt x="2516" y="510"/>
                  <a:pt x="2428" y="520"/>
                  <a:pt x="2479" y="546"/>
                </a:cubicBezTo>
                <a:cubicBezTo>
                  <a:pt x="2433" y="540"/>
                  <a:pt x="2385" y="603"/>
                  <a:pt x="2348" y="562"/>
                </a:cubicBezTo>
                <a:cubicBezTo>
                  <a:pt x="2370" y="596"/>
                  <a:pt x="2315" y="584"/>
                  <a:pt x="2292" y="611"/>
                </a:cubicBezTo>
                <a:cubicBezTo>
                  <a:pt x="2368" y="616"/>
                  <a:pt x="2221" y="698"/>
                  <a:pt x="2196" y="707"/>
                </a:cubicBezTo>
                <a:cubicBezTo>
                  <a:pt x="2151" y="724"/>
                  <a:pt x="2109" y="669"/>
                  <a:pt x="2066" y="693"/>
                </a:cubicBezTo>
                <a:cubicBezTo>
                  <a:pt x="1994" y="734"/>
                  <a:pt x="1917" y="762"/>
                  <a:pt x="1842" y="801"/>
                </a:cubicBezTo>
                <a:cubicBezTo>
                  <a:pt x="1803" y="821"/>
                  <a:pt x="1676" y="901"/>
                  <a:pt x="1672" y="825"/>
                </a:cubicBezTo>
                <a:cubicBezTo>
                  <a:pt x="1657" y="874"/>
                  <a:pt x="1583" y="874"/>
                  <a:pt x="1542" y="876"/>
                </a:cubicBezTo>
                <a:cubicBezTo>
                  <a:pt x="1519" y="877"/>
                  <a:pt x="1372" y="890"/>
                  <a:pt x="1446" y="905"/>
                </a:cubicBezTo>
                <a:cubicBezTo>
                  <a:pt x="1393" y="919"/>
                  <a:pt x="1454" y="919"/>
                  <a:pt x="1402" y="951"/>
                </a:cubicBezTo>
                <a:cubicBezTo>
                  <a:pt x="1340" y="987"/>
                  <a:pt x="1239" y="991"/>
                  <a:pt x="1170" y="988"/>
                </a:cubicBezTo>
                <a:cubicBezTo>
                  <a:pt x="1099" y="985"/>
                  <a:pt x="1037" y="959"/>
                  <a:pt x="967" y="947"/>
                </a:cubicBezTo>
                <a:cubicBezTo>
                  <a:pt x="909" y="937"/>
                  <a:pt x="841" y="958"/>
                  <a:pt x="808" y="893"/>
                </a:cubicBezTo>
                <a:cubicBezTo>
                  <a:pt x="822" y="889"/>
                  <a:pt x="836" y="886"/>
                  <a:pt x="850" y="884"/>
                </a:cubicBezTo>
                <a:cubicBezTo>
                  <a:pt x="846" y="871"/>
                  <a:pt x="840" y="859"/>
                  <a:pt x="832" y="849"/>
                </a:cubicBezTo>
                <a:cubicBezTo>
                  <a:pt x="808" y="870"/>
                  <a:pt x="772" y="896"/>
                  <a:pt x="740" y="872"/>
                </a:cubicBezTo>
                <a:cubicBezTo>
                  <a:pt x="790" y="877"/>
                  <a:pt x="775" y="831"/>
                  <a:pt x="742" y="857"/>
                </a:cubicBezTo>
                <a:cubicBezTo>
                  <a:pt x="723" y="872"/>
                  <a:pt x="689" y="852"/>
                  <a:pt x="671" y="849"/>
                </a:cubicBezTo>
                <a:cubicBezTo>
                  <a:pt x="675" y="837"/>
                  <a:pt x="680" y="826"/>
                  <a:pt x="686" y="816"/>
                </a:cubicBezTo>
                <a:cubicBezTo>
                  <a:pt x="645" y="807"/>
                  <a:pt x="631" y="843"/>
                  <a:pt x="595" y="846"/>
                </a:cubicBezTo>
                <a:cubicBezTo>
                  <a:pt x="562" y="849"/>
                  <a:pt x="529" y="836"/>
                  <a:pt x="496" y="843"/>
                </a:cubicBezTo>
                <a:cubicBezTo>
                  <a:pt x="429" y="856"/>
                  <a:pt x="345" y="857"/>
                  <a:pt x="276" y="860"/>
                </a:cubicBezTo>
                <a:cubicBezTo>
                  <a:pt x="280" y="829"/>
                  <a:pt x="274" y="790"/>
                  <a:pt x="312" y="777"/>
                </a:cubicBezTo>
                <a:cubicBezTo>
                  <a:pt x="336" y="778"/>
                  <a:pt x="322" y="820"/>
                  <a:pt x="389" y="792"/>
                </a:cubicBezTo>
                <a:cubicBezTo>
                  <a:pt x="429" y="784"/>
                  <a:pt x="468" y="796"/>
                  <a:pt x="464" y="748"/>
                </a:cubicBezTo>
                <a:cubicBezTo>
                  <a:pt x="486" y="738"/>
                  <a:pt x="511" y="750"/>
                  <a:pt x="535" y="745"/>
                </a:cubicBezTo>
                <a:cubicBezTo>
                  <a:pt x="456" y="713"/>
                  <a:pt x="588" y="683"/>
                  <a:pt x="615" y="679"/>
                </a:cubicBezTo>
                <a:cubicBezTo>
                  <a:pt x="561" y="656"/>
                  <a:pt x="518" y="712"/>
                  <a:pt x="464" y="700"/>
                </a:cubicBezTo>
                <a:cubicBezTo>
                  <a:pt x="476" y="690"/>
                  <a:pt x="490" y="683"/>
                  <a:pt x="504" y="680"/>
                </a:cubicBezTo>
                <a:cubicBezTo>
                  <a:pt x="472" y="679"/>
                  <a:pt x="527" y="630"/>
                  <a:pt x="551" y="625"/>
                </a:cubicBezTo>
                <a:cubicBezTo>
                  <a:pt x="575" y="619"/>
                  <a:pt x="610" y="617"/>
                  <a:pt x="624" y="593"/>
                </a:cubicBezTo>
                <a:cubicBezTo>
                  <a:pt x="568" y="594"/>
                  <a:pt x="500" y="620"/>
                  <a:pt x="457" y="656"/>
                </a:cubicBezTo>
                <a:cubicBezTo>
                  <a:pt x="456" y="633"/>
                  <a:pt x="442" y="618"/>
                  <a:pt x="419" y="614"/>
                </a:cubicBezTo>
                <a:cubicBezTo>
                  <a:pt x="426" y="595"/>
                  <a:pt x="442" y="580"/>
                  <a:pt x="460" y="571"/>
                </a:cubicBezTo>
                <a:cubicBezTo>
                  <a:pt x="432" y="576"/>
                  <a:pt x="400" y="545"/>
                  <a:pt x="372" y="545"/>
                </a:cubicBezTo>
                <a:cubicBezTo>
                  <a:pt x="256" y="545"/>
                  <a:pt x="213" y="527"/>
                  <a:pt x="115" y="562"/>
                </a:cubicBezTo>
                <a:cubicBezTo>
                  <a:pt x="59" y="582"/>
                  <a:pt x="16" y="507"/>
                  <a:pt x="93" y="507"/>
                </a:cubicBezTo>
                <a:cubicBezTo>
                  <a:pt x="131" y="507"/>
                  <a:pt x="169" y="511"/>
                  <a:pt x="206" y="502"/>
                </a:cubicBezTo>
                <a:cubicBezTo>
                  <a:pt x="237" y="495"/>
                  <a:pt x="260" y="453"/>
                  <a:pt x="267" y="507"/>
                </a:cubicBezTo>
                <a:cubicBezTo>
                  <a:pt x="337" y="403"/>
                  <a:pt x="541" y="545"/>
                  <a:pt x="606" y="442"/>
                </a:cubicBezTo>
                <a:cubicBezTo>
                  <a:pt x="575" y="430"/>
                  <a:pt x="545" y="448"/>
                  <a:pt x="514" y="445"/>
                </a:cubicBezTo>
                <a:cubicBezTo>
                  <a:pt x="483" y="442"/>
                  <a:pt x="453" y="431"/>
                  <a:pt x="422" y="433"/>
                </a:cubicBezTo>
                <a:cubicBezTo>
                  <a:pt x="482" y="379"/>
                  <a:pt x="568" y="360"/>
                  <a:pt x="644" y="342"/>
                </a:cubicBezTo>
                <a:cubicBezTo>
                  <a:pt x="613" y="348"/>
                  <a:pt x="568" y="316"/>
                  <a:pt x="553" y="322"/>
                </a:cubicBezTo>
                <a:cubicBezTo>
                  <a:pt x="530" y="332"/>
                  <a:pt x="521" y="358"/>
                  <a:pt x="493" y="335"/>
                </a:cubicBezTo>
                <a:cubicBezTo>
                  <a:pt x="512" y="328"/>
                  <a:pt x="530" y="318"/>
                  <a:pt x="547" y="306"/>
                </a:cubicBezTo>
                <a:cubicBezTo>
                  <a:pt x="515" y="328"/>
                  <a:pt x="468" y="334"/>
                  <a:pt x="464" y="293"/>
                </a:cubicBezTo>
                <a:cubicBezTo>
                  <a:pt x="444" y="306"/>
                  <a:pt x="423" y="317"/>
                  <a:pt x="401" y="326"/>
                </a:cubicBezTo>
                <a:cubicBezTo>
                  <a:pt x="394" y="258"/>
                  <a:pt x="361" y="333"/>
                  <a:pt x="320" y="308"/>
                </a:cubicBezTo>
                <a:cubicBezTo>
                  <a:pt x="289" y="290"/>
                  <a:pt x="297" y="327"/>
                  <a:pt x="274" y="332"/>
                </a:cubicBezTo>
                <a:cubicBezTo>
                  <a:pt x="17" y="387"/>
                  <a:pt x="198" y="329"/>
                  <a:pt x="0" y="329"/>
                </a:cubicBezTo>
                <a:cubicBezTo>
                  <a:pt x="33" y="267"/>
                  <a:pt x="97" y="302"/>
                  <a:pt x="146" y="317"/>
                </a:cubicBezTo>
                <a:cubicBezTo>
                  <a:pt x="106" y="304"/>
                  <a:pt x="106" y="294"/>
                  <a:pt x="146" y="287"/>
                </a:cubicBezTo>
                <a:cubicBezTo>
                  <a:pt x="124" y="281"/>
                  <a:pt x="106" y="265"/>
                  <a:pt x="98" y="243"/>
                </a:cubicBezTo>
                <a:cubicBezTo>
                  <a:pt x="161" y="222"/>
                  <a:pt x="225" y="312"/>
                  <a:pt x="282" y="273"/>
                </a:cubicBezTo>
                <a:cubicBezTo>
                  <a:pt x="265" y="273"/>
                  <a:pt x="248" y="269"/>
                  <a:pt x="232" y="261"/>
                </a:cubicBezTo>
                <a:cubicBezTo>
                  <a:pt x="253" y="256"/>
                  <a:pt x="273" y="253"/>
                  <a:pt x="294" y="252"/>
                </a:cubicBezTo>
                <a:cubicBezTo>
                  <a:pt x="254" y="240"/>
                  <a:pt x="211" y="247"/>
                  <a:pt x="173" y="225"/>
                </a:cubicBezTo>
                <a:cubicBezTo>
                  <a:pt x="200" y="184"/>
                  <a:pt x="257" y="212"/>
                  <a:pt x="294" y="216"/>
                </a:cubicBezTo>
                <a:cubicBezTo>
                  <a:pt x="263" y="201"/>
                  <a:pt x="190" y="201"/>
                  <a:pt x="205" y="148"/>
                </a:cubicBezTo>
                <a:cubicBezTo>
                  <a:pt x="227" y="152"/>
                  <a:pt x="250" y="156"/>
                  <a:pt x="271" y="163"/>
                </a:cubicBezTo>
                <a:cubicBezTo>
                  <a:pt x="258" y="154"/>
                  <a:pt x="265" y="146"/>
                  <a:pt x="294" y="139"/>
                </a:cubicBezTo>
                <a:cubicBezTo>
                  <a:pt x="232" y="123"/>
                  <a:pt x="283" y="83"/>
                  <a:pt x="392" y="142"/>
                </a:cubicBezTo>
                <a:cubicBezTo>
                  <a:pt x="387" y="152"/>
                  <a:pt x="381" y="162"/>
                  <a:pt x="375" y="172"/>
                </a:cubicBezTo>
                <a:cubicBezTo>
                  <a:pt x="409" y="146"/>
                  <a:pt x="417" y="151"/>
                  <a:pt x="398" y="187"/>
                </a:cubicBezTo>
                <a:cubicBezTo>
                  <a:pt x="443" y="165"/>
                  <a:pt x="505" y="154"/>
                  <a:pt x="458" y="221"/>
                </a:cubicBezTo>
                <a:cubicBezTo>
                  <a:pt x="472" y="205"/>
                  <a:pt x="519" y="196"/>
                  <a:pt x="516" y="173"/>
                </a:cubicBezTo>
                <a:cubicBezTo>
                  <a:pt x="511" y="139"/>
                  <a:pt x="449" y="130"/>
                  <a:pt x="425" y="118"/>
                </a:cubicBezTo>
                <a:cubicBezTo>
                  <a:pt x="450" y="73"/>
                  <a:pt x="507" y="99"/>
                  <a:pt x="547" y="89"/>
                </a:cubicBezTo>
                <a:cubicBezTo>
                  <a:pt x="505" y="92"/>
                  <a:pt x="433" y="87"/>
                  <a:pt x="398" y="64"/>
                </a:cubicBezTo>
                <a:cubicBezTo>
                  <a:pt x="372" y="47"/>
                  <a:pt x="507" y="24"/>
                  <a:pt x="520" y="2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4" name="꙱ Hungary (HU) (H)">
            <a:extLst>
              <a:ext uri="{FF2B5EF4-FFF2-40B4-BE49-F238E27FC236}">
                <a16:creationId xmlns:a16="http://schemas.microsoft.com/office/drawing/2014/main" id="{8EC2F0F9-13CD-46FF-BFF5-6AC8E9F8F22E}"/>
              </a:ext>
            </a:extLst>
          </p:cNvPr>
          <p:cNvSpPr>
            <a:spLocks/>
          </p:cNvSpPr>
          <p:nvPr/>
        </p:nvSpPr>
        <p:spPr bwMode="auto">
          <a:xfrm>
            <a:off x="4790142" y="949170"/>
            <a:ext cx="156553" cy="86044"/>
          </a:xfrm>
          <a:custGeom>
            <a:avLst/>
            <a:gdLst>
              <a:gd name="T0" fmla="*/ 372 w 1904"/>
              <a:gd name="T1" fmla="*/ 292 h 1046"/>
              <a:gd name="T2" fmla="*/ 750 w 1904"/>
              <a:gd name="T3" fmla="*/ 320 h 1046"/>
              <a:gd name="T4" fmla="*/ 830 w 1904"/>
              <a:gd name="T5" fmla="*/ 252 h 1046"/>
              <a:gd name="T6" fmla="*/ 918 w 1904"/>
              <a:gd name="T7" fmla="*/ 201 h 1046"/>
              <a:gd name="T8" fmla="*/ 1005 w 1904"/>
              <a:gd name="T9" fmla="*/ 205 h 1046"/>
              <a:gd name="T10" fmla="*/ 1164 w 1904"/>
              <a:gd name="T11" fmla="*/ 171 h 1046"/>
              <a:gd name="T12" fmla="*/ 1211 w 1904"/>
              <a:gd name="T13" fmla="*/ 66 h 1046"/>
              <a:gd name="T14" fmla="*/ 1410 w 1904"/>
              <a:gd name="T15" fmla="*/ 83 h 1046"/>
              <a:gd name="T16" fmla="*/ 1618 w 1904"/>
              <a:gd name="T17" fmla="*/ 125 h 1046"/>
              <a:gd name="T18" fmla="*/ 1825 w 1904"/>
              <a:gd name="T19" fmla="*/ 220 h 1046"/>
              <a:gd name="T20" fmla="*/ 1825 w 1904"/>
              <a:gd name="T21" fmla="*/ 322 h 1046"/>
              <a:gd name="T22" fmla="*/ 1705 w 1904"/>
              <a:gd name="T23" fmla="*/ 363 h 1046"/>
              <a:gd name="T24" fmla="*/ 1651 w 1904"/>
              <a:gd name="T25" fmla="*/ 411 h 1046"/>
              <a:gd name="T26" fmla="*/ 1569 w 1904"/>
              <a:gd name="T27" fmla="*/ 578 h 1046"/>
              <a:gd name="T28" fmla="*/ 1522 w 1904"/>
              <a:gd name="T29" fmla="*/ 676 h 1046"/>
              <a:gd name="T30" fmla="*/ 1459 w 1904"/>
              <a:gd name="T31" fmla="*/ 757 h 1046"/>
              <a:gd name="T32" fmla="*/ 1407 w 1904"/>
              <a:gd name="T33" fmla="*/ 849 h 1046"/>
              <a:gd name="T34" fmla="*/ 1321 w 1904"/>
              <a:gd name="T35" fmla="*/ 861 h 1046"/>
              <a:gd name="T36" fmla="*/ 1262 w 1904"/>
              <a:gd name="T37" fmla="*/ 902 h 1046"/>
              <a:gd name="T38" fmla="*/ 1192 w 1904"/>
              <a:gd name="T39" fmla="*/ 903 h 1046"/>
              <a:gd name="T40" fmla="*/ 1022 w 1904"/>
              <a:gd name="T41" fmla="*/ 891 h 1046"/>
              <a:gd name="T42" fmla="*/ 1005 w 1904"/>
              <a:gd name="T43" fmla="*/ 890 h 1046"/>
              <a:gd name="T44" fmla="*/ 906 w 1904"/>
              <a:gd name="T45" fmla="*/ 952 h 1046"/>
              <a:gd name="T46" fmla="*/ 767 w 1904"/>
              <a:gd name="T47" fmla="*/ 975 h 1046"/>
              <a:gd name="T48" fmla="*/ 545 w 1904"/>
              <a:gd name="T49" fmla="*/ 1037 h 1046"/>
              <a:gd name="T50" fmla="*/ 304 w 1904"/>
              <a:gd name="T51" fmla="*/ 905 h 1046"/>
              <a:gd name="T52" fmla="*/ 143 w 1904"/>
              <a:gd name="T53" fmla="*/ 787 h 1046"/>
              <a:gd name="T54" fmla="*/ 0 w 1904"/>
              <a:gd name="T55" fmla="*/ 650 h 1046"/>
              <a:gd name="T56" fmla="*/ 106 w 1904"/>
              <a:gd name="T57" fmla="*/ 605 h 1046"/>
              <a:gd name="T58" fmla="*/ 155 w 1904"/>
              <a:gd name="T59" fmla="*/ 409 h 1046"/>
              <a:gd name="T60" fmla="*/ 121 w 1904"/>
              <a:gd name="T61" fmla="*/ 352 h 1046"/>
              <a:gd name="T62" fmla="*/ 233 w 1904"/>
              <a:gd name="T63" fmla="*/ 355 h 1046"/>
              <a:gd name="T64" fmla="*/ 292 w 1904"/>
              <a:gd name="T65" fmla="*/ 253 h 1046"/>
              <a:gd name="T66" fmla="*/ 372 w 1904"/>
              <a:gd name="T67" fmla="*/ 292 h 1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04" h="1046">
                <a:moveTo>
                  <a:pt x="372" y="292"/>
                </a:moveTo>
                <a:cubicBezTo>
                  <a:pt x="491" y="384"/>
                  <a:pt x="612" y="337"/>
                  <a:pt x="750" y="320"/>
                </a:cubicBezTo>
                <a:cubicBezTo>
                  <a:pt x="674" y="259"/>
                  <a:pt x="783" y="257"/>
                  <a:pt x="830" y="252"/>
                </a:cubicBezTo>
                <a:cubicBezTo>
                  <a:pt x="853" y="250"/>
                  <a:pt x="913" y="230"/>
                  <a:pt x="918" y="201"/>
                </a:cubicBezTo>
                <a:cubicBezTo>
                  <a:pt x="929" y="152"/>
                  <a:pt x="969" y="191"/>
                  <a:pt x="1005" y="205"/>
                </a:cubicBezTo>
                <a:cubicBezTo>
                  <a:pt x="1053" y="224"/>
                  <a:pt x="1129" y="204"/>
                  <a:pt x="1164" y="171"/>
                </a:cubicBezTo>
                <a:cubicBezTo>
                  <a:pt x="1189" y="147"/>
                  <a:pt x="1179" y="78"/>
                  <a:pt x="1211" y="66"/>
                </a:cubicBezTo>
                <a:cubicBezTo>
                  <a:pt x="1273" y="41"/>
                  <a:pt x="1348" y="77"/>
                  <a:pt x="1410" y="83"/>
                </a:cubicBezTo>
                <a:cubicBezTo>
                  <a:pt x="1469" y="0"/>
                  <a:pt x="1504" y="169"/>
                  <a:pt x="1618" y="125"/>
                </a:cubicBezTo>
                <a:cubicBezTo>
                  <a:pt x="1703" y="90"/>
                  <a:pt x="1746" y="191"/>
                  <a:pt x="1825" y="220"/>
                </a:cubicBezTo>
                <a:cubicBezTo>
                  <a:pt x="1904" y="248"/>
                  <a:pt x="1866" y="287"/>
                  <a:pt x="1825" y="322"/>
                </a:cubicBezTo>
                <a:cubicBezTo>
                  <a:pt x="1788" y="353"/>
                  <a:pt x="1734" y="323"/>
                  <a:pt x="1705" y="363"/>
                </a:cubicBezTo>
                <a:cubicBezTo>
                  <a:pt x="1686" y="387"/>
                  <a:pt x="1678" y="397"/>
                  <a:pt x="1651" y="411"/>
                </a:cubicBezTo>
                <a:cubicBezTo>
                  <a:pt x="1610" y="433"/>
                  <a:pt x="1669" y="442"/>
                  <a:pt x="1569" y="578"/>
                </a:cubicBezTo>
                <a:cubicBezTo>
                  <a:pt x="1547" y="607"/>
                  <a:pt x="1547" y="645"/>
                  <a:pt x="1522" y="676"/>
                </a:cubicBezTo>
                <a:cubicBezTo>
                  <a:pt x="1502" y="703"/>
                  <a:pt x="1477" y="728"/>
                  <a:pt x="1459" y="757"/>
                </a:cubicBezTo>
                <a:cubicBezTo>
                  <a:pt x="1440" y="787"/>
                  <a:pt x="1448" y="836"/>
                  <a:pt x="1407" y="849"/>
                </a:cubicBezTo>
                <a:cubicBezTo>
                  <a:pt x="1379" y="858"/>
                  <a:pt x="1348" y="851"/>
                  <a:pt x="1321" y="861"/>
                </a:cubicBezTo>
                <a:cubicBezTo>
                  <a:pt x="1296" y="869"/>
                  <a:pt x="1292" y="911"/>
                  <a:pt x="1262" y="902"/>
                </a:cubicBezTo>
                <a:cubicBezTo>
                  <a:pt x="1236" y="896"/>
                  <a:pt x="1215" y="893"/>
                  <a:pt x="1192" y="903"/>
                </a:cubicBezTo>
                <a:cubicBezTo>
                  <a:pt x="1144" y="884"/>
                  <a:pt x="1070" y="884"/>
                  <a:pt x="1022" y="891"/>
                </a:cubicBezTo>
                <a:cubicBezTo>
                  <a:pt x="1016" y="891"/>
                  <a:pt x="1010" y="890"/>
                  <a:pt x="1005" y="890"/>
                </a:cubicBezTo>
                <a:cubicBezTo>
                  <a:pt x="961" y="881"/>
                  <a:pt x="922" y="945"/>
                  <a:pt x="906" y="952"/>
                </a:cubicBezTo>
                <a:cubicBezTo>
                  <a:pt x="872" y="966"/>
                  <a:pt x="815" y="955"/>
                  <a:pt x="767" y="975"/>
                </a:cubicBezTo>
                <a:cubicBezTo>
                  <a:pt x="683" y="990"/>
                  <a:pt x="745" y="1046"/>
                  <a:pt x="545" y="1037"/>
                </a:cubicBezTo>
                <a:cubicBezTo>
                  <a:pt x="491" y="1021"/>
                  <a:pt x="371" y="978"/>
                  <a:pt x="304" y="905"/>
                </a:cubicBezTo>
                <a:lnTo>
                  <a:pt x="143" y="787"/>
                </a:lnTo>
                <a:cubicBezTo>
                  <a:pt x="88" y="711"/>
                  <a:pt x="61" y="640"/>
                  <a:pt x="0" y="650"/>
                </a:cubicBezTo>
                <a:cubicBezTo>
                  <a:pt x="27" y="620"/>
                  <a:pt x="63" y="596"/>
                  <a:pt x="106" y="605"/>
                </a:cubicBezTo>
                <a:cubicBezTo>
                  <a:pt x="50" y="457"/>
                  <a:pt x="141" y="453"/>
                  <a:pt x="155" y="409"/>
                </a:cubicBezTo>
                <a:cubicBezTo>
                  <a:pt x="164" y="382"/>
                  <a:pt x="68" y="372"/>
                  <a:pt x="121" y="352"/>
                </a:cubicBezTo>
                <a:cubicBezTo>
                  <a:pt x="161" y="337"/>
                  <a:pt x="203" y="404"/>
                  <a:pt x="233" y="355"/>
                </a:cubicBezTo>
                <a:cubicBezTo>
                  <a:pt x="263" y="299"/>
                  <a:pt x="277" y="264"/>
                  <a:pt x="292" y="253"/>
                </a:cubicBezTo>
                <a:cubicBezTo>
                  <a:pt x="306" y="243"/>
                  <a:pt x="324" y="255"/>
                  <a:pt x="372" y="29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5" name="꙱ Hong Kong (Hong Kong Special Administrative Region of the People's Republic of China) (HK) (H)">
            <a:extLst>
              <a:ext uri="{FF2B5EF4-FFF2-40B4-BE49-F238E27FC236}">
                <a16:creationId xmlns:a16="http://schemas.microsoft.com/office/drawing/2014/main" id="{CE8E3045-0E93-4FCF-AE4D-8958930F2A6A}"/>
              </a:ext>
            </a:extLst>
          </p:cNvPr>
          <p:cNvSpPr>
            <a:spLocks noEditPoints="1"/>
          </p:cNvSpPr>
          <p:nvPr/>
        </p:nvSpPr>
        <p:spPr bwMode="auto">
          <a:xfrm>
            <a:off x="7287809" y="1714006"/>
            <a:ext cx="19121" cy="11951"/>
          </a:xfrm>
          <a:custGeom>
            <a:avLst/>
            <a:gdLst>
              <a:gd name="T0" fmla="*/ 70 w 223"/>
              <a:gd name="T1" fmla="*/ 26 h 137"/>
              <a:gd name="T2" fmla="*/ 156 w 223"/>
              <a:gd name="T3" fmla="*/ 32 h 137"/>
              <a:gd name="T4" fmla="*/ 126 w 223"/>
              <a:gd name="T5" fmla="*/ 56 h 137"/>
              <a:gd name="T6" fmla="*/ 177 w 223"/>
              <a:gd name="T7" fmla="*/ 49 h 137"/>
              <a:gd name="T8" fmla="*/ 165 w 223"/>
              <a:gd name="T9" fmla="*/ 106 h 137"/>
              <a:gd name="T10" fmla="*/ 70 w 223"/>
              <a:gd name="T11" fmla="*/ 26 h 137"/>
              <a:gd name="T12" fmla="*/ 129 w 223"/>
              <a:gd name="T13" fmla="*/ 106 h 137"/>
              <a:gd name="T14" fmla="*/ 153 w 223"/>
              <a:gd name="T15" fmla="*/ 136 h 137"/>
              <a:gd name="T16" fmla="*/ 129 w 223"/>
              <a:gd name="T17" fmla="*/ 106 h 137"/>
              <a:gd name="T18" fmla="*/ 28 w 223"/>
              <a:gd name="T19" fmla="*/ 136 h 137"/>
              <a:gd name="T20" fmla="*/ 85 w 223"/>
              <a:gd name="T21" fmla="*/ 86 h 137"/>
              <a:gd name="T22" fmla="*/ 28 w 223"/>
              <a:gd name="T23" fmla="*/ 13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23" h="137">
                <a:moveTo>
                  <a:pt x="70" y="26"/>
                </a:moveTo>
                <a:cubicBezTo>
                  <a:pt x="101" y="16"/>
                  <a:pt x="131" y="0"/>
                  <a:pt x="156" y="32"/>
                </a:cubicBezTo>
                <a:cubicBezTo>
                  <a:pt x="147" y="41"/>
                  <a:pt x="137" y="48"/>
                  <a:pt x="126" y="56"/>
                </a:cubicBezTo>
                <a:cubicBezTo>
                  <a:pt x="140" y="47"/>
                  <a:pt x="162" y="37"/>
                  <a:pt x="177" y="49"/>
                </a:cubicBezTo>
                <a:cubicBezTo>
                  <a:pt x="223" y="85"/>
                  <a:pt x="125" y="52"/>
                  <a:pt x="165" y="106"/>
                </a:cubicBezTo>
                <a:cubicBezTo>
                  <a:pt x="130" y="99"/>
                  <a:pt x="0" y="72"/>
                  <a:pt x="70" y="26"/>
                </a:cubicBezTo>
                <a:close/>
                <a:moveTo>
                  <a:pt x="129" y="106"/>
                </a:moveTo>
                <a:cubicBezTo>
                  <a:pt x="129" y="122"/>
                  <a:pt x="137" y="132"/>
                  <a:pt x="153" y="136"/>
                </a:cubicBezTo>
                <a:cubicBezTo>
                  <a:pt x="150" y="123"/>
                  <a:pt x="142" y="113"/>
                  <a:pt x="129" y="106"/>
                </a:cubicBezTo>
                <a:close/>
                <a:moveTo>
                  <a:pt x="28" y="136"/>
                </a:moveTo>
                <a:cubicBezTo>
                  <a:pt x="27" y="105"/>
                  <a:pt x="65" y="98"/>
                  <a:pt x="85" y="86"/>
                </a:cubicBezTo>
                <a:cubicBezTo>
                  <a:pt x="89" y="118"/>
                  <a:pt x="57" y="137"/>
                  <a:pt x="28" y="13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6" name="꙱ Honduras (Republic of Honduras) (HN) (H)">
            <a:extLst>
              <a:ext uri="{FF2B5EF4-FFF2-40B4-BE49-F238E27FC236}">
                <a16:creationId xmlns:a16="http://schemas.microsoft.com/office/drawing/2014/main" id="{88639ACC-C13D-48A3-B6D8-ACC07DEA4A62}"/>
              </a:ext>
            </a:extLst>
          </p:cNvPr>
          <p:cNvSpPr>
            <a:spLocks noEditPoints="1"/>
          </p:cNvSpPr>
          <p:nvPr/>
        </p:nvSpPr>
        <p:spPr bwMode="auto">
          <a:xfrm>
            <a:off x="2085731" y="1895654"/>
            <a:ext cx="166113" cy="101580"/>
          </a:xfrm>
          <a:custGeom>
            <a:avLst/>
            <a:gdLst>
              <a:gd name="T0" fmla="*/ 69 w 2016"/>
              <a:gd name="T1" fmla="*/ 687 h 1241"/>
              <a:gd name="T2" fmla="*/ 103 w 2016"/>
              <a:gd name="T3" fmla="*/ 667 h 1241"/>
              <a:gd name="T4" fmla="*/ 119 w 2016"/>
              <a:gd name="T5" fmla="*/ 565 h 1241"/>
              <a:gd name="T6" fmla="*/ 206 w 2016"/>
              <a:gd name="T7" fmla="*/ 450 h 1241"/>
              <a:gd name="T8" fmla="*/ 460 w 2016"/>
              <a:gd name="T9" fmla="*/ 253 h 1241"/>
              <a:gd name="T10" fmla="*/ 510 w 2016"/>
              <a:gd name="T11" fmla="*/ 244 h 1241"/>
              <a:gd name="T12" fmla="*/ 660 w 2016"/>
              <a:gd name="T13" fmla="*/ 210 h 1241"/>
              <a:gd name="T14" fmla="*/ 876 w 2016"/>
              <a:gd name="T15" fmla="*/ 239 h 1241"/>
              <a:gd name="T16" fmla="*/ 1080 w 2016"/>
              <a:gd name="T17" fmla="*/ 215 h 1241"/>
              <a:gd name="T18" fmla="*/ 1161 w 2016"/>
              <a:gd name="T19" fmla="*/ 149 h 1241"/>
              <a:gd name="T20" fmla="*/ 1354 w 2016"/>
              <a:gd name="T21" fmla="*/ 190 h 1241"/>
              <a:gd name="T22" fmla="*/ 1566 w 2016"/>
              <a:gd name="T23" fmla="*/ 196 h 1241"/>
              <a:gd name="T24" fmla="*/ 1701 w 2016"/>
              <a:gd name="T25" fmla="*/ 223 h 1241"/>
              <a:gd name="T26" fmla="*/ 1841 w 2016"/>
              <a:gd name="T27" fmla="*/ 375 h 1241"/>
              <a:gd name="T28" fmla="*/ 1773 w 2016"/>
              <a:gd name="T29" fmla="*/ 330 h 1241"/>
              <a:gd name="T30" fmla="*/ 1704 w 2016"/>
              <a:gd name="T31" fmla="*/ 315 h 1241"/>
              <a:gd name="T32" fmla="*/ 1730 w 2016"/>
              <a:gd name="T33" fmla="*/ 368 h 1241"/>
              <a:gd name="T34" fmla="*/ 1784 w 2016"/>
              <a:gd name="T35" fmla="*/ 425 h 1241"/>
              <a:gd name="T36" fmla="*/ 1758 w 2016"/>
              <a:gd name="T37" fmla="*/ 381 h 1241"/>
              <a:gd name="T38" fmla="*/ 1888 w 2016"/>
              <a:gd name="T39" fmla="*/ 410 h 1241"/>
              <a:gd name="T40" fmla="*/ 1885 w 2016"/>
              <a:gd name="T41" fmla="*/ 455 h 1241"/>
              <a:gd name="T42" fmla="*/ 1862 w 2016"/>
              <a:gd name="T43" fmla="*/ 389 h 1241"/>
              <a:gd name="T44" fmla="*/ 2016 w 2016"/>
              <a:gd name="T45" fmla="*/ 514 h 1241"/>
              <a:gd name="T46" fmla="*/ 1863 w 2016"/>
              <a:gd name="T47" fmla="*/ 547 h 1241"/>
              <a:gd name="T48" fmla="*/ 1685 w 2016"/>
              <a:gd name="T49" fmla="*/ 603 h 1241"/>
              <a:gd name="T50" fmla="*/ 1502 w 2016"/>
              <a:gd name="T51" fmla="*/ 606 h 1241"/>
              <a:gd name="T52" fmla="*/ 1481 w 2016"/>
              <a:gd name="T53" fmla="*/ 577 h 1241"/>
              <a:gd name="T54" fmla="*/ 1399 w 2016"/>
              <a:gd name="T55" fmla="*/ 668 h 1241"/>
              <a:gd name="T56" fmla="*/ 1351 w 2016"/>
              <a:gd name="T57" fmla="*/ 719 h 1241"/>
              <a:gd name="T58" fmla="*/ 1349 w 2016"/>
              <a:gd name="T59" fmla="*/ 759 h 1241"/>
              <a:gd name="T60" fmla="*/ 1158 w 2016"/>
              <a:gd name="T61" fmla="*/ 930 h 1241"/>
              <a:gd name="T62" fmla="*/ 992 w 2016"/>
              <a:gd name="T63" fmla="*/ 920 h 1241"/>
              <a:gd name="T64" fmla="*/ 836 w 2016"/>
              <a:gd name="T65" fmla="*/ 985 h 1241"/>
              <a:gd name="T66" fmla="*/ 799 w 2016"/>
              <a:gd name="T67" fmla="*/ 1124 h 1241"/>
              <a:gd name="T68" fmla="*/ 758 w 2016"/>
              <a:gd name="T69" fmla="*/ 1196 h 1241"/>
              <a:gd name="T70" fmla="*/ 641 w 2016"/>
              <a:gd name="T71" fmla="*/ 1230 h 1241"/>
              <a:gd name="T72" fmla="*/ 630 w 2016"/>
              <a:gd name="T73" fmla="*/ 1090 h 1241"/>
              <a:gd name="T74" fmla="*/ 555 w 2016"/>
              <a:gd name="T75" fmla="*/ 1060 h 1241"/>
              <a:gd name="T76" fmla="*/ 493 w 2016"/>
              <a:gd name="T77" fmla="*/ 1074 h 1241"/>
              <a:gd name="T78" fmla="*/ 451 w 2016"/>
              <a:gd name="T79" fmla="*/ 915 h 1241"/>
              <a:gd name="T80" fmla="*/ 300 w 2016"/>
              <a:gd name="T81" fmla="*/ 915 h 1241"/>
              <a:gd name="T82" fmla="*/ 0 w 2016"/>
              <a:gd name="T83" fmla="*/ 720 h 1241"/>
              <a:gd name="T84" fmla="*/ 69 w 2016"/>
              <a:gd name="T85" fmla="*/ 687 h 1241"/>
              <a:gd name="T86" fmla="*/ 980 w 2016"/>
              <a:gd name="T87" fmla="*/ 57 h 1241"/>
              <a:gd name="T88" fmla="*/ 1096 w 2016"/>
              <a:gd name="T89" fmla="*/ 0 h 1241"/>
              <a:gd name="T90" fmla="*/ 980 w 2016"/>
              <a:gd name="T91" fmla="*/ 57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16" h="1241">
                <a:moveTo>
                  <a:pt x="69" y="687"/>
                </a:moveTo>
                <a:cubicBezTo>
                  <a:pt x="83" y="681"/>
                  <a:pt x="94" y="674"/>
                  <a:pt x="103" y="667"/>
                </a:cubicBezTo>
                <a:cubicBezTo>
                  <a:pt x="146" y="624"/>
                  <a:pt x="129" y="609"/>
                  <a:pt x="119" y="565"/>
                </a:cubicBezTo>
                <a:cubicBezTo>
                  <a:pt x="106" y="506"/>
                  <a:pt x="163" y="475"/>
                  <a:pt x="206" y="450"/>
                </a:cubicBezTo>
                <a:cubicBezTo>
                  <a:pt x="296" y="395"/>
                  <a:pt x="365" y="292"/>
                  <a:pt x="460" y="253"/>
                </a:cubicBezTo>
                <a:cubicBezTo>
                  <a:pt x="473" y="252"/>
                  <a:pt x="492" y="265"/>
                  <a:pt x="510" y="244"/>
                </a:cubicBezTo>
                <a:cubicBezTo>
                  <a:pt x="544" y="204"/>
                  <a:pt x="620" y="169"/>
                  <a:pt x="660" y="210"/>
                </a:cubicBezTo>
                <a:cubicBezTo>
                  <a:pt x="689" y="239"/>
                  <a:pt x="833" y="243"/>
                  <a:pt x="876" y="239"/>
                </a:cubicBezTo>
                <a:cubicBezTo>
                  <a:pt x="937" y="233"/>
                  <a:pt x="1028" y="248"/>
                  <a:pt x="1080" y="215"/>
                </a:cubicBezTo>
                <a:cubicBezTo>
                  <a:pt x="1099" y="203"/>
                  <a:pt x="1237" y="172"/>
                  <a:pt x="1161" y="149"/>
                </a:cubicBezTo>
                <a:cubicBezTo>
                  <a:pt x="1229" y="147"/>
                  <a:pt x="1287" y="189"/>
                  <a:pt x="1354" y="190"/>
                </a:cubicBezTo>
                <a:cubicBezTo>
                  <a:pt x="1423" y="192"/>
                  <a:pt x="1504" y="141"/>
                  <a:pt x="1566" y="196"/>
                </a:cubicBezTo>
                <a:cubicBezTo>
                  <a:pt x="1619" y="243"/>
                  <a:pt x="1649" y="196"/>
                  <a:pt x="1701" y="223"/>
                </a:cubicBezTo>
                <a:cubicBezTo>
                  <a:pt x="1763" y="254"/>
                  <a:pt x="1795" y="327"/>
                  <a:pt x="1841" y="375"/>
                </a:cubicBezTo>
                <a:cubicBezTo>
                  <a:pt x="1819" y="364"/>
                  <a:pt x="1799" y="330"/>
                  <a:pt x="1773" y="330"/>
                </a:cubicBezTo>
                <a:cubicBezTo>
                  <a:pt x="1747" y="330"/>
                  <a:pt x="1727" y="331"/>
                  <a:pt x="1704" y="315"/>
                </a:cubicBezTo>
                <a:cubicBezTo>
                  <a:pt x="1723" y="330"/>
                  <a:pt x="1725" y="349"/>
                  <a:pt x="1730" y="368"/>
                </a:cubicBezTo>
                <a:cubicBezTo>
                  <a:pt x="1734" y="382"/>
                  <a:pt x="1773" y="412"/>
                  <a:pt x="1784" y="425"/>
                </a:cubicBezTo>
                <a:cubicBezTo>
                  <a:pt x="1793" y="401"/>
                  <a:pt x="1782" y="385"/>
                  <a:pt x="1758" y="381"/>
                </a:cubicBezTo>
                <a:cubicBezTo>
                  <a:pt x="1787" y="349"/>
                  <a:pt x="1832" y="439"/>
                  <a:pt x="1888" y="410"/>
                </a:cubicBezTo>
                <a:cubicBezTo>
                  <a:pt x="1892" y="430"/>
                  <a:pt x="1898" y="437"/>
                  <a:pt x="1885" y="455"/>
                </a:cubicBezTo>
                <a:cubicBezTo>
                  <a:pt x="1945" y="440"/>
                  <a:pt x="1891" y="399"/>
                  <a:pt x="1862" y="389"/>
                </a:cubicBezTo>
                <a:cubicBezTo>
                  <a:pt x="1958" y="403"/>
                  <a:pt x="1940" y="484"/>
                  <a:pt x="2016" y="514"/>
                </a:cubicBezTo>
                <a:cubicBezTo>
                  <a:pt x="1962" y="524"/>
                  <a:pt x="1910" y="515"/>
                  <a:pt x="1863" y="547"/>
                </a:cubicBezTo>
                <a:cubicBezTo>
                  <a:pt x="1822" y="577"/>
                  <a:pt x="1736" y="605"/>
                  <a:pt x="1685" y="603"/>
                </a:cubicBezTo>
                <a:cubicBezTo>
                  <a:pt x="1617" y="602"/>
                  <a:pt x="1625" y="675"/>
                  <a:pt x="1502" y="606"/>
                </a:cubicBezTo>
                <a:cubicBezTo>
                  <a:pt x="1492" y="600"/>
                  <a:pt x="1491" y="579"/>
                  <a:pt x="1481" y="577"/>
                </a:cubicBezTo>
                <a:cubicBezTo>
                  <a:pt x="1424" y="566"/>
                  <a:pt x="1419" y="638"/>
                  <a:pt x="1399" y="668"/>
                </a:cubicBezTo>
                <a:cubicBezTo>
                  <a:pt x="1386" y="688"/>
                  <a:pt x="1363" y="698"/>
                  <a:pt x="1351" y="719"/>
                </a:cubicBezTo>
                <a:cubicBezTo>
                  <a:pt x="1345" y="730"/>
                  <a:pt x="1360" y="751"/>
                  <a:pt x="1349" y="759"/>
                </a:cubicBezTo>
                <a:cubicBezTo>
                  <a:pt x="1307" y="788"/>
                  <a:pt x="1178" y="861"/>
                  <a:pt x="1158" y="930"/>
                </a:cubicBezTo>
                <a:cubicBezTo>
                  <a:pt x="1068" y="872"/>
                  <a:pt x="1051" y="824"/>
                  <a:pt x="992" y="920"/>
                </a:cubicBezTo>
                <a:cubicBezTo>
                  <a:pt x="962" y="987"/>
                  <a:pt x="829" y="926"/>
                  <a:pt x="836" y="985"/>
                </a:cubicBezTo>
                <a:cubicBezTo>
                  <a:pt x="843" y="1043"/>
                  <a:pt x="868" y="1112"/>
                  <a:pt x="799" y="1124"/>
                </a:cubicBezTo>
                <a:cubicBezTo>
                  <a:pt x="762" y="1130"/>
                  <a:pt x="768" y="1169"/>
                  <a:pt x="758" y="1196"/>
                </a:cubicBezTo>
                <a:cubicBezTo>
                  <a:pt x="742" y="1241"/>
                  <a:pt x="678" y="1225"/>
                  <a:pt x="641" y="1230"/>
                </a:cubicBezTo>
                <a:cubicBezTo>
                  <a:pt x="668" y="1186"/>
                  <a:pt x="534" y="1125"/>
                  <a:pt x="630" y="1090"/>
                </a:cubicBezTo>
                <a:cubicBezTo>
                  <a:pt x="600" y="1100"/>
                  <a:pt x="561" y="1099"/>
                  <a:pt x="555" y="1060"/>
                </a:cubicBezTo>
                <a:cubicBezTo>
                  <a:pt x="547" y="1093"/>
                  <a:pt x="520" y="1095"/>
                  <a:pt x="493" y="1074"/>
                </a:cubicBezTo>
                <a:cubicBezTo>
                  <a:pt x="510" y="1080"/>
                  <a:pt x="589" y="845"/>
                  <a:pt x="451" y="915"/>
                </a:cubicBezTo>
                <a:cubicBezTo>
                  <a:pt x="436" y="838"/>
                  <a:pt x="341" y="914"/>
                  <a:pt x="300" y="915"/>
                </a:cubicBezTo>
                <a:cubicBezTo>
                  <a:pt x="301" y="848"/>
                  <a:pt x="76" y="698"/>
                  <a:pt x="0" y="720"/>
                </a:cubicBezTo>
                <a:cubicBezTo>
                  <a:pt x="17" y="705"/>
                  <a:pt x="47" y="698"/>
                  <a:pt x="69" y="687"/>
                </a:cubicBezTo>
                <a:close/>
                <a:moveTo>
                  <a:pt x="980" y="57"/>
                </a:moveTo>
                <a:cubicBezTo>
                  <a:pt x="1016" y="33"/>
                  <a:pt x="1056" y="16"/>
                  <a:pt x="1096" y="0"/>
                </a:cubicBezTo>
                <a:cubicBezTo>
                  <a:pt x="1054" y="1"/>
                  <a:pt x="1001" y="17"/>
                  <a:pt x="980" y="5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7" name="꙱ Hawaii, United States of America (US) (H)">
            <a:extLst>
              <a:ext uri="{FF2B5EF4-FFF2-40B4-BE49-F238E27FC236}">
                <a16:creationId xmlns:a16="http://schemas.microsoft.com/office/drawing/2014/main" id="{7DE385CD-B5DC-48F3-9F83-9264872B9A2F}"/>
              </a:ext>
            </a:extLst>
          </p:cNvPr>
          <p:cNvSpPr>
            <a:spLocks noEditPoints="1"/>
          </p:cNvSpPr>
          <p:nvPr/>
        </p:nvSpPr>
        <p:spPr bwMode="auto">
          <a:xfrm>
            <a:off x="315853" y="1723566"/>
            <a:ext cx="125481" cy="97995"/>
          </a:xfrm>
          <a:custGeom>
            <a:avLst/>
            <a:gdLst>
              <a:gd name="T0" fmla="*/ 1163 w 1519"/>
              <a:gd name="T1" fmla="*/ 1166 h 1178"/>
              <a:gd name="T2" fmla="*/ 1272 w 1519"/>
              <a:gd name="T3" fmla="*/ 1099 h 1178"/>
              <a:gd name="T4" fmla="*/ 1455 w 1519"/>
              <a:gd name="T5" fmla="*/ 1011 h 1178"/>
              <a:gd name="T6" fmla="*/ 1433 w 1519"/>
              <a:gd name="T7" fmla="*/ 887 h 1178"/>
              <a:gd name="T8" fmla="*/ 1420 w 1519"/>
              <a:gd name="T9" fmla="*/ 818 h 1178"/>
              <a:gd name="T10" fmla="*/ 1327 w 1519"/>
              <a:gd name="T11" fmla="*/ 758 h 1178"/>
              <a:gd name="T12" fmla="*/ 1216 w 1519"/>
              <a:gd name="T13" fmla="*/ 738 h 1178"/>
              <a:gd name="T14" fmla="*/ 1221 w 1519"/>
              <a:gd name="T15" fmla="*/ 796 h 1178"/>
              <a:gd name="T16" fmla="*/ 1149 w 1519"/>
              <a:gd name="T17" fmla="*/ 862 h 1178"/>
              <a:gd name="T18" fmla="*/ 1145 w 1519"/>
              <a:gd name="T19" fmla="*/ 1032 h 1178"/>
              <a:gd name="T20" fmla="*/ 1163 w 1519"/>
              <a:gd name="T21" fmla="*/ 1166 h 1178"/>
              <a:gd name="T22" fmla="*/ 14 w 1519"/>
              <a:gd name="T23" fmla="*/ 165 h 1178"/>
              <a:gd name="T24" fmla="*/ 73 w 1519"/>
              <a:gd name="T25" fmla="*/ 82 h 1178"/>
              <a:gd name="T26" fmla="*/ 14 w 1519"/>
              <a:gd name="T27" fmla="*/ 165 h 1178"/>
              <a:gd name="T28" fmla="*/ 254 w 1519"/>
              <a:gd name="T29" fmla="*/ 133 h 1178"/>
              <a:gd name="T30" fmla="*/ 279 w 1519"/>
              <a:gd name="T31" fmla="*/ 4 h 1178"/>
              <a:gd name="T32" fmla="*/ 254 w 1519"/>
              <a:gd name="T33" fmla="*/ 133 h 1178"/>
              <a:gd name="T34" fmla="*/ 703 w 1519"/>
              <a:gd name="T35" fmla="*/ 353 h 1178"/>
              <a:gd name="T36" fmla="*/ 684 w 1519"/>
              <a:gd name="T37" fmla="*/ 205 h 1178"/>
              <a:gd name="T38" fmla="*/ 591 w 1519"/>
              <a:gd name="T39" fmla="*/ 263 h 1178"/>
              <a:gd name="T40" fmla="*/ 703 w 1519"/>
              <a:gd name="T41" fmla="*/ 353 h 1178"/>
              <a:gd name="T42" fmla="*/ 973 w 1519"/>
              <a:gd name="T43" fmla="*/ 427 h 1178"/>
              <a:gd name="T44" fmla="*/ 1018 w 1519"/>
              <a:gd name="T45" fmla="*/ 382 h 1178"/>
              <a:gd name="T46" fmla="*/ 851 w 1519"/>
              <a:gd name="T47" fmla="*/ 412 h 1178"/>
              <a:gd name="T48" fmla="*/ 973 w 1519"/>
              <a:gd name="T49" fmla="*/ 427 h 1178"/>
              <a:gd name="T50" fmla="*/ 934 w 1519"/>
              <a:gd name="T51" fmla="*/ 537 h 1178"/>
              <a:gd name="T52" fmla="*/ 902 w 1519"/>
              <a:gd name="T53" fmla="*/ 477 h 1178"/>
              <a:gd name="T54" fmla="*/ 934 w 1519"/>
              <a:gd name="T55" fmla="*/ 537 h 1178"/>
              <a:gd name="T56" fmla="*/ 1083 w 1519"/>
              <a:gd name="T57" fmla="*/ 593 h 1178"/>
              <a:gd name="T58" fmla="*/ 1207 w 1519"/>
              <a:gd name="T59" fmla="*/ 518 h 1178"/>
              <a:gd name="T60" fmla="*/ 1101 w 1519"/>
              <a:gd name="T61" fmla="*/ 473 h 1178"/>
              <a:gd name="T62" fmla="*/ 1027 w 1519"/>
              <a:gd name="T63" fmla="*/ 451 h 1178"/>
              <a:gd name="T64" fmla="*/ 1045 w 1519"/>
              <a:gd name="T65" fmla="*/ 516 h 1178"/>
              <a:gd name="T66" fmla="*/ 1083 w 1519"/>
              <a:gd name="T67" fmla="*/ 593 h 1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9" h="1178">
                <a:moveTo>
                  <a:pt x="1163" y="1166"/>
                </a:moveTo>
                <a:cubicBezTo>
                  <a:pt x="1199" y="1178"/>
                  <a:pt x="1250" y="1120"/>
                  <a:pt x="1272" y="1099"/>
                </a:cubicBezTo>
                <a:cubicBezTo>
                  <a:pt x="1327" y="1051"/>
                  <a:pt x="1397" y="1051"/>
                  <a:pt x="1455" y="1011"/>
                </a:cubicBezTo>
                <a:cubicBezTo>
                  <a:pt x="1519" y="967"/>
                  <a:pt x="1449" y="935"/>
                  <a:pt x="1433" y="887"/>
                </a:cubicBezTo>
                <a:cubicBezTo>
                  <a:pt x="1424" y="860"/>
                  <a:pt x="1445" y="841"/>
                  <a:pt x="1420" y="818"/>
                </a:cubicBezTo>
                <a:cubicBezTo>
                  <a:pt x="1391" y="792"/>
                  <a:pt x="1359" y="778"/>
                  <a:pt x="1327" y="758"/>
                </a:cubicBezTo>
                <a:cubicBezTo>
                  <a:pt x="1300" y="742"/>
                  <a:pt x="1238" y="687"/>
                  <a:pt x="1216" y="738"/>
                </a:cubicBezTo>
                <a:cubicBezTo>
                  <a:pt x="1207" y="761"/>
                  <a:pt x="1224" y="775"/>
                  <a:pt x="1221" y="796"/>
                </a:cubicBezTo>
                <a:cubicBezTo>
                  <a:pt x="1217" y="824"/>
                  <a:pt x="1167" y="845"/>
                  <a:pt x="1149" y="862"/>
                </a:cubicBezTo>
                <a:cubicBezTo>
                  <a:pt x="1102" y="907"/>
                  <a:pt x="1153" y="979"/>
                  <a:pt x="1145" y="1032"/>
                </a:cubicBezTo>
                <a:cubicBezTo>
                  <a:pt x="1137" y="1093"/>
                  <a:pt x="1098" y="1123"/>
                  <a:pt x="1163" y="1166"/>
                </a:cubicBezTo>
                <a:close/>
                <a:moveTo>
                  <a:pt x="14" y="165"/>
                </a:moveTo>
                <a:cubicBezTo>
                  <a:pt x="28" y="134"/>
                  <a:pt x="74" y="122"/>
                  <a:pt x="73" y="82"/>
                </a:cubicBezTo>
                <a:cubicBezTo>
                  <a:pt x="49" y="102"/>
                  <a:pt x="0" y="126"/>
                  <a:pt x="14" y="165"/>
                </a:cubicBezTo>
                <a:close/>
                <a:moveTo>
                  <a:pt x="254" y="133"/>
                </a:moveTo>
                <a:cubicBezTo>
                  <a:pt x="288" y="113"/>
                  <a:pt x="367" y="0"/>
                  <a:pt x="279" y="4"/>
                </a:cubicBezTo>
                <a:cubicBezTo>
                  <a:pt x="176" y="9"/>
                  <a:pt x="124" y="114"/>
                  <a:pt x="254" y="133"/>
                </a:cubicBezTo>
                <a:close/>
                <a:moveTo>
                  <a:pt x="703" y="353"/>
                </a:moveTo>
                <a:cubicBezTo>
                  <a:pt x="785" y="367"/>
                  <a:pt x="699" y="204"/>
                  <a:pt x="684" y="205"/>
                </a:cubicBezTo>
                <a:cubicBezTo>
                  <a:pt x="663" y="206"/>
                  <a:pt x="591" y="239"/>
                  <a:pt x="591" y="263"/>
                </a:cubicBezTo>
                <a:cubicBezTo>
                  <a:pt x="591" y="321"/>
                  <a:pt x="674" y="319"/>
                  <a:pt x="703" y="353"/>
                </a:cubicBezTo>
                <a:close/>
                <a:moveTo>
                  <a:pt x="973" y="427"/>
                </a:moveTo>
                <a:cubicBezTo>
                  <a:pt x="1000" y="428"/>
                  <a:pt x="1020" y="410"/>
                  <a:pt x="1018" y="382"/>
                </a:cubicBezTo>
                <a:cubicBezTo>
                  <a:pt x="970" y="394"/>
                  <a:pt x="867" y="336"/>
                  <a:pt x="851" y="412"/>
                </a:cubicBezTo>
                <a:cubicBezTo>
                  <a:pt x="894" y="408"/>
                  <a:pt x="932" y="416"/>
                  <a:pt x="973" y="427"/>
                </a:cubicBezTo>
                <a:close/>
                <a:moveTo>
                  <a:pt x="934" y="537"/>
                </a:moveTo>
                <a:cubicBezTo>
                  <a:pt x="993" y="519"/>
                  <a:pt x="948" y="457"/>
                  <a:pt x="902" y="477"/>
                </a:cubicBezTo>
                <a:cubicBezTo>
                  <a:pt x="911" y="498"/>
                  <a:pt x="922" y="518"/>
                  <a:pt x="934" y="537"/>
                </a:cubicBezTo>
                <a:close/>
                <a:moveTo>
                  <a:pt x="1083" y="593"/>
                </a:moveTo>
                <a:cubicBezTo>
                  <a:pt x="1115" y="580"/>
                  <a:pt x="1227" y="581"/>
                  <a:pt x="1207" y="518"/>
                </a:cubicBezTo>
                <a:cubicBezTo>
                  <a:pt x="1189" y="462"/>
                  <a:pt x="1141" y="480"/>
                  <a:pt x="1101" y="473"/>
                </a:cubicBezTo>
                <a:cubicBezTo>
                  <a:pt x="1078" y="469"/>
                  <a:pt x="1046" y="415"/>
                  <a:pt x="1027" y="451"/>
                </a:cubicBezTo>
                <a:cubicBezTo>
                  <a:pt x="1011" y="481"/>
                  <a:pt x="1017" y="498"/>
                  <a:pt x="1045" y="516"/>
                </a:cubicBezTo>
                <a:cubicBezTo>
                  <a:pt x="1083" y="541"/>
                  <a:pt x="1058" y="561"/>
                  <a:pt x="1083" y="59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8" name="꙱ Haiti (Republic of Haiti) (HT) (H)">
            <a:extLst>
              <a:ext uri="{FF2B5EF4-FFF2-40B4-BE49-F238E27FC236}">
                <a16:creationId xmlns:a16="http://schemas.microsoft.com/office/drawing/2014/main" id="{ECE3D406-B8EE-4871-ACFF-130A7CAAAEB4}"/>
              </a:ext>
            </a:extLst>
          </p:cNvPr>
          <p:cNvSpPr>
            <a:spLocks noEditPoints="1"/>
          </p:cNvSpPr>
          <p:nvPr/>
        </p:nvSpPr>
        <p:spPr bwMode="auto">
          <a:xfrm>
            <a:off x="2481294" y="1788099"/>
            <a:ext cx="83654" cy="63338"/>
          </a:xfrm>
          <a:custGeom>
            <a:avLst/>
            <a:gdLst>
              <a:gd name="T0" fmla="*/ 180 w 1005"/>
              <a:gd name="T1" fmla="*/ 516 h 772"/>
              <a:gd name="T2" fmla="*/ 343 w 1005"/>
              <a:gd name="T3" fmla="*/ 537 h 772"/>
              <a:gd name="T4" fmla="*/ 400 w 1005"/>
              <a:gd name="T5" fmla="*/ 569 h 772"/>
              <a:gd name="T6" fmla="*/ 638 w 1005"/>
              <a:gd name="T7" fmla="*/ 552 h 772"/>
              <a:gd name="T8" fmla="*/ 726 w 1005"/>
              <a:gd name="T9" fmla="*/ 525 h 772"/>
              <a:gd name="T10" fmla="*/ 619 w 1005"/>
              <a:gd name="T11" fmla="*/ 337 h 772"/>
              <a:gd name="T12" fmla="*/ 533 w 1005"/>
              <a:gd name="T13" fmla="*/ 162 h 772"/>
              <a:gd name="T14" fmla="*/ 469 w 1005"/>
              <a:gd name="T15" fmla="*/ 93 h 772"/>
              <a:gd name="T16" fmla="*/ 764 w 1005"/>
              <a:gd name="T17" fmla="*/ 98 h 772"/>
              <a:gd name="T18" fmla="*/ 957 w 1005"/>
              <a:gd name="T19" fmla="*/ 153 h 772"/>
              <a:gd name="T20" fmla="*/ 953 w 1005"/>
              <a:gd name="T21" fmla="*/ 295 h 772"/>
              <a:gd name="T22" fmla="*/ 920 w 1005"/>
              <a:gd name="T23" fmla="*/ 421 h 772"/>
              <a:gd name="T24" fmla="*/ 833 w 1005"/>
              <a:gd name="T25" fmla="*/ 528 h 772"/>
              <a:gd name="T26" fmla="*/ 891 w 1005"/>
              <a:gd name="T27" fmla="*/ 621 h 772"/>
              <a:gd name="T28" fmla="*/ 881 w 1005"/>
              <a:gd name="T29" fmla="*/ 730 h 772"/>
              <a:gd name="T30" fmla="*/ 613 w 1005"/>
              <a:gd name="T31" fmla="*/ 676 h 772"/>
              <a:gd name="T32" fmla="*/ 260 w 1005"/>
              <a:gd name="T33" fmla="*/ 694 h 772"/>
              <a:gd name="T34" fmla="*/ 103 w 1005"/>
              <a:gd name="T35" fmla="*/ 631 h 772"/>
              <a:gd name="T36" fmla="*/ 180 w 1005"/>
              <a:gd name="T37" fmla="*/ 516 h 772"/>
              <a:gd name="T38" fmla="*/ 661 w 1005"/>
              <a:gd name="T39" fmla="*/ 29 h 772"/>
              <a:gd name="T40" fmla="*/ 631 w 1005"/>
              <a:gd name="T41" fmla="*/ 20 h 772"/>
              <a:gd name="T42" fmla="*/ 702 w 1005"/>
              <a:gd name="T43" fmla="*/ 29 h 772"/>
              <a:gd name="T44" fmla="*/ 661 w 1005"/>
              <a:gd name="T45" fmla="*/ 29 h 772"/>
              <a:gd name="T46" fmla="*/ 581 w 1005"/>
              <a:gd name="T47" fmla="*/ 495 h 772"/>
              <a:gd name="T48" fmla="*/ 461 w 1005"/>
              <a:gd name="T49" fmla="*/ 403 h 772"/>
              <a:gd name="T50" fmla="*/ 581 w 1005"/>
              <a:gd name="T51" fmla="*/ 495 h 772"/>
              <a:gd name="T52" fmla="*/ 316 w 1005"/>
              <a:gd name="T53" fmla="*/ 724 h 772"/>
              <a:gd name="T54" fmla="*/ 284 w 1005"/>
              <a:gd name="T55" fmla="*/ 715 h 772"/>
              <a:gd name="T56" fmla="*/ 316 w 1005"/>
              <a:gd name="T57" fmla="*/ 724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05" h="772">
                <a:moveTo>
                  <a:pt x="180" y="516"/>
                </a:moveTo>
                <a:cubicBezTo>
                  <a:pt x="251" y="545"/>
                  <a:pt x="275" y="534"/>
                  <a:pt x="343" y="537"/>
                </a:cubicBezTo>
                <a:cubicBezTo>
                  <a:pt x="261" y="547"/>
                  <a:pt x="380" y="567"/>
                  <a:pt x="400" y="569"/>
                </a:cubicBezTo>
                <a:cubicBezTo>
                  <a:pt x="653" y="600"/>
                  <a:pt x="553" y="581"/>
                  <a:pt x="638" y="552"/>
                </a:cubicBezTo>
                <a:cubicBezTo>
                  <a:pt x="670" y="541"/>
                  <a:pt x="721" y="565"/>
                  <a:pt x="726" y="525"/>
                </a:cubicBezTo>
                <a:cubicBezTo>
                  <a:pt x="735" y="453"/>
                  <a:pt x="600" y="430"/>
                  <a:pt x="619" y="337"/>
                </a:cubicBezTo>
                <a:cubicBezTo>
                  <a:pt x="637" y="246"/>
                  <a:pt x="651" y="186"/>
                  <a:pt x="533" y="162"/>
                </a:cubicBezTo>
                <a:cubicBezTo>
                  <a:pt x="487" y="153"/>
                  <a:pt x="377" y="158"/>
                  <a:pt x="469" y="93"/>
                </a:cubicBezTo>
                <a:cubicBezTo>
                  <a:pt x="576" y="18"/>
                  <a:pt x="658" y="67"/>
                  <a:pt x="764" y="98"/>
                </a:cubicBezTo>
                <a:cubicBezTo>
                  <a:pt x="824" y="116"/>
                  <a:pt x="925" y="96"/>
                  <a:pt x="957" y="153"/>
                </a:cubicBezTo>
                <a:cubicBezTo>
                  <a:pt x="985" y="225"/>
                  <a:pt x="926" y="265"/>
                  <a:pt x="953" y="295"/>
                </a:cubicBezTo>
                <a:cubicBezTo>
                  <a:pt x="1005" y="352"/>
                  <a:pt x="878" y="379"/>
                  <a:pt x="920" y="421"/>
                </a:cubicBezTo>
                <a:cubicBezTo>
                  <a:pt x="965" y="465"/>
                  <a:pt x="874" y="530"/>
                  <a:pt x="833" y="528"/>
                </a:cubicBezTo>
                <a:lnTo>
                  <a:pt x="891" y="621"/>
                </a:lnTo>
                <a:cubicBezTo>
                  <a:pt x="909" y="650"/>
                  <a:pt x="892" y="713"/>
                  <a:pt x="881" y="730"/>
                </a:cubicBezTo>
                <a:cubicBezTo>
                  <a:pt x="818" y="641"/>
                  <a:pt x="706" y="652"/>
                  <a:pt x="613" y="676"/>
                </a:cubicBezTo>
                <a:cubicBezTo>
                  <a:pt x="524" y="699"/>
                  <a:pt x="316" y="591"/>
                  <a:pt x="260" y="694"/>
                </a:cubicBezTo>
                <a:cubicBezTo>
                  <a:pt x="218" y="772"/>
                  <a:pt x="167" y="642"/>
                  <a:pt x="103" y="631"/>
                </a:cubicBezTo>
                <a:cubicBezTo>
                  <a:pt x="0" y="613"/>
                  <a:pt x="106" y="467"/>
                  <a:pt x="180" y="516"/>
                </a:cubicBezTo>
                <a:close/>
                <a:moveTo>
                  <a:pt x="661" y="29"/>
                </a:moveTo>
                <a:cubicBezTo>
                  <a:pt x="651" y="26"/>
                  <a:pt x="641" y="23"/>
                  <a:pt x="631" y="20"/>
                </a:cubicBezTo>
                <a:cubicBezTo>
                  <a:pt x="654" y="0"/>
                  <a:pt x="684" y="7"/>
                  <a:pt x="702" y="29"/>
                </a:cubicBezTo>
                <a:cubicBezTo>
                  <a:pt x="689" y="29"/>
                  <a:pt x="675" y="29"/>
                  <a:pt x="661" y="29"/>
                </a:cubicBezTo>
                <a:close/>
                <a:moveTo>
                  <a:pt x="581" y="495"/>
                </a:moveTo>
                <a:cubicBezTo>
                  <a:pt x="573" y="489"/>
                  <a:pt x="400" y="416"/>
                  <a:pt x="461" y="403"/>
                </a:cubicBezTo>
                <a:cubicBezTo>
                  <a:pt x="500" y="395"/>
                  <a:pt x="612" y="440"/>
                  <a:pt x="581" y="495"/>
                </a:cubicBezTo>
                <a:close/>
                <a:moveTo>
                  <a:pt x="316" y="724"/>
                </a:moveTo>
                <a:cubicBezTo>
                  <a:pt x="306" y="721"/>
                  <a:pt x="295" y="718"/>
                  <a:pt x="284" y="715"/>
                </a:cubicBezTo>
                <a:cubicBezTo>
                  <a:pt x="307" y="706"/>
                  <a:pt x="302" y="715"/>
                  <a:pt x="316" y="72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9" name="꙱ Guyana (Co-operative Republic of Guyana) (GY) (H)">
            <a:extLst>
              <a:ext uri="{FF2B5EF4-FFF2-40B4-BE49-F238E27FC236}">
                <a16:creationId xmlns:a16="http://schemas.microsoft.com/office/drawing/2014/main" id="{CC6C582A-ABDF-41CF-90EA-BFA6A35DE504}"/>
              </a:ext>
            </a:extLst>
          </p:cNvPr>
          <p:cNvSpPr>
            <a:spLocks/>
          </p:cNvSpPr>
          <p:nvPr/>
        </p:nvSpPr>
        <p:spPr bwMode="auto">
          <a:xfrm>
            <a:off x="2796789" y="2127495"/>
            <a:ext cx="124286" cy="216305"/>
          </a:xfrm>
          <a:custGeom>
            <a:avLst/>
            <a:gdLst>
              <a:gd name="T0" fmla="*/ 731 w 1511"/>
              <a:gd name="T1" fmla="*/ 177 h 2616"/>
              <a:gd name="T2" fmla="*/ 875 w 1511"/>
              <a:gd name="T3" fmla="*/ 340 h 2616"/>
              <a:gd name="T4" fmla="*/ 926 w 1511"/>
              <a:gd name="T5" fmla="*/ 535 h 2616"/>
              <a:gd name="T6" fmla="*/ 884 w 1511"/>
              <a:gd name="T7" fmla="*/ 651 h 2616"/>
              <a:gd name="T8" fmla="*/ 855 w 1511"/>
              <a:gd name="T9" fmla="*/ 769 h 2616"/>
              <a:gd name="T10" fmla="*/ 995 w 1511"/>
              <a:gd name="T11" fmla="*/ 605 h 2616"/>
              <a:gd name="T12" fmla="*/ 1220 w 1511"/>
              <a:gd name="T13" fmla="*/ 807 h 2616"/>
              <a:gd name="T14" fmla="*/ 1268 w 1511"/>
              <a:gd name="T15" fmla="*/ 1149 h 2616"/>
              <a:gd name="T16" fmla="*/ 1261 w 1511"/>
              <a:gd name="T17" fmla="*/ 1250 h 2616"/>
              <a:gd name="T18" fmla="*/ 1048 w 1511"/>
              <a:gd name="T19" fmla="*/ 1342 h 2616"/>
              <a:gd name="T20" fmla="*/ 1041 w 1511"/>
              <a:gd name="T21" fmla="*/ 1560 h 2616"/>
              <a:gd name="T22" fmla="*/ 1121 w 1511"/>
              <a:gd name="T23" fmla="*/ 1760 h 2616"/>
              <a:gd name="T24" fmla="*/ 1196 w 1511"/>
              <a:gd name="T25" fmla="*/ 1852 h 2616"/>
              <a:gd name="T26" fmla="*/ 1286 w 1511"/>
              <a:gd name="T27" fmla="*/ 1984 h 2616"/>
              <a:gd name="T28" fmla="*/ 1386 w 1511"/>
              <a:gd name="T29" fmla="*/ 2219 h 2616"/>
              <a:gd name="T30" fmla="*/ 1511 w 1511"/>
              <a:gd name="T31" fmla="*/ 2351 h 2616"/>
              <a:gd name="T32" fmla="*/ 1213 w 1511"/>
              <a:gd name="T33" fmla="*/ 2365 h 2616"/>
              <a:gd name="T34" fmla="*/ 1173 w 1511"/>
              <a:gd name="T35" fmla="*/ 2412 h 2616"/>
              <a:gd name="T36" fmla="*/ 1080 w 1511"/>
              <a:gd name="T37" fmla="*/ 2438 h 2616"/>
              <a:gd name="T38" fmla="*/ 948 w 1511"/>
              <a:gd name="T39" fmla="*/ 2489 h 2616"/>
              <a:gd name="T40" fmla="*/ 899 w 1511"/>
              <a:gd name="T41" fmla="*/ 2520 h 2616"/>
              <a:gd name="T42" fmla="*/ 870 w 1511"/>
              <a:gd name="T43" fmla="*/ 2532 h 2616"/>
              <a:gd name="T44" fmla="*/ 875 w 1511"/>
              <a:gd name="T45" fmla="*/ 2570 h 2616"/>
              <a:gd name="T46" fmla="*/ 742 w 1511"/>
              <a:gd name="T47" fmla="*/ 2604 h 2616"/>
              <a:gd name="T48" fmla="*/ 703 w 1511"/>
              <a:gd name="T49" fmla="*/ 2571 h 2616"/>
              <a:gd name="T50" fmla="*/ 620 w 1511"/>
              <a:gd name="T51" fmla="*/ 2527 h 2616"/>
              <a:gd name="T52" fmla="*/ 501 w 1511"/>
              <a:gd name="T53" fmla="*/ 2417 h 2616"/>
              <a:gd name="T54" fmla="*/ 513 w 1511"/>
              <a:gd name="T55" fmla="*/ 2387 h 2616"/>
              <a:gd name="T56" fmla="*/ 482 w 1511"/>
              <a:gd name="T57" fmla="*/ 2324 h 2616"/>
              <a:gd name="T58" fmla="*/ 448 w 1511"/>
              <a:gd name="T59" fmla="*/ 2219 h 2616"/>
              <a:gd name="T60" fmla="*/ 416 w 1511"/>
              <a:gd name="T61" fmla="*/ 1974 h 2616"/>
              <a:gd name="T62" fmla="*/ 468 w 1511"/>
              <a:gd name="T63" fmla="*/ 1812 h 2616"/>
              <a:gd name="T64" fmla="*/ 511 w 1511"/>
              <a:gd name="T65" fmla="*/ 1724 h 2616"/>
              <a:gd name="T66" fmla="*/ 551 w 1511"/>
              <a:gd name="T67" fmla="*/ 1619 h 2616"/>
              <a:gd name="T68" fmla="*/ 501 w 1511"/>
              <a:gd name="T69" fmla="*/ 1529 h 2616"/>
              <a:gd name="T70" fmla="*/ 483 w 1511"/>
              <a:gd name="T71" fmla="*/ 1458 h 2616"/>
              <a:gd name="T72" fmla="*/ 387 w 1511"/>
              <a:gd name="T73" fmla="*/ 1423 h 2616"/>
              <a:gd name="T74" fmla="*/ 425 w 1511"/>
              <a:gd name="T75" fmla="*/ 1308 h 2616"/>
              <a:gd name="T76" fmla="*/ 393 w 1511"/>
              <a:gd name="T77" fmla="*/ 1183 h 2616"/>
              <a:gd name="T78" fmla="*/ 194 w 1511"/>
              <a:gd name="T79" fmla="*/ 1179 h 2616"/>
              <a:gd name="T80" fmla="*/ 0 w 1511"/>
              <a:gd name="T81" fmla="*/ 923 h 2616"/>
              <a:gd name="T82" fmla="*/ 72 w 1511"/>
              <a:gd name="T83" fmla="*/ 744 h 2616"/>
              <a:gd name="T84" fmla="*/ 131 w 1511"/>
              <a:gd name="T85" fmla="*/ 644 h 2616"/>
              <a:gd name="T86" fmla="*/ 189 w 1511"/>
              <a:gd name="T87" fmla="*/ 621 h 2616"/>
              <a:gd name="T88" fmla="*/ 255 w 1511"/>
              <a:gd name="T89" fmla="*/ 597 h 2616"/>
              <a:gd name="T90" fmla="*/ 350 w 1511"/>
              <a:gd name="T91" fmla="*/ 538 h 2616"/>
              <a:gd name="T92" fmla="*/ 313 w 1511"/>
              <a:gd name="T93" fmla="*/ 490 h 2616"/>
              <a:gd name="T94" fmla="*/ 247 w 1511"/>
              <a:gd name="T95" fmla="*/ 400 h 2616"/>
              <a:gd name="T96" fmla="*/ 278 w 1511"/>
              <a:gd name="T97" fmla="*/ 290 h 2616"/>
              <a:gd name="T98" fmla="*/ 345 w 1511"/>
              <a:gd name="T99" fmla="*/ 233 h 2616"/>
              <a:gd name="T100" fmla="*/ 487 w 1511"/>
              <a:gd name="T101" fmla="*/ 119 h 2616"/>
              <a:gd name="T102" fmla="*/ 469 w 1511"/>
              <a:gd name="T103" fmla="*/ 0 h 2616"/>
              <a:gd name="T104" fmla="*/ 644 w 1511"/>
              <a:gd name="T105" fmla="*/ 142 h 2616"/>
              <a:gd name="T106" fmla="*/ 540 w 1511"/>
              <a:gd name="T107" fmla="*/ 44 h 2616"/>
              <a:gd name="T108" fmla="*/ 731 w 1511"/>
              <a:gd name="T109" fmla="*/ 177 h 2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1" h="2616">
                <a:moveTo>
                  <a:pt x="731" y="177"/>
                </a:moveTo>
                <a:cubicBezTo>
                  <a:pt x="772" y="222"/>
                  <a:pt x="824" y="310"/>
                  <a:pt x="875" y="340"/>
                </a:cubicBezTo>
                <a:cubicBezTo>
                  <a:pt x="931" y="373"/>
                  <a:pt x="946" y="479"/>
                  <a:pt x="926" y="535"/>
                </a:cubicBezTo>
                <a:cubicBezTo>
                  <a:pt x="911" y="577"/>
                  <a:pt x="889" y="605"/>
                  <a:pt x="884" y="651"/>
                </a:cubicBezTo>
                <a:cubicBezTo>
                  <a:pt x="880" y="691"/>
                  <a:pt x="879" y="735"/>
                  <a:pt x="855" y="769"/>
                </a:cubicBezTo>
                <a:cubicBezTo>
                  <a:pt x="933" y="754"/>
                  <a:pt x="874" y="562"/>
                  <a:pt x="995" y="605"/>
                </a:cubicBezTo>
                <a:cubicBezTo>
                  <a:pt x="1086" y="638"/>
                  <a:pt x="1198" y="702"/>
                  <a:pt x="1220" y="807"/>
                </a:cubicBezTo>
                <a:cubicBezTo>
                  <a:pt x="1306" y="730"/>
                  <a:pt x="1396" y="995"/>
                  <a:pt x="1268" y="1149"/>
                </a:cubicBezTo>
                <a:cubicBezTo>
                  <a:pt x="1347" y="1171"/>
                  <a:pt x="1279" y="1228"/>
                  <a:pt x="1261" y="1250"/>
                </a:cubicBezTo>
                <a:cubicBezTo>
                  <a:pt x="1243" y="1271"/>
                  <a:pt x="1036" y="1205"/>
                  <a:pt x="1048" y="1342"/>
                </a:cubicBezTo>
                <a:cubicBezTo>
                  <a:pt x="1055" y="1425"/>
                  <a:pt x="1054" y="1479"/>
                  <a:pt x="1041" y="1560"/>
                </a:cubicBezTo>
                <a:cubicBezTo>
                  <a:pt x="1032" y="1615"/>
                  <a:pt x="1081" y="1723"/>
                  <a:pt x="1121" y="1760"/>
                </a:cubicBezTo>
                <a:cubicBezTo>
                  <a:pt x="1162" y="1798"/>
                  <a:pt x="1135" y="1844"/>
                  <a:pt x="1196" y="1852"/>
                </a:cubicBezTo>
                <a:cubicBezTo>
                  <a:pt x="1241" y="1859"/>
                  <a:pt x="1256" y="1789"/>
                  <a:pt x="1286" y="1984"/>
                </a:cubicBezTo>
                <a:cubicBezTo>
                  <a:pt x="1299" y="2068"/>
                  <a:pt x="1386" y="2137"/>
                  <a:pt x="1386" y="2219"/>
                </a:cubicBezTo>
                <a:cubicBezTo>
                  <a:pt x="1386" y="2303"/>
                  <a:pt x="1481" y="2300"/>
                  <a:pt x="1511" y="2351"/>
                </a:cubicBezTo>
                <a:cubicBezTo>
                  <a:pt x="1409" y="2416"/>
                  <a:pt x="1311" y="2285"/>
                  <a:pt x="1213" y="2365"/>
                </a:cubicBezTo>
                <a:cubicBezTo>
                  <a:pt x="1197" y="2379"/>
                  <a:pt x="1187" y="2397"/>
                  <a:pt x="1173" y="2412"/>
                </a:cubicBezTo>
                <a:cubicBezTo>
                  <a:pt x="1146" y="2439"/>
                  <a:pt x="1112" y="2427"/>
                  <a:pt x="1080" y="2438"/>
                </a:cubicBezTo>
                <a:cubicBezTo>
                  <a:pt x="1020" y="2459"/>
                  <a:pt x="1018" y="2488"/>
                  <a:pt x="948" y="2489"/>
                </a:cubicBezTo>
                <a:cubicBezTo>
                  <a:pt x="926" y="2490"/>
                  <a:pt x="913" y="2507"/>
                  <a:pt x="899" y="2520"/>
                </a:cubicBezTo>
                <a:cubicBezTo>
                  <a:pt x="889" y="2522"/>
                  <a:pt x="879" y="2526"/>
                  <a:pt x="870" y="2532"/>
                </a:cubicBezTo>
                <a:cubicBezTo>
                  <a:pt x="872" y="2545"/>
                  <a:pt x="874" y="2557"/>
                  <a:pt x="875" y="2570"/>
                </a:cubicBezTo>
                <a:cubicBezTo>
                  <a:pt x="859" y="2602"/>
                  <a:pt x="774" y="2616"/>
                  <a:pt x="742" y="2604"/>
                </a:cubicBezTo>
                <a:cubicBezTo>
                  <a:pt x="721" y="2598"/>
                  <a:pt x="732" y="2572"/>
                  <a:pt x="703" y="2571"/>
                </a:cubicBezTo>
                <a:cubicBezTo>
                  <a:pt x="679" y="2571"/>
                  <a:pt x="629" y="2552"/>
                  <a:pt x="620" y="2527"/>
                </a:cubicBezTo>
                <a:cubicBezTo>
                  <a:pt x="605" y="2486"/>
                  <a:pt x="546" y="2423"/>
                  <a:pt x="501" y="2417"/>
                </a:cubicBezTo>
                <a:lnTo>
                  <a:pt x="513" y="2387"/>
                </a:lnTo>
                <a:cubicBezTo>
                  <a:pt x="472" y="2390"/>
                  <a:pt x="477" y="2352"/>
                  <a:pt x="482" y="2324"/>
                </a:cubicBezTo>
                <a:cubicBezTo>
                  <a:pt x="490" y="2274"/>
                  <a:pt x="477" y="2255"/>
                  <a:pt x="448" y="2219"/>
                </a:cubicBezTo>
                <a:cubicBezTo>
                  <a:pt x="398" y="2159"/>
                  <a:pt x="400" y="2045"/>
                  <a:pt x="416" y="1974"/>
                </a:cubicBezTo>
                <a:cubicBezTo>
                  <a:pt x="427" y="1920"/>
                  <a:pt x="468" y="1870"/>
                  <a:pt x="468" y="1812"/>
                </a:cubicBezTo>
                <a:cubicBezTo>
                  <a:pt x="468" y="1762"/>
                  <a:pt x="482" y="1766"/>
                  <a:pt x="511" y="1724"/>
                </a:cubicBezTo>
                <a:cubicBezTo>
                  <a:pt x="529" y="1697"/>
                  <a:pt x="568" y="1651"/>
                  <a:pt x="551" y="1619"/>
                </a:cubicBezTo>
                <a:cubicBezTo>
                  <a:pt x="537" y="1594"/>
                  <a:pt x="501" y="1559"/>
                  <a:pt x="501" y="1529"/>
                </a:cubicBezTo>
                <a:cubicBezTo>
                  <a:pt x="501" y="1500"/>
                  <a:pt x="517" y="1472"/>
                  <a:pt x="483" y="1458"/>
                </a:cubicBezTo>
                <a:cubicBezTo>
                  <a:pt x="460" y="1448"/>
                  <a:pt x="401" y="1447"/>
                  <a:pt x="387" y="1423"/>
                </a:cubicBezTo>
                <a:cubicBezTo>
                  <a:pt x="374" y="1401"/>
                  <a:pt x="421" y="1333"/>
                  <a:pt x="425" y="1308"/>
                </a:cubicBezTo>
                <a:cubicBezTo>
                  <a:pt x="433" y="1264"/>
                  <a:pt x="427" y="1214"/>
                  <a:pt x="393" y="1183"/>
                </a:cubicBezTo>
                <a:cubicBezTo>
                  <a:pt x="341" y="1137"/>
                  <a:pt x="257" y="1210"/>
                  <a:pt x="194" y="1179"/>
                </a:cubicBezTo>
                <a:cubicBezTo>
                  <a:pt x="120" y="1142"/>
                  <a:pt x="33" y="996"/>
                  <a:pt x="0" y="923"/>
                </a:cubicBezTo>
                <a:cubicBezTo>
                  <a:pt x="30" y="864"/>
                  <a:pt x="80" y="835"/>
                  <a:pt x="72" y="744"/>
                </a:cubicBezTo>
                <a:cubicBezTo>
                  <a:pt x="66" y="683"/>
                  <a:pt x="94" y="664"/>
                  <a:pt x="131" y="644"/>
                </a:cubicBezTo>
                <a:cubicBezTo>
                  <a:pt x="140" y="639"/>
                  <a:pt x="161" y="602"/>
                  <a:pt x="189" y="621"/>
                </a:cubicBezTo>
                <a:cubicBezTo>
                  <a:pt x="225" y="645"/>
                  <a:pt x="223" y="619"/>
                  <a:pt x="255" y="597"/>
                </a:cubicBezTo>
                <a:cubicBezTo>
                  <a:pt x="282" y="578"/>
                  <a:pt x="336" y="564"/>
                  <a:pt x="350" y="538"/>
                </a:cubicBezTo>
                <a:cubicBezTo>
                  <a:pt x="362" y="514"/>
                  <a:pt x="343" y="479"/>
                  <a:pt x="313" y="490"/>
                </a:cubicBezTo>
                <a:cubicBezTo>
                  <a:pt x="239" y="516"/>
                  <a:pt x="278" y="441"/>
                  <a:pt x="247" y="400"/>
                </a:cubicBezTo>
                <a:cubicBezTo>
                  <a:pt x="218" y="362"/>
                  <a:pt x="254" y="319"/>
                  <a:pt x="278" y="290"/>
                </a:cubicBezTo>
                <a:cubicBezTo>
                  <a:pt x="308" y="253"/>
                  <a:pt x="302" y="255"/>
                  <a:pt x="345" y="233"/>
                </a:cubicBezTo>
                <a:cubicBezTo>
                  <a:pt x="403" y="203"/>
                  <a:pt x="434" y="145"/>
                  <a:pt x="487" y="119"/>
                </a:cubicBezTo>
                <a:cubicBezTo>
                  <a:pt x="558" y="85"/>
                  <a:pt x="501" y="58"/>
                  <a:pt x="469" y="0"/>
                </a:cubicBezTo>
                <a:cubicBezTo>
                  <a:pt x="517" y="57"/>
                  <a:pt x="588" y="94"/>
                  <a:pt x="644" y="142"/>
                </a:cubicBezTo>
                <a:cubicBezTo>
                  <a:pt x="617" y="101"/>
                  <a:pt x="561" y="91"/>
                  <a:pt x="540" y="44"/>
                </a:cubicBezTo>
                <a:cubicBezTo>
                  <a:pt x="609" y="75"/>
                  <a:pt x="680" y="121"/>
                  <a:pt x="731" y="17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0" name="꙱ Guinea-Bissau (Republic of Guinea-Bissau) (GW) (H)">
            <a:extLst>
              <a:ext uri="{FF2B5EF4-FFF2-40B4-BE49-F238E27FC236}">
                <a16:creationId xmlns:a16="http://schemas.microsoft.com/office/drawing/2014/main" id="{E01BA7CF-5142-4338-9BD4-A46029F1A39A}"/>
              </a:ext>
            </a:extLst>
          </p:cNvPr>
          <p:cNvSpPr>
            <a:spLocks noEditPoints="1"/>
          </p:cNvSpPr>
          <p:nvPr/>
        </p:nvSpPr>
        <p:spPr bwMode="auto">
          <a:xfrm>
            <a:off x="3959579" y="2004404"/>
            <a:ext cx="82459" cy="52582"/>
          </a:xfrm>
          <a:custGeom>
            <a:avLst/>
            <a:gdLst>
              <a:gd name="T0" fmla="*/ 0 w 1000"/>
              <a:gd name="T1" fmla="*/ 143 h 636"/>
              <a:gd name="T2" fmla="*/ 97 w 1000"/>
              <a:gd name="T3" fmla="*/ 124 h 636"/>
              <a:gd name="T4" fmla="*/ 199 w 1000"/>
              <a:gd name="T5" fmla="*/ 90 h 636"/>
              <a:gd name="T6" fmla="*/ 417 w 1000"/>
              <a:gd name="T7" fmla="*/ 51 h 636"/>
              <a:gd name="T8" fmla="*/ 620 w 1000"/>
              <a:gd name="T9" fmla="*/ 15 h 636"/>
              <a:gd name="T10" fmla="*/ 942 w 1000"/>
              <a:gd name="T11" fmla="*/ 16 h 636"/>
              <a:gd name="T12" fmla="*/ 941 w 1000"/>
              <a:gd name="T13" fmla="*/ 142 h 636"/>
              <a:gd name="T14" fmla="*/ 858 w 1000"/>
              <a:gd name="T15" fmla="*/ 188 h 636"/>
              <a:gd name="T16" fmla="*/ 924 w 1000"/>
              <a:gd name="T17" fmla="*/ 350 h 636"/>
              <a:gd name="T18" fmla="*/ 777 w 1000"/>
              <a:gd name="T19" fmla="*/ 379 h 636"/>
              <a:gd name="T20" fmla="*/ 628 w 1000"/>
              <a:gd name="T21" fmla="*/ 438 h 636"/>
              <a:gd name="T22" fmla="*/ 502 w 1000"/>
              <a:gd name="T23" fmla="*/ 636 h 636"/>
              <a:gd name="T24" fmla="*/ 401 w 1000"/>
              <a:gd name="T25" fmla="*/ 514 h 636"/>
              <a:gd name="T26" fmla="*/ 422 w 1000"/>
              <a:gd name="T27" fmla="*/ 482 h 636"/>
              <a:gd name="T28" fmla="*/ 504 w 1000"/>
              <a:gd name="T29" fmla="*/ 410 h 636"/>
              <a:gd name="T30" fmla="*/ 401 w 1000"/>
              <a:gd name="T31" fmla="*/ 416 h 636"/>
              <a:gd name="T32" fmla="*/ 431 w 1000"/>
              <a:gd name="T33" fmla="*/ 306 h 636"/>
              <a:gd name="T34" fmla="*/ 555 w 1000"/>
              <a:gd name="T35" fmla="*/ 342 h 636"/>
              <a:gd name="T36" fmla="*/ 537 w 1000"/>
              <a:gd name="T37" fmla="*/ 274 h 636"/>
              <a:gd name="T38" fmla="*/ 481 w 1000"/>
              <a:gd name="T39" fmla="*/ 281 h 636"/>
              <a:gd name="T40" fmla="*/ 398 w 1000"/>
              <a:gd name="T41" fmla="*/ 283 h 636"/>
              <a:gd name="T42" fmla="*/ 328 w 1000"/>
              <a:gd name="T43" fmla="*/ 327 h 636"/>
              <a:gd name="T44" fmla="*/ 229 w 1000"/>
              <a:gd name="T45" fmla="*/ 354 h 636"/>
              <a:gd name="T46" fmla="*/ 312 w 1000"/>
              <a:gd name="T47" fmla="*/ 253 h 636"/>
              <a:gd name="T48" fmla="*/ 169 w 1000"/>
              <a:gd name="T49" fmla="*/ 290 h 636"/>
              <a:gd name="T50" fmla="*/ 181 w 1000"/>
              <a:gd name="T51" fmla="*/ 149 h 636"/>
              <a:gd name="T52" fmla="*/ 125 w 1000"/>
              <a:gd name="T53" fmla="*/ 158 h 636"/>
              <a:gd name="T54" fmla="*/ 92 w 1000"/>
              <a:gd name="T55" fmla="*/ 191 h 636"/>
              <a:gd name="T56" fmla="*/ 0 w 1000"/>
              <a:gd name="T57" fmla="*/ 143 h 636"/>
              <a:gd name="T58" fmla="*/ 119 w 1000"/>
              <a:gd name="T59" fmla="*/ 443 h 636"/>
              <a:gd name="T60" fmla="*/ 116 w 1000"/>
              <a:gd name="T61" fmla="*/ 419 h 636"/>
              <a:gd name="T62" fmla="*/ 86 w 1000"/>
              <a:gd name="T63" fmla="*/ 443 h 636"/>
              <a:gd name="T64" fmla="*/ 119 w 1000"/>
              <a:gd name="T65" fmla="*/ 443 h 636"/>
              <a:gd name="T66" fmla="*/ 433 w 1000"/>
              <a:gd name="T67" fmla="*/ 562 h 636"/>
              <a:gd name="T68" fmla="*/ 404 w 1000"/>
              <a:gd name="T69" fmla="*/ 538 h 636"/>
              <a:gd name="T70" fmla="*/ 433 w 1000"/>
              <a:gd name="T71" fmla="*/ 562 h 636"/>
              <a:gd name="T72" fmla="*/ 288 w 1000"/>
              <a:gd name="T73" fmla="*/ 556 h 636"/>
              <a:gd name="T74" fmla="*/ 321 w 1000"/>
              <a:gd name="T75" fmla="*/ 505 h 636"/>
              <a:gd name="T76" fmla="*/ 288 w 1000"/>
              <a:gd name="T77" fmla="*/ 556 h 636"/>
              <a:gd name="T78" fmla="*/ 211 w 1000"/>
              <a:gd name="T79" fmla="*/ 428 h 636"/>
              <a:gd name="T80" fmla="*/ 199 w 1000"/>
              <a:gd name="T81" fmla="*/ 458 h 636"/>
              <a:gd name="T82" fmla="*/ 243 w 1000"/>
              <a:gd name="T83" fmla="*/ 431 h 636"/>
              <a:gd name="T84" fmla="*/ 211 w 1000"/>
              <a:gd name="T85" fmla="*/ 428 h 636"/>
              <a:gd name="T86" fmla="*/ 214 w 1000"/>
              <a:gd name="T87" fmla="*/ 297 h 636"/>
              <a:gd name="T88" fmla="*/ 169 w 1000"/>
              <a:gd name="T89" fmla="*/ 303 h 636"/>
              <a:gd name="T90" fmla="*/ 214 w 1000"/>
              <a:gd name="T91" fmla="*/ 297 h 636"/>
              <a:gd name="T92" fmla="*/ 163 w 1000"/>
              <a:gd name="T93" fmla="*/ 606 h 636"/>
              <a:gd name="T94" fmla="*/ 199 w 1000"/>
              <a:gd name="T95" fmla="*/ 585 h 636"/>
              <a:gd name="T96" fmla="*/ 163 w 1000"/>
              <a:gd name="T97" fmla="*/ 606 h 636"/>
              <a:gd name="T98" fmla="*/ 137 w 1000"/>
              <a:gd name="T99" fmla="*/ 315 h 636"/>
              <a:gd name="T100" fmla="*/ 125 w 1000"/>
              <a:gd name="T101" fmla="*/ 286 h 636"/>
              <a:gd name="T102" fmla="*/ 137 w 1000"/>
              <a:gd name="T103" fmla="*/ 315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00" h="636">
                <a:moveTo>
                  <a:pt x="0" y="143"/>
                </a:moveTo>
                <a:cubicBezTo>
                  <a:pt x="29" y="123"/>
                  <a:pt x="66" y="138"/>
                  <a:pt x="97" y="124"/>
                </a:cubicBezTo>
                <a:cubicBezTo>
                  <a:pt x="131" y="109"/>
                  <a:pt x="161" y="91"/>
                  <a:pt x="199" y="90"/>
                </a:cubicBezTo>
                <a:cubicBezTo>
                  <a:pt x="278" y="87"/>
                  <a:pt x="351" y="108"/>
                  <a:pt x="417" y="51"/>
                </a:cubicBezTo>
                <a:cubicBezTo>
                  <a:pt x="476" y="0"/>
                  <a:pt x="549" y="15"/>
                  <a:pt x="620" y="15"/>
                </a:cubicBezTo>
                <a:cubicBezTo>
                  <a:pt x="727" y="15"/>
                  <a:pt x="835" y="16"/>
                  <a:pt x="942" y="16"/>
                </a:cubicBezTo>
                <a:cubicBezTo>
                  <a:pt x="927" y="32"/>
                  <a:pt x="979" y="105"/>
                  <a:pt x="941" y="142"/>
                </a:cubicBezTo>
                <a:cubicBezTo>
                  <a:pt x="921" y="162"/>
                  <a:pt x="866" y="157"/>
                  <a:pt x="858" y="188"/>
                </a:cubicBezTo>
                <a:cubicBezTo>
                  <a:pt x="846" y="231"/>
                  <a:pt x="1000" y="264"/>
                  <a:pt x="924" y="350"/>
                </a:cubicBezTo>
                <a:cubicBezTo>
                  <a:pt x="884" y="394"/>
                  <a:pt x="827" y="370"/>
                  <a:pt x="777" y="379"/>
                </a:cubicBezTo>
                <a:cubicBezTo>
                  <a:pt x="736" y="396"/>
                  <a:pt x="676" y="418"/>
                  <a:pt x="628" y="438"/>
                </a:cubicBezTo>
                <a:cubicBezTo>
                  <a:pt x="549" y="470"/>
                  <a:pt x="585" y="606"/>
                  <a:pt x="502" y="636"/>
                </a:cubicBezTo>
                <a:cubicBezTo>
                  <a:pt x="481" y="559"/>
                  <a:pt x="471" y="548"/>
                  <a:pt x="401" y="514"/>
                </a:cubicBezTo>
                <a:cubicBezTo>
                  <a:pt x="407" y="503"/>
                  <a:pt x="414" y="492"/>
                  <a:pt x="422" y="482"/>
                </a:cubicBezTo>
                <a:cubicBezTo>
                  <a:pt x="362" y="526"/>
                  <a:pt x="419" y="343"/>
                  <a:pt x="504" y="410"/>
                </a:cubicBezTo>
                <a:cubicBezTo>
                  <a:pt x="484" y="352"/>
                  <a:pt x="431" y="391"/>
                  <a:pt x="401" y="416"/>
                </a:cubicBezTo>
                <a:cubicBezTo>
                  <a:pt x="372" y="364"/>
                  <a:pt x="367" y="329"/>
                  <a:pt x="431" y="306"/>
                </a:cubicBezTo>
                <a:cubicBezTo>
                  <a:pt x="485" y="287"/>
                  <a:pt x="505" y="346"/>
                  <a:pt x="555" y="342"/>
                </a:cubicBezTo>
                <a:cubicBezTo>
                  <a:pt x="528" y="331"/>
                  <a:pt x="512" y="296"/>
                  <a:pt x="537" y="274"/>
                </a:cubicBezTo>
                <a:cubicBezTo>
                  <a:pt x="518" y="267"/>
                  <a:pt x="499" y="270"/>
                  <a:pt x="481" y="281"/>
                </a:cubicBezTo>
                <a:cubicBezTo>
                  <a:pt x="452" y="297"/>
                  <a:pt x="428" y="278"/>
                  <a:pt x="398" y="283"/>
                </a:cubicBezTo>
                <a:cubicBezTo>
                  <a:pt x="368" y="287"/>
                  <a:pt x="350" y="310"/>
                  <a:pt x="328" y="327"/>
                </a:cubicBezTo>
                <a:cubicBezTo>
                  <a:pt x="300" y="350"/>
                  <a:pt x="262" y="346"/>
                  <a:pt x="229" y="354"/>
                </a:cubicBezTo>
                <a:cubicBezTo>
                  <a:pt x="231" y="300"/>
                  <a:pt x="276" y="283"/>
                  <a:pt x="312" y="253"/>
                </a:cubicBezTo>
                <a:cubicBezTo>
                  <a:pt x="261" y="248"/>
                  <a:pt x="220" y="301"/>
                  <a:pt x="169" y="290"/>
                </a:cubicBezTo>
                <a:cubicBezTo>
                  <a:pt x="70" y="269"/>
                  <a:pt x="134" y="181"/>
                  <a:pt x="181" y="149"/>
                </a:cubicBezTo>
                <a:cubicBezTo>
                  <a:pt x="162" y="151"/>
                  <a:pt x="143" y="154"/>
                  <a:pt x="125" y="158"/>
                </a:cubicBezTo>
                <a:cubicBezTo>
                  <a:pt x="115" y="170"/>
                  <a:pt x="104" y="181"/>
                  <a:pt x="92" y="191"/>
                </a:cubicBezTo>
                <a:cubicBezTo>
                  <a:pt x="55" y="192"/>
                  <a:pt x="35" y="149"/>
                  <a:pt x="0" y="143"/>
                </a:cubicBezTo>
                <a:close/>
                <a:moveTo>
                  <a:pt x="119" y="443"/>
                </a:moveTo>
                <a:cubicBezTo>
                  <a:pt x="118" y="435"/>
                  <a:pt x="117" y="427"/>
                  <a:pt x="116" y="419"/>
                </a:cubicBezTo>
                <a:cubicBezTo>
                  <a:pt x="104" y="426"/>
                  <a:pt x="95" y="433"/>
                  <a:pt x="86" y="443"/>
                </a:cubicBezTo>
                <a:cubicBezTo>
                  <a:pt x="97" y="443"/>
                  <a:pt x="108" y="443"/>
                  <a:pt x="119" y="443"/>
                </a:cubicBezTo>
                <a:close/>
                <a:moveTo>
                  <a:pt x="433" y="562"/>
                </a:moveTo>
                <a:cubicBezTo>
                  <a:pt x="442" y="533"/>
                  <a:pt x="432" y="525"/>
                  <a:pt x="404" y="538"/>
                </a:cubicBezTo>
                <a:cubicBezTo>
                  <a:pt x="414" y="546"/>
                  <a:pt x="424" y="554"/>
                  <a:pt x="433" y="562"/>
                </a:cubicBezTo>
                <a:close/>
                <a:moveTo>
                  <a:pt x="288" y="556"/>
                </a:moveTo>
                <a:cubicBezTo>
                  <a:pt x="304" y="543"/>
                  <a:pt x="315" y="526"/>
                  <a:pt x="321" y="505"/>
                </a:cubicBezTo>
                <a:cubicBezTo>
                  <a:pt x="299" y="514"/>
                  <a:pt x="285" y="532"/>
                  <a:pt x="288" y="556"/>
                </a:cubicBezTo>
                <a:close/>
                <a:moveTo>
                  <a:pt x="211" y="428"/>
                </a:moveTo>
                <a:cubicBezTo>
                  <a:pt x="207" y="438"/>
                  <a:pt x="203" y="448"/>
                  <a:pt x="199" y="458"/>
                </a:cubicBezTo>
                <a:cubicBezTo>
                  <a:pt x="224" y="470"/>
                  <a:pt x="239" y="456"/>
                  <a:pt x="243" y="431"/>
                </a:cubicBezTo>
                <a:cubicBezTo>
                  <a:pt x="233" y="431"/>
                  <a:pt x="222" y="429"/>
                  <a:pt x="211" y="428"/>
                </a:cubicBezTo>
                <a:close/>
                <a:moveTo>
                  <a:pt x="214" y="297"/>
                </a:moveTo>
                <a:cubicBezTo>
                  <a:pt x="199" y="298"/>
                  <a:pt x="184" y="300"/>
                  <a:pt x="169" y="303"/>
                </a:cubicBezTo>
                <a:cubicBezTo>
                  <a:pt x="172" y="347"/>
                  <a:pt x="226" y="340"/>
                  <a:pt x="214" y="297"/>
                </a:cubicBezTo>
                <a:close/>
                <a:moveTo>
                  <a:pt x="163" y="606"/>
                </a:moveTo>
                <a:cubicBezTo>
                  <a:pt x="174" y="598"/>
                  <a:pt x="186" y="591"/>
                  <a:pt x="199" y="585"/>
                </a:cubicBezTo>
                <a:cubicBezTo>
                  <a:pt x="175" y="535"/>
                  <a:pt x="115" y="569"/>
                  <a:pt x="163" y="606"/>
                </a:cubicBezTo>
                <a:close/>
                <a:moveTo>
                  <a:pt x="137" y="315"/>
                </a:moveTo>
                <a:cubicBezTo>
                  <a:pt x="164" y="302"/>
                  <a:pt x="160" y="292"/>
                  <a:pt x="125" y="286"/>
                </a:cubicBezTo>
                <a:cubicBezTo>
                  <a:pt x="129" y="295"/>
                  <a:pt x="133" y="305"/>
                  <a:pt x="137" y="31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1" name="꙱ Guinea (Republic of Guinea) (GN) (H)">
            <a:extLst>
              <a:ext uri="{FF2B5EF4-FFF2-40B4-BE49-F238E27FC236}">
                <a16:creationId xmlns:a16="http://schemas.microsoft.com/office/drawing/2014/main" id="{4AB583EF-3066-4A62-987C-F260FDB42933}"/>
              </a:ext>
            </a:extLst>
          </p:cNvPr>
          <p:cNvSpPr>
            <a:spLocks noEditPoints="1"/>
          </p:cNvSpPr>
          <p:nvPr/>
        </p:nvSpPr>
        <p:spPr bwMode="auto">
          <a:xfrm>
            <a:off x="4001405" y="2005599"/>
            <a:ext cx="191209" cy="161333"/>
          </a:xfrm>
          <a:custGeom>
            <a:avLst/>
            <a:gdLst>
              <a:gd name="T0" fmla="*/ 126 w 2318"/>
              <a:gd name="T1" fmla="*/ 422 h 1956"/>
              <a:gd name="T2" fmla="*/ 422 w 2318"/>
              <a:gd name="T3" fmla="*/ 334 h 1956"/>
              <a:gd name="T4" fmla="*/ 439 w 2318"/>
              <a:gd name="T5" fmla="*/ 126 h 1956"/>
              <a:gd name="T6" fmla="*/ 589 w 2318"/>
              <a:gd name="T7" fmla="*/ 0 h 1956"/>
              <a:gd name="T8" fmla="*/ 681 w 2318"/>
              <a:gd name="T9" fmla="*/ 66 h 1956"/>
              <a:gd name="T10" fmla="*/ 862 w 2318"/>
              <a:gd name="T11" fmla="*/ 127 h 1956"/>
              <a:gd name="T12" fmla="*/ 1169 w 2318"/>
              <a:gd name="T13" fmla="*/ 94 h 1956"/>
              <a:gd name="T14" fmla="*/ 1174 w 2318"/>
              <a:gd name="T15" fmla="*/ 232 h 1956"/>
              <a:gd name="T16" fmla="*/ 1435 w 2318"/>
              <a:gd name="T17" fmla="*/ 221 h 1956"/>
              <a:gd name="T18" fmla="*/ 1733 w 2318"/>
              <a:gd name="T19" fmla="*/ 178 h 1956"/>
              <a:gd name="T20" fmla="*/ 1855 w 2318"/>
              <a:gd name="T21" fmla="*/ 67 h 1956"/>
              <a:gd name="T22" fmla="*/ 1951 w 2318"/>
              <a:gd name="T23" fmla="*/ 229 h 1956"/>
              <a:gd name="T24" fmla="*/ 2107 w 2318"/>
              <a:gd name="T25" fmla="*/ 494 h 1956"/>
              <a:gd name="T26" fmla="*/ 2007 w 2318"/>
              <a:gd name="T27" fmla="*/ 614 h 1956"/>
              <a:gd name="T28" fmla="*/ 2170 w 2318"/>
              <a:gd name="T29" fmla="*/ 798 h 1956"/>
              <a:gd name="T30" fmla="*/ 2166 w 2318"/>
              <a:gd name="T31" fmla="*/ 1083 h 1956"/>
              <a:gd name="T32" fmla="*/ 2292 w 2318"/>
              <a:gd name="T33" fmla="*/ 1285 h 1956"/>
              <a:gd name="T34" fmla="*/ 2318 w 2318"/>
              <a:gd name="T35" fmla="*/ 1534 h 1956"/>
              <a:gd name="T36" fmla="*/ 2220 w 2318"/>
              <a:gd name="T37" fmla="*/ 1662 h 1956"/>
              <a:gd name="T38" fmla="*/ 2137 w 2318"/>
              <a:gd name="T39" fmla="*/ 1828 h 1956"/>
              <a:gd name="T40" fmla="*/ 2009 w 2318"/>
              <a:gd name="T41" fmla="*/ 1774 h 1956"/>
              <a:gd name="T42" fmla="*/ 1736 w 2318"/>
              <a:gd name="T43" fmla="*/ 1897 h 1956"/>
              <a:gd name="T44" fmla="*/ 1750 w 2318"/>
              <a:gd name="T45" fmla="*/ 1651 h 1956"/>
              <a:gd name="T46" fmla="*/ 1739 w 2318"/>
              <a:gd name="T47" fmla="*/ 1543 h 1956"/>
              <a:gd name="T48" fmla="*/ 1579 w 2318"/>
              <a:gd name="T49" fmla="*/ 1498 h 1956"/>
              <a:gd name="T50" fmla="*/ 1357 w 2318"/>
              <a:gd name="T51" fmla="*/ 1570 h 1956"/>
              <a:gd name="T52" fmla="*/ 1404 w 2318"/>
              <a:gd name="T53" fmla="*/ 1314 h 1956"/>
              <a:gd name="T54" fmla="*/ 1364 w 2318"/>
              <a:gd name="T55" fmla="*/ 1205 h 1956"/>
              <a:gd name="T56" fmla="*/ 968 w 2318"/>
              <a:gd name="T57" fmla="*/ 974 h 1956"/>
              <a:gd name="T58" fmla="*/ 685 w 2318"/>
              <a:gd name="T59" fmla="*/ 1205 h 1956"/>
              <a:gd name="T60" fmla="*/ 546 w 2318"/>
              <a:gd name="T61" fmla="*/ 1300 h 1956"/>
              <a:gd name="T62" fmla="*/ 564 w 2318"/>
              <a:gd name="T63" fmla="*/ 1220 h 1956"/>
              <a:gd name="T64" fmla="*/ 540 w 2318"/>
              <a:gd name="T65" fmla="*/ 1190 h 1956"/>
              <a:gd name="T66" fmla="*/ 487 w 2318"/>
              <a:gd name="T67" fmla="*/ 1113 h 1956"/>
              <a:gd name="T68" fmla="*/ 407 w 2318"/>
              <a:gd name="T69" fmla="*/ 1039 h 1956"/>
              <a:gd name="T70" fmla="*/ 359 w 2318"/>
              <a:gd name="T71" fmla="*/ 982 h 1956"/>
              <a:gd name="T72" fmla="*/ 285 w 2318"/>
              <a:gd name="T73" fmla="*/ 938 h 1956"/>
              <a:gd name="T74" fmla="*/ 125 w 2318"/>
              <a:gd name="T75" fmla="*/ 783 h 1956"/>
              <a:gd name="T76" fmla="*/ 137 w 2318"/>
              <a:gd name="T77" fmla="*/ 706 h 1956"/>
              <a:gd name="T78" fmla="*/ 128 w 2318"/>
              <a:gd name="T79" fmla="*/ 590 h 1956"/>
              <a:gd name="T80" fmla="*/ 18 w 2318"/>
              <a:gd name="T81" fmla="*/ 614 h 1956"/>
              <a:gd name="T82" fmla="*/ 50 w 2318"/>
              <a:gd name="T83" fmla="*/ 617 h 1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318" h="1956">
                <a:moveTo>
                  <a:pt x="24" y="608"/>
                </a:moveTo>
                <a:cubicBezTo>
                  <a:pt x="82" y="535"/>
                  <a:pt x="57" y="450"/>
                  <a:pt x="126" y="422"/>
                </a:cubicBezTo>
                <a:lnTo>
                  <a:pt x="275" y="363"/>
                </a:lnTo>
                <a:cubicBezTo>
                  <a:pt x="331" y="340"/>
                  <a:pt x="378" y="383"/>
                  <a:pt x="422" y="334"/>
                </a:cubicBezTo>
                <a:cubicBezTo>
                  <a:pt x="498" y="248"/>
                  <a:pt x="344" y="215"/>
                  <a:pt x="356" y="172"/>
                </a:cubicBezTo>
                <a:cubicBezTo>
                  <a:pt x="364" y="141"/>
                  <a:pt x="419" y="146"/>
                  <a:pt x="439" y="126"/>
                </a:cubicBezTo>
                <a:cubicBezTo>
                  <a:pt x="477" y="89"/>
                  <a:pt x="424" y="17"/>
                  <a:pt x="440" y="0"/>
                </a:cubicBezTo>
                <a:lnTo>
                  <a:pt x="589" y="0"/>
                </a:lnTo>
                <a:cubicBezTo>
                  <a:pt x="610" y="8"/>
                  <a:pt x="635" y="16"/>
                  <a:pt x="650" y="23"/>
                </a:cubicBezTo>
                <a:cubicBezTo>
                  <a:pt x="662" y="26"/>
                  <a:pt x="636" y="94"/>
                  <a:pt x="681" y="66"/>
                </a:cubicBezTo>
                <a:cubicBezTo>
                  <a:pt x="713" y="47"/>
                  <a:pt x="777" y="91"/>
                  <a:pt x="794" y="104"/>
                </a:cubicBezTo>
                <a:cubicBezTo>
                  <a:pt x="797" y="106"/>
                  <a:pt x="863" y="127"/>
                  <a:pt x="862" y="127"/>
                </a:cubicBezTo>
                <a:cubicBezTo>
                  <a:pt x="905" y="123"/>
                  <a:pt x="936" y="90"/>
                  <a:pt x="983" y="95"/>
                </a:cubicBezTo>
                <a:cubicBezTo>
                  <a:pt x="1052" y="102"/>
                  <a:pt x="1120" y="73"/>
                  <a:pt x="1169" y="94"/>
                </a:cubicBezTo>
                <a:cubicBezTo>
                  <a:pt x="1150" y="133"/>
                  <a:pt x="1124" y="159"/>
                  <a:pt x="1147" y="202"/>
                </a:cubicBezTo>
                <a:cubicBezTo>
                  <a:pt x="1153" y="211"/>
                  <a:pt x="1160" y="219"/>
                  <a:pt x="1174" y="232"/>
                </a:cubicBezTo>
                <a:cubicBezTo>
                  <a:pt x="1220" y="255"/>
                  <a:pt x="1266" y="144"/>
                  <a:pt x="1308" y="161"/>
                </a:cubicBezTo>
                <a:cubicBezTo>
                  <a:pt x="1411" y="201"/>
                  <a:pt x="1345" y="324"/>
                  <a:pt x="1435" y="221"/>
                </a:cubicBezTo>
                <a:cubicBezTo>
                  <a:pt x="1551" y="89"/>
                  <a:pt x="1622" y="240"/>
                  <a:pt x="1665" y="229"/>
                </a:cubicBezTo>
                <a:cubicBezTo>
                  <a:pt x="1692" y="223"/>
                  <a:pt x="1709" y="198"/>
                  <a:pt x="1733" y="178"/>
                </a:cubicBezTo>
                <a:cubicBezTo>
                  <a:pt x="1752" y="162"/>
                  <a:pt x="1800" y="157"/>
                  <a:pt x="1809" y="142"/>
                </a:cubicBezTo>
                <a:cubicBezTo>
                  <a:pt x="1827" y="112"/>
                  <a:pt x="1754" y="41"/>
                  <a:pt x="1855" y="67"/>
                </a:cubicBezTo>
                <a:cubicBezTo>
                  <a:pt x="1876" y="73"/>
                  <a:pt x="1915" y="82"/>
                  <a:pt x="1925" y="138"/>
                </a:cubicBezTo>
                <a:cubicBezTo>
                  <a:pt x="1931" y="165"/>
                  <a:pt x="1927" y="197"/>
                  <a:pt x="1951" y="229"/>
                </a:cubicBezTo>
                <a:cubicBezTo>
                  <a:pt x="1999" y="275"/>
                  <a:pt x="1942" y="394"/>
                  <a:pt x="2001" y="362"/>
                </a:cubicBezTo>
                <a:cubicBezTo>
                  <a:pt x="2008" y="421"/>
                  <a:pt x="2118" y="424"/>
                  <a:pt x="2107" y="494"/>
                </a:cubicBezTo>
                <a:cubicBezTo>
                  <a:pt x="2080" y="495"/>
                  <a:pt x="2070" y="494"/>
                  <a:pt x="2053" y="514"/>
                </a:cubicBezTo>
                <a:cubicBezTo>
                  <a:pt x="2030" y="542"/>
                  <a:pt x="2016" y="579"/>
                  <a:pt x="2007" y="614"/>
                </a:cubicBezTo>
                <a:cubicBezTo>
                  <a:pt x="2037" y="609"/>
                  <a:pt x="2055" y="584"/>
                  <a:pt x="2090" y="580"/>
                </a:cubicBezTo>
                <a:cubicBezTo>
                  <a:pt x="2187" y="569"/>
                  <a:pt x="2072" y="743"/>
                  <a:pt x="2170" y="798"/>
                </a:cubicBezTo>
                <a:cubicBezTo>
                  <a:pt x="2190" y="809"/>
                  <a:pt x="2250" y="848"/>
                  <a:pt x="2232" y="889"/>
                </a:cubicBezTo>
                <a:cubicBezTo>
                  <a:pt x="2154" y="917"/>
                  <a:pt x="2155" y="1003"/>
                  <a:pt x="2166" y="1083"/>
                </a:cubicBezTo>
                <a:cubicBezTo>
                  <a:pt x="2172" y="1131"/>
                  <a:pt x="2192" y="1199"/>
                  <a:pt x="2253" y="1160"/>
                </a:cubicBezTo>
                <a:cubicBezTo>
                  <a:pt x="2237" y="1242"/>
                  <a:pt x="2245" y="1230"/>
                  <a:pt x="2292" y="1285"/>
                </a:cubicBezTo>
                <a:cubicBezTo>
                  <a:pt x="2236" y="1293"/>
                  <a:pt x="2236" y="1340"/>
                  <a:pt x="2220" y="1383"/>
                </a:cubicBezTo>
                <a:cubicBezTo>
                  <a:pt x="2305" y="1397"/>
                  <a:pt x="2297" y="1469"/>
                  <a:pt x="2318" y="1534"/>
                </a:cubicBezTo>
                <a:cubicBezTo>
                  <a:pt x="2286" y="1525"/>
                  <a:pt x="2112" y="1445"/>
                  <a:pt x="2129" y="1537"/>
                </a:cubicBezTo>
                <a:cubicBezTo>
                  <a:pt x="2136" y="1588"/>
                  <a:pt x="2193" y="1621"/>
                  <a:pt x="2220" y="1662"/>
                </a:cubicBezTo>
                <a:cubicBezTo>
                  <a:pt x="2181" y="1644"/>
                  <a:pt x="2157" y="1700"/>
                  <a:pt x="2173" y="1729"/>
                </a:cubicBezTo>
                <a:cubicBezTo>
                  <a:pt x="2193" y="1764"/>
                  <a:pt x="2141" y="1803"/>
                  <a:pt x="2137" y="1828"/>
                </a:cubicBezTo>
                <a:cubicBezTo>
                  <a:pt x="2115" y="1815"/>
                  <a:pt x="2082" y="1802"/>
                  <a:pt x="2059" y="1821"/>
                </a:cubicBezTo>
                <a:cubicBezTo>
                  <a:pt x="2038" y="1783"/>
                  <a:pt x="2022" y="1771"/>
                  <a:pt x="2009" y="1774"/>
                </a:cubicBezTo>
                <a:cubicBezTo>
                  <a:pt x="1962" y="1784"/>
                  <a:pt x="1997" y="1898"/>
                  <a:pt x="1852" y="1956"/>
                </a:cubicBezTo>
                <a:cubicBezTo>
                  <a:pt x="1849" y="1882"/>
                  <a:pt x="1787" y="1878"/>
                  <a:pt x="1736" y="1897"/>
                </a:cubicBezTo>
                <a:cubicBezTo>
                  <a:pt x="1763" y="1817"/>
                  <a:pt x="1774" y="1731"/>
                  <a:pt x="1755" y="1647"/>
                </a:cubicBezTo>
                <a:cubicBezTo>
                  <a:pt x="1753" y="1649"/>
                  <a:pt x="1751" y="1650"/>
                  <a:pt x="1750" y="1651"/>
                </a:cubicBezTo>
                <a:cubicBezTo>
                  <a:pt x="1737" y="1659"/>
                  <a:pt x="1746" y="1625"/>
                  <a:pt x="1740" y="1610"/>
                </a:cubicBezTo>
                <a:cubicBezTo>
                  <a:pt x="1730" y="1588"/>
                  <a:pt x="1722" y="1563"/>
                  <a:pt x="1739" y="1543"/>
                </a:cubicBezTo>
                <a:cubicBezTo>
                  <a:pt x="1716" y="1525"/>
                  <a:pt x="1686" y="1479"/>
                  <a:pt x="1649" y="1477"/>
                </a:cubicBezTo>
                <a:cubicBezTo>
                  <a:pt x="1622" y="1475"/>
                  <a:pt x="1606" y="1507"/>
                  <a:pt x="1579" y="1498"/>
                </a:cubicBezTo>
                <a:cubicBezTo>
                  <a:pt x="1567" y="1494"/>
                  <a:pt x="1488" y="1485"/>
                  <a:pt x="1478" y="1497"/>
                </a:cubicBezTo>
                <a:cubicBezTo>
                  <a:pt x="1450" y="1505"/>
                  <a:pt x="1365" y="1554"/>
                  <a:pt x="1357" y="1570"/>
                </a:cubicBezTo>
                <a:cubicBezTo>
                  <a:pt x="1351" y="1520"/>
                  <a:pt x="1442" y="1431"/>
                  <a:pt x="1415" y="1402"/>
                </a:cubicBezTo>
                <a:cubicBezTo>
                  <a:pt x="1397" y="1384"/>
                  <a:pt x="1404" y="1340"/>
                  <a:pt x="1404" y="1314"/>
                </a:cubicBezTo>
                <a:cubicBezTo>
                  <a:pt x="1402" y="1283"/>
                  <a:pt x="1381" y="1286"/>
                  <a:pt x="1363" y="1268"/>
                </a:cubicBezTo>
                <a:cubicBezTo>
                  <a:pt x="1348" y="1252"/>
                  <a:pt x="1372" y="1226"/>
                  <a:pt x="1364" y="1205"/>
                </a:cubicBezTo>
                <a:cubicBezTo>
                  <a:pt x="1352" y="1174"/>
                  <a:pt x="1262" y="1011"/>
                  <a:pt x="1213" y="974"/>
                </a:cubicBezTo>
                <a:cubicBezTo>
                  <a:pt x="1162" y="937"/>
                  <a:pt x="1019" y="939"/>
                  <a:pt x="968" y="974"/>
                </a:cubicBezTo>
                <a:cubicBezTo>
                  <a:pt x="909" y="1013"/>
                  <a:pt x="823" y="955"/>
                  <a:pt x="795" y="1035"/>
                </a:cubicBezTo>
                <a:cubicBezTo>
                  <a:pt x="777" y="1082"/>
                  <a:pt x="740" y="1189"/>
                  <a:pt x="685" y="1205"/>
                </a:cubicBezTo>
                <a:cubicBezTo>
                  <a:pt x="652" y="1215"/>
                  <a:pt x="659" y="1262"/>
                  <a:pt x="632" y="1279"/>
                </a:cubicBezTo>
                <a:cubicBezTo>
                  <a:pt x="604" y="1297"/>
                  <a:pt x="572" y="1277"/>
                  <a:pt x="546" y="1300"/>
                </a:cubicBezTo>
                <a:cubicBezTo>
                  <a:pt x="543" y="1272"/>
                  <a:pt x="561" y="1252"/>
                  <a:pt x="588" y="1249"/>
                </a:cubicBezTo>
                <a:cubicBezTo>
                  <a:pt x="582" y="1238"/>
                  <a:pt x="574" y="1228"/>
                  <a:pt x="564" y="1220"/>
                </a:cubicBezTo>
                <a:cubicBezTo>
                  <a:pt x="557" y="1229"/>
                  <a:pt x="550" y="1239"/>
                  <a:pt x="543" y="1249"/>
                </a:cubicBezTo>
                <a:cubicBezTo>
                  <a:pt x="541" y="1230"/>
                  <a:pt x="540" y="1210"/>
                  <a:pt x="540" y="1190"/>
                </a:cubicBezTo>
                <a:cubicBezTo>
                  <a:pt x="530" y="1191"/>
                  <a:pt x="519" y="1192"/>
                  <a:pt x="508" y="1193"/>
                </a:cubicBezTo>
                <a:cubicBezTo>
                  <a:pt x="517" y="1156"/>
                  <a:pt x="464" y="1149"/>
                  <a:pt x="487" y="1113"/>
                </a:cubicBezTo>
                <a:cubicBezTo>
                  <a:pt x="432" y="1168"/>
                  <a:pt x="459" y="1026"/>
                  <a:pt x="439" y="1012"/>
                </a:cubicBezTo>
                <a:cubicBezTo>
                  <a:pt x="442" y="1036"/>
                  <a:pt x="429" y="1044"/>
                  <a:pt x="407" y="1039"/>
                </a:cubicBezTo>
                <a:cubicBezTo>
                  <a:pt x="416" y="1018"/>
                  <a:pt x="423" y="996"/>
                  <a:pt x="427" y="973"/>
                </a:cubicBezTo>
                <a:cubicBezTo>
                  <a:pt x="415" y="1017"/>
                  <a:pt x="386" y="1002"/>
                  <a:pt x="359" y="982"/>
                </a:cubicBezTo>
                <a:cubicBezTo>
                  <a:pt x="321" y="954"/>
                  <a:pt x="341" y="935"/>
                  <a:pt x="326" y="896"/>
                </a:cubicBezTo>
                <a:cubicBezTo>
                  <a:pt x="306" y="903"/>
                  <a:pt x="292" y="917"/>
                  <a:pt x="285" y="938"/>
                </a:cubicBezTo>
                <a:cubicBezTo>
                  <a:pt x="281" y="863"/>
                  <a:pt x="122" y="869"/>
                  <a:pt x="166" y="774"/>
                </a:cubicBezTo>
                <a:cubicBezTo>
                  <a:pt x="153" y="779"/>
                  <a:pt x="139" y="782"/>
                  <a:pt x="125" y="783"/>
                </a:cubicBezTo>
                <a:cubicBezTo>
                  <a:pt x="148" y="740"/>
                  <a:pt x="164" y="691"/>
                  <a:pt x="178" y="644"/>
                </a:cubicBezTo>
                <a:cubicBezTo>
                  <a:pt x="160" y="662"/>
                  <a:pt x="146" y="682"/>
                  <a:pt x="137" y="706"/>
                </a:cubicBezTo>
                <a:cubicBezTo>
                  <a:pt x="132" y="658"/>
                  <a:pt x="113" y="683"/>
                  <a:pt x="98" y="706"/>
                </a:cubicBezTo>
                <a:cubicBezTo>
                  <a:pt x="91" y="674"/>
                  <a:pt x="92" y="610"/>
                  <a:pt x="128" y="590"/>
                </a:cubicBezTo>
                <a:cubicBezTo>
                  <a:pt x="94" y="606"/>
                  <a:pt x="60" y="608"/>
                  <a:pt x="24" y="608"/>
                </a:cubicBezTo>
                <a:close/>
                <a:moveTo>
                  <a:pt x="18" y="614"/>
                </a:moveTo>
                <a:cubicBezTo>
                  <a:pt x="0" y="637"/>
                  <a:pt x="2" y="674"/>
                  <a:pt x="35" y="679"/>
                </a:cubicBezTo>
                <a:cubicBezTo>
                  <a:pt x="26" y="655"/>
                  <a:pt x="31" y="634"/>
                  <a:pt x="50" y="617"/>
                </a:cubicBezTo>
                <a:cubicBezTo>
                  <a:pt x="39" y="616"/>
                  <a:pt x="29" y="615"/>
                  <a:pt x="18" y="61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2" name="꙱ Guernsey (Bailiwick of Guernsey) (GG) (H)">
            <a:extLst>
              <a:ext uri="{FF2B5EF4-FFF2-40B4-BE49-F238E27FC236}">
                <a16:creationId xmlns:a16="http://schemas.microsoft.com/office/drawing/2014/main" id="{A73F3FEE-0C35-46CC-AAD8-6BB077E7AE9B}"/>
              </a:ext>
            </a:extLst>
          </p:cNvPr>
          <p:cNvSpPr>
            <a:spLocks/>
          </p:cNvSpPr>
          <p:nvPr/>
        </p:nvSpPr>
        <p:spPr bwMode="auto">
          <a:xfrm>
            <a:off x="4364702" y="925269"/>
            <a:ext cx="2390" cy="2390"/>
          </a:xfrm>
          <a:custGeom>
            <a:avLst/>
            <a:gdLst>
              <a:gd name="T0" fmla="*/ 0 w 26"/>
              <a:gd name="T1" fmla="*/ 33 h 33"/>
              <a:gd name="T2" fmla="*/ 21 w 26"/>
              <a:gd name="T3" fmla="*/ 0 h 33"/>
              <a:gd name="T4" fmla="*/ 0 w 26"/>
              <a:gd name="T5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33">
                <a:moveTo>
                  <a:pt x="0" y="33"/>
                </a:moveTo>
                <a:cubicBezTo>
                  <a:pt x="19" y="25"/>
                  <a:pt x="26" y="25"/>
                  <a:pt x="21" y="0"/>
                </a:cubicBezTo>
                <a:cubicBezTo>
                  <a:pt x="14" y="11"/>
                  <a:pt x="7" y="22"/>
                  <a:pt x="0" y="3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3" name="꙱ Guatemala (Republic of Guatemala) (GT) (H)">
            <a:extLst>
              <a:ext uri="{FF2B5EF4-FFF2-40B4-BE49-F238E27FC236}">
                <a16:creationId xmlns:a16="http://schemas.microsoft.com/office/drawing/2014/main" id="{B60EA33D-4AEF-4C98-9D4C-7534E21431DA}"/>
              </a:ext>
            </a:extLst>
          </p:cNvPr>
          <p:cNvSpPr>
            <a:spLocks/>
          </p:cNvSpPr>
          <p:nvPr/>
        </p:nvSpPr>
        <p:spPr bwMode="auto">
          <a:xfrm>
            <a:off x="2016418" y="1851437"/>
            <a:ext cx="107555" cy="123091"/>
          </a:xfrm>
          <a:custGeom>
            <a:avLst/>
            <a:gdLst>
              <a:gd name="T0" fmla="*/ 805 w 1306"/>
              <a:gd name="T1" fmla="*/ 30 h 1484"/>
              <a:gd name="T2" fmla="*/ 1116 w 1306"/>
              <a:gd name="T3" fmla="*/ 30 h 1484"/>
              <a:gd name="T4" fmla="*/ 1080 w 1306"/>
              <a:gd name="T5" fmla="*/ 264 h 1484"/>
              <a:gd name="T6" fmla="*/ 1001 w 1306"/>
              <a:gd name="T7" fmla="*/ 718 h 1484"/>
              <a:gd name="T8" fmla="*/ 1182 w 1306"/>
              <a:gd name="T9" fmla="*/ 787 h 1484"/>
              <a:gd name="T10" fmla="*/ 1223 w 1306"/>
              <a:gd name="T11" fmla="*/ 736 h 1484"/>
              <a:gd name="T12" fmla="*/ 1199 w 1306"/>
              <a:gd name="T13" fmla="*/ 707 h 1484"/>
              <a:gd name="T14" fmla="*/ 1306 w 1306"/>
              <a:gd name="T15" fmla="*/ 778 h 1484"/>
              <a:gd name="T16" fmla="*/ 1052 w 1306"/>
              <a:gd name="T17" fmla="*/ 975 h 1484"/>
              <a:gd name="T18" fmla="*/ 949 w 1306"/>
              <a:gd name="T19" fmla="*/ 1192 h 1484"/>
              <a:gd name="T20" fmla="*/ 846 w 1306"/>
              <a:gd name="T21" fmla="*/ 1245 h 1484"/>
              <a:gd name="T22" fmla="*/ 831 w 1306"/>
              <a:gd name="T23" fmla="*/ 1287 h 1484"/>
              <a:gd name="T24" fmla="*/ 825 w 1306"/>
              <a:gd name="T25" fmla="*/ 1309 h 1484"/>
              <a:gd name="T26" fmla="*/ 761 w 1306"/>
              <a:gd name="T27" fmla="*/ 1374 h 1484"/>
              <a:gd name="T28" fmla="*/ 641 w 1306"/>
              <a:gd name="T29" fmla="*/ 1484 h 1484"/>
              <a:gd name="T30" fmla="*/ 496 w 1306"/>
              <a:gd name="T31" fmla="*/ 1419 h 1484"/>
              <a:gd name="T32" fmla="*/ 329 w 1306"/>
              <a:gd name="T33" fmla="*/ 1420 h 1484"/>
              <a:gd name="T34" fmla="*/ 0 w 1306"/>
              <a:gd name="T35" fmla="*/ 1196 h 1484"/>
              <a:gd name="T36" fmla="*/ 40 w 1306"/>
              <a:gd name="T37" fmla="*/ 1066 h 1484"/>
              <a:gd name="T38" fmla="*/ 71 w 1306"/>
              <a:gd name="T39" fmla="*/ 1001 h 1484"/>
              <a:gd name="T40" fmla="*/ 87 w 1306"/>
              <a:gd name="T41" fmla="*/ 899 h 1484"/>
              <a:gd name="T42" fmla="*/ 232 w 1306"/>
              <a:gd name="T43" fmla="*/ 649 h 1484"/>
              <a:gd name="T44" fmla="*/ 630 w 1306"/>
              <a:gd name="T45" fmla="*/ 646 h 1484"/>
              <a:gd name="T46" fmla="*/ 646 w 1306"/>
              <a:gd name="T47" fmla="*/ 520 h 1484"/>
              <a:gd name="T48" fmla="*/ 590 w 1306"/>
              <a:gd name="T49" fmla="*/ 475 h 1484"/>
              <a:gd name="T50" fmla="*/ 490 w 1306"/>
              <a:gd name="T51" fmla="*/ 360 h 1484"/>
              <a:gd name="T52" fmla="*/ 374 w 1306"/>
              <a:gd name="T53" fmla="*/ 232 h 1484"/>
              <a:gd name="T54" fmla="*/ 489 w 1306"/>
              <a:gd name="T55" fmla="*/ 228 h 1484"/>
              <a:gd name="T56" fmla="*/ 543 w 1306"/>
              <a:gd name="T57" fmla="*/ 44 h 1484"/>
              <a:gd name="T58" fmla="*/ 805 w 1306"/>
              <a:gd name="T59" fmla="*/ 30 h 1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06" h="1484">
                <a:moveTo>
                  <a:pt x="805" y="30"/>
                </a:moveTo>
                <a:lnTo>
                  <a:pt x="1116" y="30"/>
                </a:lnTo>
                <a:cubicBezTo>
                  <a:pt x="1086" y="113"/>
                  <a:pt x="1088" y="172"/>
                  <a:pt x="1080" y="264"/>
                </a:cubicBezTo>
                <a:cubicBezTo>
                  <a:pt x="1060" y="416"/>
                  <a:pt x="1024" y="567"/>
                  <a:pt x="1001" y="718"/>
                </a:cubicBezTo>
                <a:cubicBezTo>
                  <a:pt x="1057" y="713"/>
                  <a:pt x="1173" y="710"/>
                  <a:pt x="1182" y="787"/>
                </a:cubicBezTo>
                <a:cubicBezTo>
                  <a:pt x="1191" y="767"/>
                  <a:pt x="1200" y="743"/>
                  <a:pt x="1223" y="736"/>
                </a:cubicBezTo>
                <a:cubicBezTo>
                  <a:pt x="1216" y="726"/>
                  <a:pt x="1208" y="716"/>
                  <a:pt x="1199" y="707"/>
                </a:cubicBezTo>
                <a:cubicBezTo>
                  <a:pt x="1241" y="722"/>
                  <a:pt x="1269" y="757"/>
                  <a:pt x="1306" y="778"/>
                </a:cubicBezTo>
                <a:cubicBezTo>
                  <a:pt x="1206" y="820"/>
                  <a:pt x="1144" y="921"/>
                  <a:pt x="1052" y="975"/>
                </a:cubicBezTo>
                <a:cubicBezTo>
                  <a:pt x="870" y="1084"/>
                  <a:pt x="1039" y="1114"/>
                  <a:pt x="949" y="1192"/>
                </a:cubicBezTo>
                <a:cubicBezTo>
                  <a:pt x="919" y="1218"/>
                  <a:pt x="871" y="1225"/>
                  <a:pt x="846" y="1245"/>
                </a:cubicBezTo>
                <a:cubicBezTo>
                  <a:pt x="834" y="1255"/>
                  <a:pt x="827" y="1268"/>
                  <a:pt x="831" y="1287"/>
                </a:cubicBezTo>
                <a:cubicBezTo>
                  <a:pt x="833" y="1306"/>
                  <a:pt x="829" y="1305"/>
                  <a:pt x="825" y="1309"/>
                </a:cubicBezTo>
                <a:cubicBezTo>
                  <a:pt x="799" y="1319"/>
                  <a:pt x="777" y="1352"/>
                  <a:pt x="761" y="1374"/>
                </a:cubicBezTo>
                <a:cubicBezTo>
                  <a:pt x="720" y="1392"/>
                  <a:pt x="621" y="1400"/>
                  <a:pt x="641" y="1484"/>
                </a:cubicBezTo>
                <a:cubicBezTo>
                  <a:pt x="593" y="1463"/>
                  <a:pt x="549" y="1428"/>
                  <a:pt x="496" y="1419"/>
                </a:cubicBezTo>
                <a:cubicBezTo>
                  <a:pt x="442" y="1410"/>
                  <a:pt x="384" y="1427"/>
                  <a:pt x="329" y="1420"/>
                </a:cubicBezTo>
                <a:cubicBezTo>
                  <a:pt x="192" y="1404"/>
                  <a:pt x="92" y="1288"/>
                  <a:pt x="0" y="1196"/>
                </a:cubicBezTo>
                <a:cubicBezTo>
                  <a:pt x="34" y="1153"/>
                  <a:pt x="28" y="1116"/>
                  <a:pt x="40" y="1066"/>
                </a:cubicBezTo>
                <a:cubicBezTo>
                  <a:pt x="46" y="1043"/>
                  <a:pt x="78" y="1027"/>
                  <a:pt x="71" y="1001"/>
                </a:cubicBezTo>
                <a:cubicBezTo>
                  <a:pt x="58" y="953"/>
                  <a:pt x="59" y="945"/>
                  <a:pt x="87" y="899"/>
                </a:cubicBezTo>
                <a:cubicBezTo>
                  <a:pt x="163" y="772"/>
                  <a:pt x="175" y="666"/>
                  <a:pt x="232" y="649"/>
                </a:cubicBezTo>
                <a:cubicBezTo>
                  <a:pt x="302" y="626"/>
                  <a:pt x="603" y="691"/>
                  <a:pt x="630" y="646"/>
                </a:cubicBezTo>
                <a:cubicBezTo>
                  <a:pt x="635" y="636"/>
                  <a:pt x="651" y="525"/>
                  <a:pt x="646" y="520"/>
                </a:cubicBezTo>
                <a:cubicBezTo>
                  <a:pt x="622" y="506"/>
                  <a:pt x="598" y="511"/>
                  <a:pt x="590" y="475"/>
                </a:cubicBezTo>
                <a:cubicBezTo>
                  <a:pt x="575" y="399"/>
                  <a:pt x="545" y="410"/>
                  <a:pt x="490" y="360"/>
                </a:cubicBezTo>
                <a:cubicBezTo>
                  <a:pt x="447" y="321"/>
                  <a:pt x="414" y="273"/>
                  <a:pt x="374" y="232"/>
                </a:cubicBezTo>
                <a:cubicBezTo>
                  <a:pt x="410" y="231"/>
                  <a:pt x="455" y="242"/>
                  <a:pt x="489" y="228"/>
                </a:cubicBezTo>
                <a:cubicBezTo>
                  <a:pt x="552" y="200"/>
                  <a:pt x="502" y="90"/>
                  <a:pt x="543" y="44"/>
                </a:cubicBezTo>
                <a:cubicBezTo>
                  <a:pt x="582" y="0"/>
                  <a:pt x="750" y="30"/>
                  <a:pt x="805" y="3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4" name="꙱ Guam (Territory of Guam) (GU) (H)">
            <a:extLst>
              <a:ext uri="{FF2B5EF4-FFF2-40B4-BE49-F238E27FC236}">
                <a16:creationId xmlns:a16="http://schemas.microsoft.com/office/drawing/2014/main" id="{853471D8-05F4-4A70-8C1B-C2E139762619}"/>
              </a:ext>
            </a:extLst>
          </p:cNvPr>
          <p:cNvSpPr>
            <a:spLocks/>
          </p:cNvSpPr>
          <p:nvPr/>
        </p:nvSpPr>
        <p:spPr bwMode="auto">
          <a:xfrm>
            <a:off x="8120763" y="1978112"/>
            <a:ext cx="7170" cy="10756"/>
          </a:xfrm>
          <a:custGeom>
            <a:avLst/>
            <a:gdLst>
              <a:gd name="T0" fmla="*/ 42 w 95"/>
              <a:gd name="T1" fmla="*/ 131 h 131"/>
              <a:gd name="T2" fmla="*/ 93 w 95"/>
              <a:gd name="T3" fmla="*/ 0 h 131"/>
              <a:gd name="T4" fmla="*/ 42 w 95"/>
              <a:gd name="T5" fmla="*/ 13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" h="131">
                <a:moveTo>
                  <a:pt x="42" y="131"/>
                </a:moveTo>
                <a:cubicBezTo>
                  <a:pt x="53" y="119"/>
                  <a:pt x="95" y="18"/>
                  <a:pt x="93" y="0"/>
                </a:cubicBezTo>
                <a:cubicBezTo>
                  <a:pt x="31" y="1"/>
                  <a:pt x="0" y="87"/>
                  <a:pt x="42" y="13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5" name="꙱ Guadeloupe (GP) (H)">
            <a:extLst>
              <a:ext uri="{FF2B5EF4-FFF2-40B4-BE49-F238E27FC236}">
                <a16:creationId xmlns:a16="http://schemas.microsoft.com/office/drawing/2014/main" id="{DA81EAE4-7060-4671-8568-0566F557CB4B}"/>
              </a:ext>
            </a:extLst>
          </p:cNvPr>
          <p:cNvSpPr>
            <a:spLocks noEditPoints="1"/>
          </p:cNvSpPr>
          <p:nvPr/>
        </p:nvSpPr>
        <p:spPr bwMode="auto">
          <a:xfrm>
            <a:off x="2802764" y="1893264"/>
            <a:ext cx="17926" cy="21511"/>
          </a:xfrm>
          <a:custGeom>
            <a:avLst/>
            <a:gdLst>
              <a:gd name="T0" fmla="*/ 95 w 205"/>
              <a:gd name="T1" fmla="*/ 83 h 258"/>
              <a:gd name="T2" fmla="*/ 21 w 205"/>
              <a:gd name="T3" fmla="*/ 155 h 258"/>
              <a:gd name="T4" fmla="*/ 95 w 205"/>
              <a:gd name="T5" fmla="*/ 83 h 258"/>
              <a:gd name="T6" fmla="*/ 172 w 205"/>
              <a:gd name="T7" fmla="*/ 222 h 258"/>
              <a:gd name="T8" fmla="*/ 187 w 205"/>
              <a:gd name="T9" fmla="*/ 184 h 258"/>
              <a:gd name="T10" fmla="*/ 172 w 205"/>
              <a:gd name="T11" fmla="*/ 222 h 258"/>
              <a:gd name="T12" fmla="*/ 95 w 205"/>
              <a:gd name="T13" fmla="*/ 77 h 258"/>
              <a:gd name="T14" fmla="*/ 137 w 205"/>
              <a:gd name="T15" fmla="*/ 0 h 258"/>
              <a:gd name="T16" fmla="*/ 205 w 205"/>
              <a:gd name="T17" fmla="*/ 83 h 258"/>
              <a:gd name="T18" fmla="*/ 95 w 205"/>
              <a:gd name="T19" fmla="*/ 77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5" h="258">
                <a:moveTo>
                  <a:pt x="95" y="83"/>
                </a:moveTo>
                <a:cubicBezTo>
                  <a:pt x="81" y="107"/>
                  <a:pt x="59" y="258"/>
                  <a:pt x="21" y="155"/>
                </a:cubicBezTo>
                <a:cubicBezTo>
                  <a:pt x="0" y="97"/>
                  <a:pt x="33" y="40"/>
                  <a:pt x="95" y="83"/>
                </a:cubicBezTo>
                <a:close/>
                <a:moveTo>
                  <a:pt x="172" y="222"/>
                </a:moveTo>
                <a:cubicBezTo>
                  <a:pt x="147" y="197"/>
                  <a:pt x="152" y="184"/>
                  <a:pt x="187" y="184"/>
                </a:cubicBezTo>
                <a:cubicBezTo>
                  <a:pt x="192" y="201"/>
                  <a:pt x="187" y="214"/>
                  <a:pt x="172" y="222"/>
                </a:cubicBezTo>
                <a:close/>
                <a:moveTo>
                  <a:pt x="95" y="77"/>
                </a:moveTo>
                <a:cubicBezTo>
                  <a:pt x="121" y="53"/>
                  <a:pt x="94" y="7"/>
                  <a:pt x="137" y="0"/>
                </a:cubicBezTo>
                <a:cubicBezTo>
                  <a:pt x="142" y="37"/>
                  <a:pt x="174" y="65"/>
                  <a:pt x="205" y="83"/>
                </a:cubicBezTo>
                <a:cubicBezTo>
                  <a:pt x="176" y="93"/>
                  <a:pt x="111" y="123"/>
                  <a:pt x="95" y="7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6" name="꙱ Grenada (GD) (H)">
            <a:extLst>
              <a:ext uri="{FF2B5EF4-FFF2-40B4-BE49-F238E27FC236}">
                <a16:creationId xmlns:a16="http://schemas.microsoft.com/office/drawing/2014/main" id="{EE4CE389-3764-4CDA-8FA7-CD47E2631D7C}"/>
              </a:ext>
            </a:extLst>
          </p:cNvPr>
          <p:cNvSpPr>
            <a:spLocks/>
          </p:cNvSpPr>
          <p:nvPr/>
        </p:nvSpPr>
        <p:spPr bwMode="auto">
          <a:xfrm>
            <a:off x="2794399" y="2018744"/>
            <a:ext cx="5976" cy="7170"/>
          </a:xfrm>
          <a:custGeom>
            <a:avLst/>
            <a:gdLst>
              <a:gd name="T0" fmla="*/ 32 w 70"/>
              <a:gd name="T1" fmla="*/ 83 h 83"/>
              <a:gd name="T2" fmla="*/ 58 w 70"/>
              <a:gd name="T3" fmla="*/ 0 h 83"/>
              <a:gd name="T4" fmla="*/ 32 w 70"/>
              <a:gd name="T5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0" h="83">
                <a:moveTo>
                  <a:pt x="32" y="83"/>
                </a:moveTo>
                <a:cubicBezTo>
                  <a:pt x="0" y="53"/>
                  <a:pt x="26" y="14"/>
                  <a:pt x="58" y="0"/>
                </a:cubicBezTo>
                <a:cubicBezTo>
                  <a:pt x="70" y="31"/>
                  <a:pt x="61" y="65"/>
                  <a:pt x="32" y="8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7" name="꙱ Greenland (GL) (H)">
            <a:extLst>
              <a:ext uri="{FF2B5EF4-FFF2-40B4-BE49-F238E27FC236}">
                <a16:creationId xmlns:a16="http://schemas.microsoft.com/office/drawing/2014/main" id="{B697943E-1FEA-482F-8414-AF1AF204F1FA}"/>
              </a:ext>
            </a:extLst>
          </p:cNvPr>
          <p:cNvSpPr>
            <a:spLocks noEditPoints="1"/>
          </p:cNvSpPr>
          <p:nvPr/>
        </p:nvSpPr>
        <p:spPr bwMode="auto">
          <a:xfrm>
            <a:off x="3258080" y="82754"/>
            <a:ext cx="1045674" cy="558091"/>
          </a:xfrm>
          <a:custGeom>
            <a:avLst/>
            <a:gdLst>
              <a:gd name="T0" fmla="*/ 2797 w 12681"/>
              <a:gd name="T1" fmla="*/ 3167 h 6765"/>
              <a:gd name="T2" fmla="*/ 2690 w 12681"/>
              <a:gd name="T3" fmla="*/ 4518 h 6765"/>
              <a:gd name="T4" fmla="*/ 1963 w 12681"/>
              <a:gd name="T5" fmla="*/ 4963 h 6765"/>
              <a:gd name="T6" fmla="*/ 2305 w 12681"/>
              <a:gd name="T7" fmla="*/ 5087 h 6765"/>
              <a:gd name="T8" fmla="*/ 1989 w 12681"/>
              <a:gd name="T9" fmla="*/ 5444 h 6765"/>
              <a:gd name="T10" fmla="*/ 2176 w 12681"/>
              <a:gd name="T11" fmla="*/ 5999 h 6765"/>
              <a:gd name="T12" fmla="*/ 2470 w 12681"/>
              <a:gd name="T13" fmla="*/ 6266 h 6765"/>
              <a:gd name="T14" fmla="*/ 3067 w 12681"/>
              <a:gd name="T15" fmla="*/ 6302 h 6765"/>
              <a:gd name="T16" fmla="*/ 3067 w 12681"/>
              <a:gd name="T17" fmla="*/ 6664 h 6765"/>
              <a:gd name="T18" fmla="*/ 3515 w 12681"/>
              <a:gd name="T19" fmla="*/ 6515 h 6765"/>
              <a:gd name="T20" fmla="*/ 3898 w 12681"/>
              <a:gd name="T21" fmla="*/ 6055 h 6765"/>
              <a:gd name="T22" fmla="*/ 4403 w 12681"/>
              <a:gd name="T23" fmla="*/ 5628 h 6765"/>
              <a:gd name="T24" fmla="*/ 4991 w 12681"/>
              <a:gd name="T25" fmla="*/ 4969 h 6765"/>
              <a:gd name="T26" fmla="*/ 5980 w 12681"/>
              <a:gd name="T27" fmla="*/ 4775 h 6765"/>
              <a:gd name="T28" fmla="*/ 7256 w 12681"/>
              <a:gd name="T29" fmla="*/ 4096 h 6765"/>
              <a:gd name="T30" fmla="*/ 9070 w 12681"/>
              <a:gd name="T31" fmla="*/ 3692 h 6765"/>
              <a:gd name="T32" fmla="*/ 8768 w 12681"/>
              <a:gd name="T33" fmla="*/ 3273 h 6765"/>
              <a:gd name="T34" fmla="*/ 8367 w 12681"/>
              <a:gd name="T35" fmla="*/ 2994 h 6765"/>
              <a:gd name="T36" fmla="*/ 9813 w 12681"/>
              <a:gd name="T37" fmla="*/ 3146 h 6765"/>
              <a:gd name="T38" fmla="*/ 9234 w 12681"/>
              <a:gd name="T39" fmla="*/ 2674 h 6765"/>
              <a:gd name="T40" fmla="*/ 10329 w 12681"/>
              <a:gd name="T41" fmla="*/ 2433 h 6765"/>
              <a:gd name="T42" fmla="*/ 10092 w 12681"/>
              <a:gd name="T43" fmla="*/ 1988 h 6765"/>
              <a:gd name="T44" fmla="*/ 10160 w 12681"/>
              <a:gd name="T45" fmla="*/ 1709 h 6765"/>
              <a:gd name="T46" fmla="*/ 10561 w 12681"/>
              <a:gd name="T47" fmla="*/ 1329 h 6765"/>
              <a:gd name="T48" fmla="*/ 11070 w 12681"/>
              <a:gd name="T49" fmla="*/ 786 h 6765"/>
              <a:gd name="T50" fmla="*/ 11609 w 12681"/>
              <a:gd name="T51" fmla="*/ 435 h 6765"/>
              <a:gd name="T52" fmla="*/ 9482 w 12681"/>
              <a:gd name="T53" fmla="*/ 317 h 6765"/>
              <a:gd name="T54" fmla="*/ 9732 w 12681"/>
              <a:gd name="T55" fmla="*/ 41 h 6765"/>
              <a:gd name="T56" fmla="*/ 6859 w 12681"/>
              <a:gd name="T57" fmla="*/ 94 h 6765"/>
              <a:gd name="T58" fmla="*/ 6599 w 12681"/>
              <a:gd name="T59" fmla="*/ 282 h 6765"/>
              <a:gd name="T60" fmla="*/ 4513 w 12681"/>
              <a:gd name="T61" fmla="*/ 283 h 6765"/>
              <a:gd name="T62" fmla="*/ 1884 w 12681"/>
              <a:gd name="T63" fmla="*/ 785 h 6765"/>
              <a:gd name="T64" fmla="*/ 910 w 12681"/>
              <a:gd name="T65" fmla="*/ 1445 h 6765"/>
              <a:gd name="T66" fmla="*/ 1099 w 12681"/>
              <a:gd name="T67" fmla="*/ 1786 h 6765"/>
              <a:gd name="T68" fmla="*/ 2651 w 12681"/>
              <a:gd name="T69" fmla="*/ 2166 h 6765"/>
              <a:gd name="T70" fmla="*/ 2450 w 12681"/>
              <a:gd name="T71" fmla="*/ 2843 h 6765"/>
              <a:gd name="T72" fmla="*/ 3195 w 12681"/>
              <a:gd name="T73" fmla="*/ 3060 h 6765"/>
              <a:gd name="T74" fmla="*/ 3088 w 12681"/>
              <a:gd name="T75" fmla="*/ 3445 h 6765"/>
              <a:gd name="T76" fmla="*/ 3007 w 12681"/>
              <a:gd name="T77" fmla="*/ 3882 h 6765"/>
              <a:gd name="T78" fmla="*/ 2717 w 12681"/>
              <a:gd name="T79" fmla="*/ 4057 h 6765"/>
              <a:gd name="T80" fmla="*/ 2261 w 12681"/>
              <a:gd name="T81" fmla="*/ 4232 h 6765"/>
              <a:gd name="T82" fmla="*/ 2509 w 12681"/>
              <a:gd name="T83" fmla="*/ 4360 h 6765"/>
              <a:gd name="T84" fmla="*/ 2378 w 12681"/>
              <a:gd name="T85" fmla="*/ 2994 h 6765"/>
              <a:gd name="T86" fmla="*/ 3380 w 12681"/>
              <a:gd name="T87" fmla="*/ 6645 h 6765"/>
              <a:gd name="T88" fmla="*/ 3275 w 12681"/>
              <a:gd name="T89" fmla="*/ 6694 h 6765"/>
              <a:gd name="T90" fmla="*/ 2337 w 12681"/>
              <a:gd name="T91" fmla="*/ 6352 h 6765"/>
              <a:gd name="T92" fmla="*/ 1891 w 12681"/>
              <a:gd name="T93" fmla="*/ 4886 h 6765"/>
              <a:gd name="T94" fmla="*/ 2156 w 12681"/>
              <a:gd name="T95" fmla="*/ 6085 h 6765"/>
              <a:gd name="T96" fmla="*/ 5579 w 12681"/>
              <a:gd name="T97" fmla="*/ 4892 h 6765"/>
              <a:gd name="T98" fmla="*/ 9747 w 12681"/>
              <a:gd name="T99" fmla="*/ 2793 h 6765"/>
              <a:gd name="T100" fmla="*/ 10835 w 12681"/>
              <a:gd name="T101" fmla="*/ 1712 h 6765"/>
              <a:gd name="T102" fmla="*/ 10400 w 12681"/>
              <a:gd name="T103" fmla="*/ 1724 h 6765"/>
              <a:gd name="T104" fmla="*/ 9833 w 12681"/>
              <a:gd name="T105" fmla="*/ 2739 h 6765"/>
              <a:gd name="T106" fmla="*/ 11261 w 12681"/>
              <a:gd name="T107" fmla="*/ 1341 h 6765"/>
              <a:gd name="T108" fmla="*/ 10667 w 12681"/>
              <a:gd name="T109" fmla="*/ 1267 h 6765"/>
              <a:gd name="T110" fmla="*/ 7675 w 12681"/>
              <a:gd name="T111" fmla="*/ 67 h 6765"/>
              <a:gd name="T112" fmla="*/ 6466 w 12681"/>
              <a:gd name="T113" fmla="*/ 305 h 6765"/>
              <a:gd name="T114" fmla="*/ 1226 w 12681"/>
              <a:gd name="T115" fmla="*/ 1448 h 6765"/>
              <a:gd name="T116" fmla="*/ 2631 w 12681"/>
              <a:gd name="T117" fmla="*/ 2597 h 6765"/>
              <a:gd name="T118" fmla="*/ 2541 w 12681"/>
              <a:gd name="T119" fmla="*/ 2813 h 6765"/>
              <a:gd name="T120" fmla="*/ 2479 w 12681"/>
              <a:gd name="T121" fmla="*/ 2255 h 6765"/>
              <a:gd name="T122" fmla="*/ 2390 w 12681"/>
              <a:gd name="T123" fmla="*/ 2813 h 6765"/>
              <a:gd name="T124" fmla="*/ 2446 w 12681"/>
              <a:gd name="T125" fmla="*/ 3947 h 6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81" h="6765">
                <a:moveTo>
                  <a:pt x="1972" y="4550"/>
                </a:moveTo>
                <a:cubicBezTo>
                  <a:pt x="1994" y="4551"/>
                  <a:pt x="2015" y="4545"/>
                  <a:pt x="2034" y="4532"/>
                </a:cubicBezTo>
                <a:cubicBezTo>
                  <a:pt x="2012" y="4535"/>
                  <a:pt x="1991" y="4540"/>
                  <a:pt x="1972" y="4550"/>
                </a:cubicBezTo>
                <a:close/>
                <a:moveTo>
                  <a:pt x="3079" y="3416"/>
                </a:moveTo>
                <a:cubicBezTo>
                  <a:pt x="3060" y="3400"/>
                  <a:pt x="3038" y="3395"/>
                  <a:pt x="3014" y="3401"/>
                </a:cubicBezTo>
                <a:cubicBezTo>
                  <a:pt x="3035" y="3408"/>
                  <a:pt x="3057" y="3413"/>
                  <a:pt x="3079" y="3416"/>
                </a:cubicBezTo>
                <a:close/>
                <a:moveTo>
                  <a:pt x="2990" y="3401"/>
                </a:moveTo>
                <a:cubicBezTo>
                  <a:pt x="2999" y="3407"/>
                  <a:pt x="3009" y="3410"/>
                  <a:pt x="3019" y="3410"/>
                </a:cubicBezTo>
                <a:cubicBezTo>
                  <a:pt x="3010" y="3407"/>
                  <a:pt x="3000" y="3404"/>
                  <a:pt x="2990" y="3401"/>
                </a:cubicBezTo>
                <a:close/>
                <a:moveTo>
                  <a:pt x="3040" y="3369"/>
                </a:moveTo>
                <a:cubicBezTo>
                  <a:pt x="3032" y="3344"/>
                  <a:pt x="2998" y="3342"/>
                  <a:pt x="2978" y="3348"/>
                </a:cubicBezTo>
                <a:cubicBezTo>
                  <a:pt x="2998" y="3357"/>
                  <a:pt x="3019" y="3364"/>
                  <a:pt x="3040" y="3369"/>
                </a:cubicBezTo>
                <a:close/>
                <a:moveTo>
                  <a:pt x="2996" y="3274"/>
                </a:moveTo>
                <a:cubicBezTo>
                  <a:pt x="2972" y="3270"/>
                  <a:pt x="2960" y="3282"/>
                  <a:pt x="2963" y="3306"/>
                </a:cubicBezTo>
                <a:cubicBezTo>
                  <a:pt x="2996" y="3310"/>
                  <a:pt x="3031" y="3313"/>
                  <a:pt x="3061" y="3297"/>
                </a:cubicBezTo>
                <a:cubicBezTo>
                  <a:pt x="3039" y="3289"/>
                  <a:pt x="3018" y="3281"/>
                  <a:pt x="2996" y="3274"/>
                </a:cubicBezTo>
                <a:close/>
                <a:moveTo>
                  <a:pt x="2889" y="3116"/>
                </a:moveTo>
                <a:cubicBezTo>
                  <a:pt x="2866" y="3113"/>
                  <a:pt x="2846" y="3118"/>
                  <a:pt x="2826" y="3131"/>
                </a:cubicBezTo>
                <a:cubicBezTo>
                  <a:pt x="2847" y="3127"/>
                  <a:pt x="2868" y="3122"/>
                  <a:pt x="2889" y="3116"/>
                </a:cubicBezTo>
                <a:close/>
                <a:moveTo>
                  <a:pt x="2797" y="3167"/>
                </a:moveTo>
                <a:cubicBezTo>
                  <a:pt x="2742" y="3234"/>
                  <a:pt x="2925" y="3200"/>
                  <a:pt x="2954" y="3164"/>
                </a:cubicBezTo>
                <a:cubicBezTo>
                  <a:pt x="2901" y="3167"/>
                  <a:pt x="2849" y="3147"/>
                  <a:pt x="2797" y="3167"/>
                </a:cubicBezTo>
                <a:close/>
                <a:moveTo>
                  <a:pt x="2068" y="4492"/>
                </a:moveTo>
                <a:cubicBezTo>
                  <a:pt x="2138" y="4472"/>
                  <a:pt x="2216" y="4464"/>
                  <a:pt x="2250" y="4494"/>
                </a:cubicBezTo>
                <a:cubicBezTo>
                  <a:pt x="2210" y="4502"/>
                  <a:pt x="2211" y="4511"/>
                  <a:pt x="2254" y="4520"/>
                </a:cubicBezTo>
                <a:cubicBezTo>
                  <a:pt x="2224" y="4536"/>
                  <a:pt x="2196" y="4518"/>
                  <a:pt x="2167" y="4515"/>
                </a:cubicBezTo>
                <a:cubicBezTo>
                  <a:pt x="2133" y="4511"/>
                  <a:pt x="2101" y="4524"/>
                  <a:pt x="2067" y="4520"/>
                </a:cubicBezTo>
                <a:cubicBezTo>
                  <a:pt x="2087" y="4525"/>
                  <a:pt x="2108" y="4528"/>
                  <a:pt x="2129" y="4529"/>
                </a:cubicBezTo>
                <a:cubicBezTo>
                  <a:pt x="2103" y="4553"/>
                  <a:pt x="2068" y="4545"/>
                  <a:pt x="2037" y="4553"/>
                </a:cubicBezTo>
                <a:cubicBezTo>
                  <a:pt x="2068" y="4568"/>
                  <a:pt x="2100" y="4554"/>
                  <a:pt x="2132" y="4556"/>
                </a:cubicBezTo>
                <a:cubicBezTo>
                  <a:pt x="2070" y="4575"/>
                  <a:pt x="2003" y="4559"/>
                  <a:pt x="1942" y="4580"/>
                </a:cubicBezTo>
                <a:cubicBezTo>
                  <a:pt x="1978" y="4632"/>
                  <a:pt x="2109" y="4619"/>
                  <a:pt x="2161" y="4610"/>
                </a:cubicBezTo>
                <a:cubicBezTo>
                  <a:pt x="2122" y="4625"/>
                  <a:pt x="1988" y="4634"/>
                  <a:pt x="1945" y="4621"/>
                </a:cubicBezTo>
                <a:cubicBezTo>
                  <a:pt x="2020" y="4621"/>
                  <a:pt x="1933" y="4614"/>
                  <a:pt x="1919" y="4618"/>
                </a:cubicBezTo>
                <a:cubicBezTo>
                  <a:pt x="1887" y="4625"/>
                  <a:pt x="1864" y="4652"/>
                  <a:pt x="1838" y="4669"/>
                </a:cubicBezTo>
                <a:cubicBezTo>
                  <a:pt x="1781" y="4706"/>
                  <a:pt x="1953" y="4693"/>
                  <a:pt x="1960" y="4693"/>
                </a:cubicBezTo>
                <a:cubicBezTo>
                  <a:pt x="1910" y="4702"/>
                  <a:pt x="1853" y="4702"/>
                  <a:pt x="1814" y="4740"/>
                </a:cubicBezTo>
                <a:cubicBezTo>
                  <a:pt x="1883" y="4770"/>
                  <a:pt x="1970" y="4722"/>
                  <a:pt x="2031" y="4693"/>
                </a:cubicBezTo>
                <a:cubicBezTo>
                  <a:pt x="2103" y="4658"/>
                  <a:pt x="2192" y="4652"/>
                  <a:pt x="2256" y="4600"/>
                </a:cubicBezTo>
                <a:cubicBezTo>
                  <a:pt x="2332" y="4537"/>
                  <a:pt x="2649" y="4458"/>
                  <a:pt x="2749" y="4449"/>
                </a:cubicBezTo>
                <a:cubicBezTo>
                  <a:pt x="2729" y="4457"/>
                  <a:pt x="2709" y="4461"/>
                  <a:pt x="2687" y="4460"/>
                </a:cubicBezTo>
                <a:cubicBezTo>
                  <a:pt x="2716" y="4475"/>
                  <a:pt x="2750" y="4474"/>
                  <a:pt x="2782" y="4473"/>
                </a:cubicBezTo>
                <a:cubicBezTo>
                  <a:pt x="2734" y="4497"/>
                  <a:pt x="2708" y="4456"/>
                  <a:pt x="2562" y="4494"/>
                </a:cubicBezTo>
                <a:cubicBezTo>
                  <a:pt x="2590" y="4528"/>
                  <a:pt x="2652" y="4520"/>
                  <a:pt x="2690" y="4518"/>
                </a:cubicBezTo>
                <a:cubicBezTo>
                  <a:pt x="2621" y="4539"/>
                  <a:pt x="2548" y="4505"/>
                  <a:pt x="2479" y="4524"/>
                </a:cubicBezTo>
                <a:cubicBezTo>
                  <a:pt x="2404" y="4544"/>
                  <a:pt x="2325" y="4568"/>
                  <a:pt x="2261" y="4613"/>
                </a:cubicBezTo>
                <a:cubicBezTo>
                  <a:pt x="2201" y="4656"/>
                  <a:pt x="2122" y="4657"/>
                  <a:pt x="2059" y="4687"/>
                </a:cubicBezTo>
                <a:cubicBezTo>
                  <a:pt x="1998" y="4736"/>
                  <a:pt x="1917" y="4745"/>
                  <a:pt x="1844" y="4764"/>
                </a:cubicBezTo>
                <a:cubicBezTo>
                  <a:pt x="1864" y="4769"/>
                  <a:pt x="1885" y="4772"/>
                  <a:pt x="1906" y="4773"/>
                </a:cubicBezTo>
                <a:cubicBezTo>
                  <a:pt x="1886" y="4780"/>
                  <a:pt x="1865" y="4783"/>
                  <a:pt x="1844" y="4782"/>
                </a:cubicBezTo>
                <a:cubicBezTo>
                  <a:pt x="1879" y="4815"/>
                  <a:pt x="1926" y="4784"/>
                  <a:pt x="1963" y="4773"/>
                </a:cubicBezTo>
                <a:cubicBezTo>
                  <a:pt x="1934" y="4787"/>
                  <a:pt x="1903" y="4798"/>
                  <a:pt x="1871" y="4806"/>
                </a:cubicBezTo>
                <a:cubicBezTo>
                  <a:pt x="1923" y="4850"/>
                  <a:pt x="1998" y="4776"/>
                  <a:pt x="2055" y="4782"/>
                </a:cubicBezTo>
                <a:cubicBezTo>
                  <a:pt x="2096" y="4786"/>
                  <a:pt x="2061" y="4818"/>
                  <a:pt x="2114" y="4793"/>
                </a:cubicBezTo>
                <a:cubicBezTo>
                  <a:pt x="2152" y="4774"/>
                  <a:pt x="2198" y="4770"/>
                  <a:pt x="2239" y="4758"/>
                </a:cubicBezTo>
                <a:cubicBezTo>
                  <a:pt x="2239" y="4809"/>
                  <a:pt x="2205" y="4778"/>
                  <a:pt x="2171" y="4783"/>
                </a:cubicBezTo>
                <a:cubicBezTo>
                  <a:pt x="2133" y="4788"/>
                  <a:pt x="2117" y="4807"/>
                  <a:pt x="2087" y="4825"/>
                </a:cubicBezTo>
                <a:cubicBezTo>
                  <a:pt x="2069" y="4836"/>
                  <a:pt x="2001" y="4786"/>
                  <a:pt x="1862" y="4850"/>
                </a:cubicBezTo>
                <a:cubicBezTo>
                  <a:pt x="1884" y="4855"/>
                  <a:pt x="1906" y="4853"/>
                  <a:pt x="1927" y="4844"/>
                </a:cubicBezTo>
                <a:cubicBezTo>
                  <a:pt x="1908" y="4859"/>
                  <a:pt x="1886" y="4866"/>
                  <a:pt x="1862" y="4865"/>
                </a:cubicBezTo>
                <a:cubicBezTo>
                  <a:pt x="1901" y="4897"/>
                  <a:pt x="1954" y="4876"/>
                  <a:pt x="1983" y="4841"/>
                </a:cubicBezTo>
                <a:cubicBezTo>
                  <a:pt x="1984" y="4865"/>
                  <a:pt x="1971" y="4879"/>
                  <a:pt x="1948" y="4883"/>
                </a:cubicBezTo>
                <a:cubicBezTo>
                  <a:pt x="2027" y="4875"/>
                  <a:pt x="1934" y="4907"/>
                  <a:pt x="1918" y="4918"/>
                </a:cubicBezTo>
                <a:cubicBezTo>
                  <a:pt x="1954" y="4939"/>
                  <a:pt x="1988" y="4902"/>
                  <a:pt x="2013" y="4883"/>
                </a:cubicBezTo>
                <a:cubicBezTo>
                  <a:pt x="1994" y="4903"/>
                  <a:pt x="1973" y="4922"/>
                  <a:pt x="1951" y="4939"/>
                </a:cubicBezTo>
                <a:cubicBezTo>
                  <a:pt x="1991" y="4924"/>
                  <a:pt x="1995" y="4932"/>
                  <a:pt x="1963" y="4963"/>
                </a:cubicBezTo>
                <a:cubicBezTo>
                  <a:pt x="2039" y="4945"/>
                  <a:pt x="2068" y="4951"/>
                  <a:pt x="2138" y="4903"/>
                </a:cubicBezTo>
                <a:cubicBezTo>
                  <a:pt x="2179" y="4874"/>
                  <a:pt x="2228" y="4857"/>
                  <a:pt x="2277" y="4850"/>
                </a:cubicBezTo>
                <a:cubicBezTo>
                  <a:pt x="2339" y="4842"/>
                  <a:pt x="2392" y="4870"/>
                  <a:pt x="2450" y="4859"/>
                </a:cubicBezTo>
                <a:cubicBezTo>
                  <a:pt x="2429" y="4875"/>
                  <a:pt x="2435" y="4882"/>
                  <a:pt x="2467" y="4880"/>
                </a:cubicBezTo>
                <a:cubicBezTo>
                  <a:pt x="2364" y="4898"/>
                  <a:pt x="2261" y="4821"/>
                  <a:pt x="2165" y="4897"/>
                </a:cubicBezTo>
                <a:cubicBezTo>
                  <a:pt x="2132" y="4927"/>
                  <a:pt x="2025" y="4961"/>
                  <a:pt x="1976" y="4975"/>
                </a:cubicBezTo>
                <a:cubicBezTo>
                  <a:pt x="1951" y="4985"/>
                  <a:pt x="1948" y="5021"/>
                  <a:pt x="1924" y="5034"/>
                </a:cubicBezTo>
                <a:cubicBezTo>
                  <a:pt x="1954" y="5022"/>
                  <a:pt x="1979" y="4977"/>
                  <a:pt x="2016" y="4998"/>
                </a:cubicBezTo>
                <a:cubicBezTo>
                  <a:pt x="2010" y="5009"/>
                  <a:pt x="2003" y="5019"/>
                  <a:pt x="1995" y="5028"/>
                </a:cubicBezTo>
                <a:cubicBezTo>
                  <a:pt x="2016" y="5021"/>
                  <a:pt x="2036" y="5012"/>
                  <a:pt x="2055" y="5001"/>
                </a:cubicBezTo>
                <a:cubicBezTo>
                  <a:pt x="2017" y="5027"/>
                  <a:pt x="1974" y="5057"/>
                  <a:pt x="1998" y="5108"/>
                </a:cubicBezTo>
                <a:cubicBezTo>
                  <a:pt x="1983" y="5106"/>
                  <a:pt x="1972" y="5112"/>
                  <a:pt x="1966" y="5125"/>
                </a:cubicBezTo>
                <a:cubicBezTo>
                  <a:pt x="1956" y="5172"/>
                  <a:pt x="2025" y="5129"/>
                  <a:pt x="1967" y="5157"/>
                </a:cubicBezTo>
                <a:cubicBezTo>
                  <a:pt x="2014" y="5155"/>
                  <a:pt x="2074" y="5065"/>
                  <a:pt x="2120" y="5099"/>
                </a:cubicBezTo>
                <a:cubicBezTo>
                  <a:pt x="2111" y="5109"/>
                  <a:pt x="2106" y="5109"/>
                  <a:pt x="2096" y="5117"/>
                </a:cubicBezTo>
                <a:cubicBezTo>
                  <a:pt x="2127" y="5106"/>
                  <a:pt x="2152" y="5100"/>
                  <a:pt x="2185" y="5096"/>
                </a:cubicBezTo>
                <a:cubicBezTo>
                  <a:pt x="2118" y="5116"/>
                  <a:pt x="2009" y="5141"/>
                  <a:pt x="1952" y="5182"/>
                </a:cubicBezTo>
                <a:cubicBezTo>
                  <a:pt x="1934" y="5195"/>
                  <a:pt x="1903" y="5322"/>
                  <a:pt x="1906" y="5343"/>
                </a:cubicBezTo>
                <a:cubicBezTo>
                  <a:pt x="2023" y="5351"/>
                  <a:pt x="2092" y="5124"/>
                  <a:pt x="2209" y="5171"/>
                </a:cubicBezTo>
                <a:cubicBezTo>
                  <a:pt x="2185" y="5177"/>
                  <a:pt x="2164" y="5192"/>
                  <a:pt x="2150" y="5212"/>
                </a:cubicBezTo>
                <a:cubicBezTo>
                  <a:pt x="2205" y="5221"/>
                  <a:pt x="2305" y="5178"/>
                  <a:pt x="2320" y="5120"/>
                </a:cubicBezTo>
                <a:cubicBezTo>
                  <a:pt x="2317" y="5099"/>
                  <a:pt x="2320" y="5084"/>
                  <a:pt x="2305" y="5087"/>
                </a:cubicBezTo>
                <a:cubicBezTo>
                  <a:pt x="2283" y="5091"/>
                  <a:pt x="2297" y="5032"/>
                  <a:pt x="2298" y="5022"/>
                </a:cubicBezTo>
                <a:cubicBezTo>
                  <a:pt x="2315" y="5038"/>
                  <a:pt x="2333" y="5037"/>
                  <a:pt x="2361" y="5031"/>
                </a:cubicBezTo>
                <a:cubicBezTo>
                  <a:pt x="2323" y="5050"/>
                  <a:pt x="2320" y="5098"/>
                  <a:pt x="2327" y="5127"/>
                </a:cubicBezTo>
                <a:cubicBezTo>
                  <a:pt x="2356" y="5205"/>
                  <a:pt x="2430" y="5149"/>
                  <a:pt x="2479" y="5132"/>
                </a:cubicBezTo>
                <a:cubicBezTo>
                  <a:pt x="2461" y="5141"/>
                  <a:pt x="2379" y="5210"/>
                  <a:pt x="2455" y="5185"/>
                </a:cubicBezTo>
                <a:cubicBezTo>
                  <a:pt x="2358" y="5242"/>
                  <a:pt x="2497" y="5244"/>
                  <a:pt x="2491" y="5304"/>
                </a:cubicBezTo>
                <a:cubicBezTo>
                  <a:pt x="2457" y="5290"/>
                  <a:pt x="2409" y="5282"/>
                  <a:pt x="2384" y="5251"/>
                </a:cubicBezTo>
                <a:cubicBezTo>
                  <a:pt x="2356" y="5215"/>
                  <a:pt x="2367" y="5165"/>
                  <a:pt x="2304" y="5188"/>
                </a:cubicBezTo>
                <a:cubicBezTo>
                  <a:pt x="2386" y="5205"/>
                  <a:pt x="2255" y="5204"/>
                  <a:pt x="2242" y="5206"/>
                </a:cubicBezTo>
                <a:cubicBezTo>
                  <a:pt x="2262" y="5218"/>
                  <a:pt x="2283" y="5229"/>
                  <a:pt x="2304" y="5239"/>
                </a:cubicBezTo>
                <a:cubicBezTo>
                  <a:pt x="2231" y="5254"/>
                  <a:pt x="2338" y="5271"/>
                  <a:pt x="2369" y="5257"/>
                </a:cubicBezTo>
                <a:cubicBezTo>
                  <a:pt x="2340" y="5294"/>
                  <a:pt x="2292" y="5285"/>
                  <a:pt x="2251" y="5282"/>
                </a:cubicBezTo>
                <a:cubicBezTo>
                  <a:pt x="2224" y="5281"/>
                  <a:pt x="2105" y="5302"/>
                  <a:pt x="2179" y="5325"/>
                </a:cubicBezTo>
                <a:cubicBezTo>
                  <a:pt x="2116" y="5373"/>
                  <a:pt x="2035" y="5328"/>
                  <a:pt x="1966" y="5346"/>
                </a:cubicBezTo>
                <a:cubicBezTo>
                  <a:pt x="1987" y="5348"/>
                  <a:pt x="2009" y="5350"/>
                  <a:pt x="2031" y="5352"/>
                </a:cubicBezTo>
                <a:cubicBezTo>
                  <a:pt x="2008" y="5352"/>
                  <a:pt x="1988" y="5358"/>
                  <a:pt x="1968" y="5370"/>
                </a:cubicBezTo>
                <a:cubicBezTo>
                  <a:pt x="2062" y="5420"/>
                  <a:pt x="2228" y="5353"/>
                  <a:pt x="2307" y="5298"/>
                </a:cubicBezTo>
                <a:cubicBezTo>
                  <a:pt x="2288" y="5314"/>
                  <a:pt x="2268" y="5329"/>
                  <a:pt x="2248" y="5343"/>
                </a:cubicBezTo>
                <a:cubicBezTo>
                  <a:pt x="2277" y="5349"/>
                  <a:pt x="2346" y="5313"/>
                  <a:pt x="2352" y="5364"/>
                </a:cubicBezTo>
                <a:cubicBezTo>
                  <a:pt x="2332" y="5344"/>
                  <a:pt x="2214" y="5354"/>
                  <a:pt x="2186" y="5364"/>
                </a:cubicBezTo>
                <a:cubicBezTo>
                  <a:pt x="2124" y="5386"/>
                  <a:pt x="2043" y="5409"/>
                  <a:pt x="1978" y="5393"/>
                </a:cubicBezTo>
                <a:cubicBezTo>
                  <a:pt x="2010" y="5403"/>
                  <a:pt x="2016" y="5422"/>
                  <a:pt x="1989" y="5444"/>
                </a:cubicBezTo>
                <a:cubicBezTo>
                  <a:pt x="2025" y="5468"/>
                  <a:pt x="2075" y="5439"/>
                  <a:pt x="2111" y="5432"/>
                </a:cubicBezTo>
                <a:cubicBezTo>
                  <a:pt x="2080" y="5441"/>
                  <a:pt x="2053" y="5461"/>
                  <a:pt x="2022" y="5471"/>
                </a:cubicBezTo>
                <a:cubicBezTo>
                  <a:pt x="2010" y="5474"/>
                  <a:pt x="1871" y="5511"/>
                  <a:pt x="1960" y="5494"/>
                </a:cubicBezTo>
                <a:cubicBezTo>
                  <a:pt x="1903" y="5518"/>
                  <a:pt x="1968" y="5537"/>
                  <a:pt x="1987" y="5560"/>
                </a:cubicBezTo>
                <a:cubicBezTo>
                  <a:pt x="2001" y="5497"/>
                  <a:pt x="2111" y="5518"/>
                  <a:pt x="2156" y="5515"/>
                </a:cubicBezTo>
                <a:cubicBezTo>
                  <a:pt x="2115" y="5530"/>
                  <a:pt x="2028" y="5503"/>
                  <a:pt x="2010" y="5557"/>
                </a:cubicBezTo>
                <a:cubicBezTo>
                  <a:pt x="2040" y="5557"/>
                  <a:pt x="2070" y="5555"/>
                  <a:pt x="2099" y="5551"/>
                </a:cubicBezTo>
                <a:cubicBezTo>
                  <a:pt x="2059" y="5564"/>
                  <a:pt x="2016" y="5564"/>
                  <a:pt x="1978" y="5583"/>
                </a:cubicBezTo>
                <a:cubicBezTo>
                  <a:pt x="2046" y="5577"/>
                  <a:pt x="1973" y="5621"/>
                  <a:pt x="2164" y="5592"/>
                </a:cubicBezTo>
                <a:cubicBezTo>
                  <a:pt x="2113" y="5623"/>
                  <a:pt x="2025" y="5587"/>
                  <a:pt x="1984" y="5624"/>
                </a:cubicBezTo>
                <a:cubicBezTo>
                  <a:pt x="1953" y="5650"/>
                  <a:pt x="2013" y="5660"/>
                  <a:pt x="2037" y="5649"/>
                </a:cubicBezTo>
                <a:cubicBezTo>
                  <a:pt x="1963" y="5698"/>
                  <a:pt x="2063" y="5657"/>
                  <a:pt x="2080" y="5655"/>
                </a:cubicBezTo>
                <a:cubicBezTo>
                  <a:pt x="2117" y="5651"/>
                  <a:pt x="2154" y="5652"/>
                  <a:pt x="2191" y="5652"/>
                </a:cubicBezTo>
                <a:cubicBezTo>
                  <a:pt x="2164" y="5661"/>
                  <a:pt x="2092" y="5676"/>
                  <a:pt x="2075" y="5700"/>
                </a:cubicBezTo>
                <a:cubicBezTo>
                  <a:pt x="2053" y="5731"/>
                  <a:pt x="2116" y="5743"/>
                  <a:pt x="2135" y="5723"/>
                </a:cubicBezTo>
                <a:cubicBezTo>
                  <a:pt x="2116" y="5742"/>
                  <a:pt x="2099" y="5762"/>
                  <a:pt x="2084" y="5785"/>
                </a:cubicBezTo>
                <a:cubicBezTo>
                  <a:pt x="2115" y="5768"/>
                  <a:pt x="2140" y="5734"/>
                  <a:pt x="2179" y="5738"/>
                </a:cubicBezTo>
                <a:cubicBezTo>
                  <a:pt x="2144" y="5756"/>
                  <a:pt x="2111" y="5779"/>
                  <a:pt x="2084" y="5809"/>
                </a:cubicBezTo>
                <a:cubicBezTo>
                  <a:pt x="2129" y="5808"/>
                  <a:pt x="2170" y="5785"/>
                  <a:pt x="2206" y="5762"/>
                </a:cubicBezTo>
                <a:cubicBezTo>
                  <a:pt x="2159" y="5801"/>
                  <a:pt x="2087" y="5823"/>
                  <a:pt x="2054" y="5878"/>
                </a:cubicBezTo>
                <a:cubicBezTo>
                  <a:pt x="2014" y="5941"/>
                  <a:pt x="2212" y="5966"/>
                  <a:pt x="2239" y="5972"/>
                </a:cubicBezTo>
                <a:cubicBezTo>
                  <a:pt x="2214" y="5968"/>
                  <a:pt x="2191" y="5980"/>
                  <a:pt x="2176" y="5999"/>
                </a:cubicBezTo>
                <a:cubicBezTo>
                  <a:pt x="2198" y="5998"/>
                  <a:pt x="2218" y="6000"/>
                  <a:pt x="2239" y="6005"/>
                </a:cubicBezTo>
                <a:cubicBezTo>
                  <a:pt x="2208" y="6025"/>
                  <a:pt x="2175" y="5999"/>
                  <a:pt x="2144" y="6020"/>
                </a:cubicBezTo>
                <a:cubicBezTo>
                  <a:pt x="2186" y="6028"/>
                  <a:pt x="2172" y="6035"/>
                  <a:pt x="2144" y="6052"/>
                </a:cubicBezTo>
                <a:cubicBezTo>
                  <a:pt x="2173" y="6037"/>
                  <a:pt x="2205" y="6052"/>
                  <a:pt x="2236" y="6044"/>
                </a:cubicBezTo>
                <a:cubicBezTo>
                  <a:pt x="2269" y="6034"/>
                  <a:pt x="2283" y="5999"/>
                  <a:pt x="2316" y="5990"/>
                </a:cubicBezTo>
                <a:cubicBezTo>
                  <a:pt x="2310" y="6013"/>
                  <a:pt x="2319" y="6020"/>
                  <a:pt x="2346" y="6026"/>
                </a:cubicBezTo>
                <a:cubicBezTo>
                  <a:pt x="2231" y="6024"/>
                  <a:pt x="2136" y="6141"/>
                  <a:pt x="2212" y="6097"/>
                </a:cubicBezTo>
                <a:cubicBezTo>
                  <a:pt x="2205" y="6108"/>
                  <a:pt x="2198" y="6119"/>
                  <a:pt x="2191" y="6130"/>
                </a:cubicBezTo>
                <a:cubicBezTo>
                  <a:pt x="2247" y="6125"/>
                  <a:pt x="2274" y="6034"/>
                  <a:pt x="2337" y="6061"/>
                </a:cubicBezTo>
                <a:cubicBezTo>
                  <a:pt x="2302" y="6069"/>
                  <a:pt x="2238" y="6096"/>
                  <a:pt x="2230" y="6136"/>
                </a:cubicBezTo>
                <a:cubicBezTo>
                  <a:pt x="2253" y="6136"/>
                  <a:pt x="2275" y="6130"/>
                  <a:pt x="2295" y="6118"/>
                </a:cubicBezTo>
                <a:cubicBezTo>
                  <a:pt x="2274" y="6134"/>
                  <a:pt x="2252" y="6147"/>
                  <a:pt x="2239" y="6168"/>
                </a:cubicBezTo>
                <a:cubicBezTo>
                  <a:pt x="2270" y="6173"/>
                  <a:pt x="2300" y="6167"/>
                  <a:pt x="2331" y="6168"/>
                </a:cubicBezTo>
                <a:cubicBezTo>
                  <a:pt x="2285" y="6177"/>
                  <a:pt x="2217" y="6161"/>
                  <a:pt x="2179" y="6195"/>
                </a:cubicBezTo>
                <a:cubicBezTo>
                  <a:pt x="2245" y="6248"/>
                  <a:pt x="2325" y="6185"/>
                  <a:pt x="2396" y="6189"/>
                </a:cubicBezTo>
                <a:cubicBezTo>
                  <a:pt x="2357" y="6197"/>
                  <a:pt x="2357" y="6201"/>
                  <a:pt x="2396" y="6201"/>
                </a:cubicBezTo>
                <a:cubicBezTo>
                  <a:pt x="2337" y="6207"/>
                  <a:pt x="2253" y="6202"/>
                  <a:pt x="2212" y="6254"/>
                </a:cubicBezTo>
                <a:cubicBezTo>
                  <a:pt x="2254" y="6224"/>
                  <a:pt x="2317" y="6243"/>
                  <a:pt x="2361" y="6257"/>
                </a:cubicBezTo>
                <a:cubicBezTo>
                  <a:pt x="2343" y="6274"/>
                  <a:pt x="2322" y="6281"/>
                  <a:pt x="2298" y="6278"/>
                </a:cubicBezTo>
                <a:cubicBezTo>
                  <a:pt x="2292" y="6322"/>
                  <a:pt x="2340" y="6308"/>
                  <a:pt x="2364" y="6299"/>
                </a:cubicBezTo>
                <a:cubicBezTo>
                  <a:pt x="2355" y="6309"/>
                  <a:pt x="2346" y="6319"/>
                  <a:pt x="2337" y="6329"/>
                </a:cubicBezTo>
                <a:cubicBezTo>
                  <a:pt x="2386" y="6332"/>
                  <a:pt x="2396" y="6252"/>
                  <a:pt x="2470" y="6266"/>
                </a:cubicBezTo>
                <a:cubicBezTo>
                  <a:pt x="2434" y="6267"/>
                  <a:pt x="2414" y="6301"/>
                  <a:pt x="2382" y="6314"/>
                </a:cubicBezTo>
                <a:cubicBezTo>
                  <a:pt x="2399" y="6354"/>
                  <a:pt x="2431" y="6336"/>
                  <a:pt x="2462" y="6326"/>
                </a:cubicBezTo>
                <a:cubicBezTo>
                  <a:pt x="2458" y="6382"/>
                  <a:pt x="2359" y="6358"/>
                  <a:pt x="2325" y="6376"/>
                </a:cubicBezTo>
                <a:cubicBezTo>
                  <a:pt x="2375" y="6375"/>
                  <a:pt x="2426" y="6370"/>
                  <a:pt x="2476" y="6370"/>
                </a:cubicBezTo>
                <a:cubicBezTo>
                  <a:pt x="2425" y="6391"/>
                  <a:pt x="2370" y="6400"/>
                  <a:pt x="2322" y="6426"/>
                </a:cubicBezTo>
                <a:cubicBezTo>
                  <a:pt x="2332" y="6427"/>
                  <a:pt x="2345" y="6429"/>
                  <a:pt x="2359" y="6430"/>
                </a:cubicBezTo>
                <a:cubicBezTo>
                  <a:pt x="2349" y="6432"/>
                  <a:pt x="2338" y="6435"/>
                  <a:pt x="2328" y="6438"/>
                </a:cubicBezTo>
                <a:cubicBezTo>
                  <a:pt x="2347" y="6490"/>
                  <a:pt x="2416" y="6479"/>
                  <a:pt x="2438" y="6435"/>
                </a:cubicBezTo>
                <a:cubicBezTo>
                  <a:pt x="2436" y="6434"/>
                  <a:pt x="2434" y="6433"/>
                  <a:pt x="2431" y="6433"/>
                </a:cubicBezTo>
                <a:cubicBezTo>
                  <a:pt x="2476" y="6432"/>
                  <a:pt x="2519" y="6426"/>
                  <a:pt x="2539" y="6406"/>
                </a:cubicBezTo>
                <a:cubicBezTo>
                  <a:pt x="2508" y="6409"/>
                  <a:pt x="2476" y="6416"/>
                  <a:pt x="2446" y="6403"/>
                </a:cubicBezTo>
                <a:cubicBezTo>
                  <a:pt x="2519" y="6395"/>
                  <a:pt x="2591" y="6384"/>
                  <a:pt x="2663" y="6394"/>
                </a:cubicBezTo>
                <a:cubicBezTo>
                  <a:pt x="2652" y="6402"/>
                  <a:pt x="2641" y="6411"/>
                  <a:pt x="2631" y="6421"/>
                </a:cubicBezTo>
                <a:cubicBezTo>
                  <a:pt x="2657" y="6442"/>
                  <a:pt x="2707" y="6434"/>
                  <a:pt x="2690" y="6391"/>
                </a:cubicBezTo>
                <a:cubicBezTo>
                  <a:pt x="2729" y="6396"/>
                  <a:pt x="2832" y="6310"/>
                  <a:pt x="2844" y="6379"/>
                </a:cubicBezTo>
                <a:cubicBezTo>
                  <a:pt x="2872" y="6370"/>
                  <a:pt x="2892" y="6359"/>
                  <a:pt x="2844" y="6343"/>
                </a:cubicBezTo>
                <a:cubicBezTo>
                  <a:pt x="2894" y="6358"/>
                  <a:pt x="2969" y="6309"/>
                  <a:pt x="2913" y="6290"/>
                </a:cubicBezTo>
                <a:cubicBezTo>
                  <a:pt x="2959" y="6304"/>
                  <a:pt x="2971" y="6269"/>
                  <a:pt x="3005" y="6272"/>
                </a:cubicBezTo>
                <a:cubicBezTo>
                  <a:pt x="2993" y="6281"/>
                  <a:pt x="2982" y="6291"/>
                  <a:pt x="2972" y="6302"/>
                </a:cubicBezTo>
                <a:cubicBezTo>
                  <a:pt x="2982" y="6309"/>
                  <a:pt x="2992" y="6316"/>
                  <a:pt x="3002" y="6323"/>
                </a:cubicBezTo>
                <a:cubicBezTo>
                  <a:pt x="2974" y="6359"/>
                  <a:pt x="2904" y="6344"/>
                  <a:pt x="2895" y="6397"/>
                </a:cubicBezTo>
                <a:cubicBezTo>
                  <a:pt x="2954" y="6369"/>
                  <a:pt x="3038" y="6373"/>
                  <a:pt x="3067" y="6302"/>
                </a:cubicBezTo>
                <a:cubicBezTo>
                  <a:pt x="3072" y="6350"/>
                  <a:pt x="3096" y="6327"/>
                  <a:pt x="3130" y="6308"/>
                </a:cubicBezTo>
                <a:cubicBezTo>
                  <a:pt x="3063" y="6400"/>
                  <a:pt x="2932" y="6360"/>
                  <a:pt x="2851" y="6426"/>
                </a:cubicBezTo>
                <a:cubicBezTo>
                  <a:pt x="2870" y="6416"/>
                  <a:pt x="2891" y="6413"/>
                  <a:pt x="2913" y="6415"/>
                </a:cubicBezTo>
                <a:cubicBezTo>
                  <a:pt x="2882" y="6427"/>
                  <a:pt x="2848" y="6433"/>
                  <a:pt x="2821" y="6453"/>
                </a:cubicBezTo>
                <a:cubicBezTo>
                  <a:pt x="2863" y="6479"/>
                  <a:pt x="2895" y="6408"/>
                  <a:pt x="2942" y="6426"/>
                </a:cubicBezTo>
                <a:cubicBezTo>
                  <a:pt x="2932" y="6435"/>
                  <a:pt x="2921" y="6443"/>
                  <a:pt x="2910" y="6450"/>
                </a:cubicBezTo>
                <a:cubicBezTo>
                  <a:pt x="2967" y="6448"/>
                  <a:pt x="3019" y="6402"/>
                  <a:pt x="3064" y="6373"/>
                </a:cubicBezTo>
                <a:cubicBezTo>
                  <a:pt x="3091" y="6420"/>
                  <a:pt x="3038" y="6405"/>
                  <a:pt x="3008" y="6419"/>
                </a:cubicBezTo>
                <a:cubicBezTo>
                  <a:pt x="2986" y="6430"/>
                  <a:pt x="2878" y="6474"/>
                  <a:pt x="2948" y="6474"/>
                </a:cubicBezTo>
                <a:cubicBezTo>
                  <a:pt x="2916" y="6483"/>
                  <a:pt x="2886" y="6495"/>
                  <a:pt x="2856" y="6510"/>
                </a:cubicBezTo>
                <a:cubicBezTo>
                  <a:pt x="2892" y="6521"/>
                  <a:pt x="2913" y="6482"/>
                  <a:pt x="2948" y="6486"/>
                </a:cubicBezTo>
                <a:cubicBezTo>
                  <a:pt x="2888" y="6518"/>
                  <a:pt x="2950" y="6485"/>
                  <a:pt x="2945" y="6536"/>
                </a:cubicBezTo>
                <a:cubicBezTo>
                  <a:pt x="2979" y="6505"/>
                  <a:pt x="3014" y="6473"/>
                  <a:pt x="3064" y="6477"/>
                </a:cubicBezTo>
                <a:cubicBezTo>
                  <a:pt x="3029" y="6484"/>
                  <a:pt x="2998" y="6506"/>
                  <a:pt x="2975" y="6533"/>
                </a:cubicBezTo>
                <a:cubicBezTo>
                  <a:pt x="3008" y="6523"/>
                  <a:pt x="3037" y="6505"/>
                  <a:pt x="3070" y="6495"/>
                </a:cubicBezTo>
                <a:cubicBezTo>
                  <a:pt x="3047" y="6506"/>
                  <a:pt x="3027" y="6523"/>
                  <a:pt x="3014" y="6545"/>
                </a:cubicBezTo>
                <a:cubicBezTo>
                  <a:pt x="3088" y="6548"/>
                  <a:pt x="3123" y="6474"/>
                  <a:pt x="3192" y="6465"/>
                </a:cubicBezTo>
                <a:cubicBezTo>
                  <a:pt x="3155" y="6486"/>
                  <a:pt x="3139" y="6526"/>
                  <a:pt x="3109" y="6553"/>
                </a:cubicBezTo>
                <a:cubicBezTo>
                  <a:pt x="3079" y="6581"/>
                  <a:pt x="3020" y="6597"/>
                  <a:pt x="3011" y="6643"/>
                </a:cubicBezTo>
                <a:cubicBezTo>
                  <a:pt x="3076" y="6610"/>
                  <a:pt x="3153" y="6546"/>
                  <a:pt x="3222" y="6527"/>
                </a:cubicBezTo>
                <a:cubicBezTo>
                  <a:pt x="3154" y="6583"/>
                  <a:pt x="3074" y="6609"/>
                  <a:pt x="3008" y="6661"/>
                </a:cubicBezTo>
                <a:cubicBezTo>
                  <a:pt x="3024" y="6685"/>
                  <a:pt x="3048" y="6687"/>
                  <a:pt x="3067" y="6664"/>
                </a:cubicBezTo>
                <a:cubicBezTo>
                  <a:pt x="3074" y="6705"/>
                  <a:pt x="3105" y="6694"/>
                  <a:pt x="3118" y="6664"/>
                </a:cubicBezTo>
                <a:cubicBezTo>
                  <a:pt x="3088" y="6742"/>
                  <a:pt x="3173" y="6651"/>
                  <a:pt x="3186" y="6643"/>
                </a:cubicBezTo>
                <a:cubicBezTo>
                  <a:pt x="3217" y="6623"/>
                  <a:pt x="3256" y="6636"/>
                  <a:pt x="3254" y="6584"/>
                </a:cubicBezTo>
                <a:cubicBezTo>
                  <a:pt x="3275" y="6609"/>
                  <a:pt x="3294" y="6606"/>
                  <a:pt x="3305" y="6575"/>
                </a:cubicBezTo>
                <a:cubicBezTo>
                  <a:pt x="3300" y="6598"/>
                  <a:pt x="3290" y="6618"/>
                  <a:pt x="3272" y="6634"/>
                </a:cubicBezTo>
                <a:cubicBezTo>
                  <a:pt x="3290" y="6637"/>
                  <a:pt x="3308" y="6640"/>
                  <a:pt x="3326" y="6643"/>
                </a:cubicBezTo>
                <a:cubicBezTo>
                  <a:pt x="3301" y="6642"/>
                  <a:pt x="3283" y="6643"/>
                  <a:pt x="3266" y="6661"/>
                </a:cubicBezTo>
                <a:cubicBezTo>
                  <a:pt x="3284" y="6676"/>
                  <a:pt x="3305" y="6683"/>
                  <a:pt x="3328" y="6682"/>
                </a:cubicBezTo>
                <a:lnTo>
                  <a:pt x="3296" y="6694"/>
                </a:lnTo>
                <a:lnTo>
                  <a:pt x="3299" y="6695"/>
                </a:lnTo>
                <a:cubicBezTo>
                  <a:pt x="3298" y="6703"/>
                  <a:pt x="3413" y="6749"/>
                  <a:pt x="3400" y="6670"/>
                </a:cubicBezTo>
                <a:cubicBezTo>
                  <a:pt x="3428" y="6680"/>
                  <a:pt x="3456" y="6694"/>
                  <a:pt x="3486" y="6694"/>
                </a:cubicBezTo>
                <a:lnTo>
                  <a:pt x="3462" y="6666"/>
                </a:lnTo>
                <a:cubicBezTo>
                  <a:pt x="3480" y="6668"/>
                  <a:pt x="3498" y="6666"/>
                  <a:pt x="3515" y="6655"/>
                </a:cubicBezTo>
                <a:cubicBezTo>
                  <a:pt x="3511" y="6632"/>
                  <a:pt x="3495" y="6620"/>
                  <a:pt x="3471" y="6625"/>
                </a:cubicBezTo>
                <a:cubicBezTo>
                  <a:pt x="3491" y="6615"/>
                  <a:pt x="3511" y="6611"/>
                  <a:pt x="3533" y="6614"/>
                </a:cubicBezTo>
                <a:cubicBezTo>
                  <a:pt x="3520" y="6579"/>
                  <a:pt x="3453" y="6578"/>
                  <a:pt x="3512" y="6563"/>
                </a:cubicBezTo>
                <a:cubicBezTo>
                  <a:pt x="3480" y="6568"/>
                  <a:pt x="3452" y="6583"/>
                  <a:pt x="3420" y="6590"/>
                </a:cubicBezTo>
                <a:cubicBezTo>
                  <a:pt x="3444" y="6579"/>
                  <a:pt x="3463" y="6561"/>
                  <a:pt x="3477" y="6539"/>
                </a:cubicBezTo>
                <a:cubicBezTo>
                  <a:pt x="3426" y="6522"/>
                  <a:pt x="3369" y="6525"/>
                  <a:pt x="3322" y="6495"/>
                </a:cubicBezTo>
                <a:cubicBezTo>
                  <a:pt x="3357" y="6508"/>
                  <a:pt x="3413" y="6526"/>
                  <a:pt x="3441" y="6489"/>
                </a:cubicBezTo>
                <a:cubicBezTo>
                  <a:pt x="3454" y="6548"/>
                  <a:pt x="3591" y="6543"/>
                  <a:pt x="3515" y="6515"/>
                </a:cubicBezTo>
                <a:cubicBezTo>
                  <a:pt x="3556" y="6527"/>
                  <a:pt x="3601" y="6520"/>
                  <a:pt x="3640" y="6507"/>
                </a:cubicBezTo>
                <a:cubicBezTo>
                  <a:pt x="3619" y="6505"/>
                  <a:pt x="3598" y="6502"/>
                  <a:pt x="3578" y="6498"/>
                </a:cubicBezTo>
                <a:cubicBezTo>
                  <a:pt x="3612" y="6503"/>
                  <a:pt x="3648" y="6502"/>
                  <a:pt x="3670" y="6471"/>
                </a:cubicBezTo>
                <a:cubicBezTo>
                  <a:pt x="3629" y="6489"/>
                  <a:pt x="3591" y="6492"/>
                  <a:pt x="3548" y="6477"/>
                </a:cubicBezTo>
                <a:cubicBezTo>
                  <a:pt x="3584" y="6480"/>
                  <a:pt x="3644" y="6499"/>
                  <a:pt x="3652" y="6447"/>
                </a:cubicBezTo>
                <a:cubicBezTo>
                  <a:pt x="3613" y="6431"/>
                  <a:pt x="3570" y="6437"/>
                  <a:pt x="3531" y="6423"/>
                </a:cubicBezTo>
                <a:cubicBezTo>
                  <a:pt x="3580" y="6426"/>
                  <a:pt x="3637" y="6449"/>
                  <a:pt x="3685" y="6429"/>
                </a:cubicBezTo>
                <a:cubicBezTo>
                  <a:pt x="3634" y="6411"/>
                  <a:pt x="3578" y="6414"/>
                  <a:pt x="3531" y="6388"/>
                </a:cubicBezTo>
                <a:cubicBezTo>
                  <a:pt x="3683" y="6439"/>
                  <a:pt x="3688" y="6365"/>
                  <a:pt x="3732" y="6349"/>
                </a:cubicBezTo>
                <a:cubicBezTo>
                  <a:pt x="3668" y="6362"/>
                  <a:pt x="3585" y="6348"/>
                  <a:pt x="3524" y="6326"/>
                </a:cubicBezTo>
                <a:cubicBezTo>
                  <a:pt x="3593" y="6322"/>
                  <a:pt x="3673" y="6360"/>
                  <a:pt x="3738" y="6323"/>
                </a:cubicBezTo>
                <a:cubicBezTo>
                  <a:pt x="3707" y="6313"/>
                  <a:pt x="3675" y="6307"/>
                  <a:pt x="3643" y="6302"/>
                </a:cubicBezTo>
                <a:cubicBezTo>
                  <a:pt x="3680" y="6302"/>
                  <a:pt x="3741" y="6325"/>
                  <a:pt x="3768" y="6287"/>
                </a:cubicBezTo>
                <a:cubicBezTo>
                  <a:pt x="3748" y="6290"/>
                  <a:pt x="3728" y="6291"/>
                  <a:pt x="3709" y="6290"/>
                </a:cubicBezTo>
                <a:cubicBezTo>
                  <a:pt x="3785" y="6270"/>
                  <a:pt x="3666" y="6264"/>
                  <a:pt x="3646" y="6257"/>
                </a:cubicBezTo>
                <a:cubicBezTo>
                  <a:pt x="3699" y="6263"/>
                  <a:pt x="3843" y="6294"/>
                  <a:pt x="3830" y="6198"/>
                </a:cubicBezTo>
                <a:cubicBezTo>
                  <a:pt x="3791" y="6198"/>
                  <a:pt x="3742" y="6210"/>
                  <a:pt x="3712" y="6177"/>
                </a:cubicBezTo>
                <a:cubicBezTo>
                  <a:pt x="3927" y="6214"/>
                  <a:pt x="3873" y="6170"/>
                  <a:pt x="3916" y="6136"/>
                </a:cubicBezTo>
                <a:cubicBezTo>
                  <a:pt x="3872" y="6150"/>
                  <a:pt x="3831" y="6136"/>
                  <a:pt x="3797" y="6115"/>
                </a:cubicBezTo>
                <a:cubicBezTo>
                  <a:pt x="3826" y="6115"/>
                  <a:pt x="3996" y="6146"/>
                  <a:pt x="3940" y="6073"/>
                </a:cubicBezTo>
                <a:cubicBezTo>
                  <a:pt x="3967" y="6078"/>
                  <a:pt x="3979" y="6063"/>
                  <a:pt x="3970" y="6038"/>
                </a:cubicBezTo>
                <a:cubicBezTo>
                  <a:pt x="3946" y="6043"/>
                  <a:pt x="3922" y="6049"/>
                  <a:pt x="3898" y="6055"/>
                </a:cubicBezTo>
                <a:cubicBezTo>
                  <a:pt x="3926" y="6037"/>
                  <a:pt x="4005" y="5995"/>
                  <a:pt x="3983" y="5950"/>
                </a:cubicBezTo>
                <a:cubicBezTo>
                  <a:pt x="3965" y="5915"/>
                  <a:pt x="3885" y="5903"/>
                  <a:pt x="3854" y="5880"/>
                </a:cubicBezTo>
                <a:cubicBezTo>
                  <a:pt x="3914" y="5886"/>
                  <a:pt x="3972" y="5942"/>
                  <a:pt x="4035" y="5922"/>
                </a:cubicBezTo>
                <a:cubicBezTo>
                  <a:pt x="4015" y="5912"/>
                  <a:pt x="3995" y="5901"/>
                  <a:pt x="3976" y="5889"/>
                </a:cubicBezTo>
                <a:cubicBezTo>
                  <a:pt x="4036" y="5901"/>
                  <a:pt x="3991" y="5857"/>
                  <a:pt x="3954" y="5861"/>
                </a:cubicBezTo>
                <a:cubicBezTo>
                  <a:pt x="3918" y="5864"/>
                  <a:pt x="3868" y="5828"/>
                  <a:pt x="3845" y="5803"/>
                </a:cubicBezTo>
                <a:cubicBezTo>
                  <a:pt x="3905" y="5831"/>
                  <a:pt x="4025" y="5842"/>
                  <a:pt x="3991" y="5782"/>
                </a:cubicBezTo>
                <a:cubicBezTo>
                  <a:pt x="4033" y="5783"/>
                  <a:pt x="4034" y="5778"/>
                  <a:pt x="3994" y="5767"/>
                </a:cubicBezTo>
                <a:cubicBezTo>
                  <a:pt x="4030" y="5775"/>
                  <a:pt x="4064" y="5768"/>
                  <a:pt x="4097" y="5791"/>
                </a:cubicBezTo>
                <a:cubicBezTo>
                  <a:pt x="4064" y="5785"/>
                  <a:pt x="4028" y="5787"/>
                  <a:pt x="4017" y="5824"/>
                </a:cubicBezTo>
                <a:cubicBezTo>
                  <a:pt x="4056" y="5825"/>
                  <a:pt x="4092" y="5811"/>
                  <a:pt x="4127" y="5797"/>
                </a:cubicBezTo>
                <a:lnTo>
                  <a:pt x="4124" y="5796"/>
                </a:lnTo>
                <a:cubicBezTo>
                  <a:pt x="4137" y="5786"/>
                  <a:pt x="4088" y="5790"/>
                  <a:pt x="4141" y="5780"/>
                </a:cubicBezTo>
                <a:cubicBezTo>
                  <a:pt x="4162" y="5775"/>
                  <a:pt x="4212" y="5748"/>
                  <a:pt x="4228" y="5756"/>
                </a:cubicBezTo>
                <a:cubicBezTo>
                  <a:pt x="4240" y="5691"/>
                  <a:pt x="4102" y="5742"/>
                  <a:pt x="4139" y="5666"/>
                </a:cubicBezTo>
                <a:cubicBezTo>
                  <a:pt x="4154" y="5700"/>
                  <a:pt x="4220" y="5725"/>
                  <a:pt x="4255" y="5714"/>
                </a:cubicBezTo>
                <a:cubicBezTo>
                  <a:pt x="4250" y="5690"/>
                  <a:pt x="4233" y="5671"/>
                  <a:pt x="4210" y="5663"/>
                </a:cubicBezTo>
                <a:cubicBezTo>
                  <a:pt x="4230" y="5663"/>
                  <a:pt x="4300" y="5718"/>
                  <a:pt x="4311" y="5682"/>
                </a:cubicBezTo>
                <a:cubicBezTo>
                  <a:pt x="4330" y="5613"/>
                  <a:pt x="4227" y="5650"/>
                  <a:pt x="4249" y="5589"/>
                </a:cubicBezTo>
                <a:cubicBezTo>
                  <a:pt x="4276" y="5602"/>
                  <a:pt x="4365" y="5684"/>
                  <a:pt x="4398" y="5658"/>
                </a:cubicBezTo>
                <a:cubicBezTo>
                  <a:pt x="4411" y="5649"/>
                  <a:pt x="4324" y="5587"/>
                  <a:pt x="4314" y="5580"/>
                </a:cubicBezTo>
                <a:cubicBezTo>
                  <a:pt x="4346" y="5591"/>
                  <a:pt x="4374" y="5611"/>
                  <a:pt x="4403" y="5628"/>
                </a:cubicBezTo>
                <a:cubicBezTo>
                  <a:pt x="4386" y="5610"/>
                  <a:pt x="4366" y="5595"/>
                  <a:pt x="4344" y="5583"/>
                </a:cubicBezTo>
                <a:cubicBezTo>
                  <a:pt x="4376" y="5595"/>
                  <a:pt x="4384" y="5594"/>
                  <a:pt x="4373" y="5562"/>
                </a:cubicBezTo>
                <a:cubicBezTo>
                  <a:pt x="4386" y="5572"/>
                  <a:pt x="4472" y="5637"/>
                  <a:pt x="4412" y="5568"/>
                </a:cubicBezTo>
                <a:cubicBezTo>
                  <a:pt x="4433" y="5589"/>
                  <a:pt x="4445" y="5585"/>
                  <a:pt x="4460" y="5562"/>
                </a:cubicBezTo>
                <a:cubicBezTo>
                  <a:pt x="4470" y="5547"/>
                  <a:pt x="4511" y="5566"/>
                  <a:pt x="4525" y="5563"/>
                </a:cubicBezTo>
                <a:cubicBezTo>
                  <a:pt x="4514" y="5503"/>
                  <a:pt x="4399" y="5475"/>
                  <a:pt x="4350" y="5485"/>
                </a:cubicBezTo>
                <a:cubicBezTo>
                  <a:pt x="4381" y="5449"/>
                  <a:pt x="4433" y="5485"/>
                  <a:pt x="4467" y="5495"/>
                </a:cubicBezTo>
                <a:cubicBezTo>
                  <a:pt x="4510" y="5508"/>
                  <a:pt x="4557" y="5490"/>
                  <a:pt x="4599" y="5506"/>
                </a:cubicBezTo>
                <a:cubicBezTo>
                  <a:pt x="4592" y="5476"/>
                  <a:pt x="4622" y="5440"/>
                  <a:pt x="4578" y="5429"/>
                </a:cubicBezTo>
                <a:cubicBezTo>
                  <a:pt x="4621" y="5422"/>
                  <a:pt x="4664" y="5365"/>
                  <a:pt x="4596" y="5358"/>
                </a:cubicBezTo>
                <a:cubicBezTo>
                  <a:pt x="4542" y="5353"/>
                  <a:pt x="4476" y="5377"/>
                  <a:pt x="4436" y="5328"/>
                </a:cubicBezTo>
                <a:cubicBezTo>
                  <a:pt x="4475" y="5284"/>
                  <a:pt x="4539" y="5319"/>
                  <a:pt x="4589" y="5300"/>
                </a:cubicBezTo>
                <a:cubicBezTo>
                  <a:pt x="4637" y="5281"/>
                  <a:pt x="4670" y="5314"/>
                  <a:pt x="4715" y="5301"/>
                </a:cubicBezTo>
                <a:cubicBezTo>
                  <a:pt x="4714" y="5278"/>
                  <a:pt x="4700" y="5264"/>
                  <a:pt x="4676" y="5263"/>
                </a:cubicBezTo>
                <a:cubicBezTo>
                  <a:pt x="4737" y="5195"/>
                  <a:pt x="4650" y="5170"/>
                  <a:pt x="4620" y="5117"/>
                </a:cubicBezTo>
                <a:cubicBezTo>
                  <a:pt x="4651" y="5113"/>
                  <a:pt x="4640" y="5100"/>
                  <a:pt x="4652" y="5080"/>
                </a:cubicBezTo>
                <a:cubicBezTo>
                  <a:pt x="4669" y="5051"/>
                  <a:pt x="4733" y="5068"/>
                  <a:pt x="4761" y="5060"/>
                </a:cubicBezTo>
                <a:cubicBezTo>
                  <a:pt x="4780" y="5054"/>
                  <a:pt x="4800" y="5083"/>
                  <a:pt x="4816" y="5089"/>
                </a:cubicBezTo>
                <a:cubicBezTo>
                  <a:pt x="4835" y="5098"/>
                  <a:pt x="4944" y="5077"/>
                  <a:pt x="4881" y="5049"/>
                </a:cubicBezTo>
                <a:cubicBezTo>
                  <a:pt x="4922" y="5056"/>
                  <a:pt x="4938" y="5003"/>
                  <a:pt x="4982" y="5016"/>
                </a:cubicBezTo>
                <a:cubicBezTo>
                  <a:pt x="4974" y="5007"/>
                  <a:pt x="4966" y="4997"/>
                  <a:pt x="4959" y="4987"/>
                </a:cubicBezTo>
                <a:cubicBezTo>
                  <a:pt x="4969" y="4980"/>
                  <a:pt x="4980" y="4974"/>
                  <a:pt x="4991" y="4969"/>
                </a:cubicBezTo>
                <a:cubicBezTo>
                  <a:pt x="4968" y="4960"/>
                  <a:pt x="4944" y="4953"/>
                  <a:pt x="4920" y="4948"/>
                </a:cubicBezTo>
                <a:cubicBezTo>
                  <a:pt x="4935" y="4895"/>
                  <a:pt x="4964" y="4934"/>
                  <a:pt x="4997" y="4929"/>
                </a:cubicBezTo>
                <a:cubicBezTo>
                  <a:pt x="5024" y="4925"/>
                  <a:pt x="5031" y="4880"/>
                  <a:pt x="5060" y="4882"/>
                </a:cubicBezTo>
                <a:cubicBezTo>
                  <a:pt x="5083" y="4883"/>
                  <a:pt x="5079" y="4921"/>
                  <a:pt x="5098" y="4924"/>
                </a:cubicBezTo>
                <a:cubicBezTo>
                  <a:pt x="5127" y="4930"/>
                  <a:pt x="5171" y="4904"/>
                  <a:pt x="5145" y="4871"/>
                </a:cubicBezTo>
                <a:cubicBezTo>
                  <a:pt x="5197" y="4890"/>
                  <a:pt x="5243" y="4913"/>
                  <a:pt x="5300" y="4909"/>
                </a:cubicBezTo>
                <a:cubicBezTo>
                  <a:pt x="5291" y="4899"/>
                  <a:pt x="5282" y="4890"/>
                  <a:pt x="5273" y="4880"/>
                </a:cubicBezTo>
                <a:cubicBezTo>
                  <a:pt x="5312" y="4881"/>
                  <a:pt x="5337" y="4856"/>
                  <a:pt x="5327" y="4906"/>
                </a:cubicBezTo>
                <a:cubicBezTo>
                  <a:pt x="5364" y="4870"/>
                  <a:pt x="5405" y="4906"/>
                  <a:pt x="5436" y="4838"/>
                </a:cubicBezTo>
                <a:cubicBezTo>
                  <a:pt x="5410" y="4826"/>
                  <a:pt x="5358" y="4810"/>
                  <a:pt x="5395" y="4773"/>
                </a:cubicBezTo>
                <a:cubicBezTo>
                  <a:pt x="5397" y="4833"/>
                  <a:pt x="5469" y="4807"/>
                  <a:pt x="5496" y="4782"/>
                </a:cubicBezTo>
                <a:cubicBezTo>
                  <a:pt x="5512" y="4766"/>
                  <a:pt x="5470" y="4749"/>
                  <a:pt x="5509" y="4743"/>
                </a:cubicBezTo>
                <a:cubicBezTo>
                  <a:pt x="5540" y="4738"/>
                  <a:pt x="5543" y="4698"/>
                  <a:pt x="5573" y="4687"/>
                </a:cubicBezTo>
                <a:cubicBezTo>
                  <a:pt x="5550" y="4684"/>
                  <a:pt x="5529" y="4676"/>
                  <a:pt x="5511" y="4663"/>
                </a:cubicBezTo>
                <a:cubicBezTo>
                  <a:pt x="5584" y="4661"/>
                  <a:pt x="5655" y="4683"/>
                  <a:pt x="5728" y="4684"/>
                </a:cubicBezTo>
                <a:cubicBezTo>
                  <a:pt x="5667" y="4688"/>
                  <a:pt x="5544" y="4745"/>
                  <a:pt x="5531" y="4811"/>
                </a:cubicBezTo>
                <a:cubicBezTo>
                  <a:pt x="5563" y="4789"/>
                  <a:pt x="5624" y="4831"/>
                  <a:pt x="5660" y="4835"/>
                </a:cubicBezTo>
                <a:cubicBezTo>
                  <a:pt x="5709" y="4840"/>
                  <a:pt x="5670" y="4765"/>
                  <a:pt x="5728" y="4770"/>
                </a:cubicBezTo>
                <a:cubicBezTo>
                  <a:pt x="5706" y="4784"/>
                  <a:pt x="5699" y="4808"/>
                  <a:pt x="5716" y="4829"/>
                </a:cubicBezTo>
                <a:cubicBezTo>
                  <a:pt x="5746" y="4784"/>
                  <a:pt x="5839" y="4820"/>
                  <a:pt x="5846" y="4755"/>
                </a:cubicBezTo>
                <a:cubicBezTo>
                  <a:pt x="5871" y="4763"/>
                  <a:pt x="5881" y="4784"/>
                  <a:pt x="5870" y="4808"/>
                </a:cubicBezTo>
                <a:cubicBezTo>
                  <a:pt x="5904" y="4786"/>
                  <a:pt x="5947" y="4803"/>
                  <a:pt x="5980" y="4775"/>
                </a:cubicBezTo>
                <a:cubicBezTo>
                  <a:pt x="6023" y="4737"/>
                  <a:pt x="6032" y="4750"/>
                  <a:pt x="6084" y="4740"/>
                </a:cubicBezTo>
                <a:cubicBezTo>
                  <a:pt x="6067" y="4708"/>
                  <a:pt x="6097" y="4672"/>
                  <a:pt x="6051" y="4657"/>
                </a:cubicBezTo>
                <a:cubicBezTo>
                  <a:pt x="6104" y="4619"/>
                  <a:pt x="6057" y="4705"/>
                  <a:pt x="6211" y="4707"/>
                </a:cubicBezTo>
                <a:cubicBezTo>
                  <a:pt x="6186" y="4687"/>
                  <a:pt x="6193" y="4664"/>
                  <a:pt x="6220" y="4651"/>
                </a:cubicBezTo>
                <a:cubicBezTo>
                  <a:pt x="6203" y="4737"/>
                  <a:pt x="6381" y="4617"/>
                  <a:pt x="6407" y="4612"/>
                </a:cubicBezTo>
                <a:cubicBezTo>
                  <a:pt x="6387" y="4589"/>
                  <a:pt x="6397" y="4566"/>
                  <a:pt x="6422" y="4553"/>
                </a:cubicBezTo>
                <a:cubicBezTo>
                  <a:pt x="6415" y="4621"/>
                  <a:pt x="6479" y="4537"/>
                  <a:pt x="6434" y="4600"/>
                </a:cubicBezTo>
                <a:cubicBezTo>
                  <a:pt x="6458" y="4588"/>
                  <a:pt x="6509" y="4523"/>
                  <a:pt x="6541" y="4547"/>
                </a:cubicBezTo>
                <a:cubicBezTo>
                  <a:pt x="6533" y="4518"/>
                  <a:pt x="6541" y="4471"/>
                  <a:pt x="6582" y="4488"/>
                </a:cubicBezTo>
                <a:cubicBezTo>
                  <a:pt x="6532" y="4446"/>
                  <a:pt x="6675" y="4464"/>
                  <a:pt x="6682" y="4423"/>
                </a:cubicBezTo>
                <a:cubicBezTo>
                  <a:pt x="6687" y="4392"/>
                  <a:pt x="6731" y="4392"/>
                  <a:pt x="6710" y="4357"/>
                </a:cubicBezTo>
                <a:cubicBezTo>
                  <a:pt x="6746" y="4374"/>
                  <a:pt x="6773" y="4336"/>
                  <a:pt x="6766" y="4304"/>
                </a:cubicBezTo>
                <a:cubicBezTo>
                  <a:pt x="6807" y="4316"/>
                  <a:pt x="6814" y="4280"/>
                  <a:pt x="6843" y="4263"/>
                </a:cubicBezTo>
                <a:cubicBezTo>
                  <a:pt x="6877" y="4243"/>
                  <a:pt x="6948" y="4230"/>
                  <a:pt x="6988" y="4214"/>
                </a:cubicBezTo>
                <a:cubicBezTo>
                  <a:pt x="7016" y="4204"/>
                  <a:pt x="7082" y="4225"/>
                  <a:pt x="7096" y="4198"/>
                </a:cubicBezTo>
                <a:cubicBezTo>
                  <a:pt x="7108" y="4177"/>
                  <a:pt x="7101" y="4141"/>
                  <a:pt x="7137" y="4149"/>
                </a:cubicBezTo>
                <a:cubicBezTo>
                  <a:pt x="7135" y="4107"/>
                  <a:pt x="7090" y="4113"/>
                  <a:pt x="7064" y="4096"/>
                </a:cubicBezTo>
                <a:cubicBezTo>
                  <a:pt x="7086" y="4101"/>
                  <a:pt x="7106" y="4098"/>
                  <a:pt x="7126" y="4087"/>
                </a:cubicBezTo>
                <a:cubicBezTo>
                  <a:pt x="7113" y="4069"/>
                  <a:pt x="7069" y="4060"/>
                  <a:pt x="7065" y="4037"/>
                </a:cubicBezTo>
                <a:cubicBezTo>
                  <a:pt x="7058" y="4003"/>
                  <a:pt x="7097" y="4009"/>
                  <a:pt x="7102" y="3977"/>
                </a:cubicBezTo>
                <a:cubicBezTo>
                  <a:pt x="7110" y="4007"/>
                  <a:pt x="7110" y="4055"/>
                  <a:pt x="7152" y="4024"/>
                </a:cubicBezTo>
                <a:cubicBezTo>
                  <a:pt x="7159" y="4097"/>
                  <a:pt x="7202" y="4077"/>
                  <a:pt x="7256" y="4096"/>
                </a:cubicBezTo>
                <a:cubicBezTo>
                  <a:pt x="7193" y="4101"/>
                  <a:pt x="7242" y="4143"/>
                  <a:pt x="7282" y="4143"/>
                </a:cubicBezTo>
                <a:cubicBezTo>
                  <a:pt x="7357" y="4142"/>
                  <a:pt x="7429" y="4150"/>
                  <a:pt x="7503" y="4134"/>
                </a:cubicBezTo>
                <a:cubicBezTo>
                  <a:pt x="7492" y="4112"/>
                  <a:pt x="7475" y="4096"/>
                  <a:pt x="7452" y="4087"/>
                </a:cubicBezTo>
                <a:cubicBezTo>
                  <a:pt x="7483" y="4088"/>
                  <a:pt x="7497" y="4114"/>
                  <a:pt x="7522" y="4126"/>
                </a:cubicBezTo>
                <a:cubicBezTo>
                  <a:pt x="7550" y="4140"/>
                  <a:pt x="7578" y="4131"/>
                  <a:pt x="7607" y="4128"/>
                </a:cubicBezTo>
                <a:cubicBezTo>
                  <a:pt x="7602" y="4104"/>
                  <a:pt x="7584" y="4087"/>
                  <a:pt x="7559" y="4087"/>
                </a:cubicBezTo>
                <a:cubicBezTo>
                  <a:pt x="7589" y="4081"/>
                  <a:pt x="7619" y="4100"/>
                  <a:pt x="7631" y="4062"/>
                </a:cubicBezTo>
                <a:cubicBezTo>
                  <a:pt x="7641" y="4029"/>
                  <a:pt x="7686" y="4077"/>
                  <a:pt x="7701" y="4082"/>
                </a:cubicBezTo>
                <a:cubicBezTo>
                  <a:pt x="7729" y="4093"/>
                  <a:pt x="7846" y="4105"/>
                  <a:pt x="7832" y="4045"/>
                </a:cubicBezTo>
                <a:cubicBezTo>
                  <a:pt x="7922" y="4101"/>
                  <a:pt x="8018" y="4001"/>
                  <a:pt x="8065" y="4024"/>
                </a:cubicBezTo>
                <a:cubicBezTo>
                  <a:pt x="8091" y="4037"/>
                  <a:pt x="8115" y="4021"/>
                  <a:pt x="8114" y="3992"/>
                </a:cubicBezTo>
                <a:cubicBezTo>
                  <a:pt x="8137" y="4026"/>
                  <a:pt x="8215" y="4005"/>
                  <a:pt x="8245" y="3995"/>
                </a:cubicBezTo>
                <a:cubicBezTo>
                  <a:pt x="8293" y="3978"/>
                  <a:pt x="8337" y="3989"/>
                  <a:pt x="8388" y="3972"/>
                </a:cubicBezTo>
                <a:cubicBezTo>
                  <a:pt x="8424" y="3961"/>
                  <a:pt x="8461" y="3973"/>
                  <a:pt x="8497" y="3963"/>
                </a:cubicBezTo>
                <a:cubicBezTo>
                  <a:pt x="8524" y="3955"/>
                  <a:pt x="8536" y="3927"/>
                  <a:pt x="8567" y="3927"/>
                </a:cubicBezTo>
                <a:cubicBezTo>
                  <a:pt x="8630" y="3927"/>
                  <a:pt x="8672" y="3874"/>
                  <a:pt x="8732" y="3861"/>
                </a:cubicBezTo>
                <a:cubicBezTo>
                  <a:pt x="8658" y="3864"/>
                  <a:pt x="8759" y="3840"/>
                  <a:pt x="8791" y="3852"/>
                </a:cubicBezTo>
                <a:cubicBezTo>
                  <a:pt x="8780" y="3799"/>
                  <a:pt x="8796" y="3835"/>
                  <a:pt x="8833" y="3828"/>
                </a:cubicBezTo>
                <a:cubicBezTo>
                  <a:pt x="8857" y="3823"/>
                  <a:pt x="8888" y="3785"/>
                  <a:pt x="8830" y="3793"/>
                </a:cubicBezTo>
                <a:cubicBezTo>
                  <a:pt x="8865" y="3754"/>
                  <a:pt x="8913" y="3798"/>
                  <a:pt x="8954" y="3784"/>
                </a:cubicBezTo>
                <a:cubicBezTo>
                  <a:pt x="8879" y="3771"/>
                  <a:pt x="8990" y="3791"/>
                  <a:pt x="8942" y="3737"/>
                </a:cubicBezTo>
                <a:cubicBezTo>
                  <a:pt x="9047" y="3764"/>
                  <a:pt x="9150" y="3708"/>
                  <a:pt x="9070" y="3692"/>
                </a:cubicBezTo>
                <a:cubicBezTo>
                  <a:pt x="9103" y="3694"/>
                  <a:pt x="9162" y="3714"/>
                  <a:pt x="9191" y="3699"/>
                </a:cubicBezTo>
                <a:cubicBezTo>
                  <a:pt x="9234" y="3677"/>
                  <a:pt x="9224" y="3647"/>
                  <a:pt x="9171" y="3639"/>
                </a:cubicBezTo>
                <a:cubicBezTo>
                  <a:pt x="9197" y="3641"/>
                  <a:pt x="9309" y="3660"/>
                  <a:pt x="9296" y="3606"/>
                </a:cubicBezTo>
                <a:cubicBezTo>
                  <a:pt x="9325" y="3617"/>
                  <a:pt x="9356" y="3642"/>
                  <a:pt x="9388" y="3624"/>
                </a:cubicBezTo>
                <a:cubicBezTo>
                  <a:pt x="9371" y="3611"/>
                  <a:pt x="9353" y="3608"/>
                  <a:pt x="9328" y="3606"/>
                </a:cubicBezTo>
                <a:cubicBezTo>
                  <a:pt x="9394" y="3601"/>
                  <a:pt x="9527" y="3585"/>
                  <a:pt x="9581" y="3547"/>
                </a:cubicBezTo>
                <a:cubicBezTo>
                  <a:pt x="9533" y="3491"/>
                  <a:pt x="9418" y="3575"/>
                  <a:pt x="9241" y="3522"/>
                </a:cubicBezTo>
                <a:cubicBezTo>
                  <a:pt x="9186" y="3506"/>
                  <a:pt x="9124" y="3518"/>
                  <a:pt x="9071" y="3492"/>
                </a:cubicBezTo>
                <a:cubicBezTo>
                  <a:pt x="9009" y="3461"/>
                  <a:pt x="8958" y="3465"/>
                  <a:pt x="8892" y="3481"/>
                </a:cubicBezTo>
                <a:cubicBezTo>
                  <a:pt x="8901" y="3471"/>
                  <a:pt x="8910" y="3460"/>
                  <a:pt x="8919" y="3449"/>
                </a:cubicBezTo>
                <a:cubicBezTo>
                  <a:pt x="8850" y="3435"/>
                  <a:pt x="8783" y="3474"/>
                  <a:pt x="8717" y="3487"/>
                </a:cubicBezTo>
                <a:cubicBezTo>
                  <a:pt x="8630" y="3504"/>
                  <a:pt x="8538" y="3467"/>
                  <a:pt x="8466" y="3532"/>
                </a:cubicBezTo>
                <a:cubicBezTo>
                  <a:pt x="8409" y="3582"/>
                  <a:pt x="8392" y="3540"/>
                  <a:pt x="8335" y="3551"/>
                </a:cubicBezTo>
                <a:cubicBezTo>
                  <a:pt x="8285" y="3560"/>
                  <a:pt x="8189" y="3559"/>
                  <a:pt x="8144" y="3535"/>
                </a:cubicBezTo>
                <a:cubicBezTo>
                  <a:pt x="8346" y="3564"/>
                  <a:pt x="8438" y="3477"/>
                  <a:pt x="8515" y="3469"/>
                </a:cubicBezTo>
                <a:cubicBezTo>
                  <a:pt x="8570" y="3464"/>
                  <a:pt x="8622" y="3480"/>
                  <a:pt x="8670" y="3443"/>
                </a:cubicBezTo>
                <a:cubicBezTo>
                  <a:pt x="8647" y="3420"/>
                  <a:pt x="8614" y="3411"/>
                  <a:pt x="8575" y="3409"/>
                </a:cubicBezTo>
                <a:cubicBezTo>
                  <a:pt x="8699" y="3396"/>
                  <a:pt x="8819" y="3407"/>
                  <a:pt x="8939" y="3363"/>
                </a:cubicBezTo>
                <a:cubicBezTo>
                  <a:pt x="8929" y="3354"/>
                  <a:pt x="8920" y="3345"/>
                  <a:pt x="8910" y="3336"/>
                </a:cubicBezTo>
                <a:cubicBezTo>
                  <a:pt x="8972" y="3330"/>
                  <a:pt x="8917" y="3268"/>
                  <a:pt x="8877" y="3274"/>
                </a:cubicBezTo>
                <a:cubicBezTo>
                  <a:pt x="8881" y="3265"/>
                  <a:pt x="8885" y="3256"/>
                  <a:pt x="8889" y="3247"/>
                </a:cubicBezTo>
                <a:cubicBezTo>
                  <a:pt x="8850" y="3249"/>
                  <a:pt x="8809" y="3264"/>
                  <a:pt x="8768" y="3273"/>
                </a:cubicBezTo>
                <a:cubicBezTo>
                  <a:pt x="8703" y="3295"/>
                  <a:pt x="8643" y="3286"/>
                  <a:pt x="8577" y="3297"/>
                </a:cubicBezTo>
                <a:cubicBezTo>
                  <a:pt x="8496" y="3312"/>
                  <a:pt x="8479" y="3350"/>
                  <a:pt x="8346" y="3374"/>
                </a:cubicBezTo>
                <a:cubicBezTo>
                  <a:pt x="8317" y="3380"/>
                  <a:pt x="8312" y="3414"/>
                  <a:pt x="8283" y="3422"/>
                </a:cubicBezTo>
                <a:cubicBezTo>
                  <a:pt x="8302" y="3433"/>
                  <a:pt x="8323" y="3438"/>
                  <a:pt x="8344" y="3441"/>
                </a:cubicBezTo>
                <a:lnTo>
                  <a:pt x="8248" y="3447"/>
                </a:lnTo>
                <a:cubicBezTo>
                  <a:pt x="8219" y="3444"/>
                  <a:pt x="8233" y="3406"/>
                  <a:pt x="8203" y="3417"/>
                </a:cubicBezTo>
                <a:cubicBezTo>
                  <a:pt x="8167" y="3429"/>
                  <a:pt x="8065" y="3452"/>
                  <a:pt x="8034" y="3425"/>
                </a:cubicBezTo>
                <a:cubicBezTo>
                  <a:pt x="8094" y="3429"/>
                  <a:pt x="8199" y="3427"/>
                  <a:pt x="8246" y="3384"/>
                </a:cubicBezTo>
                <a:cubicBezTo>
                  <a:pt x="8293" y="3342"/>
                  <a:pt x="8403" y="3312"/>
                  <a:pt x="8284" y="3270"/>
                </a:cubicBezTo>
                <a:cubicBezTo>
                  <a:pt x="8329" y="3285"/>
                  <a:pt x="8395" y="3288"/>
                  <a:pt x="8441" y="3273"/>
                </a:cubicBezTo>
                <a:cubicBezTo>
                  <a:pt x="8419" y="3266"/>
                  <a:pt x="8403" y="3249"/>
                  <a:pt x="8399" y="3226"/>
                </a:cubicBezTo>
                <a:cubicBezTo>
                  <a:pt x="8432" y="3217"/>
                  <a:pt x="8448" y="3248"/>
                  <a:pt x="8467" y="3267"/>
                </a:cubicBezTo>
                <a:cubicBezTo>
                  <a:pt x="8498" y="3298"/>
                  <a:pt x="8553" y="3286"/>
                  <a:pt x="8592" y="3285"/>
                </a:cubicBezTo>
                <a:cubicBezTo>
                  <a:pt x="8665" y="3284"/>
                  <a:pt x="8869" y="3271"/>
                  <a:pt x="8901" y="3200"/>
                </a:cubicBezTo>
                <a:cubicBezTo>
                  <a:pt x="8911" y="3179"/>
                  <a:pt x="8970" y="3223"/>
                  <a:pt x="8965" y="3173"/>
                </a:cubicBezTo>
                <a:cubicBezTo>
                  <a:pt x="8957" y="3101"/>
                  <a:pt x="8798" y="3127"/>
                  <a:pt x="8782" y="3126"/>
                </a:cubicBezTo>
                <a:cubicBezTo>
                  <a:pt x="8717" y="3125"/>
                  <a:pt x="8652" y="3113"/>
                  <a:pt x="8586" y="3113"/>
                </a:cubicBezTo>
                <a:cubicBezTo>
                  <a:pt x="8669" y="3091"/>
                  <a:pt x="8543" y="3092"/>
                  <a:pt x="8522" y="3091"/>
                </a:cubicBezTo>
                <a:cubicBezTo>
                  <a:pt x="8461" y="3089"/>
                  <a:pt x="8393" y="3109"/>
                  <a:pt x="8337" y="3101"/>
                </a:cubicBezTo>
                <a:cubicBezTo>
                  <a:pt x="8401" y="3085"/>
                  <a:pt x="8538" y="3103"/>
                  <a:pt x="8586" y="3057"/>
                </a:cubicBezTo>
                <a:cubicBezTo>
                  <a:pt x="8564" y="3052"/>
                  <a:pt x="8411" y="2993"/>
                  <a:pt x="8494" y="3003"/>
                </a:cubicBezTo>
                <a:cubicBezTo>
                  <a:pt x="8453" y="2993"/>
                  <a:pt x="8409" y="2993"/>
                  <a:pt x="8367" y="2994"/>
                </a:cubicBezTo>
                <a:cubicBezTo>
                  <a:pt x="8389" y="2973"/>
                  <a:pt x="8381" y="2951"/>
                  <a:pt x="8355" y="2935"/>
                </a:cubicBezTo>
                <a:cubicBezTo>
                  <a:pt x="8419" y="2969"/>
                  <a:pt x="8483" y="2978"/>
                  <a:pt x="8545" y="3012"/>
                </a:cubicBezTo>
                <a:cubicBezTo>
                  <a:pt x="8591" y="3037"/>
                  <a:pt x="8653" y="3114"/>
                  <a:pt x="8709" y="3106"/>
                </a:cubicBezTo>
                <a:cubicBezTo>
                  <a:pt x="8732" y="3103"/>
                  <a:pt x="8750" y="3086"/>
                  <a:pt x="8774" y="3084"/>
                </a:cubicBezTo>
                <a:cubicBezTo>
                  <a:pt x="8805" y="3081"/>
                  <a:pt x="8837" y="3099"/>
                  <a:pt x="8868" y="3101"/>
                </a:cubicBezTo>
                <a:cubicBezTo>
                  <a:pt x="8955" y="3109"/>
                  <a:pt x="9010" y="3176"/>
                  <a:pt x="9101" y="3168"/>
                </a:cubicBezTo>
                <a:cubicBezTo>
                  <a:pt x="9153" y="3164"/>
                  <a:pt x="9215" y="3236"/>
                  <a:pt x="9207" y="3286"/>
                </a:cubicBezTo>
                <a:cubicBezTo>
                  <a:pt x="9191" y="3379"/>
                  <a:pt x="9266" y="3395"/>
                  <a:pt x="9340" y="3418"/>
                </a:cubicBezTo>
                <a:cubicBezTo>
                  <a:pt x="9381" y="3431"/>
                  <a:pt x="9484" y="3456"/>
                  <a:pt x="9522" y="3421"/>
                </a:cubicBezTo>
                <a:cubicBezTo>
                  <a:pt x="9546" y="3398"/>
                  <a:pt x="9528" y="3293"/>
                  <a:pt x="9587" y="3330"/>
                </a:cubicBezTo>
                <a:cubicBezTo>
                  <a:pt x="9510" y="3455"/>
                  <a:pt x="9650" y="3390"/>
                  <a:pt x="9664" y="3428"/>
                </a:cubicBezTo>
                <a:cubicBezTo>
                  <a:pt x="9689" y="3494"/>
                  <a:pt x="9813" y="3371"/>
                  <a:pt x="9727" y="3383"/>
                </a:cubicBezTo>
                <a:cubicBezTo>
                  <a:pt x="9732" y="3359"/>
                  <a:pt x="9751" y="3343"/>
                  <a:pt x="9777" y="3345"/>
                </a:cubicBezTo>
                <a:cubicBezTo>
                  <a:pt x="9757" y="3334"/>
                  <a:pt x="9736" y="3326"/>
                  <a:pt x="9715" y="3321"/>
                </a:cubicBezTo>
                <a:cubicBezTo>
                  <a:pt x="9769" y="3329"/>
                  <a:pt x="9768" y="3287"/>
                  <a:pt x="9795" y="3276"/>
                </a:cubicBezTo>
                <a:cubicBezTo>
                  <a:pt x="9773" y="3270"/>
                  <a:pt x="9751" y="3269"/>
                  <a:pt x="9729" y="3274"/>
                </a:cubicBezTo>
                <a:cubicBezTo>
                  <a:pt x="9739" y="3264"/>
                  <a:pt x="9749" y="3254"/>
                  <a:pt x="9759" y="3244"/>
                </a:cubicBezTo>
                <a:cubicBezTo>
                  <a:pt x="9728" y="3247"/>
                  <a:pt x="9698" y="3251"/>
                  <a:pt x="9667" y="3250"/>
                </a:cubicBezTo>
                <a:cubicBezTo>
                  <a:pt x="9699" y="3242"/>
                  <a:pt x="9756" y="3201"/>
                  <a:pt x="9789" y="3220"/>
                </a:cubicBezTo>
                <a:cubicBezTo>
                  <a:pt x="9790" y="3195"/>
                  <a:pt x="9775" y="3186"/>
                  <a:pt x="9750" y="3187"/>
                </a:cubicBezTo>
                <a:cubicBezTo>
                  <a:pt x="9772" y="3184"/>
                  <a:pt x="9793" y="3178"/>
                  <a:pt x="9813" y="3170"/>
                </a:cubicBezTo>
                <a:cubicBezTo>
                  <a:pt x="9769" y="3162"/>
                  <a:pt x="9769" y="3154"/>
                  <a:pt x="9813" y="3146"/>
                </a:cubicBezTo>
                <a:cubicBezTo>
                  <a:pt x="9733" y="3124"/>
                  <a:pt x="9690" y="3141"/>
                  <a:pt x="9625" y="3190"/>
                </a:cubicBezTo>
                <a:cubicBezTo>
                  <a:pt x="9637" y="3104"/>
                  <a:pt x="9699" y="3076"/>
                  <a:pt x="9783" y="3060"/>
                </a:cubicBezTo>
                <a:cubicBezTo>
                  <a:pt x="9726" y="3059"/>
                  <a:pt x="9675" y="3061"/>
                  <a:pt x="9625" y="3098"/>
                </a:cubicBezTo>
                <a:cubicBezTo>
                  <a:pt x="9621" y="3073"/>
                  <a:pt x="9638" y="3058"/>
                  <a:pt x="9661" y="3054"/>
                </a:cubicBezTo>
                <a:cubicBezTo>
                  <a:pt x="9618" y="3038"/>
                  <a:pt x="9573" y="3066"/>
                  <a:pt x="9534" y="3081"/>
                </a:cubicBezTo>
                <a:cubicBezTo>
                  <a:pt x="9548" y="3035"/>
                  <a:pt x="9632" y="3014"/>
                  <a:pt x="9673" y="3009"/>
                </a:cubicBezTo>
                <a:cubicBezTo>
                  <a:pt x="9633" y="2973"/>
                  <a:pt x="9573" y="2997"/>
                  <a:pt x="9540" y="2969"/>
                </a:cubicBezTo>
                <a:cubicBezTo>
                  <a:pt x="9501" y="2936"/>
                  <a:pt x="9428" y="2951"/>
                  <a:pt x="9433" y="2905"/>
                </a:cubicBezTo>
                <a:cubicBezTo>
                  <a:pt x="9379" y="2928"/>
                  <a:pt x="9301" y="2875"/>
                  <a:pt x="9252" y="2858"/>
                </a:cubicBezTo>
                <a:cubicBezTo>
                  <a:pt x="9169" y="2830"/>
                  <a:pt x="9120" y="2905"/>
                  <a:pt x="9044" y="2914"/>
                </a:cubicBezTo>
                <a:cubicBezTo>
                  <a:pt x="9065" y="2902"/>
                  <a:pt x="9082" y="2882"/>
                  <a:pt x="9088" y="2858"/>
                </a:cubicBezTo>
                <a:cubicBezTo>
                  <a:pt x="9056" y="2857"/>
                  <a:pt x="9023" y="2866"/>
                  <a:pt x="8993" y="2852"/>
                </a:cubicBezTo>
                <a:cubicBezTo>
                  <a:pt x="9022" y="2853"/>
                  <a:pt x="9272" y="2864"/>
                  <a:pt x="9253" y="2797"/>
                </a:cubicBezTo>
                <a:cubicBezTo>
                  <a:pt x="9217" y="2674"/>
                  <a:pt x="8959" y="2770"/>
                  <a:pt x="8892" y="2796"/>
                </a:cubicBezTo>
                <a:cubicBezTo>
                  <a:pt x="8903" y="2785"/>
                  <a:pt x="8912" y="2774"/>
                  <a:pt x="8922" y="2763"/>
                </a:cubicBezTo>
                <a:cubicBezTo>
                  <a:pt x="8889" y="2767"/>
                  <a:pt x="8857" y="2766"/>
                  <a:pt x="8824" y="2766"/>
                </a:cubicBezTo>
                <a:cubicBezTo>
                  <a:pt x="8846" y="2763"/>
                  <a:pt x="8868" y="2757"/>
                  <a:pt x="8889" y="2748"/>
                </a:cubicBezTo>
                <a:cubicBezTo>
                  <a:pt x="8827" y="2727"/>
                  <a:pt x="8759" y="2758"/>
                  <a:pt x="8699" y="2727"/>
                </a:cubicBezTo>
                <a:cubicBezTo>
                  <a:pt x="8749" y="2731"/>
                  <a:pt x="8798" y="2724"/>
                  <a:pt x="8848" y="2724"/>
                </a:cubicBezTo>
                <a:cubicBezTo>
                  <a:pt x="8892" y="2724"/>
                  <a:pt x="8931" y="2753"/>
                  <a:pt x="8976" y="2749"/>
                </a:cubicBezTo>
                <a:cubicBezTo>
                  <a:pt x="9021" y="2745"/>
                  <a:pt x="9061" y="2720"/>
                  <a:pt x="9106" y="2715"/>
                </a:cubicBezTo>
                <a:cubicBezTo>
                  <a:pt x="9152" y="2711"/>
                  <a:pt x="9202" y="2715"/>
                  <a:pt x="9234" y="2674"/>
                </a:cubicBezTo>
                <a:cubicBezTo>
                  <a:pt x="9196" y="2652"/>
                  <a:pt x="9150" y="2664"/>
                  <a:pt x="9109" y="2653"/>
                </a:cubicBezTo>
                <a:cubicBezTo>
                  <a:pt x="9043" y="2636"/>
                  <a:pt x="8989" y="2622"/>
                  <a:pt x="8922" y="2640"/>
                </a:cubicBezTo>
                <a:cubicBezTo>
                  <a:pt x="8875" y="2653"/>
                  <a:pt x="8814" y="2635"/>
                  <a:pt x="8772" y="2655"/>
                </a:cubicBezTo>
                <a:cubicBezTo>
                  <a:pt x="8742" y="2670"/>
                  <a:pt x="8722" y="2704"/>
                  <a:pt x="8685" y="2700"/>
                </a:cubicBezTo>
                <a:cubicBezTo>
                  <a:pt x="8724" y="2690"/>
                  <a:pt x="8725" y="2646"/>
                  <a:pt x="8678" y="2641"/>
                </a:cubicBezTo>
                <a:cubicBezTo>
                  <a:pt x="8723" y="2643"/>
                  <a:pt x="8768" y="2622"/>
                  <a:pt x="8812" y="2634"/>
                </a:cubicBezTo>
                <a:cubicBezTo>
                  <a:pt x="8863" y="2649"/>
                  <a:pt x="8893" y="2640"/>
                  <a:pt x="8931" y="2602"/>
                </a:cubicBezTo>
                <a:cubicBezTo>
                  <a:pt x="8865" y="2605"/>
                  <a:pt x="8808" y="2572"/>
                  <a:pt x="8747" y="2555"/>
                </a:cubicBezTo>
                <a:cubicBezTo>
                  <a:pt x="8795" y="2529"/>
                  <a:pt x="8835" y="2588"/>
                  <a:pt x="8881" y="2591"/>
                </a:cubicBezTo>
                <a:cubicBezTo>
                  <a:pt x="8941" y="2596"/>
                  <a:pt x="9000" y="2621"/>
                  <a:pt x="9061" y="2618"/>
                </a:cubicBezTo>
                <a:cubicBezTo>
                  <a:pt x="9116" y="2615"/>
                  <a:pt x="9147" y="2589"/>
                  <a:pt x="9194" y="2566"/>
                </a:cubicBezTo>
                <a:cubicBezTo>
                  <a:pt x="9242" y="2543"/>
                  <a:pt x="9298" y="2548"/>
                  <a:pt x="9350" y="2543"/>
                </a:cubicBezTo>
                <a:cubicBezTo>
                  <a:pt x="9298" y="2510"/>
                  <a:pt x="9217" y="2478"/>
                  <a:pt x="9177" y="2430"/>
                </a:cubicBezTo>
                <a:cubicBezTo>
                  <a:pt x="9228" y="2407"/>
                  <a:pt x="9287" y="2484"/>
                  <a:pt x="9321" y="2510"/>
                </a:cubicBezTo>
                <a:cubicBezTo>
                  <a:pt x="9374" y="2552"/>
                  <a:pt x="9414" y="2502"/>
                  <a:pt x="9458" y="2475"/>
                </a:cubicBezTo>
                <a:cubicBezTo>
                  <a:pt x="9514" y="2440"/>
                  <a:pt x="9588" y="2466"/>
                  <a:pt x="9646" y="2483"/>
                </a:cubicBezTo>
                <a:cubicBezTo>
                  <a:pt x="9732" y="2508"/>
                  <a:pt x="9798" y="2509"/>
                  <a:pt x="9887" y="2508"/>
                </a:cubicBezTo>
                <a:cubicBezTo>
                  <a:pt x="9714" y="2559"/>
                  <a:pt x="9554" y="2413"/>
                  <a:pt x="9510" y="2514"/>
                </a:cubicBezTo>
                <a:cubicBezTo>
                  <a:pt x="9681" y="2587"/>
                  <a:pt x="9810" y="2649"/>
                  <a:pt x="9993" y="2574"/>
                </a:cubicBezTo>
                <a:cubicBezTo>
                  <a:pt x="10068" y="2544"/>
                  <a:pt x="10132" y="2567"/>
                  <a:pt x="10212" y="2561"/>
                </a:cubicBezTo>
                <a:cubicBezTo>
                  <a:pt x="10277" y="2556"/>
                  <a:pt x="10246" y="2551"/>
                  <a:pt x="10269" y="2509"/>
                </a:cubicBezTo>
                <a:cubicBezTo>
                  <a:pt x="10284" y="2481"/>
                  <a:pt x="10324" y="2469"/>
                  <a:pt x="10329" y="2433"/>
                </a:cubicBezTo>
                <a:cubicBezTo>
                  <a:pt x="10234" y="2431"/>
                  <a:pt x="10141" y="2384"/>
                  <a:pt x="10049" y="2385"/>
                </a:cubicBezTo>
                <a:cubicBezTo>
                  <a:pt x="9947" y="2386"/>
                  <a:pt x="10060" y="2484"/>
                  <a:pt x="9985" y="2499"/>
                </a:cubicBezTo>
                <a:cubicBezTo>
                  <a:pt x="9997" y="2405"/>
                  <a:pt x="9971" y="2407"/>
                  <a:pt x="9881" y="2380"/>
                </a:cubicBezTo>
                <a:cubicBezTo>
                  <a:pt x="9914" y="2371"/>
                  <a:pt x="9954" y="2382"/>
                  <a:pt x="9973" y="2344"/>
                </a:cubicBezTo>
                <a:cubicBezTo>
                  <a:pt x="9956" y="2327"/>
                  <a:pt x="9935" y="2317"/>
                  <a:pt x="9910" y="2315"/>
                </a:cubicBezTo>
                <a:cubicBezTo>
                  <a:pt x="9961" y="2324"/>
                  <a:pt x="10021" y="2314"/>
                  <a:pt x="10065" y="2288"/>
                </a:cubicBezTo>
                <a:cubicBezTo>
                  <a:pt x="10056" y="2265"/>
                  <a:pt x="10037" y="2247"/>
                  <a:pt x="10014" y="2237"/>
                </a:cubicBezTo>
                <a:cubicBezTo>
                  <a:pt x="10053" y="2233"/>
                  <a:pt x="10074" y="2275"/>
                  <a:pt x="10117" y="2274"/>
                </a:cubicBezTo>
                <a:cubicBezTo>
                  <a:pt x="10198" y="2272"/>
                  <a:pt x="10278" y="2276"/>
                  <a:pt x="10359" y="2276"/>
                </a:cubicBezTo>
                <a:cubicBezTo>
                  <a:pt x="10384" y="2276"/>
                  <a:pt x="10400" y="2314"/>
                  <a:pt x="10421" y="2324"/>
                </a:cubicBezTo>
                <a:cubicBezTo>
                  <a:pt x="10445" y="2334"/>
                  <a:pt x="10473" y="2331"/>
                  <a:pt x="10498" y="2333"/>
                </a:cubicBezTo>
                <a:cubicBezTo>
                  <a:pt x="10570" y="2340"/>
                  <a:pt x="10622" y="2295"/>
                  <a:pt x="10682" y="2264"/>
                </a:cubicBezTo>
                <a:cubicBezTo>
                  <a:pt x="10652" y="2267"/>
                  <a:pt x="10610" y="2249"/>
                  <a:pt x="10620" y="2211"/>
                </a:cubicBezTo>
                <a:cubicBezTo>
                  <a:pt x="10558" y="2213"/>
                  <a:pt x="10505" y="2245"/>
                  <a:pt x="10444" y="2215"/>
                </a:cubicBezTo>
                <a:cubicBezTo>
                  <a:pt x="10384" y="2184"/>
                  <a:pt x="10312" y="2229"/>
                  <a:pt x="10249" y="2220"/>
                </a:cubicBezTo>
                <a:cubicBezTo>
                  <a:pt x="10282" y="2218"/>
                  <a:pt x="10316" y="2214"/>
                  <a:pt x="10344" y="2196"/>
                </a:cubicBezTo>
                <a:cubicBezTo>
                  <a:pt x="10306" y="2163"/>
                  <a:pt x="10347" y="2128"/>
                  <a:pt x="10371" y="2104"/>
                </a:cubicBezTo>
                <a:cubicBezTo>
                  <a:pt x="10298" y="2095"/>
                  <a:pt x="10237" y="2114"/>
                  <a:pt x="10167" y="2129"/>
                </a:cubicBezTo>
                <a:cubicBezTo>
                  <a:pt x="10097" y="2144"/>
                  <a:pt x="10078" y="2086"/>
                  <a:pt x="10018" y="2080"/>
                </a:cubicBezTo>
                <a:cubicBezTo>
                  <a:pt x="10080" y="2083"/>
                  <a:pt x="10106" y="2136"/>
                  <a:pt x="10175" y="2114"/>
                </a:cubicBezTo>
                <a:cubicBezTo>
                  <a:pt x="10249" y="2091"/>
                  <a:pt x="10328" y="2107"/>
                  <a:pt x="10400" y="2083"/>
                </a:cubicBezTo>
                <a:cubicBezTo>
                  <a:pt x="10318" y="2001"/>
                  <a:pt x="10196" y="2016"/>
                  <a:pt x="10092" y="1988"/>
                </a:cubicBezTo>
                <a:cubicBezTo>
                  <a:pt x="10134" y="1993"/>
                  <a:pt x="10177" y="1986"/>
                  <a:pt x="10219" y="1997"/>
                </a:cubicBezTo>
                <a:cubicBezTo>
                  <a:pt x="10188" y="1959"/>
                  <a:pt x="10139" y="1956"/>
                  <a:pt x="10095" y="1946"/>
                </a:cubicBezTo>
                <a:cubicBezTo>
                  <a:pt x="10174" y="1918"/>
                  <a:pt x="10253" y="1987"/>
                  <a:pt x="10320" y="2018"/>
                </a:cubicBezTo>
                <a:cubicBezTo>
                  <a:pt x="10354" y="2033"/>
                  <a:pt x="10558" y="2013"/>
                  <a:pt x="10516" y="2071"/>
                </a:cubicBezTo>
                <a:cubicBezTo>
                  <a:pt x="10668" y="2122"/>
                  <a:pt x="10712" y="1974"/>
                  <a:pt x="10650" y="1938"/>
                </a:cubicBezTo>
                <a:cubicBezTo>
                  <a:pt x="10660" y="1932"/>
                  <a:pt x="10670" y="1926"/>
                  <a:pt x="10679" y="1920"/>
                </a:cubicBezTo>
                <a:cubicBezTo>
                  <a:pt x="10562" y="1806"/>
                  <a:pt x="10338" y="1864"/>
                  <a:pt x="10202" y="1857"/>
                </a:cubicBezTo>
                <a:cubicBezTo>
                  <a:pt x="10306" y="1841"/>
                  <a:pt x="10520" y="1830"/>
                  <a:pt x="10623" y="1832"/>
                </a:cubicBezTo>
                <a:cubicBezTo>
                  <a:pt x="10696" y="1833"/>
                  <a:pt x="10664" y="1775"/>
                  <a:pt x="10605" y="1779"/>
                </a:cubicBezTo>
                <a:cubicBezTo>
                  <a:pt x="10519" y="1785"/>
                  <a:pt x="10475" y="1753"/>
                  <a:pt x="10439" y="1750"/>
                </a:cubicBezTo>
                <a:cubicBezTo>
                  <a:pt x="10450" y="1756"/>
                  <a:pt x="10462" y="1760"/>
                  <a:pt x="10474" y="1765"/>
                </a:cubicBezTo>
                <a:cubicBezTo>
                  <a:pt x="10447" y="1761"/>
                  <a:pt x="10421" y="1760"/>
                  <a:pt x="10395" y="1765"/>
                </a:cubicBezTo>
                <a:cubicBezTo>
                  <a:pt x="10438" y="1774"/>
                  <a:pt x="10476" y="1800"/>
                  <a:pt x="10519" y="1810"/>
                </a:cubicBezTo>
                <a:cubicBezTo>
                  <a:pt x="10474" y="1815"/>
                  <a:pt x="10440" y="1782"/>
                  <a:pt x="10397" y="1774"/>
                </a:cubicBezTo>
                <a:cubicBezTo>
                  <a:pt x="10353" y="1766"/>
                  <a:pt x="10311" y="1793"/>
                  <a:pt x="10267" y="1783"/>
                </a:cubicBezTo>
                <a:cubicBezTo>
                  <a:pt x="10276" y="1773"/>
                  <a:pt x="10285" y="1762"/>
                  <a:pt x="10294" y="1750"/>
                </a:cubicBezTo>
                <a:cubicBezTo>
                  <a:pt x="10252" y="1716"/>
                  <a:pt x="10182" y="1731"/>
                  <a:pt x="10133" y="1733"/>
                </a:cubicBezTo>
                <a:cubicBezTo>
                  <a:pt x="10180" y="1703"/>
                  <a:pt x="10239" y="1743"/>
                  <a:pt x="10288" y="1718"/>
                </a:cubicBezTo>
                <a:cubicBezTo>
                  <a:pt x="10266" y="1718"/>
                  <a:pt x="10257" y="1716"/>
                  <a:pt x="10234" y="1719"/>
                </a:cubicBezTo>
                <a:cubicBezTo>
                  <a:pt x="10255" y="1713"/>
                  <a:pt x="10264" y="1713"/>
                  <a:pt x="10285" y="1709"/>
                </a:cubicBezTo>
                <a:cubicBezTo>
                  <a:pt x="10265" y="1697"/>
                  <a:pt x="10251" y="1697"/>
                  <a:pt x="10222" y="1703"/>
                </a:cubicBezTo>
                <a:cubicBezTo>
                  <a:pt x="10277" y="1684"/>
                  <a:pt x="10188" y="1666"/>
                  <a:pt x="10160" y="1709"/>
                </a:cubicBezTo>
                <a:cubicBezTo>
                  <a:pt x="10152" y="1686"/>
                  <a:pt x="10134" y="1669"/>
                  <a:pt x="10110" y="1667"/>
                </a:cubicBezTo>
                <a:cubicBezTo>
                  <a:pt x="10122" y="1655"/>
                  <a:pt x="10193" y="1617"/>
                  <a:pt x="10210" y="1615"/>
                </a:cubicBezTo>
                <a:cubicBezTo>
                  <a:pt x="10249" y="1612"/>
                  <a:pt x="10265" y="1657"/>
                  <a:pt x="10297" y="1666"/>
                </a:cubicBezTo>
                <a:cubicBezTo>
                  <a:pt x="10355" y="1682"/>
                  <a:pt x="10432" y="1643"/>
                  <a:pt x="10486" y="1626"/>
                </a:cubicBezTo>
                <a:cubicBezTo>
                  <a:pt x="10432" y="1604"/>
                  <a:pt x="10345" y="1608"/>
                  <a:pt x="10329" y="1611"/>
                </a:cubicBezTo>
                <a:cubicBezTo>
                  <a:pt x="10400" y="1582"/>
                  <a:pt x="10482" y="1642"/>
                  <a:pt x="10546" y="1602"/>
                </a:cubicBezTo>
                <a:cubicBezTo>
                  <a:pt x="10526" y="1591"/>
                  <a:pt x="10506" y="1588"/>
                  <a:pt x="10484" y="1593"/>
                </a:cubicBezTo>
                <a:cubicBezTo>
                  <a:pt x="10687" y="1528"/>
                  <a:pt x="10958" y="1696"/>
                  <a:pt x="11054" y="1612"/>
                </a:cubicBezTo>
                <a:cubicBezTo>
                  <a:pt x="11165" y="1516"/>
                  <a:pt x="10980" y="1462"/>
                  <a:pt x="10905" y="1508"/>
                </a:cubicBezTo>
                <a:cubicBezTo>
                  <a:pt x="10868" y="1531"/>
                  <a:pt x="10837" y="1507"/>
                  <a:pt x="10813" y="1486"/>
                </a:cubicBezTo>
                <a:cubicBezTo>
                  <a:pt x="10771" y="1450"/>
                  <a:pt x="10650" y="1474"/>
                  <a:pt x="10600" y="1468"/>
                </a:cubicBezTo>
                <a:cubicBezTo>
                  <a:pt x="10641" y="1459"/>
                  <a:pt x="10685" y="1469"/>
                  <a:pt x="10727" y="1458"/>
                </a:cubicBezTo>
                <a:cubicBezTo>
                  <a:pt x="10664" y="1442"/>
                  <a:pt x="10598" y="1447"/>
                  <a:pt x="10534" y="1436"/>
                </a:cubicBezTo>
                <a:cubicBezTo>
                  <a:pt x="10575" y="1433"/>
                  <a:pt x="10614" y="1446"/>
                  <a:pt x="10659" y="1442"/>
                </a:cubicBezTo>
                <a:cubicBezTo>
                  <a:pt x="10579" y="1426"/>
                  <a:pt x="10683" y="1428"/>
                  <a:pt x="10694" y="1430"/>
                </a:cubicBezTo>
                <a:cubicBezTo>
                  <a:pt x="10660" y="1406"/>
                  <a:pt x="10607" y="1399"/>
                  <a:pt x="10567" y="1403"/>
                </a:cubicBezTo>
                <a:cubicBezTo>
                  <a:pt x="10694" y="1364"/>
                  <a:pt x="10819" y="1425"/>
                  <a:pt x="10947" y="1415"/>
                </a:cubicBezTo>
                <a:cubicBezTo>
                  <a:pt x="10941" y="1391"/>
                  <a:pt x="10919" y="1376"/>
                  <a:pt x="10890" y="1366"/>
                </a:cubicBezTo>
                <a:lnTo>
                  <a:pt x="10908" y="1368"/>
                </a:lnTo>
                <a:cubicBezTo>
                  <a:pt x="10869" y="1315"/>
                  <a:pt x="10748" y="1314"/>
                  <a:pt x="10691" y="1323"/>
                </a:cubicBezTo>
                <a:cubicBezTo>
                  <a:pt x="10710" y="1333"/>
                  <a:pt x="10729" y="1340"/>
                  <a:pt x="10749" y="1346"/>
                </a:cubicBezTo>
                <a:cubicBezTo>
                  <a:pt x="10660" y="1340"/>
                  <a:pt x="10618" y="1309"/>
                  <a:pt x="10561" y="1329"/>
                </a:cubicBezTo>
                <a:cubicBezTo>
                  <a:pt x="10500" y="1351"/>
                  <a:pt x="10468" y="1418"/>
                  <a:pt x="10407" y="1433"/>
                </a:cubicBezTo>
                <a:cubicBezTo>
                  <a:pt x="10488" y="1395"/>
                  <a:pt x="10359" y="1396"/>
                  <a:pt x="10341" y="1397"/>
                </a:cubicBezTo>
                <a:cubicBezTo>
                  <a:pt x="10390" y="1349"/>
                  <a:pt x="10452" y="1316"/>
                  <a:pt x="10513" y="1287"/>
                </a:cubicBezTo>
                <a:cubicBezTo>
                  <a:pt x="10493" y="1286"/>
                  <a:pt x="10472" y="1284"/>
                  <a:pt x="10451" y="1281"/>
                </a:cubicBezTo>
                <a:cubicBezTo>
                  <a:pt x="10486" y="1278"/>
                  <a:pt x="10546" y="1285"/>
                  <a:pt x="10551" y="1236"/>
                </a:cubicBezTo>
                <a:cubicBezTo>
                  <a:pt x="10554" y="1205"/>
                  <a:pt x="10616" y="1176"/>
                  <a:pt x="10641" y="1166"/>
                </a:cubicBezTo>
                <a:cubicBezTo>
                  <a:pt x="10623" y="1149"/>
                  <a:pt x="10603" y="1148"/>
                  <a:pt x="10578" y="1154"/>
                </a:cubicBezTo>
                <a:cubicBezTo>
                  <a:pt x="10595" y="1146"/>
                  <a:pt x="10715" y="1114"/>
                  <a:pt x="10632" y="1106"/>
                </a:cubicBezTo>
                <a:cubicBezTo>
                  <a:pt x="10674" y="1097"/>
                  <a:pt x="10722" y="1077"/>
                  <a:pt x="10766" y="1084"/>
                </a:cubicBezTo>
                <a:cubicBezTo>
                  <a:pt x="10805" y="1091"/>
                  <a:pt x="10863" y="1106"/>
                  <a:pt x="10889" y="1063"/>
                </a:cubicBezTo>
                <a:cubicBezTo>
                  <a:pt x="10913" y="1024"/>
                  <a:pt x="10940" y="1038"/>
                  <a:pt x="10979" y="1026"/>
                </a:cubicBezTo>
                <a:cubicBezTo>
                  <a:pt x="11004" y="1019"/>
                  <a:pt x="11020" y="995"/>
                  <a:pt x="11045" y="988"/>
                </a:cubicBezTo>
                <a:cubicBezTo>
                  <a:pt x="11075" y="978"/>
                  <a:pt x="11079" y="1011"/>
                  <a:pt x="11107" y="979"/>
                </a:cubicBezTo>
                <a:cubicBezTo>
                  <a:pt x="11041" y="959"/>
                  <a:pt x="11003" y="1005"/>
                  <a:pt x="10950" y="999"/>
                </a:cubicBezTo>
                <a:cubicBezTo>
                  <a:pt x="11049" y="948"/>
                  <a:pt x="10989" y="931"/>
                  <a:pt x="11014" y="918"/>
                </a:cubicBezTo>
                <a:cubicBezTo>
                  <a:pt x="11071" y="890"/>
                  <a:pt x="11084" y="854"/>
                  <a:pt x="11157" y="855"/>
                </a:cubicBezTo>
                <a:cubicBezTo>
                  <a:pt x="11289" y="859"/>
                  <a:pt x="11385" y="844"/>
                  <a:pt x="11508" y="792"/>
                </a:cubicBezTo>
                <a:cubicBezTo>
                  <a:pt x="11423" y="727"/>
                  <a:pt x="11287" y="784"/>
                  <a:pt x="11192" y="782"/>
                </a:cubicBezTo>
                <a:cubicBezTo>
                  <a:pt x="11157" y="782"/>
                  <a:pt x="11123" y="781"/>
                  <a:pt x="11089" y="784"/>
                </a:cubicBezTo>
                <a:cubicBezTo>
                  <a:pt x="11124" y="780"/>
                  <a:pt x="11159" y="771"/>
                  <a:pt x="11193" y="768"/>
                </a:cubicBezTo>
                <a:cubicBezTo>
                  <a:pt x="11162" y="714"/>
                  <a:pt x="11038" y="748"/>
                  <a:pt x="11003" y="780"/>
                </a:cubicBezTo>
                <a:cubicBezTo>
                  <a:pt x="11025" y="786"/>
                  <a:pt x="11047" y="787"/>
                  <a:pt x="11070" y="786"/>
                </a:cubicBezTo>
                <a:cubicBezTo>
                  <a:pt x="10999" y="794"/>
                  <a:pt x="10905" y="856"/>
                  <a:pt x="10973" y="842"/>
                </a:cubicBezTo>
                <a:cubicBezTo>
                  <a:pt x="10911" y="865"/>
                  <a:pt x="10898" y="834"/>
                  <a:pt x="10843" y="836"/>
                </a:cubicBezTo>
                <a:cubicBezTo>
                  <a:pt x="10871" y="813"/>
                  <a:pt x="10962" y="789"/>
                  <a:pt x="10902" y="777"/>
                </a:cubicBezTo>
                <a:cubicBezTo>
                  <a:pt x="10969" y="770"/>
                  <a:pt x="11031" y="739"/>
                  <a:pt x="11098" y="735"/>
                </a:cubicBezTo>
                <a:cubicBezTo>
                  <a:pt x="11196" y="730"/>
                  <a:pt x="11296" y="753"/>
                  <a:pt x="11394" y="752"/>
                </a:cubicBezTo>
                <a:cubicBezTo>
                  <a:pt x="11542" y="751"/>
                  <a:pt x="11677" y="739"/>
                  <a:pt x="11811" y="682"/>
                </a:cubicBezTo>
                <a:cubicBezTo>
                  <a:pt x="11636" y="641"/>
                  <a:pt x="11456" y="685"/>
                  <a:pt x="11279" y="666"/>
                </a:cubicBezTo>
                <a:cubicBezTo>
                  <a:pt x="11205" y="659"/>
                  <a:pt x="11125" y="648"/>
                  <a:pt x="11051" y="655"/>
                </a:cubicBezTo>
                <a:cubicBezTo>
                  <a:pt x="10967" y="662"/>
                  <a:pt x="10892" y="681"/>
                  <a:pt x="10807" y="670"/>
                </a:cubicBezTo>
                <a:cubicBezTo>
                  <a:pt x="10944" y="653"/>
                  <a:pt x="11074" y="642"/>
                  <a:pt x="11211" y="654"/>
                </a:cubicBezTo>
                <a:cubicBezTo>
                  <a:pt x="11442" y="675"/>
                  <a:pt x="11416" y="614"/>
                  <a:pt x="11493" y="615"/>
                </a:cubicBezTo>
                <a:cubicBezTo>
                  <a:pt x="11603" y="617"/>
                  <a:pt x="11711" y="644"/>
                  <a:pt x="11822" y="628"/>
                </a:cubicBezTo>
                <a:cubicBezTo>
                  <a:pt x="11874" y="621"/>
                  <a:pt x="11924" y="603"/>
                  <a:pt x="11978" y="604"/>
                </a:cubicBezTo>
                <a:cubicBezTo>
                  <a:pt x="12022" y="605"/>
                  <a:pt x="12084" y="614"/>
                  <a:pt x="12116" y="575"/>
                </a:cubicBezTo>
                <a:cubicBezTo>
                  <a:pt x="12093" y="575"/>
                  <a:pt x="12073" y="568"/>
                  <a:pt x="12057" y="551"/>
                </a:cubicBezTo>
                <a:cubicBezTo>
                  <a:pt x="12120" y="528"/>
                  <a:pt x="12186" y="549"/>
                  <a:pt x="12251" y="540"/>
                </a:cubicBezTo>
                <a:cubicBezTo>
                  <a:pt x="12301" y="532"/>
                  <a:pt x="12348" y="510"/>
                  <a:pt x="12399" y="502"/>
                </a:cubicBezTo>
                <a:cubicBezTo>
                  <a:pt x="12487" y="489"/>
                  <a:pt x="12608" y="493"/>
                  <a:pt x="12681" y="432"/>
                </a:cubicBezTo>
                <a:cubicBezTo>
                  <a:pt x="12525" y="420"/>
                  <a:pt x="12371" y="384"/>
                  <a:pt x="12215" y="370"/>
                </a:cubicBezTo>
                <a:cubicBezTo>
                  <a:pt x="12026" y="354"/>
                  <a:pt x="11836" y="369"/>
                  <a:pt x="11647" y="385"/>
                </a:cubicBezTo>
                <a:cubicBezTo>
                  <a:pt x="11654" y="395"/>
                  <a:pt x="11661" y="405"/>
                  <a:pt x="11668" y="415"/>
                </a:cubicBezTo>
                <a:cubicBezTo>
                  <a:pt x="11637" y="413"/>
                  <a:pt x="11526" y="441"/>
                  <a:pt x="11609" y="435"/>
                </a:cubicBezTo>
                <a:cubicBezTo>
                  <a:pt x="11470" y="507"/>
                  <a:pt x="11321" y="443"/>
                  <a:pt x="11268" y="445"/>
                </a:cubicBezTo>
                <a:cubicBezTo>
                  <a:pt x="11205" y="447"/>
                  <a:pt x="11146" y="472"/>
                  <a:pt x="11083" y="477"/>
                </a:cubicBezTo>
                <a:cubicBezTo>
                  <a:pt x="11096" y="443"/>
                  <a:pt x="11131" y="430"/>
                  <a:pt x="11164" y="423"/>
                </a:cubicBezTo>
                <a:cubicBezTo>
                  <a:pt x="10986" y="447"/>
                  <a:pt x="10818" y="489"/>
                  <a:pt x="10647" y="539"/>
                </a:cubicBezTo>
                <a:cubicBezTo>
                  <a:pt x="10570" y="562"/>
                  <a:pt x="10475" y="571"/>
                  <a:pt x="10403" y="599"/>
                </a:cubicBezTo>
                <a:cubicBezTo>
                  <a:pt x="10325" y="630"/>
                  <a:pt x="10263" y="656"/>
                  <a:pt x="10181" y="676"/>
                </a:cubicBezTo>
                <a:cubicBezTo>
                  <a:pt x="10199" y="668"/>
                  <a:pt x="10297" y="641"/>
                  <a:pt x="10210" y="643"/>
                </a:cubicBezTo>
                <a:cubicBezTo>
                  <a:pt x="10300" y="624"/>
                  <a:pt x="10382" y="581"/>
                  <a:pt x="10467" y="546"/>
                </a:cubicBezTo>
                <a:cubicBezTo>
                  <a:pt x="10547" y="513"/>
                  <a:pt x="10747" y="477"/>
                  <a:pt x="10790" y="394"/>
                </a:cubicBezTo>
                <a:cubicBezTo>
                  <a:pt x="10841" y="295"/>
                  <a:pt x="10498" y="336"/>
                  <a:pt x="10461" y="342"/>
                </a:cubicBezTo>
                <a:cubicBezTo>
                  <a:pt x="10388" y="355"/>
                  <a:pt x="10360" y="417"/>
                  <a:pt x="10279" y="418"/>
                </a:cubicBezTo>
                <a:cubicBezTo>
                  <a:pt x="10180" y="419"/>
                  <a:pt x="10086" y="441"/>
                  <a:pt x="9988" y="449"/>
                </a:cubicBezTo>
                <a:cubicBezTo>
                  <a:pt x="9892" y="458"/>
                  <a:pt x="9778" y="499"/>
                  <a:pt x="9682" y="483"/>
                </a:cubicBezTo>
                <a:cubicBezTo>
                  <a:pt x="9703" y="483"/>
                  <a:pt x="9724" y="482"/>
                  <a:pt x="9744" y="480"/>
                </a:cubicBezTo>
                <a:cubicBezTo>
                  <a:pt x="9724" y="471"/>
                  <a:pt x="9702" y="466"/>
                  <a:pt x="9679" y="465"/>
                </a:cubicBezTo>
                <a:cubicBezTo>
                  <a:pt x="9812" y="396"/>
                  <a:pt x="10114" y="470"/>
                  <a:pt x="10175" y="367"/>
                </a:cubicBezTo>
                <a:cubicBezTo>
                  <a:pt x="10111" y="315"/>
                  <a:pt x="9947" y="346"/>
                  <a:pt x="9871" y="344"/>
                </a:cubicBezTo>
                <a:cubicBezTo>
                  <a:pt x="9733" y="342"/>
                  <a:pt x="9593" y="336"/>
                  <a:pt x="9456" y="350"/>
                </a:cubicBezTo>
                <a:cubicBezTo>
                  <a:pt x="9193" y="376"/>
                  <a:pt x="8929" y="388"/>
                  <a:pt x="8667" y="423"/>
                </a:cubicBezTo>
                <a:cubicBezTo>
                  <a:pt x="8702" y="315"/>
                  <a:pt x="9053" y="386"/>
                  <a:pt x="9287" y="331"/>
                </a:cubicBezTo>
                <a:cubicBezTo>
                  <a:pt x="9217" y="277"/>
                  <a:pt x="9097" y="303"/>
                  <a:pt x="9020" y="308"/>
                </a:cubicBezTo>
                <a:cubicBezTo>
                  <a:pt x="9172" y="258"/>
                  <a:pt x="9328" y="329"/>
                  <a:pt x="9482" y="317"/>
                </a:cubicBezTo>
                <a:cubicBezTo>
                  <a:pt x="9663" y="303"/>
                  <a:pt x="9843" y="318"/>
                  <a:pt x="10024" y="317"/>
                </a:cubicBezTo>
                <a:cubicBezTo>
                  <a:pt x="10198" y="316"/>
                  <a:pt x="10372" y="287"/>
                  <a:pt x="10547" y="286"/>
                </a:cubicBezTo>
                <a:cubicBezTo>
                  <a:pt x="10632" y="286"/>
                  <a:pt x="10714" y="289"/>
                  <a:pt x="10797" y="265"/>
                </a:cubicBezTo>
                <a:cubicBezTo>
                  <a:pt x="10857" y="248"/>
                  <a:pt x="10933" y="251"/>
                  <a:pt x="10988" y="222"/>
                </a:cubicBezTo>
                <a:cubicBezTo>
                  <a:pt x="10843" y="151"/>
                  <a:pt x="10659" y="171"/>
                  <a:pt x="10504" y="189"/>
                </a:cubicBezTo>
                <a:cubicBezTo>
                  <a:pt x="10517" y="180"/>
                  <a:pt x="10528" y="172"/>
                  <a:pt x="10540" y="162"/>
                </a:cubicBezTo>
                <a:cubicBezTo>
                  <a:pt x="10415" y="123"/>
                  <a:pt x="10284" y="190"/>
                  <a:pt x="10157" y="186"/>
                </a:cubicBezTo>
                <a:cubicBezTo>
                  <a:pt x="10234" y="182"/>
                  <a:pt x="10309" y="161"/>
                  <a:pt x="10383" y="138"/>
                </a:cubicBezTo>
                <a:cubicBezTo>
                  <a:pt x="10232" y="65"/>
                  <a:pt x="10048" y="124"/>
                  <a:pt x="9889" y="124"/>
                </a:cubicBezTo>
                <a:cubicBezTo>
                  <a:pt x="9691" y="124"/>
                  <a:pt x="9497" y="104"/>
                  <a:pt x="9299" y="122"/>
                </a:cubicBezTo>
                <a:cubicBezTo>
                  <a:pt x="9127" y="139"/>
                  <a:pt x="8967" y="143"/>
                  <a:pt x="8793" y="147"/>
                </a:cubicBezTo>
                <a:cubicBezTo>
                  <a:pt x="8751" y="148"/>
                  <a:pt x="8721" y="147"/>
                  <a:pt x="8685" y="171"/>
                </a:cubicBezTo>
                <a:cubicBezTo>
                  <a:pt x="8675" y="178"/>
                  <a:pt x="8606" y="156"/>
                  <a:pt x="8593" y="156"/>
                </a:cubicBezTo>
                <a:cubicBezTo>
                  <a:pt x="8506" y="155"/>
                  <a:pt x="8424" y="187"/>
                  <a:pt x="8340" y="186"/>
                </a:cubicBezTo>
                <a:cubicBezTo>
                  <a:pt x="8357" y="183"/>
                  <a:pt x="8450" y="167"/>
                  <a:pt x="8376" y="159"/>
                </a:cubicBezTo>
                <a:cubicBezTo>
                  <a:pt x="8561" y="136"/>
                  <a:pt x="8748" y="133"/>
                  <a:pt x="8934" y="133"/>
                </a:cubicBezTo>
                <a:cubicBezTo>
                  <a:pt x="8893" y="110"/>
                  <a:pt x="8846" y="115"/>
                  <a:pt x="8801" y="109"/>
                </a:cubicBezTo>
                <a:cubicBezTo>
                  <a:pt x="8913" y="109"/>
                  <a:pt x="9026" y="132"/>
                  <a:pt x="9139" y="121"/>
                </a:cubicBezTo>
                <a:cubicBezTo>
                  <a:pt x="9530" y="82"/>
                  <a:pt x="9884" y="130"/>
                  <a:pt x="10240" y="82"/>
                </a:cubicBezTo>
                <a:cubicBezTo>
                  <a:pt x="10093" y="12"/>
                  <a:pt x="9919" y="49"/>
                  <a:pt x="9762" y="44"/>
                </a:cubicBezTo>
                <a:cubicBezTo>
                  <a:pt x="9851" y="54"/>
                  <a:pt x="9686" y="48"/>
                  <a:pt x="9667" y="44"/>
                </a:cubicBezTo>
                <a:cubicBezTo>
                  <a:pt x="9689" y="41"/>
                  <a:pt x="9711" y="40"/>
                  <a:pt x="9732" y="41"/>
                </a:cubicBezTo>
                <a:cubicBezTo>
                  <a:pt x="9695" y="25"/>
                  <a:pt x="9660" y="43"/>
                  <a:pt x="9623" y="41"/>
                </a:cubicBezTo>
                <a:cubicBezTo>
                  <a:pt x="9581" y="38"/>
                  <a:pt x="9543" y="20"/>
                  <a:pt x="9501" y="20"/>
                </a:cubicBezTo>
                <a:cubicBezTo>
                  <a:pt x="9416" y="20"/>
                  <a:pt x="9331" y="25"/>
                  <a:pt x="9246" y="23"/>
                </a:cubicBezTo>
                <a:cubicBezTo>
                  <a:pt x="9076" y="18"/>
                  <a:pt x="8905" y="4"/>
                  <a:pt x="8735" y="20"/>
                </a:cubicBezTo>
                <a:cubicBezTo>
                  <a:pt x="8747" y="26"/>
                  <a:pt x="8759" y="32"/>
                  <a:pt x="8771" y="38"/>
                </a:cubicBezTo>
                <a:cubicBezTo>
                  <a:pt x="8730" y="53"/>
                  <a:pt x="8710" y="23"/>
                  <a:pt x="8676" y="17"/>
                </a:cubicBezTo>
                <a:cubicBezTo>
                  <a:pt x="8646" y="12"/>
                  <a:pt x="8582" y="26"/>
                  <a:pt x="8547" y="27"/>
                </a:cubicBezTo>
                <a:cubicBezTo>
                  <a:pt x="8436" y="32"/>
                  <a:pt x="8311" y="0"/>
                  <a:pt x="8203" y="38"/>
                </a:cubicBezTo>
                <a:cubicBezTo>
                  <a:pt x="8226" y="40"/>
                  <a:pt x="8247" y="48"/>
                  <a:pt x="8266" y="61"/>
                </a:cubicBezTo>
                <a:cubicBezTo>
                  <a:pt x="8193" y="71"/>
                  <a:pt x="8125" y="29"/>
                  <a:pt x="8052" y="35"/>
                </a:cubicBezTo>
                <a:cubicBezTo>
                  <a:pt x="7976" y="42"/>
                  <a:pt x="7901" y="58"/>
                  <a:pt x="7824" y="50"/>
                </a:cubicBezTo>
                <a:cubicBezTo>
                  <a:pt x="7805" y="121"/>
                  <a:pt x="8087" y="111"/>
                  <a:pt x="8126" y="106"/>
                </a:cubicBezTo>
                <a:cubicBezTo>
                  <a:pt x="8017" y="133"/>
                  <a:pt x="7903" y="109"/>
                  <a:pt x="7792" y="119"/>
                </a:cubicBezTo>
                <a:cubicBezTo>
                  <a:pt x="7883" y="127"/>
                  <a:pt x="7954" y="123"/>
                  <a:pt x="8034" y="133"/>
                </a:cubicBezTo>
                <a:cubicBezTo>
                  <a:pt x="7923" y="133"/>
                  <a:pt x="7808" y="114"/>
                  <a:pt x="7699" y="142"/>
                </a:cubicBezTo>
                <a:cubicBezTo>
                  <a:pt x="7732" y="146"/>
                  <a:pt x="7755" y="181"/>
                  <a:pt x="7791" y="174"/>
                </a:cubicBezTo>
                <a:cubicBezTo>
                  <a:pt x="7760" y="200"/>
                  <a:pt x="7713" y="174"/>
                  <a:pt x="7683" y="161"/>
                </a:cubicBezTo>
                <a:cubicBezTo>
                  <a:pt x="7637" y="141"/>
                  <a:pt x="7590" y="142"/>
                  <a:pt x="7541" y="144"/>
                </a:cubicBezTo>
                <a:cubicBezTo>
                  <a:pt x="7430" y="148"/>
                  <a:pt x="7318" y="103"/>
                  <a:pt x="7206" y="118"/>
                </a:cubicBezTo>
                <a:cubicBezTo>
                  <a:pt x="7319" y="100"/>
                  <a:pt x="7064" y="51"/>
                  <a:pt x="6963" y="91"/>
                </a:cubicBezTo>
                <a:cubicBezTo>
                  <a:pt x="6987" y="90"/>
                  <a:pt x="7012" y="91"/>
                  <a:pt x="7037" y="94"/>
                </a:cubicBezTo>
                <a:cubicBezTo>
                  <a:pt x="6978" y="103"/>
                  <a:pt x="6918" y="94"/>
                  <a:pt x="6859" y="94"/>
                </a:cubicBezTo>
                <a:cubicBezTo>
                  <a:pt x="6913" y="115"/>
                  <a:pt x="6972" y="106"/>
                  <a:pt x="7028" y="118"/>
                </a:cubicBezTo>
                <a:cubicBezTo>
                  <a:pt x="6948" y="113"/>
                  <a:pt x="6868" y="112"/>
                  <a:pt x="6788" y="105"/>
                </a:cubicBezTo>
                <a:cubicBezTo>
                  <a:pt x="6705" y="98"/>
                  <a:pt x="6623" y="122"/>
                  <a:pt x="6541" y="109"/>
                </a:cubicBezTo>
                <a:cubicBezTo>
                  <a:pt x="6614" y="134"/>
                  <a:pt x="6692" y="136"/>
                  <a:pt x="6766" y="153"/>
                </a:cubicBezTo>
                <a:cubicBezTo>
                  <a:pt x="6699" y="146"/>
                  <a:pt x="6630" y="144"/>
                  <a:pt x="6562" y="138"/>
                </a:cubicBezTo>
                <a:cubicBezTo>
                  <a:pt x="6481" y="130"/>
                  <a:pt x="6393" y="102"/>
                  <a:pt x="6315" y="139"/>
                </a:cubicBezTo>
                <a:cubicBezTo>
                  <a:pt x="6349" y="137"/>
                  <a:pt x="6383" y="141"/>
                  <a:pt x="6413" y="156"/>
                </a:cubicBezTo>
                <a:cubicBezTo>
                  <a:pt x="6368" y="154"/>
                  <a:pt x="6322" y="138"/>
                  <a:pt x="6277" y="150"/>
                </a:cubicBezTo>
                <a:cubicBezTo>
                  <a:pt x="6338" y="179"/>
                  <a:pt x="6473" y="173"/>
                  <a:pt x="6546" y="170"/>
                </a:cubicBezTo>
                <a:cubicBezTo>
                  <a:pt x="6558" y="170"/>
                  <a:pt x="6665" y="174"/>
                  <a:pt x="6585" y="156"/>
                </a:cubicBezTo>
                <a:cubicBezTo>
                  <a:pt x="6767" y="166"/>
                  <a:pt x="6949" y="162"/>
                  <a:pt x="7131" y="169"/>
                </a:cubicBezTo>
                <a:cubicBezTo>
                  <a:pt x="7136" y="169"/>
                  <a:pt x="7605" y="191"/>
                  <a:pt x="7479" y="234"/>
                </a:cubicBezTo>
                <a:cubicBezTo>
                  <a:pt x="7542" y="242"/>
                  <a:pt x="7479" y="276"/>
                  <a:pt x="7465" y="261"/>
                </a:cubicBezTo>
                <a:cubicBezTo>
                  <a:pt x="7420" y="215"/>
                  <a:pt x="7228" y="167"/>
                  <a:pt x="7152" y="198"/>
                </a:cubicBezTo>
                <a:cubicBezTo>
                  <a:pt x="7163" y="203"/>
                  <a:pt x="7173" y="209"/>
                  <a:pt x="7182" y="216"/>
                </a:cubicBezTo>
                <a:cubicBezTo>
                  <a:pt x="7158" y="290"/>
                  <a:pt x="7127" y="198"/>
                  <a:pt x="7106" y="192"/>
                </a:cubicBezTo>
                <a:cubicBezTo>
                  <a:pt x="7030" y="170"/>
                  <a:pt x="6765" y="184"/>
                  <a:pt x="6671" y="186"/>
                </a:cubicBezTo>
                <a:cubicBezTo>
                  <a:pt x="6600" y="187"/>
                  <a:pt x="6516" y="166"/>
                  <a:pt x="6449" y="195"/>
                </a:cubicBezTo>
                <a:lnTo>
                  <a:pt x="6676" y="249"/>
                </a:lnTo>
                <a:cubicBezTo>
                  <a:pt x="6694" y="253"/>
                  <a:pt x="6804" y="255"/>
                  <a:pt x="6719" y="275"/>
                </a:cubicBezTo>
                <a:cubicBezTo>
                  <a:pt x="6806" y="292"/>
                  <a:pt x="6896" y="284"/>
                  <a:pt x="6983" y="302"/>
                </a:cubicBezTo>
                <a:cubicBezTo>
                  <a:pt x="6825" y="312"/>
                  <a:pt x="6670" y="269"/>
                  <a:pt x="6599" y="282"/>
                </a:cubicBezTo>
                <a:cubicBezTo>
                  <a:pt x="6577" y="286"/>
                  <a:pt x="6492" y="323"/>
                  <a:pt x="6568" y="329"/>
                </a:cubicBezTo>
                <a:cubicBezTo>
                  <a:pt x="6535" y="335"/>
                  <a:pt x="6499" y="332"/>
                  <a:pt x="6470" y="352"/>
                </a:cubicBezTo>
                <a:cubicBezTo>
                  <a:pt x="6491" y="355"/>
                  <a:pt x="6511" y="356"/>
                  <a:pt x="6532" y="358"/>
                </a:cubicBezTo>
                <a:cubicBezTo>
                  <a:pt x="6459" y="382"/>
                  <a:pt x="6546" y="384"/>
                  <a:pt x="6565" y="385"/>
                </a:cubicBezTo>
                <a:cubicBezTo>
                  <a:pt x="6455" y="411"/>
                  <a:pt x="6355" y="390"/>
                  <a:pt x="6251" y="353"/>
                </a:cubicBezTo>
                <a:cubicBezTo>
                  <a:pt x="6166" y="322"/>
                  <a:pt x="6073" y="332"/>
                  <a:pt x="5988" y="302"/>
                </a:cubicBezTo>
                <a:cubicBezTo>
                  <a:pt x="5909" y="274"/>
                  <a:pt x="5805" y="262"/>
                  <a:pt x="5722" y="245"/>
                </a:cubicBezTo>
                <a:cubicBezTo>
                  <a:pt x="5610" y="223"/>
                  <a:pt x="5492" y="229"/>
                  <a:pt x="5380" y="243"/>
                </a:cubicBezTo>
                <a:cubicBezTo>
                  <a:pt x="5408" y="262"/>
                  <a:pt x="5395" y="299"/>
                  <a:pt x="5422" y="316"/>
                </a:cubicBezTo>
                <a:cubicBezTo>
                  <a:pt x="5466" y="343"/>
                  <a:pt x="5538" y="352"/>
                  <a:pt x="5588" y="361"/>
                </a:cubicBezTo>
                <a:cubicBezTo>
                  <a:pt x="5495" y="390"/>
                  <a:pt x="5388" y="378"/>
                  <a:pt x="5294" y="358"/>
                </a:cubicBezTo>
                <a:cubicBezTo>
                  <a:pt x="5353" y="392"/>
                  <a:pt x="5425" y="393"/>
                  <a:pt x="5484" y="427"/>
                </a:cubicBezTo>
                <a:cubicBezTo>
                  <a:pt x="5415" y="444"/>
                  <a:pt x="5358" y="403"/>
                  <a:pt x="5294" y="388"/>
                </a:cubicBezTo>
                <a:cubicBezTo>
                  <a:pt x="5241" y="375"/>
                  <a:pt x="5185" y="369"/>
                  <a:pt x="5129" y="362"/>
                </a:cubicBezTo>
                <a:cubicBezTo>
                  <a:pt x="5176" y="361"/>
                  <a:pt x="5221" y="356"/>
                  <a:pt x="5255" y="352"/>
                </a:cubicBezTo>
                <a:cubicBezTo>
                  <a:pt x="5208" y="305"/>
                  <a:pt x="5131" y="344"/>
                  <a:pt x="5081" y="304"/>
                </a:cubicBezTo>
                <a:cubicBezTo>
                  <a:pt x="5033" y="266"/>
                  <a:pt x="4948" y="265"/>
                  <a:pt x="4902" y="308"/>
                </a:cubicBezTo>
                <a:cubicBezTo>
                  <a:pt x="4917" y="323"/>
                  <a:pt x="4937" y="334"/>
                  <a:pt x="4959" y="342"/>
                </a:cubicBezTo>
                <a:cubicBezTo>
                  <a:pt x="4924" y="348"/>
                  <a:pt x="4905" y="385"/>
                  <a:pt x="4868" y="393"/>
                </a:cubicBezTo>
                <a:cubicBezTo>
                  <a:pt x="4819" y="406"/>
                  <a:pt x="4741" y="456"/>
                  <a:pt x="4692" y="447"/>
                </a:cubicBezTo>
                <a:cubicBezTo>
                  <a:pt x="4720" y="397"/>
                  <a:pt x="4806" y="391"/>
                  <a:pt x="4826" y="332"/>
                </a:cubicBezTo>
                <a:cubicBezTo>
                  <a:pt x="4857" y="240"/>
                  <a:pt x="4548" y="280"/>
                  <a:pt x="4513" y="283"/>
                </a:cubicBezTo>
                <a:cubicBezTo>
                  <a:pt x="4603" y="289"/>
                  <a:pt x="4409" y="308"/>
                  <a:pt x="4385" y="305"/>
                </a:cubicBezTo>
                <a:cubicBezTo>
                  <a:pt x="4323" y="311"/>
                  <a:pt x="4265" y="303"/>
                  <a:pt x="4203" y="307"/>
                </a:cubicBezTo>
                <a:cubicBezTo>
                  <a:pt x="4037" y="318"/>
                  <a:pt x="3870" y="315"/>
                  <a:pt x="3706" y="349"/>
                </a:cubicBezTo>
                <a:cubicBezTo>
                  <a:pt x="3737" y="361"/>
                  <a:pt x="3772" y="354"/>
                  <a:pt x="3804" y="364"/>
                </a:cubicBezTo>
                <a:cubicBezTo>
                  <a:pt x="3833" y="373"/>
                  <a:pt x="3853" y="401"/>
                  <a:pt x="3879" y="416"/>
                </a:cubicBezTo>
                <a:cubicBezTo>
                  <a:pt x="3908" y="432"/>
                  <a:pt x="3948" y="426"/>
                  <a:pt x="3979" y="435"/>
                </a:cubicBezTo>
                <a:cubicBezTo>
                  <a:pt x="4028" y="449"/>
                  <a:pt x="4073" y="471"/>
                  <a:pt x="4121" y="483"/>
                </a:cubicBezTo>
                <a:cubicBezTo>
                  <a:pt x="4031" y="486"/>
                  <a:pt x="3945" y="440"/>
                  <a:pt x="3854" y="435"/>
                </a:cubicBezTo>
                <a:cubicBezTo>
                  <a:pt x="3814" y="433"/>
                  <a:pt x="3802" y="426"/>
                  <a:pt x="3782" y="395"/>
                </a:cubicBezTo>
                <a:cubicBezTo>
                  <a:pt x="3759" y="362"/>
                  <a:pt x="3702" y="374"/>
                  <a:pt x="3668" y="371"/>
                </a:cubicBezTo>
                <a:cubicBezTo>
                  <a:pt x="3584" y="366"/>
                  <a:pt x="3498" y="354"/>
                  <a:pt x="3414" y="364"/>
                </a:cubicBezTo>
                <a:cubicBezTo>
                  <a:pt x="3362" y="370"/>
                  <a:pt x="3209" y="441"/>
                  <a:pt x="3341" y="459"/>
                </a:cubicBezTo>
                <a:cubicBezTo>
                  <a:pt x="3301" y="479"/>
                  <a:pt x="3250" y="471"/>
                  <a:pt x="3216" y="504"/>
                </a:cubicBezTo>
                <a:cubicBezTo>
                  <a:pt x="3223" y="514"/>
                  <a:pt x="3231" y="524"/>
                  <a:pt x="3240" y="533"/>
                </a:cubicBezTo>
                <a:cubicBezTo>
                  <a:pt x="3105" y="582"/>
                  <a:pt x="2874" y="477"/>
                  <a:pt x="2777" y="539"/>
                </a:cubicBezTo>
                <a:cubicBezTo>
                  <a:pt x="2743" y="560"/>
                  <a:pt x="2783" y="603"/>
                  <a:pt x="2794" y="626"/>
                </a:cubicBezTo>
                <a:cubicBezTo>
                  <a:pt x="2768" y="605"/>
                  <a:pt x="2753" y="574"/>
                  <a:pt x="2729" y="551"/>
                </a:cubicBezTo>
                <a:cubicBezTo>
                  <a:pt x="2695" y="519"/>
                  <a:pt x="2613" y="558"/>
                  <a:pt x="2572" y="563"/>
                </a:cubicBezTo>
                <a:cubicBezTo>
                  <a:pt x="2454" y="577"/>
                  <a:pt x="2343" y="619"/>
                  <a:pt x="2226" y="636"/>
                </a:cubicBezTo>
                <a:cubicBezTo>
                  <a:pt x="2127" y="650"/>
                  <a:pt x="2031" y="667"/>
                  <a:pt x="1933" y="685"/>
                </a:cubicBezTo>
                <a:cubicBezTo>
                  <a:pt x="1880" y="695"/>
                  <a:pt x="1772" y="705"/>
                  <a:pt x="1746" y="762"/>
                </a:cubicBezTo>
                <a:cubicBezTo>
                  <a:pt x="1791" y="758"/>
                  <a:pt x="1832" y="790"/>
                  <a:pt x="1884" y="785"/>
                </a:cubicBezTo>
                <a:cubicBezTo>
                  <a:pt x="1938" y="780"/>
                  <a:pt x="1986" y="795"/>
                  <a:pt x="2039" y="796"/>
                </a:cubicBezTo>
                <a:cubicBezTo>
                  <a:pt x="2167" y="799"/>
                  <a:pt x="2302" y="751"/>
                  <a:pt x="2429" y="771"/>
                </a:cubicBezTo>
                <a:cubicBezTo>
                  <a:pt x="2082" y="759"/>
                  <a:pt x="2131" y="881"/>
                  <a:pt x="2079" y="923"/>
                </a:cubicBezTo>
                <a:cubicBezTo>
                  <a:pt x="2036" y="957"/>
                  <a:pt x="1975" y="969"/>
                  <a:pt x="1922" y="980"/>
                </a:cubicBezTo>
                <a:cubicBezTo>
                  <a:pt x="1796" y="1007"/>
                  <a:pt x="1698" y="1034"/>
                  <a:pt x="1566" y="1022"/>
                </a:cubicBezTo>
                <a:cubicBezTo>
                  <a:pt x="1492" y="1015"/>
                  <a:pt x="1430" y="1033"/>
                  <a:pt x="1358" y="1042"/>
                </a:cubicBezTo>
                <a:cubicBezTo>
                  <a:pt x="1263" y="1053"/>
                  <a:pt x="1165" y="1046"/>
                  <a:pt x="1072" y="1074"/>
                </a:cubicBezTo>
                <a:cubicBezTo>
                  <a:pt x="1213" y="1095"/>
                  <a:pt x="815" y="1114"/>
                  <a:pt x="751" y="1124"/>
                </a:cubicBezTo>
                <a:cubicBezTo>
                  <a:pt x="715" y="1130"/>
                  <a:pt x="681" y="1157"/>
                  <a:pt x="647" y="1159"/>
                </a:cubicBezTo>
                <a:cubicBezTo>
                  <a:pt x="576" y="1165"/>
                  <a:pt x="514" y="1154"/>
                  <a:pt x="441" y="1167"/>
                </a:cubicBezTo>
                <a:cubicBezTo>
                  <a:pt x="394" y="1175"/>
                  <a:pt x="346" y="1174"/>
                  <a:pt x="298" y="1179"/>
                </a:cubicBezTo>
                <a:cubicBezTo>
                  <a:pt x="253" y="1183"/>
                  <a:pt x="223" y="1222"/>
                  <a:pt x="179" y="1225"/>
                </a:cubicBezTo>
                <a:cubicBezTo>
                  <a:pt x="260" y="1242"/>
                  <a:pt x="113" y="1277"/>
                  <a:pt x="86" y="1270"/>
                </a:cubicBezTo>
                <a:cubicBezTo>
                  <a:pt x="173" y="1287"/>
                  <a:pt x="187" y="1369"/>
                  <a:pt x="372" y="1347"/>
                </a:cubicBezTo>
                <a:cubicBezTo>
                  <a:pt x="351" y="1354"/>
                  <a:pt x="330" y="1362"/>
                  <a:pt x="309" y="1371"/>
                </a:cubicBezTo>
                <a:cubicBezTo>
                  <a:pt x="411" y="1396"/>
                  <a:pt x="512" y="1347"/>
                  <a:pt x="615" y="1356"/>
                </a:cubicBezTo>
                <a:cubicBezTo>
                  <a:pt x="562" y="1373"/>
                  <a:pt x="507" y="1384"/>
                  <a:pt x="452" y="1392"/>
                </a:cubicBezTo>
                <a:cubicBezTo>
                  <a:pt x="514" y="1421"/>
                  <a:pt x="610" y="1410"/>
                  <a:pt x="672" y="1386"/>
                </a:cubicBezTo>
                <a:cubicBezTo>
                  <a:pt x="620" y="1422"/>
                  <a:pt x="550" y="1416"/>
                  <a:pt x="491" y="1427"/>
                </a:cubicBezTo>
                <a:cubicBezTo>
                  <a:pt x="572" y="1455"/>
                  <a:pt x="663" y="1461"/>
                  <a:pt x="748" y="1455"/>
                </a:cubicBezTo>
                <a:cubicBezTo>
                  <a:pt x="789" y="1452"/>
                  <a:pt x="799" y="1449"/>
                  <a:pt x="820" y="1418"/>
                </a:cubicBezTo>
                <a:cubicBezTo>
                  <a:pt x="839" y="1388"/>
                  <a:pt x="884" y="1441"/>
                  <a:pt x="910" y="1445"/>
                </a:cubicBezTo>
                <a:cubicBezTo>
                  <a:pt x="1081" y="1468"/>
                  <a:pt x="1300" y="1317"/>
                  <a:pt x="1330" y="1448"/>
                </a:cubicBezTo>
                <a:cubicBezTo>
                  <a:pt x="1302" y="1466"/>
                  <a:pt x="1250" y="1465"/>
                  <a:pt x="1217" y="1464"/>
                </a:cubicBezTo>
                <a:cubicBezTo>
                  <a:pt x="1182" y="1462"/>
                  <a:pt x="1192" y="1509"/>
                  <a:pt x="1230" y="1504"/>
                </a:cubicBezTo>
                <a:cubicBezTo>
                  <a:pt x="1159" y="1519"/>
                  <a:pt x="1065" y="1472"/>
                  <a:pt x="989" y="1475"/>
                </a:cubicBezTo>
                <a:cubicBezTo>
                  <a:pt x="886" y="1478"/>
                  <a:pt x="778" y="1481"/>
                  <a:pt x="677" y="1501"/>
                </a:cubicBezTo>
                <a:cubicBezTo>
                  <a:pt x="736" y="1542"/>
                  <a:pt x="829" y="1521"/>
                  <a:pt x="900" y="1526"/>
                </a:cubicBezTo>
                <a:cubicBezTo>
                  <a:pt x="1010" y="1522"/>
                  <a:pt x="1117" y="1551"/>
                  <a:pt x="1227" y="1525"/>
                </a:cubicBezTo>
                <a:cubicBezTo>
                  <a:pt x="1117" y="1576"/>
                  <a:pt x="122" y="1459"/>
                  <a:pt x="140" y="1590"/>
                </a:cubicBezTo>
                <a:cubicBezTo>
                  <a:pt x="172" y="1584"/>
                  <a:pt x="203" y="1600"/>
                  <a:pt x="235" y="1596"/>
                </a:cubicBezTo>
                <a:cubicBezTo>
                  <a:pt x="214" y="1601"/>
                  <a:pt x="192" y="1604"/>
                  <a:pt x="170" y="1605"/>
                </a:cubicBezTo>
                <a:cubicBezTo>
                  <a:pt x="264" y="1703"/>
                  <a:pt x="378" y="1542"/>
                  <a:pt x="481" y="1581"/>
                </a:cubicBezTo>
                <a:cubicBezTo>
                  <a:pt x="435" y="1582"/>
                  <a:pt x="365" y="1603"/>
                  <a:pt x="335" y="1641"/>
                </a:cubicBezTo>
                <a:cubicBezTo>
                  <a:pt x="460" y="1671"/>
                  <a:pt x="589" y="1671"/>
                  <a:pt x="716" y="1658"/>
                </a:cubicBezTo>
                <a:cubicBezTo>
                  <a:pt x="710" y="1717"/>
                  <a:pt x="602" y="1691"/>
                  <a:pt x="566" y="1690"/>
                </a:cubicBezTo>
                <a:cubicBezTo>
                  <a:pt x="497" y="1689"/>
                  <a:pt x="379" y="1712"/>
                  <a:pt x="318" y="1742"/>
                </a:cubicBezTo>
                <a:cubicBezTo>
                  <a:pt x="360" y="1783"/>
                  <a:pt x="445" y="1805"/>
                  <a:pt x="502" y="1807"/>
                </a:cubicBezTo>
                <a:cubicBezTo>
                  <a:pt x="436" y="1820"/>
                  <a:pt x="505" y="1830"/>
                  <a:pt x="527" y="1833"/>
                </a:cubicBezTo>
                <a:cubicBezTo>
                  <a:pt x="559" y="1838"/>
                  <a:pt x="592" y="1837"/>
                  <a:pt x="624" y="1838"/>
                </a:cubicBezTo>
                <a:cubicBezTo>
                  <a:pt x="694" y="1840"/>
                  <a:pt x="775" y="1879"/>
                  <a:pt x="843" y="1851"/>
                </a:cubicBezTo>
                <a:cubicBezTo>
                  <a:pt x="809" y="1839"/>
                  <a:pt x="790" y="1802"/>
                  <a:pt x="751" y="1798"/>
                </a:cubicBezTo>
                <a:cubicBezTo>
                  <a:pt x="824" y="1789"/>
                  <a:pt x="830" y="1770"/>
                  <a:pt x="890" y="1814"/>
                </a:cubicBezTo>
                <a:cubicBezTo>
                  <a:pt x="928" y="1842"/>
                  <a:pt x="1031" y="1748"/>
                  <a:pt x="1099" y="1786"/>
                </a:cubicBezTo>
                <a:cubicBezTo>
                  <a:pt x="1075" y="1794"/>
                  <a:pt x="1054" y="1807"/>
                  <a:pt x="1037" y="1825"/>
                </a:cubicBezTo>
                <a:cubicBezTo>
                  <a:pt x="1076" y="1854"/>
                  <a:pt x="1122" y="1840"/>
                  <a:pt x="1147" y="1807"/>
                </a:cubicBezTo>
                <a:cubicBezTo>
                  <a:pt x="1154" y="1797"/>
                  <a:pt x="1213" y="1815"/>
                  <a:pt x="1235" y="1803"/>
                </a:cubicBezTo>
                <a:cubicBezTo>
                  <a:pt x="1249" y="1799"/>
                  <a:pt x="1263" y="1799"/>
                  <a:pt x="1278" y="1803"/>
                </a:cubicBezTo>
                <a:cubicBezTo>
                  <a:pt x="1299" y="1806"/>
                  <a:pt x="1299" y="1783"/>
                  <a:pt x="1317" y="1779"/>
                </a:cubicBezTo>
                <a:cubicBezTo>
                  <a:pt x="1358" y="1770"/>
                  <a:pt x="1412" y="1758"/>
                  <a:pt x="1408" y="1807"/>
                </a:cubicBezTo>
                <a:cubicBezTo>
                  <a:pt x="1428" y="1808"/>
                  <a:pt x="1730" y="1703"/>
                  <a:pt x="1695" y="1795"/>
                </a:cubicBezTo>
                <a:cubicBezTo>
                  <a:pt x="1741" y="1758"/>
                  <a:pt x="1811" y="1778"/>
                  <a:pt x="1863" y="1788"/>
                </a:cubicBezTo>
                <a:cubicBezTo>
                  <a:pt x="1936" y="1802"/>
                  <a:pt x="2011" y="1794"/>
                  <a:pt x="2084" y="1810"/>
                </a:cubicBezTo>
                <a:cubicBezTo>
                  <a:pt x="2079" y="1820"/>
                  <a:pt x="2073" y="1830"/>
                  <a:pt x="2067" y="1840"/>
                </a:cubicBezTo>
                <a:cubicBezTo>
                  <a:pt x="2098" y="1846"/>
                  <a:pt x="2232" y="1818"/>
                  <a:pt x="2215" y="1866"/>
                </a:cubicBezTo>
                <a:cubicBezTo>
                  <a:pt x="2237" y="1865"/>
                  <a:pt x="2259" y="1862"/>
                  <a:pt x="2280" y="1857"/>
                </a:cubicBezTo>
                <a:cubicBezTo>
                  <a:pt x="2270" y="1866"/>
                  <a:pt x="2260" y="1875"/>
                  <a:pt x="2250" y="1884"/>
                </a:cubicBezTo>
                <a:cubicBezTo>
                  <a:pt x="2293" y="1897"/>
                  <a:pt x="2336" y="1875"/>
                  <a:pt x="2378" y="1887"/>
                </a:cubicBezTo>
                <a:cubicBezTo>
                  <a:pt x="2314" y="1889"/>
                  <a:pt x="2371" y="1926"/>
                  <a:pt x="2395" y="1927"/>
                </a:cubicBezTo>
                <a:cubicBezTo>
                  <a:pt x="2426" y="1929"/>
                  <a:pt x="2457" y="1919"/>
                  <a:pt x="2488" y="1920"/>
                </a:cubicBezTo>
                <a:cubicBezTo>
                  <a:pt x="2406" y="1943"/>
                  <a:pt x="2514" y="1924"/>
                  <a:pt x="2488" y="1974"/>
                </a:cubicBezTo>
                <a:cubicBezTo>
                  <a:pt x="2466" y="2018"/>
                  <a:pt x="2408" y="2008"/>
                  <a:pt x="2369" y="2021"/>
                </a:cubicBezTo>
                <a:cubicBezTo>
                  <a:pt x="2403" y="2035"/>
                  <a:pt x="2431" y="2007"/>
                  <a:pt x="2464" y="2009"/>
                </a:cubicBezTo>
                <a:cubicBezTo>
                  <a:pt x="2436" y="2022"/>
                  <a:pt x="2413" y="2072"/>
                  <a:pt x="2464" y="2068"/>
                </a:cubicBezTo>
                <a:cubicBezTo>
                  <a:pt x="2454" y="2076"/>
                  <a:pt x="2445" y="2084"/>
                  <a:pt x="2435" y="2092"/>
                </a:cubicBezTo>
                <a:cubicBezTo>
                  <a:pt x="2495" y="2128"/>
                  <a:pt x="2605" y="2108"/>
                  <a:pt x="2651" y="2166"/>
                </a:cubicBezTo>
                <a:cubicBezTo>
                  <a:pt x="2628" y="2182"/>
                  <a:pt x="2581" y="2173"/>
                  <a:pt x="2583" y="2214"/>
                </a:cubicBezTo>
                <a:cubicBezTo>
                  <a:pt x="2642" y="2175"/>
                  <a:pt x="2680" y="2260"/>
                  <a:pt x="2720" y="2246"/>
                </a:cubicBezTo>
                <a:cubicBezTo>
                  <a:pt x="2690" y="2277"/>
                  <a:pt x="2634" y="2280"/>
                  <a:pt x="2595" y="2273"/>
                </a:cubicBezTo>
                <a:cubicBezTo>
                  <a:pt x="2624" y="2292"/>
                  <a:pt x="2658" y="2289"/>
                  <a:pt x="2690" y="2285"/>
                </a:cubicBezTo>
                <a:cubicBezTo>
                  <a:pt x="2661" y="2304"/>
                  <a:pt x="2627" y="2298"/>
                  <a:pt x="2595" y="2303"/>
                </a:cubicBezTo>
                <a:cubicBezTo>
                  <a:pt x="2615" y="2316"/>
                  <a:pt x="2637" y="2320"/>
                  <a:pt x="2660" y="2315"/>
                </a:cubicBezTo>
                <a:cubicBezTo>
                  <a:pt x="2578" y="2342"/>
                  <a:pt x="2489" y="2338"/>
                  <a:pt x="2408" y="2368"/>
                </a:cubicBezTo>
                <a:cubicBezTo>
                  <a:pt x="2495" y="2382"/>
                  <a:pt x="2583" y="2352"/>
                  <a:pt x="2666" y="2329"/>
                </a:cubicBezTo>
                <a:cubicBezTo>
                  <a:pt x="2650" y="2350"/>
                  <a:pt x="2628" y="2367"/>
                  <a:pt x="2604" y="2377"/>
                </a:cubicBezTo>
                <a:cubicBezTo>
                  <a:pt x="2626" y="2386"/>
                  <a:pt x="2648" y="2391"/>
                  <a:pt x="2672" y="2392"/>
                </a:cubicBezTo>
                <a:cubicBezTo>
                  <a:pt x="2600" y="2399"/>
                  <a:pt x="2684" y="2430"/>
                  <a:pt x="2702" y="2433"/>
                </a:cubicBezTo>
                <a:cubicBezTo>
                  <a:pt x="2665" y="2436"/>
                  <a:pt x="2646" y="2473"/>
                  <a:pt x="2696" y="2478"/>
                </a:cubicBezTo>
                <a:cubicBezTo>
                  <a:pt x="2688" y="2481"/>
                  <a:pt x="2544" y="2481"/>
                  <a:pt x="2631" y="2490"/>
                </a:cubicBezTo>
                <a:cubicBezTo>
                  <a:pt x="2559" y="2503"/>
                  <a:pt x="2729" y="2554"/>
                  <a:pt x="2737" y="2585"/>
                </a:cubicBezTo>
                <a:cubicBezTo>
                  <a:pt x="2714" y="2572"/>
                  <a:pt x="2598" y="2602"/>
                  <a:pt x="2672" y="2617"/>
                </a:cubicBezTo>
                <a:cubicBezTo>
                  <a:pt x="2637" y="2626"/>
                  <a:pt x="2612" y="2667"/>
                  <a:pt x="2571" y="2650"/>
                </a:cubicBezTo>
                <a:cubicBezTo>
                  <a:pt x="2618" y="2674"/>
                  <a:pt x="2657" y="2653"/>
                  <a:pt x="2699" y="2668"/>
                </a:cubicBezTo>
                <a:cubicBezTo>
                  <a:pt x="2761" y="2691"/>
                  <a:pt x="2726" y="2744"/>
                  <a:pt x="2675" y="2748"/>
                </a:cubicBezTo>
                <a:cubicBezTo>
                  <a:pt x="2695" y="2757"/>
                  <a:pt x="2715" y="2756"/>
                  <a:pt x="2737" y="2745"/>
                </a:cubicBezTo>
                <a:cubicBezTo>
                  <a:pt x="2698" y="2769"/>
                  <a:pt x="2660" y="2798"/>
                  <a:pt x="2613" y="2810"/>
                </a:cubicBezTo>
                <a:cubicBezTo>
                  <a:pt x="2655" y="2822"/>
                  <a:pt x="2698" y="2824"/>
                  <a:pt x="2740" y="2831"/>
                </a:cubicBezTo>
                <a:cubicBezTo>
                  <a:pt x="2645" y="2854"/>
                  <a:pt x="2541" y="2799"/>
                  <a:pt x="2450" y="2843"/>
                </a:cubicBezTo>
                <a:cubicBezTo>
                  <a:pt x="2495" y="2887"/>
                  <a:pt x="2593" y="2832"/>
                  <a:pt x="2640" y="2867"/>
                </a:cubicBezTo>
                <a:cubicBezTo>
                  <a:pt x="2592" y="2870"/>
                  <a:pt x="2560" y="2908"/>
                  <a:pt x="2516" y="2922"/>
                </a:cubicBezTo>
                <a:cubicBezTo>
                  <a:pt x="2475" y="2935"/>
                  <a:pt x="2418" y="2946"/>
                  <a:pt x="2387" y="2980"/>
                </a:cubicBezTo>
                <a:cubicBezTo>
                  <a:pt x="2493" y="3030"/>
                  <a:pt x="2571" y="2949"/>
                  <a:pt x="2666" y="2917"/>
                </a:cubicBezTo>
                <a:cubicBezTo>
                  <a:pt x="2456" y="3058"/>
                  <a:pt x="2362" y="2979"/>
                  <a:pt x="2257" y="3069"/>
                </a:cubicBezTo>
                <a:cubicBezTo>
                  <a:pt x="2287" y="3075"/>
                  <a:pt x="2291" y="3105"/>
                  <a:pt x="2302" y="3129"/>
                </a:cubicBezTo>
                <a:cubicBezTo>
                  <a:pt x="2315" y="3156"/>
                  <a:pt x="2392" y="3176"/>
                  <a:pt x="2354" y="3122"/>
                </a:cubicBezTo>
                <a:cubicBezTo>
                  <a:pt x="2422" y="3176"/>
                  <a:pt x="2548" y="3175"/>
                  <a:pt x="2625" y="3142"/>
                </a:cubicBezTo>
                <a:cubicBezTo>
                  <a:pt x="2698" y="3112"/>
                  <a:pt x="2630" y="3110"/>
                  <a:pt x="2654" y="3057"/>
                </a:cubicBezTo>
                <a:cubicBezTo>
                  <a:pt x="2671" y="3077"/>
                  <a:pt x="2692" y="3083"/>
                  <a:pt x="2717" y="3077"/>
                </a:cubicBezTo>
                <a:cubicBezTo>
                  <a:pt x="2679" y="3024"/>
                  <a:pt x="2844" y="3072"/>
                  <a:pt x="2828" y="2980"/>
                </a:cubicBezTo>
                <a:cubicBezTo>
                  <a:pt x="2822" y="2947"/>
                  <a:pt x="2793" y="2938"/>
                  <a:pt x="2806" y="2902"/>
                </a:cubicBezTo>
                <a:cubicBezTo>
                  <a:pt x="2820" y="2863"/>
                  <a:pt x="2849" y="2873"/>
                  <a:pt x="2883" y="2873"/>
                </a:cubicBezTo>
                <a:cubicBezTo>
                  <a:pt x="2770" y="2877"/>
                  <a:pt x="2863" y="2964"/>
                  <a:pt x="2838" y="3039"/>
                </a:cubicBezTo>
                <a:cubicBezTo>
                  <a:pt x="2883" y="3017"/>
                  <a:pt x="2950" y="2986"/>
                  <a:pt x="2999" y="2979"/>
                </a:cubicBezTo>
                <a:cubicBezTo>
                  <a:pt x="2957" y="2998"/>
                  <a:pt x="2878" y="3032"/>
                  <a:pt x="2844" y="3063"/>
                </a:cubicBezTo>
                <a:cubicBezTo>
                  <a:pt x="2870" y="3066"/>
                  <a:pt x="2896" y="3069"/>
                  <a:pt x="2923" y="3073"/>
                </a:cubicBezTo>
                <a:cubicBezTo>
                  <a:pt x="2883" y="3075"/>
                  <a:pt x="2836" y="3060"/>
                  <a:pt x="2801" y="3073"/>
                </a:cubicBezTo>
                <a:cubicBezTo>
                  <a:pt x="2767" y="3085"/>
                  <a:pt x="2785" y="3115"/>
                  <a:pt x="2814" y="3113"/>
                </a:cubicBezTo>
                <a:cubicBezTo>
                  <a:pt x="2855" y="3107"/>
                  <a:pt x="2896" y="3094"/>
                  <a:pt x="2932" y="3074"/>
                </a:cubicBezTo>
                <a:cubicBezTo>
                  <a:pt x="2965" y="3079"/>
                  <a:pt x="2997" y="3083"/>
                  <a:pt x="3029" y="3086"/>
                </a:cubicBezTo>
                <a:cubicBezTo>
                  <a:pt x="3084" y="3091"/>
                  <a:pt x="3141" y="3043"/>
                  <a:pt x="3195" y="3060"/>
                </a:cubicBezTo>
                <a:cubicBezTo>
                  <a:pt x="3101" y="3141"/>
                  <a:pt x="2955" y="3087"/>
                  <a:pt x="2850" y="3146"/>
                </a:cubicBezTo>
                <a:cubicBezTo>
                  <a:pt x="2972" y="3154"/>
                  <a:pt x="3109" y="3095"/>
                  <a:pt x="3224" y="3125"/>
                </a:cubicBezTo>
                <a:cubicBezTo>
                  <a:pt x="3178" y="3152"/>
                  <a:pt x="3117" y="3133"/>
                  <a:pt x="3067" y="3143"/>
                </a:cubicBezTo>
                <a:cubicBezTo>
                  <a:pt x="3012" y="3153"/>
                  <a:pt x="2971" y="3195"/>
                  <a:pt x="2916" y="3205"/>
                </a:cubicBezTo>
                <a:cubicBezTo>
                  <a:pt x="2980" y="3247"/>
                  <a:pt x="3071" y="3170"/>
                  <a:pt x="3135" y="3161"/>
                </a:cubicBezTo>
                <a:cubicBezTo>
                  <a:pt x="3149" y="3194"/>
                  <a:pt x="3136" y="3204"/>
                  <a:pt x="3097" y="3192"/>
                </a:cubicBezTo>
                <a:cubicBezTo>
                  <a:pt x="3057" y="3196"/>
                  <a:pt x="3018" y="3208"/>
                  <a:pt x="2981" y="3223"/>
                </a:cubicBezTo>
                <a:cubicBezTo>
                  <a:pt x="3027" y="3261"/>
                  <a:pt x="3121" y="3229"/>
                  <a:pt x="3174" y="3226"/>
                </a:cubicBezTo>
                <a:cubicBezTo>
                  <a:pt x="3090" y="3248"/>
                  <a:pt x="3216" y="3261"/>
                  <a:pt x="3236" y="3259"/>
                </a:cubicBezTo>
                <a:cubicBezTo>
                  <a:pt x="3163" y="3308"/>
                  <a:pt x="3083" y="3215"/>
                  <a:pt x="3011" y="3259"/>
                </a:cubicBezTo>
                <a:cubicBezTo>
                  <a:pt x="3054" y="3272"/>
                  <a:pt x="3088" y="3297"/>
                  <a:pt x="3134" y="3300"/>
                </a:cubicBezTo>
                <a:cubicBezTo>
                  <a:pt x="3165" y="3301"/>
                  <a:pt x="3199" y="3302"/>
                  <a:pt x="3229" y="3309"/>
                </a:cubicBezTo>
                <a:cubicBezTo>
                  <a:pt x="3262" y="3317"/>
                  <a:pt x="3221" y="3351"/>
                  <a:pt x="3198" y="3341"/>
                </a:cubicBezTo>
                <a:cubicBezTo>
                  <a:pt x="3159" y="3323"/>
                  <a:pt x="3126" y="3338"/>
                  <a:pt x="3085" y="3339"/>
                </a:cubicBezTo>
                <a:cubicBezTo>
                  <a:pt x="3107" y="3363"/>
                  <a:pt x="3201" y="3360"/>
                  <a:pt x="3236" y="3371"/>
                </a:cubicBezTo>
                <a:cubicBezTo>
                  <a:pt x="3215" y="3368"/>
                  <a:pt x="3193" y="3368"/>
                  <a:pt x="3171" y="3371"/>
                </a:cubicBezTo>
                <a:cubicBezTo>
                  <a:pt x="3180" y="3382"/>
                  <a:pt x="3190" y="3392"/>
                  <a:pt x="3201" y="3401"/>
                </a:cubicBezTo>
                <a:cubicBezTo>
                  <a:pt x="3167" y="3384"/>
                  <a:pt x="3115" y="3385"/>
                  <a:pt x="3079" y="3389"/>
                </a:cubicBezTo>
                <a:cubicBezTo>
                  <a:pt x="3096" y="3402"/>
                  <a:pt x="3186" y="3429"/>
                  <a:pt x="3109" y="3422"/>
                </a:cubicBezTo>
                <a:cubicBezTo>
                  <a:pt x="3151" y="3450"/>
                  <a:pt x="3200" y="3432"/>
                  <a:pt x="3236" y="3404"/>
                </a:cubicBezTo>
                <a:cubicBezTo>
                  <a:pt x="3220" y="3420"/>
                  <a:pt x="3213" y="3439"/>
                  <a:pt x="3196" y="3454"/>
                </a:cubicBezTo>
                <a:cubicBezTo>
                  <a:pt x="3173" y="3478"/>
                  <a:pt x="3114" y="3451"/>
                  <a:pt x="3088" y="3445"/>
                </a:cubicBezTo>
                <a:cubicBezTo>
                  <a:pt x="2996" y="3425"/>
                  <a:pt x="2940" y="3405"/>
                  <a:pt x="2856" y="3362"/>
                </a:cubicBezTo>
                <a:cubicBezTo>
                  <a:pt x="2773" y="3320"/>
                  <a:pt x="2684" y="3355"/>
                  <a:pt x="2598" y="3334"/>
                </a:cubicBezTo>
                <a:cubicBezTo>
                  <a:pt x="2518" y="3313"/>
                  <a:pt x="2423" y="3310"/>
                  <a:pt x="2354" y="3363"/>
                </a:cubicBezTo>
                <a:cubicBezTo>
                  <a:pt x="2399" y="3394"/>
                  <a:pt x="2436" y="3435"/>
                  <a:pt x="2491" y="3448"/>
                </a:cubicBezTo>
                <a:cubicBezTo>
                  <a:pt x="2567" y="3465"/>
                  <a:pt x="2659" y="3449"/>
                  <a:pt x="2721" y="3507"/>
                </a:cubicBezTo>
                <a:cubicBezTo>
                  <a:pt x="2777" y="3560"/>
                  <a:pt x="2820" y="3547"/>
                  <a:pt x="2892" y="3561"/>
                </a:cubicBezTo>
                <a:cubicBezTo>
                  <a:pt x="2904" y="3563"/>
                  <a:pt x="2933" y="3575"/>
                  <a:pt x="2945" y="3570"/>
                </a:cubicBezTo>
                <a:cubicBezTo>
                  <a:pt x="2977" y="3559"/>
                  <a:pt x="3016" y="3525"/>
                  <a:pt x="3049" y="3556"/>
                </a:cubicBezTo>
                <a:cubicBezTo>
                  <a:pt x="3028" y="3559"/>
                  <a:pt x="3007" y="3564"/>
                  <a:pt x="2987" y="3570"/>
                </a:cubicBezTo>
                <a:cubicBezTo>
                  <a:pt x="3067" y="3581"/>
                  <a:pt x="3144" y="3547"/>
                  <a:pt x="3224" y="3550"/>
                </a:cubicBezTo>
                <a:cubicBezTo>
                  <a:pt x="3211" y="3573"/>
                  <a:pt x="3176" y="3575"/>
                  <a:pt x="3156" y="3591"/>
                </a:cubicBezTo>
                <a:cubicBezTo>
                  <a:pt x="3181" y="3594"/>
                  <a:pt x="3193" y="3612"/>
                  <a:pt x="3186" y="3636"/>
                </a:cubicBezTo>
                <a:cubicBezTo>
                  <a:pt x="3138" y="3633"/>
                  <a:pt x="3097" y="3627"/>
                  <a:pt x="3058" y="3662"/>
                </a:cubicBezTo>
                <a:cubicBezTo>
                  <a:pt x="3083" y="3656"/>
                  <a:pt x="3103" y="3661"/>
                  <a:pt x="3120" y="3680"/>
                </a:cubicBezTo>
                <a:cubicBezTo>
                  <a:pt x="3086" y="3673"/>
                  <a:pt x="3018" y="3653"/>
                  <a:pt x="3017" y="3710"/>
                </a:cubicBezTo>
                <a:cubicBezTo>
                  <a:pt x="3053" y="3710"/>
                  <a:pt x="3105" y="3686"/>
                  <a:pt x="3138" y="3710"/>
                </a:cubicBezTo>
                <a:cubicBezTo>
                  <a:pt x="3054" y="3696"/>
                  <a:pt x="2962" y="3748"/>
                  <a:pt x="2904" y="3802"/>
                </a:cubicBezTo>
                <a:cubicBezTo>
                  <a:pt x="2960" y="3819"/>
                  <a:pt x="2991" y="3775"/>
                  <a:pt x="3042" y="3775"/>
                </a:cubicBezTo>
                <a:cubicBezTo>
                  <a:pt x="3065" y="3775"/>
                  <a:pt x="3071" y="3811"/>
                  <a:pt x="3097" y="3817"/>
                </a:cubicBezTo>
                <a:cubicBezTo>
                  <a:pt x="3067" y="3830"/>
                  <a:pt x="3034" y="3817"/>
                  <a:pt x="3007" y="3841"/>
                </a:cubicBezTo>
                <a:cubicBezTo>
                  <a:pt x="3029" y="3843"/>
                  <a:pt x="3049" y="3850"/>
                  <a:pt x="3067" y="3861"/>
                </a:cubicBezTo>
                <a:cubicBezTo>
                  <a:pt x="3044" y="3861"/>
                  <a:pt x="3025" y="3868"/>
                  <a:pt x="3007" y="3882"/>
                </a:cubicBezTo>
                <a:cubicBezTo>
                  <a:pt x="3004" y="3827"/>
                  <a:pt x="2945" y="3847"/>
                  <a:pt x="2910" y="3849"/>
                </a:cubicBezTo>
                <a:cubicBezTo>
                  <a:pt x="2920" y="3842"/>
                  <a:pt x="2930" y="3834"/>
                  <a:pt x="2939" y="3826"/>
                </a:cubicBezTo>
                <a:cubicBezTo>
                  <a:pt x="2901" y="3815"/>
                  <a:pt x="2872" y="3844"/>
                  <a:pt x="2859" y="3879"/>
                </a:cubicBezTo>
                <a:cubicBezTo>
                  <a:pt x="2847" y="3911"/>
                  <a:pt x="2806" y="3907"/>
                  <a:pt x="2788" y="3939"/>
                </a:cubicBezTo>
                <a:cubicBezTo>
                  <a:pt x="2831" y="3949"/>
                  <a:pt x="2871" y="3923"/>
                  <a:pt x="2913" y="3921"/>
                </a:cubicBezTo>
                <a:cubicBezTo>
                  <a:pt x="2886" y="3930"/>
                  <a:pt x="2831" y="3939"/>
                  <a:pt x="2856" y="3980"/>
                </a:cubicBezTo>
                <a:cubicBezTo>
                  <a:pt x="2811" y="3961"/>
                  <a:pt x="2766" y="4004"/>
                  <a:pt x="2720" y="4000"/>
                </a:cubicBezTo>
                <a:cubicBezTo>
                  <a:pt x="2674" y="3996"/>
                  <a:pt x="2626" y="3981"/>
                  <a:pt x="2580" y="3991"/>
                </a:cubicBezTo>
                <a:cubicBezTo>
                  <a:pt x="2600" y="3986"/>
                  <a:pt x="2618" y="3981"/>
                  <a:pt x="2634" y="3971"/>
                </a:cubicBezTo>
                <a:cubicBezTo>
                  <a:pt x="2594" y="3985"/>
                  <a:pt x="2549" y="3964"/>
                  <a:pt x="2509" y="3989"/>
                </a:cubicBezTo>
                <a:cubicBezTo>
                  <a:pt x="2531" y="3988"/>
                  <a:pt x="2552" y="3989"/>
                  <a:pt x="2574" y="3992"/>
                </a:cubicBezTo>
                <a:cubicBezTo>
                  <a:pt x="2532" y="3990"/>
                  <a:pt x="2485" y="3994"/>
                  <a:pt x="2446" y="4013"/>
                </a:cubicBezTo>
                <a:cubicBezTo>
                  <a:pt x="2525" y="4013"/>
                  <a:pt x="2400" y="4043"/>
                  <a:pt x="2384" y="4046"/>
                </a:cubicBezTo>
                <a:cubicBezTo>
                  <a:pt x="2340" y="4055"/>
                  <a:pt x="2295" y="4060"/>
                  <a:pt x="2254" y="4078"/>
                </a:cubicBezTo>
                <a:cubicBezTo>
                  <a:pt x="2306" y="4080"/>
                  <a:pt x="2358" y="4054"/>
                  <a:pt x="2411" y="4066"/>
                </a:cubicBezTo>
                <a:cubicBezTo>
                  <a:pt x="2385" y="4066"/>
                  <a:pt x="2361" y="4078"/>
                  <a:pt x="2346" y="4099"/>
                </a:cubicBezTo>
                <a:cubicBezTo>
                  <a:pt x="2382" y="4063"/>
                  <a:pt x="2482" y="4102"/>
                  <a:pt x="2531" y="4095"/>
                </a:cubicBezTo>
                <a:cubicBezTo>
                  <a:pt x="2554" y="4092"/>
                  <a:pt x="2585" y="4094"/>
                  <a:pt x="2616" y="4093"/>
                </a:cubicBezTo>
                <a:cubicBezTo>
                  <a:pt x="2564" y="4102"/>
                  <a:pt x="2511" y="4106"/>
                  <a:pt x="2458" y="4111"/>
                </a:cubicBezTo>
                <a:cubicBezTo>
                  <a:pt x="2482" y="4124"/>
                  <a:pt x="2571" y="4097"/>
                  <a:pt x="2491" y="4132"/>
                </a:cubicBezTo>
                <a:cubicBezTo>
                  <a:pt x="2539" y="4128"/>
                  <a:pt x="2601" y="4123"/>
                  <a:pt x="2641" y="4091"/>
                </a:cubicBezTo>
                <a:cubicBezTo>
                  <a:pt x="2671" y="4088"/>
                  <a:pt x="2700" y="4079"/>
                  <a:pt x="2717" y="4057"/>
                </a:cubicBezTo>
                <a:cubicBezTo>
                  <a:pt x="2692" y="4061"/>
                  <a:pt x="2671" y="4055"/>
                  <a:pt x="2654" y="4036"/>
                </a:cubicBezTo>
                <a:cubicBezTo>
                  <a:pt x="2718" y="4054"/>
                  <a:pt x="2780" y="4020"/>
                  <a:pt x="2844" y="4019"/>
                </a:cubicBezTo>
                <a:cubicBezTo>
                  <a:pt x="2817" y="4032"/>
                  <a:pt x="2785" y="4032"/>
                  <a:pt x="2758" y="4044"/>
                </a:cubicBezTo>
                <a:cubicBezTo>
                  <a:pt x="2732" y="4056"/>
                  <a:pt x="2730" y="4086"/>
                  <a:pt x="2699" y="4090"/>
                </a:cubicBezTo>
                <a:cubicBezTo>
                  <a:pt x="2719" y="4095"/>
                  <a:pt x="2739" y="4102"/>
                  <a:pt x="2758" y="4111"/>
                </a:cubicBezTo>
                <a:cubicBezTo>
                  <a:pt x="2728" y="4108"/>
                  <a:pt x="2696" y="4096"/>
                  <a:pt x="2666" y="4111"/>
                </a:cubicBezTo>
                <a:cubicBezTo>
                  <a:pt x="2750" y="4132"/>
                  <a:pt x="2825" y="4180"/>
                  <a:pt x="2913" y="4188"/>
                </a:cubicBezTo>
                <a:cubicBezTo>
                  <a:pt x="2819" y="4206"/>
                  <a:pt x="2738" y="4139"/>
                  <a:pt x="2645" y="4148"/>
                </a:cubicBezTo>
                <a:cubicBezTo>
                  <a:pt x="2428" y="4169"/>
                  <a:pt x="2433" y="4087"/>
                  <a:pt x="2351" y="4114"/>
                </a:cubicBezTo>
                <a:cubicBezTo>
                  <a:pt x="2374" y="4121"/>
                  <a:pt x="2395" y="4132"/>
                  <a:pt x="2414" y="4146"/>
                </a:cubicBezTo>
                <a:cubicBezTo>
                  <a:pt x="2346" y="4126"/>
                  <a:pt x="2272" y="4097"/>
                  <a:pt x="2200" y="4114"/>
                </a:cubicBezTo>
                <a:cubicBezTo>
                  <a:pt x="2242" y="4114"/>
                  <a:pt x="2252" y="4125"/>
                  <a:pt x="2282" y="4150"/>
                </a:cubicBezTo>
                <a:cubicBezTo>
                  <a:pt x="2348" y="4181"/>
                  <a:pt x="2406" y="4177"/>
                  <a:pt x="2458" y="4179"/>
                </a:cubicBezTo>
                <a:cubicBezTo>
                  <a:pt x="2373" y="4203"/>
                  <a:pt x="2294" y="4140"/>
                  <a:pt x="2209" y="4158"/>
                </a:cubicBezTo>
                <a:cubicBezTo>
                  <a:pt x="2229" y="4166"/>
                  <a:pt x="2250" y="4169"/>
                  <a:pt x="2271" y="4167"/>
                </a:cubicBezTo>
                <a:cubicBezTo>
                  <a:pt x="2240" y="4173"/>
                  <a:pt x="2208" y="4177"/>
                  <a:pt x="2179" y="4191"/>
                </a:cubicBezTo>
                <a:cubicBezTo>
                  <a:pt x="2254" y="4189"/>
                  <a:pt x="2174" y="4213"/>
                  <a:pt x="2150" y="4197"/>
                </a:cubicBezTo>
                <a:cubicBezTo>
                  <a:pt x="2213" y="4276"/>
                  <a:pt x="2043" y="4176"/>
                  <a:pt x="2079" y="4233"/>
                </a:cubicBezTo>
                <a:cubicBezTo>
                  <a:pt x="2045" y="4220"/>
                  <a:pt x="2039" y="4234"/>
                  <a:pt x="2055" y="4265"/>
                </a:cubicBezTo>
                <a:cubicBezTo>
                  <a:pt x="2063" y="4256"/>
                  <a:pt x="2072" y="4247"/>
                  <a:pt x="2081" y="4238"/>
                </a:cubicBezTo>
                <a:cubicBezTo>
                  <a:pt x="2103" y="4280"/>
                  <a:pt x="2014" y="4260"/>
                  <a:pt x="2025" y="4316"/>
                </a:cubicBezTo>
                <a:cubicBezTo>
                  <a:pt x="2118" y="4299"/>
                  <a:pt x="2178" y="4248"/>
                  <a:pt x="2261" y="4232"/>
                </a:cubicBezTo>
                <a:cubicBezTo>
                  <a:pt x="2369" y="4212"/>
                  <a:pt x="2480" y="4192"/>
                  <a:pt x="2589" y="4173"/>
                </a:cubicBezTo>
                <a:cubicBezTo>
                  <a:pt x="2532" y="4208"/>
                  <a:pt x="2462" y="4188"/>
                  <a:pt x="2402" y="4212"/>
                </a:cubicBezTo>
                <a:cubicBezTo>
                  <a:pt x="2436" y="4246"/>
                  <a:pt x="2484" y="4244"/>
                  <a:pt x="2527" y="4229"/>
                </a:cubicBezTo>
                <a:cubicBezTo>
                  <a:pt x="2457" y="4253"/>
                  <a:pt x="2584" y="4256"/>
                  <a:pt x="2619" y="4226"/>
                </a:cubicBezTo>
                <a:cubicBezTo>
                  <a:pt x="2611" y="4215"/>
                  <a:pt x="2603" y="4205"/>
                  <a:pt x="2595" y="4194"/>
                </a:cubicBezTo>
                <a:cubicBezTo>
                  <a:pt x="2637" y="4193"/>
                  <a:pt x="2679" y="4159"/>
                  <a:pt x="2720" y="4188"/>
                </a:cubicBezTo>
                <a:cubicBezTo>
                  <a:pt x="2689" y="4194"/>
                  <a:pt x="2658" y="4196"/>
                  <a:pt x="2628" y="4203"/>
                </a:cubicBezTo>
                <a:cubicBezTo>
                  <a:pt x="2635" y="4259"/>
                  <a:pt x="2732" y="4233"/>
                  <a:pt x="2764" y="4221"/>
                </a:cubicBezTo>
                <a:cubicBezTo>
                  <a:pt x="2682" y="4212"/>
                  <a:pt x="2775" y="4175"/>
                  <a:pt x="2859" y="4215"/>
                </a:cubicBezTo>
                <a:cubicBezTo>
                  <a:pt x="2779" y="4236"/>
                  <a:pt x="2696" y="4250"/>
                  <a:pt x="2613" y="4250"/>
                </a:cubicBezTo>
                <a:cubicBezTo>
                  <a:pt x="2691" y="4299"/>
                  <a:pt x="2769" y="4255"/>
                  <a:pt x="2850" y="4247"/>
                </a:cubicBezTo>
                <a:cubicBezTo>
                  <a:pt x="2800" y="4269"/>
                  <a:pt x="2745" y="4273"/>
                  <a:pt x="2693" y="4289"/>
                </a:cubicBezTo>
                <a:cubicBezTo>
                  <a:pt x="2736" y="4321"/>
                  <a:pt x="2793" y="4320"/>
                  <a:pt x="2844" y="4319"/>
                </a:cubicBezTo>
                <a:cubicBezTo>
                  <a:pt x="2755" y="4344"/>
                  <a:pt x="2680" y="4286"/>
                  <a:pt x="2595" y="4273"/>
                </a:cubicBezTo>
                <a:cubicBezTo>
                  <a:pt x="2494" y="4258"/>
                  <a:pt x="2385" y="4241"/>
                  <a:pt x="2283" y="4241"/>
                </a:cubicBezTo>
                <a:cubicBezTo>
                  <a:pt x="2368" y="4248"/>
                  <a:pt x="2209" y="4257"/>
                  <a:pt x="2191" y="4265"/>
                </a:cubicBezTo>
                <a:cubicBezTo>
                  <a:pt x="2298" y="4249"/>
                  <a:pt x="2110" y="4294"/>
                  <a:pt x="2068" y="4308"/>
                </a:cubicBezTo>
                <a:cubicBezTo>
                  <a:pt x="2029" y="4321"/>
                  <a:pt x="1937" y="4350"/>
                  <a:pt x="1948" y="4408"/>
                </a:cubicBezTo>
                <a:cubicBezTo>
                  <a:pt x="1991" y="4400"/>
                  <a:pt x="2032" y="4382"/>
                  <a:pt x="2075" y="4373"/>
                </a:cubicBezTo>
                <a:cubicBezTo>
                  <a:pt x="2126" y="4363"/>
                  <a:pt x="2174" y="4381"/>
                  <a:pt x="2226" y="4370"/>
                </a:cubicBezTo>
                <a:cubicBezTo>
                  <a:pt x="2351" y="4341"/>
                  <a:pt x="2478" y="4371"/>
                  <a:pt x="2601" y="4342"/>
                </a:cubicBezTo>
                <a:cubicBezTo>
                  <a:pt x="2571" y="4352"/>
                  <a:pt x="2540" y="4358"/>
                  <a:pt x="2509" y="4360"/>
                </a:cubicBezTo>
                <a:cubicBezTo>
                  <a:pt x="2544" y="4472"/>
                  <a:pt x="2651" y="4388"/>
                  <a:pt x="2729" y="4411"/>
                </a:cubicBezTo>
                <a:cubicBezTo>
                  <a:pt x="2689" y="4416"/>
                  <a:pt x="2560" y="4456"/>
                  <a:pt x="2529" y="4423"/>
                </a:cubicBezTo>
                <a:cubicBezTo>
                  <a:pt x="2484" y="4375"/>
                  <a:pt x="2494" y="4361"/>
                  <a:pt x="2417" y="4368"/>
                </a:cubicBezTo>
                <a:lnTo>
                  <a:pt x="2078" y="4392"/>
                </a:lnTo>
                <a:cubicBezTo>
                  <a:pt x="2069" y="4393"/>
                  <a:pt x="1939" y="4405"/>
                  <a:pt x="2031" y="4408"/>
                </a:cubicBezTo>
                <a:cubicBezTo>
                  <a:pt x="1990" y="4418"/>
                  <a:pt x="1946" y="4407"/>
                  <a:pt x="1909" y="4431"/>
                </a:cubicBezTo>
                <a:cubicBezTo>
                  <a:pt x="1948" y="4451"/>
                  <a:pt x="1990" y="4446"/>
                  <a:pt x="2031" y="4437"/>
                </a:cubicBezTo>
                <a:cubicBezTo>
                  <a:pt x="2001" y="4447"/>
                  <a:pt x="1970" y="4450"/>
                  <a:pt x="1939" y="4449"/>
                </a:cubicBezTo>
                <a:cubicBezTo>
                  <a:pt x="1965" y="4472"/>
                  <a:pt x="1999" y="4466"/>
                  <a:pt x="2031" y="4470"/>
                </a:cubicBezTo>
                <a:cubicBezTo>
                  <a:pt x="1989" y="4474"/>
                  <a:pt x="1948" y="4476"/>
                  <a:pt x="1906" y="4476"/>
                </a:cubicBezTo>
                <a:cubicBezTo>
                  <a:pt x="1957" y="4497"/>
                  <a:pt x="2009" y="4487"/>
                  <a:pt x="2068" y="4492"/>
                </a:cubicBezTo>
                <a:close/>
                <a:moveTo>
                  <a:pt x="2114" y="4503"/>
                </a:moveTo>
                <a:lnTo>
                  <a:pt x="2114" y="4503"/>
                </a:lnTo>
                <a:cubicBezTo>
                  <a:pt x="2074" y="4501"/>
                  <a:pt x="2002" y="4523"/>
                  <a:pt x="1960" y="4532"/>
                </a:cubicBezTo>
                <a:lnTo>
                  <a:pt x="1960" y="4532"/>
                </a:lnTo>
                <a:lnTo>
                  <a:pt x="1960" y="4532"/>
                </a:lnTo>
                <a:cubicBezTo>
                  <a:pt x="1992" y="4504"/>
                  <a:pt x="2071" y="4495"/>
                  <a:pt x="2114" y="4503"/>
                </a:cubicBezTo>
                <a:close/>
                <a:moveTo>
                  <a:pt x="2693" y="3179"/>
                </a:moveTo>
                <a:cubicBezTo>
                  <a:pt x="2650" y="3180"/>
                  <a:pt x="2600" y="3202"/>
                  <a:pt x="2574" y="3238"/>
                </a:cubicBezTo>
                <a:cubicBezTo>
                  <a:pt x="2620" y="3258"/>
                  <a:pt x="2745" y="3259"/>
                  <a:pt x="2693" y="3179"/>
                </a:cubicBezTo>
                <a:close/>
                <a:moveTo>
                  <a:pt x="2310" y="3006"/>
                </a:moveTo>
                <a:cubicBezTo>
                  <a:pt x="2327" y="3038"/>
                  <a:pt x="2368" y="3019"/>
                  <a:pt x="2378" y="2994"/>
                </a:cubicBezTo>
                <a:cubicBezTo>
                  <a:pt x="2355" y="2997"/>
                  <a:pt x="2332" y="3001"/>
                  <a:pt x="2310" y="3006"/>
                </a:cubicBezTo>
                <a:close/>
                <a:moveTo>
                  <a:pt x="2236" y="3419"/>
                </a:moveTo>
                <a:cubicBezTo>
                  <a:pt x="2224" y="3429"/>
                  <a:pt x="2225" y="3440"/>
                  <a:pt x="2239" y="3452"/>
                </a:cubicBezTo>
                <a:cubicBezTo>
                  <a:pt x="2250" y="3446"/>
                  <a:pt x="2260" y="3438"/>
                  <a:pt x="2269" y="3428"/>
                </a:cubicBezTo>
                <a:cubicBezTo>
                  <a:pt x="2258" y="3425"/>
                  <a:pt x="2247" y="3422"/>
                  <a:pt x="2236" y="3419"/>
                </a:cubicBezTo>
                <a:close/>
                <a:moveTo>
                  <a:pt x="2224" y="3562"/>
                </a:moveTo>
                <a:cubicBezTo>
                  <a:pt x="2249" y="3567"/>
                  <a:pt x="2272" y="3576"/>
                  <a:pt x="2295" y="3588"/>
                </a:cubicBezTo>
                <a:cubicBezTo>
                  <a:pt x="2245" y="3579"/>
                  <a:pt x="2168" y="3552"/>
                  <a:pt x="2158" y="3627"/>
                </a:cubicBezTo>
                <a:cubicBezTo>
                  <a:pt x="2183" y="3627"/>
                  <a:pt x="2206" y="3640"/>
                  <a:pt x="2221" y="3659"/>
                </a:cubicBezTo>
                <a:cubicBezTo>
                  <a:pt x="2183" y="3645"/>
                  <a:pt x="2131" y="3619"/>
                  <a:pt x="2099" y="3659"/>
                </a:cubicBezTo>
                <a:cubicBezTo>
                  <a:pt x="2157" y="3709"/>
                  <a:pt x="2245" y="3701"/>
                  <a:pt x="2316" y="3698"/>
                </a:cubicBezTo>
                <a:cubicBezTo>
                  <a:pt x="2237" y="3728"/>
                  <a:pt x="2335" y="3710"/>
                  <a:pt x="2349" y="3707"/>
                </a:cubicBezTo>
                <a:cubicBezTo>
                  <a:pt x="2269" y="3745"/>
                  <a:pt x="2420" y="3686"/>
                  <a:pt x="2440" y="3689"/>
                </a:cubicBezTo>
                <a:cubicBezTo>
                  <a:pt x="2414" y="3695"/>
                  <a:pt x="2349" y="3720"/>
                  <a:pt x="2411" y="3731"/>
                </a:cubicBezTo>
                <a:cubicBezTo>
                  <a:pt x="2347" y="3731"/>
                  <a:pt x="2284" y="3727"/>
                  <a:pt x="2221" y="3734"/>
                </a:cubicBezTo>
                <a:cubicBezTo>
                  <a:pt x="2217" y="3839"/>
                  <a:pt x="2504" y="3761"/>
                  <a:pt x="2550" y="3754"/>
                </a:cubicBezTo>
                <a:cubicBezTo>
                  <a:pt x="2601" y="3747"/>
                  <a:pt x="2797" y="3721"/>
                  <a:pt x="2795" y="3645"/>
                </a:cubicBezTo>
                <a:cubicBezTo>
                  <a:pt x="2794" y="3596"/>
                  <a:pt x="2706" y="3592"/>
                  <a:pt x="2673" y="3582"/>
                </a:cubicBezTo>
                <a:cubicBezTo>
                  <a:pt x="2603" y="3560"/>
                  <a:pt x="2569" y="3495"/>
                  <a:pt x="2490" y="3488"/>
                </a:cubicBezTo>
                <a:cubicBezTo>
                  <a:pt x="2417" y="3481"/>
                  <a:pt x="2350" y="3458"/>
                  <a:pt x="2277" y="3484"/>
                </a:cubicBezTo>
                <a:cubicBezTo>
                  <a:pt x="2250" y="3494"/>
                  <a:pt x="2157" y="3534"/>
                  <a:pt x="2224" y="3562"/>
                </a:cubicBezTo>
                <a:close/>
                <a:moveTo>
                  <a:pt x="3380" y="6645"/>
                </a:moveTo>
                <a:cubicBezTo>
                  <a:pt x="3364" y="6642"/>
                  <a:pt x="3348" y="6640"/>
                  <a:pt x="3331" y="6643"/>
                </a:cubicBezTo>
                <a:cubicBezTo>
                  <a:pt x="3343" y="6645"/>
                  <a:pt x="3366" y="6644"/>
                  <a:pt x="3380" y="6645"/>
                </a:cubicBezTo>
                <a:close/>
                <a:moveTo>
                  <a:pt x="4362" y="5687"/>
                </a:moveTo>
                <a:cubicBezTo>
                  <a:pt x="4367" y="5662"/>
                  <a:pt x="4357" y="5661"/>
                  <a:pt x="4332" y="5684"/>
                </a:cubicBezTo>
                <a:cubicBezTo>
                  <a:pt x="4342" y="5685"/>
                  <a:pt x="4352" y="5686"/>
                  <a:pt x="4362" y="5687"/>
                </a:cubicBezTo>
                <a:close/>
                <a:moveTo>
                  <a:pt x="4243" y="5767"/>
                </a:moveTo>
                <a:cubicBezTo>
                  <a:pt x="4261" y="5756"/>
                  <a:pt x="4275" y="5740"/>
                  <a:pt x="4284" y="5720"/>
                </a:cubicBezTo>
                <a:cubicBezTo>
                  <a:pt x="4261" y="5726"/>
                  <a:pt x="4244" y="5743"/>
                  <a:pt x="4243" y="5767"/>
                </a:cubicBezTo>
                <a:close/>
                <a:moveTo>
                  <a:pt x="4044" y="5892"/>
                </a:moveTo>
                <a:cubicBezTo>
                  <a:pt x="4069" y="5863"/>
                  <a:pt x="4064" y="5854"/>
                  <a:pt x="4029" y="5862"/>
                </a:cubicBezTo>
                <a:cubicBezTo>
                  <a:pt x="4034" y="5872"/>
                  <a:pt x="4039" y="5882"/>
                  <a:pt x="4044" y="5892"/>
                </a:cubicBezTo>
                <a:close/>
                <a:moveTo>
                  <a:pt x="3444" y="6694"/>
                </a:moveTo>
                <a:cubicBezTo>
                  <a:pt x="3438" y="6704"/>
                  <a:pt x="3432" y="6713"/>
                  <a:pt x="3426" y="6723"/>
                </a:cubicBezTo>
                <a:cubicBezTo>
                  <a:pt x="3437" y="6716"/>
                  <a:pt x="3443" y="6706"/>
                  <a:pt x="3444" y="6694"/>
                </a:cubicBezTo>
                <a:close/>
                <a:moveTo>
                  <a:pt x="3272" y="6765"/>
                </a:moveTo>
                <a:cubicBezTo>
                  <a:pt x="3298" y="6762"/>
                  <a:pt x="3319" y="6751"/>
                  <a:pt x="3337" y="6732"/>
                </a:cubicBezTo>
                <a:cubicBezTo>
                  <a:pt x="3288" y="6698"/>
                  <a:pt x="3257" y="6712"/>
                  <a:pt x="3221" y="6756"/>
                </a:cubicBezTo>
                <a:cubicBezTo>
                  <a:pt x="3246" y="6757"/>
                  <a:pt x="3267" y="6750"/>
                  <a:pt x="3284" y="6732"/>
                </a:cubicBezTo>
                <a:cubicBezTo>
                  <a:pt x="3280" y="6743"/>
                  <a:pt x="3276" y="6754"/>
                  <a:pt x="3272" y="6765"/>
                </a:cubicBezTo>
                <a:close/>
                <a:moveTo>
                  <a:pt x="3207" y="6694"/>
                </a:moveTo>
                <a:cubicBezTo>
                  <a:pt x="3197" y="6702"/>
                  <a:pt x="3187" y="6709"/>
                  <a:pt x="3177" y="6717"/>
                </a:cubicBezTo>
                <a:cubicBezTo>
                  <a:pt x="3202" y="6739"/>
                  <a:pt x="3243" y="6703"/>
                  <a:pt x="3275" y="6694"/>
                </a:cubicBezTo>
                <a:cubicBezTo>
                  <a:pt x="3252" y="6687"/>
                  <a:pt x="3229" y="6687"/>
                  <a:pt x="3207" y="6694"/>
                </a:cubicBezTo>
                <a:close/>
                <a:moveTo>
                  <a:pt x="3150" y="6694"/>
                </a:moveTo>
                <a:cubicBezTo>
                  <a:pt x="3177" y="6697"/>
                  <a:pt x="3207" y="6695"/>
                  <a:pt x="3230" y="6679"/>
                </a:cubicBezTo>
                <a:cubicBezTo>
                  <a:pt x="3207" y="6636"/>
                  <a:pt x="3163" y="6656"/>
                  <a:pt x="3150" y="6694"/>
                </a:cubicBezTo>
                <a:close/>
                <a:moveTo>
                  <a:pt x="3076" y="6554"/>
                </a:moveTo>
                <a:cubicBezTo>
                  <a:pt x="3066" y="6559"/>
                  <a:pt x="3054" y="6563"/>
                  <a:pt x="3046" y="6572"/>
                </a:cubicBezTo>
                <a:cubicBezTo>
                  <a:pt x="3056" y="6566"/>
                  <a:pt x="3066" y="6560"/>
                  <a:pt x="3076" y="6554"/>
                </a:cubicBezTo>
                <a:close/>
                <a:moveTo>
                  <a:pt x="3034" y="6572"/>
                </a:moveTo>
                <a:cubicBezTo>
                  <a:pt x="2981" y="6560"/>
                  <a:pt x="2972" y="6595"/>
                  <a:pt x="2951" y="6634"/>
                </a:cubicBezTo>
                <a:cubicBezTo>
                  <a:pt x="2984" y="6621"/>
                  <a:pt x="3018" y="6605"/>
                  <a:pt x="3034" y="6572"/>
                </a:cubicBezTo>
                <a:close/>
                <a:moveTo>
                  <a:pt x="2883" y="6465"/>
                </a:moveTo>
                <a:cubicBezTo>
                  <a:pt x="2859" y="6464"/>
                  <a:pt x="2837" y="6471"/>
                  <a:pt x="2817" y="6486"/>
                </a:cubicBezTo>
                <a:cubicBezTo>
                  <a:pt x="2841" y="6484"/>
                  <a:pt x="2863" y="6477"/>
                  <a:pt x="2883" y="6465"/>
                </a:cubicBezTo>
                <a:close/>
                <a:moveTo>
                  <a:pt x="2806" y="6444"/>
                </a:moveTo>
                <a:cubicBezTo>
                  <a:pt x="2783" y="6447"/>
                  <a:pt x="2762" y="6455"/>
                  <a:pt x="2744" y="6468"/>
                </a:cubicBezTo>
                <a:cubicBezTo>
                  <a:pt x="2766" y="6465"/>
                  <a:pt x="2787" y="6457"/>
                  <a:pt x="2806" y="6444"/>
                </a:cubicBezTo>
                <a:close/>
                <a:moveTo>
                  <a:pt x="2838" y="6406"/>
                </a:moveTo>
                <a:cubicBezTo>
                  <a:pt x="2839" y="6400"/>
                  <a:pt x="2840" y="6394"/>
                  <a:pt x="2841" y="6388"/>
                </a:cubicBezTo>
                <a:cubicBezTo>
                  <a:pt x="2790" y="6393"/>
                  <a:pt x="2719" y="6410"/>
                  <a:pt x="2684" y="6450"/>
                </a:cubicBezTo>
                <a:cubicBezTo>
                  <a:pt x="2730" y="6420"/>
                  <a:pt x="2789" y="6428"/>
                  <a:pt x="2838" y="6406"/>
                </a:cubicBezTo>
                <a:close/>
                <a:moveTo>
                  <a:pt x="2369" y="6340"/>
                </a:moveTo>
                <a:cubicBezTo>
                  <a:pt x="2358" y="6344"/>
                  <a:pt x="2347" y="6348"/>
                  <a:pt x="2337" y="6352"/>
                </a:cubicBezTo>
                <a:cubicBezTo>
                  <a:pt x="2357" y="6350"/>
                  <a:pt x="2378" y="6348"/>
                  <a:pt x="2399" y="6346"/>
                </a:cubicBezTo>
                <a:cubicBezTo>
                  <a:pt x="2389" y="6344"/>
                  <a:pt x="2379" y="6342"/>
                  <a:pt x="2369" y="6340"/>
                </a:cubicBezTo>
                <a:close/>
                <a:moveTo>
                  <a:pt x="2325" y="6254"/>
                </a:moveTo>
                <a:cubicBezTo>
                  <a:pt x="2304" y="6249"/>
                  <a:pt x="2284" y="6252"/>
                  <a:pt x="2265" y="6263"/>
                </a:cubicBezTo>
                <a:cubicBezTo>
                  <a:pt x="2286" y="6268"/>
                  <a:pt x="2306" y="6265"/>
                  <a:pt x="2325" y="6254"/>
                </a:cubicBezTo>
                <a:close/>
                <a:moveTo>
                  <a:pt x="2233" y="5242"/>
                </a:moveTo>
                <a:cubicBezTo>
                  <a:pt x="2174" y="5194"/>
                  <a:pt x="2117" y="5314"/>
                  <a:pt x="2078" y="5340"/>
                </a:cubicBezTo>
                <a:cubicBezTo>
                  <a:pt x="2137" y="5322"/>
                  <a:pt x="2185" y="5278"/>
                  <a:pt x="2233" y="5242"/>
                </a:cubicBezTo>
                <a:close/>
                <a:moveTo>
                  <a:pt x="2164" y="5233"/>
                </a:moveTo>
                <a:cubicBezTo>
                  <a:pt x="2125" y="5216"/>
                  <a:pt x="2072" y="5268"/>
                  <a:pt x="2043" y="5286"/>
                </a:cubicBezTo>
                <a:cubicBezTo>
                  <a:pt x="2092" y="5288"/>
                  <a:pt x="2133" y="5272"/>
                  <a:pt x="2164" y="5233"/>
                </a:cubicBezTo>
                <a:close/>
                <a:moveTo>
                  <a:pt x="2075" y="5307"/>
                </a:moveTo>
                <a:cubicBezTo>
                  <a:pt x="2056" y="5290"/>
                  <a:pt x="2027" y="5308"/>
                  <a:pt x="2016" y="5325"/>
                </a:cubicBezTo>
                <a:cubicBezTo>
                  <a:pt x="2038" y="5325"/>
                  <a:pt x="2057" y="5319"/>
                  <a:pt x="2075" y="5307"/>
                </a:cubicBezTo>
                <a:close/>
                <a:moveTo>
                  <a:pt x="1980" y="5040"/>
                </a:moveTo>
                <a:cubicBezTo>
                  <a:pt x="1967" y="5037"/>
                  <a:pt x="1956" y="5042"/>
                  <a:pt x="1948" y="5055"/>
                </a:cubicBezTo>
                <a:cubicBezTo>
                  <a:pt x="1959" y="5050"/>
                  <a:pt x="1969" y="5045"/>
                  <a:pt x="1980" y="5040"/>
                </a:cubicBezTo>
                <a:close/>
                <a:moveTo>
                  <a:pt x="1868" y="4960"/>
                </a:moveTo>
                <a:cubicBezTo>
                  <a:pt x="1878" y="4933"/>
                  <a:pt x="1870" y="4918"/>
                  <a:pt x="1838" y="4945"/>
                </a:cubicBezTo>
                <a:cubicBezTo>
                  <a:pt x="1848" y="4950"/>
                  <a:pt x="1858" y="4955"/>
                  <a:pt x="1868" y="4960"/>
                </a:cubicBezTo>
                <a:close/>
                <a:moveTo>
                  <a:pt x="1829" y="4912"/>
                </a:moveTo>
                <a:cubicBezTo>
                  <a:pt x="1855" y="4924"/>
                  <a:pt x="1888" y="4919"/>
                  <a:pt x="1891" y="4886"/>
                </a:cubicBezTo>
                <a:cubicBezTo>
                  <a:pt x="1867" y="4887"/>
                  <a:pt x="1846" y="4896"/>
                  <a:pt x="1829" y="4912"/>
                </a:cubicBezTo>
                <a:close/>
                <a:moveTo>
                  <a:pt x="3655" y="6409"/>
                </a:moveTo>
                <a:cubicBezTo>
                  <a:pt x="3677" y="6420"/>
                  <a:pt x="3698" y="6418"/>
                  <a:pt x="3717" y="6403"/>
                </a:cubicBezTo>
                <a:cubicBezTo>
                  <a:pt x="3696" y="6402"/>
                  <a:pt x="3675" y="6404"/>
                  <a:pt x="3655" y="6409"/>
                </a:cubicBezTo>
                <a:close/>
                <a:moveTo>
                  <a:pt x="3405" y="6694"/>
                </a:moveTo>
                <a:cubicBezTo>
                  <a:pt x="3405" y="6702"/>
                  <a:pt x="3405" y="6709"/>
                  <a:pt x="3405" y="6717"/>
                </a:cubicBezTo>
                <a:cubicBezTo>
                  <a:pt x="3417" y="6711"/>
                  <a:pt x="3428" y="6703"/>
                  <a:pt x="3438" y="6694"/>
                </a:cubicBezTo>
                <a:cubicBezTo>
                  <a:pt x="3427" y="6688"/>
                  <a:pt x="3416" y="6688"/>
                  <a:pt x="3405" y="6694"/>
                </a:cubicBezTo>
                <a:close/>
                <a:moveTo>
                  <a:pt x="3245" y="6643"/>
                </a:moveTo>
                <a:cubicBezTo>
                  <a:pt x="3244" y="6654"/>
                  <a:pt x="3248" y="6664"/>
                  <a:pt x="3257" y="6673"/>
                </a:cubicBezTo>
                <a:cubicBezTo>
                  <a:pt x="3253" y="6663"/>
                  <a:pt x="3249" y="6653"/>
                  <a:pt x="3245" y="6643"/>
                </a:cubicBezTo>
                <a:close/>
                <a:moveTo>
                  <a:pt x="3094" y="6557"/>
                </a:moveTo>
                <a:cubicBezTo>
                  <a:pt x="3084" y="6548"/>
                  <a:pt x="3041" y="6592"/>
                  <a:pt x="3034" y="6596"/>
                </a:cubicBezTo>
                <a:cubicBezTo>
                  <a:pt x="3056" y="6586"/>
                  <a:pt x="3078" y="6576"/>
                  <a:pt x="3094" y="6557"/>
                </a:cubicBezTo>
                <a:close/>
                <a:moveTo>
                  <a:pt x="2262" y="6278"/>
                </a:moveTo>
                <a:cubicBezTo>
                  <a:pt x="2251" y="6277"/>
                  <a:pt x="2240" y="6279"/>
                  <a:pt x="2230" y="6284"/>
                </a:cubicBezTo>
                <a:cubicBezTo>
                  <a:pt x="2241" y="6282"/>
                  <a:pt x="2252" y="6280"/>
                  <a:pt x="2262" y="6278"/>
                </a:cubicBezTo>
                <a:close/>
                <a:moveTo>
                  <a:pt x="2230" y="6153"/>
                </a:moveTo>
                <a:cubicBezTo>
                  <a:pt x="2220" y="6154"/>
                  <a:pt x="2210" y="6156"/>
                  <a:pt x="2200" y="6159"/>
                </a:cubicBezTo>
                <a:cubicBezTo>
                  <a:pt x="2210" y="6157"/>
                  <a:pt x="2220" y="6155"/>
                  <a:pt x="2230" y="6153"/>
                </a:cubicBezTo>
                <a:close/>
                <a:moveTo>
                  <a:pt x="2185" y="6073"/>
                </a:moveTo>
                <a:cubicBezTo>
                  <a:pt x="2175" y="6076"/>
                  <a:pt x="2165" y="6080"/>
                  <a:pt x="2156" y="6085"/>
                </a:cubicBezTo>
                <a:cubicBezTo>
                  <a:pt x="2165" y="6081"/>
                  <a:pt x="2175" y="6077"/>
                  <a:pt x="2185" y="6073"/>
                </a:cubicBezTo>
                <a:close/>
                <a:moveTo>
                  <a:pt x="2173" y="5975"/>
                </a:moveTo>
                <a:cubicBezTo>
                  <a:pt x="2163" y="5978"/>
                  <a:pt x="2153" y="5983"/>
                  <a:pt x="2144" y="5990"/>
                </a:cubicBezTo>
                <a:cubicBezTo>
                  <a:pt x="2154" y="5985"/>
                  <a:pt x="2163" y="5980"/>
                  <a:pt x="2173" y="5975"/>
                </a:cubicBezTo>
                <a:close/>
                <a:moveTo>
                  <a:pt x="2043" y="5669"/>
                </a:moveTo>
                <a:cubicBezTo>
                  <a:pt x="2033" y="5682"/>
                  <a:pt x="2023" y="5677"/>
                  <a:pt x="2028" y="5699"/>
                </a:cubicBezTo>
                <a:cubicBezTo>
                  <a:pt x="2033" y="5689"/>
                  <a:pt x="2038" y="5679"/>
                  <a:pt x="2043" y="5669"/>
                </a:cubicBezTo>
                <a:close/>
                <a:moveTo>
                  <a:pt x="2055" y="5702"/>
                </a:moveTo>
                <a:cubicBezTo>
                  <a:pt x="2045" y="5696"/>
                  <a:pt x="2035" y="5697"/>
                  <a:pt x="2025" y="5705"/>
                </a:cubicBezTo>
                <a:cubicBezTo>
                  <a:pt x="2035" y="5704"/>
                  <a:pt x="2045" y="5703"/>
                  <a:pt x="2055" y="5702"/>
                </a:cubicBezTo>
                <a:close/>
                <a:moveTo>
                  <a:pt x="5778" y="4844"/>
                </a:moveTo>
                <a:cubicBezTo>
                  <a:pt x="5796" y="4825"/>
                  <a:pt x="5818" y="4807"/>
                  <a:pt x="5843" y="4797"/>
                </a:cubicBezTo>
                <a:cubicBezTo>
                  <a:pt x="5812" y="4792"/>
                  <a:pt x="5776" y="4808"/>
                  <a:pt x="5778" y="4844"/>
                </a:cubicBezTo>
                <a:close/>
                <a:moveTo>
                  <a:pt x="5736" y="4862"/>
                </a:moveTo>
                <a:cubicBezTo>
                  <a:pt x="5754" y="4854"/>
                  <a:pt x="5763" y="4840"/>
                  <a:pt x="5766" y="4820"/>
                </a:cubicBezTo>
                <a:cubicBezTo>
                  <a:pt x="5742" y="4823"/>
                  <a:pt x="5730" y="4838"/>
                  <a:pt x="5736" y="4862"/>
                </a:cubicBezTo>
                <a:close/>
                <a:moveTo>
                  <a:pt x="5677" y="4909"/>
                </a:moveTo>
                <a:cubicBezTo>
                  <a:pt x="5688" y="4901"/>
                  <a:pt x="5697" y="4891"/>
                  <a:pt x="5706" y="4880"/>
                </a:cubicBezTo>
                <a:cubicBezTo>
                  <a:pt x="5685" y="4866"/>
                  <a:pt x="5664" y="4867"/>
                  <a:pt x="5644" y="4883"/>
                </a:cubicBezTo>
                <a:cubicBezTo>
                  <a:pt x="5654" y="4893"/>
                  <a:pt x="5665" y="4902"/>
                  <a:pt x="5677" y="4909"/>
                </a:cubicBezTo>
                <a:close/>
                <a:moveTo>
                  <a:pt x="5501" y="4915"/>
                </a:moveTo>
                <a:cubicBezTo>
                  <a:pt x="5515" y="4893"/>
                  <a:pt x="5558" y="4895"/>
                  <a:pt x="5579" y="4892"/>
                </a:cubicBezTo>
                <a:cubicBezTo>
                  <a:pt x="5642" y="4883"/>
                  <a:pt x="5576" y="4847"/>
                  <a:pt x="5632" y="4853"/>
                </a:cubicBezTo>
                <a:cubicBezTo>
                  <a:pt x="5584" y="4822"/>
                  <a:pt x="5541" y="4798"/>
                  <a:pt x="5493" y="4848"/>
                </a:cubicBezTo>
                <a:cubicBezTo>
                  <a:pt x="5472" y="4871"/>
                  <a:pt x="5445" y="4923"/>
                  <a:pt x="5501" y="4915"/>
                </a:cubicBezTo>
                <a:close/>
                <a:moveTo>
                  <a:pt x="5023" y="5007"/>
                </a:moveTo>
                <a:cubicBezTo>
                  <a:pt x="5033" y="5001"/>
                  <a:pt x="5043" y="4995"/>
                  <a:pt x="5053" y="4990"/>
                </a:cubicBezTo>
                <a:cubicBezTo>
                  <a:pt x="5033" y="4982"/>
                  <a:pt x="5013" y="4983"/>
                  <a:pt x="4994" y="4993"/>
                </a:cubicBezTo>
                <a:cubicBezTo>
                  <a:pt x="5004" y="4997"/>
                  <a:pt x="5014" y="5002"/>
                  <a:pt x="5023" y="5007"/>
                </a:cubicBezTo>
                <a:close/>
                <a:moveTo>
                  <a:pt x="4777" y="5272"/>
                </a:moveTo>
                <a:cubicBezTo>
                  <a:pt x="4779" y="5245"/>
                  <a:pt x="4758" y="5228"/>
                  <a:pt x="4733" y="5230"/>
                </a:cubicBezTo>
                <a:cubicBezTo>
                  <a:pt x="4758" y="5206"/>
                  <a:pt x="4762" y="5155"/>
                  <a:pt x="4732" y="5132"/>
                </a:cubicBezTo>
                <a:cubicBezTo>
                  <a:pt x="4724" y="5127"/>
                  <a:pt x="4669" y="5111"/>
                  <a:pt x="4683" y="5140"/>
                </a:cubicBezTo>
                <a:cubicBezTo>
                  <a:pt x="4715" y="5204"/>
                  <a:pt x="4702" y="5249"/>
                  <a:pt x="4777" y="5272"/>
                </a:cubicBezTo>
                <a:close/>
                <a:moveTo>
                  <a:pt x="4546" y="5346"/>
                </a:moveTo>
                <a:cubicBezTo>
                  <a:pt x="4578" y="5342"/>
                  <a:pt x="4611" y="5343"/>
                  <a:pt x="4644" y="5343"/>
                </a:cubicBezTo>
                <a:cubicBezTo>
                  <a:pt x="4641" y="5287"/>
                  <a:pt x="4563" y="5314"/>
                  <a:pt x="4546" y="5346"/>
                </a:cubicBezTo>
                <a:close/>
                <a:moveTo>
                  <a:pt x="4513" y="5325"/>
                </a:moveTo>
                <a:cubicBezTo>
                  <a:pt x="4506" y="5321"/>
                  <a:pt x="4507" y="5308"/>
                  <a:pt x="4483" y="5325"/>
                </a:cubicBezTo>
                <a:cubicBezTo>
                  <a:pt x="4493" y="5325"/>
                  <a:pt x="4503" y="5325"/>
                  <a:pt x="4513" y="5325"/>
                </a:cubicBezTo>
                <a:close/>
                <a:moveTo>
                  <a:pt x="9723" y="2879"/>
                </a:moveTo>
                <a:cubicBezTo>
                  <a:pt x="9697" y="2882"/>
                  <a:pt x="9683" y="2866"/>
                  <a:pt x="9690" y="2840"/>
                </a:cubicBezTo>
                <a:cubicBezTo>
                  <a:pt x="9740" y="2851"/>
                  <a:pt x="9793" y="2865"/>
                  <a:pt x="9845" y="2861"/>
                </a:cubicBezTo>
                <a:cubicBezTo>
                  <a:pt x="9843" y="2827"/>
                  <a:pt x="9772" y="2803"/>
                  <a:pt x="9747" y="2793"/>
                </a:cubicBezTo>
                <a:cubicBezTo>
                  <a:pt x="9714" y="2789"/>
                  <a:pt x="9734" y="2816"/>
                  <a:pt x="9633" y="2744"/>
                </a:cubicBezTo>
                <a:cubicBezTo>
                  <a:pt x="9592" y="2715"/>
                  <a:pt x="9500" y="2726"/>
                  <a:pt x="9453" y="2725"/>
                </a:cubicBezTo>
                <a:cubicBezTo>
                  <a:pt x="9388" y="2724"/>
                  <a:pt x="9330" y="2705"/>
                  <a:pt x="9333" y="2781"/>
                </a:cubicBezTo>
                <a:cubicBezTo>
                  <a:pt x="9335" y="2842"/>
                  <a:pt x="9533" y="2864"/>
                  <a:pt x="9576" y="2883"/>
                </a:cubicBezTo>
                <a:cubicBezTo>
                  <a:pt x="9630" y="2906"/>
                  <a:pt x="9761" y="2992"/>
                  <a:pt x="9797" y="2902"/>
                </a:cubicBezTo>
                <a:cubicBezTo>
                  <a:pt x="9772" y="2896"/>
                  <a:pt x="9748" y="2888"/>
                  <a:pt x="9723" y="2879"/>
                </a:cubicBezTo>
                <a:close/>
                <a:moveTo>
                  <a:pt x="9308" y="3645"/>
                </a:moveTo>
                <a:cubicBezTo>
                  <a:pt x="9285" y="3635"/>
                  <a:pt x="9258" y="3647"/>
                  <a:pt x="9242" y="3662"/>
                </a:cubicBezTo>
                <a:cubicBezTo>
                  <a:pt x="9266" y="3673"/>
                  <a:pt x="9291" y="3665"/>
                  <a:pt x="9308" y="3645"/>
                </a:cubicBezTo>
                <a:close/>
                <a:moveTo>
                  <a:pt x="8744" y="3410"/>
                </a:moveTo>
                <a:cubicBezTo>
                  <a:pt x="8724" y="3397"/>
                  <a:pt x="8695" y="3408"/>
                  <a:pt x="8678" y="3419"/>
                </a:cubicBezTo>
                <a:cubicBezTo>
                  <a:pt x="8702" y="3431"/>
                  <a:pt x="8724" y="3428"/>
                  <a:pt x="8744" y="3410"/>
                </a:cubicBezTo>
                <a:close/>
                <a:moveTo>
                  <a:pt x="8512" y="3303"/>
                </a:moveTo>
                <a:cubicBezTo>
                  <a:pt x="8478" y="3294"/>
                  <a:pt x="8434" y="3292"/>
                  <a:pt x="8402" y="3309"/>
                </a:cubicBezTo>
                <a:cubicBezTo>
                  <a:pt x="8418" y="3359"/>
                  <a:pt x="8486" y="3323"/>
                  <a:pt x="8512" y="3303"/>
                </a:cubicBezTo>
                <a:close/>
                <a:moveTo>
                  <a:pt x="7612" y="4114"/>
                </a:moveTo>
                <a:cubicBezTo>
                  <a:pt x="7633" y="4124"/>
                  <a:pt x="7654" y="4124"/>
                  <a:pt x="7675" y="4114"/>
                </a:cubicBezTo>
                <a:cubicBezTo>
                  <a:pt x="7657" y="4093"/>
                  <a:pt x="7628" y="4086"/>
                  <a:pt x="7612" y="4114"/>
                </a:cubicBezTo>
                <a:close/>
                <a:moveTo>
                  <a:pt x="10899" y="1804"/>
                </a:moveTo>
                <a:cubicBezTo>
                  <a:pt x="10909" y="1786"/>
                  <a:pt x="10937" y="1688"/>
                  <a:pt x="10928" y="1670"/>
                </a:cubicBezTo>
                <a:cubicBezTo>
                  <a:pt x="10901" y="1617"/>
                  <a:pt x="10830" y="1685"/>
                  <a:pt x="10899" y="1679"/>
                </a:cubicBezTo>
                <a:cubicBezTo>
                  <a:pt x="10881" y="1685"/>
                  <a:pt x="10837" y="1686"/>
                  <a:pt x="10835" y="1712"/>
                </a:cubicBezTo>
                <a:cubicBezTo>
                  <a:pt x="10832" y="1745"/>
                  <a:pt x="10866" y="1822"/>
                  <a:pt x="10884" y="1849"/>
                </a:cubicBezTo>
                <a:cubicBezTo>
                  <a:pt x="10895" y="1836"/>
                  <a:pt x="10900" y="1821"/>
                  <a:pt x="10899" y="1804"/>
                </a:cubicBezTo>
                <a:close/>
                <a:moveTo>
                  <a:pt x="10976" y="2012"/>
                </a:moveTo>
                <a:cubicBezTo>
                  <a:pt x="10947" y="2006"/>
                  <a:pt x="10940" y="2034"/>
                  <a:pt x="10914" y="2035"/>
                </a:cubicBezTo>
                <a:cubicBezTo>
                  <a:pt x="10889" y="2037"/>
                  <a:pt x="10868" y="2015"/>
                  <a:pt x="10843" y="2019"/>
                </a:cubicBezTo>
                <a:cubicBezTo>
                  <a:pt x="10790" y="2029"/>
                  <a:pt x="10748" y="2066"/>
                  <a:pt x="10744" y="2122"/>
                </a:cubicBezTo>
                <a:cubicBezTo>
                  <a:pt x="10812" y="2111"/>
                  <a:pt x="10893" y="2105"/>
                  <a:pt x="10961" y="2114"/>
                </a:cubicBezTo>
                <a:cubicBezTo>
                  <a:pt x="11012" y="2122"/>
                  <a:pt x="11057" y="2141"/>
                  <a:pt x="11089" y="2086"/>
                </a:cubicBezTo>
                <a:cubicBezTo>
                  <a:pt x="11040" y="2065"/>
                  <a:pt x="11035" y="2135"/>
                  <a:pt x="10931" y="2062"/>
                </a:cubicBezTo>
                <a:cubicBezTo>
                  <a:pt x="10953" y="2054"/>
                  <a:pt x="10975" y="2046"/>
                  <a:pt x="10997" y="2038"/>
                </a:cubicBezTo>
                <a:cubicBezTo>
                  <a:pt x="10990" y="2030"/>
                  <a:pt x="10983" y="2021"/>
                  <a:pt x="10976" y="2012"/>
                </a:cubicBezTo>
                <a:close/>
                <a:moveTo>
                  <a:pt x="10744" y="2231"/>
                </a:moveTo>
                <a:cubicBezTo>
                  <a:pt x="10714" y="2205"/>
                  <a:pt x="10682" y="2218"/>
                  <a:pt x="10649" y="2231"/>
                </a:cubicBezTo>
                <a:cubicBezTo>
                  <a:pt x="10678" y="2254"/>
                  <a:pt x="10722" y="2258"/>
                  <a:pt x="10744" y="2231"/>
                </a:cubicBezTo>
                <a:close/>
                <a:moveTo>
                  <a:pt x="10596" y="1733"/>
                </a:moveTo>
                <a:cubicBezTo>
                  <a:pt x="10569" y="1722"/>
                  <a:pt x="10527" y="1736"/>
                  <a:pt x="10501" y="1745"/>
                </a:cubicBezTo>
                <a:cubicBezTo>
                  <a:pt x="10533" y="1740"/>
                  <a:pt x="10565" y="1745"/>
                  <a:pt x="10596" y="1733"/>
                </a:cubicBezTo>
                <a:close/>
                <a:moveTo>
                  <a:pt x="10513" y="1691"/>
                </a:moveTo>
                <a:cubicBezTo>
                  <a:pt x="10490" y="1685"/>
                  <a:pt x="10470" y="1689"/>
                  <a:pt x="10451" y="1703"/>
                </a:cubicBezTo>
                <a:cubicBezTo>
                  <a:pt x="10471" y="1699"/>
                  <a:pt x="10492" y="1695"/>
                  <a:pt x="10513" y="1691"/>
                </a:cubicBezTo>
                <a:close/>
                <a:moveTo>
                  <a:pt x="10492" y="1709"/>
                </a:moveTo>
                <a:cubicBezTo>
                  <a:pt x="10459" y="1705"/>
                  <a:pt x="10433" y="1729"/>
                  <a:pt x="10400" y="1724"/>
                </a:cubicBezTo>
                <a:cubicBezTo>
                  <a:pt x="10429" y="1743"/>
                  <a:pt x="10478" y="1751"/>
                  <a:pt x="10492" y="1709"/>
                </a:cubicBezTo>
                <a:close/>
                <a:moveTo>
                  <a:pt x="10484" y="2194"/>
                </a:moveTo>
                <a:cubicBezTo>
                  <a:pt x="10506" y="2186"/>
                  <a:pt x="10520" y="2178"/>
                  <a:pt x="10540" y="2166"/>
                </a:cubicBezTo>
                <a:cubicBezTo>
                  <a:pt x="10520" y="2146"/>
                  <a:pt x="10493" y="2140"/>
                  <a:pt x="10463" y="2148"/>
                </a:cubicBezTo>
                <a:cubicBezTo>
                  <a:pt x="10478" y="2142"/>
                  <a:pt x="10491" y="2132"/>
                  <a:pt x="10501" y="2119"/>
                </a:cubicBezTo>
                <a:cubicBezTo>
                  <a:pt x="10368" y="2072"/>
                  <a:pt x="10392" y="2152"/>
                  <a:pt x="10341" y="2169"/>
                </a:cubicBezTo>
                <a:cubicBezTo>
                  <a:pt x="10374" y="2200"/>
                  <a:pt x="10441" y="2215"/>
                  <a:pt x="10484" y="2194"/>
                </a:cubicBezTo>
                <a:close/>
                <a:moveTo>
                  <a:pt x="10403" y="1697"/>
                </a:moveTo>
                <a:cubicBezTo>
                  <a:pt x="10413" y="1689"/>
                  <a:pt x="10423" y="1681"/>
                  <a:pt x="10433" y="1673"/>
                </a:cubicBezTo>
                <a:cubicBezTo>
                  <a:pt x="10400" y="1673"/>
                  <a:pt x="10366" y="1669"/>
                  <a:pt x="10338" y="1688"/>
                </a:cubicBezTo>
                <a:cubicBezTo>
                  <a:pt x="10359" y="1693"/>
                  <a:pt x="10381" y="1696"/>
                  <a:pt x="10403" y="1697"/>
                </a:cubicBezTo>
                <a:close/>
                <a:moveTo>
                  <a:pt x="10246" y="2278"/>
                </a:moveTo>
                <a:cubicBezTo>
                  <a:pt x="10221" y="2275"/>
                  <a:pt x="9983" y="2300"/>
                  <a:pt x="10041" y="2342"/>
                </a:cubicBezTo>
                <a:cubicBezTo>
                  <a:pt x="10126" y="2404"/>
                  <a:pt x="10303" y="2371"/>
                  <a:pt x="10397" y="2350"/>
                </a:cubicBezTo>
                <a:cubicBezTo>
                  <a:pt x="10365" y="2341"/>
                  <a:pt x="10352" y="2309"/>
                  <a:pt x="10325" y="2293"/>
                </a:cubicBezTo>
                <a:cubicBezTo>
                  <a:pt x="10301" y="2278"/>
                  <a:pt x="10272" y="2286"/>
                  <a:pt x="10246" y="2278"/>
                </a:cubicBezTo>
                <a:close/>
                <a:moveTo>
                  <a:pt x="9901" y="2712"/>
                </a:moveTo>
                <a:cubicBezTo>
                  <a:pt x="9804" y="2665"/>
                  <a:pt x="9429" y="2610"/>
                  <a:pt x="9343" y="2715"/>
                </a:cubicBezTo>
                <a:cubicBezTo>
                  <a:pt x="9425" y="2708"/>
                  <a:pt x="9572" y="2698"/>
                  <a:pt x="9648" y="2730"/>
                </a:cubicBezTo>
                <a:cubicBezTo>
                  <a:pt x="9668" y="2738"/>
                  <a:pt x="9707" y="2777"/>
                  <a:pt x="9729" y="2773"/>
                </a:cubicBezTo>
                <a:cubicBezTo>
                  <a:pt x="9778" y="2764"/>
                  <a:pt x="9829" y="2771"/>
                  <a:pt x="9878" y="2778"/>
                </a:cubicBezTo>
                <a:cubicBezTo>
                  <a:pt x="9875" y="2754"/>
                  <a:pt x="9857" y="2739"/>
                  <a:pt x="9833" y="2739"/>
                </a:cubicBezTo>
                <a:cubicBezTo>
                  <a:pt x="9857" y="2734"/>
                  <a:pt x="9880" y="2725"/>
                  <a:pt x="9901" y="2712"/>
                </a:cubicBezTo>
                <a:close/>
                <a:moveTo>
                  <a:pt x="9266" y="2597"/>
                </a:moveTo>
                <a:cubicBezTo>
                  <a:pt x="9389" y="2575"/>
                  <a:pt x="9513" y="2654"/>
                  <a:pt x="9634" y="2611"/>
                </a:cubicBezTo>
                <a:cubicBezTo>
                  <a:pt x="9521" y="2595"/>
                  <a:pt x="9319" y="2491"/>
                  <a:pt x="9221" y="2594"/>
                </a:cubicBezTo>
                <a:cubicBezTo>
                  <a:pt x="9236" y="2596"/>
                  <a:pt x="9251" y="2597"/>
                  <a:pt x="9266" y="2597"/>
                </a:cubicBezTo>
                <a:close/>
                <a:moveTo>
                  <a:pt x="9272" y="2715"/>
                </a:moveTo>
                <a:cubicBezTo>
                  <a:pt x="9231" y="2707"/>
                  <a:pt x="9188" y="2721"/>
                  <a:pt x="9150" y="2733"/>
                </a:cubicBezTo>
                <a:cubicBezTo>
                  <a:pt x="9204" y="2732"/>
                  <a:pt x="9242" y="2756"/>
                  <a:pt x="9272" y="2715"/>
                </a:cubicBezTo>
                <a:close/>
                <a:moveTo>
                  <a:pt x="10587" y="1756"/>
                </a:moveTo>
                <a:cubicBezTo>
                  <a:pt x="10566" y="1743"/>
                  <a:pt x="10521" y="1744"/>
                  <a:pt x="10492" y="1756"/>
                </a:cubicBezTo>
                <a:cubicBezTo>
                  <a:pt x="10525" y="1773"/>
                  <a:pt x="10553" y="1753"/>
                  <a:pt x="10587" y="1756"/>
                </a:cubicBezTo>
                <a:close/>
                <a:moveTo>
                  <a:pt x="11374" y="999"/>
                </a:moveTo>
                <a:cubicBezTo>
                  <a:pt x="11341" y="998"/>
                  <a:pt x="11291" y="1021"/>
                  <a:pt x="11291" y="1059"/>
                </a:cubicBezTo>
                <a:cubicBezTo>
                  <a:pt x="11320" y="1040"/>
                  <a:pt x="11356" y="1039"/>
                  <a:pt x="11389" y="1029"/>
                </a:cubicBezTo>
                <a:cubicBezTo>
                  <a:pt x="11384" y="1019"/>
                  <a:pt x="11379" y="1009"/>
                  <a:pt x="11374" y="999"/>
                </a:cubicBezTo>
                <a:close/>
                <a:moveTo>
                  <a:pt x="11252" y="1091"/>
                </a:moveTo>
                <a:cubicBezTo>
                  <a:pt x="11231" y="1097"/>
                  <a:pt x="11220" y="1094"/>
                  <a:pt x="11219" y="1121"/>
                </a:cubicBezTo>
                <a:cubicBezTo>
                  <a:pt x="11231" y="1112"/>
                  <a:pt x="11242" y="1102"/>
                  <a:pt x="11252" y="1091"/>
                </a:cubicBezTo>
                <a:close/>
                <a:moveTo>
                  <a:pt x="11202" y="1142"/>
                </a:moveTo>
                <a:cubicBezTo>
                  <a:pt x="11176" y="1132"/>
                  <a:pt x="11151" y="1144"/>
                  <a:pt x="11136" y="1166"/>
                </a:cubicBezTo>
                <a:cubicBezTo>
                  <a:pt x="11158" y="1158"/>
                  <a:pt x="11180" y="1150"/>
                  <a:pt x="11202" y="1142"/>
                </a:cubicBezTo>
                <a:close/>
                <a:moveTo>
                  <a:pt x="11261" y="1341"/>
                </a:moveTo>
                <a:cubicBezTo>
                  <a:pt x="11215" y="1329"/>
                  <a:pt x="11157" y="1373"/>
                  <a:pt x="11124" y="1400"/>
                </a:cubicBezTo>
                <a:cubicBezTo>
                  <a:pt x="11169" y="1407"/>
                  <a:pt x="11262" y="1406"/>
                  <a:pt x="11261" y="1341"/>
                </a:cubicBezTo>
                <a:close/>
                <a:moveTo>
                  <a:pt x="10982" y="1252"/>
                </a:moveTo>
                <a:cubicBezTo>
                  <a:pt x="11003" y="1249"/>
                  <a:pt x="11024" y="1244"/>
                  <a:pt x="11044" y="1237"/>
                </a:cubicBezTo>
                <a:cubicBezTo>
                  <a:pt x="11022" y="1227"/>
                  <a:pt x="10997" y="1232"/>
                  <a:pt x="10982" y="1252"/>
                </a:cubicBezTo>
                <a:close/>
                <a:moveTo>
                  <a:pt x="11042" y="1273"/>
                </a:moveTo>
                <a:cubicBezTo>
                  <a:pt x="11021" y="1267"/>
                  <a:pt x="10993" y="1281"/>
                  <a:pt x="10976" y="1290"/>
                </a:cubicBezTo>
                <a:cubicBezTo>
                  <a:pt x="11000" y="1291"/>
                  <a:pt x="11021" y="1285"/>
                  <a:pt x="11042" y="1273"/>
                </a:cubicBezTo>
                <a:close/>
                <a:moveTo>
                  <a:pt x="10994" y="1207"/>
                </a:moveTo>
                <a:cubicBezTo>
                  <a:pt x="10983" y="1207"/>
                  <a:pt x="10972" y="1207"/>
                  <a:pt x="10961" y="1207"/>
                </a:cubicBezTo>
                <a:cubicBezTo>
                  <a:pt x="10971" y="1216"/>
                  <a:pt x="10982" y="1223"/>
                  <a:pt x="10994" y="1228"/>
                </a:cubicBezTo>
                <a:cubicBezTo>
                  <a:pt x="10994" y="1221"/>
                  <a:pt x="10994" y="1214"/>
                  <a:pt x="10994" y="1207"/>
                </a:cubicBezTo>
                <a:close/>
                <a:moveTo>
                  <a:pt x="10997" y="1112"/>
                </a:moveTo>
                <a:cubicBezTo>
                  <a:pt x="11007" y="1114"/>
                  <a:pt x="11044" y="1103"/>
                  <a:pt x="11023" y="1085"/>
                </a:cubicBezTo>
                <a:cubicBezTo>
                  <a:pt x="10997" y="1064"/>
                  <a:pt x="10954" y="1098"/>
                  <a:pt x="10929" y="1103"/>
                </a:cubicBezTo>
                <a:cubicBezTo>
                  <a:pt x="10957" y="1129"/>
                  <a:pt x="10996" y="1132"/>
                  <a:pt x="11030" y="1118"/>
                </a:cubicBezTo>
                <a:cubicBezTo>
                  <a:pt x="11019" y="1116"/>
                  <a:pt x="11008" y="1114"/>
                  <a:pt x="10997" y="1112"/>
                </a:cubicBezTo>
                <a:close/>
                <a:moveTo>
                  <a:pt x="10673" y="1302"/>
                </a:moveTo>
                <a:cubicBezTo>
                  <a:pt x="10684" y="1307"/>
                  <a:pt x="10695" y="1306"/>
                  <a:pt x="10706" y="1299"/>
                </a:cubicBezTo>
                <a:cubicBezTo>
                  <a:pt x="10695" y="1300"/>
                  <a:pt x="10684" y="1301"/>
                  <a:pt x="10673" y="1302"/>
                </a:cubicBezTo>
                <a:close/>
                <a:moveTo>
                  <a:pt x="10736" y="1261"/>
                </a:moveTo>
                <a:cubicBezTo>
                  <a:pt x="10712" y="1253"/>
                  <a:pt x="10689" y="1255"/>
                  <a:pt x="10667" y="1267"/>
                </a:cubicBezTo>
                <a:cubicBezTo>
                  <a:pt x="10691" y="1275"/>
                  <a:pt x="10714" y="1273"/>
                  <a:pt x="10736" y="1261"/>
                </a:cubicBezTo>
                <a:close/>
                <a:moveTo>
                  <a:pt x="10560" y="1314"/>
                </a:moveTo>
                <a:cubicBezTo>
                  <a:pt x="10536" y="1309"/>
                  <a:pt x="10512" y="1325"/>
                  <a:pt x="10498" y="1344"/>
                </a:cubicBezTo>
                <a:cubicBezTo>
                  <a:pt x="10520" y="1336"/>
                  <a:pt x="10541" y="1326"/>
                  <a:pt x="10560" y="1314"/>
                </a:cubicBezTo>
                <a:close/>
                <a:moveTo>
                  <a:pt x="11377" y="349"/>
                </a:moveTo>
                <a:cubicBezTo>
                  <a:pt x="11387" y="349"/>
                  <a:pt x="11397" y="348"/>
                  <a:pt x="11406" y="346"/>
                </a:cubicBezTo>
                <a:cubicBezTo>
                  <a:pt x="11388" y="331"/>
                  <a:pt x="11368" y="325"/>
                  <a:pt x="11344" y="328"/>
                </a:cubicBezTo>
                <a:cubicBezTo>
                  <a:pt x="11355" y="335"/>
                  <a:pt x="11366" y="342"/>
                  <a:pt x="11377" y="349"/>
                </a:cubicBezTo>
                <a:close/>
                <a:moveTo>
                  <a:pt x="11424" y="426"/>
                </a:moveTo>
                <a:cubicBezTo>
                  <a:pt x="11435" y="422"/>
                  <a:pt x="11446" y="418"/>
                  <a:pt x="11457" y="415"/>
                </a:cubicBezTo>
                <a:cubicBezTo>
                  <a:pt x="11417" y="393"/>
                  <a:pt x="11369" y="380"/>
                  <a:pt x="11326" y="406"/>
                </a:cubicBezTo>
                <a:cubicBezTo>
                  <a:pt x="11360" y="410"/>
                  <a:pt x="11391" y="420"/>
                  <a:pt x="11424" y="426"/>
                </a:cubicBezTo>
                <a:close/>
                <a:moveTo>
                  <a:pt x="11134" y="373"/>
                </a:moveTo>
                <a:cubicBezTo>
                  <a:pt x="11159" y="379"/>
                  <a:pt x="11181" y="372"/>
                  <a:pt x="11199" y="352"/>
                </a:cubicBezTo>
                <a:cubicBezTo>
                  <a:pt x="11154" y="338"/>
                  <a:pt x="11118" y="303"/>
                  <a:pt x="11068" y="314"/>
                </a:cubicBezTo>
                <a:cubicBezTo>
                  <a:pt x="11063" y="353"/>
                  <a:pt x="11107" y="361"/>
                  <a:pt x="11134" y="373"/>
                </a:cubicBezTo>
                <a:close/>
                <a:moveTo>
                  <a:pt x="10970" y="435"/>
                </a:moveTo>
                <a:cubicBezTo>
                  <a:pt x="11012" y="429"/>
                  <a:pt x="11054" y="435"/>
                  <a:pt x="11095" y="420"/>
                </a:cubicBezTo>
                <a:cubicBezTo>
                  <a:pt x="11025" y="412"/>
                  <a:pt x="11041" y="404"/>
                  <a:pt x="10970" y="435"/>
                </a:cubicBezTo>
                <a:close/>
                <a:moveTo>
                  <a:pt x="7675" y="67"/>
                </a:moveTo>
                <a:cubicBezTo>
                  <a:pt x="7707" y="76"/>
                  <a:pt x="7746" y="86"/>
                  <a:pt x="7773" y="58"/>
                </a:cubicBezTo>
                <a:cubicBezTo>
                  <a:pt x="7740" y="53"/>
                  <a:pt x="7706" y="56"/>
                  <a:pt x="7675" y="67"/>
                </a:cubicBezTo>
                <a:close/>
                <a:moveTo>
                  <a:pt x="7758" y="115"/>
                </a:moveTo>
                <a:cubicBezTo>
                  <a:pt x="7777" y="115"/>
                  <a:pt x="7795" y="114"/>
                  <a:pt x="7814" y="112"/>
                </a:cubicBezTo>
                <a:cubicBezTo>
                  <a:pt x="7742" y="87"/>
                  <a:pt x="7552" y="42"/>
                  <a:pt x="7485" y="85"/>
                </a:cubicBezTo>
                <a:cubicBezTo>
                  <a:pt x="7577" y="85"/>
                  <a:pt x="7666" y="108"/>
                  <a:pt x="7758" y="115"/>
                </a:cubicBezTo>
                <a:close/>
                <a:moveTo>
                  <a:pt x="7615" y="138"/>
                </a:moveTo>
                <a:cubicBezTo>
                  <a:pt x="7640" y="139"/>
                  <a:pt x="7661" y="132"/>
                  <a:pt x="7681" y="118"/>
                </a:cubicBezTo>
                <a:cubicBezTo>
                  <a:pt x="7616" y="109"/>
                  <a:pt x="7543" y="88"/>
                  <a:pt x="7479" y="111"/>
                </a:cubicBezTo>
                <a:cubicBezTo>
                  <a:pt x="7419" y="98"/>
                  <a:pt x="7353" y="99"/>
                  <a:pt x="7297" y="106"/>
                </a:cubicBezTo>
                <a:cubicBezTo>
                  <a:pt x="7386" y="120"/>
                  <a:pt x="7474" y="141"/>
                  <a:pt x="7565" y="141"/>
                </a:cubicBezTo>
                <a:cubicBezTo>
                  <a:pt x="7558" y="137"/>
                  <a:pt x="7550" y="134"/>
                  <a:pt x="7542" y="130"/>
                </a:cubicBezTo>
                <a:cubicBezTo>
                  <a:pt x="7567" y="135"/>
                  <a:pt x="7591" y="138"/>
                  <a:pt x="7615" y="138"/>
                </a:cubicBezTo>
                <a:close/>
                <a:moveTo>
                  <a:pt x="7280" y="94"/>
                </a:moveTo>
                <a:cubicBezTo>
                  <a:pt x="7311" y="94"/>
                  <a:pt x="7343" y="94"/>
                  <a:pt x="7375" y="94"/>
                </a:cubicBezTo>
                <a:cubicBezTo>
                  <a:pt x="7344" y="87"/>
                  <a:pt x="7310" y="84"/>
                  <a:pt x="7280" y="94"/>
                </a:cubicBezTo>
                <a:close/>
                <a:moveTo>
                  <a:pt x="6250" y="171"/>
                </a:moveTo>
                <a:cubicBezTo>
                  <a:pt x="6276" y="173"/>
                  <a:pt x="6302" y="174"/>
                  <a:pt x="6321" y="171"/>
                </a:cubicBezTo>
                <a:cubicBezTo>
                  <a:pt x="6275" y="171"/>
                  <a:pt x="6231" y="152"/>
                  <a:pt x="6184" y="153"/>
                </a:cubicBezTo>
                <a:cubicBezTo>
                  <a:pt x="6206" y="159"/>
                  <a:pt x="6228" y="165"/>
                  <a:pt x="6250" y="171"/>
                </a:cubicBezTo>
                <a:close/>
                <a:moveTo>
                  <a:pt x="6110" y="239"/>
                </a:moveTo>
                <a:cubicBezTo>
                  <a:pt x="6140" y="286"/>
                  <a:pt x="6219" y="289"/>
                  <a:pt x="6268" y="293"/>
                </a:cubicBezTo>
                <a:cubicBezTo>
                  <a:pt x="6343" y="299"/>
                  <a:pt x="6423" y="341"/>
                  <a:pt x="6499" y="331"/>
                </a:cubicBezTo>
                <a:cubicBezTo>
                  <a:pt x="6488" y="323"/>
                  <a:pt x="6477" y="314"/>
                  <a:pt x="6466" y="305"/>
                </a:cubicBezTo>
                <a:cubicBezTo>
                  <a:pt x="6505" y="286"/>
                  <a:pt x="6549" y="280"/>
                  <a:pt x="6591" y="278"/>
                </a:cubicBezTo>
                <a:cubicBezTo>
                  <a:pt x="6481" y="163"/>
                  <a:pt x="6192" y="197"/>
                  <a:pt x="6054" y="213"/>
                </a:cubicBezTo>
                <a:cubicBezTo>
                  <a:pt x="6072" y="224"/>
                  <a:pt x="6090" y="233"/>
                  <a:pt x="6110" y="239"/>
                </a:cubicBezTo>
                <a:close/>
                <a:moveTo>
                  <a:pt x="5959" y="183"/>
                </a:moveTo>
                <a:cubicBezTo>
                  <a:pt x="6004" y="183"/>
                  <a:pt x="6056" y="194"/>
                  <a:pt x="6098" y="171"/>
                </a:cubicBezTo>
                <a:cubicBezTo>
                  <a:pt x="6053" y="163"/>
                  <a:pt x="5996" y="146"/>
                  <a:pt x="5959" y="183"/>
                </a:cubicBezTo>
                <a:close/>
                <a:moveTo>
                  <a:pt x="5890" y="260"/>
                </a:moveTo>
                <a:cubicBezTo>
                  <a:pt x="5906" y="259"/>
                  <a:pt x="5919" y="252"/>
                  <a:pt x="5929" y="239"/>
                </a:cubicBezTo>
                <a:cubicBezTo>
                  <a:pt x="5896" y="232"/>
                  <a:pt x="5860" y="226"/>
                  <a:pt x="5828" y="239"/>
                </a:cubicBezTo>
                <a:cubicBezTo>
                  <a:pt x="5850" y="241"/>
                  <a:pt x="5871" y="248"/>
                  <a:pt x="5890" y="260"/>
                </a:cubicBezTo>
                <a:close/>
                <a:moveTo>
                  <a:pt x="5626" y="183"/>
                </a:moveTo>
                <a:cubicBezTo>
                  <a:pt x="5648" y="186"/>
                  <a:pt x="5670" y="186"/>
                  <a:pt x="5691" y="183"/>
                </a:cubicBezTo>
                <a:cubicBezTo>
                  <a:pt x="5670" y="179"/>
                  <a:pt x="5648" y="179"/>
                  <a:pt x="5626" y="183"/>
                </a:cubicBezTo>
                <a:close/>
                <a:moveTo>
                  <a:pt x="5122" y="302"/>
                </a:moveTo>
                <a:cubicBezTo>
                  <a:pt x="5144" y="307"/>
                  <a:pt x="5166" y="304"/>
                  <a:pt x="5187" y="293"/>
                </a:cubicBezTo>
                <a:cubicBezTo>
                  <a:pt x="5163" y="284"/>
                  <a:pt x="5142" y="287"/>
                  <a:pt x="5122" y="302"/>
                </a:cubicBezTo>
                <a:close/>
                <a:moveTo>
                  <a:pt x="1965" y="652"/>
                </a:moveTo>
                <a:cubicBezTo>
                  <a:pt x="1986" y="661"/>
                  <a:pt x="2006" y="663"/>
                  <a:pt x="2028" y="658"/>
                </a:cubicBezTo>
                <a:cubicBezTo>
                  <a:pt x="2008" y="643"/>
                  <a:pt x="1988" y="641"/>
                  <a:pt x="1965" y="652"/>
                </a:cubicBezTo>
                <a:close/>
                <a:moveTo>
                  <a:pt x="1252" y="1449"/>
                </a:moveTo>
                <a:cubicBezTo>
                  <a:pt x="1267" y="1449"/>
                  <a:pt x="1271" y="1447"/>
                  <a:pt x="1286" y="1442"/>
                </a:cubicBezTo>
                <a:cubicBezTo>
                  <a:pt x="1265" y="1440"/>
                  <a:pt x="1246" y="1442"/>
                  <a:pt x="1226" y="1448"/>
                </a:cubicBezTo>
                <a:lnTo>
                  <a:pt x="1258" y="1451"/>
                </a:lnTo>
                <a:lnTo>
                  <a:pt x="1252" y="1449"/>
                </a:lnTo>
                <a:close/>
                <a:moveTo>
                  <a:pt x="1182" y="1421"/>
                </a:moveTo>
                <a:cubicBezTo>
                  <a:pt x="1204" y="1420"/>
                  <a:pt x="1226" y="1416"/>
                  <a:pt x="1247" y="1409"/>
                </a:cubicBezTo>
                <a:cubicBezTo>
                  <a:pt x="1225" y="1410"/>
                  <a:pt x="1203" y="1414"/>
                  <a:pt x="1182" y="1421"/>
                </a:cubicBezTo>
                <a:close/>
                <a:moveTo>
                  <a:pt x="279" y="1697"/>
                </a:moveTo>
                <a:cubicBezTo>
                  <a:pt x="314" y="1705"/>
                  <a:pt x="349" y="1705"/>
                  <a:pt x="383" y="1697"/>
                </a:cubicBezTo>
                <a:cubicBezTo>
                  <a:pt x="353" y="1680"/>
                  <a:pt x="310" y="1679"/>
                  <a:pt x="279" y="1697"/>
                </a:cubicBezTo>
                <a:close/>
                <a:moveTo>
                  <a:pt x="261" y="1457"/>
                </a:moveTo>
                <a:cubicBezTo>
                  <a:pt x="272" y="1511"/>
                  <a:pt x="448" y="1475"/>
                  <a:pt x="484" y="1468"/>
                </a:cubicBezTo>
                <a:cubicBezTo>
                  <a:pt x="409" y="1471"/>
                  <a:pt x="336" y="1445"/>
                  <a:pt x="261" y="1457"/>
                </a:cubicBezTo>
                <a:close/>
                <a:moveTo>
                  <a:pt x="241" y="1742"/>
                </a:moveTo>
                <a:cubicBezTo>
                  <a:pt x="252" y="1738"/>
                  <a:pt x="262" y="1734"/>
                  <a:pt x="273" y="1730"/>
                </a:cubicBezTo>
                <a:cubicBezTo>
                  <a:pt x="258" y="1724"/>
                  <a:pt x="242" y="1722"/>
                  <a:pt x="226" y="1724"/>
                </a:cubicBezTo>
                <a:cubicBezTo>
                  <a:pt x="231" y="1730"/>
                  <a:pt x="236" y="1736"/>
                  <a:pt x="241" y="1742"/>
                </a:cubicBezTo>
                <a:close/>
                <a:moveTo>
                  <a:pt x="56" y="1457"/>
                </a:moveTo>
                <a:cubicBezTo>
                  <a:pt x="34" y="1455"/>
                  <a:pt x="15" y="1463"/>
                  <a:pt x="0" y="1480"/>
                </a:cubicBezTo>
                <a:cubicBezTo>
                  <a:pt x="74" y="1489"/>
                  <a:pt x="144" y="1493"/>
                  <a:pt x="217" y="1474"/>
                </a:cubicBezTo>
                <a:cubicBezTo>
                  <a:pt x="163" y="1478"/>
                  <a:pt x="110" y="1461"/>
                  <a:pt x="56" y="1457"/>
                </a:cubicBezTo>
                <a:close/>
                <a:moveTo>
                  <a:pt x="2631" y="2597"/>
                </a:moveTo>
                <a:cubicBezTo>
                  <a:pt x="2654" y="2590"/>
                  <a:pt x="2675" y="2580"/>
                  <a:pt x="2696" y="2567"/>
                </a:cubicBezTo>
                <a:cubicBezTo>
                  <a:pt x="2673" y="2574"/>
                  <a:pt x="2651" y="2584"/>
                  <a:pt x="2631" y="2597"/>
                </a:cubicBezTo>
                <a:close/>
                <a:moveTo>
                  <a:pt x="2633" y="2775"/>
                </a:moveTo>
                <a:cubicBezTo>
                  <a:pt x="2609" y="2774"/>
                  <a:pt x="2588" y="2783"/>
                  <a:pt x="2571" y="2801"/>
                </a:cubicBezTo>
                <a:cubicBezTo>
                  <a:pt x="2596" y="2802"/>
                  <a:pt x="2617" y="2793"/>
                  <a:pt x="2633" y="2775"/>
                </a:cubicBezTo>
                <a:close/>
                <a:moveTo>
                  <a:pt x="2574" y="2549"/>
                </a:moveTo>
                <a:cubicBezTo>
                  <a:pt x="2587" y="2558"/>
                  <a:pt x="2582" y="2563"/>
                  <a:pt x="2604" y="2549"/>
                </a:cubicBezTo>
                <a:cubicBezTo>
                  <a:pt x="2594" y="2549"/>
                  <a:pt x="2584" y="2549"/>
                  <a:pt x="2574" y="2549"/>
                </a:cubicBezTo>
                <a:close/>
                <a:moveTo>
                  <a:pt x="2595" y="2522"/>
                </a:moveTo>
                <a:cubicBezTo>
                  <a:pt x="2585" y="2522"/>
                  <a:pt x="2575" y="2522"/>
                  <a:pt x="2565" y="2522"/>
                </a:cubicBezTo>
                <a:cubicBezTo>
                  <a:pt x="2599" y="2534"/>
                  <a:pt x="2628" y="2553"/>
                  <a:pt x="2660" y="2567"/>
                </a:cubicBezTo>
                <a:cubicBezTo>
                  <a:pt x="2644" y="2545"/>
                  <a:pt x="2617" y="2537"/>
                  <a:pt x="2595" y="2522"/>
                </a:cubicBezTo>
                <a:close/>
                <a:moveTo>
                  <a:pt x="2610" y="2709"/>
                </a:moveTo>
                <a:cubicBezTo>
                  <a:pt x="2620" y="2702"/>
                  <a:pt x="2630" y="2694"/>
                  <a:pt x="2640" y="2686"/>
                </a:cubicBezTo>
                <a:cubicBezTo>
                  <a:pt x="2609" y="2674"/>
                  <a:pt x="2575" y="2668"/>
                  <a:pt x="2547" y="2692"/>
                </a:cubicBezTo>
                <a:cubicBezTo>
                  <a:pt x="2568" y="2698"/>
                  <a:pt x="2589" y="2704"/>
                  <a:pt x="2610" y="2709"/>
                </a:cubicBezTo>
                <a:close/>
                <a:moveTo>
                  <a:pt x="2580" y="2228"/>
                </a:moveTo>
                <a:cubicBezTo>
                  <a:pt x="2569" y="2232"/>
                  <a:pt x="2558" y="2236"/>
                  <a:pt x="2547" y="2240"/>
                </a:cubicBezTo>
                <a:cubicBezTo>
                  <a:pt x="2578" y="2249"/>
                  <a:pt x="2585" y="2250"/>
                  <a:pt x="2580" y="2228"/>
                </a:cubicBezTo>
                <a:close/>
                <a:moveTo>
                  <a:pt x="2547" y="2718"/>
                </a:moveTo>
                <a:cubicBezTo>
                  <a:pt x="2542" y="2743"/>
                  <a:pt x="2552" y="2745"/>
                  <a:pt x="2577" y="2724"/>
                </a:cubicBezTo>
                <a:cubicBezTo>
                  <a:pt x="2567" y="2722"/>
                  <a:pt x="2557" y="2720"/>
                  <a:pt x="2547" y="2718"/>
                </a:cubicBezTo>
                <a:close/>
                <a:moveTo>
                  <a:pt x="2604" y="2807"/>
                </a:moveTo>
                <a:cubicBezTo>
                  <a:pt x="2582" y="2803"/>
                  <a:pt x="2562" y="2805"/>
                  <a:pt x="2541" y="2813"/>
                </a:cubicBezTo>
                <a:cubicBezTo>
                  <a:pt x="2563" y="2821"/>
                  <a:pt x="2584" y="2819"/>
                  <a:pt x="2604" y="2807"/>
                </a:cubicBezTo>
                <a:close/>
                <a:moveTo>
                  <a:pt x="2535" y="2466"/>
                </a:moveTo>
                <a:cubicBezTo>
                  <a:pt x="2545" y="2474"/>
                  <a:pt x="2556" y="2476"/>
                  <a:pt x="2568" y="2472"/>
                </a:cubicBezTo>
                <a:cubicBezTo>
                  <a:pt x="2557" y="2470"/>
                  <a:pt x="2546" y="2468"/>
                  <a:pt x="2535" y="2466"/>
                </a:cubicBezTo>
                <a:close/>
                <a:moveTo>
                  <a:pt x="2559" y="2570"/>
                </a:moveTo>
                <a:cubicBezTo>
                  <a:pt x="2543" y="2577"/>
                  <a:pt x="2527" y="2586"/>
                  <a:pt x="2512" y="2597"/>
                </a:cubicBezTo>
                <a:cubicBezTo>
                  <a:pt x="2536" y="2606"/>
                  <a:pt x="2553" y="2593"/>
                  <a:pt x="2559" y="2570"/>
                </a:cubicBezTo>
                <a:close/>
                <a:moveTo>
                  <a:pt x="2553" y="2463"/>
                </a:moveTo>
                <a:cubicBezTo>
                  <a:pt x="2577" y="2459"/>
                  <a:pt x="2600" y="2451"/>
                  <a:pt x="2622" y="2439"/>
                </a:cubicBezTo>
                <a:cubicBezTo>
                  <a:pt x="2581" y="2436"/>
                  <a:pt x="2523" y="2412"/>
                  <a:pt x="2494" y="2454"/>
                </a:cubicBezTo>
                <a:cubicBezTo>
                  <a:pt x="2515" y="2449"/>
                  <a:pt x="2535" y="2452"/>
                  <a:pt x="2553" y="2463"/>
                </a:cubicBezTo>
                <a:close/>
                <a:moveTo>
                  <a:pt x="2488" y="2531"/>
                </a:moveTo>
                <a:cubicBezTo>
                  <a:pt x="2508" y="2520"/>
                  <a:pt x="2529" y="2511"/>
                  <a:pt x="2550" y="2505"/>
                </a:cubicBezTo>
                <a:cubicBezTo>
                  <a:pt x="2526" y="2506"/>
                  <a:pt x="2505" y="2515"/>
                  <a:pt x="2488" y="2531"/>
                </a:cubicBezTo>
                <a:close/>
                <a:moveTo>
                  <a:pt x="2556" y="2614"/>
                </a:moveTo>
                <a:cubicBezTo>
                  <a:pt x="2519" y="2613"/>
                  <a:pt x="2489" y="2641"/>
                  <a:pt x="2462" y="2662"/>
                </a:cubicBezTo>
                <a:cubicBezTo>
                  <a:pt x="2496" y="2656"/>
                  <a:pt x="2529" y="2635"/>
                  <a:pt x="2556" y="2614"/>
                </a:cubicBezTo>
                <a:close/>
                <a:moveTo>
                  <a:pt x="2619" y="2730"/>
                </a:moveTo>
                <a:cubicBezTo>
                  <a:pt x="2581" y="2747"/>
                  <a:pt x="2495" y="2782"/>
                  <a:pt x="2455" y="2784"/>
                </a:cubicBezTo>
                <a:cubicBezTo>
                  <a:pt x="2527" y="2780"/>
                  <a:pt x="2586" y="2799"/>
                  <a:pt x="2648" y="2745"/>
                </a:cubicBezTo>
                <a:cubicBezTo>
                  <a:pt x="2638" y="2740"/>
                  <a:pt x="2628" y="2735"/>
                  <a:pt x="2619" y="2730"/>
                </a:cubicBezTo>
                <a:close/>
                <a:moveTo>
                  <a:pt x="2479" y="2255"/>
                </a:moveTo>
                <a:cubicBezTo>
                  <a:pt x="2468" y="2259"/>
                  <a:pt x="2457" y="2263"/>
                  <a:pt x="2446" y="2267"/>
                </a:cubicBezTo>
                <a:cubicBezTo>
                  <a:pt x="2508" y="2257"/>
                  <a:pt x="2587" y="2290"/>
                  <a:pt x="2643" y="2249"/>
                </a:cubicBezTo>
                <a:cubicBezTo>
                  <a:pt x="2588" y="2240"/>
                  <a:pt x="2534" y="2257"/>
                  <a:pt x="2479" y="2255"/>
                </a:cubicBezTo>
                <a:close/>
                <a:moveTo>
                  <a:pt x="2479" y="2457"/>
                </a:moveTo>
                <a:cubicBezTo>
                  <a:pt x="2472" y="2457"/>
                  <a:pt x="2459" y="2451"/>
                  <a:pt x="2446" y="2457"/>
                </a:cubicBezTo>
                <a:cubicBezTo>
                  <a:pt x="2457" y="2457"/>
                  <a:pt x="2468" y="2458"/>
                  <a:pt x="2479" y="2457"/>
                </a:cubicBezTo>
                <a:close/>
                <a:moveTo>
                  <a:pt x="2446" y="2534"/>
                </a:moveTo>
                <a:cubicBezTo>
                  <a:pt x="2457" y="2537"/>
                  <a:pt x="2468" y="2537"/>
                  <a:pt x="2479" y="2534"/>
                </a:cubicBezTo>
                <a:cubicBezTo>
                  <a:pt x="2468" y="2534"/>
                  <a:pt x="2457" y="2534"/>
                  <a:pt x="2446" y="2534"/>
                </a:cubicBezTo>
                <a:close/>
                <a:moveTo>
                  <a:pt x="2438" y="2825"/>
                </a:moveTo>
                <a:cubicBezTo>
                  <a:pt x="2446" y="2832"/>
                  <a:pt x="2456" y="2831"/>
                  <a:pt x="2467" y="2822"/>
                </a:cubicBezTo>
                <a:cubicBezTo>
                  <a:pt x="2457" y="2823"/>
                  <a:pt x="2448" y="2824"/>
                  <a:pt x="2438" y="2825"/>
                </a:cubicBezTo>
                <a:close/>
                <a:moveTo>
                  <a:pt x="2571" y="2864"/>
                </a:moveTo>
                <a:cubicBezTo>
                  <a:pt x="2521" y="2864"/>
                  <a:pt x="2455" y="2878"/>
                  <a:pt x="2414" y="2908"/>
                </a:cubicBezTo>
                <a:cubicBezTo>
                  <a:pt x="2457" y="2954"/>
                  <a:pt x="2536" y="2892"/>
                  <a:pt x="2571" y="2864"/>
                </a:cubicBezTo>
                <a:close/>
                <a:moveTo>
                  <a:pt x="2500" y="2490"/>
                </a:moveTo>
                <a:cubicBezTo>
                  <a:pt x="2468" y="2494"/>
                  <a:pt x="2434" y="2487"/>
                  <a:pt x="2408" y="2511"/>
                </a:cubicBezTo>
                <a:cubicBezTo>
                  <a:pt x="2449" y="2505"/>
                  <a:pt x="2491" y="2506"/>
                  <a:pt x="2530" y="2490"/>
                </a:cubicBezTo>
                <a:cubicBezTo>
                  <a:pt x="2520" y="2490"/>
                  <a:pt x="2510" y="2490"/>
                  <a:pt x="2500" y="2490"/>
                </a:cubicBezTo>
                <a:close/>
                <a:moveTo>
                  <a:pt x="2423" y="2816"/>
                </a:moveTo>
                <a:cubicBezTo>
                  <a:pt x="2435" y="2811"/>
                  <a:pt x="2446" y="2806"/>
                  <a:pt x="2458" y="2801"/>
                </a:cubicBezTo>
                <a:cubicBezTo>
                  <a:pt x="2434" y="2799"/>
                  <a:pt x="2412" y="2803"/>
                  <a:pt x="2390" y="2813"/>
                </a:cubicBezTo>
                <a:cubicBezTo>
                  <a:pt x="2401" y="2814"/>
                  <a:pt x="2412" y="2815"/>
                  <a:pt x="2423" y="2816"/>
                </a:cubicBezTo>
                <a:close/>
                <a:moveTo>
                  <a:pt x="2506" y="2751"/>
                </a:moveTo>
                <a:cubicBezTo>
                  <a:pt x="2465" y="2744"/>
                  <a:pt x="2413" y="2757"/>
                  <a:pt x="2381" y="2784"/>
                </a:cubicBezTo>
                <a:cubicBezTo>
                  <a:pt x="2421" y="2782"/>
                  <a:pt x="2476" y="2782"/>
                  <a:pt x="2506" y="2751"/>
                </a:cubicBezTo>
                <a:close/>
                <a:moveTo>
                  <a:pt x="3037" y="3585"/>
                </a:moveTo>
                <a:cubicBezTo>
                  <a:pt x="3014" y="3582"/>
                  <a:pt x="2992" y="3586"/>
                  <a:pt x="2972" y="3597"/>
                </a:cubicBezTo>
                <a:cubicBezTo>
                  <a:pt x="3057" y="3592"/>
                  <a:pt x="2869" y="3645"/>
                  <a:pt x="2929" y="3697"/>
                </a:cubicBezTo>
                <a:cubicBezTo>
                  <a:pt x="2958" y="3723"/>
                  <a:pt x="2981" y="3699"/>
                  <a:pt x="2995" y="3674"/>
                </a:cubicBezTo>
                <a:cubicBezTo>
                  <a:pt x="3016" y="3635"/>
                  <a:pt x="3058" y="3640"/>
                  <a:pt x="3091" y="3618"/>
                </a:cubicBezTo>
                <a:cubicBezTo>
                  <a:pt x="3076" y="3602"/>
                  <a:pt x="3058" y="3592"/>
                  <a:pt x="3037" y="3585"/>
                </a:cubicBezTo>
                <a:close/>
                <a:moveTo>
                  <a:pt x="2568" y="3953"/>
                </a:moveTo>
                <a:cubicBezTo>
                  <a:pt x="2494" y="3942"/>
                  <a:pt x="2421" y="3964"/>
                  <a:pt x="2349" y="3977"/>
                </a:cubicBezTo>
                <a:cubicBezTo>
                  <a:pt x="2405" y="3995"/>
                  <a:pt x="2520" y="3991"/>
                  <a:pt x="2568" y="3953"/>
                </a:cubicBezTo>
                <a:close/>
                <a:moveTo>
                  <a:pt x="2235" y="3705"/>
                </a:moveTo>
                <a:cubicBezTo>
                  <a:pt x="2243" y="3713"/>
                  <a:pt x="2253" y="3710"/>
                  <a:pt x="2265" y="3704"/>
                </a:cubicBezTo>
                <a:cubicBezTo>
                  <a:pt x="2255" y="3703"/>
                  <a:pt x="2245" y="3706"/>
                  <a:pt x="2235" y="3705"/>
                </a:cubicBezTo>
                <a:close/>
                <a:moveTo>
                  <a:pt x="2524" y="4137"/>
                </a:moveTo>
                <a:cubicBezTo>
                  <a:pt x="2542" y="4165"/>
                  <a:pt x="2657" y="4140"/>
                  <a:pt x="2678" y="4123"/>
                </a:cubicBezTo>
                <a:cubicBezTo>
                  <a:pt x="2629" y="4111"/>
                  <a:pt x="2572" y="4126"/>
                  <a:pt x="2524" y="4137"/>
                </a:cubicBezTo>
                <a:close/>
                <a:moveTo>
                  <a:pt x="2446" y="3947"/>
                </a:moveTo>
                <a:cubicBezTo>
                  <a:pt x="2437" y="3947"/>
                  <a:pt x="2426" y="3952"/>
                  <a:pt x="2417" y="3956"/>
                </a:cubicBezTo>
                <a:cubicBezTo>
                  <a:pt x="2427" y="3953"/>
                  <a:pt x="2436" y="3950"/>
                  <a:pt x="2446" y="3947"/>
                </a:cubicBezTo>
                <a:close/>
                <a:moveTo>
                  <a:pt x="2408" y="3956"/>
                </a:moveTo>
                <a:cubicBezTo>
                  <a:pt x="2393" y="3955"/>
                  <a:pt x="2386" y="3961"/>
                  <a:pt x="2375" y="3965"/>
                </a:cubicBezTo>
                <a:cubicBezTo>
                  <a:pt x="2386" y="3962"/>
                  <a:pt x="2397" y="3959"/>
                  <a:pt x="2408" y="3956"/>
                </a:cubicBezTo>
                <a:close/>
                <a:moveTo>
                  <a:pt x="2375" y="3995"/>
                </a:moveTo>
                <a:cubicBezTo>
                  <a:pt x="2365" y="3999"/>
                  <a:pt x="2355" y="4004"/>
                  <a:pt x="2346" y="4010"/>
                </a:cubicBezTo>
                <a:cubicBezTo>
                  <a:pt x="2356" y="4005"/>
                  <a:pt x="2365" y="4000"/>
                  <a:pt x="2375" y="3995"/>
                </a:cubicBezTo>
                <a:close/>
                <a:moveTo>
                  <a:pt x="2349" y="4016"/>
                </a:moveTo>
                <a:cubicBezTo>
                  <a:pt x="2328" y="4023"/>
                  <a:pt x="2309" y="4034"/>
                  <a:pt x="2292" y="4048"/>
                </a:cubicBezTo>
                <a:cubicBezTo>
                  <a:pt x="2317" y="4062"/>
                  <a:pt x="2369" y="4056"/>
                  <a:pt x="2349" y="4016"/>
                </a:cubicBezTo>
                <a:close/>
                <a:moveTo>
                  <a:pt x="2168" y="4143"/>
                </a:moveTo>
                <a:cubicBezTo>
                  <a:pt x="2183" y="4171"/>
                  <a:pt x="2194" y="4167"/>
                  <a:pt x="2200" y="4132"/>
                </a:cubicBezTo>
                <a:cubicBezTo>
                  <a:pt x="2189" y="4135"/>
                  <a:pt x="2178" y="4139"/>
                  <a:pt x="2168" y="414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8" name="꙱ Greece (Hellenic Republic) (GR) (H)">
            <a:extLst>
              <a:ext uri="{FF2B5EF4-FFF2-40B4-BE49-F238E27FC236}">
                <a16:creationId xmlns:a16="http://schemas.microsoft.com/office/drawing/2014/main" id="{BEB75A92-F30A-4B8D-BB93-728999BB5664}"/>
              </a:ext>
            </a:extLst>
          </p:cNvPr>
          <p:cNvSpPr>
            <a:spLocks noEditPoints="1"/>
          </p:cNvSpPr>
          <p:nvPr/>
        </p:nvSpPr>
        <p:spPr bwMode="auto">
          <a:xfrm>
            <a:off x="4880966" y="1148744"/>
            <a:ext cx="212720" cy="204355"/>
          </a:xfrm>
          <a:custGeom>
            <a:avLst/>
            <a:gdLst>
              <a:gd name="T0" fmla="*/ 233 w 2576"/>
              <a:gd name="T1" fmla="*/ 620 h 2465"/>
              <a:gd name="T2" fmla="*/ 468 w 2576"/>
              <a:gd name="T3" fmla="*/ 320 h 2465"/>
              <a:gd name="T4" fmla="*/ 1004 w 2576"/>
              <a:gd name="T5" fmla="*/ 177 h 2465"/>
              <a:gd name="T6" fmla="*/ 1475 w 2576"/>
              <a:gd name="T7" fmla="*/ 154 h 2465"/>
              <a:gd name="T8" fmla="*/ 1823 w 2576"/>
              <a:gd name="T9" fmla="*/ 56 h 2465"/>
              <a:gd name="T10" fmla="*/ 1914 w 2576"/>
              <a:gd name="T11" fmla="*/ 288 h 2465"/>
              <a:gd name="T12" fmla="*/ 1357 w 2576"/>
              <a:gd name="T13" fmla="*/ 304 h 2465"/>
              <a:gd name="T14" fmla="*/ 1232 w 2576"/>
              <a:gd name="T15" fmla="*/ 487 h 2465"/>
              <a:gd name="T16" fmla="*/ 1105 w 2576"/>
              <a:gd name="T17" fmla="*/ 547 h 2465"/>
              <a:gd name="T18" fmla="*/ 911 w 2576"/>
              <a:gd name="T19" fmla="*/ 470 h 2465"/>
              <a:gd name="T20" fmla="*/ 962 w 2576"/>
              <a:gd name="T21" fmla="*/ 865 h 2465"/>
              <a:gd name="T22" fmla="*/ 1071 w 2576"/>
              <a:gd name="T23" fmla="*/ 1119 h 2465"/>
              <a:gd name="T24" fmla="*/ 1312 w 2576"/>
              <a:gd name="T25" fmla="*/ 1474 h 2465"/>
              <a:gd name="T26" fmla="*/ 1006 w 2576"/>
              <a:gd name="T27" fmla="*/ 1379 h 2465"/>
              <a:gd name="T28" fmla="*/ 1074 w 2576"/>
              <a:gd name="T29" fmla="*/ 1596 h 2465"/>
              <a:gd name="T30" fmla="*/ 1082 w 2576"/>
              <a:gd name="T31" fmla="*/ 1899 h 2465"/>
              <a:gd name="T32" fmla="*/ 742 w 2576"/>
              <a:gd name="T33" fmla="*/ 1698 h 2465"/>
              <a:gd name="T34" fmla="*/ 529 w 2576"/>
              <a:gd name="T35" fmla="*/ 1298 h 2465"/>
              <a:gd name="T36" fmla="*/ 947 w 2576"/>
              <a:gd name="T37" fmla="*/ 1361 h 2465"/>
              <a:gd name="T38" fmla="*/ 822 w 2576"/>
              <a:gd name="T39" fmla="*/ 1192 h 2465"/>
              <a:gd name="T40" fmla="*/ 386 w 2576"/>
              <a:gd name="T41" fmla="*/ 1108 h 2465"/>
              <a:gd name="T42" fmla="*/ 191 w 2576"/>
              <a:gd name="T43" fmla="*/ 879 h 2465"/>
              <a:gd name="T44" fmla="*/ 2568 w 2576"/>
              <a:gd name="T45" fmla="*/ 1904 h 2465"/>
              <a:gd name="T46" fmla="*/ 2286 w 2576"/>
              <a:gd name="T47" fmla="*/ 2124 h 2465"/>
              <a:gd name="T48" fmla="*/ 2191 w 2576"/>
              <a:gd name="T49" fmla="*/ 1732 h 2465"/>
              <a:gd name="T50" fmla="*/ 2129 w 2576"/>
              <a:gd name="T51" fmla="*/ 1477 h 2465"/>
              <a:gd name="T52" fmla="*/ 1983 w 2576"/>
              <a:gd name="T53" fmla="*/ 1008 h 2465"/>
              <a:gd name="T54" fmla="*/ 1869 w 2576"/>
              <a:gd name="T55" fmla="*/ 888 h 2465"/>
              <a:gd name="T56" fmla="*/ 1992 w 2576"/>
              <a:gd name="T57" fmla="*/ 1462 h 2465"/>
              <a:gd name="T58" fmla="*/ 1882 w 2576"/>
              <a:gd name="T59" fmla="*/ 1296 h 2465"/>
              <a:gd name="T60" fmla="*/ 1742 w 2576"/>
              <a:gd name="T61" fmla="*/ 1735 h 2465"/>
              <a:gd name="T62" fmla="*/ 1725 w 2576"/>
              <a:gd name="T63" fmla="*/ 464 h 2465"/>
              <a:gd name="T64" fmla="*/ 1722 w 2576"/>
              <a:gd name="T65" fmla="*/ 1830 h 2465"/>
              <a:gd name="T66" fmla="*/ 1725 w 2576"/>
              <a:gd name="T67" fmla="*/ 1533 h 2465"/>
              <a:gd name="T68" fmla="*/ 1665 w 2576"/>
              <a:gd name="T69" fmla="*/ 1714 h 2465"/>
              <a:gd name="T70" fmla="*/ 1594 w 2576"/>
              <a:gd name="T71" fmla="*/ 1465 h 2465"/>
              <a:gd name="T72" fmla="*/ 1499 w 2576"/>
              <a:gd name="T73" fmla="*/ 1376 h 2465"/>
              <a:gd name="T74" fmla="*/ 1674 w 2576"/>
              <a:gd name="T75" fmla="*/ 637 h 2465"/>
              <a:gd name="T76" fmla="*/ 1511 w 2576"/>
              <a:gd name="T77" fmla="*/ 1708 h 2465"/>
              <a:gd name="T78" fmla="*/ 1472 w 2576"/>
              <a:gd name="T79" fmla="*/ 1076 h 2465"/>
              <a:gd name="T80" fmla="*/ 1431 w 2576"/>
              <a:gd name="T81" fmla="*/ 438 h 2465"/>
              <a:gd name="T82" fmla="*/ 1419 w 2576"/>
              <a:gd name="T83" fmla="*/ 1830 h 2465"/>
              <a:gd name="T84" fmla="*/ 1386 w 2576"/>
              <a:gd name="T85" fmla="*/ 2344 h 2465"/>
              <a:gd name="T86" fmla="*/ 1256 w 2576"/>
              <a:gd name="T87" fmla="*/ 2177 h 2465"/>
              <a:gd name="T88" fmla="*/ 1786 w 2576"/>
              <a:gd name="T89" fmla="*/ 2305 h 2465"/>
              <a:gd name="T90" fmla="*/ 1948 w 2576"/>
              <a:gd name="T91" fmla="*/ 2410 h 2465"/>
              <a:gd name="T92" fmla="*/ 1193 w 2576"/>
              <a:gd name="T93" fmla="*/ 969 h 2465"/>
              <a:gd name="T94" fmla="*/ 968 w 2576"/>
              <a:gd name="T95" fmla="*/ 1052 h 2465"/>
              <a:gd name="T96" fmla="*/ 1364 w 2576"/>
              <a:gd name="T97" fmla="*/ 1254 h 2465"/>
              <a:gd name="T98" fmla="*/ 1170 w 2576"/>
              <a:gd name="T99" fmla="*/ 1183 h 2465"/>
              <a:gd name="T100" fmla="*/ 1018 w 2576"/>
              <a:gd name="T101" fmla="*/ 1925 h 2465"/>
              <a:gd name="T102" fmla="*/ 312 w 2576"/>
              <a:gd name="T103" fmla="*/ 1391 h 2465"/>
              <a:gd name="T104" fmla="*/ 329 w 2576"/>
              <a:gd name="T105" fmla="*/ 1239 h 2465"/>
              <a:gd name="T106" fmla="*/ 273 w 2576"/>
              <a:gd name="T107" fmla="*/ 1216 h 2465"/>
              <a:gd name="T108" fmla="*/ 261 w 2576"/>
              <a:gd name="T109" fmla="*/ 1278 h 2465"/>
              <a:gd name="T110" fmla="*/ 133 w 2576"/>
              <a:gd name="T111" fmla="*/ 853 h 2465"/>
              <a:gd name="T112" fmla="*/ 2301 w 2576"/>
              <a:gd name="T113" fmla="*/ 1744 h 2465"/>
              <a:gd name="T114" fmla="*/ 1758 w 2576"/>
              <a:gd name="T115" fmla="*/ 607 h 2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76" h="2465">
                <a:moveTo>
                  <a:pt x="107" y="752"/>
                </a:moveTo>
                <a:cubicBezTo>
                  <a:pt x="136" y="758"/>
                  <a:pt x="157" y="762"/>
                  <a:pt x="178" y="751"/>
                </a:cubicBezTo>
                <a:cubicBezTo>
                  <a:pt x="222" y="730"/>
                  <a:pt x="149" y="701"/>
                  <a:pt x="217" y="708"/>
                </a:cubicBezTo>
                <a:cubicBezTo>
                  <a:pt x="193" y="648"/>
                  <a:pt x="176" y="651"/>
                  <a:pt x="233" y="620"/>
                </a:cubicBezTo>
                <a:cubicBezTo>
                  <a:pt x="269" y="600"/>
                  <a:pt x="294" y="573"/>
                  <a:pt x="306" y="534"/>
                </a:cubicBezTo>
                <a:cubicBezTo>
                  <a:pt x="324" y="480"/>
                  <a:pt x="344" y="485"/>
                  <a:pt x="378" y="446"/>
                </a:cubicBezTo>
                <a:cubicBezTo>
                  <a:pt x="411" y="409"/>
                  <a:pt x="360" y="364"/>
                  <a:pt x="362" y="325"/>
                </a:cubicBezTo>
                <a:cubicBezTo>
                  <a:pt x="387" y="342"/>
                  <a:pt x="426" y="319"/>
                  <a:pt x="468" y="320"/>
                </a:cubicBezTo>
                <a:cubicBezTo>
                  <a:pt x="560" y="322"/>
                  <a:pt x="607" y="267"/>
                  <a:pt x="684" y="233"/>
                </a:cubicBezTo>
                <a:cubicBezTo>
                  <a:pt x="737" y="209"/>
                  <a:pt x="825" y="249"/>
                  <a:pt x="861" y="211"/>
                </a:cubicBezTo>
                <a:cubicBezTo>
                  <a:pt x="876" y="194"/>
                  <a:pt x="871" y="164"/>
                  <a:pt x="911" y="165"/>
                </a:cubicBezTo>
                <a:cubicBezTo>
                  <a:pt x="942" y="166"/>
                  <a:pt x="973" y="197"/>
                  <a:pt x="1004" y="177"/>
                </a:cubicBezTo>
                <a:cubicBezTo>
                  <a:pt x="1045" y="150"/>
                  <a:pt x="1100" y="167"/>
                  <a:pt x="1144" y="161"/>
                </a:cubicBezTo>
                <a:cubicBezTo>
                  <a:pt x="1187" y="155"/>
                  <a:pt x="1228" y="107"/>
                  <a:pt x="1270" y="94"/>
                </a:cubicBezTo>
                <a:cubicBezTo>
                  <a:pt x="1302" y="84"/>
                  <a:pt x="1357" y="68"/>
                  <a:pt x="1387" y="95"/>
                </a:cubicBezTo>
                <a:cubicBezTo>
                  <a:pt x="1411" y="113"/>
                  <a:pt x="1416" y="167"/>
                  <a:pt x="1475" y="154"/>
                </a:cubicBezTo>
                <a:cubicBezTo>
                  <a:pt x="1523" y="138"/>
                  <a:pt x="1553" y="176"/>
                  <a:pt x="1599" y="186"/>
                </a:cubicBezTo>
                <a:cubicBezTo>
                  <a:pt x="1640" y="194"/>
                  <a:pt x="1677" y="168"/>
                  <a:pt x="1718" y="170"/>
                </a:cubicBezTo>
                <a:cubicBezTo>
                  <a:pt x="1755" y="172"/>
                  <a:pt x="1806" y="183"/>
                  <a:pt x="1839" y="158"/>
                </a:cubicBezTo>
                <a:cubicBezTo>
                  <a:pt x="1879" y="127"/>
                  <a:pt x="1835" y="88"/>
                  <a:pt x="1823" y="56"/>
                </a:cubicBezTo>
                <a:cubicBezTo>
                  <a:pt x="1803" y="0"/>
                  <a:pt x="1883" y="28"/>
                  <a:pt x="1908" y="37"/>
                </a:cubicBezTo>
                <a:cubicBezTo>
                  <a:pt x="1945" y="49"/>
                  <a:pt x="1976" y="108"/>
                  <a:pt x="1987" y="141"/>
                </a:cubicBezTo>
                <a:cubicBezTo>
                  <a:pt x="1988" y="153"/>
                  <a:pt x="1970" y="160"/>
                  <a:pt x="1961" y="164"/>
                </a:cubicBezTo>
                <a:cubicBezTo>
                  <a:pt x="1888" y="197"/>
                  <a:pt x="1928" y="236"/>
                  <a:pt x="1914" y="288"/>
                </a:cubicBezTo>
                <a:cubicBezTo>
                  <a:pt x="1905" y="322"/>
                  <a:pt x="1862" y="364"/>
                  <a:pt x="1831" y="378"/>
                </a:cubicBezTo>
                <a:cubicBezTo>
                  <a:pt x="1849" y="331"/>
                  <a:pt x="1631" y="321"/>
                  <a:pt x="1597" y="308"/>
                </a:cubicBezTo>
                <a:cubicBezTo>
                  <a:pt x="1532" y="282"/>
                  <a:pt x="1533" y="295"/>
                  <a:pt x="1474" y="334"/>
                </a:cubicBezTo>
                <a:cubicBezTo>
                  <a:pt x="1433" y="361"/>
                  <a:pt x="1396" y="285"/>
                  <a:pt x="1357" y="304"/>
                </a:cubicBezTo>
                <a:cubicBezTo>
                  <a:pt x="1304" y="331"/>
                  <a:pt x="1301" y="402"/>
                  <a:pt x="1220" y="373"/>
                </a:cubicBezTo>
                <a:cubicBezTo>
                  <a:pt x="1158" y="350"/>
                  <a:pt x="1163" y="379"/>
                  <a:pt x="1179" y="420"/>
                </a:cubicBezTo>
                <a:cubicBezTo>
                  <a:pt x="1187" y="442"/>
                  <a:pt x="1219" y="426"/>
                  <a:pt x="1202" y="457"/>
                </a:cubicBezTo>
                <a:cubicBezTo>
                  <a:pt x="1190" y="479"/>
                  <a:pt x="1216" y="504"/>
                  <a:pt x="1232" y="487"/>
                </a:cubicBezTo>
                <a:cubicBezTo>
                  <a:pt x="1266" y="451"/>
                  <a:pt x="1350" y="566"/>
                  <a:pt x="1368" y="586"/>
                </a:cubicBezTo>
                <a:cubicBezTo>
                  <a:pt x="1321" y="612"/>
                  <a:pt x="1262" y="511"/>
                  <a:pt x="1213" y="507"/>
                </a:cubicBezTo>
                <a:cubicBezTo>
                  <a:pt x="1101" y="498"/>
                  <a:pt x="1250" y="608"/>
                  <a:pt x="1256" y="640"/>
                </a:cubicBezTo>
                <a:cubicBezTo>
                  <a:pt x="1203" y="657"/>
                  <a:pt x="1149" y="565"/>
                  <a:pt x="1105" y="547"/>
                </a:cubicBezTo>
                <a:cubicBezTo>
                  <a:pt x="1069" y="533"/>
                  <a:pt x="1064" y="556"/>
                  <a:pt x="1078" y="583"/>
                </a:cubicBezTo>
                <a:cubicBezTo>
                  <a:pt x="1099" y="623"/>
                  <a:pt x="1138" y="633"/>
                  <a:pt x="1170" y="660"/>
                </a:cubicBezTo>
                <a:cubicBezTo>
                  <a:pt x="1093" y="692"/>
                  <a:pt x="1074" y="625"/>
                  <a:pt x="1052" y="577"/>
                </a:cubicBezTo>
                <a:cubicBezTo>
                  <a:pt x="1027" y="523"/>
                  <a:pt x="947" y="516"/>
                  <a:pt x="911" y="470"/>
                </a:cubicBezTo>
                <a:cubicBezTo>
                  <a:pt x="935" y="464"/>
                  <a:pt x="946" y="447"/>
                  <a:pt x="941" y="423"/>
                </a:cubicBezTo>
                <a:cubicBezTo>
                  <a:pt x="776" y="446"/>
                  <a:pt x="852" y="630"/>
                  <a:pt x="913" y="710"/>
                </a:cubicBezTo>
                <a:cubicBezTo>
                  <a:pt x="945" y="753"/>
                  <a:pt x="1159" y="948"/>
                  <a:pt x="1006" y="963"/>
                </a:cubicBezTo>
                <a:cubicBezTo>
                  <a:pt x="1072" y="940"/>
                  <a:pt x="1010" y="851"/>
                  <a:pt x="962" y="865"/>
                </a:cubicBezTo>
                <a:cubicBezTo>
                  <a:pt x="899" y="884"/>
                  <a:pt x="953" y="1001"/>
                  <a:pt x="1003" y="981"/>
                </a:cubicBezTo>
                <a:cubicBezTo>
                  <a:pt x="971" y="1022"/>
                  <a:pt x="918" y="1047"/>
                  <a:pt x="867" y="1032"/>
                </a:cubicBezTo>
                <a:cubicBezTo>
                  <a:pt x="901" y="1049"/>
                  <a:pt x="995" y="1075"/>
                  <a:pt x="1009" y="1108"/>
                </a:cubicBezTo>
                <a:cubicBezTo>
                  <a:pt x="1021" y="1135"/>
                  <a:pt x="1053" y="1091"/>
                  <a:pt x="1071" y="1119"/>
                </a:cubicBezTo>
                <a:cubicBezTo>
                  <a:pt x="1088" y="1144"/>
                  <a:pt x="1045" y="1147"/>
                  <a:pt x="1105" y="1164"/>
                </a:cubicBezTo>
                <a:cubicBezTo>
                  <a:pt x="1168" y="1182"/>
                  <a:pt x="1207" y="1218"/>
                  <a:pt x="1267" y="1245"/>
                </a:cubicBezTo>
                <a:cubicBezTo>
                  <a:pt x="1311" y="1265"/>
                  <a:pt x="1308" y="1302"/>
                  <a:pt x="1303" y="1344"/>
                </a:cubicBezTo>
                <a:cubicBezTo>
                  <a:pt x="1297" y="1389"/>
                  <a:pt x="1336" y="1430"/>
                  <a:pt x="1312" y="1474"/>
                </a:cubicBezTo>
                <a:cubicBezTo>
                  <a:pt x="1260" y="1433"/>
                  <a:pt x="1220" y="1366"/>
                  <a:pt x="1151" y="1353"/>
                </a:cubicBezTo>
                <a:cubicBezTo>
                  <a:pt x="1167" y="1381"/>
                  <a:pt x="1152" y="1388"/>
                  <a:pt x="1125" y="1388"/>
                </a:cubicBezTo>
                <a:cubicBezTo>
                  <a:pt x="1126" y="1372"/>
                  <a:pt x="1133" y="1360"/>
                  <a:pt x="1145" y="1352"/>
                </a:cubicBezTo>
                <a:cubicBezTo>
                  <a:pt x="1098" y="1346"/>
                  <a:pt x="1052" y="1382"/>
                  <a:pt x="1006" y="1379"/>
                </a:cubicBezTo>
                <a:cubicBezTo>
                  <a:pt x="1006" y="1420"/>
                  <a:pt x="1043" y="1383"/>
                  <a:pt x="1046" y="1427"/>
                </a:cubicBezTo>
                <a:cubicBezTo>
                  <a:pt x="1048" y="1455"/>
                  <a:pt x="1096" y="1557"/>
                  <a:pt x="1105" y="1483"/>
                </a:cubicBezTo>
                <a:cubicBezTo>
                  <a:pt x="1115" y="1503"/>
                  <a:pt x="1168" y="1525"/>
                  <a:pt x="1149" y="1554"/>
                </a:cubicBezTo>
                <a:cubicBezTo>
                  <a:pt x="1153" y="1547"/>
                  <a:pt x="1059" y="1595"/>
                  <a:pt x="1074" y="1596"/>
                </a:cubicBezTo>
                <a:cubicBezTo>
                  <a:pt x="1033" y="1595"/>
                  <a:pt x="1061" y="1552"/>
                  <a:pt x="1029" y="1539"/>
                </a:cubicBezTo>
                <a:cubicBezTo>
                  <a:pt x="997" y="1527"/>
                  <a:pt x="959" y="1524"/>
                  <a:pt x="932" y="1501"/>
                </a:cubicBezTo>
                <a:cubicBezTo>
                  <a:pt x="925" y="1599"/>
                  <a:pt x="1069" y="1714"/>
                  <a:pt x="1043" y="1818"/>
                </a:cubicBezTo>
                <a:cubicBezTo>
                  <a:pt x="1034" y="1854"/>
                  <a:pt x="1089" y="1865"/>
                  <a:pt x="1082" y="1899"/>
                </a:cubicBezTo>
                <a:cubicBezTo>
                  <a:pt x="1078" y="1914"/>
                  <a:pt x="973" y="1809"/>
                  <a:pt x="964" y="1795"/>
                </a:cubicBezTo>
                <a:cubicBezTo>
                  <a:pt x="912" y="1711"/>
                  <a:pt x="866" y="1844"/>
                  <a:pt x="881" y="1893"/>
                </a:cubicBezTo>
                <a:cubicBezTo>
                  <a:pt x="837" y="1899"/>
                  <a:pt x="821" y="1772"/>
                  <a:pt x="789" y="1749"/>
                </a:cubicBezTo>
                <a:cubicBezTo>
                  <a:pt x="768" y="1735"/>
                  <a:pt x="776" y="1695"/>
                  <a:pt x="742" y="1698"/>
                </a:cubicBezTo>
                <a:cubicBezTo>
                  <a:pt x="698" y="1702"/>
                  <a:pt x="706" y="1759"/>
                  <a:pt x="709" y="1789"/>
                </a:cubicBezTo>
                <a:cubicBezTo>
                  <a:pt x="620" y="1773"/>
                  <a:pt x="590" y="1671"/>
                  <a:pt x="625" y="1597"/>
                </a:cubicBezTo>
                <a:cubicBezTo>
                  <a:pt x="654" y="1538"/>
                  <a:pt x="479" y="1423"/>
                  <a:pt x="451" y="1382"/>
                </a:cubicBezTo>
                <a:cubicBezTo>
                  <a:pt x="486" y="1371"/>
                  <a:pt x="504" y="1321"/>
                  <a:pt x="529" y="1298"/>
                </a:cubicBezTo>
                <a:cubicBezTo>
                  <a:pt x="554" y="1274"/>
                  <a:pt x="583" y="1299"/>
                  <a:pt x="610" y="1276"/>
                </a:cubicBezTo>
                <a:cubicBezTo>
                  <a:pt x="628" y="1259"/>
                  <a:pt x="649" y="1222"/>
                  <a:pt x="679" y="1228"/>
                </a:cubicBezTo>
                <a:cubicBezTo>
                  <a:pt x="733" y="1238"/>
                  <a:pt x="770" y="1294"/>
                  <a:pt x="831" y="1300"/>
                </a:cubicBezTo>
                <a:cubicBezTo>
                  <a:pt x="878" y="1304"/>
                  <a:pt x="909" y="1338"/>
                  <a:pt x="947" y="1361"/>
                </a:cubicBezTo>
                <a:cubicBezTo>
                  <a:pt x="977" y="1379"/>
                  <a:pt x="992" y="1343"/>
                  <a:pt x="1023" y="1324"/>
                </a:cubicBezTo>
                <a:cubicBezTo>
                  <a:pt x="1121" y="1265"/>
                  <a:pt x="985" y="1290"/>
                  <a:pt x="941" y="1262"/>
                </a:cubicBezTo>
                <a:cubicBezTo>
                  <a:pt x="908" y="1242"/>
                  <a:pt x="902" y="1207"/>
                  <a:pt x="876" y="1248"/>
                </a:cubicBezTo>
                <a:cubicBezTo>
                  <a:pt x="861" y="1227"/>
                  <a:pt x="843" y="1208"/>
                  <a:pt x="822" y="1192"/>
                </a:cubicBezTo>
                <a:cubicBezTo>
                  <a:pt x="827" y="1269"/>
                  <a:pt x="716" y="1208"/>
                  <a:pt x="685" y="1215"/>
                </a:cubicBezTo>
                <a:cubicBezTo>
                  <a:pt x="604" y="1233"/>
                  <a:pt x="553" y="1258"/>
                  <a:pt x="510" y="1183"/>
                </a:cubicBezTo>
                <a:cubicBezTo>
                  <a:pt x="505" y="1210"/>
                  <a:pt x="480" y="1230"/>
                  <a:pt x="457" y="1242"/>
                </a:cubicBezTo>
                <a:cubicBezTo>
                  <a:pt x="442" y="1193"/>
                  <a:pt x="429" y="1140"/>
                  <a:pt x="386" y="1108"/>
                </a:cubicBezTo>
                <a:cubicBezTo>
                  <a:pt x="363" y="1091"/>
                  <a:pt x="299" y="1045"/>
                  <a:pt x="332" y="1011"/>
                </a:cubicBezTo>
                <a:cubicBezTo>
                  <a:pt x="345" y="998"/>
                  <a:pt x="507" y="1049"/>
                  <a:pt x="433" y="981"/>
                </a:cubicBezTo>
                <a:cubicBezTo>
                  <a:pt x="410" y="960"/>
                  <a:pt x="324" y="955"/>
                  <a:pt x="329" y="1008"/>
                </a:cubicBezTo>
                <a:cubicBezTo>
                  <a:pt x="305" y="936"/>
                  <a:pt x="238" y="926"/>
                  <a:pt x="191" y="879"/>
                </a:cubicBezTo>
                <a:cubicBezTo>
                  <a:pt x="159" y="846"/>
                  <a:pt x="158" y="764"/>
                  <a:pt x="107" y="752"/>
                </a:cubicBezTo>
                <a:close/>
                <a:moveTo>
                  <a:pt x="2491" y="2062"/>
                </a:moveTo>
                <a:cubicBezTo>
                  <a:pt x="2461" y="2143"/>
                  <a:pt x="2435" y="2052"/>
                  <a:pt x="2431" y="2020"/>
                </a:cubicBezTo>
                <a:cubicBezTo>
                  <a:pt x="2423" y="1959"/>
                  <a:pt x="2516" y="1914"/>
                  <a:pt x="2568" y="1904"/>
                </a:cubicBezTo>
                <a:cubicBezTo>
                  <a:pt x="2576" y="1940"/>
                  <a:pt x="2556" y="1974"/>
                  <a:pt x="2546" y="2007"/>
                </a:cubicBezTo>
                <a:cubicBezTo>
                  <a:pt x="2529" y="2067"/>
                  <a:pt x="2523" y="2017"/>
                  <a:pt x="2491" y="2062"/>
                </a:cubicBezTo>
                <a:close/>
                <a:moveTo>
                  <a:pt x="2274" y="2275"/>
                </a:moveTo>
                <a:cubicBezTo>
                  <a:pt x="2262" y="2219"/>
                  <a:pt x="2264" y="2177"/>
                  <a:pt x="2286" y="2124"/>
                </a:cubicBezTo>
                <a:cubicBezTo>
                  <a:pt x="2294" y="2156"/>
                  <a:pt x="2303" y="2258"/>
                  <a:pt x="2274" y="2275"/>
                </a:cubicBezTo>
                <a:close/>
                <a:moveTo>
                  <a:pt x="2191" y="1732"/>
                </a:moveTo>
                <a:cubicBezTo>
                  <a:pt x="2169" y="1703"/>
                  <a:pt x="2175" y="1693"/>
                  <a:pt x="2209" y="1702"/>
                </a:cubicBezTo>
                <a:cubicBezTo>
                  <a:pt x="2203" y="1712"/>
                  <a:pt x="2197" y="1722"/>
                  <a:pt x="2191" y="1732"/>
                </a:cubicBezTo>
                <a:close/>
                <a:moveTo>
                  <a:pt x="2155" y="1670"/>
                </a:moveTo>
                <a:cubicBezTo>
                  <a:pt x="2145" y="1661"/>
                  <a:pt x="2135" y="1652"/>
                  <a:pt x="2125" y="1643"/>
                </a:cubicBezTo>
                <a:cubicBezTo>
                  <a:pt x="2149" y="1643"/>
                  <a:pt x="2148" y="1651"/>
                  <a:pt x="2155" y="1670"/>
                </a:cubicBezTo>
                <a:close/>
                <a:moveTo>
                  <a:pt x="2129" y="1477"/>
                </a:moveTo>
                <a:cubicBezTo>
                  <a:pt x="2124" y="1471"/>
                  <a:pt x="2016" y="1440"/>
                  <a:pt x="2082" y="1422"/>
                </a:cubicBezTo>
                <a:cubicBezTo>
                  <a:pt x="2117" y="1412"/>
                  <a:pt x="2154" y="1439"/>
                  <a:pt x="2188" y="1429"/>
                </a:cubicBezTo>
                <a:cubicBezTo>
                  <a:pt x="2178" y="1455"/>
                  <a:pt x="2156" y="1474"/>
                  <a:pt x="2129" y="1477"/>
                </a:cubicBezTo>
                <a:close/>
                <a:moveTo>
                  <a:pt x="1983" y="1008"/>
                </a:moveTo>
                <a:cubicBezTo>
                  <a:pt x="1949" y="1004"/>
                  <a:pt x="1919" y="987"/>
                  <a:pt x="1891" y="969"/>
                </a:cubicBezTo>
                <a:cubicBezTo>
                  <a:pt x="1900" y="962"/>
                  <a:pt x="1911" y="955"/>
                  <a:pt x="1921" y="948"/>
                </a:cubicBezTo>
                <a:cubicBezTo>
                  <a:pt x="1894" y="946"/>
                  <a:pt x="1859" y="961"/>
                  <a:pt x="1835" y="943"/>
                </a:cubicBezTo>
                <a:cubicBezTo>
                  <a:pt x="1789" y="911"/>
                  <a:pt x="1840" y="896"/>
                  <a:pt x="1869" y="888"/>
                </a:cubicBezTo>
                <a:cubicBezTo>
                  <a:pt x="1961" y="863"/>
                  <a:pt x="1989" y="898"/>
                  <a:pt x="2039" y="987"/>
                </a:cubicBezTo>
                <a:cubicBezTo>
                  <a:pt x="2015" y="972"/>
                  <a:pt x="1994" y="985"/>
                  <a:pt x="1983" y="1008"/>
                </a:cubicBezTo>
                <a:close/>
                <a:moveTo>
                  <a:pt x="1888" y="1524"/>
                </a:moveTo>
                <a:cubicBezTo>
                  <a:pt x="1892" y="1471"/>
                  <a:pt x="1956" y="1479"/>
                  <a:pt x="1992" y="1462"/>
                </a:cubicBezTo>
                <a:cubicBezTo>
                  <a:pt x="1975" y="1500"/>
                  <a:pt x="1927" y="1521"/>
                  <a:pt x="1888" y="1524"/>
                </a:cubicBezTo>
                <a:close/>
                <a:moveTo>
                  <a:pt x="1882" y="1296"/>
                </a:moveTo>
                <a:cubicBezTo>
                  <a:pt x="1816" y="1270"/>
                  <a:pt x="1896" y="1194"/>
                  <a:pt x="1823" y="1165"/>
                </a:cubicBezTo>
                <a:cubicBezTo>
                  <a:pt x="1900" y="1065"/>
                  <a:pt x="1959" y="1248"/>
                  <a:pt x="1882" y="1296"/>
                </a:cubicBezTo>
                <a:close/>
                <a:moveTo>
                  <a:pt x="1847" y="1789"/>
                </a:moveTo>
                <a:cubicBezTo>
                  <a:pt x="1858" y="1756"/>
                  <a:pt x="1891" y="1741"/>
                  <a:pt x="1924" y="1741"/>
                </a:cubicBezTo>
                <a:cubicBezTo>
                  <a:pt x="1895" y="1753"/>
                  <a:pt x="1874" y="1775"/>
                  <a:pt x="1847" y="1789"/>
                </a:cubicBezTo>
                <a:close/>
                <a:moveTo>
                  <a:pt x="1742" y="1735"/>
                </a:moveTo>
                <a:cubicBezTo>
                  <a:pt x="1731" y="1720"/>
                  <a:pt x="1709" y="1693"/>
                  <a:pt x="1720" y="1672"/>
                </a:cubicBezTo>
                <a:cubicBezTo>
                  <a:pt x="1726" y="1660"/>
                  <a:pt x="1758" y="1633"/>
                  <a:pt x="1771" y="1644"/>
                </a:cubicBezTo>
                <a:cubicBezTo>
                  <a:pt x="1794" y="1662"/>
                  <a:pt x="1762" y="1726"/>
                  <a:pt x="1742" y="1735"/>
                </a:cubicBezTo>
                <a:close/>
                <a:moveTo>
                  <a:pt x="1725" y="464"/>
                </a:moveTo>
                <a:cubicBezTo>
                  <a:pt x="1725" y="474"/>
                  <a:pt x="1725" y="484"/>
                  <a:pt x="1725" y="494"/>
                </a:cubicBezTo>
                <a:cubicBezTo>
                  <a:pt x="1701" y="499"/>
                  <a:pt x="1683" y="486"/>
                  <a:pt x="1680" y="461"/>
                </a:cubicBezTo>
                <a:cubicBezTo>
                  <a:pt x="1695" y="457"/>
                  <a:pt x="1710" y="458"/>
                  <a:pt x="1725" y="464"/>
                </a:cubicBezTo>
                <a:close/>
                <a:moveTo>
                  <a:pt x="1722" y="1830"/>
                </a:moveTo>
                <a:cubicBezTo>
                  <a:pt x="1712" y="1822"/>
                  <a:pt x="1702" y="1814"/>
                  <a:pt x="1692" y="1806"/>
                </a:cubicBezTo>
                <a:cubicBezTo>
                  <a:pt x="1714" y="1793"/>
                  <a:pt x="1736" y="1804"/>
                  <a:pt x="1722" y="1830"/>
                </a:cubicBezTo>
                <a:close/>
                <a:moveTo>
                  <a:pt x="1704" y="1560"/>
                </a:moveTo>
                <a:cubicBezTo>
                  <a:pt x="1681" y="1529"/>
                  <a:pt x="1688" y="1520"/>
                  <a:pt x="1725" y="1533"/>
                </a:cubicBezTo>
                <a:cubicBezTo>
                  <a:pt x="1718" y="1542"/>
                  <a:pt x="1711" y="1551"/>
                  <a:pt x="1704" y="1560"/>
                </a:cubicBezTo>
                <a:close/>
                <a:moveTo>
                  <a:pt x="1665" y="1714"/>
                </a:moveTo>
                <a:cubicBezTo>
                  <a:pt x="1639" y="1694"/>
                  <a:pt x="1642" y="1669"/>
                  <a:pt x="1671" y="1655"/>
                </a:cubicBezTo>
                <a:cubicBezTo>
                  <a:pt x="1689" y="1675"/>
                  <a:pt x="1686" y="1698"/>
                  <a:pt x="1665" y="1714"/>
                </a:cubicBezTo>
                <a:close/>
                <a:moveTo>
                  <a:pt x="1603" y="1851"/>
                </a:moveTo>
                <a:cubicBezTo>
                  <a:pt x="1592" y="1845"/>
                  <a:pt x="1581" y="1839"/>
                  <a:pt x="1570" y="1833"/>
                </a:cubicBezTo>
                <a:cubicBezTo>
                  <a:pt x="1592" y="1831"/>
                  <a:pt x="1590" y="1840"/>
                  <a:pt x="1603" y="1851"/>
                </a:cubicBezTo>
                <a:close/>
                <a:moveTo>
                  <a:pt x="1594" y="1465"/>
                </a:moveTo>
                <a:cubicBezTo>
                  <a:pt x="1622" y="1473"/>
                  <a:pt x="1664" y="1470"/>
                  <a:pt x="1665" y="1509"/>
                </a:cubicBezTo>
                <a:cubicBezTo>
                  <a:pt x="1634" y="1515"/>
                  <a:pt x="1604" y="1494"/>
                  <a:pt x="1594" y="1465"/>
                </a:cubicBezTo>
                <a:close/>
                <a:moveTo>
                  <a:pt x="1582" y="1462"/>
                </a:moveTo>
                <a:cubicBezTo>
                  <a:pt x="1555" y="1433"/>
                  <a:pt x="1532" y="1399"/>
                  <a:pt x="1499" y="1376"/>
                </a:cubicBezTo>
                <a:cubicBezTo>
                  <a:pt x="1507" y="1366"/>
                  <a:pt x="1517" y="1358"/>
                  <a:pt x="1529" y="1352"/>
                </a:cubicBezTo>
                <a:cubicBezTo>
                  <a:pt x="1543" y="1399"/>
                  <a:pt x="1618" y="1399"/>
                  <a:pt x="1582" y="1462"/>
                </a:cubicBezTo>
                <a:close/>
                <a:moveTo>
                  <a:pt x="1576" y="640"/>
                </a:moveTo>
                <a:cubicBezTo>
                  <a:pt x="1610" y="635"/>
                  <a:pt x="1642" y="654"/>
                  <a:pt x="1674" y="637"/>
                </a:cubicBezTo>
                <a:cubicBezTo>
                  <a:pt x="1663" y="656"/>
                  <a:pt x="1657" y="677"/>
                  <a:pt x="1657" y="699"/>
                </a:cubicBezTo>
                <a:cubicBezTo>
                  <a:pt x="1611" y="674"/>
                  <a:pt x="1541" y="728"/>
                  <a:pt x="1576" y="640"/>
                </a:cubicBezTo>
                <a:close/>
                <a:moveTo>
                  <a:pt x="1526" y="1738"/>
                </a:moveTo>
                <a:cubicBezTo>
                  <a:pt x="1521" y="1728"/>
                  <a:pt x="1516" y="1718"/>
                  <a:pt x="1511" y="1708"/>
                </a:cubicBezTo>
                <a:cubicBezTo>
                  <a:pt x="1545" y="1708"/>
                  <a:pt x="1550" y="1718"/>
                  <a:pt x="1526" y="1738"/>
                </a:cubicBezTo>
                <a:close/>
                <a:moveTo>
                  <a:pt x="1445" y="1079"/>
                </a:moveTo>
                <a:cubicBezTo>
                  <a:pt x="1443" y="1045"/>
                  <a:pt x="1397" y="1044"/>
                  <a:pt x="1410" y="1008"/>
                </a:cubicBezTo>
                <a:cubicBezTo>
                  <a:pt x="1447" y="1010"/>
                  <a:pt x="1459" y="1048"/>
                  <a:pt x="1472" y="1076"/>
                </a:cubicBezTo>
                <a:cubicBezTo>
                  <a:pt x="1463" y="1077"/>
                  <a:pt x="1454" y="1078"/>
                  <a:pt x="1445" y="1079"/>
                </a:cubicBezTo>
                <a:close/>
                <a:moveTo>
                  <a:pt x="1431" y="438"/>
                </a:moveTo>
                <a:cubicBezTo>
                  <a:pt x="1390" y="426"/>
                  <a:pt x="1385" y="350"/>
                  <a:pt x="1437" y="360"/>
                </a:cubicBezTo>
                <a:cubicBezTo>
                  <a:pt x="1483" y="370"/>
                  <a:pt x="1474" y="431"/>
                  <a:pt x="1431" y="438"/>
                </a:cubicBezTo>
                <a:close/>
                <a:moveTo>
                  <a:pt x="1419" y="1830"/>
                </a:moveTo>
                <a:cubicBezTo>
                  <a:pt x="1419" y="1819"/>
                  <a:pt x="1419" y="1808"/>
                  <a:pt x="1419" y="1797"/>
                </a:cubicBezTo>
                <a:cubicBezTo>
                  <a:pt x="1440" y="1818"/>
                  <a:pt x="1465" y="1815"/>
                  <a:pt x="1481" y="1792"/>
                </a:cubicBezTo>
                <a:cubicBezTo>
                  <a:pt x="1483" y="1831"/>
                  <a:pt x="1445" y="1823"/>
                  <a:pt x="1419" y="1830"/>
                </a:cubicBezTo>
                <a:close/>
                <a:moveTo>
                  <a:pt x="1389" y="1518"/>
                </a:moveTo>
                <a:cubicBezTo>
                  <a:pt x="1377" y="1494"/>
                  <a:pt x="1390" y="1475"/>
                  <a:pt x="1413" y="1465"/>
                </a:cubicBezTo>
                <a:cubicBezTo>
                  <a:pt x="1417" y="1488"/>
                  <a:pt x="1409" y="1506"/>
                  <a:pt x="1389" y="1518"/>
                </a:cubicBezTo>
                <a:close/>
                <a:moveTo>
                  <a:pt x="1386" y="2344"/>
                </a:moveTo>
                <a:cubicBezTo>
                  <a:pt x="1347" y="2352"/>
                  <a:pt x="1264" y="2347"/>
                  <a:pt x="1226" y="2331"/>
                </a:cubicBezTo>
                <a:cubicBezTo>
                  <a:pt x="1188" y="2314"/>
                  <a:pt x="1213" y="2252"/>
                  <a:pt x="1214" y="2222"/>
                </a:cubicBezTo>
                <a:cubicBezTo>
                  <a:pt x="1224" y="2228"/>
                  <a:pt x="1234" y="2234"/>
                  <a:pt x="1244" y="2240"/>
                </a:cubicBezTo>
                <a:cubicBezTo>
                  <a:pt x="1255" y="2220"/>
                  <a:pt x="1259" y="2200"/>
                  <a:pt x="1256" y="2177"/>
                </a:cubicBezTo>
                <a:cubicBezTo>
                  <a:pt x="1280" y="2250"/>
                  <a:pt x="1339" y="2220"/>
                  <a:pt x="1395" y="2213"/>
                </a:cubicBezTo>
                <a:cubicBezTo>
                  <a:pt x="1340" y="2235"/>
                  <a:pt x="1381" y="2244"/>
                  <a:pt x="1404" y="2266"/>
                </a:cubicBezTo>
                <a:cubicBezTo>
                  <a:pt x="1439" y="2298"/>
                  <a:pt x="1473" y="2292"/>
                  <a:pt x="1515" y="2277"/>
                </a:cubicBezTo>
                <a:cubicBezTo>
                  <a:pt x="1604" y="2245"/>
                  <a:pt x="1697" y="2301"/>
                  <a:pt x="1786" y="2305"/>
                </a:cubicBezTo>
                <a:cubicBezTo>
                  <a:pt x="1811" y="2306"/>
                  <a:pt x="1859" y="2281"/>
                  <a:pt x="1860" y="2325"/>
                </a:cubicBezTo>
                <a:cubicBezTo>
                  <a:pt x="1860" y="2343"/>
                  <a:pt x="1848" y="2367"/>
                  <a:pt x="1875" y="2365"/>
                </a:cubicBezTo>
                <a:cubicBezTo>
                  <a:pt x="1917" y="2362"/>
                  <a:pt x="1964" y="2325"/>
                  <a:pt x="2005" y="2333"/>
                </a:cubicBezTo>
                <a:cubicBezTo>
                  <a:pt x="2018" y="2335"/>
                  <a:pt x="2068" y="2411"/>
                  <a:pt x="1948" y="2410"/>
                </a:cubicBezTo>
                <a:cubicBezTo>
                  <a:pt x="1863" y="2410"/>
                  <a:pt x="1780" y="2418"/>
                  <a:pt x="1696" y="2435"/>
                </a:cubicBezTo>
                <a:cubicBezTo>
                  <a:pt x="1540" y="2465"/>
                  <a:pt x="1601" y="2402"/>
                  <a:pt x="1547" y="2377"/>
                </a:cubicBezTo>
                <a:cubicBezTo>
                  <a:pt x="1497" y="2353"/>
                  <a:pt x="1439" y="2357"/>
                  <a:pt x="1386" y="2344"/>
                </a:cubicBezTo>
                <a:close/>
                <a:moveTo>
                  <a:pt x="1193" y="969"/>
                </a:moveTo>
                <a:cubicBezTo>
                  <a:pt x="1183" y="961"/>
                  <a:pt x="1173" y="952"/>
                  <a:pt x="1163" y="942"/>
                </a:cubicBezTo>
                <a:cubicBezTo>
                  <a:pt x="1186" y="937"/>
                  <a:pt x="1199" y="945"/>
                  <a:pt x="1193" y="969"/>
                </a:cubicBezTo>
                <a:close/>
                <a:moveTo>
                  <a:pt x="1170" y="1183"/>
                </a:moveTo>
                <a:cubicBezTo>
                  <a:pt x="1183" y="1122"/>
                  <a:pt x="1018" y="1009"/>
                  <a:pt x="968" y="1052"/>
                </a:cubicBezTo>
                <a:cubicBezTo>
                  <a:pt x="992" y="1025"/>
                  <a:pt x="1019" y="983"/>
                  <a:pt x="1059" y="982"/>
                </a:cubicBezTo>
                <a:cubicBezTo>
                  <a:pt x="1106" y="980"/>
                  <a:pt x="1124" y="1035"/>
                  <a:pt x="1152" y="1062"/>
                </a:cubicBezTo>
                <a:cubicBezTo>
                  <a:pt x="1193" y="1102"/>
                  <a:pt x="1254" y="1086"/>
                  <a:pt x="1303" y="1109"/>
                </a:cubicBezTo>
                <a:cubicBezTo>
                  <a:pt x="1360" y="1135"/>
                  <a:pt x="1333" y="1211"/>
                  <a:pt x="1364" y="1254"/>
                </a:cubicBezTo>
                <a:cubicBezTo>
                  <a:pt x="1389" y="1289"/>
                  <a:pt x="1441" y="1278"/>
                  <a:pt x="1460" y="1322"/>
                </a:cubicBezTo>
                <a:cubicBezTo>
                  <a:pt x="1487" y="1382"/>
                  <a:pt x="1394" y="1333"/>
                  <a:pt x="1381" y="1321"/>
                </a:cubicBezTo>
                <a:cubicBezTo>
                  <a:pt x="1351" y="1293"/>
                  <a:pt x="1331" y="1227"/>
                  <a:pt x="1296" y="1210"/>
                </a:cubicBezTo>
                <a:cubicBezTo>
                  <a:pt x="1258" y="1191"/>
                  <a:pt x="1196" y="1228"/>
                  <a:pt x="1170" y="1183"/>
                </a:cubicBezTo>
                <a:close/>
                <a:moveTo>
                  <a:pt x="1152" y="1465"/>
                </a:moveTo>
                <a:cubicBezTo>
                  <a:pt x="1144" y="1455"/>
                  <a:pt x="1137" y="1444"/>
                  <a:pt x="1131" y="1432"/>
                </a:cubicBezTo>
                <a:cubicBezTo>
                  <a:pt x="1164" y="1423"/>
                  <a:pt x="1171" y="1434"/>
                  <a:pt x="1152" y="1465"/>
                </a:cubicBezTo>
                <a:close/>
                <a:moveTo>
                  <a:pt x="1018" y="1925"/>
                </a:moveTo>
                <a:cubicBezTo>
                  <a:pt x="1039" y="1949"/>
                  <a:pt x="1068" y="1994"/>
                  <a:pt x="1018" y="2005"/>
                </a:cubicBezTo>
                <a:cubicBezTo>
                  <a:pt x="1012" y="1981"/>
                  <a:pt x="988" y="1945"/>
                  <a:pt x="1018" y="1925"/>
                </a:cubicBezTo>
                <a:close/>
                <a:moveTo>
                  <a:pt x="374" y="1474"/>
                </a:moveTo>
                <a:cubicBezTo>
                  <a:pt x="345" y="1456"/>
                  <a:pt x="308" y="1430"/>
                  <a:pt x="312" y="1391"/>
                </a:cubicBezTo>
                <a:cubicBezTo>
                  <a:pt x="374" y="1391"/>
                  <a:pt x="411" y="1424"/>
                  <a:pt x="374" y="1474"/>
                </a:cubicBezTo>
                <a:close/>
                <a:moveTo>
                  <a:pt x="329" y="1239"/>
                </a:moveTo>
                <a:cubicBezTo>
                  <a:pt x="314" y="1222"/>
                  <a:pt x="304" y="1202"/>
                  <a:pt x="297" y="1180"/>
                </a:cubicBezTo>
                <a:cubicBezTo>
                  <a:pt x="312" y="1197"/>
                  <a:pt x="323" y="1217"/>
                  <a:pt x="329" y="1239"/>
                </a:cubicBezTo>
                <a:close/>
                <a:moveTo>
                  <a:pt x="314" y="1052"/>
                </a:moveTo>
                <a:cubicBezTo>
                  <a:pt x="330" y="1071"/>
                  <a:pt x="327" y="1157"/>
                  <a:pt x="291" y="1131"/>
                </a:cubicBezTo>
                <a:cubicBezTo>
                  <a:pt x="270" y="1116"/>
                  <a:pt x="283" y="1046"/>
                  <a:pt x="314" y="1052"/>
                </a:cubicBezTo>
                <a:close/>
                <a:moveTo>
                  <a:pt x="273" y="1216"/>
                </a:moveTo>
                <a:cubicBezTo>
                  <a:pt x="273" y="1206"/>
                  <a:pt x="273" y="1196"/>
                  <a:pt x="273" y="1186"/>
                </a:cubicBezTo>
                <a:cubicBezTo>
                  <a:pt x="295" y="1204"/>
                  <a:pt x="284" y="1235"/>
                  <a:pt x="304" y="1251"/>
                </a:cubicBezTo>
                <a:cubicBezTo>
                  <a:pt x="326" y="1269"/>
                  <a:pt x="348" y="1288"/>
                  <a:pt x="356" y="1316"/>
                </a:cubicBezTo>
                <a:cubicBezTo>
                  <a:pt x="330" y="1327"/>
                  <a:pt x="259" y="1318"/>
                  <a:pt x="261" y="1278"/>
                </a:cubicBezTo>
                <a:cubicBezTo>
                  <a:pt x="251" y="1284"/>
                  <a:pt x="241" y="1290"/>
                  <a:pt x="231" y="1296"/>
                </a:cubicBezTo>
                <a:cubicBezTo>
                  <a:pt x="203" y="1242"/>
                  <a:pt x="255" y="1251"/>
                  <a:pt x="273" y="1216"/>
                </a:cubicBezTo>
                <a:close/>
                <a:moveTo>
                  <a:pt x="101" y="833"/>
                </a:moveTo>
                <a:cubicBezTo>
                  <a:pt x="112" y="839"/>
                  <a:pt x="122" y="846"/>
                  <a:pt x="133" y="853"/>
                </a:cubicBezTo>
                <a:cubicBezTo>
                  <a:pt x="76" y="864"/>
                  <a:pt x="0" y="766"/>
                  <a:pt x="3" y="714"/>
                </a:cubicBezTo>
                <a:cubicBezTo>
                  <a:pt x="118" y="702"/>
                  <a:pt x="20" y="806"/>
                  <a:pt x="101" y="833"/>
                </a:cubicBezTo>
                <a:close/>
                <a:moveTo>
                  <a:pt x="2197" y="1821"/>
                </a:moveTo>
                <a:cubicBezTo>
                  <a:pt x="2149" y="1776"/>
                  <a:pt x="2269" y="1736"/>
                  <a:pt x="2301" y="1744"/>
                </a:cubicBezTo>
                <a:cubicBezTo>
                  <a:pt x="2275" y="1764"/>
                  <a:pt x="2199" y="1782"/>
                  <a:pt x="2197" y="1821"/>
                </a:cubicBezTo>
                <a:close/>
                <a:moveTo>
                  <a:pt x="1758" y="607"/>
                </a:moveTo>
                <a:cubicBezTo>
                  <a:pt x="1734" y="568"/>
                  <a:pt x="1810" y="526"/>
                  <a:pt x="1825" y="567"/>
                </a:cubicBezTo>
                <a:cubicBezTo>
                  <a:pt x="1833" y="590"/>
                  <a:pt x="1772" y="606"/>
                  <a:pt x="1758" y="60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9" name="꙱ Gibraltar (GI) (H)">
            <a:extLst>
              <a:ext uri="{FF2B5EF4-FFF2-40B4-BE49-F238E27FC236}">
                <a16:creationId xmlns:a16="http://schemas.microsoft.com/office/drawing/2014/main" id="{4C2F476D-588B-41B8-830D-BC74D363D527}"/>
              </a:ext>
            </a:extLst>
          </p:cNvPr>
          <p:cNvSpPr>
            <a:spLocks/>
          </p:cNvSpPr>
          <p:nvPr/>
        </p:nvSpPr>
        <p:spPr bwMode="auto">
          <a:xfrm>
            <a:off x="4273878" y="1314857"/>
            <a:ext cx="1195" cy="3586"/>
          </a:xfrm>
          <a:custGeom>
            <a:avLst/>
            <a:gdLst>
              <a:gd name="T0" fmla="*/ 0 w 26"/>
              <a:gd name="T1" fmla="*/ 10 h 45"/>
              <a:gd name="T2" fmla="*/ 26 w 26"/>
              <a:gd name="T3" fmla="*/ 0 h 45"/>
              <a:gd name="T4" fmla="*/ 0 w 26"/>
              <a:gd name="T5" fmla="*/ 1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45">
                <a:moveTo>
                  <a:pt x="0" y="10"/>
                </a:moveTo>
                <a:cubicBezTo>
                  <a:pt x="10" y="10"/>
                  <a:pt x="18" y="13"/>
                  <a:pt x="26" y="0"/>
                </a:cubicBezTo>
                <a:cubicBezTo>
                  <a:pt x="18" y="35"/>
                  <a:pt x="12" y="45"/>
                  <a:pt x="0" y="1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0" name="꙱ Ghana (Republic of Ghana) (GH) (H)">
            <a:extLst>
              <a:ext uri="{FF2B5EF4-FFF2-40B4-BE49-F238E27FC236}">
                <a16:creationId xmlns:a16="http://schemas.microsoft.com/office/drawing/2014/main" id="{3321FE07-1D38-44B0-AAB5-C69A4E3D87BE}"/>
              </a:ext>
            </a:extLst>
          </p:cNvPr>
          <p:cNvSpPr>
            <a:spLocks/>
          </p:cNvSpPr>
          <p:nvPr/>
        </p:nvSpPr>
        <p:spPr bwMode="auto">
          <a:xfrm>
            <a:off x="4306145" y="2049816"/>
            <a:ext cx="119506" cy="192404"/>
          </a:xfrm>
          <a:custGeom>
            <a:avLst/>
            <a:gdLst>
              <a:gd name="T0" fmla="*/ 1154 w 1451"/>
              <a:gd name="T1" fmla="*/ 443 h 2331"/>
              <a:gd name="T2" fmla="*/ 1142 w 1451"/>
              <a:gd name="T3" fmla="*/ 566 h 2331"/>
              <a:gd name="T4" fmla="*/ 1097 w 1451"/>
              <a:gd name="T5" fmla="*/ 616 h 2331"/>
              <a:gd name="T6" fmla="*/ 1190 w 1451"/>
              <a:gd name="T7" fmla="*/ 618 h 2331"/>
              <a:gd name="T8" fmla="*/ 1189 w 1451"/>
              <a:gd name="T9" fmla="*/ 708 h 2331"/>
              <a:gd name="T10" fmla="*/ 1145 w 1451"/>
              <a:gd name="T11" fmla="*/ 857 h 2331"/>
              <a:gd name="T12" fmla="*/ 1247 w 1451"/>
              <a:gd name="T13" fmla="*/ 1001 h 2331"/>
              <a:gd name="T14" fmla="*/ 1220 w 1451"/>
              <a:gd name="T15" fmla="*/ 1155 h 2331"/>
              <a:gd name="T16" fmla="*/ 1185 w 1451"/>
              <a:gd name="T17" fmla="*/ 1299 h 2331"/>
              <a:gd name="T18" fmla="*/ 1229 w 1451"/>
              <a:gd name="T19" fmla="*/ 1395 h 2331"/>
              <a:gd name="T20" fmla="*/ 1349 w 1451"/>
              <a:gd name="T21" fmla="*/ 1750 h 2331"/>
              <a:gd name="T22" fmla="*/ 1342 w 1451"/>
              <a:gd name="T23" fmla="*/ 1862 h 2331"/>
              <a:gd name="T24" fmla="*/ 1256 w 1451"/>
              <a:gd name="T25" fmla="*/ 1929 h 2331"/>
              <a:gd name="T26" fmla="*/ 1226 w 1451"/>
              <a:gd name="T27" fmla="*/ 1889 h 2331"/>
              <a:gd name="T28" fmla="*/ 1135 w 1451"/>
              <a:gd name="T29" fmla="*/ 1934 h 2331"/>
              <a:gd name="T30" fmla="*/ 817 w 1451"/>
              <a:gd name="T31" fmla="*/ 2094 h 2331"/>
              <a:gd name="T32" fmla="*/ 502 w 1451"/>
              <a:gd name="T33" fmla="*/ 2209 h 2331"/>
              <a:gd name="T34" fmla="*/ 332 w 1451"/>
              <a:gd name="T35" fmla="*/ 2265 h 2331"/>
              <a:gd name="T36" fmla="*/ 101 w 1451"/>
              <a:gd name="T37" fmla="*/ 2160 h 2331"/>
              <a:gd name="T38" fmla="*/ 159 w 1451"/>
              <a:gd name="T39" fmla="*/ 2154 h 2331"/>
              <a:gd name="T40" fmla="*/ 95 w 1451"/>
              <a:gd name="T41" fmla="*/ 1974 h 2331"/>
              <a:gd name="T42" fmla="*/ 26 w 1451"/>
              <a:gd name="T43" fmla="*/ 1750 h 2331"/>
              <a:gd name="T44" fmla="*/ 44 w 1451"/>
              <a:gd name="T45" fmla="*/ 1473 h 2331"/>
              <a:gd name="T46" fmla="*/ 90 w 1451"/>
              <a:gd name="T47" fmla="*/ 1280 h 2331"/>
              <a:gd name="T48" fmla="*/ 218 w 1451"/>
              <a:gd name="T49" fmla="*/ 1081 h 2331"/>
              <a:gd name="T50" fmla="*/ 204 w 1451"/>
              <a:gd name="T51" fmla="*/ 829 h 2331"/>
              <a:gd name="T52" fmla="*/ 170 w 1451"/>
              <a:gd name="T53" fmla="*/ 753 h 2331"/>
              <a:gd name="T54" fmla="*/ 179 w 1451"/>
              <a:gd name="T55" fmla="*/ 662 h 2331"/>
              <a:gd name="T56" fmla="*/ 164 w 1451"/>
              <a:gd name="T57" fmla="*/ 477 h 2331"/>
              <a:gd name="T58" fmla="*/ 137 w 1451"/>
              <a:gd name="T59" fmla="*/ 260 h 2331"/>
              <a:gd name="T60" fmla="*/ 116 w 1451"/>
              <a:gd name="T61" fmla="*/ 155 h 2331"/>
              <a:gd name="T62" fmla="*/ 144 w 1451"/>
              <a:gd name="T63" fmla="*/ 55 h 2331"/>
              <a:gd name="T64" fmla="*/ 666 w 1451"/>
              <a:gd name="T65" fmla="*/ 54 h 2331"/>
              <a:gd name="T66" fmla="*/ 816 w 1451"/>
              <a:gd name="T67" fmla="*/ 70 h 2331"/>
              <a:gd name="T68" fmla="*/ 991 w 1451"/>
              <a:gd name="T69" fmla="*/ 13 h 2331"/>
              <a:gd name="T70" fmla="*/ 1037 w 1451"/>
              <a:gd name="T71" fmla="*/ 37 h 2331"/>
              <a:gd name="T72" fmla="*/ 1014 w 1451"/>
              <a:gd name="T73" fmla="*/ 132 h 2331"/>
              <a:gd name="T74" fmla="*/ 1100 w 1451"/>
              <a:gd name="T75" fmla="*/ 272 h 2331"/>
              <a:gd name="T76" fmla="*/ 1151 w 1451"/>
              <a:gd name="T77" fmla="*/ 392 h 2331"/>
              <a:gd name="T78" fmla="*/ 1154 w 1451"/>
              <a:gd name="T79" fmla="*/ 443 h 2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1" h="2331">
                <a:moveTo>
                  <a:pt x="1154" y="443"/>
                </a:moveTo>
                <a:cubicBezTo>
                  <a:pt x="1149" y="484"/>
                  <a:pt x="1135" y="533"/>
                  <a:pt x="1142" y="566"/>
                </a:cubicBezTo>
                <a:cubicBezTo>
                  <a:pt x="1098" y="560"/>
                  <a:pt x="1116" y="591"/>
                  <a:pt x="1097" y="616"/>
                </a:cubicBezTo>
                <a:cubicBezTo>
                  <a:pt x="1132" y="622"/>
                  <a:pt x="1167" y="571"/>
                  <a:pt x="1190" y="618"/>
                </a:cubicBezTo>
                <a:cubicBezTo>
                  <a:pt x="1202" y="642"/>
                  <a:pt x="1200" y="683"/>
                  <a:pt x="1189" y="708"/>
                </a:cubicBezTo>
                <a:cubicBezTo>
                  <a:pt x="1168" y="752"/>
                  <a:pt x="1214" y="850"/>
                  <a:pt x="1145" y="857"/>
                </a:cubicBezTo>
                <a:cubicBezTo>
                  <a:pt x="1167" y="913"/>
                  <a:pt x="1228" y="939"/>
                  <a:pt x="1247" y="1001"/>
                </a:cubicBezTo>
                <a:cubicBezTo>
                  <a:pt x="1260" y="1045"/>
                  <a:pt x="1201" y="1000"/>
                  <a:pt x="1220" y="1155"/>
                </a:cubicBezTo>
                <a:cubicBezTo>
                  <a:pt x="1227" y="1215"/>
                  <a:pt x="1196" y="1245"/>
                  <a:pt x="1185" y="1299"/>
                </a:cubicBezTo>
                <a:cubicBezTo>
                  <a:pt x="1176" y="1344"/>
                  <a:pt x="1227" y="1349"/>
                  <a:pt x="1229" y="1395"/>
                </a:cubicBezTo>
                <a:cubicBezTo>
                  <a:pt x="1232" y="1498"/>
                  <a:pt x="1075" y="1569"/>
                  <a:pt x="1349" y="1750"/>
                </a:cubicBezTo>
                <a:cubicBezTo>
                  <a:pt x="1451" y="1818"/>
                  <a:pt x="1356" y="1814"/>
                  <a:pt x="1342" y="1862"/>
                </a:cubicBezTo>
                <a:cubicBezTo>
                  <a:pt x="1330" y="1901"/>
                  <a:pt x="1303" y="1934"/>
                  <a:pt x="1256" y="1929"/>
                </a:cubicBezTo>
                <a:cubicBezTo>
                  <a:pt x="1242" y="1927"/>
                  <a:pt x="1233" y="1909"/>
                  <a:pt x="1226" y="1889"/>
                </a:cubicBezTo>
                <a:cubicBezTo>
                  <a:pt x="1212" y="1914"/>
                  <a:pt x="1158" y="1930"/>
                  <a:pt x="1135" y="1934"/>
                </a:cubicBezTo>
                <a:cubicBezTo>
                  <a:pt x="1006" y="1956"/>
                  <a:pt x="924" y="2030"/>
                  <a:pt x="817" y="2094"/>
                </a:cubicBezTo>
                <a:cubicBezTo>
                  <a:pt x="756" y="2130"/>
                  <a:pt x="568" y="2156"/>
                  <a:pt x="502" y="2209"/>
                </a:cubicBezTo>
                <a:cubicBezTo>
                  <a:pt x="457" y="2245"/>
                  <a:pt x="396" y="2331"/>
                  <a:pt x="332" y="2265"/>
                </a:cubicBezTo>
                <a:cubicBezTo>
                  <a:pt x="260" y="2190"/>
                  <a:pt x="143" y="2228"/>
                  <a:pt x="101" y="2160"/>
                </a:cubicBezTo>
                <a:cubicBezTo>
                  <a:pt x="140" y="2159"/>
                  <a:pt x="121" y="2153"/>
                  <a:pt x="159" y="2154"/>
                </a:cubicBezTo>
                <a:cubicBezTo>
                  <a:pt x="142" y="2104"/>
                  <a:pt x="200" y="1945"/>
                  <a:pt x="95" y="1974"/>
                </a:cubicBezTo>
                <a:cubicBezTo>
                  <a:pt x="130" y="1911"/>
                  <a:pt x="64" y="1803"/>
                  <a:pt x="26" y="1750"/>
                </a:cubicBezTo>
                <a:cubicBezTo>
                  <a:pt x="7" y="1649"/>
                  <a:pt x="0" y="1568"/>
                  <a:pt x="44" y="1473"/>
                </a:cubicBezTo>
                <a:cubicBezTo>
                  <a:pt x="82" y="1391"/>
                  <a:pt x="59" y="1362"/>
                  <a:pt x="90" y="1280"/>
                </a:cubicBezTo>
                <a:cubicBezTo>
                  <a:pt x="112" y="1219"/>
                  <a:pt x="194" y="1134"/>
                  <a:pt x="218" y="1081"/>
                </a:cubicBezTo>
                <a:cubicBezTo>
                  <a:pt x="252" y="1010"/>
                  <a:pt x="225" y="903"/>
                  <a:pt x="204" y="829"/>
                </a:cubicBezTo>
                <a:cubicBezTo>
                  <a:pt x="195" y="799"/>
                  <a:pt x="182" y="781"/>
                  <a:pt x="170" y="753"/>
                </a:cubicBezTo>
                <a:cubicBezTo>
                  <a:pt x="157" y="724"/>
                  <a:pt x="177" y="693"/>
                  <a:pt x="179" y="662"/>
                </a:cubicBezTo>
                <a:cubicBezTo>
                  <a:pt x="183" y="594"/>
                  <a:pt x="150" y="546"/>
                  <a:pt x="164" y="477"/>
                </a:cubicBezTo>
                <a:cubicBezTo>
                  <a:pt x="179" y="407"/>
                  <a:pt x="149" y="330"/>
                  <a:pt x="137" y="260"/>
                </a:cubicBezTo>
                <a:cubicBezTo>
                  <a:pt x="131" y="227"/>
                  <a:pt x="96" y="189"/>
                  <a:pt x="116" y="155"/>
                </a:cubicBezTo>
                <a:cubicBezTo>
                  <a:pt x="132" y="127"/>
                  <a:pt x="153" y="88"/>
                  <a:pt x="144" y="55"/>
                </a:cubicBezTo>
                <a:cubicBezTo>
                  <a:pt x="286" y="63"/>
                  <a:pt x="478" y="52"/>
                  <a:pt x="666" y="54"/>
                </a:cubicBezTo>
                <a:cubicBezTo>
                  <a:pt x="701" y="54"/>
                  <a:pt x="807" y="52"/>
                  <a:pt x="816" y="70"/>
                </a:cubicBezTo>
                <a:cubicBezTo>
                  <a:pt x="867" y="117"/>
                  <a:pt x="901" y="0"/>
                  <a:pt x="991" y="13"/>
                </a:cubicBezTo>
                <a:cubicBezTo>
                  <a:pt x="1003" y="20"/>
                  <a:pt x="1035" y="25"/>
                  <a:pt x="1037" y="37"/>
                </a:cubicBezTo>
                <a:cubicBezTo>
                  <a:pt x="1051" y="79"/>
                  <a:pt x="1020" y="91"/>
                  <a:pt x="1014" y="132"/>
                </a:cubicBezTo>
                <a:cubicBezTo>
                  <a:pt x="1009" y="176"/>
                  <a:pt x="1062" y="251"/>
                  <a:pt x="1100" y="272"/>
                </a:cubicBezTo>
                <a:cubicBezTo>
                  <a:pt x="1172" y="313"/>
                  <a:pt x="1123" y="323"/>
                  <a:pt x="1151" y="392"/>
                </a:cubicBezTo>
                <a:cubicBezTo>
                  <a:pt x="1157" y="408"/>
                  <a:pt x="1155" y="426"/>
                  <a:pt x="1154" y="44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1" name="꙱ Germany (Federal Republic of Germany) (DE) (H)">
            <a:extLst>
              <a:ext uri="{FF2B5EF4-FFF2-40B4-BE49-F238E27FC236}">
                <a16:creationId xmlns:a16="http://schemas.microsoft.com/office/drawing/2014/main" id="{E383496A-C4A3-47C2-BC86-5B1A06BEA39A}"/>
              </a:ext>
            </a:extLst>
          </p:cNvPr>
          <p:cNvSpPr>
            <a:spLocks noEditPoints="1"/>
          </p:cNvSpPr>
          <p:nvPr/>
        </p:nvSpPr>
        <p:spPr bwMode="auto">
          <a:xfrm>
            <a:off x="4555911" y="772302"/>
            <a:ext cx="207940" cy="218696"/>
          </a:xfrm>
          <a:custGeom>
            <a:avLst/>
            <a:gdLst>
              <a:gd name="T0" fmla="*/ 749 w 2518"/>
              <a:gd name="T1" fmla="*/ 107 h 2651"/>
              <a:gd name="T2" fmla="*/ 2243 w 2518"/>
              <a:gd name="T3" fmla="*/ 354 h 2651"/>
              <a:gd name="T4" fmla="*/ 2304 w 2518"/>
              <a:gd name="T5" fmla="*/ 553 h 2651"/>
              <a:gd name="T6" fmla="*/ 2353 w 2518"/>
              <a:gd name="T7" fmla="*/ 883 h 2651"/>
              <a:gd name="T8" fmla="*/ 2392 w 2518"/>
              <a:gd name="T9" fmla="*/ 1114 h 2651"/>
              <a:gd name="T10" fmla="*/ 2446 w 2518"/>
              <a:gd name="T11" fmla="*/ 1408 h 2651"/>
              <a:gd name="T12" fmla="*/ 2317 w 2518"/>
              <a:gd name="T13" fmla="*/ 1384 h 2651"/>
              <a:gd name="T14" fmla="*/ 1761 w 2518"/>
              <a:gd name="T15" fmla="*/ 1647 h 2651"/>
              <a:gd name="T16" fmla="*/ 1934 w 2518"/>
              <a:gd name="T17" fmla="*/ 1950 h 2651"/>
              <a:gd name="T18" fmla="*/ 2113 w 2518"/>
              <a:gd name="T19" fmla="*/ 2204 h 2651"/>
              <a:gd name="T20" fmla="*/ 1944 w 2518"/>
              <a:gd name="T21" fmla="*/ 2434 h 2651"/>
              <a:gd name="T22" fmla="*/ 1845 w 2518"/>
              <a:gd name="T23" fmla="*/ 2516 h 2651"/>
              <a:gd name="T24" fmla="*/ 1521 w 2518"/>
              <a:gd name="T25" fmla="*/ 2571 h 2651"/>
              <a:gd name="T26" fmla="*/ 1257 w 2518"/>
              <a:gd name="T27" fmla="*/ 2542 h 2651"/>
              <a:gd name="T28" fmla="*/ 749 w 2518"/>
              <a:gd name="T29" fmla="*/ 2481 h 2651"/>
              <a:gd name="T30" fmla="*/ 479 w 2518"/>
              <a:gd name="T31" fmla="*/ 2536 h 2651"/>
              <a:gd name="T32" fmla="*/ 493 w 2518"/>
              <a:gd name="T33" fmla="*/ 2037 h 2651"/>
              <a:gd name="T34" fmla="*/ 299 w 2518"/>
              <a:gd name="T35" fmla="*/ 1983 h 2651"/>
              <a:gd name="T36" fmla="*/ 144 w 2518"/>
              <a:gd name="T37" fmla="*/ 1594 h 2651"/>
              <a:gd name="T38" fmla="*/ 39 w 2518"/>
              <a:gd name="T39" fmla="*/ 1384 h 2651"/>
              <a:gd name="T40" fmla="*/ 32 w 2518"/>
              <a:gd name="T41" fmla="*/ 1076 h 2651"/>
              <a:gd name="T42" fmla="*/ 311 w 2518"/>
              <a:gd name="T43" fmla="*/ 885 h 2651"/>
              <a:gd name="T44" fmla="*/ 427 w 2518"/>
              <a:gd name="T45" fmla="*/ 577 h 2651"/>
              <a:gd name="T46" fmla="*/ 614 w 2518"/>
              <a:gd name="T47" fmla="*/ 515 h 2651"/>
              <a:gd name="T48" fmla="*/ 730 w 2518"/>
              <a:gd name="T49" fmla="*/ 556 h 2651"/>
              <a:gd name="T50" fmla="*/ 822 w 2518"/>
              <a:gd name="T51" fmla="*/ 394 h 2651"/>
              <a:gd name="T52" fmla="*/ 1000 w 2518"/>
              <a:gd name="T53" fmla="*/ 440 h 2651"/>
              <a:gd name="T54" fmla="*/ 863 w 2518"/>
              <a:gd name="T55" fmla="*/ 320 h 2651"/>
              <a:gd name="T56" fmla="*/ 855 w 2518"/>
              <a:gd name="T57" fmla="*/ 178 h 2651"/>
              <a:gd name="T58" fmla="*/ 815 w 2518"/>
              <a:gd name="T59" fmla="*/ 28 h 2651"/>
              <a:gd name="T60" fmla="*/ 1096 w 2518"/>
              <a:gd name="T61" fmla="*/ 182 h 2651"/>
              <a:gd name="T62" fmla="*/ 1279 w 2518"/>
              <a:gd name="T63" fmla="*/ 212 h 2651"/>
              <a:gd name="T64" fmla="*/ 1375 w 2518"/>
              <a:gd name="T65" fmla="*/ 369 h 2651"/>
              <a:gd name="T66" fmla="*/ 1686 w 2518"/>
              <a:gd name="T67" fmla="*/ 307 h 2651"/>
              <a:gd name="T68" fmla="*/ 1757 w 2518"/>
              <a:gd name="T69" fmla="*/ 249 h 2651"/>
              <a:gd name="T70" fmla="*/ 2050 w 2518"/>
              <a:gd name="T71" fmla="*/ 172 h 2651"/>
              <a:gd name="T72" fmla="*/ 2087 w 2518"/>
              <a:gd name="T73" fmla="*/ 203 h 2651"/>
              <a:gd name="T74" fmla="*/ 1987 w 2518"/>
              <a:gd name="T75" fmla="*/ 247 h 2651"/>
              <a:gd name="T76" fmla="*/ 2147 w 2518"/>
              <a:gd name="T77" fmla="*/ 383 h 2651"/>
              <a:gd name="T78" fmla="*/ 705 w 2518"/>
              <a:gd name="T79" fmla="*/ 0 h 2651"/>
              <a:gd name="T80" fmla="*/ 705 w 2518"/>
              <a:gd name="T81" fmla="*/ 0 h 2651"/>
              <a:gd name="T82" fmla="*/ 768 w 2518"/>
              <a:gd name="T83" fmla="*/ 37 h 2651"/>
              <a:gd name="T84" fmla="*/ 1474 w 2518"/>
              <a:gd name="T85" fmla="*/ 196 h 2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18" h="2651">
                <a:moveTo>
                  <a:pt x="749" y="107"/>
                </a:moveTo>
                <a:cubicBezTo>
                  <a:pt x="756" y="76"/>
                  <a:pt x="746" y="74"/>
                  <a:pt x="719" y="101"/>
                </a:cubicBezTo>
                <a:cubicBezTo>
                  <a:pt x="729" y="103"/>
                  <a:pt x="739" y="105"/>
                  <a:pt x="749" y="107"/>
                </a:cubicBezTo>
                <a:close/>
                <a:moveTo>
                  <a:pt x="2136" y="321"/>
                </a:moveTo>
                <a:cubicBezTo>
                  <a:pt x="2136" y="307"/>
                  <a:pt x="2134" y="293"/>
                  <a:pt x="2130" y="279"/>
                </a:cubicBezTo>
                <a:cubicBezTo>
                  <a:pt x="2158" y="315"/>
                  <a:pt x="2217" y="315"/>
                  <a:pt x="2243" y="354"/>
                </a:cubicBezTo>
                <a:cubicBezTo>
                  <a:pt x="2267" y="391"/>
                  <a:pt x="2173" y="393"/>
                  <a:pt x="2148" y="385"/>
                </a:cubicBezTo>
                <a:cubicBezTo>
                  <a:pt x="2167" y="422"/>
                  <a:pt x="2259" y="425"/>
                  <a:pt x="2269" y="460"/>
                </a:cubicBezTo>
                <a:cubicBezTo>
                  <a:pt x="2267" y="492"/>
                  <a:pt x="2293" y="528"/>
                  <a:pt x="2304" y="553"/>
                </a:cubicBezTo>
                <a:cubicBezTo>
                  <a:pt x="2343" y="636"/>
                  <a:pt x="2238" y="653"/>
                  <a:pt x="2240" y="725"/>
                </a:cubicBezTo>
                <a:cubicBezTo>
                  <a:pt x="2275" y="758"/>
                  <a:pt x="2315" y="787"/>
                  <a:pt x="2357" y="812"/>
                </a:cubicBezTo>
                <a:cubicBezTo>
                  <a:pt x="2391" y="833"/>
                  <a:pt x="2359" y="858"/>
                  <a:pt x="2353" y="883"/>
                </a:cubicBezTo>
                <a:cubicBezTo>
                  <a:pt x="2344" y="922"/>
                  <a:pt x="2391" y="915"/>
                  <a:pt x="2395" y="939"/>
                </a:cubicBezTo>
                <a:cubicBezTo>
                  <a:pt x="2418" y="1050"/>
                  <a:pt x="2390" y="1048"/>
                  <a:pt x="2379" y="1073"/>
                </a:cubicBezTo>
                <a:cubicBezTo>
                  <a:pt x="2373" y="1085"/>
                  <a:pt x="2373" y="1097"/>
                  <a:pt x="2392" y="1114"/>
                </a:cubicBezTo>
                <a:cubicBezTo>
                  <a:pt x="2422" y="1140"/>
                  <a:pt x="2392" y="1169"/>
                  <a:pt x="2430" y="1195"/>
                </a:cubicBezTo>
                <a:cubicBezTo>
                  <a:pt x="2518" y="1255"/>
                  <a:pt x="2488" y="1292"/>
                  <a:pt x="2441" y="1407"/>
                </a:cubicBezTo>
                <a:cubicBezTo>
                  <a:pt x="2443" y="1408"/>
                  <a:pt x="2444" y="1408"/>
                  <a:pt x="2446" y="1408"/>
                </a:cubicBezTo>
                <a:cubicBezTo>
                  <a:pt x="2389" y="1418"/>
                  <a:pt x="2406" y="1413"/>
                  <a:pt x="2363" y="1365"/>
                </a:cubicBezTo>
                <a:cubicBezTo>
                  <a:pt x="2343" y="1342"/>
                  <a:pt x="2313" y="1351"/>
                  <a:pt x="2287" y="1357"/>
                </a:cubicBezTo>
                <a:cubicBezTo>
                  <a:pt x="2297" y="1365"/>
                  <a:pt x="2307" y="1375"/>
                  <a:pt x="2317" y="1384"/>
                </a:cubicBezTo>
                <a:cubicBezTo>
                  <a:pt x="2213" y="1420"/>
                  <a:pt x="2079" y="1460"/>
                  <a:pt x="1983" y="1527"/>
                </a:cubicBezTo>
                <a:lnTo>
                  <a:pt x="1938" y="1553"/>
                </a:lnTo>
                <a:cubicBezTo>
                  <a:pt x="1873" y="1567"/>
                  <a:pt x="1771" y="1557"/>
                  <a:pt x="1761" y="1647"/>
                </a:cubicBezTo>
                <a:cubicBezTo>
                  <a:pt x="1754" y="1619"/>
                  <a:pt x="1730" y="1595"/>
                  <a:pt x="1699" y="1595"/>
                </a:cubicBezTo>
                <a:cubicBezTo>
                  <a:pt x="1707" y="1706"/>
                  <a:pt x="1875" y="1711"/>
                  <a:pt x="1785" y="1791"/>
                </a:cubicBezTo>
                <a:cubicBezTo>
                  <a:pt x="1848" y="1825"/>
                  <a:pt x="1865" y="1921"/>
                  <a:pt x="1934" y="1950"/>
                </a:cubicBezTo>
                <a:cubicBezTo>
                  <a:pt x="1977" y="1966"/>
                  <a:pt x="2023" y="2023"/>
                  <a:pt x="2064" y="2049"/>
                </a:cubicBezTo>
                <a:cubicBezTo>
                  <a:pt x="2093" y="2066"/>
                  <a:pt x="2141" y="2089"/>
                  <a:pt x="2155" y="2102"/>
                </a:cubicBezTo>
                <a:cubicBezTo>
                  <a:pt x="2140" y="2146"/>
                  <a:pt x="2180" y="2230"/>
                  <a:pt x="2113" y="2204"/>
                </a:cubicBezTo>
                <a:cubicBezTo>
                  <a:pt x="2065" y="2186"/>
                  <a:pt x="2084" y="2262"/>
                  <a:pt x="2058" y="2279"/>
                </a:cubicBezTo>
                <a:cubicBezTo>
                  <a:pt x="2028" y="2300"/>
                  <a:pt x="1880" y="2320"/>
                  <a:pt x="1904" y="2377"/>
                </a:cubicBezTo>
                <a:cubicBezTo>
                  <a:pt x="1912" y="2398"/>
                  <a:pt x="1938" y="2409"/>
                  <a:pt x="1944" y="2434"/>
                </a:cubicBezTo>
                <a:cubicBezTo>
                  <a:pt x="1948" y="2453"/>
                  <a:pt x="1926" y="2496"/>
                  <a:pt x="1963" y="2501"/>
                </a:cubicBezTo>
                <a:cubicBezTo>
                  <a:pt x="1991" y="2505"/>
                  <a:pt x="1978" y="2585"/>
                  <a:pt x="1944" y="2573"/>
                </a:cubicBezTo>
                <a:cubicBezTo>
                  <a:pt x="1904" y="2558"/>
                  <a:pt x="1911" y="2484"/>
                  <a:pt x="1845" y="2516"/>
                </a:cubicBezTo>
                <a:cubicBezTo>
                  <a:pt x="1814" y="2531"/>
                  <a:pt x="1762" y="2504"/>
                  <a:pt x="1730" y="2500"/>
                </a:cubicBezTo>
                <a:cubicBezTo>
                  <a:pt x="1733" y="2511"/>
                  <a:pt x="1734" y="2522"/>
                  <a:pt x="1735" y="2533"/>
                </a:cubicBezTo>
                <a:cubicBezTo>
                  <a:pt x="1671" y="2513"/>
                  <a:pt x="1577" y="2537"/>
                  <a:pt x="1521" y="2571"/>
                </a:cubicBezTo>
                <a:cubicBezTo>
                  <a:pt x="1506" y="2576"/>
                  <a:pt x="1463" y="2609"/>
                  <a:pt x="1443" y="2599"/>
                </a:cubicBezTo>
                <a:cubicBezTo>
                  <a:pt x="1433" y="2602"/>
                  <a:pt x="1355" y="2578"/>
                  <a:pt x="1384" y="2563"/>
                </a:cubicBezTo>
                <a:cubicBezTo>
                  <a:pt x="1349" y="2566"/>
                  <a:pt x="1285" y="2566"/>
                  <a:pt x="1257" y="2542"/>
                </a:cubicBezTo>
                <a:cubicBezTo>
                  <a:pt x="1243" y="2588"/>
                  <a:pt x="1242" y="2650"/>
                  <a:pt x="1177" y="2651"/>
                </a:cubicBezTo>
                <a:cubicBezTo>
                  <a:pt x="1224" y="2569"/>
                  <a:pt x="1044" y="2555"/>
                  <a:pt x="1012" y="2565"/>
                </a:cubicBezTo>
                <a:lnTo>
                  <a:pt x="749" y="2481"/>
                </a:lnTo>
                <a:cubicBezTo>
                  <a:pt x="701" y="2464"/>
                  <a:pt x="673" y="2532"/>
                  <a:pt x="738" y="2515"/>
                </a:cubicBezTo>
                <a:cubicBezTo>
                  <a:pt x="723" y="2554"/>
                  <a:pt x="659" y="2548"/>
                  <a:pt x="622" y="2547"/>
                </a:cubicBezTo>
                <a:cubicBezTo>
                  <a:pt x="598" y="2547"/>
                  <a:pt x="450" y="2570"/>
                  <a:pt x="479" y="2536"/>
                </a:cubicBezTo>
                <a:cubicBezTo>
                  <a:pt x="400" y="2603"/>
                  <a:pt x="442" y="2417"/>
                  <a:pt x="465" y="2333"/>
                </a:cubicBezTo>
                <a:cubicBezTo>
                  <a:pt x="518" y="2216"/>
                  <a:pt x="488" y="2191"/>
                  <a:pt x="637" y="2064"/>
                </a:cubicBezTo>
                <a:cubicBezTo>
                  <a:pt x="592" y="2057"/>
                  <a:pt x="537" y="2051"/>
                  <a:pt x="493" y="2037"/>
                </a:cubicBezTo>
                <a:cubicBezTo>
                  <a:pt x="444" y="2022"/>
                  <a:pt x="439" y="1993"/>
                  <a:pt x="386" y="2011"/>
                </a:cubicBezTo>
                <a:cubicBezTo>
                  <a:pt x="371" y="2013"/>
                  <a:pt x="351" y="2009"/>
                  <a:pt x="337" y="2013"/>
                </a:cubicBezTo>
                <a:cubicBezTo>
                  <a:pt x="299" y="2022"/>
                  <a:pt x="321" y="1986"/>
                  <a:pt x="299" y="1983"/>
                </a:cubicBezTo>
                <a:cubicBezTo>
                  <a:pt x="235" y="1974"/>
                  <a:pt x="287" y="2063"/>
                  <a:pt x="147" y="1899"/>
                </a:cubicBezTo>
                <a:cubicBezTo>
                  <a:pt x="117" y="1864"/>
                  <a:pt x="200" y="1787"/>
                  <a:pt x="117" y="1747"/>
                </a:cubicBezTo>
                <a:cubicBezTo>
                  <a:pt x="0" y="1690"/>
                  <a:pt x="21" y="1593"/>
                  <a:pt x="144" y="1594"/>
                </a:cubicBezTo>
                <a:cubicBezTo>
                  <a:pt x="130" y="1569"/>
                  <a:pt x="137" y="1524"/>
                  <a:pt x="93" y="1529"/>
                </a:cubicBezTo>
                <a:cubicBezTo>
                  <a:pt x="125" y="1487"/>
                  <a:pt x="58" y="1486"/>
                  <a:pt x="47" y="1456"/>
                </a:cubicBezTo>
                <a:cubicBezTo>
                  <a:pt x="43" y="1447"/>
                  <a:pt x="58" y="1410"/>
                  <a:pt x="39" y="1384"/>
                </a:cubicBezTo>
                <a:cubicBezTo>
                  <a:pt x="4" y="1335"/>
                  <a:pt x="77" y="1283"/>
                  <a:pt x="95" y="1247"/>
                </a:cubicBezTo>
                <a:cubicBezTo>
                  <a:pt x="116" y="1207"/>
                  <a:pt x="70" y="1118"/>
                  <a:pt x="32" y="1105"/>
                </a:cubicBezTo>
                <a:cubicBezTo>
                  <a:pt x="24" y="1090"/>
                  <a:pt x="35" y="1087"/>
                  <a:pt x="32" y="1076"/>
                </a:cubicBezTo>
                <a:cubicBezTo>
                  <a:pt x="66" y="1054"/>
                  <a:pt x="97" y="1096"/>
                  <a:pt x="80" y="1048"/>
                </a:cubicBezTo>
                <a:cubicBezTo>
                  <a:pt x="106" y="1061"/>
                  <a:pt x="298" y="1073"/>
                  <a:pt x="255" y="1024"/>
                </a:cubicBezTo>
                <a:cubicBezTo>
                  <a:pt x="211" y="973"/>
                  <a:pt x="352" y="953"/>
                  <a:pt x="311" y="885"/>
                </a:cubicBezTo>
                <a:cubicBezTo>
                  <a:pt x="297" y="862"/>
                  <a:pt x="191" y="844"/>
                  <a:pt x="248" y="806"/>
                </a:cubicBezTo>
                <a:cubicBezTo>
                  <a:pt x="285" y="782"/>
                  <a:pt x="327" y="819"/>
                  <a:pt x="340" y="768"/>
                </a:cubicBezTo>
                <a:cubicBezTo>
                  <a:pt x="349" y="729"/>
                  <a:pt x="381" y="555"/>
                  <a:pt x="427" y="577"/>
                </a:cubicBezTo>
                <a:cubicBezTo>
                  <a:pt x="405" y="565"/>
                  <a:pt x="332" y="570"/>
                  <a:pt x="331" y="540"/>
                </a:cubicBezTo>
                <a:cubicBezTo>
                  <a:pt x="331" y="503"/>
                  <a:pt x="386" y="451"/>
                  <a:pt x="419" y="444"/>
                </a:cubicBezTo>
                <a:cubicBezTo>
                  <a:pt x="447" y="439"/>
                  <a:pt x="712" y="449"/>
                  <a:pt x="614" y="515"/>
                </a:cubicBezTo>
                <a:cubicBezTo>
                  <a:pt x="632" y="528"/>
                  <a:pt x="650" y="533"/>
                  <a:pt x="672" y="527"/>
                </a:cubicBezTo>
                <a:cubicBezTo>
                  <a:pt x="648" y="500"/>
                  <a:pt x="662" y="463"/>
                  <a:pt x="701" y="482"/>
                </a:cubicBezTo>
                <a:cubicBezTo>
                  <a:pt x="735" y="498"/>
                  <a:pt x="727" y="526"/>
                  <a:pt x="730" y="556"/>
                </a:cubicBezTo>
                <a:cubicBezTo>
                  <a:pt x="734" y="538"/>
                  <a:pt x="736" y="520"/>
                  <a:pt x="743" y="502"/>
                </a:cubicBezTo>
                <a:cubicBezTo>
                  <a:pt x="743" y="479"/>
                  <a:pt x="723" y="460"/>
                  <a:pt x="726" y="436"/>
                </a:cubicBezTo>
                <a:cubicBezTo>
                  <a:pt x="733" y="375"/>
                  <a:pt x="777" y="390"/>
                  <a:pt x="822" y="394"/>
                </a:cubicBezTo>
                <a:cubicBezTo>
                  <a:pt x="860" y="398"/>
                  <a:pt x="902" y="373"/>
                  <a:pt x="938" y="394"/>
                </a:cubicBezTo>
                <a:cubicBezTo>
                  <a:pt x="993" y="427"/>
                  <a:pt x="1012" y="486"/>
                  <a:pt x="1084" y="494"/>
                </a:cubicBezTo>
                <a:cubicBezTo>
                  <a:pt x="1056" y="472"/>
                  <a:pt x="1024" y="469"/>
                  <a:pt x="1000" y="440"/>
                </a:cubicBezTo>
                <a:cubicBezTo>
                  <a:pt x="981" y="416"/>
                  <a:pt x="965" y="391"/>
                  <a:pt x="934" y="382"/>
                </a:cubicBezTo>
                <a:cubicBezTo>
                  <a:pt x="905" y="373"/>
                  <a:pt x="870" y="380"/>
                  <a:pt x="847" y="357"/>
                </a:cubicBezTo>
                <a:cubicBezTo>
                  <a:pt x="825" y="336"/>
                  <a:pt x="835" y="318"/>
                  <a:pt x="863" y="320"/>
                </a:cubicBezTo>
                <a:cubicBezTo>
                  <a:pt x="852" y="283"/>
                  <a:pt x="781" y="263"/>
                  <a:pt x="847" y="232"/>
                </a:cubicBezTo>
                <a:cubicBezTo>
                  <a:pt x="817" y="239"/>
                  <a:pt x="788" y="245"/>
                  <a:pt x="759" y="232"/>
                </a:cubicBezTo>
                <a:cubicBezTo>
                  <a:pt x="781" y="192"/>
                  <a:pt x="836" y="210"/>
                  <a:pt x="855" y="178"/>
                </a:cubicBezTo>
                <a:cubicBezTo>
                  <a:pt x="867" y="159"/>
                  <a:pt x="826" y="131"/>
                  <a:pt x="818" y="116"/>
                </a:cubicBezTo>
                <a:cubicBezTo>
                  <a:pt x="808" y="99"/>
                  <a:pt x="789" y="46"/>
                  <a:pt x="772" y="37"/>
                </a:cubicBezTo>
                <a:cubicBezTo>
                  <a:pt x="798" y="34"/>
                  <a:pt x="789" y="27"/>
                  <a:pt x="815" y="28"/>
                </a:cubicBezTo>
                <a:cubicBezTo>
                  <a:pt x="850" y="31"/>
                  <a:pt x="893" y="47"/>
                  <a:pt x="926" y="53"/>
                </a:cubicBezTo>
                <a:cubicBezTo>
                  <a:pt x="956" y="61"/>
                  <a:pt x="1195" y="74"/>
                  <a:pt x="1113" y="112"/>
                </a:cubicBezTo>
                <a:cubicBezTo>
                  <a:pt x="1164" y="110"/>
                  <a:pt x="1117" y="173"/>
                  <a:pt x="1096" y="182"/>
                </a:cubicBezTo>
                <a:cubicBezTo>
                  <a:pt x="1123" y="171"/>
                  <a:pt x="1156" y="170"/>
                  <a:pt x="1183" y="182"/>
                </a:cubicBezTo>
                <a:cubicBezTo>
                  <a:pt x="1170" y="201"/>
                  <a:pt x="1171" y="203"/>
                  <a:pt x="1175" y="224"/>
                </a:cubicBezTo>
                <a:cubicBezTo>
                  <a:pt x="1192" y="176"/>
                  <a:pt x="1245" y="196"/>
                  <a:pt x="1279" y="212"/>
                </a:cubicBezTo>
                <a:cubicBezTo>
                  <a:pt x="1333" y="236"/>
                  <a:pt x="1365" y="214"/>
                  <a:pt x="1420" y="203"/>
                </a:cubicBezTo>
                <a:cubicBezTo>
                  <a:pt x="1409" y="263"/>
                  <a:pt x="1373" y="291"/>
                  <a:pt x="1333" y="332"/>
                </a:cubicBezTo>
                <a:cubicBezTo>
                  <a:pt x="1354" y="337"/>
                  <a:pt x="1366" y="348"/>
                  <a:pt x="1375" y="369"/>
                </a:cubicBezTo>
                <a:cubicBezTo>
                  <a:pt x="1352" y="312"/>
                  <a:pt x="1487" y="346"/>
                  <a:pt x="1512" y="369"/>
                </a:cubicBezTo>
                <a:cubicBezTo>
                  <a:pt x="1522" y="340"/>
                  <a:pt x="1589" y="290"/>
                  <a:pt x="1528" y="320"/>
                </a:cubicBezTo>
                <a:cubicBezTo>
                  <a:pt x="1559" y="300"/>
                  <a:pt x="1678" y="240"/>
                  <a:pt x="1686" y="307"/>
                </a:cubicBezTo>
                <a:cubicBezTo>
                  <a:pt x="1682" y="269"/>
                  <a:pt x="1725" y="247"/>
                  <a:pt x="1749" y="228"/>
                </a:cubicBezTo>
                <a:cubicBezTo>
                  <a:pt x="1799" y="189"/>
                  <a:pt x="1809" y="168"/>
                  <a:pt x="1877" y="194"/>
                </a:cubicBezTo>
                <a:cubicBezTo>
                  <a:pt x="1842" y="188"/>
                  <a:pt x="1756" y="194"/>
                  <a:pt x="1757" y="249"/>
                </a:cubicBezTo>
                <a:cubicBezTo>
                  <a:pt x="1807" y="198"/>
                  <a:pt x="1897" y="172"/>
                  <a:pt x="1958" y="222"/>
                </a:cubicBezTo>
                <a:cubicBezTo>
                  <a:pt x="1994" y="213"/>
                  <a:pt x="1974" y="174"/>
                  <a:pt x="1961" y="152"/>
                </a:cubicBezTo>
                <a:cubicBezTo>
                  <a:pt x="1992" y="149"/>
                  <a:pt x="2022" y="160"/>
                  <a:pt x="2050" y="172"/>
                </a:cubicBezTo>
                <a:cubicBezTo>
                  <a:pt x="2036" y="136"/>
                  <a:pt x="1960" y="147"/>
                  <a:pt x="2020" y="107"/>
                </a:cubicBezTo>
                <a:cubicBezTo>
                  <a:pt x="2018" y="167"/>
                  <a:pt x="2081" y="115"/>
                  <a:pt x="2091" y="150"/>
                </a:cubicBezTo>
                <a:cubicBezTo>
                  <a:pt x="2096" y="168"/>
                  <a:pt x="2066" y="190"/>
                  <a:pt x="2087" y="203"/>
                </a:cubicBezTo>
                <a:cubicBezTo>
                  <a:pt x="2103" y="213"/>
                  <a:pt x="2115" y="214"/>
                  <a:pt x="2115" y="238"/>
                </a:cubicBezTo>
                <a:cubicBezTo>
                  <a:pt x="2085" y="233"/>
                  <a:pt x="2060" y="215"/>
                  <a:pt x="2035" y="237"/>
                </a:cubicBezTo>
                <a:cubicBezTo>
                  <a:pt x="2023" y="247"/>
                  <a:pt x="2004" y="250"/>
                  <a:pt x="1987" y="247"/>
                </a:cubicBezTo>
                <a:cubicBezTo>
                  <a:pt x="2013" y="271"/>
                  <a:pt x="2039" y="297"/>
                  <a:pt x="2056" y="307"/>
                </a:cubicBezTo>
                <a:cubicBezTo>
                  <a:pt x="2046" y="287"/>
                  <a:pt x="2083" y="286"/>
                  <a:pt x="2102" y="286"/>
                </a:cubicBezTo>
                <a:cubicBezTo>
                  <a:pt x="2138" y="286"/>
                  <a:pt x="2140" y="368"/>
                  <a:pt x="2147" y="383"/>
                </a:cubicBezTo>
                <a:cubicBezTo>
                  <a:pt x="2185" y="374"/>
                  <a:pt x="2147" y="335"/>
                  <a:pt x="2195" y="330"/>
                </a:cubicBezTo>
                <a:cubicBezTo>
                  <a:pt x="2170" y="330"/>
                  <a:pt x="2155" y="329"/>
                  <a:pt x="2136" y="321"/>
                </a:cubicBezTo>
                <a:close/>
                <a:moveTo>
                  <a:pt x="705" y="0"/>
                </a:moveTo>
                <a:cubicBezTo>
                  <a:pt x="678" y="11"/>
                  <a:pt x="675" y="50"/>
                  <a:pt x="680" y="74"/>
                </a:cubicBezTo>
                <a:cubicBezTo>
                  <a:pt x="680" y="58"/>
                  <a:pt x="695" y="44"/>
                  <a:pt x="714" y="37"/>
                </a:cubicBezTo>
                <a:cubicBezTo>
                  <a:pt x="700" y="33"/>
                  <a:pt x="694" y="20"/>
                  <a:pt x="705" y="0"/>
                </a:cubicBezTo>
                <a:close/>
                <a:moveTo>
                  <a:pt x="743" y="33"/>
                </a:moveTo>
                <a:cubicBezTo>
                  <a:pt x="734" y="33"/>
                  <a:pt x="726" y="34"/>
                  <a:pt x="718" y="37"/>
                </a:cubicBezTo>
                <a:cubicBezTo>
                  <a:pt x="733" y="41"/>
                  <a:pt x="755" y="38"/>
                  <a:pt x="768" y="37"/>
                </a:cubicBezTo>
                <a:cubicBezTo>
                  <a:pt x="760" y="34"/>
                  <a:pt x="752" y="33"/>
                  <a:pt x="743" y="33"/>
                </a:cubicBezTo>
                <a:close/>
                <a:moveTo>
                  <a:pt x="1420" y="196"/>
                </a:moveTo>
                <a:cubicBezTo>
                  <a:pt x="1438" y="198"/>
                  <a:pt x="1456" y="198"/>
                  <a:pt x="1474" y="196"/>
                </a:cubicBezTo>
                <a:cubicBezTo>
                  <a:pt x="1461" y="165"/>
                  <a:pt x="1430" y="154"/>
                  <a:pt x="1399" y="166"/>
                </a:cubicBezTo>
                <a:cubicBezTo>
                  <a:pt x="1406" y="176"/>
                  <a:pt x="1413" y="186"/>
                  <a:pt x="1420" y="19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2" name="꙱ Georgia (GE) (H)">
            <a:extLst>
              <a:ext uri="{FF2B5EF4-FFF2-40B4-BE49-F238E27FC236}">
                <a16:creationId xmlns:a16="http://schemas.microsoft.com/office/drawing/2014/main" id="{9A0DF30F-7390-46B8-81D4-62CD0B6A7375}"/>
              </a:ext>
            </a:extLst>
          </p:cNvPr>
          <p:cNvSpPr>
            <a:spLocks/>
          </p:cNvSpPr>
          <p:nvPr/>
        </p:nvSpPr>
        <p:spPr bwMode="auto">
          <a:xfrm>
            <a:off x="5355404" y="1090186"/>
            <a:ext cx="172088" cy="81264"/>
          </a:xfrm>
          <a:custGeom>
            <a:avLst/>
            <a:gdLst>
              <a:gd name="T0" fmla="*/ 0 w 2086"/>
              <a:gd name="T1" fmla="*/ 159 h 977"/>
              <a:gd name="T2" fmla="*/ 392 w 2086"/>
              <a:gd name="T3" fmla="*/ 174 h 977"/>
              <a:gd name="T4" fmla="*/ 732 w 2086"/>
              <a:gd name="T5" fmla="*/ 228 h 977"/>
              <a:gd name="T6" fmla="*/ 844 w 2086"/>
              <a:gd name="T7" fmla="*/ 240 h 977"/>
              <a:gd name="T8" fmla="*/ 1106 w 2086"/>
              <a:gd name="T9" fmla="*/ 392 h 977"/>
              <a:gd name="T10" fmla="*/ 1129 w 2086"/>
              <a:gd name="T11" fmla="*/ 417 h 977"/>
              <a:gd name="T12" fmla="*/ 1408 w 2086"/>
              <a:gd name="T13" fmla="*/ 421 h 977"/>
              <a:gd name="T14" fmla="*/ 1571 w 2086"/>
              <a:gd name="T15" fmla="*/ 445 h 977"/>
              <a:gd name="T16" fmla="*/ 1689 w 2086"/>
              <a:gd name="T17" fmla="*/ 483 h 977"/>
              <a:gd name="T18" fmla="*/ 1696 w 2086"/>
              <a:gd name="T19" fmla="*/ 577 h 977"/>
              <a:gd name="T20" fmla="*/ 1903 w 2086"/>
              <a:gd name="T21" fmla="*/ 664 h 977"/>
              <a:gd name="T22" fmla="*/ 1891 w 2086"/>
              <a:gd name="T23" fmla="*/ 792 h 977"/>
              <a:gd name="T24" fmla="*/ 1925 w 2086"/>
              <a:gd name="T25" fmla="*/ 820 h 977"/>
              <a:gd name="T26" fmla="*/ 2012 w 2086"/>
              <a:gd name="T27" fmla="*/ 955 h 977"/>
              <a:gd name="T28" fmla="*/ 1909 w 2086"/>
              <a:gd name="T29" fmla="*/ 933 h 977"/>
              <a:gd name="T30" fmla="*/ 1768 w 2086"/>
              <a:gd name="T31" fmla="*/ 902 h 977"/>
              <a:gd name="T32" fmla="*/ 1578 w 2086"/>
              <a:gd name="T33" fmla="*/ 868 h 977"/>
              <a:gd name="T34" fmla="*/ 1509 w 2086"/>
              <a:gd name="T35" fmla="*/ 922 h 977"/>
              <a:gd name="T36" fmla="*/ 1357 w 2086"/>
              <a:gd name="T37" fmla="*/ 919 h 977"/>
              <a:gd name="T38" fmla="*/ 1204 w 2086"/>
              <a:gd name="T39" fmla="*/ 946 h 977"/>
              <a:gd name="T40" fmla="*/ 1091 w 2086"/>
              <a:gd name="T41" fmla="*/ 935 h 977"/>
              <a:gd name="T42" fmla="*/ 1019 w 2086"/>
              <a:gd name="T43" fmla="*/ 911 h 977"/>
              <a:gd name="T44" fmla="*/ 1002 w 2086"/>
              <a:gd name="T45" fmla="*/ 883 h 977"/>
              <a:gd name="T46" fmla="*/ 891 w 2086"/>
              <a:gd name="T47" fmla="*/ 818 h 977"/>
              <a:gd name="T48" fmla="*/ 820 w 2086"/>
              <a:gd name="T49" fmla="*/ 832 h 977"/>
              <a:gd name="T50" fmla="*/ 660 w 2086"/>
              <a:gd name="T51" fmla="*/ 822 h 977"/>
              <a:gd name="T52" fmla="*/ 618 w 2086"/>
              <a:gd name="T53" fmla="*/ 845 h 977"/>
              <a:gd name="T54" fmla="*/ 527 w 2086"/>
              <a:gd name="T55" fmla="*/ 822 h 977"/>
              <a:gd name="T56" fmla="*/ 548 w 2086"/>
              <a:gd name="T57" fmla="*/ 615 h 977"/>
              <a:gd name="T58" fmla="*/ 455 w 2086"/>
              <a:gd name="T59" fmla="*/ 410 h 977"/>
              <a:gd name="T60" fmla="*/ 318 w 2086"/>
              <a:gd name="T61" fmla="*/ 315 h 977"/>
              <a:gd name="T62" fmla="*/ 157 w 2086"/>
              <a:gd name="T63" fmla="*/ 255 h 977"/>
              <a:gd name="T64" fmla="*/ 0 w 2086"/>
              <a:gd name="T65" fmla="*/ 159 h 9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6" h="977">
                <a:moveTo>
                  <a:pt x="0" y="159"/>
                </a:moveTo>
                <a:cubicBezTo>
                  <a:pt x="1" y="0"/>
                  <a:pt x="329" y="146"/>
                  <a:pt x="392" y="174"/>
                </a:cubicBezTo>
                <a:cubicBezTo>
                  <a:pt x="631" y="278"/>
                  <a:pt x="620" y="163"/>
                  <a:pt x="732" y="228"/>
                </a:cubicBezTo>
                <a:cubicBezTo>
                  <a:pt x="750" y="238"/>
                  <a:pt x="811" y="221"/>
                  <a:pt x="844" y="240"/>
                </a:cubicBezTo>
                <a:cubicBezTo>
                  <a:pt x="908" y="276"/>
                  <a:pt x="1058" y="342"/>
                  <a:pt x="1106" y="392"/>
                </a:cubicBezTo>
                <a:cubicBezTo>
                  <a:pt x="1135" y="421"/>
                  <a:pt x="1094" y="403"/>
                  <a:pt x="1129" y="417"/>
                </a:cubicBezTo>
                <a:cubicBezTo>
                  <a:pt x="1216" y="453"/>
                  <a:pt x="1348" y="301"/>
                  <a:pt x="1408" y="421"/>
                </a:cubicBezTo>
                <a:cubicBezTo>
                  <a:pt x="1435" y="308"/>
                  <a:pt x="1521" y="428"/>
                  <a:pt x="1571" y="445"/>
                </a:cubicBezTo>
                <a:cubicBezTo>
                  <a:pt x="1605" y="456"/>
                  <a:pt x="1674" y="433"/>
                  <a:pt x="1689" y="483"/>
                </a:cubicBezTo>
                <a:cubicBezTo>
                  <a:pt x="1700" y="520"/>
                  <a:pt x="1660" y="546"/>
                  <a:pt x="1696" y="577"/>
                </a:cubicBezTo>
                <a:cubicBezTo>
                  <a:pt x="1779" y="638"/>
                  <a:pt x="1853" y="626"/>
                  <a:pt x="1903" y="664"/>
                </a:cubicBezTo>
                <a:cubicBezTo>
                  <a:pt x="1969" y="714"/>
                  <a:pt x="1857" y="746"/>
                  <a:pt x="1891" y="792"/>
                </a:cubicBezTo>
                <a:cubicBezTo>
                  <a:pt x="1898" y="800"/>
                  <a:pt x="1911" y="810"/>
                  <a:pt x="1925" y="820"/>
                </a:cubicBezTo>
                <a:cubicBezTo>
                  <a:pt x="1990" y="853"/>
                  <a:pt x="2086" y="918"/>
                  <a:pt x="2012" y="955"/>
                </a:cubicBezTo>
                <a:cubicBezTo>
                  <a:pt x="1975" y="977"/>
                  <a:pt x="1953" y="943"/>
                  <a:pt x="1909" y="933"/>
                </a:cubicBezTo>
                <a:cubicBezTo>
                  <a:pt x="1857" y="920"/>
                  <a:pt x="1817" y="944"/>
                  <a:pt x="1768" y="902"/>
                </a:cubicBezTo>
                <a:cubicBezTo>
                  <a:pt x="1664" y="829"/>
                  <a:pt x="1712" y="786"/>
                  <a:pt x="1578" y="868"/>
                </a:cubicBezTo>
                <a:lnTo>
                  <a:pt x="1509" y="922"/>
                </a:lnTo>
                <a:cubicBezTo>
                  <a:pt x="1458" y="926"/>
                  <a:pt x="1408" y="916"/>
                  <a:pt x="1357" y="919"/>
                </a:cubicBezTo>
                <a:cubicBezTo>
                  <a:pt x="1304" y="922"/>
                  <a:pt x="1259" y="946"/>
                  <a:pt x="1204" y="946"/>
                </a:cubicBezTo>
                <a:cubicBezTo>
                  <a:pt x="1151" y="946"/>
                  <a:pt x="1136" y="940"/>
                  <a:pt x="1091" y="935"/>
                </a:cubicBezTo>
                <a:cubicBezTo>
                  <a:pt x="1081" y="933"/>
                  <a:pt x="1007" y="937"/>
                  <a:pt x="1019" y="911"/>
                </a:cubicBezTo>
                <a:cubicBezTo>
                  <a:pt x="1027" y="894"/>
                  <a:pt x="1020" y="878"/>
                  <a:pt x="1002" y="883"/>
                </a:cubicBezTo>
                <a:cubicBezTo>
                  <a:pt x="995" y="878"/>
                  <a:pt x="929" y="807"/>
                  <a:pt x="891" y="818"/>
                </a:cubicBezTo>
                <a:cubicBezTo>
                  <a:pt x="917" y="759"/>
                  <a:pt x="830" y="795"/>
                  <a:pt x="820" y="832"/>
                </a:cubicBezTo>
                <a:cubicBezTo>
                  <a:pt x="811" y="869"/>
                  <a:pt x="691" y="829"/>
                  <a:pt x="660" y="822"/>
                </a:cubicBezTo>
                <a:cubicBezTo>
                  <a:pt x="633" y="818"/>
                  <a:pt x="641" y="846"/>
                  <a:pt x="618" y="845"/>
                </a:cubicBezTo>
                <a:cubicBezTo>
                  <a:pt x="579" y="845"/>
                  <a:pt x="560" y="802"/>
                  <a:pt x="527" y="822"/>
                </a:cubicBezTo>
                <a:cubicBezTo>
                  <a:pt x="517" y="800"/>
                  <a:pt x="612" y="705"/>
                  <a:pt x="548" y="615"/>
                </a:cubicBezTo>
                <a:cubicBezTo>
                  <a:pt x="504" y="553"/>
                  <a:pt x="498" y="473"/>
                  <a:pt x="455" y="410"/>
                </a:cubicBezTo>
                <a:cubicBezTo>
                  <a:pt x="420" y="358"/>
                  <a:pt x="355" y="364"/>
                  <a:pt x="318" y="315"/>
                </a:cubicBezTo>
                <a:cubicBezTo>
                  <a:pt x="282" y="268"/>
                  <a:pt x="208" y="262"/>
                  <a:pt x="157" y="255"/>
                </a:cubicBezTo>
                <a:cubicBezTo>
                  <a:pt x="86" y="244"/>
                  <a:pt x="68" y="169"/>
                  <a:pt x="0" y="15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3" name="꙱ Gambia (Republic of the Gambia) (GM) (H)">
            <a:extLst>
              <a:ext uri="{FF2B5EF4-FFF2-40B4-BE49-F238E27FC236}">
                <a16:creationId xmlns:a16="http://schemas.microsoft.com/office/drawing/2014/main" id="{3C64DBD3-0EE9-4911-95F4-F1F36DA1CEF3}"/>
              </a:ext>
            </a:extLst>
          </p:cNvPr>
          <p:cNvSpPr>
            <a:spLocks/>
          </p:cNvSpPr>
          <p:nvPr/>
        </p:nvSpPr>
        <p:spPr bwMode="auto">
          <a:xfrm>
            <a:off x="3957188" y="1970942"/>
            <a:ext cx="83654" cy="23901"/>
          </a:xfrm>
          <a:custGeom>
            <a:avLst/>
            <a:gdLst>
              <a:gd name="T0" fmla="*/ 6 w 1012"/>
              <a:gd name="T1" fmla="*/ 176 h 284"/>
              <a:gd name="T2" fmla="*/ 86 w 1012"/>
              <a:gd name="T3" fmla="*/ 197 h 284"/>
              <a:gd name="T4" fmla="*/ 211 w 1012"/>
              <a:gd name="T5" fmla="*/ 206 h 284"/>
              <a:gd name="T6" fmla="*/ 377 w 1012"/>
              <a:gd name="T7" fmla="*/ 137 h 284"/>
              <a:gd name="T8" fmla="*/ 91 w 1012"/>
              <a:gd name="T9" fmla="*/ 140 h 284"/>
              <a:gd name="T10" fmla="*/ 151 w 1012"/>
              <a:gd name="T11" fmla="*/ 94 h 284"/>
              <a:gd name="T12" fmla="*/ 417 w 1012"/>
              <a:gd name="T13" fmla="*/ 96 h 284"/>
              <a:gd name="T14" fmla="*/ 482 w 1012"/>
              <a:gd name="T15" fmla="*/ 39 h 284"/>
              <a:gd name="T16" fmla="*/ 609 w 1012"/>
              <a:gd name="T17" fmla="*/ 22 h 284"/>
              <a:gd name="T18" fmla="*/ 657 w 1012"/>
              <a:gd name="T19" fmla="*/ 75 h 284"/>
              <a:gd name="T20" fmla="*/ 717 w 1012"/>
              <a:gd name="T21" fmla="*/ 74 h 284"/>
              <a:gd name="T22" fmla="*/ 761 w 1012"/>
              <a:gd name="T23" fmla="*/ 132 h 284"/>
              <a:gd name="T24" fmla="*/ 848 w 1012"/>
              <a:gd name="T25" fmla="*/ 114 h 284"/>
              <a:gd name="T26" fmla="*/ 840 w 1012"/>
              <a:gd name="T27" fmla="*/ 220 h 284"/>
              <a:gd name="T28" fmla="*/ 529 w 1012"/>
              <a:gd name="T29" fmla="*/ 117 h 284"/>
              <a:gd name="T30" fmla="*/ 413 w 1012"/>
              <a:gd name="T31" fmla="*/ 175 h 284"/>
              <a:gd name="T32" fmla="*/ 315 w 1012"/>
              <a:gd name="T33" fmla="*/ 241 h 284"/>
              <a:gd name="T34" fmla="*/ 28 w 1012"/>
              <a:gd name="T35" fmla="*/ 284 h 284"/>
              <a:gd name="T36" fmla="*/ 6 w 1012"/>
              <a:gd name="T37" fmla="*/ 176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2" h="284">
                <a:moveTo>
                  <a:pt x="6" y="176"/>
                </a:moveTo>
                <a:cubicBezTo>
                  <a:pt x="65" y="130"/>
                  <a:pt x="56" y="133"/>
                  <a:pt x="86" y="197"/>
                </a:cubicBezTo>
                <a:cubicBezTo>
                  <a:pt x="108" y="246"/>
                  <a:pt x="166" y="184"/>
                  <a:pt x="211" y="206"/>
                </a:cubicBezTo>
                <a:cubicBezTo>
                  <a:pt x="143" y="161"/>
                  <a:pt x="364" y="145"/>
                  <a:pt x="377" y="137"/>
                </a:cubicBezTo>
                <a:cubicBezTo>
                  <a:pt x="157" y="124"/>
                  <a:pt x="142" y="234"/>
                  <a:pt x="91" y="140"/>
                </a:cubicBezTo>
                <a:cubicBezTo>
                  <a:pt x="65" y="92"/>
                  <a:pt x="118" y="91"/>
                  <a:pt x="151" y="94"/>
                </a:cubicBezTo>
                <a:cubicBezTo>
                  <a:pt x="237" y="97"/>
                  <a:pt x="326" y="94"/>
                  <a:pt x="417" y="96"/>
                </a:cubicBezTo>
                <a:cubicBezTo>
                  <a:pt x="438" y="96"/>
                  <a:pt x="430" y="25"/>
                  <a:pt x="482" y="39"/>
                </a:cubicBezTo>
                <a:cubicBezTo>
                  <a:pt x="525" y="51"/>
                  <a:pt x="566" y="0"/>
                  <a:pt x="609" y="22"/>
                </a:cubicBezTo>
                <a:cubicBezTo>
                  <a:pt x="631" y="34"/>
                  <a:pt x="636" y="62"/>
                  <a:pt x="657" y="75"/>
                </a:cubicBezTo>
                <a:cubicBezTo>
                  <a:pt x="682" y="90"/>
                  <a:pt x="699" y="63"/>
                  <a:pt x="717" y="74"/>
                </a:cubicBezTo>
                <a:cubicBezTo>
                  <a:pt x="742" y="90"/>
                  <a:pt x="736" y="119"/>
                  <a:pt x="761" y="132"/>
                </a:cubicBezTo>
                <a:cubicBezTo>
                  <a:pt x="788" y="143"/>
                  <a:pt x="823" y="122"/>
                  <a:pt x="848" y="114"/>
                </a:cubicBezTo>
                <a:cubicBezTo>
                  <a:pt x="946" y="85"/>
                  <a:pt x="1012" y="197"/>
                  <a:pt x="840" y="220"/>
                </a:cubicBezTo>
                <a:cubicBezTo>
                  <a:pt x="699" y="240"/>
                  <a:pt x="550" y="78"/>
                  <a:pt x="529" y="117"/>
                </a:cubicBezTo>
                <a:cubicBezTo>
                  <a:pt x="506" y="163"/>
                  <a:pt x="501" y="179"/>
                  <a:pt x="413" y="175"/>
                </a:cubicBezTo>
                <a:cubicBezTo>
                  <a:pt x="307" y="178"/>
                  <a:pt x="306" y="236"/>
                  <a:pt x="315" y="241"/>
                </a:cubicBezTo>
                <a:cubicBezTo>
                  <a:pt x="315" y="248"/>
                  <a:pt x="40" y="218"/>
                  <a:pt x="28" y="284"/>
                </a:cubicBezTo>
                <a:cubicBezTo>
                  <a:pt x="11" y="252"/>
                  <a:pt x="0" y="212"/>
                  <a:pt x="6" y="17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4" name="꙱ Galápagos Islands, Ecuador (Republic of Ecuador) (EC) (H)">
            <a:extLst>
              <a:ext uri="{FF2B5EF4-FFF2-40B4-BE49-F238E27FC236}">
                <a16:creationId xmlns:a16="http://schemas.microsoft.com/office/drawing/2014/main" id="{DB9BD381-3899-42C4-93A5-8FEE32BB180E}"/>
              </a:ext>
            </a:extLst>
          </p:cNvPr>
          <p:cNvSpPr>
            <a:spLocks noEditPoints="1"/>
          </p:cNvSpPr>
          <p:nvPr/>
        </p:nvSpPr>
        <p:spPr bwMode="auto">
          <a:xfrm>
            <a:off x="2005662" y="2367701"/>
            <a:ext cx="64533" cy="51388"/>
          </a:xfrm>
          <a:custGeom>
            <a:avLst/>
            <a:gdLst>
              <a:gd name="T0" fmla="*/ 33 w 782"/>
              <a:gd name="T1" fmla="*/ 131 h 615"/>
              <a:gd name="T2" fmla="*/ 100 w 782"/>
              <a:gd name="T3" fmla="*/ 214 h 615"/>
              <a:gd name="T4" fmla="*/ 185 w 782"/>
              <a:gd name="T5" fmla="*/ 357 h 615"/>
              <a:gd name="T6" fmla="*/ 116 w 782"/>
              <a:gd name="T7" fmla="*/ 496 h 615"/>
              <a:gd name="T8" fmla="*/ 292 w 782"/>
              <a:gd name="T9" fmla="*/ 414 h 615"/>
              <a:gd name="T10" fmla="*/ 239 w 782"/>
              <a:gd name="T11" fmla="*/ 333 h 615"/>
              <a:gd name="T12" fmla="*/ 176 w 782"/>
              <a:gd name="T13" fmla="*/ 218 h 615"/>
              <a:gd name="T14" fmla="*/ 33 w 782"/>
              <a:gd name="T15" fmla="*/ 131 h 615"/>
              <a:gd name="T16" fmla="*/ 66 w 782"/>
              <a:gd name="T17" fmla="*/ 309 h 615"/>
              <a:gd name="T18" fmla="*/ 71 w 782"/>
              <a:gd name="T19" fmla="*/ 230 h 615"/>
              <a:gd name="T20" fmla="*/ 66 w 782"/>
              <a:gd name="T21" fmla="*/ 309 h 615"/>
              <a:gd name="T22" fmla="*/ 686 w 782"/>
              <a:gd name="T23" fmla="*/ 475 h 615"/>
              <a:gd name="T24" fmla="*/ 755 w 782"/>
              <a:gd name="T25" fmla="*/ 377 h 615"/>
              <a:gd name="T26" fmla="*/ 686 w 782"/>
              <a:gd name="T27" fmla="*/ 475 h 615"/>
              <a:gd name="T28" fmla="*/ 401 w 782"/>
              <a:gd name="T29" fmla="*/ 615 h 615"/>
              <a:gd name="T30" fmla="*/ 425 w 782"/>
              <a:gd name="T31" fmla="*/ 585 h 615"/>
              <a:gd name="T32" fmla="*/ 401 w 782"/>
              <a:gd name="T33" fmla="*/ 615 h 615"/>
              <a:gd name="T34" fmla="*/ 434 w 782"/>
              <a:gd name="T35" fmla="*/ 410 h 615"/>
              <a:gd name="T36" fmla="*/ 422 w 782"/>
              <a:gd name="T37" fmla="*/ 312 h 615"/>
              <a:gd name="T38" fmla="*/ 434 w 782"/>
              <a:gd name="T39" fmla="*/ 410 h 615"/>
              <a:gd name="T40" fmla="*/ 386 w 782"/>
              <a:gd name="T41" fmla="*/ 39 h 615"/>
              <a:gd name="T42" fmla="*/ 369 w 782"/>
              <a:gd name="T43" fmla="*/ 9 h 615"/>
              <a:gd name="T44" fmla="*/ 386 w 782"/>
              <a:gd name="T45" fmla="*/ 39 h 615"/>
              <a:gd name="T46" fmla="*/ 348 w 782"/>
              <a:gd name="T47" fmla="*/ 268 h 615"/>
              <a:gd name="T48" fmla="*/ 291 w 782"/>
              <a:gd name="T49" fmla="*/ 193 h 615"/>
              <a:gd name="T50" fmla="*/ 348 w 782"/>
              <a:gd name="T51" fmla="*/ 268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82" h="615">
                <a:moveTo>
                  <a:pt x="33" y="131"/>
                </a:moveTo>
                <a:cubicBezTo>
                  <a:pt x="85" y="141"/>
                  <a:pt x="86" y="172"/>
                  <a:pt x="100" y="214"/>
                </a:cubicBezTo>
                <a:cubicBezTo>
                  <a:pt x="118" y="268"/>
                  <a:pt x="167" y="303"/>
                  <a:pt x="185" y="357"/>
                </a:cubicBezTo>
                <a:cubicBezTo>
                  <a:pt x="127" y="373"/>
                  <a:pt x="17" y="451"/>
                  <a:pt x="116" y="496"/>
                </a:cubicBezTo>
                <a:cubicBezTo>
                  <a:pt x="170" y="520"/>
                  <a:pt x="283" y="477"/>
                  <a:pt x="292" y="414"/>
                </a:cubicBezTo>
                <a:cubicBezTo>
                  <a:pt x="299" y="371"/>
                  <a:pt x="234" y="368"/>
                  <a:pt x="239" y="333"/>
                </a:cubicBezTo>
                <a:cubicBezTo>
                  <a:pt x="248" y="277"/>
                  <a:pt x="202" y="258"/>
                  <a:pt x="176" y="218"/>
                </a:cubicBezTo>
                <a:cubicBezTo>
                  <a:pt x="130" y="145"/>
                  <a:pt x="134" y="73"/>
                  <a:pt x="33" y="131"/>
                </a:cubicBezTo>
                <a:close/>
                <a:moveTo>
                  <a:pt x="66" y="309"/>
                </a:moveTo>
                <a:cubicBezTo>
                  <a:pt x="102" y="302"/>
                  <a:pt x="111" y="240"/>
                  <a:pt x="71" y="230"/>
                </a:cubicBezTo>
                <a:cubicBezTo>
                  <a:pt x="0" y="213"/>
                  <a:pt x="26" y="289"/>
                  <a:pt x="66" y="309"/>
                </a:cubicBezTo>
                <a:close/>
                <a:moveTo>
                  <a:pt x="686" y="475"/>
                </a:moveTo>
                <a:cubicBezTo>
                  <a:pt x="720" y="472"/>
                  <a:pt x="782" y="414"/>
                  <a:pt x="755" y="377"/>
                </a:cubicBezTo>
                <a:cubicBezTo>
                  <a:pt x="723" y="383"/>
                  <a:pt x="656" y="439"/>
                  <a:pt x="686" y="475"/>
                </a:cubicBezTo>
                <a:close/>
                <a:moveTo>
                  <a:pt x="401" y="615"/>
                </a:moveTo>
                <a:cubicBezTo>
                  <a:pt x="410" y="606"/>
                  <a:pt x="418" y="596"/>
                  <a:pt x="425" y="585"/>
                </a:cubicBezTo>
                <a:cubicBezTo>
                  <a:pt x="390" y="553"/>
                  <a:pt x="366" y="602"/>
                  <a:pt x="401" y="615"/>
                </a:cubicBezTo>
                <a:close/>
                <a:moveTo>
                  <a:pt x="434" y="410"/>
                </a:moveTo>
                <a:cubicBezTo>
                  <a:pt x="495" y="394"/>
                  <a:pt x="494" y="302"/>
                  <a:pt x="422" y="312"/>
                </a:cubicBezTo>
                <a:cubicBezTo>
                  <a:pt x="349" y="323"/>
                  <a:pt x="366" y="409"/>
                  <a:pt x="434" y="410"/>
                </a:cubicBezTo>
                <a:close/>
                <a:moveTo>
                  <a:pt x="386" y="39"/>
                </a:moveTo>
                <a:cubicBezTo>
                  <a:pt x="409" y="10"/>
                  <a:pt x="403" y="0"/>
                  <a:pt x="369" y="9"/>
                </a:cubicBezTo>
                <a:cubicBezTo>
                  <a:pt x="375" y="19"/>
                  <a:pt x="380" y="29"/>
                  <a:pt x="386" y="39"/>
                </a:cubicBezTo>
                <a:close/>
                <a:moveTo>
                  <a:pt x="348" y="268"/>
                </a:moveTo>
                <a:cubicBezTo>
                  <a:pt x="383" y="226"/>
                  <a:pt x="329" y="193"/>
                  <a:pt x="291" y="193"/>
                </a:cubicBezTo>
                <a:cubicBezTo>
                  <a:pt x="206" y="193"/>
                  <a:pt x="344" y="265"/>
                  <a:pt x="348" y="26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5" name="꙱ Gabon (Gabonese Republic) (GA) (H)">
            <a:extLst>
              <a:ext uri="{FF2B5EF4-FFF2-40B4-BE49-F238E27FC236}">
                <a16:creationId xmlns:a16="http://schemas.microsoft.com/office/drawing/2014/main" id="{6B67A6CE-28B8-4F29-A318-10E47A32E732}"/>
              </a:ext>
            </a:extLst>
          </p:cNvPr>
          <p:cNvSpPr>
            <a:spLocks noEditPoints="1"/>
          </p:cNvSpPr>
          <p:nvPr/>
        </p:nvSpPr>
        <p:spPr bwMode="auto">
          <a:xfrm>
            <a:off x="4616859" y="2307948"/>
            <a:ext cx="152967" cy="186429"/>
          </a:xfrm>
          <a:custGeom>
            <a:avLst/>
            <a:gdLst>
              <a:gd name="T0" fmla="*/ 16 w 1860"/>
              <a:gd name="T1" fmla="*/ 1090 h 2268"/>
              <a:gd name="T2" fmla="*/ 88 w 1860"/>
              <a:gd name="T3" fmla="*/ 1179 h 2268"/>
              <a:gd name="T4" fmla="*/ 206 w 1860"/>
              <a:gd name="T5" fmla="*/ 763 h 2268"/>
              <a:gd name="T6" fmla="*/ 337 w 1860"/>
              <a:gd name="T7" fmla="*/ 849 h 2268"/>
              <a:gd name="T8" fmla="*/ 226 w 1860"/>
              <a:gd name="T9" fmla="*/ 717 h 2268"/>
              <a:gd name="T10" fmla="*/ 277 w 1860"/>
              <a:gd name="T11" fmla="*/ 683 h 2268"/>
              <a:gd name="T12" fmla="*/ 341 w 1860"/>
              <a:gd name="T13" fmla="*/ 501 h 2268"/>
              <a:gd name="T14" fmla="*/ 817 w 1860"/>
              <a:gd name="T15" fmla="*/ 502 h 2268"/>
              <a:gd name="T16" fmla="*/ 944 w 1860"/>
              <a:gd name="T17" fmla="*/ 40 h 2268"/>
              <a:gd name="T18" fmla="*/ 1305 w 1860"/>
              <a:gd name="T19" fmla="*/ 62 h 2268"/>
              <a:gd name="T20" fmla="*/ 1413 w 1860"/>
              <a:gd name="T21" fmla="*/ 160 h 2268"/>
              <a:gd name="T22" fmla="*/ 1610 w 1860"/>
              <a:gd name="T23" fmla="*/ 364 h 2268"/>
              <a:gd name="T24" fmla="*/ 1710 w 1860"/>
              <a:gd name="T25" fmla="*/ 663 h 2268"/>
              <a:gd name="T26" fmla="*/ 1653 w 1860"/>
              <a:gd name="T27" fmla="*/ 952 h 2268"/>
              <a:gd name="T28" fmla="*/ 1802 w 1860"/>
              <a:gd name="T29" fmla="*/ 1050 h 2268"/>
              <a:gd name="T30" fmla="*/ 1783 w 1860"/>
              <a:gd name="T31" fmla="*/ 1437 h 2268"/>
              <a:gd name="T32" fmla="*/ 1730 w 1860"/>
              <a:gd name="T33" fmla="*/ 1669 h 2268"/>
              <a:gd name="T34" fmla="*/ 1587 w 1860"/>
              <a:gd name="T35" fmla="*/ 1612 h 2268"/>
              <a:gd name="T36" fmla="*/ 1347 w 1860"/>
              <a:gd name="T37" fmla="*/ 1710 h 2268"/>
              <a:gd name="T38" fmla="*/ 1053 w 1860"/>
              <a:gd name="T39" fmla="*/ 1729 h 2268"/>
              <a:gd name="T40" fmla="*/ 898 w 1860"/>
              <a:gd name="T41" fmla="*/ 1695 h 2268"/>
              <a:gd name="T42" fmla="*/ 953 w 1860"/>
              <a:gd name="T43" fmla="*/ 2010 h 2268"/>
              <a:gd name="T44" fmla="*/ 1004 w 1860"/>
              <a:gd name="T45" fmla="*/ 2123 h 2268"/>
              <a:gd name="T46" fmla="*/ 886 w 1860"/>
              <a:gd name="T47" fmla="*/ 2127 h 2268"/>
              <a:gd name="T48" fmla="*/ 583 w 1860"/>
              <a:gd name="T49" fmla="*/ 2031 h 2268"/>
              <a:gd name="T50" fmla="*/ 432 w 1860"/>
              <a:gd name="T51" fmla="*/ 1778 h 2268"/>
              <a:gd name="T52" fmla="*/ 177 w 1860"/>
              <a:gd name="T53" fmla="*/ 1535 h 2268"/>
              <a:gd name="T54" fmla="*/ 179 w 1860"/>
              <a:gd name="T55" fmla="*/ 1523 h 2268"/>
              <a:gd name="T56" fmla="*/ 93 w 1860"/>
              <a:gd name="T57" fmla="*/ 1336 h 2268"/>
              <a:gd name="T58" fmla="*/ 263 w 1860"/>
              <a:gd name="T59" fmla="*/ 1440 h 2268"/>
              <a:gd name="T60" fmla="*/ 173 w 1860"/>
              <a:gd name="T61" fmla="*/ 1416 h 2268"/>
              <a:gd name="T62" fmla="*/ 34 w 1860"/>
              <a:gd name="T63" fmla="*/ 1182 h 2268"/>
              <a:gd name="T64" fmla="*/ 88 w 1860"/>
              <a:gd name="T65" fmla="*/ 1140 h 2268"/>
              <a:gd name="T66" fmla="*/ 76 w 1860"/>
              <a:gd name="T67" fmla="*/ 1116 h 2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60" h="2268">
                <a:moveTo>
                  <a:pt x="34" y="1182"/>
                </a:moveTo>
                <a:cubicBezTo>
                  <a:pt x="15" y="1156"/>
                  <a:pt x="0" y="1122"/>
                  <a:pt x="16" y="1090"/>
                </a:cubicBezTo>
                <a:cubicBezTo>
                  <a:pt x="17" y="1114"/>
                  <a:pt x="26" y="1135"/>
                  <a:pt x="43" y="1152"/>
                </a:cubicBezTo>
                <a:cubicBezTo>
                  <a:pt x="50" y="1085"/>
                  <a:pt x="90" y="1140"/>
                  <a:pt x="88" y="1179"/>
                </a:cubicBezTo>
                <a:cubicBezTo>
                  <a:pt x="94" y="1097"/>
                  <a:pt x="178" y="1050"/>
                  <a:pt x="187" y="969"/>
                </a:cubicBezTo>
                <a:cubicBezTo>
                  <a:pt x="193" y="914"/>
                  <a:pt x="158" y="806"/>
                  <a:pt x="206" y="763"/>
                </a:cubicBezTo>
                <a:cubicBezTo>
                  <a:pt x="209" y="790"/>
                  <a:pt x="229" y="810"/>
                  <a:pt x="242" y="832"/>
                </a:cubicBezTo>
                <a:cubicBezTo>
                  <a:pt x="251" y="787"/>
                  <a:pt x="317" y="812"/>
                  <a:pt x="337" y="849"/>
                </a:cubicBezTo>
                <a:cubicBezTo>
                  <a:pt x="331" y="811"/>
                  <a:pt x="372" y="797"/>
                  <a:pt x="402" y="799"/>
                </a:cubicBezTo>
                <a:cubicBezTo>
                  <a:pt x="327" y="799"/>
                  <a:pt x="269" y="783"/>
                  <a:pt x="226" y="717"/>
                </a:cubicBezTo>
                <a:cubicBezTo>
                  <a:pt x="209" y="690"/>
                  <a:pt x="154" y="656"/>
                  <a:pt x="215" y="644"/>
                </a:cubicBezTo>
                <a:cubicBezTo>
                  <a:pt x="241" y="639"/>
                  <a:pt x="276" y="652"/>
                  <a:pt x="277" y="683"/>
                </a:cubicBezTo>
                <a:cubicBezTo>
                  <a:pt x="299" y="634"/>
                  <a:pt x="262" y="568"/>
                  <a:pt x="276" y="516"/>
                </a:cubicBezTo>
                <a:cubicBezTo>
                  <a:pt x="284" y="487"/>
                  <a:pt x="319" y="490"/>
                  <a:pt x="341" y="501"/>
                </a:cubicBezTo>
                <a:cubicBezTo>
                  <a:pt x="379" y="522"/>
                  <a:pt x="405" y="496"/>
                  <a:pt x="447" y="496"/>
                </a:cubicBezTo>
                <a:lnTo>
                  <a:pt x="817" y="502"/>
                </a:lnTo>
                <a:lnTo>
                  <a:pt x="818" y="95"/>
                </a:lnTo>
                <a:cubicBezTo>
                  <a:pt x="834" y="0"/>
                  <a:pt x="872" y="35"/>
                  <a:pt x="944" y="40"/>
                </a:cubicBezTo>
                <a:cubicBezTo>
                  <a:pt x="1005" y="42"/>
                  <a:pt x="1079" y="51"/>
                  <a:pt x="1142" y="47"/>
                </a:cubicBezTo>
                <a:cubicBezTo>
                  <a:pt x="1203" y="44"/>
                  <a:pt x="1265" y="64"/>
                  <a:pt x="1305" y="62"/>
                </a:cubicBezTo>
                <a:cubicBezTo>
                  <a:pt x="1381" y="58"/>
                  <a:pt x="1444" y="28"/>
                  <a:pt x="1436" y="87"/>
                </a:cubicBezTo>
                <a:cubicBezTo>
                  <a:pt x="1434" y="104"/>
                  <a:pt x="1427" y="127"/>
                  <a:pt x="1413" y="160"/>
                </a:cubicBezTo>
                <a:cubicBezTo>
                  <a:pt x="1372" y="255"/>
                  <a:pt x="1438" y="345"/>
                  <a:pt x="1405" y="431"/>
                </a:cubicBezTo>
                <a:cubicBezTo>
                  <a:pt x="1477" y="418"/>
                  <a:pt x="1538" y="383"/>
                  <a:pt x="1610" y="364"/>
                </a:cubicBezTo>
                <a:cubicBezTo>
                  <a:pt x="1732" y="333"/>
                  <a:pt x="1733" y="419"/>
                  <a:pt x="1767" y="480"/>
                </a:cubicBezTo>
                <a:cubicBezTo>
                  <a:pt x="1806" y="544"/>
                  <a:pt x="1838" y="637"/>
                  <a:pt x="1710" y="663"/>
                </a:cubicBezTo>
                <a:cubicBezTo>
                  <a:pt x="1641" y="679"/>
                  <a:pt x="1637" y="797"/>
                  <a:pt x="1644" y="852"/>
                </a:cubicBezTo>
                <a:cubicBezTo>
                  <a:pt x="1647" y="877"/>
                  <a:pt x="1592" y="949"/>
                  <a:pt x="1653" y="952"/>
                </a:cubicBezTo>
                <a:cubicBezTo>
                  <a:pt x="1683" y="954"/>
                  <a:pt x="1713" y="977"/>
                  <a:pt x="1710" y="999"/>
                </a:cubicBezTo>
                <a:cubicBezTo>
                  <a:pt x="1705" y="1030"/>
                  <a:pt x="1776" y="1024"/>
                  <a:pt x="1802" y="1050"/>
                </a:cubicBezTo>
                <a:cubicBezTo>
                  <a:pt x="1860" y="1108"/>
                  <a:pt x="1790" y="1181"/>
                  <a:pt x="1800" y="1243"/>
                </a:cubicBezTo>
                <a:cubicBezTo>
                  <a:pt x="1807" y="1283"/>
                  <a:pt x="1854" y="1400"/>
                  <a:pt x="1783" y="1437"/>
                </a:cubicBezTo>
                <a:cubicBezTo>
                  <a:pt x="1828" y="1467"/>
                  <a:pt x="1796" y="1545"/>
                  <a:pt x="1755" y="1562"/>
                </a:cubicBezTo>
                <a:cubicBezTo>
                  <a:pt x="1743" y="1566"/>
                  <a:pt x="1727" y="1665"/>
                  <a:pt x="1730" y="1669"/>
                </a:cubicBezTo>
                <a:cubicBezTo>
                  <a:pt x="1756" y="1699"/>
                  <a:pt x="1685" y="1773"/>
                  <a:pt x="1651" y="1770"/>
                </a:cubicBezTo>
                <a:cubicBezTo>
                  <a:pt x="1615" y="1766"/>
                  <a:pt x="1603" y="1642"/>
                  <a:pt x="1587" y="1612"/>
                </a:cubicBezTo>
                <a:cubicBezTo>
                  <a:pt x="1576" y="1650"/>
                  <a:pt x="1531" y="1729"/>
                  <a:pt x="1487" y="1735"/>
                </a:cubicBezTo>
                <a:cubicBezTo>
                  <a:pt x="1441" y="1741"/>
                  <a:pt x="1392" y="1686"/>
                  <a:pt x="1347" y="1710"/>
                </a:cubicBezTo>
                <a:cubicBezTo>
                  <a:pt x="1377" y="1594"/>
                  <a:pt x="1153" y="1410"/>
                  <a:pt x="1185" y="1604"/>
                </a:cubicBezTo>
                <a:cubicBezTo>
                  <a:pt x="1204" y="1718"/>
                  <a:pt x="1159" y="1719"/>
                  <a:pt x="1053" y="1729"/>
                </a:cubicBezTo>
                <a:cubicBezTo>
                  <a:pt x="1019" y="1732"/>
                  <a:pt x="1028" y="1704"/>
                  <a:pt x="995" y="1706"/>
                </a:cubicBezTo>
                <a:cubicBezTo>
                  <a:pt x="951" y="1710"/>
                  <a:pt x="942" y="1706"/>
                  <a:pt x="898" y="1695"/>
                </a:cubicBezTo>
                <a:cubicBezTo>
                  <a:pt x="914" y="1754"/>
                  <a:pt x="925" y="1818"/>
                  <a:pt x="886" y="1871"/>
                </a:cubicBezTo>
                <a:cubicBezTo>
                  <a:pt x="992" y="1833"/>
                  <a:pt x="942" y="1992"/>
                  <a:pt x="953" y="2010"/>
                </a:cubicBezTo>
                <a:cubicBezTo>
                  <a:pt x="971" y="2028"/>
                  <a:pt x="993" y="2028"/>
                  <a:pt x="1004" y="2045"/>
                </a:cubicBezTo>
                <a:cubicBezTo>
                  <a:pt x="1030" y="2084"/>
                  <a:pt x="1000" y="2089"/>
                  <a:pt x="1004" y="2123"/>
                </a:cubicBezTo>
                <a:cubicBezTo>
                  <a:pt x="1006" y="2150"/>
                  <a:pt x="1024" y="2187"/>
                  <a:pt x="975" y="2190"/>
                </a:cubicBezTo>
                <a:cubicBezTo>
                  <a:pt x="924" y="2193"/>
                  <a:pt x="923" y="2149"/>
                  <a:pt x="886" y="2127"/>
                </a:cubicBezTo>
                <a:cubicBezTo>
                  <a:pt x="849" y="2104"/>
                  <a:pt x="768" y="2242"/>
                  <a:pt x="759" y="2268"/>
                </a:cubicBezTo>
                <a:cubicBezTo>
                  <a:pt x="690" y="2215"/>
                  <a:pt x="631" y="2103"/>
                  <a:pt x="583" y="2031"/>
                </a:cubicBezTo>
                <a:cubicBezTo>
                  <a:pt x="514" y="1925"/>
                  <a:pt x="409" y="1840"/>
                  <a:pt x="319" y="1752"/>
                </a:cubicBezTo>
                <a:cubicBezTo>
                  <a:pt x="369" y="1721"/>
                  <a:pt x="386" y="1835"/>
                  <a:pt x="432" y="1778"/>
                </a:cubicBezTo>
                <a:cubicBezTo>
                  <a:pt x="399" y="1781"/>
                  <a:pt x="351" y="1740"/>
                  <a:pt x="314" y="1731"/>
                </a:cubicBezTo>
                <a:cubicBezTo>
                  <a:pt x="256" y="1717"/>
                  <a:pt x="214" y="1583"/>
                  <a:pt x="177" y="1535"/>
                </a:cubicBezTo>
                <a:cubicBezTo>
                  <a:pt x="214" y="1538"/>
                  <a:pt x="228" y="1580"/>
                  <a:pt x="263" y="1589"/>
                </a:cubicBezTo>
                <a:cubicBezTo>
                  <a:pt x="231" y="1537"/>
                  <a:pt x="225" y="1549"/>
                  <a:pt x="179" y="1523"/>
                </a:cubicBezTo>
                <a:cubicBezTo>
                  <a:pt x="159" y="1511"/>
                  <a:pt x="165" y="1474"/>
                  <a:pt x="160" y="1456"/>
                </a:cubicBezTo>
                <a:cubicBezTo>
                  <a:pt x="148" y="1411"/>
                  <a:pt x="116" y="1376"/>
                  <a:pt x="93" y="1336"/>
                </a:cubicBezTo>
                <a:cubicBezTo>
                  <a:pt x="122" y="1360"/>
                  <a:pt x="179" y="1412"/>
                  <a:pt x="170" y="1455"/>
                </a:cubicBezTo>
                <a:cubicBezTo>
                  <a:pt x="200" y="1445"/>
                  <a:pt x="231" y="1438"/>
                  <a:pt x="263" y="1440"/>
                </a:cubicBezTo>
                <a:cubicBezTo>
                  <a:pt x="246" y="1427"/>
                  <a:pt x="232" y="1411"/>
                  <a:pt x="221" y="1392"/>
                </a:cubicBezTo>
                <a:cubicBezTo>
                  <a:pt x="215" y="1416"/>
                  <a:pt x="197" y="1428"/>
                  <a:pt x="173" y="1416"/>
                </a:cubicBezTo>
                <a:cubicBezTo>
                  <a:pt x="177" y="1385"/>
                  <a:pt x="202" y="1357"/>
                  <a:pt x="189" y="1324"/>
                </a:cubicBezTo>
                <a:cubicBezTo>
                  <a:pt x="142" y="1460"/>
                  <a:pt x="56" y="1198"/>
                  <a:pt x="34" y="1182"/>
                </a:cubicBezTo>
                <a:close/>
                <a:moveTo>
                  <a:pt x="76" y="1116"/>
                </a:moveTo>
                <a:cubicBezTo>
                  <a:pt x="80" y="1124"/>
                  <a:pt x="84" y="1132"/>
                  <a:pt x="88" y="1140"/>
                </a:cubicBezTo>
                <a:cubicBezTo>
                  <a:pt x="99" y="1120"/>
                  <a:pt x="96" y="1102"/>
                  <a:pt x="79" y="1087"/>
                </a:cubicBezTo>
                <a:cubicBezTo>
                  <a:pt x="78" y="1097"/>
                  <a:pt x="77" y="1107"/>
                  <a:pt x="76" y="111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6" name="꙱ French Southern and Antarctic Lands (Territory of the French Southern and Antarctic Lands) (TF) (H)">
            <a:extLst>
              <a:ext uri="{FF2B5EF4-FFF2-40B4-BE49-F238E27FC236}">
                <a16:creationId xmlns:a16="http://schemas.microsoft.com/office/drawing/2014/main" id="{0CD63385-CBAC-434F-9A8C-477F108C21C1}"/>
              </a:ext>
            </a:extLst>
          </p:cNvPr>
          <p:cNvSpPr>
            <a:spLocks/>
          </p:cNvSpPr>
          <p:nvPr/>
        </p:nvSpPr>
        <p:spPr bwMode="auto">
          <a:xfrm>
            <a:off x="5976833" y="3806548"/>
            <a:ext cx="48998" cy="32267"/>
          </a:xfrm>
          <a:custGeom>
            <a:avLst/>
            <a:gdLst>
              <a:gd name="T0" fmla="*/ 205 w 593"/>
              <a:gd name="T1" fmla="*/ 148 h 388"/>
              <a:gd name="T2" fmla="*/ 179 w 593"/>
              <a:gd name="T3" fmla="*/ 118 h 388"/>
              <a:gd name="T4" fmla="*/ 149 w 593"/>
              <a:gd name="T5" fmla="*/ 148 h 388"/>
              <a:gd name="T6" fmla="*/ 220 w 593"/>
              <a:gd name="T7" fmla="*/ 35 h 388"/>
              <a:gd name="T8" fmla="*/ 158 w 593"/>
              <a:gd name="T9" fmla="*/ 56 h 388"/>
              <a:gd name="T10" fmla="*/ 196 w 593"/>
              <a:gd name="T11" fmla="*/ 0 h 388"/>
              <a:gd name="T12" fmla="*/ 134 w 593"/>
              <a:gd name="T13" fmla="*/ 109 h 388"/>
              <a:gd name="T14" fmla="*/ 104 w 593"/>
              <a:gd name="T15" fmla="*/ 178 h 388"/>
              <a:gd name="T16" fmla="*/ 46 w 593"/>
              <a:gd name="T17" fmla="*/ 313 h 388"/>
              <a:gd name="T18" fmla="*/ 128 w 593"/>
              <a:gd name="T19" fmla="*/ 327 h 388"/>
              <a:gd name="T20" fmla="*/ 224 w 593"/>
              <a:gd name="T21" fmla="*/ 325 h 388"/>
              <a:gd name="T22" fmla="*/ 286 w 593"/>
              <a:gd name="T23" fmla="*/ 290 h 388"/>
              <a:gd name="T24" fmla="*/ 333 w 593"/>
              <a:gd name="T25" fmla="*/ 359 h 388"/>
              <a:gd name="T26" fmla="*/ 426 w 593"/>
              <a:gd name="T27" fmla="*/ 327 h 388"/>
              <a:gd name="T28" fmla="*/ 406 w 593"/>
              <a:gd name="T29" fmla="*/ 298 h 388"/>
              <a:gd name="T30" fmla="*/ 327 w 593"/>
              <a:gd name="T31" fmla="*/ 252 h 388"/>
              <a:gd name="T32" fmla="*/ 363 w 593"/>
              <a:gd name="T33" fmla="*/ 234 h 388"/>
              <a:gd name="T34" fmla="*/ 459 w 593"/>
              <a:gd name="T35" fmla="*/ 243 h 388"/>
              <a:gd name="T36" fmla="*/ 496 w 593"/>
              <a:gd name="T37" fmla="*/ 234 h 388"/>
              <a:gd name="T38" fmla="*/ 482 w 593"/>
              <a:gd name="T39" fmla="*/ 163 h 388"/>
              <a:gd name="T40" fmla="*/ 392 w 593"/>
              <a:gd name="T41" fmla="*/ 177 h 388"/>
              <a:gd name="T42" fmla="*/ 336 w 593"/>
              <a:gd name="T43" fmla="*/ 215 h 388"/>
              <a:gd name="T44" fmla="*/ 321 w 593"/>
              <a:gd name="T45" fmla="*/ 205 h 388"/>
              <a:gd name="T46" fmla="*/ 253 w 593"/>
              <a:gd name="T47" fmla="*/ 163 h 388"/>
              <a:gd name="T48" fmla="*/ 220 w 593"/>
              <a:gd name="T49" fmla="*/ 178 h 388"/>
              <a:gd name="T50" fmla="*/ 309 w 593"/>
              <a:gd name="T51" fmla="*/ 103 h 388"/>
              <a:gd name="T52" fmla="*/ 208 w 593"/>
              <a:gd name="T53" fmla="*/ 148 h 388"/>
              <a:gd name="T54" fmla="*/ 271 w 593"/>
              <a:gd name="T55" fmla="*/ 77 h 388"/>
              <a:gd name="T56" fmla="*/ 205 w 593"/>
              <a:gd name="T57" fmla="*/ 148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93" h="388">
                <a:moveTo>
                  <a:pt x="205" y="148"/>
                </a:moveTo>
                <a:cubicBezTo>
                  <a:pt x="194" y="140"/>
                  <a:pt x="185" y="130"/>
                  <a:pt x="179" y="118"/>
                </a:cubicBezTo>
                <a:cubicBezTo>
                  <a:pt x="168" y="127"/>
                  <a:pt x="158" y="137"/>
                  <a:pt x="149" y="148"/>
                </a:cubicBezTo>
                <a:cubicBezTo>
                  <a:pt x="167" y="120"/>
                  <a:pt x="229" y="73"/>
                  <a:pt x="220" y="35"/>
                </a:cubicBezTo>
                <a:cubicBezTo>
                  <a:pt x="202" y="50"/>
                  <a:pt x="181" y="57"/>
                  <a:pt x="158" y="56"/>
                </a:cubicBezTo>
                <a:cubicBezTo>
                  <a:pt x="180" y="45"/>
                  <a:pt x="197" y="25"/>
                  <a:pt x="196" y="0"/>
                </a:cubicBezTo>
                <a:cubicBezTo>
                  <a:pt x="164" y="11"/>
                  <a:pt x="108" y="73"/>
                  <a:pt x="134" y="109"/>
                </a:cubicBezTo>
                <a:cubicBezTo>
                  <a:pt x="94" y="106"/>
                  <a:pt x="76" y="150"/>
                  <a:pt x="104" y="178"/>
                </a:cubicBezTo>
                <a:cubicBezTo>
                  <a:pt x="64" y="175"/>
                  <a:pt x="74" y="272"/>
                  <a:pt x="46" y="313"/>
                </a:cubicBezTo>
                <a:cubicBezTo>
                  <a:pt x="0" y="378"/>
                  <a:pt x="99" y="365"/>
                  <a:pt x="128" y="327"/>
                </a:cubicBezTo>
                <a:cubicBezTo>
                  <a:pt x="161" y="284"/>
                  <a:pt x="180" y="307"/>
                  <a:pt x="224" y="325"/>
                </a:cubicBezTo>
                <a:cubicBezTo>
                  <a:pt x="261" y="340"/>
                  <a:pt x="312" y="347"/>
                  <a:pt x="286" y="290"/>
                </a:cubicBezTo>
                <a:cubicBezTo>
                  <a:pt x="328" y="289"/>
                  <a:pt x="304" y="340"/>
                  <a:pt x="333" y="359"/>
                </a:cubicBezTo>
                <a:cubicBezTo>
                  <a:pt x="377" y="388"/>
                  <a:pt x="391" y="331"/>
                  <a:pt x="426" y="327"/>
                </a:cubicBezTo>
                <a:cubicBezTo>
                  <a:pt x="482" y="321"/>
                  <a:pt x="429" y="275"/>
                  <a:pt x="406" y="298"/>
                </a:cubicBezTo>
                <a:cubicBezTo>
                  <a:pt x="373" y="330"/>
                  <a:pt x="304" y="301"/>
                  <a:pt x="327" y="252"/>
                </a:cubicBezTo>
                <a:cubicBezTo>
                  <a:pt x="352" y="272"/>
                  <a:pt x="374" y="272"/>
                  <a:pt x="363" y="234"/>
                </a:cubicBezTo>
                <a:cubicBezTo>
                  <a:pt x="393" y="248"/>
                  <a:pt x="432" y="225"/>
                  <a:pt x="459" y="243"/>
                </a:cubicBezTo>
                <a:cubicBezTo>
                  <a:pt x="475" y="254"/>
                  <a:pt x="544" y="293"/>
                  <a:pt x="496" y="234"/>
                </a:cubicBezTo>
                <a:cubicBezTo>
                  <a:pt x="593" y="267"/>
                  <a:pt x="572" y="53"/>
                  <a:pt x="482" y="163"/>
                </a:cubicBezTo>
                <a:cubicBezTo>
                  <a:pt x="471" y="177"/>
                  <a:pt x="410" y="169"/>
                  <a:pt x="392" y="177"/>
                </a:cubicBezTo>
                <a:cubicBezTo>
                  <a:pt x="371" y="186"/>
                  <a:pt x="357" y="205"/>
                  <a:pt x="336" y="215"/>
                </a:cubicBezTo>
                <a:cubicBezTo>
                  <a:pt x="321" y="223"/>
                  <a:pt x="251" y="223"/>
                  <a:pt x="321" y="205"/>
                </a:cubicBezTo>
                <a:cubicBezTo>
                  <a:pt x="290" y="212"/>
                  <a:pt x="253" y="201"/>
                  <a:pt x="253" y="163"/>
                </a:cubicBezTo>
                <a:cubicBezTo>
                  <a:pt x="241" y="167"/>
                  <a:pt x="230" y="172"/>
                  <a:pt x="220" y="178"/>
                </a:cubicBezTo>
                <a:cubicBezTo>
                  <a:pt x="248" y="145"/>
                  <a:pt x="333" y="171"/>
                  <a:pt x="309" y="103"/>
                </a:cubicBezTo>
                <a:cubicBezTo>
                  <a:pt x="297" y="144"/>
                  <a:pt x="243" y="147"/>
                  <a:pt x="208" y="148"/>
                </a:cubicBezTo>
                <a:cubicBezTo>
                  <a:pt x="240" y="138"/>
                  <a:pt x="269" y="112"/>
                  <a:pt x="271" y="77"/>
                </a:cubicBezTo>
                <a:cubicBezTo>
                  <a:pt x="236" y="83"/>
                  <a:pt x="207" y="112"/>
                  <a:pt x="205" y="14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7" name="꙱ French Polynesia (PF) (H)">
            <a:extLst>
              <a:ext uri="{FF2B5EF4-FFF2-40B4-BE49-F238E27FC236}">
                <a16:creationId xmlns:a16="http://schemas.microsoft.com/office/drawing/2014/main" id="{32A88EB0-1243-4F84-A2DE-6CD30A4DE96A}"/>
              </a:ext>
            </a:extLst>
          </p:cNvPr>
          <p:cNvSpPr>
            <a:spLocks noEditPoints="1"/>
          </p:cNvSpPr>
          <p:nvPr/>
        </p:nvSpPr>
        <p:spPr bwMode="auto">
          <a:xfrm>
            <a:off x="501087" y="2636589"/>
            <a:ext cx="296374" cy="268888"/>
          </a:xfrm>
          <a:custGeom>
            <a:avLst/>
            <a:gdLst>
              <a:gd name="T0" fmla="*/ 3521 w 3586"/>
              <a:gd name="T1" fmla="*/ 388 h 3247"/>
              <a:gd name="T2" fmla="*/ 3586 w 3586"/>
              <a:gd name="T3" fmla="*/ 347 h 3247"/>
              <a:gd name="T4" fmla="*/ 3505 w 3586"/>
              <a:gd name="T5" fmla="*/ 343 h 3247"/>
              <a:gd name="T6" fmla="*/ 3521 w 3586"/>
              <a:gd name="T7" fmla="*/ 388 h 3247"/>
              <a:gd name="T8" fmla="*/ 3313 w 3586"/>
              <a:gd name="T9" fmla="*/ 65 h 3247"/>
              <a:gd name="T10" fmla="*/ 3343 w 3586"/>
              <a:gd name="T11" fmla="*/ 44 h 3247"/>
              <a:gd name="T12" fmla="*/ 3313 w 3586"/>
              <a:gd name="T13" fmla="*/ 65 h 3247"/>
              <a:gd name="T14" fmla="*/ 3179 w 3586"/>
              <a:gd name="T15" fmla="*/ 243 h 3247"/>
              <a:gd name="T16" fmla="*/ 3159 w 3586"/>
              <a:gd name="T17" fmla="*/ 213 h 3247"/>
              <a:gd name="T18" fmla="*/ 3179 w 3586"/>
              <a:gd name="T19" fmla="*/ 243 h 3247"/>
              <a:gd name="T20" fmla="*/ 3135 w 3586"/>
              <a:gd name="T21" fmla="*/ 67 h 3247"/>
              <a:gd name="T22" fmla="*/ 3182 w 3586"/>
              <a:gd name="T23" fmla="*/ 41 h 3247"/>
              <a:gd name="T24" fmla="*/ 3108 w 3586"/>
              <a:gd name="T25" fmla="*/ 5 h 3247"/>
              <a:gd name="T26" fmla="*/ 3135 w 3586"/>
              <a:gd name="T27" fmla="*/ 67 h 3247"/>
              <a:gd name="T28" fmla="*/ 596 w 3586"/>
              <a:gd name="T29" fmla="*/ 3140 h 3247"/>
              <a:gd name="T30" fmla="*/ 567 w 3586"/>
              <a:gd name="T31" fmla="*/ 3120 h 3247"/>
              <a:gd name="T32" fmla="*/ 596 w 3586"/>
              <a:gd name="T33" fmla="*/ 3140 h 3247"/>
              <a:gd name="T34" fmla="*/ 772 w 3586"/>
              <a:gd name="T35" fmla="*/ 3209 h 3247"/>
              <a:gd name="T36" fmla="*/ 831 w 3586"/>
              <a:gd name="T37" fmla="*/ 3247 h 3247"/>
              <a:gd name="T38" fmla="*/ 791 w 3586"/>
              <a:gd name="T39" fmla="*/ 3200 h 3247"/>
              <a:gd name="T40" fmla="*/ 729 w 3586"/>
              <a:gd name="T41" fmla="*/ 3120 h 3247"/>
              <a:gd name="T42" fmla="*/ 678 w 3586"/>
              <a:gd name="T43" fmla="*/ 3171 h 3247"/>
              <a:gd name="T44" fmla="*/ 772 w 3586"/>
              <a:gd name="T45" fmla="*/ 3209 h 3247"/>
              <a:gd name="T46" fmla="*/ 50 w 3586"/>
              <a:gd name="T47" fmla="*/ 2903 h 3247"/>
              <a:gd name="T48" fmla="*/ 32 w 3586"/>
              <a:gd name="T49" fmla="*/ 2873 h 3247"/>
              <a:gd name="T50" fmla="*/ 50 w 3586"/>
              <a:gd name="T51" fmla="*/ 2903 h 3247"/>
              <a:gd name="T52" fmla="*/ 26 w 3586"/>
              <a:gd name="T53" fmla="*/ 2823 h 3247"/>
              <a:gd name="T54" fmla="*/ 0 w 3586"/>
              <a:gd name="T55" fmla="*/ 2793 h 3247"/>
              <a:gd name="T56" fmla="*/ 26 w 3586"/>
              <a:gd name="T57" fmla="*/ 2823 h 3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86" h="3247">
                <a:moveTo>
                  <a:pt x="3521" y="388"/>
                </a:moveTo>
                <a:cubicBezTo>
                  <a:pt x="3529" y="361"/>
                  <a:pt x="3569" y="368"/>
                  <a:pt x="3586" y="347"/>
                </a:cubicBezTo>
                <a:cubicBezTo>
                  <a:pt x="3557" y="350"/>
                  <a:pt x="3533" y="328"/>
                  <a:pt x="3505" y="343"/>
                </a:cubicBezTo>
                <a:cubicBezTo>
                  <a:pt x="3473" y="359"/>
                  <a:pt x="3496" y="387"/>
                  <a:pt x="3521" y="388"/>
                </a:cubicBezTo>
                <a:close/>
                <a:moveTo>
                  <a:pt x="3313" y="65"/>
                </a:moveTo>
                <a:cubicBezTo>
                  <a:pt x="3323" y="58"/>
                  <a:pt x="3333" y="51"/>
                  <a:pt x="3343" y="44"/>
                </a:cubicBezTo>
                <a:cubicBezTo>
                  <a:pt x="3313" y="25"/>
                  <a:pt x="3303" y="31"/>
                  <a:pt x="3313" y="65"/>
                </a:cubicBezTo>
                <a:close/>
                <a:moveTo>
                  <a:pt x="3179" y="243"/>
                </a:moveTo>
                <a:cubicBezTo>
                  <a:pt x="3207" y="216"/>
                  <a:pt x="3190" y="207"/>
                  <a:pt x="3159" y="213"/>
                </a:cubicBezTo>
                <a:cubicBezTo>
                  <a:pt x="3165" y="223"/>
                  <a:pt x="3172" y="233"/>
                  <a:pt x="3179" y="243"/>
                </a:cubicBezTo>
                <a:close/>
                <a:moveTo>
                  <a:pt x="3135" y="67"/>
                </a:moveTo>
                <a:cubicBezTo>
                  <a:pt x="3147" y="52"/>
                  <a:pt x="3163" y="43"/>
                  <a:pt x="3182" y="41"/>
                </a:cubicBezTo>
                <a:cubicBezTo>
                  <a:pt x="3177" y="0"/>
                  <a:pt x="3136" y="12"/>
                  <a:pt x="3108" y="5"/>
                </a:cubicBezTo>
                <a:cubicBezTo>
                  <a:pt x="3106" y="30"/>
                  <a:pt x="3115" y="51"/>
                  <a:pt x="3135" y="67"/>
                </a:cubicBezTo>
                <a:close/>
                <a:moveTo>
                  <a:pt x="596" y="3140"/>
                </a:moveTo>
                <a:cubicBezTo>
                  <a:pt x="606" y="3113"/>
                  <a:pt x="603" y="3089"/>
                  <a:pt x="567" y="3120"/>
                </a:cubicBezTo>
                <a:cubicBezTo>
                  <a:pt x="577" y="3126"/>
                  <a:pt x="586" y="3133"/>
                  <a:pt x="596" y="3140"/>
                </a:cubicBezTo>
                <a:close/>
                <a:moveTo>
                  <a:pt x="772" y="3209"/>
                </a:moveTo>
                <a:cubicBezTo>
                  <a:pt x="785" y="3229"/>
                  <a:pt x="805" y="3247"/>
                  <a:pt x="831" y="3247"/>
                </a:cubicBezTo>
                <a:cubicBezTo>
                  <a:pt x="838" y="3214"/>
                  <a:pt x="815" y="3211"/>
                  <a:pt x="791" y="3200"/>
                </a:cubicBezTo>
                <a:cubicBezTo>
                  <a:pt x="757" y="3185"/>
                  <a:pt x="763" y="3138"/>
                  <a:pt x="729" y="3120"/>
                </a:cubicBezTo>
                <a:cubicBezTo>
                  <a:pt x="696" y="3103"/>
                  <a:pt x="658" y="3138"/>
                  <a:pt x="678" y="3171"/>
                </a:cubicBezTo>
                <a:cubicBezTo>
                  <a:pt x="698" y="3205"/>
                  <a:pt x="738" y="3205"/>
                  <a:pt x="772" y="3209"/>
                </a:cubicBezTo>
                <a:close/>
                <a:moveTo>
                  <a:pt x="50" y="2903"/>
                </a:moveTo>
                <a:cubicBezTo>
                  <a:pt x="72" y="2874"/>
                  <a:pt x="66" y="2864"/>
                  <a:pt x="32" y="2873"/>
                </a:cubicBezTo>
                <a:cubicBezTo>
                  <a:pt x="38" y="2883"/>
                  <a:pt x="44" y="2893"/>
                  <a:pt x="50" y="2903"/>
                </a:cubicBezTo>
                <a:close/>
                <a:moveTo>
                  <a:pt x="26" y="2823"/>
                </a:moveTo>
                <a:cubicBezTo>
                  <a:pt x="39" y="2793"/>
                  <a:pt x="30" y="2783"/>
                  <a:pt x="0" y="2793"/>
                </a:cubicBezTo>
                <a:cubicBezTo>
                  <a:pt x="8" y="2804"/>
                  <a:pt x="17" y="2814"/>
                  <a:pt x="26" y="28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8" name="꙱ French Guiana (Guiana) (GF) (H)">
            <a:extLst>
              <a:ext uri="{FF2B5EF4-FFF2-40B4-BE49-F238E27FC236}">
                <a16:creationId xmlns:a16="http://schemas.microsoft.com/office/drawing/2014/main" id="{7BBC56A4-8B16-4500-9B14-9C2AE1D535AC}"/>
              </a:ext>
            </a:extLst>
          </p:cNvPr>
          <p:cNvSpPr>
            <a:spLocks/>
          </p:cNvSpPr>
          <p:nvPr/>
        </p:nvSpPr>
        <p:spPr bwMode="auto">
          <a:xfrm>
            <a:off x="2970072" y="2202783"/>
            <a:ext cx="78874" cy="115921"/>
          </a:xfrm>
          <a:custGeom>
            <a:avLst/>
            <a:gdLst>
              <a:gd name="T0" fmla="*/ 734 w 950"/>
              <a:gd name="T1" fmla="*/ 450 h 1400"/>
              <a:gd name="T2" fmla="*/ 829 w 950"/>
              <a:gd name="T3" fmla="*/ 586 h 1400"/>
              <a:gd name="T4" fmla="*/ 872 w 950"/>
              <a:gd name="T5" fmla="*/ 494 h 1400"/>
              <a:gd name="T6" fmla="*/ 937 w 950"/>
              <a:gd name="T7" fmla="*/ 581 h 1400"/>
              <a:gd name="T8" fmla="*/ 807 w 950"/>
              <a:gd name="T9" fmla="*/ 898 h 1400"/>
              <a:gd name="T10" fmla="*/ 651 w 950"/>
              <a:gd name="T11" fmla="*/ 1201 h 1400"/>
              <a:gd name="T12" fmla="*/ 578 w 950"/>
              <a:gd name="T13" fmla="*/ 1308 h 1400"/>
              <a:gd name="T14" fmla="*/ 517 w 950"/>
              <a:gd name="T15" fmla="*/ 1353 h 1400"/>
              <a:gd name="T16" fmla="*/ 425 w 950"/>
              <a:gd name="T17" fmla="*/ 1352 h 1400"/>
              <a:gd name="T18" fmla="*/ 384 w 950"/>
              <a:gd name="T19" fmla="*/ 1321 h 1400"/>
              <a:gd name="T20" fmla="*/ 265 w 950"/>
              <a:gd name="T21" fmla="*/ 1303 h 1400"/>
              <a:gd name="T22" fmla="*/ 152 w 950"/>
              <a:gd name="T23" fmla="*/ 1369 h 1400"/>
              <a:gd name="T24" fmla="*/ 0 w 950"/>
              <a:gd name="T25" fmla="*/ 1305 h 1400"/>
              <a:gd name="T26" fmla="*/ 117 w 950"/>
              <a:gd name="T27" fmla="*/ 1171 h 1400"/>
              <a:gd name="T28" fmla="*/ 169 w 950"/>
              <a:gd name="T29" fmla="*/ 946 h 1400"/>
              <a:gd name="T30" fmla="*/ 122 w 950"/>
              <a:gd name="T31" fmla="*/ 742 h 1400"/>
              <a:gd name="T32" fmla="*/ 66 w 950"/>
              <a:gd name="T33" fmla="*/ 475 h 1400"/>
              <a:gd name="T34" fmla="*/ 209 w 950"/>
              <a:gd name="T35" fmla="*/ 173 h 1400"/>
              <a:gd name="T36" fmla="*/ 417 w 950"/>
              <a:gd name="T37" fmla="*/ 157 h 1400"/>
              <a:gd name="T38" fmla="*/ 569 w 950"/>
              <a:gd name="T39" fmla="*/ 203 h 1400"/>
              <a:gd name="T40" fmla="*/ 761 w 950"/>
              <a:gd name="T41" fmla="*/ 387 h 1400"/>
              <a:gd name="T42" fmla="*/ 734 w 950"/>
              <a:gd name="T43" fmla="*/ 450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0" h="1400">
                <a:moveTo>
                  <a:pt x="734" y="450"/>
                </a:moveTo>
                <a:cubicBezTo>
                  <a:pt x="756" y="351"/>
                  <a:pt x="925" y="520"/>
                  <a:pt x="829" y="586"/>
                </a:cubicBezTo>
                <a:cubicBezTo>
                  <a:pt x="876" y="569"/>
                  <a:pt x="848" y="525"/>
                  <a:pt x="872" y="494"/>
                </a:cubicBezTo>
                <a:cubicBezTo>
                  <a:pt x="907" y="447"/>
                  <a:pt x="934" y="557"/>
                  <a:pt x="937" y="581"/>
                </a:cubicBezTo>
                <a:cubicBezTo>
                  <a:pt x="950" y="692"/>
                  <a:pt x="865" y="810"/>
                  <a:pt x="807" y="898"/>
                </a:cubicBezTo>
                <a:cubicBezTo>
                  <a:pt x="740" y="1000"/>
                  <a:pt x="694" y="1086"/>
                  <a:pt x="651" y="1201"/>
                </a:cubicBezTo>
                <a:cubicBezTo>
                  <a:pt x="635" y="1243"/>
                  <a:pt x="614" y="1279"/>
                  <a:pt x="578" y="1308"/>
                </a:cubicBezTo>
                <a:cubicBezTo>
                  <a:pt x="563" y="1320"/>
                  <a:pt x="537" y="1348"/>
                  <a:pt x="517" y="1353"/>
                </a:cubicBezTo>
                <a:cubicBezTo>
                  <a:pt x="485" y="1362"/>
                  <a:pt x="460" y="1336"/>
                  <a:pt x="425" y="1352"/>
                </a:cubicBezTo>
                <a:cubicBezTo>
                  <a:pt x="439" y="1313"/>
                  <a:pt x="414" y="1312"/>
                  <a:pt x="384" y="1321"/>
                </a:cubicBezTo>
                <a:cubicBezTo>
                  <a:pt x="341" y="1334"/>
                  <a:pt x="305" y="1317"/>
                  <a:pt x="265" y="1303"/>
                </a:cubicBezTo>
                <a:cubicBezTo>
                  <a:pt x="244" y="1296"/>
                  <a:pt x="165" y="1354"/>
                  <a:pt x="152" y="1369"/>
                </a:cubicBezTo>
                <a:cubicBezTo>
                  <a:pt x="128" y="1400"/>
                  <a:pt x="23" y="1323"/>
                  <a:pt x="0" y="1305"/>
                </a:cubicBezTo>
                <a:cubicBezTo>
                  <a:pt x="53" y="1302"/>
                  <a:pt x="99" y="1211"/>
                  <a:pt x="117" y="1171"/>
                </a:cubicBezTo>
                <a:cubicBezTo>
                  <a:pt x="151" y="1097"/>
                  <a:pt x="118" y="1014"/>
                  <a:pt x="169" y="946"/>
                </a:cubicBezTo>
                <a:cubicBezTo>
                  <a:pt x="229" y="865"/>
                  <a:pt x="174" y="806"/>
                  <a:pt x="122" y="742"/>
                </a:cubicBezTo>
                <a:cubicBezTo>
                  <a:pt x="69" y="675"/>
                  <a:pt x="73" y="556"/>
                  <a:pt x="66" y="475"/>
                </a:cubicBezTo>
                <a:cubicBezTo>
                  <a:pt x="48" y="256"/>
                  <a:pt x="186" y="269"/>
                  <a:pt x="209" y="173"/>
                </a:cubicBezTo>
                <a:cubicBezTo>
                  <a:pt x="250" y="0"/>
                  <a:pt x="328" y="132"/>
                  <a:pt x="417" y="157"/>
                </a:cubicBezTo>
                <a:cubicBezTo>
                  <a:pt x="467" y="170"/>
                  <a:pt x="527" y="169"/>
                  <a:pt x="569" y="203"/>
                </a:cubicBezTo>
                <a:cubicBezTo>
                  <a:pt x="618" y="243"/>
                  <a:pt x="684" y="393"/>
                  <a:pt x="761" y="387"/>
                </a:cubicBezTo>
                <a:cubicBezTo>
                  <a:pt x="748" y="406"/>
                  <a:pt x="739" y="427"/>
                  <a:pt x="734" y="45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9" name="꙱ France (French Republic) (FR) (H)">
            <a:extLst>
              <a:ext uri="{FF2B5EF4-FFF2-40B4-BE49-F238E27FC236}">
                <a16:creationId xmlns:a16="http://schemas.microsoft.com/office/drawing/2014/main" id="{A3053400-191B-43B9-9A70-A8828C9883DB}"/>
              </a:ext>
            </a:extLst>
          </p:cNvPr>
          <p:cNvSpPr>
            <a:spLocks noEditPoints="1"/>
          </p:cNvSpPr>
          <p:nvPr/>
        </p:nvSpPr>
        <p:spPr bwMode="auto">
          <a:xfrm>
            <a:off x="4310925" y="879857"/>
            <a:ext cx="329835" cy="282033"/>
          </a:xfrm>
          <a:custGeom>
            <a:avLst/>
            <a:gdLst>
              <a:gd name="T0" fmla="*/ 457 w 3996"/>
              <a:gd name="T1" fmla="*/ 1337 h 3419"/>
              <a:gd name="T2" fmla="*/ 3882 w 3996"/>
              <a:gd name="T3" fmla="*/ 2936 h 3419"/>
              <a:gd name="T4" fmla="*/ 3866 w 3996"/>
              <a:gd name="T5" fmla="*/ 3419 h 3419"/>
              <a:gd name="T6" fmla="*/ 3756 w 3996"/>
              <a:gd name="T7" fmla="*/ 3226 h 3419"/>
              <a:gd name="T8" fmla="*/ 3700 w 3996"/>
              <a:gd name="T9" fmla="*/ 3056 h 3419"/>
              <a:gd name="T10" fmla="*/ 57 w 3996"/>
              <a:gd name="T11" fmla="*/ 993 h 3419"/>
              <a:gd name="T12" fmla="*/ 13 w 3996"/>
              <a:gd name="T13" fmla="*/ 959 h 3419"/>
              <a:gd name="T14" fmla="*/ 490 w 3996"/>
              <a:gd name="T15" fmla="*/ 788 h 3419"/>
              <a:gd name="T16" fmla="*/ 735 w 3996"/>
              <a:gd name="T17" fmla="*/ 880 h 3419"/>
              <a:gd name="T18" fmla="*/ 842 w 3996"/>
              <a:gd name="T19" fmla="*/ 875 h 3419"/>
              <a:gd name="T20" fmla="*/ 866 w 3996"/>
              <a:gd name="T21" fmla="*/ 603 h 3419"/>
              <a:gd name="T22" fmla="*/ 998 w 3996"/>
              <a:gd name="T23" fmla="*/ 505 h 3419"/>
              <a:gd name="T24" fmla="*/ 1373 w 3996"/>
              <a:gd name="T25" fmla="*/ 619 h 3419"/>
              <a:gd name="T26" fmla="*/ 1484 w 3996"/>
              <a:gd name="T27" fmla="*/ 462 h 3419"/>
              <a:gd name="T28" fmla="*/ 1838 w 3996"/>
              <a:gd name="T29" fmla="*/ 91 h 3419"/>
              <a:gd name="T30" fmla="*/ 2146 w 3996"/>
              <a:gd name="T31" fmla="*/ 145 h 3419"/>
              <a:gd name="T32" fmla="*/ 2306 w 3996"/>
              <a:gd name="T33" fmla="*/ 227 h 3419"/>
              <a:gd name="T34" fmla="*/ 2500 w 3996"/>
              <a:gd name="T35" fmla="*/ 405 h 3419"/>
              <a:gd name="T36" fmla="*/ 2859 w 3996"/>
              <a:gd name="T37" fmla="*/ 562 h 3419"/>
              <a:gd name="T38" fmla="*/ 3121 w 3996"/>
              <a:gd name="T39" fmla="*/ 591 h 3419"/>
              <a:gd name="T40" fmla="*/ 3360 w 3996"/>
              <a:gd name="T41" fmla="*/ 703 h 3419"/>
              <a:gd name="T42" fmla="*/ 3439 w 3996"/>
              <a:gd name="T43" fmla="*/ 1025 h 3419"/>
              <a:gd name="T44" fmla="*/ 3283 w 3996"/>
              <a:gd name="T45" fmla="*/ 1317 h 3419"/>
              <a:gd name="T46" fmla="*/ 3004 w 3996"/>
              <a:gd name="T47" fmla="*/ 1613 h 3419"/>
              <a:gd name="T48" fmla="*/ 3129 w 3996"/>
              <a:gd name="T49" fmla="*/ 1631 h 3419"/>
              <a:gd name="T50" fmla="*/ 3201 w 3996"/>
              <a:gd name="T51" fmla="*/ 1866 h 3419"/>
              <a:gd name="T52" fmla="*/ 3255 w 3996"/>
              <a:gd name="T53" fmla="*/ 2206 h 3419"/>
              <a:gd name="T54" fmla="*/ 3422 w 3996"/>
              <a:gd name="T55" fmla="*/ 2497 h 3419"/>
              <a:gd name="T56" fmla="*/ 3042 w 3996"/>
              <a:gd name="T57" fmla="*/ 2805 h 3419"/>
              <a:gd name="T58" fmla="*/ 2684 w 3996"/>
              <a:gd name="T59" fmla="*/ 2704 h 3419"/>
              <a:gd name="T60" fmla="*/ 2656 w 3996"/>
              <a:gd name="T61" fmla="*/ 2695 h 3419"/>
              <a:gd name="T62" fmla="*/ 2403 w 3996"/>
              <a:gd name="T63" fmla="*/ 2652 h 3419"/>
              <a:gd name="T64" fmla="*/ 2106 w 3996"/>
              <a:gd name="T65" fmla="*/ 2867 h 3419"/>
              <a:gd name="T66" fmla="*/ 2065 w 3996"/>
              <a:gd name="T67" fmla="*/ 3034 h 3419"/>
              <a:gd name="T68" fmla="*/ 1732 w 3996"/>
              <a:gd name="T69" fmla="*/ 3009 h 3419"/>
              <a:gd name="T70" fmla="*/ 1651 w 3996"/>
              <a:gd name="T71" fmla="*/ 2982 h 3419"/>
              <a:gd name="T72" fmla="*/ 1276 w 3996"/>
              <a:gd name="T73" fmla="*/ 2942 h 3419"/>
              <a:gd name="T74" fmla="*/ 858 w 3996"/>
              <a:gd name="T75" fmla="*/ 2831 h 3419"/>
              <a:gd name="T76" fmla="*/ 939 w 3996"/>
              <a:gd name="T77" fmla="*/ 2267 h 3419"/>
              <a:gd name="T78" fmla="*/ 1087 w 3996"/>
              <a:gd name="T79" fmla="*/ 2112 h 3419"/>
              <a:gd name="T80" fmla="*/ 941 w 3996"/>
              <a:gd name="T81" fmla="*/ 1884 h 3419"/>
              <a:gd name="T82" fmla="*/ 801 w 3996"/>
              <a:gd name="T83" fmla="*/ 1597 h 3419"/>
              <a:gd name="T84" fmla="*/ 727 w 3996"/>
              <a:gd name="T85" fmla="*/ 1345 h 3419"/>
              <a:gd name="T86" fmla="*/ 644 w 3996"/>
              <a:gd name="T87" fmla="*/ 1296 h 3419"/>
              <a:gd name="T88" fmla="*/ 573 w 3996"/>
              <a:gd name="T89" fmla="*/ 1234 h 3419"/>
              <a:gd name="T90" fmla="*/ 416 w 3996"/>
              <a:gd name="T91" fmla="*/ 1165 h 3419"/>
              <a:gd name="T92" fmla="*/ 950 w 3996"/>
              <a:gd name="T93" fmla="*/ 1854 h 3419"/>
              <a:gd name="T94" fmla="*/ 939 w 3996"/>
              <a:gd name="T95" fmla="*/ 1732 h 3419"/>
              <a:gd name="T96" fmla="*/ 713 w 3996"/>
              <a:gd name="T97" fmla="*/ 1471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96" h="3419">
                <a:moveTo>
                  <a:pt x="457" y="1337"/>
                </a:moveTo>
                <a:cubicBezTo>
                  <a:pt x="444" y="1324"/>
                  <a:pt x="429" y="1312"/>
                  <a:pt x="413" y="1302"/>
                </a:cubicBezTo>
                <a:cubicBezTo>
                  <a:pt x="417" y="1325"/>
                  <a:pt x="432" y="1341"/>
                  <a:pt x="457" y="1337"/>
                </a:cubicBezTo>
                <a:close/>
                <a:moveTo>
                  <a:pt x="3700" y="3056"/>
                </a:moveTo>
                <a:cubicBezTo>
                  <a:pt x="3717" y="3039"/>
                  <a:pt x="3720" y="3005"/>
                  <a:pt x="3743" y="2993"/>
                </a:cubicBezTo>
                <a:cubicBezTo>
                  <a:pt x="3788" y="2971"/>
                  <a:pt x="3839" y="2965"/>
                  <a:pt x="3882" y="2936"/>
                </a:cubicBezTo>
                <a:cubicBezTo>
                  <a:pt x="3921" y="2911"/>
                  <a:pt x="3894" y="2839"/>
                  <a:pt x="3946" y="2843"/>
                </a:cubicBezTo>
                <a:cubicBezTo>
                  <a:pt x="3952" y="2933"/>
                  <a:pt x="3996" y="3064"/>
                  <a:pt x="3974" y="3151"/>
                </a:cubicBezTo>
                <a:cubicBezTo>
                  <a:pt x="3951" y="3244"/>
                  <a:pt x="3906" y="3332"/>
                  <a:pt x="3866" y="3419"/>
                </a:cubicBezTo>
                <a:cubicBezTo>
                  <a:pt x="3850" y="3394"/>
                  <a:pt x="3705" y="3341"/>
                  <a:pt x="3782" y="3309"/>
                </a:cubicBezTo>
                <a:cubicBezTo>
                  <a:pt x="3762" y="3304"/>
                  <a:pt x="3742" y="3296"/>
                  <a:pt x="3723" y="3285"/>
                </a:cubicBezTo>
                <a:cubicBezTo>
                  <a:pt x="3744" y="3272"/>
                  <a:pt x="3758" y="3251"/>
                  <a:pt x="3756" y="3226"/>
                </a:cubicBezTo>
                <a:cubicBezTo>
                  <a:pt x="3714" y="3235"/>
                  <a:pt x="3708" y="3189"/>
                  <a:pt x="3732" y="3166"/>
                </a:cubicBezTo>
                <a:cubicBezTo>
                  <a:pt x="3697" y="3157"/>
                  <a:pt x="3675" y="3111"/>
                  <a:pt x="3723" y="3101"/>
                </a:cubicBezTo>
                <a:cubicBezTo>
                  <a:pt x="3713" y="3087"/>
                  <a:pt x="3705" y="3072"/>
                  <a:pt x="3700" y="3056"/>
                </a:cubicBezTo>
                <a:close/>
                <a:moveTo>
                  <a:pt x="21" y="1076"/>
                </a:moveTo>
                <a:cubicBezTo>
                  <a:pt x="58" y="1059"/>
                  <a:pt x="102" y="1048"/>
                  <a:pt x="143" y="1055"/>
                </a:cubicBezTo>
                <a:cubicBezTo>
                  <a:pt x="157" y="993"/>
                  <a:pt x="74" y="1036"/>
                  <a:pt x="57" y="993"/>
                </a:cubicBezTo>
                <a:cubicBezTo>
                  <a:pt x="95" y="981"/>
                  <a:pt x="140" y="989"/>
                  <a:pt x="179" y="987"/>
                </a:cubicBezTo>
                <a:cubicBezTo>
                  <a:pt x="148" y="982"/>
                  <a:pt x="106" y="993"/>
                  <a:pt x="128" y="954"/>
                </a:cubicBezTo>
                <a:cubicBezTo>
                  <a:pt x="104" y="953"/>
                  <a:pt x="23" y="999"/>
                  <a:pt x="13" y="959"/>
                </a:cubicBezTo>
                <a:cubicBezTo>
                  <a:pt x="0" y="904"/>
                  <a:pt x="83" y="871"/>
                  <a:pt x="123" y="863"/>
                </a:cubicBezTo>
                <a:cubicBezTo>
                  <a:pt x="176" y="853"/>
                  <a:pt x="226" y="849"/>
                  <a:pt x="280" y="850"/>
                </a:cubicBezTo>
                <a:cubicBezTo>
                  <a:pt x="357" y="852"/>
                  <a:pt x="406" y="778"/>
                  <a:pt x="490" y="788"/>
                </a:cubicBezTo>
                <a:cubicBezTo>
                  <a:pt x="481" y="816"/>
                  <a:pt x="583" y="911"/>
                  <a:pt x="611" y="900"/>
                </a:cubicBezTo>
                <a:cubicBezTo>
                  <a:pt x="630" y="891"/>
                  <a:pt x="649" y="880"/>
                  <a:pt x="666" y="868"/>
                </a:cubicBezTo>
                <a:cubicBezTo>
                  <a:pt x="705" y="847"/>
                  <a:pt x="702" y="874"/>
                  <a:pt x="735" y="880"/>
                </a:cubicBezTo>
                <a:cubicBezTo>
                  <a:pt x="766" y="887"/>
                  <a:pt x="791" y="861"/>
                  <a:pt x="793" y="913"/>
                </a:cubicBezTo>
                <a:cubicBezTo>
                  <a:pt x="814" y="899"/>
                  <a:pt x="783" y="882"/>
                  <a:pt x="800" y="858"/>
                </a:cubicBezTo>
                <a:cubicBezTo>
                  <a:pt x="818" y="834"/>
                  <a:pt x="827" y="871"/>
                  <a:pt x="842" y="875"/>
                </a:cubicBezTo>
                <a:cubicBezTo>
                  <a:pt x="879" y="884"/>
                  <a:pt x="925" y="874"/>
                  <a:pt x="962" y="868"/>
                </a:cubicBezTo>
                <a:cubicBezTo>
                  <a:pt x="884" y="846"/>
                  <a:pt x="913" y="736"/>
                  <a:pt x="919" y="678"/>
                </a:cubicBezTo>
                <a:cubicBezTo>
                  <a:pt x="922" y="651"/>
                  <a:pt x="880" y="623"/>
                  <a:pt x="866" y="603"/>
                </a:cubicBezTo>
                <a:cubicBezTo>
                  <a:pt x="841" y="570"/>
                  <a:pt x="864" y="519"/>
                  <a:pt x="828" y="491"/>
                </a:cubicBezTo>
                <a:cubicBezTo>
                  <a:pt x="855" y="496"/>
                  <a:pt x="880" y="509"/>
                  <a:pt x="907" y="515"/>
                </a:cubicBezTo>
                <a:cubicBezTo>
                  <a:pt x="936" y="521"/>
                  <a:pt x="972" y="492"/>
                  <a:pt x="998" y="505"/>
                </a:cubicBezTo>
                <a:cubicBezTo>
                  <a:pt x="1038" y="525"/>
                  <a:pt x="988" y="586"/>
                  <a:pt x="1043" y="617"/>
                </a:cubicBezTo>
                <a:cubicBezTo>
                  <a:pt x="1059" y="627"/>
                  <a:pt x="1088" y="610"/>
                  <a:pt x="1105" y="610"/>
                </a:cubicBezTo>
                <a:cubicBezTo>
                  <a:pt x="1199" y="609"/>
                  <a:pt x="1281" y="671"/>
                  <a:pt x="1373" y="619"/>
                </a:cubicBezTo>
                <a:cubicBezTo>
                  <a:pt x="1410" y="598"/>
                  <a:pt x="1460" y="598"/>
                  <a:pt x="1494" y="574"/>
                </a:cubicBezTo>
                <a:cubicBezTo>
                  <a:pt x="1467" y="585"/>
                  <a:pt x="1422" y="590"/>
                  <a:pt x="1396" y="576"/>
                </a:cubicBezTo>
                <a:cubicBezTo>
                  <a:pt x="1343" y="545"/>
                  <a:pt x="1464" y="471"/>
                  <a:pt x="1484" y="462"/>
                </a:cubicBezTo>
                <a:cubicBezTo>
                  <a:pt x="1548" y="434"/>
                  <a:pt x="1621" y="437"/>
                  <a:pt x="1686" y="411"/>
                </a:cubicBezTo>
                <a:cubicBezTo>
                  <a:pt x="1723" y="396"/>
                  <a:pt x="1773" y="310"/>
                  <a:pt x="1820" y="334"/>
                </a:cubicBezTo>
                <a:cubicBezTo>
                  <a:pt x="1779" y="308"/>
                  <a:pt x="1804" y="125"/>
                  <a:pt x="1838" y="91"/>
                </a:cubicBezTo>
                <a:cubicBezTo>
                  <a:pt x="1871" y="58"/>
                  <a:pt x="2033" y="0"/>
                  <a:pt x="2082" y="31"/>
                </a:cubicBezTo>
                <a:cubicBezTo>
                  <a:pt x="2108" y="42"/>
                  <a:pt x="2074" y="113"/>
                  <a:pt x="2124" y="139"/>
                </a:cubicBezTo>
                <a:cubicBezTo>
                  <a:pt x="2130" y="142"/>
                  <a:pt x="2137" y="144"/>
                  <a:pt x="2146" y="145"/>
                </a:cubicBezTo>
                <a:cubicBezTo>
                  <a:pt x="2159" y="147"/>
                  <a:pt x="2215" y="152"/>
                  <a:pt x="2229" y="156"/>
                </a:cubicBezTo>
                <a:cubicBezTo>
                  <a:pt x="2235" y="158"/>
                  <a:pt x="2240" y="159"/>
                  <a:pt x="2243" y="164"/>
                </a:cubicBezTo>
                <a:cubicBezTo>
                  <a:pt x="2268" y="199"/>
                  <a:pt x="2256" y="207"/>
                  <a:pt x="2306" y="227"/>
                </a:cubicBezTo>
                <a:cubicBezTo>
                  <a:pt x="2346" y="243"/>
                  <a:pt x="2383" y="230"/>
                  <a:pt x="2378" y="286"/>
                </a:cubicBezTo>
                <a:cubicBezTo>
                  <a:pt x="2384" y="281"/>
                  <a:pt x="2444" y="259"/>
                  <a:pt x="2496" y="292"/>
                </a:cubicBezTo>
                <a:cubicBezTo>
                  <a:pt x="2527" y="312"/>
                  <a:pt x="2508" y="377"/>
                  <a:pt x="2500" y="405"/>
                </a:cubicBezTo>
                <a:cubicBezTo>
                  <a:pt x="2680" y="435"/>
                  <a:pt x="2617" y="369"/>
                  <a:pt x="2690" y="340"/>
                </a:cubicBezTo>
                <a:cubicBezTo>
                  <a:pt x="2694" y="366"/>
                  <a:pt x="2683" y="445"/>
                  <a:pt x="2696" y="459"/>
                </a:cubicBezTo>
                <a:cubicBezTo>
                  <a:pt x="2760" y="512"/>
                  <a:pt x="2797" y="461"/>
                  <a:pt x="2859" y="562"/>
                </a:cubicBezTo>
                <a:cubicBezTo>
                  <a:pt x="2883" y="565"/>
                  <a:pt x="2909" y="567"/>
                  <a:pt x="2939" y="566"/>
                </a:cubicBezTo>
                <a:cubicBezTo>
                  <a:pt x="2972" y="577"/>
                  <a:pt x="3094" y="580"/>
                  <a:pt x="3121" y="594"/>
                </a:cubicBezTo>
                <a:lnTo>
                  <a:pt x="3121" y="591"/>
                </a:lnTo>
                <a:cubicBezTo>
                  <a:pt x="3273" y="769"/>
                  <a:pt x="3208" y="641"/>
                  <a:pt x="3273" y="675"/>
                </a:cubicBezTo>
                <a:cubicBezTo>
                  <a:pt x="3297" y="679"/>
                  <a:pt x="3272" y="714"/>
                  <a:pt x="3311" y="705"/>
                </a:cubicBezTo>
                <a:cubicBezTo>
                  <a:pt x="3325" y="700"/>
                  <a:pt x="3345" y="705"/>
                  <a:pt x="3360" y="703"/>
                </a:cubicBezTo>
                <a:cubicBezTo>
                  <a:pt x="3413" y="685"/>
                  <a:pt x="3418" y="714"/>
                  <a:pt x="3467" y="729"/>
                </a:cubicBezTo>
                <a:cubicBezTo>
                  <a:pt x="3511" y="743"/>
                  <a:pt x="3566" y="749"/>
                  <a:pt x="3611" y="756"/>
                </a:cubicBezTo>
                <a:cubicBezTo>
                  <a:pt x="3455" y="895"/>
                  <a:pt x="3500" y="893"/>
                  <a:pt x="3439" y="1025"/>
                </a:cubicBezTo>
                <a:cubicBezTo>
                  <a:pt x="3432" y="1055"/>
                  <a:pt x="3384" y="1230"/>
                  <a:pt x="3422" y="1241"/>
                </a:cubicBezTo>
                <a:cubicBezTo>
                  <a:pt x="3385" y="1262"/>
                  <a:pt x="3365" y="1319"/>
                  <a:pt x="3311" y="1270"/>
                </a:cubicBezTo>
                <a:cubicBezTo>
                  <a:pt x="3256" y="1220"/>
                  <a:pt x="3216" y="1325"/>
                  <a:pt x="3283" y="1317"/>
                </a:cubicBezTo>
                <a:cubicBezTo>
                  <a:pt x="3253" y="1346"/>
                  <a:pt x="3224" y="1395"/>
                  <a:pt x="3186" y="1417"/>
                </a:cubicBezTo>
                <a:cubicBezTo>
                  <a:pt x="3118" y="1456"/>
                  <a:pt x="3094" y="1486"/>
                  <a:pt x="3085" y="1534"/>
                </a:cubicBezTo>
                <a:cubicBezTo>
                  <a:pt x="3083" y="1546"/>
                  <a:pt x="3019" y="1575"/>
                  <a:pt x="3004" y="1613"/>
                </a:cubicBezTo>
                <a:cubicBezTo>
                  <a:pt x="2995" y="1638"/>
                  <a:pt x="3016" y="1659"/>
                  <a:pt x="3002" y="1686"/>
                </a:cubicBezTo>
                <a:cubicBezTo>
                  <a:pt x="2993" y="1701"/>
                  <a:pt x="2980" y="1723"/>
                  <a:pt x="2972" y="1738"/>
                </a:cubicBezTo>
                <a:cubicBezTo>
                  <a:pt x="3029" y="1721"/>
                  <a:pt x="3088" y="1636"/>
                  <a:pt x="3129" y="1631"/>
                </a:cubicBezTo>
                <a:cubicBezTo>
                  <a:pt x="3175" y="1625"/>
                  <a:pt x="3218" y="1640"/>
                  <a:pt x="3207" y="1694"/>
                </a:cubicBezTo>
                <a:cubicBezTo>
                  <a:pt x="3198" y="1739"/>
                  <a:pt x="3233" y="1756"/>
                  <a:pt x="3248" y="1776"/>
                </a:cubicBezTo>
                <a:cubicBezTo>
                  <a:pt x="3262" y="1794"/>
                  <a:pt x="3260" y="1817"/>
                  <a:pt x="3201" y="1866"/>
                </a:cubicBezTo>
                <a:cubicBezTo>
                  <a:pt x="3225" y="1901"/>
                  <a:pt x="3319" y="1967"/>
                  <a:pt x="3293" y="2019"/>
                </a:cubicBezTo>
                <a:cubicBezTo>
                  <a:pt x="3276" y="2053"/>
                  <a:pt x="3146" y="2101"/>
                  <a:pt x="3147" y="2107"/>
                </a:cubicBezTo>
                <a:cubicBezTo>
                  <a:pt x="3149" y="2148"/>
                  <a:pt x="3228" y="2183"/>
                  <a:pt x="3255" y="2206"/>
                </a:cubicBezTo>
                <a:cubicBezTo>
                  <a:pt x="3295" y="2240"/>
                  <a:pt x="3200" y="2300"/>
                  <a:pt x="3214" y="2345"/>
                </a:cubicBezTo>
                <a:cubicBezTo>
                  <a:pt x="3231" y="2399"/>
                  <a:pt x="3334" y="2461"/>
                  <a:pt x="3389" y="2439"/>
                </a:cubicBezTo>
                <a:cubicBezTo>
                  <a:pt x="3458" y="2411"/>
                  <a:pt x="3448" y="2451"/>
                  <a:pt x="3422" y="2497"/>
                </a:cubicBezTo>
                <a:cubicBezTo>
                  <a:pt x="3359" y="2608"/>
                  <a:pt x="3239" y="2664"/>
                  <a:pt x="3132" y="2736"/>
                </a:cubicBezTo>
                <a:cubicBezTo>
                  <a:pt x="3139" y="2746"/>
                  <a:pt x="3146" y="2756"/>
                  <a:pt x="3153" y="2766"/>
                </a:cubicBezTo>
                <a:cubicBezTo>
                  <a:pt x="3113" y="2771"/>
                  <a:pt x="3080" y="2792"/>
                  <a:pt x="3042" y="2805"/>
                </a:cubicBezTo>
                <a:cubicBezTo>
                  <a:pt x="3002" y="2819"/>
                  <a:pt x="2976" y="2797"/>
                  <a:pt x="2938" y="2800"/>
                </a:cubicBezTo>
                <a:cubicBezTo>
                  <a:pt x="2881" y="2804"/>
                  <a:pt x="2845" y="2756"/>
                  <a:pt x="2776" y="2763"/>
                </a:cubicBezTo>
                <a:cubicBezTo>
                  <a:pt x="2804" y="2691"/>
                  <a:pt x="2686" y="2746"/>
                  <a:pt x="2684" y="2704"/>
                </a:cubicBezTo>
                <a:cubicBezTo>
                  <a:pt x="2692" y="2692"/>
                  <a:pt x="2704" y="2688"/>
                  <a:pt x="2720" y="2694"/>
                </a:cubicBezTo>
                <a:cubicBezTo>
                  <a:pt x="2718" y="2671"/>
                  <a:pt x="2704" y="2658"/>
                  <a:pt x="2681" y="2659"/>
                </a:cubicBezTo>
                <a:cubicBezTo>
                  <a:pt x="2701" y="2689"/>
                  <a:pt x="2684" y="2693"/>
                  <a:pt x="2656" y="2695"/>
                </a:cubicBezTo>
                <a:cubicBezTo>
                  <a:pt x="2612" y="2697"/>
                  <a:pt x="2607" y="2694"/>
                  <a:pt x="2595" y="2641"/>
                </a:cubicBezTo>
                <a:cubicBezTo>
                  <a:pt x="2611" y="2747"/>
                  <a:pt x="2584" y="2679"/>
                  <a:pt x="2515" y="2679"/>
                </a:cubicBezTo>
                <a:cubicBezTo>
                  <a:pt x="2475" y="2679"/>
                  <a:pt x="2442" y="2654"/>
                  <a:pt x="2403" y="2652"/>
                </a:cubicBezTo>
                <a:cubicBezTo>
                  <a:pt x="2356" y="2650"/>
                  <a:pt x="2304" y="2704"/>
                  <a:pt x="2261" y="2723"/>
                </a:cubicBezTo>
                <a:cubicBezTo>
                  <a:pt x="2228" y="2738"/>
                  <a:pt x="2112" y="2781"/>
                  <a:pt x="2119" y="2826"/>
                </a:cubicBezTo>
                <a:cubicBezTo>
                  <a:pt x="2118" y="2841"/>
                  <a:pt x="2114" y="2855"/>
                  <a:pt x="2106" y="2867"/>
                </a:cubicBezTo>
                <a:cubicBezTo>
                  <a:pt x="2087" y="2884"/>
                  <a:pt x="2089" y="2899"/>
                  <a:pt x="2111" y="2911"/>
                </a:cubicBezTo>
                <a:cubicBezTo>
                  <a:pt x="2127" y="2963"/>
                  <a:pt x="2116" y="2989"/>
                  <a:pt x="2146" y="3039"/>
                </a:cubicBezTo>
                <a:cubicBezTo>
                  <a:pt x="2118" y="3047"/>
                  <a:pt x="2093" y="3033"/>
                  <a:pt x="2065" y="3034"/>
                </a:cubicBezTo>
                <a:cubicBezTo>
                  <a:pt x="2036" y="3036"/>
                  <a:pt x="2022" y="3059"/>
                  <a:pt x="1996" y="3066"/>
                </a:cubicBezTo>
                <a:cubicBezTo>
                  <a:pt x="1933" y="3083"/>
                  <a:pt x="1895" y="3018"/>
                  <a:pt x="1835" y="3062"/>
                </a:cubicBezTo>
                <a:cubicBezTo>
                  <a:pt x="1833" y="3063"/>
                  <a:pt x="1735" y="3027"/>
                  <a:pt x="1732" y="3009"/>
                </a:cubicBezTo>
                <a:cubicBezTo>
                  <a:pt x="1735" y="3006"/>
                  <a:pt x="1741" y="3000"/>
                  <a:pt x="1744" y="2997"/>
                </a:cubicBezTo>
                <a:cubicBezTo>
                  <a:pt x="1745" y="2993"/>
                  <a:pt x="1742" y="2987"/>
                  <a:pt x="1730" y="2979"/>
                </a:cubicBezTo>
                <a:cubicBezTo>
                  <a:pt x="1708" y="2965"/>
                  <a:pt x="1669" y="2958"/>
                  <a:pt x="1651" y="2982"/>
                </a:cubicBezTo>
                <a:cubicBezTo>
                  <a:pt x="1642" y="2929"/>
                  <a:pt x="1584" y="2956"/>
                  <a:pt x="1551" y="2926"/>
                </a:cubicBezTo>
                <a:cubicBezTo>
                  <a:pt x="1507" y="2891"/>
                  <a:pt x="1417" y="2869"/>
                  <a:pt x="1431" y="2953"/>
                </a:cubicBezTo>
                <a:cubicBezTo>
                  <a:pt x="1382" y="2945"/>
                  <a:pt x="1326" y="2933"/>
                  <a:pt x="1276" y="2942"/>
                </a:cubicBezTo>
                <a:cubicBezTo>
                  <a:pt x="1248" y="2947"/>
                  <a:pt x="1230" y="2955"/>
                  <a:pt x="1206" y="2934"/>
                </a:cubicBezTo>
                <a:cubicBezTo>
                  <a:pt x="1164" y="2896"/>
                  <a:pt x="1168" y="2912"/>
                  <a:pt x="1125" y="2911"/>
                </a:cubicBezTo>
                <a:cubicBezTo>
                  <a:pt x="1083" y="2910"/>
                  <a:pt x="879" y="2777"/>
                  <a:pt x="858" y="2831"/>
                </a:cubicBezTo>
                <a:cubicBezTo>
                  <a:pt x="819" y="2815"/>
                  <a:pt x="847" y="2787"/>
                  <a:pt x="849" y="2760"/>
                </a:cubicBezTo>
                <a:cubicBezTo>
                  <a:pt x="852" y="2728"/>
                  <a:pt x="759" y="2742"/>
                  <a:pt x="739" y="2718"/>
                </a:cubicBezTo>
                <a:cubicBezTo>
                  <a:pt x="910" y="2655"/>
                  <a:pt x="857" y="2338"/>
                  <a:pt x="939" y="2267"/>
                </a:cubicBezTo>
                <a:cubicBezTo>
                  <a:pt x="990" y="2224"/>
                  <a:pt x="922" y="2218"/>
                  <a:pt x="917" y="2267"/>
                </a:cubicBezTo>
                <a:cubicBezTo>
                  <a:pt x="910" y="2166"/>
                  <a:pt x="930" y="2043"/>
                  <a:pt x="974" y="1952"/>
                </a:cubicBezTo>
                <a:cubicBezTo>
                  <a:pt x="1090" y="2018"/>
                  <a:pt x="1070" y="2051"/>
                  <a:pt x="1087" y="2112"/>
                </a:cubicBezTo>
                <a:cubicBezTo>
                  <a:pt x="1096" y="2139"/>
                  <a:pt x="1123" y="2142"/>
                  <a:pt x="1122" y="2175"/>
                </a:cubicBezTo>
                <a:cubicBezTo>
                  <a:pt x="1134" y="2133"/>
                  <a:pt x="1092" y="2101"/>
                  <a:pt x="1088" y="2062"/>
                </a:cubicBezTo>
                <a:cubicBezTo>
                  <a:pt x="1076" y="1937"/>
                  <a:pt x="1005" y="1946"/>
                  <a:pt x="941" y="1884"/>
                </a:cubicBezTo>
                <a:cubicBezTo>
                  <a:pt x="911" y="1855"/>
                  <a:pt x="990" y="1869"/>
                  <a:pt x="1006" y="1884"/>
                </a:cubicBezTo>
                <a:cubicBezTo>
                  <a:pt x="969" y="1866"/>
                  <a:pt x="967" y="1707"/>
                  <a:pt x="989" y="1676"/>
                </a:cubicBezTo>
                <a:cubicBezTo>
                  <a:pt x="939" y="1710"/>
                  <a:pt x="824" y="1643"/>
                  <a:pt x="801" y="1597"/>
                </a:cubicBezTo>
                <a:cubicBezTo>
                  <a:pt x="781" y="1557"/>
                  <a:pt x="735" y="1536"/>
                  <a:pt x="726" y="1489"/>
                </a:cubicBezTo>
                <a:cubicBezTo>
                  <a:pt x="718" y="1446"/>
                  <a:pt x="797" y="1398"/>
                  <a:pt x="698" y="1394"/>
                </a:cubicBezTo>
                <a:cubicBezTo>
                  <a:pt x="709" y="1380"/>
                  <a:pt x="711" y="1355"/>
                  <a:pt x="727" y="1345"/>
                </a:cubicBezTo>
                <a:cubicBezTo>
                  <a:pt x="774" y="1328"/>
                  <a:pt x="827" y="1372"/>
                  <a:pt x="834" y="1367"/>
                </a:cubicBezTo>
                <a:cubicBezTo>
                  <a:pt x="747" y="1324"/>
                  <a:pt x="746" y="1340"/>
                  <a:pt x="681" y="1348"/>
                </a:cubicBezTo>
                <a:cubicBezTo>
                  <a:pt x="648" y="1352"/>
                  <a:pt x="583" y="1304"/>
                  <a:pt x="644" y="1296"/>
                </a:cubicBezTo>
                <a:cubicBezTo>
                  <a:pt x="627" y="1279"/>
                  <a:pt x="634" y="1268"/>
                  <a:pt x="665" y="1263"/>
                </a:cubicBezTo>
                <a:cubicBezTo>
                  <a:pt x="618" y="1252"/>
                  <a:pt x="552" y="1290"/>
                  <a:pt x="514" y="1249"/>
                </a:cubicBezTo>
                <a:cubicBezTo>
                  <a:pt x="535" y="1248"/>
                  <a:pt x="554" y="1243"/>
                  <a:pt x="573" y="1234"/>
                </a:cubicBezTo>
                <a:cubicBezTo>
                  <a:pt x="536" y="1209"/>
                  <a:pt x="467" y="1219"/>
                  <a:pt x="457" y="1269"/>
                </a:cubicBezTo>
                <a:cubicBezTo>
                  <a:pt x="457" y="1238"/>
                  <a:pt x="426" y="1214"/>
                  <a:pt x="454" y="1177"/>
                </a:cubicBezTo>
                <a:cubicBezTo>
                  <a:pt x="418" y="1218"/>
                  <a:pt x="372" y="1212"/>
                  <a:pt x="416" y="1165"/>
                </a:cubicBezTo>
                <a:cubicBezTo>
                  <a:pt x="333" y="1237"/>
                  <a:pt x="223" y="1074"/>
                  <a:pt x="140" y="1162"/>
                </a:cubicBezTo>
                <a:cubicBezTo>
                  <a:pt x="106" y="1116"/>
                  <a:pt x="79" y="1088"/>
                  <a:pt x="21" y="1076"/>
                </a:cubicBezTo>
                <a:close/>
                <a:moveTo>
                  <a:pt x="950" y="1854"/>
                </a:moveTo>
                <a:cubicBezTo>
                  <a:pt x="970" y="1825"/>
                  <a:pt x="948" y="1775"/>
                  <a:pt x="909" y="1795"/>
                </a:cubicBezTo>
                <a:cubicBezTo>
                  <a:pt x="927" y="1811"/>
                  <a:pt x="941" y="1831"/>
                  <a:pt x="950" y="1854"/>
                </a:cubicBezTo>
                <a:close/>
                <a:moveTo>
                  <a:pt x="939" y="1732"/>
                </a:moveTo>
                <a:cubicBezTo>
                  <a:pt x="928" y="1709"/>
                  <a:pt x="896" y="1714"/>
                  <a:pt x="876" y="1718"/>
                </a:cubicBezTo>
                <a:cubicBezTo>
                  <a:pt x="898" y="1718"/>
                  <a:pt x="919" y="1723"/>
                  <a:pt x="939" y="1732"/>
                </a:cubicBezTo>
                <a:close/>
                <a:moveTo>
                  <a:pt x="713" y="1471"/>
                </a:moveTo>
                <a:cubicBezTo>
                  <a:pt x="705" y="1452"/>
                  <a:pt x="705" y="1445"/>
                  <a:pt x="680" y="1450"/>
                </a:cubicBezTo>
                <a:cubicBezTo>
                  <a:pt x="691" y="1457"/>
                  <a:pt x="702" y="1464"/>
                  <a:pt x="713" y="147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0" name="꙱ Finland (Republic of Finland) (FI) (H)">
            <a:extLst>
              <a:ext uri="{FF2B5EF4-FFF2-40B4-BE49-F238E27FC236}">
                <a16:creationId xmlns:a16="http://schemas.microsoft.com/office/drawing/2014/main" id="{AC10FFA5-BBA3-4172-B643-A487D460D605}"/>
              </a:ext>
            </a:extLst>
          </p:cNvPr>
          <p:cNvSpPr>
            <a:spLocks noEditPoints="1"/>
          </p:cNvSpPr>
          <p:nvPr/>
        </p:nvSpPr>
        <p:spPr bwMode="auto">
          <a:xfrm>
            <a:off x="4846310" y="373153"/>
            <a:ext cx="239011" cy="266498"/>
          </a:xfrm>
          <a:custGeom>
            <a:avLst/>
            <a:gdLst>
              <a:gd name="T0" fmla="*/ 137 w 2897"/>
              <a:gd name="T1" fmla="*/ 285 h 3236"/>
              <a:gd name="T2" fmla="*/ 947 w 2897"/>
              <a:gd name="T3" fmla="*/ 426 h 3236"/>
              <a:gd name="T4" fmla="*/ 1216 w 2897"/>
              <a:gd name="T5" fmla="*/ 329 h 3236"/>
              <a:gd name="T6" fmla="*/ 1589 w 2897"/>
              <a:gd name="T7" fmla="*/ 27 h 3236"/>
              <a:gd name="T8" fmla="*/ 1987 w 2897"/>
              <a:gd name="T9" fmla="*/ 333 h 3236"/>
              <a:gd name="T10" fmla="*/ 2088 w 2897"/>
              <a:gd name="T11" fmla="*/ 630 h 3236"/>
              <a:gd name="T12" fmla="*/ 2396 w 2897"/>
              <a:gd name="T13" fmla="*/ 1354 h 3236"/>
              <a:gd name="T14" fmla="*/ 2360 w 2897"/>
              <a:gd name="T15" fmla="*/ 1531 h 3236"/>
              <a:gd name="T16" fmla="*/ 2556 w 2897"/>
              <a:gd name="T17" fmla="*/ 1801 h 3236"/>
              <a:gd name="T18" fmla="*/ 2859 w 2897"/>
              <a:gd name="T19" fmla="*/ 2298 h 3236"/>
              <a:gd name="T20" fmla="*/ 2065 w 2897"/>
              <a:gd name="T21" fmla="*/ 3003 h 3236"/>
              <a:gd name="T22" fmla="*/ 1740 w 2897"/>
              <a:gd name="T23" fmla="*/ 3019 h 3236"/>
              <a:gd name="T24" fmla="*/ 1606 w 2897"/>
              <a:gd name="T25" fmla="*/ 3094 h 3236"/>
              <a:gd name="T26" fmla="*/ 1254 w 2897"/>
              <a:gd name="T27" fmla="*/ 3175 h 3236"/>
              <a:gd name="T28" fmla="*/ 1010 w 2897"/>
              <a:gd name="T29" fmla="*/ 3174 h 3236"/>
              <a:gd name="T30" fmla="*/ 944 w 2897"/>
              <a:gd name="T31" fmla="*/ 3159 h 3236"/>
              <a:gd name="T32" fmla="*/ 760 w 2897"/>
              <a:gd name="T33" fmla="*/ 3049 h 3236"/>
              <a:gd name="T34" fmla="*/ 478 w 2897"/>
              <a:gd name="T35" fmla="*/ 2959 h 3236"/>
              <a:gd name="T36" fmla="*/ 405 w 2897"/>
              <a:gd name="T37" fmla="*/ 2518 h 3236"/>
              <a:gd name="T38" fmla="*/ 463 w 2897"/>
              <a:gd name="T39" fmla="*/ 2194 h 3236"/>
              <a:gd name="T40" fmla="*/ 635 w 2897"/>
              <a:gd name="T41" fmla="*/ 2069 h 3236"/>
              <a:gd name="T42" fmla="*/ 861 w 2897"/>
              <a:gd name="T43" fmla="*/ 1912 h 3236"/>
              <a:gd name="T44" fmla="*/ 1069 w 2897"/>
              <a:gd name="T45" fmla="*/ 1719 h 3236"/>
              <a:gd name="T46" fmla="*/ 1274 w 2897"/>
              <a:gd name="T47" fmla="*/ 1597 h 3236"/>
              <a:gd name="T48" fmla="*/ 1254 w 2897"/>
              <a:gd name="T49" fmla="*/ 1421 h 3236"/>
              <a:gd name="T50" fmla="*/ 852 w 2897"/>
              <a:gd name="T51" fmla="*/ 1187 h 3236"/>
              <a:gd name="T52" fmla="*/ 813 w 2897"/>
              <a:gd name="T53" fmla="*/ 817 h 3236"/>
              <a:gd name="T54" fmla="*/ 778 w 2897"/>
              <a:gd name="T55" fmla="*/ 671 h 3236"/>
              <a:gd name="T56" fmla="*/ 500 w 2897"/>
              <a:gd name="T57" fmla="*/ 520 h 3236"/>
              <a:gd name="T58" fmla="*/ 24 w 2897"/>
              <a:gd name="T59" fmla="*/ 3076 h 3236"/>
              <a:gd name="T60" fmla="*/ 721 w 2897"/>
              <a:gd name="T61" fmla="*/ 3055 h 3236"/>
              <a:gd name="T62" fmla="*/ 686 w 2897"/>
              <a:gd name="T63" fmla="*/ 3088 h 3236"/>
              <a:gd name="T64" fmla="*/ 686 w 2897"/>
              <a:gd name="T65" fmla="*/ 3088 h 3236"/>
              <a:gd name="T66" fmla="*/ 1104 w 2897"/>
              <a:gd name="T67" fmla="*/ 1573 h 3236"/>
              <a:gd name="T68" fmla="*/ 837 w 2897"/>
              <a:gd name="T69" fmla="*/ 3174 h 3236"/>
              <a:gd name="T70" fmla="*/ 870 w 2897"/>
              <a:gd name="T71" fmla="*/ 3082 h 3236"/>
              <a:gd name="T72" fmla="*/ 716 w 2897"/>
              <a:gd name="T73" fmla="*/ 3070 h 3236"/>
              <a:gd name="T74" fmla="*/ 742 w 2897"/>
              <a:gd name="T75" fmla="*/ 1939 h 3236"/>
              <a:gd name="T76" fmla="*/ 742 w 2897"/>
              <a:gd name="T77" fmla="*/ 1939 h 3236"/>
              <a:gd name="T78" fmla="*/ 621 w 2897"/>
              <a:gd name="T79" fmla="*/ 3114 h 3236"/>
              <a:gd name="T80" fmla="*/ 609 w 2897"/>
              <a:gd name="T81" fmla="*/ 3117 h 3236"/>
              <a:gd name="T82" fmla="*/ 639 w 2897"/>
              <a:gd name="T83" fmla="*/ 3061 h 3236"/>
              <a:gd name="T84" fmla="*/ 564 w 2897"/>
              <a:gd name="T85" fmla="*/ 2099 h 3236"/>
              <a:gd name="T86" fmla="*/ 523 w 2897"/>
              <a:gd name="T87" fmla="*/ 2096 h 3236"/>
              <a:gd name="T88" fmla="*/ 490 w 2897"/>
              <a:gd name="T89" fmla="*/ 2996 h 3236"/>
              <a:gd name="T90" fmla="*/ 330 w 2897"/>
              <a:gd name="T91" fmla="*/ 2126 h 3236"/>
              <a:gd name="T92" fmla="*/ 241 w 2897"/>
              <a:gd name="T93" fmla="*/ 3174 h 3236"/>
              <a:gd name="T94" fmla="*/ 125 w 2897"/>
              <a:gd name="T95" fmla="*/ 3153 h 3236"/>
              <a:gd name="T96" fmla="*/ 182 w 2897"/>
              <a:gd name="T97" fmla="*/ 3106 h 3236"/>
              <a:gd name="T98" fmla="*/ 36 w 2897"/>
              <a:gd name="T99" fmla="*/ 3079 h 3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897" h="3236">
                <a:moveTo>
                  <a:pt x="45" y="329"/>
                </a:moveTo>
                <a:cubicBezTo>
                  <a:pt x="79" y="292"/>
                  <a:pt x="126" y="334"/>
                  <a:pt x="166" y="312"/>
                </a:cubicBezTo>
                <a:cubicBezTo>
                  <a:pt x="156" y="303"/>
                  <a:pt x="146" y="294"/>
                  <a:pt x="137" y="285"/>
                </a:cubicBezTo>
                <a:cubicBezTo>
                  <a:pt x="246" y="219"/>
                  <a:pt x="350" y="300"/>
                  <a:pt x="431" y="379"/>
                </a:cubicBezTo>
                <a:cubicBezTo>
                  <a:pt x="550" y="476"/>
                  <a:pt x="665" y="475"/>
                  <a:pt x="789" y="403"/>
                </a:cubicBezTo>
                <a:cubicBezTo>
                  <a:pt x="815" y="374"/>
                  <a:pt x="912" y="416"/>
                  <a:pt x="947" y="426"/>
                </a:cubicBezTo>
                <a:cubicBezTo>
                  <a:pt x="997" y="440"/>
                  <a:pt x="1001" y="468"/>
                  <a:pt x="1052" y="459"/>
                </a:cubicBezTo>
                <a:cubicBezTo>
                  <a:pt x="1094" y="449"/>
                  <a:pt x="1105" y="376"/>
                  <a:pt x="1165" y="372"/>
                </a:cubicBezTo>
                <a:cubicBezTo>
                  <a:pt x="1195" y="370"/>
                  <a:pt x="1223" y="366"/>
                  <a:pt x="1216" y="329"/>
                </a:cubicBezTo>
                <a:cubicBezTo>
                  <a:pt x="1204" y="266"/>
                  <a:pt x="1229" y="206"/>
                  <a:pt x="1244" y="145"/>
                </a:cubicBezTo>
                <a:cubicBezTo>
                  <a:pt x="1281" y="97"/>
                  <a:pt x="1351" y="46"/>
                  <a:pt x="1422" y="63"/>
                </a:cubicBezTo>
                <a:cubicBezTo>
                  <a:pt x="1488" y="78"/>
                  <a:pt x="1529" y="53"/>
                  <a:pt x="1589" y="27"/>
                </a:cubicBezTo>
                <a:cubicBezTo>
                  <a:pt x="1654" y="0"/>
                  <a:pt x="1702" y="57"/>
                  <a:pt x="1760" y="78"/>
                </a:cubicBezTo>
                <a:cubicBezTo>
                  <a:pt x="1820" y="100"/>
                  <a:pt x="1881" y="113"/>
                  <a:pt x="1942" y="128"/>
                </a:cubicBezTo>
                <a:cubicBezTo>
                  <a:pt x="2129" y="174"/>
                  <a:pt x="1883" y="267"/>
                  <a:pt x="1987" y="333"/>
                </a:cubicBezTo>
                <a:cubicBezTo>
                  <a:pt x="1939" y="359"/>
                  <a:pt x="1879" y="363"/>
                  <a:pt x="1838" y="377"/>
                </a:cubicBezTo>
                <a:cubicBezTo>
                  <a:pt x="2056" y="406"/>
                  <a:pt x="1780" y="447"/>
                  <a:pt x="1908" y="553"/>
                </a:cubicBezTo>
                <a:cubicBezTo>
                  <a:pt x="1961" y="596"/>
                  <a:pt x="2030" y="599"/>
                  <a:pt x="2088" y="630"/>
                </a:cubicBezTo>
                <a:cubicBezTo>
                  <a:pt x="2143" y="652"/>
                  <a:pt x="2195" y="687"/>
                  <a:pt x="2241" y="725"/>
                </a:cubicBezTo>
                <a:cubicBezTo>
                  <a:pt x="2359" y="810"/>
                  <a:pt x="2040" y="909"/>
                  <a:pt x="2101" y="995"/>
                </a:cubicBezTo>
                <a:cubicBezTo>
                  <a:pt x="2191" y="1121"/>
                  <a:pt x="2343" y="1197"/>
                  <a:pt x="2396" y="1354"/>
                </a:cubicBezTo>
                <a:cubicBezTo>
                  <a:pt x="2365" y="1355"/>
                  <a:pt x="2333" y="1365"/>
                  <a:pt x="2302" y="1371"/>
                </a:cubicBezTo>
                <a:cubicBezTo>
                  <a:pt x="2343" y="1382"/>
                  <a:pt x="2324" y="1445"/>
                  <a:pt x="2303" y="1474"/>
                </a:cubicBezTo>
                <a:cubicBezTo>
                  <a:pt x="2287" y="1496"/>
                  <a:pt x="2351" y="1509"/>
                  <a:pt x="2360" y="1531"/>
                </a:cubicBezTo>
                <a:cubicBezTo>
                  <a:pt x="2304" y="1543"/>
                  <a:pt x="2301" y="1587"/>
                  <a:pt x="2339" y="1620"/>
                </a:cubicBezTo>
                <a:cubicBezTo>
                  <a:pt x="2375" y="1653"/>
                  <a:pt x="2440" y="1613"/>
                  <a:pt x="2462" y="1671"/>
                </a:cubicBezTo>
                <a:cubicBezTo>
                  <a:pt x="2349" y="1722"/>
                  <a:pt x="2512" y="1778"/>
                  <a:pt x="2556" y="1801"/>
                </a:cubicBezTo>
                <a:cubicBezTo>
                  <a:pt x="2659" y="1851"/>
                  <a:pt x="2506" y="1946"/>
                  <a:pt x="2460" y="1970"/>
                </a:cubicBezTo>
                <a:cubicBezTo>
                  <a:pt x="2571" y="2023"/>
                  <a:pt x="2760" y="2118"/>
                  <a:pt x="2856" y="2197"/>
                </a:cubicBezTo>
                <a:cubicBezTo>
                  <a:pt x="2897" y="2233"/>
                  <a:pt x="2877" y="2251"/>
                  <a:pt x="2859" y="2298"/>
                </a:cubicBezTo>
                <a:cubicBezTo>
                  <a:pt x="2829" y="2378"/>
                  <a:pt x="2778" y="2412"/>
                  <a:pt x="2715" y="2461"/>
                </a:cubicBezTo>
                <a:cubicBezTo>
                  <a:pt x="2569" y="2622"/>
                  <a:pt x="2440" y="2752"/>
                  <a:pt x="2222" y="2873"/>
                </a:cubicBezTo>
                <a:cubicBezTo>
                  <a:pt x="2188" y="2894"/>
                  <a:pt x="2088" y="2968"/>
                  <a:pt x="2065" y="3003"/>
                </a:cubicBezTo>
                <a:cubicBezTo>
                  <a:pt x="2044" y="3033"/>
                  <a:pt x="2002" y="3010"/>
                  <a:pt x="1974" y="3013"/>
                </a:cubicBezTo>
                <a:cubicBezTo>
                  <a:pt x="1934" y="3016"/>
                  <a:pt x="1932" y="2981"/>
                  <a:pt x="1887" y="3002"/>
                </a:cubicBezTo>
                <a:cubicBezTo>
                  <a:pt x="1848" y="3021"/>
                  <a:pt x="1782" y="3047"/>
                  <a:pt x="1740" y="3019"/>
                </a:cubicBezTo>
                <a:cubicBezTo>
                  <a:pt x="1726" y="3071"/>
                  <a:pt x="1649" y="3045"/>
                  <a:pt x="1612" y="3022"/>
                </a:cubicBezTo>
                <a:cubicBezTo>
                  <a:pt x="1638" y="3051"/>
                  <a:pt x="1623" y="3062"/>
                  <a:pt x="1594" y="3064"/>
                </a:cubicBezTo>
                <a:cubicBezTo>
                  <a:pt x="1598" y="3074"/>
                  <a:pt x="1602" y="3084"/>
                  <a:pt x="1606" y="3094"/>
                </a:cubicBezTo>
                <a:cubicBezTo>
                  <a:pt x="1575" y="3102"/>
                  <a:pt x="1540" y="3089"/>
                  <a:pt x="1541" y="3052"/>
                </a:cubicBezTo>
                <a:cubicBezTo>
                  <a:pt x="1512" y="3102"/>
                  <a:pt x="1427" y="3102"/>
                  <a:pt x="1377" y="3112"/>
                </a:cubicBezTo>
                <a:cubicBezTo>
                  <a:pt x="1262" y="3136"/>
                  <a:pt x="1280" y="3168"/>
                  <a:pt x="1254" y="3175"/>
                </a:cubicBezTo>
                <a:cubicBezTo>
                  <a:pt x="1216" y="3185"/>
                  <a:pt x="1205" y="3151"/>
                  <a:pt x="1165" y="3161"/>
                </a:cubicBezTo>
                <a:cubicBezTo>
                  <a:pt x="1105" y="3177"/>
                  <a:pt x="1037" y="3209"/>
                  <a:pt x="974" y="3198"/>
                </a:cubicBezTo>
                <a:cubicBezTo>
                  <a:pt x="986" y="3190"/>
                  <a:pt x="998" y="3182"/>
                  <a:pt x="1010" y="3174"/>
                </a:cubicBezTo>
                <a:cubicBezTo>
                  <a:pt x="960" y="3192"/>
                  <a:pt x="925" y="3231"/>
                  <a:pt x="870" y="3236"/>
                </a:cubicBezTo>
                <a:cubicBezTo>
                  <a:pt x="889" y="3225"/>
                  <a:pt x="914" y="3214"/>
                  <a:pt x="925" y="3193"/>
                </a:cubicBezTo>
                <a:cubicBezTo>
                  <a:pt x="932" y="3177"/>
                  <a:pt x="907" y="3172"/>
                  <a:pt x="944" y="3159"/>
                </a:cubicBezTo>
                <a:cubicBezTo>
                  <a:pt x="917" y="3163"/>
                  <a:pt x="895" y="3150"/>
                  <a:pt x="873" y="3135"/>
                </a:cubicBezTo>
                <a:cubicBezTo>
                  <a:pt x="836" y="3108"/>
                  <a:pt x="873" y="3083"/>
                  <a:pt x="900" y="3058"/>
                </a:cubicBezTo>
                <a:cubicBezTo>
                  <a:pt x="875" y="3066"/>
                  <a:pt x="702" y="3123"/>
                  <a:pt x="760" y="3049"/>
                </a:cubicBezTo>
                <a:cubicBezTo>
                  <a:pt x="705" y="3038"/>
                  <a:pt x="648" y="3038"/>
                  <a:pt x="601" y="3005"/>
                </a:cubicBezTo>
                <a:cubicBezTo>
                  <a:pt x="581" y="2991"/>
                  <a:pt x="523" y="2947"/>
                  <a:pt x="535" y="3005"/>
                </a:cubicBezTo>
                <a:cubicBezTo>
                  <a:pt x="517" y="2991"/>
                  <a:pt x="471" y="2976"/>
                  <a:pt x="478" y="2959"/>
                </a:cubicBezTo>
                <a:cubicBezTo>
                  <a:pt x="489" y="2928"/>
                  <a:pt x="452" y="2851"/>
                  <a:pt x="436" y="2824"/>
                </a:cubicBezTo>
                <a:cubicBezTo>
                  <a:pt x="537" y="2825"/>
                  <a:pt x="417" y="2622"/>
                  <a:pt x="517" y="2675"/>
                </a:cubicBezTo>
                <a:cubicBezTo>
                  <a:pt x="473" y="2646"/>
                  <a:pt x="420" y="2569"/>
                  <a:pt x="405" y="2518"/>
                </a:cubicBezTo>
                <a:cubicBezTo>
                  <a:pt x="393" y="2478"/>
                  <a:pt x="424" y="2451"/>
                  <a:pt x="396" y="2407"/>
                </a:cubicBezTo>
                <a:cubicBezTo>
                  <a:pt x="377" y="2374"/>
                  <a:pt x="356" y="2329"/>
                  <a:pt x="335" y="2325"/>
                </a:cubicBezTo>
                <a:cubicBezTo>
                  <a:pt x="358" y="2297"/>
                  <a:pt x="413" y="2171"/>
                  <a:pt x="463" y="2194"/>
                </a:cubicBezTo>
                <a:cubicBezTo>
                  <a:pt x="440" y="2176"/>
                  <a:pt x="420" y="2144"/>
                  <a:pt x="436" y="2114"/>
                </a:cubicBezTo>
                <a:cubicBezTo>
                  <a:pt x="481" y="2164"/>
                  <a:pt x="587" y="2133"/>
                  <a:pt x="635" y="2105"/>
                </a:cubicBezTo>
                <a:cubicBezTo>
                  <a:pt x="622" y="2094"/>
                  <a:pt x="572" y="2024"/>
                  <a:pt x="635" y="2069"/>
                </a:cubicBezTo>
                <a:cubicBezTo>
                  <a:pt x="626" y="2059"/>
                  <a:pt x="616" y="2050"/>
                  <a:pt x="606" y="2040"/>
                </a:cubicBezTo>
                <a:cubicBezTo>
                  <a:pt x="642" y="2079"/>
                  <a:pt x="665" y="1971"/>
                  <a:pt x="737" y="2004"/>
                </a:cubicBezTo>
                <a:cubicBezTo>
                  <a:pt x="722" y="1942"/>
                  <a:pt x="820" y="1923"/>
                  <a:pt x="861" y="1912"/>
                </a:cubicBezTo>
                <a:cubicBezTo>
                  <a:pt x="858" y="1901"/>
                  <a:pt x="855" y="1890"/>
                  <a:pt x="852" y="1879"/>
                </a:cubicBezTo>
                <a:cubicBezTo>
                  <a:pt x="892" y="1878"/>
                  <a:pt x="911" y="1856"/>
                  <a:pt x="934" y="1827"/>
                </a:cubicBezTo>
                <a:cubicBezTo>
                  <a:pt x="971" y="1780"/>
                  <a:pt x="1028" y="1762"/>
                  <a:pt x="1069" y="1719"/>
                </a:cubicBezTo>
                <a:cubicBezTo>
                  <a:pt x="1095" y="1692"/>
                  <a:pt x="1107" y="1655"/>
                  <a:pt x="1138" y="1628"/>
                </a:cubicBezTo>
                <a:cubicBezTo>
                  <a:pt x="1186" y="1587"/>
                  <a:pt x="1243" y="1616"/>
                  <a:pt x="1294" y="1627"/>
                </a:cubicBezTo>
                <a:cubicBezTo>
                  <a:pt x="1287" y="1618"/>
                  <a:pt x="1280" y="1608"/>
                  <a:pt x="1274" y="1597"/>
                </a:cubicBezTo>
                <a:cubicBezTo>
                  <a:pt x="1290" y="1592"/>
                  <a:pt x="1304" y="1583"/>
                  <a:pt x="1315" y="1571"/>
                </a:cubicBezTo>
                <a:cubicBezTo>
                  <a:pt x="1299" y="1551"/>
                  <a:pt x="1252" y="1537"/>
                  <a:pt x="1257" y="1517"/>
                </a:cubicBezTo>
                <a:cubicBezTo>
                  <a:pt x="1266" y="1485"/>
                  <a:pt x="1283" y="1446"/>
                  <a:pt x="1254" y="1421"/>
                </a:cubicBezTo>
                <a:cubicBezTo>
                  <a:pt x="1209" y="1382"/>
                  <a:pt x="1078" y="1390"/>
                  <a:pt x="1069" y="1324"/>
                </a:cubicBezTo>
                <a:cubicBezTo>
                  <a:pt x="1025" y="1352"/>
                  <a:pt x="985" y="1327"/>
                  <a:pt x="956" y="1291"/>
                </a:cubicBezTo>
                <a:cubicBezTo>
                  <a:pt x="923" y="1248"/>
                  <a:pt x="890" y="1225"/>
                  <a:pt x="852" y="1187"/>
                </a:cubicBezTo>
                <a:cubicBezTo>
                  <a:pt x="791" y="1127"/>
                  <a:pt x="941" y="1037"/>
                  <a:pt x="852" y="961"/>
                </a:cubicBezTo>
                <a:cubicBezTo>
                  <a:pt x="837" y="948"/>
                  <a:pt x="782" y="908"/>
                  <a:pt x="793" y="885"/>
                </a:cubicBezTo>
                <a:cubicBezTo>
                  <a:pt x="800" y="870"/>
                  <a:pt x="846" y="829"/>
                  <a:pt x="813" y="817"/>
                </a:cubicBezTo>
                <a:cubicBezTo>
                  <a:pt x="769" y="800"/>
                  <a:pt x="751" y="818"/>
                  <a:pt x="747" y="756"/>
                </a:cubicBezTo>
                <a:cubicBezTo>
                  <a:pt x="746" y="736"/>
                  <a:pt x="747" y="716"/>
                  <a:pt x="744" y="697"/>
                </a:cubicBezTo>
                <a:cubicBezTo>
                  <a:pt x="741" y="678"/>
                  <a:pt x="780" y="681"/>
                  <a:pt x="778" y="671"/>
                </a:cubicBezTo>
                <a:cubicBezTo>
                  <a:pt x="772" y="633"/>
                  <a:pt x="690" y="614"/>
                  <a:pt x="664" y="599"/>
                </a:cubicBezTo>
                <a:cubicBezTo>
                  <a:pt x="638" y="584"/>
                  <a:pt x="636" y="553"/>
                  <a:pt x="603" y="540"/>
                </a:cubicBezTo>
                <a:cubicBezTo>
                  <a:pt x="570" y="527"/>
                  <a:pt x="534" y="527"/>
                  <a:pt x="500" y="520"/>
                </a:cubicBezTo>
                <a:cubicBezTo>
                  <a:pt x="439" y="507"/>
                  <a:pt x="374" y="478"/>
                  <a:pt x="317" y="455"/>
                </a:cubicBezTo>
                <a:cubicBezTo>
                  <a:pt x="229" y="420"/>
                  <a:pt x="139" y="340"/>
                  <a:pt x="45" y="329"/>
                </a:cubicBezTo>
                <a:close/>
                <a:moveTo>
                  <a:pt x="24" y="3076"/>
                </a:moveTo>
                <a:cubicBezTo>
                  <a:pt x="0" y="3102"/>
                  <a:pt x="0" y="3107"/>
                  <a:pt x="36" y="3114"/>
                </a:cubicBezTo>
                <a:cubicBezTo>
                  <a:pt x="35" y="3100"/>
                  <a:pt x="31" y="3087"/>
                  <a:pt x="24" y="3076"/>
                </a:cubicBezTo>
                <a:close/>
                <a:moveTo>
                  <a:pt x="721" y="3055"/>
                </a:moveTo>
                <a:cubicBezTo>
                  <a:pt x="724" y="3048"/>
                  <a:pt x="730" y="3045"/>
                  <a:pt x="737" y="3046"/>
                </a:cubicBezTo>
                <a:cubicBezTo>
                  <a:pt x="732" y="3049"/>
                  <a:pt x="726" y="3052"/>
                  <a:pt x="721" y="3055"/>
                </a:cubicBezTo>
                <a:close/>
                <a:moveTo>
                  <a:pt x="686" y="3088"/>
                </a:moveTo>
                <a:cubicBezTo>
                  <a:pt x="675" y="3080"/>
                  <a:pt x="664" y="3077"/>
                  <a:pt x="650" y="3079"/>
                </a:cubicBezTo>
                <a:cubicBezTo>
                  <a:pt x="670" y="3070"/>
                  <a:pt x="699" y="3064"/>
                  <a:pt x="716" y="3082"/>
                </a:cubicBezTo>
                <a:cubicBezTo>
                  <a:pt x="706" y="3084"/>
                  <a:pt x="696" y="3086"/>
                  <a:pt x="686" y="3088"/>
                </a:cubicBezTo>
                <a:close/>
                <a:moveTo>
                  <a:pt x="1104" y="1573"/>
                </a:moveTo>
                <a:cubicBezTo>
                  <a:pt x="1162" y="1603"/>
                  <a:pt x="1158" y="1549"/>
                  <a:pt x="1200" y="1565"/>
                </a:cubicBezTo>
                <a:cubicBezTo>
                  <a:pt x="1182" y="1537"/>
                  <a:pt x="1115" y="1539"/>
                  <a:pt x="1104" y="1573"/>
                </a:cubicBezTo>
                <a:close/>
                <a:moveTo>
                  <a:pt x="837" y="3174"/>
                </a:moveTo>
                <a:cubicBezTo>
                  <a:pt x="853" y="3201"/>
                  <a:pt x="906" y="3224"/>
                  <a:pt x="909" y="3174"/>
                </a:cubicBezTo>
                <a:cubicBezTo>
                  <a:pt x="885" y="3180"/>
                  <a:pt x="861" y="3180"/>
                  <a:pt x="837" y="3174"/>
                </a:cubicBezTo>
                <a:close/>
                <a:moveTo>
                  <a:pt x="733" y="3174"/>
                </a:moveTo>
                <a:cubicBezTo>
                  <a:pt x="757" y="3171"/>
                  <a:pt x="781" y="3174"/>
                  <a:pt x="805" y="3172"/>
                </a:cubicBezTo>
                <a:cubicBezTo>
                  <a:pt x="851" y="3169"/>
                  <a:pt x="835" y="3101"/>
                  <a:pt x="870" y="3082"/>
                </a:cubicBezTo>
                <a:cubicBezTo>
                  <a:pt x="836" y="3103"/>
                  <a:pt x="782" y="3114"/>
                  <a:pt x="742" y="3105"/>
                </a:cubicBezTo>
                <a:cubicBezTo>
                  <a:pt x="811" y="3131"/>
                  <a:pt x="718" y="3121"/>
                  <a:pt x="733" y="3174"/>
                </a:cubicBezTo>
                <a:close/>
                <a:moveTo>
                  <a:pt x="716" y="3070"/>
                </a:moveTo>
                <a:cubicBezTo>
                  <a:pt x="726" y="3071"/>
                  <a:pt x="735" y="3072"/>
                  <a:pt x="745" y="3073"/>
                </a:cubicBezTo>
                <a:cubicBezTo>
                  <a:pt x="732" y="3048"/>
                  <a:pt x="731" y="3059"/>
                  <a:pt x="716" y="3070"/>
                </a:cubicBezTo>
                <a:close/>
                <a:moveTo>
                  <a:pt x="742" y="1939"/>
                </a:moveTo>
                <a:cubicBezTo>
                  <a:pt x="732" y="1940"/>
                  <a:pt x="721" y="1941"/>
                  <a:pt x="710" y="1942"/>
                </a:cubicBezTo>
                <a:cubicBezTo>
                  <a:pt x="720" y="1949"/>
                  <a:pt x="731" y="1955"/>
                  <a:pt x="742" y="1959"/>
                </a:cubicBezTo>
                <a:cubicBezTo>
                  <a:pt x="746" y="1946"/>
                  <a:pt x="756" y="1933"/>
                  <a:pt x="742" y="1939"/>
                </a:cubicBezTo>
                <a:close/>
                <a:moveTo>
                  <a:pt x="621" y="3114"/>
                </a:moveTo>
                <a:cubicBezTo>
                  <a:pt x="641" y="3123"/>
                  <a:pt x="651" y="3119"/>
                  <a:pt x="650" y="3102"/>
                </a:cubicBezTo>
                <a:cubicBezTo>
                  <a:pt x="641" y="3106"/>
                  <a:pt x="631" y="3110"/>
                  <a:pt x="621" y="3114"/>
                </a:cubicBezTo>
                <a:close/>
                <a:moveTo>
                  <a:pt x="609" y="3117"/>
                </a:moveTo>
                <a:cubicBezTo>
                  <a:pt x="601" y="3113"/>
                  <a:pt x="592" y="3107"/>
                  <a:pt x="582" y="3105"/>
                </a:cubicBezTo>
                <a:cubicBezTo>
                  <a:pt x="591" y="3109"/>
                  <a:pt x="600" y="3113"/>
                  <a:pt x="609" y="3117"/>
                </a:cubicBezTo>
                <a:close/>
                <a:moveTo>
                  <a:pt x="618" y="3043"/>
                </a:moveTo>
                <a:cubicBezTo>
                  <a:pt x="608" y="3033"/>
                  <a:pt x="597" y="3024"/>
                  <a:pt x="585" y="3016"/>
                </a:cubicBezTo>
                <a:cubicBezTo>
                  <a:pt x="560" y="3057"/>
                  <a:pt x="609" y="3069"/>
                  <a:pt x="639" y="3061"/>
                </a:cubicBezTo>
                <a:cubicBezTo>
                  <a:pt x="632" y="3059"/>
                  <a:pt x="617" y="3043"/>
                  <a:pt x="618" y="3043"/>
                </a:cubicBezTo>
                <a:close/>
                <a:moveTo>
                  <a:pt x="594" y="2096"/>
                </a:moveTo>
                <a:cubicBezTo>
                  <a:pt x="584" y="2097"/>
                  <a:pt x="574" y="2098"/>
                  <a:pt x="564" y="2099"/>
                </a:cubicBezTo>
                <a:cubicBezTo>
                  <a:pt x="594" y="2126"/>
                  <a:pt x="604" y="2125"/>
                  <a:pt x="594" y="2096"/>
                </a:cubicBezTo>
                <a:close/>
                <a:moveTo>
                  <a:pt x="555" y="2084"/>
                </a:moveTo>
                <a:cubicBezTo>
                  <a:pt x="544" y="2088"/>
                  <a:pt x="534" y="2092"/>
                  <a:pt x="523" y="2096"/>
                </a:cubicBezTo>
                <a:cubicBezTo>
                  <a:pt x="536" y="2097"/>
                  <a:pt x="546" y="2093"/>
                  <a:pt x="555" y="2084"/>
                </a:cubicBezTo>
                <a:close/>
                <a:moveTo>
                  <a:pt x="458" y="2999"/>
                </a:moveTo>
                <a:cubicBezTo>
                  <a:pt x="468" y="2998"/>
                  <a:pt x="479" y="2997"/>
                  <a:pt x="490" y="2996"/>
                </a:cubicBezTo>
                <a:cubicBezTo>
                  <a:pt x="468" y="2975"/>
                  <a:pt x="457" y="2976"/>
                  <a:pt x="458" y="2999"/>
                </a:cubicBezTo>
                <a:close/>
                <a:moveTo>
                  <a:pt x="359" y="2152"/>
                </a:moveTo>
                <a:cubicBezTo>
                  <a:pt x="420" y="2145"/>
                  <a:pt x="376" y="2087"/>
                  <a:pt x="330" y="2126"/>
                </a:cubicBezTo>
                <a:cubicBezTo>
                  <a:pt x="339" y="2136"/>
                  <a:pt x="348" y="2145"/>
                  <a:pt x="359" y="2152"/>
                </a:cubicBezTo>
                <a:close/>
                <a:moveTo>
                  <a:pt x="208" y="3174"/>
                </a:moveTo>
                <a:cubicBezTo>
                  <a:pt x="219" y="3179"/>
                  <a:pt x="230" y="3179"/>
                  <a:pt x="241" y="3174"/>
                </a:cubicBezTo>
                <a:cubicBezTo>
                  <a:pt x="230" y="3174"/>
                  <a:pt x="219" y="3174"/>
                  <a:pt x="208" y="3174"/>
                </a:cubicBezTo>
                <a:close/>
                <a:moveTo>
                  <a:pt x="125" y="3153"/>
                </a:moveTo>
                <a:cubicBezTo>
                  <a:pt x="235" y="3195"/>
                  <a:pt x="162" y="3119"/>
                  <a:pt x="125" y="3153"/>
                </a:cubicBezTo>
                <a:close/>
                <a:moveTo>
                  <a:pt x="95" y="3138"/>
                </a:moveTo>
                <a:cubicBezTo>
                  <a:pt x="135" y="3145"/>
                  <a:pt x="137" y="3106"/>
                  <a:pt x="119" y="3082"/>
                </a:cubicBezTo>
                <a:cubicBezTo>
                  <a:pt x="138" y="3076"/>
                  <a:pt x="161" y="3116"/>
                  <a:pt x="182" y="3106"/>
                </a:cubicBezTo>
                <a:cubicBezTo>
                  <a:pt x="225" y="3086"/>
                  <a:pt x="96" y="3042"/>
                  <a:pt x="74" y="3046"/>
                </a:cubicBezTo>
                <a:cubicBezTo>
                  <a:pt x="96" y="3064"/>
                  <a:pt x="97" y="3089"/>
                  <a:pt x="77" y="3108"/>
                </a:cubicBezTo>
                <a:cubicBezTo>
                  <a:pt x="75" y="3084"/>
                  <a:pt x="61" y="3069"/>
                  <a:pt x="36" y="3079"/>
                </a:cubicBezTo>
                <a:cubicBezTo>
                  <a:pt x="46" y="3106"/>
                  <a:pt x="55" y="3149"/>
                  <a:pt x="95" y="313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1" name="꙱ Fiji (Republic of Fiji) (FJ) (H)">
            <a:extLst>
              <a:ext uri="{FF2B5EF4-FFF2-40B4-BE49-F238E27FC236}">
                <a16:creationId xmlns:a16="http://schemas.microsoft.com/office/drawing/2014/main" id="{D3445C05-11BF-4552-A6A6-BE278A5CD536}"/>
              </a:ext>
            </a:extLst>
          </p:cNvPr>
          <p:cNvSpPr>
            <a:spLocks noEditPoints="1"/>
          </p:cNvSpPr>
          <p:nvPr/>
        </p:nvSpPr>
        <p:spPr bwMode="auto">
          <a:xfrm>
            <a:off x="8928621" y="2854089"/>
            <a:ext cx="89630" cy="88434"/>
          </a:xfrm>
          <a:custGeom>
            <a:avLst/>
            <a:gdLst>
              <a:gd name="T0" fmla="*/ 136 w 1086"/>
              <a:gd name="T1" fmla="*/ 362 h 1071"/>
              <a:gd name="T2" fmla="*/ 166 w 1086"/>
              <a:gd name="T3" fmla="*/ 335 h 1071"/>
              <a:gd name="T4" fmla="*/ 136 w 1086"/>
              <a:gd name="T5" fmla="*/ 362 h 1071"/>
              <a:gd name="T6" fmla="*/ 851 w 1086"/>
              <a:gd name="T7" fmla="*/ 887 h 1071"/>
              <a:gd name="T8" fmla="*/ 878 w 1086"/>
              <a:gd name="T9" fmla="*/ 858 h 1071"/>
              <a:gd name="T10" fmla="*/ 851 w 1086"/>
              <a:gd name="T11" fmla="*/ 887 h 1071"/>
              <a:gd name="T12" fmla="*/ 721 w 1086"/>
              <a:gd name="T13" fmla="*/ 700 h 1071"/>
              <a:gd name="T14" fmla="*/ 703 w 1086"/>
              <a:gd name="T15" fmla="*/ 638 h 1071"/>
              <a:gd name="T16" fmla="*/ 721 w 1086"/>
              <a:gd name="T17" fmla="*/ 700 h 1071"/>
              <a:gd name="T18" fmla="*/ 1086 w 1086"/>
              <a:gd name="T19" fmla="*/ 6 h 1071"/>
              <a:gd name="T20" fmla="*/ 805 w 1086"/>
              <a:gd name="T21" fmla="*/ 93 h 1071"/>
              <a:gd name="T22" fmla="*/ 672 w 1086"/>
              <a:gd name="T23" fmla="*/ 163 h 1071"/>
              <a:gd name="T24" fmla="*/ 575 w 1086"/>
              <a:gd name="T25" fmla="*/ 234 h 1071"/>
              <a:gd name="T26" fmla="*/ 614 w 1086"/>
              <a:gd name="T27" fmla="*/ 299 h 1071"/>
              <a:gd name="T28" fmla="*/ 825 w 1086"/>
              <a:gd name="T29" fmla="*/ 224 h 1071"/>
              <a:gd name="T30" fmla="*/ 940 w 1086"/>
              <a:gd name="T31" fmla="*/ 209 h 1071"/>
              <a:gd name="T32" fmla="*/ 1044 w 1086"/>
              <a:gd name="T33" fmla="*/ 109 h 1071"/>
              <a:gd name="T34" fmla="*/ 890 w 1086"/>
              <a:gd name="T35" fmla="*/ 190 h 1071"/>
              <a:gd name="T36" fmla="*/ 1086 w 1086"/>
              <a:gd name="T37" fmla="*/ 6 h 1071"/>
              <a:gd name="T38" fmla="*/ 575 w 1086"/>
              <a:gd name="T39" fmla="*/ 570 h 1071"/>
              <a:gd name="T40" fmla="*/ 608 w 1086"/>
              <a:gd name="T41" fmla="*/ 546 h 1071"/>
              <a:gd name="T42" fmla="*/ 575 w 1086"/>
              <a:gd name="T43" fmla="*/ 570 h 1071"/>
              <a:gd name="T44" fmla="*/ 243 w 1086"/>
              <a:gd name="T45" fmla="*/ 1071 h 1071"/>
              <a:gd name="T46" fmla="*/ 301 w 1086"/>
              <a:gd name="T47" fmla="*/ 1027 h 1071"/>
              <a:gd name="T48" fmla="*/ 370 w 1086"/>
              <a:gd name="T49" fmla="*/ 1024 h 1071"/>
              <a:gd name="T50" fmla="*/ 213 w 1086"/>
              <a:gd name="T51" fmla="*/ 1068 h 1071"/>
              <a:gd name="T52" fmla="*/ 243 w 1086"/>
              <a:gd name="T53" fmla="*/ 1071 h 1071"/>
              <a:gd name="T54" fmla="*/ 154 w 1086"/>
              <a:gd name="T55" fmla="*/ 712 h 1071"/>
              <a:gd name="T56" fmla="*/ 339 w 1086"/>
              <a:gd name="T57" fmla="*/ 743 h 1071"/>
              <a:gd name="T58" fmla="*/ 520 w 1086"/>
              <a:gd name="T59" fmla="*/ 681 h 1071"/>
              <a:gd name="T60" fmla="*/ 515 w 1086"/>
              <a:gd name="T61" fmla="*/ 640 h 1071"/>
              <a:gd name="T62" fmla="*/ 518 w 1086"/>
              <a:gd name="T63" fmla="*/ 570 h 1071"/>
              <a:gd name="T64" fmla="*/ 442 w 1086"/>
              <a:gd name="T65" fmla="*/ 469 h 1071"/>
              <a:gd name="T66" fmla="*/ 246 w 1086"/>
              <a:gd name="T67" fmla="*/ 467 h 1071"/>
              <a:gd name="T68" fmla="*/ 154 w 1086"/>
              <a:gd name="T69" fmla="*/ 712 h 1071"/>
              <a:gd name="T70" fmla="*/ 234 w 1086"/>
              <a:gd name="T71" fmla="*/ 246 h 1071"/>
              <a:gd name="T72" fmla="*/ 293 w 1086"/>
              <a:gd name="T73" fmla="*/ 195 h 1071"/>
              <a:gd name="T74" fmla="*/ 234 w 1086"/>
              <a:gd name="T75" fmla="*/ 246 h 1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86" h="1071">
                <a:moveTo>
                  <a:pt x="136" y="362"/>
                </a:moveTo>
                <a:cubicBezTo>
                  <a:pt x="146" y="353"/>
                  <a:pt x="156" y="344"/>
                  <a:pt x="166" y="335"/>
                </a:cubicBezTo>
                <a:cubicBezTo>
                  <a:pt x="142" y="335"/>
                  <a:pt x="142" y="343"/>
                  <a:pt x="136" y="362"/>
                </a:cubicBezTo>
                <a:close/>
                <a:moveTo>
                  <a:pt x="851" y="887"/>
                </a:moveTo>
                <a:cubicBezTo>
                  <a:pt x="861" y="878"/>
                  <a:pt x="870" y="868"/>
                  <a:pt x="878" y="858"/>
                </a:cubicBezTo>
                <a:cubicBezTo>
                  <a:pt x="854" y="852"/>
                  <a:pt x="841" y="864"/>
                  <a:pt x="851" y="887"/>
                </a:cubicBezTo>
                <a:close/>
                <a:moveTo>
                  <a:pt x="721" y="700"/>
                </a:moveTo>
                <a:cubicBezTo>
                  <a:pt x="741" y="677"/>
                  <a:pt x="736" y="645"/>
                  <a:pt x="703" y="638"/>
                </a:cubicBezTo>
                <a:cubicBezTo>
                  <a:pt x="705" y="660"/>
                  <a:pt x="711" y="680"/>
                  <a:pt x="721" y="700"/>
                </a:cubicBezTo>
                <a:close/>
                <a:moveTo>
                  <a:pt x="1086" y="6"/>
                </a:moveTo>
                <a:cubicBezTo>
                  <a:pt x="982" y="0"/>
                  <a:pt x="902" y="78"/>
                  <a:pt x="805" y="93"/>
                </a:cubicBezTo>
                <a:cubicBezTo>
                  <a:pt x="752" y="101"/>
                  <a:pt x="715" y="133"/>
                  <a:pt x="672" y="163"/>
                </a:cubicBezTo>
                <a:cubicBezTo>
                  <a:pt x="638" y="187"/>
                  <a:pt x="569" y="173"/>
                  <a:pt x="575" y="234"/>
                </a:cubicBezTo>
                <a:cubicBezTo>
                  <a:pt x="618" y="227"/>
                  <a:pt x="616" y="271"/>
                  <a:pt x="614" y="299"/>
                </a:cubicBezTo>
                <a:cubicBezTo>
                  <a:pt x="669" y="292"/>
                  <a:pt x="803" y="159"/>
                  <a:pt x="825" y="224"/>
                </a:cubicBezTo>
                <a:cubicBezTo>
                  <a:pt x="837" y="258"/>
                  <a:pt x="921" y="214"/>
                  <a:pt x="940" y="209"/>
                </a:cubicBezTo>
                <a:cubicBezTo>
                  <a:pt x="1009" y="189"/>
                  <a:pt x="1021" y="182"/>
                  <a:pt x="1044" y="109"/>
                </a:cubicBezTo>
                <a:cubicBezTo>
                  <a:pt x="1006" y="126"/>
                  <a:pt x="938" y="225"/>
                  <a:pt x="890" y="190"/>
                </a:cubicBezTo>
                <a:cubicBezTo>
                  <a:pt x="962" y="136"/>
                  <a:pt x="1009" y="54"/>
                  <a:pt x="1086" y="6"/>
                </a:cubicBezTo>
                <a:close/>
                <a:moveTo>
                  <a:pt x="575" y="570"/>
                </a:moveTo>
                <a:cubicBezTo>
                  <a:pt x="587" y="563"/>
                  <a:pt x="598" y="555"/>
                  <a:pt x="608" y="546"/>
                </a:cubicBezTo>
                <a:cubicBezTo>
                  <a:pt x="578" y="523"/>
                  <a:pt x="567" y="531"/>
                  <a:pt x="575" y="570"/>
                </a:cubicBezTo>
                <a:close/>
                <a:moveTo>
                  <a:pt x="243" y="1071"/>
                </a:moveTo>
                <a:cubicBezTo>
                  <a:pt x="263" y="1057"/>
                  <a:pt x="282" y="1043"/>
                  <a:pt x="301" y="1027"/>
                </a:cubicBezTo>
                <a:cubicBezTo>
                  <a:pt x="319" y="1012"/>
                  <a:pt x="348" y="1036"/>
                  <a:pt x="370" y="1024"/>
                </a:cubicBezTo>
                <a:cubicBezTo>
                  <a:pt x="356" y="955"/>
                  <a:pt x="226" y="1028"/>
                  <a:pt x="213" y="1068"/>
                </a:cubicBezTo>
                <a:cubicBezTo>
                  <a:pt x="223" y="1069"/>
                  <a:pt x="233" y="1070"/>
                  <a:pt x="243" y="1071"/>
                </a:cubicBezTo>
                <a:close/>
                <a:moveTo>
                  <a:pt x="154" y="712"/>
                </a:moveTo>
                <a:cubicBezTo>
                  <a:pt x="215" y="738"/>
                  <a:pt x="271" y="766"/>
                  <a:pt x="339" y="743"/>
                </a:cubicBezTo>
                <a:cubicBezTo>
                  <a:pt x="384" y="727"/>
                  <a:pt x="485" y="711"/>
                  <a:pt x="520" y="681"/>
                </a:cubicBezTo>
                <a:cubicBezTo>
                  <a:pt x="544" y="661"/>
                  <a:pt x="531" y="655"/>
                  <a:pt x="515" y="640"/>
                </a:cubicBezTo>
                <a:cubicBezTo>
                  <a:pt x="507" y="632"/>
                  <a:pt x="517" y="585"/>
                  <a:pt x="518" y="570"/>
                </a:cubicBezTo>
                <a:cubicBezTo>
                  <a:pt x="522" y="532"/>
                  <a:pt x="487" y="442"/>
                  <a:pt x="442" y="469"/>
                </a:cubicBezTo>
                <a:cubicBezTo>
                  <a:pt x="498" y="393"/>
                  <a:pt x="268" y="458"/>
                  <a:pt x="246" y="467"/>
                </a:cubicBezTo>
                <a:cubicBezTo>
                  <a:pt x="180" y="494"/>
                  <a:pt x="0" y="686"/>
                  <a:pt x="154" y="712"/>
                </a:cubicBezTo>
                <a:close/>
                <a:moveTo>
                  <a:pt x="234" y="246"/>
                </a:moveTo>
                <a:cubicBezTo>
                  <a:pt x="256" y="232"/>
                  <a:pt x="276" y="215"/>
                  <a:pt x="293" y="195"/>
                </a:cubicBezTo>
                <a:cubicBezTo>
                  <a:pt x="271" y="209"/>
                  <a:pt x="251" y="226"/>
                  <a:pt x="234" y="24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2" name="꙱ Faroe Islands (FO) (H)">
            <a:extLst>
              <a:ext uri="{FF2B5EF4-FFF2-40B4-BE49-F238E27FC236}">
                <a16:creationId xmlns:a16="http://schemas.microsoft.com/office/drawing/2014/main" id="{F7FAA6FC-991E-48E6-B7F8-42E3F4851B5A}"/>
              </a:ext>
            </a:extLst>
          </p:cNvPr>
          <p:cNvSpPr>
            <a:spLocks noEditPoints="1"/>
          </p:cNvSpPr>
          <p:nvPr/>
        </p:nvSpPr>
        <p:spPr bwMode="auto">
          <a:xfrm>
            <a:off x="4294194" y="571532"/>
            <a:ext cx="21511" cy="26291"/>
          </a:xfrm>
          <a:custGeom>
            <a:avLst/>
            <a:gdLst>
              <a:gd name="T0" fmla="*/ 227 w 255"/>
              <a:gd name="T1" fmla="*/ 63 h 315"/>
              <a:gd name="T2" fmla="*/ 224 w 255"/>
              <a:gd name="T3" fmla="*/ 4 h 315"/>
              <a:gd name="T4" fmla="*/ 227 w 255"/>
              <a:gd name="T5" fmla="*/ 63 h 315"/>
              <a:gd name="T6" fmla="*/ 176 w 255"/>
              <a:gd name="T7" fmla="*/ 200 h 315"/>
              <a:gd name="T8" fmla="*/ 147 w 255"/>
              <a:gd name="T9" fmla="*/ 173 h 315"/>
              <a:gd name="T10" fmla="*/ 176 w 255"/>
              <a:gd name="T11" fmla="*/ 200 h 315"/>
              <a:gd name="T12" fmla="*/ 162 w 255"/>
              <a:gd name="T13" fmla="*/ 315 h 315"/>
              <a:gd name="T14" fmla="*/ 99 w 255"/>
              <a:gd name="T15" fmla="*/ 235 h 315"/>
              <a:gd name="T16" fmla="*/ 162 w 255"/>
              <a:gd name="T17" fmla="*/ 315 h 315"/>
              <a:gd name="T18" fmla="*/ 52 w 255"/>
              <a:gd name="T19" fmla="*/ 111 h 315"/>
              <a:gd name="T20" fmla="*/ 85 w 255"/>
              <a:gd name="T21" fmla="*/ 91 h 315"/>
              <a:gd name="T22" fmla="*/ 52 w 255"/>
              <a:gd name="T23" fmla="*/ 111 h 315"/>
              <a:gd name="T24" fmla="*/ 139 w 255"/>
              <a:gd name="T25" fmla="*/ 71 h 315"/>
              <a:gd name="T26" fmla="*/ 58 w 255"/>
              <a:gd name="T27" fmla="*/ 29 h 315"/>
              <a:gd name="T28" fmla="*/ 171 w 255"/>
              <a:gd name="T29" fmla="*/ 137 h 315"/>
              <a:gd name="T30" fmla="*/ 139 w 255"/>
              <a:gd name="T31" fmla="*/ 71 h 315"/>
              <a:gd name="T32" fmla="*/ 141 w 255"/>
              <a:gd name="T33" fmla="*/ 69 h 315"/>
              <a:gd name="T34" fmla="*/ 114 w 255"/>
              <a:gd name="T35" fmla="*/ 13 h 315"/>
              <a:gd name="T36" fmla="*/ 188 w 255"/>
              <a:gd name="T37" fmla="*/ 99 h 315"/>
              <a:gd name="T38" fmla="*/ 156 w 255"/>
              <a:gd name="T39" fmla="*/ 57 h 315"/>
              <a:gd name="T40" fmla="*/ 141 w 255"/>
              <a:gd name="T41" fmla="*/ 69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5" h="315">
                <a:moveTo>
                  <a:pt x="227" y="63"/>
                </a:moveTo>
                <a:cubicBezTo>
                  <a:pt x="254" y="44"/>
                  <a:pt x="255" y="19"/>
                  <a:pt x="224" y="4"/>
                </a:cubicBezTo>
                <a:cubicBezTo>
                  <a:pt x="223" y="23"/>
                  <a:pt x="224" y="43"/>
                  <a:pt x="227" y="63"/>
                </a:cubicBezTo>
                <a:close/>
                <a:moveTo>
                  <a:pt x="176" y="200"/>
                </a:moveTo>
                <a:cubicBezTo>
                  <a:pt x="189" y="173"/>
                  <a:pt x="184" y="146"/>
                  <a:pt x="147" y="173"/>
                </a:cubicBezTo>
                <a:cubicBezTo>
                  <a:pt x="156" y="183"/>
                  <a:pt x="166" y="192"/>
                  <a:pt x="176" y="200"/>
                </a:cubicBezTo>
                <a:close/>
                <a:moveTo>
                  <a:pt x="162" y="315"/>
                </a:moveTo>
                <a:cubicBezTo>
                  <a:pt x="171" y="276"/>
                  <a:pt x="126" y="253"/>
                  <a:pt x="99" y="235"/>
                </a:cubicBezTo>
                <a:cubicBezTo>
                  <a:pt x="105" y="271"/>
                  <a:pt x="129" y="300"/>
                  <a:pt x="162" y="315"/>
                </a:cubicBezTo>
                <a:close/>
                <a:moveTo>
                  <a:pt x="52" y="111"/>
                </a:moveTo>
                <a:cubicBezTo>
                  <a:pt x="65" y="102"/>
                  <a:pt x="71" y="98"/>
                  <a:pt x="85" y="91"/>
                </a:cubicBezTo>
                <a:cubicBezTo>
                  <a:pt x="28" y="63"/>
                  <a:pt x="0" y="105"/>
                  <a:pt x="52" y="111"/>
                </a:cubicBezTo>
                <a:close/>
                <a:moveTo>
                  <a:pt x="139" y="71"/>
                </a:moveTo>
                <a:cubicBezTo>
                  <a:pt x="124" y="73"/>
                  <a:pt x="66" y="0"/>
                  <a:pt x="58" y="29"/>
                </a:cubicBezTo>
                <a:cubicBezTo>
                  <a:pt x="45" y="75"/>
                  <a:pt x="137" y="125"/>
                  <a:pt x="171" y="137"/>
                </a:cubicBezTo>
                <a:cubicBezTo>
                  <a:pt x="181" y="95"/>
                  <a:pt x="126" y="107"/>
                  <a:pt x="139" y="71"/>
                </a:cubicBezTo>
                <a:close/>
                <a:moveTo>
                  <a:pt x="141" y="69"/>
                </a:moveTo>
                <a:cubicBezTo>
                  <a:pt x="116" y="60"/>
                  <a:pt x="101" y="39"/>
                  <a:pt x="114" y="13"/>
                </a:cubicBezTo>
                <a:cubicBezTo>
                  <a:pt x="141" y="24"/>
                  <a:pt x="228" y="56"/>
                  <a:pt x="188" y="99"/>
                </a:cubicBezTo>
                <a:cubicBezTo>
                  <a:pt x="176" y="86"/>
                  <a:pt x="167" y="73"/>
                  <a:pt x="156" y="57"/>
                </a:cubicBezTo>
                <a:cubicBezTo>
                  <a:pt x="177" y="93"/>
                  <a:pt x="172" y="97"/>
                  <a:pt x="141" y="6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3" name="꙱ Falkland Islands (FK) (H)">
            <a:extLst>
              <a:ext uri="{FF2B5EF4-FFF2-40B4-BE49-F238E27FC236}">
                <a16:creationId xmlns:a16="http://schemas.microsoft.com/office/drawing/2014/main" id="{1C28C98F-678A-433B-BB3A-5143569D6649}"/>
              </a:ext>
            </a:extLst>
          </p:cNvPr>
          <p:cNvSpPr>
            <a:spLocks noEditPoints="1"/>
          </p:cNvSpPr>
          <p:nvPr/>
        </p:nvSpPr>
        <p:spPr bwMode="auto">
          <a:xfrm>
            <a:off x="3063287" y="3879447"/>
            <a:ext cx="76484" cy="31071"/>
          </a:xfrm>
          <a:custGeom>
            <a:avLst/>
            <a:gdLst>
              <a:gd name="T0" fmla="*/ 763 w 929"/>
              <a:gd name="T1" fmla="*/ 269 h 369"/>
              <a:gd name="T2" fmla="*/ 793 w 929"/>
              <a:gd name="T3" fmla="*/ 286 h 369"/>
              <a:gd name="T4" fmla="*/ 763 w 929"/>
              <a:gd name="T5" fmla="*/ 269 h 369"/>
              <a:gd name="T6" fmla="*/ 258 w 929"/>
              <a:gd name="T7" fmla="*/ 22 h 369"/>
              <a:gd name="T8" fmla="*/ 291 w 929"/>
              <a:gd name="T9" fmla="*/ 34 h 369"/>
              <a:gd name="T10" fmla="*/ 258 w 929"/>
              <a:gd name="T11" fmla="*/ 22 h 369"/>
              <a:gd name="T12" fmla="*/ 193 w 929"/>
              <a:gd name="T13" fmla="*/ 49 h 369"/>
              <a:gd name="T14" fmla="*/ 243 w 929"/>
              <a:gd name="T15" fmla="*/ 52 h 369"/>
              <a:gd name="T16" fmla="*/ 193 w 929"/>
              <a:gd name="T17" fmla="*/ 25 h 369"/>
              <a:gd name="T18" fmla="*/ 226 w 929"/>
              <a:gd name="T19" fmla="*/ 49 h 369"/>
              <a:gd name="T20" fmla="*/ 193 w 929"/>
              <a:gd name="T21" fmla="*/ 49 h 369"/>
              <a:gd name="T22" fmla="*/ 86 w 929"/>
              <a:gd name="T23" fmla="*/ 250 h 369"/>
              <a:gd name="T24" fmla="*/ 102 w 929"/>
              <a:gd name="T25" fmla="*/ 219 h 369"/>
              <a:gd name="T26" fmla="*/ 62 w 929"/>
              <a:gd name="T27" fmla="*/ 188 h 369"/>
              <a:gd name="T28" fmla="*/ 86 w 929"/>
              <a:gd name="T29" fmla="*/ 250 h 369"/>
              <a:gd name="T30" fmla="*/ 460 w 929"/>
              <a:gd name="T31" fmla="*/ 349 h 369"/>
              <a:gd name="T32" fmla="*/ 436 w 929"/>
              <a:gd name="T33" fmla="*/ 319 h 369"/>
              <a:gd name="T34" fmla="*/ 460 w 929"/>
              <a:gd name="T35" fmla="*/ 349 h 369"/>
              <a:gd name="T36" fmla="*/ 309 w 929"/>
              <a:gd name="T37" fmla="*/ 4 h 369"/>
              <a:gd name="T38" fmla="*/ 401 w 929"/>
              <a:gd name="T39" fmla="*/ 16 h 369"/>
              <a:gd name="T40" fmla="*/ 309 w 929"/>
              <a:gd name="T41" fmla="*/ 4 h 369"/>
              <a:gd name="T42" fmla="*/ 273 w 929"/>
              <a:gd name="T43" fmla="*/ 57 h 369"/>
              <a:gd name="T44" fmla="*/ 285 w 929"/>
              <a:gd name="T45" fmla="*/ 81 h 369"/>
              <a:gd name="T46" fmla="*/ 98 w 929"/>
              <a:gd name="T47" fmla="*/ 49 h 369"/>
              <a:gd name="T48" fmla="*/ 176 w 929"/>
              <a:gd name="T49" fmla="*/ 100 h 369"/>
              <a:gd name="T50" fmla="*/ 294 w 929"/>
              <a:gd name="T51" fmla="*/ 158 h 369"/>
              <a:gd name="T52" fmla="*/ 151 w 929"/>
              <a:gd name="T53" fmla="*/ 170 h 369"/>
              <a:gd name="T54" fmla="*/ 273 w 929"/>
              <a:gd name="T55" fmla="*/ 185 h 369"/>
              <a:gd name="T56" fmla="*/ 243 w 929"/>
              <a:gd name="T57" fmla="*/ 215 h 369"/>
              <a:gd name="T58" fmla="*/ 219 w 929"/>
              <a:gd name="T59" fmla="*/ 182 h 369"/>
              <a:gd name="T60" fmla="*/ 241 w 929"/>
              <a:gd name="T61" fmla="*/ 233 h 369"/>
              <a:gd name="T62" fmla="*/ 92 w 929"/>
              <a:gd name="T63" fmla="*/ 283 h 369"/>
              <a:gd name="T64" fmla="*/ 157 w 929"/>
              <a:gd name="T65" fmla="*/ 298 h 369"/>
              <a:gd name="T66" fmla="*/ 241 w 929"/>
              <a:gd name="T67" fmla="*/ 335 h 369"/>
              <a:gd name="T68" fmla="*/ 294 w 929"/>
              <a:gd name="T69" fmla="*/ 257 h 369"/>
              <a:gd name="T70" fmla="*/ 444 w 929"/>
              <a:gd name="T71" fmla="*/ 137 h 369"/>
              <a:gd name="T72" fmla="*/ 476 w 929"/>
              <a:gd name="T73" fmla="*/ 72 h 369"/>
              <a:gd name="T74" fmla="*/ 427 w 929"/>
              <a:gd name="T75" fmla="*/ 76 h 369"/>
              <a:gd name="T76" fmla="*/ 273 w 929"/>
              <a:gd name="T77" fmla="*/ 57 h 369"/>
              <a:gd name="T78" fmla="*/ 451 w 929"/>
              <a:gd name="T79" fmla="*/ 301 h 369"/>
              <a:gd name="T80" fmla="*/ 573 w 929"/>
              <a:gd name="T81" fmla="*/ 366 h 369"/>
              <a:gd name="T82" fmla="*/ 552 w 929"/>
              <a:gd name="T83" fmla="*/ 307 h 369"/>
              <a:gd name="T84" fmla="*/ 644 w 929"/>
              <a:gd name="T85" fmla="*/ 340 h 369"/>
              <a:gd name="T86" fmla="*/ 576 w 929"/>
              <a:gd name="T87" fmla="*/ 269 h 369"/>
              <a:gd name="T88" fmla="*/ 668 w 929"/>
              <a:gd name="T89" fmla="*/ 289 h 369"/>
              <a:gd name="T90" fmla="*/ 727 w 929"/>
              <a:gd name="T91" fmla="*/ 280 h 369"/>
              <a:gd name="T92" fmla="*/ 626 w 929"/>
              <a:gd name="T93" fmla="*/ 203 h 369"/>
              <a:gd name="T94" fmla="*/ 796 w 929"/>
              <a:gd name="T95" fmla="*/ 180 h 369"/>
              <a:gd name="T96" fmla="*/ 929 w 929"/>
              <a:gd name="T97" fmla="*/ 158 h 369"/>
              <a:gd name="T98" fmla="*/ 802 w 929"/>
              <a:gd name="T99" fmla="*/ 105 h 369"/>
              <a:gd name="T100" fmla="*/ 897 w 929"/>
              <a:gd name="T101" fmla="*/ 102 h 369"/>
              <a:gd name="T102" fmla="*/ 733 w 929"/>
              <a:gd name="T103" fmla="*/ 93 h 369"/>
              <a:gd name="T104" fmla="*/ 798 w 929"/>
              <a:gd name="T105" fmla="*/ 129 h 369"/>
              <a:gd name="T106" fmla="*/ 730 w 929"/>
              <a:gd name="T107" fmla="*/ 69 h 369"/>
              <a:gd name="T108" fmla="*/ 552 w 929"/>
              <a:gd name="T109" fmla="*/ 22 h 369"/>
              <a:gd name="T110" fmla="*/ 531 w 929"/>
              <a:gd name="T111" fmla="*/ 81 h 369"/>
              <a:gd name="T112" fmla="*/ 564 w 929"/>
              <a:gd name="T113" fmla="*/ 120 h 369"/>
              <a:gd name="T114" fmla="*/ 531 w 929"/>
              <a:gd name="T115" fmla="*/ 102 h 369"/>
              <a:gd name="T116" fmla="*/ 588 w 929"/>
              <a:gd name="T117" fmla="*/ 180 h 369"/>
              <a:gd name="T118" fmla="*/ 481 w 929"/>
              <a:gd name="T119" fmla="*/ 289 h 369"/>
              <a:gd name="T120" fmla="*/ 451 w 929"/>
              <a:gd name="T121" fmla="*/ 301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29" h="369">
                <a:moveTo>
                  <a:pt x="763" y="269"/>
                </a:moveTo>
                <a:cubicBezTo>
                  <a:pt x="771" y="277"/>
                  <a:pt x="781" y="283"/>
                  <a:pt x="793" y="286"/>
                </a:cubicBezTo>
                <a:cubicBezTo>
                  <a:pt x="783" y="280"/>
                  <a:pt x="773" y="275"/>
                  <a:pt x="763" y="269"/>
                </a:cubicBezTo>
                <a:close/>
                <a:moveTo>
                  <a:pt x="258" y="22"/>
                </a:moveTo>
                <a:cubicBezTo>
                  <a:pt x="267" y="30"/>
                  <a:pt x="278" y="34"/>
                  <a:pt x="291" y="34"/>
                </a:cubicBezTo>
                <a:cubicBezTo>
                  <a:pt x="280" y="30"/>
                  <a:pt x="269" y="26"/>
                  <a:pt x="258" y="22"/>
                </a:cubicBezTo>
                <a:close/>
                <a:moveTo>
                  <a:pt x="193" y="49"/>
                </a:moveTo>
                <a:cubicBezTo>
                  <a:pt x="209" y="58"/>
                  <a:pt x="226" y="59"/>
                  <a:pt x="243" y="52"/>
                </a:cubicBezTo>
                <a:cubicBezTo>
                  <a:pt x="237" y="27"/>
                  <a:pt x="217" y="16"/>
                  <a:pt x="193" y="25"/>
                </a:cubicBezTo>
                <a:cubicBezTo>
                  <a:pt x="204" y="33"/>
                  <a:pt x="215" y="41"/>
                  <a:pt x="226" y="49"/>
                </a:cubicBezTo>
                <a:cubicBezTo>
                  <a:pt x="215" y="49"/>
                  <a:pt x="204" y="49"/>
                  <a:pt x="193" y="49"/>
                </a:cubicBezTo>
                <a:close/>
                <a:moveTo>
                  <a:pt x="86" y="250"/>
                </a:moveTo>
                <a:cubicBezTo>
                  <a:pt x="103" y="245"/>
                  <a:pt x="109" y="234"/>
                  <a:pt x="102" y="219"/>
                </a:cubicBezTo>
                <a:cubicBezTo>
                  <a:pt x="74" y="180"/>
                  <a:pt x="62" y="260"/>
                  <a:pt x="62" y="188"/>
                </a:cubicBezTo>
                <a:cubicBezTo>
                  <a:pt x="0" y="197"/>
                  <a:pt x="61" y="240"/>
                  <a:pt x="86" y="250"/>
                </a:cubicBezTo>
                <a:close/>
                <a:moveTo>
                  <a:pt x="460" y="349"/>
                </a:moveTo>
                <a:cubicBezTo>
                  <a:pt x="481" y="330"/>
                  <a:pt x="454" y="316"/>
                  <a:pt x="436" y="319"/>
                </a:cubicBezTo>
                <a:cubicBezTo>
                  <a:pt x="444" y="329"/>
                  <a:pt x="452" y="339"/>
                  <a:pt x="460" y="349"/>
                </a:cubicBezTo>
                <a:close/>
                <a:moveTo>
                  <a:pt x="309" y="4"/>
                </a:moveTo>
                <a:cubicBezTo>
                  <a:pt x="326" y="30"/>
                  <a:pt x="377" y="27"/>
                  <a:pt x="401" y="16"/>
                </a:cubicBezTo>
                <a:cubicBezTo>
                  <a:pt x="371" y="8"/>
                  <a:pt x="339" y="12"/>
                  <a:pt x="309" y="4"/>
                </a:cubicBezTo>
                <a:close/>
                <a:moveTo>
                  <a:pt x="273" y="57"/>
                </a:moveTo>
                <a:cubicBezTo>
                  <a:pt x="277" y="65"/>
                  <a:pt x="281" y="73"/>
                  <a:pt x="285" y="81"/>
                </a:cubicBezTo>
                <a:cubicBezTo>
                  <a:pt x="218" y="107"/>
                  <a:pt x="164" y="44"/>
                  <a:pt x="98" y="49"/>
                </a:cubicBezTo>
                <a:cubicBezTo>
                  <a:pt x="128" y="76"/>
                  <a:pt x="154" y="64"/>
                  <a:pt x="176" y="100"/>
                </a:cubicBezTo>
                <a:cubicBezTo>
                  <a:pt x="194" y="128"/>
                  <a:pt x="264" y="149"/>
                  <a:pt x="294" y="158"/>
                </a:cubicBezTo>
                <a:cubicBezTo>
                  <a:pt x="244" y="144"/>
                  <a:pt x="199" y="157"/>
                  <a:pt x="151" y="170"/>
                </a:cubicBezTo>
                <a:cubicBezTo>
                  <a:pt x="186" y="221"/>
                  <a:pt x="233" y="139"/>
                  <a:pt x="273" y="185"/>
                </a:cubicBezTo>
                <a:cubicBezTo>
                  <a:pt x="249" y="179"/>
                  <a:pt x="237" y="190"/>
                  <a:pt x="243" y="215"/>
                </a:cubicBezTo>
                <a:cubicBezTo>
                  <a:pt x="236" y="204"/>
                  <a:pt x="228" y="193"/>
                  <a:pt x="219" y="182"/>
                </a:cubicBezTo>
                <a:cubicBezTo>
                  <a:pt x="218" y="212"/>
                  <a:pt x="182" y="268"/>
                  <a:pt x="241" y="233"/>
                </a:cubicBezTo>
                <a:cubicBezTo>
                  <a:pt x="222" y="277"/>
                  <a:pt x="130" y="272"/>
                  <a:pt x="92" y="283"/>
                </a:cubicBezTo>
                <a:cubicBezTo>
                  <a:pt x="107" y="290"/>
                  <a:pt x="239" y="347"/>
                  <a:pt x="157" y="298"/>
                </a:cubicBezTo>
                <a:cubicBezTo>
                  <a:pt x="175" y="295"/>
                  <a:pt x="229" y="358"/>
                  <a:pt x="241" y="335"/>
                </a:cubicBezTo>
                <a:cubicBezTo>
                  <a:pt x="260" y="299"/>
                  <a:pt x="319" y="314"/>
                  <a:pt x="294" y="257"/>
                </a:cubicBezTo>
                <a:cubicBezTo>
                  <a:pt x="377" y="284"/>
                  <a:pt x="406" y="191"/>
                  <a:pt x="444" y="137"/>
                </a:cubicBezTo>
                <a:cubicBezTo>
                  <a:pt x="457" y="118"/>
                  <a:pt x="474" y="96"/>
                  <a:pt x="476" y="72"/>
                </a:cubicBezTo>
                <a:cubicBezTo>
                  <a:pt x="478" y="46"/>
                  <a:pt x="416" y="15"/>
                  <a:pt x="427" y="76"/>
                </a:cubicBezTo>
                <a:cubicBezTo>
                  <a:pt x="391" y="59"/>
                  <a:pt x="311" y="38"/>
                  <a:pt x="273" y="57"/>
                </a:cubicBezTo>
                <a:close/>
                <a:moveTo>
                  <a:pt x="451" y="301"/>
                </a:moveTo>
                <a:cubicBezTo>
                  <a:pt x="492" y="321"/>
                  <a:pt x="523" y="369"/>
                  <a:pt x="573" y="366"/>
                </a:cubicBezTo>
                <a:cubicBezTo>
                  <a:pt x="552" y="353"/>
                  <a:pt x="541" y="331"/>
                  <a:pt x="552" y="307"/>
                </a:cubicBezTo>
                <a:cubicBezTo>
                  <a:pt x="583" y="319"/>
                  <a:pt x="611" y="336"/>
                  <a:pt x="644" y="340"/>
                </a:cubicBezTo>
                <a:cubicBezTo>
                  <a:pt x="645" y="301"/>
                  <a:pt x="605" y="282"/>
                  <a:pt x="576" y="269"/>
                </a:cubicBezTo>
                <a:cubicBezTo>
                  <a:pt x="612" y="265"/>
                  <a:pt x="635" y="289"/>
                  <a:pt x="668" y="289"/>
                </a:cubicBezTo>
                <a:cubicBezTo>
                  <a:pt x="690" y="289"/>
                  <a:pt x="703" y="274"/>
                  <a:pt x="727" y="280"/>
                </a:cubicBezTo>
                <a:cubicBezTo>
                  <a:pt x="726" y="240"/>
                  <a:pt x="648" y="231"/>
                  <a:pt x="626" y="203"/>
                </a:cubicBezTo>
                <a:cubicBezTo>
                  <a:pt x="742" y="272"/>
                  <a:pt x="863" y="192"/>
                  <a:pt x="796" y="180"/>
                </a:cubicBezTo>
                <a:cubicBezTo>
                  <a:pt x="840" y="187"/>
                  <a:pt x="888" y="176"/>
                  <a:pt x="929" y="158"/>
                </a:cubicBezTo>
                <a:cubicBezTo>
                  <a:pt x="917" y="161"/>
                  <a:pt x="814" y="116"/>
                  <a:pt x="802" y="105"/>
                </a:cubicBezTo>
                <a:cubicBezTo>
                  <a:pt x="833" y="89"/>
                  <a:pt x="864" y="110"/>
                  <a:pt x="897" y="102"/>
                </a:cubicBezTo>
                <a:cubicBezTo>
                  <a:pt x="868" y="80"/>
                  <a:pt x="736" y="0"/>
                  <a:pt x="733" y="93"/>
                </a:cubicBezTo>
                <a:cubicBezTo>
                  <a:pt x="759" y="96"/>
                  <a:pt x="782" y="110"/>
                  <a:pt x="798" y="129"/>
                </a:cubicBezTo>
                <a:cubicBezTo>
                  <a:pt x="763" y="130"/>
                  <a:pt x="654" y="60"/>
                  <a:pt x="730" y="69"/>
                </a:cubicBezTo>
                <a:cubicBezTo>
                  <a:pt x="699" y="13"/>
                  <a:pt x="607" y="17"/>
                  <a:pt x="552" y="22"/>
                </a:cubicBezTo>
                <a:cubicBezTo>
                  <a:pt x="570" y="47"/>
                  <a:pt x="556" y="70"/>
                  <a:pt x="531" y="81"/>
                </a:cubicBezTo>
                <a:cubicBezTo>
                  <a:pt x="554" y="83"/>
                  <a:pt x="569" y="96"/>
                  <a:pt x="564" y="120"/>
                </a:cubicBezTo>
                <a:cubicBezTo>
                  <a:pt x="553" y="115"/>
                  <a:pt x="542" y="109"/>
                  <a:pt x="531" y="102"/>
                </a:cubicBezTo>
                <a:cubicBezTo>
                  <a:pt x="541" y="136"/>
                  <a:pt x="590" y="141"/>
                  <a:pt x="588" y="180"/>
                </a:cubicBezTo>
                <a:cubicBezTo>
                  <a:pt x="539" y="120"/>
                  <a:pt x="444" y="238"/>
                  <a:pt x="481" y="289"/>
                </a:cubicBezTo>
                <a:cubicBezTo>
                  <a:pt x="471" y="293"/>
                  <a:pt x="461" y="297"/>
                  <a:pt x="451" y="30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4" name="꙱ Ethiopia (Federal Democratic Republic of Ethiopia) (ET) (H)">
            <a:extLst>
              <a:ext uri="{FF2B5EF4-FFF2-40B4-BE49-F238E27FC236}">
                <a16:creationId xmlns:a16="http://schemas.microsoft.com/office/drawing/2014/main" id="{A646C0F5-328D-4A05-B2F5-432C012BEA1B}"/>
              </a:ext>
            </a:extLst>
          </p:cNvPr>
          <p:cNvSpPr>
            <a:spLocks/>
          </p:cNvSpPr>
          <p:nvPr/>
        </p:nvSpPr>
        <p:spPr bwMode="auto">
          <a:xfrm>
            <a:off x="5241873" y="1941066"/>
            <a:ext cx="391978" cy="337006"/>
          </a:xfrm>
          <a:custGeom>
            <a:avLst/>
            <a:gdLst>
              <a:gd name="T0" fmla="*/ 2619 w 4749"/>
              <a:gd name="T1" fmla="*/ 487 h 4094"/>
              <a:gd name="T2" fmla="*/ 2848 w 4749"/>
              <a:gd name="T3" fmla="*/ 744 h 4094"/>
              <a:gd name="T4" fmla="*/ 2781 w 4749"/>
              <a:gd name="T5" fmla="*/ 1258 h 4094"/>
              <a:gd name="T6" fmla="*/ 3028 w 4749"/>
              <a:gd name="T7" fmla="*/ 1356 h 4094"/>
              <a:gd name="T8" fmla="*/ 3076 w 4749"/>
              <a:gd name="T9" fmla="*/ 1488 h 4094"/>
              <a:gd name="T10" fmla="*/ 3341 w 4749"/>
              <a:gd name="T11" fmla="*/ 1967 h 4094"/>
              <a:gd name="T12" fmla="*/ 4071 w 4749"/>
              <a:gd name="T13" fmla="*/ 2314 h 4094"/>
              <a:gd name="T14" fmla="*/ 4749 w 4749"/>
              <a:gd name="T15" fmla="*/ 2455 h 4094"/>
              <a:gd name="T16" fmla="*/ 3192 w 4749"/>
              <a:gd name="T17" fmla="*/ 3728 h 4094"/>
              <a:gd name="T18" fmla="*/ 2849 w 4749"/>
              <a:gd name="T19" fmla="*/ 3894 h 4094"/>
              <a:gd name="T20" fmla="*/ 2621 w 4749"/>
              <a:gd name="T21" fmla="*/ 3890 h 4094"/>
              <a:gd name="T22" fmla="*/ 2227 w 4749"/>
              <a:gd name="T23" fmla="*/ 3939 h 4094"/>
              <a:gd name="T24" fmla="*/ 1857 w 4749"/>
              <a:gd name="T25" fmla="*/ 4022 h 4094"/>
              <a:gd name="T26" fmla="*/ 1315 w 4749"/>
              <a:gd name="T27" fmla="*/ 3753 h 4094"/>
              <a:gd name="T28" fmla="*/ 974 w 4749"/>
              <a:gd name="T29" fmla="*/ 3661 h 4094"/>
              <a:gd name="T30" fmla="*/ 982 w 4749"/>
              <a:gd name="T31" fmla="*/ 3659 h 4094"/>
              <a:gd name="T32" fmla="*/ 939 w 4749"/>
              <a:gd name="T33" fmla="*/ 3441 h 4094"/>
              <a:gd name="T34" fmla="*/ 790 w 4749"/>
              <a:gd name="T35" fmla="*/ 3398 h 4094"/>
              <a:gd name="T36" fmla="*/ 647 w 4749"/>
              <a:gd name="T37" fmla="*/ 3080 h 4094"/>
              <a:gd name="T38" fmla="*/ 472 w 4749"/>
              <a:gd name="T39" fmla="*/ 2829 h 4094"/>
              <a:gd name="T40" fmla="*/ 77 w 4749"/>
              <a:gd name="T41" fmla="*/ 2522 h 4094"/>
              <a:gd name="T42" fmla="*/ 168 w 4749"/>
              <a:gd name="T43" fmla="*/ 2296 h 4094"/>
              <a:gd name="T44" fmla="*/ 389 w 4749"/>
              <a:gd name="T45" fmla="*/ 1883 h 4094"/>
              <a:gd name="T46" fmla="*/ 441 w 4749"/>
              <a:gd name="T47" fmla="*/ 1709 h 4094"/>
              <a:gd name="T48" fmla="*/ 584 w 4749"/>
              <a:gd name="T49" fmla="*/ 1499 h 4094"/>
              <a:gd name="T50" fmla="*/ 668 w 4749"/>
              <a:gd name="T51" fmla="*/ 1210 h 4094"/>
              <a:gd name="T52" fmla="*/ 889 w 4749"/>
              <a:gd name="T53" fmla="*/ 786 h 4094"/>
              <a:gd name="T54" fmla="*/ 1056 w 4749"/>
              <a:gd name="T55" fmla="*/ 471 h 4094"/>
              <a:gd name="T56" fmla="*/ 1252 w 4749"/>
              <a:gd name="T57" fmla="*/ 214 h 4094"/>
              <a:gd name="T58" fmla="*/ 1427 w 4749"/>
              <a:gd name="T59" fmla="*/ 279 h 4094"/>
              <a:gd name="T60" fmla="*/ 1649 w 4749"/>
              <a:gd name="T61" fmla="*/ 96 h 4094"/>
              <a:gd name="T62" fmla="*/ 1880 w 4749"/>
              <a:gd name="T63" fmla="*/ 76 h 4094"/>
              <a:gd name="T64" fmla="*/ 2167 w 4749"/>
              <a:gd name="T65" fmla="*/ 156 h 4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49" h="4094">
                <a:moveTo>
                  <a:pt x="2413" y="255"/>
                </a:moveTo>
                <a:cubicBezTo>
                  <a:pt x="2511" y="296"/>
                  <a:pt x="2540" y="423"/>
                  <a:pt x="2619" y="487"/>
                </a:cubicBezTo>
                <a:cubicBezTo>
                  <a:pt x="2667" y="525"/>
                  <a:pt x="2730" y="556"/>
                  <a:pt x="2760" y="612"/>
                </a:cubicBezTo>
                <a:cubicBezTo>
                  <a:pt x="2787" y="664"/>
                  <a:pt x="2800" y="707"/>
                  <a:pt x="2848" y="744"/>
                </a:cubicBezTo>
                <a:cubicBezTo>
                  <a:pt x="2929" y="806"/>
                  <a:pt x="2964" y="853"/>
                  <a:pt x="2910" y="948"/>
                </a:cubicBezTo>
                <a:cubicBezTo>
                  <a:pt x="2847" y="1059"/>
                  <a:pt x="2761" y="1122"/>
                  <a:pt x="2781" y="1258"/>
                </a:cubicBezTo>
                <a:cubicBezTo>
                  <a:pt x="2791" y="1325"/>
                  <a:pt x="2764" y="1408"/>
                  <a:pt x="2861" y="1401"/>
                </a:cubicBezTo>
                <a:cubicBezTo>
                  <a:pt x="2917" y="1397"/>
                  <a:pt x="2973" y="1370"/>
                  <a:pt x="3028" y="1356"/>
                </a:cubicBezTo>
                <a:cubicBezTo>
                  <a:pt x="3072" y="1345"/>
                  <a:pt x="3089" y="1384"/>
                  <a:pt x="3131" y="1370"/>
                </a:cubicBezTo>
                <a:cubicBezTo>
                  <a:pt x="3130" y="1381"/>
                  <a:pt x="3092" y="1431"/>
                  <a:pt x="3076" y="1488"/>
                </a:cubicBezTo>
                <a:cubicBezTo>
                  <a:pt x="3051" y="1576"/>
                  <a:pt x="3115" y="1651"/>
                  <a:pt x="3168" y="1710"/>
                </a:cubicBezTo>
                <a:cubicBezTo>
                  <a:pt x="3264" y="1815"/>
                  <a:pt x="3288" y="1953"/>
                  <a:pt x="3341" y="1967"/>
                </a:cubicBezTo>
                <a:cubicBezTo>
                  <a:pt x="3413" y="1986"/>
                  <a:pt x="3424" y="2057"/>
                  <a:pt x="3561" y="2118"/>
                </a:cubicBezTo>
                <a:lnTo>
                  <a:pt x="4071" y="2314"/>
                </a:lnTo>
                <a:cubicBezTo>
                  <a:pt x="4187" y="2357"/>
                  <a:pt x="4302" y="2415"/>
                  <a:pt x="4423" y="2446"/>
                </a:cubicBezTo>
                <a:cubicBezTo>
                  <a:pt x="4529" y="2473"/>
                  <a:pt x="4641" y="2455"/>
                  <a:pt x="4749" y="2455"/>
                </a:cubicBezTo>
                <a:lnTo>
                  <a:pt x="3855" y="3513"/>
                </a:lnTo>
                <a:cubicBezTo>
                  <a:pt x="3734" y="3664"/>
                  <a:pt x="3511" y="3386"/>
                  <a:pt x="3192" y="3728"/>
                </a:cubicBezTo>
                <a:cubicBezTo>
                  <a:pt x="3112" y="3813"/>
                  <a:pt x="3006" y="3777"/>
                  <a:pt x="2916" y="3832"/>
                </a:cubicBezTo>
                <a:cubicBezTo>
                  <a:pt x="2891" y="3847"/>
                  <a:pt x="2869" y="3868"/>
                  <a:pt x="2849" y="3894"/>
                </a:cubicBezTo>
                <a:cubicBezTo>
                  <a:pt x="2818" y="3902"/>
                  <a:pt x="2782" y="3885"/>
                  <a:pt x="2751" y="3890"/>
                </a:cubicBezTo>
                <a:cubicBezTo>
                  <a:pt x="2708" y="3898"/>
                  <a:pt x="2662" y="3914"/>
                  <a:pt x="2621" y="3890"/>
                </a:cubicBezTo>
                <a:cubicBezTo>
                  <a:pt x="2560" y="3854"/>
                  <a:pt x="2546" y="3765"/>
                  <a:pt x="2465" y="3803"/>
                </a:cubicBezTo>
                <a:cubicBezTo>
                  <a:pt x="2385" y="3840"/>
                  <a:pt x="2280" y="3867"/>
                  <a:pt x="2227" y="3939"/>
                </a:cubicBezTo>
                <a:cubicBezTo>
                  <a:pt x="2195" y="3984"/>
                  <a:pt x="2135" y="4046"/>
                  <a:pt x="2125" y="4094"/>
                </a:cubicBezTo>
                <a:cubicBezTo>
                  <a:pt x="2056" y="4028"/>
                  <a:pt x="1936" y="4073"/>
                  <a:pt x="1857" y="4022"/>
                </a:cubicBezTo>
                <a:cubicBezTo>
                  <a:pt x="1795" y="3986"/>
                  <a:pt x="1724" y="4086"/>
                  <a:pt x="1589" y="3953"/>
                </a:cubicBezTo>
                <a:cubicBezTo>
                  <a:pt x="1514" y="3880"/>
                  <a:pt x="1411" y="3798"/>
                  <a:pt x="1315" y="3753"/>
                </a:cubicBezTo>
                <a:cubicBezTo>
                  <a:pt x="1210" y="3706"/>
                  <a:pt x="1062" y="3765"/>
                  <a:pt x="1011" y="3701"/>
                </a:cubicBezTo>
                <a:cubicBezTo>
                  <a:pt x="998" y="3685"/>
                  <a:pt x="990" y="3665"/>
                  <a:pt x="974" y="3661"/>
                </a:cubicBezTo>
                <a:lnTo>
                  <a:pt x="973" y="3659"/>
                </a:lnTo>
                <a:lnTo>
                  <a:pt x="982" y="3659"/>
                </a:lnTo>
                <a:cubicBezTo>
                  <a:pt x="956" y="3626"/>
                  <a:pt x="929" y="3601"/>
                  <a:pt x="929" y="3556"/>
                </a:cubicBezTo>
                <a:cubicBezTo>
                  <a:pt x="929" y="3505"/>
                  <a:pt x="950" y="3475"/>
                  <a:pt x="939" y="3441"/>
                </a:cubicBezTo>
                <a:cubicBezTo>
                  <a:pt x="934" y="3426"/>
                  <a:pt x="923" y="3411"/>
                  <a:pt x="901" y="3392"/>
                </a:cubicBezTo>
                <a:cubicBezTo>
                  <a:pt x="865" y="3361"/>
                  <a:pt x="824" y="3353"/>
                  <a:pt x="790" y="3398"/>
                </a:cubicBezTo>
                <a:cubicBezTo>
                  <a:pt x="767" y="3376"/>
                  <a:pt x="777" y="3343"/>
                  <a:pt x="750" y="3328"/>
                </a:cubicBezTo>
                <a:cubicBezTo>
                  <a:pt x="704" y="3302"/>
                  <a:pt x="671" y="3128"/>
                  <a:pt x="647" y="3080"/>
                </a:cubicBezTo>
                <a:cubicBezTo>
                  <a:pt x="622" y="3031"/>
                  <a:pt x="624" y="2952"/>
                  <a:pt x="575" y="2915"/>
                </a:cubicBezTo>
                <a:cubicBezTo>
                  <a:pt x="530" y="2881"/>
                  <a:pt x="507" y="2845"/>
                  <a:pt x="472" y="2829"/>
                </a:cubicBezTo>
                <a:cubicBezTo>
                  <a:pt x="427" y="2808"/>
                  <a:pt x="387" y="2642"/>
                  <a:pt x="242" y="2567"/>
                </a:cubicBezTo>
                <a:cubicBezTo>
                  <a:pt x="189" y="2540"/>
                  <a:pt x="128" y="2551"/>
                  <a:pt x="77" y="2522"/>
                </a:cubicBezTo>
                <a:cubicBezTo>
                  <a:pt x="0" y="2477"/>
                  <a:pt x="91" y="2445"/>
                  <a:pt x="99" y="2398"/>
                </a:cubicBezTo>
                <a:cubicBezTo>
                  <a:pt x="109" y="2340"/>
                  <a:pt x="98" y="2299"/>
                  <a:pt x="168" y="2296"/>
                </a:cubicBezTo>
                <a:cubicBezTo>
                  <a:pt x="214" y="2294"/>
                  <a:pt x="268" y="2313"/>
                  <a:pt x="312" y="2308"/>
                </a:cubicBezTo>
                <a:cubicBezTo>
                  <a:pt x="482" y="2290"/>
                  <a:pt x="365" y="2086"/>
                  <a:pt x="389" y="1883"/>
                </a:cubicBezTo>
                <a:cubicBezTo>
                  <a:pt x="386" y="1882"/>
                  <a:pt x="384" y="1881"/>
                  <a:pt x="381" y="1880"/>
                </a:cubicBezTo>
                <a:cubicBezTo>
                  <a:pt x="390" y="1803"/>
                  <a:pt x="417" y="1775"/>
                  <a:pt x="441" y="1709"/>
                </a:cubicBezTo>
                <a:cubicBezTo>
                  <a:pt x="470" y="1629"/>
                  <a:pt x="390" y="1567"/>
                  <a:pt x="495" y="1445"/>
                </a:cubicBezTo>
                <a:cubicBezTo>
                  <a:pt x="531" y="1403"/>
                  <a:pt x="585" y="1454"/>
                  <a:pt x="584" y="1499"/>
                </a:cubicBezTo>
                <a:cubicBezTo>
                  <a:pt x="605" y="1476"/>
                  <a:pt x="688" y="1349"/>
                  <a:pt x="646" y="1309"/>
                </a:cubicBezTo>
                <a:cubicBezTo>
                  <a:pt x="623" y="1286"/>
                  <a:pt x="661" y="1233"/>
                  <a:pt x="668" y="1210"/>
                </a:cubicBezTo>
                <a:cubicBezTo>
                  <a:pt x="681" y="1165"/>
                  <a:pt x="651" y="1108"/>
                  <a:pt x="691" y="1071"/>
                </a:cubicBezTo>
                <a:cubicBezTo>
                  <a:pt x="806" y="966"/>
                  <a:pt x="810" y="789"/>
                  <a:pt x="889" y="786"/>
                </a:cubicBezTo>
                <a:cubicBezTo>
                  <a:pt x="906" y="785"/>
                  <a:pt x="986" y="794"/>
                  <a:pt x="993" y="773"/>
                </a:cubicBezTo>
                <a:cubicBezTo>
                  <a:pt x="1035" y="659"/>
                  <a:pt x="982" y="635"/>
                  <a:pt x="1056" y="471"/>
                </a:cubicBezTo>
                <a:cubicBezTo>
                  <a:pt x="1080" y="409"/>
                  <a:pt x="1082" y="357"/>
                  <a:pt x="1088" y="291"/>
                </a:cubicBezTo>
                <a:cubicBezTo>
                  <a:pt x="1112" y="171"/>
                  <a:pt x="1162" y="215"/>
                  <a:pt x="1252" y="214"/>
                </a:cubicBezTo>
                <a:cubicBezTo>
                  <a:pt x="1287" y="214"/>
                  <a:pt x="1294" y="142"/>
                  <a:pt x="1344" y="171"/>
                </a:cubicBezTo>
                <a:cubicBezTo>
                  <a:pt x="1383" y="193"/>
                  <a:pt x="1403" y="244"/>
                  <a:pt x="1427" y="279"/>
                </a:cubicBezTo>
                <a:cubicBezTo>
                  <a:pt x="1464" y="187"/>
                  <a:pt x="1500" y="95"/>
                  <a:pt x="1525" y="0"/>
                </a:cubicBezTo>
                <a:cubicBezTo>
                  <a:pt x="1604" y="116"/>
                  <a:pt x="1619" y="41"/>
                  <a:pt x="1649" y="96"/>
                </a:cubicBezTo>
                <a:cubicBezTo>
                  <a:pt x="1679" y="157"/>
                  <a:pt x="1717" y="164"/>
                  <a:pt x="1781" y="153"/>
                </a:cubicBezTo>
                <a:cubicBezTo>
                  <a:pt x="1882" y="134"/>
                  <a:pt x="1855" y="83"/>
                  <a:pt x="1880" y="76"/>
                </a:cubicBezTo>
                <a:cubicBezTo>
                  <a:pt x="1902" y="70"/>
                  <a:pt x="1938" y="142"/>
                  <a:pt x="1941" y="160"/>
                </a:cubicBezTo>
                <a:cubicBezTo>
                  <a:pt x="2000" y="83"/>
                  <a:pt x="2102" y="171"/>
                  <a:pt x="2167" y="156"/>
                </a:cubicBezTo>
                <a:cubicBezTo>
                  <a:pt x="2245" y="134"/>
                  <a:pt x="2347" y="221"/>
                  <a:pt x="2413" y="25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5" name="꙱ Eswatini (Kingdom of Eswatini) (Swaziland) (SZ)">
            <a:extLst>
              <a:ext uri="{FF2B5EF4-FFF2-40B4-BE49-F238E27FC236}">
                <a16:creationId xmlns:a16="http://schemas.microsoft.com/office/drawing/2014/main" id="{73C00A1F-C992-422B-9E94-F85600C6569D}"/>
              </a:ext>
            </a:extLst>
          </p:cNvPr>
          <p:cNvSpPr>
            <a:spLocks/>
          </p:cNvSpPr>
          <p:nvPr/>
        </p:nvSpPr>
        <p:spPr bwMode="auto">
          <a:xfrm>
            <a:off x="5173755" y="3139707"/>
            <a:ext cx="35852" cy="45412"/>
          </a:xfrm>
          <a:custGeom>
            <a:avLst/>
            <a:gdLst>
              <a:gd name="T0" fmla="*/ 50 w 429"/>
              <a:gd name="T1" fmla="*/ 356 h 550"/>
              <a:gd name="T2" fmla="*/ 114 w 429"/>
              <a:gd name="T3" fmla="*/ 439 h 550"/>
              <a:gd name="T4" fmla="*/ 329 w 429"/>
              <a:gd name="T5" fmla="*/ 459 h 550"/>
              <a:gd name="T6" fmla="*/ 376 w 429"/>
              <a:gd name="T7" fmla="*/ 361 h 550"/>
              <a:gd name="T8" fmla="*/ 429 w 429"/>
              <a:gd name="T9" fmla="*/ 363 h 550"/>
              <a:gd name="T10" fmla="*/ 402 w 429"/>
              <a:gd name="T11" fmla="*/ 187 h 550"/>
              <a:gd name="T12" fmla="*/ 359 w 429"/>
              <a:gd name="T13" fmla="*/ 72 h 550"/>
              <a:gd name="T14" fmla="*/ 176 w 429"/>
              <a:gd name="T15" fmla="*/ 6 h 550"/>
              <a:gd name="T16" fmla="*/ 80 w 429"/>
              <a:gd name="T17" fmla="*/ 112 h 550"/>
              <a:gd name="T18" fmla="*/ 0 w 429"/>
              <a:gd name="T19" fmla="*/ 302 h 550"/>
              <a:gd name="T20" fmla="*/ 50 w 429"/>
              <a:gd name="T21" fmla="*/ 356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50">
                <a:moveTo>
                  <a:pt x="50" y="356"/>
                </a:moveTo>
                <a:lnTo>
                  <a:pt x="114" y="439"/>
                </a:lnTo>
                <a:cubicBezTo>
                  <a:pt x="211" y="550"/>
                  <a:pt x="318" y="511"/>
                  <a:pt x="329" y="459"/>
                </a:cubicBezTo>
                <a:cubicBezTo>
                  <a:pt x="331" y="444"/>
                  <a:pt x="334" y="420"/>
                  <a:pt x="376" y="361"/>
                </a:cubicBezTo>
                <a:lnTo>
                  <a:pt x="429" y="363"/>
                </a:lnTo>
                <a:cubicBezTo>
                  <a:pt x="427" y="296"/>
                  <a:pt x="393" y="233"/>
                  <a:pt x="402" y="187"/>
                </a:cubicBezTo>
                <a:cubicBezTo>
                  <a:pt x="418" y="106"/>
                  <a:pt x="376" y="92"/>
                  <a:pt x="359" y="72"/>
                </a:cubicBezTo>
                <a:cubicBezTo>
                  <a:pt x="298" y="0"/>
                  <a:pt x="254" y="6"/>
                  <a:pt x="176" y="6"/>
                </a:cubicBezTo>
                <a:cubicBezTo>
                  <a:pt x="150" y="58"/>
                  <a:pt x="110" y="47"/>
                  <a:pt x="80" y="112"/>
                </a:cubicBezTo>
                <a:cubicBezTo>
                  <a:pt x="44" y="190"/>
                  <a:pt x="11" y="311"/>
                  <a:pt x="0" y="302"/>
                </a:cubicBezTo>
                <a:cubicBezTo>
                  <a:pt x="21" y="321"/>
                  <a:pt x="37" y="339"/>
                  <a:pt x="50" y="35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6" name="꙱ Estonia (Republic of Estonia) (EE) (H)">
            <a:extLst>
              <a:ext uri="{FF2B5EF4-FFF2-40B4-BE49-F238E27FC236}">
                <a16:creationId xmlns:a16="http://schemas.microsoft.com/office/drawing/2014/main" id="{3053460C-C8F3-4047-8C3D-B74CAD96F830}"/>
              </a:ext>
            </a:extLst>
          </p:cNvPr>
          <p:cNvSpPr>
            <a:spLocks noEditPoints="1"/>
          </p:cNvSpPr>
          <p:nvPr/>
        </p:nvSpPr>
        <p:spPr bwMode="auto">
          <a:xfrm>
            <a:off x="4898892" y="645626"/>
            <a:ext cx="130261" cy="58558"/>
          </a:xfrm>
          <a:custGeom>
            <a:avLst/>
            <a:gdLst>
              <a:gd name="T0" fmla="*/ 58 w 1575"/>
              <a:gd name="T1" fmla="*/ 564 h 710"/>
              <a:gd name="T2" fmla="*/ 117 w 1575"/>
              <a:gd name="T3" fmla="*/ 478 h 710"/>
              <a:gd name="T4" fmla="*/ 233 w 1575"/>
              <a:gd name="T5" fmla="*/ 460 h 710"/>
              <a:gd name="T6" fmla="*/ 358 w 1575"/>
              <a:gd name="T7" fmla="*/ 392 h 710"/>
              <a:gd name="T8" fmla="*/ 192 w 1575"/>
              <a:gd name="T9" fmla="*/ 342 h 710"/>
              <a:gd name="T10" fmla="*/ 105 w 1575"/>
              <a:gd name="T11" fmla="*/ 364 h 710"/>
              <a:gd name="T12" fmla="*/ 4 w 1575"/>
              <a:gd name="T13" fmla="*/ 371 h 710"/>
              <a:gd name="T14" fmla="*/ 52 w 1575"/>
              <a:gd name="T15" fmla="*/ 466 h 710"/>
              <a:gd name="T16" fmla="*/ 58 w 1575"/>
              <a:gd name="T17" fmla="*/ 564 h 710"/>
              <a:gd name="T18" fmla="*/ 411 w 1575"/>
              <a:gd name="T19" fmla="*/ 348 h 710"/>
              <a:gd name="T20" fmla="*/ 500 w 1575"/>
              <a:gd name="T21" fmla="*/ 282 h 710"/>
              <a:gd name="T22" fmla="*/ 405 w 1575"/>
              <a:gd name="T23" fmla="*/ 279 h 710"/>
              <a:gd name="T24" fmla="*/ 414 w 1575"/>
              <a:gd name="T25" fmla="*/ 190 h 710"/>
              <a:gd name="T26" fmla="*/ 384 w 1575"/>
              <a:gd name="T27" fmla="*/ 208 h 710"/>
              <a:gd name="T28" fmla="*/ 397 w 1575"/>
              <a:gd name="T29" fmla="*/ 142 h 710"/>
              <a:gd name="T30" fmla="*/ 539 w 1575"/>
              <a:gd name="T31" fmla="*/ 113 h 710"/>
              <a:gd name="T32" fmla="*/ 521 w 1575"/>
              <a:gd name="T33" fmla="*/ 78 h 710"/>
              <a:gd name="T34" fmla="*/ 627 w 1575"/>
              <a:gd name="T35" fmla="*/ 51 h 710"/>
              <a:gd name="T36" fmla="*/ 708 w 1575"/>
              <a:gd name="T37" fmla="*/ 36 h 710"/>
              <a:gd name="T38" fmla="*/ 880 w 1575"/>
              <a:gd name="T39" fmla="*/ 0 h 710"/>
              <a:gd name="T40" fmla="*/ 1103 w 1575"/>
              <a:gd name="T41" fmla="*/ 21 h 710"/>
              <a:gd name="T42" fmla="*/ 1276 w 1575"/>
              <a:gd name="T43" fmla="*/ 62 h 710"/>
              <a:gd name="T44" fmla="*/ 1575 w 1575"/>
              <a:gd name="T45" fmla="*/ 87 h 710"/>
              <a:gd name="T46" fmla="*/ 1496 w 1575"/>
              <a:gd name="T47" fmla="*/ 166 h 710"/>
              <a:gd name="T48" fmla="*/ 1413 w 1575"/>
              <a:gd name="T49" fmla="*/ 283 h 710"/>
              <a:gd name="T50" fmla="*/ 1447 w 1575"/>
              <a:gd name="T51" fmla="*/ 374 h 710"/>
              <a:gd name="T52" fmla="*/ 1441 w 1575"/>
              <a:gd name="T53" fmla="*/ 457 h 710"/>
              <a:gd name="T54" fmla="*/ 1493 w 1575"/>
              <a:gd name="T55" fmla="*/ 509 h 710"/>
              <a:gd name="T56" fmla="*/ 1539 w 1575"/>
              <a:gd name="T57" fmla="*/ 573 h 710"/>
              <a:gd name="T58" fmla="*/ 1457 w 1575"/>
              <a:gd name="T59" fmla="*/ 689 h 710"/>
              <a:gd name="T60" fmla="*/ 1441 w 1575"/>
              <a:gd name="T61" fmla="*/ 686 h 710"/>
              <a:gd name="T62" fmla="*/ 1264 w 1575"/>
              <a:gd name="T63" fmla="*/ 670 h 710"/>
              <a:gd name="T64" fmla="*/ 1057 w 1575"/>
              <a:gd name="T65" fmla="*/ 588 h 710"/>
              <a:gd name="T66" fmla="*/ 989 w 1575"/>
              <a:gd name="T67" fmla="*/ 556 h 710"/>
              <a:gd name="T68" fmla="*/ 900 w 1575"/>
              <a:gd name="T69" fmla="*/ 534 h 710"/>
              <a:gd name="T70" fmla="*/ 786 w 1575"/>
              <a:gd name="T71" fmla="*/ 522 h 710"/>
              <a:gd name="T72" fmla="*/ 643 w 1575"/>
              <a:gd name="T73" fmla="*/ 576 h 710"/>
              <a:gd name="T74" fmla="*/ 674 w 1575"/>
              <a:gd name="T75" fmla="*/ 441 h 710"/>
              <a:gd name="T76" fmla="*/ 630 w 1575"/>
              <a:gd name="T77" fmla="*/ 427 h 710"/>
              <a:gd name="T78" fmla="*/ 411 w 1575"/>
              <a:gd name="T79" fmla="*/ 348 h 710"/>
              <a:gd name="T80" fmla="*/ 319 w 1575"/>
              <a:gd name="T81" fmla="*/ 190 h 710"/>
              <a:gd name="T82" fmla="*/ 319 w 1575"/>
              <a:gd name="T83" fmla="*/ 217 h 710"/>
              <a:gd name="T84" fmla="*/ 349 w 1575"/>
              <a:gd name="T85" fmla="*/ 193 h 710"/>
              <a:gd name="T86" fmla="*/ 319 w 1575"/>
              <a:gd name="T87" fmla="*/ 190 h 710"/>
              <a:gd name="T88" fmla="*/ 325 w 1575"/>
              <a:gd name="T89" fmla="*/ 351 h 710"/>
              <a:gd name="T90" fmla="*/ 375 w 1575"/>
              <a:gd name="T91" fmla="*/ 339 h 710"/>
              <a:gd name="T92" fmla="*/ 313 w 1575"/>
              <a:gd name="T93" fmla="*/ 318 h 710"/>
              <a:gd name="T94" fmla="*/ 325 w 1575"/>
              <a:gd name="T95" fmla="*/ 351 h 710"/>
              <a:gd name="T96" fmla="*/ 177 w 1575"/>
              <a:gd name="T97" fmla="*/ 178 h 710"/>
              <a:gd name="T98" fmla="*/ 31 w 1575"/>
              <a:gd name="T99" fmla="*/ 226 h 710"/>
              <a:gd name="T100" fmla="*/ 147 w 1575"/>
              <a:gd name="T101" fmla="*/ 276 h 710"/>
              <a:gd name="T102" fmla="*/ 213 w 1575"/>
              <a:gd name="T103" fmla="*/ 275 h 710"/>
              <a:gd name="T104" fmla="*/ 265 w 1575"/>
              <a:gd name="T105" fmla="*/ 232 h 710"/>
              <a:gd name="T106" fmla="*/ 177 w 1575"/>
              <a:gd name="T107" fmla="*/ 178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5" h="710">
                <a:moveTo>
                  <a:pt x="58" y="564"/>
                </a:moveTo>
                <a:cubicBezTo>
                  <a:pt x="104" y="547"/>
                  <a:pt x="92" y="509"/>
                  <a:pt x="117" y="478"/>
                </a:cubicBezTo>
                <a:cubicBezTo>
                  <a:pt x="137" y="454"/>
                  <a:pt x="203" y="454"/>
                  <a:pt x="233" y="460"/>
                </a:cubicBezTo>
                <a:cubicBezTo>
                  <a:pt x="272" y="433"/>
                  <a:pt x="319" y="379"/>
                  <a:pt x="358" y="392"/>
                </a:cubicBezTo>
                <a:cubicBezTo>
                  <a:pt x="307" y="344"/>
                  <a:pt x="259" y="337"/>
                  <a:pt x="192" y="342"/>
                </a:cubicBezTo>
                <a:cubicBezTo>
                  <a:pt x="155" y="344"/>
                  <a:pt x="135" y="337"/>
                  <a:pt x="105" y="364"/>
                </a:cubicBezTo>
                <a:cubicBezTo>
                  <a:pt x="82" y="385"/>
                  <a:pt x="32" y="368"/>
                  <a:pt x="4" y="371"/>
                </a:cubicBezTo>
                <a:cubicBezTo>
                  <a:pt x="43" y="402"/>
                  <a:pt x="0" y="433"/>
                  <a:pt x="52" y="466"/>
                </a:cubicBezTo>
                <a:cubicBezTo>
                  <a:pt x="112" y="504"/>
                  <a:pt x="22" y="528"/>
                  <a:pt x="58" y="564"/>
                </a:cubicBezTo>
                <a:close/>
                <a:moveTo>
                  <a:pt x="411" y="348"/>
                </a:moveTo>
                <a:cubicBezTo>
                  <a:pt x="389" y="287"/>
                  <a:pt x="466" y="297"/>
                  <a:pt x="500" y="282"/>
                </a:cubicBezTo>
                <a:cubicBezTo>
                  <a:pt x="475" y="276"/>
                  <a:pt x="425" y="296"/>
                  <a:pt x="405" y="279"/>
                </a:cubicBezTo>
                <a:cubicBezTo>
                  <a:pt x="370" y="250"/>
                  <a:pt x="435" y="225"/>
                  <a:pt x="414" y="190"/>
                </a:cubicBezTo>
                <a:cubicBezTo>
                  <a:pt x="404" y="196"/>
                  <a:pt x="394" y="202"/>
                  <a:pt x="384" y="208"/>
                </a:cubicBezTo>
                <a:cubicBezTo>
                  <a:pt x="391" y="189"/>
                  <a:pt x="382" y="159"/>
                  <a:pt x="397" y="142"/>
                </a:cubicBezTo>
                <a:cubicBezTo>
                  <a:pt x="431" y="103"/>
                  <a:pt x="493" y="114"/>
                  <a:pt x="539" y="113"/>
                </a:cubicBezTo>
                <a:cubicBezTo>
                  <a:pt x="531" y="102"/>
                  <a:pt x="525" y="90"/>
                  <a:pt x="521" y="78"/>
                </a:cubicBezTo>
                <a:cubicBezTo>
                  <a:pt x="565" y="102"/>
                  <a:pt x="585" y="45"/>
                  <a:pt x="627" y="51"/>
                </a:cubicBezTo>
                <a:cubicBezTo>
                  <a:pt x="649" y="55"/>
                  <a:pt x="717" y="84"/>
                  <a:pt x="708" y="36"/>
                </a:cubicBezTo>
                <a:cubicBezTo>
                  <a:pt x="734" y="37"/>
                  <a:pt x="912" y="64"/>
                  <a:pt x="880" y="0"/>
                </a:cubicBezTo>
                <a:cubicBezTo>
                  <a:pt x="946" y="22"/>
                  <a:pt x="1034" y="13"/>
                  <a:pt x="1103" y="21"/>
                </a:cubicBezTo>
                <a:cubicBezTo>
                  <a:pt x="1165" y="28"/>
                  <a:pt x="1216" y="54"/>
                  <a:pt x="1276" y="62"/>
                </a:cubicBezTo>
                <a:cubicBezTo>
                  <a:pt x="1334" y="69"/>
                  <a:pt x="1552" y="22"/>
                  <a:pt x="1575" y="87"/>
                </a:cubicBezTo>
                <a:cubicBezTo>
                  <a:pt x="1518" y="86"/>
                  <a:pt x="1509" y="119"/>
                  <a:pt x="1496" y="166"/>
                </a:cubicBezTo>
                <a:cubicBezTo>
                  <a:pt x="1481" y="219"/>
                  <a:pt x="1412" y="236"/>
                  <a:pt x="1413" y="283"/>
                </a:cubicBezTo>
                <a:cubicBezTo>
                  <a:pt x="1414" y="318"/>
                  <a:pt x="1438" y="341"/>
                  <a:pt x="1447" y="374"/>
                </a:cubicBezTo>
                <a:cubicBezTo>
                  <a:pt x="1456" y="404"/>
                  <a:pt x="1431" y="427"/>
                  <a:pt x="1441" y="457"/>
                </a:cubicBezTo>
                <a:cubicBezTo>
                  <a:pt x="1449" y="478"/>
                  <a:pt x="1478" y="494"/>
                  <a:pt x="1493" y="509"/>
                </a:cubicBezTo>
                <a:cubicBezTo>
                  <a:pt x="1515" y="531"/>
                  <a:pt x="1493" y="551"/>
                  <a:pt x="1539" y="573"/>
                </a:cubicBezTo>
                <a:cubicBezTo>
                  <a:pt x="1498" y="619"/>
                  <a:pt x="1440" y="641"/>
                  <a:pt x="1457" y="689"/>
                </a:cubicBezTo>
                <a:cubicBezTo>
                  <a:pt x="1453" y="688"/>
                  <a:pt x="1449" y="687"/>
                  <a:pt x="1441" y="686"/>
                </a:cubicBezTo>
                <a:cubicBezTo>
                  <a:pt x="1400" y="673"/>
                  <a:pt x="1313" y="645"/>
                  <a:pt x="1264" y="670"/>
                </a:cubicBezTo>
                <a:cubicBezTo>
                  <a:pt x="1185" y="710"/>
                  <a:pt x="1166" y="641"/>
                  <a:pt x="1057" y="588"/>
                </a:cubicBezTo>
                <a:lnTo>
                  <a:pt x="989" y="556"/>
                </a:lnTo>
                <a:cubicBezTo>
                  <a:pt x="963" y="542"/>
                  <a:pt x="928" y="540"/>
                  <a:pt x="900" y="534"/>
                </a:cubicBezTo>
                <a:cubicBezTo>
                  <a:pt x="864" y="523"/>
                  <a:pt x="851" y="501"/>
                  <a:pt x="786" y="522"/>
                </a:cubicBezTo>
                <a:cubicBezTo>
                  <a:pt x="711" y="548"/>
                  <a:pt x="685" y="585"/>
                  <a:pt x="643" y="576"/>
                </a:cubicBezTo>
                <a:cubicBezTo>
                  <a:pt x="647" y="546"/>
                  <a:pt x="659" y="465"/>
                  <a:pt x="674" y="441"/>
                </a:cubicBezTo>
                <a:cubicBezTo>
                  <a:pt x="693" y="411"/>
                  <a:pt x="646" y="396"/>
                  <a:pt x="630" y="427"/>
                </a:cubicBezTo>
                <a:cubicBezTo>
                  <a:pt x="582" y="521"/>
                  <a:pt x="448" y="349"/>
                  <a:pt x="411" y="348"/>
                </a:cubicBezTo>
                <a:close/>
                <a:moveTo>
                  <a:pt x="319" y="190"/>
                </a:moveTo>
                <a:cubicBezTo>
                  <a:pt x="319" y="199"/>
                  <a:pt x="319" y="208"/>
                  <a:pt x="319" y="217"/>
                </a:cubicBezTo>
                <a:cubicBezTo>
                  <a:pt x="330" y="211"/>
                  <a:pt x="340" y="203"/>
                  <a:pt x="349" y="193"/>
                </a:cubicBezTo>
                <a:cubicBezTo>
                  <a:pt x="339" y="192"/>
                  <a:pt x="329" y="191"/>
                  <a:pt x="319" y="190"/>
                </a:cubicBezTo>
                <a:close/>
                <a:moveTo>
                  <a:pt x="325" y="351"/>
                </a:moveTo>
                <a:cubicBezTo>
                  <a:pt x="345" y="361"/>
                  <a:pt x="362" y="357"/>
                  <a:pt x="375" y="339"/>
                </a:cubicBezTo>
                <a:cubicBezTo>
                  <a:pt x="362" y="317"/>
                  <a:pt x="338" y="307"/>
                  <a:pt x="313" y="318"/>
                </a:cubicBezTo>
                <a:cubicBezTo>
                  <a:pt x="317" y="329"/>
                  <a:pt x="321" y="340"/>
                  <a:pt x="325" y="351"/>
                </a:cubicBezTo>
                <a:close/>
                <a:moveTo>
                  <a:pt x="177" y="178"/>
                </a:moveTo>
                <a:cubicBezTo>
                  <a:pt x="134" y="217"/>
                  <a:pt x="85" y="220"/>
                  <a:pt x="31" y="226"/>
                </a:cubicBezTo>
                <a:cubicBezTo>
                  <a:pt x="71" y="247"/>
                  <a:pt x="125" y="225"/>
                  <a:pt x="147" y="276"/>
                </a:cubicBezTo>
                <a:cubicBezTo>
                  <a:pt x="163" y="313"/>
                  <a:pt x="196" y="307"/>
                  <a:pt x="213" y="275"/>
                </a:cubicBezTo>
                <a:cubicBezTo>
                  <a:pt x="220" y="260"/>
                  <a:pt x="277" y="265"/>
                  <a:pt x="265" y="232"/>
                </a:cubicBezTo>
                <a:cubicBezTo>
                  <a:pt x="253" y="199"/>
                  <a:pt x="196" y="204"/>
                  <a:pt x="177" y="17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7" name="꙱ Eritrea (State of Eritrea) (ER) (H)">
            <a:extLst>
              <a:ext uri="{FF2B5EF4-FFF2-40B4-BE49-F238E27FC236}">
                <a16:creationId xmlns:a16="http://schemas.microsoft.com/office/drawing/2014/main" id="{CAFB1F24-67D1-4118-B3C3-DDF9886C398A}"/>
              </a:ext>
            </a:extLst>
          </p:cNvPr>
          <p:cNvSpPr>
            <a:spLocks noEditPoints="1"/>
          </p:cNvSpPr>
          <p:nvPr/>
        </p:nvSpPr>
        <p:spPr bwMode="auto">
          <a:xfrm>
            <a:off x="5330307" y="1849046"/>
            <a:ext cx="174478" cy="164918"/>
          </a:xfrm>
          <a:custGeom>
            <a:avLst/>
            <a:gdLst>
              <a:gd name="T0" fmla="*/ 0 w 2128"/>
              <a:gd name="T1" fmla="*/ 1017 h 2004"/>
              <a:gd name="T2" fmla="*/ 66 w 2128"/>
              <a:gd name="T3" fmla="*/ 842 h 2004"/>
              <a:gd name="T4" fmla="*/ 135 w 2128"/>
              <a:gd name="T5" fmla="*/ 652 h 2004"/>
              <a:gd name="T6" fmla="*/ 189 w 2128"/>
              <a:gd name="T7" fmla="*/ 341 h 2004"/>
              <a:gd name="T8" fmla="*/ 288 w 2128"/>
              <a:gd name="T9" fmla="*/ 334 h 2004"/>
              <a:gd name="T10" fmla="*/ 354 w 2128"/>
              <a:gd name="T11" fmla="*/ 227 h 2004"/>
              <a:gd name="T12" fmla="*/ 507 w 2128"/>
              <a:gd name="T13" fmla="*/ 154 h 2004"/>
              <a:gd name="T14" fmla="*/ 636 w 2128"/>
              <a:gd name="T15" fmla="*/ 0 h 2004"/>
              <a:gd name="T16" fmla="*/ 841 w 2128"/>
              <a:gd name="T17" fmla="*/ 563 h 2004"/>
              <a:gd name="T18" fmla="*/ 873 w 2128"/>
              <a:gd name="T19" fmla="*/ 704 h 2004"/>
              <a:gd name="T20" fmla="*/ 929 w 2128"/>
              <a:gd name="T21" fmla="*/ 845 h 2004"/>
              <a:gd name="T22" fmla="*/ 992 w 2128"/>
              <a:gd name="T23" fmla="*/ 924 h 2004"/>
              <a:gd name="T24" fmla="*/ 1040 w 2128"/>
              <a:gd name="T25" fmla="*/ 1045 h 2004"/>
              <a:gd name="T26" fmla="*/ 1056 w 2128"/>
              <a:gd name="T27" fmla="*/ 904 h 2004"/>
              <a:gd name="T28" fmla="*/ 1186 w 2128"/>
              <a:gd name="T29" fmla="*/ 1089 h 2004"/>
              <a:gd name="T30" fmla="*/ 1312 w 2128"/>
              <a:gd name="T31" fmla="*/ 1101 h 2004"/>
              <a:gd name="T32" fmla="*/ 1423 w 2128"/>
              <a:gd name="T33" fmla="*/ 1188 h 2004"/>
              <a:gd name="T34" fmla="*/ 1699 w 2128"/>
              <a:gd name="T35" fmla="*/ 1470 h 2004"/>
              <a:gd name="T36" fmla="*/ 1818 w 2128"/>
              <a:gd name="T37" fmla="*/ 1553 h 2004"/>
              <a:gd name="T38" fmla="*/ 1870 w 2128"/>
              <a:gd name="T39" fmla="*/ 1675 h 2004"/>
              <a:gd name="T40" fmla="*/ 1942 w 2128"/>
              <a:gd name="T41" fmla="*/ 1723 h 2004"/>
              <a:gd name="T42" fmla="*/ 2082 w 2128"/>
              <a:gd name="T43" fmla="*/ 1826 h 2004"/>
              <a:gd name="T44" fmla="*/ 2116 w 2128"/>
              <a:gd name="T45" fmla="*/ 1888 h 2004"/>
              <a:gd name="T46" fmla="*/ 2115 w 2128"/>
              <a:gd name="T47" fmla="*/ 1886 h 2004"/>
              <a:gd name="T48" fmla="*/ 2035 w 2128"/>
              <a:gd name="T49" fmla="*/ 1937 h 2004"/>
              <a:gd name="T50" fmla="*/ 1992 w 2128"/>
              <a:gd name="T51" fmla="*/ 1995 h 2004"/>
              <a:gd name="T52" fmla="*/ 1869 w 2128"/>
              <a:gd name="T53" fmla="*/ 2003 h 2004"/>
              <a:gd name="T54" fmla="*/ 1717 w 2128"/>
              <a:gd name="T55" fmla="*/ 1765 h 2004"/>
              <a:gd name="T56" fmla="*/ 1555 w 2128"/>
              <a:gd name="T57" fmla="*/ 1598 h 2004"/>
              <a:gd name="T58" fmla="*/ 1357 w 2128"/>
              <a:gd name="T59" fmla="*/ 1370 h 2004"/>
              <a:gd name="T60" fmla="*/ 1103 w 2128"/>
              <a:gd name="T61" fmla="*/ 1267 h 2004"/>
              <a:gd name="T62" fmla="*/ 877 w 2128"/>
              <a:gd name="T63" fmla="*/ 1271 h 2004"/>
              <a:gd name="T64" fmla="*/ 816 w 2128"/>
              <a:gd name="T65" fmla="*/ 1187 h 2004"/>
              <a:gd name="T66" fmla="*/ 717 w 2128"/>
              <a:gd name="T67" fmla="*/ 1264 h 2004"/>
              <a:gd name="T68" fmla="*/ 585 w 2128"/>
              <a:gd name="T69" fmla="*/ 1207 h 2004"/>
              <a:gd name="T70" fmla="*/ 461 w 2128"/>
              <a:gd name="T71" fmla="*/ 1111 h 2004"/>
              <a:gd name="T72" fmla="*/ 363 w 2128"/>
              <a:gd name="T73" fmla="*/ 1390 h 2004"/>
              <a:gd name="T74" fmla="*/ 228 w 2128"/>
              <a:gd name="T75" fmla="*/ 1293 h 2004"/>
              <a:gd name="T76" fmla="*/ 189 w 2128"/>
              <a:gd name="T77" fmla="*/ 1325 h 2004"/>
              <a:gd name="T78" fmla="*/ 29 w 2128"/>
              <a:gd name="T79" fmla="*/ 1381 h 2004"/>
              <a:gd name="T80" fmla="*/ 25 w 2128"/>
              <a:gd name="T81" fmla="*/ 1400 h 2004"/>
              <a:gd name="T82" fmla="*/ 0 w 2128"/>
              <a:gd name="T83" fmla="*/ 1017 h 2004"/>
              <a:gd name="T84" fmla="*/ 1099 w 2128"/>
              <a:gd name="T85" fmla="*/ 760 h 2004"/>
              <a:gd name="T86" fmla="*/ 1084 w 2128"/>
              <a:gd name="T87" fmla="*/ 820 h 2004"/>
              <a:gd name="T88" fmla="*/ 1236 w 2128"/>
              <a:gd name="T89" fmla="*/ 864 h 2004"/>
              <a:gd name="T90" fmla="*/ 1140 w 2128"/>
              <a:gd name="T91" fmla="*/ 816 h 2004"/>
              <a:gd name="T92" fmla="*/ 1099 w 2128"/>
              <a:gd name="T93" fmla="*/ 760 h 2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28" h="2004">
                <a:moveTo>
                  <a:pt x="0" y="1017"/>
                </a:moveTo>
                <a:cubicBezTo>
                  <a:pt x="49" y="973"/>
                  <a:pt x="48" y="901"/>
                  <a:pt x="66" y="842"/>
                </a:cubicBezTo>
                <a:cubicBezTo>
                  <a:pt x="85" y="778"/>
                  <a:pt x="112" y="715"/>
                  <a:pt x="135" y="652"/>
                </a:cubicBezTo>
                <a:cubicBezTo>
                  <a:pt x="156" y="595"/>
                  <a:pt x="96" y="354"/>
                  <a:pt x="189" y="341"/>
                </a:cubicBezTo>
                <a:cubicBezTo>
                  <a:pt x="208" y="339"/>
                  <a:pt x="277" y="353"/>
                  <a:pt x="288" y="334"/>
                </a:cubicBezTo>
                <a:cubicBezTo>
                  <a:pt x="318" y="284"/>
                  <a:pt x="295" y="246"/>
                  <a:pt x="354" y="227"/>
                </a:cubicBezTo>
                <a:cubicBezTo>
                  <a:pt x="402" y="212"/>
                  <a:pt x="457" y="174"/>
                  <a:pt x="507" y="154"/>
                </a:cubicBezTo>
                <a:cubicBezTo>
                  <a:pt x="581" y="125"/>
                  <a:pt x="583" y="49"/>
                  <a:pt x="636" y="0"/>
                </a:cubicBezTo>
                <a:cubicBezTo>
                  <a:pt x="728" y="185"/>
                  <a:pt x="796" y="362"/>
                  <a:pt x="841" y="563"/>
                </a:cubicBezTo>
                <a:cubicBezTo>
                  <a:pt x="852" y="611"/>
                  <a:pt x="851" y="658"/>
                  <a:pt x="873" y="704"/>
                </a:cubicBezTo>
                <a:cubicBezTo>
                  <a:pt x="897" y="752"/>
                  <a:pt x="919" y="791"/>
                  <a:pt x="929" y="845"/>
                </a:cubicBezTo>
                <a:cubicBezTo>
                  <a:pt x="936" y="882"/>
                  <a:pt x="982" y="885"/>
                  <a:pt x="992" y="924"/>
                </a:cubicBezTo>
                <a:cubicBezTo>
                  <a:pt x="1001" y="959"/>
                  <a:pt x="1008" y="1021"/>
                  <a:pt x="1040" y="1045"/>
                </a:cubicBezTo>
                <a:cubicBezTo>
                  <a:pt x="1080" y="1017"/>
                  <a:pt x="1015" y="911"/>
                  <a:pt x="1056" y="904"/>
                </a:cubicBezTo>
                <a:cubicBezTo>
                  <a:pt x="1141" y="890"/>
                  <a:pt x="1106" y="1053"/>
                  <a:pt x="1186" y="1089"/>
                </a:cubicBezTo>
                <a:cubicBezTo>
                  <a:pt x="1233" y="1111"/>
                  <a:pt x="1263" y="1046"/>
                  <a:pt x="1312" y="1101"/>
                </a:cubicBezTo>
                <a:cubicBezTo>
                  <a:pt x="1353" y="1146"/>
                  <a:pt x="1357" y="1179"/>
                  <a:pt x="1423" y="1188"/>
                </a:cubicBezTo>
                <a:cubicBezTo>
                  <a:pt x="1550" y="1206"/>
                  <a:pt x="1570" y="1388"/>
                  <a:pt x="1699" y="1470"/>
                </a:cubicBezTo>
                <a:cubicBezTo>
                  <a:pt x="1786" y="1525"/>
                  <a:pt x="1852" y="1637"/>
                  <a:pt x="1818" y="1553"/>
                </a:cubicBezTo>
                <a:cubicBezTo>
                  <a:pt x="1858" y="1579"/>
                  <a:pt x="1857" y="1635"/>
                  <a:pt x="1870" y="1675"/>
                </a:cubicBezTo>
                <a:cubicBezTo>
                  <a:pt x="1881" y="1709"/>
                  <a:pt x="1920" y="1700"/>
                  <a:pt x="1942" y="1723"/>
                </a:cubicBezTo>
                <a:cubicBezTo>
                  <a:pt x="1964" y="1746"/>
                  <a:pt x="2050" y="1907"/>
                  <a:pt x="2082" y="1826"/>
                </a:cubicBezTo>
                <a:cubicBezTo>
                  <a:pt x="2112" y="1854"/>
                  <a:pt x="2128" y="1868"/>
                  <a:pt x="2116" y="1888"/>
                </a:cubicBezTo>
                <a:lnTo>
                  <a:pt x="2115" y="1886"/>
                </a:lnTo>
                <a:cubicBezTo>
                  <a:pt x="2088" y="1901"/>
                  <a:pt x="2054" y="1911"/>
                  <a:pt x="2035" y="1937"/>
                </a:cubicBezTo>
                <a:cubicBezTo>
                  <a:pt x="2022" y="1954"/>
                  <a:pt x="2024" y="2004"/>
                  <a:pt x="1992" y="1995"/>
                </a:cubicBezTo>
                <a:cubicBezTo>
                  <a:pt x="1937" y="1982"/>
                  <a:pt x="1909" y="1940"/>
                  <a:pt x="1869" y="2003"/>
                </a:cubicBezTo>
                <a:cubicBezTo>
                  <a:pt x="1894" y="1892"/>
                  <a:pt x="1773" y="1889"/>
                  <a:pt x="1717" y="1765"/>
                </a:cubicBezTo>
                <a:cubicBezTo>
                  <a:pt x="1667" y="1657"/>
                  <a:pt x="1633" y="1660"/>
                  <a:pt x="1555" y="1598"/>
                </a:cubicBezTo>
                <a:cubicBezTo>
                  <a:pt x="1478" y="1536"/>
                  <a:pt x="1449" y="1414"/>
                  <a:pt x="1357" y="1370"/>
                </a:cubicBezTo>
                <a:cubicBezTo>
                  <a:pt x="1264" y="1321"/>
                  <a:pt x="1178" y="1247"/>
                  <a:pt x="1103" y="1267"/>
                </a:cubicBezTo>
                <a:cubicBezTo>
                  <a:pt x="1043" y="1283"/>
                  <a:pt x="935" y="1195"/>
                  <a:pt x="877" y="1271"/>
                </a:cubicBezTo>
                <a:cubicBezTo>
                  <a:pt x="873" y="1251"/>
                  <a:pt x="836" y="1182"/>
                  <a:pt x="816" y="1187"/>
                </a:cubicBezTo>
                <a:cubicBezTo>
                  <a:pt x="791" y="1194"/>
                  <a:pt x="818" y="1245"/>
                  <a:pt x="717" y="1264"/>
                </a:cubicBezTo>
                <a:cubicBezTo>
                  <a:pt x="655" y="1275"/>
                  <a:pt x="616" y="1269"/>
                  <a:pt x="585" y="1207"/>
                </a:cubicBezTo>
                <a:cubicBezTo>
                  <a:pt x="559" y="1156"/>
                  <a:pt x="534" y="1223"/>
                  <a:pt x="461" y="1111"/>
                </a:cubicBezTo>
                <a:cubicBezTo>
                  <a:pt x="443" y="1195"/>
                  <a:pt x="373" y="1364"/>
                  <a:pt x="363" y="1390"/>
                </a:cubicBezTo>
                <a:cubicBezTo>
                  <a:pt x="332" y="1345"/>
                  <a:pt x="283" y="1234"/>
                  <a:pt x="228" y="1293"/>
                </a:cubicBezTo>
                <a:cubicBezTo>
                  <a:pt x="215" y="1307"/>
                  <a:pt x="208" y="1325"/>
                  <a:pt x="189" y="1325"/>
                </a:cubicBezTo>
                <a:cubicBezTo>
                  <a:pt x="115" y="1329"/>
                  <a:pt x="54" y="1284"/>
                  <a:pt x="29" y="1381"/>
                </a:cubicBezTo>
                <a:lnTo>
                  <a:pt x="25" y="1400"/>
                </a:lnTo>
                <a:cubicBezTo>
                  <a:pt x="5" y="1292"/>
                  <a:pt x="0" y="1115"/>
                  <a:pt x="0" y="1017"/>
                </a:cubicBezTo>
                <a:close/>
                <a:moveTo>
                  <a:pt x="1099" y="760"/>
                </a:moveTo>
                <a:cubicBezTo>
                  <a:pt x="1102" y="784"/>
                  <a:pt x="1126" y="854"/>
                  <a:pt x="1084" y="820"/>
                </a:cubicBezTo>
                <a:cubicBezTo>
                  <a:pt x="1102" y="872"/>
                  <a:pt x="1193" y="867"/>
                  <a:pt x="1236" y="864"/>
                </a:cubicBezTo>
                <a:cubicBezTo>
                  <a:pt x="1215" y="819"/>
                  <a:pt x="1155" y="863"/>
                  <a:pt x="1140" y="816"/>
                </a:cubicBezTo>
                <a:cubicBezTo>
                  <a:pt x="1134" y="798"/>
                  <a:pt x="1133" y="740"/>
                  <a:pt x="1099" y="76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8" name="꙱ Equatorial Guinea (Republic of Equatorial Guinea) (GQ) (H)">
            <a:extLst>
              <a:ext uri="{FF2B5EF4-FFF2-40B4-BE49-F238E27FC236}">
                <a16:creationId xmlns:a16="http://schemas.microsoft.com/office/drawing/2014/main" id="{0BEE8368-846C-4F01-A8B1-E74FEC9DD458}"/>
              </a:ext>
            </a:extLst>
          </p:cNvPr>
          <p:cNvSpPr>
            <a:spLocks noEditPoints="1"/>
          </p:cNvSpPr>
          <p:nvPr/>
        </p:nvSpPr>
        <p:spPr bwMode="auto">
          <a:xfrm>
            <a:off x="4606103" y="2267316"/>
            <a:ext cx="77679" cy="83654"/>
          </a:xfrm>
          <a:custGeom>
            <a:avLst/>
            <a:gdLst>
              <a:gd name="T0" fmla="*/ 409 w 944"/>
              <a:gd name="T1" fmla="*/ 794 h 1014"/>
              <a:gd name="T2" fmla="*/ 441 w 944"/>
              <a:gd name="T3" fmla="*/ 788 h 1014"/>
              <a:gd name="T4" fmla="*/ 447 w 944"/>
              <a:gd name="T5" fmla="*/ 706 h 1014"/>
              <a:gd name="T6" fmla="*/ 477 w 944"/>
              <a:gd name="T7" fmla="*/ 513 h 1014"/>
              <a:gd name="T8" fmla="*/ 606 w 944"/>
              <a:gd name="T9" fmla="*/ 589 h 1014"/>
              <a:gd name="T10" fmla="*/ 943 w 944"/>
              <a:gd name="T11" fmla="*/ 585 h 1014"/>
              <a:gd name="T12" fmla="*/ 944 w 944"/>
              <a:gd name="T13" fmla="*/ 997 h 1014"/>
              <a:gd name="T14" fmla="*/ 573 w 944"/>
              <a:gd name="T15" fmla="*/ 990 h 1014"/>
              <a:gd name="T16" fmla="*/ 468 w 944"/>
              <a:gd name="T17" fmla="*/ 996 h 1014"/>
              <a:gd name="T18" fmla="*/ 477 w 944"/>
              <a:gd name="T19" fmla="*/ 975 h 1014"/>
              <a:gd name="T20" fmla="*/ 325 w 944"/>
              <a:gd name="T21" fmla="*/ 948 h 1014"/>
              <a:gd name="T22" fmla="*/ 409 w 944"/>
              <a:gd name="T23" fmla="*/ 794 h 1014"/>
              <a:gd name="T24" fmla="*/ 115 w 944"/>
              <a:gd name="T25" fmla="*/ 218 h 1014"/>
              <a:gd name="T26" fmla="*/ 148 w 944"/>
              <a:gd name="T27" fmla="*/ 19 h 1014"/>
              <a:gd name="T28" fmla="*/ 87 w 944"/>
              <a:gd name="T29" fmla="*/ 78 h 1014"/>
              <a:gd name="T30" fmla="*/ 26 w 944"/>
              <a:gd name="T31" fmla="*/ 148 h 1014"/>
              <a:gd name="T32" fmla="*/ 115 w 944"/>
              <a:gd name="T33" fmla="*/ 218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4" h="1014">
                <a:moveTo>
                  <a:pt x="409" y="794"/>
                </a:moveTo>
                <a:cubicBezTo>
                  <a:pt x="420" y="797"/>
                  <a:pt x="431" y="795"/>
                  <a:pt x="441" y="788"/>
                </a:cubicBezTo>
                <a:cubicBezTo>
                  <a:pt x="376" y="820"/>
                  <a:pt x="435" y="724"/>
                  <a:pt x="447" y="706"/>
                </a:cubicBezTo>
                <a:cubicBezTo>
                  <a:pt x="480" y="653"/>
                  <a:pt x="453" y="576"/>
                  <a:pt x="477" y="513"/>
                </a:cubicBezTo>
                <a:cubicBezTo>
                  <a:pt x="521" y="598"/>
                  <a:pt x="549" y="577"/>
                  <a:pt x="606" y="589"/>
                </a:cubicBezTo>
                <a:lnTo>
                  <a:pt x="943" y="585"/>
                </a:lnTo>
                <a:lnTo>
                  <a:pt x="944" y="997"/>
                </a:lnTo>
                <a:lnTo>
                  <a:pt x="573" y="990"/>
                </a:lnTo>
                <a:cubicBezTo>
                  <a:pt x="537" y="992"/>
                  <a:pt x="503" y="1014"/>
                  <a:pt x="468" y="996"/>
                </a:cubicBezTo>
                <a:cubicBezTo>
                  <a:pt x="466" y="992"/>
                  <a:pt x="469" y="985"/>
                  <a:pt x="477" y="975"/>
                </a:cubicBezTo>
                <a:cubicBezTo>
                  <a:pt x="439" y="955"/>
                  <a:pt x="349" y="997"/>
                  <a:pt x="325" y="948"/>
                </a:cubicBezTo>
                <a:cubicBezTo>
                  <a:pt x="304" y="904"/>
                  <a:pt x="389" y="829"/>
                  <a:pt x="409" y="794"/>
                </a:cubicBezTo>
                <a:close/>
                <a:moveTo>
                  <a:pt x="115" y="218"/>
                </a:moveTo>
                <a:cubicBezTo>
                  <a:pt x="136" y="192"/>
                  <a:pt x="238" y="0"/>
                  <a:pt x="148" y="19"/>
                </a:cubicBezTo>
                <a:cubicBezTo>
                  <a:pt x="114" y="26"/>
                  <a:pt x="98" y="47"/>
                  <a:pt x="87" y="78"/>
                </a:cubicBezTo>
                <a:cubicBezTo>
                  <a:pt x="73" y="116"/>
                  <a:pt x="49" y="121"/>
                  <a:pt x="26" y="148"/>
                </a:cubicBezTo>
                <a:cubicBezTo>
                  <a:pt x="0" y="180"/>
                  <a:pt x="98" y="209"/>
                  <a:pt x="115" y="21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9" name="꙱ El Salvador (Republic of El Salvador) (SV) (H)">
            <a:extLst>
              <a:ext uri="{FF2B5EF4-FFF2-40B4-BE49-F238E27FC236}">
                <a16:creationId xmlns:a16="http://schemas.microsoft.com/office/drawing/2014/main" id="{8094D861-A50D-4636-8413-0768372537E2}"/>
              </a:ext>
            </a:extLst>
          </p:cNvPr>
          <p:cNvSpPr>
            <a:spLocks/>
          </p:cNvSpPr>
          <p:nvPr/>
        </p:nvSpPr>
        <p:spPr bwMode="auto">
          <a:xfrm>
            <a:off x="2067805" y="1951821"/>
            <a:ext cx="66923" cy="41827"/>
          </a:xfrm>
          <a:custGeom>
            <a:avLst/>
            <a:gdLst>
              <a:gd name="T0" fmla="*/ 210 w 823"/>
              <a:gd name="T1" fmla="*/ 52 h 500"/>
              <a:gd name="T2" fmla="*/ 226 w 823"/>
              <a:gd name="T3" fmla="*/ 31 h 500"/>
              <a:gd name="T4" fmla="*/ 526 w 823"/>
              <a:gd name="T5" fmla="*/ 226 h 500"/>
              <a:gd name="T6" fmla="*/ 677 w 823"/>
              <a:gd name="T7" fmla="*/ 226 h 500"/>
              <a:gd name="T8" fmla="*/ 716 w 823"/>
              <a:gd name="T9" fmla="*/ 380 h 500"/>
              <a:gd name="T10" fmla="*/ 663 w 823"/>
              <a:gd name="T11" fmla="*/ 478 h 500"/>
              <a:gd name="T12" fmla="*/ 455 w 823"/>
              <a:gd name="T13" fmla="*/ 440 h 500"/>
              <a:gd name="T14" fmla="*/ 395 w 823"/>
              <a:gd name="T15" fmla="*/ 442 h 500"/>
              <a:gd name="T16" fmla="*/ 255 w 823"/>
              <a:gd name="T17" fmla="*/ 365 h 500"/>
              <a:gd name="T18" fmla="*/ 104 w 823"/>
              <a:gd name="T19" fmla="*/ 348 h 500"/>
              <a:gd name="T20" fmla="*/ 21 w 823"/>
              <a:gd name="T21" fmla="*/ 270 h 500"/>
              <a:gd name="T22" fmla="*/ 141 w 823"/>
              <a:gd name="T23" fmla="*/ 160 h 500"/>
              <a:gd name="T24" fmla="*/ 205 w 823"/>
              <a:gd name="T25" fmla="*/ 95 h 500"/>
              <a:gd name="T26" fmla="*/ 210 w 823"/>
              <a:gd name="T27" fmla="*/ 52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23" h="500">
                <a:moveTo>
                  <a:pt x="210" y="52"/>
                </a:moveTo>
                <a:cubicBezTo>
                  <a:pt x="212" y="42"/>
                  <a:pt x="218" y="35"/>
                  <a:pt x="226" y="31"/>
                </a:cubicBezTo>
                <a:cubicBezTo>
                  <a:pt x="293" y="0"/>
                  <a:pt x="533" y="159"/>
                  <a:pt x="526" y="226"/>
                </a:cubicBezTo>
                <a:cubicBezTo>
                  <a:pt x="569" y="226"/>
                  <a:pt x="663" y="147"/>
                  <a:pt x="677" y="226"/>
                </a:cubicBezTo>
                <a:cubicBezTo>
                  <a:pt x="823" y="149"/>
                  <a:pt x="727" y="424"/>
                  <a:pt x="716" y="380"/>
                </a:cubicBezTo>
                <a:cubicBezTo>
                  <a:pt x="685" y="422"/>
                  <a:pt x="747" y="455"/>
                  <a:pt x="663" y="478"/>
                </a:cubicBezTo>
                <a:cubicBezTo>
                  <a:pt x="583" y="500"/>
                  <a:pt x="524" y="422"/>
                  <a:pt x="455" y="440"/>
                </a:cubicBezTo>
                <a:cubicBezTo>
                  <a:pt x="532" y="461"/>
                  <a:pt x="415" y="451"/>
                  <a:pt x="395" y="442"/>
                </a:cubicBezTo>
                <a:cubicBezTo>
                  <a:pt x="347" y="420"/>
                  <a:pt x="306" y="380"/>
                  <a:pt x="255" y="365"/>
                </a:cubicBezTo>
                <a:cubicBezTo>
                  <a:pt x="206" y="350"/>
                  <a:pt x="150" y="371"/>
                  <a:pt x="104" y="348"/>
                </a:cubicBezTo>
                <a:lnTo>
                  <a:pt x="21" y="270"/>
                </a:lnTo>
                <a:cubicBezTo>
                  <a:pt x="0" y="183"/>
                  <a:pt x="109" y="177"/>
                  <a:pt x="141" y="160"/>
                </a:cubicBezTo>
                <a:cubicBezTo>
                  <a:pt x="145" y="157"/>
                  <a:pt x="171" y="110"/>
                  <a:pt x="205" y="95"/>
                </a:cubicBezTo>
                <a:cubicBezTo>
                  <a:pt x="217" y="89"/>
                  <a:pt x="207" y="65"/>
                  <a:pt x="210" y="5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0" name="꙱ Egypt (Arab Republic of Egypt) (EG) (H)">
            <a:extLst>
              <a:ext uri="{FF2B5EF4-FFF2-40B4-BE49-F238E27FC236}">
                <a16:creationId xmlns:a16="http://schemas.microsoft.com/office/drawing/2014/main" id="{908107D7-BFCA-4EB4-9134-1D92B4C56228}"/>
              </a:ext>
            </a:extLst>
          </p:cNvPr>
          <p:cNvSpPr>
            <a:spLocks/>
          </p:cNvSpPr>
          <p:nvPr/>
        </p:nvSpPr>
        <p:spPr bwMode="auto">
          <a:xfrm>
            <a:off x="5013618" y="1447508"/>
            <a:ext cx="290399" cy="301154"/>
          </a:xfrm>
          <a:custGeom>
            <a:avLst/>
            <a:gdLst>
              <a:gd name="T0" fmla="*/ 521 w 3522"/>
              <a:gd name="T1" fmla="*/ 46 h 3650"/>
              <a:gd name="T2" fmla="*/ 786 w 3522"/>
              <a:gd name="T3" fmla="*/ 99 h 3650"/>
              <a:gd name="T4" fmla="*/ 958 w 3522"/>
              <a:gd name="T5" fmla="*/ 164 h 3650"/>
              <a:gd name="T6" fmla="*/ 1016 w 3522"/>
              <a:gd name="T7" fmla="*/ 201 h 3650"/>
              <a:gd name="T8" fmla="*/ 1099 w 3522"/>
              <a:gd name="T9" fmla="*/ 210 h 3650"/>
              <a:gd name="T10" fmla="*/ 1634 w 3522"/>
              <a:gd name="T11" fmla="*/ 116 h 3650"/>
              <a:gd name="T12" fmla="*/ 1705 w 3522"/>
              <a:gd name="T13" fmla="*/ 149 h 3650"/>
              <a:gd name="T14" fmla="*/ 1669 w 3522"/>
              <a:gd name="T15" fmla="*/ 137 h 3650"/>
              <a:gd name="T16" fmla="*/ 1735 w 3522"/>
              <a:gd name="T17" fmla="*/ 60 h 3650"/>
              <a:gd name="T18" fmla="*/ 1883 w 3522"/>
              <a:gd name="T19" fmla="*/ 36 h 3650"/>
              <a:gd name="T20" fmla="*/ 1791 w 3522"/>
              <a:gd name="T21" fmla="*/ 98 h 3650"/>
              <a:gd name="T22" fmla="*/ 1907 w 3522"/>
              <a:gd name="T23" fmla="*/ 24 h 3650"/>
              <a:gd name="T24" fmla="*/ 2096 w 3522"/>
              <a:gd name="T25" fmla="*/ 73 h 3650"/>
              <a:gd name="T26" fmla="*/ 2195 w 3522"/>
              <a:gd name="T27" fmla="*/ 48 h 3650"/>
              <a:gd name="T28" fmla="*/ 2263 w 3522"/>
              <a:gd name="T29" fmla="*/ 118 h 3650"/>
              <a:gd name="T30" fmla="*/ 2174 w 3522"/>
              <a:gd name="T31" fmla="*/ 57 h 3650"/>
              <a:gd name="T32" fmla="*/ 2193 w 3522"/>
              <a:gd name="T33" fmla="*/ 158 h 3650"/>
              <a:gd name="T34" fmla="*/ 2257 w 3522"/>
              <a:gd name="T35" fmla="*/ 217 h 3650"/>
              <a:gd name="T36" fmla="*/ 2284 w 3522"/>
              <a:gd name="T37" fmla="*/ 131 h 3650"/>
              <a:gd name="T38" fmla="*/ 2472 w 3522"/>
              <a:gd name="T39" fmla="*/ 210 h 3650"/>
              <a:gd name="T40" fmla="*/ 2569 w 3522"/>
              <a:gd name="T41" fmla="*/ 217 h 3650"/>
              <a:gd name="T42" fmla="*/ 2887 w 3522"/>
              <a:gd name="T43" fmla="*/ 114 h 3650"/>
              <a:gd name="T44" fmla="*/ 3138 w 3522"/>
              <a:gd name="T45" fmla="*/ 776 h 3650"/>
              <a:gd name="T46" fmla="*/ 3048 w 3522"/>
              <a:gd name="T47" fmla="*/ 1101 h 3650"/>
              <a:gd name="T48" fmla="*/ 3026 w 3522"/>
              <a:gd name="T49" fmla="*/ 1250 h 3650"/>
              <a:gd name="T50" fmla="*/ 2978 w 3522"/>
              <a:gd name="T51" fmla="*/ 1399 h 3650"/>
              <a:gd name="T52" fmla="*/ 2771 w 3522"/>
              <a:gd name="T53" fmla="*/ 1218 h 3650"/>
              <a:gd name="T54" fmla="*/ 2640 w 3522"/>
              <a:gd name="T55" fmla="*/ 1049 h 3650"/>
              <a:gd name="T56" fmla="*/ 2421 w 3522"/>
              <a:gd name="T57" fmla="*/ 588 h 3650"/>
              <a:gd name="T58" fmla="*/ 2383 w 3522"/>
              <a:gd name="T59" fmla="*/ 761 h 3650"/>
              <a:gd name="T60" fmla="*/ 2498 w 3522"/>
              <a:gd name="T61" fmla="*/ 1016 h 3650"/>
              <a:gd name="T62" fmla="*/ 2655 w 3522"/>
              <a:gd name="T63" fmla="*/ 1231 h 3650"/>
              <a:gd name="T64" fmla="*/ 2736 w 3522"/>
              <a:gd name="T65" fmla="*/ 1309 h 3650"/>
              <a:gd name="T66" fmla="*/ 2738 w 3522"/>
              <a:gd name="T67" fmla="*/ 1363 h 3650"/>
              <a:gd name="T68" fmla="*/ 2779 w 3522"/>
              <a:gd name="T69" fmla="*/ 1487 h 3650"/>
              <a:gd name="T70" fmla="*/ 2869 w 3522"/>
              <a:gd name="T71" fmla="*/ 1633 h 3650"/>
              <a:gd name="T72" fmla="*/ 2914 w 3522"/>
              <a:gd name="T73" fmla="*/ 1708 h 3650"/>
              <a:gd name="T74" fmla="*/ 2901 w 3522"/>
              <a:gd name="T75" fmla="*/ 1769 h 3650"/>
              <a:gd name="T76" fmla="*/ 2951 w 3522"/>
              <a:gd name="T77" fmla="*/ 1851 h 3650"/>
              <a:gd name="T78" fmla="*/ 3275 w 3522"/>
              <a:gd name="T79" fmla="*/ 2471 h 3650"/>
              <a:gd name="T80" fmla="*/ 3389 w 3522"/>
              <a:gd name="T81" fmla="*/ 2636 h 3650"/>
              <a:gd name="T82" fmla="*/ 3522 w 3522"/>
              <a:gd name="T83" fmla="*/ 2759 h 3650"/>
              <a:gd name="T84" fmla="*/ 3430 w 3522"/>
              <a:gd name="T85" fmla="*/ 2741 h 3650"/>
              <a:gd name="T86" fmla="*/ 3463 w 3522"/>
              <a:gd name="T87" fmla="*/ 3009 h 3650"/>
              <a:gd name="T88" fmla="*/ 3472 w 3522"/>
              <a:gd name="T89" fmla="*/ 3049 h 3650"/>
              <a:gd name="T90" fmla="*/ 3335 w 3522"/>
              <a:gd name="T91" fmla="*/ 3156 h 3650"/>
              <a:gd name="T92" fmla="*/ 3126 w 3522"/>
              <a:gd name="T93" fmla="*/ 3358 h 3650"/>
              <a:gd name="T94" fmla="*/ 3018 w 3522"/>
              <a:gd name="T95" fmla="*/ 3460 h 3650"/>
              <a:gd name="T96" fmla="*/ 2701 w 3522"/>
              <a:gd name="T97" fmla="*/ 3441 h 3650"/>
              <a:gd name="T98" fmla="*/ 2210 w 3522"/>
              <a:gd name="T99" fmla="*/ 3441 h 3650"/>
              <a:gd name="T100" fmla="*/ 2179 w 3522"/>
              <a:gd name="T101" fmla="*/ 3385 h 3650"/>
              <a:gd name="T102" fmla="*/ 1998 w 3522"/>
              <a:gd name="T103" fmla="*/ 3444 h 3650"/>
              <a:gd name="T104" fmla="*/ 216 w 3522"/>
              <a:gd name="T105" fmla="*/ 3441 h 3650"/>
              <a:gd name="T106" fmla="*/ 157 w 3522"/>
              <a:gd name="T107" fmla="*/ 1207 h 3650"/>
              <a:gd name="T108" fmla="*/ 139 w 3522"/>
              <a:gd name="T109" fmla="*/ 889 h 3650"/>
              <a:gd name="T110" fmla="*/ 63 w 3522"/>
              <a:gd name="T111" fmla="*/ 588 h 3650"/>
              <a:gd name="T112" fmla="*/ 111 w 3522"/>
              <a:gd name="T113" fmla="*/ 299 h 3650"/>
              <a:gd name="T114" fmla="*/ 149 w 3522"/>
              <a:gd name="T115" fmla="*/ 0 h 3650"/>
              <a:gd name="T116" fmla="*/ 286 w 3522"/>
              <a:gd name="T117" fmla="*/ 35 h 3650"/>
              <a:gd name="T118" fmla="*/ 521 w 3522"/>
              <a:gd name="T119" fmla="*/ 46 h 3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22" h="3650">
                <a:moveTo>
                  <a:pt x="521" y="46"/>
                </a:moveTo>
                <a:cubicBezTo>
                  <a:pt x="611" y="56"/>
                  <a:pt x="698" y="76"/>
                  <a:pt x="786" y="99"/>
                </a:cubicBezTo>
                <a:cubicBezTo>
                  <a:pt x="849" y="116"/>
                  <a:pt x="804" y="180"/>
                  <a:pt x="958" y="164"/>
                </a:cubicBezTo>
                <a:cubicBezTo>
                  <a:pt x="981" y="161"/>
                  <a:pt x="991" y="196"/>
                  <a:pt x="1016" y="201"/>
                </a:cubicBezTo>
                <a:cubicBezTo>
                  <a:pt x="1044" y="207"/>
                  <a:pt x="1072" y="207"/>
                  <a:pt x="1099" y="210"/>
                </a:cubicBezTo>
                <a:cubicBezTo>
                  <a:pt x="1291" y="229"/>
                  <a:pt x="1328" y="431"/>
                  <a:pt x="1634" y="116"/>
                </a:cubicBezTo>
                <a:cubicBezTo>
                  <a:pt x="1657" y="135"/>
                  <a:pt x="1675" y="154"/>
                  <a:pt x="1705" y="149"/>
                </a:cubicBezTo>
                <a:cubicBezTo>
                  <a:pt x="1688" y="140"/>
                  <a:pt x="1692" y="135"/>
                  <a:pt x="1669" y="137"/>
                </a:cubicBezTo>
                <a:cubicBezTo>
                  <a:pt x="1699" y="122"/>
                  <a:pt x="1728" y="93"/>
                  <a:pt x="1735" y="60"/>
                </a:cubicBezTo>
                <a:cubicBezTo>
                  <a:pt x="1785" y="90"/>
                  <a:pt x="1833" y="36"/>
                  <a:pt x="1883" y="36"/>
                </a:cubicBezTo>
                <a:cubicBezTo>
                  <a:pt x="1849" y="52"/>
                  <a:pt x="1817" y="71"/>
                  <a:pt x="1791" y="98"/>
                </a:cubicBezTo>
                <a:cubicBezTo>
                  <a:pt x="1800" y="93"/>
                  <a:pt x="2005" y="31"/>
                  <a:pt x="1907" y="24"/>
                </a:cubicBezTo>
                <a:cubicBezTo>
                  <a:pt x="1979" y="0"/>
                  <a:pt x="2026" y="83"/>
                  <a:pt x="2096" y="73"/>
                </a:cubicBezTo>
                <a:cubicBezTo>
                  <a:pt x="2129" y="69"/>
                  <a:pt x="2160" y="36"/>
                  <a:pt x="2195" y="48"/>
                </a:cubicBezTo>
                <a:cubicBezTo>
                  <a:pt x="2224" y="58"/>
                  <a:pt x="2239" y="96"/>
                  <a:pt x="2263" y="118"/>
                </a:cubicBezTo>
                <a:cubicBezTo>
                  <a:pt x="2236" y="95"/>
                  <a:pt x="2209" y="59"/>
                  <a:pt x="2174" y="57"/>
                </a:cubicBezTo>
                <a:cubicBezTo>
                  <a:pt x="2186" y="88"/>
                  <a:pt x="2143" y="146"/>
                  <a:pt x="2193" y="158"/>
                </a:cubicBezTo>
                <a:cubicBezTo>
                  <a:pt x="2248" y="171"/>
                  <a:pt x="2222" y="184"/>
                  <a:pt x="2257" y="217"/>
                </a:cubicBezTo>
                <a:cubicBezTo>
                  <a:pt x="2257" y="205"/>
                  <a:pt x="2354" y="164"/>
                  <a:pt x="2284" y="131"/>
                </a:cubicBezTo>
                <a:cubicBezTo>
                  <a:pt x="2359" y="149"/>
                  <a:pt x="2384" y="218"/>
                  <a:pt x="2472" y="210"/>
                </a:cubicBezTo>
                <a:cubicBezTo>
                  <a:pt x="2500" y="207"/>
                  <a:pt x="2584" y="155"/>
                  <a:pt x="2569" y="217"/>
                </a:cubicBezTo>
                <a:cubicBezTo>
                  <a:pt x="2635" y="175"/>
                  <a:pt x="2763" y="221"/>
                  <a:pt x="2887" y="114"/>
                </a:cubicBezTo>
                <a:lnTo>
                  <a:pt x="3138" y="776"/>
                </a:lnTo>
                <a:cubicBezTo>
                  <a:pt x="3074" y="856"/>
                  <a:pt x="3089" y="1005"/>
                  <a:pt x="3048" y="1101"/>
                </a:cubicBezTo>
                <a:cubicBezTo>
                  <a:pt x="3025" y="1157"/>
                  <a:pt x="3026" y="1191"/>
                  <a:pt x="3026" y="1250"/>
                </a:cubicBezTo>
                <a:cubicBezTo>
                  <a:pt x="3027" y="1301"/>
                  <a:pt x="2963" y="1350"/>
                  <a:pt x="2978" y="1399"/>
                </a:cubicBezTo>
                <a:cubicBezTo>
                  <a:pt x="2910" y="1336"/>
                  <a:pt x="2886" y="1384"/>
                  <a:pt x="2771" y="1218"/>
                </a:cubicBezTo>
                <a:cubicBezTo>
                  <a:pt x="2733" y="1164"/>
                  <a:pt x="2625" y="1129"/>
                  <a:pt x="2640" y="1049"/>
                </a:cubicBezTo>
                <a:cubicBezTo>
                  <a:pt x="2664" y="927"/>
                  <a:pt x="2495" y="899"/>
                  <a:pt x="2421" y="588"/>
                </a:cubicBezTo>
                <a:cubicBezTo>
                  <a:pt x="2383" y="628"/>
                  <a:pt x="2344" y="715"/>
                  <a:pt x="2383" y="761"/>
                </a:cubicBezTo>
                <a:cubicBezTo>
                  <a:pt x="2449" y="839"/>
                  <a:pt x="2442" y="935"/>
                  <a:pt x="2498" y="1016"/>
                </a:cubicBezTo>
                <a:cubicBezTo>
                  <a:pt x="2546" y="1086"/>
                  <a:pt x="2595" y="1171"/>
                  <a:pt x="2655" y="1231"/>
                </a:cubicBezTo>
                <a:cubicBezTo>
                  <a:pt x="2682" y="1257"/>
                  <a:pt x="2712" y="1280"/>
                  <a:pt x="2736" y="1309"/>
                </a:cubicBezTo>
                <a:cubicBezTo>
                  <a:pt x="2749" y="1324"/>
                  <a:pt x="2801" y="1410"/>
                  <a:pt x="2738" y="1363"/>
                </a:cubicBezTo>
                <a:cubicBezTo>
                  <a:pt x="2789" y="1403"/>
                  <a:pt x="2747" y="1454"/>
                  <a:pt x="2779" y="1487"/>
                </a:cubicBezTo>
                <a:cubicBezTo>
                  <a:pt x="2823" y="1531"/>
                  <a:pt x="2846" y="1577"/>
                  <a:pt x="2869" y="1633"/>
                </a:cubicBezTo>
                <a:cubicBezTo>
                  <a:pt x="2880" y="1660"/>
                  <a:pt x="2898" y="1683"/>
                  <a:pt x="2914" y="1708"/>
                </a:cubicBezTo>
                <a:cubicBezTo>
                  <a:pt x="2926" y="1727"/>
                  <a:pt x="2902" y="1751"/>
                  <a:pt x="2901" y="1769"/>
                </a:cubicBezTo>
                <a:cubicBezTo>
                  <a:pt x="2900" y="1794"/>
                  <a:pt x="2940" y="1830"/>
                  <a:pt x="2951" y="1851"/>
                </a:cubicBezTo>
                <a:lnTo>
                  <a:pt x="3275" y="2471"/>
                </a:lnTo>
                <a:cubicBezTo>
                  <a:pt x="3305" y="2534"/>
                  <a:pt x="3351" y="2579"/>
                  <a:pt x="3389" y="2636"/>
                </a:cubicBezTo>
                <a:cubicBezTo>
                  <a:pt x="3425" y="2689"/>
                  <a:pt x="3489" y="2705"/>
                  <a:pt x="3522" y="2759"/>
                </a:cubicBezTo>
                <a:cubicBezTo>
                  <a:pt x="3490" y="2760"/>
                  <a:pt x="3459" y="2755"/>
                  <a:pt x="3430" y="2741"/>
                </a:cubicBezTo>
                <a:cubicBezTo>
                  <a:pt x="3409" y="2827"/>
                  <a:pt x="3419" y="2958"/>
                  <a:pt x="3463" y="3009"/>
                </a:cubicBezTo>
                <a:cubicBezTo>
                  <a:pt x="3473" y="3021"/>
                  <a:pt x="3475" y="3035"/>
                  <a:pt x="3472" y="3049"/>
                </a:cubicBezTo>
                <a:cubicBezTo>
                  <a:pt x="3472" y="3050"/>
                  <a:pt x="3383" y="3177"/>
                  <a:pt x="3335" y="3156"/>
                </a:cubicBezTo>
                <a:cubicBezTo>
                  <a:pt x="3223" y="3108"/>
                  <a:pt x="3289" y="3330"/>
                  <a:pt x="3126" y="3358"/>
                </a:cubicBezTo>
                <a:cubicBezTo>
                  <a:pt x="3059" y="3370"/>
                  <a:pt x="3035" y="3381"/>
                  <a:pt x="3018" y="3460"/>
                </a:cubicBezTo>
                <a:cubicBezTo>
                  <a:pt x="2979" y="3650"/>
                  <a:pt x="2791" y="3453"/>
                  <a:pt x="2701" y="3441"/>
                </a:cubicBezTo>
                <a:cubicBezTo>
                  <a:pt x="2595" y="3428"/>
                  <a:pt x="2421" y="3478"/>
                  <a:pt x="2210" y="3441"/>
                </a:cubicBezTo>
                <a:cubicBezTo>
                  <a:pt x="2244" y="3389"/>
                  <a:pt x="2218" y="3322"/>
                  <a:pt x="2179" y="3385"/>
                </a:cubicBezTo>
                <a:cubicBezTo>
                  <a:pt x="2134" y="3458"/>
                  <a:pt x="2075" y="3444"/>
                  <a:pt x="1998" y="3444"/>
                </a:cubicBezTo>
                <a:lnTo>
                  <a:pt x="216" y="3441"/>
                </a:lnTo>
                <a:lnTo>
                  <a:pt x="157" y="1207"/>
                </a:lnTo>
                <a:cubicBezTo>
                  <a:pt x="150" y="1102"/>
                  <a:pt x="153" y="993"/>
                  <a:pt x="139" y="889"/>
                </a:cubicBezTo>
                <a:cubicBezTo>
                  <a:pt x="126" y="800"/>
                  <a:pt x="103" y="668"/>
                  <a:pt x="63" y="588"/>
                </a:cubicBezTo>
                <a:cubicBezTo>
                  <a:pt x="5" y="494"/>
                  <a:pt x="126" y="396"/>
                  <a:pt x="111" y="299"/>
                </a:cubicBezTo>
                <a:cubicBezTo>
                  <a:pt x="95" y="196"/>
                  <a:pt x="0" y="123"/>
                  <a:pt x="149" y="0"/>
                </a:cubicBezTo>
                <a:cubicBezTo>
                  <a:pt x="153" y="76"/>
                  <a:pt x="241" y="49"/>
                  <a:pt x="286" y="35"/>
                </a:cubicBezTo>
                <a:cubicBezTo>
                  <a:pt x="369" y="11"/>
                  <a:pt x="438" y="38"/>
                  <a:pt x="521" y="4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1" name="꙱ Ecuador (Republic of Ecuador) (EC) (H)">
            <a:extLst>
              <a:ext uri="{FF2B5EF4-FFF2-40B4-BE49-F238E27FC236}">
                <a16:creationId xmlns:a16="http://schemas.microsoft.com/office/drawing/2014/main" id="{713C0416-2E05-4778-976E-D5E3D6C08819}"/>
              </a:ext>
            </a:extLst>
          </p:cNvPr>
          <p:cNvSpPr>
            <a:spLocks noEditPoints="1"/>
          </p:cNvSpPr>
          <p:nvPr/>
        </p:nvSpPr>
        <p:spPr bwMode="auto">
          <a:xfrm>
            <a:off x="2282915" y="2336629"/>
            <a:ext cx="151772" cy="188819"/>
          </a:xfrm>
          <a:custGeom>
            <a:avLst/>
            <a:gdLst>
              <a:gd name="T0" fmla="*/ 329 w 1830"/>
              <a:gd name="T1" fmla="*/ 1464 h 2286"/>
              <a:gd name="T2" fmla="*/ 249 w 1830"/>
              <a:gd name="T3" fmla="*/ 1523 h 2286"/>
              <a:gd name="T4" fmla="*/ 278 w 1830"/>
              <a:gd name="T5" fmla="*/ 1592 h 2286"/>
              <a:gd name="T6" fmla="*/ 303 w 1830"/>
              <a:gd name="T7" fmla="*/ 1535 h 2286"/>
              <a:gd name="T8" fmla="*/ 361 w 1830"/>
              <a:gd name="T9" fmla="*/ 1482 h 2286"/>
              <a:gd name="T10" fmla="*/ 329 w 1830"/>
              <a:gd name="T11" fmla="*/ 1464 h 2286"/>
              <a:gd name="T12" fmla="*/ 376 w 1830"/>
              <a:gd name="T13" fmla="*/ 1455 h 2286"/>
              <a:gd name="T14" fmla="*/ 373 w 1830"/>
              <a:gd name="T15" fmla="*/ 1396 h 2286"/>
              <a:gd name="T16" fmla="*/ 376 w 1830"/>
              <a:gd name="T17" fmla="*/ 1455 h 2286"/>
              <a:gd name="T18" fmla="*/ 26 w 1830"/>
              <a:gd name="T19" fmla="*/ 1295 h 2286"/>
              <a:gd name="T20" fmla="*/ 87 w 1830"/>
              <a:gd name="T21" fmla="*/ 1182 h 2286"/>
              <a:gd name="T22" fmla="*/ 60 w 1830"/>
              <a:gd name="T23" fmla="*/ 1099 h 2286"/>
              <a:gd name="T24" fmla="*/ 78 w 1830"/>
              <a:gd name="T25" fmla="*/ 968 h 2286"/>
              <a:gd name="T26" fmla="*/ 94 w 1830"/>
              <a:gd name="T27" fmla="*/ 839 h 2286"/>
              <a:gd name="T28" fmla="*/ 156 w 1830"/>
              <a:gd name="T29" fmla="*/ 781 h 2286"/>
              <a:gd name="T30" fmla="*/ 234 w 1830"/>
              <a:gd name="T31" fmla="*/ 737 h 2286"/>
              <a:gd name="T32" fmla="*/ 199 w 1830"/>
              <a:gd name="T33" fmla="*/ 599 h 2286"/>
              <a:gd name="T34" fmla="*/ 311 w 1830"/>
              <a:gd name="T35" fmla="*/ 395 h 2286"/>
              <a:gd name="T36" fmla="*/ 298 w 1830"/>
              <a:gd name="T37" fmla="*/ 230 h 2286"/>
              <a:gd name="T38" fmla="*/ 438 w 1830"/>
              <a:gd name="T39" fmla="*/ 211 h 2286"/>
              <a:gd name="T40" fmla="*/ 517 w 1830"/>
              <a:gd name="T41" fmla="*/ 128 h 2286"/>
              <a:gd name="T42" fmla="*/ 640 w 1830"/>
              <a:gd name="T43" fmla="*/ 113 h 2286"/>
              <a:gd name="T44" fmla="*/ 697 w 1830"/>
              <a:gd name="T45" fmla="*/ 0 h 2286"/>
              <a:gd name="T46" fmla="*/ 1032 w 1830"/>
              <a:gd name="T47" fmla="*/ 217 h 2286"/>
              <a:gd name="T48" fmla="*/ 1109 w 1830"/>
              <a:gd name="T49" fmla="*/ 275 h 2286"/>
              <a:gd name="T50" fmla="*/ 1200 w 1830"/>
              <a:gd name="T51" fmla="*/ 388 h 2286"/>
              <a:gd name="T52" fmla="*/ 1383 w 1830"/>
              <a:gd name="T53" fmla="*/ 419 h 2286"/>
              <a:gd name="T54" fmla="*/ 1463 w 1830"/>
              <a:gd name="T55" fmla="*/ 409 h 2286"/>
              <a:gd name="T56" fmla="*/ 1460 w 1830"/>
              <a:gd name="T57" fmla="*/ 376 h 2286"/>
              <a:gd name="T58" fmla="*/ 1605 w 1830"/>
              <a:gd name="T59" fmla="*/ 442 h 2286"/>
              <a:gd name="T60" fmla="*/ 1804 w 1830"/>
              <a:gd name="T61" fmla="*/ 556 h 2286"/>
              <a:gd name="T62" fmla="*/ 1697 w 1830"/>
              <a:gd name="T63" fmla="*/ 552 h 2286"/>
              <a:gd name="T64" fmla="*/ 1785 w 1830"/>
              <a:gd name="T65" fmla="*/ 671 h 2286"/>
              <a:gd name="T66" fmla="*/ 1828 w 1830"/>
              <a:gd name="T67" fmla="*/ 861 h 2286"/>
              <a:gd name="T68" fmla="*/ 1769 w 1830"/>
              <a:gd name="T69" fmla="*/ 841 h 2286"/>
              <a:gd name="T70" fmla="*/ 1387 w 1830"/>
              <a:gd name="T71" fmla="*/ 1423 h 2286"/>
              <a:gd name="T72" fmla="*/ 1062 w 1830"/>
              <a:gd name="T73" fmla="*/ 1555 h 2286"/>
              <a:gd name="T74" fmla="*/ 911 w 1830"/>
              <a:gd name="T75" fmla="*/ 1702 h 2286"/>
              <a:gd name="T76" fmla="*/ 899 w 1830"/>
              <a:gd name="T77" fmla="*/ 1764 h 2286"/>
              <a:gd name="T78" fmla="*/ 831 w 1830"/>
              <a:gd name="T79" fmla="*/ 1864 h 2286"/>
              <a:gd name="T80" fmla="*/ 771 w 1830"/>
              <a:gd name="T81" fmla="*/ 2069 h 2286"/>
              <a:gd name="T82" fmla="*/ 696 w 1830"/>
              <a:gd name="T83" fmla="*/ 2209 h 2286"/>
              <a:gd name="T84" fmla="*/ 619 w 1830"/>
              <a:gd name="T85" fmla="*/ 2284 h 2286"/>
              <a:gd name="T86" fmla="*/ 503 w 1830"/>
              <a:gd name="T87" fmla="*/ 2146 h 2286"/>
              <a:gd name="T88" fmla="*/ 394 w 1830"/>
              <a:gd name="T89" fmla="*/ 2105 h 2286"/>
              <a:gd name="T90" fmla="*/ 286 w 1830"/>
              <a:gd name="T91" fmla="*/ 2062 h 2286"/>
              <a:gd name="T92" fmla="*/ 231 w 1830"/>
              <a:gd name="T93" fmla="*/ 2025 h 2286"/>
              <a:gd name="T94" fmla="*/ 210 w 1830"/>
              <a:gd name="T95" fmla="*/ 1940 h 2286"/>
              <a:gd name="T96" fmla="*/ 283 w 1830"/>
              <a:gd name="T97" fmla="*/ 1918 h 2286"/>
              <a:gd name="T98" fmla="*/ 231 w 1830"/>
              <a:gd name="T99" fmla="*/ 1716 h 2286"/>
              <a:gd name="T100" fmla="*/ 344 w 1830"/>
              <a:gd name="T101" fmla="*/ 1652 h 2286"/>
              <a:gd name="T102" fmla="*/ 388 w 1830"/>
              <a:gd name="T103" fmla="*/ 1504 h 2286"/>
              <a:gd name="T104" fmla="*/ 388 w 1830"/>
              <a:gd name="T105" fmla="*/ 1384 h 2286"/>
              <a:gd name="T106" fmla="*/ 400 w 1830"/>
              <a:gd name="T107" fmla="*/ 1229 h 2286"/>
              <a:gd name="T108" fmla="*/ 366 w 1830"/>
              <a:gd name="T109" fmla="*/ 1390 h 2286"/>
              <a:gd name="T110" fmla="*/ 352 w 1830"/>
              <a:gd name="T111" fmla="*/ 1396 h 2286"/>
              <a:gd name="T112" fmla="*/ 329 w 1830"/>
              <a:gd name="T113" fmla="*/ 1342 h 2286"/>
              <a:gd name="T114" fmla="*/ 248 w 1830"/>
              <a:gd name="T115" fmla="*/ 1488 h 2286"/>
              <a:gd name="T116" fmla="*/ 111 w 1830"/>
              <a:gd name="T117" fmla="*/ 1373 h 2286"/>
              <a:gd name="T118" fmla="*/ 26 w 1830"/>
              <a:gd name="T119" fmla="*/ 1295 h 2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0" h="2286">
                <a:moveTo>
                  <a:pt x="329" y="1464"/>
                </a:moveTo>
                <a:cubicBezTo>
                  <a:pt x="296" y="1468"/>
                  <a:pt x="261" y="1492"/>
                  <a:pt x="249" y="1523"/>
                </a:cubicBezTo>
                <a:cubicBezTo>
                  <a:pt x="244" y="1534"/>
                  <a:pt x="255" y="1612"/>
                  <a:pt x="278" y="1592"/>
                </a:cubicBezTo>
                <a:cubicBezTo>
                  <a:pt x="287" y="1586"/>
                  <a:pt x="303" y="1545"/>
                  <a:pt x="303" y="1535"/>
                </a:cubicBezTo>
                <a:cubicBezTo>
                  <a:pt x="302" y="1518"/>
                  <a:pt x="350" y="1501"/>
                  <a:pt x="361" y="1482"/>
                </a:cubicBezTo>
                <a:cubicBezTo>
                  <a:pt x="350" y="1476"/>
                  <a:pt x="340" y="1470"/>
                  <a:pt x="329" y="1464"/>
                </a:cubicBezTo>
                <a:close/>
                <a:moveTo>
                  <a:pt x="376" y="1455"/>
                </a:moveTo>
                <a:cubicBezTo>
                  <a:pt x="387" y="1435"/>
                  <a:pt x="386" y="1415"/>
                  <a:pt x="373" y="1396"/>
                </a:cubicBezTo>
                <a:cubicBezTo>
                  <a:pt x="366" y="1416"/>
                  <a:pt x="367" y="1436"/>
                  <a:pt x="376" y="1455"/>
                </a:cubicBezTo>
                <a:close/>
                <a:moveTo>
                  <a:pt x="26" y="1295"/>
                </a:moveTo>
                <a:cubicBezTo>
                  <a:pt x="89" y="1315"/>
                  <a:pt x="91" y="1220"/>
                  <a:pt x="87" y="1182"/>
                </a:cubicBezTo>
                <a:cubicBezTo>
                  <a:pt x="84" y="1151"/>
                  <a:pt x="71" y="1128"/>
                  <a:pt x="60" y="1099"/>
                </a:cubicBezTo>
                <a:cubicBezTo>
                  <a:pt x="43" y="1051"/>
                  <a:pt x="97" y="1015"/>
                  <a:pt x="78" y="968"/>
                </a:cubicBezTo>
                <a:cubicBezTo>
                  <a:pt x="57" y="917"/>
                  <a:pt x="0" y="848"/>
                  <a:pt x="94" y="839"/>
                </a:cubicBezTo>
                <a:cubicBezTo>
                  <a:pt x="133" y="835"/>
                  <a:pt x="149" y="819"/>
                  <a:pt x="156" y="781"/>
                </a:cubicBezTo>
                <a:cubicBezTo>
                  <a:pt x="166" y="731"/>
                  <a:pt x="193" y="743"/>
                  <a:pt x="234" y="737"/>
                </a:cubicBezTo>
                <a:cubicBezTo>
                  <a:pt x="165" y="730"/>
                  <a:pt x="158" y="640"/>
                  <a:pt x="199" y="599"/>
                </a:cubicBezTo>
                <a:cubicBezTo>
                  <a:pt x="263" y="535"/>
                  <a:pt x="306" y="490"/>
                  <a:pt x="311" y="395"/>
                </a:cubicBezTo>
                <a:cubicBezTo>
                  <a:pt x="312" y="368"/>
                  <a:pt x="272" y="246"/>
                  <a:pt x="298" y="230"/>
                </a:cubicBezTo>
                <a:cubicBezTo>
                  <a:pt x="326" y="213"/>
                  <a:pt x="437" y="130"/>
                  <a:pt x="438" y="211"/>
                </a:cubicBezTo>
                <a:cubicBezTo>
                  <a:pt x="421" y="162"/>
                  <a:pt x="482" y="140"/>
                  <a:pt x="517" y="128"/>
                </a:cubicBezTo>
                <a:cubicBezTo>
                  <a:pt x="554" y="115"/>
                  <a:pt x="633" y="66"/>
                  <a:pt x="640" y="113"/>
                </a:cubicBezTo>
                <a:cubicBezTo>
                  <a:pt x="656" y="75"/>
                  <a:pt x="671" y="34"/>
                  <a:pt x="697" y="0"/>
                </a:cubicBezTo>
                <a:cubicBezTo>
                  <a:pt x="780" y="77"/>
                  <a:pt x="908" y="217"/>
                  <a:pt x="1032" y="217"/>
                </a:cubicBezTo>
                <a:cubicBezTo>
                  <a:pt x="1070" y="216"/>
                  <a:pt x="1072" y="263"/>
                  <a:pt x="1109" y="275"/>
                </a:cubicBezTo>
                <a:cubicBezTo>
                  <a:pt x="1158" y="290"/>
                  <a:pt x="1115" y="389"/>
                  <a:pt x="1200" y="388"/>
                </a:cubicBezTo>
                <a:cubicBezTo>
                  <a:pt x="1265" y="387"/>
                  <a:pt x="1315" y="418"/>
                  <a:pt x="1383" y="419"/>
                </a:cubicBezTo>
                <a:cubicBezTo>
                  <a:pt x="1405" y="420"/>
                  <a:pt x="1454" y="448"/>
                  <a:pt x="1463" y="409"/>
                </a:cubicBezTo>
                <a:cubicBezTo>
                  <a:pt x="1466" y="396"/>
                  <a:pt x="1444" y="384"/>
                  <a:pt x="1460" y="376"/>
                </a:cubicBezTo>
                <a:cubicBezTo>
                  <a:pt x="1523" y="345"/>
                  <a:pt x="1569" y="398"/>
                  <a:pt x="1605" y="442"/>
                </a:cubicBezTo>
                <a:cubicBezTo>
                  <a:pt x="1661" y="509"/>
                  <a:pt x="1736" y="510"/>
                  <a:pt x="1804" y="556"/>
                </a:cubicBezTo>
                <a:cubicBezTo>
                  <a:pt x="1768" y="564"/>
                  <a:pt x="1733" y="558"/>
                  <a:pt x="1697" y="552"/>
                </a:cubicBezTo>
                <a:cubicBezTo>
                  <a:pt x="1693" y="577"/>
                  <a:pt x="1771" y="651"/>
                  <a:pt x="1785" y="671"/>
                </a:cubicBezTo>
                <a:cubicBezTo>
                  <a:pt x="1830" y="731"/>
                  <a:pt x="1798" y="791"/>
                  <a:pt x="1828" y="861"/>
                </a:cubicBezTo>
                <a:cubicBezTo>
                  <a:pt x="1805" y="865"/>
                  <a:pt x="1785" y="858"/>
                  <a:pt x="1769" y="841"/>
                </a:cubicBezTo>
                <a:cubicBezTo>
                  <a:pt x="1725" y="1077"/>
                  <a:pt x="1587" y="1285"/>
                  <a:pt x="1387" y="1423"/>
                </a:cubicBezTo>
                <a:cubicBezTo>
                  <a:pt x="1291" y="1490"/>
                  <a:pt x="1168" y="1509"/>
                  <a:pt x="1062" y="1555"/>
                </a:cubicBezTo>
                <a:cubicBezTo>
                  <a:pt x="1007" y="1579"/>
                  <a:pt x="942" y="1649"/>
                  <a:pt x="911" y="1702"/>
                </a:cubicBezTo>
                <a:cubicBezTo>
                  <a:pt x="904" y="1727"/>
                  <a:pt x="919" y="1740"/>
                  <a:pt x="899" y="1764"/>
                </a:cubicBezTo>
                <a:cubicBezTo>
                  <a:pt x="878" y="1668"/>
                  <a:pt x="837" y="1855"/>
                  <a:pt x="831" y="1864"/>
                </a:cubicBezTo>
                <a:cubicBezTo>
                  <a:pt x="799" y="1921"/>
                  <a:pt x="767" y="2002"/>
                  <a:pt x="771" y="2069"/>
                </a:cubicBezTo>
                <a:cubicBezTo>
                  <a:pt x="775" y="2150"/>
                  <a:pt x="716" y="2147"/>
                  <a:pt x="696" y="2209"/>
                </a:cubicBezTo>
                <a:cubicBezTo>
                  <a:pt x="676" y="2274"/>
                  <a:pt x="680" y="2286"/>
                  <a:pt x="619" y="2284"/>
                </a:cubicBezTo>
                <a:cubicBezTo>
                  <a:pt x="545" y="2282"/>
                  <a:pt x="527" y="2200"/>
                  <a:pt x="503" y="2146"/>
                </a:cubicBezTo>
                <a:cubicBezTo>
                  <a:pt x="473" y="2076"/>
                  <a:pt x="440" y="2130"/>
                  <a:pt x="394" y="2105"/>
                </a:cubicBezTo>
                <a:cubicBezTo>
                  <a:pt x="362" y="2088"/>
                  <a:pt x="326" y="2021"/>
                  <a:pt x="286" y="2062"/>
                </a:cubicBezTo>
                <a:cubicBezTo>
                  <a:pt x="231" y="2117"/>
                  <a:pt x="173" y="2102"/>
                  <a:pt x="231" y="2025"/>
                </a:cubicBezTo>
                <a:cubicBezTo>
                  <a:pt x="188" y="2019"/>
                  <a:pt x="179" y="1965"/>
                  <a:pt x="210" y="1940"/>
                </a:cubicBezTo>
                <a:cubicBezTo>
                  <a:pt x="229" y="1925"/>
                  <a:pt x="262" y="1934"/>
                  <a:pt x="283" y="1918"/>
                </a:cubicBezTo>
                <a:cubicBezTo>
                  <a:pt x="315" y="1892"/>
                  <a:pt x="268" y="1732"/>
                  <a:pt x="231" y="1716"/>
                </a:cubicBezTo>
                <a:cubicBezTo>
                  <a:pt x="277" y="1692"/>
                  <a:pt x="315" y="1705"/>
                  <a:pt x="344" y="1652"/>
                </a:cubicBezTo>
                <a:cubicBezTo>
                  <a:pt x="368" y="1606"/>
                  <a:pt x="373" y="1553"/>
                  <a:pt x="388" y="1504"/>
                </a:cubicBezTo>
                <a:cubicBezTo>
                  <a:pt x="407" y="1443"/>
                  <a:pt x="408" y="1440"/>
                  <a:pt x="388" y="1384"/>
                </a:cubicBezTo>
                <a:cubicBezTo>
                  <a:pt x="369" y="1330"/>
                  <a:pt x="362" y="1277"/>
                  <a:pt x="400" y="1229"/>
                </a:cubicBezTo>
                <a:cubicBezTo>
                  <a:pt x="333" y="1262"/>
                  <a:pt x="376" y="1336"/>
                  <a:pt x="366" y="1390"/>
                </a:cubicBezTo>
                <a:cubicBezTo>
                  <a:pt x="350" y="1480"/>
                  <a:pt x="288" y="1400"/>
                  <a:pt x="352" y="1396"/>
                </a:cubicBezTo>
                <a:cubicBezTo>
                  <a:pt x="320" y="1393"/>
                  <a:pt x="317" y="1366"/>
                  <a:pt x="329" y="1342"/>
                </a:cubicBezTo>
                <a:cubicBezTo>
                  <a:pt x="307" y="1364"/>
                  <a:pt x="232" y="1455"/>
                  <a:pt x="248" y="1488"/>
                </a:cubicBezTo>
                <a:cubicBezTo>
                  <a:pt x="199" y="1454"/>
                  <a:pt x="164" y="1401"/>
                  <a:pt x="111" y="1373"/>
                </a:cubicBezTo>
                <a:cubicBezTo>
                  <a:pt x="75" y="1353"/>
                  <a:pt x="33" y="1342"/>
                  <a:pt x="26" y="129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2" name="꙱ East Timor (Democratic Republic of Timor-Leste) (TL) (H)">
            <a:extLst>
              <a:ext uri="{FF2B5EF4-FFF2-40B4-BE49-F238E27FC236}">
                <a16:creationId xmlns:a16="http://schemas.microsoft.com/office/drawing/2014/main" id="{1DCAEC68-CD3F-4284-85FC-52A9F0563FD7}"/>
              </a:ext>
            </a:extLst>
          </p:cNvPr>
          <p:cNvSpPr>
            <a:spLocks noEditPoints="1"/>
          </p:cNvSpPr>
          <p:nvPr/>
        </p:nvSpPr>
        <p:spPr bwMode="auto">
          <a:xfrm>
            <a:off x="7598523" y="2623443"/>
            <a:ext cx="93214" cy="38242"/>
          </a:xfrm>
          <a:custGeom>
            <a:avLst/>
            <a:gdLst>
              <a:gd name="T0" fmla="*/ 0 w 1118"/>
              <a:gd name="T1" fmla="*/ 394 h 460"/>
              <a:gd name="T2" fmla="*/ 163 w 1118"/>
              <a:gd name="T3" fmla="*/ 322 h 460"/>
              <a:gd name="T4" fmla="*/ 128 w 1118"/>
              <a:gd name="T5" fmla="*/ 449 h 460"/>
              <a:gd name="T6" fmla="*/ 92 w 1118"/>
              <a:gd name="T7" fmla="*/ 425 h 460"/>
              <a:gd name="T8" fmla="*/ 0 w 1118"/>
              <a:gd name="T9" fmla="*/ 394 h 460"/>
              <a:gd name="T10" fmla="*/ 369 w 1118"/>
              <a:gd name="T11" fmla="*/ 323 h 460"/>
              <a:gd name="T12" fmla="*/ 465 w 1118"/>
              <a:gd name="T13" fmla="*/ 346 h 460"/>
              <a:gd name="T14" fmla="*/ 1071 w 1118"/>
              <a:gd name="T15" fmla="*/ 60 h 460"/>
              <a:gd name="T16" fmla="*/ 964 w 1118"/>
              <a:gd name="T17" fmla="*/ 20 h 460"/>
              <a:gd name="T18" fmla="*/ 413 w 1118"/>
              <a:gd name="T19" fmla="*/ 118 h 460"/>
              <a:gd name="T20" fmla="*/ 341 w 1118"/>
              <a:gd name="T21" fmla="*/ 215 h 460"/>
              <a:gd name="T22" fmla="*/ 369 w 1118"/>
              <a:gd name="T23" fmla="*/ 323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18" h="460">
                <a:moveTo>
                  <a:pt x="0" y="394"/>
                </a:moveTo>
                <a:cubicBezTo>
                  <a:pt x="54" y="353"/>
                  <a:pt x="96" y="335"/>
                  <a:pt x="163" y="322"/>
                </a:cubicBezTo>
                <a:cubicBezTo>
                  <a:pt x="149" y="329"/>
                  <a:pt x="161" y="456"/>
                  <a:pt x="128" y="449"/>
                </a:cubicBezTo>
                <a:cubicBezTo>
                  <a:pt x="103" y="443"/>
                  <a:pt x="98" y="417"/>
                  <a:pt x="92" y="425"/>
                </a:cubicBezTo>
                <a:cubicBezTo>
                  <a:pt x="67" y="460"/>
                  <a:pt x="23" y="385"/>
                  <a:pt x="0" y="394"/>
                </a:cubicBezTo>
                <a:close/>
                <a:moveTo>
                  <a:pt x="369" y="323"/>
                </a:moveTo>
                <a:cubicBezTo>
                  <a:pt x="371" y="434"/>
                  <a:pt x="397" y="388"/>
                  <a:pt x="465" y="346"/>
                </a:cubicBezTo>
                <a:cubicBezTo>
                  <a:pt x="594" y="268"/>
                  <a:pt x="953" y="213"/>
                  <a:pt x="1071" y="60"/>
                </a:cubicBezTo>
                <a:cubicBezTo>
                  <a:pt x="1118" y="0"/>
                  <a:pt x="991" y="12"/>
                  <a:pt x="964" y="20"/>
                </a:cubicBezTo>
                <a:cubicBezTo>
                  <a:pt x="781" y="74"/>
                  <a:pt x="455" y="84"/>
                  <a:pt x="413" y="118"/>
                </a:cubicBezTo>
                <a:cubicBezTo>
                  <a:pt x="385" y="140"/>
                  <a:pt x="370" y="194"/>
                  <a:pt x="341" y="215"/>
                </a:cubicBezTo>
                <a:cubicBezTo>
                  <a:pt x="410" y="249"/>
                  <a:pt x="403" y="267"/>
                  <a:pt x="369" y="3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3" name="꙱ Dominican Republic (DO) (H)">
            <a:extLst>
              <a:ext uri="{FF2B5EF4-FFF2-40B4-BE49-F238E27FC236}">
                <a16:creationId xmlns:a16="http://schemas.microsoft.com/office/drawing/2014/main" id="{923FA970-F524-45FE-B2D4-4280EDE5D311}"/>
              </a:ext>
            </a:extLst>
          </p:cNvPr>
          <p:cNvSpPr>
            <a:spLocks noEditPoints="1"/>
          </p:cNvSpPr>
          <p:nvPr/>
        </p:nvSpPr>
        <p:spPr bwMode="auto">
          <a:xfrm>
            <a:off x="2550607" y="1789294"/>
            <a:ext cx="97995" cy="71703"/>
          </a:xfrm>
          <a:custGeom>
            <a:avLst/>
            <a:gdLst>
              <a:gd name="T0" fmla="*/ 48 w 1190"/>
              <a:gd name="T1" fmla="*/ 706 h 861"/>
              <a:gd name="T2" fmla="*/ 58 w 1190"/>
              <a:gd name="T3" fmla="*/ 598 h 861"/>
              <a:gd name="T4" fmla="*/ 0 w 1190"/>
              <a:gd name="T5" fmla="*/ 505 h 861"/>
              <a:gd name="T6" fmla="*/ 87 w 1190"/>
              <a:gd name="T7" fmla="*/ 398 h 861"/>
              <a:gd name="T8" fmla="*/ 120 w 1190"/>
              <a:gd name="T9" fmla="*/ 272 h 861"/>
              <a:gd name="T10" fmla="*/ 130 w 1190"/>
              <a:gd name="T11" fmla="*/ 190 h 861"/>
              <a:gd name="T12" fmla="*/ 125 w 1190"/>
              <a:gd name="T13" fmla="*/ 80 h 861"/>
              <a:gd name="T14" fmla="*/ 298 w 1190"/>
              <a:gd name="T15" fmla="*/ 56 h 861"/>
              <a:gd name="T16" fmla="*/ 421 w 1190"/>
              <a:gd name="T17" fmla="*/ 53 h 861"/>
              <a:gd name="T18" fmla="*/ 542 w 1190"/>
              <a:gd name="T19" fmla="*/ 97 h 861"/>
              <a:gd name="T20" fmla="*/ 639 w 1190"/>
              <a:gd name="T21" fmla="*/ 134 h 861"/>
              <a:gd name="T22" fmla="*/ 693 w 1190"/>
              <a:gd name="T23" fmla="*/ 175 h 861"/>
              <a:gd name="T24" fmla="*/ 909 w 1190"/>
              <a:gd name="T25" fmla="*/ 255 h 861"/>
              <a:gd name="T26" fmla="*/ 827 w 1190"/>
              <a:gd name="T27" fmla="*/ 289 h 861"/>
              <a:gd name="T28" fmla="*/ 783 w 1190"/>
              <a:gd name="T29" fmla="*/ 326 h 861"/>
              <a:gd name="T30" fmla="*/ 944 w 1190"/>
              <a:gd name="T31" fmla="*/ 365 h 861"/>
              <a:gd name="T32" fmla="*/ 1103 w 1190"/>
              <a:gd name="T33" fmla="*/ 462 h 861"/>
              <a:gd name="T34" fmla="*/ 1035 w 1190"/>
              <a:gd name="T35" fmla="*/ 614 h 861"/>
              <a:gd name="T36" fmla="*/ 969 w 1190"/>
              <a:gd name="T37" fmla="*/ 590 h 861"/>
              <a:gd name="T38" fmla="*/ 889 w 1190"/>
              <a:gd name="T39" fmla="*/ 575 h 861"/>
              <a:gd name="T40" fmla="*/ 825 w 1190"/>
              <a:gd name="T41" fmla="*/ 561 h 861"/>
              <a:gd name="T42" fmla="*/ 751 w 1190"/>
              <a:gd name="T43" fmla="*/ 568 h 861"/>
              <a:gd name="T44" fmla="*/ 537 w 1190"/>
              <a:gd name="T45" fmla="*/ 640 h 861"/>
              <a:gd name="T46" fmla="*/ 404 w 1190"/>
              <a:gd name="T47" fmla="*/ 564 h 861"/>
              <a:gd name="T48" fmla="*/ 328 w 1190"/>
              <a:gd name="T49" fmla="*/ 619 h 861"/>
              <a:gd name="T50" fmla="*/ 272 w 1190"/>
              <a:gd name="T51" fmla="*/ 634 h 861"/>
              <a:gd name="T52" fmla="*/ 140 w 1190"/>
              <a:gd name="T53" fmla="*/ 861 h 861"/>
              <a:gd name="T54" fmla="*/ 86 w 1190"/>
              <a:gd name="T55" fmla="*/ 790 h 861"/>
              <a:gd name="T56" fmla="*/ 48 w 1190"/>
              <a:gd name="T57" fmla="*/ 706 h 861"/>
              <a:gd name="T58" fmla="*/ 1042 w 1190"/>
              <a:gd name="T59" fmla="*/ 683 h 861"/>
              <a:gd name="T60" fmla="*/ 983 w 1190"/>
              <a:gd name="T61" fmla="*/ 662 h 861"/>
              <a:gd name="T62" fmla="*/ 1042 w 1190"/>
              <a:gd name="T63" fmla="*/ 68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90" h="861">
                <a:moveTo>
                  <a:pt x="48" y="706"/>
                </a:moveTo>
                <a:cubicBezTo>
                  <a:pt x="61" y="679"/>
                  <a:pt x="76" y="627"/>
                  <a:pt x="58" y="598"/>
                </a:cubicBezTo>
                <a:cubicBezTo>
                  <a:pt x="43" y="574"/>
                  <a:pt x="17" y="534"/>
                  <a:pt x="0" y="505"/>
                </a:cubicBezTo>
                <a:cubicBezTo>
                  <a:pt x="40" y="507"/>
                  <a:pt x="132" y="443"/>
                  <a:pt x="87" y="398"/>
                </a:cubicBezTo>
                <a:cubicBezTo>
                  <a:pt x="44" y="355"/>
                  <a:pt x="172" y="330"/>
                  <a:pt x="120" y="272"/>
                </a:cubicBezTo>
                <a:cubicBezTo>
                  <a:pt x="101" y="255"/>
                  <a:pt x="123" y="226"/>
                  <a:pt x="130" y="190"/>
                </a:cubicBezTo>
                <a:cubicBezTo>
                  <a:pt x="139" y="143"/>
                  <a:pt x="107" y="115"/>
                  <a:pt x="125" y="80"/>
                </a:cubicBezTo>
                <a:cubicBezTo>
                  <a:pt x="166" y="0"/>
                  <a:pt x="248" y="76"/>
                  <a:pt x="298" y="56"/>
                </a:cubicBezTo>
                <a:cubicBezTo>
                  <a:pt x="339" y="40"/>
                  <a:pt x="380" y="31"/>
                  <a:pt x="421" y="53"/>
                </a:cubicBezTo>
                <a:cubicBezTo>
                  <a:pt x="462" y="74"/>
                  <a:pt x="503" y="78"/>
                  <a:pt x="542" y="97"/>
                </a:cubicBezTo>
                <a:cubicBezTo>
                  <a:pt x="578" y="115"/>
                  <a:pt x="597" y="133"/>
                  <a:pt x="639" y="134"/>
                </a:cubicBezTo>
                <a:cubicBezTo>
                  <a:pt x="681" y="135"/>
                  <a:pt x="688" y="126"/>
                  <a:pt x="693" y="175"/>
                </a:cubicBezTo>
                <a:cubicBezTo>
                  <a:pt x="710" y="342"/>
                  <a:pt x="846" y="204"/>
                  <a:pt x="909" y="255"/>
                </a:cubicBezTo>
                <a:cubicBezTo>
                  <a:pt x="897" y="295"/>
                  <a:pt x="861" y="295"/>
                  <a:pt x="827" y="289"/>
                </a:cubicBezTo>
                <a:cubicBezTo>
                  <a:pt x="793" y="284"/>
                  <a:pt x="719" y="308"/>
                  <a:pt x="783" y="326"/>
                </a:cubicBezTo>
                <a:cubicBezTo>
                  <a:pt x="810" y="334"/>
                  <a:pt x="920" y="376"/>
                  <a:pt x="944" y="365"/>
                </a:cubicBezTo>
                <a:cubicBezTo>
                  <a:pt x="1015" y="332"/>
                  <a:pt x="1058" y="422"/>
                  <a:pt x="1103" y="462"/>
                </a:cubicBezTo>
                <a:cubicBezTo>
                  <a:pt x="1190" y="542"/>
                  <a:pt x="1052" y="581"/>
                  <a:pt x="1035" y="614"/>
                </a:cubicBezTo>
                <a:cubicBezTo>
                  <a:pt x="1006" y="670"/>
                  <a:pt x="994" y="615"/>
                  <a:pt x="969" y="590"/>
                </a:cubicBezTo>
                <a:cubicBezTo>
                  <a:pt x="945" y="566"/>
                  <a:pt x="919" y="582"/>
                  <a:pt x="889" y="575"/>
                </a:cubicBezTo>
                <a:cubicBezTo>
                  <a:pt x="868" y="568"/>
                  <a:pt x="847" y="563"/>
                  <a:pt x="825" y="561"/>
                </a:cubicBezTo>
                <a:cubicBezTo>
                  <a:pt x="800" y="561"/>
                  <a:pt x="776" y="583"/>
                  <a:pt x="751" y="568"/>
                </a:cubicBezTo>
                <a:cubicBezTo>
                  <a:pt x="645" y="502"/>
                  <a:pt x="618" y="625"/>
                  <a:pt x="537" y="640"/>
                </a:cubicBezTo>
                <a:cubicBezTo>
                  <a:pt x="357" y="673"/>
                  <a:pt x="464" y="592"/>
                  <a:pt x="404" y="564"/>
                </a:cubicBezTo>
                <a:cubicBezTo>
                  <a:pt x="389" y="598"/>
                  <a:pt x="350" y="594"/>
                  <a:pt x="328" y="619"/>
                </a:cubicBezTo>
                <a:cubicBezTo>
                  <a:pt x="309" y="640"/>
                  <a:pt x="281" y="607"/>
                  <a:pt x="272" y="634"/>
                </a:cubicBezTo>
                <a:cubicBezTo>
                  <a:pt x="241" y="725"/>
                  <a:pt x="202" y="786"/>
                  <a:pt x="140" y="861"/>
                </a:cubicBezTo>
                <a:cubicBezTo>
                  <a:pt x="127" y="833"/>
                  <a:pt x="93" y="820"/>
                  <a:pt x="86" y="790"/>
                </a:cubicBezTo>
                <a:cubicBezTo>
                  <a:pt x="80" y="760"/>
                  <a:pt x="77" y="724"/>
                  <a:pt x="48" y="706"/>
                </a:cubicBezTo>
                <a:close/>
                <a:moveTo>
                  <a:pt x="1042" y="683"/>
                </a:moveTo>
                <a:cubicBezTo>
                  <a:pt x="1021" y="680"/>
                  <a:pt x="1001" y="673"/>
                  <a:pt x="983" y="662"/>
                </a:cubicBezTo>
                <a:cubicBezTo>
                  <a:pt x="1003" y="657"/>
                  <a:pt x="1036" y="656"/>
                  <a:pt x="1042" y="68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4" name="꙱ Dominica (Commonwealth of Dominica) (DM) (H)">
            <a:extLst>
              <a:ext uri="{FF2B5EF4-FFF2-40B4-BE49-F238E27FC236}">
                <a16:creationId xmlns:a16="http://schemas.microsoft.com/office/drawing/2014/main" id="{936EE1AE-87B1-4EC2-AE63-EE4C19643D06}"/>
              </a:ext>
            </a:extLst>
          </p:cNvPr>
          <p:cNvSpPr>
            <a:spLocks/>
          </p:cNvSpPr>
          <p:nvPr/>
        </p:nvSpPr>
        <p:spPr bwMode="auto">
          <a:xfrm>
            <a:off x="2809935" y="1919555"/>
            <a:ext cx="9560" cy="11951"/>
          </a:xfrm>
          <a:custGeom>
            <a:avLst/>
            <a:gdLst>
              <a:gd name="T0" fmla="*/ 45 w 119"/>
              <a:gd name="T1" fmla="*/ 152 h 152"/>
              <a:gd name="T2" fmla="*/ 24 w 119"/>
              <a:gd name="T3" fmla="*/ 0 h 152"/>
              <a:gd name="T4" fmla="*/ 45 w 119"/>
              <a:gd name="T5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9" h="152">
                <a:moveTo>
                  <a:pt x="45" y="152"/>
                </a:moveTo>
                <a:cubicBezTo>
                  <a:pt x="40" y="105"/>
                  <a:pt x="0" y="48"/>
                  <a:pt x="24" y="0"/>
                </a:cubicBezTo>
                <a:cubicBezTo>
                  <a:pt x="87" y="16"/>
                  <a:pt x="119" y="129"/>
                  <a:pt x="45" y="15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5" name="꙱ Djibouti (Republic of Djibouti) (DJ) (H)">
            <a:extLst>
              <a:ext uri="{FF2B5EF4-FFF2-40B4-BE49-F238E27FC236}">
                <a16:creationId xmlns:a16="http://schemas.microsoft.com/office/drawing/2014/main" id="{93F5229A-0E24-4827-BD19-5D22E2A82044}"/>
              </a:ext>
            </a:extLst>
          </p:cNvPr>
          <p:cNvSpPr>
            <a:spLocks/>
          </p:cNvSpPr>
          <p:nvPr/>
        </p:nvSpPr>
        <p:spPr bwMode="auto">
          <a:xfrm>
            <a:off x="5470129" y="2004404"/>
            <a:ext cx="45412" cy="52582"/>
          </a:xfrm>
          <a:custGeom>
            <a:avLst/>
            <a:gdLst>
              <a:gd name="T0" fmla="*/ 418 w 561"/>
              <a:gd name="T1" fmla="*/ 0 h 633"/>
              <a:gd name="T2" fmla="*/ 505 w 561"/>
              <a:gd name="T3" fmla="*/ 244 h 633"/>
              <a:gd name="T4" fmla="*/ 345 w 561"/>
              <a:gd name="T5" fmla="*/ 338 h 633"/>
              <a:gd name="T6" fmla="*/ 245 w 561"/>
              <a:gd name="T7" fmla="*/ 415 h 633"/>
              <a:gd name="T8" fmla="*/ 423 w 561"/>
              <a:gd name="T9" fmla="*/ 406 h 633"/>
              <a:gd name="T10" fmla="*/ 460 w 561"/>
              <a:gd name="T11" fmla="*/ 445 h 633"/>
              <a:gd name="T12" fmla="*/ 369 w 561"/>
              <a:gd name="T13" fmla="*/ 600 h 633"/>
              <a:gd name="T14" fmla="*/ 370 w 561"/>
              <a:gd name="T15" fmla="*/ 595 h 633"/>
              <a:gd name="T16" fmla="*/ 272 w 561"/>
              <a:gd name="T17" fmla="*/ 580 h 633"/>
              <a:gd name="T18" fmla="*/ 100 w 561"/>
              <a:gd name="T19" fmla="*/ 626 h 633"/>
              <a:gd name="T20" fmla="*/ 20 w 561"/>
              <a:gd name="T21" fmla="*/ 483 h 633"/>
              <a:gd name="T22" fmla="*/ 149 w 561"/>
              <a:gd name="T23" fmla="*/ 173 h 633"/>
              <a:gd name="T24" fmla="*/ 172 w 561"/>
              <a:gd name="T25" fmla="*/ 117 h 633"/>
              <a:gd name="T26" fmla="*/ 295 w 561"/>
              <a:gd name="T27" fmla="*/ 109 h 633"/>
              <a:gd name="T28" fmla="*/ 338 w 561"/>
              <a:gd name="T29" fmla="*/ 51 h 633"/>
              <a:gd name="T30" fmla="*/ 418 w 561"/>
              <a:gd name="T31" fmla="*/ 0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61" h="633">
                <a:moveTo>
                  <a:pt x="418" y="0"/>
                </a:moveTo>
                <a:cubicBezTo>
                  <a:pt x="445" y="60"/>
                  <a:pt x="561" y="173"/>
                  <a:pt x="505" y="244"/>
                </a:cubicBezTo>
                <a:cubicBezTo>
                  <a:pt x="477" y="280"/>
                  <a:pt x="387" y="321"/>
                  <a:pt x="345" y="338"/>
                </a:cubicBezTo>
                <a:cubicBezTo>
                  <a:pt x="301" y="355"/>
                  <a:pt x="295" y="407"/>
                  <a:pt x="245" y="415"/>
                </a:cubicBezTo>
                <a:cubicBezTo>
                  <a:pt x="278" y="457"/>
                  <a:pt x="376" y="388"/>
                  <a:pt x="423" y="406"/>
                </a:cubicBezTo>
                <a:cubicBezTo>
                  <a:pt x="448" y="416"/>
                  <a:pt x="458" y="429"/>
                  <a:pt x="460" y="445"/>
                </a:cubicBezTo>
                <a:cubicBezTo>
                  <a:pt x="438" y="499"/>
                  <a:pt x="401" y="549"/>
                  <a:pt x="369" y="600"/>
                </a:cubicBezTo>
                <a:cubicBezTo>
                  <a:pt x="369" y="599"/>
                  <a:pt x="370" y="597"/>
                  <a:pt x="370" y="595"/>
                </a:cubicBezTo>
                <a:cubicBezTo>
                  <a:pt x="330" y="608"/>
                  <a:pt x="313" y="573"/>
                  <a:pt x="272" y="580"/>
                </a:cubicBezTo>
                <a:cubicBezTo>
                  <a:pt x="222" y="590"/>
                  <a:pt x="162" y="622"/>
                  <a:pt x="100" y="626"/>
                </a:cubicBezTo>
                <a:cubicBezTo>
                  <a:pt x="3" y="633"/>
                  <a:pt x="30" y="550"/>
                  <a:pt x="20" y="483"/>
                </a:cubicBezTo>
                <a:cubicBezTo>
                  <a:pt x="0" y="347"/>
                  <a:pt x="86" y="284"/>
                  <a:pt x="149" y="173"/>
                </a:cubicBezTo>
                <a:cubicBezTo>
                  <a:pt x="161" y="152"/>
                  <a:pt x="168" y="134"/>
                  <a:pt x="172" y="117"/>
                </a:cubicBezTo>
                <a:cubicBezTo>
                  <a:pt x="212" y="54"/>
                  <a:pt x="235" y="93"/>
                  <a:pt x="295" y="109"/>
                </a:cubicBezTo>
                <a:cubicBezTo>
                  <a:pt x="327" y="118"/>
                  <a:pt x="325" y="68"/>
                  <a:pt x="338" y="51"/>
                </a:cubicBezTo>
                <a:cubicBezTo>
                  <a:pt x="357" y="25"/>
                  <a:pt x="391" y="15"/>
                  <a:pt x="418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6" name="꙱ Denmark (Kingdom of Denmark) (DK) (H)">
            <a:extLst>
              <a:ext uri="{FF2B5EF4-FFF2-40B4-BE49-F238E27FC236}">
                <a16:creationId xmlns:a16="http://schemas.microsoft.com/office/drawing/2014/main" id="{1008C9CB-2746-40FA-B0EE-FF826D9C4CE5}"/>
              </a:ext>
            </a:extLst>
          </p:cNvPr>
          <p:cNvSpPr>
            <a:spLocks noEditPoints="1"/>
          </p:cNvSpPr>
          <p:nvPr/>
        </p:nvSpPr>
        <p:spPr bwMode="auto">
          <a:xfrm>
            <a:off x="4607299" y="697013"/>
            <a:ext cx="155357" cy="88434"/>
          </a:xfrm>
          <a:custGeom>
            <a:avLst/>
            <a:gdLst>
              <a:gd name="T0" fmla="*/ 512 w 1891"/>
              <a:gd name="T1" fmla="*/ 962 h 1080"/>
              <a:gd name="T2" fmla="*/ 100 w 1891"/>
              <a:gd name="T3" fmla="*/ 356 h 1080"/>
              <a:gd name="T4" fmla="*/ 343 w 1891"/>
              <a:gd name="T5" fmla="*/ 197 h 1080"/>
              <a:gd name="T6" fmla="*/ 664 w 1891"/>
              <a:gd name="T7" fmla="*/ 0 h 1080"/>
              <a:gd name="T8" fmla="*/ 485 w 1891"/>
              <a:gd name="T9" fmla="*/ 223 h 1080"/>
              <a:gd name="T10" fmla="*/ 159 w 1891"/>
              <a:gd name="T11" fmla="*/ 276 h 1080"/>
              <a:gd name="T12" fmla="*/ 135 w 1891"/>
              <a:gd name="T13" fmla="*/ 386 h 1080"/>
              <a:gd name="T14" fmla="*/ 1824 w 1891"/>
              <a:gd name="T15" fmla="*/ 852 h 1080"/>
              <a:gd name="T16" fmla="*/ 1824 w 1891"/>
              <a:gd name="T17" fmla="*/ 852 h 1080"/>
              <a:gd name="T18" fmla="*/ 1204 w 1891"/>
              <a:gd name="T19" fmla="*/ 700 h 1080"/>
              <a:gd name="T20" fmla="*/ 1085 w 1891"/>
              <a:gd name="T21" fmla="*/ 920 h 1080"/>
              <a:gd name="T22" fmla="*/ 1175 w 1891"/>
              <a:gd name="T23" fmla="*/ 914 h 1080"/>
              <a:gd name="T24" fmla="*/ 770 w 1891"/>
              <a:gd name="T25" fmla="*/ 986 h 1080"/>
              <a:gd name="T26" fmla="*/ 1020 w 1891"/>
              <a:gd name="T27" fmla="*/ 1060 h 1080"/>
              <a:gd name="T28" fmla="*/ 1014 w 1891"/>
              <a:gd name="T29" fmla="*/ 917 h 1080"/>
              <a:gd name="T30" fmla="*/ 1129 w 1891"/>
              <a:gd name="T31" fmla="*/ 834 h 1080"/>
              <a:gd name="T32" fmla="*/ 1165 w 1891"/>
              <a:gd name="T33" fmla="*/ 696 h 1080"/>
              <a:gd name="T34" fmla="*/ 1011 w 1891"/>
              <a:gd name="T35" fmla="*/ 582 h 1080"/>
              <a:gd name="T36" fmla="*/ 1032 w 1891"/>
              <a:gd name="T37" fmla="*/ 614 h 1080"/>
              <a:gd name="T38" fmla="*/ 966 w 1891"/>
              <a:gd name="T39" fmla="*/ 609 h 1080"/>
              <a:gd name="T40" fmla="*/ 750 w 1891"/>
              <a:gd name="T41" fmla="*/ 671 h 1080"/>
              <a:gd name="T42" fmla="*/ 849 w 1891"/>
              <a:gd name="T43" fmla="*/ 848 h 1080"/>
              <a:gd name="T44" fmla="*/ 943 w 1891"/>
              <a:gd name="T45" fmla="*/ 891 h 1080"/>
              <a:gd name="T46" fmla="*/ 970 w 1891"/>
              <a:gd name="T47" fmla="*/ 929 h 1080"/>
              <a:gd name="T48" fmla="*/ 921 w 1891"/>
              <a:gd name="T49" fmla="*/ 970 h 1080"/>
              <a:gd name="T50" fmla="*/ 803 w 1891"/>
              <a:gd name="T51" fmla="*/ 977 h 1080"/>
              <a:gd name="T52" fmla="*/ 765 w 1891"/>
              <a:gd name="T53" fmla="*/ 172 h 1080"/>
              <a:gd name="T54" fmla="*/ 735 w 1891"/>
              <a:gd name="T55" fmla="*/ 163 h 1080"/>
              <a:gd name="T56" fmla="*/ 699 w 1891"/>
              <a:gd name="T57" fmla="*/ 938 h 1080"/>
              <a:gd name="T58" fmla="*/ 741 w 1891"/>
              <a:gd name="T59" fmla="*/ 885 h 1080"/>
              <a:gd name="T60" fmla="*/ 685 w 1891"/>
              <a:gd name="T61" fmla="*/ 617 h 1080"/>
              <a:gd name="T62" fmla="*/ 646 w 1891"/>
              <a:gd name="T63" fmla="*/ 647 h 1080"/>
              <a:gd name="T64" fmla="*/ 643 w 1891"/>
              <a:gd name="T65" fmla="*/ 917 h 1080"/>
              <a:gd name="T66" fmla="*/ 643 w 1891"/>
              <a:gd name="T67" fmla="*/ 917 h 1080"/>
              <a:gd name="T68" fmla="*/ 560 w 1891"/>
              <a:gd name="T69" fmla="*/ 923 h 1080"/>
              <a:gd name="T70" fmla="*/ 435 w 1891"/>
              <a:gd name="T71" fmla="*/ 745 h 1080"/>
              <a:gd name="T72" fmla="*/ 548 w 1891"/>
              <a:gd name="T73" fmla="*/ 880 h 1080"/>
              <a:gd name="T74" fmla="*/ 666 w 1891"/>
              <a:gd name="T75" fmla="*/ 760 h 1080"/>
              <a:gd name="T76" fmla="*/ 670 w 1891"/>
              <a:gd name="T77" fmla="*/ 709 h 1080"/>
              <a:gd name="T78" fmla="*/ 435 w 1891"/>
              <a:gd name="T79" fmla="*/ 745 h 1080"/>
              <a:gd name="T80" fmla="*/ 221 w 1891"/>
              <a:gd name="T81" fmla="*/ 261 h 1080"/>
              <a:gd name="T82" fmla="*/ 132 w 1891"/>
              <a:gd name="T83" fmla="*/ 332 h 1080"/>
              <a:gd name="T84" fmla="*/ 28 w 1891"/>
              <a:gd name="T85" fmla="*/ 386 h 1080"/>
              <a:gd name="T86" fmla="*/ 135 w 1891"/>
              <a:gd name="T87" fmla="*/ 389 h 1080"/>
              <a:gd name="T88" fmla="*/ 266 w 1891"/>
              <a:gd name="T89" fmla="*/ 368 h 1080"/>
              <a:gd name="T90" fmla="*/ 302 w 1891"/>
              <a:gd name="T91" fmla="*/ 353 h 1080"/>
              <a:gd name="T92" fmla="*/ 550 w 1891"/>
              <a:gd name="T93" fmla="*/ 243 h 1080"/>
              <a:gd name="T94" fmla="*/ 480 w 1891"/>
              <a:gd name="T95" fmla="*/ 365 h 1080"/>
              <a:gd name="T96" fmla="*/ 560 w 1891"/>
              <a:gd name="T97" fmla="*/ 424 h 1080"/>
              <a:gd name="T98" fmla="*/ 698 w 1891"/>
              <a:gd name="T99" fmla="*/ 518 h 1080"/>
              <a:gd name="T100" fmla="*/ 637 w 1891"/>
              <a:gd name="T101" fmla="*/ 496 h 1080"/>
              <a:gd name="T102" fmla="*/ 480 w 1891"/>
              <a:gd name="T103" fmla="*/ 629 h 1080"/>
              <a:gd name="T104" fmla="*/ 402 w 1891"/>
              <a:gd name="T105" fmla="*/ 683 h 1080"/>
              <a:gd name="T106" fmla="*/ 428 w 1891"/>
              <a:gd name="T107" fmla="*/ 808 h 1080"/>
              <a:gd name="T108" fmla="*/ 444 w 1891"/>
              <a:gd name="T109" fmla="*/ 971 h 1080"/>
              <a:gd name="T110" fmla="*/ 198 w 1891"/>
              <a:gd name="T111" fmla="*/ 945 h 1080"/>
              <a:gd name="T112" fmla="*/ 109 w 1891"/>
              <a:gd name="T113" fmla="*/ 858 h 1080"/>
              <a:gd name="T114" fmla="*/ 26 w 1891"/>
              <a:gd name="T115" fmla="*/ 695 h 1080"/>
              <a:gd name="T116" fmla="*/ 91 w 1891"/>
              <a:gd name="T117" fmla="*/ 614 h 1080"/>
              <a:gd name="T118" fmla="*/ 28 w 1891"/>
              <a:gd name="T119" fmla="*/ 386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1" h="1080">
                <a:moveTo>
                  <a:pt x="432" y="902"/>
                </a:moveTo>
                <a:cubicBezTo>
                  <a:pt x="453" y="916"/>
                  <a:pt x="472" y="989"/>
                  <a:pt x="512" y="962"/>
                </a:cubicBezTo>
                <a:cubicBezTo>
                  <a:pt x="554" y="934"/>
                  <a:pt x="461" y="885"/>
                  <a:pt x="432" y="902"/>
                </a:cubicBezTo>
                <a:close/>
                <a:moveTo>
                  <a:pt x="100" y="356"/>
                </a:moveTo>
                <a:cubicBezTo>
                  <a:pt x="39" y="318"/>
                  <a:pt x="91" y="252"/>
                  <a:pt x="130" y="223"/>
                </a:cubicBezTo>
                <a:cubicBezTo>
                  <a:pt x="186" y="182"/>
                  <a:pt x="278" y="203"/>
                  <a:pt x="343" y="197"/>
                </a:cubicBezTo>
                <a:cubicBezTo>
                  <a:pt x="400" y="191"/>
                  <a:pt x="430" y="130"/>
                  <a:pt x="463" y="91"/>
                </a:cubicBezTo>
                <a:cubicBezTo>
                  <a:pt x="500" y="47"/>
                  <a:pt x="608" y="18"/>
                  <a:pt x="664" y="0"/>
                </a:cubicBezTo>
                <a:cubicBezTo>
                  <a:pt x="597" y="59"/>
                  <a:pt x="676" y="99"/>
                  <a:pt x="641" y="167"/>
                </a:cubicBezTo>
                <a:cubicBezTo>
                  <a:pt x="602" y="243"/>
                  <a:pt x="561" y="246"/>
                  <a:pt x="485" y="223"/>
                </a:cubicBezTo>
                <a:cubicBezTo>
                  <a:pt x="448" y="211"/>
                  <a:pt x="416" y="219"/>
                  <a:pt x="379" y="229"/>
                </a:cubicBezTo>
                <a:cubicBezTo>
                  <a:pt x="348" y="237"/>
                  <a:pt x="215" y="211"/>
                  <a:pt x="159" y="276"/>
                </a:cubicBezTo>
                <a:cubicBezTo>
                  <a:pt x="144" y="295"/>
                  <a:pt x="132" y="347"/>
                  <a:pt x="100" y="350"/>
                </a:cubicBezTo>
                <a:cubicBezTo>
                  <a:pt x="129" y="349"/>
                  <a:pt x="140" y="360"/>
                  <a:pt x="135" y="386"/>
                </a:cubicBezTo>
                <a:cubicBezTo>
                  <a:pt x="123" y="377"/>
                  <a:pt x="111" y="367"/>
                  <a:pt x="100" y="356"/>
                </a:cubicBezTo>
                <a:close/>
                <a:moveTo>
                  <a:pt x="1824" y="852"/>
                </a:moveTo>
                <a:cubicBezTo>
                  <a:pt x="1785" y="820"/>
                  <a:pt x="1716" y="856"/>
                  <a:pt x="1765" y="892"/>
                </a:cubicBezTo>
                <a:cubicBezTo>
                  <a:pt x="1843" y="951"/>
                  <a:pt x="1891" y="859"/>
                  <a:pt x="1824" y="852"/>
                </a:cubicBezTo>
                <a:close/>
                <a:moveTo>
                  <a:pt x="1171" y="706"/>
                </a:moveTo>
                <a:cubicBezTo>
                  <a:pt x="1185" y="740"/>
                  <a:pt x="1196" y="738"/>
                  <a:pt x="1204" y="700"/>
                </a:cubicBezTo>
                <a:cubicBezTo>
                  <a:pt x="1193" y="702"/>
                  <a:pt x="1182" y="704"/>
                  <a:pt x="1171" y="706"/>
                </a:cubicBezTo>
                <a:close/>
                <a:moveTo>
                  <a:pt x="1085" y="920"/>
                </a:moveTo>
                <a:cubicBezTo>
                  <a:pt x="1082" y="932"/>
                  <a:pt x="1079" y="944"/>
                  <a:pt x="1076" y="956"/>
                </a:cubicBezTo>
                <a:cubicBezTo>
                  <a:pt x="1088" y="952"/>
                  <a:pt x="1185" y="932"/>
                  <a:pt x="1175" y="914"/>
                </a:cubicBezTo>
                <a:cubicBezTo>
                  <a:pt x="1164" y="895"/>
                  <a:pt x="1102" y="919"/>
                  <a:pt x="1085" y="920"/>
                </a:cubicBezTo>
                <a:close/>
                <a:moveTo>
                  <a:pt x="770" y="986"/>
                </a:moveTo>
                <a:cubicBezTo>
                  <a:pt x="809" y="1013"/>
                  <a:pt x="958" y="1080"/>
                  <a:pt x="999" y="1017"/>
                </a:cubicBezTo>
                <a:cubicBezTo>
                  <a:pt x="1007" y="1036"/>
                  <a:pt x="1015" y="1052"/>
                  <a:pt x="1020" y="1060"/>
                </a:cubicBezTo>
                <a:cubicBezTo>
                  <a:pt x="1028" y="1037"/>
                  <a:pt x="1069" y="993"/>
                  <a:pt x="1069" y="973"/>
                </a:cubicBezTo>
                <a:cubicBezTo>
                  <a:pt x="1068" y="947"/>
                  <a:pt x="1023" y="940"/>
                  <a:pt x="1014" y="917"/>
                </a:cubicBezTo>
                <a:cubicBezTo>
                  <a:pt x="1037" y="926"/>
                  <a:pt x="1059" y="926"/>
                  <a:pt x="1082" y="917"/>
                </a:cubicBezTo>
                <a:cubicBezTo>
                  <a:pt x="1047" y="868"/>
                  <a:pt x="1087" y="849"/>
                  <a:pt x="1129" y="834"/>
                </a:cubicBezTo>
                <a:cubicBezTo>
                  <a:pt x="1180" y="815"/>
                  <a:pt x="1124" y="789"/>
                  <a:pt x="1105" y="770"/>
                </a:cubicBezTo>
                <a:cubicBezTo>
                  <a:pt x="1065" y="730"/>
                  <a:pt x="1143" y="711"/>
                  <a:pt x="1165" y="696"/>
                </a:cubicBezTo>
                <a:cubicBezTo>
                  <a:pt x="1217" y="660"/>
                  <a:pt x="1145" y="604"/>
                  <a:pt x="1192" y="570"/>
                </a:cubicBezTo>
                <a:cubicBezTo>
                  <a:pt x="1135" y="513"/>
                  <a:pt x="1071" y="558"/>
                  <a:pt x="1011" y="582"/>
                </a:cubicBezTo>
                <a:cubicBezTo>
                  <a:pt x="1055" y="599"/>
                  <a:pt x="1080" y="694"/>
                  <a:pt x="1014" y="698"/>
                </a:cubicBezTo>
                <a:cubicBezTo>
                  <a:pt x="1031" y="673"/>
                  <a:pt x="1048" y="645"/>
                  <a:pt x="1032" y="614"/>
                </a:cubicBezTo>
                <a:cubicBezTo>
                  <a:pt x="1020" y="623"/>
                  <a:pt x="987" y="700"/>
                  <a:pt x="970" y="689"/>
                </a:cubicBezTo>
                <a:cubicBezTo>
                  <a:pt x="942" y="672"/>
                  <a:pt x="951" y="611"/>
                  <a:pt x="966" y="609"/>
                </a:cubicBezTo>
                <a:cubicBezTo>
                  <a:pt x="942" y="589"/>
                  <a:pt x="899" y="591"/>
                  <a:pt x="871" y="597"/>
                </a:cubicBezTo>
                <a:cubicBezTo>
                  <a:pt x="931" y="587"/>
                  <a:pt x="898" y="679"/>
                  <a:pt x="750" y="671"/>
                </a:cubicBezTo>
                <a:cubicBezTo>
                  <a:pt x="769" y="692"/>
                  <a:pt x="881" y="793"/>
                  <a:pt x="797" y="798"/>
                </a:cubicBezTo>
                <a:cubicBezTo>
                  <a:pt x="825" y="808"/>
                  <a:pt x="828" y="837"/>
                  <a:pt x="849" y="848"/>
                </a:cubicBezTo>
                <a:cubicBezTo>
                  <a:pt x="868" y="858"/>
                  <a:pt x="901" y="849"/>
                  <a:pt x="922" y="848"/>
                </a:cubicBezTo>
                <a:cubicBezTo>
                  <a:pt x="980" y="843"/>
                  <a:pt x="995" y="901"/>
                  <a:pt x="943" y="891"/>
                </a:cubicBezTo>
                <a:cubicBezTo>
                  <a:pt x="956" y="896"/>
                  <a:pt x="998" y="906"/>
                  <a:pt x="1000" y="923"/>
                </a:cubicBezTo>
                <a:cubicBezTo>
                  <a:pt x="993" y="932"/>
                  <a:pt x="982" y="934"/>
                  <a:pt x="970" y="929"/>
                </a:cubicBezTo>
                <a:cubicBezTo>
                  <a:pt x="969" y="938"/>
                  <a:pt x="974" y="955"/>
                  <a:pt x="981" y="974"/>
                </a:cubicBezTo>
                <a:cubicBezTo>
                  <a:pt x="961" y="968"/>
                  <a:pt x="934" y="969"/>
                  <a:pt x="921" y="970"/>
                </a:cubicBezTo>
                <a:cubicBezTo>
                  <a:pt x="865" y="978"/>
                  <a:pt x="838" y="906"/>
                  <a:pt x="782" y="947"/>
                </a:cubicBezTo>
                <a:cubicBezTo>
                  <a:pt x="789" y="957"/>
                  <a:pt x="796" y="967"/>
                  <a:pt x="803" y="977"/>
                </a:cubicBezTo>
                <a:cubicBezTo>
                  <a:pt x="792" y="980"/>
                  <a:pt x="781" y="983"/>
                  <a:pt x="770" y="986"/>
                </a:cubicBezTo>
                <a:close/>
                <a:moveTo>
                  <a:pt x="765" y="172"/>
                </a:moveTo>
                <a:cubicBezTo>
                  <a:pt x="781" y="167"/>
                  <a:pt x="791" y="156"/>
                  <a:pt x="794" y="139"/>
                </a:cubicBezTo>
                <a:cubicBezTo>
                  <a:pt x="771" y="139"/>
                  <a:pt x="751" y="147"/>
                  <a:pt x="735" y="163"/>
                </a:cubicBezTo>
                <a:cubicBezTo>
                  <a:pt x="745" y="166"/>
                  <a:pt x="755" y="169"/>
                  <a:pt x="765" y="172"/>
                </a:cubicBezTo>
                <a:close/>
                <a:moveTo>
                  <a:pt x="699" y="938"/>
                </a:moveTo>
                <a:cubicBezTo>
                  <a:pt x="676" y="959"/>
                  <a:pt x="676" y="988"/>
                  <a:pt x="702" y="1006"/>
                </a:cubicBezTo>
                <a:cubicBezTo>
                  <a:pt x="716" y="970"/>
                  <a:pt x="759" y="927"/>
                  <a:pt x="741" y="885"/>
                </a:cubicBezTo>
                <a:cubicBezTo>
                  <a:pt x="732" y="907"/>
                  <a:pt x="719" y="925"/>
                  <a:pt x="699" y="938"/>
                </a:cubicBezTo>
                <a:close/>
                <a:moveTo>
                  <a:pt x="685" y="617"/>
                </a:moveTo>
                <a:cubicBezTo>
                  <a:pt x="667" y="614"/>
                  <a:pt x="659" y="603"/>
                  <a:pt x="649" y="588"/>
                </a:cubicBezTo>
                <a:cubicBezTo>
                  <a:pt x="659" y="609"/>
                  <a:pt x="665" y="628"/>
                  <a:pt x="646" y="647"/>
                </a:cubicBezTo>
                <a:cubicBezTo>
                  <a:pt x="670" y="653"/>
                  <a:pt x="684" y="641"/>
                  <a:pt x="685" y="617"/>
                </a:cubicBezTo>
                <a:close/>
                <a:moveTo>
                  <a:pt x="643" y="917"/>
                </a:moveTo>
                <a:cubicBezTo>
                  <a:pt x="655" y="920"/>
                  <a:pt x="667" y="923"/>
                  <a:pt x="678" y="926"/>
                </a:cubicBezTo>
                <a:cubicBezTo>
                  <a:pt x="680" y="892"/>
                  <a:pt x="662" y="901"/>
                  <a:pt x="643" y="917"/>
                </a:cubicBezTo>
                <a:close/>
                <a:moveTo>
                  <a:pt x="619" y="977"/>
                </a:moveTo>
                <a:cubicBezTo>
                  <a:pt x="623" y="945"/>
                  <a:pt x="581" y="934"/>
                  <a:pt x="560" y="923"/>
                </a:cubicBezTo>
                <a:cubicBezTo>
                  <a:pt x="578" y="943"/>
                  <a:pt x="598" y="961"/>
                  <a:pt x="619" y="977"/>
                </a:cubicBezTo>
                <a:close/>
                <a:moveTo>
                  <a:pt x="435" y="745"/>
                </a:moveTo>
                <a:cubicBezTo>
                  <a:pt x="436" y="795"/>
                  <a:pt x="502" y="827"/>
                  <a:pt x="512" y="876"/>
                </a:cubicBezTo>
                <a:cubicBezTo>
                  <a:pt x="512" y="832"/>
                  <a:pt x="541" y="854"/>
                  <a:pt x="548" y="880"/>
                </a:cubicBezTo>
                <a:cubicBezTo>
                  <a:pt x="555" y="901"/>
                  <a:pt x="644" y="904"/>
                  <a:pt x="659" y="901"/>
                </a:cubicBezTo>
                <a:cubicBezTo>
                  <a:pt x="737" y="888"/>
                  <a:pt x="748" y="777"/>
                  <a:pt x="666" y="760"/>
                </a:cubicBezTo>
                <a:cubicBezTo>
                  <a:pt x="677" y="754"/>
                  <a:pt x="686" y="748"/>
                  <a:pt x="696" y="742"/>
                </a:cubicBezTo>
                <a:cubicBezTo>
                  <a:pt x="689" y="730"/>
                  <a:pt x="681" y="719"/>
                  <a:pt x="670" y="709"/>
                </a:cubicBezTo>
                <a:cubicBezTo>
                  <a:pt x="672" y="739"/>
                  <a:pt x="651" y="767"/>
                  <a:pt x="619" y="763"/>
                </a:cubicBezTo>
                <a:cubicBezTo>
                  <a:pt x="678" y="698"/>
                  <a:pt x="459" y="744"/>
                  <a:pt x="435" y="745"/>
                </a:cubicBezTo>
                <a:close/>
                <a:moveTo>
                  <a:pt x="162" y="356"/>
                </a:moveTo>
                <a:cubicBezTo>
                  <a:pt x="204" y="346"/>
                  <a:pt x="231" y="303"/>
                  <a:pt x="221" y="261"/>
                </a:cubicBezTo>
                <a:cubicBezTo>
                  <a:pt x="205" y="272"/>
                  <a:pt x="188" y="280"/>
                  <a:pt x="169" y="286"/>
                </a:cubicBezTo>
                <a:cubicBezTo>
                  <a:pt x="151" y="291"/>
                  <a:pt x="155" y="324"/>
                  <a:pt x="132" y="332"/>
                </a:cubicBezTo>
                <a:cubicBezTo>
                  <a:pt x="141" y="341"/>
                  <a:pt x="151" y="349"/>
                  <a:pt x="162" y="356"/>
                </a:cubicBezTo>
                <a:close/>
                <a:moveTo>
                  <a:pt x="28" y="386"/>
                </a:moveTo>
                <a:cubicBezTo>
                  <a:pt x="32" y="376"/>
                  <a:pt x="36" y="366"/>
                  <a:pt x="40" y="356"/>
                </a:cubicBezTo>
                <a:cubicBezTo>
                  <a:pt x="57" y="375"/>
                  <a:pt x="109" y="406"/>
                  <a:pt x="135" y="389"/>
                </a:cubicBezTo>
                <a:cubicBezTo>
                  <a:pt x="147" y="439"/>
                  <a:pt x="180" y="421"/>
                  <a:pt x="188" y="384"/>
                </a:cubicBezTo>
                <a:cubicBezTo>
                  <a:pt x="208" y="298"/>
                  <a:pt x="331" y="337"/>
                  <a:pt x="266" y="368"/>
                </a:cubicBezTo>
                <a:cubicBezTo>
                  <a:pt x="292" y="371"/>
                  <a:pt x="333" y="363"/>
                  <a:pt x="331" y="404"/>
                </a:cubicBezTo>
                <a:cubicBezTo>
                  <a:pt x="341" y="366"/>
                  <a:pt x="341" y="349"/>
                  <a:pt x="302" y="353"/>
                </a:cubicBezTo>
                <a:cubicBezTo>
                  <a:pt x="299" y="306"/>
                  <a:pt x="287" y="233"/>
                  <a:pt x="377" y="241"/>
                </a:cubicBezTo>
                <a:cubicBezTo>
                  <a:pt x="414" y="244"/>
                  <a:pt x="463" y="209"/>
                  <a:pt x="550" y="243"/>
                </a:cubicBezTo>
                <a:cubicBezTo>
                  <a:pt x="590" y="260"/>
                  <a:pt x="578" y="310"/>
                  <a:pt x="598" y="341"/>
                </a:cubicBezTo>
                <a:cubicBezTo>
                  <a:pt x="557" y="337"/>
                  <a:pt x="518" y="350"/>
                  <a:pt x="480" y="365"/>
                </a:cubicBezTo>
                <a:cubicBezTo>
                  <a:pt x="518" y="366"/>
                  <a:pt x="545" y="336"/>
                  <a:pt x="584" y="353"/>
                </a:cubicBezTo>
                <a:cubicBezTo>
                  <a:pt x="608" y="363"/>
                  <a:pt x="561" y="408"/>
                  <a:pt x="560" y="424"/>
                </a:cubicBezTo>
                <a:cubicBezTo>
                  <a:pt x="570" y="369"/>
                  <a:pt x="719" y="398"/>
                  <a:pt x="748" y="421"/>
                </a:cubicBezTo>
                <a:cubicBezTo>
                  <a:pt x="773" y="441"/>
                  <a:pt x="723" y="518"/>
                  <a:pt x="698" y="518"/>
                </a:cubicBezTo>
                <a:cubicBezTo>
                  <a:pt x="672" y="518"/>
                  <a:pt x="662" y="515"/>
                  <a:pt x="652" y="546"/>
                </a:cubicBezTo>
                <a:cubicBezTo>
                  <a:pt x="621" y="539"/>
                  <a:pt x="615" y="518"/>
                  <a:pt x="637" y="496"/>
                </a:cubicBezTo>
                <a:cubicBezTo>
                  <a:pt x="580" y="477"/>
                  <a:pt x="582" y="525"/>
                  <a:pt x="580" y="565"/>
                </a:cubicBezTo>
                <a:cubicBezTo>
                  <a:pt x="576" y="630"/>
                  <a:pt x="526" y="617"/>
                  <a:pt x="480" y="629"/>
                </a:cubicBezTo>
                <a:cubicBezTo>
                  <a:pt x="497" y="631"/>
                  <a:pt x="531" y="650"/>
                  <a:pt x="511" y="673"/>
                </a:cubicBezTo>
                <a:cubicBezTo>
                  <a:pt x="486" y="701"/>
                  <a:pt x="434" y="677"/>
                  <a:pt x="402" y="683"/>
                </a:cubicBezTo>
                <a:cubicBezTo>
                  <a:pt x="424" y="691"/>
                  <a:pt x="446" y="698"/>
                  <a:pt x="468" y="706"/>
                </a:cubicBezTo>
                <a:cubicBezTo>
                  <a:pt x="416" y="759"/>
                  <a:pt x="393" y="729"/>
                  <a:pt x="428" y="808"/>
                </a:cubicBezTo>
                <a:cubicBezTo>
                  <a:pt x="449" y="856"/>
                  <a:pt x="362" y="855"/>
                  <a:pt x="364" y="902"/>
                </a:cubicBezTo>
                <a:cubicBezTo>
                  <a:pt x="405" y="898"/>
                  <a:pt x="454" y="922"/>
                  <a:pt x="444" y="971"/>
                </a:cubicBezTo>
                <a:cubicBezTo>
                  <a:pt x="414" y="969"/>
                  <a:pt x="417" y="938"/>
                  <a:pt x="389" y="960"/>
                </a:cubicBezTo>
                <a:cubicBezTo>
                  <a:pt x="342" y="997"/>
                  <a:pt x="273" y="953"/>
                  <a:pt x="198" y="945"/>
                </a:cubicBezTo>
                <a:cubicBezTo>
                  <a:pt x="165" y="942"/>
                  <a:pt x="147" y="921"/>
                  <a:pt x="159" y="885"/>
                </a:cubicBezTo>
                <a:cubicBezTo>
                  <a:pt x="135" y="894"/>
                  <a:pt x="117" y="880"/>
                  <a:pt x="109" y="858"/>
                </a:cubicBezTo>
                <a:cubicBezTo>
                  <a:pt x="247" y="858"/>
                  <a:pt x="78" y="743"/>
                  <a:pt x="70" y="721"/>
                </a:cubicBezTo>
                <a:cubicBezTo>
                  <a:pt x="63" y="786"/>
                  <a:pt x="29" y="724"/>
                  <a:pt x="26" y="695"/>
                </a:cubicBezTo>
                <a:cubicBezTo>
                  <a:pt x="22" y="659"/>
                  <a:pt x="29" y="621"/>
                  <a:pt x="22" y="585"/>
                </a:cubicBezTo>
                <a:cubicBezTo>
                  <a:pt x="26" y="612"/>
                  <a:pt x="75" y="661"/>
                  <a:pt x="91" y="614"/>
                </a:cubicBezTo>
                <a:cubicBezTo>
                  <a:pt x="98" y="592"/>
                  <a:pt x="13" y="498"/>
                  <a:pt x="25" y="576"/>
                </a:cubicBezTo>
                <a:cubicBezTo>
                  <a:pt x="0" y="527"/>
                  <a:pt x="13" y="436"/>
                  <a:pt x="28" y="38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7" name="꙱ Czech Republic (Czechia) (CZ) (H)">
            <a:extLst>
              <a:ext uri="{FF2B5EF4-FFF2-40B4-BE49-F238E27FC236}">
                <a16:creationId xmlns:a16="http://schemas.microsoft.com/office/drawing/2014/main" id="{C409E11C-C004-481C-A3EB-4C0AE4725EA8}"/>
              </a:ext>
            </a:extLst>
          </p:cNvPr>
          <p:cNvSpPr>
            <a:spLocks/>
          </p:cNvSpPr>
          <p:nvPr/>
        </p:nvSpPr>
        <p:spPr bwMode="auto">
          <a:xfrm>
            <a:off x="4696928" y="882247"/>
            <a:ext cx="155357" cy="71703"/>
          </a:xfrm>
          <a:custGeom>
            <a:avLst/>
            <a:gdLst>
              <a:gd name="T0" fmla="*/ 0 w 1888"/>
              <a:gd name="T1" fmla="*/ 253 h 855"/>
              <a:gd name="T2" fmla="*/ 62 w 1888"/>
              <a:gd name="T3" fmla="*/ 306 h 855"/>
              <a:gd name="T4" fmla="*/ 247 w 1888"/>
              <a:gd name="T5" fmla="*/ 206 h 855"/>
              <a:gd name="T6" fmla="*/ 618 w 1888"/>
              <a:gd name="T7" fmla="*/ 42 h 855"/>
              <a:gd name="T8" fmla="*/ 588 w 1888"/>
              <a:gd name="T9" fmla="*/ 15 h 855"/>
              <a:gd name="T10" fmla="*/ 664 w 1888"/>
              <a:gd name="T11" fmla="*/ 23 h 855"/>
              <a:gd name="T12" fmla="*/ 747 w 1888"/>
              <a:gd name="T13" fmla="*/ 66 h 855"/>
              <a:gd name="T14" fmla="*/ 784 w 1888"/>
              <a:gd name="T15" fmla="*/ 44 h 855"/>
              <a:gd name="T16" fmla="*/ 832 w 1888"/>
              <a:gd name="T17" fmla="*/ 20 h 855"/>
              <a:gd name="T18" fmla="*/ 879 w 1888"/>
              <a:gd name="T19" fmla="*/ 68 h 855"/>
              <a:gd name="T20" fmla="*/ 1069 w 1888"/>
              <a:gd name="T21" fmla="*/ 155 h 855"/>
              <a:gd name="T22" fmla="*/ 1145 w 1888"/>
              <a:gd name="T23" fmla="*/ 136 h 855"/>
              <a:gd name="T24" fmla="*/ 1120 w 1888"/>
              <a:gd name="T25" fmla="*/ 217 h 855"/>
              <a:gd name="T26" fmla="*/ 1218 w 1888"/>
              <a:gd name="T27" fmla="*/ 303 h 855"/>
              <a:gd name="T28" fmla="*/ 1345 w 1888"/>
              <a:gd name="T29" fmla="*/ 273 h 855"/>
              <a:gd name="T30" fmla="*/ 1313 w 1888"/>
              <a:gd name="T31" fmla="*/ 211 h 855"/>
              <a:gd name="T32" fmla="*/ 1544 w 1888"/>
              <a:gd name="T33" fmla="*/ 264 h 855"/>
              <a:gd name="T34" fmla="*/ 1697 w 1888"/>
              <a:gd name="T35" fmla="*/ 374 h 855"/>
              <a:gd name="T36" fmla="*/ 1787 w 1888"/>
              <a:gd name="T37" fmla="*/ 432 h 855"/>
              <a:gd name="T38" fmla="*/ 1888 w 1888"/>
              <a:gd name="T39" fmla="*/ 542 h 855"/>
              <a:gd name="T40" fmla="*/ 1881 w 1888"/>
              <a:gd name="T41" fmla="*/ 545 h 855"/>
              <a:gd name="T42" fmla="*/ 1656 w 1888"/>
              <a:gd name="T43" fmla="*/ 681 h 855"/>
              <a:gd name="T44" fmla="*/ 1498 w 1888"/>
              <a:gd name="T45" fmla="*/ 771 h 855"/>
              <a:gd name="T46" fmla="*/ 1348 w 1888"/>
              <a:gd name="T47" fmla="*/ 840 h 855"/>
              <a:gd name="T48" fmla="*/ 1122 w 1888"/>
              <a:gd name="T49" fmla="*/ 791 h 855"/>
              <a:gd name="T50" fmla="*/ 805 w 1888"/>
              <a:gd name="T51" fmla="*/ 704 h 855"/>
              <a:gd name="T52" fmla="*/ 799 w 1888"/>
              <a:gd name="T53" fmla="*/ 787 h 855"/>
              <a:gd name="T54" fmla="*/ 725 w 1888"/>
              <a:gd name="T55" fmla="*/ 855 h 855"/>
              <a:gd name="T56" fmla="*/ 610 w 1888"/>
              <a:gd name="T57" fmla="*/ 853 h 855"/>
              <a:gd name="T58" fmla="*/ 456 w 1888"/>
              <a:gd name="T59" fmla="*/ 760 h 855"/>
              <a:gd name="T60" fmla="*/ 365 w 1888"/>
              <a:gd name="T61" fmla="*/ 707 h 855"/>
              <a:gd name="T62" fmla="*/ 238 w 1888"/>
              <a:gd name="T63" fmla="*/ 609 h 855"/>
              <a:gd name="T64" fmla="*/ 86 w 1888"/>
              <a:gd name="T65" fmla="*/ 449 h 855"/>
              <a:gd name="T66" fmla="*/ 0 w 1888"/>
              <a:gd name="T67" fmla="*/ 253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88" h="855">
                <a:moveTo>
                  <a:pt x="0" y="253"/>
                </a:moveTo>
                <a:cubicBezTo>
                  <a:pt x="31" y="253"/>
                  <a:pt x="55" y="278"/>
                  <a:pt x="62" y="306"/>
                </a:cubicBezTo>
                <a:cubicBezTo>
                  <a:pt x="73" y="199"/>
                  <a:pt x="217" y="227"/>
                  <a:pt x="247" y="206"/>
                </a:cubicBezTo>
                <a:cubicBezTo>
                  <a:pt x="393" y="109"/>
                  <a:pt x="503" y="82"/>
                  <a:pt x="618" y="42"/>
                </a:cubicBezTo>
                <a:cubicBezTo>
                  <a:pt x="608" y="33"/>
                  <a:pt x="598" y="24"/>
                  <a:pt x="588" y="15"/>
                </a:cubicBezTo>
                <a:cubicBezTo>
                  <a:pt x="614" y="9"/>
                  <a:pt x="644" y="0"/>
                  <a:pt x="664" y="23"/>
                </a:cubicBezTo>
                <a:cubicBezTo>
                  <a:pt x="708" y="70"/>
                  <a:pt x="690" y="76"/>
                  <a:pt x="747" y="66"/>
                </a:cubicBezTo>
                <a:cubicBezTo>
                  <a:pt x="766" y="69"/>
                  <a:pt x="778" y="60"/>
                  <a:pt x="784" y="44"/>
                </a:cubicBezTo>
                <a:cubicBezTo>
                  <a:pt x="790" y="10"/>
                  <a:pt x="810" y="14"/>
                  <a:pt x="832" y="20"/>
                </a:cubicBezTo>
                <a:cubicBezTo>
                  <a:pt x="867" y="29"/>
                  <a:pt x="869" y="35"/>
                  <a:pt x="879" y="68"/>
                </a:cubicBezTo>
                <a:cubicBezTo>
                  <a:pt x="908" y="146"/>
                  <a:pt x="1065" y="60"/>
                  <a:pt x="1069" y="155"/>
                </a:cubicBezTo>
                <a:cubicBezTo>
                  <a:pt x="1084" y="138"/>
                  <a:pt x="1123" y="132"/>
                  <a:pt x="1145" y="136"/>
                </a:cubicBezTo>
                <a:cubicBezTo>
                  <a:pt x="1218" y="149"/>
                  <a:pt x="1149" y="195"/>
                  <a:pt x="1120" y="217"/>
                </a:cubicBezTo>
                <a:cubicBezTo>
                  <a:pt x="1171" y="235"/>
                  <a:pt x="1189" y="262"/>
                  <a:pt x="1218" y="303"/>
                </a:cubicBezTo>
                <a:cubicBezTo>
                  <a:pt x="1255" y="354"/>
                  <a:pt x="1313" y="295"/>
                  <a:pt x="1345" y="273"/>
                </a:cubicBezTo>
                <a:cubicBezTo>
                  <a:pt x="1326" y="257"/>
                  <a:pt x="1315" y="236"/>
                  <a:pt x="1313" y="211"/>
                </a:cubicBezTo>
                <a:cubicBezTo>
                  <a:pt x="1390" y="231"/>
                  <a:pt x="1461" y="289"/>
                  <a:pt x="1544" y="264"/>
                </a:cubicBezTo>
                <a:cubicBezTo>
                  <a:pt x="1549" y="434"/>
                  <a:pt x="1584" y="321"/>
                  <a:pt x="1697" y="374"/>
                </a:cubicBezTo>
                <a:cubicBezTo>
                  <a:pt x="1748" y="397"/>
                  <a:pt x="1761" y="382"/>
                  <a:pt x="1787" y="432"/>
                </a:cubicBezTo>
                <a:cubicBezTo>
                  <a:pt x="1807" y="442"/>
                  <a:pt x="1860" y="481"/>
                  <a:pt x="1888" y="542"/>
                </a:cubicBezTo>
                <a:cubicBezTo>
                  <a:pt x="1885" y="543"/>
                  <a:pt x="1883" y="544"/>
                  <a:pt x="1881" y="545"/>
                </a:cubicBezTo>
                <a:cubicBezTo>
                  <a:pt x="1829" y="528"/>
                  <a:pt x="1666" y="597"/>
                  <a:pt x="1656" y="681"/>
                </a:cubicBezTo>
                <a:cubicBezTo>
                  <a:pt x="1652" y="709"/>
                  <a:pt x="1526" y="770"/>
                  <a:pt x="1498" y="771"/>
                </a:cubicBezTo>
                <a:cubicBezTo>
                  <a:pt x="1398" y="772"/>
                  <a:pt x="1389" y="759"/>
                  <a:pt x="1348" y="840"/>
                </a:cubicBezTo>
                <a:cubicBezTo>
                  <a:pt x="1321" y="741"/>
                  <a:pt x="1184" y="812"/>
                  <a:pt x="1122" y="791"/>
                </a:cubicBezTo>
                <a:cubicBezTo>
                  <a:pt x="1043" y="764"/>
                  <a:pt x="886" y="698"/>
                  <a:pt x="805" y="704"/>
                </a:cubicBezTo>
                <a:cubicBezTo>
                  <a:pt x="808" y="732"/>
                  <a:pt x="796" y="759"/>
                  <a:pt x="799" y="787"/>
                </a:cubicBezTo>
                <a:cubicBezTo>
                  <a:pt x="757" y="781"/>
                  <a:pt x="725" y="815"/>
                  <a:pt x="725" y="855"/>
                </a:cubicBezTo>
                <a:cubicBezTo>
                  <a:pt x="688" y="821"/>
                  <a:pt x="632" y="839"/>
                  <a:pt x="610" y="853"/>
                </a:cubicBezTo>
                <a:cubicBezTo>
                  <a:pt x="572" y="840"/>
                  <a:pt x="480" y="759"/>
                  <a:pt x="456" y="760"/>
                </a:cubicBezTo>
                <a:cubicBezTo>
                  <a:pt x="431" y="742"/>
                  <a:pt x="395" y="725"/>
                  <a:pt x="365" y="707"/>
                </a:cubicBezTo>
                <a:cubicBezTo>
                  <a:pt x="326" y="683"/>
                  <a:pt x="280" y="626"/>
                  <a:pt x="238" y="609"/>
                </a:cubicBezTo>
                <a:cubicBezTo>
                  <a:pt x="167" y="582"/>
                  <a:pt x="150" y="483"/>
                  <a:pt x="86" y="449"/>
                </a:cubicBezTo>
                <a:cubicBezTo>
                  <a:pt x="176" y="369"/>
                  <a:pt x="8" y="364"/>
                  <a:pt x="0" y="25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8" name="꙱ Cyprus (Republic of Cyprus) (CY) (H)">
            <a:extLst>
              <a:ext uri="{FF2B5EF4-FFF2-40B4-BE49-F238E27FC236}">
                <a16:creationId xmlns:a16="http://schemas.microsoft.com/office/drawing/2014/main" id="{5DF83722-8A1A-48F2-9D2A-0D034367CAAA}"/>
              </a:ext>
            </a:extLst>
          </p:cNvPr>
          <p:cNvSpPr>
            <a:spLocks/>
          </p:cNvSpPr>
          <p:nvPr/>
        </p:nvSpPr>
        <p:spPr bwMode="auto">
          <a:xfrm>
            <a:off x="5195266" y="1329198"/>
            <a:ext cx="54973" cy="32267"/>
          </a:xfrm>
          <a:custGeom>
            <a:avLst/>
            <a:gdLst>
              <a:gd name="T0" fmla="*/ 12 w 671"/>
              <a:gd name="T1" fmla="*/ 241 h 392"/>
              <a:gd name="T2" fmla="*/ 0 w 671"/>
              <a:gd name="T3" fmla="*/ 208 h 392"/>
              <a:gd name="T4" fmla="*/ 146 w 671"/>
              <a:gd name="T5" fmla="*/ 175 h 392"/>
              <a:gd name="T6" fmla="*/ 230 w 671"/>
              <a:gd name="T7" fmla="*/ 110 h 392"/>
              <a:gd name="T8" fmla="*/ 436 w 671"/>
              <a:gd name="T9" fmla="*/ 105 h 392"/>
              <a:gd name="T10" fmla="*/ 671 w 671"/>
              <a:gd name="T11" fmla="*/ 0 h 392"/>
              <a:gd name="T12" fmla="*/ 511 w 671"/>
              <a:gd name="T13" fmla="*/ 130 h 392"/>
              <a:gd name="T14" fmla="*/ 537 w 671"/>
              <a:gd name="T15" fmla="*/ 241 h 392"/>
              <a:gd name="T16" fmla="*/ 426 w 671"/>
              <a:gd name="T17" fmla="*/ 258 h 392"/>
              <a:gd name="T18" fmla="*/ 362 w 671"/>
              <a:gd name="T19" fmla="*/ 320 h 392"/>
              <a:gd name="T20" fmla="*/ 240 w 671"/>
              <a:gd name="T21" fmla="*/ 392 h 392"/>
              <a:gd name="T22" fmla="*/ 12 w 671"/>
              <a:gd name="T23" fmla="*/ 241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71" h="392">
                <a:moveTo>
                  <a:pt x="12" y="241"/>
                </a:moveTo>
                <a:cubicBezTo>
                  <a:pt x="8" y="230"/>
                  <a:pt x="4" y="219"/>
                  <a:pt x="0" y="208"/>
                </a:cubicBezTo>
                <a:cubicBezTo>
                  <a:pt x="40" y="248"/>
                  <a:pt x="100" y="172"/>
                  <a:pt x="146" y="175"/>
                </a:cubicBezTo>
                <a:cubicBezTo>
                  <a:pt x="218" y="180"/>
                  <a:pt x="164" y="109"/>
                  <a:pt x="230" y="110"/>
                </a:cubicBezTo>
                <a:cubicBezTo>
                  <a:pt x="301" y="112"/>
                  <a:pt x="364" y="124"/>
                  <a:pt x="436" y="105"/>
                </a:cubicBezTo>
                <a:cubicBezTo>
                  <a:pt x="516" y="84"/>
                  <a:pt x="587" y="1"/>
                  <a:pt x="671" y="0"/>
                </a:cubicBezTo>
                <a:cubicBezTo>
                  <a:pt x="618" y="34"/>
                  <a:pt x="570" y="112"/>
                  <a:pt x="511" y="130"/>
                </a:cubicBezTo>
                <a:cubicBezTo>
                  <a:pt x="447" y="151"/>
                  <a:pt x="511" y="212"/>
                  <a:pt x="537" y="241"/>
                </a:cubicBezTo>
                <a:cubicBezTo>
                  <a:pt x="510" y="244"/>
                  <a:pt x="447" y="239"/>
                  <a:pt x="426" y="258"/>
                </a:cubicBezTo>
                <a:cubicBezTo>
                  <a:pt x="402" y="279"/>
                  <a:pt x="394" y="309"/>
                  <a:pt x="362" y="320"/>
                </a:cubicBezTo>
                <a:cubicBezTo>
                  <a:pt x="334" y="330"/>
                  <a:pt x="223" y="342"/>
                  <a:pt x="240" y="392"/>
                </a:cubicBezTo>
                <a:cubicBezTo>
                  <a:pt x="147" y="345"/>
                  <a:pt x="56" y="359"/>
                  <a:pt x="12" y="24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9" name="꙱ Curaçao (Netherlands (Kingdom of the Netherlands) (CW) (H)">
            <a:extLst>
              <a:ext uri="{FF2B5EF4-FFF2-40B4-BE49-F238E27FC236}">
                <a16:creationId xmlns:a16="http://schemas.microsoft.com/office/drawing/2014/main" id="{9613138C-740C-48C0-967E-98BBBF70F3D9}"/>
              </a:ext>
            </a:extLst>
          </p:cNvPr>
          <p:cNvSpPr>
            <a:spLocks/>
          </p:cNvSpPr>
          <p:nvPr/>
        </p:nvSpPr>
        <p:spPr bwMode="auto">
          <a:xfrm>
            <a:off x="2605580" y="2015160"/>
            <a:ext cx="9560" cy="9560"/>
          </a:xfrm>
          <a:custGeom>
            <a:avLst/>
            <a:gdLst>
              <a:gd name="T0" fmla="*/ 122 w 122"/>
              <a:gd name="T1" fmla="*/ 116 h 116"/>
              <a:gd name="T2" fmla="*/ 0 w 122"/>
              <a:gd name="T3" fmla="*/ 0 h 116"/>
              <a:gd name="T4" fmla="*/ 122 w 122"/>
              <a:gd name="T5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2" h="116">
                <a:moveTo>
                  <a:pt x="122" y="116"/>
                </a:moveTo>
                <a:cubicBezTo>
                  <a:pt x="71" y="103"/>
                  <a:pt x="1" y="59"/>
                  <a:pt x="0" y="0"/>
                </a:cubicBezTo>
                <a:cubicBezTo>
                  <a:pt x="28" y="4"/>
                  <a:pt x="114" y="89"/>
                  <a:pt x="122" y="11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0" name="꙱ Cuba (Republic of Cuba) (CU) (H)">
            <a:extLst>
              <a:ext uri="{FF2B5EF4-FFF2-40B4-BE49-F238E27FC236}">
                <a16:creationId xmlns:a16="http://schemas.microsoft.com/office/drawing/2014/main" id="{3699EBBF-A928-45F7-B774-58AA6FDE0BE8}"/>
              </a:ext>
            </a:extLst>
          </p:cNvPr>
          <p:cNvSpPr>
            <a:spLocks noEditPoints="1"/>
          </p:cNvSpPr>
          <p:nvPr/>
        </p:nvSpPr>
        <p:spPr bwMode="auto">
          <a:xfrm>
            <a:off x="2233918" y="1692495"/>
            <a:ext cx="272473" cy="102775"/>
          </a:xfrm>
          <a:custGeom>
            <a:avLst/>
            <a:gdLst>
              <a:gd name="T0" fmla="*/ 193 w 3309"/>
              <a:gd name="T1" fmla="*/ 465 h 1243"/>
              <a:gd name="T2" fmla="*/ 492 w 3309"/>
              <a:gd name="T3" fmla="*/ 149 h 1243"/>
              <a:gd name="T4" fmla="*/ 1087 w 3309"/>
              <a:gd name="T5" fmla="*/ 57 h 1243"/>
              <a:gd name="T6" fmla="*/ 1230 w 3309"/>
              <a:gd name="T7" fmla="*/ 38 h 1243"/>
              <a:gd name="T8" fmla="*/ 1403 w 3309"/>
              <a:gd name="T9" fmla="*/ 82 h 1243"/>
              <a:gd name="T10" fmla="*/ 1636 w 3309"/>
              <a:gd name="T11" fmla="*/ 145 h 1243"/>
              <a:gd name="T12" fmla="*/ 1714 w 3309"/>
              <a:gd name="T13" fmla="*/ 273 h 1243"/>
              <a:gd name="T14" fmla="*/ 2055 w 3309"/>
              <a:gd name="T15" fmla="*/ 406 h 1243"/>
              <a:gd name="T16" fmla="*/ 2194 w 3309"/>
              <a:gd name="T17" fmla="*/ 477 h 1243"/>
              <a:gd name="T18" fmla="*/ 2331 w 3309"/>
              <a:gd name="T19" fmla="*/ 593 h 1243"/>
              <a:gd name="T20" fmla="*/ 2390 w 3309"/>
              <a:gd name="T21" fmla="*/ 614 h 1243"/>
              <a:gd name="T22" fmla="*/ 2361 w 3309"/>
              <a:gd name="T23" fmla="*/ 658 h 1243"/>
              <a:gd name="T24" fmla="*/ 2450 w 3309"/>
              <a:gd name="T25" fmla="*/ 700 h 1243"/>
              <a:gd name="T26" fmla="*/ 2500 w 3309"/>
              <a:gd name="T27" fmla="*/ 724 h 1243"/>
              <a:gd name="T28" fmla="*/ 2693 w 3309"/>
              <a:gd name="T29" fmla="*/ 783 h 1243"/>
              <a:gd name="T30" fmla="*/ 2797 w 3309"/>
              <a:gd name="T31" fmla="*/ 851 h 1243"/>
              <a:gd name="T32" fmla="*/ 2767 w 3309"/>
              <a:gd name="T33" fmla="*/ 914 h 1243"/>
              <a:gd name="T34" fmla="*/ 3215 w 3309"/>
              <a:gd name="T35" fmla="*/ 1071 h 1243"/>
              <a:gd name="T36" fmla="*/ 2929 w 3309"/>
              <a:gd name="T37" fmla="*/ 1203 h 1243"/>
              <a:gd name="T38" fmla="*/ 2847 w 3309"/>
              <a:gd name="T39" fmla="*/ 1219 h 1243"/>
              <a:gd name="T40" fmla="*/ 2126 w 3309"/>
              <a:gd name="T41" fmla="*/ 1237 h 1243"/>
              <a:gd name="T42" fmla="*/ 2324 w 3309"/>
              <a:gd name="T43" fmla="*/ 1000 h 1243"/>
              <a:gd name="T44" fmla="*/ 1972 w 3309"/>
              <a:gd name="T45" fmla="*/ 826 h 1243"/>
              <a:gd name="T46" fmla="*/ 1909 w 3309"/>
              <a:gd name="T47" fmla="*/ 608 h 1243"/>
              <a:gd name="T48" fmla="*/ 1604 w 3309"/>
              <a:gd name="T49" fmla="*/ 574 h 1243"/>
              <a:gd name="T50" fmla="*/ 1396 w 3309"/>
              <a:gd name="T51" fmla="*/ 415 h 1243"/>
              <a:gd name="T52" fmla="*/ 1164 w 3309"/>
              <a:gd name="T53" fmla="*/ 436 h 1243"/>
              <a:gd name="T54" fmla="*/ 891 w 3309"/>
              <a:gd name="T55" fmla="*/ 332 h 1243"/>
              <a:gd name="T56" fmla="*/ 1011 w 3309"/>
              <a:gd name="T57" fmla="*/ 233 h 1243"/>
              <a:gd name="T58" fmla="*/ 519 w 3309"/>
              <a:gd name="T59" fmla="*/ 369 h 1243"/>
              <a:gd name="T60" fmla="*/ 331 w 3309"/>
              <a:gd name="T61" fmla="*/ 408 h 1243"/>
              <a:gd name="T62" fmla="*/ 143 w 3309"/>
              <a:gd name="T63" fmla="*/ 545 h 1243"/>
              <a:gd name="T64" fmla="*/ 12 w 3309"/>
              <a:gd name="T65" fmla="*/ 507 h 1243"/>
              <a:gd name="T66" fmla="*/ 2171 w 3309"/>
              <a:gd name="T67" fmla="*/ 450 h 1243"/>
              <a:gd name="T68" fmla="*/ 2191 w 3309"/>
              <a:gd name="T69" fmla="*/ 430 h 1243"/>
              <a:gd name="T70" fmla="*/ 2191 w 3309"/>
              <a:gd name="T71" fmla="*/ 430 h 1243"/>
              <a:gd name="T72" fmla="*/ 2076 w 3309"/>
              <a:gd name="T73" fmla="*/ 317 h 1243"/>
              <a:gd name="T74" fmla="*/ 2034 w 3309"/>
              <a:gd name="T75" fmla="*/ 317 h 1243"/>
              <a:gd name="T76" fmla="*/ 2082 w 3309"/>
              <a:gd name="T77" fmla="*/ 305 h 1243"/>
              <a:gd name="T78" fmla="*/ 1969 w 3309"/>
              <a:gd name="T79" fmla="*/ 997 h 1243"/>
              <a:gd name="T80" fmla="*/ 1969 w 3309"/>
              <a:gd name="T81" fmla="*/ 997 h 1243"/>
              <a:gd name="T82" fmla="*/ 1473 w 3309"/>
              <a:gd name="T83" fmla="*/ 118 h 1243"/>
              <a:gd name="T84" fmla="*/ 1506 w 3309"/>
              <a:gd name="T85" fmla="*/ 124 h 1243"/>
              <a:gd name="T86" fmla="*/ 529 w 3309"/>
              <a:gd name="T87" fmla="*/ 611 h 1243"/>
              <a:gd name="T88" fmla="*/ 662 w 3309"/>
              <a:gd name="T89" fmla="*/ 495 h 1243"/>
              <a:gd name="T90" fmla="*/ 603 w 3309"/>
              <a:gd name="T91" fmla="*/ 667 h 1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09" h="1243">
                <a:moveTo>
                  <a:pt x="12" y="507"/>
                </a:moveTo>
                <a:cubicBezTo>
                  <a:pt x="69" y="486"/>
                  <a:pt x="130" y="433"/>
                  <a:pt x="193" y="465"/>
                </a:cubicBezTo>
                <a:cubicBezTo>
                  <a:pt x="214" y="418"/>
                  <a:pt x="156" y="379"/>
                  <a:pt x="197" y="333"/>
                </a:cubicBezTo>
                <a:cubicBezTo>
                  <a:pt x="326" y="189"/>
                  <a:pt x="336" y="201"/>
                  <a:pt x="492" y="149"/>
                </a:cubicBezTo>
                <a:cubicBezTo>
                  <a:pt x="540" y="134"/>
                  <a:pt x="582" y="103"/>
                  <a:pt x="634" y="104"/>
                </a:cubicBezTo>
                <a:cubicBezTo>
                  <a:pt x="750" y="106"/>
                  <a:pt x="953" y="0"/>
                  <a:pt x="1087" y="57"/>
                </a:cubicBezTo>
                <a:cubicBezTo>
                  <a:pt x="1098" y="61"/>
                  <a:pt x="1111" y="69"/>
                  <a:pt x="1111" y="82"/>
                </a:cubicBezTo>
                <a:cubicBezTo>
                  <a:pt x="1149" y="64"/>
                  <a:pt x="1192" y="58"/>
                  <a:pt x="1230" y="38"/>
                </a:cubicBezTo>
                <a:cubicBezTo>
                  <a:pt x="1175" y="67"/>
                  <a:pt x="1235" y="89"/>
                  <a:pt x="1269" y="76"/>
                </a:cubicBezTo>
                <a:cubicBezTo>
                  <a:pt x="1299" y="65"/>
                  <a:pt x="1392" y="64"/>
                  <a:pt x="1403" y="82"/>
                </a:cubicBezTo>
                <a:cubicBezTo>
                  <a:pt x="1420" y="109"/>
                  <a:pt x="1465" y="150"/>
                  <a:pt x="1501" y="139"/>
                </a:cubicBezTo>
                <a:cubicBezTo>
                  <a:pt x="1544" y="127"/>
                  <a:pt x="1600" y="176"/>
                  <a:pt x="1636" y="145"/>
                </a:cubicBezTo>
                <a:cubicBezTo>
                  <a:pt x="1628" y="155"/>
                  <a:pt x="1620" y="166"/>
                  <a:pt x="1613" y="177"/>
                </a:cubicBezTo>
                <a:cubicBezTo>
                  <a:pt x="1681" y="195"/>
                  <a:pt x="1667" y="227"/>
                  <a:pt x="1714" y="273"/>
                </a:cubicBezTo>
                <a:cubicBezTo>
                  <a:pt x="1776" y="334"/>
                  <a:pt x="1804" y="319"/>
                  <a:pt x="1885" y="327"/>
                </a:cubicBezTo>
                <a:cubicBezTo>
                  <a:pt x="1963" y="334"/>
                  <a:pt x="1993" y="369"/>
                  <a:pt x="2055" y="406"/>
                </a:cubicBezTo>
                <a:cubicBezTo>
                  <a:pt x="2078" y="420"/>
                  <a:pt x="2112" y="417"/>
                  <a:pt x="2128" y="443"/>
                </a:cubicBezTo>
                <a:cubicBezTo>
                  <a:pt x="2143" y="468"/>
                  <a:pt x="2162" y="512"/>
                  <a:pt x="2194" y="477"/>
                </a:cubicBezTo>
                <a:cubicBezTo>
                  <a:pt x="2182" y="514"/>
                  <a:pt x="2212" y="539"/>
                  <a:pt x="2245" y="542"/>
                </a:cubicBezTo>
                <a:cubicBezTo>
                  <a:pt x="2285" y="545"/>
                  <a:pt x="2297" y="580"/>
                  <a:pt x="2331" y="593"/>
                </a:cubicBezTo>
                <a:cubicBezTo>
                  <a:pt x="2317" y="565"/>
                  <a:pt x="2307" y="528"/>
                  <a:pt x="2272" y="519"/>
                </a:cubicBezTo>
                <a:cubicBezTo>
                  <a:pt x="2304" y="526"/>
                  <a:pt x="2407" y="566"/>
                  <a:pt x="2390" y="614"/>
                </a:cubicBezTo>
                <a:cubicBezTo>
                  <a:pt x="2369" y="611"/>
                  <a:pt x="2348" y="606"/>
                  <a:pt x="2328" y="599"/>
                </a:cubicBezTo>
                <a:cubicBezTo>
                  <a:pt x="2343" y="618"/>
                  <a:pt x="2348" y="639"/>
                  <a:pt x="2361" y="658"/>
                </a:cubicBezTo>
                <a:cubicBezTo>
                  <a:pt x="2406" y="580"/>
                  <a:pt x="2420" y="669"/>
                  <a:pt x="2474" y="670"/>
                </a:cubicBezTo>
                <a:cubicBezTo>
                  <a:pt x="2466" y="680"/>
                  <a:pt x="2458" y="690"/>
                  <a:pt x="2450" y="700"/>
                </a:cubicBezTo>
                <a:cubicBezTo>
                  <a:pt x="2469" y="688"/>
                  <a:pt x="2490" y="685"/>
                  <a:pt x="2512" y="691"/>
                </a:cubicBezTo>
                <a:cubicBezTo>
                  <a:pt x="2508" y="702"/>
                  <a:pt x="2504" y="713"/>
                  <a:pt x="2500" y="724"/>
                </a:cubicBezTo>
                <a:cubicBezTo>
                  <a:pt x="2523" y="728"/>
                  <a:pt x="2543" y="738"/>
                  <a:pt x="2560" y="753"/>
                </a:cubicBezTo>
                <a:cubicBezTo>
                  <a:pt x="2555" y="673"/>
                  <a:pt x="2670" y="766"/>
                  <a:pt x="2693" y="783"/>
                </a:cubicBezTo>
                <a:cubicBezTo>
                  <a:pt x="2723" y="804"/>
                  <a:pt x="2751" y="778"/>
                  <a:pt x="2783" y="775"/>
                </a:cubicBezTo>
                <a:cubicBezTo>
                  <a:pt x="2836" y="770"/>
                  <a:pt x="2855" y="844"/>
                  <a:pt x="2797" y="851"/>
                </a:cubicBezTo>
                <a:cubicBezTo>
                  <a:pt x="2808" y="857"/>
                  <a:pt x="2819" y="863"/>
                  <a:pt x="2830" y="869"/>
                </a:cubicBezTo>
                <a:cubicBezTo>
                  <a:pt x="2805" y="877"/>
                  <a:pt x="2783" y="893"/>
                  <a:pt x="2767" y="914"/>
                </a:cubicBezTo>
                <a:cubicBezTo>
                  <a:pt x="2852" y="932"/>
                  <a:pt x="2996" y="901"/>
                  <a:pt x="3063" y="959"/>
                </a:cubicBezTo>
                <a:cubicBezTo>
                  <a:pt x="3120" y="1008"/>
                  <a:pt x="3136" y="1060"/>
                  <a:pt x="3215" y="1071"/>
                </a:cubicBezTo>
                <a:cubicBezTo>
                  <a:pt x="3309" y="1084"/>
                  <a:pt x="3185" y="1150"/>
                  <a:pt x="3146" y="1154"/>
                </a:cubicBezTo>
                <a:cubicBezTo>
                  <a:pt x="3135" y="1156"/>
                  <a:pt x="2933" y="1209"/>
                  <a:pt x="2929" y="1203"/>
                </a:cubicBezTo>
                <a:cubicBezTo>
                  <a:pt x="2930" y="1192"/>
                  <a:pt x="2936" y="1184"/>
                  <a:pt x="2946" y="1178"/>
                </a:cubicBezTo>
                <a:cubicBezTo>
                  <a:pt x="2908" y="1178"/>
                  <a:pt x="2910" y="1225"/>
                  <a:pt x="2847" y="1219"/>
                </a:cubicBezTo>
                <a:cubicBezTo>
                  <a:pt x="2779" y="1213"/>
                  <a:pt x="2715" y="1188"/>
                  <a:pt x="2646" y="1185"/>
                </a:cubicBezTo>
                <a:cubicBezTo>
                  <a:pt x="2474" y="1178"/>
                  <a:pt x="2299" y="1243"/>
                  <a:pt x="2126" y="1237"/>
                </a:cubicBezTo>
                <a:cubicBezTo>
                  <a:pt x="2129" y="1146"/>
                  <a:pt x="2242" y="1124"/>
                  <a:pt x="2302" y="1079"/>
                </a:cubicBezTo>
                <a:cubicBezTo>
                  <a:pt x="2337" y="1053"/>
                  <a:pt x="2359" y="1028"/>
                  <a:pt x="2324" y="1000"/>
                </a:cubicBezTo>
                <a:cubicBezTo>
                  <a:pt x="2299" y="979"/>
                  <a:pt x="2335" y="911"/>
                  <a:pt x="2273" y="926"/>
                </a:cubicBezTo>
                <a:cubicBezTo>
                  <a:pt x="2156" y="955"/>
                  <a:pt x="2039" y="934"/>
                  <a:pt x="1972" y="826"/>
                </a:cubicBezTo>
                <a:cubicBezTo>
                  <a:pt x="1938" y="770"/>
                  <a:pt x="1962" y="681"/>
                  <a:pt x="1925" y="636"/>
                </a:cubicBezTo>
                <a:cubicBezTo>
                  <a:pt x="1909" y="618"/>
                  <a:pt x="1875" y="625"/>
                  <a:pt x="1909" y="608"/>
                </a:cubicBezTo>
                <a:cubicBezTo>
                  <a:pt x="1856" y="582"/>
                  <a:pt x="1804" y="622"/>
                  <a:pt x="1752" y="627"/>
                </a:cubicBezTo>
                <a:cubicBezTo>
                  <a:pt x="1699" y="632"/>
                  <a:pt x="1653" y="582"/>
                  <a:pt x="1604" y="574"/>
                </a:cubicBezTo>
                <a:cubicBezTo>
                  <a:pt x="1556" y="565"/>
                  <a:pt x="1527" y="573"/>
                  <a:pt x="1501" y="541"/>
                </a:cubicBezTo>
                <a:cubicBezTo>
                  <a:pt x="1459" y="491"/>
                  <a:pt x="1404" y="494"/>
                  <a:pt x="1396" y="415"/>
                </a:cubicBezTo>
                <a:cubicBezTo>
                  <a:pt x="1387" y="481"/>
                  <a:pt x="1186" y="461"/>
                  <a:pt x="1182" y="373"/>
                </a:cubicBezTo>
                <a:cubicBezTo>
                  <a:pt x="1170" y="392"/>
                  <a:pt x="1164" y="413"/>
                  <a:pt x="1164" y="436"/>
                </a:cubicBezTo>
                <a:cubicBezTo>
                  <a:pt x="1146" y="435"/>
                  <a:pt x="1132" y="427"/>
                  <a:pt x="1122" y="413"/>
                </a:cubicBezTo>
                <a:cubicBezTo>
                  <a:pt x="1082" y="365"/>
                  <a:pt x="1011" y="446"/>
                  <a:pt x="891" y="332"/>
                </a:cubicBezTo>
                <a:cubicBezTo>
                  <a:pt x="919" y="301"/>
                  <a:pt x="972" y="317"/>
                  <a:pt x="1007" y="311"/>
                </a:cubicBezTo>
                <a:cubicBezTo>
                  <a:pt x="1060" y="302"/>
                  <a:pt x="1057" y="249"/>
                  <a:pt x="1011" y="233"/>
                </a:cubicBezTo>
                <a:cubicBezTo>
                  <a:pt x="920" y="203"/>
                  <a:pt x="750" y="200"/>
                  <a:pt x="668" y="254"/>
                </a:cubicBezTo>
                <a:cubicBezTo>
                  <a:pt x="617" y="287"/>
                  <a:pt x="560" y="324"/>
                  <a:pt x="519" y="369"/>
                </a:cubicBezTo>
                <a:cubicBezTo>
                  <a:pt x="481" y="411"/>
                  <a:pt x="454" y="380"/>
                  <a:pt x="409" y="398"/>
                </a:cubicBezTo>
                <a:cubicBezTo>
                  <a:pt x="383" y="409"/>
                  <a:pt x="356" y="393"/>
                  <a:pt x="331" y="408"/>
                </a:cubicBezTo>
                <a:cubicBezTo>
                  <a:pt x="305" y="423"/>
                  <a:pt x="314" y="449"/>
                  <a:pt x="294" y="468"/>
                </a:cubicBezTo>
                <a:cubicBezTo>
                  <a:pt x="253" y="510"/>
                  <a:pt x="186" y="506"/>
                  <a:pt x="143" y="545"/>
                </a:cubicBezTo>
                <a:cubicBezTo>
                  <a:pt x="156" y="425"/>
                  <a:pt x="15" y="577"/>
                  <a:pt x="0" y="498"/>
                </a:cubicBezTo>
                <a:cubicBezTo>
                  <a:pt x="4" y="501"/>
                  <a:pt x="8" y="504"/>
                  <a:pt x="12" y="507"/>
                </a:cubicBezTo>
                <a:close/>
                <a:moveTo>
                  <a:pt x="2230" y="498"/>
                </a:moveTo>
                <a:cubicBezTo>
                  <a:pt x="2210" y="482"/>
                  <a:pt x="2190" y="466"/>
                  <a:pt x="2171" y="450"/>
                </a:cubicBezTo>
                <a:cubicBezTo>
                  <a:pt x="2213" y="412"/>
                  <a:pt x="2296" y="454"/>
                  <a:pt x="2230" y="498"/>
                </a:cubicBezTo>
                <a:close/>
                <a:moveTo>
                  <a:pt x="2191" y="430"/>
                </a:moveTo>
                <a:cubicBezTo>
                  <a:pt x="2157" y="424"/>
                  <a:pt x="2137" y="388"/>
                  <a:pt x="2159" y="358"/>
                </a:cubicBezTo>
                <a:cubicBezTo>
                  <a:pt x="2169" y="376"/>
                  <a:pt x="2203" y="406"/>
                  <a:pt x="2191" y="430"/>
                </a:cubicBezTo>
                <a:close/>
                <a:moveTo>
                  <a:pt x="2150" y="370"/>
                </a:moveTo>
                <a:cubicBezTo>
                  <a:pt x="2123" y="355"/>
                  <a:pt x="2083" y="354"/>
                  <a:pt x="2076" y="317"/>
                </a:cubicBezTo>
                <a:cubicBezTo>
                  <a:pt x="2123" y="290"/>
                  <a:pt x="2133" y="338"/>
                  <a:pt x="2150" y="370"/>
                </a:cubicBezTo>
                <a:close/>
                <a:moveTo>
                  <a:pt x="2034" y="317"/>
                </a:moveTo>
                <a:cubicBezTo>
                  <a:pt x="2014" y="309"/>
                  <a:pt x="1994" y="301"/>
                  <a:pt x="1975" y="290"/>
                </a:cubicBezTo>
                <a:cubicBezTo>
                  <a:pt x="2008" y="275"/>
                  <a:pt x="2069" y="251"/>
                  <a:pt x="2082" y="305"/>
                </a:cubicBezTo>
                <a:cubicBezTo>
                  <a:pt x="2066" y="308"/>
                  <a:pt x="2050" y="312"/>
                  <a:pt x="2034" y="317"/>
                </a:cubicBezTo>
                <a:close/>
                <a:moveTo>
                  <a:pt x="1969" y="997"/>
                </a:moveTo>
                <a:cubicBezTo>
                  <a:pt x="1957" y="987"/>
                  <a:pt x="1946" y="977"/>
                  <a:pt x="1936" y="967"/>
                </a:cubicBezTo>
                <a:cubicBezTo>
                  <a:pt x="1963" y="966"/>
                  <a:pt x="1962" y="976"/>
                  <a:pt x="1969" y="997"/>
                </a:cubicBezTo>
                <a:close/>
                <a:moveTo>
                  <a:pt x="1506" y="124"/>
                </a:moveTo>
                <a:cubicBezTo>
                  <a:pt x="1495" y="122"/>
                  <a:pt x="1484" y="120"/>
                  <a:pt x="1473" y="118"/>
                </a:cubicBezTo>
                <a:cubicBezTo>
                  <a:pt x="1483" y="111"/>
                  <a:pt x="1494" y="106"/>
                  <a:pt x="1506" y="103"/>
                </a:cubicBezTo>
                <a:cubicBezTo>
                  <a:pt x="1506" y="110"/>
                  <a:pt x="1506" y="117"/>
                  <a:pt x="1506" y="124"/>
                </a:cubicBezTo>
                <a:close/>
                <a:moveTo>
                  <a:pt x="603" y="667"/>
                </a:moveTo>
                <a:cubicBezTo>
                  <a:pt x="571" y="660"/>
                  <a:pt x="536" y="647"/>
                  <a:pt x="529" y="611"/>
                </a:cubicBezTo>
                <a:cubicBezTo>
                  <a:pt x="593" y="679"/>
                  <a:pt x="566" y="558"/>
                  <a:pt x="566" y="539"/>
                </a:cubicBezTo>
                <a:cubicBezTo>
                  <a:pt x="567" y="497"/>
                  <a:pt x="631" y="480"/>
                  <a:pt x="662" y="495"/>
                </a:cubicBezTo>
                <a:cubicBezTo>
                  <a:pt x="695" y="511"/>
                  <a:pt x="720" y="570"/>
                  <a:pt x="719" y="605"/>
                </a:cubicBezTo>
                <a:cubicBezTo>
                  <a:pt x="718" y="651"/>
                  <a:pt x="635" y="658"/>
                  <a:pt x="603" y="66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1" name="꙱ Croatia (Republic of Croatia) (HR) (H)">
            <a:extLst>
              <a:ext uri="{FF2B5EF4-FFF2-40B4-BE49-F238E27FC236}">
                <a16:creationId xmlns:a16="http://schemas.microsoft.com/office/drawing/2014/main" id="{C74A2682-BD05-4D25-919D-E42E07C7917E}"/>
              </a:ext>
            </a:extLst>
          </p:cNvPr>
          <p:cNvSpPr>
            <a:spLocks noEditPoints="1"/>
          </p:cNvSpPr>
          <p:nvPr/>
        </p:nvSpPr>
        <p:spPr bwMode="auto">
          <a:xfrm>
            <a:off x="4730389" y="1010117"/>
            <a:ext cx="137432" cy="120701"/>
          </a:xfrm>
          <a:custGeom>
            <a:avLst/>
            <a:gdLst>
              <a:gd name="T0" fmla="*/ 149 w 1665"/>
              <a:gd name="T1" fmla="*/ 381 h 1455"/>
              <a:gd name="T2" fmla="*/ 459 w 1665"/>
              <a:gd name="T3" fmla="*/ 392 h 1455"/>
              <a:gd name="T4" fmla="*/ 490 w 1665"/>
              <a:gd name="T5" fmla="*/ 312 h 1455"/>
              <a:gd name="T6" fmla="*/ 707 w 1665"/>
              <a:gd name="T7" fmla="*/ 100 h 1455"/>
              <a:gd name="T8" fmla="*/ 781 w 1665"/>
              <a:gd name="T9" fmla="*/ 77 h 1455"/>
              <a:gd name="T10" fmla="*/ 865 w 1665"/>
              <a:gd name="T11" fmla="*/ 42 h 1455"/>
              <a:gd name="T12" fmla="*/ 1267 w 1665"/>
              <a:gd name="T13" fmla="*/ 292 h 1455"/>
              <a:gd name="T14" fmla="*/ 1528 w 1665"/>
              <a:gd name="T15" fmla="*/ 339 h 1455"/>
              <a:gd name="T16" fmla="*/ 1665 w 1665"/>
              <a:gd name="T17" fmla="*/ 491 h 1455"/>
              <a:gd name="T18" fmla="*/ 1565 w 1665"/>
              <a:gd name="T19" fmla="*/ 602 h 1455"/>
              <a:gd name="T20" fmla="*/ 1464 w 1665"/>
              <a:gd name="T21" fmla="*/ 548 h 1455"/>
              <a:gd name="T22" fmla="*/ 1245 w 1665"/>
              <a:gd name="T23" fmla="*/ 531 h 1455"/>
              <a:gd name="T24" fmla="*/ 843 w 1665"/>
              <a:gd name="T25" fmla="*/ 500 h 1455"/>
              <a:gd name="T26" fmla="*/ 644 w 1665"/>
              <a:gd name="T27" fmla="*/ 567 h 1455"/>
              <a:gd name="T28" fmla="*/ 754 w 1665"/>
              <a:gd name="T29" fmla="*/ 713 h 1455"/>
              <a:gd name="T30" fmla="*/ 914 w 1665"/>
              <a:gd name="T31" fmla="*/ 954 h 1455"/>
              <a:gd name="T32" fmla="*/ 1182 w 1665"/>
              <a:gd name="T33" fmla="*/ 1282 h 1455"/>
              <a:gd name="T34" fmla="*/ 769 w 1665"/>
              <a:gd name="T35" fmla="*/ 1082 h 1455"/>
              <a:gd name="T36" fmla="*/ 649 w 1665"/>
              <a:gd name="T37" fmla="*/ 995 h 1455"/>
              <a:gd name="T38" fmla="*/ 585 w 1665"/>
              <a:gd name="T39" fmla="*/ 822 h 1455"/>
              <a:gd name="T40" fmla="*/ 388 w 1665"/>
              <a:gd name="T41" fmla="*/ 539 h 1455"/>
              <a:gd name="T42" fmla="*/ 193 w 1665"/>
              <a:gd name="T43" fmla="*/ 561 h 1455"/>
              <a:gd name="T44" fmla="*/ 122 w 1665"/>
              <a:gd name="T45" fmla="*/ 641 h 1455"/>
              <a:gd name="T46" fmla="*/ 0 w 1665"/>
              <a:gd name="T47" fmla="*/ 389 h 1455"/>
              <a:gd name="T48" fmla="*/ 1232 w 1665"/>
              <a:gd name="T49" fmla="*/ 1372 h 1455"/>
              <a:gd name="T50" fmla="*/ 1232 w 1665"/>
              <a:gd name="T51" fmla="*/ 1372 h 1455"/>
              <a:gd name="T52" fmla="*/ 852 w 1665"/>
              <a:gd name="T53" fmla="*/ 1202 h 1455"/>
              <a:gd name="T54" fmla="*/ 1033 w 1665"/>
              <a:gd name="T55" fmla="*/ 1223 h 1455"/>
              <a:gd name="T56" fmla="*/ 917 w 1665"/>
              <a:gd name="T57" fmla="*/ 1291 h 1455"/>
              <a:gd name="T58" fmla="*/ 980 w 1665"/>
              <a:gd name="T59" fmla="*/ 1300 h 1455"/>
              <a:gd name="T60" fmla="*/ 849 w 1665"/>
              <a:gd name="T61" fmla="*/ 1128 h 1455"/>
              <a:gd name="T62" fmla="*/ 923 w 1665"/>
              <a:gd name="T63" fmla="*/ 1173 h 1455"/>
              <a:gd name="T64" fmla="*/ 804 w 1665"/>
              <a:gd name="T65" fmla="*/ 1134 h 1455"/>
              <a:gd name="T66" fmla="*/ 787 w 1665"/>
              <a:gd name="T67" fmla="*/ 1087 h 1455"/>
              <a:gd name="T68" fmla="*/ 787 w 1665"/>
              <a:gd name="T69" fmla="*/ 1087 h 1455"/>
              <a:gd name="T70" fmla="*/ 650 w 1665"/>
              <a:gd name="T71" fmla="*/ 1042 h 1455"/>
              <a:gd name="T72" fmla="*/ 505 w 1665"/>
              <a:gd name="T73" fmla="*/ 905 h 1455"/>
              <a:gd name="T74" fmla="*/ 505 w 1665"/>
              <a:gd name="T75" fmla="*/ 905 h 1455"/>
              <a:gd name="T76" fmla="*/ 567 w 1665"/>
              <a:gd name="T77" fmla="*/ 1003 h 1455"/>
              <a:gd name="T78" fmla="*/ 436 w 1665"/>
              <a:gd name="T79" fmla="*/ 897 h 1455"/>
              <a:gd name="T80" fmla="*/ 484 w 1665"/>
              <a:gd name="T81" fmla="*/ 935 h 1455"/>
              <a:gd name="T82" fmla="*/ 433 w 1665"/>
              <a:gd name="T83" fmla="*/ 757 h 1455"/>
              <a:gd name="T84" fmla="*/ 493 w 1665"/>
              <a:gd name="T85" fmla="*/ 784 h 1455"/>
              <a:gd name="T86" fmla="*/ 404 w 1665"/>
              <a:gd name="T87" fmla="*/ 843 h 1455"/>
              <a:gd name="T88" fmla="*/ 404 w 1665"/>
              <a:gd name="T89" fmla="*/ 843 h 1455"/>
              <a:gd name="T90" fmla="*/ 374 w 1665"/>
              <a:gd name="T91" fmla="*/ 638 h 1455"/>
              <a:gd name="T92" fmla="*/ 324 w 1665"/>
              <a:gd name="T93" fmla="*/ 561 h 1455"/>
              <a:gd name="T94" fmla="*/ 371 w 1665"/>
              <a:gd name="T95" fmla="*/ 561 h 1455"/>
              <a:gd name="T96" fmla="*/ 297 w 1665"/>
              <a:gd name="T97" fmla="*/ 745 h 1455"/>
              <a:gd name="T98" fmla="*/ 297 w 1665"/>
              <a:gd name="T99" fmla="*/ 745 h 1455"/>
              <a:gd name="T100" fmla="*/ 232 w 1665"/>
              <a:gd name="T101" fmla="*/ 499 h 1455"/>
              <a:gd name="T102" fmla="*/ 246 w 1665"/>
              <a:gd name="T103" fmla="*/ 561 h 1455"/>
              <a:gd name="T104" fmla="*/ 1237 w 1665"/>
              <a:gd name="T105" fmla="*/ 1297 h 1455"/>
              <a:gd name="T106" fmla="*/ 1440 w 1665"/>
              <a:gd name="T107" fmla="*/ 1416 h 1455"/>
              <a:gd name="T108" fmla="*/ 1449 w 1665"/>
              <a:gd name="T109" fmla="*/ 1455 h 1455"/>
              <a:gd name="T110" fmla="*/ 1167 w 1665"/>
              <a:gd name="T111" fmla="*/ 1315 h 1455"/>
              <a:gd name="T112" fmla="*/ 1226 w 1665"/>
              <a:gd name="T113" fmla="*/ 1321 h 1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5" h="1455">
                <a:moveTo>
                  <a:pt x="27" y="392"/>
                </a:moveTo>
                <a:cubicBezTo>
                  <a:pt x="149" y="420"/>
                  <a:pt x="97" y="396"/>
                  <a:pt x="149" y="381"/>
                </a:cubicBezTo>
                <a:cubicBezTo>
                  <a:pt x="159" y="379"/>
                  <a:pt x="216" y="436"/>
                  <a:pt x="303" y="326"/>
                </a:cubicBezTo>
                <a:cubicBezTo>
                  <a:pt x="357" y="378"/>
                  <a:pt x="401" y="359"/>
                  <a:pt x="459" y="392"/>
                </a:cubicBezTo>
                <a:cubicBezTo>
                  <a:pt x="535" y="434"/>
                  <a:pt x="498" y="341"/>
                  <a:pt x="531" y="332"/>
                </a:cubicBezTo>
                <a:cubicBezTo>
                  <a:pt x="517" y="329"/>
                  <a:pt x="504" y="316"/>
                  <a:pt x="490" y="312"/>
                </a:cubicBezTo>
                <a:cubicBezTo>
                  <a:pt x="607" y="227"/>
                  <a:pt x="635" y="316"/>
                  <a:pt x="593" y="156"/>
                </a:cubicBezTo>
                <a:cubicBezTo>
                  <a:pt x="585" y="135"/>
                  <a:pt x="677" y="123"/>
                  <a:pt x="707" y="100"/>
                </a:cubicBezTo>
                <a:cubicBezTo>
                  <a:pt x="714" y="95"/>
                  <a:pt x="719" y="90"/>
                  <a:pt x="720" y="82"/>
                </a:cubicBezTo>
                <a:cubicBezTo>
                  <a:pt x="724" y="53"/>
                  <a:pt x="757" y="76"/>
                  <a:pt x="781" y="77"/>
                </a:cubicBezTo>
                <a:cubicBezTo>
                  <a:pt x="713" y="0"/>
                  <a:pt x="815" y="16"/>
                  <a:pt x="862" y="41"/>
                </a:cubicBezTo>
                <a:cubicBezTo>
                  <a:pt x="863" y="41"/>
                  <a:pt x="864" y="41"/>
                  <a:pt x="865" y="42"/>
                </a:cubicBezTo>
                <a:cubicBezTo>
                  <a:pt x="889" y="59"/>
                  <a:pt x="1022" y="155"/>
                  <a:pt x="1027" y="161"/>
                </a:cubicBezTo>
                <a:cubicBezTo>
                  <a:pt x="1092" y="226"/>
                  <a:pt x="1173" y="261"/>
                  <a:pt x="1267" y="292"/>
                </a:cubicBezTo>
                <a:cubicBezTo>
                  <a:pt x="1475" y="299"/>
                  <a:pt x="1398" y="246"/>
                  <a:pt x="1489" y="230"/>
                </a:cubicBezTo>
                <a:cubicBezTo>
                  <a:pt x="1506" y="269"/>
                  <a:pt x="1525" y="312"/>
                  <a:pt x="1528" y="339"/>
                </a:cubicBezTo>
                <a:cubicBezTo>
                  <a:pt x="1533" y="366"/>
                  <a:pt x="1542" y="374"/>
                  <a:pt x="1570" y="375"/>
                </a:cubicBezTo>
                <a:cubicBezTo>
                  <a:pt x="1490" y="431"/>
                  <a:pt x="1638" y="466"/>
                  <a:pt x="1665" y="491"/>
                </a:cubicBezTo>
                <a:cubicBezTo>
                  <a:pt x="1615" y="500"/>
                  <a:pt x="1586" y="509"/>
                  <a:pt x="1573" y="513"/>
                </a:cubicBezTo>
                <a:cubicBezTo>
                  <a:pt x="1595" y="557"/>
                  <a:pt x="1579" y="580"/>
                  <a:pt x="1565" y="602"/>
                </a:cubicBezTo>
                <a:cubicBezTo>
                  <a:pt x="1548" y="615"/>
                  <a:pt x="1521" y="612"/>
                  <a:pt x="1505" y="597"/>
                </a:cubicBezTo>
                <a:cubicBezTo>
                  <a:pt x="1492" y="587"/>
                  <a:pt x="1497" y="559"/>
                  <a:pt x="1464" y="548"/>
                </a:cubicBezTo>
                <a:cubicBezTo>
                  <a:pt x="1416" y="529"/>
                  <a:pt x="1373" y="517"/>
                  <a:pt x="1323" y="528"/>
                </a:cubicBezTo>
                <a:cubicBezTo>
                  <a:pt x="1280" y="538"/>
                  <a:pt x="1292" y="497"/>
                  <a:pt x="1245" y="531"/>
                </a:cubicBezTo>
                <a:cubicBezTo>
                  <a:pt x="1213" y="553"/>
                  <a:pt x="954" y="448"/>
                  <a:pt x="947" y="493"/>
                </a:cubicBezTo>
                <a:cubicBezTo>
                  <a:pt x="917" y="487"/>
                  <a:pt x="859" y="460"/>
                  <a:pt x="843" y="500"/>
                </a:cubicBezTo>
                <a:cubicBezTo>
                  <a:pt x="799" y="612"/>
                  <a:pt x="745" y="511"/>
                  <a:pt x="689" y="489"/>
                </a:cubicBezTo>
                <a:cubicBezTo>
                  <a:pt x="631" y="466"/>
                  <a:pt x="647" y="542"/>
                  <a:pt x="644" y="567"/>
                </a:cubicBezTo>
                <a:cubicBezTo>
                  <a:pt x="644" y="598"/>
                  <a:pt x="643" y="637"/>
                  <a:pt x="655" y="646"/>
                </a:cubicBezTo>
                <a:cubicBezTo>
                  <a:pt x="690" y="670"/>
                  <a:pt x="726" y="679"/>
                  <a:pt x="754" y="713"/>
                </a:cubicBezTo>
                <a:cubicBezTo>
                  <a:pt x="791" y="759"/>
                  <a:pt x="766" y="824"/>
                  <a:pt x="805" y="864"/>
                </a:cubicBezTo>
                <a:cubicBezTo>
                  <a:pt x="838" y="899"/>
                  <a:pt x="881" y="918"/>
                  <a:pt x="914" y="954"/>
                </a:cubicBezTo>
                <a:cubicBezTo>
                  <a:pt x="981" y="1030"/>
                  <a:pt x="1028" y="1054"/>
                  <a:pt x="1099" y="1141"/>
                </a:cubicBezTo>
                <a:cubicBezTo>
                  <a:pt x="1099" y="1141"/>
                  <a:pt x="1262" y="1292"/>
                  <a:pt x="1182" y="1282"/>
                </a:cubicBezTo>
                <a:cubicBezTo>
                  <a:pt x="1170" y="1279"/>
                  <a:pt x="1153" y="1268"/>
                  <a:pt x="1133" y="1245"/>
                </a:cubicBezTo>
                <a:cubicBezTo>
                  <a:pt x="1062" y="1161"/>
                  <a:pt x="884" y="1040"/>
                  <a:pt x="769" y="1082"/>
                </a:cubicBezTo>
                <a:cubicBezTo>
                  <a:pt x="739" y="1094"/>
                  <a:pt x="723" y="1082"/>
                  <a:pt x="704" y="1057"/>
                </a:cubicBezTo>
                <a:cubicBezTo>
                  <a:pt x="680" y="1026"/>
                  <a:pt x="695" y="1017"/>
                  <a:pt x="649" y="995"/>
                </a:cubicBezTo>
                <a:cubicBezTo>
                  <a:pt x="583" y="962"/>
                  <a:pt x="492" y="887"/>
                  <a:pt x="466" y="816"/>
                </a:cubicBezTo>
                <a:cubicBezTo>
                  <a:pt x="507" y="809"/>
                  <a:pt x="544" y="815"/>
                  <a:pt x="585" y="822"/>
                </a:cubicBezTo>
                <a:cubicBezTo>
                  <a:pt x="532" y="783"/>
                  <a:pt x="466" y="754"/>
                  <a:pt x="428" y="696"/>
                </a:cubicBezTo>
                <a:cubicBezTo>
                  <a:pt x="397" y="648"/>
                  <a:pt x="418" y="586"/>
                  <a:pt x="388" y="539"/>
                </a:cubicBezTo>
                <a:cubicBezTo>
                  <a:pt x="361" y="497"/>
                  <a:pt x="301" y="457"/>
                  <a:pt x="254" y="444"/>
                </a:cubicBezTo>
                <a:cubicBezTo>
                  <a:pt x="218" y="434"/>
                  <a:pt x="186" y="535"/>
                  <a:pt x="193" y="561"/>
                </a:cubicBezTo>
                <a:cubicBezTo>
                  <a:pt x="178" y="555"/>
                  <a:pt x="172" y="559"/>
                  <a:pt x="160" y="546"/>
                </a:cubicBezTo>
                <a:cubicBezTo>
                  <a:pt x="156" y="580"/>
                  <a:pt x="148" y="617"/>
                  <a:pt x="122" y="641"/>
                </a:cubicBezTo>
                <a:cubicBezTo>
                  <a:pt x="100" y="625"/>
                  <a:pt x="32" y="541"/>
                  <a:pt x="65" y="514"/>
                </a:cubicBezTo>
                <a:cubicBezTo>
                  <a:pt x="28" y="522"/>
                  <a:pt x="9" y="419"/>
                  <a:pt x="0" y="389"/>
                </a:cubicBezTo>
                <a:cubicBezTo>
                  <a:pt x="9" y="390"/>
                  <a:pt x="18" y="391"/>
                  <a:pt x="27" y="392"/>
                </a:cubicBezTo>
                <a:close/>
                <a:moveTo>
                  <a:pt x="1232" y="1372"/>
                </a:moveTo>
                <a:cubicBezTo>
                  <a:pt x="1202" y="1361"/>
                  <a:pt x="1171" y="1357"/>
                  <a:pt x="1140" y="1351"/>
                </a:cubicBezTo>
                <a:cubicBezTo>
                  <a:pt x="1171" y="1344"/>
                  <a:pt x="1205" y="1355"/>
                  <a:pt x="1232" y="1372"/>
                </a:cubicBezTo>
                <a:close/>
                <a:moveTo>
                  <a:pt x="1033" y="1223"/>
                </a:moveTo>
                <a:cubicBezTo>
                  <a:pt x="972" y="1225"/>
                  <a:pt x="911" y="1220"/>
                  <a:pt x="852" y="1202"/>
                </a:cubicBezTo>
                <a:cubicBezTo>
                  <a:pt x="922" y="1179"/>
                  <a:pt x="993" y="1217"/>
                  <a:pt x="1063" y="1214"/>
                </a:cubicBezTo>
                <a:cubicBezTo>
                  <a:pt x="1053" y="1217"/>
                  <a:pt x="1043" y="1220"/>
                  <a:pt x="1033" y="1223"/>
                </a:cubicBezTo>
                <a:close/>
                <a:moveTo>
                  <a:pt x="980" y="1300"/>
                </a:moveTo>
                <a:cubicBezTo>
                  <a:pt x="959" y="1296"/>
                  <a:pt x="938" y="1293"/>
                  <a:pt x="917" y="1291"/>
                </a:cubicBezTo>
                <a:cubicBezTo>
                  <a:pt x="954" y="1259"/>
                  <a:pt x="1032" y="1265"/>
                  <a:pt x="1072" y="1288"/>
                </a:cubicBezTo>
                <a:cubicBezTo>
                  <a:pt x="1041" y="1298"/>
                  <a:pt x="1009" y="1282"/>
                  <a:pt x="980" y="1300"/>
                </a:cubicBezTo>
                <a:close/>
                <a:moveTo>
                  <a:pt x="923" y="1173"/>
                </a:moveTo>
                <a:cubicBezTo>
                  <a:pt x="893" y="1172"/>
                  <a:pt x="854" y="1165"/>
                  <a:pt x="849" y="1128"/>
                </a:cubicBezTo>
                <a:cubicBezTo>
                  <a:pt x="890" y="1127"/>
                  <a:pt x="932" y="1132"/>
                  <a:pt x="971" y="1146"/>
                </a:cubicBezTo>
                <a:cubicBezTo>
                  <a:pt x="958" y="1161"/>
                  <a:pt x="942" y="1170"/>
                  <a:pt x="923" y="1173"/>
                </a:cubicBezTo>
                <a:close/>
                <a:moveTo>
                  <a:pt x="834" y="1149"/>
                </a:moveTo>
                <a:cubicBezTo>
                  <a:pt x="824" y="1144"/>
                  <a:pt x="814" y="1139"/>
                  <a:pt x="804" y="1134"/>
                </a:cubicBezTo>
                <a:cubicBezTo>
                  <a:pt x="817" y="1134"/>
                  <a:pt x="827" y="1139"/>
                  <a:pt x="834" y="1149"/>
                </a:cubicBezTo>
                <a:close/>
                <a:moveTo>
                  <a:pt x="787" y="1087"/>
                </a:moveTo>
                <a:cubicBezTo>
                  <a:pt x="797" y="1086"/>
                  <a:pt x="806" y="1085"/>
                  <a:pt x="816" y="1084"/>
                </a:cubicBezTo>
                <a:cubicBezTo>
                  <a:pt x="807" y="1088"/>
                  <a:pt x="797" y="1089"/>
                  <a:pt x="787" y="1087"/>
                </a:cubicBezTo>
                <a:close/>
                <a:moveTo>
                  <a:pt x="618" y="1027"/>
                </a:moveTo>
                <a:cubicBezTo>
                  <a:pt x="628" y="1032"/>
                  <a:pt x="639" y="1037"/>
                  <a:pt x="650" y="1042"/>
                </a:cubicBezTo>
                <a:cubicBezTo>
                  <a:pt x="639" y="1038"/>
                  <a:pt x="628" y="1033"/>
                  <a:pt x="618" y="1027"/>
                </a:cubicBezTo>
                <a:close/>
                <a:moveTo>
                  <a:pt x="505" y="905"/>
                </a:moveTo>
                <a:cubicBezTo>
                  <a:pt x="495" y="899"/>
                  <a:pt x="485" y="892"/>
                  <a:pt x="475" y="885"/>
                </a:cubicBezTo>
                <a:cubicBezTo>
                  <a:pt x="490" y="885"/>
                  <a:pt x="500" y="892"/>
                  <a:pt x="505" y="905"/>
                </a:cubicBezTo>
                <a:close/>
                <a:moveTo>
                  <a:pt x="505" y="956"/>
                </a:moveTo>
                <a:cubicBezTo>
                  <a:pt x="528" y="969"/>
                  <a:pt x="548" y="985"/>
                  <a:pt x="567" y="1003"/>
                </a:cubicBezTo>
                <a:cubicBezTo>
                  <a:pt x="544" y="993"/>
                  <a:pt x="519" y="978"/>
                  <a:pt x="505" y="956"/>
                </a:cubicBezTo>
                <a:close/>
                <a:moveTo>
                  <a:pt x="436" y="897"/>
                </a:moveTo>
                <a:cubicBezTo>
                  <a:pt x="426" y="888"/>
                  <a:pt x="417" y="879"/>
                  <a:pt x="407" y="870"/>
                </a:cubicBezTo>
                <a:cubicBezTo>
                  <a:pt x="445" y="873"/>
                  <a:pt x="454" y="918"/>
                  <a:pt x="484" y="935"/>
                </a:cubicBezTo>
                <a:cubicBezTo>
                  <a:pt x="461" y="931"/>
                  <a:pt x="445" y="918"/>
                  <a:pt x="436" y="897"/>
                </a:cubicBezTo>
                <a:close/>
                <a:moveTo>
                  <a:pt x="433" y="757"/>
                </a:moveTo>
                <a:cubicBezTo>
                  <a:pt x="404" y="729"/>
                  <a:pt x="375" y="701"/>
                  <a:pt x="356" y="665"/>
                </a:cubicBezTo>
                <a:cubicBezTo>
                  <a:pt x="392" y="715"/>
                  <a:pt x="456" y="734"/>
                  <a:pt x="493" y="784"/>
                </a:cubicBezTo>
                <a:cubicBezTo>
                  <a:pt x="464" y="806"/>
                  <a:pt x="447" y="779"/>
                  <a:pt x="433" y="757"/>
                </a:cubicBezTo>
                <a:close/>
                <a:moveTo>
                  <a:pt x="404" y="843"/>
                </a:moveTo>
                <a:cubicBezTo>
                  <a:pt x="394" y="835"/>
                  <a:pt x="384" y="827"/>
                  <a:pt x="374" y="819"/>
                </a:cubicBezTo>
                <a:cubicBezTo>
                  <a:pt x="387" y="823"/>
                  <a:pt x="397" y="831"/>
                  <a:pt x="404" y="843"/>
                </a:cubicBezTo>
                <a:close/>
                <a:moveTo>
                  <a:pt x="344" y="620"/>
                </a:moveTo>
                <a:cubicBezTo>
                  <a:pt x="354" y="626"/>
                  <a:pt x="364" y="632"/>
                  <a:pt x="374" y="638"/>
                </a:cubicBezTo>
                <a:cubicBezTo>
                  <a:pt x="347" y="651"/>
                  <a:pt x="337" y="645"/>
                  <a:pt x="344" y="620"/>
                </a:cubicBezTo>
                <a:close/>
                <a:moveTo>
                  <a:pt x="324" y="561"/>
                </a:moveTo>
                <a:cubicBezTo>
                  <a:pt x="297" y="558"/>
                  <a:pt x="249" y="504"/>
                  <a:pt x="294" y="490"/>
                </a:cubicBezTo>
                <a:cubicBezTo>
                  <a:pt x="325" y="480"/>
                  <a:pt x="349" y="549"/>
                  <a:pt x="371" y="561"/>
                </a:cubicBezTo>
                <a:cubicBezTo>
                  <a:pt x="355" y="577"/>
                  <a:pt x="339" y="577"/>
                  <a:pt x="324" y="561"/>
                </a:cubicBezTo>
                <a:close/>
                <a:moveTo>
                  <a:pt x="297" y="745"/>
                </a:moveTo>
                <a:cubicBezTo>
                  <a:pt x="281" y="725"/>
                  <a:pt x="264" y="705"/>
                  <a:pt x="246" y="686"/>
                </a:cubicBezTo>
                <a:cubicBezTo>
                  <a:pt x="268" y="701"/>
                  <a:pt x="286" y="721"/>
                  <a:pt x="297" y="745"/>
                </a:cubicBezTo>
                <a:close/>
                <a:moveTo>
                  <a:pt x="246" y="561"/>
                </a:moveTo>
                <a:cubicBezTo>
                  <a:pt x="230" y="543"/>
                  <a:pt x="225" y="522"/>
                  <a:pt x="232" y="499"/>
                </a:cubicBezTo>
                <a:cubicBezTo>
                  <a:pt x="266" y="555"/>
                  <a:pt x="272" y="621"/>
                  <a:pt x="291" y="683"/>
                </a:cubicBezTo>
                <a:cubicBezTo>
                  <a:pt x="252" y="677"/>
                  <a:pt x="213" y="590"/>
                  <a:pt x="246" y="561"/>
                </a:cubicBezTo>
                <a:close/>
                <a:moveTo>
                  <a:pt x="1205" y="1302"/>
                </a:moveTo>
                <a:cubicBezTo>
                  <a:pt x="1216" y="1302"/>
                  <a:pt x="1219" y="1295"/>
                  <a:pt x="1237" y="1297"/>
                </a:cubicBezTo>
                <a:cubicBezTo>
                  <a:pt x="1262" y="1299"/>
                  <a:pt x="1269" y="1322"/>
                  <a:pt x="1284" y="1333"/>
                </a:cubicBezTo>
                <a:cubicBezTo>
                  <a:pt x="1388" y="1410"/>
                  <a:pt x="1436" y="1415"/>
                  <a:pt x="1440" y="1416"/>
                </a:cubicBezTo>
                <a:cubicBezTo>
                  <a:pt x="1436" y="1438"/>
                  <a:pt x="1441" y="1449"/>
                  <a:pt x="1450" y="1453"/>
                </a:cubicBezTo>
                <a:lnTo>
                  <a:pt x="1449" y="1455"/>
                </a:lnTo>
                <a:cubicBezTo>
                  <a:pt x="1401" y="1448"/>
                  <a:pt x="1318" y="1381"/>
                  <a:pt x="1281" y="1351"/>
                </a:cubicBezTo>
                <a:cubicBezTo>
                  <a:pt x="1248" y="1324"/>
                  <a:pt x="1205" y="1328"/>
                  <a:pt x="1167" y="1315"/>
                </a:cubicBezTo>
                <a:cubicBezTo>
                  <a:pt x="1126" y="1301"/>
                  <a:pt x="1092" y="1265"/>
                  <a:pt x="1045" y="1271"/>
                </a:cubicBezTo>
                <a:cubicBezTo>
                  <a:pt x="1093" y="1233"/>
                  <a:pt x="1187" y="1291"/>
                  <a:pt x="1226" y="1321"/>
                </a:cubicBezTo>
                <a:cubicBezTo>
                  <a:pt x="1219" y="1315"/>
                  <a:pt x="1212" y="1307"/>
                  <a:pt x="1205" y="130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2" name="꙱ Costa Rica (Republic of Costa Rica) (CR) (H)">
            <a:extLst>
              <a:ext uri="{FF2B5EF4-FFF2-40B4-BE49-F238E27FC236}">
                <a16:creationId xmlns:a16="http://schemas.microsoft.com/office/drawing/2014/main" id="{D1B93BCC-064C-4863-82E7-DADDCB214F0A}"/>
              </a:ext>
            </a:extLst>
          </p:cNvPr>
          <p:cNvSpPr>
            <a:spLocks/>
          </p:cNvSpPr>
          <p:nvPr/>
        </p:nvSpPr>
        <p:spPr bwMode="auto">
          <a:xfrm>
            <a:off x="2168189" y="2049816"/>
            <a:ext cx="86044" cy="92020"/>
          </a:xfrm>
          <a:custGeom>
            <a:avLst/>
            <a:gdLst>
              <a:gd name="T0" fmla="*/ 253 w 1036"/>
              <a:gd name="T1" fmla="*/ 53 h 1121"/>
              <a:gd name="T2" fmla="*/ 402 w 1036"/>
              <a:gd name="T3" fmla="*/ 46 h 1121"/>
              <a:gd name="T4" fmla="*/ 508 w 1036"/>
              <a:gd name="T5" fmla="*/ 80 h 1121"/>
              <a:gd name="T6" fmla="*/ 585 w 1036"/>
              <a:gd name="T7" fmla="*/ 152 h 1121"/>
              <a:gd name="T8" fmla="*/ 717 w 1036"/>
              <a:gd name="T9" fmla="*/ 106 h 1121"/>
              <a:gd name="T10" fmla="*/ 741 w 1036"/>
              <a:gd name="T11" fmla="*/ 190 h 1121"/>
              <a:gd name="T12" fmla="*/ 888 w 1036"/>
              <a:gd name="T13" fmla="*/ 430 h 1121"/>
              <a:gd name="T14" fmla="*/ 1007 w 1036"/>
              <a:gd name="T15" fmla="*/ 568 h 1121"/>
              <a:gd name="T16" fmla="*/ 994 w 1036"/>
              <a:gd name="T17" fmla="*/ 605 h 1121"/>
              <a:gd name="T18" fmla="*/ 925 w 1036"/>
              <a:gd name="T19" fmla="*/ 588 h 1121"/>
              <a:gd name="T20" fmla="*/ 917 w 1036"/>
              <a:gd name="T21" fmla="*/ 755 h 1121"/>
              <a:gd name="T22" fmla="*/ 964 w 1036"/>
              <a:gd name="T23" fmla="*/ 812 h 1121"/>
              <a:gd name="T24" fmla="*/ 916 w 1036"/>
              <a:gd name="T25" fmla="*/ 861 h 1121"/>
              <a:gd name="T26" fmla="*/ 920 w 1036"/>
              <a:gd name="T27" fmla="*/ 965 h 1121"/>
              <a:gd name="T28" fmla="*/ 887 w 1036"/>
              <a:gd name="T29" fmla="*/ 1075 h 1121"/>
              <a:gd name="T30" fmla="*/ 891 w 1036"/>
              <a:gd name="T31" fmla="*/ 1121 h 1121"/>
              <a:gd name="T32" fmla="*/ 822 w 1036"/>
              <a:gd name="T33" fmla="*/ 1017 h 1121"/>
              <a:gd name="T34" fmla="*/ 832 w 1036"/>
              <a:gd name="T35" fmla="*/ 980 h 1121"/>
              <a:gd name="T36" fmla="*/ 721 w 1036"/>
              <a:gd name="T37" fmla="*/ 887 h 1121"/>
              <a:gd name="T38" fmla="*/ 774 w 1036"/>
              <a:gd name="T39" fmla="*/ 1008 h 1121"/>
              <a:gd name="T40" fmla="*/ 694 w 1036"/>
              <a:gd name="T41" fmla="*/ 824 h 1121"/>
              <a:gd name="T42" fmla="*/ 545 w 1036"/>
              <a:gd name="T43" fmla="*/ 654 h 1121"/>
              <a:gd name="T44" fmla="*/ 452 w 1036"/>
              <a:gd name="T45" fmla="*/ 606 h 1121"/>
              <a:gd name="T46" fmla="*/ 377 w 1036"/>
              <a:gd name="T47" fmla="*/ 530 h 1121"/>
              <a:gd name="T48" fmla="*/ 193 w 1036"/>
              <a:gd name="T49" fmla="*/ 326 h 1121"/>
              <a:gd name="T50" fmla="*/ 212 w 1036"/>
              <a:gd name="T51" fmla="*/ 396 h 1121"/>
              <a:gd name="T52" fmla="*/ 284 w 1036"/>
              <a:gd name="T53" fmla="*/ 450 h 1121"/>
              <a:gd name="T54" fmla="*/ 244 w 1036"/>
              <a:gd name="T55" fmla="*/ 556 h 1121"/>
              <a:gd name="T56" fmla="*/ 127 w 1036"/>
              <a:gd name="T57" fmla="*/ 478 h 1121"/>
              <a:gd name="T58" fmla="*/ 15 w 1036"/>
              <a:gd name="T59" fmla="*/ 296 h 1121"/>
              <a:gd name="T60" fmla="*/ 83 w 1036"/>
              <a:gd name="T61" fmla="*/ 193 h 1121"/>
              <a:gd name="T62" fmla="*/ 38 w 1036"/>
              <a:gd name="T63" fmla="*/ 96 h 1121"/>
              <a:gd name="T64" fmla="*/ 117 w 1036"/>
              <a:gd name="T65" fmla="*/ 0 h 1121"/>
              <a:gd name="T66" fmla="*/ 253 w 1036"/>
              <a:gd name="T67" fmla="*/ 53 h 1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6" h="1121">
                <a:moveTo>
                  <a:pt x="253" y="53"/>
                </a:moveTo>
                <a:cubicBezTo>
                  <a:pt x="336" y="94"/>
                  <a:pt x="325" y="66"/>
                  <a:pt x="402" y="46"/>
                </a:cubicBezTo>
                <a:cubicBezTo>
                  <a:pt x="436" y="36"/>
                  <a:pt x="437" y="86"/>
                  <a:pt x="508" y="80"/>
                </a:cubicBezTo>
                <a:cubicBezTo>
                  <a:pt x="528" y="108"/>
                  <a:pt x="541" y="143"/>
                  <a:pt x="585" y="152"/>
                </a:cubicBezTo>
                <a:cubicBezTo>
                  <a:pt x="640" y="162"/>
                  <a:pt x="719" y="164"/>
                  <a:pt x="717" y="106"/>
                </a:cubicBezTo>
                <a:cubicBezTo>
                  <a:pt x="741" y="147"/>
                  <a:pt x="717" y="154"/>
                  <a:pt x="741" y="190"/>
                </a:cubicBezTo>
                <a:cubicBezTo>
                  <a:pt x="804" y="287"/>
                  <a:pt x="754" y="296"/>
                  <a:pt x="888" y="430"/>
                </a:cubicBezTo>
                <a:cubicBezTo>
                  <a:pt x="931" y="473"/>
                  <a:pt x="953" y="541"/>
                  <a:pt x="1007" y="568"/>
                </a:cubicBezTo>
                <a:cubicBezTo>
                  <a:pt x="1036" y="590"/>
                  <a:pt x="1031" y="617"/>
                  <a:pt x="994" y="605"/>
                </a:cubicBezTo>
                <a:cubicBezTo>
                  <a:pt x="969" y="596"/>
                  <a:pt x="958" y="562"/>
                  <a:pt x="925" y="588"/>
                </a:cubicBezTo>
                <a:cubicBezTo>
                  <a:pt x="945" y="629"/>
                  <a:pt x="880" y="716"/>
                  <a:pt x="917" y="755"/>
                </a:cubicBezTo>
                <a:cubicBezTo>
                  <a:pt x="927" y="766"/>
                  <a:pt x="975" y="792"/>
                  <a:pt x="964" y="812"/>
                </a:cubicBezTo>
                <a:cubicBezTo>
                  <a:pt x="953" y="831"/>
                  <a:pt x="922" y="829"/>
                  <a:pt x="916" y="861"/>
                </a:cubicBezTo>
                <a:cubicBezTo>
                  <a:pt x="910" y="891"/>
                  <a:pt x="937" y="935"/>
                  <a:pt x="920" y="965"/>
                </a:cubicBezTo>
                <a:cubicBezTo>
                  <a:pt x="897" y="1006"/>
                  <a:pt x="866" y="985"/>
                  <a:pt x="887" y="1075"/>
                </a:cubicBezTo>
                <a:cubicBezTo>
                  <a:pt x="890" y="1089"/>
                  <a:pt x="892" y="1104"/>
                  <a:pt x="891" y="1121"/>
                </a:cubicBezTo>
                <a:cubicBezTo>
                  <a:pt x="892" y="1065"/>
                  <a:pt x="846" y="1044"/>
                  <a:pt x="822" y="1017"/>
                </a:cubicBezTo>
                <a:cubicBezTo>
                  <a:pt x="826" y="1005"/>
                  <a:pt x="829" y="993"/>
                  <a:pt x="832" y="980"/>
                </a:cubicBezTo>
                <a:cubicBezTo>
                  <a:pt x="820" y="941"/>
                  <a:pt x="775" y="854"/>
                  <a:pt x="721" y="887"/>
                </a:cubicBezTo>
                <a:cubicBezTo>
                  <a:pt x="731" y="934"/>
                  <a:pt x="793" y="952"/>
                  <a:pt x="774" y="1008"/>
                </a:cubicBezTo>
                <a:cubicBezTo>
                  <a:pt x="554" y="940"/>
                  <a:pt x="689" y="886"/>
                  <a:pt x="694" y="824"/>
                </a:cubicBezTo>
                <a:cubicBezTo>
                  <a:pt x="702" y="734"/>
                  <a:pt x="604" y="699"/>
                  <a:pt x="545" y="654"/>
                </a:cubicBezTo>
                <a:cubicBezTo>
                  <a:pt x="510" y="626"/>
                  <a:pt x="501" y="607"/>
                  <a:pt x="452" y="606"/>
                </a:cubicBezTo>
                <a:cubicBezTo>
                  <a:pt x="403" y="604"/>
                  <a:pt x="375" y="581"/>
                  <a:pt x="377" y="530"/>
                </a:cubicBezTo>
                <a:cubicBezTo>
                  <a:pt x="382" y="410"/>
                  <a:pt x="239" y="410"/>
                  <a:pt x="193" y="326"/>
                </a:cubicBezTo>
                <a:cubicBezTo>
                  <a:pt x="202" y="349"/>
                  <a:pt x="204" y="373"/>
                  <a:pt x="212" y="396"/>
                </a:cubicBezTo>
                <a:cubicBezTo>
                  <a:pt x="226" y="433"/>
                  <a:pt x="258" y="428"/>
                  <a:pt x="284" y="450"/>
                </a:cubicBezTo>
                <a:cubicBezTo>
                  <a:pt x="319" y="481"/>
                  <a:pt x="277" y="543"/>
                  <a:pt x="244" y="556"/>
                </a:cubicBezTo>
                <a:cubicBezTo>
                  <a:pt x="204" y="571"/>
                  <a:pt x="171" y="487"/>
                  <a:pt x="127" y="478"/>
                </a:cubicBezTo>
                <a:cubicBezTo>
                  <a:pt x="55" y="461"/>
                  <a:pt x="0" y="371"/>
                  <a:pt x="15" y="296"/>
                </a:cubicBezTo>
                <a:cubicBezTo>
                  <a:pt x="32" y="281"/>
                  <a:pt x="80" y="215"/>
                  <a:pt x="83" y="193"/>
                </a:cubicBezTo>
                <a:cubicBezTo>
                  <a:pt x="88" y="157"/>
                  <a:pt x="8" y="114"/>
                  <a:pt x="38" y="96"/>
                </a:cubicBezTo>
                <a:cubicBezTo>
                  <a:pt x="101" y="57"/>
                  <a:pt x="91" y="2"/>
                  <a:pt x="117" y="0"/>
                </a:cubicBezTo>
                <a:cubicBezTo>
                  <a:pt x="147" y="2"/>
                  <a:pt x="172" y="12"/>
                  <a:pt x="253" y="5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3" name="꙱ Cook Islands (CK) (H)">
            <a:extLst>
              <a:ext uri="{FF2B5EF4-FFF2-40B4-BE49-F238E27FC236}">
                <a16:creationId xmlns:a16="http://schemas.microsoft.com/office/drawing/2014/main" id="{FE562F0D-1EAC-4E20-A301-DA26247068FA}"/>
              </a:ext>
            </a:extLst>
          </p:cNvPr>
          <p:cNvSpPr>
            <a:spLocks noEditPoints="1"/>
          </p:cNvSpPr>
          <p:nvPr/>
        </p:nvSpPr>
        <p:spPr bwMode="auto">
          <a:xfrm>
            <a:off x="62501" y="2751314"/>
            <a:ext cx="95604" cy="163723"/>
          </a:xfrm>
          <a:custGeom>
            <a:avLst/>
            <a:gdLst>
              <a:gd name="T0" fmla="*/ 27 w 1153"/>
              <a:gd name="T1" fmla="*/ 40 h 1996"/>
              <a:gd name="T2" fmla="*/ 0 w 1153"/>
              <a:gd name="T3" fmla="*/ 10 h 1996"/>
              <a:gd name="T4" fmla="*/ 27 w 1153"/>
              <a:gd name="T5" fmla="*/ 40 h 1996"/>
              <a:gd name="T6" fmla="*/ 1143 w 1153"/>
              <a:gd name="T7" fmla="*/ 1996 h 1996"/>
              <a:gd name="T8" fmla="*/ 1113 w 1153"/>
              <a:gd name="T9" fmla="*/ 1976 h 1996"/>
              <a:gd name="T10" fmla="*/ 1143 w 1153"/>
              <a:gd name="T11" fmla="*/ 1996 h 1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53" h="1996">
                <a:moveTo>
                  <a:pt x="27" y="40"/>
                </a:moveTo>
                <a:cubicBezTo>
                  <a:pt x="40" y="10"/>
                  <a:pt x="31" y="0"/>
                  <a:pt x="0" y="10"/>
                </a:cubicBezTo>
                <a:cubicBezTo>
                  <a:pt x="8" y="21"/>
                  <a:pt x="17" y="30"/>
                  <a:pt x="27" y="40"/>
                </a:cubicBezTo>
                <a:close/>
                <a:moveTo>
                  <a:pt x="1143" y="1996"/>
                </a:moveTo>
                <a:cubicBezTo>
                  <a:pt x="1153" y="1969"/>
                  <a:pt x="1150" y="1945"/>
                  <a:pt x="1113" y="1976"/>
                </a:cubicBezTo>
                <a:cubicBezTo>
                  <a:pt x="1123" y="1982"/>
                  <a:pt x="1133" y="1989"/>
                  <a:pt x="1143" y="199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4" name="꙱ Republic of the Congo (Congo Republic) (West Congo) (Congo-Brazzaville) (Congo) (CG) (H)">
            <a:extLst>
              <a:ext uri="{FF2B5EF4-FFF2-40B4-BE49-F238E27FC236}">
                <a16:creationId xmlns:a16="http://schemas.microsoft.com/office/drawing/2014/main" id="{26808AF3-FCA7-4EB9-9CFF-B695E09E557B}"/>
              </a:ext>
            </a:extLst>
          </p:cNvPr>
          <p:cNvSpPr>
            <a:spLocks/>
          </p:cNvSpPr>
          <p:nvPr/>
        </p:nvSpPr>
        <p:spPr bwMode="auto">
          <a:xfrm>
            <a:off x="4679002" y="2269706"/>
            <a:ext cx="194794" cy="258132"/>
          </a:xfrm>
          <a:custGeom>
            <a:avLst/>
            <a:gdLst>
              <a:gd name="T0" fmla="*/ 2357 w 2358"/>
              <a:gd name="T1" fmla="*/ 87 h 3140"/>
              <a:gd name="T2" fmla="*/ 2191 w 2358"/>
              <a:gd name="T3" fmla="*/ 567 h 3140"/>
              <a:gd name="T4" fmla="*/ 2125 w 2358"/>
              <a:gd name="T5" fmla="*/ 1016 h 3140"/>
              <a:gd name="T6" fmla="*/ 2055 w 2358"/>
              <a:gd name="T7" fmla="*/ 1560 h 3140"/>
              <a:gd name="T8" fmla="*/ 1669 w 2358"/>
              <a:gd name="T9" fmla="*/ 2065 h 3140"/>
              <a:gd name="T10" fmla="*/ 1597 w 2358"/>
              <a:gd name="T11" fmla="*/ 2389 h 3140"/>
              <a:gd name="T12" fmla="*/ 1362 w 2358"/>
              <a:gd name="T13" fmla="*/ 2837 h 3140"/>
              <a:gd name="T14" fmla="*/ 1145 w 2358"/>
              <a:gd name="T15" fmla="*/ 3060 h 3140"/>
              <a:gd name="T16" fmla="*/ 1018 w 2358"/>
              <a:gd name="T17" fmla="*/ 2953 h 3140"/>
              <a:gd name="T18" fmla="*/ 840 w 2358"/>
              <a:gd name="T19" fmla="*/ 2908 h 3140"/>
              <a:gd name="T20" fmla="*/ 715 w 2358"/>
              <a:gd name="T21" fmla="*/ 3072 h 3140"/>
              <a:gd name="T22" fmla="*/ 613 w 2358"/>
              <a:gd name="T23" fmla="*/ 2982 h 3140"/>
              <a:gd name="T24" fmla="*/ 462 w 2358"/>
              <a:gd name="T25" fmla="*/ 2956 h 3140"/>
              <a:gd name="T26" fmla="*/ 212 w 2358"/>
              <a:gd name="T27" fmla="*/ 2993 h 3140"/>
              <a:gd name="T28" fmla="*/ 127 w 2358"/>
              <a:gd name="T29" fmla="*/ 2592 h 3140"/>
              <a:gd name="T30" fmla="*/ 245 w 2358"/>
              <a:gd name="T31" fmla="*/ 2588 h 3140"/>
              <a:gd name="T32" fmla="*/ 194 w 2358"/>
              <a:gd name="T33" fmla="*/ 2475 h 3140"/>
              <a:gd name="T34" fmla="*/ 139 w 2358"/>
              <a:gd name="T35" fmla="*/ 2160 h 3140"/>
              <a:gd name="T36" fmla="*/ 294 w 2358"/>
              <a:gd name="T37" fmla="*/ 2194 h 3140"/>
              <a:gd name="T38" fmla="*/ 588 w 2358"/>
              <a:gd name="T39" fmla="*/ 2175 h 3140"/>
              <a:gd name="T40" fmla="*/ 828 w 2358"/>
              <a:gd name="T41" fmla="*/ 2077 h 3140"/>
              <a:gd name="T42" fmla="*/ 971 w 2358"/>
              <a:gd name="T43" fmla="*/ 2134 h 3140"/>
              <a:gd name="T44" fmla="*/ 1024 w 2358"/>
              <a:gd name="T45" fmla="*/ 1902 h 3140"/>
              <a:gd name="T46" fmla="*/ 1026 w 2358"/>
              <a:gd name="T47" fmla="*/ 1504 h 3140"/>
              <a:gd name="T48" fmla="*/ 894 w 2358"/>
              <a:gd name="T49" fmla="*/ 1417 h 3140"/>
              <a:gd name="T50" fmla="*/ 951 w 2358"/>
              <a:gd name="T51" fmla="*/ 1128 h 3140"/>
              <a:gd name="T52" fmla="*/ 647 w 2358"/>
              <a:gd name="T53" fmla="*/ 896 h 3140"/>
              <a:gd name="T54" fmla="*/ 677 w 2358"/>
              <a:gd name="T55" fmla="*/ 552 h 3140"/>
              <a:gd name="T56" fmla="*/ 1143 w 2358"/>
              <a:gd name="T57" fmla="*/ 572 h 3140"/>
              <a:gd name="T58" fmla="*/ 1555 w 2358"/>
              <a:gd name="T59" fmla="*/ 741 h 3140"/>
              <a:gd name="T60" fmla="*/ 1593 w 2358"/>
              <a:gd name="T61" fmla="*/ 528 h 3140"/>
              <a:gd name="T62" fmla="*/ 1740 w 2358"/>
              <a:gd name="T63" fmla="*/ 78 h 3140"/>
              <a:gd name="T64" fmla="*/ 2035 w 2358"/>
              <a:gd name="T65" fmla="*/ 27 h 3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358" h="3140">
                <a:moveTo>
                  <a:pt x="2193" y="66"/>
                </a:moveTo>
                <a:cubicBezTo>
                  <a:pt x="2256" y="56"/>
                  <a:pt x="2336" y="35"/>
                  <a:pt x="2357" y="87"/>
                </a:cubicBezTo>
                <a:cubicBezTo>
                  <a:pt x="2358" y="129"/>
                  <a:pt x="2356" y="171"/>
                  <a:pt x="2341" y="212"/>
                </a:cubicBezTo>
                <a:cubicBezTo>
                  <a:pt x="2297" y="334"/>
                  <a:pt x="2220" y="439"/>
                  <a:pt x="2191" y="567"/>
                </a:cubicBezTo>
                <a:cubicBezTo>
                  <a:pt x="2175" y="640"/>
                  <a:pt x="2200" y="720"/>
                  <a:pt x="2180" y="798"/>
                </a:cubicBezTo>
                <a:cubicBezTo>
                  <a:pt x="2159" y="897"/>
                  <a:pt x="2136" y="877"/>
                  <a:pt x="2125" y="1016"/>
                </a:cubicBezTo>
                <a:cubicBezTo>
                  <a:pt x="2117" y="1116"/>
                  <a:pt x="2106" y="1259"/>
                  <a:pt x="2082" y="1354"/>
                </a:cubicBezTo>
                <a:cubicBezTo>
                  <a:pt x="2066" y="1419"/>
                  <a:pt x="2095" y="1503"/>
                  <a:pt x="2055" y="1560"/>
                </a:cubicBezTo>
                <a:cubicBezTo>
                  <a:pt x="1941" y="1720"/>
                  <a:pt x="1911" y="1684"/>
                  <a:pt x="1828" y="1783"/>
                </a:cubicBezTo>
                <a:cubicBezTo>
                  <a:pt x="1739" y="1890"/>
                  <a:pt x="1750" y="1993"/>
                  <a:pt x="1669" y="2065"/>
                </a:cubicBezTo>
                <a:cubicBezTo>
                  <a:pt x="1631" y="2095"/>
                  <a:pt x="1586" y="2119"/>
                  <a:pt x="1593" y="2171"/>
                </a:cubicBezTo>
                <a:cubicBezTo>
                  <a:pt x="1602" y="2246"/>
                  <a:pt x="1595" y="2314"/>
                  <a:pt x="1597" y="2389"/>
                </a:cubicBezTo>
                <a:cubicBezTo>
                  <a:pt x="1600" y="2487"/>
                  <a:pt x="1580" y="2694"/>
                  <a:pt x="1471" y="2741"/>
                </a:cubicBezTo>
                <a:cubicBezTo>
                  <a:pt x="1405" y="2769"/>
                  <a:pt x="1383" y="2772"/>
                  <a:pt x="1362" y="2837"/>
                </a:cubicBezTo>
                <a:cubicBezTo>
                  <a:pt x="1357" y="2853"/>
                  <a:pt x="1280" y="2894"/>
                  <a:pt x="1263" y="2915"/>
                </a:cubicBezTo>
                <a:cubicBezTo>
                  <a:pt x="1225" y="2961"/>
                  <a:pt x="1195" y="3026"/>
                  <a:pt x="1145" y="3060"/>
                </a:cubicBezTo>
                <a:cubicBezTo>
                  <a:pt x="1111" y="3084"/>
                  <a:pt x="1059" y="3041"/>
                  <a:pt x="1033" y="3074"/>
                </a:cubicBezTo>
                <a:cubicBezTo>
                  <a:pt x="1033" y="3036"/>
                  <a:pt x="1008" y="2992"/>
                  <a:pt x="1018" y="2953"/>
                </a:cubicBezTo>
                <a:cubicBezTo>
                  <a:pt x="1026" y="2918"/>
                  <a:pt x="1078" y="2906"/>
                  <a:pt x="1022" y="2878"/>
                </a:cubicBezTo>
                <a:cubicBezTo>
                  <a:pt x="964" y="2849"/>
                  <a:pt x="888" y="2973"/>
                  <a:pt x="840" y="2908"/>
                </a:cubicBezTo>
                <a:cubicBezTo>
                  <a:pt x="810" y="2940"/>
                  <a:pt x="825" y="2988"/>
                  <a:pt x="791" y="3015"/>
                </a:cubicBezTo>
                <a:cubicBezTo>
                  <a:pt x="767" y="3035"/>
                  <a:pt x="737" y="3049"/>
                  <a:pt x="715" y="3072"/>
                </a:cubicBezTo>
                <a:cubicBezTo>
                  <a:pt x="714" y="3052"/>
                  <a:pt x="651" y="2990"/>
                  <a:pt x="632" y="2968"/>
                </a:cubicBezTo>
                <a:lnTo>
                  <a:pt x="613" y="2982"/>
                </a:lnTo>
                <a:cubicBezTo>
                  <a:pt x="588" y="2959"/>
                  <a:pt x="563" y="2900"/>
                  <a:pt x="525" y="2900"/>
                </a:cubicBezTo>
                <a:cubicBezTo>
                  <a:pt x="490" y="2900"/>
                  <a:pt x="493" y="2950"/>
                  <a:pt x="462" y="2956"/>
                </a:cubicBezTo>
                <a:cubicBezTo>
                  <a:pt x="396" y="2969"/>
                  <a:pt x="339" y="3065"/>
                  <a:pt x="289" y="3111"/>
                </a:cubicBezTo>
                <a:cubicBezTo>
                  <a:pt x="238" y="3140"/>
                  <a:pt x="221" y="3028"/>
                  <a:pt x="212" y="2993"/>
                </a:cubicBezTo>
                <a:cubicBezTo>
                  <a:pt x="185" y="2892"/>
                  <a:pt x="74" y="2803"/>
                  <a:pt x="0" y="2733"/>
                </a:cubicBezTo>
                <a:cubicBezTo>
                  <a:pt x="9" y="2705"/>
                  <a:pt x="91" y="2569"/>
                  <a:pt x="127" y="2592"/>
                </a:cubicBezTo>
                <a:cubicBezTo>
                  <a:pt x="164" y="2614"/>
                  <a:pt x="165" y="2658"/>
                  <a:pt x="216" y="2655"/>
                </a:cubicBezTo>
                <a:cubicBezTo>
                  <a:pt x="265" y="2652"/>
                  <a:pt x="247" y="2615"/>
                  <a:pt x="245" y="2588"/>
                </a:cubicBezTo>
                <a:cubicBezTo>
                  <a:pt x="241" y="2554"/>
                  <a:pt x="271" y="2549"/>
                  <a:pt x="245" y="2510"/>
                </a:cubicBezTo>
                <a:cubicBezTo>
                  <a:pt x="234" y="2493"/>
                  <a:pt x="212" y="2493"/>
                  <a:pt x="194" y="2475"/>
                </a:cubicBezTo>
                <a:cubicBezTo>
                  <a:pt x="183" y="2457"/>
                  <a:pt x="233" y="2298"/>
                  <a:pt x="127" y="2336"/>
                </a:cubicBezTo>
                <a:cubicBezTo>
                  <a:pt x="166" y="2281"/>
                  <a:pt x="155" y="2219"/>
                  <a:pt x="139" y="2160"/>
                </a:cubicBezTo>
                <a:cubicBezTo>
                  <a:pt x="178" y="2169"/>
                  <a:pt x="195" y="2174"/>
                  <a:pt x="236" y="2171"/>
                </a:cubicBezTo>
                <a:cubicBezTo>
                  <a:pt x="269" y="2169"/>
                  <a:pt x="260" y="2197"/>
                  <a:pt x="294" y="2194"/>
                </a:cubicBezTo>
                <a:cubicBezTo>
                  <a:pt x="405" y="2184"/>
                  <a:pt x="444" y="2180"/>
                  <a:pt x="426" y="2069"/>
                </a:cubicBezTo>
                <a:cubicBezTo>
                  <a:pt x="394" y="1874"/>
                  <a:pt x="618" y="2059"/>
                  <a:pt x="588" y="2175"/>
                </a:cubicBezTo>
                <a:cubicBezTo>
                  <a:pt x="634" y="2150"/>
                  <a:pt x="682" y="2205"/>
                  <a:pt x="728" y="2200"/>
                </a:cubicBezTo>
                <a:cubicBezTo>
                  <a:pt x="769" y="2195"/>
                  <a:pt x="815" y="2121"/>
                  <a:pt x="828" y="2077"/>
                </a:cubicBezTo>
                <a:cubicBezTo>
                  <a:pt x="846" y="2110"/>
                  <a:pt x="856" y="2231"/>
                  <a:pt x="892" y="2235"/>
                </a:cubicBezTo>
                <a:cubicBezTo>
                  <a:pt x="926" y="2238"/>
                  <a:pt x="997" y="2164"/>
                  <a:pt x="971" y="2134"/>
                </a:cubicBezTo>
                <a:cubicBezTo>
                  <a:pt x="967" y="2130"/>
                  <a:pt x="985" y="2031"/>
                  <a:pt x="996" y="2027"/>
                </a:cubicBezTo>
                <a:cubicBezTo>
                  <a:pt x="1037" y="2010"/>
                  <a:pt x="1069" y="1932"/>
                  <a:pt x="1024" y="1902"/>
                </a:cubicBezTo>
                <a:cubicBezTo>
                  <a:pt x="1094" y="1863"/>
                  <a:pt x="1049" y="1752"/>
                  <a:pt x="1041" y="1708"/>
                </a:cubicBezTo>
                <a:cubicBezTo>
                  <a:pt x="1032" y="1651"/>
                  <a:pt x="1111" y="1545"/>
                  <a:pt x="1026" y="1504"/>
                </a:cubicBezTo>
                <a:cubicBezTo>
                  <a:pt x="1005" y="1493"/>
                  <a:pt x="947" y="1489"/>
                  <a:pt x="951" y="1464"/>
                </a:cubicBezTo>
                <a:cubicBezTo>
                  <a:pt x="955" y="1436"/>
                  <a:pt x="916" y="1418"/>
                  <a:pt x="894" y="1417"/>
                </a:cubicBezTo>
                <a:cubicBezTo>
                  <a:pt x="833" y="1414"/>
                  <a:pt x="888" y="1342"/>
                  <a:pt x="885" y="1317"/>
                </a:cubicBezTo>
                <a:cubicBezTo>
                  <a:pt x="879" y="1268"/>
                  <a:pt x="881" y="1145"/>
                  <a:pt x="951" y="1128"/>
                </a:cubicBezTo>
                <a:cubicBezTo>
                  <a:pt x="1111" y="1091"/>
                  <a:pt x="1017" y="975"/>
                  <a:pt x="984" y="894"/>
                </a:cubicBezTo>
                <a:cubicBezTo>
                  <a:pt x="925" y="746"/>
                  <a:pt x="793" y="870"/>
                  <a:pt x="647" y="896"/>
                </a:cubicBezTo>
                <a:cubicBezTo>
                  <a:pt x="679" y="811"/>
                  <a:pt x="612" y="720"/>
                  <a:pt x="654" y="624"/>
                </a:cubicBezTo>
                <a:cubicBezTo>
                  <a:pt x="668" y="592"/>
                  <a:pt x="675" y="569"/>
                  <a:pt x="677" y="552"/>
                </a:cubicBezTo>
                <a:cubicBezTo>
                  <a:pt x="695" y="529"/>
                  <a:pt x="993" y="562"/>
                  <a:pt x="1021" y="560"/>
                </a:cubicBezTo>
                <a:cubicBezTo>
                  <a:pt x="1074" y="556"/>
                  <a:pt x="1093" y="568"/>
                  <a:pt x="1143" y="572"/>
                </a:cubicBezTo>
                <a:cubicBezTo>
                  <a:pt x="1186" y="575"/>
                  <a:pt x="1192" y="633"/>
                  <a:pt x="1249" y="617"/>
                </a:cubicBezTo>
                <a:cubicBezTo>
                  <a:pt x="1361" y="586"/>
                  <a:pt x="1479" y="666"/>
                  <a:pt x="1555" y="741"/>
                </a:cubicBezTo>
                <a:cubicBezTo>
                  <a:pt x="1592" y="690"/>
                  <a:pt x="1556" y="651"/>
                  <a:pt x="1558" y="597"/>
                </a:cubicBezTo>
                <a:cubicBezTo>
                  <a:pt x="1559" y="570"/>
                  <a:pt x="1576" y="549"/>
                  <a:pt x="1593" y="528"/>
                </a:cubicBezTo>
                <a:cubicBezTo>
                  <a:pt x="1636" y="460"/>
                  <a:pt x="1672" y="373"/>
                  <a:pt x="1684" y="318"/>
                </a:cubicBezTo>
                <a:cubicBezTo>
                  <a:pt x="1700" y="269"/>
                  <a:pt x="1674" y="98"/>
                  <a:pt x="1740" y="78"/>
                </a:cubicBezTo>
                <a:cubicBezTo>
                  <a:pt x="1785" y="53"/>
                  <a:pt x="1840" y="77"/>
                  <a:pt x="1887" y="57"/>
                </a:cubicBezTo>
                <a:cubicBezTo>
                  <a:pt x="1938" y="35"/>
                  <a:pt x="1978" y="0"/>
                  <a:pt x="2035" y="27"/>
                </a:cubicBezTo>
                <a:cubicBezTo>
                  <a:pt x="2091" y="53"/>
                  <a:pt x="2129" y="76"/>
                  <a:pt x="2193" y="6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5" name="꙱ Democratic Republic of the Congo (East Congo) (Congo-Kinshasa) ( the Congo) (CD) (H)">
            <a:extLst>
              <a:ext uri="{FF2B5EF4-FFF2-40B4-BE49-F238E27FC236}">
                <a16:creationId xmlns:a16="http://schemas.microsoft.com/office/drawing/2014/main" id="{70A304FD-04CD-447E-9DFE-2ADB978383E6}"/>
              </a:ext>
            </a:extLst>
          </p:cNvPr>
          <p:cNvSpPr>
            <a:spLocks/>
          </p:cNvSpPr>
          <p:nvPr/>
        </p:nvSpPr>
        <p:spPr bwMode="auto">
          <a:xfrm>
            <a:off x="4706488" y="2220709"/>
            <a:ext cx="499533" cy="559286"/>
          </a:xfrm>
          <a:custGeom>
            <a:avLst/>
            <a:gdLst>
              <a:gd name="T0" fmla="*/ 4920 w 6046"/>
              <a:gd name="T1" fmla="*/ 279 h 6775"/>
              <a:gd name="T2" fmla="*/ 5607 w 6046"/>
              <a:gd name="T3" fmla="*/ 422 h 6775"/>
              <a:gd name="T4" fmla="*/ 5891 w 6046"/>
              <a:gd name="T5" fmla="*/ 701 h 6775"/>
              <a:gd name="T6" fmla="*/ 6012 w 6046"/>
              <a:gd name="T7" fmla="*/ 1170 h 6775"/>
              <a:gd name="T8" fmla="*/ 5604 w 6046"/>
              <a:gd name="T9" fmla="*/ 1627 h 6775"/>
              <a:gd name="T10" fmla="*/ 5489 w 6046"/>
              <a:gd name="T11" fmla="*/ 2267 h 6775"/>
              <a:gd name="T12" fmla="*/ 5388 w 6046"/>
              <a:gd name="T13" fmla="*/ 2500 h 6775"/>
              <a:gd name="T14" fmla="*/ 5330 w 6046"/>
              <a:gd name="T15" fmla="*/ 2953 h 6775"/>
              <a:gd name="T16" fmla="*/ 5365 w 6046"/>
              <a:gd name="T17" fmla="*/ 3371 h 6775"/>
              <a:gd name="T18" fmla="*/ 5347 w 6046"/>
              <a:gd name="T19" fmla="*/ 4075 h 6775"/>
              <a:gd name="T20" fmla="*/ 5772 w 6046"/>
              <a:gd name="T21" fmla="*/ 4852 h 6775"/>
              <a:gd name="T22" fmla="*/ 5139 w 6046"/>
              <a:gd name="T23" fmla="*/ 5541 h 6775"/>
              <a:gd name="T24" fmla="*/ 5394 w 6046"/>
              <a:gd name="T25" fmla="*/ 6342 h 6775"/>
              <a:gd name="T26" fmla="*/ 5497 w 6046"/>
              <a:gd name="T27" fmla="*/ 6613 h 6775"/>
              <a:gd name="T28" fmla="*/ 5238 w 6046"/>
              <a:gd name="T29" fmla="*/ 6682 h 6775"/>
              <a:gd name="T30" fmla="*/ 4918 w 6046"/>
              <a:gd name="T31" fmla="*/ 6302 h 6775"/>
              <a:gd name="T32" fmla="*/ 4628 w 6046"/>
              <a:gd name="T33" fmla="*/ 6117 h 6775"/>
              <a:gd name="T34" fmla="*/ 4137 w 6046"/>
              <a:gd name="T35" fmla="*/ 6094 h 6775"/>
              <a:gd name="T36" fmla="*/ 3789 w 6046"/>
              <a:gd name="T37" fmla="*/ 5985 h 6775"/>
              <a:gd name="T38" fmla="*/ 3635 w 6046"/>
              <a:gd name="T39" fmla="*/ 5843 h 6775"/>
              <a:gd name="T40" fmla="*/ 3209 w 6046"/>
              <a:gd name="T41" fmla="*/ 5887 h 6775"/>
              <a:gd name="T42" fmla="*/ 3161 w 6046"/>
              <a:gd name="T43" fmla="*/ 5733 h 6775"/>
              <a:gd name="T44" fmla="*/ 3024 w 6046"/>
              <a:gd name="T45" fmla="*/ 4838 h 6775"/>
              <a:gd name="T46" fmla="*/ 2690 w 6046"/>
              <a:gd name="T47" fmla="*/ 4518 h 6775"/>
              <a:gd name="T48" fmla="*/ 2533 w 6046"/>
              <a:gd name="T49" fmla="*/ 4418 h 6775"/>
              <a:gd name="T50" fmla="*/ 2250 w 6046"/>
              <a:gd name="T51" fmla="*/ 4619 h 6775"/>
              <a:gd name="T52" fmla="*/ 1853 w 6046"/>
              <a:gd name="T53" fmla="*/ 4800 h 6775"/>
              <a:gd name="T54" fmla="*/ 1485 w 6046"/>
              <a:gd name="T55" fmla="*/ 4410 h 6775"/>
              <a:gd name="T56" fmla="*/ 1305 w 6046"/>
              <a:gd name="T57" fmla="*/ 4007 h 6775"/>
              <a:gd name="T58" fmla="*/ 277 w 6046"/>
              <a:gd name="T59" fmla="*/ 4001 h 6775"/>
              <a:gd name="T60" fmla="*/ 96 w 6046"/>
              <a:gd name="T61" fmla="*/ 3762 h 6775"/>
              <a:gd name="T62" fmla="*/ 377 w 6046"/>
              <a:gd name="T63" fmla="*/ 3660 h 6775"/>
              <a:gd name="T64" fmla="*/ 684 w 6046"/>
              <a:gd name="T65" fmla="*/ 3466 h 6775"/>
              <a:gd name="T66" fmla="*/ 807 w 6046"/>
              <a:gd name="T67" fmla="*/ 3648 h 6775"/>
              <a:gd name="T68" fmla="*/ 1133 w 6046"/>
              <a:gd name="T69" fmla="*/ 3329 h 6775"/>
              <a:gd name="T70" fmla="*/ 1366 w 6046"/>
              <a:gd name="T71" fmla="*/ 2612 h 6775"/>
              <a:gd name="T72" fmla="*/ 1744 w 6046"/>
              <a:gd name="T73" fmla="*/ 1942 h 6775"/>
              <a:gd name="T74" fmla="*/ 1853 w 6046"/>
              <a:gd name="T75" fmla="*/ 1155 h 6775"/>
              <a:gd name="T76" fmla="*/ 2024 w 6046"/>
              <a:gd name="T77" fmla="*/ 481 h 6775"/>
              <a:gd name="T78" fmla="*/ 2323 w 6046"/>
              <a:gd name="T79" fmla="*/ 85 h 6775"/>
              <a:gd name="T80" fmla="*/ 2765 w 6046"/>
              <a:gd name="T81" fmla="*/ 341 h 6775"/>
              <a:gd name="T82" fmla="*/ 3062 w 6046"/>
              <a:gd name="T83" fmla="*/ 409 h 6775"/>
              <a:gd name="T84" fmla="*/ 3559 w 6046"/>
              <a:gd name="T85" fmla="*/ 247 h 6775"/>
              <a:gd name="T86" fmla="*/ 4156 w 6046"/>
              <a:gd name="T87" fmla="*/ 16 h 6775"/>
              <a:gd name="T88" fmla="*/ 4472 w 6046"/>
              <a:gd name="T89" fmla="*/ 103 h 6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046" h="6775">
                <a:moveTo>
                  <a:pt x="4555" y="110"/>
                </a:moveTo>
                <a:cubicBezTo>
                  <a:pt x="4655" y="128"/>
                  <a:pt x="4644" y="8"/>
                  <a:pt x="4797" y="119"/>
                </a:cubicBezTo>
                <a:cubicBezTo>
                  <a:pt x="4868" y="164"/>
                  <a:pt x="4887" y="256"/>
                  <a:pt x="4920" y="279"/>
                </a:cubicBezTo>
                <a:cubicBezTo>
                  <a:pt x="4987" y="332"/>
                  <a:pt x="5071" y="419"/>
                  <a:pt x="5158" y="344"/>
                </a:cubicBezTo>
                <a:cubicBezTo>
                  <a:pt x="5301" y="220"/>
                  <a:pt x="5336" y="450"/>
                  <a:pt x="5428" y="269"/>
                </a:cubicBezTo>
                <a:cubicBezTo>
                  <a:pt x="5478" y="170"/>
                  <a:pt x="5600" y="406"/>
                  <a:pt x="5607" y="422"/>
                </a:cubicBezTo>
                <a:cubicBezTo>
                  <a:pt x="5675" y="519"/>
                  <a:pt x="5825" y="515"/>
                  <a:pt x="5781" y="626"/>
                </a:cubicBezTo>
                <a:cubicBezTo>
                  <a:pt x="5819" y="617"/>
                  <a:pt x="5866" y="617"/>
                  <a:pt x="5875" y="666"/>
                </a:cubicBezTo>
                <a:cubicBezTo>
                  <a:pt x="5878" y="688"/>
                  <a:pt x="5888" y="695"/>
                  <a:pt x="5891" y="701"/>
                </a:cubicBezTo>
                <a:cubicBezTo>
                  <a:pt x="5896" y="726"/>
                  <a:pt x="5862" y="773"/>
                  <a:pt x="5866" y="799"/>
                </a:cubicBezTo>
                <a:cubicBezTo>
                  <a:pt x="5897" y="1018"/>
                  <a:pt x="5779" y="1097"/>
                  <a:pt x="5923" y="1071"/>
                </a:cubicBezTo>
                <a:cubicBezTo>
                  <a:pt x="5953" y="1066"/>
                  <a:pt x="6046" y="1116"/>
                  <a:pt x="6012" y="1170"/>
                </a:cubicBezTo>
                <a:cubicBezTo>
                  <a:pt x="5988" y="1266"/>
                  <a:pt x="5829" y="1403"/>
                  <a:pt x="5764" y="1466"/>
                </a:cubicBezTo>
                <a:cubicBezTo>
                  <a:pt x="5739" y="1493"/>
                  <a:pt x="5687" y="1563"/>
                  <a:pt x="5656" y="1590"/>
                </a:cubicBezTo>
                <a:cubicBezTo>
                  <a:pt x="5625" y="1616"/>
                  <a:pt x="5622" y="1593"/>
                  <a:pt x="5604" y="1627"/>
                </a:cubicBezTo>
                <a:cubicBezTo>
                  <a:pt x="5582" y="1670"/>
                  <a:pt x="5609" y="1722"/>
                  <a:pt x="5582" y="1766"/>
                </a:cubicBezTo>
                <a:cubicBezTo>
                  <a:pt x="5505" y="1891"/>
                  <a:pt x="5517" y="1964"/>
                  <a:pt x="5508" y="2098"/>
                </a:cubicBezTo>
                <a:cubicBezTo>
                  <a:pt x="5503" y="2158"/>
                  <a:pt x="5495" y="2210"/>
                  <a:pt x="5489" y="2267"/>
                </a:cubicBezTo>
                <a:cubicBezTo>
                  <a:pt x="5485" y="2309"/>
                  <a:pt x="5495" y="2367"/>
                  <a:pt x="5476" y="2405"/>
                </a:cubicBezTo>
                <a:cubicBezTo>
                  <a:pt x="5470" y="2417"/>
                  <a:pt x="5466" y="2425"/>
                  <a:pt x="5455" y="2436"/>
                </a:cubicBezTo>
                <a:cubicBezTo>
                  <a:pt x="5440" y="2449"/>
                  <a:pt x="5411" y="2474"/>
                  <a:pt x="5388" y="2500"/>
                </a:cubicBezTo>
                <a:cubicBezTo>
                  <a:pt x="5340" y="2559"/>
                  <a:pt x="5344" y="2572"/>
                  <a:pt x="5342" y="2636"/>
                </a:cubicBezTo>
                <a:cubicBezTo>
                  <a:pt x="5341" y="2678"/>
                  <a:pt x="5295" y="2725"/>
                  <a:pt x="5272" y="2755"/>
                </a:cubicBezTo>
                <a:cubicBezTo>
                  <a:pt x="5222" y="2821"/>
                  <a:pt x="5292" y="2890"/>
                  <a:pt x="5330" y="2953"/>
                </a:cubicBezTo>
                <a:cubicBezTo>
                  <a:pt x="5360" y="3000"/>
                  <a:pt x="5380" y="3034"/>
                  <a:pt x="5359" y="3099"/>
                </a:cubicBezTo>
                <a:cubicBezTo>
                  <a:pt x="5280" y="3168"/>
                  <a:pt x="5376" y="3385"/>
                  <a:pt x="5301" y="3456"/>
                </a:cubicBezTo>
                <a:cubicBezTo>
                  <a:pt x="5356" y="3487"/>
                  <a:pt x="5346" y="3347"/>
                  <a:pt x="5365" y="3371"/>
                </a:cubicBezTo>
                <a:cubicBezTo>
                  <a:pt x="5383" y="3481"/>
                  <a:pt x="5314" y="3561"/>
                  <a:pt x="5314" y="3669"/>
                </a:cubicBezTo>
                <a:cubicBezTo>
                  <a:pt x="5313" y="3809"/>
                  <a:pt x="5431" y="3874"/>
                  <a:pt x="5382" y="3971"/>
                </a:cubicBezTo>
                <a:cubicBezTo>
                  <a:pt x="5353" y="4027"/>
                  <a:pt x="5323" y="4039"/>
                  <a:pt x="5347" y="4075"/>
                </a:cubicBezTo>
                <a:cubicBezTo>
                  <a:pt x="5384" y="4130"/>
                  <a:pt x="5400" y="4222"/>
                  <a:pt x="5473" y="4365"/>
                </a:cubicBezTo>
                <a:cubicBezTo>
                  <a:pt x="5522" y="4461"/>
                  <a:pt x="5662" y="4443"/>
                  <a:pt x="5671" y="4674"/>
                </a:cubicBezTo>
                <a:cubicBezTo>
                  <a:pt x="5674" y="4765"/>
                  <a:pt x="5745" y="4712"/>
                  <a:pt x="5772" y="4852"/>
                </a:cubicBezTo>
                <a:cubicBezTo>
                  <a:pt x="5610" y="4890"/>
                  <a:pt x="5408" y="4909"/>
                  <a:pt x="5240" y="4945"/>
                </a:cubicBezTo>
                <a:cubicBezTo>
                  <a:pt x="5321" y="5078"/>
                  <a:pt x="5110" y="5134"/>
                  <a:pt x="5072" y="5233"/>
                </a:cubicBezTo>
                <a:cubicBezTo>
                  <a:pt x="5189" y="5269"/>
                  <a:pt x="5146" y="5454"/>
                  <a:pt x="5139" y="5541"/>
                </a:cubicBezTo>
                <a:cubicBezTo>
                  <a:pt x="5135" y="5595"/>
                  <a:pt x="5166" y="5675"/>
                  <a:pt x="5151" y="5722"/>
                </a:cubicBezTo>
                <a:cubicBezTo>
                  <a:pt x="5044" y="6047"/>
                  <a:pt x="4993" y="6045"/>
                  <a:pt x="5249" y="6287"/>
                </a:cubicBezTo>
                <a:cubicBezTo>
                  <a:pt x="5265" y="6302"/>
                  <a:pt x="5370" y="6379"/>
                  <a:pt x="5394" y="6342"/>
                </a:cubicBezTo>
                <a:cubicBezTo>
                  <a:pt x="5410" y="6315"/>
                  <a:pt x="5399" y="6285"/>
                  <a:pt x="5436" y="6272"/>
                </a:cubicBezTo>
                <a:cubicBezTo>
                  <a:pt x="5457" y="6265"/>
                  <a:pt x="5482" y="6261"/>
                  <a:pt x="5504" y="6255"/>
                </a:cubicBezTo>
                <a:cubicBezTo>
                  <a:pt x="5504" y="6374"/>
                  <a:pt x="5500" y="6494"/>
                  <a:pt x="5497" y="6613"/>
                </a:cubicBezTo>
                <a:cubicBezTo>
                  <a:pt x="5496" y="6634"/>
                  <a:pt x="5512" y="6730"/>
                  <a:pt x="5465" y="6711"/>
                </a:cubicBezTo>
                <a:cubicBezTo>
                  <a:pt x="5434" y="6699"/>
                  <a:pt x="5442" y="6668"/>
                  <a:pt x="5460" y="6655"/>
                </a:cubicBezTo>
                <a:cubicBezTo>
                  <a:pt x="5411" y="6594"/>
                  <a:pt x="5283" y="6775"/>
                  <a:pt x="5238" y="6682"/>
                </a:cubicBezTo>
                <a:cubicBezTo>
                  <a:pt x="5200" y="6602"/>
                  <a:pt x="5192" y="6561"/>
                  <a:pt x="5130" y="6504"/>
                </a:cubicBezTo>
                <a:cubicBezTo>
                  <a:pt x="5088" y="6465"/>
                  <a:pt x="5103" y="6362"/>
                  <a:pt x="5040" y="6363"/>
                </a:cubicBezTo>
                <a:cubicBezTo>
                  <a:pt x="4987" y="6365"/>
                  <a:pt x="4962" y="6331"/>
                  <a:pt x="4918" y="6302"/>
                </a:cubicBezTo>
                <a:cubicBezTo>
                  <a:pt x="4885" y="6281"/>
                  <a:pt x="4844" y="6333"/>
                  <a:pt x="4807" y="6278"/>
                </a:cubicBezTo>
                <a:cubicBezTo>
                  <a:pt x="4783" y="6243"/>
                  <a:pt x="4787" y="6198"/>
                  <a:pt x="4755" y="6170"/>
                </a:cubicBezTo>
                <a:cubicBezTo>
                  <a:pt x="4700" y="6121"/>
                  <a:pt x="4673" y="5976"/>
                  <a:pt x="4628" y="6117"/>
                </a:cubicBezTo>
                <a:cubicBezTo>
                  <a:pt x="4591" y="6236"/>
                  <a:pt x="4505" y="6173"/>
                  <a:pt x="4406" y="6171"/>
                </a:cubicBezTo>
                <a:cubicBezTo>
                  <a:pt x="4306" y="6170"/>
                  <a:pt x="4286" y="6118"/>
                  <a:pt x="4203" y="6114"/>
                </a:cubicBezTo>
                <a:cubicBezTo>
                  <a:pt x="4188" y="6113"/>
                  <a:pt x="4159" y="6116"/>
                  <a:pt x="4137" y="6094"/>
                </a:cubicBezTo>
                <a:cubicBezTo>
                  <a:pt x="4101" y="6058"/>
                  <a:pt x="4086" y="5973"/>
                  <a:pt x="4112" y="5922"/>
                </a:cubicBezTo>
                <a:cubicBezTo>
                  <a:pt x="4042" y="5925"/>
                  <a:pt x="3951" y="5952"/>
                  <a:pt x="3911" y="5969"/>
                </a:cubicBezTo>
                <a:cubicBezTo>
                  <a:pt x="3848" y="5997"/>
                  <a:pt x="3854" y="5999"/>
                  <a:pt x="3789" y="5985"/>
                </a:cubicBezTo>
                <a:cubicBezTo>
                  <a:pt x="3808" y="5950"/>
                  <a:pt x="3834" y="5872"/>
                  <a:pt x="3779" y="5860"/>
                </a:cubicBezTo>
                <a:cubicBezTo>
                  <a:pt x="3730" y="5850"/>
                  <a:pt x="3735" y="5798"/>
                  <a:pt x="3687" y="5797"/>
                </a:cubicBezTo>
                <a:cubicBezTo>
                  <a:pt x="3685" y="5803"/>
                  <a:pt x="3675" y="5842"/>
                  <a:pt x="3635" y="5843"/>
                </a:cubicBezTo>
                <a:cubicBezTo>
                  <a:pt x="3570" y="5844"/>
                  <a:pt x="3558" y="5817"/>
                  <a:pt x="3490" y="5848"/>
                </a:cubicBezTo>
                <a:cubicBezTo>
                  <a:pt x="3452" y="5864"/>
                  <a:pt x="3414" y="5885"/>
                  <a:pt x="3379" y="5876"/>
                </a:cubicBezTo>
                <a:cubicBezTo>
                  <a:pt x="3286" y="5850"/>
                  <a:pt x="3254" y="5841"/>
                  <a:pt x="3209" y="5887"/>
                </a:cubicBezTo>
                <a:cubicBezTo>
                  <a:pt x="3189" y="5907"/>
                  <a:pt x="3165" y="5930"/>
                  <a:pt x="3138" y="5931"/>
                </a:cubicBezTo>
                <a:cubicBezTo>
                  <a:pt x="3151" y="5884"/>
                  <a:pt x="3107" y="5843"/>
                  <a:pt x="3123" y="5798"/>
                </a:cubicBezTo>
                <a:cubicBezTo>
                  <a:pt x="3132" y="5774"/>
                  <a:pt x="3156" y="5758"/>
                  <a:pt x="3161" y="5733"/>
                </a:cubicBezTo>
                <a:cubicBezTo>
                  <a:pt x="3174" y="5662"/>
                  <a:pt x="3152" y="5511"/>
                  <a:pt x="3107" y="5453"/>
                </a:cubicBezTo>
                <a:cubicBezTo>
                  <a:pt x="3053" y="5385"/>
                  <a:pt x="3009" y="5335"/>
                  <a:pt x="3013" y="5237"/>
                </a:cubicBezTo>
                <a:cubicBezTo>
                  <a:pt x="3013" y="5097"/>
                  <a:pt x="3081" y="4976"/>
                  <a:pt x="3024" y="4838"/>
                </a:cubicBezTo>
                <a:cubicBezTo>
                  <a:pt x="2980" y="4745"/>
                  <a:pt x="2984" y="4752"/>
                  <a:pt x="3020" y="4648"/>
                </a:cubicBezTo>
                <a:cubicBezTo>
                  <a:pt x="3038" y="4587"/>
                  <a:pt x="3052" y="4517"/>
                  <a:pt x="2974" y="4515"/>
                </a:cubicBezTo>
                <a:cubicBezTo>
                  <a:pt x="2879" y="4513"/>
                  <a:pt x="2785" y="4518"/>
                  <a:pt x="2690" y="4518"/>
                </a:cubicBezTo>
                <a:cubicBezTo>
                  <a:pt x="2572" y="4524"/>
                  <a:pt x="2640" y="4440"/>
                  <a:pt x="2646" y="4384"/>
                </a:cubicBezTo>
                <a:cubicBezTo>
                  <a:pt x="2618" y="4384"/>
                  <a:pt x="2587" y="4376"/>
                  <a:pt x="2561" y="4385"/>
                </a:cubicBezTo>
                <a:cubicBezTo>
                  <a:pt x="2543" y="4392"/>
                  <a:pt x="2556" y="4418"/>
                  <a:pt x="2533" y="4418"/>
                </a:cubicBezTo>
                <a:lnTo>
                  <a:pt x="2304" y="4417"/>
                </a:lnTo>
                <a:cubicBezTo>
                  <a:pt x="2319" y="4456"/>
                  <a:pt x="2285" y="4510"/>
                  <a:pt x="2293" y="4555"/>
                </a:cubicBezTo>
                <a:cubicBezTo>
                  <a:pt x="2307" y="4635"/>
                  <a:pt x="2250" y="4619"/>
                  <a:pt x="2250" y="4619"/>
                </a:cubicBezTo>
                <a:cubicBezTo>
                  <a:pt x="2268" y="4670"/>
                  <a:pt x="2237" y="4721"/>
                  <a:pt x="2247" y="4773"/>
                </a:cubicBezTo>
                <a:lnTo>
                  <a:pt x="2017" y="4748"/>
                </a:lnTo>
                <a:cubicBezTo>
                  <a:pt x="1981" y="4748"/>
                  <a:pt x="1853" y="4783"/>
                  <a:pt x="1853" y="4800"/>
                </a:cubicBezTo>
                <a:cubicBezTo>
                  <a:pt x="1659" y="4775"/>
                  <a:pt x="1685" y="4860"/>
                  <a:pt x="1580" y="4641"/>
                </a:cubicBezTo>
                <a:cubicBezTo>
                  <a:pt x="1525" y="4524"/>
                  <a:pt x="1510" y="4532"/>
                  <a:pt x="1497" y="4503"/>
                </a:cubicBezTo>
                <a:cubicBezTo>
                  <a:pt x="1484" y="4473"/>
                  <a:pt x="1498" y="4443"/>
                  <a:pt x="1485" y="4410"/>
                </a:cubicBezTo>
                <a:cubicBezTo>
                  <a:pt x="1464" y="4357"/>
                  <a:pt x="1436" y="4304"/>
                  <a:pt x="1423" y="4250"/>
                </a:cubicBezTo>
                <a:cubicBezTo>
                  <a:pt x="1415" y="4219"/>
                  <a:pt x="1430" y="4148"/>
                  <a:pt x="1414" y="4125"/>
                </a:cubicBezTo>
                <a:cubicBezTo>
                  <a:pt x="1377" y="4074"/>
                  <a:pt x="1391" y="4010"/>
                  <a:pt x="1305" y="4007"/>
                </a:cubicBezTo>
                <a:cubicBezTo>
                  <a:pt x="1212" y="4003"/>
                  <a:pt x="1117" y="4011"/>
                  <a:pt x="1025" y="4013"/>
                </a:cubicBezTo>
                <a:cubicBezTo>
                  <a:pt x="796" y="4018"/>
                  <a:pt x="567" y="3994"/>
                  <a:pt x="339" y="4010"/>
                </a:cubicBezTo>
                <a:cubicBezTo>
                  <a:pt x="318" y="4008"/>
                  <a:pt x="297" y="4005"/>
                  <a:pt x="277" y="4001"/>
                </a:cubicBezTo>
                <a:cubicBezTo>
                  <a:pt x="163" y="3979"/>
                  <a:pt x="68" y="4150"/>
                  <a:pt x="0" y="3978"/>
                </a:cubicBezTo>
                <a:cubicBezTo>
                  <a:pt x="14" y="3967"/>
                  <a:pt x="94" y="3966"/>
                  <a:pt x="100" y="3900"/>
                </a:cubicBezTo>
                <a:cubicBezTo>
                  <a:pt x="104" y="3856"/>
                  <a:pt x="113" y="3805"/>
                  <a:pt x="96" y="3762"/>
                </a:cubicBezTo>
                <a:cubicBezTo>
                  <a:pt x="84" y="3732"/>
                  <a:pt x="77" y="3732"/>
                  <a:pt x="103" y="3705"/>
                </a:cubicBezTo>
                <a:cubicBezTo>
                  <a:pt x="166" y="3643"/>
                  <a:pt x="232" y="3601"/>
                  <a:pt x="294" y="3556"/>
                </a:cubicBezTo>
                <a:cubicBezTo>
                  <a:pt x="326" y="3591"/>
                  <a:pt x="374" y="3638"/>
                  <a:pt x="377" y="3660"/>
                </a:cubicBezTo>
                <a:cubicBezTo>
                  <a:pt x="399" y="3637"/>
                  <a:pt x="428" y="3623"/>
                  <a:pt x="453" y="3603"/>
                </a:cubicBezTo>
                <a:cubicBezTo>
                  <a:pt x="487" y="3576"/>
                  <a:pt x="472" y="3527"/>
                  <a:pt x="502" y="3496"/>
                </a:cubicBezTo>
                <a:cubicBezTo>
                  <a:pt x="551" y="3561"/>
                  <a:pt x="625" y="3436"/>
                  <a:pt x="684" y="3466"/>
                </a:cubicBezTo>
                <a:cubicBezTo>
                  <a:pt x="740" y="3494"/>
                  <a:pt x="688" y="3506"/>
                  <a:pt x="680" y="3541"/>
                </a:cubicBezTo>
                <a:cubicBezTo>
                  <a:pt x="670" y="3580"/>
                  <a:pt x="695" y="3623"/>
                  <a:pt x="695" y="3663"/>
                </a:cubicBezTo>
                <a:cubicBezTo>
                  <a:pt x="720" y="3631"/>
                  <a:pt x="774" y="3671"/>
                  <a:pt x="807" y="3648"/>
                </a:cubicBezTo>
                <a:cubicBezTo>
                  <a:pt x="857" y="3614"/>
                  <a:pt x="887" y="3549"/>
                  <a:pt x="925" y="3503"/>
                </a:cubicBezTo>
                <a:cubicBezTo>
                  <a:pt x="944" y="3479"/>
                  <a:pt x="1023" y="3441"/>
                  <a:pt x="1027" y="3419"/>
                </a:cubicBezTo>
                <a:cubicBezTo>
                  <a:pt x="1038" y="3362"/>
                  <a:pt x="1086" y="3349"/>
                  <a:pt x="1133" y="3329"/>
                </a:cubicBezTo>
                <a:cubicBezTo>
                  <a:pt x="1242" y="3282"/>
                  <a:pt x="1262" y="3075"/>
                  <a:pt x="1259" y="2977"/>
                </a:cubicBezTo>
                <a:cubicBezTo>
                  <a:pt x="1257" y="2902"/>
                  <a:pt x="1264" y="2842"/>
                  <a:pt x="1255" y="2759"/>
                </a:cubicBezTo>
                <a:cubicBezTo>
                  <a:pt x="1242" y="2696"/>
                  <a:pt x="1322" y="2675"/>
                  <a:pt x="1366" y="2612"/>
                </a:cubicBezTo>
                <a:cubicBezTo>
                  <a:pt x="1438" y="2478"/>
                  <a:pt x="1431" y="2392"/>
                  <a:pt x="1577" y="2293"/>
                </a:cubicBezTo>
                <a:cubicBezTo>
                  <a:pt x="1638" y="2252"/>
                  <a:pt x="1676" y="2205"/>
                  <a:pt x="1717" y="2148"/>
                </a:cubicBezTo>
                <a:cubicBezTo>
                  <a:pt x="1757" y="2091"/>
                  <a:pt x="1728" y="2007"/>
                  <a:pt x="1744" y="1942"/>
                </a:cubicBezTo>
                <a:cubicBezTo>
                  <a:pt x="1759" y="1885"/>
                  <a:pt x="1787" y="1638"/>
                  <a:pt x="1789" y="1574"/>
                </a:cubicBezTo>
                <a:cubicBezTo>
                  <a:pt x="1792" y="1501"/>
                  <a:pt x="1834" y="1436"/>
                  <a:pt x="1846" y="1365"/>
                </a:cubicBezTo>
                <a:cubicBezTo>
                  <a:pt x="1858" y="1296"/>
                  <a:pt x="1838" y="1224"/>
                  <a:pt x="1853" y="1155"/>
                </a:cubicBezTo>
                <a:cubicBezTo>
                  <a:pt x="1882" y="1027"/>
                  <a:pt x="1959" y="922"/>
                  <a:pt x="2003" y="800"/>
                </a:cubicBezTo>
                <a:cubicBezTo>
                  <a:pt x="2029" y="729"/>
                  <a:pt x="2016" y="654"/>
                  <a:pt x="2014" y="582"/>
                </a:cubicBezTo>
                <a:cubicBezTo>
                  <a:pt x="2013" y="548"/>
                  <a:pt x="2029" y="513"/>
                  <a:pt x="2024" y="481"/>
                </a:cubicBezTo>
                <a:cubicBezTo>
                  <a:pt x="2019" y="452"/>
                  <a:pt x="2002" y="428"/>
                  <a:pt x="1994" y="400"/>
                </a:cubicBezTo>
                <a:cubicBezTo>
                  <a:pt x="1981" y="355"/>
                  <a:pt x="2059" y="356"/>
                  <a:pt x="2076" y="316"/>
                </a:cubicBezTo>
                <a:cubicBezTo>
                  <a:pt x="2119" y="219"/>
                  <a:pt x="2202" y="84"/>
                  <a:pt x="2323" y="85"/>
                </a:cubicBezTo>
                <a:cubicBezTo>
                  <a:pt x="2375" y="86"/>
                  <a:pt x="2396" y="131"/>
                  <a:pt x="2430" y="139"/>
                </a:cubicBezTo>
                <a:cubicBezTo>
                  <a:pt x="2508" y="156"/>
                  <a:pt x="2580" y="240"/>
                  <a:pt x="2610" y="312"/>
                </a:cubicBezTo>
                <a:cubicBezTo>
                  <a:pt x="2633" y="371"/>
                  <a:pt x="2718" y="327"/>
                  <a:pt x="2765" y="341"/>
                </a:cubicBezTo>
                <a:cubicBezTo>
                  <a:pt x="2791" y="349"/>
                  <a:pt x="2804" y="384"/>
                  <a:pt x="2833" y="382"/>
                </a:cubicBezTo>
                <a:cubicBezTo>
                  <a:pt x="2859" y="381"/>
                  <a:pt x="2865" y="376"/>
                  <a:pt x="2892" y="390"/>
                </a:cubicBezTo>
                <a:cubicBezTo>
                  <a:pt x="2960" y="425"/>
                  <a:pt x="2919" y="356"/>
                  <a:pt x="3062" y="409"/>
                </a:cubicBezTo>
                <a:cubicBezTo>
                  <a:pt x="3106" y="426"/>
                  <a:pt x="3167" y="458"/>
                  <a:pt x="3215" y="441"/>
                </a:cubicBezTo>
                <a:cubicBezTo>
                  <a:pt x="3302" y="410"/>
                  <a:pt x="3275" y="203"/>
                  <a:pt x="3390" y="198"/>
                </a:cubicBezTo>
                <a:cubicBezTo>
                  <a:pt x="3456" y="195"/>
                  <a:pt x="3473" y="328"/>
                  <a:pt x="3559" y="247"/>
                </a:cubicBezTo>
                <a:cubicBezTo>
                  <a:pt x="3595" y="212"/>
                  <a:pt x="3845" y="179"/>
                  <a:pt x="3830" y="97"/>
                </a:cubicBezTo>
                <a:cubicBezTo>
                  <a:pt x="3882" y="95"/>
                  <a:pt x="3899" y="166"/>
                  <a:pt x="3949" y="161"/>
                </a:cubicBezTo>
                <a:cubicBezTo>
                  <a:pt x="4220" y="134"/>
                  <a:pt x="4101" y="44"/>
                  <a:pt x="4156" y="16"/>
                </a:cubicBezTo>
                <a:cubicBezTo>
                  <a:pt x="4190" y="0"/>
                  <a:pt x="4222" y="11"/>
                  <a:pt x="4252" y="41"/>
                </a:cubicBezTo>
                <a:cubicBezTo>
                  <a:pt x="4300" y="88"/>
                  <a:pt x="4345" y="32"/>
                  <a:pt x="4398" y="58"/>
                </a:cubicBezTo>
                <a:cubicBezTo>
                  <a:pt x="4424" y="70"/>
                  <a:pt x="4446" y="90"/>
                  <a:pt x="4472" y="103"/>
                </a:cubicBezTo>
                <a:cubicBezTo>
                  <a:pt x="4502" y="119"/>
                  <a:pt x="4523" y="106"/>
                  <a:pt x="4555" y="11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6" name="꙱ Comoros (Union of the Comoros) (KM) (H)">
            <a:extLst>
              <a:ext uri="{FF2B5EF4-FFF2-40B4-BE49-F238E27FC236}">
                <a16:creationId xmlns:a16="http://schemas.microsoft.com/office/drawing/2014/main" id="{51CC1C71-986D-4773-AEAF-419CE98BFAC4}"/>
              </a:ext>
            </a:extLst>
          </p:cNvPr>
          <p:cNvSpPr>
            <a:spLocks noEditPoints="1"/>
          </p:cNvSpPr>
          <p:nvPr/>
        </p:nvSpPr>
        <p:spPr bwMode="auto">
          <a:xfrm>
            <a:off x="5505981" y="2713072"/>
            <a:ext cx="37047" cy="31071"/>
          </a:xfrm>
          <a:custGeom>
            <a:avLst/>
            <a:gdLst>
              <a:gd name="T0" fmla="*/ 86 w 447"/>
              <a:gd name="T1" fmla="*/ 203 h 364"/>
              <a:gd name="T2" fmla="*/ 85 w 447"/>
              <a:gd name="T3" fmla="*/ 137 h 364"/>
              <a:gd name="T4" fmla="*/ 65 w 447"/>
              <a:gd name="T5" fmla="*/ 1 h 364"/>
              <a:gd name="T6" fmla="*/ 20 w 447"/>
              <a:gd name="T7" fmla="*/ 107 h 364"/>
              <a:gd name="T8" fmla="*/ 86 w 447"/>
              <a:gd name="T9" fmla="*/ 203 h 364"/>
              <a:gd name="T10" fmla="*/ 204 w 447"/>
              <a:gd name="T11" fmla="*/ 364 h 364"/>
              <a:gd name="T12" fmla="*/ 136 w 447"/>
              <a:gd name="T13" fmla="*/ 319 h 364"/>
              <a:gd name="T14" fmla="*/ 204 w 447"/>
              <a:gd name="T15" fmla="*/ 364 h 364"/>
              <a:gd name="T16" fmla="*/ 412 w 447"/>
              <a:gd name="T17" fmla="*/ 361 h 364"/>
              <a:gd name="T18" fmla="*/ 323 w 447"/>
              <a:gd name="T19" fmla="*/ 289 h 364"/>
              <a:gd name="T20" fmla="*/ 412 w 447"/>
              <a:gd name="T21" fmla="*/ 361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47" h="364">
                <a:moveTo>
                  <a:pt x="86" y="203"/>
                </a:moveTo>
                <a:cubicBezTo>
                  <a:pt x="104" y="187"/>
                  <a:pt x="93" y="155"/>
                  <a:pt x="85" y="137"/>
                </a:cubicBezTo>
                <a:cubicBezTo>
                  <a:pt x="67" y="90"/>
                  <a:pt x="78" y="47"/>
                  <a:pt x="65" y="1"/>
                </a:cubicBezTo>
                <a:cubicBezTo>
                  <a:pt x="8" y="0"/>
                  <a:pt x="33" y="75"/>
                  <a:pt x="20" y="107"/>
                </a:cubicBezTo>
                <a:cubicBezTo>
                  <a:pt x="0" y="158"/>
                  <a:pt x="61" y="172"/>
                  <a:pt x="86" y="203"/>
                </a:cubicBezTo>
                <a:close/>
                <a:moveTo>
                  <a:pt x="204" y="364"/>
                </a:moveTo>
                <a:cubicBezTo>
                  <a:pt x="194" y="335"/>
                  <a:pt x="168" y="312"/>
                  <a:pt x="136" y="319"/>
                </a:cubicBezTo>
                <a:cubicBezTo>
                  <a:pt x="136" y="360"/>
                  <a:pt x="175" y="358"/>
                  <a:pt x="204" y="364"/>
                </a:cubicBezTo>
                <a:close/>
                <a:moveTo>
                  <a:pt x="412" y="361"/>
                </a:moveTo>
                <a:cubicBezTo>
                  <a:pt x="447" y="270"/>
                  <a:pt x="378" y="304"/>
                  <a:pt x="323" y="289"/>
                </a:cubicBezTo>
                <a:cubicBezTo>
                  <a:pt x="354" y="312"/>
                  <a:pt x="387" y="331"/>
                  <a:pt x="412" y="36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7" name="꙱ Colombia (Republic of Colombia) (CO) (H)">
            <a:extLst>
              <a:ext uri="{FF2B5EF4-FFF2-40B4-BE49-F238E27FC236}">
                <a16:creationId xmlns:a16="http://schemas.microsoft.com/office/drawing/2014/main" id="{BF8F254B-1E4B-4827-9B75-0DBA525B580A}"/>
              </a:ext>
            </a:extLst>
          </p:cNvPr>
          <p:cNvSpPr>
            <a:spLocks/>
          </p:cNvSpPr>
          <p:nvPr/>
        </p:nvSpPr>
        <p:spPr bwMode="auto">
          <a:xfrm>
            <a:off x="2334303" y="2012769"/>
            <a:ext cx="317885" cy="491168"/>
          </a:xfrm>
          <a:custGeom>
            <a:avLst/>
            <a:gdLst>
              <a:gd name="T0" fmla="*/ 1838 w 3841"/>
              <a:gd name="T1" fmla="*/ 409 h 5951"/>
              <a:gd name="T2" fmla="*/ 2333 w 3841"/>
              <a:gd name="T3" fmla="*/ 79 h 5951"/>
              <a:gd name="T4" fmla="*/ 2452 w 3841"/>
              <a:gd name="T5" fmla="*/ 26 h 5951"/>
              <a:gd name="T6" fmla="*/ 2360 w 3841"/>
              <a:gd name="T7" fmla="*/ 313 h 5951"/>
              <a:gd name="T8" fmla="*/ 2199 w 3841"/>
              <a:gd name="T9" fmla="*/ 482 h 5951"/>
              <a:gd name="T10" fmla="*/ 2003 w 3841"/>
              <a:gd name="T11" fmla="*/ 1118 h 5951"/>
              <a:gd name="T12" fmla="*/ 2118 w 3841"/>
              <a:gd name="T13" fmla="*/ 1375 h 5951"/>
              <a:gd name="T14" fmla="*/ 2182 w 3841"/>
              <a:gd name="T15" fmla="*/ 1793 h 5951"/>
              <a:gd name="T16" fmla="*/ 2395 w 3841"/>
              <a:gd name="T17" fmla="*/ 1920 h 5951"/>
              <a:gd name="T18" fmla="*/ 2680 w 3841"/>
              <a:gd name="T19" fmla="*/ 1908 h 5951"/>
              <a:gd name="T20" fmla="*/ 2877 w 3841"/>
              <a:gd name="T21" fmla="*/ 1964 h 5951"/>
              <a:gd name="T22" fmla="*/ 3311 w 3841"/>
              <a:gd name="T23" fmla="*/ 2243 h 5951"/>
              <a:gd name="T24" fmla="*/ 3575 w 3841"/>
              <a:gd name="T25" fmla="*/ 2201 h 5951"/>
              <a:gd name="T26" fmla="*/ 3631 w 3841"/>
              <a:gd name="T27" fmla="*/ 2396 h 5951"/>
              <a:gd name="T28" fmla="*/ 3552 w 3841"/>
              <a:gd name="T29" fmla="*/ 2774 h 5951"/>
              <a:gd name="T30" fmla="*/ 3707 w 3841"/>
              <a:gd name="T31" fmla="*/ 3236 h 5951"/>
              <a:gd name="T32" fmla="*/ 3738 w 3841"/>
              <a:gd name="T33" fmla="*/ 3593 h 5951"/>
              <a:gd name="T34" fmla="*/ 3760 w 3841"/>
              <a:gd name="T35" fmla="*/ 3705 h 5951"/>
              <a:gd name="T36" fmla="*/ 3802 w 3841"/>
              <a:gd name="T37" fmla="*/ 4010 h 5951"/>
              <a:gd name="T38" fmla="*/ 3649 w 3841"/>
              <a:gd name="T39" fmla="*/ 3682 h 5951"/>
              <a:gd name="T40" fmla="*/ 3406 w 3841"/>
              <a:gd name="T41" fmla="*/ 3778 h 5951"/>
              <a:gd name="T42" fmla="*/ 3061 w 3841"/>
              <a:gd name="T43" fmla="*/ 3823 h 5951"/>
              <a:gd name="T44" fmla="*/ 2894 w 3841"/>
              <a:gd name="T45" fmla="*/ 4060 h 5951"/>
              <a:gd name="T46" fmla="*/ 3079 w 3841"/>
              <a:gd name="T47" fmla="*/ 4214 h 5951"/>
              <a:gd name="T48" fmla="*/ 2824 w 3841"/>
              <a:gd name="T49" fmla="*/ 4285 h 5951"/>
              <a:gd name="T50" fmla="*/ 2974 w 3841"/>
              <a:gd name="T51" fmla="*/ 4680 h 5951"/>
              <a:gd name="T52" fmla="*/ 2993 w 3841"/>
              <a:gd name="T53" fmla="*/ 5159 h 5951"/>
              <a:gd name="T54" fmla="*/ 2791 w 3841"/>
              <a:gd name="T55" fmla="*/ 5831 h 5951"/>
              <a:gd name="T56" fmla="*/ 2806 w 3841"/>
              <a:gd name="T57" fmla="*/ 5393 h 5951"/>
              <a:gd name="T58" fmla="*/ 2610 w 3841"/>
              <a:gd name="T59" fmla="*/ 5253 h 5951"/>
              <a:gd name="T60" fmla="*/ 2327 w 3841"/>
              <a:gd name="T61" fmla="*/ 5229 h 5951"/>
              <a:gd name="T62" fmla="*/ 1885 w 3841"/>
              <a:gd name="T63" fmla="*/ 5284 h 5951"/>
              <a:gd name="T64" fmla="*/ 1756 w 3841"/>
              <a:gd name="T65" fmla="*/ 5057 h 5951"/>
              <a:gd name="T66" fmla="*/ 1617 w 3841"/>
              <a:gd name="T67" fmla="*/ 4872 h 5951"/>
              <a:gd name="T68" fmla="*/ 1461 w 3841"/>
              <a:gd name="T69" fmla="*/ 4693 h 5951"/>
              <a:gd name="T70" fmla="*/ 1196 w 3841"/>
              <a:gd name="T71" fmla="*/ 4466 h 5951"/>
              <a:gd name="T72" fmla="*/ 1178 w 3841"/>
              <a:gd name="T73" fmla="*/ 4482 h 5951"/>
              <a:gd name="T74" fmla="*/ 834 w 3841"/>
              <a:gd name="T75" fmla="*/ 4302 h 5951"/>
              <a:gd name="T76" fmla="*/ 757 w 3841"/>
              <a:gd name="T77" fmla="*/ 4345 h 5951"/>
              <a:gd name="T78" fmla="*/ 483 w 3841"/>
              <a:gd name="T79" fmla="*/ 4201 h 5951"/>
              <a:gd name="T80" fmla="*/ 78 w 3841"/>
              <a:gd name="T81" fmla="*/ 3933 h 5951"/>
              <a:gd name="T82" fmla="*/ 145 w 3841"/>
              <a:gd name="T83" fmla="*/ 3805 h 5951"/>
              <a:gd name="T84" fmla="*/ 332 w 3841"/>
              <a:gd name="T85" fmla="*/ 3537 h 5951"/>
              <a:gd name="T86" fmla="*/ 407 w 3841"/>
              <a:gd name="T87" fmla="*/ 3503 h 5951"/>
              <a:gd name="T88" fmla="*/ 538 w 3841"/>
              <a:gd name="T89" fmla="*/ 3218 h 5951"/>
              <a:gd name="T90" fmla="*/ 641 w 3841"/>
              <a:gd name="T91" fmla="*/ 3057 h 5951"/>
              <a:gd name="T92" fmla="*/ 602 w 3841"/>
              <a:gd name="T93" fmla="*/ 2991 h 5951"/>
              <a:gd name="T94" fmla="*/ 590 w 3841"/>
              <a:gd name="T95" fmla="*/ 2920 h 5951"/>
              <a:gd name="T96" fmla="*/ 562 w 3841"/>
              <a:gd name="T97" fmla="*/ 2593 h 5951"/>
              <a:gd name="T98" fmla="*/ 602 w 3841"/>
              <a:gd name="T99" fmla="*/ 2347 h 5951"/>
              <a:gd name="T100" fmla="*/ 549 w 3841"/>
              <a:gd name="T101" fmla="*/ 2046 h 5951"/>
              <a:gd name="T102" fmla="*/ 434 w 3841"/>
              <a:gd name="T103" fmla="*/ 1857 h 5951"/>
              <a:gd name="T104" fmla="*/ 495 w 3841"/>
              <a:gd name="T105" fmla="*/ 1691 h 5951"/>
              <a:gd name="T106" fmla="*/ 653 w 3841"/>
              <a:gd name="T107" fmla="*/ 1534 h 5951"/>
              <a:gd name="T108" fmla="*/ 710 w 3841"/>
              <a:gd name="T109" fmla="*/ 1481 h 5951"/>
              <a:gd name="T110" fmla="*/ 774 w 3841"/>
              <a:gd name="T111" fmla="*/ 1395 h 5951"/>
              <a:gd name="T112" fmla="*/ 1072 w 3841"/>
              <a:gd name="T113" fmla="*/ 1094 h 5951"/>
              <a:gd name="T114" fmla="*/ 1173 w 3841"/>
              <a:gd name="T115" fmla="*/ 966 h 5951"/>
              <a:gd name="T116" fmla="*/ 1223 w 3841"/>
              <a:gd name="T117" fmla="*/ 775 h 5951"/>
              <a:gd name="T118" fmla="*/ 1330 w 3841"/>
              <a:gd name="T119" fmla="*/ 612 h 5951"/>
              <a:gd name="T120" fmla="*/ 1606 w 3841"/>
              <a:gd name="T121" fmla="*/ 521 h 5951"/>
              <a:gd name="T122" fmla="*/ 1649 w 3841"/>
              <a:gd name="T123" fmla="*/ 485 h 59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41" h="5951">
                <a:moveTo>
                  <a:pt x="1649" y="485"/>
                </a:moveTo>
                <a:cubicBezTo>
                  <a:pt x="1687" y="384"/>
                  <a:pt x="1731" y="391"/>
                  <a:pt x="1838" y="409"/>
                </a:cubicBezTo>
                <a:cubicBezTo>
                  <a:pt x="1983" y="433"/>
                  <a:pt x="2029" y="339"/>
                  <a:pt x="2143" y="270"/>
                </a:cubicBezTo>
                <a:cubicBezTo>
                  <a:pt x="2206" y="233"/>
                  <a:pt x="2389" y="188"/>
                  <a:pt x="2333" y="79"/>
                </a:cubicBezTo>
                <a:cubicBezTo>
                  <a:pt x="2357" y="72"/>
                  <a:pt x="2425" y="50"/>
                  <a:pt x="2386" y="100"/>
                </a:cubicBezTo>
                <a:cubicBezTo>
                  <a:pt x="2431" y="93"/>
                  <a:pt x="2403" y="48"/>
                  <a:pt x="2452" y="26"/>
                </a:cubicBezTo>
                <a:cubicBezTo>
                  <a:pt x="2511" y="0"/>
                  <a:pt x="2562" y="0"/>
                  <a:pt x="2612" y="42"/>
                </a:cubicBezTo>
                <a:cubicBezTo>
                  <a:pt x="2784" y="185"/>
                  <a:pt x="2415" y="243"/>
                  <a:pt x="2360" y="313"/>
                </a:cubicBezTo>
                <a:cubicBezTo>
                  <a:pt x="2330" y="351"/>
                  <a:pt x="2319" y="406"/>
                  <a:pt x="2284" y="439"/>
                </a:cubicBezTo>
                <a:cubicBezTo>
                  <a:pt x="2260" y="461"/>
                  <a:pt x="2220" y="457"/>
                  <a:pt x="2199" y="482"/>
                </a:cubicBezTo>
                <a:cubicBezTo>
                  <a:pt x="1975" y="736"/>
                  <a:pt x="2117" y="891"/>
                  <a:pt x="1885" y="1165"/>
                </a:cubicBezTo>
                <a:cubicBezTo>
                  <a:pt x="1946" y="1166"/>
                  <a:pt x="1973" y="1141"/>
                  <a:pt x="2003" y="1118"/>
                </a:cubicBezTo>
                <a:cubicBezTo>
                  <a:pt x="2011" y="1138"/>
                  <a:pt x="2014" y="1159"/>
                  <a:pt x="2012" y="1180"/>
                </a:cubicBezTo>
                <a:cubicBezTo>
                  <a:pt x="2102" y="1155"/>
                  <a:pt x="2077" y="1323"/>
                  <a:pt x="2118" y="1375"/>
                </a:cubicBezTo>
                <a:cubicBezTo>
                  <a:pt x="2185" y="1457"/>
                  <a:pt x="2202" y="1506"/>
                  <a:pt x="2163" y="1608"/>
                </a:cubicBezTo>
                <a:cubicBezTo>
                  <a:pt x="2146" y="1668"/>
                  <a:pt x="2106" y="1750"/>
                  <a:pt x="2182" y="1793"/>
                </a:cubicBezTo>
                <a:cubicBezTo>
                  <a:pt x="2261" y="1823"/>
                  <a:pt x="2219" y="1917"/>
                  <a:pt x="2300" y="1936"/>
                </a:cubicBezTo>
                <a:cubicBezTo>
                  <a:pt x="2332" y="1944"/>
                  <a:pt x="2363" y="1923"/>
                  <a:pt x="2395" y="1920"/>
                </a:cubicBezTo>
                <a:cubicBezTo>
                  <a:pt x="2447" y="1914"/>
                  <a:pt x="2495" y="1949"/>
                  <a:pt x="2547" y="1944"/>
                </a:cubicBezTo>
                <a:cubicBezTo>
                  <a:pt x="2594" y="1940"/>
                  <a:pt x="2630" y="1906"/>
                  <a:pt x="2680" y="1908"/>
                </a:cubicBezTo>
                <a:cubicBezTo>
                  <a:pt x="2723" y="1908"/>
                  <a:pt x="2754" y="1949"/>
                  <a:pt x="2794" y="1958"/>
                </a:cubicBezTo>
                <a:cubicBezTo>
                  <a:pt x="2823" y="1965"/>
                  <a:pt x="2849" y="1940"/>
                  <a:pt x="2877" y="1964"/>
                </a:cubicBezTo>
                <a:cubicBezTo>
                  <a:pt x="2925" y="2003"/>
                  <a:pt x="3016" y="2201"/>
                  <a:pt x="3058" y="2232"/>
                </a:cubicBezTo>
                <a:cubicBezTo>
                  <a:pt x="3137" y="2279"/>
                  <a:pt x="3225" y="2209"/>
                  <a:pt x="3311" y="2243"/>
                </a:cubicBezTo>
                <a:cubicBezTo>
                  <a:pt x="3335" y="2253"/>
                  <a:pt x="3389" y="2229"/>
                  <a:pt x="3416" y="2228"/>
                </a:cubicBezTo>
                <a:cubicBezTo>
                  <a:pt x="3474" y="2227"/>
                  <a:pt x="3520" y="2230"/>
                  <a:pt x="3575" y="2201"/>
                </a:cubicBezTo>
                <a:cubicBezTo>
                  <a:pt x="3634" y="2162"/>
                  <a:pt x="3730" y="2234"/>
                  <a:pt x="3697" y="2297"/>
                </a:cubicBezTo>
                <a:cubicBezTo>
                  <a:pt x="3680" y="2332"/>
                  <a:pt x="3638" y="2357"/>
                  <a:pt x="3631" y="2396"/>
                </a:cubicBezTo>
                <a:cubicBezTo>
                  <a:pt x="3621" y="2444"/>
                  <a:pt x="3642" y="2469"/>
                  <a:pt x="3596" y="2500"/>
                </a:cubicBezTo>
                <a:cubicBezTo>
                  <a:pt x="3534" y="2549"/>
                  <a:pt x="3553" y="2707"/>
                  <a:pt x="3552" y="2774"/>
                </a:cubicBezTo>
                <a:cubicBezTo>
                  <a:pt x="3555" y="2860"/>
                  <a:pt x="3578" y="2939"/>
                  <a:pt x="3593" y="3024"/>
                </a:cubicBezTo>
                <a:cubicBezTo>
                  <a:pt x="3623" y="3107"/>
                  <a:pt x="3727" y="3171"/>
                  <a:pt x="3707" y="3236"/>
                </a:cubicBezTo>
                <a:cubicBezTo>
                  <a:pt x="3683" y="3320"/>
                  <a:pt x="3532" y="3347"/>
                  <a:pt x="3535" y="3443"/>
                </a:cubicBezTo>
                <a:cubicBezTo>
                  <a:pt x="3590" y="3399"/>
                  <a:pt x="3725" y="3550"/>
                  <a:pt x="3738" y="3593"/>
                </a:cubicBezTo>
                <a:cubicBezTo>
                  <a:pt x="3742" y="3602"/>
                  <a:pt x="3738" y="3622"/>
                  <a:pt x="3735" y="3634"/>
                </a:cubicBezTo>
                <a:cubicBezTo>
                  <a:pt x="3742" y="3657"/>
                  <a:pt x="3760" y="3679"/>
                  <a:pt x="3760" y="3705"/>
                </a:cubicBezTo>
                <a:cubicBezTo>
                  <a:pt x="3765" y="3763"/>
                  <a:pt x="3830" y="3923"/>
                  <a:pt x="3841" y="4002"/>
                </a:cubicBezTo>
                <a:cubicBezTo>
                  <a:pt x="3822" y="3992"/>
                  <a:pt x="3824" y="4001"/>
                  <a:pt x="3802" y="4010"/>
                </a:cubicBezTo>
                <a:cubicBezTo>
                  <a:pt x="3760" y="4025"/>
                  <a:pt x="3758" y="4004"/>
                  <a:pt x="3761" y="3979"/>
                </a:cubicBezTo>
                <a:cubicBezTo>
                  <a:pt x="3764" y="3884"/>
                  <a:pt x="3753" y="3678"/>
                  <a:pt x="3649" y="3682"/>
                </a:cubicBezTo>
                <a:cubicBezTo>
                  <a:pt x="3608" y="3684"/>
                  <a:pt x="3498" y="3894"/>
                  <a:pt x="3467" y="3778"/>
                </a:cubicBezTo>
                <a:cubicBezTo>
                  <a:pt x="3456" y="3735"/>
                  <a:pt x="3400" y="3715"/>
                  <a:pt x="3406" y="3778"/>
                </a:cubicBezTo>
                <a:cubicBezTo>
                  <a:pt x="3413" y="3848"/>
                  <a:pt x="3323" y="3823"/>
                  <a:pt x="3275" y="3823"/>
                </a:cubicBezTo>
                <a:lnTo>
                  <a:pt x="3061" y="3823"/>
                </a:lnTo>
                <a:cubicBezTo>
                  <a:pt x="3014" y="3822"/>
                  <a:pt x="2962" y="3795"/>
                  <a:pt x="2916" y="3815"/>
                </a:cubicBezTo>
                <a:cubicBezTo>
                  <a:pt x="2846" y="3846"/>
                  <a:pt x="2901" y="4002"/>
                  <a:pt x="2894" y="4060"/>
                </a:cubicBezTo>
                <a:cubicBezTo>
                  <a:pt x="2949" y="4022"/>
                  <a:pt x="3084" y="4050"/>
                  <a:pt x="3109" y="4117"/>
                </a:cubicBezTo>
                <a:cubicBezTo>
                  <a:pt x="3118" y="4138"/>
                  <a:pt x="3125" y="4217"/>
                  <a:pt x="3079" y="4214"/>
                </a:cubicBezTo>
                <a:cubicBezTo>
                  <a:pt x="3052" y="4212"/>
                  <a:pt x="3036" y="4175"/>
                  <a:pt x="3006" y="4181"/>
                </a:cubicBezTo>
                <a:cubicBezTo>
                  <a:pt x="2942" y="4192"/>
                  <a:pt x="2829" y="4210"/>
                  <a:pt x="2824" y="4285"/>
                </a:cubicBezTo>
                <a:cubicBezTo>
                  <a:pt x="2819" y="4378"/>
                  <a:pt x="2810" y="4503"/>
                  <a:pt x="2891" y="4566"/>
                </a:cubicBezTo>
                <a:cubicBezTo>
                  <a:pt x="2931" y="4596"/>
                  <a:pt x="2976" y="4622"/>
                  <a:pt x="2974" y="4680"/>
                </a:cubicBezTo>
                <a:cubicBezTo>
                  <a:pt x="2972" y="4735"/>
                  <a:pt x="3000" y="4756"/>
                  <a:pt x="3022" y="4802"/>
                </a:cubicBezTo>
                <a:cubicBezTo>
                  <a:pt x="3071" y="4908"/>
                  <a:pt x="3007" y="5052"/>
                  <a:pt x="2993" y="5159"/>
                </a:cubicBezTo>
                <a:cubicBezTo>
                  <a:pt x="2957" y="5419"/>
                  <a:pt x="2963" y="5701"/>
                  <a:pt x="2882" y="5951"/>
                </a:cubicBezTo>
                <a:cubicBezTo>
                  <a:pt x="2862" y="5904"/>
                  <a:pt x="2825" y="5869"/>
                  <a:pt x="2791" y="5831"/>
                </a:cubicBezTo>
                <a:cubicBezTo>
                  <a:pt x="2731" y="5764"/>
                  <a:pt x="2536" y="5923"/>
                  <a:pt x="2736" y="5582"/>
                </a:cubicBezTo>
                <a:cubicBezTo>
                  <a:pt x="2764" y="5534"/>
                  <a:pt x="2849" y="5439"/>
                  <a:pt x="2806" y="5393"/>
                </a:cubicBezTo>
                <a:cubicBezTo>
                  <a:pt x="2788" y="5373"/>
                  <a:pt x="2768" y="5320"/>
                  <a:pt x="2738" y="5331"/>
                </a:cubicBezTo>
                <a:cubicBezTo>
                  <a:pt x="2685" y="5350"/>
                  <a:pt x="2624" y="5264"/>
                  <a:pt x="2610" y="5253"/>
                </a:cubicBezTo>
                <a:cubicBezTo>
                  <a:pt x="2559" y="5210"/>
                  <a:pt x="2515" y="5253"/>
                  <a:pt x="2461" y="5279"/>
                </a:cubicBezTo>
                <a:cubicBezTo>
                  <a:pt x="2409" y="5305"/>
                  <a:pt x="2374" y="5237"/>
                  <a:pt x="2327" y="5229"/>
                </a:cubicBezTo>
                <a:cubicBezTo>
                  <a:pt x="2298" y="5224"/>
                  <a:pt x="2215" y="5352"/>
                  <a:pt x="2119" y="5322"/>
                </a:cubicBezTo>
                <a:cubicBezTo>
                  <a:pt x="2021" y="5293"/>
                  <a:pt x="1980" y="5358"/>
                  <a:pt x="1885" y="5284"/>
                </a:cubicBezTo>
                <a:cubicBezTo>
                  <a:pt x="1850" y="5256"/>
                  <a:pt x="1887" y="5183"/>
                  <a:pt x="1874" y="5141"/>
                </a:cubicBezTo>
                <a:cubicBezTo>
                  <a:pt x="1857" y="5083"/>
                  <a:pt x="1766" y="5114"/>
                  <a:pt x="1756" y="5057"/>
                </a:cubicBezTo>
                <a:cubicBezTo>
                  <a:pt x="1748" y="5016"/>
                  <a:pt x="1728" y="4969"/>
                  <a:pt x="1712" y="4931"/>
                </a:cubicBezTo>
                <a:cubicBezTo>
                  <a:pt x="1694" y="4891"/>
                  <a:pt x="1642" y="4908"/>
                  <a:pt x="1617" y="4872"/>
                </a:cubicBezTo>
                <a:cubicBezTo>
                  <a:pt x="1590" y="4834"/>
                  <a:pt x="1573" y="4823"/>
                  <a:pt x="1537" y="4811"/>
                </a:cubicBezTo>
                <a:cubicBezTo>
                  <a:pt x="1491" y="4796"/>
                  <a:pt x="1465" y="4734"/>
                  <a:pt x="1461" y="4693"/>
                </a:cubicBezTo>
                <a:cubicBezTo>
                  <a:pt x="1455" y="4614"/>
                  <a:pt x="1311" y="4488"/>
                  <a:pt x="1238" y="4467"/>
                </a:cubicBezTo>
                <a:cubicBezTo>
                  <a:pt x="1224" y="4463"/>
                  <a:pt x="1209" y="4446"/>
                  <a:pt x="1196" y="4466"/>
                </a:cubicBezTo>
                <a:cubicBezTo>
                  <a:pt x="1187" y="4482"/>
                  <a:pt x="1184" y="4486"/>
                  <a:pt x="1173" y="4483"/>
                </a:cubicBezTo>
                <a:cubicBezTo>
                  <a:pt x="1175" y="4482"/>
                  <a:pt x="1176" y="4482"/>
                  <a:pt x="1178" y="4482"/>
                </a:cubicBezTo>
                <a:cubicBezTo>
                  <a:pt x="1110" y="4436"/>
                  <a:pt x="1035" y="4435"/>
                  <a:pt x="979" y="4368"/>
                </a:cubicBezTo>
                <a:cubicBezTo>
                  <a:pt x="943" y="4324"/>
                  <a:pt x="897" y="4271"/>
                  <a:pt x="834" y="4302"/>
                </a:cubicBezTo>
                <a:cubicBezTo>
                  <a:pt x="819" y="4309"/>
                  <a:pt x="840" y="4318"/>
                  <a:pt x="837" y="4335"/>
                </a:cubicBezTo>
                <a:cubicBezTo>
                  <a:pt x="830" y="4374"/>
                  <a:pt x="775" y="4345"/>
                  <a:pt x="757" y="4345"/>
                </a:cubicBezTo>
                <a:cubicBezTo>
                  <a:pt x="689" y="4344"/>
                  <a:pt x="639" y="4313"/>
                  <a:pt x="574" y="4314"/>
                </a:cubicBezTo>
                <a:cubicBezTo>
                  <a:pt x="493" y="4315"/>
                  <a:pt x="528" y="4215"/>
                  <a:pt x="483" y="4201"/>
                </a:cubicBezTo>
                <a:cubicBezTo>
                  <a:pt x="446" y="4189"/>
                  <a:pt x="444" y="4142"/>
                  <a:pt x="406" y="4143"/>
                </a:cubicBezTo>
                <a:cubicBezTo>
                  <a:pt x="286" y="4143"/>
                  <a:pt x="161" y="4010"/>
                  <a:pt x="78" y="3933"/>
                </a:cubicBezTo>
                <a:cubicBezTo>
                  <a:pt x="20" y="3871"/>
                  <a:pt x="61" y="3881"/>
                  <a:pt x="0" y="3864"/>
                </a:cubicBezTo>
                <a:cubicBezTo>
                  <a:pt x="11" y="3793"/>
                  <a:pt x="87" y="3771"/>
                  <a:pt x="145" y="3805"/>
                </a:cubicBezTo>
                <a:cubicBezTo>
                  <a:pt x="176" y="3744"/>
                  <a:pt x="98" y="3687"/>
                  <a:pt x="129" y="3625"/>
                </a:cubicBezTo>
                <a:cubicBezTo>
                  <a:pt x="169" y="3546"/>
                  <a:pt x="258" y="3550"/>
                  <a:pt x="332" y="3537"/>
                </a:cubicBezTo>
                <a:cubicBezTo>
                  <a:pt x="346" y="3535"/>
                  <a:pt x="341" y="3501"/>
                  <a:pt x="360" y="3512"/>
                </a:cubicBezTo>
                <a:cubicBezTo>
                  <a:pt x="375" y="3521"/>
                  <a:pt x="407" y="3528"/>
                  <a:pt x="407" y="3503"/>
                </a:cubicBezTo>
                <a:cubicBezTo>
                  <a:pt x="407" y="3454"/>
                  <a:pt x="472" y="3392"/>
                  <a:pt x="433" y="3359"/>
                </a:cubicBezTo>
                <a:cubicBezTo>
                  <a:pt x="504" y="3357"/>
                  <a:pt x="517" y="3266"/>
                  <a:pt x="538" y="3218"/>
                </a:cubicBezTo>
                <a:cubicBezTo>
                  <a:pt x="554" y="3180"/>
                  <a:pt x="586" y="3153"/>
                  <a:pt x="620" y="3131"/>
                </a:cubicBezTo>
                <a:cubicBezTo>
                  <a:pt x="578" y="3097"/>
                  <a:pt x="628" y="3091"/>
                  <a:pt x="641" y="3057"/>
                </a:cubicBezTo>
                <a:cubicBezTo>
                  <a:pt x="612" y="3058"/>
                  <a:pt x="574" y="3082"/>
                  <a:pt x="564" y="3039"/>
                </a:cubicBezTo>
                <a:cubicBezTo>
                  <a:pt x="586" y="3033"/>
                  <a:pt x="603" y="3016"/>
                  <a:pt x="602" y="2991"/>
                </a:cubicBezTo>
                <a:cubicBezTo>
                  <a:pt x="580" y="2983"/>
                  <a:pt x="534" y="3043"/>
                  <a:pt x="529" y="2997"/>
                </a:cubicBezTo>
                <a:cubicBezTo>
                  <a:pt x="525" y="2949"/>
                  <a:pt x="552" y="2939"/>
                  <a:pt x="590" y="2920"/>
                </a:cubicBezTo>
                <a:cubicBezTo>
                  <a:pt x="531" y="2920"/>
                  <a:pt x="558" y="2841"/>
                  <a:pt x="566" y="2808"/>
                </a:cubicBezTo>
                <a:cubicBezTo>
                  <a:pt x="582" y="2744"/>
                  <a:pt x="568" y="2658"/>
                  <a:pt x="562" y="2593"/>
                </a:cubicBezTo>
                <a:cubicBezTo>
                  <a:pt x="557" y="2544"/>
                  <a:pt x="535" y="2496"/>
                  <a:pt x="532" y="2447"/>
                </a:cubicBezTo>
                <a:cubicBezTo>
                  <a:pt x="530" y="2420"/>
                  <a:pt x="616" y="2410"/>
                  <a:pt x="602" y="2347"/>
                </a:cubicBezTo>
                <a:cubicBezTo>
                  <a:pt x="593" y="2309"/>
                  <a:pt x="506" y="2222"/>
                  <a:pt x="564" y="2201"/>
                </a:cubicBezTo>
                <a:cubicBezTo>
                  <a:pt x="615" y="2181"/>
                  <a:pt x="571" y="2071"/>
                  <a:pt x="549" y="2046"/>
                </a:cubicBezTo>
                <a:cubicBezTo>
                  <a:pt x="503" y="1996"/>
                  <a:pt x="498" y="1920"/>
                  <a:pt x="449" y="1877"/>
                </a:cubicBezTo>
                <a:cubicBezTo>
                  <a:pt x="441" y="1871"/>
                  <a:pt x="436" y="1864"/>
                  <a:pt x="434" y="1857"/>
                </a:cubicBezTo>
                <a:cubicBezTo>
                  <a:pt x="432" y="1815"/>
                  <a:pt x="480" y="1792"/>
                  <a:pt x="479" y="1751"/>
                </a:cubicBezTo>
                <a:cubicBezTo>
                  <a:pt x="479" y="1731"/>
                  <a:pt x="477" y="1712"/>
                  <a:pt x="495" y="1691"/>
                </a:cubicBezTo>
                <a:cubicBezTo>
                  <a:pt x="510" y="1708"/>
                  <a:pt x="521" y="1728"/>
                  <a:pt x="528" y="1750"/>
                </a:cubicBezTo>
                <a:cubicBezTo>
                  <a:pt x="592" y="1704"/>
                  <a:pt x="680" y="1620"/>
                  <a:pt x="653" y="1534"/>
                </a:cubicBezTo>
                <a:cubicBezTo>
                  <a:pt x="627" y="1452"/>
                  <a:pt x="565" y="1428"/>
                  <a:pt x="620" y="1343"/>
                </a:cubicBezTo>
                <a:cubicBezTo>
                  <a:pt x="651" y="1383"/>
                  <a:pt x="684" y="1437"/>
                  <a:pt x="710" y="1481"/>
                </a:cubicBezTo>
                <a:cubicBezTo>
                  <a:pt x="738" y="1527"/>
                  <a:pt x="805" y="1540"/>
                  <a:pt x="745" y="1596"/>
                </a:cubicBezTo>
                <a:cubicBezTo>
                  <a:pt x="825" y="1688"/>
                  <a:pt x="786" y="1423"/>
                  <a:pt x="774" y="1395"/>
                </a:cubicBezTo>
                <a:cubicBezTo>
                  <a:pt x="758" y="1354"/>
                  <a:pt x="946" y="1260"/>
                  <a:pt x="970" y="1227"/>
                </a:cubicBezTo>
                <a:cubicBezTo>
                  <a:pt x="1000" y="1186"/>
                  <a:pt x="1022" y="1116"/>
                  <a:pt x="1072" y="1094"/>
                </a:cubicBezTo>
                <a:cubicBezTo>
                  <a:pt x="1101" y="1082"/>
                  <a:pt x="1169" y="1089"/>
                  <a:pt x="1185" y="1057"/>
                </a:cubicBezTo>
                <a:cubicBezTo>
                  <a:pt x="1208" y="1011"/>
                  <a:pt x="1163" y="994"/>
                  <a:pt x="1173" y="966"/>
                </a:cubicBezTo>
                <a:cubicBezTo>
                  <a:pt x="1189" y="916"/>
                  <a:pt x="1196" y="854"/>
                  <a:pt x="1226" y="809"/>
                </a:cubicBezTo>
                <a:cubicBezTo>
                  <a:pt x="1182" y="805"/>
                  <a:pt x="1194" y="790"/>
                  <a:pt x="1223" y="775"/>
                </a:cubicBezTo>
                <a:cubicBezTo>
                  <a:pt x="1251" y="761"/>
                  <a:pt x="1240" y="724"/>
                  <a:pt x="1239" y="701"/>
                </a:cubicBezTo>
                <a:cubicBezTo>
                  <a:pt x="1238" y="646"/>
                  <a:pt x="1330" y="631"/>
                  <a:pt x="1330" y="612"/>
                </a:cubicBezTo>
                <a:cubicBezTo>
                  <a:pt x="1330" y="583"/>
                  <a:pt x="1442" y="473"/>
                  <a:pt x="1468" y="473"/>
                </a:cubicBezTo>
                <a:cubicBezTo>
                  <a:pt x="1517" y="475"/>
                  <a:pt x="1558" y="516"/>
                  <a:pt x="1606" y="521"/>
                </a:cubicBezTo>
                <a:cubicBezTo>
                  <a:pt x="1571" y="522"/>
                  <a:pt x="1574" y="563"/>
                  <a:pt x="1537" y="563"/>
                </a:cubicBezTo>
                <a:cubicBezTo>
                  <a:pt x="1568" y="675"/>
                  <a:pt x="1634" y="526"/>
                  <a:pt x="1649" y="48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8" name="꙱ China (People's Republic of China) (CN) (H)">
            <a:extLst>
              <a:ext uri="{FF2B5EF4-FFF2-40B4-BE49-F238E27FC236}">
                <a16:creationId xmlns:a16="http://schemas.microsoft.com/office/drawing/2014/main" id="{E88A16DC-6F18-4781-A7C2-FB44888D2B99}"/>
              </a:ext>
            </a:extLst>
          </p:cNvPr>
          <p:cNvSpPr>
            <a:spLocks noEditPoints="1"/>
          </p:cNvSpPr>
          <p:nvPr/>
        </p:nvSpPr>
        <p:spPr bwMode="auto">
          <a:xfrm>
            <a:off x="6178797" y="810543"/>
            <a:ext cx="1339658" cy="1032528"/>
          </a:xfrm>
          <a:custGeom>
            <a:avLst/>
            <a:gdLst>
              <a:gd name="T0" fmla="*/ 593 w 16240"/>
              <a:gd name="T1" fmla="*/ 4629 h 12513"/>
              <a:gd name="T2" fmla="*/ 1669 w 16240"/>
              <a:gd name="T3" fmla="*/ 3654 h 12513"/>
              <a:gd name="T4" fmla="*/ 2147 w 16240"/>
              <a:gd name="T5" fmla="*/ 2292 h 12513"/>
              <a:gd name="T6" fmla="*/ 2995 w 16240"/>
              <a:gd name="T7" fmla="*/ 1701 h 12513"/>
              <a:gd name="T8" fmla="*/ 4737 w 16240"/>
              <a:gd name="T9" fmla="*/ 2981 h 12513"/>
              <a:gd name="T10" fmla="*/ 7287 w 16240"/>
              <a:gd name="T11" fmla="*/ 3800 h 12513"/>
              <a:gd name="T12" fmla="*/ 9994 w 16240"/>
              <a:gd name="T13" fmla="*/ 3866 h 12513"/>
              <a:gd name="T14" fmla="*/ 10932 w 16240"/>
              <a:gd name="T15" fmla="*/ 2860 h 12513"/>
              <a:gd name="T16" fmla="*/ 11355 w 16240"/>
              <a:gd name="T17" fmla="*/ 1947 h 12513"/>
              <a:gd name="T18" fmla="*/ 11235 w 16240"/>
              <a:gd name="T19" fmla="*/ 1057 h 12513"/>
              <a:gd name="T20" fmla="*/ 11964 w 16240"/>
              <a:gd name="T21" fmla="*/ 109 h 12513"/>
              <a:gd name="T22" fmla="*/ 13483 w 16240"/>
              <a:gd name="T23" fmla="*/ 1120 h 12513"/>
              <a:gd name="T24" fmla="*/ 15099 w 16240"/>
              <a:gd name="T25" fmla="*/ 2047 h 12513"/>
              <a:gd name="T26" fmla="*/ 16079 w 16240"/>
              <a:gd name="T27" fmla="*/ 2239 h 12513"/>
              <a:gd name="T28" fmla="*/ 15742 w 16240"/>
              <a:gd name="T29" fmla="*/ 3109 h 12513"/>
              <a:gd name="T30" fmla="*/ 15391 w 16240"/>
              <a:gd name="T31" fmla="*/ 4047 h 12513"/>
              <a:gd name="T32" fmla="*/ 14405 w 16240"/>
              <a:gd name="T33" fmla="*/ 4828 h 12513"/>
              <a:gd name="T34" fmla="*/ 13906 w 16240"/>
              <a:gd name="T35" fmla="*/ 4881 h 12513"/>
              <a:gd name="T36" fmla="*/ 12912 w 16240"/>
              <a:gd name="T37" fmla="*/ 5234 h 12513"/>
              <a:gd name="T38" fmla="*/ 14177 w 16240"/>
              <a:gd name="T39" fmla="*/ 5602 h 12513"/>
              <a:gd name="T40" fmla="*/ 14360 w 16240"/>
              <a:gd name="T41" fmla="*/ 5870 h 12513"/>
              <a:gd name="T42" fmla="*/ 13931 w 16240"/>
              <a:gd name="T43" fmla="*/ 6480 h 12513"/>
              <a:gd name="T44" fmla="*/ 14897 w 16240"/>
              <a:gd name="T45" fmla="*/ 7646 h 12513"/>
              <a:gd name="T46" fmla="*/ 14776 w 16240"/>
              <a:gd name="T47" fmla="*/ 7672 h 12513"/>
              <a:gd name="T48" fmla="*/ 14936 w 16240"/>
              <a:gd name="T49" fmla="*/ 8269 h 12513"/>
              <a:gd name="T50" fmla="*/ 15343 w 16240"/>
              <a:gd name="T51" fmla="*/ 8539 h 12513"/>
              <a:gd name="T52" fmla="*/ 15377 w 16240"/>
              <a:gd name="T53" fmla="*/ 8909 h 12513"/>
              <a:gd name="T54" fmla="*/ 15055 w 16240"/>
              <a:gd name="T55" fmla="*/ 9424 h 12513"/>
              <a:gd name="T56" fmla="*/ 14921 w 16240"/>
              <a:gd name="T57" fmla="*/ 9757 h 12513"/>
              <a:gd name="T58" fmla="*/ 14806 w 16240"/>
              <a:gd name="T59" fmla="*/ 10121 h 12513"/>
              <a:gd name="T60" fmla="*/ 14536 w 16240"/>
              <a:gd name="T61" fmla="*/ 10525 h 12513"/>
              <a:gd name="T62" fmla="*/ 13935 w 16240"/>
              <a:gd name="T63" fmla="*/ 10919 h 12513"/>
              <a:gd name="T64" fmla="*/ 13419 w 16240"/>
              <a:gd name="T65" fmla="*/ 10769 h 12513"/>
              <a:gd name="T66" fmla="*/ 13122 w 16240"/>
              <a:gd name="T67" fmla="*/ 11241 h 12513"/>
              <a:gd name="T68" fmla="*/ 12544 w 16240"/>
              <a:gd name="T69" fmla="*/ 11443 h 12513"/>
              <a:gd name="T70" fmla="*/ 12265 w 16240"/>
              <a:gd name="T71" fmla="*/ 11471 h 12513"/>
              <a:gd name="T72" fmla="*/ 11876 w 16240"/>
              <a:gd name="T73" fmla="*/ 11235 h 12513"/>
              <a:gd name="T74" fmla="*/ 11222 w 16240"/>
              <a:gd name="T75" fmla="*/ 10956 h 12513"/>
              <a:gd name="T76" fmla="*/ 10327 w 16240"/>
              <a:gd name="T77" fmla="*/ 10909 h 12513"/>
              <a:gd name="T78" fmla="*/ 9700 w 16240"/>
              <a:gd name="T79" fmla="*/ 11438 h 12513"/>
              <a:gd name="T80" fmla="*/ 9031 w 16240"/>
              <a:gd name="T81" fmla="*/ 10840 h 12513"/>
              <a:gd name="T82" fmla="*/ 8337 w 16240"/>
              <a:gd name="T83" fmla="*/ 10236 h 12513"/>
              <a:gd name="T84" fmla="*/ 8278 w 16240"/>
              <a:gd name="T85" fmla="*/ 8980 h 12513"/>
              <a:gd name="T86" fmla="*/ 7544 w 16240"/>
              <a:gd name="T87" fmla="*/ 8504 h 12513"/>
              <a:gd name="T88" fmla="*/ 6150 w 16240"/>
              <a:gd name="T89" fmla="*/ 9032 h 12513"/>
              <a:gd name="T90" fmla="*/ 5032 w 16240"/>
              <a:gd name="T91" fmla="*/ 9072 h 12513"/>
              <a:gd name="T92" fmla="*/ 4308 w 16240"/>
              <a:gd name="T93" fmla="*/ 8899 h 12513"/>
              <a:gd name="T94" fmla="*/ 3012 w 16240"/>
              <a:gd name="T95" fmla="*/ 8277 h 12513"/>
              <a:gd name="T96" fmla="*/ 1977 w 16240"/>
              <a:gd name="T97" fmla="*/ 7405 h 12513"/>
              <a:gd name="T98" fmla="*/ 1167 w 16240"/>
              <a:gd name="T99" fmla="*/ 6206 h 12513"/>
              <a:gd name="T100" fmla="*/ 538 w 16240"/>
              <a:gd name="T101" fmla="*/ 5548 h 12513"/>
              <a:gd name="T102" fmla="*/ 13306 w 16240"/>
              <a:gd name="T103" fmla="*/ 10843 h 12513"/>
              <a:gd name="T104" fmla="*/ 12891 w 16240"/>
              <a:gd name="T105" fmla="*/ 11324 h 12513"/>
              <a:gd name="T106" fmla="*/ 12428 w 16240"/>
              <a:gd name="T107" fmla="*/ 12511 h 12513"/>
              <a:gd name="T108" fmla="*/ 12202 w 16240"/>
              <a:gd name="T109" fmla="*/ 11908 h 12513"/>
              <a:gd name="T110" fmla="*/ 15052 w 16240"/>
              <a:gd name="T111" fmla="*/ 9887 h 12513"/>
              <a:gd name="T112" fmla="*/ 15340 w 16240"/>
              <a:gd name="T113" fmla="*/ 8203 h 12513"/>
              <a:gd name="T114" fmla="*/ 14283 w 16240"/>
              <a:gd name="T115" fmla="*/ 5015 h 125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40" h="12513">
                <a:moveTo>
                  <a:pt x="13921" y="4976"/>
                </a:moveTo>
                <a:cubicBezTo>
                  <a:pt x="13927" y="4952"/>
                  <a:pt x="13913" y="4944"/>
                  <a:pt x="13891" y="4950"/>
                </a:cubicBezTo>
                <a:cubicBezTo>
                  <a:pt x="13900" y="4959"/>
                  <a:pt x="13910" y="4968"/>
                  <a:pt x="13921" y="4976"/>
                </a:cubicBezTo>
                <a:close/>
                <a:moveTo>
                  <a:pt x="0" y="4943"/>
                </a:moveTo>
                <a:cubicBezTo>
                  <a:pt x="142" y="4954"/>
                  <a:pt x="7" y="4833"/>
                  <a:pt x="47" y="4754"/>
                </a:cubicBezTo>
                <a:cubicBezTo>
                  <a:pt x="72" y="4708"/>
                  <a:pt x="140" y="4736"/>
                  <a:pt x="170" y="4695"/>
                </a:cubicBezTo>
                <a:cubicBezTo>
                  <a:pt x="190" y="4667"/>
                  <a:pt x="215" y="4633"/>
                  <a:pt x="252" y="4632"/>
                </a:cubicBezTo>
                <a:cubicBezTo>
                  <a:pt x="244" y="4613"/>
                  <a:pt x="242" y="4593"/>
                  <a:pt x="246" y="4572"/>
                </a:cubicBezTo>
                <a:cubicBezTo>
                  <a:pt x="289" y="4581"/>
                  <a:pt x="326" y="4612"/>
                  <a:pt x="370" y="4586"/>
                </a:cubicBezTo>
                <a:cubicBezTo>
                  <a:pt x="388" y="4575"/>
                  <a:pt x="429" y="4513"/>
                  <a:pt x="454" y="4533"/>
                </a:cubicBezTo>
                <a:cubicBezTo>
                  <a:pt x="511" y="4579"/>
                  <a:pt x="466" y="4660"/>
                  <a:pt x="593" y="4629"/>
                </a:cubicBezTo>
                <a:cubicBezTo>
                  <a:pt x="670" y="4614"/>
                  <a:pt x="736" y="4651"/>
                  <a:pt x="756" y="4517"/>
                </a:cubicBezTo>
                <a:cubicBezTo>
                  <a:pt x="763" y="4469"/>
                  <a:pt x="762" y="4403"/>
                  <a:pt x="802" y="4387"/>
                </a:cubicBezTo>
                <a:cubicBezTo>
                  <a:pt x="835" y="4377"/>
                  <a:pt x="924" y="4400"/>
                  <a:pt x="971" y="4394"/>
                </a:cubicBezTo>
                <a:cubicBezTo>
                  <a:pt x="1013" y="4390"/>
                  <a:pt x="1053" y="4377"/>
                  <a:pt x="1095" y="4381"/>
                </a:cubicBezTo>
                <a:cubicBezTo>
                  <a:pt x="1146" y="4385"/>
                  <a:pt x="1177" y="4343"/>
                  <a:pt x="1178" y="4306"/>
                </a:cubicBezTo>
                <a:cubicBezTo>
                  <a:pt x="1177" y="4266"/>
                  <a:pt x="1191" y="4248"/>
                  <a:pt x="1236" y="4218"/>
                </a:cubicBezTo>
                <a:cubicBezTo>
                  <a:pt x="1321" y="4162"/>
                  <a:pt x="1422" y="4143"/>
                  <a:pt x="1505" y="4077"/>
                </a:cubicBezTo>
                <a:cubicBezTo>
                  <a:pt x="1537" y="4055"/>
                  <a:pt x="1594" y="4037"/>
                  <a:pt x="1635" y="4012"/>
                </a:cubicBezTo>
                <a:cubicBezTo>
                  <a:pt x="1639" y="3901"/>
                  <a:pt x="1448" y="3766"/>
                  <a:pt x="1645" y="3733"/>
                </a:cubicBezTo>
                <a:cubicBezTo>
                  <a:pt x="1629" y="3718"/>
                  <a:pt x="1602" y="3704"/>
                  <a:pt x="1582" y="3696"/>
                </a:cubicBezTo>
                <a:cubicBezTo>
                  <a:pt x="1601" y="3669"/>
                  <a:pt x="1631" y="3628"/>
                  <a:pt x="1669" y="3654"/>
                </a:cubicBezTo>
                <a:cubicBezTo>
                  <a:pt x="1706" y="3617"/>
                  <a:pt x="1638" y="3601"/>
                  <a:pt x="1624" y="3542"/>
                </a:cubicBezTo>
                <a:cubicBezTo>
                  <a:pt x="1591" y="3424"/>
                  <a:pt x="1388" y="3288"/>
                  <a:pt x="1403" y="3101"/>
                </a:cubicBezTo>
                <a:cubicBezTo>
                  <a:pt x="1410" y="3024"/>
                  <a:pt x="1214" y="3083"/>
                  <a:pt x="1229" y="3010"/>
                </a:cubicBezTo>
                <a:cubicBezTo>
                  <a:pt x="1242" y="2944"/>
                  <a:pt x="1522" y="2930"/>
                  <a:pt x="1632" y="2881"/>
                </a:cubicBezTo>
                <a:cubicBezTo>
                  <a:pt x="1664" y="2866"/>
                  <a:pt x="1731" y="2921"/>
                  <a:pt x="1765" y="2927"/>
                </a:cubicBezTo>
                <a:cubicBezTo>
                  <a:pt x="1807" y="2934"/>
                  <a:pt x="1837" y="2903"/>
                  <a:pt x="1877" y="2923"/>
                </a:cubicBezTo>
                <a:cubicBezTo>
                  <a:pt x="1901" y="2934"/>
                  <a:pt x="1942" y="2963"/>
                  <a:pt x="1948" y="2914"/>
                </a:cubicBezTo>
                <a:cubicBezTo>
                  <a:pt x="1965" y="2775"/>
                  <a:pt x="1791" y="2851"/>
                  <a:pt x="1811" y="2756"/>
                </a:cubicBezTo>
                <a:cubicBezTo>
                  <a:pt x="1837" y="2660"/>
                  <a:pt x="1824" y="2580"/>
                  <a:pt x="1817" y="2514"/>
                </a:cubicBezTo>
                <a:cubicBezTo>
                  <a:pt x="1807" y="2400"/>
                  <a:pt x="1842" y="2464"/>
                  <a:pt x="1830" y="2296"/>
                </a:cubicBezTo>
                <a:cubicBezTo>
                  <a:pt x="1817" y="2115"/>
                  <a:pt x="1956" y="2306"/>
                  <a:pt x="2147" y="2292"/>
                </a:cubicBezTo>
                <a:cubicBezTo>
                  <a:pt x="2189" y="2289"/>
                  <a:pt x="2229" y="2281"/>
                  <a:pt x="2272" y="2285"/>
                </a:cubicBezTo>
                <a:cubicBezTo>
                  <a:pt x="2317" y="2290"/>
                  <a:pt x="2324" y="2329"/>
                  <a:pt x="2360" y="2333"/>
                </a:cubicBezTo>
                <a:cubicBezTo>
                  <a:pt x="2387" y="2340"/>
                  <a:pt x="2421" y="2303"/>
                  <a:pt x="2449" y="2291"/>
                </a:cubicBezTo>
                <a:cubicBezTo>
                  <a:pt x="2505" y="2268"/>
                  <a:pt x="2573" y="2250"/>
                  <a:pt x="2534" y="2162"/>
                </a:cubicBezTo>
                <a:cubicBezTo>
                  <a:pt x="2480" y="2041"/>
                  <a:pt x="2381" y="1992"/>
                  <a:pt x="2405" y="1842"/>
                </a:cubicBezTo>
                <a:cubicBezTo>
                  <a:pt x="2413" y="1794"/>
                  <a:pt x="2448" y="1790"/>
                  <a:pt x="2487" y="1789"/>
                </a:cubicBezTo>
                <a:cubicBezTo>
                  <a:pt x="2587" y="1794"/>
                  <a:pt x="2662" y="1725"/>
                  <a:pt x="2613" y="1626"/>
                </a:cubicBezTo>
                <a:cubicBezTo>
                  <a:pt x="2568" y="1534"/>
                  <a:pt x="2696" y="1554"/>
                  <a:pt x="2742" y="1555"/>
                </a:cubicBezTo>
                <a:cubicBezTo>
                  <a:pt x="2772" y="1562"/>
                  <a:pt x="2821" y="1565"/>
                  <a:pt x="2871" y="1541"/>
                </a:cubicBezTo>
                <a:cubicBezTo>
                  <a:pt x="2948" y="1631"/>
                  <a:pt x="2877" y="1597"/>
                  <a:pt x="2889" y="1623"/>
                </a:cubicBezTo>
                <a:cubicBezTo>
                  <a:pt x="2905" y="1658"/>
                  <a:pt x="2996" y="1664"/>
                  <a:pt x="2995" y="1701"/>
                </a:cubicBezTo>
                <a:cubicBezTo>
                  <a:pt x="2992" y="1760"/>
                  <a:pt x="3031" y="1748"/>
                  <a:pt x="3084" y="1765"/>
                </a:cubicBezTo>
                <a:cubicBezTo>
                  <a:pt x="3129" y="1780"/>
                  <a:pt x="3169" y="1810"/>
                  <a:pt x="3215" y="1848"/>
                </a:cubicBezTo>
                <a:cubicBezTo>
                  <a:pt x="3429" y="2012"/>
                  <a:pt x="3443" y="1883"/>
                  <a:pt x="3546" y="1961"/>
                </a:cubicBezTo>
                <a:cubicBezTo>
                  <a:pt x="3596" y="1995"/>
                  <a:pt x="3621" y="2014"/>
                  <a:pt x="3645" y="1974"/>
                </a:cubicBezTo>
                <a:cubicBezTo>
                  <a:pt x="3675" y="1983"/>
                  <a:pt x="3791" y="2062"/>
                  <a:pt x="3805" y="2078"/>
                </a:cubicBezTo>
                <a:cubicBezTo>
                  <a:pt x="3897" y="2181"/>
                  <a:pt x="3912" y="2209"/>
                  <a:pt x="4009" y="2292"/>
                </a:cubicBezTo>
                <a:cubicBezTo>
                  <a:pt x="4047" y="2326"/>
                  <a:pt x="4079" y="2363"/>
                  <a:pt x="4114" y="2408"/>
                </a:cubicBezTo>
                <a:cubicBezTo>
                  <a:pt x="4163" y="2471"/>
                  <a:pt x="4137" y="2544"/>
                  <a:pt x="4180" y="2592"/>
                </a:cubicBezTo>
                <a:cubicBezTo>
                  <a:pt x="4226" y="2649"/>
                  <a:pt x="4130" y="2687"/>
                  <a:pt x="4163" y="2776"/>
                </a:cubicBezTo>
                <a:cubicBezTo>
                  <a:pt x="4195" y="2867"/>
                  <a:pt x="4308" y="2923"/>
                  <a:pt x="4396" y="2935"/>
                </a:cubicBezTo>
                <a:cubicBezTo>
                  <a:pt x="4508" y="2950"/>
                  <a:pt x="4624" y="2970"/>
                  <a:pt x="4737" y="2981"/>
                </a:cubicBezTo>
                <a:cubicBezTo>
                  <a:pt x="4868" y="2994"/>
                  <a:pt x="5032" y="2955"/>
                  <a:pt x="5149" y="3048"/>
                </a:cubicBezTo>
                <a:cubicBezTo>
                  <a:pt x="5187" y="3078"/>
                  <a:pt x="5231" y="3084"/>
                  <a:pt x="5272" y="3099"/>
                </a:cubicBezTo>
                <a:cubicBezTo>
                  <a:pt x="5338" y="3123"/>
                  <a:pt x="5295" y="3118"/>
                  <a:pt x="5501" y="3217"/>
                </a:cubicBezTo>
                <a:cubicBezTo>
                  <a:pt x="5555" y="3242"/>
                  <a:pt x="5681" y="3216"/>
                  <a:pt x="5687" y="3274"/>
                </a:cubicBezTo>
                <a:cubicBezTo>
                  <a:pt x="5702" y="3355"/>
                  <a:pt x="5767" y="3320"/>
                  <a:pt x="5852" y="3439"/>
                </a:cubicBezTo>
                <a:cubicBezTo>
                  <a:pt x="5915" y="3515"/>
                  <a:pt x="5983" y="3614"/>
                  <a:pt x="6065" y="3661"/>
                </a:cubicBezTo>
                <a:cubicBezTo>
                  <a:pt x="6092" y="3676"/>
                  <a:pt x="6134" y="3695"/>
                  <a:pt x="6149" y="3725"/>
                </a:cubicBezTo>
                <a:cubicBezTo>
                  <a:pt x="6193" y="3814"/>
                  <a:pt x="6238" y="3779"/>
                  <a:pt x="6352" y="3767"/>
                </a:cubicBezTo>
                <a:cubicBezTo>
                  <a:pt x="6507" y="3750"/>
                  <a:pt x="6658" y="3812"/>
                  <a:pt x="6813" y="3817"/>
                </a:cubicBezTo>
                <a:cubicBezTo>
                  <a:pt x="6901" y="3820"/>
                  <a:pt x="7010" y="3846"/>
                  <a:pt x="7097" y="3835"/>
                </a:cubicBezTo>
                <a:cubicBezTo>
                  <a:pt x="7165" y="3827"/>
                  <a:pt x="7216" y="3788"/>
                  <a:pt x="7287" y="3800"/>
                </a:cubicBezTo>
                <a:cubicBezTo>
                  <a:pt x="7348" y="3809"/>
                  <a:pt x="7410" y="3819"/>
                  <a:pt x="7471" y="3831"/>
                </a:cubicBezTo>
                <a:cubicBezTo>
                  <a:pt x="7580" y="3852"/>
                  <a:pt x="7690" y="3821"/>
                  <a:pt x="7763" y="3883"/>
                </a:cubicBezTo>
                <a:cubicBezTo>
                  <a:pt x="7803" y="3918"/>
                  <a:pt x="7828" y="3943"/>
                  <a:pt x="7881" y="3964"/>
                </a:cubicBezTo>
                <a:cubicBezTo>
                  <a:pt x="7945" y="3990"/>
                  <a:pt x="8013" y="4006"/>
                  <a:pt x="8078" y="4018"/>
                </a:cubicBezTo>
                <a:cubicBezTo>
                  <a:pt x="8224" y="4044"/>
                  <a:pt x="8373" y="4122"/>
                  <a:pt x="8523" y="4106"/>
                </a:cubicBezTo>
                <a:cubicBezTo>
                  <a:pt x="8606" y="4097"/>
                  <a:pt x="8610" y="4099"/>
                  <a:pt x="8669" y="4146"/>
                </a:cubicBezTo>
                <a:cubicBezTo>
                  <a:pt x="8699" y="4171"/>
                  <a:pt x="8739" y="4167"/>
                  <a:pt x="8775" y="4171"/>
                </a:cubicBezTo>
                <a:cubicBezTo>
                  <a:pt x="8846" y="4176"/>
                  <a:pt x="8834" y="4161"/>
                  <a:pt x="8890" y="4118"/>
                </a:cubicBezTo>
                <a:cubicBezTo>
                  <a:pt x="8938" y="4082"/>
                  <a:pt x="9008" y="4042"/>
                  <a:pt x="9069" y="4015"/>
                </a:cubicBezTo>
                <a:cubicBezTo>
                  <a:pt x="9195" y="3945"/>
                  <a:pt x="9466" y="3889"/>
                  <a:pt x="9610" y="3888"/>
                </a:cubicBezTo>
                <a:cubicBezTo>
                  <a:pt x="9700" y="3885"/>
                  <a:pt x="9918" y="3912"/>
                  <a:pt x="9994" y="3866"/>
                </a:cubicBezTo>
                <a:cubicBezTo>
                  <a:pt x="10133" y="3783"/>
                  <a:pt x="10164" y="3854"/>
                  <a:pt x="10253" y="3609"/>
                </a:cubicBezTo>
                <a:cubicBezTo>
                  <a:pt x="10269" y="3567"/>
                  <a:pt x="10323" y="3562"/>
                  <a:pt x="10351" y="3534"/>
                </a:cubicBezTo>
                <a:cubicBezTo>
                  <a:pt x="10372" y="3513"/>
                  <a:pt x="10410" y="3470"/>
                  <a:pt x="10437" y="3459"/>
                </a:cubicBezTo>
                <a:cubicBezTo>
                  <a:pt x="10558" y="3405"/>
                  <a:pt x="10219" y="3245"/>
                  <a:pt x="10203" y="3190"/>
                </a:cubicBezTo>
                <a:cubicBezTo>
                  <a:pt x="10195" y="3163"/>
                  <a:pt x="10213" y="3137"/>
                  <a:pt x="10203" y="3110"/>
                </a:cubicBezTo>
                <a:cubicBezTo>
                  <a:pt x="10190" y="3079"/>
                  <a:pt x="10175" y="3015"/>
                  <a:pt x="10224" y="2978"/>
                </a:cubicBezTo>
                <a:cubicBezTo>
                  <a:pt x="10332" y="2895"/>
                  <a:pt x="10452" y="3020"/>
                  <a:pt x="10557" y="3042"/>
                </a:cubicBezTo>
                <a:cubicBezTo>
                  <a:pt x="10587" y="3048"/>
                  <a:pt x="10619" y="3054"/>
                  <a:pt x="10651" y="3060"/>
                </a:cubicBezTo>
                <a:cubicBezTo>
                  <a:pt x="10738" y="3073"/>
                  <a:pt x="10773" y="3094"/>
                  <a:pt x="10802" y="3032"/>
                </a:cubicBezTo>
                <a:cubicBezTo>
                  <a:pt x="10820" y="3002"/>
                  <a:pt x="10848" y="3008"/>
                  <a:pt x="10871" y="2985"/>
                </a:cubicBezTo>
                <a:cubicBezTo>
                  <a:pt x="10906" y="2950"/>
                  <a:pt x="10910" y="2903"/>
                  <a:pt x="10932" y="2860"/>
                </a:cubicBezTo>
                <a:cubicBezTo>
                  <a:pt x="10959" y="2807"/>
                  <a:pt x="11111" y="2892"/>
                  <a:pt x="11216" y="2816"/>
                </a:cubicBezTo>
                <a:cubicBezTo>
                  <a:pt x="11271" y="2778"/>
                  <a:pt x="11319" y="2740"/>
                  <a:pt x="11325" y="2715"/>
                </a:cubicBezTo>
                <a:cubicBezTo>
                  <a:pt x="11334" y="2681"/>
                  <a:pt x="11251" y="2746"/>
                  <a:pt x="11297" y="2636"/>
                </a:cubicBezTo>
                <a:cubicBezTo>
                  <a:pt x="11301" y="2481"/>
                  <a:pt x="11399" y="2502"/>
                  <a:pt x="11460" y="2505"/>
                </a:cubicBezTo>
                <a:cubicBezTo>
                  <a:pt x="11512" y="2507"/>
                  <a:pt x="11509" y="2488"/>
                  <a:pt x="11520" y="2446"/>
                </a:cubicBezTo>
                <a:cubicBezTo>
                  <a:pt x="11529" y="2408"/>
                  <a:pt x="11596" y="2452"/>
                  <a:pt x="11628" y="2436"/>
                </a:cubicBezTo>
                <a:cubicBezTo>
                  <a:pt x="11673" y="2413"/>
                  <a:pt x="11708" y="2386"/>
                  <a:pt x="11761" y="2383"/>
                </a:cubicBezTo>
                <a:cubicBezTo>
                  <a:pt x="11779" y="2381"/>
                  <a:pt x="11842" y="2401"/>
                  <a:pt x="11854" y="2390"/>
                </a:cubicBezTo>
                <a:cubicBezTo>
                  <a:pt x="11901" y="2346"/>
                  <a:pt x="11944" y="2434"/>
                  <a:pt x="12104" y="2415"/>
                </a:cubicBezTo>
                <a:cubicBezTo>
                  <a:pt x="12341" y="2388"/>
                  <a:pt x="11840" y="2101"/>
                  <a:pt x="11805" y="2079"/>
                </a:cubicBezTo>
                <a:cubicBezTo>
                  <a:pt x="11711" y="2019"/>
                  <a:pt x="11461" y="1859"/>
                  <a:pt x="11355" y="1947"/>
                </a:cubicBezTo>
                <a:cubicBezTo>
                  <a:pt x="11293" y="2004"/>
                  <a:pt x="11298" y="2069"/>
                  <a:pt x="11176" y="2001"/>
                </a:cubicBezTo>
                <a:cubicBezTo>
                  <a:pt x="11107" y="1969"/>
                  <a:pt x="11041" y="1991"/>
                  <a:pt x="10970" y="1986"/>
                </a:cubicBezTo>
                <a:cubicBezTo>
                  <a:pt x="10891" y="1988"/>
                  <a:pt x="10906" y="2081"/>
                  <a:pt x="10801" y="2002"/>
                </a:cubicBezTo>
                <a:cubicBezTo>
                  <a:pt x="10769" y="1981"/>
                  <a:pt x="10732" y="1952"/>
                  <a:pt x="10711" y="1924"/>
                </a:cubicBezTo>
                <a:cubicBezTo>
                  <a:pt x="10676" y="1877"/>
                  <a:pt x="10766" y="1884"/>
                  <a:pt x="10720" y="1802"/>
                </a:cubicBezTo>
                <a:lnTo>
                  <a:pt x="10685" y="1306"/>
                </a:lnTo>
                <a:cubicBezTo>
                  <a:pt x="10782" y="1351"/>
                  <a:pt x="10889" y="1350"/>
                  <a:pt x="10982" y="1391"/>
                </a:cubicBezTo>
                <a:cubicBezTo>
                  <a:pt x="11089" y="1439"/>
                  <a:pt x="11097" y="1344"/>
                  <a:pt x="11163" y="1284"/>
                </a:cubicBezTo>
                <a:cubicBezTo>
                  <a:pt x="11208" y="1242"/>
                  <a:pt x="11324" y="1251"/>
                  <a:pt x="11336" y="1202"/>
                </a:cubicBezTo>
                <a:cubicBezTo>
                  <a:pt x="11345" y="1162"/>
                  <a:pt x="11273" y="1152"/>
                  <a:pt x="11247" y="1124"/>
                </a:cubicBezTo>
                <a:cubicBezTo>
                  <a:pt x="11232" y="1111"/>
                  <a:pt x="11233" y="1070"/>
                  <a:pt x="11235" y="1057"/>
                </a:cubicBezTo>
                <a:cubicBezTo>
                  <a:pt x="11232" y="1020"/>
                  <a:pt x="11253" y="1002"/>
                  <a:pt x="11240" y="966"/>
                </a:cubicBezTo>
                <a:cubicBezTo>
                  <a:pt x="11230" y="949"/>
                  <a:pt x="11224" y="932"/>
                  <a:pt x="11235" y="912"/>
                </a:cubicBezTo>
                <a:cubicBezTo>
                  <a:pt x="11250" y="873"/>
                  <a:pt x="11227" y="855"/>
                  <a:pt x="11228" y="814"/>
                </a:cubicBezTo>
                <a:cubicBezTo>
                  <a:pt x="11228" y="733"/>
                  <a:pt x="11189" y="665"/>
                  <a:pt x="11266" y="608"/>
                </a:cubicBezTo>
                <a:cubicBezTo>
                  <a:pt x="11351" y="544"/>
                  <a:pt x="11234" y="475"/>
                  <a:pt x="11203" y="418"/>
                </a:cubicBezTo>
                <a:cubicBezTo>
                  <a:pt x="11175" y="369"/>
                  <a:pt x="11109" y="329"/>
                  <a:pt x="11051" y="351"/>
                </a:cubicBezTo>
                <a:cubicBezTo>
                  <a:pt x="10999" y="373"/>
                  <a:pt x="10973" y="331"/>
                  <a:pt x="10942" y="296"/>
                </a:cubicBezTo>
                <a:cubicBezTo>
                  <a:pt x="11026" y="268"/>
                  <a:pt x="11001" y="134"/>
                  <a:pt x="11101" y="115"/>
                </a:cubicBezTo>
                <a:cubicBezTo>
                  <a:pt x="11219" y="92"/>
                  <a:pt x="11333" y="47"/>
                  <a:pt x="11455" y="54"/>
                </a:cubicBezTo>
                <a:cubicBezTo>
                  <a:pt x="11576" y="60"/>
                  <a:pt x="11677" y="0"/>
                  <a:pt x="11795" y="49"/>
                </a:cubicBezTo>
                <a:cubicBezTo>
                  <a:pt x="11838" y="66"/>
                  <a:pt x="11923" y="77"/>
                  <a:pt x="11964" y="109"/>
                </a:cubicBezTo>
                <a:cubicBezTo>
                  <a:pt x="12022" y="154"/>
                  <a:pt x="12101" y="151"/>
                  <a:pt x="12166" y="185"/>
                </a:cubicBezTo>
                <a:cubicBezTo>
                  <a:pt x="12147" y="97"/>
                  <a:pt x="12424" y="188"/>
                  <a:pt x="12412" y="223"/>
                </a:cubicBezTo>
                <a:cubicBezTo>
                  <a:pt x="12403" y="252"/>
                  <a:pt x="12526" y="283"/>
                  <a:pt x="12556" y="300"/>
                </a:cubicBezTo>
                <a:cubicBezTo>
                  <a:pt x="12580" y="313"/>
                  <a:pt x="12564" y="330"/>
                  <a:pt x="12585" y="342"/>
                </a:cubicBezTo>
                <a:cubicBezTo>
                  <a:pt x="12618" y="362"/>
                  <a:pt x="12645" y="379"/>
                  <a:pt x="12677" y="402"/>
                </a:cubicBezTo>
                <a:cubicBezTo>
                  <a:pt x="12739" y="446"/>
                  <a:pt x="12825" y="482"/>
                  <a:pt x="12855" y="536"/>
                </a:cubicBezTo>
                <a:cubicBezTo>
                  <a:pt x="12880" y="582"/>
                  <a:pt x="12922" y="621"/>
                  <a:pt x="12964" y="649"/>
                </a:cubicBezTo>
                <a:cubicBezTo>
                  <a:pt x="13003" y="674"/>
                  <a:pt x="13027" y="718"/>
                  <a:pt x="13086" y="738"/>
                </a:cubicBezTo>
                <a:cubicBezTo>
                  <a:pt x="13146" y="759"/>
                  <a:pt x="13175" y="836"/>
                  <a:pt x="13223" y="872"/>
                </a:cubicBezTo>
                <a:cubicBezTo>
                  <a:pt x="13277" y="912"/>
                  <a:pt x="13335" y="950"/>
                  <a:pt x="13387" y="993"/>
                </a:cubicBezTo>
                <a:cubicBezTo>
                  <a:pt x="13432" y="1029"/>
                  <a:pt x="13441" y="1082"/>
                  <a:pt x="13483" y="1120"/>
                </a:cubicBezTo>
                <a:cubicBezTo>
                  <a:pt x="13530" y="1162"/>
                  <a:pt x="13568" y="1147"/>
                  <a:pt x="13590" y="1212"/>
                </a:cubicBezTo>
                <a:cubicBezTo>
                  <a:pt x="13626" y="1318"/>
                  <a:pt x="13792" y="1410"/>
                  <a:pt x="13899" y="1390"/>
                </a:cubicBezTo>
                <a:cubicBezTo>
                  <a:pt x="13945" y="1381"/>
                  <a:pt x="14011" y="1377"/>
                  <a:pt x="14052" y="1400"/>
                </a:cubicBezTo>
                <a:cubicBezTo>
                  <a:pt x="14119" y="1437"/>
                  <a:pt x="14184" y="1444"/>
                  <a:pt x="14253" y="1473"/>
                </a:cubicBezTo>
                <a:cubicBezTo>
                  <a:pt x="14200" y="1380"/>
                  <a:pt x="14336" y="1499"/>
                  <a:pt x="14357" y="1500"/>
                </a:cubicBezTo>
                <a:cubicBezTo>
                  <a:pt x="14408" y="1502"/>
                  <a:pt x="14470" y="1576"/>
                  <a:pt x="14514" y="1601"/>
                </a:cubicBezTo>
                <a:cubicBezTo>
                  <a:pt x="14584" y="1642"/>
                  <a:pt x="14647" y="1609"/>
                  <a:pt x="14715" y="1636"/>
                </a:cubicBezTo>
                <a:cubicBezTo>
                  <a:pt x="14736" y="1645"/>
                  <a:pt x="14726" y="1695"/>
                  <a:pt x="14741" y="1714"/>
                </a:cubicBezTo>
                <a:cubicBezTo>
                  <a:pt x="14759" y="1735"/>
                  <a:pt x="14795" y="1750"/>
                  <a:pt x="14818" y="1764"/>
                </a:cubicBezTo>
                <a:cubicBezTo>
                  <a:pt x="14887" y="1803"/>
                  <a:pt x="14873" y="1846"/>
                  <a:pt x="14900" y="1907"/>
                </a:cubicBezTo>
                <a:cubicBezTo>
                  <a:pt x="14919" y="1950"/>
                  <a:pt x="15056" y="2028"/>
                  <a:pt x="15099" y="2047"/>
                </a:cubicBezTo>
                <a:cubicBezTo>
                  <a:pt x="15124" y="2058"/>
                  <a:pt x="15151" y="2031"/>
                  <a:pt x="15179" y="2031"/>
                </a:cubicBezTo>
                <a:cubicBezTo>
                  <a:pt x="15221" y="2031"/>
                  <a:pt x="15256" y="2057"/>
                  <a:pt x="15298" y="2052"/>
                </a:cubicBezTo>
                <a:cubicBezTo>
                  <a:pt x="15347" y="2046"/>
                  <a:pt x="15509" y="2053"/>
                  <a:pt x="15492" y="1997"/>
                </a:cubicBezTo>
                <a:cubicBezTo>
                  <a:pt x="15474" y="1937"/>
                  <a:pt x="15566" y="1892"/>
                  <a:pt x="15625" y="1899"/>
                </a:cubicBezTo>
                <a:cubicBezTo>
                  <a:pt x="15629" y="1899"/>
                  <a:pt x="15680" y="1921"/>
                  <a:pt x="15683" y="1906"/>
                </a:cubicBezTo>
                <a:cubicBezTo>
                  <a:pt x="15691" y="1872"/>
                  <a:pt x="15688" y="1863"/>
                  <a:pt x="15727" y="1853"/>
                </a:cubicBezTo>
                <a:cubicBezTo>
                  <a:pt x="15762" y="1843"/>
                  <a:pt x="15822" y="1797"/>
                  <a:pt x="15864" y="1806"/>
                </a:cubicBezTo>
                <a:cubicBezTo>
                  <a:pt x="15888" y="1811"/>
                  <a:pt x="15962" y="1830"/>
                  <a:pt x="15978" y="1847"/>
                </a:cubicBezTo>
                <a:cubicBezTo>
                  <a:pt x="15965" y="1983"/>
                  <a:pt x="16162" y="2006"/>
                  <a:pt x="16102" y="2112"/>
                </a:cubicBezTo>
                <a:cubicBezTo>
                  <a:pt x="16094" y="2127"/>
                  <a:pt x="16064" y="2144"/>
                  <a:pt x="16052" y="2157"/>
                </a:cubicBezTo>
                <a:cubicBezTo>
                  <a:pt x="16020" y="2189"/>
                  <a:pt x="16067" y="2213"/>
                  <a:pt x="16079" y="2239"/>
                </a:cubicBezTo>
                <a:cubicBezTo>
                  <a:pt x="16089" y="2260"/>
                  <a:pt x="16084" y="2285"/>
                  <a:pt x="16088" y="2307"/>
                </a:cubicBezTo>
                <a:cubicBezTo>
                  <a:pt x="16097" y="2348"/>
                  <a:pt x="16134" y="2383"/>
                  <a:pt x="16132" y="2426"/>
                </a:cubicBezTo>
                <a:cubicBezTo>
                  <a:pt x="16128" y="2477"/>
                  <a:pt x="16239" y="2560"/>
                  <a:pt x="16154" y="2586"/>
                </a:cubicBezTo>
                <a:cubicBezTo>
                  <a:pt x="16207" y="2625"/>
                  <a:pt x="16162" y="2640"/>
                  <a:pt x="16164" y="2686"/>
                </a:cubicBezTo>
                <a:cubicBezTo>
                  <a:pt x="16166" y="2719"/>
                  <a:pt x="16210" y="2744"/>
                  <a:pt x="16198" y="2778"/>
                </a:cubicBezTo>
                <a:cubicBezTo>
                  <a:pt x="16185" y="2815"/>
                  <a:pt x="16124" y="2788"/>
                  <a:pt x="16166" y="2877"/>
                </a:cubicBezTo>
                <a:cubicBezTo>
                  <a:pt x="16202" y="2951"/>
                  <a:pt x="16240" y="2984"/>
                  <a:pt x="16127" y="2966"/>
                </a:cubicBezTo>
                <a:cubicBezTo>
                  <a:pt x="15961" y="2941"/>
                  <a:pt x="15820" y="2871"/>
                  <a:pt x="15812" y="2886"/>
                </a:cubicBezTo>
                <a:cubicBezTo>
                  <a:pt x="15796" y="2916"/>
                  <a:pt x="15799" y="2972"/>
                  <a:pt x="15766" y="2991"/>
                </a:cubicBezTo>
                <a:cubicBezTo>
                  <a:pt x="15741" y="3006"/>
                  <a:pt x="15697" y="3012"/>
                  <a:pt x="15679" y="3033"/>
                </a:cubicBezTo>
                <a:cubicBezTo>
                  <a:pt x="15662" y="3053"/>
                  <a:pt x="15733" y="3100"/>
                  <a:pt x="15742" y="3109"/>
                </a:cubicBezTo>
                <a:cubicBezTo>
                  <a:pt x="15828" y="3198"/>
                  <a:pt x="15892" y="3303"/>
                  <a:pt x="15948" y="3413"/>
                </a:cubicBezTo>
                <a:cubicBezTo>
                  <a:pt x="15994" y="3506"/>
                  <a:pt x="16088" y="3565"/>
                  <a:pt x="16079" y="3675"/>
                </a:cubicBezTo>
                <a:cubicBezTo>
                  <a:pt x="16076" y="3722"/>
                  <a:pt x="16102" y="3751"/>
                  <a:pt x="16047" y="3743"/>
                </a:cubicBezTo>
                <a:cubicBezTo>
                  <a:pt x="16000" y="3736"/>
                  <a:pt x="15958" y="3743"/>
                  <a:pt x="15931" y="3792"/>
                </a:cubicBezTo>
                <a:cubicBezTo>
                  <a:pt x="16019" y="3812"/>
                  <a:pt x="16058" y="3892"/>
                  <a:pt x="16092" y="3932"/>
                </a:cubicBezTo>
                <a:cubicBezTo>
                  <a:pt x="16139" y="3988"/>
                  <a:pt x="15909" y="3830"/>
                  <a:pt x="15866" y="3767"/>
                </a:cubicBezTo>
                <a:cubicBezTo>
                  <a:pt x="15831" y="3714"/>
                  <a:pt x="15785" y="3699"/>
                  <a:pt x="15723" y="3703"/>
                </a:cubicBezTo>
                <a:cubicBezTo>
                  <a:pt x="15734" y="3741"/>
                  <a:pt x="15796" y="3846"/>
                  <a:pt x="15770" y="3886"/>
                </a:cubicBezTo>
                <a:cubicBezTo>
                  <a:pt x="15752" y="3915"/>
                  <a:pt x="15696" y="3885"/>
                  <a:pt x="15670" y="3907"/>
                </a:cubicBezTo>
                <a:cubicBezTo>
                  <a:pt x="15632" y="3939"/>
                  <a:pt x="15701" y="4006"/>
                  <a:pt x="15618" y="4027"/>
                </a:cubicBezTo>
                <a:cubicBezTo>
                  <a:pt x="15543" y="4046"/>
                  <a:pt x="15465" y="4028"/>
                  <a:pt x="15391" y="4047"/>
                </a:cubicBezTo>
                <a:cubicBezTo>
                  <a:pt x="15430" y="4100"/>
                  <a:pt x="15572" y="4161"/>
                  <a:pt x="15556" y="4234"/>
                </a:cubicBezTo>
                <a:cubicBezTo>
                  <a:pt x="15546" y="4276"/>
                  <a:pt x="15297" y="4249"/>
                  <a:pt x="15229" y="4208"/>
                </a:cubicBezTo>
                <a:cubicBezTo>
                  <a:pt x="15180" y="4182"/>
                  <a:pt x="15153" y="4120"/>
                  <a:pt x="15103" y="4126"/>
                </a:cubicBezTo>
                <a:cubicBezTo>
                  <a:pt x="15081" y="4129"/>
                  <a:pt x="15072" y="4159"/>
                  <a:pt x="15040" y="4160"/>
                </a:cubicBezTo>
                <a:cubicBezTo>
                  <a:pt x="15052" y="4428"/>
                  <a:pt x="14920" y="4448"/>
                  <a:pt x="14916" y="4450"/>
                </a:cubicBezTo>
                <a:cubicBezTo>
                  <a:pt x="14922" y="4485"/>
                  <a:pt x="14894" y="4485"/>
                  <a:pt x="14878" y="4507"/>
                </a:cubicBezTo>
                <a:cubicBezTo>
                  <a:pt x="14863" y="4521"/>
                  <a:pt x="14847" y="4530"/>
                  <a:pt x="14827" y="4533"/>
                </a:cubicBezTo>
                <a:cubicBezTo>
                  <a:pt x="14807" y="4544"/>
                  <a:pt x="14793" y="4587"/>
                  <a:pt x="14780" y="4588"/>
                </a:cubicBezTo>
                <a:cubicBezTo>
                  <a:pt x="14716" y="4607"/>
                  <a:pt x="14664" y="4679"/>
                  <a:pt x="14665" y="4751"/>
                </a:cubicBezTo>
                <a:cubicBezTo>
                  <a:pt x="14666" y="4837"/>
                  <a:pt x="14536" y="4839"/>
                  <a:pt x="14488" y="4789"/>
                </a:cubicBezTo>
                <a:cubicBezTo>
                  <a:pt x="14495" y="4834"/>
                  <a:pt x="14432" y="4829"/>
                  <a:pt x="14405" y="4828"/>
                </a:cubicBezTo>
                <a:cubicBezTo>
                  <a:pt x="14416" y="4861"/>
                  <a:pt x="14386" y="4867"/>
                  <a:pt x="14362" y="4871"/>
                </a:cubicBezTo>
                <a:cubicBezTo>
                  <a:pt x="14310" y="4880"/>
                  <a:pt x="14273" y="4919"/>
                  <a:pt x="14233" y="4950"/>
                </a:cubicBezTo>
                <a:cubicBezTo>
                  <a:pt x="14193" y="4980"/>
                  <a:pt x="14166" y="4993"/>
                  <a:pt x="14161" y="5047"/>
                </a:cubicBezTo>
                <a:cubicBezTo>
                  <a:pt x="14157" y="5087"/>
                  <a:pt x="14111" y="5083"/>
                  <a:pt x="14123" y="5122"/>
                </a:cubicBezTo>
                <a:cubicBezTo>
                  <a:pt x="14103" y="5108"/>
                  <a:pt x="14081" y="5102"/>
                  <a:pt x="14058" y="5104"/>
                </a:cubicBezTo>
                <a:cubicBezTo>
                  <a:pt x="14089" y="5147"/>
                  <a:pt x="13951" y="5252"/>
                  <a:pt x="13920" y="5150"/>
                </a:cubicBezTo>
                <a:cubicBezTo>
                  <a:pt x="13904" y="5097"/>
                  <a:pt x="14006" y="5098"/>
                  <a:pt x="14020" y="5083"/>
                </a:cubicBezTo>
                <a:cubicBezTo>
                  <a:pt x="14041" y="5061"/>
                  <a:pt x="14014" y="5042"/>
                  <a:pt x="14012" y="5020"/>
                </a:cubicBezTo>
                <a:cubicBezTo>
                  <a:pt x="14009" y="4992"/>
                  <a:pt x="14053" y="4978"/>
                  <a:pt x="14066" y="4959"/>
                </a:cubicBezTo>
                <a:cubicBezTo>
                  <a:pt x="13974" y="4999"/>
                  <a:pt x="13926" y="4937"/>
                  <a:pt x="13844" y="4923"/>
                </a:cubicBezTo>
                <a:cubicBezTo>
                  <a:pt x="13858" y="4902"/>
                  <a:pt x="13881" y="4886"/>
                  <a:pt x="13906" y="4881"/>
                </a:cubicBezTo>
                <a:cubicBezTo>
                  <a:pt x="13855" y="4803"/>
                  <a:pt x="13891" y="4816"/>
                  <a:pt x="13949" y="4758"/>
                </a:cubicBezTo>
                <a:cubicBezTo>
                  <a:pt x="13975" y="4732"/>
                  <a:pt x="13986" y="4653"/>
                  <a:pt x="13989" y="4617"/>
                </a:cubicBezTo>
                <a:cubicBezTo>
                  <a:pt x="14000" y="4487"/>
                  <a:pt x="13800" y="4515"/>
                  <a:pt x="13784" y="4400"/>
                </a:cubicBezTo>
                <a:cubicBezTo>
                  <a:pt x="13794" y="4476"/>
                  <a:pt x="13716" y="4443"/>
                  <a:pt x="13676" y="4429"/>
                </a:cubicBezTo>
                <a:cubicBezTo>
                  <a:pt x="13626" y="4410"/>
                  <a:pt x="13518" y="4467"/>
                  <a:pt x="13595" y="4498"/>
                </a:cubicBezTo>
                <a:cubicBezTo>
                  <a:pt x="13536" y="4510"/>
                  <a:pt x="13501" y="4600"/>
                  <a:pt x="13506" y="4655"/>
                </a:cubicBezTo>
                <a:cubicBezTo>
                  <a:pt x="13512" y="4716"/>
                  <a:pt x="13313" y="4756"/>
                  <a:pt x="13271" y="4840"/>
                </a:cubicBezTo>
                <a:cubicBezTo>
                  <a:pt x="13243" y="4895"/>
                  <a:pt x="13297" y="4922"/>
                  <a:pt x="13284" y="4964"/>
                </a:cubicBezTo>
                <a:cubicBezTo>
                  <a:pt x="13252" y="5064"/>
                  <a:pt x="13168" y="5030"/>
                  <a:pt x="13094" y="5076"/>
                </a:cubicBezTo>
                <a:cubicBezTo>
                  <a:pt x="13043" y="5107"/>
                  <a:pt x="12990" y="5025"/>
                  <a:pt x="12934" y="5036"/>
                </a:cubicBezTo>
                <a:cubicBezTo>
                  <a:pt x="12852" y="5051"/>
                  <a:pt x="12893" y="5184"/>
                  <a:pt x="12912" y="5234"/>
                </a:cubicBezTo>
                <a:cubicBezTo>
                  <a:pt x="12945" y="5322"/>
                  <a:pt x="13044" y="5355"/>
                  <a:pt x="13115" y="5404"/>
                </a:cubicBezTo>
                <a:cubicBezTo>
                  <a:pt x="13137" y="5420"/>
                  <a:pt x="13190" y="5426"/>
                  <a:pt x="13216" y="5416"/>
                </a:cubicBezTo>
                <a:cubicBezTo>
                  <a:pt x="13258" y="5399"/>
                  <a:pt x="13268" y="5460"/>
                  <a:pt x="13303" y="5466"/>
                </a:cubicBezTo>
                <a:cubicBezTo>
                  <a:pt x="13313" y="5445"/>
                  <a:pt x="13313" y="5425"/>
                  <a:pt x="13303" y="5404"/>
                </a:cubicBezTo>
                <a:cubicBezTo>
                  <a:pt x="13364" y="5404"/>
                  <a:pt x="13446" y="5464"/>
                  <a:pt x="13474" y="5517"/>
                </a:cubicBezTo>
                <a:cubicBezTo>
                  <a:pt x="13513" y="5591"/>
                  <a:pt x="13458" y="5662"/>
                  <a:pt x="13538" y="5723"/>
                </a:cubicBezTo>
                <a:cubicBezTo>
                  <a:pt x="13649" y="5808"/>
                  <a:pt x="13858" y="5762"/>
                  <a:pt x="13772" y="5686"/>
                </a:cubicBezTo>
                <a:cubicBezTo>
                  <a:pt x="13798" y="5671"/>
                  <a:pt x="13915" y="5589"/>
                  <a:pt x="13829" y="5573"/>
                </a:cubicBezTo>
                <a:cubicBezTo>
                  <a:pt x="13880" y="5577"/>
                  <a:pt x="13925" y="5539"/>
                  <a:pt x="13970" y="5525"/>
                </a:cubicBezTo>
                <a:cubicBezTo>
                  <a:pt x="14012" y="5512"/>
                  <a:pt x="14080" y="5556"/>
                  <a:pt x="14106" y="5588"/>
                </a:cubicBezTo>
                <a:cubicBezTo>
                  <a:pt x="14128" y="5615"/>
                  <a:pt x="14147" y="5611"/>
                  <a:pt x="14177" y="5602"/>
                </a:cubicBezTo>
                <a:cubicBezTo>
                  <a:pt x="14195" y="5597"/>
                  <a:pt x="14216" y="5632"/>
                  <a:pt x="14225" y="5641"/>
                </a:cubicBezTo>
                <a:cubicBezTo>
                  <a:pt x="14267" y="5683"/>
                  <a:pt x="14336" y="5622"/>
                  <a:pt x="14378" y="5665"/>
                </a:cubicBezTo>
                <a:cubicBezTo>
                  <a:pt x="14383" y="5652"/>
                  <a:pt x="14387" y="5640"/>
                  <a:pt x="14390" y="5627"/>
                </a:cubicBezTo>
                <a:cubicBezTo>
                  <a:pt x="14453" y="5671"/>
                  <a:pt x="14540" y="5638"/>
                  <a:pt x="14601" y="5683"/>
                </a:cubicBezTo>
                <a:cubicBezTo>
                  <a:pt x="14590" y="5689"/>
                  <a:pt x="14579" y="5695"/>
                  <a:pt x="14568" y="5701"/>
                </a:cubicBezTo>
                <a:cubicBezTo>
                  <a:pt x="14634" y="5754"/>
                  <a:pt x="14534" y="5769"/>
                  <a:pt x="14596" y="5813"/>
                </a:cubicBezTo>
                <a:cubicBezTo>
                  <a:pt x="14621" y="5831"/>
                  <a:pt x="14618" y="5858"/>
                  <a:pt x="14585" y="5871"/>
                </a:cubicBezTo>
                <a:cubicBezTo>
                  <a:pt x="14531" y="5892"/>
                  <a:pt x="14526" y="5843"/>
                  <a:pt x="14503" y="5811"/>
                </a:cubicBezTo>
                <a:cubicBezTo>
                  <a:pt x="14496" y="5826"/>
                  <a:pt x="14488" y="5841"/>
                  <a:pt x="14479" y="5855"/>
                </a:cubicBezTo>
                <a:cubicBezTo>
                  <a:pt x="14472" y="5810"/>
                  <a:pt x="14444" y="5823"/>
                  <a:pt x="14419" y="5846"/>
                </a:cubicBezTo>
                <a:cubicBezTo>
                  <a:pt x="14405" y="5859"/>
                  <a:pt x="14301" y="5933"/>
                  <a:pt x="14360" y="5870"/>
                </a:cubicBezTo>
                <a:cubicBezTo>
                  <a:pt x="14327" y="5892"/>
                  <a:pt x="14266" y="5949"/>
                  <a:pt x="14228" y="5956"/>
                </a:cubicBezTo>
                <a:cubicBezTo>
                  <a:pt x="14201" y="5961"/>
                  <a:pt x="14137" y="5925"/>
                  <a:pt x="14152" y="5980"/>
                </a:cubicBezTo>
                <a:cubicBezTo>
                  <a:pt x="14196" y="5941"/>
                  <a:pt x="14235" y="5999"/>
                  <a:pt x="14209" y="6039"/>
                </a:cubicBezTo>
                <a:cubicBezTo>
                  <a:pt x="14196" y="6008"/>
                  <a:pt x="14159" y="6006"/>
                  <a:pt x="14152" y="6042"/>
                </a:cubicBezTo>
                <a:cubicBezTo>
                  <a:pt x="14146" y="6073"/>
                  <a:pt x="14181" y="6091"/>
                  <a:pt x="14175" y="6123"/>
                </a:cubicBezTo>
                <a:cubicBezTo>
                  <a:pt x="14172" y="6137"/>
                  <a:pt x="14127" y="6158"/>
                  <a:pt x="14114" y="6155"/>
                </a:cubicBezTo>
                <a:cubicBezTo>
                  <a:pt x="14072" y="6145"/>
                  <a:pt x="14090" y="6096"/>
                  <a:pt x="14054" y="6078"/>
                </a:cubicBezTo>
                <a:cubicBezTo>
                  <a:pt x="14095" y="6135"/>
                  <a:pt x="14038" y="6087"/>
                  <a:pt x="14007" y="6093"/>
                </a:cubicBezTo>
                <a:cubicBezTo>
                  <a:pt x="14008" y="6131"/>
                  <a:pt x="14055" y="6186"/>
                  <a:pt x="14096" y="6185"/>
                </a:cubicBezTo>
                <a:cubicBezTo>
                  <a:pt x="14012" y="6197"/>
                  <a:pt x="14061" y="6346"/>
                  <a:pt x="13959" y="6321"/>
                </a:cubicBezTo>
                <a:cubicBezTo>
                  <a:pt x="13961" y="6361"/>
                  <a:pt x="13952" y="6446"/>
                  <a:pt x="13931" y="6480"/>
                </a:cubicBezTo>
                <a:cubicBezTo>
                  <a:pt x="13897" y="6538"/>
                  <a:pt x="13925" y="6576"/>
                  <a:pt x="13942" y="6633"/>
                </a:cubicBezTo>
                <a:cubicBezTo>
                  <a:pt x="13984" y="6592"/>
                  <a:pt x="14053" y="6650"/>
                  <a:pt x="14087" y="6675"/>
                </a:cubicBezTo>
                <a:cubicBezTo>
                  <a:pt x="14154" y="6725"/>
                  <a:pt x="14232" y="6743"/>
                  <a:pt x="14307" y="6778"/>
                </a:cubicBezTo>
                <a:cubicBezTo>
                  <a:pt x="14366" y="6804"/>
                  <a:pt x="14388" y="6893"/>
                  <a:pt x="14423" y="6942"/>
                </a:cubicBezTo>
                <a:cubicBezTo>
                  <a:pt x="14475" y="7016"/>
                  <a:pt x="14525" y="7102"/>
                  <a:pt x="14593" y="7163"/>
                </a:cubicBezTo>
                <a:cubicBezTo>
                  <a:pt x="14640" y="7205"/>
                  <a:pt x="14686" y="7268"/>
                  <a:pt x="14690" y="7331"/>
                </a:cubicBezTo>
                <a:cubicBezTo>
                  <a:pt x="14695" y="7406"/>
                  <a:pt x="14809" y="7417"/>
                  <a:pt x="14863" y="7441"/>
                </a:cubicBezTo>
                <a:cubicBezTo>
                  <a:pt x="14910" y="7462"/>
                  <a:pt x="14889" y="7490"/>
                  <a:pt x="14912" y="7527"/>
                </a:cubicBezTo>
                <a:cubicBezTo>
                  <a:pt x="14930" y="7554"/>
                  <a:pt x="14959" y="7554"/>
                  <a:pt x="14987" y="7568"/>
                </a:cubicBezTo>
                <a:cubicBezTo>
                  <a:pt x="15032" y="7591"/>
                  <a:pt x="15133" y="7641"/>
                  <a:pt x="15103" y="7708"/>
                </a:cubicBezTo>
                <a:cubicBezTo>
                  <a:pt x="15038" y="7690"/>
                  <a:pt x="14967" y="7626"/>
                  <a:pt x="14897" y="7646"/>
                </a:cubicBezTo>
                <a:cubicBezTo>
                  <a:pt x="14803" y="7673"/>
                  <a:pt x="14806" y="7605"/>
                  <a:pt x="14726" y="7576"/>
                </a:cubicBezTo>
                <a:cubicBezTo>
                  <a:pt x="14613" y="7534"/>
                  <a:pt x="14606" y="7726"/>
                  <a:pt x="14468" y="7531"/>
                </a:cubicBezTo>
                <a:cubicBezTo>
                  <a:pt x="14441" y="7493"/>
                  <a:pt x="14403" y="7495"/>
                  <a:pt x="14366" y="7473"/>
                </a:cubicBezTo>
                <a:cubicBezTo>
                  <a:pt x="14385" y="7487"/>
                  <a:pt x="14392" y="7512"/>
                  <a:pt x="14381" y="7532"/>
                </a:cubicBezTo>
                <a:cubicBezTo>
                  <a:pt x="14397" y="7514"/>
                  <a:pt x="14412" y="7514"/>
                  <a:pt x="14435" y="7530"/>
                </a:cubicBezTo>
                <a:cubicBezTo>
                  <a:pt x="14423" y="7521"/>
                  <a:pt x="14412" y="7512"/>
                  <a:pt x="14402" y="7503"/>
                </a:cubicBezTo>
                <a:cubicBezTo>
                  <a:pt x="14438" y="7489"/>
                  <a:pt x="14511" y="7584"/>
                  <a:pt x="14441" y="7553"/>
                </a:cubicBezTo>
                <a:cubicBezTo>
                  <a:pt x="14489" y="7586"/>
                  <a:pt x="14545" y="7657"/>
                  <a:pt x="14612" y="7627"/>
                </a:cubicBezTo>
                <a:cubicBezTo>
                  <a:pt x="14640" y="7614"/>
                  <a:pt x="14636" y="7588"/>
                  <a:pt x="14671" y="7590"/>
                </a:cubicBezTo>
                <a:cubicBezTo>
                  <a:pt x="14701" y="7591"/>
                  <a:pt x="14739" y="7605"/>
                  <a:pt x="14758" y="7629"/>
                </a:cubicBezTo>
                <a:cubicBezTo>
                  <a:pt x="14770" y="7644"/>
                  <a:pt x="14756" y="7662"/>
                  <a:pt x="14776" y="7672"/>
                </a:cubicBezTo>
                <a:cubicBezTo>
                  <a:pt x="14809" y="7688"/>
                  <a:pt x="14847" y="7693"/>
                  <a:pt x="14882" y="7707"/>
                </a:cubicBezTo>
                <a:cubicBezTo>
                  <a:pt x="14955" y="7735"/>
                  <a:pt x="15019" y="7802"/>
                  <a:pt x="15090" y="7839"/>
                </a:cubicBezTo>
                <a:cubicBezTo>
                  <a:pt x="15129" y="7860"/>
                  <a:pt x="15215" y="7942"/>
                  <a:pt x="15212" y="7991"/>
                </a:cubicBezTo>
                <a:cubicBezTo>
                  <a:pt x="15211" y="8014"/>
                  <a:pt x="15163" y="8006"/>
                  <a:pt x="15150" y="8007"/>
                </a:cubicBezTo>
                <a:cubicBezTo>
                  <a:pt x="15099" y="8011"/>
                  <a:pt x="15072" y="8053"/>
                  <a:pt x="15035" y="8080"/>
                </a:cubicBezTo>
                <a:cubicBezTo>
                  <a:pt x="15010" y="8099"/>
                  <a:pt x="14979" y="8109"/>
                  <a:pt x="14974" y="8141"/>
                </a:cubicBezTo>
                <a:cubicBezTo>
                  <a:pt x="14956" y="8250"/>
                  <a:pt x="14911" y="8152"/>
                  <a:pt x="14851" y="8175"/>
                </a:cubicBezTo>
                <a:cubicBezTo>
                  <a:pt x="14816" y="8188"/>
                  <a:pt x="14791" y="8219"/>
                  <a:pt x="14764" y="8242"/>
                </a:cubicBezTo>
                <a:cubicBezTo>
                  <a:pt x="14783" y="8233"/>
                  <a:pt x="14855" y="8174"/>
                  <a:pt x="14876" y="8188"/>
                </a:cubicBezTo>
                <a:cubicBezTo>
                  <a:pt x="14915" y="8216"/>
                  <a:pt x="14916" y="8291"/>
                  <a:pt x="14975" y="8290"/>
                </a:cubicBezTo>
                <a:cubicBezTo>
                  <a:pt x="14963" y="8282"/>
                  <a:pt x="14950" y="8275"/>
                  <a:pt x="14936" y="8269"/>
                </a:cubicBezTo>
                <a:cubicBezTo>
                  <a:pt x="15007" y="8279"/>
                  <a:pt x="15051" y="8196"/>
                  <a:pt x="15118" y="8215"/>
                </a:cubicBezTo>
                <a:cubicBezTo>
                  <a:pt x="15165" y="8229"/>
                  <a:pt x="15188" y="8267"/>
                  <a:pt x="15220" y="8299"/>
                </a:cubicBezTo>
                <a:cubicBezTo>
                  <a:pt x="15258" y="8338"/>
                  <a:pt x="15342" y="8346"/>
                  <a:pt x="15394" y="8358"/>
                </a:cubicBezTo>
                <a:cubicBezTo>
                  <a:pt x="15340" y="8383"/>
                  <a:pt x="15311" y="8451"/>
                  <a:pt x="15290" y="8471"/>
                </a:cubicBezTo>
                <a:cubicBezTo>
                  <a:pt x="15272" y="8485"/>
                  <a:pt x="15248" y="8477"/>
                  <a:pt x="15230" y="8494"/>
                </a:cubicBezTo>
                <a:cubicBezTo>
                  <a:pt x="15236" y="8506"/>
                  <a:pt x="15244" y="8516"/>
                  <a:pt x="15254" y="8524"/>
                </a:cubicBezTo>
                <a:cubicBezTo>
                  <a:pt x="15272" y="8498"/>
                  <a:pt x="15307" y="8462"/>
                  <a:pt x="15340" y="8491"/>
                </a:cubicBezTo>
                <a:cubicBezTo>
                  <a:pt x="15323" y="8474"/>
                  <a:pt x="15326" y="8427"/>
                  <a:pt x="15360" y="8446"/>
                </a:cubicBezTo>
                <a:cubicBezTo>
                  <a:pt x="15398" y="8466"/>
                  <a:pt x="15365" y="8498"/>
                  <a:pt x="15383" y="8529"/>
                </a:cubicBezTo>
                <a:cubicBezTo>
                  <a:pt x="15384" y="8529"/>
                  <a:pt x="15420" y="8630"/>
                  <a:pt x="15381" y="8605"/>
                </a:cubicBezTo>
                <a:cubicBezTo>
                  <a:pt x="15360" y="8591"/>
                  <a:pt x="15362" y="8555"/>
                  <a:pt x="15343" y="8539"/>
                </a:cubicBezTo>
                <a:cubicBezTo>
                  <a:pt x="15348" y="8558"/>
                  <a:pt x="15351" y="8578"/>
                  <a:pt x="15352" y="8598"/>
                </a:cubicBezTo>
                <a:cubicBezTo>
                  <a:pt x="15327" y="8605"/>
                  <a:pt x="15310" y="8589"/>
                  <a:pt x="15305" y="8566"/>
                </a:cubicBezTo>
                <a:cubicBezTo>
                  <a:pt x="15315" y="8621"/>
                  <a:pt x="15300" y="8586"/>
                  <a:pt x="15286" y="8566"/>
                </a:cubicBezTo>
                <a:cubicBezTo>
                  <a:pt x="15281" y="8590"/>
                  <a:pt x="15271" y="8611"/>
                  <a:pt x="15257" y="8631"/>
                </a:cubicBezTo>
                <a:cubicBezTo>
                  <a:pt x="15295" y="8623"/>
                  <a:pt x="15352" y="8660"/>
                  <a:pt x="15358" y="8699"/>
                </a:cubicBezTo>
                <a:cubicBezTo>
                  <a:pt x="15340" y="8681"/>
                  <a:pt x="15326" y="8683"/>
                  <a:pt x="15317" y="8705"/>
                </a:cubicBezTo>
                <a:cubicBezTo>
                  <a:pt x="15348" y="8703"/>
                  <a:pt x="15383" y="8746"/>
                  <a:pt x="15348" y="8768"/>
                </a:cubicBezTo>
                <a:cubicBezTo>
                  <a:pt x="15304" y="8795"/>
                  <a:pt x="15241" y="8742"/>
                  <a:pt x="15204" y="8726"/>
                </a:cubicBezTo>
                <a:cubicBezTo>
                  <a:pt x="15224" y="8742"/>
                  <a:pt x="15236" y="8775"/>
                  <a:pt x="15260" y="8785"/>
                </a:cubicBezTo>
                <a:cubicBezTo>
                  <a:pt x="15294" y="8799"/>
                  <a:pt x="15318" y="8771"/>
                  <a:pt x="15339" y="8813"/>
                </a:cubicBezTo>
                <a:cubicBezTo>
                  <a:pt x="15349" y="8833"/>
                  <a:pt x="15405" y="8884"/>
                  <a:pt x="15377" y="8909"/>
                </a:cubicBezTo>
                <a:cubicBezTo>
                  <a:pt x="15352" y="8932"/>
                  <a:pt x="15320" y="8930"/>
                  <a:pt x="15334" y="8975"/>
                </a:cubicBezTo>
                <a:cubicBezTo>
                  <a:pt x="15296" y="8958"/>
                  <a:pt x="15293" y="8906"/>
                  <a:pt x="15254" y="8889"/>
                </a:cubicBezTo>
                <a:cubicBezTo>
                  <a:pt x="15243" y="8909"/>
                  <a:pt x="15241" y="8913"/>
                  <a:pt x="15221" y="8922"/>
                </a:cubicBezTo>
                <a:cubicBezTo>
                  <a:pt x="15282" y="8928"/>
                  <a:pt x="15202" y="9095"/>
                  <a:pt x="15097" y="8987"/>
                </a:cubicBezTo>
                <a:cubicBezTo>
                  <a:pt x="15110" y="9030"/>
                  <a:pt x="15205" y="9022"/>
                  <a:pt x="15193" y="9072"/>
                </a:cubicBezTo>
                <a:cubicBezTo>
                  <a:pt x="15182" y="9115"/>
                  <a:pt x="15138" y="9193"/>
                  <a:pt x="15192" y="9222"/>
                </a:cubicBezTo>
                <a:cubicBezTo>
                  <a:pt x="15161" y="9236"/>
                  <a:pt x="15162" y="9255"/>
                  <a:pt x="15166" y="9284"/>
                </a:cubicBezTo>
                <a:cubicBezTo>
                  <a:pt x="15175" y="9345"/>
                  <a:pt x="15124" y="9281"/>
                  <a:pt x="15141" y="9323"/>
                </a:cubicBezTo>
                <a:cubicBezTo>
                  <a:pt x="15121" y="9305"/>
                  <a:pt x="15101" y="9287"/>
                  <a:pt x="15082" y="9269"/>
                </a:cubicBezTo>
                <a:cubicBezTo>
                  <a:pt x="15081" y="9291"/>
                  <a:pt x="15186" y="9365"/>
                  <a:pt x="15100" y="9346"/>
                </a:cubicBezTo>
                <a:cubicBezTo>
                  <a:pt x="15115" y="9382"/>
                  <a:pt x="15088" y="9414"/>
                  <a:pt x="15055" y="9424"/>
                </a:cubicBezTo>
                <a:cubicBezTo>
                  <a:pt x="15091" y="9474"/>
                  <a:pt x="15118" y="9563"/>
                  <a:pt x="15014" y="9536"/>
                </a:cubicBezTo>
                <a:cubicBezTo>
                  <a:pt x="15045" y="9523"/>
                  <a:pt x="15060" y="9491"/>
                  <a:pt x="15046" y="9459"/>
                </a:cubicBezTo>
                <a:cubicBezTo>
                  <a:pt x="15032" y="9471"/>
                  <a:pt x="15021" y="9484"/>
                  <a:pt x="15014" y="9501"/>
                </a:cubicBezTo>
                <a:cubicBezTo>
                  <a:pt x="14994" y="9486"/>
                  <a:pt x="14978" y="9465"/>
                  <a:pt x="14972" y="9441"/>
                </a:cubicBezTo>
                <a:cubicBezTo>
                  <a:pt x="14960" y="9463"/>
                  <a:pt x="14937" y="9477"/>
                  <a:pt x="14913" y="9465"/>
                </a:cubicBezTo>
                <a:cubicBezTo>
                  <a:pt x="14928" y="9482"/>
                  <a:pt x="14934" y="9502"/>
                  <a:pt x="14931" y="9525"/>
                </a:cubicBezTo>
                <a:cubicBezTo>
                  <a:pt x="14979" y="9503"/>
                  <a:pt x="15036" y="9588"/>
                  <a:pt x="14966" y="9581"/>
                </a:cubicBezTo>
                <a:cubicBezTo>
                  <a:pt x="14969" y="9618"/>
                  <a:pt x="15014" y="9637"/>
                  <a:pt x="15025" y="9593"/>
                </a:cubicBezTo>
                <a:cubicBezTo>
                  <a:pt x="15076" y="9645"/>
                  <a:pt x="15001" y="9590"/>
                  <a:pt x="14946" y="9743"/>
                </a:cubicBezTo>
                <a:cubicBezTo>
                  <a:pt x="14914" y="9713"/>
                  <a:pt x="14864" y="9700"/>
                  <a:pt x="14823" y="9688"/>
                </a:cubicBezTo>
                <a:cubicBezTo>
                  <a:pt x="14856" y="9708"/>
                  <a:pt x="14875" y="9765"/>
                  <a:pt x="14921" y="9757"/>
                </a:cubicBezTo>
                <a:cubicBezTo>
                  <a:pt x="14966" y="9749"/>
                  <a:pt x="14982" y="9702"/>
                  <a:pt x="15020" y="9759"/>
                </a:cubicBezTo>
                <a:cubicBezTo>
                  <a:pt x="14989" y="9772"/>
                  <a:pt x="15000" y="9821"/>
                  <a:pt x="14991" y="9853"/>
                </a:cubicBezTo>
                <a:cubicBezTo>
                  <a:pt x="14975" y="9905"/>
                  <a:pt x="15055" y="9907"/>
                  <a:pt x="15037" y="9961"/>
                </a:cubicBezTo>
                <a:cubicBezTo>
                  <a:pt x="15028" y="9921"/>
                  <a:pt x="15017" y="9921"/>
                  <a:pt x="15004" y="9961"/>
                </a:cubicBezTo>
                <a:cubicBezTo>
                  <a:pt x="14986" y="9932"/>
                  <a:pt x="14959" y="9908"/>
                  <a:pt x="14927" y="9896"/>
                </a:cubicBezTo>
                <a:cubicBezTo>
                  <a:pt x="14925" y="9921"/>
                  <a:pt x="14911" y="9943"/>
                  <a:pt x="14889" y="9955"/>
                </a:cubicBezTo>
                <a:cubicBezTo>
                  <a:pt x="14911" y="9967"/>
                  <a:pt x="14965" y="9974"/>
                  <a:pt x="14956" y="10011"/>
                </a:cubicBezTo>
                <a:cubicBezTo>
                  <a:pt x="14943" y="10065"/>
                  <a:pt x="14901" y="9988"/>
                  <a:pt x="14901" y="10056"/>
                </a:cubicBezTo>
                <a:cubicBezTo>
                  <a:pt x="14894" y="10025"/>
                  <a:pt x="14865" y="9972"/>
                  <a:pt x="14833" y="10017"/>
                </a:cubicBezTo>
                <a:cubicBezTo>
                  <a:pt x="14873" y="10032"/>
                  <a:pt x="14838" y="10092"/>
                  <a:pt x="14886" y="10095"/>
                </a:cubicBezTo>
                <a:cubicBezTo>
                  <a:pt x="14875" y="10127"/>
                  <a:pt x="14806" y="10178"/>
                  <a:pt x="14806" y="10121"/>
                </a:cubicBezTo>
                <a:cubicBezTo>
                  <a:pt x="14732" y="10180"/>
                  <a:pt x="14883" y="10148"/>
                  <a:pt x="14797" y="10267"/>
                </a:cubicBezTo>
                <a:cubicBezTo>
                  <a:pt x="14779" y="10250"/>
                  <a:pt x="14762" y="10232"/>
                  <a:pt x="14746" y="10213"/>
                </a:cubicBezTo>
                <a:cubicBezTo>
                  <a:pt x="14736" y="10252"/>
                  <a:pt x="14685" y="10277"/>
                  <a:pt x="14663" y="10231"/>
                </a:cubicBezTo>
                <a:cubicBezTo>
                  <a:pt x="14641" y="10264"/>
                  <a:pt x="14585" y="10243"/>
                  <a:pt x="14619" y="10290"/>
                </a:cubicBezTo>
                <a:cubicBezTo>
                  <a:pt x="14596" y="10284"/>
                  <a:pt x="14574" y="10283"/>
                  <a:pt x="14550" y="10288"/>
                </a:cubicBezTo>
                <a:cubicBezTo>
                  <a:pt x="14571" y="10310"/>
                  <a:pt x="14601" y="10319"/>
                  <a:pt x="14630" y="10308"/>
                </a:cubicBezTo>
                <a:cubicBezTo>
                  <a:pt x="14625" y="10332"/>
                  <a:pt x="14636" y="10346"/>
                  <a:pt x="14660" y="10347"/>
                </a:cubicBezTo>
                <a:cubicBezTo>
                  <a:pt x="14652" y="10369"/>
                  <a:pt x="14632" y="10369"/>
                  <a:pt x="14616" y="10382"/>
                </a:cubicBezTo>
                <a:cubicBezTo>
                  <a:pt x="14592" y="10403"/>
                  <a:pt x="14608" y="10442"/>
                  <a:pt x="14571" y="10466"/>
                </a:cubicBezTo>
                <a:cubicBezTo>
                  <a:pt x="14584" y="10437"/>
                  <a:pt x="14575" y="10426"/>
                  <a:pt x="14544" y="10433"/>
                </a:cubicBezTo>
                <a:cubicBezTo>
                  <a:pt x="14556" y="10465"/>
                  <a:pt x="14536" y="10493"/>
                  <a:pt x="14536" y="10525"/>
                </a:cubicBezTo>
                <a:cubicBezTo>
                  <a:pt x="14532" y="10465"/>
                  <a:pt x="14472" y="10528"/>
                  <a:pt x="14441" y="10528"/>
                </a:cubicBezTo>
                <a:cubicBezTo>
                  <a:pt x="14434" y="10536"/>
                  <a:pt x="14411" y="10639"/>
                  <a:pt x="14378" y="10608"/>
                </a:cubicBezTo>
                <a:cubicBezTo>
                  <a:pt x="14283" y="10515"/>
                  <a:pt x="14385" y="10701"/>
                  <a:pt x="14236" y="10679"/>
                </a:cubicBezTo>
                <a:cubicBezTo>
                  <a:pt x="14270" y="10693"/>
                  <a:pt x="14313" y="10692"/>
                  <a:pt x="14322" y="10736"/>
                </a:cubicBezTo>
                <a:cubicBezTo>
                  <a:pt x="14284" y="10689"/>
                  <a:pt x="14286" y="10762"/>
                  <a:pt x="14259" y="10733"/>
                </a:cubicBezTo>
                <a:cubicBezTo>
                  <a:pt x="14247" y="10769"/>
                  <a:pt x="14269" y="10815"/>
                  <a:pt x="14221" y="10830"/>
                </a:cubicBezTo>
                <a:cubicBezTo>
                  <a:pt x="14190" y="10839"/>
                  <a:pt x="14136" y="10851"/>
                  <a:pt x="14105" y="10834"/>
                </a:cubicBezTo>
                <a:cubicBezTo>
                  <a:pt x="14150" y="10881"/>
                  <a:pt x="13978" y="10905"/>
                  <a:pt x="14016" y="10831"/>
                </a:cubicBezTo>
                <a:cubicBezTo>
                  <a:pt x="13990" y="10860"/>
                  <a:pt x="13956" y="10848"/>
                  <a:pt x="13927" y="10834"/>
                </a:cubicBezTo>
                <a:cubicBezTo>
                  <a:pt x="13933" y="10859"/>
                  <a:pt x="14001" y="10893"/>
                  <a:pt x="13983" y="10924"/>
                </a:cubicBezTo>
                <a:cubicBezTo>
                  <a:pt x="13972" y="10943"/>
                  <a:pt x="13946" y="10927"/>
                  <a:pt x="13935" y="10919"/>
                </a:cubicBezTo>
                <a:cubicBezTo>
                  <a:pt x="13901" y="10896"/>
                  <a:pt x="13869" y="10899"/>
                  <a:pt x="13873" y="10858"/>
                </a:cubicBezTo>
                <a:cubicBezTo>
                  <a:pt x="13855" y="10883"/>
                  <a:pt x="13787" y="10924"/>
                  <a:pt x="13764" y="10908"/>
                </a:cubicBezTo>
                <a:cubicBezTo>
                  <a:pt x="13816" y="10926"/>
                  <a:pt x="13782" y="10967"/>
                  <a:pt x="13750" y="10958"/>
                </a:cubicBezTo>
                <a:cubicBezTo>
                  <a:pt x="13713" y="10948"/>
                  <a:pt x="13715" y="10903"/>
                  <a:pt x="13740" y="10881"/>
                </a:cubicBezTo>
                <a:cubicBezTo>
                  <a:pt x="13705" y="10881"/>
                  <a:pt x="13673" y="10900"/>
                  <a:pt x="13654" y="10929"/>
                </a:cubicBezTo>
                <a:cubicBezTo>
                  <a:pt x="13694" y="10936"/>
                  <a:pt x="13651" y="10977"/>
                  <a:pt x="13695" y="10988"/>
                </a:cubicBezTo>
                <a:cubicBezTo>
                  <a:pt x="13687" y="10996"/>
                  <a:pt x="13677" y="11002"/>
                  <a:pt x="13666" y="11006"/>
                </a:cubicBezTo>
                <a:cubicBezTo>
                  <a:pt x="13647" y="10942"/>
                  <a:pt x="13500" y="10948"/>
                  <a:pt x="13467" y="11000"/>
                </a:cubicBezTo>
                <a:cubicBezTo>
                  <a:pt x="13462" y="10913"/>
                  <a:pt x="13354" y="10891"/>
                  <a:pt x="13366" y="10798"/>
                </a:cubicBezTo>
                <a:cubicBezTo>
                  <a:pt x="13354" y="10857"/>
                  <a:pt x="13356" y="10822"/>
                  <a:pt x="13330" y="10801"/>
                </a:cubicBezTo>
                <a:cubicBezTo>
                  <a:pt x="13350" y="10768"/>
                  <a:pt x="13384" y="10762"/>
                  <a:pt x="13419" y="10769"/>
                </a:cubicBezTo>
                <a:cubicBezTo>
                  <a:pt x="13373" y="10737"/>
                  <a:pt x="13335" y="10801"/>
                  <a:pt x="13289" y="10780"/>
                </a:cubicBezTo>
                <a:cubicBezTo>
                  <a:pt x="13355" y="10807"/>
                  <a:pt x="13286" y="10858"/>
                  <a:pt x="13241" y="10843"/>
                </a:cubicBezTo>
                <a:cubicBezTo>
                  <a:pt x="13258" y="10849"/>
                  <a:pt x="13320" y="10873"/>
                  <a:pt x="13323" y="10893"/>
                </a:cubicBezTo>
                <a:cubicBezTo>
                  <a:pt x="13317" y="10898"/>
                  <a:pt x="13309" y="10898"/>
                  <a:pt x="13301" y="10893"/>
                </a:cubicBezTo>
                <a:cubicBezTo>
                  <a:pt x="13338" y="10918"/>
                  <a:pt x="13427" y="11037"/>
                  <a:pt x="13390" y="11089"/>
                </a:cubicBezTo>
                <a:cubicBezTo>
                  <a:pt x="13350" y="11145"/>
                  <a:pt x="13266" y="10984"/>
                  <a:pt x="13247" y="10962"/>
                </a:cubicBezTo>
                <a:cubicBezTo>
                  <a:pt x="13244" y="11015"/>
                  <a:pt x="13308" y="11062"/>
                  <a:pt x="13333" y="11104"/>
                </a:cubicBezTo>
                <a:cubicBezTo>
                  <a:pt x="13311" y="11109"/>
                  <a:pt x="13295" y="11126"/>
                  <a:pt x="13292" y="11149"/>
                </a:cubicBezTo>
                <a:cubicBezTo>
                  <a:pt x="13270" y="11138"/>
                  <a:pt x="13253" y="11117"/>
                  <a:pt x="13253" y="11092"/>
                </a:cubicBezTo>
                <a:cubicBezTo>
                  <a:pt x="13199" y="11117"/>
                  <a:pt x="13255" y="11178"/>
                  <a:pt x="13220" y="11214"/>
                </a:cubicBezTo>
                <a:cubicBezTo>
                  <a:pt x="13180" y="11161"/>
                  <a:pt x="13150" y="11204"/>
                  <a:pt x="13122" y="11241"/>
                </a:cubicBezTo>
                <a:cubicBezTo>
                  <a:pt x="13104" y="11266"/>
                  <a:pt x="13039" y="11212"/>
                  <a:pt x="13075" y="11178"/>
                </a:cubicBezTo>
                <a:cubicBezTo>
                  <a:pt x="13049" y="11188"/>
                  <a:pt x="13033" y="11176"/>
                  <a:pt x="13036" y="11149"/>
                </a:cubicBezTo>
                <a:cubicBezTo>
                  <a:pt x="13031" y="11183"/>
                  <a:pt x="13057" y="11219"/>
                  <a:pt x="13046" y="11253"/>
                </a:cubicBezTo>
                <a:cubicBezTo>
                  <a:pt x="13032" y="11297"/>
                  <a:pt x="12920" y="11218"/>
                  <a:pt x="12897" y="11211"/>
                </a:cubicBezTo>
                <a:cubicBezTo>
                  <a:pt x="12950" y="11279"/>
                  <a:pt x="12879" y="11248"/>
                  <a:pt x="12840" y="11250"/>
                </a:cubicBezTo>
                <a:cubicBezTo>
                  <a:pt x="12908" y="11276"/>
                  <a:pt x="12810" y="11377"/>
                  <a:pt x="12766" y="11315"/>
                </a:cubicBezTo>
                <a:cubicBezTo>
                  <a:pt x="12759" y="11337"/>
                  <a:pt x="12744" y="11359"/>
                  <a:pt x="12722" y="11368"/>
                </a:cubicBezTo>
                <a:cubicBezTo>
                  <a:pt x="12744" y="11323"/>
                  <a:pt x="12689" y="11351"/>
                  <a:pt x="12658" y="11358"/>
                </a:cubicBezTo>
                <a:cubicBezTo>
                  <a:pt x="12621" y="11367"/>
                  <a:pt x="12567" y="11379"/>
                  <a:pt x="12544" y="11413"/>
                </a:cubicBezTo>
                <a:cubicBezTo>
                  <a:pt x="12550" y="11396"/>
                  <a:pt x="12559" y="11380"/>
                  <a:pt x="12570" y="11365"/>
                </a:cubicBezTo>
                <a:cubicBezTo>
                  <a:pt x="12545" y="11383"/>
                  <a:pt x="12526" y="11412"/>
                  <a:pt x="12544" y="11443"/>
                </a:cubicBezTo>
                <a:cubicBezTo>
                  <a:pt x="12479" y="11462"/>
                  <a:pt x="12502" y="11416"/>
                  <a:pt x="12463" y="11386"/>
                </a:cubicBezTo>
                <a:cubicBezTo>
                  <a:pt x="12448" y="11420"/>
                  <a:pt x="12494" y="11442"/>
                  <a:pt x="12464" y="11473"/>
                </a:cubicBezTo>
                <a:cubicBezTo>
                  <a:pt x="12442" y="11494"/>
                  <a:pt x="12397" y="11516"/>
                  <a:pt x="12415" y="11555"/>
                </a:cubicBezTo>
                <a:cubicBezTo>
                  <a:pt x="12426" y="11577"/>
                  <a:pt x="12458" y="11579"/>
                  <a:pt x="12478" y="11586"/>
                </a:cubicBezTo>
                <a:cubicBezTo>
                  <a:pt x="12506" y="11595"/>
                  <a:pt x="12498" y="11659"/>
                  <a:pt x="12475" y="11591"/>
                </a:cubicBezTo>
                <a:cubicBezTo>
                  <a:pt x="12479" y="11643"/>
                  <a:pt x="12552" y="11670"/>
                  <a:pt x="12548" y="11722"/>
                </a:cubicBezTo>
                <a:cubicBezTo>
                  <a:pt x="12542" y="11809"/>
                  <a:pt x="12423" y="11767"/>
                  <a:pt x="12374" y="11790"/>
                </a:cubicBezTo>
                <a:cubicBezTo>
                  <a:pt x="12377" y="11760"/>
                  <a:pt x="12342" y="11712"/>
                  <a:pt x="12395" y="11739"/>
                </a:cubicBezTo>
                <a:cubicBezTo>
                  <a:pt x="12384" y="11689"/>
                  <a:pt x="12294" y="11699"/>
                  <a:pt x="12330" y="11630"/>
                </a:cubicBezTo>
                <a:cubicBezTo>
                  <a:pt x="12288" y="11635"/>
                  <a:pt x="12314" y="11576"/>
                  <a:pt x="12279" y="11572"/>
                </a:cubicBezTo>
                <a:cubicBezTo>
                  <a:pt x="12257" y="11569"/>
                  <a:pt x="12251" y="11486"/>
                  <a:pt x="12265" y="11471"/>
                </a:cubicBezTo>
                <a:cubicBezTo>
                  <a:pt x="12294" y="11441"/>
                  <a:pt x="12258" y="11420"/>
                  <a:pt x="12298" y="11395"/>
                </a:cubicBezTo>
                <a:cubicBezTo>
                  <a:pt x="12360" y="11358"/>
                  <a:pt x="12273" y="11336"/>
                  <a:pt x="12250" y="11315"/>
                </a:cubicBezTo>
                <a:cubicBezTo>
                  <a:pt x="12255" y="11326"/>
                  <a:pt x="12260" y="11337"/>
                  <a:pt x="12264" y="11348"/>
                </a:cubicBezTo>
                <a:cubicBezTo>
                  <a:pt x="12219" y="11357"/>
                  <a:pt x="12196" y="11289"/>
                  <a:pt x="12175" y="11262"/>
                </a:cubicBezTo>
                <a:cubicBezTo>
                  <a:pt x="12161" y="11286"/>
                  <a:pt x="12171" y="11309"/>
                  <a:pt x="12196" y="11321"/>
                </a:cubicBezTo>
                <a:cubicBezTo>
                  <a:pt x="12179" y="11340"/>
                  <a:pt x="12120" y="11391"/>
                  <a:pt x="12098" y="11351"/>
                </a:cubicBezTo>
                <a:cubicBezTo>
                  <a:pt x="12062" y="11434"/>
                  <a:pt x="12054" y="11308"/>
                  <a:pt x="12036" y="11294"/>
                </a:cubicBezTo>
                <a:cubicBezTo>
                  <a:pt x="12014" y="11278"/>
                  <a:pt x="11937" y="11312"/>
                  <a:pt x="11982" y="11250"/>
                </a:cubicBezTo>
                <a:cubicBezTo>
                  <a:pt x="11972" y="11246"/>
                  <a:pt x="11961" y="11243"/>
                  <a:pt x="11950" y="11241"/>
                </a:cubicBezTo>
                <a:cubicBezTo>
                  <a:pt x="11947" y="11262"/>
                  <a:pt x="11952" y="11282"/>
                  <a:pt x="11965" y="11300"/>
                </a:cubicBezTo>
                <a:cubicBezTo>
                  <a:pt x="11929" y="11295"/>
                  <a:pt x="11912" y="11226"/>
                  <a:pt x="11876" y="11235"/>
                </a:cubicBezTo>
                <a:cubicBezTo>
                  <a:pt x="11892" y="11214"/>
                  <a:pt x="11885" y="11194"/>
                  <a:pt x="11861" y="11184"/>
                </a:cubicBezTo>
                <a:cubicBezTo>
                  <a:pt x="11851" y="11205"/>
                  <a:pt x="11842" y="11235"/>
                  <a:pt x="11837" y="11193"/>
                </a:cubicBezTo>
                <a:cubicBezTo>
                  <a:pt x="11829" y="11237"/>
                  <a:pt x="11896" y="11264"/>
                  <a:pt x="11871" y="11309"/>
                </a:cubicBezTo>
                <a:cubicBezTo>
                  <a:pt x="11859" y="11330"/>
                  <a:pt x="11818" y="11280"/>
                  <a:pt x="11801" y="11282"/>
                </a:cubicBezTo>
                <a:cubicBezTo>
                  <a:pt x="11813" y="11308"/>
                  <a:pt x="11801" y="11332"/>
                  <a:pt x="11777" y="11345"/>
                </a:cubicBezTo>
                <a:cubicBezTo>
                  <a:pt x="11775" y="11309"/>
                  <a:pt x="11657" y="11283"/>
                  <a:pt x="11618" y="11293"/>
                </a:cubicBezTo>
                <a:cubicBezTo>
                  <a:pt x="11588" y="11301"/>
                  <a:pt x="11559" y="11330"/>
                  <a:pt x="11543" y="11288"/>
                </a:cubicBezTo>
                <a:lnTo>
                  <a:pt x="11513" y="11306"/>
                </a:lnTo>
                <a:cubicBezTo>
                  <a:pt x="11478" y="11252"/>
                  <a:pt x="11400" y="11264"/>
                  <a:pt x="11400" y="11217"/>
                </a:cubicBezTo>
                <a:cubicBezTo>
                  <a:pt x="11400" y="11183"/>
                  <a:pt x="11314" y="11155"/>
                  <a:pt x="11290" y="11175"/>
                </a:cubicBezTo>
                <a:cubicBezTo>
                  <a:pt x="11265" y="11096"/>
                  <a:pt x="11222" y="11037"/>
                  <a:pt x="11222" y="10956"/>
                </a:cubicBezTo>
                <a:cubicBezTo>
                  <a:pt x="11287" y="10979"/>
                  <a:pt x="11260" y="10883"/>
                  <a:pt x="11236" y="10859"/>
                </a:cubicBezTo>
                <a:cubicBezTo>
                  <a:pt x="11189" y="10812"/>
                  <a:pt x="11130" y="10885"/>
                  <a:pt x="11092" y="10838"/>
                </a:cubicBezTo>
                <a:cubicBezTo>
                  <a:pt x="11054" y="10792"/>
                  <a:pt x="11005" y="10840"/>
                  <a:pt x="10952" y="10815"/>
                </a:cubicBezTo>
                <a:cubicBezTo>
                  <a:pt x="10884" y="10782"/>
                  <a:pt x="10830" y="10735"/>
                  <a:pt x="10786" y="10674"/>
                </a:cubicBezTo>
                <a:lnTo>
                  <a:pt x="10786" y="10674"/>
                </a:lnTo>
                <a:lnTo>
                  <a:pt x="10786" y="10674"/>
                </a:lnTo>
                <a:cubicBezTo>
                  <a:pt x="10764" y="10726"/>
                  <a:pt x="10669" y="10736"/>
                  <a:pt x="10657" y="10772"/>
                </a:cubicBezTo>
                <a:cubicBezTo>
                  <a:pt x="10648" y="10799"/>
                  <a:pt x="10679" y="10821"/>
                  <a:pt x="10655" y="10851"/>
                </a:cubicBezTo>
                <a:cubicBezTo>
                  <a:pt x="10631" y="10881"/>
                  <a:pt x="10476" y="10952"/>
                  <a:pt x="10492" y="10870"/>
                </a:cubicBezTo>
                <a:cubicBezTo>
                  <a:pt x="10441" y="10871"/>
                  <a:pt x="10424" y="10998"/>
                  <a:pt x="10406" y="10985"/>
                </a:cubicBezTo>
                <a:cubicBezTo>
                  <a:pt x="10375" y="10966"/>
                  <a:pt x="10352" y="10935"/>
                  <a:pt x="10327" y="10909"/>
                </a:cubicBezTo>
                <a:cubicBezTo>
                  <a:pt x="10286" y="10868"/>
                  <a:pt x="10286" y="10932"/>
                  <a:pt x="10275" y="10958"/>
                </a:cubicBezTo>
                <a:cubicBezTo>
                  <a:pt x="10246" y="10926"/>
                  <a:pt x="10221" y="10863"/>
                  <a:pt x="10181" y="10930"/>
                </a:cubicBezTo>
                <a:cubicBezTo>
                  <a:pt x="10089" y="11087"/>
                  <a:pt x="10070" y="10891"/>
                  <a:pt x="9973" y="10899"/>
                </a:cubicBezTo>
                <a:cubicBezTo>
                  <a:pt x="9905" y="10906"/>
                  <a:pt x="9931" y="11038"/>
                  <a:pt x="9857" y="11019"/>
                </a:cubicBezTo>
                <a:cubicBezTo>
                  <a:pt x="9811" y="11004"/>
                  <a:pt x="9876" y="10999"/>
                  <a:pt x="9769" y="11013"/>
                </a:cubicBezTo>
                <a:cubicBezTo>
                  <a:pt x="9747" y="11013"/>
                  <a:pt x="9683" y="10944"/>
                  <a:pt x="9695" y="11086"/>
                </a:cubicBezTo>
                <a:cubicBezTo>
                  <a:pt x="9701" y="11110"/>
                  <a:pt x="9706" y="11156"/>
                  <a:pt x="9740" y="11194"/>
                </a:cubicBezTo>
                <a:cubicBezTo>
                  <a:pt x="9764" y="11221"/>
                  <a:pt x="9769" y="11252"/>
                  <a:pt x="9801" y="11299"/>
                </a:cubicBezTo>
                <a:cubicBezTo>
                  <a:pt x="9817" y="11322"/>
                  <a:pt x="9779" y="11338"/>
                  <a:pt x="9791" y="11379"/>
                </a:cubicBezTo>
                <a:cubicBezTo>
                  <a:pt x="9793" y="11384"/>
                  <a:pt x="9852" y="11467"/>
                  <a:pt x="9798" y="11463"/>
                </a:cubicBezTo>
                <a:cubicBezTo>
                  <a:pt x="9753" y="11460"/>
                  <a:pt x="9749" y="11415"/>
                  <a:pt x="9700" y="11438"/>
                </a:cubicBezTo>
                <a:cubicBezTo>
                  <a:pt x="9624" y="11475"/>
                  <a:pt x="9636" y="11349"/>
                  <a:pt x="9596" y="11319"/>
                </a:cubicBezTo>
                <a:cubicBezTo>
                  <a:pt x="9591" y="11305"/>
                  <a:pt x="9580" y="11261"/>
                  <a:pt x="9577" y="11247"/>
                </a:cubicBezTo>
                <a:cubicBezTo>
                  <a:pt x="9531" y="11284"/>
                  <a:pt x="9454" y="11375"/>
                  <a:pt x="9388" y="11352"/>
                </a:cubicBezTo>
                <a:cubicBezTo>
                  <a:pt x="9320" y="11327"/>
                  <a:pt x="9325" y="11390"/>
                  <a:pt x="9298" y="11359"/>
                </a:cubicBezTo>
                <a:cubicBezTo>
                  <a:pt x="9281" y="11339"/>
                  <a:pt x="9275" y="11300"/>
                  <a:pt x="9287" y="11282"/>
                </a:cubicBezTo>
                <a:lnTo>
                  <a:pt x="9286" y="11282"/>
                </a:lnTo>
                <a:lnTo>
                  <a:pt x="9286" y="11282"/>
                </a:lnTo>
                <a:cubicBezTo>
                  <a:pt x="9136" y="11280"/>
                  <a:pt x="9380" y="11089"/>
                  <a:pt x="8997" y="11133"/>
                </a:cubicBezTo>
                <a:cubicBezTo>
                  <a:pt x="8927" y="11141"/>
                  <a:pt x="9004" y="11028"/>
                  <a:pt x="8998" y="10983"/>
                </a:cubicBezTo>
                <a:cubicBezTo>
                  <a:pt x="8992" y="10938"/>
                  <a:pt x="8965" y="10837"/>
                  <a:pt x="9031" y="10840"/>
                </a:cubicBezTo>
                <a:lnTo>
                  <a:pt x="9031" y="10840"/>
                </a:lnTo>
                <a:lnTo>
                  <a:pt x="9033" y="10840"/>
                </a:lnTo>
                <a:cubicBezTo>
                  <a:pt x="8978" y="10710"/>
                  <a:pt x="8886" y="10816"/>
                  <a:pt x="8841" y="10735"/>
                </a:cubicBezTo>
                <a:cubicBezTo>
                  <a:pt x="8825" y="10706"/>
                  <a:pt x="8822" y="10662"/>
                  <a:pt x="8785" y="10629"/>
                </a:cubicBezTo>
                <a:cubicBezTo>
                  <a:pt x="8769" y="10615"/>
                  <a:pt x="8801" y="10589"/>
                  <a:pt x="8778" y="10564"/>
                </a:cubicBezTo>
                <a:cubicBezTo>
                  <a:pt x="8759" y="10543"/>
                  <a:pt x="8713" y="10511"/>
                  <a:pt x="8732" y="10471"/>
                </a:cubicBezTo>
                <a:cubicBezTo>
                  <a:pt x="8747" y="10445"/>
                  <a:pt x="8773" y="10434"/>
                  <a:pt x="8764" y="10394"/>
                </a:cubicBezTo>
                <a:cubicBezTo>
                  <a:pt x="8692" y="10448"/>
                  <a:pt x="8602" y="10380"/>
                  <a:pt x="8527" y="10422"/>
                </a:cubicBezTo>
                <a:cubicBezTo>
                  <a:pt x="8460" y="10468"/>
                  <a:pt x="8409" y="10509"/>
                  <a:pt x="8391" y="10498"/>
                </a:cubicBezTo>
                <a:cubicBezTo>
                  <a:pt x="8363" y="10478"/>
                  <a:pt x="8379" y="10450"/>
                  <a:pt x="8412" y="10400"/>
                </a:cubicBezTo>
                <a:cubicBezTo>
                  <a:pt x="8419" y="10383"/>
                  <a:pt x="8396" y="10335"/>
                  <a:pt x="8389" y="10320"/>
                </a:cubicBezTo>
                <a:cubicBezTo>
                  <a:pt x="8373" y="10285"/>
                  <a:pt x="8339" y="10281"/>
                  <a:pt x="8337" y="10236"/>
                </a:cubicBezTo>
                <a:cubicBezTo>
                  <a:pt x="8335" y="10195"/>
                  <a:pt x="8327" y="10158"/>
                  <a:pt x="8384" y="10154"/>
                </a:cubicBezTo>
                <a:cubicBezTo>
                  <a:pt x="8352" y="10102"/>
                  <a:pt x="8381" y="10060"/>
                  <a:pt x="8378" y="10005"/>
                </a:cubicBezTo>
                <a:cubicBezTo>
                  <a:pt x="8445" y="10066"/>
                  <a:pt x="8450" y="9912"/>
                  <a:pt x="8458" y="9884"/>
                </a:cubicBezTo>
                <a:cubicBezTo>
                  <a:pt x="8482" y="9885"/>
                  <a:pt x="8530" y="9893"/>
                  <a:pt x="8522" y="9855"/>
                </a:cubicBezTo>
                <a:cubicBezTo>
                  <a:pt x="8520" y="9844"/>
                  <a:pt x="8547" y="9792"/>
                  <a:pt x="8564" y="9796"/>
                </a:cubicBezTo>
                <a:cubicBezTo>
                  <a:pt x="8665" y="9822"/>
                  <a:pt x="8559" y="9720"/>
                  <a:pt x="8550" y="9700"/>
                </a:cubicBezTo>
                <a:cubicBezTo>
                  <a:pt x="8613" y="9724"/>
                  <a:pt x="8587" y="9643"/>
                  <a:pt x="8587" y="9614"/>
                </a:cubicBezTo>
                <a:cubicBezTo>
                  <a:pt x="8583" y="9469"/>
                  <a:pt x="8535" y="9200"/>
                  <a:pt x="8396" y="9136"/>
                </a:cubicBezTo>
                <a:cubicBezTo>
                  <a:pt x="8408" y="9159"/>
                  <a:pt x="8395" y="9178"/>
                  <a:pt x="8372" y="9186"/>
                </a:cubicBezTo>
                <a:cubicBezTo>
                  <a:pt x="8356" y="9153"/>
                  <a:pt x="8331" y="9122"/>
                  <a:pt x="8313" y="9090"/>
                </a:cubicBezTo>
                <a:cubicBezTo>
                  <a:pt x="8288" y="9047"/>
                  <a:pt x="8295" y="9009"/>
                  <a:pt x="8278" y="8980"/>
                </a:cubicBezTo>
                <a:cubicBezTo>
                  <a:pt x="8233" y="8901"/>
                  <a:pt x="8126" y="8894"/>
                  <a:pt x="8066" y="8830"/>
                </a:cubicBezTo>
                <a:cubicBezTo>
                  <a:pt x="8065" y="8858"/>
                  <a:pt x="8039" y="8898"/>
                  <a:pt x="8042" y="8926"/>
                </a:cubicBezTo>
                <a:cubicBezTo>
                  <a:pt x="8043" y="8935"/>
                  <a:pt x="8027" y="8959"/>
                  <a:pt x="8024" y="8962"/>
                </a:cubicBezTo>
                <a:cubicBezTo>
                  <a:pt x="8013" y="8925"/>
                  <a:pt x="7984" y="8889"/>
                  <a:pt x="7945" y="8901"/>
                </a:cubicBezTo>
                <a:cubicBezTo>
                  <a:pt x="7888" y="8918"/>
                  <a:pt x="7834" y="8845"/>
                  <a:pt x="7776" y="8861"/>
                </a:cubicBezTo>
                <a:cubicBezTo>
                  <a:pt x="7763" y="8865"/>
                  <a:pt x="7696" y="8909"/>
                  <a:pt x="7704" y="8871"/>
                </a:cubicBezTo>
                <a:cubicBezTo>
                  <a:pt x="7715" y="8819"/>
                  <a:pt x="7739" y="8804"/>
                  <a:pt x="7760" y="8751"/>
                </a:cubicBezTo>
                <a:cubicBezTo>
                  <a:pt x="7774" y="8716"/>
                  <a:pt x="7694" y="8688"/>
                  <a:pt x="7707" y="8643"/>
                </a:cubicBezTo>
                <a:cubicBezTo>
                  <a:pt x="7694" y="8641"/>
                  <a:pt x="7640" y="8698"/>
                  <a:pt x="7615" y="8671"/>
                </a:cubicBezTo>
                <a:cubicBezTo>
                  <a:pt x="7594" y="8648"/>
                  <a:pt x="7585" y="8652"/>
                  <a:pt x="7655" y="8592"/>
                </a:cubicBezTo>
                <a:cubicBezTo>
                  <a:pt x="7644" y="8583"/>
                  <a:pt x="7552" y="8501"/>
                  <a:pt x="7544" y="8504"/>
                </a:cubicBezTo>
                <a:cubicBezTo>
                  <a:pt x="7327" y="8590"/>
                  <a:pt x="7434" y="8649"/>
                  <a:pt x="7368" y="8652"/>
                </a:cubicBezTo>
                <a:cubicBezTo>
                  <a:pt x="7326" y="8654"/>
                  <a:pt x="7193" y="8568"/>
                  <a:pt x="7246" y="8622"/>
                </a:cubicBezTo>
                <a:cubicBezTo>
                  <a:pt x="7220" y="8606"/>
                  <a:pt x="7140" y="8546"/>
                  <a:pt x="7122" y="8557"/>
                </a:cubicBezTo>
                <a:cubicBezTo>
                  <a:pt x="7016" y="8617"/>
                  <a:pt x="7011" y="8662"/>
                  <a:pt x="6932" y="8740"/>
                </a:cubicBezTo>
                <a:cubicBezTo>
                  <a:pt x="6875" y="8796"/>
                  <a:pt x="6754" y="8742"/>
                  <a:pt x="6745" y="8841"/>
                </a:cubicBezTo>
                <a:cubicBezTo>
                  <a:pt x="6740" y="8905"/>
                  <a:pt x="6625" y="8946"/>
                  <a:pt x="6619" y="8995"/>
                </a:cubicBezTo>
                <a:cubicBezTo>
                  <a:pt x="6606" y="9090"/>
                  <a:pt x="6549" y="9088"/>
                  <a:pt x="6500" y="9095"/>
                </a:cubicBezTo>
                <a:cubicBezTo>
                  <a:pt x="6445" y="9101"/>
                  <a:pt x="6423" y="9128"/>
                  <a:pt x="6362" y="9113"/>
                </a:cubicBezTo>
                <a:cubicBezTo>
                  <a:pt x="6343" y="9108"/>
                  <a:pt x="6333" y="9110"/>
                  <a:pt x="6329" y="9116"/>
                </a:cubicBezTo>
                <a:cubicBezTo>
                  <a:pt x="6334" y="9042"/>
                  <a:pt x="6299" y="9035"/>
                  <a:pt x="6220" y="9010"/>
                </a:cubicBezTo>
                <a:cubicBezTo>
                  <a:pt x="6182" y="8998"/>
                  <a:pt x="6175" y="9009"/>
                  <a:pt x="6150" y="9032"/>
                </a:cubicBezTo>
                <a:cubicBezTo>
                  <a:pt x="6118" y="9060"/>
                  <a:pt x="6103" y="9013"/>
                  <a:pt x="6073" y="9013"/>
                </a:cubicBezTo>
                <a:cubicBezTo>
                  <a:pt x="5983" y="9013"/>
                  <a:pt x="5942" y="9010"/>
                  <a:pt x="5924" y="9004"/>
                </a:cubicBezTo>
                <a:cubicBezTo>
                  <a:pt x="5902" y="8997"/>
                  <a:pt x="5914" y="8977"/>
                  <a:pt x="5909" y="8948"/>
                </a:cubicBezTo>
                <a:cubicBezTo>
                  <a:pt x="5902" y="8922"/>
                  <a:pt x="5869" y="8918"/>
                  <a:pt x="5821" y="8918"/>
                </a:cubicBezTo>
                <a:cubicBezTo>
                  <a:pt x="5640" y="8924"/>
                  <a:pt x="5625" y="9149"/>
                  <a:pt x="5538" y="9212"/>
                </a:cubicBezTo>
                <a:cubicBezTo>
                  <a:pt x="5520" y="9225"/>
                  <a:pt x="5523" y="9250"/>
                  <a:pt x="5517" y="9269"/>
                </a:cubicBezTo>
                <a:cubicBezTo>
                  <a:pt x="5514" y="9254"/>
                  <a:pt x="5485" y="9236"/>
                  <a:pt x="5478" y="9228"/>
                </a:cubicBezTo>
                <a:cubicBezTo>
                  <a:pt x="5432" y="9171"/>
                  <a:pt x="5527" y="9038"/>
                  <a:pt x="5419" y="9006"/>
                </a:cubicBezTo>
                <a:cubicBezTo>
                  <a:pt x="5364" y="8990"/>
                  <a:pt x="5301" y="9037"/>
                  <a:pt x="5246" y="9041"/>
                </a:cubicBezTo>
                <a:cubicBezTo>
                  <a:pt x="5246" y="9052"/>
                  <a:pt x="5247" y="9062"/>
                  <a:pt x="5249" y="9072"/>
                </a:cubicBezTo>
                <a:cubicBezTo>
                  <a:pt x="5216" y="9048"/>
                  <a:pt x="5079" y="9075"/>
                  <a:pt x="5032" y="9072"/>
                </a:cubicBezTo>
                <a:cubicBezTo>
                  <a:pt x="4972" y="9069"/>
                  <a:pt x="4955" y="9075"/>
                  <a:pt x="4874" y="9022"/>
                </a:cubicBezTo>
                <a:cubicBezTo>
                  <a:pt x="4847" y="9005"/>
                  <a:pt x="4836" y="9011"/>
                  <a:pt x="4807" y="8996"/>
                </a:cubicBezTo>
                <a:cubicBezTo>
                  <a:pt x="4772" y="8979"/>
                  <a:pt x="4767" y="9008"/>
                  <a:pt x="4757" y="9028"/>
                </a:cubicBezTo>
                <a:cubicBezTo>
                  <a:pt x="4730" y="9078"/>
                  <a:pt x="4636" y="9005"/>
                  <a:pt x="4635" y="8967"/>
                </a:cubicBezTo>
                <a:lnTo>
                  <a:pt x="4634" y="8967"/>
                </a:lnTo>
                <a:lnTo>
                  <a:pt x="4634" y="8966"/>
                </a:lnTo>
                <a:cubicBezTo>
                  <a:pt x="4621" y="8977"/>
                  <a:pt x="4623" y="9099"/>
                  <a:pt x="4589" y="9032"/>
                </a:cubicBezTo>
                <a:cubicBezTo>
                  <a:pt x="4562" y="8980"/>
                  <a:pt x="4496" y="8962"/>
                  <a:pt x="4477" y="8904"/>
                </a:cubicBezTo>
                <a:lnTo>
                  <a:pt x="4477" y="8905"/>
                </a:lnTo>
                <a:lnTo>
                  <a:pt x="4477" y="8904"/>
                </a:lnTo>
                <a:cubicBezTo>
                  <a:pt x="4444" y="8945"/>
                  <a:pt x="4336" y="8922"/>
                  <a:pt x="4308" y="8899"/>
                </a:cubicBezTo>
                <a:cubicBezTo>
                  <a:pt x="4271" y="8870"/>
                  <a:pt x="4316" y="8854"/>
                  <a:pt x="4305" y="8827"/>
                </a:cubicBezTo>
                <a:cubicBezTo>
                  <a:pt x="4283" y="8777"/>
                  <a:pt x="4256" y="8815"/>
                  <a:pt x="4222" y="8815"/>
                </a:cubicBezTo>
                <a:cubicBezTo>
                  <a:pt x="4171" y="8815"/>
                  <a:pt x="4026" y="8734"/>
                  <a:pt x="4004" y="8702"/>
                </a:cubicBezTo>
                <a:cubicBezTo>
                  <a:pt x="3990" y="8679"/>
                  <a:pt x="3982" y="8627"/>
                  <a:pt x="3948" y="8601"/>
                </a:cubicBezTo>
                <a:cubicBezTo>
                  <a:pt x="3897" y="8564"/>
                  <a:pt x="3869" y="8553"/>
                  <a:pt x="3822" y="8593"/>
                </a:cubicBezTo>
                <a:cubicBezTo>
                  <a:pt x="3766" y="8623"/>
                  <a:pt x="3736" y="8554"/>
                  <a:pt x="3689" y="8499"/>
                </a:cubicBezTo>
                <a:cubicBezTo>
                  <a:pt x="3638" y="8441"/>
                  <a:pt x="3582" y="8438"/>
                  <a:pt x="3511" y="8401"/>
                </a:cubicBezTo>
                <a:cubicBezTo>
                  <a:pt x="3426" y="8356"/>
                  <a:pt x="3332" y="8279"/>
                  <a:pt x="3239" y="8204"/>
                </a:cubicBezTo>
                <a:cubicBezTo>
                  <a:pt x="3196" y="8169"/>
                  <a:pt x="3156" y="8172"/>
                  <a:pt x="3112" y="8158"/>
                </a:cubicBezTo>
                <a:cubicBezTo>
                  <a:pt x="3087" y="8150"/>
                  <a:pt x="3081" y="8203"/>
                  <a:pt x="3043" y="8189"/>
                </a:cubicBezTo>
                <a:cubicBezTo>
                  <a:pt x="3049" y="8227"/>
                  <a:pt x="3045" y="8252"/>
                  <a:pt x="3012" y="8277"/>
                </a:cubicBezTo>
                <a:cubicBezTo>
                  <a:pt x="2987" y="8297"/>
                  <a:pt x="2966" y="8247"/>
                  <a:pt x="2934" y="8240"/>
                </a:cubicBezTo>
                <a:cubicBezTo>
                  <a:pt x="2848" y="8146"/>
                  <a:pt x="2694" y="8137"/>
                  <a:pt x="2665" y="8108"/>
                </a:cubicBezTo>
                <a:cubicBezTo>
                  <a:pt x="2648" y="8090"/>
                  <a:pt x="2668" y="8061"/>
                  <a:pt x="2656" y="8045"/>
                </a:cubicBezTo>
                <a:cubicBezTo>
                  <a:pt x="2643" y="8038"/>
                  <a:pt x="2573" y="8002"/>
                  <a:pt x="2554" y="7982"/>
                </a:cubicBezTo>
                <a:cubicBezTo>
                  <a:pt x="2534" y="7970"/>
                  <a:pt x="2522" y="7969"/>
                  <a:pt x="2506" y="7971"/>
                </a:cubicBezTo>
                <a:cubicBezTo>
                  <a:pt x="2364" y="8001"/>
                  <a:pt x="2328" y="7792"/>
                  <a:pt x="2266" y="7813"/>
                </a:cubicBezTo>
                <a:cubicBezTo>
                  <a:pt x="2235" y="7828"/>
                  <a:pt x="2214" y="7859"/>
                  <a:pt x="2186" y="7846"/>
                </a:cubicBezTo>
                <a:cubicBezTo>
                  <a:pt x="2155" y="7831"/>
                  <a:pt x="2169" y="7750"/>
                  <a:pt x="2149" y="7716"/>
                </a:cubicBezTo>
                <a:cubicBezTo>
                  <a:pt x="2119" y="7669"/>
                  <a:pt x="2123" y="7647"/>
                  <a:pt x="2111" y="7606"/>
                </a:cubicBezTo>
                <a:cubicBezTo>
                  <a:pt x="2088" y="7558"/>
                  <a:pt x="2028" y="7543"/>
                  <a:pt x="2015" y="7487"/>
                </a:cubicBezTo>
                <a:cubicBezTo>
                  <a:pt x="2007" y="7458"/>
                  <a:pt x="1997" y="7428"/>
                  <a:pt x="1977" y="7405"/>
                </a:cubicBezTo>
                <a:cubicBezTo>
                  <a:pt x="2065" y="7339"/>
                  <a:pt x="2086" y="7404"/>
                  <a:pt x="2121" y="7443"/>
                </a:cubicBezTo>
                <a:cubicBezTo>
                  <a:pt x="2168" y="7486"/>
                  <a:pt x="2185" y="7458"/>
                  <a:pt x="2210" y="7429"/>
                </a:cubicBezTo>
                <a:cubicBezTo>
                  <a:pt x="2230" y="7398"/>
                  <a:pt x="2355" y="7389"/>
                  <a:pt x="2258" y="7277"/>
                </a:cubicBezTo>
                <a:cubicBezTo>
                  <a:pt x="2230" y="7251"/>
                  <a:pt x="2235" y="7182"/>
                  <a:pt x="2221" y="7177"/>
                </a:cubicBezTo>
                <a:cubicBezTo>
                  <a:pt x="2135" y="7155"/>
                  <a:pt x="2114" y="7147"/>
                  <a:pt x="2057" y="7084"/>
                </a:cubicBezTo>
                <a:cubicBezTo>
                  <a:pt x="2003" y="7030"/>
                  <a:pt x="1966" y="6903"/>
                  <a:pt x="1973" y="6843"/>
                </a:cubicBezTo>
                <a:cubicBezTo>
                  <a:pt x="1977" y="6832"/>
                  <a:pt x="2049" y="6808"/>
                  <a:pt x="2029" y="6793"/>
                </a:cubicBezTo>
                <a:cubicBezTo>
                  <a:pt x="1953" y="6738"/>
                  <a:pt x="1817" y="6683"/>
                  <a:pt x="1757" y="6626"/>
                </a:cubicBezTo>
                <a:cubicBezTo>
                  <a:pt x="1696" y="6573"/>
                  <a:pt x="1714" y="6465"/>
                  <a:pt x="1589" y="6375"/>
                </a:cubicBezTo>
                <a:cubicBezTo>
                  <a:pt x="1576" y="6365"/>
                  <a:pt x="1575" y="6356"/>
                  <a:pt x="1559" y="6360"/>
                </a:cubicBezTo>
                <a:cubicBezTo>
                  <a:pt x="1550" y="6360"/>
                  <a:pt x="1179" y="6367"/>
                  <a:pt x="1167" y="6206"/>
                </a:cubicBezTo>
                <a:cubicBezTo>
                  <a:pt x="1138" y="6213"/>
                  <a:pt x="1098" y="6259"/>
                  <a:pt x="1067" y="6231"/>
                </a:cubicBezTo>
                <a:cubicBezTo>
                  <a:pt x="1044" y="6210"/>
                  <a:pt x="980" y="6173"/>
                  <a:pt x="968" y="6145"/>
                </a:cubicBezTo>
                <a:cubicBezTo>
                  <a:pt x="947" y="6099"/>
                  <a:pt x="978" y="6020"/>
                  <a:pt x="891" y="5938"/>
                </a:cubicBezTo>
                <a:cubicBezTo>
                  <a:pt x="847" y="5898"/>
                  <a:pt x="773" y="5921"/>
                  <a:pt x="746" y="5879"/>
                </a:cubicBezTo>
                <a:cubicBezTo>
                  <a:pt x="717" y="5835"/>
                  <a:pt x="622" y="5781"/>
                  <a:pt x="585" y="5846"/>
                </a:cubicBezTo>
                <a:cubicBezTo>
                  <a:pt x="568" y="5805"/>
                  <a:pt x="534" y="5805"/>
                  <a:pt x="502" y="5803"/>
                </a:cubicBezTo>
                <a:cubicBezTo>
                  <a:pt x="422" y="5797"/>
                  <a:pt x="420" y="5718"/>
                  <a:pt x="499" y="5729"/>
                </a:cubicBezTo>
                <a:cubicBezTo>
                  <a:pt x="521" y="5732"/>
                  <a:pt x="542" y="5740"/>
                  <a:pt x="563" y="5730"/>
                </a:cubicBezTo>
                <a:cubicBezTo>
                  <a:pt x="579" y="5740"/>
                  <a:pt x="618" y="5700"/>
                  <a:pt x="600" y="5660"/>
                </a:cubicBezTo>
                <a:cubicBezTo>
                  <a:pt x="585" y="5625"/>
                  <a:pt x="551" y="5623"/>
                  <a:pt x="537" y="5599"/>
                </a:cubicBezTo>
                <a:cubicBezTo>
                  <a:pt x="531" y="5585"/>
                  <a:pt x="535" y="5572"/>
                  <a:pt x="538" y="5548"/>
                </a:cubicBezTo>
                <a:cubicBezTo>
                  <a:pt x="540" y="5526"/>
                  <a:pt x="519" y="5485"/>
                  <a:pt x="483" y="5443"/>
                </a:cubicBezTo>
                <a:cubicBezTo>
                  <a:pt x="382" y="5338"/>
                  <a:pt x="543" y="5284"/>
                  <a:pt x="308" y="5230"/>
                </a:cubicBezTo>
                <a:cubicBezTo>
                  <a:pt x="281" y="5224"/>
                  <a:pt x="267" y="5207"/>
                  <a:pt x="202" y="5242"/>
                </a:cubicBezTo>
                <a:cubicBezTo>
                  <a:pt x="169" y="5259"/>
                  <a:pt x="145" y="5268"/>
                  <a:pt x="120" y="5236"/>
                </a:cubicBezTo>
                <a:cubicBezTo>
                  <a:pt x="104" y="5216"/>
                  <a:pt x="35" y="5122"/>
                  <a:pt x="101" y="5122"/>
                </a:cubicBezTo>
                <a:cubicBezTo>
                  <a:pt x="75" y="5085"/>
                  <a:pt x="44" y="5062"/>
                  <a:pt x="22" y="5030"/>
                </a:cubicBezTo>
                <a:cubicBezTo>
                  <a:pt x="4" y="5003"/>
                  <a:pt x="10" y="4966"/>
                  <a:pt x="0" y="4943"/>
                </a:cubicBezTo>
                <a:close/>
                <a:moveTo>
                  <a:pt x="13351" y="10902"/>
                </a:moveTo>
                <a:cubicBezTo>
                  <a:pt x="13354" y="10920"/>
                  <a:pt x="13354" y="10927"/>
                  <a:pt x="13375" y="10932"/>
                </a:cubicBezTo>
                <a:cubicBezTo>
                  <a:pt x="13367" y="10922"/>
                  <a:pt x="13359" y="10912"/>
                  <a:pt x="13351" y="10902"/>
                </a:cubicBezTo>
                <a:close/>
                <a:moveTo>
                  <a:pt x="13306" y="10843"/>
                </a:moveTo>
                <a:cubicBezTo>
                  <a:pt x="13310" y="10852"/>
                  <a:pt x="13354" y="10911"/>
                  <a:pt x="13372" y="10893"/>
                </a:cubicBezTo>
                <a:cubicBezTo>
                  <a:pt x="13355" y="10872"/>
                  <a:pt x="13336" y="10846"/>
                  <a:pt x="13306" y="10843"/>
                </a:cubicBezTo>
                <a:close/>
                <a:moveTo>
                  <a:pt x="13190" y="11318"/>
                </a:moveTo>
                <a:cubicBezTo>
                  <a:pt x="13193" y="11295"/>
                  <a:pt x="13187" y="11274"/>
                  <a:pt x="13173" y="11255"/>
                </a:cubicBezTo>
                <a:cubicBezTo>
                  <a:pt x="13175" y="11277"/>
                  <a:pt x="13181" y="11298"/>
                  <a:pt x="13190" y="11318"/>
                </a:cubicBezTo>
                <a:close/>
                <a:moveTo>
                  <a:pt x="13137" y="11270"/>
                </a:moveTo>
                <a:cubicBezTo>
                  <a:pt x="13120" y="11276"/>
                  <a:pt x="13109" y="11288"/>
                  <a:pt x="13104" y="11306"/>
                </a:cubicBezTo>
                <a:cubicBezTo>
                  <a:pt x="13128" y="11307"/>
                  <a:pt x="13141" y="11294"/>
                  <a:pt x="13137" y="11270"/>
                </a:cubicBezTo>
                <a:close/>
                <a:moveTo>
                  <a:pt x="12891" y="11324"/>
                </a:moveTo>
                <a:cubicBezTo>
                  <a:pt x="12907" y="11316"/>
                  <a:pt x="12916" y="11303"/>
                  <a:pt x="12917" y="11285"/>
                </a:cubicBezTo>
                <a:cubicBezTo>
                  <a:pt x="12893" y="11289"/>
                  <a:pt x="12893" y="11303"/>
                  <a:pt x="12891" y="11324"/>
                </a:cubicBezTo>
                <a:close/>
                <a:moveTo>
                  <a:pt x="12514" y="11451"/>
                </a:moveTo>
                <a:cubicBezTo>
                  <a:pt x="12490" y="11466"/>
                  <a:pt x="12495" y="11476"/>
                  <a:pt x="12529" y="11481"/>
                </a:cubicBezTo>
                <a:cubicBezTo>
                  <a:pt x="12524" y="11471"/>
                  <a:pt x="12519" y="11461"/>
                  <a:pt x="12514" y="11451"/>
                </a:cubicBezTo>
                <a:close/>
                <a:moveTo>
                  <a:pt x="12433" y="11534"/>
                </a:moveTo>
                <a:cubicBezTo>
                  <a:pt x="12466" y="11528"/>
                  <a:pt x="12500" y="11514"/>
                  <a:pt x="12522" y="11549"/>
                </a:cubicBezTo>
                <a:cubicBezTo>
                  <a:pt x="12545" y="11487"/>
                  <a:pt x="12453" y="11487"/>
                  <a:pt x="12433" y="11534"/>
                </a:cubicBezTo>
                <a:close/>
                <a:moveTo>
                  <a:pt x="12039" y="12122"/>
                </a:moveTo>
                <a:cubicBezTo>
                  <a:pt x="12024" y="12146"/>
                  <a:pt x="12054" y="12244"/>
                  <a:pt x="12059" y="12271"/>
                </a:cubicBezTo>
                <a:cubicBezTo>
                  <a:pt x="12067" y="12315"/>
                  <a:pt x="12065" y="12381"/>
                  <a:pt x="12098" y="12416"/>
                </a:cubicBezTo>
                <a:cubicBezTo>
                  <a:pt x="12139" y="12459"/>
                  <a:pt x="12208" y="12451"/>
                  <a:pt x="12257" y="12480"/>
                </a:cubicBezTo>
                <a:cubicBezTo>
                  <a:pt x="12303" y="12508"/>
                  <a:pt x="12375" y="12513"/>
                  <a:pt x="12428" y="12511"/>
                </a:cubicBezTo>
                <a:cubicBezTo>
                  <a:pt x="12407" y="12453"/>
                  <a:pt x="12484" y="12418"/>
                  <a:pt x="12507" y="12458"/>
                </a:cubicBezTo>
                <a:cubicBezTo>
                  <a:pt x="12491" y="12431"/>
                  <a:pt x="12591" y="12350"/>
                  <a:pt x="12607" y="12335"/>
                </a:cubicBezTo>
                <a:cubicBezTo>
                  <a:pt x="12630" y="12313"/>
                  <a:pt x="12659" y="12193"/>
                  <a:pt x="12623" y="12179"/>
                </a:cubicBezTo>
                <a:cubicBezTo>
                  <a:pt x="12662" y="12158"/>
                  <a:pt x="12700" y="12057"/>
                  <a:pt x="12692" y="12015"/>
                </a:cubicBezTo>
                <a:cubicBezTo>
                  <a:pt x="12769" y="12073"/>
                  <a:pt x="12723" y="11924"/>
                  <a:pt x="12712" y="11895"/>
                </a:cubicBezTo>
                <a:cubicBezTo>
                  <a:pt x="12692" y="11847"/>
                  <a:pt x="12553" y="11796"/>
                  <a:pt x="12611" y="11905"/>
                </a:cubicBezTo>
                <a:cubicBezTo>
                  <a:pt x="12594" y="11883"/>
                  <a:pt x="12503" y="11847"/>
                  <a:pt x="12549" y="11908"/>
                </a:cubicBezTo>
                <a:cubicBezTo>
                  <a:pt x="12522" y="11830"/>
                  <a:pt x="12440" y="11879"/>
                  <a:pt x="12416" y="11914"/>
                </a:cubicBezTo>
                <a:cubicBezTo>
                  <a:pt x="12393" y="11864"/>
                  <a:pt x="12306" y="11870"/>
                  <a:pt x="12270" y="11900"/>
                </a:cubicBezTo>
                <a:cubicBezTo>
                  <a:pt x="12277" y="11911"/>
                  <a:pt x="12284" y="11921"/>
                  <a:pt x="12291" y="11932"/>
                </a:cubicBezTo>
                <a:cubicBezTo>
                  <a:pt x="12256" y="11944"/>
                  <a:pt x="12234" y="11899"/>
                  <a:pt x="12202" y="11908"/>
                </a:cubicBezTo>
                <a:cubicBezTo>
                  <a:pt x="12161" y="11921"/>
                  <a:pt x="12181" y="11975"/>
                  <a:pt x="12214" y="11983"/>
                </a:cubicBezTo>
                <a:cubicBezTo>
                  <a:pt x="12140" y="12003"/>
                  <a:pt x="12093" y="12074"/>
                  <a:pt x="12039" y="12122"/>
                </a:cubicBezTo>
                <a:close/>
                <a:moveTo>
                  <a:pt x="14642" y="10261"/>
                </a:moveTo>
                <a:cubicBezTo>
                  <a:pt x="14634" y="10285"/>
                  <a:pt x="14642" y="10300"/>
                  <a:pt x="14669" y="10296"/>
                </a:cubicBezTo>
                <a:cubicBezTo>
                  <a:pt x="14674" y="10276"/>
                  <a:pt x="14665" y="10258"/>
                  <a:pt x="14642" y="10261"/>
                </a:cubicBezTo>
                <a:close/>
                <a:moveTo>
                  <a:pt x="14865" y="9712"/>
                </a:moveTo>
                <a:cubicBezTo>
                  <a:pt x="14885" y="9722"/>
                  <a:pt x="14906" y="9731"/>
                  <a:pt x="14927" y="9738"/>
                </a:cubicBezTo>
                <a:cubicBezTo>
                  <a:pt x="14901" y="9753"/>
                  <a:pt x="14876" y="9735"/>
                  <a:pt x="14865" y="9712"/>
                </a:cubicBezTo>
                <a:close/>
                <a:moveTo>
                  <a:pt x="15052" y="9922"/>
                </a:moveTo>
                <a:cubicBezTo>
                  <a:pt x="15082" y="9976"/>
                  <a:pt x="15092" y="9901"/>
                  <a:pt x="15085" y="9878"/>
                </a:cubicBezTo>
                <a:cubicBezTo>
                  <a:pt x="15073" y="9879"/>
                  <a:pt x="15062" y="9882"/>
                  <a:pt x="15052" y="9887"/>
                </a:cubicBezTo>
                <a:cubicBezTo>
                  <a:pt x="15063" y="9896"/>
                  <a:pt x="15074" y="9905"/>
                  <a:pt x="15085" y="9913"/>
                </a:cubicBezTo>
                <a:cubicBezTo>
                  <a:pt x="15074" y="9916"/>
                  <a:pt x="15063" y="9919"/>
                  <a:pt x="15052" y="9922"/>
                </a:cubicBezTo>
                <a:close/>
                <a:moveTo>
                  <a:pt x="14461" y="10561"/>
                </a:moveTo>
                <a:cubicBezTo>
                  <a:pt x="14469" y="10568"/>
                  <a:pt x="14477" y="10575"/>
                  <a:pt x="14485" y="10581"/>
                </a:cubicBezTo>
                <a:cubicBezTo>
                  <a:pt x="14525" y="10540"/>
                  <a:pt x="14464" y="10522"/>
                  <a:pt x="14461" y="10561"/>
                </a:cubicBezTo>
                <a:close/>
                <a:moveTo>
                  <a:pt x="15417" y="8423"/>
                </a:moveTo>
                <a:cubicBezTo>
                  <a:pt x="15423" y="8399"/>
                  <a:pt x="15413" y="8396"/>
                  <a:pt x="15387" y="8414"/>
                </a:cubicBezTo>
                <a:cubicBezTo>
                  <a:pt x="15397" y="8417"/>
                  <a:pt x="15407" y="8420"/>
                  <a:pt x="15417" y="8423"/>
                </a:cubicBezTo>
                <a:close/>
                <a:moveTo>
                  <a:pt x="15340" y="8203"/>
                </a:moveTo>
                <a:cubicBezTo>
                  <a:pt x="15350" y="8218"/>
                  <a:pt x="15364" y="8224"/>
                  <a:pt x="15382" y="8221"/>
                </a:cubicBezTo>
                <a:cubicBezTo>
                  <a:pt x="15379" y="8194"/>
                  <a:pt x="15361" y="8187"/>
                  <a:pt x="15340" y="8203"/>
                </a:cubicBezTo>
                <a:close/>
                <a:moveTo>
                  <a:pt x="15349" y="8310"/>
                </a:moveTo>
                <a:cubicBezTo>
                  <a:pt x="15381" y="8306"/>
                  <a:pt x="15412" y="8326"/>
                  <a:pt x="15444" y="8310"/>
                </a:cubicBezTo>
                <a:cubicBezTo>
                  <a:pt x="15424" y="8278"/>
                  <a:pt x="15363" y="8249"/>
                  <a:pt x="15331" y="8281"/>
                </a:cubicBezTo>
                <a:cubicBezTo>
                  <a:pt x="15337" y="8291"/>
                  <a:pt x="15343" y="8300"/>
                  <a:pt x="15349" y="8310"/>
                </a:cubicBezTo>
                <a:close/>
                <a:moveTo>
                  <a:pt x="15272" y="8990"/>
                </a:moveTo>
                <a:cubicBezTo>
                  <a:pt x="15274" y="8995"/>
                  <a:pt x="15276" y="9000"/>
                  <a:pt x="15278" y="9005"/>
                </a:cubicBezTo>
                <a:cubicBezTo>
                  <a:pt x="15329" y="8990"/>
                  <a:pt x="15283" y="8926"/>
                  <a:pt x="15272" y="8990"/>
                </a:cubicBezTo>
                <a:close/>
                <a:moveTo>
                  <a:pt x="14895" y="7672"/>
                </a:moveTo>
                <a:cubicBezTo>
                  <a:pt x="14952" y="7697"/>
                  <a:pt x="15078" y="7840"/>
                  <a:pt x="15144" y="7770"/>
                </a:cubicBezTo>
                <a:cubicBezTo>
                  <a:pt x="15104" y="7737"/>
                  <a:pt x="14946" y="7621"/>
                  <a:pt x="14895" y="7672"/>
                </a:cubicBezTo>
                <a:close/>
                <a:moveTo>
                  <a:pt x="14283" y="5015"/>
                </a:moveTo>
                <a:cubicBezTo>
                  <a:pt x="14276" y="5005"/>
                  <a:pt x="14266" y="5002"/>
                  <a:pt x="14253" y="5003"/>
                </a:cubicBezTo>
                <a:cubicBezTo>
                  <a:pt x="14263" y="5007"/>
                  <a:pt x="14273" y="5011"/>
                  <a:pt x="14283" y="501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9" name="꙱ Chile (Republic of Chile) (CL) (H)">
            <a:extLst>
              <a:ext uri="{FF2B5EF4-FFF2-40B4-BE49-F238E27FC236}">
                <a16:creationId xmlns:a16="http://schemas.microsoft.com/office/drawing/2014/main" id="{641EC18E-4975-4071-86E2-8B4CC8D44E63}"/>
              </a:ext>
            </a:extLst>
          </p:cNvPr>
          <p:cNvSpPr>
            <a:spLocks noEditPoints="1"/>
          </p:cNvSpPr>
          <p:nvPr/>
        </p:nvSpPr>
        <p:spPr bwMode="auto">
          <a:xfrm>
            <a:off x="2590045" y="2894721"/>
            <a:ext cx="402734" cy="1116182"/>
          </a:xfrm>
          <a:custGeom>
            <a:avLst/>
            <a:gdLst>
              <a:gd name="T0" fmla="*/ 4213 w 4881"/>
              <a:gd name="T1" fmla="*/ 13184 h 13532"/>
              <a:gd name="T2" fmla="*/ 3287 w 4881"/>
              <a:gd name="T3" fmla="*/ 13048 h 13532"/>
              <a:gd name="T4" fmla="*/ 3569 w 4881"/>
              <a:gd name="T5" fmla="*/ 12872 h 13532"/>
              <a:gd name="T6" fmla="*/ 2624 w 4881"/>
              <a:gd name="T7" fmla="*/ 12187 h 13532"/>
              <a:gd name="T8" fmla="*/ 2393 w 4881"/>
              <a:gd name="T9" fmla="*/ 12142 h 13532"/>
              <a:gd name="T10" fmla="*/ 2137 w 4881"/>
              <a:gd name="T11" fmla="*/ 11795 h 13532"/>
              <a:gd name="T12" fmla="*/ 1885 w 4881"/>
              <a:gd name="T13" fmla="*/ 11187 h 13532"/>
              <a:gd name="T14" fmla="*/ 1882 w 4881"/>
              <a:gd name="T15" fmla="*/ 10851 h 13532"/>
              <a:gd name="T16" fmla="*/ 1467 w 4881"/>
              <a:gd name="T17" fmla="*/ 10634 h 13532"/>
              <a:gd name="T18" fmla="*/ 1128 w 4881"/>
              <a:gd name="T19" fmla="*/ 10129 h 13532"/>
              <a:gd name="T20" fmla="*/ 1443 w 4881"/>
              <a:gd name="T21" fmla="*/ 9951 h 13532"/>
              <a:gd name="T22" fmla="*/ 1243 w 4881"/>
              <a:gd name="T23" fmla="*/ 8950 h 13532"/>
              <a:gd name="T24" fmla="*/ 385 w 4881"/>
              <a:gd name="T25" fmla="*/ 7117 h 13532"/>
              <a:gd name="T26" fmla="*/ 410 w 4881"/>
              <a:gd name="T27" fmla="*/ 5017 h 13532"/>
              <a:gd name="T28" fmla="*/ 161 w 4881"/>
              <a:gd name="T29" fmla="*/ 2103 h 13532"/>
              <a:gd name="T30" fmla="*/ 772 w 4881"/>
              <a:gd name="T31" fmla="*/ 1301 h 13532"/>
              <a:gd name="T32" fmla="*/ 785 w 4881"/>
              <a:gd name="T33" fmla="*/ 4438 h 13532"/>
              <a:gd name="T34" fmla="*/ 1092 w 4881"/>
              <a:gd name="T35" fmla="*/ 6369 h 13532"/>
              <a:gd name="T36" fmla="*/ 1419 w 4881"/>
              <a:gd name="T37" fmla="*/ 8781 h 13532"/>
              <a:gd name="T38" fmla="*/ 1995 w 4881"/>
              <a:gd name="T39" fmla="*/ 10174 h 13532"/>
              <a:gd name="T40" fmla="*/ 2417 w 4881"/>
              <a:gd name="T41" fmla="*/ 11735 h 13532"/>
              <a:gd name="T42" fmla="*/ 3049 w 4881"/>
              <a:gd name="T43" fmla="*/ 12697 h 13532"/>
              <a:gd name="T44" fmla="*/ 2920 w 4881"/>
              <a:gd name="T45" fmla="*/ 12435 h 13532"/>
              <a:gd name="T46" fmla="*/ 2577 w 4881"/>
              <a:gd name="T47" fmla="*/ 12398 h 13532"/>
              <a:gd name="T48" fmla="*/ 1443 w 4881"/>
              <a:gd name="T49" fmla="*/ 10043 h 13532"/>
              <a:gd name="T50" fmla="*/ 1333 w 4881"/>
              <a:gd name="T51" fmla="*/ 9434 h 13532"/>
              <a:gd name="T52" fmla="*/ 1271 w 4881"/>
              <a:gd name="T53" fmla="*/ 9687 h 13532"/>
              <a:gd name="T54" fmla="*/ 1202 w 4881"/>
              <a:gd name="T55" fmla="*/ 9696 h 13532"/>
              <a:gd name="T56" fmla="*/ 1146 w 4881"/>
              <a:gd name="T57" fmla="*/ 9832 h 13532"/>
              <a:gd name="T58" fmla="*/ 1149 w 4881"/>
              <a:gd name="T59" fmla="*/ 9503 h 13532"/>
              <a:gd name="T60" fmla="*/ 1087 w 4881"/>
              <a:gd name="T61" fmla="*/ 9405 h 13532"/>
              <a:gd name="T62" fmla="*/ 1060 w 4881"/>
              <a:gd name="T63" fmla="*/ 9672 h 13532"/>
              <a:gd name="T64" fmla="*/ 1021 w 4881"/>
              <a:gd name="T65" fmla="*/ 9028 h 13532"/>
              <a:gd name="T66" fmla="*/ 1164 w 4881"/>
              <a:gd name="T67" fmla="*/ 9580 h 13532"/>
              <a:gd name="T68" fmla="*/ 1413 w 4881"/>
              <a:gd name="T69" fmla="*/ 10046 h 13532"/>
              <a:gd name="T70" fmla="*/ 1808 w 4881"/>
              <a:gd name="T71" fmla="*/ 10863 h 13532"/>
              <a:gd name="T72" fmla="*/ 1585 w 4881"/>
              <a:gd name="T73" fmla="*/ 10818 h 13532"/>
              <a:gd name="T74" fmla="*/ 1746 w 4881"/>
              <a:gd name="T75" fmla="*/ 11519 h 13532"/>
              <a:gd name="T76" fmla="*/ 1561 w 4881"/>
              <a:gd name="T77" fmla="*/ 11372 h 13532"/>
              <a:gd name="T78" fmla="*/ 1476 w 4881"/>
              <a:gd name="T79" fmla="*/ 11343 h 13532"/>
              <a:gd name="T80" fmla="*/ 1443 w 4881"/>
              <a:gd name="T81" fmla="*/ 11109 h 13532"/>
              <a:gd name="T82" fmla="*/ 1461 w 4881"/>
              <a:gd name="T83" fmla="*/ 10979 h 13532"/>
              <a:gd name="T84" fmla="*/ 1368 w 4881"/>
              <a:gd name="T85" fmla="*/ 11049 h 13532"/>
              <a:gd name="T86" fmla="*/ 2218 w 4881"/>
              <a:gd name="T87" fmla="*/ 11973 h 13532"/>
              <a:gd name="T88" fmla="*/ 2058 w 4881"/>
              <a:gd name="T89" fmla="*/ 11999 h 13532"/>
              <a:gd name="T90" fmla="*/ 1971 w 4881"/>
              <a:gd name="T91" fmla="*/ 11839 h 13532"/>
              <a:gd name="T92" fmla="*/ 1755 w 4881"/>
              <a:gd name="T93" fmla="*/ 11792 h 13532"/>
              <a:gd name="T94" fmla="*/ 2592 w 4881"/>
              <a:gd name="T95" fmla="*/ 12169 h 13532"/>
              <a:gd name="T96" fmla="*/ 2549 w 4881"/>
              <a:gd name="T97" fmla="*/ 12587 h 13532"/>
              <a:gd name="T98" fmla="*/ 2340 w 4881"/>
              <a:gd name="T99" fmla="*/ 12172 h 13532"/>
              <a:gd name="T100" fmla="*/ 2298 w 4881"/>
              <a:gd name="T101" fmla="*/ 12122 h 13532"/>
              <a:gd name="T102" fmla="*/ 2025 w 4881"/>
              <a:gd name="T103" fmla="*/ 12098 h 13532"/>
              <a:gd name="T104" fmla="*/ 4100 w 4881"/>
              <a:gd name="T105" fmla="*/ 13273 h 13532"/>
              <a:gd name="T106" fmla="*/ 3895 w 4881"/>
              <a:gd name="T107" fmla="*/ 13196 h 13532"/>
              <a:gd name="T108" fmla="*/ 3666 w 4881"/>
              <a:gd name="T109" fmla="*/ 12938 h 13532"/>
              <a:gd name="T110" fmla="*/ 3382 w 4881"/>
              <a:gd name="T111" fmla="*/ 12926 h 13532"/>
              <a:gd name="T112" fmla="*/ 3138 w 4881"/>
              <a:gd name="T113" fmla="*/ 12881 h 13532"/>
              <a:gd name="T114" fmla="*/ 2889 w 4881"/>
              <a:gd name="T115" fmla="*/ 12932 h 13532"/>
              <a:gd name="T116" fmla="*/ 2898 w 4881"/>
              <a:gd name="T117" fmla="*/ 12867 h 13532"/>
              <a:gd name="T118" fmla="*/ 2523 w 4881"/>
              <a:gd name="T119" fmla="*/ 12632 h 13532"/>
              <a:gd name="T120" fmla="*/ 4634 w 4881"/>
              <a:gd name="T121" fmla="*/ 13407 h 13532"/>
              <a:gd name="T122" fmla="*/ 4694 w 4881"/>
              <a:gd name="T123" fmla="*/ 13505 h 13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81" h="13532">
                <a:moveTo>
                  <a:pt x="4115" y="13380"/>
                </a:moveTo>
                <a:cubicBezTo>
                  <a:pt x="4108" y="13370"/>
                  <a:pt x="4098" y="13364"/>
                  <a:pt x="4085" y="13362"/>
                </a:cubicBezTo>
                <a:cubicBezTo>
                  <a:pt x="4095" y="13368"/>
                  <a:pt x="4105" y="13374"/>
                  <a:pt x="4115" y="13380"/>
                </a:cubicBezTo>
                <a:close/>
                <a:moveTo>
                  <a:pt x="3488" y="12650"/>
                </a:moveTo>
                <a:cubicBezTo>
                  <a:pt x="3467" y="12622"/>
                  <a:pt x="3434" y="12563"/>
                  <a:pt x="3459" y="12528"/>
                </a:cubicBezTo>
                <a:cubicBezTo>
                  <a:pt x="3467" y="12568"/>
                  <a:pt x="3527" y="12565"/>
                  <a:pt x="3521" y="12522"/>
                </a:cubicBezTo>
                <a:cubicBezTo>
                  <a:pt x="3517" y="12499"/>
                  <a:pt x="3448" y="12476"/>
                  <a:pt x="3429" y="12469"/>
                </a:cubicBezTo>
                <a:cubicBezTo>
                  <a:pt x="3463" y="12437"/>
                  <a:pt x="3508" y="12476"/>
                  <a:pt x="3543" y="12484"/>
                </a:cubicBezTo>
                <a:cubicBezTo>
                  <a:pt x="3619" y="12501"/>
                  <a:pt x="3585" y="12411"/>
                  <a:pt x="3608" y="12378"/>
                </a:cubicBezTo>
                <a:cubicBezTo>
                  <a:pt x="3633" y="12343"/>
                  <a:pt x="3702" y="12424"/>
                  <a:pt x="3728" y="12430"/>
                </a:cubicBezTo>
                <a:cubicBezTo>
                  <a:pt x="3772" y="12441"/>
                  <a:pt x="3841" y="12370"/>
                  <a:pt x="3879" y="12437"/>
                </a:cubicBezTo>
                <a:cubicBezTo>
                  <a:pt x="3950" y="12606"/>
                  <a:pt x="4039" y="12772"/>
                  <a:pt x="4122" y="12936"/>
                </a:cubicBezTo>
                <a:cubicBezTo>
                  <a:pt x="4153" y="12998"/>
                  <a:pt x="4175" y="13070"/>
                  <a:pt x="4214" y="13128"/>
                </a:cubicBezTo>
                <a:cubicBezTo>
                  <a:pt x="4236" y="13160"/>
                  <a:pt x="4225" y="13128"/>
                  <a:pt x="4245" y="13187"/>
                </a:cubicBezTo>
                <a:cubicBezTo>
                  <a:pt x="4217" y="13170"/>
                  <a:pt x="4182" y="13166"/>
                  <a:pt x="4153" y="13149"/>
                </a:cubicBezTo>
                <a:cubicBezTo>
                  <a:pt x="4170" y="13165"/>
                  <a:pt x="4190" y="13177"/>
                  <a:pt x="4213" y="13184"/>
                </a:cubicBezTo>
                <a:cubicBezTo>
                  <a:pt x="4187" y="13212"/>
                  <a:pt x="4139" y="13212"/>
                  <a:pt x="4094" y="13204"/>
                </a:cubicBezTo>
                <a:cubicBezTo>
                  <a:pt x="4051" y="13240"/>
                  <a:pt x="3991" y="13231"/>
                  <a:pt x="3940" y="13238"/>
                </a:cubicBezTo>
                <a:cubicBezTo>
                  <a:pt x="3930" y="13229"/>
                  <a:pt x="3921" y="13219"/>
                  <a:pt x="3913" y="13208"/>
                </a:cubicBezTo>
                <a:cubicBezTo>
                  <a:pt x="3939" y="13185"/>
                  <a:pt x="3998" y="13186"/>
                  <a:pt x="4046" y="13193"/>
                </a:cubicBezTo>
                <a:cubicBezTo>
                  <a:pt x="3974" y="13171"/>
                  <a:pt x="3968" y="13131"/>
                  <a:pt x="3936" y="13140"/>
                </a:cubicBezTo>
                <a:cubicBezTo>
                  <a:pt x="3898" y="13151"/>
                  <a:pt x="3891" y="13161"/>
                  <a:pt x="3859" y="13131"/>
                </a:cubicBezTo>
                <a:cubicBezTo>
                  <a:pt x="3866" y="13144"/>
                  <a:pt x="3874" y="13156"/>
                  <a:pt x="3880" y="13169"/>
                </a:cubicBezTo>
                <a:cubicBezTo>
                  <a:pt x="3859" y="13146"/>
                  <a:pt x="3761" y="13192"/>
                  <a:pt x="3794" y="13128"/>
                </a:cubicBezTo>
                <a:cubicBezTo>
                  <a:pt x="3788" y="13159"/>
                  <a:pt x="3685" y="13176"/>
                  <a:pt x="3658" y="13163"/>
                </a:cubicBezTo>
                <a:cubicBezTo>
                  <a:pt x="3677" y="13147"/>
                  <a:pt x="3696" y="13132"/>
                  <a:pt x="3717" y="13119"/>
                </a:cubicBezTo>
                <a:cubicBezTo>
                  <a:pt x="3681" y="13098"/>
                  <a:pt x="3630" y="13141"/>
                  <a:pt x="3595" y="13149"/>
                </a:cubicBezTo>
                <a:cubicBezTo>
                  <a:pt x="3593" y="13125"/>
                  <a:pt x="3584" y="13105"/>
                  <a:pt x="3566" y="13089"/>
                </a:cubicBezTo>
                <a:cubicBezTo>
                  <a:pt x="3552" y="13164"/>
                  <a:pt x="3499" y="13077"/>
                  <a:pt x="3473" y="13062"/>
                </a:cubicBezTo>
                <a:cubicBezTo>
                  <a:pt x="3515" y="13118"/>
                  <a:pt x="3432" y="13098"/>
                  <a:pt x="3403" y="13093"/>
                </a:cubicBezTo>
                <a:cubicBezTo>
                  <a:pt x="3381" y="13089"/>
                  <a:pt x="3354" y="13114"/>
                  <a:pt x="3334" y="13107"/>
                </a:cubicBezTo>
                <a:cubicBezTo>
                  <a:pt x="3313" y="13100"/>
                  <a:pt x="3305" y="13060"/>
                  <a:pt x="3287" y="13048"/>
                </a:cubicBezTo>
                <a:cubicBezTo>
                  <a:pt x="3323" y="13045"/>
                  <a:pt x="3348" y="13074"/>
                  <a:pt x="3382" y="13080"/>
                </a:cubicBezTo>
                <a:cubicBezTo>
                  <a:pt x="3379" y="13057"/>
                  <a:pt x="3365" y="13040"/>
                  <a:pt x="3340" y="13045"/>
                </a:cubicBezTo>
                <a:cubicBezTo>
                  <a:pt x="3364" y="13036"/>
                  <a:pt x="3385" y="13041"/>
                  <a:pt x="3403" y="13060"/>
                </a:cubicBezTo>
                <a:cubicBezTo>
                  <a:pt x="3335" y="12995"/>
                  <a:pt x="3533" y="13063"/>
                  <a:pt x="3554" y="13038"/>
                </a:cubicBezTo>
                <a:cubicBezTo>
                  <a:pt x="3571" y="13016"/>
                  <a:pt x="3552" y="12981"/>
                  <a:pt x="3604" y="12995"/>
                </a:cubicBezTo>
                <a:cubicBezTo>
                  <a:pt x="3640" y="13005"/>
                  <a:pt x="3604" y="13104"/>
                  <a:pt x="3664" y="13089"/>
                </a:cubicBezTo>
                <a:cubicBezTo>
                  <a:pt x="3644" y="13076"/>
                  <a:pt x="3632" y="13054"/>
                  <a:pt x="3637" y="13030"/>
                </a:cubicBezTo>
                <a:cubicBezTo>
                  <a:pt x="3688" y="13029"/>
                  <a:pt x="3740" y="13094"/>
                  <a:pt x="3791" y="13072"/>
                </a:cubicBezTo>
                <a:cubicBezTo>
                  <a:pt x="3742" y="13044"/>
                  <a:pt x="3687" y="13029"/>
                  <a:pt x="3641" y="12994"/>
                </a:cubicBezTo>
                <a:cubicBezTo>
                  <a:pt x="3602" y="12963"/>
                  <a:pt x="3548" y="12987"/>
                  <a:pt x="3518" y="12938"/>
                </a:cubicBezTo>
                <a:cubicBezTo>
                  <a:pt x="3546" y="12942"/>
                  <a:pt x="3575" y="12948"/>
                  <a:pt x="3603" y="12956"/>
                </a:cubicBezTo>
                <a:cubicBezTo>
                  <a:pt x="3547" y="12936"/>
                  <a:pt x="3506" y="12896"/>
                  <a:pt x="3473" y="12843"/>
                </a:cubicBezTo>
                <a:cubicBezTo>
                  <a:pt x="3494" y="12833"/>
                  <a:pt x="3515" y="12832"/>
                  <a:pt x="3536" y="12840"/>
                </a:cubicBezTo>
                <a:cubicBezTo>
                  <a:pt x="3507" y="12819"/>
                  <a:pt x="3477" y="12730"/>
                  <a:pt x="3542" y="12763"/>
                </a:cubicBezTo>
                <a:cubicBezTo>
                  <a:pt x="3586" y="12785"/>
                  <a:pt x="3582" y="12853"/>
                  <a:pt x="3628" y="12875"/>
                </a:cubicBezTo>
                <a:cubicBezTo>
                  <a:pt x="3607" y="12892"/>
                  <a:pt x="3588" y="12892"/>
                  <a:pt x="3569" y="12872"/>
                </a:cubicBezTo>
                <a:cubicBezTo>
                  <a:pt x="3585" y="12906"/>
                  <a:pt x="3623" y="12928"/>
                  <a:pt x="3634" y="12964"/>
                </a:cubicBezTo>
                <a:lnTo>
                  <a:pt x="3632" y="12964"/>
                </a:lnTo>
                <a:cubicBezTo>
                  <a:pt x="3680" y="12979"/>
                  <a:pt x="3726" y="12999"/>
                  <a:pt x="3765" y="13027"/>
                </a:cubicBezTo>
                <a:cubicBezTo>
                  <a:pt x="3738" y="13011"/>
                  <a:pt x="3730" y="12974"/>
                  <a:pt x="3773" y="12981"/>
                </a:cubicBezTo>
                <a:cubicBezTo>
                  <a:pt x="3811" y="12987"/>
                  <a:pt x="3839" y="13026"/>
                  <a:pt x="3868" y="13048"/>
                </a:cubicBezTo>
                <a:cubicBezTo>
                  <a:pt x="3858" y="13025"/>
                  <a:pt x="3842" y="13007"/>
                  <a:pt x="3821" y="12994"/>
                </a:cubicBezTo>
                <a:cubicBezTo>
                  <a:pt x="3860" y="12980"/>
                  <a:pt x="3902" y="13032"/>
                  <a:pt x="3928" y="13015"/>
                </a:cubicBezTo>
                <a:cubicBezTo>
                  <a:pt x="3970" y="12987"/>
                  <a:pt x="4029" y="13053"/>
                  <a:pt x="3996" y="13095"/>
                </a:cubicBezTo>
                <a:cubicBezTo>
                  <a:pt x="4007" y="13071"/>
                  <a:pt x="4029" y="13060"/>
                  <a:pt x="4052" y="13077"/>
                </a:cubicBezTo>
                <a:cubicBezTo>
                  <a:pt x="4017" y="13040"/>
                  <a:pt x="4049" y="13038"/>
                  <a:pt x="4079" y="13042"/>
                </a:cubicBezTo>
                <a:cubicBezTo>
                  <a:pt x="3970" y="12948"/>
                  <a:pt x="3749" y="12980"/>
                  <a:pt x="3665" y="12848"/>
                </a:cubicBezTo>
                <a:cubicBezTo>
                  <a:pt x="3606" y="12754"/>
                  <a:pt x="3833" y="12774"/>
                  <a:pt x="3805" y="12689"/>
                </a:cubicBezTo>
                <a:cubicBezTo>
                  <a:pt x="3771" y="12583"/>
                  <a:pt x="3556" y="12758"/>
                  <a:pt x="3488" y="12650"/>
                </a:cubicBezTo>
                <a:close/>
                <a:moveTo>
                  <a:pt x="2654" y="12276"/>
                </a:moveTo>
                <a:lnTo>
                  <a:pt x="2654" y="12269"/>
                </a:lnTo>
                <a:cubicBezTo>
                  <a:pt x="2648" y="12269"/>
                  <a:pt x="2624" y="12212"/>
                  <a:pt x="2624" y="12187"/>
                </a:cubicBezTo>
                <a:cubicBezTo>
                  <a:pt x="2659" y="12190"/>
                  <a:pt x="2690" y="12226"/>
                  <a:pt x="2715" y="12246"/>
                </a:cubicBezTo>
                <a:cubicBezTo>
                  <a:pt x="2763" y="12284"/>
                  <a:pt x="2733" y="12318"/>
                  <a:pt x="2704" y="12356"/>
                </a:cubicBezTo>
                <a:cubicBezTo>
                  <a:pt x="2733" y="12337"/>
                  <a:pt x="2766" y="12351"/>
                  <a:pt x="2797" y="12353"/>
                </a:cubicBezTo>
                <a:cubicBezTo>
                  <a:pt x="2756" y="12333"/>
                  <a:pt x="2787" y="12284"/>
                  <a:pt x="2750" y="12262"/>
                </a:cubicBezTo>
                <a:cubicBezTo>
                  <a:pt x="2728" y="12249"/>
                  <a:pt x="2654" y="12193"/>
                  <a:pt x="2720" y="12184"/>
                </a:cubicBezTo>
                <a:cubicBezTo>
                  <a:pt x="2680" y="12152"/>
                  <a:pt x="2662" y="12102"/>
                  <a:pt x="2617" y="12076"/>
                </a:cubicBezTo>
                <a:cubicBezTo>
                  <a:pt x="2569" y="12047"/>
                  <a:pt x="2509" y="12046"/>
                  <a:pt x="2467" y="12006"/>
                </a:cubicBezTo>
                <a:cubicBezTo>
                  <a:pt x="2459" y="12015"/>
                  <a:pt x="2453" y="12025"/>
                  <a:pt x="2449" y="12036"/>
                </a:cubicBezTo>
                <a:cubicBezTo>
                  <a:pt x="2487" y="12031"/>
                  <a:pt x="2668" y="12091"/>
                  <a:pt x="2665" y="12130"/>
                </a:cubicBezTo>
                <a:cubicBezTo>
                  <a:pt x="2661" y="12172"/>
                  <a:pt x="2473" y="12075"/>
                  <a:pt x="2446" y="12077"/>
                </a:cubicBezTo>
                <a:cubicBezTo>
                  <a:pt x="2465" y="12103"/>
                  <a:pt x="2493" y="12098"/>
                  <a:pt x="2516" y="12116"/>
                </a:cubicBezTo>
                <a:cubicBezTo>
                  <a:pt x="2541" y="12135"/>
                  <a:pt x="2525" y="12172"/>
                  <a:pt x="2565" y="12172"/>
                </a:cubicBezTo>
                <a:cubicBezTo>
                  <a:pt x="2550" y="12189"/>
                  <a:pt x="2540" y="12209"/>
                  <a:pt x="2535" y="12231"/>
                </a:cubicBezTo>
                <a:cubicBezTo>
                  <a:pt x="2508" y="12190"/>
                  <a:pt x="2487" y="12141"/>
                  <a:pt x="2446" y="12110"/>
                </a:cubicBezTo>
                <a:cubicBezTo>
                  <a:pt x="2478" y="12150"/>
                  <a:pt x="2526" y="12206"/>
                  <a:pt x="2523" y="12261"/>
                </a:cubicBezTo>
                <a:cubicBezTo>
                  <a:pt x="2478" y="12221"/>
                  <a:pt x="2417" y="12204"/>
                  <a:pt x="2393" y="12142"/>
                </a:cubicBezTo>
                <a:cubicBezTo>
                  <a:pt x="2414" y="12158"/>
                  <a:pt x="2434" y="12173"/>
                  <a:pt x="2455" y="12187"/>
                </a:cubicBezTo>
                <a:cubicBezTo>
                  <a:pt x="2439" y="12159"/>
                  <a:pt x="2390" y="12140"/>
                  <a:pt x="2399" y="12101"/>
                </a:cubicBezTo>
                <a:cubicBezTo>
                  <a:pt x="2380" y="12101"/>
                  <a:pt x="2359" y="12120"/>
                  <a:pt x="2340" y="12116"/>
                </a:cubicBezTo>
                <a:cubicBezTo>
                  <a:pt x="2320" y="12111"/>
                  <a:pt x="2325" y="12083"/>
                  <a:pt x="2301" y="12079"/>
                </a:cubicBezTo>
                <a:cubicBezTo>
                  <a:pt x="2275" y="12074"/>
                  <a:pt x="2243" y="12011"/>
                  <a:pt x="2239" y="11988"/>
                </a:cubicBezTo>
                <a:cubicBezTo>
                  <a:pt x="2291" y="12001"/>
                  <a:pt x="2323" y="12046"/>
                  <a:pt x="2363" y="12077"/>
                </a:cubicBezTo>
                <a:cubicBezTo>
                  <a:pt x="2322" y="12031"/>
                  <a:pt x="2297" y="11972"/>
                  <a:pt x="2251" y="11932"/>
                </a:cubicBezTo>
                <a:cubicBezTo>
                  <a:pt x="2315" y="11990"/>
                  <a:pt x="2266" y="11917"/>
                  <a:pt x="2236" y="11911"/>
                </a:cubicBezTo>
                <a:cubicBezTo>
                  <a:pt x="2233" y="11921"/>
                  <a:pt x="2230" y="11930"/>
                  <a:pt x="2227" y="11940"/>
                </a:cubicBezTo>
                <a:cubicBezTo>
                  <a:pt x="2202" y="11934"/>
                  <a:pt x="2180" y="11922"/>
                  <a:pt x="2161" y="11905"/>
                </a:cubicBezTo>
                <a:cubicBezTo>
                  <a:pt x="2203" y="11972"/>
                  <a:pt x="2104" y="11861"/>
                  <a:pt x="2089" y="11847"/>
                </a:cubicBezTo>
                <a:cubicBezTo>
                  <a:pt x="2064" y="11826"/>
                  <a:pt x="2140" y="11817"/>
                  <a:pt x="2164" y="11819"/>
                </a:cubicBezTo>
                <a:cubicBezTo>
                  <a:pt x="2215" y="11823"/>
                  <a:pt x="2115" y="11760"/>
                  <a:pt x="2191" y="11804"/>
                </a:cubicBezTo>
                <a:cubicBezTo>
                  <a:pt x="2164" y="11781"/>
                  <a:pt x="2166" y="11735"/>
                  <a:pt x="2209" y="11735"/>
                </a:cubicBezTo>
                <a:cubicBezTo>
                  <a:pt x="2174" y="11736"/>
                  <a:pt x="2136" y="11703"/>
                  <a:pt x="2162" y="11667"/>
                </a:cubicBezTo>
                <a:cubicBezTo>
                  <a:pt x="2128" y="11697"/>
                  <a:pt x="2159" y="11760"/>
                  <a:pt x="2137" y="11795"/>
                </a:cubicBezTo>
                <a:cubicBezTo>
                  <a:pt x="2112" y="11837"/>
                  <a:pt x="2008" y="11694"/>
                  <a:pt x="1986" y="11682"/>
                </a:cubicBezTo>
                <a:cubicBezTo>
                  <a:pt x="2009" y="11690"/>
                  <a:pt x="2029" y="11701"/>
                  <a:pt x="2049" y="11715"/>
                </a:cubicBezTo>
                <a:cubicBezTo>
                  <a:pt x="1986" y="11659"/>
                  <a:pt x="2054" y="11700"/>
                  <a:pt x="2084" y="11697"/>
                </a:cubicBezTo>
                <a:cubicBezTo>
                  <a:pt x="2046" y="11663"/>
                  <a:pt x="1960" y="11666"/>
                  <a:pt x="1945" y="11617"/>
                </a:cubicBezTo>
                <a:cubicBezTo>
                  <a:pt x="1945" y="11686"/>
                  <a:pt x="1867" y="11584"/>
                  <a:pt x="1826" y="11581"/>
                </a:cubicBezTo>
                <a:cubicBezTo>
                  <a:pt x="1868" y="11498"/>
                  <a:pt x="2003" y="11627"/>
                  <a:pt x="2070" y="11617"/>
                </a:cubicBezTo>
                <a:cubicBezTo>
                  <a:pt x="2011" y="11603"/>
                  <a:pt x="1889" y="11568"/>
                  <a:pt x="1879" y="11495"/>
                </a:cubicBezTo>
                <a:cubicBezTo>
                  <a:pt x="1928" y="11492"/>
                  <a:pt x="1962" y="11543"/>
                  <a:pt x="2013" y="11525"/>
                </a:cubicBezTo>
                <a:cubicBezTo>
                  <a:pt x="1981" y="11527"/>
                  <a:pt x="1974" y="11502"/>
                  <a:pt x="1986" y="11477"/>
                </a:cubicBezTo>
                <a:cubicBezTo>
                  <a:pt x="1957" y="11548"/>
                  <a:pt x="1814" y="11439"/>
                  <a:pt x="1915" y="11421"/>
                </a:cubicBezTo>
                <a:cubicBezTo>
                  <a:pt x="1892" y="11427"/>
                  <a:pt x="1810" y="11401"/>
                  <a:pt x="1857" y="11373"/>
                </a:cubicBezTo>
                <a:cubicBezTo>
                  <a:pt x="1919" y="11337"/>
                  <a:pt x="1965" y="11404"/>
                  <a:pt x="2019" y="11421"/>
                </a:cubicBezTo>
                <a:cubicBezTo>
                  <a:pt x="1980" y="11397"/>
                  <a:pt x="1937" y="11371"/>
                  <a:pt x="1903" y="11350"/>
                </a:cubicBezTo>
                <a:cubicBezTo>
                  <a:pt x="1886" y="11339"/>
                  <a:pt x="1857" y="11336"/>
                  <a:pt x="1859" y="11308"/>
                </a:cubicBezTo>
                <a:cubicBezTo>
                  <a:pt x="1860" y="11281"/>
                  <a:pt x="1890" y="11275"/>
                  <a:pt x="1909" y="11287"/>
                </a:cubicBezTo>
                <a:cubicBezTo>
                  <a:pt x="1877" y="11272"/>
                  <a:pt x="1820" y="11153"/>
                  <a:pt x="1885" y="11187"/>
                </a:cubicBezTo>
                <a:cubicBezTo>
                  <a:pt x="1863" y="11172"/>
                  <a:pt x="1842" y="11174"/>
                  <a:pt x="1823" y="11192"/>
                </a:cubicBezTo>
                <a:cubicBezTo>
                  <a:pt x="1839" y="11207"/>
                  <a:pt x="1841" y="11327"/>
                  <a:pt x="1829" y="11347"/>
                </a:cubicBezTo>
                <a:cubicBezTo>
                  <a:pt x="1784" y="11302"/>
                  <a:pt x="1711" y="11223"/>
                  <a:pt x="1715" y="11155"/>
                </a:cubicBezTo>
                <a:cubicBezTo>
                  <a:pt x="1716" y="11139"/>
                  <a:pt x="1661" y="11111"/>
                  <a:pt x="1686" y="11091"/>
                </a:cubicBezTo>
                <a:cubicBezTo>
                  <a:pt x="1705" y="11076"/>
                  <a:pt x="1751" y="11075"/>
                  <a:pt x="1773" y="11083"/>
                </a:cubicBezTo>
                <a:cubicBezTo>
                  <a:pt x="1763" y="11076"/>
                  <a:pt x="1611" y="11059"/>
                  <a:pt x="1666" y="11008"/>
                </a:cubicBezTo>
                <a:cubicBezTo>
                  <a:pt x="1690" y="10986"/>
                  <a:pt x="1749" y="11017"/>
                  <a:pt x="1773" y="11026"/>
                </a:cubicBezTo>
                <a:cubicBezTo>
                  <a:pt x="1748" y="11013"/>
                  <a:pt x="1738" y="10988"/>
                  <a:pt x="1755" y="10964"/>
                </a:cubicBezTo>
                <a:cubicBezTo>
                  <a:pt x="1734" y="10966"/>
                  <a:pt x="1617" y="10957"/>
                  <a:pt x="1692" y="10931"/>
                </a:cubicBezTo>
                <a:cubicBezTo>
                  <a:pt x="1619" y="10964"/>
                  <a:pt x="1580" y="10829"/>
                  <a:pt x="1508" y="10851"/>
                </a:cubicBezTo>
                <a:cubicBezTo>
                  <a:pt x="1497" y="10771"/>
                  <a:pt x="1616" y="10864"/>
                  <a:pt x="1636" y="10884"/>
                </a:cubicBezTo>
                <a:cubicBezTo>
                  <a:pt x="1622" y="10863"/>
                  <a:pt x="1607" y="10843"/>
                  <a:pt x="1592" y="10824"/>
                </a:cubicBezTo>
                <a:cubicBezTo>
                  <a:pt x="1647" y="10816"/>
                  <a:pt x="1689" y="10843"/>
                  <a:pt x="1739" y="10859"/>
                </a:cubicBezTo>
                <a:cubicBezTo>
                  <a:pt x="1761" y="10866"/>
                  <a:pt x="1784" y="10859"/>
                  <a:pt x="1804" y="10873"/>
                </a:cubicBezTo>
                <a:cubicBezTo>
                  <a:pt x="1831" y="10893"/>
                  <a:pt x="1865" y="10882"/>
                  <a:pt x="1888" y="10901"/>
                </a:cubicBezTo>
                <a:cubicBezTo>
                  <a:pt x="1899" y="10883"/>
                  <a:pt x="1897" y="10866"/>
                  <a:pt x="1882" y="10851"/>
                </a:cubicBezTo>
                <a:cubicBezTo>
                  <a:pt x="1870" y="10917"/>
                  <a:pt x="1770" y="10827"/>
                  <a:pt x="1767" y="10792"/>
                </a:cubicBezTo>
                <a:cubicBezTo>
                  <a:pt x="1804" y="10821"/>
                  <a:pt x="1848" y="10812"/>
                  <a:pt x="1891" y="10824"/>
                </a:cubicBezTo>
                <a:cubicBezTo>
                  <a:pt x="1875" y="10818"/>
                  <a:pt x="1859" y="10815"/>
                  <a:pt x="1842" y="10816"/>
                </a:cubicBezTo>
                <a:cubicBezTo>
                  <a:pt x="1808" y="10812"/>
                  <a:pt x="1792" y="10777"/>
                  <a:pt x="1767" y="10759"/>
                </a:cubicBezTo>
                <a:cubicBezTo>
                  <a:pt x="1744" y="10743"/>
                  <a:pt x="1723" y="10751"/>
                  <a:pt x="1704" y="10726"/>
                </a:cubicBezTo>
                <a:cubicBezTo>
                  <a:pt x="1694" y="10707"/>
                  <a:pt x="1700" y="10682"/>
                  <a:pt x="1681" y="10664"/>
                </a:cubicBezTo>
                <a:cubicBezTo>
                  <a:pt x="1701" y="10701"/>
                  <a:pt x="1715" y="10781"/>
                  <a:pt x="1648" y="10765"/>
                </a:cubicBezTo>
                <a:cubicBezTo>
                  <a:pt x="1616" y="10758"/>
                  <a:pt x="1567" y="10758"/>
                  <a:pt x="1521" y="10752"/>
                </a:cubicBezTo>
                <a:cubicBezTo>
                  <a:pt x="1528" y="10770"/>
                  <a:pt x="1518" y="10768"/>
                  <a:pt x="1511" y="10782"/>
                </a:cubicBezTo>
                <a:lnTo>
                  <a:pt x="1520" y="10752"/>
                </a:lnTo>
                <a:cubicBezTo>
                  <a:pt x="1482" y="10748"/>
                  <a:pt x="1447" y="10739"/>
                  <a:pt x="1428" y="10720"/>
                </a:cubicBezTo>
                <a:cubicBezTo>
                  <a:pt x="1454" y="10714"/>
                  <a:pt x="1463" y="10695"/>
                  <a:pt x="1446" y="10673"/>
                </a:cubicBezTo>
                <a:cubicBezTo>
                  <a:pt x="1505" y="10657"/>
                  <a:pt x="1531" y="10727"/>
                  <a:pt x="1583" y="10738"/>
                </a:cubicBezTo>
                <a:cubicBezTo>
                  <a:pt x="1537" y="10726"/>
                  <a:pt x="1564" y="10682"/>
                  <a:pt x="1600" y="10696"/>
                </a:cubicBezTo>
                <a:cubicBezTo>
                  <a:pt x="1594" y="10642"/>
                  <a:pt x="1563" y="10695"/>
                  <a:pt x="1530" y="10677"/>
                </a:cubicBezTo>
                <a:cubicBezTo>
                  <a:pt x="1507" y="10665"/>
                  <a:pt x="1496" y="10634"/>
                  <a:pt x="1467" y="10634"/>
                </a:cubicBezTo>
                <a:cubicBezTo>
                  <a:pt x="1437" y="10634"/>
                  <a:pt x="1479" y="10495"/>
                  <a:pt x="1529" y="10575"/>
                </a:cubicBezTo>
                <a:cubicBezTo>
                  <a:pt x="1520" y="10550"/>
                  <a:pt x="1529" y="10535"/>
                  <a:pt x="1556" y="10536"/>
                </a:cubicBezTo>
                <a:cubicBezTo>
                  <a:pt x="1552" y="10521"/>
                  <a:pt x="1546" y="10508"/>
                  <a:pt x="1538" y="10495"/>
                </a:cubicBezTo>
                <a:cubicBezTo>
                  <a:pt x="1533" y="10532"/>
                  <a:pt x="1497" y="10544"/>
                  <a:pt x="1479" y="10507"/>
                </a:cubicBezTo>
                <a:cubicBezTo>
                  <a:pt x="1498" y="10500"/>
                  <a:pt x="1518" y="10495"/>
                  <a:pt x="1538" y="10492"/>
                </a:cubicBezTo>
                <a:cubicBezTo>
                  <a:pt x="1519" y="10464"/>
                  <a:pt x="1477" y="10459"/>
                  <a:pt x="1450" y="10442"/>
                </a:cubicBezTo>
                <a:cubicBezTo>
                  <a:pt x="1395" y="10405"/>
                  <a:pt x="1382" y="10387"/>
                  <a:pt x="1315" y="10423"/>
                </a:cubicBezTo>
                <a:cubicBezTo>
                  <a:pt x="1339" y="10416"/>
                  <a:pt x="1363" y="10425"/>
                  <a:pt x="1378" y="10444"/>
                </a:cubicBezTo>
                <a:cubicBezTo>
                  <a:pt x="1105" y="10377"/>
                  <a:pt x="1220" y="10356"/>
                  <a:pt x="1179" y="10284"/>
                </a:cubicBezTo>
                <a:cubicBezTo>
                  <a:pt x="1150" y="10341"/>
                  <a:pt x="1034" y="10349"/>
                  <a:pt x="1031" y="10400"/>
                </a:cubicBezTo>
                <a:cubicBezTo>
                  <a:pt x="1085" y="10313"/>
                  <a:pt x="1171" y="10531"/>
                  <a:pt x="1049" y="10435"/>
                </a:cubicBezTo>
                <a:cubicBezTo>
                  <a:pt x="969" y="10372"/>
                  <a:pt x="1041" y="10208"/>
                  <a:pt x="1137" y="10248"/>
                </a:cubicBezTo>
                <a:cubicBezTo>
                  <a:pt x="1109" y="10244"/>
                  <a:pt x="1099" y="10225"/>
                  <a:pt x="1117" y="10201"/>
                </a:cubicBezTo>
                <a:cubicBezTo>
                  <a:pt x="1166" y="10239"/>
                  <a:pt x="1141" y="10148"/>
                  <a:pt x="1191" y="10201"/>
                </a:cubicBezTo>
                <a:cubicBezTo>
                  <a:pt x="1151" y="10170"/>
                  <a:pt x="1204" y="10133"/>
                  <a:pt x="1158" y="10106"/>
                </a:cubicBezTo>
                <a:cubicBezTo>
                  <a:pt x="1185" y="10219"/>
                  <a:pt x="1043" y="10126"/>
                  <a:pt x="1128" y="10129"/>
                </a:cubicBezTo>
                <a:cubicBezTo>
                  <a:pt x="1098" y="10125"/>
                  <a:pt x="1062" y="10117"/>
                  <a:pt x="1054" y="10082"/>
                </a:cubicBezTo>
                <a:cubicBezTo>
                  <a:pt x="1094" y="10097"/>
                  <a:pt x="1131" y="10057"/>
                  <a:pt x="1174" y="10065"/>
                </a:cubicBezTo>
                <a:cubicBezTo>
                  <a:pt x="1212" y="10072"/>
                  <a:pt x="1219" y="10112"/>
                  <a:pt x="1256" y="10114"/>
                </a:cubicBezTo>
                <a:cubicBezTo>
                  <a:pt x="1203" y="10078"/>
                  <a:pt x="1260" y="10063"/>
                  <a:pt x="1290" y="10059"/>
                </a:cubicBezTo>
                <a:cubicBezTo>
                  <a:pt x="1326" y="10054"/>
                  <a:pt x="1315" y="10100"/>
                  <a:pt x="1354" y="10103"/>
                </a:cubicBezTo>
                <a:cubicBezTo>
                  <a:pt x="1333" y="10132"/>
                  <a:pt x="1379" y="10186"/>
                  <a:pt x="1366" y="10124"/>
                </a:cubicBezTo>
                <a:cubicBezTo>
                  <a:pt x="1454" y="10164"/>
                  <a:pt x="1322" y="10222"/>
                  <a:pt x="1271" y="10198"/>
                </a:cubicBezTo>
                <a:cubicBezTo>
                  <a:pt x="1305" y="10218"/>
                  <a:pt x="1415" y="10236"/>
                  <a:pt x="1455" y="10233"/>
                </a:cubicBezTo>
                <a:cubicBezTo>
                  <a:pt x="1432" y="10223"/>
                  <a:pt x="1418" y="10202"/>
                  <a:pt x="1419" y="10177"/>
                </a:cubicBezTo>
                <a:cubicBezTo>
                  <a:pt x="1445" y="10194"/>
                  <a:pt x="1476" y="10202"/>
                  <a:pt x="1488" y="10234"/>
                </a:cubicBezTo>
                <a:cubicBezTo>
                  <a:pt x="1500" y="10268"/>
                  <a:pt x="1464" y="10297"/>
                  <a:pt x="1482" y="10331"/>
                </a:cubicBezTo>
                <a:cubicBezTo>
                  <a:pt x="1540" y="10324"/>
                  <a:pt x="1558" y="10182"/>
                  <a:pt x="1547" y="10138"/>
                </a:cubicBezTo>
                <a:cubicBezTo>
                  <a:pt x="1538" y="10170"/>
                  <a:pt x="1530" y="10204"/>
                  <a:pt x="1508" y="10230"/>
                </a:cubicBezTo>
                <a:cubicBezTo>
                  <a:pt x="1513" y="10167"/>
                  <a:pt x="1426" y="10008"/>
                  <a:pt x="1550" y="10011"/>
                </a:cubicBezTo>
                <a:cubicBezTo>
                  <a:pt x="1515" y="9991"/>
                  <a:pt x="1479" y="10018"/>
                  <a:pt x="1461" y="10046"/>
                </a:cubicBezTo>
                <a:cubicBezTo>
                  <a:pt x="1455" y="10018"/>
                  <a:pt x="1435" y="9981"/>
                  <a:pt x="1443" y="9951"/>
                </a:cubicBezTo>
                <a:cubicBezTo>
                  <a:pt x="1453" y="9917"/>
                  <a:pt x="1491" y="9916"/>
                  <a:pt x="1502" y="9883"/>
                </a:cubicBezTo>
                <a:cubicBezTo>
                  <a:pt x="1525" y="9910"/>
                  <a:pt x="1557" y="9920"/>
                  <a:pt x="1587" y="9936"/>
                </a:cubicBezTo>
                <a:cubicBezTo>
                  <a:pt x="1625" y="9955"/>
                  <a:pt x="1636" y="9914"/>
                  <a:pt x="1604" y="9916"/>
                </a:cubicBezTo>
                <a:cubicBezTo>
                  <a:pt x="1578" y="9919"/>
                  <a:pt x="1562" y="9907"/>
                  <a:pt x="1542" y="9894"/>
                </a:cubicBezTo>
                <a:cubicBezTo>
                  <a:pt x="1504" y="9870"/>
                  <a:pt x="1462" y="9891"/>
                  <a:pt x="1425" y="9871"/>
                </a:cubicBezTo>
                <a:cubicBezTo>
                  <a:pt x="1490" y="9822"/>
                  <a:pt x="1335" y="9772"/>
                  <a:pt x="1457" y="9758"/>
                </a:cubicBezTo>
                <a:cubicBezTo>
                  <a:pt x="1544" y="9749"/>
                  <a:pt x="1583" y="9625"/>
                  <a:pt x="1538" y="9557"/>
                </a:cubicBezTo>
                <a:cubicBezTo>
                  <a:pt x="1507" y="9607"/>
                  <a:pt x="1319" y="9506"/>
                  <a:pt x="1323" y="9457"/>
                </a:cubicBezTo>
                <a:cubicBezTo>
                  <a:pt x="1331" y="9447"/>
                  <a:pt x="1341" y="9446"/>
                  <a:pt x="1354" y="9455"/>
                </a:cubicBezTo>
                <a:cubicBezTo>
                  <a:pt x="1300" y="9398"/>
                  <a:pt x="1410" y="9361"/>
                  <a:pt x="1375" y="9313"/>
                </a:cubicBezTo>
                <a:cubicBezTo>
                  <a:pt x="1365" y="9349"/>
                  <a:pt x="1332" y="9350"/>
                  <a:pt x="1331" y="9311"/>
                </a:cubicBezTo>
                <a:cubicBezTo>
                  <a:pt x="1329" y="9262"/>
                  <a:pt x="1297" y="9280"/>
                  <a:pt x="1275" y="9235"/>
                </a:cubicBezTo>
                <a:cubicBezTo>
                  <a:pt x="1256" y="9195"/>
                  <a:pt x="1277" y="9180"/>
                  <a:pt x="1286" y="9145"/>
                </a:cubicBezTo>
                <a:cubicBezTo>
                  <a:pt x="1291" y="9126"/>
                  <a:pt x="1251" y="9068"/>
                  <a:pt x="1310" y="9081"/>
                </a:cubicBezTo>
                <a:cubicBezTo>
                  <a:pt x="1310" y="9045"/>
                  <a:pt x="1286" y="9041"/>
                  <a:pt x="1266" y="9017"/>
                </a:cubicBezTo>
                <a:cubicBezTo>
                  <a:pt x="1250" y="8997"/>
                  <a:pt x="1256" y="8971"/>
                  <a:pt x="1243" y="8950"/>
                </a:cubicBezTo>
                <a:cubicBezTo>
                  <a:pt x="1196" y="8872"/>
                  <a:pt x="1255" y="8917"/>
                  <a:pt x="1304" y="8906"/>
                </a:cubicBezTo>
                <a:cubicBezTo>
                  <a:pt x="1257" y="8900"/>
                  <a:pt x="1209" y="8849"/>
                  <a:pt x="1197" y="8805"/>
                </a:cubicBezTo>
                <a:cubicBezTo>
                  <a:pt x="1263" y="8782"/>
                  <a:pt x="1296" y="8838"/>
                  <a:pt x="1327" y="8885"/>
                </a:cubicBezTo>
                <a:cubicBezTo>
                  <a:pt x="1321" y="8823"/>
                  <a:pt x="1277" y="8760"/>
                  <a:pt x="1247" y="8707"/>
                </a:cubicBezTo>
                <a:cubicBezTo>
                  <a:pt x="1187" y="8764"/>
                  <a:pt x="1100" y="8682"/>
                  <a:pt x="1174" y="8633"/>
                </a:cubicBezTo>
                <a:cubicBezTo>
                  <a:pt x="1221" y="8602"/>
                  <a:pt x="1285" y="8579"/>
                  <a:pt x="1224" y="8520"/>
                </a:cubicBezTo>
                <a:cubicBezTo>
                  <a:pt x="1260" y="8683"/>
                  <a:pt x="1133" y="8564"/>
                  <a:pt x="1060" y="8547"/>
                </a:cubicBezTo>
                <a:cubicBezTo>
                  <a:pt x="1005" y="8534"/>
                  <a:pt x="1043" y="8622"/>
                  <a:pt x="1012" y="8642"/>
                </a:cubicBezTo>
                <a:cubicBezTo>
                  <a:pt x="967" y="8672"/>
                  <a:pt x="795" y="8622"/>
                  <a:pt x="888" y="8580"/>
                </a:cubicBezTo>
                <a:cubicBezTo>
                  <a:pt x="725" y="8576"/>
                  <a:pt x="703" y="8321"/>
                  <a:pt x="685" y="8209"/>
                </a:cubicBezTo>
                <a:cubicBezTo>
                  <a:pt x="677" y="8159"/>
                  <a:pt x="644" y="8046"/>
                  <a:pt x="667" y="7997"/>
                </a:cubicBezTo>
                <a:cubicBezTo>
                  <a:pt x="690" y="7948"/>
                  <a:pt x="724" y="7991"/>
                  <a:pt x="714" y="7928"/>
                </a:cubicBezTo>
                <a:cubicBezTo>
                  <a:pt x="702" y="7852"/>
                  <a:pt x="761" y="7815"/>
                  <a:pt x="632" y="7626"/>
                </a:cubicBezTo>
                <a:cubicBezTo>
                  <a:pt x="584" y="7556"/>
                  <a:pt x="525" y="7492"/>
                  <a:pt x="501" y="7409"/>
                </a:cubicBezTo>
                <a:cubicBezTo>
                  <a:pt x="487" y="7357"/>
                  <a:pt x="501" y="7321"/>
                  <a:pt x="462" y="7277"/>
                </a:cubicBezTo>
                <a:cubicBezTo>
                  <a:pt x="332" y="7131"/>
                  <a:pt x="407" y="7162"/>
                  <a:pt x="385" y="7117"/>
                </a:cubicBezTo>
                <a:cubicBezTo>
                  <a:pt x="366" y="7078"/>
                  <a:pt x="345" y="7050"/>
                  <a:pt x="351" y="7003"/>
                </a:cubicBezTo>
                <a:cubicBezTo>
                  <a:pt x="385" y="7029"/>
                  <a:pt x="447" y="7045"/>
                  <a:pt x="465" y="6992"/>
                </a:cubicBezTo>
                <a:cubicBezTo>
                  <a:pt x="487" y="6926"/>
                  <a:pt x="419" y="6876"/>
                  <a:pt x="443" y="6810"/>
                </a:cubicBezTo>
                <a:cubicBezTo>
                  <a:pt x="444" y="6834"/>
                  <a:pt x="458" y="6847"/>
                  <a:pt x="481" y="6846"/>
                </a:cubicBezTo>
                <a:cubicBezTo>
                  <a:pt x="481" y="6829"/>
                  <a:pt x="477" y="6813"/>
                  <a:pt x="470" y="6798"/>
                </a:cubicBezTo>
                <a:cubicBezTo>
                  <a:pt x="463" y="6768"/>
                  <a:pt x="488" y="6735"/>
                  <a:pt x="487" y="6704"/>
                </a:cubicBezTo>
                <a:cubicBezTo>
                  <a:pt x="486" y="6641"/>
                  <a:pt x="451" y="6600"/>
                  <a:pt x="489" y="6540"/>
                </a:cubicBezTo>
                <a:cubicBezTo>
                  <a:pt x="520" y="6493"/>
                  <a:pt x="464" y="6464"/>
                  <a:pt x="487" y="6407"/>
                </a:cubicBezTo>
                <a:cubicBezTo>
                  <a:pt x="505" y="6364"/>
                  <a:pt x="538" y="6291"/>
                  <a:pt x="544" y="6246"/>
                </a:cubicBezTo>
                <a:cubicBezTo>
                  <a:pt x="558" y="6137"/>
                  <a:pt x="512" y="6021"/>
                  <a:pt x="517" y="5914"/>
                </a:cubicBezTo>
                <a:cubicBezTo>
                  <a:pt x="520" y="5854"/>
                  <a:pt x="575" y="5803"/>
                  <a:pt x="573" y="5749"/>
                </a:cubicBezTo>
                <a:cubicBezTo>
                  <a:pt x="570" y="5703"/>
                  <a:pt x="533" y="5648"/>
                  <a:pt x="516" y="5605"/>
                </a:cubicBezTo>
                <a:cubicBezTo>
                  <a:pt x="501" y="5569"/>
                  <a:pt x="524" y="5521"/>
                  <a:pt x="538" y="5488"/>
                </a:cubicBezTo>
                <a:cubicBezTo>
                  <a:pt x="553" y="5452"/>
                  <a:pt x="527" y="5394"/>
                  <a:pt x="523" y="5358"/>
                </a:cubicBezTo>
                <a:cubicBezTo>
                  <a:pt x="520" y="5333"/>
                  <a:pt x="535" y="5312"/>
                  <a:pt x="517" y="5289"/>
                </a:cubicBezTo>
                <a:cubicBezTo>
                  <a:pt x="441" y="5193"/>
                  <a:pt x="460" y="5137"/>
                  <a:pt x="410" y="5017"/>
                </a:cubicBezTo>
                <a:cubicBezTo>
                  <a:pt x="359" y="4898"/>
                  <a:pt x="303" y="4769"/>
                  <a:pt x="282" y="4640"/>
                </a:cubicBezTo>
                <a:cubicBezTo>
                  <a:pt x="270" y="4575"/>
                  <a:pt x="284" y="4569"/>
                  <a:pt x="329" y="4536"/>
                </a:cubicBezTo>
                <a:cubicBezTo>
                  <a:pt x="364" y="4510"/>
                  <a:pt x="329" y="4453"/>
                  <a:pt x="353" y="4420"/>
                </a:cubicBezTo>
                <a:cubicBezTo>
                  <a:pt x="376" y="4388"/>
                  <a:pt x="303" y="4215"/>
                  <a:pt x="277" y="4194"/>
                </a:cubicBezTo>
                <a:cubicBezTo>
                  <a:pt x="245" y="4168"/>
                  <a:pt x="204" y="4091"/>
                  <a:pt x="226" y="4049"/>
                </a:cubicBezTo>
                <a:cubicBezTo>
                  <a:pt x="258" y="3990"/>
                  <a:pt x="262" y="3937"/>
                  <a:pt x="282" y="3874"/>
                </a:cubicBezTo>
                <a:cubicBezTo>
                  <a:pt x="295" y="3834"/>
                  <a:pt x="266" y="3764"/>
                  <a:pt x="266" y="3720"/>
                </a:cubicBezTo>
                <a:cubicBezTo>
                  <a:pt x="268" y="3648"/>
                  <a:pt x="322" y="3605"/>
                  <a:pt x="294" y="3532"/>
                </a:cubicBezTo>
                <a:cubicBezTo>
                  <a:pt x="252" y="3424"/>
                  <a:pt x="310" y="3289"/>
                  <a:pt x="311" y="3173"/>
                </a:cubicBezTo>
                <a:cubicBezTo>
                  <a:pt x="311" y="3073"/>
                  <a:pt x="249" y="2990"/>
                  <a:pt x="254" y="2894"/>
                </a:cubicBezTo>
                <a:cubicBezTo>
                  <a:pt x="256" y="2839"/>
                  <a:pt x="315" y="2830"/>
                  <a:pt x="313" y="2777"/>
                </a:cubicBezTo>
                <a:cubicBezTo>
                  <a:pt x="310" y="2707"/>
                  <a:pt x="260" y="2639"/>
                  <a:pt x="245" y="2569"/>
                </a:cubicBezTo>
                <a:cubicBezTo>
                  <a:pt x="229" y="2497"/>
                  <a:pt x="241" y="2425"/>
                  <a:pt x="231" y="2353"/>
                </a:cubicBezTo>
                <a:cubicBezTo>
                  <a:pt x="226" y="2317"/>
                  <a:pt x="212" y="2293"/>
                  <a:pt x="222" y="2255"/>
                </a:cubicBezTo>
                <a:cubicBezTo>
                  <a:pt x="230" y="2224"/>
                  <a:pt x="243" y="2193"/>
                  <a:pt x="237" y="2160"/>
                </a:cubicBezTo>
                <a:cubicBezTo>
                  <a:pt x="229" y="2122"/>
                  <a:pt x="170" y="2145"/>
                  <a:pt x="161" y="2103"/>
                </a:cubicBezTo>
                <a:cubicBezTo>
                  <a:pt x="151" y="2058"/>
                  <a:pt x="166" y="2009"/>
                  <a:pt x="170" y="1965"/>
                </a:cubicBezTo>
                <a:cubicBezTo>
                  <a:pt x="240" y="2028"/>
                  <a:pt x="236" y="1823"/>
                  <a:pt x="235" y="1793"/>
                </a:cubicBezTo>
                <a:cubicBezTo>
                  <a:pt x="232" y="1619"/>
                  <a:pt x="267" y="1419"/>
                  <a:pt x="202" y="1255"/>
                </a:cubicBezTo>
                <a:cubicBezTo>
                  <a:pt x="133" y="1080"/>
                  <a:pt x="179" y="888"/>
                  <a:pt x="113" y="709"/>
                </a:cubicBezTo>
                <a:cubicBezTo>
                  <a:pt x="86" y="635"/>
                  <a:pt x="56" y="546"/>
                  <a:pt x="43" y="468"/>
                </a:cubicBezTo>
                <a:cubicBezTo>
                  <a:pt x="34" y="419"/>
                  <a:pt x="57" y="320"/>
                  <a:pt x="0" y="293"/>
                </a:cubicBezTo>
                <a:cubicBezTo>
                  <a:pt x="60" y="259"/>
                  <a:pt x="200" y="323"/>
                  <a:pt x="153" y="111"/>
                </a:cubicBezTo>
                <a:cubicBezTo>
                  <a:pt x="179" y="80"/>
                  <a:pt x="228" y="34"/>
                  <a:pt x="245" y="0"/>
                </a:cubicBezTo>
                <a:cubicBezTo>
                  <a:pt x="275" y="77"/>
                  <a:pt x="309" y="164"/>
                  <a:pt x="401" y="183"/>
                </a:cubicBezTo>
                <a:cubicBezTo>
                  <a:pt x="357" y="226"/>
                  <a:pt x="427" y="343"/>
                  <a:pt x="439" y="388"/>
                </a:cubicBezTo>
                <a:cubicBezTo>
                  <a:pt x="518" y="656"/>
                  <a:pt x="692" y="613"/>
                  <a:pt x="614" y="742"/>
                </a:cubicBezTo>
                <a:cubicBezTo>
                  <a:pt x="589" y="788"/>
                  <a:pt x="587" y="784"/>
                  <a:pt x="604" y="806"/>
                </a:cubicBezTo>
                <a:cubicBezTo>
                  <a:pt x="660" y="881"/>
                  <a:pt x="656" y="874"/>
                  <a:pt x="576" y="923"/>
                </a:cubicBezTo>
                <a:cubicBezTo>
                  <a:pt x="623" y="964"/>
                  <a:pt x="584" y="1001"/>
                  <a:pt x="601" y="1032"/>
                </a:cubicBezTo>
                <a:cubicBezTo>
                  <a:pt x="655" y="1140"/>
                  <a:pt x="690" y="1078"/>
                  <a:pt x="682" y="1111"/>
                </a:cubicBezTo>
                <a:cubicBezTo>
                  <a:pt x="652" y="1223"/>
                  <a:pt x="714" y="1209"/>
                  <a:pt x="772" y="1301"/>
                </a:cubicBezTo>
                <a:cubicBezTo>
                  <a:pt x="814" y="1366"/>
                  <a:pt x="806" y="1444"/>
                  <a:pt x="860" y="1540"/>
                </a:cubicBezTo>
                <a:cubicBezTo>
                  <a:pt x="920" y="1651"/>
                  <a:pt x="949" y="1772"/>
                  <a:pt x="994" y="1888"/>
                </a:cubicBezTo>
                <a:cubicBezTo>
                  <a:pt x="1029" y="1933"/>
                  <a:pt x="1125" y="1921"/>
                  <a:pt x="1167" y="1893"/>
                </a:cubicBezTo>
                <a:cubicBezTo>
                  <a:pt x="1167" y="1909"/>
                  <a:pt x="1210" y="1899"/>
                  <a:pt x="1218" y="1918"/>
                </a:cubicBezTo>
                <a:cubicBezTo>
                  <a:pt x="1253" y="2001"/>
                  <a:pt x="1225" y="2232"/>
                  <a:pt x="1198" y="2296"/>
                </a:cubicBezTo>
                <a:cubicBezTo>
                  <a:pt x="1144" y="2421"/>
                  <a:pt x="927" y="2369"/>
                  <a:pt x="863" y="2576"/>
                </a:cubicBezTo>
                <a:cubicBezTo>
                  <a:pt x="853" y="2608"/>
                  <a:pt x="919" y="2683"/>
                  <a:pt x="932" y="2716"/>
                </a:cubicBezTo>
                <a:cubicBezTo>
                  <a:pt x="807" y="2720"/>
                  <a:pt x="955" y="2986"/>
                  <a:pt x="972" y="3032"/>
                </a:cubicBezTo>
                <a:cubicBezTo>
                  <a:pt x="998" y="3104"/>
                  <a:pt x="914" y="3148"/>
                  <a:pt x="962" y="3222"/>
                </a:cubicBezTo>
                <a:cubicBezTo>
                  <a:pt x="1003" y="3287"/>
                  <a:pt x="1130" y="3362"/>
                  <a:pt x="1007" y="3418"/>
                </a:cubicBezTo>
                <a:cubicBezTo>
                  <a:pt x="956" y="3442"/>
                  <a:pt x="927" y="3369"/>
                  <a:pt x="891" y="3534"/>
                </a:cubicBezTo>
                <a:cubicBezTo>
                  <a:pt x="877" y="3600"/>
                  <a:pt x="877" y="3666"/>
                  <a:pt x="850" y="3729"/>
                </a:cubicBezTo>
                <a:cubicBezTo>
                  <a:pt x="808" y="3827"/>
                  <a:pt x="744" y="3879"/>
                  <a:pt x="739" y="3990"/>
                </a:cubicBezTo>
                <a:cubicBezTo>
                  <a:pt x="737" y="4030"/>
                  <a:pt x="760" y="4086"/>
                  <a:pt x="750" y="4124"/>
                </a:cubicBezTo>
                <a:cubicBezTo>
                  <a:pt x="744" y="4151"/>
                  <a:pt x="709" y="4159"/>
                  <a:pt x="704" y="4188"/>
                </a:cubicBezTo>
                <a:cubicBezTo>
                  <a:pt x="672" y="4240"/>
                  <a:pt x="766" y="4384"/>
                  <a:pt x="785" y="4438"/>
                </a:cubicBezTo>
                <a:cubicBezTo>
                  <a:pt x="799" y="4475"/>
                  <a:pt x="837" y="4648"/>
                  <a:pt x="736" y="4581"/>
                </a:cubicBezTo>
                <a:cubicBezTo>
                  <a:pt x="778" y="4633"/>
                  <a:pt x="719" y="4728"/>
                  <a:pt x="731" y="4789"/>
                </a:cubicBezTo>
                <a:cubicBezTo>
                  <a:pt x="747" y="4868"/>
                  <a:pt x="691" y="4840"/>
                  <a:pt x="694" y="4914"/>
                </a:cubicBezTo>
                <a:cubicBezTo>
                  <a:pt x="697" y="4974"/>
                  <a:pt x="717" y="5073"/>
                  <a:pt x="778" y="5104"/>
                </a:cubicBezTo>
                <a:cubicBezTo>
                  <a:pt x="803" y="5117"/>
                  <a:pt x="877" y="5208"/>
                  <a:pt x="811" y="5177"/>
                </a:cubicBezTo>
                <a:cubicBezTo>
                  <a:pt x="831" y="5248"/>
                  <a:pt x="902" y="5295"/>
                  <a:pt x="922" y="5360"/>
                </a:cubicBezTo>
                <a:cubicBezTo>
                  <a:pt x="932" y="5392"/>
                  <a:pt x="922" y="5413"/>
                  <a:pt x="953" y="5436"/>
                </a:cubicBezTo>
                <a:cubicBezTo>
                  <a:pt x="977" y="5453"/>
                  <a:pt x="1002" y="5466"/>
                  <a:pt x="997" y="5501"/>
                </a:cubicBezTo>
                <a:cubicBezTo>
                  <a:pt x="990" y="5546"/>
                  <a:pt x="981" y="5565"/>
                  <a:pt x="1013" y="5605"/>
                </a:cubicBezTo>
                <a:cubicBezTo>
                  <a:pt x="1056" y="5659"/>
                  <a:pt x="1035" y="5611"/>
                  <a:pt x="1071" y="5619"/>
                </a:cubicBezTo>
                <a:cubicBezTo>
                  <a:pt x="1126" y="5638"/>
                  <a:pt x="1101" y="5803"/>
                  <a:pt x="1121" y="5850"/>
                </a:cubicBezTo>
                <a:cubicBezTo>
                  <a:pt x="1128" y="5869"/>
                  <a:pt x="1197" y="5989"/>
                  <a:pt x="1147" y="5981"/>
                </a:cubicBezTo>
                <a:cubicBezTo>
                  <a:pt x="1096" y="5972"/>
                  <a:pt x="1084" y="6124"/>
                  <a:pt x="1088" y="6169"/>
                </a:cubicBezTo>
                <a:cubicBezTo>
                  <a:pt x="1092" y="6205"/>
                  <a:pt x="1099" y="6241"/>
                  <a:pt x="1095" y="6278"/>
                </a:cubicBezTo>
                <a:cubicBezTo>
                  <a:pt x="1091" y="6316"/>
                  <a:pt x="1055" y="6298"/>
                  <a:pt x="1051" y="6333"/>
                </a:cubicBezTo>
                <a:cubicBezTo>
                  <a:pt x="1051" y="6336"/>
                  <a:pt x="1087" y="6360"/>
                  <a:pt x="1092" y="6369"/>
                </a:cubicBezTo>
                <a:cubicBezTo>
                  <a:pt x="1114" y="6413"/>
                  <a:pt x="1231" y="6622"/>
                  <a:pt x="1151" y="6649"/>
                </a:cubicBezTo>
                <a:cubicBezTo>
                  <a:pt x="1112" y="6662"/>
                  <a:pt x="1121" y="6700"/>
                  <a:pt x="1108" y="6731"/>
                </a:cubicBezTo>
                <a:cubicBezTo>
                  <a:pt x="1096" y="6758"/>
                  <a:pt x="1077" y="6734"/>
                  <a:pt x="1057" y="6756"/>
                </a:cubicBezTo>
                <a:cubicBezTo>
                  <a:pt x="1019" y="6798"/>
                  <a:pt x="1031" y="6903"/>
                  <a:pt x="1054" y="6950"/>
                </a:cubicBezTo>
                <a:cubicBezTo>
                  <a:pt x="1076" y="6995"/>
                  <a:pt x="1123" y="7108"/>
                  <a:pt x="1115" y="7154"/>
                </a:cubicBezTo>
                <a:cubicBezTo>
                  <a:pt x="1104" y="7223"/>
                  <a:pt x="1213" y="7309"/>
                  <a:pt x="1232" y="7379"/>
                </a:cubicBezTo>
                <a:cubicBezTo>
                  <a:pt x="1247" y="7435"/>
                  <a:pt x="1355" y="7507"/>
                  <a:pt x="1305" y="7552"/>
                </a:cubicBezTo>
                <a:cubicBezTo>
                  <a:pt x="1259" y="7593"/>
                  <a:pt x="1184" y="7608"/>
                  <a:pt x="1210" y="7683"/>
                </a:cubicBezTo>
                <a:cubicBezTo>
                  <a:pt x="1226" y="7732"/>
                  <a:pt x="1208" y="7834"/>
                  <a:pt x="1244" y="7870"/>
                </a:cubicBezTo>
                <a:cubicBezTo>
                  <a:pt x="1237" y="7872"/>
                  <a:pt x="1151" y="7868"/>
                  <a:pt x="1216" y="7943"/>
                </a:cubicBezTo>
                <a:cubicBezTo>
                  <a:pt x="1246" y="7978"/>
                  <a:pt x="1276" y="8070"/>
                  <a:pt x="1212" y="8045"/>
                </a:cubicBezTo>
                <a:cubicBezTo>
                  <a:pt x="1220" y="8091"/>
                  <a:pt x="1296" y="8104"/>
                  <a:pt x="1269" y="8157"/>
                </a:cubicBezTo>
                <a:cubicBezTo>
                  <a:pt x="1239" y="8220"/>
                  <a:pt x="1250" y="8279"/>
                  <a:pt x="1286" y="8350"/>
                </a:cubicBezTo>
                <a:cubicBezTo>
                  <a:pt x="1323" y="8419"/>
                  <a:pt x="1376" y="8490"/>
                  <a:pt x="1368" y="8565"/>
                </a:cubicBezTo>
                <a:cubicBezTo>
                  <a:pt x="1362" y="8623"/>
                  <a:pt x="1432" y="8683"/>
                  <a:pt x="1464" y="8726"/>
                </a:cubicBezTo>
                <a:cubicBezTo>
                  <a:pt x="1501" y="8777"/>
                  <a:pt x="1449" y="8760"/>
                  <a:pt x="1419" y="8781"/>
                </a:cubicBezTo>
                <a:cubicBezTo>
                  <a:pt x="1371" y="8814"/>
                  <a:pt x="1422" y="8843"/>
                  <a:pt x="1434" y="8877"/>
                </a:cubicBezTo>
                <a:cubicBezTo>
                  <a:pt x="1470" y="8975"/>
                  <a:pt x="1439" y="9096"/>
                  <a:pt x="1575" y="9119"/>
                </a:cubicBezTo>
                <a:cubicBezTo>
                  <a:pt x="1608" y="9125"/>
                  <a:pt x="1654" y="9151"/>
                  <a:pt x="1617" y="9184"/>
                </a:cubicBezTo>
                <a:cubicBezTo>
                  <a:pt x="1550" y="9244"/>
                  <a:pt x="1739" y="9280"/>
                  <a:pt x="1700" y="9322"/>
                </a:cubicBezTo>
                <a:cubicBezTo>
                  <a:pt x="1661" y="9364"/>
                  <a:pt x="1764" y="9389"/>
                  <a:pt x="1748" y="9426"/>
                </a:cubicBezTo>
                <a:cubicBezTo>
                  <a:pt x="1743" y="9443"/>
                  <a:pt x="1725" y="9460"/>
                  <a:pt x="1729" y="9478"/>
                </a:cubicBezTo>
                <a:cubicBezTo>
                  <a:pt x="1738" y="9494"/>
                  <a:pt x="1748" y="9509"/>
                  <a:pt x="1758" y="9525"/>
                </a:cubicBezTo>
                <a:cubicBezTo>
                  <a:pt x="1795" y="9620"/>
                  <a:pt x="1958" y="9520"/>
                  <a:pt x="1989" y="9618"/>
                </a:cubicBezTo>
                <a:cubicBezTo>
                  <a:pt x="1981" y="9616"/>
                  <a:pt x="1980" y="9670"/>
                  <a:pt x="1978" y="9684"/>
                </a:cubicBezTo>
                <a:cubicBezTo>
                  <a:pt x="1970" y="9710"/>
                  <a:pt x="1734" y="9691"/>
                  <a:pt x="1770" y="9729"/>
                </a:cubicBezTo>
                <a:cubicBezTo>
                  <a:pt x="1798" y="9760"/>
                  <a:pt x="1837" y="9755"/>
                  <a:pt x="1873" y="9758"/>
                </a:cubicBezTo>
                <a:cubicBezTo>
                  <a:pt x="1922" y="9756"/>
                  <a:pt x="1972" y="9813"/>
                  <a:pt x="2015" y="9849"/>
                </a:cubicBezTo>
                <a:cubicBezTo>
                  <a:pt x="2047" y="9881"/>
                  <a:pt x="2041" y="9882"/>
                  <a:pt x="2024" y="9918"/>
                </a:cubicBezTo>
                <a:cubicBezTo>
                  <a:pt x="2014" y="9958"/>
                  <a:pt x="1965" y="9955"/>
                  <a:pt x="1956" y="9987"/>
                </a:cubicBezTo>
                <a:cubicBezTo>
                  <a:pt x="1948" y="10022"/>
                  <a:pt x="1989" y="10075"/>
                  <a:pt x="2016" y="10083"/>
                </a:cubicBezTo>
                <a:cubicBezTo>
                  <a:pt x="2060" y="10095"/>
                  <a:pt x="2035" y="10172"/>
                  <a:pt x="1995" y="10174"/>
                </a:cubicBezTo>
                <a:cubicBezTo>
                  <a:pt x="2001" y="10178"/>
                  <a:pt x="2131" y="10274"/>
                  <a:pt x="2126" y="10355"/>
                </a:cubicBezTo>
                <a:cubicBezTo>
                  <a:pt x="2124" y="10388"/>
                  <a:pt x="2097" y="10395"/>
                  <a:pt x="2088" y="10415"/>
                </a:cubicBezTo>
                <a:cubicBezTo>
                  <a:pt x="2078" y="10438"/>
                  <a:pt x="2101" y="10456"/>
                  <a:pt x="2100" y="10478"/>
                </a:cubicBezTo>
                <a:cubicBezTo>
                  <a:pt x="2098" y="10512"/>
                  <a:pt x="2138" y="10515"/>
                  <a:pt x="2152" y="10548"/>
                </a:cubicBezTo>
                <a:cubicBezTo>
                  <a:pt x="2073" y="10537"/>
                  <a:pt x="2052" y="10756"/>
                  <a:pt x="2089" y="10805"/>
                </a:cubicBezTo>
                <a:cubicBezTo>
                  <a:pt x="2122" y="10842"/>
                  <a:pt x="2204" y="10883"/>
                  <a:pt x="2197" y="10934"/>
                </a:cubicBezTo>
                <a:cubicBezTo>
                  <a:pt x="2193" y="10965"/>
                  <a:pt x="2118" y="10968"/>
                  <a:pt x="2146" y="11006"/>
                </a:cubicBezTo>
                <a:cubicBezTo>
                  <a:pt x="2171" y="11038"/>
                  <a:pt x="2205" y="11099"/>
                  <a:pt x="2174" y="11136"/>
                </a:cubicBezTo>
                <a:cubicBezTo>
                  <a:pt x="2157" y="11155"/>
                  <a:pt x="2126" y="11142"/>
                  <a:pt x="2111" y="11160"/>
                </a:cubicBezTo>
                <a:cubicBezTo>
                  <a:pt x="2090" y="11183"/>
                  <a:pt x="2117" y="11292"/>
                  <a:pt x="2034" y="11278"/>
                </a:cubicBezTo>
                <a:cubicBezTo>
                  <a:pt x="2038" y="11309"/>
                  <a:pt x="2029" y="11341"/>
                  <a:pt x="2040" y="11370"/>
                </a:cubicBezTo>
                <a:cubicBezTo>
                  <a:pt x="2050" y="11399"/>
                  <a:pt x="2080" y="11406"/>
                  <a:pt x="2090" y="11433"/>
                </a:cubicBezTo>
                <a:cubicBezTo>
                  <a:pt x="2097" y="11451"/>
                  <a:pt x="2089" y="11473"/>
                  <a:pt x="2099" y="11491"/>
                </a:cubicBezTo>
                <a:cubicBezTo>
                  <a:pt x="2110" y="11513"/>
                  <a:pt x="2124" y="11513"/>
                  <a:pt x="2128" y="11540"/>
                </a:cubicBezTo>
                <a:cubicBezTo>
                  <a:pt x="2136" y="11589"/>
                  <a:pt x="2234" y="11623"/>
                  <a:pt x="2259" y="11672"/>
                </a:cubicBezTo>
                <a:cubicBezTo>
                  <a:pt x="2354" y="11862"/>
                  <a:pt x="2379" y="11745"/>
                  <a:pt x="2417" y="11735"/>
                </a:cubicBezTo>
                <a:cubicBezTo>
                  <a:pt x="2446" y="11728"/>
                  <a:pt x="2471" y="11747"/>
                  <a:pt x="2500" y="11733"/>
                </a:cubicBezTo>
                <a:cubicBezTo>
                  <a:pt x="2538" y="11716"/>
                  <a:pt x="2586" y="11785"/>
                  <a:pt x="2599" y="11807"/>
                </a:cubicBezTo>
                <a:cubicBezTo>
                  <a:pt x="2624" y="11847"/>
                  <a:pt x="2589" y="11891"/>
                  <a:pt x="2634" y="11924"/>
                </a:cubicBezTo>
                <a:cubicBezTo>
                  <a:pt x="2668" y="11949"/>
                  <a:pt x="2693" y="12013"/>
                  <a:pt x="2666" y="12053"/>
                </a:cubicBezTo>
                <a:cubicBezTo>
                  <a:pt x="2752" y="12064"/>
                  <a:pt x="2808" y="12157"/>
                  <a:pt x="2874" y="12198"/>
                </a:cubicBezTo>
                <a:cubicBezTo>
                  <a:pt x="2917" y="12225"/>
                  <a:pt x="3020" y="12205"/>
                  <a:pt x="3070" y="12205"/>
                </a:cubicBezTo>
                <a:cubicBezTo>
                  <a:pt x="3273" y="12203"/>
                  <a:pt x="3434" y="12195"/>
                  <a:pt x="3642" y="12258"/>
                </a:cubicBezTo>
                <a:cubicBezTo>
                  <a:pt x="3746" y="12288"/>
                  <a:pt x="3734" y="12298"/>
                  <a:pt x="3848" y="12315"/>
                </a:cubicBezTo>
                <a:cubicBezTo>
                  <a:pt x="3788" y="12321"/>
                  <a:pt x="3731" y="12290"/>
                  <a:pt x="3673" y="12279"/>
                </a:cubicBezTo>
                <a:cubicBezTo>
                  <a:pt x="3566" y="12259"/>
                  <a:pt x="3620" y="12317"/>
                  <a:pt x="3587" y="12362"/>
                </a:cubicBezTo>
                <a:cubicBezTo>
                  <a:pt x="3557" y="12401"/>
                  <a:pt x="3498" y="12364"/>
                  <a:pt x="3464" y="12402"/>
                </a:cubicBezTo>
                <a:cubicBezTo>
                  <a:pt x="3422" y="12448"/>
                  <a:pt x="3347" y="12439"/>
                  <a:pt x="3293" y="12457"/>
                </a:cubicBezTo>
                <a:cubicBezTo>
                  <a:pt x="3329" y="12505"/>
                  <a:pt x="3331" y="12564"/>
                  <a:pt x="3344" y="12620"/>
                </a:cubicBezTo>
                <a:cubicBezTo>
                  <a:pt x="3367" y="12728"/>
                  <a:pt x="3578" y="12888"/>
                  <a:pt x="3258" y="12822"/>
                </a:cubicBezTo>
                <a:cubicBezTo>
                  <a:pt x="3184" y="12807"/>
                  <a:pt x="3014" y="12760"/>
                  <a:pt x="2985" y="12678"/>
                </a:cubicBezTo>
                <a:cubicBezTo>
                  <a:pt x="2957" y="12595"/>
                  <a:pt x="3117" y="12643"/>
                  <a:pt x="3049" y="12697"/>
                </a:cubicBezTo>
                <a:cubicBezTo>
                  <a:pt x="3088" y="12698"/>
                  <a:pt x="3076" y="12652"/>
                  <a:pt x="3090" y="12631"/>
                </a:cubicBezTo>
                <a:cubicBezTo>
                  <a:pt x="3101" y="12617"/>
                  <a:pt x="3185" y="12691"/>
                  <a:pt x="3144" y="12730"/>
                </a:cubicBezTo>
                <a:cubicBezTo>
                  <a:pt x="3209" y="12708"/>
                  <a:pt x="3091" y="12608"/>
                  <a:pt x="3213" y="12586"/>
                </a:cubicBezTo>
                <a:cubicBezTo>
                  <a:pt x="3234" y="12583"/>
                  <a:pt x="3238" y="12525"/>
                  <a:pt x="3239" y="12510"/>
                </a:cubicBezTo>
                <a:cubicBezTo>
                  <a:pt x="3239" y="12468"/>
                  <a:pt x="3168" y="12477"/>
                  <a:pt x="3144" y="12454"/>
                </a:cubicBezTo>
                <a:cubicBezTo>
                  <a:pt x="3146" y="12498"/>
                  <a:pt x="3083" y="12538"/>
                  <a:pt x="3052" y="12561"/>
                </a:cubicBezTo>
                <a:cubicBezTo>
                  <a:pt x="3000" y="12599"/>
                  <a:pt x="2954" y="12540"/>
                  <a:pt x="2904" y="12573"/>
                </a:cubicBezTo>
                <a:cubicBezTo>
                  <a:pt x="2941" y="12566"/>
                  <a:pt x="2969" y="12598"/>
                  <a:pt x="2996" y="12617"/>
                </a:cubicBezTo>
                <a:cubicBezTo>
                  <a:pt x="2974" y="12622"/>
                  <a:pt x="2953" y="12620"/>
                  <a:pt x="2933" y="12611"/>
                </a:cubicBezTo>
                <a:cubicBezTo>
                  <a:pt x="2941" y="12634"/>
                  <a:pt x="2938" y="12655"/>
                  <a:pt x="2924" y="12674"/>
                </a:cubicBezTo>
                <a:cubicBezTo>
                  <a:pt x="2962" y="12679"/>
                  <a:pt x="2991" y="12705"/>
                  <a:pt x="3017" y="12730"/>
                </a:cubicBezTo>
                <a:cubicBezTo>
                  <a:pt x="2927" y="12753"/>
                  <a:pt x="2775" y="12656"/>
                  <a:pt x="2711" y="12600"/>
                </a:cubicBezTo>
                <a:cubicBezTo>
                  <a:pt x="2755" y="12621"/>
                  <a:pt x="2817" y="12618"/>
                  <a:pt x="2865" y="12617"/>
                </a:cubicBezTo>
                <a:cubicBezTo>
                  <a:pt x="2857" y="12577"/>
                  <a:pt x="2763" y="12574"/>
                  <a:pt x="2760" y="12497"/>
                </a:cubicBezTo>
                <a:cubicBezTo>
                  <a:pt x="2758" y="12450"/>
                  <a:pt x="2839" y="12431"/>
                  <a:pt x="2824" y="12490"/>
                </a:cubicBezTo>
                <a:cubicBezTo>
                  <a:pt x="2876" y="12474"/>
                  <a:pt x="2883" y="12479"/>
                  <a:pt x="2920" y="12435"/>
                </a:cubicBezTo>
                <a:cubicBezTo>
                  <a:pt x="2957" y="12391"/>
                  <a:pt x="3054" y="12457"/>
                  <a:pt x="3105" y="12422"/>
                </a:cubicBezTo>
                <a:cubicBezTo>
                  <a:pt x="3072" y="12379"/>
                  <a:pt x="2855" y="12348"/>
                  <a:pt x="2844" y="12422"/>
                </a:cubicBezTo>
                <a:cubicBezTo>
                  <a:pt x="2815" y="12411"/>
                  <a:pt x="2794" y="12399"/>
                  <a:pt x="2841" y="12380"/>
                </a:cubicBezTo>
                <a:cubicBezTo>
                  <a:pt x="2813" y="12381"/>
                  <a:pt x="2701" y="12382"/>
                  <a:pt x="2726" y="12436"/>
                </a:cubicBezTo>
                <a:cubicBezTo>
                  <a:pt x="2745" y="12417"/>
                  <a:pt x="2766" y="12416"/>
                  <a:pt x="2788" y="12433"/>
                </a:cubicBezTo>
                <a:cubicBezTo>
                  <a:pt x="2779" y="12456"/>
                  <a:pt x="2761" y="12474"/>
                  <a:pt x="2737" y="12481"/>
                </a:cubicBezTo>
                <a:cubicBezTo>
                  <a:pt x="2753" y="12507"/>
                  <a:pt x="2800" y="12570"/>
                  <a:pt x="2740" y="12575"/>
                </a:cubicBezTo>
                <a:cubicBezTo>
                  <a:pt x="2702" y="12578"/>
                  <a:pt x="2619" y="12531"/>
                  <a:pt x="2693" y="12511"/>
                </a:cubicBezTo>
                <a:cubicBezTo>
                  <a:pt x="2656" y="12522"/>
                  <a:pt x="2628" y="12491"/>
                  <a:pt x="2601" y="12472"/>
                </a:cubicBezTo>
                <a:cubicBezTo>
                  <a:pt x="2622" y="12475"/>
                  <a:pt x="2643" y="12475"/>
                  <a:pt x="2663" y="12472"/>
                </a:cubicBezTo>
                <a:cubicBezTo>
                  <a:pt x="2652" y="12466"/>
                  <a:pt x="2641" y="12461"/>
                  <a:pt x="2630" y="12454"/>
                </a:cubicBezTo>
                <a:cubicBezTo>
                  <a:pt x="2671" y="12429"/>
                  <a:pt x="2625" y="12381"/>
                  <a:pt x="2681" y="12395"/>
                </a:cubicBezTo>
                <a:cubicBezTo>
                  <a:pt x="2637" y="12379"/>
                  <a:pt x="2637" y="12372"/>
                  <a:pt x="2681" y="12374"/>
                </a:cubicBezTo>
                <a:cubicBezTo>
                  <a:pt x="2660" y="12367"/>
                  <a:pt x="2639" y="12367"/>
                  <a:pt x="2619" y="12374"/>
                </a:cubicBezTo>
                <a:cubicBezTo>
                  <a:pt x="2641" y="12389"/>
                  <a:pt x="2646" y="12414"/>
                  <a:pt x="2630" y="12436"/>
                </a:cubicBezTo>
                <a:cubicBezTo>
                  <a:pt x="2620" y="12415"/>
                  <a:pt x="2601" y="12400"/>
                  <a:pt x="2577" y="12398"/>
                </a:cubicBezTo>
                <a:cubicBezTo>
                  <a:pt x="2578" y="12422"/>
                  <a:pt x="2564" y="12444"/>
                  <a:pt x="2542" y="12454"/>
                </a:cubicBezTo>
                <a:cubicBezTo>
                  <a:pt x="2554" y="12425"/>
                  <a:pt x="2545" y="12414"/>
                  <a:pt x="2515" y="12422"/>
                </a:cubicBezTo>
                <a:cubicBezTo>
                  <a:pt x="2582" y="12366"/>
                  <a:pt x="2420" y="12265"/>
                  <a:pt x="2408" y="12214"/>
                </a:cubicBezTo>
                <a:cubicBezTo>
                  <a:pt x="2436" y="12246"/>
                  <a:pt x="2486" y="12277"/>
                  <a:pt x="2530" y="12275"/>
                </a:cubicBezTo>
                <a:cubicBezTo>
                  <a:pt x="2550" y="12274"/>
                  <a:pt x="2629" y="12203"/>
                  <a:pt x="2607" y="12285"/>
                </a:cubicBezTo>
                <a:cubicBezTo>
                  <a:pt x="2626" y="12273"/>
                  <a:pt x="2657" y="12281"/>
                  <a:pt x="2666" y="12276"/>
                </a:cubicBezTo>
                <a:lnTo>
                  <a:pt x="2654" y="12276"/>
                </a:lnTo>
                <a:close/>
                <a:moveTo>
                  <a:pt x="2653" y="12245"/>
                </a:moveTo>
                <a:cubicBezTo>
                  <a:pt x="2659" y="12254"/>
                  <a:pt x="2664" y="12263"/>
                  <a:pt x="2668" y="12273"/>
                </a:cubicBezTo>
                <a:cubicBezTo>
                  <a:pt x="2669" y="12268"/>
                  <a:pt x="2665" y="12260"/>
                  <a:pt x="2653" y="12245"/>
                </a:cubicBezTo>
                <a:close/>
                <a:moveTo>
                  <a:pt x="1265" y="10058"/>
                </a:moveTo>
                <a:cubicBezTo>
                  <a:pt x="1262" y="10047"/>
                  <a:pt x="1259" y="10036"/>
                  <a:pt x="1256" y="10025"/>
                </a:cubicBezTo>
                <a:cubicBezTo>
                  <a:pt x="1296" y="10029"/>
                  <a:pt x="1299" y="10040"/>
                  <a:pt x="1265" y="10058"/>
                </a:cubicBezTo>
                <a:close/>
                <a:moveTo>
                  <a:pt x="1443" y="10043"/>
                </a:moveTo>
                <a:cubicBezTo>
                  <a:pt x="1445" y="10028"/>
                  <a:pt x="1427" y="9930"/>
                  <a:pt x="1402" y="9939"/>
                </a:cubicBezTo>
                <a:cubicBezTo>
                  <a:pt x="1327" y="9966"/>
                  <a:pt x="1415" y="10020"/>
                  <a:pt x="1443" y="10043"/>
                </a:cubicBezTo>
                <a:close/>
                <a:moveTo>
                  <a:pt x="1517" y="9684"/>
                </a:moveTo>
                <a:cubicBezTo>
                  <a:pt x="1510" y="9672"/>
                  <a:pt x="1502" y="9661"/>
                  <a:pt x="1493" y="9651"/>
                </a:cubicBezTo>
                <a:cubicBezTo>
                  <a:pt x="1537" y="9639"/>
                  <a:pt x="1528" y="9595"/>
                  <a:pt x="1487" y="9591"/>
                </a:cubicBezTo>
                <a:cubicBezTo>
                  <a:pt x="1473" y="9592"/>
                  <a:pt x="1461" y="9589"/>
                  <a:pt x="1449" y="9583"/>
                </a:cubicBezTo>
                <a:cubicBezTo>
                  <a:pt x="1413" y="9554"/>
                  <a:pt x="1420" y="9596"/>
                  <a:pt x="1375" y="9571"/>
                </a:cubicBezTo>
                <a:cubicBezTo>
                  <a:pt x="1365" y="9597"/>
                  <a:pt x="1381" y="9614"/>
                  <a:pt x="1404" y="9622"/>
                </a:cubicBezTo>
                <a:cubicBezTo>
                  <a:pt x="1385" y="9636"/>
                  <a:pt x="1363" y="9643"/>
                  <a:pt x="1339" y="9642"/>
                </a:cubicBezTo>
                <a:cubicBezTo>
                  <a:pt x="1347" y="9672"/>
                  <a:pt x="1369" y="9713"/>
                  <a:pt x="1407" y="9705"/>
                </a:cubicBezTo>
                <a:cubicBezTo>
                  <a:pt x="1340" y="9717"/>
                  <a:pt x="1409" y="9745"/>
                  <a:pt x="1433" y="9748"/>
                </a:cubicBezTo>
                <a:cubicBezTo>
                  <a:pt x="1470" y="9753"/>
                  <a:pt x="1498" y="9708"/>
                  <a:pt x="1517" y="9684"/>
                </a:cubicBezTo>
                <a:close/>
                <a:moveTo>
                  <a:pt x="1342" y="10031"/>
                </a:moveTo>
                <a:cubicBezTo>
                  <a:pt x="1387" y="10004"/>
                  <a:pt x="1321" y="9961"/>
                  <a:pt x="1288" y="9984"/>
                </a:cubicBezTo>
                <a:cubicBezTo>
                  <a:pt x="1299" y="10006"/>
                  <a:pt x="1319" y="10024"/>
                  <a:pt x="1342" y="10031"/>
                </a:cubicBezTo>
                <a:close/>
                <a:moveTo>
                  <a:pt x="1333" y="9434"/>
                </a:moveTo>
                <a:cubicBezTo>
                  <a:pt x="1328" y="9402"/>
                  <a:pt x="1325" y="9374"/>
                  <a:pt x="1288" y="9396"/>
                </a:cubicBezTo>
                <a:cubicBezTo>
                  <a:pt x="1293" y="9418"/>
                  <a:pt x="1310" y="9433"/>
                  <a:pt x="1333" y="9434"/>
                </a:cubicBezTo>
                <a:close/>
                <a:moveTo>
                  <a:pt x="1321" y="9930"/>
                </a:moveTo>
                <a:cubicBezTo>
                  <a:pt x="1324" y="9904"/>
                  <a:pt x="1313" y="9901"/>
                  <a:pt x="1288" y="9921"/>
                </a:cubicBezTo>
                <a:cubicBezTo>
                  <a:pt x="1299" y="9924"/>
                  <a:pt x="1310" y="9927"/>
                  <a:pt x="1321" y="9930"/>
                </a:cubicBezTo>
                <a:close/>
                <a:moveTo>
                  <a:pt x="1298" y="9720"/>
                </a:moveTo>
                <a:cubicBezTo>
                  <a:pt x="1304" y="9720"/>
                  <a:pt x="1311" y="9720"/>
                  <a:pt x="1318" y="9720"/>
                </a:cubicBezTo>
                <a:cubicBezTo>
                  <a:pt x="1318" y="9694"/>
                  <a:pt x="1305" y="9681"/>
                  <a:pt x="1280" y="9690"/>
                </a:cubicBezTo>
                <a:cubicBezTo>
                  <a:pt x="1286" y="9700"/>
                  <a:pt x="1292" y="9710"/>
                  <a:pt x="1298" y="9720"/>
                </a:cubicBezTo>
                <a:close/>
                <a:moveTo>
                  <a:pt x="1280" y="9981"/>
                </a:moveTo>
                <a:cubicBezTo>
                  <a:pt x="1296" y="9952"/>
                  <a:pt x="1331" y="9962"/>
                  <a:pt x="1354" y="9972"/>
                </a:cubicBezTo>
                <a:cubicBezTo>
                  <a:pt x="1338" y="9926"/>
                  <a:pt x="1252" y="9925"/>
                  <a:pt x="1280" y="9981"/>
                </a:cubicBezTo>
                <a:close/>
                <a:moveTo>
                  <a:pt x="1262" y="8775"/>
                </a:moveTo>
                <a:cubicBezTo>
                  <a:pt x="1268" y="8753"/>
                  <a:pt x="1258" y="8748"/>
                  <a:pt x="1232" y="8761"/>
                </a:cubicBezTo>
                <a:cubicBezTo>
                  <a:pt x="1242" y="8765"/>
                  <a:pt x="1252" y="8770"/>
                  <a:pt x="1262" y="8775"/>
                </a:cubicBezTo>
                <a:close/>
                <a:moveTo>
                  <a:pt x="1271" y="9687"/>
                </a:moveTo>
                <a:cubicBezTo>
                  <a:pt x="1284" y="9684"/>
                  <a:pt x="1297" y="9681"/>
                  <a:pt x="1309" y="9678"/>
                </a:cubicBezTo>
                <a:cubicBezTo>
                  <a:pt x="1265" y="9591"/>
                  <a:pt x="1197" y="9660"/>
                  <a:pt x="1271" y="9687"/>
                </a:cubicBezTo>
                <a:close/>
                <a:moveTo>
                  <a:pt x="1274" y="9761"/>
                </a:moveTo>
                <a:cubicBezTo>
                  <a:pt x="1292" y="9729"/>
                  <a:pt x="1258" y="9700"/>
                  <a:pt x="1226" y="9711"/>
                </a:cubicBezTo>
                <a:cubicBezTo>
                  <a:pt x="1236" y="9733"/>
                  <a:pt x="1252" y="9750"/>
                  <a:pt x="1274" y="9761"/>
                </a:cubicBezTo>
                <a:close/>
                <a:moveTo>
                  <a:pt x="1286" y="9904"/>
                </a:moveTo>
                <a:cubicBezTo>
                  <a:pt x="1304" y="9901"/>
                  <a:pt x="1323" y="9900"/>
                  <a:pt x="1342" y="9898"/>
                </a:cubicBezTo>
                <a:cubicBezTo>
                  <a:pt x="1324" y="9863"/>
                  <a:pt x="1256" y="9847"/>
                  <a:pt x="1223" y="9865"/>
                </a:cubicBezTo>
                <a:cubicBezTo>
                  <a:pt x="1241" y="9883"/>
                  <a:pt x="1262" y="9896"/>
                  <a:pt x="1286" y="9904"/>
                </a:cubicBezTo>
                <a:close/>
                <a:moveTo>
                  <a:pt x="1259" y="9776"/>
                </a:moveTo>
                <a:cubicBezTo>
                  <a:pt x="1234" y="9789"/>
                  <a:pt x="1205" y="9791"/>
                  <a:pt x="1179" y="9803"/>
                </a:cubicBezTo>
                <a:cubicBezTo>
                  <a:pt x="1186" y="9862"/>
                  <a:pt x="1303" y="9860"/>
                  <a:pt x="1345" y="9853"/>
                </a:cubicBezTo>
                <a:cubicBezTo>
                  <a:pt x="1339" y="9814"/>
                  <a:pt x="1300" y="9776"/>
                  <a:pt x="1259" y="9776"/>
                </a:cubicBezTo>
                <a:close/>
                <a:moveTo>
                  <a:pt x="1217" y="10049"/>
                </a:moveTo>
                <a:cubicBezTo>
                  <a:pt x="1258" y="10029"/>
                  <a:pt x="1270" y="9946"/>
                  <a:pt x="1211" y="9942"/>
                </a:cubicBezTo>
                <a:cubicBezTo>
                  <a:pt x="1147" y="9939"/>
                  <a:pt x="1210" y="10025"/>
                  <a:pt x="1217" y="10049"/>
                </a:cubicBezTo>
                <a:close/>
                <a:moveTo>
                  <a:pt x="1202" y="9728"/>
                </a:moveTo>
                <a:cubicBezTo>
                  <a:pt x="1206" y="9718"/>
                  <a:pt x="1206" y="9707"/>
                  <a:pt x="1202" y="9696"/>
                </a:cubicBezTo>
                <a:cubicBezTo>
                  <a:pt x="1191" y="9702"/>
                  <a:pt x="1181" y="9710"/>
                  <a:pt x="1173" y="9720"/>
                </a:cubicBezTo>
                <a:cubicBezTo>
                  <a:pt x="1183" y="9723"/>
                  <a:pt x="1192" y="9725"/>
                  <a:pt x="1202" y="9728"/>
                </a:cubicBezTo>
                <a:close/>
                <a:moveTo>
                  <a:pt x="1194" y="9589"/>
                </a:moveTo>
                <a:cubicBezTo>
                  <a:pt x="1210" y="9570"/>
                  <a:pt x="1203" y="9560"/>
                  <a:pt x="1173" y="9559"/>
                </a:cubicBezTo>
                <a:cubicBezTo>
                  <a:pt x="1180" y="9569"/>
                  <a:pt x="1187" y="9579"/>
                  <a:pt x="1194" y="9589"/>
                </a:cubicBezTo>
                <a:close/>
                <a:moveTo>
                  <a:pt x="1209" y="9473"/>
                </a:moveTo>
                <a:cubicBezTo>
                  <a:pt x="1221" y="9440"/>
                  <a:pt x="1185" y="9417"/>
                  <a:pt x="1158" y="9414"/>
                </a:cubicBezTo>
                <a:cubicBezTo>
                  <a:pt x="1172" y="9436"/>
                  <a:pt x="1189" y="9456"/>
                  <a:pt x="1209" y="9473"/>
                </a:cubicBezTo>
                <a:close/>
                <a:moveTo>
                  <a:pt x="1182" y="9915"/>
                </a:moveTo>
                <a:cubicBezTo>
                  <a:pt x="1189" y="9886"/>
                  <a:pt x="1179" y="9882"/>
                  <a:pt x="1152" y="9904"/>
                </a:cubicBezTo>
                <a:cubicBezTo>
                  <a:pt x="1162" y="9908"/>
                  <a:pt x="1172" y="9911"/>
                  <a:pt x="1182" y="9915"/>
                </a:cubicBezTo>
                <a:close/>
                <a:moveTo>
                  <a:pt x="1182" y="9544"/>
                </a:moveTo>
                <a:cubicBezTo>
                  <a:pt x="1185" y="9513"/>
                  <a:pt x="1174" y="9511"/>
                  <a:pt x="1149" y="9539"/>
                </a:cubicBezTo>
                <a:cubicBezTo>
                  <a:pt x="1160" y="9541"/>
                  <a:pt x="1171" y="9542"/>
                  <a:pt x="1182" y="9544"/>
                </a:cubicBezTo>
                <a:close/>
                <a:moveTo>
                  <a:pt x="1185" y="9883"/>
                </a:moveTo>
                <a:cubicBezTo>
                  <a:pt x="1191" y="9857"/>
                  <a:pt x="1168" y="9838"/>
                  <a:pt x="1146" y="9832"/>
                </a:cubicBezTo>
                <a:cubicBezTo>
                  <a:pt x="1146" y="9856"/>
                  <a:pt x="1162" y="9876"/>
                  <a:pt x="1185" y="9883"/>
                </a:cubicBezTo>
                <a:close/>
                <a:moveTo>
                  <a:pt x="1134" y="9776"/>
                </a:moveTo>
                <a:cubicBezTo>
                  <a:pt x="1171" y="9791"/>
                  <a:pt x="1216" y="9769"/>
                  <a:pt x="1250" y="9758"/>
                </a:cubicBezTo>
                <a:cubicBezTo>
                  <a:pt x="1212" y="9727"/>
                  <a:pt x="1158" y="9730"/>
                  <a:pt x="1134" y="9776"/>
                </a:cubicBezTo>
                <a:close/>
                <a:moveTo>
                  <a:pt x="1158" y="9497"/>
                </a:moveTo>
                <a:cubicBezTo>
                  <a:pt x="1152" y="9479"/>
                  <a:pt x="1140" y="9467"/>
                  <a:pt x="1122" y="9461"/>
                </a:cubicBezTo>
                <a:cubicBezTo>
                  <a:pt x="1121" y="9485"/>
                  <a:pt x="1134" y="9498"/>
                  <a:pt x="1158" y="9497"/>
                </a:cubicBezTo>
                <a:close/>
                <a:moveTo>
                  <a:pt x="1158" y="9621"/>
                </a:moveTo>
                <a:cubicBezTo>
                  <a:pt x="1162" y="9613"/>
                  <a:pt x="1166" y="9604"/>
                  <a:pt x="1170" y="9595"/>
                </a:cubicBezTo>
                <a:cubicBezTo>
                  <a:pt x="1149" y="9588"/>
                  <a:pt x="1129" y="9583"/>
                  <a:pt x="1107" y="9580"/>
                </a:cubicBezTo>
                <a:cubicBezTo>
                  <a:pt x="1116" y="9601"/>
                  <a:pt x="1135" y="9617"/>
                  <a:pt x="1158" y="9621"/>
                </a:cubicBezTo>
                <a:close/>
                <a:moveTo>
                  <a:pt x="1134" y="9420"/>
                </a:moveTo>
                <a:cubicBezTo>
                  <a:pt x="1127" y="9411"/>
                  <a:pt x="1117" y="9408"/>
                  <a:pt x="1105" y="9411"/>
                </a:cubicBezTo>
                <a:cubicBezTo>
                  <a:pt x="1114" y="9414"/>
                  <a:pt x="1124" y="9417"/>
                  <a:pt x="1134" y="9420"/>
                </a:cubicBezTo>
                <a:close/>
                <a:moveTo>
                  <a:pt x="1137" y="9542"/>
                </a:moveTo>
                <a:cubicBezTo>
                  <a:pt x="1139" y="9528"/>
                  <a:pt x="1143" y="9515"/>
                  <a:pt x="1149" y="9503"/>
                </a:cubicBezTo>
                <a:cubicBezTo>
                  <a:pt x="1128" y="9494"/>
                  <a:pt x="1106" y="9492"/>
                  <a:pt x="1084" y="9497"/>
                </a:cubicBezTo>
                <a:cubicBezTo>
                  <a:pt x="1096" y="9518"/>
                  <a:pt x="1114" y="9533"/>
                  <a:pt x="1137" y="9542"/>
                </a:cubicBezTo>
                <a:close/>
                <a:moveTo>
                  <a:pt x="1134" y="9711"/>
                </a:moveTo>
                <a:cubicBezTo>
                  <a:pt x="1166" y="9698"/>
                  <a:pt x="1190" y="9667"/>
                  <a:pt x="1226" y="9666"/>
                </a:cubicBezTo>
                <a:cubicBezTo>
                  <a:pt x="1197" y="9639"/>
                  <a:pt x="1148" y="9627"/>
                  <a:pt x="1110" y="9639"/>
                </a:cubicBezTo>
                <a:cubicBezTo>
                  <a:pt x="1045" y="9659"/>
                  <a:pt x="1092" y="9699"/>
                  <a:pt x="1134" y="9711"/>
                </a:cubicBezTo>
                <a:close/>
                <a:moveTo>
                  <a:pt x="1125" y="9072"/>
                </a:moveTo>
                <a:cubicBezTo>
                  <a:pt x="1108" y="9057"/>
                  <a:pt x="1089" y="9051"/>
                  <a:pt x="1066" y="9055"/>
                </a:cubicBezTo>
                <a:cubicBezTo>
                  <a:pt x="1086" y="9060"/>
                  <a:pt x="1105" y="9066"/>
                  <a:pt x="1125" y="9072"/>
                </a:cubicBezTo>
                <a:close/>
                <a:moveTo>
                  <a:pt x="1078" y="8674"/>
                </a:moveTo>
                <a:cubicBezTo>
                  <a:pt x="1079" y="8657"/>
                  <a:pt x="1071" y="8647"/>
                  <a:pt x="1054" y="8642"/>
                </a:cubicBezTo>
                <a:cubicBezTo>
                  <a:pt x="1062" y="8653"/>
                  <a:pt x="1070" y="8663"/>
                  <a:pt x="1078" y="8674"/>
                </a:cubicBezTo>
                <a:close/>
                <a:moveTo>
                  <a:pt x="1107" y="9728"/>
                </a:moveTo>
                <a:cubicBezTo>
                  <a:pt x="1114" y="9696"/>
                  <a:pt x="1076" y="9682"/>
                  <a:pt x="1051" y="9684"/>
                </a:cubicBezTo>
                <a:cubicBezTo>
                  <a:pt x="1065" y="9705"/>
                  <a:pt x="1084" y="9720"/>
                  <a:pt x="1107" y="9728"/>
                </a:cubicBezTo>
                <a:close/>
                <a:moveTo>
                  <a:pt x="1087" y="9405"/>
                </a:moveTo>
                <a:cubicBezTo>
                  <a:pt x="1084" y="9383"/>
                  <a:pt x="1094" y="9362"/>
                  <a:pt x="1119" y="9360"/>
                </a:cubicBezTo>
                <a:cubicBezTo>
                  <a:pt x="1086" y="9371"/>
                  <a:pt x="1050" y="9353"/>
                  <a:pt x="1024" y="9384"/>
                </a:cubicBezTo>
                <a:cubicBezTo>
                  <a:pt x="1047" y="9386"/>
                  <a:pt x="1068" y="9393"/>
                  <a:pt x="1087" y="9405"/>
                </a:cubicBezTo>
                <a:close/>
                <a:moveTo>
                  <a:pt x="1051" y="9532"/>
                </a:moveTo>
                <a:cubicBezTo>
                  <a:pt x="1043" y="9525"/>
                  <a:pt x="1033" y="9523"/>
                  <a:pt x="1021" y="9527"/>
                </a:cubicBezTo>
                <a:cubicBezTo>
                  <a:pt x="1031" y="9529"/>
                  <a:pt x="1041" y="9530"/>
                  <a:pt x="1051" y="9532"/>
                </a:cubicBezTo>
                <a:close/>
                <a:moveTo>
                  <a:pt x="1048" y="9473"/>
                </a:moveTo>
                <a:cubicBezTo>
                  <a:pt x="1039" y="9470"/>
                  <a:pt x="1029" y="9469"/>
                  <a:pt x="1018" y="9470"/>
                </a:cubicBezTo>
                <a:cubicBezTo>
                  <a:pt x="1028" y="9471"/>
                  <a:pt x="1038" y="9472"/>
                  <a:pt x="1048" y="9473"/>
                </a:cubicBezTo>
                <a:close/>
                <a:moveTo>
                  <a:pt x="1057" y="9619"/>
                </a:moveTo>
                <a:cubicBezTo>
                  <a:pt x="1071" y="9604"/>
                  <a:pt x="1075" y="9587"/>
                  <a:pt x="1069" y="9568"/>
                </a:cubicBezTo>
                <a:cubicBezTo>
                  <a:pt x="1051" y="9588"/>
                  <a:pt x="1031" y="9593"/>
                  <a:pt x="1006" y="9583"/>
                </a:cubicBezTo>
                <a:cubicBezTo>
                  <a:pt x="1015" y="9604"/>
                  <a:pt x="1033" y="9620"/>
                  <a:pt x="1057" y="9619"/>
                </a:cubicBezTo>
                <a:close/>
                <a:moveTo>
                  <a:pt x="1060" y="9672"/>
                </a:moveTo>
                <a:cubicBezTo>
                  <a:pt x="1047" y="9642"/>
                  <a:pt x="1017" y="9644"/>
                  <a:pt x="997" y="9666"/>
                </a:cubicBezTo>
                <a:cubicBezTo>
                  <a:pt x="1018" y="9668"/>
                  <a:pt x="1039" y="9670"/>
                  <a:pt x="1060" y="9672"/>
                </a:cubicBezTo>
                <a:close/>
                <a:moveTo>
                  <a:pt x="1054" y="8918"/>
                </a:moveTo>
                <a:cubicBezTo>
                  <a:pt x="1047" y="8890"/>
                  <a:pt x="1020" y="8873"/>
                  <a:pt x="992" y="8882"/>
                </a:cubicBezTo>
                <a:cubicBezTo>
                  <a:pt x="1015" y="8890"/>
                  <a:pt x="1036" y="8902"/>
                  <a:pt x="1054" y="8918"/>
                </a:cubicBezTo>
                <a:close/>
                <a:moveTo>
                  <a:pt x="1013" y="8948"/>
                </a:moveTo>
                <a:cubicBezTo>
                  <a:pt x="1018" y="8923"/>
                  <a:pt x="1009" y="8921"/>
                  <a:pt x="986" y="8942"/>
                </a:cubicBezTo>
                <a:cubicBezTo>
                  <a:pt x="966" y="8920"/>
                  <a:pt x="961" y="8903"/>
                  <a:pt x="997" y="8903"/>
                </a:cubicBezTo>
                <a:cubicBezTo>
                  <a:pt x="930" y="8863"/>
                  <a:pt x="1000" y="8840"/>
                  <a:pt x="1033" y="8814"/>
                </a:cubicBezTo>
                <a:cubicBezTo>
                  <a:pt x="990" y="8771"/>
                  <a:pt x="949" y="8721"/>
                  <a:pt x="929" y="8663"/>
                </a:cubicBezTo>
                <a:cubicBezTo>
                  <a:pt x="900" y="8640"/>
                  <a:pt x="893" y="8657"/>
                  <a:pt x="878" y="8680"/>
                </a:cubicBezTo>
                <a:cubicBezTo>
                  <a:pt x="860" y="8708"/>
                  <a:pt x="801" y="8648"/>
                  <a:pt x="778" y="8648"/>
                </a:cubicBezTo>
                <a:cubicBezTo>
                  <a:pt x="829" y="8700"/>
                  <a:pt x="783" y="8771"/>
                  <a:pt x="809" y="8814"/>
                </a:cubicBezTo>
                <a:cubicBezTo>
                  <a:pt x="854" y="8885"/>
                  <a:pt x="847" y="8991"/>
                  <a:pt x="882" y="9063"/>
                </a:cubicBezTo>
                <a:cubicBezTo>
                  <a:pt x="903" y="9106"/>
                  <a:pt x="814" y="9156"/>
                  <a:pt x="962" y="9196"/>
                </a:cubicBezTo>
                <a:cubicBezTo>
                  <a:pt x="989" y="9203"/>
                  <a:pt x="1016" y="9211"/>
                  <a:pt x="1043" y="9215"/>
                </a:cubicBezTo>
                <a:cubicBezTo>
                  <a:pt x="1099" y="9222"/>
                  <a:pt x="1052" y="9140"/>
                  <a:pt x="1048" y="9123"/>
                </a:cubicBezTo>
                <a:cubicBezTo>
                  <a:pt x="1134" y="9113"/>
                  <a:pt x="1048" y="9053"/>
                  <a:pt x="1021" y="9028"/>
                </a:cubicBezTo>
                <a:cubicBezTo>
                  <a:pt x="1041" y="9031"/>
                  <a:pt x="1061" y="9031"/>
                  <a:pt x="1081" y="9028"/>
                </a:cubicBezTo>
                <a:cubicBezTo>
                  <a:pt x="1075" y="9016"/>
                  <a:pt x="1019" y="8977"/>
                  <a:pt x="989" y="8945"/>
                </a:cubicBezTo>
                <a:lnTo>
                  <a:pt x="1013" y="8948"/>
                </a:lnTo>
                <a:close/>
                <a:moveTo>
                  <a:pt x="968" y="9666"/>
                </a:moveTo>
                <a:cubicBezTo>
                  <a:pt x="965" y="9648"/>
                  <a:pt x="965" y="9642"/>
                  <a:pt x="944" y="9636"/>
                </a:cubicBezTo>
                <a:cubicBezTo>
                  <a:pt x="952" y="9646"/>
                  <a:pt x="960" y="9656"/>
                  <a:pt x="968" y="9666"/>
                </a:cubicBezTo>
                <a:close/>
                <a:moveTo>
                  <a:pt x="917" y="9752"/>
                </a:moveTo>
                <a:cubicBezTo>
                  <a:pt x="927" y="9728"/>
                  <a:pt x="913" y="9714"/>
                  <a:pt x="888" y="9723"/>
                </a:cubicBezTo>
                <a:cubicBezTo>
                  <a:pt x="897" y="9733"/>
                  <a:pt x="907" y="9743"/>
                  <a:pt x="917" y="9752"/>
                </a:cubicBezTo>
                <a:close/>
                <a:moveTo>
                  <a:pt x="819" y="9301"/>
                </a:moveTo>
                <a:cubicBezTo>
                  <a:pt x="830" y="9294"/>
                  <a:pt x="840" y="9286"/>
                  <a:pt x="849" y="9277"/>
                </a:cubicBezTo>
                <a:cubicBezTo>
                  <a:pt x="830" y="9264"/>
                  <a:pt x="810" y="9264"/>
                  <a:pt x="790" y="9277"/>
                </a:cubicBezTo>
                <a:cubicBezTo>
                  <a:pt x="800" y="9285"/>
                  <a:pt x="809" y="9293"/>
                  <a:pt x="819" y="9301"/>
                </a:cubicBezTo>
                <a:close/>
                <a:moveTo>
                  <a:pt x="1164" y="9580"/>
                </a:moveTo>
                <a:cubicBezTo>
                  <a:pt x="1182" y="9553"/>
                  <a:pt x="1146" y="9551"/>
                  <a:pt x="1131" y="9565"/>
                </a:cubicBezTo>
                <a:cubicBezTo>
                  <a:pt x="1142" y="9570"/>
                  <a:pt x="1153" y="9575"/>
                  <a:pt x="1164" y="9580"/>
                </a:cubicBezTo>
                <a:close/>
                <a:moveTo>
                  <a:pt x="1036" y="9461"/>
                </a:moveTo>
                <a:cubicBezTo>
                  <a:pt x="1021" y="9455"/>
                  <a:pt x="1024" y="9445"/>
                  <a:pt x="1004" y="9455"/>
                </a:cubicBezTo>
                <a:cubicBezTo>
                  <a:pt x="1014" y="9457"/>
                  <a:pt x="1025" y="9459"/>
                  <a:pt x="1036" y="9461"/>
                </a:cubicBezTo>
                <a:close/>
                <a:moveTo>
                  <a:pt x="1470" y="10138"/>
                </a:moveTo>
                <a:cubicBezTo>
                  <a:pt x="1462" y="10119"/>
                  <a:pt x="1448" y="10108"/>
                  <a:pt x="1428" y="10103"/>
                </a:cubicBezTo>
                <a:cubicBezTo>
                  <a:pt x="1431" y="10126"/>
                  <a:pt x="1446" y="10139"/>
                  <a:pt x="1470" y="10138"/>
                </a:cubicBezTo>
                <a:close/>
                <a:moveTo>
                  <a:pt x="1472" y="10200"/>
                </a:moveTo>
                <a:cubicBezTo>
                  <a:pt x="1486" y="10157"/>
                  <a:pt x="1448" y="10119"/>
                  <a:pt x="1410" y="10156"/>
                </a:cubicBezTo>
                <a:cubicBezTo>
                  <a:pt x="1434" y="10166"/>
                  <a:pt x="1455" y="10181"/>
                  <a:pt x="1472" y="10200"/>
                </a:cubicBezTo>
                <a:close/>
                <a:moveTo>
                  <a:pt x="1419" y="10533"/>
                </a:moveTo>
                <a:cubicBezTo>
                  <a:pt x="1434" y="10525"/>
                  <a:pt x="1441" y="10512"/>
                  <a:pt x="1440" y="10494"/>
                </a:cubicBezTo>
                <a:cubicBezTo>
                  <a:pt x="1406" y="10491"/>
                  <a:pt x="1399" y="10504"/>
                  <a:pt x="1419" y="10533"/>
                </a:cubicBezTo>
                <a:close/>
                <a:moveTo>
                  <a:pt x="1434" y="9832"/>
                </a:moveTo>
                <a:cubicBezTo>
                  <a:pt x="1428" y="9820"/>
                  <a:pt x="1419" y="9810"/>
                  <a:pt x="1407" y="9802"/>
                </a:cubicBezTo>
                <a:cubicBezTo>
                  <a:pt x="1416" y="9812"/>
                  <a:pt x="1425" y="9822"/>
                  <a:pt x="1434" y="9832"/>
                </a:cubicBezTo>
                <a:close/>
                <a:moveTo>
                  <a:pt x="1413" y="10046"/>
                </a:moveTo>
                <a:cubicBezTo>
                  <a:pt x="1410" y="10031"/>
                  <a:pt x="1401" y="10020"/>
                  <a:pt x="1387" y="10013"/>
                </a:cubicBezTo>
                <a:cubicBezTo>
                  <a:pt x="1396" y="10024"/>
                  <a:pt x="1404" y="10035"/>
                  <a:pt x="1413" y="10046"/>
                </a:cubicBezTo>
                <a:close/>
                <a:moveTo>
                  <a:pt x="1404" y="10123"/>
                </a:moveTo>
                <a:cubicBezTo>
                  <a:pt x="1413" y="10105"/>
                  <a:pt x="1427" y="10092"/>
                  <a:pt x="1446" y="10085"/>
                </a:cubicBezTo>
                <a:cubicBezTo>
                  <a:pt x="1415" y="10048"/>
                  <a:pt x="1366" y="10091"/>
                  <a:pt x="1404" y="10123"/>
                </a:cubicBezTo>
                <a:close/>
                <a:moveTo>
                  <a:pt x="1360" y="10099"/>
                </a:moveTo>
                <a:cubicBezTo>
                  <a:pt x="1365" y="10073"/>
                  <a:pt x="1367" y="10031"/>
                  <a:pt x="1327" y="10037"/>
                </a:cubicBezTo>
                <a:cubicBezTo>
                  <a:pt x="1332" y="10061"/>
                  <a:pt x="1343" y="10082"/>
                  <a:pt x="1360" y="10099"/>
                </a:cubicBezTo>
                <a:close/>
                <a:moveTo>
                  <a:pt x="1143" y="10034"/>
                </a:moveTo>
                <a:cubicBezTo>
                  <a:pt x="1153" y="10036"/>
                  <a:pt x="1163" y="10038"/>
                  <a:pt x="1173" y="10040"/>
                </a:cubicBezTo>
                <a:cubicBezTo>
                  <a:pt x="1174" y="10020"/>
                  <a:pt x="1172" y="10000"/>
                  <a:pt x="1167" y="9981"/>
                </a:cubicBezTo>
                <a:cubicBezTo>
                  <a:pt x="1140" y="9988"/>
                  <a:pt x="1128" y="10009"/>
                  <a:pt x="1143" y="10034"/>
                </a:cubicBezTo>
                <a:close/>
                <a:moveTo>
                  <a:pt x="1125" y="10025"/>
                </a:moveTo>
                <a:cubicBezTo>
                  <a:pt x="1115" y="10018"/>
                  <a:pt x="1105" y="10013"/>
                  <a:pt x="1093" y="10010"/>
                </a:cubicBezTo>
                <a:cubicBezTo>
                  <a:pt x="1103" y="10015"/>
                  <a:pt x="1114" y="10020"/>
                  <a:pt x="1125" y="10025"/>
                </a:cubicBezTo>
                <a:close/>
                <a:moveTo>
                  <a:pt x="1808" y="10863"/>
                </a:moveTo>
                <a:cubicBezTo>
                  <a:pt x="1799" y="10856"/>
                  <a:pt x="1789" y="10851"/>
                  <a:pt x="1778" y="10848"/>
                </a:cubicBezTo>
                <a:cubicBezTo>
                  <a:pt x="1788" y="10853"/>
                  <a:pt x="1798" y="10858"/>
                  <a:pt x="1808" y="10863"/>
                </a:cubicBezTo>
                <a:close/>
                <a:moveTo>
                  <a:pt x="1808" y="11385"/>
                </a:moveTo>
                <a:cubicBezTo>
                  <a:pt x="1817" y="11378"/>
                  <a:pt x="1826" y="11371"/>
                  <a:pt x="1835" y="11364"/>
                </a:cubicBezTo>
                <a:cubicBezTo>
                  <a:pt x="1820" y="11344"/>
                  <a:pt x="1799" y="11329"/>
                  <a:pt x="1775" y="11323"/>
                </a:cubicBezTo>
                <a:cubicBezTo>
                  <a:pt x="1784" y="11345"/>
                  <a:pt x="1795" y="11365"/>
                  <a:pt x="1808" y="11385"/>
                </a:cubicBezTo>
                <a:close/>
                <a:moveTo>
                  <a:pt x="1758" y="10830"/>
                </a:moveTo>
                <a:cubicBezTo>
                  <a:pt x="1755" y="10813"/>
                  <a:pt x="1746" y="10804"/>
                  <a:pt x="1728" y="10803"/>
                </a:cubicBezTo>
                <a:cubicBezTo>
                  <a:pt x="1738" y="10812"/>
                  <a:pt x="1748" y="10821"/>
                  <a:pt x="1758" y="10830"/>
                </a:cubicBezTo>
                <a:close/>
                <a:moveTo>
                  <a:pt x="1734" y="10996"/>
                </a:moveTo>
                <a:cubicBezTo>
                  <a:pt x="1722" y="10974"/>
                  <a:pt x="1698" y="10958"/>
                  <a:pt x="1672" y="10964"/>
                </a:cubicBezTo>
                <a:cubicBezTo>
                  <a:pt x="1691" y="10977"/>
                  <a:pt x="1712" y="10987"/>
                  <a:pt x="1734" y="10996"/>
                </a:cubicBezTo>
                <a:close/>
                <a:moveTo>
                  <a:pt x="1672" y="10987"/>
                </a:moveTo>
                <a:cubicBezTo>
                  <a:pt x="1679" y="10958"/>
                  <a:pt x="1635" y="10943"/>
                  <a:pt x="1618" y="10931"/>
                </a:cubicBezTo>
                <a:cubicBezTo>
                  <a:pt x="1600" y="10969"/>
                  <a:pt x="1648" y="10975"/>
                  <a:pt x="1672" y="10987"/>
                </a:cubicBezTo>
                <a:close/>
                <a:moveTo>
                  <a:pt x="1585" y="10818"/>
                </a:moveTo>
                <a:cubicBezTo>
                  <a:pt x="1621" y="10807"/>
                  <a:pt x="1662" y="10816"/>
                  <a:pt x="1689" y="10786"/>
                </a:cubicBezTo>
                <a:cubicBezTo>
                  <a:pt x="1640" y="10760"/>
                  <a:pt x="1590" y="10780"/>
                  <a:pt x="1538" y="10774"/>
                </a:cubicBezTo>
                <a:cubicBezTo>
                  <a:pt x="1542" y="10798"/>
                  <a:pt x="1561" y="10815"/>
                  <a:pt x="1585" y="10818"/>
                </a:cubicBezTo>
                <a:close/>
                <a:moveTo>
                  <a:pt x="1582" y="10943"/>
                </a:moveTo>
                <a:cubicBezTo>
                  <a:pt x="1627" y="10911"/>
                  <a:pt x="1570" y="10879"/>
                  <a:pt x="1538" y="10880"/>
                </a:cubicBezTo>
                <a:cubicBezTo>
                  <a:pt x="1553" y="10901"/>
                  <a:pt x="1568" y="10922"/>
                  <a:pt x="1582" y="10943"/>
                </a:cubicBezTo>
                <a:close/>
                <a:moveTo>
                  <a:pt x="1553" y="11263"/>
                </a:moveTo>
                <a:cubicBezTo>
                  <a:pt x="1546" y="11254"/>
                  <a:pt x="1536" y="11250"/>
                  <a:pt x="1523" y="11251"/>
                </a:cubicBezTo>
                <a:cubicBezTo>
                  <a:pt x="1533" y="11255"/>
                  <a:pt x="1543" y="11259"/>
                  <a:pt x="1553" y="11263"/>
                </a:cubicBezTo>
                <a:close/>
                <a:moveTo>
                  <a:pt x="1609" y="11269"/>
                </a:moveTo>
                <a:cubicBezTo>
                  <a:pt x="1622" y="11218"/>
                  <a:pt x="1536" y="11148"/>
                  <a:pt x="1517" y="11203"/>
                </a:cubicBezTo>
                <a:cubicBezTo>
                  <a:pt x="1509" y="11225"/>
                  <a:pt x="1596" y="11257"/>
                  <a:pt x="1609" y="11269"/>
                </a:cubicBezTo>
                <a:close/>
                <a:moveTo>
                  <a:pt x="1511" y="11082"/>
                </a:moveTo>
                <a:cubicBezTo>
                  <a:pt x="1544" y="11064"/>
                  <a:pt x="1530" y="11049"/>
                  <a:pt x="1496" y="11053"/>
                </a:cubicBezTo>
                <a:cubicBezTo>
                  <a:pt x="1501" y="11063"/>
                  <a:pt x="1506" y="11072"/>
                  <a:pt x="1511" y="11082"/>
                </a:cubicBezTo>
                <a:close/>
                <a:moveTo>
                  <a:pt x="1746" y="11519"/>
                </a:moveTo>
                <a:cubicBezTo>
                  <a:pt x="1773" y="11531"/>
                  <a:pt x="1811" y="11533"/>
                  <a:pt x="1835" y="11519"/>
                </a:cubicBezTo>
                <a:cubicBezTo>
                  <a:pt x="1827" y="11509"/>
                  <a:pt x="1820" y="11500"/>
                  <a:pt x="1811" y="11492"/>
                </a:cubicBezTo>
                <a:cubicBezTo>
                  <a:pt x="1865" y="11530"/>
                  <a:pt x="1843" y="11437"/>
                  <a:pt x="1799" y="11430"/>
                </a:cubicBezTo>
                <a:cubicBezTo>
                  <a:pt x="1880" y="11445"/>
                  <a:pt x="1775" y="11342"/>
                  <a:pt x="1778" y="11424"/>
                </a:cubicBezTo>
                <a:cubicBezTo>
                  <a:pt x="1771" y="11354"/>
                  <a:pt x="1768" y="11254"/>
                  <a:pt x="1711" y="11203"/>
                </a:cubicBezTo>
                <a:cubicBezTo>
                  <a:pt x="1690" y="11184"/>
                  <a:pt x="1703" y="11153"/>
                  <a:pt x="1672" y="11144"/>
                </a:cubicBezTo>
                <a:cubicBezTo>
                  <a:pt x="1651" y="11137"/>
                  <a:pt x="1627" y="11027"/>
                  <a:pt x="1627" y="11106"/>
                </a:cubicBezTo>
                <a:cubicBezTo>
                  <a:pt x="1595" y="10979"/>
                  <a:pt x="1477" y="11147"/>
                  <a:pt x="1565" y="11121"/>
                </a:cubicBezTo>
                <a:cubicBezTo>
                  <a:pt x="1499" y="11145"/>
                  <a:pt x="1561" y="11181"/>
                  <a:pt x="1592" y="11151"/>
                </a:cubicBezTo>
                <a:cubicBezTo>
                  <a:pt x="1570" y="11178"/>
                  <a:pt x="1624" y="11263"/>
                  <a:pt x="1630" y="11293"/>
                </a:cubicBezTo>
                <a:cubicBezTo>
                  <a:pt x="1613" y="11277"/>
                  <a:pt x="1593" y="11264"/>
                  <a:pt x="1571" y="11254"/>
                </a:cubicBezTo>
                <a:cubicBezTo>
                  <a:pt x="1612" y="11338"/>
                  <a:pt x="1498" y="11218"/>
                  <a:pt x="1571" y="11305"/>
                </a:cubicBezTo>
                <a:cubicBezTo>
                  <a:pt x="1553" y="11287"/>
                  <a:pt x="1535" y="11273"/>
                  <a:pt x="1511" y="11278"/>
                </a:cubicBezTo>
                <a:cubicBezTo>
                  <a:pt x="1533" y="11296"/>
                  <a:pt x="1552" y="11316"/>
                  <a:pt x="1571" y="11338"/>
                </a:cubicBezTo>
                <a:cubicBezTo>
                  <a:pt x="1538" y="11318"/>
                  <a:pt x="1516" y="11286"/>
                  <a:pt x="1482" y="11269"/>
                </a:cubicBezTo>
                <a:cubicBezTo>
                  <a:pt x="1476" y="11325"/>
                  <a:pt x="1535" y="11334"/>
                  <a:pt x="1561" y="11372"/>
                </a:cubicBezTo>
                <a:cubicBezTo>
                  <a:pt x="1573" y="11389"/>
                  <a:pt x="1587" y="11409"/>
                  <a:pt x="1604" y="11427"/>
                </a:cubicBezTo>
                <a:cubicBezTo>
                  <a:pt x="1575" y="11404"/>
                  <a:pt x="1536" y="11392"/>
                  <a:pt x="1499" y="11388"/>
                </a:cubicBezTo>
                <a:cubicBezTo>
                  <a:pt x="1507" y="11420"/>
                  <a:pt x="1538" y="11464"/>
                  <a:pt x="1573" y="11430"/>
                </a:cubicBezTo>
                <a:cubicBezTo>
                  <a:pt x="1577" y="11472"/>
                  <a:pt x="1625" y="11461"/>
                  <a:pt x="1648" y="11486"/>
                </a:cubicBezTo>
                <a:cubicBezTo>
                  <a:pt x="1642" y="11472"/>
                  <a:pt x="1635" y="11459"/>
                  <a:pt x="1626" y="11448"/>
                </a:cubicBezTo>
                <a:cubicBezTo>
                  <a:pt x="1645" y="11464"/>
                  <a:pt x="1666" y="11476"/>
                  <a:pt x="1689" y="11477"/>
                </a:cubicBezTo>
                <a:cubicBezTo>
                  <a:pt x="1692" y="11437"/>
                  <a:pt x="1648" y="11422"/>
                  <a:pt x="1645" y="11385"/>
                </a:cubicBezTo>
                <a:cubicBezTo>
                  <a:pt x="1641" y="11348"/>
                  <a:pt x="1681" y="11346"/>
                  <a:pt x="1684" y="11311"/>
                </a:cubicBezTo>
                <a:cubicBezTo>
                  <a:pt x="1718" y="11315"/>
                  <a:pt x="1729" y="11357"/>
                  <a:pt x="1677" y="11346"/>
                </a:cubicBezTo>
                <a:cubicBezTo>
                  <a:pt x="1677" y="11371"/>
                  <a:pt x="1693" y="11388"/>
                  <a:pt x="1716" y="11394"/>
                </a:cubicBezTo>
                <a:cubicBezTo>
                  <a:pt x="1705" y="11400"/>
                  <a:pt x="1694" y="11406"/>
                  <a:pt x="1684" y="11412"/>
                </a:cubicBezTo>
                <a:cubicBezTo>
                  <a:pt x="1693" y="11435"/>
                  <a:pt x="1725" y="11439"/>
                  <a:pt x="1744" y="11450"/>
                </a:cubicBezTo>
                <a:cubicBezTo>
                  <a:pt x="1785" y="11476"/>
                  <a:pt x="1712" y="11505"/>
                  <a:pt x="1778" y="11492"/>
                </a:cubicBezTo>
                <a:cubicBezTo>
                  <a:pt x="1768" y="11501"/>
                  <a:pt x="1757" y="11510"/>
                  <a:pt x="1746" y="11519"/>
                </a:cubicBezTo>
                <a:close/>
                <a:moveTo>
                  <a:pt x="1505" y="11361"/>
                </a:moveTo>
                <a:cubicBezTo>
                  <a:pt x="1497" y="11353"/>
                  <a:pt x="1487" y="11347"/>
                  <a:pt x="1476" y="11343"/>
                </a:cubicBezTo>
                <a:cubicBezTo>
                  <a:pt x="1486" y="11349"/>
                  <a:pt x="1495" y="11355"/>
                  <a:pt x="1505" y="11361"/>
                </a:cubicBezTo>
                <a:close/>
                <a:moveTo>
                  <a:pt x="1609" y="11064"/>
                </a:moveTo>
                <a:cubicBezTo>
                  <a:pt x="1664" y="11052"/>
                  <a:pt x="1508" y="10898"/>
                  <a:pt x="1488" y="10875"/>
                </a:cubicBezTo>
                <a:cubicBezTo>
                  <a:pt x="1491" y="10895"/>
                  <a:pt x="1495" y="10916"/>
                  <a:pt x="1499" y="10937"/>
                </a:cubicBezTo>
                <a:cubicBezTo>
                  <a:pt x="1508" y="10960"/>
                  <a:pt x="1531" y="10972"/>
                  <a:pt x="1538" y="10996"/>
                </a:cubicBezTo>
                <a:cubicBezTo>
                  <a:pt x="1515" y="10942"/>
                  <a:pt x="1452" y="10974"/>
                  <a:pt x="1483" y="11024"/>
                </a:cubicBezTo>
                <a:cubicBezTo>
                  <a:pt x="1506" y="11061"/>
                  <a:pt x="1574" y="11048"/>
                  <a:pt x="1609" y="11064"/>
                </a:cubicBezTo>
                <a:close/>
                <a:moveTo>
                  <a:pt x="1493" y="11115"/>
                </a:moveTo>
                <a:cubicBezTo>
                  <a:pt x="1494" y="11094"/>
                  <a:pt x="1485" y="11080"/>
                  <a:pt x="1467" y="11070"/>
                </a:cubicBezTo>
                <a:cubicBezTo>
                  <a:pt x="1454" y="11095"/>
                  <a:pt x="1469" y="11111"/>
                  <a:pt x="1493" y="11115"/>
                </a:cubicBezTo>
                <a:close/>
                <a:moveTo>
                  <a:pt x="1470" y="10836"/>
                </a:moveTo>
                <a:cubicBezTo>
                  <a:pt x="1462" y="10824"/>
                  <a:pt x="1455" y="10814"/>
                  <a:pt x="1446" y="10803"/>
                </a:cubicBezTo>
                <a:cubicBezTo>
                  <a:pt x="1454" y="10814"/>
                  <a:pt x="1462" y="10825"/>
                  <a:pt x="1470" y="10836"/>
                </a:cubicBezTo>
                <a:close/>
                <a:moveTo>
                  <a:pt x="1496" y="11171"/>
                </a:moveTo>
                <a:cubicBezTo>
                  <a:pt x="1507" y="11167"/>
                  <a:pt x="1518" y="11162"/>
                  <a:pt x="1529" y="11157"/>
                </a:cubicBezTo>
                <a:cubicBezTo>
                  <a:pt x="1512" y="11125"/>
                  <a:pt x="1479" y="11107"/>
                  <a:pt x="1443" y="11109"/>
                </a:cubicBezTo>
                <a:cubicBezTo>
                  <a:pt x="1462" y="11129"/>
                  <a:pt x="1479" y="11150"/>
                  <a:pt x="1496" y="11171"/>
                </a:cubicBezTo>
                <a:close/>
                <a:moveTo>
                  <a:pt x="1455" y="11266"/>
                </a:moveTo>
                <a:cubicBezTo>
                  <a:pt x="1446" y="11227"/>
                  <a:pt x="1518" y="11196"/>
                  <a:pt x="1446" y="11174"/>
                </a:cubicBezTo>
                <a:cubicBezTo>
                  <a:pt x="1451" y="11214"/>
                  <a:pt x="1377" y="11254"/>
                  <a:pt x="1455" y="11266"/>
                </a:cubicBezTo>
                <a:close/>
                <a:moveTo>
                  <a:pt x="1416" y="11204"/>
                </a:moveTo>
                <a:cubicBezTo>
                  <a:pt x="1421" y="11184"/>
                  <a:pt x="1411" y="11180"/>
                  <a:pt x="1387" y="11192"/>
                </a:cubicBezTo>
                <a:cubicBezTo>
                  <a:pt x="1397" y="11196"/>
                  <a:pt x="1406" y="11200"/>
                  <a:pt x="1416" y="11204"/>
                </a:cubicBezTo>
                <a:close/>
                <a:moveTo>
                  <a:pt x="1437" y="10868"/>
                </a:moveTo>
                <a:cubicBezTo>
                  <a:pt x="1427" y="10843"/>
                  <a:pt x="1398" y="10839"/>
                  <a:pt x="1375" y="10842"/>
                </a:cubicBezTo>
                <a:cubicBezTo>
                  <a:pt x="1397" y="10847"/>
                  <a:pt x="1418" y="10856"/>
                  <a:pt x="1437" y="10868"/>
                </a:cubicBezTo>
                <a:close/>
                <a:moveTo>
                  <a:pt x="1496" y="11201"/>
                </a:moveTo>
                <a:cubicBezTo>
                  <a:pt x="1493" y="11151"/>
                  <a:pt x="1400" y="11106"/>
                  <a:pt x="1360" y="11133"/>
                </a:cubicBezTo>
                <a:cubicBezTo>
                  <a:pt x="1371" y="11194"/>
                  <a:pt x="1468" y="11149"/>
                  <a:pt x="1496" y="11201"/>
                </a:cubicBezTo>
                <a:close/>
                <a:moveTo>
                  <a:pt x="1461" y="10979"/>
                </a:moveTo>
                <a:cubicBezTo>
                  <a:pt x="1554" y="10909"/>
                  <a:pt x="1417" y="10856"/>
                  <a:pt x="1354" y="10866"/>
                </a:cubicBezTo>
                <a:cubicBezTo>
                  <a:pt x="1382" y="10910"/>
                  <a:pt x="1419" y="10948"/>
                  <a:pt x="1461" y="10979"/>
                </a:cubicBezTo>
                <a:close/>
                <a:moveTo>
                  <a:pt x="1440" y="10848"/>
                </a:moveTo>
                <a:cubicBezTo>
                  <a:pt x="1450" y="10815"/>
                  <a:pt x="1437" y="10779"/>
                  <a:pt x="1407" y="10762"/>
                </a:cubicBezTo>
                <a:cubicBezTo>
                  <a:pt x="1394" y="10781"/>
                  <a:pt x="1394" y="10801"/>
                  <a:pt x="1407" y="10821"/>
                </a:cubicBezTo>
                <a:cubicBezTo>
                  <a:pt x="1386" y="10802"/>
                  <a:pt x="1334" y="10793"/>
                  <a:pt x="1345" y="10839"/>
                </a:cubicBezTo>
                <a:cubicBezTo>
                  <a:pt x="1376" y="10808"/>
                  <a:pt x="1407" y="10842"/>
                  <a:pt x="1440" y="10848"/>
                </a:cubicBezTo>
                <a:close/>
                <a:moveTo>
                  <a:pt x="1366" y="10750"/>
                </a:moveTo>
                <a:cubicBezTo>
                  <a:pt x="1378" y="10720"/>
                  <a:pt x="1368" y="10712"/>
                  <a:pt x="1336" y="10726"/>
                </a:cubicBezTo>
                <a:cubicBezTo>
                  <a:pt x="1346" y="10734"/>
                  <a:pt x="1356" y="10742"/>
                  <a:pt x="1366" y="10750"/>
                </a:cubicBezTo>
                <a:close/>
                <a:moveTo>
                  <a:pt x="1354" y="11100"/>
                </a:moveTo>
                <a:cubicBezTo>
                  <a:pt x="1380" y="11094"/>
                  <a:pt x="1403" y="11077"/>
                  <a:pt x="1422" y="11058"/>
                </a:cubicBezTo>
                <a:cubicBezTo>
                  <a:pt x="1387" y="11047"/>
                  <a:pt x="1363" y="11086"/>
                  <a:pt x="1327" y="11070"/>
                </a:cubicBezTo>
                <a:cubicBezTo>
                  <a:pt x="1335" y="11081"/>
                  <a:pt x="1344" y="11091"/>
                  <a:pt x="1354" y="11100"/>
                </a:cubicBezTo>
                <a:close/>
                <a:moveTo>
                  <a:pt x="1339" y="11064"/>
                </a:moveTo>
                <a:cubicBezTo>
                  <a:pt x="1380" y="11073"/>
                  <a:pt x="1406" y="11042"/>
                  <a:pt x="1384" y="11005"/>
                </a:cubicBezTo>
                <a:cubicBezTo>
                  <a:pt x="1357" y="10959"/>
                  <a:pt x="1331" y="10992"/>
                  <a:pt x="1294" y="11002"/>
                </a:cubicBezTo>
                <a:cubicBezTo>
                  <a:pt x="1302" y="11038"/>
                  <a:pt x="1339" y="11041"/>
                  <a:pt x="1368" y="11049"/>
                </a:cubicBezTo>
                <a:cubicBezTo>
                  <a:pt x="1359" y="11054"/>
                  <a:pt x="1349" y="11059"/>
                  <a:pt x="1339" y="11064"/>
                </a:cubicBezTo>
                <a:close/>
                <a:moveTo>
                  <a:pt x="1324" y="10767"/>
                </a:moveTo>
                <a:cubicBezTo>
                  <a:pt x="1334" y="10748"/>
                  <a:pt x="1330" y="10733"/>
                  <a:pt x="1312" y="10720"/>
                </a:cubicBezTo>
                <a:cubicBezTo>
                  <a:pt x="1303" y="10728"/>
                  <a:pt x="1296" y="10738"/>
                  <a:pt x="1291" y="10750"/>
                </a:cubicBezTo>
                <a:cubicBezTo>
                  <a:pt x="1302" y="10756"/>
                  <a:pt x="1313" y="10761"/>
                  <a:pt x="1324" y="10767"/>
                </a:cubicBezTo>
                <a:close/>
                <a:moveTo>
                  <a:pt x="1452" y="11067"/>
                </a:moveTo>
                <a:cubicBezTo>
                  <a:pt x="1505" y="11012"/>
                  <a:pt x="1320" y="10818"/>
                  <a:pt x="1250" y="10856"/>
                </a:cubicBezTo>
                <a:cubicBezTo>
                  <a:pt x="1262" y="10874"/>
                  <a:pt x="1307" y="10895"/>
                  <a:pt x="1310" y="10915"/>
                </a:cubicBezTo>
                <a:cubicBezTo>
                  <a:pt x="1316" y="10949"/>
                  <a:pt x="1358" y="10943"/>
                  <a:pt x="1306" y="10964"/>
                </a:cubicBezTo>
                <a:cubicBezTo>
                  <a:pt x="1334" y="10975"/>
                  <a:pt x="1366" y="10941"/>
                  <a:pt x="1379" y="10973"/>
                </a:cubicBezTo>
                <a:cubicBezTo>
                  <a:pt x="1391" y="11003"/>
                  <a:pt x="1422" y="11052"/>
                  <a:pt x="1452" y="11067"/>
                </a:cubicBezTo>
                <a:close/>
                <a:moveTo>
                  <a:pt x="2268" y="11991"/>
                </a:moveTo>
                <a:cubicBezTo>
                  <a:pt x="2269" y="11967"/>
                  <a:pt x="2256" y="11953"/>
                  <a:pt x="2233" y="11952"/>
                </a:cubicBezTo>
                <a:cubicBezTo>
                  <a:pt x="2232" y="11976"/>
                  <a:pt x="2245" y="11990"/>
                  <a:pt x="2268" y="11991"/>
                </a:cubicBezTo>
                <a:close/>
                <a:moveTo>
                  <a:pt x="2191" y="11991"/>
                </a:moveTo>
                <a:cubicBezTo>
                  <a:pt x="2200" y="11985"/>
                  <a:pt x="2209" y="11979"/>
                  <a:pt x="2218" y="11973"/>
                </a:cubicBezTo>
                <a:cubicBezTo>
                  <a:pt x="2207" y="11946"/>
                  <a:pt x="2185" y="11939"/>
                  <a:pt x="2164" y="11961"/>
                </a:cubicBezTo>
                <a:cubicBezTo>
                  <a:pt x="2172" y="11972"/>
                  <a:pt x="2181" y="11982"/>
                  <a:pt x="2191" y="11991"/>
                </a:cubicBezTo>
                <a:close/>
                <a:moveTo>
                  <a:pt x="2188" y="12018"/>
                </a:moveTo>
                <a:cubicBezTo>
                  <a:pt x="2186" y="11988"/>
                  <a:pt x="2162" y="11966"/>
                  <a:pt x="2132" y="11973"/>
                </a:cubicBezTo>
                <a:cubicBezTo>
                  <a:pt x="2145" y="11993"/>
                  <a:pt x="2165" y="12010"/>
                  <a:pt x="2188" y="12018"/>
                </a:cubicBezTo>
                <a:close/>
                <a:moveTo>
                  <a:pt x="2108" y="11937"/>
                </a:moveTo>
                <a:cubicBezTo>
                  <a:pt x="2115" y="11935"/>
                  <a:pt x="2122" y="11933"/>
                  <a:pt x="2129" y="11931"/>
                </a:cubicBezTo>
                <a:cubicBezTo>
                  <a:pt x="2104" y="11901"/>
                  <a:pt x="2082" y="11868"/>
                  <a:pt x="2048" y="11845"/>
                </a:cubicBezTo>
                <a:cubicBezTo>
                  <a:pt x="2067" y="11877"/>
                  <a:pt x="2086" y="11908"/>
                  <a:pt x="2108" y="11937"/>
                </a:cubicBezTo>
                <a:close/>
                <a:moveTo>
                  <a:pt x="2067" y="11934"/>
                </a:moveTo>
                <a:cubicBezTo>
                  <a:pt x="2072" y="11901"/>
                  <a:pt x="2030" y="11899"/>
                  <a:pt x="2019" y="11872"/>
                </a:cubicBezTo>
                <a:cubicBezTo>
                  <a:pt x="1990" y="11909"/>
                  <a:pt x="2042" y="11923"/>
                  <a:pt x="2067" y="11934"/>
                </a:cubicBezTo>
                <a:close/>
                <a:moveTo>
                  <a:pt x="1962" y="12026"/>
                </a:moveTo>
                <a:cubicBezTo>
                  <a:pt x="1997" y="12017"/>
                  <a:pt x="2015" y="11980"/>
                  <a:pt x="2025" y="12018"/>
                </a:cubicBezTo>
                <a:cubicBezTo>
                  <a:pt x="2023" y="12005"/>
                  <a:pt x="2023" y="11992"/>
                  <a:pt x="2025" y="11979"/>
                </a:cubicBezTo>
                <a:cubicBezTo>
                  <a:pt x="2036" y="11985"/>
                  <a:pt x="2047" y="11992"/>
                  <a:pt x="2058" y="11999"/>
                </a:cubicBezTo>
                <a:cubicBezTo>
                  <a:pt x="2028" y="11951"/>
                  <a:pt x="1990" y="11896"/>
                  <a:pt x="1945" y="11976"/>
                </a:cubicBezTo>
                <a:cubicBezTo>
                  <a:pt x="1970" y="11984"/>
                  <a:pt x="1979" y="12004"/>
                  <a:pt x="1962" y="12026"/>
                </a:cubicBezTo>
                <a:close/>
                <a:moveTo>
                  <a:pt x="2067" y="11809"/>
                </a:moveTo>
                <a:cubicBezTo>
                  <a:pt x="2068" y="11774"/>
                  <a:pt x="2017" y="11756"/>
                  <a:pt x="1992" y="11744"/>
                </a:cubicBezTo>
                <a:cubicBezTo>
                  <a:pt x="2048" y="11744"/>
                  <a:pt x="2007" y="11734"/>
                  <a:pt x="1986" y="11712"/>
                </a:cubicBezTo>
                <a:cubicBezTo>
                  <a:pt x="1963" y="11687"/>
                  <a:pt x="1940" y="11674"/>
                  <a:pt x="1906" y="11691"/>
                </a:cubicBezTo>
                <a:cubicBezTo>
                  <a:pt x="1932" y="11706"/>
                  <a:pt x="1940" y="11731"/>
                  <a:pt x="1956" y="11754"/>
                </a:cubicBezTo>
                <a:cubicBezTo>
                  <a:pt x="1985" y="11791"/>
                  <a:pt x="2030" y="11787"/>
                  <a:pt x="2067" y="11809"/>
                </a:cubicBezTo>
                <a:close/>
                <a:moveTo>
                  <a:pt x="1903" y="12080"/>
                </a:moveTo>
                <a:cubicBezTo>
                  <a:pt x="1947" y="12068"/>
                  <a:pt x="1925" y="12006"/>
                  <a:pt x="1930" y="11976"/>
                </a:cubicBezTo>
                <a:cubicBezTo>
                  <a:pt x="1907" y="11993"/>
                  <a:pt x="1887" y="11983"/>
                  <a:pt x="1879" y="11958"/>
                </a:cubicBezTo>
                <a:cubicBezTo>
                  <a:pt x="1881" y="11995"/>
                  <a:pt x="1877" y="12050"/>
                  <a:pt x="1903" y="12080"/>
                </a:cubicBezTo>
                <a:close/>
                <a:moveTo>
                  <a:pt x="1971" y="11902"/>
                </a:moveTo>
                <a:cubicBezTo>
                  <a:pt x="1989" y="11874"/>
                  <a:pt x="2022" y="11854"/>
                  <a:pt x="2055" y="11872"/>
                </a:cubicBezTo>
                <a:cubicBezTo>
                  <a:pt x="2004" y="11838"/>
                  <a:pt x="1999" y="11766"/>
                  <a:pt x="1924" y="11777"/>
                </a:cubicBezTo>
                <a:cubicBezTo>
                  <a:pt x="1941" y="11796"/>
                  <a:pt x="1957" y="11817"/>
                  <a:pt x="1971" y="11839"/>
                </a:cubicBezTo>
                <a:cubicBezTo>
                  <a:pt x="1940" y="11833"/>
                  <a:pt x="1909" y="11826"/>
                  <a:pt x="1876" y="11825"/>
                </a:cubicBezTo>
                <a:cubicBezTo>
                  <a:pt x="1879" y="11859"/>
                  <a:pt x="1940" y="11897"/>
                  <a:pt x="1968" y="11869"/>
                </a:cubicBezTo>
                <a:cubicBezTo>
                  <a:pt x="1969" y="11880"/>
                  <a:pt x="1970" y="11891"/>
                  <a:pt x="1971" y="11902"/>
                </a:cubicBezTo>
                <a:close/>
                <a:moveTo>
                  <a:pt x="1942" y="11825"/>
                </a:moveTo>
                <a:cubicBezTo>
                  <a:pt x="1943" y="11801"/>
                  <a:pt x="1876" y="11732"/>
                  <a:pt x="1853" y="11753"/>
                </a:cubicBezTo>
                <a:cubicBezTo>
                  <a:pt x="1809" y="11794"/>
                  <a:pt x="1916" y="11824"/>
                  <a:pt x="1942" y="11825"/>
                </a:cubicBezTo>
                <a:close/>
                <a:moveTo>
                  <a:pt x="1859" y="11691"/>
                </a:moveTo>
                <a:cubicBezTo>
                  <a:pt x="1872" y="11679"/>
                  <a:pt x="1880" y="11664"/>
                  <a:pt x="1882" y="11647"/>
                </a:cubicBezTo>
                <a:cubicBezTo>
                  <a:pt x="1856" y="11650"/>
                  <a:pt x="1844" y="11667"/>
                  <a:pt x="1859" y="11691"/>
                </a:cubicBezTo>
                <a:close/>
                <a:moveTo>
                  <a:pt x="1838" y="11798"/>
                </a:moveTo>
                <a:cubicBezTo>
                  <a:pt x="1842" y="11771"/>
                  <a:pt x="1833" y="11740"/>
                  <a:pt x="1799" y="11744"/>
                </a:cubicBezTo>
                <a:cubicBezTo>
                  <a:pt x="1802" y="11768"/>
                  <a:pt x="1817" y="11787"/>
                  <a:pt x="1838" y="11798"/>
                </a:cubicBezTo>
                <a:close/>
                <a:moveTo>
                  <a:pt x="1778" y="11655"/>
                </a:moveTo>
                <a:cubicBezTo>
                  <a:pt x="1770" y="11647"/>
                  <a:pt x="1760" y="11646"/>
                  <a:pt x="1749" y="11652"/>
                </a:cubicBezTo>
                <a:cubicBezTo>
                  <a:pt x="1759" y="11653"/>
                  <a:pt x="1768" y="11654"/>
                  <a:pt x="1778" y="11655"/>
                </a:cubicBezTo>
                <a:close/>
                <a:moveTo>
                  <a:pt x="1755" y="11792"/>
                </a:moveTo>
                <a:cubicBezTo>
                  <a:pt x="1764" y="11762"/>
                  <a:pt x="1739" y="11737"/>
                  <a:pt x="1725" y="11715"/>
                </a:cubicBezTo>
                <a:cubicBezTo>
                  <a:pt x="1748" y="11726"/>
                  <a:pt x="1767" y="11718"/>
                  <a:pt x="1769" y="11691"/>
                </a:cubicBezTo>
                <a:cubicBezTo>
                  <a:pt x="1736" y="11699"/>
                  <a:pt x="1708" y="11672"/>
                  <a:pt x="1677" y="11697"/>
                </a:cubicBezTo>
                <a:cubicBezTo>
                  <a:pt x="1706" y="11707"/>
                  <a:pt x="1710" y="11728"/>
                  <a:pt x="1686" y="11747"/>
                </a:cubicBezTo>
                <a:cubicBezTo>
                  <a:pt x="1724" y="11746"/>
                  <a:pt x="1717" y="11792"/>
                  <a:pt x="1755" y="11792"/>
                </a:cubicBezTo>
                <a:close/>
                <a:moveTo>
                  <a:pt x="1746" y="11623"/>
                </a:moveTo>
                <a:cubicBezTo>
                  <a:pt x="1756" y="11600"/>
                  <a:pt x="1771" y="11581"/>
                  <a:pt x="1790" y="11566"/>
                </a:cubicBezTo>
                <a:cubicBezTo>
                  <a:pt x="1756" y="11588"/>
                  <a:pt x="1725" y="11586"/>
                  <a:pt x="1734" y="11543"/>
                </a:cubicBezTo>
                <a:cubicBezTo>
                  <a:pt x="1718" y="11550"/>
                  <a:pt x="1705" y="11548"/>
                  <a:pt x="1694" y="11536"/>
                </a:cubicBezTo>
                <a:cubicBezTo>
                  <a:pt x="1669" y="11516"/>
                  <a:pt x="1639" y="11539"/>
                  <a:pt x="1612" y="11536"/>
                </a:cubicBezTo>
                <a:cubicBezTo>
                  <a:pt x="1634" y="11555"/>
                  <a:pt x="1713" y="11565"/>
                  <a:pt x="1707" y="11605"/>
                </a:cubicBezTo>
                <a:cubicBezTo>
                  <a:pt x="1667" y="11614"/>
                  <a:pt x="1673" y="11562"/>
                  <a:pt x="1633" y="11569"/>
                </a:cubicBezTo>
                <a:cubicBezTo>
                  <a:pt x="1640" y="11687"/>
                  <a:pt x="1735" y="11595"/>
                  <a:pt x="1695" y="11667"/>
                </a:cubicBezTo>
                <a:cubicBezTo>
                  <a:pt x="1719" y="11662"/>
                  <a:pt x="1738" y="11645"/>
                  <a:pt x="1746" y="11623"/>
                </a:cubicBezTo>
                <a:close/>
                <a:moveTo>
                  <a:pt x="2565" y="12222"/>
                </a:moveTo>
                <a:cubicBezTo>
                  <a:pt x="2589" y="12214"/>
                  <a:pt x="2604" y="12194"/>
                  <a:pt x="2592" y="12169"/>
                </a:cubicBezTo>
                <a:cubicBezTo>
                  <a:pt x="2570" y="12178"/>
                  <a:pt x="2556" y="12198"/>
                  <a:pt x="2565" y="12222"/>
                </a:cubicBezTo>
                <a:close/>
                <a:moveTo>
                  <a:pt x="2642" y="12531"/>
                </a:moveTo>
                <a:cubicBezTo>
                  <a:pt x="2634" y="12490"/>
                  <a:pt x="2577" y="12495"/>
                  <a:pt x="2550" y="12510"/>
                </a:cubicBezTo>
                <a:cubicBezTo>
                  <a:pt x="2583" y="12499"/>
                  <a:pt x="2616" y="12510"/>
                  <a:pt x="2642" y="12531"/>
                </a:cubicBezTo>
                <a:close/>
                <a:moveTo>
                  <a:pt x="2549" y="12587"/>
                </a:moveTo>
                <a:cubicBezTo>
                  <a:pt x="2555" y="12596"/>
                  <a:pt x="2565" y="12603"/>
                  <a:pt x="2577" y="12605"/>
                </a:cubicBezTo>
                <a:lnTo>
                  <a:pt x="2551" y="12587"/>
                </a:lnTo>
                <a:cubicBezTo>
                  <a:pt x="2563" y="12589"/>
                  <a:pt x="2576" y="12591"/>
                  <a:pt x="2588" y="12596"/>
                </a:cubicBezTo>
                <a:cubicBezTo>
                  <a:pt x="2621" y="12610"/>
                  <a:pt x="2654" y="12668"/>
                  <a:pt x="2696" y="12653"/>
                </a:cubicBezTo>
                <a:cubicBezTo>
                  <a:pt x="2722" y="12660"/>
                  <a:pt x="2749" y="12661"/>
                  <a:pt x="2776" y="12656"/>
                </a:cubicBezTo>
                <a:cubicBezTo>
                  <a:pt x="2730" y="12644"/>
                  <a:pt x="2697" y="12606"/>
                  <a:pt x="2651" y="12593"/>
                </a:cubicBezTo>
                <a:cubicBezTo>
                  <a:pt x="2744" y="12684"/>
                  <a:pt x="2524" y="12504"/>
                  <a:pt x="2622" y="12596"/>
                </a:cubicBezTo>
                <a:cubicBezTo>
                  <a:pt x="2557" y="12548"/>
                  <a:pt x="2492" y="12546"/>
                  <a:pt x="2419" y="12527"/>
                </a:cubicBezTo>
                <a:cubicBezTo>
                  <a:pt x="2362" y="12513"/>
                  <a:pt x="2314" y="12450"/>
                  <a:pt x="2250" y="12466"/>
                </a:cubicBezTo>
                <a:cubicBezTo>
                  <a:pt x="2328" y="12501"/>
                  <a:pt x="2382" y="12550"/>
                  <a:pt x="2463" y="12575"/>
                </a:cubicBezTo>
                <a:cubicBezTo>
                  <a:pt x="2491" y="12584"/>
                  <a:pt x="2520" y="12583"/>
                  <a:pt x="2549" y="12587"/>
                </a:cubicBezTo>
                <a:close/>
                <a:moveTo>
                  <a:pt x="2467" y="12454"/>
                </a:moveTo>
                <a:cubicBezTo>
                  <a:pt x="2509" y="12431"/>
                  <a:pt x="2491" y="12342"/>
                  <a:pt x="2438" y="12352"/>
                </a:cubicBezTo>
                <a:cubicBezTo>
                  <a:pt x="2396" y="12359"/>
                  <a:pt x="2467" y="12437"/>
                  <a:pt x="2467" y="12454"/>
                </a:cubicBezTo>
                <a:close/>
                <a:moveTo>
                  <a:pt x="2393" y="12276"/>
                </a:moveTo>
                <a:cubicBezTo>
                  <a:pt x="2398" y="12254"/>
                  <a:pt x="2387" y="12250"/>
                  <a:pt x="2360" y="12264"/>
                </a:cubicBezTo>
                <a:cubicBezTo>
                  <a:pt x="2371" y="12268"/>
                  <a:pt x="2382" y="12272"/>
                  <a:pt x="2393" y="12276"/>
                </a:cubicBezTo>
                <a:close/>
                <a:moveTo>
                  <a:pt x="2372" y="12207"/>
                </a:moveTo>
                <a:cubicBezTo>
                  <a:pt x="2393" y="12191"/>
                  <a:pt x="2386" y="12181"/>
                  <a:pt x="2351" y="12178"/>
                </a:cubicBezTo>
                <a:cubicBezTo>
                  <a:pt x="2358" y="12188"/>
                  <a:pt x="2365" y="12197"/>
                  <a:pt x="2372" y="12207"/>
                </a:cubicBezTo>
                <a:close/>
                <a:moveTo>
                  <a:pt x="2429" y="12338"/>
                </a:moveTo>
                <a:cubicBezTo>
                  <a:pt x="2435" y="12336"/>
                  <a:pt x="2442" y="12334"/>
                  <a:pt x="2449" y="12332"/>
                </a:cubicBezTo>
                <a:cubicBezTo>
                  <a:pt x="2430" y="12292"/>
                  <a:pt x="2381" y="12269"/>
                  <a:pt x="2337" y="12273"/>
                </a:cubicBezTo>
                <a:cubicBezTo>
                  <a:pt x="2367" y="12296"/>
                  <a:pt x="2403" y="12310"/>
                  <a:pt x="2429" y="12338"/>
                </a:cubicBezTo>
                <a:close/>
                <a:moveTo>
                  <a:pt x="2340" y="12172"/>
                </a:moveTo>
                <a:cubicBezTo>
                  <a:pt x="2326" y="12160"/>
                  <a:pt x="2337" y="12149"/>
                  <a:pt x="2310" y="12157"/>
                </a:cubicBezTo>
                <a:cubicBezTo>
                  <a:pt x="2320" y="12162"/>
                  <a:pt x="2330" y="12167"/>
                  <a:pt x="2340" y="12172"/>
                </a:cubicBezTo>
                <a:close/>
                <a:moveTo>
                  <a:pt x="2432" y="12282"/>
                </a:moveTo>
                <a:cubicBezTo>
                  <a:pt x="2420" y="12223"/>
                  <a:pt x="2333" y="12185"/>
                  <a:pt x="2280" y="12181"/>
                </a:cubicBezTo>
                <a:cubicBezTo>
                  <a:pt x="2313" y="12234"/>
                  <a:pt x="2386" y="12242"/>
                  <a:pt x="2432" y="12282"/>
                </a:cubicBezTo>
                <a:close/>
                <a:moveTo>
                  <a:pt x="2342" y="12142"/>
                </a:moveTo>
                <a:cubicBezTo>
                  <a:pt x="2340" y="12113"/>
                  <a:pt x="2303" y="12104"/>
                  <a:pt x="2280" y="12100"/>
                </a:cubicBezTo>
                <a:cubicBezTo>
                  <a:pt x="2300" y="12116"/>
                  <a:pt x="2320" y="12130"/>
                  <a:pt x="2342" y="12142"/>
                </a:cubicBezTo>
                <a:close/>
                <a:moveTo>
                  <a:pt x="2301" y="12252"/>
                </a:moveTo>
                <a:cubicBezTo>
                  <a:pt x="2291" y="12235"/>
                  <a:pt x="2290" y="12230"/>
                  <a:pt x="2268" y="12237"/>
                </a:cubicBezTo>
                <a:cubicBezTo>
                  <a:pt x="2279" y="12242"/>
                  <a:pt x="2290" y="12247"/>
                  <a:pt x="2301" y="12252"/>
                </a:cubicBezTo>
                <a:close/>
                <a:moveTo>
                  <a:pt x="2349" y="12338"/>
                </a:moveTo>
                <a:cubicBezTo>
                  <a:pt x="2366" y="12335"/>
                  <a:pt x="2378" y="12326"/>
                  <a:pt x="2387" y="12311"/>
                </a:cubicBezTo>
                <a:cubicBezTo>
                  <a:pt x="2352" y="12291"/>
                  <a:pt x="2278" y="12212"/>
                  <a:pt x="2236" y="12258"/>
                </a:cubicBezTo>
                <a:cubicBezTo>
                  <a:pt x="2272" y="12247"/>
                  <a:pt x="2301" y="12275"/>
                  <a:pt x="2330" y="12291"/>
                </a:cubicBezTo>
                <a:cubicBezTo>
                  <a:pt x="2258" y="12270"/>
                  <a:pt x="2329" y="12330"/>
                  <a:pt x="2349" y="12338"/>
                </a:cubicBezTo>
                <a:close/>
                <a:moveTo>
                  <a:pt x="2277" y="12136"/>
                </a:moveTo>
                <a:cubicBezTo>
                  <a:pt x="2284" y="12131"/>
                  <a:pt x="2291" y="12126"/>
                  <a:pt x="2298" y="12122"/>
                </a:cubicBezTo>
                <a:cubicBezTo>
                  <a:pt x="2265" y="12103"/>
                  <a:pt x="2247" y="12068"/>
                  <a:pt x="2215" y="12050"/>
                </a:cubicBezTo>
                <a:cubicBezTo>
                  <a:pt x="2229" y="12100"/>
                  <a:pt x="2225" y="12115"/>
                  <a:pt x="2277" y="12136"/>
                </a:cubicBezTo>
                <a:close/>
                <a:moveTo>
                  <a:pt x="2265" y="12190"/>
                </a:moveTo>
                <a:cubicBezTo>
                  <a:pt x="2266" y="12149"/>
                  <a:pt x="2174" y="12110"/>
                  <a:pt x="2140" y="12112"/>
                </a:cubicBezTo>
                <a:cubicBezTo>
                  <a:pt x="2178" y="12146"/>
                  <a:pt x="2220" y="12169"/>
                  <a:pt x="2265" y="12190"/>
                </a:cubicBezTo>
                <a:close/>
                <a:moveTo>
                  <a:pt x="2135" y="12228"/>
                </a:moveTo>
                <a:cubicBezTo>
                  <a:pt x="2155" y="12224"/>
                  <a:pt x="2171" y="12213"/>
                  <a:pt x="2182" y="12196"/>
                </a:cubicBezTo>
                <a:cubicBezTo>
                  <a:pt x="2156" y="12189"/>
                  <a:pt x="2138" y="12203"/>
                  <a:pt x="2135" y="12228"/>
                </a:cubicBezTo>
                <a:close/>
                <a:moveTo>
                  <a:pt x="2173" y="12315"/>
                </a:moveTo>
                <a:cubicBezTo>
                  <a:pt x="2206" y="12275"/>
                  <a:pt x="2129" y="12285"/>
                  <a:pt x="2111" y="12282"/>
                </a:cubicBezTo>
                <a:cubicBezTo>
                  <a:pt x="2132" y="12292"/>
                  <a:pt x="2153" y="12303"/>
                  <a:pt x="2173" y="12315"/>
                </a:cubicBezTo>
                <a:close/>
                <a:moveTo>
                  <a:pt x="2108" y="12252"/>
                </a:moveTo>
                <a:cubicBezTo>
                  <a:pt x="2127" y="12229"/>
                  <a:pt x="2139" y="12145"/>
                  <a:pt x="2087" y="12160"/>
                </a:cubicBezTo>
                <a:cubicBezTo>
                  <a:pt x="2086" y="12192"/>
                  <a:pt x="2104" y="12220"/>
                  <a:pt x="2108" y="12252"/>
                </a:cubicBezTo>
                <a:close/>
                <a:moveTo>
                  <a:pt x="2078" y="12246"/>
                </a:moveTo>
                <a:cubicBezTo>
                  <a:pt x="2096" y="12207"/>
                  <a:pt x="2089" y="12089"/>
                  <a:pt x="2025" y="12098"/>
                </a:cubicBezTo>
                <a:cubicBezTo>
                  <a:pt x="2034" y="12118"/>
                  <a:pt x="2045" y="12138"/>
                  <a:pt x="2057" y="12157"/>
                </a:cubicBezTo>
                <a:cubicBezTo>
                  <a:pt x="2003" y="12146"/>
                  <a:pt x="2050" y="12226"/>
                  <a:pt x="2078" y="12246"/>
                </a:cubicBezTo>
                <a:close/>
                <a:moveTo>
                  <a:pt x="2001" y="12169"/>
                </a:moveTo>
                <a:cubicBezTo>
                  <a:pt x="2036" y="12158"/>
                  <a:pt x="2008" y="12119"/>
                  <a:pt x="1989" y="12110"/>
                </a:cubicBezTo>
                <a:cubicBezTo>
                  <a:pt x="1984" y="12131"/>
                  <a:pt x="1988" y="12151"/>
                  <a:pt x="2001" y="12169"/>
                </a:cubicBezTo>
                <a:close/>
                <a:moveTo>
                  <a:pt x="4056" y="13362"/>
                </a:moveTo>
                <a:cubicBezTo>
                  <a:pt x="4049" y="13344"/>
                  <a:pt x="4049" y="13337"/>
                  <a:pt x="4026" y="13342"/>
                </a:cubicBezTo>
                <a:cubicBezTo>
                  <a:pt x="4036" y="13349"/>
                  <a:pt x="4046" y="13355"/>
                  <a:pt x="4056" y="13362"/>
                </a:cubicBezTo>
                <a:close/>
                <a:moveTo>
                  <a:pt x="3963" y="13327"/>
                </a:moveTo>
                <a:cubicBezTo>
                  <a:pt x="3935" y="13331"/>
                  <a:pt x="3939" y="13339"/>
                  <a:pt x="3975" y="13350"/>
                </a:cubicBezTo>
                <a:cubicBezTo>
                  <a:pt x="3971" y="13342"/>
                  <a:pt x="3967" y="13335"/>
                  <a:pt x="3963" y="13327"/>
                </a:cubicBezTo>
                <a:close/>
                <a:moveTo>
                  <a:pt x="3931" y="13267"/>
                </a:moveTo>
                <a:cubicBezTo>
                  <a:pt x="3945" y="13296"/>
                  <a:pt x="4024" y="13306"/>
                  <a:pt x="4050" y="13300"/>
                </a:cubicBezTo>
                <a:cubicBezTo>
                  <a:pt x="4022" y="13355"/>
                  <a:pt x="4161" y="13391"/>
                  <a:pt x="4195" y="13371"/>
                </a:cubicBezTo>
                <a:cubicBezTo>
                  <a:pt x="4175" y="13356"/>
                  <a:pt x="4154" y="13341"/>
                  <a:pt x="4132" y="13327"/>
                </a:cubicBezTo>
                <a:cubicBezTo>
                  <a:pt x="4053" y="13274"/>
                  <a:pt x="4190" y="13301"/>
                  <a:pt x="4100" y="13273"/>
                </a:cubicBezTo>
                <a:cubicBezTo>
                  <a:pt x="4136" y="13260"/>
                  <a:pt x="4184" y="13307"/>
                  <a:pt x="4225" y="13310"/>
                </a:cubicBezTo>
                <a:cubicBezTo>
                  <a:pt x="4264" y="13313"/>
                  <a:pt x="4292" y="13358"/>
                  <a:pt x="4275" y="13380"/>
                </a:cubicBezTo>
                <a:cubicBezTo>
                  <a:pt x="4308" y="13359"/>
                  <a:pt x="4400" y="13383"/>
                  <a:pt x="4436" y="13392"/>
                </a:cubicBezTo>
                <a:cubicBezTo>
                  <a:pt x="4479" y="13403"/>
                  <a:pt x="4487" y="13456"/>
                  <a:pt x="4539" y="13443"/>
                </a:cubicBezTo>
                <a:cubicBezTo>
                  <a:pt x="4506" y="13404"/>
                  <a:pt x="4479" y="13371"/>
                  <a:pt x="4430" y="13353"/>
                </a:cubicBezTo>
                <a:cubicBezTo>
                  <a:pt x="4392" y="13340"/>
                  <a:pt x="4332" y="13347"/>
                  <a:pt x="4305" y="13312"/>
                </a:cubicBezTo>
                <a:cubicBezTo>
                  <a:pt x="4337" y="13340"/>
                  <a:pt x="4390" y="13328"/>
                  <a:pt x="4427" y="13318"/>
                </a:cubicBezTo>
                <a:cubicBezTo>
                  <a:pt x="4352" y="13266"/>
                  <a:pt x="4241" y="13310"/>
                  <a:pt x="4177" y="13238"/>
                </a:cubicBezTo>
                <a:cubicBezTo>
                  <a:pt x="4236" y="13260"/>
                  <a:pt x="4255" y="13252"/>
                  <a:pt x="4313" y="13253"/>
                </a:cubicBezTo>
                <a:cubicBezTo>
                  <a:pt x="4358" y="13254"/>
                  <a:pt x="4356" y="13165"/>
                  <a:pt x="4164" y="13224"/>
                </a:cubicBezTo>
                <a:cubicBezTo>
                  <a:pt x="4139" y="13231"/>
                  <a:pt x="4002" y="13209"/>
                  <a:pt x="4047" y="13270"/>
                </a:cubicBezTo>
                <a:cubicBezTo>
                  <a:pt x="4027" y="13220"/>
                  <a:pt x="3960" y="13238"/>
                  <a:pt x="3931" y="13267"/>
                </a:cubicBezTo>
                <a:close/>
                <a:moveTo>
                  <a:pt x="3937" y="13306"/>
                </a:moveTo>
                <a:cubicBezTo>
                  <a:pt x="3930" y="13295"/>
                  <a:pt x="3920" y="13288"/>
                  <a:pt x="3907" y="13285"/>
                </a:cubicBezTo>
                <a:cubicBezTo>
                  <a:pt x="3917" y="13292"/>
                  <a:pt x="3927" y="13299"/>
                  <a:pt x="3937" y="13306"/>
                </a:cubicBezTo>
                <a:close/>
                <a:moveTo>
                  <a:pt x="3895" y="13196"/>
                </a:moveTo>
                <a:cubicBezTo>
                  <a:pt x="3887" y="13206"/>
                  <a:pt x="3879" y="13216"/>
                  <a:pt x="3871" y="13226"/>
                </a:cubicBezTo>
                <a:cubicBezTo>
                  <a:pt x="3897" y="13223"/>
                  <a:pt x="3894" y="13217"/>
                  <a:pt x="3895" y="13196"/>
                </a:cubicBezTo>
                <a:close/>
                <a:moveTo>
                  <a:pt x="3759" y="13169"/>
                </a:moveTo>
                <a:cubicBezTo>
                  <a:pt x="3735" y="13165"/>
                  <a:pt x="3714" y="13171"/>
                  <a:pt x="3696" y="13187"/>
                </a:cubicBezTo>
                <a:cubicBezTo>
                  <a:pt x="3720" y="13193"/>
                  <a:pt x="3741" y="13187"/>
                  <a:pt x="3759" y="13169"/>
                </a:cubicBezTo>
                <a:close/>
                <a:moveTo>
                  <a:pt x="3705" y="12979"/>
                </a:moveTo>
                <a:cubicBezTo>
                  <a:pt x="3711" y="12941"/>
                  <a:pt x="3665" y="12949"/>
                  <a:pt x="3646" y="12961"/>
                </a:cubicBezTo>
                <a:cubicBezTo>
                  <a:pt x="3666" y="12968"/>
                  <a:pt x="3685" y="12973"/>
                  <a:pt x="3705" y="12979"/>
                </a:cubicBezTo>
                <a:close/>
                <a:moveTo>
                  <a:pt x="3806" y="13294"/>
                </a:moveTo>
                <a:cubicBezTo>
                  <a:pt x="3816" y="13267"/>
                  <a:pt x="3824" y="13244"/>
                  <a:pt x="3857" y="13264"/>
                </a:cubicBezTo>
                <a:cubicBezTo>
                  <a:pt x="3841" y="13222"/>
                  <a:pt x="3775" y="13232"/>
                  <a:pt x="3741" y="13226"/>
                </a:cubicBezTo>
                <a:cubicBezTo>
                  <a:pt x="3765" y="13227"/>
                  <a:pt x="3786" y="13213"/>
                  <a:pt x="3794" y="13190"/>
                </a:cubicBezTo>
                <a:cubicBezTo>
                  <a:pt x="3768" y="13188"/>
                  <a:pt x="3749" y="13217"/>
                  <a:pt x="3724" y="13212"/>
                </a:cubicBezTo>
                <a:cubicBezTo>
                  <a:pt x="3695" y="13207"/>
                  <a:pt x="3666" y="13198"/>
                  <a:pt x="3637" y="13208"/>
                </a:cubicBezTo>
                <a:cubicBezTo>
                  <a:pt x="3665" y="13278"/>
                  <a:pt x="3773" y="13221"/>
                  <a:pt x="3806" y="13294"/>
                </a:cubicBezTo>
                <a:close/>
                <a:moveTo>
                  <a:pt x="3666" y="12938"/>
                </a:moveTo>
                <a:cubicBezTo>
                  <a:pt x="3675" y="12902"/>
                  <a:pt x="3665" y="12898"/>
                  <a:pt x="3637" y="12926"/>
                </a:cubicBezTo>
                <a:cubicBezTo>
                  <a:pt x="3647" y="12930"/>
                  <a:pt x="3657" y="12934"/>
                  <a:pt x="3666" y="12938"/>
                </a:cubicBezTo>
                <a:close/>
                <a:moveTo>
                  <a:pt x="3622" y="13208"/>
                </a:moveTo>
                <a:cubicBezTo>
                  <a:pt x="3625" y="13200"/>
                  <a:pt x="3628" y="13192"/>
                  <a:pt x="3631" y="13184"/>
                </a:cubicBezTo>
                <a:cubicBezTo>
                  <a:pt x="3590" y="13189"/>
                  <a:pt x="3554" y="13164"/>
                  <a:pt x="3512" y="13175"/>
                </a:cubicBezTo>
                <a:cubicBezTo>
                  <a:pt x="3516" y="13187"/>
                  <a:pt x="3522" y="13196"/>
                  <a:pt x="3530" y="13205"/>
                </a:cubicBezTo>
                <a:cubicBezTo>
                  <a:pt x="3555" y="13171"/>
                  <a:pt x="3596" y="13183"/>
                  <a:pt x="3622" y="13208"/>
                </a:cubicBezTo>
                <a:close/>
                <a:moveTo>
                  <a:pt x="3388" y="12967"/>
                </a:moveTo>
                <a:cubicBezTo>
                  <a:pt x="3390" y="12986"/>
                  <a:pt x="3390" y="12992"/>
                  <a:pt x="3411" y="12997"/>
                </a:cubicBezTo>
                <a:cubicBezTo>
                  <a:pt x="3403" y="12987"/>
                  <a:pt x="3396" y="12977"/>
                  <a:pt x="3388" y="12967"/>
                </a:cubicBezTo>
                <a:close/>
                <a:moveTo>
                  <a:pt x="3343" y="13142"/>
                </a:moveTo>
                <a:cubicBezTo>
                  <a:pt x="3340" y="13122"/>
                  <a:pt x="3343" y="13113"/>
                  <a:pt x="3316" y="13113"/>
                </a:cubicBezTo>
                <a:cubicBezTo>
                  <a:pt x="3325" y="13123"/>
                  <a:pt x="3334" y="13133"/>
                  <a:pt x="3343" y="13142"/>
                </a:cubicBezTo>
                <a:close/>
                <a:moveTo>
                  <a:pt x="3396" y="12890"/>
                </a:moveTo>
                <a:cubicBezTo>
                  <a:pt x="3366" y="12876"/>
                  <a:pt x="3322" y="12871"/>
                  <a:pt x="3290" y="12879"/>
                </a:cubicBezTo>
                <a:cubicBezTo>
                  <a:pt x="3297" y="12884"/>
                  <a:pt x="3382" y="13042"/>
                  <a:pt x="3382" y="12926"/>
                </a:cubicBezTo>
                <a:cubicBezTo>
                  <a:pt x="3381" y="12996"/>
                  <a:pt x="3461" y="12929"/>
                  <a:pt x="3447" y="12997"/>
                </a:cubicBezTo>
                <a:cubicBezTo>
                  <a:pt x="3470" y="12992"/>
                  <a:pt x="3492" y="12984"/>
                  <a:pt x="3512" y="12973"/>
                </a:cubicBezTo>
                <a:cubicBezTo>
                  <a:pt x="3497" y="12952"/>
                  <a:pt x="3425" y="12865"/>
                  <a:pt x="3441" y="12947"/>
                </a:cubicBezTo>
                <a:cubicBezTo>
                  <a:pt x="3418" y="12936"/>
                  <a:pt x="3401" y="12915"/>
                  <a:pt x="3396" y="12890"/>
                </a:cubicBezTo>
                <a:close/>
                <a:moveTo>
                  <a:pt x="3242" y="13036"/>
                </a:moveTo>
                <a:cubicBezTo>
                  <a:pt x="3254" y="13005"/>
                  <a:pt x="3244" y="12998"/>
                  <a:pt x="3212" y="13015"/>
                </a:cubicBezTo>
                <a:cubicBezTo>
                  <a:pt x="3222" y="13022"/>
                  <a:pt x="3232" y="13029"/>
                  <a:pt x="3242" y="13036"/>
                </a:cubicBezTo>
                <a:close/>
                <a:moveTo>
                  <a:pt x="3224" y="13048"/>
                </a:moveTo>
                <a:cubicBezTo>
                  <a:pt x="3215" y="13042"/>
                  <a:pt x="3205" y="13039"/>
                  <a:pt x="3195" y="13039"/>
                </a:cubicBezTo>
                <a:cubicBezTo>
                  <a:pt x="3204" y="13042"/>
                  <a:pt x="3214" y="13045"/>
                  <a:pt x="3224" y="13048"/>
                </a:cubicBezTo>
                <a:close/>
                <a:moveTo>
                  <a:pt x="3218" y="12988"/>
                </a:moveTo>
                <a:cubicBezTo>
                  <a:pt x="3208" y="12978"/>
                  <a:pt x="3197" y="12969"/>
                  <a:pt x="3186" y="12961"/>
                </a:cubicBezTo>
                <a:cubicBezTo>
                  <a:pt x="3197" y="12970"/>
                  <a:pt x="3207" y="12979"/>
                  <a:pt x="3218" y="12988"/>
                </a:cubicBezTo>
                <a:close/>
                <a:moveTo>
                  <a:pt x="3281" y="12867"/>
                </a:moveTo>
                <a:cubicBezTo>
                  <a:pt x="3254" y="12858"/>
                  <a:pt x="3236" y="12883"/>
                  <a:pt x="3222" y="12854"/>
                </a:cubicBezTo>
                <a:cubicBezTo>
                  <a:pt x="3211" y="12829"/>
                  <a:pt x="3157" y="12880"/>
                  <a:pt x="3138" y="12881"/>
                </a:cubicBezTo>
                <a:cubicBezTo>
                  <a:pt x="3153" y="12931"/>
                  <a:pt x="3284" y="12934"/>
                  <a:pt x="3266" y="12997"/>
                </a:cubicBezTo>
                <a:cubicBezTo>
                  <a:pt x="3347" y="12999"/>
                  <a:pt x="3268" y="12938"/>
                  <a:pt x="3248" y="12914"/>
                </a:cubicBezTo>
                <a:cubicBezTo>
                  <a:pt x="3264" y="12933"/>
                  <a:pt x="3284" y="12938"/>
                  <a:pt x="3307" y="12929"/>
                </a:cubicBezTo>
                <a:cubicBezTo>
                  <a:pt x="3292" y="12911"/>
                  <a:pt x="3283" y="12890"/>
                  <a:pt x="3281" y="12867"/>
                </a:cubicBezTo>
                <a:close/>
                <a:moveTo>
                  <a:pt x="3165" y="12837"/>
                </a:moveTo>
                <a:cubicBezTo>
                  <a:pt x="3154" y="12838"/>
                  <a:pt x="3144" y="12842"/>
                  <a:pt x="3135" y="12848"/>
                </a:cubicBezTo>
                <a:cubicBezTo>
                  <a:pt x="3145" y="12845"/>
                  <a:pt x="3155" y="12841"/>
                  <a:pt x="3165" y="12837"/>
                </a:cubicBezTo>
                <a:close/>
                <a:moveTo>
                  <a:pt x="3156" y="13033"/>
                </a:moveTo>
                <a:cubicBezTo>
                  <a:pt x="3164" y="13014"/>
                  <a:pt x="3163" y="13004"/>
                  <a:pt x="3189" y="13009"/>
                </a:cubicBezTo>
                <a:cubicBezTo>
                  <a:pt x="3168" y="12992"/>
                  <a:pt x="3147" y="12992"/>
                  <a:pt x="3126" y="13009"/>
                </a:cubicBezTo>
                <a:cubicBezTo>
                  <a:pt x="3135" y="13018"/>
                  <a:pt x="3145" y="13026"/>
                  <a:pt x="3156" y="13033"/>
                </a:cubicBezTo>
                <a:close/>
                <a:moveTo>
                  <a:pt x="3138" y="12911"/>
                </a:moveTo>
                <a:cubicBezTo>
                  <a:pt x="3132" y="12912"/>
                  <a:pt x="3126" y="12913"/>
                  <a:pt x="3120" y="12914"/>
                </a:cubicBezTo>
                <a:cubicBezTo>
                  <a:pt x="3138" y="12937"/>
                  <a:pt x="3131" y="12953"/>
                  <a:pt x="3102" y="12956"/>
                </a:cubicBezTo>
                <a:cubicBezTo>
                  <a:pt x="3144" y="12999"/>
                  <a:pt x="3201" y="12930"/>
                  <a:pt x="3138" y="12911"/>
                </a:cubicBezTo>
                <a:close/>
                <a:moveTo>
                  <a:pt x="2889" y="12932"/>
                </a:moveTo>
                <a:cubicBezTo>
                  <a:pt x="2890" y="12894"/>
                  <a:pt x="2849" y="12892"/>
                  <a:pt x="2827" y="12911"/>
                </a:cubicBezTo>
                <a:cubicBezTo>
                  <a:pt x="2851" y="12905"/>
                  <a:pt x="2872" y="12912"/>
                  <a:pt x="2889" y="12932"/>
                </a:cubicBezTo>
                <a:close/>
                <a:moveTo>
                  <a:pt x="3008" y="12932"/>
                </a:moveTo>
                <a:cubicBezTo>
                  <a:pt x="3039" y="12910"/>
                  <a:pt x="3077" y="12891"/>
                  <a:pt x="3114" y="12884"/>
                </a:cubicBezTo>
                <a:cubicBezTo>
                  <a:pt x="3082" y="12873"/>
                  <a:pt x="3077" y="12820"/>
                  <a:pt x="3120" y="12840"/>
                </a:cubicBezTo>
                <a:cubicBezTo>
                  <a:pt x="3109" y="12778"/>
                  <a:pt x="3046" y="12808"/>
                  <a:pt x="3022" y="12771"/>
                </a:cubicBezTo>
                <a:cubicBezTo>
                  <a:pt x="3004" y="12743"/>
                  <a:pt x="2952" y="12716"/>
                  <a:pt x="2957" y="12768"/>
                </a:cubicBezTo>
                <a:cubicBezTo>
                  <a:pt x="2944" y="12743"/>
                  <a:pt x="2898" y="12699"/>
                  <a:pt x="2895" y="12757"/>
                </a:cubicBezTo>
                <a:cubicBezTo>
                  <a:pt x="2878" y="12733"/>
                  <a:pt x="2824" y="12660"/>
                  <a:pt x="2788" y="12688"/>
                </a:cubicBezTo>
                <a:cubicBezTo>
                  <a:pt x="2793" y="12699"/>
                  <a:pt x="2799" y="12708"/>
                  <a:pt x="2806" y="12718"/>
                </a:cubicBezTo>
                <a:cubicBezTo>
                  <a:pt x="2785" y="12715"/>
                  <a:pt x="2764" y="12715"/>
                  <a:pt x="2743" y="12718"/>
                </a:cubicBezTo>
                <a:cubicBezTo>
                  <a:pt x="2784" y="12739"/>
                  <a:pt x="2819" y="12765"/>
                  <a:pt x="2865" y="12774"/>
                </a:cubicBezTo>
                <a:cubicBezTo>
                  <a:pt x="2819" y="12777"/>
                  <a:pt x="2744" y="12711"/>
                  <a:pt x="2714" y="12771"/>
                </a:cubicBezTo>
                <a:cubicBezTo>
                  <a:pt x="2738" y="12765"/>
                  <a:pt x="2753" y="12775"/>
                  <a:pt x="2752" y="12801"/>
                </a:cubicBezTo>
                <a:cubicBezTo>
                  <a:pt x="2829" y="12767"/>
                  <a:pt x="2807" y="12817"/>
                  <a:pt x="2837" y="12862"/>
                </a:cubicBezTo>
                <a:cubicBezTo>
                  <a:pt x="2853" y="12886"/>
                  <a:pt x="2883" y="12895"/>
                  <a:pt x="2898" y="12867"/>
                </a:cubicBezTo>
                <a:cubicBezTo>
                  <a:pt x="2919" y="12828"/>
                  <a:pt x="2965" y="12826"/>
                  <a:pt x="3005" y="12843"/>
                </a:cubicBezTo>
                <a:cubicBezTo>
                  <a:pt x="2995" y="12852"/>
                  <a:pt x="2985" y="12862"/>
                  <a:pt x="2975" y="12872"/>
                </a:cubicBezTo>
                <a:cubicBezTo>
                  <a:pt x="2986" y="12881"/>
                  <a:pt x="2997" y="12889"/>
                  <a:pt x="3008" y="12896"/>
                </a:cubicBezTo>
                <a:cubicBezTo>
                  <a:pt x="2988" y="12905"/>
                  <a:pt x="2967" y="12912"/>
                  <a:pt x="2945" y="12917"/>
                </a:cubicBezTo>
                <a:cubicBezTo>
                  <a:pt x="2967" y="12917"/>
                  <a:pt x="2988" y="12921"/>
                  <a:pt x="3008" y="12932"/>
                </a:cubicBezTo>
                <a:close/>
                <a:moveTo>
                  <a:pt x="2716" y="12679"/>
                </a:moveTo>
                <a:cubicBezTo>
                  <a:pt x="2701" y="12681"/>
                  <a:pt x="2687" y="12683"/>
                  <a:pt x="2672" y="12686"/>
                </a:cubicBezTo>
                <a:cubicBezTo>
                  <a:pt x="2680" y="12696"/>
                  <a:pt x="2688" y="12705"/>
                  <a:pt x="2696" y="12715"/>
                </a:cubicBezTo>
                <a:cubicBezTo>
                  <a:pt x="2675" y="12709"/>
                  <a:pt x="2655" y="12704"/>
                  <a:pt x="2634" y="12700"/>
                </a:cubicBezTo>
                <a:cubicBezTo>
                  <a:pt x="2660" y="12710"/>
                  <a:pt x="2756" y="12743"/>
                  <a:pt x="2716" y="12679"/>
                </a:cubicBezTo>
                <a:close/>
                <a:moveTo>
                  <a:pt x="2639" y="12748"/>
                </a:moveTo>
                <a:cubicBezTo>
                  <a:pt x="2646" y="12738"/>
                  <a:pt x="2653" y="12728"/>
                  <a:pt x="2660" y="12718"/>
                </a:cubicBezTo>
                <a:cubicBezTo>
                  <a:pt x="2624" y="12708"/>
                  <a:pt x="2617" y="12718"/>
                  <a:pt x="2639" y="12748"/>
                </a:cubicBezTo>
                <a:close/>
                <a:moveTo>
                  <a:pt x="2523" y="12632"/>
                </a:moveTo>
                <a:cubicBezTo>
                  <a:pt x="2501" y="12632"/>
                  <a:pt x="2492" y="12627"/>
                  <a:pt x="2491" y="12656"/>
                </a:cubicBezTo>
                <a:cubicBezTo>
                  <a:pt x="2502" y="12649"/>
                  <a:pt x="2513" y="12641"/>
                  <a:pt x="2523" y="12632"/>
                </a:cubicBezTo>
                <a:close/>
                <a:moveTo>
                  <a:pt x="4857" y="13321"/>
                </a:moveTo>
                <a:cubicBezTo>
                  <a:pt x="4881" y="13298"/>
                  <a:pt x="4862" y="13278"/>
                  <a:pt x="4833" y="13291"/>
                </a:cubicBezTo>
                <a:cubicBezTo>
                  <a:pt x="4840" y="13302"/>
                  <a:pt x="4848" y="13312"/>
                  <a:pt x="4857" y="13321"/>
                </a:cubicBezTo>
                <a:close/>
                <a:moveTo>
                  <a:pt x="4771" y="13303"/>
                </a:moveTo>
                <a:cubicBezTo>
                  <a:pt x="4755" y="13304"/>
                  <a:pt x="4742" y="13311"/>
                  <a:pt x="4732" y="13324"/>
                </a:cubicBezTo>
                <a:cubicBezTo>
                  <a:pt x="4751" y="13335"/>
                  <a:pt x="4771" y="13337"/>
                  <a:pt x="4792" y="13333"/>
                </a:cubicBezTo>
                <a:cubicBezTo>
                  <a:pt x="4785" y="13323"/>
                  <a:pt x="4778" y="13313"/>
                  <a:pt x="4771" y="13303"/>
                </a:cubicBezTo>
                <a:close/>
                <a:moveTo>
                  <a:pt x="4694" y="13223"/>
                </a:moveTo>
                <a:cubicBezTo>
                  <a:pt x="4697" y="13249"/>
                  <a:pt x="4737" y="13246"/>
                  <a:pt x="4753" y="13246"/>
                </a:cubicBezTo>
                <a:cubicBezTo>
                  <a:pt x="4735" y="13235"/>
                  <a:pt x="4715" y="13227"/>
                  <a:pt x="4694" y="13223"/>
                </a:cubicBezTo>
                <a:close/>
                <a:moveTo>
                  <a:pt x="4744" y="13490"/>
                </a:moveTo>
                <a:cubicBezTo>
                  <a:pt x="4737" y="13468"/>
                  <a:pt x="4723" y="13451"/>
                  <a:pt x="4703" y="13439"/>
                </a:cubicBezTo>
                <a:cubicBezTo>
                  <a:pt x="4694" y="13449"/>
                  <a:pt x="4687" y="13460"/>
                  <a:pt x="4682" y="13472"/>
                </a:cubicBezTo>
                <a:cubicBezTo>
                  <a:pt x="4703" y="13478"/>
                  <a:pt x="4724" y="13484"/>
                  <a:pt x="4744" y="13490"/>
                </a:cubicBezTo>
                <a:close/>
                <a:moveTo>
                  <a:pt x="4614" y="13434"/>
                </a:moveTo>
                <a:cubicBezTo>
                  <a:pt x="4621" y="13425"/>
                  <a:pt x="4627" y="13416"/>
                  <a:pt x="4634" y="13407"/>
                </a:cubicBezTo>
                <a:cubicBezTo>
                  <a:pt x="4601" y="13394"/>
                  <a:pt x="4594" y="13403"/>
                  <a:pt x="4614" y="13434"/>
                </a:cubicBezTo>
                <a:close/>
                <a:moveTo>
                  <a:pt x="4700" y="13270"/>
                </a:moveTo>
                <a:cubicBezTo>
                  <a:pt x="4653" y="13208"/>
                  <a:pt x="4403" y="13153"/>
                  <a:pt x="4349" y="13235"/>
                </a:cubicBezTo>
                <a:cubicBezTo>
                  <a:pt x="4395" y="13212"/>
                  <a:pt x="4404" y="13273"/>
                  <a:pt x="4428" y="13295"/>
                </a:cubicBezTo>
                <a:cubicBezTo>
                  <a:pt x="4450" y="13314"/>
                  <a:pt x="4584" y="13313"/>
                  <a:pt x="4513" y="13321"/>
                </a:cubicBezTo>
                <a:cubicBezTo>
                  <a:pt x="4621" y="13334"/>
                  <a:pt x="4567" y="13308"/>
                  <a:pt x="4579" y="13297"/>
                </a:cubicBezTo>
                <a:cubicBezTo>
                  <a:pt x="4604" y="13277"/>
                  <a:pt x="4627" y="13331"/>
                  <a:pt x="4641" y="13338"/>
                </a:cubicBezTo>
                <a:cubicBezTo>
                  <a:pt x="4679" y="13356"/>
                  <a:pt x="4712" y="13303"/>
                  <a:pt x="4700" y="13270"/>
                </a:cubicBezTo>
                <a:close/>
                <a:moveTo>
                  <a:pt x="4828" y="13532"/>
                </a:moveTo>
                <a:cubicBezTo>
                  <a:pt x="4821" y="13519"/>
                  <a:pt x="4812" y="13510"/>
                  <a:pt x="4801" y="13502"/>
                </a:cubicBezTo>
                <a:cubicBezTo>
                  <a:pt x="4810" y="13512"/>
                  <a:pt x="4819" y="13522"/>
                  <a:pt x="4828" y="13532"/>
                </a:cubicBezTo>
                <a:close/>
                <a:moveTo>
                  <a:pt x="4786" y="13526"/>
                </a:moveTo>
                <a:cubicBezTo>
                  <a:pt x="4791" y="13505"/>
                  <a:pt x="4781" y="13501"/>
                  <a:pt x="4756" y="13514"/>
                </a:cubicBezTo>
                <a:cubicBezTo>
                  <a:pt x="4766" y="13518"/>
                  <a:pt x="4776" y="13522"/>
                  <a:pt x="4786" y="13526"/>
                </a:cubicBezTo>
                <a:close/>
                <a:moveTo>
                  <a:pt x="4691" y="13528"/>
                </a:moveTo>
                <a:cubicBezTo>
                  <a:pt x="4692" y="13521"/>
                  <a:pt x="4693" y="13513"/>
                  <a:pt x="4694" y="13505"/>
                </a:cubicBezTo>
                <a:cubicBezTo>
                  <a:pt x="4672" y="13500"/>
                  <a:pt x="4651" y="13502"/>
                  <a:pt x="4631" y="13514"/>
                </a:cubicBezTo>
                <a:cubicBezTo>
                  <a:pt x="4653" y="13511"/>
                  <a:pt x="4673" y="13516"/>
                  <a:pt x="4691" y="1352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0" name="꙱ Chad (Republic of Chad) (TD) (H)">
            <a:extLst>
              <a:ext uri="{FF2B5EF4-FFF2-40B4-BE49-F238E27FC236}">
                <a16:creationId xmlns:a16="http://schemas.microsoft.com/office/drawing/2014/main" id="{C2EFD1E5-0BF3-44DE-83A8-560AE19AD7A8}"/>
              </a:ext>
            </a:extLst>
          </p:cNvPr>
          <p:cNvSpPr>
            <a:spLocks/>
          </p:cNvSpPr>
          <p:nvPr/>
        </p:nvSpPr>
        <p:spPr bwMode="auto">
          <a:xfrm>
            <a:off x="4738755" y="1690104"/>
            <a:ext cx="270083" cy="467267"/>
          </a:xfrm>
          <a:custGeom>
            <a:avLst/>
            <a:gdLst>
              <a:gd name="T0" fmla="*/ 3255 w 3282"/>
              <a:gd name="T1" fmla="*/ 1390 h 5664"/>
              <a:gd name="T2" fmla="*/ 3282 w 3282"/>
              <a:gd name="T3" fmla="*/ 2749 h 5664"/>
              <a:gd name="T4" fmla="*/ 3126 w 3282"/>
              <a:gd name="T5" fmla="*/ 2740 h 5664"/>
              <a:gd name="T6" fmla="*/ 3001 w 3282"/>
              <a:gd name="T7" fmla="*/ 2759 h 5664"/>
              <a:gd name="T8" fmla="*/ 2944 w 3282"/>
              <a:gd name="T9" fmla="*/ 2962 h 5664"/>
              <a:gd name="T10" fmla="*/ 2813 w 3282"/>
              <a:gd name="T11" fmla="*/ 3134 h 5664"/>
              <a:gd name="T12" fmla="*/ 2842 w 3282"/>
              <a:gd name="T13" fmla="*/ 3298 h 5664"/>
              <a:gd name="T14" fmla="*/ 2745 w 3282"/>
              <a:gd name="T15" fmla="*/ 3550 h 5664"/>
              <a:gd name="T16" fmla="*/ 2695 w 3282"/>
              <a:gd name="T17" fmla="*/ 3656 h 5664"/>
              <a:gd name="T18" fmla="*/ 2619 w 3282"/>
              <a:gd name="T19" fmla="*/ 3782 h 5664"/>
              <a:gd name="T20" fmla="*/ 2804 w 3282"/>
              <a:gd name="T21" fmla="*/ 3828 h 5664"/>
              <a:gd name="T22" fmla="*/ 2802 w 3282"/>
              <a:gd name="T23" fmla="*/ 3921 h 5664"/>
              <a:gd name="T24" fmla="*/ 2824 w 3282"/>
              <a:gd name="T25" fmla="*/ 4055 h 5664"/>
              <a:gd name="T26" fmla="*/ 2857 w 3282"/>
              <a:gd name="T27" fmla="*/ 4040 h 5664"/>
              <a:gd name="T28" fmla="*/ 2911 w 3282"/>
              <a:gd name="T29" fmla="*/ 4255 h 5664"/>
              <a:gd name="T30" fmla="*/ 2971 w 3282"/>
              <a:gd name="T31" fmla="*/ 4300 h 5664"/>
              <a:gd name="T32" fmla="*/ 2959 w 3282"/>
              <a:gd name="T33" fmla="*/ 4461 h 5664"/>
              <a:gd name="T34" fmla="*/ 2762 w 3282"/>
              <a:gd name="T35" fmla="*/ 4462 h 5664"/>
              <a:gd name="T36" fmla="*/ 2661 w 3282"/>
              <a:gd name="T37" fmla="*/ 4524 h 5664"/>
              <a:gd name="T38" fmla="*/ 2588 w 3282"/>
              <a:gd name="T39" fmla="*/ 4634 h 5664"/>
              <a:gd name="T40" fmla="*/ 2416 w 3282"/>
              <a:gd name="T41" fmla="*/ 4846 h 5664"/>
              <a:gd name="T42" fmla="*/ 2335 w 3282"/>
              <a:gd name="T43" fmla="*/ 4958 h 5664"/>
              <a:gd name="T44" fmla="*/ 1931 w 3282"/>
              <a:gd name="T45" fmla="*/ 5132 h 5664"/>
              <a:gd name="T46" fmla="*/ 1709 w 3282"/>
              <a:gd name="T47" fmla="*/ 5191 h 5664"/>
              <a:gd name="T48" fmla="*/ 1763 w 3282"/>
              <a:gd name="T49" fmla="*/ 5301 h 5664"/>
              <a:gd name="T50" fmla="*/ 1652 w 3282"/>
              <a:gd name="T51" fmla="*/ 5439 h 5664"/>
              <a:gd name="T52" fmla="*/ 1462 w 3282"/>
              <a:gd name="T53" fmla="*/ 5488 h 5664"/>
              <a:gd name="T54" fmla="*/ 1185 w 3282"/>
              <a:gd name="T55" fmla="*/ 5565 h 5664"/>
              <a:gd name="T56" fmla="*/ 1061 w 3282"/>
              <a:gd name="T57" fmla="*/ 5658 h 5664"/>
              <a:gd name="T58" fmla="*/ 981 w 3282"/>
              <a:gd name="T59" fmla="*/ 5540 h 5664"/>
              <a:gd name="T60" fmla="*/ 901 w 3282"/>
              <a:gd name="T61" fmla="*/ 5619 h 5664"/>
              <a:gd name="T62" fmla="*/ 780 w 3282"/>
              <a:gd name="T63" fmla="*/ 5643 h 5664"/>
              <a:gd name="T64" fmla="*/ 650 w 3282"/>
              <a:gd name="T65" fmla="*/ 5664 h 5664"/>
              <a:gd name="T66" fmla="*/ 658 w 3282"/>
              <a:gd name="T67" fmla="*/ 5587 h 5664"/>
              <a:gd name="T68" fmla="*/ 489 w 3282"/>
              <a:gd name="T69" fmla="*/ 5253 h 5664"/>
              <a:gd name="T70" fmla="*/ 248 w 3282"/>
              <a:gd name="T71" fmla="*/ 5013 h 5664"/>
              <a:gd name="T72" fmla="*/ 222 w 3282"/>
              <a:gd name="T73" fmla="*/ 4820 h 5664"/>
              <a:gd name="T74" fmla="*/ 454 w 3282"/>
              <a:gd name="T75" fmla="*/ 4800 h 5664"/>
              <a:gd name="T76" fmla="*/ 548 w 3282"/>
              <a:gd name="T77" fmla="*/ 4788 h 5664"/>
              <a:gd name="T78" fmla="*/ 702 w 3282"/>
              <a:gd name="T79" fmla="*/ 4785 h 5664"/>
              <a:gd name="T80" fmla="*/ 499 w 3282"/>
              <a:gd name="T81" fmla="*/ 4425 h 5664"/>
              <a:gd name="T82" fmla="*/ 494 w 3282"/>
              <a:gd name="T83" fmla="*/ 4031 h 5664"/>
              <a:gd name="T84" fmla="*/ 459 w 3282"/>
              <a:gd name="T85" fmla="*/ 3987 h 5664"/>
              <a:gd name="T86" fmla="*/ 404 w 3282"/>
              <a:gd name="T87" fmla="*/ 3827 h 5664"/>
              <a:gd name="T88" fmla="*/ 194 w 3282"/>
              <a:gd name="T89" fmla="*/ 3681 h 5664"/>
              <a:gd name="T90" fmla="*/ 196 w 3282"/>
              <a:gd name="T91" fmla="*/ 3685 h 5664"/>
              <a:gd name="T92" fmla="*/ 51 w 3282"/>
              <a:gd name="T93" fmla="*/ 3468 h 5664"/>
              <a:gd name="T94" fmla="*/ 21 w 3282"/>
              <a:gd name="T95" fmla="*/ 3358 h 5664"/>
              <a:gd name="T96" fmla="*/ 2 w 3282"/>
              <a:gd name="T97" fmla="*/ 3207 h 5664"/>
              <a:gd name="T98" fmla="*/ 23 w 3282"/>
              <a:gd name="T99" fmla="*/ 3183 h 5664"/>
              <a:gd name="T100" fmla="*/ 89 w 3282"/>
              <a:gd name="T101" fmla="*/ 3100 h 5664"/>
              <a:gd name="T102" fmla="*/ 134 w 3282"/>
              <a:gd name="T103" fmla="*/ 2971 h 5664"/>
              <a:gd name="T104" fmla="*/ 609 w 3282"/>
              <a:gd name="T105" fmla="*/ 2316 h 5664"/>
              <a:gd name="T106" fmla="*/ 643 w 3282"/>
              <a:gd name="T107" fmla="*/ 1973 h 5664"/>
              <a:gd name="T108" fmla="*/ 667 w 3282"/>
              <a:gd name="T109" fmla="*/ 1488 h 5664"/>
              <a:gd name="T110" fmla="*/ 756 w 3282"/>
              <a:gd name="T111" fmla="*/ 1103 h 5664"/>
              <a:gd name="T112" fmla="*/ 643 w 3282"/>
              <a:gd name="T113" fmla="*/ 937 h 5664"/>
              <a:gd name="T114" fmla="*/ 648 w 3282"/>
              <a:gd name="T115" fmla="*/ 868 h 5664"/>
              <a:gd name="T116" fmla="*/ 535 w 3282"/>
              <a:gd name="T117" fmla="*/ 683 h 5664"/>
              <a:gd name="T118" fmla="*/ 520 w 3282"/>
              <a:gd name="T119" fmla="*/ 565 h 5664"/>
              <a:gd name="T120" fmla="*/ 456 w 3282"/>
              <a:gd name="T121" fmla="*/ 162 h 5664"/>
              <a:gd name="T122" fmla="*/ 798 w 3282"/>
              <a:gd name="T123" fmla="*/ 0 h 5664"/>
              <a:gd name="T124" fmla="*/ 3255 w 3282"/>
              <a:gd name="T125" fmla="*/ 1390 h 5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82" h="5664">
                <a:moveTo>
                  <a:pt x="3255" y="1390"/>
                </a:moveTo>
                <a:lnTo>
                  <a:pt x="3282" y="2749"/>
                </a:lnTo>
                <a:cubicBezTo>
                  <a:pt x="3231" y="2733"/>
                  <a:pt x="3177" y="2713"/>
                  <a:pt x="3126" y="2740"/>
                </a:cubicBezTo>
                <a:cubicBezTo>
                  <a:pt x="3087" y="2761"/>
                  <a:pt x="3042" y="2738"/>
                  <a:pt x="3001" y="2759"/>
                </a:cubicBezTo>
                <a:cubicBezTo>
                  <a:pt x="2902" y="2808"/>
                  <a:pt x="3007" y="2883"/>
                  <a:pt x="2944" y="2962"/>
                </a:cubicBezTo>
                <a:cubicBezTo>
                  <a:pt x="2894" y="3026"/>
                  <a:pt x="2885" y="3095"/>
                  <a:pt x="2813" y="3134"/>
                </a:cubicBezTo>
                <a:cubicBezTo>
                  <a:pt x="2768" y="3157"/>
                  <a:pt x="2812" y="3267"/>
                  <a:pt x="2842" y="3298"/>
                </a:cubicBezTo>
                <a:cubicBezTo>
                  <a:pt x="2738" y="3381"/>
                  <a:pt x="2671" y="3409"/>
                  <a:pt x="2745" y="3550"/>
                </a:cubicBezTo>
                <a:cubicBezTo>
                  <a:pt x="2774" y="3603"/>
                  <a:pt x="2738" y="3626"/>
                  <a:pt x="2695" y="3656"/>
                </a:cubicBezTo>
                <a:cubicBezTo>
                  <a:pt x="2648" y="3689"/>
                  <a:pt x="2639" y="3734"/>
                  <a:pt x="2619" y="3782"/>
                </a:cubicBezTo>
                <a:cubicBezTo>
                  <a:pt x="2660" y="3891"/>
                  <a:pt x="2736" y="3788"/>
                  <a:pt x="2804" y="3828"/>
                </a:cubicBezTo>
                <a:cubicBezTo>
                  <a:pt x="2844" y="3851"/>
                  <a:pt x="2784" y="3890"/>
                  <a:pt x="2802" y="3921"/>
                </a:cubicBezTo>
                <a:cubicBezTo>
                  <a:pt x="2825" y="3960"/>
                  <a:pt x="2837" y="4011"/>
                  <a:pt x="2824" y="4055"/>
                </a:cubicBezTo>
                <a:cubicBezTo>
                  <a:pt x="2824" y="4055"/>
                  <a:pt x="2854" y="4042"/>
                  <a:pt x="2857" y="4040"/>
                </a:cubicBezTo>
                <a:cubicBezTo>
                  <a:pt x="2900" y="4110"/>
                  <a:pt x="2781" y="4178"/>
                  <a:pt x="2911" y="4255"/>
                </a:cubicBezTo>
                <a:cubicBezTo>
                  <a:pt x="2935" y="4268"/>
                  <a:pt x="2959" y="4280"/>
                  <a:pt x="2971" y="4300"/>
                </a:cubicBezTo>
                <a:cubicBezTo>
                  <a:pt x="3004" y="4356"/>
                  <a:pt x="2934" y="4407"/>
                  <a:pt x="2959" y="4461"/>
                </a:cubicBezTo>
                <a:cubicBezTo>
                  <a:pt x="2959" y="4462"/>
                  <a:pt x="2879" y="4368"/>
                  <a:pt x="2762" y="4462"/>
                </a:cubicBezTo>
                <a:cubicBezTo>
                  <a:pt x="2728" y="4486"/>
                  <a:pt x="2697" y="4515"/>
                  <a:pt x="2661" y="4524"/>
                </a:cubicBezTo>
                <a:cubicBezTo>
                  <a:pt x="2603" y="4538"/>
                  <a:pt x="2565" y="4586"/>
                  <a:pt x="2588" y="4634"/>
                </a:cubicBezTo>
                <a:cubicBezTo>
                  <a:pt x="2613" y="4686"/>
                  <a:pt x="2464" y="4784"/>
                  <a:pt x="2416" y="4846"/>
                </a:cubicBezTo>
                <a:cubicBezTo>
                  <a:pt x="2388" y="4881"/>
                  <a:pt x="2364" y="4922"/>
                  <a:pt x="2335" y="4958"/>
                </a:cubicBezTo>
                <a:cubicBezTo>
                  <a:pt x="2240" y="5075"/>
                  <a:pt x="2079" y="5135"/>
                  <a:pt x="1931" y="5132"/>
                </a:cubicBezTo>
                <a:cubicBezTo>
                  <a:pt x="1892" y="5131"/>
                  <a:pt x="1704" y="5131"/>
                  <a:pt x="1709" y="5191"/>
                </a:cubicBezTo>
                <a:cubicBezTo>
                  <a:pt x="1713" y="5245"/>
                  <a:pt x="1824" y="5205"/>
                  <a:pt x="1763" y="5301"/>
                </a:cubicBezTo>
                <a:cubicBezTo>
                  <a:pt x="1732" y="5347"/>
                  <a:pt x="1671" y="5403"/>
                  <a:pt x="1652" y="5439"/>
                </a:cubicBezTo>
                <a:cubicBezTo>
                  <a:pt x="1615" y="5509"/>
                  <a:pt x="1541" y="5488"/>
                  <a:pt x="1462" y="5488"/>
                </a:cubicBezTo>
                <a:cubicBezTo>
                  <a:pt x="1317" y="5489"/>
                  <a:pt x="1308" y="5493"/>
                  <a:pt x="1185" y="5565"/>
                </a:cubicBezTo>
                <a:cubicBezTo>
                  <a:pt x="1148" y="5588"/>
                  <a:pt x="1100" y="5627"/>
                  <a:pt x="1061" y="5658"/>
                </a:cubicBezTo>
                <a:cubicBezTo>
                  <a:pt x="1033" y="5618"/>
                  <a:pt x="994" y="5589"/>
                  <a:pt x="981" y="5540"/>
                </a:cubicBezTo>
                <a:cubicBezTo>
                  <a:pt x="937" y="5555"/>
                  <a:pt x="941" y="5606"/>
                  <a:pt x="901" y="5619"/>
                </a:cubicBezTo>
                <a:cubicBezTo>
                  <a:pt x="858" y="5633"/>
                  <a:pt x="818" y="5638"/>
                  <a:pt x="780" y="5643"/>
                </a:cubicBezTo>
                <a:cubicBezTo>
                  <a:pt x="736" y="5648"/>
                  <a:pt x="694" y="5652"/>
                  <a:pt x="650" y="5664"/>
                </a:cubicBezTo>
                <a:cubicBezTo>
                  <a:pt x="667" y="5643"/>
                  <a:pt x="677" y="5617"/>
                  <a:pt x="658" y="5587"/>
                </a:cubicBezTo>
                <a:cubicBezTo>
                  <a:pt x="589" y="5473"/>
                  <a:pt x="619" y="5377"/>
                  <a:pt x="489" y="5253"/>
                </a:cubicBezTo>
                <a:cubicBezTo>
                  <a:pt x="406" y="5174"/>
                  <a:pt x="323" y="5100"/>
                  <a:pt x="248" y="5013"/>
                </a:cubicBezTo>
                <a:cubicBezTo>
                  <a:pt x="173" y="4927"/>
                  <a:pt x="166" y="4911"/>
                  <a:pt x="222" y="4820"/>
                </a:cubicBezTo>
                <a:cubicBezTo>
                  <a:pt x="268" y="4744"/>
                  <a:pt x="364" y="4803"/>
                  <a:pt x="454" y="4800"/>
                </a:cubicBezTo>
                <a:cubicBezTo>
                  <a:pt x="489" y="4798"/>
                  <a:pt x="515" y="4791"/>
                  <a:pt x="548" y="4788"/>
                </a:cubicBezTo>
                <a:cubicBezTo>
                  <a:pt x="589" y="4808"/>
                  <a:pt x="652" y="4828"/>
                  <a:pt x="702" y="4785"/>
                </a:cubicBezTo>
                <a:cubicBezTo>
                  <a:pt x="576" y="4716"/>
                  <a:pt x="514" y="4562"/>
                  <a:pt x="499" y="4425"/>
                </a:cubicBezTo>
                <a:cubicBezTo>
                  <a:pt x="488" y="4325"/>
                  <a:pt x="573" y="4106"/>
                  <a:pt x="494" y="4031"/>
                </a:cubicBezTo>
                <a:cubicBezTo>
                  <a:pt x="455" y="3994"/>
                  <a:pt x="462" y="4025"/>
                  <a:pt x="459" y="3987"/>
                </a:cubicBezTo>
                <a:cubicBezTo>
                  <a:pt x="456" y="3949"/>
                  <a:pt x="451" y="3840"/>
                  <a:pt x="404" y="3827"/>
                </a:cubicBezTo>
                <a:cubicBezTo>
                  <a:pt x="268" y="3789"/>
                  <a:pt x="415" y="3681"/>
                  <a:pt x="194" y="3681"/>
                </a:cubicBezTo>
                <a:cubicBezTo>
                  <a:pt x="195" y="3682"/>
                  <a:pt x="195" y="3683"/>
                  <a:pt x="196" y="3685"/>
                </a:cubicBezTo>
                <a:cubicBezTo>
                  <a:pt x="161" y="3662"/>
                  <a:pt x="71" y="3510"/>
                  <a:pt x="51" y="3468"/>
                </a:cubicBezTo>
                <a:cubicBezTo>
                  <a:pt x="34" y="3431"/>
                  <a:pt x="27" y="3397"/>
                  <a:pt x="21" y="3358"/>
                </a:cubicBezTo>
                <a:cubicBezTo>
                  <a:pt x="10" y="3277"/>
                  <a:pt x="0" y="3217"/>
                  <a:pt x="2" y="3207"/>
                </a:cubicBezTo>
                <a:cubicBezTo>
                  <a:pt x="3" y="3193"/>
                  <a:pt x="16" y="3186"/>
                  <a:pt x="23" y="3183"/>
                </a:cubicBezTo>
                <a:cubicBezTo>
                  <a:pt x="79" y="3160"/>
                  <a:pt x="62" y="3117"/>
                  <a:pt x="89" y="3100"/>
                </a:cubicBezTo>
                <a:cubicBezTo>
                  <a:pt x="113" y="3083"/>
                  <a:pt x="119" y="3003"/>
                  <a:pt x="134" y="2971"/>
                </a:cubicBezTo>
                <a:cubicBezTo>
                  <a:pt x="231" y="2727"/>
                  <a:pt x="544" y="2471"/>
                  <a:pt x="609" y="2316"/>
                </a:cubicBezTo>
                <a:cubicBezTo>
                  <a:pt x="642" y="2237"/>
                  <a:pt x="635" y="2084"/>
                  <a:pt x="643" y="1973"/>
                </a:cubicBezTo>
                <a:cubicBezTo>
                  <a:pt x="649" y="1773"/>
                  <a:pt x="658" y="1650"/>
                  <a:pt x="667" y="1488"/>
                </a:cubicBezTo>
                <a:cubicBezTo>
                  <a:pt x="681" y="1173"/>
                  <a:pt x="753" y="1171"/>
                  <a:pt x="756" y="1103"/>
                </a:cubicBezTo>
                <a:cubicBezTo>
                  <a:pt x="757" y="1023"/>
                  <a:pt x="654" y="976"/>
                  <a:pt x="643" y="937"/>
                </a:cubicBezTo>
                <a:cubicBezTo>
                  <a:pt x="636" y="913"/>
                  <a:pt x="657" y="892"/>
                  <a:pt x="648" y="868"/>
                </a:cubicBezTo>
                <a:cubicBezTo>
                  <a:pt x="592" y="763"/>
                  <a:pt x="561" y="735"/>
                  <a:pt x="535" y="683"/>
                </a:cubicBezTo>
                <a:cubicBezTo>
                  <a:pt x="523" y="656"/>
                  <a:pt x="517" y="637"/>
                  <a:pt x="520" y="565"/>
                </a:cubicBezTo>
                <a:cubicBezTo>
                  <a:pt x="517" y="459"/>
                  <a:pt x="473" y="250"/>
                  <a:pt x="456" y="162"/>
                </a:cubicBezTo>
                <a:lnTo>
                  <a:pt x="798" y="0"/>
                </a:lnTo>
                <a:lnTo>
                  <a:pt x="3255" y="1390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1" name="꙱ Central African Republic (CF) (H)">
            <a:extLst>
              <a:ext uri="{FF2B5EF4-FFF2-40B4-BE49-F238E27FC236}">
                <a16:creationId xmlns:a16="http://schemas.microsoft.com/office/drawing/2014/main" id="{5E773D6E-E4E9-403F-B5CA-0D1A080A0CEE}"/>
              </a:ext>
            </a:extLst>
          </p:cNvPr>
          <p:cNvSpPr>
            <a:spLocks/>
          </p:cNvSpPr>
          <p:nvPr/>
        </p:nvSpPr>
        <p:spPr bwMode="auto">
          <a:xfrm>
            <a:off x="4760266" y="2054596"/>
            <a:ext cx="341786" cy="258132"/>
          </a:xfrm>
          <a:custGeom>
            <a:avLst/>
            <a:gdLst>
              <a:gd name="T0" fmla="*/ 2888 w 4152"/>
              <a:gd name="T1" fmla="*/ 734 h 3132"/>
              <a:gd name="T2" fmla="*/ 2900 w 4152"/>
              <a:gd name="T3" fmla="*/ 814 h 3132"/>
              <a:gd name="T4" fmla="*/ 3186 w 4152"/>
              <a:gd name="T5" fmla="*/ 994 h 3132"/>
              <a:gd name="T6" fmla="*/ 3427 w 4152"/>
              <a:gd name="T7" fmla="*/ 1122 h 3132"/>
              <a:gd name="T8" fmla="*/ 3537 w 4152"/>
              <a:gd name="T9" fmla="*/ 1335 h 3132"/>
              <a:gd name="T10" fmla="*/ 3728 w 4152"/>
              <a:gd name="T11" fmla="*/ 1500 h 3132"/>
              <a:gd name="T12" fmla="*/ 3838 w 4152"/>
              <a:gd name="T13" fmla="*/ 1692 h 3132"/>
              <a:gd name="T14" fmla="*/ 4091 w 4152"/>
              <a:gd name="T15" fmla="*/ 1989 h 3132"/>
              <a:gd name="T16" fmla="*/ 3910 w 4152"/>
              <a:gd name="T17" fmla="*/ 2127 h 3132"/>
              <a:gd name="T18" fmla="*/ 3753 w 4152"/>
              <a:gd name="T19" fmla="*/ 2075 h 3132"/>
              <a:gd name="T20" fmla="*/ 3493 w 4152"/>
              <a:gd name="T21" fmla="*/ 2069 h 3132"/>
              <a:gd name="T22" fmla="*/ 3185 w 4152"/>
              <a:gd name="T23" fmla="*/ 2114 h 3132"/>
              <a:gd name="T24" fmla="*/ 2745 w 4152"/>
              <a:gd name="T25" fmla="*/ 2215 h 3132"/>
              <a:gd name="T26" fmla="*/ 2337 w 4152"/>
              <a:gd name="T27" fmla="*/ 2406 h 3132"/>
              <a:gd name="T28" fmla="*/ 2188 w 4152"/>
              <a:gd name="T29" fmla="*/ 2399 h 3132"/>
              <a:gd name="T30" fmla="*/ 1965 w 4152"/>
              <a:gd name="T31" fmla="*/ 2329 h 3132"/>
              <a:gd name="T32" fmla="*/ 1524 w 4152"/>
              <a:gd name="T33" fmla="*/ 2182 h 3132"/>
              <a:gd name="T34" fmla="*/ 1349 w 4152"/>
              <a:gd name="T35" fmla="*/ 2417 h 3132"/>
              <a:gd name="T36" fmla="*/ 1369 w 4152"/>
              <a:gd name="T37" fmla="*/ 2599 h 3132"/>
              <a:gd name="T38" fmla="*/ 1210 w 4152"/>
              <a:gd name="T39" fmla="*/ 2671 h 3132"/>
              <a:gd name="T40" fmla="*/ 878 w 4152"/>
              <a:gd name="T41" fmla="*/ 2669 h 3132"/>
              <a:gd name="T42" fmla="*/ 702 w 4152"/>
              <a:gd name="T43" fmla="*/ 2922 h 3132"/>
              <a:gd name="T44" fmla="*/ 581 w 4152"/>
              <a:gd name="T45" fmla="*/ 2946 h 3132"/>
              <a:gd name="T46" fmla="*/ 293 w 4152"/>
              <a:gd name="T47" fmla="*/ 2491 h 3132"/>
              <a:gd name="T48" fmla="*/ 168 w 4152"/>
              <a:gd name="T49" fmla="*/ 2299 h 3132"/>
              <a:gd name="T50" fmla="*/ 93 w 4152"/>
              <a:gd name="T51" fmla="*/ 2044 h 3132"/>
              <a:gd name="T52" fmla="*/ 74 w 4152"/>
              <a:gd name="T53" fmla="*/ 1805 h 3132"/>
              <a:gd name="T54" fmla="*/ 390 w 4152"/>
              <a:gd name="T55" fmla="*/ 1250 h 3132"/>
              <a:gd name="T56" fmla="*/ 641 w 4152"/>
              <a:gd name="T57" fmla="*/ 1205 h 3132"/>
              <a:gd name="T58" fmla="*/ 801 w 4152"/>
              <a:gd name="T59" fmla="*/ 1244 h 3132"/>
              <a:gd name="T60" fmla="*/ 1202 w 4152"/>
              <a:gd name="T61" fmla="*/ 1074 h 3132"/>
              <a:gd name="T62" fmla="*/ 1521 w 4152"/>
              <a:gd name="T63" fmla="*/ 838 h 3132"/>
              <a:gd name="T64" fmla="*/ 1671 w 4152"/>
              <a:gd name="T65" fmla="*/ 718 h 3132"/>
              <a:gd name="T66" fmla="*/ 2221 w 4152"/>
              <a:gd name="T67" fmla="*/ 366 h 3132"/>
              <a:gd name="T68" fmla="*/ 2401 w 4152"/>
              <a:gd name="T69" fmla="*/ 110 h 3132"/>
              <a:gd name="T70" fmla="*/ 2699 w 4152"/>
              <a:gd name="T71" fmla="*/ 47 h 3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152" h="3132">
                <a:moveTo>
                  <a:pt x="2961" y="549"/>
                </a:moveTo>
                <a:cubicBezTo>
                  <a:pt x="2956" y="664"/>
                  <a:pt x="2877" y="671"/>
                  <a:pt x="2888" y="734"/>
                </a:cubicBezTo>
                <a:lnTo>
                  <a:pt x="2921" y="722"/>
                </a:lnTo>
                <a:cubicBezTo>
                  <a:pt x="2929" y="755"/>
                  <a:pt x="2911" y="784"/>
                  <a:pt x="2900" y="814"/>
                </a:cubicBezTo>
                <a:cubicBezTo>
                  <a:pt x="2966" y="826"/>
                  <a:pt x="3044" y="809"/>
                  <a:pt x="3105" y="842"/>
                </a:cubicBezTo>
                <a:cubicBezTo>
                  <a:pt x="3175" y="879"/>
                  <a:pt x="3055" y="966"/>
                  <a:pt x="3186" y="994"/>
                </a:cubicBezTo>
                <a:cubicBezTo>
                  <a:pt x="3227" y="1004"/>
                  <a:pt x="3285" y="996"/>
                  <a:pt x="3320" y="1023"/>
                </a:cubicBezTo>
                <a:cubicBezTo>
                  <a:pt x="3362" y="1054"/>
                  <a:pt x="3382" y="1089"/>
                  <a:pt x="3427" y="1122"/>
                </a:cubicBezTo>
                <a:cubicBezTo>
                  <a:pt x="3497" y="1173"/>
                  <a:pt x="3443" y="1213"/>
                  <a:pt x="3442" y="1239"/>
                </a:cubicBezTo>
                <a:cubicBezTo>
                  <a:pt x="3441" y="1283"/>
                  <a:pt x="3503" y="1315"/>
                  <a:pt x="3537" y="1335"/>
                </a:cubicBezTo>
                <a:cubicBezTo>
                  <a:pt x="3573" y="1356"/>
                  <a:pt x="3613" y="1380"/>
                  <a:pt x="3650" y="1399"/>
                </a:cubicBezTo>
                <a:cubicBezTo>
                  <a:pt x="3723" y="1437"/>
                  <a:pt x="3701" y="1457"/>
                  <a:pt x="3728" y="1500"/>
                </a:cubicBezTo>
                <a:cubicBezTo>
                  <a:pt x="3747" y="1530"/>
                  <a:pt x="3829" y="1545"/>
                  <a:pt x="3806" y="1590"/>
                </a:cubicBezTo>
                <a:cubicBezTo>
                  <a:pt x="3778" y="1652"/>
                  <a:pt x="3801" y="1658"/>
                  <a:pt x="3838" y="1692"/>
                </a:cubicBezTo>
                <a:cubicBezTo>
                  <a:pt x="3871" y="1723"/>
                  <a:pt x="3833" y="1751"/>
                  <a:pt x="3891" y="1788"/>
                </a:cubicBezTo>
                <a:cubicBezTo>
                  <a:pt x="3985" y="1850"/>
                  <a:pt x="4111" y="1854"/>
                  <a:pt x="4091" y="1989"/>
                </a:cubicBezTo>
                <a:cubicBezTo>
                  <a:pt x="4088" y="2050"/>
                  <a:pt x="4130" y="2088"/>
                  <a:pt x="4152" y="2136"/>
                </a:cubicBezTo>
                <a:cubicBezTo>
                  <a:pt x="3997" y="2028"/>
                  <a:pt x="4010" y="2145"/>
                  <a:pt x="3910" y="2127"/>
                </a:cubicBezTo>
                <a:cubicBezTo>
                  <a:pt x="3880" y="2123"/>
                  <a:pt x="3857" y="2136"/>
                  <a:pt x="3827" y="2120"/>
                </a:cubicBezTo>
                <a:cubicBezTo>
                  <a:pt x="3802" y="2107"/>
                  <a:pt x="3776" y="2086"/>
                  <a:pt x="3753" y="2075"/>
                </a:cubicBezTo>
                <a:cubicBezTo>
                  <a:pt x="3700" y="2049"/>
                  <a:pt x="3655" y="2105"/>
                  <a:pt x="3607" y="2058"/>
                </a:cubicBezTo>
                <a:cubicBezTo>
                  <a:pt x="3556" y="2007"/>
                  <a:pt x="3491" y="2022"/>
                  <a:pt x="3493" y="2069"/>
                </a:cubicBezTo>
                <a:cubicBezTo>
                  <a:pt x="3503" y="2162"/>
                  <a:pt x="3369" y="2171"/>
                  <a:pt x="3304" y="2178"/>
                </a:cubicBezTo>
                <a:cubicBezTo>
                  <a:pt x="3254" y="2183"/>
                  <a:pt x="3237" y="2112"/>
                  <a:pt x="3185" y="2114"/>
                </a:cubicBezTo>
                <a:cubicBezTo>
                  <a:pt x="3200" y="2196"/>
                  <a:pt x="2950" y="2229"/>
                  <a:pt x="2914" y="2264"/>
                </a:cubicBezTo>
                <a:cubicBezTo>
                  <a:pt x="2828" y="2345"/>
                  <a:pt x="2810" y="2212"/>
                  <a:pt x="2745" y="2215"/>
                </a:cubicBezTo>
                <a:cubicBezTo>
                  <a:pt x="2621" y="2222"/>
                  <a:pt x="2665" y="2461"/>
                  <a:pt x="2545" y="2462"/>
                </a:cubicBezTo>
                <a:cubicBezTo>
                  <a:pt x="2480" y="2465"/>
                  <a:pt x="2405" y="2411"/>
                  <a:pt x="2337" y="2406"/>
                </a:cubicBezTo>
                <a:cubicBezTo>
                  <a:pt x="2291" y="2402"/>
                  <a:pt x="2293" y="2433"/>
                  <a:pt x="2247" y="2407"/>
                </a:cubicBezTo>
                <a:cubicBezTo>
                  <a:pt x="2220" y="2393"/>
                  <a:pt x="2214" y="2398"/>
                  <a:pt x="2188" y="2399"/>
                </a:cubicBezTo>
                <a:cubicBezTo>
                  <a:pt x="2158" y="2401"/>
                  <a:pt x="2147" y="2366"/>
                  <a:pt x="2120" y="2358"/>
                </a:cubicBezTo>
                <a:cubicBezTo>
                  <a:pt x="2073" y="2344"/>
                  <a:pt x="1988" y="2388"/>
                  <a:pt x="1965" y="2329"/>
                </a:cubicBezTo>
                <a:cubicBezTo>
                  <a:pt x="1935" y="2257"/>
                  <a:pt x="1863" y="2173"/>
                  <a:pt x="1785" y="2156"/>
                </a:cubicBezTo>
                <a:cubicBezTo>
                  <a:pt x="1746" y="2154"/>
                  <a:pt x="1674" y="2028"/>
                  <a:pt x="1524" y="2182"/>
                </a:cubicBezTo>
                <a:cubicBezTo>
                  <a:pt x="1475" y="2241"/>
                  <a:pt x="1460" y="2275"/>
                  <a:pt x="1429" y="2336"/>
                </a:cubicBezTo>
                <a:cubicBezTo>
                  <a:pt x="1409" y="2373"/>
                  <a:pt x="1336" y="2374"/>
                  <a:pt x="1349" y="2417"/>
                </a:cubicBezTo>
                <a:cubicBezTo>
                  <a:pt x="1357" y="2445"/>
                  <a:pt x="1374" y="2469"/>
                  <a:pt x="1379" y="2498"/>
                </a:cubicBezTo>
                <a:cubicBezTo>
                  <a:pt x="1384" y="2530"/>
                  <a:pt x="1368" y="2565"/>
                  <a:pt x="1369" y="2599"/>
                </a:cubicBezTo>
                <a:cubicBezTo>
                  <a:pt x="1370" y="2629"/>
                  <a:pt x="1373" y="2661"/>
                  <a:pt x="1374" y="2692"/>
                </a:cubicBezTo>
                <a:cubicBezTo>
                  <a:pt x="1353" y="2640"/>
                  <a:pt x="1273" y="2661"/>
                  <a:pt x="1210" y="2671"/>
                </a:cubicBezTo>
                <a:cubicBezTo>
                  <a:pt x="1146" y="2682"/>
                  <a:pt x="1106" y="2657"/>
                  <a:pt x="1052" y="2632"/>
                </a:cubicBezTo>
                <a:cubicBezTo>
                  <a:pt x="982" y="2599"/>
                  <a:pt x="938" y="2660"/>
                  <a:pt x="878" y="2669"/>
                </a:cubicBezTo>
                <a:cubicBezTo>
                  <a:pt x="816" y="2679"/>
                  <a:pt x="777" y="2660"/>
                  <a:pt x="743" y="2694"/>
                </a:cubicBezTo>
                <a:cubicBezTo>
                  <a:pt x="698" y="2722"/>
                  <a:pt x="716" y="2877"/>
                  <a:pt x="702" y="2922"/>
                </a:cubicBezTo>
                <a:cubicBezTo>
                  <a:pt x="692" y="2965"/>
                  <a:pt x="666" y="3043"/>
                  <a:pt x="611" y="3132"/>
                </a:cubicBezTo>
                <a:lnTo>
                  <a:pt x="581" y="2946"/>
                </a:lnTo>
                <a:cubicBezTo>
                  <a:pt x="575" y="2829"/>
                  <a:pt x="519" y="2842"/>
                  <a:pt x="440" y="2779"/>
                </a:cubicBezTo>
                <a:cubicBezTo>
                  <a:pt x="422" y="2765"/>
                  <a:pt x="191" y="2494"/>
                  <a:pt x="293" y="2491"/>
                </a:cubicBezTo>
                <a:cubicBezTo>
                  <a:pt x="264" y="2471"/>
                  <a:pt x="246" y="2421"/>
                  <a:pt x="238" y="2387"/>
                </a:cubicBezTo>
                <a:cubicBezTo>
                  <a:pt x="226" y="2340"/>
                  <a:pt x="193" y="2329"/>
                  <a:pt x="168" y="2299"/>
                </a:cubicBezTo>
                <a:cubicBezTo>
                  <a:pt x="128" y="2250"/>
                  <a:pt x="142" y="2157"/>
                  <a:pt x="133" y="2096"/>
                </a:cubicBezTo>
                <a:cubicBezTo>
                  <a:pt x="132" y="2091"/>
                  <a:pt x="98" y="2045"/>
                  <a:pt x="93" y="2044"/>
                </a:cubicBezTo>
                <a:cubicBezTo>
                  <a:pt x="111" y="2016"/>
                  <a:pt x="113" y="1987"/>
                  <a:pt x="116" y="1954"/>
                </a:cubicBezTo>
                <a:cubicBezTo>
                  <a:pt x="124" y="1882"/>
                  <a:pt x="128" y="1827"/>
                  <a:pt x="74" y="1805"/>
                </a:cubicBezTo>
                <a:cubicBezTo>
                  <a:pt x="0" y="1776"/>
                  <a:pt x="129" y="1724"/>
                  <a:pt x="154" y="1671"/>
                </a:cubicBezTo>
                <a:cubicBezTo>
                  <a:pt x="200" y="1575"/>
                  <a:pt x="325" y="1279"/>
                  <a:pt x="390" y="1250"/>
                </a:cubicBezTo>
                <a:cubicBezTo>
                  <a:pt x="428" y="1238"/>
                  <a:pt x="467" y="1235"/>
                  <a:pt x="520" y="1229"/>
                </a:cubicBezTo>
                <a:cubicBezTo>
                  <a:pt x="573" y="1223"/>
                  <a:pt x="596" y="1218"/>
                  <a:pt x="641" y="1205"/>
                </a:cubicBezTo>
                <a:cubicBezTo>
                  <a:pt x="684" y="1190"/>
                  <a:pt x="674" y="1142"/>
                  <a:pt x="721" y="1126"/>
                </a:cubicBezTo>
                <a:cubicBezTo>
                  <a:pt x="734" y="1175"/>
                  <a:pt x="773" y="1204"/>
                  <a:pt x="801" y="1244"/>
                </a:cubicBezTo>
                <a:cubicBezTo>
                  <a:pt x="837" y="1215"/>
                  <a:pt x="901" y="1165"/>
                  <a:pt x="925" y="1151"/>
                </a:cubicBezTo>
                <a:cubicBezTo>
                  <a:pt x="1008" y="1094"/>
                  <a:pt x="1065" y="1067"/>
                  <a:pt x="1202" y="1074"/>
                </a:cubicBezTo>
                <a:cubicBezTo>
                  <a:pt x="1279" y="1074"/>
                  <a:pt x="1355" y="1096"/>
                  <a:pt x="1392" y="1025"/>
                </a:cubicBezTo>
                <a:cubicBezTo>
                  <a:pt x="1419" y="975"/>
                  <a:pt x="1527" y="886"/>
                  <a:pt x="1521" y="838"/>
                </a:cubicBezTo>
                <a:cubicBezTo>
                  <a:pt x="1518" y="808"/>
                  <a:pt x="1452" y="816"/>
                  <a:pt x="1449" y="777"/>
                </a:cubicBezTo>
                <a:cubicBezTo>
                  <a:pt x="1444" y="719"/>
                  <a:pt x="1624" y="717"/>
                  <a:pt x="1671" y="718"/>
                </a:cubicBezTo>
                <a:cubicBezTo>
                  <a:pt x="1818" y="721"/>
                  <a:pt x="1979" y="663"/>
                  <a:pt x="2075" y="544"/>
                </a:cubicBezTo>
                <a:cubicBezTo>
                  <a:pt x="2125" y="482"/>
                  <a:pt x="2156" y="414"/>
                  <a:pt x="2221" y="366"/>
                </a:cubicBezTo>
                <a:cubicBezTo>
                  <a:pt x="2253" y="340"/>
                  <a:pt x="2346" y="258"/>
                  <a:pt x="2328" y="220"/>
                </a:cubicBezTo>
                <a:cubicBezTo>
                  <a:pt x="2305" y="172"/>
                  <a:pt x="2343" y="124"/>
                  <a:pt x="2401" y="110"/>
                </a:cubicBezTo>
                <a:cubicBezTo>
                  <a:pt x="2466" y="94"/>
                  <a:pt x="2515" y="13"/>
                  <a:pt x="2594" y="7"/>
                </a:cubicBezTo>
                <a:cubicBezTo>
                  <a:pt x="2640" y="0"/>
                  <a:pt x="2681" y="27"/>
                  <a:pt x="2699" y="47"/>
                </a:cubicBezTo>
                <a:cubicBezTo>
                  <a:pt x="2793" y="212"/>
                  <a:pt x="2962" y="217"/>
                  <a:pt x="2961" y="54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2" name="꙱ Cayman Islands (KY) (H)">
            <a:extLst>
              <a:ext uri="{FF2B5EF4-FFF2-40B4-BE49-F238E27FC236}">
                <a16:creationId xmlns:a16="http://schemas.microsoft.com/office/drawing/2014/main" id="{8E6604D5-9C37-42BC-BE59-3C28EBA58772}"/>
              </a:ext>
            </a:extLst>
          </p:cNvPr>
          <p:cNvSpPr>
            <a:spLocks/>
          </p:cNvSpPr>
          <p:nvPr/>
        </p:nvSpPr>
        <p:spPr bwMode="auto">
          <a:xfrm>
            <a:off x="2312792" y="1809610"/>
            <a:ext cx="7170" cy="2390"/>
          </a:xfrm>
          <a:custGeom>
            <a:avLst/>
            <a:gdLst>
              <a:gd name="T0" fmla="*/ 3 w 92"/>
              <a:gd name="T1" fmla="*/ 9 h 35"/>
              <a:gd name="T2" fmla="*/ 92 w 92"/>
              <a:gd name="T3" fmla="*/ 0 h 35"/>
              <a:gd name="T4" fmla="*/ 0 w 92"/>
              <a:gd name="T5" fmla="*/ 30 h 35"/>
              <a:gd name="T6" fmla="*/ 3 w 92"/>
              <a:gd name="T7" fmla="*/ 9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2" h="35">
                <a:moveTo>
                  <a:pt x="3" y="9"/>
                </a:moveTo>
                <a:cubicBezTo>
                  <a:pt x="33" y="11"/>
                  <a:pt x="63" y="2"/>
                  <a:pt x="92" y="0"/>
                </a:cubicBezTo>
                <a:cubicBezTo>
                  <a:pt x="66" y="19"/>
                  <a:pt x="34" y="35"/>
                  <a:pt x="0" y="30"/>
                </a:cubicBezTo>
                <a:cubicBezTo>
                  <a:pt x="1" y="23"/>
                  <a:pt x="2" y="16"/>
                  <a:pt x="3" y="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3" name="꙱ Cape Verde (Republic of Cabo Verde) (CV) (H)">
            <a:extLst>
              <a:ext uri="{FF2B5EF4-FFF2-40B4-BE49-F238E27FC236}">
                <a16:creationId xmlns:a16="http://schemas.microsoft.com/office/drawing/2014/main" id="{E3555E96-74B9-4989-AE74-5548813AD5C7}"/>
              </a:ext>
            </a:extLst>
          </p:cNvPr>
          <p:cNvSpPr>
            <a:spLocks noEditPoints="1"/>
          </p:cNvSpPr>
          <p:nvPr/>
        </p:nvSpPr>
        <p:spPr bwMode="auto">
          <a:xfrm>
            <a:off x="3739688" y="1869363"/>
            <a:ext cx="72899" cy="74093"/>
          </a:xfrm>
          <a:custGeom>
            <a:avLst/>
            <a:gdLst>
              <a:gd name="T0" fmla="*/ 776 w 889"/>
              <a:gd name="T1" fmla="*/ 255 h 890"/>
              <a:gd name="T2" fmla="*/ 782 w 889"/>
              <a:gd name="T3" fmla="*/ 163 h 890"/>
              <a:gd name="T4" fmla="*/ 776 w 889"/>
              <a:gd name="T5" fmla="*/ 255 h 890"/>
              <a:gd name="T6" fmla="*/ 678 w 889"/>
              <a:gd name="T7" fmla="*/ 781 h 890"/>
              <a:gd name="T8" fmla="*/ 678 w 889"/>
              <a:gd name="T9" fmla="*/ 781 h 890"/>
              <a:gd name="T10" fmla="*/ 292 w 889"/>
              <a:gd name="T11" fmla="*/ 890 h 890"/>
              <a:gd name="T12" fmla="*/ 311 w 889"/>
              <a:gd name="T13" fmla="*/ 815 h 890"/>
              <a:gd name="T14" fmla="*/ 292 w 889"/>
              <a:gd name="T15" fmla="*/ 890 h 890"/>
              <a:gd name="T16" fmla="*/ 48 w 889"/>
              <a:gd name="T17" fmla="*/ 139 h 890"/>
              <a:gd name="T18" fmla="*/ 133 w 889"/>
              <a:gd name="T19" fmla="*/ 60 h 890"/>
              <a:gd name="T20" fmla="*/ 48 w 889"/>
              <a:gd name="T21" fmla="*/ 139 h 890"/>
              <a:gd name="T22" fmla="*/ 134 w 889"/>
              <a:gd name="T23" fmla="*/ 187 h 890"/>
              <a:gd name="T24" fmla="*/ 134 w 889"/>
              <a:gd name="T25" fmla="*/ 187 h 890"/>
              <a:gd name="T26" fmla="*/ 339 w 889"/>
              <a:gd name="T27" fmla="*/ 294 h 890"/>
              <a:gd name="T28" fmla="*/ 431 w 889"/>
              <a:gd name="T29" fmla="*/ 255 h 890"/>
              <a:gd name="T30" fmla="*/ 310 w 889"/>
              <a:gd name="T31" fmla="*/ 231 h 890"/>
              <a:gd name="T32" fmla="*/ 339 w 889"/>
              <a:gd name="T33" fmla="*/ 294 h 890"/>
              <a:gd name="T34" fmla="*/ 805 w 889"/>
              <a:gd name="T35" fmla="*/ 472 h 890"/>
              <a:gd name="T36" fmla="*/ 776 w 889"/>
              <a:gd name="T37" fmla="*/ 380 h 890"/>
              <a:gd name="T38" fmla="*/ 805 w 889"/>
              <a:gd name="T39" fmla="*/ 472 h 890"/>
              <a:gd name="T40" fmla="*/ 565 w 889"/>
              <a:gd name="T41" fmla="*/ 858 h 890"/>
              <a:gd name="T42" fmla="*/ 511 w 889"/>
              <a:gd name="T43" fmla="*/ 709 h 890"/>
              <a:gd name="T44" fmla="*/ 565 w 889"/>
              <a:gd name="T45" fmla="*/ 858 h 8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89" h="890">
                <a:moveTo>
                  <a:pt x="776" y="255"/>
                </a:moveTo>
                <a:cubicBezTo>
                  <a:pt x="795" y="226"/>
                  <a:pt x="789" y="194"/>
                  <a:pt x="782" y="163"/>
                </a:cubicBezTo>
                <a:cubicBezTo>
                  <a:pt x="749" y="190"/>
                  <a:pt x="775" y="222"/>
                  <a:pt x="776" y="255"/>
                </a:cubicBezTo>
                <a:close/>
                <a:moveTo>
                  <a:pt x="678" y="781"/>
                </a:moveTo>
                <a:cubicBezTo>
                  <a:pt x="764" y="693"/>
                  <a:pt x="594" y="727"/>
                  <a:pt x="678" y="781"/>
                </a:cubicBezTo>
                <a:close/>
                <a:moveTo>
                  <a:pt x="292" y="890"/>
                </a:moveTo>
                <a:cubicBezTo>
                  <a:pt x="315" y="882"/>
                  <a:pt x="338" y="832"/>
                  <a:pt x="311" y="815"/>
                </a:cubicBezTo>
                <a:cubicBezTo>
                  <a:pt x="264" y="787"/>
                  <a:pt x="247" y="865"/>
                  <a:pt x="292" y="890"/>
                </a:cubicBezTo>
                <a:close/>
                <a:moveTo>
                  <a:pt x="48" y="139"/>
                </a:moveTo>
                <a:cubicBezTo>
                  <a:pt x="79" y="142"/>
                  <a:pt x="147" y="97"/>
                  <a:pt x="133" y="60"/>
                </a:cubicBezTo>
                <a:cubicBezTo>
                  <a:pt x="109" y="0"/>
                  <a:pt x="0" y="79"/>
                  <a:pt x="48" y="139"/>
                </a:cubicBezTo>
                <a:close/>
                <a:moveTo>
                  <a:pt x="134" y="187"/>
                </a:moveTo>
                <a:cubicBezTo>
                  <a:pt x="221" y="179"/>
                  <a:pt x="102" y="108"/>
                  <a:pt x="134" y="187"/>
                </a:cubicBezTo>
                <a:close/>
                <a:moveTo>
                  <a:pt x="339" y="294"/>
                </a:moveTo>
                <a:cubicBezTo>
                  <a:pt x="348" y="226"/>
                  <a:pt x="411" y="292"/>
                  <a:pt x="431" y="255"/>
                </a:cubicBezTo>
                <a:cubicBezTo>
                  <a:pt x="396" y="239"/>
                  <a:pt x="349" y="217"/>
                  <a:pt x="310" y="231"/>
                </a:cubicBezTo>
                <a:cubicBezTo>
                  <a:pt x="322" y="251"/>
                  <a:pt x="332" y="272"/>
                  <a:pt x="339" y="294"/>
                </a:cubicBezTo>
                <a:close/>
                <a:moveTo>
                  <a:pt x="805" y="472"/>
                </a:moveTo>
                <a:cubicBezTo>
                  <a:pt x="889" y="438"/>
                  <a:pt x="816" y="395"/>
                  <a:pt x="776" y="380"/>
                </a:cubicBezTo>
                <a:cubicBezTo>
                  <a:pt x="778" y="417"/>
                  <a:pt x="742" y="472"/>
                  <a:pt x="805" y="472"/>
                </a:cubicBezTo>
                <a:close/>
                <a:moveTo>
                  <a:pt x="565" y="858"/>
                </a:moveTo>
                <a:cubicBezTo>
                  <a:pt x="613" y="807"/>
                  <a:pt x="534" y="750"/>
                  <a:pt x="511" y="709"/>
                </a:cubicBezTo>
                <a:cubicBezTo>
                  <a:pt x="488" y="770"/>
                  <a:pt x="475" y="855"/>
                  <a:pt x="565" y="85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4" name="꙱ Canary Islands (Autonomous community of Spain), Spain (Kingdom of Spain) (ES) (H)">
            <a:extLst>
              <a:ext uri="{FF2B5EF4-FFF2-40B4-BE49-F238E27FC236}">
                <a16:creationId xmlns:a16="http://schemas.microsoft.com/office/drawing/2014/main" id="{17FEA679-1737-4006-ACCF-0611D6A61AFC}"/>
              </a:ext>
            </a:extLst>
          </p:cNvPr>
          <p:cNvSpPr>
            <a:spLocks noEditPoints="1"/>
          </p:cNvSpPr>
          <p:nvPr/>
        </p:nvSpPr>
        <p:spPr bwMode="auto">
          <a:xfrm>
            <a:off x="3942848" y="1516821"/>
            <a:ext cx="120701" cy="48998"/>
          </a:xfrm>
          <a:custGeom>
            <a:avLst/>
            <a:gdLst>
              <a:gd name="T0" fmla="*/ 1166 w 1469"/>
              <a:gd name="T1" fmla="*/ 446 h 591"/>
              <a:gd name="T2" fmla="*/ 1139 w 1469"/>
              <a:gd name="T3" fmla="*/ 428 h 591"/>
              <a:gd name="T4" fmla="*/ 1302 w 1469"/>
              <a:gd name="T5" fmla="*/ 204 h 591"/>
              <a:gd name="T6" fmla="*/ 1315 w 1469"/>
              <a:gd name="T7" fmla="*/ 331 h 591"/>
              <a:gd name="T8" fmla="*/ 1166 w 1469"/>
              <a:gd name="T9" fmla="*/ 446 h 591"/>
              <a:gd name="T10" fmla="*/ 1350 w 1469"/>
              <a:gd name="T11" fmla="*/ 164 h 591"/>
              <a:gd name="T12" fmla="*/ 1320 w 1469"/>
              <a:gd name="T13" fmla="*/ 152 h 591"/>
              <a:gd name="T14" fmla="*/ 1451 w 1469"/>
              <a:gd name="T15" fmla="*/ 62 h 591"/>
              <a:gd name="T16" fmla="*/ 1350 w 1469"/>
              <a:gd name="T17" fmla="*/ 164 h 591"/>
              <a:gd name="T18" fmla="*/ 281 w 1469"/>
              <a:gd name="T19" fmla="*/ 461 h 591"/>
              <a:gd name="T20" fmla="*/ 296 w 1469"/>
              <a:gd name="T21" fmla="*/ 395 h 591"/>
              <a:gd name="T22" fmla="*/ 281 w 1469"/>
              <a:gd name="T23" fmla="*/ 461 h 591"/>
              <a:gd name="T24" fmla="*/ 44 w 1469"/>
              <a:gd name="T25" fmla="*/ 591 h 591"/>
              <a:gd name="T26" fmla="*/ 79 w 1469"/>
              <a:gd name="T27" fmla="*/ 529 h 591"/>
              <a:gd name="T28" fmla="*/ 44 w 1469"/>
              <a:gd name="T29" fmla="*/ 591 h 591"/>
              <a:gd name="T30" fmla="*/ 127 w 1469"/>
              <a:gd name="T31" fmla="*/ 274 h 591"/>
              <a:gd name="T32" fmla="*/ 100 w 1469"/>
              <a:gd name="T33" fmla="*/ 292 h 591"/>
              <a:gd name="T34" fmla="*/ 97 w 1469"/>
              <a:gd name="T35" fmla="*/ 167 h 591"/>
              <a:gd name="T36" fmla="*/ 127 w 1469"/>
              <a:gd name="T37" fmla="*/ 274 h 591"/>
              <a:gd name="T38" fmla="*/ 450 w 1469"/>
              <a:gd name="T39" fmla="*/ 470 h 591"/>
              <a:gd name="T40" fmla="*/ 388 w 1469"/>
              <a:gd name="T41" fmla="*/ 339 h 591"/>
              <a:gd name="T42" fmla="*/ 631 w 1469"/>
              <a:gd name="T43" fmla="*/ 256 h 591"/>
              <a:gd name="T44" fmla="*/ 450 w 1469"/>
              <a:gd name="T45" fmla="*/ 470 h 591"/>
              <a:gd name="T46" fmla="*/ 777 w 1469"/>
              <a:gd name="T47" fmla="*/ 559 h 591"/>
              <a:gd name="T48" fmla="*/ 767 w 1469"/>
              <a:gd name="T49" fmla="*/ 412 h 591"/>
              <a:gd name="T50" fmla="*/ 777 w 1469"/>
              <a:gd name="T51" fmla="*/ 559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69" h="591">
                <a:moveTo>
                  <a:pt x="1166" y="446"/>
                </a:moveTo>
                <a:cubicBezTo>
                  <a:pt x="1157" y="440"/>
                  <a:pt x="1148" y="434"/>
                  <a:pt x="1139" y="428"/>
                </a:cubicBezTo>
                <a:cubicBezTo>
                  <a:pt x="1227" y="399"/>
                  <a:pt x="1238" y="264"/>
                  <a:pt x="1302" y="204"/>
                </a:cubicBezTo>
                <a:cubicBezTo>
                  <a:pt x="1342" y="165"/>
                  <a:pt x="1321" y="315"/>
                  <a:pt x="1315" y="331"/>
                </a:cubicBezTo>
                <a:cubicBezTo>
                  <a:pt x="1288" y="400"/>
                  <a:pt x="1214" y="398"/>
                  <a:pt x="1166" y="446"/>
                </a:cubicBezTo>
                <a:close/>
                <a:moveTo>
                  <a:pt x="1350" y="164"/>
                </a:moveTo>
                <a:cubicBezTo>
                  <a:pt x="1340" y="160"/>
                  <a:pt x="1330" y="156"/>
                  <a:pt x="1320" y="152"/>
                </a:cubicBezTo>
                <a:cubicBezTo>
                  <a:pt x="1333" y="125"/>
                  <a:pt x="1429" y="0"/>
                  <a:pt x="1451" y="62"/>
                </a:cubicBezTo>
                <a:cubicBezTo>
                  <a:pt x="1469" y="113"/>
                  <a:pt x="1376" y="137"/>
                  <a:pt x="1350" y="164"/>
                </a:cubicBezTo>
                <a:close/>
                <a:moveTo>
                  <a:pt x="281" y="461"/>
                </a:moveTo>
                <a:cubicBezTo>
                  <a:pt x="251" y="442"/>
                  <a:pt x="249" y="386"/>
                  <a:pt x="296" y="395"/>
                </a:cubicBezTo>
                <a:cubicBezTo>
                  <a:pt x="344" y="405"/>
                  <a:pt x="314" y="456"/>
                  <a:pt x="281" y="461"/>
                </a:cubicBezTo>
                <a:close/>
                <a:moveTo>
                  <a:pt x="44" y="591"/>
                </a:moveTo>
                <a:cubicBezTo>
                  <a:pt x="0" y="562"/>
                  <a:pt x="35" y="515"/>
                  <a:pt x="79" y="529"/>
                </a:cubicBezTo>
                <a:cubicBezTo>
                  <a:pt x="71" y="552"/>
                  <a:pt x="59" y="572"/>
                  <a:pt x="44" y="591"/>
                </a:cubicBezTo>
                <a:close/>
                <a:moveTo>
                  <a:pt x="127" y="274"/>
                </a:moveTo>
                <a:cubicBezTo>
                  <a:pt x="118" y="280"/>
                  <a:pt x="109" y="286"/>
                  <a:pt x="100" y="292"/>
                </a:cubicBezTo>
                <a:cubicBezTo>
                  <a:pt x="96" y="261"/>
                  <a:pt x="40" y="178"/>
                  <a:pt x="97" y="167"/>
                </a:cubicBezTo>
                <a:cubicBezTo>
                  <a:pt x="161" y="154"/>
                  <a:pt x="149" y="242"/>
                  <a:pt x="127" y="274"/>
                </a:cubicBezTo>
                <a:close/>
                <a:moveTo>
                  <a:pt x="450" y="470"/>
                </a:moveTo>
                <a:cubicBezTo>
                  <a:pt x="426" y="428"/>
                  <a:pt x="413" y="381"/>
                  <a:pt x="388" y="339"/>
                </a:cubicBezTo>
                <a:cubicBezTo>
                  <a:pt x="478" y="318"/>
                  <a:pt x="546" y="290"/>
                  <a:pt x="631" y="256"/>
                </a:cubicBezTo>
                <a:cubicBezTo>
                  <a:pt x="601" y="322"/>
                  <a:pt x="522" y="443"/>
                  <a:pt x="450" y="470"/>
                </a:cubicBezTo>
                <a:close/>
                <a:moveTo>
                  <a:pt x="777" y="559"/>
                </a:moveTo>
                <a:cubicBezTo>
                  <a:pt x="704" y="548"/>
                  <a:pt x="691" y="429"/>
                  <a:pt x="767" y="412"/>
                </a:cubicBezTo>
                <a:cubicBezTo>
                  <a:pt x="883" y="386"/>
                  <a:pt x="848" y="526"/>
                  <a:pt x="777" y="55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5" name="꙱ Canada (CA) (H)">
            <a:extLst>
              <a:ext uri="{FF2B5EF4-FFF2-40B4-BE49-F238E27FC236}">
                <a16:creationId xmlns:a16="http://schemas.microsoft.com/office/drawing/2014/main" id="{D39E3A65-C518-4388-8AE9-DF69AF4F497B}"/>
              </a:ext>
            </a:extLst>
          </p:cNvPr>
          <p:cNvSpPr>
            <a:spLocks noEditPoints="1"/>
          </p:cNvSpPr>
          <p:nvPr/>
        </p:nvSpPr>
        <p:spPr bwMode="auto">
          <a:xfrm>
            <a:off x="1504934" y="89924"/>
            <a:ext cx="2039961" cy="1055235"/>
          </a:xfrm>
          <a:custGeom>
            <a:avLst/>
            <a:gdLst>
              <a:gd name="T0" fmla="*/ 48 w 24720"/>
              <a:gd name="T1" fmla="*/ 8817 h 12782"/>
              <a:gd name="T2" fmla="*/ 1164 w 24720"/>
              <a:gd name="T3" fmla="*/ 9204 h 12782"/>
              <a:gd name="T4" fmla="*/ 9251 w 24720"/>
              <a:gd name="T5" fmla="*/ 10391 h 12782"/>
              <a:gd name="T6" fmla="*/ 11563 w 24720"/>
              <a:gd name="T7" fmla="*/ 12570 h 12782"/>
              <a:gd name="T8" fmla="*/ 17436 w 24720"/>
              <a:gd name="T9" fmla="*/ 11585 h 12782"/>
              <a:gd name="T10" fmla="*/ 17186 w 24720"/>
              <a:gd name="T11" fmla="*/ 11244 h 12782"/>
              <a:gd name="T12" fmla="*/ 20337 w 24720"/>
              <a:gd name="T13" fmla="*/ 9137 h 12782"/>
              <a:gd name="T14" fmla="*/ 19634 w 24720"/>
              <a:gd name="T15" fmla="*/ 8177 h 12782"/>
              <a:gd name="T16" fmla="*/ 19472 w 24720"/>
              <a:gd name="T17" fmla="*/ 6760 h 12782"/>
              <a:gd name="T18" fmla="*/ 18013 w 24720"/>
              <a:gd name="T19" fmla="*/ 6261 h 12782"/>
              <a:gd name="T20" fmla="*/ 14073 w 24720"/>
              <a:gd name="T21" fmla="*/ 9378 h 12782"/>
              <a:gd name="T22" fmla="*/ 12723 w 24720"/>
              <a:gd name="T23" fmla="*/ 5900 h 12782"/>
              <a:gd name="T24" fmla="*/ 15952 w 24720"/>
              <a:gd name="T25" fmla="*/ 4449 h 12782"/>
              <a:gd name="T26" fmla="*/ 15208 w 24720"/>
              <a:gd name="T27" fmla="*/ 3838 h 12782"/>
              <a:gd name="T28" fmla="*/ 14890 w 24720"/>
              <a:gd name="T29" fmla="*/ 2868 h 12782"/>
              <a:gd name="T30" fmla="*/ 13521 w 24720"/>
              <a:gd name="T31" fmla="*/ 3988 h 12782"/>
              <a:gd name="T32" fmla="*/ 10495 w 24720"/>
              <a:gd name="T33" fmla="*/ 4212 h 12782"/>
              <a:gd name="T34" fmla="*/ 6172 w 24720"/>
              <a:gd name="T35" fmla="*/ 3473 h 12782"/>
              <a:gd name="T36" fmla="*/ 1264 w 24720"/>
              <a:gd name="T37" fmla="*/ 8256 h 12782"/>
              <a:gd name="T38" fmla="*/ 921 w 24720"/>
              <a:gd name="T39" fmla="*/ 9257 h 12782"/>
              <a:gd name="T40" fmla="*/ 19230 w 24720"/>
              <a:gd name="T41" fmla="*/ 10346 h 12782"/>
              <a:gd name="T42" fmla="*/ 20450 w 24720"/>
              <a:gd name="T43" fmla="*/ 10595 h 12782"/>
              <a:gd name="T44" fmla="*/ 20587 w 24720"/>
              <a:gd name="T45" fmla="*/ 8782 h 12782"/>
              <a:gd name="T46" fmla="*/ 19631 w 24720"/>
              <a:gd name="T47" fmla="*/ 7410 h 12782"/>
              <a:gd name="T48" fmla="*/ 19135 w 24720"/>
              <a:gd name="T49" fmla="*/ 5653 h 12782"/>
              <a:gd name="T50" fmla="*/ 17609 w 24720"/>
              <a:gd name="T51" fmla="*/ 4919 h 12782"/>
              <a:gd name="T52" fmla="*/ 18102 w 24720"/>
              <a:gd name="T53" fmla="*/ 3341 h 12782"/>
              <a:gd name="T54" fmla="*/ 16849 w 24720"/>
              <a:gd name="T55" fmla="*/ 3200 h 12782"/>
              <a:gd name="T56" fmla="*/ 19524 w 24720"/>
              <a:gd name="T57" fmla="*/ 2888 h 12782"/>
              <a:gd name="T58" fmla="*/ 20034 w 24720"/>
              <a:gd name="T59" fmla="*/ 3531 h 12782"/>
              <a:gd name="T60" fmla="*/ 20718 w 24720"/>
              <a:gd name="T61" fmla="*/ 4168 h 12782"/>
              <a:gd name="T62" fmla="*/ 20394 w 24720"/>
              <a:gd name="T63" fmla="*/ 4878 h 12782"/>
              <a:gd name="T64" fmla="*/ 19892 w 24720"/>
              <a:gd name="T65" fmla="*/ 5240 h 12782"/>
              <a:gd name="T66" fmla="*/ 10095 w 24720"/>
              <a:gd name="T67" fmla="*/ 4091 h 12782"/>
              <a:gd name="T68" fmla="*/ 12243 w 24720"/>
              <a:gd name="T69" fmla="*/ 2725 h 12782"/>
              <a:gd name="T70" fmla="*/ 5794 w 24720"/>
              <a:gd name="T71" fmla="*/ 3543 h 12782"/>
              <a:gd name="T72" fmla="*/ 8974 w 24720"/>
              <a:gd name="T73" fmla="*/ 5725 h 12782"/>
              <a:gd name="T74" fmla="*/ 9294 w 24720"/>
              <a:gd name="T75" fmla="*/ 9536 h 12782"/>
              <a:gd name="T76" fmla="*/ 17407 w 24720"/>
              <a:gd name="T77" fmla="*/ 5718 h 12782"/>
              <a:gd name="T78" fmla="*/ 15118 w 24720"/>
              <a:gd name="T79" fmla="*/ 3711 h 12782"/>
              <a:gd name="T80" fmla="*/ 14088 w 24720"/>
              <a:gd name="T81" fmla="*/ 3025 h 12782"/>
              <a:gd name="T82" fmla="*/ 14043 w 24720"/>
              <a:gd name="T83" fmla="*/ 3613 h 12782"/>
              <a:gd name="T84" fmla="*/ 18265 w 24720"/>
              <a:gd name="T85" fmla="*/ 5650 h 12782"/>
              <a:gd name="T86" fmla="*/ 20145 w 24720"/>
              <a:gd name="T87" fmla="*/ 5400 h 12782"/>
              <a:gd name="T88" fmla="*/ 19613 w 24720"/>
              <a:gd name="T89" fmla="*/ 3040 h 12782"/>
              <a:gd name="T90" fmla="*/ 17778 w 24720"/>
              <a:gd name="T91" fmla="*/ 4251 h 12782"/>
              <a:gd name="T92" fmla="*/ 17764 w 24720"/>
              <a:gd name="T93" fmla="*/ 1547 h 12782"/>
              <a:gd name="T94" fmla="*/ 21276 w 24720"/>
              <a:gd name="T95" fmla="*/ 917 h 12782"/>
              <a:gd name="T96" fmla="*/ 23004 w 24720"/>
              <a:gd name="T97" fmla="*/ 68 h 12782"/>
              <a:gd name="T98" fmla="*/ 18925 w 24720"/>
              <a:gd name="T99" fmla="*/ 501 h 12782"/>
              <a:gd name="T100" fmla="*/ 18716 w 24720"/>
              <a:gd name="T101" fmla="*/ 1037 h 12782"/>
              <a:gd name="T102" fmla="*/ 16732 w 24720"/>
              <a:gd name="T103" fmla="*/ 1360 h 12782"/>
              <a:gd name="T104" fmla="*/ 17214 w 24720"/>
              <a:gd name="T105" fmla="*/ 1722 h 12782"/>
              <a:gd name="T106" fmla="*/ 15579 w 24720"/>
              <a:gd name="T107" fmla="*/ 1787 h 12782"/>
              <a:gd name="T108" fmla="*/ 16383 w 24720"/>
              <a:gd name="T109" fmla="*/ 1280 h 12782"/>
              <a:gd name="T110" fmla="*/ 14612 w 24720"/>
              <a:gd name="T111" fmla="*/ 1729 h 12782"/>
              <a:gd name="T112" fmla="*/ 11933 w 24720"/>
              <a:gd name="T113" fmla="*/ 1930 h 12782"/>
              <a:gd name="T114" fmla="*/ 10380 w 24720"/>
              <a:gd name="T115" fmla="*/ 1778 h 12782"/>
              <a:gd name="T116" fmla="*/ 10211 w 24720"/>
              <a:gd name="T117" fmla="*/ 2304 h 12782"/>
              <a:gd name="T118" fmla="*/ 18055 w 24720"/>
              <a:gd name="T119" fmla="*/ 1066 h 12782"/>
              <a:gd name="T120" fmla="*/ 16810 w 24720"/>
              <a:gd name="T121" fmla="*/ 710 h 12782"/>
              <a:gd name="T122" fmla="*/ 14106 w 24720"/>
              <a:gd name="T123" fmla="*/ 8886 h 12782"/>
              <a:gd name="T124" fmla="*/ 936 w 24720"/>
              <a:gd name="T125" fmla="*/ 9805 h 12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720" h="12782">
                <a:moveTo>
                  <a:pt x="1141" y="8345"/>
                </a:moveTo>
                <a:cubicBezTo>
                  <a:pt x="1116" y="8343"/>
                  <a:pt x="1094" y="8351"/>
                  <a:pt x="1076" y="8369"/>
                </a:cubicBezTo>
                <a:cubicBezTo>
                  <a:pt x="1099" y="8364"/>
                  <a:pt x="1120" y="8356"/>
                  <a:pt x="1141" y="8345"/>
                </a:cubicBezTo>
                <a:close/>
                <a:moveTo>
                  <a:pt x="11182" y="10373"/>
                </a:moveTo>
                <a:cubicBezTo>
                  <a:pt x="11157" y="10368"/>
                  <a:pt x="11155" y="10377"/>
                  <a:pt x="11176" y="10403"/>
                </a:cubicBezTo>
                <a:cubicBezTo>
                  <a:pt x="11178" y="10393"/>
                  <a:pt x="11180" y="10383"/>
                  <a:pt x="11182" y="10373"/>
                </a:cubicBezTo>
                <a:close/>
                <a:moveTo>
                  <a:pt x="11158" y="10373"/>
                </a:moveTo>
                <a:cubicBezTo>
                  <a:pt x="11132" y="10355"/>
                  <a:pt x="11050" y="10361"/>
                  <a:pt x="11069" y="10409"/>
                </a:cubicBezTo>
                <a:cubicBezTo>
                  <a:pt x="11101" y="10396"/>
                  <a:pt x="11139" y="10411"/>
                  <a:pt x="11158" y="10373"/>
                </a:cubicBezTo>
                <a:close/>
                <a:moveTo>
                  <a:pt x="12247" y="11528"/>
                </a:moveTo>
                <a:cubicBezTo>
                  <a:pt x="12293" y="11502"/>
                  <a:pt x="12333" y="11467"/>
                  <a:pt x="12366" y="11427"/>
                </a:cubicBezTo>
                <a:cubicBezTo>
                  <a:pt x="12319" y="11437"/>
                  <a:pt x="12339" y="11422"/>
                  <a:pt x="12360" y="11400"/>
                </a:cubicBezTo>
                <a:cubicBezTo>
                  <a:pt x="12337" y="11409"/>
                  <a:pt x="12318" y="11424"/>
                  <a:pt x="12304" y="11445"/>
                </a:cubicBezTo>
                <a:cubicBezTo>
                  <a:pt x="12327" y="11372"/>
                  <a:pt x="12251" y="11356"/>
                  <a:pt x="12218" y="11415"/>
                </a:cubicBezTo>
                <a:cubicBezTo>
                  <a:pt x="12212" y="11330"/>
                  <a:pt x="12134" y="11398"/>
                  <a:pt x="12097" y="11416"/>
                </a:cubicBezTo>
                <a:cubicBezTo>
                  <a:pt x="12049" y="11441"/>
                  <a:pt x="11960" y="11312"/>
                  <a:pt x="11921" y="11403"/>
                </a:cubicBezTo>
                <a:cubicBezTo>
                  <a:pt x="11997" y="11403"/>
                  <a:pt x="12052" y="11463"/>
                  <a:pt x="12123" y="11471"/>
                </a:cubicBezTo>
                <a:cubicBezTo>
                  <a:pt x="12153" y="11474"/>
                  <a:pt x="12169" y="11508"/>
                  <a:pt x="12197" y="11510"/>
                </a:cubicBezTo>
                <a:cubicBezTo>
                  <a:pt x="12230" y="11513"/>
                  <a:pt x="12258" y="11481"/>
                  <a:pt x="12286" y="11469"/>
                </a:cubicBezTo>
                <a:cubicBezTo>
                  <a:pt x="12272" y="11489"/>
                  <a:pt x="12251" y="11504"/>
                  <a:pt x="12227" y="11507"/>
                </a:cubicBezTo>
                <a:cubicBezTo>
                  <a:pt x="12234" y="11514"/>
                  <a:pt x="12241" y="11521"/>
                  <a:pt x="12247" y="11528"/>
                </a:cubicBezTo>
                <a:close/>
                <a:moveTo>
                  <a:pt x="11906" y="11365"/>
                </a:moveTo>
                <a:cubicBezTo>
                  <a:pt x="11881" y="11365"/>
                  <a:pt x="11860" y="11380"/>
                  <a:pt x="11847" y="11400"/>
                </a:cubicBezTo>
                <a:cubicBezTo>
                  <a:pt x="11874" y="11415"/>
                  <a:pt x="11920" y="11405"/>
                  <a:pt x="11906" y="11365"/>
                </a:cubicBezTo>
                <a:close/>
                <a:moveTo>
                  <a:pt x="11767" y="11326"/>
                </a:moveTo>
                <a:cubicBezTo>
                  <a:pt x="11783" y="11322"/>
                  <a:pt x="11839" y="11280"/>
                  <a:pt x="11805" y="11262"/>
                </a:cubicBezTo>
                <a:cubicBezTo>
                  <a:pt x="11758" y="11237"/>
                  <a:pt x="11708" y="11308"/>
                  <a:pt x="11767" y="11326"/>
                </a:cubicBezTo>
                <a:close/>
                <a:moveTo>
                  <a:pt x="11544" y="10732"/>
                </a:moveTo>
                <a:cubicBezTo>
                  <a:pt x="11518" y="10727"/>
                  <a:pt x="11496" y="10742"/>
                  <a:pt x="11482" y="10762"/>
                </a:cubicBezTo>
                <a:cubicBezTo>
                  <a:pt x="11506" y="10764"/>
                  <a:pt x="11529" y="10751"/>
                  <a:pt x="11544" y="10732"/>
                </a:cubicBezTo>
                <a:close/>
                <a:moveTo>
                  <a:pt x="99" y="8889"/>
                </a:moveTo>
                <a:cubicBezTo>
                  <a:pt x="124" y="8892"/>
                  <a:pt x="269" y="8836"/>
                  <a:pt x="250" y="8898"/>
                </a:cubicBezTo>
                <a:cubicBezTo>
                  <a:pt x="237" y="8941"/>
                  <a:pt x="208" y="8911"/>
                  <a:pt x="176" y="8921"/>
                </a:cubicBezTo>
                <a:cubicBezTo>
                  <a:pt x="142" y="8933"/>
                  <a:pt x="138" y="8977"/>
                  <a:pt x="99" y="8984"/>
                </a:cubicBezTo>
                <a:cubicBezTo>
                  <a:pt x="159" y="8976"/>
                  <a:pt x="117" y="9045"/>
                  <a:pt x="104" y="9066"/>
                </a:cubicBezTo>
                <a:cubicBezTo>
                  <a:pt x="86" y="9096"/>
                  <a:pt x="106" y="9200"/>
                  <a:pt x="158" y="9180"/>
                </a:cubicBezTo>
                <a:cubicBezTo>
                  <a:pt x="152" y="9227"/>
                  <a:pt x="65" y="9263"/>
                  <a:pt x="102" y="9206"/>
                </a:cubicBezTo>
                <a:cubicBezTo>
                  <a:pt x="92" y="9214"/>
                  <a:pt x="83" y="9221"/>
                  <a:pt x="72" y="9227"/>
                </a:cubicBezTo>
                <a:cubicBezTo>
                  <a:pt x="56" y="9196"/>
                  <a:pt x="76" y="9157"/>
                  <a:pt x="59" y="9127"/>
                </a:cubicBezTo>
                <a:cubicBezTo>
                  <a:pt x="40" y="9097"/>
                  <a:pt x="12" y="9041"/>
                  <a:pt x="51" y="9013"/>
                </a:cubicBezTo>
                <a:cubicBezTo>
                  <a:pt x="0" y="9040"/>
                  <a:pt x="16" y="9001"/>
                  <a:pt x="33" y="8978"/>
                </a:cubicBezTo>
                <a:cubicBezTo>
                  <a:pt x="47" y="8959"/>
                  <a:pt x="79" y="8954"/>
                  <a:pt x="99" y="8942"/>
                </a:cubicBezTo>
                <a:cubicBezTo>
                  <a:pt x="70" y="8927"/>
                  <a:pt x="38" y="8931"/>
                  <a:pt x="7" y="8927"/>
                </a:cubicBezTo>
                <a:cubicBezTo>
                  <a:pt x="28" y="8892"/>
                  <a:pt x="66" y="8901"/>
                  <a:pt x="99" y="8889"/>
                </a:cubicBezTo>
                <a:close/>
                <a:moveTo>
                  <a:pt x="75" y="8737"/>
                </a:moveTo>
                <a:cubicBezTo>
                  <a:pt x="101" y="8610"/>
                  <a:pt x="177" y="8538"/>
                  <a:pt x="307" y="8559"/>
                </a:cubicBezTo>
                <a:cubicBezTo>
                  <a:pt x="297" y="8581"/>
                  <a:pt x="277" y="8599"/>
                  <a:pt x="262" y="8613"/>
                </a:cubicBezTo>
                <a:cubicBezTo>
                  <a:pt x="287" y="8598"/>
                  <a:pt x="417" y="8546"/>
                  <a:pt x="382" y="8610"/>
                </a:cubicBezTo>
                <a:cubicBezTo>
                  <a:pt x="344" y="8682"/>
                  <a:pt x="239" y="8683"/>
                  <a:pt x="176" y="8719"/>
                </a:cubicBezTo>
                <a:cubicBezTo>
                  <a:pt x="197" y="8720"/>
                  <a:pt x="218" y="8716"/>
                  <a:pt x="238" y="8713"/>
                </a:cubicBezTo>
                <a:cubicBezTo>
                  <a:pt x="215" y="8722"/>
                  <a:pt x="194" y="8732"/>
                  <a:pt x="176" y="8749"/>
                </a:cubicBezTo>
                <a:cubicBezTo>
                  <a:pt x="256" y="8714"/>
                  <a:pt x="317" y="8686"/>
                  <a:pt x="382" y="8627"/>
                </a:cubicBezTo>
                <a:cubicBezTo>
                  <a:pt x="433" y="8581"/>
                  <a:pt x="508" y="8588"/>
                  <a:pt x="565" y="8553"/>
                </a:cubicBezTo>
                <a:cubicBezTo>
                  <a:pt x="497" y="8638"/>
                  <a:pt x="387" y="8673"/>
                  <a:pt x="315" y="8754"/>
                </a:cubicBezTo>
                <a:cubicBezTo>
                  <a:pt x="241" y="8836"/>
                  <a:pt x="156" y="8869"/>
                  <a:pt x="51" y="8895"/>
                </a:cubicBezTo>
                <a:cubicBezTo>
                  <a:pt x="56" y="8870"/>
                  <a:pt x="44" y="8854"/>
                  <a:pt x="19" y="8853"/>
                </a:cubicBezTo>
                <a:cubicBezTo>
                  <a:pt x="36" y="8850"/>
                  <a:pt x="121" y="8826"/>
                  <a:pt x="48" y="8817"/>
                </a:cubicBezTo>
                <a:cubicBezTo>
                  <a:pt x="69" y="8818"/>
                  <a:pt x="90" y="8817"/>
                  <a:pt x="111" y="8814"/>
                </a:cubicBezTo>
                <a:cubicBezTo>
                  <a:pt x="96" y="8782"/>
                  <a:pt x="51" y="8778"/>
                  <a:pt x="46" y="8740"/>
                </a:cubicBezTo>
                <a:cubicBezTo>
                  <a:pt x="55" y="8739"/>
                  <a:pt x="65" y="8738"/>
                  <a:pt x="75" y="8737"/>
                </a:cubicBezTo>
                <a:close/>
                <a:moveTo>
                  <a:pt x="862" y="8880"/>
                </a:moveTo>
                <a:cubicBezTo>
                  <a:pt x="842" y="8894"/>
                  <a:pt x="828" y="8915"/>
                  <a:pt x="823" y="8939"/>
                </a:cubicBezTo>
                <a:cubicBezTo>
                  <a:pt x="865" y="8954"/>
                  <a:pt x="857" y="8903"/>
                  <a:pt x="862" y="8880"/>
                </a:cubicBezTo>
                <a:close/>
                <a:moveTo>
                  <a:pt x="811" y="8773"/>
                </a:moveTo>
                <a:cubicBezTo>
                  <a:pt x="826" y="8770"/>
                  <a:pt x="839" y="8764"/>
                  <a:pt x="850" y="8755"/>
                </a:cubicBezTo>
                <a:cubicBezTo>
                  <a:pt x="836" y="8759"/>
                  <a:pt x="823" y="8765"/>
                  <a:pt x="811" y="8773"/>
                </a:cubicBezTo>
                <a:close/>
                <a:moveTo>
                  <a:pt x="817" y="9004"/>
                </a:moveTo>
                <a:cubicBezTo>
                  <a:pt x="765" y="9009"/>
                  <a:pt x="764" y="9093"/>
                  <a:pt x="791" y="9123"/>
                </a:cubicBezTo>
                <a:cubicBezTo>
                  <a:pt x="835" y="9094"/>
                  <a:pt x="840" y="9050"/>
                  <a:pt x="817" y="9004"/>
                </a:cubicBezTo>
                <a:close/>
                <a:moveTo>
                  <a:pt x="829" y="8672"/>
                </a:moveTo>
                <a:cubicBezTo>
                  <a:pt x="699" y="8713"/>
                  <a:pt x="806" y="8806"/>
                  <a:pt x="829" y="8672"/>
                </a:cubicBezTo>
                <a:close/>
                <a:moveTo>
                  <a:pt x="895" y="8580"/>
                </a:moveTo>
                <a:cubicBezTo>
                  <a:pt x="858" y="8563"/>
                  <a:pt x="755" y="8601"/>
                  <a:pt x="758" y="8648"/>
                </a:cubicBezTo>
                <a:cubicBezTo>
                  <a:pt x="776" y="8588"/>
                  <a:pt x="778" y="8645"/>
                  <a:pt x="804" y="8633"/>
                </a:cubicBezTo>
                <a:cubicBezTo>
                  <a:pt x="823" y="8626"/>
                  <a:pt x="836" y="8611"/>
                  <a:pt x="859" y="8616"/>
                </a:cubicBezTo>
                <a:cubicBezTo>
                  <a:pt x="835" y="8620"/>
                  <a:pt x="815" y="8632"/>
                  <a:pt x="800" y="8651"/>
                </a:cubicBezTo>
                <a:cubicBezTo>
                  <a:pt x="836" y="8658"/>
                  <a:pt x="906" y="8626"/>
                  <a:pt x="895" y="8580"/>
                </a:cubicBezTo>
                <a:close/>
                <a:moveTo>
                  <a:pt x="728" y="8868"/>
                </a:moveTo>
                <a:cubicBezTo>
                  <a:pt x="728" y="8875"/>
                  <a:pt x="728" y="8882"/>
                  <a:pt x="728" y="8889"/>
                </a:cubicBezTo>
                <a:cubicBezTo>
                  <a:pt x="770" y="8880"/>
                  <a:pt x="815" y="8873"/>
                  <a:pt x="811" y="8816"/>
                </a:cubicBezTo>
                <a:cubicBezTo>
                  <a:pt x="807" y="8780"/>
                  <a:pt x="754" y="8719"/>
                  <a:pt x="712" y="8727"/>
                </a:cubicBezTo>
                <a:cubicBezTo>
                  <a:pt x="669" y="8736"/>
                  <a:pt x="739" y="8845"/>
                  <a:pt x="728" y="8868"/>
                </a:cubicBezTo>
                <a:close/>
                <a:moveTo>
                  <a:pt x="140" y="8960"/>
                </a:moveTo>
                <a:cubicBezTo>
                  <a:pt x="166" y="9002"/>
                  <a:pt x="209" y="8974"/>
                  <a:pt x="227" y="8942"/>
                </a:cubicBezTo>
                <a:cubicBezTo>
                  <a:pt x="196" y="8935"/>
                  <a:pt x="158" y="8924"/>
                  <a:pt x="140" y="8960"/>
                </a:cubicBezTo>
                <a:close/>
                <a:moveTo>
                  <a:pt x="170" y="9002"/>
                </a:moveTo>
                <a:cubicBezTo>
                  <a:pt x="160" y="9003"/>
                  <a:pt x="150" y="9004"/>
                  <a:pt x="140" y="9007"/>
                </a:cubicBezTo>
                <a:cubicBezTo>
                  <a:pt x="150" y="9006"/>
                  <a:pt x="160" y="9003"/>
                  <a:pt x="170" y="9002"/>
                </a:cubicBezTo>
                <a:close/>
                <a:moveTo>
                  <a:pt x="191" y="9034"/>
                </a:moveTo>
                <a:cubicBezTo>
                  <a:pt x="172" y="9039"/>
                  <a:pt x="154" y="9047"/>
                  <a:pt x="138" y="9058"/>
                </a:cubicBezTo>
                <a:cubicBezTo>
                  <a:pt x="162" y="9070"/>
                  <a:pt x="183" y="9059"/>
                  <a:pt x="191" y="9034"/>
                </a:cubicBezTo>
                <a:close/>
                <a:moveTo>
                  <a:pt x="126" y="9233"/>
                </a:moveTo>
                <a:cubicBezTo>
                  <a:pt x="103" y="9240"/>
                  <a:pt x="92" y="9257"/>
                  <a:pt x="96" y="9281"/>
                </a:cubicBezTo>
                <a:cubicBezTo>
                  <a:pt x="119" y="9274"/>
                  <a:pt x="131" y="9257"/>
                  <a:pt x="126" y="9233"/>
                </a:cubicBezTo>
                <a:close/>
                <a:moveTo>
                  <a:pt x="874" y="9123"/>
                </a:moveTo>
                <a:cubicBezTo>
                  <a:pt x="846" y="9084"/>
                  <a:pt x="934" y="9072"/>
                  <a:pt x="954" y="9064"/>
                </a:cubicBezTo>
                <a:cubicBezTo>
                  <a:pt x="936" y="9092"/>
                  <a:pt x="918" y="9151"/>
                  <a:pt x="874" y="9123"/>
                </a:cubicBezTo>
                <a:close/>
                <a:moveTo>
                  <a:pt x="874" y="9129"/>
                </a:moveTo>
                <a:cubicBezTo>
                  <a:pt x="862" y="9152"/>
                  <a:pt x="843" y="9171"/>
                  <a:pt x="820" y="9183"/>
                </a:cubicBezTo>
                <a:cubicBezTo>
                  <a:pt x="815" y="9156"/>
                  <a:pt x="840" y="9104"/>
                  <a:pt x="874" y="9129"/>
                </a:cubicBezTo>
                <a:close/>
                <a:moveTo>
                  <a:pt x="1004" y="9186"/>
                </a:moveTo>
                <a:cubicBezTo>
                  <a:pt x="978" y="9176"/>
                  <a:pt x="952" y="9190"/>
                  <a:pt x="963" y="9221"/>
                </a:cubicBezTo>
                <a:cubicBezTo>
                  <a:pt x="987" y="9224"/>
                  <a:pt x="1004" y="9210"/>
                  <a:pt x="1004" y="9186"/>
                </a:cubicBezTo>
                <a:close/>
                <a:moveTo>
                  <a:pt x="962" y="9172"/>
                </a:moveTo>
                <a:cubicBezTo>
                  <a:pt x="958" y="9176"/>
                  <a:pt x="954" y="9180"/>
                  <a:pt x="951" y="9186"/>
                </a:cubicBezTo>
                <a:cubicBezTo>
                  <a:pt x="991" y="9180"/>
                  <a:pt x="984" y="9160"/>
                  <a:pt x="1019" y="9137"/>
                </a:cubicBezTo>
                <a:cubicBezTo>
                  <a:pt x="1012" y="9146"/>
                  <a:pt x="1007" y="9156"/>
                  <a:pt x="1006" y="9171"/>
                </a:cubicBezTo>
                <a:cubicBezTo>
                  <a:pt x="1018" y="9168"/>
                  <a:pt x="1031" y="9161"/>
                  <a:pt x="1040" y="9154"/>
                </a:cubicBezTo>
                <a:cubicBezTo>
                  <a:pt x="1023" y="9173"/>
                  <a:pt x="1010" y="9194"/>
                  <a:pt x="1011" y="9212"/>
                </a:cubicBezTo>
                <a:cubicBezTo>
                  <a:pt x="1072" y="9172"/>
                  <a:pt x="1176" y="9149"/>
                  <a:pt x="1264" y="9112"/>
                </a:cubicBezTo>
                <a:cubicBezTo>
                  <a:pt x="1255" y="9127"/>
                  <a:pt x="1250" y="9151"/>
                  <a:pt x="1260" y="9162"/>
                </a:cubicBezTo>
                <a:cubicBezTo>
                  <a:pt x="1266" y="9169"/>
                  <a:pt x="1292" y="9167"/>
                  <a:pt x="1314" y="9162"/>
                </a:cubicBezTo>
                <a:cubicBezTo>
                  <a:pt x="1259" y="9183"/>
                  <a:pt x="1303" y="9227"/>
                  <a:pt x="1272" y="9270"/>
                </a:cubicBezTo>
                <a:cubicBezTo>
                  <a:pt x="1266" y="9237"/>
                  <a:pt x="1285" y="9129"/>
                  <a:pt x="1164" y="9204"/>
                </a:cubicBezTo>
                <a:cubicBezTo>
                  <a:pt x="1102" y="9243"/>
                  <a:pt x="1058" y="9234"/>
                  <a:pt x="990" y="9295"/>
                </a:cubicBezTo>
                <a:cubicBezTo>
                  <a:pt x="968" y="9315"/>
                  <a:pt x="937" y="9305"/>
                  <a:pt x="915" y="9324"/>
                </a:cubicBezTo>
                <a:cubicBezTo>
                  <a:pt x="877" y="9359"/>
                  <a:pt x="832" y="9415"/>
                  <a:pt x="840" y="9470"/>
                </a:cubicBezTo>
                <a:cubicBezTo>
                  <a:pt x="939" y="9443"/>
                  <a:pt x="934" y="9366"/>
                  <a:pt x="1027" y="9353"/>
                </a:cubicBezTo>
                <a:cubicBezTo>
                  <a:pt x="1005" y="9360"/>
                  <a:pt x="987" y="9374"/>
                  <a:pt x="977" y="9395"/>
                </a:cubicBezTo>
                <a:cubicBezTo>
                  <a:pt x="1045" y="9351"/>
                  <a:pt x="1169" y="9450"/>
                  <a:pt x="1214" y="9358"/>
                </a:cubicBezTo>
                <a:cubicBezTo>
                  <a:pt x="1202" y="9430"/>
                  <a:pt x="1088" y="9402"/>
                  <a:pt x="1040" y="9399"/>
                </a:cubicBezTo>
                <a:cubicBezTo>
                  <a:pt x="952" y="9395"/>
                  <a:pt x="871" y="9464"/>
                  <a:pt x="807" y="9516"/>
                </a:cubicBezTo>
                <a:cubicBezTo>
                  <a:pt x="858" y="9507"/>
                  <a:pt x="909" y="9522"/>
                  <a:pt x="961" y="9511"/>
                </a:cubicBezTo>
                <a:cubicBezTo>
                  <a:pt x="951" y="9519"/>
                  <a:pt x="692" y="9542"/>
                  <a:pt x="761" y="9586"/>
                </a:cubicBezTo>
                <a:cubicBezTo>
                  <a:pt x="769" y="9591"/>
                  <a:pt x="776" y="9596"/>
                  <a:pt x="786" y="9599"/>
                </a:cubicBezTo>
                <a:cubicBezTo>
                  <a:pt x="672" y="9658"/>
                  <a:pt x="955" y="9683"/>
                  <a:pt x="840" y="9653"/>
                </a:cubicBezTo>
                <a:cubicBezTo>
                  <a:pt x="917" y="9671"/>
                  <a:pt x="998" y="9679"/>
                  <a:pt x="1052" y="9611"/>
                </a:cubicBezTo>
                <a:cubicBezTo>
                  <a:pt x="1038" y="9636"/>
                  <a:pt x="1043" y="9649"/>
                  <a:pt x="1056" y="9653"/>
                </a:cubicBezTo>
                <a:cubicBezTo>
                  <a:pt x="1030" y="9653"/>
                  <a:pt x="1005" y="9657"/>
                  <a:pt x="998" y="9686"/>
                </a:cubicBezTo>
                <a:cubicBezTo>
                  <a:pt x="1016" y="9679"/>
                  <a:pt x="1074" y="9656"/>
                  <a:pt x="1090" y="9673"/>
                </a:cubicBezTo>
                <a:cubicBezTo>
                  <a:pt x="1119" y="9705"/>
                  <a:pt x="1052" y="9727"/>
                  <a:pt x="1035" y="9740"/>
                </a:cubicBezTo>
                <a:cubicBezTo>
                  <a:pt x="1153" y="9716"/>
                  <a:pt x="1230" y="9707"/>
                  <a:pt x="1310" y="9607"/>
                </a:cubicBezTo>
                <a:cubicBezTo>
                  <a:pt x="1277" y="9730"/>
                  <a:pt x="1106" y="9745"/>
                  <a:pt x="1006" y="9752"/>
                </a:cubicBezTo>
                <a:cubicBezTo>
                  <a:pt x="1022" y="9776"/>
                  <a:pt x="1056" y="9756"/>
                  <a:pt x="1077" y="9761"/>
                </a:cubicBezTo>
                <a:cubicBezTo>
                  <a:pt x="1043" y="9767"/>
                  <a:pt x="1008" y="9767"/>
                  <a:pt x="986" y="9798"/>
                </a:cubicBezTo>
                <a:cubicBezTo>
                  <a:pt x="1024" y="9795"/>
                  <a:pt x="1117" y="9777"/>
                  <a:pt x="1119" y="9819"/>
                </a:cubicBezTo>
                <a:cubicBezTo>
                  <a:pt x="1153" y="9794"/>
                  <a:pt x="1195" y="9730"/>
                  <a:pt x="1243" y="9736"/>
                </a:cubicBezTo>
                <a:cubicBezTo>
                  <a:pt x="1204" y="9742"/>
                  <a:pt x="1184" y="9781"/>
                  <a:pt x="1164" y="9811"/>
                </a:cubicBezTo>
                <a:cubicBezTo>
                  <a:pt x="1176" y="9809"/>
                  <a:pt x="1188" y="9810"/>
                  <a:pt x="1199" y="9813"/>
                </a:cubicBezTo>
                <a:cubicBezTo>
                  <a:pt x="1178" y="9818"/>
                  <a:pt x="1159" y="9827"/>
                  <a:pt x="1141" y="9839"/>
                </a:cubicBezTo>
                <a:cubicBezTo>
                  <a:pt x="1164" y="9849"/>
                  <a:pt x="1197" y="9842"/>
                  <a:pt x="1203" y="9814"/>
                </a:cubicBezTo>
                <a:cubicBezTo>
                  <a:pt x="1287" y="9834"/>
                  <a:pt x="1268" y="9814"/>
                  <a:pt x="1360" y="9761"/>
                </a:cubicBezTo>
                <a:cubicBezTo>
                  <a:pt x="1395" y="9740"/>
                  <a:pt x="1396" y="9719"/>
                  <a:pt x="1418" y="9690"/>
                </a:cubicBezTo>
                <a:cubicBezTo>
                  <a:pt x="1432" y="9671"/>
                  <a:pt x="1454" y="9663"/>
                  <a:pt x="1472" y="9649"/>
                </a:cubicBezTo>
                <a:cubicBezTo>
                  <a:pt x="1483" y="9665"/>
                  <a:pt x="1381" y="9769"/>
                  <a:pt x="1356" y="9782"/>
                </a:cubicBezTo>
                <a:cubicBezTo>
                  <a:pt x="1321" y="9798"/>
                  <a:pt x="1282" y="9809"/>
                  <a:pt x="1272" y="9852"/>
                </a:cubicBezTo>
                <a:cubicBezTo>
                  <a:pt x="1277" y="9850"/>
                  <a:pt x="1287" y="9842"/>
                  <a:pt x="1301" y="9827"/>
                </a:cubicBezTo>
                <a:cubicBezTo>
                  <a:pt x="1259" y="9887"/>
                  <a:pt x="1341" y="9852"/>
                  <a:pt x="1360" y="9840"/>
                </a:cubicBezTo>
                <a:cubicBezTo>
                  <a:pt x="1393" y="9817"/>
                  <a:pt x="1433" y="9816"/>
                  <a:pt x="1472" y="9811"/>
                </a:cubicBezTo>
                <a:cubicBezTo>
                  <a:pt x="1453" y="9818"/>
                  <a:pt x="1335" y="9835"/>
                  <a:pt x="1347" y="9869"/>
                </a:cubicBezTo>
                <a:cubicBezTo>
                  <a:pt x="1356" y="9894"/>
                  <a:pt x="1285" y="9972"/>
                  <a:pt x="1260" y="9977"/>
                </a:cubicBezTo>
                <a:cubicBezTo>
                  <a:pt x="1236" y="9982"/>
                  <a:pt x="1273" y="10090"/>
                  <a:pt x="1385" y="10035"/>
                </a:cubicBezTo>
                <a:cubicBezTo>
                  <a:pt x="1411" y="10022"/>
                  <a:pt x="1440" y="9966"/>
                  <a:pt x="1434" y="10031"/>
                </a:cubicBezTo>
                <a:cubicBezTo>
                  <a:pt x="1439" y="10006"/>
                  <a:pt x="1447" y="9968"/>
                  <a:pt x="1476" y="9960"/>
                </a:cubicBezTo>
                <a:cubicBezTo>
                  <a:pt x="1505" y="9952"/>
                  <a:pt x="1549" y="9932"/>
                  <a:pt x="1513" y="9898"/>
                </a:cubicBezTo>
                <a:cubicBezTo>
                  <a:pt x="1594" y="9921"/>
                  <a:pt x="1472" y="9962"/>
                  <a:pt x="1468" y="9989"/>
                </a:cubicBezTo>
                <a:cubicBezTo>
                  <a:pt x="1462" y="10025"/>
                  <a:pt x="1412" y="10047"/>
                  <a:pt x="1443" y="10085"/>
                </a:cubicBezTo>
                <a:cubicBezTo>
                  <a:pt x="1450" y="10094"/>
                  <a:pt x="1463" y="10093"/>
                  <a:pt x="1476" y="10089"/>
                </a:cubicBezTo>
                <a:cubicBezTo>
                  <a:pt x="1445" y="10101"/>
                  <a:pt x="1413" y="10112"/>
                  <a:pt x="1393" y="10143"/>
                </a:cubicBezTo>
                <a:cubicBezTo>
                  <a:pt x="1431" y="10054"/>
                  <a:pt x="1341" y="10083"/>
                  <a:pt x="1360" y="10131"/>
                </a:cubicBezTo>
                <a:cubicBezTo>
                  <a:pt x="1376" y="10173"/>
                  <a:pt x="1431" y="10194"/>
                  <a:pt x="1464" y="10160"/>
                </a:cubicBezTo>
                <a:cubicBezTo>
                  <a:pt x="1500" y="10121"/>
                  <a:pt x="1556" y="10112"/>
                  <a:pt x="1601" y="10085"/>
                </a:cubicBezTo>
                <a:cubicBezTo>
                  <a:pt x="1533" y="10135"/>
                  <a:pt x="1494" y="10228"/>
                  <a:pt x="1576" y="10205"/>
                </a:cubicBezTo>
                <a:cubicBezTo>
                  <a:pt x="1530" y="10223"/>
                  <a:pt x="1475" y="10230"/>
                  <a:pt x="1480" y="10280"/>
                </a:cubicBezTo>
                <a:cubicBezTo>
                  <a:pt x="1491" y="10277"/>
                  <a:pt x="1503" y="10272"/>
                  <a:pt x="1513" y="10268"/>
                </a:cubicBezTo>
                <a:cubicBezTo>
                  <a:pt x="1492" y="10281"/>
                  <a:pt x="1471" y="10296"/>
                  <a:pt x="1459" y="10318"/>
                </a:cubicBezTo>
                <a:cubicBezTo>
                  <a:pt x="1491" y="10318"/>
                  <a:pt x="1536" y="10297"/>
                  <a:pt x="1559" y="10343"/>
                </a:cubicBezTo>
                <a:lnTo>
                  <a:pt x="9202" y="10334"/>
                </a:lnTo>
                <a:lnTo>
                  <a:pt x="9215" y="10176"/>
                </a:lnTo>
                <a:cubicBezTo>
                  <a:pt x="9240" y="10149"/>
                  <a:pt x="9301" y="10196"/>
                  <a:pt x="9290" y="10251"/>
                </a:cubicBezTo>
                <a:cubicBezTo>
                  <a:pt x="9281" y="10293"/>
                  <a:pt x="9240" y="10369"/>
                  <a:pt x="9251" y="10391"/>
                </a:cubicBezTo>
                <a:cubicBezTo>
                  <a:pt x="9270" y="10445"/>
                  <a:pt x="9458" y="10411"/>
                  <a:pt x="9435" y="10476"/>
                </a:cubicBezTo>
                <a:cubicBezTo>
                  <a:pt x="9506" y="10498"/>
                  <a:pt x="9556" y="10439"/>
                  <a:pt x="9622" y="10438"/>
                </a:cubicBezTo>
                <a:cubicBezTo>
                  <a:pt x="9672" y="10437"/>
                  <a:pt x="9716" y="10469"/>
                  <a:pt x="9763" y="10480"/>
                </a:cubicBezTo>
                <a:cubicBezTo>
                  <a:pt x="9748" y="10504"/>
                  <a:pt x="9762" y="10520"/>
                  <a:pt x="9788" y="10521"/>
                </a:cubicBezTo>
                <a:cubicBezTo>
                  <a:pt x="9768" y="10544"/>
                  <a:pt x="9790" y="10599"/>
                  <a:pt x="9809" y="10571"/>
                </a:cubicBezTo>
                <a:cubicBezTo>
                  <a:pt x="9856" y="10503"/>
                  <a:pt x="9883" y="10595"/>
                  <a:pt x="9946" y="10600"/>
                </a:cubicBezTo>
                <a:cubicBezTo>
                  <a:pt x="9941" y="10614"/>
                  <a:pt x="9942" y="10632"/>
                  <a:pt x="9959" y="10638"/>
                </a:cubicBezTo>
                <a:cubicBezTo>
                  <a:pt x="10039" y="10665"/>
                  <a:pt x="10126" y="10584"/>
                  <a:pt x="10204" y="10584"/>
                </a:cubicBezTo>
                <a:cubicBezTo>
                  <a:pt x="10172" y="10641"/>
                  <a:pt x="10272" y="10632"/>
                  <a:pt x="10300" y="10629"/>
                </a:cubicBezTo>
                <a:cubicBezTo>
                  <a:pt x="10367" y="10624"/>
                  <a:pt x="10404" y="10666"/>
                  <a:pt x="10470" y="10663"/>
                </a:cubicBezTo>
                <a:cubicBezTo>
                  <a:pt x="10622" y="10654"/>
                  <a:pt x="10673" y="10464"/>
                  <a:pt x="10827" y="10476"/>
                </a:cubicBezTo>
                <a:cubicBezTo>
                  <a:pt x="10794" y="10497"/>
                  <a:pt x="10777" y="10533"/>
                  <a:pt x="10744" y="10555"/>
                </a:cubicBezTo>
                <a:cubicBezTo>
                  <a:pt x="10835" y="10535"/>
                  <a:pt x="10860" y="10439"/>
                  <a:pt x="10931" y="10392"/>
                </a:cubicBezTo>
                <a:cubicBezTo>
                  <a:pt x="10988" y="10356"/>
                  <a:pt x="11000" y="10409"/>
                  <a:pt x="10952" y="10438"/>
                </a:cubicBezTo>
                <a:cubicBezTo>
                  <a:pt x="10921" y="10457"/>
                  <a:pt x="10880" y="10475"/>
                  <a:pt x="10869" y="10513"/>
                </a:cubicBezTo>
                <a:cubicBezTo>
                  <a:pt x="10900" y="10502"/>
                  <a:pt x="10915" y="10469"/>
                  <a:pt x="10948" y="10463"/>
                </a:cubicBezTo>
                <a:cubicBezTo>
                  <a:pt x="11115" y="10433"/>
                  <a:pt x="10996" y="10299"/>
                  <a:pt x="11106" y="10318"/>
                </a:cubicBezTo>
                <a:cubicBezTo>
                  <a:pt x="11140" y="10324"/>
                  <a:pt x="11241" y="10364"/>
                  <a:pt x="11264" y="10388"/>
                </a:cubicBezTo>
                <a:cubicBezTo>
                  <a:pt x="11278" y="10404"/>
                  <a:pt x="11321" y="10391"/>
                  <a:pt x="11339" y="10388"/>
                </a:cubicBezTo>
                <a:cubicBezTo>
                  <a:pt x="11369" y="10384"/>
                  <a:pt x="11385" y="10396"/>
                  <a:pt x="11413" y="10401"/>
                </a:cubicBezTo>
                <a:cubicBezTo>
                  <a:pt x="11484" y="10412"/>
                  <a:pt x="11541" y="10389"/>
                  <a:pt x="11530" y="10492"/>
                </a:cubicBezTo>
                <a:cubicBezTo>
                  <a:pt x="11524" y="10541"/>
                  <a:pt x="11489" y="10621"/>
                  <a:pt x="11530" y="10663"/>
                </a:cubicBezTo>
                <a:cubicBezTo>
                  <a:pt x="11595" y="10730"/>
                  <a:pt x="11725" y="10663"/>
                  <a:pt x="11804" y="10675"/>
                </a:cubicBezTo>
                <a:cubicBezTo>
                  <a:pt x="11782" y="10715"/>
                  <a:pt x="11684" y="10785"/>
                  <a:pt x="11725" y="10833"/>
                </a:cubicBezTo>
                <a:cubicBezTo>
                  <a:pt x="11760" y="10875"/>
                  <a:pt x="11785" y="10887"/>
                  <a:pt x="11746" y="10937"/>
                </a:cubicBezTo>
                <a:cubicBezTo>
                  <a:pt x="11733" y="10953"/>
                  <a:pt x="11657" y="11002"/>
                  <a:pt x="11692" y="11020"/>
                </a:cubicBezTo>
                <a:cubicBezTo>
                  <a:pt x="11710" y="11029"/>
                  <a:pt x="11763" y="11037"/>
                  <a:pt x="11758" y="11066"/>
                </a:cubicBezTo>
                <a:cubicBezTo>
                  <a:pt x="11709" y="11056"/>
                  <a:pt x="11657" y="11149"/>
                  <a:pt x="11713" y="11099"/>
                </a:cubicBezTo>
                <a:cubicBezTo>
                  <a:pt x="11702" y="11133"/>
                  <a:pt x="11665" y="11144"/>
                  <a:pt x="11654" y="11178"/>
                </a:cubicBezTo>
                <a:cubicBezTo>
                  <a:pt x="11689" y="11187"/>
                  <a:pt x="11836" y="11165"/>
                  <a:pt x="11750" y="11232"/>
                </a:cubicBezTo>
                <a:cubicBezTo>
                  <a:pt x="11791" y="11262"/>
                  <a:pt x="11844" y="11244"/>
                  <a:pt x="11887" y="11265"/>
                </a:cubicBezTo>
                <a:cubicBezTo>
                  <a:pt x="12014" y="11329"/>
                  <a:pt x="12146" y="11276"/>
                  <a:pt x="12257" y="11303"/>
                </a:cubicBezTo>
                <a:cubicBezTo>
                  <a:pt x="12293" y="11311"/>
                  <a:pt x="12397" y="11305"/>
                  <a:pt x="12353" y="11353"/>
                </a:cubicBezTo>
                <a:cubicBezTo>
                  <a:pt x="12372" y="11339"/>
                  <a:pt x="12393" y="11330"/>
                  <a:pt x="12415" y="11323"/>
                </a:cubicBezTo>
                <a:cubicBezTo>
                  <a:pt x="12404" y="11332"/>
                  <a:pt x="12392" y="11339"/>
                  <a:pt x="12382" y="11348"/>
                </a:cubicBezTo>
                <a:cubicBezTo>
                  <a:pt x="12454" y="11334"/>
                  <a:pt x="12390" y="11371"/>
                  <a:pt x="12373" y="11377"/>
                </a:cubicBezTo>
                <a:cubicBezTo>
                  <a:pt x="12421" y="11351"/>
                  <a:pt x="12481" y="11397"/>
                  <a:pt x="12523" y="11357"/>
                </a:cubicBezTo>
                <a:cubicBezTo>
                  <a:pt x="12486" y="11408"/>
                  <a:pt x="12552" y="11371"/>
                  <a:pt x="12585" y="11382"/>
                </a:cubicBezTo>
                <a:cubicBezTo>
                  <a:pt x="12605" y="11388"/>
                  <a:pt x="12624" y="11401"/>
                  <a:pt x="12627" y="11423"/>
                </a:cubicBezTo>
                <a:cubicBezTo>
                  <a:pt x="12630" y="11452"/>
                  <a:pt x="12617" y="11526"/>
                  <a:pt x="12669" y="11494"/>
                </a:cubicBezTo>
                <a:cubicBezTo>
                  <a:pt x="12669" y="11517"/>
                  <a:pt x="12635" y="11577"/>
                  <a:pt x="12673" y="11589"/>
                </a:cubicBezTo>
                <a:cubicBezTo>
                  <a:pt x="12691" y="11596"/>
                  <a:pt x="12717" y="11583"/>
                  <a:pt x="12727" y="11569"/>
                </a:cubicBezTo>
                <a:cubicBezTo>
                  <a:pt x="12738" y="11598"/>
                  <a:pt x="12694" y="11607"/>
                  <a:pt x="12702" y="11627"/>
                </a:cubicBezTo>
                <a:cubicBezTo>
                  <a:pt x="12712" y="11653"/>
                  <a:pt x="12719" y="11670"/>
                  <a:pt x="12681" y="11664"/>
                </a:cubicBezTo>
                <a:cubicBezTo>
                  <a:pt x="12696" y="11701"/>
                  <a:pt x="12726" y="11730"/>
                  <a:pt x="12727" y="11772"/>
                </a:cubicBezTo>
                <a:cubicBezTo>
                  <a:pt x="12738" y="11767"/>
                  <a:pt x="12749" y="11762"/>
                  <a:pt x="12760" y="11756"/>
                </a:cubicBezTo>
                <a:cubicBezTo>
                  <a:pt x="12732" y="11827"/>
                  <a:pt x="12657" y="11730"/>
                  <a:pt x="12639" y="11781"/>
                </a:cubicBezTo>
                <a:cubicBezTo>
                  <a:pt x="12623" y="11826"/>
                  <a:pt x="12640" y="11880"/>
                  <a:pt x="12577" y="11893"/>
                </a:cubicBezTo>
                <a:cubicBezTo>
                  <a:pt x="12496" y="11909"/>
                  <a:pt x="12456" y="11764"/>
                  <a:pt x="12373" y="11847"/>
                </a:cubicBezTo>
                <a:cubicBezTo>
                  <a:pt x="12383" y="11826"/>
                  <a:pt x="12396" y="11805"/>
                  <a:pt x="12407" y="11785"/>
                </a:cubicBezTo>
                <a:cubicBezTo>
                  <a:pt x="12385" y="11777"/>
                  <a:pt x="12362" y="11779"/>
                  <a:pt x="12344" y="11793"/>
                </a:cubicBezTo>
                <a:cubicBezTo>
                  <a:pt x="12366" y="11779"/>
                  <a:pt x="12382" y="11761"/>
                  <a:pt x="12394" y="11739"/>
                </a:cubicBezTo>
                <a:cubicBezTo>
                  <a:pt x="12325" y="11758"/>
                  <a:pt x="12357" y="11690"/>
                  <a:pt x="12349" y="11664"/>
                </a:cubicBezTo>
                <a:cubicBezTo>
                  <a:pt x="12337" y="11629"/>
                  <a:pt x="12279" y="11622"/>
                  <a:pt x="12249" y="11619"/>
                </a:cubicBezTo>
                <a:cubicBezTo>
                  <a:pt x="12337" y="11710"/>
                  <a:pt x="12283" y="11842"/>
                  <a:pt x="12195" y="11909"/>
                </a:cubicBezTo>
                <a:cubicBezTo>
                  <a:pt x="11920" y="12119"/>
                  <a:pt x="12080" y="12275"/>
                  <a:pt x="11738" y="12400"/>
                </a:cubicBezTo>
                <a:cubicBezTo>
                  <a:pt x="11658" y="12429"/>
                  <a:pt x="11645" y="12564"/>
                  <a:pt x="11563" y="12570"/>
                </a:cubicBezTo>
                <a:cubicBezTo>
                  <a:pt x="11682" y="12676"/>
                  <a:pt x="11509" y="12641"/>
                  <a:pt x="11438" y="12649"/>
                </a:cubicBezTo>
                <a:cubicBezTo>
                  <a:pt x="11392" y="12655"/>
                  <a:pt x="11331" y="12733"/>
                  <a:pt x="11393" y="12761"/>
                </a:cubicBezTo>
                <a:cubicBezTo>
                  <a:pt x="11433" y="12780"/>
                  <a:pt x="11486" y="12731"/>
                  <a:pt x="11513" y="12782"/>
                </a:cubicBezTo>
                <a:cubicBezTo>
                  <a:pt x="11559" y="12725"/>
                  <a:pt x="11636" y="12681"/>
                  <a:pt x="11708" y="12674"/>
                </a:cubicBezTo>
                <a:cubicBezTo>
                  <a:pt x="11773" y="12668"/>
                  <a:pt x="11819" y="12606"/>
                  <a:pt x="11871" y="12574"/>
                </a:cubicBezTo>
                <a:cubicBezTo>
                  <a:pt x="12008" y="12489"/>
                  <a:pt x="12165" y="12593"/>
                  <a:pt x="12311" y="12570"/>
                </a:cubicBezTo>
                <a:cubicBezTo>
                  <a:pt x="12279" y="12567"/>
                  <a:pt x="12246" y="12564"/>
                  <a:pt x="12215" y="12554"/>
                </a:cubicBezTo>
                <a:cubicBezTo>
                  <a:pt x="12284" y="12492"/>
                  <a:pt x="12368" y="12475"/>
                  <a:pt x="12457" y="12462"/>
                </a:cubicBezTo>
                <a:cubicBezTo>
                  <a:pt x="12533" y="12451"/>
                  <a:pt x="12615" y="12478"/>
                  <a:pt x="12688" y="12444"/>
                </a:cubicBezTo>
                <a:cubicBezTo>
                  <a:pt x="12645" y="12423"/>
                  <a:pt x="12678" y="12369"/>
                  <a:pt x="12699" y="12317"/>
                </a:cubicBezTo>
                <a:cubicBezTo>
                  <a:pt x="12649" y="12324"/>
                  <a:pt x="12431" y="12379"/>
                  <a:pt x="12540" y="12271"/>
                </a:cubicBezTo>
                <a:cubicBezTo>
                  <a:pt x="12741" y="12071"/>
                  <a:pt x="12915" y="12105"/>
                  <a:pt x="13159" y="12059"/>
                </a:cubicBezTo>
                <a:cubicBezTo>
                  <a:pt x="13189" y="12053"/>
                  <a:pt x="13342" y="12067"/>
                  <a:pt x="13321" y="12113"/>
                </a:cubicBezTo>
                <a:cubicBezTo>
                  <a:pt x="13352" y="12101"/>
                  <a:pt x="13384" y="12093"/>
                  <a:pt x="13417" y="12088"/>
                </a:cubicBezTo>
                <a:cubicBezTo>
                  <a:pt x="13341" y="12088"/>
                  <a:pt x="13427" y="12040"/>
                  <a:pt x="13446" y="12026"/>
                </a:cubicBezTo>
                <a:cubicBezTo>
                  <a:pt x="13425" y="12032"/>
                  <a:pt x="13404" y="12041"/>
                  <a:pt x="13383" y="12047"/>
                </a:cubicBezTo>
                <a:cubicBezTo>
                  <a:pt x="13403" y="11991"/>
                  <a:pt x="13268" y="12021"/>
                  <a:pt x="13246" y="12026"/>
                </a:cubicBezTo>
                <a:cubicBezTo>
                  <a:pt x="13282" y="12015"/>
                  <a:pt x="13317" y="12003"/>
                  <a:pt x="13354" y="11997"/>
                </a:cubicBezTo>
                <a:cubicBezTo>
                  <a:pt x="13374" y="11994"/>
                  <a:pt x="13477" y="11987"/>
                  <a:pt x="13400" y="12022"/>
                </a:cubicBezTo>
                <a:cubicBezTo>
                  <a:pt x="13445" y="12028"/>
                  <a:pt x="13479" y="11994"/>
                  <a:pt x="13521" y="11984"/>
                </a:cubicBezTo>
                <a:cubicBezTo>
                  <a:pt x="13560" y="11975"/>
                  <a:pt x="13600" y="11972"/>
                  <a:pt x="13637" y="11955"/>
                </a:cubicBezTo>
                <a:cubicBezTo>
                  <a:pt x="13716" y="11919"/>
                  <a:pt x="13792" y="11889"/>
                  <a:pt x="13865" y="11843"/>
                </a:cubicBezTo>
                <a:cubicBezTo>
                  <a:pt x="13940" y="11796"/>
                  <a:pt x="14099" y="11725"/>
                  <a:pt x="14186" y="11706"/>
                </a:cubicBezTo>
                <a:lnTo>
                  <a:pt x="15062" y="11714"/>
                </a:lnTo>
                <a:cubicBezTo>
                  <a:pt x="15136" y="11714"/>
                  <a:pt x="15100" y="11720"/>
                  <a:pt x="15141" y="11652"/>
                </a:cubicBezTo>
                <a:cubicBezTo>
                  <a:pt x="15174" y="11599"/>
                  <a:pt x="15233" y="11619"/>
                  <a:pt x="15283" y="11589"/>
                </a:cubicBezTo>
                <a:cubicBezTo>
                  <a:pt x="15288" y="11599"/>
                  <a:pt x="15290" y="11609"/>
                  <a:pt x="15295" y="11619"/>
                </a:cubicBezTo>
                <a:cubicBezTo>
                  <a:pt x="15302" y="11615"/>
                  <a:pt x="15336" y="11595"/>
                  <a:pt x="15337" y="11585"/>
                </a:cubicBezTo>
                <a:cubicBezTo>
                  <a:pt x="15339" y="11555"/>
                  <a:pt x="15358" y="11582"/>
                  <a:pt x="15370" y="11565"/>
                </a:cubicBezTo>
                <a:cubicBezTo>
                  <a:pt x="15398" y="11524"/>
                  <a:pt x="15407" y="11501"/>
                  <a:pt x="15453" y="11473"/>
                </a:cubicBezTo>
                <a:cubicBezTo>
                  <a:pt x="15526" y="11430"/>
                  <a:pt x="15552" y="11395"/>
                  <a:pt x="15586" y="11319"/>
                </a:cubicBezTo>
                <a:cubicBezTo>
                  <a:pt x="15609" y="11270"/>
                  <a:pt x="15653" y="11256"/>
                  <a:pt x="15690" y="11220"/>
                </a:cubicBezTo>
                <a:cubicBezTo>
                  <a:pt x="15737" y="11174"/>
                  <a:pt x="15764" y="11108"/>
                  <a:pt x="15815" y="11062"/>
                </a:cubicBezTo>
                <a:cubicBezTo>
                  <a:pt x="15860" y="11020"/>
                  <a:pt x="15905" y="10985"/>
                  <a:pt x="15956" y="10941"/>
                </a:cubicBezTo>
                <a:cubicBezTo>
                  <a:pt x="15971" y="10928"/>
                  <a:pt x="16075" y="10823"/>
                  <a:pt x="16093" y="10854"/>
                </a:cubicBezTo>
                <a:cubicBezTo>
                  <a:pt x="16106" y="10877"/>
                  <a:pt x="16093" y="10909"/>
                  <a:pt x="16114" y="10933"/>
                </a:cubicBezTo>
                <a:cubicBezTo>
                  <a:pt x="16157" y="10980"/>
                  <a:pt x="16292" y="10869"/>
                  <a:pt x="16351" y="10908"/>
                </a:cubicBezTo>
                <a:cubicBezTo>
                  <a:pt x="16537" y="11032"/>
                  <a:pt x="16153" y="11407"/>
                  <a:pt x="16268" y="11481"/>
                </a:cubicBezTo>
                <a:cubicBezTo>
                  <a:pt x="16301" y="11503"/>
                  <a:pt x="16326" y="11500"/>
                  <a:pt x="16301" y="11535"/>
                </a:cubicBezTo>
                <a:cubicBezTo>
                  <a:pt x="16279" y="11567"/>
                  <a:pt x="16251" y="11623"/>
                  <a:pt x="16289" y="11660"/>
                </a:cubicBezTo>
                <a:cubicBezTo>
                  <a:pt x="16320" y="11640"/>
                  <a:pt x="16360" y="11612"/>
                  <a:pt x="16355" y="11664"/>
                </a:cubicBezTo>
                <a:cubicBezTo>
                  <a:pt x="16403" y="11633"/>
                  <a:pt x="16389" y="11685"/>
                  <a:pt x="16426" y="11693"/>
                </a:cubicBezTo>
                <a:cubicBezTo>
                  <a:pt x="16465" y="11703"/>
                  <a:pt x="16501" y="11647"/>
                  <a:pt x="16538" y="11668"/>
                </a:cubicBezTo>
                <a:cubicBezTo>
                  <a:pt x="16557" y="11680"/>
                  <a:pt x="16596" y="11638"/>
                  <a:pt x="16621" y="11635"/>
                </a:cubicBezTo>
                <a:cubicBezTo>
                  <a:pt x="16653" y="11631"/>
                  <a:pt x="16656" y="11617"/>
                  <a:pt x="16633" y="11594"/>
                </a:cubicBezTo>
                <a:cubicBezTo>
                  <a:pt x="16661" y="11585"/>
                  <a:pt x="16686" y="11566"/>
                  <a:pt x="16708" y="11548"/>
                </a:cubicBezTo>
                <a:cubicBezTo>
                  <a:pt x="16698" y="11572"/>
                  <a:pt x="16682" y="11593"/>
                  <a:pt x="16663" y="11610"/>
                </a:cubicBezTo>
                <a:cubicBezTo>
                  <a:pt x="16714" y="11675"/>
                  <a:pt x="16857" y="11573"/>
                  <a:pt x="16908" y="11548"/>
                </a:cubicBezTo>
                <a:cubicBezTo>
                  <a:pt x="16952" y="11526"/>
                  <a:pt x="17040" y="11520"/>
                  <a:pt x="17074" y="11490"/>
                </a:cubicBezTo>
                <a:cubicBezTo>
                  <a:pt x="17136" y="11434"/>
                  <a:pt x="17143" y="11424"/>
                  <a:pt x="17149" y="11348"/>
                </a:cubicBezTo>
                <a:cubicBezTo>
                  <a:pt x="17153" y="11381"/>
                  <a:pt x="17166" y="11414"/>
                  <a:pt x="17178" y="11444"/>
                </a:cubicBezTo>
                <a:cubicBezTo>
                  <a:pt x="17194" y="11427"/>
                  <a:pt x="17217" y="11418"/>
                  <a:pt x="17240" y="11419"/>
                </a:cubicBezTo>
                <a:cubicBezTo>
                  <a:pt x="17176" y="11448"/>
                  <a:pt x="17123" y="11499"/>
                  <a:pt x="17062" y="11531"/>
                </a:cubicBezTo>
                <a:cubicBezTo>
                  <a:pt x="17047" y="11539"/>
                  <a:pt x="17014" y="11551"/>
                  <a:pt x="17008" y="11569"/>
                </a:cubicBezTo>
                <a:cubicBezTo>
                  <a:pt x="16997" y="11596"/>
                  <a:pt x="17022" y="11614"/>
                  <a:pt x="17045" y="11594"/>
                </a:cubicBezTo>
                <a:cubicBezTo>
                  <a:pt x="17090" y="11553"/>
                  <a:pt x="17169" y="11568"/>
                  <a:pt x="17224" y="11573"/>
                </a:cubicBezTo>
                <a:cubicBezTo>
                  <a:pt x="17294" y="11579"/>
                  <a:pt x="17366" y="11569"/>
                  <a:pt x="17436" y="11585"/>
                </a:cubicBezTo>
                <a:cubicBezTo>
                  <a:pt x="17372" y="11626"/>
                  <a:pt x="17147" y="11583"/>
                  <a:pt x="17178" y="11714"/>
                </a:cubicBezTo>
                <a:cubicBezTo>
                  <a:pt x="17155" y="11714"/>
                  <a:pt x="17169" y="11639"/>
                  <a:pt x="17120" y="11677"/>
                </a:cubicBezTo>
                <a:cubicBezTo>
                  <a:pt x="17135" y="11658"/>
                  <a:pt x="17137" y="11637"/>
                  <a:pt x="17128" y="11614"/>
                </a:cubicBezTo>
                <a:cubicBezTo>
                  <a:pt x="16993" y="11694"/>
                  <a:pt x="16799" y="11688"/>
                  <a:pt x="16696" y="11818"/>
                </a:cubicBezTo>
                <a:cubicBezTo>
                  <a:pt x="16716" y="11812"/>
                  <a:pt x="16738" y="11807"/>
                  <a:pt x="16758" y="11801"/>
                </a:cubicBezTo>
                <a:cubicBezTo>
                  <a:pt x="16723" y="11816"/>
                  <a:pt x="16670" y="11877"/>
                  <a:pt x="16658" y="11822"/>
                </a:cubicBezTo>
                <a:cubicBezTo>
                  <a:pt x="16607" y="11856"/>
                  <a:pt x="16550" y="11879"/>
                  <a:pt x="16509" y="11926"/>
                </a:cubicBezTo>
                <a:cubicBezTo>
                  <a:pt x="16548" y="11904"/>
                  <a:pt x="16583" y="11854"/>
                  <a:pt x="16633" y="11864"/>
                </a:cubicBezTo>
                <a:cubicBezTo>
                  <a:pt x="16562" y="11917"/>
                  <a:pt x="16386" y="12063"/>
                  <a:pt x="16471" y="12171"/>
                </a:cubicBezTo>
                <a:cubicBezTo>
                  <a:pt x="16489" y="12160"/>
                  <a:pt x="16503" y="12146"/>
                  <a:pt x="16517" y="12130"/>
                </a:cubicBezTo>
                <a:cubicBezTo>
                  <a:pt x="16524" y="12144"/>
                  <a:pt x="16525" y="12216"/>
                  <a:pt x="16538" y="12221"/>
                </a:cubicBezTo>
                <a:cubicBezTo>
                  <a:pt x="16564" y="12231"/>
                  <a:pt x="16596" y="12209"/>
                  <a:pt x="16600" y="12250"/>
                </a:cubicBezTo>
                <a:cubicBezTo>
                  <a:pt x="16611" y="12204"/>
                  <a:pt x="16664" y="12210"/>
                  <a:pt x="16663" y="12155"/>
                </a:cubicBezTo>
                <a:cubicBezTo>
                  <a:pt x="16672" y="12161"/>
                  <a:pt x="16682" y="12166"/>
                  <a:pt x="16692" y="12171"/>
                </a:cubicBezTo>
                <a:cubicBezTo>
                  <a:pt x="16698" y="12161"/>
                  <a:pt x="16703" y="12149"/>
                  <a:pt x="16708" y="12138"/>
                </a:cubicBezTo>
                <a:cubicBezTo>
                  <a:pt x="16726" y="12223"/>
                  <a:pt x="16821" y="12105"/>
                  <a:pt x="16845" y="12084"/>
                </a:cubicBezTo>
                <a:cubicBezTo>
                  <a:pt x="16884" y="12052"/>
                  <a:pt x="17007" y="11998"/>
                  <a:pt x="17008" y="11947"/>
                </a:cubicBezTo>
                <a:cubicBezTo>
                  <a:pt x="17018" y="11951"/>
                  <a:pt x="17030" y="11955"/>
                  <a:pt x="17041" y="11959"/>
                </a:cubicBezTo>
                <a:cubicBezTo>
                  <a:pt x="17045" y="11921"/>
                  <a:pt x="17123" y="11821"/>
                  <a:pt x="17116" y="11897"/>
                </a:cubicBezTo>
                <a:cubicBezTo>
                  <a:pt x="17145" y="11894"/>
                  <a:pt x="17138" y="11885"/>
                  <a:pt x="17136" y="11864"/>
                </a:cubicBezTo>
                <a:cubicBezTo>
                  <a:pt x="17134" y="11839"/>
                  <a:pt x="17183" y="11827"/>
                  <a:pt x="17199" y="11822"/>
                </a:cubicBezTo>
                <a:cubicBezTo>
                  <a:pt x="17136" y="11878"/>
                  <a:pt x="17320" y="11957"/>
                  <a:pt x="17282" y="11818"/>
                </a:cubicBezTo>
                <a:cubicBezTo>
                  <a:pt x="17313" y="11885"/>
                  <a:pt x="17410" y="11815"/>
                  <a:pt x="17456" y="11814"/>
                </a:cubicBezTo>
                <a:cubicBezTo>
                  <a:pt x="17602" y="11810"/>
                  <a:pt x="17756" y="11670"/>
                  <a:pt x="17930" y="11652"/>
                </a:cubicBezTo>
                <a:cubicBezTo>
                  <a:pt x="17974" y="11647"/>
                  <a:pt x="18074" y="11650"/>
                  <a:pt x="18088" y="11594"/>
                </a:cubicBezTo>
                <a:cubicBezTo>
                  <a:pt x="18053" y="11583"/>
                  <a:pt x="18016" y="11607"/>
                  <a:pt x="17993" y="11569"/>
                </a:cubicBezTo>
                <a:cubicBezTo>
                  <a:pt x="18038" y="11570"/>
                  <a:pt x="18045" y="11530"/>
                  <a:pt x="18031" y="11501"/>
                </a:cubicBezTo>
                <a:cubicBezTo>
                  <a:pt x="18083" y="11512"/>
                  <a:pt x="18153" y="11503"/>
                  <a:pt x="18207" y="11505"/>
                </a:cubicBezTo>
                <a:cubicBezTo>
                  <a:pt x="18369" y="11510"/>
                  <a:pt x="18408" y="11379"/>
                  <a:pt x="18506" y="11386"/>
                </a:cubicBezTo>
                <a:cubicBezTo>
                  <a:pt x="18496" y="11378"/>
                  <a:pt x="18486" y="11370"/>
                  <a:pt x="18476" y="11362"/>
                </a:cubicBezTo>
                <a:cubicBezTo>
                  <a:pt x="18498" y="11349"/>
                  <a:pt x="18515" y="11329"/>
                  <a:pt x="18524" y="11305"/>
                </a:cubicBezTo>
                <a:cubicBezTo>
                  <a:pt x="18483" y="11317"/>
                  <a:pt x="18452" y="11241"/>
                  <a:pt x="18426" y="11305"/>
                </a:cubicBezTo>
                <a:cubicBezTo>
                  <a:pt x="18460" y="11214"/>
                  <a:pt x="18332" y="11300"/>
                  <a:pt x="18307" y="11320"/>
                </a:cubicBezTo>
                <a:cubicBezTo>
                  <a:pt x="18340" y="11314"/>
                  <a:pt x="18363" y="11288"/>
                  <a:pt x="18396" y="11282"/>
                </a:cubicBezTo>
                <a:cubicBezTo>
                  <a:pt x="18343" y="11317"/>
                  <a:pt x="18286" y="11345"/>
                  <a:pt x="18233" y="11380"/>
                </a:cubicBezTo>
                <a:cubicBezTo>
                  <a:pt x="18261" y="11409"/>
                  <a:pt x="18293" y="11385"/>
                  <a:pt x="18322" y="11374"/>
                </a:cubicBezTo>
                <a:cubicBezTo>
                  <a:pt x="18293" y="11399"/>
                  <a:pt x="18220" y="11471"/>
                  <a:pt x="18185" y="11481"/>
                </a:cubicBezTo>
                <a:cubicBezTo>
                  <a:pt x="18190" y="11433"/>
                  <a:pt x="18158" y="11445"/>
                  <a:pt x="18126" y="11466"/>
                </a:cubicBezTo>
                <a:cubicBezTo>
                  <a:pt x="18124" y="11403"/>
                  <a:pt x="18223" y="11395"/>
                  <a:pt x="18251" y="11350"/>
                </a:cubicBezTo>
                <a:cubicBezTo>
                  <a:pt x="18216" y="11347"/>
                  <a:pt x="18186" y="11375"/>
                  <a:pt x="18159" y="11386"/>
                </a:cubicBezTo>
                <a:cubicBezTo>
                  <a:pt x="18196" y="11355"/>
                  <a:pt x="18236" y="11345"/>
                  <a:pt x="18280" y="11329"/>
                </a:cubicBezTo>
                <a:cubicBezTo>
                  <a:pt x="18317" y="11316"/>
                  <a:pt x="18341" y="11282"/>
                  <a:pt x="18375" y="11264"/>
                </a:cubicBezTo>
                <a:cubicBezTo>
                  <a:pt x="18351" y="11262"/>
                  <a:pt x="18328" y="11276"/>
                  <a:pt x="18313" y="11291"/>
                </a:cubicBezTo>
                <a:cubicBezTo>
                  <a:pt x="18365" y="11214"/>
                  <a:pt x="18439" y="11155"/>
                  <a:pt x="18476" y="11074"/>
                </a:cubicBezTo>
                <a:cubicBezTo>
                  <a:pt x="18409" y="11065"/>
                  <a:pt x="18451" y="10958"/>
                  <a:pt x="18371" y="11048"/>
                </a:cubicBezTo>
                <a:cubicBezTo>
                  <a:pt x="18319" y="11105"/>
                  <a:pt x="18251" y="11158"/>
                  <a:pt x="18197" y="11214"/>
                </a:cubicBezTo>
                <a:cubicBezTo>
                  <a:pt x="18125" y="11287"/>
                  <a:pt x="17955" y="11368"/>
                  <a:pt x="18025" y="11491"/>
                </a:cubicBezTo>
                <a:cubicBezTo>
                  <a:pt x="17983" y="11438"/>
                  <a:pt x="17956" y="11521"/>
                  <a:pt x="17922" y="11490"/>
                </a:cubicBezTo>
                <a:cubicBezTo>
                  <a:pt x="17901" y="11470"/>
                  <a:pt x="17897" y="11435"/>
                  <a:pt x="17884" y="11411"/>
                </a:cubicBezTo>
                <a:cubicBezTo>
                  <a:pt x="17823" y="11461"/>
                  <a:pt x="17719" y="11498"/>
                  <a:pt x="17639" y="11494"/>
                </a:cubicBezTo>
                <a:cubicBezTo>
                  <a:pt x="17649" y="11476"/>
                  <a:pt x="17665" y="11464"/>
                  <a:pt x="17685" y="11461"/>
                </a:cubicBezTo>
                <a:cubicBezTo>
                  <a:pt x="17644" y="11434"/>
                  <a:pt x="17597" y="11446"/>
                  <a:pt x="17552" y="11444"/>
                </a:cubicBezTo>
                <a:cubicBezTo>
                  <a:pt x="17516" y="11443"/>
                  <a:pt x="17497" y="11416"/>
                  <a:pt x="17465" y="11411"/>
                </a:cubicBezTo>
                <a:cubicBezTo>
                  <a:pt x="17401" y="11400"/>
                  <a:pt x="17369" y="11403"/>
                  <a:pt x="17315" y="11348"/>
                </a:cubicBezTo>
                <a:cubicBezTo>
                  <a:pt x="17349" y="11341"/>
                  <a:pt x="17385" y="11342"/>
                  <a:pt x="17411" y="11315"/>
                </a:cubicBezTo>
                <a:cubicBezTo>
                  <a:pt x="17361" y="11293"/>
                  <a:pt x="17306" y="11287"/>
                  <a:pt x="17253" y="11282"/>
                </a:cubicBezTo>
                <a:cubicBezTo>
                  <a:pt x="17182" y="11275"/>
                  <a:pt x="17246" y="11230"/>
                  <a:pt x="17186" y="11244"/>
                </a:cubicBezTo>
                <a:cubicBezTo>
                  <a:pt x="17248" y="11219"/>
                  <a:pt x="17196" y="11090"/>
                  <a:pt x="17211" y="11037"/>
                </a:cubicBezTo>
                <a:cubicBezTo>
                  <a:pt x="17214" y="11026"/>
                  <a:pt x="17267" y="10980"/>
                  <a:pt x="17211" y="10978"/>
                </a:cubicBezTo>
                <a:cubicBezTo>
                  <a:pt x="17169" y="10978"/>
                  <a:pt x="17137" y="10996"/>
                  <a:pt x="17095" y="10983"/>
                </a:cubicBezTo>
                <a:cubicBezTo>
                  <a:pt x="17225" y="10936"/>
                  <a:pt x="17267" y="10825"/>
                  <a:pt x="17373" y="10754"/>
                </a:cubicBezTo>
                <a:cubicBezTo>
                  <a:pt x="17302" y="10786"/>
                  <a:pt x="17389" y="10695"/>
                  <a:pt x="17244" y="10733"/>
                </a:cubicBezTo>
                <a:cubicBezTo>
                  <a:pt x="17193" y="10747"/>
                  <a:pt x="17140" y="10767"/>
                  <a:pt x="17095" y="10796"/>
                </a:cubicBezTo>
                <a:cubicBezTo>
                  <a:pt x="17092" y="10701"/>
                  <a:pt x="17077" y="10702"/>
                  <a:pt x="16991" y="10671"/>
                </a:cubicBezTo>
                <a:cubicBezTo>
                  <a:pt x="16960" y="10660"/>
                  <a:pt x="16938" y="10646"/>
                  <a:pt x="16904" y="10650"/>
                </a:cubicBezTo>
                <a:cubicBezTo>
                  <a:pt x="16871" y="10654"/>
                  <a:pt x="16847" y="10675"/>
                  <a:pt x="16812" y="10663"/>
                </a:cubicBezTo>
                <a:cubicBezTo>
                  <a:pt x="16865" y="10656"/>
                  <a:pt x="16903" y="10619"/>
                  <a:pt x="16958" y="10621"/>
                </a:cubicBezTo>
                <a:cubicBezTo>
                  <a:pt x="16998" y="10622"/>
                  <a:pt x="17047" y="10605"/>
                  <a:pt x="17082" y="10609"/>
                </a:cubicBezTo>
                <a:cubicBezTo>
                  <a:pt x="17151" y="10616"/>
                  <a:pt x="17205" y="10687"/>
                  <a:pt x="17278" y="10650"/>
                </a:cubicBezTo>
                <a:cubicBezTo>
                  <a:pt x="17376" y="10601"/>
                  <a:pt x="17460" y="10549"/>
                  <a:pt x="17564" y="10513"/>
                </a:cubicBezTo>
                <a:cubicBezTo>
                  <a:pt x="17627" y="10492"/>
                  <a:pt x="17649" y="10403"/>
                  <a:pt x="17581" y="10392"/>
                </a:cubicBezTo>
                <a:cubicBezTo>
                  <a:pt x="17628" y="10383"/>
                  <a:pt x="17532" y="10367"/>
                  <a:pt x="17602" y="10372"/>
                </a:cubicBezTo>
                <a:cubicBezTo>
                  <a:pt x="17620" y="10375"/>
                  <a:pt x="17639" y="10378"/>
                  <a:pt x="17656" y="10384"/>
                </a:cubicBezTo>
                <a:cubicBezTo>
                  <a:pt x="17694" y="10297"/>
                  <a:pt x="17493" y="10238"/>
                  <a:pt x="17440" y="10230"/>
                </a:cubicBezTo>
                <a:cubicBezTo>
                  <a:pt x="17236" y="10200"/>
                  <a:pt x="17047" y="10275"/>
                  <a:pt x="16866" y="10338"/>
                </a:cubicBezTo>
                <a:cubicBezTo>
                  <a:pt x="16772" y="10372"/>
                  <a:pt x="16677" y="10374"/>
                  <a:pt x="16584" y="10413"/>
                </a:cubicBezTo>
                <a:cubicBezTo>
                  <a:pt x="15992" y="10663"/>
                  <a:pt x="16100" y="10712"/>
                  <a:pt x="15707" y="10970"/>
                </a:cubicBezTo>
                <a:cubicBezTo>
                  <a:pt x="15610" y="11034"/>
                  <a:pt x="15498" y="11060"/>
                  <a:pt x="15391" y="11099"/>
                </a:cubicBezTo>
                <a:cubicBezTo>
                  <a:pt x="15452" y="11062"/>
                  <a:pt x="15515" y="11028"/>
                  <a:pt x="15574" y="10987"/>
                </a:cubicBezTo>
                <a:cubicBezTo>
                  <a:pt x="15623" y="10952"/>
                  <a:pt x="15677" y="10876"/>
                  <a:pt x="15732" y="10854"/>
                </a:cubicBezTo>
                <a:cubicBezTo>
                  <a:pt x="15851" y="10806"/>
                  <a:pt x="15948" y="10731"/>
                  <a:pt x="16023" y="10621"/>
                </a:cubicBezTo>
                <a:cubicBezTo>
                  <a:pt x="16009" y="10618"/>
                  <a:pt x="16002" y="10610"/>
                  <a:pt x="15993" y="10600"/>
                </a:cubicBezTo>
                <a:cubicBezTo>
                  <a:pt x="16048" y="10633"/>
                  <a:pt x="16040" y="10621"/>
                  <a:pt x="16131" y="10559"/>
                </a:cubicBezTo>
                <a:cubicBezTo>
                  <a:pt x="16214" y="10501"/>
                  <a:pt x="16268" y="10414"/>
                  <a:pt x="16363" y="10372"/>
                </a:cubicBezTo>
                <a:cubicBezTo>
                  <a:pt x="16409" y="10351"/>
                  <a:pt x="16532" y="10308"/>
                  <a:pt x="16538" y="10247"/>
                </a:cubicBezTo>
                <a:cubicBezTo>
                  <a:pt x="16544" y="10261"/>
                  <a:pt x="16538" y="10276"/>
                  <a:pt x="16525" y="10297"/>
                </a:cubicBezTo>
                <a:cubicBezTo>
                  <a:pt x="16548" y="10289"/>
                  <a:pt x="16566" y="10279"/>
                  <a:pt x="16588" y="10280"/>
                </a:cubicBezTo>
                <a:cubicBezTo>
                  <a:pt x="16548" y="10224"/>
                  <a:pt x="16719" y="10213"/>
                  <a:pt x="16758" y="10210"/>
                </a:cubicBezTo>
                <a:cubicBezTo>
                  <a:pt x="16819" y="10204"/>
                  <a:pt x="16868" y="10188"/>
                  <a:pt x="16908" y="10139"/>
                </a:cubicBezTo>
                <a:cubicBezTo>
                  <a:pt x="16961" y="10073"/>
                  <a:pt x="17115" y="9874"/>
                  <a:pt x="17219" y="9927"/>
                </a:cubicBezTo>
                <a:cubicBezTo>
                  <a:pt x="17185" y="9857"/>
                  <a:pt x="17292" y="9907"/>
                  <a:pt x="17315" y="9898"/>
                </a:cubicBezTo>
                <a:cubicBezTo>
                  <a:pt x="17385" y="9869"/>
                  <a:pt x="17452" y="9871"/>
                  <a:pt x="17527" y="9865"/>
                </a:cubicBezTo>
                <a:cubicBezTo>
                  <a:pt x="17642" y="9854"/>
                  <a:pt x="17784" y="9904"/>
                  <a:pt x="17897" y="9873"/>
                </a:cubicBezTo>
                <a:cubicBezTo>
                  <a:pt x="17965" y="9854"/>
                  <a:pt x="18023" y="9912"/>
                  <a:pt x="18088" y="9890"/>
                </a:cubicBezTo>
                <a:cubicBezTo>
                  <a:pt x="18225" y="9842"/>
                  <a:pt x="18334" y="9883"/>
                  <a:pt x="18462" y="9890"/>
                </a:cubicBezTo>
                <a:cubicBezTo>
                  <a:pt x="18508" y="9892"/>
                  <a:pt x="18458" y="9946"/>
                  <a:pt x="18558" y="9906"/>
                </a:cubicBezTo>
                <a:cubicBezTo>
                  <a:pt x="18540" y="9918"/>
                  <a:pt x="18524" y="9927"/>
                  <a:pt x="18504" y="9935"/>
                </a:cubicBezTo>
                <a:cubicBezTo>
                  <a:pt x="18605" y="9925"/>
                  <a:pt x="18686" y="9894"/>
                  <a:pt x="18790" y="9898"/>
                </a:cubicBezTo>
                <a:cubicBezTo>
                  <a:pt x="18831" y="9899"/>
                  <a:pt x="18867" y="9884"/>
                  <a:pt x="18907" y="9890"/>
                </a:cubicBezTo>
                <a:cubicBezTo>
                  <a:pt x="19051" y="9909"/>
                  <a:pt x="19023" y="9834"/>
                  <a:pt x="19090" y="9819"/>
                </a:cubicBezTo>
                <a:cubicBezTo>
                  <a:pt x="19110" y="9815"/>
                  <a:pt x="19138" y="9817"/>
                  <a:pt x="19152" y="9798"/>
                </a:cubicBezTo>
                <a:cubicBezTo>
                  <a:pt x="19199" y="9737"/>
                  <a:pt x="19282" y="9722"/>
                  <a:pt x="19339" y="9673"/>
                </a:cubicBezTo>
                <a:cubicBezTo>
                  <a:pt x="19334" y="9728"/>
                  <a:pt x="19358" y="9695"/>
                  <a:pt x="19368" y="9669"/>
                </a:cubicBezTo>
                <a:cubicBezTo>
                  <a:pt x="19387" y="9622"/>
                  <a:pt x="19362" y="9635"/>
                  <a:pt x="19410" y="9619"/>
                </a:cubicBezTo>
                <a:cubicBezTo>
                  <a:pt x="19438" y="9610"/>
                  <a:pt x="19471" y="9588"/>
                  <a:pt x="19497" y="9574"/>
                </a:cubicBezTo>
                <a:cubicBezTo>
                  <a:pt x="19517" y="9563"/>
                  <a:pt x="19485" y="9550"/>
                  <a:pt x="19497" y="9540"/>
                </a:cubicBezTo>
                <a:cubicBezTo>
                  <a:pt x="19541" y="9507"/>
                  <a:pt x="19609" y="9540"/>
                  <a:pt x="19659" y="9528"/>
                </a:cubicBezTo>
                <a:cubicBezTo>
                  <a:pt x="19717" y="9514"/>
                  <a:pt x="19767" y="9479"/>
                  <a:pt x="19825" y="9466"/>
                </a:cubicBezTo>
                <a:cubicBezTo>
                  <a:pt x="19885" y="9452"/>
                  <a:pt x="19936" y="9493"/>
                  <a:pt x="19996" y="9474"/>
                </a:cubicBezTo>
                <a:cubicBezTo>
                  <a:pt x="20059" y="9454"/>
                  <a:pt x="20107" y="9405"/>
                  <a:pt x="20166" y="9378"/>
                </a:cubicBezTo>
                <a:cubicBezTo>
                  <a:pt x="20229" y="9350"/>
                  <a:pt x="20290" y="9329"/>
                  <a:pt x="20345" y="9287"/>
                </a:cubicBezTo>
                <a:cubicBezTo>
                  <a:pt x="20367" y="9270"/>
                  <a:pt x="20391" y="9249"/>
                  <a:pt x="20420" y="9245"/>
                </a:cubicBezTo>
                <a:cubicBezTo>
                  <a:pt x="20408" y="9223"/>
                  <a:pt x="20411" y="9205"/>
                  <a:pt x="20428" y="9187"/>
                </a:cubicBezTo>
                <a:cubicBezTo>
                  <a:pt x="20395" y="9174"/>
                  <a:pt x="20367" y="9155"/>
                  <a:pt x="20337" y="9137"/>
                </a:cubicBezTo>
                <a:cubicBezTo>
                  <a:pt x="20377" y="9154"/>
                  <a:pt x="20422" y="9145"/>
                  <a:pt x="20461" y="9162"/>
                </a:cubicBezTo>
                <a:cubicBezTo>
                  <a:pt x="20476" y="9092"/>
                  <a:pt x="20309" y="9094"/>
                  <a:pt x="20270" y="9083"/>
                </a:cubicBezTo>
                <a:cubicBezTo>
                  <a:pt x="20316" y="9079"/>
                  <a:pt x="20405" y="9109"/>
                  <a:pt x="20395" y="9063"/>
                </a:cubicBezTo>
                <a:cubicBezTo>
                  <a:pt x="20424" y="9069"/>
                  <a:pt x="20462" y="9099"/>
                  <a:pt x="20470" y="9050"/>
                </a:cubicBezTo>
                <a:cubicBezTo>
                  <a:pt x="20439" y="9053"/>
                  <a:pt x="20405" y="9049"/>
                  <a:pt x="20399" y="9013"/>
                </a:cubicBezTo>
                <a:cubicBezTo>
                  <a:pt x="20493" y="9018"/>
                  <a:pt x="20510" y="8967"/>
                  <a:pt x="20420" y="8930"/>
                </a:cubicBezTo>
                <a:cubicBezTo>
                  <a:pt x="20466" y="8928"/>
                  <a:pt x="20519" y="8932"/>
                  <a:pt x="20544" y="8884"/>
                </a:cubicBezTo>
                <a:cubicBezTo>
                  <a:pt x="20561" y="8852"/>
                  <a:pt x="20549" y="8799"/>
                  <a:pt x="20503" y="8813"/>
                </a:cubicBezTo>
                <a:cubicBezTo>
                  <a:pt x="20522" y="8775"/>
                  <a:pt x="20456" y="8760"/>
                  <a:pt x="20515" y="8743"/>
                </a:cubicBezTo>
                <a:cubicBezTo>
                  <a:pt x="20469" y="8748"/>
                  <a:pt x="20403" y="8739"/>
                  <a:pt x="20366" y="8709"/>
                </a:cubicBezTo>
                <a:cubicBezTo>
                  <a:pt x="20391" y="8718"/>
                  <a:pt x="20410" y="8704"/>
                  <a:pt x="20420" y="8680"/>
                </a:cubicBezTo>
                <a:cubicBezTo>
                  <a:pt x="20382" y="8716"/>
                  <a:pt x="20332" y="8677"/>
                  <a:pt x="20291" y="8701"/>
                </a:cubicBezTo>
                <a:cubicBezTo>
                  <a:pt x="20254" y="8723"/>
                  <a:pt x="20228" y="8775"/>
                  <a:pt x="20179" y="8772"/>
                </a:cubicBezTo>
                <a:cubicBezTo>
                  <a:pt x="20203" y="8729"/>
                  <a:pt x="20163" y="8737"/>
                  <a:pt x="20133" y="8738"/>
                </a:cubicBezTo>
                <a:cubicBezTo>
                  <a:pt x="20181" y="8707"/>
                  <a:pt x="20238" y="8694"/>
                  <a:pt x="20287" y="8664"/>
                </a:cubicBezTo>
                <a:cubicBezTo>
                  <a:pt x="20250" y="8637"/>
                  <a:pt x="20272" y="8563"/>
                  <a:pt x="20241" y="8547"/>
                </a:cubicBezTo>
                <a:cubicBezTo>
                  <a:pt x="20215" y="8534"/>
                  <a:pt x="20181" y="8544"/>
                  <a:pt x="20154" y="8539"/>
                </a:cubicBezTo>
                <a:cubicBezTo>
                  <a:pt x="20114" y="8532"/>
                  <a:pt x="19997" y="8494"/>
                  <a:pt x="19992" y="8564"/>
                </a:cubicBezTo>
                <a:cubicBezTo>
                  <a:pt x="20033" y="8561"/>
                  <a:pt x="20072" y="8553"/>
                  <a:pt x="20112" y="8568"/>
                </a:cubicBezTo>
                <a:cubicBezTo>
                  <a:pt x="20074" y="8586"/>
                  <a:pt x="20031" y="8576"/>
                  <a:pt x="19992" y="8585"/>
                </a:cubicBezTo>
                <a:cubicBezTo>
                  <a:pt x="19948" y="8594"/>
                  <a:pt x="19905" y="8607"/>
                  <a:pt x="19863" y="8622"/>
                </a:cubicBezTo>
                <a:cubicBezTo>
                  <a:pt x="19816" y="8638"/>
                  <a:pt x="19748" y="8713"/>
                  <a:pt x="19705" y="8709"/>
                </a:cubicBezTo>
                <a:cubicBezTo>
                  <a:pt x="19666" y="8706"/>
                  <a:pt x="19638" y="8738"/>
                  <a:pt x="19605" y="8751"/>
                </a:cubicBezTo>
                <a:cubicBezTo>
                  <a:pt x="19571" y="8764"/>
                  <a:pt x="19519" y="8752"/>
                  <a:pt x="19493" y="8784"/>
                </a:cubicBezTo>
                <a:cubicBezTo>
                  <a:pt x="19461" y="8824"/>
                  <a:pt x="19369" y="8867"/>
                  <a:pt x="19318" y="8851"/>
                </a:cubicBezTo>
                <a:cubicBezTo>
                  <a:pt x="19339" y="8847"/>
                  <a:pt x="19360" y="8840"/>
                  <a:pt x="19381" y="8834"/>
                </a:cubicBezTo>
                <a:cubicBezTo>
                  <a:pt x="19297" y="8827"/>
                  <a:pt x="19417" y="8787"/>
                  <a:pt x="19439" y="8788"/>
                </a:cubicBezTo>
                <a:cubicBezTo>
                  <a:pt x="19399" y="8691"/>
                  <a:pt x="19225" y="8741"/>
                  <a:pt x="19281" y="8659"/>
                </a:cubicBezTo>
                <a:cubicBezTo>
                  <a:pt x="19292" y="8679"/>
                  <a:pt x="19408" y="8751"/>
                  <a:pt x="19426" y="8747"/>
                </a:cubicBezTo>
                <a:cubicBezTo>
                  <a:pt x="19489" y="8731"/>
                  <a:pt x="19512" y="8659"/>
                  <a:pt x="19593" y="8664"/>
                </a:cubicBezTo>
                <a:cubicBezTo>
                  <a:pt x="19708" y="8670"/>
                  <a:pt x="19905" y="8601"/>
                  <a:pt x="19996" y="8531"/>
                </a:cubicBezTo>
                <a:cubicBezTo>
                  <a:pt x="19959" y="8540"/>
                  <a:pt x="19664" y="8639"/>
                  <a:pt x="19659" y="8585"/>
                </a:cubicBezTo>
                <a:cubicBezTo>
                  <a:pt x="19777" y="8603"/>
                  <a:pt x="19887" y="8542"/>
                  <a:pt x="20000" y="8522"/>
                </a:cubicBezTo>
                <a:cubicBezTo>
                  <a:pt x="20045" y="8514"/>
                  <a:pt x="20077" y="8478"/>
                  <a:pt x="20125" y="8472"/>
                </a:cubicBezTo>
                <a:cubicBezTo>
                  <a:pt x="20178" y="8465"/>
                  <a:pt x="20231" y="8477"/>
                  <a:pt x="20278" y="8443"/>
                </a:cubicBezTo>
                <a:cubicBezTo>
                  <a:pt x="20259" y="8443"/>
                  <a:pt x="20240" y="8445"/>
                  <a:pt x="20220" y="8447"/>
                </a:cubicBezTo>
                <a:cubicBezTo>
                  <a:pt x="20257" y="8430"/>
                  <a:pt x="20306" y="8450"/>
                  <a:pt x="20324" y="8402"/>
                </a:cubicBezTo>
                <a:cubicBezTo>
                  <a:pt x="20296" y="8368"/>
                  <a:pt x="20244" y="8387"/>
                  <a:pt x="20212" y="8360"/>
                </a:cubicBezTo>
                <a:cubicBezTo>
                  <a:pt x="20204" y="8354"/>
                  <a:pt x="20185" y="8348"/>
                  <a:pt x="20163" y="8344"/>
                </a:cubicBezTo>
                <a:cubicBezTo>
                  <a:pt x="20184" y="8346"/>
                  <a:pt x="20208" y="8331"/>
                  <a:pt x="20228" y="8322"/>
                </a:cubicBezTo>
                <a:cubicBezTo>
                  <a:pt x="20187" y="8333"/>
                  <a:pt x="20184" y="8324"/>
                  <a:pt x="20219" y="8295"/>
                </a:cubicBezTo>
                <a:cubicBezTo>
                  <a:pt x="20188" y="8297"/>
                  <a:pt x="20158" y="8308"/>
                  <a:pt x="20133" y="8325"/>
                </a:cubicBezTo>
                <a:cubicBezTo>
                  <a:pt x="20140" y="8334"/>
                  <a:pt x="20148" y="8340"/>
                  <a:pt x="20156" y="8342"/>
                </a:cubicBezTo>
                <a:cubicBezTo>
                  <a:pt x="20123" y="8336"/>
                  <a:pt x="20086" y="8332"/>
                  <a:pt x="20071" y="8331"/>
                </a:cubicBezTo>
                <a:cubicBezTo>
                  <a:pt x="20036" y="8329"/>
                  <a:pt x="19986" y="8288"/>
                  <a:pt x="19942" y="8294"/>
                </a:cubicBezTo>
                <a:cubicBezTo>
                  <a:pt x="20002" y="8278"/>
                  <a:pt x="19940" y="8256"/>
                  <a:pt x="19975" y="8223"/>
                </a:cubicBezTo>
                <a:cubicBezTo>
                  <a:pt x="19931" y="8225"/>
                  <a:pt x="19898" y="8261"/>
                  <a:pt x="19854" y="8265"/>
                </a:cubicBezTo>
                <a:cubicBezTo>
                  <a:pt x="19889" y="8250"/>
                  <a:pt x="19921" y="8225"/>
                  <a:pt x="19942" y="8194"/>
                </a:cubicBezTo>
                <a:cubicBezTo>
                  <a:pt x="19846" y="8187"/>
                  <a:pt x="19767" y="8357"/>
                  <a:pt x="19676" y="8343"/>
                </a:cubicBezTo>
                <a:cubicBezTo>
                  <a:pt x="19718" y="8324"/>
                  <a:pt x="19744" y="8282"/>
                  <a:pt x="19788" y="8265"/>
                </a:cubicBezTo>
                <a:cubicBezTo>
                  <a:pt x="19817" y="8253"/>
                  <a:pt x="19870" y="8233"/>
                  <a:pt x="19854" y="8190"/>
                </a:cubicBezTo>
                <a:cubicBezTo>
                  <a:pt x="19828" y="8214"/>
                  <a:pt x="19764" y="8243"/>
                  <a:pt x="19734" y="8211"/>
                </a:cubicBezTo>
                <a:cubicBezTo>
                  <a:pt x="19766" y="8217"/>
                  <a:pt x="19802" y="8194"/>
                  <a:pt x="19788" y="8156"/>
                </a:cubicBezTo>
                <a:cubicBezTo>
                  <a:pt x="19732" y="8193"/>
                  <a:pt x="19676" y="8225"/>
                  <a:pt x="19618" y="8256"/>
                </a:cubicBezTo>
                <a:cubicBezTo>
                  <a:pt x="19643" y="8228"/>
                  <a:pt x="19684" y="8217"/>
                  <a:pt x="19701" y="8181"/>
                </a:cubicBezTo>
                <a:cubicBezTo>
                  <a:pt x="19637" y="8164"/>
                  <a:pt x="19558" y="8232"/>
                  <a:pt x="19510" y="8265"/>
                </a:cubicBezTo>
                <a:cubicBezTo>
                  <a:pt x="19540" y="8224"/>
                  <a:pt x="19593" y="8205"/>
                  <a:pt x="19634" y="8177"/>
                </a:cubicBezTo>
                <a:cubicBezTo>
                  <a:pt x="19613" y="8183"/>
                  <a:pt x="19592" y="8192"/>
                  <a:pt x="19572" y="8202"/>
                </a:cubicBezTo>
                <a:cubicBezTo>
                  <a:pt x="19602" y="8164"/>
                  <a:pt x="19695" y="8154"/>
                  <a:pt x="19701" y="8098"/>
                </a:cubicBezTo>
                <a:cubicBezTo>
                  <a:pt x="19679" y="8104"/>
                  <a:pt x="19662" y="8114"/>
                  <a:pt x="19638" y="8123"/>
                </a:cubicBezTo>
                <a:cubicBezTo>
                  <a:pt x="19670" y="8103"/>
                  <a:pt x="19676" y="8079"/>
                  <a:pt x="19667" y="8048"/>
                </a:cubicBezTo>
                <a:cubicBezTo>
                  <a:pt x="19664" y="8037"/>
                  <a:pt x="19708" y="8016"/>
                  <a:pt x="19709" y="7999"/>
                </a:cubicBezTo>
                <a:cubicBezTo>
                  <a:pt x="19671" y="7989"/>
                  <a:pt x="19651" y="8035"/>
                  <a:pt x="19622" y="8048"/>
                </a:cubicBezTo>
                <a:cubicBezTo>
                  <a:pt x="19640" y="8032"/>
                  <a:pt x="19651" y="8011"/>
                  <a:pt x="19651" y="7986"/>
                </a:cubicBezTo>
                <a:cubicBezTo>
                  <a:pt x="19632" y="8008"/>
                  <a:pt x="19601" y="8023"/>
                  <a:pt x="19572" y="8015"/>
                </a:cubicBezTo>
                <a:cubicBezTo>
                  <a:pt x="19600" y="8017"/>
                  <a:pt x="19617" y="7975"/>
                  <a:pt x="19593" y="7978"/>
                </a:cubicBezTo>
                <a:cubicBezTo>
                  <a:pt x="19574" y="7980"/>
                  <a:pt x="19528" y="7977"/>
                  <a:pt x="19514" y="7965"/>
                </a:cubicBezTo>
                <a:cubicBezTo>
                  <a:pt x="19523" y="7956"/>
                  <a:pt x="19532" y="7949"/>
                  <a:pt x="19543" y="7940"/>
                </a:cubicBezTo>
                <a:cubicBezTo>
                  <a:pt x="19523" y="7945"/>
                  <a:pt x="19438" y="7938"/>
                  <a:pt x="19514" y="7907"/>
                </a:cubicBezTo>
                <a:cubicBezTo>
                  <a:pt x="19437" y="7932"/>
                  <a:pt x="19509" y="7868"/>
                  <a:pt x="19522" y="7853"/>
                </a:cubicBezTo>
                <a:cubicBezTo>
                  <a:pt x="19473" y="7868"/>
                  <a:pt x="19398" y="7870"/>
                  <a:pt x="19360" y="7828"/>
                </a:cubicBezTo>
                <a:cubicBezTo>
                  <a:pt x="19370" y="7828"/>
                  <a:pt x="19508" y="7843"/>
                  <a:pt x="19422" y="7828"/>
                </a:cubicBezTo>
                <a:cubicBezTo>
                  <a:pt x="19513" y="7835"/>
                  <a:pt x="19370" y="7781"/>
                  <a:pt x="19360" y="7774"/>
                </a:cubicBezTo>
                <a:cubicBezTo>
                  <a:pt x="19397" y="7750"/>
                  <a:pt x="19460" y="7782"/>
                  <a:pt x="19485" y="7737"/>
                </a:cubicBezTo>
                <a:cubicBezTo>
                  <a:pt x="19445" y="7725"/>
                  <a:pt x="19400" y="7732"/>
                  <a:pt x="19360" y="7724"/>
                </a:cubicBezTo>
                <a:cubicBezTo>
                  <a:pt x="19383" y="7725"/>
                  <a:pt x="19408" y="7722"/>
                  <a:pt x="19431" y="7720"/>
                </a:cubicBezTo>
                <a:cubicBezTo>
                  <a:pt x="19389" y="7710"/>
                  <a:pt x="19336" y="7690"/>
                  <a:pt x="19314" y="7649"/>
                </a:cubicBezTo>
                <a:cubicBezTo>
                  <a:pt x="19356" y="7651"/>
                  <a:pt x="19397" y="7649"/>
                  <a:pt x="19439" y="7654"/>
                </a:cubicBezTo>
                <a:cubicBezTo>
                  <a:pt x="19406" y="7659"/>
                  <a:pt x="19371" y="7647"/>
                  <a:pt x="19347" y="7679"/>
                </a:cubicBezTo>
                <a:cubicBezTo>
                  <a:pt x="19371" y="7690"/>
                  <a:pt x="19527" y="7745"/>
                  <a:pt x="19493" y="7674"/>
                </a:cubicBezTo>
                <a:cubicBezTo>
                  <a:pt x="19482" y="7680"/>
                  <a:pt x="19473" y="7687"/>
                  <a:pt x="19464" y="7695"/>
                </a:cubicBezTo>
                <a:cubicBezTo>
                  <a:pt x="19485" y="7656"/>
                  <a:pt x="19593" y="7596"/>
                  <a:pt x="19638" y="7608"/>
                </a:cubicBezTo>
                <a:cubicBezTo>
                  <a:pt x="19673" y="7617"/>
                  <a:pt x="19645" y="7554"/>
                  <a:pt x="19638" y="7546"/>
                </a:cubicBezTo>
                <a:cubicBezTo>
                  <a:pt x="19616" y="7515"/>
                  <a:pt x="19570" y="7539"/>
                  <a:pt x="19543" y="7512"/>
                </a:cubicBezTo>
                <a:cubicBezTo>
                  <a:pt x="19660" y="7464"/>
                  <a:pt x="19465" y="7453"/>
                  <a:pt x="19447" y="7433"/>
                </a:cubicBezTo>
                <a:cubicBezTo>
                  <a:pt x="19474" y="7450"/>
                  <a:pt x="19589" y="7410"/>
                  <a:pt x="19605" y="7383"/>
                </a:cubicBezTo>
                <a:cubicBezTo>
                  <a:pt x="19619" y="7360"/>
                  <a:pt x="19585" y="7350"/>
                  <a:pt x="19593" y="7329"/>
                </a:cubicBezTo>
                <a:cubicBezTo>
                  <a:pt x="19599" y="7310"/>
                  <a:pt x="19620" y="7294"/>
                  <a:pt x="19609" y="7271"/>
                </a:cubicBezTo>
                <a:cubicBezTo>
                  <a:pt x="19579" y="7290"/>
                  <a:pt x="19547" y="7273"/>
                  <a:pt x="19522" y="7309"/>
                </a:cubicBezTo>
                <a:cubicBezTo>
                  <a:pt x="19555" y="7261"/>
                  <a:pt x="19500" y="7271"/>
                  <a:pt x="19472" y="7275"/>
                </a:cubicBezTo>
                <a:cubicBezTo>
                  <a:pt x="19502" y="7261"/>
                  <a:pt x="19536" y="7261"/>
                  <a:pt x="19568" y="7255"/>
                </a:cubicBezTo>
                <a:cubicBezTo>
                  <a:pt x="19571" y="7222"/>
                  <a:pt x="19562" y="7215"/>
                  <a:pt x="19534" y="7234"/>
                </a:cubicBezTo>
                <a:cubicBezTo>
                  <a:pt x="19543" y="7224"/>
                  <a:pt x="19547" y="7215"/>
                  <a:pt x="19555" y="7205"/>
                </a:cubicBezTo>
                <a:cubicBezTo>
                  <a:pt x="19519" y="7206"/>
                  <a:pt x="19467" y="7202"/>
                  <a:pt x="19435" y="7221"/>
                </a:cubicBezTo>
                <a:cubicBezTo>
                  <a:pt x="19405" y="7239"/>
                  <a:pt x="19356" y="7275"/>
                  <a:pt x="19318" y="7263"/>
                </a:cubicBezTo>
                <a:cubicBezTo>
                  <a:pt x="19350" y="7237"/>
                  <a:pt x="19392" y="7227"/>
                  <a:pt x="19431" y="7217"/>
                </a:cubicBezTo>
                <a:cubicBezTo>
                  <a:pt x="19449" y="7213"/>
                  <a:pt x="19563" y="7188"/>
                  <a:pt x="19485" y="7171"/>
                </a:cubicBezTo>
                <a:cubicBezTo>
                  <a:pt x="19542" y="7180"/>
                  <a:pt x="19540" y="7137"/>
                  <a:pt x="19568" y="7101"/>
                </a:cubicBezTo>
                <a:cubicBezTo>
                  <a:pt x="19517" y="7104"/>
                  <a:pt x="19462" y="7106"/>
                  <a:pt x="19418" y="7134"/>
                </a:cubicBezTo>
                <a:cubicBezTo>
                  <a:pt x="19502" y="7079"/>
                  <a:pt x="19337" y="7143"/>
                  <a:pt x="19322" y="7142"/>
                </a:cubicBezTo>
                <a:cubicBezTo>
                  <a:pt x="19343" y="7139"/>
                  <a:pt x="19417" y="7098"/>
                  <a:pt x="19347" y="7105"/>
                </a:cubicBezTo>
                <a:cubicBezTo>
                  <a:pt x="19385" y="7095"/>
                  <a:pt x="19532" y="7091"/>
                  <a:pt x="19534" y="7034"/>
                </a:cubicBezTo>
                <a:cubicBezTo>
                  <a:pt x="19536" y="7009"/>
                  <a:pt x="19570" y="6988"/>
                  <a:pt x="19530" y="6976"/>
                </a:cubicBezTo>
                <a:cubicBezTo>
                  <a:pt x="19506" y="6969"/>
                  <a:pt x="19481" y="6987"/>
                  <a:pt x="19455" y="6980"/>
                </a:cubicBezTo>
                <a:cubicBezTo>
                  <a:pt x="19484" y="6979"/>
                  <a:pt x="19545" y="6915"/>
                  <a:pt x="19476" y="6951"/>
                </a:cubicBezTo>
                <a:cubicBezTo>
                  <a:pt x="19494" y="6933"/>
                  <a:pt x="19514" y="6917"/>
                  <a:pt x="19539" y="6910"/>
                </a:cubicBezTo>
                <a:cubicBezTo>
                  <a:pt x="19480" y="6904"/>
                  <a:pt x="19377" y="6897"/>
                  <a:pt x="19331" y="6943"/>
                </a:cubicBezTo>
                <a:cubicBezTo>
                  <a:pt x="19327" y="6932"/>
                  <a:pt x="19327" y="6921"/>
                  <a:pt x="19327" y="6910"/>
                </a:cubicBezTo>
                <a:cubicBezTo>
                  <a:pt x="19402" y="6906"/>
                  <a:pt x="19457" y="6906"/>
                  <a:pt x="19505" y="6839"/>
                </a:cubicBezTo>
                <a:cubicBezTo>
                  <a:pt x="19487" y="6853"/>
                  <a:pt x="19466" y="6860"/>
                  <a:pt x="19443" y="6860"/>
                </a:cubicBezTo>
                <a:cubicBezTo>
                  <a:pt x="19467" y="6857"/>
                  <a:pt x="19480" y="6842"/>
                  <a:pt x="19480" y="6818"/>
                </a:cubicBezTo>
                <a:cubicBezTo>
                  <a:pt x="19456" y="6819"/>
                  <a:pt x="19435" y="6826"/>
                  <a:pt x="19418" y="6843"/>
                </a:cubicBezTo>
                <a:cubicBezTo>
                  <a:pt x="19432" y="6811"/>
                  <a:pt x="19409" y="6801"/>
                  <a:pt x="19381" y="6797"/>
                </a:cubicBezTo>
                <a:cubicBezTo>
                  <a:pt x="19415" y="6794"/>
                  <a:pt x="19451" y="6794"/>
                  <a:pt x="19472" y="6760"/>
                </a:cubicBezTo>
                <a:cubicBezTo>
                  <a:pt x="19451" y="6743"/>
                  <a:pt x="19431" y="6743"/>
                  <a:pt x="19410" y="6760"/>
                </a:cubicBezTo>
                <a:cubicBezTo>
                  <a:pt x="19438" y="6724"/>
                  <a:pt x="19434" y="6717"/>
                  <a:pt x="19397" y="6739"/>
                </a:cubicBezTo>
                <a:cubicBezTo>
                  <a:pt x="19407" y="6730"/>
                  <a:pt x="19414" y="6720"/>
                  <a:pt x="19422" y="6710"/>
                </a:cubicBezTo>
                <a:cubicBezTo>
                  <a:pt x="19404" y="6713"/>
                  <a:pt x="19396" y="6705"/>
                  <a:pt x="19394" y="6693"/>
                </a:cubicBezTo>
                <a:cubicBezTo>
                  <a:pt x="19421" y="6698"/>
                  <a:pt x="19467" y="6692"/>
                  <a:pt x="19447" y="6653"/>
                </a:cubicBezTo>
                <a:cubicBezTo>
                  <a:pt x="19425" y="6658"/>
                  <a:pt x="19407" y="6670"/>
                  <a:pt x="19394" y="6687"/>
                </a:cubicBezTo>
                <a:cubicBezTo>
                  <a:pt x="19395" y="6656"/>
                  <a:pt x="19427" y="6605"/>
                  <a:pt x="19447" y="6602"/>
                </a:cubicBezTo>
                <a:cubicBezTo>
                  <a:pt x="19408" y="6599"/>
                  <a:pt x="19381" y="6633"/>
                  <a:pt x="19343" y="6635"/>
                </a:cubicBezTo>
                <a:cubicBezTo>
                  <a:pt x="19360" y="6611"/>
                  <a:pt x="19366" y="6594"/>
                  <a:pt x="19393" y="6577"/>
                </a:cubicBezTo>
                <a:cubicBezTo>
                  <a:pt x="19357" y="6590"/>
                  <a:pt x="19320" y="6600"/>
                  <a:pt x="19281" y="6602"/>
                </a:cubicBezTo>
                <a:cubicBezTo>
                  <a:pt x="19306" y="6595"/>
                  <a:pt x="19454" y="6533"/>
                  <a:pt x="19377" y="6548"/>
                </a:cubicBezTo>
                <a:cubicBezTo>
                  <a:pt x="19452" y="6514"/>
                  <a:pt x="19362" y="6516"/>
                  <a:pt x="19343" y="6523"/>
                </a:cubicBezTo>
                <a:cubicBezTo>
                  <a:pt x="19363" y="6515"/>
                  <a:pt x="19384" y="6510"/>
                  <a:pt x="19406" y="6506"/>
                </a:cubicBezTo>
                <a:cubicBezTo>
                  <a:pt x="19342" y="6455"/>
                  <a:pt x="19279" y="6552"/>
                  <a:pt x="19235" y="6585"/>
                </a:cubicBezTo>
                <a:cubicBezTo>
                  <a:pt x="19213" y="6603"/>
                  <a:pt x="19137" y="6656"/>
                  <a:pt x="19173" y="6677"/>
                </a:cubicBezTo>
                <a:cubicBezTo>
                  <a:pt x="19123" y="6668"/>
                  <a:pt x="19060" y="6648"/>
                  <a:pt x="19044" y="6718"/>
                </a:cubicBezTo>
                <a:cubicBezTo>
                  <a:pt x="19034" y="6760"/>
                  <a:pt x="19102" y="6770"/>
                  <a:pt x="19111" y="6806"/>
                </a:cubicBezTo>
                <a:cubicBezTo>
                  <a:pt x="19077" y="6780"/>
                  <a:pt x="19041" y="6784"/>
                  <a:pt x="19002" y="6772"/>
                </a:cubicBezTo>
                <a:cubicBezTo>
                  <a:pt x="19020" y="6797"/>
                  <a:pt x="19011" y="6847"/>
                  <a:pt x="18973" y="6818"/>
                </a:cubicBezTo>
                <a:cubicBezTo>
                  <a:pt x="18982" y="6857"/>
                  <a:pt x="18937" y="6875"/>
                  <a:pt x="18911" y="6847"/>
                </a:cubicBezTo>
                <a:cubicBezTo>
                  <a:pt x="18870" y="6903"/>
                  <a:pt x="18944" y="6900"/>
                  <a:pt x="18973" y="6922"/>
                </a:cubicBezTo>
                <a:cubicBezTo>
                  <a:pt x="18893" y="6897"/>
                  <a:pt x="18738" y="6976"/>
                  <a:pt x="18828" y="6984"/>
                </a:cubicBezTo>
                <a:cubicBezTo>
                  <a:pt x="18808" y="6991"/>
                  <a:pt x="18768" y="6977"/>
                  <a:pt x="18753" y="6993"/>
                </a:cubicBezTo>
                <a:cubicBezTo>
                  <a:pt x="18724" y="7023"/>
                  <a:pt x="18773" y="7029"/>
                  <a:pt x="18766" y="7055"/>
                </a:cubicBezTo>
                <a:cubicBezTo>
                  <a:pt x="18756" y="7091"/>
                  <a:pt x="18700" y="7142"/>
                  <a:pt x="18666" y="7155"/>
                </a:cubicBezTo>
                <a:cubicBezTo>
                  <a:pt x="18686" y="7115"/>
                  <a:pt x="18784" y="7002"/>
                  <a:pt x="18670" y="6989"/>
                </a:cubicBezTo>
                <a:cubicBezTo>
                  <a:pt x="18626" y="6984"/>
                  <a:pt x="18591" y="7054"/>
                  <a:pt x="18566" y="7080"/>
                </a:cubicBezTo>
                <a:cubicBezTo>
                  <a:pt x="18540" y="7107"/>
                  <a:pt x="18517" y="7092"/>
                  <a:pt x="18483" y="7101"/>
                </a:cubicBezTo>
                <a:cubicBezTo>
                  <a:pt x="18442" y="7112"/>
                  <a:pt x="18402" y="7135"/>
                  <a:pt x="18362" y="7151"/>
                </a:cubicBezTo>
                <a:cubicBezTo>
                  <a:pt x="18277" y="7184"/>
                  <a:pt x="18231" y="7218"/>
                  <a:pt x="18171" y="7288"/>
                </a:cubicBezTo>
                <a:cubicBezTo>
                  <a:pt x="18193" y="7231"/>
                  <a:pt x="18270" y="7182"/>
                  <a:pt x="18246" y="7113"/>
                </a:cubicBezTo>
                <a:cubicBezTo>
                  <a:pt x="18206" y="7155"/>
                  <a:pt x="18170" y="7216"/>
                  <a:pt x="18109" y="7226"/>
                </a:cubicBezTo>
                <a:cubicBezTo>
                  <a:pt x="18146" y="7196"/>
                  <a:pt x="18210" y="7169"/>
                  <a:pt x="18221" y="7117"/>
                </a:cubicBezTo>
                <a:cubicBezTo>
                  <a:pt x="18243" y="7015"/>
                  <a:pt x="18105" y="7165"/>
                  <a:pt x="18084" y="7187"/>
                </a:cubicBezTo>
                <a:cubicBezTo>
                  <a:pt x="17976" y="7297"/>
                  <a:pt x="17889" y="7269"/>
                  <a:pt x="17718" y="7338"/>
                </a:cubicBezTo>
                <a:cubicBezTo>
                  <a:pt x="17843" y="7255"/>
                  <a:pt x="18118" y="7267"/>
                  <a:pt x="18138" y="7068"/>
                </a:cubicBezTo>
                <a:cubicBezTo>
                  <a:pt x="18149" y="6952"/>
                  <a:pt x="18099" y="6960"/>
                  <a:pt x="17993" y="6964"/>
                </a:cubicBezTo>
                <a:cubicBezTo>
                  <a:pt x="17902" y="6967"/>
                  <a:pt x="17837" y="7052"/>
                  <a:pt x="17747" y="7059"/>
                </a:cubicBezTo>
                <a:cubicBezTo>
                  <a:pt x="17756" y="7049"/>
                  <a:pt x="17767" y="7036"/>
                  <a:pt x="17776" y="7026"/>
                </a:cubicBezTo>
                <a:cubicBezTo>
                  <a:pt x="17745" y="7037"/>
                  <a:pt x="17719" y="7009"/>
                  <a:pt x="17689" y="7005"/>
                </a:cubicBezTo>
                <a:cubicBezTo>
                  <a:pt x="17740" y="7010"/>
                  <a:pt x="17831" y="6993"/>
                  <a:pt x="17822" y="6922"/>
                </a:cubicBezTo>
                <a:cubicBezTo>
                  <a:pt x="17865" y="6933"/>
                  <a:pt x="17840" y="6972"/>
                  <a:pt x="17847" y="7001"/>
                </a:cubicBezTo>
                <a:cubicBezTo>
                  <a:pt x="17875" y="6983"/>
                  <a:pt x="18003" y="6897"/>
                  <a:pt x="17934" y="6881"/>
                </a:cubicBezTo>
                <a:cubicBezTo>
                  <a:pt x="17960" y="6861"/>
                  <a:pt x="17990" y="6849"/>
                  <a:pt x="18022" y="6860"/>
                </a:cubicBezTo>
                <a:cubicBezTo>
                  <a:pt x="18033" y="6800"/>
                  <a:pt x="17957" y="6828"/>
                  <a:pt x="17926" y="6818"/>
                </a:cubicBezTo>
                <a:cubicBezTo>
                  <a:pt x="17953" y="6809"/>
                  <a:pt x="17947" y="6794"/>
                  <a:pt x="17951" y="6772"/>
                </a:cubicBezTo>
                <a:cubicBezTo>
                  <a:pt x="17955" y="6753"/>
                  <a:pt x="17988" y="6748"/>
                  <a:pt x="18001" y="6739"/>
                </a:cubicBezTo>
                <a:cubicBezTo>
                  <a:pt x="18013" y="6732"/>
                  <a:pt x="18037" y="6652"/>
                  <a:pt x="18034" y="6635"/>
                </a:cubicBezTo>
                <a:cubicBezTo>
                  <a:pt x="18029" y="6605"/>
                  <a:pt x="17930" y="6610"/>
                  <a:pt x="17909" y="6610"/>
                </a:cubicBezTo>
                <a:cubicBezTo>
                  <a:pt x="17842" y="6611"/>
                  <a:pt x="17792" y="6597"/>
                  <a:pt x="17727" y="6585"/>
                </a:cubicBezTo>
                <a:cubicBezTo>
                  <a:pt x="17778" y="6575"/>
                  <a:pt x="17829" y="6603"/>
                  <a:pt x="17880" y="6602"/>
                </a:cubicBezTo>
                <a:cubicBezTo>
                  <a:pt x="17910" y="6602"/>
                  <a:pt x="18041" y="6610"/>
                  <a:pt x="18022" y="6590"/>
                </a:cubicBezTo>
                <a:cubicBezTo>
                  <a:pt x="18134" y="6602"/>
                  <a:pt x="18107" y="6413"/>
                  <a:pt x="18204" y="6369"/>
                </a:cubicBezTo>
                <a:cubicBezTo>
                  <a:pt x="18234" y="6356"/>
                  <a:pt x="18275" y="6356"/>
                  <a:pt x="18292" y="6324"/>
                </a:cubicBezTo>
                <a:cubicBezTo>
                  <a:pt x="18307" y="6293"/>
                  <a:pt x="18282" y="6233"/>
                  <a:pt x="18246" y="6282"/>
                </a:cubicBezTo>
                <a:cubicBezTo>
                  <a:pt x="18218" y="6320"/>
                  <a:pt x="18163" y="6348"/>
                  <a:pt x="18109" y="6319"/>
                </a:cubicBezTo>
                <a:cubicBezTo>
                  <a:pt x="18214" y="6249"/>
                  <a:pt x="18024" y="6267"/>
                  <a:pt x="18013" y="6261"/>
                </a:cubicBezTo>
                <a:cubicBezTo>
                  <a:pt x="17896" y="6198"/>
                  <a:pt x="17847" y="6269"/>
                  <a:pt x="17847" y="6207"/>
                </a:cubicBezTo>
                <a:cubicBezTo>
                  <a:pt x="17808" y="6235"/>
                  <a:pt x="17791" y="6188"/>
                  <a:pt x="17789" y="6157"/>
                </a:cubicBezTo>
                <a:cubicBezTo>
                  <a:pt x="17812" y="6163"/>
                  <a:pt x="17832" y="6159"/>
                  <a:pt x="17851" y="6145"/>
                </a:cubicBezTo>
                <a:cubicBezTo>
                  <a:pt x="17830" y="6147"/>
                  <a:pt x="17809" y="6144"/>
                  <a:pt x="17789" y="6137"/>
                </a:cubicBezTo>
                <a:cubicBezTo>
                  <a:pt x="17822" y="6116"/>
                  <a:pt x="17856" y="6107"/>
                  <a:pt x="17893" y="6095"/>
                </a:cubicBezTo>
                <a:cubicBezTo>
                  <a:pt x="17872" y="6025"/>
                  <a:pt x="17817" y="6068"/>
                  <a:pt x="17768" y="6078"/>
                </a:cubicBezTo>
                <a:cubicBezTo>
                  <a:pt x="17794" y="6065"/>
                  <a:pt x="17808" y="6030"/>
                  <a:pt x="17768" y="6029"/>
                </a:cubicBezTo>
                <a:cubicBezTo>
                  <a:pt x="17776" y="6019"/>
                  <a:pt x="17781" y="6009"/>
                  <a:pt x="17789" y="5999"/>
                </a:cubicBezTo>
                <a:cubicBezTo>
                  <a:pt x="17716" y="5992"/>
                  <a:pt x="17707" y="5985"/>
                  <a:pt x="17639" y="6008"/>
                </a:cubicBezTo>
                <a:cubicBezTo>
                  <a:pt x="17671" y="5990"/>
                  <a:pt x="17731" y="5961"/>
                  <a:pt x="17727" y="5916"/>
                </a:cubicBezTo>
                <a:cubicBezTo>
                  <a:pt x="17664" y="5944"/>
                  <a:pt x="17659" y="5866"/>
                  <a:pt x="17614" y="5850"/>
                </a:cubicBezTo>
                <a:cubicBezTo>
                  <a:pt x="17544" y="5824"/>
                  <a:pt x="17518" y="5805"/>
                  <a:pt x="17444" y="5833"/>
                </a:cubicBezTo>
                <a:cubicBezTo>
                  <a:pt x="17411" y="5846"/>
                  <a:pt x="17199" y="5876"/>
                  <a:pt x="17240" y="5925"/>
                </a:cubicBezTo>
                <a:cubicBezTo>
                  <a:pt x="17152" y="5842"/>
                  <a:pt x="17059" y="5860"/>
                  <a:pt x="16958" y="5904"/>
                </a:cubicBezTo>
                <a:cubicBezTo>
                  <a:pt x="16976" y="5883"/>
                  <a:pt x="17003" y="5880"/>
                  <a:pt x="17024" y="5862"/>
                </a:cubicBezTo>
                <a:cubicBezTo>
                  <a:pt x="16928" y="5864"/>
                  <a:pt x="16841" y="5807"/>
                  <a:pt x="16750" y="5783"/>
                </a:cubicBezTo>
                <a:cubicBezTo>
                  <a:pt x="16654" y="5758"/>
                  <a:pt x="16603" y="5793"/>
                  <a:pt x="16517" y="5825"/>
                </a:cubicBezTo>
                <a:cubicBezTo>
                  <a:pt x="16440" y="5854"/>
                  <a:pt x="16395" y="5877"/>
                  <a:pt x="16355" y="5954"/>
                </a:cubicBezTo>
                <a:cubicBezTo>
                  <a:pt x="16325" y="6012"/>
                  <a:pt x="16355" y="6077"/>
                  <a:pt x="16417" y="6103"/>
                </a:cubicBezTo>
                <a:cubicBezTo>
                  <a:pt x="16381" y="6087"/>
                  <a:pt x="16311" y="6176"/>
                  <a:pt x="16289" y="6207"/>
                </a:cubicBezTo>
                <a:cubicBezTo>
                  <a:pt x="16243" y="6270"/>
                  <a:pt x="16138" y="6266"/>
                  <a:pt x="16106" y="6344"/>
                </a:cubicBezTo>
                <a:cubicBezTo>
                  <a:pt x="16125" y="6340"/>
                  <a:pt x="16144" y="6337"/>
                  <a:pt x="16164" y="6336"/>
                </a:cubicBezTo>
                <a:cubicBezTo>
                  <a:pt x="16094" y="6367"/>
                  <a:pt x="16213" y="6341"/>
                  <a:pt x="16230" y="6340"/>
                </a:cubicBezTo>
                <a:cubicBezTo>
                  <a:pt x="16202" y="6364"/>
                  <a:pt x="16166" y="6377"/>
                  <a:pt x="16147" y="6411"/>
                </a:cubicBezTo>
                <a:cubicBezTo>
                  <a:pt x="16166" y="6420"/>
                  <a:pt x="16185" y="6425"/>
                  <a:pt x="16205" y="6428"/>
                </a:cubicBezTo>
                <a:cubicBezTo>
                  <a:pt x="16180" y="6439"/>
                  <a:pt x="16130" y="6443"/>
                  <a:pt x="16114" y="6469"/>
                </a:cubicBezTo>
                <a:cubicBezTo>
                  <a:pt x="16100" y="6491"/>
                  <a:pt x="16170" y="6538"/>
                  <a:pt x="16093" y="6590"/>
                </a:cubicBezTo>
                <a:cubicBezTo>
                  <a:pt x="16116" y="6581"/>
                  <a:pt x="16137" y="6586"/>
                  <a:pt x="16156" y="6602"/>
                </a:cubicBezTo>
                <a:cubicBezTo>
                  <a:pt x="16125" y="6614"/>
                  <a:pt x="16108" y="6674"/>
                  <a:pt x="16077" y="6677"/>
                </a:cubicBezTo>
                <a:cubicBezTo>
                  <a:pt x="16047" y="6680"/>
                  <a:pt x="16014" y="6685"/>
                  <a:pt x="16018" y="6723"/>
                </a:cubicBezTo>
                <a:cubicBezTo>
                  <a:pt x="15999" y="6714"/>
                  <a:pt x="15980" y="6707"/>
                  <a:pt x="15960" y="6702"/>
                </a:cubicBezTo>
                <a:cubicBezTo>
                  <a:pt x="15964" y="6738"/>
                  <a:pt x="15835" y="6803"/>
                  <a:pt x="15906" y="6806"/>
                </a:cubicBezTo>
                <a:cubicBezTo>
                  <a:pt x="15805" y="6827"/>
                  <a:pt x="15748" y="6916"/>
                  <a:pt x="15657" y="6947"/>
                </a:cubicBezTo>
                <a:cubicBezTo>
                  <a:pt x="15576" y="6975"/>
                  <a:pt x="15599" y="6999"/>
                  <a:pt x="15549" y="7059"/>
                </a:cubicBezTo>
                <a:cubicBezTo>
                  <a:pt x="15578" y="7056"/>
                  <a:pt x="15616" y="7103"/>
                  <a:pt x="15628" y="7126"/>
                </a:cubicBezTo>
                <a:cubicBezTo>
                  <a:pt x="15656" y="7182"/>
                  <a:pt x="15790" y="7175"/>
                  <a:pt x="15781" y="7392"/>
                </a:cubicBezTo>
                <a:cubicBezTo>
                  <a:pt x="15774" y="7587"/>
                  <a:pt x="15649" y="7781"/>
                  <a:pt x="15503" y="7903"/>
                </a:cubicBezTo>
                <a:cubicBezTo>
                  <a:pt x="15300" y="8073"/>
                  <a:pt x="14910" y="8258"/>
                  <a:pt x="14643" y="8319"/>
                </a:cubicBezTo>
                <a:cubicBezTo>
                  <a:pt x="14576" y="8334"/>
                  <a:pt x="14481" y="8330"/>
                  <a:pt x="14435" y="8389"/>
                </a:cubicBezTo>
                <a:cubicBezTo>
                  <a:pt x="14475" y="8400"/>
                  <a:pt x="14455" y="8434"/>
                  <a:pt x="14443" y="8460"/>
                </a:cubicBezTo>
                <a:cubicBezTo>
                  <a:pt x="14423" y="8504"/>
                  <a:pt x="14478" y="8522"/>
                  <a:pt x="14431" y="8535"/>
                </a:cubicBezTo>
                <a:cubicBezTo>
                  <a:pt x="14451" y="8543"/>
                  <a:pt x="14472" y="8552"/>
                  <a:pt x="14493" y="8560"/>
                </a:cubicBezTo>
                <a:cubicBezTo>
                  <a:pt x="14444" y="8570"/>
                  <a:pt x="14466" y="8586"/>
                  <a:pt x="14493" y="8601"/>
                </a:cubicBezTo>
                <a:cubicBezTo>
                  <a:pt x="14464" y="8613"/>
                  <a:pt x="14437" y="8659"/>
                  <a:pt x="14485" y="8668"/>
                </a:cubicBezTo>
                <a:cubicBezTo>
                  <a:pt x="14448" y="8654"/>
                  <a:pt x="14435" y="8698"/>
                  <a:pt x="14402" y="8701"/>
                </a:cubicBezTo>
                <a:cubicBezTo>
                  <a:pt x="14452" y="8706"/>
                  <a:pt x="14425" y="8729"/>
                  <a:pt x="14402" y="8743"/>
                </a:cubicBezTo>
                <a:cubicBezTo>
                  <a:pt x="14483" y="8728"/>
                  <a:pt x="14368" y="8776"/>
                  <a:pt x="14377" y="8805"/>
                </a:cubicBezTo>
                <a:cubicBezTo>
                  <a:pt x="14389" y="8846"/>
                  <a:pt x="14340" y="8904"/>
                  <a:pt x="14319" y="8938"/>
                </a:cubicBezTo>
                <a:cubicBezTo>
                  <a:pt x="14328" y="8943"/>
                  <a:pt x="14338" y="8945"/>
                  <a:pt x="14348" y="8950"/>
                </a:cubicBezTo>
                <a:cubicBezTo>
                  <a:pt x="14318" y="8968"/>
                  <a:pt x="14332" y="8985"/>
                  <a:pt x="14360" y="8988"/>
                </a:cubicBezTo>
                <a:cubicBezTo>
                  <a:pt x="14352" y="9011"/>
                  <a:pt x="14331" y="9025"/>
                  <a:pt x="14306" y="9021"/>
                </a:cubicBezTo>
                <a:cubicBezTo>
                  <a:pt x="14316" y="9046"/>
                  <a:pt x="14321" y="9073"/>
                  <a:pt x="14302" y="9096"/>
                </a:cubicBezTo>
                <a:cubicBezTo>
                  <a:pt x="14335" y="9091"/>
                  <a:pt x="14335" y="9123"/>
                  <a:pt x="14327" y="9146"/>
                </a:cubicBezTo>
                <a:cubicBezTo>
                  <a:pt x="14316" y="9175"/>
                  <a:pt x="14278" y="9189"/>
                  <a:pt x="14314" y="9200"/>
                </a:cubicBezTo>
                <a:cubicBezTo>
                  <a:pt x="14256" y="9208"/>
                  <a:pt x="14221" y="9273"/>
                  <a:pt x="14169" y="9295"/>
                </a:cubicBezTo>
                <a:cubicBezTo>
                  <a:pt x="14150" y="9304"/>
                  <a:pt x="14133" y="9301"/>
                  <a:pt x="14140" y="9324"/>
                </a:cubicBezTo>
                <a:cubicBezTo>
                  <a:pt x="14146" y="9345"/>
                  <a:pt x="14085" y="9370"/>
                  <a:pt x="14073" y="9378"/>
                </a:cubicBezTo>
                <a:cubicBezTo>
                  <a:pt x="14110" y="9414"/>
                  <a:pt x="14062" y="9455"/>
                  <a:pt x="14111" y="9457"/>
                </a:cubicBezTo>
                <a:cubicBezTo>
                  <a:pt x="14074" y="9456"/>
                  <a:pt x="13997" y="9529"/>
                  <a:pt x="14015" y="9570"/>
                </a:cubicBezTo>
                <a:cubicBezTo>
                  <a:pt x="13992" y="9562"/>
                  <a:pt x="14010" y="9506"/>
                  <a:pt x="14011" y="9486"/>
                </a:cubicBezTo>
                <a:cubicBezTo>
                  <a:pt x="14014" y="9431"/>
                  <a:pt x="13939" y="9452"/>
                  <a:pt x="13982" y="9407"/>
                </a:cubicBezTo>
                <a:cubicBezTo>
                  <a:pt x="13910" y="9397"/>
                  <a:pt x="13836" y="9480"/>
                  <a:pt x="13799" y="9532"/>
                </a:cubicBezTo>
                <a:cubicBezTo>
                  <a:pt x="13748" y="9603"/>
                  <a:pt x="13831" y="9645"/>
                  <a:pt x="13803" y="9719"/>
                </a:cubicBezTo>
                <a:cubicBezTo>
                  <a:pt x="13809" y="9629"/>
                  <a:pt x="13725" y="9506"/>
                  <a:pt x="13624" y="9520"/>
                </a:cubicBezTo>
                <a:cubicBezTo>
                  <a:pt x="13547" y="9530"/>
                  <a:pt x="13480" y="9622"/>
                  <a:pt x="13400" y="9615"/>
                </a:cubicBezTo>
                <a:cubicBezTo>
                  <a:pt x="13501" y="9554"/>
                  <a:pt x="13669" y="9518"/>
                  <a:pt x="13633" y="9370"/>
                </a:cubicBezTo>
                <a:cubicBezTo>
                  <a:pt x="13616" y="9302"/>
                  <a:pt x="13561" y="9287"/>
                  <a:pt x="13516" y="9245"/>
                </a:cubicBezTo>
                <a:cubicBezTo>
                  <a:pt x="13468" y="9201"/>
                  <a:pt x="13448" y="9197"/>
                  <a:pt x="13379" y="9220"/>
                </a:cubicBezTo>
                <a:cubicBezTo>
                  <a:pt x="13436" y="9157"/>
                  <a:pt x="13565" y="9221"/>
                  <a:pt x="13475" y="9050"/>
                </a:cubicBezTo>
                <a:cubicBezTo>
                  <a:pt x="13454" y="9011"/>
                  <a:pt x="13436" y="8990"/>
                  <a:pt x="13412" y="8954"/>
                </a:cubicBezTo>
                <a:cubicBezTo>
                  <a:pt x="13445" y="8907"/>
                  <a:pt x="13497" y="8874"/>
                  <a:pt x="13529" y="8826"/>
                </a:cubicBezTo>
                <a:cubicBezTo>
                  <a:pt x="13560" y="8779"/>
                  <a:pt x="13572" y="8730"/>
                  <a:pt x="13608" y="8684"/>
                </a:cubicBezTo>
                <a:cubicBezTo>
                  <a:pt x="13654" y="8626"/>
                  <a:pt x="13609" y="8571"/>
                  <a:pt x="13637" y="8514"/>
                </a:cubicBezTo>
                <a:cubicBezTo>
                  <a:pt x="13668" y="8451"/>
                  <a:pt x="13736" y="8407"/>
                  <a:pt x="13782" y="8356"/>
                </a:cubicBezTo>
                <a:cubicBezTo>
                  <a:pt x="13815" y="8320"/>
                  <a:pt x="13819" y="8264"/>
                  <a:pt x="13853" y="8231"/>
                </a:cubicBezTo>
                <a:cubicBezTo>
                  <a:pt x="13820" y="8246"/>
                  <a:pt x="13806" y="8214"/>
                  <a:pt x="13778" y="8206"/>
                </a:cubicBezTo>
                <a:cubicBezTo>
                  <a:pt x="13754" y="8200"/>
                  <a:pt x="13694" y="8211"/>
                  <a:pt x="13674" y="8227"/>
                </a:cubicBezTo>
                <a:cubicBezTo>
                  <a:pt x="13685" y="8218"/>
                  <a:pt x="13694" y="8209"/>
                  <a:pt x="13703" y="8198"/>
                </a:cubicBezTo>
                <a:cubicBezTo>
                  <a:pt x="13674" y="8179"/>
                  <a:pt x="13617" y="8192"/>
                  <a:pt x="13583" y="8186"/>
                </a:cubicBezTo>
                <a:cubicBezTo>
                  <a:pt x="13556" y="8180"/>
                  <a:pt x="13500" y="8142"/>
                  <a:pt x="13529" y="8198"/>
                </a:cubicBezTo>
                <a:cubicBezTo>
                  <a:pt x="13474" y="8184"/>
                  <a:pt x="13482" y="8152"/>
                  <a:pt x="13417" y="8169"/>
                </a:cubicBezTo>
                <a:cubicBezTo>
                  <a:pt x="13379" y="8179"/>
                  <a:pt x="13312" y="8179"/>
                  <a:pt x="13271" y="8181"/>
                </a:cubicBezTo>
                <a:cubicBezTo>
                  <a:pt x="13217" y="8185"/>
                  <a:pt x="13176" y="8160"/>
                  <a:pt x="13122" y="8186"/>
                </a:cubicBezTo>
                <a:cubicBezTo>
                  <a:pt x="13076" y="8207"/>
                  <a:pt x="13040" y="8243"/>
                  <a:pt x="12997" y="8269"/>
                </a:cubicBezTo>
                <a:cubicBezTo>
                  <a:pt x="13034" y="8217"/>
                  <a:pt x="13109" y="8198"/>
                  <a:pt x="13138" y="8140"/>
                </a:cubicBezTo>
                <a:cubicBezTo>
                  <a:pt x="13093" y="8133"/>
                  <a:pt x="13080" y="8092"/>
                  <a:pt x="13055" y="8061"/>
                </a:cubicBezTo>
                <a:cubicBezTo>
                  <a:pt x="13022" y="8020"/>
                  <a:pt x="12960" y="8017"/>
                  <a:pt x="12914" y="8003"/>
                </a:cubicBezTo>
                <a:cubicBezTo>
                  <a:pt x="12859" y="7985"/>
                  <a:pt x="12690" y="7896"/>
                  <a:pt x="12639" y="7928"/>
                </a:cubicBezTo>
                <a:cubicBezTo>
                  <a:pt x="12707" y="7842"/>
                  <a:pt x="12602" y="7771"/>
                  <a:pt x="12548" y="7716"/>
                </a:cubicBezTo>
                <a:cubicBezTo>
                  <a:pt x="12515" y="7683"/>
                  <a:pt x="12509" y="7654"/>
                  <a:pt x="12461" y="7641"/>
                </a:cubicBezTo>
                <a:cubicBezTo>
                  <a:pt x="12419" y="7630"/>
                  <a:pt x="12374" y="7623"/>
                  <a:pt x="12332" y="7612"/>
                </a:cubicBezTo>
                <a:cubicBezTo>
                  <a:pt x="12195" y="7576"/>
                  <a:pt x="12110" y="7495"/>
                  <a:pt x="11958" y="7521"/>
                </a:cubicBezTo>
                <a:cubicBezTo>
                  <a:pt x="11832" y="7542"/>
                  <a:pt x="11715" y="7602"/>
                  <a:pt x="11588" y="7616"/>
                </a:cubicBezTo>
                <a:cubicBezTo>
                  <a:pt x="11622" y="7608"/>
                  <a:pt x="11654" y="7592"/>
                  <a:pt x="11684" y="7575"/>
                </a:cubicBezTo>
                <a:cubicBezTo>
                  <a:pt x="11609" y="7570"/>
                  <a:pt x="11550" y="7630"/>
                  <a:pt x="11476" y="7624"/>
                </a:cubicBezTo>
                <a:cubicBezTo>
                  <a:pt x="11792" y="7542"/>
                  <a:pt x="11683" y="7293"/>
                  <a:pt x="11812" y="7063"/>
                </a:cubicBezTo>
                <a:cubicBezTo>
                  <a:pt x="11853" y="6991"/>
                  <a:pt x="11780" y="7036"/>
                  <a:pt x="11742" y="7014"/>
                </a:cubicBezTo>
                <a:cubicBezTo>
                  <a:pt x="11699" y="6989"/>
                  <a:pt x="11592" y="6999"/>
                  <a:pt x="11551" y="7030"/>
                </a:cubicBezTo>
                <a:cubicBezTo>
                  <a:pt x="11554" y="7025"/>
                  <a:pt x="11559" y="7019"/>
                  <a:pt x="11563" y="7014"/>
                </a:cubicBezTo>
                <a:cubicBezTo>
                  <a:pt x="11522" y="7040"/>
                  <a:pt x="11511" y="6962"/>
                  <a:pt x="11476" y="6976"/>
                </a:cubicBezTo>
                <a:cubicBezTo>
                  <a:pt x="11488" y="6964"/>
                  <a:pt x="11497" y="6947"/>
                  <a:pt x="11505" y="6930"/>
                </a:cubicBezTo>
                <a:cubicBezTo>
                  <a:pt x="11486" y="6923"/>
                  <a:pt x="11470" y="6918"/>
                  <a:pt x="11451" y="6914"/>
                </a:cubicBezTo>
                <a:cubicBezTo>
                  <a:pt x="11469" y="6907"/>
                  <a:pt x="11504" y="6911"/>
                  <a:pt x="11517" y="6893"/>
                </a:cubicBezTo>
                <a:cubicBezTo>
                  <a:pt x="11536" y="6866"/>
                  <a:pt x="11559" y="6843"/>
                  <a:pt x="11588" y="6827"/>
                </a:cubicBezTo>
                <a:cubicBezTo>
                  <a:pt x="11632" y="6802"/>
                  <a:pt x="11632" y="6728"/>
                  <a:pt x="11667" y="6694"/>
                </a:cubicBezTo>
                <a:cubicBezTo>
                  <a:pt x="11693" y="6667"/>
                  <a:pt x="11903" y="6486"/>
                  <a:pt x="11862" y="6444"/>
                </a:cubicBezTo>
                <a:cubicBezTo>
                  <a:pt x="11891" y="6456"/>
                  <a:pt x="11900" y="6449"/>
                  <a:pt x="11887" y="6428"/>
                </a:cubicBezTo>
                <a:cubicBezTo>
                  <a:pt x="11983" y="6462"/>
                  <a:pt x="12088" y="6285"/>
                  <a:pt x="12174" y="6261"/>
                </a:cubicBezTo>
                <a:cubicBezTo>
                  <a:pt x="12185" y="6258"/>
                  <a:pt x="12242" y="6203"/>
                  <a:pt x="12240" y="6199"/>
                </a:cubicBezTo>
                <a:cubicBezTo>
                  <a:pt x="12226" y="6157"/>
                  <a:pt x="12276" y="6186"/>
                  <a:pt x="12299" y="6178"/>
                </a:cubicBezTo>
                <a:cubicBezTo>
                  <a:pt x="12253" y="6081"/>
                  <a:pt x="12528" y="6086"/>
                  <a:pt x="12548" y="6016"/>
                </a:cubicBezTo>
                <a:cubicBezTo>
                  <a:pt x="12524" y="6013"/>
                  <a:pt x="12513" y="5998"/>
                  <a:pt x="12519" y="5975"/>
                </a:cubicBezTo>
                <a:cubicBezTo>
                  <a:pt x="12558" y="5979"/>
                  <a:pt x="12616" y="6012"/>
                  <a:pt x="12614" y="5945"/>
                </a:cubicBezTo>
                <a:cubicBezTo>
                  <a:pt x="12674" y="5985"/>
                  <a:pt x="12686" y="5912"/>
                  <a:pt x="12723" y="5900"/>
                </a:cubicBezTo>
                <a:cubicBezTo>
                  <a:pt x="12759" y="5888"/>
                  <a:pt x="12802" y="5869"/>
                  <a:pt x="12739" y="5850"/>
                </a:cubicBezTo>
                <a:cubicBezTo>
                  <a:pt x="12770" y="5851"/>
                  <a:pt x="12820" y="5849"/>
                  <a:pt x="12822" y="5891"/>
                </a:cubicBezTo>
                <a:cubicBezTo>
                  <a:pt x="12835" y="5884"/>
                  <a:pt x="12847" y="5874"/>
                  <a:pt x="12856" y="5862"/>
                </a:cubicBezTo>
                <a:cubicBezTo>
                  <a:pt x="12845" y="5856"/>
                  <a:pt x="12833" y="5851"/>
                  <a:pt x="12822" y="5846"/>
                </a:cubicBezTo>
                <a:cubicBezTo>
                  <a:pt x="12858" y="5842"/>
                  <a:pt x="12932" y="5765"/>
                  <a:pt x="12951" y="5779"/>
                </a:cubicBezTo>
                <a:cubicBezTo>
                  <a:pt x="12983" y="5803"/>
                  <a:pt x="13007" y="5748"/>
                  <a:pt x="13043" y="5779"/>
                </a:cubicBezTo>
                <a:cubicBezTo>
                  <a:pt x="13059" y="5794"/>
                  <a:pt x="13095" y="5771"/>
                  <a:pt x="13109" y="5763"/>
                </a:cubicBezTo>
                <a:cubicBezTo>
                  <a:pt x="13084" y="5746"/>
                  <a:pt x="12955" y="5700"/>
                  <a:pt x="13068" y="5688"/>
                </a:cubicBezTo>
                <a:cubicBezTo>
                  <a:pt x="13135" y="5681"/>
                  <a:pt x="13182" y="5687"/>
                  <a:pt x="13250" y="5696"/>
                </a:cubicBezTo>
                <a:cubicBezTo>
                  <a:pt x="13297" y="5702"/>
                  <a:pt x="13333" y="5678"/>
                  <a:pt x="13375" y="5663"/>
                </a:cubicBezTo>
                <a:cubicBezTo>
                  <a:pt x="13414" y="5649"/>
                  <a:pt x="13451" y="5664"/>
                  <a:pt x="13487" y="5638"/>
                </a:cubicBezTo>
                <a:cubicBezTo>
                  <a:pt x="13638" y="5531"/>
                  <a:pt x="13486" y="5509"/>
                  <a:pt x="13570" y="5509"/>
                </a:cubicBezTo>
                <a:cubicBezTo>
                  <a:pt x="13541" y="5479"/>
                  <a:pt x="13498" y="5498"/>
                  <a:pt x="13466" y="5476"/>
                </a:cubicBezTo>
                <a:cubicBezTo>
                  <a:pt x="13412" y="5438"/>
                  <a:pt x="13464" y="5376"/>
                  <a:pt x="13284" y="5434"/>
                </a:cubicBezTo>
                <a:cubicBezTo>
                  <a:pt x="13294" y="5430"/>
                  <a:pt x="13304" y="5421"/>
                  <a:pt x="13313" y="5413"/>
                </a:cubicBezTo>
                <a:cubicBezTo>
                  <a:pt x="13244" y="5387"/>
                  <a:pt x="13135" y="5377"/>
                  <a:pt x="13080" y="5326"/>
                </a:cubicBezTo>
                <a:cubicBezTo>
                  <a:pt x="13077" y="5402"/>
                  <a:pt x="12966" y="5348"/>
                  <a:pt x="12997" y="5318"/>
                </a:cubicBezTo>
                <a:cubicBezTo>
                  <a:pt x="13026" y="5289"/>
                  <a:pt x="13070" y="5327"/>
                  <a:pt x="13055" y="5256"/>
                </a:cubicBezTo>
                <a:cubicBezTo>
                  <a:pt x="13115" y="5409"/>
                  <a:pt x="13343" y="5375"/>
                  <a:pt x="13433" y="5401"/>
                </a:cubicBezTo>
                <a:cubicBezTo>
                  <a:pt x="13465" y="5410"/>
                  <a:pt x="13695" y="5498"/>
                  <a:pt x="13683" y="5413"/>
                </a:cubicBezTo>
                <a:cubicBezTo>
                  <a:pt x="13714" y="5417"/>
                  <a:pt x="13745" y="5440"/>
                  <a:pt x="13778" y="5434"/>
                </a:cubicBezTo>
                <a:cubicBezTo>
                  <a:pt x="13806" y="5430"/>
                  <a:pt x="13824" y="5403"/>
                  <a:pt x="13849" y="5393"/>
                </a:cubicBezTo>
                <a:cubicBezTo>
                  <a:pt x="13883" y="5378"/>
                  <a:pt x="13881" y="5287"/>
                  <a:pt x="13944" y="5339"/>
                </a:cubicBezTo>
                <a:cubicBezTo>
                  <a:pt x="13958" y="5319"/>
                  <a:pt x="13958" y="5300"/>
                  <a:pt x="13944" y="5280"/>
                </a:cubicBezTo>
                <a:cubicBezTo>
                  <a:pt x="13962" y="5269"/>
                  <a:pt x="13982" y="5270"/>
                  <a:pt x="13998" y="5264"/>
                </a:cubicBezTo>
                <a:cubicBezTo>
                  <a:pt x="13994" y="5269"/>
                  <a:pt x="13990" y="5275"/>
                  <a:pt x="13986" y="5280"/>
                </a:cubicBezTo>
                <a:cubicBezTo>
                  <a:pt x="14007" y="5291"/>
                  <a:pt x="14027" y="5310"/>
                  <a:pt x="14028" y="5334"/>
                </a:cubicBezTo>
                <a:cubicBezTo>
                  <a:pt x="14030" y="5278"/>
                  <a:pt x="14102" y="5321"/>
                  <a:pt x="14127" y="5330"/>
                </a:cubicBezTo>
                <a:cubicBezTo>
                  <a:pt x="14124" y="5311"/>
                  <a:pt x="14124" y="5292"/>
                  <a:pt x="14127" y="5272"/>
                </a:cubicBezTo>
                <a:cubicBezTo>
                  <a:pt x="14151" y="5407"/>
                  <a:pt x="14431" y="5258"/>
                  <a:pt x="14489" y="5222"/>
                </a:cubicBezTo>
                <a:cubicBezTo>
                  <a:pt x="14559" y="5178"/>
                  <a:pt x="14641" y="5104"/>
                  <a:pt x="14722" y="5085"/>
                </a:cubicBezTo>
                <a:cubicBezTo>
                  <a:pt x="14812" y="5064"/>
                  <a:pt x="15087" y="4903"/>
                  <a:pt x="14767" y="4915"/>
                </a:cubicBezTo>
                <a:cubicBezTo>
                  <a:pt x="14676" y="4918"/>
                  <a:pt x="14592" y="4906"/>
                  <a:pt x="14501" y="4898"/>
                </a:cubicBezTo>
                <a:cubicBezTo>
                  <a:pt x="14485" y="4897"/>
                  <a:pt x="14446" y="4841"/>
                  <a:pt x="14439" y="4827"/>
                </a:cubicBezTo>
                <a:cubicBezTo>
                  <a:pt x="14412" y="4774"/>
                  <a:pt x="14378" y="4752"/>
                  <a:pt x="14319" y="4740"/>
                </a:cubicBezTo>
                <a:cubicBezTo>
                  <a:pt x="14269" y="4731"/>
                  <a:pt x="14207" y="4708"/>
                  <a:pt x="14156" y="4715"/>
                </a:cubicBezTo>
                <a:cubicBezTo>
                  <a:pt x="14109" y="4722"/>
                  <a:pt x="14150" y="4753"/>
                  <a:pt x="14073" y="4724"/>
                </a:cubicBezTo>
                <a:cubicBezTo>
                  <a:pt x="14123" y="4663"/>
                  <a:pt x="14257" y="4727"/>
                  <a:pt x="14323" y="4719"/>
                </a:cubicBezTo>
                <a:cubicBezTo>
                  <a:pt x="14235" y="4737"/>
                  <a:pt x="14425" y="4751"/>
                  <a:pt x="14452" y="4732"/>
                </a:cubicBezTo>
                <a:cubicBezTo>
                  <a:pt x="14439" y="4721"/>
                  <a:pt x="14425" y="4714"/>
                  <a:pt x="14410" y="4707"/>
                </a:cubicBezTo>
                <a:cubicBezTo>
                  <a:pt x="14517" y="4704"/>
                  <a:pt x="14597" y="4792"/>
                  <a:pt x="14705" y="4802"/>
                </a:cubicBezTo>
                <a:cubicBezTo>
                  <a:pt x="14674" y="4802"/>
                  <a:pt x="14644" y="4806"/>
                  <a:pt x="14614" y="4802"/>
                </a:cubicBezTo>
                <a:cubicBezTo>
                  <a:pt x="14679" y="4835"/>
                  <a:pt x="14704" y="4901"/>
                  <a:pt x="14784" y="4898"/>
                </a:cubicBezTo>
                <a:cubicBezTo>
                  <a:pt x="14867" y="4895"/>
                  <a:pt x="14928" y="4892"/>
                  <a:pt x="15000" y="4848"/>
                </a:cubicBezTo>
                <a:cubicBezTo>
                  <a:pt x="15071" y="4805"/>
                  <a:pt x="15154" y="4793"/>
                  <a:pt x="15220" y="4740"/>
                </a:cubicBezTo>
                <a:cubicBezTo>
                  <a:pt x="15279" y="4694"/>
                  <a:pt x="15359" y="4687"/>
                  <a:pt x="15420" y="4645"/>
                </a:cubicBezTo>
                <a:cubicBezTo>
                  <a:pt x="15393" y="4592"/>
                  <a:pt x="15301" y="4621"/>
                  <a:pt x="15287" y="4561"/>
                </a:cubicBezTo>
                <a:cubicBezTo>
                  <a:pt x="15311" y="4560"/>
                  <a:pt x="15323" y="4548"/>
                  <a:pt x="15320" y="4524"/>
                </a:cubicBezTo>
                <a:cubicBezTo>
                  <a:pt x="15372" y="4541"/>
                  <a:pt x="15505" y="4541"/>
                  <a:pt x="15557" y="4524"/>
                </a:cubicBezTo>
                <a:cubicBezTo>
                  <a:pt x="15653" y="4492"/>
                  <a:pt x="15630" y="4529"/>
                  <a:pt x="15611" y="4603"/>
                </a:cubicBezTo>
                <a:cubicBezTo>
                  <a:pt x="15675" y="4594"/>
                  <a:pt x="15732" y="4626"/>
                  <a:pt x="15794" y="4636"/>
                </a:cubicBezTo>
                <a:cubicBezTo>
                  <a:pt x="15781" y="4611"/>
                  <a:pt x="15781" y="4568"/>
                  <a:pt x="15823" y="4574"/>
                </a:cubicBezTo>
                <a:cubicBezTo>
                  <a:pt x="15823" y="4623"/>
                  <a:pt x="15828" y="4591"/>
                  <a:pt x="15865" y="4607"/>
                </a:cubicBezTo>
                <a:cubicBezTo>
                  <a:pt x="15884" y="4616"/>
                  <a:pt x="15909" y="4633"/>
                  <a:pt x="15931" y="4628"/>
                </a:cubicBezTo>
                <a:cubicBezTo>
                  <a:pt x="15990" y="4615"/>
                  <a:pt x="15964" y="4533"/>
                  <a:pt x="15935" y="4507"/>
                </a:cubicBezTo>
                <a:cubicBezTo>
                  <a:pt x="15945" y="4501"/>
                  <a:pt x="15954" y="4496"/>
                  <a:pt x="15964" y="4491"/>
                </a:cubicBezTo>
                <a:cubicBezTo>
                  <a:pt x="15920" y="4489"/>
                  <a:pt x="15930" y="4469"/>
                  <a:pt x="15952" y="4449"/>
                </a:cubicBezTo>
                <a:cubicBezTo>
                  <a:pt x="15931" y="4446"/>
                  <a:pt x="15910" y="4443"/>
                  <a:pt x="15890" y="4437"/>
                </a:cubicBezTo>
                <a:cubicBezTo>
                  <a:pt x="15993" y="4449"/>
                  <a:pt x="15819" y="4407"/>
                  <a:pt x="15923" y="4412"/>
                </a:cubicBezTo>
                <a:cubicBezTo>
                  <a:pt x="15871" y="4374"/>
                  <a:pt x="15823" y="4432"/>
                  <a:pt x="15769" y="4424"/>
                </a:cubicBezTo>
                <a:cubicBezTo>
                  <a:pt x="15811" y="4388"/>
                  <a:pt x="15870" y="4379"/>
                  <a:pt x="15923" y="4387"/>
                </a:cubicBezTo>
                <a:cubicBezTo>
                  <a:pt x="15842" y="4371"/>
                  <a:pt x="15975" y="4384"/>
                  <a:pt x="15989" y="4387"/>
                </a:cubicBezTo>
                <a:cubicBezTo>
                  <a:pt x="15973" y="4388"/>
                  <a:pt x="15955" y="4388"/>
                  <a:pt x="15939" y="4387"/>
                </a:cubicBezTo>
                <a:cubicBezTo>
                  <a:pt x="15963" y="4391"/>
                  <a:pt x="15984" y="4409"/>
                  <a:pt x="15989" y="4433"/>
                </a:cubicBezTo>
                <a:cubicBezTo>
                  <a:pt x="15924" y="4420"/>
                  <a:pt x="15954" y="4523"/>
                  <a:pt x="16072" y="4420"/>
                </a:cubicBezTo>
                <a:cubicBezTo>
                  <a:pt x="16063" y="4431"/>
                  <a:pt x="15996" y="4508"/>
                  <a:pt x="15993" y="4503"/>
                </a:cubicBezTo>
                <a:cubicBezTo>
                  <a:pt x="16007" y="4532"/>
                  <a:pt x="16070" y="4544"/>
                  <a:pt x="16023" y="4582"/>
                </a:cubicBezTo>
                <a:cubicBezTo>
                  <a:pt x="16137" y="4586"/>
                  <a:pt x="16287" y="4520"/>
                  <a:pt x="16388" y="4474"/>
                </a:cubicBezTo>
                <a:cubicBezTo>
                  <a:pt x="16431" y="4455"/>
                  <a:pt x="16453" y="4462"/>
                  <a:pt x="16496" y="4433"/>
                </a:cubicBezTo>
                <a:cubicBezTo>
                  <a:pt x="16541" y="4401"/>
                  <a:pt x="16572" y="4380"/>
                  <a:pt x="16629" y="4379"/>
                </a:cubicBezTo>
                <a:cubicBezTo>
                  <a:pt x="16697" y="4377"/>
                  <a:pt x="16868" y="4278"/>
                  <a:pt x="16820" y="4192"/>
                </a:cubicBezTo>
                <a:cubicBezTo>
                  <a:pt x="16785" y="4126"/>
                  <a:pt x="16710" y="4080"/>
                  <a:pt x="16816" y="4034"/>
                </a:cubicBezTo>
                <a:cubicBezTo>
                  <a:pt x="16795" y="4038"/>
                  <a:pt x="16774" y="4038"/>
                  <a:pt x="16754" y="4029"/>
                </a:cubicBezTo>
                <a:cubicBezTo>
                  <a:pt x="16780" y="4015"/>
                  <a:pt x="16800" y="3999"/>
                  <a:pt x="16754" y="3988"/>
                </a:cubicBezTo>
                <a:cubicBezTo>
                  <a:pt x="16807" y="3979"/>
                  <a:pt x="16780" y="3962"/>
                  <a:pt x="16754" y="3950"/>
                </a:cubicBezTo>
                <a:cubicBezTo>
                  <a:pt x="16766" y="3943"/>
                  <a:pt x="16869" y="3915"/>
                  <a:pt x="16879" y="3921"/>
                </a:cubicBezTo>
                <a:cubicBezTo>
                  <a:pt x="16921" y="3949"/>
                  <a:pt x="16903" y="3932"/>
                  <a:pt x="16958" y="3917"/>
                </a:cubicBezTo>
                <a:cubicBezTo>
                  <a:pt x="17027" y="3898"/>
                  <a:pt x="17127" y="3909"/>
                  <a:pt x="17145" y="3817"/>
                </a:cubicBezTo>
                <a:cubicBezTo>
                  <a:pt x="17091" y="3811"/>
                  <a:pt x="17045" y="3798"/>
                  <a:pt x="16991" y="3809"/>
                </a:cubicBezTo>
                <a:cubicBezTo>
                  <a:pt x="17047" y="3792"/>
                  <a:pt x="17213" y="3789"/>
                  <a:pt x="17228" y="3714"/>
                </a:cubicBezTo>
                <a:cubicBezTo>
                  <a:pt x="17192" y="3716"/>
                  <a:pt x="17159" y="3692"/>
                  <a:pt x="17124" y="3689"/>
                </a:cubicBezTo>
                <a:cubicBezTo>
                  <a:pt x="17094" y="3686"/>
                  <a:pt x="17071" y="3702"/>
                  <a:pt x="17041" y="3701"/>
                </a:cubicBezTo>
                <a:cubicBezTo>
                  <a:pt x="17117" y="3679"/>
                  <a:pt x="16998" y="3643"/>
                  <a:pt x="17078" y="3651"/>
                </a:cubicBezTo>
                <a:cubicBezTo>
                  <a:pt x="17018" y="3625"/>
                  <a:pt x="16950" y="3623"/>
                  <a:pt x="16887" y="3610"/>
                </a:cubicBezTo>
                <a:cubicBezTo>
                  <a:pt x="16929" y="3607"/>
                  <a:pt x="16989" y="3628"/>
                  <a:pt x="17028" y="3610"/>
                </a:cubicBezTo>
                <a:cubicBezTo>
                  <a:pt x="17049" y="3600"/>
                  <a:pt x="17066" y="3584"/>
                  <a:pt x="17086" y="3581"/>
                </a:cubicBezTo>
                <a:cubicBezTo>
                  <a:pt x="16996" y="3561"/>
                  <a:pt x="16907" y="3560"/>
                  <a:pt x="16818" y="3544"/>
                </a:cubicBezTo>
                <a:cubicBezTo>
                  <a:pt x="16833" y="3541"/>
                  <a:pt x="16849" y="3539"/>
                  <a:pt x="16864" y="3536"/>
                </a:cubicBezTo>
                <a:cubicBezTo>
                  <a:pt x="16847" y="3521"/>
                  <a:pt x="16822" y="3529"/>
                  <a:pt x="16807" y="3543"/>
                </a:cubicBezTo>
                <a:cubicBezTo>
                  <a:pt x="16775" y="3537"/>
                  <a:pt x="16744" y="3529"/>
                  <a:pt x="16712" y="3518"/>
                </a:cubicBezTo>
                <a:cubicBezTo>
                  <a:pt x="16658" y="3500"/>
                  <a:pt x="16596" y="3527"/>
                  <a:pt x="16542" y="3535"/>
                </a:cubicBezTo>
                <a:cubicBezTo>
                  <a:pt x="16505" y="3540"/>
                  <a:pt x="16473" y="3521"/>
                  <a:pt x="16438" y="3522"/>
                </a:cubicBezTo>
                <a:cubicBezTo>
                  <a:pt x="16457" y="3531"/>
                  <a:pt x="16368" y="3553"/>
                  <a:pt x="16397" y="3601"/>
                </a:cubicBezTo>
                <a:cubicBezTo>
                  <a:pt x="16371" y="3602"/>
                  <a:pt x="16306" y="3659"/>
                  <a:pt x="16372" y="3630"/>
                </a:cubicBezTo>
                <a:cubicBezTo>
                  <a:pt x="16347" y="3634"/>
                  <a:pt x="16334" y="3651"/>
                  <a:pt x="16347" y="3676"/>
                </a:cubicBezTo>
                <a:cubicBezTo>
                  <a:pt x="16336" y="3675"/>
                  <a:pt x="16324" y="3673"/>
                  <a:pt x="16313" y="3672"/>
                </a:cubicBezTo>
                <a:cubicBezTo>
                  <a:pt x="16307" y="3711"/>
                  <a:pt x="16345" y="3726"/>
                  <a:pt x="16376" y="3718"/>
                </a:cubicBezTo>
                <a:cubicBezTo>
                  <a:pt x="16322" y="3740"/>
                  <a:pt x="16398" y="3742"/>
                  <a:pt x="16434" y="3763"/>
                </a:cubicBezTo>
                <a:cubicBezTo>
                  <a:pt x="16421" y="3763"/>
                  <a:pt x="16292" y="3755"/>
                  <a:pt x="16376" y="3784"/>
                </a:cubicBezTo>
                <a:cubicBezTo>
                  <a:pt x="16358" y="3791"/>
                  <a:pt x="16316" y="3771"/>
                  <a:pt x="16305" y="3793"/>
                </a:cubicBezTo>
                <a:cubicBezTo>
                  <a:pt x="16296" y="3810"/>
                  <a:pt x="16299" y="3818"/>
                  <a:pt x="16272" y="3809"/>
                </a:cubicBezTo>
                <a:cubicBezTo>
                  <a:pt x="16288" y="3828"/>
                  <a:pt x="16307" y="3835"/>
                  <a:pt x="16330" y="3826"/>
                </a:cubicBezTo>
                <a:cubicBezTo>
                  <a:pt x="16251" y="3906"/>
                  <a:pt x="16134" y="3794"/>
                  <a:pt x="16064" y="3909"/>
                </a:cubicBezTo>
                <a:cubicBezTo>
                  <a:pt x="15995" y="4021"/>
                  <a:pt x="15861" y="4069"/>
                  <a:pt x="15748" y="4121"/>
                </a:cubicBezTo>
                <a:cubicBezTo>
                  <a:pt x="15716" y="4136"/>
                  <a:pt x="15578" y="4286"/>
                  <a:pt x="15557" y="4270"/>
                </a:cubicBezTo>
                <a:cubicBezTo>
                  <a:pt x="15504" y="4232"/>
                  <a:pt x="15469" y="4295"/>
                  <a:pt x="15424" y="4312"/>
                </a:cubicBezTo>
                <a:cubicBezTo>
                  <a:pt x="15396" y="4322"/>
                  <a:pt x="15331" y="4357"/>
                  <a:pt x="15308" y="4337"/>
                </a:cubicBezTo>
                <a:cubicBezTo>
                  <a:pt x="15396" y="4286"/>
                  <a:pt x="15308" y="4225"/>
                  <a:pt x="15291" y="4162"/>
                </a:cubicBezTo>
                <a:cubicBezTo>
                  <a:pt x="15269" y="4083"/>
                  <a:pt x="15379" y="3994"/>
                  <a:pt x="15441" y="3967"/>
                </a:cubicBezTo>
                <a:cubicBezTo>
                  <a:pt x="15433" y="3977"/>
                  <a:pt x="15426" y="3986"/>
                  <a:pt x="15420" y="3996"/>
                </a:cubicBezTo>
                <a:cubicBezTo>
                  <a:pt x="15514" y="4018"/>
                  <a:pt x="15555" y="3939"/>
                  <a:pt x="15590" y="3867"/>
                </a:cubicBezTo>
                <a:cubicBezTo>
                  <a:pt x="15618" y="3812"/>
                  <a:pt x="15527" y="3735"/>
                  <a:pt x="15486" y="3705"/>
                </a:cubicBezTo>
                <a:cubicBezTo>
                  <a:pt x="15424" y="3660"/>
                  <a:pt x="15339" y="3743"/>
                  <a:pt x="15283" y="3763"/>
                </a:cubicBezTo>
                <a:cubicBezTo>
                  <a:pt x="15246" y="3777"/>
                  <a:pt x="15230" y="3810"/>
                  <a:pt x="15208" y="3838"/>
                </a:cubicBezTo>
                <a:cubicBezTo>
                  <a:pt x="15180" y="3873"/>
                  <a:pt x="15139" y="3861"/>
                  <a:pt x="15108" y="3888"/>
                </a:cubicBezTo>
                <a:cubicBezTo>
                  <a:pt x="15134" y="3924"/>
                  <a:pt x="15078" y="3940"/>
                  <a:pt x="15046" y="3959"/>
                </a:cubicBezTo>
                <a:cubicBezTo>
                  <a:pt x="15016" y="3976"/>
                  <a:pt x="14978" y="4004"/>
                  <a:pt x="14942" y="4005"/>
                </a:cubicBezTo>
                <a:cubicBezTo>
                  <a:pt x="14958" y="3982"/>
                  <a:pt x="14964" y="3966"/>
                  <a:pt x="14921" y="3971"/>
                </a:cubicBezTo>
                <a:cubicBezTo>
                  <a:pt x="14961" y="3962"/>
                  <a:pt x="14961" y="3961"/>
                  <a:pt x="14921" y="3950"/>
                </a:cubicBezTo>
                <a:cubicBezTo>
                  <a:pt x="14939" y="3937"/>
                  <a:pt x="14955" y="3921"/>
                  <a:pt x="14971" y="3905"/>
                </a:cubicBezTo>
                <a:cubicBezTo>
                  <a:pt x="14993" y="3884"/>
                  <a:pt x="15078" y="3828"/>
                  <a:pt x="15013" y="3834"/>
                </a:cubicBezTo>
                <a:cubicBezTo>
                  <a:pt x="15101" y="3815"/>
                  <a:pt x="15020" y="3709"/>
                  <a:pt x="14983" y="3684"/>
                </a:cubicBezTo>
                <a:cubicBezTo>
                  <a:pt x="15005" y="3684"/>
                  <a:pt x="15026" y="3680"/>
                  <a:pt x="15046" y="3672"/>
                </a:cubicBezTo>
                <a:cubicBezTo>
                  <a:pt x="14994" y="3717"/>
                  <a:pt x="15102" y="3678"/>
                  <a:pt x="15116" y="3668"/>
                </a:cubicBezTo>
                <a:cubicBezTo>
                  <a:pt x="15150" y="3644"/>
                  <a:pt x="15205" y="3629"/>
                  <a:pt x="15245" y="3637"/>
                </a:cubicBezTo>
                <a:cubicBezTo>
                  <a:pt x="15187" y="3592"/>
                  <a:pt x="15065" y="3618"/>
                  <a:pt x="14996" y="3614"/>
                </a:cubicBezTo>
                <a:cubicBezTo>
                  <a:pt x="15028" y="3609"/>
                  <a:pt x="15058" y="3598"/>
                  <a:pt x="15087" y="3585"/>
                </a:cubicBezTo>
                <a:cubicBezTo>
                  <a:pt x="15024" y="3539"/>
                  <a:pt x="14966" y="3633"/>
                  <a:pt x="14900" y="3618"/>
                </a:cubicBezTo>
                <a:cubicBezTo>
                  <a:pt x="14870" y="3611"/>
                  <a:pt x="14866" y="3583"/>
                  <a:pt x="14838" y="3572"/>
                </a:cubicBezTo>
                <a:cubicBezTo>
                  <a:pt x="14806" y="3560"/>
                  <a:pt x="14775" y="3575"/>
                  <a:pt x="14742" y="3572"/>
                </a:cubicBezTo>
                <a:cubicBezTo>
                  <a:pt x="14763" y="3565"/>
                  <a:pt x="14783" y="3560"/>
                  <a:pt x="14805" y="3560"/>
                </a:cubicBezTo>
                <a:cubicBezTo>
                  <a:pt x="14784" y="3557"/>
                  <a:pt x="14763" y="3557"/>
                  <a:pt x="14742" y="3560"/>
                </a:cubicBezTo>
                <a:cubicBezTo>
                  <a:pt x="14833" y="3532"/>
                  <a:pt x="14918" y="3486"/>
                  <a:pt x="15013" y="3473"/>
                </a:cubicBezTo>
                <a:cubicBezTo>
                  <a:pt x="14988" y="3439"/>
                  <a:pt x="14946" y="3443"/>
                  <a:pt x="14913" y="3460"/>
                </a:cubicBezTo>
                <a:cubicBezTo>
                  <a:pt x="14981" y="3393"/>
                  <a:pt x="15079" y="3435"/>
                  <a:pt x="15162" y="3427"/>
                </a:cubicBezTo>
                <a:cubicBezTo>
                  <a:pt x="15147" y="3404"/>
                  <a:pt x="15149" y="3386"/>
                  <a:pt x="15171" y="3369"/>
                </a:cubicBezTo>
                <a:cubicBezTo>
                  <a:pt x="15137" y="3358"/>
                  <a:pt x="15113" y="3387"/>
                  <a:pt x="15079" y="3381"/>
                </a:cubicBezTo>
                <a:cubicBezTo>
                  <a:pt x="15114" y="3374"/>
                  <a:pt x="15131" y="3326"/>
                  <a:pt x="15083" y="3327"/>
                </a:cubicBezTo>
                <a:cubicBezTo>
                  <a:pt x="15134" y="3305"/>
                  <a:pt x="15095" y="3264"/>
                  <a:pt x="15054" y="3269"/>
                </a:cubicBezTo>
                <a:cubicBezTo>
                  <a:pt x="15060" y="3259"/>
                  <a:pt x="15065" y="3250"/>
                  <a:pt x="15071" y="3240"/>
                </a:cubicBezTo>
                <a:cubicBezTo>
                  <a:pt x="15055" y="3234"/>
                  <a:pt x="15041" y="3230"/>
                  <a:pt x="15025" y="3227"/>
                </a:cubicBezTo>
                <a:cubicBezTo>
                  <a:pt x="15077" y="3224"/>
                  <a:pt x="15129" y="3157"/>
                  <a:pt x="15150" y="3115"/>
                </a:cubicBezTo>
                <a:cubicBezTo>
                  <a:pt x="15179" y="3056"/>
                  <a:pt x="15134" y="3021"/>
                  <a:pt x="15087" y="2995"/>
                </a:cubicBezTo>
                <a:cubicBezTo>
                  <a:pt x="15098" y="2984"/>
                  <a:pt x="15105" y="2975"/>
                  <a:pt x="15116" y="2965"/>
                </a:cubicBezTo>
                <a:cubicBezTo>
                  <a:pt x="15057" y="2950"/>
                  <a:pt x="15015" y="2953"/>
                  <a:pt x="14959" y="2978"/>
                </a:cubicBezTo>
                <a:cubicBezTo>
                  <a:pt x="14979" y="2962"/>
                  <a:pt x="15006" y="2940"/>
                  <a:pt x="14950" y="2949"/>
                </a:cubicBezTo>
                <a:cubicBezTo>
                  <a:pt x="14970" y="2934"/>
                  <a:pt x="14991" y="2922"/>
                  <a:pt x="15013" y="2911"/>
                </a:cubicBezTo>
                <a:cubicBezTo>
                  <a:pt x="15005" y="2902"/>
                  <a:pt x="14995" y="2894"/>
                  <a:pt x="14983" y="2889"/>
                </a:cubicBezTo>
                <a:lnTo>
                  <a:pt x="15104" y="2884"/>
                </a:lnTo>
                <a:cubicBezTo>
                  <a:pt x="15121" y="2881"/>
                  <a:pt x="15180" y="2853"/>
                  <a:pt x="15116" y="2877"/>
                </a:cubicBezTo>
                <a:cubicBezTo>
                  <a:pt x="15192" y="2834"/>
                  <a:pt x="15271" y="2807"/>
                  <a:pt x="15351" y="2771"/>
                </a:cubicBezTo>
                <a:cubicBezTo>
                  <a:pt x="15448" y="2727"/>
                  <a:pt x="15365" y="2668"/>
                  <a:pt x="15297" y="2672"/>
                </a:cubicBezTo>
                <a:cubicBezTo>
                  <a:pt x="15443" y="2616"/>
                  <a:pt x="15582" y="2681"/>
                  <a:pt x="15728" y="2682"/>
                </a:cubicBezTo>
                <a:cubicBezTo>
                  <a:pt x="15813" y="2682"/>
                  <a:pt x="15907" y="2619"/>
                  <a:pt x="15983" y="2577"/>
                </a:cubicBezTo>
                <a:cubicBezTo>
                  <a:pt x="16006" y="2564"/>
                  <a:pt x="16096" y="2544"/>
                  <a:pt x="16030" y="2529"/>
                </a:cubicBezTo>
                <a:cubicBezTo>
                  <a:pt x="16116" y="2526"/>
                  <a:pt x="16187" y="2437"/>
                  <a:pt x="16265" y="2437"/>
                </a:cubicBezTo>
                <a:cubicBezTo>
                  <a:pt x="16351" y="2437"/>
                  <a:pt x="16422" y="2331"/>
                  <a:pt x="16508" y="2348"/>
                </a:cubicBezTo>
                <a:cubicBezTo>
                  <a:pt x="16427" y="2300"/>
                  <a:pt x="16293" y="2286"/>
                  <a:pt x="16202" y="2308"/>
                </a:cubicBezTo>
                <a:cubicBezTo>
                  <a:pt x="16183" y="2312"/>
                  <a:pt x="16100" y="2346"/>
                  <a:pt x="16089" y="2317"/>
                </a:cubicBezTo>
                <a:cubicBezTo>
                  <a:pt x="16072" y="2269"/>
                  <a:pt x="16047" y="2289"/>
                  <a:pt x="16001" y="2275"/>
                </a:cubicBezTo>
                <a:cubicBezTo>
                  <a:pt x="15958" y="2262"/>
                  <a:pt x="15905" y="2251"/>
                  <a:pt x="15861" y="2261"/>
                </a:cubicBezTo>
                <a:cubicBezTo>
                  <a:pt x="15735" y="2290"/>
                  <a:pt x="15505" y="2254"/>
                  <a:pt x="15424" y="2333"/>
                </a:cubicBezTo>
                <a:cubicBezTo>
                  <a:pt x="15436" y="2339"/>
                  <a:pt x="15448" y="2345"/>
                  <a:pt x="15460" y="2351"/>
                </a:cubicBezTo>
                <a:cubicBezTo>
                  <a:pt x="15438" y="2372"/>
                  <a:pt x="15444" y="2392"/>
                  <a:pt x="15472" y="2402"/>
                </a:cubicBezTo>
                <a:cubicBezTo>
                  <a:pt x="15441" y="2418"/>
                  <a:pt x="15412" y="2404"/>
                  <a:pt x="15387" y="2384"/>
                </a:cubicBezTo>
                <a:cubicBezTo>
                  <a:pt x="15360" y="2362"/>
                  <a:pt x="15319" y="2382"/>
                  <a:pt x="15292" y="2393"/>
                </a:cubicBezTo>
                <a:cubicBezTo>
                  <a:pt x="15213" y="2425"/>
                  <a:pt x="15192" y="2516"/>
                  <a:pt x="15127" y="2561"/>
                </a:cubicBezTo>
                <a:cubicBezTo>
                  <a:pt x="15099" y="2580"/>
                  <a:pt x="14974" y="2635"/>
                  <a:pt x="15008" y="2685"/>
                </a:cubicBezTo>
                <a:cubicBezTo>
                  <a:pt x="15049" y="2746"/>
                  <a:pt x="14961" y="2793"/>
                  <a:pt x="14923" y="2841"/>
                </a:cubicBezTo>
                <a:cubicBezTo>
                  <a:pt x="14953" y="2842"/>
                  <a:pt x="14984" y="2837"/>
                  <a:pt x="15015" y="2838"/>
                </a:cubicBezTo>
                <a:cubicBezTo>
                  <a:pt x="14972" y="2842"/>
                  <a:pt x="14922" y="2842"/>
                  <a:pt x="14890" y="2868"/>
                </a:cubicBezTo>
                <a:cubicBezTo>
                  <a:pt x="14898" y="2874"/>
                  <a:pt x="14909" y="2879"/>
                  <a:pt x="14921" y="2882"/>
                </a:cubicBezTo>
                <a:lnTo>
                  <a:pt x="14826" y="2911"/>
                </a:lnTo>
                <a:cubicBezTo>
                  <a:pt x="14860" y="2934"/>
                  <a:pt x="14917" y="2936"/>
                  <a:pt x="14954" y="2920"/>
                </a:cubicBezTo>
                <a:cubicBezTo>
                  <a:pt x="14917" y="2941"/>
                  <a:pt x="14875" y="2936"/>
                  <a:pt x="14834" y="2941"/>
                </a:cubicBezTo>
                <a:cubicBezTo>
                  <a:pt x="14801" y="2944"/>
                  <a:pt x="14781" y="2963"/>
                  <a:pt x="14751" y="2974"/>
                </a:cubicBezTo>
                <a:cubicBezTo>
                  <a:pt x="14696" y="2993"/>
                  <a:pt x="14631" y="2978"/>
                  <a:pt x="14580" y="3011"/>
                </a:cubicBezTo>
                <a:cubicBezTo>
                  <a:pt x="14609" y="3033"/>
                  <a:pt x="14642" y="3033"/>
                  <a:pt x="14676" y="3028"/>
                </a:cubicBezTo>
                <a:cubicBezTo>
                  <a:pt x="14640" y="3035"/>
                  <a:pt x="14604" y="3097"/>
                  <a:pt x="14568" y="3090"/>
                </a:cubicBezTo>
                <a:cubicBezTo>
                  <a:pt x="14532" y="3083"/>
                  <a:pt x="14535" y="3049"/>
                  <a:pt x="14489" y="3057"/>
                </a:cubicBezTo>
                <a:cubicBezTo>
                  <a:pt x="14426" y="3067"/>
                  <a:pt x="14386" y="3093"/>
                  <a:pt x="14339" y="3132"/>
                </a:cubicBezTo>
                <a:cubicBezTo>
                  <a:pt x="14305" y="3161"/>
                  <a:pt x="14212" y="3196"/>
                  <a:pt x="14210" y="3244"/>
                </a:cubicBezTo>
                <a:cubicBezTo>
                  <a:pt x="14209" y="3301"/>
                  <a:pt x="14303" y="3269"/>
                  <a:pt x="14331" y="3261"/>
                </a:cubicBezTo>
                <a:cubicBezTo>
                  <a:pt x="14311" y="3272"/>
                  <a:pt x="14290" y="3279"/>
                  <a:pt x="14269" y="3285"/>
                </a:cubicBezTo>
                <a:cubicBezTo>
                  <a:pt x="14279" y="3293"/>
                  <a:pt x="14291" y="3300"/>
                  <a:pt x="14302" y="3306"/>
                </a:cubicBezTo>
                <a:cubicBezTo>
                  <a:pt x="14136" y="3289"/>
                  <a:pt x="13944" y="3464"/>
                  <a:pt x="14061" y="3481"/>
                </a:cubicBezTo>
                <a:cubicBezTo>
                  <a:pt x="14051" y="3490"/>
                  <a:pt x="14042" y="3501"/>
                  <a:pt x="14032" y="3510"/>
                </a:cubicBezTo>
                <a:cubicBezTo>
                  <a:pt x="14054" y="3539"/>
                  <a:pt x="14087" y="3535"/>
                  <a:pt x="14119" y="3535"/>
                </a:cubicBezTo>
                <a:cubicBezTo>
                  <a:pt x="14139" y="3535"/>
                  <a:pt x="14149" y="3566"/>
                  <a:pt x="14169" y="3572"/>
                </a:cubicBezTo>
                <a:cubicBezTo>
                  <a:pt x="14216" y="3586"/>
                  <a:pt x="14268" y="3617"/>
                  <a:pt x="14306" y="3568"/>
                </a:cubicBezTo>
                <a:cubicBezTo>
                  <a:pt x="14327" y="3595"/>
                  <a:pt x="14335" y="3633"/>
                  <a:pt x="14373" y="3639"/>
                </a:cubicBezTo>
                <a:cubicBezTo>
                  <a:pt x="14426" y="3647"/>
                  <a:pt x="14466" y="3616"/>
                  <a:pt x="14518" y="3614"/>
                </a:cubicBezTo>
                <a:cubicBezTo>
                  <a:pt x="14519" y="3639"/>
                  <a:pt x="14504" y="3655"/>
                  <a:pt x="14481" y="3660"/>
                </a:cubicBezTo>
                <a:cubicBezTo>
                  <a:pt x="14496" y="3661"/>
                  <a:pt x="14511" y="3661"/>
                  <a:pt x="14526" y="3660"/>
                </a:cubicBezTo>
                <a:cubicBezTo>
                  <a:pt x="14478" y="3685"/>
                  <a:pt x="14426" y="3696"/>
                  <a:pt x="14377" y="3718"/>
                </a:cubicBezTo>
                <a:cubicBezTo>
                  <a:pt x="14395" y="3674"/>
                  <a:pt x="14454" y="3660"/>
                  <a:pt x="14493" y="3647"/>
                </a:cubicBezTo>
                <a:cubicBezTo>
                  <a:pt x="14438" y="3639"/>
                  <a:pt x="14308" y="3648"/>
                  <a:pt x="14277" y="3705"/>
                </a:cubicBezTo>
                <a:cubicBezTo>
                  <a:pt x="14289" y="3713"/>
                  <a:pt x="14298" y="3720"/>
                  <a:pt x="14310" y="3726"/>
                </a:cubicBezTo>
                <a:cubicBezTo>
                  <a:pt x="14265" y="3735"/>
                  <a:pt x="14218" y="3776"/>
                  <a:pt x="14173" y="3776"/>
                </a:cubicBezTo>
                <a:cubicBezTo>
                  <a:pt x="14156" y="3776"/>
                  <a:pt x="14077" y="3827"/>
                  <a:pt x="14094" y="3838"/>
                </a:cubicBezTo>
                <a:cubicBezTo>
                  <a:pt x="14150" y="3874"/>
                  <a:pt x="14250" y="3824"/>
                  <a:pt x="14298" y="3805"/>
                </a:cubicBezTo>
                <a:cubicBezTo>
                  <a:pt x="14277" y="3812"/>
                  <a:pt x="14256" y="3816"/>
                  <a:pt x="14235" y="3822"/>
                </a:cubicBezTo>
                <a:cubicBezTo>
                  <a:pt x="14250" y="3803"/>
                  <a:pt x="14325" y="3734"/>
                  <a:pt x="14348" y="3768"/>
                </a:cubicBezTo>
                <a:cubicBezTo>
                  <a:pt x="14379" y="3815"/>
                  <a:pt x="14273" y="3859"/>
                  <a:pt x="14248" y="3880"/>
                </a:cubicBezTo>
                <a:cubicBezTo>
                  <a:pt x="14267" y="3888"/>
                  <a:pt x="14283" y="3885"/>
                  <a:pt x="14310" y="3884"/>
                </a:cubicBezTo>
                <a:cubicBezTo>
                  <a:pt x="14200" y="3904"/>
                  <a:pt x="14104" y="3959"/>
                  <a:pt x="14003" y="4005"/>
                </a:cubicBezTo>
                <a:cubicBezTo>
                  <a:pt x="13903" y="4049"/>
                  <a:pt x="13826" y="4056"/>
                  <a:pt x="13720" y="4063"/>
                </a:cubicBezTo>
                <a:cubicBezTo>
                  <a:pt x="13690" y="4065"/>
                  <a:pt x="13557" y="4130"/>
                  <a:pt x="13554" y="4162"/>
                </a:cubicBezTo>
                <a:cubicBezTo>
                  <a:pt x="13549" y="4203"/>
                  <a:pt x="13590" y="4200"/>
                  <a:pt x="13554" y="4233"/>
                </a:cubicBezTo>
                <a:cubicBezTo>
                  <a:pt x="13534" y="4251"/>
                  <a:pt x="13521" y="4272"/>
                  <a:pt x="13541" y="4295"/>
                </a:cubicBezTo>
                <a:cubicBezTo>
                  <a:pt x="13465" y="4308"/>
                  <a:pt x="13450" y="4404"/>
                  <a:pt x="13371" y="4408"/>
                </a:cubicBezTo>
                <a:cubicBezTo>
                  <a:pt x="13341" y="4412"/>
                  <a:pt x="13236" y="4378"/>
                  <a:pt x="13234" y="4416"/>
                </a:cubicBezTo>
                <a:cubicBezTo>
                  <a:pt x="13232" y="4441"/>
                  <a:pt x="13254" y="4466"/>
                  <a:pt x="13279" y="4462"/>
                </a:cubicBezTo>
                <a:cubicBezTo>
                  <a:pt x="13257" y="4483"/>
                  <a:pt x="13228" y="4499"/>
                  <a:pt x="13200" y="4512"/>
                </a:cubicBezTo>
                <a:cubicBezTo>
                  <a:pt x="13270" y="4477"/>
                  <a:pt x="13201" y="4415"/>
                  <a:pt x="13180" y="4374"/>
                </a:cubicBezTo>
                <a:cubicBezTo>
                  <a:pt x="13215" y="4344"/>
                  <a:pt x="13243" y="4403"/>
                  <a:pt x="13279" y="4379"/>
                </a:cubicBezTo>
                <a:cubicBezTo>
                  <a:pt x="13275" y="4410"/>
                  <a:pt x="13376" y="4395"/>
                  <a:pt x="13383" y="4395"/>
                </a:cubicBezTo>
                <a:cubicBezTo>
                  <a:pt x="13427" y="4395"/>
                  <a:pt x="13434" y="4358"/>
                  <a:pt x="13454" y="4325"/>
                </a:cubicBezTo>
                <a:cubicBezTo>
                  <a:pt x="13423" y="4316"/>
                  <a:pt x="13391" y="4318"/>
                  <a:pt x="13363" y="4333"/>
                </a:cubicBezTo>
                <a:cubicBezTo>
                  <a:pt x="13391" y="4312"/>
                  <a:pt x="13425" y="4299"/>
                  <a:pt x="13458" y="4287"/>
                </a:cubicBezTo>
                <a:cubicBezTo>
                  <a:pt x="13415" y="4245"/>
                  <a:pt x="13346" y="4306"/>
                  <a:pt x="13300" y="4312"/>
                </a:cubicBezTo>
                <a:cubicBezTo>
                  <a:pt x="13300" y="4272"/>
                  <a:pt x="13345" y="4268"/>
                  <a:pt x="13371" y="4250"/>
                </a:cubicBezTo>
                <a:cubicBezTo>
                  <a:pt x="13346" y="4254"/>
                  <a:pt x="13326" y="4247"/>
                  <a:pt x="13309" y="4229"/>
                </a:cubicBezTo>
                <a:cubicBezTo>
                  <a:pt x="13364" y="4188"/>
                  <a:pt x="13404" y="4181"/>
                  <a:pt x="13454" y="4133"/>
                </a:cubicBezTo>
                <a:cubicBezTo>
                  <a:pt x="13508" y="4083"/>
                  <a:pt x="13570" y="4016"/>
                  <a:pt x="13641" y="3992"/>
                </a:cubicBezTo>
                <a:cubicBezTo>
                  <a:pt x="13591" y="4001"/>
                  <a:pt x="13529" y="4010"/>
                  <a:pt x="13483" y="4034"/>
                </a:cubicBezTo>
                <a:cubicBezTo>
                  <a:pt x="13456" y="4047"/>
                  <a:pt x="13428" y="4069"/>
                  <a:pt x="13396" y="4067"/>
                </a:cubicBezTo>
                <a:cubicBezTo>
                  <a:pt x="13430" y="4030"/>
                  <a:pt x="13483" y="4021"/>
                  <a:pt x="13521" y="3988"/>
                </a:cubicBezTo>
                <a:cubicBezTo>
                  <a:pt x="13469" y="3994"/>
                  <a:pt x="13423" y="4013"/>
                  <a:pt x="13371" y="3996"/>
                </a:cubicBezTo>
                <a:cubicBezTo>
                  <a:pt x="13440" y="3988"/>
                  <a:pt x="13366" y="3914"/>
                  <a:pt x="13263" y="3909"/>
                </a:cubicBezTo>
                <a:cubicBezTo>
                  <a:pt x="13231" y="3907"/>
                  <a:pt x="13208" y="3969"/>
                  <a:pt x="13167" y="3975"/>
                </a:cubicBezTo>
                <a:cubicBezTo>
                  <a:pt x="13122" y="3982"/>
                  <a:pt x="13074" y="3965"/>
                  <a:pt x="13030" y="3959"/>
                </a:cubicBezTo>
                <a:cubicBezTo>
                  <a:pt x="13022" y="3997"/>
                  <a:pt x="13076" y="4023"/>
                  <a:pt x="13026" y="4050"/>
                </a:cubicBezTo>
                <a:cubicBezTo>
                  <a:pt x="13045" y="3987"/>
                  <a:pt x="12990" y="4031"/>
                  <a:pt x="12997" y="4063"/>
                </a:cubicBezTo>
                <a:cubicBezTo>
                  <a:pt x="13002" y="4083"/>
                  <a:pt x="13013" y="4104"/>
                  <a:pt x="13009" y="4125"/>
                </a:cubicBezTo>
                <a:cubicBezTo>
                  <a:pt x="13051" y="4094"/>
                  <a:pt x="13145" y="4056"/>
                  <a:pt x="13192" y="4088"/>
                </a:cubicBezTo>
                <a:cubicBezTo>
                  <a:pt x="13255" y="4129"/>
                  <a:pt x="13190" y="4143"/>
                  <a:pt x="13209" y="4167"/>
                </a:cubicBezTo>
                <a:cubicBezTo>
                  <a:pt x="13134" y="4170"/>
                  <a:pt x="13033" y="4229"/>
                  <a:pt x="13001" y="4125"/>
                </a:cubicBezTo>
                <a:cubicBezTo>
                  <a:pt x="12967" y="4013"/>
                  <a:pt x="12873" y="4077"/>
                  <a:pt x="12939" y="4138"/>
                </a:cubicBezTo>
                <a:cubicBezTo>
                  <a:pt x="12876" y="4136"/>
                  <a:pt x="12811" y="4179"/>
                  <a:pt x="12752" y="4167"/>
                </a:cubicBezTo>
                <a:cubicBezTo>
                  <a:pt x="12700" y="4155"/>
                  <a:pt x="12651" y="4132"/>
                  <a:pt x="12598" y="4125"/>
                </a:cubicBezTo>
                <a:cubicBezTo>
                  <a:pt x="12472" y="4109"/>
                  <a:pt x="12363" y="4150"/>
                  <a:pt x="12240" y="4154"/>
                </a:cubicBezTo>
                <a:cubicBezTo>
                  <a:pt x="12185" y="4156"/>
                  <a:pt x="12097" y="4138"/>
                  <a:pt x="12045" y="4154"/>
                </a:cubicBezTo>
                <a:cubicBezTo>
                  <a:pt x="12006" y="4167"/>
                  <a:pt x="11993" y="4137"/>
                  <a:pt x="11954" y="4133"/>
                </a:cubicBezTo>
                <a:cubicBezTo>
                  <a:pt x="11921" y="4131"/>
                  <a:pt x="11828" y="4078"/>
                  <a:pt x="11875" y="4042"/>
                </a:cubicBezTo>
                <a:cubicBezTo>
                  <a:pt x="11878" y="4044"/>
                  <a:pt x="11489" y="4090"/>
                  <a:pt x="11625" y="4000"/>
                </a:cubicBezTo>
                <a:cubicBezTo>
                  <a:pt x="11604" y="3996"/>
                  <a:pt x="11584" y="3998"/>
                  <a:pt x="11563" y="4005"/>
                </a:cubicBezTo>
                <a:cubicBezTo>
                  <a:pt x="11573" y="3996"/>
                  <a:pt x="11582" y="3989"/>
                  <a:pt x="11592" y="3980"/>
                </a:cubicBezTo>
                <a:cubicBezTo>
                  <a:pt x="11527" y="3979"/>
                  <a:pt x="11528" y="3995"/>
                  <a:pt x="11467" y="3950"/>
                </a:cubicBezTo>
                <a:cubicBezTo>
                  <a:pt x="11505" y="3915"/>
                  <a:pt x="11517" y="3948"/>
                  <a:pt x="11534" y="3892"/>
                </a:cubicBezTo>
                <a:cubicBezTo>
                  <a:pt x="11543" y="3860"/>
                  <a:pt x="11570" y="3827"/>
                  <a:pt x="11530" y="3805"/>
                </a:cubicBezTo>
                <a:cubicBezTo>
                  <a:pt x="11461" y="3767"/>
                  <a:pt x="11341" y="3807"/>
                  <a:pt x="11272" y="3826"/>
                </a:cubicBezTo>
                <a:cubicBezTo>
                  <a:pt x="11066" y="3882"/>
                  <a:pt x="10854" y="3866"/>
                  <a:pt x="10669" y="3988"/>
                </a:cubicBezTo>
                <a:cubicBezTo>
                  <a:pt x="10690" y="3998"/>
                  <a:pt x="10711" y="3998"/>
                  <a:pt x="10732" y="3988"/>
                </a:cubicBezTo>
                <a:cubicBezTo>
                  <a:pt x="10705" y="4020"/>
                  <a:pt x="10710" y="4022"/>
                  <a:pt x="10748" y="4005"/>
                </a:cubicBezTo>
                <a:cubicBezTo>
                  <a:pt x="10670" y="4047"/>
                  <a:pt x="10792" y="4029"/>
                  <a:pt x="10811" y="4025"/>
                </a:cubicBezTo>
                <a:cubicBezTo>
                  <a:pt x="10841" y="4020"/>
                  <a:pt x="10872" y="4011"/>
                  <a:pt x="10902" y="4021"/>
                </a:cubicBezTo>
                <a:cubicBezTo>
                  <a:pt x="10892" y="4012"/>
                  <a:pt x="10882" y="4003"/>
                  <a:pt x="10873" y="3992"/>
                </a:cubicBezTo>
                <a:cubicBezTo>
                  <a:pt x="10928" y="3938"/>
                  <a:pt x="10982" y="4009"/>
                  <a:pt x="11039" y="3988"/>
                </a:cubicBezTo>
                <a:cubicBezTo>
                  <a:pt x="11069" y="3977"/>
                  <a:pt x="11110" y="3958"/>
                  <a:pt x="11143" y="3963"/>
                </a:cubicBezTo>
                <a:cubicBezTo>
                  <a:pt x="11159" y="3965"/>
                  <a:pt x="11202" y="3980"/>
                  <a:pt x="11214" y="3959"/>
                </a:cubicBezTo>
                <a:cubicBezTo>
                  <a:pt x="11254" y="3888"/>
                  <a:pt x="11424" y="3902"/>
                  <a:pt x="11501" y="3880"/>
                </a:cubicBezTo>
                <a:cubicBezTo>
                  <a:pt x="11439" y="3909"/>
                  <a:pt x="11425" y="3949"/>
                  <a:pt x="11351" y="3955"/>
                </a:cubicBezTo>
                <a:cubicBezTo>
                  <a:pt x="11289" y="3959"/>
                  <a:pt x="11207" y="3967"/>
                  <a:pt x="11156" y="4005"/>
                </a:cubicBezTo>
                <a:cubicBezTo>
                  <a:pt x="11103" y="4043"/>
                  <a:pt x="11044" y="4024"/>
                  <a:pt x="10985" y="4042"/>
                </a:cubicBezTo>
                <a:cubicBezTo>
                  <a:pt x="10928" y="4059"/>
                  <a:pt x="10865" y="4065"/>
                  <a:pt x="10807" y="4075"/>
                </a:cubicBezTo>
                <a:cubicBezTo>
                  <a:pt x="10877" y="4054"/>
                  <a:pt x="10811" y="4054"/>
                  <a:pt x="10802" y="4067"/>
                </a:cubicBezTo>
                <a:cubicBezTo>
                  <a:pt x="10787" y="4090"/>
                  <a:pt x="10795" y="4100"/>
                  <a:pt x="10827" y="4092"/>
                </a:cubicBezTo>
                <a:cubicBezTo>
                  <a:pt x="10786" y="4121"/>
                  <a:pt x="10710" y="4103"/>
                  <a:pt x="10686" y="4158"/>
                </a:cubicBezTo>
                <a:cubicBezTo>
                  <a:pt x="10668" y="4201"/>
                  <a:pt x="10710" y="4215"/>
                  <a:pt x="10665" y="4258"/>
                </a:cubicBezTo>
                <a:cubicBezTo>
                  <a:pt x="10633" y="4289"/>
                  <a:pt x="10672" y="4333"/>
                  <a:pt x="10649" y="4349"/>
                </a:cubicBezTo>
                <a:cubicBezTo>
                  <a:pt x="10621" y="4368"/>
                  <a:pt x="10631" y="4392"/>
                  <a:pt x="10620" y="4420"/>
                </a:cubicBezTo>
                <a:cubicBezTo>
                  <a:pt x="10586" y="4342"/>
                  <a:pt x="10538" y="4488"/>
                  <a:pt x="10516" y="4408"/>
                </a:cubicBezTo>
                <a:cubicBezTo>
                  <a:pt x="10540" y="4406"/>
                  <a:pt x="10563" y="4394"/>
                  <a:pt x="10578" y="4374"/>
                </a:cubicBezTo>
                <a:cubicBezTo>
                  <a:pt x="10560" y="4383"/>
                  <a:pt x="10525" y="4370"/>
                  <a:pt x="10511" y="4387"/>
                </a:cubicBezTo>
                <a:cubicBezTo>
                  <a:pt x="10498" y="4404"/>
                  <a:pt x="10485" y="4438"/>
                  <a:pt x="10462" y="4445"/>
                </a:cubicBezTo>
                <a:cubicBezTo>
                  <a:pt x="10418" y="4458"/>
                  <a:pt x="10453" y="4548"/>
                  <a:pt x="10462" y="4574"/>
                </a:cubicBezTo>
                <a:cubicBezTo>
                  <a:pt x="10422" y="4560"/>
                  <a:pt x="10419" y="4490"/>
                  <a:pt x="10420" y="4458"/>
                </a:cubicBezTo>
                <a:cubicBezTo>
                  <a:pt x="10410" y="4465"/>
                  <a:pt x="10401" y="4474"/>
                  <a:pt x="10391" y="4482"/>
                </a:cubicBezTo>
                <a:cubicBezTo>
                  <a:pt x="10414" y="4452"/>
                  <a:pt x="10383" y="4437"/>
                  <a:pt x="10358" y="4428"/>
                </a:cubicBezTo>
                <a:cubicBezTo>
                  <a:pt x="10383" y="4433"/>
                  <a:pt x="10406" y="4416"/>
                  <a:pt x="10412" y="4391"/>
                </a:cubicBezTo>
                <a:cubicBezTo>
                  <a:pt x="10385" y="4389"/>
                  <a:pt x="10334" y="4373"/>
                  <a:pt x="10362" y="4337"/>
                </a:cubicBezTo>
                <a:cubicBezTo>
                  <a:pt x="10396" y="4372"/>
                  <a:pt x="10486" y="4388"/>
                  <a:pt x="10520" y="4345"/>
                </a:cubicBezTo>
                <a:cubicBezTo>
                  <a:pt x="10560" y="4295"/>
                  <a:pt x="10507" y="4220"/>
                  <a:pt x="10453" y="4270"/>
                </a:cubicBezTo>
                <a:cubicBezTo>
                  <a:pt x="10467" y="4251"/>
                  <a:pt x="10481" y="4232"/>
                  <a:pt x="10495" y="4212"/>
                </a:cubicBezTo>
                <a:cubicBezTo>
                  <a:pt x="10456" y="4184"/>
                  <a:pt x="10406" y="4257"/>
                  <a:pt x="10374" y="4270"/>
                </a:cubicBezTo>
                <a:cubicBezTo>
                  <a:pt x="10346" y="4228"/>
                  <a:pt x="10420" y="4200"/>
                  <a:pt x="10424" y="4158"/>
                </a:cubicBezTo>
                <a:cubicBezTo>
                  <a:pt x="10382" y="4155"/>
                  <a:pt x="10340" y="4152"/>
                  <a:pt x="10300" y="4167"/>
                </a:cubicBezTo>
                <a:cubicBezTo>
                  <a:pt x="10312" y="4140"/>
                  <a:pt x="10292" y="4100"/>
                  <a:pt x="10258" y="4117"/>
                </a:cubicBezTo>
                <a:cubicBezTo>
                  <a:pt x="10275" y="4108"/>
                  <a:pt x="10287" y="4096"/>
                  <a:pt x="10295" y="4079"/>
                </a:cubicBezTo>
                <a:cubicBezTo>
                  <a:pt x="10266" y="4066"/>
                  <a:pt x="10172" y="4097"/>
                  <a:pt x="10142" y="4104"/>
                </a:cubicBezTo>
                <a:cubicBezTo>
                  <a:pt x="10081" y="4118"/>
                  <a:pt x="10012" y="4120"/>
                  <a:pt x="9955" y="4146"/>
                </a:cubicBezTo>
                <a:cubicBezTo>
                  <a:pt x="10033" y="4096"/>
                  <a:pt x="9885" y="4152"/>
                  <a:pt x="9859" y="4154"/>
                </a:cubicBezTo>
                <a:cubicBezTo>
                  <a:pt x="9820" y="4157"/>
                  <a:pt x="9805" y="4147"/>
                  <a:pt x="9772" y="4167"/>
                </a:cubicBezTo>
                <a:cubicBezTo>
                  <a:pt x="9756" y="4176"/>
                  <a:pt x="9693" y="4153"/>
                  <a:pt x="9672" y="4154"/>
                </a:cubicBezTo>
                <a:cubicBezTo>
                  <a:pt x="9629" y="4156"/>
                  <a:pt x="9586" y="4166"/>
                  <a:pt x="9543" y="4171"/>
                </a:cubicBezTo>
                <a:cubicBezTo>
                  <a:pt x="9263" y="4203"/>
                  <a:pt x="9093" y="4102"/>
                  <a:pt x="8990" y="4108"/>
                </a:cubicBezTo>
                <a:cubicBezTo>
                  <a:pt x="9024" y="4084"/>
                  <a:pt x="9076" y="4097"/>
                  <a:pt x="9111" y="4075"/>
                </a:cubicBezTo>
                <a:cubicBezTo>
                  <a:pt x="9161" y="4043"/>
                  <a:pt x="9140" y="4032"/>
                  <a:pt x="9206" y="4029"/>
                </a:cubicBezTo>
                <a:cubicBezTo>
                  <a:pt x="9269" y="4027"/>
                  <a:pt x="9309" y="3986"/>
                  <a:pt x="9377" y="3996"/>
                </a:cubicBezTo>
                <a:cubicBezTo>
                  <a:pt x="9422" y="4003"/>
                  <a:pt x="9467" y="3991"/>
                  <a:pt x="9502" y="3959"/>
                </a:cubicBezTo>
                <a:cubicBezTo>
                  <a:pt x="9545" y="3918"/>
                  <a:pt x="9463" y="3829"/>
                  <a:pt x="9418" y="3822"/>
                </a:cubicBezTo>
                <a:cubicBezTo>
                  <a:pt x="9367" y="3813"/>
                  <a:pt x="9318" y="3754"/>
                  <a:pt x="9260" y="3776"/>
                </a:cubicBezTo>
                <a:cubicBezTo>
                  <a:pt x="9224" y="3790"/>
                  <a:pt x="9190" y="3773"/>
                  <a:pt x="9152" y="3784"/>
                </a:cubicBezTo>
                <a:cubicBezTo>
                  <a:pt x="9158" y="3794"/>
                  <a:pt x="9164" y="3803"/>
                  <a:pt x="9169" y="3813"/>
                </a:cubicBezTo>
                <a:cubicBezTo>
                  <a:pt x="9127" y="3845"/>
                  <a:pt x="8976" y="3805"/>
                  <a:pt x="8932" y="3797"/>
                </a:cubicBezTo>
                <a:cubicBezTo>
                  <a:pt x="8871" y="3786"/>
                  <a:pt x="8798" y="3782"/>
                  <a:pt x="8745" y="3747"/>
                </a:cubicBezTo>
                <a:cubicBezTo>
                  <a:pt x="8557" y="3622"/>
                  <a:pt x="8520" y="3727"/>
                  <a:pt x="8375" y="3610"/>
                </a:cubicBezTo>
                <a:cubicBezTo>
                  <a:pt x="8307" y="3554"/>
                  <a:pt x="8246" y="3537"/>
                  <a:pt x="8159" y="3535"/>
                </a:cubicBezTo>
                <a:cubicBezTo>
                  <a:pt x="8077" y="3533"/>
                  <a:pt x="8004" y="3508"/>
                  <a:pt x="7922" y="3531"/>
                </a:cubicBezTo>
                <a:cubicBezTo>
                  <a:pt x="7815" y="3561"/>
                  <a:pt x="7658" y="3714"/>
                  <a:pt x="7440" y="3660"/>
                </a:cubicBezTo>
                <a:cubicBezTo>
                  <a:pt x="7485" y="3609"/>
                  <a:pt x="7567" y="3585"/>
                  <a:pt x="7631" y="3572"/>
                </a:cubicBezTo>
                <a:cubicBezTo>
                  <a:pt x="7611" y="3562"/>
                  <a:pt x="7588" y="3556"/>
                  <a:pt x="7565" y="3556"/>
                </a:cubicBezTo>
                <a:cubicBezTo>
                  <a:pt x="7595" y="3519"/>
                  <a:pt x="7642" y="3482"/>
                  <a:pt x="7681" y="3460"/>
                </a:cubicBezTo>
                <a:cubicBezTo>
                  <a:pt x="7612" y="3489"/>
                  <a:pt x="7529" y="3420"/>
                  <a:pt x="7469" y="3493"/>
                </a:cubicBezTo>
                <a:cubicBezTo>
                  <a:pt x="7535" y="3463"/>
                  <a:pt x="7566" y="3480"/>
                  <a:pt x="7619" y="3473"/>
                </a:cubicBezTo>
                <a:cubicBezTo>
                  <a:pt x="7563" y="3492"/>
                  <a:pt x="7438" y="3494"/>
                  <a:pt x="7399" y="3543"/>
                </a:cubicBezTo>
                <a:cubicBezTo>
                  <a:pt x="7422" y="3540"/>
                  <a:pt x="7445" y="3543"/>
                  <a:pt x="7465" y="3556"/>
                </a:cubicBezTo>
                <a:cubicBezTo>
                  <a:pt x="7423" y="3535"/>
                  <a:pt x="7338" y="3554"/>
                  <a:pt x="7307" y="3589"/>
                </a:cubicBezTo>
                <a:cubicBezTo>
                  <a:pt x="7392" y="3606"/>
                  <a:pt x="7219" y="3633"/>
                  <a:pt x="7199" y="3643"/>
                </a:cubicBezTo>
                <a:cubicBezTo>
                  <a:pt x="7231" y="3636"/>
                  <a:pt x="7265" y="3627"/>
                  <a:pt x="7295" y="3647"/>
                </a:cubicBezTo>
                <a:cubicBezTo>
                  <a:pt x="7227" y="3666"/>
                  <a:pt x="7132" y="3686"/>
                  <a:pt x="7087" y="3614"/>
                </a:cubicBezTo>
                <a:cubicBezTo>
                  <a:pt x="7044" y="3544"/>
                  <a:pt x="7113" y="3507"/>
                  <a:pt x="7133" y="3448"/>
                </a:cubicBezTo>
                <a:cubicBezTo>
                  <a:pt x="7148" y="3399"/>
                  <a:pt x="7130" y="3330"/>
                  <a:pt x="7079" y="3310"/>
                </a:cubicBezTo>
                <a:cubicBezTo>
                  <a:pt x="7035" y="3293"/>
                  <a:pt x="6933" y="3365"/>
                  <a:pt x="7004" y="3364"/>
                </a:cubicBezTo>
                <a:cubicBezTo>
                  <a:pt x="6994" y="3372"/>
                  <a:pt x="6985" y="3381"/>
                  <a:pt x="6975" y="3389"/>
                </a:cubicBezTo>
                <a:cubicBezTo>
                  <a:pt x="6996" y="3392"/>
                  <a:pt x="7017" y="3395"/>
                  <a:pt x="7037" y="3402"/>
                </a:cubicBezTo>
                <a:cubicBezTo>
                  <a:pt x="6973" y="3418"/>
                  <a:pt x="6906" y="3405"/>
                  <a:pt x="6846" y="3435"/>
                </a:cubicBezTo>
                <a:cubicBezTo>
                  <a:pt x="6783" y="3466"/>
                  <a:pt x="6556" y="3602"/>
                  <a:pt x="6505" y="3547"/>
                </a:cubicBezTo>
                <a:cubicBezTo>
                  <a:pt x="6535" y="3503"/>
                  <a:pt x="6596" y="3515"/>
                  <a:pt x="6634" y="3481"/>
                </a:cubicBezTo>
                <a:cubicBezTo>
                  <a:pt x="6498" y="3542"/>
                  <a:pt x="6345" y="3523"/>
                  <a:pt x="6206" y="3568"/>
                </a:cubicBezTo>
                <a:cubicBezTo>
                  <a:pt x="6091" y="3606"/>
                  <a:pt x="5983" y="3700"/>
                  <a:pt x="5865" y="3722"/>
                </a:cubicBezTo>
                <a:cubicBezTo>
                  <a:pt x="5878" y="3714"/>
                  <a:pt x="6009" y="3640"/>
                  <a:pt x="5927" y="3668"/>
                </a:cubicBezTo>
                <a:cubicBezTo>
                  <a:pt x="5951" y="3659"/>
                  <a:pt x="5972" y="3644"/>
                  <a:pt x="5990" y="3626"/>
                </a:cubicBezTo>
                <a:cubicBezTo>
                  <a:pt x="5970" y="3638"/>
                  <a:pt x="5949" y="3652"/>
                  <a:pt x="5927" y="3660"/>
                </a:cubicBezTo>
                <a:cubicBezTo>
                  <a:pt x="5961" y="3646"/>
                  <a:pt x="5983" y="3595"/>
                  <a:pt x="6015" y="3589"/>
                </a:cubicBezTo>
                <a:cubicBezTo>
                  <a:pt x="6035" y="3585"/>
                  <a:pt x="6057" y="3589"/>
                  <a:pt x="6077" y="3581"/>
                </a:cubicBezTo>
                <a:cubicBezTo>
                  <a:pt x="6270" y="3493"/>
                  <a:pt x="6491" y="3535"/>
                  <a:pt x="6584" y="3427"/>
                </a:cubicBezTo>
                <a:cubicBezTo>
                  <a:pt x="6528" y="3431"/>
                  <a:pt x="6558" y="3406"/>
                  <a:pt x="6580" y="3389"/>
                </a:cubicBezTo>
                <a:cubicBezTo>
                  <a:pt x="6536" y="3412"/>
                  <a:pt x="6481" y="3444"/>
                  <a:pt x="6430" y="3439"/>
                </a:cubicBezTo>
                <a:cubicBezTo>
                  <a:pt x="6405" y="3437"/>
                  <a:pt x="6295" y="3441"/>
                  <a:pt x="6364" y="3418"/>
                </a:cubicBezTo>
                <a:cubicBezTo>
                  <a:pt x="6301" y="3440"/>
                  <a:pt x="6235" y="3449"/>
                  <a:pt x="6172" y="3473"/>
                </a:cubicBezTo>
                <a:cubicBezTo>
                  <a:pt x="6137" y="3486"/>
                  <a:pt x="6065" y="3543"/>
                  <a:pt x="6077" y="3485"/>
                </a:cubicBezTo>
                <a:cubicBezTo>
                  <a:pt x="6022" y="3519"/>
                  <a:pt x="5863" y="3562"/>
                  <a:pt x="5803" y="3560"/>
                </a:cubicBezTo>
                <a:cubicBezTo>
                  <a:pt x="5794" y="3560"/>
                  <a:pt x="5773" y="3557"/>
                  <a:pt x="5765" y="3553"/>
                </a:cubicBezTo>
                <a:cubicBezTo>
                  <a:pt x="5724" y="3561"/>
                  <a:pt x="5657" y="3574"/>
                  <a:pt x="5728" y="3576"/>
                </a:cubicBezTo>
                <a:cubicBezTo>
                  <a:pt x="5672" y="3587"/>
                  <a:pt x="5624" y="3562"/>
                  <a:pt x="5570" y="3593"/>
                </a:cubicBezTo>
                <a:cubicBezTo>
                  <a:pt x="5527" y="3618"/>
                  <a:pt x="5495" y="3641"/>
                  <a:pt x="5445" y="3651"/>
                </a:cubicBezTo>
                <a:cubicBezTo>
                  <a:pt x="5327" y="3676"/>
                  <a:pt x="5102" y="3696"/>
                  <a:pt x="5005" y="3759"/>
                </a:cubicBezTo>
                <a:cubicBezTo>
                  <a:pt x="4972" y="3781"/>
                  <a:pt x="4978" y="3820"/>
                  <a:pt x="4963" y="3851"/>
                </a:cubicBezTo>
                <a:cubicBezTo>
                  <a:pt x="4926" y="3926"/>
                  <a:pt x="4901" y="3829"/>
                  <a:pt x="4905" y="3797"/>
                </a:cubicBezTo>
                <a:cubicBezTo>
                  <a:pt x="4894" y="3798"/>
                  <a:pt x="4881" y="3797"/>
                  <a:pt x="4868" y="3796"/>
                </a:cubicBezTo>
                <a:cubicBezTo>
                  <a:pt x="4984" y="3746"/>
                  <a:pt x="4883" y="3838"/>
                  <a:pt x="4950" y="3862"/>
                </a:cubicBezTo>
                <a:cubicBezTo>
                  <a:pt x="4872" y="3727"/>
                  <a:pt x="5328" y="3661"/>
                  <a:pt x="5386" y="3598"/>
                </a:cubicBezTo>
                <a:cubicBezTo>
                  <a:pt x="5364" y="3604"/>
                  <a:pt x="5337" y="3622"/>
                  <a:pt x="5313" y="3613"/>
                </a:cubicBezTo>
                <a:cubicBezTo>
                  <a:pt x="5281" y="3597"/>
                  <a:pt x="5285" y="3586"/>
                  <a:pt x="5324" y="3580"/>
                </a:cubicBezTo>
                <a:cubicBezTo>
                  <a:pt x="5263" y="3538"/>
                  <a:pt x="5206" y="3634"/>
                  <a:pt x="5151" y="3635"/>
                </a:cubicBezTo>
                <a:cubicBezTo>
                  <a:pt x="5101" y="3636"/>
                  <a:pt x="5040" y="3617"/>
                  <a:pt x="4994" y="3645"/>
                </a:cubicBezTo>
                <a:cubicBezTo>
                  <a:pt x="4967" y="3662"/>
                  <a:pt x="4958" y="3702"/>
                  <a:pt x="4922" y="3685"/>
                </a:cubicBezTo>
                <a:cubicBezTo>
                  <a:pt x="4892" y="3670"/>
                  <a:pt x="4890" y="3667"/>
                  <a:pt x="4864" y="3685"/>
                </a:cubicBezTo>
                <a:cubicBezTo>
                  <a:pt x="4842" y="3701"/>
                  <a:pt x="4821" y="3655"/>
                  <a:pt x="4801" y="3694"/>
                </a:cubicBezTo>
                <a:cubicBezTo>
                  <a:pt x="4789" y="3717"/>
                  <a:pt x="4818" y="3732"/>
                  <a:pt x="4834" y="3735"/>
                </a:cubicBezTo>
                <a:cubicBezTo>
                  <a:pt x="4802" y="3743"/>
                  <a:pt x="4790" y="3698"/>
                  <a:pt x="4760" y="3703"/>
                </a:cubicBezTo>
                <a:cubicBezTo>
                  <a:pt x="4710" y="3710"/>
                  <a:pt x="4714" y="3762"/>
                  <a:pt x="4778" y="3764"/>
                </a:cubicBezTo>
                <a:cubicBezTo>
                  <a:pt x="4756" y="3770"/>
                  <a:pt x="4672" y="3755"/>
                  <a:pt x="4662" y="3782"/>
                </a:cubicBezTo>
                <a:cubicBezTo>
                  <a:pt x="4689" y="3816"/>
                  <a:pt x="4735" y="3790"/>
                  <a:pt x="4766" y="3782"/>
                </a:cubicBezTo>
                <a:cubicBezTo>
                  <a:pt x="4786" y="3776"/>
                  <a:pt x="4802" y="3785"/>
                  <a:pt x="4818" y="3792"/>
                </a:cubicBezTo>
                <a:cubicBezTo>
                  <a:pt x="4779" y="3790"/>
                  <a:pt x="4741" y="3791"/>
                  <a:pt x="4714" y="3813"/>
                </a:cubicBezTo>
                <a:cubicBezTo>
                  <a:pt x="4784" y="3814"/>
                  <a:pt x="4699" y="3829"/>
                  <a:pt x="4726" y="3872"/>
                </a:cubicBezTo>
                <a:cubicBezTo>
                  <a:pt x="4683" y="3878"/>
                  <a:pt x="4652" y="3836"/>
                  <a:pt x="4618" y="3817"/>
                </a:cubicBezTo>
                <a:cubicBezTo>
                  <a:pt x="4563" y="3789"/>
                  <a:pt x="4494" y="3813"/>
                  <a:pt x="4435" y="3805"/>
                </a:cubicBezTo>
                <a:cubicBezTo>
                  <a:pt x="4396" y="3800"/>
                  <a:pt x="4194" y="3752"/>
                  <a:pt x="4219" y="3684"/>
                </a:cubicBezTo>
                <a:cubicBezTo>
                  <a:pt x="4184" y="3722"/>
                  <a:pt x="4144" y="3668"/>
                  <a:pt x="4140" y="3630"/>
                </a:cubicBezTo>
                <a:cubicBezTo>
                  <a:pt x="4136" y="3589"/>
                  <a:pt x="3781" y="3572"/>
                  <a:pt x="3770" y="3576"/>
                </a:cubicBezTo>
                <a:lnTo>
                  <a:pt x="233" y="6511"/>
                </a:lnTo>
                <a:cubicBezTo>
                  <a:pt x="314" y="6548"/>
                  <a:pt x="354" y="6502"/>
                  <a:pt x="425" y="6540"/>
                </a:cubicBezTo>
                <a:cubicBezTo>
                  <a:pt x="463" y="6546"/>
                  <a:pt x="611" y="6470"/>
                  <a:pt x="711" y="6494"/>
                </a:cubicBezTo>
                <a:cubicBezTo>
                  <a:pt x="676" y="6521"/>
                  <a:pt x="622" y="6540"/>
                  <a:pt x="599" y="6577"/>
                </a:cubicBezTo>
                <a:cubicBezTo>
                  <a:pt x="575" y="6616"/>
                  <a:pt x="641" y="6622"/>
                  <a:pt x="637" y="6664"/>
                </a:cubicBezTo>
                <a:cubicBezTo>
                  <a:pt x="631" y="6721"/>
                  <a:pt x="659" y="6775"/>
                  <a:pt x="678" y="6827"/>
                </a:cubicBezTo>
                <a:cubicBezTo>
                  <a:pt x="696" y="6876"/>
                  <a:pt x="651" y="6921"/>
                  <a:pt x="628" y="6960"/>
                </a:cubicBezTo>
                <a:lnTo>
                  <a:pt x="965" y="6860"/>
                </a:lnTo>
                <a:cubicBezTo>
                  <a:pt x="1015" y="6835"/>
                  <a:pt x="1038" y="6785"/>
                  <a:pt x="1098" y="6781"/>
                </a:cubicBezTo>
                <a:cubicBezTo>
                  <a:pt x="1150" y="6777"/>
                  <a:pt x="1130" y="6735"/>
                  <a:pt x="1168" y="6727"/>
                </a:cubicBezTo>
                <a:cubicBezTo>
                  <a:pt x="1208" y="6719"/>
                  <a:pt x="1241" y="6730"/>
                  <a:pt x="1318" y="6698"/>
                </a:cubicBezTo>
                <a:cubicBezTo>
                  <a:pt x="1343" y="6687"/>
                  <a:pt x="1388" y="6663"/>
                  <a:pt x="1414" y="6681"/>
                </a:cubicBezTo>
                <a:cubicBezTo>
                  <a:pt x="1501" y="6742"/>
                  <a:pt x="1394" y="6765"/>
                  <a:pt x="1389" y="6818"/>
                </a:cubicBezTo>
                <a:cubicBezTo>
                  <a:pt x="1386" y="6854"/>
                  <a:pt x="1456" y="6867"/>
                  <a:pt x="1439" y="6905"/>
                </a:cubicBezTo>
                <a:cubicBezTo>
                  <a:pt x="1424" y="6938"/>
                  <a:pt x="1405" y="6962"/>
                  <a:pt x="1426" y="6989"/>
                </a:cubicBezTo>
                <a:cubicBezTo>
                  <a:pt x="1454" y="7023"/>
                  <a:pt x="1484" y="7072"/>
                  <a:pt x="1455" y="7134"/>
                </a:cubicBezTo>
                <a:cubicBezTo>
                  <a:pt x="1437" y="7174"/>
                  <a:pt x="1410" y="7369"/>
                  <a:pt x="1405" y="7421"/>
                </a:cubicBezTo>
                <a:cubicBezTo>
                  <a:pt x="1402" y="7458"/>
                  <a:pt x="1399" y="7496"/>
                  <a:pt x="1372" y="7525"/>
                </a:cubicBezTo>
                <a:cubicBezTo>
                  <a:pt x="1351" y="7546"/>
                  <a:pt x="1321" y="7575"/>
                  <a:pt x="1368" y="7591"/>
                </a:cubicBezTo>
                <a:cubicBezTo>
                  <a:pt x="1317" y="7614"/>
                  <a:pt x="1316" y="7682"/>
                  <a:pt x="1306" y="7728"/>
                </a:cubicBezTo>
                <a:cubicBezTo>
                  <a:pt x="1344" y="7723"/>
                  <a:pt x="1488" y="7795"/>
                  <a:pt x="1493" y="7832"/>
                </a:cubicBezTo>
                <a:cubicBezTo>
                  <a:pt x="1497" y="7866"/>
                  <a:pt x="1526" y="7852"/>
                  <a:pt x="1526" y="7878"/>
                </a:cubicBezTo>
                <a:cubicBezTo>
                  <a:pt x="1526" y="7902"/>
                  <a:pt x="1577" y="7900"/>
                  <a:pt x="1588" y="7899"/>
                </a:cubicBezTo>
                <a:cubicBezTo>
                  <a:pt x="1555" y="7984"/>
                  <a:pt x="1463" y="7989"/>
                  <a:pt x="1414" y="8086"/>
                </a:cubicBezTo>
                <a:cubicBezTo>
                  <a:pt x="1335" y="8241"/>
                  <a:pt x="1260" y="8187"/>
                  <a:pt x="1264" y="8256"/>
                </a:cubicBezTo>
                <a:cubicBezTo>
                  <a:pt x="1279" y="8244"/>
                  <a:pt x="1297" y="8233"/>
                  <a:pt x="1314" y="8223"/>
                </a:cubicBezTo>
                <a:cubicBezTo>
                  <a:pt x="1299" y="8237"/>
                  <a:pt x="1284" y="8253"/>
                  <a:pt x="1277" y="8265"/>
                </a:cubicBezTo>
                <a:cubicBezTo>
                  <a:pt x="1307" y="8259"/>
                  <a:pt x="1337" y="8265"/>
                  <a:pt x="1368" y="8260"/>
                </a:cubicBezTo>
                <a:cubicBezTo>
                  <a:pt x="1308" y="8292"/>
                  <a:pt x="1253" y="8274"/>
                  <a:pt x="1193" y="8319"/>
                </a:cubicBezTo>
                <a:cubicBezTo>
                  <a:pt x="1161" y="8343"/>
                  <a:pt x="1105" y="8388"/>
                  <a:pt x="1181" y="8393"/>
                </a:cubicBezTo>
                <a:cubicBezTo>
                  <a:pt x="1137" y="8404"/>
                  <a:pt x="1120" y="8356"/>
                  <a:pt x="1073" y="8377"/>
                </a:cubicBezTo>
                <a:cubicBezTo>
                  <a:pt x="1038" y="8392"/>
                  <a:pt x="1082" y="8454"/>
                  <a:pt x="1119" y="8427"/>
                </a:cubicBezTo>
                <a:cubicBezTo>
                  <a:pt x="1099" y="8448"/>
                  <a:pt x="1062" y="8463"/>
                  <a:pt x="1056" y="8497"/>
                </a:cubicBezTo>
                <a:cubicBezTo>
                  <a:pt x="1043" y="8463"/>
                  <a:pt x="1054" y="8424"/>
                  <a:pt x="1040" y="8389"/>
                </a:cubicBezTo>
                <a:cubicBezTo>
                  <a:pt x="1014" y="8409"/>
                  <a:pt x="922" y="8496"/>
                  <a:pt x="994" y="8489"/>
                </a:cubicBezTo>
                <a:cubicBezTo>
                  <a:pt x="980" y="8503"/>
                  <a:pt x="968" y="8515"/>
                  <a:pt x="957" y="8531"/>
                </a:cubicBezTo>
                <a:cubicBezTo>
                  <a:pt x="974" y="8545"/>
                  <a:pt x="1023" y="8545"/>
                  <a:pt x="1073" y="8539"/>
                </a:cubicBezTo>
                <a:cubicBezTo>
                  <a:pt x="1043" y="8547"/>
                  <a:pt x="1024" y="8567"/>
                  <a:pt x="1023" y="8614"/>
                </a:cubicBezTo>
                <a:cubicBezTo>
                  <a:pt x="1013" y="8517"/>
                  <a:pt x="909" y="8562"/>
                  <a:pt x="928" y="8697"/>
                </a:cubicBezTo>
                <a:cubicBezTo>
                  <a:pt x="922" y="8676"/>
                  <a:pt x="913" y="8656"/>
                  <a:pt x="903" y="8644"/>
                </a:cubicBezTo>
                <a:cubicBezTo>
                  <a:pt x="852" y="8583"/>
                  <a:pt x="847" y="8739"/>
                  <a:pt x="835" y="8746"/>
                </a:cubicBezTo>
                <a:cubicBezTo>
                  <a:pt x="845" y="8741"/>
                  <a:pt x="855" y="8736"/>
                  <a:pt x="865" y="8731"/>
                </a:cubicBezTo>
                <a:cubicBezTo>
                  <a:pt x="842" y="8830"/>
                  <a:pt x="839" y="8904"/>
                  <a:pt x="936" y="8803"/>
                </a:cubicBezTo>
                <a:cubicBezTo>
                  <a:pt x="927" y="8794"/>
                  <a:pt x="917" y="8786"/>
                  <a:pt x="906" y="8779"/>
                </a:cubicBezTo>
                <a:cubicBezTo>
                  <a:pt x="930" y="8779"/>
                  <a:pt x="937" y="8756"/>
                  <a:pt x="934" y="8729"/>
                </a:cubicBezTo>
                <a:cubicBezTo>
                  <a:pt x="943" y="8762"/>
                  <a:pt x="955" y="8793"/>
                  <a:pt x="969" y="8813"/>
                </a:cubicBezTo>
                <a:cubicBezTo>
                  <a:pt x="1020" y="8779"/>
                  <a:pt x="1054" y="8728"/>
                  <a:pt x="1110" y="8701"/>
                </a:cubicBezTo>
                <a:cubicBezTo>
                  <a:pt x="1141" y="8687"/>
                  <a:pt x="1185" y="8675"/>
                  <a:pt x="1202" y="8643"/>
                </a:cubicBezTo>
                <a:cubicBezTo>
                  <a:pt x="1173" y="8710"/>
                  <a:pt x="1297" y="8620"/>
                  <a:pt x="1318" y="8601"/>
                </a:cubicBezTo>
                <a:cubicBezTo>
                  <a:pt x="1312" y="8636"/>
                  <a:pt x="1246" y="8631"/>
                  <a:pt x="1318" y="8659"/>
                </a:cubicBezTo>
                <a:cubicBezTo>
                  <a:pt x="1237" y="8649"/>
                  <a:pt x="1135" y="8707"/>
                  <a:pt x="1173" y="8772"/>
                </a:cubicBezTo>
                <a:cubicBezTo>
                  <a:pt x="1187" y="8796"/>
                  <a:pt x="1256" y="8779"/>
                  <a:pt x="1289" y="8788"/>
                </a:cubicBezTo>
                <a:cubicBezTo>
                  <a:pt x="1248" y="8787"/>
                  <a:pt x="1202" y="8788"/>
                  <a:pt x="1173" y="8821"/>
                </a:cubicBezTo>
                <a:cubicBezTo>
                  <a:pt x="1111" y="8688"/>
                  <a:pt x="1102" y="8784"/>
                  <a:pt x="1098" y="8788"/>
                </a:cubicBezTo>
                <a:cubicBezTo>
                  <a:pt x="1087" y="8800"/>
                  <a:pt x="1070" y="8840"/>
                  <a:pt x="1067" y="8861"/>
                </a:cubicBezTo>
                <a:cubicBezTo>
                  <a:pt x="1025" y="8807"/>
                  <a:pt x="900" y="8919"/>
                  <a:pt x="871" y="8954"/>
                </a:cubicBezTo>
                <a:cubicBezTo>
                  <a:pt x="896" y="8969"/>
                  <a:pt x="971" y="8934"/>
                  <a:pt x="963" y="8901"/>
                </a:cubicBezTo>
                <a:cubicBezTo>
                  <a:pt x="971" y="8910"/>
                  <a:pt x="978" y="8921"/>
                  <a:pt x="984" y="8933"/>
                </a:cubicBezTo>
                <a:cubicBezTo>
                  <a:pt x="937" y="8943"/>
                  <a:pt x="812" y="8997"/>
                  <a:pt x="856" y="9058"/>
                </a:cubicBezTo>
                <a:cubicBezTo>
                  <a:pt x="925" y="9058"/>
                  <a:pt x="952" y="8973"/>
                  <a:pt x="1013" y="8954"/>
                </a:cubicBezTo>
                <a:cubicBezTo>
                  <a:pt x="979" y="8993"/>
                  <a:pt x="931" y="9018"/>
                  <a:pt x="901" y="9061"/>
                </a:cubicBezTo>
                <a:cubicBezTo>
                  <a:pt x="934" y="9080"/>
                  <a:pt x="995" y="9034"/>
                  <a:pt x="1036" y="8983"/>
                </a:cubicBezTo>
                <a:cubicBezTo>
                  <a:pt x="1047" y="9039"/>
                  <a:pt x="1114" y="8989"/>
                  <a:pt x="1144" y="8979"/>
                </a:cubicBezTo>
                <a:cubicBezTo>
                  <a:pt x="1093" y="9007"/>
                  <a:pt x="1063" y="9057"/>
                  <a:pt x="1015" y="9087"/>
                </a:cubicBezTo>
                <a:cubicBezTo>
                  <a:pt x="1001" y="9096"/>
                  <a:pt x="984" y="9109"/>
                  <a:pt x="967" y="9123"/>
                </a:cubicBezTo>
                <a:cubicBezTo>
                  <a:pt x="998" y="9092"/>
                  <a:pt x="1020" y="9051"/>
                  <a:pt x="1037" y="9013"/>
                </a:cubicBezTo>
                <a:cubicBezTo>
                  <a:pt x="987" y="9024"/>
                  <a:pt x="933" y="9106"/>
                  <a:pt x="924" y="9153"/>
                </a:cubicBezTo>
                <a:cubicBezTo>
                  <a:pt x="932" y="9149"/>
                  <a:pt x="940" y="9145"/>
                  <a:pt x="947" y="9140"/>
                </a:cubicBezTo>
                <a:cubicBezTo>
                  <a:pt x="927" y="9157"/>
                  <a:pt x="908" y="9174"/>
                  <a:pt x="894" y="9187"/>
                </a:cubicBezTo>
                <a:cubicBezTo>
                  <a:pt x="918" y="9188"/>
                  <a:pt x="940" y="9182"/>
                  <a:pt x="962" y="9172"/>
                </a:cubicBezTo>
                <a:close/>
                <a:moveTo>
                  <a:pt x="951" y="8806"/>
                </a:moveTo>
                <a:cubicBezTo>
                  <a:pt x="942" y="8813"/>
                  <a:pt x="938" y="8823"/>
                  <a:pt x="939" y="8835"/>
                </a:cubicBezTo>
                <a:cubicBezTo>
                  <a:pt x="943" y="8825"/>
                  <a:pt x="947" y="8815"/>
                  <a:pt x="951" y="8806"/>
                </a:cubicBezTo>
                <a:close/>
                <a:moveTo>
                  <a:pt x="930" y="9708"/>
                </a:moveTo>
                <a:cubicBezTo>
                  <a:pt x="930" y="9713"/>
                  <a:pt x="930" y="9718"/>
                  <a:pt x="930" y="9723"/>
                </a:cubicBezTo>
                <a:cubicBezTo>
                  <a:pt x="942" y="9719"/>
                  <a:pt x="953" y="9713"/>
                  <a:pt x="963" y="9705"/>
                </a:cubicBezTo>
                <a:cubicBezTo>
                  <a:pt x="952" y="9706"/>
                  <a:pt x="941" y="9707"/>
                  <a:pt x="930" y="9708"/>
                </a:cubicBezTo>
                <a:close/>
                <a:moveTo>
                  <a:pt x="1061" y="9687"/>
                </a:moveTo>
                <a:cubicBezTo>
                  <a:pt x="1013" y="9687"/>
                  <a:pt x="956" y="9706"/>
                  <a:pt x="927" y="9747"/>
                </a:cubicBezTo>
                <a:cubicBezTo>
                  <a:pt x="975" y="9754"/>
                  <a:pt x="1049" y="9746"/>
                  <a:pt x="1061" y="9687"/>
                </a:cubicBezTo>
                <a:close/>
                <a:moveTo>
                  <a:pt x="951" y="9227"/>
                </a:moveTo>
                <a:cubicBezTo>
                  <a:pt x="939" y="9235"/>
                  <a:pt x="929" y="9245"/>
                  <a:pt x="921" y="9257"/>
                </a:cubicBezTo>
                <a:cubicBezTo>
                  <a:pt x="945" y="9262"/>
                  <a:pt x="967" y="9250"/>
                  <a:pt x="981" y="9230"/>
                </a:cubicBezTo>
                <a:cubicBezTo>
                  <a:pt x="971" y="9229"/>
                  <a:pt x="961" y="9228"/>
                  <a:pt x="951" y="9227"/>
                </a:cubicBezTo>
                <a:close/>
                <a:moveTo>
                  <a:pt x="945" y="8577"/>
                </a:moveTo>
                <a:cubicBezTo>
                  <a:pt x="930" y="8582"/>
                  <a:pt x="919" y="8592"/>
                  <a:pt x="912" y="8607"/>
                </a:cubicBezTo>
                <a:cubicBezTo>
                  <a:pt x="923" y="8597"/>
                  <a:pt x="934" y="8587"/>
                  <a:pt x="945" y="8577"/>
                </a:cubicBezTo>
                <a:close/>
                <a:moveTo>
                  <a:pt x="993" y="9765"/>
                </a:moveTo>
                <a:cubicBezTo>
                  <a:pt x="961" y="9769"/>
                  <a:pt x="931" y="9779"/>
                  <a:pt x="901" y="9788"/>
                </a:cubicBezTo>
                <a:cubicBezTo>
                  <a:pt x="935" y="9793"/>
                  <a:pt x="969" y="9795"/>
                  <a:pt x="993" y="9765"/>
                </a:cubicBezTo>
                <a:close/>
                <a:moveTo>
                  <a:pt x="966" y="8832"/>
                </a:moveTo>
                <a:cubicBezTo>
                  <a:pt x="937" y="8841"/>
                  <a:pt x="885" y="8872"/>
                  <a:pt x="903" y="8909"/>
                </a:cubicBezTo>
                <a:cubicBezTo>
                  <a:pt x="934" y="8895"/>
                  <a:pt x="965" y="8869"/>
                  <a:pt x="966" y="8832"/>
                </a:cubicBezTo>
                <a:close/>
                <a:moveTo>
                  <a:pt x="897" y="9705"/>
                </a:moveTo>
                <a:cubicBezTo>
                  <a:pt x="921" y="9703"/>
                  <a:pt x="942" y="9694"/>
                  <a:pt x="960" y="9678"/>
                </a:cubicBezTo>
                <a:cubicBezTo>
                  <a:pt x="936" y="9681"/>
                  <a:pt x="915" y="9690"/>
                  <a:pt x="897" y="9705"/>
                </a:cubicBezTo>
                <a:close/>
                <a:moveTo>
                  <a:pt x="924" y="9221"/>
                </a:moveTo>
                <a:cubicBezTo>
                  <a:pt x="894" y="9218"/>
                  <a:pt x="862" y="9238"/>
                  <a:pt x="871" y="9272"/>
                </a:cubicBezTo>
                <a:cubicBezTo>
                  <a:pt x="893" y="9259"/>
                  <a:pt x="911" y="9242"/>
                  <a:pt x="924" y="9221"/>
                </a:cubicBezTo>
                <a:close/>
                <a:moveTo>
                  <a:pt x="865" y="9239"/>
                </a:moveTo>
                <a:cubicBezTo>
                  <a:pt x="879" y="9230"/>
                  <a:pt x="892" y="9219"/>
                  <a:pt x="903" y="9206"/>
                </a:cubicBezTo>
                <a:cubicBezTo>
                  <a:pt x="880" y="9203"/>
                  <a:pt x="866" y="9215"/>
                  <a:pt x="865" y="9239"/>
                </a:cubicBezTo>
                <a:close/>
                <a:moveTo>
                  <a:pt x="939" y="9269"/>
                </a:moveTo>
                <a:cubicBezTo>
                  <a:pt x="870" y="9239"/>
                  <a:pt x="847" y="9317"/>
                  <a:pt x="823" y="9364"/>
                </a:cubicBezTo>
                <a:cubicBezTo>
                  <a:pt x="873" y="9358"/>
                  <a:pt x="908" y="9301"/>
                  <a:pt x="939" y="9269"/>
                </a:cubicBezTo>
                <a:close/>
                <a:moveTo>
                  <a:pt x="826" y="9759"/>
                </a:moveTo>
                <a:cubicBezTo>
                  <a:pt x="827" y="9737"/>
                  <a:pt x="816" y="9735"/>
                  <a:pt x="794" y="9753"/>
                </a:cubicBezTo>
                <a:cubicBezTo>
                  <a:pt x="805" y="9755"/>
                  <a:pt x="815" y="9757"/>
                  <a:pt x="826" y="9759"/>
                </a:cubicBezTo>
                <a:close/>
                <a:moveTo>
                  <a:pt x="832" y="9382"/>
                </a:moveTo>
                <a:cubicBezTo>
                  <a:pt x="770" y="9386"/>
                  <a:pt x="754" y="9483"/>
                  <a:pt x="776" y="9477"/>
                </a:cubicBezTo>
                <a:cubicBezTo>
                  <a:pt x="803" y="9469"/>
                  <a:pt x="827" y="9406"/>
                  <a:pt x="832" y="9382"/>
                </a:cubicBezTo>
                <a:close/>
                <a:moveTo>
                  <a:pt x="755" y="10237"/>
                </a:moveTo>
                <a:cubicBezTo>
                  <a:pt x="751" y="10246"/>
                  <a:pt x="750" y="10256"/>
                  <a:pt x="752" y="10266"/>
                </a:cubicBezTo>
                <a:cubicBezTo>
                  <a:pt x="753" y="10256"/>
                  <a:pt x="754" y="10246"/>
                  <a:pt x="755" y="10237"/>
                </a:cubicBezTo>
                <a:close/>
                <a:moveTo>
                  <a:pt x="722" y="10180"/>
                </a:moveTo>
                <a:cubicBezTo>
                  <a:pt x="697" y="10181"/>
                  <a:pt x="680" y="10195"/>
                  <a:pt x="684" y="10222"/>
                </a:cubicBezTo>
                <a:cubicBezTo>
                  <a:pt x="708" y="10221"/>
                  <a:pt x="723" y="10204"/>
                  <a:pt x="722" y="10180"/>
                </a:cubicBezTo>
                <a:close/>
                <a:moveTo>
                  <a:pt x="669" y="10011"/>
                </a:moveTo>
                <a:cubicBezTo>
                  <a:pt x="636" y="10013"/>
                  <a:pt x="566" y="10078"/>
                  <a:pt x="599" y="10102"/>
                </a:cubicBezTo>
                <a:cubicBezTo>
                  <a:pt x="644" y="10135"/>
                  <a:pt x="689" y="10047"/>
                  <a:pt x="669" y="10011"/>
                </a:cubicBezTo>
                <a:close/>
                <a:moveTo>
                  <a:pt x="20551" y="10061"/>
                </a:moveTo>
                <a:cubicBezTo>
                  <a:pt x="20557" y="10071"/>
                  <a:pt x="20563" y="10081"/>
                  <a:pt x="20569" y="10091"/>
                </a:cubicBezTo>
                <a:cubicBezTo>
                  <a:pt x="20537" y="10096"/>
                  <a:pt x="20508" y="10109"/>
                  <a:pt x="20477" y="10118"/>
                </a:cubicBezTo>
                <a:cubicBezTo>
                  <a:pt x="20472" y="10080"/>
                  <a:pt x="20519" y="10055"/>
                  <a:pt x="20551" y="10061"/>
                </a:cubicBezTo>
                <a:close/>
                <a:moveTo>
                  <a:pt x="20415" y="10097"/>
                </a:moveTo>
                <a:cubicBezTo>
                  <a:pt x="20394" y="10124"/>
                  <a:pt x="20318" y="10173"/>
                  <a:pt x="20311" y="10118"/>
                </a:cubicBezTo>
                <a:cubicBezTo>
                  <a:pt x="20344" y="10101"/>
                  <a:pt x="20382" y="10115"/>
                  <a:pt x="20415" y="10097"/>
                </a:cubicBezTo>
                <a:close/>
                <a:moveTo>
                  <a:pt x="20305" y="9699"/>
                </a:moveTo>
                <a:cubicBezTo>
                  <a:pt x="20294" y="9708"/>
                  <a:pt x="20283" y="9717"/>
                  <a:pt x="20272" y="9726"/>
                </a:cubicBezTo>
                <a:cubicBezTo>
                  <a:pt x="20276" y="9708"/>
                  <a:pt x="20287" y="9699"/>
                  <a:pt x="20305" y="9699"/>
                </a:cubicBezTo>
                <a:close/>
                <a:moveTo>
                  <a:pt x="19097" y="10792"/>
                </a:moveTo>
                <a:cubicBezTo>
                  <a:pt x="19025" y="10789"/>
                  <a:pt x="18777" y="10869"/>
                  <a:pt x="18871" y="10705"/>
                </a:cubicBezTo>
                <a:cubicBezTo>
                  <a:pt x="18899" y="10656"/>
                  <a:pt x="18967" y="10629"/>
                  <a:pt x="19014" y="10605"/>
                </a:cubicBezTo>
                <a:cubicBezTo>
                  <a:pt x="19089" y="10567"/>
                  <a:pt x="19155" y="10512"/>
                  <a:pt x="19236" y="10486"/>
                </a:cubicBezTo>
                <a:cubicBezTo>
                  <a:pt x="19155" y="10499"/>
                  <a:pt x="19081" y="10464"/>
                  <a:pt x="18999" y="10495"/>
                </a:cubicBezTo>
                <a:cubicBezTo>
                  <a:pt x="19003" y="10439"/>
                  <a:pt x="19094" y="10422"/>
                  <a:pt x="19132" y="10400"/>
                </a:cubicBezTo>
                <a:cubicBezTo>
                  <a:pt x="19109" y="10414"/>
                  <a:pt x="19089" y="10432"/>
                  <a:pt x="19073" y="10453"/>
                </a:cubicBezTo>
                <a:cubicBezTo>
                  <a:pt x="19103" y="10440"/>
                  <a:pt x="19128" y="10479"/>
                  <a:pt x="19146" y="10448"/>
                </a:cubicBezTo>
                <a:cubicBezTo>
                  <a:pt x="19167" y="10413"/>
                  <a:pt x="19203" y="10377"/>
                  <a:pt x="19230" y="10346"/>
                </a:cubicBezTo>
                <a:cubicBezTo>
                  <a:pt x="19342" y="10218"/>
                  <a:pt x="19353" y="10357"/>
                  <a:pt x="19411" y="10323"/>
                </a:cubicBezTo>
                <a:cubicBezTo>
                  <a:pt x="19349" y="10330"/>
                  <a:pt x="19353" y="10272"/>
                  <a:pt x="19423" y="10272"/>
                </a:cubicBezTo>
                <a:cubicBezTo>
                  <a:pt x="19366" y="10261"/>
                  <a:pt x="19400" y="10253"/>
                  <a:pt x="19423" y="10242"/>
                </a:cubicBezTo>
                <a:cubicBezTo>
                  <a:pt x="19265" y="10260"/>
                  <a:pt x="19478" y="10057"/>
                  <a:pt x="19468" y="10159"/>
                </a:cubicBezTo>
                <a:cubicBezTo>
                  <a:pt x="19513" y="10154"/>
                  <a:pt x="19476" y="10096"/>
                  <a:pt x="19502" y="10056"/>
                </a:cubicBezTo>
                <a:cubicBezTo>
                  <a:pt x="19531" y="10010"/>
                  <a:pt x="19578" y="9980"/>
                  <a:pt x="19613" y="9940"/>
                </a:cubicBezTo>
                <a:cubicBezTo>
                  <a:pt x="19651" y="9897"/>
                  <a:pt x="19734" y="9735"/>
                  <a:pt x="19809" y="9764"/>
                </a:cubicBezTo>
                <a:cubicBezTo>
                  <a:pt x="19800" y="9754"/>
                  <a:pt x="19791" y="9743"/>
                  <a:pt x="19782" y="9732"/>
                </a:cubicBezTo>
                <a:cubicBezTo>
                  <a:pt x="19818" y="9716"/>
                  <a:pt x="19860" y="9709"/>
                  <a:pt x="19891" y="9683"/>
                </a:cubicBezTo>
                <a:cubicBezTo>
                  <a:pt x="19932" y="9648"/>
                  <a:pt x="19957" y="9591"/>
                  <a:pt x="19996" y="9552"/>
                </a:cubicBezTo>
                <a:cubicBezTo>
                  <a:pt x="20082" y="9468"/>
                  <a:pt x="20202" y="9476"/>
                  <a:pt x="20296" y="9411"/>
                </a:cubicBezTo>
                <a:cubicBezTo>
                  <a:pt x="20292" y="9435"/>
                  <a:pt x="20307" y="9452"/>
                  <a:pt x="20329" y="9459"/>
                </a:cubicBezTo>
                <a:cubicBezTo>
                  <a:pt x="20333" y="9394"/>
                  <a:pt x="20438" y="9429"/>
                  <a:pt x="20382" y="9477"/>
                </a:cubicBezTo>
                <a:cubicBezTo>
                  <a:pt x="20312" y="9537"/>
                  <a:pt x="20228" y="9463"/>
                  <a:pt x="20210" y="9560"/>
                </a:cubicBezTo>
                <a:cubicBezTo>
                  <a:pt x="20319" y="9551"/>
                  <a:pt x="20303" y="9554"/>
                  <a:pt x="20225" y="9635"/>
                </a:cubicBezTo>
                <a:cubicBezTo>
                  <a:pt x="20202" y="9658"/>
                  <a:pt x="20146" y="9735"/>
                  <a:pt x="20136" y="9675"/>
                </a:cubicBezTo>
                <a:cubicBezTo>
                  <a:pt x="20105" y="9700"/>
                  <a:pt x="20108" y="9745"/>
                  <a:pt x="20071" y="9774"/>
                </a:cubicBezTo>
                <a:lnTo>
                  <a:pt x="19848" y="10002"/>
                </a:lnTo>
                <a:cubicBezTo>
                  <a:pt x="19833" y="10020"/>
                  <a:pt x="19802" y="10026"/>
                  <a:pt x="19791" y="10047"/>
                </a:cubicBezTo>
                <a:cubicBezTo>
                  <a:pt x="19777" y="10072"/>
                  <a:pt x="19814" y="10081"/>
                  <a:pt x="19785" y="10109"/>
                </a:cubicBezTo>
                <a:cubicBezTo>
                  <a:pt x="19866" y="10048"/>
                  <a:pt x="19942" y="9981"/>
                  <a:pt x="20026" y="9925"/>
                </a:cubicBezTo>
                <a:cubicBezTo>
                  <a:pt x="20035" y="9947"/>
                  <a:pt x="20042" y="9949"/>
                  <a:pt x="20026" y="9969"/>
                </a:cubicBezTo>
                <a:cubicBezTo>
                  <a:pt x="20084" y="9974"/>
                  <a:pt x="20145" y="9995"/>
                  <a:pt x="20198" y="9966"/>
                </a:cubicBezTo>
                <a:cubicBezTo>
                  <a:pt x="20191" y="10026"/>
                  <a:pt x="20017" y="10078"/>
                  <a:pt x="19970" y="10100"/>
                </a:cubicBezTo>
                <a:cubicBezTo>
                  <a:pt x="20000" y="10092"/>
                  <a:pt x="20029" y="10071"/>
                  <a:pt x="20062" y="10079"/>
                </a:cubicBezTo>
                <a:cubicBezTo>
                  <a:pt x="20035" y="10092"/>
                  <a:pt x="20035" y="10118"/>
                  <a:pt x="20014" y="10136"/>
                </a:cubicBezTo>
                <a:cubicBezTo>
                  <a:pt x="19995" y="10151"/>
                  <a:pt x="19970" y="10151"/>
                  <a:pt x="19952" y="10168"/>
                </a:cubicBezTo>
                <a:cubicBezTo>
                  <a:pt x="19979" y="10159"/>
                  <a:pt x="20004" y="10144"/>
                  <a:pt x="20032" y="10139"/>
                </a:cubicBezTo>
                <a:cubicBezTo>
                  <a:pt x="20061" y="10133"/>
                  <a:pt x="20079" y="10163"/>
                  <a:pt x="20109" y="10153"/>
                </a:cubicBezTo>
                <a:cubicBezTo>
                  <a:pt x="20106" y="10166"/>
                  <a:pt x="20104" y="10179"/>
                  <a:pt x="20100" y="10192"/>
                </a:cubicBezTo>
                <a:cubicBezTo>
                  <a:pt x="20115" y="10171"/>
                  <a:pt x="20135" y="10153"/>
                  <a:pt x="20160" y="10144"/>
                </a:cubicBezTo>
                <a:cubicBezTo>
                  <a:pt x="20159" y="10165"/>
                  <a:pt x="20160" y="10186"/>
                  <a:pt x="20163" y="10207"/>
                </a:cubicBezTo>
                <a:cubicBezTo>
                  <a:pt x="20198" y="10190"/>
                  <a:pt x="20191" y="10145"/>
                  <a:pt x="20225" y="10127"/>
                </a:cubicBezTo>
                <a:cubicBezTo>
                  <a:pt x="20245" y="10182"/>
                  <a:pt x="20141" y="10268"/>
                  <a:pt x="20109" y="10302"/>
                </a:cubicBezTo>
                <a:cubicBezTo>
                  <a:pt x="20131" y="10294"/>
                  <a:pt x="20153" y="10286"/>
                  <a:pt x="20175" y="10275"/>
                </a:cubicBezTo>
                <a:cubicBezTo>
                  <a:pt x="20170" y="10265"/>
                  <a:pt x="20173" y="10256"/>
                  <a:pt x="20168" y="10246"/>
                </a:cubicBezTo>
                <a:cubicBezTo>
                  <a:pt x="20200" y="10231"/>
                  <a:pt x="20286" y="10239"/>
                  <a:pt x="20287" y="10189"/>
                </a:cubicBezTo>
                <a:cubicBezTo>
                  <a:pt x="20293" y="10253"/>
                  <a:pt x="20376" y="10151"/>
                  <a:pt x="20412" y="10133"/>
                </a:cubicBezTo>
                <a:cubicBezTo>
                  <a:pt x="20416" y="10166"/>
                  <a:pt x="20399" y="10197"/>
                  <a:pt x="20382" y="10225"/>
                </a:cubicBezTo>
                <a:cubicBezTo>
                  <a:pt x="20408" y="10212"/>
                  <a:pt x="20419" y="10177"/>
                  <a:pt x="20446" y="10170"/>
                </a:cubicBezTo>
                <a:cubicBezTo>
                  <a:pt x="20469" y="10165"/>
                  <a:pt x="20495" y="10171"/>
                  <a:pt x="20517" y="10160"/>
                </a:cubicBezTo>
                <a:cubicBezTo>
                  <a:pt x="20574" y="10131"/>
                  <a:pt x="20619" y="10214"/>
                  <a:pt x="20667" y="10228"/>
                </a:cubicBezTo>
                <a:cubicBezTo>
                  <a:pt x="20612" y="10273"/>
                  <a:pt x="20493" y="10372"/>
                  <a:pt x="20421" y="10382"/>
                </a:cubicBezTo>
                <a:cubicBezTo>
                  <a:pt x="20452" y="10388"/>
                  <a:pt x="20481" y="10374"/>
                  <a:pt x="20513" y="10376"/>
                </a:cubicBezTo>
                <a:cubicBezTo>
                  <a:pt x="20503" y="10398"/>
                  <a:pt x="20484" y="10412"/>
                  <a:pt x="20459" y="10403"/>
                </a:cubicBezTo>
                <a:cubicBezTo>
                  <a:pt x="20458" y="10418"/>
                  <a:pt x="20459" y="10433"/>
                  <a:pt x="20462" y="10447"/>
                </a:cubicBezTo>
                <a:cubicBezTo>
                  <a:pt x="20486" y="10443"/>
                  <a:pt x="20503" y="10427"/>
                  <a:pt x="20504" y="10403"/>
                </a:cubicBezTo>
                <a:cubicBezTo>
                  <a:pt x="20510" y="10427"/>
                  <a:pt x="20529" y="10438"/>
                  <a:pt x="20551" y="10424"/>
                </a:cubicBezTo>
                <a:cubicBezTo>
                  <a:pt x="20523" y="10443"/>
                  <a:pt x="20492" y="10464"/>
                  <a:pt x="20456" y="10462"/>
                </a:cubicBezTo>
                <a:cubicBezTo>
                  <a:pt x="20528" y="10469"/>
                  <a:pt x="20391" y="10509"/>
                  <a:pt x="20376" y="10539"/>
                </a:cubicBezTo>
                <a:cubicBezTo>
                  <a:pt x="20395" y="10529"/>
                  <a:pt x="20506" y="10465"/>
                  <a:pt x="20448" y="10530"/>
                </a:cubicBezTo>
                <a:cubicBezTo>
                  <a:pt x="20468" y="10517"/>
                  <a:pt x="20488" y="10502"/>
                  <a:pt x="20507" y="10486"/>
                </a:cubicBezTo>
                <a:cubicBezTo>
                  <a:pt x="20475" y="10549"/>
                  <a:pt x="20566" y="10496"/>
                  <a:pt x="20582" y="10479"/>
                </a:cubicBezTo>
                <a:cubicBezTo>
                  <a:pt x="20618" y="10440"/>
                  <a:pt x="20606" y="10455"/>
                  <a:pt x="20631" y="10476"/>
                </a:cubicBezTo>
                <a:cubicBezTo>
                  <a:pt x="20660" y="10500"/>
                  <a:pt x="20680" y="10405"/>
                  <a:pt x="20706" y="10454"/>
                </a:cubicBezTo>
                <a:cubicBezTo>
                  <a:pt x="20737" y="10511"/>
                  <a:pt x="20594" y="10534"/>
                  <a:pt x="20536" y="10580"/>
                </a:cubicBezTo>
                <a:cubicBezTo>
                  <a:pt x="20506" y="10603"/>
                  <a:pt x="20485" y="10609"/>
                  <a:pt x="20450" y="10595"/>
                </a:cubicBezTo>
                <a:cubicBezTo>
                  <a:pt x="20396" y="10572"/>
                  <a:pt x="20400" y="10649"/>
                  <a:pt x="20468" y="10637"/>
                </a:cubicBezTo>
                <a:cubicBezTo>
                  <a:pt x="20450" y="10653"/>
                  <a:pt x="20429" y="10659"/>
                  <a:pt x="20406" y="10655"/>
                </a:cubicBezTo>
                <a:cubicBezTo>
                  <a:pt x="20427" y="10662"/>
                  <a:pt x="20448" y="10661"/>
                  <a:pt x="20468" y="10652"/>
                </a:cubicBezTo>
                <a:cubicBezTo>
                  <a:pt x="20462" y="10688"/>
                  <a:pt x="20411" y="10734"/>
                  <a:pt x="20388" y="10717"/>
                </a:cubicBezTo>
                <a:cubicBezTo>
                  <a:pt x="20384" y="10748"/>
                  <a:pt x="20366" y="10792"/>
                  <a:pt x="20418" y="10774"/>
                </a:cubicBezTo>
                <a:cubicBezTo>
                  <a:pt x="20407" y="10787"/>
                  <a:pt x="20400" y="10842"/>
                  <a:pt x="20435" y="10829"/>
                </a:cubicBezTo>
                <a:cubicBezTo>
                  <a:pt x="20449" y="10824"/>
                  <a:pt x="20489" y="10749"/>
                  <a:pt x="20501" y="10733"/>
                </a:cubicBezTo>
                <a:cubicBezTo>
                  <a:pt x="20537" y="10689"/>
                  <a:pt x="20641" y="10598"/>
                  <a:pt x="20703" y="10625"/>
                </a:cubicBezTo>
                <a:cubicBezTo>
                  <a:pt x="20648" y="10646"/>
                  <a:pt x="20614" y="10706"/>
                  <a:pt x="20576" y="10747"/>
                </a:cubicBezTo>
                <a:cubicBezTo>
                  <a:pt x="20563" y="10761"/>
                  <a:pt x="20544" y="10777"/>
                  <a:pt x="20537" y="10795"/>
                </a:cubicBezTo>
                <a:cubicBezTo>
                  <a:pt x="20528" y="10816"/>
                  <a:pt x="20544" y="10835"/>
                  <a:pt x="20531" y="10857"/>
                </a:cubicBezTo>
                <a:cubicBezTo>
                  <a:pt x="20612" y="10858"/>
                  <a:pt x="20626" y="10760"/>
                  <a:pt x="20697" y="10747"/>
                </a:cubicBezTo>
                <a:cubicBezTo>
                  <a:pt x="20685" y="10786"/>
                  <a:pt x="20691" y="10830"/>
                  <a:pt x="20670" y="10866"/>
                </a:cubicBezTo>
                <a:cubicBezTo>
                  <a:pt x="20634" y="10923"/>
                  <a:pt x="20594" y="10979"/>
                  <a:pt x="20558" y="11037"/>
                </a:cubicBezTo>
                <a:cubicBezTo>
                  <a:pt x="20548" y="11054"/>
                  <a:pt x="20477" y="11160"/>
                  <a:pt x="20448" y="11132"/>
                </a:cubicBezTo>
                <a:cubicBezTo>
                  <a:pt x="20413" y="11098"/>
                  <a:pt x="20375" y="11128"/>
                  <a:pt x="20335" y="11148"/>
                </a:cubicBezTo>
                <a:cubicBezTo>
                  <a:pt x="20310" y="11112"/>
                  <a:pt x="20345" y="11081"/>
                  <a:pt x="20370" y="11056"/>
                </a:cubicBezTo>
                <a:cubicBezTo>
                  <a:pt x="20300" y="11111"/>
                  <a:pt x="20365" y="11037"/>
                  <a:pt x="20388" y="11026"/>
                </a:cubicBezTo>
                <a:cubicBezTo>
                  <a:pt x="20320" y="11022"/>
                  <a:pt x="20389" y="10986"/>
                  <a:pt x="20406" y="10958"/>
                </a:cubicBezTo>
                <a:cubicBezTo>
                  <a:pt x="20330" y="10981"/>
                  <a:pt x="20272" y="11096"/>
                  <a:pt x="20183" y="11074"/>
                </a:cubicBezTo>
                <a:cubicBezTo>
                  <a:pt x="20215" y="10953"/>
                  <a:pt x="20357" y="10923"/>
                  <a:pt x="20351" y="10802"/>
                </a:cubicBezTo>
                <a:cubicBezTo>
                  <a:pt x="20339" y="10574"/>
                  <a:pt x="20246" y="10817"/>
                  <a:pt x="20133" y="10890"/>
                </a:cubicBezTo>
                <a:cubicBezTo>
                  <a:pt x="20149" y="10868"/>
                  <a:pt x="20167" y="10847"/>
                  <a:pt x="20186" y="10827"/>
                </a:cubicBezTo>
                <a:cubicBezTo>
                  <a:pt x="20110" y="10888"/>
                  <a:pt x="20047" y="10871"/>
                  <a:pt x="19985" y="10952"/>
                </a:cubicBezTo>
                <a:cubicBezTo>
                  <a:pt x="19923" y="11031"/>
                  <a:pt x="19861" y="11055"/>
                  <a:pt x="19766" y="11057"/>
                </a:cubicBezTo>
                <a:cubicBezTo>
                  <a:pt x="19739" y="11058"/>
                  <a:pt x="19677" y="11050"/>
                  <a:pt x="19715" y="11009"/>
                </a:cubicBezTo>
                <a:cubicBezTo>
                  <a:pt x="19752" y="10968"/>
                  <a:pt x="19813" y="10981"/>
                  <a:pt x="19859" y="10955"/>
                </a:cubicBezTo>
                <a:cubicBezTo>
                  <a:pt x="19911" y="10927"/>
                  <a:pt x="19932" y="10893"/>
                  <a:pt x="19975" y="10858"/>
                </a:cubicBezTo>
                <a:cubicBezTo>
                  <a:pt x="20002" y="10836"/>
                  <a:pt x="20037" y="10842"/>
                  <a:pt x="20067" y="10827"/>
                </a:cubicBezTo>
                <a:cubicBezTo>
                  <a:pt x="20091" y="10816"/>
                  <a:pt x="20102" y="10792"/>
                  <a:pt x="20127" y="10783"/>
                </a:cubicBezTo>
                <a:cubicBezTo>
                  <a:pt x="20095" y="10787"/>
                  <a:pt x="20067" y="10804"/>
                  <a:pt x="20035" y="10804"/>
                </a:cubicBezTo>
                <a:cubicBezTo>
                  <a:pt x="20046" y="10780"/>
                  <a:pt x="20062" y="10761"/>
                  <a:pt x="20082" y="10744"/>
                </a:cubicBezTo>
                <a:cubicBezTo>
                  <a:pt x="20014" y="10786"/>
                  <a:pt x="20013" y="10793"/>
                  <a:pt x="19928" y="10783"/>
                </a:cubicBezTo>
                <a:cubicBezTo>
                  <a:pt x="19945" y="10841"/>
                  <a:pt x="19890" y="10840"/>
                  <a:pt x="19860" y="10872"/>
                </a:cubicBezTo>
                <a:cubicBezTo>
                  <a:pt x="19860" y="10822"/>
                  <a:pt x="19837" y="10849"/>
                  <a:pt x="19797" y="10851"/>
                </a:cubicBezTo>
                <a:cubicBezTo>
                  <a:pt x="19804" y="10841"/>
                  <a:pt x="19811" y="10831"/>
                  <a:pt x="19818" y="10821"/>
                </a:cubicBezTo>
                <a:cubicBezTo>
                  <a:pt x="19785" y="10822"/>
                  <a:pt x="19756" y="10838"/>
                  <a:pt x="19726" y="10848"/>
                </a:cubicBezTo>
                <a:cubicBezTo>
                  <a:pt x="19755" y="10809"/>
                  <a:pt x="19813" y="10805"/>
                  <a:pt x="19854" y="10786"/>
                </a:cubicBezTo>
                <a:cubicBezTo>
                  <a:pt x="19786" y="10812"/>
                  <a:pt x="19860" y="10723"/>
                  <a:pt x="19860" y="10703"/>
                </a:cubicBezTo>
                <a:cubicBezTo>
                  <a:pt x="19842" y="10740"/>
                  <a:pt x="19800" y="10740"/>
                  <a:pt x="19771" y="10762"/>
                </a:cubicBezTo>
                <a:cubicBezTo>
                  <a:pt x="19765" y="10752"/>
                  <a:pt x="19760" y="10742"/>
                  <a:pt x="19756" y="10732"/>
                </a:cubicBezTo>
                <a:cubicBezTo>
                  <a:pt x="19746" y="10751"/>
                  <a:pt x="19672" y="10832"/>
                  <a:pt x="19696" y="10765"/>
                </a:cubicBezTo>
                <a:cubicBezTo>
                  <a:pt x="19669" y="10819"/>
                  <a:pt x="19594" y="10804"/>
                  <a:pt x="19559" y="10818"/>
                </a:cubicBezTo>
                <a:cubicBezTo>
                  <a:pt x="19527" y="10831"/>
                  <a:pt x="19493" y="10819"/>
                  <a:pt x="19463" y="10811"/>
                </a:cubicBezTo>
                <a:cubicBezTo>
                  <a:pt x="19435" y="10804"/>
                  <a:pt x="19388" y="10823"/>
                  <a:pt x="19406" y="10789"/>
                </a:cubicBezTo>
                <a:cubicBezTo>
                  <a:pt x="19357" y="10796"/>
                  <a:pt x="19305" y="10806"/>
                  <a:pt x="19256" y="10789"/>
                </a:cubicBezTo>
                <a:cubicBezTo>
                  <a:pt x="19219" y="10775"/>
                  <a:pt x="19095" y="10807"/>
                  <a:pt x="19147" y="10756"/>
                </a:cubicBezTo>
                <a:cubicBezTo>
                  <a:pt x="19129" y="10766"/>
                  <a:pt x="19112" y="10778"/>
                  <a:pt x="19097" y="10792"/>
                </a:cubicBezTo>
                <a:close/>
                <a:moveTo>
                  <a:pt x="17986" y="10026"/>
                </a:moveTo>
                <a:cubicBezTo>
                  <a:pt x="18119" y="10038"/>
                  <a:pt x="18195" y="10131"/>
                  <a:pt x="18308" y="10180"/>
                </a:cubicBezTo>
                <a:cubicBezTo>
                  <a:pt x="18414" y="10227"/>
                  <a:pt x="18398" y="10302"/>
                  <a:pt x="18284" y="10290"/>
                </a:cubicBezTo>
                <a:cubicBezTo>
                  <a:pt x="17872" y="10248"/>
                  <a:pt x="17934" y="10145"/>
                  <a:pt x="17843" y="10082"/>
                </a:cubicBezTo>
                <a:cubicBezTo>
                  <a:pt x="17804" y="10055"/>
                  <a:pt x="17756" y="10027"/>
                  <a:pt x="17710" y="10017"/>
                </a:cubicBezTo>
                <a:cubicBezTo>
                  <a:pt x="17801" y="9966"/>
                  <a:pt x="17892" y="10022"/>
                  <a:pt x="17986" y="10026"/>
                </a:cubicBezTo>
                <a:close/>
                <a:moveTo>
                  <a:pt x="20557" y="8776"/>
                </a:moveTo>
                <a:cubicBezTo>
                  <a:pt x="20547" y="8781"/>
                  <a:pt x="20537" y="8786"/>
                  <a:pt x="20528" y="8791"/>
                </a:cubicBezTo>
                <a:cubicBezTo>
                  <a:pt x="20550" y="8806"/>
                  <a:pt x="20570" y="8803"/>
                  <a:pt x="20587" y="8782"/>
                </a:cubicBezTo>
                <a:cubicBezTo>
                  <a:pt x="20577" y="8780"/>
                  <a:pt x="20567" y="8778"/>
                  <a:pt x="20557" y="8776"/>
                </a:cubicBezTo>
                <a:close/>
                <a:moveTo>
                  <a:pt x="20344" y="8408"/>
                </a:moveTo>
                <a:cubicBezTo>
                  <a:pt x="20334" y="8413"/>
                  <a:pt x="20324" y="8418"/>
                  <a:pt x="20314" y="8423"/>
                </a:cubicBezTo>
                <a:cubicBezTo>
                  <a:pt x="20340" y="8435"/>
                  <a:pt x="20350" y="8430"/>
                  <a:pt x="20344" y="8408"/>
                </a:cubicBezTo>
                <a:close/>
                <a:moveTo>
                  <a:pt x="20513" y="10599"/>
                </a:moveTo>
                <a:cubicBezTo>
                  <a:pt x="20515" y="10655"/>
                  <a:pt x="20438" y="10634"/>
                  <a:pt x="20415" y="10608"/>
                </a:cubicBezTo>
                <a:cubicBezTo>
                  <a:pt x="20449" y="10595"/>
                  <a:pt x="20481" y="10622"/>
                  <a:pt x="20513" y="10599"/>
                </a:cubicBezTo>
                <a:close/>
                <a:moveTo>
                  <a:pt x="20293" y="10789"/>
                </a:moveTo>
                <a:cubicBezTo>
                  <a:pt x="20271" y="10819"/>
                  <a:pt x="20255" y="10855"/>
                  <a:pt x="20222" y="10875"/>
                </a:cubicBezTo>
                <a:cubicBezTo>
                  <a:pt x="20241" y="10843"/>
                  <a:pt x="20257" y="10804"/>
                  <a:pt x="20293" y="10789"/>
                </a:cubicBezTo>
                <a:close/>
                <a:moveTo>
                  <a:pt x="18209" y="12098"/>
                </a:moveTo>
                <a:cubicBezTo>
                  <a:pt x="18199" y="12094"/>
                  <a:pt x="18189" y="12090"/>
                  <a:pt x="18179" y="12086"/>
                </a:cubicBezTo>
                <a:cubicBezTo>
                  <a:pt x="18210" y="12091"/>
                  <a:pt x="18242" y="12088"/>
                  <a:pt x="18271" y="12077"/>
                </a:cubicBezTo>
                <a:cubicBezTo>
                  <a:pt x="18253" y="12092"/>
                  <a:pt x="18232" y="12099"/>
                  <a:pt x="18209" y="12098"/>
                </a:cubicBezTo>
                <a:close/>
                <a:moveTo>
                  <a:pt x="18150" y="11519"/>
                </a:moveTo>
                <a:cubicBezTo>
                  <a:pt x="18130" y="11548"/>
                  <a:pt x="18110" y="11552"/>
                  <a:pt x="18099" y="11516"/>
                </a:cubicBezTo>
                <a:cubicBezTo>
                  <a:pt x="18117" y="11509"/>
                  <a:pt x="18133" y="11510"/>
                  <a:pt x="18150" y="11519"/>
                </a:cubicBezTo>
                <a:close/>
                <a:moveTo>
                  <a:pt x="18072" y="10905"/>
                </a:moveTo>
                <a:cubicBezTo>
                  <a:pt x="18095" y="10842"/>
                  <a:pt x="18213" y="10790"/>
                  <a:pt x="18274" y="10789"/>
                </a:cubicBezTo>
                <a:cubicBezTo>
                  <a:pt x="18252" y="10818"/>
                  <a:pt x="18222" y="10803"/>
                  <a:pt x="18193" y="10818"/>
                </a:cubicBezTo>
                <a:cubicBezTo>
                  <a:pt x="18167" y="10831"/>
                  <a:pt x="18145" y="10851"/>
                  <a:pt x="18120" y="10866"/>
                </a:cubicBezTo>
                <a:cubicBezTo>
                  <a:pt x="18143" y="10855"/>
                  <a:pt x="18167" y="10843"/>
                  <a:pt x="18185" y="10826"/>
                </a:cubicBezTo>
                <a:cubicBezTo>
                  <a:pt x="18160" y="10865"/>
                  <a:pt x="18109" y="10872"/>
                  <a:pt x="18078" y="10905"/>
                </a:cubicBezTo>
                <a:cubicBezTo>
                  <a:pt x="18089" y="10912"/>
                  <a:pt x="18100" y="10919"/>
                  <a:pt x="18111" y="10925"/>
                </a:cubicBezTo>
                <a:cubicBezTo>
                  <a:pt x="18091" y="10933"/>
                  <a:pt x="18070" y="10936"/>
                  <a:pt x="18048" y="10934"/>
                </a:cubicBezTo>
                <a:cubicBezTo>
                  <a:pt x="18057" y="10924"/>
                  <a:pt x="18065" y="10914"/>
                  <a:pt x="18072" y="10905"/>
                </a:cubicBezTo>
                <a:close/>
                <a:moveTo>
                  <a:pt x="17455" y="11270"/>
                </a:moveTo>
                <a:cubicBezTo>
                  <a:pt x="17455" y="11250"/>
                  <a:pt x="17444" y="11241"/>
                  <a:pt x="17458" y="11222"/>
                </a:cubicBezTo>
                <a:cubicBezTo>
                  <a:pt x="17368" y="11208"/>
                  <a:pt x="17373" y="11218"/>
                  <a:pt x="17399" y="11139"/>
                </a:cubicBezTo>
                <a:cubicBezTo>
                  <a:pt x="17367" y="11154"/>
                  <a:pt x="17334" y="11143"/>
                  <a:pt x="17306" y="11127"/>
                </a:cubicBezTo>
                <a:cubicBezTo>
                  <a:pt x="17338" y="11061"/>
                  <a:pt x="17418" y="11031"/>
                  <a:pt x="17476" y="10994"/>
                </a:cubicBezTo>
                <a:cubicBezTo>
                  <a:pt x="17461" y="11022"/>
                  <a:pt x="17447" y="11052"/>
                  <a:pt x="17430" y="11080"/>
                </a:cubicBezTo>
                <a:cubicBezTo>
                  <a:pt x="17408" y="11115"/>
                  <a:pt x="17489" y="11158"/>
                  <a:pt x="17416" y="11193"/>
                </a:cubicBezTo>
                <a:cubicBezTo>
                  <a:pt x="17458" y="11211"/>
                  <a:pt x="17480" y="11161"/>
                  <a:pt x="17517" y="11167"/>
                </a:cubicBezTo>
                <a:cubicBezTo>
                  <a:pt x="17522" y="11168"/>
                  <a:pt x="17583" y="11189"/>
                  <a:pt x="17587" y="11193"/>
                </a:cubicBezTo>
                <a:cubicBezTo>
                  <a:pt x="17675" y="11263"/>
                  <a:pt x="17859" y="11179"/>
                  <a:pt x="17966" y="11201"/>
                </a:cubicBezTo>
                <a:cubicBezTo>
                  <a:pt x="17936" y="11222"/>
                  <a:pt x="17901" y="11237"/>
                  <a:pt x="17865" y="11237"/>
                </a:cubicBezTo>
                <a:cubicBezTo>
                  <a:pt x="17822" y="11237"/>
                  <a:pt x="17789" y="11284"/>
                  <a:pt x="17752" y="11299"/>
                </a:cubicBezTo>
                <a:cubicBezTo>
                  <a:pt x="17830" y="11299"/>
                  <a:pt x="17746" y="11368"/>
                  <a:pt x="17716" y="11374"/>
                </a:cubicBezTo>
                <a:cubicBezTo>
                  <a:pt x="17670" y="11382"/>
                  <a:pt x="17663" y="11330"/>
                  <a:pt x="17627" y="11338"/>
                </a:cubicBezTo>
                <a:cubicBezTo>
                  <a:pt x="17645" y="11334"/>
                  <a:pt x="17664" y="11320"/>
                  <a:pt x="17655" y="11299"/>
                </a:cubicBezTo>
                <a:cubicBezTo>
                  <a:pt x="17641" y="11265"/>
                  <a:pt x="17604" y="11296"/>
                  <a:pt x="17645" y="11255"/>
                </a:cubicBezTo>
                <a:cubicBezTo>
                  <a:pt x="17575" y="11307"/>
                  <a:pt x="17538" y="11319"/>
                  <a:pt x="17455" y="11270"/>
                </a:cubicBezTo>
                <a:close/>
                <a:moveTo>
                  <a:pt x="19699" y="7339"/>
                </a:moveTo>
                <a:cubicBezTo>
                  <a:pt x="19700" y="7294"/>
                  <a:pt x="19649" y="7330"/>
                  <a:pt x="19637" y="7345"/>
                </a:cubicBezTo>
                <a:cubicBezTo>
                  <a:pt x="19659" y="7360"/>
                  <a:pt x="19680" y="7358"/>
                  <a:pt x="19699" y="7339"/>
                </a:cubicBezTo>
                <a:close/>
                <a:moveTo>
                  <a:pt x="19610" y="7446"/>
                </a:moveTo>
                <a:cubicBezTo>
                  <a:pt x="19629" y="7441"/>
                  <a:pt x="19646" y="7432"/>
                  <a:pt x="19661" y="7419"/>
                </a:cubicBezTo>
                <a:cubicBezTo>
                  <a:pt x="19639" y="7419"/>
                  <a:pt x="19622" y="7428"/>
                  <a:pt x="19610" y="7446"/>
                </a:cubicBezTo>
                <a:close/>
                <a:moveTo>
                  <a:pt x="19607" y="7449"/>
                </a:moveTo>
                <a:cubicBezTo>
                  <a:pt x="19611" y="7458"/>
                  <a:pt x="19619" y="7458"/>
                  <a:pt x="19631" y="7449"/>
                </a:cubicBezTo>
                <a:cubicBezTo>
                  <a:pt x="19623" y="7449"/>
                  <a:pt x="19615" y="7449"/>
                  <a:pt x="19607" y="7449"/>
                </a:cubicBezTo>
                <a:close/>
                <a:moveTo>
                  <a:pt x="19658" y="7306"/>
                </a:moveTo>
                <a:cubicBezTo>
                  <a:pt x="19633" y="7292"/>
                  <a:pt x="19609" y="7305"/>
                  <a:pt x="19595" y="7327"/>
                </a:cubicBezTo>
                <a:cubicBezTo>
                  <a:pt x="19620" y="7338"/>
                  <a:pt x="19643" y="7327"/>
                  <a:pt x="19658" y="7306"/>
                </a:cubicBezTo>
                <a:close/>
                <a:moveTo>
                  <a:pt x="19578" y="7443"/>
                </a:moveTo>
                <a:cubicBezTo>
                  <a:pt x="19600" y="7439"/>
                  <a:pt x="19617" y="7428"/>
                  <a:pt x="19631" y="7410"/>
                </a:cubicBezTo>
                <a:cubicBezTo>
                  <a:pt x="19606" y="7401"/>
                  <a:pt x="19559" y="7402"/>
                  <a:pt x="19578" y="7443"/>
                </a:cubicBezTo>
                <a:close/>
                <a:moveTo>
                  <a:pt x="19587" y="7870"/>
                </a:moveTo>
                <a:cubicBezTo>
                  <a:pt x="19564" y="7878"/>
                  <a:pt x="19548" y="7897"/>
                  <a:pt x="19545" y="7921"/>
                </a:cubicBezTo>
                <a:cubicBezTo>
                  <a:pt x="19579" y="7936"/>
                  <a:pt x="19625" y="7902"/>
                  <a:pt x="19587" y="7870"/>
                </a:cubicBezTo>
                <a:close/>
                <a:moveTo>
                  <a:pt x="19637" y="7624"/>
                </a:moveTo>
                <a:cubicBezTo>
                  <a:pt x="19603" y="7595"/>
                  <a:pt x="19558" y="7635"/>
                  <a:pt x="19549" y="7668"/>
                </a:cubicBezTo>
                <a:cubicBezTo>
                  <a:pt x="19521" y="7765"/>
                  <a:pt x="19661" y="7679"/>
                  <a:pt x="19578" y="7663"/>
                </a:cubicBezTo>
                <a:cubicBezTo>
                  <a:pt x="19602" y="7659"/>
                  <a:pt x="19623" y="7644"/>
                  <a:pt x="19637" y="7624"/>
                </a:cubicBezTo>
                <a:close/>
                <a:moveTo>
                  <a:pt x="19527" y="7743"/>
                </a:moveTo>
                <a:cubicBezTo>
                  <a:pt x="19516" y="7750"/>
                  <a:pt x="19505" y="7757"/>
                  <a:pt x="19495" y="7763"/>
                </a:cubicBezTo>
                <a:cubicBezTo>
                  <a:pt x="19523" y="7787"/>
                  <a:pt x="19557" y="7776"/>
                  <a:pt x="19589" y="7781"/>
                </a:cubicBezTo>
                <a:cubicBezTo>
                  <a:pt x="19575" y="7760"/>
                  <a:pt x="19553" y="7745"/>
                  <a:pt x="19527" y="7743"/>
                </a:cubicBezTo>
                <a:close/>
                <a:moveTo>
                  <a:pt x="19503" y="7796"/>
                </a:moveTo>
                <a:cubicBezTo>
                  <a:pt x="19483" y="7794"/>
                  <a:pt x="19462" y="7792"/>
                  <a:pt x="19441" y="7790"/>
                </a:cubicBezTo>
                <a:cubicBezTo>
                  <a:pt x="19465" y="7817"/>
                  <a:pt x="19507" y="7835"/>
                  <a:pt x="19533" y="7799"/>
                </a:cubicBezTo>
                <a:cubicBezTo>
                  <a:pt x="19523" y="7798"/>
                  <a:pt x="19513" y="7797"/>
                  <a:pt x="19503" y="7796"/>
                </a:cubicBezTo>
                <a:close/>
                <a:moveTo>
                  <a:pt x="19998" y="5360"/>
                </a:moveTo>
                <a:cubicBezTo>
                  <a:pt x="20027" y="5338"/>
                  <a:pt x="20026" y="5343"/>
                  <a:pt x="20045" y="5349"/>
                </a:cubicBezTo>
                <a:cubicBezTo>
                  <a:pt x="20045" y="5350"/>
                  <a:pt x="20077" y="5350"/>
                  <a:pt x="20043" y="5375"/>
                </a:cubicBezTo>
                <a:cubicBezTo>
                  <a:pt x="20038" y="5379"/>
                  <a:pt x="20032" y="5383"/>
                  <a:pt x="20023" y="5385"/>
                </a:cubicBezTo>
                <a:cubicBezTo>
                  <a:pt x="20033" y="5396"/>
                  <a:pt x="20044" y="5406"/>
                  <a:pt x="20056" y="5415"/>
                </a:cubicBezTo>
                <a:lnTo>
                  <a:pt x="20056" y="5415"/>
                </a:lnTo>
                <a:lnTo>
                  <a:pt x="20056" y="5415"/>
                </a:lnTo>
                <a:cubicBezTo>
                  <a:pt x="19991" y="5405"/>
                  <a:pt x="19973" y="5348"/>
                  <a:pt x="19952" y="5391"/>
                </a:cubicBezTo>
                <a:cubicBezTo>
                  <a:pt x="19974" y="5393"/>
                  <a:pt x="19995" y="5400"/>
                  <a:pt x="20014" y="5412"/>
                </a:cubicBezTo>
                <a:cubicBezTo>
                  <a:pt x="19983" y="5437"/>
                  <a:pt x="20000" y="5517"/>
                  <a:pt x="19943" y="5507"/>
                </a:cubicBezTo>
                <a:cubicBezTo>
                  <a:pt x="19959" y="5539"/>
                  <a:pt x="19929" y="5569"/>
                  <a:pt x="19907" y="5536"/>
                </a:cubicBezTo>
                <a:cubicBezTo>
                  <a:pt x="19888" y="5508"/>
                  <a:pt x="19938" y="5456"/>
                  <a:pt x="19860" y="5388"/>
                </a:cubicBezTo>
                <a:cubicBezTo>
                  <a:pt x="19873" y="5407"/>
                  <a:pt x="19883" y="5428"/>
                  <a:pt x="19889" y="5451"/>
                </a:cubicBezTo>
                <a:cubicBezTo>
                  <a:pt x="19851" y="5452"/>
                  <a:pt x="19857" y="5497"/>
                  <a:pt x="19824" y="5507"/>
                </a:cubicBezTo>
                <a:cubicBezTo>
                  <a:pt x="19835" y="5513"/>
                  <a:pt x="19846" y="5519"/>
                  <a:pt x="19857" y="5525"/>
                </a:cubicBezTo>
                <a:cubicBezTo>
                  <a:pt x="19843" y="5544"/>
                  <a:pt x="19821" y="5557"/>
                  <a:pt x="19797" y="5552"/>
                </a:cubicBezTo>
                <a:cubicBezTo>
                  <a:pt x="19796" y="5577"/>
                  <a:pt x="19810" y="5586"/>
                  <a:pt x="19833" y="5575"/>
                </a:cubicBezTo>
                <a:cubicBezTo>
                  <a:pt x="19828" y="5608"/>
                  <a:pt x="19854" y="5671"/>
                  <a:pt x="19803" y="5679"/>
                </a:cubicBezTo>
                <a:cubicBezTo>
                  <a:pt x="19765" y="5685"/>
                  <a:pt x="19748" y="5633"/>
                  <a:pt x="19708" y="5638"/>
                </a:cubicBezTo>
                <a:cubicBezTo>
                  <a:pt x="19705" y="5667"/>
                  <a:pt x="19743" y="5742"/>
                  <a:pt x="19710" y="5765"/>
                </a:cubicBezTo>
                <a:cubicBezTo>
                  <a:pt x="19717" y="5765"/>
                  <a:pt x="19725" y="5765"/>
                  <a:pt x="19732" y="5765"/>
                </a:cubicBezTo>
                <a:cubicBezTo>
                  <a:pt x="19715" y="5784"/>
                  <a:pt x="19694" y="5790"/>
                  <a:pt x="19670" y="5783"/>
                </a:cubicBezTo>
                <a:cubicBezTo>
                  <a:pt x="19675" y="5779"/>
                  <a:pt x="19680" y="5776"/>
                  <a:pt x="19686" y="5773"/>
                </a:cubicBezTo>
                <a:cubicBezTo>
                  <a:pt x="19596" y="5785"/>
                  <a:pt x="19691" y="5677"/>
                  <a:pt x="19685" y="5658"/>
                </a:cubicBezTo>
                <a:cubicBezTo>
                  <a:pt x="19650" y="5705"/>
                  <a:pt x="19562" y="5690"/>
                  <a:pt x="19604" y="5623"/>
                </a:cubicBezTo>
                <a:cubicBezTo>
                  <a:pt x="19590" y="5644"/>
                  <a:pt x="19567" y="5655"/>
                  <a:pt x="19542" y="5650"/>
                </a:cubicBezTo>
                <a:cubicBezTo>
                  <a:pt x="19553" y="5642"/>
                  <a:pt x="19564" y="5637"/>
                  <a:pt x="19575" y="5626"/>
                </a:cubicBezTo>
                <a:cubicBezTo>
                  <a:pt x="19542" y="5654"/>
                  <a:pt x="19504" y="5624"/>
                  <a:pt x="19486" y="5596"/>
                </a:cubicBezTo>
                <a:cubicBezTo>
                  <a:pt x="19492" y="5616"/>
                  <a:pt x="19492" y="5636"/>
                  <a:pt x="19486" y="5655"/>
                </a:cubicBezTo>
                <a:cubicBezTo>
                  <a:pt x="19423" y="5617"/>
                  <a:pt x="19456" y="5595"/>
                  <a:pt x="19420" y="5546"/>
                </a:cubicBezTo>
                <a:cubicBezTo>
                  <a:pt x="19446" y="5607"/>
                  <a:pt x="19359" y="5589"/>
                  <a:pt x="19396" y="5638"/>
                </a:cubicBezTo>
                <a:cubicBezTo>
                  <a:pt x="19352" y="5620"/>
                  <a:pt x="19383" y="5585"/>
                  <a:pt x="19379" y="5552"/>
                </a:cubicBezTo>
                <a:cubicBezTo>
                  <a:pt x="19369" y="5561"/>
                  <a:pt x="19359" y="5571"/>
                  <a:pt x="19349" y="5581"/>
                </a:cubicBezTo>
                <a:cubicBezTo>
                  <a:pt x="19347" y="5559"/>
                  <a:pt x="19349" y="5537"/>
                  <a:pt x="19355" y="5516"/>
                </a:cubicBezTo>
                <a:cubicBezTo>
                  <a:pt x="19311" y="5616"/>
                  <a:pt x="19225" y="5430"/>
                  <a:pt x="19210" y="5394"/>
                </a:cubicBezTo>
                <a:cubicBezTo>
                  <a:pt x="19219" y="5432"/>
                  <a:pt x="19208" y="5479"/>
                  <a:pt x="19198" y="5516"/>
                </a:cubicBezTo>
                <a:cubicBezTo>
                  <a:pt x="19168" y="5504"/>
                  <a:pt x="19109" y="5455"/>
                  <a:pt x="19114" y="5418"/>
                </a:cubicBezTo>
                <a:cubicBezTo>
                  <a:pt x="19097" y="5431"/>
                  <a:pt x="18950" y="5354"/>
                  <a:pt x="18971" y="5440"/>
                </a:cubicBezTo>
                <a:cubicBezTo>
                  <a:pt x="18995" y="5536"/>
                  <a:pt x="19055" y="5600"/>
                  <a:pt x="19153" y="5614"/>
                </a:cubicBezTo>
                <a:cubicBezTo>
                  <a:pt x="19129" y="5612"/>
                  <a:pt x="19108" y="5627"/>
                  <a:pt x="19100" y="5650"/>
                </a:cubicBezTo>
                <a:cubicBezTo>
                  <a:pt x="19106" y="5638"/>
                  <a:pt x="19202" y="5610"/>
                  <a:pt x="19135" y="5653"/>
                </a:cubicBezTo>
                <a:cubicBezTo>
                  <a:pt x="19196" y="5617"/>
                  <a:pt x="19180" y="5705"/>
                  <a:pt x="19227" y="5703"/>
                </a:cubicBezTo>
                <a:cubicBezTo>
                  <a:pt x="19224" y="5713"/>
                  <a:pt x="19221" y="5723"/>
                  <a:pt x="19218" y="5733"/>
                </a:cubicBezTo>
                <a:cubicBezTo>
                  <a:pt x="19242" y="5738"/>
                  <a:pt x="19295" y="5741"/>
                  <a:pt x="19310" y="5762"/>
                </a:cubicBezTo>
                <a:cubicBezTo>
                  <a:pt x="19328" y="5787"/>
                  <a:pt x="19303" y="5800"/>
                  <a:pt x="19311" y="5823"/>
                </a:cubicBezTo>
                <a:cubicBezTo>
                  <a:pt x="19338" y="5837"/>
                  <a:pt x="19333" y="5845"/>
                  <a:pt x="19295" y="5848"/>
                </a:cubicBezTo>
                <a:cubicBezTo>
                  <a:pt x="19316" y="5849"/>
                  <a:pt x="19337" y="5848"/>
                  <a:pt x="19358" y="5851"/>
                </a:cubicBezTo>
                <a:cubicBezTo>
                  <a:pt x="19345" y="5876"/>
                  <a:pt x="19360" y="5893"/>
                  <a:pt x="19385" y="5899"/>
                </a:cubicBezTo>
                <a:cubicBezTo>
                  <a:pt x="19373" y="5921"/>
                  <a:pt x="19351" y="5935"/>
                  <a:pt x="19325" y="5932"/>
                </a:cubicBezTo>
                <a:cubicBezTo>
                  <a:pt x="19329" y="5952"/>
                  <a:pt x="19334" y="5971"/>
                  <a:pt x="19340" y="5991"/>
                </a:cubicBezTo>
                <a:cubicBezTo>
                  <a:pt x="19256" y="6009"/>
                  <a:pt x="19177" y="5973"/>
                  <a:pt x="19101" y="5940"/>
                </a:cubicBezTo>
                <a:cubicBezTo>
                  <a:pt x="18929" y="5864"/>
                  <a:pt x="18806" y="5920"/>
                  <a:pt x="18656" y="5810"/>
                </a:cubicBezTo>
                <a:cubicBezTo>
                  <a:pt x="18611" y="5777"/>
                  <a:pt x="18579" y="5716"/>
                  <a:pt x="18660" y="5712"/>
                </a:cubicBezTo>
                <a:cubicBezTo>
                  <a:pt x="18590" y="5703"/>
                  <a:pt x="18510" y="5733"/>
                  <a:pt x="18442" y="5706"/>
                </a:cubicBezTo>
                <a:cubicBezTo>
                  <a:pt x="18386" y="5684"/>
                  <a:pt x="18340" y="5636"/>
                  <a:pt x="18277" y="5632"/>
                </a:cubicBezTo>
                <a:cubicBezTo>
                  <a:pt x="18313" y="5628"/>
                  <a:pt x="18347" y="5612"/>
                  <a:pt x="18366" y="5581"/>
                </a:cubicBezTo>
                <a:cubicBezTo>
                  <a:pt x="18323" y="5621"/>
                  <a:pt x="18241" y="5637"/>
                  <a:pt x="18201" y="5583"/>
                </a:cubicBezTo>
                <a:cubicBezTo>
                  <a:pt x="18173" y="5543"/>
                  <a:pt x="18191" y="5500"/>
                  <a:pt x="18129" y="5492"/>
                </a:cubicBezTo>
                <a:cubicBezTo>
                  <a:pt x="18214" y="5503"/>
                  <a:pt x="18306" y="5500"/>
                  <a:pt x="18375" y="5442"/>
                </a:cubicBezTo>
                <a:cubicBezTo>
                  <a:pt x="18336" y="5425"/>
                  <a:pt x="18264" y="5427"/>
                  <a:pt x="18251" y="5376"/>
                </a:cubicBezTo>
                <a:cubicBezTo>
                  <a:pt x="18225" y="5389"/>
                  <a:pt x="18203" y="5395"/>
                  <a:pt x="18251" y="5400"/>
                </a:cubicBezTo>
                <a:cubicBezTo>
                  <a:pt x="18210" y="5417"/>
                  <a:pt x="18165" y="5401"/>
                  <a:pt x="18126" y="5421"/>
                </a:cubicBezTo>
                <a:cubicBezTo>
                  <a:pt x="18149" y="5391"/>
                  <a:pt x="18179" y="5365"/>
                  <a:pt x="18215" y="5350"/>
                </a:cubicBezTo>
                <a:cubicBezTo>
                  <a:pt x="18179" y="5356"/>
                  <a:pt x="18124" y="5393"/>
                  <a:pt x="18093" y="5356"/>
                </a:cubicBezTo>
                <a:cubicBezTo>
                  <a:pt x="18113" y="5339"/>
                  <a:pt x="18122" y="5319"/>
                  <a:pt x="18120" y="5293"/>
                </a:cubicBezTo>
                <a:cubicBezTo>
                  <a:pt x="18110" y="5303"/>
                  <a:pt x="18100" y="5311"/>
                  <a:pt x="18090" y="5320"/>
                </a:cubicBezTo>
                <a:cubicBezTo>
                  <a:pt x="18086" y="5313"/>
                  <a:pt x="18085" y="5249"/>
                  <a:pt x="18070" y="5253"/>
                </a:cubicBezTo>
                <a:cubicBezTo>
                  <a:pt x="18064" y="5257"/>
                  <a:pt x="18058" y="5259"/>
                  <a:pt x="18052" y="5259"/>
                </a:cubicBezTo>
                <a:cubicBezTo>
                  <a:pt x="18037" y="5247"/>
                  <a:pt x="18008" y="5191"/>
                  <a:pt x="18026" y="5174"/>
                </a:cubicBezTo>
                <a:cubicBezTo>
                  <a:pt x="18051" y="5152"/>
                  <a:pt x="18085" y="5145"/>
                  <a:pt x="18111" y="5124"/>
                </a:cubicBezTo>
                <a:cubicBezTo>
                  <a:pt x="18072" y="5110"/>
                  <a:pt x="18059" y="5158"/>
                  <a:pt x="18022" y="5157"/>
                </a:cubicBezTo>
                <a:cubicBezTo>
                  <a:pt x="18039" y="5135"/>
                  <a:pt x="18029" y="5116"/>
                  <a:pt x="18004" y="5109"/>
                </a:cubicBezTo>
                <a:cubicBezTo>
                  <a:pt x="17999" y="5149"/>
                  <a:pt x="17955" y="5155"/>
                  <a:pt x="17930" y="5130"/>
                </a:cubicBezTo>
                <a:cubicBezTo>
                  <a:pt x="17935" y="5167"/>
                  <a:pt x="17870" y="5208"/>
                  <a:pt x="17838" y="5201"/>
                </a:cubicBezTo>
                <a:cubicBezTo>
                  <a:pt x="17865" y="5188"/>
                  <a:pt x="17866" y="5139"/>
                  <a:pt x="17903" y="5148"/>
                </a:cubicBezTo>
                <a:cubicBezTo>
                  <a:pt x="17843" y="5132"/>
                  <a:pt x="17910" y="5125"/>
                  <a:pt x="17912" y="5085"/>
                </a:cubicBezTo>
                <a:cubicBezTo>
                  <a:pt x="17893" y="5107"/>
                  <a:pt x="17828" y="5137"/>
                  <a:pt x="17801" y="5115"/>
                </a:cubicBezTo>
                <a:cubicBezTo>
                  <a:pt x="17756" y="5080"/>
                  <a:pt x="17821" y="5056"/>
                  <a:pt x="17844" y="5035"/>
                </a:cubicBezTo>
                <a:cubicBezTo>
                  <a:pt x="17799" y="5040"/>
                  <a:pt x="17765" y="5071"/>
                  <a:pt x="17719" y="5071"/>
                </a:cubicBezTo>
                <a:cubicBezTo>
                  <a:pt x="17759" y="5110"/>
                  <a:pt x="17790" y="5124"/>
                  <a:pt x="17744" y="5176"/>
                </a:cubicBezTo>
                <a:cubicBezTo>
                  <a:pt x="17712" y="5211"/>
                  <a:pt x="17648" y="5187"/>
                  <a:pt x="17612" y="5174"/>
                </a:cubicBezTo>
                <a:cubicBezTo>
                  <a:pt x="17598" y="5168"/>
                  <a:pt x="17413" y="5098"/>
                  <a:pt x="17472" y="5177"/>
                </a:cubicBezTo>
                <a:cubicBezTo>
                  <a:pt x="17440" y="5158"/>
                  <a:pt x="17430" y="5165"/>
                  <a:pt x="17443" y="5198"/>
                </a:cubicBezTo>
                <a:cubicBezTo>
                  <a:pt x="17383" y="5192"/>
                  <a:pt x="17348" y="5222"/>
                  <a:pt x="17299" y="5227"/>
                </a:cubicBezTo>
                <a:cubicBezTo>
                  <a:pt x="17269" y="5229"/>
                  <a:pt x="17231" y="5207"/>
                  <a:pt x="17202" y="5222"/>
                </a:cubicBezTo>
                <a:cubicBezTo>
                  <a:pt x="17183" y="5232"/>
                  <a:pt x="17197" y="5264"/>
                  <a:pt x="17166" y="5252"/>
                </a:cubicBezTo>
                <a:cubicBezTo>
                  <a:pt x="17107" y="5229"/>
                  <a:pt x="16940" y="5257"/>
                  <a:pt x="16918" y="5152"/>
                </a:cubicBezTo>
                <a:cubicBezTo>
                  <a:pt x="16910" y="5117"/>
                  <a:pt x="16963" y="5095"/>
                  <a:pt x="16903" y="5094"/>
                </a:cubicBezTo>
                <a:cubicBezTo>
                  <a:pt x="16976" y="5082"/>
                  <a:pt x="16953" y="5002"/>
                  <a:pt x="17122" y="4972"/>
                </a:cubicBezTo>
                <a:cubicBezTo>
                  <a:pt x="17154" y="4967"/>
                  <a:pt x="17198" y="4968"/>
                  <a:pt x="17219" y="4940"/>
                </a:cubicBezTo>
                <a:cubicBezTo>
                  <a:pt x="17235" y="4921"/>
                  <a:pt x="17247" y="4878"/>
                  <a:pt x="17280" y="4890"/>
                </a:cubicBezTo>
                <a:cubicBezTo>
                  <a:pt x="17259" y="4832"/>
                  <a:pt x="17512" y="4898"/>
                  <a:pt x="17540" y="4907"/>
                </a:cubicBezTo>
                <a:cubicBezTo>
                  <a:pt x="17569" y="4919"/>
                  <a:pt x="17661" y="4941"/>
                  <a:pt x="17666" y="4993"/>
                </a:cubicBezTo>
                <a:cubicBezTo>
                  <a:pt x="17669" y="5026"/>
                  <a:pt x="17608" y="5003"/>
                  <a:pt x="17601" y="5028"/>
                </a:cubicBezTo>
                <a:cubicBezTo>
                  <a:pt x="17593" y="5055"/>
                  <a:pt x="17596" y="5088"/>
                  <a:pt x="17633" y="5082"/>
                </a:cubicBezTo>
                <a:cubicBezTo>
                  <a:pt x="17631" y="5061"/>
                  <a:pt x="17637" y="5055"/>
                  <a:pt x="17618" y="5041"/>
                </a:cubicBezTo>
                <a:cubicBezTo>
                  <a:pt x="17645" y="5011"/>
                  <a:pt x="17690" y="5022"/>
                  <a:pt x="17713" y="4987"/>
                </a:cubicBezTo>
                <a:cubicBezTo>
                  <a:pt x="17679" y="5012"/>
                  <a:pt x="17646" y="4943"/>
                  <a:pt x="17609" y="4919"/>
                </a:cubicBezTo>
                <a:cubicBezTo>
                  <a:pt x="17649" y="4892"/>
                  <a:pt x="17701" y="4917"/>
                  <a:pt x="17745" y="4921"/>
                </a:cubicBezTo>
                <a:cubicBezTo>
                  <a:pt x="17794" y="4924"/>
                  <a:pt x="17793" y="4884"/>
                  <a:pt x="17828" y="4884"/>
                </a:cubicBezTo>
                <a:cubicBezTo>
                  <a:pt x="17848" y="4884"/>
                  <a:pt x="17930" y="4901"/>
                  <a:pt x="17944" y="4895"/>
                </a:cubicBezTo>
                <a:cubicBezTo>
                  <a:pt x="17990" y="4877"/>
                  <a:pt x="18036" y="4858"/>
                  <a:pt x="18084" y="4844"/>
                </a:cubicBezTo>
                <a:cubicBezTo>
                  <a:pt x="18135" y="4828"/>
                  <a:pt x="18267" y="4889"/>
                  <a:pt x="18227" y="4775"/>
                </a:cubicBezTo>
                <a:cubicBezTo>
                  <a:pt x="18211" y="4731"/>
                  <a:pt x="18145" y="4712"/>
                  <a:pt x="18136" y="4667"/>
                </a:cubicBezTo>
                <a:cubicBezTo>
                  <a:pt x="18121" y="4588"/>
                  <a:pt x="18584" y="4470"/>
                  <a:pt x="18656" y="4473"/>
                </a:cubicBezTo>
                <a:cubicBezTo>
                  <a:pt x="18748" y="4476"/>
                  <a:pt x="18837" y="4482"/>
                  <a:pt x="18924" y="4513"/>
                </a:cubicBezTo>
                <a:cubicBezTo>
                  <a:pt x="18958" y="4525"/>
                  <a:pt x="18956" y="4560"/>
                  <a:pt x="18946" y="4589"/>
                </a:cubicBezTo>
                <a:cubicBezTo>
                  <a:pt x="18932" y="4631"/>
                  <a:pt x="18865" y="4650"/>
                  <a:pt x="18919" y="4661"/>
                </a:cubicBezTo>
                <a:cubicBezTo>
                  <a:pt x="18897" y="4682"/>
                  <a:pt x="18864" y="4679"/>
                  <a:pt x="18844" y="4703"/>
                </a:cubicBezTo>
                <a:cubicBezTo>
                  <a:pt x="18915" y="4704"/>
                  <a:pt x="18971" y="4644"/>
                  <a:pt x="19032" y="4619"/>
                </a:cubicBezTo>
                <a:cubicBezTo>
                  <a:pt x="19087" y="4597"/>
                  <a:pt x="19121" y="4634"/>
                  <a:pt x="19174" y="4622"/>
                </a:cubicBezTo>
                <a:cubicBezTo>
                  <a:pt x="19223" y="4610"/>
                  <a:pt x="19278" y="4636"/>
                  <a:pt x="19318" y="4619"/>
                </a:cubicBezTo>
                <a:cubicBezTo>
                  <a:pt x="19356" y="4603"/>
                  <a:pt x="19393" y="4578"/>
                  <a:pt x="19432" y="4569"/>
                </a:cubicBezTo>
                <a:cubicBezTo>
                  <a:pt x="19409" y="4561"/>
                  <a:pt x="19388" y="4575"/>
                  <a:pt x="19364" y="4566"/>
                </a:cubicBezTo>
                <a:cubicBezTo>
                  <a:pt x="19383" y="4565"/>
                  <a:pt x="19402" y="4562"/>
                  <a:pt x="19420" y="4557"/>
                </a:cubicBezTo>
                <a:cubicBezTo>
                  <a:pt x="19395" y="4531"/>
                  <a:pt x="19364" y="4567"/>
                  <a:pt x="19334" y="4554"/>
                </a:cubicBezTo>
                <a:cubicBezTo>
                  <a:pt x="19365" y="4536"/>
                  <a:pt x="19401" y="4535"/>
                  <a:pt x="19432" y="4521"/>
                </a:cubicBezTo>
                <a:cubicBezTo>
                  <a:pt x="19412" y="4529"/>
                  <a:pt x="19391" y="4533"/>
                  <a:pt x="19370" y="4533"/>
                </a:cubicBezTo>
                <a:cubicBezTo>
                  <a:pt x="19447" y="4512"/>
                  <a:pt x="19244" y="4463"/>
                  <a:pt x="19213" y="4458"/>
                </a:cubicBezTo>
                <a:cubicBezTo>
                  <a:pt x="19179" y="4452"/>
                  <a:pt x="19178" y="4444"/>
                  <a:pt x="19185" y="4420"/>
                </a:cubicBezTo>
                <a:cubicBezTo>
                  <a:pt x="19194" y="4392"/>
                  <a:pt x="19116" y="4404"/>
                  <a:pt x="19192" y="4388"/>
                </a:cubicBezTo>
                <a:cubicBezTo>
                  <a:pt x="19075" y="4352"/>
                  <a:pt x="19072" y="4408"/>
                  <a:pt x="18992" y="4472"/>
                </a:cubicBezTo>
                <a:cubicBezTo>
                  <a:pt x="18923" y="4527"/>
                  <a:pt x="18822" y="4475"/>
                  <a:pt x="18746" y="4467"/>
                </a:cubicBezTo>
                <a:cubicBezTo>
                  <a:pt x="18712" y="4463"/>
                  <a:pt x="18589" y="4464"/>
                  <a:pt x="18661" y="4408"/>
                </a:cubicBezTo>
                <a:cubicBezTo>
                  <a:pt x="18698" y="4379"/>
                  <a:pt x="18736" y="4366"/>
                  <a:pt x="18781" y="4357"/>
                </a:cubicBezTo>
                <a:cubicBezTo>
                  <a:pt x="18831" y="4347"/>
                  <a:pt x="18861" y="4316"/>
                  <a:pt x="18907" y="4299"/>
                </a:cubicBezTo>
                <a:cubicBezTo>
                  <a:pt x="18856" y="4244"/>
                  <a:pt x="18951" y="4128"/>
                  <a:pt x="18877" y="4097"/>
                </a:cubicBezTo>
                <a:cubicBezTo>
                  <a:pt x="18907" y="4074"/>
                  <a:pt x="18907" y="4034"/>
                  <a:pt x="18928" y="4005"/>
                </a:cubicBezTo>
                <a:cubicBezTo>
                  <a:pt x="18893" y="4016"/>
                  <a:pt x="18870" y="3979"/>
                  <a:pt x="18835" y="3990"/>
                </a:cubicBezTo>
                <a:cubicBezTo>
                  <a:pt x="18856" y="3983"/>
                  <a:pt x="18876" y="3973"/>
                  <a:pt x="18895" y="3960"/>
                </a:cubicBezTo>
                <a:cubicBezTo>
                  <a:pt x="18863" y="3978"/>
                  <a:pt x="18826" y="3979"/>
                  <a:pt x="18794" y="3993"/>
                </a:cubicBezTo>
                <a:cubicBezTo>
                  <a:pt x="18801" y="3961"/>
                  <a:pt x="18740" y="3986"/>
                  <a:pt x="18782" y="3933"/>
                </a:cubicBezTo>
                <a:cubicBezTo>
                  <a:pt x="18795" y="3917"/>
                  <a:pt x="18839" y="3874"/>
                  <a:pt x="18856" y="3874"/>
                </a:cubicBezTo>
                <a:cubicBezTo>
                  <a:pt x="18827" y="3857"/>
                  <a:pt x="18794" y="3854"/>
                  <a:pt x="18761" y="3859"/>
                </a:cubicBezTo>
                <a:cubicBezTo>
                  <a:pt x="18819" y="3900"/>
                  <a:pt x="18747" y="3929"/>
                  <a:pt x="18708" y="3913"/>
                </a:cubicBezTo>
                <a:cubicBezTo>
                  <a:pt x="18675" y="3902"/>
                  <a:pt x="18628" y="3860"/>
                  <a:pt x="18678" y="3818"/>
                </a:cubicBezTo>
                <a:cubicBezTo>
                  <a:pt x="18654" y="3834"/>
                  <a:pt x="18636" y="3838"/>
                  <a:pt x="18616" y="3827"/>
                </a:cubicBezTo>
                <a:cubicBezTo>
                  <a:pt x="18640" y="3821"/>
                  <a:pt x="18661" y="3809"/>
                  <a:pt x="18678" y="3791"/>
                </a:cubicBezTo>
                <a:cubicBezTo>
                  <a:pt x="18667" y="3792"/>
                  <a:pt x="18567" y="3809"/>
                  <a:pt x="18646" y="3788"/>
                </a:cubicBezTo>
                <a:cubicBezTo>
                  <a:pt x="18570" y="3800"/>
                  <a:pt x="18700" y="3769"/>
                  <a:pt x="18711" y="3756"/>
                </a:cubicBezTo>
                <a:cubicBezTo>
                  <a:pt x="18656" y="3734"/>
                  <a:pt x="18637" y="3799"/>
                  <a:pt x="18589" y="3800"/>
                </a:cubicBezTo>
                <a:cubicBezTo>
                  <a:pt x="18553" y="3801"/>
                  <a:pt x="18545" y="3745"/>
                  <a:pt x="18507" y="3779"/>
                </a:cubicBezTo>
                <a:cubicBezTo>
                  <a:pt x="18442" y="3838"/>
                  <a:pt x="18282" y="3882"/>
                  <a:pt x="18194" y="3865"/>
                </a:cubicBezTo>
                <a:cubicBezTo>
                  <a:pt x="18201" y="3844"/>
                  <a:pt x="18241" y="3832"/>
                  <a:pt x="18241" y="3817"/>
                </a:cubicBezTo>
                <a:cubicBezTo>
                  <a:pt x="18220" y="3698"/>
                  <a:pt x="18526" y="3811"/>
                  <a:pt x="18541" y="3716"/>
                </a:cubicBezTo>
                <a:cubicBezTo>
                  <a:pt x="18549" y="3665"/>
                  <a:pt x="18373" y="3626"/>
                  <a:pt x="18395" y="3605"/>
                </a:cubicBezTo>
                <a:cubicBezTo>
                  <a:pt x="18425" y="3577"/>
                  <a:pt x="18480" y="3587"/>
                  <a:pt x="18515" y="3572"/>
                </a:cubicBezTo>
                <a:cubicBezTo>
                  <a:pt x="18455" y="3568"/>
                  <a:pt x="18342" y="3630"/>
                  <a:pt x="18295" y="3569"/>
                </a:cubicBezTo>
                <a:cubicBezTo>
                  <a:pt x="18331" y="3564"/>
                  <a:pt x="18391" y="3577"/>
                  <a:pt x="18399" y="3527"/>
                </a:cubicBezTo>
                <a:cubicBezTo>
                  <a:pt x="18368" y="3507"/>
                  <a:pt x="18342" y="3536"/>
                  <a:pt x="18310" y="3519"/>
                </a:cubicBezTo>
                <a:cubicBezTo>
                  <a:pt x="18340" y="3505"/>
                  <a:pt x="18368" y="3498"/>
                  <a:pt x="18399" y="3488"/>
                </a:cubicBezTo>
                <a:cubicBezTo>
                  <a:pt x="18338" y="3489"/>
                  <a:pt x="18272" y="3552"/>
                  <a:pt x="18212" y="3533"/>
                </a:cubicBezTo>
                <a:cubicBezTo>
                  <a:pt x="18226" y="3508"/>
                  <a:pt x="18332" y="3386"/>
                  <a:pt x="18242" y="3394"/>
                </a:cubicBezTo>
                <a:cubicBezTo>
                  <a:pt x="18214" y="3397"/>
                  <a:pt x="18130" y="3421"/>
                  <a:pt x="18150" y="3364"/>
                </a:cubicBezTo>
                <a:cubicBezTo>
                  <a:pt x="18108" y="3383"/>
                  <a:pt x="18131" y="3338"/>
                  <a:pt x="18102" y="3341"/>
                </a:cubicBezTo>
                <a:cubicBezTo>
                  <a:pt x="18078" y="3343"/>
                  <a:pt x="18069" y="3335"/>
                  <a:pt x="18070" y="3310"/>
                </a:cubicBezTo>
                <a:cubicBezTo>
                  <a:pt x="18093" y="3306"/>
                  <a:pt x="18114" y="3299"/>
                  <a:pt x="18135" y="3287"/>
                </a:cubicBezTo>
                <a:cubicBezTo>
                  <a:pt x="18101" y="3257"/>
                  <a:pt x="18046" y="3319"/>
                  <a:pt x="18024" y="3338"/>
                </a:cubicBezTo>
                <a:cubicBezTo>
                  <a:pt x="17992" y="3368"/>
                  <a:pt x="18026" y="3292"/>
                  <a:pt x="17921" y="3355"/>
                </a:cubicBezTo>
                <a:cubicBezTo>
                  <a:pt x="17942" y="3356"/>
                  <a:pt x="18044" y="3368"/>
                  <a:pt x="18048" y="3393"/>
                </a:cubicBezTo>
                <a:cubicBezTo>
                  <a:pt x="18057" y="3437"/>
                  <a:pt x="18027" y="3490"/>
                  <a:pt x="17984" y="3501"/>
                </a:cubicBezTo>
                <a:cubicBezTo>
                  <a:pt x="17948" y="3510"/>
                  <a:pt x="17744" y="3544"/>
                  <a:pt x="17746" y="3476"/>
                </a:cubicBezTo>
                <a:cubicBezTo>
                  <a:pt x="17653" y="3545"/>
                  <a:pt x="17468" y="3373"/>
                  <a:pt x="17369" y="3453"/>
                </a:cubicBezTo>
                <a:cubicBezTo>
                  <a:pt x="17389" y="3473"/>
                  <a:pt x="17403" y="3462"/>
                  <a:pt x="17428" y="3466"/>
                </a:cubicBezTo>
                <a:cubicBezTo>
                  <a:pt x="17455" y="3471"/>
                  <a:pt x="17460" y="3496"/>
                  <a:pt x="17479" y="3513"/>
                </a:cubicBezTo>
                <a:cubicBezTo>
                  <a:pt x="17509" y="3541"/>
                  <a:pt x="17447" y="3554"/>
                  <a:pt x="17429" y="3540"/>
                </a:cubicBezTo>
                <a:cubicBezTo>
                  <a:pt x="17338" y="3470"/>
                  <a:pt x="17243" y="3416"/>
                  <a:pt x="17128" y="3390"/>
                </a:cubicBezTo>
                <a:cubicBezTo>
                  <a:pt x="17166" y="3417"/>
                  <a:pt x="17214" y="3420"/>
                  <a:pt x="17251" y="3448"/>
                </a:cubicBezTo>
                <a:cubicBezTo>
                  <a:pt x="17273" y="3465"/>
                  <a:pt x="17293" y="3486"/>
                  <a:pt x="17321" y="3491"/>
                </a:cubicBezTo>
                <a:cubicBezTo>
                  <a:pt x="17172" y="3570"/>
                  <a:pt x="17182" y="3520"/>
                  <a:pt x="17132" y="3504"/>
                </a:cubicBezTo>
                <a:cubicBezTo>
                  <a:pt x="16993" y="3460"/>
                  <a:pt x="17026" y="3470"/>
                  <a:pt x="16870" y="3480"/>
                </a:cubicBezTo>
                <a:cubicBezTo>
                  <a:pt x="16816" y="3484"/>
                  <a:pt x="16714" y="3500"/>
                  <a:pt x="16669" y="3459"/>
                </a:cubicBezTo>
                <a:cubicBezTo>
                  <a:pt x="16642" y="3432"/>
                  <a:pt x="16615" y="3453"/>
                  <a:pt x="16568" y="3448"/>
                </a:cubicBezTo>
                <a:cubicBezTo>
                  <a:pt x="16527" y="3442"/>
                  <a:pt x="16482" y="3432"/>
                  <a:pt x="16443" y="3453"/>
                </a:cubicBezTo>
                <a:cubicBezTo>
                  <a:pt x="16475" y="3446"/>
                  <a:pt x="16510" y="3453"/>
                  <a:pt x="16538" y="3471"/>
                </a:cubicBezTo>
                <a:cubicBezTo>
                  <a:pt x="16480" y="3479"/>
                  <a:pt x="16351" y="3483"/>
                  <a:pt x="16322" y="3414"/>
                </a:cubicBezTo>
                <a:cubicBezTo>
                  <a:pt x="16305" y="3373"/>
                  <a:pt x="16395" y="3341"/>
                  <a:pt x="16419" y="3328"/>
                </a:cubicBezTo>
                <a:cubicBezTo>
                  <a:pt x="16378" y="3342"/>
                  <a:pt x="16309" y="3389"/>
                  <a:pt x="16264" y="3364"/>
                </a:cubicBezTo>
                <a:cubicBezTo>
                  <a:pt x="16323" y="3357"/>
                  <a:pt x="16245" y="3329"/>
                  <a:pt x="16202" y="3355"/>
                </a:cubicBezTo>
                <a:cubicBezTo>
                  <a:pt x="16212" y="3363"/>
                  <a:pt x="16222" y="3371"/>
                  <a:pt x="16232" y="3379"/>
                </a:cubicBezTo>
                <a:cubicBezTo>
                  <a:pt x="16171" y="3397"/>
                  <a:pt x="16109" y="3367"/>
                  <a:pt x="16048" y="3381"/>
                </a:cubicBezTo>
                <a:cubicBezTo>
                  <a:pt x="16120" y="3396"/>
                  <a:pt x="15979" y="3379"/>
                  <a:pt x="15953" y="3370"/>
                </a:cubicBezTo>
                <a:cubicBezTo>
                  <a:pt x="15973" y="3373"/>
                  <a:pt x="15994" y="3373"/>
                  <a:pt x="16015" y="3370"/>
                </a:cubicBezTo>
                <a:cubicBezTo>
                  <a:pt x="15984" y="3351"/>
                  <a:pt x="15854" y="3351"/>
                  <a:pt x="15859" y="3298"/>
                </a:cubicBezTo>
                <a:cubicBezTo>
                  <a:pt x="15862" y="3270"/>
                  <a:pt x="15824" y="3249"/>
                  <a:pt x="15831" y="3221"/>
                </a:cubicBezTo>
                <a:cubicBezTo>
                  <a:pt x="15836" y="3201"/>
                  <a:pt x="15880" y="3187"/>
                  <a:pt x="15896" y="3180"/>
                </a:cubicBezTo>
                <a:cubicBezTo>
                  <a:pt x="15888" y="3169"/>
                  <a:pt x="15879" y="3159"/>
                  <a:pt x="15870" y="3150"/>
                </a:cubicBezTo>
                <a:cubicBezTo>
                  <a:pt x="15950" y="3136"/>
                  <a:pt x="16046" y="3170"/>
                  <a:pt x="16122" y="3191"/>
                </a:cubicBezTo>
                <a:cubicBezTo>
                  <a:pt x="16215" y="3218"/>
                  <a:pt x="16308" y="3171"/>
                  <a:pt x="16401" y="3174"/>
                </a:cubicBezTo>
                <a:cubicBezTo>
                  <a:pt x="16373" y="3172"/>
                  <a:pt x="16246" y="3148"/>
                  <a:pt x="16297" y="3099"/>
                </a:cubicBezTo>
                <a:cubicBezTo>
                  <a:pt x="16279" y="3097"/>
                  <a:pt x="15833" y="3114"/>
                  <a:pt x="15866" y="3043"/>
                </a:cubicBezTo>
                <a:cubicBezTo>
                  <a:pt x="15913" y="2995"/>
                  <a:pt x="15949" y="2974"/>
                  <a:pt x="15982" y="2921"/>
                </a:cubicBezTo>
                <a:cubicBezTo>
                  <a:pt x="16016" y="2867"/>
                  <a:pt x="16085" y="2867"/>
                  <a:pt x="16134" y="2832"/>
                </a:cubicBezTo>
                <a:cubicBezTo>
                  <a:pt x="16054" y="2832"/>
                  <a:pt x="16163" y="2765"/>
                  <a:pt x="16188" y="2754"/>
                </a:cubicBezTo>
                <a:cubicBezTo>
                  <a:pt x="16234" y="2731"/>
                  <a:pt x="16274" y="2697"/>
                  <a:pt x="16319" y="2672"/>
                </a:cubicBezTo>
                <a:cubicBezTo>
                  <a:pt x="16359" y="2648"/>
                  <a:pt x="16387" y="2681"/>
                  <a:pt x="16417" y="2635"/>
                </a:cubicBezTo>
                <a:cubicBezTo>
                  <a:pt x="16449" y="2585"/>
                  <a:pt x="16501" y="2558"/>
                  <a:pt x="16556" y="2538"/>
                </a:cubicBezTo>
                <a:cubicBezTo>
                  <a:pt x="16714" y="2480"/>
                  <a:pt x="16870" y="2406"/>
                  <a:pt x="17039" y="2383"/>
                </a:cubicBezTo>
                <a:cubicBezTo>
                  <a:pt x="17207" y="2360"/>
                  <a:pt x="17367" y="2360"/>
                  <a:pt x="17535" y="2360"/>
                </a:cubicBezTo>
                <a:cubicBezTo>
                  <a:pt x="17575" y="2360"/>
                  <a:pt x="17646" y="2389"/>
                  <a:pt x="17568" y="2410"/>
                </a:cubicBezTo>
                <a:cubicBezTo>
                  <a:pt x="17319" y="2477"/>
                  <a:pt x="17337" y="2468"/>
                  <a:pt x="17108" y="2584"/>
                </a:cubicBezTo>
                <a:cubicBezTo>
                  <a:pt x="17059" y="2609"/>
                  <a:pt x="16990" y="2625"/>
                  <a:pt x="16951" y="2667"/>
                </a:cubicBezTo>
                <a:cubicBezTo>
                  <a:pt x="16913" y="2707"/>
                  <a:pt x="16993" y="2727"/>
                  <a:pt x="16958" y="2762"/>
                </a:cubicBezTo>
                <a:cubicBezTo>
                  <a:pt x="16926" y="2794"/>
                  <a:pt x="16879" y="2799"/>
                  <a:pt x="16848" y="2834"/>
                </a:cubicBezTo>
                <a:cubicBezTo>
                  <a:pt x="16730" y="2965"/>
                  <a:pt x="16995" y="3039"/>
                  <a:pt x="16975" y="3077"/>
                </a:cubicBezTo>
                <a:cubicBezTo>
                  <a:pt x="16967" y="3092"/>
                  <a:pt x="16891" y="3096"/>
                  <a:pt x="16875" y="3101"/>
                </a:cubicBezTo>
                <a:cubicBezTo>
                  <a:pt x="16824" y="3117"/>
                  <a:pt x="16787" y="3111"/>
                  <a:pt x="16736" y="3114"/>
                </a:cubicBezTo>
                <a:cubicBezTo>
                  <a:pt x="16685" y="3116"/>
                  <a:pt x="16641" y="3146"/>
                  <a:pt x="16591" y="3155"/>
                </a:cubicBezTo>
                <a:cubicBezTo>
                  <a:pt x="16550" y="3162"/>
                  <a:pt x="16505" y="3160"/>
                  <a:pt x="16469" y="3182"/>
                </a:cubicBezTo>
                <a:cubicBezTo>
                  <a:pt x="16557" y="3188"/>
                  <a:pt x="16841" y="3062"/>
                  <a:pt x="16912" y="3144"/>
                </a:cubicBezTo>
                <a:cubicBezTo>
                  <a:pt x="16892" y="3146"/>
                  <a:pt x="16872" y="3148"/>
                  <a:pt x="16852" y="3150"/>
                </a:cubicBezTo>
                <a:cubicBezTo>
                  <a:pt x="16879" y="3164"/>
                  <a:pt x="16868" y="3186"/>
                  <a:pt x="16849" y="3200"/>
                </a:cubicBezTo>
                <a:cubicBezTo>
                  <a:pt x="16891" y="3204"/>
                  <a:pt x="16964" y="3132"/>
                  <a:pt x="16988" y="3102"/>
                </a:cubicBezTo>
                <a:cubicBezTo>
                  <a:pt x="17027" y="3053"/>
                  <a:pt x="17088" y="3049"/>
                  <a:pt x="17093" y="2978"/>
                </a:cubicBezTo>
                <a:cubicBezTo>
                  <a:pt x="17049" y="3001"/>
                  <a:pt x="16968" y="2991"/>
                  <a:pt x="16941" y="2945"/>
                </a:cubicBezTo>
                <a:cubicBezTo>
                  <a:pt x="16968" y="2954"/>
                  <a:pt x="17011" y="2937"/>
                  <a:pt x="16909" y="2880"/>
                </a:cubicBezTo>
                <a:cubicBezTo>
                  <a:pt x="17102" y="2869"/>
                  <a:pt x="17024" y="2798"/>
                  <a:pt x="17143" y="2810"/>
                </a:cubicBezTo>
                <a:cubicBezTo>
                  <a:pt x="17195" y="2816"/>
                  <a:pt x="17286" y="2833"/>
                  <a:pt x="17291" y="2900"/>
                </a:cubicBezTo>
                <a:cubicBezTo>
                  <a:pt x="17351" y="2833"/>
                  <a:pt x="17145" y="2803"/>
                  <a:pt x="17330" y="2779"/>
                </a:cubicBezTo>
                <a:cubicBezTo>
                  <a:pt x="17311" y="2778"/>
                  <a:pt x="17216" y="2775"/>
                  <a:pt x="17298" y="2752"/>
                </a:cubicBezTo>
                <a:cubicBezTo>
                  <a:pt x="17251" y="2760"/>
                  <a:pt x="17195" y="2790"/>
                  <a:pt x="17153" y="2752"/>
                </a:cubicBezTo>
                <a:cubicBezTo>
                  <a:pt x="17131" y="2731"/>
                  <a:pt x="17144" y="2715"/>
                  <a:pt x="17173" y="2716"/>
                </a:cubicBezTo>
                <a:cubicBezTo>
                  <a:pt x="17092" y="2691"/>
                  <a:pt x="17263" y="2603"/>
                  <a:pt x="17306" y="2604"/>
                </a:cubicBezTo>
                <a:cubicBezTo>
                  <a:pt x="17390" y="2606"/>
                  <a:pt x="17463" y="2666"/>
                  <a:pt x="17550" y="2660"/>
                </a:cubicBezTo>
                <a:cubicBezTo>
                  <a:pt x="17473" y="2655"/>
                  <a:pt x="17373" y="2607"/>
                  <a:pt x="17301" y="2580"/>
                </a:cubicBezTo>
                <a:cubicBezTo>
                  <a:pt x="17327" y="2550"/>
                  <a:pt x="17417" y="2555"/>
                  <a:pt x="17452" y="2567"/>
                </a:cubicBezTo>
                <a:cubicBezTo>
                  <a:pt x="17519" y="2590"/>
                  <a:pt x="17604" y="2580"/>
                  <a:pt x="17675" y="2589"/>
                </a:cubicBezTo>
                <a:cubicBezTo>
                  <a:pt x="17600" y="2543"/>
                  <a:pt x="17501" y="2582"/>
                  <a:pt x="17431" y="2523"/>
                </a:cubicBezTo>
                <a:cubicBezTo>
                  <a:pt x="17454" y="2502"/>
                  <a:pt x="17511" y="2475"/>
                  <a:pt x="17540" y="2498"/>
                </a:cubicBezTo>
                <a:cubicBezTo>
                  <a:pt x="17574" y="2527"/>
                  <a:pt x="17573" y="2488"/>
                  <a:pt x="17595" y="2479"/>
                </a:cubicBezTo>
                <a:cubicBezTo>
                  <a:pt x="17650" y="2455"/>
                  <a:pt x="17743" y="2442"/>
                  <a:pt x="17787" y="2494"/>
                </a:cubicBezTo>
                <a:cubicBezTo>
                  <a:pt x="17802" y="2471"/>
                  <a:pt x="17791" y="2452"/>
                  <a:pt x="17766" y="2446"/>
                </a:cubicBezTo>
                <a:cubicBezTo>
                  <a:pt x="17844" y="2432"/>
                  <a:pt x="17919" y="2410"/>
                  <a:pt x="17997" y="2398"/>
                </a:cubicBezTo>
                <a:cubicBezTo>
                  <a:pt x="18067" y="2386"/>
                  <a:pt x="18136" y="2394"/>
                  <a:pt x="18207" y="2387"/>
                </a:cubicBezTo>
                <a:cubicBezTo>
                  <a:pt x="18334" y="2374"/>
                  <a:pt x="18391" y="2415"/>
                  <a:pt x="18301" y="2523"/>
                </a:cubicBezTo>
                <a:cubicBezTo>
                  <a:pt x="18334" y="2535"/>
                  <a:pt x="18372" y="2535"/>
                  <a:pt x="18393" y="2568"/>
                </a:cubicBezTo>
                <a:cubicBezTo>
                  <a:pt x="18359" y="2596"/>
                  <a:pt x="18302" y="2631"/>
                  <a:pt x="18360" y="2672"/>
                </a:cubicBezTo>
                <a:cubicBezTo>
                  <a:pt x="18237" y="2701"/>
                  <a:pt x="18130" y="2772"/>
                  <a:pt x="18010" y="2811"/>
                </a:cubicBezTo>
                <a:cubicBezTo>
                  <a:pt x="18080" y="2804"/>
                  <a:pt x="18181" y="2718"/>
                  <a:pt x="18233" y="2755"/>
                </a:cubicBezTo>
                <a:cubicBezTo>
                  <a:pt x="18217" y="2771"/>
                  <a:pt x="18034" y="2835"/>
                  <a:pt x="18126" y="2859"/>
                </a:cubicBezTo>
                <a:cubicBezTo>
                  <a:pt x="18085" y="2867"/>
                  <a:pt x="18043" y="2850"/>
                  <a:pt x="18004" y="2871"/>
                </a:cubicBezTo>
                <a:cubicBezTo>
                  <a:pt x="18015" y="2878"/>
                  <a:pt x="18026" y="2886"/>
                  <a:pt x="18037" y="2894"/>
                </a:cubicBezTo>
                <a:cubicBezTo>
                  <a:pt x="18026" y="2902"/>
                  <a:pt x="18016" y="2909"/>
                  <a:pt x="18004" y="2915"/>
                </a:cubicBezTo>
                <a:cubicBezTo>
                  <a:pt x="18074" y="2904"/>
                  <a:pt x="18143" y="2886"/>
                  <a:pt x="18193" y="2835"/>
                </a:cubicBezTo>
                <a:cubicBezTo>
                  <a:pt x="18266" y="2761"/>
                  <a:pt x="18262" y="2852"/>
                  <a:pt x="18319" y="2838"/>
                </a:cubicBezTo>
                <a:cubicBezTo>
                  <a:pt x="18219" y="2810"/>
                  <a:pt x="18377" y="2751"/>
                  <a:pt x="18408" y="2740"/>
                </a:cubicBezTo>
                <a:cubicBezTo>
                  <a:pt x="18387" y="2765"/>
                  <a:pt x="18379" y="2797"/>
                  <a:pt x="18345" y="2823"/>
                </a:cubicBezTo>
                <a:cubicBezTo>
                  <a:pt x="18396" y="2793"/>
                  <a:pt x="18479" y="2747"/>
                  <a:pt x="18530" y="2802"/>
                </a:cubicBezTo>
                <a:cubicBezTo>
                  <a:pt x="18498" y="2845"/>
                  <a:pt x="18446" y="2862"/>
                  <a:pt x="18408" y="2897"/>
                </a:cubicBezTo>
                <a:cubicBezTo>
                  <a:pt x="18440" y="2886"/>
                  <a:pt x="18471" y="2905"/>
                  <a:pt x="18503" y="2897"/>
                </a:cubicBezTo>
                <a:cubicBezTo>
                  <a:pt x="18492" y="2892"/>
                  <a:pt x="18481" y="2886"/>
                  <a:pt x="18470" y="2880"/>
                </a:cubicBezTo>
                <a:cubicBezTo>
                  <a:pt x="18596" y="2770"/>
                  <a:pt x="18545" y="2951"/>
                  <a:pt x="18625" y="2945"/>
                </a:cubicBezTo>
                <a:cubicBezTo>
                  <a:pt x="18596" y="2939"/>
                  <a:pt x="18586" y="2919"/>
                  <a:pt x="18604" y="2894"/>
                </a:cubicBezTo>
                <a:cubicBezTo>
                  <a:pt x="18637" y="2900"/>
                  <a:pt x="18644" y="2944"/>
                  <a:pt x="18681" y="2936"/>
                </a:cubicBezTo>
                <a:cubicBezTo>
                  <a:pt x="18663" y="2928"/>
                  <a:pt x="18558" y="2837"/>
                  <a:pt x="18562" y="2819"/>
                </a:cubicBezTo>
                <a:cubicBezTo>
                  <a:pt x="18571" y="2782"/>
                  <a:pt x="18642" y="2781"/>
                  <a:pt x="18622" y="2835"/>
                </a:cubicBezTo>
                <a:cubicBezTo>
                  <a:pt x="18644" y="2771"/>
                  <a:pt x="18758" y="2792"/>
                  <a:pt x="18797" y="2826"/>
                </a:cubicBezTo>
                <a:cubicBezTo>
                  <a:pt x="18784" y="2835"/>
                  <a:pt x="18776" y="2845"/>
                  <a:pt x="18770" y="2856"/>
                </a:cubicBezTo>
                <a:cubicBezTo>
                  <a:pt x="18803" y="2818"/>
                  <a:pt x="18868" y="2825"/>
                  <a:pt x="18909" y="2838"/>
                </a:cubicBezTo>
                <a:cubicBezTo>
                  <a:pt x="18864" y="2802"/>
                  <a:pt x="18708" y="2805"/>
                  <a:pt x="18669" y="2766"/>
                </a:cubicBezTo>
                <a:cubicBezTo>
                  <a:pt x="18646" y="2742"/>
                  <a:pt x="18749" y="2709"/>
                  <a:pt x="18765" y="2704"/>
                </a:cubicBezTo>
                <a:cubicBezTo>
                  <a:pt x="18836" y="2680"/>
                  <a:pt x="18913" y="2666"/>
                  <a:pt x="18988" y="2666"/>
                </a:cubicBezTo>
                <a:cubicBezTo>
                  <a:pt x="19030" y="2666"/>
                  <a:pt x="19247" y="2689"/>
                  <a:pt x="19213" y="2746"/>
                </a:cubicBezTo>
                <a:cubicBezTo>
                  <a:pt x="19271" y="2666"/>
                  <a:pt x="19465" y="2750"/>
                  <a:pt x="19378" y="2818"/>
                </a:cubicBezTo>
                <a:cubicBezTo>
                  <a:pt x="19290" y="2886"/>
                  <a:pt x="19250" y="2786"/>
                  <a:pt x="19005" y="2915"/>
                </a:cubicBezTo>
                <a:cubicBezTo>
                  <a:pt x="19100" y="2893"/>
                  <a:pt x="19188" y="2825"/>
                  <a:pt x="19290" y="2859"/>
                </a:cubicBezTo>
                <a:cubicBezTo>
                  <a:pt x="19253" y="2889"/>
                  <a:pt x="19201" y="2887"/>
                  <a:pt x="19162" y="2912"/>
                </a:cubicBezTo>
                <a:cubicBezTo>
                  <a:pt x="19122" y="2938"/>
                  <a:pt x="19085" y="2969"/>
                  <a:pt x="19034" y="2968"/>
                </a:cubicBezTo>
                <a:cubicBezTo>
                  <a:pt x="19138" y="2980"/>
                  <a:pt x="19436" y="2736"/>
                  <a:pt x="19524" y="2888"/>
                </a:cubicBezTo>
                <a:cubicBezTo>
                  <a:pt x="19469" y="2911"/>
                  <a:pt x="19444" y="2931"/>
                  <a:pt x="19382" y="2943"/>
                </a:cubicBezTo>
                <a:cubicBezTo>
                  <a:pt x="19311" y="2955"/>
                  <a:pt x="19239" y="2965"/>
                  <a:pt x="19168" y="2977"/>
                </a:cubicBezTo>
                <a:cubicBezTo>
                  <a:pt x="19200" y="2974"/>
                  <a:pt x="19233" y="2967"/>
                  <a:pt x="19263" y="2983"/>
                </a:cubicBezTo>
                <a:cubicBezTo>
                  <a:pt x="19190" y="2996"/>
                  <a:pt x="19175" y="3011"/>
                  <a:pt x="19132" y="3022"/>
                </a:cubicBezTo>
                <a:cubicBezTo>
                  <a:pt x="19187" y="3016"/>
                  <a:pt x="19262" y="2966"/>
                  <a:pt x="19316" y="2992"/>
                </a:cubicBezTo>
                <a:cubicBezTo>
                  <a:pt x="19276" y="3017"/>
                  <a:pt x="19226" y="3009"/>
                  <a:pt x="19186" y="3034"/>
                </a:cubicBezTo>
                <a:cubicBezTo>
                  <a:pt x="19220" y="3018"/>
                  <a:pt x="19261" y="3055"/>
                  <a:pt x="19228" y="3070"/>
                </a:cubicBezTo>
                <a:cubicBezTo>
                  <a:pt x="19201" y="3084"/>
                  <a:pt x="19173" y="3097"/>
                  <a:pt x="19147" y="3114"/>
                </a:cubicBezTo>
                <a:cubicBezTo>
                  <a:pt x="19181" y="3101"/>
                  <a:pt x="19234" y="3088"/>
                  <a:pt x="19257" y="3058"/>
                </a:cubicBezTo>
                <a:cubicBezTo>
                  <a:pt x="19273" y="3037"/>
                  <a:pt x="19280" y="3018"/>
                  <a:pt x="19303" y="3005"/>
                </a:cubicBezTo>
                <a:cubicBezTo>
                  <a:pt x="19337" y="2985"/>
                  <a:pt x="19408" y="2951"/>
                  <a:pt x="19447" y="2977"/>
                </a:cubicBezTo>
                <a:cubicBezTo>
                  <a:pt x="19424" y="2981"/>
                  <a:pt x="19411" y="2996"/>
                  <a:pt x="19411" y="3019"/>
                </a:cubicBezTo>
                <a:cubicBezTo>
                  <a:pt x="19439" y="2972"/>
                  <a:pt x="19515" y="2929"/>
                  <a:pt x="19565" y="2969"/>
                </a:cubicBezTo>
                <a:cubicBezTo>
                  <a:pt x="19488" y="2986"/>
                  <a:pt x="19422" y="3032"/>
                  <a:pt x="19346" y="3055"/>
                </a:cubicBezTo>
                <a:cubicBezTo>
                  <a:pt x="19367" y="3049"/>
                  <a:pt x="19389" y="3047"/>
                  <a:pt x="19411" y="3049"/>
                </a:cubicBezTo>
                <a:cubicBezTo>
                  <a:pt x="19380" y="3074"/>
                  <a:pt x="19348" y="3098"/>
                  <a:pt x="19316" y="3117"/>
                </a:cubicBezTo>
                <a:cubicBezTo>
                  <a:pt x="19374" y="3097"/>
                  <a:pt x="19475" y="2973"/>
                  <a:pt x="19542" y="3016"/>
                </a:cubicBezTo>
                <a:cubicBezTo>
                  <a:pt x="19524" y="3026"/>
                  <a:pt x="19451" y="3088"/>
                  <a:pt x="19524" y="3067"/>
                </a:cubicBezTo>
                <a:cubicBezTo>
                  <a:pt x="19474" y="3094"/>
                  <a:pt x="19428" y="3146"/>
                  <a:pt x="19370" y="3156"/>
                </a:cubicBezTo>
                <a:cubicBezTo>
                  <a:pt x="19454" y="3161"/>
                  <a:pt x="19501" y="3028"/>
                  <a:pt x="19589" y="3099"/>
                </a:cubicBezTo>
                <a:cubicBezTo>
                  <a:pt x="19539" y="3096"/>
                  <a:pt x="19508" y="3150"/>
                  <a:pt x="19462" y="3162"/>
                </a:cubicBezTo>
                <a:cubicBezTo>
                  <a:pt x="19583" y="3136"/>
                  <a:pt x="19665" y="3027"/>
                  <a:pt x="19784" y="3001"/>
                </a:cubicBezTo>
                <a:cubicBezTo>
                  <a:pt x="19827" y="2991"/>
                  <a:pt x="20038" y="2995"/>
                  <a:pt x="20010" y="3082"/>
                </a:cubicBezTo>
                <a:cubicBezTo>
                  <a:pt x="19993" y="3134"/>
                  <a:pt x="19895" y="3157"/>
                  <a:pt x="19848" y="3148"/>
                </a:cubicBezTo>
                <a:cubicBezTo>
                  <a:pt x="19763" y="3133"/>
                  <a:pt x="19658" y="3210"/>
                  <a:pt x="19575" y="3227"/>
                </a:cubicBezTo>
                <a:cubicBezTo>
                  <a:pt x="19607" y="3229"/>
                  <a:pt x="19639" y="3215"/>
                  <a:pt x="19670" y="3233"/>
                </a:cubicBezTo>
                <a:cubicBezTo>
                  <a:pt x="19626" y="3249"/>
                  <a:pt x="19591" y="3284"/>
                  <a:pt x="19542" y="3283"/>
                </a:cubicBezTo>
                <a:cubicBezTo>
                  <a:pt x="19600" y="3286"/>
                  <a:pt x="19660" y="3245"/>
                  <a:pt x="19719" y="3236"/>
                </a:cubicBezTo>
                <a:cubicBezTo>
                  <a:pt x="19746" y="3232"/>
                  <a:pt x="19775" y="3227"/>
                  <a:pt x="19803" y="3222"/>
                </a:cubicBezTo>
                <a:cubicBezTo>
                  <a:pt x="19757" y="3230"/>
                  <a:pt x="19706" y="3226"/>
                  <a:pt x="19696" y="3200"/>
                </a:cubicBezTo>
                <a:cubicBezTo>
                  <a:pt x="19745" y="3205"/>
                  <a:pt x="19774" y="3150"/>
                  <a:pt x="19824" y="3159"/>
                </a:cubicBezTo>
                <a:cubicBezTo>
                  <a:pt x="19845" y="3162"/>
                  <a:pt x="19866" y="3166"/>
                  <a:pt x="19886" y="3171"/>
                </a:cubicBezTo>
                <a:cubicBezTo>
                  <a:pt x="19884" y="3194"/>
                  <a:pt x="19849" y="3212"/>
                  <a:pt x="19809" y="3220"/>
                </a:cubicBezTo>
                <a:cubicBezTo>
                  <a:pt x="19838" y="3215"/>
                  <a:pt x="19867" y="3208"/>
                  <a:pt x="19895" y="3202"/>
                </a:cubicBezTo>
                <a:cubicBezTo>
                  <a:pt x="19906" y="3199"/>
                  <a:pt x="20120" y="3099"/>
                  <a:pt x="20085" y="3174"/>
                </a:cubicBezTo>
                <a:cubicBezTo>
                  <a:pt x="20061" y="3225"/>
                  <a:pt x="19960" y="3251"/>
                  <a:pt x="19911" y="3268"/>
                </a:cubicBezTo>
                <a:cubicBezTo>
                  <a:pt x="19865" y="3284"/>
                  <a:pt x="19844" y="3295"/>
                  <a:pt x="19793" y="3290"/>
                </a:cubicBezTo>
                <a:cubicBezTo>
                  <a:pt x="19737" y="3285"/>
                  <a:pt x="19695" y="3337"/>
                  <a:pt x="19643" y="3349"/>
                </a:cubicBezTo>
                <a:cubicBezTo>
                  <a:pt x="19669" y="3359"/>
                  <a:pt x="19690" y="3372"/>
                  <a:pt x="19643" y="3384"/>
                </a:cubicBezTo>
                <a:cubicBezTo>
                  <a:pt x="19718" y="3371"/>
                  <a:pt x="19762" y="3271"/>
                  <a:pt x="19845" y="3319"/>
                </a:cubicBezTo>
                <a:cubicBezTo>
                  <a:pt x="19780" y="3362"/>
                  <a:pt x="19726" y="3418"/>
                  <a:pt x="19661" y="3458"/>
                </a:cubicBezTo>
                <a:cubicBezTo>
                  <a:pt x="19771" y="3410"/>
                  <a:pt x="19846" y="3310"/>
                  <a:pt x="19961" y="3268"/>
                </a:cubicBezTo>
                <a:cubicBezTo>
                  <a:pt x="20021" y="3246"/>
                  <a:pt x="20152" y="3188"/>
                  <a:pt x="20213" y="3230"/>
                </a:cubicBezTo>
                <a:cubicBezTo>
                  <a:pt x="20159" y="3260"/>
                  <a:pt x="20022" y="3256"/>
                  <a:pt x="20002" y="3328"/>
                </a:cubicBezTo>
                <a:cubicBezTo>
                  <a:pt x="20054" y="3331"/>
                  <a:pt x="19995" y="3283"/>
                  <a:pt x="20094" y="3288"/>
                </a:cubicBezTo>
                <a:cubicBezTo>
                  <a:pt x="20152" y="3284"/>
                  <a:pt x="20199" y="3253"/>
                  <a:pt x="20254" y="3242"/>
                </a:cubicBezTo>
                <a:cubicBezTo>
                  <a:pt x="20308" y="3230"/>
                  <a:pt x="20428" y="3269"/>
                  <a:pt x="20476" y="3303"/>
                </a:cubicBezTo>
                <a:cubicBezTo>
                  <a:pt x="20512" y="3328"/>
                  <a:pt x="20445" y="3334"/>
                  <a:pt x="20430" y="3332"/>
                </a:cubicBezTo>
                <a:cubicBezTo>
                  <a:pt x="20394" y="3327"/>
                  <a:pt x="20348" y="3376"/>
                  <a:pt x="20306" y="3380"/>
                </a:cubicBezTo>
                <a:cubicBezTo>
                  <a:pt x="20193" y="3392"/>
                  <a:pt x="20068" y="3409"/>
                  <a:pt x="19972" y="3464"/>
                </a:cubicBezTo>
                <a:cubicBezTo>
                  <a:pt x="19997" y="3451"/>
                  <a:pt x="20016" y="3452"/>
                  <a:pt x="20035" y="3470"/>
                </a:cubicBezTo>
                <a:cubicBezTo>
                  <a:pt x="19975" y="3483"/>
                  <a:pt x="19915" y="3492"/>
                  <a:pt x="19859" y="3518"/>
                </a:cubicBezTo>
                <a:cubicBezTo>
                  <a:pt x="19906" y="3515"/>
                  <a:pt x="19951" y="3483"/>
                  <a:pt x="20006" y="3483"/>
                </a:cubicBezTo>
                <a:cubicBezTo>
                  <a:pt x="20043" y="3483"/>
                  <a:pt x="20057" y="3444"/>
                  <a:pt x="20089" y="3433"/>
                </a:cubicBezTo>
                <a:cubicBezTo>
                  <a:pt x="20150" y="3413"/>
                  <a:pt x="20262" y="3381"/>
                  <a:pt x="20317" y="3432"/>
                </a:cubicBezTo>
                <a:cubicBezTo>
                  <a:pt x="20202" y="3531"/>
                  <a:pt x="20012" y="3472"/>
                  <a:pt x="19913" y="3583"/>
                </a:cubicBezTo>
                <a:cubicBezTo>
                  <a:pt x="19950" y="3561"/>
                  <a:pt x="19988" y="3528"/>
                  <a:pt x="20034" y="3531"/>
                </a:cubicBezTo>
                <a:cubicBezTo>
                  <a:pt x="20065" y="3533"/>
                  <a:pt x="20090" y="3537"/>
                  <a:pt x="20120" y="3523"/>
                </a:cubicBezTo>
                <a:cubicBezTo>
                  <a:pt x="20184" y="3492"/>
                  <a:pt x="20251" y="3506"/>
                  <a:pt x="20314" y="3477"/>
                </a:cubicBezTo>
                <a:cubicBezTo>
                  <a:pt x="20375" y="3448"/>
                  <a:pt x="20444" y="3365"/>
                  <a:pt x="20520" y="3388"/>
                </a:cubicBezTo>
                <a:cubicBezTo>
                  <a:pt x="20564" y="3401"/>
                  <a:pt x="20604" y="3468"/>
                  <a:pt x="20606" y="3513"/>
                </a:cubicBezTo>
                <a:cubicBezTo>
                  <a:pt x="20610" y="3574"/>
                  <a:pt x="20399" y="3538"/>
                  <a:pt x="20361" y="3552"/>
                </a:cubicBezTo>
                <a:cubicBezTo>
                  <a:pt x="20283" y="3582"/>
                  <a:pt x="20202" y="3591"/>
                  <a:pt x="20119" y="3602"/>
                </a:cubicBezTo>
                <a:cubicBezTo>
                  <a:pt x="20047" y="3612"/>
                  <a:pt x="19961" y="3588"/>
                  <a:pt x="19892" y="3616"/>
                </a:cubicBezTo>
                <a:cubicBezTo>
                  <a:pt x="19968" y="3608"/>
                  <a:pt x="20044" y="3623"/>
                  <a:pt x="20119" y="3607"/>
                </a:cubicBezTo>
                <a:cubicBezTo>
                  <a:pt x="20177" y="3594"/>
                  <a:pt x="20224" y="3592"/>
                  <a:pt x="20281" y="3610"/>
                </a:cubicBezTo>
                <a:cubicBezTo>
                  <a:pt x="20369" y="3639"/>
                  <a:pt x="20520" y="3593"/>
                  <a:pt x="20582" y="3675"/>
                </a:cubicBezTo>
                <a:cubicBezTo>
                  <a:pt x="20637" y="3747"/>
                  <a:pt x="20487" y="3716"/>
                  <a:pt x="20469" y="3717"/>
                </a:cubicBezTo>
                <a:cubicBezTo>
                  <a:pt x="20411" y="3721"/>
                  <a:pt x="20369" y="3726"/>
                  <a:pt x="20314" y="3703"/>
                </a:cubicBezTo>
                <a:cubicBezTo>
                  <a:pt x="20238" y="3671"/>
                  <a:pt x="20112" y="3635"/>
                  <a:pt x="20035" y="3684"/>
                </a:cubicBezTo>
                <a:cubicBezTo>
                  <a:pt x="20093" y="3664"/>
                  <a:pt x="20210" y="3658"/>
                  <a:pt x="20255" y="3711"/>
                </a:cubicBezTo>
                <a:cubicBezTo>
                  <a:pt x="20201" y="3706"/>
                  <a:pt x="20147" y="3694"/>
                  <a:pt x="20094" y="3708"/>
                </a:cubicBezTo>
                <a:cubicBezTo>
                  <a:pt x="20111" y="3709"/>
                  <a:pt x="20128" y="3712"/>
                  <a:pt x="20145" y="3717"/>
                </a:cubicBezTo>
                <a:cubicBezTo>
                  <a:pt x="20094" y="3721"/>
                  <a:pt x="20056" y="3732"/>
                  <a:pt x="20017" y="3744"/>
                </a:cubicBezTo>
                <a:cubicBezTo>
                  <a:pt x="20051" y="3743"/>
                  <a:pt x="20053" y="3741"/>
                  <a:pt x="20029" y="3770"/>
                </a:cubicBezTo>
                <a:cubicBezTo>
                  <a:pt x="20096" y="3698"/>
                  <a:pt x="20240" y="3706"/>
                  <a:pt x="20311" y="3767"/>
                </a:cubicBezTo>
                <a:cubicBezTo>
                  <a:pt x="20250" y="3775"/>
                  <a:pt x="20182" y="3755"/>
                  <a:pt x="20124" y="3779"/>
                </a:cubicBezTo>
                <a:cubicBezTo>
                  <a:pt x="20159" y="3772"/>
                  <a:pt x="20194" y="3783"/>
                  <a:pt x="20216" y="3812"/>
                </a:cubicBezTo>
                <a:cubicBezTo>
                  <a:pt x="20185" y="3814"/>
                  <a:pt x="20157" y="3799"/>
                  <a:pt x="20127" y="3806"/>
                </a:cubicBezTo>
                <a:cubicBezTo>
                  <a:pt x="20158" y="3814"/>
                  <a:pt x="20190" y="3822"/>
                  <a:pt x="20219" y="3838"/>
                </a:cubicBezTo>
                <a:cubicBezTo>
                  <a:pt x="20192" y="3834"/>
                  <a:pt x="20165" y="3833"/>
                  <a:pt x="20138" y="3833"/>
                </a:cubicBezTo>
                <a:cubicBezTo>
                  <a:pt x="20169" y="3839"/>
                  <a:pt x="20200" y="3845"/>
                  <a:pt x="20231" y="3851"/>
                </a:cubicBezTo>
                <a:cubicBezTo>
                  <a:pt x="20205" y="3864"/>
                  <a:pt x="20135" y="3857"/>
                  <a:pt x="20109" y="3834"/>
                </a:cubicBezTo>
                <a:cubicBezTo>
                  <a:pt x="20092" y="3834"/>
                  <a:pt x="20076" y="3833"/>
                  <a:pt x="20059" y="3832"/>
                </a:cubicBezTo>
                <a:cubicBezTo>
                  <a:pt x="20008" y="3827"/>
                  <a:pt x="19956" y="3805"/>
                  <a:pt x="19904" y="3815"/>
                </a:cubicBezTo>
                <a:cubicBezTo>
                  <a:pt x="19946" y="3822"/>
                  <a:pt x="19947" y="3826"/>
                  <a:pt x="19907" y="3827"/>
                </a:cubicBezTo>
                <a:cubicBezTo>
                  <a:pt x="19941" y="3828"/>
                  <a:pt x="19990" y="3849"/>
                  <a:pt x="20029" y="3850"/>
                </a:cubicBezTo>
                <a:cubicBezTo>
                  <a:pt x="20072" y="3852"/>
                  <a:pt x="20118" y="3847"/>
                  <a:pt x="20156" y="3871"/>
                </a:cubicBezTo>
                <a:cubicBezTo>
                  <a:pt x="20096" y="3874"/>
                  <a:pt x="20020" y="3859"/>
                  <a:pt x="19966" y="3895"/>
                </a:cubicBezTo>
                <a:cubicBezTo>
                  <a:pt x="19981" y="3887"/>
                  <a:pt x="20075" y="3889"/>
                  <a:pt x="19999" y="3904"/>
                </a:cubicBezTo>
                <a:cubicBezTo>
                  <a:pt x="20055" y="3900"/>
                  <a:pt x="20104" y="3902"/>
                  <a:pt x="20156" y="3922"/>
                </a:cubicBezTo>
                <a:cubicBezTo>
                  <a:pt x="20147" y="3933"/>
                  <a:pt x="20138" y="3944"/>
                  <a:pt x="20127" y="3954"/>
                </a:cubicBezTo>
                <a:cubicBezTo>
                  <a:pt x="20165" y="3929"/>
                  <a:pt x="20199" y="3892"/>
                  <a:pt x="20249" y="3919"/>
                </a:cubicBezTo>
                <a:cubicBezTo>
                  <a:pt x="20224" y="3917"/>
                  <a:pt x="20210" y="3933"/>
                  <a:pt x="20210" y="3957"/>
                </a:cubicBezTo>
                <a:cubicBezTo>
                  <a:pt x="20232" y="3907"/>
                  <a:pt x="20254" y="3933"/>
                  <a:pt x="20290" y="3945"/>
                </a:cubicBezTo>
                <a:cubicBezTo>
                  <a:pt x="20332" y="3960"/>
                  <a:pt x="20378" y="3925"/>
                  <a:pt x="20424" y="3945"/>
                </a:cubicBezTo>
                <a:cubicBezTo>
                  <a:pt x="20332" y="3964"/>
                  <a:pt x="20234" y="3941"/>
                  <a:pt x="20148" y="3981"/>
                </a:cubicBezTo>
                <a:cubicBezTo>
                  <a:pt x="20171" y="3978"/>
                  <a:pt x="20250" y="3947"/>
                  <a:pt x="20180" y="3999"/>
                </a:cubicBezTo>
                <a:cubicBezTo>
                  <a:pt x="20216" y="3976"/>
                  <a:pt x="20269" y="3954"/>
                  <a:pt x="20305" y="3981"/>
                </a:cubicBezTo>
                <a:cubicBezTo>
                  <a:pt x="20259" y="3986"/>
                  <a:pt x="20227" y="4037"/>
                  <a:pt x="20180" y="4031"/>
                </a:cubicBezTo>
                <a:cubicBezTo>
                  <a:pt x="20215" y="4038"/>
                  <a:pt x="20240" y="4012"/>
                  <a:pt x="20267" y="3998"/>
                </a:cubicBezTo>
                <a:cubicBezTo>
                  <a:pt x="20300" y="3979"/>
                  <a:pt x="20334" y="3996"/>
                  <a:pt x="20368" y="4002"/>
                </a:cubicBezTo>
                <a:cubicBezTo>
                  <a:pt x="20346" y="4018"/>
                  <a:pt x="20325" y="4036"/>
                  <a:pt x="20305" y="4055"/>
                </a:cubicBezTo>
                <a:cubicBezTo>
                  <a:pt x="20324" y="4045"/>
                  <a:pt x="20384" y="4008"/>
                  <a:pt x="20356" y="4067"/>
                </a:cubicBezTo>
                <a:cubicBezTo>
                  <a:pt x="20376" y="4033"/>
                  <a:pt x="20414" y="4020"/>
                  <a:pt x="20445" y="4043"/>
                </a:cubicBezTo>
                <a:cubicBezTo>
                  <a:pt x="20391" y="4048"/>
                  <a:pt x="20417" y="4062"/>
                  <a:pt x="20441" y="4073"/>
                </a:cubicBezTo>
                <a:cubicBezTo>
                  <a:pt x="20399" y="4091"/>
                  <a:pt x="20368" y="4119"/>
                  <a:pt x="20320" y="4118"/>
                </a:cubicBezTo>
                <a:cubicBezTo>
                  <a:pt x="20373" y="4133"/>
                  <a:pt x="20519" y="4073"/>
                  <a:pt x="20549" y="4026"/>
                </a:cubicBezTo>
                <a:cubicBezTo>
                  <a:pt x="20545" y="4079"/>
                  <a:pt x="20446" y="4122"/>
                  <a:pt x="20430" y="4183"/>
                </a:cubicBezTo>
                <a:cubicBezTo>
                  <a:pt x="20460" y="4153"/>
                  <a:pt x="20557" y="4035"/>
                  <a:pt x="20602" y="4103"/>
                </a:cubicBezTo>
                <a:cubicBezTo>
                  <a:pt x="20571" y="4119"/>
                  <a:pt x="20546" y="4158"/>
                  <a:pt x="20581" y="4186"/>
                </a:cubicBezTo>
                <a:cubicBezTo>
                  <a:pt x="20579" y="4115"/>
                  <a:pt x="20734" y="4013"/>
                  <a:pt x="20768" y="4088"/>
                </a:cubicBezTo>
                <a:cubicBezTo>
                  <a:pt x="20719" y="4090"/>
                  <a:pt x="20644" y="4138"/>
                  <a:pt x="20623" y="4183"/>
                </a:cubicBezTo>
                <a:cubicBezTo>
                  <a:pt x="20649" y="4157"/>
                  <a:pt x="20718" y="4107"/>
                  <a:pt x="20718" y="4168"/>
                </a:cubicBezTo>
                <a:cubicBezTo>
                  <a:pt x="20737" y="4141"/>
                  <a:pt x="20816" y="4097"/>
                  <a:pt x="20812" y="4162"/>
                </a:cubicBezTo>
                <a:cubicBezTo>
                  <a:pt x="20791" y="4163"/>
                  <a:pt x="20770" y="4168"/>
                  <a:pt x="20750" y="4177"/>
                </a:cubicBezTo>
                <a:cubicBezTo>
                  <a:pt x="20782" y="4172"/>
                  <a:pt x="20813" y="4164"/>
                  <a:pt x="20845" y="4162"/>
                </a:cubicBezTo>
                <a:cubicBezTo>
                  <a:pt x="20832" y="4193"/>
                  <a:pt x="20837" y="4195"/>
                  <a:pt x="20869" y="4195"/>
                </a:cubicBezTo>
                <a:cubicBezTo>
                  <a:pt x="20855" y="4229"/>
                  <a:pt x="20817" y="4235"/>
                  <a:pt x="20786" y="4242"/>
                </a:cubicBezTo>
                <a:cubicBezTo>
                  <a:pt x="20850" y="4234"/>
                  <a:pt x="20879" y="4287"/>
                  <a:pt x="20803" y="4292"/>
                </a:cubicBezTo>
                <a:cubicBezTo>
                  <a:pt x="20757" y="4295"/>
                  <a:pt x="20711" y="4271"/>
                  <a:pt x="20664" y="4278"/>
                </a:cubicBezTo>
                <a:cubicBezTo>
                  <a:pt x="20696" y="4280"/>
                  <a:pt x="20721" y="4279"/>
                  <a:pt x="20750" y="4293"/>
                </a:cubicBezTo>
                <a:cubicBezTo>
                  <a:pt x="20705" y="4303"/>
                  <a:pt x="20667" y="4298"/>
                  <a:pt x="20629" y="4322"/>
                </a:cubicBezTo>
                <a:cubicBezTo>
                  <a:pt x="20681" y="4306"/>
                  <a:pt x="20762" y="4287"/>
                  <a:pt x="20816" y="4301"/>
                </a:cubicBezTo>
                <a:cubicBezTo>
                  <a:pt x="20746" y="4319"/>
                  <a:pt x="20644" y="4304"/>
                  <a:pt x="20611" y="4379"/>
                </a:cubicBezTo>
                <a:cubicBezTo>
                  <a:pt x="20686" y="4353"/>
                  <a:pt x="20853" y="4256"/>
                  <a:pt x="20928" y="4321"/>
                </a:cubicBezTo>
                <a:cubicBezTo>
                  <a:pt x="20900" y="4342"/>
                  <a:pt x="20871" y="4358"/>
                  <a:pt x="20839" y="4373"/>
                </a:cubicBezTo>
                <a:cubicBezTo>
                  <a:pt x="20891" y="4359"/>
                  <a:pt x="21006" y="4252"/>
                  <a:pt x="21059" y="4296"/>
                </a:cubicBezTo>
                <a:cubicBezTo>
                  <a:pt x="21043" y="4320"/>
                  <a:pt x="21018" y="4329"/>
                  <a:pt x="20991" y="4337"/>
                </a:cubicBezTo>
                <a:cubicBezTo>
                  <a:pt x="20962" y="4345"/>
                  <a:pt x="20958" y="4373"/>
                  <a:pt x="20936" y="4391"/>
                </a:cubicBezTo>
                <a:cubicBezTo>
                  <a:pt x="20905" y="4415"/>
                  <a:pt x="20823" y="4435"/>
                  <a:pt x="20783" y="4438"/>
                </a:cubicBezTo>
                <a:cubicBezTo>
                  <a:pt x="20814" y="4443"/>
                  <a:pt x="20906" y="4415"/>
                  <a:pt x="20857" y="4468"/>
                </a:cubicBezTo>
                <a:cubicBezTo>
                  <a:pt x="20911" y="4426"/>
                  <a:pt x="20959" y="4386"/>
                  <a:pt x="21032" y="4391"/>
                </a:cubicBezTo>
                <a:cubicBezTo>
                  <a:pt x="21024" y="4430"/>
                  <a:pt x="20994" y="4459"/>
                  <a:pt x="20964" y="4483"/>
                </a:cubicBezTo>
                <a:cubicBezTo>
                  <a:pt x="21014" y="4483"/>
                  <a:pt x="21027" y="4414"/>
                  <a:pt x="21071" y="4400"/>
                </a:cubicBezTo>
                <a:cubicBezTo>
                  <a:pt x="21099" y="4392"/>
                  <a:pt x="21109" y="4447"/>
                  <a:pt x="21118" y="4462"/>
                </a:cubicBezTo>
                <a:cubicBezTo>
                  <a:pt x="21112" y="4414"/>
                  <a:pt x="21147" y="4410"/>
                  <a:pt x="21177" y="4385"/>
                </a:cubicBezTo>
                <a:cubicBezTo>
                  <a:pt x="21201" y="4365"/>
                  <a:pt x="21242" y="4375"/>
                  <a:pt x="21214" y="4412"/>
                </a:cubicBezTo>
                <a:cubicBezTo>
                  <a:pt x="21232" y="4390"/>
                  <a:pt x="21258" y="4389"/>
                  <a:pt x="21276" y="4412"/>
                </a:cubicBezTo>
                <a:cubicBezTo>
                  <a:pt x="21254" y="4409"/>
                  <a:pt x="21234" y="4412"/>
                  <a:pt x="21214" y="4420"/>
                </a:cubicBezTo>
                <a:cubicBezTo>
                  <a:pt x="21232" y="4415"/>
                  <a:pt x="21359" y="4414"/>
                  <a:pt x="21273" y="4435"/>
                </a:cubicBezTo>
                <a:cubicBezTo>
                  <a:pt x="21325" y="4430"/>
                  <a:pt x="21362" y="4501"/>
                  <a:pt x="21302" y="4519"/>
                </a:cubicBezTo>
                <a:cubicBezTo>
                  <a:pt x="21267" y="4529"/>
                  <a:pt x="21247" y="4510"/>
                  <a:pt x="21220" y="4492"/>
                </a:cubicBezTo>
                <a:cubicBezTo>
                  <a:pt x="21189" y="4472"/>
                  <a:pt x="21161" y="4487"/>
                  <a:pt x="21130" y="4501"/>
                </a:cubicBezTo>
                <a:cubicBezTo>
                  <a:pt x="21174" y="4491"/>
                  <a:pt x="21229" y="4489"/>
                  <a:pt x="21237" y="4545"/>
                </a:cubicBezTo>
                <a:cubicBezTo>
                  <a:pt x="21206" y="4548"/>
                  <a:pt x="21173" y="4547"/>
                  <a:pt x="21145" y="4566"/>
                </a:cubicBezTo>
                <a:cubicBezTo>
                  <a:pt x="21177" y="4557"/>
                  <a:pt x="21209" y="4561"/>
                  <a:pt x="21237" y="4578"/>
                </a:cubicBezTo>
                <a:cubicBezTo>
                  <a:pt x="21188" y="4582"/>
                  <a:pt x="21138" y="4614"/>
                  <a:pt x="21090" y="4592"/>
                </a:cubicBezTo>
                <a:cubicBezTo>
                  <a:pt x="21053" y="4575"/>
                  <a:pt x="21027" y="4544"/>
                  <a:pt x="20985" y="4569"/>
                </a:cubicBezTo>
                <a:cubicBezTo>
                  <a:pt x="21010" y="4559"/>
                  <a:pt x="21026" y="4575"/>
                  <a:pt x="21029" y="4599"/>
                </a:cubicBezTo>
                <a:cubicBezTo>
                  <a:pt x="20991" y="4612"/>
                  <a:pt x="20933" y="4633"/>
                  <a:pt x="20905" y="4590"/>
                </a:cubicBezTo>
                <a:cubicBezTo>
                  <a:pt x="20907" y="4660"/>
                  <a:pt x="21041" y="4604"/>
                  <a:pt x="21044" y="4685"/>
                </a:cubicBezTo>
                <a:cubicBezTo>
                  <a:pt x="20983" y="4676"/>
                  <a:pt x="20904" y="4712"/>
                  <a:pt x="20857" y="4655"/>
                </a:cubicBezTo>
                <a:cubicBezTo>
                  <a:pt x="20856" y="4688"/>
                  <a:pt x="20922" y="4688"/>
                  <a:pt x="20941" y="4703"/>
                </a:cubicBezTo>
                <a:cubicBezTo>
                  <a:pt x="20992" y="4741"/>
                  <a:pt x="20855" y="4747"/>
                  <a:pt x="20836" y="4741"/>
                </a:cubicBezTo>
                <a:cubicBezTo>
                  <a:pt x="20856" y="4772"/>
                  <a:pt x="20840" y="4780"/>
                  <a:pt x="20812" y="4780"/>
                </a:cubicBezTo>
                <a:cubicBezTo>
                  <a:pt x="20823" y="4787"/>
                  <a:pt x="20834" y="4794"/>
                  <a:pt x="20845" y="4801"/>
                </a:cubicBezTo>
                <a:cubicBezTo>
                  <a:pt x="20821" y="4808"/>
                  <a:pt x="20771" y="4814"/>
                  <a:pt x="20786" y="4771"/>
                </a:cubicBezTo>
                <a:cubicBezTo>
                  <a:pt x="20779" y="4874"/>
                  <a:pt x="20694" y="4758"/>
                  <a:pt x="20670" y="4726"/>
                </a:cubicBezTo>
                <a:cubicBezTo>
                  <a:pt x="20696" y="4787"/>
                  <a:pt x="20634" y="4782"/>
                  <a:pt x="20596" y="4798"/>
                </a:cubicBezTo>
                <a:cubicBezTo>
                  <a:pt x="20619" y="4799"/>
                  <a:pt x="20639" y="4808"/>
                  <a:pt x="20655" y="4824"/>
                </a:cubicBezTo>
                <a:cubicBezTo>
                  <a:pt x="20636" y="4835"/>
                  <a:pt x="20615" y="4839"/>
                  <a:pt x="20593" y="4836"/>
                </a:cubicBezTo>
                <a:cubicBezTo>
                  <a:pt x="20602" y="4847"/>
                  <a:pt x="20611" y="4858"/>
                  <a:pt x="20620" y="4869"/>
                </a:cubicBezTo>
                <a:cubicBezTo>
                  <a:pt x="20537" y="4857"/>
                  <a:pt x="20651" y="4889"/>
                  <a:pt x="20567" y="4965"/>
                </a:cubicBezTo>
                <a:cubicBezTo>
                  <a:pt x="20540" y="4991"/>
                  <a:pt x="20503" y="5008"/>
                  <a:pt x="20480" y="5038"/>
                </a:cubicBezTo>
                <a:cubicBezTo>
                  <a:pt x="20477" y="5014"/>
                  <a:pt x="20459" y="4999"/>
                  <a:pt x="20435" y="4996"/>
                </a:cubicBezTo>
                <a:cubicBezTo>
                  <a:pt x="20506" y="4979"/>
                  <a:pt x="20408" y="4996"/>
                  <a:pt x="20459" y="4946"/>
                </a:cubicBezTo>
                <a:cubicBezTo>
                  <a:pt x="20407" y="4990"/>
                  <a:pt x="20391" y="4957"/>
                  <a:pt x="20367" y="4985"/>
                </a:cubicBezTo>
                <a:cubicBezTo>
                  <a:pt x="20364" y="4960"/>
                  <a:pt x="20381" y="4948"/>
                  <a:pt x="20403" y="4940"/>
                </a:cubicBezTo>
                <a:cubicBezTo>
                  <a:pt x="20381" y="4946"/>
                  <a:pt x="20360" y="4943"/>
                  <a:pt x="20341" y="4931"/>
                </a:cubicBezTo>
                <a:cubicBezTo>
                  <a:pt x="20356" y="4912"/>
                  <a:pt x="20375" y="4898"/>
                  <a:pt x="20394" y="4878"/>
                </a:cubicBezTo>
                <a:cubicBezTo>
                  <a:pt x="20363" y="4897"/>
                  <a:pt x="20325" y="4946"/>
                  <a:pt x="20294" y="4954"/>
                </a:cubicBezTo>
                <a:cubicBezTo>
                  <a:pt x="20223" y="4973"/>
                  <a:pt x="20298" y="4911"/>
                  <a:pt x="20240" y="4904"/>
                </a:cubicBezTo>
                <a:cubicBezTo>
                  <a:pt x="20273" y="4879"/>
                  <a:pt x="20319" y="4863"/>
                  <a:pt x="20361" y="4863"/>
                </a:cubicBezTo>
                <a:cubicBezTo>
                  <a:pt x="20337" y="4854"/>
                  <a:pt x="20215" y="4894"/>
                  <a:pt x="20204" y="4870"/>
                </a:cubicBezTo>
                <a:cubicBezTo>
                  <a:pt x="20199" y="4860"/>
                  <a:pt x="20314" y="4805"/>
                  <a:pt x="20326" y="4794"/>
                </a:cubicBezTo>
                <a:cubicBezTo>
                  <a:pt x="20286" y="4813"/>
                  <a:pt x="20240" y="4855"/>
                  <a:pt x="20204" y="4803"/>
                </a:cubicBezTo>
                <a:cubicBezTo>
                  <a:pt x="20248" y="4810"/>
                  <a:pt x="20287" y="4779"/>
                  <a:pt x="20329" y="4774"/>
                </a:cubicBezTo>
                <a:cubicBezTo>
                  <a:pt x="20276" y="4770"/>
                  <a:pt x="20228" y="4802"/>
                  <a:pt x="20174" y="4789"/>
                </a:cubicBezTo>
                <a:cubicBezTo>
                  <a:pt x="20195" y="4698"/>
                  <a:pt x="20330" y="4688"/>
                  <a:pt x="20403" y="4697"/>
                </a:cubicBezTo>
                <a:cubicBezTo>
                  <a:pt x="20398" y="4620"/>
                  <a:pt x="20519" y="4609"/>
                  <a:pt x="20560" y="4581"/>
                </a:cubicBezTo>
                <a:cubicBezTo>
                  <a:pt x="20489" y="4584"/>
                  <a:pt x="20442" y="4637"/>
                  <a:pt x="20379" y="4661"/>
                </a:cubicBezTo>
                <a:cubicBezTo>
                  <a:pt x="20295" y="4692"/>
                  <a:pt x="20211" y="4684"/>
                  <a:pt x="20127" y="4705"/>
                </a:cubicBezTo>
                <a:cubicBezTo>
                  <a:pt x="20129" y="4667"/>
                  <a:pt x="20293" y="4609"/>
                  <a:pt x="20305" y="4569"/>
                </a:cubicBezTo>
                <a:cubicBezTo>
                  <a:pt x="20266" y="4601"/>
                  <a:pt x="20221" y="4633"/>
                  <a:pt x="20172" y="4649"/>
                </a:cubicBezTo>
                <a:cubicBezTo>
                  <a:pt x="20133" y="4662"/>
                  <a:pt x="20053" y="4623"/>
                  <a:pt x="20121" y="4604"/>
                </a:cubicBezTo>
                <a:cubicBezTo>
                  <a:pt x="20090" y="4611"/>
                  <a:pt x="20062" y="4630"/>
                  <a:pt x="20029" y="4622"/>
                </a:cubicBezTo>
                <a:cubicBezTo>
                  <a:pt x="20045" y="4605"/>
                  <a:pt x="20058" y="4585"/>
                  <a:pt x="20067" y="4563"/>
                </a:cubicBezTo>
                <a:cubicBezTo>
                  <a:pt x="20018" y="4592"/>
                  <a:pt x="19984" y="4519"/>
                  <a:pt x="20044" y="4507"/>
                </a:cubicBezTo>
                <a:cubicBezTo>
                  <a:pt x="20022" y="4505"/>
                  <a:pt x="20001" y="4500"/>
                  <a:pt x="19981" y="4492"/>
                </a:cubicBezTo>
                <a:cubicBezTo>
                  <a:pt x="19994" y="4555"/>
                  <a:pt x="19880" y="4495"/>
                  <a:pt x="19833" y="4518"/>
                </a:cubicBezTo>
                <a:cubicBezTo>
                  <a:pt x="19867" y="4521"/>
                  <a:pt x="19903" y="4520"/>
                  <a:pt x="19922" y="4554"/>
                </a:cubicBezTo>
                <a:cubicBezTo>
                  <a:pt x="19902" y="4562"/>
                  <a:pt x="19881" y="4566"/>
                  <a:pt x="19859" y="4566"/>
                </a:cubicBezTo>
                <a:cubicBezTo>
                  <a:pt x="19870" y="4576"/>
                  <a:pt x="19879" y="4586"/>
                  <a:pt x="19889" y="4596"/>
                </a:cubicBezTo>
                <a:cubicBezTo>
                  <a:pt x="19833" y="4625"/>
                  <a:pt x="19810" y="4542"/>
                  <a:pt x="19753" y="4554"/>
                </a:cubicBezTo>
                <a:cubicBezTo>
                  <a:pt x="19764" y="4583"/>
                  <a:pt x="19749" y="4613"/>
                  <a:pt x="19776" y="4633"/>
                </a:cubicBezTo>
                <a:cubicBezTo>
                  <a:pt x="19800" y="4650"/>
                  <a:pt x="19859" y="4680"/>
                  <a:pt x="19806" y="4704"/>
                </a:cubicBezTo>
                <a:cubicBezTo>
                  <a:pt x="19772" y="4719"/>
                  <a:pt x="19689" y="4730"/>
                  <a:pt x="19652" y="4727"/>
                </a:cubicBezTo>
                <a:cubicBezTo>
                  <a:pt x="19611" y="4723"/>
                  <a:pt x="19635" y="4671"/>
                  <a:pt x="19658" y="4661"/>
                </a:cubicBezTo>
                <a:cubicBezTo>
                  <a:pt x="19583" y="4644"/>
                  <a:pt x="19555" y="4620"/>
                  <a:pt x="19473" y="4631"/>
                </a:cubicBezTo>
                <a:cubicBezTo>
                  <a:pt x="19507" y="4641"/>
                  <a:pt x="19544" y="4625"/>
                  <a:pt x="19576" y="4641"/>
                </a:cubicBezTo>
                <a:cubicBezTo>
                  <a:pt x="19590" y="4651"/>
                  <a:pt x="19607" y="4657"/>
                  <a:pt x="19625" y="4658"/>
                </a:cubicBezTo>
                <a:cubicBezTo>
                  <a:pt x="19630" y="4701"/>
                  <a:pt x="19583" y="4706"/>
                  <a:pt x="19563" y="4676"/>
                </a:cubicBezTo>
                <a:cubicBezTo>
                  <a:pt x="19588" y="4702"/>
                  <a:pt x="19582" y="4716"/>
                  <a:pt x="19545" y="4717"/>
                </a:cubicBezTo>
                <a:cubicBezTo>
                  <a:pt x="19580" y="4712"/>
                  <a:pt x="19588" y="4724"/>
                  <a:pt x="19569" y="4753"/>
                </a:cubicBezTo>
                <a:cubicBezTo>
                  <a:pt x="19590" y="4751"/>
                  <a:pt x="19611" y="4753"/>
                  <a:pt x="19631" y="4759"/>
                </a:cubicBezTo>
                <a:cubicBezTo>
                  <a:pt x="19602" y="4789"/>
                  <a:pt x="19572" y="4816"/>
                  <a:pt x="19539" y="4842"/>
                </a:cubicBezTo>
                <a:cubicBezTo>
                  <a:pt x="19584" y="4817"/>
                  <a:pt x="19680" y="4758"/>
                  <a:pt x="19723" y="4815"/>
                </a:cubicBezTo>
                <a:cubicBezTo>
                  <a:pt x="19700" y="4820"/>
                  <a:pt x="19685" y="4839"/>
                  <a:pt x="19685" y="4863"/>
                </a:cubicBezTo>
                <a:cubicBezTo>
                  <a:pt x="19705" y="4858"/>
                  <a:pt x="19726" y="4856"/>
                  <a:pt x="19747" y="4857"/>
                </a:cubicBezTo>
                <a:cubicBezTo>
                  <a:pt x="19730" y="4901"/>
                  <a:pt x="19679" y="4880"/>
                  <a:pt x="19646" y="4898"/>
                </a:cubicBezTo>
                <a:cubicBezTo>
                  <a:pt x="19708" y="4875"/>
                  <a:pt x="19686" y="4933"/>
                  <a:pt x="19729" y="4937"/>
                </a:cubicBezTo>
                <a:cubicBezTo>
                  <a:pt x="19717" y="4959"/>
                  <a:pt x="19697" y="4975"/>
                  <a:pt x="19673" y="4982"/>
                </a:cubicBezTo>
                <a:cubicBezTo>
                  <a:pt x="19708" y="4989"/>
                  <a:pt x="19731" y="4957"/>
                  <a:pt x="19765" y="4955"/>
                </a:cubicBezTo>
                <a:cubicBezTo>
                  <a:pt x="19750" y="4975"/>
                  <a:pt x="19730" y="4986"/>
                  <a:pt x="19705" y="4987"/>
                </a:cubicBezTo>
                <a:cubicBezTo>
                  <a:pt x="19758" y="4998"/>
                  <a:pt x="19717" y="5010"/>
                  <a:pt x="19717" y="5053"/>
                </a:cubicBezTo>
                <a:cubicBezTo>
                  <a:pt x="19735" y="5031"/>
                  <a:pt x="19755" y="5011"/>
                  <a:pt x="19777" y="4993"/>
                </a:cubicBezTo>
                <a:cubicBezTo>
                  <a:pt x="19783" y="5028"/>
                  <a:pt x="19818" y="5046"/>
                  <a:pt x="19851" y="5041"/>
                </a:cubicBezTo>
                <a:cubicBezTo>
                  <a:pt x="19835" y="5060"/>
                  <a:pt x="19820" y="5080"/>
                  <a:pt x="19806" y="5100"/>
                </a:cubicBezTo>
                <a:cubicBezTo>
                  <a:pt x="19827" y="5084"/>
                  <a:pt x="19846" y="5064"/>
                  <a:pt x="19874" y="5062"/>
                </a:cubicBezTo>
                <a:cubicBezTo>
                  <a:pt x="19868" y="5072"/>
                  <a:pt x="19862" y="5083"/>
                  <a:pt x="19857" y="5094"/>
                </a:cubicBezTo>
                <a:cubicBezTo>
                  <a:pt x="19893" y="5100"/>
                  <a:pt x="19896" y="5045"/>
                  <a:pt x="19927" y="5044"/>
                </a:cubicBezTo>
                <a:cubicBezTo>
                  <a:pt x="19997" y="5040"/>
                  <a:pt x="19885" y="5094"/>
                  <a:pt x="19958" y="5094"/>
                </a:cubicBezTo>
                <a:cubicBezTo>
                  <a:pt x="19937" y="5119"/>
                  <a:pt x="19892" y="5124"/>
                  <a:pt x="19889" y="5163"/>
                </a:cubicBezTo>
                <a:cubicBezTo>
                  <a:pt x="19921" y="5159"/>
                  <a:pt x="20019" y="5127"/>
                  <a:pt x="19952" y="5177"/>
                </a:cubicBezTo>
                <a:cubicBezTo>
                  <a:pt x="19976" y="5160"/>
                  <a:pt x="20007" y="5163"/>
                  <a:pt x="20035" y="5157"/>
                </a:cubicBezTo>
                <a:cubicBezTo>
                  <a:pt x="20019" y="5186"/>
                  <a:pt x="19992" y="5206"/>
                  <a:pt x="19962" y="5221"/>
                </a:cubicBezTo>
                <a:cubicBezTo>
                  <a:pt x="19933" y="5236"/>
                  <a:pt x="19917" y="5206"/>
                  <a:pt x="19892" y="5240"/>
                </a:cubicBezTo>
                <a:cubicBezTo>
                  <a:pt x="19921" y="5237"/>
                  <a:pt x="19961" y="5248"/>
                  <a:pt x="19907" y="5269"/>
                </a:cubicBezTo>
                <a:cubicBezTo>
                  <a:pt x="19932" y="5264"/>
                  <a:pt x="19976" y="5296"/>
                  <a:pt x="19934" y="5311"/>
                </a:cubicBezTo>
                <a:cubicBezTo>
                  <a:pt x="19966" y="5310"/>
                  <a:pt x="20001" y="5310"/>
                  <a:pt x="20029" y="5329"/>
                </a:cubicBezTo>
                <a:cubicBezTo>
                  <a:pt x="20005" y="5336"/>
                  <a:pt x="19979" y="5346"/>
                  <a:pt x="19963" y="5367"/>
                </a:cubicBezTo>
                <a:cubicBezTo>
                  <a:pt x="19968" y="5369"/>
                  <a:pt x="19982" y="5365"/>
                  <a:pt x="19998" y="5360"/>
                </a:cubicBezTo>
                <a:close/>
                <a:moveTo>
                  <a:pt x="10618" y="4320"/>
                </a:moveTo>
                <a:cubicBezTo>
                  <a:pt x="10628" y="4327"/>
                  <a:pt x="10638" y="4336"/>
                  <a:pt x="10647" y="4346"/>
                </a:cubicBezTo>
                <a:cubicBezTo>
                  <a:pt x="10625" y="4361"/>
                  <a:pt x="10607" y="4351"/>
                  <a:pt x="10603" y="4325"/>
                </a:cubicBezTo>
                <a:cubicBezTo>
                  <a:pt x="10608" y="4324"/>
                  <a:pt x="10613" y="4322"/>
                  <a:pt x="10618" y="4320"/>
                </a:cubicBezTo>
                <a:close/>
                <a:moveTo>
                  <a:pt x="10739" y="4091"/>
                </a:moveTo>
                <a:cubicBezTo>
                  <a:pt x="10720" y="4075"/>
                  <a:pt x="10689" y="4099"/>
                  <a:pt x="10677" y="4112"/>
                </a:cubicBezTo>
                <a:cubicBezTo>
                  <a:pt x="10701" y="4116"/>
                  <a:pt x="10722" y="4109"/>
                  <a:pt x="10739" y="4091"/>
                </a:cubicBezTo>
                <a:close/>
                <a:moveTo>
                  <a:pt x="10653" y="4106"/>
                </a:moveTo>
                <a:cubicBezTo>
                  <a:pt x="10637" y="4088"/>
                  <a:pt x="10605" y="4100"/>
                  <a:pt x="10588" y="4109"/>
                </a:cubicBezTo>
                <a:cubicBezTo>
                  <a:pt x="10610" y="4106"/>
                  <a:pt x="10631" y="4105"/>
                  <a:pt x="10653" y="4106"/>
                </a:cubicBezTo>
                <a:close/>
                <a:moveTo>
                  <a:pt x="10662" y="4183"/>
                </a:moveTo>
                <a:cubicBezTo>
                  <a:pt x="10624" y="4164"/>
                  <a:pt x="10606" y="4219"/>
                  <a:pt x="10582" y="4236"/>
                </a:cubicBezTo>
                <a:cubicBezTo>
                  <a:pt x="10606" y="4211"/>
                  <a:pt x="10651" y="4222"/>
                  <a:pt x="10662" y="4183"/>
                </a:cubicBezTo>
                <a:close/>
                <a:moveTo>
                  <a:pt x="10629" y="4239"/>
                </a:moveTo>
                <a:cubicBezTo>
                  <a:pt x="10607" y="4226"/>
                  <a:pt x="10577" y="4258"/>
                  <a:pt x="10567" y="4272"/>
                </a:cubicBezTo>
                <a:cubicBezTo>
                  <a:pt x="10592" y="4270"/>
                  <a:pt x="10613" y="4259"/>
                  <a:pt x="10629" y="4239"/>
                </a:cubicBezTo>
                <a:close/>
                <a:moveTo>
                  <a:pt x="10588" y="4207"/>
                </a:moveTo>
                <a:cubicBezTo>
                  <a:pt x="10575" y="4221"/>
                  <a:pt x="10559" y="4232"/>
                  <a:pt x="10540" y="4239"/>
                </a:cubicBezTo>
                <a:cubicBezTo>
                  <a:pt x="10565" y="4244"/>
                  <a:pt x="10583" y="4231"/>
                  <a:pt x="10588" y="4207"/>
                </a:cubicBezTo>
                <a:close/>
                <a:moveTo>
                  <a:pt x="10555" y="4216"/>
                </a:moveTo>
                <a:cubicBezTo>
                  <a:pt x="10542" y="4217"/>
                  <a:pt x="10531" y="4223"/>
                  <a:pt x="10523" y="4234"/>
                </a:cubicBezTo>
                <a:cubicBezTo>
                  <a:pt x="10533" y="4228"/>
                  <a:pt x="10544" y="4222"/>
                  <a:pt x="10555" y="4216"/>
                </a:cubicBezTo>
                <a:close/>
                <a:moveTo>
                  <a:pt x="10537" y="4082"/>
                </a:moveTo>
                <a:cubicBezTo>
                  <a:pt x="10520" y="4084"/>
                  <a:pt x="10506" y="4091"/>
                  <a:pt x="10493" y="4103"/>
                </a:cubicBezTo>
                <a:cubicBezTo>
                  <a:pt x="10515" y="4117"/>
                  <a:pt x="10533" y="4107"/>
                  <a:pt x="10537" y="4082"/>
                </a:cubicBezTo>
                <a:close/>
                <a:moveTo>
                  <a:pt x="10505" y="4385"/>
                </a:moveTo>
                <a:cubicBezTo>
                  <a:pt x="10481" y="4385"/>
                  <a:pt x="10457" y="4408"/>
                  <a:pt x="10442" y="4424"/>
                </a:cubicBezTo>
                <a:cubicBezTo>
                  <a:pt x="10466" y="4415"/>
                  <a:pt x="10487" y="4402"/>
                  <a:pt x="10505" y="4385"/>
                </a:cubicBezTo>
                <a:close/>
                <a:moveTo>
                  <a:pt x="10460" y="4046"/>
                </a:moveTo>
                <a:cubicBezTo>
                  <a:pt x="10449" y="4053"/>
                  <a:pt x="10438" y="4061"/>
                  <a:pt x="10428" y="4070"/>
                </a:cubicBezTo>
                <a:cubicBezTo>
                  <a:pt x="10459" y="4087"/>
                  <a:pt x="10470" y="4079"/>
                  <a:pt x="10460" y="4046"/>
                </a:cubicBezTo>
                <a:close/>
                <a:moveTo>
                  <a:pt x="10442" y="4373"/>
                </a:moveTo>
                <a:cubicBezTo>
                  <a:pt x="10437" y="4383"/>
                  <a:pt x="10431" y="4393"/>
                  <a:pt x="10425" y="4403"/>
                </a:cubicBezTo>
                <a:cubicBezTo>
                  <a:pt x="10458" y="4406"/>
                  <a:pt x="10464" y="4396"/>
                  <a:pt x="10442" y="4373"/>
                </a:cubicBezTo>
                <a:close/>
                <a:moveTo>
                  <a:pt x="10454" y="4141"/>
                </a:moveTo>
                <a:cubicBezTo>
                  <a:pt x="10444" y="4139"/>
                  <a:pt x="10434" y="4140"/>
                  <a:pt x="10425" y="4144"/>
                </a:cubicBezTo>
                <a:cubicBezTo>
                  <a:pt x="10435" y="4143"/>
                  <a:pt x="10444" y="4142"/>
                  <a:pt x="10454" y="4141"/>
                </a:cubicBezTo>
                <a:close/>
                <a:moveTo>
                  <a:pt x="10472" y="4002"/>
                </a:moveTo>
                <a:cubicBezTo>
                  <a:pt x="10443" y="4005"/>
                  <a:pt x="10408" y="4016"/>
                  <a:pt x="10383" y="4032"/>
                </a:cubicBezTo>
                <a:cubicBezTo>
                  <a:pt x="10415" y="4028"/>
                  <a:pt x="10441" y="4009"/>
                  <a:pt x="10472" y="4002"/>
                </a:cubicBezTo>
                <a:close/>
                <a:moveTo>
                  <a:pt x="10327" y="4049"/>
                </a:moveTo>
                <a:cubicBezTo>
                  <a:pt x="10342" y="4047"/>
                  <a:pt x="10356" y="4041"/>
                  <a:pt x="10368" y="4032"/>
                </a:cubicBezTo>
                <a:cubicBezTo>
                  <a:pt x="10334" y="4042"/>
                  <a:pt x="10298" y="4047"/>
                  <a:pt x="10264" y="4061"/>
                </a:cubicBezTo>
                <a:cubicBezTo>
                  <a:pt x="10286" y="4061"/>
                  <a:pt x="10307" y="4057"/>
                  <a:pt x="10327" y="4049"/>
                </a:cubicBezTo>
                <a:close/>
                <a:moveTo>
                  <a:pt x="10285" y="3928"/>
                </a:moveTo>
                <a:cubicBezTo>
                  <a:pt x="10286" y="3921"/>
                  <a:pt x="10287" y="3914"/>
                  <a:pt x="10288" y="3907"/>
                </a:cubicBezTo>
                <a:cubicBezTo>
                  <a:pt x="10264" y="3909"/>
                  <a:pt x="10244" y="3918"/>
                  <a:pt x="10226" y="3934"/>
                </a:cubicBezTo>
                <a:cubicBezTo>
                  <a:pt x="10246" y="3932"/>
                  <a:pt x="10265" y="3930"/>
                  <a:pt x="10285" y="3928"/>
                </a:cubicBezTo>
                <a:close/>
                <a:moveTo>
                  <a:pt x="10244" y="4061"/>
                </a:moveTo>
                <a:cubicBezTo>
                  <a:pt x="10232" y="4062"/>
                  <a:pt x="10221" y="4065"/>
                  <a:pt x="10211" y="4070"/>
                </a:cubicBezTo>
                <a:cubicBezTo>
                  <a:pt x="10222" y="4067"/>
                  <a:pt x="10233" y="4064"/>
                  <a:pt x="10244" y="4061"/>
                </a:cubicBezTo>
                <a:close/>
                <a:moveTo>
                  <a:pt x="10095" y="4091"/>
                </a:moveTo>
                <a:cubicBezTo>
                  <a:pt x="10064" y="4097"/>
                  <a:pt x="10032" y="4108"/>
                  <a:pt x="10003" y="4121"/>
                </a:cubicBezTo>
                <a:cubicBezTo>
                  <a:pt x="10035" y="4114"/>
                  <a:pt x="10068" y="4110"/>
                  <a:pt x="10095" y="4091"/>
                </a:cubicBezTo>
                <a:close/>
                <a:moveTo>
                  <a:pt x="10042" y="3987"/>
                </a:moveTo>
                <a:cubicBezTo>
                  <a:pt x="10023" y="3973"/>
                  <a:pt x="9991" y="3995"/>
                  <a:pt x="9979" y="4008"/>
                </a:cubicBezTo>
                <a:cubicBezTo>
                  <a:pt x="9998" y="3996"/>
                  <a:pt x="10019" y="3989"/>
                  <a:pt x="10042" y="3987"/>
                </a:cubicBezTo>
                <a:close/>
                <a:moveTo>
                  <a:pt x="9252" y="3471"/>
                </a:moveTo>
                <a:cubicBezTo>
                  <a:pt x="9230" y="3505"/>
                  <a:pt x="9201" y="3561"/>
                  <a:pt x="9261" y="3574"/>
                </a:cubicBezTo>
                <a:cubicBezTo>
                  <a:pt x="9186" y="3600"/>
                  <a:pt x="9274" y="3609"/>
                  <a:pt x="9293" y="3601"/>
                </a:cubicBezTo>
                <a:cubicBezTo>
                  <a:pt x="9192" y="3651"/>
                  <a:pt x="9440" y="3697"/>
                  <a:pt x="9459" y="3698"/>
                </a:cubicBezTo>
                <a:cubicBezTo>
                  <a:pt x="9591" y="3704"/>
                  <a:pt x="9717" y="3687"/>
                  <a:pt x="9849" y="3711"/>
                </a:cubicBezTo>
                <a:cubicBezTo>
                  <a:pt x="9804" y="3732"/>
                  <a:pt x="9715" y="3823"/>
                  <a:pt x="9715" y="3872"/>
                </a:cubicBezTo>
                <a:cubicBezTo>
                  <a:pt x="9715" y="3905"/>
                  <a:pt x="9775" y="3901"/>
                  <a:pt x="9712" y="3922"/>
                </a:cubicBezTo>
                <a:cubicBezTo>
                  <a:pt x="9781" y="3962"/>
                  <a:pt x="9866" y="3916"/>
                  <a:pt x="9939" y="3916"/>
                </a:cubicBezTo>
                <a:cubicBezTo>
                  <a:pt x="9952" y="3916"/>
                  <a:pt x="10268" y="3933"/>
                  <a:pt x="10157" y="3901"/>
                </a:cubicBezTo>
                <a:cubicBezTo>
                  <a:pt x="10200" y="3896"/>
                  <a:pt x="10242" y="3891"/>
                  <a:pt x="10285" y="3889"/>
                </a:cubicBezTo>
                <a:cubicBezTo>
                  <a:pt x="10204" y="3912"/>
                  <a:pt x="10330" y="3903"/>
                  <a:pt x="10352" y="3903"/>
                </a:cubicBezTo>
                <a:cubicBezTo>
                  <a:pt x="10412" y="3901"/>
                  <a:pt x="10467" y="3883"/>
                  <a:pt x="10528" y="3885"/>
                </a:cubicBezTo>
                <a:cubicBezTo>
                  <a:pt x="10602" y="3887"/>
                  <a:pt x="10690" y="3867"/>
                  <a:pt x="10763" y="3853"/>
                </a:cubicBezTo>
                <a:cubicBezTo>
                  <a:pt x="10842" y="3836"/>
                  <a:pt x="10911" y="3786"/>
                  <a:pt x="10995" y="3788"/>
                </a:cubicBezTo>
                <a:cubicBezTo>
                  <a:pt x="11330" y="3797"/>
                  <a:pt x="11394" y="3626"/>
                  <a:pt x="11556" y="3629"/>
                </a:cubicBezTo>
                <a:cubicBezTo>
                  <a:pt x="11623" y="3631"/>
                  <a:pt x="11518" y="3701"/>
                  <a:pt x="11502" y="3708"/>
                </a:cubicBezTo>
                <a:cubicBezTo>
                  <a:pt x="11539" y="3741"/>
                  <a:pt x="11592" y="3720"/>
                  <a:pt x="11636" y="3720"/>
                </a:cubicBezTo>
                <a:cubicBezTo>
                  <a:pt x="11688" y="3720"/>
                  <a:pt x="11730" y="3765"/>
                  <a:pt x="11784" y="3741"/>
                </a:cubicBezTo>
                <a:cubicBezTo>
                  <a:pt x="11764" y="3779"/>
                  <a:pt x="11725" y="3769"/>
                  <a:pt x="11692" y="3785"/>
                </a:cubicBezTo>
                <a:cubicBezTo>
                  <a:pt x="11763" y="3842"/>
                  <a:pt x="11825" y="3785"/>
                  <a:pt x="11898" y="3788"/>
                </a:cubicBezTo>
                <a:cubicBezTo>
                  <a:pt x="11931" y="3790"/>
                  <a:pt x="12001" y="3850"/>
                  <a:pt x="12103" y="3820"/>
                </a:cubicBezTo>
                <a:cubicBezTo>
                  <a:pt x="12140" y="3809"/>
                  <a:pt x="12183" y="3834"/>
                  <a:pt x="12224" y="3824"/>
                </a:cubicBezTo>
                <a:cubicBezTo>
                  <a:pt x="12266" y="3814"/>
                  <a:pt x="12304" y="3795"/>
                  <a:pt x="12346" y="3785"/>
                </a:cubicBezTo>
                <a:cubicBezTo>
                  <a:pt x="12418" y="3768"/>
                  <a:pt x="12514" y="3789"/>
                  <a:pt x="12553" y="3708"/>
                </a:cubicBezTo>
                <a:cubicBezTo>
                  <a:pt x="12533" y="3695"/>
                  <a:pt x="12515" y="3698"/>
                  <a:pt x="12491" y="3714"/>
                </a:cubicBezTo>
                <a:cubicBezTo>
                  <a:pt x="12521" y="3690"/>
                  <a:pt x="12548" y="3660"/>
                  <a:pt x="12586" y="3649"/>
                </a:cubicBezTo>
                <a:cubicBezTo>
                  <a:pt x="12511" y="3557"/>
                  <a:pt x="12282" y="3688"/>
                  <a:pt x="12212" y="3738"/>
                </a:cubicBezTo>
                <a:cubicBezTo>
                  <a:pt x="12252" y="3686"/>
                  <a:pt x="12322" y="3672"/>
                  <a:pt x="12363" y="3622"/>
                </a:cubicBezTo>
                <a:cubicBezTo>
                  <a:pt x="12305" y="3663"/>
                  <a:pt x="12358" y="3601"/>
                  <a:pt x="12304" y="3592"/>
                </a:cubicBezTo>
                <a:cubicBezTo>
                  <a:pt x="12320" y="3531"/>
                  <a:pt x="12376" y="3584"/>
                  <a:pt x="12407" y="3599"/>
                </a:cubicBezTo>
                <a:cubicBezTo>
                  <a:pt x="12462" y="3625"/>
                  <a:pt x="12506" y="3585"/>
                  <a:pt x="12545" y="3554"/>
                </a:cubicBezTo>
                <a:cubicBezTo>
                  <a:pt x="12566" y="3537"/>
                  <a:pt x="12637" y="3497"/>
                  <a:pt x="12667" y="3508"/>
                </a:cubicBezTo>
                <a:cubicBezTo>
                  <a:pt x="12689" y="3517"/>
                  <a:pt x="12695" y="3544"/>
                  <a:pt x="12723" y="3552"/>
                </a:cubicBezTo>
                <a:cubicBezTo>
                  <a:pt x="12766" y="3564"/>
                  <a:pt x="12806" y="3520"/>
                  <a:pt x="12838" y="3500"/>
                </a:cubicBezTo>
                <a:cubicBezTo>
                  <a:pt x="12787" y="3543"/>
                  <a:pt x="12821" y="3574"/>
                  <a:pt x="12873" y="3568"/>
                </a:cubicBezTo>
                <a:cubicBezTo>
                  <a:pt x="12940" y="3560"/>
                  <a:pt x="12974" y="3492"/>
                  <a:pt x="13005" y="3441"/>
                </a:cubicBezTo>
                <a:cubicBezTo>
                  <a:pt x="12912" y="3386"/>
                  <a:pt x="12920" y="3449"/>
                  <a:pt x="12880" y="3426"/>
                </a:cubicBezTo>
                <a:cubicBezTo>
                  <a:pt x="12890" y="3416"/>
                  <a:pt x="12900" y="3406"/>
                  <a:pt x="12910" y="3396"/>
                </a:cubicBezTo>
                <a:cubicBezTo>
                  <a:pt x="12884" y="3374"/>
                  <a:pt x="12856" y="3403"/>
                  <a:pt x="12838" y="3384"/>
                </a:cubicBezTo>
                <a:cubicBezTo>
                  <a:pt x="12812" y="3357"/>
                  <a:pt x="12757" y="3333"/>
                  <a:pt x="12723" y="3322"/>
                </a:cubicBezTo>
                <a:cubicBezTo>
                  <a:pt x="12764" y="3267"/>
                  <a:pt x="12682" y="3285"/>
                  <a:pt x="12660" y="3295"/>
                </a:cubicBezTo>
                <a:cubicBezTo>
                  <a:pt x="12597" y="3323"/>
                  <a:pt x="12588" y="3251"/>
                  <a:pt x="12536" y="3251"/>
                </a:cubicBezTo>
                <a:cubicBezTo>
                  <a:pt x="12555" y="3197"/>
                  <a:pt x="12477" y="3160"/>
                  <a:pt x="12522" y="3131"/>
                </a:cubicBezTo>
                <a:cubicBezTo>
                  <a:pt x="12566" y="3103"/>
                  <a:pt x="12669" y="3078"/>
                  <a:pt x="12693" y="3036"/>
                </a:cubicBezTo>
                <a:cubicBezTo>
                  <a:pt x="12720" y="2989"/>
                  <a:pt x="12693" y="2937"/>
                  <a:pt x="12715" y="2895"/>
                </a:cubicBezTo>
                <a:cubicBezTo>
                  <a:pt x="12749" y="2831"/>
                  <a:pt x="12814" y="2769"/>
                  <a:pt x="12845" y="2700"/>
                </a:cubicBezTo>
                <a:cubicBezTo>
                  <a:pt x="12853" y="2681"/>
                  <a:pt x="12876" y="2672"/>
                  <a:pt x="12878" y="2657"/>
                </a:cubicBezTo>
                <a:cubicBezTo>
                  <a:pt x="12887" y="2572"/>
                  <a:pt x="12854" y="2607"/>
                  <a:pt x="12806" y="2569"/>
                </a:cubicBezTo>
                <a:cubicBezTo>
                  <a:pt x="12734" y="2511"/>
                  <a:pt x="12723" y="2515"/>
                  <a:pt x="12642" y="2531"/>
                </a:cubicBezTo>
                <a:cubicBezTo>
                  <a:pt x="12580" y="2543"/>
                  <a:pt x="12520" y="2456"/>
                  <a:pt x="12452" y="2508"/>
                </a:cubicBezTo>
                <a:cubicBezTo>
                  <a:pt x="12459" y="2519"/>
                  <a:pt x="12466" y="2528"/>
                  <a:pt x="12473" y="2538"/>
                </a:cubicBezTo>
                <a:cubicBezTo>
                  <a:pt x="12368" y="2538"/>
                  <a:pt x="12291" y="2638"/>
                  <a:pt x="12243" y="2725"/>
                </a:cubicBezTo>
                <a:cubicBezTo>
                  <a:pt x="12218" y="2769"/>
                  <a:pt x="12097" y="2856"/>
                  <a:pt x="12167" y="2918"/>
                </a:cubicBezTo>
                <a:cubicBezTo>
                  <a:pt x="12082" y="2901"/>
                  <a:pt x="11974" y="3044"/>
                  <a:pt x="11897" y="2969"/>
                </a:cubicBezTo>
                <a:cubicBezTo>
                  <a:pt x="11918" y="2937"/>
                  <a:pt x="11948" y="2912"/>
                  <a:pt x="11983" y="2897"/>
                </a:cubicBezTo>
                <a:cubicBezTo>
                  <a:pt x="11971" y="2901"/>
                  <a:pt x="11959" y="2900"/>
                  <a:pt x="11948" y="2894"/>
                </a:cubicBezTo>
                <a:cubicBezTo>
                  <a:pt x="11930" y="2867"/>
                  <a:pt x="12074" y="2742"/>
                  <a:pt x="12090" y="2728"/>
                </a:cubicBezTo>
                <a:cubicBezTo>
                  <a:pt x="12073" y="2710"/>
                  <a:pt x="12049" y="2709"/>
                  <a:pt x="12025" y="2719"/>
                </a:cubicBezTo>
                <a:cubicBezTo>
                  <a:pt x="12124" y="2663"/>
                  <a:pt x="11950" y="2666"/>
                  <a:pt x="11989" y="2615"/>
                </a:cubicBezTo>
                <a:cubicBezTo>
                  <a:pt x="11921" y="2638"/>
                  <a:pt x="11850" y="2548"/>
                  <a:pt x="11784" y="2603"/>
                </a:cubicBezTo>
                <a:cubicBezTo>
                  <a:pt x="11739" y="2640"/>
                  <a:pt x="11870" y="2673"/>
                  <a:pt x="11891" y="2672"/>
                </a:cubicBezTo>
                <a:cubicBezTo>
                  <a:pt x="11858" y="2705"/>
                  <a:pt x="11813" y="2664"/>
                  <a:pt x="11776" y="2686"/>
                </a:cubicBezTo>
                <a:cubicBezTo>
                  <a:pt x="11832" y="2684"/>
                  <a:pt x="11816" y="2765"/>
                  <a:pt x="11749" y="2719"/>
                </a:cubicBezTo>
                <a:cubicBezTo>
                  <a:pt x="11800" y="2771"/>
                  <a:pt x="11642" y="2716"/>
                  <a:pt x="11609" y="2728"/>
                </a:cubicBezTo>
                <a:cubicBezTo>
                  <a:pt x="11579" y="2739"/>
                  <a:pt x="11551" y="2755"/>
                  <a:pt x="11522" y="2768"/>
                </a:cubicBezTo>
                <a:cubicBezTo>
                  <a:pt x="11497" y="2778"/>
                  <a:pt x="11399" y="2782"/>
                  <a:pt x="11479" y="2758"/>
                </a:cubicBezTo>
                <a:cubicBezTo>
                  <a:pt x="11418" y="2742"/>
                  <a:pt x="11338" y="2788"/>
                  <a:pt x="11292" y="2823"/>
                </a:cubicBezTo>
                <a:cubicBezTo>
                  <a:pt x="11308" y="2806"/>
                  <a:pt x="11320" y="2795"/>
                  <a:pt x="11340" y="2789"/>
                </a:cubicBezTo>
                <a:cubicBezTo>
                  <a:pt x="11280" y="2804"/>
                  <a:pt x="11399" y="2749"/>
                  <a:pt x="11420" y="2744"/>
                </a:cubicBezTo>
                <a:cubicBezTo>
                  <a:pt x="11475" y="2731"/>
                  <a:pt x="11538" y="2721"/>
                  <a:pt x="11580" y="2678"/>
                </a:cubicBezTo>
                <a:cubicBezTo>
                  <a:pt x="11524" y="2670"/>
                  <a:pt x="11327" y="2512"/>
                  <a:pt x="11075" y="2663"/>
                </a:cubicBezTo>
                <a:cubicBezTo>
                  <a:pt x="11150" y="2678"/>
                  <a:pt x="11033" y="2697"/>
                  <a:pt x="11013" y="2704"/>
                </a:cubicBezTo>
                <a:cubicBezTo>
                  <a:pt x="11093" y="2672"/>
                  <a:pt x="10951" y="2701"/>
                  <a:pt x="10936" y="2705"/>
                </a:cubicBezTo>
                <a:cubicBezTo>
                  <a:pt x="10889" y="2715"/>
                  <a:pt x="10841" y="2728"/>
                  <a:pt x="10793" y="2722"/>
                </a:cubicBezTo>
                <a:cubicBezTo>
                  <a:pt x="10841" y="2657"/>
                  <a:pt x="11010" y="2693"/>
                  <a:pt x="11131" y="2553"/>
                </a:cubicBezTo>
                <a:cubicBezTo>
                  <a:pt x="11204" y="2468"/>
                  <a:pt x="10918" y="2509"/>
                  <a:pt x="10893" y="2514"/>
                </a:cubicBezTo>
                <a:cubicBezTo>
                  <a:pt x="10748" y="2541"/>
                  <a:pt x="10604" y="2573"/>
                  <a:pt x="10458" y="2595"/>
                </a:cubicBezTo>
                <a:cubicBezTo>
                  <a:pt x="10361" y="2609"/>
                  <a:pt x="10280" y="2636"/>
                  <a:pt x="10185" y="2663"/>
                </a:cubicBezTo>
                <a:cubicBezTo>
                  <a:pt x="10077" y="2693"/>
                  <a:pt x="9963" y="2707"/>
                  <a:pt x="9861" y="2758"/>
                </a:cubicBezTo>
                <a:cubicBezTo>
                  <a:pt x="9874" y="2777"/>
                  <a:pt x="9896" y="2790"/>
                  <a:pt x="9920" y="2787"/>
                </a:cubicBezTo>
                <a:cubicBezTo>
                  <a:pt x="9865" y="2874"/>
                  <a:pt x="9461" y="2841"/>
                  <a:pt x="9478" y="2998"/>
                </a:cubicBezTo>
                <a:cubicBezTo>
                  <a:pt x="9541" y="2976"/>
                  <a:pt x="9576" y="2998"/>
                  <a:pt x="9635" y="2998"/>
                </a:cubicBezTo>
                <a:cubicBezTo>
                  <a:pt x="9678" y="2999"/>
                  <a:pt x="9720" y="2983"/>
                  <a:pt x="9763" y="2977"/>
                </a:cubicBezTo>
                <a:cubicBezTo>
                  <a:pt x="9742" y="2985"/>
                  <a:pt x="9721" y="2992"/>
                  <a:pt x="9700" y="2998"/>
                </a:cubicBezTo>
                <a:cubicBezTo>
                  <a:pt x="9775" y="2998"/>
                  <a:pt x="9687" y="3018"/>
                  <a:pt x="9673" y="3020"/>
                </a:cubicBezTo>
                <a:cubicBezTo>
                  <a:pt x="9641" y="3025"/>
                  <a:pt x="9606" y="3024"/>
                  <a:pt x="9576" y="3037"/>
                </a:cubicBezTo>
                <a:cubicBezTo>
                  <a:pt x="9617" y="3102"/>
                  <a:pt x="9746" y="3045"/>
                  <a:pt x="9825" y="3052"/>
                </a:cubicBezTo>
                <a:cubicBezTo>
                  <a:pt x="9899" y="3058"/>
                  <a:pt x="9981" y="3034"/>
                  <a:pt x="10055" y="3027"/>
                </a:cubicBezTo>
                <a:cubicBezTo>
                  <a:pt x="10134" y="3019"/>
                  <a:pt x="10220" y="3040"/>
                  <a:pt x="10297" y="3022"/>
                </a:cubicBezTo>
                <a:cubicBezTo>
                  <a:pt x="10219" y="3060"/>
                  <a:pt x="10127" y="3034"/>
                  <a:pt x="10045" y="3049"/>
                </a:cubicBezTo>
                <a:cubicBezTo>
                  <a:pt x="10064" y="3060"/>
                  <a:pt x="10085" y="3063"/>
                  <a:pt x="10107" y="3058"/>
                </a:cubicBezTo>
                <a:cubicBezTo>
                  <a:pt x="10024" y="3100"/>
                  <a:pt x="9902" y="3083"/>
                  <a:pt x="9810" y="3105"/>
                </a:cubicBezTo>
                <a:cubicBezTo>
                  <a:pt x="9714" y="3127"/>
                  <a:pt x="9473" y="3114"/>
                  <a:pt x="9383" y="3188"/>
                </a:cubicBezTo>
                <a:cubicBezTo>
                  <a:pt x="9348" y="3216"/>
                  <a:pt x="9420" y="3289"/>
                  <a:pt x="9450" y="3288"/>
                </a:cubicBezTo>
                <a:cubicBezTo>
                  <a:pt x="9560" y="3281"/>
                  <a:pt x="9679" y="3286"/>
                  <a:pt x="9789" y="3294"/>
                </a:cubicBezTo>
                <a:cubicBezTo>
                  <a:pt x="10017" y="3309"/>
                  <a:pt x="10137" y="3230"/>
                  <a:pt x="10451" y="3301"/>
                </a:cubicBezTo>
                <a:cubicBezTo>
                  <a:pt x="10484" y="3309"/>
                  <a:pt x="10581" y="3298"/>
                  <a:pt x="10603" y="3326"/>
                </a:cubicBezTo>
                <a:cubicBezTo>
                  <a:pt x="10627" y="3356"/>
                  <a:pt x="10629" y="3374"/>
                  <a:pt x="10689" y="3363"/>
                </a:cubicBezTo>
                <a:cubicBezTo>
                  <a:pt x="10658" y="3404"/>
                  <a:pt x="10604" y="3392"/>
                  <a:pt x="10560" y="3388"/>
                </a:cubicBezTo>
                <a:cubicBezTo>
                  <a:pt x="10506" y="3384"/>
                  <a:pt x="10456" y="3410"/>
                  <a:pt x="10401" y="3408"/>
                </a:cubicBezTo>
                <a:cubicBezTo>
                  <a:pt x="10280" y="3404"/>
                  <a:pt x="10158" y="3378"/>
                  <a:pt x="10036" y="3377"/>
                </a:cubicBezTo>
                <a:cubicBezTo>
                  <a:pt x="9897" y="3377"/>
                  <a:pt x="9749" y="3394"/>
                  <a:pt x="9611" y="3411"/>
                </a:cubicBezTo>
                <a:cubicBezTo>
                  <a:pt x="9491" y="3426"/>
                  <a:pt x="9364" y="3420"/>
                  <a:pt x="9252" y="3471"/>
                </a:cubicBezTo>
                <a:close/>
                <a:moveTo>
                  <a:pt x="1074" y="8875"/>
                </a:moveTo>
                <a:cubicBezTo>
                  <a:pt x="1078" y="8873"/>
                  <a:pt x="1083" y="8870"/>
                  <a:pt x="1090" y="8863"/>
                </a:cubicBezTo>
                <a:cubicBezTo>
                  <a:pt x="1114" y="8892"/>
                  <a:pt x="1094" y="8909"/>
                  <a:pt x="1071" y="8927"/>
                </a:cubicBezTo>
                <a:lnTo>
                  <a:pt x="1074" y="8875"/>
                </a:lnTo>
                <a:close/>
                <a:moveTo>
                  <a:pt x="5765" y="3550"/>
                </a:moveTo>
                <a:cubicBezTo>
                  <a:pt x="5775" y="3548"/>
                  <a:pt x="5791" y="3543"/>
                  <a:pt x="5794" y="3543"/>
                </a:cubicBezTo>
                <a:cubicBezTo>
                  <a:pt x="5759" y="3545"/>
                  <a:pt x="5757" y="3546"/>
                  <a:pt x="5765" y="3550"/>
                </a:cubicBezTo>
                <a:close/>
                <a:moveTo>
                  <a:pt x="7656" y="4374"/>
                </a:moveTo>
                <a:cubicBezTo>
                  <a:pt x="7694" y="4367"/>
                  <a:pt x="7730" y="4397"/>
                  <a:pt x="7781" y="4383"/>
                </a:cubicBezTo>
                <a:cubicBezTo>
                  <a:pt x="7706" y="4407"/>
                  <a:pt x="7822" y="4401"/>
                  <a:pt x="7843" y="4412"/>
                </a:cubicBezTo>
                <a:cubicBezTo>
                  <a:pt x="7771" y="4457"/>
                  <a:pt x="7677" y="4450"/>
                  <a:pt x="7598" y="4478"/>
                </a:cubicBezTo>
                <a:cubicBezTo>
                  <a:pt x="7523" y="4506"/>
                  <a:pt x="7423" y="4543"/>
                  <a:pt x="7345" y="4557"/>
                </a:cubicBezTo>
                <a:cubicBezTo>
                  <a:pt x="7366" y="4583"/>
                  <a:pt x="7430" y="4585"/>
                  <a:pt x="7502" y="4574"/>
                </a:cubicBezTo>
                <a:cubicBezTo>
                  <a:pt x="7420" y="4591"/>
                  <a:pt x="7514" y="4595"/>
                  <a:pt x="7532" y="4591"/>
                </a:cubicBezTo>
                <a:cubicBezTo>
                  <a:pt x="7624" y="4569"/>
                  <a:pt x="7606" y="4624"/>
                  <a:pt x="7876" y="4553"/>
                </a:cubicBezTo>
                <a:cubicBezTo>
                  <a:pt x="7873" y="4547"/>
                  <a:pt x="7936" y="4516"/>
                  <a:pt x="7947" y="4512"/>
                </a:cubicBezTo>
                <a:cubicBezTo>
                  <a:pt x="7994" y="4495"/>
                  <a:pt x="8044" y="4485"/>
                  <a:pt x="8093" y="4478"/>
                </a:cubicBezTo>
                <a:cubicBezTo>
                  <a:pt x="8050" y="4488"/>
                  <a:pt x="8052" y="4495"/>
                  <a:pt x="8093" y="4495"/>
                </a:cubicBezTo>
                <a:cubicBezTo>
                  <a:pt x="8049" y="4504"/>
                  <a:pt x="8008" y="4527"/>
                  <a:pt x="7968" y="4545"/>
                </a:cubicBezTo>
                <a:cubicBezTo>
                  <a:pt x="8000" y="4561"/>
                  <a:pt x="8031" y="4541"/>
                  <a:pt x="8064" y="4545"/>
                </a:cubicBezTo>
                <a:cubicBezTo>
                  <a:pt x="8005" y="4558"/>
                  <a:pt x="7986" y="4598"/>
                  <a:pt x="7939" y="4624"/>
                </a:cubicBezTo>
                <a:cubicBezTo>
                  <a:pt x="7916" y="4636"/>
                  <a:pt x="7771" y="4652"/>
                  <a:pt x="7847" y="4674"/>
                </a:cubicBezTo>
                <a:cubicBezTo>
                  <a:pt x="7799" y="4687"/>
                  <a:pt x="7740" y="4722"/>
                  <a:pt x="7694" y="4728"/>
                </a:cubicBezTo>
                <a:cubicBezTo>
                  <a:pt x="7721" y="4757"/>
                  <a:pt x="7758" y="4743"/>
                  <a:pt x="7789" y="4732"/>
                </a:cubicBezTo>
                <a:cubicBezTo>
                  <a:pt x="7769" y="4741"/>
                  <a:pt x="7748" y="4748"/>
                  <a:pt x="7727" y="4753"/>
                </a:cubicBezTo>
                <a:cubicBezTo>
                  <a:pt x="7830" y="4768"/>
                  <a:pt x="7567" y="4814"/>
                  <a:pt x="7532" y="4802"/>
                </a:cubicBezTo>
                <a:cubicBezTo>
                  <a:pt x="7499" y="4792"/>
                  <a:pt x="7480" y="4753"/>
                  <a:pt x="7444" y="4753"/>
                </a:cubicBezTo>
                <a:cubicBezTo>
                  <a:pt x="7412" y="4752"/>
                  <a:pt x="7382" y="4756"/>
                  <a:pt x="7349" y="4753"/>
                </a:cubicBezTo>
                <a:cubicBezTo>
                  <a:pt x="7333" y="4751"/>
                  <a:pt x="7239" y="4766"/>
                  <a:pt x="7315" y="4773"/>
                </a:cubicBezTo>
                <a:cubicBezTo>
                  <a:pt x="7276" y="4793"/>
                  <a:pt x="7230" y="4803"/>
                  <a:pt x="7187" y="4811"/>
                </a:cubicBezTo>
                <a:cubicBezTo>
                  <a:pt x="7154" y="4837"/>
                  <a:pt x="7207" y="4859"/>
                  <a:pt x="7228" y="4857"/>
                </a:cubicBezTo>
                <a:cubicBezTo>
                  <a:pt x="7227" y="4898"/>
                  <a:pt x="7173" y="4896"/>
                  <a:pt x="7145" y="4898"/>
                </a:cubicBezTo>
                <a:cubicBezTo>
                  <a:pt x="7090" y="4902"/>
                  <a:pt x="7038" y="4929"/>
                  <a:pt x="6987" y="4948"/>
                </a:cubicBezTo>
                <a:cubicBezTo>
                  <a:pt x="6919" y="4973"/>
                  <a:pt x="6849" y="4995"/>
                  <a:pt x="6779" y="5014"/>
                </a:cubicBezTo>
                <a:cubicBezTo>
                  <a:pt x="6738" y="5026"/>
                  <a:pt x="6651" y="5075"/>
                  <a:pt x="6609" y="5060"/>
                </a:cubicBezTo>
                <a:cubicBezTo>
                  <a:pt x="6570" y="5046"/>
                  <a:pt x="6652" y="5011"/>
                  <a:pt x="6659" y="5010"/>
                </a:cubicBezTo>
                <a:cubicBezTo>
                  <a:pt x="6710" y="5002"/>
                  <a:pt x="6755" y="4979"/>
                  <a:pt x="6804" y="4965"/>
                </a:cubicBezTo>
                <a:cubicBezTo>
                  <a:pt x="6898" y="4936"/>
                  <a:pt x="7026" y="4913"/>
                  <a:pt x="7083" y="4823"/>
                </a:cubicBezTo>
                <a:cubicBezTo>
                  <a:pt x="6896" y="4791"/>
                  <a:pt x="6769" y="4894"/>
                  <a:pt x="6617" y="4977"/>
                </a:cubicBezTo>
                <a:cubicBezTo>
                  <a:pt x="6514" y="5033"/>
                  <a:pt x="6300" y="5010"/>
                  <a:pt x="6202" y="4956"/>
                </a:cubicBezTo>
                <a:cubicBezTo>
                  <a:pt x="6255" y="4926"/>
                  <a:pt x="6322" y="4935"/>
                  <a:pt x="6380" y="4919"/>
                </a:cubicBezTo>
                <a:cubicBezTo>
                  <a:pt x="6484" y="4890"/>
                  <a:pt x="6365" y="4847"/>
                  <a:pt x="6571" y="4815"/>
                </a:cubicBezTo>
                <a:cubicBezTo>
                  <a:pt x="6631" y="4806"/>
                  <a:pt x="6679" y="4780"/>
                  <a:pt x="6734" y="4757"/>
                </a:cubicBezTo>
                <a:cubicBezTo>
                  <a:pt x="6722" y="4720"/>
                  <a:pt x="6683" y="4719"/>
                  <a:pt x="6655" y="4703"/>
                </a:cubicBezTo>
                <a:cubicBezTo>
                  <a:pt x="6777" y="4674"/>
                  <a:pt x="6915" y="4753"/>
                  <a:pt x="7029" y="4678"/>
                </a:cubicBezTo>
                <a:cubicBezTo>
                  <a:pt x="6994" y="4663"/>
                  <a:pt x="6981" y="4625"/>
                  <a:pt x="6946" y="4611"/>
                </a:cubicBezTo>
                <a:cubicBezTo>
                  <a:pt x="6907" y="4596"/>
                  <a:pt x="6865" y="4611"/>
                  <a:pt x="6825" y="4611"/>
                </a:cubicBezTo>
                <a:cubicBezTo>
                  <a:pt x="6727" y="4612"/>
                  <a:pt x="6686" y="4620"/>
                  <a:pt x="6605" y="4674"/>
                </a:cubicBezTo>
                <a:cubicBezTo>
                  <a:pt x="6616" y="4609"/>
                  <a:pt x="6421" y="4666"/>
                  <a:pt x="6389" y="4640"/>
                </a:cubicBezTo>
                <a:cubicBezTo>
                  <a:pt x="6367" y="4623"/>
                  <a:pt x="6297" y="4632"/>
                  <a:pt x="6276" y="4649"/>
                </a:cubicBezTo>
                <a:cubicBezTo>
                  <a:pt x="6258" y="4663"/>
                  <a:pt x="6244" y="4684"/>
                  <a:pt x="6222" y="4694"/>
                </a:cubicBezTo>
                <a:cubicBezTo>
                  <a:pt x="6193" y="4709"/>
                  <a:pt x="6185" y="4666"/>
                  <a:pt x="6160" y="4707"/>
                </a:cubicBezTo>
                <a:cubicBezTo>
                  <a:pt x="6104" y="4657"/>
                  <a:pt x="6196" y="4601"/>
                  <a:pt x="6243" y="4603"/>
                </a:cubicBezTo>
                <a:cubicBezTo>
                  <a:pt x="6314" y="4606"/>
                  <a:pt x="6408" y="4609"/>
                  <a:pt x="6476" y="4591"/>
                </a:cubicBezTo>
                <a:cubicBezTo>
                  <a:pt x="6614" y="4553"/>
                  <a:pt x="6748" y="4536"/>
                  <a:pt x="6883" y="4524"/>
                </a:cubicBezTo>
                <a:cubicBezTo>
                  <a:pt x="6934" y="4519"/>
                  <a:pt x="6983" y="4495"/>
                  <a:pt x="7037" y="4491"/>
                </a:cubicBezTo>
                <a:cubicBezTo>
                  <a:pt x="7117" y="4485"/>
                  <a:pt x="7189" y="4459"/>
                  <a:pt x="7266" y="4437"/>
                </a:cubicBezTo>
                <a:cubicBezTo>
                  <a:pt x="7357" y="4410"/>
                  <a:pt x="7453" y="4404"/>
                  <a:pt x="7548" y="4395"/>
                </a:cubicBezTo>
                <a:cubicBezTo>
                  <a:pt x="7584" y="4392"/>
                  <a:pt x="7620" y="4380"/>
                  <a:pt x="7656" y="4374"/>
                </a:cubicBezTo>
                <a:close/>
                <a:moveTo>
                  <a:pt x="8658" y="5667"/>
                </a:moveTo>
                <a:cubicBezTo>
                  <a:pt x="8765" y="5662"/>
                  <a:pt x="8888" y="5676"/>
                  <a:pt x="8974" y="5713"/>
                </a:cubicBezTo>
                <a:cubicBezTo>
                  <a:pt x="8953" y="5720"/>
                  <a:pt x="8932" y="5729"/>
                  <a:pt x="8911" y="5738"/>
                </a:cubicBezTo>
                <a:cubicBezTo>
                  <a:pt x="8932" y="5731"/>
                  <a:pt x="8952" y="5726"/>
                  <a:pt x="8974" y="5725"/>
                </a:cubicBezTo>
                <a:cubicBezTo>
                  <a:pt x="8930" y="5755"/>
                  <a:pt x="8873" y="5772"/>
                  <a:pt x="8820" y="5779"/>
                </a:cubicBezTo>
                <a:cubicBezTo>
                  <a:pt x="8841" y="5770"/>
                  <a:pt x="8864" y="5760"/>
                  <a:pt x="8882" y="5746"/>
                </a:cubicBezTo>
                <a:cubicBezTo>
                  <a:pt x="8661" y="5652"/>
                  <a:pt x="8369" y="5712"/>
                  <a:pt x="8180" y="5850"/>
                </a:cubicBezTo>
                <a:cubicBezTo>
                  <a:pt x="8271" y="5806"/>
                  <a:pt x="8377" y="5758"/>
                  <a:pt x="8479" y="5754"/>
                </a:cubicBezTo>
                <a:cubicBezTo>
                  <a:pt x="8558" y="5751"/>
                  <a:pt x="8662" y="5687"/>
                  <a:pt x="8737" y="5733"/>
                </a:cubicBezTo>
                <a:cubicBezTo>
                  <a:pt x="8696" y="5730"/>
                  <a:pt x="8623" y="5709"/>
                  <a:pt x="8591" y="5746"/>
                </a:cubicBezTo>
                <a:cubicBezTo>
                  <a:pt x="8642" y="5745"/>
                  <a:pt x="8697" y="5740"/>
                  <a:pt x="8745" y="5758"/>
                </a:cubicBezTo>
                <a:cubicBezTo>
                  <a:pt x="8652" y="5799"/>
                  <a:pt x="8548" y="5788"/>
                  <a:pt x="8450" y="5800"/>
                </a:cubicBezTo>
                <a:cubicBezTo>
                  <a:pt x="8481" y="5818"/>
                  <a:pt x="8514" y="5802"/>
                  <a:pt x="8546" y="5800"/>
                </a:cubicBezTo>
                <a:cubicBezTo>
                  <a:pt x="8513" y="5804"/>
                  <a:pt x="8480" y="5814"/>
                  <a:pt x="8450" y="5829"/>
                </a:cubicBezTo>
                <a:cubicBezTo>
                  <a:pt x="8520" y="5808"/>
                  <a:pt x="8590" y="5804"/>
                  <a:pt x="8662" y="5796"/>
                </a:cubicBezTo>
                <a:cubicBezTo>
                  <a:pt x="8605" y="5825"/>
                  <a:pt x="8543" y="5825"/>
                  <a:pt x="8483" y="5846"/>
                </a:cubicBezTo>
                <a:cubicBezTo>
                  <a:pt x="8504" y="5842"/>
                  <a:pt x="8525" y="5842"/>
                  <a:pt x="8546" y="5846"/>
                </a:cubicBezTo>
                <a:cubicBezTo>
                  <a:pt x="8485" y="5861"/>
                  <a:pt x="8424" y="5839"/>
                  <a:pt x="8363" y="5846"/>
                </a:cubicBezTo>
                <a:cubicBezTo>
                  <a:pt x="8339" y="5848"/>
                  <a:pt x="8189" y="5898"/>
                  <a:pt x="8263" y="5883"/>
                </a:cubicBezTo>
                <a:cubicBezTo>
                  <a:pt x="8202" y="5908"/>
                  <a:pt x="8137" y="5920"/>
                  <a:pt x="8080" y="5954"/>
                </a:cubicBezTo>
                <a:cubicBezTo>
                  <a:pt x="8101" y="5949"/>
                  <a:pt x="8122" y="5947"/>
                  <a:pt x="8142" y="5945"/>
                </a:cubicBezTo>
                <a:cubicBezTo>
                  <a:pt x="8017" y="6008"/>
                  <a:pt x="7887" y="6071"/>
                  <a:pt x="7756" y="6120"/>
                </a:cubicBezTo>
                <a:cubicBezTo>
                  <a:pt x="7648" y="6161"/>
                  <a:pt x="7556" y="6144"/>
                  <a:pt x="7448" y="6166"/>
                </a:cubicBezTo>
                <a:cubicBezTo>
                  <a:pt x="7382" y="6179"/>
                  <a:pt x="7359" y="6202"/>
                  <a:pt x="7320" y="6253"/>
                </a:cubicBezTo>
                <a:cubicBezTo>
                  <a:pt x="7282" y="6302"/>
                  <a:pt x="7206" y="6281"/>
                  <a:pt x="7153" y="6286"/>
                </a:cubicBezTo>
                <a:cubicBezTo>
                  <a:pt x="7033" y="6297"/>
                  <a:pt x="6855" y="6383"/>
                  <a:pt x="6738" y="6336"/>
                </a:cubicBezTo>
                <a:cubicBezTo>
                  <a:pt x="6656" y="6344"/>
                  <a:pt x="6601" y="6286"/>
                  <a:pt x="6526" y="6282"/>
                </a:cubicBezTo>
                <a:cubicBezTo>
                  <a:pt x="6496" y="6281"/>
                  <a:pt x="6457" y="6292"/>
                  <a:pt x="6430" y="6274"/>
                </a:cubicBezTo>
                <a:cubicBezTo>
                  <a:pt x="6399" y="6252"/>
                  <a:pt x="6417" y="6204"/>
                  <a:pt x="6372" y="6195"/>
                </a:cubicBezTo>
                <a:cubicBezTo>
                  <a:pt x="6414" y="6192"/>
                  <a:pt x="6436" y="6248"/>
                  <a:pt x="6476" y="6240"/>
                </a:cubicBezTo>
                <a:cubicBezTo>
                  <a:pt x="6511" y="6234"/>
                  <a:pt x="6552" y="6238"/>
                  <a:pt x="6584" y="6220"/>
                </a:cubicBezTo>
                <a:cubicBezTo>
                  <a:pt x="6625" y="6197"/>
                  <a:pt x="6627" y="6180"/>
                  <a:pt x="6680" y="6195"/>
                </a:cubicBezTo>
                <a:cubicBezTo>
                  <a:pt x="6731" y="6209"/>
                  <a:pt x="6775" y="6217"/>
                  <a:pt x="6825" y="6195"/>
                </a:cubicBezTo>
                <a:cubicBezTo>
                  <a:pt x="6820" y="6185"/>
                  <a:pt x="6818" y="6171"/>
                  <a:pt x="6813" y="6162"/>
                </a:cubicBezTo>
                <a:cubicBezTo>
                  <a:pt x="6847" y="6148"/>
                  <a:pt x="6886" y="6161"/>
                  <a:pt x="6916" y="6137"/>
                </a:cubicBezTo>
                <a:cubicBezTo>
                  <a:pt x="6945" y="6113"/>
                  <a:pt x="6962" y="6092"/>
                  <a:pt x="6995" y="6074"/>
                </a:cubicBezTo>
                <a:cubicBezTo>
                  <a:pt x="7063" y="6037"/>
                  <a:pt x="7116" y="6062"/>
                  <a:pt x="7187" y="6045"/>
                </a:cubicBezTo>
                <a:cubicBezTo>
                  <a:pt x="7229" y="6035"/>
                  <a:pt x="7327" y="6026"/>
                  <a:pt x="7286" y="5970"/>
                </a:cubicBezTo>
                <a:cubicBezTo>
                  <a:pt x="7265" y="5941"/>
                  <a:pt x="7305" y="5879"/>
                  <a:pt x="7249" y="5887"/>
                </a:cubicBezTo>
                <a:cubicBezTo>
                  <a:pt x="7283" y="5877"/>
                  <a:pt x="7302" y="5842"/>
                  <a:pt x="7307" y="5808"/>
                </a:cubicBezTo>
                <a:cubicBezTo>
                  <a:pt x="7248" y="5834"/>
                  <a:pt x="7168" y="5716"/>
                  <a:pt x="7249" y="5721"/>
                </a:cubicBezTo>
                <a:cubicBezTo>
                  <a:pt x="7287" y="5723"/>
                  <a:pt x="7259" y="5746"/>
                  <a:pt x="7282" y="5758"/>
                </a:cubicBezTo>
                <a:cubicBezTo>
                  <a:pt x="7321" y="5779"/>
                  <a:pt x="7364" y="5785"/>
                  <a:pt x="7403" y="5812"/>
                </a:cubicBezTo>
                <a:cubicBezTo>
                  <a:pt x="7473" y="5863"/>
                  <a:pt x="7486" y="5829"/>
                  <a:pt x="7561" y="5837"/>
                </a:cubicBezTo>
                <a:cubicBezTo>
                  <a:pt x="7553" y="5847"/>
                  <a:pt x="7546" y="5856"/>
                  <a:pt x="7540" y="5866"/>
                </a:cubicBezTo>
                <a:cubicBezTo>
                  <a:pt x="7592" y="5876"/>
                  <a:pt x="7575" y="5959"/>
                  <a:pt x="7623" y="5958"/>
                </a:cubicBezTo>
                <a:cubicBezTo>
                  <a:pt x="7677" y="5956"/>
                  <a:pt x="7721" y="5968"/>
                  <a:pt x="7777" y="5958"/>
                </a:cubicBezTo>
                <a:cubicBezTo>
                  <a:pt x="7911" y="5933"/>
                  <a:pt x="8023" y="5919"/>
                  <a:pt x="8147" y="5854"/>
                </a:cubicBezTo>
                <a:cubicBezTo>
                  <a:pt x="8279" y="5785"/>
                  <a:pt x="8409" y="5704"/>
                  <a:pt x="8558" y="5675"/>
                </a:cubicBezTo>
                <a:cubicBezTo>
                  <a:pt x="8588" y="5669"/>
                  <a:pt x="8622" y="5669"/>
                  <a:pt x="8658" y="5667"/>
                </a:cubicBezTo>
                <a:close/>
                <a:moveTo>
                  <a:pt x="1513" y="8053"/>
                </a:moveTo>
                <a:cubicBezTo>
                  <a:pt x="1496" y="8074"/>
                  <a:pt x="1482" y="8107"/>
                  <a:pt x="1526" y="8115"/>
                </a:cubicBezTo>
                <a:cubicBezTo>
                  <a:pt x="1500" y="8122"/>
                  <a:pt x="1469" y="8123"/>
                  <a:pt x="1434" y="8140"/>
                </a:cubicBezTo>
                <a:cubicBezTo>
                  <a:pt x="1462" y="8112"/>
                  <a:pt x="1487" y="8081"/>
                  <a:pt x="1513" y="8053"/>
                </a:cubicBezTo>
                <a:close/>
                <a:moveTo>
                  <a:pt x="9211" y="8643"/>
                </a:moveTo>
                <a:cubicBezTo>
                  <a:pt x="9247" y="8641"/>
                  <a:pt x="9298" y="8637"/>
                  <a:pt x="9331" y="8655"/>
                </a:cubicBezTo>
                <a:cubicBezTo>
                  <a:pt x="9358" y="8669"/>
                  <a:pt x="9403" y="8717"/>
                  <a:pt x="9435" y="8688"/>
                </a:cubicBezTo>
                <a:cubicBezTo>
                  <a:pt x="9425" y="8714"/>
                  <a:pt x="9405" y="8942"/>
                  <a:pt x="9398" y="8942"/>
                </a:cubicBezTo>
                <a:cubicBezTo>
                  <a:pt x="9385" y="8942"/>
                  <a:pt x="9293" y="9235"/>
                  <a:pt x="9298" y="9266"/>
                </a:cubicBezTo>
                <a:cubicBezTo>
                  <a:pt x="9303" y="9299"/>
                  <a:pt x="9315" y="9355"/>
                  <a:pt x="9285" y="9370"/>
                </a:cubicBezTo>
                <a:cubicBezTo>
                  <a:pt x="9251" y="9387"/>
                  <a:pt x="9301" y="9511"/>
                  <a:pt x="9294" y="9536"/>
                </a:cubicBezTo>
                <a:cubicBezTo>
                  <a:pt x="9276" y="9597"/>
                  <a:pt x="9130" y="9678"/>
                  <a:pt x="9165" y="9757"/>
                </a:cubicBezTo>
                <a:cubicBezTo>
                  <a:pt x="9142" y="9761"/>
                  <a:pt x="9121" y="9733"/>
                  <a:pt x="9103" y="9740"/>
                </a:cubicBezTo>
                <a:cubicBezTo>
                  <a:pt x="9078" y="9749"/>
                  <a:pt x="9068" y="9782"/>
                  <a:pt x="9057" y="9802"/>
                </a:cubicBezTo>
                <a:cubicBezTo>
                  <a:pt x="9034" y="9841"/>
                  <a:pt x="8967" y="9861"/>
                  <a:pt x="8970" y="9798"/>
                </a:cubicBezTo>
                <a:cubicBezTo>
                  <a:pt x="8972" y="9733"/>
                  <a:pt x="9055" y="9638"/>
                  <a:pt x="9103" y="9599"/>
                </a:cubicBezTo>
                <a:cubicBezTo>
                  <a:pt x="9139" y="9569"/>
                  <a:pt x="9199" y="9554"/>
                  <a:pt x="9219" y="9507"/>
                </a:cubicBezTo>
                <a:cubicBezTo>
                  <a:pt x="9171" y="9503"/>
                  <a:pt x="9143" y="9552"/>
                  <a:pt x="9098" y="9561"/>
                </a:cubicBezTo>
                <a:cubicBezTo>
                  <a:pt x="9123" y="9517"/>
                  <a:pt x="9281" y="9455"/>
                  <a:pt x="9244" y="9391"/>
                </a:cubicBezTo>
                <a:cubicBezTo>
                  <a:pt x="9215" y="9342"/>
                  <a:pt x="9126" y="9471"/>
                  <a:pt x="9090" y="9453"/>
                </a:cubicBezTo>
                <a:cubicBezTo>
                  <a:pt x="9105" y="9383"/>
                  <a:pt x="9206" y="9352"/>
                  <a:pt x="9165" y="9270"/>
                </a:cubicBezTo>
                <a:cubicBezTo>
                  <a:pt x="9147" y="9282"/>
                  <a:pt x="9124" y="9287"/>
                  <a:pt x="9103" y="9287"/>
                </a:cubicBezTo>
                <a:cubicBezTo>
                  <a:pt x="9124" y="9280"/>
                  <a:pt x="9140" y="9260"/>
                  <a:pt x="9144" y="9237"/>
                </a:cubicBezTo>
                <a:cubicBezTo>
                  <a:pt x="9092" y="9217"/>
                  <a:pt x="9065" y="9296"/>
                  <a:pt x="9028" y="9316"/>
                </a:cubicBezTo>
                <a:cubicBezTo>
                  <a:pt x="8968" y="9348"/>
                  <a:pt x="8998" y="9202"/>
                  <a:pt x="8990" y="9183"/>
                </a:cubicBezTo>
                <a:cubicBezTo>
                  <a:pt x="8980" y="9172"/>
                  <a:pt x="8973" y="9160"/>
                  <a:pt x="8970" y="9146"/>
                </a:cubicBezTo>
                <a:cubicBezTo>
                  <a:pt x="9006" y="9116"/>
                  <a:pt x="8948" y="9083"/>
                  <a:pt x="8945" y="9025"/>
                </a:cubicBezTo>
                <a:cubicBezTo>
                  <a:pt x="8939" y="8941"/>
                  <a:pt x="9053" y="8966"/>
                  <a:pt x="9094" y="8925"/>
                </a:cubicBezTo>
                <a:cubicBezTo>
                  <a:pt x="9037" y="8916"/>
                  <a:pt x="8976" y="8926"/>
                  <a:pt x="8932" y="8880"/>
                </a:cubicBezTo>
                <a:cubicBezTo>
                  <a:pt x="9000" y="8818"/>
                  <a:pt x="9116" y="8649"/>
                  <a:pt x="9211" y="8643"/>
                </a:cubicBezTo>
                <a:close/>
                <a:moveTo>
                  <a:pt x="1293" y="8788"/>
                </a:moveTo>
                <a:cubicBezTo>
                  <a:pt x="1310" y="8795"/>
                  <a:pt x="1315" y="8813"/>
                  <a:pt x="1289" y="8851"/>
                </a:cubicBezTo>
                <a:cubicBezTo>
                  <a:pt x="1275" y="8829"/>
                  <a:pt x="1277" y="8808"/>
                  <a:pt x="1293" y="8788"/>
                </a:cubicBezTo>
                <a:close/>
                <a:moveTo>
                  <a:pt x="1418" y="8988"/>
                </a:moveTo>
                <a:cubicBezTo>
                  <a:pt x="1421" y="9034"/>
                  <a:pt x="1386" y="9054"/>
                  <a:pt x="1347" y="9071"/>
                </a:cubicBezTo>
                <a:cubicBezTo>
                  <a:pt x="1379" y="9049"/>
                  <a:pt x="1404" y="9023"/>
                  <a:pt x="1418" y="8988"/>
                </a:cubicBezTo>
                <a:close/>
                <a:moveTo>
                  <a:pt x="1044" y="9574"/>
                </a:moveTo>
                <a:cubicBezTo>
                  <a:pt x="987" y="9603"/>
                  <a:pt x="903" y="9618"/>
                  <a:pt x="836" y="9607"/>
                </a:cubicBezTo>
                <a:cubicBezTo>
                  <a:pt x="907" y="9609"/>
                  <a:pt x="994" y="9585"/>
                  <a:pt x="1044" y="9574"/>
                </a:cubicBezTo>
                <a:close/>
                <a:moveTo>
                  <a:pt x="15732" y="10505"/>
                </a:moveTo>
                <a:cubicBezTo>
                  <a:pt x="15803" y="10498"/>
                  <a:pt x="15884" y="10543"/>
                  <a:pt x="15944" y="10571"/>
                </a:cubicBezTo>
                <a:cubicBezTo>
                  <a:pt x="15875" y="10555"/>
                  <a:pt x="15817" y="10513"/>
                  <a:pt x="15744" y="10555"/>
                </a:cubicBezTo>
                <a:cubicBezTo>
                  <a:pt x="15753" y="10544"/>
                  <a:pt x="15758" y="10533"/>
                  <a:pt x="15765" y="10521"/>
                </a:cubicBezTo>
                <a:cubicBezTo>
                  <a:pt x="15745" y="10511"/>
                  <a:pt x="15724" y="10507"/>
                  <a:pt x="15702" y="10509"/>
                </a:cubicBezTo>
                <a:cubicBezTo>
                  <a:pt x="15712" y="10505"/>
                  <a:pt x="15721" y="10506"/>
                  <a:pt x="15732" y="10505"/>
                </a:cubicBezTo>
                <a:close/>
                <a:moveTo>
                  <a:pt x="4980" y="3598"/>
                </a:moveTo>
                <a:cubicBezTo>
                  <a:pt x="5002" y="3595"/>
                  <a:pt x="5023" y="3587"/>
                  <a:pt x="5042" y="3574"/>
                </a:cubicBezTo>
                <a:cubicBezTo>
                  <a:pt x="5019" y="3577"/>
                  <a:pt x="4998" y="3585"/>
                  <a:pt x="4980" y="3598"/>
                </a:cubicBezTo>
                <a:close/>
                <a:moveTo>
                  <a:pt x="4938" y="3678"/>
                </a:moveTo>
                <a:cubicBezTo>
                  <a:pt x="4947" y="3648"/>
                  <a:pt x="4936" y="3641"/>
                  <a:pt x="4906" y="3658"/>
                </a:cubicBezTo>
                <a:cubicBezTo>
                  <a:pt x="4916" y="3664"/>
                  <a:pt x="4927" y="3671"/>
                  <a:pt x="4938" y="3678"/>
                </a:cubicBezTo>
                <a:close/>
                <a:moveTo>
                  <a:pt x="4929" y="3637"/>
                </a:moveTo>
                <a:cubicBezTo>
                  <a:pt x="4935" y="3613"/>
                  <a:pt x="4924" y="3608"/>
                  <a:pt x="4897" y="3622"/>
                </a:cubicBezTo>
                <a:cubicBezTo>
                  <a:pt x="4907" y="3627"/>
                  <a:pt x="4918" y="3632"/>
                  <a:pt x="4929" y="3637"/>
                </a:cubicBezTo>
                <a:close/>
                <a:moveTo>
                  <a:pt x="4151" y="3613"/>
                </a:moveTo>
                <a:cubicBezTo>
                  <a:pt x="4174" y="3604"/>
                  <a:pt x="4196" y="3593"/>
                  <a:pt x="4217" y="3580"/>
                </a:cubicBezTo>
                <a:cubicBezTo>
                  <a:pt x="4184" y="3579"/>
                  <a:pt x="4151" y="3584"/>
                  <a:pt x="4122" y="3601"/>
                </a:cubicBezTo>
                <a:cubicBezTo>
                  <a:pt x="4132" y="3605"/>
                  <a:pt x="4142" y="3609"/>
                  <a:pt x="4151" y="3613"/>
                </a:cubicBezTo>
                <a:close/>
                <a:moveTo>
                  <a:pt x="5339" y="3595"/>
                </a:moveTo>
                <a:cubicBezTo>
                  <a:pt x="5350" y="3595"/>
                  <a:pt x="5361" y="3592"/>
                  <a:pt x="5372" y="3586"/>
                </a:cubicBezTo>
                <a:cubicBezTo>
                  <a:pt x="5361" y="3589"/>
                  <a:pt x="5350" y="3592"/>
                  <a:pt x="5339" y="3595"/>
                </a:cubicBezTo>
                <a:close/>
                <a:moveTo>
                  <a:pt x="5321" y="3589"/>
                </a:moveTo>
                <a:cubicBezTo>
                  <a:pt x="5331" y="3589"/>
                  <a:pt x="5341" y="3588"/>
                  <a:pt x="5351" y="3586"/>
                </a:cubicBezTo>
                <a:cubicBezTo>
                  <a:pt x="5341" y="3587"/>
                  <a:pt x="5331" y="3588"/>
                  <a:pt x="5321" y="3589"/>
                </a:cubicBezTo>
                <a:close/>
                <a:moveTo>
                  <a:pt x="17461" y="5207"/>
                </a:moveTo>
                <a:cubicBezTo>
                  <a:pt x="17469" y="5216"/>
                  <a:pt x="17479" y="5219"/>
                  <a:pt x="17491" y="5216"/>
                </a:cubicBezTo>
                <a:cubicBezTo>
                  <a:pt x="17481" y="5213"/>
                  <a:pt x="17471" y="5210"/>
                  <a:pt x="17461" y="5207"/>
                </a:cubicBezTo>
                <a:close/>
                <a:moveTo>
                  <a:pt x="17407" y="5718"/>
                </a:moveTo>
                <a:cubicBezTo>
                  <a:pt x="17398" y="5726"/>
                  <a:pt x="17389" y="5734"/>
                  <a:pt x="17381" y="5742"/>
                </a:cubicBezTo>
                <a:cubicBezTo>
                  <a:pt x="17419" y="5754"/>
                  <a:pt x="17469" y="5778"/>
                  <a:pt x="17503" y="5742"/>
                </a:cubicBezTo>
                <a:cubicBezTo>
                  <a:pt x="17470" y="5732"/>
                  <a:pt x="17435" y="5745"/>
                  <a:pt x="17407" y="5718"/>
                </a:cubicBezTo>
                <a:close/>
                <a:moveTo>
                  <a:pt x="17028" y="5480"/>
                </a:moveTo>
                <a:cubicBezTo>
                  <a:pt x="17059" y="5417"/>
                  <a:pt x="16911" y="5408"/>
                  <a:pt x="16879" y="5427"/>
                </a:cubicBezTo>
                <a:cubicBezTo>
                  <a:pt x="16895" y="5499"/>
                  <a:pt x="16984" y="5528"/>
                  <a:pt x="17045" y="5492"/>
                </a:cubicBezTo>
                <a:cubicBezTo>
                  <a:pt x="17039" y="5488"/>
                  <a:pt x="17033" y="5484"/>
                  <a:pt x="17028" y="5480"/>
                </a:cubicBezTo>
                <a:close/>
                <a:moveTo>
                  <a:pt x="16912" y="5317"/>
                </a:moveTo>
                <a:cubicBezTo>
                  <a:pt x="16889" y="5295"/>
                  <a:pt x="16842" y="5313"/>
                  <a:pt x="16820" y="5326"/>
                </a:cubicBezTo>
                <a:cubicBezTo>
                  <a:pt x="16851" y="5339"/>
                  <a:pt x="16884" y="5339"/>
                  <a:pt x="16912" y="5317"/>
                </a:cubicBezTo>
                <a:close/>
                <a:moveTo>
                  <a:pt x="16870" y="3972"/>
                </a:moveTo>
                <a:cubicBezTo>
                  <a:pt x="16854" y="3954"/>
                  <a:pt x="16826" y="3957"/>
                  <a:pt x="16808" y="3969"/>
                </a:cubicBezTo>
                <a:cubicBezTo>
                  <a:pt x="16828" y="3975"/>
                  <a:pt x="16849" y="3976"/>
                  <a:pt x="16870" y="3972"/>
                </a:cubicBezTo>
                <a:close/>
                <a:moveTo>
                  <a:pt x="16659" y="5477"/>
                </a:moveTo>
                <a:cubicBezTo>
                  <a:pt x="16627" y="5478"/>
                  <a:pt x="16597" y="5492"/>
                  <a:pt x="16564" y="5492"/>
                </a:cubicBezTo>
                <a:cubicBezTo>
                  <a:pt x="16569" y="5581"/>
                  <a:pt x="16658" y="5624"/>
                  <a:pt x="16734" y="5581"/>
                </a:cubicBezTo>
                <a:cubicBezTo>
                  <a:pt x="16853" y="5514"/>
                  <a:pt x="16712" y="5490"/>
                  <a:pt x="16659" y="5477"/>
                </a:cubicBezTo>
                <a:close/>
                <a:moveTo>
                  <a:pt x="16561" y="5765"/>
                </a:moveTo>
                <a:cubicBezTo>
                  <a:pt x="16556" y="5791"/>
                  <a:pt x="16566" y="5792"/>
                  <a:pt x="16591" y="5768"/>
                </a:cubicBezTo>
                <a:cubicBezTo>
                  <a:pt x="16581" y="5767"/>
                  <a:pt x="16571" y="5766"/>
                  <a:pt x="16561" y="5765"/>
                </a:cubicBezTo>
                <a:close/>
                <a:moveTo>
                  <a:pt x="16508" y="5765"/>
                </a:moveTo>
                <a:cubicBezTo>
                  <a:pt x="16503" y="5789"/>
                  <a:pt x="16513" y="5789"/>
                  <a:pt x="16538" y="5765"/>
                </a:cubicBezTo>
                <a:cubicBezTo>
                  <a:pt x="16528" y="5765"/>
                  <a:pt x="16518" y="5765"/>
                  <a:pt x="16508" y="5765"/>
                </a:cubicBezTo>
                <a:close/>
                <a:moveTo>
                  <a:pt x="16155" y="4611"/>
                </a:moveTo>
                <a:cubicBezTo>
                  <a:pt x="16138" y="4615"/>
                  <a:pt x="16104" y="4597"/>
                  <a:pt x="16095" y="4584"/>
                </a:cubicBezTo>
                <a:cubicBezTo>
                  <a:pt x="16079" y="4626"/>
                  <a:pt x="16131" y="4635"/>
                  <a:pt x="16155" y="4611"/>
                </a:cubicBezTo>
                <a:close/>
                <a:moveTo>
                  <a:pt x="15959" y="4741"/>
                </a:moveTo>
                <a:cubicBezTo>
                  <a:pt x="15945" y="4732"/>
                  <a:pt x="15939" y="4737"/>
                  <a:pt x="15926" y="4750"/>
                </a:cubicBezTo>
                <a:cubicBezTo>
                  <a:pt x="15937" y="4747"/>
                  <a:pt x="15948" y="4744"/>
                  <a:pt x="15959" y="4741"/>
                </a:cubicBezTo>
                <a:close/>
                <a:moveTo>
                  <a:pt x="15864" y="4685"/>
                </a:moveTo>
                <a:cubicBezTo>
                  <a:pt x="15846" y="4670"/>
                  <a:pt x="15748" y="4621"/>
                  <a:pt x="15750" y="4678"/>
                </a:cubicBezTo>
                <a:cubicBezTo>
                  <a:pt x="15750" y="4692"/>
                  <a:pt x="15771" y="4694"/>
                  <a:pt x="15780" y="4699"/>
                </a:cubicBezTo>
                <a:cubicBezTo>
                  <a:pt x="15800" y="4709"/>
                  <a:pt x="15770" y="4755"/>
                  <a:pt x="15765" y="4768"/>
                </a:cubicBezTo>
                <a:cubicBezTo>
                  <a:pt x="15796" y="4768"/>
                  <a:pt x="15827" y="4768"/>
                  <a:pt x="15858" y="4768"/>
                </a:cubicBezTo>
                <a:cubicBezTo>
                  <a:pt x="15847" y="4776"/>
                  <a:pt x="15836" y="4784"/>
                  <a:pt x="15825" y="4792"/>
                </a:cubicBezTo>
                <a:cubicBezTo>
                  <a:pt x="15859" y="4795"/>
                  <a:pt x="15924" y="4824"/>
                  <a:pt x="15938" y="4774"/>
                </a:cubicBezTo>
                <a:cubicBezTo>
                  <a:pt x="15905" y="4777"/>
                  <a:pt x="15874" y="4763"/>
                  <a:pt x="15846" y="4747"/>
                </a:cubicBezTo>
                <a:cubicBezTo>
                  <a:pt x="15881" y="4743"/>
                  <a:pt x="15910" y="4700"/>
                  <a:pt x="15864" y="4685"/>
                </a:cubicBezTo>
                <a:close/>
                <a:moveTo>
                  <a:pt x="15804" y="4026"/>
                </a:moveTo>
                <a:cubicBezTo>
                  <a:pt x="15843" y="3965"/>
                  <a:pt x="15725" y="3977"/>
                  <a:pt x="15646" y="4080"/>
                </a:cubicBezTo>
                <a:cubicBezTo>
                  <a:pt x="15630" y="4101"/>
                  <a:pt x="15598" y="4153"/>
                  <a:pt x="15654" y="4152"/>
                </a:cubicBezTo>
                <a:cubicBezTo>
                  <a:pt x="15729" y="4151"/>
                  <a:pt x="15764" y="4076"/>
                  <a:pt x="15804" y="4026"/>
                </a:cubicBezTo>
                <a:close/>
                <a:moveTo>
                  <a:pt x="15629" y="4691"/>
                </a:moveTo>
                <a:cubicBezTo>
                  <a:pt x="15565" y="4668"/>
                  <a:pt x="15502" y="4746"/>
                  <a:pt x="15555" y="4798"/>
                </a:cubicBezTo>
                <a:cubicBezTo>
                  <a:pt x="15623" y="4864"/>
                  <a:pt x="15624" y="4729"/>
                  <a:pt x="15629" y="4691"/>
                </a:cubicBezTo>
                <a:close/>
                <a:moveTo>
                  <a:pt x="15264" y="3646"/>
                </a:moveTo>
                <a:cubicBezTo>
                  <a:pt x="15246" y="3623"/>
                  <a:pt x="15184" y="3661"/>
                  <a:pt x="15169" y="3672"/>
                </a:cubicBezTo>
                <a:cubicBezTo>
                  <a:pt x="15202" y="3716"/>
                  <a:pt x="15238" y="3668"/>
                  <a:pt x="15264" y="3646"/>
                </a:cubicBezTo>
                <a:close/>
                <a:moveTo>
                  <a:pt x="15128" y="3853"/>
                </a:moveTo>
                <a:cubicBezTo>
                  <a:pt x="15152" y="3863"/>
                  <a:pt x="15174" y="3850"/>
                  <a:pt x="15184" y="3827"/>
                </a:cubicBezTo>
                <a:cubicBezTo>
                  <a:pt x="15160" y="3821"/>
                  <a:pt x="15139" y="3832"/>
                  <a:pt x="15128" y="3853"/>
                </a:cubicBezTo>
                <a:close/>
                <a:moveTo>
                  <a:pt x="15142" y="3583"/>
                </a:moveTo>
                <a:cubicBezTo>
                  <a:pt x="15131" y="3585"/>
                  <a:pt x="15120" y="3587"/>
                  <a:pt x="15109" y="3589"/>
                </a:cubicBezTo>
                <a:cubicBezTo>
                  <a:pt x="15122" y="3593"/>
                  <a:pt x="15133" y="3591"/>
                  <a:pt x="15142" y="3583"/>
                </a:cubicBezTo>
                <a:close/>
                <a:moveTo>
                  <a:pt x="15118" y="3711"/>
                </a:moveTo>
                <a:cubicBezTo>
                  <a:pt x="15184" y="3705"/>
                  <a:pt x="15147" y="3632"/>
                  <a:pt x="15094" y="3687"/>
                </a:cubicBezTo>
                <a:cubicBezTo>
                  <a:pt x="15130" y="3671"/>
                  <a:pt x="15138" y="3679"/>
                  <a:pt x="15118" y="3711"/>
                </a:cubicBezTo>
                <a:close/>
                <a:moveTo>
                  <a:pt x="15041" y="3554"/>
                </a:moveTo>
                <a:cubicBezTo>
                  <a:pt x="15064" y="3548"/>
                  <a:pt x="15082" y="3530"/>
                  <a:pt x="15092" y="3509"/>
                </a:cubicBezTo>
                <a:cubicBezTo>
                  <a:pt x="15067" y="3512"/>
                  <a:pt x="15048" y="3530"/>
                  <a:pt x="15041" y="3554"/>
                </a:cubicBezTo>
                <a:close/>
                <a:moveTo>
                  <a:pt x="15029" y="5807"/>
                </a:moveTo>
                <a:cubicBezTo>
                  <a:pt x="15010" y="5840"/>
                  <a:pt x="15052" y="5868"/>
                  <a:pt x="15017" y="5896"/>
                </a:cubicBezTo>
                <a:cubicBezTo>
                  <a:pt x="15069" y="5910"/>
                  <a:pt x="15112" y="5855"/>
                  <a:pt x="15158" y="5893"/>
                </a:cubicBezTo>
                <a:cubicBezTo>
                  <a:pt x="15190" y="5920"/>
                  <a:pt x="15270" y="5863"/>
                  <a:pt x="15298" y="5848"/>
                </a:cubicBezTo>
                <a:cubicBezTo>
                  <a:pt x="15412" y="5786"/>
                  <a:pt x="15522" y="5748"/>
                  <a:pt x="15626" y="5670"/>
                </a:cubicBezTo>
                <a:cubicBezTo>
                  <a:pt x="15532" y="5599"/>
                  <a:pt x="15422" y="5692"/>
                  <a:pt x="15320" y="5683"/>
                </a:cubicBezTo>
                <a:cubicBezTo>
                  <a:pt x="15265" y="5678"/>
                  <a:pt x="15241" y="5665"/>
                  <a:pt x="15193" y="5710"/>
                </a:cubicBezTo>
                <a:cubicBezTo>
                  <a:pt x="15141" y="5757"/>
                  <a:pt x="15089" y="5774"/>
                  <a:pt x="15029" y="5807"/>
                </a:cubicBezTo>
                <a:close/>
                <a:moveTo>
                  <a:pt x="14887" y="2544"/>
                </a:moveTo>
                <a:cubicBezTo>
                  <a:pt x="14861" y="2539"/>
                  <a:pt x="14744" y="2565"/>
                  <a:pt x="14758" y="2606"/>
                </a:cubicBezTo>
                <a:cubicBezTo>
                  <a:pt x="14777" y="2658"/>
                  <a:pt x="14917" y="2592"/>
                  <a:pt x="14887" y="2544"/>
                </a:cubicBezTo>
                <a:close/>
                <a:moveTo>
                  <a:pt x="14812" y="2627"/>
                </a:moveTo>
                <a:cubicBezTo>
                  <a:pt x="14779" y="2633"/>
                  <a:pt x="14742" y="2635"/>
                  <a:pt x="14727" y="2672"/>
                </a:cubicBezTo>
                <a:cubicBezTo>
                  <a:pt x="14762" y="2675"/>
                  <a:pt x="14797" y="2662"/>
                  <a:pt x="14812" y="2627"/>
                </a:cubicBezTo>
                <a:close/>
                <a:moveTo>
                  <a:pt x="14899" y="5391"/>
                </a:moveTo>
                <a:cubicBezTo>
                  <a:pt x="14910" y="5456"/>
                  <a:pt x="14808" y="5504"/>
                  <a:pt x="14798" y="5564"/>
                </a:cubicBezTo>
                <a:cubicBezTo>
                  <a:pt x="14784" y="5645"/>
                  <a:pt x="15030" y="5553"/>
                  <a:pt x="15054" y="5541"/>
                </a:cubicBezTo>
                <a:cubicBezTo>
                  <a:pt x="15159" y="5488"/>
                  <a:pt x="15251" y="5424"/>
                  <a:pt x="15366" y="5390"/>
                </a:cubicBezTo>
                <a:cubicBezTo>
                  <a:pt x="15429" y="5371"/>
                  <a:pt x="15425" y="5331"/>
                  <a:pt x="15479" y="5300"/>
                </a:cubicBezTo>
                <a:cubicBezTo>
                  <a:pt x="15528" y="5271"/>
                  <a:pt x="15583" y="5283"/>
                  <a:pt x="15632" y="5258"/>
                </a:cubicBezTo>
                <a:cubicBezTo>
                  <a:pt x="15636" y="5282"/>
                  <a:pt x="15621" y="5299"/>
                  <a:pt x="15599" y="5305"/>
                </a:cubicBezTo>
                <a:cubicBezTo>
                  <a:pt x="15631" y="5331"/>
                  <a:pt x="15681" y="5325"/>
                  <a:pt x="15717" y="5342"/>
                </a:cubicBezTo>
                <a:cubicBezTo>
                  <a:pt x="15776" y="5370"/>
                  <a:pt x="15551" y="5406"/>
                  <a:pt x="15721" y="5418"/>
                </a:cubicBezTo>
                <a:cubicBezTo>
                  <a:pt x="15776" y="5421"/>
                  <a:pt x="15805" y="5430"/>
                  <a:pt x="15855" y="5453"/>
                </a:cubicBezTo>
                <a:cubicBezTo>
                  <a:pt x="15987" y="5515"/>
                  <a:pt x="16094" y="5430"/>
                  <a:pt x="16226" y="5397"/>
                </a:cubicBezTo>
                <a:cubicBezTo>
                  <a:pt x="16218" y="5360"/>
                  <a:pt x="16179" y="5357"/>
                  <a:pt x="16149" y="5353"/>
                </a:cubicBezTo>
                <a:cubicBezTo>
                  <a:pt x="16173" y="5357"/>
                  <a:pt x="16193" y="5344"/>
                  <a:pt x="16199" y="5320"/>
                </a:cubicBezTo>
                <a:cubicBezTo>
                  <a:pt x="16171" y="5321"/>
                  <a:pt x="16170" y="5300"/>
                  <a:pt x="16148" y="5291"/>
                </a:cubicBezTo>
                <a:cubicBezTo>
                  <a:pt x="16125" y="5281"/>
                  <a:pt x="16104" y="5306"/>
                  <a:pt x="16081" y="5306"/>
                </a:cubicBezTo>
                <a:cubicBezTo>
                  <a:pt x="16009" y="5306"/>
                  <a:pt x="15943" y="5316"/>
                  <a:pt x="15870" y="5320"/>
                </a:cubicBezTo>
                <a:cubicBezTo>
                  <a:pt x="15903" y="5264"/>
                  <a:pt x="15988" y="5309"/>
                  <a:pt x="15978" y="5234"/>
                </a:cubicBezTo>
                <a:cubicBezTo>
                  <a:pt x="15974" y="5199"/>
                  <a:pt x="16076" y="5165"/>
                  <a:pt x="15955" y="5089"/>
                </a:cubicBezTo>
                <a:cubicBezTo>
                  <a:pt x="15931" y="5073"/>
                  <a:pt x="15891" y="5090"/>
                  <a:pt x="15875" y="5071"/>
                </a:cubicBezTo>
                <a:cubicBezTo>
                  <a:pt x="15850" y="5041"/>
                  <a:pt x="15829" y="5039"/>
                  <a:pt x="15795" y="5020"/>
                </a:cubicBezTo>
                <a:cubicBezTo>
                  <a:pt x="15766" y="5003"/>
                  <a:pt x="15785" y="4963"/>
                  <a:pt x="15765" y="4953"/>
                </a:cubicBezTo>
                <a:cubicBezTo>
                  <a:pt x="15732" y="4936"/>
                  <a:pt x="15664" y="4939"/>
                  <a:pt x="15626" y="4934"/>
                </a:cubicBezTo>
                <a:cubicBezTo>
                  <a:pt x="15643" y="4906"/>
                  <a:pt x="15605" y="4862"/>
                  <a:pt x="15579" y="4857"/>
                </a:cubicBezTo>
                <a:cubicBezTo>
                  <a:pt x="15545" y="4850"/>
                  <a:pt x="15485" y="4924"/>
                  <a:pt x="15448" y="4934"/>
                </a:cubicBezTo>
                <a:cubicBezTo>
                  <a:pt x="15426" y="4897"/>
                  <a:pt x="15484" y="4871"/>
                  <a:pt x="15430" y="4848"/>
                </a:cubicBezTo>
                <a:cubicBezTo>
                  <a:pt x="15447" y="4832"/>
                  <a:pt x="15477" y="4833"/>
                  <a:pt x="15492" y="4815"/>
                </a:cubicBezTo>
                <a:cubicBezTo>
                  <a:pt x="15507" y="4798"/>
                  <a:pt x="15498" y="4771"/>
                  <a:pt x="15513" y="4753"/>
                </a:cubicBezTo>
                <a:cubicBezTo>
                  <a:pt x="15492" y="4740"/>
                  <a:pt x="15472" y="4740"/>
                  <a:pt x="15451" y="4753"/>
                </a:cubicBezTo>
                <a:cubicBezTo>
                  <a:pt x="15500" y="4693"/>
                  <a:pt x="15390" y="4725"/>
                  <a:pt x="15367" y="4735"/>
                </a:cubicBezTo>
                <a:cubicBezTo>
                  <a:pt x="15253" y="4789"/>
                  <a:pt x="15097" y="4978"/>
                  <a:pt x="15004" y="5071"/>
                </a:cubicBezTo>
                <a:cubicBezTo>
                  <a:pt x="14967" y="5108"/>
                  <a:pt x="14920" y="5135"/>
                  <a:pt x="14891" y="5180"/>
                </a:cubicBezTo>
                <a:cubicBezTo>
                  <a:pt x="14866" y="5219"/>
                  <a:pt x="14885" y="5280"/>
                  <a:pt x="14833" y="5296"/>
                </a:cubicBezTo>
                <a:cubicBezTo>
                  <a:pt x="14718" y="5332"/>
                  <a:pt x="14588" y="5338"/>
                  <a:pt x="14501" y="5433"/>
                </a:cubicBezTo>
                <a:cubicBezTo>
                  <a:pt x="14543" y="5486"/>
                  <a:pt x="14612" y="5442"/>
                  <a:pt x="14661" y="5428"/>
                </a:cubicBezTo>
                <a:cubicBezTo>
                  <a:pt x="14741" y="5407"/>
                  <a:pt x="14822" y="5434"/>
                  <a:pt x="14899" y="5391"/>
                </a:cubicBezTo>
                <a:close/>
                <a:moveTo>
                  <a:pt x="13509" y="2779"/>
                </a:moveTo>
                <a:cubicBezTo>
                  <a:pt x="13530" y="2796"/>
                  <a:pt x="13690" y="2782"/>
                  <a:pt x="13652" y="2832"/>
                </a:cubicBezTo>
                <a:cubicBezTo>
                  <a:pt x="13726" y="2800"/>
                  <a:pt x="13713" y="2866"/>
                  <a:pt x="13746" y="2907"/>
                </a:cubicBezTo>
                <a:cubicBezTo>
                  <a:pt x="13797" y="2970"/>
                  <a:pt x="13815" y="2989"/>
                  <a:pt x="13780" y="3070"/>
                </a:cubicBezTo>
                <a:cubicBezTo>
                  <a:pt x="13892" y="3097"/>
                  <a:pt x="13979" y="3082"/>
                  <a:pt x="14088" y="3025"/>
                </a:cubicBezTo>
                <a:cubicBezTo>
                  <a:pt x="14026" y="2966"/>
                  <a:pt x="14116" y="2936"/>
                  <a:pt x="14159" y="2912"/>
                </a:cubicBezTo>
                <a:cubicBezTo>
                  <a:pt x="14138" y="2928"/>
                  <a:pt x="14116" y="2944"/>
                  <a:pt x="14094" y="2960"/>
                </a:cubicBezTo>
                <a:cubicBezTo>
                  <a:pt x="14164" y="3055"/>
                  <a:pt x="14395" y="2946"/>
                  <a:pt x="14444" y="2942"/>
                </a:cubicBezTo>
                <a:cubicBezTo>
                  <a:pt x="14461" y="2940"/>
                  <a:pt x="14593" y="2922"/>
                  <a:pt x="14507" y="2912"/>
                </a:cubicBezTo>
                <a:cubicBezTo>
                  <a:pt x="14525" y="2898"/>
                  <a:pt x="14546" y="2892"/>
                  <a:pt x="14569" y="2895"/>
                </a:cubicBezTo>
                <a:cubicBezTo>
                  <a:pt x="14558" y="2888"/>
                  <a:pt x="14547" y="2881"/>
                  <a:pt x="14537" y="2874"/>
                </a:cubicBezTo>
                <a:cubicBezTo>
                  <a:pt x="14560" y="2867"/>
                  <a:pt x="14593" y="2870"/>
                  <a:pt x="14612" y="2852"/>
                </a:cubicBezTo>
                <a:cubicBezTo>
                  <a:pt x="14638" y="2829"/>
                  <a:pt x="14641" y="2794"/>
                  <a:pt x="14599" y="2791"/>
                </a:cubicBezTo>
                <a:cubicBezTo>
                  <a:pt x="14690" y="2797"/>
                  <a:pt x="14770" y="2756"/>
                  <a:pt x="14798" y="2666"/>
                </a:cubicBezTo>
                <a:cubicBezTo>
                  <a:pt x="14748" y="2692"/>
                  <a:pt x="14689" y="2687"/>
                  <a:pt x="14638" y="2708"/>
                </a:cubicBezTo>
                <a:cubicBezTo>
                  <a:pt x="14665" y="2693"/>
                  <a:pt x="14705" y="2644"/>
                  <a:pt x="14649" y="2636"/>
                </a:cubicBezTo>
                <a:cubicBezTo>
                  <a:pt x="14674" y="2640"/>
                  <a:pt x="14693" y="2627"/>
                  <a:pt x="14694" y="2601"/>
                </a:cubicBezTo>
                <a:cubicBezTo>
                  <a:pt x="14605" y="2573"/>
                  <a:pt x="14523" y="2597"/>
                  <a:pt x="14438" y="2627"/>
                </a:cubicBezTo>
                <a:cubicBezTo>
                  <a:pt x="14452" y="2571"/>
                  <a:pt x="14552" y="2560"/>
                  <a:pt x="14597" y="2549"/>
                </a:cubicBezTo>
                <a:cubicBezTo>
                  <a:pt x="14686" y="2527"/>
                  <a:pt x="14772" y="2501"/>
                  <a:pt x="14863" y="2485"/>
                </a:cubicBezTo>
                <a:cubicBezTo>
                  <a:pt x="14852" y="2444"/>
                  <a:pt x="14813" y="2458"/>
                  <a:pt x="14783" y="2464"/>
                </a:cubicBezTo>
                <a:cubicBezTo>
                  <a:pt x="14834" y="2402"/>
                  <a:pt x="14944" y="2454"/>
                  <a:pt x="15000" y="2401"/>
                </a:cubicBezTo>
                <a:cubicBezTo>
                  <a:pt x="15039" y="2363"/>
                  <a:pt x="14896" y="2341"/>
                  <a:pt x="14872" y="2351"/>
                </a:cubicBezTo>
                <a:cubicBezTo>
                  <a:pt x="14919" y="2334"/>
                  <a:pt x="14909" y="2333"/>
                  <a:pt x="14886" y="2336"/>
                </a:cubicBezTo>
                <a:cubicBezTo>
                  <a:pt x="14922" y="2325"/>
                  <a:pt x="14957" y="2308"/>
                  <a:pt x="14982" y="2283"/>
                </a:cubicBezTo>
                <a:cubicBezTo>
                  <a:pt x="14914" y="2263"/>
                  <a:pt x="14849" y="2301"/>
                  <a:pt x="14782" y="2301"/>
                </a:cubicBezTo>
                <a:cubicBezTo>
                  <a:pt x="14707" y="2301"/>
                  <a:pt x="14635" y="2324"/>
                  <a:pt x="14560" y="2330"/>
                </a:cubicBezTo>
                <a:cubicBezTo>
                  <a:pt x="14578" y="2346"/>
                  <a:pt x="14599" y="2354"/>
                  <a:pt x="14622" y="2354"/>
                </a:cubicBezTo>
                <a:cubicBezTo>
                  <a:pt x="14536" y="2357"/>
                  <a:pt x="14636" y="2364"/>
                  <a:pt x="14652" y="2365"/>
                </a:cubicBezTo>
                <a:lnTo>
                  <a:pt x="14791" y="2356"/>
                </a:lnTo>
                <a:cubicBezTo>
                  <a:pt x="14672" y="2384"/>
                  <a:pt x="14591" y="2356"/>
                  <a:pt x="14519" y="2399"/>
                </a:cubicBezTo>
                <a:cubicBezTo>
                  <a:pt x="14516" y="2304"/>
                  <a:pt x="14387" y="2325"/>
                  <a:pt x="14338" y="2348"/>
                </a:cubicBezTo>
                <a:cubicBezTo>
                  <a:pt x="14367" y="2361"/>
                  <a:pt x="14398" y="2356"/>
                  <a:pt x="14427" y="2345"/>
                </a:cubicBezTo>
                <a:cubicBezTo>
                  <a:pt x="14355" y="2394"/>
                  <a:pt x="14270" y="2307"/>
                  <a:pt x="14121" y="2387"/>
                </a:cubicBezTo>
                <a:cubicBezTo>
                  <a:pt x="14144" y="2398"/>
                  <a:pt x="14165" y="2411"/>
                  <a:pt x="14186" y="2426"/>
                </a:cubicBezTo>
                <a:cubicBezTo>
                  <a:pt x="14160" y="2462"/>
                  <a:pt x="14118" y="2437"/>
                  <a:pt x="14086" y="2427"/>
                </a:cubicBezTo>
                <a:cubicBezTo>
                  <a:pt x="14035" y="2412"/>
                  <a:pt x="13983" y="2444"/>
                  <a:pt x="13934" y="2455"/>
                </a:cubicBezTo>
                <a:cubicBezTo>
                  <a:pt x="14065" y="2555"/>
                  <a:pt x="14103" y="2498"/>
                  <a:pt x="14156" y="2493"/>
                </a:cubicBezTo>
                <a:cubicBezTo>
                  <a:pt x="14186" y="2490"/>
                  <a:pt x="14191" y="2538"/>
                  <a:pt x="14231" y="2532"/>
                </a:cubicBezTo>
                <a:cubicBezTo>
                  <a:pt x="14173" y="2562"/>
                  <a:pt x="14179" y="2479"/>
                  <a:pt x="14062" y="2544"/>
                </a:cubicBezTo>
                <a:cubicBezTo>
                  <a:pt x="14150" y="2549"/>
                  <a:pt x="14073" y="2637"/>
                  <a:pt x="14017" y="2630"/>
                </a:cubicBezTo>
                <a:cubicBezTo>
                  <a:pt x="14041" y="2626"/>
                  <a:pt x="14060" y="2607"/>
                  <a:pt x="14064" y="2583"/>
                </a:cubicBezTo>
                <a:cubicBezTo>
                  <a:pt x="13989" y="2590"/>
                  <a:pt x="14028" y="2634"/>
                  <a:pt x="13978" y="2658"/>
                </a:cubicBezTo>
                <a:cubicBezTo>
                  <a:pt x="13924" y="2684"/>
                  <a:pt x="13802" y="2690"/>
                  <a:pt x="13744" y="2675"/>
                </a:cubicBezTo>
                <a:cubicBezTo>
                  <a:pt x="13779" y="2663"/>
                  <a:pt x="13751" y="2646"/>
                  <a:pt x="13740" y="2604"/>
                </a:cubicBezTo>
                <a:cubicBezTo>
                  <a:pt x="13720" y="2536"/>
                  <a:pt x="13593" y="2586"/>
                  <a:pt x="13554" y="2604"/>
                </a:cubicBezTo>
                <a:cubicBezTo>
                  <a:pt x="13523" y="2617"/>
                  <a:pt x="13438" y="2642"/>
                  <a:pt x="13441" y="2687"/>
                </a:cubicBezTo>
                <a:cubicBezTo>
                  <a:pt x="13445" y="2740"/>
                  <a:pt x="13534" y="2717"/>
                  <a:pt x="13542" y="2770"/>
                </a:cubicBezTo>
                <a:cubicBezTo>
                  <a:pt x="13531" y="2773"/>
                  <a:pt x="13520" y="2776"/>
                  <a:pt x="13509" y="2779"/>
                </a:cubicBezTo>
                <a:close/>
                <a:moveTo>
                  <a:pt x="12761" y="2461"/>
                </a:moveTo>
                <a:cubicBezTo>
                  <a:pt x="12807" y="2454"/>
                  <a:pt x="12852" y="2485"/>
                  <a:pt x="12886" y="2512"/>
                </a:cubicBezTo>
                <a:cubicBezTo>
                  <a:pt x="12877" y="2522"/>
                  <a:pt x="12868" y="2532"/>
                  <a:pt x="12859" y="2541"/>
                </a:cubicBezTo>
                <a:cubicBezTo>
                  <a:pt x="12918" y="2535"/>
                  <a:pt x="12878" y="2622"/>
                  <a:pt x="12918" y="2629"/>
                </a:cubicBezTo>
                <a:cubicBezTo>
                  <a:pt x="12975" y="2639"/>
                  <a:pt x="13032" y="2586"/>
                  <a:pt x="13079" y="2563"/>
                </a:cubicBezTo>
                <a:cubicBezTo>
                  <a:pt x="13110" y="2549"/>
                  <a:pt x="13377" y="2467"/>
                  <a:pt x="13297" y="2408"/>
                </a:cubicBezTo>
                <a:cubicBezTo>
                  <a:pt x="13197" y="2333"/>
                  <a:pt x="12844" y="2364"/>
                  <a:pt x="12761" y="2461"/>
                </a:cubicBezTo>
                <a:close/>
                <a:moveTo>
                  <a:pt x="12654" y="2431"/>
                </a:moveTo>
                <a:cubicBezTo>
                  <a:pt x="12637" y="2402"/>
                  <a:pt x="12604" y="2423"/>
                  <a:pt x="12589" y="2440"/>
                </a:cubicBezTo>
                <a:cubicBezTo>
                  <a:pt x="12611" y="2439"/>
                  <a:pt x="12633" y="2436"/>
                  <a:pt x="12654" y="2431"/>
                </a:cubicBezTo>
                <a:close/>
                <a:moveTo>
                  <a:pt x="14100" y="3601"/>
                </a:moveTo>
                <a:cubicBezTo>
                  <a:pt x="14061" y="3565"/>
                  <a:pt x="13938" y="3595"/>
                  <a:pt x="13955" y="3660"/>
                </a:cubicBezTo>
                <a:cubicBezTo>
                  <a:pt x="13987" y="3649"/>
                  <a:pt x="14003" y="3598"/>
                  <a:pt x="14043" y="3613"/>
                </a:cubicBezTo>
                <a:cubicBezTo>
                  <a:pt x="14027" y="3632"/>
                  <a:pt x="14013" y="3652"/>
                  <a:pt x="14002" y="3675"/>
                </a:cubicBezTo>
                <a:cubicBezTo>
                  <a:pt x="14042" y="3665"/>
                  <a:pt x="14100" y="3654"/>
                  <a:pt x="14100" y="3601"/>
                </a:cubicBezTo>
                <a:close/>
                <a:moveTo>
                  <a:pt x="13946" y="3607"/>
                </a:moveTo>
                <a:cubicBezTo>
                  <a:pt x="13904" y="3611"/>
                  <a:pt x="13859" y="3603"/>
                  <a:pt x="13818" y="3598"/>
                </a:cubicBezTo>
                <a:cubicBezTo>
                  <a:pt x="13842" y="3665"/>
                  <a:pt x="13912" y="3670"/>
                  <a:pt x="13946" y="3607"/>
                </a:cubicBezTo>
                <a:close/>
                <a:moveTo>
                  <a:pt x="13295" y="3275"/>
                </a:moveTo>
                <a:cubicBezTo>
                  <a:pt x="13266" y="3271"/>
                  <a:pt x="13234" y="3281"/>
                  <a:pt x="13227" y="3313"/>
                </a:cubicBezTo>
                <a:cubicBezTo>
                  <a:pt x="13247" y="3323"/>
                  <a:pt x="13268" y="3327"/>
                  <a:pt x="13290" y="3328"/>
                </a:cubicBezTo>
                <a:cubicBezTo>
                  <a:pt x="13285" y="3301"/>
                  <a:pt x="13299" y="3288"/>
                  <a:pt x="13325" y="3295"/>
                </a:cubicBezTo>
                <a:cubicBezTo>
                  <a:pt x="13315" y="3288"/>
                  <a:pt x="13305" y="3281"/>
                  <a:pt x="13295" y="3275"/>
                </a:cubicBezTo>
                <a:close/>
                <a:moveTo>
                  <a:pt x="13548" y="3940"/>
                </a:moveTo>
                <a:cubicBezTo>
                  <a:pt x="13619" y="3923"/>
                  <a:pt x="13694" y="3911"/>
                  <a:pt x="13759" y="3876"/>
                </a:cubicBezTo>
                <a:cubicBezTo>
                  <a:pt x="13822" y="3842"/>
                  <a:pt x="13899" y="3862"/>
                  <a:pt x="13958" y="3818"/>
                </a:cubicBezTo>
                <a:cubicBezTo>
                  <a:pt x="13918" y="3784"/>
                  <a:pt x="13874" y="3841"/>
                  <a:pt x="13833" y="3809"/>
                </a:cubicBezTo>
                <a:cubicBezTo>
                  <a:pt x="13854" y="3783"/>
                  <a:pt x="13854" y="3748"/>
                  <a:pt x="13871" y="3720"/>
                </a:cubicBezTo>
                <a:cubicBezTo>
                  <a:pt x="13845" y="3711"/>
                  <a:pt x="13821" y="3725"/>
                  <a:pt x="13809" y="3750"/>
                </a:cubicBezTo>
                <a:cubicBezTo>
                  <a:pt x="13821" y="3701"/>
                  <a:pt x="13879" y="3687"/>
                  <a:pt x="13821" y="3643"/>
                </a:cubicBezTo>
                <a:cubicBezTo>
                  <a:pt x="13802" y="3628"/>
                  <a:pt x="13778" y="3623"/>
                  <a:pt x="13758" y="3609"/>
                </a:cubicBezTo>
                <a:cubicBezTo>
                  <a:pt x="13730" y="3589"/>
                  <a:pt x="13737" y="3543"/>
                  <a:pt x="13696" y="3577"/>
                </a:cubicBezTo>
                <a:cubicBezTo>
                  <a:pt x="13769" y="3465"/>
                  <a:pt x="13370" y="3529"/>
                  <a:pt x="13474" y="3622"/>
                </a:cubicBezTo>
                <a:cubicBezTo>
                  <a:pt x="13436" y="3590"/>
                  <a:pt x="13312" y="3619"/>
                  <a:pt x="13373" y="3669"/>
                </a:cubicBezTo>
                <a:cubicBezTo>
                  <a:pt x="13272" y="3712"/>
                  <a:pt x="13127" y="3691"/>
                  <a:pt x="13038" y="3748"/>
                </a:cubicBezTo>
                <a:cubicBezTo>
                  <a:pt x="13012" y="3764"/>
                  <a:pt x="13013" y="3817"/>
                  <a:pt x="13050" y="3814"/>
                </a:cubicBezTo>
                <a:cubicBezTo>
                  <a:pt x="13083" y="3811"/>
                  <a:pt x="13119" y="3785"/>
                  <a:pt x="13153" y="3791"/>
                </a:cubicBezTo>
                <a:cubicBezTo>
                  <a:pt x="13143" y="3799"/>
                  <a:pt x="13133" y="3807"/>
                  <a:pt x="13123" y="3815"/>
                </a:cubicBezTo>
                <a:cubicBezTo>
                  <a:pt x="13168" y="3845"/>
                  <a:pt x="13202" y="3846"/>
                  <a:pt x="13248" y="3818"/>
                </a:cubicBezTo>
                <a:cubicBezTo>
                  <a:pt x="13190" y="3872"/>
                  <a:pt x="13322" y="3861"/>
                  <a:pt x="13335" y="3886"/>
                </a:cubicBezTo>
                <a:cubicBezTo>
                  <a:pt x="13359" y="3929"/>
                  <a:pt x="13498" y="3915"/>
                  <a:pt x="13548" y="3940"/>
                </a:cubicBezTo>
                <a:close/>
                <a:moveTo>
                  <a:pt x="12892" y="3788"/>
                </a:moveTo>
                <a:cubicBezTo>
                  <a:pt x="12913" y="3775"/>
                  <a:pt x="12936" y="3732"/>
                  <a:pt x="12891" y="3741"/>
                </a:cubicBezTo>
                <a:cubicBezTo>
                  <a:pt x="12862" y="3747"/>
                  <a:pt x="12853" y="3790"/>
                  <a:pt x="12892" y="3788"/>
                </a:cubicBezTo>
                <a:close/>
                <a:moveTo>
                  <a:pt x="12815" y="3619"/>
                </a:moveTo>
                <a:cubicBezTo>
                  <a:pt x="12798" y="3574"/>
                  <a:pt x="12748" y="3614"/>
                  <a:pt x="12752" y="3649"/>
                </a:cubicBezTo>
                <a:cubicBezTo>
                  <a:pt x="12777" y="3648"/>
                  <a:pt x="12798" y="3638"/>
                  <a:pt x="12815" y="3619"/>
                </a:cubicBezTo>
                <a:close/>
                <a:moveTo>
                  <a:pt x="12832" y="3773"/>
                </a:moveTo>
                <a:cubicBezTo>
                  <a:pt x="12799" y="3736"/>
                  <a:pt x="12725" y="3798"/>
                  <a:pt x="12722" y="3836"/>
                </a:cubicBezTo>
                <a:cubicBezTo>
                  <a:pt x="12721" y="3853"/>
                  <a:pt x="12876" y="3843"/>
                  <a:pt x="12832" y="3773"/>
                </a:cubicBezTo>
                <a:close/>
                <a:moveTo>
                  <a:pt x="12619" y="3711"/>
                </a:moveTo>
                <a:cubicBezTo>
                  <a:pt x="12596" y="3720"/>
                  <a:pt x="12574" y="3731"/>
                  <a:pt x="12553" y="3744"/>
                </a:cubicBezTo>
                <a:cubicBezTo>
                  <a:pt x="12579" y="3743"/>
                  <a:pt x="12602" y="3730"/>
                  <a:pt x="12619" y="3711"/>
                </a:cubicBezTo>
                <a:close/>
                <a:moveTo>
                  <a:pt x="12452" y="3842"/>
                </a:moveTo>
                <a:cubicBezTo>
                  <a:pt x="12409" y="3807"/>
                  <a:pt x="12331" y="3843"/>
                  <a:pt x="12301" y="3880"/>
                </a:cubicBezTo>
                <a:cubicBezTo>
                  <a:pt x="12354" y="3894"/>
                  <a:pt x="12422" y="3897"/>
                  <a:pt x="12452" y="3842"/>
                </a:cubicBezTo>
                <a:close/>
                <a:moveTo>
                  <a:pt x="11707" y="3901"/>
                </a:moveTo>
                <a:cubicBezTo>
                  <a:pt x="11674" y="3894"/>
                  <a:pt x="11636" y="3893"/>
                  <a:pt x="11609" y="3919"/>
                </a:cubicBezTo>
                <a:cubicBezTo>
                  <a:pt x="11642" y="3956"/>
                  <a:pt x="11695" y="3965"/>
                  <a:pt x="11734" y="3931"/>
                </a:cubicBezTo>
                <a:cubicBezTo>
                  <a:pt x="11726" y="3920"/>
                  <a:pt x="11717" y="3910"/>
                  <a:pt x="11707" y="3901"/>
                </a:cubicBezTo>
                <a:close/>
                <a:moveTo>
                  <a:pt x="19604" y="6089"/>
                </a:moveTo>
                <a:cubicBezTo>
                  <a:pt x="19573" y="6052"/>
                  <a:pt x="19446" y="6037"/>
                  <a:pt x="19412" y="6084"/>
                </a:cubicBezTo>
                <a:cubicBezTo>
                  <a:pt x="19400" y="6099"/>
                  <a:pt x="19482" y="6139"/>
                  <a:pt x="19495" y="6145"/>
                </a:cubicBezTo>
                <a:cubicBezTo>
                  <a:pt x="19553" y="6170"/>
                  <a:pt x="19570" y="6129"/>
                  <a:pt x="19604" y="6089"/>
                </a:cubicBezTo>
                <a:close/>
                <a:moveTo>
                  <a:pt x="18598" y="6422"/>
                </a:moveTo>
                <a:cubicBezTo>
                  <a:pt x="18539" y="6400"/>
                  <a:pt x="18450" y="6481"/>
                  <a:pt x="18432" y="6531"/>
                </a:cubicBezTo>
                <a:cubicBezTo>
                  <a:pt x="18470" y="6531"/>
                  <a:pt x="18656" y="6486"/>
                  <a:pt x="18598" y="6422"/>
                </a:cubicBezTo>
                <a:close/>
                <a:moveTo>
                  <a:pt x="18265" y="5650"/>
                </a:moveTo>
                <a:cubicBezTo>
                  <a:pt x="18272" y="5660"/>
                  <a:pt x="18282" y="5664"/>
                  <a:pt x="18295" y="5662"/>
                </a:cubicBezTo>
                <a:cubicBezTo>
                  <a:pt x="18285" y="5658"/>
                  <a:pt x="18275" y="5654"/>
                  <a:pt x="18265" y="5650"/>
                </a:cubicBezTo>
                <a:close/>
                <a:moveTo>
                  <a:pt x="18259" y="5662"/>
                </a:moveTo>
                <a:cubicBezTo>
                  <a:pt x="18270" y="5667"/>
                  <a:pt x="18281" y="5669"/>
                  <a:pt x="18292" y="5668"/>
                </a:cubicBezTo>
                <a:cubicBezTo>
                  <a:pt x="18281" y="5666"/>
                  <a:pt x="18270" y="5664"/>
                  <a:pt x="18259" y="5662"/>
                </a:cubicBezTo>
                <a:close/>
                <a:moveTo>
                  <a:pt x="18369" y="5706"/>
                </a:moveTo>
                <a:cubicBezTo>
                  <a:pt x="18340" y="5686"/>
                  <a:pt x="18276" y="5666"/>
                  <a:pt x="18248" y="5700"/>
                </a:cubicBezTo>
                <a:cubicBezTo>
                  <a:pt x="18272" y="5697"/>
                  <a:pt x="18294" y="5703"/>
                  <a:pt x="18313" y="5718"/>
                </a:cubicBezTo>
                <a:cubicBezTo>
                  <a:pt x="18256" y="5704"/>
                  <a:pt x="18289" y="5798"/>
                  <a:pt x="18355" y="5786"/>
                </a:cubicBezTo>
                <a:cubicBezTo>
                  <a:pt x="18406" y="5777"/>
                  <a:pt x="18434" y="5724"/>
                  <a:pt x="18369" y="5706"/>
                </a:cubicBezTo>
                <a:close/>
                <a:moveTo>
                  <a:pt x="18022" y="5142"/>
                </a:moveTo>
                <a:cubicBezTo>
                  <a:pt x="17984" y="5136"/>
                  <a:pt x="17985" y="5183"/>
                  <a:pt x="17954" y="5192"/>
                </a:cubicBezTo>
                <a:cubicBezTo>
                  <a:pt x="17988" y="5193"/>
                  <a:pt x="18001" y="5162"/>
                  <a:pt x="18022" y="5142"/>
                </a:cubicBezTo>
                <a:close/>
                <a:moveTo>
                  <a:pt x="17817" y="5160"/>
                </a:moveTo>
                <a:cubicBezTo>
                  <a:pt x="17806" y="5164"/>
                  <a:pt x="17795" y="5168"/>
                  <a:pt x="17784" y="5172"/>
                </a:cubicBezTo>
                <a:cubicBezTo>
                  <a:pt x="17795" y="5177"/>
                  <a:pt x="17806" y="5181"/>
                  <a:pt x="17817" y="5184"/>
                </a:cubicBezTo>
                <a:cubicBezTo>
                  <a:pt x="17817" y="5176"/>
                  <a:pt x="17817" y="5168"/>
                  <a:pt x="17817" y="5160"/>
                </a:cubicBezTo>
                <a:close/>
                <a:moveTo>
                  <a:pt x="21169" y="4314"/>
                </a:moveTo>
                <a:cubicBezTo>
                  <a:pt x="21158" y="4313"/>
                  <a:pt x="21147" y="4315"/>
                  <a:pt x="21136" y="4320"/>
                </a:cubicBezTo>
                <a:cubicBezTo>
                  <a:pt x="21147" y="4318"/>
                  <a:pt x="21158" y="4316"/>
                  <a:pt x="21169" y="4314"/>
                </a:cubicBezTo>
                <a:close/>
                <a:moveTo>
                  <a:pt x="21041" y="4361"/>
                </a:moveTo>
                <a:cubicBezTo>
                  <a:pt x="21082" y="4381"/>
                  <a:pt x="21137" y="4349"/>
                  <a:pt x="21166" y="4323"/>
                </a:cubicBezTo>
                <a:cubicBezTo>
                  <a:pt x="21122" y="4321"/>
                  <a:pt x="21080" y="4344"/>
                  <a:pt x="21041" y="4361"/>
                </a:cubicBezTo>
                <a:close/>
                <a:moveTo>
                  <a:pt x="21050" y="4605"/>
                </a:moveTo>
                <a:cubicBezTo>
                  <a:pt x="21038" y="4609"/>
                  <a:pt x="21027" y="4615"/>
                  <a:pt x="21017" y="4622"/>
                </a:cubicBezTo>
                <a:cubicBezTo>
                  <a:pt x="21028" y="4616"/>
                  <a:pt x="21039" y="4611"/>
                  <a:pt x="21050" y="4605"/>
                </a:cubicBezTo>
                <a:close/>
                <a:moveTo>
                  <a:pt x="21024" y="4364"/>
                </a:moveTo>
                <a:cubicBezTo>
                  <a:pt x="21014" y="4361"/>
                  <a:pt x="21004" y="4358"/>
                  <a:pt x="20994" y="4355"/>
                </a:cubicBezTo>
                <a:cubicBezTo>
                  <a:pt x="21005" y="4365"/>
                  <a:pt x="21013" y="4376"/>
                  <a:pt x="21024" y="4364"/>
                </a:cubicBezTo>
                <a:close/>
                <a:moveTo>
                  <a:pt x="20979" y="4346"/>
                </a:moveTo>
                <a:cubicBezTo>
                  <a:pt x="20989" y="4349"/>
                  <a:pt x="20999" y="4349"/>
                  <a:pt x="21009" y="4346"/>
                </a:cubicBezTo>
                <a:cubicBezTo>
                  <a:pt x="20999" y="4346"/>
                  <a:pt x="20989" y="4346"/>
                  <a:pt x="20979" y="4346"/>
                </a:cubicBezTo>
                <a:close/>
                <a:moveTo>
                  <a:pt x="20943" y="4774"/>
                </a:moveTo>
                <a:cubicBezTo>
                  <a:pt x="20924" y="4773"/>
                  <a:pt x="20906" y="4774"/>
                  <a:pt x="20887" y="4777"/>
                </a:cubicBezTo>
                <a:cubicBezTo>
                  <a:pt x="20899" y="4809"/>
                  <a:pt x="20950" y="4822"/>
                  <a:pt x="20943" y="4774"/>
                </a:cubicBezTo>
                <a:close/>
                <a:moveTo>
                  <a:pt x="20949" y="4299"/>
                </a:moveTo>
                <a:cubicBezTo>
                  <a:pt x="20958" y="4296"/>
                  <a:pt x="20967" y="4293"/>
                  <a:pt x="20976" y="4290"/>
                </a:cubicBezTo>
                <a:cubicBezTo>
                  <a:pt x="20944" y="4279"/>
                  <a:pt x="20908" y="4267"/>
                  <a:pt x="20881" y="4296"/>
                </a:cubicBezTo>
                <a:cubicBezTo>
                  <a:pt x="20904" y="4295"/>
                  <a:pt x="20927" y="4296"/>
                  <a:pt x="20949" y="4299"/>
                </a:cubicBezTo>
                <a:close/>
                <a:moveTo>
                  <a:pt x="20908" y="4186"/>
                </a:moveTo>
                <a:cubicBezTo>
                  <a:pt x="20889" y="4195"/>
                  <a:pt x="20874" y="4208"/>
                  <a:pt x="20863" y="4225"/>
                </a:cubicBezTo>
                <a:cubicBezTo>
                  <a:pt x="20885" y="4227"/>
                  <a:pt x="20905" y="4224"/>
                  <a:pt x="20925" y="4216"/>
                </a:cubicBezTo>
                <a:cubicBezTo>
                  <a:pt x="20920" y="4206"/>
                  <a:pt x="20914" y="4196"/>
                  <a:pt x="20908" y="4186"/>
                </a:cubicBezTo>
                <a:close/>
                <a:moveTo>
                  <a:pt x="20614" y="4023"/>
                </a:moveTo>
                <a:cubicBezTo>
                  <a:pt x="20604" y="4048"/>
                  <a:pt x="20614" y="4050"/>
                  <a:pt x="20643" y="4029"/>
                </a:cubicBezTo>
                <a:cubicBezTo>
                  <a:pt x="20634" y="4027"/>
                  <a:pt x="20624" y="4025"/>
                  <a:pt x="20614" y="4023"/>
                </a:cubicBezTo>
                <a:close/>
                <a:moveTo>
                  <a:pt x="20453" y="4029"/>
                </a:moveTo>
                <a:cubicBezTo>
                  <a:pt x="20465" y="4021"/>
                  <a:pt x="20474" y="4012"/>
                  <a:pt x="20480" y="3999"/>
                </a:cubicBezTo>
                <a:cubicBezTo>
                  <a:pt x="20450" y="4001"/>
                  <a:pt x="20419" y="4007"/>
                  <a:pt x="20391" y="4020"/>
                </a:cubicBezTo>
                <a:cubicBezTo>
                  <a:pt x="20412" y="4021"/>
                  <a:pt x="20433" y="4024"/>
                  <a:pt x="20453" y="4029"/>
                </a:cubicBezTo>
                <a:close/>
                <a:moveTo>
                  <a:pt x="20344" y="3981"/>
                </a:moveTo>
                <a:cubicBezTo>
                  <a:pt x="20353" y="3986"/>
                  <a:pt x="20363" y="3988"/>
                  <a:pt x="20373" y="3987"/>
                </a:cubicBezTo>
                <a:cubicBezTo>
                  <a:pt x="20363" y="3985"/>
                  <a:pt x="20354" y="3983"/>
                  <a:pt x="20344" y="3981"/>
                </a:cubicBezTo>
                <a:close/>
                <a:moveTo>
                  <a:pt x="20168" y="3883"/>
                </a:moveTo>
                <a:cubicBezTo>
                  <a:pt x="20178" y="3891"/>
                  <a:pt x="20189" y="3893"/>
                  <a:pt x="20201" y="3889"/>
                </a:cubicBezTo>
                <a:cubicBezTo>
                  <a:pt x="20190" y="3887"/>
                  <a:pt x="20179" y="3885"/>
                  <a:pt x="20168" y="3883"/>
                </a:cubicBezTo>
                <a:close/>
                <a:moveTo>
                  <a:pt x="20145" y="5400"/>
                </a:moveTo>
                <a:cubicBezTo>
                  <a:pt x="20135" y="5400"/>
                  <a:pt x="20125" y="5400"/>
                  <a:pt x="20115" y="5400"/>
                </a:cubicBezTo>
                <a:cubicBezTo>
                  <a:pt x="20139" y="5417"/>
                  <a:pt x="20138" y="5404"/>
                  <a:pt x="20145" y="5400"/>
                </a:cubicBezTo>
                <a:close/>
                <a:moveTo>
                  <a:pt x="20067" y="5187"/>
                </a:moveTo>
                <a:cubicBezTo>
                  <a:pt x="20046" y="5186"/>
                  <a:pt x="20044" y="5197"/>
                  <a:pt x="20062" y="5219"/>
                </a:cubicBezTo>
                <a:cubicBezTo>
                  <a:pt x="20064" y="5208"/>
                  <a:pt x="20065" y="5197"/>
                  <a:pt x="20067" y="5187"/>
                </a:cubicBezTo>
                <a:close/>
                <a:moveTo>
                  <a:pt x="20062" y="5433"/>
                </a:moveTo>
                <a:cubicBezTo>
                  <a:pt x="20005" y="5415"/>
                  <a:pt x="20003" y="5503"/>
                  <a:pt x="20023" y="5534"/>
                </a:cubicBezTo>
                <a:cubicBezTo>
                  <a:pt x="20065" y="5528"/>
                  <a:pt x="20049" y="5460"/>
                  <a:pt x="20062" y="5433"/>
                </a:cubicBezTo>
                <a:close/>
                <a:moveTo>
                  <a:pt x="20032" y="5204"/>
                </a:moveTo>
                <a:cubicBezTo>
                  <a:pt x="20008" y="5203"/>
                  <a:pt x="19994" y="5217"/>
                  <a:pt x="19993" y="5240"/>
                </a:cubicBezTo>
                <a:cubicBezTo>
                  <a:pt x="20022" y="5250"/>
                  <a:pt x="20034" y="5230"/>
                  <a:pt x="20032" y="5204"/>
                </a:cubicBezTo>
                <a:close/>
                <a:moveTo>
                  <a:pt x="19990" y="4569"/>
                </a:moveTo>
                <a:cubicBezTo>
                  <a:pt x="19980" y="4568"/>
                  <a:pt x="19970" y="4567"/>
                  <a:pt x="19961" y="4566"/>
                </a:cubicBezTo>
                <a:cubicBezTo>
                  <a:pt x="19976" y="4587"/>
                  <a:pt x="19996" y="4593"/>
                  <a:pt x="20020" y="4584"/>
                </a:cubicBezTo>
                <a:cubicBezTo>
                  <a:pt x="20010" y="4579"/>
                  <a:pt x="20000" y="4574"/>
                  <a:pt x="19990" y="4569"/>
                </a:cubicBezTo>
                <a:close/>
                <a:moveTo>
                  <a:pt x="20032" y="5097"/>
                </a:moveTo>
                <a:cubicBezTo>
                  <a:pt x="20004" y="5063"/>
                  <a:pt x="19925" y="5131"/>
                  <a:pt x="19910" y="5154"/>
                </a:cubicBezTo>
                <a:cubicBezTo>
                  <a:pt x="19951" y="5143"/>
                  <a:pt x="20006" y="5136"/>
                  <a:pt x="20032" y="5097"/>
                </a:cubicBezTo>
                <a:close/>
                <a:moveTo>
                  <a:pt x="19893" y="5460"/>
                </a:moveTo>
                <a:cubicBezTo>
                  <a:pt x="19885" y="5460"/>
                  <a:pt x="19877" y="5460"/>
                  <a:pt x="19869" y="5460"/>
                </a:cubicBezTo>
                <a:cubicBezTo>
                  <a:pt x="19876" y="5471"/>
                  <a:pt x="19885" y="5481"/>
                  <a:pt x="19895" y="5489"/>
                </a:cubicBezTo>
                <a:cubicBezTo>
                  <a:pt x="19894" y="5479"/>
                  <a:pt x="19893" y="5470"/>
                  <a:pt x="19893" y="5460"/>
                </a:cubicBezTo>
                <a:close/>
                <a:moveTo>
                  <a:pt x="19842" y="5786"/>
                </a:moveTo>
                <a:cubicBezTo>
                  <a:pt x="19787" y="5757"/>
                  <a:pt x="19734" y="5787"/>
                  <a:pt x="19690" y="5822"/>
                </a:cubicBezTo>
                <a:cubicBezTo>
                  <a:pt x="19755" y="5841"/>
                  <a:pt x="19785" y="5807"/>
                  <a:pt x="19842" y="5786"/>
                </a:cubicBezTo>
                <a:close/>
                <a:moveTo>
                  <a:pt x="19729" y="4771"/>
                </a:moveTo>
                <a:cubicBezTo>
                  <a:pt x="19708" y="4769"/>
                  <a:pt x="19689" y="4773"/>
                  <a:pt x="19670" y="4783"/>
                </a:cubicBezTo>
                <a:cubicBezTo>
                  <a:pt x="19690" y="4782"/>
                  <a:pt x="19710" y="4778"/>
                  <a:pt x="19729" y="4771"/>
                </a:cubicBezTo>
                <a:close/>
                <a:moveTo>
                  <a:pt x="19566" y="5979"/>
                </a:moveTo>
                <a:cubicBezTo>
                  <a:pt x="19500" y="5955"/>
                  <a:pt x="19517" y="6040"/>
                  <a:pt x="19578" y="6042"/>
                </a:cubicBezTo>
                <a:cubicBezTo>
                  <a:pt x="19576" y="6020"/>
                  <a:pt x="19572" y="5999"/>
                  <a:pt x="19566" y="5979"/>
                </a:cubicBezTo>
                <a:close/>
                <a:moveTo>
                  <a:pt x="19411" y="6502"/>
                </a:moveTo>
                <a:cubicBezTo>
                  <a:pt x="19484" y="6482"/>
                  <a:pt x="19381" y="6449"/>
                  <a:pt x="19352" y="6454"/>
                </a:cubicBezTo>
                <a:cubicBezTo>
                  <a:pt x="19356" y="6487"/>
                  <a:pt x="19388" y="6489"/>
                  <a:pt x="19411" y="6502"/>
                </a:cubicBezTo>
                <a:close/>
                <a:moveTo>
                  <a:pt x="19388" y="6012"/>
                </a:moveTo>
                <a:cubicBezTo>
                  <a:pt x="19364" y="6005"/>
                  <a:pt x="19343" y="6010"/>
                  <a:pt x="19325" y="6027"/>
                </a:cubicBezTo>
                <a:cubicBezTo>
                  <a:pt x="19349" y="6035"/>
                  <a:pt x="19370" y="6031"/>
                  <a:pt x="19388" y="6012"/>
                </a:cubicBezTo>
                <a:close/>
                <a:moveTo>
                  <a:pt x="19206" y="4462"/>
                </a:moveTo>
                <a:cubicBezTo>
                  <a:pt x="19197" y="4470"/>
                  <a:pt x="19187" y="4478"/>
                  <a:pt x="19177" y="4486"/>
                </a:cubicBezTo>
                <a:cubicBezTo>
                  <a:pt x="19206" y="4502"/>
                  <a:pt x="19216" y="4494"/>
                  <a:pt x="19206" y="4462"/>
                </a:cubicBezTo>
                <a:close/>
                <a:moveTo>
                  <a:pt x="20489" y="3595"/>
                </a:moveTo>
                <a:cubicBezTo>
                  <a:pt x="20465" y="3596"/>
                  <a:pt x="20443" y="3604"/>
                  <a:pt x="20424" y="3619"/>
                </a:cubicBezTo>
                <a:cubicBezTo>
                  <a:pt x="20448" y="3617"/>
                  <a:pt x="20469" y="3609"/>
                  <a:pt x="20489" y="3595"/>
                </a:cubicBezTo>
                <a:close/>
                <a:moveTo>
                  <a:pt x="20415" y="3560"/>
                </a:moveTo>
                <a:cubicBezTo>
                  <a:pt x="20390" y="3587"/>
                  <a:pt x="20339" y="3579"/>
                  <a:pt x="20308" y="3598"/>
                </a:cubicBezTo>
                <a:cubicBezTo>
                  <a:pt x="20350" y="3620"/>
                  <a:pt x="20403" y="3612"/>
                  <a:pt x="20415" y="3560"/>
                </a:cubicBezTo>
                <a:close/>
                <a:moveTo>
                  <a:pt x="20011" y="3132"/>
                </a:moveTo>
                <a:cubicBezTo>
                  <a:pt x="19987" y="3132"/>
                  <a:pt x="19966" y="3140"/>
                  <a:pt x="19949" y="3156"/>
                </a:cubicBezTo>
                <a:cubicBezTo>
                  <a:pt x="19972" y="3154"/>
                  <a:pt x="19993" y="3146"/>
                  <a:pt x="20011" y="3132"/>
                </a:cubicBezTo>
                <a:close/>
                <a:moveTo>
                  <a:pt x="19708" y="2987"/>
                </a:moveTo>
                <a:cubicBezTo>
                  <a:pt x="19698" y="2995"/>
                  <a:pt x="19688" y="3003"/>
                  <a:pt x="19679" y="3013"/>
                </a:cubicBezTo>
                <a:cubicBezTo>
                  <a:pt x="19707" y="3023"/>
                  <a:pt x="19747" y="3022"/>
                  <a:pt x="19744" y="2981"/>
                </a:cubicBezTo>
                <a:cubicBezTo>
                  <a:pt x="19732" y="2983"/>
                  <a:pt x="19720" y="2985"/>
                  <a:pt x="19708" y="2987"/>
                </a:cubicBezTo>
                <a:close/>
                <a:moveTo>
                  <a:pt x="19658" y="2972"/>
                </a:moveTo>
                <a:cubicBezTo>
                  <a:pt x="19632" y="2974"/>
                  <a:pt x="19610" y="2989"/>
                  <a:pt x="19595" y="3010"/>
                </a:cubicBezTo>
                <a:cubicBezTo>
                  <a:pt x="19615" y="2996"/>
                  <a:pt x="19636" y="2983"/>
                  <a:pt x="19658" y="2972"/>
                </a:cubicBezTo>
                <a:close/>
                <a:moveTo>
                  <a:pt x="19595" y="3088"/>
                </a:moveTo>
                <a:cubicBezTo>
                  <a:pt x="19632" y="3086"/>
                  <a:pt x="19645" y="3042"/>
                  <a:pt x="19673" y="3025"/>
                </a:cubicBezTo>
                <a:cubicBezTo>
                  <a:pt x="19653" y="3032"/>
                  <a:pt x="19634" y="3037"/>
                  <a:pt x="19613" y="3040"/>
                </a:cubicBezTo>
                <a:cubicBezTo>
                  <a:pt x="19623" y="3030"/>
                  <a:pt x="19633" y="3020"/>
                  <a:pt x="19643" y="3010"/>
                </a:cubicBezTo>
                <a:cubicBezTo>
                  <a:pt x="19612" y="3012"/>
                  <a:pt x="19528" y="3074"/>
                  <a:pt x="19595" y="3088"/>
                </a:cubicBezTo>
                <a:close/>
                <a:moveTo>
                  <a:pt x="19447" y="2823"/>
                </a:moveTo>
                <a:cubicBezTo>
                  <a:pt x="19435" y="2824"/>
                  <a:pt x="19424" y="2828"/>
                  <a:pt x="19414" y="2835"/>
                </a:cubicBezTo>
                <a:cubicBezTo>
                  <a:pt x="19425" y="2831"/>
                  <a:pt x="19436" y="2827"/>
                  <a:pt x="19447" y="2823"/>
                </a:cubicBezTo>
                <a:close/>
                <a:moveTo>
                  <a:pt x="19379" y="2960"/>
                </a:moveTo>
                <a:cubicBezTo>
                  <a:pt x="19389" y="2966"/>
                  <a:pt x="19400" y="2966"/>
                  <a:pt x="19411" y="2960"/>
                </a:cubicBezTo>
                <a:cubicBezTo>
                  <a:pt x="19400" y="2960"/>
                  <a:pt x="19390" y="2960"/>
                  <a:pt x="19379" y="2960"/>
                </a:cubicBezTo>
                <a:close/>
                <a:moveTo>
                  <a:pt x="18574" y="2758"/>
                </a:moveTo>
                <a:cubicBezTo>
                  <a:pt x="18562" y="2764"/>
                  <a:pt x="18552" y="2773"/>
                  <a:pt x="18545" y="2785"/>
                </a:cubicBezTo>
                <a:cubicBezTo>
                  <a:pt x="18554" y="2776"/>
                  <a:pt x="18564" y="2767"/>
                  <a:pt x="18574" y="2758"/>
                </a:cubicBezTo>
                <a:close/>
                <a:moveTo>
                  <a:pt x="18444" y="2752"/>
                </a:moveTo>
                <a:cubicBezTo>
                  <a:pt x="18430" y="2757"/>
                  <a:pt x="18422" y="2767"/>
                  <a:pt x="18420" y="2782"/>
                </a:cubicBezTo>
                <a:cubicBezTo>
                  <a:pt x="18428" y="2772"/>
                  <a:pt x="18436" y="2762"/>
                  <a:pt x="18444" y="2752"/>
                </a:cubicBezTo>
                <a:close/>
                <a:moveTo>
                  <a:pt x="18452" y="2633"/>
                </a:moveTo>
                <a:cubicBezTo>
                  <a:pt x="18522" y="2655"/>
                  <a:pt x="18546" y="2674"/>
                  <a:pt x="18625" y="2662"/>
                </a:cubicBezTo>
                <a:cubicBezTo>
                  <a:pt x="18709" y="2649"/>
                  <a:pt x="18792" y="2630"/>
                  <a:pt x="18877" y="2627"/>
                </a:cubicBezTo>
                <a:cubicBezTo>
                  <a:pt x="18995" y="2623"/>
                  <a:pt x="19209" y="2701"/>
                  <a:pt x="19314" y="2624"/>
                </a:cubicBezTo>
                <a:cubicBezTo>
                  <a:pt x="19279" y="2619"/>
                  <a:pt x="19275" y="2608"/>
                  <a:pt x="19300" y="2592"/>
                </a:cubicBezTo>
                <a:cubicBezTo>
                  <a:pt x="19309" y="2571"/>
                  <a:pt x="19274" y="2566"/>
                  <a:pt x="19275" y="2546"/>
                </a:cubicBezTo>
                <a:cubicBezTo>
                  <a:pt x="19276" y="2513"/>
                  <a:pt x="19226" y="2477"/>
                  <a:pt x="19202" y="2456"/>
                </a:cubicBezTo>
                <a:cubicBezTo>
                  <a:pt x="19105" y="2370"/>
                  <a:pt x="18879" y="2434"/>
                  <a:pt x="18703" y="2407"/>
                </a:cubicBezTo>
                <a:cubicBezTo>
                  <a:pt x="18658" y="2400"/>
                  <a:pt x="18616" y="2373"/>
                  <a:pt x="18571" y="2374"/>
                </a:cubicBezTo>
                <a:cubicBezTo>
                  <a:pt x="18545" y="2374"/>
                  <a:pt x="18461" y="2400"/>
                  <a:pt x="18455" y="2429"/>
                </a:cubicBezTo>
                <a:cubicBezTo>
                  <a:pt x="18446" y="2468"/>
                  <a:pt x="18413" y="2458"/>
                  <a:pt x="18390" y="2488"/>
                </a:cubicBezTo>
                <a:cubicBezTo>
                  <a:pt x="18412" y="2527"/>
                  <a:pt x="18460" y="2497"/>
                  <a:pt x="18482" y="2526"/>
                </a:cubicBezTo>
                <a:cubicBezTo>
                  <a:pt x="18500" y="2551"/>
                  <a:pt x="18457" y="2608"/>
                  <a:pt x="18452" y="2633"/>
                </a:cubicBezTo>
                <a:close/>
                <a:moveTo>
                  <a:pt x="16594" y="2313"/>
                </a:moveTo>
                <a:cubicBezTo>
                  <a:pt x="16602" y="2306"/>
                  <a:pt x="16610" y="2299"/>
                  <a:pt x="16618" y="2292"/>
                </a:cubicBezTo>
                <a:cubicBezTo>
                  <a:pt x="16599" y="2294"/>
                  <a:pt x="16581" y="2300"/>
                  <a:pt x="16564" y="2310"/>
                </a:cubicBezTo>
                <a:cubicBezTo>
                  <a:pt x="16574" y="2311"/>
                  <a:pt x="16584" y="2312"/>
                  <a:pt x="16594" y="2313"/>
                </a:cubicBezTo>
                <a:close/>
                <a:moveTo>
                  <a:pt x="18669" y="3934"/>
                </a:moveTo>
                <a:cubicBezTo>
                  <a:pt x="18642" y="3950"/>
                  <a:pt x="18646" y="3978"/>
                  <a:pt x="18669" y="3996"/>
                </a:cubicBezTo>
                <a:cubicBezTo>
                  <a:pt x="18697" y="3977"/>
                  <a:pt x="18698" y="3952"/>
                  <a:pt x="18669" y="3934"/>
                </a:cubicBezTo>
                <a:close/>
                <a:moveTo>
                  <a:pt x="18616" y="3868"/>
                </a:moveTo>
                <a:cubicBezTo>
                  <a:pt x="18600" y="3876"/>
                  <a:pt x="18589" y="3887"/>
                  <a:pt x="18583" y="3904"/>
                </a:cubicBezTo>
                <a:cubicBezTo>
                  <a:pt x="18604" y="3905"/>
                  <a:pt x="18625" y="3903"/>
                  <a:pt x="18646" y="3898"/>
                </a:cubicBezTo>
                <a:cubicBezTo>
                  <a:pt x="18637" y="3887"/>
                  <a:pt x="18627" y="3877"/>
                  <a:pt x="18616" y="3868"/>
                </a:cubicBezTo>
                <a:close/>
                <a:moveTo>
                  <a:pt x="18726" y="4073"/>
                </a:moveTo>
                <a:cubicBezTo>
                  <a:pt x="18690" y="4082"/>
                  <a:pt x="18582" y="4068"/>
                  <a:pt x="18613" y="4026"/>
                </a:cubicBezTo>
                <a:cubicBezTo>
                  <a:pt x="18594" y="4033"/>
                  <a:pt x="18576" y="4041"/>
                  <a:pt x="18559" y="4051"/>
                </a:cubicBezTo>
                <a:cubicBezTo>
                  <a:pt x="18536" y="4063"/>
                  <a:pt x="18512" y="4040"/>
                  <a:pt x="18488" y="4052"/>
                </a:cubicBezTo>
                <a:cubicBezTo>
                  <a:pt x="18428" y="4084"/>
                  <a:pt x="18476" y="4137"/>
                  <a:pt x="18524" y="4144"/>
                </a:cubicBezTo>
                <a:cubicBezTo>
                  <a:pt x="18611" y="4158"/>
                  <a:pt x="18729" y="4167"/>
                  <a:pt x="18773" y="4079"/>
                </a:cubicBezTo>
                <a:cubicBezTo>
                  <a:pt x="18758" y="4072"/>
                  <a:pt x="18742" y="4070"/>
                  <a:pt x="18726" y="4073"/>
                </a:cubicBezTo>
                <a:close/>
                <a:moveTo>
                  <a:pt x="18488" y="3972"/>
                </a:moveTo>
                <a:cubicBezTo>
                  <a:pt x="18540" y="3984"/>
                  <a:pt x="18604" y="3880"/>
                  <a:pt x="18542" y="3863"/>
                </a:cubicBezTo>
                <a:cubicBezTo>
                  <a:pt x="18515" y="3856"/>
                  <a:pt x="18473" y="3866"/>
                  <a:pt x="18456" y="3889"/>
                </a:cubicBezTo>
                <a:cubicBezTo>
                  <a:pt x="18424" y="3931"/>
                  <a:pt x="18468" y="3940"/>
                  <a:pt x="18488" y="3972"/>
                </a:cubicBezTo>
                <a:close/>
                <a:moveTo>
                  <a:pt x="18253" y="3637"/>
                </a:moveTo>
                <a:cubicBezTo>
                  <a:pt x="18197" y="3635"/>
                  <a:pt x="18130" y="3741"/>
                  <a:pt x="18173" y="3733"/>
                </a:cubicBezTo>
                <a:cubicBezTo>
                  <a:pt x="18214" y="3726"/>
                  <a:pt x="18320" y="3707"/>
                  <a:pt x="18319" y="3649"/>
                </a:cubicBezTo>
                <a:cubicBezTo>
                  <a:pt x="18295" y="3654"/>
                  <a:pt x="18274" y="3651"/>
                  <a:pt x="18253" y="3637"/>
                </a:cubicBezTo>
                <a:close/>
                <a:moveTo>
                  <a:pt x="18090" y="3548"/>
                </a:moveTo>
                <a:cubicBezTo>
                  <a:pt x="18009" y="3550"/>
                  <a:pt x="17944" y="3603"/>
                  <a:pt x="17868" y="3622"/>
                </a:cubicBezTo>
                <a:cubicBezTo>
                  <a:pt x="17899" y="3628"/>
                  <a:pt x="18132" y="3598"/>
                  <a:pt x="18090" y="3548"/>
                </a:cubicBezTo>
                <a:close/>
                <a:moveTo>
                  <a:pt x="17778" y="4251"/>
                </a:moveTo>
                <a:cubicBezTo>
                  <a:pt x="17725" y="4341"/>
                  <a:pt x="18068" y="4300"/>
                  <a:pt x="18097" y="4294"/>
                </a:cubicBezTo>
                <a:cubicBezTo>
                  <a:pt x="18379" y="4229"/>
                  <a:pt x="18307" y="4155"/>
                  <a:pt x="18371" y="4088"/>
                </a:cubicBezTo>
                <a:cubicBezTo>
                  <a:pt x="18390" y="4068"/>
                  <a:pt x="18442" y="4055"/>
                  <a:pt x="18435" y="4019"/>
                </a:cubicBezTo>
                <a:cubicBezTo>
                  <a:pt x="18421" y="3945"/>
                  <a:pt x="18177" y="3982"/>
                  <a:pt x="18130" y="3988"/>
                </a:cubicBezTo>
                <a:cubicBezTo>
                  <a:pt x="18057" y="3998"/>
                  <a:pt x="17729" y="4146"/>
                  <a:pt x="17778" y="4251"/>
                </a:cubicBezTo>
                <a:close/>
                <a:moveTo>
                  <a:pt x="17636" y="3940"/>
                </a:moveTo>
                <a:cubicBezTo>
                  <a:pt x="17677" y="3940"/>
                  <a:pt x="17698" y="3900"/>
                  <a:pt x="17731" y="3883"/>
                </a:cubicBezTo>
                <a:cubicBezTo>
                  <a:pt x="17710" y="3874"/>
                  <a:pt x="17688" y="3873"/>
                  <a:pt x="17666" y="3880"/>
                </a:cubicBezTo>
                <a:cubicBezTo>
                  <a:pt x="17735" y="3907"/>
                  <a:pt x="17633" y="3915"/>
                  <a:pt x="17607" y="3931"/>
                </a:cubicBezTo>
                <a:cubicBezTo>
                  <a:pt x="17616" y="3934"/>
                  <a:pt x="17626" y="3937"/>
                  <a:pt x="17636" y="3940"/>
                </a:cubicBezTo>
                <a:close/>
                <a:moveTo>
                  <a:pt x="17936" y="3655"/>
                </a:moveTo>
                <a:cubicBezTo>
                  <a:pt x="17871" y="3653"/>
                  <a:pt x="17827" y="3709"/>
                  <a:pt x="17771" y="3732"/>
                </a:cubicBezTo>
                <a:cubicBezTo>
                  <a:pt x="17711" y="3756"/>
                  <a:pt x="17636" y="3752"/>
                  <a:pt x="17603" y="3818"/>
                </a:cubicBezTo>
                <a:cubicBezTo>
                  <a:pt x="17668" y="3834"/>
                  <a:pt x="17742" y="3796"/>
                  <a:pt x="17796" y="3764"/>
                </a:cubicBezTo>
                <a:cubicBezTo>
                  <a:pt x="17852" y="3732"/>
                  <a:pt x="17936" y="3720"/>
                  <a:pt x="17971" y="3660"/>
                </a:cubicBezTo>
                <a:cubicBezTo>
                  <a:pt x="17960" y="3659"/>
                  <a:pt x="17948" y="3657"/>
                  <a:pt x="17936" y="3655"/>
                </a:cubicBezTo>
                <a:close/>
                <a:moveTo>
                  <a:pt x="17544" y="3969"/>
                </a:moveTo>
                <a:cubicBezTo>
                  <a:pt x="17516" y="3974"/>
                  <a:pt x="17497" y="3996"/>
                  <a:pt x="17517" y="4023"/>
                </a:cubicBezTo>
                <a:cubicBezTo>
                  <a:pt x="17536" y="4015"/>
                  <a:pt x="17554" y="4008"/>
                  <a:pt x="17573" y="4002"/>
                </a:cubicBezTo>
                <a:cubicBezTo>
                  <a:pt x="17604" y="3992"/>
                  <a:pt x="17557" y="3966"/>
                  <a:pt x="17544" y="3969"/>
                </a:cubicBezTo>
                <a:close/>
                <a:moveTo>
                  <a:pt x="17607" y="3622"/>
                </a:moveTo>
                <a:cubicBezTo>
                  <a:pt x="17649" y="3577"/>
                  <a:pt x="17806" y="3605"/>
                  <a:pt x="17808" y="3533"/>
                </a:cubicBezTo>
                <a:cubicBezTo>
                  <a:pt x="17772" y="3527"/>
                  <a:pt x="17738" y="3538"/>
                  <a:pt x="17703" y="3547"/>
                </a:cubicBezTo>
                <a:cubicBezTo>
                  <a:pt x="17652" y="3559"/>
                  <a:pt x="17633" y="3539"/>
                  <a:pt x="17588" y="3534"/>
                </a:cubicBezTo>
                <a:cubicBezTo>
                  <a:pt x="17556" y="3531"/>
                  <a:pt x="17583" y="3560"/>
                  <a:pt x="17562" y="3563"/>
                </a:cubicBezTo>
                <a:cubicBezTo>
                  <a:pt x="17527" y="3567"/>
                  <a:pt x="17504" y="3537"/>
                  <a:pt x="17470" y="3563"/>
                </a:cubicBezTo>
                <a:cubicBezTo>
                  <a:pt x="17531" y="3585"/>
                  <a:pt x="17563" y="3582"/>
                  <a:pt x="17607" y="3622"/>
                </a:cubicBezTo>
                <a:close/>
                <a:moveTo>
                  <a:pt x="17099" y="3509"/>
                </a:moveTo>
                <a:cubicBezTo>
                  <a:pt x="17095" y="3534"/>
                  <a:pt x="17106" y="3539"/>
                  <a:pt x="17132" y="3524"/>
                </a:cubicBezTo>
                <a:cubicBezTo>
                  <a:pt x="17120" y="3519"/>
                  <a:pt x="17109" y="3514"/>
                  <a:pt x="17099" y="3509"/>
                </a:cubicBezTo>
                <a:close/>
                <a:moveTo>
                  <a:pt x="17048" y="3530"/>
                </a:moveTo>
                <a:cubicBezTo>
                  <a:pt x="17062" y="3552"/>
                  <a:pt x="17085" y="3562"/>
                  <a:pt x="17108" y="3545"/>
                </a:cubicBezTo>
                <a:cubicBezTo>
                  <a:pt x="17089" y="3535"/>
                  <a:pt x="17069" y="3530"/>
                  <a:pt x="17048" y="3530"/>
                </a:cubicBezTo>
                <a:close/>
                <a:moveTo>
                  <a:pt x="16107" y="3471"/>
                </a:moveTo>
                <a:cubicBezTo>
                  <a:pt x="16140" y="3468"/>
                  <a:pt x="16175" y="3479"/>
                  <a:pt x="16209" y="3480"/>
                </a:cubicBezTo>
                <a:cubicBezTo>
                  <a:pt x="16222" y="3481"/>
                  <a:pt x="16293" y="3465"/>
                  <a:pt x="16253" y="3447"/>
                </a:cubicBezTo>
                <a:cubicBezTo>
                  <a:pt x="16225" y="3435"/>
                  <a:pt x="16089" y="3403"/>
                  <a:pt x="16107" y="3471"/>
                </a:cubicBezTo>
                <a:close/>
                <a:moveTo>
                  <a:pt x="20308" y="1259"/>
                </a:moveTo>
                <a:cubicBezTo>
                  <a:pt x="20283" y="1258"/>
                  <a:pt x="20261" y="1266"/>
                  <a:pt x="20243" y="1282"/>
                </a:cubicBezTo>
                <a:cubicBezTo>
                  <a:pt x="20267" y="1281"/>
                  <a:pt x="20288" y="1273"/>
                  <a:pt x="20308" y="1259"/>
                </a:cubicBezTo>
                <a:close/>
                <a:moveTo>
                  <a:pt x="19560" y="1725"/>
                </a:moveTo>
                <a:cubicBezTo>
                  <a:pt x="19490" y="1711"/>
                  <a:pt x="19377" y="1755"/>
                  <a:pt x="19328" y="1805"/>
                </a:cubicBezTo>
                <a:cubicBezTo>
                  <a:pt x="19358" y="1818"/>
                  <a:pt x="19371" y="1795"/>
                  <a:pt x="19399" y="1792"/>
                </a:cubicBezTo>
                <a:cubicBezTo>
                  <a:pt x="19429" y="1790"/>
                  <a:pt x="19458" y="1804"/>
                  <a:pt x="19488" y="1793"/>
                </a:cubicBezTo>
                <a:cubicBezTo>
                  <a:pt x="19481" y="1783"/>
                  <a:pt x="19473" y="1773"/>
                  <a:pt x="19465" y="1763"/>
                </a:cubicBezTo>
                <a:cubicBezTo>
                  <a:pt x="19498" y="1752"/>
                  <a:pt x="19533" y="1749"/>
                  <a:pt x="19560" y="1725"/>
                </a:cubicBezTo>
                <a:close/>
                <a:moveTo>
                  <a:pt x="19052" y="1707"/>
                </a:moveTo>
                <a:cubicBezTo>
                  <a:pt x="19063" y="1713"/>
                  <a:pt x="19074" y="1712"/>
                  <a:pt x="19085" y="1704"/>
                </a:cubicBezTo>
                <a:cubicBezTo>
                  <a:pt x="19074" y="1705"/>
                  <a:pt x="19063" y="1706"/>
                  <a:pt x="19052" y="1707"/>
                </a:cubicBezTo>
                <a:close/>
                <a:moveTo>
                  <a:pt x="18681" y="1333"/>
                </a:moveTo>
                <a:cubicBezTo>
                  <a:pt x="18658" y="1334"/>
                  <a:pt x="18635" y="1338"/>
                  <a:pt x="18613" y="1345"/>
                </a:cubicBezTo>
                <a:cubicBezTo>
                  <a:pt x="18660" y="1336"/>
                  <a:pt x="18698" y="1371"/>
                  <a:pt x="18746" y="1351"/>
                </a:cubicBezTo>
                <a:cubicBezTo>
                  <a:pt x="18727" y="1335"/>
                  <a:pt x="18706" y="1329"/>
                  <a:pt x="18681" y="1333"/>
                </a:cubicBezTo>
                <a:close/>
                <a:moveTo>
                  <a:pt x="17663" y="1594"/>
                </a:moveTo>
                <a:cubicBezTo>
                  <a:pt x="17652" y="1619"/>
                  <a:pt x="17632" y="1638"/>
                  <a:pt x="17606" y="1648"/>
                </a:cubicBezTo>
                <a:cubicBezTo>
                  <a:pt x="17632" y="1634"/>
                  <a:pt x="17662" y="1636"/>
                  <a:pt x="17667" y="1606"/>
                </a:cubicBezTo>
                <a:cubicBezTo>
                  <a:pt x="17672" y="1572"/>
                  <a:pt x="17736" y="1550"/>
                  <a:pt x="17764" y="1547"/>
                </a:cubicBezTo>
                <a:cubicBezTo>
                  <a:pt x="17715" y="1566"/>
                  <a:pt x="17712" y="1629"/>
                  <a:pt x="17666" y="1651"/>
                </a:cubicBezTo>
                <a:cubicBezTo>
                  <a:pt x="17710" y="1653"/>
                  <a:pt x="17768" y="1668"/>
                  <a:pt x="17811" y="1662"/>
                </a:cubicBezTo>
                <a:cubicBezTo>
                  <a:pt x="17852" y="1656"/>
                  <a:pt x="17865" y="1600"/>
                  <a:pt x="17909" y="1603"/>
                </a:cubicBezTo>
                <a:cubicBezTo>
                  <a:pt x="17893" y="1668"/>
                  <a:pt x="17984" y="1657"/>
                  <a:pt x="18020" y="1648"/>
                </a:cubicBezTo>
                <a:cubicBezTo>
                  <a:pt x="18066" y="1637"/>
                  <a:pt x="18126" y="1574"/>
                  <a:pt x="18155" y="1615"/>
                </a:cubicBezTo>
                <a:cubicBezTo>
                  <a:pt x="18129" y="1618"/>
                  <a:pt x="18104" y="1634"/>
                  <a:pt x="18087" y="1654"/>
                </a:cubicBezTo>
                <a:cubicBezTo>
                  <a:pt x="18215" y="1668"/>
                  <a:pt x="18348" y="1700"/>
                  <a:pt x="18476" y="1668"/>
                </a:cubicBezTo>
                <a:cubicBezTo>
                  <a:pt x="18445" y="1660"/>
                  <a:pt x="18416" y="1645"/>
                  <a:pt x="18384" y="1642"/>
                </a:cubicBezTo>
                <a:cubicBezTo>
                  <a:pt x="18393" y="1620"/>
                  <a:pt x="18412" y="1605"/>
                  <a:pt x="18435" y="1600"/>
                </a:cubicBezTo>
                <a:cubicBezTo>
                  <a:pt x="18441" y="1708"/>
                  <a:pt x="18578" y="1585"/>
                  <a:pt x="18602" y="1584"/>
                </a:cubicBezTo>
                <a:cubicBezTo>
                  <a:pt x="18645" y="1584"/>
                  <a:pt x="18621" y="1642"/>
                  <a:pt x="18670" y="1642"/>
                </a:cubicBezTo>
                <a:cubicBezTo>
                  <a:pt x="18715" y="1643"/>
                  <a:pt x="18794" y="1639"/>
                  <a:pt x="18788" y="1573"/>
                </a:cubicBezTo>
                <a:cubicBezTo>
                  <a:pt x="18816" y="1591"/>
                  <a:pt x="18817" y="1616"/>
                  <a:pt x="18791" y="1636"/>
                </a:cubicBezTo>
                <a:cubicBezTo>
                  <a:pt x="18849" y="1665"/>
                  <a:pt x="18970" y="1667"/>
                  <a:pt x="18999" y="1594"/>
                </a:cubicBezTo>
                <a:cubicBezTo>
                  <a:pt x="18959" y="1593"/>
                  <a:pt x="18966" y="1576"/>
                  <a:pt x="18984" y="1556"/>
                </a:cubicBezTo>
                <a:cubicBezTo>
                  <a:pt x="19002" y="1608"/>
                  <a:pt x="19070" y="1577"/>
                  <a:pt x="19109" y="1579"/>
                </a:cubicBezTo>
                <a:cubicBezTo>
                  <a:pt x="19081" y="1584"/>
                  <a:pt x="19035" y="1580"/>
                  <a:pt x="19034" y="1621"/>
                </a:cubicBezTo>
                <a:cubicBezTo>
                  <a:pt x="19078" y="1631"/>
                  <a:pt x="19226" y="1588"/>
                  <a:pt x="19239" y="1654"/>
                </a:cubicBezTo>
                <a:cubicBezTo>
                  <a:pt x="19192" y="1668"/>
                  <a:pt x="19156" y="1703"/>
                  <a:pt x="19112" y="1722"/>
                </a:cubicBezTo>
                <a:cubicBezTo>
                  <a:pt x="19234" y="1696"/>
                  <a:pt x="19372" y="1681"/>
                  <a:pt x="19497" y="1675"/>
                </a:cubicBezTo>
                <a:cubicBezTo>
                  <a:pt x="19540" y="1673"/>
                  <a:pt x="19695" y="1573"/>
                  <a:pt x="19725" y="1620"/>
                </a:cubicBezTo>
                <a:cubicBezTo>
                  <a:pt x="19756" y="1669"/>
                  <a:pt x="19970" y="1566"/>
                  <a:pt x="19991" y="1528"/>
                </a:cubicBezTo>
                <a:cubicBezTo>
                  <a:pt x="20034" y="1451"/>
                  <a:pt x="19774" y="1534"/>
                  <a:pt x="19759" y="1526"/>
                </a:cubicBezTo>
                <a:cubicBezTo>
                  <a:pt x="19770" y="1519"/>
                  <a:pt x="19780" y="1512"/>
                  <a:pt x="19792" y="1505"/>
                </a:cubicBezTo>
                <a:cubicBezTo>
                  <a:pt x="19760" y="1505"/>
                  <a:pt x="19727" y="1507"/>
                  <a:pt x="19696" y="1499"/>
                </a:cubicBezTo>
                <a:cubicBezTo>
                  <a:pt x="19742" y="1487"/>
                  <a:pt x="19788" y="1474"/>
                  <a:pt x="19824" y="1443"/>
                </a:cubicBezTo>
                <a:cubicBezTo>
                  <a:pt x="19732" y="1381"/>
                  <a:pt x="19638" y="1468"/>
                  <a:pt x="19542" y="1458"/>
                </a:cubicBezTo>
                <a:cubicBezTo>
                  <a:pt x="19564" y="1450"/>
                  <a:pt x="19586" y="1441"/>
                  <a:pt x="19607" y="1431"/>
                </a:cubicBezTo>
                <a:cubicBezTo>
                  <a:pt x="19544" y="1425"/>
                  <a:pt x="19481" y="1412"/>
                  <a:pt x="19418" y="1416"/>
                </a:cubicBezTo>
                <a:cubicBezTo>
                  <a:pt x="19333" y="1421"/>
                  <a:pt x="19301" y="1434"/>
                  <a:pt x="19221" y="1407"/>
                </a:cubicBezTo>
                <a:cubicBezTo>
                  <a:pt x="19287" y="1395"/>
                  <a:pt x="19360" y="1427"/>
                  <a:pt x="19420" y="1389"/>
                </a:cubicBezTo>
                <a:cubicBezTo>
                  <a:pt x="19396" y="1393"/>
                  <a:pt x="19375" y="1387"/>
                  <a:pt x="19358" y="1369"/>
                </a:cubicBezTo>
                <a:cubicBezTo>
                  <a:pt x="19379" y="1356"/>
                  <a:pt x="19393" y="1334"/>
                  <a:pt x="19388" y="1309"/>
                </a:cubicBezTo>
                <a:cubicBezTo>
                  <a:pt x="19462" y="1347"/>
                  <a:pt x="19467" y="1451"/>
                  <a:pt x="19794" y="1402"/>
                </a:cubicBezTo>
                <a:cubicBezTo>
                  <a:pt x="19818" y="1398"/>
                  <a:pt x="20001" y="1380"/>
                  <a:pt x="19916" y="1404"/>
                </a:cubicBezTo>
                <a:cubicBezTo>
                  <a:pt x="19968" y="1401"/>
                  <a:pt x="20021" y="1395"/>
                  <a:pt x="20072" y="1382"/>
                </a:cubicBezTo>
                <a:cubicBezTo>
                  <a:pt x="20102" y="1374"/>
                  <a:pt x="20253" y="1321"/>
                  <a:pt x="20180" y="1306"/>
                </a:cubicBezTo>
                <a:cubicBezTo>
                  <a:pt x="20227" y="1300"/>
                  <a:pt x="20213" y="1250"/>
                  <a:pt x="20175" y="1244"/>
                </a:cubicBezTo>
                <a:cubicBezTo>
                  <a:pt x="20330" y="1228"/>
                  <a:pt x="20415" y="1254"/>
                  <a:pt x="20489" y="1248"/>
                </a:cubicBezTo>
                <a:cubicBezTo>
                  <a:pt x="20538" y="1243"/>
                  <a:pt x="20587" y="1213"/>
                  <a:pt x="20637" y="1222"/>
                </a:cubicBezTo>
                <a:cubicBezTo>
                  <a:pt x="20689" y="1231"/>
                  <a:pt x="20744" y="1233"/>
                  <a:pt x="20783" y="1190"/>
                </a:cubicBezTo>
                <a:cubicBezTo>
                  <a:pt x="20722" y="1193"/>
                  <a:pt x="20633" y="1205"/>
                  <a:pt x="20581" y="1164"/>
                </a:cubicBezTo>
                <a:cubicBezTo>
                  <a:pt x="20673" y="1170"/>
                  <a:pt x="20895" y="1203"/>
                  <a:pt x="20967" y="1125"/>
                </a:cubicBezTo>
                <a:cubicBezTo>
                  <a:pt x="20884" y="1096"/>
                  <a:pt x="20794" y="1108"/>
                  <a:pt x="20709" y="1086"/>
                </a:cubicBezTo>
                <a:cubicBezTo>
                  <a:pt x="20799" y="1079"/>
                  <a:pt x="21038" y="1104"/>
                  <a:pt x="21089" y="1069"/>
                </a:cubicBezTo>
                <a:cubicBezTo>
                  <a:pt x="21117" y="1050"/>
                  <a:pt x="21134" y="1013"/>
                  <a:pt x="21172" y="1009"/>
                </a:cubicBezTo>
                <a:cubicBezTo>
                  <a:pt x="21075" y="975"/>
                  <a:pt x="20967" y="991"/>
                  <a:pt x="20866" y="994"/>
                </a:cubicBezTo>
                <a:cubicBezTo>
                  <a:pt x="20911" y="983"/>
                  <a:pt x="20960" y="993"/>
                  <a:pt x="21003" y="971"/>
                </a:cubicBezTo>
                <a:cubicBezTo>
                  <a:pt x="20825" y="928"/>
                  <a:pt x="20656" y="1002"/>
                  <a:pt x="20480" y="1009"/>
                </a:cubicBezTo>
                <a:cubicBezTo>
                  <a:pt x="20531" y="988"/>
                  <a:pt x="20585" y="977"/>
                  <a:pt x="20638" y="962"/>
                </a:cubicBezTo>
                <a:cubicBezTo>
                  <a:pt x="20576" y="951"/>
                  <a:pt x="20503" y="958"/>
                  <a:pt x="20436" y="947"/>
                </a:cubicBezTo>
                <a:cubicBezTo>
                  <a:pt x="20540" y="950"/>
                  <a:pt x="20643" y="953"/>
                  <a:pt x="20747" y="952"/>
                </a:cubicBezTo>
                <a:cubicBezTo>
                  <a:pt x="20824" y="951"/>
                  <a:pt x="20915" y="969"/>
                  <a:pt x="20988" y="938"/>
                </a:cubicBezTo>
                <a:cubicBezTo>
                  <a:pt x="20859" y="910"/>
                  <a:pt x="20726" y="933"/>
                  <a:pt x="20596" y="917"/>
                </a:cubicBezTo>
                <a:cubicBezTo>
                  <a:pt x="20723" y="922"/>
                  <a:pt x="20860" y="902"/>
                  <a:pt x="20985" y="915"/>
                </a:cubicBezTo>
                <a:cubicBezTo>
                  <a:pt x="21086" y="926"/>
                  <a:pt x="21203" y="1002"/>
                  <a:pt x="21306" y="947"/>
                </a:cubicBezTo>
                <a:cubicBezTo>
                  <a:pt x="21296" y="937"/>
                  <a:pt x="21286" y="927"/>
                  <a:pt x="21276" y="917"/>
                </a:cubicBezTo>
                <a:cubicBezTo>
                  <a:pt x="21298" y="916"/>
                  <a:pt x="21320" y="913"/>
                  <a:pt x="21341" y="908"/>
                </a:cubicBezTo>
                <a:cubicBezTo>
                  <a:pt x="21145" y="893"/>
                  <a:pt x="20947" y="886"/>
                  <a:pt x="20750" y="902"/>
                </a:cubicBezTo>
                <a:cubicBezTo>
                  <a:pt x="20836" y="889"/>
                  <a:pt x="20704" y="883"/>
                  <a:pt x="20685" y="873"/>
                </a:cubicBezTo>
                <a:cubicBezTo>
                  <a:pt x="20728" y="878"/>
                  <a:pt x="20775" y="881"/>
                  <a:pt x="20819" y="882"/>
                </a:cubicBezTo>
                <a:cubicBezTo>
                  <a:pt x="20851" y="882"/>
                  <a:pt x="20844" y="842"/>
                  <a:pt x="20862" y="845"/>
                </a:cubicBezTo>
                <a:cubicBezTo>
                  <a:pt x="20902" y="852"/>
                  <a:pt x="20965" y="909"/>
                  <a:pt x="21095" y="873"/>
                </a:cubicBezTo>
                <a:cubicBezTo>
                  <a:pt x="21059" y="853"/>
                  <a:pt x="21022" y="866"/>
                  <a:pt x="20899" y="831"/>
                </a:cubicBezTo>
                <a:cubicBezTo>
                  <a:pt x="21044" y="849"/>
                  <a:pt x="21195" y="880"/>
                  <a:pt x="21340" y="856"/>
                </a:cubicBezTo>
                <a:cubicBezTo>
                  <a:pt x="21432" y="841"/>
                  <a:pt x="21526" y="835"/>
                  <a:pt x="21611" y="838"/>
                </a:cubicBezTo>
                <a:cubicBezTo>
                  <a:pt x="21659" y="840"/>
                  <a:pt x="21775" y="802"/>
                  <a:pt x="21673" y="775"/>
                </a:cubicBezTo>
                <a:cubicBezTo>
                  <a:pt x="21605" y="757"/>
                  <a:pt x="21532" y="763"/>
                  <a:pt x="21463" y="763"/>
                </a:cubicBezTo>
                <a:cubicBezTo>
                  <a:pt x="21568" y="703"/>
                  <a:pt x="21687" y="772"/>
                  <a:pt x="21799" y="754"/>
                </a:cubicBezTo>
                <a:cubicBezTo>
                  <a:pt x="21794" y="765"/>
                  <a:pt x="21790" y="776"/>
                  <a:pt x="21787" y="787"/>
                </a:cubicBezTo>
                <a:cubicBezTo>
                  <a:pt x="21923" y="822"/>
                  <a:pt x="22075" y="786"/>
                  <a:pt x="22208" y="751"/>
                </a:cubicBezTo>
                <a:cubicBezTo>
                  <a:pt x="22187" y="737"/>
                  <a:pt x="22164" y="733"/>
                  <a:pt x="22140" y="739"/>
                </a:cubicBezTo>
                <a:cubicBezTo>
                  <a:pt x="22202" y="711"/>
                  <a:pt x="22281" y="741"/>
                  <a:pt x="22339" y="700"/>
                </a:cubicBezTo>
                <a:cubicBezTo>
                  <a:pt x="22304" y="667"/>
                  <a:pt x="22240" y="684"/>
                  <a:pt x="22199" y="690"/>
                </a:cubicBezTo>
                <a:cubicBezTo>
                  <a:pt x="22131" y="701"/>
                  <a:pt x="22060" y="698"/>
                  <a:pt x="21991" y="698"/>
                </a:cubicBezTo>
                <a:cubicBezTo>
                  <a:pt x="22025" y="689"/>
                  <a:pt x="22059" y="689"/>
                  <a:pt x="22093" y="686"/>
                </a:cubicBezTo>
                <a:cubicBezTo>
                  <a:pt x="22072" y="678"/>
                  <a:pt x="22051" y="671"/>
                  <a:pt x="22030" y="665"/>
                </a:cubicBezTo>
                <a:cubicBezTo>
                  <a:pt x="22106" y="674"/>
                  <a:pt x="22180" y="680"/>
                  <a:pt x="22256" y="671"/>
                </a:cubicBezTo>
                <a:cubicBezTo>
                  <a:pt x="22329" y="662"/>
                  <a:pt x="22415" y="692"/>
                  <a:pt x="22484" y="656"/>
                </a:cubicBezTo>
                <a:cubicBezTo>
                  <a:pt x="22440" y="644"/>
                  <a:pt x="22473" y="597"/>
                  <a:pt x="22428" y="588"/>
                </a:cubicBezTo>
                <a:cubicBezTo>
                  <a:pt x="22509" y="573"/>
                  <a:pt x="22486" y="666"/>
                  <a:pt x="22666" y="613"/>
                </a:cubicBezTo>
                <a:cubicBezTo>
                  <a:pt x="22797" y="575"/>
                  <a:pt x="22923" y="542"/>
                  <a:pt x="23058" y="519"/>
                </a:cubicBezTo>
                <a:cubicBezTo>
                  <a:pt x="23198" y="496"/>
                  <a:pt x="23336" y="461"/>
                  <a:pt x="23476" y="438"/>
                </a:cubicBezTo>
                <a:cubicBezTo>
                  <a:pt x="23605" y="416"/>
                  <a:pt x="23741" y="425"/>
                  <a:pt x="23865" y="377"/>
                </a:cubicBezTo>
                <a:cubicBezTo>
                  <a:pt x="23814" y="337"/>
                  <a:pt x="23726" y="355"/>
                  <a:pt x="23669" y="364"/>
                </a:cubicBezTo>
                <a:cubicBezTo>
                  <a:pt x="23572" y="378"/>
                  <a:pt x="23476" y="382"/>
                  <a:pt x="23379" y="389"/>
                </a:cubicBezTo>
                <a:cubicBezTo>
                  <a:pt x="23158" y="405"/>
                  <a:pt x="22940" y="447"/>
                  <a:pt x="22719" y="457"/>
                </a:cubicBezTo>
                <a:cubicBezTo>
                  <a:pt x="22740" y="453"/>
                  <a:pt x="22760" y="449"/>
                  <a:pt x="22781" y="445"/>
                </a:cubicBezTo>
                <a:cubicBezTo>
                  <a:pt x="22757" y="443"/>
                  <a:pt x="22734" y="442"/>
                  <a:pt x="22710" y="442"/>
                </a:cubicBezTo>
                <a:cubicBezTo>
                  <a:pt x="22965" y="424"/>
                  <a:pt x="23219" y="390"/>
                  <a:pt x="23473" y="365"/>
                </a:cubicBezTo>
                <a:cubicBezTo>
                  <a:pt x="23339" y="320"/>
                  <a:pt x="23198" y="397"/>
                  <a:pt x="23063" y="359"/>
                </a:cubicBezTo>
                <a:cubicBezTo>
                  <a:pt x="23087" y="359"/>
                  <a:pt x="23111" y="359"/>
                  <a:pt x="23135" y="359"/>
                </a:cubicBezTo>
                <a:cubicBezTo>
                  <a:pt x="23098" y="333"/>
                  <a:pt x="23050" y="326"/>
                  <a:pt x="23007" y="320"/>
                </a:cubicBezTo>
                <a:cubicBezTo>
                  <a:pt x="23051" y="315"/>
                  <a:pt x="23093" y="336"/>
                  <a:pt x="23135" y="347"/>
                </a:cubicBezTo>
                <a:cubicBezTo>
                  <a:pt x="23196" y="363"/>
                  <a:pt x="23258" y="350"/>
                  <a:pt x="23320" y="346"/>
                </a:cubicBezTo>
                <a:cubicBezTo>
                  <a:pt x="23458" y="335"/>
                  <a:pt x="23599" y="336"/>
                  <a:pt x="23737" y="329"/>
                </a:cubicBezTo>
                <a:cubicBezTo>
                  <a:pt x="23706" y="326"/>
                  <a:pt x="23674" y="326"/>
                  <a:pt x="23642" y="326"/>
                </a:cubicBezTo>
                <a:cubicBezTo>
                  <a:pt x="23908" y="308"/>
                  <a:pt x="24171" y="300"/>
                  <a:pt x="24435" y="252"/>
                </a:cubicBezTo>
                <a:cubicBezTo>
                  <a:pt x="24468" y="246"/>
                  <a:pt x="24720" y="214"/>
                  <a:pt x="24700" y="181"/>
                </a:cubicBezTo>
                <a:cubicBezTo>
                  <a:pt x="24670" y="130"/>
                  <a:pt x="24558" y="149"/>
                  <a:pt x="24506" y="154"/>
                </a:cubicBezTo>
                <a:cubicBezTo>
                  <a:pt x="24640" y="129"/>
                  <a:pt x="24354" y="164"/>
                  <a:pt x="24307" y="163"/>
                </a:cubicBezTo>
                <a:cubicBezTo>
                  <a:pt x="24340" y="163"/>
                  <a:pt x="24372" y="152"/>
                  <a:pt x="24402" y="139"/>
                </a:cubicBezTo>
                <a:cubicBezTo>
                  <a:pt x="24367" y="134"/>
                  <a:pt x="24340" y="108"/>
                  <a:pt x="24304" y="104"/>
                </a:cubicBezTo>
                <a:cubicBezTo>
                  <a:pt x="24326" y="102"/>
                  <a:pt x="24348" y="100"/>
                  <a:pt x="24370" y="98"/>
                </a:cubicBezTo>
                <a:cubicBezTo>
                  <a:pt x="24318" y="51"/>
                  <a:pt x="24243" y="91"/>
                  <a:pt x="24183" y="92"/>
                </a:cubicBezTo>
                <a:cubicBezTo>
                  <a:pt x="24147" y="93"/>
                  <a:pt x="24117" y="64"/>
                  <a:pt x="24081" y="71"/>
                </a:cubicBezTo>
                <a:cubicBezTo>
                  <a:pt x="24045" y="78"/>
                  <a:pt x="24020" y="93"/>
                  <a:pt x="23981" y="92"/>
                </a:cubicBezTo>
                <a:cubicBezTo>
                  <a:pt x="23772" y="86"/>
                  <a:pt x="23555" y="110"/>
                  <a:pt x="23360" y="125"/>
                </a:cubicBezTo>
                <a:cubicBezTo>
                  <a:pt x="23492" y="92"/>
                  <a:pt x="23653" y="115"/>
                  <a:pt x="23850" y="65"/>
                </a:cubicBezTo>
                <a:cubicBezTo>
                  <a:pt x="23770" y="49"/>
                  <a:pt x="23686" y="47"/>
                  <a:pt x="23604" y="52"/>
                </a:cubicBezTo>
                <a:cubicBezTo>
                  <a:pt x="23494" y="58"/>
                  <a:pt x="23383" y="34"/>
                  <a:pt x="23274" y="47"/>
                </a:cubicBezTo>
                <a:cubicBezTo>
                  <a:pt x="23316" y="38"/>
                  <a:pt x="23313" y="35"/>
                  <a:pt x="23265" y="39"/>
                </a:cubicBezTo>
                <a:cubicBezTo>
                  <a:pt x="23185" y="41"/>
                  <a:pt x="23130" y="0"/>
                  <a:pt x="22912" y="44"/>
                </a:cubicBezTo>
                <a:cubicBezTo>
                  <a:pt x="22943" y="50"/>
                  <a:pt x="22973" y="60"/>
                  <a:pt x="23004" y="68"/>
                </a:cubicBezTo>
                <a:cubicBezTo>
                  <a:pt x="22960" y="70"/>
                  <a:pt x="22913" y="70"/>
                  <a:pt x="22873" y="50"/>
                </a:cubicBezTo>
                <a:cubicBezTo>
                  <a:pt x="22884" y="43"/>
                  <a:pt x="22895" y="36"/>
                  <a:pt x="22906" y="30"/>
                </a:cubicBezTo>
                <a:cubicBezTo>
                  <a:pt x="22764" y="14"/>
                  <a:pt x="22620" y="34"/>
                  <a:pt x="22481" y="62"/>
                </a:cubicBezTo>
                <a:cubicBezTo>
                  <a:pt x="22537" y="65"/>
                  <a:pt x="22586" y="96"/>
                  <a:pt x="22642" y="101"/>
                </a:cubicBezTo>
                <a:cubicBezTo>
                  <a:pt x="22534" y="154"/>
                  <a:pt x="22403" y="20"/>
                  <a:pt x="22243" y="39"/>
                </a:cubicBezTo>
                <a:cubicBezTo>
                  <a:pt x="22161" y="48"/>
                  <a:pt x="22081" y="40"/>
                  <a:pt x="21999" y="40"/>
                </a:cubicBezTo>
                <a:cubicBezTo>
                  <a:pt x="21938" y="40"/>
                  <a:pt x="21846" y="16"/>
                  <a:pt x="21792" y="56"/>
                </a:cubicBezTo>
                <a:cubicBezTo>
                  <a:pt x="21859" y="70"/>
                  <a:pt x="21923" y="92"/>
                  <a:pt x="21992" y="92"/>
                </a:cubicBezTo>
                <a:cubicBezTo>
                  <a:pt x="21969" y="93"/>
                  <a:pt x="21947" y="98"/>
                  <a:pt x="21926" y="107"/>
                </a:cubicBezTo>
                <a:cubicBezTo>
                  <a:pt x="21970" y="113"/>
                  <a:pt x="22013" y="124"/>
                  <a:pt x="22057" y="127"/>
                </a:cubicBezTo>
                <a:cubicBezTo>
                  <a:pt x="21994" y="133"/>
                  <a:pt x="21931" y="163"/>
                  <a:pt x="21867" y="151"/>
                </a:cubicBezTo>
                <a:cubicBezTo>
                  <a:pt x="21891" y="149"/>
                  <a:pt x="21913" y="142"/>
                  <a:pt x="21932" y="127"/>
                </a:cubicBezTo>
                <a:cubicBezTo>
                  <a:pt x="21878" y="116"/>
                  <a:pt x="21846" y="101"/>
                  <a:pt x="21795" y="79"/>
                </a:cubicBezTo>
                <a:cubicBezTo>
                  <a:pt x="21738" y="54"/>
                  <a:pt x="21648" y="98"/>
                  <a:pt x="21603" y="71"/>
                </a:cubicBezTo>
                <a:cubicBezTo>
                  <a:pt x="21625" y="68"/>
                  <a:pt x="21647" y="63"/>
                  <a:pt x="21668" y="56"/>
                </a:cubicBezTo>
                <a:cubicBezTo>
                  <a:pt x="21611" y="42"/>
                  <a:pt x="21533" y="85"/>
                  <a:pt x="21480" y="62"/>
                </a:cubicBezTo>
                <a:cubicBezTo>
                  <a:pt x="21408" y="30"/>
                  <a:pt x="21298" y="65"/>
                  <a:pt x="21223" y="68"/>
                </a:cubicBezTo>
                <a:cubicBezTo>
                  <a:pt x="21253" y="85"/>
                  <a:pt x="21288" y="79"/>
                  <a:pt x="21321" y="83"/>
                </a:cubicBezTo>
                <a:cubicBezTo>
                  <a:pt x="21195" y="113"/>
                  <a:pt x="21518" y="113"/>
                  <a:pt x="21522" y="113"/>
                </a:cubicBezTo>
                <a:cubicBezTo>
                  <a:pt x="21478" y="118"/>
                  <a:pt x="21432" y="117"/>
                  <a:pt x="21388" y="113"/>
                </a:cubicBezTo>
                <a:cubicBezTo>
                  <a:pt x="21343" y="109"/>
                  <a:pt x="21288" y="124"/>
                  <a:pt x="21247" y="115"/>
                </a:cubicBezTo>
                <a:cubicBezTo>
                  <a:pt x="21167" y="99"/>
                  <a:pt x="21075" y="53"/>
                  <a:pt x="20994" y="98"/>
                </a:cubicBezTo>
                <a:cubicBezTo>
                  <a:pt x="21029" y="100"/>
                  <a:pt x="21061" y="118"/>
                  <a:pt x="21086" y="142"/>
                </a:cubicBezTo>
                <a:cubicBezTo>
                  <a:pt x="21002" y="142"/>
                  <a:pt x="20867" y="67"/>
                  <a:pt x="20795" y="136"/>
                </a:cubicBezTo>
                <a:cubicBezTo>
                  <a:pt x="20829" y="142"/>
                  <a:pt x="20862" y="150"/>
                  <a:pt x="20896" y="151"/>
                </a:cubicBezTo>
                <a:cubicBezTo>
                  <a:pt x="20819" y="154"/>
                  <a:pt x="20726" y="125"/>
                  <a:pt x="20661" y="181"/>
                </a:cubicBezTo>
                <a:cubicBezTo>
                  <a:pt x="20821" y="230"/>
                  <a:pt x="21004" y="208"/>
                  <a:pt x="21151" y="297"/>
                </a:cubicBezTo>
                <a:cubicBezTo>
                  <a:pt x="21107" y="301"/>
                  <a:pt x="21069" y="277"/>
                  <a:pt x="21028" y="265"/>
                </a:cubicBezTo>
                <a:cubicBezTo>
                  <a:pt x="20973" y="249"/>
                  <a:pt x="20909" y="249"/>
                  <a:pt x="20851" y="240"/>
                </a:cubicBezTo>
                <a:cubicBezTo>
                  <a:pt x="20784" y="230"/>
                  <a:pt x="20618" y="162"/>
                  <a:pt x="20560" y="214"/>
                </a:cubicBezTo>
                <a:cubicBezTo>
                  <a:pt x="20593" y="250"/>
                  <a:pt x="20647" y="235"/>
                  <a:pt x="20688" y="249"/>
                </a:cubicBezTo>
                <a:cubicBezTo>
                  <a:pt x="20615" y="238"/>
                  <a:pt x="20555" y="241"/>
                  <a:pt x="20492" y="240"/>
                </a:cubicBezTo>
                <a:cubicBezTo>
                  <a:pt x="20502" y="234"/>
                  <a:pt x="20512" y="227"/>
                  <a:pt x="20522" y="219"/>
                </a:cubicBezTo>
                <a:cubicBezTo>
                  <a:pt x="20459" y="148"/>
                  <a:pt x="20346" y="185"/>
                  <a:pt x="20264" y="166"/>
                </a:cubicBezTo>
                <a:cubicBezTo>
                  <a:pt x="20364" y="157"/>
                  <a:pt x="20203" y="135"/>
                  <a:pt x="20062" y="166"/>
                </a:cubicBezTo>
                <a:cubicBezTo>
                  <a:pt x="20086" y="164"/>
                  <a:pt x="20109" y="177"/>
                  <a:pt x="20124" y="196"/>
                </a:cubicBezTo>
                <a:cubicBezTo>
                  <a:pt x="20046" y="200"/>
                  <a:pt x="19891" y="164"/>
                  <a:pt x="19830" y="228"/>
                </a:cubicBezTo>
                <a:cubicBezTo>
                  <a:pt x="19928" y="239"/>
                  <a:pt x="20043" y="214"/>
                  <a:pt x="20133" y="261"/>
                </a:cubicBezTo>
                <a:cubicBezTo>
                  <a:pt x="20105" y="296"/>
                  <a:pt x="19938" y="229"/>
                  <a:pt x="19993" y="288"/>
                </a:cubicBezTo>
                <a:cubicBezTo>
                  <a:pt x="19940" y="265"/>
                  <a:pt x="19890" y="242"/>
                  <a:pt x="19830" y="246"/>
                </a:cubicBezTo>
                <a:cubicBezTo>
                  <a:pt x="19803" y="248"/>
                  <a:pt x="19661" y="258"/>
                  <a:pt x="19732" y="282"/>
                </a:cubicBezTo>
                <a:cubicBezTo>
                  <a:pt x="19700" y="281"/>
                  <a:pt x="19689" y="251"/>
                  <a:pt x="19662" y="241"/>
                </a:cubicBezTo>
                <a:cubicBezTo>
                  <a:pt x="19618" y="225"/>
                  <a:pt x="19307" y="253"/>
                  <a:pt x="19251" y="279"/>
                </a:cubicBezTo>
                <a:cubicBezTo>
                  <a:pt x="19341" y="279"/>
                  <a:pt x="19220" y="285"/>
                  <a:pt x="19199" y="282"/>
                </a:cubicBezTo>
                <a:cubicBezTo>
                  <a:pt x="19050" y="255"/>
                  <a:pt x="18810" y="328"/>
                  <a:pt x="18672" y="338"/>
                </a:cubicBezTo>
                <a:cubicBezTo>
                  <a:pt x="18749" y="343"/>
                  <a:pt x="18798" y="353"/>
                  <a:pt x="18877" y="338"/>
                </a:cubicBezTo>
                <a:cubicBezTo>
                  <a:pt x="18958" y="323"/>
                  <a:pt x="19039" y="343"/>
                  <a:pt x="19120" y="341"/>
                </a:cubicBezTo>
                <a:cubicBezTo>
                  <a:pt x="19029" y="353"/>
                  <a:pt x="18924" y="337"/>
                  <a:pt x="18842" y="386"/>
                </a:cubicBezTo>
                <a:cubicBezTo>
                  <a:pt x="18962" y="448"/>
                  <a:pt x="19148" y="304"/>
                  <a:pt x="19503" y="368"/>
                </a:cubicBezTo>
                <a:cubicBezTo>
                  <a:pt x="19324" y="351"/>
                  <a:pt x="19133" y="354"/>
                  <a:pt x="18960" y="409"/>
                </a:cubicBezTo>
                <a:cubicBezTo>
                  <a:pt x="19013" y="414"/>
                  <a:pt x="19066" y="416"/>
                  <a:pt x="19118" y="424"/>
                </a:cubicBezTo>
                <a:cubicBezTo>
                  <a:pt x="19024" y="419"/>
                  <a:pt x="18923" y="411"/>
                  <a:pt x="18833" y="442"/>
                </a:cubicBezTo>
                <a:cubicBezTo>
                  <a:pt x="18859" y="498"/>
                  <a:pt x="18953" y="483"/>
                  <a:pt x="19001" y="477"/>
                </a:cubicBezTo>
                <a:cubicBezTo>
                  <a:pt x="19215" y="453"/>
                  <a:pt x="19405" y="479"/>
                  <a:pt x="19664" y="432"/>
                </a:cubicBezTo>
                <a:cubicBezTo>
                  <a:pt x="19751" y="416"/>
                  <a:pt x="19853" y="390"/>
                  <a:pt x="19940" y="415"/>
                </a:cubicBezTo>
                <a:cubicBezTo>
                  <a:pt x="19786" y="451"/>
                  <a:pt x="19603" y="478"/>
                  <a:pt x="19445" y="478"/>
                </a:cubicBezTo>
                <a:cubicBezTo>
                  <a:pt x="19272" y="478"/>
                  <a:pt x="19093" y="453"/>
                  <a:pt x="18925" y="501"/>
                </a:cubicBezTo>
                <a:cubicBezTo>
                  <a:pt x="19121" y="628"/>
                  <a:pt x="19357" y="535"/>
                  <a:pt x="19559" y="488"/>
                </a:cubicBezTo>
                <a:cubicBezTo>
                  <a:pt x="19692" y="457"/>
                  <a:pt x="19829" y="470"/>
                  <a:pt x="19964" y="458"/>
                </a:cubicBezTo>
                <a:cubicBezTo>
                  <a:pt x="20086" y="447"/>
                  <a:pt x="20220" y="413"/>
                  <a:pt x="20341" y="445"/>
                </a:cubicBezTo>
                <a:cubicBezTo>
                  <a:pt x="20168" y="434"/>
                  <a:pt x="19994" y="466"/>
                  <a:pt x="19822" y="474"/>
                </a:cubicBezTo>
                <a:cubicBezTo>
                  <a:pt x="19732" y="478"/>
                  <a:pt x="19649" y="495"/>
                  <a:pt x="19562" y="510"/>
                </a:cubicBezTo>
                <a:cubicBezTo>
                  <a:pt x="19501" y="520"/>
                  <a:pt x="19420" y="526"/>
                  <a:pt x="19376" y="576"/>
                </a:cubicBezTo>
                <a:cubicBezTo>
                  <a:pt x="19443" y="589"/>
                  <a:pt x="19654" y="543"/>
                  <a:pt x="19533" y="588"/>
                </a:cubicBezTo>
                <a:cubicBezTo>
                  <a:pt x="19650" y="584"/>
                  <a:pt x="19784" y="614"/>
                  <a:pt x="19898" y="581"/>
                </a:cubicBezTo>
                <a:cubicBezTo>
                  <a:pt x="19936" y="571"/>
                  <a:pt x="19982" y="500"/>
                  <a:pt x="20112" y="522"/>
                </a:cubicBezTo>
                <a:cubicBezTo>
                  <a:pt x="20081" y="529"/>
                  <a:pt x="20048" y="531"/>
                  <a:pt x="20020" y="549"/>
                </a:cubicBezTo>
                <a:cubicBezTo>
                  <a:pt x="20138" y="552"/>
                  <a:pt x="20263" y="484"/>
                  <a:pt x="20379" y="522"/>
                </a:cubicBezTo>
                <a:cubicBezTo>
                  <a:pt x="20278" y="540"/>
                  <a:pt x="20118" y="507"/>
                  <a:pt x="20038" y="585"/>
                </a:cubicBezTo>
                <a:cubicBezTo>
                  <a:pt x="20197" y="585"/>
                  <a:pt x="20355" y="570"/>
                  <a:pt x="20513" y="555"/>
                </a:cubicBezTo>
                <a:cubicBezTo>
                  <a:pt x="20677" y="539"/>
                  <a:pt x="20818" y="495"/>
                  <a:pt x="20976" y="457"/>
                </a:cubicBezTo>
                <a:cubicBezTo>
                  <a:pt x="20962" y="451"/>
                  <a:pt x="20949" y="445"/>
                  <a:pt x="20935" y="439"/>
                </a:cubicBezTo>
                <a:cubicBezTo>
                  <a:pt x="21043" y="473"/>
                  <a:pt x="21159" y="424"/>
                  <a:pt x="21264" y="404"/>
                </a:cubicBezTo>
                <a:cubicBezTo>
                  <a:pt x="21247" y="403"/>
                  <a:pt x="21231" y="403"/>
                  <a:pt x="21214" y="404"/>
                </a:cubicBezTo>
                <a:cubicBezTo>
                  <a:pt x="21294" y="396"/>
                  <a:pt x="21376" y="372"/>
                  <a:pt x="21457" y="386"/>
                </a:cubicBezTo>
                <a:cubicBezTo>
                  <a:pt x="21370" y="400"/>
                  <a:pt x="21282" y="405"/>
                  <a:pt x="21196" y="421"/>
                </a:cubicBezTo>
                <a:cubicBezTo>
                  <a:pt x="21333" y="413"/>
                  <a:pt x="21111" y="444"/>
                  <a:pt x="21094" y="447"/>
                </a:cubicBezTo>
                <a:cubicBezTo>
                  <a:pt x="21048" y="455"/>
                  <a:pt x="20973" y="466"/>
                  <a:pt x="20950" y="513"/>
                </a:cubicBezTo>
                <a:cubicBezTo>
                  <a:pt x="21082" y="503"/>
                  <a:pt x="21224" y="475"/>
                  <a:pt x="21353" y="516"/>
                </a:cubicBezTo>
                <a:cubicBezTo>
                  <a:pt x="21134" y="516"/>
                  <a:pt x="20907" y="509"/>
                  <a:pt x="20694" y="570"/>
                </a:cubicBezTo>
                <a:cubicBezTo>
                  <a:pt x="20808" y="587"/>
                  <a:pt x="20922" y="566"/>
                  <a:pt x="21036" y="576"/>
                </a:cubicBezTo>
                <a:cubicBezTo>
                  <a:pt x="20854" y="598"/>
                  <a:pt x="20671" y="588"/>
                  <a:pt x="20489" y="603"/>
                </a:cubicBezTo>
                <a:cubicBezTo>
                  <a:pt x="20323" y="617"/>
                  <a:pt x="20122" y="586"/>
                  <a:pt x="19964" y="641"/>
                </a:cubicBezTo>
                <a:cubicBezTo>
                  <a:pt x="20041" y="691"/>
                  <a:pt x="20104" y="699"/>
                  <a:pt x="20186" y="730"/>
                </a:cubicBezTo>
                <a:cubicBezTo>
                  <a:pt x="20150" y="723"/>
                  <a:pt x="20123" y="756"/>
                  <a:pt x="20094" y="772"/>
                </a:cubicBezTo>
                <a:cubicBezTo>
                  <a:pt x="20196" y="825"/>
                  <a:pt x="20333" y="801"/>
                  <a:pt x="20442" y="786"/>
                </a:cubicBezTo>
                <a:cubicBezTo>
                  <a:pt x="20370" y="808"/>
                  <a:pt x="20293" y="818"/>
                  <a:pt x="20219" y="819"/>
                </a:cubicBezTo>
                <a:cubicBezTo>
                  <a:pt x="20185" y="820"/>
                  <a:pt x="20154" y="805"/>
                  <a:pt x="20121" y="804"/>
                </a:cubicBezTo>
                <a:cubicBezTo>
                  <a:pt x="20090" y="803"/>
                  <a:pt x="20058" y="815"/>
                  <a:pt x="20026" y="807"/>
                </a:cubicBezTo>
                <a:cubicBezTo>
                  <a:pt x="20083" y="787"/>
                  <a:pt x="20022" y="770"/>
                  <a:pt x="19997" y="746"/>
                </a:cubicBezTo>
                <a:cubicBezTo>
                  <a:pt x="19962" y="712"/>
                  <a:pt x="19909" y="693"/>
                  <a:pt x="19865" y="672"/>
                </a:cubicBezTo>
                <a:cubicBezTo>
                  <a:pt x="19758" y="619"/>
                  <a:pt x="19644" y="656"/>
                  <a:pt x="19531" y="646"/>
                </a:cubicBezTo>
                <a:cubicBezTo>
                  <a:pt x="19435" y="638"/>
                  <a:pt x="19318" y="610"/>
                  <a:pt x="19238" y="681"/>
                </a:cubicBezTo>
                <a:cubicBezTo>
                  <a:pt x="19202" y="710"/>
                  <a:pt x="19385" y="711"/>
                  <a:pt x="19409" y="736"/>
                </a:cubicBezTo>
                <a:cubicBezTo>
                  <a:pt x="19351" y="716"/>
                  <a:pt x="19182" y="684"/>
                  <a:pt x="19165" y="775"/>
                </a:cubicBezTo>
                <a:cubicBezTo>
                  <a:pt x="19212" y="777"/>
                  <a:pt x="19279" y="768"/>
                  <a:pt x="19322" y="792"/>
                </a:cubicBezTo>
                <a:cubicBezTo>
                  <a:pt x="19352" y="809"/>
                  <a:pt x="19371" y="853"/>
                  <a:pt x="19409" y="855"/>
                </a:cubicBezTo>
                <a:cubicBezTo>
                  <a:pt x="19402" y="877"/>
                  <a:pt x="19392" y="898"/>
                  <a:pt x="19379" y="917"/>
                </a:cubicBezTo>
                <a:cubicBezTo>
                  <a:pt x="19425" y="910"/>
                  <a:pt x="19459" y="952"/>
                  <a:pt x="19503" y="956"/>
                </a:cubicBezTo>
                <a:cubicBezTo>
                  <a:pt x="19418" y="970"/>
                  <a:pt x="19327" y="888"/>
                  <a:pt x="19251" y="959"/>
                </a:cubicBezTo>
                <a:cubicBezTo>
                  <a:pt x="19356" y="973"/>
                  <a:pt x="19463" y="973"/>
                  <a:pt x="19569" y="982"/>
                </a:cubicBezTo>
                <a:cubicBezTo>
                  <a:pt x="19620" y="986"/>
                  <a:pt x="19671" y="996"/>
                  <a:pt x="19723" y="987"/>
                </a:cubicBezTo>
                <a:cubicBezTo>
                  <a:pt x="19776" y="977"/>
                  <a:pt x="19828" y="949"/>
                  <a:pt x="19884" y="959"/>
                </a:cubicBezTo>
                <a:cubicBezTo>
                  <a:pt x="19823" y="964"/>
                  <a:pt x="19781" y="1005"/>
                  <a:pt x="19714" y="1006"/>
                </a:cubicBezTo>
                <a:cubicBezTo>
                  <a:pt x="19641" y="1006"/>
                  <a:pt x="19545" y="982"/>
                  <a:pt x="19477" y="1015"/>
                </a:cubicBezTo>
                <a:cubicBezTo>
                  <a:pt x="19529" y="1029"/>
                  <a:pt x="19585" y="1019"/>
                  <a:pt x="19637" y="1036"/>
                </a:cubicBezTo>
                <a:cubicBezTo>
                  <a:pt x="19614" y="1030"/>
                  <a:pt x="19592" y="1034"/>
                  <a:pt x="19572" y="1048"/>
                </a:cubicBezTo>
                <a:cubicBezTo>
                  <a:pt x="19582" y="1056"/>
                  <a:pt x="19592" y="1064"/>
                  <a:pt x="19602" y="1072"/>
                </a:cubicBezTo>
                <a:cubicBezTo>
                  <a:pt x="19555" y="1086"/>
                  <a:pt x="19450" y="1027"/>
                  <a:pt x="19403" y="1012"/>
                </a:cubicBezTo>
                <a:cubicBezTo>
                  <a:pt x="19301" y="980"/>
                  <a:pt x="19160" y="987"/>
                  <a:pt x="19051" y="991"/>
                </a:cubicBezTo>
                <a:cubicBezTo>
                  <a:pt x="19088" y="984"/>
                  <a:pt x="19122" y="972"/>
                  <a:pt x="19147" y="953"/>
                </a:cubicBezTo>
                <a:cubicBezTo>
                  <a:pt x="18976" y="933"/>
                  <a:pt x="18962" y="979"/>
                  <a:pt x="18853" y="992"/>
                </a:cubicBezTo>
                <a:cubicBezTo>
                  <a:pt x="18872" y="995"/>
                  <a:pt x="18895" y="997"/>
                  <a:pt x="18918" y="998"/>
                </a:cubicBezTo>
                <a:cubicBezTo>
                  <a:pt x="18851" y="1004"/>
                  <a:pt x="18781" y="1017"/>
                  <a:pt x="18716" y="1037"/>
                </a:cubicBezTo>
                <a:cubicBezTo>
                  <a:pt x="18699" y="1043"/>
                  <a:pt x="18581" y="1075"/>
                  <a:pt x="18664" y="1080"/>
                </a:cubicBezTo>
                <a:cubicBezTo>
                  <a:pt x="18623" y="1079"/>
                  <a:pt x="18581" y="1083"/>
                  <a:pt x="18541" y="1093"/>
                </a:cubicBezTo>
                <a:cubicBezTo>
                  <a:pt x="18512" y="1100"/>
                  <a:pt x="18409" y="1162"/>
                  <a:pt x="18494" y="1173"/>
                </a:cubicBezTo>
                <a:cubicBezTo>
                  <a:pt x="18461" y="1172"/>
                  <a:pt x="18426" y="1172"/>
                  <a:pt x="18396" y="1190"/>
                </a:cubicBezTo>
                <a:cubicBezTo>
                  <a:pt x="18539" y="1205"/>
                  <a:pt x="18682" y="1173"/>
                  <a:pt x="18815" y="1125"/>
                </a:cubicBezTo>
                <a:cubicBezTo>
                  <a:pt x="18763" y="1153"/>
                  <a:pt x="18696" y="1163"/>
                  <a:pt x="18654" y="1208"/>
                </a:cubicBezTo>
                <a:cubicBezTo>
                  <a:pt x="18733" y="1201"/>
                  <a:pt x="18814" y="1197"/>
                  <a:pt x="18889" y="1170"/>
                </a:cubicBezTo>
                <a:cubicBezTo>
                  <a:pt x="18964" y="1142"/>
                  <a:pt x="19030" y="1086"/>
                  <a:pt x="19112" y="1078"/>
                </a:cubicBezTo>
                <a:cubicBezTo>
                  <a:pt x="19090" y="1086"/>
                  <a:pt x="18980" y="1134"/>
                  <a:pt x="19055" y="1134"/>
                </a:cubicBezTo>
                <a:cubicBezTo>
                  <a:pt x="19020" y="1140"/>
                  <a:pt x="18986" y="1135"/>
                  <a:pt x="18961" y="1165"/>
                </a:cubicBezTo>
                <a:cubicBezTo>
                  <a:pt x="19015" y="1159"/>
                  <a:pt x="19063" y="1184"/>
                  <a:pt x="19117" y="1179"/>
                </a:cubicBezTo>
                <a:cubicBezTo>
                  <a:pt x="19050" y="1191"/>
                  <a:pt x="18942" y="1131"/>
                  <a:pt x="18893" y="1202"/>
                </a:cubicBezTo>
                <a:cubicBezTo>
                  <a:pt x="18942" y="1203"/>
                  <a:pt x="18983" y="1198"/>
                  <a:pt x="19028" y="1205"/>
                </a:cubicBezTo>
                <a:cubicBezTo>
                  <a:pt x="18929" y="1202"/>
                  <a:pt x="18800" y="1199"/>
                  <a:pt x="18708" y="1244"/>
                </a:cubicBezTo>
                <a:cubicBezTo>
                  <a:pt x="18789" y="1255"/>
                  <a:pt x="18856" y="1217"/>
                  <a:pt x="18966" y="1253"/>
                </a:cubicBezTo>
                <a:cubicBezTo>
                  <a:pt x="18904" y="1241"/>
                  <a:pt x="18795" y="1229"/>
                  <a:pt x="18741" y="1277"/>
                </a:cubicBezTo>
                <a:cubicBezTo>
                  <a:pt x="18761" y="1271"/>
                  <a:pt x="18782" y="1270"/>
                  <a:pt x="18803" y="1274"/>
                </a:cubicBezTo>
                <a:cubicBezTo>
                  <a:pt x="18766" y="1273"/>
                  <a:pt x="18731" y="1290"/>
                  <a:pt x="18705" y="1315"/>
                </a:cubicBezTo>
                <a:cubicBezTo>
                  <a:pt x="18759" y="1327"/>
                  <a:pt x="18812" y="1317"/>
                  <a:pt x="18865" y="1306"/>
                </a:cubicBezTo>
                <a:cubicBezTo>
                  <a:pt x="18831" y="1314"/>
                  <a:pt x="18798" y="1327"/>
                  <a:pt x="18770" y="1348"/>
                </a:cubicBezTo>
                <a:cubicBezTo>
                  <a:pt x="18885" y="1366"/>
                  <a:pt x="18996" y="1340"/>
                  <a:pt x="19105" y="1310"/>
                </a:cubicBezTo>
                <a:cubicBezTo>
                  <a:pt x="19203" y="1283"/>
                  <a:pt x="19320" y="1191"/>
                  <a:pt x="19423" y="1208"/>
                </a:cubicBezTo>
                <a:cubicBezTo>
                  <a:pt x="19330" y="1230"/>
                  <a:pt x="19250" y="1283"/>
                  <a:pt x="19159" y="1313"/>
                </a:cubicBezTo>
                <a:cubicBezTo>
                  <a:pt x="19089" y="1336"/>
                  <a:pt x="18868" y="1362"/>
                  <a:pt x="18972" y="1395"/>
                </a:cubicBezTo>
                <a:cubicBezTo>
                  <a:pt x="18903" y="1389"/>
                  <a:pt x="18822" y="1362"/>
                  <a:pt x="18762" y="1405"/>
                </a:cubicBezTo>
                <a:cubicBezTo>
                  <a:pt x="18721" y="1434"/>
                  <a:pt x="18575" y="1371"/>
                  <a:pt x="18521" y="1374"/>
                </a:cubicBezTo>
                <a:cubicBezTo>
                  <a:pt x="18637" y="1309"/>
                  <a:pt x="18504" y="1269"/>
                  <a:pt x="18437" y="1258"/>
                </a:cubicBezTo>
                <a:cubicBezTo>
                  <a:pt x="18333" y="1241"/>
                  <a:pt x="18188" y="1241"/>
                  <a:pt x="18108" y="1321"/>
                </a:cubicBezTo>
                <a:cubicBezTo>
                  <a:pt x="18151" y="1327"/>
                  <a:pt x="18161" y="1373"/>
                  <a:pt x="18120" y="1392"/>
                </a:cubicBezTo>
                <a:cubicBezTo>
                  <a:pt x="18174" y="1407"/>
                  <a:pt x="18229" y="1379"/>
                  <a:pt x="18283" y="1395"/>
                </a:cubicBezTo>
                <a:cubicBezTo>
                  <a:pt x="18262" y="1396"/>
                  <a:pt x="18241" y="1398"/>
                  <a:pt x="18220" y="1401"/>
                </a:cubicBezTo>
                <a:cubicBezTo>
                  <a:pt x="18121" y="1422"/>
                  <a:pt x="18299" y="1402"/>
                  <a:pt x="18186" y="1434"/>
                </a:cubicBezTo>
                <a:cubicBezTo>
                  <a:pt x="18207" y="1436"/>
                  <a:pt x="18229" y="1438"/>
                  <a:pt x="18251" y="1440"/>
                </a:cubicBezTo>
                <a:cubicBezTo>
                  <a:pt x="18221" y="1459"/>
                  <a:pt x="18190" y="1440"/>
                  <a:pt x="18159" y="1440"/>
                </a:cubicBezTo>
                <a:cubicBezTo>
                  <a:pt x="18123" y="1440"/>
                  <a:pt x="18091" y="1459"/>
                  <a:pt x="18055" y="1461"/>
                </a:cubicBezTo>
                <a:cubicBezTo>
                  <a:pt x="17972" y="1464"/>
                  <a:pt x="17892" y="1463"/>
                  <a:pt x="17811" y="1479"/>
                </a:cubicBezTo>
                <a:cubicBezTo>
                  <a:pt x="17750" y="1490"/>
                  <a:pt x="17659" y="1492"/>
                  <a:pt x="17603" y="1517"/>
                </a:cubicBezTo>
                <a:cubicBezTo>
                  <a:pt x="17579" y="1528"/>
                  <a:pt x="17584" y="1544"/>
                  <a:pt x="17565" y="1559"/>
                </a:cubicBezTo>
                <a:cubicBezTo>
                  <a:pt x="17536" y="1581"/>
                  <a:pt x="17495" y="1581"/>
                  <a:pt x="17470" y="1609"/>
                </a:cubicBezTo>
                <a:cubicBezTo>
                  <a:pt x="17500" y="1601"/>
                  <a:pt x="17514" y="1640"/>
                  <a:pt x="17542" y="1645"/>
                </a:cubicBezTo>
                <a:cubicBezTo>
                  <a:pt x="17589" y="1655"/>
                  <a:pt x="17620" y="1604"/>
                  <a:pt x="17663" y="1594"/>
                </a:cubicBezTo>
                <a:close/>
                <a:moveTo>
                  <a:pt x="17595" y="1431"/>
                </a:moveTo>
                <a:cubicBezTo>
                  <a:pt x="17623" y="1423"/>
                  <a:pt x="17733" y="1412"/>
                  <a:pt x="17714" y="1361"/>
                </a:cubicBezTo>
                <a:cubicBezTo>
                  <a:pt x="17690" y="1298"/>
                  <a:pt x="17539" y="1290"/>
                  <a:pt x="17436" y="1364"/>
                </a:cubicBezTo>
                <a:cubicBezTo>
                  <a:pt x="17361" y="1418"/>
                  <a:pt x="17569" y="1430"/>
                  <a:pt x="17595" y="1431"/>
                </a:cubicBezTo>
                <a:close/>
                <a:moveTo>
                  <a:pt x="17387" y="1419"/>
                </a:moveTo>
                <a:cubicBezTo>
                  <a:pt x="17364" y="1419"/>
                  <a:pt x="17344" y="1427"/>
                  <a:pt x="17327" y="1443"/>
                </a:cubicBezTo>
                <a:cubicBezTo>
                  <a:pt x="17363" y="1450"/>
                  <a:pt x="17399" y="1458"/>
                  <a:pt x="17419" y="1419"/>
                </a:cubicBezTo>
                <a:cubicBezTo>
                  <a:pt x="17408" y="1419"/>
                  <a:pt x="17398" y="1419"/>
                  <a:pt x="17387" y="1419"/>
                </a:cubicBezTo>
                <a:close/>
                <a:moveTo>
                  <a:pt x="17354" y="1630"/>
                </a:moveTo>
                <a:cubicBezTo>
                  <a:pt x="17406" y="1608"/>
                  <a:pt x="17460" y="1590"/>
                  <a:pt x="17505" y="1556"/>
                </a:cubicBezTo>
                <a:cubicBezTo>
                  <a:pt x="17454" y="1488"/>
                  <a:pt x="17253" y="1547"/>
                  <a:pt x="17354" y="1630"/>
                </a:cubicBezTo>
                <a:close/>
                <a:moveTo>
                  <a:pt x="17108" y="1300"/>
                </a:moveTo>
                <a:cubicBezTo>
                  <a:pt x="17064" y="1280"/>
                  <a:pt x="17016" y="1285"/>
                  <a:pt x="16969" y="1287"/>
                </a:cubicBezTo>
                <a:cubicBezTo>
                  <a:pt x="16900" y="1291"/>
                  <a:pt x="16830" y="1278"/>
                  <a:pt x="16760" y="1282"/>
                </a:cubicBezTo>
                <a:cubicBezTo>
                  <a:pt x="16652" y="1289"/>
                  <a:pt x="16528" y="1262"/>
                  <a:pt x="16434" y="1330"/>
                </a:cubicBezTo>
                <a:cubicBezTo>
                  <a:pt x="16470" y="1412"/>
                  <a:pt x="16666" y="1364"/>
                  <a:pt x="16732" y="1360"/>
                </a:cubicBezTo>
                <a:cubicBezTo>
                  <a:pt x="16868" y="1354"/>
                  <a:pt x="16986" y="1394"/>
                  <a:pt x="17108" y="1300"/>
                </a:cubicBezTo>
                <a:close/>
                <a:moveTo>
                  <a:pt x="16475" y="1686"/>
                </a:moveTo>
                <a:cubicBezTo>
                  <a:pt x="16524" y="1702"/>
                  <a:pt x="16621" y="1627"/>
                  <a:pt x="16667" y="1660"/>
                </a:cubicBezTo>
                <a:cubicBezTo>
                  <a:pt x="16706" y="1687"/>
                  <a:pt x="16636" y="1782"/>
                  <a:pt x="16716" y="1787"/>
                </a:cubicBezTo>
                <a:cubicBezTo>
                  <a:pt x="16666" y="1815"/>
                  <a:pt x="16672" y="1867"/>
                  <a:pt x="16606" y="1880"/>
                </a:cubicBezTo>
                <a:cubicBezTo>
                  <a:pt x="16547" y="1891"/>
                  <a:pt x="16468" y="1921"/>
                  <a:pt x="16442" y="1980"/>
                </a:cubicBezTo>
                <a:cubicBezTo>
                  <a:pt x="16463" y="1988"/>
                  <a:pt x="16483" y="1991"/>
                  <a:pt x="16505" y="1989"/>
                </a:cubicBezTo>
                <a:cubicBezTo>
                  <a:pt x="16459" y="2020"/>
                  <a:pt x="16357" y="2073"/>
                  <a:pt x="16450" y="2113"/>
                </a:cubicBezTo>
                <a:cubicBezTo>
                  <a:pt x="16530" y="2146"/>
                  <a:pt x="16598" y="2097"/>
                  <a:pt x="16680" y="2063"/>
                </a:cubicBezTo>
                <a:cubicBezTo>
                  <a:pt x="16663" y="2082"/>
                  <a:pt x="16640" y="2096"/>
                  <a:pt x="16615" y="2099"/>
                </a:cubicBezTo>
                <a:cubicBezTo>
                  <a:pt x="16662" y="2095"/>
                  <a:pt x="16623" y="2125"/>
                  <a:pt x="16647" y="2135"/>
                </a:cubicBezTo>
                <a:cubicBezTo>
                  <a:pt x="16684" y="2149"/>
                  <a:pt x="16727" y="2134"/>
                  <a:pt x="16766" y="2145"/>
                </a:cubicBezTo>
                <a:cubicBezTo>
                  <a:pt x="16885" y="2180"/>
                  <a:pt x="16952" y="2116"/>
                  <a:pt x="17057" y="2087"/>
                </a:cubicBezTo>
                <a:cubicBezTo>
                  <a:pt x="17050" y="2098"/>
                  <a:pt x="17043" y="2109"/>
                  <a:pt x="17036" y="2120"/>
                </a:cubicBezTo>
                <a:cubicBezTo>
                  <a:pt x="17087" y="2112"/>
                  <a:pt x="17139" y="2040"/>
                  <a:pt x="17188" y="2093"/>
                </a:cubicBezTo>
                <a:cubicBezTo>
                  <a:pt x="17144" y="2090"/>
                  <a:pt x="17090" y="2130"/>
                  <a:pt x="17063" y="2161"/>
                </a:cubicBezTo>
                <a:cubicBezTo>
                  <a:pt x="17119" y="2193"/>
                  <a:pt x="17255" y="2182"/>
                  <a:pt x="17313" y="2161"/>
                </a:cubicBezTo>
                <a:cubicBezTo>
                  <a:pt x="17335" y="2153"/>
                  <a:pt x="17461" y="2217"/>
                  <a:pt x="17452" y="2149"/>
                </a:cubicBezTo>
                <a:cubicBezTo>
                  <a:pt x="17492" y="2181"/>
                  <a:pt x="17544" y="2175"/>
                  <a:pt x="17580" y="2140"/>
                </a:cubicBezTo>
                <a:cubicBezTo>
                  <a:pt x="17567" y="2202"/>
                  <a:pt x="17707" y="2182"/>
                  <a:pt x="17734" y="2137"/>
                </a:cubicBezTo>
                <a:cubicBezTo>
                  <a:pt x="17720" y="2216"/>
                  <a:pt x="17842" y="2132"/>
                  <a:pt x="17865" y="2117"/>
                </a:cubicBezTo>
                <a:cubicBezTo>
                  <a:pt x="17855" y="2127"/>
                  <a:pt x="17846" y="2138"/>
                  <a:pt x="17838" y="2149"/>
                </a:cubicBezTo>
                <a:cubicBezTo>
                  <a:pt x="17906" y="2192"/>
                  <a:pt x="18054" y="2168"/>
                  <a:pt x="18129" y="2150"/>
                </a:cubicBezTo>
                <a:cubicBezTo>
                  <a:pt x="18184" y="2136"/>
                  <a:pt x="18246" y="2042"/>
                  <a:pt x="18292" y="2078"/>
                </a:cubicBezTo>
                <a:cubicBezTo>
                  <a:pt x="18218" y="2187"/>
                  <a:pt x="18449" y="2182"/>
                  <a:pt x="18514" y="2176"/>
                </a:cubicBezTo>
                <a:cubicBezTo>
                  <a:pt x="18584" y="2169"/>
                  <a:pt x="18649" y="2144"/>
                  <a:pt x="18720" y="2150"/>
                </a:cubicBezTo>
                <a:cubicBezTo>
                  <a:pt x="18798" y="2157"/>
                  <a:pt x="18861" y="2135"/>
                  <a:pt x="18924" y="2093"/>
                </a:cubicBezTo>
                <a:cubicBezTo>
                  <a:pt x="18917" y="2082"/>
                  <a:pt x="18909" y="2071"/>
                  <a:pt x="18901" y="2060"/>
                </a:cubicBezTo>
                <a:cubicBezTo>
                  <a:pt x="18967" y="2009"/>
                  <a:pt x="18945" y="2126"/>
                  <a:pt x="19129" y="2057"/>
                </a:cubicBezTo>
                <a:cubicBezTo>
                  <a:pt x="19112" y="1983"/>
                  <a:pt x="18997" y="2042"/>
                  <a:pt x="18951" y="2043"/>
                </a:cubicBezTo>
                <a:cubicBezTo>
                  <a:pt x="18970" y="1956"/>
                  <a:pt x="19176" y="1996"/>
                  <a:pt x="19227" y="1927"/>
                </a:cubicBezTo>
                <a:cubicBezTo>
                  <a:pt x="19196" y="1881"/>
                  <a:pt x="19133" y="1898"/>
                  <a:pt x="19088" y="1903"/>
                </a:cubicBezTo>
                <a:cubicBezTo>
                  <a:pt x="19113" y="1895"/>
                  <a:pt x="19142" y="1893"/>
                  <a:pt x="19165" y="1879"/>
                </a:cubicBezTo>
                <a:cubicBezTo>
                  <a:pt x="19110" y="1821"/>
                  <a:pt x="19013" y="1866"/>
                  <a:pt x="18945" y="1850"/>
                </a:cubicBezTo>
                <a:cubicBezTo>
                  <a:pt x="18955" y="1843"/>
                  <a:pt x="18965" y="1836"/>
                  <a:pt x="18975" y="1829"/>
                </a:cubicBezTo>
                <a:cubicBezTo>
                  <a:pt x="18849" y="1726"/>
                  <a:pt x="18639" y="1851"/>
                  <a:pt x="18500" y="1817"/>
                </a:cubicBezTo>
                <a:cubicBezTo>
                  <a:pt x="18398" y="1792"/>
                  <a:pt x="18300" y="1837"/>
                  <a:pt x="18198" y="1847"/>
                </a:cubicBezTo>
                <a:cubicBezTo>
                  <a:pt x="18099" y="1858"/>
                  <a:pt x="17985" y="1862"/>
                  <a:pt x="17888" y="1885"/>
                </a:cubicBezTo>
                <a:cubicBezTo>
                  <a:pt x="17907" y="1903"/>
                  <a:pt x="17930" y="1915"/>
                  <a:pt x="17957" y="1915"/>
                </a:cubicBezTo>
                <a:cubicBezTo>
                  <a:pt x="17885" y="1927"/>
                  <a:pt x="17812" y="1927"/>
                  <a:pt x="17740" y="1930"/>
                </a:cubicBezTo>
                <a:cubicBezTo>
                  <a:pt x="17821" y="1923"/>
                  <a:pt x="17700" y="1876"/>
                  <a:pt x="17678" y="1869"/>
                </a:cubicBezTo>
                <a:cubicBezTo>
                  <a:pt x="17634" y="1854"/>
                  <a:pt x="17583" y="1871"/>
                  <a:pt x="17553" y="1906"/>
                </a:cubicBezTo>
                <a:cubicBezTo>
                  <a:pt x="17591" y="1841"/>
                  <a:pt x="17434" y="1895"/>
                  <a:pt x="17404" y="1897"/>
                </a:cubicBezTo>
                <a:cubicBezTo>
                  <a:pt x="17463" y="1886"/>
                  <a:pt x="17406" y="1858"/>
                  <a:pt x="17380" y="1848"/>
                </a:cubicBezTo>
                <a:cubicBezTo>
                  <a:pt x="17326" y="1828"/>
                  <a:pt x="17323" y="1884"/>
                  <a:pt x="17296" y="1898"/>
                </a:cubicBezTo>
                <a:cubicBezTo>
                  <a:pt x="17263" y="1914"/>
                  <a:pt x="17261" y="1900"/>
                  <a:pt x="17246" y="1877"/>
                </a:cubicBezTo>
                <a:cubicBezTo>
                  <a:pt x="17226" y="1845"/>
                  <a:pt x="17165" y="1878"/>
                  <a:pt x="17137" y="1879"/>
                </a:cubicBezTo>
                <a:cubicBezTo>
                  <a:pt x="17234" y="1858"/>
                  <a:pt x="17060" y="1881"/>
                  <a:pt x="17165" y="1859"/>
                </a:cubicBezTo>
                <a:cubicBezTo>
                  <a:pt x="17209" y="1850"/>
                  <a:pt x="17256" y="1857"/>
                  <a:pt x="17295" y="1829"/>
                </a:cubicBezTo>
                <a:cubicBezTo>
                  <a:pt x="17281" y="1793"/>
                  <a:pt x="17240" y="1785"/>
                  <a:pt x="17211" y="1808"/>
                </a:cubicBezTo>
                <a:cubicBezTo>
                  <a:pt x="17262" y="1759"/>
                  <a:pt x="17185" y="1761"/>
                  <a:pt x="17152" y="1764"/>
                </a:cubicBezTo>
                <a:cubicBezTo>
                  <a:pt x="17085" y="1772"/>
                  <a:pt x="16979" y="1756"/>
                  <a:pt x="16927" y="1799"/>
                </a:cubicBezTo>
                <a:cubicBezTo>
                  <a:pt x="16996" y="1734"/>
                  <a:pt x="17097" y="1761"/>
                  <a:pt x="17182" y="1740"/>
                </a:cubicBezTo>
                <a:cubicBezTo>
                  <a:pt x="17138" y="1730"/>
                  <a:pt x="17095" y="1738"/>
                  <a:pt x="17051" y="1740"/>
                </a:cubicBezTo>
                <a:cubicBezTo>
                  <a:pt x="17131" y="1722"/>
                  <a:pt x="16977" y="1717"/>
                  <a:pt x="16959" y="1716"/>
                </a:cubicBezTo>
                <a:cubicBezTo>
                  <a:pt x="17002" y="1713"/>
                  <a:pt x="17003" y="1704"/>
                  <a:pt x="16962" y="1689"/>
                </a:cubicBezTo>
                <a:cubicBezTo>
                  <a:pt x="17036" y="1677"/>
                  <a:pt x="17139" y="1716"/>
                  <a:pt x="17214" y="1722"/>
                </a:cubicBezTo>
                <a:cubicBezTo>
                  <a:pt x="17103" y="1700"/>
                  <a:pt x="17347" y="1727"/>
                  <a:pt x="17422" y="1698"/>
                </a:cubicBezTo>
                <a:cubicBezTo>
                  <a:pt x="17370" y="1611"/>
                  <a:pt x="17149" y="1634"/>
                  <a:pt x="17063" y="1633"/>
                </a:cubicBezTo>
                <a:cubicBezTo>
                  <a:pt x="17117" y="1598"/>
                  <a:pt x="17142" y="1632"/>
                  <a:pt x="17253" y="1630"/>
                </a:cubicBezTo>
                <a:cubicBezTo>
                  <a:pt x="17213" y="1532"/>
                  <a:pt x="17063" y="1570"/>
                  <a:pt x="16986" y="1583"/>
                </a:cubicBezTo>
                <a:cubicBezTo>
                  <a:pt x="16922" y="1593"/>
                  <a:pt x="16860" y="1583"/>
                  <a:pt x="16796" y="1585"/>
                </a:cubicBezTo>
                <a:cubicBezTo>
                  <a:pt x="16726" y="1587"/>
                  <a:pt x="16662" y="1622"/>
                  <a:pt x="16597" y="1642"/>
                </a:cubicBezTo>
                <a:cubicBezTo>
                  <a:pt x="16644" y="1615"/>
                  <a:pt x="16701" y="1606"/>
                  <a:pt x="16747" y="1575"/>
                </a:cubicBezTo>
                <a:cubicBezTo>
                  <a:pt x="16830" y="1521"/>
                  <a:pt x="16616" y="1513"/>
                  <a:pt x="16594" y="1509"/>
                </a:cubicBezTo>
                <a:cubicBezTo>
                  <a:pt x="16466" y="1483"/>
                  <a:pt x="16234" y="1442"/>
                  <a:pt x="16104" y="1505"/>
                </a:cubicBezTo>
                <a:cubicBezTo>
                  <a:pt x="16107" y="1528"/>
                  <a:pt x="16122" y="1536"/>
                  <a:pt x="16146" y="1538"/>
                </a:cubicBezTo>
                <a:cubicBezTo>
                  <a:pt x="16121" y="1538"/>
                  <a:pt x="16029" y="1540"/>
                  <a:pt x="16012" y="1556"/>
                </a:cubicBezTo>
                <a:cubicBezTo>
                  <a:pt x="16076" y="1587"/>
                  <a:pt x="16167" y="1617"/>
                  <a:pt x="16238" y="1591"/>
                </a:cubicBezTo>
                <a:cubicBezTo>
                  <a:pt x="16197" y="1615"/>
                  <a:pt x="16152" y="1613"/>
                  <a:pt x="16107" y="1618"/>
                </a:cubicBezTo>
                <a:cubicBezTo>
                  <a:pt x="16110" y="1676"/>
                  <a:pt x="16269" y="1661"/>
                  <a:pt x="16306" y="1665"/>
                </a:cubicBezTo>
                <a:cubicBezTo>
                  <a:pt x="16262" y="1663"/>
                  <a:pt x="16219" y="1679"/>
                  <a:pt x="16175" y="1677"/>
                </a:cubicBezTo>
                <a:cubicBezTo>
                  <a:pt x="16218" y="1707"/>
                  <a:pt x="16264" y="1678"/>
                  <a:pt x="16309" y="1674"/>
                </a:cubicBezTo>
                <a:cubicBezTo>
                  <a:pt x="16365" y="1670"/>
                  <a:pt x="16419" y="1690"/>
                  <a:pt x="16475" y="1686"/>
                </a:cubicBezTo>
                <a:close/>
                <a:moveTo>
                  <a:pt x="15813" y="1864"/>
                </a:moveTo>
                <a:cubicBezTo>
                  <a:pt x="15767" y="1856"/>
                  <a:pt x="15545" y="1853"/>
                  <a:pt x="15555" y="1933"/>
                </a:cubicBezTo>
                <a:cubicBezTo>
                  <a:pt x="15601" y="1923"/>
                  <a:pt x="15656" y="1877"/>
                  <a:pt x="15703" y="1882"/>
                </a:cubicBezTo>
                <a:cubicBezTo>
                  <a:pt x="15737" y="1886"/>
                  <a:pt x="15802" y="1917"/>
                  <a:pt x="15813" y="1864"/>
                </a:cubicBezTo>
                <a:close/>
                <a:moveTo>
                  <a:pt x="15588" y="2129"/>
                </a:moveTo>
                <a:cubicBezTo>
                  <a:pt x="15564" y="2131"/>
                  <a:pt x="15543" y="2140"/>
                  <a:pt x="15525" y="2155"/>
                </a:cubicBezTo>
                <a:cubicBezTo>
                  <a:pt x="15556" y="2165"/>
                  <a:pt x="15588" y="2173"/>
                  <a:pt x="15620" y="2167"/>
                </a:cubicBezTo>
                <a:cubicBezTo>
                  <a:pt x="15623" y="2144"/>
                  <a:pt x="15611" y="2130"/>
                  <a:pt x="15588" y="2129"/>
                </a:cubicBezTo>
                <a:close/>
                <a:moveTo>
                  <a:pt x="16066" y="1855"/>
                </a:moveTo>
                <a:cubicBezTo>
                  <a:pt x="15947" y="1865"/>
                  <a:pt x="15835" y="1896"/>
                  <a:pt x="15721" y="1918"/>
                </a:cubicBezTo>
                <a:cubicBezTo>
                  <a:pt x="15742" y="1920"/>
                  <a:pt x="15763" y="1922"/>
                  <a:pt x="15784" y="1924"/>
                </a:cubicBezTo>
                <a:cubicBezTo>
                  <a:pt x="15752" y="1933"/>
                  <a:pt x="15720" y="1939"/>
                  <a:pt x="15688" y="1945"/>
                </a:cubicBezTo>
                <a:cubicBezTo>
                  <a:pt x="15785" y="1954"/>
                  <a:pt x="15571" y="1955"/>
                  <a:pt x="15504" y="2025"/>
                </a:cubicBezTo>
                <a:cubicBezTo>
                  <a:pt x="15536" y="2025"/>
                  <a:pt x="15564" y="2054"/>
                  <a:pt x="15593" y="2028"/>
                </a:cubicBezTo>
                <a:cubicBezTo>
                  <a:pt x="15551" y="2068"/>
                  <a:pt x="15677" y="2095"/>
                  <a:pt x="15697" y="2100"/>
                </a:cubicBezTo>
                <a:cubicBezTo>
                  <a:pt x="15789" y="2123"/>
                  <a:pt x="15869" y="2134"/>
                  <a:pt x="15965" y="2130"/>
                </a:cubicBezTo>
                <a:cubicBezTo>
                  <a:pt x="16137" y="2122"/>
                  <a:pt x="16336" y="1880"/>
                  <a:pt x="16066" y="1855"/>
                </a:cubicBezTo>
                <a:close/>
                <a:moveTo>
                  <a:pt x="15210" y="2135"/>
                </a:moveTo>
                <a:cubicBezTo>
                  <a:pt x="15164" y="2137"/>
                  <a:pt x="15122" y="2156"/>
                  <a:pt x="15083" y="2179"/>
                </a:cubicBezTo>
                <a:cubicBezTo>
                  <a:pt x="15125" y="2183"/>
                  <a:pt x="15184" y="2172"/>
                  <a:pt x="15210" y="2135"/>
                </a:cubicBezTo>
                <a:close/>
                <a:moveTo>
                  <a:pt x="14857" y="2215"/>
                </a:moveTo>
                <a:cubicBezTo>
                  <a:pt x="14835" y="2212"/>
                  <a:pt x="14814" y="2216"/>
                  <a:pt x="14795" y="2227"/>
                </a:cubicBezTo>
                <a:cubicBezTo>
                  <a:pt x="14817" y="2229"/>
                  <a:pt x="14838" y="2225"/>
                  <a:pt x="14857" y="2215"/>
                </a:cubicBezTo>
                <a:close/>
                <a:moveTo>
                  <a:pt x="14890" y="1873"/>
                </a:moveTo>
                <a:cubicBezTo>
                  <a:pt x="14901" y="1868"/>
                  <a:pt x="14912" y="1863"/>
                  <a:pt x="14923" y="1858"/>
                </a:cubicBezTo>
                <a:cubicBezTo>
                  <a:pt x="14867" y="1865"/>
                  <a:pt x="14811" y="1864"/>
                  <a:pt x="14756" y="1876"/>
                </a:cubicBezTo>
                <a:cubicBezTo>
                  <a:pt x="14801" y="1878"/>
                  <a:pt x="14845" y="1866"/>
                  <a:pt x="14890" y="1873"/>
                </a:cubicBezTo>
                <a:close/>
                <a:moveTo>
                  <a:pt x="14768" y="2034"/>
                </a:moveTo>
                <a:cubicBezTo>
                  <a:pt x="14835" y="2031"/>
                  <a:pt x="14894" y="2023"/>
                  <a:pt x="14955" y="1995"/>
                </a:cubicBezTo>
                <a:cubicBezTo>
                  <a:pt x="14871" y="2035"/>
                  <a:pt x="14988" y="2028"/>
                  <a:pt x="15012" y="2017"/>
                </a:cubicBezTo>
                <a:cubicBezTo>
                  <a:pt x="15033" y="2007"/>
                  <a:pt x="15068" y="2029"/>
                  <a:pt x="15092" y="2027"/>
                </a:cubicBezTo>
                <a:cubicBezTo>
                  <a:pt x="15123" y="2024"/>
                  <a:pt x="15169" y="2015"/>
                  <a:pt x="15200" y="2020"/>
                </a:cubicBezTo>
                <a:cubicBezTo>
                  <a:pt x="15217" y="2023"/>
                  <a:pt x="15241" y="1978"/>
                  <a:pt x="15258" y="1968"/>
                </a:cubicBezTo>
                <a:cubicBezTo>
                  <a:pt x="15255" y="2013"/>
                  <a:pt x="15306" y="1998"/>
                  <a:pt x="15332" y="1992"/>
                </a:cubicBezTo>
                <a:cubicBezTo>
                  <a:pt x="15329" y="1968"/>
                  <a:pt x="15311" y="1951"/>
                  <a:pt x="15287" y="1947"/>
                </a:cubicBezTo>
                <a:cubicBezTo>
                  <a:pt x="15315" y="1929"/>
                  <a:pt x="15347" y="1909"/>
                  <a:pt x="15383" y="1915"/>
                </a:cubicBezTo>
                <a:cubicBezTo>
                  <a:pt x="15298" y="1899"/>
                  <a:pt x="15431" y="1887"/>
                  <a:pt x="15445" y="1873"/>
                </a:cubicBezTo>
                <a:cubicBezTo>
                  <a:pt x="15452" y="1935"/>
                  <a:pt x="15527" y="1861"/>
                  <a:pt x="15549" y="1849"/>
                </a:cubicBezTo>
                <a:cubicBezTo>
                  <a:pt x="15527" y="1842"/>
                  <a:pt x="15505" y="1835"/>
                  <a:pt x="15483" y="1829"/>
                </a:cubicBezTo>
                <a:cubicBezTo>
                  <a:pt x="15514" y="1813"/>
                  <a:pt x="15553" y="1812"/>
                  <a:pt x="15579" y="1787"/>
                </a:cubicBezTo>
                <a:cubicBezTo>
                  <a:pt x="15646" y="1723"/>
                  <a:pt x="15663" y="1744"/>
                  <a:pt x="15688" y="1716"/>
                </a:cubicBezTo>
                <a:cubicBezTo>
                  <a:pt x="15712" y="1689"/>
                  <a:pt x="15697" y="1653"/>
                  <a:pt x="15742" y="1645"/>
                </a:cubicBezTo>
                <a:cubicBezTo>
                  <a:pt x="15723" y="1613"/>
                  <a:pt x="15690" y="1604"/>
                  <a:pt x="15656" y="1603"/>
                </a:cubicBezTo>
                <a:cubicBezTo>
                  <a:pt x="15730" y="1595"/>
                  <a:pt x="15614" y="1569"/>
                  <a:pt x="15588" y="1573"/>
                </a:cubicBezTo>
                <a:cubicBezTo>
                  <a:pt x="15608" y="1582"/>
                  <a:pt x="15624" y="1585"/>
                  <a:pt x="15645" y="1581"/>
                </a:cubicBezTo>
                <a:cubicBezTo>
                  <a:pt x="15618" y="1595"/>
                  <a:pt x="15535" y="1578"/>
                  <a:pt x="15521" y="1602"/>
                </a:cubicBezTo>
                <a:cubicBezTo>
                  <a:pt x="15502" y="1633"/>
                  <a:pt x="15474" y="1626"/>
                  <a:pt x="15445" y="1648"/>
                </a:cubicBezTo>
                <a:cubicBezTo>
                  <a:pt x="15470" y="1619"/>
                  <a:pt x="15465" y="1609"/>
                  <a:pt x="15430" y="1617"/>
                </a:cubicBezTo>
                <a:cubicBezTo>
                  <a:pt x="15376" y="1617"/>
                  <a:pt x="15408" y="1565"/>
                  <a:pt x="15173" y="1601"/>
                </a:cubicBezTo>
                <a:cubicBezTo>
                  <a:pt x="15156" y="1604"/>
                  <a:pt x="15077" y="1614"/>
                  <a:pt x="15098" y="1648"/>
                </a:cubicBezTo>
                <a:cubicBezTo>
                  <a:pt x="15117" y="1679"/>
                  <a:pt x="15193" y="1651"/>
                  <a:pt x="15222" y="1671"/>
                </a:cubicBezTo>
                <a:cubicBezTo>
                  <a:pt x="15192" y="1687"/>
                  <a:pt x="15145" y="1683"/>
                  <a:pt x="15112" y="1680"/>
                </a:cubicBezTo>
                <a:cubicBezTo>
                  <a:pt x="15140" y="1713"/>
                  <a:pt x="15212" y="1717"/>
                  <a:pt x="15252" y="1716"/>
                </a:cubicBezTo>
                <a:cubicBezTo>
                  <a:pt x="15206" y="1738"/>
                  <a:pt x="15142" y="1691"/>
                  <a:pt x="15118" y="1754"/>
                </a:cubicBezTo>
                <a:cubicBezTo>
                  <a:pt x="15139" y="1770"/>
                  <a:pt x="15166" y="1773"/>
                  <a:pt x="15190" y="1766"/>
                </a:cubicBezTo>
                <a:cubicBezTo>
                  <a:pt x="15146" y="1779"/>
                  <a:pt x="15102" y="1784"/>
                  <a:pt x="15056" y="1781"/>
                </a:cubicBezTo>
                <a:cubicBezTo>
                  <a:pt x="15093" y="1732"/>
                  <a:pt x="14986" y="1741"/>
                  <a:pt x="15065" y="1725"/>
                </a:cubicBezTo>
                <a:cubicBezTo>
                  <a:pt x="15044" y="1727"/>
                  <a:pt x="15023" y="1729"/>
                  <a:pt x="15002" y="1731"/>
                </a:cubicBezTo>
                <a:cubicBezTo>
                  <a:pt x="15026" y="1699"/>
                  <a:pt x="15008" y="1691"/>
                  <a:pt x="14979" y="1692"/>
                </a:cubicBezTo>
                <a:cubicBezTo>
                  <a:pt x="15039" y="1638"/>
                  <a:pt x="14893" y="1595"/>
                  <a:pt x="14747" y="1692"/>
                </a:cubicBezTo>
                <a:cubicBezTo>
                  <a:pt x="14802" y="1699"/>
                  <a:pt x="14856" y="1694"/>
                  <a:pt x="14911" y="1689"/>
                </a:cubicBezTo>
                <a:cubicBezTo>
                  <a:pt x="14901" y="1692"/>
                  <a:pt x="14725" y="1717"/>
                  <a:pt x="14754" y="1749"/>
                </a:cubicBezTo>
                <a:cubicBezTo>
                  <a:pt x="14765" y="1762"/>
                  <a:pt x="14804" y="1757"/>
                  <a:pt x="14819" y="1757"/>
                </a:cubicBezTo>
                <a:cubicBezTo>
                  <a:pt x="14798" y="1763"/>
                  <a:pt x="14777" y="1769"/>
                  <a:pt x="14756" y="1775"/>
                </a:cubicBezTo>
                <a:cubicBezTo>
                  <a:pt x="14764" y="1813"/>
                  <a:pt x="14805" y="1819"/>
                  <a:pt x="14836" y="1808"/>
                </a:cubicBezTo>
                <a:cubicBezTo>
                  <a:pt x="14738" y="1844"/>
                  <a:pt x="14655" y="1761"/>
                  <a:pt x="14548" y="1808"/>
                </a:cubicBezTo>
                <a:cubicBezTo>
                  <a:pt x="14621" y="1822"/>
                  <a:pt x="14509" y="1832"/>
                  <a:pt x="14487" y="1835"/>
                </a:cubicBezTo>
                <a:cubicBezTo>
                  <a:pt x="14456" y="1838"/>
                  <a:pt x="14381" y="1841"/>
                  <a:pt x="14385" y="1888"/>
                </a:cubicBezTo>
                <a:cubicBezTo>
                  <a:pt x="14513" y="1897"/>
                  <a:pt x="14642" y="1878"/>
                  <a:pt x="14770" y="1865"/>
                </a:cubicBezTo>
                <a:cubicBezTo>
                  <a:pt x="14921" y="1849"/>
                  <a:pt x="15074" y="1854"/>
                  <a:pt x="15225" y="1835"/>
                </a:cubicBezTo>
                <a:cubicBezTo>
                  <a:pt x="15183" y="1850"/>
                  <a:pt x="15138" y="1847"/>
                  <a:pt x="15095" y="1850"/>
                </a:cubicBezTo>
                <a:cubicBezTo>
                  <a:pt x="15072" y="1851"/>
                  <a:pt x="14909" y="1881"/>
                  <a:pt x="14990" y="1879"/>
                </a:cubicBezTo>
                <a:cubicBezTo>
                  <a:pt x="14956" y="1882"/>
                  <a:pt x="14921" y="1885"/>
                  <a:pt x="14887" y="1888"/>
                </a:cubicBezTo>
                <a:cubicBezTo>
                  <a:pt x="14905" y="1890"/>
                  <a:pt x="14924" y="1891"/>
                  <a:pt x="14943" y="1891"/>
                </a:cubicBezTo>
                <a:cubicBezTo>
                  <a:pt x="14919" y="1896"/>
                  <a:pt x="14896" y="1894"/>
                  <a:pt x="14869" y="1900"/>
                </a:cubicBezTo>
                <a:cubicBezTo>
                  <a:pt x="14951" y="1897"/>
                  <a:pt x="14797" y="1910"/>
                  <a:pt x="14774" y="1909"/>
                </a:cubicBezTo>
                <a:cubicBezTo>
                  <a:pt x="14856" y="1927"/>
                  <a:pt x="14760" y="1931"/>
                  <a:pt x="14744" y="1930"/>
                </a:cubicBezTo>
                <a:cubicBezTo>
                  <a:pt x="14765" y="1945"/>
                  <a:pt x="14787" y="1950"/>
                  <a:pt x="14812" y="1944"/>
                </a:cubicBezTo>
                <a:cubicBezTo>
                  <a:pt x="14734" y="1966"/>
                  <a:pt x="14837" y="1958"/>
                  <a:pt x="14854" y="1962"/>
                </a:cubicBezTo>
                <a:cubicBezTo>
                  <a:pt x="14819" y="1970"/>
                  <a:pt x="14754" y="1947"/>
                  <a:pt x="14727" y="1979"/>
                </a:cubicBezTo>
                <a:cubicBezTo>
                  <a:pt x="14705" y="2005"/>
                  <a:pt x="14747" y="2032"/>
                  <a:pt x="14768" y="2034"/>
                </a:cubicBezTo>
                <a:close/>
                <a:moveTo>
                  <a:pt x="16383" y="1280"/>
                </a:moveTo>
                <a:cubicBezTo>
                  <a:pt x="16415" y="1275"/>
                  <a:pt x="16445" y="1264"/>
                  <a:pt x="16478" y="1265"/>
                </a:cubicBezTo>
                <a:cubicBezTo>
                  <a:pt x="16385" y="1262"/>
                  <a:pt x="16497" y="1254"/>
                  <a:pt x="16510" y="1253"/>
                </a:cubicBezTo>
                <a:cubicBezTo>
                  <a:pt x="16635" y="1244"/>
                  <a:pt x="16784" y="1265"/>
                  <a:pt x="16894" y="1199"/>
                </a:cubicBezTo>
                <a:cubicBezTo>
                  <a:pt x="16884" y="1177"/>
                  <a:pt x="16863" y="1161"/>
                  <a:pt x="16838" y="1167"/>
                </a:cubicBezTo>
                <a:cubicBezTo>
                  <a:pt x="16889" y="1151"/>
                  <a:pt x="16944" y="1149"/>
                  <a:pt x="16995" y="1131"/>
                </a:cubicBezTo>
                <a:cubicBezTo>
                  <a:pt x="16933" y="1067"/>
                  <a:pt x="16848" y="1117"/>
                  <a:pt x="16775" y="1087"/>
                </a:cubicBezTo>
                <a:cubicBezTo>
                  <a:pt x="16860" y="1065"/>
                  <a:pt x="16642" y="1010"/>
                  <a:pt x="16549" y="1014"/>
                </a:cubicBezTo>
                <a:cubicBezTo>
                  <a:pt x="16522" y="1015"/>
                  <a:pt x="16357" y="1026"/>
                  <a:pt x="16419" y="1084"/>
                </a:cubicBezTo>
                <a:cubicBezTo>
                  <a:pt x="16387" y="1089"/>
                  <a:pt x="16352" y="1077"/>
                  <a:pt x="16324" y="1098"/>
                </a:cubicBezTo>
                <a:cubicBezTo>
                  <a:pt x="16335" y="1105"/>
                  <a:pt x="16346" y="1112"/>
                  <a:pt x="16356" y="1119"/>
                </a:cubicBezTo>
                <a:cubicBezTo>
                  <a:pt x="16288" y="1154"/>
                  <a:pt x="16400" y="1145"/>
                  <a:pt x="16327" y="1164"/>
                </a:cubicBezTo>
                <a:cubicBezTo>
                  <a:pt x="16381" y="1168"/>
                  <a:pt x="16437" y="1168"/>
                  <a:pt x="16490" y="1185"/>
                </a:cubicBezTo>
                <a:cubicBezTo>
                  <a:pt x="16443" y="1238"/>
                  <a:pt x="16357" y="1183"/>
                  <a:pt x="16300" y="1211"/>
                </a:cubicBezTo>
                <a:cubicBezTo>
                  <a:pt x="16331" y="1221"/>
                  <a:pt x="16359" y="1240"/>
                  <a:pt x="16392" y="1244"/>
                </a:cubicBezTo>
                <a:cubicBezTo>
                  <a:pt x="16356" y="1250"/>
                  <a:pt x="16353" y="1262"/>
                  <a:pt x="16383" y="1280"/>
                </a:cubicBezTo>
                <a:close/>
                <a:moveTo>
                  <a:pt x="16235" y="1719"/>
                </a:moveTo>
                <a:cubicBezTo>
                  <a:pt x="16211" y="1722"/>
                  <a:pt x="16190" y="1730"/>
                  <a:pt x="16170" y="1743"/>
                </a:cubicBezTo>
                <a:cubicBezTo>
                  <a:pt x="16194" y="1744"/>
                  <a:pt x="16216" y="1736"/>
                  <a:pt x="16235" y="1719"/>
                </a:cubicBezTo>
                <a:close/>
                <a:moveTo>
                  <a:pt x="16259" y="1763"/>
                </a:moveTo>
                <a:cubicBezTo>
                  <a:pt x="16220" y="1761"/>
                  <a:pt x="16159" y="1759"/>
                  <a:pt x="16140" y="1802"/>
                </a:cubicBezTo>
                <a:cubicBezTo>
                  <a:pt x="16188" y="1865"/>
                  <a:pt x="16233" y="1799"/>
                  <a:pt x="16259" y="1763"/>
                </a:cubicBezTo>
                <a:close/>
                <a:moveTo>
                  <a:pt x="16045" y="1478"/>
                </a:moveTo>
                <a:cubicBezTo>
                  <a:pt x="16024" y="1479"/>
                  <a:pt x="16004" y="1483"/>
                  <a:pt x="15985" y="1490"/>
                </a:cubicBezTo>
                <a:cubicBezTo>
                  <a:pt x="15993" y="1493"/>
                  <a:pt x="16058" y="1506"/>
                  <a:pt x="16045" y="1478"/>
                </a:cubicBezTo>
                <a:close/>
                <a:moveTo>
                  <a:pt x="15368" y="1562"/>
                </a:moveTo>
                <a:cubicBezTo>
                  <a:pt x="15404" y="1560"/>
                  <a:pt x="15441" y="1587"/>
                  <a:pt x="15475" y="1564"/>
                </a:cubicBezTo>
                <a:cubicBezTo>
                  <a:pt x="15444" y="1551"/>
                  <a:pt x="15399" y="1547"/>
                  <a:pt x="15368" y="1562"/>
                </a:cubicBezTo>
                <a:close/>
                <a:moveTo>
                  <a:pt x="15448" y="1253"/>
                </a:moveTo>
                <a:cubicBezTo>
                  <a:pt x="15398" y="1246"/>
                  <a:pt x="15255" y="1222"/>
                  <a:pt x="15240" y="1294"/>
                </a:cubicBezTo>
                <a:cubicBezTo>
                  <a:pt x="15328" y="1327"/>
                  <a:pt x="15435" y="1309"/>
                  <a:pt x="15525" y="1294"/>
                </a:cubicBezTo>
                <a:cubicBezTo>
                  <a:pt x="15516" y="1257"/>
                  <a:pt x="15478" y="1258"/>
                  <a:pt x="15448" y="1253"/>
                </a:cubicBezTo>
                <a:close/>
                <a:moveTo>
                  <a:pt x="15306" y="1562"/>
                </a:moveTo>
                <a:cubicBezTo>
                  <a:pt x="15312" y="1550"/>
                  <a:pt x="15052" y="1557"/>
                  <a:pt x="14994" y="1606"/>
                </a:cubicBezTo>
                <a:cubicBezTo>
                  <a:pt x="15099" y="1610"/>
                  <a:pt x="15202" y="1579"/>
                  <a:pt x="15306" y="1562"/>
                </a:cubicBezTo>
                <a:close/>
                <a:moveTo>
                  <a:pt x="14991" y="1095"/>
                </a:moveTo>
                <a:cubicBezTo>
                  <a:pt x="14966" y="1213"/>
                  <a:pt x="15361" y="1119"/>
                  <a:pt x="15418" y="1128"/>
                </a:cubicBezTo>
                <a:cubicBezTo>
                  <a:pt x="15327" y="1144"/>
                  <a:pt x="15523" y="1153"/>
                  <a:pt x="15546" y="1155"/>
                </a:cubicBezTo>
                <a:cubicBezTo>
                  <a:pt x="15588" y="1158"/>
                  <a:pt x="15680" y="1154"/>
                  <a:pt x="15700" y="1202"/>
                </a:cubicBezTo>
                <a:cubicBezTo>
                  <a:pt x="15656" y="1209"/>
                  <a:pt x="15657" y="1235"/>
                  <a:pt x="15691" y="1256"/>
                </a:cubicBezTo>
                <a:cubicBezTo>
                  <a:pt x="15756" y="1295"/>
                  <a:pt x="15950" y="1274"/>
                  <a:pt x="16009" y="1235"/>
                </a:cubicBezTo>
                <a:cubicBezTo>
                  <a:pt x="16044" y="1212"/>
                  <a:pt x="16054" y="1137"/>
                  <a:pt x="15991" y="1149"/>
                </a:cubicBezTo>
                <a:cubicBezTo>
                  <a:pt x="16019" y="1106"/>
                  <a:pt x="16072" y="1095"/>
                  <a:pt x="16116" y="1078"/>
                </a:cubicBezTo>
                <a:cubicBezTo>
                  <a:pt x="16097" y="1062"/>
                  <a:pt x="16075" y="1057"/>
                  <a:pt x="16051" y="1063"/>
                </a:cubicBezTo>
                <a:cubicBezTo>
                  <a:pt x="16087" y="1053"/>
                  <a:pt x="16103" y="1031"/>
                  <a:pt x="16059" y="1018"/>
                </a:cubicBezTo>
                <a:cubicBezTo>
                  <a:pt x="16008" y="1002"/>
                  <a:pt x="15951" y="1039"/>
                  <a:pt x="15902" y="1015"/>
                </a:cubicBezTo>
                <a:cubicBezTo>
                  <a:pt x="15921" y="1000"/>
                  <a:pt x="15941" y="990"/>
                  <a:pt x="15965" y="986"/>
                </a:cubicBezTo>
                <a:cubicBezTo>
                  <a:pt x="15854" y="965"/>
                  <a:pt x="15895" y="906"/>
                  <a:pt x="15632" y="997"/>
                </a:cubicBezTo>
                <a:cubicBezTo>
                  <a:pt x="15654" y="964"/>
                  <a:pt x="15695" y="969"/>
                  <a:pt x="15684" y="922"/>
                </a:cubicBezTo>
                <a:cubicBezTo>
                  <a:pt x="15671" y="868"/>
                  <a:pt x="15576" y="881"/>
                  <a:pt x="15532" y="879"/>
                </a:cubicBezTo>
                <a:cubicBezTo>
                  <a:pt x="15398" y="869"/>
                  <a:pt x="15242" y="867"/>
                  <a:pt x="15121" y="935"/>
                </a:cubicBezTo>
                <a:cubicBezTo>
                  <a:pt x="15158" y="972"/>
                  <a:pt x="15205" y="948"/>
                  <a:pt x="15249" y="956"/>
                </a:cubicBezTo>
                <a:cubicBezTo>
                  <a:pt x="15213" y="989"/>
                  <a:pt x="15164" y="993"/>
                  <a:pt x="15121" y="1012"/>
                </a:cubicBezTo>
                <a:cubicBezTo>
                  <a:pt x="15209" y="1029"/>
                  <a:pt x="15286" y="953"/>
                  <a:pt x="15374" y="971"/>
                </a:cubicBezTo>
                <a:cubicBezTo>
                  <a:pt x="15354" y="1005"/>
                  <a:pt x="15314" y="1010"/>
                  <a:pt x="15279" y="1015"/>
                </a:cubicBezTo>
                <a:cubicBezTo>
                  <a:pt x="15301" y="1041"/>
                  <a:pt x="15393" y="1028"/>
                  <a:pt x="15421" y="1018"/>
                </a:cubicBezTo>
                <a:cubicBezTo>
                  <a:pt x="15374" y="1055"/>
                  <a:pt x="15315" y="1043"/>
                  <a:pt x="15261" y="1057"/>
                </a:cubicBezTo>
                <a:cubicBezTo>
                  <a:pt x="15292" y="1065"/>
                  <a:pt x="15324" y="1063"/>
                  <a:pt x="15356" y="1063"/>
                </a:cubicBezTo>
                <a:cubicBezTo>
                  <a:pt x="15283" y="1142"/>
                  <a:pt x="15160" y="1036"/>
                  <a:pt x="14991" y="1095"/>
                </a:cubicBezTo>
                <a:close/>
                <a:moveTo>
                  <a:pt x="14688" y="1443"/>
                </a:moveTo>
                <a:cubicBezTo>
                  <a:pt x="14662" y="1438"/>
                  <a:pt x="14635" y="1447"/>
                  <a:pt x="14617" y="1467"/>
                </a:cubicBezTo>
                <a:cubicBezTo>
                  <a:pt x="14643" y="1467"/>
                  <a:pt x="14667" y="1459"/>
                  <a:pt x="14688" y="1443"/>
                </a:cubicBezTo>
                <a:close/>
                <a:moveTo>
                  <a:pt x="14518" y="1458"/>
                </a:moveTo>
                <a:cubicBezTo>
                  <a:pt x="14557" y="1449"/>
                  <a:pt x="14621" y="1459"/>
                  <a:pt x="14648" y="1422"/>
                </a:cubicBezTo>
                <a:cubicBezTo>
                  <a:pt x="14673" y="1387"/>
                  <a:pt x="14619" y="1373"/>
                  <a:pt x="14596" y="1380"/>
                </a:cubicBezTo>
                <a:cubicBezTo>
                  <a:pt x="14686" y="1344"/>
                  <a:pt x="14585" y="1277"/>
                  <a:pt x="14530" y="1281"/>
                </a:cubicBezTo>
                <a:cubicBezTo>
                  <a:pt x="14505" y="1283"/>
                  <a:pt x="14465" y="1337"/>
                  <a:pt x="14463" y="1358"/>
                </a:cubicBezTo>
                <a:cubicBezTo>
                  <a:pt x="14461" y="1377"/>
                  <a:pt x="14434" y="1403"/>
                  <a:pt x="14446" y="1421"/>
                </a:cubicBezTo>
                <a:cubicBezTo>
                  <a:pt x="14460" y="1443"/>
                  <a:pt x="14498" y="1443"/>
                  <a:pt x="14518" y="1458"/>
                </a:cubicBezTo>
                <a:close/>
                <a:moveTo>
                  <a:pt x="14676" y="1772"/>
                </a:moveTo>
                <a:cubicBezTo>
                  <a:pt x="14662" y="1761"/>
                  <a:pt x="14646" y="1754"/>
                  <a:pt x="14628" y="1751"/>
                </a:cubicBezTo>
                <a:cubicBezTo>
                  <a:pt x="14635" y="1747"/>
                  <a:pt x="14642" y="1742"/>
                  <a:pt x="14649" y="1737"/>
                </a:cubicBezTo>
                <a:cubicBezTo>
                  <a:pt x="14637" y="1733"/>
                  <a:pt x="14625" y="1730"/>
                  <a:pt x="14612" y="1729"/>
                </a:cubicBezTo>
                <a:cubicBezTo>
                  <a:pt x="14634" y="1717"/>
                  <a:pt x="14651" y="1700"/>
                  <a:pt x="14661" y="1677"/>
                </a:cubicBezTo>
                <a:cubicBezTo>
                  <a:pt x="14592" y="1658"/>
                  <a:pt x="14517" y="1678"/>
                  <a:pt x="14448" y="1685"/>
                </a:cubicBezTo>
                <a:cubicBezTo>
                  <a:pt x="14373" y="1692"/>
                  <a:pt x="14285" y="1680"/>
                  <a:pt x="14225" y="1734"/>
                </a:cubicBezTo>
                <a:cubicBezTo>
                  <a:pt x="14262" y="1738"/>
                  <a:pt x="14321" y="1748"/>
                  <a:pt x="14384" y="1754"/>
                </a:cubicBezTo>
                <a:cubicBezTo>
                  <a:pt x="14342" y="1757"/>
                  <a:pt x="14301" y="1762"/>
                  <a:pt x="14266" y="1784"/>
                </a:cubicBezTo>
                <a:cubicBezTo>
                  <a:pt x="14309" y="1784"/>
                  <a:pt x="14360" y="1788"/>
                  <a:pt x="14412" y="1789"/>
                </a:cubicBezTo>
                <a:cubicBezTo>
                  <a:pt x="14377" y="1802"/>
                  <a:pt x="14346" y="1814"/>
                  <a:pt x="14323" y="1823"/>
                </a:cubicBezTo>
                <a:cubicBezTo>
                  <a:pt x="14443" y="1838"/>
                  <a:pt x="14559" y="1796"/>
                  <a:pt x="14676" y="1772"/>
                </a:cubicBezTo>
                <a:close/>
                <a:moveTo>
                  <a:pt x="14317" y="1668"/>
                </a:moveTo>
                <a:cubicBezTo>
                  <a:pt x="14427" y="1668"/>
                  <a:pt x="14540" y="1682"/>
                  <a:pt x="14643" y="1636"/>
                </a:cubicBezTo>
                <a:cubicBezTo>
                  <a:pt x="14615" y="1614"/>
                  <a:pt x="14526" y="1589"/>
                  <a:pt x="14492" y="1597"/>
                </a:cubicBezTo>
                <a:cubicBezTo>
                  <a:pt x="14579" y="1571"/>
                  <a:pt x="14412" y="1585"/>
                  <a:pt x="14387" y="1593"/>
                </a:cubicBezTo>
                <a:cubicBezTo>
                  <a:pt x="14338" y="1608"/>
                  <a:pt x="14357" y="1650"/>
                  <a:pt x="14317" y="1668"/>
                </a:cubicBezTo>
                <a:close/>
                <a:moveTo>
                  <a:pt x="14373" y="1790"/>
                </a:moveTo>
                <a:cubicBezTo>
                  <a:pt x="14340" y="1785"/>
                  <a:pt x="14308" y="1791"/>
                  <a:pt x="14275" y="1790"/>
                </a:cubicBezTo>
                <a:cubicBezTo>
                  <a:pt x="14305" y="1809"/>
                  <a:pt x="14342" y="1797"/>
                  <a:pt x="14373" y="1790"/>
                </a:cubicBezTo>
                <a:close/>
                <a:moveTo>
                  <a:pt x="13987" y="2010"/>
                </a:moveTo>
                <a:cubicBezTo>
                  <a:pt x="14025" y="2000"/>
                  <a:pt x="14123" y="1931"/>
                  <a:pt x="14035" y="1914"/>
                </a:cubicBezTo>
                <a:cubicBezTo>
                  <a:pt x="13945" y="1897"/>
                  <a:pt x="13879" y="1964"/>
                  <a:pt x="13797" y="1983"/>
                </a:cubicBezTo>
                <a:cubicBezTo>
                  <a:pt x="13820" y="2056"/>
                  <a:pt x="13936" y="2017"/>
                  <a:pt x="13987" y="2010"/>
                </a:cubicBezTo>
                <a:close/>
                <a:moveTo>
                  <a:pt x="13768" y="1244"/>
                </a:moveTo>
                <a:cubicBezTo>
                  <a:pt x="13812" y="1241"/>
                  <a:pt x="13857" y="1233"/>
                  <a:pt x="13898" y="1214"/>
                </a:cubicBezTo>
                <a:cubicBezTo>
                  <a:pt x="13848" y="1173"/>
                  <a:pt x="13764" y="1192"/>
                  <a:pt x="13706" y="1198"/>
                </a:cubicBezTo>
                <a:cubicBezTo>
                  <a:pt x="13618" y="1206"/>
                  <a:pt x="13529" y="1213"/>
                  <a:pt x="13441" y="1217"/>
                </a:cubicBezTo>
                <a:cubicBezTo>
                  <a:pt x="13374" y="1221"/>
                  <a:pt x="12960" y="1212"/>
                  <a:pt x="12985" y="1354"/>
                </a:cubicBezTo>
                <a:cubicBezTo>
                  <a:pt x="12986" y="1359"/>
                  <a:pt x="13077" y="1400"/>
                  <a:pt x="13089" y="1402"/>
                </a:cubicBezTo>
                <a:cubicBezTo>
                  <a:pt x="13139" y="1411"/>
                  <a:pt x="13194" y="1394"/>
                  <a:pt x="13244" y="1386"/>
                </a:cubicBezTo>
                <a:cubicBezTo>
                  <a:pt x="13380" y="1364"/>
                  <a:pt x="13549" y="1403"/>
                  <a:pt x="13661" y="1300"/>
                </a:cubicBezTo>
                <a:cubicBezTo>
                  <a:pt x="13633" y="1275"/>
                  <a:pt x="13596" y="1286"/>
                  <a:pt x="13563" y="1285"/>
                </a:cubicBezTo>
                <a:cubicBezTo>
                  <a:pt x="13599" y="1224"/>
                  <a:pt x="13710" y="1253"/>
                  <a:pt x="13768" y="1244"/>
                </a:cubicBezTo>
                <a:close/>
                <a:moveTo>
                  <a:pt x="12642" y="1790"/>
                </a:moveTo>
                <a:cubicBezTo>
                  <a:pt x="12625" y="1786"/>
                  <a:pt x="12599" y="1793"/>
                  <a:pt x="12581" y="1799"/>
                </a:cubicBezTo>
                <a:cubicBezTo>
                  <a:pt x="12552" y="1798"/>
                  <a:pt x="12522" y="1800"/>
                  <a:pt x="12494" y="1808"/>
                </a:cubicBezTo>
                <a:cubicBezTo>
                  <a:pt x="12534" y="1785"/>
                  <a:pt x="12581" y="1791"/>
                  <a:pt x="12625" y="1781"/>
                </a:cubicBezTo>
                <a:cubicBezTo>
                  <a:pt x="12530" y="1671"/>
                  <a:pt x="12406" y="1687"/>
                  <a:pt x="12265" y="1704"/>
                </a:cubicBezTo>
                <a:cubicBezTo>
                  <a:pt x="12275" y="1681"/>
                  <a:pt x="12293" y="1663"/>
                  <a:pt x="12316" y="1654"/>
                </a:cubicBezTo>
                <a:cubicBezTo>
                  <a:pt x="12275" y="1557"/>
                  <a:pt x="11965" y="1633"/>
                  <a:pt x="11903" y="1677"/>
                </a:cubicBezTo>
                <a:cubicBezTo>
                  <a:pt x="11949" y="1711"/>
                  <a:pt x="12047" y="1716"/>
                  <a:pt x="12102" y="1710"/>
                </a:cubicBezTo>
                <a:cubicBezTo>
                  <a:pt x="12025" y="1732"/>
                  <a:pt x="11936" y="1714"/>
                  <a:pt x="11858" y="1705"/>
                </a:cubicBezTo>
                <a:cubicBezTo>
                  <a:pt x="11747" y="1693"/>
                  <a:pt x="11687" y="1747"/>
                  <a:pt x="11589" y="1775"/>
                </a:cubicBezTo>
                <a:cubicBezTo>
                  <a:pt x="11632" y="1806"/>
                  <a:pt x="11693" y="1795"/>
                  <a:pt x="11741" y="1788"/>
                </a:cubicBezTo>
                <a:cubicBezTo>
                  <a:pt x="11818" y="1778"/>
                  <a:pt x="11895" y="1788"/>
                  <a:pt x="11971" y="1781"/>
                </a:cubicBezTo>
                <a:cubicBezTo>
                  <a:pt x="11884" y="1823"/>
                  <a:pt x="11777" y="1799"/>
                  <a:pt x="11684" y="1807"/>
                </a:cubicBezTo>
                <a:cubicBezTo>
                  <a:pt x="11572" y="1817"/>
                  <a:pt x="11461" y="1823"/>
                  <a:pt x="11354" y="1861"/>
                </a:cubicBezTo>
                <a:cubicBezTo>
                  <a:pt x="11407" y="1889"/>
                  <a:pt x="11482" y="1885"/>
                  <a:pt x="11539" y="1879"/>
                </a:cubicBezTo>
                <a:cubicBezTo>
                  <a:pt x="11638" y="1869"/>
                  <a:pt x="11744" y="1857"/>
                  <a:pt x="11841" y="1838"/>
                </a:cubicBezTo>
                <a:cubicBezTo>
                  <a:pt x="11605" y="1902"/>
                  <a:pt x="11360" y="1879"/>
                  <a:pt x="11128" y="1956"/>
                </a:cubicBezTo>
                <a:cubicBezTo>
                  <a:pt x="11187" y="2025"/>
                  <a:pt x="11309" y="1990"/>
                  <a:pt x="11384" y="1974"/>
                </a:cubicBezTo>
                <a:cubicBezTo>
                  <a:pt x="11373" y="1982"/>
                  <a:pt x="11362" y="1990"/>
                  <a:pt x="11351" y="1998"/>
                </a:cubicBezTo>
                <a:lnTo>
                  <a:pt x="11413" y="1995"/>
                </a:lnTo>
                <a:cubicBezTo>
                  <a:pt x="11395" y="2005"/>
                  <a:pt x="11375" y="2010"/>
                  <a:pt x="11354" y="2010"/>
                </a:cubicBezTo>
                <a:cubicBezTo>
                  <a:pt x="11383" y="2026"/>
                  <a:pt x="11478" y="2059"/>
                  <a:pt x="11492" y="2007"/>
                </a:cubicBezTo>
                <a:cubicBezTo>
                  <a:pt x="11497" y="1987"/>
                  <a:pt x="11573" y="1998"/>
                  <a:pt x="11597" y="1986"/>
                </a:cubicBezTo>
                <a:cubicBezTo>
                  <a:pt x="11586" y="1994"/>
                  <a:pt x="11575" y="2003"/>
                  <a:pt x="11565" y="2013"/>
                </a:cubicBezTo>
                <a:cubicBezTo>
                  <a:pt x="11623" y="2093"/>
                  <a:pt x="11885" y="1942"/>
                  <a:pt x="11776" y="1956"/>
                </a:cubicBezTo>
                <a:cubicBezTo>
                  <a:pt x="11800" y="1936"/>
                  <a:pt x="11806" y="1949"/>
                  <a:pt x="11827" y="1960"/>
                </a:cubicBezTo>
                <a:cubicBezTo>
                  <a:pt x="11857" y="1977"/>
                  <a:pt x="11907" y="1940"/>
                  <a:pt x="11933" y="1930"/>
                </a:cubicBezTo>
                <a:cubicBezTo>
                  <a:pt x="11956" y="1920"/>
                  <a:pt x="11951" y="1883"/>
                  <a:pt x="11980" y="1911"/>
                </a:cubicBezTo>
                <a:cubicBezTo>
                  <a:pt x="12007" y="1937"/>
                  <a:pt x="12060" y="1912"/>
                  <a:pt x="12093" y="1915"/>
                </a:cubicBezTo>
                <a:cubicBezTo>
                  <a:pt x="12054" y="1921"/>
                  <a:pt x="12015" y="1928"/>
                  <a:pt x="11977" y="1941"/>
                </a:cubicBezTo>
                <a:cubicBezTo>
                  <a:pt x="11956" y="1948"/>
                  <a:pt x="11861" y="1963"/>
                  <a:pt x="11933" y="1977"/>
                </a:cubicBezTo>
                <a:cubicBezTo>
                  <a:pt x="11910" y="1983"/>
                  <a:pt x="11888" y="1988"/>
                  <a:pt x="11865" y="1992"/>
                </a:cubicBezTo>
                <a:cubicBezTo>
                  <a:pt x="11906" y="2034"/>
                  <a:pt x="11976" y="2006"/>
                  <a:pt x="12026" y="2001"/>
                </a:cubicBezTo>
                <a:cubicBezTo>
                  <a:pt x="12078" y="1995"/>
                  <a:pt x="12174" y="1941"/>
                  <a:pt x="12221" y="1965"/>
                </a:cubicBezTo>
                <a:cubicBezTo>
                  <a:pt x="12210" y="1972"/>
                  <a:pt x="12199" y="1979"/>
                  <a:pt x="12188" y="1986"/>
                </a:cubicBezTo>
                <a:cubicBezTo>
                  <a:pt x="12303" y="2035"/>
                  <a:pt x="12419" y="1939"/>
                  <a:pt x="12536" y="1959"/>
                </a:cubicBezTo>
                <a:cubicBezTo>
                  <a:pt x="12387" y="2030"/>
                  <a:pt x="12223" y="2022"/>
                  <a:pt x="12063" y="2034"/>
                </a:cubicBezTo>
                <a:cubicBezTo>
                  <a:pt x="11980" y="2039"/>
                  <a:pt x="11901" y="2075"/>
                  <a:pt x="11817" y="2075"/>
                </a:cubicBezTo>
                <a:cubicBezTo>
                  <a:pt x="11738" y="2075"/>
                  <a:pt x="11660" y="2096"/>
                  <a:pt x="11585" y="2120"/>
                </a:cubicBezTo>
                <a:cubicBezTo>
                  <a:pt x="11679" y="2299"/>
                  <a:pt x="12087" y="2164"/>
                  <a:pt x="12226" y="2146"/>
                </a:cubicBezTo>
                <a:cubicBezTo>
                  <a:pt x="12353" y="2129"/>
                  <a:pt x="12461" y="2076"/>
                  <a:pt x="12592" y="2072"/>
                </a:cubicBezTo>
                <a:cubicBezTo>
                  <a:pt x="12707" y="2069"/>
                  <a:pt x="12831" y="1998"/>
                  <a:pt x="12942" y="2013"/>
                </a:cubicBezTo>
                <a:cubicBezTo>
                  <a:pt x="12868" y="2048"/>
                  <a:pt x="12981" y="2044"/>
                  <a:pt x="13007" y="2046"/>
                </a:cubicBezTo>
                <a:cubicBezTo>
                  <a:pt x="13061" y="2050"/>
                  <a:pt x="13119" y="2043"/>
                  <a:pt x="13159" y="2004"/>
                </a:cubicBezTo>
                <a:cubicBezTo>
                  <a:pt x="13150" y="2013"/>
                  <a:pt x="13142" y="2023"/>
                  <a:pt x="13135" y="2034"/>
                </a:cubicBezTo>
                <a:cubicBezTo>
                  <a:pt x="13215" y="2092"/>
                  <a:pt x="13369" y="2034"/>
                  <a:pt x="13458" y="2021"/>
                </a:cubicBezTo>
                <a:cubicBezTo>
                  <a:pt x="13565" y="2004"/>
                  <a:pt x="13668" y="1952"/>
                  <a:pt x="13762" y="1900"/>
                </a:cubicBezTo>
                <a:cubicBezTo>
                  <a:pt x="13790" y="1884"/>
                  <a:pt x="13930" y="1817"/>
                  <a:pt x="13914" y="1773"/>
                </a:cubicBezTo>
                <a:cubicBezTo>
                  <a:pt x="13901" y="1738"/>
                  <a:pt x="13798" y="1740"/>
                  <a:pt x="13770" y="1741"/>
                </a:cubicBezTo>
                <a:cubicBezTo>
                  <a:pt x="13741" y="1742"/>
                  <a:pt x="13565" y="1794"/>
                  <a:pt x="13652" y="1808"/>
                </a:cubicBezTo>
                <a:cubicBezTo>
                  <a:pt x="13618" y="1807"/>
                  <a:pt x="13587" y="1822"/>
                  <a:pt x="13560" y="1841"/>
                </a:cubicBezTo>
                <a:cubicBezTo>
                  <a:pt x="13565" y="1818"/>
                  <a:pt x="13581" y="1798"/>
                  <a:pt x="13602" y="1787"/>
                </a:cubicBezTo>
                <a:cubicBezTo>
                  <a:pt x="13525" y="1769"/>
                  <a:pt x="13453" y="1798"/>
                  <a:pt x="13379" y="1814"/>
                </a:cubicBezTo>
                <a:cubicBezTo>
                  <a:pt x="13411" y="1779"/>
                  <a:pt x="13461" y="1775"/>
                  <a:pt x="13503" y="1763"/>
                </a:cubicBezTo>
                <a:cubicBezTo>
                  <a:pt x="13472" y="1725"/>
                  <a:pt x="13412" y="1743"/>
                  <a:pt x="13370" y="1743"/>
                </a:cubicBezTo>
                <a:cubicBezTo>
                  <a:pt x="13411" y="1713"/>
                  <a:pt x="13452" y="1714"/>
                  <a:pt x="13496" y="1694"/>
                </a:cubicBezTo>
                <a:cubicBezTo>
                  <a:pt x="13528" y="1680"/>
                  <a:pt x="13541" y="1641"/>
                  <a:pt x="13491" y="1645"/>
                </a:cubicBezTo>
                <a:cubicBezTo>
                  <a:pt x="13520" y="1632"/>
                  <a:pt x="13608" y="1579"/>
                  <a:pt x="13604" y="1541"/>
                </a:cubicBezTo>
                <a:cubicBezTo>
                  <a:pt x="13474" y="1510"/>
                  <a:pt x="13345" y="1599"/>
                  <a:pt x="13221" y="1627"/>
                </a:cubicBezTo>
                <a:cubicBezTo>
                  <a:pt x="13177" y="1637"/>
                  <a:pt x="13117" y="1623"/>
                  <a:pt x="13082" y="1659"/>
                </a:cubicBezTo>
                <a:cubicBezTo>
                  <a:pt x="13100" y="1711"/>
                  <a:pt x="13171" y="1694"/>
                  <a:pt x="13206" y="1725"/>
                </a:cubicBezTo>
                <a:cubicBezTo>
                  <a:pt x="13167" y="1739"/>
                  <a:pt x="13129" y="1755"/>
                  <a:pt x="13090" y="1767"/>
                </a:cubicBezTo>
                <a:cubicBezTo>
                  <a:pt x="13054" y="1778"/>
                  <a:pt x="13010" y="1766"/>
                  <a:pt x="12978" y="1790"/>
                </a:cubicBezTo>
                <a:cubicBezTo>
                  <a:pt x="13033" y="1799"/>
                  <a:pt x="13092" y="1801"/>
                  <a:pt x="13135" y="1841"/>
                </a:cubicBezTo>
                <a:cubicBezTo>
                  <a:pt x="13081" y="1910"/>
                  <a:pt x="12989" y="1889"/>
                  <a:pt x="12913" y="1883"/>
                </a:cubicBezTo>
                <a:cubicBezTo>
                  <a:pt x="12805" y="1876"/>
                  <a:pt x="12699" y="1891"/>
                  <a:pt x="12592" y="1885"/>
                </a:cubicBezTo>
                <a:cubicBezTo>
                  <a:pt x="12587" y="1854"/>
                  <a:pt x="12635" y="1803"/>
                  <a:pt x="12654" y="1805"/>
                </a:cubicBezTo>
                <a:cubicBezTo>
                  <a:pt x="12632" y="1802"/>
                  <a:pt x="12608" y="1800"/>
                  <a:pt x="12585" y="1799"/>
                </a:cubicBezTo>
                <a:cubicBezTo>
                  <a:pt x="12604" y="1797"/>
                  <a:pt x="12623" y="1795"/>
                  <a:pt x="12642" y="1790"/>
                </a:cubicBezTo>
                <a:close/>
                <a:moveTo>
                  <a:pt x="12452" y="1567"/>
                </a:moveTo>
                <a:cubicBezTo>
                  <a:pt x="12509" y="1562"/>
                  <a:pt x="12566" y="1566"/>
                  <a:pt x="12616" y="1532"/>
                </a:cubicBezTo>
                <a:cubicBezTo>
                  <a:pt x="12545" y="1484"/>
                  <a:pt x="12389" y="1507"/>
                  <a:pt x="12322" y="1553"/>
                </a:cubicBezTo>
                <a:cubicBezTo>
                  <a:pt x="12365" y="1557"/>
                  <a:pt x="12410" y="1557"/>
                  <a:pt x="12452" y="1567"/>
                </a:cubicBezTo>
                <a:close/>
                <a:moveTo>
                  <a:pt x="11476" y="1725"/>
                </a:moveTo>
                <a:cubicBezTo>
                  <a:pt x="11376" y="1720"/>
                  <a:pt x="11278" y="1763"/>
                  <a:pt x="11181" y="1781"/>
                </a:cubicBezTo>
                <a:cubicBezTo>
                  <a:pt x="11097" y="1796"/>
                  <a:pt x="10979" y="1807"/>
                  <a:pt x="10914" y="1870"/>
                </a:cubicBezTo>
                <a:cubicBezTo>
                  <a:pt x="10977" y="1871"/>
                  <a:pt x="11022" y="1895"/>
                  <a:pt x="11086" y="1878"/>
                </a:cubicBezTo>
                <a:cubicBezTo>
                  <a:pt x="11138" y="1864"/>
                  <a:pt x="11188" y="1845"/>
                  <a:pt x="11240" y="1832"/>
                </a:cubicBezTo>
                <a:cubicBezTo>
                  <a:pt x="11315" y="1812"/>
                  <a:pt x="11427" y="1793"/>
                  <a:pt x="11476" y="1725"/>
                </a:cubicBezTo>
                <a:close/>
                <a:moveTo>
                  <a:pt x="10716" y="1778"/>
                </a:moveTo>
                <a:cubicBezTo>
                  <a:pt x="10677" y="1766"/>
                  <a:pt x="10615" y="1808"/>
                  <a:pt x="10588" y="1832"/>
                </a:cubicBezTo>
                <a:cubicBezTo>
                  <a:pt x="10633" y="1820"/>
                  <a:pt x="10679" y="1808"/>
                  <a:pt x="10716" y="1778"/>
                </a:cubicBezTo>
                <a:close/>
                <a:moveTo>
                  <a:pt x="10350" y="1778"/>
                </a:moveTo>
                <a:cubicBezTo>
                  <a:pt x="10360" y="1781"/>
                  <a:pt x="10370" y="1781"/>
                  <a:pt x="10380" y="1778"/>
                </a:cubicBezTo>
                <a:cubicBezTo>
                  <a:pt x="10370" y="1778"/>
                  <a:pt x="10360" y="1778"/>
                  <a:pt x="10350" y="1778"/>
                </a:cubicBezTo>
                <a:close/>
                <a:moveTo>
                  <a:pt x="10368" y="1740"/>
                </a:moveTo>
                <a:cubicBezTo>
                  <a:pt x="10359" y="1744"/>
                  <a:pt x="10350" y="1748"/>
                  <a:pt x="10341" y="1752"/>
                </a:cubicBezTo>
                <a:cubicBezTo>
                  <a:pt x="10362" y="1751"/>
                  <a:pt x="10382" y="1747"/>
                  <a:pt x="10401" y="1740"/>
                </a:cubicBezTo>
                <a:cubicBezTo>
                  <a:pt x="10390" y="1740"/>
                  <a:pt x="10379" y="1740"/>
                  <a:pt x="10368" y="1740"/>
                </a:cubicBezTo>
                <a:close/>
                <a:moveTo>
                  <a:pt x="10870" y="1799"/>
                </a:moveTo>
                <a:cubicBezTo>
                  <a:pt x="10898" y="1794"/>
                  <a:pt x="11027" y="1784"/>
                  <a:pt x="11035" y="1750"/>
                </a:cubicBezTo>
                <a:cubicBezTo>
                  <a:pt x="11042" y="1722"/>
                  <a:pt x="11136" y="1665"/>
                  <a:pt x="11167" y="1665"/>
                </a:cubicBezTo>
                <a:cubicBezTo>
                  <a:pt x="11162" y="1689"/>
                  <a:pt x="11152" y="1709"/>
                  <a:pt x="11137" y="1728"/>
                </a:cubicBezTo>
                <a:cubicBezTo>
                  <a:pt x="11180" y="1731"/>
                  <a:pt x="11221" y="1719"/>
                  <a:pt x="11254" y="1692"/>
                </a:cubicBezTo>
                <a:cubicBezTo>
                  <a:pt x="11292" y="1662"/>
                  <a:pt x="11347" y="1677"/>
                  <a:pt x="11387" y="1648"/>
                </a:cubicBezTo>
                <a:cubicBezTo>
                  <a:pt x="11376" y="1641"/>
                  <a:pt x="11365" y="1634"/>
                  <a:pt x="11354" y="1627"/>
                </a:cubicBezTo>
                <a:cubicBezTo>
                  <a:pt x="11418" y="1595"/>
                  <a:pt x="11484" y="1623"/>
                  <a:pt x="11547" y="1579"/>
                </a:cubicBezTo>
                <a:cubicBezTo>
                  <a:pt x="11599" y="1542"/>
                  <a:pt x="11646" y="1565"/>
                  <a:pt x="11698" y="1538"/>
                </a:cubicBezTo>
                <a:cubicBezTo>
                  <a:pt x="11653" y="1593"/>
                  <a:pt x="11571" y="1623"/>
                  <a:pt x="11505" y="1645"/>
                </a:cubicBezTo>
                <a:cubicBezTo>
                  <a:pt x="11635" y="1738"/>
                  <a:pt x="11727" y="1607"/>
                  <a:pt x="11857" y="1602"/>
                </a:cubicBezTo>
                <a:cubicBezTo>
                  <a:pt x="11907" y="1600"/>
                  <a:pt x="11959" y="1602"/>
                  <a:pt x="12009" y="1592"/>
                </a:cubicBezTo>
                <a:cubicBezTo>
                  <a:pt x="12041" y="1586"/>
                  <a:pt x="12135" y="1543"/>
                  <a:pt x="12063" y="1517"/>
                </a:cubicBezTo>
                <a:cubicBezTo>
                  <a:pt x="12103" y="1492"/>
                  <a:pt x="12152" y="1519"/>
                  <a:pt x="12194" y="1508"/>
                </a:cubicBezTo>
                <a:cubicBezTo>
                  <a:pt x="12172" y="1498"/>
                  <a:pt x="12155" y="1479"/>
                  <a:pt x="12150" y="1455"/>
                </a:cubicBezTo>
                <a:cubicBezTo>
                  <a:pt x="12235" y="1428"/>
                  <a:pt x="12327" y="1439"/>
                  <a:pt x="12411" y="1407"/>
                </a:cubicBezTo>
                <a:cubicBezTo>
                  <a:pt x="12384" y="1293"/>
                  <a:pt x="12203" y="1372"/>
                  <a:pt x="12141" y="1363"/>
                </a:cubicBezTo>
                <a:cubicBezTo>
                  <a:pt x="12152" y="1369"/>
                  <a:pt x="12163" y="1376"/>
                  <a:pt x="12173" y="1383"/>
                </a:cubicBezTo>
                <a:cubicBezTo>
                  <a:pt x="12152" y="1403"/>
                  <a:pt x="12040" y="1409"/>
                  <a:pt x="12012" y="1405"/>
                </a:cubicBezTo>
                <a:cubicBezTo>
                  <a:pt x="11645" y="1356"/>
                  <a:pt x="11578" y="1460"/>
                  <a:pt x="11281" y="1510"/>
                </a:cubicBezTo>
                <a:cubicBezTo>
                  <a:pt x="11129" y="1536"/>
                  <a:pt x="10985" y="1585"/>
                  <a:pt x="10837" y="1626"/>
                </a:cubicBezTo>
                <a:cubicBezTo>
                  <a:pt x="10758" y="1647"/>
                  <a:pt x="10676" y="1637"/>
                  <a:pt x="10596" y="1648"/>
                </a:cubicBezTo>
                <a:cubicBezTo>
                  <a:pt x="10504" y="1661"/>
                  <a:pt x="10421" y="1708"/>
                  <a:pt x="10333" y="1734"/>
                </a:cubicBezTo>
                <a:cubicBezTo>
                  <a:pt x="10377" y="1730"/>
                  <a:pt x="10419" y="1714"/>
                  <a:pt x="10463" y="1710"/>
                </a:cubicBezTo>
                <a:cubicBezTo>
                  <a:pt x="10424" y="1722"/>
                  <a:pt x="10424" y="1726"/>
                  <a:pt x="10463" y="1722"/>
                </a:cubicBezTo>
                <a:cubicBezTo>
                  <a:pt x="10432" y="1737"/>
                  <a:pt x="10398" y="1748"/>
                  <a:pt x="10365" y="1760"/>
                </a:cubicBezTo>
                <a:cubicBezTo>
                  <a:pt x="10429" y="1807"/>
                  <a:pt x="10523" y="1737"/>
                  <a:pt x="10594" y="1752"/>
                </a:cubicBezTo>
                <a:cubicBezTo>
                  <a:pt x="10639" y="1761"/>
                  <a:pt x="10665" y="1778"/>
                  <a:pt x="10719" y="1758"/>
                </a:cubicBezTo>
                <a:cubicBezTo>
                  <a:pt x="10762" y="1741"/>
                  <a:pt x="10792" y="1698"/>
                  <a:pt x="10843" y="1710"/>
                </a:cubicBezTo>
                <a:cubicBezTo>
                  <a:pt x="10833" y="1719"/>
                  <a:pt x="10823" y="1728"/>
                  <a:pt x="10814" y="1737"/>
                </a:cubicBezTo>
                <a:cubicBezTo>
                  <a:pt x="10823" y="1743"/>
                  <a:pt x="10833" y="1749"/>
                  <a:pt x="10843" y="1755"/>
                </a:cubicBezTo>
                <a:cubicBezTo>
                  <a:pt x="10823" y="1767"/>
                  <a:pt x="10802" y="1779"/>
                  <a:pt x="10781" y="1790"/>
                </a:cubicBezTo>
                <a:cubicBezTo>
                  <a:pt x="10811" y="1805"/>
                  <a:pt x="10842" y="1778"/>
                  <a:pt x="10870" y="1799"/>
                </a:cubicBezTo>
                <a:close/>
                <a:moveTo>
                  <a:pt x="8424" y="2740"/>
                </a:moveTo>
                <a:cubicBezTo>
                  <a:pt x="8370" y="2764"/>
                  <a:pt x="8318" y="2807"/>
                  <a:pt x="8258" y="2812"/>
                </a:cubicBezTo>
                <a:cubicBezTo>
                  <a:pt x="8189" y="2818"/>
                  <a:pt x="8149" y="2891"/>
                  <a:pt x="8079" y="2895"/>
                </a:cubicBezTo>
                <a:cubicBezTo>
                  <a:pt x="8142" y="2905"/>
                  <a:pt x="8206" y="2881"/>
                  <a:pt x="8269" y="2897"/>
                </a:cubicBezTo>
                <a:cubicBezTo>
                  <a:pt x="8187" y="2910"/>
                  <a:pt x="8298" y="2938"/>
                  <a:pt x="8318" y="2945"/>
                </a:cubicBezTo>
                <a:cubicBezTo>
                  <a:pt x="8348" y="2954"/>
                  <a:pt x="8396" y="2973"/>
                  <a:pt x="8388" y="3014"/>
                </a:cubicBezTo>
                <a:cubicBezTo>
                  <a:pt x="8380" y="3052"/>
                  <a:pt x="8305" y="3131"/>
                  <a:pt x="8381" y="3147"/>
                </a:cubicBezTo>
                <a:cubicBezTo>
                  <a:pt x="8492" y="3171"/>
                  <a:pt x="8654" y="3095"/>
                  <a:pt x="8756" y="3058"/>
                </a:cubicBezTo>
                <a:cubicBezTo>
                  <a:pt x="8866" y="3018"/>
                  <a:pt x="9022" y="3111"/>
                  <a:pt x="9226" y="2946"/>
                </a:cubicBezTo>
                <a:cubicBezTo>
                  <a:pt x="9386" y="2816"/>
                  <a:pt x="9581" y="2824"/>
                  <a:pt x="9757" y="2731"/>
                </a:cubicBezTo>
                <a:cubicBezTo>
                  <a:pt x="9843" y="2685"/>
                  <a:pt x="9945" y="2692"/>
                  <a:pt x="10033" y="2652"/>
                </a:cubicBezTo>
                <a:cubicBezTo>
                  <a:pt x="10118" y="2613"/>
                  <a:pt x="10215" y="2605"/>
                  <a:pt x="10306" y="2589"/>
                </a:cubicBezTo>
                <a:cubicBezTo>
                  <a:pt x="10413" y="2570"/>
                  <a:pt x="10518" y="2544"/>
                  <a:pt x="10624" y="2525"/>
                </a:cubicBezTo>
                <a:cubicBezTo>
                  <a:pt x="10708" y="2509"/>
                  <a:pt x="10798" y="2507"/>
                  <a:pt x="10879" y="2479"/>
                </a:cubicBezTo>
                <a:cubicBezTo>
                  <a:pt x="11067" y="2415"/>
                  <a:pt x="10937" y="2401"/>
                  <a:pt x="10912" y="2375"/>
                </a:cubicBezTo>
                <a:cubicBezTo>
                  <a:pt x="10854" y="2313"/>
                  <a:pt x="10852" y="2210"/>
                  <a:pt x="10601" y="2235"/>
                </a:cubicBezTo>
                <a:cubicBezTo>
                  <a:pt x="10504" y="2245"/>
                  <a:pt x="10417" y="2302"/>
                  <a:pt x="10324" y="2310"/>
                </a:cubicBezTo>
                <a:cubicBezTo>
                  <a:pt x="10351" y="2290"/>
                  <a:pt x="10392" y="2287"/>
                  <a:pt x="10404" y="2250"/>
                </a:cubicBezTo>
                <a:cubicBezTo>
                  <a:pt x="10339" y="2253"/>
                  <a:pt x="10259" y="2254"/>
                  <a:pt x="10211" y="2304"/>
                </a:cubicBezTo>
                <a:cubicBezTo>
                  <a:pt x="10231" y="2263"/>
                  <a:pt x="10289" y="2258"/>
                  <a:pt x="10327" y="2244"/>
                </a:cubicBezTo>
                <a:cubicBezTo>
                  <a:pt x="10230" y="2251"/>
                  <a:pt x="10174" y="2206"/>
                  <a:pt x="10090" y="2171"/>
                </a:cubicBezTo>
                <a:cubicBezTo>
                  <a:pt x="9981" y="2126"/>
                  <a:pt x="9827" y="2181"/>
                  <a:pt x="9713" y="2182"/>
                </a:cubicBezTo>
                <a:cubicBezTo>
                  <a:pt x="9589" y="2184"/>
                  <a:pt x="9449" y="2179"/>
                  <a:pt x="9328" y="2207"/>
                </a:cubicBezTo>
                <a:cubicBezTo>
                  <a:pt x="9280" y="2218"/>
                  <a:pt x="9137" y="2341"/>
                  <a:pt x="9237" y="2378"/>
                </a:cubicBezTo>
                <a:cubicBezTo>
                  <a:pt x="9081" y="2468"/>
                  <a:pt x="8872" y="2466"/>
                  <a:pt x="8729" y="2583"/>
                </a:cubicBezTo>
                <a:cubicBezTo>
                  <a:pt x="8801" y="2578"/>
                  <a:pt x="8733" y="2624"/>
                  <a:pt x="8706" y="2626"/>
                </a:cubicBezTo>
                <a:cubicBezTo>
                  <a:pt x="8674" y="2629"/>
                  <a:pt x="8638" y="2620"/>
                  <a:pt x="8607" y="2630"/>
                </a:cubicBezTo>
                <a:cubicBezTo>
                  <a:pt x="8578" y="2638"/>
                  <a:pt x="8571" y="2684"/>
                  <a:pt x="8542" y="2701"/>
                </a:cubicBezTo>
                <a:cubicBezTo>
                  <a:pt x="8506" y="2723"/>
                  <a:pt x="8464" y="2730"/>
                  <a:pt x="8424" y="2740"/>
                </a:cubicBezTo>
                <a:close/>
                <a:moveTo>
                  <a:pt x="13928" y="1140"/>
                </a:moveTo>
                <a:cubicBezTo>
                  <a:pt x="13981" y="1152"/>
                  <a:pt x="14052" y="1150"/>
                  <a:pt x="14100" y="1122"/>
                </a:cubicBezTo>
                <a:cubicBezTo>
                  <a:pt x="14201" y="1063"/>
                  <a:pt x="13992" y="1026"/>
                  <a:pt x="13946" y="1030"/>
                </a:cubicBezTo>
                <a:cubicBezTo>
                  <a:pt x="13843" y="1039"/>
                  <a:pt x="13744" y="1072"/>
                  <a:pt x="13641" y="1082"/>
                </a:cubicBezTo>
                <a:cubicBezTo>
                  <a:pt x="13523" y="1094"/>
                  <a:pt x="13400" y="1091"/>
                  <a:pt x="13286" y="1131"/>
                </a:cubicBezTo>
                <a:cubicBezTo>
                  <a:pt x="13322" y="1163"/>
                  <a:pt x="13383" y="1142"/>
                  <a:pt x="13424" y="1135"/>
                </a:cubicBezTo>
                <a:cubicBezTo>
                  <a:pt x="13489" y="1123"/>
                  <a:pt x="13544" y="1154"/>
                  <a:pt x="13607" y="1155"/>
                </a:cubicBezTo>
                <a:cubicBezTo>
                  <a:pt x="13661" y="1155"/>
                  <a:pt x="13704" y="1109"/>
                  <a:pt x="13757" y="1141"/>
                </a:cubicBezTo>
                <a:cubicBezTo>
                  <a:pt x="13806" y="1171"/>
                  <a:pt x="13876" y="1146"/>
                  <a:pt x="13928" y="1140"/>
                </a:cubicBezTo>
                <a:close/>
                <a:moveTo>
                  <a:pt x="18390" y="1107"/>
                </a:moveTo>
                <a:cubicBezTo>
                  <a:pt x="18350" y="1107"/>
                  <a:pt x="18292" y="1130"/>
                  <a:pt x="18265" y="1161"/>
                </a:cubicBezTo>
                <a:cubicBezTo>
                  <a:pt x="18311" y="1154"/>
                  <a:pt x="18350" y="1128"/>
                  <a:pt x="18390" y="1107"/>
                </a:cubicBezTo>
                <a:close/>
                <a:moveTo>
                  <a:pt x="17764" y="552"/>
                </a:moveTo>
                <a:cubicBezTo>
                  <a:pt x="17700" y="544"/>
                  <a:pt x="17629" y="544"/>
                  <a:pt x="17565" y="552"/>
                </a:cubicBezTo>
                <a:cubicBezTo>
                  <a:pt x="17602" y="566"/>
                  <a:pt x="17752" y="582"/>
                  <a:pt x="17764" y="552"/>
                </a:cubicBezTo>
                <a:close/>
                <a:moveTo>
                  <a:pt x="17229" y="712"/>
                </a:moveTo>
                <a:cubicBezTo>
                  <a:pt x="17249" y="723"/>
                  <a:pt x="17269" y="730"/>
                  <a:pt x="17291" y="733"/>
                </a:cubicBezTo>
                <a:cubicBezTo>
                  <a:pt x="17259" y="737"/>
                  <a:pt x="17226" y="735"/>
                  <a:pt x="17194" y="739"/>
                </a:cubicBezTo>
                <a:cubicBezTo>
                  <a:pt x="17280" y="733"/>
                  <a:pt x="17136" y="796"/>
                  <a:pt x="17318" y="801"/>
                </a:cubicBezTo>
                <a:cubicBezTo>
                  <a:pt x="17413" y="804"/>
                  <a:pt x="17513" y="792"/>
                  <a:pt x="17603" y="766"/>
                </a:cubicBezTo>
                <a:cubicBezTo>
                  <a:pt x="17499" y="871"/>
                  <a:pt x="17325" y="774"/>
                  <a:pt x="17206" y="843"/>
                </a:cubicBezTo>
                <a:cubicBezTo>
                  <a:pt x="17222" y="865"/>
                  <a:pt x="17249" y="875"/>
                  <a:pt x="17274" y="861"/>
                </a:cubicBezTo>
                <a:cubicBezTo>
                  <a:pt x="17264" y="870"/>
                  <a:pt x="17255" y="880"/>
                  <a:pt x="17247" y="891"/>
                </a:cubicBezTo>
                <a:cubicBezTo>
                  <a:pt x="17323" y="915"/>
                  <a:pt x="17466" y="878"/>
                  <a:pt x="17544" y="864"/>
                </a:cubicBezTo>
                <a:cubicBezTo>
                  <a:pt x="17511" y="874"/>
                  <a:pt x="17476" y="876"/>
                  <a:pt x="17446" y="894"/>
                </a:cubicBezTo>
                <a:cubicBezTo>
                  <a:pt x="17520" y="915"/>
                  <a:pt x="17604" y="882"/>
                  <a:pt x="17672" y="855"/>
                </a:cubicBezTo>
                <a:cubicBezTo>
                  <a:pt x="17628" y="876"/>
                  <a:pt x="17628" y="882"/>
                  <a:pt x="17670" y="873"/>
                </a:cubicBezTo>
                <a:cubicBezTo>
                  <a:pt x="17703" y="871"/>
                  <a:pt x="17710" y="846"/>
                  <a:pt x="17734" y="843"/>
                </a:cubicBezTo>
                <a:cubicBezTo>
                  <a:pt x="17755" y="841"/>
                  <a:pt x="17769" y="861"/>
                  <a:pt x="17799" y="857"/>
                </a:cubicBezTo>
                <a:cubicBezTo>
                  <a:pt x="17831" y="852"/>
                  <a:pt x="17862" y="848"/>
                  <a:pt x="17894" y="852"/>
                </a:cubicBezTo>
                <a:cubicBezTo>
                  <a:pt x="17865" y="859"/>
                  <a:pt x="17834" y="859"/>
                  <a:pt x="17805" y="870"/>
                </a:cubicBezTo>
                <a:cubicBezTo>
                  <a:pt x="17893" y="878"/>
                  <a:pt x="17982" y="877"/>
                  <a:pt x="18070" y="867"/>
                </a:cubicBezTo>
                <a:cubicBezTo>
                  <a:pt x="17966" y="903"/>
                  <a:pt x="17851" y="856"/>
                  <a:pt x="17749" y="897"/>
                </a:cubicBezTo>
                <a:cubicBezTo>
                  <a:pt x="17815" y="926"/>
                  <a:pt x="17888" y="901"/>
                  <a:pt x="17957" y="906"/>
                </a:cubicBezTo>
                <a:cubicBezTo>
                  <a:pt x="18033" y="913"/>
                  <a:pt x="18110" y="909"/>
                  <a:pt x="18185" y="900"/>
                </a:cubicBezTo>
                <a:cubicBezTo>
                  <a:pt x="18119" y="921"/>
                  <a:pt x="18047" y="914"/>
                  <a:pt x="17978" y="917"/>
                </a:cubicBezTo>
                <a:cubicBezTo>
                  <a:pt x="17903" y="921"/>
                  <a:pt x="17829" y="934"/>
                  <a:pt x="17754" y="927"/>
                </a:cubicBezTo>
                <a:cubicBezTo>
                  <a:pt x="17610" y="914"/>
                  <a:pt x="17469" y="937"/>
                  <a:pt x="17327" y="968"/>
                </a:cubicBezTo>
                <a:cubicBezTo>
                  <a:pt x="17357" y="1023"/>
                  <a:pt x="17432" y="1004"/>
                  <a:pt x="17482" y="1021"/>
                </a:cubicBezTo>
                <a:cubicBezTo>
                  <a:pt x="17439" y="1041"/>
                  <a:pt x="17392" y="1017"/>
                  <a:pt x="17348" y="1024"/>
                </a:cubicBezTo>
                <a:cubicBezTo>
                  <a:pt x="17402" y="1062"/>
                  <a:pt x="17410" y="1071"/>
                  <a:pt x="17478" y="1062"/>
                </a:cubicBezTo>
                <a:cubicBezTo>
                  <a:pt x="17553" y="1052"/>
                  <a:pt x="17627" y="1080"/>
                  <a:pt x="17701" y="1078"/>
                </a:cubicBezTo>
                <a:cubicBezTo>
                  <a:pt x="17606" y="1101"/>
                  <a:pt x="17505" y="1070"/>
                  <a:pt x="17410" y="1099"/>
                </a:cubicBezTo>
                <a:cubicBezTo>
                  <a:pt x="17448" y="1163"/>
                  <a:pt x="17674" y="1190"/>
                  <a:pt x="17743" y="1193"/>
                </a:cubicBezTo>
                <a:cubicBezTo>
                  <a:pt x="17771" y="1194"/>
                  <a:pt x="17917" y="1156"/>
                  <a:pt x="17832" y="1149"/>
                </a:cubicBezTo>
                <a:cubicBezTo>
                  <a:pt x="17897" y="1125"/>
                  <a:pt x="17952" y="1150"/>
                  <a:pt x="18007" y="1185"/>
                </a:cubicBezTo>
                <a:cubicBezTo>
                  <a:pt x="18032" y="1147"/>
                  <a:pt x="17990" y="1070"/>
                  <a:pt x="18055" y="1066"/>
                </a:cubicBezTo>
                <a:cubicBezTo>
                  <a:pt x="18029" y="1201"/>
                  <a:pt x="18180" y="1185"/>
                  <a:pt x="18248" y="1134"/>
                </a:cubicBezTo>
                <a:cubicBezTo>
                  <a:pt x="18268" y="1119"/>
                  <a:pt x="18288" y="1060"/>
                  <a:pt x="18321" y="1074"/>
                </a:cubicBezTo>
                <a:cubicBezTo>
                  <a:pt x="18377" y="1097"/>
                  <a:pt x="18410" y="1104"/>
                  <a:pt x="18467" y="1075"/>
                </a:cubicBezTo>
                <a:cubicBezTo>
                  <a:pt x="18456" y="1067"/>
                  <a:pt x="18445" y="1059"/>
                  <a:pt x="18434" y="1051"/>
                </a:cubicBezTo>
                <a:cubicBezTo>
                  <a:pt x="18498" y="991"/>
                  <a:pt x="18574" y="963"/>
                  <a:pt x="18657" y="944"/>
                </a:cubicBezTo>
                <a:cubicBezTo>
                  <a:pt x="18607" y="973"/>
                  <a:pt x="18537" y="982"/>
                  <a:pt x="18509" y="1039"/>
                </a:cubicBezTo>
                <a:cubicBezTo>
                  <a:pt x="18586" y="1108"/>
                  <a:pt x="18747" y="950"/>
                  <a:pt x="18827" y="969"/>
                </a:cubicBezTo>
                <a:cubicBezTo>
                  <a:pt x="18878" y="981"/>
                  <a:pt x="18971" y="935"/>
                  <a:pt x="19028" y="931"/>
                </a:cubicBezTo>
                <a:cubicBezTo>
                  <a:pt x="19115" y="926"/>
                  <a:pt x="19204" y="916"/>
                  <a:pt x="19290" y="897"/>
                </a:cubicBezTo>
                <a:cubicBezTo>
                  <a:pt x="19243" y="790"/>
                  <a:pt x="19217" y="821"/>
                  <a:pt x="19129" y="852"/>
                </a:cubicBezTo>
                <a:cubicBezTo>
                  <a:pt x="19140" y="843"/>
                  <a:pt x="19150" y="833"/>
                  <a:pt x="19159" y="822"/>
                </a:cubicBezTo>
                <a:cubicBezTo>
                  <a:pt x="19073" y="750"/>
                  <a:pt x="18965" y="856"/>
                  <a:pt x="18871" y="831"/>
                </a:cubicBezTo>
                <a:cubicBezTo>
                  <a:pt x="18942" y="790"/>
                  <a:pt x="19025" y="779"/>
                  <a:pt x="19094" y="733"/>
                </a:cubicBezTo>
                <a:cubicBezTo>
                  <a:pt x="19051" y="741"/>
                  <a:pt x="19009" y="752"/>
                  <a:pt x="18966" y="754"/>
                </a:cubicBezTo>
                <a:cubicBezTo>
                  <a:pt x="19008" y="747"/>
                  <a:pt x="19048" y="728"/>
                  <a:pt x="19091" y="727"/>
                </a:cubicBezTo>
                <a:cubicBezTo>
                  <a:pt x="19071" y="679"/>
                  <a:pt x="19000" y="693"/>
                  <a:pt x="18960" y="698"/>
                </a:cubicBezTo>
                <a:cubicBezTo>
                  <a:pt x="18974" y="685"/>
                  <a:pt x="19122" y="662"/>
                  <a:pt x="19080" y="620"/>
                </a:cubicBezTo>
                <a:cubicBezTo>
                  <a:pt x="19041" y="580"/>
                  <a:pt x="18921" y="607"/>
                  <a:pt x="18886" y="638"/>
                </a:cubicBezTo>
                <a:cubicBezTo>
                  <a:pt x="18897" y="646"/>
                  <a:pt x="18908" y="654"/>
                  <a:pt x="18919" y="662"/>
                </a:cubicBezTo>
                <a:cubicBezTo>
                  <a:pt x="18864" y="688"/>
                  <a:pt x="18807" y="696"/>
                  <a:pt x="18764" y="644"/>
                </a:cubicBezTo>
                <a:cubicBezTo>
                  <a:pt x="18776" y="642"/>
                  <a:pt x="18882" y="621"/>
                  <a:pt x="18803" y="621"/>
                </a:cubicBezTo>
                <a:cubicBezTo>
                  <a:pt x="18899" y="602"/>
                  <a:pt x="18705" y="591"/>
                  <a:pt x="18702" y="588"/>
                </a:cubicBezTo>
                <a:cubicBezTo>
                  <a:pt x="18679" y="564"/>
                  <a:pt x="18600" y="573"/>
                  <a:pt x="18571" y="579"/>
                </a:cubicBezTo>
                <a:cubicBezTo>
                  <a:pt x="18637" y="566"/>
                  <a:pt x="18590" y="556"/>
                  <a:pt x="18571" y="529"/>
                </a:cubicBezTo>
                <a:cubicBezTo>
                  <a:pt x="18553" y="504"/>
                  <a:pt x="18537" y="471"/>
                  <a:pt x="18503" y="463"/>
                </a:cubicBezTo>
                <a:cubicBezTo>
                  <a:pt x="18619" y="440"/>
                  <a:pt x="18240" y="350"/>
                  <a:pt x="18105" y="413"/>
                </a:cubicBezTo>
                <a:cubicBezTo>
                  <a:pt x="18157" y="464"/>
                  <a:pt x="18242" y="416"/>
                  <a:pt x="18304" y="439"/>
                </a:cubicBezTo>
                <a:cubicBezTo>
                  <a:pt x="18229" y="482"/>
                  <a:pt x="18127" y="465"/>
                  <a:pt x="18046" y="454"/>
                </a:cubicBezTo>
                <a:cubicBezTo>
                  <a:pt x="18065" y="464"/>
                  <a:pt x="18086" y="469"/>
                  <a:pt x="18108" y="469"/>
                </a:cubicBezTo>
                <a:cubicBezTo>
                  <a:pt x="18076" y="465"/>
                  <a:pt x="18046" y="477"/>
                  <a:pt x="18015" y="481"/>
                </a:cubicBezTo>
                <a:cubicBezTo>
                  <a:pt x="17981" y="486"/>
                  <a:pt x="17959" y="470"/>
                  <a:pt x="17927" y="466"/>
                </a:cubicBezTo>
                <a:cubicBezTo>
                  <a:pt x="17897" y="462"/>
                  <a:pt x="17742" y="491"/>
                  <a:pt x="17811" y="505"/>
                </a:cubicBezTo>
                <a:cubicBezTo>
                  <a:pt x="17791" y="510"/>
                  <a:pt x="17770" y="512"/>
                  <a:pt x="17749" y="514"/>
                </a:cubicBezTo>
                <a:cubicBezTo>
                  <a:pt x="17778" y="529"/>
                  <a:pt x="17812" y="527"/>
                  <a:pt x="17844" y="523"/>
                </a:cubicBezTo>
                <a:cubicBezTo>
                  <a:pt x="17756" y="535"/>
                  <a:pt x="17941" y="539"/>
                  <a:pt x="17957" y="543"/>
                </a:cubicBezTo>
                <a:cubicBezTo>
                  <a:pt x="17924" y="552"/>
                  <a:pt x="17891" y="549"/>
                  <a:pt x="17858" y="549"/>
                </a:cubicBezTo>
                <a:cubicBezTo>
                  <a:pt x="17886" y="574"/>
                  <a:pt x="17923" y="572"/>
                  <a:pt x="17957" y="579"/>
                </a:cubicBezTo>
                <a:cubicBezTo>
                  <a:pt x="17878" y="588"/>
                  <a:pt x="17801" y="564"/>
                  <a:pt x="17723" y="571"/>
                </a:cubicBezTo>
                <a:cubicBezTo>
                  <a:pt x="17655" y="577"/>
                  <a:pt x="17569" y="600"/>
                  <a:pt x="17503" y="597"/>
                </a:cubicBezTo>
                <a:cubicBezTo>
                  <a:pt x="17525" y="599"/>
                  <a:pt x="17546" y="607"/>
                  <a:pt x="17565" y="621"/>
                </a:cubicBezTo>
                <a:cubicBezTo>
                  <a:pt x="17490" y="632"/>
                  <a:pt x="17414" y="629"/>
                  <a:pt x="17339" y="629"/>
                </a:cubicBezTo>
                <a:cubicBezTo>
                  <a:pt x="17379" y="633"/>
                  <a:pt x="17379" y="637"/>
                  <a:pt x="17339" y="644"/>
                </a:cubicBezTo>
                <a:cubicBezTo>
                  <a:pt x="17414" y="654"/>
                  <a:pt x="17489" y="668"/>
                  <a:pt x="17565" y="656"/>
                </a:cubicBezTo>
                <a:cubicBezTo>
                  <a:pt x="17545" y="661"/>
                  <a:pt x="17526" y="664"/>
                  <a:pt x="17506" y="665"/>
                </a:cubicBezTo>
                <a:cubicBezTo>
                  <a:pt x="17563" y="714"/>
                  <a:pt x="17703" y="664"/>
                  <a:pt x="17773" y="668"/>
                </a:cubicBezTo>
                <a:cubicBezTo>
                  <a:pt x="17729" y="679"/>
                  <a:pt x="17683" y="678"/>
                  <a:pt x="17639" y="686"/>
                </a:cubicBezTo>
                <a:cubicBezTo>
                  <a:pt x="17648" y="695"/>
                  <a:pt x="17657" y="704"/>
                  <a:pt x="17666" y="713"/>
                </a:cubicBezTo>
                <a:cubicBezTo>
                  <a:pt x="17530" y="726"/>
                  <a:pt x="17377" y="651"/>
                  <a:pt x="17247" y="683"/>
                </a:cubicBezTo>
                <a:cubicBezTo>
                  <a:pt x="17315" y="703"/>
                  <a:pt x="17255" y="704"/>
                  <a:pt x="17229" y="712"/>
                </a:cubicBezTo>
                <a:close/>
                <a:moveTo>
                  <a:pt x="17033" y="1152"/>
                </a:moveTo>
                <a:cubicBezTo>
                  <a:pt x="17018" y="1151"/>
                  <a:pt x="17004" y="1155"/>
                  <a:pt x="16992" y="1164"/>
                </a:cubicBezTo>
                <a:cubicBezTo>
                  <a:pt x="17000" y="1171"/>
                  <a:pt x="17010" y="1177"/>
                  <a:pt x="17021" y="1182"/>
                </a:cubicBezTo>
                <a:cubicBezTo>
                  <a:pt x="17025" y="1172"/>
                  <a:pt x="17029" y="1162"/>
                  <a:pt x="17033" y="1152"/>
                </a:cubicBezTo>
                <a:close/>
                <a:moveTo>
                  <a:pt x="16505" y="739"/>
                </a:moveTo>
                <a:cubicBezTo>
                  <a:pt x="16536" y="744"/>
                  <a:pt x="16588" y="728"/>
                  <a:pt x="16616" y="743"/>
                </a:cubicBezTo>
                <a:cubicBezTo>
                  <a:pt x="16650" y="763"/>
                  <a:pt x="16617" y="778"/>
                  <a:pt x="16673" y="780"/>
                </a:cubicBezTo>
                <a:cubicBezTo>
                  <a:pt x="16710" y="782"/>
                  <a:pt x="16795" y="748"/>
                  <a:pt x="16810" y="710"/>
                </a:cubicBezTo>
                <a:cubicBezTo>
                  <a:pt x="16820" y="685"/>
                  <a:pt x="16615" y="639"/>
                  <a:pt x="16505" y="739"/>
                </a:cubicBezTo>
                <a:close/>
                <a:moveTo>
                  <a:pt x="14664" y="7861"/>
                </a:moveTo>
                <a:cubicBezTo>
                  <a:pt x="14734" y="7842"/>
                  <a:pt x="14799" y="7809"/>
                  <a:pt x="14848" y="7755"/>
                </a:cubicBezTo>
                <a:cubicBezTo>
                  <a:pt x="14817" y="7781"/>
                  <a:pt x="14653" y="7818"/>
                  <a:pt x="14664" y="7861"/>
                </a:cubicBezTo>
                <a:close/>
                <a:moveTo>
                  <a:pt x="14997" y="7419"/>
                </a:moveTo>
                <a:cubicBezTo>
                  <a:pt x="15015" y="7413"/>
                  <a:pt x="15021" y="7413"/>
                  <a:pt x="15020" y="7389"/>
                </a:cubicBezTo>
                <a:cubicBezTo>
                  <a:pt x="15012" y="7399"/>
                  <a:pt x="15005" y="7409"/>
                  <a:pt x="14997" y="7419"/>
                </a:cubicBezTo>
                <a:close/>
                <a:moveTo>
                  <a:pt x="16074" y="6341"/>
                </a:moveTo>
                <a:cubicBezTo>
                  <a:pt x="16033" y="6334"/>
                  <a:pt x="15986" y="6345"/>
                  <a:pt x="15950" y="6365"/>
                </a:cubicBezTo>
                <a:cubicBezTo>
                  <a:pt x="15991" y="6373"/>
                  <a:pt x="16039" y="6364"/>
                  <a:pt x="16074" y="6341"/>
                </a:cubicBezTo>
                <a:close/>
                <a:moveTo>
                  <a:pt x="15412" y="6677"/>
                </a:moveTo>
                <a:cubicBezTo>
                  <a:pt x="15421" y="6666"/>
                  <a:pt x="15428" y="6654"/>
                  <a:pt x="15433" y="6641"/>
                </a:cubicBezTo>
                <a:cubicBezTo>
                  <a:pt x="15408" y="6644"/>
                  <a:pt x="15388" y="6662"/>
                  <a:pt x="15380" y="6686"/>
                </a:cubicBezTo>
                <a:cubicBezTo>
                  <a:pt x="15391" y="6683"/>
                  <a:pt x="15402" y="6680"/>
                  <a:pt x="15412" y="6677"/>
                </a:cubicBezTo>
                <a:close/>
                <a:moveTo>
                  <a:pt x="16502" y="11935"/>
                </a:moveTo>
                <a:cubicBezTo>
                  <a:pt x="16491" y="11944"/>
                  <a:pt x="16480" y="11953"/>
                  <a:pt x="16469" y="11961"/>
                </a:cubicBezTo>
                <a:cubicBezTo>
                  <a:pt x="16478" y="11949"/>
                  <a:pt x="16489" y="11941"/>
                  <a:pt x="16502" y="11935"/>
                </a:cubicBezTo>
                <a:close/>
                <a:moveTo>
                  <a:pt x="16404" y="11780"/>
                </a:moveTo>
                <a:cubicBezTo>
                  <a:pt x="16405" y="11805"/>
                  <a:pt x="16388" y="11822"/>
                  <a:pt x="16365" y="11828"/>
                </a:cubicBezTo>
                <a:cubicBezTo>
                  <a:pt x="16365" y="11806"/>
                  <a:pt x="16380" y="11782"/>
                  <a:pt x="16404" y="11780"/>
                </a:cubicBezTo>
                <a:close/>
                <a:moveTo>
                  <a:pt x="17464" y="10658"/>
                </a:moveTo>
                <a:cubicBezTo>
                  <a:pt x="17458" y="10669"/>
                  <a:pt x="17452" y="10680"/>
                  <a:pt x="17446" y="10691"/>
                </a:cubicBezTo>
                <a:cubicBezTo>
                  <a:pt x="17443" y="10669"/>
                  <a:pt x="17453" y="10671"/>
                  <a:pt x="17464" y="10658"/>
                </a:cubicBezTo>
                <a:close/>
                <a:moveTo>
                  <a:pt x="17452" y="10691"/>
                </a:moveTo>
                <a:cubicBezTo>
                  <a:pt x="17441" y="10714"/>
                  <a:pt x="17423" y="10734"/>
                  <a:pt x="17402" y="10747"/>
                </a:cubicBezTo>
                <a:cubicBezTo>
                  <a:pt x="17367" y="10710"/>
                  <a:pt x="17427" y="10698"/>
                  <a:pt x="17452" y="10691"/>
                </a:cubicBezTo>
                <a:close/>
                <a:moveTo>
                  <a:pt x="15056" y="7790"/>
                </a:moveTo>
                <a:cubicBezTo>
                  <a:pt x="15020" y="7768"/>
                  <a:pt x="14949" y="7866"/>
                  <a:pt x="14931" y="7888"/>
                </a:cubicBezTo>
                <a:cubicBezTo>
                  <a:pt x="14991" y="7880"/>
                  <a:pt x="15032" y="7844"/>
                  <a:pt x="15056" y="7790"/>
                </a:cubicBezTo>
                <a:close/>
                <a:moveTo>
                  <a:pt x="14872" y="7615"/>
                </a:moveTo>
                <a:cubicBezTo>
                  <a:pt x="14857" y="7618"/>
                  <a:pt x="14844" y="7625"/>
                  <a:pt x="14834" y="7636"/>
                </a:cubicBezTo>
                <a:cubicBezTo>
                  <a:pt x="14863" y="7653"/>
                  <a:pt x="14866" y="7647"/>
                  <a:pt x="14872" y="7615"/>
                </a:cubicBezTo>
                <a:close/>
                <a:moveTo>
                  <a:pt x="14896" y="7906"/>
                </a:moveTo>
                <a:cubicBezTo>
                  <a:pt x="14875" y="7940"/>
                  <a:pt x="14842" y="7963"/>
                  <a:pt x="14819" y="7995"/>
                </a:cubicBezTo>
                <a:cubicBezTo>
                  <a:pt x="14851" y="7972"/>
                  <a:pt x="14880" y="7943"/>
                  <a:pt x="14896" y="7906"/>
                </a:cubicBezTo>
                <a:close/>
                <a:moveTo>
                  <a:pt x="14839" y="7642"/>
                </a:moveTo>
                <a:cubicBezTo>
                  <a:pt x="14819" y="7647"/>
                  <a:pt x="14810" y="7646"/>
                  <a:pt x="14812" y="7671"/>
                </a:cubicBezTo>
                <a:cubicBezTo>
                  <a:pt x="14821" y="7662"/>
                  <a:pt x="14830" y="7652"/>
                  <a:pt x="14839" y="7642"/>
                </a:cubicBezTo>
                <a:close/>
                <a:moveTo>
                  <a:pt x="14605" y="7962"/>
                </a:moveTo>
                <a:cubicBezTo>
                  <a:pt x="14651" y="7997"/>
                  <a:pt x="14725" y="7914"/>
                  <a:pt x="14759" y="7891"/>
                </a:cubicBezTo>
                <a:cubicBezTo>
                  <a:pt x="14743" y="7940"/>
                  <a:pt x="14688" y="7958"/>
                  <a:pt x="14652" y="7989"/>
                </a:cubicBezTo>
                <a:cubicBezTo>
                  <a:pt x="14678" y="7971"/>
                  <a:pt x="14709" y="7974"/>
                  <a:pt x="14738" y="7965"/>
                </a:cubicBezTo>
                <a:cubicBezTo>
                  <a:pt x="14786" y="7951"/>
                  <a:pt x="14830" y="7899"/>
                  <a:pt x="14866" y="7867"/>
                </a:cubicBezTo>
                <a:cubicBezTo>
                  <a:pt x="14870" y="7908"/>
                  <a:pt x="14826" y="7929"/>
                  <a:pt x="14804" y="7956"/>
                </a:cubicBezTo>
                <a:cubicBezTo>
                  <a:pt x="14858" y="7918"/>
                  <a:pt x="14894" y="7857"/>
                  <a:pt x="14943" y="7811"/>
                </a:cubicBezTo>
                <a:cubicBezTo>
                  <a:pt x="14932" y="7866"/>
                  <a:pt x="14852" y="7925"/>
                  <a:pt x="14819" y="7959"/>
                </a:cubicBezTo>
                <a:cubicBezTo>
                  <a:pt x="14872" y="7923"/>
                  <a:pt x="14906" y="7879"/>
                  <a:pt x="14957" y="7838"/>
                </a:cubicBezTo>
                <a:cubicBezTo>
                  <a:pt x="14994" y="7814"/>
                  <a:pt x="14963" y="7777"/>
                  <a:pt x="14960" y="7744"/>
                </a:cubicBezTo>
                <a:cubicBezTo>
                  <a:pt x="14959" y="7735"/>
                  <a:pt x="14783" y="7870"/>
                  <a:pt x="14765" y="7879"/>
                </a:cubicBezTo>
                <a:cubicBezTo>
                  <a:pt x="14808" y="7848"/>
                  <a:pt x="14850" y="7808"/>
                  <a:pt x="14875" y="7761"/>
                </a:cubicBezTo>
                <a:cubicBezTo>
                  <a:pt x="14794" y="7840"/>
                  <a:pt x="14677" y="7877"/>
                  <a:pt x="14605" y="7962"/>
                </a:cubicBezTo>
                <a:close/>
                <a:moveTo>
                  <a:pt x="14088" y="8853"/>
                </a:moveTo>
                <a:cubicBezTo>
                  <a:pt x="14116" y="8857"/>
                  <a:pt x="14122" y="8846"/>
                  <a:pt x="14106" y="8817"/>
                </a:cubicBezTo>
                <a:cubicBezTo>
                  <a:pt x="14082" y="8820"/>
                  <a:pt x="14085" y="8834"/>
                  <a:pt x="14088" y="8853"/>
                </a:cubicBezTo>
                <a:close/>
                <a:moveTo>
                  <a:pt x="14106" y="8886"/>
                </a:moveTo>
                <a:cubicBezTo>
                  <a:pt x="14091" y="8890"/>
                  <a:pt x="14081" y="8900"/>
                  <a:pt x="14076" y="8915"/>
                </a:cubicBezTo>
                <a:cubicBezTo>
                  <a:pt x="14086" y="8906"/>
                  <a:pt x="14096" y="8896"/>
                  <a:pt x="14106" y="8886"/>
                </a:cubicBezTo>
                <a:close/>
                <a:moveTo>
                  <a:pt x="14059" y="9251"/>
                </a:moveTo>
                <a:cubicBezTo>
                  <a:pt x="14026" y="9247"/>
                  <a:pt x="13939" y="9269"/>
                  <a:pt x="13940" y="9313"/>
                </a:cubicBezTo>
                <a:cubicBezTo>
                  <a:pt x="13985" y="9295"/>
                  <a:pt x="14030" y="9297"/>
                  <a:pt x="14059" y="9251"/>
                </a:cubicBezTo>
                <a:close/>
                <a:moveTo>
                  <a:pt x="13782" y="8880"/>
                </a:moveTo>
                <a:cubicBezTo>
                  <a:pt x="13635" y="8828"/>
                  <a:pt x="13416" y="8920"/>
                  <a:pt x="13555" y="8970"/>
                </a:cubicBezTo>
                <a:cubicBezTo>
                  <a:pt x="13617" y="8992"/>
                  <a:pt x="13717" y="9047"/>
                  <a:pt x="13784" y="9030"/>
                </a:cubicBezTo>
                <a:cubicBezTo>
                  <a:pt x="13847" y="9014"/>
                  <a:pt x="13797" y="8914"/>
                  <a:pt x="13782" y="8880"/>
                </a:cubicBezTo>
                <a:close/>
                <a:moveTo>
                  <a:pt x="12619" y="6012"/>
                </a:moveTo>
                <a:cubicBezTo>
                  <a:pt x="12634" y="6009"/>
                  <a:pt x="12648" y="6002"/>
                  <a:pt x="12660" y="5991"/>
                </a:cubicBezTo>
                <a:cubicBezTo>
                  <a:pt x="12638" y="5977"/>
                  <a:pt x="12619" y="5984"/>
                  <a:pt x="12619" y="6012"/>
                </a:cubicBezTo>
                <a:close/>
                <a:moveTo>
                  <a:pt x="18016" y="6891"/>
                </a:moveTo>
                <a:cubicBezTo>
                  <a:pt x="17973" y="6862"/>
                  <a:pt x="17967" y="6932"/>
                  <a:pt x="17942" y="6950"/>
                </a:cubicBezTo>
                <a:cubicBezTo>
                  <a:pt x="17979" y="6957"/>
                  <a:pt x="18008" y="6923"/>
                  <a:pt x="18016" y="6891"/>
                </a:cubicBezTo>
                <a:close/>
                <a:moveTo>
                  <a:pt x="1518" y="10142"/>
                </a:moveTo>
                <a:cubicBezTo>
                  <a:pt x="1501" y="10136"/>
                  <a:pt x="1497" y="10140"/>
                  <a:pt x="1485" y="10156"/>
                </a:cubicBezTo>
                <a:cubicBezTo>
                  <a:pt x="1496" y="10151"/>
                  <a:pt x="1507" y="10147"/>
                  <a:pt x="1518" y="10142"/>
                </a:cubicBezTo>
                <a:close/>
                <a:moveTo>
                  <a:pt x="1497" y="10177"/>
                </a:moveTo>
                <a:cubicBezTo>
                  <a:pt x="1487" y="10182"/>
                  <a:pt x="1475" y="10192"/>
                  <a:pt x="1468" y="10201"/>
                </a:cubicBezTo>
                <a:cubicBezTo>
                  <a:pt x="1477" y="10193"/>
                  <a:pt x="1487" y="10185"/>
                  <a:pt x="1497" y="10177"/>
                </a:cubicBezTo>
                <a:close/>
                <a:moveTo>
                  <a:pt x="1393" y="10050"/>
                </a:moveTo>
                <a:cubicBezTo>
                  <a:pt x="1365" y="10048"/>
                  <a:pt x="1340" y="10064"/>
                  <a:pt x="1331" y="10091"/>
                </a:cubicBezTo>
                <a:cubicBezTo>
                  <a:pt x="1351" y="10076"/>
                  <a:pt x="1371" y="10062"/>
                  <a:pt x="1393" y="10050"/>
                </a:cubicBezTo>
                <a:close/>
                <a:moveTo>
                  <a:pt x="1322" y="10320"/>
                </a:moveTo>
                <a:cubicBezTo>
                  <a:pt x="1329" y="10341"/>
                  <a:pt x="1346" y="10356"/>
                  <a:pt x="1370" y="10355"/>
                </a:cubicBezTo>
                <a:cubicBezTo>
                  <a:pt x="1353" y="10344"/>
                  <a:pt x="1337" y="10333"/>
                  <a:pt x="1322" y="10320"/>
                </a:cubicBezTo>
                <a:close/>
                <a:moveTo>
                  <a:pt x="1340" y="9868"/>
                </a:moveTo>
                <a:cubicBezTo>
                  <a:pt x="1325" y="9873"/>
                  <a:pt x="1313" y="9882"/>
                  <a:pt x="1304" y="9895"/>
                </a:cubicBezTo>
                <a:cubicBezTo>
                  <a:pt x="1328" y="9904"/>
                  <a:pt x="1341" y="9893"/>
                  <a:pt x="1340" y="9868"/>
                </a:cubicBezTo>
                <a:close/>
                <a:moveTo>
                  <a:pt x="1310" y="10340"/>
                </a:moveTo>
                <a:cubicBezTo>
                  <a:pt x="1287" y="10359"/>
                  <a:pt x="1288" y="10388"/>
                  <a:pt x="1289" y="10415"/>
                </a:cubicBezTo>
                <a:cubicBezTo>
                  <a:pt x="1332" y="10411"/>
                  <a:pt x="1334" y="10367"/>
                  <a:pt x="1310" y="10340"/>
                </a:cubicBezTo>
                <a:close/>
                <a:moveTo>
                  <a:pt x="1289" y="9868"/>
                </a:moveTo>
                <a:cubicBezTo>
                  <a:pt x="1263" y="9878"/>
                  <a:pt x="1251" y="9904"/>
                  <a:pt x="1269" y="9928"/>
                </a:cubicBezTo>
                <a:cubicBezTo>
                  <a:pt x="1283" y="9911"/>
                  <a:pt x="1290" y="9891"/>
                  <a:pt x="1289" y="9868"/>
                </a:cubicBezTo>
                <a:close/>
                <a:moveTo>
                  <a:pt x="1242" y="10139"/>
                </a:moveTo>
                <a:cubicBezTo>
                  <a:pt x="1235" y="10166"/>
                  <a:pt x="1245" y="10169"/>
                  <a:pt x="1272" y="10147"/>
                </a:cubicBezTo>
                <a:cubicBezTo>
                  <a:pt x="1262" y="10145"/>
                  <a:pt x="1252" y="10142"/>
                  <a:pt x="1242" y="10139"/>
                </a:cubicBezTo>
                <a:close/>
                <a:moveTo>
                  <a:pt x="1298" y="10145"/>
                </a:moveTo>
                <a:cubicBezTo>
                  <a:pt x="1295" y="10092"/>
                  <a:pt x="1268" y="10069"/>
                  <a:pt x="1227" y="10041"/>
                </a:cubicBezTo>
                <a:cubicBezTo>
                  <a:pt x="1206" y="10086"/>
                  <a:pt x="1269" y="10124"/>
                  <a:pt x="1298" y="10145"/>
                </a:cubicBezTo>
                <a:close/>
                <a:moveTo>
                  <a:pt x="1242" y="9901"/>
                </a:moveTo>
                <a:cubicBezTo>
                  <a:pt x="1219" y="9910"/>
                  <a:pt x="1203" y="9929"/>
                  <a:pt x="1209" y="9955"/>
                </a:cubicBezTo>
                <a:cubicBezTo>
                  <a:pt x="1229" y="9944"/>
                  <a:pt x="1244" y="9925"/>
                  <a:pt x="1242" y="9901"/>
                </a:cubicBezTo>
                <a:close/>
                <a:moveTo>
                  <a:pt x="1224" y="9821"/>
                </a:moveTo>
                <a:cubicBezTo>
                  <a:pt x="1209" y="9841"/>
                  <a:pt x="1189" y="9852"/>
                  <a:pt x="1165" y="9854"/>
                </a:cubicBezTo>
                <a:cubicBezTo>
                  <a:pt x="1207" y="9852"/>
                  <a:pt x="1214" y="9897"/>
                  <a:pt x="1183" y="9919"/>
                </a:cubicBezTo>
                <a:cubicBezTo>
                  <a:pt x="1218" y="9908"/>
                  <a:pt x="1259" y="9855"/>
                  <a:pt x="1224" y="9821"/>
                </a:cubicBezTo>
                <a:close/>
                <a:moveTo>
                  <a:pt x="1135" y="9969"/>
                </a:moveTo>
                <a:cubicBezTo>
                  <a:pt x="1159" y="9958"/>
                  <a:pt x="1201" y="9895"/>
                  <a:pt x="1188" y="9868"/>
                </a:cubicBezTo>
                <a:cubicBezTo>
                  <a:pt x="1131" y="9878"/>
                  <a:pt x="1158" y="9933"/>
                  <a:pt x="1135" y="9969"/>
                </a:cubicBezTo>
                <a:close/>
                <a:moveTo>
                  <a:pt x="1132" y="10112"/>
                </a:moveTo>
                <a:cubicBezTo>
                  <a:pt x="1126" y="10123"/>
                  <a:pt x="1127" y="10134"/>
                  <a:pt x="1135" y="10145"/>
                </a:cubicBezTo>
                <a:cubicBezTo>
                  <a:pt x="1134" y="10134"/>
                  <a:pt x="1133" y="10123"/>
                  <a:pt x="1132" y="10112"/>
                </a:cubicBezTo>
                <a:close/>
                <a:moveTo>
                  <a:pt x="1111" y="9839"/>
                </a:moveTo>
                <a:cubicBezTo>
                  <a:pt x="1122" y="9833"/>
                  <a:pt x="1133" y="9827"/>
                  <a:pt x="1144" y="9821"/>
                </a:cubicBezTo>
                <a:cubicBezTo>
                  <a:pt x="1124" y="9827"/>
                  <a:pt x="1103" y="9832"/>
                  <a:pt x="1082" y="9836"/>
                </a:cubicBezTo>
                <a:cubicBezTo>
                  <a:pt x="1027" y="9819"/>
                  <a:pt x="951" y="9806"/>
                  <a:pt x="936" y="9805"/>
                </a:cubicBezTo>
                <a:cubicBezTo>
                  <a:pt x="704" y="9797"/>
                  <a:pt x="697" y="9640"/>
                  <a:pt x="530" y="9681"/>
                </a:cubicBezTo>
                <a:cubicBezTo>
                  <a:pt x="487" y="9692"/>
                  <a:pt x="392" y="9760"/>
                  <a:pt x="466" y="9802"/>
                </a:cubicBezTo>
                <a:cubicBezTo>
                  <a:pt x="517" y="9832"/>
                  <a:pt x="672" y="9771"/>
                  <a:pt x="589" y="9762"/>
                </a:cubicBezTo>
                <a:cubicBezTo>
                  <a:pt x="620" y="9759"/>
                  <a:pt x="650" y="9773"/>
                  <a:pt x="681" y="9771"/>
                </a:cubicBezTo>
                <a:cubicBezTo>
                  <a:pt x="647" y="9773"/>
                  <a:pt x="618" y="9801"/>
                  <a:pt x="610" y="9833"/>
                </a:cubicBezTo>
                <a:cubicBezTo>
                  <a:pt x="620" y="9740"/>
                  <a:pt x="398" y="9885"/>
                  <a:pt x="506" y="9860"/>
                </a:cubicBezTo>
                <a:cubicBezTo>
                  <a:pt x="491" y="9895"/>
                  <a:pt x="456" y="9911"/>
                  <a:pt x="429" y="9934"/>
                </a:cubicBezTo>
                <a:cubicBezTo>
                  <a:pt x="462" y="9944"/>
                  <a:pt x="557" y="9890"/>
                  <a:pt x="553" y="9961"/>
                </a:cubicBezTo>
                <a:cubicBezTo>
                  <a:pt x="580" y="9938"/>
                  <a:pt x="615" y="9942"/>
                  <a:pt x="645" y="9931"/>
                </a:cubicBezTo>
                <a:cubicBezTo>
                  <a:pt x="611" y="9945"/>
                  <a:pt x="581" y="9968"/>
                  <a:pt x="562" y="9999"/>
                </a:cubicBezTo>
                <a:cubicBezTo>
                  <a:pt x="590" y="10028"/>
                  <a:pt x="631" y="10020"/>
                  <a:pt x="648" y="9984"/>
                </a:cubicBezTo>
                <a:cubicBezTo>
                  <a:pt x="620" y="10041"/>
                  <a:pt x="669" y="9989"/>
                  <a:pt x="702" y="10008"/>
                </a:cubicBezTo>
                <a:cubicBezTo>
                  <a:pt x="691" y="10028"/>
                  <a:pt x="682" y="10049"/>
                  <a:pt x="675" y="10070"/>
                </a:cubicBezTo>
                <a:cubicBezTo>
                  <a:pt x="712" y="10059"/>
                  <a:pt x="749" y="10089"/>
                  <a:pt x="797" y="10079"/>
                </a:cubicBezTo>
                <a:cubicBezTo>
                  <a:pt x="717" y="10121"/>
                  <a:pt x="663" y="10096"/>
                  <a:pt x="604" y="10177"/>
                </a:cubicBezTo>
                <a:cubicBezTo>
                  <a:pt x="655" y="10174"/>
                  <a:pt x="708" y="10181"/>
                  <a:pt x="758" y="10162"/>
                </a:cubicBezTo>
                <a:cubicBezTo>
                  <a:pt x="749" y="10173"/>
                  <a:pt x="740" y="10184"/>
                  <a:pt x="731" y="10195"/>
                </a:cubicBezTo>
                <a:cubicBezTo>
                  <a:pt x="755" y="10196"/>
                  <a:pt x="775" y="10187"/>
                  <a:pt x="791" y="10168"/>
                </a:cubicBezTo>
                <a:cubicBezTo>
                  <a:pt x="776" y="10191"/>
                  <a:pt x="755" y="10205"/>
                  <a:pt x="731" y="10216"/>
                </a:cubicBezTo>
                <a:cubicBezTo>
                  <a:pt x="754" y="10225"/>
                  <a:pt x="773" y="10221"/>
                  <a:pt x="791" y="10204"/>
                </a:cubicBezTo>
                <a:cubicBezTo>
                  <a:pt x="782" y="10228"/>
                  <a:pt x="791" y="10244"/>
                  <a:pt x="817" y="10243"/>
                </a:cubicBezTo>
                <a:cubicBezTo>
                  <a:pt x="791" y="10263"/>
                  <a:pt x="759" y="10289"/>
                  <a:pt x="722" y="10278"/>
                </a:cubicBezTo>
                <a:cubicBezTo>
                  <a:pt x="784" y="10352"/>
                  <a:pt x="783" y="10323"/>
                  <a:pt x="868" y="10308"/>
                </a:cubicBezTo>
                <a:cubicBezTo>
                  <a:pt x="782" y="10340"/>
                  <a:pt x="916" y="10326"/>
                  <a:pt x="937" y="10322"/>
                </a:cubicBezTo>
                <a:cubicBezTo>
                  <a:pt x="981" y="10313"/>
                  <a:pt x="1024" y="10275"/>
                  <a:pt x="1043" y="10234"/>
                </a:cubicBezTo>
                <a:cubicBezTo>
                  <a:pt x="1029" y="10310"/>
                  <a:pt x="933" y="10323"/>
                  <a:pt x="880" y="10361"/>
                </a:cubicBezTo>
                <a:cubicBezTo>
                  <a:pt x="843" y="10388"/>
                  <a:pt x="834" y="10391"/>
                  <a:pt x="868" y="10424"/>
                </a:cubicBezTo>
                <a:cubicBezTo>
                  <a:pt x="883" y="10439"/>
                  <a:pt x="950" y="10488"/>
                  <a:pt x="972" y="10476"/>
                </a:cubicBezTo>
                <a:cubicBezTo>
                  <a:pt x="992" y="10464"/>
                  <a:pt x="1105" y="10560"/>
                  <a:pt x="1162" y="10545"/>
                </a:cubicBezTo>
                <a:cubicBezTo>
                  <a:pt x="1189" y="10538"/>
                  <a:pt x="1228" y="10530"/>
                  <a:pt x="1254" y="10521"/>
                </a:cubicBezTo>
                <a:cubicBezTo>
                  <a:pt x="1285" y="10509"/>
                  <a:pt x="1280" y="10460"/>
                  <a:pt x="1292" y="10436"/>
                </a:cubicBezTo>
                <a:cubicBezTo>
                  <a:pt x="1269" y="10442"/>
                  <a:pt x="1249" y="10455"/>
                  <a:pt x="1233" y="10474"/>
                </a:cubicBezTo>
                <a:cubicBezTo>
                  <a:pt x="1258" y="10434"/>
                  <a:pt x="1296" y="10366"/>
                  <a:pt x="1257" y="10323"/>
                </a:cubicBezTo>
                <a:cubicBezTo>
                  <a:pt x="1336" y="10299"/>
                  <a:pt x="1254" y="10233"/>
                  <a:pt x="1219" y="10211"/>
                </a:cubicBezTo>
                <a:cubicBezTo>
                  <a:pt x="1167" y="10179"/>
                  <a:pt x="1077" y="10173"/>
                  <a:pt x="1130" y="10091"/>
                </a:cubicBezTo>
                <a:cubicBezTo>
                  <a:pt x="1150" y="10060"/>
                  <a:pt x="1127" y="10020"/>
                  <a:pt x="1124" y="9986"/>
                </a:cubicBezTo>
                <a:cubicBezTo>
                  <a:pt x="1117" y="9903"/>
                  <a:pt x="1194" y="9870"/>
                  <a:pt x="1083" y="9836"/>
                </a:cubicBezTo>
                <a:lnTo>
                  <a:pt x="1111" y="9839"/>
                </a:lnTo>
                <a:close/>
                <a:moveTo>
                  <a:pt x="1099" y="9004"/>
                </a:moveTo>
                <a:cubicBezTo>
                  <a:pt x="1086" y="9010"/>
                  <a:pt x="1071" y="9014"/>
                  <a:pt x="1057" y="9017"/>
                </a:cubicBezTo>
                <a:cubicBezTo>
                  <a:pt x="1033" y="9025"/>
                  <a:pt x="1024" y="9062"/>
                  <a:pt x="1007" y="9079"/>
                </a:cubicBezTo>
                <a:cubicBezTo>
                  <a:pt x="1040" y="9056"/>
                  <a:pt x="1071" y="9032"/>
                  <a:pt x="1099" y="9004"/>
                </a:cubicBezTo>
                <a:close/>
                <a:moveTo>
                  <a:pt x="1091" y="8764"/>
                </a:moveTo>
                <a:cubicBezTo>
                  <a:pt x="1054" y="8780"/>
                  <a:pt x="1015" y="8802"/>
                  <a:pt x="993" y="8835"/>
                </a:cubicBezTo>
                <a:cubicBezTo>
                  <a:pt x="1039" y="8816"/>
                  <a:pt x="1068" y="8814"/>
                  <a:pt x="1091" y="8764"/>
                </a:cubicBezTo>
                <a:close/>
                <a:moveTo>
                  <a:pt x="1064" y="9230"/>
                </a:moveTo>
                <a:cubicBezTo>
                  <a:pt x="1120" y="9207"/>
                  <a:pt x="1205" y="9204"/>
                  <a:pt x="1236" y="9141"/>
                </a:cubicBezTo>
                <a:cubicBezTo>
                  <a:pt x="1122" y="9142"/>
                  <a:pt x="1008" y="9217"/>
                  <a:pt x="930" y="9295"/>
                </a:cubicBezTo>
                <a:cubicBezTo>
                  <a:pt x="987" y="9301"/>
                  <a:pt x="1016" y="9250"/>
                  <a:pt x="1064" y="9230"/>
                </a:cubicBezTo>
                <a:close/>
                <a:moveTo>
                  <a:pt x="954" y="8393"/>
                </a:moveTo>
                <a:cubicBezTo>
                  <a:pt x="912" y="8380"/>
                  <a:pt x="882" y="8414"/>
                  <a:pt x="859" y="8443"/>
                </a:cubicBezTo>
                <a:cubicBezTo>
                  <a:pt x="893" y="8433"/>
                  <a:pt x="926" y="8416"/>
                  <a:pt x="954" y="839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6" name="꙱ Cameroon (Republic of Cameroon) (CM) (H)">
            <a:extLst>
              <a:ext uri="{FF2B5EF4-FFF2-40B4-BE49-F238E27FC236}">
                <a16:creationId xmlns:a16="http://schemas.microsoft.com/office/drawing/2014/main" id="{B756B107-666D-4885-A1DF-5F5EFCA1E2CD}"/>
              </a:ext>
            </a:extLst>
          </p:cNvPr>
          <p:cNvSpPr>
            <a:spLocks/>
          </p:cNvSpPr>
          <p:nvPr/>
        </p:nvSpPr>
        <p:spPr bwMode="auto">
          <a:xfrm>
            <a:off x="4608493" y="1993649"/>
            <a:ext cx="203159" cy="337006"/>
          </a:xfrm>
          <a:custGeom>
            <a:avLst/>
            <a:gdLst>
              <a:gd name="T0" fmla="*/ 2079 w 2466"/>
              <a:gd name="T1" fmla="*/ 744 h 4079"/>
              <a:gd name="T2" fmla="*/ 2128 w 2466"/>
              <a:gd name="T3" fmla="*/ 1107 h 4079"/>
              <a:gd name="T4" fmla="*/ 1802 w 2466"/>
              <a:gd name="T5" fmla="*/ 1139 h 4079"/>
              <a:gd name="T6" fmla="*/ 2143 w 2466"/>
              <a:gd name="T7" fmla="*/ 1663 h 4079"/>
              <a:gd name="T8" fmla="*/ 2230 w 2466"/>
              <a:gd name="T9" fmla="*/ 1983 h 4079"/>
              <a:gd name="T10" fmla="*/ 1914 w 2466"/>
              <a:gd name="T11" fmla="*/ 2538 h 4079"/>
              <a:gd name="T12" fmla="*/ 1933 w 2466"/>
              <a:gd name="T13" fmla="*/ 2777 h 4079"/>
              <a:gd name="T14" fmla="*/ 2008 w 2466"/>
              <a:gd name="T15" fmla="*/ 3032 h 4079"/>
              <a:gd name="T16" fmla="*/ 2133 w 2466"/>
              <a:gd name="T17" fmla="*/ 3224 h 4079"/>
              <a:gd name="T18" fmla="*/ 2421 w 2466"/>
              <a:gd name="T19" fmla="*/ 3679 h 4079"/>
              <a:gd name="T20" fmla="*/ 2412 w 2466"/>
              <a:gd name="T21" fmla="*/ 4079 h 4079"/>
              <a:gd name="T22" fmla="*/ 2000 w 2466"/>
              <a:gd name="T23" fmla="*/ 3910 h 4079"/>
              <a:gd name="T24" fmla="*/ 1534 w 2466"/>
              <a:gd name="T25" fmla="*/ 3890 h 4079"/>
              <a:gd name="T26" fmla="*/ 1240 w 2466"/>
              <a:gd name="T27" fmla="*/ 3850 h 4079"/>
              <a:gd name="T28" fmla="*/ 916 w 2466"/>
              <a:gd name="T29" fmla="*/ 3894 h 4079"/>
              <a:gd name="T30" fmla="*/ 450 w 2466"/>
              <a:gd name="T31" fmla="*/ 3822 h 4079"/>
              <a:gd name="T32" fmla="*/ 456 w 2466"/>
              <a:gd name="T33" fmla="*/ 3482 h 4079"/>
              <a:gd name="T34" fmla="*/ 375 w 2466"/>
              <a:gd name="T35" fmla="*/ 3316 h 4079"/>
              <a:gd name="T36" fmla="*/ 402 w 2466"/>
              <a:gd name="T37" fmla="*/ 3200 h 4079"/>
              <a:gd name="T38" fmla="*/ 325 w 2466"/>
              <a:gd name="T39" fmla="*/ 3230 h 4079"/>
              <a:gd name="T40" fmla="*/ 287 w 2466"/>
              <a:gd name="T41" fmla="*/ 3230 h 4079"/>
              <a:gd name="T42" fmla="*/ 135 w 2466"/>
              <a:gd name="T43" fmla="*/ 3013 h 4079"/>
              <a:gd name="T44" fmla="*/ 85 w 2466"/>
              <a:gd name="T45" fmla="*/ 3064 h 4079"/>
              <a:gd name="T46" fmla="*/ 120 w 2466"/>
              <a:gd name="T47" fmla="*/ 2820 h 4079"/>
              <a:gd name="T48" fmla="*/ 188 w 2466"/>
              <a:gd name="T49" fmla="*/ 2554 h 4079"/>
              <a:gd name="T50" fmla="*/ 418 w 2466"/>
              <a:gd name="T51" fmla="*/ 2319 h 4079"/>
              <a:gd name="T52" fmla="*/ 636 w 2466"/>
              <a:gd name="T53" fmla="*/ 2218 h 4079"/>
              <a:gd name="T54" fmla="*/ 810 w 2466"/>
              <a:gd name="T55" fmla="*/ 2249 h 4079"/>
              <a:gd name="T56" fmla="*/ 917 w 2466"/>
              <a:gd name="T57" fmla="*/ 2380 h 4079"/>
              <a:gd name="T58" fmla="*/ 1060 w 2466"/>
              <a:gd name="T59" fmla="*/ 2156 h 4079"/>
              <a:gd name="T60" fmla="*/ 1196 w 2466"/>
              <a:gd name="T61" fmla="*/ 1805 h 4079"/>
              <a:gd name="T62" fmla="*/ 1257 w 2466"/>
              <a:gd name="T63" fmla="*/ 1597 h 4079"/>
              <a:gd name="T64" fmla="*/ 1391 w 2466"/>
              <a:gd name="T65" fmla="*/ 1330 h 4079"/>
              <a:gd name="T66" fmla="*/ 1586 w 2466"/>
              <a:gd name="T67" fmla="*/ 1044 h 4079"/>
              <a:gd name="T68" fmla="*/ 1957 w 2466"/>
              <a:gd name="T69" fmla="*/ 543 h 4079"/>
              <a:gd name="T70" fmla="*/ 1959 w 2466"/>
              <a:gd name="T71" fmla="*/ 341 h 4079"/>
              <a:gd name="T72" fmla="*/ 1791 w 2466"/>
              <a:gd name="T73" fmla="*/ 161 h 4079"/>
              <a:gd name="T74" fmla="*/ 1984 w 2466"/>
              <a:gd name="T75" fmla="*/ 146 h 4079"/>
              <a:gd name="T76" fmla="*/ 2074 w 2466"/>
              <a:gd name="T77" fmla="*/ 350 h 40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66" h="4079">
                <a:moveTo>
                  <a:pt x="2074" y="350"/>
                </a:moveTo>
                <a:cubicBezTo>
                  <a:pt x="2153" y="425"/>
                  <a:pt x="2068" y="646"/>
                  <a:pt x="2079" y="744"/>
                </a:cubicBezTo>
                <a:cubicBezTo>
                  <a:pt x="2094" y="880"/>
                  <a:pt x="2159" y="1036"/>
                  <a:pt x="2282" y="1104"/>
                </a:cubicBezTo>
                <a:cubicBezTo>
                  <a:pt x="2232" y="1147"/>
                  <a:pt x="2169" y="1127"/>
                  <a:pt x="2128" y="1107"/>
                </a:cubicBezTo>
                <a:cubicBezTo>
                  <a:pt x="2087" y="1111"/>
                  <a:pt x="2078" y="1117"/>
                  <a:pt x="2034" y="1119"/>
                </a:cubicBezTo>
                <a:cubicBezTo>
                  <a:pt x="1942" y="1122"/>
                  <a:pt x="1849" y="1063"/>
                  <a:pt x="1802" y="1139"/>
                </a:cubicBezTo>
                <a:cubicBezTo>
                  <a:pt x="1746" y="1230"/>
                  <a:pt x="1753" y="1246"/>
                  <a:pt x="1828" y="1332"/>
                </a:cubicBezTo>
                <a:cubicBezTo>
                  <a:pt x="1917" y="1434"/>
                  <a:pt x="2104" y="1591"/>
                  <a:pt x="2143" y="1663"/>
                </a:cubicBezTo>
                <a:cubicBezTo>
                  <a:pt x="2176" y="1724"/>
                  <a:pt x="2203" y="1847"/>
                  <a:pt x="2238" y="1906"/>
                </a:cubicBezTo>
                <a:cubicBezTo>
                  <a:pt x="2257" y="1938"/>
                  <a:pt x="2246" y="1965"/>
                  <a:pt x="2230" y="1983"/>
                </a:cubicBezTo>
                <a:cubicBezTo>
                  <a:pt x="2167" y="2015"/>
                  <a:pt x="2028" y="2333"/>
                  <a:pt x="1994" y="2404"/>
                </a:cubicBezTo>
                <a:cubicBezTo>
                  <a:pt x="1969" y="2457"/>
                  <a:pt x="1840" y="2509"/>
                  <a:pt x="1914" y="2538"/>
                </a:cubicBezTo>
                <a:cubicBezTo>
                  <a:pt x="1968" y="2560"/>
                  <a:pt x="1964" y="2615"/>
                  <a:pt x="1956" y="2687"/>
                </a:cubicBezTo>
                <a:cubicBezTo>
                  <a:pt x="1953" y="2720"/>
                  <a:pt x="1951" y="2749"/>
                  <a:pt x="1933" y="2777"/>
                </a:cubicBezTo>
                <a:cubicBezTo>
                  <a:pt x="1939" y="2780"/>
                  <a:pt x="1972" y="2825"/>
                  <a:pt x="1973" y="2829"/>
                </a:cubicBezTo>
                <a:cubicBezTo>
                  <a:pt x="1982" y="2890"/>
                  <a:pt x="1968" y="2983"/>
                  <a:pt x="2008" y="3032"/>
                </a:cubicBezTo>
                <a:cubicBezTo>
                  <a:pt x="2033" y="3062"/>
                  <a:pt x="2066" y="3073"/>
                  <a:pt x="2078" y="3120"/>
                </a:cubicBezTo>
                <a:cubicBezTo>
                  <a:pt x="2086" y="3155"/>
                  <a:pt x="2103" y="3201"/>
                  <a:pt x="2133" y="3224"/>
                </a:cubicBezTo>
                <a:cubicBezTo>
                  <a:pt x="2032" y="3227"/>
                  <a:pt x="2260" y="3497"/>
                  <a:pt x="2280" y="3512"/>
                </a:cubicBezTo>
                <a:cubicBezTo>
                  <a:pt x="2359" y="3575"/>
                  <a:pt x="2415" y="3560"/>
                  <a:pt x="2421" y="3679"/>
                </a:cubicBezTo>
                <a:cubicBezTo>
                  <a:pt x="2431" y="3741"/>
                  <a:pt x="2441" y="3805"/>
                  <a:pt x="2451" y="3865"/>
                </a:cubicBezTo>
                <a:cubicBezTo>
                  <a:pt x="2367" y="3967"/>
                  <a:pt x="2466" y="4002"/>
                  <a:pt x="2412" y="4079"/>
                </a:cubicBezTo>
                <a:cubicBezTo>
                  <a:pt x="2336" y="4004"/>
                  <a:pt x="2217" y="3925"/>
                  <a:pt x="2106" y="3955"/>
                </a:cubicBezTo>
                <a:cubicBezTo>
                  <a:pt x="2048" y="3971"/>
                  <a:pt x="2044" y="3914"/>
                  <a:pt x="2000" y="3910"/>
                </a:cubicBezTo>
                <a:cubicBezTo>
                  <a:pt x="1927" y="3905"/>
                  <a:pt x="1976" y="3899"/>
                  <a:pt x="1865" y="3898"/>
                </a:cubicBezTo>
                <a:cubicBezTo>
                  <a:pt x="1830" y="3897"/>
                  <a:pt x="1545" y="3869"/>
                  <a:pt x="1534" y="3890"/>
                </a:cubicBezTo>
                <a:cubicBezTo>
                  <a:pt x="1541" y="3832"/>
                  <a:pt x="1478" y="3861"/>
                  <a:pt x="1403" y="3865"/>
                </a:cubicBezTo>
                <a:cubicBezTo>
                  <a:pt x="1363" y="3867"/>
                  <a:pt x="1301" y="3847"/>
                  <a:pt x="1240" y="3850"/>
                </a:cubicBezTo>
                <a:cubicBezTo>
                  <a:pt x="1177" y="3854"/>
                  <a:pt x="1103" y="3845"/>
                  <a:pt x="1042" y="3843"/>
                </a:cubicBezTo>
                <a:cubicBezTo>
                  <a:pt x="974" y="3840"/>
                  <a:pt x="934" y="3801"/>
                  <a:pt x="916" y="3894"/>
                </a:cubicBezTo>
                <a:lnTo>
                  <a:pt x="579" y="3898"/>
                </a:lnTo>
                <a:cubicBezTo>
                  <a:pt x="522" y="3886"/>
                  <a:pt x="494" y="3907"/>
                  <a:pt x="450" y="3822"/>
                </a:cubicBezTo>
                <a:lnTo>
                  <a:pt x="449" y="3824"/>
                </a:lnTo>
                <a:cubicBezTo>
                  <a:pt x="419" y="3720"/>
                  <a:pt x="517" y="3592"/>
                  <a:pt x="456" y="3482"/>
                </a:cubicBezTo>
                <a:cubicBezTo>
                  <a:pt x="439" y="3452"/>
                  <a:pt x="382" y="3401"/>
                  <a:pt x="430" y="3377"/>
                </a:cubicBezTo>
                <a:cubicBezTo>
                  <a:pt x="391" y="3387"/>
                  <a:pt x="335" y="3355"/>
                  <a:pt x="375" y="3316"/>
                </a:cubicBezTo>
                <a:cubicBezTo>
                  <a:pt x="397" y="3293"/>
                  <a:pt x="448" y="3253"/>
                  <a:pt x="381" y="3251"/>
                </a:cubicBezTo>
                <a:cubicBezTo>
                  <a:pt x="394" y="3237"/>
                  <a:pt x="401" y="3220"/>
                  <a:pt x="402" y="3200"/>
                </a:cubicBezTo>
                <a:cubicBezTo>
                  <a:pt x="381" y="3251"/>
                  <a:pt x="359" y="3211"/>
                  <a:pt x="325" y="3212"/>
                </a:cubicBezTo>
                <a:cubicBezTo>
                  <a:pt x="338" y="3229"/>
                  <a:pt x="346" y="3241"/>
                  <a:pt x="325" y="3230"/>
                </a:cubicBezTo>
                <a:cubicBezTo>
                  <a:pt x="326" y="3246"/>
                  <a:pt x="324" y="3262"/>
                  <a:pt x="319" y="3278"/>
                </a:cubicBezTo>
                <a:cubicBezTo>
                  <a:pt x="292" y="3277"/>
                  <a:pt x="279" y="3255"/>
                  <a:pt x="287" y="3230"/>
                </a:cubicBezTo>
                <a:cubicBezTo>
                  <a:pt x="263" y="3273"/>
                  <a:pt x="196" y="3219"/>
                  <a:pt x="187" y="3188"/>
                </a:cubicBezTo>
                <a:cubicBezTo>
                  <a:pt x="173" y="3138"/>
                  <a:pt x="170" y="3052"/>
                  <a:pt x="135" y="3013"/>
                </a:cubicBezTo>
                <a:cubicBezTo>
                  <a:pt x="94" y="3064"/>
                  <a:pt x="102" y="3004"/>
                  <a:pt x="76" y="3004"/>
                </a:cubicBezTo>
                <a:cubicBezTo>
                  <a:pt x="80" y="3024"/>
                  <a:pt x="83" y="3044"/>
                  <a:pt x="85" y="3064"/>
                </a:cubicBezTo>
                <a:cubicBezTo>
                  <a:pt x="0" y="3074"/>
                  <a:pt x="46" y="2995"/>
                  <a:pt x="55" y="2951"/>
                </a:cubicBezTo>
                <a:cubicBezTo>
                  <a:pt x="94" y="2918"/>
                  <a:pt x="118" y="2869"/>
                  <a:pt x="120" y="2820"/>
                </a:cubicBezTo>
                <a:cubicBezTo>
                  <a:pt x="121" y="2773"/>
                  <a:pt x="182" y="2684"/>
                  <a:pt x="165" y="2653"/>
                </a:cubicBezTo>
                <a:cubicBezTo>
                  <a:pt x="147" y="2620"/>
                  <a:pt x="140" y="2607"/>
                  <a:pt x="188" y="2554"/>
                </a:cubicBezTo>
                <a:cubicBezTo>
                  <a:pt x="235" y="2500"/>
                  <a:pt x="282" y="2446"/>
                  <a:pt x="335" y="2397"/>
                </a:cubicBezTo>
                <a:cubicBezTo>
                  <a:pt x="365" y="2369"/>
                  <a:pt x="403" y="2358"/>
                  <a:pt x="418" y="2319"/>
                </a:cubicBezTo>
                <a:cubicBezTo>
                  <a:pt x="432" y="2285"/>
                  <a:pt x="484" y="2197"/>
                  <a:pt x="521" y="2186"/>
                </a:cubicBezTo>
                <a:cubicBezTo>
                  <a:pt x="562" y="2175"/>
                  <a:pt x="586" y="2229"/>
                  <a:pt x="636" y="2218"/>
                </a:cubicBezTo>
                <a:cubicBezTo>
                  <a:pt x="676" y="2209"/>
                  <a:pt x="678" y="2154"/>
                  <a:pt x="687" y="2123"/>
                </a:cubicBezTo>
                <a:cubicBezTo>
                  <a:pt x="695" y="2154"/>
                  <a:pt x="780" y="2241"/>
                  <a:pt x="810" y="2249"/>
                </a:cubicBezTo>
                <a:cubicBezTo>
                  <a:pt x="840" y="2257"/>
                  <a:pt x="849" y="2300"/>
                  <a:pt x="837" y="2332"/>
                </a:cubicBezTo>
                <a:cubicBezTo>
                  <a:pt x="828" y="2356"/>
                  <a:pt x="871" y="2391"/>
                  <a:pt x="917" y="2380"/>
                </a:cubicBezTo>
                <a:cubicBezTo>
                  <a:pt x="931" y="2356"/>
                  <a:pt x="1008" y="2285"/>
                  <a:pt x="989" y="2242"/>
                </a:cubicBezTo>
                <a:cubicBezTo>
                  <a:pt x="976" y="2212"/>
                  <a:pt x="1038" y="2173"/>
                  <a:pt x="1060" y="2156"/>
                </a:cubicBezTo>
                <a:cubicBezTo>
                  <a:pt x="1095" y="2127"/>
                  <a:pt x="1060" y="2083"/>
                  <a:pt x="1079" y="2045"/>
                </a:cubicBezTo>
                <a:cubicBezTo>
                  <a:pt x="1117" y="1969"/>
                  <a:pt x="1170" y="1900"/>
                  <a:pt x="1196" y="1805"/>
                </a:cubicBezTo>
                <a:cubicBezTo>
                  <a:pt x="1207" y="1765"/>
                  <a:pt x="1193" y="1723"/>
                  <a:pt x="1204" y="1685"/>
                </a:cubicBezTo>
                <a:cubicBezTo>
                  <a:pt x="1213" y="1656"/>
                  <a:pt x="1260" y="1646"/>
                  <a:pt x="1257" y="1597"/>
                </a:cubicBezTo>
                <a:cubicBezTo>
                  <a:pt x="1243" y="1593"/>
                  <a:pt x="1361" y="1609"/>
                  <a:pt x="1385" y="1493"/>
                </a:cubicBezTo>
                <a:cubicBezTo>
                  <a:pt x="1390" y="1467"/>
                  <a:pt x="1435" y="1339"/>
                  <a:pt x="1391" y="1330"/>
                </a:cubicBezTo>
                <a:cubicBezTo>
                  <a:pt x="1537" y="1256"/>
                  <a:pt x="1528" y="1247"/>
                  <a:pt x="1528" y="1107"/>
                </a:cubicBezTo>
                <a:cubicBezTo>
                  <a:pt x="1528" y="1067"/>
                  <a:pt x="1568" y="1071"/>
                  <a:pt x="1586" y="1044"/>
                </a:cubicBezTo>
                <a:cubicBezTo>
                  <a:pt x="1613" y="1002"/>
                  <a:pt x="1646" y="685"/>
                  <a:pt x="1742" y="646"/>
                </a:cubicBezTo>
                <a:cubicBezTo>
                  <a:pt x="1770" y="635"/>
                  <a:pt x="1935" y="636"/>
                  <a:pt x="1957" y="543"/>
                </a:cubicBezTo>
                <a:cubicBezTo>
                  <a:pt x="1961" y="512"/>
                  <a:pt x="1944" y="519"/>
                  <a:pt x="1940" y="482"/>
                </a:cubicBezTo>
                <a:cubicBezTo>
                  <a:pt x="1943" y="460"/>
                  <a:pt x="1947" y="421"/>
                  <a:pt x="1959" y="341"/>
                </a:cubicBezTo>
                <a:cubicBezTo>
                  <a:pt x="1966" y="293"/>
                  <a:pt x="1883" y="253"/>
                  <a:pt x="1855" y="262"/>
                </a:cubicBezTo>
                <a:cubicBezTo>
                  <a:pt x="1828" y="270"/>
                  <a:pt x="1802" y="222"/>
                  <a:pt x="1791" y="161"/>
                </a:cubicBezTo>
                <a:cubicBezTo>
                  <a:pt x="1783" y="64"/>
                  <a:pt x="1788" y="28"/>
                  <a:pt x="1774" y="0"/>
                </a:cubicBezTo>
                <a:cubicBezTo>
                  <a:pt x="1995" y="0"/>
                  <a:pt x="1848" y="108"/>
                  <a:pt x="1984" y="146"/>
                </a:cubicBezTo>
                <a:cubicBezTo>
                  <a:pt x="2031" y="159"/>
                  <a:pt x="2036" y="268"/>
                  <a:pt x="2039" y="306"/>
                </a:cubicBezTo>
                <a:cubicBezTo>
                  <a:pt x="2042" y="344"/>
                  <a:pt x="2035" y="313"/>
                  <a:pt x="2074" y="35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7" name="꙱ Cambodia (Kampuchea) (Kingdom of Cambodia) (KH) (H)">
            <a:extLst>
              <a:ext uri="{FF2B5EF4-FFF2-40B4-BE49-F238E27FC236}">
                <a16:creationId xmlns:a16="http://schemas.microsoft.com/office/drawing/2014/main" id="{C4466717-5B4D-4D9E-B634-0F7EC0DCE5E6}"/>
              </a:ext>
            </a:extLst>
          </p:cNvPr>
          <p:cNvSpPr>
            <a:spLocks noEditPoints="1"/>
          </p:cNvSpPr>
          <p:nvPr/>
        </p:nvSpPr>
        <p:spPr bwMode="auto">
          <a:xfrm>
            <a:off x="7030872" y="1945846"/>
            <a:ext cx="141017" cy="138626"/>
          </a:xfrm>
          <a:custGeom>
            <a:avLst/>
            <a:gdLst>
              <a:gd name="T0" fmla="*/ 12 w 1718"/>
              <a:gd name="T1" fmla="*/ 501 h 1673"/>
              <a:gd name="T2" fmla="*/ 0 w 1718"/>
              <a:gd name="T3" fmla="*/ 409 h 1673"/>
              <a:gd name="T4" fmla="*/ 170 w 1718"/>
              <a:gd name="T5" fmla="*/ 199 h 1673"/>
              <a:gd name="T6" fmla="*/ 434 w 1718"/>
              <a:gd name="T7" fmla="*/ 109 h 1673"/>
              <a:gd name="T8" fmla="*/ 543 w 1718"/>
              <a:gd name="T9" fmla="*/ 108 h 1673"/>
              <a:gd name="T10" fmla="*/ 711 w 1718"/>
              <a:gd name="T11" fmla="*/ 101 h 1673"/>
              <a:gd name="T12" fmla="*/ 876 w 1718"/>
              <a:gd name="T13" fmla="*/ 131 h 1673"/>
              <a:gd name="T14" fmla="*/ 1073 w 1718"/>
              <a:gd name="T15" fmla="*/ 247 h 1673"/>
              <a:gd name="T16" fmla="*/ 1172 w 1718"/>
              <a:gd name="T17" fmla="*/ 228 h 1673"/>
              <a:gd name="T18" fmla="*/ 1138 w 1718"/>
              <a:gd name="T19" fmla="*/ 120 h 1673"/>
              <a:gd name="T20" fmla="*/ 1181 w 1718"/>
              <a:gd name="T21" fmla="*/ 103 h 1673"/>
              <a:gd name="T22" fmla="*/ 1236 w 1718"/>
              <a:gd name="T23" fmla="*/ 81 h 1673"/>
              <a:gd name="T24" fmla="*/ 1267 w 1718"/>
              <a:gd name="T25" fmla="*/ 47 h 1673"/>
              <a:gd name="T26" fmla="*/ 1341 w 1718"/>
              <a:gd name="T27" fmla="*/ 97 h 1673"/>
              <a:gd name="T28" fmla="*/ 1588 w 1718"/>
              <a:gd name="T29" fmla="*/ 0 h 1673"/>
              <a:gd name="T30" fmla="*/ 1547 w 1718"/>
              <a:gd name="T31" fmla="*/ 184 h 1673"/>
              <a:gd name="T32" fmla="*/ 1597 w 1718"/>
              <a:gd name="T33" fmla="*/ 302 h 1673"/>
              <a:gd name="T34" fmla="*/ 1622 w 1718"/>
              <a:gd name="T35" fmla="*/ 381 h 1673"/>
              <a:gd name="T36" fmla="*/ 1639 w 1718"/>
              <a:gd name="T37" fmla="*/ 567 h 1673"/>
              <a:gd name="T38" fmla="*/ 1662 w 1718"/>
              <a:gd name="T39" fmla="*/ 837 h 1673"/>
              <a:gd name="T40" fmla="*/ 1579 w 1718"/>
              <a:gd name="T41" fmla="*/ 861 h 1673"/>
              <a:gd name="T42" fmla="*/ 1403 w 1718"/>
              <a:gd name="T43" fmla="*/ 978 h 1673"/>
              <a:gd name="T44" fmla="*/ 1330 w 1718"/>
              <a:gd name="T45" fmla="*/ 979 h 1673"/>
              <a:gd name="T46" fmla="*/ 1350 w 1718"/>
              <a:gd name="T47" fmla="*/ 1086 h 1673"/>
              <a:gd name="T48" fmla="*/ 1202 w 1718"/>
              <a:gd name="T49" fmla="*/ 1060 h 1673"/>
              <a:gd name="T50" fmla="*/ 1173 w 1718"/>
              <a:gd name="T51" fmla="*/ 1189 h 1673"/>
              <a:gd name="T52" fmla="*/ 1294 w 1718"/>
              <a:gd name="T53" fmla="*/ 1332 h 1673"/>
              <a:gd name="T54" fmla="*/ 1288 w 1718"/>
              <a:gd name="T55" fmla="*/ 1398 h 1673"/>
              <a:gd name="T56" fmla="*/ 1184 w 1718"/>
              <a:gd name="T57" fmla="*/ 1352 h 1673"/>
              <a:gd name="T58" fmla="*/ 1140 w 1718"/>
              <a:gd name="T59" fmla="*/ 1322 h 1673"/>
              <a:gd name="T60" fmla="*/ 944 w 1718"/>
              <a:gd name="T61" fmla="*/ 1338 h 1673"/>
              <a:gd name="T62" fmla="*/ 810 w 1718"/>
              <a:gd name="T63" fmla="*/ 1486 h 1673"/>
              <a:gd name="T64" fmla="*/ 709 w 1718"/>
              <a:gd name="T65" fmla="*/ 1510 h 1673"/>
              <a:gd name="T66" fmla="*/ 564 w 1718"/>
              <a:gd name="T67" fmla="*/ 1439 h 1673"/>
              <a:gd name="T68" fmla="*/ 482 w 1718"/>
              <a:gd name="T69" fmla="*/ 1484 h 1673"/>
              <a:gd name="T70" fmla="*/ 503 w 1718"/>
              <a:gd name="T71" fmla="*/ 1412 h 1673"/>
              <a:gd name="T72" fmla="*/ 470 w 1718"/>
              <a:gd name="T73" fmla="*/ 1279 h 1673"/>
              <a:gd name="T74" fmla="*/ 409 w 1718"/>
              <a:gd name="T75" fmla="*/ 1365 h 1673"/>
              <a:gd name="T76" fmla="*/ 335 w 1718"/>
              <a:gd name="T77" fmla="*/ 1363 h 1673"/>
              <a:gd name="T78" fmla="*/ 309 w 1718"/>
              <a:gd name="T79" fmla="*/ 1244 h 1673"/>
              <a:gd name="T80" fmla="*/ 298 w 1718"/>
              <a:gd name="T81" fmla="*/ 1147 h 1673"/>
              <a:gd name="T82" fmla="*/ 284 w 1718"/>
              <a:gd name="T83" fmla="*/ 1071 h 1673"/>
              <a:gd name="T84" fmla="*/ 240 w 1718"/>
              <a:gd name="T85" fmla="*/ 1095 h 1673"/>
              <a:gd name="T86" fmla="*/ 187 w 1718"/>
              <a:gd name="T87" fmla="*/ 955 h 1673"/>
              <a:gd name="T88" fmla="*/ 162 w 1718"/>
              <a:gd name="T89" fmla="*/ 794 h 1673"/>
              <a:gd name="T90" fmla="*/ 12 w 1718"/>
              <a:gd name="T91" fmla="*/ 501 h 1673"/>
              <a:gd name="T92" fmla="*/ 620 w 1718"/>
              <a:gd name="T93" fmla="*/ 1522 h 1673"/>
              <a:gd name="T94" fmla="*/ 566 w 1718"/>
              <a:gd name="T95" fmla="*/ 1552 h 1673"/>
              <a:gd name="T96" fmla="*/ 641 w 1718"/>
              <a:gd name="T97" fmla="*/ 1673 h 1673"/>
              <a:gd name="T98" fmla="*/ 620 w 1718"/>
              <a:gd name="T99" fmla="*/ 1522 h 1673"/>
              <a:gd name="T100" fmla="*/ 380 w 1718"/>
              <a:gd name="T101" fmla="*/ 1439 h 1673"/>
              <a:gd name="T102" fmla="*/ 353 w 1718"/>
              <a:gd name="T103" fmla="*/ 1409 h 1673"/>
              <a:gd name="T104" fmla="*/ 380 w 1718"/>
              <a:gd name="T105" fmla="*/ 1439 h 1673"/>
              <a:gd name="T106" fmla="*/ 284 w 1718"/>
              <a:gd name="T107" fmla="*/ 1178 h 1673"/>
              <a:gd name="T108" fmla="*/ 267 w 1718"/>
              <a:gd name="T109" fmla="*/ 1178 h 1673"/>
              <a:gd name="T110" fmla="*/ 291 w 1718"/>
              <a:gd name="T111" fmla="*/ 1210 h 1673"/>
              <a:gd name="T112" fmla="*/ 284 w 1718"/>
              <a:gd name="T113" fmla="*/ 1178 h 1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18" h="1673">
                <a:moveTo>
                  <a:pt x="12" y="501"/>
                </a:moveTo>
                <a:cubicBezTo>
                  <a:pt x="12" y="470"/>
                  <a:pt x="10" y="438"/>
                  <a:pt x="0" y="409"/>
                </a:cubicBezTo>
                <a:cubicBezTo>
                  <a:pt x="98" y="412"/>
                  <a:pt x="140" y="271"/>
                  <a:pt x="170" y="199"/>
                </a:cubicBezTo>
                <a:cubicBezTo>
                  <a:pt x="203" y="121"/>
                  <a:pt x="368" y="62"/>
                  <a:pt x="434" y="109"/>
                </a:cubicBezTo>
                <a:cubicBezTo>
                  <a:pt x="463" y="130"/>
                  <a:pt x="497" y="118"/>
                  <a:pt x="543" y="108"/>
                </a:cubicBezTo>
                <a:cubicBezTo>
                  <a:pt x="594" y="96"/>
                  <a:pt x="576" y="126"/>
                  <a:pt x="711" y="101"/>
                </a:cubicBezTo>
                <a:cubicBezTo>
                  <a:pt x="839" y="76"/>
                  <a:pt x="787" y="213"/>
                  <a:pt x="876" y="131"/>
                </a:cubicBezTo>
                <a:cubicBezTo>
                  <a:pt x="882" y="255"/>
                  <a:pt x="1024" y="164"/>
                  <a:pt x="1073" y="247"/>
                </a:cubicBezTo>
                <a:cubicBezTo>
                  <a:pt x="1097" y="287"/>
                  <a:pt x="1180" y="289"/>
                  <a:pt x="1172" y="228"/>
                </a:cubicBezTo>
                <a:cubicBezTo>
                  <a:pt x="1168" y="194"/>
                  <a:pt x="1093" y="152"/>
                  <a:pt x="1138" y="120"/>
                </a:cubicBezTo>
                <a:cubicBezTo>
                  <a:pt x="1157" y="106"/>
                  <a:pt x="1175" y="134"/>
                  <a:pt x="1181" y="103"/>
                </a:cubicBezTo>
                <a:cubicBezTo>
                  <a:pt x="1185" y="77"/>
                  <a:pt x="1217" y="82"/>
                  <a:pt x="1236" y="81"/>
                </a:cubicBezTo>
                <a:cubicBezTo>
                  <a:pt x="1250" y="73"/>
                  <a:pt x="1250" y="49"/>
                  <a:pt x="1267" y="47"/>
                </a:cubicBezTo>
                <a:cubicBezTo>
                  <a:pt x="1294" y="45"/>
                  <a:pt x="1322" y="83"/>
                  <a:pt x="1341" y="97"/>
                </a:cubicBezTo>
                <a:cubicBezTo>
                  <a:pt x="1426" y="159"/>
                  <a:pt x="1544" y="69"/>
                  <a:pt x="1588" y="0"/>
                </a:cubicBezTo>
                <a:cubicBezTo>
                  <a:pt x="1592" y="83"/>
                  <a:pt x="1542" y="109"/>
                  <a:pt x="1547" y="184"/>
                </a:cubicBezTo>
                <a:cubicBezTo>
                  <a:pt x="1552" y="248"/>
                  <a:pt x="1588" y="237"/>
                  <a:pt x="1597" y="302"/>
                </a:cubicBezTo>
                <a:cubicBezTo>
                  <a:pt x="1605" y="355"/>
                  <a:pt x="1593" y="329"/>
                  <a:pt x="1622" y="381"/>
                </a:cubicBezTo>
                <a:cubicBezTo>
                  <a:pt x="1673" y="474"/>
                  <a:pt x="1650" y="464"/>
                  <a:pt x="1639" y="567"/>
                </a:cubicBezTo>
                <a:cubicBezTo>
                  <a:pt x="1632" y="636"/>
                  <a:pt x="1718" y="783"/>
                  <a:pt x="1662" y="837"/>
                </a:cubicBezTo>
                <a:cubicBezTo>
                  <a:pt x="1641" y="857"/>
                  <a:pt x="1605" y="854"/>
                  <a:pt x="1579" y="861"/>
                </a:cubicBezTo>
                <a:cubicBezTo>
                  <a:pt x="1542" y="872"/>
                  <a:pt x="1462" y="970"/>
                  <a:pt x="1403" y="978"/>
                </a:cubicBezTo>
                <a:cubicBezTo>
                  <a:pt x="1394" y="979"/>
                  <a:pt x="1366" y="979"/>
                  <a:pt x="1330" y="979"/>
                </a:cubicBezTo>
                <a:cubicBezTo>
                  <a:pt x="1356" y="1013"/>
                  <a:pt x="1331" y="1045"/>
                  <a:pt x="1350" y="1086"/>
                </a:cubicBezTo>
                <a:cubicBezTo>
                  <a:pt x="1317" y="1079"/>
                  <a:pt x="1228" y="1019"/>
                  <a:pt x="1202" y="1060"/>
                </a:cubicBezTo>
                <a:cubicBezTo>
                  <a:pt x="1171" y="1109"/>
                  <a:pt x="1132" y="1079"/>
                  <a:pt x="1173" y="1189"/>
                </a:cubicBezTo>
                <a:cubicBezTo>
                  <a:pt x="1218" y="1310"/>
                  <a:pt x="1284" y="1258"/>
                  <a:pt x="1294" y="1332"/>
                </a:cubicBezTo>
                <a:cubicBezTo>
                  <a:pt x="1255" y="1338"/>
                  <a:pt x="1289" y="1365"/>
                  <a:pt x="1288" y="1398"/>
                </a:cubicBezTo>
                <a:cubicBezTo>
                  <a:pt x="1252" y="1386"/>
                  <a:pt x="1208" y="1389"/>
                  <a:pt x="1184" y="1352"/>
                </a:cubicBezTo>
                <a:cubicBezTo>
                  <a:pt x="1175" y="1336"/>
                  <a:pt x="1161" y="1318"/>
                  <a:pt x="1140" y="1322"/>
                </a:cubicBezTo>
                <a:cubicBezTo>
                  <a:pt x="1079" y="1334"/>
                  <a:pt x="1000" y="1392"/>
                  <a:pt x="944" y="1338"/>
                </a:cubicBezTo>
                <a:cubicBezTo>
                  <a:pt x="892" y="1391"/>
                  <a:pt x="985" y="1468"/>
                  <a:pt x="810" y="1486"/>
                </a:cubicBezTo>
                <a:cubicBezTo>
                  <a:pt x="763" y="1490"/>
                  <a:pt x="758" y="1531"/>
                  <a:pt x="709" y="1510"/>
                </a:cubicBezTo>
                <a:cubicBezTo>
                  <a:pt x="668" y="1493"/>
                  <a:pt x="584" y="1481"/>
                  <a:pt x="564" y="1439"/>
                </a:cubicBezTo>
                <a:cubicBezTo>
                  <a:pt x="575" y="1483"/>
                  <a:pt x="514" y="1513"/>
                  <a:pt x="482" y="1484"/>
                </a:cubicBezTo>
                <a:cubicBezTo>
                  <a:pt x="440" y="1446"/>
                  <a:pt x="478" y="1438"/>
                  <a:pt x="503" y="1412"/>
                </a:cubicBezTo>
                <a:cubicBezTo>
                  <a:pt x="532" y="1382"/>
                  <a:pt x="497" y="1300"/>
                  <a:pt x="470" y="1279"/>
                </a:cubicBezTo>
                <a:cubicBezTo>
                  <a:pt x="423" y="1241"/>
                  <a:pt x="417" y="1340"/>
                  <a:pt x="409" y="1365"/>
                </a:cubicBezTo>
                <a:cubicBezTo>
                  <a:pt x="380" y="1340"/>
                  <a:pt x="362" y="1376"/>
                  <a:pt x="335" y="1363"/>
                </a:cubicBezTo>
                <a:cubicBezTo>
                  <a:pt x="294" y="1343"/>
                  <a:pt x="319" y="1278"/>
                  <a:pt x="309" y="1244"/>
                </a:cubicBezTo>
                <a:cubicBezTo>
                  <a:pt x="300" y="1214"/>
                  <a:pt x="330" y="1170"/>
                  <a:pt x="298" y="1147"/>
                </a:cubicBezTo>
                <a:cubicBezTo>
                  <a:pt x="276" y="1132"/>
                  <a:pt x="229" y="1078"/>
                  <a:pt x="284" y="1071"/>
                </a:cubicBezTo>
                <a:cubicBezTo>
                  <a:pt x="261" y="1058"/>
                  <a:pt x="245" y="1070"/>
                  <a:pt x="240" y="1095"/>
                </a:cubicBezTo>
                <a:cubicBezTo>
                  <a:pt x="247" y="1044"/>
                  <a:pt x="204" y="999"/>
                  <a:pt x="187" y="955"/>
                </a:cubicBezTo>
                <a:cubicBezTo>
                  <a:pt x="167" y="906"/>
                  <a:pt x="193" y="837"/>
                  <a:pt x="162" y="794"/>
                </a:cubicBezTo>
                <a:cubicBezTo>
                  <a:pt x="97" y="700"/>
                  <a:pt x="49" y="611"/>
                  <a:pt x="12" y="501"/>
                </a:cubicBezTo>
                <a:close/>
                <a:moveTo>
                  <a:pt x="620" y="1522"/>
                </a:moveTo>
                <a:cubicBezTo>
                  <a:pt x="607" y="1541"/>
                  <a:pt x="589" y="1551"/>
                  <a:pt x="566" y="1552"/>
                </a:cubicBezTo>
                <a:cubicBezTo>
                  <a:pt x="607" y="1583"/>
                  <a:pt x="611" y="1636"/>
                  <a:pt x="641" y="1673"/>
                </a:cubicBezTo>
                <a:cubicBezTo>
                  <a:pt x="626" y="1623"/>
                  <a:pt x="669" y="1563"/>
                  <a:pt x="620" y="1522"/>
                </a:cubicBezTo>
                <a:close/>
                <a:moveTo>
                  <a:pt x="380" y="1439"/>
                </a:moveTo>
                <a:cubicBezTo>
                  <a:pt x="394" y="1414"/>
                  <a:pt x="385" y="1404"/>
                  <a:pt x="353" y="1409"/>
                </a:cubicBezTo>
                <a:cubicBezTo>
                  <a:pt x="361" y="1420"/>
                  <a:pt x="370" y="1430"/>
                  <a:pt x="380" y="1439"/>
                </a:cubicBezTo>
                <a:close/>
                <a:moveTo>
                  <a:pt x="284" y="1178"/>
                </a:moveTo>
                <a:cubicBezTo>
                  <a:pt x="279" y="1178"/>
                  <a:pt x="273" y="1178"/>
                  <a:pt x="267" y="1178"/>
                </a:cubicBezTo>
                <a:cubicBezTo>
                  <a:pt x="273" y="1190"/>
                  <a:pt x="281" y="1201"/>
                  <a:pt x="291" y="1210"/>
                </a:cubicBezTo>
                <a:cubicBezTo>
                  <a:pt x="289" y="1199"/>
                  <a:pt x="287" y="1189"/>
                  <a:pt x="284" y="117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8" name="꙱ Burundi (Republic of Burundi) (BI) (H)">
            <a:extLst>
              <a:ext uri="{FF2B5EF4-FFF2-40B4-BE49-F238E27FC236}">
                <a16:creationId xmlns:a16="http://schemas.microsoft.com/office/drawing/2014/main" id="{EE508562-C7E2-44E1-A173-739F2B57B1D6}"/>
              </a:ext>
            </a:extLst>
          </p:cNvPr>
          <p:cNvSpPr>
            <a:spLocks/>
          </p:cNvSpPr>
          <p:nvPr/>
        </p:nvSpPr>
        <p:spPr bwMode="auto">
          <a:xfrm>
            <a:off x="5143879" y="2444184"/>
            <a:ext cx="48998" cy="65728"/>
          </a:xfrm>
          <a:custGeom>
            <a:avLst/>
            <a:gdLst>
              <a:gd name="T0" fmla="*/ 0 w 596"/>
              <a:gd name="T1" fmla="*/ 186 h 788"/>
              <a:gd name="T2" fmla="*/ 119 w 596"/>
              <a:gd name="T3" fmla="*/ 197 h 788"/>
              <a:gd name="T4" fmla="*/ 296 w 596"/>
              <a:gd name="T5" fmla="*/ 29 h 788"/>
              <a:gd name="T6" fmla="*/ 520 w 596"/>
              <a:gd name="T7" fmla="*/ 60 h 788"/>
              <a:gd name="T8" fmla="*/ 478 w 596"/>
              <a:gd name="T9" fmla="*/ 88 h 788"/>
              <a:gd name="T10" fmla="*/ 474 w 596"/>
              <a:gd name="T11" fmla="*/ 151 h 788"/>
              <a:gd name="T12" fmla="*/ 575 w 596"/>
              <a:gd name="T13" fmla="*/ 267 h 788"/>
              <a:gd name="T14" fmla="*/ 560 w 596"/>
              <a:gd name="T15" fmla="*/ 373 h 788"/>
              <a:gd name="T16" fmla="*/ 496 w 596"/>
              <a:gd name="T17" fmla="*/ 442 h 788"/>
              <a:gd name="T18" fmla="*/ 440 w 596"/>
              <a:gd name="T19" fmla="*/ 512 h 788"/>
              <a:gd name="T20" fmla="*/ 450 w 596"/>
              <a:gd name="T21" fmla="*/ 575 h 788"/>
              <a:gd name="T22" fmla="*/ 258 w 596"/>
              <a:gd name="T23" fmla="*/ 773 h 788"/>
              <a:gd name="T24" fmla="*/ 187 w 596"/>
              <a:gd name="T25" fmla="*/ 788 h 788"/>
              <a:gd name="T26" fmla="*/ 100 w 596"/>
              <a:gd name="T27" fmla="*/ 573 h 788"/>
              <a:gd name="T28" fmla="*/ 65 w 596"/>
              <a:gd name="T29" fmla="*/ 386 h 788"/>
              <a:gd name="T30" fmla="*/ 73 w 596"/>
              <a:gd name="T31" fmla="*/ 328 h 788"/>
              <a:gd name="T32" fmla="*/ 0 w 596"/>
              <a:gd name="T33" fmla="*/ 186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96" h="788">
                <a:moveTo>
                  <a:pt x="0" y="186"/>
                </a:moveTo>
                <a:cubicBezTo>
                  <a:pt x="26" y="75"/>
                  <a:pt x="92" y="155"/>
                  <a:pt x="119" y="197"/>
                </a:cubicBezTo>
                <a:cubicBezTo>
                  <a:pt x="267" y="215"/>
                  <a:pt x="280" y="157"/>
                  <a:pt x="296" y="29"/>
                </a:cubicBezTo>
                <a:cubicBezTo>
                  <a:pt x="372" y="94"/>
                  <a:pt x="348" y="0"/>
                  <a:pt x="520" y="60"/>
                </a:cubicBezTo>
                <a:cubicBezTo>
                  <a:pt x="504" y="65"/>
                  <a:pt x="489" y="71"/>
                  <a:pt x="478" y="88"/>
                </a:cubicBezTo>
                <a:cubicBezTo>
                  <a:pt x="459" y="118"/>
                  <a:pt x="423" y="156"/>
                  <a:pt x="474" y="151"/>
                </a:cubicBezTo>
                <a:cubicBezTo>
                  <a:pt x="419" y="262"/>
                  <a:pt x="502" y="285"/>
                  <a:pt x="575" y="267"/>
                </a:cubicBezTo>
                <a:cubicBezTo>
                  <a:pt x="545" y="304"/>
                  <a:pt x="596" y="339"/>
                  <a:pt x="560" y="373"/>
                </a:cubicBezTo>
                <a:cubicBezTo>
                  <a:pt x="544" y="389"/>
                  <a:pt x="489" y="419"/>
                  <a:pt x="496" y="442"/>
                </a:cubicBezTo>
                <a:cubicBezTo>
                  <a:pt x="508" y="483"/>
                  <a:pt x="401" y="446"/>
                  <a:pt x="440" y="512"/>
                </a:cubicBezTo>
                <a:cubicBezTo>
                  <a:pt x="454" y="536"/>
                  <a:pt x="470" y="552"/>
                  <a:pt x="450" y="575"/>
                </a:cubicBezTo>
                <a:cubicBezTo>
                  <a:pt x="428" y="602"/>
                  <a:pt x="278" y="772"/>
                  <a:pt x="258" y="773"/>
                </a:cubicBezTo>
                <a:cubicBezTo>
                  <a:pt x="237" y="783"/>
                  <a:pt x="210" y="786"/>
                  <a:pt x="187" y="788"/>
                </a:cubicBezTo>
                <a:cubicBezTo>
                  <a:pt x="176" y="751"/>
                  <a:pt x="112" y="617"/>
                  <a:pt x="100" y="573"/>
                </a:cubicBezTo>
                <a:cubicBezTo>
                  <a:pt x="82" y="509"/>
                  <a:pt x="107" y="442"/>
                  <a:pt x="65" y="386"/>
                </a:cubicBezTo>
                <a:cubicBezTo>
                  <a:pt x="73" y="361"/>
                  <a:pt x="74" y="341"/>
                  <a:pt x="73" y="328"/>
                </a:cubicBezTo>
                <a:cubicBezTo>
                  <a:pt x="69" y="271"/>
                  <a:pt x="14" y="214"/>
                  <a:pt x="0" y="18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9" name="꙱ Burkina Faso (BF) (H)">
            <a:extLst>
              <a:ext uri="{FF2B5EF4-FFF2-40B4-BE49-F238E27FC236}">
                <a16:creationId xmlns:a16="http://schemas.microsoft.com/office/drawing/2014/main" id="{B0DE29F5-B38E-4CE1-B045-3C92EE9C7EFA}"/>
              </a:ext>
            </a:extLst>
          </p:cNvPr>
          <p:cNvSpPr>
            <a:spLocks/>
          </p:cNvSpPr>
          <p:nvPr/>
        </p:nvSpPr>
        <p:spPr bwMode="auto">
          <a:xfrm>
            <a:off x="4247587" y="1930310"/>
            <a:ext cx="205550" cy="172088"/>
          </a:xfrm>
          <a:custGeom>
            <a:avLst/>
            <a:gdLst>
              <a:gd name="T0" fmla="*/ 1698 w 2497"/>
              <a:gd name="T1" fmla="*/ 66 h 2085"/>
              <a:gd name="T2" fmla="*/ 1822 w 2497"/>
              <a:gd name="T3" fmla="*/ 116 h 2085"/>
              <a:gd name="T4" fmla="*/ 1820 w 2497"/>
              <a:gd name="T5" fmla="*/ 292 h 2085"/>
              <a:gd name="T6" fmla="*/ 1874 w 2497"/>
              <a:gd name="T7" fmla="*/ 433 h 2085"/>
              <a:gd name="T8" fmla="*/ 1939 w 2497"/>
              <a:gd name="T9" fmla="*/ 544 h 2085"/>
              <a:gd name="T10" fmla="*/ 2147 w 2497"/>
              <a:gd name="T11" fmla="*/ 675 h 2085"/>
              <a:gd name="T12" fmla="*/ 2064 w 2497"/>
              <a:gd name="T13" fmla="*/ 669 h 2085"/>
              <a:gd name="T14" fmla="*/ 2273 w 2497"/>
              <a:gd name="T15" fmla="*/ 939 h 2085"/>
              <a:gd name="T16" fmla="*/ 2437 w 2497"/>
              <a:gd name="T17" fmla="*/ 963 h 2085"/>
              <a:gd name="T18" fmla="*/ 2450 w 2497"/>
              <a:gd name="T19" fmla="*/ 999 h 2085"/>
              <a:gd name="T20" fmla="*/ 2415 w 2497"/>
              <a:gd name="T21" fmla="*/ 1083 h 2085"/>
              <a:gd name="T22" fmla="*/ 2497 w 2497"/>
              <a:gd name="T23" fmla="*/ 1182 h 2085"/>
              <a:gd name="T24" fmla="*/ 2451 w 2497"/>
              <a:gd name="T25" fmla="*/ 1284 h 2085"/>
              <a:gd name="T26" fmla="*/ 2234 w 2497"/>
              <a:gd name="T27" fmla="*/ 1366 h 2085"/>
              <a:gd name="T28" fmla="*/ 2033 w 2497"/>
              <a:gd name="T29" fmla="*/ 1504 h 2085"/>
              <a:gd name="T30" fmla="*/ 1872 w 2497"/>
              <a:gd name="T31" fmla="*/ 1513 h 2085"/>
              <a:gd name="T32" fmla="*/ 1690 w 2497"/>
              <a:gd name="T33" fmla="*/ 1465 h 2085"/>
              <a:gd name="T34" fmla="*/ 1696 w 2497"/>
              <a:gd name="T35" fmla="*/ 1470 h 2085"/>
              <a:gd name="T36" fmla="*/ 1519 w 2497"/>
              <a:gd name="T37" fmla="*/ 1524 h 2085"/>
              <a:gd name="T38" fmla="*/ 849 w 2497"/>
              <a:gd name="T39" fmla="*/ 1512 h 2085"/>
              <a:gd name="T40" fmla="*/ 821 w 2497"/>
              <a:gd name="T41" fmla="*/ 1612 h 2085"/>
              <a:gd name="T42" fmla="*/ 842 w 2497"/>
              <a:gd name="T43" fmla="*/ 1717 h 2085"/>
              <a:gd name="T44" fmla="*/ 869 w 2497"/>
              <a:gd name="T45" fmla="*/ 1934 h 2085"/>
              <a:gd name="T46" fmla="*/ 870 w 2497"/>
              <a:gd name="T47" fmla="*/ 2085 h 2085"/>
              <a:gd name="T48" fmla="*/ 734 w 2497"/>
              <a:gd name="T49" fmla="*/ 1898 h 2085"/>
              <a:gd name="T50" fmla="*/ 513 w 2497"/>
              <a:gd name="T51" fmla="*/ 1915 h 2085"/>
              <a:gd name="T52" fmla="*/ 380 w 2497"/>
              <a:gd name="T53" fmla="*/ 2014 h 2085"/>
              <a:gd name="T54" fmla="*/ 175 w 2497"/>
              <a:gd name="T55" fmla="*/ 1885 h 2085"/>
              <a:gd name="T56" fmla="*/ 0 w 2497"/>
              <a:gd name="T57" fmla="*/ 1703 h 2085"/>
              <a:gd name="T58" fmla="*/ 32 w 2497"/>
              <a:gd name="T59" fmla="*/ 1530 h 2085"/>
              <a:gd name="T60" fmla="*/ 83 w 2497"/>
              <a:gd name="T61" fmla="*/ 1453 h 2085"/>
              <a:gd name="T62" fmla="*/ 97 w 2497"/>
              <a:gd name="T63" fmla="*/ 1300 h 2085"/>
              <a:gd name="T64" fmla="*/ 48 w 2497"/>
              <a:gd name="T65" fmla="*/ 1218 h 2085"/>
              <a:gd name="T66" fmla="*/ 130 w 2497"/>
              <a:gd name="T67" fmla="*/ 1177 h 2085"/>
              <a:gd name="T68" fmla="*/ 278 w 2497"/>
              <a:gd name="T69" fmla="*/ 1146 h 2085"/>
              <a:gd name="T70" fmla="*/ 349 w 2497"/>
              <a:gd name="T71" fmla="*/ 929 h 2085"/>
              <a:gd name="T72" fmla="*/ 389 w 2497"/>
              <a:gd name="T73" fmla="*/ 888 h 2085"/>
              <a:gd name="T74" fmla="*/ 424 w 2497"/>
              <a:gd name="T75" fmla="*/ 817 h 2085"/>
              <a:gd name="T76" fmla="*/ 413 w 2497"/>
              <a:gd name="T77" fmla="*/ 746 h 2085"/>
              <a:gd name="T78" fmla="*/ 505 w 2497"/>
              <a:gd name="T79" fmla="*/ 622 h 2085"/>
              <a:gd name="T80" fmla="*/ 668 w 2497"/>
              <a:gd name="T81" fmla="*/ 740 h 2085"/>
              <a:gd name="T82" fmla="*/ 731 w 2497"/>
              <a:gd name="T83" fmla="*/ 699 h 2085"/>
              <a:gd name="T84" fmla="*/ 725 w 2497"/>
              <a:gd name="T85" fmla="*/ 550 h 2085"/>
              <a:gd name="T86" fmla="*/ 823 w 2497"/>
              <a:gd name="T87" fmla="*/ 577 h 2085"/>
              <a:gd name="T88" fmla="*/ 979 w 2497"/>
              <a:gd name="T89" fmla="*/ 349 h 2085"/>
              <a:gd name="T90" fmla="*/ 1119 w 2497"/>
              <a:gd name="T91" fmla="*/ 332 h 2085"/>
              <a:gd name="T92" fmla="*/ 1223 w 2497"/>
              <a:gd name="T93" fmla="*/ 265 h 2085"/>
              <a:gd name="T94" fmla="*/ 1360 w 2497"/>
              <a:gd name="T95" fmla="*/ 179 h 2085"/>
              <a:gd name="T96" fmla="*/ 1617 w 2497"/>
              <a:gd name="T97" fmla="*/ 77 h 2085"/>
              <a:gd name="T98" fmla="*/ 1698 w 2497"/>
              <a:gd name="T99" fmla="*/ 66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97" h="2085">
                <a:moveTo>
                  <a:pt x="1698" y="66"/>
                </a:moveTo>
                <a:cubicBezTo>
                  <a:pt x="1741" y="73"/>
                  <a:pt x="1784" y="91"/>
                  <a:pt x="1822" y="116"/>
                </a:cubicBezTo>
                <a:cubicBezTo>
                  <a:pt x="1812" y="172"/>
                  <a:pt x="1787" y="252"/>
                  <a:pt x="1820" y="292"/>
                </a:cubicBezTo>
                <a:cubicBezTo>
                  <a:pt x="1869" y="325"/>
                  <a:pt x="1857" y="363"/>
                  <a:pt x="1874" y="433"/>
                </a:cubicBezTo>
                <a:cubicBezTo>
                  <a:pt x="1883" y="464"/>
                  <a:pt x="1953" y="516"/>
                  <a:pt x="1939" y="544"/>
                </a:cubicBezTo>
                <a:cubicBezTo>
                  <a:pt x="1945" y="532"/>
                  <a:pt x="2132" y="663"/>
                  <a:pt x="2147" y="675"/>
                </a:cubicBezTo>
                <a:cubicBezTo>
                  <a:pt x="2100" y="698"/>
                  <a:pt x="2071" y="674"/>
                  <a:pt x="2064" y="669"/>
                </a:cubicBezTo>
                <a:cubicBezTo>
                  <a:pt x="2019" y="770"/>
                  <a:pt x="2176" y="922"/>
                  <a:pt x="2273" y="939"/>
                </a:cubicBezTo>
                <a:cubicBezTo>
                  <a:pt x="2328" y="949"/>
                  <a:pt x="2392" y="824"/>
                  <a:pt x="2437" y="963"/>
                </a:cubicBezTo>
                <a:cubicBezTo>
                  <a:pt x="2441" y="975"/>
                  <a:pt x="2444" y="988"/>
                  <a:pt x="2450" y="999"/>
                </a:cubicBezTo>
                <a:cubicBezTo>
                  <a:pt x="2398" y="1016"/>
                  <a:pt x="2380" y="1036"/>
                  <a:pt x="2415" y="1083"/>
                </a:cubicBezTo>
                <a:cubicBezTo>
                  <a:pt x="2433" y="1108"/>
                  <a:pt x="2485" y="1202"/>
                  <a:pt x="2497" y="1182"/>
                </a:cubicBezTo>
                <a:cubicBezTo>
                  <a:pt x="2491" y="1218"/>
                  <a:pt x="2468" y="1255"/>
                  <a:pt x="2451" y="1284"/>
                </a:cubicBezTo>
                <a:cubicBezTo>
                  <a:pt x="2419" y="1341"/>
                  <a:pt x="2251" y="1383"/>
                  <a:pt x="2234" y="1366"/>
                </a:cubicBezTo>
                <a:cubicBezTo>
                  <a:pt x="2170" y="1300"/>
                  <a:pt x="2107" y="1467"/>
                  <a:pt x="2033" y="1504"/>
                </a:cubicBezTo>
                <a:cubicBezTo>
                  <a:pt x="2011" y="1514"/>
                  <a:pt x="1927" y="1537"/>
                  <a:pt x="1872" y="1513"/>
                </a:cubicBezTo>
                <a:cubicBezTo>
                  <a:pt x="1811" y="1493"/>
                  <a:pt x="1751" y="1481"/>
                  <a:pt x="1690" y="1465"/>
                </a:cubicBezTo>
                <a:cubicBezTo>
                  <a:pt x="1692" y="1467"/>
                  <a:pt x="1694" y="1468"/>
                  <a:pt x="1696" y="1470"/>
                </a:cubicBezTo>
                <a:cubicBezTo>
                  <a:pt x="1603" y="1457"/>
                  <a:pt x="1571" y="1578"/>
                  <a:pt x="1519" y="1524"/>
                </a:cubicBezTo>
                <a:cubicBezTo>
                  <a:pt x="1490" y="1495"/>
                  <a:pt x="984" y="1525"/>
                  <a:pt x="849" y="1512"/>
                </a:cubicBezTo>
                <a:cubicBezTo>
                  <a:pt x="858" y="1551"/>
                  <a:pt x="836" y="1587"/>
                  <a:pt x="821" y="1612"/>
                </a:cubicBezTo>
                <a:cubicBezTo>
                  <a:pt x="801" y="1646"/>
                  <a:pt x="836" y="1684"/>
                  <a:pt x="842" y="1717"/>
                </a:cubicBezTo>
                <a:cubicBezTo>
                  <a:pt x="854" y="1779"/>
                  <a:pt x="884" y="1866"/>
                  <a:pt x="869" y="1934"/>
                </a:cubicBezTo>
                <a:cubicBezTo>
                  <a:pt x="851" y="2019"/>
                  <a:pt x="902" y="2059"/>
                  <a:pt x="870" y="2085"/>
                </a:cubicBezTo>
                <a:cubicBezTo>
                  <a:pt x="803" y="2021"/>
                  <a:pt x="783" y="1957"/>
                  <a:pt x="734" y="1898"/>
                </a:cubicBezTo>
                <a:cubicBezTo>
                  <a:pt x="704" y="1941"/>
                  <a:pt x="592" y="1890"/>
                  <a:pt x="513" y="1915"/>
                </a:cubicBezTo>
                <a:cubicBezTo>
                  <a:pt x="459" y="1932"/>
                  <a:pt x="381" y="1952"/>
                  <a:pt x="380" y="2014"/>
                </a:cubicBezTo>
                <a:cubicBezTo>
                  <a:pt x="311" y="2000"/>
                  <a:pt x="183" y="1924"/>
                  <a:pt x="175" y="1885"/>
                </a:cubicBezTo>
                <a:cubicBezTo>
                  <a:pt x="134" y="1670"/>
                  <a:pt x="25" y="1816"/>
                  <a:pt x="0" y="1703"/>
                </a:cubicBezTo>
                <a:cubicBezTo>
                  <a:pt x="28" y="1648"/>
                  <a:pt x="42" y="1592"/>
                  <a:pt x="32" y="1530"/>
                </a:cubicBezTo>
                <a:cubicBezTo>
                  <a:pt x="18" y="1463"/>
                  <a:pt x="58" y="1503"/>
                  <a:pt x="83" y="1453"/>
                </a:cubicBezTo>
                <a:cubicBezTo>
                  <a:pt x="99" y="1422"/>
                  <a:pt x="134" y="1328"/>
                  <a:pt x="97" y="1300"/>
                </a:cubicBezTo>
                <a:cubicBezTo>
                  <a:pt x="73" y="1281"/>
                  <a:pt x="121" y="1238"/>
                  <a:pt x="48" y="1218"/>
                </a:cubicBezTo>
                <a:cubicBezTo>
                  <a:pt x="82" y="1220"/>
                  <a:pt x="104" y="1193"/>
                  <a:pt x="130" y="1177"/>
                </a:cubicBezTo>
                <a:cubicBezTo>
                  <a:pt x="173" y="1151"/>
                  <a:pt x="234" y="1173"/>
                  <a:pt x="278" y="1146"/>
                </a:cubicBezTo>
                <a:cubicBezTo>
                  <a:pt x="331" y="1113"/>
                  <a:pt x="396" y="985"/>
                  <a:pt x="349" y="929"/>
                </a:cubicBezTo>
                <a:cubicBezTo>
                  <a:pt x="326" y="902"/>
                  <a:pt x="359" y="884"/>
                  <a:pt x="389" y="888"/>
                </a:cubicBezTo>
                <a:cubicBezTo>
                  <a:pt x="434" y="893"/>
                  <a:pt x="430" y="852"/>
                  <a:pt x="424" y="817"/>
                </a:cubicBezTo>
                <a:cubicBezTo>
                  <a:pt x="419" y="794"/>
                  <a:pt x="373" y="759"/>
                  <a:pt x="413" y="746"/>
                </a:cubicBezTo>
                <a:cubicBezTo>
                  <a:pt x="444" y="735"/>
                  <a:pt x="486" y="648"/>
                  <a:pt x="505" y="622"/>
                </a:cubicBezTo>
                <a:cubicBezTo>
                  <a:pt x="503" y="674"/>
                  <a:pt x="626" y="736"/>
                  <a:pt x="668" y="740"/>
                </a:cubicBezTo>
                <a:cubicBezTo>
                  <a:pt x="658" y="691"/>
                  <a:pt x="691" y="697"/>
                  <a:pt x="731" y="699"/>
                </a:cubicBezTo>
                <a:cubicBezTo>
                  <a:pt x="725" y="653"/>
                  <a:pt x="748" y="592"/>
                  <a:pt x="725" y="550"/>
                </a:cubicBezTo>
                <a:cubicBezTo>
                  <a:pt x="758" y="557"/>
                  <a:pt x="793" y="559"/>
                  <a:pt x="823" y="577"/>
                </a:cubicBezTo>
                <a:cubicBezTo>
                  <a:pt x="868" y="509"/>
                  <a:pt x="862" y="361"/>
                  <a:pt x="979" y="349"/>
                </a:cubicBezTo>
                <a:cubicBezTo>
                  <a:pt x="1037" y="343"/>
                  <a:pt x="1108" y="434"/>
                  <a:pt x="1119" y="332"/>
                </a:cubicBezTo>
                <a:cubicBezTo>
                  <a:pt x="1126" y="278"/>
                  <a:pt x="1186" y="285"/>
                  <a:pt x="1223" y="265"/>
                </a:cubicBezTo>
                <a:cubicBezTo>
                  <a:pt x="1271" y="239"/>
                  <a:pt x="1309" y="203"/>
                  <a:pt x="1360" y="179"/>
                </a:cubicBezTo>
                <a:cubicBezTo>
                  <a:pt x="1421" y="150"/>
                  <a:pt x="1532" y="0"/>
                  <a:pt x="1617" y="77"/>
                </a:cubicBezTo>
                <a:cubicBezTo>
                  <a:pt x="1632" y="90"/>
                  <a:pt x="1668" y="57"/>
                  <a:pt x="1698" y="6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0" name="꙱ Bulgaria (Republic of Bulgaria) (BG) (H)">
            <a:extLst>
              <a:ext uri="{FF2B5EF4-FFF2-40B4-BE49-F238E27FC236}">
                <a16:creationId xmlns:a16="http://schemas.microsoft.com/office/drawing/2014/main" id="{7136C48D-D308-4DD2-84BA-8B736D407CAA}"/>
              </a:ext>
            </a:extLst>
          </p:cNvPr>
          <p:cNvSpPr>
            <a:spLocks/>
          </p:cNvSpPr>
          <p:nvPr/>
        </p:nvSpPr>
        <p:spPr bwMode="auto">
          <a:xfrm>
            <a:off x="4939524" y="1079431"/>
            <a:ext cx="148187" cy="86044"/>
          </a:xfrm>
          <a:custGeom>
            <a:avLst/>
            <a:gdLst>
              <a:gd name="T0" fmla="*/ 77 w 1795"/>
              <a:gd name="T1" fmla="*/ 0 h 1045"/>
              <a:gd name="T2" fmla="*/ 168 w 1795"/>
              <a:gd name="T3" fmla="*/ 43 h 1045"/>
              <a:gd name="T4" fmla="*/ 145 w 1795"/>
              <a:gd name="T5" fmla="*/ 129 h 1045"/>
              <a:gd name="T6" fmla="*/ 351 w 1795"/>
              <a:gd name="T7" fmla="*/ 140 h 1045"/>
              <a:gd name="T8" fmla="*/ 567 w 1795"/>
              <a:gd name="T9" fmla="*/ 178 h 1045"/>
              <a:gd name="T10" fmla="*/ 757 w 1795"/>
              <a:gd name="T11" fmla="*/ 178 h 1045"/>
              <a:gd name="T12" fmla="*/ 976 w 1795"/>
              <a:gd name="T13" fmla="*/ 163 h 1045"/>
              <a:gd name="T14" fmla="*/ 1166 w 1795"/>
              <a:gd name="T15" fmla="*/ 61 h 1045"/>
              <a:gd name="T16" fmla="*/ 1394 w 1795"/>
              <a:gd name="T17" fmla="*/ 44 h 1045"/>
              <a:gd name="T18" fmla="*/ 1560 w 1795"/>
              <a:gd name="T19" fmla="*/ 79 h 1045"/>
              <a:gd name="T20" fmla="*/ 1671 w 1795"/>
              <a:gd name="T21" fmla="*/ 158 h 1045"/>
              <a:gd name="T22" fmla="*/ 1773 w 1795"/>
              <a:gd name="T23" fmla="*/ 194 h 1045"/>
              <a:gd name="T24" fmla="*/ 1599 w 1795"/>
              <a:gd name="T25" fmla="*/ 382 h 1045"/>
              <a:gd name="T26" fmla="*/ 1573 w 1795"/>
              <a:gd name="T27" fmla="*/ 532 h 1045"/>
              <a:gd name="T28" fmla="*/ 1484 w 1795"/>
              <a:gd name="T29" fmla="*/ 615 h 1045"/>
              <a:gd name="T30" fmla="*/ 1632 w 1795"/>
              <a:gd name="T31" fmla="*/ 746 h 1045"/>
              <a:gd name="T32" fmla="*/ 1638 w 1795"/>
              <a:gd name="T33" fmla="*/ 792 h 1045"/>
              <a:gd name="T34" fmla="*/ 1488 w 1795"/>
              <a:gd name="T35" fmla="*/ 778 h 1045"/>
              <a:gd name="T36" fmla="*/ 1362 w 1795"/>
              <a:gd name="T37" fmla="*/ 769 h 1045"/>
              <a:gd name="T38" fmla="*/ 1244 w 1795"/>
              <a:gd name="T39" fmla="*/ 814 h 1045"/>
              <a:gd name="T40" fmla="*/ 1201 w 1795"/>
              <a:gd name="T41" fmla="*/ 888 h 1045"/>
              <a:gd name="T42" fmla="*/ 1116 w 1795"/>
              <a:gd name="T43" fmla="*/ 907 h 1045"/>
              <a:gd name="T44" fmla="*/ 1132 w 1795"/>
              <a:gd name="T45" fmla="*/ 1009 h 1045"/>
              <a:gd name="T46" fmla="*/ 1011 w 1795"/>
              <a:gd name="T47" fmla="*/ 1021 h 1045"/>
              <a:gd name="T48" fmla="*/ 892 w 1795"/>
              <a:gd name="T49" fmla="*/ 1037 h 1045"/>
              <a:gd name="T50" fmla="*/ 807 w 1795"/>
              <a:gd name="T51" fmla="*/ 1004 h 1045"/>
              <a:gd name="T52" fmla="*/ 744 w 1795"/>
              <a:gd name="T53" fmla="*/ 1007 h 1045"/>
              <a:gd name="T54" fmla="*/ 563 w 1795"/>
              <a:gd name="T55" fmla="*/ 945 h 1045"/>
              <a:gd name="T56" fmla="*/ 437 w 1795"/>
              <a:gd name="T57" fmla="*/ 1012 h 1045"/>
              <a:gd name="T58" fmla="*/ 292 w 1795"/>
              <a:gd name="T59" fmla="*/ 1031 h 1045"/>
              <a:gd name="T60" fmla="*/ 204 w 1795"/>
              <a:gd name="T61" fmla="*/ 1016 h 1045"/>
              <a:gd name="T62" fmla="*/ 203 w 1795"/>
              <a:gd name="T63" fmla="*/ 918 h 1045"/>
              <a:gd name="T64" fmla="*/ 188 w 1795"/>
              <a:gd name="T65" fmla="*/ 836 h 1045"/>
              <a:gd name="T66" fmla="*/ 57 w 1795"/>
              <a:gd name="T67" fmla="*/ 701 h 1045"/>
              <a:gd name="T68" fmla="*/ 20 w 1795"/>
              <a:gd name="T69" fmla="*/ 657 h 1045"/>
              <a:gd name="T70" fmla="*/ 54 w 1795"/>
              <a:gd name="T71" fmla="*/ 490 h 1045"/>
              <a:gd name="T72" fmla="*/ 195 w 1795"/>
              <a:gd name="T73" fmla="*/ 363 h 1045"/>
              <a:gd name="T74" fmla="*/ 5 w 1795"/>
              <a:gd name="T75" fmla="*/ 155 h 1045"/>
              <a:gd name="T76" fmla="*/ 77 w 1795"/>
              <a:gd name="T77" fmla="*/ 0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95" h="1045">
                <a:moveTo>
                  <a:pt x="77" y="0"/>
                </a:moveTo>
                <a:cubicBezTo>
                  <a:pt x="91" y="4"/>
                  <a:pt x="156" y="18"/>
                  <a:pt x="168" y="43"/>
                </a:cubicBezTo>
                <a:cubicBezTo>
                  <a:pt x="181" y="72"/>
                  <a:pt x="128" y="100"/>
                  <a:pt x="145" y="129"/>
                </a:cubicBezTo>
                <a:cubicBezTo>
                  <a:pt x="170" y="172"/>
                  <a:pt x="308" y="131"/>
                  <a:pt x="351" y="140"/>
                </a:cubicBezTo>
                <a:cubicBezTo>
                  <a:pt x="420" y="154"/>
                  <a:pt x="497" y="204"/>
                  <a:pt x="567" y="178"/>
                </a:cubicBezTo>
                <a:cubicBezTo>
                  <a:pt x="624" y="158"/>
                  <a:pt x="716" y="173"/>
                  <a:pt x="757" y="178"/>
                </a:cubicBezTo>
                <a:cubicBezTo>
                  <a:pt x="842" y="183"/>
                  <a:pt x="890" y="223"/>
                  <a:pt x="976" y="163"/>
                </a:cubicBezTo>
                <a:cubicBezTo>
                  <a:pt x="1040" y="114"/>
                  <a:pt x="1085" y="75"/>
                  <a:pt x="1166" y="61"/>
                </a:cubicBezTo>
                <a:cubicBezTo>
                  <a:pt x="1241" y="48"/>
                  <a:pt x="1321" y="6"/>
                  <a:pt x="1394" y="44"/>
                </a:cubicBezTo>
                <a:cubicBezTo>
                  <a:pt x="1441" y="69"/>
                  <a:pt x="1507" y="88"/>
                  <a:pt x="1560" y="79"/>
                </a:cubicBezTo>
                <a:cubicBezTo>
                  <a:pt x="1571" y="78"/>
                  <a:pt x="1645" y="148"/>
                  <a:pt x="1671" y="158"/>
                </a:cubicBezTo>
                <a:cubicBezTo>
                  <a:pt x="1705" y="172"/>
                  <a:pt x="1767" y="144"/>
                  <a:pt x="1773" y="194"/>
                </a:cubicBezTo>
                <a:cubicBezTo>
                  <a:pt x="1795" y="380"/>
                  <a:pt x="1696" y="184"/>
                  <a:pt x="1599" y="382"/>
                </a:cubicBezTo>
                <a:cubicBezTo>
                  <a:pt x="1576" y="429"/>
                  <a:pt x="1601" y="481"/>
                  <a:pt x="1573" y="532"/>
                </a:cubicBezTo>
                <a:cubicBezTo>
                  <a:pt x="1515" y="637"/>
                  <a:pt x="1508" y="570"/>
                  <a:pt x="1484" y="615"/>
                </a:cubicBezTo>
                <a:cubicBezTo>
                  <a:pt x="1565" y="633"/>
                  <a:pt x="1580" y="692"/>
                  <a:pt x="1632" y="746"/>
                </a:cubicBezTo>
                <a:cubicBezTo>
                  <a:pt x="1654" y="768"/>
                  <a:pt x="1652" y="783"/>
                  <a:pt x="1638" y="792"/>
                </a:cubicBezTo>
                <a:cubicBezTo>
                  <a:pt x="1571" y="773"/>
                  <a:pt x="1534" y="831"/>
                  <a:pt x="1488" y="778"/>
                </a:cubicBezTo>
                <a:cubicBezTo>
                  <a:pt x="1445" y="737"/>
                  <a:pt x="1416" y="751"/>
                  <a:pt x="1362" y="769"/>
                </a:cubicBezTo>
                <a:cubicBezTo>
                  <a:pt x="1345" y="775"/>
                  <a:pt x="1242" y="804"/>
                  <a:pt x="1244" y="814"/>
                </a:cubicBezTo>
                <a:cubicBezTo>
                  <a:pt x="1249" y="850"/>
                  <a:pt x="1157" y="861"/>
                  <a:pt x="1201" y="888"/>
                </a:cubicBezTo>
                <a:cubicBezTo>
                  <a:pt x="1161" y="876"/>
                  <a:pt x="1101" y="866"/>
                  <a:pt x="1116" y="907"/>
                </a:cubicBezTo>
                <a:cubicBezTo>
                  <a:pt x="1128" y="939"/>
                  <a:pt x="1172" y="978"/>
                  <a:pt x="1132" y="1009"/>
                </a:cubicBezTo>
                <a:cubicBezTo>
                  <a:pt x="1099" y="1034"/>
                  <a:pt x="1048" y="1023"/>
                  <a:pt x="1011" y="1021"/>
                </a:cubicBezTo>
                <a:cubicBezTo>
                  <a:pt x="971" y="1019"/>
                  <a:pt x="933" y="1045"/>
                  <a:pt x="892" y="1037"/>
                </a:cubicBezTo>
                <a:cubicBezTo>
                  <a:pt x="861" y="1031"/>
                  <a:pt x="835" y="1009"/>
                  <a:pt x="807" y="1004"/>
                </a:cubicBezTo>
                <a:cubicBezTo>
                  <a:pt x="779" y="997"/>
                  <a:pt x="767" y="1010"/>
                  <a:pt x="744" y="1007"/>
                </a:cubicBezTo>
                <a:cubicBezTo>
                  <a:pt x="677" y="996"/>
                  <a:pt x="720" y="895"/>
                  <a:pt x="563" y="945"/>
                </a:cubicBezTo>
                <a:cubicBezTo>
                  <a:pt x="521" y="958"/>
                  <a:pt x="480" y="1008"/>
                  <a:pt x="437" y="1012"/>
                </a:cubicBezTo>
                <a:cubicBezTo>
                  <a:pt x="362" y="1019"/>
                  <a:pt x="341" y="1000"/>
                  <a:pt x="292" y="1031"/>
                </a:cubicBezTo>
                <a:cubicBezTo>
                  <a:pt x="270" y="1042"/>
                  <a:pt x="227" y="1023"/>
                  <a:pt x="204" y="1016"/>
                </a:cubicBezTo>
                <a:cubicBezTo>
                  <a:pt x="222" y="981"/>
                  <a:pt x="207" y="957"/>
                  <a:pt x="203" y="918"/>
                </a:cubicBezTo>
                <a:cubicBezTo>
                  <a:pt x="200" y="892"/>
                  <a:pt x="210" y="874"/>
                  <a:pt x="188" y="836"/>
                </a:cubicBezTo>
                <a:cubicBezTo>
                  <a:pt x="156" y="777"/>
                  <a:pt x="100" y="756"/>
                  <a:pt x="57" y="701"/>
                </a:cubicBezTo>
                <a:lnTo>
                  <a:pt x="20" y="657"/>
                </a:lnTo>
                <a:cubicBezTo>
                  <a:pt x="156" y="616"/>
                  <a:pt x="16" y="584"/>
                  <a:pt x="54" y="490"/>
                </a:cubicBezTo>
                <a:cubicBezTo>
                  <a:pt x="74" y="441"/>
                  <a:pt x="122" y="529"/>
                  <a:pt x="195" y="363"/>
                </a:cubicBezTo>
                <a:cubicBezTo>
                  <a:pt x="116" y="337"/>
                  <a:pt x="16" y="231"/>
                  <a:pt x="5" y="155"/>
                </a:cubicBezTo>
                <a:cubicBezTo>
                  <a:pt x="0" y="106"/>
                  <a:pt x="47" y="37"/>
                  <a:pt x="77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1" name="꙱ Brunei (Nation of Brunei, the Abode of Peace) (BN) (H)">
            <a:extLst>
              <a:ext uri="{FF2B5EF4-FFF2-40B4-BE49-F238E27FC236}">
                <a16:creationId xmlns:a16="http://schemas.microsoft.com/office/drawing/2014/main" id="{C4758044-909B-42B4-965F-215B6C27CFC2}"/>
              </a:ext>
            </a:extLst>
          </p:cNvPr>
          <p:cNvSpPr>
            <a:spLocks noEditPoints="1"/>
          </p:cNvSpPr>
          <p:nvPr/>
        </p:nvSpPr>
        <p:spPr bwMode="auto">
          <a:xfrm>
            <a:off x="7352342" y="2230270"/>
            <a:ext cx="32267" cy="33462"/>
          </a:xfrm>
          <a:custGeom>
            <a:avLst/>
            <a:gdLst>
              <a:gd name="T0" fmla="*/ 289 w 386"/>
              <a:gd name="T1" fmla="*/ 115 h 408"/>
              <a:gd name="T2" fmla="*/ 324 w 386"/>
              <a:gd name="T3" fmla="*/ 52 h 408"/>
              <a:gd name="T4" fmla="*/ 381 w 386"/>
              <a:gd name="T5" fmla="*/ 257 h 408"/>
              <a:gd name="T6" fmla="*/ 289 w 386"/>
              <a:gd name="T7" fmla="*/ 115 h 408"/>
              <a:gd name="T8" fmla="*/ 0 w 386"/>
              <a:gd name="T9" fmla="*/ 165 h 408"/>
              <a:gd name="T10" fmla="*/ 262 w 386"/>
              <a:gd name="T11" fmla="*/ 17 h 408"/>
              <a:gd name="T12" fmla="*/ 284 w 386"/>
              <a:gd name="T13" fmla="*/ 52 h 408"/>
              <a:gd name="T14" fmla="*/ 222 w 386"/>
              <a:gd name="T15" fmla="*/ 179 h 408"/>
              <a:gd name="T16" fmla="*/ 180 w 386"/>
              <a:gd name="T17" fmla="*/ 359 h 408"/>
              <a:gd name="T18" fmla="*/ 75 w 386"/>
              <a:gd name="T19" fmla="*/ 269 h 408"/>
              <a:gd name="T20" fmla="*/ 0 w 386"/>
              <a:gd name="T21" fmla="*/ 165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6" h="408">
                <a:moveTo>
                  <a:pt x="289" y="115"/>
                </a:moveTo>
                <a:cubicBezTo>
                  <a:pt x="280" y="60"/>
                  <a:pt x="309" y="97"/>
                  <a:pt x="324" y="52"/>
                </a:cubicBezTo>
                <a:cubicBezTo>
                  <a:pt x="367" y="108"/>
                  <a:pt x="386" y="188"/>
                  <a:pt x="381" y="257"/>
                </a:cubicBezTo>
                <a:cubicBezTo>
                  <a:pt x="309" y="244"/>
                  <a:pt x="292" y="177"/>
                  <a:pt x="289" y="115"/>
                </a:cubicBezTo>
                <a:close/>
                <a:moveTo>
                  <a:pt x="0" y="165"/>
                </a:moveTo>
                <a:cubicBezTo>
                  <a:pt x="120" y="162"/>
                  <a:pt x="161" y="56"/>
                  <a:pt x="262" y="17"/>
                </a:cubicBezTo>
                <a:cubicBezTo>
                  <a:pt x="306" y="0"/>
                  <a:pt x="287" y="49"/>
                  <a:pt x="284" y="52"/>
                </a:cubicBezTo>
                <a:cubicBezTo>
                  <a:pt x="240" y="122"/>
                  <a:pt x="212" y="86"/>
                  <a:pt x="222" y="179"/>
                </a:cubicBezTo>
                <a:cubicBezTo>
                  <a:pt x="223" y="184"/>
                  <a:pt x="251" y="408"/>
                  <a:pt x="180" y="359"/>
                </a:cubicBezTo>
                <a:cubicBezTo>
                  <a:pt x="153" y="340"/>
                  <a:pt x="93" y="298"/>
                  <a:pt x="75" y="269"/>
                </a:cubicBezTo>
                <a:cubicBezTo>
                  <a:pt x="48" y="227"/>
                  <a:pt x="61" y="178"/>
                  <a:pt x="0" y="16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2" name="꙱ British Virgin Islands (Virgin Islands) (VG) (H)">
            <a:extLst>
              <a:ext uri="{FF2B5EF4-FFF2-40B4-BE49-F238E27FC236}">
                <a16:creationId xmlns:a16="http://schemas.microsoft.com/office/drawing/2014/main" id="{29996FEC-7AC0-48D5-81B2-44B8BE8FC391}"/>
              </a:ext>
            </a:extLst>
          </p:cNvPr>
          <p:cNvSpPr>
            <a:spLocks noEditPoints="1"/>
          </p:cNvSpPr>
          <p:nvPr/>
        </p:nvSpPr>
        <p:spPr bwMode="auto">
          <a:xfrm>
            <a:off x="2728671" y="1827535"/>
            <a:ext cx="19121" cy="11951"/>
          </a:xfrm>
          <a:custGeom>
            <a:avLst/>
            <a:gdLst>
              <a:gd name="T0" fmla="*/ 29 w 231"/>
              <a:gd name="T1" fmla="*/ 156 h 156"/>
              <a:gd name="T2" fmla="*/ 0 w 231"/>
              <a:gd name="T3" fmla="*/ 144 h 156"/>
              <a:gd name="T4" fmla="*/ 29 w 231"/>
              <a:gd name="T5" fmla="*/ 156 h 156"/>
              <a:gd name="T6" fmla="*/ 231 w 231"/>
              <a:gd name="T7" fmla="*/ 19 h 156"/>
              <a:gd name="T8" fmla="*/ 201 w 231"/>
              <a:gd name="T9" fmla="*/ 7 h 156"/>
              <a:gd name="T10" fmla="*/ 231 w 231"/>
              <a:gd name="T11" fmla="*/ 19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1" h="156">
                <a:moveTo>
                  <a:pt x="29" y="156"/>
                </a:moveTo>
                <a:cubicBezTo>
                  <a:pt x="19" y="152"/>
                  <a:pt x="9" y="148"/>
                  <a:pt x="0" y="144"/>
                </a:cubicBezTo>
                <a:cubicBezTo>
                  <a:pt x="28" y="130"/>
                  <a:pt x="38" y="134"/>
                  <a:pt x="29" y="156"/>
                </a:cubicBezTo>
                <a:close/>
                <a:moveTo>
                  <a:pt x="231" y="19"/>
                </a:moveTo>
                <a:cubicBezTo>
                  <a:pt x="221" y="15"/>
                  <a:pt x="211" y="11"/>
                  <a:pt x="201" y="7"/>
                </a:cubicBezTo>
                <a:cubicBezTo>
                  <a:pt x="223" y="0"/>
                  <a:pt x="218" y="10"/>
                  <a:pt x="231" y="1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3" name="꙱ Brazil (Federative Republic of Brazil) (BR) (H)">
            <a:extLst>
              <a:ext uri="{FF2B5EF4-FFF2-40B4-BE49-F238E27FC236}">
                <a16:creationId xmlns:a16="http://schemas.microsoft.com/office/drawing/2014/main" id="{247F78D6-5BE1-4424-9AB9-8214F41C0DB2}"/>
              </a:ext>
            </a:extLst>
          </p:cNvPr>
          <p:cNvSpPr>
            <a:spLocks noEditPoints="1"/>
          </p:cNvSpPr>
          <p:nvPr/>
        </p:nvSpPr>
        <p:spPr bwMode="auto">
          <a:xfrm>
            <a:off x="2470539" y="2221904"/>
            <a:ext cx="1019383" cy="1159204"/>
          </a:xfrm>
          <a:custGeom>
            <a:avLst/>
            <a:gdLst>
              <a:gd name="T0" fmla="*/ 949 w 12356"/>
              <a:gd name="T1" fmla="*/ 3427 h 14051"/>
              <a:gd name="T2" fmla="*/ 1172 w 12356"/>
              <a:gd name="T3" fmla="*/ 1755 h 14051"/>
              <a:gd name="T4" fmla="*/ 1815 w 12356"/>
              <a:gd name="T5" fmla="*/ 1248 h 14051"/>
              <a:gd name="T6" fmla="*/ 2602 w 12356"/>
              <a:gd name="T7" fmla="*/ 1678 h 14051"/>
              <a:gd name="T8" fmla="*/ 3121 w 12356"/>
              <a:gd name="T9" fmla="*/ 1038 h 14051"/>
              <a:gd name="T10" fmla="*/ 3419 w 12356"/>
              <a:gd name="T11" fmla="*/ 616 h 14051"/>
              <a:gd name="T12" fmla="*/ 4144 w 12356"/>
              <a:gd name="T13" fmla="*/ 43 h 14051"/>
              <a:gd name="T14" fmla="*/ 4366 w 12356"/>
              <a:gd name="T15" fmla="*/ 838 h 14051"/>
              <a:gd name="T16" fmla="*/ 4820 w 12356"/>
              <a:gd name="T17" fmla="*/ 1396 h 14051"/>
              <a:gd name="T18" fmla="*/ 5609 w 12356"/>
              <a:gd name="T19" fmla="*/ 1055 h 14051"/>
              <a:gd name="T20" fmla="*/ 6626 w 12356"/>
              <a:gd name="T21" fmla="*/ 1082 h 14051"/>
              <a:gd name="T22" fmla="*/ 7330 w 12356"/>
              <a:gd name="T23" fmla="*/ 1217 h 14051"/>
              <a:gd name="T24" fmla="*/ 6957 w 12356"/>
              <a:gd name="T25" fmla="*/ 2267 h 14051"/>
              <a:gd name="T26" fmla="*/ 7346 w 12356"/>
              <a:gd name="T27" fmla="*/ 2281 h 14051"/>
              <a:gd name="T28" fmla="*/ 7967 w 12356"/>
              <a:gd name="T29" fmla="*/ 2147 h 14051"/>
              <a:gd name="T30" fmla="*/ 7251 w 12356"/>
              <a:gd name="T31" fmla="*/ 2432 h 14051"/>
              <a:gd name="T32" fmla="*/ 7769 w 12356"/>
              <a:gd name="T33" fmla="*/ 2579 h 14051"/>
              <a:gd name="T34" fmla="*/ 8019 w 12356"/>
              <a:gd name="T35" fmla="*/ 2367 h 14051"/>
              <a:gd name="T36" fmla="*/ 8456 w 12356"/>
              <a:gd name="T37" fmla="*/ 2216 h 14051"/>
              <a:gd name="T38" fmla="*/ 8816 w 12356"/>
              <a:gd name="T39" fmla="*/ 2367 h 14051"/>
              <a:gd name="T40" fmla="*/ 9083 w 12356"/>
              <a:gd name="T41" fmla="*/ 2477 h 14051"/>
              <a:gd name="T42" fmla="*/ 9265 w 12356"/>
              <a:gd name="T43" fmla="*/ 2703 h 14051"/>
              <a:gd name="T44" fmla="*/ 9433 w 12356"/>
              <a:gd name="T45" fmla="*/ 2848 h 14051"/>
              <a:gd name="T46" fmla="*/ 11047 w 12356"/>
              <a:gd name="T47" fmla="*/ 3194 h 14051"/>
              <a:gd name="T48" fmla="*/ 12217 w 12356"/>
              <a:gd name="T49" fmla="*/ 4133 h 14051"/>
              <a:gd name="T50" fmla="*/ 12031 w 12356"/>
              <a:gd name="T51" fmla="*/ 5336 h 14051"/>
              <a:gd name="T52" fmla="*/ 11570 w 12356"/>
              <a:gd name="T53" fmla="*/ 5927 h 14051"/>
              <a:gd name="T54" fmla="*/ 11075 w 12356"/>
              <a:gd name="T55" fmla="*/ 6720 h 14051"/>
              <a:gd name="T56" fmla="*/ 10941 w 12356"/>
              <a:gd name="T57" fmla="*/ 8936 h 14051"/>
              <a:gd name="T58" fmla="*/ 10075 w 12356"/>
              <a:gd name="T59" fmla="*/ 10104 h 14051"/>
              <a:gd name="T60" fmla="*/ 9489 w 12356"/>
              <a:gd name="T61" fmla="*/ 10263 h 14051"/>
              <a:gd name="T62" fmla="*/ 8623 w 12356"/>
              <a:gd name="T63" fmla="*/ 10855 h 14051"/>
              <a:gd name="T64" fmla="*/ 8486 w 12356"/>
              <a:gd name="T65" fmla="*/ 11146 h 14051"/>
              <a:gd name="T66" fmla="*/ 8507 w 12356"/>
              <a:gd name="T67" fmla="*/ 12025 h 14051"/>
              <a:gd name="T68" fmla="*/ 8081 w 12356"/>
              <a:gd name="T69" fmla="*/ 12827 h 14051"/>
              <a:gd name="T70" fmla="*/ 7886 w 12356"/>
              <a:gd name="T71" fmla="*/ 12926 h 14051"/>
              <a:gd name="T72" fmla="*/ 7417 w 12356"/>
              <a:gd name="T73" fmla="*/ 13688 h 14051"/>
              <a:gd name="T74" fmla="*/ 6371 w 12356"/>
              <a:gd name="T75" fmla="*/ 12787 h 14051"/>
              <a:gd name="T76" fmla="*/ 6537 w 12356"/>
              <a:gd name="T77" fmla="*/ 11855 h 14051"/>
              <a:gd name="T78" fmla="*/ 6617 w 12356"/>
              <a:gd name="T79" fmla="*/ 11057 h 14051"/>
              <a:gd name="T80" fmla="*/ 5905 w 12356"/>
              <a:gd name="T81" fmla="*/ 9806 h 14051"/>
              <a:gd name="T82" fmla="*/ 5394 w 12356"/>
              <a:gd name="T83" fmla="*/ 9030 h 14051"/>
              <a:gd name="T84" fmla="*/ 4519 w 12356"/>
              <a:gd name="T85" fmla="*/ 7490 h 14051"/>
              <a:gd name="T86" fmla="*/ 3519 w 12356"/>
              <a:gd name="T87" fmla="*/ 6417 h 14051"/>
              <a:gd name="T88" fmla="*/ 2802 w 12356"/>
              <a:gd name="T89" fmla="*/ 5796 h 14051"/>
              <a:gd name="T90" fmla="*/ 1805 w 12356"/>
              <a:gd name="T91" fmla="*/ 5854 h 14051"/>
              <a:gd name="T92" fmla="*/ 934 w 12356"/>
              <a:gd name="T93" fmla="*/ 5449 h 14051"/>
              <a:gd name="T94" fmla="*/ 20 w 12356"/>
              <a:gd name="T95" fmla="*/ 4572 h 14051"/>
              <a:gd name="T96" fmla="*/ 8593 w 12356"/>
              <a:gd name="T97" fmla="*/ 11683 h 14051"/>
              <a:gd name="T98" fmla="*/ 9211 w 12356"/>
              <a:gd name="T99" fmla="*/ 3003 h 14051"/>
              <a:gd name="T100" fmla="*/ 9074 w 12356"/>
              <a:gd name="T101" fmla="*/ 2409 h 14051"/>
              <a:gd name="T102" fmla="*/ 7569 w 12356"/>
              <a:gd name="T103" fmla="*/ 1907 h 14051"/>
              <a:gd name="T104" fmla="*/ 7430 w 12356"/>
              <a:gd name="T105" fmla="*/ 1820 h 14051"/>
              <a:gd name="T106" fmla="*/ 7414 w 12356"/>
              <a:gd name="T107" fmla="*/ 1785 h 14051"/>
              <a:gd name="T108" fmla="*/ 7272 w 12356"/>
              <a:gd name="T109" fmla="*/ 1895 h 14051"/>
              <a:gd name="T110" fmla="*/ 7297 w 12356"/>
              <a:gd name="T111" fmla="*/ 1948 h 14051"/>
              <a:gd name="T112" fmla="*/ 7138 w 12356"/>
              <a:gd name="T113" fmla="*/ 2251 h 14051"/>
              <a:gd name="T114" fmla="*/ 7116 w 12356"/>
              <a:gd name="T115" fmla="*/ 2230 h 14051"/>
              <a:gd name="T116" fmla="*/ 7058 w 12356"/>
              <a:gd name="T117" fmla="*/ 2082 h 14051"/>
              <a:gd name="T118" fmla="*/ 6806 w 12356"/>
              <a:gd name="T119" fmla="*/ 2495 h 140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356" h="14051">
                <a:moveTo>
                  <a:pt x="20" y="4572"/>
                </a:moveTo>
                <a:cubicBezTo>
                  <a:pt x="29" y="4543"/>
                  <a:pt x="68" y="4523"/>
                  <a:pt x="96" y="4511"/>
                </a:cubicBezTo>
                <a:cubicBezTo>
                  <a:pt x="0" y="4319"/>
                  <a:pt x="226" y="4287"/>
                  <a:pt x="258" y="4220"/>
                </a:cubicBezTo>
                <a:cubicBezTo>
                  <a:pt x="283" y="4141"/>
                  <a:pt x="195" y="4101"/>
                  <a:pt x="259" y="4005"/>
                </a:cubicBezTo>
                <a:cubicBezTo>
                  <a:pt x="303" y="3934"/>
                  <a:pt x="305" y="3938"/>
                  <a:pt x="306" y="3849"/>
                </a:cubicBezTo>
                <a:cubicBezTo>
                  <a:pt x="306" y="3721"/>
                  <a:pt x="372" y="3735"/>
                  <a:pt x="448" y="3667"/>
                </a:cubicBezTo>
                <a:cubicBezTo>
                  <a:pt x="483" y="3635"/>
                  <a:pt x="466" y="3614"/>
                  <a:pt x="518" y="3598"/>
                </a:cubicBezTo>
                <a:cubicBezTo>
                  <a:pt x="568" y="3583"/>
                  <a:pt x="592" y="3527"/>
                  <a:pt x="642" y="3514"/>
                </a:cubicBezTo>
                <a:cubicBezTo>
                  <a:pt x="738" y="3489"/>
                  <a:pt x="883" y="3511"/>
                  <a:pt x="949" y="3427"/>
                </a:cubicBezTo>
                <a:cubicBezTo>
                  <a:pt x="1007" y="3353"/>
                  <a:pt x="1109" y="3393"/>
                  <a:pt x="1156" y="3457"/>
                </a:cubicBezTo>
                <a:cubicBezTo>
                  <a:pt x="1164" y="3447"/>
                  <a:pt x="1172" y="3437"/>
                  <a:pt x="1180" y="3427"/>
                </a:cubicBezTo>
                <a:cubicBezTo>
                  <a:pt x="1204" y="3466"/>
                  <a:pt x="1217" y="3445"/>
                  <a:pt x="1228" y="3416"/>
                </a:cubicBezTo>
                <a:lnTo>
                  <a:pt x="1230" y="3421"/>
                </a:lnTo>
                <a:cubicBezTo>
                  <a:pt x="1311" y="3171"/>
                  <a:pt x="1305" y="2889"/>
                  <a:pt x="1341" y="2629"/>
                </a:cubicBezTo>
                <a:cubicBezTo>
                  <a:pt x="1355" y="2522"/>
                  <a:pt x="1419" y="2378"/>
                  <a:pt x="1370" y="2272"/>
                </a:cubicBezTo>
                <a:cubicBezTo>
                  <a:pt x="1348" y="2226"/>
                  <a:pt x="1320" y="2205"/>
                  <a:pt x="1322" y="2150"/>
                </a:cubicBezTo>
                <a:cubicBezTo>
                  <a:pt x="1325" y="2078"/>
                  <a:pt x="1248" y="2057"/>
                  <a:pt x="1208" y="2005"/>
                </a:cubicBezTo>
                <a:cubicBezTo>
                  <a:pt x="1161" y="1940"/>
                  <a:pt x="1167" y="1833"/>
                  <a:pt x="1172" y="1755"/>
                </a:cubicBezTo>
                <a:cubicBezTo>
                  <a:pt x="1177" y="1680"/>
                  <a:pt x="1290" y="1662"/>
                  <a:pt x="1354" y="1651"/>
                </a:cubicBezTo>
                <a:cubicBezTo>
                  <a:pt x="1384" y="1645"/>
                  <a:pt x="1400" y="1682"/>
                  <a:pt x="1427" y="1684"/>
                </a:cubicBezTo>
                <a:cubicBezTo>
                  <a:pt x="1471" y="1688"/>
                  <a:pt x="1466" y="1610"/>
                  <a:pt x="1457" y="1587"/>
                </a:cubicBezTo>
                <a:cubicBezTo>
                  <a:pt x="1428" y="1517"/>
                  <a:pt x="1298" y="1494"/>
                  <a:pt x="1242" y="1530"/>
                </a:cubicBezTo>
                <a:cubicBezTo>
                  <a:pt x="1249" y="1472"/>
                  <a:pt x="1194" y="1316"/>
                  <a:pt x="1264" y="1285"/>
                </a:cubicBezTo>
                <a:cubicBezTo>
                  <a:pt x="1310" y="1265"/>
                  <a:pt x="1362" y="1293"/>
                  <a:pt x="1409" y="1293"/>
                </a:cubicBezTo>
                <a:cubicBezTo>
                  <a:pt x="1487" y="1293"/>
                  <a:pt x="1585" y="1292"/>
                  <a:pt x="1644" y="1294"/>
                </a:cubicBezTo>
                <a:cubicBezTo>
                  <a:pt x="1693" y="1298"/>
                  <a:pt x="1760" y="1310"/>
                  <a:pt x="1754" y="1248"/>
                </a:cubicBezTo>
                <a:cubicBezTo>
                  <a:pt x="1748" y="1185"/>
                  <a:pt x="1804" y="1205"/>
                  <a:pt x="1815" y="1248"/>
                </a:cubicBezTo>
                <a:cubicBezTo>
                  <a:pt x="1844" y="1356"/>
                  <a:pt x="1942" y="1181"/>
                  <a:pt x="1988" y="1155"/>
                </a:cubicBezTo>
                <a:lnTo>
                  <a:pt x="1997" y="1152"/>
                </a:lnTo>
                <a:cubicBezTo>
                  <a:pt x="2129" y="1143"/>
                  <a:pt x="2108" y="1466"/>
                  <a:pt x="2109" y="1471"/>
                </a:cubicBezTo>
                <a:cubicBezTo>
                  <a:pt x="2117" y="1504"/>
                  <a:pt x="2164" y="1469"/>
                  <a:pt x="2176" y="1467"/>
                </a:cubicBezTo>
                <a:cubicBezTo>
                  <a:pt x="2222" y="1466"/>
                  <a:pt x="2311" y="1711"/>
                  <a:pt x="2486" y="1593"/>
                </a:cubicBezTo>
                <a:cubicBezTo>
                  <a:pt x="2507" y="1577"/>
                  <a:pt x="2587" y="1524"/>
                  <a:pt x="2601" y="1579"/>
                </a:cubicBezTo>
                <a:cubicBezTo>
                  <a:pt x="2609" y="1611"/>
                  <a:pt x="2577" y="1649"/>
                  <a:pt x="2602" y="1678"/>
                </a:cubicBezTo>
                <a:lnTo>
                  <a:pt x="2602" y="1678"/>
                </a:lnTo>
                <a:lnTo>
                  <a:pt x="2602" y="1678"/>
                </a:lnTo>
                <a:cubicBezTo>
                  <a:pt x="2672" y="1656"/>
                  <a:pt x="2701" y="1490"/>
                  <a:pt x="2833" y="1465"/>
                </a:cubicBezTo>
                <a:cubicBezTo>
                  <a:pt x="2861" y="1459"/>
                  <a:pt x="2980" y="1336"/>
                  <a:pt x="2979" y="1417"/>
                </a:cubicBezTo>
                <a:lnTo>
                  <a:pt x="2979" y="1417"/>
                </a:lnTo>
                <a:lnTo>
                  <a:pt x="2979" y="1417"/>
                </a:lnTo>
                <a:cubicBezTo>
                  <a:pt x="2998" y="1386"/>
                  <a:pt x="3026" y="1362"/>
                  <a:pt x="3047" y="1333"/>
                </a:cubicBezTo>
                <a:cubicBezTo>
                  <a:pt x="3071" y="1299"/>
                  <a:pt x="3067" y="1274"/>
                  <a:pt x="3082" y="1240"/>
                </a:cubicBezTo>
                <a:cubicBezTo>
                  <a:pt x="3090" y="1220"/>
                  <a:pt x="3180" y="1184"/>
                  <a:pt x="3216" y="1165"/>
                </a:cubicBezTo>
                <a:cubicBezTo>
                  <a:pt x="3247" y="1150"/>
                  <a:pt x="3276" y="1137"/>
                  <a:pt x="3288" y="1071"/>
                </a:cubicBezTo>
                <a:cubicBezTo>
                  <a:pt x="3296" y="1022"/>
                  <a:pt x="3163" y="1048"/>
                  <a:pt x="3121" y="1038"/>
                </a:cubicBezTo>
                <a:cubicBezTo>
                  <a:pt x="3077" y="1022"/>
                  <a:pt x="3088" y="970"/>
                  <a:pt x="3092" y="934"/>
                </a:cubicBezTo>
                <a:cubicBezTo>
                  <a:pt x="3102" y="865"/>
                  <a:pt x="3036" y="881"/>
                  <a:pt x="3033" y="706"/>
                </a:cubicBezTo>
                <a:cubicBezTo>
                  <a:pt x="3032" y="642"/>
                  <a:pt x="3013" y="613"/>
                  <a:pt x="2985" y="583"/>
                </a:cubicBezTo>
                <a:cubicBezTo>
                  <a:pt x="2947" y="544"/>
                  <a:pt x="2823" y="427"/>
                  <a:pt x="2872" y="378"/>
                </a:cubicBezTo>
                <a:cubicBezTo>
                  <a:pt x="2911" y="395"/>
                  <a:pt x="2914" y="442"/>
                  <a:pt x="2964" y="432"/>
                </a:cubicBezTo>
                <a:cubicBezTo>
                  <a:pt x="3004" y="423"/>
                  <a:pt x="3063" y="428"/>
                  <a:pt x="3078" y="474"/>
                </a:cubicBezTo>
                <a:cubicBezTo>
                  <a:pt x="3091" y="515"/>
                  <a:pt x="3091" y="515"/>
                  <a:pt x="3133" y="512"/>
                </a:cubicBezTo>
                <a:cubicBezTo>
                  <a:pt x="3153" y="514"/>
                  <a:pt x="3266" y="528"/>
                  <a:pt x="3276" y="519"/>
                </a:cubicBezTo>
                <a:cubicBezTo>
                  <a:pt x="3352" y="473"/>
                  <a:pt x="3362" y="564"/>
                  <a:pt x="3419" y="616"/>
                </a:cubicBezTo>
                <a:cubicBezTo>
                  <a:pt x="3466" y="659"/>
                  <a:pt x="3511" y="615"/>
                  <a:pt x="3495" y="561"/>
                </a:cubicBezTo>
                <a:cubicBezTo>
                  <a:pt x="3485" y="524"/>
                  <a:pt x="3485" y="475"/>
                  <a:pt x="3531" y="466"/>
                </a:cubicBezTo>
                <a:cubicBezTo>
                  <a:pt x="3569" y="458"/>
                  <a:pt x="3603" y="413"/>
                  <a:pt x="3639" y="431"/>
                </a:cubicBezTo>
                <a:cubicBezTo>
                  <a:pt x="3693" y="458"/>
                  <a:pt x="3753" y="427"/>
                  <a:pt x="3801" y="404"/>
                </a:cubicBezTo>
                <a:cubicBezTo>
                  <a:pt x="3826" y="392"/>
                  <a:pt x="3891" y="391"/>
                  <a:pt x="3892" y="355"/>
                </a:cubicBezTo>
                <a:cubicBezTo>
                  <a:pt x="3893" y="324"/>
                  <a:pt x="3947" y="331"/>
                  <a:pt x="3965" y="301"/>
                </a:cubicBezTo>
                <a:cubicBezTo>
                  <a:pt x="3969" y="294"/>
                  <a:pt x="4033" y="310"/>
                  <a:pt x="4052" y="296"/>
                </a:cubicBezTo>
                <a:cubicBezTo>
                  <a:pt x="4087" y="271"/>
                  <a:pt x="4107" y="228"/>
                  <a:pt x="4142" y="203"/>
                </a:cubicBezTo>
                <a:cubicBezTo>
                  <a:pt x="4207" y="156"/>
                  <a:pt x="4182" y="96"/>
                  <a:pt x="4144" y="43"/>
                </a:cubicBezTo>
                <a:cubicBezTo>
                  <a:pt x="4210" y="74"/>
                  <a:pt x="4290" y="0"/>
                  <a:pt x="4343" y="47"/>
                </a:cubicBezTo>
                <a:cubicBezTo>
                  <a:pt x="4377" y="78"/>
                  <a:pt x="4383" y="128"/>
                  <a:pt x="4375" y="172"/>
                </a:cubicBezTo>
                <a:cubicBezTo>
                  <a:pt x="4371" y="196"/>
                  <a:pt x="4328" y="259"/>
                  <a:pt x="4336" y="284"/>
                </a:cubicBezTo>
                <a:cubicBezTo>
                  <a:pt x="4340" y="308"/>
                  <a:pt x="4413" y="313"/>
                  <a:pt x="4433" y="322"/>
                </a:cubicBezTo>
                <a:cubicBezTo>
                  <a:pt x="4467" y="336"/>
                  <a:pt x="4451" y="364"/>
                  <a:pt x="4451" y="393"/>
                </a:cubicBezTo>
                <a:cubicBezTo>
                  <a:pt x="4451" y="423"/>
                  <a:pt x="4487" y="458"/>
                  <a:pt x="4501" y="483"/>
                </a:cubicBezTo>
                <a:cubicBezTo>
                  <a:pt x="4518" y="515"/>
                  <a:pt x="4479" y="561"/>
                  <a:pt x="4461" y="588"/>
                </a:cubicBezTo>
                <a:cubicBezTo>
                  <a:pt x="4439" y="620"/>
                  <a:pt x="4418" y="627"/>
                  <a:pt x="4418" y="676"/>
                </a:cubicBezTo>
                <a:cubicBezTo>
                  <a:pt x="4418" y="733"/>
                  <a:pt x="4377" y="784"/>
                  <a:pt x="4366" y="838"/>
                </a:cubicBezTo>
                <a:cubicBezTo>
                  <a:pt x="4350" y="909"/>
                  <a:pt x="4348" y="1023"/>
                  <a:pt x="4398" y="1083"/>
                </a:cubicBezTo>
                <a:cubicBezTo>
                  <a:pt x="4427" y="1119"/>
                  <a:pt x="4440" y="1138"/>
                  <a:pt x="4432" y="1188"/>
                </a:cubicBezTo>
                <a:cubicBezTo>
                  <a:pt x="4426" y="1217"/>
                  <a:pt x="4423" y="1254"/>
                  <a:pt x="4463" y="1251"/>
                </a:cubicBezTo>
                <a:cubicBezTo>
                  <a:pt x="4459" y="1261"/>
                  <a:pt x="4455" y="1271"/>
                  <a:pt x="4451" y="1281"/>
                </a:cubicBezTo>
                <a:cubicBezTo>
                  <a:pt x="4496" y="1286"/>
                  <a:pt x="4555" y="1351"/>
                  <a:pt x="4570" y="1391"/>
                </a:cubicBezTo>
                <a:cubicBezTo>
                  <a:pt x="4579" y="1416"/>
                  <a:pt x="4629" y="1435"/>
                  <a:pt x="4653" y="1435"/>
                </a:cubicBezTo>
                <a:cubicBezTo>
                  <a:pt x="4681" y="1435"/>
                  <a:pt x="4672" y="1461"/>
                  <a:pt x="4692" y="1468"/>
                </a:cubicBezTo>
                <a:cubicBezTo>
                  <a:pt x="4725" y="1479"/>
                  <a:pt x="4808" y="1466"/>
                  <a:pt x="4825" y="1434"/>
                </a:cubicBezTo>
                <a:cubicBezTo>
                  <a:pt x="4824" y="1421"/>
                  <a:pt x="4822" y="1409"/>
                  <a:pt x="4820" y="1396"/>
                </a:cubicBezTo>
                <a:cubicBezTo>
                  <a:pt x="4829" y="1390"/>
                  <a:pt x="4839" y="1386"/>
                  <a:pt x="4849" y="1384"/>
                </a:cubicBezTo>
                <a:cubicBezTo>
                  <a:pt x="4863" y="1371"/>
                  <a:pt x="4876" y="1354"/>
                  <a:pt x="4898" y="1353"/>
                </a:cubicBezTo>
                <a:cubicBezTo>
                  <a:pt x="4968" y="1352"/>
                  <a:pt x="4970" y="1323"/>
                  <a:pt x="5030" y="1302"/>
                </a:cubicBezTo>
                <a:cubicBezTo>
                  <a:pt x="5062" y="1291"/>
                  <a:pt x="5096" y="1303"/>
                  <a:pt x="5123" y="1276"/>
                </a:cubicBezTo>
                <a:cubicBezTo>
                  <a:pt x="5137" y="1261"/>
                  <a:pt x="5147" y="1243"/>
                  <a:pt x="5163" y="1229"/>
                </a:cubicBezTo>
                <a:cubicBezTo>
                  <a:pt x="5261" y="1149"/>
                  <a:pt x="5359" y="1280"/>
                  <a:pt x="5461" y="1215"/>
                </a:cubicBezTo>
                <a:cubicBezTo>
                  <a:pt x="5460" y="1213"/>
                  <a:pt x="5457" y="1209"/>
                  <a:pt x="5455" y="1207"/>
                </a:cubicBezTo>
                <a:cubicBezTo>
                  <a:pt x="5488" y="1219"/>
                  <a:pt x="5654" y="1293"/>
                  <a:pt x="5638" y="1191"/>
                </a:cubicBezTo>
                <a:cubicBezTo>
                  <a:pt x="5626" y="1118"/>
                  <a:pt x="5567" y="1121"/>
                  <a:pt x="5609" y="1055"/>
                </a:cubicBezTo>
                <a:cubicBezTo>
                  <a:pt x="5629" y="1025"/>
                  <a:pt x="5626" y="1006"/>
                  <a:pt x="5669" y="1030"/>
                </a:cubicBezTo>
                <a:cubicBezTo>
                  <a:pt x="5764" y="1082"/>
                  <a:pt x="5893" y="943"/>
                  <a:pt x="5948" y="1012"/>
                </a:cubicBezTo>
                <a:cubicBezTo>
                  <a:pt x="6002" y="1064"/>
                  <a:pt x="6041" y="1073"/>
                  <a:pt x="6048" y="1079"/>
                </a:cubicBezTo>
                <a:cubicBezTo>
                  <a:pt x="6071" y="1093"/>
                  <a:pt x="6175" y="1173"/>
                  <a:pt x="6200" y="1143"/>
                </a:cubicBezTo>
                <a:cubicBezTo>
                  <a:pt x="6213" y="1128"/>
                  <a:pt x="6292" y="1070"/>
                  <a:pt x="6313" y="1077"/>
                </a:cubicBezTo>
                <a:cubicBezTo>
                  <a:pt x="6353" y="1091"/>
                  <a:pt x="6389" y="1108"/>
                  <a:pt x="6432" y="1095"/>
                </a:cubicBezTo>
                <a:cubicBezTo>
                  <a:pt x="6468" y="1084"/>
                  <a:pt x="6486" y="1091"/>
                  <a:pt x="6473" y="1126"/>
                </a:cubicBezTo>
                <a:cubicBezTo>
                  <a:pt x="6508" y="1110"/>
                  <a:pt x="6533" y="1136"/>
                  <a:pt x="6565" y="1127"/>
                </a:cubicBezTo>
                <a:cubicBezTo>
                  <a:pt x="6585" y="1122"/>
                  <a:pt x="6611" y="1094"/>
                  <a:pt x="6626" y="1082"/>
                </a:cubicBezTo>
                <a:cubicBezTo>
                  <a:pt x="6690" y="1031"/>
                  <a:pt x="6719" y="903"/>
                  <a:pt x="6767" y="821"/>
                </a:cubicBezTo>
                <a:cubicBezTo>
                  <a:pt x="6846" y="655"/>
                  <a:pt x="7028" y="473"/>
                  <a:pt x="6977" y="319"/>
                </a:cubicBezTo>
                <a:cubicBezTo>
                  <a:pt x="6996" y="354"/>
                  <a:pt x="7036" y="461"/>
                  <a:pt x="7058" y="485"/>
                </a:cubicBezTo>
                <a:cubicBezTo>
                  <a:pt x="7045" y="446"/>
                  <a:pt x="7012" y="399"/>
                  <a:pt x="7046" y="360"/>
                </a:cubicBezTo>
                <a:cubicBezTo>
                  <a:pt x="7136" y="416"/>
                  <a:pt x="7148" y="506"/>
                  <a:pt x="7138" y="604"/>
                </a:cubicBezTo>
                <a:cubicBezTo>
                  <a:pt x="7143" y="575"/>
                  <a:pt x="7146" y="544"/>
                  <a:pt x="7171" y="524"/>
                </a:cubicBezTo>
                <a:cubicBezTo>
                  <a:pt x="7167" y="653"/>
                  <a:pt x="7181" y="788"/>
                  <a:pt x="7226" y="909"/>
                </a:cubicBezTo>
                <a:cubicBezTo>
                  <a:pt x="7245" y="959"/>
                  <a:pt x="7322" y="1110"/>
                  <a:pt x="7266" y="1156"/>
                </a:cubicBezTo>
                <a:cubicBezTo>
                  <a:pt x="7309" y="1142"/>
                  <a:pt x="7316" y="1188"/>
                  <a:pt x="7330" y="1217"/>
                </a:cubicBezTo>
                <a:cubicBezTo>
                  <a:pt x="7356" y="1272"/>
                  <a:pt x="7419" y="1250"/>
                  <a:pt x="7465" y="1269"/>
                </a:cubicBezTo>
                <a:cubicBezTo>
                  <a:pt x="7570" y="1312"/>
                  <a:pt x="7549" y="1436"/>
                  <a:pt x="7459" y="1477"/>
                </a:cubicBezTo>
                <a:cubicBezTo>
                  <a:pt x="7482" y="1470"/>
                  <a:pt x="7509" y="1474"/>
                  <a:pt x="7527" y="1491"/>
                </a:cubicBezTo>
                <a:cubicBezTo>
                  <a:pt x="7487" y="1531"/>
                  <a:pt x="7418" y="1567"/>
                  <a:pt x="7402" y="1625"/>
                </a:cubicBezTo>
                <a:cubicBezTo>
                  <a:pt x="7393" y="1655"/>
                  <a:pt x="7359" y="1669"/>
                  <a:pt x="7343" y="1693"/>
                </a:cubicBezTo>
                <a:cubicBezTo>
                  <a:pt x="7319" y="1730"/>
                  <a:pt x="7308" y="1771"/>
                  <a:pt x="7278" y="1806"/>
                </a:cubicBezTo>
                <a:cubicBezTo>
                  <a:pt x="7238" y="1852"/>
                  <a:pt x="7186" y="1886"/>
                  <a:pt x="7141" y="1927"/>
                </a:cubicBezTo>
                <a:cubicBezTo>
                  <a:pt x="7086" y="1977"/>
                  <a:pt x="7057" y="2045"/>
                  <a:pt x="7010" y="2103"/>
                </a:cubicBezTo>
                <a:cubicBezTo>
                  <a:pt x="6966" y="2157"/>
                  <a:pt x="6950" y="2198"/>
                  <a:pt x="6957" y="2267"/>
                </a:cubicBezTo>
                <a:cubicBezTo>
                  <a:pt x="6960" y="2306"/>
                  <a:pt x="6889" y="2312"/>
                  <a:pt x="6886" y="2365"/>
                </a:cubicBezTo>
                <a:cubicBezTo>
                  <a:pt x="6883" y="2437"/>
                  <a:pt x="6830" y="2398"/>
                  <a:pt x="6794" y="2397"/>
                </a:cubicBezTo>
                <a:cubicBezTo>
                  <a:pt x="6760" y="2396"/>
                  <a:pt x="6655" y="2448"/>
                  <a:pt x="6643" y="2480"/>
                </a:cubicBezTo>
                <a:cubicBezTo>
                  <a:pt x="6672" y="2473"/>
                  <a:pt x="6832" y="2443"/>
                  <a:pt x="6788" y="2516"/>
                </a:cubicBezTo>
                <a:cubicBezTo>
                  <a:pt x="6818" y="2483"/>
                  <a:pt x="6865" y="2486"/>
                  <a:pt x="6902" y="2464"/>
                </a:cubicBezTo>
                <a:cubicBezTo>
                  <a:pt x="6945" y="2439"/>
                  <a:pt x="6978" y="2411"/>
                  <a:pt x="7024" y="2391"/>
                </a:cubicBezTo>
                <a:cubicBezTo>
                  <a:pt x="7084" y="2366"/>
                  <a:pt x="7173" y="2291"/>
                  <a:pt x="7207" y="2234"/>
                </a:cubicBezTo>
                <a:cubicBezTo>
                  <a:pt x="7237" y="2251"/>
                  <a:pt x="7244" y="2279"/>
                  <a:pt x="7245" y="2311"/>
                </a:cubicBezTo>
                <a:cubicBezTo>
                  <a:pt x="7314" y="2302"/>
                  <a:pt x="7306" y="2349"/>
                  <a:pt x="7346" y="2281"/>
                </a:cubicBezTo>
                <a:cubicBezTo>
                  <a:pt x="7320" y="2274"/>
                  <a:pt x="7270" y="2320"/>
                  <a:pt x="7253" y="2285"/>
                </a:cubicBezTo>
                <a:cubicBezTo>
                  <a:pt x="7237" y="2253"/>
                  <a:pt x="7261" y="2231"/>
                  <a:pt x="7263" y="2201"/>
                </a:cubicBezTo>
                <a:cubicBezTo>
                  <a:pt x="7264" y="2175"/>
                  <a:pt x="7244" y="2163"/>
                  <a:pt x="7254" y="2136"/>
                </a:cubicBezTo>
                <a:cubicBezTo>
                  <a:pt x="7278" y="2142"/>
                  <a:pt x="7302" y="2148"/>
                  <a:pt x="7326" y="2153"/>
                </a:cubicBezTo>
                <a:cubicBezTo>
                  <a:pt x="7260" y="2134"/>
                  <a:pt x="7262" y="2057"/>
                  <a:pt x="7291" y="2008"/>
                </a:cubicBezTo>
                <a:cubicBezTo>
                  <a:pt x="7360" y="1891"/>
                  <a:pt x="7496" y="1988"/>
                  <a:pt x="7652" y="1995"/>
                </a:cubicBezTo>
                <a:cubicBezTo>
                  <a:pt x="7703" y="1997"/>
                  <a:pt x="7668" y="1983"/>
                  <a:pt x="7700" y="1969"/>
                </a:cubicBezTo>
                <a:cubicBezTo>
                  <a:pt x="7772" y="1938"/>
                  <a:pt x="7869" y="1986"/>
                  <a:pt x="7945" y="1990"/>
                </a:cubicBezTo>
                <a:cubicBezTo>
                  <a:pt x="8043" y="1996"/>
                  <a:pt x="7978" y="2091"/>
                  <a:pt x="7967" y="2147"/>
                </a:cubicBezTo>
                <a:cubicBezTo>
                  <a:pt x="7955" y="2207"/>
                  <a:pt x="7944" y="2258"/>
                  <a:pt x="7910" y="2309"/>
                </a:cubicBezTo>
                <a:cubicBezTo>
                  <a:pt x="7874" y="2362"/>
                  <a:pt x="7876" y="2427"/>
                  <a:pt x="7814" y="2459"/>
                </a:cubicBezTo>
                <a:cubicBezTo>
                  <a:pt x="7780" y="2477"/>
                  <a:pt x="7675" y="2521"/>
                  <a:pt x="7658" y="2459"/>
                </a:cubicBezTo>
                <a:cubicBezTo>
                  <a:pt x="7658" y="2497"/>
                  <a:pt x="7628" y="2526"/>
                  <a:pt x="7599" y="2545"/>
                </a:cubicBezTo>
                <a:cubicBezTo>
                  <a:pt x="7591" y="2535"/>
                  <a:pt x="7584" y="2524"/>
                  <a:pt x="7578" y="2513"/>
                </a:cubicBezTo>
                <a:cubicBezTo>
                  <a:pt x="7587" y="2564"/>
                  <a:pt x="7547" y="2542"/>
                  <a:pt x="7519" y="2534"/>
                </a:cubicBezTo>
                <a:cubicBezTo>
                  <a:pt x="7480" y="2522"/>
                  <a:pt x="7427" y="2547"/>
                  <a:pt x="7385" y="2543"/>
                </a:cubicBezTo>
                <a:cubicBezTo>
                  <a:pt x="7433" y="2569"/>
                  <a:pt x="7340" y="2562"/>
                  <a:pt x="7318" y="2540"/>
                </a:cubicBezTo>
                <a:cubicBezTo>
                  <a:pt x="7288" y="2509"/>
                  <a:pt x="7273" y="2468"/>
                  <a:pt x="7251" y="2432"/>
                </a:cubicBezTo>
                <a:cubicBezTo>
                  <a:pt x="7253" y="2396"/>
                  <a:pt x="7258" y="2353"/>
                  <a:pt x="7245" y="2318"/>
                </a:cubicBezTo>
                <a:cubicBezTo>
                  <a:pt x="7245" y="2366"/>
                  <a:pt x="7231" y="2422"/>
                  <a:pt x="7261" y="2459"/>
                </a:cubicBezTo>
                <a:cubicBezTo>
                  <a:pt x="7281" y="2484"/>
                  <a:pt x="7262" y="2551"/>
                  <a:pt x="7295" y="2561"/>
                </a:cubicBezTo>
                <a:cubicBezTo>
                  <a:pt x="7324" y="2569"/>
                  <a:pt x="7372" y="2553"/>
                  <a:pt x="7355" y="2602"/>
                </a:cubicBezTo>
                <a:cubicBezTo>
                  <a:pt x="7421" y="2615"/>
                  <a:pt x="7539" y="2495"/>
                  <a:pt x="7551" y="2632"/>
                </a:cubicBezTo>
                <a:cubicBezTo>
                  <a:pt x="7541" y="2563"/>
                  <a:pt x="7635" y="2595"/>
                  <a:pt x="7652" y="2554"/>
                </a:cubicBezTo>
                <a:cubicBezTo>
                  <a:pt x="7664" y="2522"/>
                  <a:pt x="7699" y="2534"/>
                  <a:pt x="7726" y="2528"/>
                </a:cubicBezTo>
                <a:cubicBezTo>
                  <a:pt x="7691" y="2638"/>
                  <a:pt x="7658" y="2710"/>
                  <a:pt x="7664" y="2825"/>
                </a:cubicBezTo>
                <a:cubicBezTo>
                  <a:pt x="7714" y="2760"/>
                  <a:pt x="7684" y="2618"/>
                  <a:pt x="7769" y="2579"/>
                </a:cubicBezTo>
                <a:cubicBezTo>
                  <a:pt x="7793" y="2567"/>
                  <a:pt x="7809" y="2559"/>
                  <a:pt x="7821" y="2549"/>
                </a:cubicBezTo>
                <a:cubicBezTo>
                  <a:pt x="7786" y="2523"/>
                  <a:pt x="7806" y="2484"/>
                  <a:pt x="7842" y="2471"/>
                </a:cubicBezTo>
                <a:cubicBezTo>
                  <a:pt x="7840" y="2496"/>
                  <a:pt x="7835" y="2521"/>
                  <a:pt x="7826" y="2545"/>
                </a:cubicBezTo>
                <a:cubicBezTo>
                  <a:pt x="7840" y="2533"/>
                  <a:pt x="7851" y="2517"/>
                  <a:pt x="7867" y="2490"/>
                </a:cubicBezTo>
                <a:cubicBezTo>
                  <a:pt x="7922" y="2400"/>
                  <a:pt x="7937" y="2467"/>
                  <a:pt x="7993" y="2501"/>
                </a:cubicBezTo>
                <a:cubicBezTo>
                  <a:pt x="7992" y="2482"/>
                  <a:pt x="7987" y="2464"/>
                  <a:pt x="7979" y="2447"/>
                </a:cubicBezTo>
                <a:cubicBezTo>
                  <a:pt x="8010" y="2445"/>
                  <a:pt x="8040" y="2438"/>
                  <a:pt x="8071" y="2433"/>
                </a:cubicBezTo>
                <a:cubicBezTo>
                  <a:pt x="8039" y="2417"/>
                  <a:pt x="8004" y="2430"/>
                  <a:pt x="7972" y="2435"/>
                </a:cubicBezTo>
                <a:cubicBezTo>
                  <a:pt x="7964" y="2392"/>
                  <a:pt x="7995" y="2390"/>
                  <a:pt x="8019" y="2367"/>
                </a:cubicBezTo>
                <a:cubicBezTo>
                  <a:pt x="8056" y="2332"/>
                  <a:pt x="8016" y="2253"/>
                  <a:pt x="8062" y="2209"/>
                </a:cubicBezTo>
                <a:cubicBezTo>
                  <a:pt x="8115" y="2156"/>
                  <a:pt x="8100" y="2200"/>
                  <a:pt x="8136" y="2186"/>
                </a:cubicBezTo>
                <a:cubicBezTo>
                  <a:pt x="8161" y="2177"/>
                  <a:pt x="8213" y="2114"/>
                  <a:pt x="8219" y="2177"/>
                </a:cubicBezTo>
                <a:cubicBezTo>
                  <a:pt x="8268" y="2129"/>
                  <a:pt x="8271" y="2196"/>
                  <a:pt x="8317" y="2180"/>
                </a:cubicBezTo>
                <a:cubicBezTo>
                  <a:pt x="8297" y="2163"/>
                  <a:pt x="8292" y="2138"/>
                  <a:pt x="8305" y="2115"/>
                </a:cubicBezTo>
                <a:cubicBezTo>
                  <a:pt x="8333" y="2123"/>
                  <a:pt x="8400" y="2140"/>
                  <a:pt x="8385" y="2183"/>
                </a:cubicBezTo>
                <a:cubicBezTo>
                  <a:pt x="8395" y="2178"/>
                  <a:pt x="8405" y="2173"/>
                  <a:pt x="8415" y="2168"/>
                </a:cubicBezTo>
                <a:cubicBezTo>
                  <a:pt x="8419" y="2179"/>
                  <a:pt x="8423" y="2190"/>
                  <a:pt x="8427" y="2201"/>
                </a:cubicBezTo>
                <a:cubicBezTo>
                  <a:pt x="8452" y="2181"/>
                  <a:pt x="8456" y="2181"/>
                  <a:pt x="8456" y="2216"/>
                </a:cubicBezTo>
                <a:cubicBezTo>
                  <a:pt x="8480" y="2208"/>
                  <a:pt x="8494" y="2189"/>
                  <a:pt x="8498" y="2162"/>
                </a:cubicBezTo>
                <a:cubicBezTo>
                  <a:pt x="8492" y="2203"/>
                  <a:pt x="8532" y="2208"/>
                  <a:pt x="8522" y="2246"/>
                </a:cubicBezTo>
                <a:cubicBezTo>
                  <a:pt x="8528" y="2222"/>
                  <a:pt x="8541" y="2206"/>
                  <a:pt x="8566" y="2216"/>
                </a:cubicBezTo>
                <a:cubicBezTo>
                  <a:pt x="8566" y="2241"/>
                  <a:pt x="8547" y="2257"/>
                  <a:pt x="8524" y="2266"/>
                </a:cubicBezTo>
                <a:cubicBezTo>
                  <a:pt x="8571" y="2247"/>
                  <a:pt x="8605" y="2302"/>
                  <a:pt x="8646" y="2264"/>
                </a:cubicBezTo>
                <a:cubicBezTo>
                  <a:pt x="8641" y="2319"/>
                  <a:pt x="8682" y="2286"/>
                  <a:pt x="8694" y="2257"/>
                </a:cubicBezTo>
                <a:cubicBezTo>
                  <a:pt x="8677" y="2325"/>
                  <a:pt x="8734" y="2297"/>
                  <a:pt x="8729" y="2341"/>
                </a:cubicBezTo>
                <a:cubicBezTo>
                  <a:pt x="8745" y="2334"/>
                  <a:pt x="8757" y="2324"/>
                  <a:pt x="8765" y="2308"/>
                </a:cubicBezTo>
                <a:cubicBezTo>
                  <a:pt x="8760" y="2346"/>
                  <a:pt x="8808" y="2332"/>
                  <a:pt x="8816" y="2367"/>
                </a:cubicBezTo>
                <a:cubicBezTo>
                  <a:pt x="8826" y="2358"/>
                  <a:pt x="8836" y="2348"/>
                  <a:pt x="8845" y="2338"/>
                </a:cubicBezTo>
                <a:cubicBezTo>
                  <a:pt x="8847" y="2360"/>
                  <a:pt x="8855" y="2380"/>
                  <a:pt x="8869" y="2397"/>
                </a:cubicBezTo>
                <a:cubicBezTo>
                  <a:pt x="8879" y="2389"/>
                  <a:pt x="8889" y="2381"/>
                  <a:pt x="8898" y="2373"/>
                </a:cubicBezTo>
                <a:cubicBezTo>
                  <a:pt x="8904" y="2403"/>
                  <a:pt x="8915" y="2417"/>
                  <a:pt x="8943" y="2388"/>
                </a:cubicBezTo>
                <a:cubicBezTo>
                  <a:pt x="8921" y="2404"/>
                  <a:pt x="8916" y="2428"/>
                  <a:pt x="8931" y="2450"/>
                </a:cubicBezTo>
                <a:cubicBezTo>
                  <a:pt x="8938" y="2427"/>
                  <a:pt x="8955" y="2410"/>
                  <a:pt x="8979" y="2406"/>
                </a:cubicBezTo>
                <a:cubicBezTo>
                  <a:pt x="8945" y="2436"/>
                  <a:pt x="8957" y="2500"/>
                  <a:pt x="8988" y="2528"/>
                </a:cubicBezTo>
                <a:cubicBezTo>
                  <a:pt x="9001" y="2503"/>
                  <a:pt x="8985" y="2460"/>
                  <a:pt x="9019" y="2447"/>
                </a:cubicBezTo>
                <a:cubicBezTo>
                  <a:pt x="9081" y="2423"/>
                  <a:pt x="9053" y="2468"/>
                  <a:pt x="9083" y="2477"/>
                </a:cubicBezTo>
                <a:cubicBezTo>
                  <a:pt x="9081" y="2452"/>
                  <a:pt x="9096" y="2433"/>
                  <a:pt x="9118" y="2424"/>
                </a:cubicBezTo>
                <a:cubicBezTo>
                  <a:pt x="9108" y="2443"/>
                  <a:pt x="9103" y="2464"/>
                  <a:pt x="9103" y="2486"/>
                </a:cubicBezTo>
                <a:cubicBezTo>
                  <a:pt x="9174" y="2444"/>
                  <a:pt x="9094" y="2570"/>
                  <a:pt x="9169" y="2525"/>
                </a:cubicBezTo>
                <a:cubicBezTo>
                  <a:pt x="9159" y="2534"/>
                  <a:pt x="9149" y="2544"/>
                  <a:pt x="9139" y="2554"/>
                </a:cubicBezTo>
                <a:cubicBezTo>
                  <a:pt x="9163" y="2563"/>
                  <a:pt x="9185" y="2551"/>
                  <a:pt x="9199" y="2531"/>
                </a:cubicBezTo>
                <a:cubicBezTo>
                  <a:pt x="9178" y="2575"/>
                  <a:pt x="9250" y="2551"/>
                  <a:pt x="9219" y="2610"/>
                </a:cubicBezTo>
                <a:cubicBezTo>
                  <a:pt x="9191" y="2662"/>
                  <a:pt x="9204" y="2706"/>
                  <a:pt x="9136" y="2727"/>
                </a:cubicBezTo>
                <a:cubicBezTo>
                  <a:pt x="9161" y="2711"/>
                  <a:pt x="9180" y="2725"/>
                  <a:pt x="9187" y="2750"/>
                </a:cubicBezTo>
                <a:cubicBezTo>
                  <a:pt x="9188" y="2712"/>
                  <a:pt x="9230" y="2654"/>
                  <a:pt x="9265" y="2703"/>
                </a:cubicBezTo>
                <a:cubicBezTo>
                  <a:pt x="9302" y="2756"/>
                  <a:pt x="9237" y="2772"/>
                  <a:pt x="9216" y="2812"/>
                </a:cubicBezTo>
                <a:cubicBezTo>
                  <a:pt x="9199" y="2845"/>
                  <a:pt x="9168" y="2949"/>
                  <a:pt x="9180" y="2985"/>
                </a:cubicBezTo>
                <a:cubicBezTo>
                  <a:pt x="9193" y="3025"/>
                  <a:pt x="9129" y="3059"/>
                  <a:pt x="9157" y="3089"/>
                </a:cubicBezTo>
                <a:cubicBezTo>
                  <a:pt x="9161" y="3032"/>
                  <a:pt x="9228" y="3015"/>
                  <a:pt x="9252" y="2970"/>
                </a:cubicBezTo>
                <a:cubicBezTo>
                  <a:pt x="9276" y="2925"/>
                  <a:pt x="9260" y="2850"/>
                  <a:pt x="9286" y="2814"/>
                </a:cubicBezTo>
                <a:cubicBezTo>
                  <a:pt x="9299" y="2795"/>
                  <a:pt x="9359" y="2752"/>
                  <a:pt x="9378" y="2784"/>
                </a:cubicBezTo>
                <a:cubicBezTo>
                  <a:pt x="9410" y="2838"/>
                  <a:pt x="9309" y="2866"/>
                  <a:pt x="9303" y="2911"/>
                </a:cubicBezTo>
                <a:cubicBezTo>
                  <a:pt x="9332" y="2892"/>
                  <a:pt x="9342" y="2899"/>
                  <a:pt x="9332" y="2932"/>
                </a:cubicBezTo>
                <a:cubicBezTo>
                  <a:pt x="9367" y="2915"/>
                  <a:pt x="9416" y="2779"/>
                  <a:pt x="9433" y="2848"/>
                </a:cubicBezTo>
                <a:cubicBezTo>
                  <a:pt x="9436" y="2801"/>
                  <a:pt x="9528" y="2775"/>
                  <a:pt x="9564" y="2795"/>
                </a:cubicBezTo>
                <a:cubicBezTo>
                  <a:pt x="9560" y="2701"/>
                  <a:pt x="9754" y="2805"/>
                  <a:pt x="9788" y="2825"/>
                </a:cubicBezTo>
                <a:cubicBezTo>
                  <a:pt x="9813" y="2839"/>
                  <a:pt x="9947" y="2894"/>
                  <a:pt x="9950" y="2920"/>
                </a:cubicBezTo>
                <a:cubicBezTo>
                  <a:pt x="9979" y="2901"/>
                  <a:pt x="10057" y="2949"/>
                  <a:pt x="10042" y="2887"/>
                </a:cubicBezTo>
                <a:cubicBezTo>
                  <a:pt x="10081" y="2896"/>
                  <a:pt x="10107" y="2925"/>
                  <a:pt x="10143" y="2940"/>
                </a:cubicBezTo>
                <a:cubicBezTo>
                  <a:pt x="10183" y="2958"/>
                  <a:pt x="10227" y="2955"/>
                  <a:pt x="10261" y="2988"/>
                </a:cubicBezTo>
                <a:cubicBezTo>
                  <a:pt x="10261" y="2931"/>
                  <a:pt x="10296" y="2937"/>
                  <a:pt x="10340" y="2935"/>
                </a:cubicBezTo>
                <a:cubicBezTo>
                  <a:pt x="10429" y="2932"/>
                  <a:pt x="10508" y="2897"/>
                  <a:pt x="10598" y="2916"/>
                </a:cubicBezTo>
                <a:cubicBezTo>
                  <a:pt x="10764" y="2951"/>
                  <a:pt x="10918" y="3093"/>
                  <a:pt x="11047" y="3194"/>
                </a:cubicBezTo>
                <a:cubicBezTo>
                  <a:pt x="11090" y="3228"/>
                  <a:pt x="11139" y="3234"/>
                  <a:pt x="11175" y="3276"/>
                </a:cubicBezTo>
                <a:cubicBezTo>
                  <a:pt x="11209" y="3317"/>
                  <a:pt x="11236" y="3363"/>
                  <a:pt x="11268" y="3404"/>
                </a:cubicBezTo>
                <a:cubicBezTo>
                  <a:pt x="11305" y="3452"/>
                  <a:pt x="11353" y="3473"/>
                  <a:pt x="11387" y="3519"/>
                </a:cubicBezTo>
                <a:cubicBezTo>
                  <a:pt x="11423" y="3568"/>
                  <a:pt x="11488" y="3574"/>
                  <a:pt x="11528" y="3625"/>
                </a:cubicBezTo>
                <a:cubicBezTo>
                  <a:pt x="11567" y="3676"/>
                  <a:pt x="11625" y="3656"/>
                  <a:pt x="11670" y="3700"/>
                </a:cubicBezTo>
                <a:cubicBezTo>
                  <a:pt x="11722" y="3751"/>
                  <a:pt x="11814" y="3730"/>
                  <a:pt x="11878" y="3722"/>
                </a:cubicBezTo>
                <a:cubicBezTo>
                  <a:pt x="12025" y="3704"/>
                  <a:pt x="12133" y="3759"/>
                  <a:pt x="12176" y="3905"/>
                </a:cubicBezTo>
                <a:cubicBezTo>
                  <a:pt x="12193" y="3962"/>
                  <a:pt x="12218" y="4018"/>
                  <a:pt x="12219" y="4078"/>
                </a:cubicBezTo>
                <a:cubicBezTo>
                  <a:pt x="12219" y="4096"/>
                  <a:pt x="12204" y="4126"/>
                  <a:pt x="12217" y="4133"/>
                </a:cubicBezTo>
                <a:cubicBezTo>
                  <a:pt x="12256" y="4152"/>
                  <a:pt x="12325" y="4375"/>
                  <a:pt x="12286" y="4451"/>
                </a:cubicBezTo>
                <a:cubicBezTo>
                  <a:pt x="12296" y="4437"/>
                  <a:pt x="12305" y="4422"/>
                  <a:pt x="12313" y="4407"/>
                </a:cubicBezTo>
                <a:cubicBezTo>
                  <a:pt x="12306" y="4474"/>
                  <a:pt x="12356" y="4556"/>
                  <a:pt x="12286" y="4606"/>
                </a:cubicBezTo>
                <a:cubicBezTo>
                  <a:pt x="12297" y="4608"/>
                  <a:pt x="12308" y="4611"/>
                  <a:pt x="12319" y="4615"/>
                </a:cubicBezTo>
                <a:cubicBezTo>
                  <a:pt x="12291" y="4671"/>
                  <a:pt x="12335" y="4738"/>
                  <a:pt x="12301" y="4789"/>
                </a:cubicBezTo>
                <a:cubicBezTo>
                  <a:pt x="12266" y="4841"/>
                  <a:pt x="12292" y="4912"/>
                  <a:pt x="12265" y="4967"/>
                </a:cubicBezTo>
                <a:cubicBezTo>
                  <a:pt x="12233" y="5031"/>
                  <a:pt x="12222" y="5103"/>
                  <a:pt x="12192" y="5167"/>
                </a:cubicBezTo>
                <a:cubicBezTo>
                  <a:pt x="12159" y="5239"/>
                  <a:pt x="12088" y="5286"/>
                  <a:pt x="12061" y="5360"/>
                </a:cubicBezTo>
                <a:cubicBezTo>
                  <a:pt x="12050" y="5352"/>
                  <a:pt x="12041" y="5345"/>
                  <a:pt x="12031" y="5336"/>
                </a:cubicBezTo>
                <a:cubicBezTo>
                  <a:pt x="12033" y="5366"/>
                  <a:pt x="12024" y="5404"/>
                  <a:pt x="11995" y="5354"/>
                </a:cubicBezTo>
                <a:cubicBezTo>
                  <a:pt x="12000" y="5373"/>
                  <a:pt x="12012" y="5383"/>
                  <a:pt x="12031" y="5384"/>
                </a:cubicBezTo>
                <a:cubicBezTo>
                  <a:pt x="11876" y="5690"/>
                  <a:pt x="11826" y="5645"/>
                  <a:pt x="11753" y="5709"/>
                </a:cubicBezTo>
                <a:cubicBezTo>
                  <a:pt x="11722" y="5737"/>
                  <a:pt x="11697" y="5773"/>
                  <a:pt x="11660" y="5793"/>
                </a:cubicBezTo>
                <a:cubicBezTo>
                  <a:pt x="11666" y="5768"/>
                  <a:pt x="11650" y="5750"/>
                  <a:pt x="11627" y="5743"/>
                </a:cubicBezTo>
                <a:cubicBezTo>
                  <a:pt x="11624" y="5771"/>
                  <a:pt x="11659" y="5779"/>
                  <a:pt x="11654" y="5805"/>
                </a:cubicBezTo>
                <a:cubicBezTo>
                  <a:pt x="11647" y="5838"/>
                  <a:pt x="11619" y="5883"/>
                  <a:pt x="11586" y="5841"/>
                </a:cubicBezTo>
                <a:cubicBezTo>
                  <a:pt x="11602" y="5862"/>
                  <a:pt x="11640" y="5883"/>
                  <a:pt x="11617" y="5915"/>
                </a:cubicBezTo>
                <a:cubicBezTo>
                  <a:pt x="11604" y="5934"/>
                  <a:pt x="11548" y="5995"/>
                  <a:pt x="11570" y="5927"/>
                </a:cubicBezTo>
                <a:cubicBezTo>
                  <a:pt x="11552" y="5956"/>
                  <a:pt x="11556" y="5994"/>
                  <a:pt x="11529" y="6019"/>
                </a:cubicBezTo>
                <a:cubicBezTo>
                  <a:pt x="11541" y="6015"/>
                  <a:pt x="11553" y="6011"/>
                  <a:pt x="11565" y="6007"/>
                </a:cubicBezTo>
                <a:cubicBezTo>
                  <a:pt x="11499" y="6100"/>
                  <a:pt x="11396" y="6570"/>
                  <a:pt x="11226" y="6542"/>
                </a:cubicBezTo>
                <a:cubicBezTo>
                  <a:pt x="11257" y="6471"/>
                  <a:pt x="11185" y="6457"/>
                  <a:pt x="11164" y="6402"/>
                </a:cubicBezTo>
                <a:cubicBezTo>
                  <a:pt x="11163" y="6434"/>
                  <a:pt x="11127" y="6525"/>
                  <a:pt x="11099" y="6455"/>
                </a:cubicBezTo>
                <a:cubicBezTo>
                  <a:pt x="11107" y="6484"/>
                  <a:pt x="11152" y="6496"/>
                  <a:pt x="11151" y="6527"/>
                </a:cubicBezTo>
                <a:cubicBezTo>
                  <a:pt x="11148" y="6582"/>
                  <a:pt x="11079" y="6621"/>
                  <a:pt x="11099" y="6681"/>
                </a:cubicBezTo>
                <a:cubicBezTo>
                  <a:pt x="11051" y="6649"/>
                  <a:pt x="11061" y="6731"/>
                  <a:pt x="11060" y="6764"/>
                </a:cubicBezTo>
                <a:cubicBezTo>
                  <a:pt x="11063" y="6749"/>
                  <a:pt x="11068" y="6734"/>
                  <a:pt x="11075" y="6720"/>
                </a:cubicBezTo>
                <a:cubicBezTo>
                  <a:pt x="11091" y="6761"/>
                  <a:pt x="11091" y="6798"/>
                  <a:pt x="11090" y="6841"/>
                </a:cubicBezTo>
                <a:cubicBezTo>
                  <a:pt x="11078" y="6832"/>
                  <a:pt x="11067" y="6822"/>
                  <a:pt x="11057" y="6812"/>
                </a:cubicBezTo>
                <a:cubicBezTo>
                  <a:pt x="11083" y="6834"/>
                  <a:pt x="11106" y="6904"/>
                  <a:pt x="11096" y="6937"/>
                </a:cubicBezTo>
                <a:cubicBezTo>
                  <a:pt x="11104" y="6916"/>
                  <a:pt x="11112" y="6895"/>
                  <a:pt x="11119" y="6874"/>
                </a:cubicBezTo>
                <a:cubicBezTo>
                  <a:pt x="11123" y="6999"/>
                  <a:pt x="11084" y="7112"/>
                  <a:pt x="11102" y="7239"/>
                </a:cubicBezTo>
                <a:cubicBezTo>
                  <a:pt x="11117" y="7348"/>
                  <a:pt x="11164" y="7461"/>
                  <a:pt x="11170" y="7570"/>
                </a:cubicBezTo>
                <a:cubicBezTo>
                  <a:pt x="11179" y="7762"/>
                  <a:pt x="11059" y="7942"/>
                  <a:pt x="11112" y="8139"/>
                </a:cubicBezTo>
                <a:cubicBezTo>
                  <a:pt x="11142" y="8249"/>
                  <a:pt x="11072" y="8263"/>
                  <a:pt x="11025" y="8345"/>
                </a:cubicBezTo>
                <a:cubicBezTo>
                  <a:pt x="10881" y="8598"/>
                  <a:pt x="11086" y="8872"/>
                  <a:pt x="10941" y="8936"/>
                </a:cubicBezTo>
                <a:cubicBezTo>
                  <a:pt x="10855" y="8974"/>
                  <a:pt x="10924" y="9140"/>
                  <a:pt x="10823" y="9154"/>
                </a:cubicBezTo>
                <a:cubicBezTo>
                  <a:pt x="10894" y="9218"/>
                  <a:pt x="10773" y="9298"/>
                  <a:pt x="10732" y="9337"/>
                </a:cubicBezTo>
                <a:cubicBezTo>
                  <a:pt x="10696" y="9370"/>
                  <a:pt x="10706" y="9396"/>
                  <a:pt x="10694" y="9441"/>
                </a:cubicBezTo>
                <a:cubicBezTo>
                  <a:pt x="10676" y="9507"/>
                  <a:pt x="10645" y="9567"/>
                  <a:pt x="10656" y="9638"/>
                </a:cubicBezTo>
                <a:cubicBezTo>
                  <a:pt x="10662" y="9675"/>
                  <a:pt x="10688" y="9732"/>
                  <a:pt x="10661" y="9766"/>
                </a:cubicBezTo>
                <a:cubicBezTo>
                  <a:pt x="10598" y="9842"/>
                  <a:pt x="10453" y="9815"/>
                  <a:pt x="10392" y="9962"/>
                </a:cubicBezTo>
                <a:cubicBezTo>
                  <a:pt x="10381" y="9989"/>
                  <a:pt x="10394" y="10014"/>
                  <a:pt x="10402" y="10040"/>
                </a:cubicBezTo>
                <a:cubicBezTo>
                  <a:pt x="10410" y="10067"/>
                  <a:pt x="10376" y="10080"/>
                  <a:pt x="10389" y="10110"/>
                </a:cubicBezTo>
                <a:cubicBezTo>
                  <a:pt x="10323" y="10037"/>
                  <a:pt x="10126" y="10134"/>
                  <a:pt x="10075" y="10104"/>
                </a:cubicBezTo>
                <a:cubicBezTo>
                  <a:pt x="10032" y="10079"/>
                  <a:pt x="10062" y="10038"/>
                  <a:pt x="10060" y="10000"/>
                </a:cubicBezTo>
                <a:cubicBezTo>
                  <a:pt x="9964" y="10012"/>
                  <a:pt x="10043" y="10051"/>
                  <a:pt x="10030" y="10099"/>
                </a:cubicBezTo>
                <a:cubicBezTo>
                  <a:pt x="10017" y="10147"/>
                  <a:pt x="9826" y="10128"/>
                  <a:pt x="9783" y="10152"/>
                </a:cubicBezTo>
                <a:cubicBezTo>
                  <a:pt x="9813" y="10121"/>
                  <a:pt x="9863" y="10135"/>
                  <a:pt x="9899" y="10122"/>
                </a:cubicBezTo>
                <a:cubicBezTo>
                  <a:pt x="9860" y="10087"/>
                  <a:pt x="9816" y="10068"/>
                  <a:pt x="9768" y="10098"/>
                </a:cubicBezTo>
                <a:cubicBezTo>
                  <a:pt x="9725" y="10124"/>
                  <a:pt x="9706" y="10103"/>
                  <a:pt x="9661" y="10108"/>
                </a:cubicBezTo>
                <a:cubicBezTo>
                  <a:pt x="9629" y="10112"/>
                  <a:pt x="9575" y="10115"/>
                  <a:pt x="9564" y="10154"/>
                </a:cubicBezTo>
                <a:cubicBezTo>
                  <a:pt x="9554" y="10189"/>
                  <a:pt x="9609" y="10205"/>
                  <a:pt x="9629" y="10220"/>
                </a:cubicBezTo>
                <a:cubicBezTo>
                  <a:pt x="9582" y="10258"/>
                  <a:pt x="9520" y="10218"/>
                  <a:pt x="9489" y="10263"/>
                </a:cubicBezTo>
                <a:cubicBezTo>
                  <a:pt x="9463" y="10302"/>
                  <a:pt x="9420" y="10307"/>
                  <a:pt x="9384" y="10332"/>
                </a:cubicBezTo>
                <a:cubicBezTo>
                  <a:pt x="9352" y="10355"/>
                  <a:pt x="9391" y="10389"/>
                  <a:pt x="9359" y="10410"/>
                </a:cubicBezTo>
                <a:cubicBezTo>
                  <a:pt x="9314" y="10440"/>
                  <a:pt x="9238" y="10357"/>
                  <a:pt x="9175" y="10410"/>
                </a:cubicBezTo>
                <a:cubicBezTo>
                  <a:pt x="9168" y="10416"/>
                  <a:pt x="9124" y="10497"/>
                  <a:pt x="9108" y="10477"/>
                </a:cubicBezTo>
                <a:cubicBezTo>
                  <a:pt x="9095" y="10459"/>
                  <a:pt x="9105" y="10434"/>
                  <a:pt x="9071" y="10440"/>
                </a:cubicBezTo>
                <a:cubicBezTo>
                  <a:pt x="9089" y="10494"/>
                  <a:pt x="9019" y="10500"/>
                  <a:pt x="8980" y="10526"/>
                </a:cubicBezTo>
                <a:cubicBezTo>
                  <a:pt x="8933" y="10558"/>
                  <a:pt x="8911" y="10603"/>
                  <a:pt x="8873" y="10644"/>
                </a:cubicBezTo>
                <a:cubicBezTo>
                  <a:pt x="8832" y="10688"/>
                  <a:pt x="8769" y="10700"/>
                  <a:pt x="8725" y="10740"/>
                </a:cubicBezTo>
                <a:cubicBezTo>
                  <a:pt x="8687" y="10775"/>
                  <a:pt x="8666" y="10826"/>
                  <a:pt x="8623" y="10855"/>
                </a:cubicBezTo>
                <a:cubicBezTo>
                  <a:pt x="8632" y="10861"/>
                  <a:pt x="8642" y="10867"/>
                  <a:pt x="8652" y="10873"/>
                </a:cubicBezTo>
                <a:cubicBezTo>
                  <a:pt x="8619" y="10908"/>
                  <a:pt x="8586" y="10948"/>
                  <a:pt x="8566" y="10992"/>
                </a:cubicBezTo>
                <a:cubicBezTo>
                  <a:pt x="8563" y="10970"/>
                  <a:pt x="8569" y="10950"/>
                  <a:pt x="8584" y="10933"/>
                </a:cubicBezTo>
                <a:cubicBezTo>
                  <a:pt x="8553" y="10946"/>
                  <a:pt x="8521" y="10937"/>
                  <a:pt x="8492" y="10924"/>
                </a:cubicBezTo>
                <a:cubicBezTo>
                  <a:pt x="8505" y="10985"/>
                  <a:pt x="8471" y="11021"/>
                  <a:pt x="8412" y="10971"/>
                </a:cubicBezTo>
                <a:cubicBezTo>
                  <a:pt x="8411" y="11006"/>
                  <a:pt x="8495" y="11043"/>
                  <a:pt x="8527" y="11039"/>
                </a:cubicBezTo>
                <a:cubicBezTo>
                  <a:pt x="8505" y="11060"/>
                  <a:pt x="8497" y="11088"/>
                  <a:pt x="8492" y="11117"/>
                </a:cubicBezTo>
                <a:cubicBezTo>
                  <a:pt x="8487" y="11139"/>
                  <a:pt x="8441" y="11132"/>
                  <a:pt x="8427" y="11143"/>
                </a:cubicBezTo>
                <a:cubicBezTo>
                  <a:pt x="8447" y="11143"/>
                  <a:pt x="8466" y="11144"/>
                  <a:pt x="8486" y="11146"/>
                </a:cubicBezTo>
                <a:cubicBezTo>
                  <a:pt x="8477" y="11174"/>
                  <a:pt x="8489" y="11203"/>
                  <a:pt x="8481" y="11231"/>
                </a:cubicBezTo>
                <a:cubicBezTo>
                  <a:pt x="8471" y="11264"/>
                  <a:pt x="8436" y="11270"/>
                  <a:pt x="8427" y="11232"/>
                </a:cubicBezTo>
                <a:cubicBezTo>
                  <a:pt x="8438" y="11257"/>
                  <a:pt x="8433" y="11290"/>
                  <a:pt x="8460" y="11301"/>
                </a:cubicBezTo>
                <a:cubicBezTo>
                  <a:pt x="8495" y="11316"/>
                  <a:pt x="8474" y="11391"/>
                  <a:pt x="8483" y="11420"/>
                </a:cubicBezTo>
                <a:cubicBezTo>
                  <a:pt x="8496" y="11465"/>
                  <a:pt x="8553" y="11532"/>
                  <a:pt x="8527" y="11589"/>
                </a:cubicBezTo>
                <a:cubicBezTo>
                  <a:pt x="8571" y="11578"/>
                  <a:pt x="8566" y="11630"/>
                  <a:pt x="8531" y="11636"/>
                </a:cubicBezTo>
                <a:cubicBezTo>
                  <a:pt x="8570" y="11666"/>
                  <a:pt x="8539" y="11793"/>
                  <a:pt x="8571" y="11845"/>
                </a:cubicBezTo>
                <a:cubicBezTo>
                  <a:pt x="8600" y="11894"/>
                  <a:pt x="8548" y="12017"/>
                  <a:pt x="8545" y="12067"/>
                </a:cubicBezTo>
                <a:cubicBezTo>
                  <a:pt x="8530" y="12055"/>
                  <a:pt x="8517" y="12041"/>
                  <a:pt x="8507" y="12025"/>
                </a:cubicBezTo>
                <a:cubicBezTo>
                  <a:pt x="8517" y="12050"/>
                  <a:pt x="8516" y="12081"/>
                  <a:pt x="8548" y="12090"/>
                </a:cubicBezTo>
                <a:cubicBezTo>
                  <a:pt x="8483" y="12183"/>
                  <a:pt x="8420" y="12151"/>
                  <a:pt x="8316" y="12346"/>
                </a:cubicBezTo>
                <a:cubicBezTo>
                  <a:pt x="8182" y="12596"/>
                  <a:pt x="8262" y="12745"/>
                  <a:pt x="8019" y="13104"/>
                </a:cubicBezTo>
                <a:cubicBezTo>
                  <a:pt x="7947" y="13210"/>
                  <a:pt x="7843" y="13285"/>
                  <a:pt x="7759" y="13382"/>
                </a:cubicBezTo>
                <a:cubicBezTo>
                  <a:pt x="7774" y="13344"/>
                  <a:pt x="7752" y="13297"/>
                  <a:pt x="7744" y="13260"/>
                </a:cubicBezTo>
                <a:cubicBezTo>
                  <a:pt x="7875" y="13296"/>
                  <a:pt x="7864" y="13188"/>
                  <a:pt x="7928" y="13152"/>
                </a:cubicBezTo>
                <a:cubicBezTo>
                  <a:pt x="7971" y="13128"/>
                  <a:pt x="7979" y="13108"/>
                  <a:pt x="7978" y="13058"/>
                </a:cubicBezTo>
                <a:cubicBezTo>
                  <a:pt x="7978" y="13026"/>
                  <a:pt x="7984" y="12970"/>
                  <a:pt x="8023" y="13017"/>
                </a:cubicBezTo>
                <a:cubicBezTo>
                  <a:pt x="7996" y="12930"/>
                  <a:pt x="8097" y="12938"/>
                  <a:pt x="8081" y="12827"/>
                </a:cubicBezTo>
                <a:cubicBezTo>
                  <a:pt x="8077" y="12802"/>
                  <a:pt x="8051" y="12719"/>
                  <a:pt x="8106" y="12770"/>
                </a:cubicBezTo>
                <a:cubicBezTo>
                  <a:pt x="8107" y="12757"/>
                  <a:pt x="8090" y="12677"/>
                  <a:pt x="8069" y="12685"/>
                </a:cubicBezTo>
                <a:cubicBezTo>
                  <a:pt x="8056" y="12689"/>
                  <a:pt x="7985" y="12743"/>
                  <a:pt x="7984" y="12758"/>
                </a:cubicBezTo>
                <a:cubicBezTo>
                  <a:pt x="7965" y="12736"/>
                  <a:pt x="7953" y="12710"/>
                  <a:pt x="7924" y="12699"/>
                </a:cubicBezTo>
                <a:cubicBezTo>
                  <a:pt x="7890" y="12687"/>
                  <a:pt x="7897" y="12638"/>
                  <a:pt x="7865" y="12622"/>
                </a:cubicBezTo>
                <a:cubicBezTo>
                  <a:pt x="7863" y="12703"/>
                  <a:pt x="7901" y="12700"/>
                  <a:pt x="7933" y="12758"/>
                </a:cubicBezTo>
                <a:cubicBezTo>
                  <a:pt x="7865" y="12775"/>
                  <a:pt x="7915" y="12854"/>
                  <a:pt x="7910" y="12898"/>
                </a:cubicBezTo>
                <a:cubicBezTo>
                  <a:pt x="7905" y="12876"/>
                  <a:pt x="7896" y="12856"/>
                  <a:pt x="7883" y="12838"/>
                </a:cubicBezTo>
                <a:cubicBezTo>
                  <a:pt x="7873" y="12867"/>
                  <a:pt x="7900" y="12903"/>
                  <a:pt x="7886" y="12926"/>
                </a:cubicBezTo>
                <a:cubicBezTo>
                  <a:pt x="7880" y="12937"/>
                  <a:pt x="7858" y="12935"/>
                  <a:pt x="7861" y="12951"/>
                </a:cubicBezTo>
                <a:cubicBezTo>
                  <a:pt x="7874" y="13018"/>
                  <a:pt x="7816" y="13054"/>
                  <a:pt x="7768" y="13082"/>
                </a:cubicBezTo>
                <a:cubicBezTo>
                  <a:pt x="7730" y="13103"/>
                  <a:pt x="7746" y="13151"/>
                  <a:pt x="7735" y="13186"/>
                </a:cubicBezTo>
                <a:cubicBezTo>
                  <a:pt x="7726" y="13216"/>
                  <a:pt x="7651" y="13289"/>
                  <a:pt x="7723" y="13296"/>
                </a:cubicBezTo>
                <a:cubicBezTo>
                  <a:pt x="7684" y="13320"/>
                  <a:pt x="7712" y="13372"/>
                  <a:pt x="7750" y="13343"/>
                </a:cubicBezTo>
                <a:cubicBezTo>
                  <a:pt x="7756" y="13381"/>
                  <a:pt x="7728" y="13416"/>
                  <a:pt x="7713" y="13448"/>
                </a:cubicBezTo>
                <a:cubicBezTo>
                  <a:pt x="7688" y="13500"/>
                  <a:pt x="7690" y="13563"/>
                  <a:pt x="7682" y="13619"/>
                </a:cubicBezTo>
                <a:cubicBezTo>
                  <a:pt x="7666" y="13730"/>
                  <a:pt x="7598" y="13796"/>
                  <a:pt x="7541" y="13886"/>
                </a:cubicBezTo>
                <a:cubicBezTo>
                  <a:pt x="7436" y="14051"/>
                  <a:pt x="7371" y="13760"/>
                  <a:pt x="7417" y="13688"/>
                </a:cubicBezTo>
                <a:cubicBezTo>
                  <a:pt x="7471" y="13604"/>
                  <a:pt x="7519" y="13577"/>
                  <a:pt x="7402" y="13522"/>
                </a:cubicBezTo>
                <a:cubicBezTo>
                  <a:pt x="7317" y="13475"/>
                  <a:pt x="7294" y="13396"/>
                  <a:pt x="7222" y="13334"/>
                </a:cubicBezTo>
                <a:cubicBezTo>
                  <a:pt x="7181" y="13299"/>
                  <a:pt x="7127" y="13294"/>
                  <a:pt x="7084" y="13265"/>
                </a:cubicBezTo>
                <a:cubicBezTo>
                  <a:pt x="7052" y="13245"/>
                  <a:pt x="7025" y="13207"/>
                  <a:pt x="6999" y="13181"/>
                </a:cubicBezTo>
                <a:cubicBezTo>
                  <a:pt x="6961" y="13142"/>
                  <a:pt x="6919" y="13142"/>
                  <a:pt x="6876" y="13115"/>
                </a:cubicBezTo>
                <a:cubicBezTo>
                  <a:pt x="6843" y="13095"/>
                  <a:pt x="6837" y="13064"/>
                  <a:pt x="6797" y="13078"/>
                </a:cubicBezTo>
                <a:cubicBezTo>
                  <a:pt x="6755" y="13093"/>
                  <a:pt x="6653" y="12929"/>
                  <a:pt x="6601" y="12916"/>
                </a:cubicBezTo>
                <a:cubicBezTo>
                  <a:pt x="6625" y="12959"/>
                  <a:pt x="6544" y="13002"/>
                  <a:pt x="6515" y="12993"/>
                </a:cubicBezTo>
                <a:cubicBezTo>
                  <a:pt x="6460" y="12969"/>
                  <a:pt x="6564" y="12911"/>
                  <a:pt x="6371" y="12787"/>
                </a:cubicBezTo>
                <a:cubicBezTo>
                  <a:pt x="6279" y="12728"/>
                  <a:pt x="6178" y="12576"/>
                  <a:pt x="6112" y="12674"/>
                </a:cubicBezTo>
                <a:cubicBezTo>
                  <a:pt x="6076" y="12726"/>
                  <a:pt x="5998" y="12729"/>
                  <a:pt x="5957" y="12678"/>
                </a:cubicBezTo>
                <a:cubicBezTo>
                  <a:pt x="6055" y="12648"/>
                  <a:pt x="6002" y="12558"/>
                  <a:pt x="6072" y="12530"/>
                </a:cubicBezTo>
                <a:cubicBezTo>
                  <a:pt x="6171" y="12490"/>
                  <a:pt x="6185" y="12334"/>
                  <a:pt x="6239" y="12258"/>
                </a:cubicBezTo>
                <a:cubicBezTo>
                  <a:pt x="6269" y="12215"/>
                  <a:pt x="6372" y="12001"/>
                  <a:pt x="6427" y="12042"/>
                </a:cubicBezTo>
                <a:cubicBezTo>
                  <a:pt x="6429" y="12043"/>
                  <a:pt x="6430" y="12044"/>
                  <a:pt x="6431" y="12046"/>
                </a:cubicBezTo>
                <a:cubicBezTo>
                  <a:pt x="6443" y="12022"/>
                  <a:pt x="6434" y="12001"/>
                  <a:pt x="6408" y="11992"/>
                </a:cubicBezTo>
                <a:cubicBezTo>
                  <a:pt x="6432" y="11963"/>
                  <a:pt x="6467" y="11943"/>
                  <a:pt x="6494" y="11917"/>
                </a:cubicBezTo>
                <a:cubicBezTo>
                  <a:pt x="6512" y="11899"/>
                  <a:pt x="6516" y="11869"/>
                  <a:pt x="6537" y="11855"/>
                </a:cubicBezTo>
                <a:cubicBezTo>
                  <a:pt x="6574" y="11831"/>
                  <a:pt x="6634" y="11827"/>
                  <a:pt x="6639" y="11772"/>
                </a:cubicBezTo>
                <a:cubicBezTo>
                  <a:pt x="6642" y="11736"/>
                  <a:pt x="6730" y="11706"/>
                  <a:pt x="6757" y="11695"/>
                </a:cubicBezTo>
                <a:cubicBezTo>
                  <a:pt x="6845" y="11659"/>
                  <a:pt x="6885" y="11585"/>
                  <a:pt x="6933" y="11603"/>
                </a:cubicBezTo>
                <a:lnTo>
                  <a:pt x="6933" y="11603"/>
                </a:lnTo>
                <a:lnTo>
                  <a:pt x="6934" y="11603"/>
                </a:lnTo>
                <a:cubicBezTo>
                  <a:pt x="6958" y="11447"/>
                  <a:pt x="6943" y="11531"/>
                  <a:pt x="6939" y="11398"/>
                </a:cubicBezTo>
                <a:cubicBezTo>
                  <a:pt x="6937" y="11304"/>
                  <a:pt x="6898" y="11066"/>
                  <a:pt x="6798" y="11031"/>
                </a:cubicBezTo>
                <a:cubicBezTo>
                  <a:pt x="6760" y="11017"/>
                  <a:pt x="6690" y="11013"/>
                  <a:pt x="6681" y="11066"/>
                </a:cubicBezTo>
                <a:cubicBezTo>
                  <a:pt x="6669" y="11059"/>
                  <a:pt x="6618" y="11025"/>
                  <a:pt x="6617" y="11057"/>
                </a:cubicBezTo>
                <a:cubicBezTo>
                  <a:pt x="6610" y="11021"/>
                  <a:pt x="6601" y="10966"/>
                  <a:pt x="6627" y="10844"/>
                </a:cubicBezTo>
                <a:cubicBezTo>
                  <a:pt x="6634" y="10799"/>
                  <a:pt x="6661" y="10716"/>
                  <a:pt x="6651" y="10669"/>
                </a:cubicBezTo>
                <a:cubicBezTo>
                  <a:pt x="6637" y="10629"/>
                  <a:pt x="6676" y="10601"/>
                  <a:pt x="6653" y="10553"/>
                </a:cubicBezTo>
                <a:cubicBezTo>
                  <a:pt x="6641" y="10529"/>
                  <a:pt x="6643" y="10507"/>
                  <a:pt x="6666" y="10490"/>
                </a:cubicBezTo>
                <a:cubicBezTo>
                  <a:pt x="6629" y="10465"/>
                  <a:pt x="6590" y="10403"/>
                  <a:pt x="6538" y="10413"/>
                </a:cubicBezTo>
                <a:cubicBezTo>
                  <a:pt x="6446" y="10431"/>
                  <a:pt x="6293" y="10613"/>
                  <a:pt x="6252" y="10251"/>
                </a:cubicBezTo>
                <a:cubicBezTo>
                  <a:pt x="6244" y="10183"/>
                  <a:pt x="6184" y="10148"/>
                  <a:pt x="6175" y="10080"/>
                </a:cubicBezTo>
                <a:cubicBezTo>
                  <a:pt x="6169" y="10027"/>
                  <a:pt x="6137" y="9989"/>
                  <a:pt x="6129" y="9944"/>
                </a:cubicBezTo>
                <a:cubicBezTo>
                  <a:pt x="6113" y="9848"/>
                  <a:pt x="6112" y="9933"/>
                  <a:pt x="5905" y="9806"/>
                </a:cubicBezTo>
                <a:cubicBezTo>
                  <a:pt x="5864" y="9782"/>
                  <a:pt x="5866" y="9878"/>
                  <a:pt x="5823" y="9880"/>
                </a:cubicBezTo>
                <a:cubicBezTo>
                  <a:pt x="5777" y="9883"/>
                  <a:pt x="5721" y="9863"/>
                  <a:pt x="5674" y="9862"/>
                </a:cubicBezTo>
                <a:cubicBezTo>
                  <a:pt x="5642" y="9862"/>
                  <a:pt x="5423" y="9798"/>
                  <a:pt x="5421" y="9777"/>
                </a:cubicBezTo>
                <a:cubicBezTo>
                  <a:pt x="5417" y="9741"/>
                  <a:pt x="5436" y="9698"/>
                  <a:pt x="5448" y="9663"/>
                </a:cubicBezTo>
                <a:cubicBezTo>
                  <a:pt x="5457" y="9634"/>
                  <a:pt x="5437" y="9607"/>
                  <a:pt x="5434" y="9580"/>
                </a:cubicBezTo>
                <a:cubicBezTo>
                  <a:pt x="5433" y="9562"/>
                  <a:pt x="5464" y="9439"/>
                  <a:pt x="5449" y="9389"/>
                </a:cubicBezTo>
                <a:cubicBezTo>
                  <a:pt x="5439" y="9356"/>
                  <a:pt x="5380" y="9340"/>
                  <a:pt x="5416" y="9297"/>
                </a:cubicBezTo>
                <a:cubicBezTo>
                  <a:pt x="5370" y="9283"/>
                  <a:pt x="5334" y="9170"/>
                  <a:pt x="5320" y="9099"/>
                </a:cubicBezTo>
                <a:cubicBezTo>
                  <a:pt x="5350" y="9079"/>
                  <a:pt x="5400" y="9059"/>
                  <a:pt x="5394" y="9030"/>
                </a:cubicBezTo>
                <a:cubicBezTo>
                  <a:pt x="5390" y="8990"/>
                  <a:pt x="5276" y="8989"/>
                  <a:pt x="5346" y="8830"/>
                </a:cubicBezTo>
                <a:cubicBezTo>
                  <a:pt x="5369" y="8771"/>
                  <a:pt x="5417" y="8714"/>
                  <a:pt x="5395" y="8649"/>
                </a:cubicBezTo>
                <a:cubicBezTo>
                  <a:pt x="5358" y="8543"/>
                  <a:pt x="5523" y="8519"/>
                  <a:pt x="5326" y="8163"/>
                </a:cubicBezTo>
                <a:cubicBezTo>
                  <a:pt x="5312" y="8136"/>
                  <a:pt x="5295" y="8153"/>
                  <a:pt x="5265" y="8148"/>
                </a:cubicBezTo>
                <a:cubicBezTo>
                  <a:pt x="5164" y="8129"/>
                  <a:pt x="5084" y="7954"/>
                  <a:pt x="5093" y="7858"/>
                </a:cubicBezTo>
                <a:cubicBezTo>
                  <a:pt x="5096" y="7810"/>
                  <a:pt x="5127" y="7778"/>
                  <a:pt x="5125" y="7726"/>
                </a:cubicBezTo>
                <a:cubicBezTo>
                  <a:pt x="5044" y="7752"/>
                  <a:pt x="4864" y="7739"/>
                  <a:pt x="4769" y="7724"/>
                </a:cubicBezTo>
                <a:cubicBezTo>
                  <a:pt x="4713" y="7719"/>
                  <a:pt x="4605" y="7737"/>
                  <a:pt x="4560" y="7691"/>
                </a:cubicBezTo>
                <a:cubicBezTo>
                  <a:pt x="4520" y="7644"/>
                  <a:pt x="4528" y="7549"/>
                  <a:pt x="4519" y="7490"/>
                </a:cubicBezTo>
                <a:cubicBezTo>
                  <a:pt x="4507" y="7412"/>
                  <a:pt x="4413" y="7369"/>
                  <a:pt x="4410" y="7296"/>
                </a:cubicBezTo>
                <a:cubicBezTo>
                  <a:pt x="4436" y="7293"/>
                  <a:pt x="4461" y="7292"/>
                  <a:pt x="4487" y="7293"/>
                </a:cubicBezTo>
                <a:cubicBezTo>
                  <a:pt x="4467" y="7192"/>
                  <a:pt x="4451" y="7109"/>
                  <a:pt x="4409" y="7015"/>
                </a:cubicBezTo>
                <a:cubicBezTo>
                  <a:pt x="4372" y="6931"/>
                  <a:pt x="4439" y="6873"/>
                  <a:pt x="4334" y="6814"/>
                </a:cubicBezTo>
                <a:cubicBezTo>
                  <a:pt x="4270" y="6778"/>
                  <a:pt x="4192" y="6716"/>
                  <a:pt x="4116" y="6728"/>
                </a:cubicBezTo>
                <a:cubicBezTo>
                  <a:pt x="3852" y="6768"/>
                  <a:pt x="3927" y="6666"/>
                  <a:pt x="3834" y="6605"/>
                </a:cubicBezTo>
                <a:cubicBezTo>
                  <a:pt x="3823" y="6597"/>
                  <a:pt x="3810" y="6592"/>
                  <a:pt x="3795" y="6591"/>
                </a:cubicBezTo>
                <a:cubicBezTo>
                  <a:pt x="3739" y="6588"/>
                  <a:pt x="3697" y="6542"/>
                  <a:pt x="3639" y="6536"/>
                </a:cubicBezTo>
                <a:cubicBezTo>
                  <a:pt x="3572" y="6528"/>
                  <a:pt x="3571" y="6432"/>
                  <a:pt x="3519" y="6417"/>
                </a:cubicBezTo>
                <a:cubicBezTo>
                  <a:pt x="3502" y="6412"/>
                  <a:pt x="3494" y="6427"/>
                  <a:pt x="3481" y="6435"/>
                </a:cubicBezTo>
                <a:cubicBezTo>
                  <a:pt x="3439" y="6463"/>
                  <a:pt x="3379" y="6322"/>
                  <a:pt x="3298" y="6367"/>
                </a:cubicBezTo>
                <a:cubicBezTo>
                  <a:pt x="3267" y="6397"/>
                  <a:pt x="3142" y="6362"/>
                  <a:pt x="3114" y="6327"/>
                </a:cubicBezTo>
                <a:cubicBezTo>
                  <a:pt x="3104" y="6319"/>
                  <a:pt x="3090" y="6281"/>
                  <a:pt x="3085" y="6278"/>
                </a:cubicBezTo>
                <a:cubicBezTo>
                  <a:pt x="2968" y="6183"/>
                  <a:pt x="2956" y="6211"/>
                  <a:pt x="2930" y="6191"/>
                </a:cubicBezTo>
                <a:cubicBezTo>
                  <a:pt x="2904" y="6175"/>
                  <a:pt x="2922" y="6134"/>
                  <a:pt x="2887" y="6110"/>
                </a:cubicBezTo>
                <a:cubicBezTo>
                  <a:pt x="2859" y="6086"/>
                  <a:pt x="2862" y="6088"/>
                  <a:pt x="2851" y="6050"/>
                </a:cubicBezTo>
                <a:cubicBezTo>
                  <a:pt x="2834" y="5995"/>
                  <a:pt x="2761" y="5953"/>
                  <a:pt x="2780" y="5878"/>
                </a:cubicBezTo>
                <a:cubicBezTo>
                  <a:pt x="2786" y="5854"/>
                  <a:pt x="2814" y="5822"/>
                  <a:pt x="2802" y="5796"/>
                </a:cubicBezTo>
                <a:cubicBezTo>
                  <a:pt x="2792" y="5772"/>
                  <a:pt x="2769" y="5756"/>
                  <a:pt x="2760" y="5728"/>
                </a:cubicBezTo>
                <a:cubicBezTo>
                  <a:pt x="2720" y="5606"/>
                  <a:pt x="2868" y="5461"/>
                  <a:pt x="2732" y="5363"/>
                </a:cubicBezTo>
                <a:cubicBezTo>
                  <a:pt x="2680" y="5420"/>
                  <a:pt x="2684" y="5408"/>
                  <a:pt x="2606" y="5398"/>
                </a:cubicBezTo>
                <a:cubicBezTo>
                  <a:pt x="2527" y="5387"/>
                  <a:pt x="2444" y="5422"/>
                  <a:pt x="2369" y="5444"/>
                </a:cubicBezTo>
                <a:cubicBezTo>
                  <a:pt x="2307" y="5462"/>
                  <a:pt x="2281" y="5535"/>
                  <a:pt x="2231" y="5571"/>
                </a:cubicBezTo>
                <a:cubicBezTo>
                  <a:pt x="2178" y="5610"/>
                  <a:pt x="2091" y="5609"/>
                  <a:pt x="2058" y="5687"/>
                </a:cubicBezTo>
                <a:cubicBezTo>
                  <a:pt x="2029" y="5756"/>
                  <a:pt x="1974" y="5685"/>
                  <a:pt x="1922" y="5730"/>
                </a:cubicBezTo>
                <a:cubicBezTo>
                  <a:pt x="1895" y="5752"/>
                  <a:pt x="1889" y="5792"/>
                  <a:pt x="1871" y="5820"/>
                </a:cubicBezTo>
                <a:cubicBezTo>
                  <a:pt x="1859" y="5839"/>
                  <a:pt x="1823" y="5846"/>
                  <a:pt x="1805" y="5854"/>
                </a:cubicBezTo>
                <a:cubicBezTo>
                  <a:pt x="1786" y="5863"/>
                  <a:pt x="1733" y="5900"/>
                  <a:pt x="1724" y="5862"/>
                </a:cubicBezTo>
                <a:cubicBezTo>
                  <a:pt x="1719" y="5841"/>
                  <a:pt x="1737" y="5835"/>
                  <a:pt x="1701" y="5832"/>
                </a:cubicBezTo>
                <a:lnTo>
                  <a:pt x="1465" y="5814"/>
                </a:lnTo>
                <a:cubicBezTo>
                  <a:pt x="1329" y="5782"/>
                  <a:pt x="1318" y="5845"/>
                  <a:pt x="1242" y="5853"/>
                </a:cubicBezTo>
                <a:cubicBezTo>
                  <a:pt x="1194" y="5858"/>
                  <a:pt x="1170" y="5791"/>
                  <a:pt x="1132" y="5823"/>
                </a:cubicBezTo>
                <a:cubicBezTo>
                  <a:pt x="1118" y="5708"/>
                  <a:pt x="1114" y="5588"/>
                  <a:pt x="1108" y="5471"/>
                </a:cubicBezTo>
                <a:cubicBezTo>
                  <a:pt x="1104" y="5430"/>
                  <a:pt x="1144" y="5388"/>
                  <a:pt x="1121" y="5348"/>
                </a:cubicBezTo>
                <a:cubicBezTo>
                  <a:pt x="1099" y="5311"/>
                  <a:pt x="1127" y="5310"/>
                  <a:pt x="1136" y="5274"/>
                </a:cubicBezTo>
                <a:cubicBezTo>
                  <a:pt x="1056" y="5277"/>
                  <a:pt x="996" y="5407"/>
                  <a:pt x="934" y="5449"/>
                </a:cubicBezTo>
                <a:cubicBezTo>
                  <a:pt x="847" y="5509"/>
                  <a:pt x="722" y="5489"/>
                  <a:pt x="622" y="5475"/>
                </a:cubicBezTo>
                <a:cubicBezTo>
                  <a:pt x="641" y="5412"/>
                  <a:pt x="589" y="5322"/>
                  <a:pt x="530" y="5295"/>
                </a:cubicBezTo>
                <a:cubicBezTo>
                  <a:pt x="458" y="5262"/>
                  <a:pt x="364" y="5290"/>
                  <a:pt x="295" y="5253"/>
                </a:cubicBezTo>
                <a:cubicBezTo>
                  <a:pt x="329" y="5209"/>
                  <a:pt x="376" y="5171"/>
                  <a:pt x="352" y="5109"/>
                </a:cubicBezTo>
                <a:cubicBezTo>
                  <a:pt x="331" y="5058"/>
                  <a:pt x="273" y="5035"/>
                  <a:pt x="245" y="4992"/>
                </a:cubicBezTo>
                <a:cubicBezTo>
                  <a:pt x="228" y="4966"/>
                  <a:pt x="230" y="4935"/>
                  <a:pt x="205" y="4915"/>
                </a:cubicBezTo>
                <a:cubicBezTo>
                  <a:pt x="185" y="4898"/>
                  <a:pt x="165" y="4889"/>
                  <a:pt x="160" y="4861"/>
                </a:cubicBezTo>
                <a:cubicBezTo>
                  <a:pt x="152" y="4812"/>
                  <a:pt x="123" y="4763"/>
                  <a:pt x="82" y="4736"/>
                </a:cubicBezTo>
                <a:cubicBezTo>
                  <a:pt x="155" y="4691"/>
                  <a:pt x="0" y="4636"/>
                  <a:pt x="20" y="4572"/>
                </a:cubicBezTo>
                <a:close/>
                <a:moveTo>
                  <a:pt x="9689" y="10193"/>
                </a:moveTo>
                <a:cubicBezTo>
                  <a:pt x="9713" y="10190"/>
                  <a:pt x="9734" y="10175"/>
                  <a:pt x="9748" y="10154"/>
                </a:cubicBezTo>
                <a:cubicBezTo>
                  <a:pt x="9719" y="10134"/>
                  <a:pt x="9675" y="10154"/>
                  <a:pt x="9689" y="10193"/>
                </a:cubicBezTo>
                <a:close/>
                <a:moveTo>
                  <a:pt x="9430" y="10460"/>
                </a:moveTo>
                <a:cubicBezTo>
                  <a:pt x="9434" y="10433"/>
                  <a:pt x="9412" y="10414"/>
                  <a:pt x="9424" y="10386"/>
                </a:cubicBezTo>
                <a:cubicBezTo>
                  <a:pt x="9387" y="10378"/>
                  <a:pt x="9374" y="10417"/>
                  <a:pt x="9368" y="10445"/>
                </a:cubicBezTo>
                <a:cubicBezTo>
                  <a:pt x="9390" y="10443"/>
                  <a:pt x="9411" y="10448"/>
                  <a:pt x="9430" y="10460"/>
                </a:cubicBezTo>
                <a:close/>
                <a:moveTo>
                  <a:pt x="8575" y="11835"/>
                </a:moveTo>
                <a:cubicBezTo>
                  <a:pt x="8602" y="11798"/>
                  <a:pt x="8626" y="11724"/>
                  <a:pt x="8593" y="11683"/>
                </a:cubicBezTo>
                <a:cubicBezTo>
                  <a:pt x="8550" y="11709"/>
                  <a:pt x="8571" y="11796"/>
                  <a:pt x="8575" y="11835"/>
                </a:cubicBezTo>
                <a:close/>
                <a:moveTo>
                  <a:pt x="8474" y="11309"/>
                </a:moveTo>
                <a:cubicBezTo>
                  <a:pt x="8483" y="11318"/>
                  <a:pt x="8492" y="11327"/>
                  <a:pt x="8501" y="11336"/>
                </a:cubicBezTo>
                <a:cubicBezTo>
                  <a:pt x="8512" y="11307"/>
                  <a:pt x="8523" y="11276"/>
                  <a:pt x="8498" y="11250"/>
                </a:cubicBezTo>
                <a:cubicBezTo>
                  <a:pt x="8481" y="11266"/>
                  <a:pt x="8474" y="11286"/>
                  <a:pt x="8474" y="11309"/>
                </a:cubicBezTo>
                <a:close/>
                <a:moveTo>
                  <a:pt x="9487" y="2747"/>
                </a:moveTo>
                <a:cubicBezTo>
                  <a:pt x="9496" y="2737"/>
                  <a:pt x="9505" y="2727"/>
                  <a:pt x="9513" y="2717"/>
                </a:cubicBezTo>
                <a:cubicBezTo>
                  <a:pt x="9482" y="2715"/>
                  <a:pt x="9473" y="2724"/>
                  <a:pt x="9487" y="2747"/>
                </a:cubicBezTo>
                <a:close/>
                <a:moveTo>
                  <a:pt x="9211" y="3003"/>
                </a:moveTo>
                <a:cubicBezTo>
                  <a:pt x="9230" y="2964"/>
                  <a:pt x="9245" y="2925"/>
                  <a:pt x="9243" y="2881"/>
                </a:cubicBezTo>
                <a:cubicBezTo>
                  <a:pt x="9196" y="2901"/>
                  <a:pt x="9213" y="2964"/>
                  <a:pt x="9211" y="3003"/>
                </a:cubicBezTo>
                <a:close/>
                <a:moveTo>
                  <a:pt x="9145" y="2504"/>
                </a:moveTo>
                <a:cubicBezTo>
                  <a:pt x="9156" y="2500"/>
                  <a:pt x="9167" y="2496"/>
                  <a:pt x="9178" y="2492"/>
                </a:cubicBezTo>
                <a:cubicBezTo>
                  <a:pt x="9149" y="2473"/>
                  <a:pt x="9139" y="2477"/>
                  <a:pt x="9145" y="2504"/>
                </a:cubicBezTo>
                <a:close/>
                <a:moveTo>
                  <a:pt x="9074" y="2409"/>
                </a:moveTo>
                <a:cubicBezTo>
                  <a:pt x="9097" y="2401"/>
                  <a:pt x="9110" y="2382"/>
                  <a:pt x="9098" y="2358"/>
                </a:cubicBezTo>
                <a:cubicBezTo>
                  <a:pt x="9086" y="2392"/>
                  <a:pt x="9078" y="2399"/>
                  <a:pt x="9074" y="2379"/>
                </a:cubicBezTo>
                <a:cubicBezTo>
                  <a:pt x="9074" y="2389"/>
                  <a:pt x="9074" y="2399"/>
                  <a:pt x="9074" y="2409"/>
                </a:cubicBezTo>
                <a:close/>
                <a:moveTo>
                  <a:pt x="8593" y="2272"/>
                </a:moveTo>
                <a:cubicBezTo>
                  <a:pt x="8609" y="2268"/>
                  <a:pt x="8617" y="2257"/>
                  <a:pt x="8617" y="2239"/>
                </a:cubicBezTo>
                <a:cubicBezTo>
                  <a:pt x="8585" y="2233"/>
                  <a:pt x="8577" y="2243"/>
                  <a:pt x="8593" y="2272"/>
                </a:cubicBezTo>
                <a:close/>
                <a:moveTo>
                  <a:pt x="8219" y="2153"/>
                </a:moveTo>
                <a:cubicBezTo>
                  <a:pt x="8250" y="2168"/>
                  <a:pt x="8220" y="2122"/>
                  <a:pt x="8219" y="2121"/>
                </a:cubicBezTo>
                <a:cubicBezTo>
                  <a:pt x="8219" y="2132"/>
                  <a:pt x="8219" y="2142"/>
                  <a:pt x="8219" y="2153"/>
                </a:cubicBezTo>
                <a:close/>
                <a:moveTo>
                  <a:pt x="7982" y="2323"/>
                </a:moveTo>
                <a:cubicBezTo>
                  <a:pt x="8062" y="2401"/>
                  <a:pt x="7999" y="2227"/>
                  <a:pt x="7982" y="2323"/>
                </a:cubicBezTo>
                <a:close/>
                <a:moveTo>
                  <a:pt x="7569" y="1907"/>
                </a:moveTo>
                <a:cubicBezTo>
                  <a:pt x="7526" y="1972"/>
                  <a:pt x="7631" y="1960"/>
                  <a:pt x="7664" y="1949"/>
                </a:cubicBezTo>
                <a:cubicBezTo>
                  <a:pt x="7723" y="1929"/>
                  <a:pt x="7619" y="1857"/>
                  <a:pt x="7569" y="1907"/>
                </a:cubicBezTo>
                <a:close/>
                <a:moveTo>
                  <a:pt x="7488" y="1577"/>
                </a:moveTo>
                <a:cubicBezTo>
                  <a:pt x="7507" y="1566"/>
                  <a:pt x="7510" y="1551"/>
                  <a:pt x="7498" y="1533"/>
                </a:cubicBezTo>
                <a:cubicBezTo>
                  <a:pt x="7480" y="1545"/>
                  <a:pt x="7477" y="1559"/>
                  <a:pt x="7488" y="1577"/>
                </a:cubicBezTo>
                <a:close/>
                <a:moveTo>
                  <a:pt x="7418" y="1643"/>
                </a:moveTo>
                <a:cubicBezTo>
                  <a:pt x="7447" y="1642"/>
                  <a:pt x="7484" y="1633"/>
                  <a:pt x="7480" y="1595"/>
                </a:cubicBezTo>
                <a:cubicBezTo>
                  <a:pt x="7448" y="1586"/>
                  <a:pt x="7407" y="1604"/>
                  <a:pt x="7418" y="1643"/>
                </a:cubicBezTo>
                <a:close/>
                <a:moveTo>
                  <a:pt x="7430" y="1820"/>
                </a:moveTo>
                <a:cubicBezTo>
                  <a:pt x="7444" y="1813"/>
                  <a:pt x="7455" y="1803"/>
                  <a:pt x="7465" y="1791"/>
                </a:cubicBezTo>
                <a:cubicBezTo>
                  <a:pt x="7441" y="1788"/>
                  <a:pt x="7424" y="1803"/>
                  <a:pt x="7418" y="1824"/>
                </a:cubicBezTo>
                <a:cubicBezTo>
                  <a:pt x="7396" y="1832"/>
                  <a:pt x="7377" y="1843"/>
                  <a:pt x="7372" y="1863"/>
                </a:cubicBezTo>
                <a:cubicBezTo>
                  <a:pt x="7362" y="1899"/>
                  <a:pt x="7451" y="1905"/>
                  <a:pt x="7471" y="1907"/>
                </a:cubicBezTo>
                <a:cubicBezTo>
                  <a:pt x="7499" y="1965"/>
                  <a:pt x="7556" y="1873"/>
                  <a:pt x="7580" y="1848"/>
                </a:cubicBezTo>
                <a:cubicBezTo>
                  <a:pt x="7662" y="1764"/>
                  <a:pt x="7469" y="1810"/>
                  <a:pt x="7430" y="1820"/>
                </a:cubicBezTo>
                <a:close/>
                <a:moveTo>
                  <a:pt x="7414" y="1785"/>
                </a:moveTo>
                <a:cubicBezTo>
                  <a:pt x="7431" y="1772"/>
                  <a:pt x="7511" y="1711"/>
                  <a:pt x="7481" y="1685"/>
                </a:cubicBezTo>
                <a:cubicBezTo>
                  <a:pt x="7432" y="1644"/>
                  <a:pt x="7378" y="1748"/>
                  <a:pt x="7414" y="1785"/>
                </a:cubicBezTo>
                <a:close/>
                <a:moveTo>
                  <a:pt x="7355" y="1848"/>
                </a:moveTo>
                <a:cubicBezTo>
                  <a:pt x="7385" y="1803"/>
                  <a:pt x="7408" y="1751"/>
                  <a:pt x="7367" y="1705"/>
                </a:cubicBezTo>
                <a:cubicBezTo>
                  <a:pt x="7348" y="1741"/>
                  <a:pt x="7313" y="1836"/>
                  <a:pt x="7355" y="1848"/>
                </a:cubicBezTo>
                <a:close/>
                <a:moveTo>
                  <a:pt x="7316" y="1907"/>
                </a:moveTo>
                <a:cubicBezTo>
                  <a:pt x="7356" y="1936"/>
                  <a:pt x="7356" y="1894"/>
                  <a:pt x="7343" y="1868"/>
                </a:cubicBezTo>
                <a:cubicBezTo>
                  <a:pt x="7313" y="1808"/>
                  <a:pt x="7281" y="1872"/>
                  <a:pt x="7316" y="1907"/>
                </a:cubicBezTo>
                <a:close/>
                <a:moveTo>
                  <a:pt x="7210" y="1907"/>
                </a:moveTo>
                <a:cubicBezTo>
                  <a:pt x="7211" y="1913"/>
                  <a:pt x="7212" y="1919"/>
                  <a:pt x="7213" y="1925"/>
                </a:cubicBezTo>
                <a:cubicBezTo>
                  <a:pt x="7236" y="1922"/>
                  <a:pt x="7256" y="1912"/>
                  <a:pt x="7272" y="1895"/>
                </a:cubicBezTo>
                <a:cubicBezTo>
                  <a:pt x="7250" y="1879"/>
                  <a:pt x="7225" y="1886"/>
                  <a:pt x="7210" y="1907"/>
                </a:cubicBezTo>
                <a:close/>
                <a:moveTo>
                  <a:pt x="7201" y="2210"/>
                </a:moveTo>
                <a:cubicBezTo>
                  <a:pt x="7216" y="2201"/>
                  <a:pt x="7227" y="2188"/>
                  <a:pt x="7233" y="2171"/>
                </a:cubicBezTo>
                <a:cubicBezTo>
                  <a:pt x="7208" y="2171"/>
                  <a:pt x="7195" y="2184"/>
                  <a:pt x="7201" y="2210"/>
                </a:cubicBezTo>
                <a:close/>
                <a:moveTo>
                  <a:pt x="7186" y="2115"/>
                </a:moveTo>
                <a:cubicBezTo>
                  <a:pt x="7211" y="2102"/>
                  <a:pt x="7264" y="2083"/>
                  <a:pt x="7245" y="2044"/>
                </a:cubicBezTo>
                <a:cubicBezTo>
                  <a:pt x="7207" y="2047"/>
                  <a:pt x="7202" y="2089"/>
                  <a:pt x="7186" y="2115"/>
                </a:cubicBezTo>
                <a:close/>
                <a:moveTo>
                  <a:pt x="7225" y="2011"/>
                </a:moveTo>
                <a:cubicBezTo>
                  <a:pt x="7246" y="1987"/>
                  <a:pt x="7275" y="1972"/>
                  <a:pt x="7297" y="1948"/>
                </a:cubicBezTo>
                <a:cubicBezTo>
                  <a:pt x="7324" y="1918"/>
                  <a:pt x="7278" y="1907"/>
                  <a:pt x="7257" y="1917"/>
                </a:cubicBezTo>
                <a:cubicBezTo>
                  <a:pt x="7215" y="1936"/>
                  <a:pt x="7133" y="1993"/>
                  <a:pt x="7225" y="2011"/>
                </a:cubicBezTo>
                <a:close/>
                <a:moveTo>
                  <a:pt x="7159" y="2106"/>
                </a:moveTo>
                <a:cubicBezTo>
                  <a:pt x="7183" y="2099"/>
                  <a:pt x="7202" y="2079"/>
                  <a:pt x="7192" y="2053"/>
                </a:cubicBezTo>
                <a:cubicBezTo>
                  <a:pt x="7170" y="2062"/>
                  <a:pt x="7156" y="2082"/>
                  <a:pt x="7159" y="2106"/>
                </a:cubicBezTo>
                <a:close/>
                <a:moveTo>
                  <a:pt x="7138" y="2251"/>
                </a:moveTo>
                <a:cubicBezTo>
                  <a:pt x="7165" y="2221"/>
                  <a:pt x="7183" y="2183"/>
                  <a:pt x="7215" y="2158"/>
                </a:cubicBezTo>
                <a:cubicBezTo>
                  <a:pt x="7233" y="2144"/>
                  <a:pt x="7243" y="2106"/>
                  <a:pt x="7207" y="2119"/>
                </a:cubicBezTo>
                <a:cubicBezTo>
                  <a:pt x="7168" y="2133"/>
                  <a:pt x="7135" y="2213"/>
                  <a:pt x="7138" y="2251"/>
                </a:cubicBezTo>
                <a:close/>
                <a:moveTo>
                  <a:pt x="7144" y="2103"/>
                </a:moveTo>
                <a:cubicBezTo>
                  <a:pt x="7157" y="2074"/>
                  <a:pt x="7163" y="2041"/>
                  <a:pt x="7198" y="2029"/>
                </a:cubicBezTo>
                <a:cubicBezTo>
                  <a:pt x="7152" y="1983"/>
                  <a:pt x="7133" y="2071"/>
                  <a:pt x="7144" y="2103"/>
                </a:cubicBezTo>
                <a:close/>
                <a:moveTo>
                  <a:pt x="7189" y="2219"/>
                </a:moveTo>
                <a:cubicBezTo>
                  <a:pt x="7155" y="2230"/>
                  <a:pt x="7130" y="2261"/>
                  <a:pt x="7123" y="2296"/>
                </a:cubicBezTo>
                <a:cubicBezTo>
                  <a:pt x="7165" y="2286"/>
                  <a:pt x="7174" y="2240"/>
                  <a:pt x="7207" y="2219"/>
                </a:cubicBezTo>
                <a:cubicBezTo>
                  <a:pt x="7201" y="2219"/>
                  <a:pt x="7195" y="2219"/>
                  <a:pt x="7189" y="2219"/>
                </a:cubicBezTo>
                <a:close/>
                <a:moveTo>
                  <a:pt x="7061" y="2343"/>
                </a:moveTo>
                <a:cubicBezTo>
                  <a:pt x="7103" y="2329"/>
                  <a:pt x="7136" y="2272"/>
                  <a:pt x="7116" y="2230"/>
                </a:cubicBezTo>
                <a:cubicBezTo>
                  <a:pt x="7135" y="2192"/>
                  <a:pt x="7143" y="2156"/>
                  <a:pt x="7129" y="2129"/>
                </a:cubicBezTo>
                <a:cubicBezTo>
                  <a:pt x="7081" y="2034"/>
                  <a:pt x="6989" y="2162"/>
                  <a:pt x="6977" y="2212"/>
                </a:cubicBezTo>
                <a:cubicBezTo>
                  <a:pt x="6968" y="2249"/>
                  <a:pt x="6984" y="2288"/>
                  <a:pt x="6947" y="2313"/>
                </a:cubicBezTo>
                <a:cubicBezTo>
                  <a:pt x="6907" y="2339"/>
                  <a:pt x="6877" y="2384"/>
                  <a:pt x="6898" y="2435"/>
                </a:cubicBezTo>
                <a:cubicBezTo>
                  <a:pt x="6952" y="2422"/>
                  <a:pt x="7055" y="2333"/>
                  <a:pt x="7106" y="2248"/>
                </a:cubicBezTo>
                <a:cubicBezTo>
                  <a:pt x="7093" y="2281"/>
                  <a:pt x="7061" y="2305"/>
                  <a:pt x="7061" y="2343"/>
                </a:cubicBezTo>
                <a:close/>
                <a:moveTo>
                  <a:pt x="7058" y="2082"/>
                </a:moveTo>
                <a:cubicBezTo>
                  <a:pt x="7089" y="2062"/>
                  <a:pt x="7172" y="2006"/>
                  <a:pt x="7133" y="1960"/>
                </a:cubicBezTo>
                <a:cubicBezTo>
                  <a:pt x="7090" y="1983"/>
                  <a:pt x="7073" y="2040"/>
                  <a:pt x="7058" y="2082"/>
                </a:cubicBezTo>
                <a:close/>
                <a:moveTo>
                  <a:pt x="7373" y="1239"/>
                </a:moveTo>
                <a:cubicBezTo>
                  <a:pt x="7419" y="1216"/>
                  <a:pt x="7395" y="1177"/>
                  <a:pt x="7373" y="1147"/>
                </a:cubicBezTo>
                <a:cubicBezTo>
                  <a:pt x="7328" y="1168"/>
                  <a:pt x="7352" y="1211"/>
                  <a:pt x="7373" y="1239"/>
                </a:cubicBezTo>
                <a:close/>
                <a:moveTo>
                  <a:pt x="7346" y="1153"/>
                </a:moveTo>
                <a:cubicBezTo>
                  <a:pt x="7353" y="1143"/>
                  <a:pt x="7360" y="1133"/>
                  <a:pt x="7367" y="1123"/>
                </a:cubicBezTo>
                <a:cubicBezTo>
                  <a:pt x="7334" y="1114"/>
                  <a:pt x="7327" y="1124"/>
                  <a:pt x="7346" y="1153"/>
                </a:cubicBezTo>
                <a:close/>
                <a:moveTo>
                  <a:pt x="6806" y="2495"/>
                </a:moveTo>
                <a:cubicBezTo>
                  <a:pt x="6830" y="2468"/>
                  <a:pt x="6869" y="2474"/>
                  <a:pt x="6895" y="2450"/>
                </a:cubicBezTo>
                <a:cubicBezTo>
                  <a:pt x="6867" y="2405"/>
                  <a:pt x="6788" y="2447"/>
                  <a:pt x="6806" y="2495"/>
                </a:cubicBezTo>
                <a:close/>
                <a:moveTo>
                  <a:pt x="6735" y="2453"/>
                </a:moveTo>
                <a:cubicBezTo>
                  <a:pt x="6764" y="2448"/>
                  <a:pt x="6790" y="2430"/>
                  <a:pt x="6812" y="2409"/>
                </a:cubicBezTo>
                <a:cubicBezTo>
                  <a:pt x="6779" y="2404"/>
                  <a:pt x="6743" y="2419"/>
                  <a:pt x="6735" y="2453"/>
                </a:cubicBezTo>
                <a:close/>
                <a:moveTo>
                  <a:pt x="11108" y="6749"/>
                </a:moveTo>
                <a:cubicBezTo>
                  <a:pt x="11152" y="6633"/>
                  <a:pt x="11031" y="6728"/>
                  <a:pt x="11108" y="6749"/>
                </a:cubicBezTo>
                <a:close/>
                <a:moveTo>
                  <a:pt x="11149" y="6595"/>
                </a:moveTo>
                <a:cubicBezTo>
                  <a:pt x="11172" y="6573"/>
                  <a:pt x="11227" y="6538"/>
                  <a:pt x="11182" y="6506"/>
                </a:cubicBezTo>
                <a:cubicBezTo>
                  <a:pt x="11189" y="6543"/>
                  <a:pt x="11147" y="6560"/>
                  <a:pt x="11149" y="659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4" name="꙱ Botswana (Republic of Botswana) (BW) (H)">
            <a:extLst>
              <a:ext uri="{FF2B5EF4-FFF2-40B4-BE49-F238E27FC236}">
                <a16:creationId xmlns:a16="http://schemas.microsoft.com/office/drawing/2014/main" id="{B1A8B015-08B2-45A3-80FC-1404F6FA65DB}"/>
              </a:ext>
            </a:extLst>
          </p:cNvPr>
          <p:cNvSpPr>
            <a:spLocks/>
          </p:cNvSpPr>
          <p:nvPr/>
        </p:nvSpPr>
        <p:spPr bwMode="auto">
          <a:xfrm>
            <a:off x="4903673" y="2900696"/>
            <a:ext cx="237816" cy="270083"/>
          </a:xfrm>
          <a:custGeom>
            <a:avLst/>
            <a:gdLst>
              <a:gd name="T0" fmla="*/ 1845 w 2889"/>
              <a:gd name="T1" fmla="*/ 392 h 3268"/>
              <a:gd name="T2" fmla="*/ 2101 w 2889"/>
              <a:gd name="T3" fmla="*/ 769 h 3268"/>
              <a:gd name="T4" fmla="*/ 2268 w 2889"/>
              <a:gd name="T5" fmla="*/ 982 h 3268"/>
              <a:gd name="T6" fmla="*/ 2400 w 2889"/>
              <a:gd name="T7" fmla="*/ 1100 h 3268"/>
              <a:gd name="T8" fmla="*/ 2416 w 2889"/>
              <a:gd name="T9" fmla="*/ 1217 h 3268"/>
              <a:gd name="T10" fmla="*/ 2507 w 2889"/>
              <a:gd name="T11" fmla="*/ 1373 h 3268"/>
              <a:gd name="T12" fmla="*/ 2768 w 2889"/>
              <a:gd name="T13" fmla="*/ 1428 h 3268"/>
              <a:gd name="T14" fmla="*/ 2799 w 2889"/>
              <a:gd name="T15" fmla="*/ 1521 h 3268"/>
              <a:gd name="T16" fmla="*/ 2889 w 2889"/>
              <a:gd name="T17" fmla="*/ 1581 h 3268"/>
              <a:gd name="T18" fmla="*/ 2755 w 2889"/>
              <a:gd name="T19" fmla="*/ 1675 h 3268"/>
              <a:gd name="T20" fmla="*/ 2529 w 2889"/>
              <a:gd name="T21" fmla="*/ 1766 h 3268"/>
              <a:gd name="T22" fmla="*/ 2314 w 2889"/>
              <a:gd name="T23" fmla="*/ 2007 h 3268"/>
              <a:gd name="T24" fmla="*/ 2125 w 2889"/>
              <a:gd name="T25" fmla="*/ 2231 h 3268"/>
              <a:gd name="T26" fmla="*/ 1993 w 2889"/>
              <a:gd name="T27" fmla="*/ 2427 h 3268"/>
              <a:gd name="T28" fmla="*/ 1822 w 2889"/>
              <a:gd name="T29" fmla="*/ 2498 h 3268"/>
              <a:gd name="T30" fmla="*/ 1793 w 2889"/>
              <a:gd name="T31" fmla="*/ 2570 h 3268"/>
              <a:gd name="T32" fmla="*/ 1732 w 2889"/>
              <a:gd name="T33" fmla="*/ 2744 h 3268"/>
              <a:gd name="T34" fmla="*/ 1569 w 2889"/>
              <a:gd name="T35" fmla="*/ 2853 h 3268"/>
              <a:gd name="T36" fmla="*/ 1395 w 2889"/>
              <a:gd name="T37" fmla="*/ 2881 h 3268"/>
              <a:gd name="T38" fmla="*/ 1221 w 2889"/>
              <a:gd name="T39" fmla="*/ 2824 h 3268"/>
              <a:gd name="T40" fmla="*/ 1107 w 2889"/>
              <a:gd name="T41" fmla="*/ 2752 h 3268"/>
              <a:gd name="T42" fmla="*/ 881 w 2889"/>
              <a:gd name="T43" fmla="*/ 2734 h 3268"/>
              <a:gd name="T44" fmla="*/ 701 w 2889"/>
              <a:gd name="T45" fmla="*/ 3052 h 3268"/>
              <a:gd name="T46" fmla="*/ 609 w 2889"/>
              <a:gd name="T47" fmla="*/ 3162 h 3268"/>
              <a:gd name="T48" fmla="*/ 520 w 2889"/>
              <a:gd name="T49" fmla="*/ 3222 h 3268"/>
              <a:gd name="T50" fmla="*/ 430 w 2889"/>
              <a:gd name="T51" fmla="*/ 3263 h 3268"/>
              <a:gd name="T52" fmla="*/ 187 w 2889"/>
              <a:gd name="T53" fmla="*/ 3268 h 3268"/>
              <a:gd name="T54" fmla="*/ 216 w 2889"/>
              <a:gd name="T55" fmla="*/ 2868 h 3268"/>
              <a:gd name="T56" fmla="*/ 129 w 2889"/>
              <a:gd name="T57" fmla="*/ 2647 h 3268"/>
              <a:gd name="T58" fmla="*/ 0 w 2889"/>
              <a:gd name="T59" fmla="*/ 2517 h 3268"/>
              <a:gd name="T60" fmla="*/ 26 w 2889"/>
              <a:gd name="T61" fmla="*/ 1517 h 3268"/>
              <a:gd name="T62" fmla="*/ 307 w 2889"/>
              <a:gd name="T63" fmla="*/ 1517 h 3268"/>
              <a:gd name="T64" fmla="*/ 347 w 2889"/>
              <a:gd name="T65" fmla="*/ 204 h 3268"/>
              <a:gd name="T66" fmla="*/ 841 w 2889"/>
              <a:gd name="T67" fmla="*/ 118 h 3268"/>
              <a:gd name="T68" fmla="*/ 1044 w 2889"/>
              <a:gd name="T69" fmla="*/ 103 h 3268"/>
              <a:gd name="T70" fmla="*/ 1146 w 2889"/>
              <a:gd name="T71" fmla="*/ 267 h 3268"/>
              <a:gd name="T72" fmla="*/ 1381 w 2889"/>
              <a:gd name="T73" fmla="*/ 74 h 3268"/>
              <a:gd name="T74" fmla="*/ 1438 w 2889"/>
              <a:gd name="T75" fmla="*/ 97 h 3268"/>
              <a:gd name="T76" fmla="*/ 1519 w 2889"/>
              <a:gd name="T77" fmla="*/ 41 h 3268"/>
              <a:gd name="T78" fmla="*/ 1650 w 2889"/>
              <a:gd name="T79" fmla="*/ 9 h 3268"/>
              <a:gd name="T80" fmla="*/ 1845 w 2889"/>
              <a:gd name="T81" fmla="*/ 392 h 3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89" h="3268">
                <a:moveTo>
                  <a:pt x="1845" y="392"/>
                </a:moveTo>
                <a:cubicBezTo>
                  <a:pt x="1898" y="552"/>
                  <a:pt x="1935" y="684"/>
                  <a:pt x="2101" y="769"/>
                </a:cubicBezTo>
                <a:cubicBezTo>
                  <a:pt x="2207" y="824"/>
                  <a:pt x="2305" y="813"/>
                  <a:pt x="2268" y="982"/>
                </a:cubicBezTo>
                <a:cubicBezTo>
                  <a:pt x="2365" y="959"/>
                  <a:pt x="2442" y="971"/>
                  <a:pt x="2400" y="1100"/>
                </a:cubicBezTo>
                <a:cubicBezTo>
                  <a:pt x="2385" y="1144"/>
                  <a:pt x="2390" y="1178"/>
                  <a:pt x="2416" y="1217"/>
                </a:cubicBezTo>
                <a:cubicBezTo>
                  <a:pt x="2443" y="1259"/>
                  <a:pt x="2462" y="1359"/>
                  <a:pt x="2507" y="1373"/>
                </a:cubicBezTo>
                <a:cubicBezTo>
                  <a:pt x="2596" y="1400"/>
                  <a:pt x="2673" y="1396"/>
                  <a:pt x="2768" y="1428"/>
                </a:cubicBezTo>
                <a:cubicBezTo>
                  <a:pt x="2839" y="1452"/>
                  <a:pt x="2777" y="1485"/>
                  <a:pt x="2799" y="1521"/>
                </a:cubicBezTo>
                <a:cubicBezTo>
                  <a:pt x="2816" y="1549"/>
                  <a:pt x="2879" y="1540"/>
                  <a:pt x="2889" y="1581"/>
                </a:cubicBezTo>
                <a:cubicBezTo>
                  <a:pt x="2778" y="1594"/>
                  <a:pt x="2796" y="1618"/>
                  <a:pt x="2755" y="1675"/>
                </a:cubicBezTo>
                <a:cubicBezTo>
                  <a:pt x="2709" y="1739"/>
                  <a:pt x="2584" y="1707"/>
                  <a:pt x="2529" y="1766"/>
                </a:cubicBezTo>
                <a:cubicBezTo>
                  <a:pt x="2462" y="1839"/>
                  <a:pt x="2446" y="1914"/>
                  <a:pt x="2314" y="2007"/>
                </a:cubicBezTo>
                <a:cubicBezTo>
                  <a:pt x="2235" y="2062"/>
                  <a:pt x="2141" y="2066"/>
                  <a:pt x="2125" y="2231"/>
                </a:cubicBezTo>
                <a:cubicBezTo>
                  <a:pt x="2115" y="2326"/>
                  <a:pt x="2060" y="2347"/>
                  <a:pt x="1993" y="2427"/>
                </a:cubicBezTo>
                <a:cubicBezTo>
                  <a:pt x="1953" y="2474"/>
                  <a:pt x="1888" y="2487"/>
                  <a:pt x="1822" y="2498"/>
                </a:cubicBezTo>
                <a:cubicBezTo>
                  <a:pt x="1774" y="2506"/>
                  <a:pt x="1803" y="2524"/>
                  <a:pt x="1793" y="2570"/>
                </a:cubicBezTo>
                <a:cubicBezTo>
                  <a:pt x="1781" y="2631"/>
                  <a:pt x="1752" y="2686"/>
                  <a:pt x="1732" y="2744"/>
                </a:cubicBezTo>
                <a:cubicBezTo>
                  <a:pt x="1703" y="2831"/>
                  <a:pt x="1657" y="2861"/>
                  <a:pt x="1569" y="2853"/>
                </a:cubicBezTo>
                <a:cubicBezTo>
                  <a:pt x="1489" y="2846"/>
                  <a:pt x="1498" y="2904"/>
                  <a:pt x="1395" y="2881"/>
                </a:cubicBezTo>
                <a:cubicBezTo>
                  <a:pt x="1354" y="2872"/>
                  <a:pt x="1256" y="2826"/>
                  <a:pt x="1221" y="2824"/>
                </a:cubicBezTo>
                <a:cubicBezTo>
                  <a:pt x="1170" y="2821"/>
                  <a:pt x="1136" y="2789"/>
                  <a:pt x="1107" y="2752"/>
                </a:cubicBezTo>
                <a:cubicBezTo>
                  <a:pt x="1063" y="2697"/>
                  <a:pt x="962" y="2654"/>
                  <a:pt x="881" y="2734"/>
                </a:cubicBezTo>
                <a:cubicBezTo>
                  <a:pt x="784" y="2831"/>
                  <a:pt x="896" y="2919"/>
                  <a:pt x="701" y="3052"/>
                </a:cubicBezTo>
                <a:cubicBezTo>
                  <a:pt x="658" y="3081"/>
                  <a:pt x="646" y="3129"/>
                  <a:pt x="609" y="3162"/>
                </a:cubicBezTo>
                <a:cubicBezTo>
                  <a:pt x="572" y="3197"/>
                  <a:pt x="509" y="3165"/>
                  <a:pt x="520" y="3222"/>
                </a:cubicBezTo>
                <a:cubicBezTo>
                  <a:pt x="508" y="3255"/>
                  <a:pt x="458" y="3264"/>
                  <a:pt x="430" y="3263"/>
                </a:cubicBezTo>
                <a:cubicBezTo>
                  <a:pt x="341" y="3259"/>
                  <a:pt x="256" y="3211"/>
                  <a:pt x="187" y="3268"/>
                </a:cubicBezTo>
                <a:cubicBezTo>
                  <a:pt x="111" y="3083"/>
                  <a:pt x="282" y="3081"/>
                  <a:pt x="216" y="2868"/>
                </a:cubicBezTo>
                <a:cubicBezTo>
                  <a:pt x="190" y="2794"/>
                  <a:pt x="165" y="2714"/>
                  <a:pt x="129" y="2647"/>
                </a:cubicBezTo>
                <a:cubicBezTo>
                  <a:pt x="83" y="2571"/>
                  <a:pt x="31" y="2559"/>
                  <a:pt x="0" y="2517"/>
                </a:cubicBezTo>
                <a:lnTo>
                  <a:pt x="26" y="1517"/>
                </a:lnTo>
                <a:lnTo>
                  <a:pt x="307" y="1517"/>
                </a:lnTo>
                <a:lnTo>
                  <a:pt x="347" y="204"/>
                </a:lnTo>
                <a:cubicBezTo>
                  <a:pt x="536" y="174"/>
                  <a:pt x="607" y="182"/>
                  <a:pt x="841" y="118"/>
                </a:cubicBezTo>
                <a:cubicBezTo>
                  <a:pt x="905" y="101"/>
                  <a:pt x="1002" y="81"/>
                  <a:pt x="1044" y="103"/>
                </a:cubicBezTo>
                <a:cubicBezTo>
                  <a:pt x="1102" y="130"/>
                  <a:pt x="1116" y="210"/>
                  <a:pt x="1146" y="267"/>
                </a:cubicBezTo>
                <a:cubicBezTo>
                  <a:pt x="1225" y="204"/>
                  <a:pt x="1307" y="80"/>
                  <a:pt x="1381" y="74"/>
                </a:cubicBezTo>
                <a:cubicBezTo>
                  <a:pt x="1415" y="71"/>
                  <a:pt x="1417" y="93"/>
                  <a:pt x="1438" y="97"/>
                </a:cubicBezTo>
                <a:cubicBezTo>
                  <a:pt x="1471" y="101"/>
                  <a:pt x="1489" y="57"/>
                  <a:pt x="1519" y="41"/>
                </a:cubicBezTo>
                <a:cubicBezTo>
                  <a:pt x="1562" y="17"/>
                  <a:pt x="1619" y="0"/>
                  <a:pt x="1650" y="9"/>
                </a:cubicBezTo>
                <a:cubicBezTo>
                  <a:pt x="1652" y="82"/>
                  <a:pt x="1662" y="89"/>
                  <a:pt x="1845" y="39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5" name="꙱ Bosnia and Herzegovina (BA) (H)">
            <a:extLst>
              <a:ext uri="{FF2B5EF4-FFF2-40B4-BE49-F238E27FC236}">
                <a16:creationId xmlns:a16="http://schemas.microsoft.com/office/drawing/2014/main" id="{2C8107ED-4452-4E2E-925C-6ACAEF7B23E4}"/>
              </a:ext>
            </a:extLst>
          </p:cNvPr>
          <p:cNvSpPr>
            <a:spLocks/>
          </p:cNvSpPr>
          <p:nvPr/>
        </p:nvSpPr>
        <p:spPr bwMode="auto">
          <a:xfrm>
            <a:off x="4782972" y="1045969"/>
            <a:ext cx="96800" cy="81264"/>
          </a:xfrm>
          <a:custGeom>
            <a:avLst/>
            <a:gdLst>
              <a:gd name="T0" fmla="*/ 6 w 1165"/>
              <a:gd name="T1" fmla="*/ 96 h 978"/>
              <a:gd name="T2" fmla="*/ 121 w 1165"/>
              <a:gd name="T3" fmla="*/ 99 h 978"/>
              <a:gd name="T4" fmla="*/ 205 w 1165"/>
              <a:gd name="T5" fmla="*/ 62 h 978"/>
              <a:gd name="T6" fmla="*/ 309 w 1165"/>
              <a:gd name="T7" fmla="*/ 55 h 978"/>
              <a:gd name="T8" fmla="*/ 607 w 1165"/>
              <a:gd name="T9" fmla="*/ 93 h 978"/>
              <a:gd name="T10" fmla="*/ 685 w 1165"/>
              <a:gd name="T11" fmla="*/ 90 h 978"/>
              <a:gd name="T12" fmla="*/ 830 w 1165"/>
              <a:gd name="T13" fmla="*/ 111 h 978"/>
              <a:gd name="T14" fmla="*/ 897 w 1165"/>
              <a:gd name="T15" fmla="*/ 169 h 978"/>
              <a:gd name="T16" fmla="*/ 1001 w 1165"/>
              <a:gd name="T17" fmla="*/ 151 h 978"/>
              <a:gd name="T18" fmla="*/ 990 w 1165"/>
              <a:gd name="T19" fmla="*/ 263 h 978"/>
              <a:gd name="T20" fmla="*/ 1059 w 1165"/>
              <a:gd name="T21" fmla="*/ 421 h 978"/>
              <a:gd name="T22" fmla="*/ 1012 w 1165"/>
              <a:gd name="T23" fmla="*/ 484 h 978"/>
              <a:gd name="T24" fmla="*/ 1085 w 1165"/>
              <a:gd name="T25" fmla="*/ 603 h 978"/>
              <a:gd name="T26" fmla="*/ 921 w 1165"/>
              <a:gd name="T27" fmla="*/ 643 h 978"/>
              <a:gd name="T28" fmla="*/ 944 w 1165"/>
              <a:gd name="T29" fmla="*/ 735 h 978"/>
              <a:gd name="T30" fmla="*/ 846 w 1165"/>
              <a:gd name="T31" fmla="*/ 818 h 978"/>
              <a:gd name="T32" fmla="*/ 802 w 1165"/>
              <a:gd name="T33" fmla="*/ 978 h 978"/>
              <a:gd name="T34" fmla="*/ 646 w 1165"/>
              <a:gd name="T35" fmla="*/ 895 h 978"/>
              <a:gd name="T36" fmla="*/ 599 w 1165"/>
              <a:gd name="T37" fmla="*/ 859 h 978"/>
              <a:gd name="T38" fmla="*/ 567 w 1165"/>
              <a:gd name="T39" fmla="*/ 864 h 978"/>
              <a:gd name="T40" fmla="*/ 544 w 1165"/>
              <a:gd name="T41" fmla="*/ 844 h 978"/>
              <a:gd name="T42" fmla="*/ 461 w 1165"/>
              <a:gd name="T43" fmla="*/ 703 h 978"/>
              <a:gd name="T44" fmla="*/ 276 w 1165"/>
              <a:gd name="T45" fmla="*/ 516 h 978"/>
              <a:gd name="T46" fmla="*/ 167 w 1165"/>
              <a:gd name="T47" fmla="*/ 426 h 978"/>
              <a:gd name="T48" fmla="*/ 116 w 1165"/>
              <a:gd name="T49" fmla="*/ 275 h 978"/>
              <a:gd name="T50" fmla="*/ 17 w 1165"/>
              <a:gd name="T51" fmla="*/ 208 h 978"/>
              <a:gd name="T52" fmla="*/ 6 w 1165"/>
              <a:gd name="T53" fmla="*/ 96 h 9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5" h="978">
                <a:moveTo>
                  <a:pt x="6" y="96"/>
                </a:moveTo>
                <a:cubicBezTo>
                  <a:pt x="3" y="0"/>
                  <a:pt x="83" y="68"/>
                  <a:pt x="121" y="99"/>
                </a:cubicBezTo>
                <a:cubicBezTo>
                  <a:pt x="161" y="131"/>
                  <a:pt x="189" y="104"/>
                  <a:pt x="205" y="62"/>
                </a:cubicBezTo>
                <a:cubicBezTo>
                  <a:pt x="220" y="22"/>
                  <a:pt x="282" y="49"/>
                  <a:pt x="309" y="55"/>
                </a:cubicBezTo>
                <a:cubicBezTo>
                  <a:pt x="315" y="10"/>
                  <a:pt x="576" y="115"/>
                  <a:pt x="607" y="93"/>
                </a:cubicBezTo>
                <a:cubicBezTo>
                  <a:pt x="654" y="59"/>
                  <a:pt x="642" y="100"/>
                  <a:pt x="685" y="90"/>
                </a:cubicBezTo>
                <a:cubicBezTo>
                  <a:pt x="736" y="79"/>
                  <a:pt x="781" y="92"/>
                  <a:pt x="830" y="111"/>
                </a:cubicBezTo>
                <a:cubicBezTo>
                  <a:pt x="870" y="128"/>
                  <a:pt x="845" y="167"/>
                  <a:pt x="897" y="169"/>
                </a:cubicBezTo>
                <a:cubicBezTo>
                  <a:pt x="929" y="171"/>
                  <a:pt x="973" y="136"/>
                  <a:pt x="1001" y="151"/>
                </a:cubicBezTo>
                <a:cubicBezTo>
                  <a:pt x="1048" y="173"/>
                  <a:pt x="1009" y="237"/>
                  <a:pt x="990" y="263"/>
                </a:cubicBezTo>
                <a:cubicBezTo>
                  <a:pt x="925" y="350"/>
                  <a:pt x="1003" y="373"/>
                  <a:pt x="1059" y="421"/>
                </a:cubicBezTo>
                <a:cubicBezTo>
                  <a:pt x="1165" y="501"/>
                  <a:pt x="1027" y="462"/>
                  <a:pt x="1012" y="484"/>
                </a:cubicBezTo>
                <a:cubicBezTo>
                  <a:pt x="1010" y="487"/>
                  <a:pt x="1085" y="580"/>
                  <a:pt x="1085" y="603"/>
                </a:cubicBezTo>
                <a:cubicBezTo>
                  <a:pt x="1085" y="623"/>
                  <a:pt x="944" y="650"/>
                  <a:pt x="921" y="643"/>
                </a:cubicBezTo>
                <a:cubicBezTo>
                  <a:pt x="921" y="690"/>
                  <a:pt x="961" y="693"/>
                  <a:pt x="944" y="735"/>
                </a:cubicBezTo>
                <a:cubicBezTo>
                  <a:pt x="921" y="659"/>
                  <a:pt x="812" y="755"/>
                  <a:pt x="846" y="818"/>
                </a:cubicBezTo>
                <a:cubicBezTo>
                  <a:pt x="726" y="792"/>
                  <a:pt x="879" y="967"/>
                  <a:pt x="802" y="978"/>
                </a:cubicBezTo>
                <a:cubicBezTo>
                  <a:pt x="744" y="969"/>
                  <a:pt x="656" y="903"/>
                  <a:pt x="646" y="895"/>
                </a:cubicBezTo>
                <a:cubicBezTo>
                  <a:pt x="627" y="880"/>
                  <a:pt x="625" y="862"/>
                  <a:pt x="599" y="859"/>
                </a:cubicBezTo>
                <a:cubicBezTo>
                  <a:pt x="584" y="857"/>
                  <a:pt x="576" y="864"/>
                  <a:pt x="567" y="864"/>
                </a:cubicBezTo>
                <a:cubicBezTo>
                  <a:pt x="561" y="863"/>
                  <a:pt x="554" y="859"/>
                  <a:pt x="544" y="844"/>
                </a:cubicBezTo>
                <a:cubicBezTo>
                  <a:pt x="620" y="851"/>
                  <a:pt x="474" y="720"/>
                  <a:pt x="461" y="703"/>
                </a:cubicBezTo>
                <a:cubicBezTo>
                  <a:pt x="391" y="617"/>
                  <a:pt x="339" y="588"/>
                  <a:pt x="276" y="516"/>
                </a:cubicBezTo>
                <a:cubicBezTo>
                  <a:pt x="243" y="480"/>
                  <a:pt x="200" y="461"/>
                  <a:pt x="167" y="426"/>
                </a:cubicBezTo>
                <a:cubicBezTo>
                  <a:pt x="128" y="386"/>
                  <a:pt x="153" y="321"/>
                  <a:pt x="116" y="275"/>
                </a:cubicBezTo>
                <a:cubicBezTo>
                  <a:pt x="88" y="241"/>
                  <a:pt x="52" y="232"/>
                  <a:pt x="17" y="208"/>
                </a:cubicBezTo>
                <a:cubicBezTo>
                  <a:pt x="0" y="196"/>
                  <a:pt x="9" y="123"/>
                  <a:pt x="6" y="9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6" name="꙱ Bonaire (Special municipality of the Netherlands) (BQ-BO, NL-BQ1) (H)">
            <a:extLst>
              <a:ext uri="{FF2B5EF4-FFF2-40B4-BE49-F238E27FC236}">
                <a16:creationId xmlns:a16="http://schemas.microsoft.com/office/drawing/2014/main" id="{971AE63A-ECB5-4D3C-9731-C40A04DC8C4C}"/>
              </a:ext>
            </a:extLst>
          </p:cNvPr>
          <p:cNvSpPr>
            <a:spLocks/>
          </p:cNvSpPr>
          <p:nvPr/>
        </p:nvSpPr>
        <p:spPr bwMode="auto">
          <a:xfrm>
            <a:off x="2624701" y="2016354"/>
            <a:ext cx="7170" cy="8366"/>
          </a:xfrm>
          <a:custGeom>
            <a:avLst/>
            <a:gdLst>
              <a:gd name="T0" fmla="*/ 45 w 94"/>
              <a:gd name="T1" fmla="*/ 101 h 101"/>
              <a:gd name="T2" fmla="*/ 27 w 94"/>
              <a:gd name="T3" fmla="*/ 32 h 101"/>
              <a:gd name="T4" fmla="*/ 7 w 94"/>
              <a:gd name="T5" fmla="*/ 0 h 101"/>
              <a:gd name="T6" fmla="*/ 45 w 94"/>
              <a:gd name="T7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4" h="101">
                <a:moveTo>
                  <a:pt x="45" y="101"/>
                </a:moveTo>
                <a:cubicBezTo>
                  <a:pt x="38" y="84"/>
                  <a:pt x="48" y="40"/>
                  <a:pt x="27" y="32"/>
                </a:cubicBezTo>
                <a:cubicBezTo>
                  <a:pt x="8" y="24"/>
                  <a:pt x="0" y="26"/>
                  <a:pt x="7" y="0"/>
                </a:cubicBezTo>
                <a:cubicBezTo>
                  <a:pt x="45" y="29"/>
                  <a:pt x="94" y="51"/>
                  <a:pt x="45" y="101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7" name="꙱ Bolivia (Plurinational State of Bolivia) (BO) (H)">
            <a:extLst>
              <a:ext uri="{FF2B5EF4-FFF2-40B4-BE49-F238E27FC236}">
                <a16:creationId xmlns:a16="http://schemas.microsoft.com/office/drawing/2014/main" id="{7F057F8B-3636-4C37-B89E-555A862EC400}"/>
              </a:ext>
            </a:extLst>
          </p:cNvPr>
          <p:cNvSpPr>
            <a:spLocks noEditPoints="1"/>
          </p:cNvSpPr>
          <p:nvPr/>
        </p:nvSpPr>
        <p:spPr bwMode="auto">
          <a:xfrm>
            <a:off x="2592435" y="2664074"/>
            <a:ext cx="328641" cy="389588"/>
          </a:xfrm>
          <a:custGeom>
            <a:avLst/>
            <a:gdLst>
              <a:gd name="T0" fmla="*/ 236 w 3983"/>
              <a:gd name="T1" fmla="*/ 469 h 4720"/>
              <a:gd name="T2" fmla="*/ 340 w 3983"/>
              <a:gd name="T3" fmla="*/ 491 h 4720"/>
              <a:gd name="T4" fmla="*/ 457 w 3983"/>
              <a:gd name="T5" fmla="*/ 367 h 4720"/>
              <a:gd name="T6" fmla="*/ 766 w 3983"/>
              <a:gd name="T7" fmla="*/ 208 h 4720"/>
              <a:gd name="T8" fmla="*/ 1141 w 3983"/>
              <a:gd name="T9" fmla="*/ 35 h 4720"/>
              <a:gd name="T10" fmla="*/ 1295 w 3983"/>
              <a:gd name="T11" fmla="*/ 365 h 4720"/>
              <a:gd name="T12" fmla="*/ 1315 w 3983"/>
              <a:gd name="T13" fmla="*/ 515 h 4720"/>
              <a:gd name="T14" fmla="*/ 1429 w 3983"/>
              <a:gd name="T15" fmla="*/ 753 h 4720"/>
              <a:gd name="T16" fmla="*/ 1535 w 3983"/>
              <a:gd name="T17" fmla="*/ 854 h 4720"/>
              <a:gd name="T18" fmla="*/ 1722 w 3983"/>
              <a:gd name="T19" fmla="*/ 1000 h 4720"/>
              <a:gd name="T20" fmla="*/ 1986 w 3983"/>
              <a:gd name="T21" fmla="*/ 1069 h 4720"/>
              <a:gd name="T22" fmla="*/ 2174 w 3983"/>
              <a:gd name="T23" fmla="*/ 1173 h 4720"/>
              <a:gd name="T24" fmla="*/ 2488 w 3983"/>
              <a:gd name="T25" fmla="*/ 1367 h 4720"/>
              <a:gd name="T26" fmla="*/ 2869 w 3983"/>
              <a:gd name="T27" fmla="*/ 1451 h 4720"/>
              <a:gd name="T28" fmla="*/ 3022 w 3983"/>
              <a:gd name="T29" fmla="*/ 1930 h 4720"/>
              <a:gd name="T30" fmla="*/ 3054 w 3983"/>
              <a:gd name="T31" fmla="*/ 2127 h 4720"/>
              <a:gd name="T32" fmla="*/ 3305 w 3983"/>
              <a:gd name="T33" fmla="*/ 2361 h 4720"/>
              <a:gd name="T34" fmla="*/ 3650 w 3983"/>
              <a:gd name="T35" fmla="*/ 2621 h 4720"/>
              <a:gd name="T36" fmla="*/ 3867 w 3983"/>
              <a:gd name="T37" fmla="*/ 2810 h 4720"/>
              <a:gd name="T38" fmla="*/ 3930 w 3983"/>
              <a:gd name="T39" fmla="*/ 3286 h 4720"/>
              <a:gd name="T40" fmla="*/ 3848 w 3983"/>
              <a:gd name="T41" fmla="*/ 3741 h 4720"/>
              <a:gd name="T42" fmla="*/ 2856 w 3983"/>
              <a:gd name="T43" fmla="*/ 3531 h 4720"/>
              <a:gd name="T44" fmla="*/ 2600 w 3983"/>
              <a:gd name="T45" fmla="*/ 3880 h 4720"/>
              <a:gd name="T46" fmla="*/ 2547 w 3983"/>
              <a:gd name="T47" fmla="*/ 4487 h 4720"/>
              <a:gd name="T48" fmla="*/ 2212 w 3983"/>
              <a:gd name="T49" fmla="*/ 4401 h 4720"/>
              <a:gd name="T50" fmla="*/ 2054 w 3983"/>
              <a:gd name="T51" fmla="*/ 4706 h 4720"/>
              <a:gd name="T52" fmla="*/ 1569 w 3983"/>
              <a:gd name="T53" fmla="*/ 4423 h 4720"/>
              <a:gd name="T54" fmla="*/ 1325 w 3983"/>
              <a:gd name="T55" fmla="*/ 4467 h 4720"/>
              <a:gd name="T56" fmla="*/ 1069 w 3983"/>
              <a:gd name="T57" fmla="*/ 4715 h 4720"/>
              <a:gd name="T58" fmla="*/ 839 w 3983"/>
              <a:gd name="T59" fmla="*/ 4337 h 4720"/>
              <a:gd name="T60" fmla="*/ 660 w 3983"/>
              <a:gd name="T61" fmla="*/ 3992 h 4720"/>
              <a:gd name="T62" fmla="*/ 580 w 3983"/>
              <a:gd name="T63" fmla="*/ 3829 h 4720"/>
              <a:gd name="T64" fmla="*/ 574 w 3983"/>
              <a:gd name="T65" fmla="*/ 3591 h 4720"/>
              <a:gd name="T66" fmla="*/ 418 w 3983"/>
              <a:gd name="T67" fmla="*/ 3185 h 4720"/>
              <a:gd name="T68" fmla="*/ 224 w 3983"/>
              <a:gd name="T69" fmla="*/ 2797 h 4720"/>
              <a:gd name="T70" fmla="*/ 174 w 3983"/>
              <a:gd name="T71" fmla="*/ 2698 h 4720"/>
              <a:gd name="T72" fmla="*/ 335 w 3983"/>
              <a:gd name="T73" fmla="*/ 2495 h 4720"/>
              <a:gd name="T74" fmla="*/ 366 w 3983"/>
              <a:gd name="T75" fmla="*/ 2403 h 4720"/>
              <a:gd name="T76" fmla="*/ 374 w 3983"/>
              <a:gd name="T77" fmla="*/ 2232 h 4720"/>
              <a:gd name="T78" fmla="*/ 220 w 3983"/>
              <a:gd name="T79" fmla="*/ 2048 h 4720"/>
              <a:gd name="T80" fmla="*/ 191 w 3983"/>
              <a:gd name="T81" fmla="*/ 1825 h 4720"/>
              <a:gd name="T82" fmla="*/ 303 w 3983"/>
              <a:gd name="T83" fmla="*/ 1587 h 4720"/>
              <a:gd name="T84" fmla="*/ 245 w 3983"/>
              <a:gd name="T85" fmla="*/ 1254 h 4720"/>
              <a:gd name="T86" fmla="*/ 310 w 3983"/>
              <a:gd name="T87" fmla="*/ 994 h 4720"/>
              <a:gd name="T88" fmla="*/ 0 w 3983"/>
              <a:gd name="T89" fmla="*/ 451 h 4720"/>
              <a:gd name="T90" fmla="*/ 311 w 3983"/>
              <a:gd name="T91" fmla="*/ 2280 h 4720"/>
              <a:gd name="T92" fmla="*/ 294 w 3983"/>
              <a:gd name="T93" fmla="*/ 2320 h 4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83" h="4720">
                <a:moveTo>
                  <a:pt x="0" y="451"/>
                </a:moveTo>
                <a:cubicBezTo>
                  <a:pt x="79" y="456"/>
                  <a:pt x="158" y="463"/>
                  <a:pt x="236" y="469"/>
                </a:cubicBezTo>
                <a:cubicBezTo>
                  <a:pt x="272" y="472"/>
                  <a:pt x="254" y="478"/>
                  <a:pt x="259" y="499"/>
                </a:cubicBezTo>
                <a:cubicBezTo>
                  <a:pt x="269" y="538"/>
                  <a:pt x="325" y="498"/>
                  <a:pt x="340" y="491"/>
                </a:cubicBezTo>
                <a:cubicBezTo>
                  <a:pt x="358" y="483"/>
                  <a:pt x="394" y="476"/>
                  <a:pt x="406" y="457"/>
                </a:cubicBezTo>
                <a:cubicBezTo>
                  <a:pt x="424" y="429"/>
                  <a:pt x="430" y="389"/>
                  <a:pt x="457" y="367"/>
                </a:cubicBezTo>
                <a:cubicBezTo>
                  <a:pt x="516" y="318"/>
                  <a:pt x="564" y="397"/>
                  <a:pt x="596" y="318"/>
                </a:cubicBezTo>
                <a:cubicBezTo>
                  <a:pt x="624" y="249"/>
                  <a:pt x="712" y="246"/>
                  <a:pt x="766" y="208"/>
                </a:cubicBezTo>
                <a:cubicBezTo>
                  <a:pt x="816" y="172"/>
                  <a:pt x="842" y="99"/>
                  <a:pt x="904" y="81"/>
                </a:cubicBezTo>
                <a:cubicBezTo>
                  <a:pt x="979" y="59"/>
                  <a:pt x="1062" y="24"/>
                  <a:pt x="1141" y="35"/>
                </a:cubicBezTo>
                <a:cubicBezTo>
                  <a:pt x="1229" y="47"/>
                  <a:pt x="1211" y="54"/>
                  <a:pt x="1267" y="0"/>
                </a:cubicBezTo>
                <a:cubicBezTo>
                  <a:pt x="1400" y="92"/>
                  <a:pt x="1259" y="248"/>
                  <a:pt x="1295" y="365"/>
                </a:cubicBezTo>
                <a:cubicBezTo>
                  <a:pt x="1304" y="393"/>
                  <a:pt x="1327" y="409"/>
                  <a:pt x="1337" y="434"/>
                </a:cubicBezTo>
                <a:cubicBezTo>
                  <a:pt x="1348" y="461"/>
                  <a:pt x="1321" y="490"/>
                  <a:pt x="1315" y="515"/>
                </a:cubicBezTo>
                <a:cubicBezTo>
                  <a:pt x="1296" y="591"/>
                  <a:pt x="1369" y="631"/>
                  <a:pt x="1386" y="687"/>
                </a:cubicBezTo>
                <a:cubicBezTo>
                  <a:pt x="1398" y="728"/>
                  <a:pt x="1394" y="723"/>
                  <a:pt x="1429" y="753"/>
                </a:cubicBezTo>
                <a:cubicBezTo>
                  <a:pt x="1450" y="771"/>
                  <a:pt x="1445" y="817"/>
                  <a:pt x="1465" y="828"/>
                </a:cubicBezTo>
                <a:cubicBezTo>
                  <a:pt x="1492" y="844"/>
                  <a:pt x="1504" y="833"/>
                  <a:pt x="1535" y="854"/>
                </a:cubicBezTo>
                <a:cubicBezTo>
                  <a:pt x="1567" y="875"/>
                  <a:pt x="1591" y="889"/>
                  <a:pt x="1620" y="915"/>
                </a:cubicBezTo>
                <a:cubicBezTo>
                  <a:pt x="1641" y="931"/>
                  <a:pt x="1626" y="978"/>
                  <a:pt x="1722" y="1000"/>
                </a:cubicBezTo>
                <a:cubicBezTo>
                  <a:pt x="1762" y="1010"/>
                  <a:pt x="1794" y="1026"/>
                  <a:pt x="1833" y="1004"/>
                </a:cubicBezTo>
                <a:cubicBezTo>
                  <a:pt x="1895" y="970"/>
                  <a:pt x="1935" y="1036"/>
                  <a:pt x="1986" y="1069"/>
                </a:cubicBezTo>
                <a:cubicBezTo>
                  <a:pt x="2021" y="1091"/>
                  <a:pt x="2027" y="1046"/>
                  <a:pt x="2054" y="1054"/>
                </a:cubicBezTo>
                <a:cubicBezTo>
                  <a:pt x="2106" y="1069"/>
                  <a:pt x="2107" y="1165"/>
                  <a:pt x="2174" y="1173"/>
                </a:cubicBezTo>
                <a:cubicBezTo>
                  <a:pt x="2232" y="1179"/>
                  <a:pt x="2273" y="1225"/>
                  <a:pt x="2330" y="1228"/>
                </a:cubicBezTo>
                <a:cubicBezTo>
                  <a:pt x="2419" y="1237"/>
                  <a:pt x="2420" y="1348"/>
                  <a:pt x="2488" y="1367"/>
                </a:cubicBezTo>
                <a:cubicBezTo>
                  <a:pt x="2543" y="1381"/>
                  <a:pt x="2595" y="1372"/>
                  <a:pt x="2651" y="1365"/>
                </a:cubicBezTo>
                <a:cubicBezTo>
                  <a:pt x="2727" y="1353"/>
                  <a:pt x="2805" y="1415"/>
                  <a:pt x="2869" y="1451"/>
                </a:cubicBezTo>
                <a:cubicBezTo>
                  <a:pt x="2973" y="1510"/>
                  <a:pt x="2907" y="1566"/>
                  <a:pt x="2944" y="1652"/>
                </a:cubicBezTo>
                <a:cubicBezTo>
                  <a:pt x="2986" y="1746"/>
                  <a:pt x="3002" y="1829"/>
                  <a:pt x="3022" y="1930"/>
                </a:cubicBezTo>
                <a:cubicBezTo>
                  <a:pt x="2996" y="1929"/>
                  <a:pt x="2971" y="1930"/>
                  <a:pt x="2945" y="1933"/>
                </a:cubicBezTo>
                <a:cubicBezTo>
                  <a:pt x="2948" y="2006"/>
                  <a:pt x="3042" y="2048"/>
                  <a:pt x="3054" y="2127"/>
                </a:cubicBezTo>
                <a:cubicBezTo>
                  <a:pt x="3063" y="2186"/>
                  <a:pt x="3057" y="2254"/>
                  <a:pt x="3083" y="2309"/>
                </a:cubicBezTo>
                <a:cubicBezTo>
                  <a:pt x="3115" y="2378"/>
                  <a:pt x="3242" y="2355"/>
                  <a:pt x="3305" y="2361"/>
                </a:cubicBezTo>
                <a:cubicBezTo>
                  <a:pt x="3422" y="2373"/>
                  <a:pt x="3544" y="2390"/>
                  <a:pt x="3660" y="2363"/>
                </a:cubicBezTo>
                <a:cubicBezTo>
                  <a:pt x="3664" y="2478"/>
                  <a:pt x="3593" y="2436"/>
                  <a:pt x="3650" y="2621"/>
                </a:cubicBezTo>
                <a:cubicBezTo>
                  <a:pt x="3673" y="2684"/>
                  <a:pt x="3735" y="2774"/>
                  <a:pt x="3800" y="2785"/>
                </a:cubicBezTo>
                <a:cubicBezTo>
                  <a:pt x="3833" y="2790"/>
                  <a:pt x="3851" y="2770"/>
                  <a:pt x="3867" y="2810"/>
                </a:cubicBezTo>
                <a:cubicBezTo>
                  <a:pt x="3890" y="2852"/>
                  <a:pt x="3983" y="3019"/>
                  <a:pt x="3961" y="3118"/>
                </a:cubicBezTo>
                <a:cubicBezTo>
                  <a:pt x="3954" y="3168"/>
                  <a:pt x="3913" y="3240"/>
                  <a:pt x="3930" y="3286"/>
                </a:cubicBezTo>
                <a:cubicBezTo>
                  <a:pt x="3973" y="3402"/>
                  <a:pt x="3765" y="3530"/>
                  <a:pt x="3915" y="3645"/>
                </a:cubicBezTo>
                <a:cubicBezTo>
                  <a:pt x="3963" y="3688"/>
                  <a:pt x="3883" y="3715"/>
                  <a:pt x="3848" y="3741"/>
                </a:cubicBezTo>
                <a:cubicBezTo>
                  <a:pt x="3888" y="3607"/>
                  <a:pt x="3629" y="3467"/>
                  <a:pt x="3490" y="3437"/>
                </a:cubicBezTo>
                <a:cubicBezTo>
                  <a:pt x="3278" y="3392"/>
                  <a:pt x="3057" y="3510"/>
                  <a:pt x="2856" y="3531"/>
                </a:cubicBezTo>
                <a:cubicBezTo>
                  <a:pt x="2757" y="3541"/>
                  <a:pt x="2708" y="3551"/>
                  <a:pt x="2692" y="3657"/>
                </a:cubicBezTo>
                <a:cubicBezTo>
                  <a:pt x="2679" y="3746"/>
                  <a:pt x="2615" y="3794"/>
                  <a:pt x="2600" y="3880"/>
                </a:cubicBezTo>
                <a:cubicBezTo>
                  <a:pt x="2587" y="3961"/>
                  <a:pt x="2622" y="4040"/>
                  <a:pt x="2605" y="4123"/>
                </a:cubicBezTo>
                <a:cubicBezTo>
                  <a:pt x="2582" y="4241"/>
                  <a:pt x="2576" y="4370"/>
                  <a:pt x="2547" y="4487"/>
                </a:cubicBezTo>
                <a:cubicBezTo>
                  <a:pt x="2457" y="4429"/>
                  <a:pt x="2495" y="4390"/>
                  <a:pt x="2413" y="4394"/>
                </a:cubicBezTo>
                <a:cubicBezTo>
                  <a:pt x="2349" y="4396"/>
                  <a:pt x="2272" y="4381"/>
                  <a:pt x="2212" y="4401"/>
                </a:cubicBezTo>
                <a:cubicBezTo>
                  <a:pt x="2141" y="4425"/>
                  <a:pt x="2145" y="4370"/>
                  <a:pt x="2107" y="4466"/>
                </a:cubicBezTo>
                <a:cubicBezTo>
                  <a:pt x="2075" y="4548"/>
                  <a:pt x="2063" y="4619"/>
                  <a:pt x="2054" y="4706"/>
                </a:cubicBezTo>
                <a:cubicBezTo>
                  <a:pt x="1964" y="4580"/>
                  <a:pt x="1979" y="4459"/>
                  <a:pt x="1806" y="4431"/>
                </a:cubicBezTo>
                <a:cubicBezTo>
                  <a:pt x="1735" y="4420"/>
                  <a:pt x="1632" y="4453"/>
                  <a:pt x="1569" y="4423"/>
                </a:cubicBezTo>
                <a:cubicBezTo>
                  <a:pt x="1514" y="4396"/>
                  <a:pt x="1482" y="4329"/>
                  <a:pt x="1419" y="4317"/>
                </a:cubicBezTo>
                <a:cubicBezTo>
                  <a:pt x="1410" y="4406"/>
                  <a:pt x="1415" y="4434"/>
                  <a:pt x="1325" y="4467"/>
                </a:cubicBezTo>
                <a:cubicBezTo>
                  <a:pt x="1280" y="4483"/>
                  <a:pt x="1231" y="4569"/>
                  <a:pt x="1206" y="4612"/>
                </a:cubicBezTo>
                <a:cubicBezTo>
                  <a:pt x="1169" y="4676"/>
                  <a:pt x="1155" y="4703"/>
                  <a:pt x="1069" y="4715"/>
                </a:cubicBezTo>
                <a:cubicBezTo>
                  <a:pt x="1037" y="4720"/>
                  <a:pt x="987" y="4709"/>
                  <a:pt x="973" y="4685"/>
                </a:cubicBezTo>
                <a:cubicBezTo>
                  <a:pt x="917" y="4541"/>
                  <a:pt x="901" y="4454"/>
                  <a:pt x="839" y="4337"/>
                </a:cubicBezTo>
                <a:cubicBezTo>
                  <a:pt x="785" y="4241"/>
                  <a:pt x="793" y="4163"/>
                  <a:pt x="751" y="4098"/>
                </a:cubicBezTo>
                <a:cubicBezTo>
                  <a:pt x="727" y="4060"/>
                  <a:pt x="682" y="4029"/>
                  <a:pt x="660" y="3992"/>
                </a:cubicBezTo>
                <a:cubicBezTo>
                  <a:pt x="636" y="3944"/>
                  <a:pt x="676" y="3895"/>
                  <a:pt x="657" y="3897"/>
                </a:cubicBezTo>
                <a:cubicBezTo>
                  <a:pt x="621" y="3902"/>
                  <a:pt x="597" y="3862"/>
                  <a:pt x="580" y="3829"/>
                </a:cubicBezTo>
                <a:cubicBezTo>
                  <a:pt x="561" y="3792"/>
                  <a:pt x="603" y="3765"/>
                  <a:pt x="555" y="3720"/>
                </a:cubicBezTo>
                <a:cubicBezTo>
                  <a:pt x="643" y="3666"/>
                  <a:pt x="634" y="3675"/>
                  <a:pt x="574" y="3591"/>
                </a:cubicBezTo>
                <a:cubicBezTo>
                  <a:pt x="562" y="3581"/>
                  <a:pt x="600" y="3527"/>
                  <a:pt x="605" y="3516"/>
                </a:cubicBezTo>
                <a:cubicBezTo>
                  <a:pt x="646" y="3409"/>
                  <a:pt x="484" y="3433"/>
                  <a:pt x="418" y="3185"/>
                </a:cubicBezTo>
                <a:cubicBezTo>
                  <a:pt x="406" y="3140"/>
                  <a:pt x="336" y="3023"/>
                  <a:pt x="380" y="2981"/>
                </a:cubicBezTo>
                <a:cubicBezTo>
                  <a:pt x="287" y="2962"/>
                  <a:pt x="252" y="2868"/>
                  <a:pt x="224" y="2797"/>
                </a:cubicBezTo>
                <a:cubicBezTo>
                  <a:pt x="237" y="2780"/>
                  <a:pt x="221" y="2780"/>
                  <a:pt x="213" y="2740"/>
                </a:cubicBezTo>
                <a:cubicBezTo>
                  <a:pt x="207" y="2712"/>
                  <a:pt x="165" y="2723"/>
                  <a:pt x="174" y="2698"/>
                </a:cubicBezTo>
                <a:cubicBezTo>
                  <a:pt x="186" y="2670"/>
                  <a:pt x="213" y="2661"/>
                  <a:pt x="234" y="2641"/>
                </a:cubicBezTo>
                <a:cubicBezTo>
                  <a:pt x="273" y="2602"/>
                  <a:pt x="302" y="2538"/>
                  <a:pt x="335" y="2495"/>
                </a:cubicBezTo>
                <a:cubicBezTo>
                  <a:pt x="351" y="2474"/>
                  <a:pt x="337" y="2473"/>
                  <a:pt x="348" y="2449"/>
                </a:cubicBezTo>
                <a:cubicBezTo>
                  <a:pt x="406" y="2475"/>
                  <a:pt x="396" y="2439"/>
                  <a:pt x="366" y="2403"/>
                </a:cubicBezTo>
                <a:cubicBezTo>
                  <a:pt x="384" y="2415"/>
                  <a:pt x="449" y="2341"/>
                  <a:pt x="451" y="2359"/>
                </a:cubicBezTo>
                <a:cubicBezTo>
                  <a:pt x="447" y="2282"/>
                  <a:pt x="327" y="2410"/>
                  <a:pt x="374" y="2232"/>
                </a:cubicBezTo>
                <a:cubicBezTo>
                  <a:pt x="299" y="2219"/>
                  <a:pt x="362" y="2200"/>
                  <a:pt x="199" y="2094"/>
                </a:cubicBezTo>
                <a:cubicBezTo>
                  <a:pt x="200" y="2089"/>
                  <a:pt x="216" y="2055"/>
                  <a:pt x="220" y="2048"/>
                </a:cubicBezTo>
                <a:cubicBezTo>
                  <a:pt x="265" y="1967"/>
                  <a:pt x="243" y="1964"/>
                  <a:pt x="198" y="1900"/>
                </a:cubicBezTo>
                <a:cubicBezTo>
                  <a:pt x="181" y="1875"/>
                  <a:pt x="181" y="1853"/>
                  <a:pt x="191" y="1825"/>
                </a:cubicBezTo>
                <a:cubicBezTo>
                  <a:pt x="208" y="1779"/>
                  <a:pt x="229" y="1720"/>
                  <a:pt x="265" y="1687"/>
                </a:cubicBezTo>
                <a:cubicBezTo>
                  <a:pt x="268" y="1685"/>
                  <a:pt x="303" y="1590"/>
                  <a:pt x="303" y="1587"/>
                </a:cubicBezTo>
                <a:cubicBezTo>
                  <a:pt x="301" y="1547"/>
                  <a:pt x="254" y="1498"/>
                  <a:pt x="253" y="1459"/>
                </a:cubicBezTo>
                <a:cubicBezTo>
                  <a:pt x="251" y="1402"/>
                  <a:pt x="262" y="1304"/>
                  <a:pt x="245" y="1254"/>
                </a:cubicBezTo>
                <a:cubicBezTo>
                  <a:pt x="226" y="1196"/>
                  <a:pt x="234" y="1123"/>
                  <a:pt x="286" y="1084"/>
                </a:cubicBezTo>
                <a:cubicBezTo>
                  <a:pt x="325" y="1054"/>
                  <a:pt x="325" y="1027"/>
                  <a:pt x="310" y="994"/>
                </a:cubicBezTo>
                <a:cubicBezTo>
                  <a:pt x="241" y="851"/>
                  <a:pt x="57" y="582"/>
                  <a:pt x="30" y="491"/>
                </a:cubicBezTo>
                <a:cubicBezTo>
                  <a:pt x="23" y="469"/>
                  <a:pt x="13" y="458"/>
                  <a:pt x="0" y="451"/>
                </a:cubicBezTo>
                <a:close/>
                <a:moveTo>
                  <a:pt x="293" y="2324"/>
                </a:moveTo>
                <a:cubicBezTo>
                  <a:pt x="275" y="2319"/>
                  <a:pt x="303" y="2285"/>
                  <a:pt x="311" y="2280"/>
                </a:cubicBezTo>
                <a:cubicBezTo>
                  <a:pt x="324" y="2293"/>
                  <a:pt x="348" y="2322"/>
                  <a:pt x="337" y="2331"/>
                </a:cubicBezTo>
                <a:cubicBezTo>
                  <a:pt x="329" y="2325"/>
                  <a:pt x="299" y="2321"/>
                  <a:pt x="294" y="2320"/>
                </a:cubicBezTo>
                <a:cubicBezTo>
                  <a:pt x="294" y="2322"/>
                  <a:pt x="293" y="2323"/>
                  <a:pt x="293" y="2324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8" name="꙱ Bhutan (Kingdom of Bhutan) (BT) (H)">
            <a:extLst>
              <a:ext uri="{FF2B5EF4-FFF2-40B4-BE49-F238E27FC236}">
                <a16:creationId xmlns:a16="http://schemas.microsoft.com/office/drawing/2014/main" id="{5AECF3A4-1B91-4354-94CC-B7FD6781A154}"/>
              </a:ext>
            </a:extLst>
          </p:cNvPr>
          <p:cNvSpPr>
            <a:spLocks/>
          </p:cNvSpPr>
          <p:nvPr/>
        </p:nvSpPr>
        <p:spPr bwMode="auto">
          <a:xfrm>
            <a:off x="6630528" y="1545502"/>
            <a:ext cx="89630" cy="47802"/>
          </a:xfrm>
          <a:custGeom>
            <a:avLst/>
            <a:gdLst>
              <a:gd name="T0" fmla="*/ 351 w 1093"/>
              <a:gd name="T1" fmla="*/ 3 h 577"/>
              <a:gd name="T2" fmla="*/ 439 w 1093"/>
              <a:gd name="T3" fmla="*/ 33 h 577"/>
              <a:gd name="T4" fmla="*/ 454 w 1093"/>
              <a:gd name="T5" fmla="*/ 89 h 577"/>
              <a:gd name="T6" fmla="*/ 603 w 1093"/>
              <a:gd name="T7" fmla="*/ 98 h 577"/>
              <a:gd name="T8" fmla="*/ 680 w 1093"/>
              <a:gd name="T9" fmla="*/ 117 h 577"/>
              <a:gd name="T10" fmla="*/ 750 w 1093"/>
              <a:gd name="T11" fmla="*/ 95 h 577"/>
              <a:gd name="T12" fmla="*/ 859 w 1093"/>
              <a:gd name="T13" fmla="*/ 179 h 577"/>
              <a:gd name="T14" fmla="*/ 859 w 1093"/>
              <a:gd name="T15" fmla="*/ 201 h 577"/>
              <a:gd name="T16" fmla="*/ 871 w 1093"/>
              <a:gd name="T17" fmla="*/ 275 h 577"/>
              <a:gd name="T18" fmla="*/ 916 w 1093"/>
              <a:gd name="T19" fmla="*/ 307 h 577"/>
              <a:gd name="T20" fmla="*/ 1010 w 1093"/>
              <a:gd name="T21" fmla="*/ 400 h 577"/>
              <a:gd name="T22" fmla="*/ 1012 w 1093"/>
              <a:gd name="T23" fmla="*/ 520 h 577"/>
              <a:gd name="T24" fmla="*/ 876 w 1093"/>
              <a:gd name="T25" fmla="*/ 519 h 577"/>
              <a:gd name="T26" fmla="*/ 796 w 1093"/>
              <a:gd name="T27" fmla="*/ 540 h 577"/>
              <a:gd name="T28" fmla="*/ 540 w 1093"/>
              <a:gd name="T29" fmla="*/ 508 h 577"/>
              <a:gd name="T30" fmla="*/ 443 w 1093"/>
              <a:gd name="T31" fmla="*/ 552 h 577"/>
              <a:gd name="T32" fmla="*/ 368 w 1093"/>
              <a:gd name="T33" fmla="*/ 571 h 577"/>
              <a:gd name="T34" fmla="*/ 223 w 1093"/>
              <a:gd name="T35" fmla="*/ 520 h 577"/>
              <a:gd name="T36" fmla="*/ 29 w 1093"/>
              <a:gd name="T37" fmla="*/ 427 h 577"/>
              <a:gd name="T38" fmla="*/ 47 w 1093"/>
              <a:gd name="T39" fmla="*/ 354 h 577"/>
              <a:gd name="T40" fmla="*/ 68 w 1093"/>
              <a:gd name="T41" fmla="*/ 297 h 577"/>
              <a:gd name="T42" fmla="*/ 351 w 1093"/>
              <a:gd name="T43" fmla="*/ 3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93" h="577">
                <a:moveTo>
                  <a:pt x="351" y="3"/>
                </a:moveTo>
                <a:cubicBezTo>
                  <a:pt x="415" y="3"/>
                  <a:pt x="434" y="13"/>
                  <a:pt x="439" y="33"/>
                </a:cubicBezTo>
                <a:cubicBezTo>
                  <a:pt x="445" y="54"/>
                  <a:pt x="432" y="82"/>
                  <a:pt x="454" y="89"/>
                </a:cubicBezTo>
                <a:cubicBezTo>
                  <a:pt x="492" y="99"/>
                  <a:pt x="555" y="98"/>
                  <a:pt x="603" y="98"/>
                </a:cubicBezTo>
                <a:cubicBezTo>
                  <a:pt x="633" y="99"/>
                  <a:pt x="648" y="145"/>
                  <a:pt x="680" y="117"/>
                </a:cubicBezTo>
                <a:cubicBezTo>
                  <a:pt x="705" y="94"/>
                  <a:pt x="712" y="83"/>
                  <a:pt x="750" y="95"/>
                </a:cubicBezTo>
                <a:cubicBezTo>
                  <a:pt x="798" y="109"/>
                  <a:pt x="859" y="120"/>
                  <a:pt x="859" y="179"/>
                </a:cubicBezTo>
                <a:cubicBezTo>
                  <a:pt x="859" y="189"/>
                  <a:pt x="859" y="192"/>
                  <a:pt x="859" y="201"/>
                </a:cubicBezTo>
                <a:cubicBezTo>
                  <a:pt x="855" y="222"/>
                  <a:pt x="864" y="244"/>
                  <a:pt x="871" y="275"/>
                </a:cubicBezTo>
                <a:cubicBezTo>
                  <a:pt x="879" y="292"/>
                  <a:pt x="892" y="303"/>
                  <a:pt x="916" y="307"/>
                </a:cubicBezTo>
                <a:cubicBezTo>
                  <a:pt x="974" y="314"/>
                  <a:pt x="1026" y="309"/>
                  <a:pt x="1010" y="400"/>
                </a:cubicBezTo>
                <a:cubicBezTo>
                  <a:pt x="1000" y="461"/>
                  <a:pt x="1093" y="512"/>
                  <a:pt x="1012" y="520"/>
                </a:cubicBezTo>
                <a:cubicBezTo>
                  <a:pt x="979" y="522"/>
                  <a:pt x="899" y="547"/>
                  <a:pt x="876" y="519"/>
                </a:cubicBezTo>
                <a:cubicBezTo>
                  <a:pt x="862" y="502"/>
                  <a:pt x="822" y="539"/>
                  <a:pt x="796" y="540"/>
                </a:cubicBezTo>
                <a:cubicBezTo>
                  <a:pt x="711" y="544"/>
                  <a:pt x="615" y="561"/>
                  <a:pt x="540" y="508"/>
                </a:cubicBezTo>
                <a:cubicBezTo>
                  <a:pt x="510" y="487"/>
                  <a:pt x="464" y="537"/>
                  <a:pt x="443" y="552"/>
                </a:cubicBezTo>
                <a:cubicBezTo>
                  <a:pt x="423" y="565"/>
                  <a:pt x="391" y="569"/>
                  <a:pt x="368" y="571"/>
                </a:cubicBezTo>
                <a:cubicBezTo>
                  <a:pt x="313" y="577"/>
                  <a:pt x="278" y="528"/>
                  <a:pt x="223" y="520"/>
                </a:cubicBezTo>
                <a:cubicBezTo>
                  <a:pt x="140" y="510"/>
                  <a:pt x="76" y="512"/>
                  <a:pt x="29" y="427"/>
                </a:cubicBezTo>
                <a:cubicBezTo>
                  <a:pt x="0" y="375"/>
                  <a:pt x="52" y="381"/>
                  <a:pt x="47" y="354"/>
                </a:cubicBezTo>
                <a:cubicBezTo>
                  <a:pt x="53" y="335"/>
                  <a:pt x="50" y="310"/>
                  <a:pt x="68" y="297"/>
                </a:cubicBezTo>
                <a:cubicBezTo>
                  <a:pt x="142" y="243"/>
                  <a:pt x="178" y="0"/>
                  <a:pt x="351" y="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9" name="꙱ Bermuda (BM) (H)">
            <a:extLst>
              <a:ext uri="{FF2B5EF4-FFF2-40B4-BE49-F238E27FC236}">
                <a16:creationId xmlns:a16="http://schemas.microsoft.com/office/drawing/2014/main" id="{B98B801C-C398-4D9F-B09B-B10C1D24E713}"/>
              </a:ext>
            </a:extLst>
          </p:cNvPr>
          <p:cNvSpPr>
            <a:spLocks/>
          </p:cNvSpPr>
          <p:nvPr/>
        </p:nvSpPr>
        <p:spPr bwMode="auto">
          <a:xfrm>
            <a:off x="2795594" y="1428387"/>
            <a:ext cx="3586" cy="1195"/>
          </a:xfrm>
          <a:custGeom>
            <a:avLst/>
            <a:gdLst>
              <a:gd name="T0" fmla="*/ 0 w 33"/>
              <a:gd name="T1" fmla="*/ 18 h 18"/>
              <a:gd name="T2" fmla="*/ 33 w 33"/>
              <a:gd name="T3" fmla="*/ 0 h 18"/>
              <a:gd name="T4" fmla="*/ 0 w 33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3" h="18">
                <a:moveTo>
                  <a:pt x="0" y="18"/>
                </a:moveTo>
                <a:cubicBezTo>
                  <a:pt x="9" y="7"/>
                  <a:pt x="21" y="1"/>
                  <a:pt x="33" y="0"/>
                </a:cubicBezTo>
                <a:cubicBezTo>
                  <a:pt x="23" y="7"/>
                  <a:pt x="11" y="14"/>
                  <a:pt x="0" y="1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0" name="꙱ Benin (Republic of Benin) (BJ) (H)">
            <a:extLst>
              <a:ext uri="{FF2B5EF4-FFF2-40B4-BE49-F238E27FC236}">
                <a16:creationId xmlns:a16="http://schemas.microsoft.com/office/drawing/2014/main" id="{6B38EB22-A504-425D-9DE7-271EAAC1361C}"/>
              </a:ext>
            </a:extLst>
          </p:cNvPr>
          <p:cNvSpPr>
            <a:spLocks/>
          </p:cNvSpPr>
          <p:nvPr/>
        </p:nvSpPr>
        <p:spPr bwMode="auto">
          <a:xfrm>
            <a:off x="4400554" y="2012769"/>
            <a:ext cx="93214" cy="182844"/>
          </a:xfrm>
          <a:custGeom>
            <a:avLst/>
            <a:gdLst>
              <a:gd name="T0" fmla="*/ 691 w 1127"/>
              <a:gd name="T1" fmla="*/ 50 h 2214"/>
              <a:gd name="T2" fmla="*/ 768 w 1127"/>
              <a:gd name="T3" fmla="*/ 12 h 2214"/>
              <a:gd name="T4" fmla="*/ 1015 w 1127"/>
              <a:gd name="T5" fmla="*/ 260 h 2214"/>
              <a:gd name="T6" fmla="*/ 984 w 1127"/>
              <a:gd name="T7" fmla="*/ 351 h 2214"/>
              <a:gd name="T8" fmla="*/ 1052 w 1127"/>
              <a:gd name="T9" fmla="*/ 485 h 2214"/>
              <a:gd name="T10" fmla="*/ 1066 w 1127"/>
              <a:gd name="T11" fmla="*/ 581 h 2214"/>
              <a:gd name="T12" fmla="*/ 1053 w 1127"/>
              <a:gd name="T13" fmla="*/ 719 h 2214"/>
              <a:gd name="T14" fmla="*/ 959 w 1127"/>
              <a:gd name="T15" fmla="*/ 922 h 2214"/>
              <a:gd name="T16" fmla="*/ 897 w 1127"/>
              <a:gd name="T17" fmla="*/ 1025 h 2214"/>
              <a:gd name="T18" fmla="*/ 850 w 1127"/>
              <a:gd name="T19" fmla="*/ 1182 h 2214"/>
              <a:gd name="T20" fmla="*/ 759 w 1127"/>
              <a:gd name="T21" fmla="*/ 1214 h 2214"/>
              <a:gd name="T22" fmla="*/ 733 w 1127"/>
              <a:gd name="T23" fmla="*/ 1316 h 2214"/>
              <a:gd name="T24" fmla="*/ 718 w 1127"/>
              <a:gd name="T25" fmla="*/ 1618 h 2214"/>
              <a:gd name="T26" fmla="*/ 743 w 1127"/>
              <a:gd name="T27" fmla="*/ 1910 h 2214"/>
              <a:gd name="T28" fmla="*/ 751 w 1127"/>
              <a:gd name="T29" fmla="*/ 2036 h 2214"/>
              <a:gd name="T30" fmla="*/ 727 w 1127"/>
              <a:gd name="T31" fmla="*/ 2164 h 2214"/>
              <a:gd name="T32" fmla="*/ 386 w 1127"/>
              <a:gd name="T33" fmla="*/ 2214 h 2214"/>
              <a:gd name="T34" fmla="*/ 439 w 1127"/>
              <a:gd name="T35" fmla="*/ 2193 h 2214"/>
              <a:gd name="T36" fmla="*/ 399 w 1127"/>
              <a:gd name="T37" fmla="*/ 2100 h 2214"/>
              <a:gd name="T38" fmla="*/ 361 w 1127"/>
              <a:gd name="T39" fmla="*/ 1940 h 2214"/>
              <a:gd name="T40" fmla="*/ 397 w 1127"/>
              <a:gd name="T41" fmla="*/ 1843 h 2214"/>
              <a:gd name="T42" fmla="*/ 395 w 1127"/>
              <a:gd name="T43" fmla="*/ 1367 h 2214"/>
              <a:gd name="T44" fmla="*/ 341 w 1127"/>
              <a:gd name="T45" fmla="*/ 1133 h 2214"/>
              <a:gd name="T46" fmla="*/ 306 w 1127"/>
              <a:gd name="T47" fmla="*/ 909 h 2214"/>
              <a:gd name="T48" fmla="*/ 180 w 1127"/>
              <a:gd name="T49" fmla="*/ 499 h 2214"/>
              <a:gd name="T50" fmla="*/ 221 w 1127"/>
              <a:gd name="T51" fmla="*/ 465 h 2214"/>
              <a:gd name="T52" fmla="*/ 381 w 1127"/>
              <a:gd name="T53" fmla="*/ 361 h 2214"/>
              <a:gd name="T54" fmla="*/ 598 w 1127"/>
              <a:gd name="T55" fmla="*/ 279 h 2214"/>
              <a:gd name="T56" fmla="*/ 642 w 1127"/>
              <a:gd name="T57" fmla="*/ 124 h 2214"/>
              <a:gd name="T58" fmla="*/ 636 w 1127"/>
              <a:gd name="T59" fmla="*/ 70 h 2214"/>
              <a:gd name="T60" fmla="*/ 691 w 1127"/>
              <a:gd name="T61" fmla="*/ 50 h 2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27" h="2214">
                <a:moveTo>
                  <a:pt x="691" y="50"/>
                </a:moveTo>
                <a:cubicBezTo>
                  <a:pt x="761" y="42"/>
                  <a:pt x="734" y="18"/>
                  <a:pt x="768" y="12"/>
                </a:cubicBezTo>
                <a:cubicBezTo>
                  <a:pt x="825" y="0"/>
                  <a:pt x="967" y="237"/>
                  <a:pt x="1015" y="260"/>
                </a:cubicBezTo>
                <a:cubicBezTo>
                  <a:pt x="1008" y="281"/>
                  <a:pt x="992" y="305"/>
                  <a:pt x="984" y="351"/>
                </a:cubicBezTo>
                <a:cubicBezTo>
                  <a:pt x="974" y="393"/>
                  <a:pt x="1039" y="436"/>
                  <a:pt x="1052" y="485"/>
                </a:cubicBezTo>
                <a:cubicBezTo>
                  <a:pt x="1061" y="518"/>
                  <a:pt x="1050" y="544"/>
                  <a:pt x="1066" y="581"/>
                </a:cubicBezTo>
                <a:cubicBezTo>
                  <a:pt x="1082" y="624"/>
                  <a:pt x="1119" y="706"/>
                  <a:pt x="1053" y="719"/>
                </a:cubicBezTo>
                <a:cubicBezTo>
                  <a:pt x="947" y="741"/>
                  <a:pt x="1127" y="823"/>
                  <a:pt x="959" y="922"/>
                </a:cubicBezTo>
                <a:cubicBezTo>
                  <a:pt x="924" y="942"/>
                  <a:pt x="924" y="995"/>
                  <a:pt x="897" y="1025"/>
                </a:cubicBezTo>
                <a:cubicBezTo>
                  <a:pt x="853" y="1075"/>
                  <a:pt x="892" y="1133"/>
                  <a:pt x="850" y="1182"/>
                </a:cubicBezTo>
                <a:cubicBezTo>
                  <a:pt x="822" y="1212"/>
                  <a:pt x="777" y="1183"/>
                  <a:pt x="759" y="1214"/>
                </a:cubicBezTo>
                <a:cubicBezTo>
                  <a:pt x="750" y="1232"/>
                  <a:pt x="740" y="1264"/>
                  <a:pt x="733" y="1316"/>
                </a:cubicBezTo>
                <a:cubicBezTo>
                  <a:pt x="724" y="1405"/>
                  <a:pt x="748" y="1518"/>
                  <a:pt x="718" y="1618"/>
                </a:cubicBezTo>
                <a:cubicBezTo>
                  <a:pt x="765" y="1688"/>
                  <a:pt x="761" y="1841"/>
                  <a:pt x="743" y="1910"/>
                </a:cubicBezTo>
                <a:cubicBezTo>
                  <a:pt x="732" y="1957"/>
                  <a:pt x="752" y="1990"/>
                  <a:pt x="751" y="2036"/>
                </a:cubicBezTo>
                <a:cubicBezTo>
                  <a:pt x="750" y="2080"/>
                  <a:pt x="725" y="2119"/>
                  <a:pt x="727" y="2164"/>
                </a:cubicBezTo>
                <a:cubicBezTo>
                  <a:pt x="629" y="2166"/>
                  <a:pt x="491" y="2200"/>
                  <a:pt x="386" y="2214"/>
                </a:cubicBezTo>
                <a:cubicBezTo>
                  <a:pt x="401" y="2201"/>
                  <a:pt x="419" y="2194"/>
                  <a:pt x="439" y="2193"/>
                </a:cubicBezTo>
                <a:cubicBezTo>
                  <a:pt x="437" y="2161"/>
                  <a:pt x="414" y="2127"/>
                  <a:pt x="399" y="2100"/>
                </a:cubicBezTo>
                <a:cubicBezTo>
                  <a:pt x="374" y="2058"/>
                  <a:pt x="368" y="1988"/>
                  <a:pt x="361" y="1940"/>
                </a:cubicBezTo>
                <a:cubicBezTo>
                  <a:pt x="367" y="1940"/>
                  <a:pt x="401" y="1930"/>
                  <a:pt x="397" y="1843"/>
                </a:cubicBezTo>
                <a:cubicBezTo>
                  <a:pt x="389" y="1686"/>
                  <a:pt x="395" y="1526"/>
                  <a:pt x="395" y="1367"/>
                </a:cubicBezTo>
                <a:cubicBezTo>
                  <a:pt x="394" y="1278"/>
                  <a:pt x="391" y="1209"/>
                  <a:pt x="341" y="1133"/>
                </a:cubicBezTo>
                <a:cubicBezTo>
                  <a:pt x="293" y="1061"/>
                  <a:pt x="309" y="989"/>
                  <a:pt x="306" y="909"/>
                </a:cubicBezTo>
                <a:cubicBezTo>
                  <a:pt x="301" y="807"/>
                  <a:pt x="0" y="767"/>
                  <a:pt x="180" y="499"/>
                </a:cubicBezTo>
                <a:cubicBezTo>
                  <a:pt x="198" y="488"/>
                  <a:pt x="201" y="486"/>
                  <a:pt x="221" y="465"/>
                </a:cubicBezTo>
                <a:cubicBezTo>
                  <a:pt x="262" y="423"/>
                  <a:pt x="326" y="303"/>
                  <a:pt x="381" y="361"/>
                </a:cubicBezTo>
                <a:cubicBezTo>
                  <a:pt x="398" y="378"/>
                  <a:pt x="566" y="336"/>
                  <a:pt x="598" y="279"/>
                </a:cubicBezTo>
                <a:cubicBezTo>
                  <a:pt x="630" y="224"/>
                  <a:pt x="656" y="183"/>
                  <a:pt x="642" y="124"/>
                </a:cubicBezTo>
                <a:cubicBezTo>
                  <a:pt x="636" y="97"/>
                  <a:pt x="632" y="75"/>
                  <a:pt x="636" y="70"/>
                </a:cubicBezTo>
                <a:cubicBezTo>
                  <a:pt x="643" y="58"/>
                  <a:pt x="656" y="53"/>
                  <a:pt x="691" y="5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1" name="꙱ Belize (BZ) (H)">
            <a:extLst>
              <a:ext uri="{FF2B5EF4-FFF2-40B4-BE49-F238E27FC236}">
                <a16:creationId xmlns:a16="http://schemas.microsoft.com/office/drawing/2014/main" id="{BFBC34BF-9E47-49A2-98D4-3DFC78E2F4E7}"/>
              </a:ext>
            </a:extLst>
          </p:cNvPr>
          <p:cNvSpPr>
            <a:spLocks noEditPoints="1"/>
          </p:cNvSpPr>
          <p:nvPr/>
        </p:nvSpPr>
        <p:spPr bwMode="auto">
          <a:xfrm>
            <a:off x="2098876" y="1833511"/>
            <a:ext cx="43022" cy="77679"/>
          </a:xfrm>
          <a:custGeom>
            <a:avLst/>
            <a:gdLst>
              <a:gd name="T0" fmla="*/ 478 w 517"/>
              <a:gd name="T1" fmla="*/ 408 h 944"/>
              <a:gd name="T2" fmla="*/ 507 w 517"/>
              <a:gd name="T3" fmla="*/ 358 h 944"/>
              <a:gd name="T4" fmla="*/ 478 w 517"/>
              <a:gd name="T5" fmla="*/ 408 h 944"/>
              <a:gd name="T6" fmla="*/ 0 w 517"/>
              <a:gd name="T7" fmla="*/ 942 h 944"/>
              <a:gd name="T8" fmla="*/ 83 w 517"/>
              <a:gd name="T9" fmla="*/ 432 h 944"/>
              <a:gd name="T10" fmla="*/ 115 w 517"/>
              <a:gd name="T11" fmla="*/ 254 h 944"/>
              <a:gd name="T12" fmla="*/ 210 w 517"/>
              <a:gd name="T13" fmla="*/ 233 h 944"/>
              <a:gd name="T14" fmla="*/ 359 w 517"/>
              <a:gd name="T15" fmla="*/ 28 h 944"/>
              <a:gd name="T16" fmla="*/ 418 w 517"/>
              <a:gd name="T17" fmla="*/ 0 h 944"/>
              <a:gd name="T18" fmla="*/ 383 w 517"/>
              <a:gd name="T19" fmla="*/ 79 h 944"/>
              <a:gd name="T20" fmla="*/ 386 w 517"/>
              <a:gd name="T21" fmla="*/ 312 h 944"/>
              <a:gd name="T22" fmla="*/ 353 w 517"/>
              <a:gd name="T23" fmla="*/ 486 h 944"/>
              <a:gd name="T24" fmla="*/ 348 w 517"/>
              <a:gd name="T25" fmla="*/ 596 h 944"/>
              <a:gd name="T26" fmla="*/ 299 w 517"/>
              <a:gd name="T27" fmla="*/ 714 h 944"/>
              <a:gd name="T28" fmla="*/ 269 w 517"/>
              <a:gd name="T29" fmla="*/ 748 h 944"/>
              <a:gd name="T30" fmla="*/ 99 w 517"/>
              <a:gd name="T31" fmla="*/ 944 h 944"/>
              <a:gd name="T32" fmla="*/ 0 w 517"/>
              <a:gd name="T33" fmla="*/ 94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17" h="944">
                <a:moveTo>
                  <a:pt x="478" y="408"/>
                </a:moveTo>
                <a:cubicBezTo>
                  <a:pt x="501" y="401"/>
                  <a:pt x="517" y="383"/>
                  <a:pt x="507" y="358"/>
                </a:cubicBezTo>
                <a:cubicBezTo>
                  <a:pt x="497" y="374"/>
                  <a:pt x="487" y="391"/>
                  <a:pt x="478" y="408"/>
                </a:cubicBezTo>
                <a:close/>
                <a:moveTo>
                  <a:pt x="0" y="942"/>
                </a:moveTo>
                <a:cubicBezTo>
                  <a:pt x="26" y="770"/>
                  <a:pt x="68" y="607"/>
                  <a:pt x="83" y="432"/>
                </a:cubicBezTo>
                <a:cubicBezTo>
                  <a:pt x="86" y="403"/>
                  <a:pt x="89" y="323"/>
                  <a:pt x="115" y="254"/>
                </a:cubicBezTo>
                <a:cubicBezTo>
                  <a:pt x="134" y="206"/>
                  <a:pt x="164" y="182"/>
                  <a:pt x="210" y="233"/>
                </a:cubicBezTo>
                <a:cubicBezTo>
                  <a:pt x="235" y="186"/>
                  <a:pt x="305" y="44"/>
                  <a:pt x="359" y="28"/>
                </a:cubicBezTo>
                <a:cubicBezTo>
                  <a:pt x="378" y="17"/>
                  <a:pt x="398" y="14"/>
                  <a:pt x="418" y="0"/>
                </a:cubicBezTo>
                <a:cubicBezTo>
                  <a:pt x="400" y="17"/>
                  <a:pt x="382" y="54"/>
                  <a:pt x="383" y="79"/>
                </a:cubicBezTo>
                <a:cubicBezTo>
                  <a:pt x="514" y="12"/>
                  <a:pt x="399" y="268"/>
                  <a:pt x="386" y="312"/>
                </a:cubicBezTo>
                <a:cubicBezTo>
                  <a:pt x="371" y="364"/>
                  <a:pt x="362" y="430"/>
                  <a:pt x="353" y="486"/>
                </a:cubicBezTo>
                <a:cubicBezTo>
                  <a:pt x="346" y="526"/>
                  <a:pt x="361" y="555"/>
                  <a:pt x="348" y="596"/>
                </a:cubicBezTo>
                <a:cubicBezTo>
                  <a:pt x="334" y="636"/>
                  <a:pt x="313" y="674"/>
                  <a:pt x="299" y="714"/>
                </a:cubicBezTo>
                <a:cubicBezTo>
                  <a:pt x="322" y="632"/>
                  <a:pt x="279" y="736"/>
                  <a:pt x="269" y="748"/>
                </a:cubicBezTo>
                <a:cubicBezTo>
                  <a:pt x="236" y="791"/>
                  <a:pt x="103" y="844"/>
                  <a:pt x="99" y="944"/>
                </a:cubicBezTo>
                <a:cubicBezTo>
                  <a:pt x="64" y="939"/>
                  <a:pt x="34" y="939"/>
                  <a:pt x="0" y="94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2" name="꙱ Belgium (Kingdom of Belgium) (BE) (H)">
            <a:extLst>
              <a:ext uri="{FF2B5EF4-FFF2-40B4-BE49-F238E27FC236}">
                <a16:creationId xmlns:a16="http://schemas.microsoft.com/office/drawing/2014/main" id="{491D2840-020E-4EBA-A756-3E41062C7694}"/>
              </a:ext>
            </a:extLst>
          </p:cNvPr>
          <p:cNvSpPr>
            <a:spLocks/>
          </p:cNvSpPr>
          <p:nvPr/>
        </p:nvSpPr>
        <p:spPr bwMode="auto">
          <a:xfrm>
            <a:off x="4481818" y="870296"/>
            <a:ext cx="86044" cy="56168"/>
          </a:xfrm>
          <a:custGeom>
            <a:avLst/>
            <a:gdLst>
              <a:gd name="T0" fmla="*/ 3 w 1048"/>
              <a:gd name="T1" fmla="*/ 138 h 678"/>
              <a:gd name="T2" fmla="*/ 245 w 1048"/>
              <a:gd name="T3" fmla="*/ 39 h 678"/>
              <a:gd name="T4" fmla="*/ 329 w 1048"/>
              <a:gd name="T5" fmla="*/ 78 h 678"/>
              <a:gd name="T6" fmla="*/ 396 w 1048"/>
              <a:gd name="T7" fmla="*/ 86 h 678"/>
              <a:gd name="T8" fmla="*/ 470 w 1048"/>
              <a:gd name="T9" fmla="*/ 50 h 678"/>
              <a:gd name="T10" fmla="*/ 482 w 1048"/>
              <a:gd name="T11" fmla="*/ 60 h 678"/>
              <a:gd name="T12" fmla="*/ 474 w 1048"/>
              <a:gd name="T13" fmla="*/ 35 h 678"/>
              <a:gd name="T14" fmla="*/ 531 w 1048"/>
              <a:gd name="T15" fmla="*/ 3 h 678"/>
              <a:gd name="T16" fmla="*/ 604 w 1048"/>
              <a:gd name="T17" fmla="*/ 0 h 678"/>
              <a:gd name="T18" fmla="*/ 691 w 1048"/>
              <a:gd name="T19" fmla="*/ 0 h 678"/>
              <a:gd name="T20" fmla="*/ 908 w 1048"/>
              <a:gd name="T21" fmla="*/ 112 h 678"/>
              <a:gd name="T22" fmla="*/ 951 w 1048"/>
              <a:gd name="T23" fmla="*/ 249 h 678"/>
              <a:gd name="T24" fmla="*/ 997 w 1048"/>
              <a:gd name="T25" fmla="*/ 332 h 678"/>
              <a:gd name="T26" fmla="*/ 1048 w 1048"/>
              <a:gd name="T27" fmla="*/ 397 h 678"/>
              <a:gd name="T28" fmla="*/ 944 w 1048"/>
              <a:gd name="T29" fmla="*/ 457 h 678"/>
              <a:gd name="T30" fmla="*/ 872 w 1048"/>
              <a:gd name="T31" fmla="*/ 572 h 678"/>
              <a:gd name="T32" fmla="*/ 869 w 1048"/>
              <a:gd name="T33" fmla="*/ 677 h 678"/>
              <a:gd name="T34" fmla="*/ 789 w 1048"/>
              <a:gd name="T35" fmla="*/ 673 h 678"/>
              <a:gd name="T36" fmla="*/ 626 w 1048"/>
              <a:gd name="T37" fmla="*/ 570 h 678"/>
              <a:gd name="T38" fmla="*/ 620 w 1048"/>
              <a:gd name="T39" fmla="*/ 451 h 678"/>
              <a:gd name="T40" fmla="*/ 430 w 1048"/>
              <a:gd name="T41" fmla="*/ 516 h 678"/>
              <a:gd name="T42" fmla="*/ 426 w 1048"/>
              <a:gd name="T43" fmla="*/ 403 h 678"/>
              <a:gd name="T44" fmla="*/ 308 w 1048"/>
              <a:gd name="T45" fmla="*/ 397 h 678"/>
              <a:gd name="T46" fmla="*/ 236 w 1048"/>
              <a:gd name="T47" fmla="*/ 338 h 678"/>
              <a:gd name="T48" fmla="*/ 173 w 1048"/>
              <a:gd name="T49" fmla="*/ 275 h 678"/>
              <a:gd name="T50" fmla="*/ 54 w 1048"/>
              <a:gd name="T51" fmla="*/ 250 h 678"/>
              <a:gd name="T52" fmla="*/ 3 w 1048"/>
              <a:gd name="T53" fmla="*/ 138 h 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8" h="678">
                <a:moveTo>
                  <a:pt x="3" y="138"/>
                </a:moveTo>
                <a:cubicBezTo>
                  <a:pt x="76" y="99"/>
                  <a:pt x="165" y="61"/>
                  <a:pt x="245" y="39"/>
                </a:cubicBezTo>
                <a:cubicBezTo>
                  <a:pt x="207" y="80"/>
                  <a:pt x="298" y="70"/>
                  <a:pt x="329" y="78"/>
                </a:cubicBezTo>
                <a:cubicBezTo>
                  <a:pt x="355" y="84"/>
                  <a:pt x="367" y="94"/>
                  <a:pt x="396" y="86"/>
                </a:cubicBezTo>
                <a:cubicBezTo>
                  <a:pt x="422" y="79"/>
                  <a:pt x="451" y="47"/>
                  <a:pt x="470" y="50"/>
                </a:cubicBezTo>
                <a:cubicBezTo>
                  <a:pt x="475" y="51"/>
                  <a:pt x="479" y="54"/>
                  <a:pt x="482" y="60"/>
                </a:cubicBezTo>
                <a:cubicBezTo>
                  <a:pt x="479" y="52"/>
                  <a:pt x="476" y="43"/>
                  <a:pt x="474" y="35"/>
                </a:cubicBezTo>
                <a:cubicBezTo>
                  <a:pt x="501" y="40"/>
                  <a:pt x="535" y="40"/>
                  <a:pt x="531" y="3"/>
                </a:cubicBezTo>
                <a:cubicBezTo>
                  <a:pt x="553" y="19"/>
                  <a:pt x="586" y="29"/>
                  <a:pt x="604" y="0"/>
                </a:cubicBezTo>
                <a:cubicBezTo>
                  <a:pt x="618" y="35"/>
                  <a:pt x="671" y="24"/>
                  <a:pt x="691" y="0"/>
                </a:cubicBezTo>
                <a:cubicBezTo>
                  <a:pt x="711" y="84"/>
                  <a:pt x="836" y="83"/>
                  <a:pt x="908" y="112"/>
                </a:cubicBezTo>
                <a:cubicBezTo>
                  <a:pt x="809" y="228"/>
                  <a:pt x="892" y="261"/>
                  <a:pt x="951" y="249"/>
                </a:cubicBezTo>
                <a:cubicBezTo>
                  <a:pt x="947" y="287"/>
                  <a:pt x="1038" y="290"/>
                  <a:pt x="997" y="332"/>
                </a:cubicBezTo>
                <a:cubicBezTo>
                  <a:pt x="1039" y="326"/>
                  <a:pt x="1035" y="371"/>
                  <a:pt x="1048" y="397"/>
                </a:cubicBezTo>
                <a:cubicBezTo>
                  <a:pt x="983" y="396"/>
                  <a:pt x="946" y="423"/>
                  <a:pt x="944" y="457"/>
                </a:cubicBezTo>
                <a:cubicBezTo>
                  <a:pt x="887" y="468"/>
                  <a:pt x="861" y="550"/>
                  <a:pt x="872" y="572"/>
                </a:cubicBezTo>
                <a:cubicBezTo>
                  <a:pt x="888" y="611"/>
                  <a:pt x="922" y="641"/>
                  <a:pt x="869" y="677"/>
                </a:cubicBezTo>
                <a:cubicBezTo>
                  <a:pt x="847" y="678"/>
                  <a:pt x="811" y="676"/>
                  <a:pt x="789" y="673"/>
                </a:cubicBezTo>
                <a:cubicBezTo>
                  <a:pt x="726" y="571"/>
                  <a:pt x="665" y="618"/>
                  <a:pt x="626" y="570"/>
                </a:cubicBezTo>
                <a:cubicBezTo>
                  <a:pt x="613" y="556"/>
                  <a:pt x="623" y="474"/>
                  <a:pt x="620" y="451"/>
                </a:cubicBezTo>
                <a:cubicBezTo>
                  <a:pt x="546" y="480"/>
                  <a:pt x="611" y="546"/>
                  <a:pt x="430" y="516"/>
                </a:cubicBezTo>
                <a:cubicBezTo>
                  <a:pt x="439" y="480"/>
                  <a:pt x="456" y="423"/>
                  <a:pt x="426" y="403"/>
                </a:cubicBezTo>
                <a:cubicBezTo>
                  <a:pt x="390" y="380"/>
                  <a:pt x="337" y="381"/>
                  <a:pt x="308" y="397"/>
                </a:cubicBezTo>
                <a:cubicBezTo>
                  <a:pt x="313" y="342"/>
                  <a:pt x="276" y="355"/>
                  <a:pt x="236" y="338"/>
                </a:cubicBezTo>
                <a:cubicBezTo>
                  <a:pt x="188" y="319"/>
                  <a:pt x="200" y="316"/>
                  <a:pt x="173" y="275"/>
                </a:cubicBezTo>
                <a:cubicBezTo>
                  <a:pt x="164" y="259"/>
                  <a:pt x="75" y="263"/>
                  <a:pt x="54" y="250"/>
                </a:cubicBezTo>
                <a:cubicBezTo>
                  <a:pt x="0" y="221"/>
                  <a:pt x="45" y="152"/>
                  <a:pt x="3" y="13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3" name="꙱ Belarus (Republic of Belarus) (BY) (H)">
            <a:extLst>
              <a:ext uri="{FF2B5EF4-FFF2-40B4-BE49-F238E27FC236}">
                <a16:creationId xmlns:a16="http://schemas.microsoft.com/office/drawing/2014/main" id="{A23F3E6C-9BAA-46F4-B80D-9F59C86F3529}"/>
              </a:ext>
            </a:extLst>
          </p:cNvPr>
          <p:cNvSpPr>
            <a:spLocks/>
          </p:cNvSpPr>
          <p:nvPr/>
        </p:nvSpPr>
        <p:spPr bwMode="auto">
          <a:xfrm>
            <a:off x="4943109" y="740035"/>
            <a:ext cx="209135" cy="139822"/>
          </a:xfrm>
          <a:custGeom>
            <a:avLst/>
            <a:gdLst>
              <a:gd name="T0" fmla="*/ 1242 w 2541"/>
              <a:gd name="T1" fmla="*/ 23 h 1691"/>
              <a:gd name="T2" fmla="*/ 1511 w 2541"/>
              <a:gd name="T3" fmla="*/ 72 h 1691"/>
              <a:gd name="T4" fmla="*/ 1520 w 2541"/>
              <a:gd name="T5" fmla="*/ 134 h 1691"/>
              <a:gd name="T6" fmla="*/ 1651 w 2541"/>
              <a:gd name="T7" fmla="*/ 113 h 1691"/>
              <a:gd name="T8" fmla="*/ 1853 w 2541"/>
              <a:gd name="T9" fmla="*/ 151 h 1691"/>
              <a:gd name="T10" fmla="*/ 1929 w 2541"/>
              <a:gd name="T11" fmla="*/ 218 h 1691"/>
              <a:gd name="T12" fmla="*/ 1953 w 2541"/>
              <a:gd name="T13" fmla="*/ 333 h 1691"/>
              <a:gd name="T14" fmla="*/ 1947 w 2541"/>
              <a:gd name="T15" fmla="*/ 400 h 1691"/>
              <a:gd name="T16" fmla="*/ 2001 w 2541"/>
              <a:gd name="T17" fmla="*/ 504 h 1691"/>
              <a:gd name="T18" fmla="*/ 2165 w 2541"/>
              <a:gd name="T19" fmla="*/ 677 h 1691"/>
              <a:gd name="T20" fmla="*/ 2244 w 2541"/>
              <a:gd name="T21" fmla="*/ 723 h 1691"/>
              <a:gd name="T22" fmla="*/ 2304 w 2541"/>
              <a:gd name="T23" fmla="*/ 790 h 1691"/>
              <a:gd name="T24" fmla="*/ 2369 w 2541"/>
              <a:gd name="T25" fmla="*/ 801 h 1691"/>
              <a:gd name="T26" fmla="*/ 2424 w 2541"/>
              <a:gd name="T27" fmla="*/ 857 h 1691"/>
              <a:gd name="T28" fmla="*/ 2500 w 2541"/>
              <a:gd name="T29" fmla="*/ 911 h 1691"/>
              <a:gd name="T30" fmla="*/ 2459 w 2541"/>
              <a:gd name="T31" fmla="*/ 982 h 1691"/>
              <a:gd name="T32" fmla="*/ 2365 w 2541"/>
              <a:gd name="T33" fmla="*/ 1030 h 1691"/>
              <a:gd name="T34" fmla="*/ 2211 w 2541"/>
              <a:gd name="T35" fmla="*/ 1000 h 1691"/>
              <a:gd name="T36" fmla="*/ 2209 w 2541"/>
              <a:gd name="T37" fmla="*/ 1119 h 1691"/>
              <a:gd name="T38" fmla="*/ 2241 w 2541"/>
              <a:gd name="T39" fmla="*/ 1224 h 1691"/>
              <a:gd name="T40" fmla="*/ 2324 w 2541"/>
              <a:gd name="T41" fmla="*/ 1371 h 1691"/>
              <a:gd name="T42" fmla="*/ 2169 w 2541"/>
              <a:gd name="T43" fmla="*/ 1391 h 1691"/>
              <a:gd name="T44" fmla="*/ 2013 w 2541"/>
              <a:gd name="T45" fmla="*/ 1498 h 1691"/>
              <a:gd name="T46" fmla="*/ 2030 w 2541"/>
              <a:gd name="T47" fmla="*/ 1622 h 1691"/>
              <a:gd name="T48" fmla="*/ 1937 w 2541"/>
              <a:gd name="T49" fmla="*/ 1611 h 1691"/>
              <a:gd name="T50" fmla="*/ 1780 w 2541"/>
              <a:gd name="T51" fmla="*/ 1588 h 1691"/>
              <a:gd name="T52" fmla="*/ 1617 w 2541"/>
              <a:gd name="T53" fmla="*/ 1547 h 1691"/>
              <a:gd name="T54" fmla="*/ 1523 w 2541"/>
              <a:gd name="T55" fmla="*/ 1610 h 1691"/>
              <a:gd name="T56" fmla="*/ 1478 w 2541"/>
              <a:gd name="T57" fmla="*/ 1556 h 1691"/>
              <a:gd name="T58" fmla="*/ 1411 w 2541"/>
              <a:gd name="T59" fmla="*/ 1559 h 1691"/>
              <a:gd name="T60" fmla="*/ 1327 w 2541"/>
              <a:gd name="T61" fmla="*/ 1545 h 1691"/>
              <a:gd name="T62" fmla="*/ 1262 w 2541"/>
              <a:gd name="T63" fmla="*/ 1571 h 1691"/>
              <a:gd name="T64" fmla="*/ 1191 w 2541"/>
              <a:gd name="T65" fmla="*/ 1538 h 1691"/>
              <a:gd name="T66" fmla="*/ 1104 w 2541"/>
              <a:gd name="T67" fmla="*/ 1529 h 1691"/>
              <a:gd name="T68" fmla="*/ 906 w 2541"/>
              <a:gd name="T69" fmla="*/ 1472 h 1691"/>
              <a:gd name="T70" fmla="*/ 675 w 2541"/>
              <a:gd name="T71" fmla="*/ 1434 h 1691"/>
              <a:gd name="T72" fmla="*/ 414 w 2541"/>
              <a:gd name="T73" fmla="*/ 1443 h 1691"/>
              <a:gd name="T74" fmla="*/ 267 w 2541"/>
              <a:gd name="T75" fmla="*/ 1531 h 1691"/>
              <a:gd name="T76" fmla="*/ 171 w 2541"/>
              <a:gd name="T77" fmla="*/ 1529 h 1691"/>
              <a:gd name="T78" fmla="*/ 123 w 2541"/>
              <a:gd name="T79" fmla="*/ 1575 h 1691"/>
              <a:gd name="T80" fmla="*/ 126 w 2541"/>
              <a:gd name="T81" fmla="*/ 1422 h 1691"/>
              <a:gd name="T82" fmla="*/ 0 w 2541"/>
              <a:gd name="T83" fmla="*/ 1311 h 1691"/>
              <a:gd name="T84" fmla="*/ 111 w 2541"/>
              <a:gd name="T85" fmla="*/ 1205 h 1691"/>
              <a:gd name="T86" fmla="*/ 177 w 2541"/>
              <a:gd name="T87" fmla="*/ 1091 h 1691"/>
              <a:gd name="T88" fmla="*/ 32 w 2541"/>
              <a:gd name="T89" fmla="*/ 741 h 1691"/>
              <a:gd name="T90" fmla="*/ 177 w 2541"/>
              <a:gd name="T91" fmla="*/ 755 h 1691"/>
              <a:gd name="T92" fmla="*/ 328 w 2541"/>
              <a:gd name="T93" fmla="*/ 739 h 1691"/>
              <a:gd name="T94" fmla="*/ 389 w 2541"/>
              <a:gd name="T95" fmla="*/ 685 h 1691"/>
              <a:gd name="T96" fmla="*/ 450 w 2541"/>
              <a:gd name="T97" fmla="*/ 675 h 1691"/>
              <a:gd name="T98" fmla="*/ 489 w 2541"/>
              <a:gd name="T99" fmla="*/ 642 h 1691"/>
              <a:gd name="T100" fmla="*/ 564 w 2541"/>
              <a:gd name="T101" fmla="*/ 677 h 1691"/>
              <a:gd name="T102" fmla="*/ 620 w 2541"/>
              <a:gd name="T103" fmla="*/ 664 h 1691"/>
              <a:gd name="T104" fmla="*/ 558 w 2541"/>
              <a:gd name="T105" fmla="*/ 606 h 1691"/>
              <a:gd name="T106" fmla="*/ 668 w 2541"/>
              <a:gd name="T107" fmla="*/ 404 h 1691"/>
              <a:gd name="T108" fmla="*/ 775 w 2541"/>
              <a:gd name="T109" fmla="*/ 339 h 1691"/>
              <a:gd name="T110" fmla="*/ 855 w 2541"/>
              <a:gd name="T111" fmla="*/ 288 h 1691"/>
              <a:gd name="T112" fmla="*/ 764 w 2541"/>
              <a:gd name="T113" fmla="*/ 209 h 1691"/>
              <a:gd name="T114" fmla="*/ 788 w 2541"/>
              <a:gd name="T115" fmla="*/ 155 h 1691"/>
              <a:gd name="T116" fmla="*/ 991 w 2541"/>
              <a:gd name="T117" fmla="*/ 115 h 1691"/>
              <a:gd name="T118" fmla="*/ 1134 w 2541"/>
              <a:gd name="T119" fmla="*/ 14 h 1691"/>
              <a:gd name="T120" fmla="*/ 1242 w 2541"/>
              <a:gd name="T121" fmla="*/ 23 h 1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1" h="1691">
                <a:moveTo>
                  <a:pt x="1242" y="23"/>
                </a:moveTo>
                <a:cubicBezTo>
                  <a:pt x="1309" y="17"/>
                  <a:pt x="1496" y="26"/>
                  <a:pt x="1511" y="72"/>
                </a:cubicBezTo>
                <a:cubicBezTo>
                  <a:pt x="1527" y="87"/>
                  <a:pt x="1502" y="117"/>
                  <a:pt x="1520" y="134"/>
                </a:cubicBezTo>
                <a:cubicBezTo>
                  <a:pt x="1543" y="158"/>
                  <a:pt x="1626" y="125"/>
                  <a:pt x="1651" y="113"/>
                </a:cubicBezTo>
                <a:cubicBezTo>
                  <a:pt x="1739" y="71"/>
                  <a:pt x="1774" y="95"/>
                  <a:pt x="1853" y="151"/>
                </a:cubicBezTo>
                <a:cubicBezTo>
                  <a:pt x="1874" y="166"/>
                  <a:pt x="1931" y="172"/>
                  <a:pt x="1929" y="218"/>
                </a:cubicBezTo>
                <a:cubicBezTo>
                  <a:pt x="1927" y="272"/>
                  <a:pt x="1927" y="284"/>
                  <a:pt x="1953" y="333"/>
                </a:cubicBezTo>
                <a:cubicBezTo>
                  <a:pt x="1971" y="366"/>
                  <a:pt x="1980" y="376"/>
                  <a:pt x="1947" y="400"/>
                </a:cubicBezTo>
                <a:cubicBezTo>
                  <a:pt x="1903" y="432"/>
                  <a:pt x="1975" y="478"/>
                  <a:pt x="2001" y="504"/>
                </a:cubicBezTo>
                <a:cubicBezTo>
                  <a:pt x="2058" y="559"/>
                  <a:pt x="2076" y="646"/>
                  <a:pt x="2165" y="677"/>
                </a:cubicBezTo>
                <a:cubicBezTo>
                  <a:pt x="2191" y="686"/>
                  <a:pt x="2233" y="694"/>
                  <a:pt x="2244" y="723"/>
                </a:cubicBezTo>
                <a:cubicBezTo>
                  <a:pt x="2263" y="770"/>
                  <a:pt x="2189" y="815"/>
                  <a:pt x="2304" y="790"/>
                </a:cubicBezTo>
                <a:cubicBezTo>
                  <a:pt x="2324" y="786"/>
                  <a:pt x="2348" y="799"/>
                  <a:pt x="2369" y="801"/>
                </a:cubicBezTo>
                <a:cubicBezTo>
                  <a:pt x="2438" y="810"/>
                  <a:pt x="2396" y="826"/>
                  <a:pt x="2424" y="857"/>
                </a:cubicBezTo>
                <a:cubicBezTo>
                  <a:pt x="2438" y="874"/>
                  <a:pt x="2481" y="885"/>
                  <a:pt x="2500" y="911"/>
                </a:cubicBezTo>
                <a:cubicBezTo>
                  <a:pt x="2541" y="965"/>
                  <a:pt x="2477" y="970"/>
                  <a:pt x="2459" y="982"/>
                </a:cubicBezTo>
                <a:cubicBezTo>
                  <a:pt x="2426" y="1003"/>
                  <a:pt x="2416" y="1018"/>
                  <a:pt x="2365" y="1030"/>
                </a:cubicBezTo>
                <a:cubicBezTo>
                  <a:pt x="2302" y="1046"/>
                  <a:pt x="2266" y="989"/>
                  <a:pt x="2211" y="1000"/>
                </a:cubicBezTo>
                <a:cubicBezTo>
                  <a:pt x="2073" y="1029"/>
                  <a:pt x="2161" y="1082"/>
                  <a:pt x="2209" y="1119"/>
                </a:cubicBezTo>
                <a:cubicBezTo>
                  <a:pt x="2240" y="1142"/>
                  <a:pt x="2233" y="1190"/>
                  <a:pt x="2241" y="1224"/>
                </a:cubicBezTo>
                <a:cubicBezTo>
                  <a:pt x="2255" y="1278"/>
                  <a:pt x="2295" y="1324"/>
                  <a:pt x="2324" y="1371"/>
                </a:cubicBezTo>
                <a:cubicBezTo>
                  <a:pt x="2258" y="1371"/>
                  <a:pt x="2287" y="1354"/>
                  <a:pt x="2169" y="1391"/>
                </a:cubicBezTo>
                <a:cubicBezTo>
                  <a:pt x="2121" y="1363"/>
                  <a:pt x="2039" y="1413"/>
                  <a:pt x="2013" y="1498"/>
                </a:cubicBezTo>
                <a:cubicBezTo>
                  <a:pt x="2001" y="1535"/>
                  <a:pt x="2028" y="1563"/>
                  <a:pt x="2030" y="1622"/>
                </a:cubicBezTo>
                <a:cubicBezTo>
                  <a:pt x="2032" y="1691"/>
                  <a:pt x="1952" y="1632"/>
                  <a:pt x="1937" y="1611"/>
                </a:cubicBezTo>
                <a:cubicBezTo>
                  <a:pt x="1889" y="1553"/>
                  <a:pt x="1839" y="1621"/>
                  <a:pt x="1780" y="1588"/>
                </a:cubicBezTo>
                <a:cubicBezTo>
                  <a:pt x="1644" y="1662"/>
                  <a:pt x="1681" y="1571"/>
                  <a:pt x="1617" y="1547"/>
                </a:cubicBezTo>
                <a:cubicBezTo>
                  <a:pt x="1575" y="1531"/>
                  <a:pt x="1518" y="1566"/>
                  <a:pt x="1523" y="1610"/>
                </a:cubicBezTo>
                <a:cubicBezTo>
                  <a:pt x="1500" y="1599"/>
                  <a:pt x="1499" y="1565"/>
                  <a:pt x="1478" y="1556"/>
                </a:cubicBezTo>
                <a:cubicBezTo>
                  <a:pt x="1457" y="1547"/>
                  <a:pt x="1429" y="1572"/>
                  <a:pt x="1411" y="1559"/>
                </a:cubicBezTo>
                <a:cubicBezTo>
                  <a:pt x="1384" y="1540"/>
                  <a:pt x="1358" y="1541"/>
                  <a:pt x="1327" y="1545"/>
                </a:cubicBezTo>
                <a:cubicBezTo>
                  <a:pt x="1286" y="1549"/>
                  <a:pt x="1267" y="1521"/>
                  <a:pt x="1262" y="1571"/>
                </a:cubicBezTo>
                <a:cubicBezTo>
                  <a:pt x="1236" y="1564"/>
                  <a:pt x="1217" y="1541"/>
                  <a:pt x="1191" y="1538"/>
                </a:cubicBezTo>
                <a:cubicBezTo>
                  <a:pt x="1161" y="1535"/>
                  <a:pt x="1128" y="1561"/>
                  <a:pt x="1104" y="1529"/>
                </a:cubicBezTo>
                <a:cubicBezTo>
                  <a:pt x="1054" y="1459"/>
                  <a:pt x="978" y="1487"/>
                  <a:pt x="906" y="1472"/>
                </a:cubicBezTo>
                <a:cubicBezTo>
                  <a:pt x="834" y="1457"/>
                  <a:pt x="749" y="1421"/>
                  <a:pt x="675" y="1434"/>
                </a:cubicBezTo>
                <a:cubicBezTo>
                  <a:pt x="577" y="1437"/>
                  <a:pt x="497" y="1442"/>
                  <a:pt x="414" y="1443"/>
                </a:cubicBezTo>
                <a:cubicBezTo>
                  <a:pt x="325" y="1443"/>
                  <a:pt x="328" y="1482"/>
                  <a:pt x="267" y="1531"/>
                </a:cubicBezTo>
                <a:cubicBezTo>
                  <a:pt x="234" y="1557"/>
                  <a:pt x="205" y="1536"/>
                  <a:pt x="171" y="1529"/>
                </a:cubicBezTo>
                <a:cubicBezTo>
                  <a:pt x="124" y="1520"/>
                  <a:pt x="133" y="1548"/>
                  <a:pt x="123" y="1575"/>
                </a:cubicBezTo>
                <a:cubicBezTo>
                  <a:pt x="91" y="1622"/>
                  <a:pt x="125" y="1436"/>
                  <a:pt x="126" y="1422"/>
                </a:cubicBezTo>
                <a:cubicBezTo>
                  <a:pt x="128" y="1320"/>
                  <a:pt x="13" y="1380"/>
                  <a:pt x="0" y="1311"/>
                </a:cubicBezTo>
                <a:cubicBezTo>
                  <a:pt x="19" y="1260"/>
                  <a:pt x="51" y="1216"/>
                  <a:pt x="111" y="1205"/>
                </a:cubicBezTo>
                <a:cubicBezTo>
                  <a:pt x="170" y="1194"/>
                  <a:pt x="183" y="1145"/>
                  <a:pt x="177" y="1091"/>
                </a:cubicBezTo>
                <a:cubicBezTo>
                  <a:pt x="161" y="962"/>
                  <a:pt x="51" y="867"/>
                  <a:pt x="32" y="741"/>
                </a:cubicBezTo>
                <a:cubicBezTo>
                  <a:pt x="51" y="755"/>
                  <a:pt x="107" y="755"/>
                  <a:pt x="177" y="755"/>
                </a:cubicBezTo>
                <a:cubicBezTo>
                  <a:pt x="241" y="756"/>
                  <a:pt x="271" y="756"/>
                  <a:pt x="328" y="739"/>
                </a:cubicBezTo>
                <a:cubicBezTo>
                  <a:pt x="375" y="722"/>
                  <a:pt x="352" y="716"/>
                  <a:pt x="389" y="685"/>
                </a:cubicBezTo>
                <a:cubicBezTo>
                  <a:pt x="407" y="669"/>
                  <a:pt x="430" y="684"/>
                  <a:pt x="450" y="675"/>
                </a:cubicBezTo>
                <a:cubicBezTo>
                  <a:pt x="465" y="667"/>
                  <a:pt x="472" y="650"/>
                  <a:pt x="489" y="642"/>
                </a:cubicBezTo>
                <a:cubicBezTo>
                  <a:pt x="519" y="627"/>
                  <a:pt x="583" y="623"/>
                  <a:pt x="564" y="677"/>
                </a:cubicBezTo>
                <a:cubicBezTo>
                  <a:pt x="581" y="683"/>
                  <a:pt x="609" y="681"/>
                  <a:pt x="620" y="664"/>
                </a:cubicBezTo>
                <a:cubicBezTo>
                  <a:pt x="644" y="627"/>
                  <a:pt x="577" y="614"/>
                  <a:pt x="558" y="606"/>
                </a:cubicBezTo>
                <a:cubicBezTo>
                  <a:pt x="626" y="532"/>
                  <a:pt x="573" y="454"/>
                  <a:pt x="668" y="404"/>
                </a:cubicBezTo>
                <a:cubicBezTo>
                  <a:pt x="712" y="380"/>
                  <a:pt x="716" y="332"/>
                  <a:pt x="775" y="339"/>
                </a:cubicBezTo>
                <a:cubicBezTo>
                  <a:pt x="838" y="344"/>
                  <a:pt x="807" y="312"/>
                  <a:pt x="855" y="288"/>
                </a:cubicBezTo>
                <a:cubicBezTo>
                  <a:pt x="804" y="275"/>
                  <a:pt x="749" y="255"/>
                  <a:pt x="764" y="209"/>
                </a:cubicBezTo>
                <a:cubicBezTo>
                  <a:pt x="767" y="196"/>
                  <a:pt x="783" y="174"/>
                  <a:pt x="788" y="155"/>
                </a:cubicBezTo>
                <a:cubicBezTo>
                  <a:pt x="843" y="124"/>
                  <a:pt x="918" y="93"/>
                  <a:pt x="991" y="115"/>
                </a:cubicBezTo>
                <a:cubicBezTo>
                  <a:pt x="1064" y="136"/>
                  <a:pt x="1066" y="38"/>
                  <a:pt x="1134" y="14"/>
                </a:cubicBezTo>
                <a:cubicBezTo>
                  <a:pt x="1169" y="0"/>
                  <a:pt x="1224" y="38"/>
                  <a:pt x="1242" y="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4" name="꙱ Barbados (BB) (H)">
            <a:extLst>
              <a:ext uri="{FF2B5EF4-FFF2-40B4-BE49-F238E27FC236}">
                <a16:creationId xmlns:a16="http://schemas.microsoft.com/office/drawing/2014/main" id="{0FD51A90-B702-45AB-BFDE-4F4A367D4200}"/>
              </a:ext>
            </a:extLst>
          </p:cNvPr>
          <p:cNvSpPr>
            <a:spLocks/>
          </p:cNvSpPr>
          <p:nvPr/>
        </p:nvSpPr>
        <p:spPr bwMode="auto">
          <a:xfrm>
            <a:off x="2851761" y="1987673"/>
            <a:ext cx="8366" cy="7170"/>
          </a:xfrm>
          <a:custGeom>
            <a:avLst/>
            <a:gdLst>
              <a:gd name="T0" fmla="*/ 39 w 100"/>
              <a:gd name="T1" fmla="*/ 89 h 89"/>
              <a:gd name="T2" fmla="*/ 7 w 100"/>
              <a:gd name="T3" fmla="*/ 0 h 89"/>
              <a:gd name="T4" fmla="*/ 39 w 100"/>
              <a:gd name="T5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89">
                <a:moveTo>
                  <a:pt x="39" y="89"/>
                </a:moveTo>
                <a:cubicBezTo>
                  <a:pt x="0" y="72"/>
                  <a:pt x="7" y="35"/>
                  <a:pt x="7" y="0"/>
                </a:cubicBezTo>
                <a:cubicBezTo>
                  <a:pt x="40" y="12"/>
                  <a:pt x="100" y="67"/>
                  <a:pt x="39" y="8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5" name="꙱ Bangladesh (People's Republic of Bangladesh) (BD) (H)">
            <a:extLst>
              <a:ext uri="{FF2B5EF4-FFF2-40B4-BE49-F238E27FC236}">
                <a16:creationId xmlns:a16="http://schemas.microsoft.com/office/drawing/2014/main" id="{E2EE84CE-66DE-48B1-8829-A60235496BEE}"/>
              </a:ext>
            </a:extLst>
          </p:cNvPr>
          <p:cNvSpPr>
            <a:spLocks noEditPoints="1"/>
          </p:cNvSpPr>
          <p:nvPr/>
        </p:nvSpPr>
        <p:spPr bwMode="auto">
          <a:xfrm>
            <a:off x="6616187" y="1595695"/>
            <a:ext cx="139822" cy="170893"/>
          </a:xfrm>
          <a:custGeom>
            <a:avLst/>
            <a:gdLst>
              <a:gd name="T0" fmla="*/ 892 w 1682"/>
              <a:gd name="T1" fmla="*/ 1151 h 2071"/>
              <a:gd name="T2" fmla="*/ 918 w 1682"/>
              <a:gd name="T3" fmla="*/ 1154 h 2071"/>
              <a:gd name="T4" fmla="*/ 178 w 1682"/>
              <a:gd name="T5" fmla="*/ 50 h 2071"/>
              <a:gd name="T6" fmla="*/ 313 w 1682"/>
              <a:gd name="T7" fmla="*/ 130 h 2071"/>
              <a:gd name="T8" fmla="*/ 359 w 1682"/>
              <a:gd name="T9" fmla="*/ 154 h 2071"/>
              <a:gd name="T10" fmla="*/ 494 w 1682"/>
              <a:gd name="T11" fmla="*/ 154 h 2071"/>
              <a:gd name="T12" fmla="*/ 899 w 1682"/>
              <a:gd name="T13" fmla="*/ 510 h 2071"/>
              <a:gd name="T14" fmla="*/ 1426 w 1682"/>
              <a:gd name="T15" fmla="*/ 580 h 2071"/>
              <a:gd name="T16" fmla="*/ 1307 w 1682"/>
              <a:gd name="T17" fmla="*/ 864 h 2071"/>
              <a:gd name="T18" fmla="*/ 1150 w 1682"/>
              <a:gd name="T19" fmla="*/ 890 h 2071"/>
              <a:gd name="T20" fmla="*/ 1192 w 1682"/>
              <a:gd name="T21" fmla="*/ 1253 h 2071"/>
              <a:gd name="T22" fmla="*/ 1285 w 1682"/>
              <a:gd name="T23" fmla="*/ 1297 h 2071"/>
              <a:gd name="T24" fmla="*/ 1342 w 1682"/>
              <a:gd name="T25" fmla="*/ 1044 h 2071"/>
              <a:gd name="T26" fmla="*/ 1624 w 1682"/>
              <a:gd name="T27" fmla="*/ 1653 h 2071"/>
              <a:gd name="T28" fmla="*/ 1682 w 1682"/>
              <a:gd name="T29" fmla="*/ 1891 h 2071"/>
              <a:gd name="T30" fmla="*/ 1591 w 1682"/>
              <a:gd name="T31" fmla="*/ 2071 h 2071"/>
              <a:gd name="T32" fmla="*/ 1397 w 1682"/>
              <a:gd name="T33" fmla="*/ 1490 h 2071"/>
              <a:gd name="T34" fmla="*/ 1242 w 1682"/>
              <a:gd name="T35" fmla="*/ 1318 h 2071"/>
              <a:gd name="T36" fmla="*/ 1106 w 1682"/>
              <a:gd name="T37" fmla="*/ 1401 h 2071"/>
              <a:gd name="T38" fmla="*/ 987 w 1682"/>
              <a:gd name="T39" fmla="*/ 1285 h 2071"/>
              <a:gd name="T40" fmla="*/ 948 w 1682"/>
              <a:gd name="T41" fmla="*/ 1142 h 2071"/>
              <a:gd name="T42" fmla="*/ 939 w 1682"/>
              <a:gd name="T43" fmla="*/ 1104 h 2071"/>
              <a:gd name="T44" fmla="*/ 898 w 1682"/>
              <a:gd name="T45" fmla="*/ 1077 h 2071"/>
              <a:gd name="T46" fmla="*/ 832 w 1682"/>
              <a:gd name="T47" fmla="*/ 1125 h 2071"/>
              <a:gd name="T48" fmla="*/ 904 w 1682"/>
              <a:gd name="T49" fmla="*/ 1371 h 2071"/>
              <a:gd name="T50" fmla="*/ 963 w 1682"/>
              <a:gd name="T51" fmla="*/ 1436 h 2071"/>
              <a:gd name="T52" fmla="*/ 933 w 1682"/>
              <a:gd name="T53" fmla="*/ 1540 h 2071"/>
              <a:gd name="T54" fmla="*/ 868 w 1682"/>
              <a:gd name="T55" fmla="*/ 1665 h 2071"/>
              <a:gd name="T56" fmla="*/ 892 w 1682"/>
              <a:gd name="T57" fmla="*/ 1573 h 2071"/>
              <a:gd name="T58" fmla="*/ 844 w 1682"/>
              <a:gd name="T59" fmla="*/ 1585 h 2071"/>
              <a:gd name="T60" fmla="*/ 803 w 1682"/>
              <a:gd name="T61" fmla="*/ 1469 h 2071"/>
              <a:gd name="T62" fmla="*/ 781 w 1682"/>
              <a:gd name="T63" fmla="*/ 1673 h 2071"/>
              <a:gd name="T64" fmla="*/ 717 w 1682"/>
              <a:gd name="T65" fmla="*/ 1724 h 2071"/>
              <a:gd name="T66" fmla="*/ 684 w 1682"/>
              <a:gd name="T67" fmla="*/ 1641 h 2071"/>
              <a:gd name="T68" fmla="*/ 651 w 1682"/>
              <a:gd name="T69" fmla="*/ 1745 h 2071"/>
              <a:gd name="T70" fmla="*/ 598 w 1682"/>
              <a:gd name="T71" fmla="*/ 1769 h 2071"/>
              <a:gd name="T72" fmla="*/ 512 w 1682"/>
              <a:gd name="T73" fmla="*/ 1506 h 2071"/>
              <a:gd name="T74" fmla="*/ 449 w 1682"/>
              <a:gd name="T75" fmla="*/ 1276 h 2071"/>
              <a:gd name="T76" fmla="*/ 384 w 1682"/>
              <a:gd name="T77" fmla="*/ 1185 h 2071"/>
              <a:gd name="T78" fmla="*/ 322 w 1682"/>
              <a:gd name="T79" fmla="*/ 1049 h 2071"/>
              <a:gd name="T80" fmla="*/ 299 w 1682"/>
              <a:gd name="T81" fmla="*/ 813 h 2071"/>
              <a:gd name="T82" fmla="*/ 132 w 1682"/>
              <a:gd name="T83" fmla="*/ 588 h 2071"/>
              <a:gd name="T84" fmla="*/ 253 w 1682"/>
              <a:gd name="T85" fmla="*/ 504 h 2071"/>
              <a:gd name="T86" fmla="*/ 300 w 1682"/>
              <a:gd name="T87" fmla="*/ 412 h 2071"/>
              <a:gd name="T88" fmla="*/ 112 w 1682"/>
              <a:gd name="T89" fmla="*/ 294 h 2071"/>
              <a:gd name="T90" fmla="*/ 88 w 1682"/>
              <a:gd name="T91" fmla="*/ 39 h 2071"/>
              <a:gd name="T92" fmla="*/ 1432 w 1682"/>
              <a:gd name="T93" fmla="*/ 1828 h 2071"/>
              <a:gd name="T94" fmla="*/ 1432 w 1682"/>
              <a:gd name="T95" fmla="*/ 1828 h 2071"/>
              <a:gd name="T96" fmla="*/ 1405 w 1682"/>
              <a:gd name="T97" fmla="*/ 1733 h 2071"/>
              <a:gd name="T98" fmla="*/ 1278 w 1682"/>
              <a:gd name="T99" fmla="*/ 1517 h 2071"/>
              <a:gd name="T100" fmla="*/ 1278 w 1682"/>
              <a:gd name="T101" fmla="*/ 1517 h 2071"/>
              <a:gd name="T102" fmla="*/ 1132 w 1682"/>
              <a:gd name="T103" fmla="*/ 1457 h 2071"/>
              <a:gd name="T104" fmla="*/ 1005 w 1682"/>
              <a:gd name="T105" fmla="*/ 1493 h 2071"/>
              <a:gd name="T106" fmla="*/ 1005 w 1682"/>
              <a:gd name="T107" fmla="*/ 1493 h 2071"/>
              <a:gd name="T108" fmla="*/ 987 w 1682"/>
              <a:gd name="T109" fmla="*/ 1644 h 2071"/>
              <a:gd name="T110" fmla="*/ 978 w 1682"/>
              <a:gd name="T111" fmla="*/ 1623 h 2071"/>
              <a:gd name="T112" fmla="*/ 1019 w 1682"/>
              <a:gd name="T113" fmla="*/ 1562 h 2071"/>
              <a:gd name="T114" fmla="*/ 1029 w 1682"/>
              <a:gd name="T115" fmla="*/ 1638 h 2071"/>
              <a:gd name="T116" fmla="*/ 1003 w 1682"/>
              <a:gd name="T117" fmla="*/ 1381 h 2071"/>
              <a:gd name="T118" fmla="*/ 963 w 1682"/>
              <a:gd name="T119" fmla="*/ 1297 h 2071"/>
              <a:gd name="T120" fmla="*/ 963 w 1682"/>
              <a:gd name="T121" fmla="*/ 1297 h 2071"/>
              <a:gd name="T122" fmla="*/ 954 w 1682"/>
              <a:gd name="T123" fmla="*/ 1395 h 2071"/>
              <a:gd name="T124" fmla="*/ 930 w 1682"/>
              <a:gd name="T125" fmla="*/ 1350 h 2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82" h="2071">
                <a:moveTo>
                  <a:pt x="918" y="1154"/>
                </a:moveTo>
                <a:cubicBezTo>
                  <a:pt x="910" y="1153"/>
                  <a:pt x="901" y="1152"/>
                  <a:pt x="892" y="1151"/>
                </a:cubicBezTo>
                <a:cubicBezTo>
                  <a:pt x="908" y="1164"/>
                  <a:pt x="926" y="1171"/>
                  <a:pt x="945" y="1175"/>
                </a:cubicBezTo>
                <a:cubicBezTo>
                  <a:pt x="936" y="1168"/>
                  <a:pt x="927" y="1161"/>
                  <a:pt x="918" y="1154"/>
                </a:cubicBezTo>
                <a:close/>
                <a:moveTo>
                  <a:pt x="96" y="0"/>
                </a:moveTo>
                <a:cubicBezTo>
                  <a:pt x="121" y="17"/>
                  <a:pt x="154" y="31"/>
                  <a:pt x="178" y="50"/>
                </a:cubicBezTo>
                <a:cubicBezTo>
                  <a:pt x="195" y="64"/>
                  <a:pt x="199" y="92"/>
                  <a:pt x="217" y="103"/>
                </a:cubicBezTo>
                <a:cubicBezTo>
                  <a:pt x="256" y="124"/>
                  <a:pt x="287" y="122"/>
                  <a:pt x="313" y="130"/>
                </a:cubicBezTo>
                <a:cubicBezTo>
                  <a:pt x="304" y="105"/>
                  <a:pt x="290" y="86"/>
                  <a:pt x="271" y="68"/>
                </a:cubicBezTo>
                <a:cubicBezTo>
                  <a:pt x="327" y="58"/>
                  <a:pt x="334" y="120"/>
                  <a:pt x="359" y="154"/>
                </a:cubicBezTo>
                <a:cubicBezTo>
                  <a:pt x="388" y="195"/>
                  <a:pt x="450" y="205"/>
                  <a:pt x="491" y="228"/>
                </a:cubicBezTo>
                <a:cubicBezTo>
                  <a:pt x="508" y="185"/>
                  <a:pt x="502" y="172"/>
                  <a:pt x="494" y="154"/>
                </a:cubicBezTo>
                <a:cubicBezTo>
                  <a:pt x="583" y="147"/>
                  <a:pt x="610" y="334"/>
                  <a:pt x="605" y="390"/>
                </a:cubicBezTo>
                <a:cubicBezTo>
                  <a:pt x="592" y="522"/>
                  <a:pt x="799" y="502"/>
                  <a:pt x="899" y="510"/>
                </a:cubicBezTo>
                <a:cubicBezTo>
                  <a:pt x="959" y="514"/>
                  <a:pt x="1029" y="507"/>
                  <a:pt x="1101" y="503"/>
                </a:cubicBezTo>
                <a:cubicBezTo>
                  <a:pt x="1223" y="497"/>
                  <a:pt x="1348" y="500"/>
                  <a:pt x="1426" y="580"/>
                </a:cubicBezTo>
                <a:cubicBezTo>
                  <a:pt x="1464" y="624"/>
                  <a:pt x="1385" y="615"/>
                  <a:pt x="1378" y="614"/>
                </a:cubicBezTo>
                <a:cubicBezTo>
                  <a:pt x="1427" y="706"/>
                  <a:pt x="1316" y="786"/>
                  <a:pt x="1307" y="864"/>
                </a:cubicBezTo>
                <a:cubicBezTo>
                  <a:pt x="1278" y="839"/>
                  <a:pt x="1249" y="886"/>
                  <a:pt x="1230" y="855"/>
                </a:cubicBezTo>
                <a:cubicBezTo>
                  <a:pt x="1238" y="911"/>
                  <a:pt x="1156" y="891"/>
                  <a:pt x="1150" y="890"/>
                </a:cubicBezTo>
                <a:cubicBezTo>
                  <a:pt x="1167" y="946"/>
                  <a:pt x="1097" y="1008"/>
                  <a:pt x="1109" y="1071"/>
                </a:cubicBezTo>
                <a:cubicBezTo>
                  <a:pt x="1118" y="1118"/>
                  <a:pt x="1181" y="1224"/>
                  <a:pt x="1192" y="1253"/>
                </a:cubicBezTo>
                <a:cubicBezTo>
                  <a:pt x="1197" y="1233"/>
                  <a:pt x="1198" y="1213"/>
                  <a:pt x="1194" y="1193"/>
                </a:cubicBezTo>
                <a:cubicBezTo>
                  <a:pt x="1222" y="1214"/>
                  <a:pt x="1243" y="1282"/>
                  <a:pt x="1285" y="1297"/>
                </a:cubicBezTo>
                <a:cubicBezTo>
                  <a:pt x="1347" y="1317"/>
                  <a:pt x="1334" y="1230"/>
                  <a:pt x="1327" y="1196"/>
                </a:cubicBezTo>
                <a:cubicBezTo>
                  <a:pt x="1310" y="1112"/>
                  <a:pt x="1373" y="1100"/>
                  <a:pt x="1342" y="1044"/>
                </a:cubicBezTo>
                <a:cubicBezTo>
                  <a:pt x="1376" y="1064"/>
                  <a:pt x="1438" y="994"/>
                  <a:pt x="1448" y="1045"/>
                </a:cubicBezTo>
                <a:cubicBezTo>
                  <a:pt x="1509" y="1246"/>
                  <a:pt x="1574" y="1449"/>
                  <a:pt x="1624" y="1653"/>
                </a:cubicBezTo>
                <a:lnTo>
                  <a:pt x="1625" y="1652"/>
                </a:lnTo>
                <a:cubicBezTo>
                  <a:pt x="1639" y="1732"/>
                  <a:pt x="1650" y="1815"/>
                  <a:pt x="1682" y="1891"/>
                </a:cubicBezTo>
                <a:cubicBezTo>
                  <a:pt x="1629" y="1884"/>
                  <a:pt x="1523" y="1760"/>
                  <a:pt x="1539" y="1929"/>
                </a:cubicBezTo>
                <a:cubicBezTo>
                  <a:pt x="1551" y="1966"/>
                  <a:pt x="1566" y="2013"/>
                  <a:pt x="1591" y="2071"/>
                </a:cubicBezTo>
                <a:cubicBezTo>
                  <a:pt x="1503" y="1955"/>
                  <a:pt x="1494" y="1984"/>
                  <a:pt x="1468" y="1787"/>
                </a:cubicBezTo>
                <a:cubicBezTo>
                  <a:pt x="1455" y="1691"/>
                  <a:pt x="1323" y="1589"/>
                  <a:pt x="1397" y="1490"/>
                </a:cubicBezTo>
                <a:cubicBezTo>
                  <a:pt x="1378" y="1505"/>
                  <a:pt x="1366" y="1534"/>
                  <a:pt x="1367" y="1558"/>
                </a:cubicBezTo>
                <a:cubicBezTo>
                  <a:pt x="1340" y="1477"/>
                  <a:pt x="1235" y="1410"/>
                  <a:pt x="1242" y="1318"/>
                </a:cubicBezTo>
                <a:cubicBezTo>
                  <a:pt x="1238" y="1371"/>
                  <a:pt x="1154" y="1381"/>
                  <a:pt x="1168" y="1428"/>
                </a:cubicBezTo>
                <a:cubicBezTo>
                  <a:pt x="1142" y="1436"/>
                  <a:pt x="1118" y="1424"/>
                  <a:pt x="1106" y="1401"/>
                </a:cubicBezTo>
                <a:cubicBezTo>
                  <a:pt x="1112" y="1412"/>
                  <a:pt x="1113" y="1422"/>
                  <a:pt x="1107" y="1432"/>
                </a:cubicBezTo>
                <a:cubicBezTo>
                  <a:pt x="1065" y="1456"/>
                  <a:pt x="999" y="1302"/>
                  <a:pt x="987" y="1285"/>
                </a:cubicBezTo>
                <a:cubicBezTo>
                  <a:pt x="975" y="1265"/>
                  <a:pt x="971" y="1245"/>
                  <a:pt x="974" y="1222"/>
                </a:cubicBezTo>
                <a:cubicBezTo>
                  <a:pt x="975" y="1185"/>
                  <a:pt x="958" y="1174"/>
                  <a:pt x="948" y="1142"/>
                </a:cubicBezTo>
                <a:cubicBezTo>
                  <a:pt x="940" y="1118"/>
                  <a:pt x="983" y="1108"/>
                  <a:pt x="966" y="1086"/>
                </a:cubicBezTo>
                <a:cubicBezTo>
                  <a:pt x="961" y="1109"/>
                  <a:pt x="978" y="1099"/>
                  <a:pt x="939" y="1104"/>
                </a:cubicBezTo>
                <a:cubicBezTo>
                  <a:pt x="941" y="1093"/>
                  <a:pt x="943" y="1082"/>
                  <a:pt x="945" y="1071"/>
                </a:cubicBezTo>
                <a:cubicBezTo>
                  <a:pt x="931" y="1083"/>
                  <a:pt x="915" y="1085"/>
                  <a:pt x="898" y="1077"/>
                </a:cubicBezTo>
                <a:cubicBezTo>
                  <a:pt x="911" y="1087"/>
                  <a:pt x="963" y="1153"/>
                  <a:pt x="914" y="1147"/>
                </a:cubicBezTo>
                <a:cubicBezTo>
                  <a:pt x="890" y="1144"/>
                  <a:pt x="847" y="1129"/>
                  <a:pt x="832" y="1125"/>
                </a:cubicBezTo>
                <a:cubicBezTo>
                  <a:pt x="862" y="1143"/>
                  <a:pt x="1034" y="1214"/>
                  <a:pt x="916" y="1267"/>
                </a:cubicBezTo>
                <a:cubicBezTo>
                  <a:pt x="946" y="1304"/>
                  <a:pt x="929" y="1338"/>
                  <a:pt x="904" y="1371"/>
                </a:cubicBezTo>
                <a:cubicBezTo>
                  <a:pt x="959" y="1372"/>
                  <a:pt x="942" y="1427"/>
                  <a:pt x="939" y="1466"/>
                </a:cubicBezTo>
                <a:cubicBezTo>
                  <a:pt x="947" y="1456"/>
                  <a:pt x="955" y="1446"/>
                  <a:pt x="963" y="1436"/>
                </a:cubicBezTo>
                <a:cubicBezTo>
                  <a:pt x="1009" y="1478"/>
                  <a:pt x="1018" y="1585"/>
                  <a:pt x="942" y="1600"/>
                </a:cubicBezTo>
                <a:cubicBezTo>
                  <a:pt x="947" y="1579"/>
                  <a:pt x="944" y="1559"/>
                  <a:pt x="933" y="1540"/>
                </a:cubicBezTo>
                <a:cubicBezTo>
                  <a:pt x="940" y="1589"/>
                  <a:pt x="926" y="1630"/>
                  <a:pt x="917" y="1677"/>
                </a:cubicBezTo>
                <a:cubicBezTo>
                  <a:pt x="907" y="1733"/>
                  <a:pt x="841" y="1710"/>
                  <a:pt x="868" y="1665"/>
                </a:cubicBezTo>
                <a:cubicBezTo>
                  <a:pt x="859" y="1674"/>
                  <a:pt x="851" y="1683"/>
                  <a:pt x="841" y="1692"/>
                </a:cubicBezTo>
                <a:cubicBezTo>
                  <a:pt x="826" y="1639"/>
                  <a:pt x="886" y="1620"/>
                  <a:pt x="892" y="1573"/>
                </a:cubicBezTo>
                <a:cubicBezTo>
                  <a:pt x="875" y="1600"/>
                  <a:pt x="850" y="1621"/>
                  <a:pt x="826" y="1641"/>
                </a:cubicBezTo>
                <a:cubicBezTo>
                  <a:pt x="829" y="1621"/>
                  <a:pt x="835" y="1603"/>
                  <a:pt x="844" y="1585"/>
                </a:cubicBezTo>
                <a:cubicBezTo>
                  <a:pt x="832" y="1604"/>
                  <a:pt x="819" y="1623"/>
                  <a:pt x="806" y="1641"/>
                </a:cubicBezTo>
                <a:cubicBezTo>
                  <a:pt x="787" y="1581"/>
                  <a:pt x="779" y="1530"/>
                  <a:pt x="803" y="1469"/>
                </a:cubicBezTo>
                <a:cubicBezTo>
                  <a:pt x="738" y="1496"/>
                  <a:pt x="795" y="1556"/>
                  <a:pt x="772" y="1601"/>
                </a:cubicBezTo>
                <a:cubicBezTo>
                  <a:pt x="755" y="1633"/>
                  <a:pt x="795" y="1635"/>
                  <a:pt x="781" y="1673"/>
                </a:cubicBezTo>
                <a:cubicBezTo>
                  <a:pt x="768" y="1708"/>
                  <a:pt x="734" y="1689"/>
                  <a:pt x="720" y="1668"/>
                </a:cubicBezTo>
                <a:cubicBezTo>
                  <a:pt x="717" y="1687"/>
                  <a:pt x="716" y="1706"/>
                  <a:pt x="717" y="1724"/>
                </a:cubicBezTo>
                <a:cubicBezTo>
                  <a:pt x="670" y="1725"/>
                  <a:pt x="693" y="1551"/>
                  <a:pt x="693" y="1523"/>
                </a:cubicBezTo>
                <a:cubicBezTo>
                  <a:pt x="677" y="1562"/>
                  <a:pt x="688" y="1597"/>
                  <a:pt x="684" y="1641"/>
                </a:cubicBezTo>
                <a:cubicBezTo>
                  <a:pt x="669" y="1608"/>
                  <a:pt x="656" y="1574"/>
                  <a:pt x="651" y="1537"/>
                </a:cubicBezTo>
                <a:cubicBezTo>
                  <a:pt x="652" y="1597"/>
                  <a:pt x="711" y="1685"/>
                  <a:pt x="651" y="1745"/>
                </a:cubicBezTo>
                <a:cubicBezTo>
                  <a:pt x="634" y="1716"/>
                  <a:pt x="649" y="1681"/>
                  <a:pt x="628" y="1653"/>
                </a:cubicBezTo>
                <a:cubicBezTo>
                  <a:pt x="640" y="1683"/>
                  <a:pt x="620" y="1747"/>
                  <a:pt x="598" y="1769"/>
                </a:cubicBezTo>
                <a:cubicBezTo>
                  <a:pt x="601" y="1719"/>
                  <a:pt x="553" y="1678"/>
                  <a:pt x="538" y="1626"/>
                </a:cubicBezTo>
                <a:cubicBezTo>
                  <a:pt x="541" y="1586"/>
                  <a:pt x="526" y="1544"/>
                  <a:pt x="512" y="1506"/>
                </a:cubicBezTo>
                <a:cubicBezTo>
                  <a:pt x="493" y="1459"/>
                  <a:pt x="478" y="1429"/>
                  <a:pt x="470" y="1377"/>
                </a:cubicBezTo>
                <a:cubicBezTo>
                  <a:pt x="465" y="1339"/>
                  <a:pt x="453" y="1314"/>
                  <a:pt x="449" y="1276"/>
                </a:cubicBezTo>
                <a:cubicBezTo>
                  <a:pt x="446" y="1257"/>
                  <a:pt x="464" y="1207"/>
                  <a:pt x="432" y="1197"/>
                </a:cubicBezTo>
                <a:cubicBezTo>
                  <a:pt x="427" y="1196"/>
                  <a:pt x="387" y="1197"/>
                  <a:pt x="384" y="1185"/>
                </a:cubicBezTo>
                <a:cubicBezTo>
                  <a:pt x="375" y="1155"/>
                  <a:pt x="394" y="1118"/>
                  <a:pt x="381" y="1103"/>
                </a:cubicBezTo>
                <a:cubicBezTo>
                  <a:pt x="368" y="1087"/>
                  <a:pt x="369" y="1095"/>
                  <a:pt x="322" y="1049"/>
                </a:cubicBezTo>
                <a:cubicBezTo>
                  <a:pt x="268" y="998"/>
                  <a:pt x="358" y="966"/>
                  <a:pt x="348" y="934"/>
                </a:cubicBezTo>
                <a:cubicBezTo>
                  <a:pt x="337" y="901"/>
                  <a:pt x="373" y="875"/>
                  <a:pt x="299" y="813"/>
                </a:cubicBezTo>
                <a:cubicBezTo>
                  <a:pt x="251" y="773"/>
                  <a:pt x="172" y="784"/>
                  <a:pt x="123" y="728"/>
                </a:cubicBezTo>
                <a:cubicBezTo>
                  <a:pt x="71" y="677"/>
                  <a:pt x="126" y="641"/>
                  <a:pt x="132" y="588"/>
                </a:cubicBezTo>
                <a:cubicBezTo>
                  <a:pt x="164" y="658"/>
                  <a:pt x="199" y="581"/>
                  <a:pt x="203" y="544"/>
                </a:cubicBezTo>
                <a:cubicBezTo>
                  <a:pt x="207" y="510"/>
                  <a:pt x="216" y="507"/>
                  <a:pt x="253" y="504"/>
                </a:cubicBezTo>
                <a:cubicBezTo>
                  <a:pt x="281" y="501"/>
                  <a:pt x="323" y="497"/>
                  <a:pt x="348" y="510"/>
                </a:cubicBezTo>
                <a:cubicBezTo>
                  <a:pt x="391" y="489"/>
                  <a:pt x="320" y="463"/>
                  <a:pt x="300" y="412"/>
                </a:cubicBezTo>
                <a:cubicBezTo>
                  <a:pt x="295" y="372"/>
                  <a:pt x="241" y="405"/>
                  <a:pt x="213" y="386"/>
                </a:cubicBezTo>
                <a:cubicBezTo>
                  <a:pt x="174" y="361"/>
                  <a:pt x="157" y="311"/>
                  <a:pt x="112" y="294"/>
                </a:cubicBezTo>
                <a:cubicBezTo>
                  <a:pt x="0" y="250"/>
                  <a:pt x="56" y="116"/>
                  <a:pt x="152" y="80"/>
                </a:cubicBezTo>
                <a:cubicBezTo>
                  <a:pt x="144" y="52"/>
                  <a:pt x="115" y="40"/>
                  <a:pt x="88" y="39"/>
                </a:cubicBezTo>
                <a:lnTo>
                  <a:pt x="96" y="0"/>
                </a:lnTo>
                <a:close/>
                <a:moveTo>
                  <a:pt x="1432" y="1828"/>
                </a:moveTo>
                <a:cubicBezTo>
                  <a:pt x="1482" y="1810"/>
                  <a:pt x="1445" y="1748"/>
                  <a:pt x="1411" y="1736"/>
                </a:cubicBezTo>
                <a:cubicBezTo>
                  <a:pt x="1418" y="1767"/>
                  <a:pt x="1422" y="1799"/>
                  <a:pt x="1432" y="1828"/>
                </a:cubicBezTo>
                <a:close/>
                <a:moveTo>
                  <a:pt x="1408" y="1671"/>
                </a:moveTo>
                <a:cubicBezTo>
                  <a:pt x="1401" y="1691"/>
                  <a:pt x="1400" y="1712"/>
                  <a:pt x="1405" y="1733"/>
                </a:cubicBezTo>
                <a:cubicBezTo>
                  <a:pt x="1411" y="1713"/>
                  <a:pt x="1412" y="1692"/>
                  <a:pt x="1408" y="1671"/>
                </a:cubicBezTo>
                <a:close/>
                <a:moveTo>
                  <a:pt x="1278" y="1517"/>
                </a:moveTo>
                <a:cubicBezTo>
                  <a:pt x="1307" y="1486"/>
                  <a:pt x="1260" y="1442"/>
                  <a:pt x="1239" y="1425"/>
                </a:cubicBezTo>
                <a:cubicBezTo>
                  <a:pt x="1230" y="1461"/>
                  <a:pt x="1249" y="1495"/>
                  <a:pt x="1278" y="1517"/>
                </a:cubicBezTo>
                <a:close/>
                <a:moveTo>
                  <a:pt x="1138" y="1612"/>
                </a:moveTo>
                <a:cubicBezTo>
                  <a:pt x="1208" y="1576"/>
                  <a:pt x="1162" y="1503"/>
                  <a:pt x="1132" y="1457"/>
                </a:cubicBezTo>
                <a:cubicBezTo>
                  <a:pt x="1145" y="1507"/>
                  <a:pt x="1144" y="1561"/>
                  <a:pt x="1138" y="1612"/>
                </a:cubicBezTo>
                <a:close/>
                <a:moveTo>
                  <a:pt x="1005" y="1493"/>
                </a:moveTo>
                <a:cubicBezTo>
                  <a:pt x="1003" y="1506"/>
                  <a:pt x="1005" y="1519"/>
                  <a:pt x="1011" y="1531"/>
                </a:cubicBezTo>
                <a:cubicBezTo>
                  <a:pt x="1013" y="1518"/>
                  <a:pt x="1011" y="1505"/>
                  <a:pt x="1005" y="1493"/>
                </a:cubicBezTo>
                <a:close/>
                <a:moveTo>
                  <a:pt x="978" y="1623"/>
                </a:moveTo>
                <a:cubicBezTo>
                  <a:pt x="986" y="1635"/>
                  <a:pt x="999" y="1607"/>
                  <a:pt x="987" y="1644"/>
                </a:cubicBezTo>
                <a:cubicBezTo>
                  <a:pt x="1000" y="1628"/>
                  <a:pt x="1003" y="1610"/>
                  <a:pt x="996" y="1591"/>
                </a:cubicBezTo>
                <a:cubicBezTo>
                  <a:pt x="990" y="1602"/>
                  <a:pt x="984" y="1613"/>
                  <a:pt x="978" y="1623"/>
                </a:cubicBezTo>
                <a:close/>
                <a:moveTo>
                  <a:pt x="966" y="1410"/>
                </a:moveTo>
                <a:cubicBezTo>
                  <a:pt x="985" y="1457"/>
                  <a:pt x="1034" y="1469"/>
                  <a:pt x="1019" y="1562"/>
                </a:cubicBezTo>
                <a:cubicBezTo>
                  <a:pt x="1017" y="1579"/>
                  <a:pt x="987" y="1667"/>
                  <a:pt x="1031" y="1606"/>
                </a:cubicBezTo>
                <a:cubicBezTo>
                  <a:pt x="1024" y="1618"/>
                  <a:pt x="1022" y="1628"/>
                  <a:pt x="1029" y="1638"/>
                </a:cubicBezTo>
                <a:cubicBezTo>
                  <a:pt x="1076" y="1659"/>
                  <a:pt x="1081" y="1506"/>
                  <a:pt x="1076" y="1487"/>
                </a:cubicBezTo>
                <a:cubicBezTo>
                  <a:pt x="1065" y="1449"/>
                  <a:pt x="1004" y="1415"/>
                  <a:pt x="1003" y="1381"/>
                </a:cubicBezTo>
                <a:cubicBezTo>
                  <a:pt x="1002" y="1348"/>
                  <a:pt x="959" y="1376"/>
                  <a:pt x="966" y="1410"/>
                </a:cubicBezTo>
                <a:close/>
                <a:moveTo>
                  <a:pt x="963" y="1297"/>
                </a:moveTo>
                <a:cubicBezTo>
                  <a:pt x="971" y="1303"/>
                  <a:pt x="979" y="1309"/>
                  <a:pt x="987" y="1315"/>
                </a:cubicBezTo>
                <a:cubicBezTo>
                  <a:pt x="981" y="1306"/>
                  <a:pt x="973" y="1300"/>
                  <a:pt x="963" y="1297"/>
                </a:cubicBezTo>
                <a:close/>
                <a:moveTo>
                  <a:pt x="930" y="1350"/>
                </a:moveTo>
                <a:cubicBezTo>
                  <a:pt x="931" y="1369"/>
                  <a:pt x="939" y="1384"/>
                  <a:pt x="954" y="1395"/>
                </a:cubicBezTo>
                <a:cubicBezTo>
                  <a:pt x="950" y="1372"/>
                  <a:pt x="992" y="1353"/>
                  <a:pt x="993" y="1356"/>
                </a:cubicBezTo>
                <a:cubicBezTo>
                  <a:pt x="988" y="1316"/>
                  <a:pt x="949" y="1330"/>
                  <a:pt x="930" y="135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6" name="꙱ Bahrain (Kingdom of Bahrain) (BH) (H)">
            <a:extLst>
              <a:ext uri="{FF2B5EF4-FFF2-40B4-BE49-F238E27FC236}">
                <a16:creationId xmlns:a16="http://schemas.microsoft.com/office/drawing/2014/main" id="{0AD53216-0C0A-4DC5-8D9D-A8E86F7C19FC}"/>
              </a:ext>
            </a:extLst>
          </p:cNvPr>
          <p:cNvSpPr>
            <a:spLocks/>
          </p:cNvSpPr>
          <p:nvPr/>
        </p:nvSpPr>
        <p:spPr bwMode="auto">
          <a:xfrm>
            <a:off x="5669703" y="1602865"/>
            <a:ext cx="4780" cy="16731"/>
          </a:xfrm>
          <a:custGeom>
            <a:avLst/>
            <a:gdLst>
              <a:gd name="T0" fmla="*/ 0 w 61"/>
              <a:gd name="T1" fmla="*/ 65 h 201"/>
              <a:gd name="T2" fmla="*/ 11 w 61"/>
              <a:gd name="T3" fmla="*/ 127 h 201"/>
              <a:gd name="T4" fmla="*/ 47 w 61"/>
              <a:gd name="T5" fmla="*/ 201 h 201"/>
              <a:gd name="T6" fmla="*/ 0 w 61"/>
              <a:gd name="T7" fmla="*/ 65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" h="201">
                <a:moveTo>
                  <a:pt x="0" y="65"/>
                </a:moveTo>
                <a:cubicBezTo>
                  <a:pt x="9" y="85"/>
                  <a:pt x="13" y="105"/>
                  <a:pt x="11" y="127"/>
                </a:cubicBezTo>
                <a:cubicBezTo>
                  <a:pt x="6" y="156"/>
                  <a:pt x="41" y="176"/>
                  <a:pt x="47" y="201"/>
                </a:cubicBezTo>
                <a:cubicBezTo>
                  <a:pt x="59" y="170"/>
                  <a:pt x="61" y="0"/>
                  <a:pt x="0" y="6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7" name="꙱ Bahamas (Commonwealth of the Bahamas) (BS) (H)">
            <a:extLst>
              <a:ext uri="{FF2B5EF4-FFF2-40B4-BE49-F238E27FC236}">
                <a16:creationId xmlns:a16="http://schemas.microsoft.com/office/drawing/2014/main" id="{F577831F-5116-4554-8078-915FB299C5F7}"/>
              </a:ext>
            </a:extLst>
          </p:cNvPr>
          <p:cNvSpPr>
            <a:spLocks noEditPoints="1"/>
          </p:cNvSpPr>
          <p:nvPr/>
        </p:nvSpPr>
        <p:spPr bwMode="auto">
          <a:xfrm>
            <a:off x="2409591" y="1582549"/>
            <a:ext cx="136236" cy="185234"/>
          </a:xfrm>
          <a:custGeom>
            <a:avLst/>
            <a:gdLst>
              <a:gd name="T0" fmla="*/ 817 w 1656"/>
              <a:gd name="T1" fmla="*/ 1286 h 2235"/>
              <a:gd name="T2" fmla="*/ 1636 w 1656"/>
              <a:gd name="T3" fmla="*/ 1698 h 2235"/>
              <a:gd name="T4" fmla="*/ 1636 w 1656"/>
              <a:gd name="T5" fmla="*/ 1698 h 2235"/>
              <a:gd name="T6" fmla="*/ 1550 w 1656"/>
              <a:gd name="T7" fmla="*/ 1969 h 2235"/>
              <a:gd name="T8" fmla="*/ 1303 w 1656"/>
              <a:gd name="T9" fmla="*/ 2185 h 2235"/>
              <a:gd name="T10" fmla="*/ 1434 w 1656"/>
              <a:gd name="T11" fmla="*/ 2099 h 2235"/>
              <a:gd name="T12" fmla="*/ 1303 w 1656"/>
              <a:gd name="T13" fmla="*/ 2185 h 2235"/>
              <a:gd name="T14" fmla="*/ 1194 w 1656"/>
              <a:gd name="T15" fmla="*/ 1499 h 2235"/>
              <a:gd name="T16" fmla="*/ 1188 w 1656"/>
              <a:gd name="T17" fmla="*/ 1057 h 2235"/>
              <a:gd name="T18" fmla="*/ 1176 w 1656"/>
              <a:gd name="T19" fmla="*/ 1105 h 2235"/>
              <a:gd name="T20" fmla="*/ 1185 w 1656"/>
              <a:gd name="T21" fmla="*/ 1725 h 2235"/>
              <a:gd name="T22" fmla="*/ 1324 w 1656"/>
              <a:gd name="T23" fmla="*/ 1568 h 2235"/>
              <a:gd name="T24" fmla="*/ 1078 w 1656"/>
              <a:gd name="T25" fmla="*/ 1214 h 2235"/>
              <a:gd name="T26" fmla="*/ 1078 w 1656"/>
              <a:gd name="T27" fmla="*/ 1214 h 2235"/>
              <a:gd name="T28" fmla="*/ 978 w 1656"/>
              <a:gd name="T29" fmla="*/ 1375 h 2235"/>
              <a:gd name="T30" fmla="*/ 935 w 1656"/>
              <a:gd name="T31" fmla="*/ 1372 h 2235"/>
              <a:gd name="T32" fmla="*/ 906 w 1656"/>
              <a:gd name="T33" fmla="*/ 1042 h 2235"/>
              <a:gd name="T34" fmla="*/ 870 w 1656"/>
              <a:gd name="T35" fmla="*/ 846 h 2235"/>
              <a:gd name="T36" fmla="*/ 710 w 1656"/>
              <a:gd name="T37" fmla="*/ 1200 h 2235"/>
              <a:gd name="T38" fmla="*/ 710 w 1656"/>
              <a:gd name="T39" fmla="*/ 1200 h 2235"/>
              <a:gd name="T40" fmla="*/ 591 w 1656"/>
              <a:gd name="T41" fmla="*/ 540 h 2235"/>
              <a:gd name="T42" fmla="*/ 719 w 1656"/>
              <a:gd name="T43" fmla="*/ 843 h 2235"/>
              <a:gd name="T44" fmla="*/ 632 w 1656"/>
              <a:gd name="T45" fmla="*/ 582 h 2235"/>
              <a:gd name="T46" fmla="*/ 422 w 1656"/>
              <a:gd name="T47" fmla="*/ 368 h 2235"/>
              <a:gd name="T48" fmla="*/ 485 w 1656"/>
              <a:gd name="T49" fmla="*/ 147 h 2235"/>
              <a:gd name="T50" fmla="*/ 529 w 1656"/>
              <a:gd name="T51" fmla="*/ 158 h 2235"/>
              <a:gd name="T52" fmla="*/ 469 w 1656"/>
              <a:gd name="T53" fmla="*/ 416 h 2235"/>
              <a:gd name="T54" fmla="*/ 404 w 1656"/>
              <a:gd name="T55" fmla="*/ 710 h 2235"/>
              <a:gd name="T56" fmla="*/ 208 w 1656"/>
              <a:gd name="T57" fmla="*/ 1185 h 2235"/>
              <a:gd name="T58" fmla="*/ 238 w 1656"/>
              <a:gd name="T59" fmla="*/ 1146 h 2235"/>
              <a:gd name="T60" fmla="*/ 235 w 1656"/>
              <a:gd name="T61" fmla="*/ 980 h 2235"/>
              <a:gd name="T62" fmla="*/ 244 w 1656"/>
              <a:gd name="T63" fmla="*/ 1010 h 2235"/>
              <a:gd name="T64" fmla="*/ 54 w 1656"/>
              <a:gd name="T65" fmla="*/ 196 h 2235"/>
              <a:gd name="T66" fmla="*/ 105 w 1656"/>
              <a:gd name="T67" fmla="*/ 117 h 2235"/>
              <a:gd name="T68" fmla="*/ 54 w 1656"/>
              <a:gd name="T69" fmla="*/ 196 h 2235"/>
              <a:gd name="T70" fmla="*/ 172 w 1656"/>
              <a:gd name="T71" fmla="*/ 1013 h 2235"/>
              <a:gd name="T72" fmla="*/ 122 w 1656"/>
              <a:gd name="T73" fmla="*/ 656 h 2235"/>
              <a:gd name="T74" fmla="*/ 233 w 1656"/>
              <a:gd name="T75" fmla="*/ 861 h 2235"/>
              <a:gd name="T76" fmla="*/ 18 w 1656"/>
              <a:gd name="T77" fmla="*/ 870 h 2235"/>
              <a:gd name="T78" fmla="*/ 85 w 1656"/>
              <a:gd name="T79" fmla="*/ 797 h 2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56" h="2235">
                <a:moveTo>
                  <a:pt x="846" y="1298"/>
                </a:moveTo>
                <a:cubicBezTo>
                  <a:pt x="836" y="1294"/>
                  <a:pt x="826" y="1290"/>
                  <a:pt x="817" y="1286"/>
                </a:cubicBezTo>
                <a:cubicBezTo>
                  <a:pt x="828" y="1287"/>
                  <a:pt x="837" y="1291"/>
                  <a:pt x="846" y="1298"/>
                </a:cubicBezTo>
                <a:close/>
                <a:moveTo>
                  <a:pt x="1636" y="1698"/>
                </a:moveTo>
                <a:cubicBezTo>
                  <a:pt x="1614" y="1661"/>
                  <a:pt x="1537" y="1690"/>
                  <a:pt x="1535" y="1645"/>
                </a:cubicBezTo>
                <a:cubicBezTo>
                  <a:pt x="1557" y="1642"/>
                  <a:pt x="1656" y="1658"/>
                  <a:pt x="1636" y="1698"/>
                </a:cubicBezTo>
                <a:close/>
                <a:moveTo>
                  <a:pt x="1520" y="2001"/>
                </a:moveTo>
                <a:cubicBezTo>
                  <a:pt x="1514" y="1976"/>
                  <a:pt x="1523" y="1962"/>
                  <a:pt x="1550" y="1969"/>
                </a:cubicBezTo>
                <a:cubicBezTo>
                  <a:pt x="1541" y="1980"/>
                  <a:pt x="1531" y="1991"/>
                  <a:pt x="1520" y="2001"/>
                </a:cubicBezTo>
                <a:close/>
                <a:moveTo>
                  <a:pt x="1303" y="2185"/>
                </a:moveTo>
                <a:cubicBezTo>
                  <a:pt x="1276" y="2139"/>
                  <a:pt x="1343" y="2095"/>
                  <a:pt x="1380" y="2085"/>
                </a:cubicBezTo>
                <a:cubicBezTo>
                  <a:pt x="1406" y="2078"/>
                  <a:pt x="1412" y="2095"/>
                  <a:pt x="1434" y="2099"/>
                </a:cubicBezTo>
                <a:cubicBezTo>
                  <a:pt x="1471" y="2107"/>
                  <a:pt x="1499" y="2058"/>
                  <a:pt x="1523" y="2040"/>
                </a:cubicBezTo>
                <a:cubicBezTo>
                  <a:pt x="1488" y="2235"/>
                  <a:pt x="1390" y="2151"/>
                  <a:pt x="1303" y="2185"/>
                </a:cubicBezTo>
                <a:close/>
                <a:moveTo>
                  <a:pt x="1253" y="1565"/>
                </a:moveTo>
                <a:cubicBezTo>
                  <a:pt x="1222" y="1560"/>
                  <a:pt x="1185" y="1536"/>
                  <a:pt x="1194" y="1499"/>
                </a:cubicBezTo>
                <a:cubicBezTo>
                  <a:pt x="1218" y="1513"/>
                  <a:pt x="1259" y="1528"/>
                  <a:pt x="1253" y="1565"/>
                </a:cubicBezTo>
                <a:close/>
                <a:moveTo>
                  <a:pt x="1188" y="1057"/>
                </a:moveTo>
                <a:cubicBezTo>
                  <a:pt x="1198" y="1055"/>
                  <a:pt x="1209" y="1053"/>
                  <a:pt x="1220" y="1051"/>
                </a:cubicBezTo>
                <a:cubicBezTo>
                  <a:pt x="1215" y="1075"/>
                  <a:pt x="1198" y="1095"/>
                  <a:pt x="1176" y="1105"/>
                </a:cubicBezTo>
                <a:cubicBezTo>
                  <a:pt x="1183" y="1089"/>
                  <a:pt x="1187" y="1074"/>
                  <a:pt x="1188" y="1057"/>
                </a:cubicBezTo>
                <a:close/>
                <a:moveTo>
                  <a:pt x="1185" y="1725"/>
                </a:moveTo>
                <a:cubicBezTo>
                  <a:pt x="1230" y="1691"/>
                  <a:pt x="1265" y="1643"/>
                  <a:pt x="1315" y="1615"/>
                </a:cubicBezTo>
                <a:cubicBezTo>
                  <a:pt x="1254" y="1580"/>
                  <a:pt x="1305" y="1536"/>
                  <a:pt x="1324" y="1568"/>
                </a:cubicBezTo>
                <a:cubicBezTo>
                  <a:pt x="1367" y="1642"/>
                  <a:pt x="1227" y="1698"/>
                  <a:pt x="1185" y="1725"/>
                </a:cubicBezTo>
                <a:close/>
                <a:moveTo>
                  <a:pt x="1078" y="1214"/>
                </a:moveTo>
                <a:cubicBezTo>
                  <a:pt x="1068" y="1211"/>
                  <a:pt x="1058" y="1209"/>
                  <a:pt x="1048" y="1206"/>
                </a:cubicBezTo>
                <a:cubicBezTo>
                  <a:pt x="1076" y="1178"/>
                  <a:pt x="1085" y="1180"/>
                  <a:pt x="1078" y="1214"/>
                </a:cubicBezTo>
                <a:close/>
                <a:moveTo>
                  <a:pt x="929" y="1203"/>
                </a:moveTo>
                <a:cubicBezTo>
                  <a:pt x="969" y="1258"/>
                  <a:pt x="956" y="1318"/>
                  <a:pt x="978" y="1375"/>
                </a:cubicBezTo>
                <a:cubicBezTo>
                  <a:pt x="992" y="1412"/>
                  <a:pt x="1061" y="1429"/>
                  <a:pt x="1021" y="1476"/>
                </a:cubicBezTo>
                <a:cubicBezTo>
                  <a:pt x="1015" y="1421"/>
                  <a:pt x="955" y="1418"/>
                  <a:pt x="935" y="1372"/>
                </a:cubicBezTo>
                <a:cubicBezTo>
                  <a:pt x="1003" y="1426"/>
                  <a:pt x="922" y="1237"/>
                  <a:pt x="929" y="1203"/>
                </a:cubicBezTo>
                <a:close/>
                <a:moveTo>
                  <a:pt x="906" y="1042"/>
                </a:moveTo>
                <a:cubicBezTo>
                  <a:pt x="892" y="1007"/>
                  <a:pt x="943" y="1010"/>
                  <a:pt x="914" y="976"/>
                </a:cubicBezTo>
                <a:cubicBezTo>
                  <a:pt x="889" y="949"/>
                  <a:pt x="869" y="883"/>
                  <a:pt x="870" y="846"/>
                </a:cubicBezTo>
                <a:cubicBezTo>
                  <a:pt x="885" y="882"/>
                  <a:pt x="992" y="1031"/>
                  <a:pt x="906" y="1042"/>
                </a:cubicBezTo>
                <a:close/>
                <a:moveTo>
                  <a:pt x="710" y="1200"/>
                </a:moveTo>
                <a:cubicBezTo>
                  <a:pt x="751" y="1205"/>
                  <a:pt x="761" y="1250"/>
                  <a:pt x="787" y="1274"/>
                </a:cubicBezTo>
                <a:cubicBezTo>
                  <a:pt x="758" y="1258"/>
                  <a:pt x="715" y="1237"/>
                  <a:pt x="710" y="1200"/>
                </a:cubicBezTo>
                <a:close/>
                <a:moveTo>
                  <a:pt x="632" y="582"/>
                </a:moveTo>
                <a:cubicBezTo>
                  <a:pt x="608" y="581"/>
                  <a:pt x="593" y="564"/>
                  <a:pt x="591" y="540"/>
                </a:cubicBezTo>
                <a:cubicBezTo>
                  <a:pt x="639" y="577"/>
                  <a:pt x="705" y="605"/>
                  <a:pt x="736" y="659"/>
                </a:cubicBezTo>
                <a:cubicBezTo>
                  <a:pt x="773" y="723"/>
                  <a:pt x="709" y="778"/>
                  <a:pt x="719" y="843"/>
                </a:cubicBezTo>
                <a:cubicBezTo>
                  <a:pt x="675" y="808"/>
                  <a:pt x="741" y="737"/>
                  <a:pt x="745" y="697"/>
                </a:cubicBezTo>
                <a:cubicBezTo>
                  <a:pt x="749" y="643"/>
                  <a:pt x="662" y="615"/>
                  <a:pt x="632" y="582"/>
                </a:cubicBezTo>
                <a:close/>
                <a:moveTo>
                  <a:pt x="469" y="416"/>
                </a:moveTo>
                <a:cubicBezTo>
                  <a:pt x="462" y="393"/>
                  <a:pt x="445" y="375"/>
                  <a:pt x="422" y="368"/>
                </a:cubicBezTo>
                <a:cubicBezTo>
                  <a:pt x="472" y="328"/>
                  <a:pt x="502" y="263"/>
                  <a:pt x="518" y="202"/>
                </a:cubicBezTo>
                <a:cubicBezTo>
                  <a:pt x="532" y="148"/>
                  <a:pt x="513" y="180"/>
                  <a:pt x="485" y="147"/>
                </a:cubicBezTo>
                <a:cubicBezTo>
                  <a:pt x="439" y="93"/>
                  <a:pt x="411" y="20"/>
                  <a:pt x="318" y="54"/>
                </a:cubicBezTo>
                <a:cubicBezTo>
                  <a:pt x="409" y="0"/>
                  <a:pt x="480" y="96"/>
                  <a:pt x="529" y="158"/>
                </a:cubicBezTo>
                <a:cubicBezTo>
                  <a:pt x="564" y="203"/>
                  <a:pt x="559" y="236"/>
                  <a:pt x="522" y="278"/>
                </a:cubicBezTo>
                <a:cubicBezTo>
                  <a:pt x="487" y="317"/>
                  <a:pt x="496" y="373"/>
                  <a:pt x="469" y="416"/>
                </a:cubicBezTo>
                <a:close/>
                <a:moveTo>
                  <a:pt x="336" y="733"/>
                </a:moveTo>
                <a:cubicBezTo>
                  <a:pt x="333" y="691"/>
                  <a:pt x="378" y="699"/>
                  <a:pt x="404" y="710"/>
                </a:cubicBezTo>
                <a:cubicBezTo>
                  <a:pt x="382" y="721"/>
                  <a:pt x="359" y="728"/>
                  <a:pt x="336" y="733"/>
                </a:cubicBezTo>
                <a:close/>
                <a:moveTo>
                  <a:pt x="208" y="1185"/>
                </a:moveTo>
                <a:cubicBezTo>
                  <a:pt x="197" y="1182"/>
                  <a:pt x="186" y="1179"/>
                  <a:pt x="175" y="1176"/>
                </a:cubicBezTo>
                <a:cubicBezTo>
                  <a:pt x="200" y="1175"/>
                  <a:pt x="221" y="1165"/>
                  <a:pt x="238" y="1146"/>
                </a:cubicBezTo>
                <a:cubicBezTo>
                  <a:pt x="167" y="1196"/>
                  <a:pt x="176" y="1068"/>
                  <a:pt x="146" y="1048"/>
                </a:cubicBezTo>
                <a:cubicBezTo>
                  <a:pt x="176" y="1026"/>
                  <a:pt x="198" y="993"/>
                  <a:pt x="235" y="980"/>
                </a:cubicBezTo>
                <a:cubicBezTo>
                  <a:pt x="234" y="1014"/>
                  <a:pt x="193" y="1033"/>
                  <a:pt x="205" y="1069"/>
                </a:cubicBezTo>
                <a:cubicBezTo>
                  <a:pt x="224" y="1053"/>
                  <a:pt x="237" y="1033"/>
                  <a:pt x="244" y="1010"/>
                </a:cubicBezTo>
                <a:cubicBezTo>
                  <a:pt x="293" y="1057"/>
                  <a:pt x="264" y="1155"/>
                  <a:pt x="208" y="1185"/>
                </a:cubicBezTo>
                <a:close/>
                <a:moveTo>
                  <a:pt x="54" y="196"/>
                </a:moveTo>
                <a:cubicBezTo>
                  <a:pt x="30" y="186"/>
                  <a:pt x="11" y="168"/>
                  <a:pt x="0" y="146"/>
                </a:cubicBezTo>
                <a:cubicBezTo>
                  <a:pt x="44" y="194"/>
                  <a:pt x="68" y="140"/>
                  <a:pt x="105" y="117"/>
                </a:cubicBezTo>
                <a:cubicBezTo>
                  <a:pt x="160" y="84"/>
                  <a:pt x="246" y="140"/>
                  <a:pt x="315" y="95"/>
                </a:cubicBezTo>
                <a:cubicBezTo>
                  <a:pt x="324" y="150"/>
                  <a:pt x="91" y="182"/>
                  <a:pt x="54" y="196"/>
                </a:cubicBezTo>
                <a:close/>
                <a:moveTo>
                  <a:pt x="143" y="1033"/>
                </a:moveTo>
                <a:cubicBezTo>
                  <a:pt x="133" y="1011"/>
                  <a:pt x="143" y="1004"/>
                  <a:pt x="172" y="1013"/>
                </a:cubicBezTo>
                <a:cubicBezTo>
                  <a:pt x="162" y="1019"/>
                  <a:pt x="152" y="1026"/>
                  <a:pt x="143" y="1033"/>
                </a:cubicBezTo>
                <a:close/>
                <a:moveTo>
                  <a:pt x="122" y="656"/>
                </a:moveTo>
                <a:cubicBezTo>
                  <a:pt x="160" y="690"/>
                  <a:pt x="187" y="652"/>
                  <a:pt x="190" y="719"/>
                </a:cubicBezTo>
                <a:cubicBezTo>
                  <a:pt x="192" y="768"/>
                  <a:pt x="242" y="811"/>
                  <a:pt x="233" y="861"/>
                </a:cubicBezTo>
                <a:cubicBezTo>
                  <a:pt x="222" y="922"/>
                  <a:pt x="88" y="1022"/>
                  <a:pt x="104" y="915"/>
                </a:cubicBezTo>
                <a:cubicBezTo>
                  <a:pt x="67" y="926"/>
                  <a:pt x="35" y="899"/>
                  <a:pt x="18" y="870"/>
                </a:cubicBezTo>
                <a:cubicBezTo>
                  <a:pt x="40" y="846"/>
                  <a:pt x="62" y="851"/>
                  <a:pt x="71" y="882"/>
                </a:cubicBezTo>
                <a:cubicBezTo>
                  <a:pt x="100" y="848"/>
                  <a:pt x="56" y="828"/>
                  <a:pt x="85" y="797"/>
                </a:cubicBezTo>
                <a:cubicBezTo>
                  <a:pt x="124" y="754"/>
                  <a:pt x="118" y="710"/>
                  <a:pt x="122" y="65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8" name="꙱ Azores (Autonomous Region of the Azores), Portugal (Portuguese Republic) (PT) (H)">
            <a:extLst>
              <a:ext uri="{FF2B5EF4-FFF2-40B4-BE49-F238E27FC236}">
                <a16:creationId xmlns:a16="http://schemas.microsoft.com/office/drawing/2014/main" id="{C5EDC002-82BB-408A-824D-B896AF812DEA}"/>
              </a:ext>
            </a:extLst>
          </p:cNvPr>
          <p:cNvSpPr>
            <a:spLocks noEditPoints="1"/>
          </p:cNvSpPr>
          <p:nvPr/>
        </p:nvSpPr>
        <p:spPr bwMode="auto">
          <a:xfrm>
            <a:off x="3711007" y="1235983"/>
            <a:ext cx="88434" cy="56168"/>
          </a:xfrm>
          <a:custGeom>
            <a:avLst/>
            <a:gdLst>
              <a:gd name="T0" fmla="*/ 78 w 1072"/>
              <a:gd name="T1" fmla="*/ 119 h 680"/>
              <a:gd name="T2" fmla="*/ 47 w 1072"/>
              <a:gd name="T3" fmla="*/ 77 h 680"/>
              <a:gd name="T4" fmla="*/ 78 w 1072"/>
              <a:gd name="T5" fmla="*/ 119 h 680"/>
              <a:gd name="T6" fmla="*/ 1064 w 1072"/>
              <a:gd name="T7" fmla="*/ 680 h 680"/>
              <a:gd name="T8" fmla="*/ 1025 w 1072"/>
              <a:gd name="T9" fmla="*/ 650 h 680"/>
              <a:gd name="T10" fmla="*/ 1064 w 1072"/>
              <a:gd name="T11" fmla="*/ 680 h 680"/>
              <a:gd name="T12" fmla="*/ 972 w 1072"/>
              <a:gd name="T13" fmla="*/ 404 h 680"/>
              <a:gd name="T14" fmla="*/ 882 w 1072"/>
              <a:gd name="T15" fmla="*/ 333 h 680"/>
              <a:gd name="T16" fmla="*/ 1069 w 1072"/>
              <a:gd name="T17" fmla="*/ 357 h 680"/>
              <a:gd name="T18" fmla="*/ 972 w 1072"/>
              <a:gd name="T19" fmla="*/ 404 h 680"/>
              <a:gd name="T20" fmla="*/ 523 w 1072"/>
              <a:gd name="T21" fmla="*/ 77 h 680"/>
              <a:gd name="T22" fmla="*/ 488 w 1072"/>
              <a:gd name="T23" fmla="*/ 15 h 680"/>
              <a:gd name="T24" fmla="*/ 523 w 1072"/>
              <a:gd name="T25" fmla="*/ 77 h 680"/>
              <a:gd name="T26" fmla="*/ 321 w 1072"/>
              <a:gd name="T27" fmla="*/ 107 h 680"/>
              <a:gd name="T28" fmla="*/ 200 w 1072"/>
              <a:gd name="T29" fmla="*/ 42 h 680"/>
              <a:gd name="T30" fmla="*/ 321 w 1072"/>
              <a:gd name="T31" fmla="*/ 107 h 680"/>
              <a:gd name="T32" fmla="*/ 184 w 1072"/>
              <a:gd name="T33" fmla="*/ 167 h 680"/>
              <a:gd name="T34" fmla="*/ 104 w 1072"/>
              <a:gd name="T35" fmla="*/ 134 h 680"/>
              <a:gd name="T36" fmla="*/ 247 w 1072"/>
              <a:gd name="T37" fmla="*/ 158 h 680"/>
              <a:gd name="T38" fmla="*/ 184 w 1072"/>
              <a:gd name="T39" fmla="*/ 167 h 6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72" h="680">
                <a:moveTo>
                  <a:pt x="78" y="119"/>
                </a:moveTo>
                <a:cubicBezTo>
                  <a:pt x="53" y="124"/>
                  <a:pt x="0" y="88"/>
                  <a:pt x="47" y="77"/>
                </a:cubicBezTo>
                <a:cubicBezTo>
                  <a:pt x="76" y="69"/>
                  <a:pt x="99" y="92"/>
                  <a:pt x="78" y="119"/>
                </a:cubicBezTo>
                <a:close/>
                <a:moveTo>
                  <a:pt x="1064" y="680"/>
                </a:moveTo>
                <a:cubicBezTo>
                  <a:pt x="1048" y="673"/>
                  <a:pt x="1036" y="663"/>
                  <a:pt x="1025" y="650"/>
                </a:cubicBezTo>
                <a:cubicBezTo>
                  <a:pt x="1049" y="644"/>
                  <a:pt x="1064" y="654"/>
                  <a:pt x="1064" y="680"/>
                </a:cubicBezTo>
                <a:close/>
                <a:moveTo>
                  <a:pt x="972" y="404"/>
                </a:moveTo>
                <a:cubicBezTo>
                  <a:pt x="942" y="400"/>
                  <a:pt x="829" y="383"/>
                  <a:pt x="882" y="333"/>
                </a:cubicBezTo>
                <a:cubicBezTo>
                  <a:pt x="931" y="389"/>
                  <a:pt x="1009" y="342"/>
                  <a:pt x="1069" y="357"/>
                </a:cubicBezTo>
                <a:cubicBezTo>
                  <a:pt x="1072" y="402"/>
                  <a:pt x="1001" y="402"/>
                  <a:pt x="972" y="404"/>
                </a:cubicBezTo>
                <a:close/>
                <a:moveTo>
                  <a:pt x="523" y="77"/>
                </a:moveTo>
                <a:cubicBezTo>
                  <a:pt x="493" y="72"/>
                  <a:pt x="424" y="37"/>
                  <a:pt x="488" y="15"/>
                </a:cubicBezTo>
                <a:cubicBezTo>
                  <a:pt x="532" y="0"/>
                  <a:pt x="582" y="56"/>
                  <a:pt x="523" y="77"/>
                </a:cubicBezTo>
                <a:close/>
                <a:moveTo>
                  <a:pt x="321" y="107"/>
                </a:moveTo>
                <a:cubicBezTo>
                  <a:pt x="280" y="97"/>
                  <a:pt x="218" y="86"/>
                  <a:pt x="200" y="42"/>
                </a:cubicBezTo>
                <a:cubicBezTo>
                  <a:pt x="244" y="54"/>
                  <a:pt x="289" y="72"/>
                  <a:pt x="321" y="107"/>
                </a:cubicBezTo>
                <a:close/>
                <a:moveTo>
                  <a:pt x="184" y="167"/>
                </a:moveTo>
                <a:cubicBezTo>
                  <a:pt x="159" y="152"/>
                  <a:pt x="128" y="154"/>
                  <a:pt x="104" y="134"/>
                </a:cubicBezTo>
                <a:cubicBezTo>
                  <a:pt x="129" y="68"/>
                  <a:pt x="217" y="133"/>
                  <a:pt x="247" y="158"/>
                </a:cubicBezTo>
                <a:cubicBezTo>
                  <a:pt x="226" y="156"/>
                  <a:pt x="205" y="159"/>
                  <a:pt x="184" y="16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9" name="꙱ Azerbaijan (Republic of Azerbaijan) (AZ) (H)">
            <a:extLst>
              <a:ext uri="{FF2B5EF4-FFF2-40B4-BE49-F238E27FC236}">
                <a16:creationId xmlns:a16="http://schemas.microsoft.com/office/drawing/2014/main" id="{A278F9D0-9DFB-415E-BAD3-10292914FB5E}"/>
              </a:ext>
            </a:extLst>
          </p:cNvPr>
          <p:cNvSpPr>
            <a:spLocks noEditPoints="1"/>
          </p:cNvSpPr>
          <p:nvPr/>
        </p:nvSpPr>
        <p:spPr bwMode="auto">
          <a:xfrm>
            <a:off x="5482080" y="1143964"/>
            <a:ext cx="133846" cy="103970"/>
          </a:xfrm>
          <a:custGeom>
            <a:avLst/>
            <a:gdLst>
              <a:gd name="T0" fmla="*/ 0 w 1615"/>
              <a:gd name="T1" fmla="*/ 234 h 1259"/>
              <a:gd name="T2" fmla="*/ 29 w 1615"/>
              <a:gd name="T3" fmla="*/ 212 h 1259"/>
              <a:gd name="T4" fmla="*/ 219 w 1615"/>
              <a:gd name="T5" fmla="*/ 246 h 1259"/>
              <a:gd name="T6" fmla="*/ 360 w 1615"/>
              <a:gd name="T7" fmla="*/ 277 h 1259"/>
              <a:gd name="T8" fmla="*/ 463 w 1615"/>
              <a:gd name="T9" fmla="*/ 299 h 1259"/>
              <a:gd name="T10" fmla="*/ 376 w 1615"/>
              <a:gd name="T11" fmla="*/ 164 h 1259"/>
              <a:gd name="T12" fmla="*/ 342 w 1615"/>
              <a:gd name="T13" fmla="*/ 136 h 1259"/>
              <a:gd name="T14" fmla="*/ 354 w 1615"/>
              <a:gd name="T15" fmla="*/ 8 h 1259"/>
              <a:gd name="T16" fmla="*/ 541 w 1615"/>
              <a:gd name="T17" fmla="*/ 106 h 1259"/>
              <a:gd name="T18" fmla="*/ 628 w 1615"/>
              <a:gd name="T19" fmla="*/ 166 h 1259"/>
              <a:gd name="T20" fmla="*/ 695 w 1615"/>
              <a:gd name="T21" fmla="*/ 249 h 1259"/>
              <a:gd name="T22" fmla="*/ 870 w 1615"/>
              <a:gd name="T23" fmla="*/ 195 h 1259"/>
              <a:gd name="T24" fmla="*/ 982 w 1615"/>
              <a:gd name="T25" fmla="*/ 42 h 1259"/>
              <a:gd name="T26" fmla="*/ 1147 w 1615"/>
              <a:gd name="T27" fmla="*/ 190 h 1259"/>
              <a:gd name="T28" fmla="*/ 1301 w 1615"/>
              <a:gd name="T29" fmla="*/ 401 h 1259"/>
              <a:gd name="T30" fmla="*/ 1330 w 1615"/>
              <a:gd name="T31" fmla="*/ 413 h 1259"/>
              <a:gd name="T32" fmla="*/ 1333 w 1615"/>
              <a:gd name="T33" fmla="*/ 445 h 1259"/>
              <a:gd name="T34" fmla="*/ 1435 w 1615"/>
              <a:gd name="T35" fmla="*/ 495 h 1259"/>
              <a:gd name="T36" fmla="*/ 1615 w 1615"/>
              <a:gd name="T37" fmla="*/ 617 h 1259"/>
              <a:gd name="T38" fmla="*/ 1365 w 1615"/>
              <a:gd name="T39" fmla="*/ 914 h 1259"/>
              <a:gd name="T40" fmla="*/ 1335 w 1615"/>
              <a:gd name="T41" fmla="*/ 986 h 1259"/>
              <a:gd name="T42" fmla="*/ 1301 w 1615"/>
              <a:gd name="T43" fmla="*/ 1048 h 1259"/>
              <a:gd name="T44" fmla="*/ 1260 w 1615"/>
              <a:gd name="T45" fmla="*/ 1028 h 1259"/>
              <a:gd name="T46" fmla="*/ 1270 w 1615"/>
              <a:gd name="T47" fmla="*/ 1259 h 1259"/>
              <a:gd name="T48" fmla="*/ 1196 w 1615"/>
              <a:gd name="T49" fmla="*/ 1249 h 1259"/>
              <a:gd name="T50" fmla="*/ 1105 w 1615"/>
              <a:gd name="T51" fmla="*/ 1183 h 1259"/>
              <a:gd name="T52" fmla="*/ 1053 w 1615"/>
              <a:gd name="T53" fmla="*/ 1061 h 1259"/>
              <a:gd name="T54" fmla="*/ 1075 w 1615"/>
              <a:gd name="T55" fmla="*/ 914 h 1259"/>
              <a:gd name="T56" fmla="*/ 786 w 1615"/>
              <a:gd name="T57" fmla="*/ 900 h 1259"/>
              <a:gd name="T58" fmla="*/ 704 w 1615"/>
              <a:gd name="T59" fmla="*/ 961 h 1259"/>
              <a:gd name="T60" fmla="*/ 568 w 1615"/>
              <a:gd name="T61" fmla="*/ 1084 h 1259"/>
              <a:gd name="T62" fmla="*/ 573 w 1615"/>
              <a:gd name="T63" fmla="*/ 968 h 1259"/>
              <a:gd name="T64" fmla="*/ 506 w 1615"/>
              <a:gd name="T65" fmla="*/ 893 h 1259"/>
              <a:gd name="T66" fmla="*/ 518 w 1615"/>
              <a:gd name="T67" fmla="*/ 858 h 1259"/>
              <a:gd name="T68" fmla="*/ 458 w 1615"/>
              <a:gd name="T69" fmla="*/ 837 h 1259"/>
              <a:gd name="T70" fmla="*/ 238 w 1615"/>
              <a:gd name="T71" fmla="*/ 698 h 1259"/>
              <a:gd name="T72" fmla="*/ 342 w 1615"/>
              <a:gd name="T73" fmla="*/ 643 h 1259"/>
              <a:gd name="T74" fmla="*/ 272 w 1615"/>
              <a:gd name="T75" fmla="*/ 581 h 1259"/>
              <a:gd name="T76" fmla="*/ 196 w 1615"/>
              <a:gd name="T77" fmla="*/ 416 h 1259"/>
              <a:gd name="T78" fmla="*/ 30 w 1615"/>
              <a:gd name="T79" fmla="*/ 300 h 1259"/>
              <a:gd name="T80" fmla="*/ 0 w 1615"/>
              <a:gd name="T81" fmla="*/ 234 h 1259"/>
              <a:gd name="T82" fmla="*/ 14 w 1615"/>
              <a:gd name="T83" fmla="*/ 800 h 1259"/>
              <a:gd name="T84" fmla="*/ 137 w 1615"/>
              <a:gd name="T85" fmla="*/ 846 h 1259"/>
              <a:gd name="T86" fmla="*/ 236 w 1615"/>
              <a:gd name="T87" fmla="*/ 862 h 1259"/>
              <a:gd name="T88" fmla="*/ 328 w 1615"/>
              <a:gd name="T89" fmla="*/ 864 h 1259"/>
              <a:gd name="T90" fmla="*/ 380 w 1615"/>
              <a:gd name="T91" fmla="*/ 950 h 1259"/>
              <a:gd name="T92" fmla="*/ 461 w 1615"/>
              <a:gd name="T93" fmla="*/ 1097 h 1259"/>
              <a:gd name="T94" fmla="*/ 371 w 1615"/>
              <a:gd name="T95" fmla="*/ 1089 h 1259"/>
              <a:gd name="T96" fmla="*/ 190 w 1615"/>
              <a:gd name="T97" fmla="*/ 985 h 1259"/>
              <a:gd name="T98" fmla="*/ 30 w 1615"/>
              <a:gd name="T99" fmla="*/ 832 h 1259"/>
              <a:gd name="T100" fmla="*/ 14 w 1615"/>
              <a:gd name="T101" fmla="*/ 800 h 1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5" h="1259">
                <a:moveTo>
                  <a:pt x="0" y="234"/>
                </a:moveTo>
                <a:cubicBezTo>
                  <a:pt x="13" y="224"/>
                  <a:pt x="18" y="221"/>
                  <a:pt x="29" y="212"/>
                </a:cubicBezTo>
                <a:cubicBezTo>
                  <a:pt x="163" y="122"/>
                  <a:pt x="132" y="186"/>
                  <a:pt x="219" y="246"/>
                </a:cubicBezTo>
                <a:cubicBezTo>
                  <a:pt x="273" y="289"/>
                  <a:pt x="306" y="263"/>
                  <a:pt x="360" y="277"/>
                </a:cubicBezTo>
                <a:cubicBezTo>
                  <a:pt x="405" y="289"/>
                  <a:pt x="423" y="319"/>
                  <a:pt x="463" y="299"/>
                </a:cubicBezTo>
                <a:cubicBezTo>
                  <a:pt x="551" y="255"/>
                  <a:pt x="392" y="173"/>
                  <a:pt x="376" y="164"/>
                </a:cubicBezTo>
                <a:cubicBezTo>
                  <a:pt x="357" y="150"/>
                  <a:pt x="351" y="146"/>
                  <a:pt x="342" y="136"/>
                </a:cubicBezTo>
                <a:cubicBezTo>
                  <a:pt x="306" y="90"/>
                  <a:pt x="420" y="60"/>
                  <a:pt x="354" y="8"/>
                </a:cubicBezTo>
                <a:cubicBezTo>
                  <a:pt x="380" y="0"/>
                  <a:pt x="506" y="59"/>
                  <a:pt x="541" y="106"/>
                </a:cubicBezTo>
                <a:cubicBezTo>
                  <a:pt x="574" y="141"/>
                  <a:pt x="615" y="141"/>
                  <a:pt x="628" y="166"/>
                </a:cubicBezTo>
                <a:cubicBezTo>
                  <a:pt x="644" y="188"/>
                  <a:pt x="647" y="231"/>
                  <a:pt x="695" y="249"/>
                </a:cubicBezTo>
                <a:cubicBezTo>
                  <a:pt x="826" y="295"/>
                  <a:pt x="832" y="267"/>
                  <a:pt x="870" y="195"/>
                </a:cubicBezTo>
                <a:cubicBezTo>
                  <a:pt x="902" y="155"/>
                  <a:pt x="1003" y="88"/>
                  <a:pt x="982" y="42"/>
                </a:cubicBezTo>
                <a:cubicBezTo>
                  <a:pt x="1046" y="63"/>
                  <a:pt x="1112" y="137"/>
                  <a:pt x="1147" y="190"/>
                </a:cubicBezTo>
                <a:cubicBezTo>
                  <a:pt x="1197" y="266"/>
                  <a:pt x="1238" y="334"/>
                  <a:pt x="1301" y="401"/>
                </a:cubicBezTo>
                <a:cubicBezTo>
                  <a:pt x="1311" y="405"/>
                  <a:pt x="1321" y="408"/>
                  <a:pt x="1330" y="413"/>
                </a:cubicBezTo>
                <a:cubicBezTo>
                  <a:pt x="1331" y="424"/>
                  <a:pt x="1332" y="434"/>
                  <a:pt x="1333" y="445"/>
                </a:cubicBezTo>
                <a:cubicBezTo>
                  <a:pt x="1362" y="477"/>
                  <a:pt x="1392" y="492"/>
                  <a:pt x="1435" y="495"/>
                </a:cubicBezTo>
                <a:cubicBezTo>
                  <a:pt x="1529" y="503"/>
                  <a:pt x="1578" y="531"/>
                  <a:pt x="1615" y="617"/>
                </a:cubicBezTo>
                <a:cubicBezTo>
                  <a:pt x="1545" y="520"/>
                  <a:pt x="1278" y="533"/>
                  <a:pt x="1365" y="914"/>
                </a:cubicBezTo>
                <a:cubicBezTo>
                  <a:pt x="1370" y="936"/>
                  <a:pt x="1337" y="960"/>
                  <a:pt x="1335" y="986"/>
                </a:cubicBezTo>
                <a:cubicBezTo>
                  <a:pt x="1331" y="1027"/>
                  <a:pt x="1349" y="1058"/>
                  <a:pt x="1301" y="1048"/>
                </a:cubicBezTo>
                <a:cubicBezTo>
                  <a:pt x="1351" y="1000"/>
                  <a:pt x="1249" y="974"/>
                  <a:pt x="1260" y="1028"/>
                </a:cubicBezTo>
                <a:cubicBezTo>
                  <a:pt x="1274" y="1104"/>
                  <a:pt x="1243" y="1179"/>
                  <a:pt x="1270" y="1259"/>
                </a:cubicBezTo>
                <a:cubicBezTo>
                  <a:pt x="1229" y="1255"/>
                  <a:pt x="1209" y="1253"/>
                  <a:pt x="1196" y="1249"/>
                </a:cubicBezTo>
                <a:cubicBezTo>
                  <a:pt x="1171" y="1240"/>
                  <a:pt x="1174" y="1225"/>
                  <a:pt x="1105" y="1183"/>
                </a:cubicBezTo>
                <a:cubicBezTo>
                  <a:pt x="1044" y="1144"/>
                  <a:pt x="948" y="1085"/>
                  <a:pt x="1053" y="1061"/>
                </a:cubicBezTo>
                <a:cubicBezTo>
                  <a:pt x="1113" y="1047"/>
                  <a:pt x="967" y="955"/>
                  <a:pt x="1075" y="914"/>
                </a:cubicBezTo>
                <a:cubicBezTo>
                  <a:pt x="924" y="725"/>
                  <a:pt x="865" y="833"/>
                  <a:pt x="786" y="900"/>
                </a:cubicBezTo>
                <a:cubicBezTo>
                  <a:pt x="761" y="922"/>
                  <a:pt x="716" y="929"/>
                  <a:pt x="704" y="961"/>
                </a:cubicBezTo>
                <a:cubicBezTo>
                  <a:pt x="695" y="985"/>
                  <a:pt x="611" y="1063"/>
                  <a:pt x="568" y="1084"/>
                </a:cubicBezTo>
                <a:cubicBezTo>
                  <a:pt x="549" y="1060"/>
                  <a:pt x="521" y="974"/>
                  <a:pt x="573" y="968"/>
                </a:cubicBezTo>
                <a:cubicBezTo>
                  <a:pt x="559" y="951"/>
                  <a:pt x="495" y="921"/>
                  <a:pt x="506" y="893"/>
                </a:cubicBezTo>
                <a:cubicBezTo>
                  <a:pt x="511" y="880"/>
                  <a:pt x="538" y="873"/>
                  <a:pt x="518" y="858"/>
                </a:cubicBezTo>
                <a:cubicBezTo>
                  <a:pt x="502" y="846"/>
                  <a:pt x="475" y="833"/>
                  <a:pt x="458" y="837"/>
                </a:cubicBezTo>
                <a:cubicBezTo>
                  <a:pt x="395" y="852"/>
                  <a:pt x="311" y="741"/>
                  <a:pt x="238" y="698"/>
                </a:cubicBezTo>
                <a:cubicBezTo>
                  <a:pt x="269" y="683"/>
                  <a:pt x="333" y="693"/>
                  <a:pt x="342" y="643"/>
                </a:cubicBezTo>
                <a:cubicBezTo>
                  <a:pt x="349" y="605"/>
                  <a:pt x="300" y="595"/>
                  <a:pt x="272" y="581"/>
                </a:cubicBezTo>
                <a:cubicBezTo>
                  <a:pt x="223" y="557"/>
                  <a:pt x="83" y="451"/>
                  <a:pt x="196" y="416"/>
                </a:cubicBezTo>
                <a:cubicBezTo>
                  <a:pt x="169" y="342"/>
                  <a:pt x="85" y="341"/>
                  <a:pt x="30" y="300"/>
                </a:cubicBezTo>
                <a:cubicBezTo>
                  <a:pt x="112" y="313"/>
                  <a:pt x="7" y="252"/>
                  <a:pt x="0" y="234"/>
                </a:cubicBezTo>
                <a:close/>
                <a:moveTo>
                  <a:pt x="14" y="800"/>
                </a:moveTo>
                <a:cubicBezTo>
                  <a:pt x="62" y="790"/>
                  <a:pt x="143" y="768"/>
                  <a:pt x="137" y="846"/>
                </a:cubicBezTo>
                <a:cubicBezTo>
                  <a:pt x="172" y="825"/>
                  <a:pt x="197" y="874"/>
                  <a:pt x="236" y="862"/>
                </a:cubicBezTo>
                <a:cubicBezTo>
                  <a:pt x="256" y="856"/>
                  <a:pt x="312" y="842"/>
                  <a:pt x="328" y="864"/>
                </a:cubicBezTo>
                <a:cubicBezTo>
                  <a:pt x="359" y="910"/>
                  <a:pt x="333" y="918"/>
                  <a:pt x="380" y="950"/>
                </a:cubicBezTo>
                <a:cubicBezTo>
                  <a:pt x="438" y="987"/>
                  <a:pt x="431" y="1066"/>
                  <a:pt x="461" y="1097"/>
                </a:cubicBezTo>
                <a:cubicBezTo>
                  <a:pt x="425" y="1096"/>
                  <a:pt x="395" y="1092"/>
                  <a:pt x="371" y="1089"/>
                </a:cubicBezTo>
                <a:cubicBezTo>
                  <a:pt x="288" y="1075"/>
                  <a:pt x="261" y="1053"/>
                  <a:pt x="190" y="985"/>
                </a:cubicBezTo>
                <a:cubicBezTo>
                  <a:pt x="138" y="943"/>
                  <a:pt x="54" y="859"/>
                  <a:pt x="30" y="832"/>
                </a:cubicBezTo>
                <a:cubicBezTo>
                  <a:pt x="24" y="822"/>
                  <a:pt x="19" y="811"/>
                  <a:pt x="14" y="80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0" name="꙱ Austria (Republic of Austria) (AT) (H)">
            <a:extLst>
              <a:ext uri="{FF2B5EF4-FFF2-40B4-BE49-F238E27FC236}">
                <a16:creationId xmlns:a16="http://schemas.microsoft.com/office/drawing/2014/main" id="{B81C7EC0-71DA-4B16-A566-77F16D9B971F}"/>
              </a:ext>
            </a:extLst>
          </p:cNvPr>
          <p:cNvSpPr>
            <a:spLocks/>
          </p:cNvSpPr>
          <p:nvPr/>
        </p:nvSpPr>
        <p:spPr bwMode="auto">
          <a:xfrm>
            <a:off x="4638370" y="940804"/>
            <a:ext cx="175674" cy="75289"/>
          </a:xfrm>
          <a:custGeom>
            <a:avLst/>
            <a:gdLst>
              <a:gd name="T0" fmla="*/ 9 w 2127"/>
              <a:gd name="T1" fmla="*/ 529 h 924"/>
              <a:gd name="T2" fmla="*/ 178 w 2127"/>
              <a:gd name="T3" fmla="*/ 611 h 924"/>
              <a:gd name="T4" fmla="*/ 258 w 2127"/>
              <a:gd name="T5" fmla="*/ 502 h 924"/>
              <a:gd name="T6" fmla="*/ 385 w 2127"/>
              <a:gd name="T7" fmla="*/ 523 h 924"/>
              <a:gd name="T8" fmla="*/ 444 w 2127"/>
              <a:gd name="T9" fmla="*/ 559 h 924"/>
              <a:gd name="T10" fmla="*/ 522 w 2127"/>
              <a:gd name="T11" fmla="*/ 531 h 924"/>
              <a:gd name="T12" fmla="*/ 736 w 2127"/>
              <a:gd name="T13" fmla="*/ 493 h 924"/>
              <a:gd name="T14" fmla="*/ 731 w 2127"/>
              <a:gd name="T15" fmla="*/ 460 h 924"/>
              <a:gd name="T16" fmla="*/ 846 w 2127"/>
              <a:gd name="T17" fmla="*/ 476 h 924"/>
              <a:gd name="T18" fmla="*/ 945 w 2127"/>
              <a:gd name="T19" fmla="*/ 533 h 924"/>
              <a:gd name="T20" fmla="*/ 964 w 2127"/>
              <a:gd name="T21" fmla="*/ 461 h 924"/>
              <a:gd name="T22" fmla="*/ 945 w 2127"/>
              <a:gd name="T23" fmla="*/ 394 h 924"/>
              <a:gd name="T24" fmla="*/ 906 w 2127"/>
              <a:gd name="T25" fmla="*/ 338 h 924"/>
              <a:gd name="T26" fmla="*/ 1059 w 2127"/>
              <a:gd name="T27" fmla="*/ 239 h 924"/>
              <a:gd name="T28" fmla="*/ 1114 w 2127"/>
              <a:gd name="T29" fmla="*/ 164 h 924"/>
              <a:gd name="T30" fmla="*/ 1156 w 2127"/>
              <a:gd name="T31" fmla="*/ 62 h 924"/>
              <a:gd name="T32" fmla="*/ 1310 w 2127"/>
              <a:gd name="T33" fmla="*/ 155 h 924"/>
              <a:gd name="T34" fmla="*/ 1425 w 2127"/>
              <a:gd name="T35" fmla="*/ 157 h 924"/>
              <a:gd name="T36" fmla="*/ 1499 w 2127"/>
              <a:gd name="T37" fmla="*/ 89 h 924"/>
              <a:gd name="T38" fmla="*/ 1505 w 2127"/>
              <a:gd name="T39" fmla="*/ 6 h 924"/>
              <a:gd name="T40" fmla="*/ 1698 w 2127"/>
              <a:gd name="T41" fmla="*/ 48 h 924"/>
              <a:gd name="T42" fmla="*/ 1881 w 2127"/>
              <a:gd name="T43" fmla="*/ 95 h 924"/>
              <a:gd name="T44" fmla="*/ 2048 w 2127"/>
              <a:gd name="T45" fmla="*/ 142 h 924"/>
              <a:gd name="T46" fmla="*/ 2060 w 2127"/>
              <a:gd name="T47" fmla="*/ 227 h 924"/>
              <a:gd name="T48" fmla="*/ 2127 w 2127"/>
              <a:gd name="T49" fmla="*/ 354 h 924"/>
              <a:gd name="T50" fmla="*/ 2068 w 2127"/>
              <a:gd name="T51" fmla="*/ 456 h 924"/>
              <a:gd name="T52" fmla="*/ 1956 w 2127"/>
              <a:gd name="T53" fmla="*/ 453 h 924"/>
              <a:gd name="T54" fmla="*/ 1990 w 2127"/>
              <a:gd name="T55" fmla="*/ 510 h 924"/>
              <a:gd name="T56" fmla="*/ 1964 w 2127"/>
              <a:gd name="T57" fmla="*/ 544 h 924"/>
              <a:gd name="T58" fmla="*/ 1941 w 2127"/>
              <a:gd name="T59" fmla="*/ 706 h 924"/>
              <a:gd name="T60" fmla="*/ 1835 w 2127"/>
              <a:gd name="T61" fmla="*/ 751 h 924"/>
              <a:gd name="T62" fmla="*/ 1817 w 2127"/>
              <a:gd name="T63" fmla="*/ 825 h 924"/>
              <a:gd name="T64" fmla="*/ 1668 w 2127"/>
              <a:gd name="T65" fmla="*/ 836 h 924"/>
              <a:gd name="T66" fmla="*/ 1536 w 2127"/>
              <a:gd name="T67" fmla="*/ 831 h 924"/>
              <a:gd name="T68" fmla="*/ 1404 w 2127"/>
              <a:gd name="T69" fmla="*/ 918 h 924"/>
              <a:gd name="T70" fmla="*/ 1190 w 2127"/>
              <a:gd name="T71" fmla="*/ 868 h 924"/>
              <a:gd name="T72" fmla="*/ 1141 w 2127"/>
              <a:gd name="T73" fmla="*/ 869 h 924"/>
              <a:gd name="T74" fmla="*/ 859 w 2127"/>
              <a:gd name="T75" fmla="*/ 834 h 924"/>
              <a:gd name="T76" fmla="*/ 751 w 2127"/>
              <a:gd name="T77" fmla="*/ 680 h 924"/>
              <a:gd name="T78" fmla="*/ 697 w 2127"/>
              <a:gd name="T79" fmla="*/ 686 h 924"/>
              <a:gd name="T80" fmla="*/ 476 w 2127"/>
              <a:gd name="T81" fmla="*/ 723 h 924"/>
              <a:gd name="T82" fmla="*/ 263 w 2127"/>
              <a:gd name="T83" fmla="*/ 749 h 924"/>
              <a:gd name="T84" fmla="*/ 143 w 2127"/>
              <a:gd name="T85" fmla="*/ 755 h 924"/>
              <a:gd name="T86" fmla="*/ 8 w 2127"/>
              <a:gd name="T87" fmla="*/ 683 h 924"/>
              <a:gd name="T88" fmla="*/ 0 w 2127"/>
              <a:gd name="T89" fmla="*/ 611 h 924"/>
              <a:gd name="T90" fmla="*/ 9 w 2127"/>
              <a:gd name="T91" fmla="*/ 529 h 9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7" h="924">
                <a:moveTo>
                  <a:pt x="9" y="529"/>
                </a:moveTo>
                <a:cubicBezTo>
                  <a:pt x="4" y="513"/>
                  <a:pt x="231" y="520"/>
                  <a:pt x="178" y="611"/>
                </a:cubicBezTo>
                <a:cubicBezTo>
                  <a:pt x="242" y="610"/>
                  <a:pt x="244" y="549"/>
                  <a:pt x="258" y="502"/>
                </a:cubicBezTo>
                <a:cubicBezTo>
                  <a:pt x="286" y="526"/>
                  <a:pt x="350" y="526"/>
                  <a:pt x="385" y="523"/>
                </a:cubicBezTo>
                <a:cubicBezTo>
                  <a:pt x="357" y="537"/>
                  <a:pt x="434" y="562"/>
                  <a:pt x="444" y="559"/>
                </a:cubicBezTo>
                <a:cubicBezTo>
                  <a:pt x="464" y="568"/>
                  <a:pt x="494" y="541"/>
                  <a:pt x="522" y="531"/>
                </a:cubicBezTo>
                <a:cubicBezTo>
                  <a:pt x="578" y="497"/>
                  <a:pt x="672" y="473"/>
                  <a:pt x="736" y="493"/>
                </a:cubicBezTo>
                <a:cubicBezTo>
                  <a:pt x="735" y="482"/>
                  <a:pt x="734" y="471"/>
                  <a:pt x="731" y="460"/>
                </a:cubicBezTo>
                <a:cubicBezTo>
                  <a:pt x="763" y="464"/>
                  <a:pt x="815" y="491"/>
                  <a:pt x="846" y="476"/>
                </a:cubicBezTo>
                <a:cubicBezTo>
                  <a:pt x="912" y="444"/>
                  <a:pt x="905" y="518"/>
                  <a:pt x="945" y="533"/>
                </a:cubicBezTo>
                <a:cubicBezTo>
                  <a:pt x="979" y="545"/>
                  <a:pt x="992" y="465"/>
                  <a:pt x="964" y="461"/>
                </a:cubicBezTo>
                <a:cubicBezTo>
                  <a:pt x="927" y="456"/>
                  <a:pt x="949" y="413"/>
                  <a:pt x="945" y="394"/>
                </a:cubicBezTo>
                <a:cubicBezTo>
                  <a:pt x="939" y="369"/>
                  <a:pt x="916" y="361"/>
                  <a:pt x="906" y="338"/>
                </a:cubicBezTo>
                <a:cubicBezTo>
                  <a:pt x="879" y="280"/>
                  <a:pt x="1029" y="260"/>
                  <a:pt x="1059" y="239"/>
                </a:cubicBezTo>
                <a:cubicBezTo>
                  <a:pt x="1085" y="222"/>
                  <a:pt x="1065" y="145"/>
                  <a:pt x="1114" y="164"/>
                </a:cubicBezTo>
                <a:cubicBezTo>
                  <a:pt x="1179" y="189"/>
                  <a:pt x="1139" y="113"/>
                  <a:pt x="1156" y="62"/>
                </a:cubicBezTo>
                <a:cubicBezTo>
                  <a:pt x="1186" y="62"/>
                  <a:pt x="1247" y="125"/>
                  <a:pt x="1310" y="155"/>
                </a:cubicBezTo>
                <a:cubicBezTo>
                  <a:pt x="1359" y="127"/>
                  <a:pt x="1402" y="136"/>
                  <a:pt x="1425" y="157"/>
                </a:cubicBezTo>
                <a:cubicBezTo>
                  <a:pt x="1425" y="107"/>
                  <a:pt x="1463" y="84"/>
                  <a:pt x="1499" y="89"/>
                </a:cubicBezTo>
                <a:cubicBezTo>
                  <a:pt x="1496" y="56"/>
                  <a:pt x="1508" y="41"/>
                  <a:pt x="1505" y="6"/>
                </a:cubicBezTo>
                <a:cubicBezTo>
                  <a:pt x="1566" y="0"/>
                  <a:pt x="1640" y="29"/>
                  <a:pt x="1698" y="48"/>
                </a:cubicBezTo>
                <a:cubicBezTo>
                  <a:pt x="1717" y="37"/>
                  <a:pt x="1811" y="111"/>
                  <a:pt x="1881" y="95"/>
                </a:cubicBezTo>
                <a:cubicBezTo>
                  <a:pt x="1930" y="83"/>
                  <a:pt x="2054" y="76"/>
                  <a:pt x="2048" y="142"/>
                </a:cubicBezTo>
                <a:cubicBezTo>
                  <a:pt x="2055" y="177"/>
                  <a:pt x="2048" y="189"/>
                  <a:pt x="2060" y="227"/>
                </a:cubicBezTo>
                <a:cubicBezTo>
                  <a:pt x="2071" y="256"/>
                  <a:pt x="2034" y="284"/>
                  <a:pt x="2127" y="354"/>
                </a:cubicBezTo>
                <a:cubicBezTo>
                  <a:pt x="2108" y="373"/>
                  <a:pt x="2083" y="431"/>
                  <a:pt x="2068" y="456"/>
                </a:cubicBezTo>
                <a:cubicBezTo>
                  <a:pt x="2038" y="506"/>
                  <a:pt x="1996" y="438"/>
                  <a:pt x="1956" y="453"/>
                </a:cubicBezTo>
                <a:cubicBezTo>
                  <a:pt x="1903" y="472"/>
                  <a:pt x="2000" y="484"/>
                  <a:pt x="1990" y="510"/>
                </a:cubicBezTo>
                <a:cubicBezTo>
                  <a:pt x="1990" y="519"/>
                  <a:pt x="1983" y="530"/>
                  <a:pt x="1964" y="544"/>
                </a:cubicBezTo>
                <a:cubicBezTo>
                  <a:pt x="1909" y="584"/>
                  <a:pt x="1920" y="651"/>
                  <a:pt x="1941" y="706"/>
                </a:cubicBezTo>
                <a:cubicBezTo>
                  <a:pt x="1898" y="697"/>
                  <a:pt x="1862" y="721"/>
                  <a:pt x="1835" y="751"/>
                </a:cubicBezTo>
                <a:cubicBezTo>
                  <a:pt x="1809" y="763"/>
                  <a:pt x="1798" y="795"/>
                  <a:pt x="1817" y="825"/>
                </a:cubicBezTo>
                <a:cubicBezTo>
                  <a:pt x="1744" y="782"/>
                  <a:pt x="1704" y="835"/>
                  <a:pt x="1668" y="836"/>
                </a:cubicBezTo>
                <a:cubicBezTo>
                  <a:pt x="1630" y="840"/>
                  <a:pt x="1586" y="817"/>
                  <a:pt x="1536" y="831"/>
                </a:cubicBezTo>
                <a:cubicBezTo>
                  <a:pt x="1453" y="861"/>
                  <a:pt x="1434" y="915"/>
                  <a:pt x="1404" y="918"/>
                </a:cubicBezTo>
                <a:cubicBezTo>
                  <a:pt x="1357" y="924"/>
                  <a:pt x="1216" y="874"/>
                  <a:pt x="1190" y="868"/>
                </a:cubicBezTo>
                <a:cubicBezTo>
                  <a:pt x="1164" y="862"/>
                  <a:pt x="1150" y="862"/>
                  <a:pt x="1141" y="869"/>
                </a:cubicBezTo>
                <a:cubicBezTo>
                  <a:pt x="1047" y="862"/>
                  <a:pt x="959" y="866"/>
                  <a:pt x="859" y="834"/>
                </a:cubicBezTo>
                <a:cubicBezTo>
                  <a:pt x="821" y="823"/>
                  <a:pt x="679" y="723"/>
                  <a:pt x="751" y="680"/>
                </a:cubicBezTo>
                <a:cubicBezTo>
                  <a:pt x="734" y="676"/>
                  <a:pt x="717" y="679"/>
                  <a:pt x="697" y="686"/>
                </a:cubicBezTo>
                <a:cubicBezTo>
                  <a:pt x="602" y="717"/>
                  <a:pt x="533" y="707"/>
                  <a:pt x="476" y="723"/>
                </a:cubicBezTo>
                <a:cubicBezTo>
                  <a:pt x="474" y="724"/>
                  <a:pt x="393" y="837"/>
                  <a:pt x="263" y="749"/>
                </a:cubicBezTo>
                <a:cubicBezTo>
                  <a:pt x="231" y="660"/>
                  <a:pt x="205" y="775"/>
                  <a:pt x="143" y="755"/>
                </a:cubicBezTo>
                <a:cubicBezTo>
                  <a:pt x="99" y="741"/>
                  <a:pt x="66" y="683"/>
                  <a:pt x="8" y="683"/>
                </a:cubicBezTo>
                <a:cubicBezTo>
                  <a:pt x="26" y="672"/>
                  <a:pt x="15" y="634"/>
                  <a:pt x="0" y="611"/>
                </a:cubicBezTo>
                <a:cubicBezTo>
                  <a:pt x="26" y="564"/>
                  <a:pt x="23" y="575"/>
                  <a:pt x="9" y="52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1" name="꙱ Australia (Commonwealth of Australia) (AU) (H)">
            <a:extLst>
              <a:ext uri="{FF2B5EF4-FFF2-40B4-BE49-F238E27FC236}">
                <a16:creationId xmlns:a16="http://schemas.microsoft.com/office/drawing/2014/main" id="{D229E322-6CE6-43C6-8FA9-E236849CEB86}"/>
              </a:ext>
            </a:extLst>
          </p:cNvPr>
          <p:cNvSpPr>
            <a:spLocks noEditPoints="1"/>
          </p:cNvSpPr>
          <p:nvPr/>
        </p:nvSpPr>
        <p:spPr bwMode="auto">
          <a:xfrm>
            <a:off x="7228056" y="2676025"/>
            <a:ext cx="1037308" cy="990702"/>
          </a:xfrm>
          <a:custGeom>
            <a:avLst/>
            <a:gdLst>
              <a:gd name="T0" fmla="*/ 10205 w 12572"/>
              <a:gd name="T1" fmla="*/ 3 h 12019"/>
              <a:gd name="T2" fmla="*/ 168 w 12572"/>
              <a:gd name="T3" fmla="*/ 8411 h 12019"/>
              <a:gd name="T4" fmla="*/ 508 w 12572"/>
              <a:gd name="T5" fmla="*/ 6679 h 12019"/>
              <a:gd name="T6" fmla="*/ 370 w 12572"/>
              <a:gd name="T7" fmla="*/ 5879 h 12019"/>
              <a:gd name="T8" fmla="*/ 610 w 12572"/>
              <a:gd name="T9" fmla="*/ 5564 h 12019"/>
              <a:gd name="T10" fmla="*/ 821 w 12572"/>
              <a:gd name="T11" fmla="*/ 4430 h 12019"/>
              <a:gd name="T12" fmla="*/ 2528 w 12572"/>
              <a:gd name="T13" fmla="*/ 3534 h 12019"/>
              <a:gd name="T14" fmla="*/ 3815 w 12572"/>
              <a:gd name="T15" fmla="*/ 2391 h 12019"/>
              <a:gd name="T16" fmla="*/ 4066 w 12572"/>
              <a:gd name="T17" fmla="*/ 2280 h 12019"/>
              <a:gd name="T18" fmla="*/ 4487 w 12572"/>
              <a:gd name="T19" fmla="*/ 2262 h 12019"/>
              <a:gd name="T20" fmla="*/ 4581 w 12572"/>
              <a:gd name="T21" fmla="*/ 1895 h 12019"/>
              <a:gd name="T22" fmla="*/ 4740 w 12572"/>
              <a:gd name="T23" fmla="*/ 1598 h 12019"/>
              <a:gd name="T24" fmla="*/ 4982 w 12572"/>
              <a:gd name="T25" fmla="*/ 1424 h 12019"/>
              <a:gd name="T26" fmla="*/ 5372 w 12572"/>
              <a:gd name="T27" fmla="*/ 1382 h 12019"/>
              <a:gd name="T28" fmla="*/ 5696 w 12572"/>
              <a:gd name="T29" fmla="*/ 1767 h 12019"/>
              <a:gd name="T30" fmla="*/ 6018 w 12572"/>
              <a:gd name="T31" fmla="*/ 1512 h 12019"/>
              <a:gd name="T32" fmla="*/ 6420 w 12572"/>
              <a:gd name="T33" fmla="*/ 916 h 12019"/>
              <a:gd name="T34" fmla="*/ 7150 w 12572"/>
              <a:gd name="T35" fmla="*/ 737 h 12019"/>
              <a:gd name="T36" fmla="*/ 7177 w 12572"/>
              <a:gd name="T37" fmla="*/ 514 h 12019"/>
              <a:gd name="T38" fmla="*/ 7970 w 12572"/>
              <a:gd name="T39" fmla="*/ 772 h 12019"/>
              <a:gd name="T40" fmla="*/ 8377 w 12572"/>
              <a:gd name="T41" fmla="*/ 645 h 12019"/>
              <a:gd name="T42" fmla="*/ 8199 w 12572"/>
              <a:gd name="T43" fmla="*/ 1128 h 12019"/>
              <a:gd name="T44" fmla="*/ 8219 w 12572"/>
              <a:gd name="T45" fmla="*/ 2088 h 12019"/>
              <a:gd name="T46" fmla="*/ 9430 w 12572"/>
              <a:gd name="T47" fmla="*/ 2603 h 12019"/>
              <a:gd name="T48" fmla="*/ 10001 w 12572"/>
              <a:gd name="T49" fmla="*/ 995 h 12019"/>
              <a:gd name="T50" fmla="*/ 10202 w 12572"/>
              <a:gd name="T51" fmla="*/ 290 h 12019"/>
              <a:gd name="T52" fmla="*/ 10461 w 12572"/>
              <a:gd name="T53" fmla="*/ 674 h 12019"/>
              <a:gd name="T54" fmla="*/ 10969 w 12572"/>
              <a:gd name="T55" fmla="*/ 1734 h 12019"/>
              <a:gd name="T56" fmla="*/ 11013 w 12572"/>
              <a:gd name="T57" fmla="*/ 2985 h 12019"/>
              <a:gd name="T58" fmla="*/ 11519 w 12572"/>
              <a:gd name="T59" fmla="*/ 3523 h 12019"/>
              <a:gd name="T60" fmla="*/ 11797 w 12572"/>
              <a:gd name="T61" fmla="*/ 4088 h 12019"/>
              <a:gd name="T62" fmla="*/ 12057 w 12572"/>
              <a:gd name="T63" fmla="*/ 4740 h 12019"/>
              <a:gd name="T64" fmla="*/ 12524 w 12572"/>
              <a:gd name="T65" fmla="*/ 5475 h 12019"/>
              <a:gd name="T66" fmla="*/ 12384 w 12572"/>
              <a:gd name="T67" fmla="*/ 6420 h 12019"/>
              <a:gd name="T68" fmla="*/ 11445 w 12572"/>
              <a:gd name="T69" fmla="*/ 8007 h 12019"/>
              <a:gd name="T70" fmla="*/ 10839 w 12572"/>
              <a:gd name="T71" fmla="*/ 8545 h 12019"/>
              <a:gd name="T72" fmla="*/ 10205 w 12572"/>
              <a:gd name="T73" fmla="*/ 9245 h 12019"/>
              <a:gd name="T74" fmla="*/ 8540 w 12572"/>
              <a:gd name="T75" fmla="*/ 10285 h 12019"/>
              <a:gd name="T76" fmla="*/ 8294 w 12572"/>
              <a:gd name="T77" fmla="*/ 10101 h 12019"/>
              <a:gd name="T78" fmla="*/ 7670 w 12572"/>
              <a:gd name="T79" fmla="*/ 10209 h 12019"/>
              <a:gd name="T80" fmla="*/ 7053 w 12572"/>
              <a:gd name="T81" fmla="*/ 9462 h 12019"/>
              <a:gd name="T82" fmla="*/ 6990 w 12572"/>
              <a:gd name="T83" fmla="*/ 9076 h 12019"/>
              <a:gd name="T84" fmla="*/ 6583 w 12572"/>
              <a:gd name="T85" fmla="*/ 8936 h 12019"/>
              <a:gd name="T86" fmla="*/ 7060 w 12572"/>
              <a:gd name="T87" fmla="*/ 8151 h 12019"/>
              <a:gd name="T88" fmla="*/ 6153 w 12572"/>
              <a:gd name="T89" fmla="*/ 8827 h 12019"/>
              <a:gd name="T90" fmla="*/ 6043 w 12572"/>
              <a:gd name="T91" fmla="*/ 8367 h 12019"/>
              <a:gd name="T92" fmla="*/ 5889 w 12572"/>
              <a:gd name="T93" fmla="*/ 8007 h 12019"/>
              <a:gd name="T94" fmla="*/ 4967 w 12572"/>
              <a:gd name="T95" fmla="*/ 7670 h 12019"/>
              <a:gd name="T96" fmla="*/ 2262 w 12572"/>
              <a:gd name="T97" fmla="*/ 8506 h 12019"/>
              <a:gd name="T98" fmla="*/ 776 w 12572"/>
              <a:gd name="T99" fmla="*/ 8901 h 12019"/>
              <a:gd name="T100" fmla="*/ 8806 w 12572"/>
              <a:gd name="T101" fmla="*/ 10762 h 12019"/>
              <a:gd name="T102" fmla="*/ 7625 w 12572"/>
              <a:gd name="T103" fmla="*/ 10668 h 12019"/>
              <a:gd name="T104" fmla="*/ 8206 w 12572"/>
              <a:gd name="T105" fmla="*/ 11635 h 12019"/>
              <a:gd name="T106" fmla="*/ 8464 w 12572"/>
              <a:gd name="T107" fmla="*/ 11019 h 12019"/>
              <a:gd name="T108" fmla="*/ 7593 w 12572"/>
              <a:gd name="T109" fmla="*/ 11430 h 12019"/>
              <a:gd name="T110" fmla="*/ 7796 w 12572"/>
              <a:gd name="T111" fmla="*/ 11879 h 12019"/>
              <a:gd name="T112" fmla="*/ 6539 w 12572"/>
              <a:gd name="T113" fmla="*/ 9156 h 12019"/>
              <a:gd name="T114" fmla="*/ 8751 w 12572"/>
              <a:gd name="T115" fmla="*/ 10878 h 12019"/>
              <a:gd name="T116" fmla="*/ 6786 w 12572"/>
              <a:gd name="T117" fmla="*/ 522 h 12019"/>
              <a:gd name="T118" fmla="*/ 6386 w 12572"/>
              <a:gd name="T119" fmla="*/ 535 h 12019"/>
              <a:gd name="T120" fmla="*/ 8258 w 12572"/>
              <a:gd name="T121" fmla="*/ 573 h 12019"/>
              <a:gd name="T122" fmla="*/ 7150 w 12572"/>
              <a:gd name="T123" fmla="*/ 330 h 120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72" h="12019">
                <a:moveTo>
                  <a:pt x="11037" y="3002"/>
                </a:moveTo>
                <a:cubicBezTo>
                  <a:pt x="11076" y="2978"/>
                  <a:pt x="11043" y="2940"/>
                  <a:pt x="11034" y="2910"/>
                </a:cubicBezTo>
                <a:cubicBezTo>
                  <a:pt x="10999" y="2936"/>
                  <a:pt x="11016" y="2973"/>
                  <a:pt x="11037" y="3002"/>
                </a:cubicBezTo>
                <a:close/>
                <a:moveTo>
                  <a:pt x="10226" y="66"/>
                </a:moveTo>
                <a:cubicBezTo>
                  <a:pt x="10235" y="52"/>
                  <a:pt x="10239" y="37"/>
                  <a:pt x="10238" y="21"/>
                </a:cubicBezTo>
                <a:cubicBezTo>
                  <a:pt x="10207" y="27"/>
                  <a:pt x="10204" y="44"/>
                  <a:pt x="10226" y="66"/>
                </a:cubicBezTo>
                <a:close/>
                <a:moveTo>
                  <a:pt x="10185" y="39"/>
                </a:moveTo>
                <a:cubicBezTo>
                  <a:pt x="10196" y="30"/>
                  <a:pt x="10203" y="18"/>
                  <a:pt x="10205" y="3"/>
                </a:cubicBezTo>
                <a:cubicBezTo>
                  <a:pt x="10172" y="0"/>
                  <a:pt x="10166" y="12"/>
                  <a:pt x="10185" y="39"/>
                </a:cubicBezTo>
                <a:close/>
                <a:moveTo>
                  <a:pt x="10176" y="247"/>
                </a:moveTo>
                <a:cubicBezTo>
                  <a:pt x="10202" y="233"/>
                  <a:pt x="10210" y="208"/>
                  <a:pt x="10185" y="187"/>
                </a:cubicBezTo>
                <a:cubicBezTo>
                  <a:pt x="10160" y="202"/>
                  <a:pt x="10154" y="226"/>
                  <a:pt x="10176" y="247"/>
                </a:cubicBezTo>
                <a:close/>
                <a:moveTo>
                  <a:pt x="7124" y="585"/>
                </a:moveTo>
                <a:cubicBezTo>
                  <a:pt x="7120" y="575"/>
                  <a:pt x="7116" y="565"/>
                  <a:pt x="7112" y="556"/>
                </a:cubicBezTo>
                <a:cubicBezTo>
                  <a:pt x="7147" y="559"/>
                  <a:pt x="7148" y="563"/>
                  <a:pt x="7124" y="585"/>
                </a:cubicBezTo>
                <a:close/>
                <a:moveTo>
                  <a:pt x="168" y="8411"/>
                </a:moveTo>
                <a:cubicBezTo>
                  <a:pt x="248" y="8411"/>
                  <a:pt x="331" y="8323"/>
                  <a:pt x="363" y="8257"/>
                </a:cubicBezTo>
                <a:cubicBezTo>
                  <a:pt x="401" y="8181"/>
                  <a:pt x="356" y="8069"/>
                  <a:pt x="435" y="8013"/>
                </a:cubicBezTo>
                <a:cubicBezTo>
                  <a:pt x="416" y="8028"/>
                  <a:pt x="406" y="8052"/>
                  <a:pt x="411" y="8076"/>
                </a:cubicBezTo>
                <a:cubicBezTo>
                  <a:pt x="412" y="8051"/>
                  <a:pt x="426" y="8040"/>
                  <a:pt x="450" y="8046"/>
                </a:cubicBezTo>
                <a:cubicBezTo>
                  <a:pt x="430" y="7980"/>
                  <a:pt x="481" y="7921"/>
                  <a:pt x="503" y="7867"/>
                </a:cubicBezTo>
                <a:cubicBezTo>
                  <a:pt x="592" y="7637"/>
                  <a:pt x="425" y="7378"/>
                  <a:pt x="479" y="7183"/>
                </a:cubicBezTo>
                <a:cubicBezTo>
                  <a:pt x="508" y="7075"/>
                  <a:pt x="560" y="6925"/>
                  <a:pt x="542" y="6814"/>
                </a:cubicBezTo>
                <a:cubicBezTo>
                  <a:pt x="535" y="6767"/>
                  <a:pt x="510" y="6726"/>
                  <a:pt x="508" y="6679"/>
                </a:cubicBezTo>
                <a:cubicBezTo>
                  <a:pt x="507" y="6630"/>
                  <a:pt x="508" y="6587"/>
                  <a:pt x="489" y="6540"/>
                </a:cubicBezTo>
                <a:cubicBezTo>
                  <a:pt x="471" y="6495"/>
                  <a:pt x="430" y="6455"/>
                  <a:pt x="427" y="6406"/>
                </a:cubicBezTo>
                <a:cubicBezTo>
                  <a:pt x="424" y="6330"/>
                  <a:pt x="520" y="6164"/>
                  <a:pt x="365" y="5924"/>
                </a:cubicBezTo>
                <a:cubicBezTo>
                  <a:pt x="241" y="5733"/>
                  <a:pt x="332" y="5775"/>
                  <a:pt x="325" y="5698"/>
                </a:cubicBezTo>
                <a:cubicBezTo>
                  <a:pt x="335" y="5727"/>
                  <a:pt x="325" y="5757"/>
                  <a:pt x="319" y="5787"/>
                </a:cubicBezTo>
                <a:cubicBezTo>
                  <a:pt x="342" y="5762"/>
                  <a:pt x="351" y="5728"/>
                  <a:pt x="352" y="5695"/>
                </a:cubicBezTo>
                <a:cubicBezTo>
                  <a:pt x="346" y="5736"/>
                  <a:pt x="371" y="5775"/>
                  <a:pt x="364" y="5816"/>
                </a:cubicBezTo>
                <a:cubicBezTo>
                  <a:pt x="378" y="5735"/>
                  <a:pt x="373" y="5862"/>
                  <a:pt x="370" y="5879"/>
                </a:cubicBezTo>
                <a:cubicBezTo>
                  <a:pt x="411" y="5811"/>
                  <a:pt x="389" y="5881"/>
                  <a:pt x="393" y="5908"/>
                </a:cubicBezTo>
                <a:cubicBezTo>
                  <a:pt x="472" y="5866"/>
                  <a:pt x="508" y="5828"/>
                  <a:pt x="443" y="5752"/>
                </a:cubicBezTo>
                <a:cubicBezTo>
                  <a:pt x="398" y="5700"/>
                  <a:pt x="365" y="5573"/>
                  <a:pt x="423" y="5519"/>
                </a:cubicBezTo>
                <a:cubicBezTo>
                  <a:pt x="450" y="5543"/>
                  <a:pt x="468" y="5584"/>
                  <a:pt x="477" y="5618"/>
                </a:cubicBezTo>
                <a:cubicBezTo>
                  <a:pt x="488" y="5665"/>
                  <a:pt x="447" y="5697"/>
                  <a:pt x="450" y="5742"/>
                </a:cubicBezTo>
                <a:cubicBezTo>
                  <a:pt x="487" y="5744"/>
                  <a:pt x="507" y="5709"/>
                  <a:pt x="512" y="5677"/>
                </a:cubicBezTo>
                <a:cubicBezTo>
                  <a:pt x="518" y="5724"/>
                  <a:pt x="503" y="5777"/>
                  <a:pt x="528" y="5821"/>
                </a:cubicBezTo>
                <a:cubicBezTo>
                  <a:pt x="560" y="5873"/>
                  <a:pt x="676" y="5689"/>
                  <a:pt x="610" y="5564"/>
                </a:cubicBezTo>
                <a:cubicBezTo>
                  <a:pt x="574" y="5497"/>
                  <a:pt x="577" y="5419"/>
                  <a:pt x="532" y="5357"/>
                </a:cubicBezTo>
                <a:cubicBezTo>
                  <a:pt x="515" y="5334"/>
                  <a:pt x="524" y="5314"/>
                  <a:pt x="524" y="5288"/>
                </a:cubicBezTo>
                <a:cubicBezTo>
                  <a:pt x="524" y="5176"/>
                  <a:pt x="412" y="5100"/>
                  <a:pt x="577" y="4863"/>
                </a:cubicBezTo>
                <a:cubicBezTo>
                  <a:pt x="770" y="4588"/>
                  <a:pt x="672" y="4570"/>
                  <a:pt x="672" y="4492"/>
                </a:cubicBezTo>
                <a:cubicBezTo>
                  <a:pt x="672" y="4445"/>
                  <a:pt x="713" y="4407"/>
                  <a:pt x="733" y="4366"/>
                </a:cubicBezTo>
                <a:cubicBezTo>
                  <a:pt x="762" y="4307"/>
                  <a:pt x="788" y="4206"/>
                  <a:pt x="860" y="4183"/>
                </a:cubicBezTo>
                <a:cubicBezTo>
                  <a:pt x="868" y="4220"/>
                  <a:pt x="851" y="4253"/>
                  <a:pt x="838" y="4286"/>
                </a:cubicBezTo>
                <a:cubicBezTo>
                  <a:pt x="821" y="4332"/>
                  <a:pt x="832" y="4383"/>
                  <a:pt x="821" y="4430"/>
                </a:cubicBezTo>
                <a:cubicBezTo>
                  <a:pt x="1001" y="4368"/>
                  <a:pt x="874" y="4220"/>
                  <a:pt x="1181" y="4122"/>
                </a:cubicBezTo>
                <a:cubicBezTo>
                  <a:pt x="1304" y="4083"/>
                  <a:pt x="1391" y="3999"/>
                  <a:pt x="1488" y="3919"/>
                </a:cubicBezTo>
                <a:cubicBezTo>
                  <a:pt x="1514" y="3899"/>
                  <a:pt x="1544" y="3845"/>
                  <a:pt x="1576" y="3841"/>
                </a:cubicBezTo>
                <a:cubicBezTo>
                  <a:pt x="1648" y="3831"/>
                  <a:pt x="1705" y="3803"/>
                  <a:pt x="1753" y="3747"/>
                </a:cubicBezTo>
                <a:cubicBezTo>
                  <a:pt x="1740" y="3828"/>
                  <a:pt x="1828" y="3756"/>
                  <a:pt x="1861" y="3761"/>
                </a:cubicBezTo>
                <a:cubicBezTo>
                  <a:pt x="1897" y="3766"/>
                  <a:pt x="1925" y="3843"/>
                  <a:pt x="2067" y="3759"/>
                </a:cubicBezTo>
                <a:cubicBezTo>
                  <a:pt x="2151" y="3710"/>
                  <a:pt x="2191" y="3654"/>
                  <a:pt x="2293" y="3654"/>
                </a:cubicBezTo>
                <a:cubicBezTo>
                  <a:pt x="2486" y="3655"/>
                  <a:pt x="2427" y="3534"/>
                  <a:pt x="2528" y="3534"/>
                </a:cubicBezTo>
                <a:cubicBezTo>
                  <a:pt x="2619" y="3534"/>
                  <a:pt x="2675" y="3549"/>
                  <a:pt x="2765" y="3525"/>
                </a:cubicBezTo>
                <a:cubicBezTo>
                  <a:pt x="2870" y="3498"/>
                  <a:pt x="2965" y="3473"/>
                  <a:pt x="3060" y="3422"/>
                </a:cubicBezTo>
                <a:cubicBezTo>
                  <a:pt x="3137" y="3380"/>
                  <a:pt x="3422" y="3208"/>
                  <a:pt x="3365" y="3079"/>
                </a:cubicBezTo>
                <a:cubicBezTo>
                  <a:pt x="3398" y="3082"/>
                  <a:pt x="3407" y="3066"/>
                  <a:pt x="3415" y="3039"/>
                </a:cubicBezTo>
                <a:cubicBezTo>
                  <a:pt x="3440" y="2954"/>
                  <a:pt x="3688" y="2908"/>
                  <a:pt x="3612" y="2816"/>
                </a:cubicBezTo>
                <a:cubicBezTo>
                  <a:pt x="3567" y="2762"/>
                  <a:pt x="3595" y="2611"/>
                  <a:pt x="3624" y="2556"/>
                </a:cubicBezTo>
                <a:cubicBezTo>
                  <a:pt x="3641" y="2524"/>
                  <a:pt x="3721" y="2405"/>
                  <a:pt x="3766" y="2459"/>
                </a:cubicBezTo>
                <a:cubicBezTo>
                  <a:pt x="3738" y="2403"/>
                  <a:pt x="3779" y="2410"/>
                  <a:pt x="3815" y="2391"/>
                </a:cubicBezTo>
                <a:cubicBezTo>
                  <a:pt x="3859" y="2368"/>
                  <a:pt x="3860" y="2282"/>
                  <a:pt x="3920" y="2254"/>
                </a:cubicBezTo>
                <a:cubicBezTo>
                  <a:pt x="3945" y="2287"/>
                  <a:pt x="3867" y="2363"/>
                  <a:pt x="3947" y="2360"/>
                </a:cubicBezTo>
                <a:cubicBezTo>
                  <a:pt x="3891" y="2439"/>
                  <a:pt x="4046" y="2594"/>
                  <a:pt x="4036" y="2678"/>
                </a:cubicBezTo>
                <a:cubicBezTo>
                  <a:pt x="4082" y="2619"/>
                  <a:pt x="4043" y="2523"/>
                  <a:pt x="4081" y="2464"/>
                </a:cubicBezTo>
                <a:cubicBezTo>
                  <a:pt x="4115" y="2481"/>
                  <a:pt x="4128" y="2518"/>
                  <a:pt x="4152" y="2545"/>
                </a:cubicBezTo>
                <a:cubicBezTo>
                  <a:pt x="4148" y="2493"/>
                  <a:pt x="4140" y="2455"/>
                  <a:pt x="4190" y="2423"/>
                </a:cubicBezTo>
                <a:cubicBezTo>
                  <a:pt x="4150" y="2436"/>
                  <a:pt x="4067" y="2357"/>
                  <a:pt x="4101" y="2319"/>
                </a:cubicBezTo>
                <a:cubicBezTo>
                  <a:pt x="4078" y="2318"/>
                  <a:pt x="4065" y="2304"/>
                  <a:pt x="4066" y="2280"/>
                </a:cubicBezTo>
                <a:cubicBezTo>
                  <a:pt x="4109" y="2315"/>
                  <a:pt x="4081" y="2272"/>
                  <a:pt x="4120" y="2265"/>
                </a:cubicBezTo>
                <a:cubicBezTo>
                  <a:pt x="4167" y="2256"/>
                  <a:pt x="4117" y="2204"/>
                  <a:pt x="4108" y="2185"/>
                </a:cubicBezTo>
                <a:cubicBezTo>
                  <a:pt x="4148" y="2159"/>
                  <a:pt x="4224" y="2190"/>
                  <a:pt x="4161" y="2203"/>
                </a:cubicBezTo>
                <a:cubicBezTo>
                  <a:pt x="4184" y="2212"/>
                  <a:pt x="4200" y="2231"/>
                  <a:pt x="4188" y="2257"/>
                </a:cubicBezTo>
                <a:cubicBezTo>
                  <a:pt x="4215" y="2249"/>
                  <a:pt x="4219" y="2210"/>
                  <a:pt x="4247" y="2208"/>
                </a:cubicBezTo>
                <a:cubicBezTo>
                  <a:pt x="4283" y="2204"/>
                  <a:pt x="4284" y="2229"/>
                  <a:pt x="4306" y="2247"/>
                </a:cubicBezTo>
                <a:cubicBezTo>
                  <a:pt x="4335" y="2270"/>
                  <a:pt x="4351" y="2229"/>
                  <a:pt x="4381" y="2246"/>
                </a:cubicBezTo>
                <a:cubicBezTo>
                  <a:pt x="4415" y="2266"/>
                  <a:pt x="4453" y="2241"/>
                  <a:pt x="4487" y="2262"/>
                </a:cubicBezTo>
                <a:cubicBezTo>
                  <a:pt x="4459" y="2227"/>
                  <a:pt x="4432" y="2245"/>
                  <a:pt x="4395" y="2233"/>
                </a:cubicBezTo>
                <a:cubicBezTo>
                  <a:pt x="4344" y="2215"/>
                  <a:pt x="4382" y="2178"/>
                  <a:pt x="4386" y="2141"/>
                </a:cubicBezTo>
                <a:cubicBezTo>
                  <a:pt x="4393" y="2151"/>
                  <a:pt x="4400" y="2161"/>
                  <a:pt x="4407" y="2170"/>
                </a:cubicBezTo>
                <a:cubicBezTo>
                  <a:pt x="4450" y="2141"/>
                  <a:pt x="4431" y="2077"/>
                  <a:pt x="4481" y="2055"/>
                </a:cubicBezTo>
                <a:cubicBezTo>
                  <a:pt x="4456" y="2045"/>
                  <a:pt x="4438" y="2061"/>
                  <a:pt x="4431" y="2085"/>
                </a:cubicBezTo>
                <a:cubicBezTo>
                  <a:pt x="4394" y="2046"/>
                  <a:pt x="4368" y="1965"/>
                  <a:pt x="4430" y="1936"/>
                </a:cubicBezTo>
                <a:cubicBezTo>
                  <a:pt x="4458" y="1923"/>
                  <a:pt x="4545" y="1896"/>
                  <a:pt x="4499" y="1853"/>
                </a:cubicBezTo>
                <a:cubicBezTo>
                  <a:pt x="4532" y="1854"/>
                  <a:pt x="4556" y="1878"/>
                  <a:pt x="4581" y="1895"/>
                </a:cubicBezTo>
                <a:cubicBezTo>
                  <a:pt x="4612" y="1927"/>
                  <a:pt x="4571" y="1924"/>
                  <a:pt x="4651" y="1942"/>
                </a:cubicBezTo>
                <a:cubicBezTo>
                  <a:pt x="4605" y="1915"/>
                  <a:pt x="4639" y="1862"/>
                  <a:pt x="4571" y="1862"/>
                </a:cubicBezTo>
                <a:cubicBezTo>
                  <a:pt x="4583" y="1840"/>
                  <a:pt x="4601" y="1825"/>
                  <a:pt x="4624" y="1817"/>
                </a:cubicBezTo>
                <a:cubicBezTo>
                  <a:pt x="4601" y="1822"/>
                  <a:pt x="4581" y="1831"/>
                  <a:pt x="4564" y="1847"/>
                </a:cubicBezTo>
                <a:cubicBezTo>
                  <a:pt x="4562" y="1807"/>
                  <a:pt x="4659" y="1730"/>
                  <a:pt x="4653" y="1796"/>
                </a:cubicBezTo>
                <a:cubicBezTo>
                  <a:pt x="4657" y="1729"/>
                  <a:pt x="4703" y="1814"/>
                  <a:pt x="4745" y="1806"/>
                </a:cubicBezTo>
                <a:cubicBezTo>
                  <a:pt x="4730" y="1778"/>
                  <a:pt x="4694" y="1748"/>
                  <a:pt x="4719" y="1714"/>
                </a:cubicBezTo>
                <a:cubicBezTo>
                  <a:pt x="4629" y="1709"/>
                  <a:pt x="4735" y="1629"/>
                  <a:pt x="4740" y="1598"/>
                </a:cubicBezTo>
                <a:cubicBezTo>
                  <a:pt x="4774" y="1634"/>
                  <a:pt x="4786" y="1572"/>
                  <a:pt x="4823" y="1595"/>
                </a:cubicBezTo>
                <a:cubicBezTo>
                  <a:pt x="4833" y="1561"/>
                  <a:pt x="4830" y="1525"/>
                  <a:pt x="4834" y="1491"/>
                </a:cubicBezTo>
                <a:cubicBezTo>
                  <a:pt x="4879" y="1500"/>
                  <a:pt x="4861" y="1581"/>
                  <a:pt x="4834" y="1618"/>
                </a:cubicBezTo>
                <a:cubicBezTo>
                  <a:pt x="4890" y="1555"/>
                  <a:pt x="4866" y="1551"/>
                  <a:pt x="4915" y="1625"/>
                </a:cubicBezTo>
                <a:cubicBezTo>
                  <a:pt x="4916" y="1592"/>
                  <a:pt x="4951" y="1593"/>
                  <a:pt x="4956" y="1565"/>
                </a:cubicBezTo>
                <a:cubicBezTo>
                  <a:pt x="4960" y="1548"/>
                  <a:pt x="4973" y="1502"/>
                  <a:pt x="4980" y="1488"/>
                </a:cubicBezTo>
                <a:cubicBezTo>
                  <a:pt x="4991" y="1464"/>
                  <a:pt x="5034" y="1465"/>
                  <a:pt x="5010" y="1430"/>
                </a:cubicBezTo>
                <a:cubicBezTo>
                  <a:pt x="5002" y="1423"/>
                  <a:pt x="4992" y="1421"/>
                  <a:pt x="4982" y="1424"/>
                </a:cubicBezTo>
                <a:cubicBezTo>
                  <a:pt x="4971" y="1425"/>
                  <a:pt x="4941" y="1367"/>
                  <a:pt x="4998" y="1411"/>
                </a:cubicBezTo>
                <a:cubicBezTo>
                  <a:pt x="4985" y="1374"/>
                  <a:pt x="5050" y="1347"/>
                  <a:pt x="5010" y="1405"/>
                </a:cubicBezTo>
                <a:cubicBezTo>
                  <a:pt x="5075" y="1345"/>
                  <a:pt x="4994" y="1483"/>
                  <a:pt x="5072" y="1464"/>
                </a:cubicBezTo>
                <a:cubicBezTo>
                  <a:pt x="5056" y="1428"/>
                  <a:pt x="5091" y="1396"/>
                  <a:pt x="5126" y="1396"/>
                </a:cubicBezTo>
                <a:cubicBezTo>
                  <a:pt x="5106" y="1422"/>
                  <a:pt x="5127" y="1447"/>
                  <a:pt x="5143" y="1467"/>
                </a:cubicBezTo>
                <a:cubicBezTo>
                  <a:pt x="5172" y="1435"/>
                  <a:pt x="5230" y="1422"/>
                  <a:pt x="5247" y="1381"/>
                </a:cubicBezTo>
                <a:cubicBezTo>
                  <a:pt x="5261" y="1348"/>
                  <a:pt x="5208" y="1333"/>
                  <a:pt x="5268" y="1308"/>
                </a:cubicBezTo>
                <a:cubicBezTo>
                  <a:pt x="5302" y="1294"/>
                  <a:pt x="5318" y="1380"/>
                  <a:pt x="5372" y="1382"/>
                </a:cubicBezTo>
                <a:cubicBezTo>
                  <a:pt x="5417" y="1383"/>
                  <a:pt x="5423" y="1406"/>
                  <a:pt x="5454" y="1439"/>
                </a:cubicBezTo>
                <a:cubicBezTo>
                  <a:pt x="5495" y="1482"/>
                  <a:pt x="5517" y="1537"/>
                  <a:pt x="5556" y="1580"/>
                </a:cubicBezTo>
                <a:cubicBezTo>
                  <a:pt x="5654" y="1686"/>
                  <a:pt x="5603" y="1675"/>
                  <a:pt x="5576" y="1801"/>
                </a:cubicBezTo>
                <a:cubicBezTo>
                  <a:pt x="5565" y="1841"/>
                  <a:pt x="5569" y="1900"/>
                  <a:pt x="5536" y="1930"/>
                </a:cubicBezTo>
                <a:cubicBezTo>
                  <a:pt x="5568" y="1910"/>
                  <a:pt x="5565" y="1872"/>
                  <a:pt x="5574" y="1847"/>
                </a:cubicBezTo>
                <a:cubicBezTo>
                  <a:pt x="5610" y="1821"/>
                  <a:pt x="5620" y="1877"/>
                  <a:pt x="5625" y="1900"/>
                </a:cubicBezTo>
                <a:cubicBezTo>
                  <a:pt x="5642" y="1859"/>
                  <a:pt x="5590" y="1819"/>
                  <a:pt x="5610" y="1779"/>
                </a:cubicBezTo>
                <a:cubicBezTo>
                  <a:pt x="5633" y="1729"/>
                  <a:pt x="5659" y="1782"/>
                  <a:pt x="5696" y="1767"/>
                </a:cubicBezTo>
                <a:cubicBezTo>
                  <a:pt x="5661" y="1624"/>
                  <a:pt x="5943" y="1674"/>
                  <a:pt x="5912" y="1814"/>
                </a:cubicBezTo>
                <a:cubicBezTo>
                  <a:pt x="5960" y="1796"/>
                  <a:pt x="5941" y="1740"/>
                  <a:pt x="5942" y="1702"/>
                </a:cubicBezTo>
                <a:cubicBezTo>
                  <a:pt x="6008" y="1707"/>
                  <a:pt x="6030" y="1839"/>
                  <a:pt x="6085" y="1826"/>
                </a:cubicBezTo>
                <a:cubicBezTo>
                  <a:pt x="6072" y="1795"/>
                  <a:pt x="6039" y="1737"/>
                  <a:pt x="6078" y="1709"/>
                </a:cubicBezTo>
                <a:cubicBezTo>
                  <a:pt x="6105" y="1690"/>
                  <a:pt x="6141" y="1706"/>
                  <a:pt x="6168" y="1681"/>
                </a:cubicBezTo>
                <a:cubicBezTo>
                  <a:pt x="6116" y="1688"/>
                  <a:pt x="6084" y="1672"/>
                  <a:pt x="6067" y="1621"/>
                </a:cubicBezTo>
                <a:cubicBezTo>
                  <a:pt x="6090" y="1620"/>
                  <a:pt x="6111" y="1612"/>
                  <a:pt x="6129" y="1598"/>
                </a:cubicBezTo>
                <a:cubicBezTo>
                  <a:pt x="6083" y="1612"/>
                  <a:pt x="5980" y="1575"/>
                  <a:pt x="6018" y="1512"/>
                </a:cubicBezTo>
                <a:cubicBezTo>
                  <a:pt x="6033" y="1487"/>
                  <a:pt x="6041" y="1448"/>
                  <a:pt x="6064" y="1428"/>
                </a:cubicBezTo>
                <a:cubicBezTo>
                  <a:pt x="6084" y="1411"/>
                  <a:pt x="6130" y="1423"/>
                  <a:pt x="6141" y="1393"/>
                </a:cubicBezTo>
                <a:cubicBezTo>
                  <a:pt x="6159" y="1345"/>
                  <a:pt x="6167" y="1285"/>
                  <a:pt x="6192" y="1240"/>
                </a:cubicBezTo>
                <a:cubicBezTo>
                  <a:pt x="6214" y="1198"/>
                  <a:pt x="6232" y="1245"/>
                  <a:pt x="6261" y="1221"/>
                </a:cubicBezTo>
                <a:cubicBezTo>
                  <a:pt x="6280" y="1206"/>
                  <a:pt x="6328" y="1151"/>
                  <a:pt x="6355" y="1167"/>
                </a:cubicBezTo>
                <a:cubicBezTo>
                  <a:pt x="6330" y="1142"/>
                  <a:pt x="6300" y="1095"/>
                  <a:pt x="6307" y="1057"/>
                </a:cubicBezTo>
                <a:cubicBezTo>
                  <a:pt x="6319" y="994"/>
                  <a:pt x="6345" y="1044"/>
                  <a:pt x="6373" y="999"/>
                </a:cubicBezTo>
                <a:cubicBezTo>
                  <a:pt x="6392" y="968"/>
                  <a:pt x="6384" y="938"/>
                  <a:pt x="6420" y="916"/>
                </a:cubicBezTo>
                <a:cubicBezTo>
                  <a:pt x="6446" y="901"/>
                  <a:pt x="6464" y="945"/>
                  <a:pt x="6494" y="938"/>
                </a:cubicBezTo>
                <a:cubicBezTo>
                  <a:pt x="6462" y="925"/>
                  <a:pt x="6452" y="836"/>
                  <a:pt x="6489" y="823"/>
                </a:cubicBezTo>
                <a:cubicBezTo>
                  <a:pt x="6527" y="809"/>
                  <a:pt x="6554" y="900"/>
                  <a:pt x="6590" y="909"/>
                </a:cubicBezTo>
                <a:cubicBezTo>
                  <a:pt x="6552" y="881"/>
                  <a:pt x="6546" y="778"/>
                  <a:pt x="6616" y="811"/>
                </a:cubicBezTo>
                <a:cubicBezTo>
                  <a:pt x="6625" y="786"/>
                  <a:pt x="6606" y="755"/>
                  <a:pt x="6638" y="743"/>
                </a:cubicBezTo>
                <a:cubicBezTo>
                  <a:pt x="6670" y="730"/>
                  <a:pt x="6682" y="777"/>
                  <a:pt x="6702" y="728"/>
                </a:cubicBezTo>
                <a:cubicBezTo>
                  <a:pt x="6751" y="842"/>
                  <a:pt x="7050" y="724"/>
                  <a:pt x="7055" y="793"/>
                </a:cubicBezTo>
                <a:cubicBezTo>
                  <a:pt x="7055" y="744"/>
                  <a:pt x="7107" y="708"/>
                  <a:pt x="7150" y="737"/>
                </a:cubicBezTo>
                <a:cubicBezTo>
                  <a:pt x="7104" y="688"/>
                  <a:pt x="7157" y="614"/>
                  <a:pt x="7145" y="559"/>
                </a:cubicBezTo>
                <a:cubicBezTo>
                  <a:pt x="7125" y="474"/>
                  <a:pt x="7044" y="486"/>
                  <a:pt x="6981" y="514"/>
                </a:cubicBezTo>
                <a:cubicBezTo>
                  <a:pt x="6983" y="474"/>
                  <a:pt x="6932" y="456"/>
                  <a:pt x="6910" y="437"/>
                </a:cubicBezTo>
                <a:cubicBezTo>
                  <a:pt x="6895" y="425"/>
                  <a:pt x="6959" y="385"/>
                  <a:pt x="6964" y="374"/>
                </a:cubicBezTo>
                <a:cubicBezTo>
                  <a:pt x="6993" y="397"/>
                  <a:pt x="6999" y="433"/>
                  <a:pt x="7008" y="467"/>
                </a:cubicBezTo>
                <a:cubicBezTo>
                  <a:pt x="7027" y="439"/>
                  <a:pt x="7030" y="404"/>
                  <a:pt x="7014" y="374"/>
                </a:cubicBezTo>
                <a:cubicBezTo>
                  <a:pt x="7031" y="409"/>
                  <a:pt x="7054" y="412"/>
                  <a:pt x="7073" y="377"/>
                </a:cubicBezTo>
                <a:cubicBezTo>
                  <a:pt x="7084" y="422"/>
                  <a:pt x="7152" y="473"/>
                  <a:pt x="7177" y="514"/>
                </a:cubicBezTo>
                <a:cubicBezTo>
                  <a:pt x="7196" y="490"/>
                  <a:pt x="7253" y="487"/>
                  <a:pt x="7237" y="446"/>
                </a:cubicBezTo>
                <a:cubicBezTo>
                  <a:pt x="7274" y="472"/>
                  <a:pt x="7290" y="587"/>
                  <a:pt x="7335" y="586"/>
                </a:cubicBezTo>
                <a:cubicBezTo>
                  <a:pt x="7374" y="586"/>
                  <a:pt x="7428" y="581"/>
                  <a:pt x="7424" y="627"/>
                </a:cubicBezTo>
                <a:cubicBezTo>
                  <a:pt x="7468" y="628"/>
                  <a:pt x="7500" y="573"/>
                  <a:pt x="7545" y="588"/>
                </a:cubicBezTo>
                <a:cubicBezTo>
                  <a:pt x="7468" y="646"/>
                  <a:pt x="7641" y="633"/>
                  <a:pt x="7617" y="713"/>
                </a:cubicBezTo>
                <a:cubicBezTo>
                  <a:pt x="7646" y="659"/>
                  <a:pt x="7653" y="698"/>
                  <a:pt x="7693" y="705"/>
                </a:cubicBezTo>
                <a:cubicBezTo>
                  <a:pt x="7739" y="714"/>
                  <a:pt x="7764" y="678"/>
                  <a:pt x="7807" y="671"/>
                </a:cubicBezTo>
                <a:cubicBezTo>
                  <a:pt x="7817" y="766"/>
                  <a:pt x="7908" y="752"/>
                  <a:pt x="7970" y="772"/>
                </a:cubicBezTo>
                <a:cubicBezTo>
                  <a:pt x="7923" y="697"/>
                  <a:pt x="8128" y="734"/>
                  <a:pt x="8062" y="671"/>
                </a:cubicBezTo>
                <a:cubicBezTo>
                  <a:pt x="8100" y="662"/>
                  <a:pt x="8160" y="652"/>
                  <a:pt x="8160" y="600"/>
                </a:cubicBezTo>
                <a:cubicBezTo>
                  <a:pt x="8187" y="638"/>
                  <a:pt x="8135" y="664"/>
                  <a:pt x="8109" y="680"/>
                </a:cubicBezTo>
                <a:cubicBezTo>
                  <a:pt x="8198" y="680"/>
                  <a:pt x="8043" y="718"/>
                  <a:pt x="8092" y="796"/>
                </a:cubicBezTo>
                <a:cubicBezTo>
                  <a:pt x="8112" y="767"/>
                  <a:pt x="8139" y="734"/>
                  <a:pt x="8178" y="733"/>
                </a:cubicBezTo>
                <a:cubicBezTo>
                  <a:pt x="8138" y="775"/>
                  <a:pt x="8187" y="752"/>
                  <a:pt x="8186" y="799"/>
                </a:cubicBezTo>
                <a:cubicBezTo>
                  <a:pt x="8183" y="875"/>
                  <a:pt x="8259" y="845"/>
                  <a:pt x="8293" y="772"/>
                </a:cubicBezTo>
                <a:cubicBezTo>
                  <a:pt x="8187" y="770"/>
                  <a:pt x="8357" y="664"/>
                  <a:pt x="8377" y="645"/>
                </a:cubicBezTo>
                <a:cubicBezTo>
                  <a:pt x="8340" y="681"/>
                  <a:pt x="8366" y="767"/>
                  <a:pt x="8409" y="781"/>
                </a:cubicBezTo>
                <a:cubicBezTo>
                  <a:pt x="8378" y="724"/>
                  <a:pt x="8494" y="728"/>
                  <a:pt x="8449" y="823"/>
                </a:cubicBezTo>
                <a:cubicBezTo>
                  <a:pt x="8422" y="881"/>
                  <a:pt x="8366" y="962"/>
                  <a:pt x="8305" y="986"/>
                </a:cubicBezTo>
                <a:cubicBezTo>
                  <a:pt x="8324" y="1004"/>
                  <a:pt x="8339" y="1025"/>
                  <a:pt x="8350" y="1048"/>
                </a:cubicBezTo>
                <a:cubicBezTo>
                  <a:pt x="8339" y="1041"/>
                  <a:pt x="8329" y="1034"/>
                  <a:pt x="8317" y="1027"/>
                </a:cubicBezTo>
                <a:cubicBezTo>
                  <a:pt x="8307" y="1073"/>
                  <a:pt x="8303" y="1115"/>
                  <a:pt x="8255" y="1137"/>
                </a:cubicBezTo>
                <a:cubicBezTo>
                  <a:pt x="8254" y="1118"/>
                  <a:pt x="8255" y="1098"/>
                  <a:pt x="8258" y="1078"/>
                </a:cubicBezTo>
                <a:cubicBezTo>
                  <a:pt x="8235" y="1092"/>
                  <a:pt x="8216" y="1109"/>
                  <a:pt x="8199" y="1128"/>
                </a:cubicBezTo>
                <a:cubicBezTo>
                  <a:pt x="8195" y="1057"/>
                  <a:pt x="8151" y="1126"/>
                  <a:pt x="8151" y="1152"/>
                </a:cubicBezTo>
                <a:cubicBezTo>
                  <a:pt x="8142" y="1088"/>
                  <a:pt x="8076" y="1165"/>
                  <a:pt x="8116" y="1203"/>
                </a:cubicBezTo>
                <a:cubicBezTo>
                  <a:pt x="8027" y="1186"/>
                  <a:pt x="8090" y="1355"/>
                  <a:pt x="8139" y="1274"/>
                </a:cubicBezTo>
                <a:cubicBezTo>
                  <a:pt x="8091" y="1374"/>
                  <a:pt x="7994" y="1556"/>
                  <a:pt x="7911" y="1633"/>
                </a:cubicBezTo>
                <a:cubicBezTo>
                  <a:pt x="7874" y="1667"/>
                  <a:pt x="7854" y="1654"/>
                  <a:pt x="7885" y="1714"/>
                </a:cubicBezTo>
                <a:cubicBezTo>
                  <a:pt x="7926" y="1795"/>
                  <a:pt x="8021" y="1824"/>
                  <a:pt x="8074" y="1894"/>
                </a:cubicBezTo>
                <a:cubicBezTo>
                  <a:pt x="8106" y="1935"/>
                  <a:pt x="8126" y="1973"/>
                  <a:pt x="8171" y="2001"/>
                </a:cubicBezTo>
                <a:cubicBezTo>
                  <a:pt x="8202" y="2021"/>
                  <a:pt x="8233" y="2046"/>
                  <a:pt x="8219" y="2088"/>
                </a:cubicBezTo>
                <a:cubicBezTo>
                  <a:pt x="8253" y="2074"/>
                  <a:pt x="8288" y="2102"/>
                  <a:pt x="8312" y="2064"/>
                </a:cubicBezTo>
                <a:cubicBezTo>
                  <a:pt x="8344" y="2115"/>
                  <a:pt x="8400" y="2139"/>
                  <a:pt x="8451" y="2167"/>
                </a:cubicBezTo>
                <a:cubicBezTo>
                  <a:pt x="8516" y="2203"/>
                  <a:pt x="8546" y="2254"/>
                  <a:pt x="8591" y="2310"/>
                </a:cubicBezTo>
                <a:cubicBezTo>
                  <a:pt x="8668" y="2408"/>
                  <a:pt x="8780" y="2373"/>
                  <a:pt x="8875" y="2441"/>
                </a:cubicBezTo>
                <a:cubicBezTo>
                  <a:pt x="8926" y="2478"/>
                  <a:pt x="8888" y="2552"/>
                  <a:pt x="8933" y="2589"/>
                </a:cubicBezTo>
                <a:cubicBezTo>
                  <a:pt x="8959" y="2609"/>
                  <a:pt x="8992" y="2608"/>
                  <a:pt x="9016" y="2632"/>
                </a:cubicBezTo>
                <a:cubicBezTo>
                  <a:pt x="9041" y="2657"/>
                  <a:pt x="9071" y="2674"/>
                  <a:pt x="9099" y="2694"/>
                </a:cubicBezTo>
                <a:cubicBezTo>
                  <a:pt x="9187" y="2757"/>
                  <a:pt x="9378" y="2697"/>
                  <a:pt x="9430" y="2603"/>
                </a:cubicBezTo>
                <a:cubicBezTo>
                  <a:pt x="9505" y="2467"/>
                  <a:pt x="9601" y="2333"/>
                  <a:pt x="9656" y="2188"/>
                </a:cubicBezTo>
                <a:cubicBezTo>
                  <a:pt x="9687" y="2104"/>
                  <a:pt x="9711" y="2018"/>
                  <a:pt x="9742" y="1935"/>
                </a:cubicBezTo>
                <a:cubicBezTo>
                  <a:pt x="9775" y="1845"/>
                  <a:pt x="9813" y="1778"/>
                  <a:pt x="9807" y="1680"/>
                </a:cubicBezTo>
                <a:cubicBezTo>
                  <a:pt x="9802" y="1603"/>
                  <a:pt x="9807" y="1557"/>
                  <a:pt x="9834" y="1488"/>
                </a:cubicBezTo>
                <a:cubicBezTo>
                  <a:pt x="9862" y="1417"/>
                  <a:pt x="9798" y="1355"/>
                  <a:pt x="9835" y="1278"/>
                </a:cubicBezTo>
                <a:cubicBezTo>
                  <a:pt x="9865" y="1216"/>
                  <a:pt x="9926" y="1166"/>
                  <a:pt x="9907" y="1092"/>
                </a:cubicBezTo>
                <a:cubicBezTo>
                  <a:pt x="9885" y="1007"/>
                  <a:pt x="9957" y="1003"/>
                  <a:pt x="9974" y="933"/>
                </a:cubicBezTo>
                <a:cubicBezTo>
                  <a:pt x="9992" y="950"/>
                  <a:pt x="10001" y="970"/>
                  <a:pt x="10001" y="995"/>
                </a:cubicBezTo>
                <a:cubicBezTo>
                  <a:pt x="10000" y="971"/>
                  <a:pt x="10015" y="953"/>
                  <a:pt x="10036" y="945"/>
                </a:cubicBezTo>
                <a:cubicBezTo>
                  <a:pt x="10024" y="943"/>
                  <a:pt x="9962" y="875"/>
                  <a:pt x="9956" y="861"/>
                </a:cubicBezTo>
                <a:cubicBezTo>
                  <a:pt x="9946" y="870"/>
                  <a:pt x="9936" y="879"/>
                  <a:pt x="9927" y="888"/>
                </a:cubicBezTo>
                <a:cubicBezTo>
                  <a:pt x="9919" y="851"/>
                  <a:pt x="9954" y="770"/>
                  <a:pt x="9998" y="769"/>
                </a:cubicBezTo>
                <a:cubicBezTo>
                  <a:pt x="9981" y="737"/>
                  <a:pt x="10001" y="705"/>
                  <a:pt x="10022" y="680"/>
                </a:cubicBezTo>
                <a:cubicBezTo>
                  <a:pt x="10028" y="703"/>
                  <a:pt x="10045" y="715"/>
                  <a:pt x="10069" y="710"/>
                </a:cubicBezTo>
                <a:cubicBezTo>
                  <a:pt x="10065" y="585"/>
                  <a:pt x="10140" y="492"/>
                  <a:pt x="10155" y="371"/>
                </a:cubicBezTo>
                <a:cubicBezTo>
                  <a:pt x="10160" y="333"/>
                  <a:pt x="10160" y="307"/>
                  <a:pt x="10202" y="290"/>
                </a:cubicBezTo>
                <a:cubicBezTo>
                  <a:pt x="10242" y="273"/>
                  <a:pt x="10261" y="203"/>
                  <a:pt x="10312" y="238"/>
                </a:cubicBezTo>
                <a:cubicBezTo>
                  <a:pt x="10297" y="257"/>
                  <a:pt x="10285" y="278"/>
                  <a:pt x="10274" y="300"/>
                </a:cubicBezTo>
                <a:cubicBezTo>
                  <a:pt x="10284" y="293"/>
                  <a:pt x="10295" y="288"/>
                  <a:pt x="10306" y="282"/>
                </a:cubicBezTo>
                <a:cubicBezTo>
                  <a:pt x="10319" y="320"/>
                  <a:pt x="10356" y="338"/>
                  <a:pt x="10349" y="381"/>
                </a:cubicBezTo>
                <a:cubicBezTo>
                  <a:pt x="10346" y="398"/>
                  <a:pt x="10348" y="415"/>
                  <a:pt x="10355" y="432"/>
                </a:cubicBezTo>
                <a:cubicBezTo>
                  <a:pt x="10367" y="470"/>
                  <a:pt x="10348" y="470"/>
                  <a:pt x="10348" y="505"/>
                </a:cubicBezTo>
                <a:cubicBezTo>
                  <a:pt x="10348" y="541"/>
                  <a:pt x="10340" y="579"/>
                  <a:pt x="10347" y="616"/>
                </a:cubicBezTo>
                <a:cubicBezTo>
                  <a:pt x="10355" y="663"/>
                  <a:pt x="10428" y="658"/>
                  <a:pt x="10461" y="674"/>
                </a:cubicBezTo>
                <a:cubicBezTo>
                  <a:pt x="10402" y="718"/>
                  <a:pt x="10383" y="764"/>
                  <a:pt x="10429" y="816"/>
                </a:cubicBezTo>
                <a:cubicBezTo>
                  <a:pt x="10479" y="871"/>
                  <a:pt x="10471" y="917"/>
                  <a:pt x="10455" y="986"/>
                </a:cubicBezTo>
                <a:cubicBezTo>
                  <a:pt x="10521" y="973"/>
                  <a:pt x="10488" y="1252"/>
                  <a:pt x="10474" y="1286"/>
                </a:cubicBezTo>
                <a:cubicBezTo>
                  <a:pt x="10457" y="1326"/>
                  <a:pt x="10481" y="1357"/>
                  <a:pt x="10494" y="1395"/>
                </a:cubicBezTo>
                <a:cubicBezTo>
                  <a:pt x="10509" y="1439"/>
                  <a:pt x="10486" y="1486"/>
                  <a:pt x="10506" y="1529"/>
                </a:cubicBezTo>
                <a:cubicBezTo>
                  <a:pt x="10541" y="1606"/>
                  <a:pt x="10638" y="1558"/>
                  <a:pt x="10648" y="1491"/>
                </a:cubicBezTo>
                <a:cubicBezTo>
                  <a:pt x="10708" y="1565"/>
                  <a:pt x="10736" y="1394"/>
                  <a:pt x="10764" y="1556"/>
                </a:cubicBezTo>
                <a:cubicBezTo>
                  <a:pt x="10770" y="1591"/>
                  <a:pt x="10934" y="1731"/>
                  <a:pt x="10969" y="1734"/>
                </a:cubicBezTo>
                <a:cubicBezTo>
                  <a:pt x="10949" y="1765"/>
                  <a:pt x="10893" y="1825"/>
                  <a:pt x="10954" y="1847"/>
                </a:cubicBezTo>
                <a:cubicBezTo>
                  <a:pt x="10872" y="1946"/>
                  <a:pt x="10971" y="2054"/>
                  <a:pt x="10933" y="2161"/>
                </a:cubicBezTo>
                <a:cubicBezTo>
                  <a:pt x="10909" y="2228"/>
                  <a:pt x="10896" y="2261"/>
                  <a:pt x="10930" y="2322"/>
                </a:cubicBezTo>
                <a:cubicBezTo>
                  <a:pt x="10948" y="2353"/>
                  <a:pt x="11000" y="2411"/>
                  <a:pt x="10977" y="2450"/>
                </a:cubicBezTo>
                <a:cubicBezTo>
                  <a:pt x="10995" y="2434"/>
                  <a:pt x="11016" y="2425"/>
                  <a:pt x="11040" y="2423"/>
                </a:cubicBezTo>
                <a:cubicBezTo>
                  <a:pt x="10993" y="2608"/>
                  <a:pt x="11061" y="2550"/>
                  <a:pt x="11035" y="2726"/>
                </a:cubicBezTo>
                <a:cubicBezTo>
                  <a:pt x="11027" y="2781"/>
                  <a:pt x="10998" y="2816"/>
                  <a:pt x="10977" y="2865"/>
                </a:cubicBezTo>
                <a:cubicBezTo>
                  <a:pt x="10950" y="2924"/>
                  <a:pt x="11017" y="2938"/>
                  <a:pt x="11013" y="2985"/>
                </a:cubicBezTo>
                <a:cubicBezTo>
                  <a:pt x="11009" y="3022"/>
                  <a:pt x="11062" y="2994"/>
                  <a:pt x="11045" y="3041"/>
                </a:cubicBezTo>
                <a:cubicBezTo>
                  <a:pt x="11031" y="3083"/>
                  <a:pt x="10987" y="3116"/>
                  <a:pt x="11012" y="3163"/>
                </a:cubicBezTo>
                <a:cubicBezTo>
                  <a:pt x="11028" y="3191"/>
                  <a:pt x="11077" y="3250"/>
                  <a:pt x="11114" y="3247"/>
                </a:cubicBezTo>
                <a:cubicBezTo>
                  <a:pt x="11147" y="3243"/>
                  <a:pt x="11177" y="3327"/>
                  <a:pt x="11212" y="3260"/>
                </a:cubicBezTo>
                <a:cubicBezTo>
                  <a:pt x="11208" y="3338"/>
                  <a:pt x="11335" y="3351"/>
                  <a:pt x="11322" y="3299"/>
                </a:cubicBezTo>
                <a:cubicBezTo>
                  <a:pt x="11342" y="3343"/>
                  <a:pt x="11330" y="3463"/>
                  <a:pt x="11387" y="3480"/>
                </a:cubicBezTo>
                <a:cubicBezTo>
                  <a:pt x="11388" y="3457"/>
                  <a:pt x="11402" y="3443"/>
                  <a:pt x="11426" y="3441"/>
                </a:cubicBezTo>
                <a:cubicBezTo>
                  <a:pt x="11408" y="3503"/>
                  <a:pt x="11476" y="3507"/>
                  <a:pt x="11519" y="3523"/>
                </a:cubicBezTo>
                <a:cubicBezTo>
                  <a:pt x="11554" y="3536"/>
                  <a:pt x="11513" y="3613"/>
                  <a:pt x="11581" y="3592"/>
                </a:cubicBezTo>
                <a:cubicBezTo>
                  <a:pt x="11596" y="3588"/>
                  <a:pt x="11585" y="3562"/>
                  <a:pt x="11599" y="3556"/>
                </a:cubicBezTo>
                <a:cubicBezTo>
                  <a:pt x="11629" y="3543"/>
                  <a:pt x="11625" y="3591"/>
                  <a:pt x="11629" y="3603"/>
                </a:cubicBezTo>
                <a:cubicBezTo>
                  <a:pt x="11635" y="3630"/>
                  <a:pt x="11666" y="3615"/>
                  <a:pt x="11679" y="3640"/>
                </a:cubicBezTo>
                <a:cubicBezTo>
                  <a:pt x="11693" y="3668"/>
                  <a:pt x="11691" y="3701"/>
                  <a:pt x="11705" y="3729"/>
                </a:cubicBezTo>
                <a:cubicBezTo>
                  <a:pt x="11689" y="3698"/>
                  <a:pt x="11648" y="3693"/>
                  <a:pt x="11633" y="3727"/>
                </a:cubicBezTo>
                <a:cubicBezTo>
                  <a:pt x="11614" y="3771"/>
                  <a:pt x="11672" y="3819"/>
                  <a:pt x="11642" y="3860"/>
                </a:cubicBezTo>
                <a:cubicBezTo>
                  <a:pt x="11803" y="3802"/>
                  <a:pt x="11686" y="4090"/>
                  <a:pt x="11797" y="4088"/>
                </a:cubicBezTo>
                <a:cubicBezTo>
                  <a:pt x="11759" y="4132"/>
                  <a:pt x="11760" y="4203"/>
                  <a:pt x="11765" y="4258"/>
                </a:cubicBezTo>
                <a:cubicBezTo>
                  <a:pt x="11770" y="4303"/>
                  <a:pt x="11814" y="4383"/>
                  <a:pt x="11779" y="4424"/>
                </a:cubicBezTo>
                <a:cubicBezTo>
                  <a:pt x="11837" y="4400"/>
                  <a:pt x="11845" y="4418"/>
                  <a:pt x="11871" y="4468"/>
                </a:cubicBezTo>
                <a:cubicBezTo>
                  <a:pt x="11898" y="4416"/>
                  <a:pt x="11866" y="4357"/>
                  <a:pt x="11907" y="4308"/>
                </a:cubicBezTo>
                <a:cubicBezTo>
                  <a:pt x="11955" y="4351"/>
                  <a:pt x="11979" y="4417"/>
                  <a:pt x="12037" y="4451"/>
                </a:cubicBezTo>
                <a:cubicBezTo>
                  <a:pt x="12046" y="4434"/>
                  <a:pt x="12039" y="4401"/>
                  <a:pt x="12052" y="4388"/>
                </a:cubicBezTo>
                <a:cubicBezTo>
                  <a:pt x="12116" y="4328"/>
                  <a:pt x="12114" y="4493"/>
                  <a:pt x="12074" y="4609"/>
                </a:cubicBezTo>
                <a:cubicBezTo>
                  <a:pt x="12059" y="4652"/>
                  <a:pt x="12071" y="4696"/>
                  <a:pt x="12057" y="4740"/>
                </a:cubicBezTo>
                <a:cubicBezTo>
                  <a:pt x="12029" y="4829"/>
                  <a:pt x="12090" y="4772"/>
                  <a:pt x="12117" y="4828"/>
                </a:cubicBezTo>
                <a:cubicBezTo>
                  <a:pt x="12109" y="4806"/>
                  <a:pt x="12112" y="4786"/>
                  <a:pt x="12126" y="4768"/>
                </a:cubicBezTo>
                <a:cubicBezTo>
                  <a:pt x="12192" y="4789"/>
                  <a:pt x="12188" y="4947"/>
                  <a:pt x="12123" y="4840"/>
                </a:cubicBezTo>
                <a:cubicBezTo>
                  <a:pt x="12130" y="4887"/>
                  <a:pt x="12266" y="5044"/>
                  <a:pt x="12266" y="4961"/>
                </a:cubicBezTo>
                <a:cubicBezTo>
                  <a:pt x="12333" y="5016"/>
                  <a:pt x="12317" y="5095"/>
                  <a:pt x="12352" y="5166"/>
                </a:cubicBezTo>
                <a:cubicBezTo>
                  <a:pt x="12369" y="5200"/>
                  <a:pt x="12405" y="5207"/>
                  <a:pt x="12426" y="5235"/>
                </a:cubicBezTo>
                <a:cubicBezTo>
                  <a:pt x="12452" y="5267"/>
                  <a:pt x="12435" y="5307"/>
                  <a:pt x="12440" y="5345"/>
                </a:cubicBezTo>
                <a:cubicBezTo>
                  <a:pt x="12453" y="5427"/>
                  <a:pt x="12534" y="5396"/>
                  <a:pt x="12524" y="5475"/>
                </a:cubicBezTo>
                <a:cubicBezTo>
                  <a:pt x="12521" y="5505"/>
                  <a:pt x="12492" y="5526"/>
                  <a:pt x="12486" y="5555"/>
                </a:cubicBezTo>
                <a:cubicBezTo>
                  <a:pt x="12477" y="5595"/>
                  <a:pt x="12516" y="5618"/>
                  <a:pt x="12498" y="5665"/>
                </a:cubicBezTo>
                <a:cubicBezTo>
                  <a:pt x="12507" y="5655"/>
                  <a:pt x="12517" y="5645"/>
                  <a:pt x="12527" y="5635"/>
                </a:cubicBezTo>
                <a:cubicBezTo>
                  <a:pt x="12572" y="5672"/>
                  <a:pt x="12501" y="5723"/>
                  <a:pt x="12489" y="5757"/>
                </a:cubicBezTo>
                <a:cubicBezTo>
                  <a:pt x="12466" y="5818"/>
                  <a:pt x="12447" y="5893"/>
                  <a:pt x="12436" y="5957"/>
                </a:cubicBezTo>
                <a:cubicBezTo>
                  <a:pt x="12428" y="6006"/>
                  <a:pt x="12441" y="6050"/>
                  <a:pt x="12399" y="6083"/>
                </a:cubicBezTo>
                <a:cubicBezTo>
                  <a:pt x="12354" y="6118"/>
                  <a:pt x="12358" y="6153"/>
                  <a:pt x="12389" y="6197"/>
                </a:cubicBezTo>
                <a:cubicBezTo>
                  <a:pt x="12429" y="6253"/>
                  <a:pt x="12383" y="6393"/>
                  <a:pt x="12384" y="6420"/>
                </a:cubicBezTo>
                <a:cubicBezTo>
                  <a:pt x="12385" y="6447"/>
                  <a:pt x="12406" y="6464"/>
                  <a:pt x="12400" y="6493"/>
                </a:cubicBezTo>
                <a:cubicBezTo>
                  <a:pt x="12367" y="6636"/>
                  <a:pt x="12301" y="6727"/>
                  <a:pt x="12219" y="6844"/>
                </a:cubicBezTo>
                <a:cubicBezTo>
                  <a:pt x="12131" y="6970"/>
                  <a:pt x="12082" y="7115"/>
                  <a:pt x="11985" y="7238"/>
                </a:cubicBezTo>
                <a:cubicBezTo>
                  <a:pt x="11903" y="7342"/>
                  <a:pt x="11898" y="7466"/>
                  <a:pt x="11818" y="7569"/>
                </a:cubicBezTo>
                <a:cubicBezTo>
                  <a:pt x="11779" y="7619"/>
                  <a:pt x="11746" y="7674"/>
                  <a:pt x="11705" y="7722"/>
                </a:cubicBezTo>
                <a:cubicBezTo>
                  <a:pt x="11664" y="7770"/>
                  <a:pt x="11600" y="7795"/>
                  <a:pt x="11567" y="7850"/>
                </a:cubicBezTo>
                <a:cubicBezTo>
                  <a:pt x="11547" y="7885"/>
                  <a:pt x="11537" y="7950"/>
                  <a:pt x="11509" y="7978"/>
                </a:cubicBezTo>
                <a:cubicBezTo>
                  <a:pt x="11492" y="7995"/>
                  <a:pt x="11464" y="7993"/>
                  <a:pt x="11445" y="8007"/>
                </a:cubicBezTo>
                <a:cubicBezTo>
                  <a:pt x="11410" y="8032"/>
                  <a:pt x="11375" y="8069"/>
                  <a:pt x="11331" y="8076"/>
                </a:cubicBezTo>
                <a:cubicBezTo>
                  <a:pt x="11407" y="8083"/>
                  <a:pt x="11283" y="8113"/>
                  <a:pt x="11263" y="8119"/>
                </a:cubicBezTo>
                <a:cubicBezTo>
                  <a:pt x="11211" y="8135"/>
                  <a:pt x="11163" y="8184"/>
                  <a:pt x="11129" y="8225"/>
                </a:cubicBezTo>
                <a:cubicBezTo>
                  <a:pt x="11105" y="8255"/>
                  <a:pt x="11065" y="8267"/>
                  <a:pt x="11040" y="8296"/>
                </a:cubicBezTo>
                <a:cubicBezTo>
                  <a:pt x="11005" y="8337"/>
                  <a:pt x="11013" y="8380"/>
                  <a:pt x="10942" y="8373"/>
                </a:cubicBezTo>
                <a:cubicBezTo>
                  <a:pt x="10937" y="8399"/>
                  <a:pt x="10944" y="8408"/>
                  <a:pt x="10962" y="8399"/>
                </a:cubicBezTo>
                <a:cubicBezTo>
                  <a:pt x="10940" y="8431"/>
                  <a:pt x="10923" y="8468"/>
                  <a:pt x="10901" y="8499"/>
                </a:cubicBezTo>
                <a:cubicBezTo>
                  <a:pt x="10883" y="8524"/>
                  <a:pt x="10857" y="8516"/>
                  <a:pt x="10839" y="8545"/>
                </a:cubicBezTo>
                <a:cubicBezTo>
                  <a:pt x="10803" y="8606"/>
                  <a:pt x="10732" y="8625"/>
                  <a:pt x="10700" y="8690"/>
                </a:cubicBezTo>
                <a:cubicBezTo>
                  <a:pt x="10683" y="8723"/>
                  <a:pt x="10689" y="8712"/>
                  <a:pt x="10662" y="8717"/>
                </a:cubicBezTo>
                <a:cubicBezTo>
                  <a:pt x="10662" y="8718"/>
                  <a:pt x="10645" y="8775"/>
                  <a:pt x="10636" y="8785"/>
                </a:cubicBezTo>
                <a:cubicBezTo>
                  <a:pt x="10621" y="8801"/>
                  <a:pt x="10533" y="8879"/>
                  <a:pt x="10583" y="8898"/>
                </a:cubicBezTo>
                <a:cubicBezTo>
                  <a:pt x="10568" y="8921"/>
                  <a:pt x="10549" y="8948"/>
                  <a:pt x="10544" y="8898"/>
                </a:cubicBezTo>
                <a:cubicBezTo>
                  <a:pt x="10523" y="8917"/>
                  <a:pt x="10532" y="8956"/>
                  <a:pt x="10500" y="8961"/>
                </a:cubicBezTo>
                <a:cubicBezTo>
                  <a:pt x="10460" y="8967"/>
                  <a:pt x="10440" y="8978"/>
                  <a:pt x="10413" y="9010"/>
                </a:cubicBezTo>
                <a:cubicBezTo>
                  <a:pt x="10344" y="9088"/>
                  <a:pt x="10269" y="9163"/>
                  <a:pt x="10205" y="9245"/>
                </a:cubicBezTo>
                <a:cubicBezTo>
                  <a:pt x="10156" y="9311"/>
                  <a:pt x="9986" y="9615"/>
                  <a:pt x="9921" y="9643"/>
                </a:cubicBezTo>
                <a:cubicBezTo>
                  <a:pt x="9975" y="9655"/>
                  <a:pt x="9901" y="9759"/>
                  <a:pt x="9874" y="9784"/>
                </a:cubicBezTo>
                <a:cubicBezTo>
                  <a:pt x="9851" y="9806"/>
                  <a:pt x="9826" y="9787"/>
                  <a:pt x="9804" y="9799"/>
                </a:cubicBezTo>
                <a:cubicBezTo>
                  <a:pt x="9735" y="9835"/>
                  <a:pt x="9700" y="9879"/>
                  <a:pt x="9613" y="9890"/>
                </a:cubicBezTo>
                <a:cubicBezTo>
                  <a:pt x="9520" y="9901"/>
                  <a:pt x="9427" y="9892"/>
                  <a:pt x="9334" y="9901"/>
                </a:cubicBezTo>
                <a:cubicBezTo>
                  <a:pt x="9146" y="9919"/>
                  <a:pt x="8989" y="10033"/>
                  <a:pt x="8839" y="10137"/>
                </a:cubicBezTo>
                <a:cubicBezTo>
                  <a:pt x="8770" y="10184"/>
                  <a:pt x="8698" y="10208"/>
                  <a:pt x="8615" y="10215"/>
                </a:cubicBezTo>
                <a:cubicBezTo>
                  <a:pt x="8533" y="10221"/>
                  <a:pt x="8555" y="10206"/>
                  <a:pt x="8540" y="10285"/>
                </a:cubicBezTo>
                <a:cubicBezTo>
                  <a:pt x="8558" y="10269"/>
                  <a:pt x="8579" y="10258"/>
                  <a:pt x="8602" y="10252"/>
                </a:cubicBezTo>
                <a:cubicBezTo>
                  <a:pt x="8592" y="10292"/>
                  <a:pt x="8555" y="10347"/>
                  <a:pt x="8516" y="10365"/>
                </a:cubicBezTo>
                <a:cubicBezTo>
                  <a:pt x="8514" y="10338"/>
                  <a:pt x="8525" y="10296"/>
                  <a:pt x="8506" y="10273"/>
                </a:cubicBezTo>
                <a:cubicBezTo>
                  <a:pt x="8478" y="10238"/>
                  <a:pt x="8461" y="10277"/>
                  <a:pt x="8427" y="10279"/>
                </a:cubicBezTo>
                <a:cubicBezTo>
                  <a:pt x="8435" y="10249"/>
                  <a:pt x="8432" y="10217"/>
                  <a:pt x="8436" y="10186"/>
                </a:cubicBezTo>
                <a:cubicBezTo>
                  <a:pt x="8398" y="10195"/>
                  <a:pt x="8371" y="10216"/>
                  <a:pt x="8364" y="10166"/>
                </a:cubicBezTo>
                <a:cubicBezTo>
                  <a:pt x="8357" y="10111"/>
                  <a:pt x="8404" y="10110"/>
                  <a:pt x="8422" y="10065"/>
                </a:cubicBezTo>
                <a:cubicBezTo>
                  <a:pt x="8447" y="10001"/>
                  <a:pt x="8301" y="10094"/>
                  <a:pt x="8294" y="10101"/>
                </a:cubicBezTo>
                <a:cubicBezTo>
                  <a:pt x="8234" y="10152"/>
                  <a:pt x="8210" y="10132"/>
                  <a:pt x="8178" y="10074"/>
                </a:cubicBezTo>
                <a:cubicBezTo>
                  <a:pt x="8218" y="10118"/>
                  <a:pt x="8268" y="10068"/>
                  <a:pt x="8300" y="10041"/>
                </a:cubicBezTo>
                <a:cubicBezTo>
                  <a:pt x="8351" y="9997"/>
                  <a:pt x="8327" y="9969"/>
                  <a:pt x="8329" y="9911"/>
                </a:cubicBezTo>
                <a:cubicBezTo>
                  <a:pt x="8251" y="9924"/>
                  <a:pt x="8182" y="9978"/>
                  <a:pt x="8116" y="10017"/>
                </a:cubicBezTo>
                <a:cubicBezTo>
                  <a:pt x="8146" y="10027"/>
                  <a:pt x="8177" y="10011"/>
                  <a:pt x="8205" y="10032"/>
                </a:cubicBezTo>
                <a:cubicBezTo>
                  <a:pt x="8168" y="10085"/>
                  <a:pt x="8080" y="10035"/>
                  <a:pt x="7917" y="10164"/>
                </a:cubicBezTo>
                <a:cubicBezTo>
                  <a:pt x="7870" y="10201"/>
                  <a:pt x="7820" y="10220"/>
                  <a:pt x="7768" y="10247"/>
                </a:cubicBezTo>
                <a:cubicBezTo>
                  <a:pt x="7724" y="10269"/>
                  <a:pt x="7716" y="10232"/>
                  <a:pt x="7670" y="10209"/>
                </a:cubicBezTo>
                <a:cubicBezTo>
                  <a:pt x="7591" y="10169"/>
                  <a:pt x="7541" y="10083"/>
                  <a:pt x="7448" y="10096"/>
                </a:cubicBezTo>
                <a:cubicBezTo>
                  <a:pt x="7396" y="10103"/>
                  <a:pt x="7373" y="10044"/>
                  <a:pt x="7320" y="10054"/>
                </a:cubicBezTo>
                <a:cubicBezTo>
                  <a:pt x="7290" y="10060"/>
                  <a:pt x="7283" y="10081"/>
                  <a:pt x="7258" y="10093"/>
                </a:cubicBezTo>
                <a:cubicBezTo>
                  <a:pt x="7240" y="10102"/>
                  <a:pt x="7215" y="10091"/>
                  <a:pt x="7195" y="10094"/>
                </a:cubicBezTo>
                <a:cubicBezTo>
                  <a:pt x="7275" y="10003"/>
                  <a:pt x="7039" y="9979"/>
                  <a:pt x="7011" y="9939"/>
                </a:cubicBezTo>
                <a:cubicBezTo>
                  <a:pt x="6983" y="9899"/>
                  <a:pt x="6968" y="9846"/>
                  <a:pt x="6968" y="9797"/>
                </a:cubicBezTo>
                <a:cubicBezTo>
                  <a:pt x="6968" y="9766"/>
                  <a:pt x="6922" y="9747"/>
                  <a:pt x="6929" y="9692"/>
                </a:cubicBezTo>
                <a:cubicBezTo>
                  <a:pt x="6943" y="9595"/>
                  <a:pt x="7032" y="9550"/>
                  <a:pt x="7053" y="9462"/>
                </a:cubicBezTo>
                <a:cubicBezTo>
                  <a:pt x="7086" y="9322"/>
                  <a:pt x="7035" y="9203"/>
                  <a:pt x="6949" y="9094"/>
                </a:cubicBezTo>
                <a:cubicBezTo>
                  <a:pt x="7023" y="9144"/>
                  <a:pt x="7062" y="9236"/>
                  <a:pt x="7067" y="9323"/>
                </a:cubicBezTo>
                <a:cubicBezTo>
                  <a:pt x="7081" y="9264"/>
                  <a:pt x="7061" y="9214"/>
                  <a:pt x="7028" y="9165"/>
                </a:cubicBezTo>
                <a:cubicBezTo>
                  <a:pt x="7005" y="9134"/>
                  <a:pt x="6961" y="9071"/>
                  <a:pt x="7035" y="9076"/>
                </a:cubicBezTo>
                <a:cubicBezTo>
                  <a:pt x="7033" y="9097"/>
                  <a:pt x="7031" y="9118"/>
                  <a:pt x="7029" y="9139"/>
                </a:cubicBezTo>
                <a:cubicBezTo>
                  <a:pt x="7065" y="9132"/>
                  <a:pt x="7059" y="9112"/>
                  <a:pt x="7062" y="9083"/>
                </a:cubicBezTo>
                <a:cubicBezTo>
                  <a:pt x="7065" y="9049"/>
                  <a:pt x="7123" y="9057"/>
                  <a:pt x="7106" y="9023"/>
                </a:cubicBezTo>
                <a:cubicBezTo>
                  <a:pt x="7087" y="8984"/>
                  <a:pt x="6960" y="9030"/>
                  <a:pt x="6990" y="9076"/>
                </a:cubicBezTo>
                <a:cubicBezTo>
                  <a:pt x="6975" y="9072"/>
                  <a:pt x="6876" y="9061"/>
                  <a:pt x="6961" y="9088"/>
                </a:cubicBezTo>
                <a:cubicBezTo>
                  <a:pt x="6890" y="9081"/>
                  <a:pt x="6757" y="9176"/>
                  <a:pt x="6696" y="9112"/>
                </a:cubicBezTo>
                <a:cubicBezTo>
                  <a:pt x="6765" y="9016"/>
                  <a:pt x="6819" y="9085"/>
                  <a:pt x="6908" y="8909"/>
                </a:cubicBezTo>
                <a:cubicBezTo>
                  <a:pt x="6960" y="8806"/>
                  <a:pt x="6953" y="8693"/>
                  <a:pt x="6928" y="8580"/>
                </a:cubicBezTo>
                <a:cubicBezTo>
                  <a:pt x="6901" y="8597"/>
                  <a:pt x="6900" y="8627"/>
                  <a:pt x="6879" y="8647"/>
                </a:cubicBezTo>
                <a:cubicBezTo>
                  <a:pt x="6856" y="8671"/>
                  <a:pt x="6829" y="8691"/>
                  <a:pt x="6809" y="8717"/>
                </a:cubicBezTo>
                <a:cubicBezTo>
                  <a:pt x="6769" y="8772"/>
                  <a:pt x="6734" y="8833"/>
                  <a:pt x="6698" y="8891"/>
                </a:cubicBezTo>
                <a:cubicBezTo>
                  <a:pt x="6659" y="8954"/>
                  <a:pt x="6651" y="8943"/>
                  <a:pt x="6583" y="8936"/>
                </a:cubicBezTo>
                <a:cubicBezTo>
                  <a:pt x="6519" y="8930"/>
                  <a:pt x="6452" y="8996"/>
                  <a:pt x="6382" y="8993"/>
                </a:cubicBezTo>
                <a:cubicBezTo>
                  <a:pt x="6393" y="8954"/>
                  <a:pt x="6435" y="8910"/>
                  <a:pt x="6465" y="8883"/>
                </a:cubicBezTo>
                <a:cubicBezTo>
                  <a:pt x="6515" y="8839"/>
                  <a:pt x="6580" y="8897"/>
                  <a:pt x="6629" y="8851"/>
                </a:cubicBezTo>
                <a:cubicBezTo>
                  <a:pt x="6714" y="8770"/>
                  <a:pt x="6709" y="8628"/>
                  <a:pt x="6789" y="8538"/>
                </a:cubicBezTo>
                <a:cubicBezTo>
                  <a:pt x="6833" y="8489"/>
                  <a:pt x="6859" y="8455"/>
                  <a:pt x="6917" y="8422"/>
                </a:cubicBezTo>
                <a:cubicBezTo>
                  <a:pt x="6986" y="8383"/>
                  <a:pt x="6960" y="8335"/>
                  <a:pt x="6982" y="8273"/>
                </a:cubicBezTo>
                <a:cubicBezTo>
                  <a:pt x="6994" y="8238"/>
                  <a:pt x="7033" y="8232"/>
                  <a:pt x="7059" y="8213"/>
                </a:cubicBezTo>
                <a:cubicBezTo>
                  <a:pt x="7068" y="8206"/>
                  <a:pt x="7060" y="8159"/>
                  <a:pt x="7060" y="8151"/>
                </a:cubicBezTo>
                <a:cubicBezTo>
                  <a:pt x="7059" y="8131"/>
                  <a:pt x="7093" y="8035"/>
                  <a:pt x="7061" y="8021"/>
                </a:cubicBezTo>
                <a:cubicBezTo>
                  <a:pt x="7048" y="8015"/>
                  <a:pt x="7030" y="8112"/>
                  <a:pt x="7025" y="8122"/>
                </a:cubicBezTo>
                <a:cubicBezTo>
                  <a:pt x="6999" y="8172"/>
                  <a:pt x="6922" y="8205"/>
                  <a:pt x="6883" y="8247"/>
                </a:cubicBezTo>
                <a:cubicBezTo>
                  <a:pt x="6856" y="8277"/>
                  <a:pt x="6744" y="8419"/>
                  <a:pt x="6711" y="8429"/>
                </a:cubicBezTo>
                <a:cubicBezTo>
                  <a:pt x="6690" y="8436"/>
                  <a:pt x="6670" y="8417"/>
                  <a:pt x="6649" y="8423"/>
                </a:cubicBezTo>
                <a:cubicBezTo>
                  <a:pt x="6610" y="8435"/>
                  <a:pt x="6568" y="8484"/>
                  <a:pt x="6524" y="8500"/>
                </a:cubicBezTo>
                <a:cubicBezTo>
                  <a:pt x="6395" y="8547"/>
                  <a:pt x="6299" y="8727"/>
                  <a:pt x="6263" y="8720"/>
                </a:cubicBezTo>
                <a:cubicBezTo>
                  <a:pt x="6200" y="8707"/>
                  <a:pt x="6189" y="8799"/>
                  <a:pt x="6153" y="8827"/>
                </a:cubicBezTo>
                <a:cubicBezTo>
                  <a:pt x="6174" y="8818"/>
                  <a:pt x="6194" y="8810"/>
                  <a:pt x="6216" y="8803"/>
                </a:cubicBezTo>
                <a:cubicBezTo>
                  <a:pt x="6190" y="8830"/>
                  <a:pt x="6186" y="8869"/>
                  <a:pt x="6159" y="8895"/>
                </a:cubicBezTo>
                <a:cubicBezTo>
                  <a:pt x="6139" y="8834"/>
                  <a:pt x="6083" y="8874"/>
                  <a:pt x="6059" y="8826"/>
                </a:cubicBezTo>
                <a:cubicBezTo>
                  <a:pt x="6042" y="8791"/>
                  <a:pt x="6023" y="8715"/>
                  <a:pt x="5969" y="8747"/>
                </a:cubicBezTo>
                <a:cubicBezTo>
                  <a:pt x="5983" y="8723"/>
                  <a:pt x="6001" y="8703"/>
                  <a:pt x="6023" y="8687"/>
                </a:cubicBezTo>
                <a:cubicBezTo>
                  <a:pt x="6015" y="8726"/>
                  <a:pt x="6064" y="8759"/>
                  <a:pt x="6072" y="8706"/>
                </a:cubicBezTo>
                <a:cubicBezTo>
                  <a:pt x="6081" y="8645"/>
                  <a:pt x="6097" y="8584"/>
                  <a:pt x="6097" y="8522"/>
                </a:cubicBezTo>
                <a:cubicBezTo>
                  <a:pt x="6097" y="8464"/>
                  <a:pt x="6018" y="8427"/>
                  <a:pt x="6043" y="8367"/>
                </a:cubicBezTo>
                <a:cubicBezTo>
                  <a:pt x="6053" y="8343"/>
                  <a:pt x="6069" y="8318"/>
                  <a:pt x="6056" y="8292"/>
                </a:cubicBezTo>
                <a:cubicBezTo>
                  <a:pt x="6045" y="8271"/>
                  <a:pt x="6032" y="8259"/>
                  <a:pt x="6049" y="8236"/>
                </a:cubicBezTo>
                <a:cubicBezTo>
                  <a:pt x="6020" y="8260"/>
                  <a:pt x="6000" y="8231"/>
                  <a:pt x="5968" y="8239"/>
                </a:cubicBezTo>
                <a:cubicBezTo>
                  <a:pt x="5923" y="8251"/>
                  <a:pt x="5942" y="8219"/>
                  <a:pt x="5934" y="8200"/>
                </a:cubicBezTo>
                <a:cubicBezTo>
                  <a:pt x="5929" y="8190"/>
                  <a:pt x="5906" y="8139"/>
                  <a:pt x="5913" y="8130"/>
                </a:cubicBezTo>
                <a:cubicBezTo>
                  <a:pt x="5922" y="8119"/>
                  <a:pt x="5981" y="8032"/>
                  <a:pt x="5963" y="8105"/>
                </a:cubicBezTo>
                <a:cubicBezTo>
                  <a:pt x="5991" y="8085"/>
                  <a:pt x="6020" y="8040"/>
                  <a:pt x="5996" y="8006"/>
                </a:cubicBezTo>
                <a:cubicBezTo>
                  <a:pt x="5968" y="7966"/>
                  <a:pt x="5923" y="8000"/>
                  <a:pt x="5889" y="8007"/>
                </a:cubicBezTo>
                <a:cubicBezTo>
                  <a:pt x="5895" y="7987"/>
                  <a:pt x="5927" y="7960"/>
                  <a:pt x="5925" y="7938"/>
                </a:cubicBezTo>
                <a:cubicBezTo>
                  <a:pt x="5922" y="7910"/>
                  <a:pt x="5891" y="7895"/>
                  <a:pt x="5889" y="7865"/>
                </a:cubicBezTo>
                <a:cubicBezTo>
                  <a:pt x="5887" y="7850"/>
                  <a:pt x="5790" y="7892"/>
                  <a:pt x="5787" y="7892"/>
                </a:cubicBezTo>
                <a:cubicBezTo>
                  <a:pt x="5726" y="7885"/>
                  <a:pt x="5678" y="7832"/>
                  <a:pt x="5624" y="7808"/>
                </a:cubicBezTo>
                <a:cubicBezTo>
                  <a:pt x="5564" y="7781"/>
                  <a:pt x="5559" y="7846"/>
                  <a:pt x="5513" y="7838"/>
                </a:cubicBezTo>
                <a:cubicBezTo>
                  <a:pt x="5395" y="7817"/>
                  <a:pt x="5346" y="7654"/>
                  <a:pt x="5221" y="7640"/>
                </a:cubicBezTo>
                <a:cubicBezTo>
                  <a:pt x="5179" y="7636"/>
                  <a:pt x="5147" y="7660"/>
                  <a:pt x="5110" y="7674"/>
                </a:cubicBezTo>
                <a:cubicBezTo>
                  <a:pt x="5065" y="7690"/>
                  <a:pt x="5013" y="7670"/>
                  <a:pt x="4967" y="7670"/>
                </a:cubicBezTo>
                <a:cubicBezTo>
                  <a:pt x="4850" y="7669"/>
                  <a:pt x="4713" y="7674"/>
                  <a:pt x="4598" y="7699"/>
                </a:cubicBezTo>
                <a:cubicBezTo>
                  <a:pt x="4240" y="7777"/>
                  <a:pt x="4141" y="7960"/>
                  <a:pt x="3684" y="7917"/>
                </a:cubicBezTo>
                <a:cubicBezTo>
                  <a:pt x="3489" y="7900"/>
                  <a:pt x="3322" y="8083"/>
                  <a:pt x="3096" y="8143"/>
                </a:cubicBezTo>
                <a:cubicBezTo>
                  <a:pt x="2993" y="8171"/>
                  <a:pt x="2925" y="8177"/>
                  <a:pt x="2860" y="8269"/>
                </a:cubicBezTo>
                <a:cubicBezTo>
                  <a:pt x="2809" y="8339"/>
                  <a:pt x="2759" y="8406"/>
                  <a:pt x="2690" y="8459"/>
                </a:cubicBezTo>
                <a:cubicBezTo>
                  <a:pt x="2677" y="8468"/>
                  <a:pt x="2622" y="8517"/>
                  <a:pt x="2605" y="8509"/>
                </a:cubicBezTo>
                <a:cubicBezTo>
                  <a:pt x="2560" y="8487"/>
                  <a:pt x="2536" y="8531"/>
                  <a:pt x="2489" y="8539"/>
                </a:cubicBezTo>
                <a:cubicBezTo>
                  <a:pt x="2518" y="8466"/>
                  <a:pt x="2295" y="8493"/>
                  <a:pt x="2262" y="8506"/>
                </a:cubicBezTo>
                <a:cubicBezTo>
                  <a:pt x="2209" y="8527"/>
                  <a:pt x="2200" y="8561"/>
                  <a:pt x="2177" y="8487"/>
                </a:cubicBezTo>
                <a:cubicBezTo>
                  <a:pt x="2176" y="8485"/>
                  <a:pt x="2028" y="8476"/>
                  <a:pt x="2009" y="8473"/>
                </a:cubicBezTo>
                <a:cubicBezTo>
                  <a:pt x="1927" y="8463"/>
                  <a:pt x="1831" y="8487"/>
                  <a:pt x="1751" y="8502"/>
                </a:cubicBezTo>
                <a:cubicBezTo>
                  <a:pt x="1689" y="8514"/>
                  <a:pt x="1321" y="8509"/>
                  <a:pt x="1352" y="8676"/>
                </a:cubicBezTo>
                <a:cubicBezTo>
                  <a:pt x="1335" y="8667"/>
                  <a:pt x="1281" y="8699"/>
                  <a:pt x="1262" y="8711"/>
                </a:cubicBezTo>
                <a:cubicBezTo>
                  <a:pt x="1234" y="8727"/>
                  <a:pt x="1207" y="8690"/>
                  <a:pt x="1176" y="8695"/>
                </a:cubicBezTo>
                <a:cubicBezTo>
                  <a:pt x="1122" y="8703"/>
                  <a:pt x="1137" y="8743"/>
                  <a:pt x="1028" y="8785"/>
                </a:cubicBezTo>
                <a:cubicBezTo>
                  <a:pt x="965" y="8808"/>
                  <a:pt x="935" y="8907"/>
                  <a:pt x="776" y="8901"/>
                </a:cubicBezTo>
                <a:cubicBezTo>
                  <a:pt x="849" y="8933"/>
                  <a:pt x="694" y="8919"/>
                  <a:pt x="666" y="8916"/>
                </a:cubicBezTo>
                <a:cubicBezTo>
                  <a:pt x="567" y="8906"/>
                  <a:pt x="469" y="8912"/>
                  <a:pt x="370" y="8892"/>
                </a:cubicBezTo>
                <a:cubicBezTo>
                  <a:pt x="374" y="8882"/>
                  <a:pt x="377" y="8872"/>
                  <a:pt x="381" y="8862"/>
                </a:cubicBezTo>
                <a:cubicBezTo>
                  <a:pt x="295" y="8877"/>
                  <a:pt x="255" y="8803"/>
                  <a:pt x="219" y="8745"/>
                </a:cubicBezTo>
                <a:cubicBezTo>
                  <a:pt x="190" y="8697"/>
                  <a:pt x="112" y="8600"/>
                  <a:pt x="52" y="8664"/>
                </a:cubicBezTo>
                <a:cubicBezTo>
                  <a:pt x="0" y="8608"/>
                  <a:pt x="66" y="8349"/>
                  <a:pt x="168" y="8411"/>
                </a:cubicBezTo>
                <a:close/>
                <a:moveTo>
                  <a:pt x="8792" y="10668"/>
                </a:moveTo>
                <a:cubicBezTo>
                  <a:pt x="8790" y="10686"/>
                  <a:pt x="8771" y="10761"/>
                  <a:pt x="8806" y="10762"/>
                </a:cubicBezTo>
                <a:cubicBezTo>
                  <a:pt x="8876" y="10764"/>
                  <a:pt x="8876" y="10691"/>
                  <a:pt x="8914" y="10656"/>
                </a:cubicBezTo>
                <a:cubicBezTo>
                  <a:pt x="8873" y="10649"/>
                  <a:pt x="8872" y="10602"/>
                  <a:pt x="8846" y="10578"/>
                </a:cubicBezTo>
                <a:cubicBezTo>
                  <a:pt x="8812" y="10598"/>
                  <a:pt x="8806" y="10635"/>
                  <a:pt x="8792" y="10668"/>
                </a:cubicBezTo>
                <a:close/>
                <a:moveTo>
                  <a:pt x="7625" y="10668"/>
                </a:moveTo>
                <a:cubicBezTo>
                  <a:pt x="7617" y="10682"/>
                  <a:pt x="7609" y="10697"/>
                  <a:pt x="7602" y="10712"/>
                </a:cubicBezTo>
                <a:cubicBezTo>
                  <a:pt x="7670" y="10708"/>
                  <a:pt x="7749" y="10617"/>
                  <a:pt x="7749" y="10548"/>
                </a:cubicBezTo>
                <a:cubicBezTo>
                  <a:pt x="7749" y="10490"/>
                  <a:pt x="7700" y="10552"/>
                  <a:pt x="7692" y="10558"/>
                </a:cubicBezTo>
                <a:cubicBezTo>
                  <a:pt x="7662" y="10582"/>
                  <a:pt x="7623" y="10626"/>
                  <a:pt x="7625" y="10668"/>
                </a:cubicBezTo>
                <a:close/>
                <a:moveTo>
                  <a:pt x="8023" y="11650"/>
                </a:moveTo>
                <a:cubicBezTo>
                  <a:pt x="8025" y="11683"/>
                  <a:pt x="8047" y="11719"/>
                  <a:pt x="8005" y="11736"/>
                </a:cubicBezTo>
                <a:cubicBezTo>
                  <a:pt x="8057" y="11749"/>
                  <a:pt x="8044" y="11686"/>
                  <a:pt x="8082" y="11675"/>
                </a:cubicBezTo>
                <a:cubicBezTo>
                  <a:pt x="8131" y="11660"/>
                  <a:pt x="8158" y="11730"/>
                  <a:pt x="8106" y="11748"/>
                </a:cubicBezTo>
                <a:cubicBezTo>
                  <a:pt x="8119" y="11682"/>
                  <a:pt x="8059" y="11737"/>
                  <a:pt x="8063" y="11770"/>
                </a:cubicBezTo>
                <a:cubicBezTo>
                  <a:pt x="8067" y="11808"/>
                  <a:pt x="8099" y="11802"/>
                  <a:pt x="8116" y="11775"/>
                </a:cubicBezTo>
                <a:cubicBezTo>
                  <a:pt x="8101" y="11858"/>
                  <a:pt x="8187" y="11714"/>
                  <a:pt x="8198" y="11695"/>
                </a:cubicBezTo>
                <a:cubicBezTo>
                  <a:pt x="8145" y="11689"/>
                  <a:pt x="8183" y="11663"/>
                  <a:pt x="8206" y="11635"/>
                </a:cubicBezTo>
                <a:cubicBezTo>
                  <a:pt x="8235" y="11601"/>
                  <a:pt x="8269" y="11572"/>
                  <a:pt x="8298" y="11539"/>
                </a:cubicBezTo>
                <a:cubicBezTo>
                  <a:pt x="8323" y="11512"/>
                  <a:pt x="8337" y="11478"/>
                  <a:pt x="8366" y="11454"/>
                </a:cubicBezTo>
                <a:cubicBezTo>
                  <a:pt x="8391" y="11434"/>
                  <a:pt x="8436" y="11412"/>
                  <a:pt x="8442" y="11377"/>
                </a:cubicBezTo>
                <a:cubicBezTo>
                  <a:pt x="8457" y="11408"/>
                  <a:pt x="8448" y="11444"/>
                  <a:pt x="8427" y="11469"/>
                </a:cubicBezTo>
                <a:cubicBezTo>
                  <a:pt x="8472" y="11452"/>
                  <a:pt x="8481" y="11398"/>
                  <a:pt x="8498" y="11359"/>
                </a:cubicBezTo>
                <a:cubicBezTo>
                  <a:pt x="8563" y="11211"/>
                  <a:pt x="8771" y="11034"/>
                  <a:pt x="8678" y="10950"/>
                </a:cubicBezTo>
                <a:cubicBezTo>
                  <a:pt x="8640" y="10916"/>
                  <a:pt x="8628" y="10988"/>
                  <a:pt x="8588" y="10981"/>
                </a:cubicBezTo>
                <a:cubicBezTo>
                  <a:pt x="8534" y="10970"/>
                  <a:pt x="8509" y="10995"/>
                  <a:pt x="8464" y="11019"/>
                </a:cubicBezTo>
                <a:cubicBezTo>
                  <a:pt x="8443" y="11029"/>
                  <a:pt x="8213" y="10994"/>
                  <a:pt x="8276" y="11080"/>
                </a:cubicBezTo>
                <a:cubicBezTo>
                  <a:pt x="8243" y="11091"/>
                  <a:pt x="8233" y="11081"/>
                  <a:pt x="8246" y="11050"/>
                </a:cubicBezTo>
                <a:cubicBezTo>
                  <a:pt x="8169" y="11046"/>
                  <a:pt x="8096" y="11112"/>
                  <a:pt x="8023" y="11054"/>
                </a:cubicBezTo>
                <a:cubicBezTo>
                  <a:pt x="7998" y="11033"/>
                  <a:pt x="7868" y="10971"/>
                  <a:pt x="7884" y="10938"/>
                </a:cubicBezTo>
                <a:cubicBezTo>
                  <a:pt x="7839" y="10958"/>
                  <a:pt x="7755" y="10957"/>
                  <a:pt x="7738" y="10899"/>
                </a:cubicBezTo>
                <a:cubicBezTo>
                  <a:pt x="7656" y="10982"/>
                  <a:pt x="7630" y="11066"/>
                  <a:pt x="7594" y="11172"/>
                </a:cubicBezTo>
                <a:cubicBezTo>
                  <a:pt x="7565" y="11256"/>
                  <a:pt x="7648" y="11386"/>
                  <a:pt x="7560" y="11448"/>
                </a:cubicBezTo>
                <a:cubicBezTo>
                  <a:pt x="7571" y="11441"/>
                  <a:pt x="7581" y="11436"/>
                  <a:pt x="7593" y="11430"/>
                </a:cubicBezTo>
                <a:cubicBezTo>
                  <a:pt x="7590" y="11473"/>
                  <a:pt x="7616" y="11524"/>
                  <a:pt x="7569" y="11552"/>
                </a:cubicBezTo>
                <a:cubicBezTo>
                  <a:pt x="7579" y="11521"/>
                  <a:pt x="7571" y="11488"/>
                  <a:pt x="7551" y="11463"/>
                </a:cubicBezTo>
                <a:cubicBezTo>
                  <a:pt x="7449" y="11564"/>
                  <a:pt x="7505" y="11707"/>
                  <a:pt x="7498" y="11825"/>
                </a:cubicBezTo>
                <a:cubicBezTo>
                  <a:pt x="7529" y="11807"/>
                  <a:pt x="7558" y="11838"/>
                  <a:pt x="7590" y="11828"/>
                </a:cubicBezTo>
                <a:cubicBezTo>
                  <a:pt x="7607" y="11873"/>
                  <a:pt x="7553" y="11884"/>
                  <a:pt x="7530" y="11852"/>
                </a:cubicBezTo>
                <a:cubicBezTo>
                  <a:pt x="7519" y="11873"/>
                  <a:pt x="7508" y="11893"/>
                  <a:pt x="7498" y="11914"/>
                </a:cubicBezTo>
                <a:cubicBezTo>
                  <a:pt x="7541" y="11906"/>
                  <a:pt x="7618" y="11938"/>
                  <a:pt x="7652" y="11903"/>
                </a:cubicBezTo>
                <a:cubicBezTo>
                  <a:pt x="7657" y="12019"/>
                  <a:pt x="7772" y="11898"/>
                  <a:pt x="7796" y="11879"/>
                </a:cubicBezTo>
                <a:cubicBezTo>
                  <a:pt x="7832" y="11849"/>
                  <a:pt x="7839" y="11835"/>
                  <a:pt x="7848" y="11795"/>
                </a:cubicBezTo>
                <a:cubicBezTo>
                  <a:pt x="7855" y="11764"/>
                  <a:pt x="7891" y="11791"/>
                  <a:pt x="7881" y="11819"/>
                </a:cubicBezTo>
                <a:cubicBezTo>
                  <a:pt x="7940" y="11826"/>
                  <a:pt x="8023" y="11701"/>
                  <a:pt x="8023" y="11650"/>
                </a:cubicBezTo>
                <a:close/>
                <a:moveTo>
                  <a:pt x="6432" y="9272"/>
                </a:moveTo>
                <a:cubicBezTo>
                  <a:pt x="6464" y="9264"/>
                  <a:pt x="6487" y="9240"/>
                  <a:pt x="6513" y="9222"/>
                </a:cubicBezTo>
                <a:cubicBezTo>
                  <a:pt x="6555" y="9192"/>
                  <a:pt x="6577" y="9212"/>
                  <a:pt x="6621" y="9209"/>
                </a:cubicBezTo>
                <a:cubicBezTo>
                  <a:pt x="6692" y="9204"/>
                  <a:pt x="6655" y="9123"/>
                  <a:pt x="6619" y="9170"/>
                </a:cubicBezTo>
                <a:cubicBezTo>
                  <a:pt x="6598" y="9187"/>
                  <a:pt x="6561" y="9156"/>
                  <a:pt x="6539" y="9156"/>
                </a:cubicBezTo>
                <a:cubicBezTo>
                  <a:pt x="6616" y="9083"/>
                  <a:pt x="6299" y="9142"/>
                  <a:pt x="6285" y="9147"/>
                </a:cubicBezTo>
                <a:cubicBezTo>
                  <a:pt x="6254" y="9155"/>
                  <a:pt x="6165" y="9205"/>
                  <a:pt x="6213" y="9248"/>
                </a:cubicBezTo>
                <a:cubicBezTo>
                  <a:pt x="6275" y="9305"/>
                  <a:pt x="6372" y="9204"/>
                  <a:pt x="6432" y="9272"/>
                </a:cubicBezTo>
                <a:close/>
                <a:moveTo>
                  <a:pt x="8816" y="10846"/>
                </a:moveTo>
                <a:cubicBezTo>
                  <a:pt x="8833" y="10843"/>
                  <a:pt x="8885" y="10797"/>
                  <a:pt x="8851" y="10784"/>
                </a:cubicBezTo>
                <a:cubicBezTo>
                  <a:pt x="8821" y="10772"/>
                  <a:pt x="8743" y="10788"/>
                  <a:pt x="8753" y="10831"/>
                </a:cubicBezTo>
                <a:cubicBezTo>
                  <a:pt x="8778" y="10821"/>
                  <a:pt x="8799" y="10826"/>
                  <a:pt x="8816" y="10846"/>
                </a:cubicBezTo>
                <a:close/>
                <a:moveTo>
                  <a:pt x="8751" y="10878"/>
                </a:moveTo>
                <a:cubicBezTo>
                  <a:pt x="8766" y="10870"/>
                  <a:pt x="8778" y="10858"/>
                  <a:pt x="8786" y="10843"/>
                </a:cubicBezTo>
                <a:cubicBezTo>
                  <a:pt x="8763" y="10842"/>
                  <a:pt x="8750" y="10855"/>
                  <a:pt x="8751" y="10878"/>
                </a:cubicBezTo>
                <a:close/>
                <a:moveTo>
                  <a:pt x="6720" y="467"/>
                </a:moveTo>
                <a:cubicBezTo>
                  <a:pt x="6711" y="427"/>
                  <a:pt x="6666" y="426"/>
                  <a:pt x="6657" y="467"/>
                </a:cubicBezTo>
                <a:cubicBezTo>
                  <a:pt x="6627" y="426"/>
                  <a:pt x="6582" y="468"/>
                  <a:pt x="6544" y="457"/>
                </a:cubicBezTo>
                <a:cubicBezTo>
                  <a:pt x="6527" y="452"/>
                  <a:pt x="6477" y="390"/>
                  <a:pt x="6465" y="427"/>
                </a:cubicBezTo>
                <a:cubicBezTo>
                  <a:pt x="6442" y="497"/>
                  <a:pt x="6532" y="670"/>
                  <a:pt x="6620" y="650"/>
                </a:cubicBezTo>
                <a:cubicBezTo>
                  <a:pt x="6670" y="639"/>
                  <a:pt x="6770" y="574"/>
                  <a:pt x="6786" y="522"/>
                </a:cubicBezTo>
                <a:cubicBezTo>
                  <a:pt x="6793" y="499"/>
                  <a:pt x="6833" y="430"/>
                  <a:pt x="6773" y="419"/>
                </a:cubicBezTo>
                <a:cubicBezTo>
                  <a:pt x="6732" y="411"/>
                  <a:pt x="6693" y="414"/>
                  <a:pt x="6720" y="467"/>
                </a:cubicBezTo>
                <a:close/>
                <a:moveTo>
                  <a:pt x="6471" y="627"/>
                </a:moveTo>
                <a:cubicBezTo>
                  <a:pt x="6486" y="624"/>
                  <a:pt x="6501" y="619"/>
                  <a:pt x="6515" y="612"/>
                </a:cubicBezTo>
                <a:cubicBezTo>
                  <a:pt x="6507" y="581"/>
                  <a:pt x="6468" y="577"/>
                  <a:pt x="6468" y="543"/>
                </a:cubicBezTo>
                <a:cubicBezTo>
                  <a:pt x="6462" y="530"/>
                  <a:pt x="6455" y="517"/>
                  <a:pt x="6447" y="505"/>
                </a:cubicBezTo>
                <a:cubicBezTo>
                  <a:pt x="6449" y="484"/>
                  <a:pt x="6448" y="463"/>
                  <a:pt x="6444" y="443"/>
                </a:cubicBezTo>
                <a:cubicBezTo>
                  <a:pt x="6398" y="460"/>
                  <a:pt x="6390" y="490"/>
                  <a:pt x="6386" y="535"/>
                </a:cubicBezTo>
                <a:cubicBezTo>
                  <a:pt x="6383" y="568"/>
                  <a:pt x="6331" y="589"/>
                  <a:pt x="6349" y="624"/>
                </a:cubicBezTo>
                <a:cubicBezTo>
                  <a:pt x="6393" y="613"/>
                  <a:pt x="6428" y="609"/>
                  <a:pt x="6471" y="627"/>
                </a:cubicBezTo>
                <a:close/>
                <a:moveTo>
                  <a:pt x="8367" y="490"/>
                </a:moveTo>
                <a:cubicBezTo>
                  <a:pt x="8418" y="461"/>
                  <a:pt x="8457" y="400"/>
                  <a:pt x="8460" y="342"/>
                </a:cubicBezTo>
                <a:cubicBezTo>
                  <a:pt x="8450" y="400"/>
                  <a:pt x="8397" y="442"/>
                  <a:pt x="8367" y="490"/>
                </a:cubicBezTo>
                <a:close/>
                <a:moveTo>
                  <a:pt x="8258" y="573"/>
                </a:moveTo>
                <a:cubicBezTo>
                  <a:pt x="8291" y="561"/>
                  <a:pt x="8322" y="542"/>
                  <a:pt x="8341" y="511"/>
                </a:cubicBezTo>
                <a:cubicBezTo>
                  <a:pt x="8318" y="540"/>
                  <a:pt x="8275" y="538"/>
                  <a:pt x="8258" y="573"/>
                </a:cubicBezTo>
                <a:close/>
                <a:moveTo>
                  <a:pt x="8246" y="716"/>
                </a:moveTo>
                <a:cubicBezTo>
                  <a:pt x="8257" y="702"/>
                  <a:pt x="8269" y="690"/>
                  <a:pt x="8282" y="677"/>
                </a:cubicBezTo>
                <a:cubicBezTo>
                  <a:pt x="8258" y="678"/>
                  <a:pt x="8245" y="692"/>
                  <a:pt x="8246" y="716"/>
                </a:cubicBezTo>
                <a:close/>
                <a:moveTo>
                  <a:pt x="7385" y="567"/>
                </a:moveTo>
                <a:cubicBezTo>
                  <a:pt x="7391" y="561"/>
                  <a:pt x="7397" y="555"/>
                  <a:pt x="7403" y="549"/>
                </a:cubicBezTo>
                <a:cubicBezTo>
                  <a:pt x="7386" y="537"/>
                  <a:pt x="7380" y="543"/>
                  <a:pt x="7385" y="567"/>
                </a:cubicBezTo>
                <a:close/>
                <a:moveTo>
                  <a:pt x="7150" y="452"/>
                </a:moveTo>
                <a:cubicBezTo>
                  <a:pt x="7170" y="412"/>
                  <a:pt x="7164" y="370"/>
                  <a:pt x="7150" y="330"/>
                </a:cubicBezTo>
                <a:cubicBezTo>
                  <a:pt x="7118" y="373"/>
                  <a:pt x="7137" y="406"/>
                  <a:pt x="7150" y="452"/>
                </a:cubicBezTo>
                <a:close/>
                <a:moveTo>
                  <a:pt x="11731" y="3658"/>
                </a:moveTo>
                <a:cubicBezTo>
                  <a:pt x="11759" y="3647"/>
                  <a:pt x="11757" y="3617"/>
                  <a:pt x="11743" y="3595"/>
                </a:cubicBezTo>
                <a:cubicBezTo>
                  <a:pt x="11739" y="3616"/>
                  <a:pt x="11735" y="3637"/>
                  <a:pt x="11731" y="365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2" name="꙱ Aruba (AW) (H)">
            <a:extLst>
              <a:ext uri="{FF2B5EF4-FFF2-40B4-BE49-F238E27FC236}">
                <a16:creationId xmlns:a16="http://schemas.microsoft.com/office/drawing/2014/main" id="{E8700636-BD96-4538-A847-EA47604CE469}"/>
              </a:ext>
            </a:extLst>
          </p:cNvPr>
          <p:cNvSpPr>
            <a:spLocks/>
          </p:cNvSpPr>
          <p:nvPr/>
        </p:nvSpPr>
        <p:spPr bwMode="auto">
          <a:xfrm>
            <a:off x="2582874" y="2007989"/>
            <a:ext cx="4780" cy="5976"/>
          </a:xfrm>
          <a:custGeom>
            <a:avLst/>
            <a:gdLst>
              <a:gd name="T0" fmla="*/ 15 w 51"/>
              <a:gd name="T1" fmla="*/ 43 h 69"/>
              <a:gd name="T2" fmla="*/ 0 w 51"/>
              <a:gd name="T3" fmla="*/ 13 h 69"/>
              <a:gd name="T4" fmla="*/ 51 w 51"/>
              <a:gd name="T5" fmla="*/ 69 h 69"/>
              <a:gd name="T6" fmla="*/ 15 w 51"/>
              <a:gd name="T7" fmla="*/ 43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1" h="69">
                <a:moveTo>
                  <a:pt x="15" y="43"/>
                </a:moveTo>
                <a:cubicBezTo>
                  <a:pt x="10" y="33"/>
                  <a:pt x="5" y="23"/>
                  <a:pt x="0" y="13"/>
                </a:cubicBezTo>
                <a:cubicBezTo>
                  <a:pt x="33" y="0"/>
                  <a:pt x="46" y="48"/>
                  <a:pt x="51" y="69"/>
                </a:cubicBezTo>
                <a:cubicBezTo>
                  <a:pt x="38" y="62"/>
                  <a:pt x="26" y="53"/>
                  <a:pt x="15" y="4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3" name="꙱ Armenia (Republic of Armenia) (AM) (H)">
            <a:extLst>
              <a:ext uri="{FF2B5EF4-FFF2-40B4-BE49-F238E27FC236}">
                <a16:creationId xmlns:a16="http://schemas.microsoft.com/office/drawing/2014/main" id="{000FD3BA-FA55-436E-B022-3B105F26DFEF}"/>
              </a:ext>
            </a:extLst>
          </p:cNvPr>
          <p:cNvSpPr>
            <a:spLocks/>
          </p:cNvSpPr>
          <p:nvPr/>
        </p:nvSpPr>
        <p:spPr bwMode="auto">
          <a:xfrm>
            <a:off x="5445033" y="1164280"/>
            <a:ext cx="84849" cy="70509"/>
          </a:xfrm>
          <a:custGeom>
            <a:avLst/>
            <a:gdLst>
              <a:gd name="T0" fmla="*/ 0 w 1031"/>
              <a:gd name="T1" fmla="*/ 46 h 865"/>
              <a:gd name="T2" fmla="*/ 184 w 1031"/>
              <a:gd name="T3" fmla="*/ 46 h 865"/>
              <a:gd name="T4" fmla="*/ 418 w 1031"/>
              <a:gd name="T5" fmla="*/ 33 h 865"/>
              <a:gd name="T6" fmla="*/ 457 w 1031"/>
              <a:gd name="T7" fmla="*/ 0 h 865"/>
              <a:gd name="T8" fmla="*/ 488 w 1031"/>
              <a:gd name="T9" fmla="*/ 67 h 865"/>
              <a:gd name="T10" fmla="*/ 654 w 1031"/>
              <a:gd name="T11" fmla="*/ 183 h 865"/>
              <a:gd name="T12" fmla="*/ 713 w 1031"/>
              <a:gd name="T13" fmla="*/ 338 h 865"/>
              <a:gd name="T14" fmla="*/ 797 w 1031"/>
              <a:gd name="T15" fmla="*/ 420 h 865"/>
              <a:gd name="T16" fmla="*/ 696 w 1031"/>
              <a:gd name="T17" fmla="*/ 465 h 865"/>
              <a:gd name="T18" fmla="*/ 916 w 1031"/>
              <a:gd name="T19" fmla="*/ 604 h 865"/>
              <a:gd name="T20" fmla="*/ 975 w 1031"/>
              <a:gd name="T21" fmla="*/ 647 h 865"/>
              <a:gd name="T22" fmla="*/ 1031 w 1031"/>
              <a:gd name="T23" fmla="*/ 735 h 865"/>
              <a:gd name="T24" fmla="*/ 1026 w 1031"/>
              <a:gd name="T25" fmla="*/ 851 h 865"/>
              <a:gd name="T26" fmla="*/ 919 w 1031"/>
              <a:gd name="T27" fmla="*/ 864 h 865"/>
              <a:gd name="T28" fmla="*/ 838 w 1031"/>
              <a:gd name="T29" fmla="*/ 717 h 865"/>
              <a:gd name="T30" fmla="*/ 786 w 1031"/>
              <a:gd name="T31" fmla="*/ 631 h 865"/>
              <a:gd name="T32" fmla="*/ 694 w 1031"/>
              <a:gd name="T33" fmla="*/ 629 h 865"/>
              <a:gd name="T34" fmla="*/ 595 w 1031"/>
              <a:gd name="T35" fmla="*/ 613 h 865"/>
              <a:gd name="T36" fmla="*/ 472 w 1031"/>
              <a:gd name="T37" fmla="*/ 567 h 865"/>
              <a:gd name="T38" fmla="*/ 304 w 1031"/>
              <a:gd name="T39" fmla="*/ 451 h 865"/>
              <a:gd name="T40" fmla="*/ 123 w 1031"/>
              <a:gd name="T41" fmla="*/ 420 h 865"/>
              <a:gd name="T42" fmla="*/ 122 w 1031"/>
              <a:gd name="T43" fmla="*/ 351 h 865"/>
              <a:gd name="T44" fmla="*/ 117 w 1031"/>
              <a:gd name="T45" fmla="*/ 265 h 865"/>
              <a:gd name="T46" fmla="*/ 44 w 1031"/>
              <a:gd name="T47" fmla="*/ 139 h 865"/>
              <a:gd name="T48" fmla="*/ 0 w 1031"/>
              <a:gd name="T49" fmla="*/ 46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1" h="865">
                <a:moveTo>
                  <a:pt x="0" y="46"/>
                </a:moveTo>
                <a:cubicBezTo>
                  <a:pt x="26" y="44"/>
                  <a:pt x="84" y="70"/>
                  <a:pt x="184" y="46"/>
                </a:cubicBezTo>
                <a:cubicBezTo>
                  <a:pt x="315" y="11"/>
                  <a:pt x="294" y="37"/>
                  <a:pt x="418" y="33"/>
                </a:cubicBezTo>
                <a:cubicBezTo>
                  <a:pt x="413" y="27"/>
                  <a:pt x="441" y="14"/>
                  <a:pt x="457" y="0"/>
                </a:cubicBezTo>
                <a:cubicBezTo>
                  <a:pt x="473" y="22"/>
                  <a:pt x="568" y="80"/>
                  <a:pt x="488" y="67"/>
                </a:cubicBezTo>
                <a:cubicBezTo>
                  <a:pt x="523" y="96"/>
                  <a:pt x="635" y="113"/>
                  <a:pt x="654" y="183"/>
                </a:cubicBezTo>
                <a:cubicBezTo>
                  <a:pt x="549" y="216"/>
                  <a:pt x="666" y="310"/>
                  <a:pt x="713" y="338"/>
                </a:cubicBezTo>
                <a:cubicBezTo>
                  <a:pt x="752" y="362"/>
                  <a:pt x="818" y="370"/>
                  <a:pt x="797" y="420"/>
                </a:cubicBezTo>
                <a:cubicBezTo>
                  <a:pt x="783" y="457"/>
                  <a:pt x="731" y="451"/>
                  <a:pt x="696" y="465"/>
                </a:cubicBezTo>
                <a:cubicBezTo>
                  <a:pt x="752" y="487"/>
                  <a:pt x="847" y="619"/>
                  <a:pt x="916" y="604"/>
                </a:cubicBezTo>
                <a:cubicBezTo>
                  <a:pt x="930" y="598"/>
                  <a:pt x="1007" y="625"/>
                  <a:pt x="975" y="647"/>
                </a:cubicBezTo>
                <a:cubicBezTo>
                  <a:pt x="933" y="682"/>
                  <a:pt x="1014" y="712"/>
                  <a:pt x="1031" y="735"/>
                </a:cubicBezTo>
                <a:cubicBezTo>
                  <a:pt x="980" y="743"/>
                  <a:pt x="1006" y="825"/>
                  <a:pt x="1026" y="851"/>
                </a:cubicBezTo>
                <a:cubicBezTo>
                  <a:pt x="998" y="862"/>
                  <a:pt x="959" y="865"/>
                  <a:pt x="919" y="864"/>
                </a:cubicBezTo>
                <a:cubicBezTo>
                  <a:pt x="879" y="816"/>
                  <a:pt x="897" y="759"/>
                  <a:pt x="838" y="717"/>
                </a:cubicBezTo>
                <a:cubicBezTo>
                  <a:pt x="789" y="683"/>
                  <a:pt x="817" y="677"/>
                  <a:pt x="786" y="631"/>
                </a:cubicBezTo>
                <a:cubicBezTo>
                  <a:pt x="770" y="609"/>
                  <a:pt x="714" y="623"/>
                  <a:pt x="694" y="629"/>
                </a:cubicBezTo>
                <a:cubicBezTo>
                  <a:pt x="655" y="641"/>
                  <a:pt x="631" y="592"/>
                  <a:pt x="595" y="613"/>
                </a:cubicBezTo>
                <a:cubicBezTo>
                  <a:pt x="599" y="535"/>
                  <a:pt x="520" y="557"/>
                  <a:pt x="472" y="567"/>
                </a:cubicBezTo>
                <a:cubicBezTo>
                  <a:pt x="458" y="547"/>
                  <a:pt x="376" y="450"/>
                  <a:pt x="304" y="451"/>
                </a:cubicBezTo>
                <a:cubicBezTo>
                  <a:pt x="238" y="453"/>
                  <a:pt x="181" y="452"/>
                  <a:pt x="123" y="420"/>
                </a:cubicBezTo>
                <a:cubicBezTo>
                  <a:pt x="146" y="404"/>
                  <a:pt x="132" y="373"/>
                  <a:pt x="122" y="351"/>
                </a:cubicBezTo>
                <a:cubicBezTo>
                  <a:pt x="103" y="311"/>
                  <a:pt x="102" y="296"/>
                  <a:pt x="117" y="265"/>
                </a:cubicBezTo>
                <a:cubicBezTo>
                  <a:pt x="143" y="228"/>
                  <a:pt x="95" y="179"/>
                  <a:pt x="44" y="139"/>
                </a:cubicBezTo>
                <a:cubicBezTo>
                  <a:pt x="13" y="115"/>
                  <a:pt x="15" y="69"/>
                  <a:pt x="0" y="4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4" name="꙱ Argentina (Argentine Republic) (AR) (H)">
            <a:extLst>
              <a:ext uri="{FF2B5EF4-FFF2-40B4-BE49-F238E27FC236}">
                <a16:creationId xmlns:a16="http://schemas.microsoft.com/office/drawing/2014/main" id="{E56C9EE7-A214-4D61-9CF3-F69508102C5E}"/>
              </a:ext>
            </a:extLst>
          </p:cNvPr>
          <p:cNvSpPr>
            <a:spLocks noEditPoints="1"/>
          </p:cNvSpPr>
          <p:nvPr/>
        </p:nvSpPr>
        <p:spPr bwMode="auto">
          <a:xfrm>
            <a:off x="2646212" y="3020201"/>
            <a:ext cx="399149" cy="966801"/>
          </a:xfrm>
          <a:custGeom>
            <a:avLst/>
            <a:gdLst>
              <a:gd name="T0" fmla="*/ 4622 w 4842"/>
              <a:gd name="T1" fmla="*/ 11673 h 11719"/>
              <a:gd name="T2" fmla="*/ 3202 w 4842"/>
              <a:gd name="T3" fmla="*/ 10904 h 11719"/>
              <a:gd name="T4" fmla="*/ 3676 w 4842"/>
              <a:gd name="T5" fmla="*/ 11313 h 11719"/>
              <a:gd name="T6" fmla="*/ 4318 w 4842"/>
              <a:gd name="T7" fmla="*/ 11674 h 11719"/>
              <a:gd name="T8" fmla="*/ 3542 w 4842"/>
              <a:gd name="T9" fmla="*/ 11608 h 11719"/>
              <a:gd name="T10" fmla="*/ 78 w 4842"/>
              <a:gd name="T11" fmla="*/ 2604 h 11719"/>
              <a:gd name="T12" fmla="*/ 335 w 4842"/>
              <a:gd name="T13" fmla="*/ 1898 h 11719"/>
              <a:gd name="T14" fmla="*/ 191 w 4842"/>
              <a:gd name="T15" fmla="*/ 1056 h 11719"/>
              <a:gd name="T16" fmla="*/ 674 w 4842"/>
              <a:gd name="T17" fmla="*/ 150 h 11719"/>
              <a:gd name="T18" fmla="*/ 1403 w 4842"/>
              <a:gd name="T19" fmla="*/ 389 h 11719"/>
              <a:gd name="T20" fmla="*/ 1896 w 4842"/>
              <a:gd name="T21" fmla="*/ 170 h 11719"/>
              <a:gd name="T22" fmla="*/ 2872 w 4842"/>
              <a:gd name="T23" fmla="*/ 866 h 11719"/>
              <a:gd name="T24" fmla="*/ 3562 w 4842"/>
              <a:gd name="T25" fmla="*/ 1267 h 11719"/>
              <a:gd name="T26" fmla="*/ 3351 w 4842"/>
              <a:gd name="T27" fmla="*/ 1948 h 11719"/>
              <a:gd name="T28" fmla="*/ 3990 w 4842"/>
              <a:gd name="T29" fmla="*/ 2027 h 11719"/>
              <a:gd name="T30" fmla="*/ 4230 w 4842"/>
              <a:gd name="T31" fmla="*/ 2008 h 11719"/>
              <a:gd name="T32" fmla="*/ 4515 w 4842"/>
              <a:gd name="T33" fmla="*/ 1469 h 11719"/>
              <a:gd name="T34" fmla="*/ 4818 w 4842"/>
              <a:gd name="T35" fmla="*/ 1923 h 11719"/>
              <a:gd name="T36" fmla="*/ 4378 w 4842"/>
              <a:gd name="T37" fmla="*/ 2237 h 11719"/>
              <a:gd name="T38" fmla="*/ 3956 w 4842"/>
              <a:gd name="T39" fmla="*/ 2850 h 11719"/>
              <a:gd name="T40" fmla="*/ 3807 w 4842"/>
              <a:gd name="T41" fmla="*/ 3443 h 11719"/>
              <a:gd name="T42" fmla="*/ 3819 w 4842"/>
              <a:gd name="T43" fmla="*/ 4064 h 11719"/>
              <a:gd name="T44" fmla="*/ 4353 w 4842"/>
              <a:gd name="T45" fmla="*/ 4948 h 11719"/>
              <a:gd name="T46" fmla="*/ 4416 w 4842"/>
              <a:gd name="T47" fmla="*/ 5891 h 11719"/>
              <a:gd name="T48" fmla="*/ 3183 w 4842"/>
              <a:gd name="T49" fmla="*/ 6117 h 11719"/>
              <a:gd name="T50" fmla="*/ 3271 w 4842"/>
              <a:gd name="T51" fmla="*/ 6433 h 11719"/>
              <a:gd name="T52" fmla="*/ 3389 w 4842"/>
              <a:gd name="T53" fmla="*/ 6721 h 11719"/>
              <a:gd name="T54" fmla="*/ 2687 w 4842"/>
              <a:gd name="T55" fmla="*/ 7071 h 11719"/>
              <a:gd name="T56" fmla="*/ 2953 w 4842"/>
              <a:gd name="T57" fmla="*/ 7282 h 11719"/>
              <a:gd name="T58" fmla="*/ 3096 w 4842"/>
              <a:gd name="T59" fmla="*/ 7511 h 11719"/>
              <a:gd name="T60" fmla="*/ 2961 w 4842"/>
              <a:gd name="T61" fmla="*/ 7609 h 11719"/>
              <a:gd name="T62" fmla="*/ 2949 w 4842"/>
              <a:gd name="T63" fmla="*/ 8045 h 11719"/>
              <a:gd name="T64" fmla="*/ 2698 w 4842"/>
              <a:gd name="T65" fmla="*/ 8330 h 11719"/>
              <a:gd name="T66" fmla="*/ 3140 w 4842"/>
              <a:gd name="T67" fmla="*/ 8998 h 11719"/>
              <a:gd name="T68" fmla="*/ 3247 w 4842"/>
              <a:gd name="T69" fmla="*/ 9337 h 11719"/>
              <a:gd name="T70" fmla="*/ 2956 w 4842"/>
              <a:gd name="T71" fmla="*/ 9752 h 11719"/>
              <a:gd name="T72" fmla="*/ 2680 w 4842"/>
              <a:gd name="T73" fmla="*/ 10005 h 11719"/>
              <a:gd name="T74" fmla="*/ 2906 w 4842"/>
              <a:gd name="T75" fmla="*/ 10502 h 11719"/>
              <a:gd name="T76" fmla="*/ 3209 w 4842"/>
              <a:gd name="T77" fmla="*/ 10818 h 11719"/>
              <a:gd name="T78" fmla="*/ 2202 w 4842"/>
              <a:gd name="T79" fmla="*/ 10678 h 11719"/>
              <a:gd name="T80" fmla="*/ 1828 w 4842"/>
              <a:gd name="T81" fmla="*/ 10213 h 11719"/>
              <a:gd name="T82" fmla="*/ 1427 w 4842"/>
              <a:gd name="T83" fmla="*/ 9971 h 11719"/>
              <a:gd name="T84" fmla="*/ 1439 w 4842"/>
              <a:gd name="T85" fmla="*/ 9640 h 11719"/>
              <a:gd name="T86" fmla="*/ 1455 w 4842"/>
              <a:gd name="T87" fmla="*/ 9320 h 11719"/>
              <a:gd name="T88" fmla="*/ 1416 w 4842"/>
              <a:gd name="T89" fmla="*/ 8895 h 11719"/>
              <a:gd name="T90" fmla="*/ 1294 w 4842"/>
              <a:gd name="T91" fmla="*/ 8450 h 11719"/>
              <a:gd name="T92" fmla="*/ 1098 w 4842"/>
              <a:gd name="T93" fmla="*/ 8209 h 11719"/>
              <a:gd name="T94" fmla="*/ 1057 w 4842"/>
              <a:gd name="T95" fmla="*/ 7958 h 11719"/>
              <a:gd name="T96" fmla="*/ 903 w 4842"/>
              <a:gd name="T97" fmla="*/ 7599 h 11719"/>
              <a:gd name="T98" fmla="*/ 696 w 4842"/>
              <a:gd name="T99" fmla="*/ 7045 h 11719"/>
              <a:gd name="T100" fmla="*/ 572 w 4842"/>
              <a:gd name="T101" fmla="*/ 6350 h 11719"/>
              <a:gd name="T102" fmla="*/ 443 w 4842"/>
              <a:gd name="T103" fmla="*/ 5634 h 11719"/>
              <a:gd name="T104" fmla="*/ 458 w 4842"/>
              <a:gd name="T105" fmla="*/ 5143 h 11719"/>
              <a:gd name="T106" fmla="*/ 423 w 4842"/>
              <a:gd name="T107" fmla="*/ 4758 h 11719"/>
              <a:gd name="T108" fmla="*/ 398 w 4842"/>
              <a:gd name="T109" fmla="*/ 4098 h 11719"/>
              <a:gd name="T110" fmla="*/ 250 w 4842"/>
              <a:gd name="T111" fmla="*/ 3840 h 11719"/>
              <a:gd name="T112" fmla="*/ 59 w 4842"/>
              <a:gd name="T113" fmla="*/ 3269 h 11719"/>
              <a:gd name="T114" fmla="*/ 3330 w 4842"/>
              <a:gd name="T115" fmla="*/ 6225 h 117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42" h="11719">
                <a:moveTo>
                  <a:pt x="3279" y="6163"/>
                </a:moveTo>
                <a:cubicBezTo>
                  <a:pt x="3284" y="6142"/>
                  <a:pt x="3274" y="6139"/>
                  <a:pt x="3250" y="6154"/>
                </a:cubicBezTo>
                <a:cubicBezTo>
                  <a:pt x="3260" y="6157"/>
                  <a:pt x="3270" y="6160"/>
                  <a:pt x="3279" y="6163"/>
                </a:cubicBezTo>
                <a:close/>
                <a:moveTo>
                  <a:pt x="4622" y="11673"/>
                </a:moveTo>
                <a:cubicBezTo>
                  <a:pt x="4662" y="11623"/>
                  <a:pt x="4750" y="11637"/>
                  <a:pt x="4805" y="11617"/>
                </a:cubicBezTo>
                <a:cubicBezTo>
                  <a:pt x="4731" y="11598"/>
                  <a:pt x="4661" y="11623"/>
                  <a:pt x="4592" y="11649"/>
                </a:cubicBezTo>
                <a:cubicBezTo>
                  <a:pt x="4601" y="11658"/>
                  <a:pt x="4611" y="11666"/>
                  <a:pt x="4622" y="11673"/>
                </a:cubicBezTo>
                <a:close/>
                <a:moveTo>
                  <a:pt x="3202" y="10904"/>
                </a:moveTo>
                <a:cubicBezTo>
                  <a:pt x="3262" y="10958"/>
                  <a:pt x="3338" y="10996"/>
                  <a:pt x="3384" y="11065"/>
                </a:cubicBezTo>
                <a:cubicBezTo>
                  <a:pt x="3342" y="10988"/>
                  <a:pt x="3247" y="11121"/>
                  <a:pt x="3405" y="11123"/>
                </a:cubicBezTo>
                <a:cubicBezTo>
                  <a:pt x="3464" y="11123"/>
                  <a:pt x="3481" y="11189"/>
                  <a:pt x="3519" y="11223"/>
                </a:cubicBezTo>
                <a:cubicBezTo>
                  <a:pt x="3565" y="11264"/>
                  <a:pt x="3633" y="11274"/>
                  <a:pt x="3676" y="11313"/>
                </a:cubicBezTo>
                <a:cubicBezTo>
                  <a:pt x="3791" y="11415"/>
                  <a:pt x="3957" y="11463"/>
                  <a:pt x="4096" y="11526"/>
                </a:cubicBezTo>
                <a:cubicBezTo>
                  <a:pt x="4305" y="11621"/>
                  <a:pt x="4313" y="11577"/>
                  <a:pt x="4424" y="11582"/>
                </a:cubicBezTo>
                <a:cubicBezTo>
                  <a:pt x="4473" y="11584"/>
                  <a:pt x="4462" y="11635"/>
                  <a:pt x="4449" y="11676"/>
                </a:cubicBezTo>
                <a:cubicBezTo>
                  <a:pt x="4410" y="11655"/>
                  <a:pt x="4364" y="11692"/>
                  <a:pt x="4318" y="11674"/>
                </a:cubicBezTo>
                <a:cubicBezTo>
                  <a:pt x="4267" y="11655"/>
                  <a:pt x="4198" y="11719"/>
                  <a:pt x="4135" y="11706"/>
                </a:cubicBezTo>
                <a:cubicBezTo>
                  <a:pt x="4064" y="11691"/>
                  <a:pt x="4002" y="11673"/>
                  <a:pt x="3928" y="11671"/>
                </a:cubicBezTo>
                <a:cubicBezTo>
                  <a:pt x="3846" y="11669"/>
                  <a:pt x="3741" y="11673"/>
                  <a:pt x="3664" y="11640"/>
                </a:cubicBezTo>
                <a:cubicBezTo>
                  <a:pt x="3614" y="11620"/>
                  <a:pt x="3585" y="11671"/>
                  <a:pt x="3542" y="11608"/>
                </a:cubicBezTo>
                <a:cubicBezTo>
                  <a:pt x="3503" y="11550"/>
                  <a:pt x="3481" y="11478"/>
                  <a:pt x="3450" y="11416"/>
                </a:cubicBezTo>
                <a:cubicBezTo>
                  <a:pt x="3365" y="11248"/>
                  <a:pt x="3274" y="11078"/>
                  <a:pt x="3202" y="10904"/>
                </a:cubicBezTo>
                <a:close/>
                <a:moveTo>
                  <a:pt x="32" y="2668"/>
                </a:moveTo>
                <a:cubicBezTo>
                  <a:pt x="37" y="2639"/>
                  <a:pt x="72" y="2631"/>
                  <a:pt x="78" y="2604"/>
                </a:cubicBezTo>
                <a:cubicBezTo>
                  <a:pt x="88" y="2566"/>
                  <a:pt x="65" y="2510"/>
                  <a:pt x="67" y="2470"/>
                </a:cubicBezTo>
                <a:cubicBezTo>
                  <a:pt x="72" y="2355"/>
                  <a:pt x="136" y="2307"/>
                  <a:pt x="178" y="2209"/>
                </a:cubicBezTo>
                <a:cubicBezTo>
                  <a:pt x="215" y="2124"/>
                  <a:pt x="207" y="1986"/>
                  <a:pt x="253" y="1917"/>
                </a:cubicBezTo>
                <a:cubicBezTo>
                  <a:pt x="271" y="1889"/>
                  <a:pt x="306" y="1912"/>
                  <a:pt x="335" y="1898"/>
                </a:cubicBezTo>
                <a:cubicBezTo>
                  <a:pt x="458" y="1842"/>
                  <a:pt x="331" y="1767"/>
                  <a:pt x="290" y="1702"/>
                </a:cubicBezTo>
                <a:cubicBezTo>
                  <a:pt x="243" y="1629"/>
                  <a:pt x="326" y="1583"/>
                  <a:pt x="300" y="1512"/>
                </a:cubicBezTo>
                <a:cubicBezTo>
                  <a:pt x="281" y="1461"/>
                  <a:pt x="135" y="1200"/>
                  <a:pt x="260" y="1196"/>
                </a:cubicBezTo>
                <a:cubicBezTo>
                  <a:pt x="248" y="1164"/>
                  <a:pt x="181" y="1088"/>
                  <a:pt x="191" y="1056"/>
                </a:cubicBezTo>
                <a:cubicBezTo>
                  <a:pt x="255" y="849"/>
                  <a:pt x="472" y="901"/>
                  <a:pt x="526" y="776"/>
                </a:cubicBezTo>
                <a:cubicBezTo>
                  <a:pt x="556" y="707"/>
                  <a:pt x="578" y="474"/>
                  <a:pt x="546" y="398"/>
                </a:cubicBezTo>
                <a:cubicBezTo>
                  <a:pt x="538" y="379"/>
                  <a:pt x="496" y="390"/>
                  <a:pt x="495" y="373"/>
                </a:cubicBezTo>
                <a:cubicBezTo>
                  <a:pt x="549" y="336"/>
                  <a:pt x="601" y="176"/>
                  <a:pt x="674" y="150"/>
                </a:cubicBezTo>
                <a:cubicBezTo>
                  <a:pt x="764" y="117"/>
                  <a:pt x="759" y="89"/>
                  <a:pt x="768" y="0"/>
                </a:cubicBezTo>
                <a:cubicBezTo>
                  <a:pt x="831" y="12"/>
                  <a:pt x="862" y="79"/>
                  <a:pt x="918" y="106"/>
                </a:cubicBezTo>
                <a:cubicBezTo>
                  <a:pt x="982" y="136"/>
                  <a:pt x="1084" y="102"/>
                  <a:pt x="1155" y="114"/>
                </a:cubicBezTo>
                <a:cubicBezTo>
                  <a:pt x="1327" y="141"/>
                  <a:pt x="1314" y="263"/>
                  <a:pt x="1403" y="389"/>
                </a:cubicBezTo>
                <a:cubicBezTo>
                  <a:pt x="1412" y="304"/>
                  <a:pt x="1425" y="227"/>
                  <a:pt x="1456" y="149"/>
                </a:cubicBezTo>
                <a:cubicBezTo>
                  <a:pt x="1494" y="53"/>
                  <a:pt x="1490" y="108"/>
                  <a:pt x="1561" y="84"/>
                </a:cubicBezTo>
                <a:cubicBezTo>
                  <a:pt x="1620" y="64"/>
                  <a:pt x="1697" y="79"/>
                  <a:pt x="1762" y="77"/>
                </a:cubicBezTo>
                <a:cubicBezTo>
                  <a:pt x="1844" y="73"/>
                  <a:pt x="1806" y="112"/>
                  <a:pt x="1896" y="170"/>
                </a:cubicBezTo>
                <a:cubicBezTo>
                  <a:pt x="1963" y="245"/>
                  <a:pt x="2019" y="242"/>
                  <a:pt x="2045" y="320"/>
                </a:cubicBezTo>
                <a:cubicBezTo>
                  <a:pt x="2114" y="469"/>
                  <a:pt x="2380" y="626"/>
                  <a:pt x="2437" y="694"/>
                </a:cubicBezTo>
                <a:cubicBezTo>
                  <a:pt x="2474" y="724"/>
                  <a:pt x="2513" y="737"/>
                  <a:pt x="2623" y="779"/>
                </a:cubicBezTo>
                <a:cubicBezTo>
                  <a:pt x="2715" y="816"/>
                  <a:pt x="2790" y="801"/>
                  <a:pt x="2872" y="866"/>
                </a:cubicBezTo>
                <a:cubicBezTo>
                  <a:pt x="2934" y="915"/>
                  <a:pt x="3128" y="1061"/>
                  <a:pt x="3206" y="1076"/>
                </a:cubicBezTo>
                <a:cubicBezTo>
                  <a:pt x="3241" y="1082"/>
                  <a:pt x="3276" y="1091"/>
                  <a:pt x="3304" y="1114"/>
                </a:cubicBezTo>
                <a:cubicBezTo>
                  <a:pt x="3371" y="1162"/>
                  <a:pt x="3420" y="1147"/>
                  <a:pt x="3484" y="1193"/>
                </a:cubicBezTo>
                <a:cubicBezTo>
                  <a:pt x="3515" y="1217"/>
                  <a:pt x="3541" y="1234"/>
                  <a:pt x="3562" y="1267"/>
                </a:cubicBezTo>
                <a:cubicBezTo>
                  <a:pt x="3580" y="1294"/>
                  <a:pt x="3580" y="1327"/>
                  <a:pt x="3558" y="1365"/>
                </a:cubicBezTo>
                <a:cubicBezTo>
                  <a:pt x="3525" y="1438"/>
                  <a:pt x="3535" y="1522"/>
                  <a:pt x="3489" y="1536"/>
                </a:cubicBezTo>
                <a:cubicBezTo>
                  <a:pt x="3393" y="1588"/>
                  <a:pt x="3498" y="1758"/>
                  <a:pt x="3395" y="1825"/>
                </a:cubicBezTo>
                <a:cubicBezTo>
                  <a:pt x="3384" y="1833"/>
                  <a:pt x="3348" y="1937"/>
                  <a:pt x="3351" y="1948"/>
                </a:cubicBezTo>
                <a:cubicBezTo>
                  <a:pt x="3368" y="2006"/>
                  <a:pt x="3397" y="1972"/>
                  <a:pt x="3445" y="1967"/>
                </a:cubicBezTo>
                <a:cubicBezTo>
                  <a:pt x="3590" y="1952"/>
                  <a:pt x="3752" y="2039"/>
                  <a:pt x="3832" y="2036"/>
                </a:cubicBezTo>
                <a:cubicBezTo>
                  <a:pt x="3864" y="2035"/>
                  <a:pt x="3893" y="1993"/>
                  <a:pt x="3916" y="2023"/>
                </a:cubicBezTo>
                <a:cubicBezTo>
                  <a:pt x="3949" y="2065"/>
                  <a:pt x="3956" y="2034"/>
                  <a:pt x="3990" y="2027"/>
                </a:cubicBezTo>
                <a:cubicBezTo>
                  <a:pt x="4016" y="2022"/>
                  <a:pt x="4046" y="2063"/>
                  <a:pt x="4069" y="2072"/>
                </a:cubicBezTo>
                <a:lnTo>
                  <a:pt x="4069" y="2072"/>
                </a:lnTo>
                <a:lnTo>
                  <a:pt x="4070" y="2072"/>
                </a:lnTo>
                <a:cubicBezTo>
                  <a:pt x="4112" y="1981"/>
                  <a:pt x="4158" y="1945"/>
                  <a:pt x="4230" y="2008"/>
                </a:cubicBezTo>
                <a:cubicBezTo>
                  <a:pt x="4269" y="2041"/>
                  <a:pt x="4316" y="1933"/>
                  <a:pt x="4308" y="1907"/>
                </a:cubicBezTo>
                <a:cubicBezTo>
                  <a:pt x="4292" y="1856"/>
                  <a:pt x="4436" y="1843"/>
                  <a:pt x="4428" y="1823"/>
                </a:cubicBezTo>
                <a:cubicBezTo>
                  <a:pt x="4421" y="1809"/>
                  <a:pt x="4458" y="1754"/>
                  <a:pt x="4479" y="1738"/>
                </a:cubicBezTo>
                <a:cubicBezTo>
                  <a:pt x="4576" y="1704"/>
                  <a:pt x="4528" y="1567"/>
                  <a:pt x="4515" y="1469"/>
                </a:cubicBezTo>
                <a:cubicBezTo>
                  <a:pt x="4504" y="1387"/>
                  <a:pt x="4473" y="1328"/>
                  <a:pt x="4565" y="1386"/>
                </a:cubicBezTo>
                <a:cubicBezTo>
                  <a:pt x="4574" y="1332"/>
                  <a:pt x="4645" y="1338"/>
                  <a:pt x="4682" y="1351"/>
                </a:cubicBezTo>
                <a:cubicBezTo>
                  <a:pt x="4782" y="1386"/>
                  <a:pt x="4821" y="1624"/>
                  <a:pt x="4823" y="1718"/>
                </a:cubicBezTo>
                <a:cubicBezTo>
                  <a:pt x="4827" y="1851"/>
                  <a:pt x="4842" y="1767"/>
                  <a:pt x="4818" y="1923"/>
                </a:cubicBezTo>
                <a:cubicBezTo>
                  <a:pt x="4769" y="1904"/>
                  <a:pt x="4724" y="1981"/>
                  <a:pt x="4641" y="2015"/>
                </a:cubicBezTo>
                <a:cubicBezTo>
                  <a:pt x="4614" y="2026"/>
                  <a:pt x="4526" y="2056"/>
                  <a:pt x="4523" y="2092"/>
                </a:cubicBezTo>
                <a:cubicBezTo>
                  <a:pt x="4518" y="2147"/>
                  <a:pt x="4458" y="2151"/>
                  <a:pt x="4421" y="2175"/>
                </a:cubicBezTo>
                <a:cubicBezTo>
                  <a:pt x="4400" y="2189"/>
                  <a:pt x="4396" y="2219"/>
                  <a:pt x="4378" y="2237"/>
                </a:cubicBezTo>
                <a:cubicBezTo>
                  <a:pt x="4351" y="2263"/>
                  <a:pt x="4316" y="2283"/>
                  <a:pt x="4292" y="2312"/>
                </a:cubicBezTo>
                <a:cubicBezTo>
                  <a:pt x="4317" y="2321"/>
                  <a:pt x="4328" y="2342"/>
                  <a:pt x="4315" y="2366"/>
                </a:cubicBezTo>
                <a:cubicBezTo>
                  <a:pt x="4261" y="2310"/>
                  <a:pt x="4153" y="2534"/>
                  <a:pt x="4123" y="2578"/>
                </a:cubicBezTo>
                <a:cubicBezTo>
                  <a:pt x="4069" y="2654"/>
                  <a:pt x="4055" y="2810"/>
                  <a:pt x="3956" y="2850"/>
                </a:cubicBezTo>
                <a:cubicBezTo>
                  <a:pt x="3889" y="2875"/>
                  <a:pt x="3937" y="2972"/>
                  <a:pt x="3841" y="2998"/>
                </a:cubicBezTo>
                <a:cubicBezTo>
                  <a:pt x="3862" y="3050"/>
                  <a:pt x="3810" y="3087"/>
                  <a:pt x="3785" y="3123"/>
                </a:cubicBezTo>
                <a:cubicBezTo>
                  <a:pt x="3796" y="3172"/>
                  <a:pt x="3864" y="3223"/>
                  <a:pt x="3812" y="3260"/>
                </a:cubicBezTo>
                <a:cubicBezTo>
                  <a:pt x="3803" y="3266"/>
                  <a:pt x="3828" y="3390"/>
                  <a:pt x="3807" y="3443"/>
                </a:cubicBezTo>
                <a:cubicBezTo>
                  <a:pt x="3791" y="3484"/>
                  <a:pt x="3853" y="3529"/>
                  <a:pt x="3802" y="3589"/>
                </a:cubicBezTo>
                <a:cubicBezTo>
                  <a:pt x="3772" y="3623"/>
                  <a:pt x="3845" y="3741"/>
                  <a:pt x="3831" y="3787"/>
                </a:cubicBezTo>
                <a:cubicBezTo>
                  <a:pt x="3810" y="3854"/>
                  <a:pt x="3839" y="3908"/>
                  <a:pt x="3875" y="3967"/>
                </a:cubicBezTo>
                <a:cubicBezTo>
                  <a:pt x="3923" y="4047"/>
                  <a:pt x="3815" y="4018"/>
                  <a:pt x="3819" y="4064"/>
                </a:cubicBezTo>
                <a:cubicBezTo>
                  <a:pt x="3825" y="4125"/>
                  <a:pt x="3789" y="4187"/>
                  <a:pt x="3817" y="4248"/>
                </a:cubicBezTo>
                <a:cubicBezTo>
                  <a:pt x="3833" y="4282"/>
                  <a:pt x="3962" y="4467"/>
                  <a:pt x="3858" y="4462"/>
                </a:cubicBezTo>
                <a:cubicBezTo>
                  <a:pt x="3951" y="4537"/>
                  <a:pt x="3839" y="4537"/>
                  <a:pt x="4154" y="4683"/>
                </a:cubicBezTo>
                <a:cubicBezTo>
                  <a:pt x="4261" y="4732"/>
                  <a:pt x="4411" y="4816"/>
                  <a:pt x="4353" y="4948"/>
                </a:cubicBezTo>
                <a:cubicBezTo>
                  <a:pt x="4311" y="5043"/>
                  <a:pt x="4437" y="5234"/>
                  <a:pt x="4550" y="5187"/>
                </a:cubicBezTo>
                <a:cubicBezTo>
                  <a:pt x="4595" y="5168"/>
                  <a:pt x="4615" y="5303"/>
                  <a:pt x="4624" y="5327"/>
                </a:cubicBezTo>
                <a:cubicBezTo>
                  <a:pt x="4674" y="5455"/>
                  <a:pt x="4479" y="5656"/>
                  <a:pt x="4476" y="5755"/>
                </a:cubicBezTo>
                <a:cubicBezTo>
                  <a:pt x="4474" y="5824"/>
                  <a:pt x="4481" y="5845"/>
                  <a:pt x="4416" y="5891"/>
                </a:cubicBezTo>
                <a:cubicBezTo>
                  <a:pt x="4300" y="5974"/>
                  <a:pt x="4166" y="6017"/>
                  <a:pt x="4027" y="6045"/>
                </a:cubicBezTo>
                <a:cubicBezTo>
                  <a:pt x="3765" y="6098"/>
                  <a:pt x="3613" y="6156"/>
                  <a:pt x="3339" y="6131"/>
                </a:cubicBezTo>
                <a:cubicBezTo>
                  <a:pt x="3264" y="6124"/>
                  <a:pt x="3214" y="6077"/>
                  <a:pt x="3143" y="6068"/>
                </a:cubicBezTo>
                <a:cubicBezTo>
                  <a:pt x="3153" y="6087"/>
                  <a:pt x="3166" y="6104"/>
                  <a:pt x="3183" y="6117"/>
                </a:cubicBezTo>
                <a:cubicBezTo>
                  <a:pt x="3201" y="6134"/>
                  <a:pt x="3181" y="6171"/>
                  <a:pt x="3191" y="6191"/>
                </a:cubicBezTo>
                <a:cubicBezTo>
                  <a:pt x="3197" y="6203"/>
                  <a:pt x="3332" y="6303"/>
                  <a:pt x="3247" y="6270"/>
                </a:cubicBezTo>
                <a:cubicBezTo>
                  <a:pt x="3286" y="6299"/>
                  <a:pt x="3305" y="6319"/>
                  <a:pt x="3314" y="6368"/>
                </a:cubicBezTo>
                <a:cubicBezTo>
                  <a:pt x="3320" y="6404"/>
                  <a:pt x="3325" y="6462"/>
                  <a:pt x="3271" y="6433"/>
                </a:cubicBezTo>
                <a:cubicBezTo>
                  <a:pt x="3279" y="6469"/>
                  <a:pt x="3289" y="6505"/>
                  <a:pt x="3288" y="6543"/>
                </a:cubicBezTo>
                <a:cubicBezTo>
                  <a:pt x="3287" y="6572"/>
                  <a:pt x="3256" y="6599"/>
                  <a:pt x="3278" y="6625"/>
                </a:cubicBezTo>
                <a:cubicBezTo>
                  <a:pt x="3294" y="6645"/>
                  <a:pt x="3317" y="6658"/>
                  <a:pt x="3336" y="6675"/>
                </a:cubicBezTo>
                <a:cubicBezTo>
                  <a:pt x="3364" y="6701"/>
                  <a:pt x="3350" y="6742"/>
                  <a:pt x="3389" y="6721"/>
                </a:cubicBezTo>
                <a:cubicBezTo>
                  <a:pt x="3365" y="6867"/>
                  <a:pt x="3217" y="6889"/>
                  <a:pt x="3094" y="6900"/>
                </a:cubicBezTo>
                <a:cubicBezTo>
                  <a:pt x="2931" y="6915"/>
                  <a:pt x="2798" y="6805"/>
                  <a:pt x="2638" y="6780"/>
                </a:cubicBezTo>
                <a:cubicBezTo>
                  <a:pt x="2727" y="6763"/>
                  <a:pt x="2573" y="6704"/>
                  <a:pt x="2568" y="6835"/>
                </a:cubicBezTo>
                <a:cubicBezTo>
                  <a:pt x="2564" y="6922"/>
                  <a:pt x="2671" y="6985"/>
                  <a:pt x="2687" y="7071"/>
                </a:cubicBezTo>
                <a:cubicBezTo>
                  <a:pt x="2700" y="7141"/>
                  <a:pt x="2702" y="7227"/>
                  <a:pt x="2779" y="7257"/>
                </a:cubicBezTo>
                <a:cubicBezTo>
                  <a:pt x="2819" y="7272"/>
                  <a:pt x="2927" y="7280"/>
                  <a:pt x="2897" y="7347"/>
                </a:cubicBezTo>
                <a:cubicBezTo>
                  <a:pt x="2913" y="7351"/>
                  <a:pt x="3066" y="7368"/>
                  <a:pt x="3055" y="7329"/>
                </a:cubicBezTo>
                <a:cubicBezTo>
                  <a:pt x="3047" y="7297"/>
                  <a:pt x="2977" y="7295"/>
                  <a:pt x="2953" y="7282"/>
                </a:cubicBezTo>
                <a:cubicBezTo>
                  <a:pt x="3004" y="7290"/>
                  <a:pt x="3031" y="7238"/>
                  <a:pt x="3078" y="7235"/>
                </a:cubicBezTo>
                <a:cubicBezTo>
                  <a:pt x="3126" y="7232"/>
                  <a:pt x="3176" y="7299"/>
                  <a:pt x="3185" y="7342"/>
                </a:cubicBezTo>
                <a:cubicBezTo>
                  <a:pt x="3192" y="7381"/>
                  <a:pt x="3242" y="7438"/>
                  <a:pt x="3214" y="7478"/>
                </a:cubicBezTo>
                <a:cubicBezTo>
                  <a:pt x="3195" y="7506"/>
                  <a:pt x="3126" y="7514"/>
                  <a:pt x="3096" y="7511"/>
                </a:cubicBezTo>
                <a:cubicBezTo>
                  <a:pt x="3046" y="7505"/>
                  <a:pt x="3054" y="7448"/>
                  <a:pt x="3030" y="7423"/>
                </a:cubicBezTo>
                <a:cubicBezTo>
                  <a:pt x="2989" y="7383"/>
                  <a:pt x="2933" y="7367"/>
                  <a:pt x="2884" y="7400"/>
                </a:cubicBezTo>
                <a:cubicBezTo>
                  <a:pt x="2752" y="7488"/>
                  <a:pt x="2969" y="7560"/>
                  <a:pt x="3045" y="7540"/>
                </a:cubicBezTo>
                <a:cubicBezTo>
                  <a:pt x="3039" y="7582"/>
                  <a:pt x="2995" y="7595"/>
                  <a:pt x="2961" y="7609"/>
                </a:cubicBezTo>
                <a:cubicBezTo>
                  <a:pt x="2896" y="7636"/>
                  <a:pt x="2898" y="7666"/>
                  <a:pt x="2873" y="7724"/>
                </a:cubicBezTo>
                <a:cubicBezTo>
                  <a:pt x="2847" y="7785"/>
                  <a:pt x="2842" y="7806"/>
                  <a:pt x="2884" y="7863"/>
                </a:cubicBezTo>
                <a:cubicBezTo>
                  <a:pt x="2951" y="7954"/>
                  <a:pt x="2902" y="7953"/>
                  <a:pt x="2921" y="7985"/>
                </a:cubicBezTo>
                <a:cubicBezTo>
                  <a:pt x="2938" y="8001"/>
                  <a:pt x="2948" y="8021"/>
                  <a:pt x="2949" y="8045"/>
                </a:cubicBezTo>
                <a:cubicBezTo>
                  <a:pt x="2947" y="8056"/>
                  <a:pt x="2952" y="8097"/>
                  <a:pt x="2936" y="8101"/>
                </a:cubicBezTo>
                <a:cubicBezTo>
                  <a:pt x="2913" y="8107"/>
                  <a:pt x="2881" y="8117"/>
                  <a:pt x="2877" y="8146"/>
                </a:cubicBezTo>
                <a:cubicBezTo>
                  <a:pt x="2872" y="8195"/>
                  <a:pt x="2946" y="8203"/>
                  <a:pt x="2938" y="8241"/>
                </a:cubicBezTo>
                <a:cubicBezTo>
                  <a:pt x="2930" y="8283"/>
                  <a:pt x="2634" y="8223"/>
                  <a:pt x="2698" y="8330"/>
                </a:cubicBezTo>
                <a:cubicBezTo>
                  <a:pt x="2570" y="8303"/>
                  <a:pt x="2536" y="8456"/>
                  <a:pt x="2519" y="8549"/>
                </a:cubicBezTo>
                <a:cubicBezTo>
                  <a:pt x="2489" y="8705"/>
                  <a:pt x="2591" y="8767"/>
                  <a:pt x="2709" y="8846"/>
                </a:cubicBezTo>
                <a:cubicBezTo>
                  <a:pt x="2766" y="8885"/>
                  <a:pt x="2816" y="8936"/>
                  <a:pt x="2880" y="8965"/>
                </a:cubicBezTo>
                <a:cubicBezTo>
                  <a:pt x="2963" y="9001"/>
                  <a:pt x="3062" y="8952"/>
                  <a:pt x="3140" y="8998"/>
                </a:cubicBezTo>
                <a:cubicBezTo>
                  <a:pt x="3249" y="9063"/>
                  <a:pt x="3265" y="9278"/>
                  <a:pt x="3096" y="9257"/>
                </a:cubicBezTo>
                <a:cubicBezTo>
                  <a:pt x="3127" y="9269"/>
                  <a:pt x="3149" y="9241"/>
                  <a:pt x="3179" y="9239"/>
                </a:cubicBezTo>
                <a:cubicBezTo>
                  <a:pt x="3224" y="9235"/>
                  <a:pt x="3241" y="9266"/>
                  <a:pt x="3268" y="9295"/>
                </a:cubicBezTo>
                <a:cubicBezTo>
                  <a:pt x="3242" y="9298"/>
                  <a:pt x="3234" y="9314"/>
                  <a:pt x="3247" y="9337"/>
                </a:cubicBezTo>
                <a:cubicBezTo>
                  <a:pt x="3190" y="9325"/>
                  <a:pt x="3003" y="9553"/>
                  <a:pt x="2969" y="9609"/>
                </a:cubicBezTo>
                <a:cubicBezTo>
                  <a:pt x="2949" y="9641"/>
                  <a:pt x="2930" y="9660"/>
                  <a:pt x="2932" y="9700"/>
                </a:cubicBezTo>
                <a:cubicBezTo>
                  <a:pt x="2933" y="9732"/>
                  <a:pt x="2936" y="9762"/>
                  <a:pt x="2908" y="9785"/>
                </a:cubicBezTo>
                <a:cubicBezTo>
                  <a:pt x="2933" y="9789"/>
                  <a:pt x="2952" y="9776"/>
                  <a:pt x="2956" y="9752"/>
                </a:cubicBezTo>
                <a:cubicBezTo>
                  <a:pt x="2959" y="9840"/>
                  <a:pt x="3056" y="9994"/>
                  <a:pt x="2924" y="10036"/>
                </a:cubicBezTo>
                <a:cubicBezTo>
                  <a:pt x="2827" y="10067"/>
                  <a:pt x="2796" y="9919"/>
                  <a:pt x="2713" y="9904"/>
                </a:cubicBezTo>
                <a:cubicBezTo>
                  <a:pt x="2734" y="9912"/>
                  <a:pt x="2791" y="9955"/>
                  <a:pt x="2772" y="9984"/>
                </a:cubicBezTo>
                <a:cubicBezTo>
                  <a:pt x="2758" y="10005"/>
                  <a:pt x="2701" y="9987"/>
                  <a:pt x="2680" y="10005"/>
                </a:cubicBezTo>
                <a:cubicBezTo>
                  <a:pt x="2764" y="9979"/>
                  <a:pt x="2796" y="10025"/>
                  <a:pt x="2867" y="10040"/>
                </a:cubicBezTo>
                <a:cubicBezTo>
                  <a:pt x="2858" y="10095"/>
                  <a:pt x="2772" y="10092"/>
                  <a:pt x="2752" y="10153"/>
                </a:cubicBezTo>
                <a:cubicBezTo>
                  <a:pt x="2726" y="10234"/>
                  <a:pt x="2783" y="10287"/>
                  <a:pt x="2736" y="10370"/>
                </a:cubicBezTo>
                <a:cubicBezTo>
                  <a:pt x="2797" y="10295"/>
                  <a:pt x="2884" y="10459"/>
                  <a:pt x="2906" y="10502"/>
                </a:cubicBezTo>
                <a:cubicBezTo>
                  <a:pt x="2939" y="10568"/>
                  <a:pt x="2803" y="10529"/>
                  <a:pt x="2769" y="10557"/>
                </a:cubicBezTo>
                <a:cubicBezTo>
                  <a:pt x="2804" y="10545"/>
                  <a:pt x="2888" y="10579"/>
                  <a:pt x="2903" y="10570"/>
                </a:cubicBezTo>
                <a:cubicBezTo>
                  <a:pt x="2951" y="10541"/>
                  <a:pt x="2989" y="10607"/>
                  <a:pt x="3026" y="10636"/>
                </a:cubicBezTo>
                <a:cubicBezTo>
                  <a:pt x="3098" y="10693"/>
                  <a:pt x="3175" y="10735"/>
                  <a:pt x="3209" y="10818"/>
                </a:cubicBezTo>
                <a:cubicBezTo>
                  <a:pt x="3190" y="10789"/>
                  <a:pt x="3158" y="10795"/>
                  <a:pt x="3122" y="10785"/>
                </a:cubicBezTo>
                <a:cubicBezTo>
                  <a:pt x="3036" y="10776"/>
                  <a:pt x="2926" y="10685"/>
                  <a:pt x="2573" y="10685"/>
                </a:cubicBezTo>
                <a:cubicBezTo>
                  <a:pt x="2515" y="10685"/>
                  <a:pt x="2456" y="10685"/>
                  <a:pt x="2398" y="10685"/>
                </a:cubicBezTo>
                <a:cubicBezTo>
                  <a:pt x="2348" y="10685"/>
                  <a:pt x="2245" y="10705"/>
                  <a:pt x="2202" y="10678"/>
                </a:cubicBezTo>
                <a:cubicBezTo>
                  <a:pt x="2136" y="10637"/>
                  <a:pt x="2080" y="10544"/>
                  <a:pt x="1994" y="10533"/>
                </a:cubicBezTo>
                <a:cubicBezTo>
                  <a:pt x="2021" y="10493"/>
                  <a:pt x="1996" y="10429"/>
                  <a:pt x="1962" y="10404"/>
                </a:cubicBezTo>
                <a:cubicBezTo>
                  <a:pt x="1917" y="10371"/>
                  <a:pt x="1952" y="10327"/>
                  <a:pt x="1927" y="10287"/>
                </a:cubicBezTo>
                <a:cubicBezTo>
                  <a:pt x="1912" y="10262"/>
                  <a:pt x="1865" y="10196"/>
                  <a:pt x="1828" y="10213"/>
                </a:cubicBezTo>
                <a:cubicBezTo>
                  <a:pt x="1799" y="10227"/>
                  <a:pt x="1774" y="10208"/>
                  <a:pt x="1745" y="10215"/>
                </a:cubicBezTo>
                <a:cubicBezTo>
                  <a:pt x="1707" y="10225"/>
                  <a:pt x="1682" y="10342"/>
                  <a:pt x="1587" y="10152"/>
                </a:cubicBezTo>
                <a:cubicBezTo>
                  <a:pt x="1562" y="10103"/>
                  <a:pt x="1464" y="10069"/>
                  <a:pt x="1456" y="10020"/>
                </a:cubicBezTo>
                <a:cubicBezTo>
                  <a:pt x="1452" y="9993"/>
                  <a:pt x="1438" y="9993"/>
                  <a:pt x="1427" y="9971"/>
                </a:cubicBezTo>
                <a:cubicBezTo>
                  <a:pt x="1417" y="9953"/>
                  <a:pt x="1425" y="9931"/>
                  <a:pt x="1418" y="9913"/>
                </a:cubicBezTo>
                <a:cubicBezTo>
                  <a:pt x="1408" y="9886"/>
                  <a:pt x="1376" y="9877"/>
                  <a:pt x="1368" y="9850"/>
                </a:cubicBezTo>
                <a:cubicBezTo>
                  <a:pt x="1357" y="9821"/>
                  <a:pt x="1366" y="9789"/>
                  <a:pt x="1362" y="9758"/>
                </a:cubicBezTo>
                <a:cubicBezTo>
                  <a:pt x="1445" y="9772"/>
                  <a:pt x="1418" y="9663"/>
                  <a:pt x="1439" y="9640"/>
                </a:cubicBezTo>
                <a:cubicBezTo>
                  <a:pt x="1454" y="9622"/>
                  <a:pt x="1485" y="9635"/>
                  <a:pt x="1502" y="9616"/>
                </a:cubicBezTo>
                <a:cubicBezTo>
                  <a:pt x="1533" y="9579"/>
                  <a:pt x="1499" y="9518"/>
                  <a:pt x="1474" y="9486"/>
                </a:cubicBezTo>
                <a:cubicBezTo>
                  <a:pt x="1446" y="9448"/>
                  <a:pt x="1521" y="9445"/>
                  <a:pt x="1525" y="9414"/>
                </a:cubicBezTo>
                <a:cubicBezTo>
                  <a:pt x="1530" y="9380"/>
                  <a:pt x="1479" y="9337"/>
                  <a:pt x="1455" y="9320"/>
                </a:cubicBezTo>
                <a:cubicBezTo>
                  <a:pt x="1406" y="9285"/>
                  <a:pt x="1398" y="9262"/>
                  <a:pt x="1399" y="9203"/>
                </a:cubicBezTo>
                <a:cubicBezTo>
                  <a:pt x="1399" y="9162"/>
                  <a:pt x="1409" y="9017"/>
                  <a:pt x="1480" y="9028"/>
                </a:cubicBezTo>
                <a:cubicBezTo>
                  <a:pt x="1466" y="8995"/>
                  <a:pt x="1426" y="8992"/>
                  <a:pt x="1428" y="8958"/>
                </a:cubicBezTo>
                <a:cubicBezTo>
                  <a:pt x="1429" y="8936"/>
                  <a:pt x="1406" y="8918"/>
                  <a:pt x="1416" y="8895"/>
                </a:cubicBezTo>
                <a:cubicBezTo>
                  <a:pt x="1423" y="8879"/>
                  <a:pt x="1440" y="8871"/>
                  <a:pt x="1448" y="8855"/>
                </a:cubicBezTo>
                <a:cubicBezTo>
                  <a:pt x="1481" y="8789"/>
                  <a:pt x="1369" y="8687"/>
                  <a:pt x="1323" y="8654"/>
                </a:cubicBezTo>
                <a:cubicBezTo>
                  <a:pt x="1363" y="8652"/>
                  <a:pt x="1388" y="8575"/>
                  <a:pt x="1344" y="8563"/>
                </a:cubicBezTo>
                <a:cubicBezTo>
                  <a:pt x="1312" y="8554"/>
                  <a:pt x="1261" y="8481"/>
                  <a:pt x="1294" y="8450"/>
                </a:cubicBezTo>
                <a:cubicBezTo>
                  <a:pt x="1323" y="8423"/>
                  <a:pt x="1332" y="8441"/>
                  <a:pt x="1352" y="8398"/>
                </a:cubicBezTo>
                <a:cubicBezTo>
                  <a:pt x="1369" y="8362"/>
                  <a:pt x="1375" y="8361"/>
                  <a:pt x="1343" y="8329"/>
                </a:cubicBezTo>
                <a:cubicBezTo>
                  <a:pt x="1324" y="8312"/>
                  <a:pt x="1283" y="8276"/>
                  <a:pt x="1250" y="8253"/>
                </a:cubicBezTo>
                <a:cubicBezTo>
                  <a:pt x="1204" y="8221"/>
                  <a:pt x="1140" y="8255"/>
                  <a:pt x="1098" y="8209"/>
                </a:cubicBezTo>
                <a:cubicBezTo>
                  <a:pt x="1063" y="8171"/>
                  <a:pt x="1293" y="8189"/>
                  <a:pt x="1306" y="8164"/>
                </a:cubicBezTo>
                <a:cubicBezTo>
                  <a:pt x="1308" y="8150"/>
                  <a:pt x="1309" y="8096"/>
                  <a:pt x="1317" y="8098"/>
                </a:cubicBezTo>
                <a:cubicBezTo>
                  <a:pt x="1282" y="8000"/>
                  <a:pt x="1123" y="8101"/>
                  <a:pt x="1086" y="8005"/>
                </a:cubicBezTo>
                <a:cubicBezTo>
                  <a:pt x="1076" y="7989"/>
                  <a:pt x="1066" y="7974"/>
                  <a:pt x="1057" y="7958"/>
                </a:cubicBezTo>
                <a:cubicBezTo>
                  <a:pt x="1051" y="7932"/>
                  <a:pt x="1090" y="7909"/>
                  <a:pt x="1073" y="7885"/>
                </a:cubicBezTo>
                <a:cubicBezTo>
                  <a:pt x="1051" y="7854"/>
                  <a:pt x="997" y="7836"/>
                  <a:pt x="1028" y="7802"/>
                </a:cubicBezTo>
                <a:cubicBezTo>
                  <a:pt x="1066" y="7759"/>
                  <a:pt x="877" y="7725"/>
                  <a:pt x="945" y="7664"/>
                </a:cubicBezTo>
                <a:cubicBezTo>
                  <a:pt x="982" y="7631"/>
                  <a:pt x="936" y="7605"/>
                  <a:pt x="903" y="7599"/>
                </a:cubicBezTo>
                <a:cubicBezTo>
                  <a:pt x="767" y="7576"/>
                  <a:pt x="798" y="7455"/>
                  <a:pt x="762" y="7357"/>
                </a:cubicBezTo>
                <a:cubicBezTo>
                  <a:pt x="750" y="7323"/>
                  <a:pt x="699" y="7294"/>
                  <a:pt x="747" y="7261"/>
                </a:cubicBezTo>
                <a:cubicBezTo>
                  <a:pt x="777" y="7240"/>
                  <a:pt x="829" y="7257"/>
                  <a:pt x="792" y="7206"/>
                </a:cubicBezTo>
                <a:cubicBezTo>
                  <a:pt x="760" y="7163"/>
                  <a:pt x="690" y="7103"/>
                  <a:pt x="696" y="7045"/>
                </a:cubicBezTo>
                <a:cubicBezTo>
                  <a:pt x="709" y="6916"/>
                  <a:pt x="522" y="6785"/>
                  <a:pt x="597" y="6637"/>
                </a:cubicBezTo>
                <a:cubicBezTo>
                  <a:pt x="624" y="6584"/>
                  <a:pt x="548" y="6571"/>
                  <a:pt x="540" y="6525"/>
                </a:cubicBezTo>
                <a:cubicBezTo>
                  <a:pt x="610" y="6549"/>
                  <a:pt x="565" y="6447"/>
                  <a:pt x="544" y="6423"/>
                </a:cubicBezTo>
                <a:cubicBezTo>
                  <a:pt x="503" y="6376"/>
                  <a:pt x="515" y="6352"/>
                  <a:pt x="572" y="6350"/>
                </a:cubicBezTo>
                <a:cubicBezTo>
                  <a:pt x="536" y="6315"/>
                  <a:pt x="555" y="6212"/>
                  <a:pt x="538" y="6163"/>
                </a:cubicBezTo>
                <a:cubicBezTo>
                  <a:pt x="512" y="6088"/>
                  <a:pt x="587" y="6073"/>
                  <a:pt x="633" y="6032"/>
                </a:cubicBezTo>
                <a:cubicBezTo>
                  <a:pt x="683" y="5987"/>
                  <a:pt x="575" y="5915"/>
                  <a:pt x="560" y="5859"/>
                </a:cubicBezTo>
                <a:cubicBezTo>
                  <a:pt x="541" y="5789"/>
                  <a:pt x="432" y="5703"/>
                  <a:pt x="443" y="5634"/>
                </a:cubicBezTo>
                <a:cubicBezTo>
                  <a:pt x="451" y="5588"/>
                  <a:pt x="404" y="5475"/>
                  <a:pt x="382" y="5430"/>
                </a:cubicBezTo>
                <a:cubicBezTo>
                  <a:pt x="359" y="5383"/>
                  <a:pt x="347" y="5278"/>
                  <a:pt x="385" y="5236"/>
                </a:cubicBezTo>
                <a:cubicBezTo>
                  <a:pt x="405" y="5214"/>
                  <a:pt x="424" y="5238"/>
                  <a:pt x="436" y="5211"/>
                </a:cubicBezTo>
                <a:cubicBezTo>
                  <a:pt x="445" y="5190"/>
                  <a:pt x="443" y="5161"/>
                  <a:pt x="458" y="5143"/>
                </a:cubicBezTo>
                <a:cubicBezTo>
                  <a:pt x="479" y="5121"/>
                  <a:pt x="548" y="5133"/>
                  <a:pt x="473" y="4958"/>
                </a:cubicBezTo>
                <a:cubicBezTo>
                  <a:pt x="457" y="4921"/>
                  <a:pt x="438" y="4885"/>
                  <a:pt x="420" y="4849"/>
                </a:cubicBezTo>
                <a:cubicBezTo>
                  <a:pt x="415" y="4840"/>
                  <a:pt x="379" y="4816"/>
                  <a:pt x="379" y="4813"/>
                </a:cubicBezTo>
                <a:cubicBezTo>
                  <a:pt x="379" y="4780"/>
                  <a:pt x="419" y="4794"/>
                  <a:pt x="423" y="4758"/>
                </a:cubicBezTo>
                <a:cubicBezTo>
                  <a:pt x="427" y="4721"/>
                  <a:pt x="420" y="4685"/>
                  <a:pt x="416" y="4649"/>
                </a:cubicBezTo>
                <a:cubicBezTo>
                  <a:pt x="413" y="4614"/>
                  <a:pt x="422" y="4451"/>
                  <a:pt x="475" y="4461"/>
                </a:cubicBezTo>
                <a:cubicBezTo>
                  <a:pt x="526" y="4470"/>
                  <a:pt x="453" y="4341"/>
                  <a:pt x="449" y="4330"/>
                </a:cubicBezTo>
                <a:cubicBezTo>
                  <a:pt x="429" y="4282"/>
                  <a:pt x="455" y="4117"/>
                  <a:pt x="398" y="4098"/>
                </a:cubicBezTo>
                <a:cubicBezTo>
                  <a:pt x="366" y="4088"/>
                  <a:pt x="385" y="4140"/>
                  <a:pt x="341" y="4085"/>
                </a:cubicBezTo>
                <a:cubicBezTo>
                  <a:pt x="309" y="4045"/>
                  <a:pt x="318" y="4026"/>
                  <a:pt x="325" y="3981"/>
                </a:cubicBezTo>
                <a:cubicBezTo>
                  <a:pt x="330" y="3946"/>
                  <a:pt x="305" y="3933"/>
                  <a:pt x="281" y="3916"/>
                </a:cubicBezTo>
                <a:cubicBezTo>
                  <a:pt x="250" y="3893"/>
                  <a:pt x="260" y="3872"/>
                  <a:pt x="250" y="3840"/>
                </a:cubicBezTo>
                <a:cubicBezTo>
                  <a:pt x="229" y="3771"/>
                  <a:pt x="159" y="3728"/>
                  <a:pt x="139" y="3657"/>
                </a:cubicBezTo>
                <a:cubicBezTo>
                  <a:pt x="205" y="3688"/>
                  <a:pt x="131" y="3597"/>
                  <a:pt x="106" y="3584"/>
                </a:cubicBezTo>
                <a:cubicBezTo>
                  <a:pt x="45" y="3553"/>
                  <a:pt x="25" y="3454"/>
                  <a:pt x="22" y="3394"/>
                </a:cubicBezTo>
                <a:cubicBezTo>
                  <a:pt x="19" y="3320"/>
                  <a:pt x="75" y="3348"/>
                  <a:pt x="59" y="3269"/>
                </a:cubicBezTo>
                <a:cubicBezTo>
                  <a:pt x="47" y="3212"/>
                  <a:pt x="106" y="3107"/>
                  <a:pt x="64" y="3061"/>
                </a:cubicBezTo>
                <a:cubicBezTo>
                  <a:pt x="165" y="3128"/>
                  <a:pt x="127" y="2955"/>
                  <a:pt x="113" y="2918"/>
                </a:cubicBezTo>
                <a:cubicBezTo>
                  <a:pt x="94" y="2864"/>
                  <a:pt x="0" y="2720"/>
                  <a:pt x="32" y="2668"/>
                </a:cubicBezTo>
                <a:close/>
                <a:moveTo>
                  <a:pt x="3330" y="6225"/>
                </a:moveTo>
                <a:cubicBezTo>
                  <a:pt x="3333" y="6190"/>
                  <a:pt x="3297" y="6173"/>
                  <a:pt x="3268" y="6189"/>
                </a:cubicBezTo>
                <a:cubicBezTo>
                  <a:pt x="3287" y="6205"/>
                  <a:pt x="3307" y="6217"/>
                  <a:pt x="3330" y="6225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5" name="꙱ Antigua and Barbuda (AG) (H)">
            <a:extLst>
              <a:ext uri="{FF2B5EF4-FFF2-40B4-BE49-F238E27FC236}">
                <a16:creationId xmlns:a16="http://schemas.microsoft.com/office/drawing/2014/main" id="{F0433D7C-4A6B-47E5-86DF-A8CF3A62A70D}"/>
              </a:ext>
            </a:extLst>
          </p:cNvPr>
          <p:cNvSpPr>
            <a:spLocks noEditPoints="1"/>
          </p:cNvSpPr>
          <p:nvPr/>
        </p:nvSpPr>
        <p:spPr bwMode="auto">
          <a:xfrm>
            <a:off x="2803959" y="1857412"/>
            <a:ext cx="7170" cy="21511"/>
          </a:xfrm>
          <a:custGeom>
            <a:avLst/>
            <a:gdLst>
              <a:gd name="T0" fmla="*/ 51 w 81"/>
              <a:gd name="T1" fmla="*/ 256 h 257"/>
              <a:gd name="T2" fmla="*/ 43 w 81"/>
              <a:gd name="T3" fmla="*/ 196 h 257"/>
              <a:gd name="T4" fmla="*/ 51 w 81"/>
              <a:gd name="T5" fmla="*/ 256 h 257"/>
              <a:gd name="T6" fmla="*/ 69 w 81"/>
              <a:gd name="T7" fmla="*/ 60 h 257"/>
              <a:gd name="T8" fmla="*/ 33 w 81"/>
              <a:gd name="T9" fmla="*/ 12 h 257"/>
              <a:gd name="T10" fmla="*/ 69 w 81"/>
              <a:gd name="T11" fmla="*/ 60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1" h="257">
                <a:moveTo>
                  <a:pt x="51" y="256"/>
                </a:moveTo>
                <a:cubicBezTo>
                  <a:pt x="12" y="257"/>
                  <a:pt x="0" y="201"/>
                  <a:pt x="43" y="196"/>
                </a:cubicBezTo>
                <a:cubicBezTo>
                  <a:pt x="81" y="192"/>
                  <a:pt x="66" y="240"/>
                  <a:pt x="51" y="256"/>
                </a:cubicBezTo>
                <a:close/>
                <a:moveTo>
                  <a:pt x="69" y="60"/>
                </a:moveTo>
                <a:cubicBezTo>
                  <a:pt x="46" y="55"/>
                  <a:pt x="31" y="36"/>
                  <a:pt x="33" y="12"/>
                </a:cubicBezTo>
                <a:cubicBezTo>
                  <a:pt x="68" y="0"/>
                  <a:pt x="79" y="33"/>
                  <a:pt x="69" y="6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6" name="꙱ Antarctica (AQ) (H)">
            <a:extLst>
              <a:ext uri="{FF2B5EF4-FFF2-40B4-BE49-F238E27FC236}">
                <a16:creationId xmlns:a16="http://schemas.microsoft.com/office/drawing/2014/main" id="{85FE6B6A-E08D-419C-9447-5E6922F82267}"/>
              </a:ext>
            </a:extLst>
          </p:cNvPr>
          <p:cNvSpPr>
            <a:spLocks noEditPoints="1"/>
          </p:cNvSpPr>
          <p:nvPr/>
        </p:nvSpPr>
        <p:spPr bwMode="auto">
          <a:xfrm>
            <a:off x="1773821" y="4136383"/>
            <a:ext cx="5855774" cy="616649"/>
          </a:xfrm>
          <a:custGeom>
            <a:avLst/>
            <a:gdLst>
              <a:gd name="T0" fmla="*/ 2643 w 70993"/>
              <a:gd name="T1" fmla="*/ 5008 h 7476"/>
              <a:gd name="T2" fmla="*/ 3611 w 70993"/>
              <a:gd name="T3" fmla="*/ 4343 h 7476"/>
              <a:gd name="T4" fmla="*/ 9261 w 70993"/>
              <a:gd name="T5" fmla="*/ 4459 h 7476"/>
              <a:gd name="T6" fmla="*/ 13049 w 70993"/>
              <a:gd name="T7" fmla="*/ 3737 h 7476"/>
              <a:gd name="T8" fmla="*/ 16894 w 70993"/>
              <a:gd name="T9" fmla="*/ 2796 h 7476"/>
              <a:gd name="T10" fmla="*/ 17131 w 70993"/>
              <a:gd name="T11" fmla="*/ 1680 h 7476"/>
              <a:gd name="T12" fmla="*/ 17633 w 70993"/>
              <a:gd name="T13" fmla="*/ 1264 h 7476"/>
              <a:gd name="T14" fmla="*/ 18046 w 70993"/>
              <a:gd name="T15" fmla="*/ 1766 h 7476"/>
              <a:gd name="T16" fmla="*/ 17307 w 70993"/>
              <a:gd name="T17" fmla="*/ 2057 h 7476"/>
              <a:gd name="T18" fmla="*/ 18076 w 70993"/>
              <a:gd name="T19" fmla="*/ 2484 h 7476"/>
              <a:gd name="T20" fmla="*/ 19020 w 70993"/>
              <a:gd name="T21" fmla="*/ 3381 h 7476"/>
              <a:gd name="T22" fmla="*/ 19355 w 70993"/>
              <a:gd name="T23" fmla="*/ 3939 h 7476"/>
              <a:gd name="T24" fmla="*/ 17926 w 70993"/>
              <a:gd name="T25" fmla="*/ 4859 h 7476"/>
              <a:gd name="T26" fmla="*/ 17212 w 70993"/>
              <a:gd name="T27" fmla="*/ 5699 h 7476"/>
              <a:gd name="T28" fmla="*/ 29052 w 70993"/>
              <a:gd name="T29" fmla="*/ 4429 h 7476"/>
              <a:gd name="T30" fmla="*/ 31008 w 70993"/>
              <a:gd name="T31" fmla="*/ 3470 h 7476"/>
              <a:gd name="T32" fmla="*/ 40902 w 70993"/>
              <a:gd name="T33" fmla="*/ 2788 h 7476"/>
              <a:gd name="T34" fmla="*/ 43816 w 70993"/>
              <a:gd name="T35" fmla="*/ 2119 h 7476"/>
              <a:gd name="T36" fmla="*/ 48560 w 70993"/>
              <a:gd name="T37" fmla="*/ 2635 h 7476"/>
              <a:gd name="T38" fmla="*/ 50402 w 70993"/>
              <a:gd name="T39" fmla="*/ 2684 h 7476"/>
              <a:gd name="T40" fmla="*/ 58036 w 70993"/>
              <a:gd name="T41" fmla="*/ 1991 h 7476"/>
              <a:gd name="T42" fmla="*/ 64767 w 70993"/>
              <a:gd name="T43" fmla="*/ 1448 h 7476"/>
              <a:gd name="T44" fmla="*/ 67383 w 70993"/>
              <a:gd name="T45" fmla="*/ 2492 h 7476"/>
              <a:gd name="T46" fmla="*/ 70004 w 70993"/>
              <a:gd name="T47" fmla="*/ 3173 h 7476"/>
              <a:gd name="T48" fmla="*/ 66714 w 70993"/>
              <a:gd name="T49" fmla="*/ 4740 h 7476"/>
              <a:gd name="T50" fmla="*/ 64708 w 70993"/>
              <a:gd name="T51" fmla="*/ 5506 h 7476"/>
              <a:gd name="T52" fmla="*/ 63868 w 70993"/>
              <a:gd name="T53" fmla="*/ 6106 h 7476"/>
              <a:gd name="T54" fmla="*/ 64809 w 70993"/>
              <a:gd name="T55" fmla="*/ 6504 h 7476"/>
              <a:gd name="T56" fmla="*/ 3579 w 70993"/>
              <a:gd name="T57" fmla="*/ 6115 h 7476"/>
              <a:gd name="T58" fmla="*/ 17508 w 70993"/>
              <a:gd name="T59" fmla="*/ 2244 h 7476"/>
              <a:gd name="T60" fmla="*/ 18571 w 70993"/>
              <a:gd name="T61" fmla="*/ 2591 h 7476"/>
              <a:gd name="T62" fmla="*/ 18242 w 70993"/>
              <a:gd name="T63" fmla="*/ 1475 h 7476"/>
              <a:gd name="T64" fmla="*/ 18690 w 70993"/>
              <a:gd name="T65" fmla="*/ 858 h 7476"/>
              <a:gd name="T66" fmla="*/ 17790 w 70993"/>
              <a:gd name="T67" fmla="*/ 632 h 7476"/>
              <a:gd name="T68" fmla="*/ 17470 w 70993"/>
              <a:gd name="T69" fmla="*/ 1149 h 7476"/>
              <a:gd name="T70" fmla="*/ 17292 w 70993"/>
              <a:gd name="T71" fmla="*/ 1410 h 7476"/>
              <a:gd name="T72" fmla="*/ 17197 w 70993"/>
              <a:gd name="T73" fmla="*/ 1386 h 7476"/>
              <a:gd name="T74" fmla="*/ 16451 w 70993"/>
              <a:gd name="T75" fmla="*/ 2164 h 7476"/>
              <a:gd name="T76" fmla="*/ 17381 w 70993"/>
              <a:gd name="T77" fmla="*/ 745 h 7476"/>
              <a:gd name="T78" fmla="*/ 16645 w 70993"/>
              <a:gd name="T79" fmla="*/ 3892 h 7476"/>
              <a:gd name="T80" fmla="*/ 12227 w 70993"/>
              <a:gd name="T81" fmla="*/ 3723 h 7476"/>
              <a:gd name="T82" fmla="*/ 4347 w 70993"/>
              <a:gd name="T83" fmla="*/ 4251 h 7476"/>
              <a:gd name="T84" fmla="*/ 2266 w 70993"/>
              <a:gd name="T85" fmla="*/ 4762 h 7476"/>
              <a:gd name="T86" fmla="*/ 2557 w 70993"/>
              <a:gd name="T87" fmla="*/ 4943 h 7476"/>
              <a:gd name="T88" fmla="*/ 2272 w 70993"/>
              <a:gd name="T89" fmla="*/ 4873 h 7476"/>
              <a:gd name="T90" fmla="*/ 1666 w 70993"/>
              <a:gd name="T91" fmla="*/ 4862 h 7476"/>
              <a:gd name="T92" fmla="*/ 31174 w 70993"/>
              <a:gd name="T93" fmla="*/ 3111 h 7476"/>
              <a:gd name="T94" fmla="*/ 35434 w 70993"/>
              <a:gd name="T95" fmla="*/ 2986 h 7476"/>
              <a:gd name="T96" fmla="*/ 70969 w 70993"/>
              <a:gd name="T97" fmla="*/ 2197 h 7476"/>
              <a:gd name="T98" fmla="*/ 68160 w 70993"/>
              <a:gd name="T99" fmla="*/ 2643 h 7476"/>
              <a:gd name="T100" fmla="*/ 66533 w 70993"/>
              <a:gd name="T101" fmla="*/ 5260 h 7476"/>
              <a:gd name="T102" fmla="*/ 2444 w 70993"/>
              <a:gd name="T103" fmla="*/ 4899 h 7476"/>
              <a:gd name="T104" fmla="*/ 5220 w 70993"/>
              <a:gd name="T105" fmla="*/ 4037 h 7476"/>
              <a:gd name="T106" fmla="*/ 11024 w 70993"/>
              <a:gd name="T107" fmla="*/ 3607 h 7476"/>
              <a:gd name="T108" fmla="*/ 10594 w 70993"/>
              <a:gd name="T109" fmla="*/ 3758 h 7476"/>
              <a:gd name="T110" fmla="*/ 15665 w 70993"/>
              <a:gd name="T111" fmla="*/ 3912 h 7476"/>
              <a:gd name="T112" fmla="*/ 17494 w 70993"/>
              <a:gd name="T113" fmla="*/ 3714 h 7476"/>
              <a:gd name="T114" fmla="*/ 16953 w 70993"/>
              <a:gd name="T115" fmla="*/ 2339 h 7476"/>
              <a:gd name="T116" fmla="*/ 18915 w 70993"/>
              <a:gd name="T117" fmla="*/ 3108 h 7476"/>
              <a:gd name="T118" fmla="*/ 24307 w 70993"/>
              <a:gd name="T119" fmla="*/ 5783 h 7476"/>
              <a:gd name="T120" fmla="*/ 36311 w 70993"/>
              <a:gd name="T121" fmla="*/ 2976 h 7476"/>
              <a:gd name="T122" fmla="*/ 56282 w 70993"/>
              <a:gd name="T123" fmla="*/ 1787 h 7476"/>
              <a:gd name="T124" fmla="*/ 28333 w 70993"/>
              <a:gd name="T125" fmla="*/ 4257 h 7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0993" h="7476">
                <a:moveTo>
                  <a:pt x="580" y="5014"/>
                </a:moveTo>
                <a:cubicBezTo>
                  <a:pt x="634" y="5027"/>
                  <a:pt x="766" y="5081"/>
                  <a:pt x="805" y="5017"/>
                </a:cubicBezTo>
                <a:cubicBezTo>
                  <a:pt x="777" y="5009"/>
                  <a:pt x="748" y="5001"/>
                  <a:pt x="719" y="4993"/>
                </a:cubicBezTo>
                <a:cubicBezTo>
                  <a:pt x="883" y="4832"/>
                  <a:pt x="1564" y="5104"/>
                  <a:pt x="1693" y="5067"/>
                </a:cubicBezTo>
                <a:cubicBezTo>
                  <a:pt x="1681" y="5058"/>
                  <a:pt x="1670" y="5049"/>
                  <a:pt x="1658" y="5041"/>
                </a:cubicBezTo>
                <a:cubicBezTo>
                  <a:pt x="1871" y="5050"/>
                  <a:pt x="2275" y="5233"/>
                  <a:pt x="2465" y="5142"/>
                </a:cubicBezTo>
                <a:cubicBezTo>
                  <a:pt x="2421" y="5126"/>
                  <a:pt x="2373" y="5128"/>
                  <a:pt x="2331" y="5106"/>
                </a:cubicBezTo>
                <a:cubicBezTo>
                  <a:pt x="2392" y="5104"/>
                  <a:pt x="2452" y="5118"/>
                  <a:pt x="2513" y="5112"/>
                </a:cubicBezTo>
                <a:cubicBezTo>
                  <a:pt x="2501" y="5102"/>
                  <a:pt x="2489" y="5092"/>
                  <a:pt x="2477" y="5082"/>
                </a:cubicBezTo>
                <a:cubicBezTo>
                  <a:pt x="2529" y="5075"/>
                  <a:pt x="2583" y="5071"/>
                  <a:pt x="2634" y="5059"/>
                </a:cubicBezTo>
                <a:cubicBezTo>
                  <a:pt x="2624" y="5050"/>
                  <a:pt x="2613" y="5042"/>
                  <a:pt x="2602" y="5035"/>
                </a:cubicBezTo>
                <a:cubicBezTo>
                  <a:pt x="2628" y="5042"/>
                  <a:pt x="2655" y="5042"/>
                  <a:pt x="2682" y="5035"/>
                </a:cubicBezTo>
                <a:cubicBezTo>
                  <a:pt x="2669" y="5025"/>
                  <a:pt x="2656" y="5017"/>
                  <a:pt x="2643" y="5008"/>
                </a:cubicBezTo>
                <a:cubicBezTo>
                  <a:pt x="2721" y="5018"/>
                  <a:pt x="2877" y="5113"/>
                  <a:pt x="2949" y="5056"/>
                </a:cubicBezTo>
                <a:cubicBezTo>
                  <a:pt x="2883" y="4991"/>
                  <a:pt x="2758" y="4987"/>
                  <a:pt x="2679" y="4946"/>
                </a:cubicBezTo>
                <a:cubicBezTo>
                  <a:pt x="2753" y="4949"/>
                  <a:pt x="2827" y="4966"/>
                  <a:pt x="2901" y="4964"/>
                </a:cubicBezTo>
                <a:cubicBezTo>
                  <a:pt x="2821" y="4931"/>
                  <a:pt x="2733" y="4926"/>
                  <a:pt x="2649" y="4907"/>
                </a:cubicBezTo>
                <a:cubicBezTo>
                  <a:pt x="2678" y="4907"/>
                  <a:pt x="2705" y="4895"/>
                  <a:pt x="2732" y="4886"/>
                </a:cubicBezTo>
                <a:cubicBezTo>
                  <a:pt x="2570" y="4859"/>
                  <a:pt x="1774" y="4844"/>
                  <a:pt x="1696" y="4771"/>
                </a:cubicBezTo>
                <a:cubicBezTo>
                  <a:pt x="1959" y="4636"/>
                  <a:pt x="2319" y="4858"/>
                  <a:pt x="2560" y="4785"/>
                </a:cubicBezTo>
                <a:cubicBezTo>
                  <a:pt x="1940" y="4623"/>
                  <a:pt x="2287" y="4753"/>
                  <a:pt x="2516" y="4625"/>
                </a:cubicBezTo>
                <a:cubicBezTo>
                  <a:pt x="2501" y="4617"/>
                  <a:pt x="2486" y="4609"/>
                  <a:pt x="2471" y="4602"/>
                </a:cubicBezTo>
                <a:cubicBezTo>
                  <a:pt x="2558" y="4549"/>
                  <a:pt x="2661" y="4610"/>
                  <a:pt x="2750" y="4569"/>
                </a:cubicBezTo>
                <a:cubicBezTo>
                  <a:pt x="2737" y="4562"/>
                  <a:pt x="2724" y="4555"/>
                  <a:pt x="2712" y="4548"/>
                </a:cubicBezTo>
                <a:cubicBezTo>
                  <a:pt x="2853" y="4500"/>
                  <a:pt x="3196" y="4651"/>
                  <a:pt x="3225" y="4457"/>
                </a:cubicBezTo>
                <a:cubicBezTo>
                  <a:pt x="3234" y="4397"/>
                  <a:pt x="3791" y="4463"/>
                  <a:pt x="3611" y="4343"/>
                </a:cubicBezTo>
                <a:cubicBezTo>
                  <a:pt x="4289" y="4253"/>
                  <a:pt x="7156" y="4471"/>
                  <a:pt x="7426" y="4275"/>
                </a:cubicBezTo>
                <a:cubicBezTo>
                  <a:pt x="7412" y="4265"/>
                  <a:pt x="7397" y="4255"/>
                  <a:pt x="7382" y="4245"/>
                </a:cubicBezTo>
                <a:cubicBezTo>
                  <a:pt x="7624" y="4233"/>
                  <a:pt x="7951" y="4247"/>
                  <a:pt x="8207" y="4260"/>
                </a:cubicBezTo>
                <a:cubicBezTo>
                  <a:pt x="7888" y="4070"/>
                  <a:pt x="8257" y="4073"/>
                  <a:pt x="8409" y="4177"/>
                </a:cubicBezTo>
                <a:cubicBezTo>
                  <a:pt x="8323" y="4255"/>
                  <a:pt x="8550" y="4249"/>
                  <a:pt x="8557" y="4251"/>
                </a:cubicBezTo>
                <a:cubicBezTo>
                  <a:pt x="8562" y="4280"/>
                  <a:pt x="8541" y="4302"/>
                  <a:pt x="8519" y="4317"/>
                </a:cubicBezTo>
                <a:cubicBezTo>
                  <a:pt x="8612" y="4364"/>
                  <a:pt x="8919" y="4412"/>
                  <a:pt x="9006" y="4331"/>
                </a:cubicBezTo>
                <a:cubicBezTo>
                  <a:pt x="8976" y="4327"/>
                  <a:pt x="8801" y="4264"/>
                  <a:pt x="8905" y="4263"/>
                </a:cubicBezTo>
                <a:cubicBezTo>
                  <a:pt x="8860" y="4249"/>
                  <a:pt x="8799" y="4230"/>
                  <a:pt x="8771" y="4189"/>
                </a:cubicBezTo>
                <a:cubicBezTo>
                  <a:pt x="8983" y="4105"/>
                  <a:pt x="9142" y="4277"/>
                  <a:pt x="9305" y="4352"/>
                </a:cubicBezTo>
                <a:cubicBezTo>
                  <a:pt x="9278" y="4363"/>
                  <a:pt x="9254" y="4382"/>
                  <a:pt x="9240" y="4408"/>
                </a:cubicBezTo>
                <a:cubicBezTo>
                  <a:pt x="9253" y="4414"/>
                  <a:pt x="9266" y="4420"/>
                  <a:pt x="9279" y="4426"/>
                </a:cubicBezTo>
                <a:cubicBezTo>
                  <a:pt x="9273" y="4437"/>
                  <a:pt x="9267" y="4448"/>
                  <a:pt x="9261" y="4459"/>
                </a:cubicBezTo>
                <a:cubicBezTo>
                  <a:pt x="9554" y="4556"/>
                  <a:pt x="10397" y="4429"/>
                  <a:pt x="10746" y="4419"/>
                </a:cubicBezTo>
                <a:cubicBezTo>
                  <a:pt x="10832" y="4417"/>
                  <a:pt x="11779" y="4504"/>
                  <a:pt x="11614" y="4415"/>
                </a:cubicBezTo>
                <a:cubicBezTo>
                  <a:pt x="11517" y="4363"/>
                  <a:pt x="11394" y="4421"/>
                  <a:pt x="11304" y="4355"/>
                </a:cubicBezTo>
                <a:cubicBezTo>
                  <a:pt x="11337" y="4356"/>
                  <a:pt x="11372" y="4353"/>
                  <a:pt x="11404" y="4343"/>
                </a:cubicBezTo>
                <a:cubicBezTo>
                  <a:pt x="11373" y="4328"/>
                  <a:pt x="11338" y="4331"/>
                  <a:pt x="11306" y="4319"/>
                </a:cubicBezTo>
                <a:cubicBezTo>
                  <a:pt x="11316" y="4313"/>
                  <a:pt x="11326" y="4306"/>
                  <a:pt x="11336" y="4298"/>
                </a:cubicBezTo>
                <a:cubicBezTo>
                  <a:pt x="11210" y="4232"/>
                  <a:pt x="10661" y="4169"/>
                  <a:pt x="10428" y="4013"/>
                </a:cubicBezTo>
                <a:cubicBezTo>
                  <a:pt x="10671" y="4005"/>
                  <a:pt x="11061" y="4129"/>
                  <a:pt x="11229" y="4022"/>
                </a:cubicBezTo>
                <a:cubicBezTo>
                  <a:pt x="10939" y="4021"/>
                  <a:pt x="10279" y="3956"/>
                  <a:pt x="10042" y="3806"/>
                </a:cubicBezTo>
                <a:cubicBezTo>
                  <a:pt x="10091" y="3676"/>
                  <a:pt x="10356" y="3844"/>
                  <a:pt x="10282" y="3844"/>
                </a:cubicBezTo>
                <a:cubicBezTo>
                  <a:pt x="10606" y="3947"/>
                  <a:pt x="11015" y="3735"/>
                  <a:pt x="11327" y="3862"/>
                </a:cubicBezTo>
                <a:cubicBezTo>
                  <a:pt x="11321" y="3872"/>
                  <a:pt x="11316" y="3882"/>
                  <a:pt x="11309" y="3892"/>
                </a:cubicBezTo>
                <a:cubicBezTo>
                  <a:pt x="11418" y="3909"/>
                  <a:pt x="13791" y="3984"/>
                  <a:pt x="13049" y="3737"/>
                </a:cubicBezTo>
                <a:cubicBezTo>
                  <a:pt x="13084" y="3743"/>
                  <a:pt x="13432" y="3795"/>
                  <a:pt x="13331" y="3827"/>
                </a:cubicBezTo>
                <a:cubicBezTo>
                  <a:pt x="13345" y="3833"/>
                  <a:pt x="13359" y="3840"/>
                  <a:pt x="13373" y="3847"/>
                </a:cubicBezTo>
                <a:cubicBezTo>
                  <a:pt x="13365" y="3858"/>
                  <a:pt x="13357" y="3869"/>
                  <a:pt x="13349" y="3880"/>
                </a:cubicBezTo>
                <a:cubicBezTo>
                  <a:pt x="13433" y="3922"/>
                  <a:pt x="13974" y="3911"/>
                  <a:pt x="13928" y="3856"/>
                </a:cubicBezTo>
                <a:cubicBezTo>
                  <a:pt x="14213" y="3917"/>
                  <a:pt x="14085" y="4006"/>
                  <a:pt x="14862" y="4077"/>
                </a:cubicBezTo>
                <a:cubicBezTo>
                  <a:pt x="15012" y="4091"/>
                  <a:pt x="14972" y="4160"/>
                  <a:pt x="15204" y="4043"/>
                </a:cubicBezTo>
                <a:cubicBezTo>
                  <a:pt x="15165" y="4013"/>
                  <a:pt x="15089" y="4002"/>
                  <a:pt x="15077" y="3945"/>
                </a:cubicBezTo>
                <a:cubicBezTo>
                  <a:pt x="15126" y="3941"/>
                  <a:pt x="15195" y="3991"/>
                  <a:pt x="15237" y="3948"/>
                </a:cubicBezTo>
                <a:cubicBezTo>
                  <a:pt x="15201" y="3910"/>
                  <a:pt x="15140" y="3908"/>
                  <a:pt x="15112" y="3859"/>
                </a:cubicBezTo>
                <a:cubicBezTo>
                  <a:pt x="15321" y="3894"/>
                  <a:pt x="15491" y="3973"/>
                  <a:pt x="15676" y="4029"/>
                </a:cubicBezTo>
                <a:cubicBezTo>
                  <a:pt x="15705" y="4037"/>
                  <a:pt x="16216" y="3974"/>
                  <a:pt x="16086" y="4064"/>
                </a:cubicBezTo>
                <a:cubicBezTo>
                  <a:pt x="16095" y="4075"/>
                  <a:pt x="18707" y="3989"/>
                  <a:pt x="17680" y="3444"/>
                </a:cubicBezTo>
                <a:cubicBezTo>
                  <a:pt x="17578" y="3389"/>
                  <a:pt x="17110" y="2893"/>
                  <a:pt x="16894" y="2796"/>
                </a:cubicBezTo>
                <a:cubicBezTo>
                  <a:pt x="16923" y="2777"/>
                  <a:pt x="16956" y="2781"/>
                  <a:pt x="16989" y="2781"/>
                </a:cubicBezTo>
                <a:cubicBezTo>
                  <a:pt x="16981" y="2709"/>
                  <a:pt x="17530" y="2810"/>
                  <a:pt x="17087" y="2627"/>
                </a:cubicBezTo>
                <a:cubicBezTo>
                  <a:pt x="17111" y="2593"/>
                  <a:pt x="17148" y="2613"/>
                  <a:pt x="17182" y="2606"/>
                </a:cubicBezTo>
                <a:cubicBezTo>
                  <a:pt x="17162" y="2571"/>
                  <a:pt x="17127" y="2549"/>
                  <a:pt x="17093" y="2529"/>
                </a:cubicBezTo>
                <a:cubicBezTo>
                  <a:pt x="17143" y="2497"/>
                  <a:pt x="17093" y="2463"/>
                  <a:pt x="17051" y="2464"/>
                </a:cubicBezTo>
                <a:cubicBezTo>
                  <a:pt x="17082" y="2450"/>
                  <a:pt x="17118" y="2465"/>
                  <a:pt x="17146" y="2443"/>
                </a:cubicBezTo>
                <a:cubicBezTo>
                  <a:pt x="17106" y="2395"/>
                  <a:pt x="17006" y="2424"/>
                  <a:pt x="16959" y="2360"/>
                </a:cubicBezTo>
                <a:cubicBezTo>
                  <a:pt x="17059" y="2328"/>
                  <a:pt x="16968" y="2298"/>
                  <a:pt x="17024" y="2288"/>
                </a:cubicBezTo>
                <a:cubicBezTo>
                  <a:pt x="16932" y="2290"/>
                  <a:pt x="17047" y="2236"/>
                  <a:pt x="17060" y="2229"/>
                </a:cubicBezTo>
                <a:cubicBezTo>
                  <a:pt x="16420" y="2147"/>
                  <a:pt x="16911" y="2066"/>
                  <a:pt x="16935" y="2009"/>
                </a:cubicBezTo>
                <a:cubicBezTo>
                  <a:pt x="16804" y="1985"/>
                  <a:pt x="16979" y="1785"/>
                  <a:pt x="17063" y="1799"/>
                </a:cubicBezTo>
                <a:cubicBezTo>
                  <a:pt x="16968" y="1712"/>
                  <a:pt x="17214" y="1754"/>
                  <a:pt x="17224" y="1730"/>
                </a:cubicBezTo>
                <a:cubicBezTo>
                  <a:pt x="17192" y="1714"/>
                  <a:pt x="17154" y="1710"/>
                  <a:pt x="17131" y="1680"/>
                </a:cubicBezTo>
                <a:cubicBezTo>
                  <a:pt x="17153" y="1673"/>
                  <a:pt x="17175" y="1673"/>
                  <a:pt x="17197" y="1680"/>
                </a:cubicBezTo>
                <a:cubicBezTo>
                  <a:pt x="17194" y="1669"/>
                  <a:pt x="17191" y="1658"/>
                  <a:pt x="17188" y="1647"/>
                </a:cubicBezTo>
                <a:cubicBezTo>
                  <a:pt x="17209" y="1637"/>
                  <a:pt x="17229" y="1637"/>
                  <a:pt x="17250" y="1647"/>
                </a:cubicBezTo>
                <a:cubicBezTo>
                  <a:pt x="17239" y="1640"/>
                  <a:pt x="17228" y="1632"/>
                  <a:pt x="17217" y="1623"/>
                </a:cubicBezTo>
                <a:cubicBezTo>
                  <a:pt x="17234" y="1603"/>
                  <a:pt x="17259" y="1600"/>
                  <a:pt x="17280" y="1618"/>
                </a:cubicBezTo>
                <a:cubicBezTo>
                  <a:pt x="17354" y="1439"/>
                  <a:pt x="17311" y="1504"/>
                  <a:pt x="17398" y="1472"/>
                </a:cubicBezTo>
                <a:cubicBezTo>
                  <a:pt x="17393" y="1449"/>
                  <a:pt x="17378" y="1437"/>
                  <a:pt x="17354" y="1439"/>
                </a:cubicBezTo>
                <a:cubicBezTo>
                  <a:pt x="17355" y="1416"/>
                  <a:pt x="17369" y="1403"/>
                  <a:pt x="17393" y="1407"/>
                </a:cubicBezTo>
                <a:cubicBezTo>
                  <a:pt x="17383" y="1397"/>
                  <a:pt x="17373" y="1387"/>
                  <a:pt x="17363" y="1377"/>
                </a:cubicBezTo>
                <a:cubicBezTo>
                  <a:pt x="17415" y="1375"/>
                  <a:pt x="17466" y="1416"/>
                  <a:pt x="17517" y="1398"/>
                </a:cubicBezTo>
                <a:cubicBezTo>
                  <a:pt x="17466" y="1387"/>
                  <a:pt x="17460" y="1353"/>
                  <a:pt x="17440" y="1312"/>
                </a:cubicBezTo>
                <a:cubicBezTo>
                  <a:pt x="17564" y="1344"/>
                  <a:pt x="17545" y="1333"/>
                  <a:pt x="17666" y="1288"/>
                </a:cubicBezTo>
                <a:cubicBezTo>
                  <a:pt x="17655" y="1280"/>
                  <a:pt x="17644" y="1272"/>
                  <a:pt x="17633" y="1264"/>
                </a:cubicBezTo>
                <a:cubicBezTo>
                  <a:pt x="17646" y="1242"/>
                  <a:pt x="17830" y="1235"/>
                  <a:pt x="17710" y="1151"/>
                </a:cubicBezTo>
                <a:cubicBezTo>
                  <a:pt x="17843" y="1087"/>
                  <a:pt x="18143" y="989"/>
                  <a:pt x="18281" y="944"/>
                </a:cubicBezTo>
                <a:cubicBezTo>
                  <a:pt x="18488" y="876"/>
                  <a:pt x="18493" y="912"/>
                  <a:pt x="18649" y="982"/>
                </a:cubicBezTo>
                <a:cubicBezTo>
                  <a:pt x="18576" y="1048"/>
                  <a:pt x="18354" y="911"/>
                  <a:pt x="18259" y="1101"/>
                </a:cubicBezTo>
                <a:cubicBezTo>
                  <a:pt x="18234" y="1152"/>
                  <a:pt x="18289" y="1217"/>
                  <a:pt x="18263" y="1246"/>
                </a:cubicBezTo>
                <a:cubicBezTo>
                  <a:pt x="18292" y="1242"/>
                  <a:pt x="18315" y="1262"/>
                  <a:pt x="18316" y="1291"/>
                </a:cubicBezTo>
                <a:cubicBezTo>
                  <a:pt x="18247" y="1290"/>
                  <a:pt x="18156" y="1207"/>
                  <a:pt x="18093" y="1225"/>
                </a:cubicBezTo>
                <a:cubicBezTo>
                  <a:pt x="18103" y="1248"/>
                  <a:pt x="18119" y="1265"/>
                  <a:pt x="18141" y="1276"/>
                </a:cubicBezTo>
                <a:cubicBezTo>
                  <a:pt x="18073" y="1324"/>
                  <a:pt x="18099" y="1172"/>
                  <a:pt x="17959" y="1298"/>
                </a:cubicBezTo>
                <a:cubicBezTo>
                  <a:pt x="17857" y="1389"/>
                  <a:pt x="17522" y="1572"/>
                  <a:pt x="17791" y="1600"/>
                </a:cubicBezTo>
                <a:cubicBezTo>
                  <a:pt x="17497" y="1744"/>
                  <a:pt x="17885" y="1744"/>
                  <a:pt x="17969" y="1772"/>
                </a:cubicBezTo>
                <a:cubicBezTo>
                  <a:pt x="17962" y="1762"/>
                  <a:pt x="17956" y="1752"/>
                  <a:pt x="17951" y="1742"/>
                </a:cubicBezTo>
                <a:cubicBezTo>
                  <a:pt x="17985" y="1718"/>
                  <a:pt x="18019" y="1747"/>
                  <a:pt x="18046" y="1766"/>
                </a:cubicBezTo>
                <a:cubicBezTo>
                  <a:pt x="18034" y="1703"/>
                  <a:pt x="18220" y="1886"/>
                  <a:pt x="17969" y="1789"/>
                </a:cubicBezTo>
                <a:cubicBezTo>
                  <a:pt x="17972" y="1815"/>
                  <a:pt x="17958" y="1827"/>
                  <a:pt x="17933" y="1825"/>
                </a:cubicBezTo>
                <a:cubicBezTo>
                  <a:pt x="17948" y="1845"/>
                  <a:pt x="17960" y="1867"/>
                  <a:pt x="17969" y="1890"/>
                </a:cubicBezTo>
                <a:cubicBezTo>
                  <a:pt x="17858" y="1904"/>
                  <a:pt x="17794" y="1741"/>
                  <a:pt x="17657" y="1825"/>
                </a:cubicBezTo>
                <a:cubicBezTo>
                  <a:pt x="17689" y="1859"/>
                  <a:pt x="17740" y="1867"/>
                  <a:pt x="17782" y="1881"/>
                </a:cubicBezTo>
                <a:cubicBezTo>
                  <a:pt x="17772" y="1889"/>
                  <a:pt x="17762" y="1897"/>
                  <a:pt x="17752" y="1905"/>
                </a:cubicBezTo>
                <a:cubicBezTo>
                  <a:pt x="17770" y="1924"/>
                  <a:pt x="17791" y="1940"/>
                  <a:pt x="17814" y="1953"/>
                </a:cubicBezTo>
                <a:cubicBezTo>
                  <a:pt x="17753" y="2011"/>
                  <a:pt x="17629" y="1832"/>
                  <a:pt x="17492" y="1813"/>
                </a:cubicBezTo>
                <a:cubicBezTo>
                  <a:pt x="17418" y="1802"/>
                  <a:pt x="17441" y="1872"/>
                  <a:pt x="17500" y="1861"/>
                </a:cubicBezTo>
                <a:cubicBezTo>
                  <a:pt x="17476" y="1868"/>
                  <a:pt x="17454" y="1878"/>
                  <a:pt x="17434" y="1893"/>
                </a:cubicBezTo>
                <a:cubicBezTo>
                  <a:pt x="17445" y="1900"/>
                  <a:pt x="17456" y="1906"/>
                  <a:pt x="17467" y="1911"/>
                </a:cubicBezTo>
                <a:cubicBezTo>
                  <a:pt x="17319" y="1915"/>
                  <a:pt x="17562" y="2024"/>
                  <a:pt x="17562" y="2024"/>
                </a:cubicBezTo>
                <a:cubicBezTo>
                  <a:pt x="17484" y="2072"/>
                  <a:pt x="17386" y="2004"/>
                  <a:pt x="17307" y="2057"/>
                </a:cubicBezTo>
                <a:cubicBezTo>
                  <a:pt x="17341" y="2079"/>
                  <a:pt x="17373" y="2132"/>
                  <a:pt x="17399" y="2143"/>
                </a:cubicBezTo>
                <a:cubicBezTo>
                  <a:pt x="17365" y="2158"/>
                  <a:pt x="17305" y="2186"/>
                  <a:pt x="17271" y="2158"/>
                </a:cubicBezTo>
                <a:cubicBezTo>
                  <a:pt x="17247" y="2245"/>
                  <a:pt x="17284" y="2223"/>
                  <a:pt x="17351" y="2262"/>
                </a:cubicBezTo>
                <a:cubicBezTo>
                  <a:pt x="17293" y="2279"/>
                  <a:pt x="17338" y="2349"/>
                  <a:pt x="17381" y="2351"/>
                </a:cubicBezTo>
                <a:cubicBezTo>
                  <a:pt x="17361" y="2365"/>
                  <a:pt x="17350" y="2385"/>
                  <a:pt x="17348" y="2410"/>
                </a:cubicBezTo>
                <a:cubicBezTo>
                  <a:pt x="17436" y="2413"/>
                  <a:pt x="17479" y="2376"/>
                  <a:pt x="17556" y="2395"/>
                </a:cubicBezTo>
                <a:cubicBezTo>
                  <a:pt x="17547" y="2447"/>
                  <a:pt x="17452" y="2447"/>
                  <a:pt x="17417" y="2469"/>
                </a:cubicBezTo>
                <a:cubicBezTo>
                  <a:pt x="17454" y="2500"/>
                  <a:pt x="17498" y="2490"/>
                  <a:pt x="17541" y="2496"/>
                </a:cubicBezTo>
                <a:cubicBezTo>
                  <a:pt x="17526" y="2515"/>
                  <a:pt x="17504" y="2528"/>
                  <a:pt x="17479" y="2526"/>
                </a:cubicBezTo>
                <a:cubicBezTo>
                  <a:pt x="17573" y="2623"/>
                  <a:pt x="17785" y="2599"/>
                  <a:pt x="17909" y="2621"/>
                </a:cubicBezTo>
                <a:cubicBezTo>
                  <a:pt x="17878" y="2603"/>
                  <a:pt x="17841" y="2602"/>
                  <a:pt x="17808" y="2588"/>
                </a:cubicBezTo>
                <a:cubicBezTo>
                  <a:pt x="17894" y="2600"/>
                  <a:pt x="17759" y="2550"/>
                  <a:pt x="17743" y="2544"/>
                </a:cubicBezTo>
                <a:cubicBezTo>
                  <a:pt x="17766" y="2430"/>
                  <a:pt x="18000" y="2471"/>
                  <a:pt x="18076" y="2484"/>
                </a:cubicBezTo>
                <a:cubicBezTo>
                  <a:pt x="18002" y="2581"/>
                  <a:pt x="17674" y="2466"/>
                  <a:pt x="18037" y="2597"/>
                </a:cubicBezTo>
                <a:cubicBezTo>
                  <a:pt x="18005" y="2603"/>
                  <a:pt x="17973" y="2595"/>
                  <a:pt x="17942" y="2588"/>
                </a:cubicBezTo>
                <a:cubicBezTo>
                  <a:pt x="17941" y="2649"/>
                  <a:pt x="18106" y="2673"/>
                  <a:pt x="18034" y="2737"/>
                </a:cubicBezTo>
                <a:cubicBezTo>
                  <a:pt x="18254" y="2779"/>
                  <a:pt x="18405" y="2866"/>
                  <a:pt x="18598" y="3025"/>
                </a:cubicBezTo>
                <a:cubicBezTo>
                  <a:pt x="18569" y="3052"/>
                  <a:pt x="18531" y="3044"/>
                  <a:pt x="18497" y="3036"/>
                </a:cubicBezTo>
                <a:cubicBezTo>
                  <a:pt x="18534" y="3142"/>
                  <a:pt x="18680" y="3128"/>
                  <a:pt x="18767" y="3117"/>
                </a:cubicBezTo>
                <a:cubicBezTo>
                  <a:pt x="18772" y="3166"/>
                  <a:pt x="18684" y="3175"/>
                  <a:pt x="18652" y="3179"/>
                </a:cubicBezTo>
                <a:cubicBezTo>
                  <a:pt x="18700" y="3184"/>
                  <a:pt x="18714" y="3240"/>
                  <a:pt x="18767" y="3238"/>
                </a:cubicBezTo>
                <a:cubicBezTo>
                  <a:pt x="18764" y="3228"/>
                  <a:pt x="18761" y="3217"/>
                  <a:pt x="18758" y="3206"/>
                </a:cubicBezTo>
                <a:cubicBezTo>
                  <a:pt x="18846" y="3173"/>
                  <a:pt x="18943" y="3270"/>
                  <a:pt x="19017" y="3304"/>
                </a:cubicBezTo>
                <a:cubicBezTo>
                  <a:pt x="18949" y="3322"/>
                  <a:pt x="19029" y="3345"/>
                  <a:pt x="19052" y="3360"/>
                </a:cubicBezTo>
                <a:cubicBezTo>
                  <a:pt x="19031" y="3367"/>
                  <a:pt x="19009" y="3367"/>
                  <a:pt x="18987" y="3360"/>
                </a:cubicBezTo>
                <a:cubicBezTo>
                  <a:pt x="18998" y="3366"/>
                  <a:pt x="19009" y="3373"/>
                  <a:pt x="19020" y="3381"/>
                </a:cubicBezTo>
                <a:cubicBezTo>
                  <a:pt x="18974" y="3389"/>
                  <a:pt x="18928" y="3413"/>
                  <a:pt x="18901" y="3452"/>
                </a:cubicBezTo>
                <a:cubicBezTo>
                  <a:pt x="18902" y="3453"/>
                  <a:pt x="19225" y="3419"/>
                  <a:pt x="19091" y="3503"/>
                </a:cubicBezTo>
                <a:cubicBezTo>
                  <a:pt x="19016" y="3550"/>
                  <a:pt x="18908" y="3532"/>
                  <a:pt x="18824" y="3532"/>
                </a:cubicBezTo>
                <a:cubicBezTo>
                  <a:pt x="18843" y="3546"/>
                  <a:pt x="18865" y="3551"/>
                  <a:pt x="18889" y="3550"/>
                </a:cubicBezTo>
                <a:cubicBezTo>
                  <a:pt x="18847" y="3559"/>
                  <a:pt x="19254" y="3596"/>
                  <a:pt x="19204" y="3598"/>
                </a:cubicBezTo>
                <a:cubicBezTo>
                  <a:pt x="19226" y="3609"/>
                  <a:pt x="19248" y="3618"/>
                  <a:pt x="19272" y="3624"/>
                </a:cubicBezTo>
                <a:cubicBezTo>
                  <a:pt x="19232" y="3632"/>
                  <a:pt x="19269" y="3702"/>
                  <a:pt x="19147" y="3672"/>
                </a:cubicBezTo>
                <a:cubicBezTo>
                  <a:pt x="19191" y="3707"/>
                  <a:pt x="19499" y="3857"/>
                  <a:pt x="19545" y="3836"/>
                </a:cubicBezTo>
                <a:cubicBezTo>
                  <a:pt x="19654" y="3786"/>
                  <a:pt x="19585" y="3844"/>
                  <a:pt x="19673" y="3900"/>
                </a:cubicBezTo>
                <a:cubicBezTo>
                  <a:pt x="19629" y="3940"/>
                  <a:pt x="19582" y="3914"/>
                  <a:pt x="19539" y="3889"/>
                </a:cubicBezTo>
                <a:cubicBezTo>
                  <a:pt x="19539" y="3908"/>
                  <a:pt x="19539" y="3928"/>
                  <a:pt x="19539" y="3948"/>
                </a:cubicBezTo>
                <a:cubicBezTo>
                  <a:pt x="19443" y="3935"/>
                  <a:pt x="19342" y="3875"/>
                  <a:pt x="19228" y="3879"/>
                </a:cubicBezTo>
                <a:cubicBezTo>
                  <a:pt x="19261" y="3903"/>
                  <a:pt x="19312" y="3939"/>
                  <a:pt x="19355" y="3939"/>
                </a:cubicBezTo>
                <a:cubicBezTo>
                  <a:pt x="19334" y="3945"/>
                  <a:pt x="19314" y="3946"/>
                  <a:pt x="19293" y="3942"/>
                </a:cubicBezTo>
                <a:cubicBezTo>
                  <a:pt x="19374" y="4009"/>
                  <a:pt x="19581" y="4041"/>
                  <a:pt x="19614" y="4043"/>
                </a:cubicBezTo>
                <a:cubicBezTo>
                  <a:pt x="19585" y="4058"/>
                  <a:pt x="19579" y="4083"/>
                  <a:pt x="19604" y="4105"/>
                </a:cubicBezTo>
                <a:cubicBezTo>
                  <a:pt x="19545" y="4147"/>
                  <a:pt x="19476" y="4076"/>
                  <a:pt x="19412" y="4102"/>
                </a:cubicBezTo>
                <a:cubicBezTo>
                  <a:pt x="19490" y="4133"/>
                  <a:pt x="19693" y="4175"/>
                  <a:pt x="19495" y="4209"/>
                </a:cubicBezTo>
                <a:cubicBezTo>
                  <a:pt x="19579" y="4252"/>
                  <a:pt x="19573" y="4507"/>
                  <a:pt x="19417" y="4360"/>
                </a:cubicBezTo>
                <a:cubicBezTo>
                  <a:pt x="19370" y="4316"/>
                  <a:pt x="19297" y="4321"/>
                  <a:pt x="19239" y="4298"/>
                </a:cubicBezTo>
                <a:cubicBezTo>
                  <a:pt x="19258" y="4332"/>
                  <a:pt x="19295" y="4345"/>
                  <a:pt x="19328" y="4361"/>
                </a:cubicBezTo>
                <a:cubicBezTo>
                  <a:pt x="19299" y="4399"/>
                  <a:pt x="19215" y="4404"/>
                  <a:pt x="19171" y="4405"/>
                </a:cubicBezTo>
                <a:cubicBezTo>
                  <a:pt x="19232" y="4439"/>
                  <a:pt x="19312" y="4386"/>
                  <a:pt x="19367" y="4438"/>
                </a:cubicBezTo>
                <a:cubicBezTo>
                  <a:pt x="19303" y="4487"/>
                  <a:pt x="19210" y="4435"/>
                  <a:pt x="19144" y="4485"/>
                </a:cubicBezTo>
                <a:cubicBezTo>
                  <a:pt x="19257" y="4576"/>
                  <a:pt x="19648" y="4469"/>
                  <a:pt x="18985" y="4659"/>
                </a:cubicBezTo>
                <a:cubicBezTo>
                  <a:pt x="18655" y="4754"/>
                  <a:pt x="18157" y="4862"/>
                  <a:pt x="17926" y="4859"/>
                </a:cubicBezTo>
                <a:cubicBezTo>
                  <a:pt x="17640" y="4855"/>
                  <a:pt x="17155" y="4918"/>
                  <a:pt x="16904" y="4756"/>
                </a:cubicBezTo>
                <a:cubicBezTo>
                  <a:pt x="16805" y="4692"/>
                  <a:pt x="16595" y="4638"/>
                  <a:pt x="16478" y="4660"/>
                </a:cubicBezTo>
                <a:cubicBezTo>
                  <a:pt x="16519" y="4672"/>
                  <a:pt x="16346" y="4747"/>
                  <a:pt x="16511" y="4804"/>
                </a:cubicBezTo>
                <a:cubicBezTo>
                  <a:pt x="17392" y="5108"/>
                  <a:pt x="18299" y="5131"/>
                  <a:pt x="17821" y="5239"/>
                </a:cubicBezTo>
                <a:cubicBezTo>
                  <a:pt x="17329" y="5351"/>
                  <a:pt x="16693" y="5050"/>
                  <a:pt x="16217" y="5109"/>
                </a:cubicBezTo>
                <a:cubicBezTo>
                  <a:pt x="16270" y="5169"/>
                  <a:pt x="16371" y="5163"/>
                  <a:pt x="16443" y="5177"/>
                </a:cubicBezTo>
                <a:cubicBezTo>
                  <a:pt x="16390" y="5199"/>
                  <a:pt x="16331" y="5175"/>
                  <a:pt x="16277" y="5177"/>
                </a:cubicBezTo>
                <a:cubicBezTo>
                  <a:pt x="16471" y="5227"/>
                  <a:pt x="17197" y="5166"/>
                  <a:pt x="17295" y="5373"/>
                </a:cubicBezTo>
                <a:cubicBezTo>
                  <a:pt x="16919" y="5634"/>
                  <a:pt x="16305" y="5254"/>
                  <a:pt x="15905" y="5287"/>
                </a:cubicBezTo>
                <a:cubicBezTo>
                  <a:pt x="15957" y="5375"/>
                  <a:pt x="16934" y="5648"/>
                  <a:pt x="17019" y="5625"/>
                </a:cubicBezTo>
                <a:cubicBezTo>
                  <a:pt x="16984" y="5588"/>
                  <a:pt x="16937" y="5567"/>
                  <a:pt x="16894" y="5542"/>
                </a:cubicBezTo>
                <a:cubicBezTo>
                  <a:pt x="17078" y="5424"/>
                  <a:pt x="18299" y="5683"/>
                  <a:pt x="17750" y="5732"/>
                </a:cubicBezTo>
                <a:cubicBezTo>
                  <a:pt x="17570" y="5749"/>
                  <a:pt x="17392" y="5690"/>
                  <a:pt x="17212" y="5699"/>
                </a:cubicBezTo>
                <a:cubicBezTo>
                  <a:pt x="17382" y="5772"/>
                  <a:pt x="21366" y="6208"/>
                  <a:pt x="21804" y="6281"/>
                </a:cubicBezTo>
                <a:cubicBezTo>
                  <a:pt x="22224" y="6351"/>
                  <a:pt x="21860" y="6491"/>
                  <a:pt x="22503" y="6273"/>
                </a:cubicBezTo>
                <a:cubicBezTo>
                  <a:pt x="23148" y="6055"/>
                  <a:pt x="23958" y="6136"/>
                  <a:pt x="24630" y="6159"/>
                </a:cubicBezTo>
                <a:cubicBezTo>
                  <a:pt x="24961" y="6171"/>
                  <a:pt x="24861" y="6062"/>
                  <a:pt x="24994" y="6045"/>
                </a:cubicBezTo>
                <a:cubicBezTo>
                  <a:pt x="25094" y="6032"/>
                  <a:pt x="27495" y="5816"/>
                  <a:pt x="27413" y="5741"/>
                </a:cubicBezTo>
                <a:cubicBezTo>
                  <a:pt x="27340" y="5675"/>
                  <a:pt x="27064" y="5670"/>
                  <a:pt x="26938" y="5646"/>
                </a:cubicBezTo>
                <a:cubicBezTo>
                  <a:pt x="27041" y="5551"/>
                  <a:pt x="27311" y="5510"/>
                  <a:pt x="27445" y="5492"/>
                </a:cubicBezTo>
                <a:cubicBezTo>
                  <a:pt x="27341" y="5374"/>
                  <a:pt x="25509" y="5756"/>
                  <a:pt x="25599" y="5370"/>
                </a:cubicBezTo>
                <a:cubicBezTo>
                  <a:pt x="25624" y="5260"/>
                  <a:pt x="25966" y="5073"/>
                  <a:pt x="26074" y="5079"/>
                </a:cubicBezTo>
                <a:cubicBezTo>
                  <a:pt x="26056" y="5078"/>
                  <a:pt x="26038" y="5077"/>
                  <a:pt x="26020" y="5076"/>
                </a:cubicBezTo>
                <a:cubicBezTo>
                  <a:pt x="26445" y="5026"/>
                  <a:pt x="26832" y="4834"/>
                  <a:pt x="27270" y="4788"/>
                </a:cubicBezTo>
                <a:cubicBezTo>
                  <a:pt x="27157" y="4749"/>
                  <a:pt x="28795" y="4670"/>
                  <a:pt x="29028" y="4612"/>
                </a:cubicBezTo>
                <a:cubicBezTo>
                  <a:pt x="28907" y="4496"/>
                  <a:pt x="28931" y="4543"/>
                  <a:pt x="29052" y="4429"/>
                </a:cubicBezTo>
                <a:cubicBezTo>
                  <a:pt x="29223" y="4268"/>
                  <a:pt x="29500" y="4170"/>
                  <a:pt x="29749" y="4120"/>
                </a:cubicBezTo>
                <a:cubicBezTo>
                  <a:pt x="29529" y="4020"/>
                  <a:pt x="29318" y="4203"/>
                  <a:pt x="29078" y="4126"/>
                </a:cubicBezTo>
                <a:cubicBezTo>
                  <a:pt x="29129" y="4102"/>
                  <a:pt x="29182" y="4081"/>
                  <a:pt x="29236" y="4064"/>
                </a:cubicBezTo>
                <a:cubicBezTo>
                  <a:pt x="29190" y="4040"/>
                  <a:pt x="29125" y="4068"/>
                  <a:pt x="29081" y="4081"/>
                </a:cubicBezTo>
                <a:cubicBezTo>
                  <a:pt x="29034" y="3891"/>
                  <a:pt x="29604" y="3905"/>
                  <a:pt x="29690" y="3850"/>
                </a:cubicBezTo>
                <a:cubicBezTo>
                  <a:pt x="29630" y="3839"/>
                  <a:pt x="29567" y="3825"/>
                  <a:pt x="29515" y="3793"/>
                </a:cubicBezTo>
                <a:cubicBezTo>
                  <a:pt x="29616" y="3736"/>
                  <a:pt x="30508" y="3708"/>
                  <a:pt x="29960" y="3451"/>
                </a:cubicBezTo>
                <a:cubicBezTo>
                  <a:pt x="29829" y="3390"/>
                  <a:pt x="29979" y="3343"/>
                  <a:pt x="30052" y="3345"/>
                </a:cubicBezTo>
                <a:cubicBezTo>
                  <a:pt x="30010" y="3584"/>
                  <a:pt x="30334" y="3362"/>
                  <a:pt x="30384" y="3291"/>
                </a:cubicBezTo>
                <a:cubicBezTo>
                  <a:pt x="30353" y="3283"/>
                  <a:pt x="30318" y="3281"/>
                  <a:pt x="30290" y="3262"/>
                </a:cubicBezTo>
                <a:cubicBezTo>
                  <a:pt x="30354" y="3244"/>
                  <a:pt x="30419" y="3234"/>
                  <a:pt x="30485" y="3238"/>
                </a:cubicBezTo>
                <a:cubicBezTo>
                  <a:pt x="30478" y="3248"/>
                  <a:pt x="30471" y="3258"/>
                  <a:pt x="30465" y="3268"/>
                </a:cubicBezTo>
                <a:cubicBezTo>
                  <a:pt x="30687" y="3384"/>
                  <a:pt x="30737" y="3501"/>
                  <a:pt x="31008" y="3470"/>
                </a:cubicBezTo>
                <a:cubicBezTo>
                  <a:pt x="31010" y="3377"/>
                  <a:pt x="30847" y="3362"/>
                  <a:pt x="31132" y="3229"/>
                </a:cubicBezTo>
                <a:cubicBezTo>
                  <a:pt x="31570" y="3026"/>
                  <a:pt x="31247" y="3355"/>
                  <a:pt x="31305" y="3383"/>
                </a:cubicBezTo>
                <a:cubicBezTo>
                  <a:pt x="31356" y="3408"/>
                  <a:pt x="32048" y="3345"/>
                  <a:pt x="32109" y="3315"/>
                </a:cubicBezTo>
                <a:cubicBezTo>
                  <a:pt x="32091" y="3457"/>
                  <a:pt x="32539" y="3328"/>
                  <a:pt x="32439" y="3425"/>
                </a:cubicBezTo>
                <a:cubicBezTo>
                  <a:pt x="32451" y="3432"/>
                  <a:pt x="33760" y="3145"/>
                  <a:pt x="33951" y="3150"/>
                </a:cubicBezTo>
                <a:cubicBezTo>
                  <a:pt x="34073" y="3154"/>
                  <a:pt x="34304" y="2966"/>
                  <a:pt x="34389" y="3032"/>
                </a:cubicBezTo>
                <a:cubicBezTo>
                  <a:pt x="34460" y="3088"/>
                  <a:pt x="34540" y="3167"/>
                  <a:pt x="34609" y="3048"/>
                </a:cubicBezTo>
                <a:cubicBezTo>
                  <a:pt x="34577" y="3033"/>
                  <a:pt x="34542" y="3020"/>
                  <a:pt x="34514" y="2998"/>
                </a:cubicBezTo>
                <a:cubicBezTo>
                  <a:pt x="34793" y="2882"/>
                  <a:pt x="35143" y="3388"/>
                  <a:pt x="35418" y="3112"/>
                </a:cubicBezTo>
                <a:cubicBezTo>
                  <a:pt x="35592" y="2937"/>
                  <a:pt x="37289" y="3029"/>
                  <a:pt x="37636" y="3105"/>
                </a:cubicBezTo>
                <a:cubicBezTo>
                  <a:pt x="38106" y="3209"/>
                  <a:pt x="39460" y="2955"/>
                  <a:pt x="39976" y="2798"/>
                </a:cubicBezTo>
                <a:cubicBezTo>
                  <a:pt x="40072" y="2769"/>
                  <a:pt x="40134" y="2669"/>
                  <a:pt x="40229" y="2656"/>
                </a:cubicBezTo>
                <a:cubicBezTo>
                  <a:pt x="40046" y="2285"/>
                  <a:pt x="40901" y="2750"/>
                  <a:pt x="40902" y="2788"/>
                </a:cubicBezTo>
                <a:cubicBezTo>
                  <a:pt x="40902" y="2820"/>
                  <a:pt x="40825" y="2786"/>
                  <a:pt x="40811" y="2784"/>
                </a:cubicBezTo>
                <a:cubicBezTo>
                  <a:pt x="40887" y="2973"/>
                  <a:pt x="41110" y="2747"/>
                  <a:pt x="41236" y="2742"/>
                </a:cubicBezTo>
                <a:cubicBezTo>
                  <a:pt x="41238" y="2848"/>
                  <a:pt x="41127" y="2817"/>
                  <a:pt x="41063" y="2855"/>
                </a:cubicBezTo>
                <a:cubicBezTo>
                  <a:pt x="41112" y="2883"/>
                  <a:pt x="41265" y="2860"/>
                  <a:pt x="41245" y="2953"/>
                </a:cubicBezTo>
                <a:cubicBezTo>
                  <a:pt x="41279" y="2907"/>
                  <a:pt x="41313" y="2832"/>
                  <a:pt x="41375" y="2820"/>
                </a:cubicBezTo>
                <a:cubicBezTo>
                  <a:pt x="41401" y="2879"/>
                  <a:pt x="41287" y="3028"/>
                  <a:pt x="41451" y="2903"/>
                </a:cubicBezTo>
                <a:cubicBezTo>
                  <a:pt x="41492" y="2871"/>
                  <a:pt x="41726" y="2852"/>
                  <a:pt x="41639" y="2739"/>
                </a:cubicBezTo>
                <a:cubicBezTo>
                  <a:pt x="41643" y="2739"/>
                  <a:pt x="41973" y="2535"/>
                  <a:pt x="42106" y="2514"/>
                </a:cubicBezTo>
                <a:cubicBezTo>
                  <a:pt x="42240" y="2492"/>
                  <a:pt x="43262" y="2280"/>
                  <a:pt x="43308" y="2251"/>
                </a:cubicBezTo>
                <a:cubicBezTo>
                  <a:pt x="43386" y="2201"/>
                  <a:pt x="43389" y="2041"/>
                  <a:pt x="43599" y="2187"/>
                </a:cubicBezTo>
                <a:cubicBezTo>
                  <a:pt x="43567" y="2198"/>
                  <a:pt x="43535" y="2207"/>
                  <a:pt x="43504" y="2220"/>
                </a:cubicBezTo>
                <a:cubicBezTo>
                  <a:pt x="43615" y="2289"/>
                  <a:pt x="43826" y="2246"/>
                  <a:pt x="43988" y="2181"/>
                </a:cubicBezTo>
                <a:cubicBezTo>
                  <a:pt x="43939" y="2145"/>
                  <a:pt x="43871" y="2155"/>
                  <a:pt x="43816" y="2119"/>
                </a:cubicBezTo>
                <a:cubicBezTo>
                  <a:pt x="43870" y="1992"/>
                  <a:pt x="44117" y="2057"/>
                  <a:pt x="44038" y="2065"/>
                </a:cubicBezTo>
                <a:cubicBezTo>
                  <a:pt x="44083" y="2111"/>
                  <a:pt x="44351" y="2124"/>
                  <a:pt x="44424" y="2101"/>
                </a:cubicBezTo>
                <a:cubicBezTo>
                  <a:pt x="44392" y="2097"/>
                  <a:pt x="44364" y="2079"/>
                  <a:pt x="44332" y="2071"/>
                </a:cubicBezTo>
                <a:cubicBezTo>
                  <a:pt x="44374" y="2025"/>
                  <a:pt x="44262" y="1974"/>
                  <a:pt x="44346" y="1913"/>
                </a:cubicBezTo>
                <a:cubicBezTo>
                  <a:pt x="44930" y="1483"/>
                  <a:pt x="46101" y="1880"/>
                  <a:pt x="45980" y="1947"/>
                </a:cubicBezTo>
                <a:cubicBezTo>
                  <a:pt x="45942" y="1968"/>
                  <a:pt x="45829" y="1971"/>
                  <a:pt x="45825" y="2027"/>
                </a:cubicBezTo>
                <a:cubicBezTo>
                  <a:pt x="45895" y="2024"/>
                  <a:pt x="46297" y="2089"/>
                  <a:pt x="46321" y="2142"/>
                </a:cubicBezTo>
                <a:cubicBezTo>
                  <a:pt x="46310" y="2145"/>
                  <a:pt x="46298" y="2148"/>
                  <a:pt x="46286" y="2151"/>
                </a:cubicBezTo>
                <a:cubicBezTo>
                  <a:pt x="46321" y="2243"/>
                  <a:pt x="48638" y="2266"/>
                  <a:pt x="48726" y="2291"/>
                </a:cubicBezTo>
                <a:cubicBezTo>
                  <a:pt x="48717" y="2354"/>
                  <a:pt x="48723" y="2465"/>
                  <a:pt x="48711" y="2511"/>
                </a:cubicBezTo>
                <a:cubicBezTo>
                  <a:pt x="48693" y="2584"/>
                  <a:pt x="48563" y="2508"/>
                  <a:pt x="48593" y="2582"/>
                </a:cubicBezTo>
                <a:cubicBezTo>
                  <a:pt x="48562" y="2602"/>
                  <a:pt x="48532" y="2609"/>
                  <a:pt x="48497" y="2617"/>
                </a:cubicBezTo>
                <a:cubicBezTo>
                  <a:pt x="48516" y="2630"/>
                  <a:pt x="48537" y="2636"/>
                  <a:pt x="48560" y="2635"/>
                </a:cubicBezTo>
                <a:cubicBezTo>
                  <a:pt x="48538" y="2679"/>
                  <a:pt x="48481" y="2679"/>
                  <a:pt x="48441" y="2692"/>
                </a:cubicBezTo>
                <a:cubicBezTo>
                  <a:pt x="48612" y="2872"/>
                  <a:pt x="48356" y="2671"/>
                  <a:pt x="48254" y="2822"/>
                </a:cubicBezTo>
                <a:cubicBezTo>
                  <a:pt x="48284" y="2837"/>
                  <a:pt x="48319" y="2837"/>
                  <a:pt x="48349" y="2852"/>
                </a:cubicBezTo>
                <a:cubicBezTo>
                  <a:pt x="48181" y="3005"/>
                  <a:pt x="48035" y="2918"/>
                  <a:pt x="47859" y="3095"/>
                </a:cubicBezTo>
                <a:cubicBezTo>
                  <a:pt x="47902" y="3129"/>
                  <a:pt x="47938" y="3104"/>
                  <a:pt x="47984" y="3095"/>
                </a:cubicBezTo>
                <a:cubicBezTo>
                  <a:pt x="47985" y="3131"/>
                  <a:pt x="47961" y="3162"/>
                  <a:pt x="47930" y="3179"/>
                </a:cubicBezTo>
                <a:cubicBezTo>
                  <a:pt x="47991" y="3215"/>
                  <a:pt x="48126" y="3157"/>
                  <a:pt x="48091" y="3075"/>
                </a:cubicBezTo>
                <a:cubicBezTo>
                  <a:pt x="48400" y="3059"/>
                  <a:pt x="47787" y="3400"/>
                  <a:pt x="47666" y="3428"/>
                </a:cubicBezTo>
                <a:cubicBezTo>
                  <a:pt x="47677" y="3432"/>
                  <a:pt x="47688" y="3437"/>
                  <a:pt x="47699" y="3443"/>
                </a:cubicBezTo>
                <a:cubicBezTo>
                  <a:pt x="47652" y="3574"/>
                  <a:pt x="47397" y="3629"/>
                  <a:pt x="47740" y="3671"/>
                </a:cubicBezTo>
                <a:cubicBezTo>
                  <a:pt x="48124" y="3718"/>
                  <a:pt x="48631" y="3294"/>
                  <a:pt x="48943" y="3119"/>
                </a:cubicBezTo>
                <a:cubicBezTo>
                  <a:pt x="49284" y="2927"/>
                  <a:pt x="49007" y="2992"/>
                  <a:pt x="49572" y="2870"/>
                </a:cubicBezTo>
                <a:cubicBezTo>
                  <a:pt x="49772" y="2827"/>
                  <a:pt x="50198" y="2827"/>
                  <a:pt x="50402" y="2684"/>
                </a:cubicBezTo>
                <a:cubicBezTo>
                  <a:pt x="50441" y="2656"/>
                  <a:pt x="50463" y="2611"/>
                  <a:pt x="50513" y="2600"/>
                </a:cubicBezTo>
                <a:cubicBezTo>
                  <a:pt x="50426" y="2589"/>
                  <a:pt x="51347" y="2255"/>
                  <a:pt x="51618" y="2264"/>
                </a:cubicBezTo>
                <a:cubicBezTo>
                  <a:pt x="51592" y="2237"/>
                  <a:pt x="51557" y="2222"/>
                  <a:pt x="51520" y="2219"/>
                </a:cubicBezTo>
                <a:cubicBezTo>
                  <a:pt x="51683" y="2116"/>
                  <a:pt x="52574" y="2111"/>
                  <a:pt x="53186" y="1960"/>
                </a:cubicBezTo>
                <a:cubicBezTo>
                  <a:pt x="53203" y="1956"/>
                  <a:pt x="53637" y="1569"/>
                  <a:pt x="53378" y="1964"/>
                </a:cubicBezTo>
                <a:cubicBezTo>
                  <a:pt x="53523" y="2050"/>
                  <a:pt x="54658" y="1862"/>
                  <a:pt x="54954" y="1943"/>
                </a:cubicBezTo>
                <a:cubicBezTo>
                  <a:pt x="55081" y="1978"/>
                  <a:pt x="55330" y="1957"/>
                  <a:pt x="55459" y="1935"/>
                </a:cubicBezTo>
                <a:cubicBezTo>
                  <a:pt x="55452" y="1945"/>
                  <a:pt x="55445" y="1956"/>
                  <a:pt x="55439" y="1967"/>
                </a:cubicBezTo>
                <a:cubicBezTo>
                  <a:pt x="55483" y="1976"/>
                  <a:pt x="55525" y="1935"/>
                  <a:pt x="55566" y="1925"/>
                </a:cubicBezTo>
                <a:cubicBezTo>
                  <a:pt x="55957" y="1830"/>
                  <a:pt x="55500" y="2088"/>
                  <a:pt x="56128" y="1897"/>
                </a:cubicBezTo>
                <a:cubicBezTo>
                  <a:pt x="57356" y="1523"/>
                  <a:pt x="57103" y="1964"/>
                  <a:pt x="57873" y="1889"/>
                </a:cubicBezTo>
                <a:cubicBezTo>
                  <a:pt x="57969" y="1879"/>
                  <a:pt x="57999" y="1977"/>
                  <a:pt x="58057" y="1961"/>
                </a:cubicBezTo>
                <a:cubicBezTo>
                  <a:pt x="58050" y="1971"/>
                  <a:pt x="58043" y="1981"/>
                  <a:pt x="58036" y="1991"/>
                </a:cubicBezTo>
                <a:cubicBezTo>
                  <a:pt x="58116" y="2058"/>
                  <a:pt x="58846" y="1750"/>
                  <a:pt x="59359" y="1664"/>
                </a:cubicBezTo>
                <a:cubicBezTo>
                  <a:pt x="59532" y="1635"/>
                  <a:pt x="59493" y="1879"/>
                  <a:pt x="59553" y="1896"/>
                </a:cubicBezTo>
                <a:cubicBezTo>
                  <a:pt x="59812" y="1968"/>
                  <a:pt x="59796" y="1744"/>
                  <a:pt x="59995" y="2007"/>
                </a:cubicBezTo>
                <a:cubicBezTo>
                  <a:pt x="60152" y="2214"/>
                  <a:pt x="61218" y="1829"/>
                  <a:pt x="61442" y="1949"/>
                </a:cubicBezTo>
                <a:cubicBezTo>
                  <a:pt x="61430" y="1958"/>
                  <a:pt x="61418" y="1967"/>
                  <a:pt x="61406" y="1976"/>
                </a:cubicBezTo>
                <a:cubicBezTo>
                  <a:pt x="61473" y="2010"/>
                  <a:pt x="61893" y="1825"/>
                  <a:pt x="61828" y="1982"/>
                </a:cubicBezTo>
                <a:cubicBezTo>
                  <a:pt x="61986" y="1990"/>
                  <a:pt x="62194" y="1770"/>
                  <a:pt x="62345" y="1844"/>
                </a:cubicBezTo>
                <a:cubicBezTo>
                  <a:pt x="62360" y="1851"/>
                  <a:pt x="62416" y="1907"/>
                  <a:pt x="62433" y="1889"/>
                </a:cubicBezTo>
                <a:cubicBezTo>
                  <a:pt x="62398" y="1925"/>
                  <a:pt x="62362" y="1959"/>
                  <a:pt x="62327" y="1994"/>
                </a:cubicBezTo>
                <a:cubicBezTo>
                  <a:pt x="62575" y="2248"/>
                  <a:pt x="62992" y="1862"/>
                  <a:pt x="63590" y="1823"/>
                </a:cubicBezTo>
                <a:cubicBezTo>
                  <a:pt x="63865" y="1805"/>
                  <a:pt x="64241" y="1864"/>
                  <a:pt x="64399" y="1662"/>
                </a:cubicBezTo>
                <a:cubicBezTo>
                  <a:pt x="64389" y="1656"/>
                  <a:pt x="64379" y="1651"/>
                  <a:pt x="64369" y="1647"/>
                </a:cubicBezTo>
                <a:cubicBezTo>
                  <a:pt x="64657" y="1342"/>
                  <a:pt x="64607" y="1517"/>
                  <a:pt x="64767" y="1448"/>
                </a:cubicBezTo>
                <a:cubicBezTo>
                  <a:pt x="64767" y="1575"/>
                  <a:pt x="64774" y="1581"/>
                  <a:pt x="64440" y="1756"/>
                </a:cubicBezTo>
                <a:cubicBezTo>
                  <a:pt x="64520" y="1858"/>
                  <a:pt x="66269" y="2037"/>
                  <a:pt x="66198" y="2080"/>
                </a:cubicBezTo>
                <a:cubicBezTo>
                  <a:pt x="66254" y="2089"/>
                  <a:pt x="66306" y="2049"/>
                  <a:pt x="66361" y="2062"/>
                </a:cubicBezTo>
                <a:cubicBezTo>
                  <a:pt x="66362" y="2092"/>
                  <a:pt x="66337" y="2105"/>
                  <a:pt x="66328" y="2130"/>
                </a:cubicBezTo>
                <a:cubicBezTo>
                  <a:pt x="66417" y="2118"/>
                  <a:pt x="66496" y="2066"/>
                  <a:pt x="66587" y="2062"/>
                </a:cubicBezTo>
                <a:cubicBezTo>
                  <a:pt x="66580" y="2072"/>
                  <a:pt x="66573" y="2082"/>
                  <a:pt x="66566" y="2092"/>
                </a:cubicBezTo>
                <a:cubicBezTo>
                  <a:pt x="66587" y="2093"/>
                  <a:pt x="66608" y="2096"/>
                  <a:pt x="66629" y="2101"/>
                </a:cubicBezTo>
                <a:cubicBezTo>
                  <a:pt x="66594" y="2181"/>
                  <a:pt x="66453" y="2191"/>
                  <a:pt x="66385" y="2229"/>
                </a:cubicBezTo>
                <a:cubicBezTo>
                  <a:pt x="66430" y="2286"/>
                  <a:pt x="66806" y="2262"/>
                  <a:pt x="66551" y="2398"/>
                </a:cubicBezTo>
                <a:cubicBezTo>
                  <a:pt x="66626" y="2417"/>
                  <a:pt x="66929" y="2248"/>
                  <a:pt x="66973" y="2341"/>
                </a:cubicBezTo>
                <a:cubicBezTo>
                  <a:pt x="67001" y="2400"/>
                  <a:pt x="66864" y="2361"/>
                  <a:pt x="66868" y="2417"/>
                </a:cubicBezTo>
                <a:cubicBezTo>
                  <a:pt x="66876" y="2523"/>
                  <a:pt x="67076" y="2462"/>
                  <a:pt x="67130" y="2451"/>
                </a:cubicBezTo>
                <a:cubicBezTo>
                  <a:pt x="67076" y="2529"/>
                  <a:pt x="67383" y="2487"/>
                  <a:pt x="67383" y="2492"/>
                </a:cubicBezTo>
                <a:cubicBezTo>
                  <a:pt x="67371" y="2571"/>
                  <a:pt x="67236" y="2578"/>
                  <a:pt x="67208" y="2647"/>
                </a:cubicBezTo>
                <a:cubicBezTo>
                  <a:pt x="67243" y="2678"/>
                  <a:pt x="67920" y="2616"/>
                  <a:pt x="67980" y="2549"/>
                </a:cubicBezTo>
                <a:cubicBezTo>
                  <a:pt x="68108" y="2406"/>
                  <a:pt x="68098" y="2573"/>
                  <a:pt x="68098" y="2573"/>
                </a:cubicBezTo>
                <a:cubicBezTo>
                  <a:pt x="68098" y="2573"/>
                  <a:pt x="67987" y="2619"/>
                  <a:pt x="67973" y="2629"/>
                </a:cubicBezTo>
                <a:cubicBezTo>
                  <a:pt x="68164" y="2654"/>
                  <a:pt x="68168" y="2841"/>
                  <a:pt x="68597" y="2650"/>
                </a:cubicBezTo>
                <a:cubicBezTo>
                  <a:pt x="68663" y="2866"/>
                  <a:pt x="68739" y="2671"/>
                  <a:pt x="68778" y="2824"/>
                </a:cubicBezTo>
                <a:lnTo>
                  <a:pt x="68944" y="2959"/>
                </a:lnTo>
                <a:cubicBezTo>
                  <a:pt x="68931" y="2967"/>
                  <a:pt x="68916" y="2972"/>
                  <a:pt x="68900" y="2974"/>
                </a:cubicBezTo>
                <a:cubicBezTo>
                  <a:pt x="69004" y="3048"/>
                  <a:pt x="69102" y="3073"/>
                  <a:pt x="69214" y="3027"/>
                </a:cubicBezTo>
                <a:cubicBezTo>
                  <a:pt x="69182" y="3046"/>
                  <a:pt x="69147" y="3062"/>
                  <a:pt x="69123" y="3092"/>
                </a:cubicBezTo>
                <a:cubicBezTo>
                  <a:pt x="69204" y="3055"/>
                  <a:pt x="69302" y="3005"/>
                  <a:pt x="69306" y="3110"/>
                </a:cubicBezTo>
                <a:cubicBezTo>
                  <a:pt x="69308" y="3139"/>
                  <a:pt x="70002" y="3140"/>
                  <a:pt x="70102" y="3149"/>
                </a:cubicBezTo>
                <a:cubicBezTo>
                  <a:pt x="70076" y="3187"/>
                  <a:pt x="70040" y="3160"/>
                  <a:pt x="70004" y="3173"/>
                </a:cubicBezTo>
                <a:cubicBezTo>
                  <a:pt x="70004" y="3173"/>
                  <a:pt x="70367" y="3231"/>
                  <a:pt x="70182" y="3247"/>
                </a:cubicBezTo>
                <a:cubicBezTo>
                  <a:pt x="70204" y="3289"/>
                  <a:pt x="70338" y="3366"/>
                  <a:pt x="70301" y="3377"/>
                </a:cubicBezTo>
                <a:cubicBezTo>
                  <a:pt x="70461" y="3417"/>
                  <a:pt x="70427" y="3455"/>
                  <a:pt x="70586" y="3342"/>
                </a:cubicBezTo>
                <a:cubicBezTo>
                  <a:pt x="70617" y="3490"/>
                  <a:pt x="70133" y="3661"/>
                  <a:pt x="70019" y="3656"/>
                </a:cubicBezTo>
                <a:cubicBezTo>
                  <a:pt x="70062" y="3671"/>
                  <a:pt x="70102" y="3642"/>
                  <a:pt x="70143" y="3636"/>
                </a:cubicBezTo>
                <a:cubicBezTo>
                  <a:pt x="70033" y="3728"/>
                  <a:pt x="69248" y="4060"/>
                  <a:pt x="69084" y="4004"/>
                </a:cubicBezTo>
                <a:cubicBezTo>
                  <a:pt x="69095" y="3995"/>
                  <a:pt x="69106" y="3986"/>
                  <a:pt x="69116" y="3977"/>
                </a:cubicBezTo>
                <a:cubicBezTo>
                  <a:pt x="69071" y="3915"/>
                  <a:pt x="68473" y="4071"/>
                  <a:pt x="68377" y="4102"/>
                </a:cubicBezTo>
                <a:cubicBezTo>
                  <a:pt x="68398" y="4113"/>
                  <a:pt x="68420" y="4121"/>
                  <a:pt x="68442" y="4126"/>
                </a:cubicBezTo>
                <a:cubicBezTo>
                  <a:pt x="68393" y="4233"/>
                  <a:pt x="68175" y="4043"/>
                  <a:pt x="68050" y="4248"/>
                </a:cubicBezTo>
                <a:cubicBezTo>
                  <a:pt x="67973" y="4376"/>
                  <a:pt x="67139" y="4334"/>
                  <a:pt x="67067" y="4532"/>
                </a:cubicBezTo>
                <a:cubicBezTo>
                  <a:pt x="67021" y="4663"/>
                  <a:pt x="66771" y="4686"/>
                  <a:pt x="66658" y="4722"/>
                </a:cubicBezTo>
                <a:cubicBezTo>
                  <a:pt x="66675" y="4735"/>
                  <a:pt x="66694" y="4741"/>
                  <a:pt x="66714" y="4740"/>
                </a:cubicBezTo>
                <a:cubicBezTo>
                  <a:pt x="66656" y="4791"/>
                  <a:pt x="66573" y="4848"/>
                  <a:pt x="66492" y="4844"/>
                </a:cubicBezTo>
                <a:cubicBezTo>
                  <a:pt x="66504" y="4851"/>
                  <a:pt x="66516" y="4858"/>
                  <a:pt x="66528" y="4865"/>
                </a:cubicBezTo>
                <a:cubicBezTo>
                  <a:pt x="66453" y="4911"/>
                  <a:pt x="66356" y="4930"/>
                  <a:pt x="66269" y="4933"/>
                </a:cubicBezTo>
                <a:cubicBezTo>
                  <a:pt x="66310" y="4951"/>
                  <a:pt x="66354" y="4948"/>
                  <a:pt x="66397" y="4954"/>
                </a:cubicBezTo>
                <a:cubicBezTo>
                  <a:pt x="66375" y="5055"/>
                  <a:pt x="66267" y="5123"/>
                  <a:pt x="66166" y="5126"/>
                </a:cubicBezTo>
                <a:cubicBezTo>
                  <a:pt x="66220" y="5143"/>
                  <a:pt x="66278" y="5123"/>
                  <a:pt x="66332" y="5117"/>
                </a:cubicBezTo>
                <a:cubicBezTo>
                  <a:pt x="66318" y="5202"/>
                  <a:pt x="66122" y="5235"/>
                  <a:pt x="66061" y="5245"/>
                </a:cubicBezTo>
                <a:cubicBezTo>
                  <a:pt x="66120" y="5255"/>
                  <a:pt x="66179" y="5232"/>
                  <a:pt x="66236" y="5221"/>
                </a:cubicBezTo>
                <a:cubicBezTo>
                  <a:pt x="66218" y="5239"/>
                  <a:pt x="66196" y="5252"/>
                  <a:pt x="66171" y="5260"/>
                </a:cubicBezTo>
                <a:cubicBezTo>
                  <a:pt x="66228" y="5289"/>
                  <a:pt x="66313" y="5234"/>
                  <a:pt x="66367" y="5218"/>
                </a:cubicBezTo>
                <a:lnTo>
                  <a:pt x="66236" y="5307"/>
                </a:lnTo>
                <a:cubicBezTo>
                  <a:pt x="66303" y="5369"/>
                  <a:pt x="66574" y="5368"/>
                  <a:pt x="66332" y="5387"/>
                </a:cubicBezTo>
                <a:cubicBezTo>
                  <a:pt x="66361" y="5383"/>
                  <a:pt x="65159" y="5362"/>
                  <a:pt x="64708" y="5506"/>
                </a:cubicBezTo>
                <a:cubicBezTo>
                  <a:pt x="64794" y="5525"/>
                  <a:pt x="64668" y="5557"/>
                  <a:pt x="64651" y="5563"/>
                </a:cubicBezTo>
                <a:cubicBezTo>
                  <a:pt x="64651" y="5563"/>
                  <a:pt x="64224" y="5688"/>
                  <a:pt x="64084" y="5717"/>
                </a:cubicBezTo>
                <a:cubicBezTo>
                  <a:pt x="64182" y="5741"/>
                  <a:pt x="64280" y="5686"/>
                  <a:pt x="64378" y="5705"/>
                </a:cubicBezTo>
                <a:cubicBezTo>
                  <a:pt x="64322" y="5749"/>
                  <a:pt x="63728" y="5818"/>
                  <a:pt x="63733" y="5822"/>
                </a:cubicBezTo>
                <a:cubicBezTo>
                  <a:pt x="63805" y="5884"/>
                  <a:pt x="64119" y="5825"/>
                  <a:pt x="64212" y="5812"/>
                </a:cubicBezTo>
                <a:cubicBezTo>
                  <a:pt x="64186" y="5900"/>
                  <a:pt x="63999" y="5844"/>
                  <a:pt x="63936" y="5856"/>
                </a:cubicBezTo>
                <a:cubicBezTo>
                  <a:pt x="63990" y="5915"/>
                  <a:pt x="64074" y="5845"/>
                  <a:pt x="64138" y="5874"/>
                </a:cubicBezTo>
                <a:cubicBezTo>
                  <a:pt x="64058" y="5922"/>
                  <a:pt x="63960" y="5894"/>
                  <a:pt x="63873" y="5907"/>
                </a:cubicBezTo>
                <a:cubicBezTo>
                  <a:pt x="63902" y="5929"/>
                  <a:pt x="63937" y="5936"/>
                  <a:pt x="63972" y="5934"/>
                </a:cubicBezTo>
                <a:cubicBezTo>
                  <a:pt x="63909" y="5945"/>
                  <a:pt x="63855" y="5979"/>
                  <a:pt x="63796" y="6002"/>
                </a:cubicBezTo>
                <a:cubicBezTo>
                  <a:pt x="63887" y="6016"/>
                  <a:pt x="63978" y="6002"/>
                  <a:pt x="64069" y="6005"/>
                </a:cubicBezTo>
                <a:cubicBezTo>
                  <a:pt x="63983" y="6087"/>
                  <a:pt x="63707" y="6063"/>
                  <a:pt x="63594" y="6073"/>
                </a:cubicBezTo>
                <a:cubicBezTo>
                  <a:pt x="63639" y="6116"/>
                  <a:pt x="63806" y="6099"/>
                  <a:pt x="63868" y="6106"/>
                </a:cubicBezTo>
                <a:cubicBezTo>
                  <a:pt x="63856" y="6115"/>
                  <a:pt x="63844" y="6124"/>
                  <a:pt x="63832" y="6133"/>
                </a:cubicBezTo>
                <a:cubicBezTo>
                  <a:pt x="63856" y="6137"/>
                  <a:pt x="63881" y="6140"/>
                  <a:pt x="63906" y="6142"/>
                </a:cubicBezTo>
                <a:cubicBezTo>
                  <a:pt x="63873" y="6151"/>
                  <a:pt x="64011" y="6227"/>
                  <a:pt x="63838" y="6234"/>
                </a:cubicBezTo>
                <a:cubicBezTo>
                  <a:pt x="63912" y="6275"/>
                  <a:pt x="64001" y="6253"/>
                  <a:pt x="64081" y="6269"/>
                </a:cubicBezTo>
                <a:cubicBezTo>
                  <a:pt x="64064" y="6287"/>
                  <a:pt x="64043" y="6297"/>
                  <a:pt x="64019" y="6299"/>
                </a:cubicBezTo>
                <a:cubicBezTo>
                  <a:pt x="64064" y="6313"/>
                  <a:pt x="64112" y="6316"/>
                  <a:pt x="64158" y="6320"/>
                </a:cubicBezTo>
                <a:cubicBezTo>
                  <a:pt x="64064" y="6327"/>
                  <a:pt x="64268" y="6340"/>
                  <a:pt x="64289" y="6343"/>
                </a:cubicBezTo>
                <a:cubicBezTo>
                  <a:pt x="64249" y="6365"/>
                  <a:pt x="64203" y="6351"/>
                  <a:pt x="64161" y="6361"/>
                </a:cubicBezTo>
                <a:cubicBezTo>
                  <a:pt x="64255" y="6374"/>
                  <a:pt x="64120" y="6384"/>
                  <a:pt x="64102" y="6385"/>
                </a:cubicBezTo>
                <a:cubicBezTo>
                  <a:pt x="64199" y="6402"/>
                  <a:pt x="64299" y="6368"/>
                  <a:pt x="64396" y="6394"/>
                </a:cubicBezTo>
                <a:cubicBezTo>
                  <a:pt x="64349" y="6478"/>
                  <a:pt x="64184" y="6420"/>
                  <a:pt x="64007" y="6480"/>
                </a:cubicBezTo>
                <a:cubicBezTo>
                  <a:pt x="64198" y="6519"/>
                  <a:pt x="64493" y="6495"/>
                  <a:pt x="64693" y="6495"/>
                </a:cubicBezTo>
                <a:cubicBezTo>
                  <a:pt x="64608" y="6512"/>
                  <a:pt x="64785" y="6504"/>
                  <a:pt x="64809" y="6504"/>
                </a:cubicBezTo>
                <a:cubicBezTo>
                  <a:pt x="64768" y="6536"/>
                  <a:pt x="64715" y="6525"/>
                  <a:pt x="64669" y="6542"/>
                </a:cubicBezTo>
                <a:cubicBezTo>
                  <a:pt x="64964" y="6595"/>
                  <a:pt x="65321" y="6610"/>
                  <a:pt x="65628" y="6610"/>
                </a:cubicBezTo>
                <a:cubicBezTo>
                  <a:pt x="65568" y="6625"/>
                  <a:pt x="65824" y="6617"/>
                  <a:pt x="65869" y="6622"/>
                </a:cubicBezTo>
                <a:cubicBezTo>
                  <a:pt x="65843" y="6633"/>
                  <a:pt x="65816" y="6638"/>
                  <a:pt x="65788" y="6637"/>
                </a:cubicBezTo>
                <a:cubicBezTo>
                  <a:pt x="66184" y="6765"/>
                  <a:pt x="67161" y="6724"/>
                  <a:pt x="67566" y="6724"/>
                </a:cubicBezTo>
                <a:cubicBezTo>
                  <a:pt x="66951" y="6957"/>
                  <a:pt x="65127" y="7476"/>
                  <a:pt x="65091" y="7476"/>
                </a:cubicBezTo>
                <a:lnTo>
                  <a:pt x="4148" y="7476"/>
                </a:lnTo>
                <a:cubicBezTo>
                  <a:pt x="4134" y="7476"/>
                  <a:pt x="2449" y="6982"/>
                  <a:pt x="1760" y="6714"/>
                </a:cubicBezTo>
                <a:cubicBezTo>
                  <a:pt x="2754" y="6685"/>
                  <a:pt x="4982" y="6950"/>
                  <a:pt x="6239" y="6857"/>
                </a:cubicBezTo>
                <a:cubicBezTo>
                  <a:pt x="6010" y="6804"/>
                  <a:pt x="7889" y="6840"/>
                  <a:pt x="8047" y="6821"/>
                </a:cubicBezTo>
                <a:cubicBezTo>
                  <a:pt x="8019" y="6808"/>
                  <a:pt x="7992" y="6793"/>
                  <a:pt x="8050" y="6786"/>
                </a:cubicBezTo>
                <a:cubicBezTo>
                  <a:pt x="7515" y="6632"/>
                  <a:pt x="4740" y="6838"/>
                  <a:pt x="4516" y="6395"/>
                </a:cubicBezTo>
                <a:cubicBezTo>
                  <a:pt x="4426" y="6217"/>
                  <a:pt x="3320" y="6162"/>
                  <a:pt x="3579" y="6115"/>
                </a:cubicBezTo>
                <a:cubicBezTo>
                  <a:pt x="3485" y="6013"/>
                  <a:pt x="2835" y="6105"/>
                  <a:pt x="2819" y="5987"/>
                </a:cubicBezTo>
                <a:cubicBezTo>
                  <a:pt x="3169" y="5870"/>
                  <a:pt x="4102" y="5995"/>
                  <a:pt x="4517" y="6043"/>
                </a:cubicBezTo>
                <a:cubicBezTo>
                  <a:pt x="4337" y="5926"/>
                  <a:pt x="5514" y="5768"/>
                  <a:pt x="2570" y="5519"/>
                </a:cubicBezTo>
                <a:cubicBezTo>
                  <a:pt x="2361" y="5501"/>
                  <a:pt x="1763" y="5538"/>
                  <a:pt x="1599" y="5372"/>
                </a:cubicBezTo>
                <a:cubicBezTo>
                  <a:pt x="1690" y="5353"/>
                  <a:pt x="1783" y="5352"/>
                  <a:pt x="1875" y="5334"/>
                </a:cubicBezTo>
                <a:cubicBezTo>
                  <a:pt x="1843" y="5179"/>
                  <a:pt x="1084" y="5414"/>
                  <a:pt x="387" y="4972"/>
                </a:cubicBezTo>
                <a:cubicBezTo>
                  <a:pt x="453" y="4979"/>
                  <a:pt x="516" y="4997"/>
                  <a:pt x="580" y="5014"/>
                </a:cubicBezTo>
                <a:close/>
                <a:moveTo>
                  <a:pt x="32792" y="3286"/>
                </a:moveTo>
                <a:cubicBezTo>
                  <a:pt x="32792" y="3277"/>
                  <a:pt x="32792" y="3268"/>
                  <a:pt x="32792" y="3259"/>
                </a:cubicBezTo>
                <a:cubicBezTo>
                  <a:pt x="32780" y="3266"/>
                  <a:pt x="32769" y="3274"/>
                  <a:pt x="32759" y="3283"/>
                </a:cubicBezTo>
                <a:cubicBezTo>
                  <a:pt x="32770" y="3284"/>
                  <a:pt x="32781" y="3285"/>
                  <a:pt x="32792" y="3286"/>
                </a:cubicBezTo>
                <a:close/>
                <a:moveTo>
                  <a:pt x="17443" y="2262"/>
                </a:moveTo>
                <a:cubicBezTo>
                  <a:pt x="17464" y="2255"/>
                  <a:pt x="17486" y="2249"/>
                  <a:pt x="17508" y="2244"/>
                </a:cubicBezTo>
                <a:cubicBezTo>
                  <a:pt x="17483" y="2238"/>
                  <a:pt x="17461" y="2244"/>
                  <a:pt x="17443" y="2262"/>
                </a:cubicBezTo>
                <a:close/>
                <a:moveTo>
                  <a:pt x="18491" y="2885"/>
                </a:moveTo>
                <a:cubicBezTo>
                  <a:pt x="18500" y="2805"/>
                  <a:pt x="18410" y="2669"/>
                  <a:pt x="18313" y="2707"/>
                </a:cubicBezTo>
                <a:cubicBezTo>
                  <a:pt x="18313" y="2744"/>
                  <a:pt x="18459" y="2882"/>
                  <a:pt x="18491" y="2885"/>
                </a:cubicBezTo>
                <a:close/>
                <a:moveTo>
                  <a:pt x="19005" y="3227"/>
                </a:moveTo>
                <a:cubicBezTo>
                  <a:pt x="19041" y="3225"/>
                  <a:pt x="19082" y="3245"/>
                  <a:pt x="19097" y="3280"/>
                </a:cubicBezTo>
                <a:cubicBezTo>
                  <a:pt x="19061" y="3278"/>
                  <a:pt x="18993" y="3280"/>
                  <a:pt x="18989" y="3230"/>
                </a:cubicBezTo>
                <a:cubicBezTo>
                  <a:pt x="18995" y="3229"/>
                  <a:pt x="19000" y="3228"/>
                  <a:pt x="19005" y="3227"/>
                </a:cubicBezTo>
                <a:close/>
                <a:moveTo>
                  <a:pt x="18672" y="2969"/>
                </a:moveTo>
                <a:cubicBezTo>
                  <a:pt x="18676" y="2960"/>
                  <a:pt x="18680" y="2951"/>
                  <a:pt x="18684" y="2942"/>
                </a:cubicBezTo>
                <a:cubicBezTo>
                  <a:pt x="18699" y="2945"/>
                  <a:pt x="18707" y="2954"/>
                  <a:pt x="18708" y="2969"/>
                </a:cubicBezTo>
                <a:cubicBezTo>
                  <a:pt x="18696" y="2969"/>
                  <a:pt x="18684" y="2969"/>
                  <a:pt x="18672" y="2969"/>
                </a:cubicBezTo>
                <a:close/>
                <a:moveTo>
                  <a:pt x="18571" y="2591"/>
                </a:moveTo>
                <a:cubicBezTo>
                  <a:pt x="18561" y="2588"/>
                  <a:pt x="18551" y="2586"/>
                  <a:pt x="18541" y="2583"/>
                </a:cubicBezTo>
                <a:cubicBezTo>
                  <a:pt x="18555" y="2570"/>
                  <a:pt x="18571" y="2566"/>
                  <a:pt x="18589" y="2571"/>
                </a:cubicBezTo>
                <a:cubicBezTo>
                  <a:pt x="18583" y="2578"/>
                  <a:pt x="18577" y="2584"/>
                  <a:pt x="18571" y="2591"/>
                </a:cubicBezTo>
                <a:close/>
                <a:moveTo>
                  <a:pt x="18331" y="1161"/>
                </a:moveTo>
                <a:cubicBezTo>
                  <a:pt x="18318" y="1135"/>
                  <a:pt x="18330" y="1119"/>
                  <a:pt x="18357" y="1119"/>
                </a:cubicBezTo>
                <a:cubicBezTo>
                  <a:pt x="18266" y="1001"/>
                  <a:pt x="18500" y="1149"/>
                  <a:pt x="18500" y="1149"/>
                </a:cubicBezTo>
                <a:cubicBezTo>
                  <a:pt x="18494" y="1125"/>
                  <a:pt x="18508" y="1106"/>
                  <a:pt x="18530" y="1098"/>
                </a:cubicBezTo>
                <a:cubicBezTo>
                  <a:pt x="18538" y="1155"/>
                  <a:pt x="18630" y="1139"/>
                  <a:pt x="18663" y="1170"/>
                </a:cubicBezTo>
                <a:cubicBezTo>
                  <a:pt x="18419" y="1318"/>
                  <a:pt x="18500" y="1125"/>
                  <a:pt x="18331" y="1161"/>
                </a:cubicBezTo>
                <a:close/>
                <a:moveTo>
                  <a:pt x="18242" y="1475"/>
                </a:moveTo>
                <a:cubicBezTo>
                  <a:pt x="18251" y="1483"/>
                  <a:pt x="18261" y="1491"/>
                  <a:pt x="18271" y="1499"/>
                </a:cubicBezTo>
                <a:cubicBezTo>
                  <a:pt x="18240" y="1519"/>
                  <a:pt x="18207" y="1498"/>
                  <a:pt x="18179" y="1484"/>
                </a:cubicBezTo>
                <a:cubicBezTo>
                  <a:pt x="18198" y="1467"/>
                  <a:pt x="18219" y="1464"/>
                  <a:pt x="18242" y="1475"/>
                </a:cubicBezTo>
                <a:close/>
                <a:moveTo>
                  <a:pt x="18936" y="249"/>
                </a:moveTo>
                <a:cubicBezTo>
                  <a:pt x="18941" y="225"/>
                  <a:pt x="18925" y="210"/>
                  <a:pt x="18901" y="213"/>
                </a:cubicBezTo>
                <a:cubicBezTo>
                  <a:pt x="18897" y="239"/>
                  <a:pt x="18912" y="251"/>
                  <a:pt x="18936" y="249"/>
                </a:cubicBezTo>
                <a:close/>
                <a:moveTo>
                  <a:pt x="18826" y="998"/>
                </a:moveTo>
                <a:cubicBezTo>
                  <a:pt x="18846" y="991"/>
                  <a:pt x="18863" y="979"/>
                  <a:pt x="18877" y="963"/>
                </a:cubicBezTo>
                <a:cubicBezTo>
                  <a:pt x="18849" y="930"/>
                  <a:pt x="18782" y="921"/>
                  <a:pt x="18767" y="972"/>
                </a:cubicBezTo>
                <a:cubicBezTo>
                  <a:pt x="18786" y="982"/>
                  <a:pt x="18806" y="991"/>
                  <a:pt x="18826" y="998"/>
                </a:cubicBezTo>
                <a:close/>
                <a:moveTo>
                  <a:pt x="18717" y="944"/>
                </a:moveTo>
                <a:cubicBezTo>
                  <a:pt x="19424" y="885"/>
                  <a:pt x="18503" y="827"/>
                  <a:pt x="18717" y="944"/>
                </a:cubicBezTo>
                <a:close/>
                <a:moveTo>
                  <a:pt x="18669" y="1297"/>
                </a:moveTo>
                <a:cubicBezTo>
                  <a:pt x="18748" y="1308"/>
                  <a:pt x="18745" y="1247"/>
                  <a:pt x="18630" y="1264"/>
                </a:cubicBezTo>
                <a:cubicBezTo>
                  <a:pt x="18631" y="1288"/>
                  <a:pt x="18645" y="1300"/>
                  <a:pt x="18669" y="1297"/>
                </a:cubicBezTo>
                <a:close/>
                <a:moveTo>
                  <a:pt x="18690" y="858"/>
                </a:moveTo>
                <a:cubicBezTo>
                  <a:pt x="18781" y="845"/>
                  <a:pt x="18654" y="752"/>
                  <a:pt x="18601" y="822"/>
                </a:cubicBezTo>
                <a:cubicBezTo>
                  <a:pt x="18629" y="837"/>
                  <a:pt x="18659" y="849"/>
                  <a:pt x="18690" y="858"/>
                </a:cubicBezTo>
                <a:close/>
                <a:moveTo>
                  <a:pt x="18642" y="252"/>
                </a:moveTo>
                <a:cubicBezTo>
                  <a:pt x="18674" y="216"/>
                  <a:pt x="18723" y="220"/>
                  <a:pt x="18758" y="190"/>
                </a:cubicBezTo>
                <a:cubicBezTo>
                  <a:pt x="18696" y="189"/>
                  <a:pt x="18632" y="196"/>
                  <a:pt x="18571" y="181"/>
                </a:cubicBezTo>
                <a:cubicBezTo>
                  <a:pt x="18576" y="217"/>
                  <a:pt x="18609" y="243"/>
                  <a:pt x="18642" y="252"/>
                </a:cubicBezTo>
                <a:close/>
                <a:moveTo>
                  <a:pt x="17974" y="564"/>
                </a:moveTo>
                <a:cubicBezTo>
                  <a:pt x="17984" y="559"/>
                  <a:pt x="17994" y="554"/>
                  <a:pt x="18004" y="549"/>
                </a:cubicBezTo>
                <a:cubicBezTo>
                  <a:pt x="17996" y="539"/>
                  <a:pt x="17988" y="529"/>
                  <a:pt x="17980" y="519"/>
                </a:cubicBezTo>
                <a:lnTo>
                  <a:pt x="18159" y="478"/>
                </a:lnTo>
                <a:cubicBezTo>
                  <a:pt x="18140" y="416"/>
                  <a:pt x="17870" y="467"/>
                  <a:pt x="17880" y="555"/>
                </a:cubicBezTo>
                <a:cubicBezTo>
                  <a:pt x="17911" y="554"/>
                  <a:pt x="17943" y="557"/>
                  <a:pt x="17974" y="564"/>
                </a:cubicBezTo>
                <a:close/>
                <a:moveTo>
                  <a:pt x="17790" y="632"/>
                </a:moveTo>
                <a:cubicBezTo>
                  <a:pt x="17799" y="628"/>
                  <a:pt x="17808" y="624"/>
                  <a:pt x="17817" y="620"/>
                </a:cubicBezTo>
                <a:cubicBezTo>
                  <a:pt x="17793" y="599"/>
                  <a:pt x="17756" y="576"/>
                  <a:pt x="17725" y="602"/>
                </a:cubicBezTo>
                <a:cubicBezTo>
                  <a:pt x="17747" y="612"/>
                  <a:pt x="17769" y="622"/>
                  <a:pt x="17790" y="632"/>
                </a:cubicBezTo>
                <a:close/>
                <a:moveTo>
                  <a:pt x="17755" y="662"/>
                </a:moveTo>
                <a:cubicBezTo>
                  <a:pt x="17772" y="614"/>
                  <a:pt x="17710" y="629"/>
                  <a:pt x="17692" y="650"/>
                </a:cubicBezTo>
                <a:cubicBezTo>
                  <a:pt x="17714" y="650"/>
                  <a:pt x="17734" y="654"/>
                  <a:pt x="17755" y="662"/>
                </a:cubicBezTo>
                <a:close/>
                <a:moveTo>
                  <a:pt x="17612" y="807"/>
                </a:moveTo>
                <a:cubicBezTo>
                  <a:pt x="17594" y="787"/>
                  <a:pt x="17572" y="764"/>
                  <a:pt x="17624" y="777"/>
                </a:cubicBezTo>
                <a:cubicBezTo>
                  <a:pt x="17605" y="766"/>
                  <a:pt x="17585" y="764"/>
                  <a:pt x="17564" y="772"/>
                </a:cubicBezTo>
                <a:cubicBezTo>
                  <a:pt x="17572" y="793"/>
                  <a:pt x="17589" y="808"/>
                  <a:pt x="17612" y="807"/>
                </a:cubicBezTo>
                <a:close/>
                <a:moveTo>
                  <a:pt x="17470" y="1149"/>
                </a:moveTo>
                <a:cubicBezTo>
                  <a:pt x="17484" y="1142"/>
                  <a:pt x="17493" y="1131"/>
                  <a:pt x="17496" y="1116"/>
                </a:cubicBezTo>
                <a:cubicBezTo>
                  <a:pt x="17463" y="1108"/>
                  <a:pt x="17454" y="1119"/>
                  <a:pt x="17470" y="1149"/>
                </a:cubicBezTo>
                <a:close/>
                <a:moveTo>
                  <a:pt x="17683" y="676"/>
                </a:moveTo>
                <a:cubicBezTo>
                  <a:pt x="17639" y="631"/>
                  <a:pt x="17527" y="644"/>
                  <a:pt x="17464" y="629"/>
                </a:cubicBezTo>
                <a:cubicBezTo>
                  <a:pt x="17493" y="667"/>
                  <a:pt x="17436" y="682"/>
                  <a:pt x="17410" y="691"/>
                </a:cubicBezTo>
                <a:cubicBezTo>
                  <a:pt x="17481" y="689"/>
                  <a:pt x="17691" y="737"/>
                  <a:pt x="17716" y="676"/>
                </a:cubicBezTo>
                <a:cubicBezTo>
                  <a:pt x="17705" y="676"/>
                  <a:pt x="17694" y="676"/>
                  <a:pt x="17683" y="676"/>
                </a:cubicBezTo>
                <a:close/>
                <a:moveTo>
                  <a:pt x="17404" y="1285"/>
                </a:moveTo>
                <a:cubicBezTo>
                  <a:pt x="17532" y="1179"/>
                  <a:pt x="17397" y="1043"/>
                  <a:pt x="17378" y="1207"/>
                </a:cubicBezTo>
                <a:cubicBezTo>
                  <a:pt x="17374" y="1239"/>
                  <a:pt x="17350" y="1287"/>
                  <a:pt x="17404" y="1285"/>
                </a:cubicBezTo>
                <a:close/>
                <a:moveTo>
                  <a:pt x="17265" y="911"/>
                </a:moveTo>
                <a:cubicBezTo>
                  <a:pt x="17284" y="908"/>
                  <a:pt x="17300" y="899"/>
                  <a:pt x="17312" y="884"/>
                </a:cubicBezTo>
                <a:cubicBezTo>
                  <a:pt x="17291" y="875"/>
                  <a:pt x="17269" y="874"/>
                  <a:pt x="17247" y="881"/>
                </a:cubicBezTo>
                <a:cubicBezTo>
                  <a:pt x="17253" y="891"/>
                  <a:pt x="17259" y="901"/>
                  <a:pt x="17265" y="911"/>
                </a:cubicBezTo>
                <a:close/>
                <a:moveTo>
                  <a:pt x="17292" y="1410"/>
                </a:moveTo>
                <a:cubicBezTo>
                  <a:pt x="17301" y="1391"/>
                  <a:pt x="17301" y="1372"/>
                  <a:pt x="17292" y="1353"/>
                </a:cubicBezTo>
                <a:cubicBezTo>
                  <a:pt x="17270" y="1366"/>
                  <a:pt x="17250" y="1379"/>
                  <a:pt x="17229" y="1392"/>
                </a:cubicBezTo>
                <a:cubicBezTo>
                  <a:pt x="17248" y="1405"/>
                  <a:pt x="17269" y="1411"/>
                  <a:pt x="17292" y="1410"/>
                </a:cubicBezTo>
                <a:close/>
                <a:moveTo>
                  <a:pt x="17110" y="834"/>
                </a:moveTo>
                <a:cubicBezTo>
                  <a:pt x="17140" y="826"/>
                  <a:pt x="17189" y="806"/>
                  <a:pt x="17170" y="765"/>
                </a:cubicBezTo>
                <a:cubicBezTo>
                  <a:pt x="17132" y="767"/>
                  <a:pt x="17117" y="803"/>
                  <a:pt x="17110" y="834"/>
                </a:cubicBezTo>
                <a:close/>
                <a:moveTo>
                  <a:pt x="17197" y="1386"/>
                </a:moveTo>
                <a:cubicBezTo>
                  <a:pt x="17207" y="1363"/>
                  <a:pt x="17317" y="1308"/>
                  <a:pt x="17345" y="1294"/>
                </a:cubicBezTo>
                <a:cubicBezTo>
                  <a:pt x="17313" y="1283"/>
                  <a:pt x="17282" y="1299"/>
                  <a:pt x="17250" y="1297"/>
                </a:cubicBezTo>
                <a:cubicBezTo>
                  <a:pt x="17289" y="1265"/>
                  <a:pt x="17241" y="1230"/>
                  <a:pt x="17212" y="1262"/>
                </a:cubicBezTo>
                <a:cubicBezTo>
                  <a:pt x="17196" y="1237"/>
                  <a:pt x="17209" y="1220"/>
                  <a:pt x="17235" y="1217"/>
                </a:cubicBezTo>
                <a:cubicBezTo>
                  <a:pt x="17151" y="1178"/>
                  <a:pt x="17087" y="1243"/>
                  <a:pt x="17045" y="1312"/>
                </a:cubicBezTo>
                <a:cubicBezTo>
                  <a:pt x="17011" y="1369"/>
                  <a:pt x="17170" y="1370"/>
                  <a:pt x="17197" y="1386"/>
                </a:cubicBezTo>
                <a:close/>
                <a:moveTo>
                  <a:pt x="16811" y="1713"/>
                </a:moveTo>
                <a:cubicBezTo>
                  <a:pt x="17055" y="1660"/>
                  <a:pt x="16612" y="1553"/>
                  <a:pt x="16811" y="1713"/>
                </a:cubicBezTo>
                <a:close/>
                <a:moveTo>
                  <a:pt x="16739" y="1849"/>
                </a:moveTo>
                <a:cubicBezTo>
                  <a:pt x="16774" y="1822"/>
                  <a:pt x="16753" y="1759"/>
                  <a:pt x="16707" y="1787"/>
                </a:cubicBezTo>
                <a:cubicBezTo>
                  <a:pt x="16717" y="1808"/>
                  <a:pt x="16728" y="1829"/>
                  <a:pt x="16739" y="1849"/>
                </a:cubicBezTo>
                <a:close/>
                <a:moveTo>
                  <a:pt x="16692" y="2027"/>
                </a:moveTo>
                <a:cubicBezTo>
                  <a:pt x="16765" y="2017"/>
                  <a:pt x="16681" y="1970"/>
                  <a:pt x="16650" y="1968"/>
                </a:cubicBezTo>
                <a:cubicBezTo>
                  <a:pt x="16664" y="1988"/>
                  <a:pt x="16678" y="2008"/>
                  <a:pt x="16692" y="2027"/>
                </a:cubicBezTo>
                <a:close/>
                <a:moveTo>
                  <a:pt x="16537" y="2294"/>
                </a:moveTo>
                <a:cubicBezTo>
                  <a:pt x="16582" y="2288"/>
                  <a:pt x="16637" y="2285"/>
                  <a:pt x="16621" y="2224"/>
                </a:cubicBezTo>
                <a:cubicBezTo>
                  <a:pt x="16643" y="2229"/>
                  <a:pt x="16664" y="2225"/>
                  <a:pt x="16683" y="2212"/>
                </a:cubicBezTo>
                <a:cubicBezTo>
                  <a:pt x="16672" y="2189"/>
                  <a:pt x="16651" y="2175"/>
                  <a:pt x="16626" y="2176"/>
                </a:cubicBezTo>
                <a:cubicBezTo>
                  <a:pt x="16686" y="2035"/>
                  <a:pt x="16577" y="1818"/>
                  <a:pt x="16451" y="2164"/>
                </a:cubicBezTo>
                <a:cubicBezTo>
                  <a:pt x="16421" y="2247"/>
                  <a:pt x="16432" y="2275"/>
                  <a:pt x="16537" y="2294"/>
                </a:cubicBezTo>
                <a:close/>
                <a:moveTo>
                  <a:pt x="18553" y="1092"/>
                </a:moveTo>
                <a:cubicBezTo>
                  <a:pt x="18576" y="1089"/>
                  <a:pt x="18596" y="1080"/>
                  <a:pt x="18613" y="1065"/>
                </a:cubicBezTo>
                <a:cubicBezTo>
                  <a:pt x="18564" y="1049"/>
                  <a:pt x="18503" y="1042"/>
                  <a:pt x="18455" y="1065"/>
                </a:cubicBezTo>
                <a:cubicBezTo>
                  <a:pt x="18485" y="1088"/>
                  <a:pt x="18522" y="1075"/>
                  <a:pt x="18553" y="1092"/>
                </a:cubicBezTo>
                <a:close/>
                <a:moveTo>
                  <a:pt x="17888" y="596"/>
                </a:moveTo>
                <a:cubicBezTo>
                  <a:pt x="17899" y="590"/>
                  <a:pt x="17910" y="583"/>
                  <a:pt x="17921" y="576"/>
                </a:cubicBezTo>
                <a:cubicBezTo>
                  <a:pt x="17892" y="560"/>
                  <a:pt x="17855" y="555"/>
                  <a:pt x="17826" y="576"/>
                </a:cubicBezTo>
                <a:cubicBezTo>
                  <a:pt x="17845" y="587"/>
                  <a:pt x="17866" y="594"/>
                  <a:pt x="17888" y="596"/>
                </a:cubicBezTo>
                <a:close/>
                <a:moveTo>
                  <a:pt x="17381" y="745"/>
                </a:moveTo>
                <a:cubicBezTo>
                  <a:pt x="17399" y="738"/>
                  <a:pt x="17410" y="731"/>
                  <a:pt x="17413" y="709"/>
                </a:cubicBezTo>
                <a:cubicBezTo>
                  <a:pt x="17389" y="706"/>
                  <a:pt x="17368" y="713"/>
                  <a:pt x="17351" y="730"/>
                </a:cubicBezTo>
                <a:cubicBezTo>
                  <a:pt x="17361" y="735"/>
                  <a:pt x="17371" y="740"/>
                  <a:pt x="17381" y="745"/>
                </a:cubicBezTo>
                <a:close/>
                <a:moveTo>
                  <a:pt x="16104" y="2894"/>
                </a:moveTo>
                <a:cubicBezTo>
                  <a:pt x="16065" y="2891"/>
                  <a:pt x="16002" y="2873"/>
                  <a:pt x="15997" y="2826"/>
                </a:cubicBezTo>
                <a:cubicBezTo>
                  <a:pt x="16072" y="2799"/>
                  <a:pt x="16144" y="2847"/>
                  <a:pt x="16211" y="2873"/>
                </a:cubicBezTo>
                <a:cubicBezTo>
                  <a:pt x="16181" y="2901"/>
                  <a:pt x="16141" y="2899"/>
                  <a:pt x="16104" y="2894"/>
                </a:cubicBezTo>
                <a:close/>
                <a:moveTo>
                  <a:pt x="15994" y="3153"/>
                </a:moveTo>
                <a:cubicBezTo>
                  <a:pt x="16432" y="3192"/>
                  <a:pt x="15398" y="3364"/>
                  <a:pt x="15529" y="3260"/>
                </a:cubicBezTo>
                <a:cubicBezTo>
                  <a:pt x="15612" y="3193"/>
                  <a:pt x="15921" y="3198"/>
                  <a:pt x="15896" y="3159"/>
                </a:cubicBezTo>
                <a:cubicBezTo>
                  <a:pt x="15928" y="3169"/>
                  <a:pt x="15968" y="3183"/>
                  <a:pt x="15994" y="3153"/>
                </a:cubicBezTo>
                <a:close/>
                <a:moveTo>
                  <a:pt x="15445" y="2969"/>
                </a:moveTo>
                <a:cubicBezTo>
                  <a:pt x="15459" y="2956"/>
                  <a:pt x="15466" y="2940"/>
                  <a:pt x="15466" y="2921"/>
                </a:cubicBezTo>
                <a:cubicBezTo>
                  <a:pt x="15482" y="2937"/>
                  <a:pt x="15697" y="2950"/>
                  <a:pt x="15748" y="2969"/>
                </a:cubicBezTo>
                <a:cubicBezTo>
                  <a:pt x="15695" y="2980"/>
                  <a:pt x="15497" y="3103"/>
                  <a:pt x="15445" y="2969"/>
                </a:cubicBezTo>
                <a:close/>
                <a:moveTo>
                  <a:pt x="16645" y="3892"/>
                </a:moveTo>
                <a:cubicBezTo>
                  <a:pt x="16684" y="3865"/>
                  <a:pt x="16729" y="3911"/>
                  <a:pt x="16698" y="3948"/>
                </a:cubicBezTo>
                <a:cubicBezTo>
                  <a:pt x="16660" y="3994"/>
                  <a:pt x="16610" y="3932"/>
                  <a:pt x="16645" y="3892"/>
                </a:cubicBezTo>
                <a:close/>
                <a:moveTo>
                  <a:pt x="16199" y="3791"/>
                </a:moveTo>
                <a:cubicBezTo>
                  <a:pt x="16457" y="3751"/>
                  <a:pt x="16458" y="3901"/>
                  <a:pt x="16621" y="3996"/>
                </a:cubicBezTo>
                <a:cubicBezTo>
                  <a:pt x="16582" y="4072"/>
                  <a:pt x="16178" y="3965"/>
                  <a:pt x="16149" y="3888"/>
                </a:cubicBezTo>
                <a:cubicBezTo>
                  <a:pt x="16147" y="3880"/>
                  <a:pt x="16228" y="3866"/>
                  <a:pt x="16235" y="3838"/>
                </a:cubicBezTo>
                <a:cubicBezTo>
                  <a:pt x="16209" y="3845"/>
                  <a:pt x="16188" y="3839"/>
                  <a:pt x="16169" y="3821"/>
                </a:cubicBezTo>
                <a:cubicBezTo>
                  <a:pt x="16178" y="3809"/>
                  <a:pt x="16188" y="3800"/>
                  <a:pt x="16199" y="3791"/>
                </a:cubicBezTo>
                <a:close/>
                <a:moveTo>
                  <a:pt x="11244" y="3749"/>
                </a:moveTo>
                <a:cubicBezTo>
                  <a:pt x="11209" y="3736"/>
                  <a:pt x="11169" y="3738"/>
                  <a:pt x="11140" y="3764"/>
                </a:cubicBezTo>
                <a:cubicBezTo>
                  <a:pt x="11175" y="3774"/>
                  <a:pt x="11214" y="3773"/>
                  <a:pt x="11244" y="3749"/>
                </a:cubicBezTo>
                <a:close/>
                <a:moveTo>
                  <a:pt x="12167" y="3729"/>
                </a:moveTo>
                <a:cubicBezTo>
                  <a:pt x="12186" y="3720"/>
                  <a:pt x="12206" y="3718"/>
                  <a:pt x="12227" y="3723"/>
                </a:cubicBezTo>
                <a:cubicBezTo>
                  <a:pt x="12210" y="3743"/>
                  <a:pt x="12186" y="3756"/>
                  <a:pt x="12167" y="3729"/>
                </a:cubicBezTo>
                <a:close/>
                <a:moveTo>
                  <a:pt x="11781" y="3717"/>
                </a:moveTo>
                <a:cubicBezTo>
                  <a:pt x="11828" y="3691"/>
                  <a:pt x="11868" y="3722"/>
                  <a:pt x="11912" y="3734"/>
                </a:cubicBezTo>
                <a:cubicBezTo>
                  <a:pt x="11860" y="3742"/>
                  <a:pt x="11808" y="3757"/>
                  <a:pt x="11755" y="3752"/>
                </a:cubicBezTo>
                <a:cubicBezTo>
                  <a:pt x="11759" y="3737"/>
                  <a:pt x="11768" y="3725"/>
                  <a:pt x="11781" y="3717"/>
                </a:cubicBezTo>
                <a:close/>
                <a:moveTo>
                  <a:pt x="9938" y="3901"/>
                </a:moveTo>
                <a:cubicBezTo>
                  <a:pt x="9893" y="3879"/>
                  <a:pt x="9783" y="3815"/>
                  <a:pt x="9733" y="3844"/>
                </a:cubicBezTo>
                <a:cubicBezTo>
                  <a:pt x="9773" y="3909"/>
                  <a:pt x="9870" y="3927"/>
                  <a:pt x="9938" y="3901"/>
                </a:cubicBezTo>
                <a:close/>
                <a:moveTo>
                  <a:pt x="5532" y="4251"/>
                </a:moveTo>
                <a:cubicBezTo>
                  <a:pt x="5482" y="4190"/>
                  <a:pt x="5307" y="4191"/>
                  <a:pt x="5238" y="4206"/>
                </a:cubicBezTo>
                <a:cubicBezTo>
                  <a:pt x="5323" y="4238"/>
                  <a:pt x="5454" y="4324"/>
                  <a:pt x="5547" y="4284"/>
                </a:cubicBezTo>
                <a:cubicBezTo>
                  <a:pt x="5542" y="4273"/>
                  <a:pt x="5537" y="4262"/>
                  <a:pt x="5532" y="4251"/>
                </a:cubicBezTo>
                <a:close/>
                <a:moveTo>
                  <a:pt x="4347" y="4251"/>
                </a:moveTo>
                <a:cubicBezTo>
                  <a:pt x="4371" y="4227"/>
                  <a:pt x="4402" y="4230"/>
                  <a:pt x="4430" y="4242"/>
                </a:cubicBezTo>
                <a:cubicBezTo>
                  <a:pt x="4407" y="4263"/>
                  <a:pt x="4375" y="4261"/>
                  <a:pt x="4347" y="4251"/>
                </a:cubicBezTo>
                <a:close/>
                <a:moveTo>
                  <a:pt x="6099" y="4052"/>
                </a:moveTo>
                <a:cubicBezTo>
                  <a:pt x="6095" y="4041"/>
                  <a:pt x="6091" y="4031"/>
                  <a:pt x="6087" y="4020"/>
                </a:cubicBezTo>
                <a:cubicBezTo>
                  <a:pt x="6243" y="3996"/>
                  <a:pt x="7218" y="4109"/>
                  <a:pt x="7134" y="4149"/>
                </a:cubicBezTo>
                <a:cubicBezTo>
                  <a:pt x="6708" y="4348"/>
                  <a:pt x="6451" y="4135"/>
                  <a:pt x="6099" y="4052"/>
                </a:cubicBezTo>
                <a:close/>
                <a:moveTo>
                  <a:pt x="2563" y="4542"/>
                </a:moveTo>
                <a:cubicBezTo>
                  <a:pt x="2591" y="4533"/>
                  <a:pt x="2621" y="4537"/>
                  <a:pt x="2646" y="4551"/>
                </a:cubicBezTo>
                <a:cubicBezTo>
                  <a:pt x="2618" y="4553"/>
                  <a:pt x="2590" y="4550"/>
                  <a:pt x="2563" y="4542"/>
                </a:cubicBezTo>
                <a:close/>
                <a:moveTo>
                  <a:pt x="2079" y="4575"/>
                </a:moveTo>
                <a:cubicBezTo>
                  <a:pt x="2124" y="4532"/>
                  <a:pt x="2212" y="4579"/>
                  <a:pt x="2260" y="4592"/>
                </a:cubicBezTo>
                <a:cubicBezTo>
                  <a:pt x="2200" y="4609"/>
                  <a:pt x="2137" y="4592"/>
                  <a:pt x="2079" y="4575"/>
                </a:cubicBezTo>
                <a:close/>
                <a:moveTo>
                  <a:pt x="2266" y="4762"/>
                </a:moveTo>
                <a:cubicBezTo>
                  <a:pt x="2197" y="4726"/>
                  <a:pt x="2108" y="4680"/>
                  <a:pt x="2029" y="4711"/>
                </a:cubicBezTo>
                <a:cubicBezTo>
                  <a:pt x="2103" y="4736"/>
                  <a:pt x="2186" y="4769"/>
                  <a:pt x="2266" y="4762"/>
                </a:cubicBezTo>
                <a:close/>
                <a:moveTo>
                  <a:pt x="1824" y="5026"/>
                </a:moveTo>
                <a:cubicBezTo>
                  <a:pt x="1830" y="4967"/>
                  <a:pt x="2042" y="5030"/>
                  <a:pt x="2076" y="5038"/>
                </a:cubicBezTo>
                <a:cubicBezTo>
                  <a:pt x="1993" y="5053"/>
                  <a:pt x="1906" y="5042"/>
                  <a:pt x="1824" y="5026"/>
                </a:cubicBezTo>
                <a:close/>
                <a:moveTo>
                  <a:pt x="1761" y="4943"/>
                </a:moveTo>
                <a:cubicBezTo>
                  <a:pt x="1752" y="4939"/>
                  <a:pt x="1742" y="4935"/>
                  <a:pt x="1732" y="4931"/>
                </a:cubicBezTo>
                <a:cubicBezTo>
                  <a:pt x="1876" y="4903"/>
                  <a:pt x="2017" y="4928"/>
                  <a:pt x="2153" y="4975"/>
                </a:cubicBezTo>
                <a:cubicBezTo>
                  <a:pt x="2022" y="4999"/>
                  <a:pt x="1891" y="4959"/>
                  <a:pt x="1761" y="4943"/>
                </a:cubicBezTo>
                <a:close/>
                <a:moveTo>
                  <a:pt x="2613" y="5017"/>
                </a:moveTo>
                <a:cubicBezTo>
                  <a:pt x="2603" y="4982"/>
                  <a:pt x="2558" y="4996"/>
                  <a:pt x="2533" y="4999"/>
                </a:cubicBezTo>
                <a:cubicBezTo>
                  <a:pt x="2559" y="5009"/>
                  <a:pt x="2586" y="5015"/>
                  <a:pt x="2613" y="5017"/>
                </a:cubicBezTo>
                <a:close/>
                <a:moveTo>
                  <a:pt x="2557" y="4943"/>
                </a:moveTo>
                <a:cubicBezTo>
                  <a:pt x="2586" y="4942"/>
                  <a:pt x="2614" y="4934"/>
                  <a:pt x="2640" y="4922"/>
                </a:cubicBezTo>
                <a:cubicBezTo>
                  <a:pt x="2597" y="4908"/>
                  <a:pt x="2522" y="4884"/>
                  <a:pt x="2483" y="4919"/>
                </a:cubicBezTo>
                <a:cubicBezTo>
                  <a:pt x="2507" y="4930"/>
                  <a:pt x="2531" y="4937"/>
                  <a:pt x="2557" y="4943"/>
                </a:cubicBezTo>
                <a:close/>
                <a:moveTo>
                  <a:pt x="2458" y="4980"/>
                </a:moveTo>
                <a:cubicBezTo>
                  <a:pt x="2407" y="4936"/>
                  <a:pt x="2252" y="4965"/>
                  <a:pt x="2225" y="4987"/>
                </a:cubicBezTo>
                <a:cubicBezTo>
                  <a:pt x="2338" y="5034"/>
                  <a:pt x="2469" y="5077"/>
                  <a:pt x="2593" y="5062"/>
                </a:cubicBezTo>
                <a:cubicBezTo>
                  <a:pt x="2573" y="5027"/>
                  <a:pt x="2519" y="4998"/>
                  <a:pt x="2458" y="4980"/>
                </a:cubicBezTo>
                <a:close/>
                <a:moveTo>
                  <a:pt x="2403" y="5070"/>
                </a:moveTo>
                <a:cubicBezTo>
                  <a:pt x="2380" y="5058"/>
                  <a:pt x="2356" y="5056"/>
                  <a:pt x="2331" y="5065"/>
                </a:cubicBezTo>
                <a:cubicBezTo>
                  <a:pt x="2355" y="5067"/>
                  <a:pt x="2379" y="5069"/>
                  <a:pt x="2403" y="5070"/>
                </a:cubicBezTo>
                <a:close/>
                <a:moveTo>
                  <a:pt x="2272" y="4873"/>
                </a:moveTo>
                <a:cubicBezTo>
                  <a:pt x="2247" y="4863"/>
                  <a:pt x="2221" y="4859"/>
                  <a:pt x="2195" y="4861"/>
                </a:cubicBezTo>
                <a:cubicBezTo>
                  <a:pt x="2220" y="4867"/>
                  <a:pt x="2246" y="4871"/>
                  <a:pt x="2272" y="4873"/>
                </a:cubicBezTo>
                <a:close/>
                <a:moveTo>
                  <a:pt x="2331" y="5041"/>
                </a:moveTo>
                <a:cubicBezTo>
                  <a:pt x="2283" y="5027"/>
                  <a:pt x="2220" y="5004"/>
                  <a:pt x="2171" y="5029"/>
                </a:cubicBezTo>
                <a:cubicBezTo>
                  <a:pt x="2224" y="5038"/>
                  <a:pt x="2278" y="5048"/>
                  <a:pt x="2331" y="5041"/>
                </a:cubicBezTo>
                <a:close/>
                <a:moveTo>
                  <a:pt x="2266" y="4949"/>
                </a:moveTo>
                <a:cubicBezTo>
                  <a:pt x="2207" y="4910"/>
                  <a:pt x="2117" y="4927"/>
                  <a:pt x="2052" y="4937"/>
                </a:cubicBezTo>
                <a:cubicBezTo>
                  <a:pt x="2122" y="4959"/>
                  <a:pt x="2195" y="4954"/>
                  <a:pt x="2266" y="4949"/>
                </a:cubicBezTo>
                <a:close/>
                <a:moveTo>
                  <a:pt x="2059" y="4866"/>
                </a:moveTo>
                <a:cubicBezTo>
                  <a:pt x="2039" y="4861"/>
                  <a:pt x="2015" y="4854"/>
                  <a:pt x="1996" y="4860"/>
                </a:cubicBezTo>
                <a:cubicBezTo>
                  <a:pt x="2008" y="4863"/>
                  <a:pt x="2020" y="4865"/>
                  <a:pt x="2032" y="4866"/>
                </a:cubicBezTo>
                <a:cubicBezTo>
                  <a:pt x="2010" y="4868"/>
                  <a:pt x="1989" y="4874"/>
                  <a:pt x="1972" y="4886"/>
                </a:cubicBezTo>
                <a:cubicBezTo>
                  <a:pt x="2021" y="4902"/>
                  <a:pt x="2129" y="4908"/>
                  <a:pt x="2177" y="4889"/>
                </a:cubicBezTo>
                <a:cubicBezTo>
                  <a:pt x="2145" y="4879"/>
                  <a:pt x="2101" y="4867"/>
                  <a:pt x="2059" y="4866"/>
                </a:cubicBezTo>
                <a:close/>
                <a:moveTo>
                  <a:pt x="1666" y="4862"/>
                </a:moveTo>
                <a:cubicBezTo>
                  <a:pt x="1713" y="4860"/>
                  <a:pt x="1760" y="4853"/>
                  <a:pt x="1806" y="4869"/>
                </a:cubicBezTo>
                <a:cubicBezTo>
                  <a:pt x="1755" y="4899"/>
                  <a:pt x="1698" y="4882"/>
                  <a:pt x="1643" y="4884"/>
                </a:cubicBezTo>
                <a:cubicBezTo>
                  <a:pt x="1651" y="4877"/>
                  <a:pt x="1659" y="4870"/>
                  <a:pt x="1666" y="4862"/>
                </a:cubicBezTo>
                <a:close/>
                <a:moveTo>
                  <a:pt x="25260" y="5388"/>
                </a:moveTo>
                <a:cubicBezTo>
                  <a:pt x="25285" y="5387"/>
                  <a:pt x="25310" y="5385"/>
                  <a:pt x="25334" y="5382"/>
                </a:cubicBezTo>
                <a:cubicBezTo>
                  <a:pt x="25027" y="5390"/>
                  <a:pt x="24732" y="5341"/>
                  <a:pt x="24426" y="5371"/>
                </a:cubicBezTo>
                <a:cubicBezTo>
                  <a:pt x="24696" y="5389"/>
                  <a:pt x="24990" y="5408"/>
                  <a:pt x="25260" y="5388"/>
                </a:cubicBezTo>
                <a:close/>
                <a:moveTo>
                  <a:pt x="18880" y="5637"/>
                </a:moveTo>
                <a:cubicBezTo>
                  <a:pt x="19207" y="5637"/>
                  <a:pt x="19651" y="5001"/>
                  <a:pt x="18710" y="5463"/>
                </a:cubicBezTo>
                <a:cubicBezTo>
                  <a:pt x="18521" y="5556"/>
                  <a:pt x="18781" y="5643"/>
                  <a:pt x="18880" y="5637"/>
                </a:cubicBezTo>
                <a:close/>
                <a:moveTo>
                  <a:pt x="31874" y="3073"/>
                </a:moveTo>
                <a:cubicBezTo>
                  <a:pt x="32150" y="2917"/>
                  <a:pt x="31808" y="3238"/>
                  <a:pt x="31874" y="3073"/>
                </a:cubicBezTo>
                <a:close/>
                <a:moveTo>
                  <a:pt x="31174" y="3111"/>
                </a:moveTo>
                <a:cubicBezTo>
                  <a:pt x="31324" y="3025"/>
                  <a:pt x="31268" y="3217"/>
                  <a:pt x="31174" y="3111"/>
                </a:cubicBezTo>
                <a:close/>
                <a:moveTo>
                  <a:pt x="30841" y="3167"/>
                </a:moveTo>
                <a:cubicBezTo>
                  <a:pt x="30852" y="3169"/>
                  <a:pt x="30863" y="3171"/>
                  <a:pt x="30874" y="3174"/>
                </a:cubicBezTo>
                <a:cubicBezTo>
                  <a:pt x="30855" y="3186"/>
                  <a:pt x="30835" y="3187"/>
                  <a:pt x="30815" y="3176"/>
                </a:cubicBezTo>
                <a:cubicBezTo>
                  <a:pt x="30824" y="3173"/>
                  <a:pt x="30833" y="3170"/>
                  <a:pt x="30841" y="3167"/>
                </a:cubicBezTo>
                <a:close/>
                <a:moveTo>
                  <a:pt x="33323" y="3153"/>
                </a:moveTo>
                <a:cubicBezTo>
                  <a:pt x="33593" y="3113"/>
                  <a:pt x="33095" y="3122"/>
                  <a:pt x="33323" y="3153"/>
                </a:cubicBezTo>
                <a:close/>
                <a:moveTo>
                  <a:pt x="33160" y="3167"/>
                </a:moveTo>
                <a:cubicBezTo>
                  <a:pt x="33166" y="3126"/>
                  <a:pt x="33123" y="3141"/>
                  <a:pt x="33128" y="3174"/>
                </a:cubicBezTo>
                <a:cubicBezTo>
                  <a:pt x="33138" y="3171"/>
                  <a:pt x="33149" y="3169"/>
                  <a:pt x="33160" y="3167"/>
                </a:cubicBezTo>
                <a:close/>
                <a:moveTo>
                  <a:pt x="35434" y="2986"/>
                </a:moveTo>
                <a:cubicBezTo>
                  <a:pt x="35468" y="2982"/>
                  <a:pt x="35574" y="2959"/>
                  <a:pt x="35577" y="3016"/>
                </a:cubicBezTo>
                <a:cubicBezTo>
                  <a:pt x="35536" y="3025"/>
                  <a:pt x="35447" y="3047"/>
                  <a:pt x="35434" y="2986"/>
                </a:cubicBezTo>
                <a:close/>
                <a:moveTo>
                  <a:pt x="56369" y="1711"/>
                </a:moveTo>
                <a:cubicBezTo>
                  <a:pt x="56391" y="1715"/>
                  <a:pt x="56410" y="1710"/>
                  <a:pt x="56428" y="1696"/>
                </a:cubicBezTo>
                <a:cubicBezTo>
                  <a:pt x="56407" y="1696"/>
                  <a:pt x="56387" y="1701"/>
                  <a:pt x="56369" y="1711"/>
                </a:cubicBezTo>
                <a:close/>
                <a:moveTo>
                  <a:pt x="56193" y="1805"/>
                </a:moveTo>
                <a:cubicBezTo>
                  <a:pt x="56205" y="1802"/>
                  <a:pt x="56217" y="1797"/>
                  <a:pt x="56228" y="1790"/>
                </a:cubicBezTo>
                <a:cubicBezTo>
                  <a:pt x="56216" y="1795"/>
                  <a:pt x="56205" y="1800"/>
                  <a:pt x="56193" y="1805"/>
                </a:cubicBezTo>
                <a:close/>
                <a:moveTo>
                  <a:pt x="57033" y="1526"/>
                </a:moveTo>
                <a:cubicBezTo>
                  <a:pt x="57035" y="1351"/>
                  <a:pt x="57137" y="1579"/>
                  <a:pt x="57137" y="1579"/>
                </a:cubicBezTo>
                <a:cubicBezTo>
                  <a:pt x="57075" y="1609"/>
                  <a:pt x="57081" y="1532"/>
                  <a:pt x="57033" y="1526"/>
                </a:cubicBezTo>
                <a:close/>
                <a:moveTo>
                  <a:pt x="70969" y="2197"/>
                </a:moveTo>
                <a:cubicBezTo>
                  <a:pt x="70978" y="2188"/>
                  <a:pt x="70986" y="2178"/>
                  <a:pt x="70993" y="2167"/>
                </a:cubicBezTo>
                <a:cubicBezTo>
                  <a:pt x="70954" y="2134"/>
                  <a:pt x="70896" y="2207"/>
                  <a:pt x="70885" y="2238"/>
                </a:cubicBezTo>
                <a:cubicBezTo>
                  <a:pt x="70918" y="2238"/>
                  <a:pt x="70948" y="2222"/>
                  <a:pt x="70969" y="2197"/>
                </a:cubicBezTo>
                <a:close/>
                <a:moveTo>
                  <a:pt x="70891" y="1941"/>
                </a:moveTo>
                <a:cubicBezTo>
                  <a:pt x="70866" y="1932"/>
                  <a:pt x="70843" y="1945"/>
                  <a:pt x="70832" y="1968"/>
                </a:cubicBezTo>
                <a:cubicBezTo>
                  <a:pt x="70856" y="1973"/>
                  <a:pt x="70878" y="1961"/>
                  <a:pt x="70891" y="1941"/>
                </a:cubicBezTo>
                <a:close/>
                <a:moveTo>
                  <a:pt x="69546" y="3957"/>
                </a:moveTo>
                <a:cubicBezTo>
                  <a:pt x="69558" y="3950"/>
                  <a:pt x="69569" y="3942"/>
                  <a:pt x="69579" y="3934"/>
                </a:cubicBezTo>
                <a:cubicBezTo>
                  <a:pt x="69515" y="3908"/>
                  <a:pt x="69446" y="3976"/>
                  <a:pt x="69386" y="3990"/>
                </a:cubicBezTo>
                <a:cubicBezTo>
                  <a:pt x="69439" y="4037"/>
                  <a:pt x="69499" y="3984"/>
                  <a:pt x="69546" y="3957"/>
                </a:cubicBezTo>
                <a:close/>
                <a:moveTo>
                  <a:pt x="68202" y="2672"/>
                </a:moveTo>
                <a:cubicBezTo>
                  <a:pt x="68225" y="2666"/>
                  <a:pt x="68246" y="2671"/>
                  <a:pt x="68264" y="2687"/>
                </a:cubicBezTo>
                <a:cubicBezTo>
                  <a:pt x="68243" y="2718"/>
                  <a:pt x="68166" y="2711"/>
                  <a:pt x="68202" y="2672"/>
                </a:cubicBezTo>
                <a:close/>
                <a:moveTo>
                  <a:pt x="68113" y="2664"/>
                </a:moveTo>
                <a:cubicBezTo>
                  <a:pt x="68103" y="2664"/>
                  <a:pt x="68093" y="2664"/>
                  <a:pt x="68083" y="2664"/>
                </a:cubicBezTo>
                <a:cubicBezTo>
                  <a:pt x="68099" y="2637"/>
                  <a:pt x="68132" y="2611"/>
                  <a:pt x="68160" y="2643"/>
                </a:cubicBezTo>
                <a:cubicBezTo>
                  <a:pt x="68146" y="2653"/>
                  <a:pt x="68130" y="2660"/>
                  <a:pt x="68113" y="2664"/>
                </a:cubicBezTo>
                <a:close/>
                <a:moveTo>
                  <a:pt x="66729" y="5174"/>
                </a:moveTo>
                <a:cubicBezTo>
                  <a:pt x="66748" y="5150"/>
                  <a:pt x="66853" y="5138"/>
                  <a:pt x="66771" y="5133"/>
                </a:cubicBezTo>
                <a:cubicBezTo>
                  <a:pt x="66794" y="5132"/>
                  <a:pt x="66816" y="5129"/>
                  <a:pt x="66839" y="5124"/>
                </a:cubicBezTo>
                <a:cubicBezTo>
                  <a:pt x="66619" y="5104"/>
                  <a:pt x="67176" y="4959"/>
                  <a:pt x="67082" y="5047"/>
                </a:cubicBezTo>
                <a:cubicBezTo>
                  <a:pt x="67184" y="5071"/>
                  <a:pt x="67370" y="4981"/>
                  <a:pt x="67445" y="5082"/>
                </a:cubicBezTo>
                <a:cubicBezTo>
                  <a:pt x="67220" y="5164"/>
                  <a:pt x="66969" y="5120"/>
                  <a:pt x="66729" y="5174"/>
                </a:cubicBezTo>
                <a:close/>
                <a:moveTo>
                  <a:pt x="66777" y="5237"/>
                </a:moveTo>
                <a:cubicBezTo>
                  <a:pt x="66728" y="5197"/>
                  <a:pt x="66633" y="5252"/>
                  <a:pt x="66581" y="5260"/>
                </a:cubicBezTo>
                <a:cubicBezTo>
                  <a:pt x="66631" y="5307"/>
                  <a:pt x="66727" y="5263"/>
                  <a:pt x="66777" y="5237"/>
                </a:cubicBezTo>
                <a:close/>
                <a:moveTo>
                  <a:pt x="66533" y="5260"/>
                </a:moveTo>
                <a:cubicBezTo>
                  <a:pt x="66424" y="5212"/>
                  <a:pt x="66425" y="5272"/>
                  <a:pt x="66376" y="5278"/>
                </a:cubicBezTo>
                <a:cubicBezTo>
                  <a:pt x="66416" y="5299"/>
                  <a:pt x="66501" y="5294"/>
                  <a:pt x="66533" y="5260"/>
                </a:cubicBezTo>
                <a:close/>
                <a:moveTo>
                  <a:pt x="21198" y="89"/>
                </a:moveTo>
                <a:cubicBezTo>
                  <a:pt x="21218" y="81"/>
                  <a:pt x="21238" y="73"/>
                  <a:pt x="21258" y="65"/>
                </a:cubicBezTo>
                <a:cubicBezTo>
                  <a:pt x="21227" y="68"/>
                  <a:pt x="21197" y="72"/>
                  <a:pt x="21166" y="71"/>
                </a:cubicBezTo>
                <a:cubicBezTo>
                  <a:pt x="21177" y="77"/>
                  <a:pt x="21188" y="83"/>
                  <a:pt x="21198" y="89"/>
                </a:cubicBezTo>
                <a:close/>
                <a:moveTo>
                  <a:pt x="21089" y="83"/>
                </a:moveTo>
                <a:cubicBezTo>
                  <a:pt x="21045" y="0"/>
                  <a:pt x="20928" y="4"/>
                  <a:pt x="20848" y="8"/>
                </a:cubicBezTo>
                <a:cubicBezTo>
                  <a:pt x="20870" y="64"/>
                  <a:pt x="21040" y="50"/>
                  <a:pt x="21089" y="83"/>
                </a:cubicBezTo>
                <a:close/>
                <a:moveTo>
                  <a:pt x="15267" y="3663"/>
                </a:moveTo>
                <a:cubicBezTo>
                  <a:pt x="15359" y="3614"/>
                  <a:pt x="15524" y="3638"/>
                  <a:pt x="15611" y="3690"/>
                </a:cubicBezTo>
                <a:lnTo>
                  <a:pt x="15267" y="3663"/>
                </a:lnTo>
                <a:close/>
                <a:moveTo>
                  <a:pt x="2444" y="4899"/>
                </a:moveTo>
                <a:cubicBezTo>
                  <a:pt x="2399" y="4873"/>
                  <a:pt x="2351" y="4843"/>
                  <a:pt x="2299" y="4873"/>
                </a:cubicBezTo>
                <a:cubicBezTo>
                  <a:pt x="2345" y="4895"/>
                  <a:pt x="2395" y="4895"/>
                  <a:pt x="2444" y="4899"/>
                </a:cubicBezTo>
                <a:close/>
                <a:moveTo>
                  <a:pt x="2299" y="4894"/>
                </a:moveTo>
                <a:cubicBezTo>
                  <a:pt x="2247" y="4865"/>
                  <a:pt x="2181" y="4861"/>
                  <a:pt x="2124" y="4864"/>
                </a:cubicBezTo>
                <a:cubicBezTo>
                  <a:pt x="2178" y="4890"/>
                  <a:pt x="2240" y="4889"/>
                  <a:pt x="2299" y="4894"/>
                </a:cubicBezTo>
                <a:close/>
                <a:moveTo>
                  <a:pt x="4478" y="4242"/>
                </a:moveTo>
                <a:cubicBezTo>
                  <a:pt x="4483" y="4179"/>
                  <a:pt x="4748" y="4222"/>
                  <a:pt x="4766" y="4281"/>
                </a:cubicBezTo>
                <a:cubicBezTo>
                  <a:pt x="4700" y="4286"/>
                  <a:pt x="4534" y="4288"/>
                  <a:pt x="4478" y="4242"/>
                </a:cubicBezTo>
                <a:close/>
                <a:moveTo>
                  <a:pt x="1140" y="5548"/>
                </a:moveTo>
                <a:cubicBezTo>
                  <a:pt x="1101" y="5464"/>
                  <a:pt x="0" y="5190"/>
                  <a:pt x="244" y="5384"/>
                </a:cubicBezTo>
                <a:cubicBezTo>
                  <a:pt x="343" y="5462"/>
                  <a:pt x="1082" y="5707"/>
                  <a:pt x="1140" y="5548"/>
                </a:cubicBezTo>
                <a:close/>
                <a:moveTo>
                  <a:pt x="5220" y="4037"/>
                </a:moveTo>
                <a:cubicBezTo>
                  <a:pt x="5162" y="4023"/>
                  <a:pt x="5067" y="3991"/>
                  <a:pt x="5039" y="3933"/>
                </a:cubicBezTo>
                <a:cubicBezTo>
                  <a:pt x="5180" y="3887"/>
                  <a:pt x="6053" y="4062"/>
                  <a:pt x="6129" y="4174"/>
                </a:cubicBezTo>
                <a:cubicBezTo>
                  <a:pt x="5853" y="4174"/>
                  <a:pt x="5477" y="3978"/>
                  <a:pt x="5220" y="4037"/>
                </a:cubicBezTo>
                <a:close/>
                <a:moveTo>
                  <a:pt x="7681" y="4204"/>
                </a:moveTo>
                <a:cubicBezTo>
                  <a:pt x="7656" y="4188"/>
                  <a:pt x="7630" y="4199"/>
                  <a:pt x="7616" y="4224"/>
                </a:cubicBezTo>
                <a:cubicBezTo>
                  <a:pt x="7639" y="4222"/>
                  <a:pt x="7661" y="4215"/>
                  <a:pt x="7681" y="4204"/>
                </a:cubicBezTo>
                <a:close/>
                <a:moveTo>
                  <a:pt x="7515" y="4147"/>
                </a:moveTo>
                <a:cubicBezTo>
                  <a:pt x="7678" y="4122"/>
                  <a:pt x="7643" y="4076"/>
                  <a:pt x="7738" y="4174"/>
                </a:cubicBezTo>
                <a:cubicBezTo>
                  <a:pt x="7678" y="4187"/>
                  <a:pt x="7557" y="4208"/>
                  <a:pt x="7515" y="4147"/>
                </a:cubicBezTo>
                <a:close/>
                <a:moveTo>
                  <a:pt x="10092" y="3616"/>
                </a:moveTo>
                <a:cubicBezTo>
                  <a:pt x="10076" y="3614"/>
                  <a:pt x="10060" y="3611"/>
                  <a:pt x="10045" y="3607"/>
                </a:cubicBezTo>
                <a:cubicBezTo>
                  <a:pt x="10084" y="3541"/>
                  <a:pt x="10443" y="3491"/>
                  <a:pt x="10508" y="3541"/>
                </a:cubicBezTo>
                <a:cubicBezTo>
                  <a:pt x="10410" y="3536"/>
                  <a:pt x="10560" y="3575"/>
                  <a:pt x="10576" y="3589"/>
                </a:cubicBezTo>
                <a:cubicBezTo>
                  <a:pt x="10576" y="3552"/>
                  <a:pt x="10780" y="3585"/>
                  <a:pt x="10837" y="3589"/>
                </a:cubicBezTo>
                <a:cubicBezTo>
                  <a:pt x="10700" y="3484"/>
                  <a:pt x="10682" y="3467"/>
                  <a:pt x="10885" y="3521"/>
                </a:cubicBezTo>
                <a:cubicBezTo>
                  <a:pt x="10847" y="3585"/>
                  <a:pt x="10988" y="3622"/>
                  <a:pt x="11024" y="3607"/>
                </a:cubicBezTo>
                <a:cubicBezTo>
                  <a:pt x="10996" y="3576"/>
                  <a:pt x="10962" y="3552"/>
                  <a:pt x="10929" y="3527"/>
                </a:cubicBezTo>
                <a:cubicBezTo>
                  <a:pt x="10980" y="3525"/>
                  <a:pt x="11200" y="3682"/>
                  <a:pt x="11101" y="3521"/>
                </a:cubicBezTo>
                <a:cubicBezTo>
                  <a:pt x="11176" y="3500"/>
                  <a:pt x="11294" y="3504"/>
                  <a:pt x="11354" y="3559"/>
                </a:cubicBezTo>
                <a:cubicBezTo>
                  <a:pt x="11307" y="3569"/>
                  <a:pt x="11263" y="3608"/>
                  <a:pt x="11226" y="3613"/>
                </a:cubicBezTo>
                <a:cubicBezTo>
                  <a:pt x="11315" y="3659"/>
                  <a:pt x="11430" y="3574"/>
                  <a:pt x="11526" y="3610"/>
                </a:cubicBezTo>
                <a:cubicBezTo>
                  <a:pt x="11488" y="3640"/>
                  <a:pt x="11429" y="3634"/>
                  <a:pt x="11383" y="3637"/>
                </a:cubicBezTo>
                <a:cubicBezTo>
                  <a:pt x="11452" y="3653"/>
                  <a:pt x="11522" y="3640"/>
                  <a:pt x="11591" y="3651"/>
                </a:cubicBezTo>
                <a:cubicBezTo>
                  <a:pt x="11571" y="3675"/>
                  <a:pt x="11541" y="3687"/>
                  <a:pt x="11511" y="3693"/>
                </a:cubicBezTo>
                <a:cubicBezTo>
                  <a:pt x="11511" y="3693"/>
                  <a:pt x="10986" y="3667"/>
                  <a:pt x="10787" y="3693"/>
                </a:cubicBezTo>
                <a:cubicBezTo>
                  <a:pt x="10797" y="3683"/>
                  <a:pt x="10807" y="3673"/>
                  <a:pt x="10816" y="3663"/>
                </a:cubicBezTo>
                <a:cubicBezTo>
                  <a:pt x="10584" y="3617"/>
                  <a:pt x="10329" y="3647"/>
                  <a:pt x="10092" y="3616"/>
                </a:cubicBezTo>
                <a:close/>
                <a:moveTo>
                  <a:pt x="11003" y="3755"/>
                </a:moveTo>
                <a:cubicBezTo>
                  <a:pt x="10950" y="3710"/>
                  <a:pt x="10631" y="3692"/>
                  <a:pt x="10594" y="3758"/>
                </a:cubicBezTo>
                <a:cubicBezTo>
                  <a:pt x="10692" y="3788"/>
                  <a:pt x="10926" y="3856"/>
                  <a:pt x="11003" y="3755"/>
                </a:cubicBezTo>
                <a:close/>
                <a:moveTo>
                  <a:pt x="12185" y="3803"/>
                </a:moveTo>
                <a:cubicBezTo>
                  <a:pt x="12160" y="3791"/>
                  <a:pt x="12138" y="3794"/>
                  <a:pt x="12117" y="3811"/>
                </a:cubicBezTo>
                <a:cubicBezTo>
                  <a:pt x="12140" y="3816"/>
                  <a:pt x="12163" y="3814"/>
                  <a:pt x="12185" y="3803"/>
                </a:cubicBezTo>
                <a:close/>
                <a:moveTo>
                  <a:pt x="12580" y="3737"/>
                </a:moveTo>
                <a:cubicBezTo>
                  <a:pt x="12579" y="3732"/>
                  <a:pt x="12578" y="3728"/>
                  <a:pt x="12577" y="3723"/>
                </a:cubicBezTo>
                <a:cubicBezTo>
                  <a:pt x="12866" y="3664"/>
                  <a:pt x="12789" y="3987"/>
                  <a:pt x="12735" y="3838"/>
                </a:cubicBezTo>
                <a:cubicBezTo>
                  <a:pt x="12714" y="3782"/>
                  <a:pt x="12627" y="3762"/>
                  <a:pt x="12580" y="3737"/>
                </a:cubicBezTo>
                <a:close/>
                <a:moveTo>
                  <a:pt x="13150" y="3820"/>
                </a:moveTo>
                <a:cubicBezTo>
                  <a:pt x="13060" y="3761"/>
                  <a:pt x="13043" y="3844"/>
                  <a:pt x="12984" y="3850"/>
                </a:cubicBezTo>
                <a:cubicBezTo>
                  <a:pt x="13020" y="3879"/>
                  <a:pt x="13141" y="3881"/>
                  <a:pt x="13150" y="3820"/>
                </a:cubicBezTo>
                <a:close/>
                <a:moveTo>
                  <a:pt x="15665" y="3912"/>
                </a:moveTo>
                <a:cubicBezTo>
                  <a:pt x="15916" y="3785"/>
                  <a:pt x="15757" y="4112"/>
                  <a:pt x="15665" y="3912"/>
                </a:cubicBezTo>
                <a:close/>
                <a:moveTo>
                  <a:pt x="16030" y="3437"/>
                </a:moveTo>
                <a:cubicBezTo>
                  <a:pt x="16067" y="3467"/>
                  <a:pt x="16113" y="3461"/>
                  <a:pt x="16158" y="3467"/>
                </a:cubicBezTo>
                <a:cubicBezTo>
                  <a:pt x="16128" y="3449"/>
                  <a:pt x="16105" y="3423"/>
                  <a:pt x="16080" y="3399"/>
                </a:cubicBezTo>
                <a:cubicBezTo>
                  <a:pt x="16165" y="3352"/>
                  <a:pt x="16245" y="3442"/>
                  <a:pt x="16327" y="3452"/>
                </a:cubicBezTo>
                <a:cubicBezTo>
                  <a:pt x="16325" y="3431"/>
                  <a:pt x="16247" y="3384"/>
                  <a:pt x="16259" y="3369"/>
                </a:cubicBezTo>
                <a:cubicBezTo>
                  <a:pt x="16292" y="3323"/>
                  <a:pt x="16440" y="3412"/>
                  <a:pt x="16499" y="3372"/>
                </a:cubicBezTo>
                <a:cubicBezTo>
                  <a:pt x="16451" y="3326"/>
                  <a:pt x="16371" y="3339"/>
                  <a:pt x="16312" y="3322"/>
                </a:cubicBezTo>
                <a:cubicBezTo>
                  <a:pt x="16378" y="3236"/>
                  <a:pt x="16762" y="3306"/>
                  <a:pt x="16849" y="3316"/>
                </a:cubicBezTo>
                <a:cubicBezTo>
                  <a:pt x="16881" y="3190"/>
                  <a:pt x="16292" y="3160"/>
                  <a:pt x="16325" y="3111"/>
                </a:cubicBezTo>
                <a:cubicBezTo>
                  <a:pt x="16424" y="2965"/>
                  <a:pt x="16543" y="3126"/>
                  <a:pt x="16340" y="2962"/>
                </a:cubicBezTo>
                <a:cubicBezTo>
                  <a:pt x="15874" y="2587"/>
                  <a:pt x="16112" y="2489"/>
                  <a:pt x="16681" y="2772"/>
                </a:cubicBezTo>
                <a:cubicBezTo>
                  <a:pt x="16813" y="2838"/>
                  <a:pt x="17774" y="3559"/>
                  <a:pt x="17544" y="3643"/>
                </a:cubicBezTo>
                <a:cubicBezTo>
                  <a:pt x="17511" y="3655"/>
                  <a:pt x="17449" y="3672"/>
                  <a:pt x="17494" y="3714"/>
                </a:cubicBezTo>
                <a:cubicBezTo>
                  <a:pt x="17381" y="3739"/>
                  <a:pt x="16639" y="3836"/>
                  <a:pt x="16598" y="3675"/>
                </a:cubicBezTo>
                <a:cubicBezTo>
                  <a:pt x="16574" y="3577"/>
                  <a:pt x="17115" y="3781"/>
                  <a:pt x="17116" y="3610"/>
                </a:cubicBezTo>
                <a:cubicBezTo>
                  <a:pt x="17021" y="3597"/>
                  <a:pt x="16908" y="3628"/>
                  <a:pt x="16802" y="3616"/>
                </a:cubicBezTo>
                <a:cubicBezTo>
                  <a:pt x="16861" y="3581"/>
                  <a:pt x="16932" y="3595"/>
                  <a:pt x="16995" y="3571"/>
                </a:cubicBezTo>
                <a:cubicBezTo>
                  <a:pt x="16785" y="3389"/>
                  <a:pt x="16524" y="3581"/>
                  <a:pt x="16312" y="3503"/>
                </a:cubicBezTo>
                <a:cubicBezTo>
                  <a:pt x="16337" y="3533"/>
                  <a:pt x="16374" y="3545"/>
                  <a:pt x="16407" y="3562"/>
                </a:cubicBezTo>
                <a:cubicBezTo>
                  <a:pt x="16350" y="3659"/>
                  <a:pt x="15888" y="3512"/>
                  <a:pt x="15985" y="3503"/>
                </a:cubicBezTo>
                <a:cubicBezTo>
                  <a:pt x="15966" y="3490"/>
                  <a:pt x="15945" y="3481"/>
                  <a:pt x="15923" y="3476"/>
                </a:cubicBezTo>
                <a:cubicBezTo>
                  <a:pt x="15945" y="3436"/>
                  <a:pt x="15988" y="3426"/>
                  <a:pt x="16030" y="3437"/>
                </a:cubicBezTo>
                <a:close/>
                <a:moveTo>
                  <a:pt x="16852" y="2306"/>
                </a:moveTo>
                <a:cubicBezTo>
                  <a:pt x="16944" y="2311"/>
                  <a:pt x="16874" y="2210"/>
                  <a:pt x="16775" y="2256"/>
                </a:cubicBezTo>
                <a:cubicBezTo>
                  <a:pt x="16784" y="2290"/>
                  <a:pt x="16818" y="2309"/>
                  <a:pt x="16852" y="2306"/>
                </a:cubicBezTo>
                <a:close/>
                <a:moveTo>
                  <a:pt x="16953" y="2339"/>
                </a:moveTo>
                <a:cubicBezTo>
                  <a:pt x="16960" y="2303"/>
                  <a:pt x="16949" y="2296"/>
                  <a:pt x="16920" y="2318"/>
                </a:cubicBezTo>
                <a:cubicBezTo>
                  <a:pt x="16931" y="2325"/>
                  <a:pt x="16942" y="2332"/>
                  <a:pt x="16953" y="2339"/>
                </a:cubicBezTo>
                <a:close/>
                <a:moveTo>
                  <a:pt x="16918" y="2244"/>
                </a:moveTo>
                <a:cubicBezTo>
                  <a:pt x="16927" y="2236"/>
                  <a:pt x="16937" y="2228"/>
                  <a:pt x="16947" y="2220"/>
                </a:cubicBezTo>
                <a:cubicBezTo>
                  <a:pt x="16924" y="2214"/>
                  <a:pt x="16903" y="2219"/>
                  <a:pt x="16885" y="2235"/>
                </a:cubicBezTo>
                <a:cubicBezTo>
                  <a:pt x="16896" y="2238"/>
                  <a:pt x="16907" y="2241"/>
                  <a:pt x="16918" y="2244"/>
                </a:cubicBezTo>
                <a:close/>
                <a:moveTo>
                  <a:pt x="17725" y="1080"/>
                </a:moveTo>
                <a:cubicBezTo>
                  <a:pt x="17732" y="1051"/>
                  <a:pt x="17722" y="1003"/>
                  <a:pt x="17680" y="1012"/>
                </a:cubicBezTo>
                <a:cubicBezTo>
                  <a:pt x="17697" y="1037"/>
                  <a:pt x="17681" y="1084"/>
                  <a:pt x="17725" y="1080"/>
                </a:cubicBezTo>
                <a:close/>
                <a:moveTo>
                  <a:pt x="18915" y="3108"/>
                </a:moveTo>
                <a:cubicBezTo>
                  <a:pt x="18939" y="3112"/>
                  <a:pt x="18961" y="3121"/>
                  <a:pt x="18981" y="3135"/>
                </a:cubicBezTo>
                <a:cubicBezTo>
                  <a:pt x="18956" y="3182"/>
                  <a:pt x="18897" y="3165"/>
                  <a:pt x="18862" y="3141"/>
                </a:cubicBezTo>
                <a:cubicBezTo>
                  <a:pt x="18872" y="3120"/>
                  <a:pt x="18891" y="3105"/>
                  <a:pt x="18915" y="3108"/>
                </a:cubicBezTo>
                <a:close/>
                <a:moveTo>
                  <a:pt x="20822" y="5726"/>
                </a:moveTo>
                <a:cubicBezTo>
                  <a:pt x="20873" y="5828"/>
                  <a:pt x="19888" y="5737"/>
                  <a:pt x="19812" y="5747"/>
                </a:cubicBezTo>
                <a:cubicBezTo>
                  <a:pt x="19847" y="5826"/>
                  <a:pt x="21348" y="6034"/>
                  <a:pt x="21155" y="5760"/>
                </a:cubicBezTo>
                <a:cubicBezTo>
                  <a:pt x="21041" y="5597"/>
                  <a:pt x="20755" y="5681"/>
                  <a:pt x="20822" y="5726"/>
                </a:cubicBezTo>
                <a:close/>
                <a:moveTo>
                  <a:pt x="22722" y="5726"/>
                </a:moveTo>
                <a:cubicBezTo>
                  <a:pt x="22781" y="5692"/>
                  <a:pt x="22839" y="5655"/>
                  <a:pt x="22900" y="5623"/>
                </a:cubicBezTo>
                <a:cubicBezTo>
                  <a:pt x="22797" y="5356"/>
                  <a:pt x="22751" y="5136"/>
                  <a:pt x="23482" y="5202"/>
                </a:cubicBezTo>
                <a:cubicBezTo>
                  <a:pt x="23539" y="5207"/>
                  <a:pt x="24165" y="5331"/>
                  <a:pt x="24007" y="5400"/>
                </a:cubicBezTo>
                <a:cubicBezTo>
                  <a:pt x="23930" y="5434"/>
                  <a:pt x="23840" y="5370"/>
                  <a:pt x="23766" y="5421"/>
                </a:cubicBezTo>
                <a:cubicBezTo>
                  <a:pt x="23854" y="5559"/>
                  <a:pt x="24095" y="5357"/>
                  <a:pt x="24179" y="5528"/>
                </a:cubicBezTo>
                <a:cubicBezTo>
                  <a:pt x="24141" y="5551"/>
                  <a:pt x="24094" y="5545"/>
                  <a:pt x="24052" y="5554"/>
                </a:cubicBezTo>
                <a:cubicBezTo>
                  <a:pt x="24146" y="5615"/>
                  <a:pt x="24619" y="5692"/>
                  <a:pt x="24209" y="5744"/>
                </a:cubicBezTo>
                <a:cubicBezTo>
                  <a:pt x="24237" y="5767"/>
                  <a:pt x="24273" y="5774"/>
                  <a:pt x="24307" y="5783"/>
                </a:cubicBezTo>
                <a:cubicBezTo>
                  <a:pt x="24171" y="5971"/>
                  <a:pt x="21662" y="5954"/>
                  <a:pt x="22437" y="5790"/>
                </a:cubicBezTo>
                <a:cubicBezTo>
                  <a:pt x="22522" y="5772"/>
                  <a:pt x="22658" y="5800"/>
                  <a:pt x="22722" y="5726"/>
                </a:cubicBezTo>
                <a:close/>
                <a:moveTo>
                  <a:pt x="32017" y="3277"/>
                </a:moveTo>
                <a:cubicBezTo>
                  <a:pt x="32067" y="3269"/>
                  <a:pt x="32122" y="3233"/>
                  <a:pt x="32160" y="3200"/>
                </a:cubicBezTo>
                <a:cubicBezTo>
                  <a:pt x="31866" y="3130"/>
                  <a:pt x="31729" y="3266"/>
                  <a:pt x="32017" y="3277"/>
                </a:cubicBezTo>
                <a:close/>
                <a:moveTo>
                  <a:pt x="32195" y="3037"/>
                </a:moveTo>
                <a:cubicBezTo>
                  <a:pt x="32187" y="3029"/>
                  <a:pt x="32177" y="3027"/>
                  <a:pt x="32165" y="3031"/>
                </a:cubicBezTo>
                <a:cubicBezTo>
                  <a:pt x="32175" y="3033"/>
                  <a:pt x="32185" y="3035"/>
                  <a:pt x="32195" y="3037"/>
                </a:cubicBezTo>
                <a:close/>
                <a:moveTo>
                  <a:pt x="5618" y="3976"/>
                </a:moveTo>
                <a:cubicBezTo>
                  <a:pt x="5672" y="3969"/>
                  <a:pt x="5726" y="3977"/>
                  <a:pt x="5778" y="3990"/>
                </a:cubicBezTo>
                <a:cubicBezTo>
                  <a:pt x="5714" y="3992"/>
                  <a:pt x="5684" y="4036"/>
                  <a:pt x="5618" y="3976"/>
                </a:cubicBezTo>
                <a:close/>
                <a:moveTo>
                  <a:pt x="36096" y="2969"/>
                </a:moveTo>
                <a:cubicBezTo>
                  <a:pt x="36096" y="3060"/>
                  <a:pt x="36276" y="3025"/>
                  <a:pt x="36311" y="2976"/>
                </a:cubicBezTo>
                <a:cubicBezTo>
                  <a:pt x="36332" y="2946"/>
                  <a:pt x="36132" y="2931"/>
                  <a:pt x="36096" y="2969"/>
                </a:cubicBezTo>
                <a:close/>
                <a:moveTo>
                  <a:pt x="55308" y="1826"/>
                </a:moveTo>
                <a:cubicBezTo>
                  <a:pt x="55343" y="1839"/>
                  <a:pt x="55399" y="1832"/>
                  <a:pt x="55406" y="1787"/>
                </a:cubicBezTo>
                <a:cubicBezTo>
                  <a:pt x="55373" y="1778"/>
                  <a:pt x="55269" y="1762"/>
                  <a:pt x="55275" y="1823"/>
                </a:cubicBezTo>
                <a:cubicBezTo>
                  <a:pt x="55286" y="1824"/>
                  <a:pt x="55297" y="1825"/>
                  <a:pt x="55308" y="1826"/>
                </a:cubicBezTo>
                <a:close/>
                <a:moveTo>
                  <a:pt x="55833" y="1965"/>
                </a:moveTo>
                <a:cubicBezTo>
                  <a:pt x="55871" y="1968"/>
                  <a:pt x="55903" y="1942"/>
                  <a:pt x="55926" y="1915"/>
                </a:cubicBezTo>
                <a:cubicBezTo>
                  <a:pt x="55891" y="1924"/>
                  <a:pt x="55862" y="1944"/>
                  <a:pt x="55833" y="1965"/>
                </a:cubicBezTo>
                <a:close/>
                <a:moveTo>
                  <a:pt x="56332" y="1629"/>
                </a:moveTo>
                <a:cubicBezTo>
                  <a:pt x="56648" y="1275"/>
                  <a:pt x="56613" y="1907"/>
                  <a:pt x="56332" y="1629"/>
                </a:cubicBezTo>
                <a:close/>
                <a:moveTo>
                  <a:pt x="56282" y="1787"/>
                </a:moveTo>
                <a:cubicBezTo>
                  <a:pt x="56291" y="1808"/>
                  <a:pt x="56336" y="1774"/>
                  <a:pt x="56341" y="1769"/>
                </a:cubicBezTo>
                <a:cubicBezTo>
                  <a:pt x="56318" y="1763"/>
                  <a:pt x="56298" y="1769"/>
                  <a:pt x="56282" y="1787"/>
                </a:cubicBezTo>
                <a:close/>
                <a:moveTo>
                  <a:pt x="70885" y="1831"/>
                </a:moveTo>
                <a:cubicBezTo>
                  <a:pt x="70887" y="1821"/>
                  <a:pt x="70889" y="1812"/>
                  <a:pt x="70891" y="1802"/>
                </a:cubicBezTo>
                <a:cubicBezTo>
                  <a:pt x="70858" y="1810"/>
                  <a:pt x="70825" y="1838"/>
                  <a:pt x="70829" y="1876"/>
                </a:cubicBezTo>
                <a:cubicBezTo>
                  <a:pt x="70857" y="1877"/>
                  <a:pt x="70876" y="1855"/>
                  <a:pt x="70885" y="1831"/>
                </a:cubicBezTo>
                <a:close/>
                <a:moveTo>
                  <a:pt x="56012" y="1315"/>
                </a:moveTo>
                <a:cubicBezTo>
                  <a:pt x="56399" y="1441"/>
                  <a:pt x="56025" y="986"/>
                  <a:pt x="55942" y="1176"/>
                </a:cubicBezTo>
                <a:cubicBezTo>
                  <a:pt x="55916" y="1234"/>
                  <a:pt x="56018" y="1253"/>
                  <a:pt x="55952" y="1297"/>
                </a:cubicBezTo>
                <a:cubicBezTo>
                  <a:pt x="55971" y="1306"/>
                  <a:pt x="55991" y="1312"/>
                  <a:pt x="56012" y="1315"/>
                </a:cubicBezTo>
                <a:close/>
                <a:moveTo>
                  <a:pt x="9733" y="4183"/>
                </a:moveTo>
                <a:cubicBezTo>
                  <a:pt x="9694" y="4098"/>
                  <a:pt x="8592" y="3824"/>
                  <a:pt x="8837" y="4018"/>
                </a:cubicBezTo>
                <a:cubicBezTo>
                  <a:pt x="8936" y="4096"/>
                  <a:pt x="9674" y="4342"/>
                  <a:pt x="9733" y="4183"/>
                </a:cubicBezTo>
                <a:close/>
                <a:moveTo>
                  <a:pt x="28330" y="4162"/>
                </a:moveTo>
                <a:cubicBezTo>
                  <a:pt x="28381" y="4193"/>
                  <a:pt x="28305" y="4227"/>
                  <a:pt x="28333" y="4257"/>
                </a:cubicBezTo>
                <a:cubicBezTo>
                  <a:pt x="28369" y="4297"/>
                  <a:pt x="28446" y="4304"/>
                  <a:pt x="28461" y="4361"/>
                </a:cubicBezTo>
                <a:cubicBezTo>
                  <a:pt x="28424" y="4383"/>
                  <a:pt x="28187" y="4283"/>
                  <a:pt x="28125" y="4269"/>
                </a:cubicBezTo>
                <a:cubicBezTo>
                  <a:pt x="28142" y="4247"/>
                  <a:pt x="28301" y="4165"/>
                  <a:pt x="28330" y="4162"/>
                </a:cubicBezTo>
                <a:close/>
                <a:moveTo>
                  <a:pt x="580" y="5014"/>
                </a:move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7" name="꙱ Anguilla (AI) (H)">
            <a:extLst>
              <a:ext uri="{FF2B5EF4-FFF2-40B4-BE49-F238E27FC236}">
                <a16:creationId xmlns:a16="http://schemas.microsoft.com/office/drawing/2014/main" id="{9F06B109-B7C9-452A-877B-813B7FD5F802}"/>
              </a:ext>
            </a:extLst>
          </p:cNvPr>
          <p:cNvSpPr>
            <a:spLocks/>
          </p:cNvSpPr>
          <p:nvPr/>
        </p:nvSpPr>
        <p:spPr bwMode="auto">
          <a:xfrm>
            <a:off x="2775278" y="1840681"/>
            <a:ext cx="4780" cy="3586"/>
          </a:xfrm>
          <a:custGeom>
            <a:avLst/>
            <a:gdLst>
              <a:gd name="T0" fmla="*/ 0 w 59"/>
              <a:gd name="T1" fmla="*/ 39 h 39"/>
              <a:gd name="T2" fmla="*/ 59 w 59"/>
              <a:gd name="T3" fmla="*/ 0 h 39"/>
              <a:gd name="T4" fmla="*/ 0 w 59"/>
              <a:gd name="T5" fmla="*/ 3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9" h="39">
                <a:moveTo>
                  <a:pt x="0" y="39"/>
                </a:moveTo>
                <a:cubicBezTo>
                  <a:pt x="19" y="25"/>
                  <a:pt x="38" y="12"/>
                  <a:pt x="59" y="0"/>
                </a:cubicBezTo>
                <a:cubicBezTo>
                  <a:pt x="45" y="20"/>
                  <a:pt x="24" y="36"/>
                  <a:pt x="0" y="3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8" name="꙱ Angola (Republic of Angola) (AO) (H)">
            <a:extLst>
              <a:ext uri="{FF2B5EF4-FFF2-40B4-BE49-F238E27FC236}">
                <a16:creationId xmlns:a16="http://schemas.microsoft.com/office/drawing/2014/main" id="{794F0F60-F160-4F1C-BB21-219C3D148C64}"/>
              </a:ext>
            </a:extLst>
          </p:cNvPr>
          <p:cNvSpPr>
            <a:spLocks noEditPoints="1"/>
          </p:cNvSpPr>
          <p:nvPr/>
        </p:nvSpPr>
        <p:spPr bwMode="auto">
          <a:xfrm>
            <a:off x="4693343" y="2508717"/>
            <a:ext cx="321470" cy="400344"/>
          </a:xfrm>
          <a:custGeom>
            <a:avLst/>
            <a:gdLst>
              <a:gd name="T0" fmla="*/ 23 w 3896"/>
              <a:gd name="T1" fmla="*/ 4150 h 4862"/>
              <a:gd name="T2" fmla="*/ 94 w 3896"/>
              <a:gd name="T3" fmla="*/ 3911 h 4862"/>
              <a:gd name="T4" fmla="*/ 180 w 3896"/>
              <a:gd name="T5" fmla="*/ 3604 h 4862"/>
              <a:gd name="T6" fmla="*/ 264 w 3896"/>
              <a:gd name="T7" fmla="*/ 3214 h 4862"/>
              <a:gd name="T8" fmla="*/ 585 w 3896"/>
              <a:gd name="T9" fmla="*/ 2806 h 4862"/>
              <a:gd name="T10" fmla="*/ 565 w 3896"/>
              <a:gd name="T11" fmla="*/ 2128 h 4862"/>
              <a:gd name="T12" fmla="*/ 460 w 3896"/>
              <a:gd name="T13" fmla="*/ 1871 h 4862"/>
              <a:gd name="T14" fmla="*/ 444 w 3896"/>
              <a:gd name="T15" fmla="*/ 1600 h 4862"/>
              <a:gd name="T16" fmla="*/ 524 w 3896"/>
              <a:gd name="T17" fmla="*/ 1528 h 4862"/>
              <a:gd name="T18" fmla="*/ 379 w 3896"/>
              <a:gd name="T19" fmla="*/ 1058 h 4862"/>
              <a:gd name="T20" fmla="*/ 257 w 3896"/>
              <a:gd name="T21" fmla="*/ 798 h 4862"/>
              <a:gd name="T22" fmla="*/ 448 w 3896"/>
              <a:gd name="T23" fmla="*/ 526 h 4862"/>
              <a:gd name="T24" fmla="*/ 1461 w 3896"/>
              <a:gd name="T25" fmla="*/ 519 h 4862"/>
              <a:gd name="T26" fmla="*/ 1579 w 3896"/>
              <a:gd name="T27" fmla="*/ 762 h 4862"/>
              <a:gd name="T28" fmla="*/ 1667 w 3896"/>
              <a:gd name="T29" fmla="*/ 1036 h 4862"/>
              <a:gd name="T30" fmla="*/ 2009 w 3896"/>
              <a:gd name="T31" fmla="*/ 1312 h 4862"/>
              <a:gd name="T32" fmla="*/ 2403 w 3896"/>
              <a:gd name="T33" fmla="*/ 1285 h 4862"/>
              <a:gd name="T34" fmla="*/ 2449 w 3896"/>
              <a:gd name="T35" fmla="*/ 1067 h 4862"/>
              <a:gd name="T36" fmla="*/ 2689 w 3896"/>
              <a:gd name="T37" fmla="*/ 930 h 4862"/>
              <a:gd name="T38" fmla="*/ 2802 w 3896"/>
              <a:gd name="T39" fmla="*/ 896 h 4862"/>
              <a:gd name="T40" fmla="*/ 3130 w 3896"/>
              <a:gd name="T41" fmla="*/ 1027 h 4862"/>
              <a:gd name="T42" fmla="*/ 3198 w 3896"/>
              <a:gd name="T43" fmla="*/ 1402 h 4862"/>
              <a:gd name="T44" fmla="*/ 3263 w 3896"/>
              <a:gd name="T45" fmla="*/ 1965 h 4862"/>
              <a:gd name="T46" fmla="*/ 3279 w 3896"/>
              <a:gd name="T47" fmla="*/ 2310 h 4862"/>
              <a:gd name="T48" fmla="*/ 3399 w 3896"/>
              <a:gd name="T49" fmla="*/ 2373 h 4862"/>
              <a:gd name="T50" fmla="*/ 3707 w 3896"/>
              <a:gd name="T51" fmla="*/ 2345 h 4862"/>
              <a:gd name="T52" fmla="*/ 3834 w 3896"/>
              <a:gd name="T53" fmla="*/ 2706 h 4862"/>
              <a:gd name="T54" fmla="*/ 3840 w 3896"/>
              <a:gd name="T55" fmla="*/ 3051 h 4862"/>
              <a:gd name="T56" fmla="*/ 3204 w 3896"/>
              <a:gd name="T57" fmla="*/ 3255 h 4862"/>
              <a:gd name="T58" fmla="*/ 3267 w 3896"/>
              <a:gd name="T59" fmla="*/ 4341 h 4862"/>
              <a:gd name="T60" fmla="*/ 3639 w 3896"/>
              <a:gd name="T61" fmla="*/ 4715 h 4862"/>
              <a:gd name="T62" fmla="*/ 3110 w 3896"/>
              <a:gd name="T63" fmla="*/ 4830 h 4862"/>
              <a:gd name="T64" fmla="*/ 2744 w 3896"/>
              <a:gd name="T65" fmla="*/ 4838 h 4862"/>
              <a:gd name="T66" fmla="*/ 1981 w 3896"/>
              <a:gd name="T67" fmla="*/ 4630 h 4862"/>
              <a:gd name="T68" fmla="*/ 631 w 3896"/>
              <a:gd name="T69" fmla="*/ 4586 h 4862"/>
              <a:gd name="T70" fmla="*/ 130 w 3896"/>
              <a:gd name="T71" fmla="*/ 4549 h 4862"/>
              <a:gd name="T72" fmla="*/ 97 w 3896"/>
              <a:gd name="T73" fmla="*/ 219 h 4862"/>
              <a:gd name="T74" fmla="*/ 343 w 3896"/>
              <a:gd name="T75" fmla="*/ 0 h 4862"/>
              <a:gd name="T76" fmla="*/ 259 w 3896"/>
              <a:gd name="T77" fmla="*/ 217 h 4862"/>
              <a:gd name="T78" fmla="*/ 256 w 3896"/>
              <a:gd name="T79" fmla="*/ 412 h 4862"/>
              <a:gd name="T80" fmla="*/ 146 w 3896"/>
              <a:gd name="T81" fmla="*/ 341 h 4862"/>
              <a:gd name="T82" fmla="*/ 97 w 3896"/>
              <a:gd name="T83" fmla="*/ 219 h 4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896" h="4862">
                <a:moveTo>
                  <a:pt x="5" y="4586"/>
                </a:moveTo>
                <a:cubicBezTo>
                  <a:pt x="0" y="4442"/>
                  <a:pt x="39" y="4296"/>
                  <a:pt x="23" y="4150"/>
                </a:cubicBezTo>
                <a:cubicBezTo>
                  <a:pt x="21" y="4128"/>
                  <a:pt x="4" y="4106"/>
                  <a:pt x="13" y="4083"/>
                </a:cubicBezTo>
                <a:cubicBezTo>
                  <a:pt x="42" y="4013"/>
                  <a:pt x="73" y="4070"/>
                  <a:pt x="94" y="3911"/>
                </a:cubicBezTo>
                <a:cubicBezTo>
                  <a:pt x="97" y="3885"/>
                  <a:pt x="132" y="3853"/>
                  <a:pt x="123" y="3831"/>
                </a:cubicBezTo>
                <a:cubicBezTo>
                  <a:pt x="105" y="3784"/>
                  <a:pt x="169" y="3657"/>
                  <a:pt x="180" y="3604"/>
                </a:cubicBezTo>
                <a:cubicBezTo>
                  <a:pt x="194" y="3528"/>
                  <a:pt x="178" y="3446"/>
                  <a:pt x="221" y="3379"/>
                </a:cubicBezTo>
                <a:cubicBezTo>
                  <a:pt x="249" y="3335"/>
                  <a:pt x="231" y="3242"/>
                  <a:pt x="264" y="3214"/>
                </a:cubicBezTo>
                <a:cubicBezTo>
                  <a:pt x="458" y="3043"/>
                  <a:pt x="352" y="2933"/>
                  <a:pt x="479" y="2921"/>
                </a:cubicBezTo>
                <a:cubicBezTo>
                  <a:pt x="546" y="2915"/>
                  <a:pt x="552" y="2864"/>
                  <a:pt x="585" y="2806"/>
                </a:cubicBezTo>
                <a:cubicBezTo>
                  <a:pt x="663" y="2670"/>
                  <a:pt x="685" y="2458"/>
                  <a:pt x="649" y="2306"/>
                </a:cubicBezTo>
                <a:cubicBezTo>
                  <a:pt x="632" y="2237"/>
                  <a:pt x="605" y="2187"/>
                  <a:pt x="565" y="2128"/>
                </a:cubicBezTo>
                <a:cubicBezTo>
                  <a:pt x="524" y="2066"/>
                  <a:pt x="523" y="2018"/>
                  <a:pt x="501" y="1954"/>
                </a:cubicBezTo>
                <a:cubicBezTo>
                  <a:pt x="490" y="1925"/>
                  <a:pt x="464" y="1903"/>
                  <a:pt x="460" y="1871"/>
                </a:cubicBezTo>
                <a:cubicBezTo>
                  <a:pt x="455" y="1833"/>
                  <a:pt x="461" y="1797"/>
                  <a:pt x="444" y="1761"/>
                </a:cubicBezTo>
                <a:cubicBezTo>
                  <a:pt x="419" y="1708"/>
                  <a:pt x="369" y="1638"/>
                  <a:pt x="444" y="1600"/>
                </a:cubicBezTo>
                <a:cubicBezTo>
                  <a:pt x="424" y="1614"/>
                  <a:pt x="409" y="1637"/>
                  <a:pt x="411" y="1662"/>
                </a:cubicBezTo>
                <a:cubicBezTo>
                  <a:pt x="486" y="1523"/>
                  <a:pt x="519" y="1576"/>
                  <a:pt x="524" y="1528"/>
                </a:cubicBezTo>
                <a:cubicBezTo>
                  <a:pt x="533" y="1448"/>
                  <a:pt x="517" y="1374"/>
                  <a:pt x="478" y="1304"/>
                </a:cubicBezTo>
                <a:cubicBezTo>
                  <a:pt x="435" y="1225"/>
                  <a:pt x="412" y="1142"/>
                  <a:pt x="379" y="1058"/>
                </a:cubicBezTo>
                <a:cubicBezTo>
                  <a:pt x="364" y="1021"/>
                  <a:pt x="365" y="980"/>
                  <a:pt x="354" y="942"/>
                </a:cubicBezTo>
                <a:cubicBezTo>
                  <a:pt x="338" y="886"/>
                  <a:pt x="286" y="847"/>
                  <a:pt x="257" y="798"/>
                </a:cubicBezTo>
                <a:cubicBezTo>
                  <a:pt x="124" y="573"/>
                  <a:pt x="222" y="594"/>
                  <a:pt x="324" y="580"/>
                </a:cubicBezTo>
                <a:cubicBezTo>
                  <a:pt x="372" y="574"/>
                  <a:pt x="395" y="531"/>
                  <a:pt x="448" y="526"/>
                </a:cubicBezTo>
                <a:cubicBezTo>
                  <a:pt x="691" y="503"/>
                  <a:pt x="936" y="530"/>
                  <a:pt x="1181" y="525"/>
                </a:cubicBezTo>
                <a:cubicBezTo>
                  <a:pt x="1273" y="523"/>
                  <a:pt x="1368" y="515"/>
                  <a:pt x="1461" y="519"/>
                </a:cubicBezTo>
                <a:cubicBezTo>
                  <a:pt x="1548" y="522"/>
                  <a:pt x="1529" y="581"/>
                  <a:pt x="1570" y="637"/>
                </a:cubicBezTo>
                <a:cubicBezTo>
                  <a:pt x="1586" y="660"/>
                  <a:pt x="1571" y="731"/>
                  <a:pt x="1579" y="762"/>
                </a:cubicBezTo>
                <a:cubicBezTo>
                  <a:pt x="1593" y="818"/>
                  <a:pt x="1620" y="869"/>
                  <a:pt x="1641" y="922"/>
                </a:cubicBezTo>
                <a:cubicBezTo>
                  <a:pt x="1657" y="963"/>
                  <a:pt x="1632" y="999"/>
                  <a:pt x="1667" y="1036"/>
                </a:cubicBezTo>
                <a:cubicBezTo>
                  <a:pt x="1739" y="1106"/>
                  <a:pt x="1774" y="1309"/>
                  <a:pt x="1862" y="1308"/>
                </a:cubicBezTo>
                <a:cubicBezTo>
                  <a:pt x="1890" y="1308"/>
                  <a:pt x="1948" y="1302"/>
                  <a:pt x="2009" y="1312"/>
                </a:cubicBezTo>
                <a:cubicBezTo>
                  <a:pt x="2002" y="1296"/>
                  <a:pt x="2146" y="1257"/>
                  <a:pt x="2173" y="1260"/>
                </a:cubicBezTo>
                <a:cubicBezTo>
                  <a:pt x="2248" y="1267"/>
                  <a:pt x="2316" y="1275"/>
                  <a:pt x="2403" y="1285"/>
                </a:cubicBezTo>
                <a:cubicBezTo>
                  <a:pt x="2393" y="1233"/>
                  <a:pt x="2424" y="1182"/>
                  <a:pt x="2406" y="1131"/>
                </a:cubicBezTo>
                <a:cubicBezTo>
                  <a:pt x="2450" y="1140"/>
                  <a:pt x="2454" y="1098"/>
                  <a:pt x="2449" y="1067"/>
                </a:cubicBezTo>
                <a:cubicBezTo>
                  <a:pt x="2441" y="1022"/>
                  <a:pt x="2475" y="968"/>
                  <a:pt x="2460" y="929"/>
                </a:cubicBezTo>
                <a:cubicBezTo>
                  <a:pt x="2536" y="929"/>
                  <a:pt x="2613" y="930"/>
                  <a:pt x="2689" y="930"/>
                </a:cubicBezTo>
                <a:cubicBezTo>
                  <a:pt x="2712" y="930"/>
                  <a:pt x="2698" y="903"/>
                  <a:pt x="2717" y="897"/>
                </a:cubicBezTo>
                <a:cubicBezTo>
                  <a:pt x="2744" y="888"/>
                  <a:pt x="2774" y="896"/>
                  <a:pt x="2802" y="896"/>
                </a:cubicBezTo>
                <a:cubicBezTo>
                  <a:pt x="2786" y="985"/>
                  <a:pt x="2739" y="1031"/>
                  <a:pt x="2846" y="1030"/>
                </a:cubicBezTo>
                <a:cubicBezTo>
                  <a:pt x="2941" y="1029"/>
                  <a:pt x="3036" y="1025"/>
                  <a:pt x="3130" y="1027"/>
                </a:cubicBezTo>
                <a:cubicBezTo>
                  <a:pt x="3249" y="1030"/>
                  <a:pt x="3155" y="1190"/>
                  <a:pt x="3150" y="1252"/>
                </a:cubicBezTo>
                <a:cubicBezTo>
                  <a:pt x="3146" y="1302"/>
                  <a:pt x="3189" y="1352"/>
                  <a:pt x="3198" y="1402"/>
                </a:cubicBezTo>
                <a:cubicBezTo>
                  <a:pt x="3217" y="1507"/>
                  <a:pt x="3178" y="1624"/>
                  <a:pt x="3170" y="1729"/>
                </a:cubicBezTo>
                <a:cubicBezTo>
                  <a:pt x="3161" y="1839"/>
                  <a:pt x="3200" y="1883"/>
                  <a:pt x="3263" y="1965"/>
                </a:cubicBezTo>
                <a:cubicBezTo>
                  <a:pt x="3308" y="2023"/>
                  <a:pt x="3330" y="2174"/>
                  <a:pt x="3317" y="2245"/>
                </a:cubicBezTo>
                <a:cubicBezTo>
                  <a:pt x="3312" y="2270"/>
                  <a:pt x="3288" y="2286"/>
                  <a:pt x="3279" y="2310"/>
                </a:cubicBezTo>
                <a:cubicBezTo>
                  <a:pt x="3263" y="2355"/>
                  <a:pt x="3308" y="2397"/>
                  <a:pt x="3294" y="2443"/>
                </a:cubicBezTo>
                <a:cubicBezTo>
                  <a:pt x="3341" y="2439"/>
                  <a:pt x="3364" y="2388"/>
                  <a:pt x="3399" y="2373"/>
                </a:cubicBezTo>
                <a:cubicBezTo>
                  <a:pt x="3431" y="2355"/>
                  <a:pt x="3506" y="2380"/>
                  <a:pt x="3535" y="2388"/>
                </a:cubicBezTo>
                <a:cubicBezTo>
                  <a:pt x="3597" y="2400"/>
                  <a:pt x="3649" y="2342"/>
                  <a:pt x="3707" y="2345"/>
                </a:cubicBezTo>
                <a:cubicBezTo>
                  <a:pt x="3761" y="2347"/>
                  <a:pt x="3821" y="2381"/>
                  <a:pt x="3843" y="2309"/>
                </a:cubicBezTo>
                <a:cubicBezTo>
                  <a:pt x="3896" y="2395"/>
                  <a:pt x="3840" y="2613"/>
                  <a:pt x="3834" y="2706"/>
                </a:cubicBezTo>
                <a:cubicBezTo>
                  <a:pt x="3830" y="2774"/>
                  <a:pt x="3866" y="2828"/>
                  <a:pt x="3839" y="2896"/>
                </a:cubicBezTo>
                <a:cubicBezTo>
                  <a:pt x="3815" y="2958"/>
                  <a:pt x="3795" y="3001"/>
                  <a:pt x="3840" y="3051"/>
                </a:cubicBezTo>
                <a:cubicBezTo>
                  <a:pt x="3646" y="3115"/>
                  <a:pt x="3318" y="3049"/>
                  <a:pt x="3242" y="3066"/>
                </a:cubicBezTo>
                <a:cubicBezTo>
                  <a:pt x="3188" y="3078"/>
                  <a:pt x="3203" y="3194"/>
                  <a:pt x="3204" y="3255"/>
                </a:cubicBezTo>
                <a:cubicBezTo>
                  <a:pt x="3209" y="3387"/>
                  <a:pt x="3197" y="4157"/>
                  <a:pt x="3202" y="4211"/>
                </a:cubicBezTo>
                <a:cubicBezTo>
                  <a:pt x="3211" y="4262"/>
                  <a:pt x="3228" y="4304"/>
                  <a:pt x="3267" y="4341"/>
                </a:cubicBezTo>
                <a:cubicBezTo>
                  <a:pt x="3311" y="4383"/>
                  <a:pt x="3343" y="4421"/>
                  <a:pt x="3385" y="4467"/>
                </a:cubicBezTo>
                <a:cubicBezTo>
                  <a:pt x="3460" y="4551"/>
                  <a:pt x="3532" y="4674"/>
                  <a:pt x="3639" y="4715"/>
                </a:cubicBezTo>
                <a:lnTo>
                  <a:pt x="3641" y="4717"/>
                </a:lnTo>
                <a:lnTo>
                  <a:pt x="3110" y="4830"/>
                </a:lnTo>
                <a:cubicBezTo>
                  <a:pt x="2970" y="4862"/>
                  <a:pt x="2943" y="4792"/>
                  <a:pt x="2871" y="4835"/>
                </a:cubicBezTo>
                <a:cubicBezTo>
                  <a:pt x="2831" y="4860"/>
                  <a:pt x="2790" y="4854"/>
                  <a:pt x="2744" y="4838"/>
                </a:cubicBezTo>
                <a:cubicBezTo>
                  <a:pt x="2567" y="4775"/>
                  <a:pt x="2256" y="4807"/>
                  <a:pt x="2183" y="4757"/>
                </a:cubicBezTo>
                <a:cubicBezTo>
                  <a:pt x="2090" y="4693"/>
                  <a:pt x="2157" y="4618"/>
                  <a:pt x="1981" y="4630"/>
                </a:cubicBezTo>
                <a:cubicBezTo>
                  <a:pt x="1673" y="4649"/>
                  <a:pt x="1194" y="4635"/>
                  <a:pt x="859" y="4635"/>
                </a:cubicBezTo>
                <a:cubicBezTo>
                  <a:pt x="748" y="4635"/>
                  <a:pt x="702" y="4642"/>
                  <a:pt x="631" y="4586"/>
                </a:cubicBezTo>
                <a:cubicBezTo>
                  <a:pt x="540" y="4512"/>
                  <a:pt x="498" y="4430"/>
                  <a:pt x="355" y="4524"/>
                </a:cubicBezTo>
                <a:cubicBezTo>
                  <a:pt x="202" y="4623"/>
                  <a:pt x="227" y="4567"/>
                  <a:pt x="130" y="4549"/>
                </a:cubicBezTo>
                <a:cubicBezTo>
                  <a:pt x="84" y="4541"/>
                  <a:pt x="49" y="4578"/>
                  <a:pt x="5" y="4586"/>
                </a:cubicBezTo>
                <a:close/>
                <a:moveTo>
                  <a:pt x="97" y="219"/>
                </a:moveTo>
                <a:cubicBezTo>
                  <a:pt x="150" y="177"/>
                  <a:pt x="210" y="70"/>
                  <a:pt x="280" y="56"/>
                </a:cubicBezTo>
                <a:cubicBezTo>
                  <a:pt x="311" y="50"/>
                  <a:pt x="308" y="0"/>
                  <a:pt x="343" y="0"/>
                </a:cubicBezTo>
                <a:cubicBezTo>
                  <a:pt x="382" y="0"/>
                  <a:pt x="406" y="61"/>
                  <a:pt x="432" y="83"/>
                </a:cubicBezTo>
                <a:cubicBezTo>
                  <a:pt x="370" y="125"/>
                  <a:pt x="313" y="163"/>
                  <a:pt x="259" y="217"/>
                </a:cubicBezTo>
                <a:cubicBezTo>
                  <a:pt x="233" y="244"/>
                  <a:pt x="240" y="244"/>
                  <a:pt x="252" y="274"/>
                </a:cubicBezTo>
                <a:cubicBezTo>
                  <a:pt x="269" y="317"/>
                  <a:pt x="260" y="368"/>
                  <a:pt x="256" y="412"/>
                </a:cubicBezTo>
                <a:cubicBezTo>
                  <a:pt x="251" y="472"/>
                  <a:pt x="138" y="521"/>
                  <a:pt x="137" y="442"/>
                </a:cubicBezTo>
                <a:cubicBezTo>
                  <a:pt x="137" y="399"/>
                  <a:pt x="160" y="389"/>
                  <a:pt x="146" y="341"/>
                </a:cubicBezTo>
                <a:cubicBezTo>
                  <a:pt x="137" y="305"/>
                  <a:pt x="83" y="246"/>
                  <a:pt x="126" y="213"/>
                </a:cubicBezTo>
                <a:cubicBezTo>
                  <a:pt x="117" y="215"/>
                  <a:pt x="107" y="217"/>
                  <a:pt x="97" y="219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9" name="꙱ Andorra (Principality of Andorra) (AD) (H)">
            <a:extLst>
              <a:ext uri="{FF2B5EF4-FFF2-40B4-BE49-F238E27FC236}">
                <a16:creationId xmlns:a16="http://schemas.microsoft.com/office/drawing/2014/main" id="{495C6177-7F76-4B88-9ECD-D87F6A803C9A}"/>
              </a:ext>
            </a:extLst>
          </p:cNvPr>
          <p:cNvSpPr>
            <a:spLocks/>
          </p:cNvSpPr>
          <p:nvPr/>
        </p:nvSpPr>
        <p:spPr bwMode="auto">
          <a:xfrm>
            <a:off x="4447161" y="1122453"/>
            <a:ext cx="8366" cy="8366"/>
          </a:xfrm>
          <a:custGeom>
            <a:avLst/>
            <a:gdLst>
              <a:gd name="T0" fmla="*/ 0 w 98"/>
              <a:gd name="T1" fmla="*/ 37 h 94"/>
              <a:gd name="T2" fmla="*/ 93 w 98"/>
              <a:gd name="T3" fmla="*/ 52 h 94"/>
              <a:gd name="T4" fmla="*/ 81 w 98"/>
              <a:gd name="T5" fmla="*/ 64 h 94"/>
              <a:gd name="T6" fmla="*/ 9 w 98"/>
              <a:gd name="T7" fmla="*/ 94 h 94"/>
              <a:gd name="T8" fmla="*/ 0 w 98"/>
              <a:gd name="T9" fmla="*/ 3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8" h="94">
                <a:moveTo>
                  <a:pt x="0" y="37"/>
                </a:moveTo>
                <a:cubicBezTo>
                  <a:pt x="28" y="0"/>
                  <a:pt x="98" y="37"/>
                  <a:pt x="93" y="52"/>
                </a:cubicBezTo>
                <a:cubicBezTo>
                  <a:pt x="89" y="56"/>
                  <a:pt x="85" y="60"/>
                  <a:pt x="81" y="64"/>
                </a:cubicBezTo>
                <a:cubicBezTo>
                  <a:pt x="68" y="78"/>
                  <a:pt x="27" y="94"/>
                  <a:pt x="9" y="94"/>
                </a:cubicBezTo>
                <a:cubicBezTo>
                  <a:pt x="7" y="75"/>
                  <a:pt x="5" y="57"/>
                  <a:pt x="0" y="3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0" name="꙱ American Samoa (AS) (H)">
            <a:extLst>
              <a:ext uri="{FF2B5EF4-FFF2-40B4-BE49-F238E27FC236}">
                <a16:creationId xmlns:a16="http://schemas.microsoft.com/office/drawing/2014/main" id="{EC98ED14-4ACB-439E-9894-6C06847D0507}"/>
              </a:ext>
            </a:extLst>
          </p:cNvPr>
          <p:cNvSpPr>
            <a:spLocks/>
          </p:cNvSpPr>
          <p:nvPr/>
        </p:nvSpPr>
        <p:spPr bwMode="auto">
          <a:xfrm>
            <a:off x="9266821" y="2799116"/>
            <a:ext cx="3586" cy="2390"/>
          </a:xfrm>
          <a:custGeom>
            <a:avLst/>
            <a:gdLst>
              <a:gd name="T0" fmla="*/ 0 w 42"/>
              <a:gd name="T1" fmla="*/ 42 h 42"/>
              <a:gd name="T2" fmla="*/ 42 w 42"/>
              <a:gd name="T3" fmla="*/ 0 h 42"/>
              <a:gd name="T4" fmla="*/ 0 w 42"/>
              <a:gd name="T5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2" h="42">
                <a:moveTo>
                  <a:pt x="0" y="42"/>
                </a:moveTo>
                <a:cubicBezTo>
                  <a:pt x="14" y="28"/>
                  <a:pt x="28" y="14"/>
                  <a:pt x="42" y="0"/>
                </a:cubicBezTo>
                <a:cubicBezTo>
                  <a:pt x="19" y="3"/>
                  <a:pt x="3" y="20"/>
                  <a:pt x="0" y="42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1" name="꙱ Algeria (People's Democratic Republic of Algeria) (DZ) (H)">
            <a:extLst>
              <a:ext uri="{FF2B5EF4-FFF2-40B4-BE49-F238E27FC236}">
                <a16:creationId xmlns:a16="http://schemas.microsoft.com/office/drawing/2014/main" id="{41026DA2-78D2-493A-A8AD-1ED39B62663D}"/>
              </a:ext>
            </a:extLst>
          </p:cNvPr>
          <p:cNvSpPr>
            <a:spLocks/>
          </p:cNvSpPr>
          <p:nvPr/>
        </p:nvSpPr>
        <p:spPr bwMode="auto">
          <a:xfrm>
            <a:off x="4179469" y="1284980"/>
            <a:ext cx="518654" cy="535385"/>
          </a:xfrm>
          <a:custGeom>
            <a:avLst/>
            <a:gdLst>
              <a:gd name="T0" fmla="*/ 4262 w 6290"/>
              <a:gd name="T1" fmla="*/ 160 h 6484"/>
              <a:gd name="T2" fmla="*/ 4588 w 6290"/>
              <a:gd name="T3" fmla="*/ 73 h 6484"/>
              <a:gd name="T4" fmla="*/ 4873 w 6290"/>
              <a:gd name="T5" fmla="*/ 71 h 6484"/>
              <a:gd name="T6" fmla="*/ 5044 w 6290"/>
              <a:gd name="T7" fmla="*/ 68 h 6484"/>
              <a:gd name="T8" fmla="*/ 5294 w 6290"/>
              <a:gd name="T9" fmla="*/ 78 h 6484"/>
              <a:gd name="T10" fmla="*/ 5157 w 6290"/>
              <a:gd name="T11" fmla="*/ 237 h 6484"/>
              <a:gd name="T12" fmla="*/ 5203 w 6290"/>
              <a:gd name="T13" fmla="*/ 587 h 6484"/>
              <a:gd name="T14" fmla="*/ 5017 w 6290"/>
              <a:gd name="T15" fmla="*/ 1038 h 6484"/>
              <a:gd name="T16" fmla="*/ 4987 w 6290"/>
              <a:gd name="T17" fmla="*/ 1291 h 6484"/>
              <a:gd name="T18" fmla="*/ 5282 w 6290"/>
              <a:gd name="T19" fmla="*/ 1717 h 6484"/>
              <a:gd name="T20" fmla="*/ 5551 w 6290"/>
              <a:gd name="T21" fmla="*/ 2467 h 6484"/>
              <a:gd name="T22" fmla="*/ 5648 w 6290"/>
              <a:gd name="T23" fmla="*/ 3230 h 6484"/>
              <a:gd name="T24" fmla="*/ 5524 w 6290"/>
              <a:gd name="T25" fmla="*/ 3868 h 6484"/>
              <a:gd name="T26" fmla="*/ 5704 w 6290"/>
              <a:gd name="T27" fmla="*/ 4337 h 6484"/>
              <a:gd name="T28" fmla="*/ 5898 w 6290"/>
              <a:gd name="T29" fmla="*/ 4497 h 6484"/>
              <a:gd name="T30" fmla="*/ 6290 w 6290"/>
              <a:gd name="T31" fmla="*/ 4838 h 6484"/>
              <a:gd name="T32" fmla="*/ 5544 w 6290"/>
              <a:gd name="T33" fmla="*/ 5364 h 6484"/>
              <a:gd name="T34" fmla="*/ 4634 w 6290"/>
              <a:gd name="T35" fmla="*/ 6083 h 6484"/>
              <a:gd name="T36" fmla="*/ 3909 w 6290"/>
              <a:gd name="T37" fmla="*/ 6423 h 6484"/>
              <a:gd name="T38" fmla="*/ 3593 w 6290"/>
              <a:gd name="T39" fmla="*/ 6350 h 6484"/>
              <a:gd name="T40" fmla="*/ 3383 w 6290"/>
              <a:gd name="T41" fmla="*/ 6114 h 6484"/>
              <a:gd name="T42" fmla="*/ 3254 w 6290"/>
              <a:gd name="T43" fmla="*/ 6039 h 6484"/>
              <a:gd name="T44" fmla="*/ 3085 w 6290"/>
              <a:gd name="T45" fmla="*/ 5902 h 6484"/>
              <a:gd name="T46" fmla="*/ 2784 w 6290"/>
              <a:gd name="T47" fmla="*/ 5601 h 6484"/>
              <a:gd name="T48" fmla="*/ 437 w 6290"/>
              <a:gd name="T49" fmla="*/ 3818 h 6484"/>
              <a:gd name="T50" fmla="*/ 3 w 6290"/>
              <a:gd name="T51" fmla="*/ 3522 h 6484"/>
              <a:gd name="T52" fmla="*/ 7 w 6290"/>
              <a:gd name="T53" fmla="*/ 3369 h 6484"/>
              <a:gd name="T54" fmla="*/ 138 w 6290"/>
              <a:gd name="T55" fmla="*/ 2932 h 6484"/>
              <a:gd name="T56" fmla="*/ 343 w 6290"/>
              <a:gd name="T57" fmla="*/ 2778 h 6484"/>
              <a:gd name="T58" fmla="*/ 690 w 6290"/>
              <a:gd name="T59" fmla="*/ 2664 h 6484"/>
              <a:gd name="T60" fmla="*/ 1211 w 6290"/>
              <a:gd name="T61" fmla="*/ 2362 h 6484"/>
              <a:gd name="T62" fmla="*/ 1451 w 6290"/>
              <a:gd name="T63" fmla="*/ 2243 h 6484"/>
              <a:gd name="T64" fmla="*/ 1558 w 6290"/>
              <a:gd name="T65" fmla="*/ 2051 h 6484"/>
              <a:gd name="T66" fmla="*/ 1795 w 6290"/>
              <a:gd name="T67" fmla="*/ 1848 h 6484"/>
              <a:gd name="T68" fmla="*/ 2356 w 6290"/>
              <a:gd name="T69" fmla="*/ 1629 h 6484"/>
              <a:gd name="T70" fmla="*/ 2242 w 6290"/>
              <a:gd name="T71" fmla="*/ 1463 h 6484"/>
              <a:gd name="T72" fmla="*/ 2198 w 6290"/>
              <a:gd name="T73" fmla="*/ 1205 h 6484"/>
              <a:gd name="T74" fmla="*/ 2215 w 6290"/>
              <a:gd name="T75" fmla="*/ 952 h 6484"/>
              <a:gd name="T76" fmla="*/ 2050 w 6290"/>
              <a:gd name="T77" fmla="*/ 736 h 6484"/>
              <a:gd name="T78" fmla="*/ 2359 w 6290"/>
              <a:gd name="T79" fmla="*/ 611 h 6484"/>
              <a:gd name="T80" fmla="*/ 2512 w 6290"/>
              <a:gd name="T81" fmla="*/ 504 h 6484"/>
              <a:gd name="T82" fmla="*/ 2758 w 6290"/>
              <a:gd name="T83" fmla="*/ 436 h 6484"/>
              <a:gd name="T84" fmla="*/ 3475 w 6290"/>
              <a:gd name="T85" fmla="*/ 194 h 6484"/>
              <a:gd name="T86" fmla="*/ 3689 w 6290"/>
              <a:gd name="T87" fmla="*/ 132 h 6484"/>
              <a:gd name="T88" fmla="*/ 4099 w 6290"/>
              <a:gd name="T89" fmla="*/ 98 h 6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290" h="6484">
                <a:moveTo>
                  <a:pt x="4099" y="98"/>
                </a:moveTo>
                <a:cubicBezTo>
                  <a:pt x="4180" y="96"/>
                  <a:pt x="4200" y="113"/>
                  <a:pt x="4262" y="160"/>
                </a:cubicBezTo>
                <a:cubicBezTo>
                  <a:pt x="4341" y="219"/>
                  <a:pt x="4368" y="131"/>
                  <a:pt x="4437" y="123"/>
                </a:cubicBezTo>
                <a:cubicBezTo>
                  <a:pt x="4459" y="120"/>
                  <a:pt x="4596" y="114"/>
                  <a:pt x="4588" y="73"/>
                </a:cubicBezTo>
                <a:cubicBezTo>
                  <a:pt x="4575" y="0"/>
                  <a:pt x="4674" y="45"/>
                  <a:pt x="4698" y="61"/>
                </a:cubicBezTo>
                <a:cubicBezTo>
                  <a:pt x="4748" y="95"/>
                  <a:pt x="4822" y="111"/>
                  <a:pt x="4873" y="71"/>
                </a:cubicBezTo>
                <a:cubicBezTo>
                  <a:pt x="4901" y="48"/>
                  <a:pt x="4883" y="19"/>
                  <a:pt x="4936" y="33"/>
                </a:cubicBezTo>
                <a:cubicBezTo>
                  <a:pt x="4973" y="42"/>
                  <a:pt x="5003" y="70"/>
                  <a:pt x="5044" y="68"/>
                </a:cubicBezTo>
                <a:cubicBezTo>
                  <a:pt x="5009" y="125"/>
                  <a:pt x="5095" y="105"/>
                  <a:pt x="5123" y="98"/>
                </a:cubicBezTo>
                <a:cubicBezTo>
                  <a:pt x="5177" y="84"/>
                  <a:pt x="5242" y="95"/>
                  <a:pt x="5294" y="78"/>
                </a:cubicBezTo>
                <a:cubicBezTo>
                  <a:pt x="5280" y="93"/>
                  <a:pt x="5287" y="115"/>
                  <a:pt x="5276" y="128"/>
                </a:cubicBezTo>
                <a:cubicBezTo>
                  <a:pt x="5246" y="181"/>
                  <a:pt x="5201" y="189"/>
                  <a:pt x="5157" y="237"/>
                </a:cubicBezTo>
                <a:cubicBezTo>
                  <a:pt x="5255" y="255"/>
                  <a:pt x="5187" y="378"/>
                  <a:pt x="5179" y="434"/>
                </a:cubicBezTo>
                <a:cubicBezTo>
                  <a:pt x="5171" y="487"/>
                  <a:pt x="5205" y="535"/>
                  <a:pt x="5203" y="587"/>
                </a:cubicBezTo>
                <a:cubicBezTo>
                  <a:pt x="5198" y="684"/>
                  <a:pt x="5209" y="869"/>
                  <a:pt x="5104" y="949"/>
                </a:cubicBezTo>
                <a:cubicBezTo>
                  <a:pt x="5059" y="982"/>
                  <a:pt x="5073" y="996"/>
                  <a:pt x="5017" y="1038"/>
                </a:cubicBezTo>
                <a:cubicBezTo>
                  <a:pt x="4991" y="1061"/>
                  <a:pt x="4965" y="1067"/>
                  <a:pt x="4952" y="1106"/>
                </a:cubicBezTo>
                <a:cubicBezTo>
                  <a:pt x="4928" y="1167"/>
                  <a:pt x="4949" y="1231"/>
                  <a:pt x="4987" y="1291"/>
                </a:cubicBezTo>
                <a:cubicBezTo>
                  <a:pt x="5024" y="1352"/>
                  <a:pt x="4967" y="1374"/>
                  <a:pt x="5087" y="1444"/>
                </a:cubicBezTo>
                <a:cubicBezTo>
                  <a:pt x="5226" y="1526"/>
                  <a:pt x="5134" y="1635"/>
                  <a:pt x="5282" y="1717"/>
                </a:cubicBezTo>
                <a:cubicBezTo>
                  <a:pt x="5411" y="1788"/>
                  <a:pt x="5427" y="1876"/>
                  <a:pt x="5457" y="2029"/>
                </a:cubicBezTo>
                <a:cubicBezTo>
                  <a:pt x="5486" y="2176"/>
                  <a:pt x="5529" y="2319"/>
                  <a:pt x="5551" y="2467"/>
                </a:cubicBezTo>
                <a:cubicBezTo>
                  <a:pt x="5433" y="2531"/>
                  <a:pt x="5536" y="2519"/>
                  <a:pt x="5615" y="2744"/>
                </a:cubicBezTo>
                <a:cubicBezTo>
                  <a:pt x="5701" y="2989"/>
                  <a:pt x="5606" y="3094"/>
                  <a:pt x="5648" y="3230"/>
                </a:cubicBezTo>
                <a:cubicBezTo>
                  <a:pt x="5707" y="3423"/>
                  <a:pt x="5575" y="3384"/>
                  <a:pt x="5649" y="3651"/>
                </a:cubicBezTo>
                <a:cubicBezTo>
                  <a:pt x="5693" y="3809"/>
                  <a:pt x="5591" y="3772"/>
                  <a:pt x="5524" y="3868"/>
                </a:cubicBezTo>
                <a:cubicBezTo>
                  <a:pt x="5466" y="3952"/>
                  <a:pt x="5600" y="4063"/>
                  <a:pt x="5641" y="4126"/>
                </a:cubicBezTo>
                <a:cubicBezTo>
                  <a:pt x="5693" y="4207"/>
                  <a:pt x="5703" y="4242"/>
                  <a:pt x="5704" y="4337"/>
                </a:cubicBezTo>
                <a:cubicBezTo>
                  <a:pt x="5705" y="4382"/>
                  <a:pt x="5756" y="4466"/>
                  <a:pt x="5788" y="4501"/>
                </a:cubicBezTo>
                <a:cubicBezTo>
                  <a:pt x="5822" y="4538"/>
                  <a:pt x="5861" y="4505"/>
                  <a:pt x="5898" y="4497"/>
                </a:cubicBezTo>
                <a:cubicBezTo>
                  <a:pt x="5942" y="4488"/>
                  <a:pt x="5984" y="4526"/>
                  <a:pt x="6023" y="4541"/>
                </a:cubicBezTo>
                <a:cubicBezTo>
                  <a:pt x="6275" y="4635"/>
                  <a:pt x="6214" y="4738"/>
                  <a:pt x="6290" y="4838"/>
                </a:cubicBezTo>
                <a:cubicBezTo>
                  <a:pt x="6261" y="4843"/>
                  <a:pt x="6256" y="4898"/>
                  <a:pt x="6229" y="4914"/>
                </a:cubicBezTo>
                <a:lnTo>
                  <a:pt x="5544" y="5364"/>
                </a:lnTo>
                <a:cubicBezTo>
                  <a:pt x="5348" y="5492"/>
                  <a:pt x="5153" y="5624"/>
                  <a:pt x="4972" y="5765"/>
                </a:cubicBezTo>
                <a:cubicBezTo>
                  <a:pt x="4850" y="5860"/>
                  <a:pt x="4744" y="5975"/>
                  <a:pt x="4634" y="6083"/>
                </a:cubicBezTo>
                <a:cubicBezTo>
                  <a:pt x="4544" y="6169"/>
                  <a:pt x="4450" y="6307"/>
                  <a:pt x="4329" y="6336"/>
                </a:cubicBezTo>
                <a:cubicBezTo>
                  <a:pt x="4186" y="6369"/>
                  <a:pt x="4056" y="6381"/>
                  <a:pt x="3909" y="6423"/>
                </a:cubicBezTo>
                <a:cubicBezTo>
                  <a:pt x="3818" y="6435"/>
                  <a:pt x="3713" y="6484"/>
                  <a:pt x="3621" y="6470"/>
                </a:cubicBezTo>
                <a:cubicBezTo>
                  <a:pt x="3534" y="6458"/>
                  <a:pt x="3567" y="6406"/>
                  <a:pt x="3593" y="6350"/>
                </a:cubicBezTo>
                <a:cubicBezTo>
                  <a:pt x="3610" y="6310"/>
                  <a:pt x="3622" y="6196"/>
                  <a:pt x="3581" y="6172"/>
                </a:cubicBezTo>
                <a:cubicBezTo>
                  <a:pt x="3525" y="6139"/>
                  <a:pt x="3443" y="6133"/>
                  <a:pt x="3383" y="6114"/>
                </a:cubicBezTo>
                <a:cubicBezTo>
                  <a:pt x="3344" y="6102"/>
                  <a:pt x="3329" y="6057"/>
                  <a:pt x="3295" y="6040"/>
                </a:cubicBezTo>
                <a:cubicBezTo>
                  <a:pt x="3279" y="6028"/>
                  <a:pt x="3269" y="6027"/>
                  <a:pt x="3254" y="6039"/>
                </a:cubicBezTo>
                <a:cubicBezTo>
                  <a:pt x="3206" y="6044"/>
                  <a:pt x="3160" y="6023"/>
                  <a:pt x="3132" y="5984"/>
                </a:cubicBezTo>
                <a:cubicBezTo>
                  <a:pt x="3116" y="5956"/>
                  <a:pt x="3115" y="5923"/>
                  <a:pt x="3085" y="5902"/>
                </a:cubicBezTo>
                <a:cubicBezTo>
                  <a:pt x="3028" y="5865"/>
                  <a:pt x="2951" y="5882"/>
                  <a:pt x="2959" y="5791"/>
                </a:cubicBezTo>
                <a:cubicBezTo>
                  <a:pt x="2968" y="5694"/>
                  <a:pt x="2848" y="5648"/>
                  <a:pt x="2784" y="5601"/>
                </a:cubicBezTo>
                <a:cubicBezTo>
                  <a:pt x="2628" y="5484"/>
                  <a:pt x="1203" y="4353"/>
                  <a:pt x="1154" y="4337"/>
                </a:cubicBezTo>
                <a:cubicBezTo>
                  <a:pt x="918" y="4160"/>
                  <a:pt x="680" y="3986"/>
                  <a:pt x="437" y="3818"/>
                </a:cubicBezTo>
                <a:cubicBezTo>
                  <a:pt x="293" y="3718"/>
                  <a:pt x="148" y="3619"/>
                  <a:pt x="3" y="3521"/>
                </a:cubicBezTo>
                <a:lnTo>
                  <a:pt x="3" y="3522"/>
                </a:lnTo>
                <a:lnTo>
                  <a:pt x="0" y="3520"/>
                </a:lnTo>
                <a:lnTo>
                  <a:pt x="7" y="3369"/>
                </a:lnTo>
                <a:cubicBezTo>
                  <a:pt x="17" y="3280"/>
                  <a:pt x="26" y="3181"/>
                  <a:pt x="20" y="3091"/>
                </a:cubicBezTo>
                <a:cubicBezTo>
                  <a:pt x="13" y="2991"/>
                  <a:pt x="72" y="2986"/>
                  <a:pt x="138" y="2932"/>
                </a:cubicBezTo>
                <a:cubicBezTo>
                  <a:pt x="173" y="2904"/>
                  <a:pt x="214" y="2887"/>
                  <a:pt x="248" y="2859"/>
                </a:cubicBezTo>
                <a:cubicBezTo>
                  <a:pt x="279" y="2833"/>
                  <a:pt x="304" y="2793"/>
                  <a:pt x="343" y="2778"/>
                </a:cubicBezTo>
                <a:cubicBezTo>
                  <a:pt x="377" y="2764"/>
                  <a:pt x="410" y="2770"/>
                  <a:pt x="437" y="2741"/>
                </a:cubicBezTo>
                <a:cubicBezTo>
                  <a:pt x="556" y="2613"/>
                  <a:pt x="654" y="2773"/>
                  <a:pt x="690" y="2664"/>
                </a:cubicBezTo>
                <a:cubicBezTo>
                  <a:pt x="715" y="2593"/>
                  <a:pt x="779" y="2618"/>
                  <a:pt x="838" y="2616"/>
                </a:cubicBezTo>
                <a:cubicBezTo>
                  <a:pt x="1122" y="2604"/>
                  <a:pt x="1094" y="2428"/>
                  <a:pt x="1211" y="2362"/>
                </a:cubicBezTo>
                <a:cubicBezTo>
                  <a:pt x="1245" y="2343"/>
                  <a:pt x="1285" y="2345"/>
                  <a:pt x="1321" y="2332"/>
                </a:cubicBezTo>
                <a:cubicBezTo>
                  <a:pt x="1368" y="2316"/>
                  <a:pt x="1412" y="2272"/>
                  <a:pt x="1451" y="2243"/>
                </a:cubicBezTo>
                <a:cubicBezTo>
                  <a:pt x="1490" y="2215"/>
                  <a:pt x="1551" y="2228"/>
                  <a:pt x="1586" y="2193"/>
                </a:cubicBezTo>
                <a:cubicBezTo>
                  <a:pt x="1618" y="2162"/>
                  <a:pt x="1488" y="2116"/>
                  <a:pt x="1558" y="2051"/>
                </a:cubicBezTo>
                <a:cubicBezTo>
                  <a:pt x="1476" y="2029"/>
                  <a:pt x="1549" y="1940"/>
                  <a:pt x="1611" y="1946"/>
                </a:cubicBezTo>
                <a:cubicBezTo>
                  <a:pt x="1692" y="1952"/>
                  <a:pt x="1767" y="1924"/>
                  <a:pt x="1795" y="1848"/>
                </a:cubicBezTo>
                <a:cubicBezTo>
                  <a:pt x="1850" y="1702"/>
                  <a:pt x="2215" y="1831"/>
                  <a:pt x="2330" y="1804"/>
                </a:cubicBezTo>
                <a:cubicBezTo>
                  <a:pt x="2226" y="1765"/>
                  <a:pt x="2420" y="1681"/>
                  <a:pt x="2356" y="1629"/>
                </a:cubicBezTo>
                <a:cubicBezTo>
                  <a:pt x="2321" y="1602"/>
                  <a:pt x="2283" y="1586"/>
                  <a:pt x="2260" y="1545"/>
                </a:cubicBezTo>
                <a:cubicBezTo>
                  <a:pt x="2244" y="1518"/>
                  <a:pt x="2258" y="1492"/>
                  <a:pt x="2242" y="1463"/>
                </a:cubicBezTo>
                <a:cubicBezTo>
                  <a:pt x="2211" y="1405"/>
                  <a:pt x="2203" y="1381"/>
                  <a:pt x="2219" y="1316"/>
                </a:cubicBezTo>
                <a:cubicBezTo>
                  <a:pt x="2229" y="1272"/>
                  <a:pt x="2202" y="1246"/>
                  <a:pt x="2198" y="1205"/>
                </a:cubicBezTo>
                <a:cubicBezTo>
                  <a:pt x="2192" y="1154"/>
                  <a:pt x="2207" y="1108"/>
                  <a:pt x="2200" y="1055"/>
                </a:cubicBezTo>
                <a:cubicBezTo>
                  <a:pt x="2185" y="989"/>
                  <a:pt x="2198" y="966"/>
                  <a:pt x="2215" y="952"/>
                </a:cubicBezTo>
                <a:cubicBezTo>
                  <a:pt x="2157" y="928"/>
                  <a:pt x="2198" y="890"/>
                  <a:pt x="2179" y="848"/>
                </a:cubicBezTo>
                <a:cubicBezTo>
                  <a:pt x="2162" y="810"/>
                  <a:pt x="2102" y="801"/>
                  <a:pt x="2050" y="736"/>
                </a:cubicBezTo>
                <a:cubicBezTo>
                  <a:pt x="2149" y="736"/>
                  <a:pt x="2194" y="712"/>
                  <a:pt x="2278" y="669"/>
                </a:cubicBezTo>
                <a:cubicBezTo>
                  <a:pt x="2314" y="650"/>
                  <a:pt x="2337" y="650"/>
                  <a:pt x="2359" y="611"/>
                </a:cubicBezTo>
                <a:cubicBezTo>
                  <a:pt x="2379" y="577"/>
                  <a:pt x="2394" y="549"/>
                  <a:pt x="2430" y="529"/>
                </a:cubicBezTo>
                <a:cubicBezTo>
                  <a:pt x="2450" y="518"/>
                  <a:pt x="2490" y="487"/>
                  <a:pt x="2512" y="504"/>
                </a:cubicBezTo>
                <a:cubicBezTo>
                  <a:pt x="2540" y="526"/>
                  <a:pt x="2575" y="487"/>
                  <a:pt x="2594" y="470"/>
                </a:cubicBezTo>
                <a:cubicBezTo>
                  <a:pt x="2642" y="426"/>
                  <a:pt x="2709" y="537"/>
                  <a:pt x="2758" y="436"/>
                </a:cubicBezTo>
                <a:cubicBezTo>
                  <a:pt x="2824" y="299"/>
                  <a:pt x="3053" y="240"/>
                  <a:pt x="3187" y="225"/>
                </a:cubicBezTo>
                <a:cubicBezTo>
                  <a:pt x="3282" y="214"/>
                  <a:pt x="3379" y="188"/>
                  <a:pt x="3475" y="194"/>
                </a:cubicBezTo>
                <a:cubicBezTo>
                  <a:pt x="3546" y="199"/>
                  <a:pt x="3596" y="108"/>
                  <a:pt x="3658" y="143"/>
                </a:cubicBezTo>
                <a:cubicBezTo>
                  <a:pt x="3685" y="158"/>
                  <a:pt x="3679" y="149"/>
                  <a:pt x="3689" y="132"/>
                </a:cubicBezTo>
                <a:cubicBezTo>
                  <a:pt x="3691" y="129"/>
                  <a:pt x="3799" y="130"/>
                  <a:pt x="3815" y="124"/>
                </a:cubicBezTo>
                <a:cubicBezTo>
                  <a:pt x="3908" y="87"/>
                  <a:pt x="4001" y="101"/>
                  <a:pt x="4099" y="98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2" name="꙱ Albania (Republic of Albania) (AL) (H)">
            <a:extLst>
              <a:ext uri="{FF2B5EF4-FFF2-40B4-BE49-F238E27FC236}">
                <a16:creationId xmlns:a16="http://schemas.microsoft.com/office/drawing/2014/main" id="{D4ED14CA-E691-483B-A72E-699A88C76C14}"/>
              </a:ext>
            </a:extLst>
          </p:cNvPr>
          <p:cNvSpPr>
            <a:spLocks/>
          </p:cNvSpPr>
          <p:nvPr/>
        </p:nvSpPr>
        <p:spPr bwMode="auto">
          <a:xfrm>
            <a:off x="4870211" y="1121258"/>
            <a:ext cx="45412" cy="90824"/>
          </a:xfrm>
          <a:custGeom>
            <a:avLst/>
            <a:gdLst>
              <a:gd name="T0" fmla="*/ 381 w 549"/>
              <a:gd name="T1" fmla="*/ 336 h 1108"/>
              <a:gd name="T2" fmla="*/ 344 w 549"/>
              <a:gd name="T3" fmla="*/ 436 h 1108"/>
              <a:gd name="T4" fmla="*/ 367 w 549"/>
              <a:gd name="T5" fmla="*/ 513 h 1108"/>
              <a:gd name="T6" fmla="*/ 396 w 549"/>
              <a:gd name="T7" fmla="*/ 589 h 1108"/>
              <a:gd name="T8" fmla="*/ 462 w 549"/>
              <a:gd name="T9" fmla="*/ 654 h 1108"/>
              <a:gd name="T10" fmla="*/ 500 w 549"/>
              <a:gd name="T11" fmla="*/ 669 h 1108"/>
              <a:gd name="T12" fmla="*/ 516 w 549"/>
              <a:gd name="T13" fmla="*/ 789 h 1108"/>
              <a:gd name="T14" fmla="*/ 444 w 549"/>
              <a:gd name="T15" fmla="*/ 877 h 1108"/>
              <a:gd name="T16" fmla="*/ 371 w 549"/>
              <a:gd name="T17" fmla="*/ 963 h 1108"/>
              <a:gd name="T18" fmla="*/ 355 w 549"/>
              <a:gd name="T19" fmla="*/ 1051 h 1108"/>
              <a:gd name="T20" fmla="*/ 316 w 549"/>
              <a:gd name="T21" fmla="*/ 1094 h 1108"/>
              <a:gd name="T22" fmla="*/ 251 w 549"/>
              <a:gd name="T23" fmla="*/ 1096 h 1108"/>
              <a:gd name="T24" fmla="*/ 225 w 549"/>
              <a:gd name="T25" fmla="*/ 1045 h 1108"/>
              <a:gd name="T26" fmla="*/ 22 w 549"/>
              <a:gd name="T27" fmla="*/ 834 h 1108"/>
              <a:gd name="T28" fmla="*/ 64 w 549"/>
              <a:gd name="T29" fmla="*/ 867 h 1108"/>
              <a:gd name="T30" fmla="*/ 66 w 549"/>
              <a:gd name="T31" fmla="*/ 798 h 1108"/>
              <a:gd name="T32" fmla="*/ 22 w 549"/>
              <a:gd name="T33" fmla="*/ 754 h 1108"/>
              <a:gd name="T34" fmla="*/ 40 w 549"/>
              <a:gd name="T35" fmla="*/ 662 h 1108"/>
              <a:gd name="T36" fmla="*/ 70 w 549"/>
              <a:gd name="T37" fmla="*/ 537 h 1108"/>
              <a:gd name="T38" fmla="*/ 52 w 549"/>
              <a:gd name="T39" fmla="*/ 479 h 1108"/>
              <a:gd name="T40" fmla="*/ 22 w 549"/>
              <a:gd name="T41" fmla="*/ 326 h 1108"/>
              <a:gd name="T42" fmla="*/ 43 w 549"/>
              <a:gd name="T43" fmla="*/ 117 h 1108"/>
              <a:gd name="T44" fmla="*/ 131 w 549"/>
              <a:gd name="T45" fmla="*/ 84 h 1108"/>
              <a:gd name="T46" fmla="*/ 216 w 549"/>
              <a:gd name="T47" fmla="*/ 74 h 1108"/>
              <a:gd name="T48" fmla="*/ 252 w 549"/>
              <a:gd name="T49" fmla="*/ 107 h 1108"/>
              <a:gd name="T50" fmla="*/ 275 w 549"/>
              <a:gd name="T51" fmla="*/ 152 h 1108"/>
              <a:gd name="T52" fmla="*/ 381 w 549"/>
              <a:gd name="T53" fmla="*/ 336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49" h="1108">
                <a:moveTo>
                  <a:pt x="381" y="336"/>
                </a:moveTo>
                <a:cubicBezTo>
                  <a:pt x="336" y="360"/>
                  <a:pt x="392" y="412"/>
                  <a:pt x="344" y="436"/>
                </a:cubicBezTo>
                <a:cubicBezTo>
                  <a:pt x="348" y="468"/>
                  <a:pt x="381" y="473"/>
                  <a:pt x="367" y="513"/>
                </a:cubicBezTo>
                <a:cubicBezTo>
                  <a:pt x="361" y="542"/>
                  <a:pt x="377" y="574"/>
                  <a:pt x="396" y="589"/>
                </a:cubicBezTo>
                <a:cubicBezTo>
                  <a:pt x="436" y="625"/>
                  <a:pt x="420" y="658"/>
                  <a:pt x="462" y="654"/>
                </a:cubicBezTo>
                <a:cubicBezTo>
                  <a:pt x="485" y="651"/>
                  <a:pt x="491" y="656"/>
                  <a:pt x="500" y="669"/>
                </a:cubicBezTo>
                <a:cubicBezTo>
                  <a:pt x="499" y="707"/>
                  <a:pt x="549" y="752"/>
                  <a:pt x="516" y="789"/>
                </a:cubicBezTo>
                <a:cubicBezTo>
                  <a:pt x="485" y="824"/>
                  <a:pt x="462" y="824"/>
                  <a:pt x="444" y="877"/>
                </a:cubicBezTo>
                <a:cubicBezTo>
                  <a:pt x="432" y="916"/>
                  <a:pt x="407" y="943"/>
                  <a:pt x="371" y="963"/>
                </a:cubicBezTo>
                <a:cubicBezTo>
                  <a:pt x="312" y="995"/>
                  <a:pt x="333" y="999"/>
                  <a:pt x="355" y="1051"/>
                </a:cubicBezTo>
                <a:cubicBezTo>
                  <a:pt x="289" y="1043"/>
                  <a:pt x="359" y="1074"/>
                  <a:pt x="316" y="1094"/>
                </a:cubicBezTo>
                <a:cubicBezTo>
                  <a:pt x="287" y="1108"/>
                  <a:pt x="260" y="1098"/>
                  <a:pt x="251" y="1096"/>
                </a:cubicBezTo>
                <a:cubicBezTo>
                  <a:pt x="235" y="1087"/>
                  <a:pt x="229" y="1068"/>
                  <a:pt x="225" y="1045"/>
                </a:cubicBezTo>
                <a:cubicBezTo>
                  <a:pt x="210" y="947"/>
                  <a:pt x="79" y="911"/>
                  <a:pt x="22" y="834"/>
                </a:cubicBezTo>
                <a:cubicBezTo>
                  <a:pt x="42" y="837"/>
                  <a:pt x="56" y="848"/>
                  <a:pt x="64" y="867"/>
                </a:cubicBezTo>
                <a:cubicBezTo>
                  <a:pt x="93" y="832"/>
                  <a:pt x="36" y="811"/>
                  <a:pt x="66" y="798"/>
                </a:cubicBezTo>
                <a:cubicBezTo>
                  <a:pt x="48" y="787"/>
                  <a:pt x="33" y="772"/>
                  <a:pt x="22" y="754"/>
                </a:cubicBezTo>
                <a:cubicBezTo>
                  <a:pt x="38" y="727"/>
                  <a:pt x="52" y="694"/>
                  <a:pt x="40" y="662"/>
                </a:cubicBezTo>
                <a:cubicBezTo>
                  <a:pt x="84" y="669"/>
                  <a:pt x="61" y="569"/>
                  <a:pt x="70" y="537"/>
                </a:cubicBezTo>
                <a:cubicBezTo>
                  <a:pt x="77" y="512"/>
                  <a:pt x="38" y="511"/>
                  <a:pt x="52" y="479"/>
                </a:cubicBezTo>
                <a:cubicBezTo>
                  <a:pt x="73" y="432"/>
                  <a:pt x="114" y="304"/>
                  <a:pt x="22" y="326"/>
                </a:cubicBezTo>
                <a:cubicBezTo>
                  <a:pt x="0" y="260"/>
                  <a:pt x="1" y="172"/>
                  <a:pt x="43" y="117"/>
                </a:cubicBezTo>
                <a:cubicBezTo>
                  <a:pt x="76" y="71"/>
                  <a:pt x="83" y="0"/>
                  <a:pt x="131" y="84"/>
                </a:cubicBezTo>
                <a:cubicBezTo>
                  <a:pt x="153" y="122"/>
                  <a:pt x="182" y="72"/>
                  <a:pt x="216" y="74"/>
                </a:cubicBezTo>
                <a:cubicBezTo>
                  <a:pt x="229" y="74"/>
                  <a:pt x="239" y="81"/>
                  <a:pt x="252" y="107"/>
                </a:cubicBezTo>
                <a:cubicBezTo>
                  <a:pt x="261" y="125"/>
                  <a:pt x="260" y="134"/>
                  <a:pt x="275" y="152"/>
                </a:cubicBezTo>
                <a:cubicBezTo>
                  <a:pt x="303" y="179"/>
                  <a:pt x="392" y="152"/>
                  <a:pt x="381" y="336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3" name="꙱ Alaska, United States of America (US) (H)">
            <a:extLst>
              <a:ext uri="{FF2B5EF4-FFF2-40B4-BE49-F238E27FC236}">
                <a16:creationId xmlns:a16="http://schemas.microsoft.com/office/drawing/2014/main" id="{81C8B007-33CC-4949-9B9C-EA61C912D9D5}"/>
              </a:ext>
            </a:extLst>
          </p:cNvPr>
          <p:cNvSpPr>
            <a:spLocks noEditPoints="1"/>
          </p:cNvSpPr>
          <p:nvPr/>
        </p:nvSpPr>
        <p:spPr bwMode="auto">
          <a:xfrm>
            <a:off x="272831" y="342081"/>
            <a:ext cx="1544012" cy="532995"/>
          </a:xfrm>
          <a:custGeom>
            <a:avLst/>
            <a:gdLst>
              <a:gd name="T0" fmla="*/ 7637 w 18716"/>
              <a:gd name="T1" fmla="*/ 5140 h 6462"/>
              <a:gd name="T2" fmla="*/ 9956 w 18716"/>
              <a:gd name="T3" fmla="*/ 4293 h 6462"/>
              <a:gd name="T4" fmla="*/ 9902 w 18716"/>
              <a:gd name="T5" fmla="*/ 4071 h 6462"/>
              <a:gd name="T6" fmla="*/ 9808 w 18716"/>
              <a:gd name="T7" fmla="*/ 3482 h 6462"/>
              <a:gd name="T8" fmla="*/ 9558 w 18716"/>
              <a:gd name="T9" fmla="*/ 3355 h 6462"/>
              <a:gd name="T10" fmla="*/ 9389 w 18716"/>
              <a:gd name="T11" fmla="*/ 3052 h 6462"/>
              <a:gd name="T12" fmla="*/ 11601 w 18716"/>
              <a:gd name="T13" fmla="*/ 2348 h 6462"/>
              <a:gd name="T14" fmla="*/ 10838 w 18716"/>
              <a:gd name="T15" fmla="*/ 1858 h 6462"/>
              <a:gd name="T16" fmla="*/ 11892 w 18716"/>
              <a:gd name="T17" fmla="*/ 1573 h 6462"/>
              <a:gd name="T18" fmla="*/ 12833 w 18716"/>
              <a:gd name="T19" fmla="*/ 1432 h 6462"/>
              <a:gd name="T20" fmla="*/ 13854 w 18716"/>
              <a:gd name="T21" fmla="*/ 463 h 6462"/>
              <a:gd name="T22" fmla="*/ 16056 w 18716"/>
              <a:gd name="T23" fmla="*/ 87 h 6462"/>
              <a:gd name="T24" fmla="*/ 17436 w 18716"/>
              <a:gd name="T25" fmla="*/ 329 h 6462"/>
              <a:gd name="T26" fmla="*/ 15606 w 18716"/>
              <a:gd name="T27" fmla="*/ 3858 h 6462"/>
              <a:gd name="T28" fmla="*/ 16439 w 18716"/>
              <a:gd name="T29" fmla="*/ 4777 h 6462"/>
              <a:gd name="T30" fmla="*/ 15985 w 18716"/>
              <a:gd name="T31" fmla="*/ 4928 h 6462"/>
              <a:gd name="T32" fmla="*/ 16063 w 18716"/>
              <a:gd name="T33" fmla="*/ 4483 h 6462"/>
              <a:gd name="T34" fmla="*/ 16102 w 18716"/>
              <a:gd name="T35" fmla="*/ 4001 h 6462"/>
              <a:gd name="T36" fmla="*/ 15743 w 18716"/>
              <a:gd name="T37" fmla="*/ 3928 h 6462"/>
              <a:gd name="T38" fmla="*/ 15391 w 18716"/>
              <a:gd name="T39" fmla="*/ 3568 h 6462"/>
              <a:gd name="T40" fmla="*/ 14068 w 18716"/>
              <a:gd name="T41" fmla="*/ 3325 h 6462"/>
              <a:gd name="T42" fmla="*/ 13843 w 18716"/>
              <a:gd name="T43" fmla="*/ 3135 h 6462"/>
              <a:gd name="T44" fmla="*/ 13002 w 18716"/>
              <a:gd name="T45" fmla="*/ 3557 h 6462"/>
              <a:gd name="T46" fmla="*/ 12164 w 18716"/>
              <a:gd name="T47" fmla="*/ 3794 h 6462"/>
              <a:gd name="T48" fmla="*/ 13169 w 18716"/>
              <a:gd name="T49" fmla="*/ 3105 h 6462"/>
              <a:gd name="T50" fmla="*/ 11507 w 18716"/>
              <a:gd name="T51" fmla="*/ 3866 h 6462"/>
              <a:gd name="T52" fmla="*/ 9849 w 18716"/>
              <a:gd name="T53" fmla="*/ 4562 h 6462"/>
              <a:gd name="T54" fmla="*/ 8600 w 18716"/>
              <a:gd name="T55" fmla="*/ 5020 h 6462"/>
              <a:gd name="T56" fmla="*/ 7614 w 18716"/>
              <a:gd name="T57" fmla="*/ 5207 h 6462"/>
              <a:gd name="T58" fmla="*/ 15342 w 18716"/>
              <a:gd name="T59" fmla="*/ 5130 h 6462"/>
              <a:gd name="T60" fmla="*/ 12501 w 18716"/>
              <a:gd name="T61" fmla="*/ 3393 h 6462"/>
              <a:gd name="T62" fmla="*/ 11266 w 18716"/>
              <a:gd name="T63" fmla="*/ 4192 h 6462"/>
              <a:gd name="T64" fmla="*/ 8445 w 18716"/>
              <a:gd name="T65" fmla="*/ 5228 h 6462"/>
              <a:gd name="T66" fmla="*/ 9603 w 18716"/>
              <a:gd name="T67" fmla="*/ 4697 h 6462"/>
              <a:gd name="T68" fmla="*/ 11087 w 18716"/>
              <a:gd name="T69" fmla="*/ 2405 h 6462"/>
              <a:gd name="T70" fmla="*/ 15475 w 18716"/>
              <a:gd name="T71" fmla="*/ 5127 h 6462"/>
              <a:gd name="T72" fmla="*/ 15532 w 18716"/>
              <a:gd name="T73" fmla="*/ 5145 h 6462"/>
              <a:gd name="T74" fmla="*/ 689 w 18716"/>
              <a:gd name="T75" fmla="*/ 2535 h 6462"/>
              <a:gd name="T76" fmla="*/ 2408 w 18716"/>
              <a:gd name="T77" fmla="*/ 6359 h 6462"/>
              <a:gd name="T78" fmla="*/ 3337 w 18716"/>
              <a:gd name="T79" fmla="*/ 6347 h 6462"/>
              <a:gd name="T80" fmla="*/ 4504 w 18716"/>
              <a:gd name="T81" fmla="*/ 6145 h 6462"/>
              <a:gd name="T82" fmla="*/ 1915 w 18716"/>
              <a:gd name="T83" fmla="*/ 6291 h 6462"/>
              <a:gd name="T84" fmla="*/ 15864 w 18716"/>
              <a:gd name="T85" fmla="*/ 5071 h 6462"/>
              <a:gd name="T86" fmla="*/ 16004 w 18716"/>
              <a:gd name="T87" fmla="*/ 4958 h 6462"/>
              <a:gd name="T88" fmla="*/ 16013 w 18716"/>
              <a:gd name="T89" fmla="*/ 4691 h 6462"/>
              <a:gd name="T90" fmla="*/ 15915 w 18716"/>
              <a:gd name="T91" fmla="*/ 4608 h 6462"/>
              <a:gd name="T92" fmla="*/ 15564 w 18716"/>
              <a:gd name="T93" fmla="*/ 5270 h 6462"/>
              <a:gd name="T94" fmla="*/ 15710 w 18716"/>
              <a:gd name="T95" fmla="*/ 4815 h 6462"/>
              <a:gd name="T96" fmla="*/ 15600 w 18716"/>
              <a:gd name="T97" fmla="*/ 4893 h 6462"/>
              <a:gd name="T98" fmla="*/ 16034 w 18716"/>
              <a:gd name="T99" fmla="*/ 4094 h 6462"/>
              <a:gd name="T100" fmla="*/ 15469 w 18716"/>
              <a:gd name="T101" fmla="*/ 4432 h 6462"/>
              <a:gd name="T102" fmla="*/ 15692 w 18716"/>
              <a:gd name="T103" fmla="*/ 4224 h 6462"/>
              <a:gd name="T104" fmla="*/ 13917 w 18716"/>
              <a:gd name="T105" fmla="*/ 3420 h 6462"/>
              <a:gd name="T106" fmla="*/ 13350 w 18716"/>
              <a:gd name="T107" fmla="*/ 3503 h 6462"/>
              <a:gd name="T108" fmla="*/ 11298 w 18716"/>
              <a:gd name="T109" fmla="*/ 4210 h 6462"/>
              <a:gd name="T110" fmla="*/ 8303 w 18716"/>
              <a:gd name="T111" fmla="*/ 5112 h 6462"/>
              <a:gd name="T112" fmla="*/ 11254 w 18716"/>
              <a:gd name="T113" fmla="*/ 4248 h 6462"/>
              <a:gd name="T114" fmla="*/ 10672 w 18716"/>
              <a:gd name="T115" fmla="*/ 4501 h 6462"/>
              <a:gd name="T116" fmla="*/ 8344 w 18716"/>
              <a:gd name="T117" fmla="*/ 5186 h 6462"/>
              <a:gd name="T118" fmla="*/ 7400 w 18716"/>
              <a:gd name="T119" fmla="*/ 5293 h 6462"/>
              <a:gd name="T120" fmla="*/ 5687 w 18716"/>
              <a:gd name="T121" fmla="*/ 5718 h 6462"/>
              <a:gd name="T122" fmla="*/ 5631 w 18716"/>
              <a:gd name="T123" fmla="*/ 5801 h 6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716" h="6462">
                <a:moveTo>
                  <a:pt x="9131" y="2529"/>
                </a:moveTo>
                <a:cubicBezTo>
                  <a:pt x="9195" y="2484"/>
                  <a:pt x="9246" y="2424"/>
                  <a:pt x="9327" y="2440"/>
                </a:cubicBezTo>
                <a:cubicBezTo>
                  <a:pt x="9354" y="2446"/>
                  <a:pt x="9372" y="2472"/>
                  <a:pt x="9398" y="2481"/>
                </a:cubicBezTo>
                <a:cubicBezTo>
                  <a:pt x="9428" y="2492"/>
                  <a:pt x="9461" y="2468"/>
                  <a:pt x="9496" y="2482"/>
                </a:cubicBezTo>
                <a:cubicBezTo>
                  <a:pt x="9432" y="2560"/>
                  <a:pt x="9327" y="2504"/>
                  <a:pt x="9248" y="2540"/>
                </a:cubicBezTo>
                <a:cubicBezTo>
                  <a:pt x="9208" y="2559"/>
                  <a:pt x="9171" y="2585"/>
                  <a:pt x="9128" y="2598"/>
                </a:cubicBezTo>
                <a:cubicBezTo>
                  <a:pt x="9146" y="2581"/>
                  <a:pt x="9155" y="2560"/>
                  <a:pt x="9155" y="2535"/>
                </a:cubicBezTo>
                <a:cubicBezTo>
                  <a:pt x="9147" y="2546"/>
                  <a:pt x="9139" y="2557"/>
                  <a:pt x="9131" y="2568"/>
                </a:cubicBezTo>
                <a:cubicBezTo>
                  <a:pt x="9134" y="2555"/>
                  <a:pt x="9134" y="2542"/>
                  <a:pt x="9131" y="2529"/>
                </a:cubicBezTo>
                <a:close/>
                <a:moveTo>
                  <a:pt x="7614" y="5207"/>
                </a:moveTo>
                <a:cubicBezTo>
                  <a:pt x="7595" y="5222"/>
                  <a:pt x="7575" y="5230"/>
                  <a:pt x="7551" y="5231"/>
                </a:cubicBezTo>
                <a:cubicBezTo>
                  <a:pt x="7574" y="5194"/>
                  <a:pt x="7510" y="5155"/>
                  <a:pt x="7506" y="5197"/>
                </a:cubicBezTo>
                <a:cubicBezTo>
                  <a:pt x="7501" y="5246"/>
                  <a:pt x="7423" y="5265"/>
                  <a:pt x="7379" y="5270"/>
                </a:cubicBezTo>
                <a:cubicBezTo>
                  <a:pt x="7444" y="5197"/>
                  <a:pt x="7536" y="5156"/>
                  <a:pt x="7620" y="5127"/>
                </a:cubicBezTo>
                <a:cubicBezTo>
                  <a:pt x="7547" y="5157"/>
                  <a:pt x="7619" y="5149"/>
                  <a:pt x="7637" y="5140"/>
                </a:cubicBezTo>
                <a:cubicBezTo>
                  <a:pt x="7665" y="5125"/>
                  <a:pt x="7684" y="5111"/>
                  <a:pt x="7717" y="5103"/>
                </a:cubicBezTo>
                <a:cubicBezTo>
                  <a:pt x="7824" y="5079"/>
                  <a:pt x="7963" y="4947"/>
                  <a:pt x="8359" y="4878"/>
                </a:cubicBezTo>
                <a:cubicBezTo>
                  <a:pt x="8284" y="4897"/>
                  <a:pt x="8433" y="4883"/>
                  <a:pt x="8454" y="4878"/>
                </a:cubicBezTo>
                <a:cubicBezTo>
                  <a:pt x="8410" y="4905"/>
                  <a:pt x="8391" y="4916"/>
                  <a:pt x="8380" y="4970"/>
                </a:cubicBezTo>
                <a:cubicBezTo>
                  <a:pt x="8418" y="4979"/>
                  <a:pt x="8512" y="4845"/>
                  <a:pt x="8528" y="4949"/>
                </a:cubicBezTo>
                <a:cubicBezTo>
                  <a:pt x="8539" y="4945"/>
                  <a:pt x="8549" y="4939"/>
                  <a:pt x="8558" y="4931"/>
                </a:cubicBezTo>
                <a:cubicBezTo>
                  <a:pt x="8455" y="4847"/>
                  <a:pt x="8991" y="4688"/>
                  <a:pt x="9023" y="4679"/>
                </a:cubicBezTo>
                <a:cubicBezTo>
                  <a:pt x="9095" y="4656"/>
                  <a:pt x="9165" y="4628"/>
                  <a:pt x="9237" y="4605"/>
                </a:cubicBezTo>
                <a:cubicBezTo>
                  <a:pt x="9272" y="4594"/>
                  <a:pt x="9293" y="4606"/>
                  <a:pt x="9327" y="4609"/>
                </a:cubicBezTo>
                <a:cubicBezTo>
                  <a:pt x="9369" y="4612"/>
                  <a:pt x="9390" y="4571"/>
                  <a:pt x="9416" y="4545"/>
                </a:cubicBezTo>
                <a:cubicBezTo>
                  <a:pt x="9468" y="4494"/>
                  <a:pt x="9557" y="4472"/>
                  <a:pt x="9622" y="4442"/>
                </a:cubicBezTo>
                <a:cubicBezTo>
                  <a:pt x="9705" y="4405"/>
                  <a:pt x="9791" y="4365"/>
                  <a:pt x="9882" y="4352"/>
                </a:cubicBezTo>
                <a:cubicBezTo>
                  <a:pt x="9834" y="4413"/>
                  <a:pt x="9942" y="4376"/>
                  <a:pt x="9959" y="4358"/>
                </a:cubicBezTo>
                <a:cubicBezTo>
                  <a:pt x="9939" y="4372"/>
                  <a:pt x="9916" y="4378"/>
                  <a:pt x="9891" y="4376"/>
                </a:cubicBezTo>
                <a:cubicBezTo>
                  <a:pt x="9926" y="4360"/>
                  <a:pt x="9931" y="4318"/>
                  <a:pt x="9956" y="4293"/>
                </a:cubicBezTo>
                <a:cubicBezTo>
                  <a:pt x="9985" y="4264"/>
                  <a:pt x="10024" y="4249"/>
                  <a:pt x="10056" y="4224"/>
                </a:cubicBezTo>
                <a:cubicBezTo>
                  <a:pt x="10103" y="4186"/>
                  <a:pt x="10202" y="4101"/>
                  <a:pt x="10265" y="4153"/>
                </a:cubicBezTo>
                <a:cubicBezTo>
                  <a:pt x="10250" y="4132"/>
                  <a:pt x="10228" y="4128"/>
                  <a:pt x="10203" y="4133"/>
                </a:cubicBezTo>
                <a:cubicBezTo>
                  <a:pt x="10208" y="4052"/>
                  <a:pt x="10349" y="4019"/>
                  <a:pt x="10409" y="3999"/>
                </a:cubicBezTo>
                <a:cubicBezTo>
                  <a:pt x="10533" y="3959"/>
                  <a:pt x="10626" y="3880"/>
                  <a:pt x="10743" y="3827"/>
                </a:cubicBezTo>
                <a:cubicBezTo>
                  <a:pt x="10678" y="3845"/>
                  <a:pt x="10625" y="3890"/>
                  <a:pt x="10562" y="3911"/>
                </a:cubicBezTo>
                <a:cubicBezTo>
                  <a:pt x="10510" y="3929"/>
                  <a:pt x="10455" y="3938"/>
                  <a:pt x="10402" y="3956"/>
                </a:cubicBezTo>
                <a:cubicBezTo>
                  <a:pt x="10348" y="3973"/>
                  <a:pt x="10207" y="4037"/>
                  <a:pt x="10155" y="3990"/>
                </a:cubicBezTo>
                <a:cubicBezTo>
                  <a:pt x="10177" y="3977"/>
                  <a:pt x="10182" y="3960"/>
                  <a:pt x="10175" y="3936"/>
                </a:cubicBezTo>
                <a:cubicBezTo>
                  <a:pt x="10169" y="3914"/>
                  <a:pt x="10353" y="3818"/>
                  <a:pt x="10324" y="3904"/>
                </a:cubicBezTo>
                <a:cubicBezTo>
                  <a:pt x="10341" y="3903"/>
                  <a:pt x="10350" y="3894"/>
                  <a:pt x="10354" y="3877"/>
                </a:cubicBezTo>
                <a:cubicBezTo>
                  <a:pt x="10329" y="3872"/>
                  <a:pt x="10302" y="3850"/>
                  <a:pt x="10307" y="3821"/>
                </a:cubicBezTo>
                <a:cubicBezTo>
                  <a:pt x="10280" y="3879"/>
                  <a:pt x="10078" y="3962"/>
                  <a:pt x="10161" y="3889"/>
                </a:cubicBezTo>
                <a:cubicBezTo>
                  <a:pt x="10118" y="3925"/>
                  <a:pt x="10039" y="3956"/>
                  <a:pt x="10013" y="4004"/>
                </a:cubicBezTo>
                <a:cubicBezTo>
                  <a:pt x="9996" y="4038"/>
                  <a:pt x="9947" y="4089"/>
                  <a:pt x="9902" y="4071"/>
                </a:cubicBezTo>
                <a:cubicBezTo>
                  <a:pt x="9859" y="4054"/>
                  <a:pt x="9963" y="3934"/>
                  <a:pt x="9891" y="3934"/>
                </a:cubicBezTo>
                <a:cubicBezTo>
                  <a:pt x="9902" y="3927"/>
                  <a:pt x="9913" y="3920"/>
                  <a:pt x="9924" y="3913"/>
                </a:cubicBezTo>
                <a:cubicBezTo>
                  <a:pt x="9879" y="3894"/>
                  <a:pt x="9835" y="3942"/>
                  <a:pt x="9796" y="3954"/>
                </a:cubicBezTo>
                <a:cubicBezTo>
                  <a:pt x="9803" y="3943"/>
                  <a:pt x="9810" y="3931"/>
                  <a:pt x="9817" y="3919"/>
                </a:cubicBezTo>
                <a:cubicBezTo>
                  <a:pt x="9793" y="3928"/>
                  <a:pt x="9774" y="3914"/>
                  <a:pt x="9766" y="3892"/>
                </a:cubicBezTo>
                <a:cubicBezTo>
                  <a:pt x="9777" y="3887"/>
                  <a:pt x="9788" y="3882"/>
                  <a:pt x="9799" y="3877"/>
                </a:cubicBezTo>
                <a:cubicBezTo>
                  <a:pt x="9730" y="3834"/>
                  <a:pt x="9553" y="3936"/>
                  <a:pt x="9477" y="3944"/>
                </a:cubicBezTo>
                <a:cubicBezTo>
                  <a:pt x="9423" y="3949"/>
                  <a:pt x="9381" y="3988"/>
                  <a:pt x="9328" y="4001"/>
                </a:cubicBezTo>
                <a:cubicBezTo>
                  <a:pt x="9308" y="4005"/>
                  <a:pt x="9289" y="4010"/>
                  <a:pt x="9270" y="4017"/>
                </a:cubicBezTo>
                <a:cubicBezTo>
                  <a:pt x="9244" y="4026"/>
                  <a:pt x="9224" y="3993"/>
                  <a:pt x="9196" y="4002"/>
                </a:cubicBezTo>
                <a:cubicBezTo>
                  <a:pt x="9242" y="3962"/>
                  <a:pt x="9330" y="3989"/>
                  <a:pt x="9365" y="3935"/>
                </a:cubicBezTo>
                <a:cubicBezTo>
                  <a:pt x="9413" y="3860"/>
                  <a:pt x="9432" y="3874"/>
                  <a:pt x="9511" y="3842"/>
                </a:cubicBezTo>
                <a:cubicBezTo>
                  <a:pt x="9480" y="3838"/>
                  <a:pt x="9449" y="3836"/>
                  <a:pt x="9419" y="3848"/>
                </a:cubicBezTo>
                <a:cubicBezTo>
                  <a:pt x="9447" y="3753"/>
                  <a:pt x="9563" y="3760"/>
                  <a:pt x="9630" y="3714"/>
                </a:cubicBezTo>
                <a:cubicBezTo>
                  <a:pt x="9673" y="3685"/>
                  <a:pt x="9657" y="3573"/>
                  <a:pt x="9808" y="3482"/>
                </a:cubicBezTo>
                <a:cubicBezTo>
                  <a:pt x="9786" y="3482"/>
                  <a:pt x="9766" y="3488"/>
                  <a:pt x="9748" y="3500"/>
                </a:cubicBezTo>
                <a:cubicBezTo>
                  <a:pt x="9834" y="3397"/>
                  <a:pt x="9967" y="3371"/>
                  <a:pt x="10084" y="3319"/>
                </a:cubicBezTo>
                <a:cubicBezTo>
                  <a:pt x="10054" y="3325"/>
                  <a:pt x="10016" y="3356"/>
                  <a:pt x="10028" y="3310"/>
                </a:cubicBezTo>
                <a:cubicBezTo>
                  <a:pt x="10007" y="3342"/>
                  <a:pt x="9710" y="3458"/>
                  <a:pt x="9716" y="3472"/>
                </a:cubicBezTo>
                <a:cubicBezTo>
                  <a:pt x="9760" y="3583"/>
                  <a:pt x="9224" y="3616"/>
                  <a:pt x="9167" y="3604"/>
                </a:cubicBezTo>
                <a:cubicBezTo>
                  <a:pt x="9173" y="3567"/>
                  <a:pt x="9208" y="3564"/>
                  <a:pt x="9235" y="3548"/>
                </a:cubicBezTo>
                <a:cubicBezTo>
                  <a:pt x="9191" y="3535"/>
                  <a:pt x="9202" y="3457"/>
                  <a:pt x="9238" y="3441"/>
                </a:cubicBezTo>
                <a:cubicBezTo>
                  <a:pt x="9170" y="3482"/>
                  <a:pt x="9129" y="3416"/>
                  <a:pt x="9217" y="3387"/>
                </a:cubicBezTo>
                <a:cubicBezTo>
                  <a:pt x="9196" y="3381"/>
                  <a:pt x="9175" y="3381"/>
                  <a:pt x="9155" y="3387"/>
                </a:cubicBezTo>
                <a:cubicBezTo>
                  <a:pt x="9200" y="3324"/>
                  <a:pt x="9330" y="3332"/>
                  <a:pt x="9382" y="3275"/>
                </a:cubicBezTo>
                <a:cubicBezTo>
                  <a:pt x="9408" y="3246"/>
                  <a:pt x="9434" y="3266"/>
                  <a:pt x="9466" y="3254"/>
                </a:cubicBezTo>
                <a:cubicBezTo>
                  <a:pt x="9417" y="3304"/>
                  <a:pt x="9479" y="3272"/>
                  <a:pt x="9504" y="3302"/>
                </a:cubicBezTo>
                <a:cubicBezTo>
                  <a:pt x="9521" y="3322"/>
                  <a:pt x="9405" y="3358"/>
                  <a:pt x="9389" y="3364"/>
                </a:cubicBezTo>
                <a:cubicBezTo>
                  <a:pt x="9464" y="3353"/>
                  <a:pt x="9528" y="3306"/>
                  <a:pt x="9603" y="3295"/>
                </a:cubicBezTo>
                <a:cubicBezTo>
                  <a:pt x="9596" y="3320"/>
                  <a:pt x="9580" y="3341"/>
                  <a:pt x="9558" y="3355"/>
                </a:cubicBezTo>
                <a:cubicBezTo>
                  <a:pt x="9595" y="3362"/>
                  <a:pt x="9666" y="3345"/>
                  <a:pt x="9694" y="3318"/>
                </a:cubicBezTo>
                <a:cubicBezTo>
                  <a:pt x="9720" y="3290"/>
                  <a:pt x="9686" y="3270"/>
                  <a:pt x="9659" y="3275"/>
                </a:cubicBezTo>
                <a:cubicBezTo>
                  <a:pt x="9689" y="3264"/>
                  <a:pt x="9722" y="3265"/>
                  <a:pt x="9751" y="3254"/>
                </a:cubicBezTo>
                <a:cubicBezTo>
                  <a:pt x="9712" y="3253"/>
                  <a:pt x="9712" y="3245"/>
                  <a:pt x="9751" y="3230"/>
                </a:cubicBezTo>
                <a:cubicBezTo>
                  <a:pt x="9681" y="3231"/>
                  <a:pt x="9619" y="3279"/>
                  <a:pt x="9547" y="3266"/>
                </a:cubicBezTo>
                <a:cubicBezTo>
                  <a:pt x="9498" y="3257"/>
                  <a:pt x="9428" y="3222"/>
                  <a:pt x="9380" y="3254"/>
                </a:cubicBezTo>
                <a:cubicBezTo>
                  <a:pt x="9391" y="3208"/>
                  <a:pt x="9483" y="3194"/>
                  <a:pt x="9520" y="3191"/>
                </a:cubicBezTo>
                <a:cubicBezTo>
                  <a:pt x="9497" y="3182"/>
                  <a:pt x="9477" y="3181"/>
                  <a:pt x="9459" y="3198"/>
                </a:cubicBezTo>
                <a:cubicBezTo>
                  <a:pt x="9461" y="3175"/>
                  <a:pt x="9479" y="3166"/>
                  <a:pt x="9499" y="3156"/>
                </a:cubicBezTo>
                <a:cubicBezTo>
                  <a:pt x="9479" y="3162"/>
                  <a:pt x="9460" y="3171"/>
                  <a:pt x="9440" y="3174"/>
                </a:cubicBezTo>
                <a:cubicBezTo>
                  <a:pt x="9451" y="3136"/>
                  <a:pt x="9504" y="3126"/>
                  <a:pt x="9532" y="3105"/>
                </a:cubicBezTo>
                <a:cubicBezTo>
                  <a:pt x="9461" y="3114"/>
                  <a:pt x="9417" y="3211"/>
                  <a:pt x="9342" y="3197"/>
                </a:cubicBezTo>
                <a:cubicBezTo>
                  <a:pt x="9337" y="3161"/>
                  <a:pt x="9386" y="3154"/>
                  <a:pt x="9360" y="3123"/>
                </a:cubicBezTo>
                <a:cubicBezTo>
                  <a:pt x="9338" y="3097"/>
                  <a:pt x="9436" y="3071"/>
                  <a:pt x="9449" y="3064"/>
                </a:cubicBezTo>
                <a:cubicBezTo>
                  <a:pt x="9431" y="3047"/>
                  <a:pt x="9411" y="3043"/>
                  <a:pt x="9389" y="3052"/>
                </a:cubicBezTo>
                <a:cubicBezTo>
                  <a:pt x="9406" y="2985"/>
                  <a:pt x="9479" y="3010"/>
                  <a:pt x="9529" y="3001"/>
                </a:cubicBezTo>
                <a:cubicBezTo>
                  <a:pt x="9461" y="3005"/>
                  <a:pt x="9539" y="2952"/>
                  <a:pt x="9580" y="2954"/>
                </a:cubicBezTo>
                <a:cubicBezTo>
                  <a:pt x="9640" y="2958"/>
                  <a:pt x="9717" y="2871"/>
                  <a:pt x="9774" y="2846"/>
                </a:cubicBezTo>
                <a:cubicBezTo>
                  <a:pt x="9823" y="2825"/>
                  <a:pt x="10047" y="2721"/>
                  <a:pt x="10095" y="2731"/>
                </a:cubicBezTo>
                <a:cubicBezTo>
                  <a:pt x="10135" y="2739"/>
                  <a:pt x="10106" y="2772"/>
                  <a:pt x="10084" y="2779"/>
                </a:cubicBezTo>
                <a:cubicBezTo>
                  <a:pt x="10107" y="2774"/>
                  <a:pt x="10128" y="2766"/>
                  <a:pt x="10149" y="2755"/>
                </a:cubicBezTo>
                <a:cubicBezTo>
                  <a:pt x="10067" y="2741"/>
                  <a:pt x="10274" y="2670"/>
                  <a:pt x="10301" y="2660"/>
                </a:cubicBezTo>
                <a:cubicBezTo>
                  <a:pt x="10256" y="2672"/>
                  <a:pt x="10214" y="2692"/>
                  <a:pt x="10170" y="2705"/>
                </a:cubicBezTo>
                <a:cubicBezTo>
                  <a:pt x="10219" y="2634"/>
                  <a:pt x="10364" y="2547"/>
                  <a:pt x="10452" y="2577"/>
                </a:cubicBezTo>
                <a:cubicBezTo>
                  <a:pt x="10403" y="2523"/>
                  <a:pt x="10603" y="2474"/>
                  <a:pt x="10674" y="2520"/>
                </a:cubicBezTo>
                <a:cubicBezTo>
                  <a:pt x="10716" y="2546"/>
                  <a:pt x="10582" y="2574"/>
                  <a:pt x="10568" y="2586"/>
                </a:cubicBezTo>
                <a:cubicBezTo>
                  <a:pt x="10673" y="2548"/>
                  <a:pt x="10786" y="2569"/>
                  <a:pt x="10888" y="2522"/>
                </a:cubicBezTo>
                <a:cubicBezTo>
                  <a:pt x="10987" y="2478"/>
                  <a:pt x="11089" y="2437"/>
                  <a:pt x="11194" y="2411"/>
                </a:cubicBezTo>
                <a:cubicBezTo>
                  <a:pt x="11183" y="2420"/>
                  <a:pt x="11172" y="2430"/>
                  <a:pt x="11162" y="2440"/>
                </a:cubicBezTo>
                <a:cubicBezTo>
                  <a:pt x="11317" y="2446"/>
                  <a:pt x="11464" y="2426"/>
                  <a:pt x="11601" y="2348"/>
                </a:cubicBezTo>
                <a:cubicBezTo>
                  <a:pt x="11714" y="2285"/>
                  <a:pt x="11876" y="2098"/>
                  <a:pt x="11740" y="2132"/>
                </a:cubicBezTo>
                <a:cubicBezTo>
                  <a:pt x="11769" y="2119"/>
                  <a:pt x="12133" y="2060"/>
                  <a:pt x="12043" y="1977"/>
                </a:cubicBezTo>
                <a:cubicBezTo>
                  <a:pt x="12059" y="1973"/>
                  <a:pt x="12075" y="1969"/>
                  <a:pt x="12091" y="1965"/>
                </a:cubicBezTo>
                <a:cubicBezTo>
                  <a:pt x="12036" y="1969"/>
                  <a:pt x="11988" y="1995"/>
                  <a:pt x="11936" y="2013"/>
                </a:cubicBezTo>
                <a:cubicBezTo>
                  <a:pt x="11885" y="2031"/>
                  <a:pt x="11829" y="2004"/>
                  <a:pt x="11779" y="2031"/>
                </a:cubicBezTo>
                <a:cubicBezTo>
                  <a:pt x="11863" y="2014"/>
                  <a:pt x="11747" y="2046"/>
                  <a:pt x="11740" y="2048"/>
                </a:cubicBezTo>
                <a:cubicBezTo>
                  <a:pt x="11703" y="2057"/>
                  <a:pt x="11665" y="2063"/>
                  <a:pt x="11627" y="2070"/>
                </a:cubicBezTo>
                <a:cubicBezTo>
                  <a:pt x="11549" y="2086"/>
                  <a:pt x="11485" y="2135"/>
                  <a:pt x="11408" y="2152"/>
                </a:cubicBezTo>
                <a:cubicBezTo>
                  <a:pt x="11447" y="2109"/>
                  <a:pt x="11460" y="2042"/>
                  <a:pt x="11378" y="2072"/>
                </a:cubicBezTo>
                <a:cubicBezTo>
                  <a:pt x="11389" y="2081"/>
                  <a:pt x="11400" y="2090"/>
                  <a:pt x="11411" y="2099"/>
                </a:cubicBezTo>
                <a:cubicBezTo>
                  <a:pt x="11377" y="2113"/>
                  <a:pt x="11362" y="2143"/>
                  <a:pt x="11338" y="2113"/>
                </a:cubicBezTo>
                <a:cubicBezTo>
                  <a:pt x="11258" y="2016"/>
                  <a:pt x="10997" y="2132"/>
                  <a:pt x="10825" y="2101"/>
                </a:cubicBezTo>
                <a:cubicBezTo>
                  <a:pt x="10807" y="2098"/>
                  <a:pt x="10644" y="2072"/>
                  <a:pt x="10683" y="2034"/>
                </a:cubicBezTo>
                <a:cubicBezTo>
                  <a:pt x="10702" y="2015"/>
                  <a:pt x="10764" y="2009"/>
                  <a:pt x="10753" y="1974"/>
                </a:cubicBezTo>
                <a:cubicBezTo>
                  <a:pt x="10734" y="1917"/>
                  <a:pt x="10785" y="1867"/>
                  <a:pt x="10838" y="1858"/>
                </a:cubicBezTo>
                <a:cubicBezTo>
                  <a:pt x="10816" y="1867"/>
                  <a:pt x="10799" y="1881"/>
                  <a:pt x="10779" y="1894"/>
                </a:cubicBezTo>
                <a:cubicBezTo>
                  <a:pt x="10814" y="1927"/>
                  <a:pt x="10859" y="1901"/>
                  <a:pt x="10893" y="1881"/>
                </a:cubicBezTo>
                <a:cubicBezTo>
                  <a:pt x="10930" y="1859"/>
                  <a:pt x="10970" y="1869"/>
                  <a:pt x="11010" y="1873"/>
                </a:cubicBezTo>
                <a:cubicBezTo>
                  <a:pt x="10961" y="1809"/>
                  <a:pt x="10846" y="1824"/>
                  <a:pt x="10775" y="1818"/>
                </a:cubicBezTo>
                <a:cubicBezTo>
                  <a:pt x="10751" y="1815"/>
                  <a:pt x="10719" y="1777"/>
                  <a:pt x="10709" y="1757"/>
                </a:cubicBezTo>
                <a:cubicBezTo>
                  <a:pt x="10691" y="1722"/>
                  <a:pt x="10800" y="1710"/>
                  <a:pt x="10820" y="1707"/>
                </a:cubicBezTo>
                <a:cubicBezTo>
                  <a:pt x="10789" y="1719"/>
                  <a:pt x="10757" y="1728"/>
                  <a:pt x="10725" y="1737"/>
                </a:cubicBezTo>
                <a:cubicBezTo>
                  <a:pt x="10801" y="1754"/>
                  <a:pt x="10869" y="1705"/>
                  <a:pt x="10939" y="1686"/>
                </a:cubicBezTo>
                <a:cubicBezTo>
                  <a:pt x="11002" y="1668"/>
                  <a:pt x="11071" y="1683"/>
                  <a:pt x="11127" y="1644"/>
                </a:cubicBezTo>
                <a:cubicBezTo>
                  <a:pt x="11249" y="1559"/>
                  <a:pt x="11412" y="1616"/>
                  <a:pt x="11545" y="1588"/>
                </a:cubicBezTo>
                <a:cubicBezTo>
                  <a:pt x="11533" y="1582"/>
                  <a:pt x="11523" y="1575"/>
                  <a:pt x="11512" y="1568"/>
                </a:cubicBezTo>
                <a:cubicBezTo>
                  <a:pt x="11572" y="1499"/>
                  <a:pt x="11688" y="1506"/>
                  <a:pt x="11770" y="1499"/>
                </a:cubicBezTo>
                <a:cubicBezTo>
                  <a:pt x="11902" y="1488"/>
                  <a:pt x="12027" y="1427"/>
                  <a:pt x="12162" y="1449"/>
                </a:cubicBezTo>
                <a:cubicBezTo>
                  <a:pt x="12129" y="1444"/>
                  <a:pt x="12077" y="1488"/>
                  <a:pt x="12052" y="1505"/>
                </a:cubicBezTo>
                <a:cubicBezTo>
                  <a:pt x="12000" y="1539"/>
                  <a:pt x="11950" y="1554"/>
                  <a:pt x="11892" y="1573"/>
                </a:cubicBezTo>
                <a:cubicBezTo>
                  <a:pt x="11952" y="1557"/>
                  <a:pt x="11878" y="1617"/>
                  <a:pt x="11996" y="1608"/>
                </a:cubicBezTo>
                <a:cubicBezTo>
                  <a:pt x="12032" y="1605"/>
                  <a:pt x="12068" y="1605"/>
                  <a:pt x="12104" y="1605"/>
                </a:cubicBezTo>
                <a:cubicBezTo>
                  <a:pt x="12128" y="1605"/>
                  <a:pt x="12230" y="1590"/>
                  <a:pt x="12153" y="1633"/>
                </a:cubicBezTo>
                <a:cubicBezTo>
                  <a:pt x="12232" y="1591"/>
                  <a:pt x="12324" y="1645"/>
                  <a:pt x="12406" y="1612"/>
                </a:cubicBezTo>
                <a:cubicBezTo>
                  <a:pt x="12441" y="1612"/>
                  <a:pt x="12538" y="1512"/>
                  <a:pt x="12610" y="1565"/>
                </a:cubicBezTo>
                <a:cubicBezTo>
                  <a:pt x="12600" y="1575"/>
                  <a:pt x="12589" y="1585"/>
                  <a:pt x="12578" y="1594"/>
                </a:cubicBezTo>
                <a:cubicBezTo>
                  <a:pt x="12611" y="1583"/>
                  <a:pt x="12648" y="1573"/>
                  <a:pt x="12664" y="1538"/>
                </a:cubicBezTo>
                <a:cubicBezTo>
                  <a:pt x="12611" y="1493"/>
                  <a:pt x="12536" y="1509"/>
                  <a:pt x="12477" y="1532"/>
                </a:cubicBezTo>
                <a:cubicBezTo>
                  <a:pt x="12506" y="1509"/>
                  <a:pt x="12575" y="1493"/>
                  <a:pt x="12571" y="1446"/>
                </a:cubicBezTo>
                <a:cubicBezTo>
                  <a:pt x="12567" y="1407"/>
                  <a:pt x="12519" y="1415"/>
                  <a:pt x="12546" y="1376"/>
                </a:cubicBezTo>
                <a:cubicBezTo>
                  <a:pt x="12596" y="1307"/>
                  <a:pt x="12682" y="1382"/>
                  <a:pt x="12616" y="1418"/>
                </a:cubicBezTo>
                <a:cubicBezTo>
                  <a:pt x="12479" y="1493"/>
                  <a:pt x="12720" y="1482"/>
                  <a:pt x="12725" y="1481"/>
                </a:cubicBezTo>
                <a:cubicBezTo>
                  <a:pt x="12787" y="1543"/>
                  <a:pt x="12948" y="1530"/>
                  <a:pt x="12985" y="1440"/>
                </a:cubicBezTo>
                <a:cubicBezTo>
                  <a:pt x="12963" y="1443"/>
                  <a:pt x="12941" y="1447"/>
                  <a:pt x="12919" y="1452"/>
                </a:cubicBezTo>
                <a:cubicBezTo>
                  <a:pt x="12888" y="1450"/>
                  <a:pt x="12864" y="1427"/>
                  <a:pt x="12833" y="1432"/>
                </a:cubicBezTo>
                <a:cubicBezTo>
                  <a:pt x="12783" y="1441"/>
                  <a:pt x="12729" y="1485"/>
                  <a:pt x="12677" y="1465"/>
                </a:cubicBezTo>
                <a:cubicBezTo>
                  <a:pt x="12591" y="1432"/>
                  <a:pt x="12792" y="1335"/>
                  <a:pt x="12833" y="1339"/>
                </a:cubicBezTo>
                <a:cubicBezTo>
                  <a:pt x="12817" y="1274"/>
                  <a:pt x="12717" y="1345"/>
                  <a:pt x="12717" y="1303"/>
                </a:cubicBezTo>
                <a:cubicBezTo>
                  <a:pt x="12699" y="1320"/>
                  <a:pt x="12677" y="1328"/>
                  <a:pt x="12652" y="1327"/>
                </a:cubicBezTo>
                <a:cubicBezTo>
                  <a:pt x="12680" y="1305"/>
                  <a:pt x="12713" y="1293"/>
                  <a:pt x="12744" y="1277"/>
                </a:cubicBezTo>
                <a:cubicBezTo>
                  <a:pt x="12667" y="1268"/>
                  <a:pt x="12698" y="1356"/>
                  <a:pt x="12473" y="1306"/>
                </a:cubicBezTo>
                <a:cubicBezTo>
                  <a:pt x="12375" y="1284"/>
                  <a:pt x="12458" y="1254"/>
                  <a:pt x="12491" y="1207"/>
                </a:cubicBezTo>
                <a:cubicBezTo>
                  <a:pt x="12535" y="1144"/>
                  <a:pt x="12502" y="1039"/>
                  <a:pt x="12425" y="1005"/>
                </a:cubicBezTo>
                <a:cubicBezTo>
                  <a:pt x="12400" y="994"/>
                  <a:pt x="12356" y="1000"/>
                  <a:pt x="12348" y="967"/>
                </a:cubicBezTo>
                <a:cubicBezTo>
                  <a:pt x="12337" y="916"/>
                  <a:pt x="12308" y="918"/>
                  <a:pt x="12263" y="914"/>
                </a:cubicBezTo>
                <a:cubicBezTo>
                  <a:pt x="12370" y="904"/>
                  <a:pt x="12462" y="853"/>
                  <a:pt x="12554" y="803"/>
                </a:cubicBezTo>
                <a:cubicBezTo>
                  <a:pt x="12658" y="746"/>
                  <a:pt x="12744" y="761"/>
                  <a:pt x="12860" y="753"/>
                </a:cubicBezTo>
                <a:cubicBezTo>
                  <a:pt x="13115" y="734"/>
                  <a:pt x="13335" y="675"/>
                  <a:pt x="13575" y="588"/>
                </a:cubicBezTo>
                <a:cubicBezTo>
                  <a:pt x="13555" y="598"/>
                  <a:pt x="13534" y="608"/>
                  <a:pt x="13513" y="617"/>
                </a:cubicBezTo>
                <a:cubicBezTo>
                  <a:pt x="13631" y="595"/>
                  <a:pt x="13736" y="499"/>
                  <a:pt x="13854" y="463"/>
                </a:cubicBezTo>
                <a:cubicBezTo>
                  <a:pt x="13997" y="420"/>
                  <a:pt x="14133" y="338"/>
                  <a:pt x="14282" y="321"/>
                </a:cubicBezTo>
                <a:cubicBezTo>
                  <a:pt x="14257" y="334"/>
                  <a:pt x="14256" y="356"/>
                  <a:pt x="14226" y="362"/>
                </a:cubicBezTo>
                <a:cubicBezTo>
                  <a:pt x="14330" y="344"/>
                  <a:pt x="14438" y="339"/>
                  <a:pt x="14540" y="309"/>
                </a:cubicBezTo>
                <a:cubicBezTo>
                  <a:pt x="14634" y="281"/>
                  <a:pt x="14731" y="237"/>
                  <a:pt x="14831" y="240"/>
                </a:cubicBezTo>
                <a:cubicBezTo>
                  <a:pt x="14805" y="262"/>
                  <a:pt x="14771" y="273"/>
                  <a:pt x="14736" y="276"/>
                </a:cubicBezTo>
                <a:cubicBezTo>
                  <a:pt x="14826" y="274"/>
                  <a:pt x="14718" y="304"/>
                  <a:pt x="14698" y="312"/>
                </a:cubicBezTo>
                <a:cubicBezTo>
                  <a:pt x="14731" y="300"/>
                  <a:pt x="14735" y="310"/>
                  <a:pt x="14709" y="341"/>
                </a:cubicBezTo>
                <a:cubicBezTo>
                  <a:pt x="14886" y="219"/>
                  <a:pt x="14859" y="287"/>
                  <a:pt x="14956" y="261"/>
                </a:cubicBezTo>
                <a:cubicBezTo>
                  <a:pt x="14925" y="261"/>
                  <a:pt x="14895" y="255"/>
                  <a:pt x="14865" y="263"/>
                </a:cubicBezTo>
                <a:cubicBezTo>
                  <a:pt x="14877" y="228"/>
                  <a:pt x="14846" y="223"/>
                  <a:pt x="14819" y="234"/>
                </a:cubicBezTo>
                <a:cubicBezTo>
                  <a:pt x="14916" y="195"/>
                  <a:pt x="15021" y="184"/>
                  <a:pt x="15122" y="160"/>
                </a:cubicBezTo>
                <a:cubicBezTo>
                  <a:pt x="15101" y="171"/>
                  <a:pt x="15080" y="179"/>
                  <a:pt x="15057" y="184"/>
                </a:cubicBezTo>
                <a:cubicBezTo>
                  <a:pt x="15308" y="246"/>
                  <a:pt x="15760" y="63"/>
                  <a:pt x="16001" y="0"/>
                </a:cubicBezTo>
                <a:cubicBezTo>
                  <a:pt x="15977" y="7"/>
                  <a:pt x="15955" y="18"/>
                  <a:pt x="15936" y="33"/>
                </a:cubicBezTo>
                <a:cubicBezTo>
                  <a:pt x="15952" y="39"/>
                  <a:pt x="16087" y="52"/>
                  <a:pt x="16056" y="87"/>
                </a:cubicBezTo>
                <a:cubicBezTo>
                  <a:pt x="16012" y="137"/>
                  <a:pt x="15905" y="143"/>
                  <a:pt x="15844" y="142"/>
                </a:cubicBezTo>
                <a:cubicBezTo>
                  <a:pt x="15854" y="166"/>
                  <a:pt x="15835" y="184"/>
                  <a:pt x="15814" y="190"/>
                </a:cubicBezTo>
                <a:cubicBezTo>
                  <a:pt x="15876" y="173"/>
                  <a:pt x="15940" y="158"/>
                  <a:pt x="16001" y="136"/>
                </a:cubicBezTo>
                <a:cubicBezTo>
                  <a:pt x="16039" y="123"/>
                  <a:pt x="16261" y="31"/>
                  <a:pt x="16158" y="104"/>
                </a:cubicBezTo>
                <a:cubicBezTo>
                  <a:pt x="16224" y="59"/>
                  <a:pt x="16295" y="136"/>
                  <a:pt x="16134" y="154"/>
                </a:cubicBezTo>
                <a:cubicBezTo>
                  <a:pt x="16224" y="239"/>
                  <a:pt x="16383" y="89"/>
                  <a:pt x="16669" y="160"/>
                </a:cubicBezTo>
                <a:cubicBezTo>
                  <a:pt x="16637" y="196"/>
                  <a:pt x="16585" y="205"/>
                  <a:pt x="16544" y="226"/>
                </a:cubicBezTo>
                <a:cubicBezTo>
                  <a:pt x="16563" y="235"/>
                  <a:pt x="16583" y="240"/>
                  <a:pt x="16604" y="240"/>
                </a:cubicBezTo>
                <a:cubicBezTo>
                  <a:pt x="16561" y="245"/>
                  <a:pt x="16518" y="239"/>
                  <a:pt x="16476" y="249"/>
                </a:cubicBezTo>
                <a:cubicBezTo>
                  <a:pt x="16539" y="257"/>
                  <a:pt x="16603" y="249"/>
                  <a:pt x="16666" y="249"/>
                </a:cubicBezTo>
                <a:cubicBezTo>
                  <a:pt x="16644" y="257"/>
                  <a:pt x="16622" y="265"/>
                  <a:pt x="16601" y="273"/>
                </a:cubicBezTo>
                <a:cubicBezTo>
                  <a:pt x="16690" y="318"/>
                  <a:pt x="16786" y="279"/>
                  <a:pt x="16879" y="270"/>
                </a:cubicBezTo>
                <a:cubicBezTo>
                  <a:pt x="16898" y="268"/>
                  <a:pt x="16985" y="249"/>
                  <a:pt x="16927" y="285"/>
                </a:cubicBezTo>
                <a:cubicBezTo>
                  <a:pt x="17021" y="285"/>
                  <a:pt x="17230" y="236"/>
                  <a:pt x="17310" y="301"/>
                </a:cubicBezTo>
                <a:cubicBezTo>
                  <a:pt x="17346" y="331"/>
                  <a:pt x="17398" y="307"/>
                  <a:pt x="17436" y="329"/>
                </a:cubicBezTo>
                <a:cubicBezTo>
                  <a:pt x="17528" y="383"/>
                  <a:pt x="17626" y="352"/>
                  <a:pt x="17728" y="365"/>
                </a:cubicBezTo>
                <a:cubicBezTo>
                  <a:pt x="17759" y="369"/>
                  <a:pt x="17831" y="350"/>
                  <a:pt x="17842" y="387"/>
                </a:cubicBezTo>
                <a:cubicBezTo>
                  <a:pt x="17847" y="403"/>
                  <a:pt x="17937" y="390"/>
                  <a:pt x="17886" y="416"/>
                </a:cubicBezTo>
                <a:cubicBezTo>
                  <a:pt x="17936" y="414"/>
                  <a:pt x="18094" y="419"/>
                  <a:pt x="18138" y="407"/>
                </a:cubicBezTo>
                <a:cubicBezTo>
                  <a:pt x="18183" y="388"/>
                  <a:pt x="18193" y="387"/>
                  <a:pt x="18165" y="416"/>
                </a:cubicBezTo>
                <a:cubicBezTo>
                  <a:pt x="18240" y="349"/>
                  <a:pt x="18383" y="377"/>
                  <a:pt x="18456" y="397"/>
                </a:cubicBezTo>
                <a:cubicBezTo>
                  <a:pt x="18505" y="411"/>
                  <a:pt x="18518" y="461"/>
                  <a:pt x="18568" y="472"/>
                </a:cubicBezTo>
                <a:cubicBezTo>
                  <a:pt x="18606" y="481"/>
                  <a:pt x="18604" y="485"/>
                  <a:pt x="18625" y="512"/>
                </a:cubicBezTo>
                <a:cubicBezTo>
                  <a:pt x="18649" y="544"/>
                  <a:pt x="18686" y="503"/>
                  <a:pt x="18716" y="522"/>
                </a:cubicBezTo>
                <a:lnTo>
                  <a:pt x="15179" y="3456"/>
                </a:lnTo>
                <a:cubicBezTo>
                  <a:pt x="15260" y="3493"/>
                  <a:pt x="15300" y="3447"/>
                  <a:pt x="15371" y="3485"/>
                </a:cubicBezTo>
                <a:cubicBezTo>
                  <a:pt x="15406" y="3491"/>
                  <a:pt x="15549" y="3414"/>
                  <a:pt x="15657" y="3439"/>
                </a:cubicBezTo>
                <a:cubicBezTo>
                  <a:pt x="15622" y="3465"/>
                  <a:pt x="15569" y="3484"/>
                  <a:pt x="15545" y="3522"/>
                </a:cubicBezTo>
                <a:cubicBezTo>
                  <a:pt x="15521" y="3561"/>
                  <a:pt x="15587" y="3567"/>
                  <a:pt x="15583" y="3609"/>
                </a:cubicBezTo>
                <a:cubicBezTo>
                  <a:pt x="15572" y="3719"/>
                  <a:pt x="15671" y="3762"/>
                  <a:pt x="15606" y="3858"/>
                </a:cubicBezTo>
                <a:cubicBezTo>
                  <a:pt x="15595" y="3874"/>
                  <a:pt x="15583" y="3890"/>
                  <a:pt x="15574" y="3905"/>
                </a:cubicBezTo>
                <a:lnTo>
                  <a:pt x="15911" y="3805"/>
                </a:lnTo>
                <a:cubicBezTo>
                  <a:pt x="15961" y="3780"/>
                  <a:pt x="15984" y="3730"/>
                  <a:pt x="16044" y="3726"/>
                </a:cubicBezTo>
                <a:cubicBezTo>
                  <a:pt x="16096" y="3722"/>
                  <a:pt x="16076" y="3680"/>
                  <a:pt x="16114" y="3672"/>
                </a:cubicBezTo>
                <a:cubicBezTo>
                  <a:pt x="16199" y="3654"/>
                  <a:pt x="16136" y="3689"/>
                  <a:pt x="16298" y="3628"/>
                </a:cubicBezTo>
                <a:cubicBezTo>
                  <a:pt x="16316" y="3621"/>
                  <a:pt x="16342" y="3614"/>
                  <a:pt x="16360" y="3626"/>
                </a:cubicBezTo>
                <a:cubicBezTo>
                  <a:pt x="16447" y="3687"/>
                  <a:pt x="16340" y="3710"/>
                  <a:pt x="16335" y="3763"/>
                </a:cubicBezTo>
                <a:cubicBezTo>
                  <a:pt x="16332" y="3799"/>
                  <a:pt x="16402" y="3812"/>
                  <a:pt x="16385" y="3850"/>
                </a:cubicBezTo>
                <a:cubicBezTo>
                  <a:pt x="16370" y="3883"/>
                  <a:pt x="16351" y="3907"/>
                  <a:pt x="16372" y="3934"/>
                </a:cubicBezTo>
                <a:cubicBezTo>
                  <a:pt x="16409" y="3979"/>
                  <a:pt x="16426" y="4025"/>
                  <a:pt x="16401" y="4079"/>
                </a:cubicBezTo>
                <a:lnTo>
                  <a:pt x="16355" y="4332"/>
                </a:lnTo>
                <a:cubicBezTo>
                  <a:pt x="16351" y="4379"/>
                  <a:pt x="16349" y="4437"/>
                  <a:pt x="16318" y="4470"/>
                </a:cubicBezTo>
                <a:cubicBezTo>
                  <a:pt x="16297" y="4491"/>
                  <a:pt x="16267" y="4520"/>
                  <a:pt x="16314" y="4536"/>
                </a:cubicBezTo>
                <a:cubicBezTo>
                  <a:pt x="16263" y="4559"/>
                  <a:pt x="16262" y="4627"/>
                  <a:pt x="16252" y="4673"/>
                </a:cubicBezTo>
                <a:cubicBezTo>
                  <a:pt x="16290" y="4668"/>
                  <a:pt x="16434" y="4740"/>
                  <a:pt x="16439" y="4777"/>
                </a:cubicBezTo>
                <a:cubicBezTo>
                  <a:pt x="16443" y="4811"/>
                  <a:pt x="16472" y="4797"/>
                  <a:pt x="16472" y="4823"/>
                </a:cubicBezTo>
                <a:cubicBezTo>
                  <a:pt x="16472" y="4847"/>
                  <a:pt x="16523" y="4845"/>
                  <a:pt x="16534" y="4844"/>
                </a:cubicBezTo>
                <a:cubicBezTo>
                  <a:pt x="16517" y="4890"/>
                  <a:pt x="16464" y="4913"/>
                  <a:pt x="16424" y="4939"/>
                </a:cubicBezTo>
                <a:cubicBezTo>
                  <a:pt x="16316" y="5008"/>
                  <a:pt x="16421" y="5098"/>
                  <a:pt x="15959" y="5290"/>
                </a:cubicBezTo>
                <a:cubicBezTo>
                  <a:pt x="15974" y="5269"/>
                  <a:pt x="15990" y="5248"/>
                  <a:pt x="16007" y="5228"/>
                </a:cubicBezTo>
                <a:cubicBezTo>
                  <a:pt x="15981" y="5254"/>
                  <a:pt x="15951" y="5278"/>
                  <a:pt x="15915" y="5287"/>
                </a:cubicBezTo>
                <a:cubicBezTo>
                  <a:pt x="15935" y="5189"/>
                  <a:pt x="16109" y="5148"/>
                  <a:pt x="16188" y="5103"/>
                </a:cubicBezTo>
                <a:cubicBezTo>
                  <a:pt x="16166" y="5111"/>
                  <a:pt x="15976" y="5202"/>
                  <a:pt x="15989" y="5148"/>
                </a:cubicBezTo>
                <a:cubicBezTo>
                  <a:pt x="15997" y="5111"/>
                  <a:pt x="16121" y="5108"/>
                  <a:pt x="16146" y="5109"/>
                </a:cubicBezTo>
                <a:cubicBezTo>
                  <a:pt x="16126" y="5107"/>
                  <a:pt x="16105" y="5106"/>
                  <a:pt x="16084" y="5106"/>
                </a:cubicBezTo>
                <a:cubicBezTo>
                  <a:pt x="16120" y="5060"/>
                  <a:pt x="16201" y="5001"/>
                  <a:pt x="16205" y="4938"/>
                </a:cubicBezTo>
                <a:cubicBezTo>
                  <a:pt x="16211" y="4866"/>
                  <a:pt x="16243" y="4876"/>
                  <a:pt x="16295" y="4836"/>
                </a:cubicBezTo>
                <a:cubicBezTo>
                  <a:pt x="16227" y="4859"/>
                  <a:pt x="16161" y="4899"/>
                  <a:pt x="16087" y="4899"/>
                </a:cubicBezTo>
                <a:cubicBezTo>
                  <a:pt x="16105" y="4891"/>
                  <a:pt x="16124" y="4884"/>
                  <a:pt x="16143" y="4878"/>
                </a:cubicBezTo>
                <a:cubicBezTo>
                  <a:pt x="16124" y="4885"/>
                  <a:pt x="15980" y="4905"/>
                  <a:pt x="15985" y="4928"/>
                </a:cubicBezTo>
                <a:cubicBezTo>
                  <a:pt x="15991" y="4963"/>
                  <a:pt x="15969" y="4955"/>
                  <a:pt x="15947" y="4975"/>
                </a:cubicBezTo>
                <a:cubicBezTo>
                  <a:pt x="15912" y="5008"/>
                  <a:pt x="15913" y="4974"/>
                  <a:pt x="15884" y="5012"/>
                </a:cubicBezTo>
                <a:cubicBezTo>
                  <a:pt x="15860" y="5045"/>
                  <a:pt x="15740" y="5035"/>
                  <a:pt x="15938" y="4919"/>
                </a:cubicBezTo>
                <a:cubicBezTo>
                  <a:pt x="15980" y="4895"/>
                  <a:pt x="16018" y="4868"/>
                  <a:pt x="16050" y="4832"/>
                </a:cubicBezTo>
                <a:cubicBezTo>
                  <a:pt x="16082" y="4797"/>
                  <a:pt x="16139" y="4816"/>
                  <a:pt x="16179" y="4809"/>
                </a:cubicBezTo>
                <a:cubicBezTo>
                  <a:pt x="16145" y="4800"/>
                  <a:pt x="16105" y="4807"/>
                  <a:pt x="16099" y="4762"/>
                </a:cubicBezTo>
                <a:cubicBezTo>
                  <a:pt x="16096" y="4791"/>
                  <a:pt x="16043" y="4844"/>
                  <a:pt x="16012" y="4823"/>
                </a:cubicBezTo>
                <a:cubicBezTo>
                  <a:pt x="15969" y="4793"/>
                  <a:pt x="16044" y="4729"/>
                  <a:pt x="16066" y="4712"/>
                </a:cubicBezTo>
                <a:cubicBezTo>
                  <a:pt x="16062" y="4733"/>
                  <a:pt x="16070" y="4749"/>
                  <a:pt x="16093" y="4750"/>
                </a:cubicBezTo>
                <a:cubicBezTo>
                  <a:pt x="16079" y="4725"/>
                  <a:pt x="16081" y="4701"/>
                  <a:pt x="16099" y="4679"/>
                </a:cubicBezTo>
                <a:cubicBezTo>
                  <a:pt x="16088" y="4674"/>
                  <a:pt x="16077" y="4670"/>
                  <a:pt x="16066" y="4667"/>
                </a:cubicBezTo>
                <a:cubicBezTo>
                  <a:pt x="16102" y="4654"/>
                  <a:pt x="16118" y="4615"/>
                  <a:pt x="16155" y="4605"/>
                </a:cubicBezTo>
                <a:cubicBezTo>
                  <a:pt x="16127" y="4615"/>
                  <a:pt x="16100" y="4624"/>
                  <a:pt x="16083" y="4592"/>
                </a:cubicBezTo>
                <a:cubicBezTo>
                  <a:pt x="16059" y="4550"/>
                  <a:pt x="16118" y="4555"/>
                  <a:pt x="16128" y="4522"/>
                </a:cubicBezTo>
                <a:cubicBezTo>
                  <a:pt x="16098" y="4543"/>
                  <a:pt x="16058" y="4520"/>
                  <a:pt x="16063" y="4483"/>
                </a:cubicBezTo>
                <a:cubicBezTo>
                  <a:pt x="16025" y="4525"/>
                  <a:pt x="15979" y="4479"/>
                  <a:pt x="16034" y="4449"/>
                </a:cubicBezTo>
                <a:cubicBezTo>
                  <a:pt x="16073" y="4428"/>
                  <a:pt x="16123" y="4440"/>
                  <a:pt x="16164" y="4426"/>
                </a:cubicBezTo>
                <a:cubicBezTo>
                  <a:pt x="16136" y="4427"/>
                  <a:pt x="16106" y="4434"/>
                  <a:pt x="16072" y="4429"/>
                </a:cubicBezTo>
                <a:cubicBezTo>
                  <a:pt x="16122" y="4412"/>
                  <a:pt x="16084" y="4361"/>
                  <a:pt x="16152" y="4349"/>
                </a:cubicBezTo>
                <a:cubicBezTo>
                  <a:pt x="16120" y="4353"/>
                  <a:pt x="16106" y="4321"/>
                  <a:pt x="16139" y="4308"/>
                </a:cubicBezTo>
                <a:cubicBezTo>
                  <a:pt x="16164" y="4298"/>
                  <a:pt x="16196" y="4340"/>
                  <a:pt x="16209" y="4355"/>
                </a:cubicBezTo>
                <a:cubicBezTo>
                  <a:pt x="16221" y="4321"/>
                  <a:pt x="16172" y="4307"/>
                  <a:pt x="16182" y="4277"/>
                </a:cubicBezTo>
                <a:cubicBezTo>
                  <a:pt x="16202" y="4228"/>
                  <a:pt x="16274" y="4241"/>
                  <a:pt x="16313" y="4254"/>
                </a:cubicBezTo>
                <a:cubicBezTo>
                  <a:pt x="16258" y="4219"/>
                  <a:pt x="16206" y="4240"/>
                  <a:pt x="16158" y="4275"/>
                </a:cubicBezTo>
                <a:cubicBezTo>
                  <a:pt x="16136" y="4238"/>
                  <a:pt x="16222" y="4181"/>
                  <a:pt x="16253" y="4165"/>
                </a:cubicBezTo>
                <a:cubicBezTo>
                  <a:pt x="16232" y="4171"/>
                  <a:pt x="16163" y="4227"/>
                  <a:pt x="16154" y="4201"/>
                </a:cubicBezTo>
                <a:cubicBezTo>
                  <a:pt x="16134" y="4142"/>
                  <a:pt x="16304" y="4051"/>
                  <a:pt x="16366" y="4035"/>
                </a:cubicBezTo>
                <a:cubicBezTo>
                  <a:pt x="16307" y="4029"/>
                  <a:pt x="16245" y="4073"/>
                  <a:pt x="16203" y="4111"/>
                </a:cubicBezTo>
                <a:cubicBezTo>
                  <a:pt x="16146" y="4163"/>
                  <a:pt x="16127" y="4089"/>
                  <a:pt x="16069" y="4082"/>
                </a:cubicBezTo>
                <a:cubicBezTo>
                  <a:pt x="16094" y="4061"/>
                  <a:pt x="16094" y="4030"/>
                  <a:pt x="16102" y="4001"/>
                </a:cubicBezTo>
                <a:cubicBezTo>
                  <a:pt x="16110" y="3975"/>
                  <a:pt x="16146" y="3963"/>
                  <a:pt x="16161" y="3943"/>
                </a:cubicBezTo>
                <a:cubicBezTo>
                  <a:pt x="16088" y="4004"/>
                  <a:pt x="16171" y="3815"/>
                  <a:pt x="16292" y="3726"/>
                </a:cubicBezTo>
                <a:cubicBezTo>
                  <a:pt x="16267" y="3739"/>
                  <a:pt x="16248" y="3760"/>
                  <a:pt x="16222" y="3771"/>
                </a:cubicBezTo>
                <a:cubicBezTo>
                  <a:pt x="16179" y="3789"/>
                  <a:pt x="16210" y="3800"/>
                  <a:pt x="16179" y="3836"/>
                </a:cubicBezTo>
                <a:cubicBezTo>
                  <a:pt x="16167" y="3774"/>
                  <a:pt x="16125" y="3861"/>
                  <a:pt x="16107" y="3890"/>
                </a:cubicBezTo>
                <a:cubicBezTo>
                  <a:pt x="16083" y="3927"/>
                  <a:pt x="16035" y="3974"/>
                  <a:pt x="16022" y="4016"/>
                </a:cubicBezTo>
                <a:cubicBezTo>
                  <a:pt x="15981" y="4152"/>
                  <a:pt x="15832" y="4166"/>
                  <a:pt x="15909" y="4064"/>
                </a:cubicBezTo>
                <a:cubicBezTo>
                  <a:pt x="15881" y="4096"/>
                  <a:pt x="15820" y="4077"/>
                  <a:pt x="15784" y="4079"/>
                </a:cubicBezTo>
                <a:cubicBezTo>
                  <a:pt x="15843" y="4007"/>
                  <a:pt x="15884" y="3933"/>
                  <a:pt x="15977" y="3916"/>
                </a:cubicBezTo>
                <a:cubicBezTo>
                  <a:pt x="15955" y="3901"/>
                  <a:pt x="15929" y="3905"/>
                  <a:pt x="15912" y="3925"/>
                </a:cubicBezTo>
                <a:cubicBezTo>
                  <a:pt x="15960" y="3845"/>
                  <a:pt x="15844" y="3954"/>
                  <a:pt x="15828" y="3958"/>
                </a:cubicBezTo>
                <a:cubicBezTo>
                  <a:pt x="15778" y="3972"/>
                  <a:pt x="15809" y="3895"/>
                  <a:pt x="15793" y="3874"/>
                </a:cubicBezTo>
                <a:cubicBezTo>
                  <a:pt x="15784" y="3919"/>
                  <a:pt x="15741" y="3900"/>
                  <a:pt x="15731" y="3868"/>
                </a:cubicBezTo>
                <a:cubicBezTo>
                  <a:pt x="15714" y="3911"/>
                  <a:pt x="15653" y="3915"/>
                  <a:pt x="15618" y="3934"/>
                </a:cubicBezTo>
                <a:cubicBezTo>
                  <a:pt x="15661" y="3917"/>
                  <a:pt x="15699" y="3929"/>
                  <a:pt x="15743" y="3928"/>
                </a:cubicBezTo>
                <a:cubicBezTo>
                  <a:pt x="15732" y="3951"/>
                  <a:pt x="15716" y="4016"/>
                  <a:pt x="15766" y="3969"/>
                </a:cubicBezTo>
                <a:cubicBezTo>
                  <a:pt x="15757" y="3985"/>
                  <a:pt x="15728" y="3999"/>
                  <a:pt x="15704" y="4005"/>
                </a:cubicBezTo>
                <a:cubicBezTo>
                  <a:pt x="15732" y="4003"/>
                  <a:pt x="15773" y="3979"/>
                  <a:pt x="15781" y="4023"/>
                </a:cubicBezTo>
                <a:cubicBezTo>
                  <a:pt x="15716" y="4029"/>
                  <a:pt x="15819" y="4078"/>
                  <a:pt x="15662" y="4106"/>
                </a:cubicBezTo>
                <a:cubicBezTo>
                  <a:pt x="15707" y="4053"/>
                  <a:pt x="15635" y="4073"/>
                  <a:pt x="15615" y="4085"/>
                </a:cubicBezTo>
                <a:cubicBezTo>
                  <a:pt x="15687" y="4078"/>
                  <a:pt x="15609" y="4095"/>
                  <a:pt x="15594" y="4095"/>
                </a:cubicBezTo>
                <a:cubicBezTo>
                  <a:pt x="15565" y="4093"/>
                  <a:pt x="15561" y="4135"/>
                  <a:pt x="15526" y="4136"/>
                </a:cubicBezTo>
                <a:cubicBezTo>
                  <a:pt x="15562" y="4089"/>
                  <a:pt x="15365" y="4040"/>
                  <a:pt x="15458" y="3996"/>
                </a:cubicBezTo>
                <a:cubicBezTo>
                  <a:pt x="15413" y="4009"/>
                  <a:pt x="15410" y="3961"/>
                  <a:pt x="15418" y="3931"/>
                </a:cubicBezTo>
                <a:cubicBezTo>
                  <a:pt x="15430" y="3883"/>
                  <a:pt x="15410" y="3850"/>
                  <a:pt x="15357" y="3842"/>
                </a:cubicBezTo>
                <a:cubicBezTo>
                  <a:pt x="15372" y="3830"/>
                  <a:pt x="15389" y="3822"/>
                  <a:pt x="15407" y="3818"/>
                </a:cubicBezTo>
                <a:cubicBezTo>
                  <a:pt x="15359" y="3812"/>
                  <a:pt x="15273" y="3826"/>
                  <a:pt x="15277" y="3753"/>
                </a:cubicBezTo>
                <a:cubicBezTo>
                  <a:pt x="15241" y="3780"/>
                  <a:pt x="15223" y="3728"/>
                  <a:pt x="15196" y="3714"/>
                </a:cubicBezTo>
                <a:cubicBezTo>
                  <a:pt x="15227" y="3681"/>
                  <a:pt x="15276" y="3677"/>
                  <a:pt x="15308" y="3646"/>
                </a:cubicBezTo>
                <a:cubicBezTo>
                  <a:pt x="15337" y="3619"/>
                  <a:pt x="15352" y="3584"/>
                  <a:pt x="15391" y="3568"/>
                </a:cubicBezTo>
                <a:cubicBezTo>
                  <a:pt x="15488" y="3528"/>
                  <a:pt x="15358" y="3657"/>
                  <a:pt x="15354" y="3675"/>
                </a:cubicBezTo>
                <a:cubicBezTo>
                  <a:pt x="15388" y="3632"/>
                  <a:pt x="15450" y="3573"/>
                  <a:pt x="15508" y="3613"/>
                </a:cubicBezTo>
                <a:cubicBezTo>
                  <a:pt x="15480" y="3596"/>
                  <a:pt x="15452" y="3537"/>
                  <a:pt x="15413" y="3549"/>
                </a:cubicBezTo>
                <a:cubicBezTo>
                  <a:pt x="15362" y="3563"/>
                  <a:pt x="15315" y="3596"/>
                  <a:pt x="15262" y="3611"/>
                </a:cubicBezTo>
                <a:cubicBezTo>
                  <a:pt x="15139" y="3646"/>
                  <a:pt x="15031" y="3655"/>
                  <a:pt x="14914" y="3592"/>
                </a:cubicBezTo>
                <a:cubicBezTo>
                  <a:pt x="14945" y="3571"/>
                  <a:pt x="14993" y="3563"/>
                  <a:pt x="14997" y="3518"/>
                </a:cubicBezTo>
                <a:cubicBezTo>
                  <a:pt x="14951" y="3514"/>
                  <a:pt x="14922" y="3564"/>
                  <a:pt x="14869" y="3554"/>
                </a:cubicBezTo>
                <a:cubicBezTo>
                  <a:pt x="14799" y="3541"/>
                  <a:pt x="14729" y="3526"/>
                  <a:pt x="14659" y="3514"/>
                </a:cubicBezTo>
                <a:cubicBezTo>
                  <a:pt x="14534" y="3491"/>
                  <a:pt x="14404" y="3589"/>
                  <a:pt x="14282" y="3539"/>
                </a:cubicBezTo>
                <a:cubicBezTo>
                  <a:pt x="14360" y="3531"/>
                  <a:pt x="14215" y="3448"/>
                  <a:pt x="14184" y="3453"/>
                </a:cubicBezTo>
                <a:cubicBezTo>
                  <a:pt x="14240" y="3380"/>
                  <a:pt x="14339" y="3372"/>
                  <a:pt x="14407" y="3316"/>
                </a:cubicBezTo>
                <a:cubicBezTo>
                  <a:pt x="14291" y="3334"/>
                  <a:pt x="14139" y="3450"/>
                  <a:pt x="14088" y="3432"/>
                </a:cubicBezTo>
                <a:cubicBezTo>
                  <a:pt x="14060" y="3422"/>
                  <a:pt x="14043" y="3388"/>
                  <a:pt x="14009" y="3399"/>
                </a:cubicBezTo>
                <a:cubicBezTo>
                  <a:pt x="14045" y="3369"/>
                  <a:pt x="14091" y="3352"/>
                  <a:pt x="14133" y="3334"/>
                </a:cubicBezTo>
                <a:cubicBezTo>
                  <a:pt x="14117" y="3337"/>
                  <a:pt x="13985" y="3361"/>
                  <a:pt x="14068" y="3325"/>
                </a:cubicBezTo>
                <a:cubicBezTo>
                  <a:pt x="14036" y="3331"/>
                  <a:pt x="14005" y="3337"/>
                  <a:pt x="13973" y="3343"/>
                </a:cubicBezTo>
                <a:cubicBezTo>
                  <a:pt x="14000" y="3322"/>
                  <a:pt x="14034" y="3317"/>
                  <a:pt x="14065" y="3307"/>
                </a:cubicBezTo>
                <a:cubicBezTo>
                  <a:pt x="14013" y="3304"/>
                  <a:pt x="13963" y="3330"/>
                  <a:pt x="13911" y="3319"/>
                </a:cubicBezTo>
                <a:cubicBezTo>
                  <a:pt x="13956" y="3290"/>
                  <a:pt x="14030" y="3269"/>
                  <a:pt x="14083" y="3277"/>
                </a:cubicBezTo>
                <a:cubicBezTo>
                  <a:pt x="14049" y="3255"/>
                  <a:pt x="13990" y="3291"/>
                  <a:pt x="13965" y="3273"/>
                </a:cubicBezTo>
                <a:cubicBezTo>
                  <a:pt x="13926" y="3241"/>
                  <a:pt x="14098" y="3192"/>
                  <a:pt x="14133" y="3197"/>
                </a:cubicBezTo>
                <a:cubicBezTo>
                  <a:pt x="14092" y="3158"/>
                  <a:pt x="14017" y="3194"/>
                  <a:pt x="13976" y="3214"/>
                </a:cubicBezTo>
                <a:cubicBezTo>
                  <a:pt x="13922" y="3241"/>
                  <a:pt x="13852" y="3236"/>
                  <a:pt x="13792" y="3257"/>
                </a:cubicBezTo>
                <a:cubicBezTo>
                  <a:pt x="13801" y="3247"/>
                  <a:pt x="13810" y="3237"/>
                  <a:pt x="13819" y="3227"/>
                </a:cubicBezTo>
                <a:cubicBezTo>
                  <a:pt x="13797" y="3234"/>
                  <a:pt x="13776" y="3243"/>
                  <a:pt x="13756" y="3254"/>
                </a:cubicBezTo>
                <a:cubicBezTo>
                  <a:pt x="13788" y="3222"/>
                  <a:pt x="13820" y="3203"/>
                  <a:pt x="13848" y="3174"/>
                </a:cubicBezTo>
                <a:cubicBezTo>
                  <a:pt x="13797" y="3200"/>
                  <a:pt x="13754" y="3265"/>
                  <a:pt x="13694" y="3272"/>
                </a:cubicBezTo>
                <a:cubicBezTo>
                  <a:pt x="13704" y="3262"/>
                  <a:pt x="13714" y="3252"/>
                  <a:pt x="13724" y="3242"/>
                </a:cubicBezTo>
                <a:cubicBezTo>
                  <a:pt x="13698" y="3244"/>
                  <a:pt x="13676" y="3259"/>
                  <a:pt x="13661" y="3280"/>
                </a:cubicBezTo>
                <a:cubicBezTo>
                  <a:pt x="13607" y="3228"/>
                  <a:pt x="13816" y="3156"/>
                  <a:pt x="13843" y="3135"/>
                </a:cubicBezTo>
                <a:cubicBezTo>
                  <a:pt x="13790" y="3151"/>
                  <a:pt x="13741" y="3176"/>
                  <a:pt x="13694" y="3202"/>
                </a:cubicBezTo>
                <a:cubicBezTo>
                  <a:pt x="13650" y="3225"/>
                  <a:pt x="13601" y="3182"/>
                  <a:pt x="13561" y="3224"/>
                </a:cubicBezTo>
                <a:cubicBezTo>
                  <a:pt x="13593" y="3219"/>
                  <a:pt x="13610" y="3214"/>
                  <a:pt x="13643" y="3210"/>
                </a:cubicBezTo>
                <a:cubicBezTo>
                  <a:pt x="13575" y="3269"/>
                  <a:pt x="13509" y="3253"/>
                  <a:pt x="13436" y="3286"/>
                </a:cubicBezTo>
                <a:cubicBezTo>
                  <a:pt x="13517" y="3280"/>
                  <a:pt x="13394" y="3312"/>
                  <a:pt x="13376" y="3325"/>
                </a:cubicBezTo>
                <a:cubicBezTo>
                  <a:pt x="13410" y="3323"/>
                  <a:pt x="13438" y="3301"/>
                  <a:pt x="13471" y="3298"/>
                </a:cubicBezTo>
                <a:cubicBezTo>
                  <a:pt x="13463" y="3308"/>
                  <a:pt x="13454" y="3318"/>
                  <a:pt x="13445" y="3328"/>
                </a:cubicBezTo>
                <a:cubicBezTo>
                  <a:pt x="13466" y="3323"/>
                  <a:pt x="13487" y="3315"/>
                  <a:pt x="13507" y="3304"/>
                </a:cubicBezTo>
                <a:cubicBezTo>
                  <a:pt x="13469" y="3380"/>
                  <a:pt x="13367" y="3366"/>
                  <a:pt x="13299" y="3393"/>
                </a:cubicBezTo>
                <a:cubicBezTo>
                  <a:pt x="13365" y="3382"/>
                  <a:pt x="13420" y="3374"/>
                  <a:pt x="13483" y="3358"/>
                </a:cubicBezTo>
                <a:cubicBezTo>
                  <a:pt x="13510" y="3430"/>
                  <a:pt x="13300" y="3441"/>
                  <a:pt x="13270" y="3479"/>
                </a:cubicBezTo>
                <a:cubicBezTo>
                  <a:pt x="13291" y="3479"/>
                  <a:pt x="13310" y="3474"/>
                  <a:pt x="13329" y="3465"/>
                </a:cubicBezTo>
                <a:cubicBezTo>
                  <a:pt x="13316" y="3477"/>
                  <a:pt x="13266" y="3520"/>
                  <a:pt x="13329" y="3482"/>
                </a:cubicBezTo>
                <a:cubicBezTo>
                  <a:pt x="13255" y="3542"/>
                  <a:pt x="13176" y="3543"/>
                  <a:pt x="13126" y="3566"/>
                </a:cubicBezTo>
                <a:cubicBezTo>
                  <a:pt x="13082" y="3586"/>
                  <a:pt x="13046" y="3559"/>
                  <a:pt x="13002" y="3557"/>
                </a:cubicBezTo>
                <a:cubicBezTo>
                  <a:pt x="13016" y="3548"/>
                  <a:pt x="13029" y="3541"/>
                  <a:pt x="13044" y="3536"/>
                </a:cubicBezTo>
                <a:cubicBezTo>
                  <a:pt x="12998" y="3537"/>
                  <a:pt x="12961" y="3563"/>
                  <a:pt x="12925" y="3589"/>
                </a:cubicBezTo>
                <a:cubicBezTo>
                  <a:pt x="12947" y="3567"/>
                  <a:pt x="12966" y="3542"/>
                  <a:pt x="12985" y="3518"/>
                </a:cubicBezTo>
                <a:cubicBezTo>
                  <a:pt x="12945" y="3521"/>
                  <a:pt x="12809" y="3593"/>
                  <a:pt x="12806" y="3637"/>
                </a:cubicBezTo>
                <a:cubicBezTo>
                  <a:pt x="12800" y="3612"/>
                  <a:pt x="12814" y="3595"/>
                  <a:pt x="12836" y="3583"/>
                </a:cubicBezTo>
                <a:cubicBezTo>
                  <a:pt x="12815" y="3588"/>
                  <a:pt x="12790" y="3584"/>
                  <a:pt x="12771" y="3595"/>
                </a:cubicBezTo>
                <a:cubicBezTo>
                  <a:pt x="12748" y="3609"/>
                  <a:pt x="12746" y="3643"/>
                  <a:pt x="12723" y="3658"/>
                </a:cubicBezTo>
                <a:cubicBezTo>
                  <a:pt x="12728" y="3599"/>
                  <a:pt x="12681" y="3639"/>
                  <a:pt x="12657" y="3655"/>
                </a:cubicBezTo>
                <a:cubicBezTo>
                  <a:pt x="12612" y="3685"/>
                  <a:pt x="12543" y="3707"/>
                  <a:pt x="12492" y="3723"/>
                </a:cubicBezTo>
                <a:cubicBezTo>
                  <a:pt x="12527" y="3691"/>
                  <a:pt x="12572" y="3672"/>
                  <a:pt x="12613" y="3649"/>
                </a:cubicBezTo>
                <a:cubicBezTo>
                  <a:pt x="12556" y="3665"/>
                  <a:pt x="12511" y="3705"/>
                  <a:pt x="12456" y="3726"/>
                </a:cubicBezTo>
                <a:cubicBezTo>
                  <a:pt x="12465" y="3715"/>
                  <a:pt x="12474" y="3704"/>
                  <a:pt x="12483" y="3693"/>
                </a:cubicBezTo>
                <a:cubicBezTo>
                  <a:pt x="12433" y="3688"/>
                  <a:pt x="12395" y="3743"/>
                  <a:pt x="12350" y="3755"/>
                </a:cubicBezTo>
                <a:cubicBezTo>
                  <a:pt x="12280" y="3774"/>
                  <a:pt x="12275" y="3791"/>
                  <a:pt x="12204" y="3773"/>
                </a:cubicBezTo>
                <a:cubicBezTo>
                  <a:pt x="12232" y="3824"/>
                  <a:pt x="12189" y="3800"/>
                  <a:pt x="12164" y="3794"/>
                </a:cubicBezTo>
                <a:cubicBezTo>
                  <a:pt x="12131" y="3786"/>
                  <a:pt x="12092" y="3810"/>
                  <a:pt x="12061" y="3819"/>
                </a:cubicBezTo>
                <a:cubicBezTo>
                  <a:pt x="12037" y="3825"/>
                  <a:pt x="12009" y="3802"/>
                  <a:pt x="12020" y="3776"/>
                </a:cubicBezTo>
                <a:cubicBezTo>
                  <a:pt x="12026" y="3762"/>
                  <a:pt x="12059" y="3757"/>
                  <a:pt x="12071" y="3753"/>
                </a:cubicBezTo>
                <a:cubicBezTo>
                  <a:pt x="12190" y="3716"/>
                  <a:pt x="12309" y="3665"/>
                  <a:pt x="12429" y="3631"/>
                </a:cubicBezTo>
                <a:cubicBezTo>
                  <a:pt x="12368" y="3615"/>
                  <a:pt x="12290" y="3701"/>
                  <a:pt x="12234" y="3653"/>
                </a:cubicBezTo>
                <a:cubicBezTo>
                  <a:pt x="12187" y="3612"/>
                  <a:pt x="12447" y="3504"/>
                  <a:pt x="12487" y="3485"/>
                </a:cubicBezTo>
                <a:cubicBezTo>
                  <a:pt x="12538" y="3462"/>
                  <a:pt x="12589" y="3436"/>
                  <a:pt x="12634" y="3402"/>
                </a:cubicBezTo>
                <a:cubicBezTo>
                  <a:pt x="12663" y="3381"/>
                  <a:pt x="12677" y="3325"/>
                  <a:pt x="12713" y="3314"/>
                </a:cubicBezTo>
                <a:cubicBezTo>
                  <a:pt x="12833" y="3278"/>
                  <a:pt x="12958" y="3245"/>
                  <a:pt x="13080" y="3212"/>
                </a:cubicBezTo>
                <a:cubicBezTo>
                  <a:pt x="13078" y="3265"/>
                  <a:pt x="13128" y="3251"/>
                  <a:pt x="13161" y="3242"/>
                </a:cubicBezTo>
                <a:cubicBezTo>
                  <a:pt x="13220" y="3226"/>
                  <a:pt x="13303" y="3249"/>
                  <a:pt x="13359" y="3269"/>
                </a:cubicBezTo>
                <a:cubicBezTo>
                  <a:pt x="13316" y="3219"/>
                  <a:pt x="13150" y="3202"/>
                  <a:pt x="13281" y="3136"/>
                </a:cubicBezTo>
                <a:cubicBezTo>
                  <a:pt x="13357" y="3098"/>
                  <a:pt x="13445" y="3082"/>
                  <a:pt x="13528" y="3070"/>
                </a:cubicBezTo>
                <a:cubicBezTo>
                  <a:pt x="13449" y="3035"/>
                  <a:pt x="13367" y="3098"/>
                  <a:pt x="13297" y="3124"/>
                </a:cubicBezTo>
                <a:cubicBezTo>
                  <a:pt x="13271" y="3134"/>
                  <a:pt x="13139" y="3176"/>
                  <a:pt x="13169" y="3105"/>
                </a:cubicBezTo>
                <a:cubicBezTo>
                  <a:pt x="13132" y="3142"/>
                  <a:pt x="13072" y="3151"/>
                  <a:pt x="13023" y="3155"/>
                </a:cubicBezTo>
                <a:cubicBezTo>
                  <a:pt x="12965" y="3160"/>
                  <a:pt x="12921" y="3204"/>
                  <a:pt x="12866" y="3216"/>
                </a:cubicBezTo>
                <a:cubicBezTo>
                  <a:pt x="12806" y="3230"/>
                  <a:pt x="12753" y="3228"/>
                  <a:pt x="12701" y="3263"/>
                </a:cubicBezTo>
                <a:cubicBezTo>
                  <a:pt x="12562" y="3356"/>
                  <a:pt x="12504" y="3304"/>
                  <a:pt x="12373" y="3413"/>
                </a:cubicBezTo>
                <a:cubicBezTo>
                  <a:pt x="12336" y="3444"/>
                  <a:pt x="12282" y="3456"/>
                  <a:pt x="12237" y="3470"/>
                </a:cubicBezTo>
                <a:cubicBezTo>
                  <a:pt x="12190" y="3485"/>
                  <a:pt x="12163" y="3435"/>
                  <a:pt x="12124" y="3453"/>
                </a:cubicBezTo>
                <a:cubicBezTo>
                  <a:pt x="12185" y="3442"/>
                  <a:pt x="12173" y="3523"/>
                  <a:pt x="12133" y="3543"/>
                </a:cubicBezTo>
                <a:cubicBezTo>
                  <a:pt x="12058" y="3581"/>
                  <a:pt x="11981" y="3575"/>
                  <a:pt x="11904" y="3601"/>
                </a:cubicBezTo>
                <a:cubicBezTo>
                  <a:pt x="11968" y="3597"/>
                  <a:pt x="11921" y="3643"/>
                  <a:pt x="11896" y="3650"/>
                </a:cubicBezTo>
                <a:cubicBezTo>
                  <a:pt x="11863" y="3658"/>
                  <a:pt x="11824" y="3649"/>
                  <a:pt x="11794" y="3666"/>
                </a:cubicBezTo>
                <a:cubicBezTo>
                  <a:pt x="11880" y="3614"/>
                  <a:pt x="11775" y="3659"/>
                  <a:pt x="11760" y="3667"/>
                </a:cubicBezTo>
                <a:cubicBezTo>
                  <a:pt x="11727" y="3682"/>
                  <a:pt x="11676" y="3683"/>
                  <a:pt x="11648" y="3700"/>
                </a:cubicBezTo>
                <a:cubicBezTo>
                  <a:pt x="11616" y="3721"/>
                  <a:pt x="11668" y="3737"/>
                  <a:pt x="11509" y="3756"/>
                </a:cubicBezTo>
                <a:cubicBezTo>
                  <a:pt x="11616" y="3756"/>
                  <a:pt x="11406" y="3774"/>
                  <a:pt x="11361" y="3859"/>
                </a:cubicBezTo>
                <a:cubicBezTo>
                  <a:pt x="11405" y="3856"/>
                  <a:pt x="11467" y="3841"/>
                  <a:pt x="11507" y="3866"/>
                </a:cubicBezTo>
                <a:cubicBezTo>
                  <a:pt x="11578" y="3912"/>
                  <a:pt x="11438" y="3963"/>
                  <a:pt x="11413" y="3972"/>
                </a:cubicBezTo>
                <a:cubicBezTo>
                  <a:pt x="11352" y="3993"/>
                  <a:pt x="11283" y="3993"/>
                  <a:pt x="11230" y="4028"/>
                </a:cubicBezTo>
                <a:cubicBezTo>
                  <a:pt x="11202" y="4047"/>
                  <a:pt x="11173" y="4042"/>
                  <a:pt x="11147" y="4066"/>
                </a:cubicBezTo>
                <a:cubicBezTo>
                  <a:pt x="11109" y="4101"/>
                  <a:pt x="11058" y="4089"/>
                  <a:pt x="11019" y="4121"/>
                </a:cubicBezTo>
                <a:cubicBezTo>
                  <a:pt x="11039" y="4111"/>
                  <a:pt x="11060" y="4105"/>
                  <a:pt x="11082" y="4103"/>
                </a:cubicBezTo>
                <a:cubicBezTo>
                  <a:pt x="11049" y="4121"/>
                  <a:pt x="10953" y="4214"/>
                  <a:pt x="10960" y="4147"/>
                </a:cubicBezTo>
                <a:cubicBezTo>
                  <a:pt x="10930" y="4188"/>
                  <a:pt x="10842" y="4189"/>
                  <a:pt x="10795" y="4196"/>
                </a:cubicBezTo>
                <a:cubicBezTo>
                  <a:pt x="10744" y="4204"/>
                  <a:pt x="10712" y="4226"/>
                  <a:pt x="10666" y="4248"/>
                </a:cubicBezTo>
                <a:cubicBezTo>
                  <a:pt x="10615" y="4272"/>
                  <a:pt x="10559" y="4269"/>
                  <a:pt x="10509" y="4289"/>
                </a:cubicBezTo>
                <a:cubicBezTo>
                  <a:pt x="10448" y="4313"/>
                  <a:pt x="10393" y="4358"/>
                  <a:pt x="10328" y="4358"/>
                </a:cubicBezTo>
                <a:cubicBezTo>
                  <a:pt x="10292" y="4358"/>
                  <a:pt x="10278" y="4397"/>
                  <a:pt x="10249" y="4385"/>
                </a:cubicBezTo>
                <a:cubicBezTo>
                  <a:pt x="10210" y="4370"/>
                  <a:pt x="10121" y="4428"/>
                  <a:pt x="10084" y="4438"/>
                </a:cubicBezTo>
                <a:cubicBezTo>
                  <a:pt x="10149" y="4429"/>
                  <a:pt x="10086" y="4474"/>
                  <a:pt x="10065" y="4490"/>
                </a:cubicBezTo>
                <a:cubicBezTo>
                  <a:pt x="10032" y="4513"/>
                  <a:pt x="9984" y="4513"/>
                  <a:pt x="9949" y="4537"/>
                </a:cubicBezTo>
                <a:cubicBezTo>
                  <a:pt x="9920" y="4557"/>
                  <a:pt x="9882" y="4558"/>
                  <a:pt x="9849" y="4562"/>
                </a:cubicBezTo>
                <a:cubicBezTo>
                  <a:pt x="9797" y="4568"/>
                  <a:pt x="9775" y="4596"/>
                  <a:pt x="9731" y="4610"/>
                </a:cubicBezTo>
                <a:cubicBezTo>
                  <a:pt x="9710" y="4617"/>
                  <a:pt x="9710" y="4582"/>
                  <a:pt x="9690" y="4590"/>
                </a:cubicBezTo>
                <a:cubicBezTo>
                  <a:pt x="9668" y="4599"/>
                  <a:pt x="9611" y="4613"/>
                  <a:pt x="9604" y="4640"/>
                </a:cubicBezTo>
                <a:cubicBezTo>
                  <a:pt x="9595" y="4672"/>
                  <a:pt x="9558" y="4674"/>
                  <a:pt x="9531" y="4667"/>
                </a:cubicBezTo>
                <a:cubicBezTo>
                  <a:pt x="9482" y="4654"/>
                  <a:pt x="9456" y="4667"/>
                  <a:pt x="9407" y="4682"/>
                </a:cubicBezTo>
                <a:cubicBezTo>
                  <a:pt x="9488" y="4690"/>
                  <a:pt x="9368" y="4714"/>
                  <a:pt x="9345" y="4714"/>
                </a:cubicBezTo>
                <a:cubicBezTo>
                  <a:pt x="9276" y="4715"/>
                  <a:pt x="9207" y="4748"/>
                  <a:pt x="9149" y="4783"/>
                </a:cubicBezTo>
                <a:cubicBezTo>
                  <a:pt x="9180" y="4779"/>
                  <a:pt x="9208" y="4754"/>
                  <a:pt x="9241" y="4768"/>
                </a:cubicBezTo>
                <a:cubicBezTo>
                  <a:pt x="9214" y="4788"/>
                  <a:pt x="9202" y="4796"/>
                  <a:pt x="9244" y="4801"/>
                </a:cubicBezTo>
                <a:cubicBezTo>
                  <a:pt x="9215" y="4818"/>
                  <a:pt x="9181" y="4816"/>
                  <a:pt x="9152" y="4830"/>
                </a:cubicBezTo>
                <a:cubicBezTo>
                  <a:pt x="9127" y="4842"/>
                  <a:pt x="9110" y="4875"/>
                  <a:pt x="9081" y="4878"/>
                </a:cubicBezTo>
                <a:cubicBezTo>
                  <a:pt x="9091" y="4844"/>
                  <a:pt x="9123" y="4825"/>
                  <a:pt x="9155" y="4815"/>
                </a:cubicBezTo>
                <a:cubicBezTo>
                  <a:pt x="9092" y="4779"/>
                  <a:pt x="9097" y="4893"/>
                  <a:pt x="8910" y="4908"/>
                </a:cubicBezTo>
                <a:cubicBezTo>
                  <a:pt x="8853" y="4912"/>
                  <a:pt x="8804" y="4908"/>
                  <a:pt x="8752" y="4937"/>
                </a:cubicBezTo>
                <a:cubicBezTo>
                  <a:pt x="8703" y="4965"/>
                  <a:pt x="8662" y="5023"/>
                  <a:pt x="8600" y="5020"/>
                </a:cubicBezTo>
                <a:cubicBezTo>
                  <a:pt x="8635" y="5003"/>
                  <a:pt x="8667" y="4979"/>
                  <a:pt x="8695" y="4952"/>
                </a:cubicBezTo>
                <a:cubicBezTo>
                  <a:pt x="8646" y="4900"/>
                  <a:pt x="8565" y="4985"/>
                  <a:pt x="8473" y="4990"/>
                </a:cubicBezTo>
                <a:cubicBezTo>
                  <a:pt x="8439" y="4991"/>
                  <a:pt x="8394" y="5031"/>
                  <a:pt x="8365" y="5047"/>
                </a:cubicBezTo>
                <a:cubicBezTo>
                  <a:pt x="8403" y="4986"/>
                  <a:pt x="8346" y="5033"/>
                  <a:pt x="8331" y="5044"/>
                </a:cubicBezTo>
                <a:cubicBezTo>
                  <a:pt x="8309" y="5061"/>
                  <a:pt x="8285" y="5059"/>
                  <a:pt x="8261" y="5048"/>
                </a:cubicBezTo>
                <a:cubicBezTo>
                  <a:pt x="8249" y="5042"/>
                  <a:pt x="8193" y="5068"/>
                  <a:pt x="8184" y="5071"/>
                </a:cubicBezTo>
                <a:cubicBezTo>
                  <a:pt x="8146" y="5082"/>
                  <a:pt x="8101" y="5076"/>
                  <a:pt x="8065" y="5089"/>
                </a:cubicBezTo>
                <a:cubicBezTo>
                  <a:pt x="8112" y="5043"/>
                  <a:pt x="8155" y="5029"/>
                  <a:pt x="8220" y="5032"/>
                </a:cubicBezTo>
                <a:cubicBezTo>
                  <a:pt x="8151" y="4944"/>
                  <a:pt x="8029" y="5061"/>
                  <a:pt x="7967" y="5099"/>
                </a:cubicBezTo>
                <a:cubicBezTo>
                  <a:pt x="7940" y="5116"/>
                  <a:pt x="7909" y="5117"/>
                  <a:pt x="7881" y="5130"/>
                </a:cubicBezTo>
                <a:cubicBezTo>
                  <a:pt x="7856" y="5142"/>
                  <a:pt x="7844" y="5169"/>
                  <a:pt x="7819" y="5181"/>
                </a:cubicBezTo>
                <a:cubicBezTo>
                  <a:pt x="7794" y="5192"/>
                  <a:pt x="7802" y="5142"/>
                  <a:pt x="7774" y="5181"/>
                </a:cubicBezTo>
                <a:cubicBezTo>
                  <a:pt x="7758" y="5204"/>
                  <a:pt x="7721" y="5207"/>
                  <a:pt x="7697" y="5198"/>
                </a:cubicBezTo>
                <a:cubicBezTo>
                  <a:pt x="7736" y="5186"/>
                  <a:pt x="7730" y="5149"/>
                  <a:pt x="7742" y="5118"/>
                </a:cubicBezTo>
                <a:cubicBezTo>
                  <a:pt x="7679" y="5107"/>
                  <a:pt x="7678" y="5224"/>
                  <a:pt x="7614" y="5207"/>
                </a:cubicBezTo>
                <a:close/>
                <a:moveTo>
                  <a:pt x="751" y="6110"/>
                </a:moveTo>
                <a:cubicBezTo>
                  <a:pt x="734" y="6056"/>
                  <a:pt x="697" y="6054"/>
                  <a:pt x="659" y="6092"/>
                </a:cubicBezTo>
                <a:cubicBezTo>
                  <a:pt x="691" y="6096"/>
                  <a:pt x="724" y="6090"/>
                  <a:pt x="751" y="6110"/>
                </a:cubicBezTo>
                <a:close/>
                <a:moveTo>
                  <a:pt x="2218" y="6264"/>
                </a:moveTo>
                <a:cubicBezTo>
                  <a:pt x="2224" y="6238"/>
                  <a:pt x="2215" y="6234"/>
                  <a:pt x="2188" y="6252"/>
                </a:cubicBezTo>
                <a:cubicBezTo>
                  <a:pt x="2198" y="6256"/>
                  <a:pt x="2208" y="6260"/>
                  <a:pt x="2218" y="6264"/>
                </a:cubicBezTo>
                <a:close/>
                <a:moveTo>
                  <a:pt x="2530" y="6273"/>
                </a:moveTo>
                <a:cubicBezTo>
                  <a:pt x="2548" y="6235"/>
                  <a:pt x="2493" y="6229"/>
                  <a:pt x="2471" y="6223"/>
                </a:cubicBezTo>
                <a:cubicBezTo>
                  <a:pt x="2450" y="6262"/>
                  <a:pt x="2503" y="6271"/>
                  <a:pt x="2530" y="6273"/>
                </a:cubicBezTo>
                <a:close/>
                <a:moveTo>
                  <a:pt x="3699" y="6306"/>
                </a:moveTo>
                <a:cubicBezTo>
                  <a:pt x="3690" y="6283"/>
                  <a:pt x="3699" y="6279"/>
                  <a:pt x="3726" y="6294"/>
                </a:cubicBezTo>
                <a:cubicBezTo>
                  <a:pt x="3706" y="6277"/>
                  <a:pt x="3686" y="6277"/>
                  <a:pt x="3667" y="6294"/>
                </a:cubicBezTo>
                <a:cubicBezTo>
                  <a:pt x="3678" y="6298"/>
                  <a:pt x="3688" y="6302"/>
                  <a:pt x="3699" y="6306"/>
                </a:cubicBezTo>
                <a:close/>
                <a:moveTo>
                  <a:pt x="15434" y="5074"/>
                </a:moveTo>
                <a:cubicBezTo>
                  <a:pt x="15393" y="5063"/>
                  <a:pt x="15357" y="5096"/>
                  <a:pt x="15342" y="5130"/>
                </a:cubicBezTo>
                <a:cubicBezTo>
                  <a:pt x="15370" y="5107"/>
                  <a:pt x="15404" y="5093"/>
                  <a:pt x="15434" y="5074"/>
                </a:cubicBezTo>
                <a:close/>
                <a:moveTo>
                  <a:pt x="15461" y="5035"/>
                </a:moveTo>
                <a:cubicBezTo>
                  <a:pt x="15447" y="5041"/>
                  <a:pt x="15437" y="5051"/>
                  <a:pt x="15431" y="5065"/>
                </a:cubicBezTo>
                <a:cubicBezTo>
                  <a:pt x="15441" y="5055"/>
                  <a:pt x="15451" y="5045"/>
                  <a:pt x="15461" y="5035"/>
                </a:cubicBezTo>
                <a:close/>
                <a:moveTo>
                  <a:pt x="6673" y="5507"/>
                </a:moveTo>
                <a:cubicBezTo>
                  <a:pt x="6651" y="5504"/>
                  <a:pt x="6631" y="5509"/>
                  <a:pt x="6613" y="5522"/>
                </a:cubicBezTo>
                <a:cubicBezTo>
                  <a:pt x="6635" y="5525"/>
                  <a:pt x="6655" y="5520"/>
                  <a:pt x="6673" y="5507"/>
                </a:cubicBezTo>
                <a:close/>
                <a:moveTo>
                  <a:pt x="7400" y="5382"/>
                </a:moveTo>
                <a:cubicBezTo>
                  <a:pt x="7379" y="5386"/>
                  <a:pt x="7372" y="5388"/>
                  <a:pt x="7370" y="5412"/>
                </a:cubicBezTo>
                <a:cubicBezTo>
                  <a:pt x="7394" y="5418"/>
                  <a:pt x="7414" y="5412"/>
                  <a:pt x="7430" y="5394"/>
                </a:cubicBezTo>
                <a:cubicBezTo>
                  <a:pt x="7420" y="5390"/>
                  <a:pt x="7410" y="5386"/>
                  <a:pt x="7400" y="5382"/>
                </a:cubicBezTo>
                <a:close/>
                <a:moveTo>
                  <a:pt x="12397" y="3753"/>
                </a:moveTo>
                <a:cubicBezTo>
                  <a:pt x="12377" y="3746"/>
                  <a:pt x="12350" y="3763"/>
                  <a:pt x="12334" y="3773"/>
                </a:cubicBezTo>
                <a:cubicBezTo>
                  <a:pt x="12357" y="3773"/>
                  <a:pt x="12378" y="3766"/>
                  <a:pt x="12397" y="3753"/>
                </a:cubicBezTo>
                <a:close/>
                <a:moveTo>
                  <a:pt x="12501" y="3393"/>
                </a:moveTo>
                <a:cubicBezTo>
                  <a:pt x="12477" y="3381"/>
                  <a:pt x="12427" y="3425"/>
                  <a:pt x="12409" y="3435"/>
                </a:cubicBezTo>
                <a:cubicBezTo>
                  <a:pt x="12440" y="3423"/>
                  <a:pt x="12471" y="3409"/>
                  <a:pt x="12501" y="3393"/>
                </a:cubicBezTo>
                <a:close/>
                <a:moveTo>
                  <a:pt x="13540" y="3301"/>
                </a:moveTo>
                <a:cubicBezTo>
                  <a:pt x="13523" y="3310"/>
                  <a:pt x="13515" y="3312"/>
                  <a:pt x="13516" y="3334"/>
                </a:cubicBezTo>
                <a:cubicBezTo>
                  <a:pt x="13524" y="3323"/>
                  <a:pt x="13532" y="3312"/>
                  <a:pt x="13540" y="3301"/>
                </a:cubicBezTo>
                <a:close/>
                <a:moveTo>
                  <a:pt x="14228" y="3548"/>
                </a:moveTo>
                <a:cubicBezTo>
                  <a:pt x="14183" y="3564"/>
                  <a:pt x="14133" y="3575"/>
                  <a:pt x="14095" y="3607"/>
                </a:cubicBezTo>
                <a:cubicBezTo>
                  <a:pt x="14142" y="3581"/>
                  <a:pt x="14194" y="3569"/>
                  <a:pt x="14243" y="3548"/>
                </a:cubicBezTo>
                <a:cubicBezTo>
                  <a:pt x="14238" y="3548"/>
                  <a:pt x="14233" y="3548"/>
                  <a:pt x="14228" y="3548"/>
                </a:cubicBezTo>
                <a:close/>
                <a:moveTo>
                  <a:pt x="10461" y="4670"/>
                </a:moveTo>
                <a:cubicBezTo>
                  <a:pt x="10426" y="4668"/>
                  <a:pt x="10391" y="4673"/>
                  <a:pt x="10369" y="4703"/>
                </a:cubicBezTo>
                <a:cubicBezTo>
                  <a:pt x="10403" y="4711"/>
                  <a:pt x="10438" y="4694"/>
                  <a:pt x="10461" y="4670"/>
                </a:cubicBezTo>
                <a:close/>
                <a:moveTo>
                  <a:pt x="11248" y="4162"/>
                </a:moveTo>
                <a:cubicBezTo>
                  <a:pt x="11229" y="4166"/>
                  <a:pt x="11214" y="4176"/>
                  <a:pt x="11203" y="4192"/>
                </a:cubicBezTo>
                <a:cubicBezTo>
                  <a:pt x="11224" y="4198"/>
                  <a:pt x="11245" y="4198"/>
                  <a:pt x="11266" y="4192"/>
                </a:cubicBezTo>
                <a:cubicBezTo>
                  <a:pt x="11260" y="4182"/>
                  <a:pt x="11254" y="4172"/>
                  <a:pt x="11248" y="4162"/>
                </a:cubicBezTo>
                <a:close/>
                <a:moveTo>
                  <a:pt x="11393" y="4228"/>
                </a:moveTo>
                <a:cubicBezTo>
                  <a:pt x="11378" y="4222"/>
                  <a:pt x="11381" y="4217"/>
                  <a:pt x="11364" y="4234"/>
                </a:cubicBezTo>
                <a:cubicBezTo>
                  <a:pt x="11373" y="4231"/>
                  <a:pt x="11383" y="4230"/>
                  <a:pt x="11393" y="4228"/>
                </a:cubicBezTo>
                <a:close/>
                <a:moveTo>
                  <a:pt x="11607" y="4005"/>
                </a:moveTo>
                <a:cubicBezTo>
                  <a:pt x="11595" y="4008"/>
                  <a:pt x="11584" y="4013"/>
                  <a:pt x="11574" y="4020"/>
                </a:cubicBezTo>
                <a:cubicBezTo>
                  <a:pt x="11585" y="4015"/>
                  <a:pt x="11596" y="4010"/>
                  <a:pt x="11607" y="4005"/>
                </a:cubicBezTo>
                <a:close/>
                <a:moveTo>
                  <a:pt x="11663" y="4127"/>
                </a:moveTo>
                <a:cubicBezTo>
                  <a:pt x="11650" y="4130"/>
                  <a:pt x="11640" y="4137"/>
                  <a:pt x="11631" y="4147"/>
                </a:cubicBezTo>
                <a:cubicBezTo>
                  <a:pt x="11642" y="4140"/>
                  <a:pt x="11652" y="4134"/>
                  <a:pt x="11663" y="4127"/>
                </a:cubicBezTo>
                <a:close/>
                <a:moveTo>
                  <a:pt x="8537" y="5130"/>
                </a:moveTo>
                <a:cubicBezTo>
                  <a:pt x="8496" y="5132"/>
                  <a:pt x="8476" y="5176"/>
                  <a:pt x="8442" y="5192"/>
                </a:cubicBezTo>
                <a:cubicBezTo>
                  <a:pt x="8482" y="5190"/>
                  <a:pt x="8510" y="5155"/>
                  <a:pt x="8537" y="5130"/>
                </a:cubicBezTo>
                <a:close/>
                <a:moveTo>
                  <a:pt x="8505" y="5189"/>
                </a:moveTo>
                <a:cubicBezTo>
                  <a:pt x="8484" y="5201"/>
                  <a:pt x="8464" y="5214"/>
                  <a:pt x="8445" y="5228"/>
                </a:cubicBezTo>
                <a:cubicBezTo>
                  <a:pt x="8469" y="5225"/>
                  <a:pt x="8491" y="5210"/>
                  <a:pt x="8505" y="5189"/>
                </a:cubicBezTo>
                <a:close/>
                <a:moveTo>
                  <a:pt x="8475" y="3548"/>
                </a:moveTo>
                <a:cubicBezTo>
                  <a:pt x="8484" y="3545"/>
                  <a:pt x="8609" y="3604"/>
                  <a:pt x="8620" y="3628"/>
                </a:cubicBezTo>
                <a:cubicBezTo>
                  <a:pt x="8632" y="3571"/>
                  <a:pt x="8764" y="3586"/>
                  <a:pt x="8804" y="3582"/>
                </a:cubicBezTo>
                <a:cubicBezTo>
                  <a:pt x="8856" y="3577"/>
                  <a:pt x="8933" y="3481"/>
                  <a:pt x="8953" y="3438"/>
                </a:cubicBezTo>
                <a:cubicBezTo>
                  <a:pt x="8937" y="3442"/>
                  <a:pt x="8923" y="3439"/>
                  <a:pt x="8911" y="3430"/>
                </a:cubicBezTo>
                <a:cubicBezTo>
                  <a:pt x="8881" y="3413"/>
                  <a:pt x="8845" y="3431"/>
                  <a:pt x="8813" y="3427"/>
                </a:cubicBezTo>
                <a:cubicBezTo>
                  <a:pt x="8769" y="3423"/>
                  <a:pt x="8705" y="3442"/>
                  <a:pt x="8667" y="3466"/>
                </a:cubicBezTo>
                <a:cubicBezTo>
                  <a:pt x="8629" y="3491"/>
                  <a:pt x="8434" y="3443"/>
                  <a:pt x="8475" y="3548"/>
                </a:cubicBezTo>
                <a:close/>
                <a:moveTo>
                  <a:pt x="9443" y="3990"/>
                </a:moveTo>
                <a:cubicBezTo>
                  <a:pt x="9433" y="4001"/>
                  <a:pt x="9423" y="4012"/>
                  <a:pt x="9413" y="4023"/>
                </a:cubicBezTo>
                <a:cubicBezTo>
                  <a:pt x="9482" y="4032"/>
                  <a:pt x="9549" y="3975"/>
                  <a:pt x="9603" y="3940"/>
                </a:cubicBezTo>
                <a:cubicBezTo>
                  <a:pt x="9551" y="3960"/>
                  <a:pt x="9493" y="3963"/>
                  <a:pt x="9443" y="3990"/>
                </a:cubicBezTo>
                <a:close/>
                <a:moveTo>
                  <a:pt x="9633" y="4679"/>
                </a:moveTo>
                <a:cubicBezTo>
                  <a:pt x="9623" y="4685"/>
                  <a:pt x="9613" y="4691"/>
                  <a:pt x="9603" y="4697"/>
                </a:cubicBezTo>
                <a:cubicBezTo>
                  <a:pt x="9627" y="4700"/>
                  <a:pt x="9647" y="4695"/>
                  <a:pt x="9665" y="4679"/>
                </a:cubicBezTo>
                <a:cubicBezTo>
                  <a:pt x="9654" y="4679"/>
                  <a:pt x="9644" y="4679"/>
                  <a:pt x="9633" y="4679"/>
                </a:cubicBezTo>
                <a:close/>
                <a:moveTo>
                  <a:pt x="9823" y="4901"/>
                </a:moveTo>
                <a:cubicBezTo>
                  <a:pt x="9795" y="4902"/>
                  <a:pt x="9771" y="4922"/>
                  <a:pt x="9763" y="4949"/>
                </a:cubicBezTo>
                <a:cubicBezTo>
                  <a:pt x="9785" y="4935"/>
                  <a:pt x="9805" y="4919"/>
                  <a:pt x="9823" y="4901"/>
                </a:cubicBezTo>
                <a:close/>
                <a:moveTo>
                  <a:pt x="10369" y="4676"/>
                </a:moveTo>
                <a:cubicBezTo>
                  <a:pt x="10317" y="4662"/>
                  <a:pt x="10245" y="4699"/>
                  <a:pt x="10215" y="4741"/>
                </a:cubicBezTo>
                <a:cubicBezTo>
                  <a:pt x="10265" y="4717"/>
                  <a:pt x="10323" y="4709"/>
                  <a:pt x="10369" y="4676"/>
                </a:cubicBezTo>
                <a:close/>
                <a:moveTo>
                  <a:pt x="10497" y="4688"/>
                </a:moveTo>
                <a:cubicBezTo>
                  <a:pt x="10473" y="4685"/>
                  <a:pt x="10453" y="4691"/>
                  <a:pt x="10434" y="4706"/>
                </a:cubicBezTo>
                <a:cubicBezTo>
                  <a:pt x="10457" y="4705"/>
                  <a:pt x="10477" y="4699"/>
                  <a:pt x="10497" y="4688"/>
                </a:cubicBezTo>
                <a:close/>
                <a:moveTo>
                  <a:pt x="11135" y="4219"/>
                </a:moveTo>
                <a:cubicBezTo>
                  <a:pt x="11026" y="4224"/>
                  <a:pt x="11207" y="4298"/>
                  <a:pt x="11135" y="4219"/>
                </a:cubicBezTo>
                <a:close/>
                <a:moveTo>
                  <a:pt x="11182" y="2393"/>
                </a:moveTo>
                <a:cubicBezTo>
                  <a:pt x="11178" y="2352"/>
                  <a:pt x="11101" y="2391"/>
                  <a:pt x="11087" y="2405"/>
                </a:cubicBezTo>
                <a:cubicBezTo>
                  <a:pt x="11119" y="2410"/>
                  <a:pt x="11153" y="2408"/>
                  <a:pt x="11182" y="2393"/>
                </a:cubicBezTo>
                <a:close/>
                <a:moveTo>
                  <a:pt x="10434" y="1624"/>
                </a:moveTo>
                <a:cubicBezTo>
                  <a:pt x="10575" y="1526"/>
                  <a:pt x="10500" y="1667"/>
                  <a:pt x="10434" y="1624"/>
                </a:cubicBezTo>
                <a:close/>
                <a:moveTo>
                  <a:pt x="15725" y="4406"/>
                </a:moveTo>
                <a:cubicBezTo>
                  <a:pt x="15712" y="4397"/>
                  <a:pt x="15699" y="4397"/>
                  <a:pt x="15686" y="4406"/>
                </a:cubicBezTo>
                <a:cubicBezTo>
                  <a:pt x="15689" y="4417"/>
                  <a:pt x="15694" y="4426"/>
                  <a:pt x="15701" y="4435"/>
                </a:cubicBezTo>
                <a:cubicBezTo>
                  <a:pt x="15710" y="4426"/>
                  <a:pt x="15718" y="4416"/>
                  <a:pt x="15725" y="4406"/>
                </a:cubicBezTo>
                <a:close/>
                <a:moveTo>
                  <a:pt x="15419" y="4907"/>
                </a:moveTo>
                <a:cubicBezTo>
                  <a:pt x="15408" y="4876"/>
                  <a:pt x="15352" y="4907"/>
                  <a:pt x="15354" y="4934"/>
                </a:cubicBezTo>
                <a:cubicBezTo>
                  <a:pt x="15375" y="4924"/>
                  <a:pt x="15397" y="4915"/>
                  <a:pt x="15419" y="4907"/>
                </a:cubicBezTo>
                <a:close/>
                <a:moveTo>
                  <a:pt x="15395" y="5062"/>
                </a:moveTo>
                <a:cubicBezTo>
                  <a:pt x="15408" y="5052"/>
                  <a:pt x="15419" y="5040"/>
                  <a:pt x="15428" y="5026"/>
                </a:cubicBezTo>
                <a:cubicBezTo>
                  <a:pt x="15407" y="5035"/>
                  <a:pt x="15386" y="5045"/>
                  <a:pt x="15366" y="5056"/>
                </a:cubicBezTo>
                <a:cubicBezTo>
                  <a:pt x="15375" y="5058"/>
                  <a:pt x="15385" y="5060"/>
                  <a:pt x="15395" y="5062"/>
                </a:cubicBezTo>
                <a:close/>
                <a:moveTo>
                  <a:pt x="15475" y="5127"/>
                </a:moveTo>
                <a:cubicBezTo>
                  <a:pt x="15419" y="5132"/>
                  <a:pt x="15306" y="5305"/>
                  <a:pt x="15397" y="5320"/>
                </a:cubicBezTo>
                <a:cubicBezTo>
                  <a:pt x="15430" y="5325"/>
                  <a:pt x="15432" y="5259"/>
                  <a:pt x="15428" y="5240"/>
                </a:cubicBezTo>
                <a:cubicBezTo>
                  <a:pt x="15423" y="5216"/>
                  <a:pt x="15457" y="5148"/>
                  <a:pt x="15475" y="5127"/>
                </a:cubicBezTo>
                <a:close/>
                <a:moveTo>
                  <a:pt x="15452" y="5097"/>
                </a:moveTo>
                <a:cubicBezTo>
                  <a:pt x="15421" y="5099"/>
                  <a:pt x="15392" y="5114"/>
                  <a:pt x="15377" y="5142"/>
                </a:cubicBezTo>
                <a:cubicBezTo>
                  <a:pt x="15410" y="5147"/>
                  <a:pt x="15448" y="5136"/>
                  <a:pt x="15452" y="5097"/>
                </a:cubicBezTo>
                <a:close/>
                <a:moveTo>
                  <a:pt x="15493" y="5246"/>
                </a:moveTo>
                <a:cubicBezTo>
                  <a:pt x="15462" y="5213"/>
                  <a:pt x="15440" y="5265"/>
                  <a:pt x="15449" y="5290"/>
                </a:cubicBezTo>
                <a:cubicBezTo>
                  <a:pt x="15452" y="5267"/>
                  <a:pt x="15470" y="5250"/>
                  <a:pt x="15493" y="5246"/>
                </a:cubicBezTo>
                <a:close/>
                <a:moveTo>
                  <a:pt x="15458" y="4916"/>
                </a:moveTo>
                <a:cubicBezTo>
                  <a:pt x="15475" y="4922"/>
                  <a:pt x="15488" y="4916"/>
                  <a:pt x="15496" y="4898"/>
                </a:cubicBezTo>
                <a:cubicBezTo>
                  <a:pt x="15481" y="4899"/>
                  <a:pt x="15468" y="4905"/>
                  <a:pt x="15458" y="4916"/>
                </a:cubicBezTo>
                <a:close/>
                <a:moveTo>
                  <a:pt x="15532" y="5145"/>
                </a:moveTo>
                <a:cubicBezTo>
                  <a:pt x="15517" y="5167"/>
                  <a:pt x="15499" y="5189"/>
                  <a:pt x="15475" y="5201"/>
                </a:cubicBezTo>
                <a:cubicBezTo>
                  <a:pt x="15511" y="5213"/>
                  <a:pt x="15544" y="5181"/>
                  <a:pt x="15532" y="5145"/>
                </a:cubicBezTo>
                <a:close/>
                <a:moveTo>
                  <a:pt x="15520" y="5032"/>
                </a:moveTo>
                <a:cubicBezTo>
                  <a:pt x="15507" y="5033"/>
                  <a:pt x="15496" y="5039"/>
                  <a:pt x="15487" y="5050"/>
                </a:cubicBezTo>
                <a:cubicBezTo>
                  <a:pt x="15498" y="5044"/>
                  <a:pt x="15509" y="5038"/>
                  <a:pt x="15520" y="5032"/>
                </a:cubicBezTo>
                <a:close/>
                <a:moveTo>
                  <a:pt x="15588" y="4943"/>
                </a:moveTo>
                <a:cubicBezTo>
                  <a:pt x="15563" y="4947"/>
                  <a:pt x="15468" y="4917"/>
                  <a:pt x="15505" y="4976"/>
                </a:cubicBezTo>
                <a:cubicBezTo>
                  <a:pt x="15527" y="4946"/>
                  <a:pt x="15558" y="4955"/>
                  <a:pt x="15588" y="4943"/>
                </a:cubicBezTo>
                <a:close/>
                <a:moveTo>
                  <a:pt x="15885" y="5213"/>
                </a:moveTo>
                <a:cubicBezTo>
                  <a:pt x="15857" y="5219"/>
                  <a:pt x="15828" y="5221"/>
                  <a:pt x="15805" y="5240"/>
                </a:cubicBezTo>
                <a:cubicBezTo>
                  <a:pt x="15836" y="5260"/>
                  <a:pt x="15872" y="5247"/>
                  <a:pt x="15885" y="5213"/>
                </a:cubicBezTo>
                <a:close/>
                <a:moveTo>
                  <a:pt x="339" y="2446"/>
                </a:moveTo>
                <a:cubicBezTo>
                  <a:pt x="247" y="2439"/>
                  <a:pt x="237" y="2483"/>
                  <a:pt x="171" y="2462"/>
                </a:cubicBezTo>
                <a:cubicBezTo>
                  <a:pt x="91" y="2438"/>
                  <a:pt x="65" y="2381"/>
                  <a:pt x="0" y="2342"/>
                </a:cubicBezTo>
                <a:cubicBezTo>
                  <a:pt x="65" y="2360"/>
                  <a:pt x="127" y="2383"/>
                  <a:pt x="194" y="2388"/>
                </a:cubicBezTo>
                <a:cubicBezTo>
                  <a:pt x="258" y="2393"/>
                  <a:pt x="298" y="2361"/>
                  <a:pt x="358" y="2360"/>
                </a:cubicBezTo>
                <a:cubicBezTo>
                  <a:pt x="485" y="2358"/>
                  <a:pt x="592" y="2467"/>
                  <a:pt x="689" y="2535"/>
                </a:cubicBezTo>
                <a:cubicBezTo>
                  <a:pt x="607" y="2492"/>
                  <a:pt x="393" y="2407"/>
                  <a:pt x="300" y="2440"/>
                </a:cubicBezTo>
                <a:cubicBezTo>
                  <a:pt x="313" y="2442"/>
                  <a:pt x="326" y="2444"/>
                  <a:pt x="339" y="2446"/>
                </a:cubicBezTo>
                <a:close/>
                <a:moveTo>
                  <a:pt x="3204" y="4504"/>
                </a:moveTo>
                <a:cubicBezTo>
                  <a:pt x="3216" y="4464"/>
                  <a:pt x="3164" y="4466"/>
                  <a:pt x="3144" y="4483"/>
                </a:cubicBezTo>
                <a:cubicBezTo>
                  <a:pt x="3165" y="4488"/>
                  <a:pt x="3184" y="4495"/>
                  <a:pt x="3204" y="4504"/>
                </a:cubicBezTo>
                <a:close/>
                <a:moveTo>
                  <a:pt x="422" y="5973"/>
                </a:moveTo>
                <a:cubicBezTo>
                  <a:pt x="433" y="5919"/>
                  <a:pt x="494" y="5955"/>
                  <a:pt x="529" y="5947"/>
                </a:cubicBezTo>
                <a:cubicBezTo>
                  <a:pt x="452" y="5937"/>
                  <a:pt x="317" y="5822"/>
                  <a:pt x="253" y="5914"/>
                </a:cubicBezTo>
                <a:cubicBezTo>
                  <a:pt x="279" y="5910"/>
                  <a:pt x="317" y="5915"/>
                  <a:pt x="342" y="5926"/>
                </a:cubicBezTo>
                <a:cubicBezTo>
                  <a:pt x="351" y="5932"/>
                  <a:pt x="356" y="5941"/>
                  <a:pt x="357" y="5952"/>
                </a:cubicBezTo>
                <a:cubicBezTo>
                  <a:pt x="365" y="5964"/>
                  <a:pt x="408" y="5965"/>
                  <a:pt x="422" y="5973"/>
                </a:cubicBezTo>
                <a:close/>
                <a:moveTo>
                  <a:pt x="2224" y="6309"/>
                </a:moveTo>
                <a:cubicBezTo>
                  <a:pt x="2206" y="6297"/>
                  <a:pt x="2186" y="6291"/>
                  <a:pt x="2165" y="6291"/>
                </a:cubicBezTo>
                <a:cubicBezTo>
                  <a:pt x="2184" y="6297"/>
                  <a:pt x="2204" y="6303"/>
                  <a:pt x="2224" y="6309"/>
                </a:cubicBezTo>
                <a:close/>
                <a:moveTo>
                  <a:pt x="2408" y="6359"/>
                </a:moveTo>
                <a:cubicBezTo>
                  <a:pt x="2389" y="6359"/>
                  <a:pt x="2370" y="6359"/>
                  <a:pt x="2352" y="6359"/>
                </a:cubicBezTo>
                <a:cubicBezTo>
                  <a:pt x="2397" y="6383"/>
                  <a:pt x="2450" y="6389"/>
                  <a:pt x="2497" y="6407"/>
                </a:cubicBezTo>
                <a:cubicBezTo>
                  <a:pt x="2544" y="6424"/>
                  <a:pt x="2593" y="6462"/>
                  <a:pt x="2645" y="6445"/>
                </a:cubicBezTo>
                <a:cubicBezTo>
                  <a:pt x="2569" y="6410"/>
                  <a:pt x="2487" y="6386"/>
                  <a:pt x="2408" y="6359"/>
                </a:cubicBezTo>
                <a:close/>
                <a:moveTo>
                  <a:pt x="3284" y="6368"/>
                </a:moveTo>
                <a:cubicBezTo>
                  <a:pt x="3275" y="6332"/>
                  <a:pt x="3225" y="6297"/>
                  <a:pt x="3278" y="6285"/>
                </a:cubicBezTo>
                <a:cubicBezTo>
                  <a:pt x="3235" y="6286"/>
                  <a:pt x="3154" y="6232"/>
                  <a:pt x="3123" y="6282"/>
                </a:cubicBezTo>
                <a:cubicBezTo>
                  <a:pt x="3201" y="6299"/>
                  <a:pt x="3220" y="6299"/>
                  <a:pt x="3220" y="6337"/>
                </a:cubicBezTo>
                <a:cubicBezTo>
                  <a:pt x="3223" y="6350"/>
                  <a:pt x="3273" y="6359"/>
                  <a:pt x="3284" y="6368"/>
                </a:cubicBezTo>
                <a:close/>
                <a:moveTo>
                  <a:pt x="3337" y="6347"/>
                </a:moveTo>
                <a:cubicBezTo>
                  <a:pt x="3366" y="6302"/>
                  <a:pt x="3411" y="6352"/>
                  <a:pt x="3444" y="6318"/>
                </a:cubicBezTo>
                <a:cubicBezTo>
                  <a:pt x="3421" y="6300"/>
                  <a:pt x="3408" y="6248"/>
                  <a:pt x="3370" y="6261"/>
                </a:cubicBezTo>
                <a:cubicBezTo>
                  <a:pt x="3379" y="6272"/>
                  <a:pt x="3388" y="6283"/>
                  <a:pt x="3397" y="6294"/>
                </a:cubicBezTo>
                <a:cubicBezTo>
                  <a:pt x="3367" y="6308"/>
                  <a:pt x="3339" y="6331"/>
                  <a:pt x="3305" y="6332"/>
                </a:cubicBezTo>
                <a:cubicBezTo>
                  <a:pt x="3316" y="6337"/>
                  <a:pt x="3326" y="6342"/>
                  <a:pt x="3337" y="6347"/>
                </a:cubicBezTo>
                <a:close/>
                <a:moveTo>
                  <a:pt x="3602" y="6285"/>
                </a:moveTo>
                <a:cubicBezTo>
                  <a:pt x="3631" y="6268"/>
                  <a:pt x="3666" y="6290"/>
                  <a:pt x="3664" y="6324"/>
                </a:cubicBezTo>
                <a:cubicBezTo>
                  <a:pt x="3640" y="6315"/>
                  <a:pt x="3624" y="6299"/>
                  <a:pt x="3602" y="6285"/>
                </a:cubicBezTo>
                <a:close/>
                <a:moveTo>
                  <a:pt x="4326" y="6223"/>
                </a:moveTo>
                <a:cubicBezTo>
                  <a:pt x="4363" y="6207"/>
                  <a:pt x="4406" y="6209"/>
                  <a:pt x="4444" y="6199"/>
                </a:cubicBezTo>
                <a:cubicBezTo>
                  <a:pt x="4343" y="6189"/>
                  <a:pt x="4241" y="6182"/>
                  <a:pt x="4139" y="6187"/>
                </a:cubicBezTo>
                <a:cubicBezTo>
                  <a:pt x="4166" y="6193"/>
                  <a:pt x="4190" y="6209"/>
                  <a:pt x="4219" y="6212"/>
                </a:cubicBezTo>
                <a:cubicBezTo>
                  <a:pt x="4255" y="6216"/>
                  <a:pt x="4292" y="6204"/>
                  <a:pt x="4326" y="6223"/>
                </a:cubicBezTo>
                <a:close/>
                <a:moveTo>
                  <a:pt x="3999" y="6184"/>
                </a:moveTo>
                <a:cubicBezTo>
                  <a:pt x="3995" y="6213"/>
                  <a:pt x="3871" y="6212"/>
                  <a:pt x="3848" y="6226"/>
                </a:cubicBezTo>
                <a:cubicBezTo>
                  <a:pt x="3944" y="6226"/>
                  <a:pt x="4034" y="6187"/>
                  <a:pt x="4127" y="6187"/>
                </a:cubicBezTo>
                <a:cubicBezTo>
                  <a:pt x="4104" y="6177"/>
                  <a:pt x="4083" y="6164"/>
                  <a:pt x="4065" y="6148"/>
                </a:cubicBezTo>
                <a:cubicBezTo>
                  <a:pt x="4146" y="6140"/>
                  <a:pt x="3975" y="6044"/>
                  <a:pt x="3978" y="6131"/>
                </a:cubicBezTo>
                <a:cubicBezTo>
                  <a:pt x="4021" y="6120"/>
                  <a:pt x="4049" y="6165"/>
                  <a:pt x="3999" y="6184"/>
                </a:cubicBezTo>
                <a:close/>
                <a:moveTo>
                  <a:pt x="4504" y="6145"/>
                </a:moveTo>
                <a:cubicBezTo>
                  <a:pt x="4514" y="6134"/>
                  <a:pt x="4519" y="6122"/>
                  <a:pt x="4519" y="6107"/>
                </a:cubicBezTo>
                <a:cubicBezTo>
                  <a:pt x="4497" y="6099"/>
                  <a:pt x="4476" y="6101"/>
                  <a:pt x="4456" y="6113"/>
                </a:cubicBezTo>
                <a:cubicBezTo>
                  <a:pt x="4463" y="6135"/>
                  <a:pt x="4480" y="6149"/>
                  <a:pt x="4504" y="6145"/>
                </a:cubicBezTo>
                <a:close/>
                <a:moveTo>
                  <a:pt x="4863" y="6047"/>
                </a:moveTo>
                <a:cubicBezTo>
                  <a:pt x="4866" y="6032"/>
                  <a:pt x="4873" y="6020"/>
                  <a:pt x="4884" y="6009"/>
                </a:cubicBezTo>
                <a:cubicBezTo>
                  <a:pt x="4865" y="5995"/>
                  <a:pt x="4844" y="5992"/>
                  <a:pt x="4822" y="6000"/>
                </a:cubicBezTo>
                <a:cubicBezTo>
                  <a:pt x="4823" y="6024"/>
                  <a:pt x="4840" y="6042"/>
                  <a:pt x="4863" y="6047"/>
                </a:cubicBezTo>
                <a:close/>
                <a:moveTo>
                  <a:pt x="3548" y="6371"/>
                </a:moveTo>
                <a:cubicBezTo>
                  <a:pt x="3511" y="6357"/>
                  <a:pt x="3519" y="6309"/>
                  <a:pt x="3479" y="6297"/>
                </a:cubicBezTo>
                <a:cubicBezTo>
                  <a:pt x="3500" y="6302"/>
                  <a:pt x="3521" y="6304"/>
                  <a:pt x="3542" y="6303"/>
                </a:cubicBezTo>
                <a:cubicBezTo>
                  <a:pt x="3505" y="6295"/>
                  <a:pt x="3457" y="6223"/>
                  <a:pt x="3513" y="6240"/>
                </a:cubicBezTo>
                <a:cubicBezTo>
                  <a:pt x="3539" y="6248"/>
                  <a:pt x="3617" y="6291"/>
                  <a:pt x="3631" y="6315"/>
                </a:cubicBezTo>
                <a:cubicBezTo>
                  <a:pt x="3600" y="6326"/>
                  <a:pt x="3587" y="6380"/>
                  <a:pt x="3551" y="6344"/>
                </a:cubicBezTo>
                <a:cubicBezTo>
                  <a:pt x="3550" y="6353"/>
                  <a:pt x="3549" y="6362"/>
                  <a:pt x="3548" y="6371"/>
                </a:cubicBezTo>
                <a:close/>
                <a:moveTo>
                  <a:pt x="1915" y="6291"/>
                </a:moveTo>
                <a:cubicBezTo>
                  <a:pt x="1912" y="6265"/>
                  <a:pt x="1926" y="6247"/>
                  <a:pt x="1954" y="6249"/>
                </a:cubicBezTo>
                <a:cubicBezTo>
                  <a:pt x="1904" y="6231"/>
                  <a:pt x="1951" y="6194"/>
                  <a:pt x="1894" y="6205"/>
                </a:cubicBezTo>
                <a:cubicBezTo>
                  <a:pt x="1900" y="6215"/>
                  <a:pt x="1904" y="6225"/>
                  <a:pt x="1909" y="6235"/>
                </a:cubicBezTo>
                <a:cubicBezTo>
                  <a:pt x="1862" y="6236"/>
                  <a:pt x="1886" y="6282"/>
                  <a:pt x="1915" y="6291"/>
                </a:cubicBezTo>
                <a:close/>
                <a:moveTo>
                  <a:pt x="1354" y="3450"/>
                </a:moveTo>
                <a:cubicBezTo>
                  <a:pt x="1322" y="3414"/>
                  <a:pt x="1263" y="3425"/>
                  <a:pt x="1222" y="3413"/>
                </a:cubicBezTo>
                <a:cubicBezTo>
                  <a:pt x="1177" y="3399"/>
                  <a:pt x="1121" y="3365"/>
                  <a:pt x="1072" y="3378"/>
                </a:cubicBezTo>
                <a:cubicBezTo>
                  <a:pt x="1157" y="3430"/>
                  <a:pt x="1272" y="3405"/>
                  <a:pt x="1354" y="3450"/>
                </a:cubicBezTo>
                <a:close/>
                <a:moveTo>
                  <a:pt x="16034" y="5276"/>
                </a:moveTo>
                <a:cubicBezTo>
                  <a:pt x="16017" y="5281"/>
                  <a:pt x="16008" y="5291"/>
                  <a:pt x="16004" y="5308"/>
                </a:cubicBezTo>
                <a:cubicBezTo>
                  <a:pt x="16014" y="5298"/>
                  <a:pt x="16024" y="5287"/>
                  <a:pt x="16034" y="5276"/>
                </a:cubicBezTo>
                <a:close/>
                <a:moveTo>
                  <a:pt x="16176" y="5204"/>
                </a:moveTo>
                <a:cubicBezTo>
                  <a:pt x="16131" y="5216"/>
                  <a:pt x="16079" y="5240"/>
                  <a:pt x="16054" y="5281"/>
                </a:cubicBezTo>
                <a:cubicBezTo>
                  <a:pt x="16099" y="5267"/>
                  <a:pt x="16146" y="5242"/>
                  <a:pt x="16176" y="5204"/>
                </a:cubicBezTo>
                <a:close/>
                <a:moveTo>
                  <a:pt x="15864" y="5071"/>
                </a:moveTo>
                <a:cubicBezTo>
                  <a:pt x="15837" y="5086"/>
                  <a:pt x="15800" y="5114"/>
                  <a:pt x="15817" y="5151"/>
                </a:cubicBezTo>
                <a:cubicBezTo>
                  <a:pt x="15842" y="5135"/>
                  <a:pt x="15892" y="5108"/>
                  <a:pt x="15864" y="5071"/>
                </a:cubicBezTo>
                <a:close/>
                <a:moveTo>
                  <a:pt x="15903" y="5130"/>
                </a:moveTo>
                <a:cubicBezTo>
                  <a:pt x="15871" y="5104"/>
                  <a:pt x="15825" y="5180"/>
                  <a:pt x="15817" y="5201"/>
                </a:cubicBezTo>
                <a:cubicBezTo>
                  <a:pt x="15859" y="5220"/>
                  <a:pt x="15912" y="5175"/>
                  <a:pt x="15903" y="5130"/>
                </a:cubicBezTo>
                <a:close/>
                <a:moveTo>
                  <a:pt x="15891" y="5100"/>
                </a:moveTo>
                <a:cubicBezTo>
                  <a:pt x="15934" y="5103"/>
                  <a:pt x="15957" y="5064"/>
                  <a:pt x="15983" y="5038"/>
                </a:cubicBezTo>
                <a:cubicBezTo>
                  <a:pt x="15969" y="5060"/>
                  <a:pt x="15952" y="5080"/>
                  <a:pt x="15933" y="5097"/>
                </a:cubicBezTo>
                <a:cubicBezTo>
                  <a:pt x="15977" y="5074"/>
                  <a:pt x="16019" y="5052"/>
                  <a:pt x="16042" y="5005"/>
                </a:cubicBezTo>
                <a:cubicBezTo>
                  <a:pt x="16033" y="5064"/>
                  <a:pt x="15969" y="5098"/>
                  <a:pt x="15918" y="5112"/>
                </a:cubicBezTo>
                <a:cubicBezTo>
                  <a:pt x="15953" y="5127"/>
                  <a:pt x="15988" y="5102"/>
                  <a:pt x="16010" y="5077"/>
                </a:cubicBezTo>
                <a:cubicBezTo>
                  <a:pt x="15999" y="5099"/>
                  <a:pt x="15980" y="5117"/>
                  <a:pt x="15956" y="5124"/>
                </a:cubicBezTo>
                <a:cubicBezTo>
                  <a:pt x="16033" y="5166"/>
                  <a:pt x="16236" y="4966"/>
                  <a:pt x="16178" y="4904"/>
                </a:cubicBezTo>
                <a:cubicBezTo>
                  <a:pt x="16146" y="4872"/>
                  <a:pt x="16081" y="4931"/>
                  <a:pt x="16034" y="4928"/>
                </a:cubicBezTo>
                <a:cubicBezTo>
                  <a:pt x="16116" y="4938"/>
                  <a:pt x="16019" y="4955"/>
                  <a:pt x="16004" y="4958"/>
                </a:cubicBezTo>
                <a:cubicBezTo>
                  <a:pt x="16080" y="4964"/>
                  <a:pt x="16001" y="4975"/>
                  <a:pt x="15983" y="4982"/>
                </a:cubicBezTo>
                <a:cubicBezTo>
                  <a:pt x="15964" y="4989"/>
                  <a:pt x="15976" y="5013"/>
                  <a:pt x="15957" y="5020"/>
                </a:cubicBezTo>
                <a:cubicBezTo>
                  <a:pt x="15927" y="5031"/>
                  <a:pt x="15857" y="5057"/>
                  <a:pt x="15891" y="5100"/>
                </a:cubicBezTo>
                <a:close/>
                <a:moveTo>
                  <a:pt x="15965" y="4720"/>
                </a:moveTo>
                <a:cubicBezTo>
                  <a:pt x="15934" y="4728"/>
                  <a:pt x="15814" y="4718"/>
                  <a:pt x="15840" y="4783"/>
                </a:cubicBezTo>
                <a:cubicBezTo>
                  <a:pt x="15858" y="4829"/>
                  <a:pt x="15955" y="4744"/>
                  <a:pt x="15965" y="4720"/>
                </a:cubicBezTo>
                <a:close/>
                <a:moveTo>
                  <a:pt x="16007" y="4762"/>
                </a:moveTo>
                <a:cubicBezTo>
                  <a:pt x="15977" y="4750"/>
                  <a:pt x="15890" y="4793"/>
                  <a:pt x="15880" y="4823"/>
                </a:cubicBezTo>
                <a:cubicBezTo>
                  <a:pt x="15871" y="4847"/>
                  <a:pt x="15910" y="4871"/>
                  <a:pt x="15903" y="4901"/>
                </a:cubicBezTo>
                <a:cubicBezTo>
                  <a:pt x="15949" y="4893"/>
                  <a:pt x="15964" y="4838"/>
                  <a:pt x="16010" y="4830"/>
                </a:cubicBezTo>
                <a:cubicBezTo>
                  <a:pt x="15997" y="4807"/>
                  <a:pt x="15976" y="4800"/>
                  <a:pt x="15947" y="4803"/>
                </a:cubicBezTo>
                <a:cubicBezTo>
                  <a:pt x="15971" y="4798"/>
                  <a:pt x="15994" y="4783"/>
                  <a:pt x="16007" y="4762"/>
                </a:cubicBezTo>
                <a:close/>
                <a:moveTo>
                  <a:pt x="16045" y="4611"/>
                </a:moveTo>
                <a:cubicBezTo>
                  <a:pt x="16033" y="4605"/>
                  <a:pt x="15930" y="4674"/>
                  <a:pt x="15947" y="4708"/>
                </a:cubicBezTo>
                <a:cubicBezTo>
                  <a:pt x="15968" y="4692"/>
                  <a:pt x="15993" y="4704"/>
                  <a:pt x="16013" y="4691"/>
                </a:cubicBezTo>
                <a:cubicBezTo>
                  <a:pt x="16048" y="4668"/>
                  <a:pt x="16039" y="4647"/>
                  <a:pt x="16045" y="4611"/>
                </a:cubicBezTo>
                <a:close/>
                <a:moveTo>
                  <a:pt x="15635" y="4919"/>
                </a:moveTo>
                <a:cubicBezTo>
                  <a:pt x="15625" y="4929"/>
                  <a:pt x="15618" y="4938"/>
                  <a:pt x="15607" y="4947"/>
                </a:cubicBezTo>
                <a:cubicBezTo>
                  <a:pt x="15600" y="4916"/>
                  <a:pt x="15607" y="4906"/>
                  <a:pt x="15635" y="4919"/>
                </a:cubicBezTo>
                <a:close/>
                <a:moveTo>
                  <a:pt x="15446" y="4872"/>
                </a:moveTo>
                <a:cubicBezTo>
                  <a:pt x="15467" y="4863"/>
                  <a:pt x="15479" y="4847"/>
                  <a:pt x="15485" y="4826"/>
                </a:cubicBezTo>
                <a:cubicBezTo>
                  <a:pt x="15491" y="4806"/>
                  <a:pt x="15534" y="4802"/>
                  <a:pt x="15547" y="4786"/>
                </a:cubicBezTo>
                <a:cubicBezTo>
                  <a:pt x="15499" y="4852"/>
                  <a:pt x="15570" y="4788"/>
                  <a:pt x="15582" y="4780"/>
                </a:cubicBezTo>
                <a:cubicBezTo>
                  <a:pt x="15604" y="4765"/>
                  <a:pt x="15627" y="4759"/>
                  <a:pt x="15648" y="4741"/>
                </a:cubicBezTo>
                <a:cubicBezTo>
                  <a:pt x="15669" y="4722"/>
                  <a:pt x="15673" y="4693"/>
                  <a:pt x="15693" y="4674"/>
                </a:cubicBezTo>
                <a:cubicBezTo>
                  <a:pt x="15714" y="4661"/>
                  <a:pt x="15722" y="4687"/>
                  <a:pt x="15747" y="4672"/>
                </a:cubicBezTo>
                <a:cubicBezTo>
                  <a:pt x="15733" y="4690"/>
                  <a:pt x="15725" y="4710"/>
                  <a:pt x="15731" y="4729"/>
                </a:cubicBezTo>
                <a:cubicBezTo>
                  <a:pt x="15760" y="4726"/>
                  <a:pt x="15795" y="4719"/>
                  <a:pt x="15823" y="4714"/>
                </a:cubicBezTo>
                <a:cubicBezTo>
                  <a:pt x="15846" y="4711"/>
                  <a:pt x="15959" y="4671"/>
                  <a:pt x="15882" y="4664"/>
                </a:cubicBezTo>
                <a:cubicBezTo>
                  <a:pt x="15905" y="4654"/>
                  <a:pt x="15921" y="4633"/>
                  <a:pt x="15915" y="4608"/>
                </a:cubicBezTo>
                <a:cubicBezTo>
                  <a:pt x="15957" y="4733"/>
                  <a:pt x="16060" y="4564"/>
                  <a:pt x="16013" y="4539"/>
                </a:cubicBezTo>
                <a:cubicBezTo>
                  <a:pt x="15978" y="4521"/>
                  <a:pt x="15755" y="4496"/>
                  <a:pt x="15829" y="4578"/>
                </a:cubicBezTo>
                <a:cubicBezTo>
                  <a:pt x="15778" y="4573"/>
                  <a:pt x="15794" y="4621"/>
                  <a:pt x="15832" y="4590"/>
                </a:cubicBezTo>
                <a:cubicBezTo>
                  <a:pt x="15819" y="4605"/>
                  <a:pt x="15794" y="4623"/>
                  <a:pt x="15772" y="4644"/>
                </a:cubicBezTo>
                <a:cubicBezTo>
                  <a:pt x="15775" y="4639"/>
                  <a:pt x="15778" y="4633"/>
                  <a:pt x="15781" y="4628"/>
                </a:cubicBezTo>
                <a:cubicBezTo>
                  <a:pt x="15746" y="4626"/>
                  <a:pt x="15719" y="4651"/>
                  <a:pt x="15686" y="4658"/>
                </a:cubicBezTo>
                <a:cubicBezTo>
                  <a:pt x="15725" y="4640"/>
                  <a:pt x="15791" y="4598"/>
                  <a:pt x="15728" y="4560"/>
                </a:cubicBezTo>
                <a:cubicBezTo>
                  <a:pt x="15736" y="4630"/>
                  <a:pt x="15694" y="4541"/>
                  <a:pt x="15671" y="4605"/>
                </a:cubicBezTo>
                <a:cubicBezTo>
                  <a:pt x="15659" y="4566"/>
                  <a:pt x="15619" y="4623"/>
                  <a:pt x="15606" y="4643"/>
                </a:cubicBezTo>
                <a:cubicBezTo>
                  <a:pt x="15680" y="4630"/>
                  <a:pt x="15603" y="4681"/>
                  <a:pt x="15582" y="4685"/>
                </a:cubicBezTo>
                <a:cubicBezTo>
                  <a:pt x="15690" y="4720"/>
                  <a:pt x="15454" y="4782"/>
                  <a:pt x="15541" y="4765"/>
                </a:cubicBezTo>
                <a:cubicBezTo>
                  <a:pt x="15497" y="4783"/>
                  <a:pt x="15449" y="4821"/>
                  <a:pt x="15446" y="4872"/>
                </a:cubicBezTo>
                <a:close/>
                <a:moveTo>
                  <a:pt x="15570" y="5195"/>
                </a:moveTo>
                <a:cubicBezTo>
                  <a:pt x="15560" y="5201"/>
                  <a:pt x="15551" y="5207"/>
                  <a:pt x="15541" y="5213"/>
                </a:cubicBezTo>
                <a:cubicBezTo>
                  <a:pt x="15630" y="5209"/>
                  <a:pt x="15479" y="5287"/>
                  <a:pt x="15564" y="5270"/>
                </a:cubicBezTo>
                <a:cubicBezTo>
                  <a:pt x="15553" y="5277"/>
                  <a:pt x="15542" y="5285"/>
                  <a:pt x="15532" y="5293"/>
                </a:cubicBezTo>
                <a:cubicBezTo>
                  <a:pt x="15585" y="5354"/>
                  <a:pt x="15671" y="5243"/>
                  <a:pt x="15698" y="5204"/>
                </a:cubicBezTo>
                <a:cubicBezTo>
                  <a:pt x="15677" y="5209"/>
                  <a:pt x="15657" y="5212"/>
                  <a:pt x="15636" y="5213"/>
                </a:cubicBezTo>
                <a:cubicBezTo>
                  <a:pt x="15680" y="5194"/>
                  <a:pt x="15721" y="5168"/>
                  <a:pt x="15760" y="5139"/>
                </a:cubicBezTo>
                <a:cubicBezTo>
                  <a:pt x="15739" y="5143"/>
                  <a:pt x="15719" y="5142"/>
                  <a:pt x="15698" y="5136"/>
                </a:cubicBezTo>
                <a:cubicBezTo>
                  <a:pt x="15722" y="5133"/>
                  <a:pt x="15742" y="5118"/>
                  <a:pt x="15754" y="5097"/>
                </a:cubicBezTo>
                <a:cubicBezTo>
                  <a:pt x="15737" y="5081"/>
                  <a:pt x="15716" y="5074"/>
                  <a:pt x="15692" y="5077"/>
                </a:cubicBezTo>
                <a:cubicBezTo>
                  <a:pt x="15713" y="5070"/>
                  <a:pt x="15735" y="5065"/>
                  <a:pt x="15757" y="5062"/>
                </a:cubicBezTo>
                <a:cubicBezTo>
                  <a:pt x="15729" y="5031"/>
                  <a:pt x="15691" y="5049"/>
                  <a:pt x="15659" y="5062"/>
                </a:cubicBezTo>
                <a:cubicBezTo>
                  <a:pt x="15701" y="5040"/>
                  <a:pt x="15750" y="5003"/>
                  <a:pt x="15784" y="5059"/>
                </a:cubicBezTo>
                <a:cubicBezTo>
                  <a:pt x="15799" y="5029"/>
                  <a:pt x="15817" y="4949"/>
                  <a:pt x="15820" y="4916"/>
                </a:cubicBezTo>
                <a:cubicBezTo>
                  <a:pt x="15822" y="4879"/>
                  <a:pt x="15776" y="4865"/>
                  <a:pt x="15748" y="4857"/>
                </a:cubicBezTo>
                <a:cubicBezTo>
                  <a:pt x="15771" y="4833"/>
                  <a:pt x="15811" y="4804"/>
                  <a:pt x="15799" y="4765"/>
                </a:cubicBezTo>
                <a:cubicBezTo>
                  <a:pt x="15743" y="4774"/>
                  <a:pt x="15694" y="4758"/>
                  <a:pt x="15648" y="4801"/>
                </a:cubicBezTo>
                <a:cubicBezTo>
                  <a:pt x="15666" y="4816"/>
                  <a:pt x="15687" y="4821"/>
                  <a:pt x="15710" y="4815"/>
                </a:cubicBezTo>
                <a:cubicBezTo>
                  <a:pt x="15690" y="4856"/>
                  <a:pt x="15543" y="4825"/>
                  <a:pt x="15523" y="4907"/>
                </a:cubicBezTo>
                <a:cubicBezTo>
                  <a:pt x="15575" y="4880"/>
                  <a:pt x="15655" y="4891"/>
                  <a:pt x="15695" y="4842"/>
                </a:cubicBezTo>
                <a:cubicBezTo>
                  <a:pt x="15673" y="4889"/>
                  <a:pt x="15641" y="4911"/>
                  <a:pt x="15621" y="4942"/>
                </a:cubicBezTo>
                <a:cubicBezTo>
                  <a:pt x="15632" y="4933"/>
                  <a:pt x="15633" y="4930"/>
                  <a:pt x="15643" y="4921"/>
                </a:cubicBezTo>
                <a:cubicBezTo>
                  <a:pt x="15624" y="4966"/>
                  <a:pt x="15529" y="4954"/>
                  <a:pt x="15538" y="5014"/>
                </a:cubicBezTo>
                <a:cubicBezTo>
                  <a:pt x="15570" y="5014"/>
                  <a:pt x="15598" y="4998"/>
                  <a:pt x="15630" y="4993"/>
                </a:cubicBezTo>
                <a:cubicBezTo>
                  <a:pt x="15591" y="5017"/>
                  <a:pt x="15546" y="5040"/>
                  <a:pt x="15576" y="5091"/>
                </a:cubicBezTo>
                <a:cubicBezTo>
                  <a:pt x="15532" y="5096"/>
                  <a:pt x="15482" y="5065"/>
                  <a:pt x="15454" y="5115"/>
                </a:cubicBezTo>
                <a:cubicBezTo>
                  <a:pt x="15475" y="5121"/>
                  <a:pt x="15496" y="5122"/>
                  <a:pt x="15517" y="5118"/>
                </a:cubicBezTo>
                <a:cubicBezTo>
                  <a:pt x="15442" y="5145"/>
                  <a:pt x="15533" y="5134"/>
                  <a:pt x="15550" y="5118"/>
                </a:cubicBezTo>
                <a:cubicBezTo>
                  <a:pt x="15525" y="5157"/>
                  <a:pt x="15582" y="5171"/>
                  <a:pt x="15591" y="5127"/>
                </a:cubicBezTo>
                <a:cubicBezTo>
                  <a:pt x="15590" y="5151"/>
                  <a:pt x="15574" y="5169"/>
                  <a:pt x="15552" y="5181"/>
                </a:cubicBezTo>
                <a:cubicBezTo>
                  <a:pt x="15590" y="5164"/>
                  <a:pt x="15595" y="5168"/>
                  <a:pt x="15570" y="5195"/>
                </a:cubicBezTo>
                <a:close/>
                <a:moveTo>
                  <a:pt x="15630" y="4884"/>
                </a:moveTo>
                <a:cubicBezTo>
                  <a:pt x="15619" y="4884"/>
                  <a:pt x="15609" y="4887"/>
                  <a:pt x="15600" y="4893"/>
                </a:cubicBezTo>
                <a:cubicBezTo>
                  <a:pt x="15610" y="4890"/>
                  <a:pt x="15620" y="4887"/>
                  <a:pt x="15630" y="4884"/>
                </a:cubicBezTo>
                <a:close/>
                <a:moveTo>
                  <a:pt x="15823" y="4370"/>
                </a:moveTo>
                <a:cubicBezTo>
                  <a:pt x="15844" y="4366"/>
                  <a:pt x="15864" y="4362"/>
                  <a:pt x="15885" y="4358"/>
                </a:cubicBezTo>
                <a:cubicBezTo>
                  <a:pt x="15861" y="4366"/>
                  <a:pt x="15764" y="4404"/>
                  <a:pt x="15844" y="4412"/>
                </a:cubicBezTo>
                <a:cubicBezTo>
                  <a:pt x="15770" y="4431"/>
                  <a:pt x="15720" y="4474"/>
                  <a:pt x="15665" y="4524"/>
                </a:cubicBezTo>
                <a:cubicBezTo>
                  <a:pt x="15713" y="4536"/>
                  <a:pt x="15776" y="4500"/>
                  <a:pt x="15817" y="4480"/>
                </a:cubicBezTo>
                <a:cubicBezTo>
                  <a:pt x="15841" y="4468"/>
                  <a:pt x="15853" y="4439"/>
                  <a:pt x="15879" y="4429"/>
                </a:cubicBezTo>
                <a:cubicBezTo>
                  <a:pt x="15911" y="4417"/>
                  <a:pt x="15940" y="4432"/>
                  <a:pt x="15968" y="4406"/>
                </a:cubicBezTo>
                <a:cubicBezTo>
                  <a:pt x="15959" y="4398"/>
                  <a:pt x="15949" y="4391"/>
                  <a:pt x="15939" y="4385"/>
                </a:cubicBezTo>
                <a:cubicBezTo>
                  <a:pt x="16028" y="4393"/>
                  <a:pt x="16010" y="4278"/>
                  <a:pt x="16034" y="4236"/>
                </a:cubicBezTo>
                <a:cubicBezTo>
                  <a:pt x="16046" y="4215"/>
                  <a:pt x="16072" y="4213"/>
                  <a:pt x="16081" y="4189"/>
                </a:cubicBezTo>
                <a:cubicBezTo>
                  <a:pt x="16098" y="4244"/>
                  <a:pt x="16032" y="4286"/>
                  <a:pt x="16042" y="4340"/>
                </a:cubicBezTo>
                <a:cubicBezTo>
                  <a:pt x="16069" y="4290"/>
                  <a:pt x="16103" y="4194"/>
                  <a:pt x="16143" y="4156"/>
                </a:cubicBezTo>
                <a:cubicBezTo>
                  <a:pt x="16103" y="4157"/>
                  <a:pt x="16062" y="4147"/>
                  <a:pt x="16022" y="4153"/>
                </a:cubicBezTo>
                <a:cubicBezTo>
                  <a:pt x="16026" y="4134"/>
                  <a:pt x="16030" y="4114"/>
                  <a:pt x="16034" y="4094"/>
                </a:cubicBezTo>
                <a:cubicBezTo>
                  <a:pt x="16000" y="4090"/>
                  <a:pt x="15935" y="4185"/>
                  <a:pt x="16004" y="4147"/>
                </a:cubicBezTo>
                <a:cubicBezTo>
                  <a:pt x="15936" y="4216"/>
                  <a:pt x="15866" y="4283"/>
                  <a:pt x="15823" y="4370"/>
                </a:cubicBezTo>
                <a:close/>
                <a:moveTo>
                  <a:pt x="15389" y="4676"/>
                </a:moveTo>
                <a:cubicBezTo>
                  <a:pt x="15418" y="4663"/>
                  <a:pt x="15446" y="4627"/>
                  <a:pt x="15481" y="4643"/>
                </a:cubicBezTo>
                <a:cubicBezTo>
                  <a:pt x="15407" y="4682"/>
                  <a:pt x="15357" y="4722"/>
                  <a:pt x="15360" y="4812"/>
                </a:cubicBezTo>
                <a:cubicBezTo>
                  <a:pt x="15438" y="4783"/>
                  <a:pt x="15554" y="4636"/>
                  <a:pt x="15605" y="4560"/>
                </a:cubicBezTo>
                <a:cubicBezTo>
                  <a:pt x="15635" y="4515"/>
                  <a:pt x="15644" y="4452"/>
                  <a:pt x="15680" y="4412"/>
                </a:cubicBezTo>
                <a:cubicBezTo>
                  <a:pt x="15654" y="4393"/>
                  <a:pt x="15620" y="4372"/>
                  <a:pt x="15588" y="4394"/>
                </a:cubicBezTo>
                <a:cubicBezTo>
                  <a:pt x="15661" y="4374"/>
                  <a:pt x="15569" y="4375"/>
                  <a:pt x="15540" y="4394"/>
                </a:cubicBezTo>
                <a:cubicBezTo>
                  <a:pt x="15521" y="4406"/>
                  <a:pt x="15465" y="4456"/>
                  <a:pt x="15520" y="4459"/>
                </a:cubicBezTo>
                <a:cubicBezTo>
                  <a:pt x="15504" y="4472"/>
                  <a:pt x="15463" y="4500"/>
                  <a:pt x="15523" y="4480"/>
                </a:cubicBezTo>
                <a:cubicBezTo>
                  <a:pt x="15480" y="4495"/>
                  <a:pt x="15465" y="4580"/>
                  <a:pt x="15401" y="4590"/>
                </a:cubicBezTo>
                <a:cubicBezTo>
                  <a:pt x="15484" y="4601"/>
                  <a:pt x="15359" y="4655"/>
                  <a:pt x="15440" y="4628"/>
                </a:cubicBezTo>
                <a:cubicBezTo>
                  <a:pt x="15419" y="4640"/>
                  <a:pt x="15402" y="4656"/>
                  <a:pt x="15389" y="4676"/>
                </a:cubicBezTo>
                <a:close/>
                <a:moveTo>
                  <a:pt x="15469" y="4432"/>
                </a:moveTo>
                <a:cubicBezTo>
                  <a:pt x="15432" y="4433"/>
                  <a:pt x="15347" y="4512"/>
                  <a:pt x="15330" y="4545"/>
                </a:cubicBezTo>
                <a:cubicBezTo>
                  <a:pt x="15372" y="4543"/>
                  <a:pt x="15500" y="4494"/>
                  <a:pt x="15469" y="4432"/>
                </a:cubicBezTo>
                <a:close/>
                <a:moveTo>
                  <a:pt x="15481" y="4245"/>
                </a:moveTo>
                <a:cubicBezTo>
                  <a:pt x="15463" y="4279"/>
                  <a:pt x="15488" y="4309"/>
                  <a:pt x="15502" y="4337"/>
                </a:cubicBezTo>
                <a:cubicBezTo>
                  <a:pt x="15449" y="4337"/>
                  <a:pt x="15487" y="4357"/>
                  <a:pt x="15487" y="4397"/>
                </a:cubicBezTo>
                <a:cubicBezTo>
                  <a:pt x="15460" y="4340"/>
                  <a:pt x="15450" y="4419"/>
                  <a:pt x="15514" y="4404"/>
                </a:cubicBezTo>
                <a:cubicBezTo>
                  <a:pt x="15549" y="4396"/>
                  <a:pt x="15626" y="4313"/>
                  <a:pt x="15550" y="4325"/>
                </a:cubicBezTo>
                <a:cubicBezTo>
                  <a:pt x="15574" y="4325"/>
                  <a:pt x="15589" y="4312"/>
                  <a:pt x="15588" y="4287"/>
                </a:cubicBezTo>
                <a:cubicBezTo>
                  <a:pt x="15652" y="4315"/>
                  <a:pt x="15702" y="4494"/>
                  <a:pt x="15808" y="4302"/>
                </a:cubicBezTo>
                <a:cubicBezTo>
                  <a:pt x="15782" y="4284"/>
                  <a:pt x="15758" y="4300"/>
                  <a:pt x="15731" y="4297"/>
                </a:cubicBezTo>
                <a:cubicBezTo>
                  <a:pt x="15704" y="4295"/>
                  <a:pt x="15696" y="4249"/>
                  <a:pt x="15674" y="4236"/>
                </a:cubicBezTo>
                <a:cubicBezTo>
                  <a:pt x="15733" y="4231"/>
                  <a:pt x="15763" y="4297"/>
                  <a:pt x="15826" y="4272"/>
                </a:cubicBezTo>
                <a:cubicBezTo>
                  <a:pt x="15819" y="4262"/>
                  <a:pt x="15812" y="4252"/>
                  <a:pt x="15805" y="4242"/>
                </a:cubicBezTo>
                <a:cubicBezTo>
                  <a:pt x="15830" y="4248"/>
                  <a:pt x="15925" y="4224"/>
                  <a:pt x="15877" y="4187"/>
                </a:cubicBezTo>
                <a:cubicBezTo>
                  <a:pt x="15813" y="4139"/>
                  <a:pt x="15751" y="4208"/>
                  <a:pt x="15692" y="4224"/>
                </a:cubicBezTo>
                <a:cubicBezTo>
                  <a:pt x="15715" y="4178"/>
                  <a:pt x="15781" y="4193"/>
                  <a:pt x="15802" y="4144"/>
                </a:cubicBezTo>
                <a:cubicBezTo>
                  <a:pt x="15756" y="4123"/>
                  <a:pt x="15649" y="4122"/>
                  <a:pt x="15618" y="4171"/>
                </a:cubicBezTo>
                <a:cubicBezTo>
                  <a:pt x="15629" y="4116"/>
                  <a:pt x="15593" y="4158"/>
                  <a:pt x="15568" y="4177"/>
                </a:cubicBezTo>
                <a:cubicBezTo>
                  <a:pt x="15543" y="4196"/>
                  <a:pt x="15553" y="4229"/>
                  <a:pt x="15562" y="4254"/>
                </a:cubicBezTo>
                <a:cubicBezTo>
                  <a:pt x="15555" y="4231"/>
                  <a:pt x="15535" y="4217"/>
                  <a:pt x="15511" y="4221"/>
                </a:cubicBezTo>
                <a:cubicBezTo>
                  <a:pt x="15524" y="4209"/>
                  <a:pt x="15532" y="4194"/>
                  <a:pt x="15535" y="4177"/>
                </a:cubicBezTo>
                <a:cubicBezTo>
                  <a:pt x="15503" y="4188"/>
                  <a:pt x="15455" y="4217"/>
                  <a:pt x="15461" y="4257"/>
                </a:cubicBezTo>
                <a:cubicBezTo>
                  <a:pt x="15467" y="4253"/>
                  <a:pt x="15474" y="4249"/>
                  <a:pt x="15481" y="4245"/>
                </a:cubicBezTo>
                <a:close/>
                <a:moveTo>
                  <a:pt x="16102" y="4099"/>
                </a:moveTo>
                <a:cubicBezTo>
                  <a:pt x="16113" y="4106"/>
                  <a:pt x="16129" y="4114"/>
                  <a:pt x="16132" y="4127"/>
                </a:cubicBezTo>
                <a:cubicBezTo>
                  <a:pt x="16067" y="4153"/>
                  <a:pt x="16046" y="4086"/>
                  <a:pt x="16102" y="4099"/>
                </a:cubicBezTo>
                <a:close/>
                <a:moveTo>
                  <a:pt x="13917" y="3420"/>
                </a:moveTo>
                <a:cubicBezTo>
                  <a:pt x="13879" y="3363"/>
                  <a:pt x="13702" y="3435"/>
                  <a:pt x="13792" y="3435"/>
                </a:cubicBezTo>
                <a:cubicBezTo>
                  <a:pt x="13768" y="3439"/>
                  <a:pt x="13748" y="3451"/>
                  <a:pt x="13733" y="3471"/>
                </a:cubicBezTo>
                <a:cubicBezTo>
                  <a:pt x="13791" y="3445"/>
                  <a:pt x="13854" y="3431"/>
                  <a:pt x="13917" y="3420"/>
                </a:cubicBezTo>
                <a:close/>
                <a:moveTo>
                  <a:pt x="13368" y="3548"/>
                </a:moveTo>
                <a:cubicBezTo>
                  <a:pt x="13337" y="3577"/>
                  <a:pt x="13293" y="3585"/>
                  <a:pt x="13264" y="3616"/>
                </a:cubicBezTo>
                <a:cubicBezTo>
                  <a:pt x="13332" y="3606"/>
                  <a:pt x="13403" y="3586"/>
                  <a:pt x="13458" y="3542"/>
                </a:cubicBezTo>
                <a:cubicBezTo>
                  <a:pt x="13515" y="3496"/>
                  <a:pt x="13602" y="3508"/>
                  <a:pt x="13653" y="3453"/>
                </a:cubicBezTo>
                <a:cubicBezTo>
                  <a:pt x="13605" y="3462"/>
                  <a:pt x="13625" y="3447"/>
                  <a:pt x="13647" y="3426"/>
                </a:cubicBezTo>
                <a:cubicBezTo>
                  <a:pt x="13560" y="3478"/>
                  <a:pt x="13469" y="3533"/>
                  <a:pt x="13368" y="3548"/>
                </a:cubicBezTo>
                <a:close/>
                <a:moveTo>
                  <a:pt x="13543" y="3411"/>
                </a:moveTo>
                <a:cubicBezTo>
                  <a:pt x="13545" y="3403"/>
                  <a:pt x="13547" y="3395"/>
                  <a:pt x="13549" y="3387"/>
                </a:cubicBezTo>
                <a:cubicBezTo>
                  <a:pt x="13510" y="3393"/>
                  <a:pt x="13420" y="3447"/>
                  <a:pt x="13418" y="3491"/>
                </a:cubicBezTo>
                <a:cubicBezTo>
                  <a:pt x="13448" y="3460"/>
                  <a:pt x="13497" y="3415"/>
                  <a:pt x="13543" y="3411"/>
                </a:cubicBezTo>
                <a:close/>
                <a:moveTo>
                  <a:pt x="13635" y="3248"/>
                </a:moveTo>
                <a:cubicBezTo>
                  <a:pt x="13608" y="3255"/>
                  <a:pt x="13585" y="3272"/>
                  <a:pt x="13566" y="3292"/>
                </a:cubicBezTo>
                <a:cubicBezTo>
                  <a:pt x="13595" y="3288"/>
                  <a:pt x="13633" y="3285"/>
                  <a:pt x="13635" y="3248"/>
                </a:cubicBezTo>
                <a:close/>
                <a:moveTo>
                  <a:pt x="13255" y="3548"/>
                </a:moveTo>
                <a:cubicBezTo>
                  <a:pt x="13285" y="3530"/>
                  <a:pt x="13316" y="3514"/>
                  <a:pt x="13350" y="3503"/>
                </a:cubicBezTo>
                <a:cubicBezTo>
                  <a:pt x="13325" y="3530"/>
                  <a:pt x="13288" y="3539"/>
                  <a:pt x="13255" y="3548"/>
                </a:cubicBezTo>
                <a:close/>
                <a:moveTo>
                  <a:pt x="13290" y="3527"/>
                </a:moveTo>
                <a:cubicBezTo>
                  <a:pt x="13271" y="3537"/>
                  <a:pt x="13250" y="3542"/>
                  <a:pt x="13228" y="3542"/>
                </a:cubicBezTo>
                <a:cubicBezTo>
                  <a:pt x="13264" y="3537"/>
                  <a:pt x="13286" y="3504"/>
                  <a:pt x="13323" y="3503"/>
                </a:cubicBezTo>
                <a:cubicBezTo>
                  <a:pt x="13312" y="3511"/>
                  <a:pt x="13301" y="3519"/>
                  <a:pt x="13290" y="3527"/>
                </a:cubicBezTo>
                <a:close/>
                <a:moveTo>
                  <a:pt x="11699" y="3744"/>
                </a:moveTo>
                <a:cubicBezTo>
                  <a:pt x="11676" y="3746"/>
                  <a:pt x="11655" y="3754"/>
                  <a:pt x="11637" y="3767"/>
                </a:cubicBezTo>
                <a:cubicBezTo>
                  <a:pt x="11662" y="3771"/>
                  <a:pt x="11682" y="3763"/>
                  <a:pt x="11699" y="3744"/>
                </a:cubicBezTo>
                <a:close/>
                <a:moveTo>
                  <a:pt x="11836" y="3895"/>
                </a:moveTo>
                <a:cubicBezTo>
                  <a:pt x="11815" y="3884"/>
                  <a:pt x="11789" y="3892"/>
                  <a:pt x="11773" y="3907"/>
                </a:cubicBezTo>
                <a:cubicBezTo>
                  <a:pt x="11795" y="3906"/>
                  <a:pt x="11815" y="3902"/>
                  <a:pt x="11836" y="3895"/>
                </a:cubicBezTo>
                <a:close/>
                <a:moveTo>
                  <a:pt x="11654" y="4011"/>
                </a:moveTo>
                <a:cubicBezTo>
                  <a:pt x="11622" y="3991"/>
                  <a:pt x="11577" y="4021"/>
                  <a:pt x="11562" y="4049"/>
                </a:cubicBezTo>
                <a:cubicBezTo>
                  <a:pt x="11596" y="4045"/>
                  <a:pt x="11629" y="4033"/>
                  <a:pt x="11654" y="4011"/>
                </a:cubicBezTo>
                <a:close/>
                <a:moveTo>
                  <a:pt x="11298" y="4210"/>
                </a:moveTo>
                <a:cubicBezTo>
                  <a:pt x="11357" y="4203"/>
                  <a:pt x="11404" y="4164"/>
                  <a:pt x="11456" y="4138"/>
                </a:cubicBezTo>
                <a:cubicBezTo>
                  <a:pt x="11444" y="4147"/>
                  <a:pt x="11433" y="4156"/>
                  <a:pt x="11423" y="4165"/>
                </a:cubicBezTo>
                <a:cubicBezTo>
                  <a:pt x="11470" y="4158"/>
                  <a:pt x="11508" y="4150"/>
                  <a:pt x="11548" y="4121"/>
                </a:cubicBezTo>
                <a:cubicBezTo>
                  <a:pt x="11524" y="4193"/>
                  <a:pt x="11619" y="4127"/>
                  <a:pt x="11637" y="4109"/>
                </a:cubicBezTo>
                <a:cubicBezTo>
                  <a:pt x="11612" y="4105"/>
                  <a:pt x="11591" y="4112"/>
                  <a:pt x="11574" y="4130"/>
                </a:cubicBezTo>
                <a:cubicBezTo>
                  <a:pt x="11591" y="4111"/>
                  <a:pt x="11611" y="4097"/>
                  <a:pt x="11634" y="4088"/>
                </a:cubicBezTo>
                <a:cubicBezTo>
                  <a:pt x="11600" y="4096"/>
                  <a:pt x="11569" y="4068"/>
                  <a:pt x="11542" y="4100"/>
                </a:cubicBezTo>
                <a:cubicBezTo>
                  <a:pt x="11554" y="4046"/>
                  <a:pt x="11454" y="4057"/>
                  <a:pt x="11443" y="4095"/>
                </a:cubicBezTo>
                <a:cubicBezTo>
                  <a:pt x="11430" y="4139"/>
                  <a:pt x="11332" y="4076"/>
                  <a:pt x="11349" y="4144"/>
                </a:cubicBezTo>
                <a:cubicBezTo>
                  <a:pt x="11300" y="4140"/>
                  <a:pt x="11233" y="4162"/>
                  <a:pt x="11298" y="4210"/>
                </a:cubicBezTo>
                <a:close/>
                <a:moveTo>
                  <a:pt x="10966" y="4495"/>
                </a:moveTo>
                <a:cubicBezTo>
                  <a:pt x="10935" y="4474"/>
                  <a:pt x="10811" y="4499"/>
                  <a:pt x="10811" y="4542"/>
                </a:cubicBezTo>
                <a:cubicBezTo>
                  <a:pt x="10863" y="4526"/>
                  <a:pt x="10913" y="4506"/>
                  <a:pt x="10966" y="4495"/>
                </a:cubicBezTo>
                <a:close/>
                <a:moveTo>
                  <a:pt x="8365" y="5091"/>
                </a:moveTo>
                <a:cubicBezTo>
                  <a:pt x="8345" y="5085"/>
                  <a:pt x="8317" y="5101"/>
                  <a:pt x="8303" y="5112"/>
                </a:cubicBezTo>
                <a:cubicBezTo>
                  <a:pt x="8327" y="5127"/>
                  <a:pt x="8352" y="5114"/>
                  <a:pt x="8365" y="5091"/>
                </a:cubicBezTo>
                <a:close/>
                <a:moveTo>
                  <a:pt x="10615" y="4569"/>
                </a:moveTo>
                <a:cubicBezTo>
                  <a:pt x="10584" y="4580"/>
                  <a:pt x="10553" y="4592"/>
                  <a:pt x="10523" y="4608"/>
                </a:cubicBezTo>
                <a:cubicBezTo>
                  <a:pt x="10578" y="4643"/>
                  <a:pt x="10694" y="4575"/>
                  <a:pt x="10740" y="4545"/>
                </a:cubicBezTo>
                <a:cubicBezTo>
                  <a:pt x="10729" y="4538"/>
                  <a:pt x="10718" y="4531"/>
                  <a:pt x="10707" y="4524"/>
                </a:cubicBezTo>
                <a:cubicBezTo>
                  <a:pt x="10793" y="4510"/>
                  <a:pt x="10893" y="4489"/>
                  <a:pt x="10975" y="4462"/>
                </a:cubicBezTo>
                <a:cubicBezTo>
                  <a:pt x="10972" y="4451"/>
                  <a:pt x="10969" y="4440"/>
                  <a:pt x="10966" y="4429"/>
                </a:cubicBezTo>
                <a:cubicBezTo>
                  <a:pt x="10998" y="4429"/>
                  <a:pt x="11096" y="4460"/>
                  <a:pt x="11117" y="4425"/>
                </a:cubicBezTo>
                <a:cubicBezTo>
                  <a:pt x="11139" y="4390"/>
                  <a:pt x="11075" y="4385"/>
                  <a:pt x="11058" y="4391"/>
                </a:cubicBezTo>
                <a:cubicBezTo>
                  <a:pt x="11118" y="4367"/>
                  <a:pt x="11165" y="4410"/>
                  <a:pt x="11217" y="4397"/>
                </a:cubicBezTo>
                <a:cubicBezTo>
                  <a:pt x="11261" y="4386"/>
                  <a:pt x="11298" y="4355"/>
                  <a:pt x="11337" y="4334"/>
                </a:cubicBezTo>
                <a:cubicBezTo>
                  <a:pt x="11317" y="4328"/>
                  <a:pt x="11297" y="4328"/>
                  <a:pt x="11277" y="4334"/>
                </a:cubicBezTo>
                <a:cubicBezTo>
                  <a:pt x="11283" y="4309"/>
                  <a:pt x="11394" y="4251"/>
                  <a:pt x="11336" y="4236"/>
                </a:cubicBezTo>
                <a:cubicBezTo>
                  <a:pt x="11305" y="4227"/>
                  <a:pt x="11221" y="4267"/>
                  <a:pt x="11203" y="4293"/>
                </a:cubicBezTo>
                <a:cubicBezTo>
                  <a:pt x="11213" y="4272"/>
                  <a:pt x="11231" y="4255"/>
                  <a:pt x="11254" y="4248"/>
                </a:cubicBezTo>
                <a:cubicBezTo>
                  <a:pt x="11233" y="4234"/>
                  <a:pt x="11213" y="4220"/>
                  <a:pt x="11191" y="4207"/>
                </a:cubicBezTo>
                <a:cubicBezTo>
                  <a:pt x="11202" y="4299"/>
                  <a:pt x="11052" y="4244"/>
                  <a:pt x="11073" y="4302"/>
                </a:cubicBezTo>
                <a:cubicBezTo>
                  <a:pt x="11051" y="4283"/>
                  <a:pt x="11035" y="4289"/>
                  <a:pt x="11010" y="4311"/>
                </a:cubicBezTo>
                <a:cubicBezTo>
                  <a:pt x="11034" y="4281"/>
                  <a:pt x="11042" y="4272"/>
                  <a:pt x="11052" y="4248"/>
                </a:cubicBezTo>
                <a:cubicBezTo>
                  <a:pt x="11007" y="4240"/>
                  <a:pt x="10967" y="4260"/>
                  <a:pt x="10933" y="4287"/>
                </a:cubicBezTo>
                <a:cubicBezTo>
                  <a:pt x="10943" y="4296"/>
                  <a:pt x="10953" y="4305"/>
                  <a:pt x="10963" y="4314"/>
                </a:cubicBezTo>
                <a:cubicBezTo>
                  <a:pt x="10942" y="4320"/>
                  <a:pt x="10921" y="4325"/>
                  <a:pt x="10900" y="4328"/>
                </a:cubicBezTo>
                <a:cubicBezTo>
                  <a:pt x="10905" y="4339"/>
                  <a:pt x="10910" y="4350"/>
                  <a:pt x="10915" y="4361"/>
                </a:cubicBezTo>
                <a:cubicBezTo>
                  <a:pt x="10872" y="4330"/>
                  <a:pt x="10824" y="4406"/>
                  <a:pt x="10823" y="4441"/>
                </a:cubicBezTo>
                <a:cubicBezTo>
                  <a:pt x="10799" y="4407"/>
                  <a:pt x="10860" y="4353"/>
                  <a:pt x="10838" y="4333"/>
                </a:cubicBezTo>
                <a:cubicBezTo>
                  <a:pt x="10796" y="4294"/>
                  <a:pt x="10683" y="4359"/>
                  <a:pt x="10645" y="4377"/>
                </a:cubicBezTo>
                <a:cubicBezTo>
                  <a:pt x="10573" y="4412"/>
                  <a:pt x="10573" y="4442"/>
                  <a:pt x="10532" y="4500"/>
                </a:cubicBezTo>
                <a:cubicBezTo>
                  <a:pt x="10458" y="4602"/>
                  <a:pt x="10601" y="4532"/>
                  <a:pt x="10642" y="4504"/>
                </a:cubicBezTo>
                <a:cubicBezTo>
                  <a:pt x="10609" y="4497"/>
                  <a:pt x="10578" y="4510"/>
                  <a:pt x="10550" y="4524"/>
                </a:cubicBezTo>
                <a:cubicBezTo>
                  <a:pt x="10578" y="4486"/>
                  <a:pt x="10631" y="4484"/>
                  <a:pt x="10672" y="4501"/>
                </a:cubicBezTo>
                <a:cubicBezTo>
                  <a:pt x="10651" y="4511"/>
                  <a:pt x="10630" y="4522"/>
                  <a:pt x="10609" y="4533"/>
                </a:cubicBezTo>
                <a:cubicBezTo>
                  <a:pt x="10655" y="4529"/>
                  <a:pt x="10694" y="4503"/>
                  <a:pt x="10737" y="4489"/>
                </a:cubicBezTo>
                <a:cubicBezTo>
                  <a:pt x="10709" y="4511"/>
                  <a:pt x="10672" y="4515"/>
                  <a:pt x="10645" y="4539"/>
                </a:cubicBezTo>
                <a:cubicBezTo>
                  <a:pt x="10724" y="4524"/>
                  <a:pt x="10628" y="4567"/>
                  <a:pt x="10615" y="4569"/>
                </a:cubicBezTo>
                <a:close/>
                <a:moveTo>
                  <a:pt x="8442" y="5062"/>
                </a:moveTo>
                <a:cubicBezTo>
                  <a:pt x="8424" y="5048"/>
                  <a:pt x="8395" y="5063"/>
                  <a:pt x="8383" y="5077"/>
                </a:cubicBezTo>
                <a:cubicBezTo>
                  <a:pt x="8403" y="5073"/>
                  <a:pt x="8423" y="5068"/>
                  <a:pt x="8442" y="5062"/>
                </a:cubicBezTo>
                <a:close/>
                <a:moveTo>
                  <a:pt x="7721" y="5219"/>
                </a:moveTo>
                <a:cubicBezTo>
                  <a:pt x="7695" y="5217"/>
                  <a:pt x="7639" y="5219"/>
                  <a:pt x="7658" y="5261"/>
                </a:cubicBezTo>
                <a:cubicBezTo>
                  <a:pt x="7682" y="5251"/>
                  <a:pt x="7703" y="5237"/>
                  <a:pt x="7721" y="5219"/>
                </a:cubicBezTo>
                <a:close/>
                <a:moveTo>
                  <a:pt x="7920" y="5160"/>
                </a:moveTo>
                <a:cubicBezTo>
                  <a:pt x="7903" y="5151"/>
                  <a:pt x="7887" y="5153"/>
                  <a:pt x="7872" y="5166"/>
                </a:cubicBezTo>
                <a:cubicBezTo>
                  <a:pt x="7906" y="5147"/>
                  <a:pt x="7912" y="5154"/>
                  <a:pt x="7890" y="5187"/>
                </a:cubicBezTo>
                <a:cubicBezTo>
                  <a:pt x="7900" y="5178"/>
                  <a:pt x="7910" y="5169"/>
                  <a:pt x="7920" y="5160"/>
                </a:cubicBezTo>
                <a:close/>
                <a:moveTo>
                  <a:pt x="8344" y="5186"/>
                </a:moveTo>
                <a:cubicBezTo>
                  <a:pt x="8390" y="5180"/>
                  <a:pt x="8418" y="5146"/>
                  <a:pt x="8448" y="5115"/>
                </a:cubicBezTo>
                <a:cubicBezTo>
                  <a:pt x="8406" y="5155"/>
                  <a:pt x="8372" y="5118"/>
                  <a:pt x="8222" y="5252"/>
                </a:cubicBezTo>
                <a:cubicBezTo>
                  <a:pt x="8259" y="5223"/>
                  <a:pt x="8306" y="5213"/>
                  <a:pt x="8344" y="5186"/>
                </a:cubicBezTo>
                <a:close/>
                <a:moveTo>
                  <a:pt x="8288" y="5074"/>
                </a:moveTo>
                <a:cubicBezTo>
                  <a:pt x="8237" y="5075"/>
                  <a:pt x="8193" y="5113"/>
                  <a:pt x="8172" y="5157"/>
                </a:cubicBezTo>
                <a:cubicBezTo>
                  <a:pt x="8191" y="5153"/>
                  <a:pt x="8214" y="5164"/>
                  <a:pt x="8231" y="5156"/>
                </a:cubicBezTo>
                <a:cubicBezTo>
                  <a:pt x="8262" y="5142"/>
                  <a:pt x="8296" y="5101"/>
                  <a:pt x="8317" y="5077"/>
                </a:cubicBezTo>
                <a:cubicBezTo>
                  <a:pt x="8300" y="5094"/>
                  <a:pt x="8279" y="5102"/>
                  <a:pt x="8255" y="5100"/>
                </a:cubicBezTo>
                <a:cubicBezTo>
                  <a:pt x="8265" y="5091"/>
                  <a:pt x="8276" y="5082"/>
                  <a:pt x="8288" y="5074"/>
                </a:cubicBezTo>
                <a:close/>
                <a:moveTo>
                  <a:pt x="6881" y="5341"/>
                </a:moveTo>
                <a:cubicBezTo>
                  <a:pt x="6824" y="5366"/>
                  <a:pt x="6829" y="5411"/>
                  <a:pt x="6893" y="5410"/>
                </a:cubicBezTo>
                <a:cubicBezTo>
                  <a:pt x="6961" y="5409"/>
                  <a:pt x="7012" y="5355"/>
                  <a:pt x="7076" y="5341"/>
                </a:cubicBezTo>
                <a:cubicBezTo>
                  <a:pt x="7142" y="5327"/>
                  <a:pt x="7216" y="5352"/>
                  <a:pt x="7278" y="5322"/>
                </a:cubicBezTo>
                <a:cubicBezTo>
                  <a:pt x="7287" y="5317"/>
                  <a:pt x="7319" y="5294"/>
                  <a:pt x="7331" y="5301"/>
                </a:cubicBezTo>
                <a:cubicBezTo>
                  <a:pt x="7355" y="5314"/>
                  <a:pt x="7392" y="5338"/>
                  <a:pt x="7400" y="5293"/>
                </a:cubicBezTo>
                <a:cubicBezTo>
                  <a:pt x="7331" y="5303"/>
                  <a:pt x="7396" y="5228"/>
                  <a:pt x="7397" y="5201"/>
                </a:cubicBezTo>
                <a:cubicBezTo>
                  <a:pt x="7309" y="5181"/>
                  <a:pt x="7229" y="5247"/>
                  <a:pt x="7145" y="5234"/>
                </a:cubicBezTo>
                <a:cubicBezTo>
                  <a:pt x="7056" y="5220"/>
                  <a:pt x="6964" y="5321"/>
                  <a:pt x="6881" y="5341"/>
                </a:cubicBezTo>
                <a:close/>
                <a:moveTo>
                  <a:pt x="6512" y="5510"/>
                </a:moveTo>
                <a:cubicBezTo>
                  <a:pt x="6541" y="5492"/>
                  <a:pt x="6564" y="5467"/>
                  <a:pt x="6593" y="5448"/>
                </a:cubicBezTo>
                <a:cubicBezTo>
                  <a:pt x="6555" y="5448"/>
                  <a:pt x="6524" y="5476"/>
                  <a:pt x="6512" y="5510"/>
                </a:cubicBezTo>
                <a:close/>
                <a:moveTo>
                  <a:pt x="6557" y="5534"/>
                </a:moveTo>
                <a:cubicBezTo>
                  <a:pt x="6563" y="5510"/>
                  <a:pt x="6553" y="5507"/>
                  <a:pt x="6527" y="5525"/>
                </a:cubicBezTo>
                <a:cubicBezTo>
                  <a:pt x="6537" y="5528"/>
                  <a:pt x="6547" y="5531"/>
                  <a:pt x="6557" y="5534"/>
                </a:cubicBezTo>
                <a:close/>
                <a:moveTo>
                  <a:pt x="6394" y="5537"/>
                </a:moveTo>
                <a:cubicBezTo>
                  <a:pt x="6425" y="5521"/>
                  <a:pt x="6462" y="5524"/>
                  <a:pt x="6492" y="5504"/>
                </a:cubicBezTo>
                <a:cubicBezTo>
                  <a:pt x="6415" y="5512"/>
                  <a:pt x="6514" y="5470"/>
                  <a:pt x="6445" y="5475"/>
                </a:cubicBezTo>
                <a:cubicBezTo>
                  <a:pt x="6411" y="5478"/>
                  <a:pt x="6371" y="5498"/>
                  <a:pt x="6361" y="5534"/>
                </a:cubicBezTo>
                <a:cubicBezTo>
                  <a:pt x="6372" y="5535"/>
                  <a:pt x="6383" y="5536"/>
                  <a:pt x="6394" y="5537"/>
                </a:cubicBezTo>
                <a:close/>
                <a:moveTo>
                  <a:pt x="5687" y="5718"/>
                </a:moveTo>
                <a:cubicBezTo>
                  <a:pt x="5641" y="5640"/>
                  <a:pt x="5481" y="5767"/>
                  <a:pt x="5439" y="5789"/>
                </a:cubicBezTo>
                <a:cubicBezTo>
                  <a:pt x="5329" y="5846"/>
                  <a:pt x="5209" y="5892"/>
                  <a:pt x="5096" y="5947"/>
                </a:cubicBezTo>
                <a:cubicBezTo>
                  <a:pt x="5293" y="5870"/>
                  <a:pt x="5501" y="5821"/>
                  <a:pt x="5687" y="5718"/>
                </a:cubicBezTo>
                <a:close/>
                <a:moveTo>
                  <a:pt x="5631" y="5801"/>
                </a:moveTo>
                <a:cubicBezTo>
                  <a:pt x="5725" y="5812"/>
                  <a:pt x="5830" y="5751"/>
                  <a:pt x="5922" y="5733"/>
                </a:cubicBezTo>
                <a:cubicBezTo>
                  <a:pt x="5973" y="5724"/>
                  <a:pt x="6134" y="5686"/>
                  <a:pt x="6156" y="5632"/>
                </a:cubicBezTo>
                <a:cubicBezTo>
                  <a:pt x="6136" y="5639"/>
                  <a:pt x="6115" y="5644"/>
                  <a:pt x="6094" y="5647"/>
                </a:cubicBezTo>
                <a:cubicBezTo>
                  <a:pt x="6130" y="5624"/>
                  <a:pt x="6261" y="5610"/>
                  <a:pt x="6254" y="5549"/>
                </a:cubicBezTo>
                <a:cubicBezTo>
                  <a:pt x="6214" y="5571"/>
                  <a:pt x="6172" y="5588"/>
                  <a:pt x="6129" y="5605"/>
                </a:cubicBezTo>
                <a:cubicBezTo>
                  <a:pt x="6148" y="5586"/>
                  <a:pt x="6165" y="5565"/>
                  <a:pt x="6180" y="5543"/>
                </a:cubicBezTo>
                <a:cubicBezTo>
                  <a:pt x="6126" y="5544"/>
                  <a:pt x="5902" y="5616"/>
                  <a:pt x="6058" y="5644"/>
                </a:cubicBezTo>
                <a:cubicBezTo>
                  <a:pt x="6033" y="5656"/>
                  <a:pt x="6007" y="5646"/>
                  <a:pt x="5981" y="5648"/>
                </a:cubicBezTo>
                <a:cubicBezTo>
                  <a:pt x="5951" y="5651"/>
                  <a:pt x="5936" y="5679"/>
                  <a:pt x="5904" y="5676"/>
                </a:cubicBezTo>
                <a:cubicBezTo>
                  <a:pt x="5929" y="5730"/>
                  <a:pt x="5631" y="5772"/>
                  <a:pt x="5601" y="5786"/>
                </a:cubicBezTo>
                <a:cubicBezTo>
                  <a:pt x="5611" y="5791"/>
                  <a:pt x="5621" y="5796"/>
                  <a:pt x="5631" y="5801"/>
                </a:cubicBezTo>
                <a:close/>
                <a:moveTo>
                  <a:pt x="6186" y="5647"/>
                </a:moveTo>
                <a:cubicBezTo>
                  <a:pt x="6212" y="5636"/>
                  <a:pt x="6239" y="5623"/>
                  <a:pt x="6260" y="5602"/>
                </a:cubicBezTo>
                <a:cubicBezTo>
                  <a:pt x="6231" y="5612"/>
                  <a:pt x="6194" y="5610"/>
                  <a:pt x="6186" y="5647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4" name="꙱ Afghanistan (Islamic Republic of Afghanistan) (AF) (H)">
            <a:extLst>
              <a:ext uri="{FF2B5EF4-FFF2-40B4-BE49-F238E27FC236}">
                <a16:creationId xmlns:a16="http://schemas.microsoft.com/office/drawing/2014/main" id="{5F508ABF-C54B-4AFE-A6F7-3D857351422E}"/>
              </a:ext>
            </a:extLst>
          </p:cNvPr>
          <p:cNvSpPr>
            <a:spLocks/>
          </p:cNvSpPr>
          <p:nvPr/>
        </p:nvSpPr>
        <p:spPr bwMode="auto">
          <a:xfrm>
            <a:off x="5890789" y="1247934"/>
            <a:ext cx="334616" cy="266498"/>
          </a:xfrm>
          <a:custGeom>
            <a:avLst/>
            <a:gdLst>
              <a:gd name="T0" fmla="*/ 1697 w 4047"/>
              <a:gd name="T1" fmla="*/ 382 h 3230"/>
              <a:gd name="T2" fmla="*/ 1975 w 4047"/>
              <a:gd name="T3" fmla="*/ 473 h 3230"/>
              <a:gd name="T4" fmla="*/ 2222 w 4047"/>
              <a:gd name="T5" fmla="*/ 419 h 3230"/>
              <a:gd name="T6" fmla="*/ 2316 w 4047"/>
              <a:gd name="T7" fmla="*/ 422 h 3230"/>
              <a:gd name="T8" fmla="*/ 2431 w 4047"/>
              <a:gd name="T9" fmla="*/ 322 h 3230"/>
              <a:gd name="T10" fmla="*/ 2645 w 4047"/>
              <a:gd name="T11" fmla="*/ 257 h 3230"/>
              <a:gd name="T12" fmla="*/ 2796 w 4047"/>
              <a:gd name="T13" fmla="*/ 0 h 3230"/>
              <a:gd name="T14" fmla="*/ 2917 w 4047"/>
              <a:gd name="T15" fmla="*/ 183 h 3230"/>
              <a:gd name="T16" fmla="*/ 3267 w 4047"/>
              <a:gd name="T17" fmla="*/ 546 h 3230"/>
              <a:gd name="T18" fmla="*/ 3515 w 4047"/>
              <a:gd name="T19" fmla="*/ 372 h 3230"/>
              <a:gd name="T20" fmla="*/ 3858 w 4047"/>
              <a:gd name="T21" fmla="*/ 370 h 3230"/>
              <a:gd name="T22" fmla="*/ 4047 w 4047"/>
              <a:gd name="T23" fmla="*/ 427 h 3230"/>
              <a:gd name="T24" fmla="*/ 3986 w 4047"/>
              <a:gd name="T25" fmla="*/ 500 h 3230"/>
              <a:gd name="T26" fmla="*/ 3726 w 4047"/>
              <a:gd name="T27" fmla="*/ 546 h 3230"/>
              <a:gd name="T28" fmla="*/ 3298 w 4047"/>
              <a:gd name="T29" fmla="*/ 617 h 3230"/>
              <a:gd name="T30" fmla="*/ 3122 w 4047"/>
              <a:gd name="T31" fmla="*/ 743 h 3230"/>
              <a:gd name="T32" fmla="*/ 3116 w 4047"/>
              <a:gd name="T33" fmla="*/ 902 h 3230"/>
              <a:gd name="T34" fmla="*/ 3251 w 4047"/>
              <a:gd name="T35" fmla="*/ 1164 h 3230"/>
              <a:gd name="T36" fmla="*/ 3128 w 4047"/>
              <a:gd name="T37" fmla="*/ 1377 h 3230"/>
              <a:gd name="T38" fmla="*/ 3075 w 4047"/>
              <a:gd name="T39" fmla="*/ 1597 h 3230"/>
              <a:gd name="T40" fmla="*/ 2931 w 4047"/>
              <a:gd name="T41" fmla="*/ 1727 h 3230"/>
              <a:gd name="T42" fmla="*/ 2770 w 4047"/>
              <a:gd name="T43" fmla="*/ 1917 h 3230"/>
              <a:gd name="T44" fmla="*/ 2754 w 4047"/>
              <a:gd name="T45" fmla="*/ 2227 h 3230"/>
              <a:gd name="T46" fmla="*/ 2543 w 4047"/>
              <a:gd name="T47" fmla="*/ 2360 h 3230"/>
              <a:gd name="T48" fmla="*/ 2278 w 4047"/>
              <a:gd name="T49" fmla="*/ 2467 h 3230"/>
              <a:gd name="T50" fmla="*/ 2106 w 4047"/>
              <a:gd name="T51" fmla="*/ 2542 h 3230"/>
              <a:gd name="T52" fmla="*/ 1947 w 4047"/>
              <a:gd name="T53" fmla="*/ 2747 h 3230"/>
              <a:gd name="T54" fmla="*/ 1962 w 4047"/>
              <a:gd name="T55" fmla="*/ 2970 h 3230"/>
              <a:gd name="T56" fmla="*/ 1744 w 4047"/>
              <a:gd name="T57" fmla="*/ 3135 h 3230"/>
              <a:gd name="T58" fmla="*/ 1424 w 4047"/>
              <a:gd name="T59" fmla="*/ 3173 h 3230"/>
              <a:gd name="T60" fmla="*/ 1114 w 4047"/>
              <a:gd name="T61" fmla="*/ 3187 h 3230"/>
              <a:gd name="T62" fmla="*/ 340 w 4047"/>
              <a:gd name="T63" fmla="*/ 3058 h 3230"/>
              <a:gd name="T64" fmla="*/ 566 w 4047"/>
              <a:gd name="T65" fmla="*/ 2594 h 3230"/>
              <a:gd name="T66" fmla="*/ 157 w 4047"/>
              <a:gd name="T67" fmla="*/ 2085 h 3230"/>
              <a:gd name="T68" fmla="*/ 5 w 4047"/>
              <a:gd name="T69" fmla="*/ 1558 h 3230"/>
              <a:gd name="T70" fmla="*/ 49 w 4047"/>
              <a:gd name="T71" fmla="*/ 1386 h 3230"/>
              <a:gd name="T72" fmla="*/ 116 w 4047"/>
              <a:gd name="T73" fmla="*/ 1123 h 3230"/>
              <a:gd name="T74" fmla="*/ 232 w 4047"/>
              <a:gd name="T75" fmla="*/ 1046 h 3230"/>
              <a:gd name="T76" fmla="*/ 473 w 4047"/>
              <a:gd name="T77" fmla="*/ 1172 h 3230"/>
              <a:gd name="T78" fmla="*/ 696 w 4047"/>
              <a:gd name="T79" fmla="*/ 1011 h 3230"/>
              <a:gd name="T80" fmla="*/ 669 w 4047"/>
              <a:gd name="T81" fmla="*/ 917 h 3230"/>
              <a:gd name="T82" fmla="*/ 1117 w 4047"/>
              <a:gd name="T83" fmla="*/ 445 h 3230"/>
              <a:gd name="T84" fmla="*/ 1387 w 4047"/>
              <a:gd name="T85" fmla="*/ 333 h 3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47" h="3230">
                <a:moveTo>
                  <a:pt x="1586" y="383"/>
                </a:moveTo>
                <a:cubicBezTo>
                  <a:pt x="1598" y="381"/>
                  <a:pt x="1665" y="374"/>
                  <a:pt x="1697" y="382"/>
                </a:cubicBezTo>
                <a:cubicBezTo>
                  <a:pt x="1789" y="401"/>
                  <a:pt x="1756" y="449"/>
                  <a:pt x="1835" y="439"/>
                </a:cubicBezTo>
                <a:cubicBezTo>
                  <a:pt x="1898" y="431"/>
                  <a:pt x="1931" y="415"/>
                  <a:pt x="1975" y="473"/>
                </a:cubicBezTo>
                <a:cubicBezTo>
                  <a:pt x="2053" y="575"/>
                  <a:pt x="2047" y="498"/>
                  <a:pt x="2103" y="510"/>
                </a:cubicBezTo>
                <a:cubicBezTo>
                  <a:pt x="2098" y="464"/>
                  <a:pt x="2171" y="451"/>
                  <a:pt x="2222" y="419"/>
                </a:cubicBezTo>
                <a:cubicBezTo>
                  <a:pt x="2231" y="414"/>
                  <a:pt x="2247" y="456"/>
                  <a:pt x="2277" y="398"/>
                </a:cubicBezTo>
                <a:cubicBezTo>
                  <a:pt x="2283" y="387"/>
                  <a:pt x="2310" y="407"/>
                  <a:pt x="2316" y="422"/>
                </a:cubicBezTo>
                <a:cubicBezTo>
                  <a:pt x="2327" y="448"/>
                  <a:pt x="2433" y="540"/>
                  <a:pt x="2428" y="416"/>
                </a:cubicBezTo>
                <a:cubicBezTo>
                  <a:pt x="2426" y="386"/>
                  <a:pt x="2387" y="355"/>
                  <a:pt x="2431" y="322"/>
                </a:cubicBezTo>
                <a:cubicBezTo>
                  <a:pt x="2460" y="298"/>
                  <a:pt x="2514" y="300"/>
                  <a:pt x="2565" y="315"/>
                </a:cubicBezTo>
                <a:cubicBezTo>
                  <a:pt x="2606" y="327"/>
                  <a:pt x="2677" y="322"/>
                  <a:pt x="2645" y="257"/>
                </a:cubicBezTo>
                <a:cubicBezTo>
                  <a:pt x="2633" y="235"/>
                  <a:pt x="2586" y="206"/>
                  <a:pt x="2613" y="177"/>
                </a:cubicBezTo>
                <a:cubicBezTo>
                  <a:pt x="2665" y="119"/>
                  <a:pt x="2673" y="3"/>
                  <a:pt x="2796" y="0"/>
                </a:cubicBezTo>
                <a:cubicBezTo>
                  <a:pt x="2824" y="0"/>
                  <a:pt x="2898" y="43"/>
                  <a:pt x="2908" y="80"/>
                </a:cubicBezTo>
                <a:cubicBezTo>
                  <a:pt x="2914" y="103"/>
                  <a:pt x="2899" y="166"/>
                  <a:pt x="2917" y="183"/>
                </a:cubicBezTo>
                <a:cubicBezTo>
                  <a:pt x="2961" y="223"/>
                  <a:pt x="3022" y="132"/>
                  <a:pt x="3017" y="243"/>
                </a:cubicBezTo>
                <a:cubicBezTo>
                  <a:pt x="3010" y="408"/>
                  <a:pt x="3027" y="780"/>
                  <a:pt x="3267" y="546"/>
                </a:cubicBezTo>
                <a:cubicBezTo>
                  <a:pt x="3303" y="501"/>
                  <a:pt x="3395" y="538"/>
                  <a:pt x="3418" y="484"/>
                </a:cubicBezTo>
                <a:cubicBezTo>
                  <a:pt x="3440" y="431"/>
                  <a:pt x="3473" y="406"/>
                  <a:pt x="3515" y="372"/>
                </a:cubicBezTo>
                <a:cubicBezTo>
                  <a:pt x="3561" y="335"/>
                  <a:pt x="3757" y="338"/>
                  <a:pt x="3680" y="424"/>
                </a:cubicBezTo>
                <a:cubicBezTo>
                  <a:pt x="3733" y="446"/>
                  <a:pt x="3815" y="401"/>
                  <a:pt x="3858" y="370"/>
                </a:cubicBezTo>
                <a:cubicBezTo>
                  <a:pt x="3882" y="352"/>
                  <a:pt x="3970" y="383"/>
                  <a:pt x="3994" y="390"/>
                </a:cubicBezTo>
                <a:cubicBezTo>
                  <a:pt x="4008" y="394"/>
                  <a:pt x="4035" y="420"/>
                  <a:pt x="4047" y="427"/>
                </a:cubicBezTo>
                <a:cubicBezTo>
                  <a:pt x="4026" y="437"/>
                  <a:pt x="4005" y="429"/>
                  <a:pt x="3984" y="426"/>
                </a:cubicBezTo>
                <a:cubicBezTo>
                  <a:pt x="3907" y="415"/>
                  <a:pt x="3904" y="493"/>
                  <a:pt x="3986" y="500"/>
                </a:cubicBezTo>
                <a:cubicBezTo>
                  <a:pt x="3930" y="507"/>
                  <a:pt x="3890" y="533"/>
                  <a:pt x="3859" y="556"/>
                </a:cubicBezTo>
                <a:cubicBezTo>
                  <a:pt x="3807" y="602"/>
                  <a:pt x="3775" y="537"/>
                  <a:pt x="3726" y="546"/>
                </a:cubicBezTo>
                <a:cubicBezTo>
                  <a:pt x="3624" y="568"/>
                  <a:pt x="3519" y="556"/>
                  <a:pt x="3425" y="572"/>
                </a:cubicBezTo>
                <a:cubicBezTo>
                  <a:pt x="3380" y="579"/>
                  <a:pt x="3342" y="605"/>
                  <a:pt x="3298" y="617"/>
                </a:cubicBezTo>
                <a:cubicBezTo>
                  <a:pt x="3248" y="631"/>
                  <a:pt x="3238" y="695"/>
                  <a:pt x="3206" y="712"/>
                </a:cubicBezTo>
                <a:cubicBezTo>
                  <a:pt x="3171" y="731"/>
                  <a:pt x="3159" y="691"/>
                  <a:pt x="3122" y="743"/>
                </a:cubicBezTo>
                <a:cubicBezTo>
                  <a:pt x="3104" y="769"/>
                  <a:pt x="3068" y="805"/>
                  <a:pt x="3059" y="834"/>
                </a:cubicBezTo>
                <a:cubicBezTo>
                  <a:pt x="3050" y="866"/>
                  <a:pt x="3096" y="887"/>
                  <a:pt x="3116" y="902"/>
                </a:cubicBezTo>
                <a:cubicBezTo>
                  <a:pt x="3161" y="956"/>
                  <a:pt x="3208" y="1004"/>
                  <a:pt x="3231" y="1085"/>
                </a:cubicBezTo>
                <a:cubicBezTo>
                  <a:pt x="3188" y="1136"/>
                  <a:pt x="3252" y="1133"/>
                  <a:pt x="3251" y="1164"/>
                </a:cubicBezTo>
                <a:cubicBezTo>
                  <a:pt x="3225" y="1184"/>
                  <a:pt x="3230" y="1204"/>
                  <a:pt x="3219" y="1233"/>
                </a:cubicBezTo>
                <a:cubicBezTo>
                  <a:pt x="3192" y="1302"/>
                  <a:pt x="3105" y="1317"/>
                  <a:pt x="3128" y="1377"/>
                </a:cubicBezTo>
                <a:cubicBezTo>
                  <a:pt x="3051" y="1381"/>
                  <a:pt x="3141" y="1439"/>
                  <a:pt x="3157" y="1455"/>
                </a:cubicBezTo>
                <a:cubicBezTo>
                  <a:pt x="3219" y="1519"/>
                  <a:pt x="3121" y="1587"/>
                  <a:pt x="3075" y="1597"/>
                </a:cubicBezTo>
                <a:cubicBezTo>
                  <a:pt x="2970" y="1620"/>
                  <a:pt x="2857" y="1550"/>
                  <a:pt x="2825" y="1583"/>
                </a:cubicBezTo>
                <a:cubicBezTo>
                  <a:pt x="2779" y="1629"/>
                  <a:pt x="2918" y="1671"/>
                  <a:pt x="2931" y="1727"/>
                </a:cubicBezTo>
                <a:cubicBezTo>
                  <a:pt x="2937" y="1756"/>
                  <a:pt x="2985" y="1804"/>
                  <a:pt x="2971" y="1833"/>
                </a:cubicBezTo>
                <a:cubicBezTo>
                  <a:pt x="2915" y="1927"/>
                  <a:pt x="2798" y="1887"/>
                  <a:pt x="2770" y="1917"/>
                </a:cubicBezTo>
                <a:cubicBezTo>
                  <a:pt x="2746" y="1941"/>
                  <a:pt x="2806" y="2035"/>
                  <a:pt x="2743" y="2108"/>
                </a:cubicBezTo>
                <a:cubicBezTo>
                  <a:pt x="2712" y="2142"/>
                  <a:pt x="2744" y="2189"/>
                  <a:pt x="2754" y="2227"/>
                </a:cubicBezTo>
                <a:cubicBezTo>
                  <a:pt x="2773" y="2297"/>
                  <a:pt x="2762" y="2386"/>
                  <a:pt x="2689" y="2424"/>
                </a:cubicBezTo>
                <a:cubicBezTo>
                  <a:pt x="2614" y="2463"/>
                  <a:pt x="2646" y="2378"/>
                  <a:pt x="2543" y="2360"/>
                </a:cubicBezTo>
                <a:cubicBezTo>
                  <a:pt x="2532" y="2358"/>
                  <a:pt x="2551" y="2366"/>
                  <a:pt x="2534" y="2387"/>
                </a:cubicBezTo>
                <a:cubicBezTo>
                  <a:pt x="2369" y="2326"/>
                  <a:pt x="2466" y="2443"/>
                  <a:pt x="2278" y="2467"/>
                </a:cubicBezTo>
                <a:cubicBezTo>
                  <a:pt x="2288" y="2504"/>
                  <a:pt x="2329" y="2504"/>
                  <a:pt x="2353" y="2529"/>
                </a:cubicBezTo>
                <a:cubicBezTo>
                  <a:pt x="2182" y="2620"/>
                  <a:pt x="2138" y="2545"/>
                  <a:pt x="2106" y="2542"/>
                </a:cubicBezTo>
                <a:cubicBezTo>
                  <a:pt x="2057" y="2544"/>
                  <a:pt x="2039" y="2630"/>
                  <a:pt x="2001" y="2655"/>
                </a:cubicBezTo>
                <a:cubicBezTo>
                  <a:pt x="1962" y="2689"/>
                  <a:pt x="1953" y="2682"/>
                  <a:pt x="1947" y="2747"/>
                </a:cubicBezTo>
                <a:cubicBezTo>
                  <a:pt x="1944" y="2806"/>
                  <a:pt x="1967" y="2852"/>
                  <a:pt x="1972" y="2910"/>
                </a:cubicBezTo>
                <a:cubicBezTo>
                  <a:pt x="1967" y="2932"/>
                  <a:pt x="1967" y="2947"/>
                  <a:pt x="1962" y="2970"/>
                </a:cubicBezTo>
                <a:cubicBezTo>
                  <a:pt x="1965" y="2992"/>
                  <a:pt x="1984" y="3004"/>
                  <a:pt x="1992" y="3022"/>
                </a:cubicBezTo>
                <a:cubicBezTo>
                  <a:pt x="2020" y="3085"/>
                  <a:pt x="1775" y="3128"/>
                  <a:pt x="1744" y="3135"/>
                </a:cubicBezTo>
                <a:cubicBezTo>
                  <a:pt x="1691" y="3147"/>
                  <a:pt x="1652" y="3171"/>
                  <a:pt x="1597" y="3169"/>
                </a:cubicBezTo>
                <a:cubicBezTo>
                  <a:pt x="1542" y="3166"/>
                  <a:pt x="1475" y="3146"/>
                  <a:pt x="1424" y="3173"/>
                </a:cubicBezTo>
                <a:cubicBezTo>
                  <a:pt x="1375" y="3200"/>
                  <a:pt x="1343" y="3228"/>
                  <a:pt x="1285" y="3212"/>
                </a:cubicBezTo>
                <a:cubicBezTo>
                  <a:pt x="1232" y="3197"/>
                  <a:pt x="1169" y="3179"/>
                  <a:pt x="1114" y="3187"/>
                </a:cubicBezTo>
                <a:cubicBezTo>
                  <a:pt x="990" y="3204"/>
                  <a:pt x="849" y="3230"/>
                  <a:pt x="726" y="3194"/>
                </a:cubicBezTo>
                <a:cubicBezTo>
                  <a:pt x="581" y="3151"/>
                  <a:pt x="488" y="3091"/>
                  <a:pt x="340" y="3058"/>
                </a:cubicBezTo>
                <a:cubicBezTo>
                  <a:pt x="403" y="2985"/>
                  <a:pt x="448" y="2900"/>
                  <a:pt x="502" y="2821"/>
                </a:cubicBezTo>
                <a:cubicBezTo>
                  <a:pt x="548" y="2754"/>
                  <a:pt x="594" y="2679"/>
                  <a:pt x="566" y="2594"/>
                </a:cubicBezTo>
                <a:cubicBezTo>
                  <a:pt x="515" y="2437"/>
                  <a:pt x="274" y="2561"/>
                  <a:pt x="236" y="2390"/>
                </a:cubicBezTo>
                <a:cubicBezTo>
                  <a:pt x="212" y="2281"/>
                  <a:pt x="207" y="2187"/>
                  <a:pt x="157" y="2085"/>
                </a:cubicBezTo>
                <a:cubicBezTo>
                  <a:pt x="114" y="1996"/>
                  <a:pt x="59" y="1911"/>
                  <a:pt x="120" y="1820"/>
                </a:cubicBezTo>
                <a:cubicBezTo>
                  <a:pt x="225" y="1663"/>
                  <a:pt x="17" y="1858"/>
                  <a:pt x="5" y="1558"/>
                </a:cubicBezTo>
                <a:cubicBezTo>
                  <a:pt x="0" y="1512"/>
                  <a:pt x="22" y="1491"/>
                  <a:pt x="52" y="1472"/>
                </a:cubicBezTo>
                <a:cubicBezTo>
                  <a:pt x="99" y="1442"/>
                  <a:pt x="74" y="1422"/>
                  <a:pt x="49" y="1386"/>
                </a:cubicBezTo>
                <a:cubicBezTo>
                  <a:pt x="128" y="1377"/>
                  <a:pt x="143" y="1276"/>
                  <a:pt x="128" y="1217"/>
                </a:cubicBezTo>
                <a:cubicBezTo>
                  <a:pt x="131" y="1187"/>
                  <a:pt x="92" y="1169"/>
                  <a:pt x="116" y="1123"/>
                </a:cubicBezTo>
                <a:cubicBezTo>
                  <a:pt x="131" y="1071"/>
                  <a:pt x="130" y="1029"/>
                  <a:pt x="145" y="1010"/>
                </a:cubicBezTo>
                <a:cubicBezTo>
                  <a:pt x="157" y="1004"/>
                  <a:pt x="181" y="1009"/>
                  <a:pt x="232" y="1046"/>
                </a:cubicBezTo>
                <a:cubicBezTo>
                  <a:pt x="258" y="1064"/>
                  <a:pt x="276" y="1083"/>
                  <a:pt x="308" y="1074"/>
                </a:cubicBezTo>
                <a:cubicBezTo>
                  <a:pt x="388" y="1059"/>
                  <a:pt x="447" y="1094"/>
                  <a:pt x="473" y="1172"/>
                </a:cubicBezTo>
                <a:cubicBezTo>
                  <a:pt x="507" y="1114"/>
                  <a:pt x="604" y="1150"/>
                  <a:pt x="648" y="1087"/>
                </a:cubicBezTo>
                <a:cubicBezTo>
                  <a:pt x="674" y="1069"/>
                  <a:pt x="701" y="1045"/>
                  <a:pt x="696" y="1011"/>
                </a:cubicBezTo>
                <a:cubicBezTo>
                  <a:pt x="697" y="998"/>
                  <a:pt x="698" y="987"/>
                  <a:pt x="717" y="976"/>
                </a:cubicBezTo>
                <a:cubicBezTo>
                  <a:pt x="716" y="977"/>
                  <a:pt x="682" y="953"/>
                  <a:pt x="669" y="917"/>
                </a:cubicBezTo>
                <a:cubicBezTo>
                  <a:pt x="791" y="934"/>
                  <a:pt x="913" y="859"/>
                  <a:pt x="1012" y="797"/>
                </a:cubicBezTo>
                <a:cubicBezTo>
                  <a:pt x="1141" y="716"/>
                  <a:pt x="1016" y="503"/>
                  <a:pt x="1117" y="445"/>
                </a:cubicBezTo>
                <a:cubicBezTo>
                  <a:pt x="1179" y="410"/>
                  <a:pt x="1308" y="477"/>
                  <a:pt x="1304" y="379"/>
                </a:cubicBezTo>
                <a:cubicBezTo>
                  <a:pt x="1301" y="317"/>
                  <a:pt x="1338" y="308"/>
                  <a:pt x="1387" y="333"/>
                </a:cubicBezTo>
                <a:cubicBezTo>
                  <a:pt x="1421" y="356"/>
                  <a:pt x="1473" y="418"/>
                  <a:pt x="1586" y="38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5" name="33">
            <a:extLst>
              <a:ext uri="{FF2B5EF4-FFF2-40B4-BE49-F238E27FC236}">
                <a16:creationId xmlns:a16="http://schemas.microsoft.com/office/drawing/2014/main" id="{81AA0CD2-FF1D-4183-AC57-DD4442B89144}"/>
              </a:ext>
            </a:extLst>
          </p:cNvPr>
          <p:cNvSpPr txBox="1"/>
          <p:nvPr/>
        </p:nvSpPr>
        <p:spPr>
          <a:xfrm>
            <a:off x="9022335" y="994984"/>
            <a:ext cx="3059623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FF9966"/>
                </a:solidFill>
                <a:latin typeface="Tactic Round Med It" panose="00000600000000000000" pitchFamily="50" charset="0"/>
              </a:rPr>
              <a:t>Countries</a:t>
            </a:r>
          </a:p>
          <a:p>
            <a:endParaRPr lang="en-US" sz="16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  <a:p>
            <a: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  <a:t>All countries</a:t>
            </a:r>
          </a:p>
        </p:txBody>
      </p:sp>
      <p:grpSp>
        <p:nvGrpSpPr>
          <p:cNvPr id="1526" name="Group 1525">
            <a:extLst>
              <a:ext uri="{FF2B5EF4-FFF2-40B4-BE49-F238E27FC236}">
                <a16:creationId xmlns:a16="http://schemas.microsoft.com/office/drawing/2014/main" id="{111429F9-9B94-4E86-AE9F-E7EC76332AFB}"/>
              </a:ext>
            </a:extLst>
          </p:cNvPr>
          <p:cNvGrpSpPr/>
          <p:nvPr/>
        </p:nvGrpSpPr>
        <p:grpSpPr>
          <a:xfrm>
            <a:off x="1426896" y="6182940"/>
            <a:ext cx="219612" cy="216437"/>
            <a:chOff x="19574093" y="15548290"/>
            <a:chExt cx="431025" cy="431025"/>
          </a:xfrm>
        </p:grpSpPr>
        <p:sp>
          <p:nvSpPr>
            <p:cNvPr id="1527" name="Rectangle: Rounded Corners 1526">
              <a:extLst>
                <a:ext uri="{FF2B5EF4-FFF2-40B4-BE49-F238E27FC236}">
                  <a16:creationId xmlns:a16="http://schemas.microsoft.com/office/drawing/2014/main" id="{017486CB-8F2A-4B6C-87A2-D03096184993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2C5F2D8-8990-431D-BA73-020263D78F99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257" name="TextBox 256">
            <a:extLst>
              <a:ext uri="{FF2B5EF4-FFF2-40B4-BE49-F238E27FC236}">
                <a16:creationId xmlns:a16="http://schemas.microsoft.com/office/drawing/2014/main" id="{31D832F9-51EF-4106-B8F1-E39E0A933C99}"/>
              </a:ext>
            </a:extLst>
          </p:cNvPr>
          <p:cNvSpPr txBox="1"/>
          <p:nvPr/>
        </p:nvSpPr>
        <p:spPr>
          <a:xfrm>
            <a:off x="46638" y="1001630"/>
            <a:ext cx="9380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Lakes</a:t>
            </a:r>
          </a:p>
        </p:txBody>
      </p:sp>
      <p:sp>
        <p:nvSpPr>
          <p:cNvPr id="258" name="Oval 257">
            <a:extLst>
              <a:ext uri="{FF2B5EF4-FFF2-40B4-BE49-F238E27FC236}">
                <a16:creationId xmlns:a16="http://schemas.microsoft.com/office/drawing/2014/main" id="{3164E24E-7FB0-457F-AC9E-A58FC36144CA}"/>
              </a:ext>
            </a:extLst>
          </p:cNvPr>
          <p:cNvSpPr/>
          <p:nvPr/>
        </p:nvSpPr>
        <p:spPr>
          <a:xfrm>
            <a:off x="2071401" y="655417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59" name="Straight Arrow Connector 258">
            <a:extLst>
              <a:ext uri="{FF2B5EF4-FFF2-40B4-BE49-F238E27FC236}">
                <a16:creationId xmlns:a16="http://schemas.microsoft.com/office/drawing/2014/main" id="{73E78B4A-7AE8-43EE-83AE-E23290A3BE85}"/>
              </a:ext>
            </a:extLst>
          </p:cNvPr>
          <p:cNvCxnSpPr>
            <a:cxnSpLocks/>
          </p:cNvCxnSpPr>
          <p:nvPr/>
        </p:nvCxnSpPr>
        <p:spPr>
          <a:xfrm flipV="1">
            <a:off x="938463" y="1038678"/>
            <a:ext cx="1042112" cy="188543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Oval 259">
            <a:extLst>
              <a:ext uri="{FF2B5EF4-FFF2-40B4-BE49-F238E27FC236}">
                <a16:creationId xmlns:a16="http://schemas.microsoft.com/office/drawing/2014/main" id="{C728B6B5-433C-4A46-9BE7-B32F9ECDBB05}"/>
              </a:ext>
            </a:extLst>
          </p:cNvPr>
          <p:cNvSpPr/>
          <p:nvPr/>
        </p:nvSpPr>
        <p:spPr>
          <a:xfrm>
            <a:off x="1493823" y="4149832"/>
            <a:ext cx="6471082" cy="62924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222EFB8F-0830-4FEA-8644-56A9F2813945}"/>
              </a:ext>
            </a:extLst>
          </p:cNvPr>
          <p:cNvSpPr txBox="1"/>
          <p:nvPr/>
        </p:nvSpPr>
        <p:spPr>
          <a:xfrm>
            <a:off x="8556171" y="4244829"/>
            <a:ext cx="154080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Antarctica</a:t>
            </a:r>
          </a:p>
        </p:txBody>
      </p:sp>
      <p:cxnSp>
        <p:nvCxnSpPr>
          <p:cNvPr id="262" name="Straight Arrow Connector 261">
            <a:extLst>
              <a:ext uri="{FF2B5EF4-FFF2-40B4-BE49-F238E27FC236}">
                <a16:creationId xmlns:a16="http://schemas.microsoft.com/office/drawing/2014/main" id="{3737D09D-7F5C-4E04-BF65-B740C78547CE}"/>
              </a:ext>
            </a:extLst>
          </p:cNvPr>
          <p:cNvCxnSpPr>
            <a:cxnSpLocks/>
          </p:cNvCxnSpPr>
          <p:nvPr/>
        </p:nvCxnSpPr>
        <p:spPr>
          <a:xfrm flipH="1" flipV="1">
            <a:off x="8053841" y="4439927"/>
            <a:ext cx="536706" cy="574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153399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9000">
        <p159:morph option="byChar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8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0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4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6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4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8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6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0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8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0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4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8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6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0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8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2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0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4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2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6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4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6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0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8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2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0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4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2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6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4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8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6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0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8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2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0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4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2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6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4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8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6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0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8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2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0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4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2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6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4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8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6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0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8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2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0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4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2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4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8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20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6" dur="20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0" dur="20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2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8" dur="20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2" dur="20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20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0" dur="20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4" dur="20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20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2" dur="20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6" dur="20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20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4" dur="20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8" dur="20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20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6" dur="20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0" dur="20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20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8" dur="2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2" dur="20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20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0" dur="20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1" dur="20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4" dur="20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5" dur="20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20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20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2" dur="2000" fill="hold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3" dur="2000" fill="hold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6" dur="20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20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20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20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4" dur="20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5" dur="20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8" dur="20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9" dur="20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20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20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6" dur="20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7" dur="20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0" dur="20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1" dur="20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20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20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8" dur="20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9" dur="20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2" dur="2000" fill="hold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3" dur="2000" fill="hold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2000" fill="hold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2000" fill="hold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0" dur="2000" fill="hold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1" dur="2000" fill="hold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4" dur="2000" fill="hold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5" dur="2000" fill="hold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20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20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2" dur="2000" fill="hold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3" dur="2000" fill="hold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6" dur="2000" fill="hold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7" dur="2000" fill="hold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2000" fill="hold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2000" fill="hold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4" dur="20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5" dur="20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8" dur="2000" fill="hold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9" dur="2000" fill="hold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200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200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6" dur="2000" fill="hold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7" dur="2000" fill="hold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0" dur="2000" fill="hold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1" dur="2000" fill="hold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2000" fill="hold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2000" fill="hold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8" dur="2000" fill="hold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9" dur="2000" fill="hold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2" dur="2000" fill="hold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3" dur="2000" fill="hold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2000" fill="hold"/>
                                        <p:tgtEl>
                                          <p:spTgt spid="14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2000" fill="hold"/>
                                        <p:tgtEl>
                                          <p:spTgt spid="14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0" dur="2000" fill="hold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1" dur="2000" fill="hold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4" dur="2000" fill="hold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5" dur="2000" fill="hold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2000" fill="hold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2000" fill="hold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2" dur="2000" fill="hold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3" dur="2000" fill="hold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6" dur="200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7" dur="200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2000" fill="hold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2000" fill="hold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4" dur="2000" fill="hold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5" dur="2000" fill="hold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8" dur="2000" fill="hold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9" dur="2000" fill="hold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2000" fill="hold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2000" fill="hold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6" dur="2000" fill="hold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7" dur="2000" fill="hold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0" dur="2000" fill="hold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1" dur="2000" fill="hold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2000" fill="hold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2000" fill="hold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8" dur="2000" fill="hold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9" dur="2000" fill="hold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2" dur="2000" fill="hold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3" dur="2000" fill="hold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6" dur="2000" fill="hold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7" dur="2000" fill="hold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0" dur="200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1" dur="200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4" dur="2000" fill="hold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5" dur="2000" fill="hold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8" dur="2000" fill="hold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9" dur="2000" fill="hold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2" dur="2000" fill="hold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3" dur="2000" fill="hold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6" dur="2000" fill="hold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2000" fill="hold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0" dur="2000" fill="hold"/>
                                        <p:tgtEl>
                                          <p:spTgt spid="15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1" dur="2000" fill="hold"/>
                                        <p:tgtEl>
                                          <p:spTgt spid="15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4" dur="2000" fill="hold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5" dur="2000" fill="hold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8" dur="2000" fill="hold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9" dur="2000" fill="hold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2" dur="2000" fill="hold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3" dur="2000" fill="hold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6" dur="2000" fill="hold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7" dur="2000" fill="hold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8" fill="hold">
                            <p:stCondLst>
                              <p:cond delay="2000"/>
                            </p:stCondLst>
                            <p:childTnLst>
                              <p:par>
                                <p:cTn id="100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11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0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5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8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9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0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3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6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8" fill="hold">
                            <p:stCondLst>
                              <p:cond delay="5000"/>
                            </p:stCondLst>
                            <p:childTnLst>
                              <p:par>
                                <p:cTn id="102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3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5500"/>
                            </p:stCondLst>
                            <p:childTnLst>
                              <p:par>
                                <p:cTn id="10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6" fill="hold">
                            <p:stCondLst>
                              <p:cond delay="6000"/>
                            </p:stCondLst>
                            <p:childTnLst>
                              <p:par>
                                <p:cTn id="10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9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0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1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3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7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9" fill="hold">
                            <p:stCondLst>
                              <p:cond delay="8500"/>
                            </p:stCondLst>
                            <p:childTnLst>
                              <p:par>
                                <p:cTn id="1050" presetID="23" presetClass="exit" presetSubtype="32" fill="hold" grpId="1" nodeType="after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5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6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9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0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3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4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7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8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1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5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6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9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0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3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4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7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8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1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2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5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6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9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0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3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4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7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8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1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2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5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6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9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0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3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4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7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8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1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2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5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6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9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0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3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4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7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8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1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2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5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6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9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0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3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4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7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8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1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2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5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6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9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0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3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4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7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8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1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2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5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6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9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0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3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4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7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8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1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2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5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6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9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0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3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4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7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8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1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2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5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6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9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0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3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4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7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8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1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2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5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6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9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0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3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4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7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8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1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2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5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6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9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0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3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4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7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8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1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2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5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6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9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0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3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4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7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8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1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2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5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6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9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0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3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4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7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8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1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2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5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6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9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0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3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4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7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8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1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2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5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6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9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0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3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4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7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8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1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2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5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6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9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0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3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4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7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8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1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2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5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6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9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0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3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4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7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8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1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2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5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6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9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0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3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4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7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8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1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2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5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6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9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0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3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4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7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8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1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2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5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6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9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0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3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4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7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8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1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2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5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6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9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0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3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4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7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8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1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2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5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6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9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0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63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4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67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8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1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2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5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6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9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0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3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4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7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8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1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2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5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6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9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0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3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4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7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8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1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2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5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6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9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0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3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4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7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8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1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2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5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6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9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0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3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4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7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8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1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2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5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6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9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0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3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4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7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8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1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2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5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6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9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0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3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4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7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8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1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2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5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6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9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0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3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4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7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8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1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2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5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6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9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0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3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4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7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8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1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2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5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6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9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0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43" dur="2000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4" dur="2000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47" dur="2000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8" dur="2000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1" dur="2000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2" dur="2000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5" dur="2000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6" dur="2000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9" dur="2000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0" dur="2000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63" dur="2000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4" dur="2000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67" dur="2000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8" dur="2000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71" dur="2000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2" dur="2000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75" dur="2000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6" dur="2000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79" dur="2000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0" dur="2000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3" dur="2000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4" dur="2000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7" dur="2000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8" dur="2000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91" dur="2000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2" dur="2000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95" dur="2000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6" dur="2000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99" dur="2000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0" dur="2000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03" dur="2000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4" dur="2000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07" dur="2000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8" dur="2000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1" dur="2000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2" dur="2000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5" dur="2000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6" dur="2000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9" dur="2000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0" dur="2000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23" dur="2000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4" dur="2000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27" dur="2000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8" dur="2000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31" dur="2000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2" dur="2000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35" dur="2000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6" dur="2000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39" dur="2000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0" dur="2000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43" dur="2000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4" dur="2000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47" dur="2000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8" dur="2000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1" dur="2000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2" dur="2000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5" dur="2000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6" dur="2000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9" dur="2000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0" dur="2000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3" dur="2000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4" dur="2000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7" dur="2000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8" dur="2000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1" dur="2000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2" dur="2000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5" dur="2000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6" dur="2000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9" dur="2000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0" dur="2000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83" dur="2000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4" dur="2000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87" dur="2000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8" dur="2000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91" dur="2000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2" dur="2000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95" dur="2000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6" dur="2000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99" dur="2000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0" dur="2000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03" dur="2000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4" dur="2000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07" dur="2000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8" dur="2000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11" dur="2000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2" dur="2000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15" dur="2000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6" dur="2000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19" dur="2000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0" dur="2000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23" dur="2000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4" dur="2000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27" dur="2000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8" dur="2000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31" dur="2000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2" dur="2000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35" dur="2000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6" dur="2000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39" dur="2000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0" dur="2000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43" dur="2000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4" dur="2000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47" dur="2000"/>
                                        <p:tgtEl>
                                          <p:spTgt spid="14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8" dur="2000"/>
                                        <p:tgtEl>
                                          <p:spTgt spid="14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51" dur="2000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2" dur="2000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55" dur="2000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6" dur="2000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59" dur="2000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0" dur="2000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63" dur="2000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4" dur="2000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67" dur="2000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8" dur="2000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71" dur="2000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2" dur="2000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75" dur="2000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6" dur="2000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79" dur="2000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0" dur="2000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83" dur="2000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4" dur="2000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87" dur="2000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8" dur="2000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91" dur="2000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2" dur="2000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95" dur="2000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6" dur="2000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99" dur="2000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0" dur="2000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03" dur="2000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4" dur="2000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07" dur="2000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8" dur="2000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11" dur="2000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2" dur="2000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15" dur="2000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6" dur="2000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19" dur="2000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0" dur="2000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23" dur="2000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4" dur="2000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27" dur="2000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8" dur="2000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31" dur="2000"/>
                                        <p:tgtEl>
                                          <p:spTgt spid="15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2" dur="2000"/>
                                        <p:tgtEl>
                                          <p:spTgt spid="15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35" dur="2000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6" dur="2000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39" dur="2000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0" dur="2000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43" dur="2000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4" dur="2000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47" dur="2000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8" dur="2000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0" fill="hold">
                            <p:stCondLst>
                              <p:cond delay="15500"/>
                            </p:stCondLst>
                            <p:childTnLst>
                              <p:par>
                                <p:cTn id="2051" presetID="10" presetClass="exit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2" dur="500"/>
                                        <p:tgtEl>
                                          <p:spTgt spid="15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5" grpId="0" animBg="1"/>
      <p:bldP spid="1275" grpId="1" animBg="1"/>
      <p:bldP spid="1276" grpId="0" animBg="1"/>
      <p:bldP spid="1276" grpId="1" animBg="1"/>
      <p:bldP spid="1277" grpId="0" animBg="1"/>
      <p:bldP spid="1277" grpId="1" animBg="1"/>
      <p:bldP spid="1278" grpId="0" animBg="1"/>
      <p:bldP spid="1278" grpId="1" animBg="1"/>
      <p:bldP spid="1279" grpId="0" animBg="1"/>
      <p:bldP spid="1279" grpId="1" animBg="1"/>
      <p:bldP spid="1280" grpId="0" animBg="1"/>
      <p:bldP spid="1280" grpId="1" animBg="1"/>
      <p:bldP spid="1281" grpId="0" animBg="1"/>
      <p:bldP spid="1281" grpId="1" animBg="1"/>
      <p:bldP spid="1282" grpId="0" animBg="1"/>
      <p:bldP spid="1282" grpId="1" animBg="1"/>
      <p:bldP spid="1283" grpId="0" animBg="1"/>
      <p:bldP spid="1283" grpId="1" animBg="1"/>
      <p:bldP spid="1284" grpId="0" animBg="1"/>
      <p:bldP spid="1284" grpId="1" animBg="1"/>
      <p:bldP spid="1285" grpId="0" animBg="1"/>
      <p:bldP spid="1285" grpId="1" animBg="1"/>
      <p:bldP spid="1286" grpId="0" animBg="1"/>
      <p:bldP spid="1286" grpId="1" animBg="1"/>
      <p:bldP spid="1287" grpId="0" animBg="1"/>
      <p:bldP spid="1287" grpId="1" animBg="1"/>
      <p:bldP spid="1288" grpId="0" animBg="1"/>
      <p:bldP spid="1288" grpId="1" animBg="1"/>
      <p:bldP spid="1289" grpId="0" animBg="1"/>
      <p:bldP spid="1289" grpId="1" animBg="1"/>
      <p:bldP spid="1290" grpId="0" animBg="1"/>
      <p:bldP spid="1290" grpId="1" animBg="1"/>
      <p:bldP spid="1291" grpId="0" animBg="1"/>
      <p:bldP spid="1291" grpId="1" animBg="1"/>
      <p:bldP spid="1292" grpId="0" animBg="1"/>
      <p:bldP spid="1292" grpId="1" animBg="1"/>
      <p:bldP spid="1293" grpId="0" animBg="1"/>
      <p:bldP spid="1293" grpId="1" animBg="1"/>
      <p:bldP spid="1294" grpId="0" animBg="1"/>
      <p:bldP spid="1294" grpId="1" animBg="1"/>
      <p:bldP spid="1295" grpId="0" animBg="1"/>
      <p:bldP spid="1295" grpId="1" animBg="1"/>
      <p:bldP spid="1296" grpId="0" animBg="1"/>
      <p:bldP spid="1296" grpId="1" animBg="1"/>
      <p:bldP spid="1297" grpId="0" animBg="1"/>
      <p:bldP spid="1297" grpId="1" animBg="1"/>
      <p:bldP spid="1298" grpId="0" animBg="1"/>
      <p:bldP spid="1298" grpId="1" animBg="1"/>
      <p:bldP spid="1299" grpId="0" animBg="1"/>
      <p:bldP spid="1299" grpId="1" animBg="1"/>
      <p:bldP spid="1300" grpId="0" animBg="1"/>
      <p:bldP spid="1300" grpId="1" animBg="1"/>
      <p:bldP spid="1301" grpId="0" animBg="1"/>
      <p:bldP spid="1301" grpId="1" animBg="1"/>
      <p:bldP spid="1302" grpId="0" animBg="1"/>
      <p:bldP spid="1302" grpId="1" animBg="1"/>
      <p:bldP spid="1303" grpId="0" animBg="1"/>
      <p:bldP spid="1303" grpId="1" animBg="1"/>
      <p:bldP spid="1304" grpId="0" animBg="1"/>
      <p:bldP spid="1304" grpId="1" animBg="1"/>
      <p:bldP spid="1305" grpId="0" animBg="1"/>
      <p:bldP spid="1305" grpId="1" animBg="1"/>
      <p:bldP spid="1306" grpId="0" animBg="1"/>
      <p:bldP spid="1306" grpId="1" animBg="1"/>
      <p:bldP spid="1307" grpId="0" animBg="1"/>
      <p:bldP spid="1307" grpId="1" animBg="1"/>
      <p:bldP spid="1308" grpId="0" animBg="1"/>
      <p:bldP spid="1308" grpId="1" animBg="1"/>
      <p:bldP spid="1309" grpId="0" animBg="1"/>
      <p:bldP spid="1309" grpId="1" animBg="1"/>
      <p:bldP spid="1310" grpId="0" animBg="1"/>
      <p:bldP spid="1310" grpId="1" animBg="1"/>
      <p:bldP spid="1311" grpId="0" animBg="1"/>
      <p:bldP spid="1311" grpId="1" animBg="1"/>
      <p:bldP spid="1312" grpId="0" animBg="1"/>
      <p:bldP spid="1312" grpId="1" animBg="1"/>
      <p:bldP spid="1313" grpId="0" animBg="1"/>
      <p:bldP spid="1313" grpId="1" animBg="1"/>
      <p:bldP spid="1314" grpId="0" animBg="1"/>
      <p:bldP spid="1314" grpId="1" animBg="1"/>
      <p:bldP spid="1315" grpId="0" animBg="1"/>
      <p:bldP spid="1315" grpId="1" animBg="1"/>
      <p:bldP spid="1316" grpId="0" animBg="1"/>
      <p:bldP spid="1316" grpId="1" animBg="1"/>
      <p:bldP spid="1317" grpId="0" animBg="1"/>
      <p:bldP spid="1317" grpId="1" animBg="1"/>
      <p:bldP spid="1318" grpId="0" animBg="1"/>
      <p:bldP spid="1318" grpId="1" animBg="1"/>
      <p:bldP spid="1319" grpId="0" animBg="1"/>
      <p:bldP spid="1319" grpId="1" animBg="1"/>
      <p:bldP spid="1320" grpId="0" animBg="1"/>
      <p:bldP spid="1320" grpId="1" animBg="1"/>
      <p:bldP spid="1321" grpId="0" animBg="1"/>
      <p:bldP spid="1321" grpId="1" animBg="1"/>
      <p:bldP spid="1322" grpId="0" animBg="1"/>
      <p:bldP spid="1322" grpId="1" animBg="1"/>
      <p:bldP spid="1323" grpId="0" animBg="1"/>
      <p:bldP spid="1323" grpId="1" animBg="1"/>
      <p:bldP spid="1324" grpId="0" animBg="1"/>
      <p:bldP spid="1324" grpId="1" animBg="1"/>
      <p:bldP spid="1325" grpId="0" animBg="1"/>
      <p:bldP spid="1325" grpId="1" animBg="1"/>
      <p:bldP spid="1326" grpId="0" animBg="1"/>
      <p:bldP spid="1326" grpId="1" animBg="1"/>
      <p:bldP spid="1327" grpId="0" animBg="1"/>
      <p:bldP spid="1327" grpId="1" animBg="1"/>
      <p:bldP spid="1328" grpId="0" animBg="1"/>
      <p:bldP spid="1328" grpId="1" animBg="1"/>
      <p:bldP spid="1329" grpId="0" animBg="1"/>
      <p:bldP spid="1329" grpId="1" animBg="1"/>
      <p:bldP spid="1330" grpId="0" animBg="1"/>
      <p:bldP spid="1330" grpId="1" animBg="1"/>
      <p:bldP spid="1331" grpId="0" animBg="1"/>
      <p:bldP spid="1331" grpId="1" animBg="1"/>
      <p:bldP spid="1332" grpId="0" animBg="1"/>
      <p:bldP spid="1332" grpId="1" animBg="1"/>
      <p:bldP spid="1333" grpId="0" animBg="1"/>
      <p:bldP spid="1333" grpId="1" animBg="1"/>
      <p:bldP spid="1334" grpId="0" animBg="1"/>
      <p:bldP spid="1334" grpId="1" animBg="1"/>
      <p:bldP spid="1335" grpId="0" animBg="1"/>
      <p:bldP spid="1335" grpId="1" animBg="1"/>
      <p:bldP spid="1336" grpId="0" animBg="1"/>
      <p:bldP spid="1336" grpId="1" animBg="1"/>
      <p:bldP spid="1337" grpId="0" animBg="1"/>
      <p:bldP spid="1337" grpId="1" animBg="1"/>
      <p:bldP spid="1338" grpId="0" animBg="1"/>
      <p:bldP spid="1338" grpId="1" animBg="1"/>
      <p:bldP spid="1339" grpId="0" animBg="1"/>
      <p:bldP spid="1339" grpId="1" animBg="1"/>
      <p:bldP spid="1340" grpId="0" animBg="1"/>
      <p:bldP spid="1340" grpId="1" animBg="1"/>
      <p:bldP spid="1341" grpId="0" animBg="1"/>
      <p:bldP spid="1341" grpId="1" animBg="1"/>
      <p:bldP spid="1342" grpId="0" animBg="1"/>
      <p:bldP spid="1342" grpId="1" animBg="1"/>
      <p:bldP spid="1343" grpId="0" animBg="1"/>
      <p:bldP spid="1343" grpId="1" animBg="1"/>
      <p:bldP spid="1344" grpId="0" animBg="1"/>
      <p:bldP spid="1344" grpId="1" animBg="1"/>
      <p:bldP spid="1345" grpId="0" animBg="1"/>
      <p:bldP spid="1345" grpId="1" animBg="1"/>
      <p:bldP spid="1346" grpId="0" animBg="1"/>
      <p:bldP spid="1346" grpId="1" animBg="1"/>
      <p:bldP spid="1347" grpId="0" animBg="1"/>
      <p:bldP spid="1347" grpId="1" animBg="1"/>
      <p:bldP spid="1348" grpId="0" animBg="1"/>
      <p:bldP spid="1348" grpId="1" animBg="1"/>
      <p:bldP spid="1349" grpId="0" animBg="1"/>
      <p:bldP spid="1349" grpId="1" animBg="1"/>
      <p:bldP spid="1350" grpId="0" animBg="1"/>
      <p:bldP spid="1350" grpId="1" animBg="1"/>
      <p:bldP spid="1351" grpId="0" animBg="1"/>
      <p:bldP spid="1351" grpId="1" animBg="1"/>
      <p:bldP spid="1352" grpId="0" animBg="1"/>
      <p:bldP spid="1352" grpId="1" animBg="1"/>
      <p:bldP spid="1353" grpId="0" animBg="1"/>
      <p:bldP spid="1353" grpId="1" animBg="1"/>
      <p:bldP spid="1354" grpId="0" animBg="1"/>
      <p:bldP spid="1354" grpId="1" animBg="1"/>
      <p:bldP spid="1355" grpId="0" animBg="1"/>
      <p:bldP spid="1355" grpId="1" animBg="1"/>
      <p:bldP spid="1356" grpId="0" animBg="1"/>
      <p:bldP spid="1356" grpId="1" animBg="1"/>
      <p:bldP spid="1357" grpId="0" animBg="1"/>
      <p:bldP spid="1357" grpId="1" animBg="1"/>
      <p:bldP spid="1358" grpId="0" animBg="1"/>
      <p:bldP spid="1358" grpId="1" animBg="1"/>
      <p:bldP spid="1359" grpId="0" animBg="1"/>
      <p:bldP spid="1359" grpId="1" animBg="1"/>
      <p:bldP spid="1360" grpId="0" animBg="1"/>
      <p:bldP spid="1360" grpId="1" animBg="1"/>
      <p:bldP spid="1361" grpId="0" animBg="1"/>
      <p:bldP spid="1361" grpId="1" animBg="1"/>
      <p:bldP spid="1362" grpId="0" animBg="1"/>
      <p:bldP spid="1362" grpId="1" animBg="1"/>
      <p:bldP spid="1363" grpId="0" animBg="1"/>
      <p:bldP spid="1363" grpId="1" animBg="1"/>
      <p:bldP spid="1364" grpId="0" animBg="1"/>
      <p:bldP spid="1364" grpId="1" animBg="1"/>
      <p:bldP spid="1365" grpId="0" animBg="1"/>
      <p:bldP spid="1365" grpId="1" animBg="1"/>
      <p:bldP spid="1366" grpId="0" animBg="1"/>
      <p:bldP spid="1366" grpId="1" animBg="1"/>
      <p:bldP spid="1367" grpId="0" animBg="1"/>
      <p:bldP spid="1367" grpId="1" animBg="1"/>
      <p:bldP spid="1368" grpId="0" animBg="1"/>
      <p:bldP spid="1368" grpId="1" animBg="1"/>
      <p:bldP spid="1369" grpId="0" animBg="1"/>
      <p:bldP spid="1369" grpId="1" animBg="1"/>
      <p:bldP spid="1370" grpId="0" animBg="1"/>
      <p:bldP spid="1370" grpId="1" animBg="1"/>
      <p:bldP spid="1371" grpId="0" animBg="1"/>
      <p:bldP spid="1371" grpId="1" animBg="1"/>
      <p:bldP spid="1372" grpId="0" animBg="1"/>
      <p:bldP spid="1372" grpId="1" animBg="1"/>
      <p:bldP spid="1373" grpId="0" animBg="1"/>
      <p:bldP spid="1373" grpId="1" animBg="1"/>
      <p:bldP spid="1374" grpId="0" animBg="1"/>
      <p:bldP spid="1374" grpId="1" animBg="1"/>
      <p:bldP spid="1375" grpId="0" animBg="1"/>
      <p:bldP spid="1375" grpId="1" animBg="1"/>
      <p:bldP spid="1376" grpId="0" animBg="1"/>
      <p:bldP spid="1376" grpId="1" animBg="1"/>
      <p:bldP spid="1377" grpId="0" animBg="1"/>
      <p:bldP spid="1377" grpId="1" animBg="1"/>
      <p:bldP spid="1378" grpId="0" animBg="1"/>
      <p:bldP spid="1378" grpId="1" animBg="1"/>
      <p:bldP spid="1379" grpId="0" animBg="1"/>
      <p:bldP spid="1379" grpId="1" animBg="1"/>
      <p:bldP spid="1380" grpId="0" animBg="1"/>
      <p:bldP spid="1380" grpId="1" animBg="1"/>
      <p:bldP spid="1381" grpId="0" animBg="1"/>
      <p:bldP spid="1381" grpId="1" animBg="1"/>
      <p:bldP spid="1382" grpId="0" animBg="1"/>
      <p:bldP spid="1382" grpId="1" animBg="1"/>
      <p:bldP spid="1383" grpId="0" animBg="1"/>
      <p:bldP spid="1383" grpId="1" animBg="1"/>
      <p:bldP spid="1384" grpId="0" animBg="1"/>
      <p:bldP spid="1384" grpId="1" animBg="1"/>
      <p:bldP spid="1385" grpId="0" animBg="1"/>
      <p:bldP spid="1385" grpId="1" animBg="1"/>
      <p:bldP spid="1386" grpId="0" animBg="1"/>
      <p:bldP spid="1386" grpId="1" animBg="1"/>
      <p:bldP spid="1387" grpId="0" animBg="1"/>
      <p:bldP spid="1387" grpId="1" animBg="1"/>
      <p:bldP spid="1388" grpId="0" animBg="1"/>
      <p:bldP spid="1388" grpId="1" animBg="1"/>
      <p:bldP spid="1389" grpId="0" animBg="1"/>
      <p:bldP spid="1389" grpId="1" animBg="1"/>
      <p:bldP spid="1390" grpId="0" animBg="1"/>
      <p:bldP spid="1390" grpId="1" animBg="1"/>
      <p:bldP spid="1391" grpId="0" animBg="1"/>
      <p:bldP spid="1391" grpId="1" animBg="1"/>
      <p:bldP spid="1392" grpId="0" animBg="1"/>
      <p:bldP spid="1392" grpId="1" animBg="1"/>
      <p:bldP spid="1393" grpId="0" animBg="1"/>
      <p:bldP spid="1393" grpId="1" animBg="1"/>
      <p:bldP spid="1394" grpId="0" animBg="1"/>
      <p:bldP spid="1394" grpId="1" animBg="1"/>
      <p:bldP spid="1395" grpId="0" animBg="1"/>
      <p:bldP spid="1395" grpId="1" animBg="1"/>
      <p:bldP spid="1396" grpId="0" animBg="1"/>
      <p:bldP spid="1396" grpId="1" animBg="1"/>
      <p:bldP spid="1397" grpId="0" animBg="1"/>
      <p:bldP spid="1397" grpId="1" animBg="1"/>
      <p:bldP spid="1398" grpId="0" animBg="1"/>
      <p:bldP spid="1398" grpId="1" animBg="1"/>
      <p:bldP spid="1399" grpId="0" animBg="1"/>
      <p:bldP spid="1399" grpId="1" animBg="1"/>
      <p:bldP spid="1400" grpId="0" animBg="1"/>
      <p:bldP spid="1400" grpId="1" animBg="1"/>
      <p:bldP spid="1401" grpId="0" animBg="1"/>
      <p:bldP spid="1401" grpId="1" animBg="1"/>
      <p:bldP spid="1402" grpId="0" animBg="1"/>
      <p:bldP spid="1402" grpId="1" animBg="1"/>
      <p:bldP spid="1403" grpId="0" animBg="1"/>
      <p:bldP spid="1403" grpId="1" animBg="1"/>
      <p:bldP spid="1404" grpId="0" animBg="1"/>
      <p:bldP spid="1404" grpId="1" animBg="1"/>
      <p:bldP spid="1405" grpId="0" animBg="1"/>
      <p:bldP spid="1405" grpId="1" animBg="1"/>
      <p:bldP spid="1406" grpId="0" animBg="1"/>
      <p:bldP spid="1406" grpId="1" animBg="1"/>
      <p:bldP spid="1407" grpId="0" animBg="1"/>
      <p:bldP spid="1407" grpId="1" animBg="1"/>
      <p:bldP spid="1408" grpId="0" animBg="1"/>
      <p:bldP spid="1408" grpId="1" animBg="1"/>
      <p:bldP spid="1409" grpId="0" animBg="1"/>
      <p:bldP spid="1409" grpId="1" animBg="1"/>
      <p:bldP spid="1410" grpId="0" animBg="1"/>
      <p:bldP spid="1410" grpId="1" animBg="1"/>
      <p:bldP spid="1411" grpId="0" animBg="1"/>
      <p:bldP spid="1411" grpId="1" animBg="1"/>
      <p:bldP spid="1412" grpId="0" animBg="1"/>
      <p:bldP spid="1412" grpId="1" animBg="1"/>
      <p:bldP spid="1413" grpId="0" animBg="1"/>
      <p:bldP spid="1413" grpId="1" animBg="1"/>
      <p:bldP spid="1414" grpId="0" animBg="1"/>
      <p:bldP spid="1414" grpId="1" animBg="1"/>
      <p:bldP spid="1415" grpId="0" animBg="1"/>
      <p:bldP spid="1415" grpId="1" animBg="1"/>
      <p:bldP spid="1416" grpId="0" animBg="1"/>
      <p:bldP spid="1416" grpId="1" animBg="1"/>
      <p:bldP spid="1417" grpId="0" animBg="1"/>
      <p:bldP spid="1417" grpId="1" animBg="1"/>
      <p:bldP spid="1418" grpId="0" animBg="1"/>
      <p:bldP spid="1418" grpId="1" animBg="1"/>
      <p:bldP spid="1419" grpId="0" animBg="1"/>
      <p:bldP spid="1419" grpId="1" animBg="1"/>
      <p:bldP spid="1420" grpId="0" animBg="1"/>
      <p:bldP spid="1420" grpId="1" animBg="1"/>
      <p:bldP spid="1421" grpId="0" animBg="1"/>
      <p:bldP spid="1421" grpId="1" animBg="1"/>
      <p:bldP spid="1422" grpId="0" animBg="1"/>
      <p:bldP spid="1422" grpId="1" animBg="1"/>
      <p:bldP spid="1423" grpId="0" animBg="1"/>
      <p:bldP spid="1423" grpId="1" animBg="1"/>
      <p:bldP spid="1424" grpId="0" animBg="1"/>
      <p:bldP spid="1424" grpId="1" animBg="1"/>
      <p:bldP spid="1425" grpId="0" animBg="1"/>
      <p:bldP spid="1425" grpId="1" animBg="1"/>
      <p:bldP spid="1426" grpId="0" animBg="1"/>
      <p:bldP spid="1426" grpId="1" animBg="1"/>
      <p:bldP spid="1427" grpId="0" animBg="1"/>
      <p:bldP spid="1427" grpId="1" animBg="1"/>
      <p:bldP spid="1428" grpId="0" animBg="1"/>
      <p:bldP spid="1428" grpId="1" animBg="1"/>
      <p:bldP spid="1429" grpId="0" animBg="1"/>
      <p:bldP spid="1429" grpId="1" animBg="1"/>
      <p:bldP spid="1430" grpId="0" animBg="1"/>
      <p:bldP spid="1430" grpId="1" animBg="1"/>
      <p:bldP spid="1431" grpId="0" animBg="1"/>
      <p:bldP spid="1431" grpId="1" animBg="1"/>
      <p:bldP spid="1432" grpId="0" animBg="1"/>
      <p:bldP spid="1432" grpId="1" animBg="1"/>
      <p:bldP spid="1433" grpId="0" animBg="1"/>
      <p:bldP spid="1433" grpId="1" animBg="1"/>
      <p:bldP spid="1434" grpId="0" animBg="1"/>
      <p:bldP spid="1434" grpId="1" animBg="1"/>
      <p:bldP spid="1435" grpId="0" animBg="1"/>
      <p:bldP spid="1435" grpId="1" animBg="1"/>
      <p:bldP spid="1436" grpId="0" animBg="1"/>
      <p:bldP spid="1436" grpId="1" animBg="1"/>
      <p:bldP spid="1437" grpId="0" animBg="1"/>
      <p:bldP spid="1437" grpId="1" animBg="1"/>
      <p:bldP spid="1438" grpId="0" animBg="1"/>
      <p:bldP spid="1438" grpId="1" animBg="1"/>
      <p:bldP spid="1439" grpId="0" animBg="1"/>
      <p:bldP spid="1439" grpId="1" animBg="1"/>
      <p:bldP spid="1440" grpId="0" animBg="1"/>
      <p:bldP spid="1440" grpId="1" animBg="1"/>
      <p:bldP spid="1441" grpId="0" animBg="1"/>
      <p:bldP spid="1441" grpId="1" animBg="1"/>
      <p:bldP spid="1442" grpId="0" animBg="1"/>
      <p:bldP spid="1442" grpId="1" animBg="1"/>
      <p:bldP spid="1443" grpId="0" animBg="1"/>
      <p:bldP spid="1443" grpId="1" animBg="1"/>
      <p:bldP spid="1444" grpId="0" animBg="1"/>
      <p:bldP spid="1444" grpId="1" animBg="1"/>
      <p:bldP spid="1445" grpId="0" animBg="1"/>
      <p:bldP spid="1445" grpId="1" animBg="1"/>
      <p:bldP spid="1446" grpId="0" animBg="1"/>
      <p:bldP spid="1446" grpId="1" animBg="1"/>
      <p:bldP spid="1447" grpId="0" animBg="1"/>
      <p:bldP spid="1447" grpId="1" animBg="1"/>
      <p:bldP spid="1448" grpId="0" animBg="1"/>
      <p:bldP spid="1448" grpId="1" animBg="1"/>
      <p:bldP spid="1449" grpId="0" animBg="1"/>
      <p:bldP spid="1449" grpId="1" animBg="1"/>
      <p:bldP spid="1450" grpId="0" animBg="1"/>
      <p:bldP spid="1450" grpId="1" animBg="1"/>
      <p:bldP spid="1451" grpId="0" animBg="1"/>
      <p:bldP spid="1451" grpId="1" animBg="1"/>
      <p:bldP spid="1452" grpId="0" animBg="1"/>
      <p:bldP spid="1452" grpId="1" animBg="1"/>
      <p:bldP spid="1453" grpId="0" animBg="1"/>
      <p:bldP spid="1453" grpId="1" animBg="1"/>
      <p:bldP spid="1454" grpId="0" animBg="1"/>
      <p:bldP spid="1454" grpId="1" animBg="1"/>
      <p:bldP spid="1455" grpId="0" animBg="1"/>
      <p:bldP spid="1455" grpId="1" animBg="1"/>
      <p:bldP spid="1456" grpId="0" animBg="1"/>
      <p:bldP spid="1456" grpId="1" animBg="1"/>
      <p:bldP spid="1457" grpId="0" animBg="1"/>
      <p:bldP spid="1457" grpId="1" animBg="1"/>
      <p:bldP spid="1458" grpId="0" animBg="1"/>
      <p:bldP spid="1458" grpId="1" animBg="1"/>
      <p:bldP spid="1459" grpId="0" animBg="1"/>
      <p:bldP spid="1459" grpId="1" animBg="1"/>
      <p:bldP spid="1460" grpId="0" animBg="1"/>
      <p:bldP spid="1460" grpId="1" animBg="1"/>
      <p:bldP spid="1461" grpId="0" animBg="1"/>
      <p:bldP spid="1461" grpId="1" animBg="1"/>
      <p:bldP spid="1462" grpId="0" animBg="1"/>
      <p:bldP spid="1462" grpId="1" animBg="1"/>
      <p:bldP spid="1463" grpId="0" animBg="1"/>
      <p:bldP spid="1463" grpId="1" animBg="1"/>
      <p:bldP spid="1464" grpId="0" animBg="1"/>
      <p:bldP spid="1464" grpId="1" animBg="1"/>
      <p:bldP spid="1465" grpId="0" animBg="1"/>
      <p:bldP spid="1465" grpId="1" animBg="1"/>
      <p:bldP spid="1466" grpId="0" animBg="1"/>
      <p:bldP spid="1466" grpId="1" animBg="1"/>
      <p:bldP spid="1467" grpId="0" animBg="1"/>
      <p:bldP spid="1467" grpId="1" animBg="1"/>
      <p:bldP spid="1468" grpId="0" animBg="1"/>
      <p:bldP spid="1468" grpId="1" animBg="1"/>
      <p:bldP spid="1469" grpId="0" animBg="1"/>
      <p:bldP spid="1469" grpId="1" animBg="1"/>
      <p:bldP spid="1470" grpId="0" animBg="1"/>
      <p:bldP spid="1470" grpId="1" animBg="1"/>
      <p:bldP spid="1471" grpId="0" animBg="1"/>
      <p:bldP spid="1471" grpId="1" animBg="1"/>
      <p:bldP spid="1472" grpId="0" animBg="1"/>
      <p:bldP spid="1472" grpId="1" animBg="1"/>
      <p:bldP spid="1473" grpId="0" animBg="1"/>
      <p:bldP spid="1473" grpId="1" animBg="1"/>
      <p:bldP spid="1474" grpId="0" animBg="1"/>
      <p:bldP spid="1474" grpId="1" animBg="1"/>
      <p:bldP spid="1475" grpId="0" animBg="1"/>
      <p:bldP spid="1475" grpId="1" animBg="1"/>
      <p:bldP spid="1476" grpId="0" animBg="1"/>
      <p:bldP spid="1476" grpId="1" animBg="1"/>
      <p:bldP spid="1477" grpId="0" animBg="1"/>
      <p:bldP spid="1477" grpId="1" animBg="1"/>
      <p:bldP spid="1478" grpId="0" animBg="1"/>
      <p:bldP spid="1478" grpId="1" animBg="1"/>
      <p:bldP spid="1479" grpId="0" animBg="1"/>
      <p:bldP spid="1479" grpId="1" animBg="1"/>
      <p:bldP spid="1480" grpId="0" animBg="1"/>
      <p:bldP spid="1480" grpId="1" animBg="1"/>
      <p:bldP spid="1481" grpId="0" animBg="1"/>
      <p:bldP spid="1481" grpId="1" animBg="1"/>
      <p:bldP spid="1482" grpId="0" animBg="1"/>
      <p:bldP spid="1482" grpId="1" animBg="1"/>
      <p:bldP spid="1483" grpId="0" animBg="1"/>
      <p:bldP spid="1483" grpId="1" animBg="1"/>
      <p:bldP spid="1484" grpId="0" animBg="1"/>
      <p:bldP spid="1484" grpId="1" animBg="1"/>
      <p:bldP spid="1485" grpId="0" animBg="1"/>
      <p:bldP spid="1485" grpId="1" animBg="1"/>
      <p:bldP spid="1486" grpId="0" animBg="1"/>
      <p:bldP spid="1486" grpId="1" animBg="1"/>
      <p:bldP spid="1487" grpId="0" animBg="1"/>
      <p:bldP spid="1487" grpId="1" animBg="1"/>
      <p:bldP spid="1488" grpId="0" animBg="1"/>
      <p:bldP spid="1488" grpId="1" animBg="1"/>
      <p:bldP spid="1489" grpId="0" animBg="1"/>
      <p:bldP spid="1489" grpId="1" animBg="1"/>
      <p:bldP spid="1490" grpId="0" animBg="1"/>
      <p:bldP spid="1490" grpId="1" animBg="1"/>
      <p:bldP spid="1491" grpId="0" animBg="1"/>
      <p:bldP spid="1491" grpId="1" animBg="1"/>
      <p:bldP spid="1492" grpId="0" animBg="1"/>
      <p:bldP spid="1492" grpId="1" animBg="1"/>
      <p:bldP spid="1493" grpId="0" animBg="1"/>
      <p:bldP spid="1493" grpId="1" animBg="1"/>
      <p:bldP spid="1494" grpId="0" animBg="1"/>
      <p:bldP spid="1494" grpId="1" animBg="1"/>
      <p:bldP spid="1495" grpId="0" animBg="1"/>
      <p:bldP spid="1495" grpId="1" animBg="1"/>
      <p:bldP spid="1496" grpId="0" animBg="1"/>
      <p:bldP spid="1496" grpId="1" animBg="1"/>
      <p:bldP spid="1497" grpId="0" animBg="1"/>
      <p:bldP spid="1497" grpId="1" animBg="1"/>
      <p:bldP spid="1498" grpId="0" animBg="1"/>
      <p:bldP spid="1498" grpId="1" animBg="1"/>
      <p:bldP spid="1499" grpId="0" animBg="1"/>
      <p:bldP spid="1499" grpId="1" animBg="1"/>
      <p:bldP spid="1500" grpId="0" animBg="1"/>
      <p:bldP spid="1500" grpId="1" animBg="1"/>
      <p:bldP spid="1501" grpId="0" animBg="1"/>
      <p:bldP spid="1501" grpId="1" animBg="1"/>
      <p:bldP spid="1502" grpId="0" animBg="1"/>
      <p:bldP spid="1502" grpId="1" animBg="1"/>
      <p:bldP spid="1503" grpId="0" animBg="1"/>
      <p:bldP spid="1503" grpId="1" animBg="1"/>
      <p:bldP spid="1504" grpId="0" animBg="1"/>
      <p:bldP spid="1504" grpId="1" animBg="1"/>
      <p:bldP spid="1505" grpId="0" animBg="1"/>
      <p:bldP spid="1505" grpId="1" animBg="1"/>
      <p:bldP spid="1506" grpId="0" animBg="1"/>
      <p:bldP spid="1506" grpId="1" animBg="1"/>
      <p:bldP spid="1507" grpId="0" animBg="1"/>
      <p:bldP spid="1507" grpId="1" animBg="1"/>
      <p:bldP spid="1508" grpId="0" animBg="1"/>
      <p:bldP spid="1508" grpId="1" animBg="1"/>
      <p:bldP spid="1509" grpId="0" animBg="1"/>
      <p:bldP spid="1509" grpId="1" animBg="1"/>
      <p:bldP spid="1510" grpId="0" animBg="1"/>
      <p:bldP spid="1510" grpId="1" animBg="1"/>
      <p:bldP spid="1511" grpId="0" animBg="1"/>
      <p:bldP spid="1511" grpId="1" animBg="1"/>
      <p:bldP spid="1512" grpId="0" animBg="1"/>
      <p:bldP spid="1512" grpId="1" animBg="1"/>
      <p:bldP spid="1513" grpId="0" animBg="1"/>
      <p:bldP spid="1513" grpId="1" animBg="1"/>
      <p:bldP spid="1514" grpId="0" animBg="1"/>
      <p:bldP spid="1514" grpId="1" animBg="1"/>
      <p:bldP spid="1515" grpId="0" animBg="1"/>
      <p:bldP spid="1515" grpId="1" animBg="1"/>
      <p:bldP spid="1516" grpId="0" animBg="1"/>
      <p:bldP spid="1516" grpId="1" animBg="1"/>
      <p:bldP spid="1517" grpId="0" animBg="1"/>
      <p:bldP spid="1517" grpId="1" animBg="1"/>
      <p:bldP spid="1518" grpId="0" animBg="1"/>
      <p:bldP spid="1518" grpId="1" animBg="1"/>
      <p:bldP spid="1519" grpId="0" animBg="1"/>
      <p:bldP spid="1519" grpId="1" animBg="1"/>
      <p:bldP spid="1520" grpId="0" animBg="1"/>
      <p:bldP spid="1520" grpId="1" animBg="1"/>
      <p:bldP spid="1521" grpId="0" animBg="1"/>
      <p:bldP spid="1521" grpId="1" animBg="1"/>
      <p:bldP spid="1522" grpId="0" animBg="1"/>
      <p:bldP spid="1522" grpId="1" animBg="1"/>
      <p:bldP spid="1523" grpId="0" animBg="1"/>
      <p:bldP spid="1523" grpId="1" animBg="1"/>
      <p:bldP spid="1524" grpId="0" animBg="1"/>
      <p:bldP spid="1524" grpId="1" animBg="1"/>
      <p:bldP spid="257" grpId="0"/>
      <p:bldP spid="257" grpId="1"/>
      <p:bldP spid="258" grpId="0" animBg="1"/>
      <p:bldP spid="258" grpId="1" animBg="1"/>
      <p:bldP spid="260" grpId="0" animBg="1"/>
      <p:bldP spid="260" grpId="1" animBg="1"/>
      <p:bldP spid="261" grpId="0"/>
      <p:bldP spid="261" grpId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798" t="31353" r="36" b="59703"/>
          <a:stretch/>
        </p:blipFill>
        <p:spPr>
          <a:xfrm>
            <a:off x="-2" y="4759959"/>
            <a:ext cx="12192001" cy="2098042"/>
          </a:xfrm>
          <a:prstGeom prst="rect">
            <a:avLst/>
          </a:prstGeom>
        </p:spPr>
      </p:pic>
      <p:sp>
        <p:nvSpPr>
          <p:cNvPr id="1275" name="꙱ Zimbabwe (Republic of Zimbabwe) (ZW) (H)">
            <a:extLst>
              <a:ext uri="{FF2B5EF4-FFF2-40B4-BE49-F238E27FC236}">
                <a16:creationId xmlns:a16="http://schemas.microsoft.com/office/drawing/2014/main" id="{8507149F-5C1C-42E3-A99B-67720895CA9E}"/>
              </a:ext>
            </a:extLst>
          </p:cNvPr>
          <p:cNvSpPr>
            <a:spLocks/>
          </p:cNvSpPr>
          <p:nvPr/>
        </p:nvSpPr>
        <p:spPr bwMode="auto">
          <a:xfrm>
            <a:off x="5038445" y="2836382"/>
            <a:ext cx="202465" cy="201259"/>
          </a:xfrm>
          <a:custGeom>
            <a:avLst/>
            <a:gdLst>
              <a:gd name="T0" fmla="*/ 0 w 2449"/>
              <a:gd name="T1" fmla="*/ 768 h 2443"/>
              <a:gd name="T2" fmla="*/ 136 w 2449"/>
              <a:gd name="T3" fmla="*/ 789 h 2443"/>
              <a:gd name="T4" fmla="*/ 219 w 2449"/>
              <a:gd name="T5" fmla="*/ 848 h 2443"/>
              <a:gd name="T6" fmla="*/ 320 w 2449"/>
              <a:gd name="T7" fmla="*/ 819 h 2443"/>
              <a:gd name="T8" fmla="*/ 439 w 2449"/>
              <a:gd name="T9" fmla="*/ 864 h 2443"/>
              <a:gd name="T10" fmla="*/ 621 w 2449"/>
              <a:gd name="T11" fmla="*/ 760 h 2443"/>
              <a:gd name="T12" fmla="*/ 790 w 2449"/>
              <a:gd name="T13" fmla="*/ 523 h 2443"/>
              <a:gd name="T14" fmla="*/ 1016 w 2449"/>
              <a:gd name="T15" fmla="*/ 370 h 2443"/>
              <a:gd name="T16" fmla="*/ 1142 w 2449"/>
              <a:gd name="T17" fmla="*/ 200 h 2443"/>
              <a:gd name="T18" fmla="*/ 1449 w 2449"/>
              <a:gd name="T19" fmla="*/ 6 h 2443"/>
              <a:gd name="T20" fmla="*/ 1634 w 2449"/>
              <a:gd name="T21" fmla="*/ 9 h 2443"/>
              <a:gd name="T22" fmla="*/ 1841 w 2449"/>
              <a:gd name="T23" fmla="*/ 146 h 2443"/>
              <a:gd name="T24" fmla="*/ 2159 w 2449"/>
              <a:gd name="T25" fmla="*/ 297 h 2443"/>
              <a:gd name="T26" fmla="*/ 2338 w 2449"/>
              <a:gd name="T27" fmla="*/ 360 h 2443"/>
              <a:gd name="T28" fmla="*/ 2427 w 2449"/>
              <a:gd name="T29" fmla="*/ 391 h 2443"/>
              <a:gd name="T30" fmla="*/ 2400 w 2449"/>
              <a:gd name="T31" fmla="*/ 507 h 2443"/>
              <a:gd name="T32" fmla="*/ 2418 w 2449"/>
              <a:gd name="T33" fmla="*/ 567 h 2443"/>
              <a:gd name="T34" fmla="*/ 2427 w 2449"/>
              <a:gd name="T35" fmla="*/ 743 h 2443"/>
              <a:gd name="T36" fmla="*/ 2408 w 2449"/>
              <a:gd name="T37" fmla="*/ 843 h 2443"/>
              <a:gd name="T38" fmla="*/ 2421 w 2449"/>
              <a:gd name="T39" fmla="*/ 1009 h 2443"/>
              <a:gd name="T40" fmla="*/ 2392 w 2449"/>
              <a:gd name="T41" fmla="*/ 1085 h 2443"/>
              <a:gd name="T42" fmla="*/ 2317 w 2449"/>
              <a:gd name="T43" fmla="*/ 1181 h 2443"/>
              <a:gd name="T44" fmla="*/ 2363 w 2449"/>
              <a:gd name="T45" fmla="*/ 1256 h 2443"/>
              <a:gd name="T46" fmla="*/ 2359 w 2449"/>
              <a:gd name="T47" fmla="*/ 1454 h 2443"/>
              <a:gd name="T48" fmla="*/ 2388 w 2449"/>
              <a:gd name="T49" fmla="*/ 1442 h 2443"/>
              <a:gd name="T50" fmla="*/ 2353 w 2449"/>
              <a:gd name="T51" fmla="*/ 1634 h 2443"/>
              <a:gd name="T52" fmla="*/ 2248 w 2449"/>
              <a:gd name="T53" fmla="*/ 1773 h 2443"/>
              <a:gd name="T54" fmla="*/ 2234 w 2449"/>
              <a:gd name="T55" fmla="*/ 1887 h 2443"/>
              <a:gd name="T56" fmla="*/ 2219 w 2449"/>
              <a:gd name="T57" fmla="*/ 2044 h 2443"/>
              <a:gd name="T58" fmla="*/ 1846 w 2449"/>
              <a:gd name="T59" fmla="*/ 2424 h 2443"/>
              <a:gd name="T60" fmla="*/ 1836 w 2449"/>
              <a:gd name="T61" fmla="*/ 2443 h 2443"/>
              <a:gd name="T62" fmla="*/ 1589 w 2449"/>
              <a:gd name="T63" fmla="*/ 2400 h 2443"/>
              <a:gd name="T64" fmla="*/ 1240 w 2449"/>
              <a:gd name="T65" fmla="*/ 2338 h 2443"/>
              <a:gd name="T66" fmla="*/ 1238 w 2449"/>
              <a:gd name="T67" fmla="*/ 2337 h 2443"/>
              <a:gd name="T68" fmla="*/ 1150 w 2449"/>
              <a:gd name="T69" fmla="*/ 2281 h 2443"/>
              <a:gd name="T70" fmla="*/ 1119 w 2449"/>
              <a:gd name="T71" fmla="*/ 2187 h 2443"/>
              <a:gd name="T72" fmla="*/ 858 w 2449"/>
              <a:gd name="T73" fmla="*/ 2132 h 2443"/>
              <a:gd name="T74" fmla="*/ 766 w 2449"/>
              <a:gd name="T75" fmla="*/ 1976 h 2443"/>
              <a:gd name="T76" fmla="*/ 750 w 2449"/>
              <a:gd name="T77" fmla="*/ 1859 h 2443"/>
              <a:gd name="T78" fmla="*/ 619 w 2449"/>
              <a:gd name="T79" fmla="*/ 1742 h 2443"/>
              <a:gd name="T80" fmla="*/ 451 w 2449"/>
              <a:gd name="T81" fmla="*/ 1528 h 2443"/>
              <a:gd name="T82" fmla="*/ 195 w 2449"/>
              <a:gd name="T83" fmla="*/ 1151 h 2443"/>
              <a:gd name="T84" fmla="*/ 0 w 2449"/>
              <a:gd name="T85" fmla="*/ 768 h 24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49" h="2443">
                <a:moveTo>
                  <a:pt x="0" y="768"/>
                </a:moveTo>
                <a:cubicBezTo>
                  <a:pt x="32" y="805"/>
                  <a:pt x="87" y="795"/>
                  <a:pt x="136" y="789"/>
                </a:cubicBezTo>
                <a:cubicBezTo>
                  <a:pt x="196" y="780"/>
                  <a:pt x="185" y="831"/>
                  <a:pt x="219" y="848"/>
                </a:cubicBezTo>
                <a:cubicBezTo>
                  <a:pt x="252" y="861"/>
                  <a:pt x="294" y="824"/>
                  <a:pt x="320" y="819"/>
                </a:cubicBezTo>
                <a:cubicBezTo>
                  <a:pt x="351" y="811"/>
                  <a:pt x="393" y="846"/>
                  <a:pt x="439" y="864"/>
                </a:cubicBezTo>
                <a:cubicBezTo>
                  <a:pt x="524" y="901"/>
                  <a:pt x="572" y="823"/>
                  <a:pt x="621" y="760"/>
                </a:cubicBezTo>
                <a:cubicBezTo>
                  <a:pt x="684" y="676"/>
                  <a:pt x="745" y="598"/>
                  <a:pt x="790" y="523"/>
                </a:cubicBezTo>
                <a:cubicBezTo>
                  <a:pt x="825" y="463"/>
                  <a:pt x="950" y="398"/>
                  <a:pt x="1016" y="370"/>
                </a:cubicBezTo>
                <a:cubicBezTo>
                  <a:pt x="1118" y="328"/>
                  <a:pt x="1136" y="316"/>
                  <a:pt x="1142" y="200"/>
                </a:cubicBezTo>
                <a:cubicBezTo>
                  <a:pt x="1147" y="103"/>
                  <a:pt x="1362" y="10"/>
                  <a:pt x="1449" y="6"/>
                </a:cubicBezTo>
                <a:cubicBezTo>
                  <a:pt x="1536" y="0"/>
                  <a:pt x="1571" y="25"/>
                  <a:pt x="1634" y="9"/>
                </a:cubicBezTo>
                <a:cubicBezTo>
                  <a:pt x="1628" y="191"/>
                  <a:pt x="1695" y="116"/>
                  <a:pt x="1841" y="146"/>
                </a:cubicBezTo>
                <a:cubicBezTo>
                  <a:pt x="1934" y="163"/>
                  <a:pt x="2077" y="249"/>
                  <a:pt x="2159" y="297"/>
                </a:cubicBezTo>
                <a:cubicBezTo>
                  <a:pt x="2192" y="316"/>
                  <a:pt x="2316" y="319"/>
                  <a:pt x="2338" y="360"/>
                </a:cubicBezTo>
                <a:cubicBezTo>
                  <a:pt x="2362" y="403"/>
                  <a:pt x="2384" y="403"/>
                  <a:pt x="2427" y="391"/>
                </a:cubicBezTo>
                <a:cubicBezTo>
                  <a:pt x="2422" y="422"/>
                  <a:pt x="2391" y="476"/>
                  <a:pt x="2400" y="507"/>
                </a:cubicBezTo>
                <a:cubicBezTo>
                  <a:pt x="2406" y="529"/>
                  <a:pt x="2418" y="545"/>
                  <a:pt x="2418" y="567"/>
                </a:cubicBezTo>
                <a:cubicBezTo>
                  <a:pt x="2416" y="636"/>
                  <a:pt x="2411" y="679"/>
                  <a:pt x="2427" y="743"/>
                </a:cubicBezTo>
                <a:cubicBezTo>
                  <a:pt x="2435" y="775"/>
                  <a:pt x="2414" y="811"/>
                  <a:pt x="2408" y="843"/>
                </a:cubicBezTo>
                <a:cubicBezTo>
                  <a:pt x="2397" y="905"/>
                  <a:pt x="2449" y="978"/>
                  <a:pt x="2421" y="1009"/>
                </a:cubicBezTo>
                <a:cubicBezTo>
                  <a:pt x="2408" y="1024"/>
                  <a:pt x="2385" y="1027"/>
                  <a:pt x="2392" y="1085"/>
                </a:cubicBezTo>
                <a:cubicBezTo>
                  <a:pt x="2397" y="1134"/>
                  <a:pt x="2327" y="1140"/>
                  <a:pt x="2317" y="1181"/>
                </a:cubicBezTo>
                <a:cubicBezTo>
                  <a:pt x="2304" y="1235"/>
                  <a:pt x="2353" y="1223"/>
                  <a:pt x="2363" y="1256"/>
                </a:cubicBezTo>
                <a:cubicBezTo>
                  <a:pt x="2390" y="1331"/>
                  <a:pt x="2282" y="1296"/>
                  <a:pt x="2359" y="1454"/>
                </a:cubicBezTo>
                <a:cubicBezTo>
                  <a:pt x="2368" y="1450"/>
                  <a:pt x="2378" y="1446"/>
                  <a:pt x="2388" y="1442"/>
                </a:cubicBezTo>
                <a:cubicBezTo>
                  <a:pt x="2385" y="1510"/>
                  <a:pt x="2407" y="1533"/>
                  <a:pt x="2353" y="1634"/>
                </a:cubicBezTo>
                <a:cubicBezTo>
                  <a:pt x="2321" y="1693"/>
                  <a:pt x="2305" y="1739"/>
                  <a:pt x="2248" y="1773"/>
                </a:cubicBezTo>
                <a:cubicBezTo>
                  <a:pt x="2206" y="1798"/>
                  <a:pt x="2243" y="1850"/>
                  <a:pt x="2234" y="1887"/>
                </a:cubicBezTo>
                <a:cubicBezTo>
                  <a:pt x="2219" y="1948"/>
                  <a:pt x="2172" y="1984"/>
                  <a:pt x="2219" y="2044"/>
                </a:cubicBezTo>
                <a:cubicBezTo>
                  <a:pt x="2156" y="2014"/>
                  <a:pt x="1906" y="2382"/>
                  <a:pt x="1846" y="2424"/>
                </a:cubicBezTo>
                <a:cubicBezTo>
                  <a:pt x="1839" y="2434"/>
                  <a:pt x="1836" y="2439"/>
                  <a:pt x="1836" y="2443"/>
                </a:cubicBezTo>
                <a:cubicBezTo>
                  <a:pt x="1769" y="2292"/>
                  <a:pt x="1607" y="2401"/>
                  <a:pt x="1589" y="2400"/>
                </a:cubicBezTo>
                <a:cubicBezTo>
                  <a:pt x="1458" y="2397"/>
                  <a:pt x="1369" y="2310"/>
                  <a:pt x="1240" y="2338"/>
                </a:cubicBezTo>
                <a:lnTo>
                  <a:pt x="1238" y="2337"/>
                </a:lnTo>
                <a:cubicBezTo>
                  <a:pt x="1226" y="2300"/>
                  <a:pt x="1166" y="2308"/>
                  <a:pt x="1150" y="2281"/>
                </a:cubicBezTo>
                <a:cubicBezTo>
                  <a:pt x="1128" y="2245"/>
                  <a:pt x="1189" y="2212"/>
                  <a:pt x="1119" y="2187"/>
                </a:cubicBezTo>
                <a:cubicBezTo>
                  <a:pt x="1024" y="2155"/>
                  <a:pt x="947" y="2160"/>
                  <a:pt x="858" y="2132"/>
                </a:cubicBezTo>
                <a:cubicBezTo>
                  <a:pt x="813" y="2118"/>
                  <a:pt x="794" y="2018"/>
                  <a:pt x="766" y="1976"/>
                </a:cubicBezTo>
                <a:cubicBezTo>
                  <a:pt x="742" y="1940"/>
                  <a:pt x="737" y="1901"/>
                  <a:pt x="750" y="1859"/>
                </a:cubicBezTo>
                <a:cubicBezTo>
                  <a:pt x="792" y="1730"/>
                  <a:pt x="716" y="1719"/>
                  <a:pt x="619" y="1742"/>
                </a:cubicBezTo>
                <a:cubicBezTo>
                  <a:pt x="651" y="1571"/>
                  <a:pt x="569" y="1589"/>
                  <a:pt x="451" y="1528"/>
                </a:cubicBezTo>
                <a:cubicBezTo>
                  <a:pt x="286" y="1443"/>
                  <a:pt x="249" y="1312"/>
                  <a:pt x="195" y="1151"/>
                </a:cubicBezTo>
                <a:cubicBezTo>
                  <a:pt x="46" y="897"/>
                  <a:pt x="0" y="854"/>
                  <a:pt x="0" y="76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6" name="꙱ Zambia (Republic of Zambia) (ZM) (H)">
            <a:extLst>
              <a:ext uri="{FF2B5EF4-FFF2-40B4-BE49-F238E27FC236}">
                <a16:creationId xmlns:a16="http://schemas.microsoft.com/office/drawing/2014/main" id="{4B2FE68A-87E0-47A1-8051-B17684AC3774}"/>
              </a:ext>
            </a:extLst>
          </p:cNvPr>
          <p:cNvSpPr>
            <a:spLocks/>
          </p:cNvSpPr>
          <p:nvPr/>
        </p:nvSpPr>
        <p:spPr bwMode="auto">
          <a:xfrm>
            <a:off x="4956840" y="2618610"/>
            <a:ext cx="304731" cy="292083"/>
          </a:xfrm>
          <a:custGeom>
            <a:avLst/>
            <a:gdLst>
              <a:gd name="T0" fmla="*/ 2729 w 3700"/>
              <a:gd name="T1" fmla="*/ 14 h 3546"/>
              <a:gd name="T2" fmla="*/ 2787 w 3700"/>
              <a:gd name="T3" fmla="*/ 13 h 3546"/>
              <a:gd name="T4" fmla="*/ 2883 w 3700"/>
              <a:gd name="T5" fmla="*/ 165 h 3546"/>
              <a:gd name="T6" fmla="*/ 3058 w 3700"/>
              <a:gd name="T7" fmla="*/ 243 h 3546"/>
              <a:gd name="T8" fmla="*/ 3179 w 3700"/>
              <a:gd name="T9" fmla="*/ 300 h 3546"/>
              <a:gd name="T10" fmla="*/ 3478 w 3700"/>
              <a:gd name="T11" fmla="*/ 479 h 3546"/>
              <a:gd name="T12" fmla="*/ 3587 w 3700"/>
              <a:gd name="T13" fmla="*/ 646 h 3546"/>
              <a:gd name="T14" fmla="*/ 3683 w 3700"/>
              <a:gd name="T15" fmla="*/ 826 h 3546"/>
              <a:gd name="T16" fmla="*/ 3585 w 3700"/>
              <a:gd name="T17" fmla="*/ 1034 h 3546"/>
              <a:gd name="T18" fmla="*/ 3632 w 3700"/>
              <a:gd name="T19" fmla="*/ 1495 h 3546"/>
              <a:gd name="T20" fmla="*/ 3457 w 3700"/>
              <a:gd name="T21" fmla="*/ 1775 h 3546"/>
              <a:gd name="T22" fmla="*/ 3490 w 3700"/>
              <a:gd name="T23" fmla="*/ 2084 h 3546"/>
              <a:gd name="T24" fmla="*/ 2628 w 3700"/>
              <a:gd name="T25" fmla="*/ 2657 h 3546"/>
              <a:gd name="T26" fmla="*/ 2136 w 3700"/>
              <a:gd name="T27" fmla="*/ 2848 h 3546"/>
              <a:gd name="T28" fmla="*/ 1756 w 3700"/>
              <a:gd name="T29" fmla="*/ 3214 h 3546"/>
              <a:gd name="T30" fmla="*/ 1390 w 3700"/>
              <a:gd name="T31" fmla="*/ 3492 h 3546"/>
              <a:gd name="T32" fmla="*/ 1154 w 3700"/>
              <a:gd name="T33" fmla="*/ 3437 h 3546"/>
              <a:gd name="T34" fmla="*/ 818 w 3700"/>
              <a:gd name="T35" fmla="*/ 3333 h 3546"/>
              <a:gd name="T36" fmla="*/ 449 w 3700"/>
              <a:gd name="T37" fmla="*/ 3365 h 3546"/>
              <a:gd name="T38" fmla="*/ 75 w 3700"/>
              <a:gd name="T39" fmla="*/ 2989 h 3546"/>
              <a:gd name="T40" fmla="*/ 9 w 3700"/>
              <a:gd name="T41" fmla="*/ 1835 h 3546"/>
              <a:gd name="T42" fmla="*/ 648 w 3700"/>
              <a:gd name="T43" fmla="*/ 1700 h 3546"/>
              <a:gd name="T44" fmla="*/ 642 w 3700"/>
              <a:gd name="T45" fmla="*/ 1355 h 3546"/>
              <a:gd name="T46" fmla="*/ 743 w 3700"/>
              <a:gd name="T47" fmla="*/ 1020 h 3546"/>
              <a:gd name="T48" fmla="*/ 875 w 3700"/>
              <a:gd name="T49" fmla="*/ 1130 h 3546"/>
              <a:gd name="T50" fmla="*/ 1101 w 3700"/>
              <a:gd name="T51" fmla="*/ 1255 h 3546"/>
              <a:gd name="T52" fmla="*/ 1369 w 3700"/>
              <a:gd name="T53" fmla="*/ 1332 h 3546"/>
              <a:gd name="T54" fmla="*/ 1719 w 3700"/>
              <a:gd name="T55" fmla="*/ 1330 h 3546"/>
              <a:gd name="T56" fmla="*/ 1882 w 3700"/>
              <a:gd name="T57" fmla="*/ 1463 h 3546"/>
              <a:gd name="T58" fmla="*/ 2094 w 3700"/>
              <a:gd name="T59" fmla="*/ 1665 h 3546"/>
              <a:gd name="T60" fmla="*/ 2424 w 3700"/>
              <a:gd name="T61" fmla="*/ 1816 h 3546"/>
              <a:gd name="T62" fmla="*/ 2461 w 3700"/>
              <a:gd name="T63" fmla="*/ 1774 h 3546"/>
              <a:gd name="T64" fmla="*/ 2401 w 3700"/>
              <a:gd name="T65" fmla="*/ 1432 h 3546"/>
              <a:gd name="T66" fmla="*/ 2176 w 3700"/>
              <a:gd name="T67" fmla="*/ 1415 h 3546"/>
              <a:gd name="T68" fmla="*/ 2115 w 3700"/>
              <a:gd name="T69" fmla="*/ 883 h 3546"/>
              <a:gd name="T70" fmla="*/ 2036 w 3700"/>
              <a:gd name="T71" fmla="*/ 394 h 3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00" h="3546">
                <a:moveTo>
                  <a:pt x="2204" y="106"/>
                </a:moveTo>
                <a:cubicBezTo>
                  <a:pt x="2377" y="69"/>
                  <a:pt x="2532" y="58"/>
                  <a:pt x="2729" y="14"/>
                </a:cubicBezTo>
                <a:lnTo>
                  <a:pt x="2783" y="0"/>
                </a:lnTo>
                <a:cubicBezTo>
                  <a:pt x="2784" y="5"/>
                  <a:pt x="2785" y="9"/>
                  <a:pt x="2787" y="13"/>
                </a:cubicBezTo>
                <a:cubicBezTo>
                  <a:pt x="2802" y="53"/>
                  <a:pt x="2817" y="95"/>
                  <a:pt x="2844" y="129"/>
                </a:cubicBezTo>
                <a:cubicBezTo>
                  <a:pt x="2856" y="145"/>
                  <a:pt x="2861" y="151"/>
                  <a:pt x="2883" y="165"/>
                </a:cubicBezTo>
                <a:cubicBezTo>
                  <a:pt x="2896" y="163"/>
                  <a:pt x="2906" y="155"/>
                  <a:pt x="2917" y="150"/>
                </a:cubicBezTo>
                <a:cubicBezTo>
                  <a:pt x="3001" y="151"/>
                  <a:pt x="3023" y="181"/>
                  <a:pt x="3058" y="243"/>
                </a:cubicBezTo>
                <a:cubicBezTo>
                  <a:pt x="3073" y="270"/>
                  <a:pt x="3090" y="259"/>
                  <a:pt x="3114" y="251"/>
                </a:cubicBezTo>
                <a:cubicBezTo>
                  <a:pt x="3144" y="240"/>
                  <a:pt x="3154" y="290"/>
                  <a:pt x="3179" y="300"/>
                </a:cubicBezTo>
                <a:cubicBezTo>
                  <a:pt x="3229" y="321"/>
                  <a:pt x="3321" y="314"/>
                  <a:pt x="3337" y="373"/>
                </a:cubicBezTo>
                <a:cubicBezTo>
                  <a:pt x="3344" y="398"/>
                  <a:pt x="3510" y="383"/>
                  <a:pt x="3478" y="479"/>
                </a:cubicBezTo>
                <a:cubicBezTo>
                  <a:pt x="3462" y="529"/>
                  <a:pt x="3576" y="510"/>
                  <a:pt x="3596" y="584"/>
                </a:cubicBezTo>
                <a:cubicBezTo>
                  <a:pt x="3603" y="609"/>
                  <a:pt x="3584" y="623"/>
                  <a:pt x="3587" y="646"/>
                </a:cubicBezTo>
                <a:cubicBezTo>
                  <a:pt x="3593" y="682"/>
                  <a:pt x="3620" y="695"/>
                  <a:pt x="3645" y="716"/>
                </a:cubicBezTo>
                <a:cubicBezTo>
                  <a:pt x="3666" y="735"/>
                  <a:pt x="3674" y="800"/>
                  <a:pt x="3683" y="826"/>
                </a:cubicBezTo>
                <a:cubicBezTo>
                  <a:pt x="3700" y="876"/>
                  <a:pt x="3642" y="924"/>
                  <a:pt x="3594" y="938"/>
                </a:cubicBezTo>
                <a:cubicBezTo>
                  <a:pt x="3542" y="954"/>
                  <a:pt x="3572" y="994"/>
                  <a:pt x="3585" y="1034"/>
                </a:cubicBezTo>
                <a:cubicBezTo>
                  <a:pt x="3605" y="1097"/>
                  <a:pt x="3568" y="1130"/>
                  <a:pt x="3566" y="1191"/>
                </a:cubicBezTo>
                <a:cubicBezTo>
                  <a:pt x="3563" y="1277"/>
                  <a:pt x="3523" y="1462"/>
                  <a:pt x="3632" y="1495"/>
                </a:cubicBezTo>
                <a:cubicBezTo>
                  <a:pt x="3588" y="1543"/>
                  <a:pt x="3453" y="1565"/>
                  <a:pt x="3453" y="1644"/>
                </a:cubicBezTo>
                <a:cubicBezTo>
                  <a:pt x="3454" y="1696"/>
                  <a:pt x="3467" y="1716"/>
                  <a:pt x="3457" y="1775"/>
                </a:cubicBezTo>
                <a:cubicBezTo>
                  <a:pt x="3441" y="1865"/>
                  <a:pt x="3386" y="1910"/>
                  <a:pt x="3365" y="1970"/>
                </a:cubicBezTo>
                <a:cubicBezTo>
                  <a:pt x="3348" y="2041"/>
                  <a:pt x="3480" y="2066"/>
                  <a:pt x="3490" y="2084"/>
                </a:cubicBezTo>
                <a:cubicBezTo>
                  <a:pt x="3363" y="2148"/>
                  <a:pt x="2753" y="2360"/>
                  <a:pt x="2575" y="2430"/>
                </a:cubicBezTo>
                <a:cubicBezTo>
                  <a:pt x="2562" y="2503"/>
                  <a:pt x="2638" y="2575"/>
                  <a:pt x="2628" y="2657"/>
                </a:cubicBezTo>
                <a:cubicBezTo>
                  <a:pt x="2527" y="2682"/>
                  <a:pt x="2512" y="2611"/>
                  <a:pt x="2285" y="2703"/>
                </a:cubicBezTo>
                <a:cubicBezTo>
                  <a:pt x="2226" y="2730"/>
                  <a:pt x="2139" y="2788"/>
                  <a:pt x="2136" y="2848"/>
                </a:cubicBezTo>
                <a:cubicBezTo>
                  <a:pt x="2136" y="3022"/>
                  <a:pt x="2036" y="2990"/>
                  <a:pt x="1895" y="3077"/>
                </a:cubicBezTo>
                <a:cubicBezTo>
                  <a:pt x="1818" y="3126"/>
                  <a:pt x="1801" y="3141"/>
                  <a:pt x="1756" y="3214"/>
                </a:cubicBezTo>
                <a:cubicBezTo>
                  <a:pt x="1716" y="3276"/>
                  <a:pt x="1666" y="3340"/>
                  <a:pt x="1615" y="3408"/>
                </a:cubicBezTo>
                <a:cubicBezTo>
                  <a:pt x="1521" y="3535"/>
                  <a:pt x="1493" y="3546"/>
                  <a:pt x="1390" y="3492"/>
                </a:cubicBezTo>
                <a:cubicBezTo>
                  <a:pt x="1328" y="3459"/>
                  <a:pt x="1322" y="3460"/>
                  <a:pt x="1278" y="3483"/>
                </a:cubicBezTo>
                <a:cubicBezTo>
                  <a:pt x="1181" y="3532"/>
                  <a:pt x="1205" y="3456"/>
                  <a:pt x="1154" y="3437"/>
                </a:cubicBezTo>
                <a:cubicBezTo>
                  <a:pt x="1133" y="3430"/>
                  <a:pt x="1035" y="3467"/>
                  <a:pt x="994" y="3416"/>
                </a:cubicBezTo>
                <a:cubicBezTo>
                  <a:pt x="933" y="3375"/>
                  <a:pt x="905" y="3293"/>
                  <a:pt x="818" y="3333"/>
                </a:cubicBezTo>
                <a:cubicBezTo>
                  <a:pt x="774" y="3355"/>
                  <a:pt x="760" y="3292"/>
                  <a:pt x="641" y="3325"/>
                </a:cubicBezTo>
                <a:lnTo>
                  <a:pt x="449" y="3365"/>
                </a:lnTo>
                <a:cubicBezTo>
                  <a:pt x="342" y="3324"/>
                  <a:pt x="268" y="3200"/>
                  <a:pt x="193" y="3115"/>
                </a:cubicBezTo>
                <a:cubicBezTo>
                  <a:pt x="151" y="3069"/>
                  <a:pt x="119" y="3032"/>
                  <a:pt x="75" y="2989"/>
                </a:cubicBezTo>
                <a:cubicBezTo>
                  <a:pt x="32" y="2949"/>
                  <a:pt x="18" y="2909"/>
                  <a:pt x="7" y="2849"/>
                </a:cubicBezTo>
                <a:cubicBezTo>
                  <a:pt x="10" y="2586"/>
                  <a:pt x="9" y="2282"/>
                  <a:pt x="9" y="1835"/>
                </a:cubicBezTo>
                <a:cubicBezTo>
                  <a:pt x="10" y="1813"/>
                  <a:pt x="0" y="1725"/>
                  <a:pt x="50" y="1714"/>
                </a:cubicBezTo>
                <a:cubicBezTo>
                  <a:pt x="125" y="1698"/>
                  <a:pt x="454" y="1764"/>
                  <a:pt x="648" y="1700"/>
                </a:cubicBezTo>
                <a:cubicBezTo>
                  <a:pt x="601" y="1648"/>
                  <a:pt x="625" y="1601"/>
                  <a:pt x="647" y="1545"/>
                </a:cubicBezTo>
                <a:cubicBezTo>
                  <a:pt x="674" y="1476"/>
                  <a:pt x="638" y="1423"/>
                  <a:pt x="642" y="1355"/>
                </a:cubicBezTo>
                <a:cubicBezTo>
                  <a:pt x="648" y="1228"/>
                  <a:pt x="702" y="1083"/>
                  <a:pt x="651" y="958"/>
                </a:cubicBezTo>
                <a:cubicBezTo>
                  <a:pt x="698" y="959"/>
                  <a:pt x="694" y="1010"/>
                  <a:pt x="743" y="1020"/>
                </a:cubicBezTo>
                <a:cubicBezTo>
                  <a:pt x="797" y="1031"/>
                  <a:pt x="773" y="1112"/>
                  <a:pt x="752" y="1145"/>
                </a:cubicBezTo>
                <a:cubicBezTo>
                  <a:pt x="818" y="1159"/>
                  <a:pt x="812" y="1158"/>
                  <a:pt x="875" y="1130"/>
                </a:cubicBezTo>
                <a:cubicBezTo>
                  <a:pt x="937" y="1103"/>
                  <a:pt x="1009" y="1086"/>
                  <a:pt x="1076" y="1082"/>
                </a:cubicBezTo>
                <a:cubicBezTo>
                  <a:pt x="1052" y="1130"/>
                  <a:pt x="1063" y="1217"/>
                  <a:pt x="1101" y="1255"/>
                </a:cubicBezTo>
                <a:cubicBezTo>
                  <a:pt x="1131" y="1284"/>
                  <a:pt x="1179" y="1266"/>
                  <a:pt x="1216" y="1283"/>
                </a:cubicBezTo>
                <a:cubicBezTo>
                  <a:pt x="1270" y="1307"/>
                  <a:pt x="1309" y="1331"/>
                  <a:pt x="1369" y="1332"/>
                </a:cubicBezTo>
                <a:cubicBezTo>
                  <a:pt x="1468" y="1333"/>
                  <a:pt x="1559" y="1398"/>
                  <a:pt x="1594" y="1273"/>
                </a:cubicBezTo>
                <a:cubicBezTo>
                  <a:pt x="1631" y="1137"/>
                  <a:pt x="1672" y="1289"/>
                  <a:pt x="1719" y="1330"/>
                </a:cubicBezTo>
                <a:cubicBezTo>
                  <a:pt x="1751" y="1358"/>
                  <a:pt x="1747" y="1404"/>
                  <a:pt x="1770" y="1438"/>
                </a:cubicBezTo>
                <a:cubicBezTo>
                  <a:pt x="1808" y="1493"/>
                  <a:pt x="1849" y="1441"/>
                  <a:pt x="1882" y="1463"/>
                </a:cubicBezTo>
                <a:cubicBezTo>
                  <a:pt x="1931" y="1495"/>
                  <a:pt x="1950" y="1525"/>
                  <a:pt x="2004" y="1524"/>
                </a:cubicBezTo>
                <a:cubicBezTo>
                  <a:pt x="2067" y="1523"/>
                  <a:pt x="2052" y="1626"/>
                  <a:pt x="2094" y="1665"/>
                </a:cubicBezTo>
                <a:cubicBezTo>
                  <a:pt x="2155" y="1722"/>
                  <a:pt x="2167" y="1770"/>
                  <a:pt x="2202" y="1843"/>
                </a:cubicBezTo>
                <a:cubicBezTo>
                  <a:pt x="2246" y="1935"/>
                  <a:pt x="2374" y="1755"/>
                  <a:pt x="2424" y="1816"/>
                </a:cubicBezTo>
                <a:cubicBezTo>
                  <a:pt x="2403" y="1833"/>
                  <a:pt x="2402" y="1861"/>
                  <a:pt x="2429" y="1872"/>
                </a:cubicBezTo>
                <a:cubicBezTo>
                  <a:pt x="2476" y="1891"/>
                  <a:pt x="2460" y="1794"/>
                  <a:pt x="2461" y="1774"/>
                </a:cubicBezTo>
                <a:cubicBezTo>
                  <a:pt x="2464" y="1654"/>
                  <a:pt x="2468" y="1535"/>
                  <a:pt x="2468" y="1415"/>
                </a:cubicBezTo>
                <a:cubicBezTo>
                  <a:pt x="2446" y="1423"/>
                  <a:pt x="2423" y="1425"/>
                  <a:pt x="2401" y="1432"/>
                </a:cubicBezTo>
                <a:cubicBezTo>
                  <a:pt x="2363" y="1444"/>
                  <a:pt x="2374" y="1476"/>
                  <a:pt x="2358" y="1502"/>
                </a:cubicBezTo>
                <a:cubicBezTo>
                  <a:pt x="2329" y="1547"/>
                  <a:pt x="2204" y="1445"/>
                  <a:pt x="2176" y="1415"/>
                </a:cubicBezTo>
                <a:cubicBezTo>
                  <a:pt x="2089" y="1324"/>
                  <a:pt x="1990" y="1250"/>
                  <a:pt x="2041" y="1100"/>
                </a:cubicBezTo>
                <a:cubicBezTo>
                  <a:pt x="2068" y="1019"/>
                  <a:pt x="2092" y="952"/>
                  <a:pt x="2115" y="883"/>
                </a:cubicBezTo>
                <a:cubicBezTo>
                  <a:pt x="2130" y="835"/>
                  <a:pt x="2099" y="756"/>
                  <a:pt x="2103" y="702"/>
                </a:cubicBezTo>
                <a:cubicBezTo>
                  <a:pt x="2110" y="614"/>
                  <a:pt x="2153" y="430"/>
                  <a:pt x="2036" y="394"/>
                </a:cubicBezTo>
                <a:cubicBezTo>
                  <a:pt x="2074" y="294"/>
                  <a:pt x="2284" y="239"/>
                  <a:pt x="2204" y="10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7" name="꙱ Yemen (Republic of Yemen) (YE) (H)">
            <a:extLst>
              <a:ext uri="{FF2B5EF4-FFF2-40B4-BE49-F238E27FC236}">
                <a16:creationId xmlns:a16="http://schemas.microsoft.com/office/drawing/2014/main" id="{2195372C-DB44-4DF7-B85B-E075A2609744}"/>
              </a:ext>
            </a:extLst>
          </p:cNvPr>
          <p:cNvSpPr>
            <a:spLocks noEditPoints="1"/>
          </p:cNvSpPr>
          <p:nvPr/>
        </p:nvSpPr>
        <p:spPr bwMode="auto">
          <a:xfrm>
            <a:off x="5486761" y="1816672"/>
            <a:ext cx="309896" cy="203323"/>
          </a:xfrm>
          <a:custGeom>
            <a:avLst/>
            <a:gdLst>
              <a:gd name="T0" fmla="*/ 3275 w 3759"/>
              <a:gd name="T1" fmla="*/ 856 h 2475"/>
              <a:gd name="T2" fmla="*/ 3133 w 3759"/>
              <a:gd name="T3" fmla="*/ 635 h 2475"/>
              <a:gd name="T4" fmla="*/ 2984 w 3759"/>
              <a:gd name="T5" fmla="*/ 268 h 2475"/>
              <a:gd name="T6" fmla="*/ 2868 w 3759"/>
              <a:gd name="T7" fmla="*/ 0 h 2475"/>
              <a:gd name="T8" fmla="*/ 1990 w 3759"/>
              <a:gd name="T9" fmla="*/ 160 h 2475"/>
              <a:gd name="T10" fmla="*/ 1572 w 3759"/>
              <a:gd name="T11" fmla="*/ 485 h 2475"/>
              <a:gd name="T12" fmla="*/ 1374 w 3759"/>
              <a:gd name="T13" fmla="*/ 743 h 2475"/>
              <a:gd name="T14" fmla="*/ 1222 w 3759"/>
              <a:gd name="T15" fmla="*/ 624 h 2475"/>
              <a:gd name="T16" fmla="*/ 768 w 3759"/>
              <a:gd name="T17" fmla="*/ 571 h 2475"/>
              <a:gd name="T18" fmla="*/ 364 w 3759"/>
              <a:gd name="T19" fmla="*/ 620 h 2475"/>
              <a:gd name="T20" fmla="*/ 260 w 3759"/>
              <a:gd name="T21" fmla="*/ 564 h 2475"/>
              <a:gd name="T22" fmla="*/ 150 w 3759"/>
              <a:gd name="T23" fmla="*/ 752 h 2475"/>
              <a:gd name="T24" fmla="*/ 116 w 3759"/>
              <a:gd name="T25" fmla="*/ 918 h 2475"/>
              <a:gd name="T26" fmla="*/ 74 w 3759"/>
              <a:gd name="T27" fmla="*/ 954 h 2475"/>
              <a:gd name="T28" fmla="*/ 63 w 3759"/>
              <a:gd name="T29" fmla="*/ 1033 h 2475"/>
              <a:gd name="T30" fmla="*/ 38 w 3759"/>
              <a:gd name="T31" fmla="*/ 1196 h 2475"/>
              <a:gd name="T32" fmla="*/ 70 w 3759"/>
              <a:gd name="T33" fmla="*/ 1362 h 2475"/>
              <a:gd name="T34" fmla="*/ 9 w 3759"/>
              <a:gd name="T35" fmla="*/ 1374 h 2475"/>
              <a:gd name="T36" fmla="*/ 69 w 3759"/>
              <a:gd name="T37" fmla="*/ 1403 h 2475"/>
              <a:gd name="T38" fmla="*/ 178 w 3759"/>
              <a:gd name="T39" fmla="*/ 1801 h 2475"/>
              <a:gd name="T40" fmla="*/ 233 w 3759"/>
              <a:gd name="T41" fmla="*/ 1900 h 2475"/>
              <a:gd name="T42" fmla="*/ 233 w 3759"/>
              <a:gd name="T43" fmla="*/ 2032 h 2475"/>
              <a:gd name="T44" fmla="*/ 307 w 3759"/>
              <a:gd name="T45" fmla="*/ 2278 h 2475"/>
              <a:gd name="T46" fmla="*/ 409 w 3759"/>
              <a:gd name="T47" fmla="*/ 2274 h 2475"/>
              <a:gd name="T48" fmla="*/ 523 w 3759"/>
              <a:gd name="T49" fmla="*/ 2295 h 2475"/>
              <a:gd name="T50" fmla="*/ 754 w 3759"/>
              <a:gd name="T51" fmla="*/ 2263 h 2475"/>
              <a:gd name="T52" fmla="*/ 787 w 3759"/>
              <a:gd name="T53" fmla="*/ 2248 h 2475"/>
              <a:gd name="T54" fmla="*/ 825 w 3759"/>
              <a:gd name="T55" fmla="*/ 2190 h 2475"/>
              <a:gd name="T56" fmla="*/ 906 w 3759"/>
              <a:gd name="T57" fmla="*/ 2139 h 2475"/>
              <a:gd name="T58" fmla="*/ 1058 w 3759"/>
              <a:gd name="T59" fmla="*/ 2027 h 2475"/>
              <a:gd name="T60" fmla="*/ 1300 w 3759"/>
              <a:gd name="T61" fmla="*/ 2013 h 2475"/>
              <a:gd name="T62" fmla="*/ 1473 w 3759"/>
              <a:gd name="T63" fmla="*/ 1950 h 2475"/>
              <a:gd name="T64" fmla="*/ 1640 w 3759"/>
              <a:gd name="T65" fmla="*/ 1835 h 2475"/>
              <a:gd name="T66" fmla="*/ 1706 w 3759"/>
              <a:gd name="T67" fmla="*/ 1795 h 2475"/>
              <a:gd name="T68" fmla="*/ 1839 w 3759"/>
              <a:gd name="T69" fmla="*/ 1802 h 2475"/>
              <a:gd name="T70" fmla="*/ 2157 w 3759"/>
              <a:gd name="T71" fmla="*/ 1557 h 2475"/>
              <a:gd name="T72" fmla="*/ 2342 w 3759"/>
              <a:gd name="T73" fmla="*/ 1507 h 2475"/>
              <a:gd name="T74" fmla="*/ 2573 w 3759"/>
              <a:gd name="T75" fmla="*/ 1418 h 2475"/>
              <a:gd name="T76" fmla="*/ 2741 w 3759"/>
              <a:gd name="T77" fmla="*/ 1375 h 2475"/>
              <a:gd name="T78" fmla="*/ 2861 w 3759"/>
              <a:gd name="T79" fmla="*/ 1288 h 2475"/>
              <a:gd name="T80" fmla="*/ 2994 w 3759"/>
              <a:gd name="T81" fmla="*/ 1219 h 2475"/>
              <a:gd name="T82" fmla="*/ 2987 w 3759"/>
              <a:gd name="T83" fmla="*/ 1043 h 2475"/>
              <a:gd name="T84" fmla="*/ 3275 w 3759"/>
              <a:gd name="T85" fmla="*/ 856 h 2475"/>
              <a:gd name="T86" fmla="*/ 81 w 3759"/>
              <a:gd name="T87" fmla="*/ 1846 h 2475"/>
              <a:gd name="T88" fmla="*/ 84 w 3759"/>
              <a:gd name="T89" fmla="*/ 1804 h 2475"/>
              <a:gd name="T90" fmla="*/ 81 w 3759"/>
              <a:gd name="T91" fmla="*/ 1846 h 2475"/>
              <a:gd name="T92" fmla="*/ 3533 w 3759"/>
              <a:gd name="T93" fmla="*/ 2416 h 2475"/>
              <a:gd name="T94" fmla="*/ 3759 w 3759"/>
              <a:gd name="T95" fmla="*/ 2329 h 2475"/>
              <a:gd name="T96" fmla="*/ 3539 w 3759"/>
              <a:gd name="T97" fmla="*/ 2297 h 2475"/>
              <a:gd name="T98" fmla="*/ 3459 w 3759"/>
              <a:gd name="T99" fmla="*/ 2275 h 2475"/>
              <a:gd name="T100" fmla="*/ 3426 w 3759"/>
              <a:gd name="T101" fmla="*/ 2365 h 2475"/>
              <a:gd name="T102" fmla="*/ 3533 w 3759"/>
              <a:gd name="T103" fmla="*/ 2416 h 2475"/>
              <a:gd name="T104" fmla="*/ 3094 w 3759"/>
              <a:gd name="T105" fmla="*/ 2475 h 2475"/>
              <a:gd name="T106" fmla="*/ 3035 w 3759"/>
              <a:gd name="T107" fmla="*/ 2457 h 2475"/>
              <a:gd name="T108" fmla="*/ 3094 w 3759"/>
              <a:gd name="T109" fmla="*/ 2475 h 2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59" h="2475">
                <a:moveTo>
                  <a:pt x="3275" y="856"/>
                </a:moveTo>
                <a:cubicBezTo>
                  <a:pt x="3175" y="852"/>
                  <a:pt x="3232" y="647"/>
                  <a:pt x="3133" y="635"/>
                </a:cubicBezTo>
                <a:cubicBezTo>
                  <a:pt x="3177" y="564"/>
                  <a:pt x="3012" y="345"/>
                  <a:pt x="2984" y="268"/>
                </a:cubicBezTo>
                <a:lnTo>
                  <a:pt x="2868" y="0"/>
                </a:lnTo>
                <a:cubicBezTo>
                  <a:pt x="2574" y="58"/>
                  <a:pt x="2279" y="121"/>
                  <a:pt x="1990" y="160"/>
                </a:cubicBezTo>
                <a:cubicBezTo>
                  <a:pt x="1749" y="235"/>
                  <a:pt x="1627" y="355"/>
                  <a:pt x="1572" y="485"/>
                </a:cubicBezTo>
                <a:cubicBezTo>
                  <a:pt x="1522" y="560"/>
                  <a:pt x="1495" y="750"/>
                  <a:pt x="1374" y="743"/>
                </a:cubicBezTo>
                <a:cubicBezTo>
                  <a:pt x="1292" y="738"/>
                  <a:pt x="1324" y="647"/>
                  <a:pt x="1222" y="624"/>
                </a:cubicBezTo>
                <a:cubicBezTo>
                  <a:pt x="859" y="655"/>
                  <a:pt x="887" y="571"/>
                  <a:pt x="768" y="571"/>
                </a:cubicBezTo>
                <a:cubicBezTo>
                  <a:pt x="636" y="571"/>
                  <a:pt x="466" y="623"/>
                  <a:pt x="364" y="620"/>
                </a:cubicBezTo>
                <a:cubicBezTo>
                  <a:pt x="321" y="617"/>
                  <a:pt x="305" y="569"/>
                  <a:pt x="260" y="564"/>
                </a:cubicBezTo>
                <a:cubicBezTo>
                  <a:pt x="175" y="553"/>
                  <a:pt x="136" y="670"/>
                  <a:pt x="150" y="752"/>
                </a:cubicBezTo>
                <a:cubicBezTo>
                  <a:pt x="162" y="821"/>
                  <a:pt x="224" y="768"/>
                  <a:pt x="116" y="918"/>
                </a:cubicBezTo>
                <a:cubicBezTo>
                  <a:pt x="105" y="933"/>
                  <a:pt x="91" y="946"/>
                  <a:pt x="74" y="954"/>
                </a:cubicBezTo>
                <a:cubicBezTo>
                  <a:pt x="35" y="974"/>
                  <a:pt x="55" y="989"/>
                  <a:pt x="63" y="1033"/>
                </a:cubicBezTo>
                <a:cubicBezTo>
                  <a:pt x="76" y="1101"/>
                  <a:pt x="50" y="1133"/>
                  <a:pt x="38" y="1196"/>
                </a:cubicBezTo>
                <a:cubicBezTo>
                  <a:pt x="27" y="1254"/>
                  <a:pt x="75" y="1304"/>
                  <a:pt x="70" y="1362"/>
                </a:cubicBezTo>
                <a:cubicBezTo>
                  <a:pt x="59" y="1352"/>
                  <a:pt x="0" y="1351"/>
                  <a:pt x="9" y="1374"/>
                </a:cubicBezTo>
                <a:cubicBezTo>
                  <a:pt x="7" y="1369"/>
                  <a:pt x="69" y="1404"/>
                  <a:pt x="69" y="1403"/>
                </a:cubicBezTo>
                <a:cubicBezTo>
                  <a:pt x="152" y="1493"/>
                  <a:pt x="135" y="1668"/>
                  <a:pt x="178" y="1801"/>
                </a:cubicBezTo>
                <a:cubicBezTo>
                  <a:pt x="190" y="1837"/>
                  <a:pt x="219" y="1864"/>
                  <a:pt x="233" y="1900"/>
                </a:cubicBezTo>
                <a:cubicBezTo>
                  <a:pt x="249" y="1942"/>
                  <a:pt x="233" y="1988"/>
                  <a:pt x="233" y="2032"/>
                </a:cubicBezTo>
                <a:cubicBezTo>
                  <a:pt x="231" y="2118"/>
                  <a:pt x="335" y="2190"/>
                  <a:pt x="307" y="2278"/>
                </a:cubicBezTo>
                <a:cubicBezTo>
                  <a:pt x="345" y="2280"/>
                  <a:pt x="370" y="2259"/>
                  <a:pt x="409" y="2274"/>
                </a:cubicBezTo>
                <a:cubicBezTo>
                  <a:pt x="450" y="2291"/>
                  <a:pt x="478" y="2304"/>
                  <a:pt x="523" y="2295"/>
                </a:cubicBezTo>
                <a:cubicBezTo>
                  <a:pt x="616" y="2277"/>
                  <a:pt x="657" y="2212"/>
                  <a:pt x="754" y="2263"/>
                </a:cubicBezTo>
                <a:cubicBezTo>
                  <a:pt x="749" y="2236"/>
                  <a:pt x="777" y="2210"/>
                  <a:pt x="787" y="2248"/>
                </a:cubicBezTo>
                <a:cubicBezTo>
                  <a:pt x="803" y="2230"/>
                  <a:pt x="812" y="2210"/>
                  <a:pt x="825" y="2190"/>
                </a:cubicBezTo>
                <a:cubicBezTo>
                  <a:pt x="846" y="2159"/>
                  <a:pt x="879" y="2160"/>
                  <a:pt x="906" y="2139"/>
                </a:cubicBezTo>
                <a:cubicBezTo>
                  <a:pt x="967" y="2093"/>
                  <a:pt x="974" y="2047"/>
                  <a:pt x="1058" y="2027"/>
                </a:cubicBezTo>
                <a:cubicBezTo>
                  <a:pt x="1136" y="2009"/>
                  <a:pt x="1220" y="2006"/>
                  <a:pt x="1300" y="2013"/>
                </a:cubicBezTo>
                <a:cubicBezTo>
                  <a:pt x="1347" y="2017"/>
                  <a:pt x="1426" y="1963"/>
                  <a:pt x="1473" y="1950"/>
                </a:cubicBezTo>
                <a:cubicBezTo>
                  <a:pt x="1543" y="1930"/>
                  <a:pt x="1578" y="1869"/>
                  <a:pt x="1640" y="1835"/>
                </a:cubicBezTo>
                <a:cubicBezTo>
                  <a:pt x="1659" y="1824"/>
                  <a:pt x="1686" y="1801"/>
                  <a:pt x="1706" y="1795"/>
                </a:cubicBezTo>
                <a:cubicBezTo>
                  <a:pt x="1753" y="1788"/>
                  <a:pt x="1740" y="1825"/>
                  <a:pt x="1839" y="1802"/>
                </a:cubicBezTo>
                <a:cubicBezTo>
                  <a:pt x="1989" y="1778"/>
                  <a:pt x="2023" y="1623"/>
                  <a:pt x="2157" y="1557"/>
                </a:cubicBezTo>
                <a:cubicBezTo>
                  <a:pt x="2220" y="1527"/>
                  <a:pt x="2275" y="1519"/>
                  <a:pt x="2342" y="1507"/>
                </a:cubicBezTo>
                <a:cubicBezTo>
                  <a:pt x="2424" y="1493"/>
                  <a:pt x="2492" y="1438"/>
                  <a:pt x="2573" y="1418"/>
                </a:cubicBezTo>
                <a:cubicBezTo>
                  <a:pt x="2629" y="1405"/>
                  <a:pt x="2686" y="1394"/>
                  <a:pt x="2741" y="1375"/>
                </a:cubicBezTo>
                <a:cubicBezTo>
                  <a:pt x="2795" y="1355"/>
                  <a:pt x="2815" y="1312"/>
                  <a:pt x="2861" y="1288"/>
                </a:cubicBezTo>
                <a:cubicBezTo>
                  <a:pt x="2899" y="1268"/>
                  <a:pt x="2982" y="1271"/>
                  <a:pt x="2994" y="1219"/>
                </a:cubicBezTo>
                <a:cubicBezTo>
                  <a:pt x="3007" y="1159"/>
                  <a:pt x="2965" y="1104"/>
                  <a:pt x="2987" y="1043"/>
                </a:cubicBezTo>
                <a:cubicBezTo>
                  <a:pt x="3031" y="918"/>
                  <a:pt x="3183" y="923"/>
                  <a:pt x="3275" y="856"/>
                </a:cubicBezTo>
                <a:close/>
                <a:moveTo>
                  <a:pt x="81" y="1846"/>
                </a:moveTo>
                <a:cubicBezTo>
                  <a:pt x="85" y="1832"/>
                  <a:pt x="86" y="1818"/>
                  <a:pt x="84" y="1804"/>
                </a:cubicBezTo>
                <a:cubicBezTo>
                  <a:pt x="38" y="1811"/>
                  <a:pt x="57" y="1829"/>
                  <a:pt x="81" y="1846"/>
                </a:cubicBezTo>
                <a:close/>
                <a:moveTo>
                  <a:pt x="3533" y="2416"/>
                </a:moveTo>
                <a:cubicBezTo>
                  <a:pt x="3603" y="2400"/>
                  <a:pt x="3723" y="2407"/>
                  <a:pt x="3759" y="2329"/>
                </a:cubicBezTo>
                <a:cubicBezTo>
                  <a:pt x="3584" y="2225"/>
                  <a:pt x="3613" y="2304"/>
                  <a:pt x="3539" y="2297"/>
                </a:cubicBezTo>
                <a:cubicBezTo>
                  <a:pt x="3511" y="2294"/>
                  <a:pt x="3488" y="2270"/>
                  <a:pt x="3459" y="2275"/>
                </a:cubicBezTo>
                <a:cubicBezTo>
                  <a:pt x="3428" y="2281"/>
                  <a:pt x="3400" y="2342"/>
                  <a:pt x="3426" y="2365"/>
                </a:cubicBezTo>
                <a:cubicBezTo>
                  <a:pt x="3453" y="2389"/>
                  <a:pt x="3497" y="2410"/>
                  <a:pt x="3533" y="2416"/>
                </a:cubicBezTo>
                <a:close/>
                <a:moveTo>
                  <a:pt x="3094" y="2475"/>
                </a:moveTo>
                <a:cubicBezTo>
                  <a:pt x="3093" y="2443"/>
                  <a:pt x="3053" y="2454"/>
                  <a:pt x="3035" y="2457"/>
                </a:cubicBezTo>
                <a:cubicBezTo>
                  <a:pt x="3055" y="2463"/>
                  <a:pt x="3074" y="2469"/>
                  <a:pt x="3094" y="247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8" name="꙱ Western Sahara (EH) (H)">
            <a:extLst>
              <a:ext uri="{FF2B5EF4-FFF2-40B4-BE49-F238E27FC236}">
                <a16:creationId xmlns:a16="http://schemas.microsoft.com/office/drawing/2014/main" id="{D842ABDF-3A77-4CEC-B84C-2AABD4B10497}"/>
              </a:ext>
            </a:extLst>
          </p:cNvPr>
          <p:cNvSpPr>
            <a:spLocks/>
          </p:cNvSpPr>
          <p:nvPr/>
        </p:nvSpPr>
        <p:spPr bwMode="auto">
          <a:xfrm>
            <a:off x="3954843" y="1562777"/>
            <a:ext cx="225191" cy="203323"/>
          </a:xfrm>
          <a:custGeom>
            <a:avLst/>
            <a:gdLst>
              <a:gd name="T0" fmla="*/ 1349 w 2727"/>
              <a:gd name="T1" fmla="*/ 11 h 2472"/>
              <a:gd name="T2" fmla="*/ 2727 w 2727"/>
              <a:gd name="T3" fmla="*/ 0 h 2472"/>
              <a:gd name="T4" fmla="*/ 2722 w 2727"/>
              <a:gd name="T5" fmla="*/ 146 h 2472"/>
              <a:gd name="T6" fmla="*/ 2721 w 2727"/>
              <a:gd name="T7" fmla="*/ 145 h 2472"/>
              <a:gd name="T8" fmla="*/ 2707 w 2727"/>
              <a:gd name="T9" fmla="*/ 602 h 2472"/>
              <a:gd name="T10" fmla="*/ 1682 w 2727"/>
              <a:gd name="T11" fmla="*/ 614 h 2472"/>
              <a:gd name="T12" fmla="*/ 1635 w 2727"/>
              <a:gd name="T13" fmla="*/ 1514 h 2472"/>
              <a:gd name="T14" fmla="*/ 1296 w 2727"/>
              <a:gd name="T15" fmla="*/ 1826 h 2472"/>
              <a:gd name="T16" fmla="*/ 1285 w 2727"/>
              <a:gd name="T17" fmla="*/ 2266 h 2472"/>
              <a:gd name="T18" fmla="*/ 136 w 2727"/>
              <a:gd name="T19" fmla="*/ 2267 h 2472"/>
              <a:gd name="T20" fmla="*/ 49 w 2727"/>
              <a:gd name="T21" fmla="*/ 2472 h 2472"/>
              <a:gd name="T22" fmla="*/ 87 w 2727"/>
              <a:gd name="T23" fmla="*/ 2151 h 2472"/>
              <a:gd name="T24" fmla="*/ 282 w 2727"/>
              <a:gd name="T25" fmla="*/ 1834 h 2472"/>
              <a:gd name="T26" fmla="*/ 335 w 2727"/>
              <a:gd name="T27" fmla="*/ 1705 h 2472"/>
              <a:gd name="T28" fmla="*/ 363 w 2727"/>
              <a:gd name="T29" fmla="*/ 1617 h 2472"/>
              <a:gd name="T30" fmla="*/ 476 w 2727"/>
              <a:gd name="T31" fmla="*/ 1374 h 2472"/>
              <a:gd name="T32" fmla="*/ 423 w 2727"/>
              <a:gd name="T33" fmla="*/ 1430 h 2472"/>
              <a:gd name="T34" fmla="*/ 689 w 2727"/>
              <a:gd name="T35" fmla="*/ 1148 h 2472"/>
              <a:gd name="T36" fmla="*/ 835 w 2727"/>
              <a:gd name="T37" fmla="*/ 770 h 2472"/>
              <a:gd name="T38" fmla="*/ 1028 w 2727"/>
              <a:gd name="T39" fmla="*/ 462 h 2472"/>
              <a:gd name="T40" fmla="*/ 1272 w 2727"/>
              <a:gd name="T41" fmla="*/ 196 h 2472"/>
              <a:gd name="T42" fmla="*/ 1349 w 2727"/>
              <a:gd name="T43" fmla="*/ 11 h 2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727" h="2472">
                <a:moveTo>
                  <a:pt x="1349" y="11"/>
                </a:moveTo>
                <a:lnTo>
                  <a:pt x="2727" y="0"/>
                </a:lnTo>
                <a:lnTo>
                  <a:pt x="2722" y="146"/>
                </a:lnTo>
                <a:lnTo>
                  <a:pt x="2721" y="145"/>
                </a:lnTo>
                <a:lnTo>
                  <a:pt x="2707" y="602"/>
                </a:lnTo>
                <a:lnTo>
                  <a:pt x="1682" y="614"/>
                </a:lnTo>
                <a:lnTo>
                  <a:pt x="1635" y="1514"/>
                </a:lnTo>
                <a:cubicBezTo>
                  <a:pt x="1523" y="1578"/>
                  <a:pt x="1285" y="1582"/>
                  <a:pt x="1296" y="1826"/>
                </a:cubicBezTo>
                <a:cubicBezTo>
                  <a:pt x="1299" y="1914"/>
                  <a:pt x="1348" y="2253"/>
                  <a:pt x="1285" y="2266"/>
                </a:cubicBezTo>
                <a:lnTo>
                  <a:pt x="136" y="2267"/>
                </a:lnTo>
                <a:cubicBezTo>
                  <a:pt x="55" y="2269"/>
                  <a:pt x="40" y="2408"/>
                  <a:pt x="49" y="2472"/>
                </a:cubicBezTo>
                <a:cubicBezTo>
                  <a:pt x="0" y="2386"/>
                  <a:pt x="73" y="2240"/>
                  <a:pt x="87" y="2151"/>
                </a:cubicBezTo>
                <a:cubicBezTo>
                  <a:pt x="133" y="1879"/>
                  <a:pt x="247" y="1952"/>
                  <a:pt x="282" y="1834"/>
                </a:cubicBezTo>
                <a:cubicBezTo>
                  <a:pt x="295" y="1793"/>
                  <a:pt x="294" y="1730"/>
                  <a:pt x="335" y="1705"/>
                </a:cubicBezTo>
                <a:cubicBezTo>
                  <a:pt x="358" y="1691"/>
                  <a:pt x="344" y="1644"/>
                  <a:pt x="363" y="1617"/>
                </a:cubicBezTo>
                <a:cubicBezTo>
                  <a:pt x="392" y="1575"/>
                  <a:pt x="509" y="1429"/>
                  <a:pt x="476" y="1374"/>
                </a:cubicBezTo>
                <a:cubicBezTo>
                  <a:pt x="454" y="1388"/>
                  <a:pt x="436" y="1407"/>
                  <a:pt x="423" y="1430"/>
                </a:cubicBezTo>
                <a:cubicBezTo>
                  <a:pt x="474" y="1317"/>
                  <a:pt x="604" y="1235"/>
                  <a:pt x="689" y="1148"/>
                </a:cubicBezTo>
                <a:cubicBezTo>
                  <a:pt x="802" y="1032"/>
                  <a:pt x="780" y="912"/>
                  <a:pt x="835" y="770"/>
                </a:cubicBezTo>
                <a:cubicBezTo>
                  <a:pt x="881" y="654"/>
                  <a:pt x="916" y="526"/>
                  <a:pt x="1028" y="462"/>
                </a:cubicBezTo>
                <a:cubicBezTo>
                  <a:pt x="1153" y="391"/>
                  <a:pt x="1221" y="333"/>
                  <a:pt x="1272" y="196"/>
                </a:cubicBezTo>
                <a:cubicBezTo>
                  <a:pt x="1299" y="125"/>
                  <a:pt x="1345" y="30"/>
                  <a:pt x="1349" y="1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9" name="꙱ Wallis and Futuna (Territory of the Wallis and Futuna Islands) (WF) (H)">
            <a:extLst>
              <a:ext uri="{FF2B5EF4-FFF2-40B4-BE49-F238E27FC236}">
                <a16:creationId xmlns:a16="http://schemas.microsoft.com/office/drawing/2014/main" id="{487E32A1-FFBB-4807-82F6-18AD40945EED}"/>
              </a:ext>
            </a:extLst>
          </p:cNvPr>
          <p:cNvSpPr>
            <a:spLocks/>
          </p:cNvSpPr>
          <p:nvPr/>
        </p:nvSpPr>
        <p:spPr bwMode="auto">
          <a:xfrm>
            <a:off x="9146633" y="2771360"/>
            <a:ext cx="4132" cy="3097"/>
          </a:xfrm>
          <a:custGeom>
            <a:avLst/>
            <a:gdLst>
              <a:gd name="T0" fmla="*/ 41 w 41"/>
              <a:gd name="T1" fmla="*/ 0 h 48"/>
              <a:gd name="T2" fmla="*/ 8 w 41"/>
              <a:gd name="T3" fmla="*/ 48 h 48"/>
              <a:gd name="T4" fmla="*/ 41 w 41"/>
              <a:gd name="T5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1" h="48">
                <a:moveTo>
                  <a:pt x="41" y="0"/>
                </a:moveTo>
                <a:cubicBezTo>
                  <a:pt x="15" y="4"/>
                  <a:pt x="0" y="22"/>
                  <a:pt x="8" y="48"/>
                </a:cubicBezTo>
                <a:cubicBezTo>
                  <a:pt x="23" y="35"/>
                  <a:pt x="34" y="19"/>
                  <a:pt x="41" y="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0" name="꙱ Vietnam (Socialist Republic of Vietnam) (VN) (H)">
            <a:extLst>
              <a:ext uri="{FF2B5EF4-FFF2-40B4-BE49-F238E27FC236}">
                <a16:creationId xmlns:a16="http://schemas.microsoft.com/office/drawing/2014/main" id="{361F4044-A74B-4955-B624-4A66E3B5EEDB}"/>
              </a:ext>
            </a:extLst>
          </p:cNvPr>
          <p:cNvSpPr>
            <a:spLocks noEditPoints="1"/>
          </p:cNvSpPr>
          <p:nvPr/>
        </p:nvSpPr>
        <p:spPr bwMode="auto">
          <a:xfrm>
            <a:off x="6990790" y="1689725"/>
            <a:ext cx="225191" cy="438640"/>
          </a:xfrm>
          <a:custGeom>
            <a:avLst/>
            <a:gdLst>
              <a:gd name="T0" fmla="*/ 324 w 2730"/>
              <a:gd name="T1" fmla="*/ 257 h 5317"/>
              <a:gd name="T2" fmla="*/ 549 w 2730"/>
              <a:gd name="T3" fmla="*/ 311 h 5317"/>
              <a:gd name="T4" fmla="*/ 800 w 2730"/>
              <a:gd name="T5" fmla="*/ 98 h 5317"/>
              <a:gd name="T6" fmla="*/ 1235 w 2730"/>
              <a:gd name="T7" fmla="*/ 165 h 5317"/>
              <a:gd name="T8" fmla="*/ 1433 w 2730"/>
              <a:gd name="T9" fmla="*/ 502 h 5317"/>
              <a:gd name="T10" fmla="*/ 1685 w 2730"/>
              <a:gd name="T11" fmla="*/ 615 h 5317"/>
              <a:gd name="T12" fmla="*/ 1910 w 2730"/>
              <a:gd name="T13" fmla="*/ 682 h 5317"/>
              <a:gd name="T14" fmla="*/ 1680 w 2730"/>
              <a:gd name="T15" fmla="*/ 832 h 5317"/>
              <a:gd name="T16" fmla="*/ 1466 w 2730"/>
              <a:gd name="T17" fmla="*/ 843 h 5317"/>
              <a:gd name="T18" fmla="*/ 1466 w 2730"/>
              <a:gd name="T19" fmla="*/ 971 h 5317"/>
              <a:gd name="T20" fmla="*/ 1353 w 2730"/>
              <a:gd name="T21" fmla="*/ 1196 h 5317"/>
              <a:gd name="T22" fmla="*/ 1311 w 2730"/>
              <a:gd name="T23" fmla="*/ 1683 h 5317"/>
              <a:gd name="T24" fmla="*/ 1584 w 2730"/>
              <a:gd name="T25" fmla="*/ 2025 h 5317"/>
              <a:gd name="T26" fmla="*/ 1831 w 2730"/>
              <a:gd name="T27" fmla="*/ 2325 h 5317"/>
              <a:gd name="T28" fmla="*/ 2078 w 2730"/>
              <a:gd name="T29" fmla="*/ 2529 h 5317"/>
              <a:gd name="T30" fmla="*/ 2407 w 2730"/>
              <a:gd name="T31" fmla="*/ 2874 h 5317"/>
              <a:gd name="T32" fmla="*/ 2521 w 2730"/>
              <a:gd name="T33" fmla="*/ 3088 h 5317"/>
              <a:gd name="T34" fmla="*/ 2612 w 2730"/>
              <a:gd name="T35" fmla="*/ 3480 h 5317"/>
              <a:gd name="T36" fmla="*/ 2713 w 2730"/>
              <a:gd name="T37" fmla="*/ 3848 h 5317"/>
              <a:gd name="T38" fmla="*/ 2633 w 2730"/>
              <a:gd name="T39" fmla="*/ 3904 h 5317"/>
              <a:gd name="T40" fmla="*/ 2647 w 2730"/>
              <a:gd name="T41" fmla="*/ 4121 h 5317"/>
              <a:gd name="T42" fmla="*/ 2568 w 2730"/>
              <a:gd name="T43" fmla="*/ 4307 h 5317"/>
              <a:gd name="T44" fmla="*/ 2361 w 2730"/>
              <a:gd name="T45" fmla="*/ 4446 h 5317"/>
              <a:gd name="T46" fmla="*/ 2098 w 2730"/>
              <a:gd name="T47" fmla="*/ 4634 h 5317"/>
              <a:gd name="T48" fmla="*/ 1986 w 2730"/>
              <a:gd name="T49" fmla="*/ 4557 h 5317"/>
              <a:gd name="T50" fmla="*/ 1888 w 2730"/>
              <a:gd name="T51" fmla="*/ 4602 h 5317"/>
              <a:gd name="T52" fmla="*/ 1965 w 2730"/>
              <a:gd name="T53" fmla="*/ 4733 h 5317"/>
              <a:gd name="T54" fmla="*/ 1923 w 2730"/>
              <a:gd name="T55" fmla="*/ 4836 h 5317"/>
              <a:gd name="T56" fmla="*/ 1665 w 2730"/>
              <a:gd name="T57" fmla="*/ 4771 h 5317"/>
              <a:gd name="T58" fmla="*/ 1524 w 2730"/>
              <a:gd name="T59" fmla="*/ 5212 h 5317"/>
              <a:gd name="T60" fmla="*/ 1413 w 2730"/>
              <a:gd name="T61" fmla="*/ 5196 h 5317"/>
              <a:gd name="T62" fmla="*/ 1445 w 2730"/>
              <a:gd name="T63" fmla="*/ 4824 h 5317"/>
              <a:gd name="T64" fmla="*/ 1275 w 2730"/>
              <a:gd name="T65" fmla="*/ 4580 h 5317"/>
              <a:gd name="T66" fmla="*/ 1650 w 2730"/>
              <a:gd name="T67" fmla="*/ 4446 h 5317"/>
              <a:gd name="T68" fmla="*/ 1621 w 2730"/>
              <a:gd name="T69" fmla="*/ 4221 h 5317"/>
              <a:gd name="T70" fmla="*/ 1796 w 2730"/>
              <a:gd name="T71" fmla="*/ 4073 h 5317"/>
              <a:gd name="T72" fmla="*/ 2127 w 2730"/>
              <a:gd name="T73" fmla="*/ 3931 h 5317"/>
              <a:gd name="T74" fmla="*/ 2056 w 2730"/>
              <a:gd name="T75" fmla="*/ 3370 h 5317"/>
              <a:gd name="T76" fmla="*/ 2043 w 2730"/>
              <a:gd name="T77" fmla="*/ 3032 h 5317"/>
              <a:gd name="T78" fmla="*/ 1974 w 2730"/>
              <a:gd name="T79" fmla="*/ 2622 h 5317"/>
              <a:gd name="T80" fmla="*/ 1709 w 2730"/>
              <a:gd name="T81" fmla="*/ 2470 h 5317"/>
              <a:gd name="T82" fmla="*/ 1335 w 2730"/>
              <a:gd name="T83" fmla="*/ 1987 h 5317"/>
              <a:gd name="T84" fmla="*/ 1134 w 2730"/>
              <a:gd name="T85" fmla="*/ 1700 h 5317"/>
              <a:gd name="T86" fmla="*/ 730 w 2730"/>
              <a:gd name="T87" fmla="*/ 1422 h 5317"/>
              <a:gd name="T88" fmla="*/ 949 w 2730"/>
              <a:gd name="T89" fmla="*/ 1250 h 5317"/>
              <a:gd name="T90" fmla="*/ 894 w 2730"/>
              <a:gd name="T91" fmla="*/ 1095 h 5317"/>
              <a:gd name="T92" fmla="*/ 781 w 2730"/>
              <a:gd name="T93" fmla="*/ 915 h 5317"/>
              <a:gd name="T94" fmla="*/ 465 w 2730"/>
              <a:gd name="T95" fmla="*/ 916 h 5317"/>
              <a:gd name="T96" fmla="*/ 240 w 2730"/>
              <a:gd name="T97" fmla="*/ 549 h 5317"/>
              <a:gd name="T98" fmla="*/ 0 w 2730"/>
              <a:gd name="T99" fmla="*/ 345 h 5317"/>
              <a:gd name="T100" fmla="*/ 1825 w 2730"/>
              <a:gd name="T101" fmla="*/ 712 h 5317"/>
              <a:gd name="T102" fmla="*/ 1748 w 2730"/>
              <a:gd name="T103" fmla="*/ 837 h 5317"/>
              <a:gd name="T104" fmla="*/ 1707 w 2730"/>
              <a:gd name="T105" fmla="*/ 751 h 5317"/>
              <a:gd name="T106" fmla="*/ 1558 w 2730"/>
              <a:gd name="T107" fmla="*/ 908 h 5317"/>
              <a:gd name="T108" fmla="*/ 1531 w 2730"/>
              <a:gd name="T109" fmla="*/ 905 h 5317"/>
              <a:gd name="T110" fmla="*/ 1756 w 2730"/>
              <a:gd name="T111" fmla="*/ 4866 h 5317"/>
              <a:gd name="T112" fmla="*/ 2683 w 2730"/>
              <a:gd name="T113" fmla="*/ 3833 h 5317"/>
              <a:gd name="T114" fmla="*/ 1997 w 2730"/>
              <a:gd name="T115" fmla="*/ 4590 h 5317"/>
              <a:gd name="T116" fmla="*/ 1947 w 2730"/>
              <a:gd name="T117" fmla="*/ 4536 h 5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30" h="5317">
                <a:moveTo>
                  <a:pt x="0" y="345"/>
                </a:moveTo>
                <a:cubicBezTo>
                  <a:pt x="72" y="364"/>
                  <a:pt x="50" y="229"/>
                  <a:pt x="115" y="226"/>
                </a:cubicBezTo>
                <a:cubicBezTo>
                  <a:pt x="216" y="217"/>
                  <a:pt x="229" y="412"/>
                  <a:pt x="324" y="257"/>
                </a:cubicBezTo>
                <a:cubicBezTo>
                  <a:pt x="363" y="189"/>
                  <a:pt x="388" y="250"/>
                  <a:pt x="418" y="285"/>
                </a:cubicBezTo>
                <a:cubicBezTo>
                  <a:pt x="429" y="259"/>
                  <a:pt x="429" y="195"/>
                  <a:pt x="470" y="236"/>
                </a:cubicBezTo>
                <a:cubicBezTo>
                  <a:pt x="495" y="261"/>
                  <a:pt x="518" y="292"/>
                  <a:pt x="549" y="311"/>
                </a:cubicBezTo>
                <a:cubicBezTo>
                  <a:pt x="568" y="323"/>
                  <a:pt x="582" y="198"/>
                  <a:pt x="635" y="196"/>
                </a:cubicBezTo>
                <a:cubicBezTo>
                  <a:pt x="620" y="279"/>
                  <a:pt x="776" y="205"/>
                  <a:pt x="798" y="177"/>
                </a:cubicBezTo>
                <a:cubicBezTo>
                  <a:pt x="822" y="147"/>
                  <a:pt x="791" y="125"/>
                  <a:pt x="800" y="98"/>
                </a:cubicBezTo>
                <a:cubicBezTo>
                  <a:pt x="812" y="63"/>
                  <a:pt x="907" y="52"/>
                  <a:pt x="928" y="0"/>
                </a:cubicBezTo>
                <a:cubicBezTo>
                  <a:pt x="972" y="61"/>
                  <a:pt x="1028" y="109"/>
                  <a:pt x="1095" y="141"/>
                </a:cubicBezTo>
                <a:cubicBezTo>
                  <a:pt x="1148" y="167"/>
                  <a:pt x="1196" y="118"/>
                  <a:pt x="1235" y="165"/>
                </a:cubicBezTo>
                <a:cubicBezTo>
                  <a:pt x="1273" y="211"/>
                  <a:pt x="1332" y="138"/>
                  <a:pt x="1379" y="185"/>
                </a:cubicBezTo>
                <a:cubicBezTo>
                  <a:pt x="1402" y="209"/>
                  <a:pt x="1431" y="305"/>
                  <a:pt x="1365" y="282"/>
                </a:cubicBezTo>
                <a:cubicBezTo>
                  <a:pt x="1365" y="364"/>
                  <a:pt x="1408" y="423"/>
                  <a:pt x="1433" y="502"/>
                </a:cubicBezTo>
                <a:cubicBezTo>
                  <a:pt x="1457" y="481"/>
                  <a:pt x="1543" y="509"/>
                  <a:pt x="1543" y="543"/>
                </a:cubicBezTo>
                <a:cubicBezTo>
                  <a:pt x="1547" y="593"/>
                  <a:pt x="1620" y="576"/>
                  <a:pt x="1656" y="632"/>
                </a:cubicBezTo>
                <a:cubicBezTo>
                  <a:pt x="1666" y="626"/>
                  <a:pt x="1676" y="620"/>
                  <a:pt x="1685" y="615"/>
                </a:cubicBezTo>
                <a:cubicBezTo>
                  <a:pt x="1703" y="655"/>
                  <a:pt x="1726" y="628"/>
                  <a:pt x="1761" y="619"/>
                </a:cubicBezTo>
                <a:cubicBezTo>
                  <a:pt x="1808" y="607"/>
                  <a:pt x="1924" y="642"/>
                  <a:pt x="1920" y="671"/>
                </a:cubicBezTo>
                <a:cubicBezTo>
                  <a:pt x="1919" y="675"/>
                  <a:pt x="1916" y="678"/>
                  <a:pt x="1910" y="682"/>
                </a:cubicBezTo>
                <a:cubicBezTo>
                  <a:pt x="1875" y="713"/>
                  <a:pt x="1832" y="646"/>
                  <a:pt x="1795" y="676"/>
                </a:cubicBezTo>
                <a:cubicBezTo>
                  <a:pt x="1762" y="703"/>
                  <a:pt x="1752" y="743"/>
                  <a:pt x="1707" y="750"/>
                </a:cubicBezTo>
                <a:cubicBezTo>
                  <a:pt x="1659" y="757"/>
                  <a:pt x="1697" y="800"/>
                  <a:pt x="1680" y="832"/>
                </a:cubicBezTo>
                <a:cubicBezTo>
                  <a:pt x="1663" y="863"/>
                  <a:pt x="1566" y="892"/>
                  <a:pt x="1615" y="837"/>
                </a:cubicBezTo>
                <a:cubicBezTo>
                  <a:pt x="1583" y="830"/>
                  <a:pt x="1542" y="877"/>
                  <a:pt x="1540" y="894"/>
                </a:cubicBezTo>
                <a:cubicBezTo>
                  <a:pt x="1514" y="879"/>
                  <a:pt x="1504" y="830"/>
                  <a:pt x="1466" y="843"/>
                </a:cubicBezTo>
                <a:cubicBezTo>
                  <a:pt x="1478" y="856"/>
                  <a:pt x="1492" y="866"/>
                  <a:pt x="1507" y="873"/>
                </a:cubicBezTo>
                <a:cubicBezTo>
                  <a:pt x="1481" y="903"/>
                  <a:pt x="1501" y="919"/>
                  <a:pt x="1521" y="951"/>
                </a:cubicBezTo>
                <a:cubicBezTo>
                  <a:pt x="1537" y="978"/>
                  <a:pt x="1477" y="978"/>
                  <a:pt x="1466" y="971"/>
                </a:cubicBezTo>
                <a:cubicBezTo>
                  <a:pt x="1480" y="999"/>
                  <a:pt x="1487" y="1077"/>
                  <a:pt x="1457" y="1098"/>
                </a:cubicBezTo>
                <a:cubicBezTo>
                  <a:pt x="1461" y="1100"/>
                  <a:pt x="1465" y="1100"/>
                  <a:pt x="1469" y="1098"/>
                </a:cubicBezTo>
                <a:cubicBezTo>
                  <a:pt x="1466" y="1121"/>
                  <a:pt x="1373" y="1222"/>
                  <a:pt x="1353" y="1196"/>
                </a:cubicBezTo>
                <a:cubicBezTo>
                  <a:pt x="1303" y="1221"/>
                  <a:pt x="1287" y="1296"/>
                  <a:pt x="1282" y="1346"/>
                </a:cubicBezTo>
                <a:cubicBezTo>
                  <a:pt x="1276" y="1415"/>
                  <a:pt x="1305" y="1461"/>
                  <a:pt x="1269" y="1526"/>
                </a:cubicBezTo>
                <a:cubicBezTo>
                  <a:pt x="1229" y="1599"/>
                  <a:pt x="1307" y="1616"/>
                  <a:pt x="1311" y="1683"/>
                </a:cubicBezTo>
                <a:cubicBezTo>
                  <a:pt x="1329" y="1637"/>
                  <a:pt x="1340" y="1707"/>
                  <a:pt x="1359" y="1732"/>
                </a:cubicBezTo>
                <a:cubicBezTo>
                  <a:pt x="1414" y="1805"/>
                  <a:pt x="1478" y="1828"/>
                  <a:pt x="1546" y="1892"/>
                </a:cubicBezTo>
                <a:cubicBezTo>
                  <a:pt x="1589" y="1931"/>
                  <a:pt x="1570" y="1974"/>
                  <a:pt x="1584" y="2025"/>
                </a:cubicBezTo>
                <a:cubicBezTo>
                  <a:pt x="1566" y="2010"/>
                  <a:pt x="1545" y="2003"/>
                  <a:pt x="1522" y="2001"/>
                </a:cubicBezTo>
                <a:cubicBezTo>
                  <a:pt x="1596" y="2014"/>
                  <a:pt x="1631" y="2106"/>
                  <a:pt x="1689" y="2152"/>
                </a:cubicBezTo>
                <a:cubicBezTo>
                  <a:pt x="1732" y="2186"/>
                  <a:pt x="1866" y="2252"/>
                  <a:pt x="1831" y="2325"/>
                </a:cubicBezTo>
                <a:cubicBezTo>
                  <a:pt x="1876" y="2298"/>
                  <a:pt x="1948" y="2389"/>
                  <a:pt x="1974" y="2417"/>
                </a:cubicBezTo>
                <a:cubicBezTo>
                  <a:pt x="1961" y="2411"/>
                  <a:pt x="1948" y="2406"/>
                  <a:pt x="1935" y="2402"/>
                </a:cubicBezTo>
                <a:cubicBezTo>
                  <a:pt x="1990" y="2436"/>
                  <a:pt x="2041" y="2474"/>
                  <a:pt x="2078" y="2529"/>
                </a:cubicBezTo>
                <a:cubicBezTo>
                  <a:pt x="2127" y="2470"/>
                  <a:pt x="2227" y="2603"/>
                  <a:pt x="2199" y="2633"/>
                </a:cubicBezTo>
                <a:cubicBezTo>
                  <a:pt x="2225" y="2615"/>
                  <a:pt x="2185" y="2558"/>
                  <a:pt x="2238" y="2586"/>
                </a:cubicBezTo>
                <a:cubicBezTo>
                  <a:pt x="2158" y="2654"/>
                  <a:pt x="2403" y="2813"/>
                  <a:pt x="2407" y="2874"/>
                </a:cubicBezTo>
                <a:cubicBezTo>
                  <a:pt x="2427" y="2822"/>
                  <a:pt x="2437" y="2865"/>
                  <a:pt x="2453" y="2889"/>
                </a:cubicBezTo>
                <a:cubicBezTo>
                  <a:pt x="2478" y="2926"/>
                  <a:pt x="2439" y="2911"/>
                  <a:pt x="2446" y="2939"/>
                </a:cubicBezTo>
                <a:cubicBezTo>
                  <a:pt x="2458" y="2992"/>
                  <a:pt x="2500" y="3039"/>
                  <a:pt x="2521" y="3088"/>
                </a:cubicBezTo>
                <a:cubicBezTo>
                  <a:pt x="2550" y="3154"/>
                  <a:pt x="2564" y="3226"/>
                  <a:pt x="2594" y="3293"/>
                </a:cubicBezTo>
                <a:cubicBezTo>
                  <a:pt x="2647" y="3411"/>
                  <a:pt x="2629" y="3461"/>
                  <a:pt x="2612" y="3393"/>
                </a:cubicBezTo>
                <a:cubicBezTo>
                  <a:pt x="2611" y="3434"/>
                  <a:pt x="2658" y="3550"/>
                  <a:pt x="2612" y="3480"/>
                </a:cubicBezTo>
                <a:cubicBezTo>
                  <a:pt x="2622" y="3503"/>
                  <a:pt x="2637" y="3524"/>
                  <a:pt x="2656" y="3542"/>
                </a:cubicBezTo>
                <a:cubicBezTo>
                  <a:pt x="2601" y="3549"/>
                  <a:pt x="2646" y="3577"/>
                  <a:pt x="2654" y="3608"/>
                </a:cubicBezTo>
                <a:cubicBezTo>
                  <a:pt x="2683" y="3712"/>
                  <a:pt x="2730" y="3720"/>
                  <a:pt x="2713" y="3848"/>
                </a:cubicBezTo>
                <a:cubicBezTo>
                  <a:pt x="2696" y="3831"/>
                  <a:pt x="2684" y="3811"/>
                  <a:pt x="2677" y="3788"/>
                </a:cubicBezTo>
                <a:cubicBezTo>
                  <a:pt x="2621" y="3821"/>
                  <a:pt x="2674" y="3889"/>
                  <a:pt x="2692" y="3928"/>
                </a:cubicBezTo>
                <a:cubicBezTo>
                  <a:pt x="2673" y="3917"/>
                  <a:pt x="2654" y="3909"/>
                  <a:pt x="2633" y="3904"/>
                </a:cubicBezTo>
                <a:cubicBezTo>
                  <a:pt x="2659" y="3928"/>
                  <a:pt x="2686" y="4055"/>
                  <a:pt x="2671" y="4091"/>
                </a:cubicBezTo>
                <a:cubicBezTo>
                  <a:pt x="2671" y="4070"/>
                  <a:pt x="2665" y="4050"/>
                  <a:pt x="2654" y="4032"/>
                </a:cubicBezTo>
                <a:cubicBezTo>
                  <a:pt x="2672" y="4061"/>
                  <a:pt x="2656" y="4092"/>
                  <a:pt x="2647" y="4121"/>
                </a:cubicBezTo>
                <a:cubicBezTo>
                  <a:pt x="2681" y="4120"/>
                  <a:pt x="2683" y="4144"/>
                  <a:pt x="2674" y="4170"/>
                </a:cubicBezTo>
                <a:cubicBezTo>
                  <a:pt x="2664" y="4197"/>
                  <a:pt x="2625" y="4210"/>
                  <a:pt x="2622" y="4219"/>
                </a:cubicBezTo>
                <a:cubicBezTo>
                  <a:pt x="2607" y="4275"/>
                  <a:pt x="2629" y="4276"/>
                  <a:pt x="2568" y="4307"/>
                </a:cubicBezTo>
                <a:cubicBezTo>
                  <a:pt x="2551" y="4322"/>
                  <a:pt x="2533" y="4335"/>
                  <a:pt x="2514" y="4347"/>
                </a:cubicBezTo>
                <a:cubicBezTo>
                  <a:pt x="2487" y="4358"/>
                  <a:pt x="2479" y="4396"/>
                  <a:pt x="2459" y="4402"/>
                </a:cubicBezTo>
                <a:cubicBezTo>
                  <a:pt x="2425" y="4412"/>
                  <a:pt x="2391" y="4427"/>
                  <a:pt x="2361" y="4446"/>
                </a:cubicBezTo>
                <a:cubicBezTo>
                  <a:pt x="2348" y="4455"/>
                  <a:pt x="2327" y="4521"/>
                  <a:pt x="2316" y="4518"/>
                </a:cubicBezTo>
                <a:cubicBezTo>
                  <a:pt x="2286" y="4508"/>
                  <a:pt x="2236" y="4545"/>
                  <a:pt x="2213" y="4562"/>
                </a:cubicBezTo>
                <a:cubicBezTo>
                  <a:pt x="2182" y="4585"/>
                  <a:pt x="2121" y="4606"/>
                  <a:pt x="2098" y="4634"/>
                </a:cubicBezTo>
                <a:cubicBezTo>
                  <a:pt x="2077" y="4594"/>
                  <a:pt x="2022" y="4595"/>
                  <a:pt x="2018" y="4542"/>
                </a:cubicBezTo>
                <a:cubicBezTo>
                  <a:pt x="2014" y="4563"/>
                  <a:pt x="2010" y="4584"/>
                  <a:pt x="2006" y="4605"/>
                </a:cubicBezTo>
                <a:cubicBezTo>
                  <a:pt x="2002" y="4588"/>
                  <a:pt x="1995" y="4572"/>
                  <a:pt x="1986" y="4557"/>
                </a:cubicBezTo>
                <a:cubicBezTo>
                  <a:pt x="2001" y="4592"/>
                  <a:pt x="1996" y="4590"/>
                  <a:pt x="1970" y="4551"/>
                </a:cubicBezTo>
                <a:cubicBezTo>
                  <a:pt x="2004" y="4551"/>
                  <a:pt x="1937" y="4530"/>
                  <a:pt x="1938" y="4531"/>
                </a:cubicBezTo>
                <a:cubicBezTo>
                  <a:pt x="1948" y="4567"/>
                  <a:pt x="1933" y="4613"/>
                  <a:pt x="1888" y="4602"/>
                </a:cubicBezTo>
                <a:cubicBezTo>
                  <a:pt x="1898" y="4635"/>
                  <a:pt x="1946" y="4585"/>
                  <a:pt x="1957" y="4632"/>
                </a:cubicBezTo>
                <a:cubicBezTo>
                  <a:pt x="1971" y="4691"/>
                  <a:pt x="1864" y="4662"/>
                  <a:pt x="1843" y="4661"/>
                </a:cubicBezTo>
                <a:cubicBezTo>
                  <a:pt x="1880" y="4691"/>
                  <a:pt x="1941" y="4685"/>
                  <a:pt x="1965" y="4733"/>
                </a:cubicBezTo>
                <a:cubicBezTo>
                  <a:pt x="1929" y="4738"/>
                  <a:pt x="1929" y="4791"/>
                  <a:pt x="1888" y="4762"/>
                </a:cubicBezTo>
                <a:cubicBezTo>
                  <a:pt x="1861" y="4743"/>
                  <a:pt x="1840" y="4689"/>
                  <a:pt x="1804" y="4685"/>
                </a:cubicBezTo>
                <a:cubicBezTo>
                  <a:pt x="1827" y="4712"/>
                  <a:pt x="1942" y="4807"/>
                  <a:pt x="1923" y="4836"/>
                </a:cubicBezTo>
                <a:cubicBezTo>
                  <a:pt x="1850" y="4807"/>
                  <a:pt x="1812" y="4734"/>
                  <a:pt x="1751" y="4688"/>
                </a:cubicBezTo>
                <a:cubicBezTo>
                  <a:pt x="1764" y="4736"/>
                  <a:pt x="1982" y="4882"/>
                  <a:pt x="1884" y="4935"/>
                </a:cubicBezTo>
                <a:cubicBezTo>
                  <a:pt x="1821" y="4969"/>
                  <a:pt x="1708" y="4797"/>
                  <a:pt x="1665" y="4771"/>
                </a:cubicBezTo>
                <a:cubicBezTo>
                  <a:pt x="1694" y="4820"/>
                  <a:pt x="1812" y="4911"/>
                  <a:pt x="1794" y="4973"/>
                </a:cubicBezTo>
                <a:cubicBezTo>
                  <a:pt x="1778" y="5026"/>
                  <a:pt x="1687" y="5041"/>
                  <a:pt x="1644" y="5063"/>
                </a:cubicBezTo>
                <a:cubicBezTo>
                  <a:pt x="1571" y="5099"/>
                  <a:pt x="1569" y="5153"/>
                  <a:pt x="1524" y="5212"/>
                </a:cubicBezTo>
                <a:cubicBezTo>
                  <a:pt x="1494" y="5251"/>
                  <a:pt x="1415" y="5317"/>
                  <a:pt x="1365" y="5270"/>
                </a:cubicBezTo>
                <a:cubicBezTo>
                  <a:pt x="1380" y="5250"/>
                  <a:pt x="1400" y="5239"/>
                  <a:pt x="1424" y="5234"/>
                </a:cubicBezTo>
                <a:cubicBezTo>
                  <a:pt x="1419" y="5222"/>
                  <a:pt x="1415" y="5209"/>
                  <a:pt x="1413" y="5196"/>
                </a:cubicBezTo>
                <a:cubicBezTo>
                  <a:pt x="1400" y="5201"/>
                  <a:pt x="1387" y="5206"/>
                  <a:pt x="1374" y="5210"/>
                </a:cubicBezTo>
                <a:cubicBezTo>
                  <a:pt x="1377" y="5105"/>
                  <a:pt x="1341" y="4977"/>
                  <a:pt x="1374" y="4876"/>
                </a:cubicBezTo>
                <a:cubicBezTo>
                  <a:pt x="1382" y="4853"/>
                  <a:pt x="1434" y="4752"/>
                  <a:pt x="1445" y="4824"/>
                </a:cubicBezTo>
                <a:cubicBezTo>
                  <a:pt x="1445" y="4708"/>
                  <a:pt x="1223" y="4725"/>
                  <a:pt x="1243" y="4626"/>
                </a:cubicBezTo>
                <a:cubicBezTo>
                  <a:pt x="1239" y="4643"/>
                  <a:pt x="1214" y="4630"/>
                  <a:pt x="1203" y="4611"/>
                </a:cubicBezTo>
                <a:cubicBezTo>
                  <a:pt x="1228" y="4609"/>
                  <a:pt x="1240" y="4583"/>
                  <a:pt x="1275" y="4580"/>
                </a:cubicBezTo>
                <a:cubicBezTo>
                  <a:pt x="1446" y="4563"/>
                  <a:pt x="1360" y="4482"/>
                  <a:pt x="1410" y="4433"/>
                </a:cubicBezTo>
                <a:cubicBezTo>
                  <a:pt x="1466" y="4487"/>
                  <a:pt x="1545" y="4428"/>
                  <a:pt x="1606" y="4416"/>
                </a:cubicBezTo>
                <a:cubicBezTo>
                  <a:pt x="1627" y="4412"/>
                  <a:pt x="1641" y="4430"/>
                  <a:pt x="1650" y="4446"/>
                </a:cubicBezTo>
                <a:cubicBezTo>
                  <a:pt x="1673" y="4484"/>
                  <a:pt x="1717" y="4480"/>
                  <a:pt x="1754" y="4492"/>
                </a:cubicBezTo>
                <a:cubicBezTo>
                  <a:pt x="1755" y="4460"/>
                  <a:pt x="1720" y="4432"/>
                  <a:pt x="1760" y="4427"/>
                </a:cubicBezTo>
                <a:cubicBezTo>
                  <a:pt x="1750" y="4348"/>
                  <a:pt x="1653" y="4412"/>
                  <a:pt x="1621" y="4221"/>
                </a:cubicBezTo>
                <a:cubicBezTo>
                  <a:pt x="1614" y="4186"/>
                  <a:pt x="1650" y="4182"/>
                  <a:pt x="1668" y="4155"/>
                </a:cubicBezTo>
                <a:cubicBezTo>
                  <a:pt x="1694" y="4114"/>
                  <a:pt x="1782" y="4174"/>
                  <a:pt x="1816" y="4180"/>
                </a:cubicBezTo>
                <a:cubicBezTo>
                  <a:pt x="1797" y="4146"/>
                  <a:pt x="1821" y="4105"/>
                  <a:pt x="1796" y="4073"/>
                </a:cubicBezTo>
                <a:cubicBezTo>
                  <a:pt x="1907" y="4070"/>
                  <a:pt x="1866" y="4083"/>
                  <a:pt x="1974" y="4008"/>
                </a:cubicBezTo>
                <a:cubicBezTo>
                  <a:pt x="1998" y="3988"/>
                  <a:pt x="2027" y="3960"/>
                  <a:pt x="2045" y="3956"/>
                </a:cubicBezTo>
                <a:cubicBezTo>
                  <a:pt x="2071" y="3948"/>
                  <a:pt x="2106" y="3951"/>
                  <a:pt x="2127" y="3931"/>
                </a:cubicBezTo>
                <a:cubicBezTo>
                  <a:pt x="2184" y="3878"/>
                  <a:pt x="2097" y="3730"/>
                  <a:pt x="2105" y="3662"/>
                </a:cubicBezTo>
                <a:cubicBezTo>
                  <a:pt x="2118" y="3536"/>
                  <a:pt x="2140" y="3571"/>
                  <a:pt x="2074" y="3452"/>
                </a:cubicBezTo>
                <a:cubicBezTo>
                  <a:pt x="2056" y="3422"/>
                  <a:pt x="2068" y="3399"/>
                  <a:pt x="2056" y="3370"/>
                </a:cubicBezTo>
                <a:cubicBezTo>
                  <a:pt x="2041" y="3330"/>
                  <a:pt x="2017" y="3333"/>
                  <a:pt x="2013" y="3279"/>
                </a:cubicBezTo>
                <a:cubicBezTo>
                  <a:pt x="2008" y="3213"/>
                  <a:pt x="2049" y="3175"/>
                  <a:pt x="2053" y="3117"/>
                </a:cubicBezTo>
                <a:cubicBezTo>
                  <a:pt x="2054" y="3103"/>
                  <a:pt x="2051" y="3038"/>
                  <a:pt x="2043" y="3032"/>
                </a:cubicBezTo>
                <a:cubicBezTo>
                  <a:pt x="1994" y="2991"/>
                  <a:pt x="2045" y="2993"/>
                  <a:pt x="2063" y="2950"/>
                </a:cubicBezTo>
                <a:cubicBezTo>
                  <a:pt x="2114" y="2834"/>
                  <a:pt x="1883" y="2770"/>
                  <a:pt x="1888" y="2710"/>
                </a:cubicBezTo>
                <a:cubicBezTo>
                  <a:pt x="1888" y="2675"/>
                  <a:pt x="1958" y="2656"/>
                  <a:pt x="1974" y="2622"/>
                </a:cubicBezTo>
                <a:cubicBezTo>
                  <a:pt x="1932" y="2606"/>
                  <a:pt x="1878" y="2574"/>
                  <a:pt x="1852" y="2537"/>
                </a:cubicBezTo>
                <a:cubicBezTo>
                  <a:pt x="1832" y="2510"/>
                  <a:pt x="1814" y="2533"/>
                  <a:pt x="1792" y="2495"/>
                </a:cubicBezTo>
                <a:cubicBezTo>
                  <a:pt x="1762" y="2445"/>
                  <a:pt x="1746" y="2492"/>
                  <a:pt x="1709" y="2470"/>
                </a:cubicBezTo>
                <a:cubicBezTo>
                  <a:pt x="1645" y="2432"/>
                  <a:pt x="1678" y="2295"/>
                  <a:pt x="1555" y="2188"/>
                </a:cubicBezTo>
                <a:cubicBezTo>
                  <a:pt x="1537" y="2173"/>
                  <a:pt x="1498" y="2163"/>
                  <a:pt x="1474" y="2138"/>
                </a:cubicBezTo>
                <a:cubicBezTo>
                  <a:pt x="1428" y="2090"/>
                  <a:pt x="1373" y="2041"/>
                  <a:pt x="1335" y="1987"/>
                </a:cubicBezTo>
                <a:cubicBezTo>
                  <a:pt x="1307" y="1950"/>
                  <a:pt x="1269" y="1828"/>
                  <a:pt x="1228" y="1862"/>
                </a:cubicBezTo>
                <a:cubicBezTo>
                  <a:pt x="1210" y="1834"/>
                  <a:pt x="1176" y="1824"/>
                  <a:pt x="1159" y="1795"/>
                </a:cubicBezTo>
                <a:cubicBezTo>
                  <a:pt x="1146" y="1774"/>
                  <a:pt x="1110" y="1724"/>
                  <a:pt x="1134" y="1700"/>
                </a:cubicBezTo>
                <a:cubicBezTo>
                  <a:pt x="1164" y="1671"/>
                  <a:pt x="1024" y="1642"/>
                  <a:pt x="1015" y="1640"/>
                </a:cubicBezTo>
                <a:cubicBezTo>
                  <a:pt x="922" y="1618"/>
                  <a:pt x="858" y="1511"/>
                  <a:pt x="769" y="1487"/>
                </a:cubicBezTo>
                <a:cubicBezTo>
                  <a:pt x="744" y="1480"/>
                  <a:pt x="675" y="1448"/>
                  <a:pt x="730" y="1422"/>
                </a:cubicBezTo>
                <a:cubicBezTo>
                  <a:pt x="809" y="1385"/>
                  <a:pt x="710" y="1363"/>
                  <a:pt x="724" y="1321"/>
                </a:cubicBezTo>
                <a:cubicBezTo>
                  <a:pt x="731" y="1299"/>
                  <a:pt x="836" y="1330"/>
                  <a:pt x="849" y="1333"/>
                </a:cubicBezTo>
                <a:cubicBezTo>
                  <a:pt x="890" y="1340"/>
                  <a:pt x="1010" y="1267"/>
                  <a:pt x="949" y="1250"/>
                </a:cubicBezTo>
                <a:cubicBezTo>
                  <a:pt x="975" y="1229"/>
                  <a:pt x="1002" y="1206"/>
                  <a:pt x="1003" y="1191"/>
                </a:cubicBezTo>
                <a:cubicBezTo>
                  <a:pt x="1003" y="1155"/>
                  <a:pt x="963" y="1122"/>
                  <a:pt x="928" y="1127"/>
                </a:cubicBezTo>
                <a:cubicBezTo>
                  <a:pt x="904" y="1130"/>
                  <a:pt x="901" y="1114"/>
                  <a:pt x="894" y="1095"/>
                </a:cubicBezTo>
                <a:cubicBezTo>
                  <a:pt x="879" y="1051"/>
                  <a:pt x="833" y="1062"/>
                  <a:pt x="798" y="1048"/>
                </a:cubicBezTo>
                <a:cubicBezTo>
                  <a:pt x="806" y="1017"/>
                  <a:pt x="852" y="1023"/>
                  <a:pt x="854" y="997"/>
                </a:cubicBezTo>
                <a:cubicBezTo>
                  <a:pt x="859" y="953"/>
                  <a:pt x="810" y="936"/>
                  <a:pt x="781" y="915"/>
                </a:cubicBezTo>
                <a:cubicBezTo>
                  <a:pt x="747" y="891"/>
                  <a:pt x="724" y="861"/>
                  <a:pt x="676" y="869"/>
                </a:cubicBezTo>
                <a:cubicBezTo>
                  <a:pt x="601" y="883"/>
                  <a:pt x="618" y="923"/>
                  <a:pt x="584" y="968"/>
                </a:cubicBezTo>
                <a:cubicBezTo>
                  <a:pt x="551" y="948"/>
                  <a:pt x="502" y="909"/>
                  <a:pt x="465" y="916"/>
                </a:cubicBezTo>
                <a:cubicBezTo>
                  <a:pt x="424" y="924"/>
                  <a:pt x="346" y="850"/>
                  <a:pt x="326" y="820"/>
                </a:cubicBezTo>
                <a:cubicBezTo>
                  <a:pt x="303" y="785"/>
                  <a:pt x="282" y="704"/>
                  <a:pt x="294" y="663"/>
                </a:cubicBezTo>
                <a:cubicBezTo>
                  <a:pt x="314" y="590"/>
                  <a:pt x="253" y="595"/>
                  <a:pt x="240" y="549"/>
                </a:cubicBezTo>
                <a:cubicBezTo>
                  <a:pt x="245" y="576"/>
                  <a:pt x="245" y="593"/>
                  <a:pt x="228" y="612"/>
                </a:cubicBezTo>
                <a:cubicBezTo>
                  <a:pt x="189" y="600"/>
                  <a:pt x="180" y="531"/>
                  <a:pt x="146" y="504"/>
                </a:cubicBezTo>
                <a:cubicBezTo>
                  <a:pt x="101" y="468"/>
                  <a:pt x="23" y="402"/>
                  <a:pt x="0" y="345"/>
                </a:cubicBezTo>
                <a:close/>
                <a:moveTo>
                  <a:pt x="1825" y="712"/>
                </a:moveTo>
                <a:cubicBezTo>
                  <a:pt x="1836" y="717"/>
                  <a:pt x="1846" y="715"/>
                  <a:pt x="1855" y="707"/>
                </a:cubicBezTo>
                <a:cubicBezTo>
                  <a:pt x="1845" y="709"/>
                  <a:pt x="1835" y="711"/>
                  <a:pt x="1825" y="712"/>
                </a:cubicBezTo>
                <a:close/>
                <a:moveTo>
                  <a:pt x="1748" y="837"/>
                </a:moveTo>
                <a:cubicBezTo>
                  <a:pt x="1733" y="851"/>
                  <a:pt x="1721" y="866"/>
                  <a:pt x="1712" y="885"/>
                </a:cubicBezTo>
                <a:cubicBezTo>
                  <a:pt x="1734" y="878"/>
                  <a:pt x="1749" y="861"/>
                  <a:pt x="1748" y="837"/>
                </a:cubicBezTo>
                <a:close/>
                <a:moveTo>
                  <a:pt x="1707" y="751"/>
                </a:moveTo>
                <a:cubicBezTo>
                  <a:pt x="1698" y="777"/>
                  <a:pt x="1693" y="804"/>
                  <a:pt x="1692" y="831"/>
                </a:cubicBezTo>
                <a:cubicBezTo>
                  <a:pt x="1723" y="813"/>
                  <a:pt x="1757" y="772"/>
                  <a:pt x="1707" y="751"/>
                </a:cubicBezTo>
                <a:close/>
                <a:moveTo>
                  <a:pt x="1558" y="908"/>
                </a:moveTo>
                <a:cubicBezTo>
                  <a:pt x="1571" y="927"/>
                  <a:pt x="1588" y="941"/>
                  <a:pt x="1608" y="950"/>
                </a:cubicBezTo>
                <a:cubicBezTo>
                  <a:pt x="1633" y="912"/>
                  <a:pt x="1585" y="902"/>
                  <a:pt x="1558" y="908"/>
                </a:cubicBezTo>
                <a:close/>
                <a:moveTo>
                  <a:pt x="1531" y="905"/>
                </a:moveTo>
                <a:cubicBezTo>
                  <a:pt x="1535" y="891"/>
                  <a:pt x="1529" y="881"/>
                  <a:pt x="1514" y="876"/>
                </a:cubicBezTo>
                <a:cubicBezTo>
                  <a:pt x="1520" y="886"/>
                  <a:pt x="1525" y="896"/>
                  <a:pt x="1531" y="905"/>
                </a:cubicBezTo>
                <a:close/>
                <a:moveTo>
                  <a:pt x="1756" y="4866"/>
                </a:moveTo>
                <a:cubicBezTo>
                  <a:pt x="1756" y="4873"/>
                  <a:pt x="1791" y="4929"/>
                  <a:pt x="1819" y="4937"/>
                </a:cubicBezTo>
                <a:cubicBezTo>
                  <a:pt x="1795" y="4915"/>
                  <a:pt x="1772" y="4894"/>
                  <a:pt x="1756" y="4866"/>
                </a:cubicBezTo>
                <a:close/>
                <a:moveTo>
                  <a:pt x="2683" y="3833"/>
                </a:moveTo>
                <a:cubicBezTo>
                  <a:pt x="2688" y="3847"/>
                  <a:pt x="2698" y="3856"/>
                  <a:pt x="2713" y="3859"/>
                </a:cubicBezTo>
                <a:cubicBezTo>
                  <a:pt x="2703" y="3851"/>
                  <a:pt x="2693" y="3842"/>
                  <a:pt x="2683" y="3833"/>
                </a:cubicBezTo>
                <a:close/>
                <a:moveTo>
                  <a:pt x="1997" y="4590"/>
                </a:moveTo>
                <a:cubicBezTo>
                  <a:pt x="1995" y="4600"/>
                  <a:pt x="1995" y="4610"/>
                  <a:pt x="1997" y="4620"/>
                </a:cubicBezTo>
                <a:cubicBezTo>
                  <a:pt x="1997" y="4610"/>
                  <a:pt x="1997" y="4600"/>
                  <a:pt x="1997" y="4590"/>
                </a:cubicBezTo>
                <a:close/>
                <a:moveTo>
                  <a:pt x="1947" y="4536"/>
                </a:moveTo>
                <a:cubicBezTo>
                  <a:pt x="1954" y="4569"/>
                  <a:pt x="1931" y="4602"/>
                  <a:pt x="1965" y="4625"/>
                </a:cubicBezTo>
                <a:cubicBezTo>
                  <a:pt x="1980" y="4594"/>
                  <a:pt x="1969" y="4561"/>
                  <a:pt x="1947" y="453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1" name="꙱ Venezuela (Bolivarian Republic of Venezuela) (VE) (H)">
            <a:extLst>
              <a:ext uri="{FF2B5EF4-FFF2-40B4-BE49-F238E27FC236}">
                <a16:creationId xmlns:a16="http://schemas.microsoft.com/office/drawing/2014/main" id="{DDE5281E-765F-4BA8-9A41-0089794BA2BB}"/>
              </a:ext>
            </a:extLst>
          </p:cNvPr>
          <p:cNvSpPr>
            <a:spLocks noEditPoints="1"/>
          </p:cNvSpPr>
          <p:nvPr/>
        </p:nvSpPr>
        <p:spPr bwMode="auto">
          <a:xfrm>
            <a:off x="2490068" y="2014834"/>
            <a:ext cx="349149" cy="345752"/>
          </a:xfrm>
          <a:custGeom>
            <a:avLst/>
            <a:gdLst>
              <a:gd name="T0" fmla="*/ 407 w 4238"/>
              <a:gd name="T1" fmla="*/ 390 h 4189"/>
              <a:gd name="T2" fmla="*/ 519 w 4238"/>
              <a:gd name="T3" fmla="*/ 270 h 4189"/>
              <a:gd name="T4" fmla="*/ 440 w 4238"/>
              <a:gd name="T5" fmla="*/ 957 h 4189"/>
              <a:gd name="T6" fmla="*/ 737 w 4238"/>
              <a:gd name="T7" fmla="*/ 981 h 4189"/>
              <a:gd name="T8" fmla="*/ 697 w 4238"/>
              <a:gd name="T9" fmla="*/ 478 h 4189"/>
              <a:gd name="T10" fmla="*/ 1092 w 4238"/>
              <a:gd name="T11" fmla="*/ 311 h 4189"/>
              <a:gd name="T12" fmla="*/ 1163 w 4238"/>
              <a:gd name="T13" fmla="*/ 237 h 4189"/>
              <a:gd name="T14" fmla="*/ 1191 w 4238"/>
              <a:gd name="T15" fmla="*/ 239 h 4189"/>
              <a:gd name="T16" fmla="*/ 1681 w 4238"/>
              <a:gd name="T17" fmla="*/ 660 h 4189"/>
              <a:gd name="T18" fmla="*/ 2591 w 4238"/>
              <a:gd name="T19" fmla="*/ 804 h 4189"/>
              <a:gd name="T20" fmla="*/ 3058 w 4238"/>
              <a:gd name="T21" fmla="*/ 662 h 4189"/>
              <a:gd name="T22" fmla="*/ 3028 w 4238"/>
              <a:gd name="T23" fmla="*/ 582 h 4189"/>
              <a:gd name="T24" fmla="*/ 3496 w 4238"/>
              <a:gd name="T25" fmla="*/ 629 h 4189"/>
              <a:gd name="T26" fmla="*/ 3286 w 4238"/>
              <a:gd name="T27" fmla="*/ 712 h 4189"/>
              <a:gd name="T28" fmla="*/ 3396 w 4238"/>
              <a:gd name="T29" fmla="*/ 751 h 4189"/>
              <a:gd name="T30" fmla="*/ 3503 w 4238"/>
              <a:gd name="T31" fmla="*/ 843 h 4189"/>
              <a:gd name="T32" fmla="*/ 3574 w 4238"/>
              <a:gd name="T33" fmla="*/ 879 h 4189"/>
              <a:gd name="T34" fmla="*/ 3645 w 4238"/>
              <a:gd name="T35" fmla="*/ 911 h 4189"/>
              <a:gd name="T36" fmla="*/ 3900 w 4238"/>
              <a:gd name="T37" fmla="*/ 995 h 4189"/>
              <a:gd name="T38" fmla="*/ 3874 w 4238"/>
              <a:gd name="T39" fmla="*/ 1186 h 4189"/>
              <a:gd name="T40" fmla="*/ 3821 w 4238"/>
              <a:gd name="T41" fmla="*/ 1292 h 4189"/>
              <a:gd name="T42" fmla="*/ 3706 w 4238"/>
              <a:gd name="T43" fmla="*/ 1350 h 4189"/>
              <a:gd name="T44" fmla="*/ 3782 w 4238"/>
              <a:gd name="T45" fmla="*/ 1401 h 4189"/>
              <a:gd name="T46" fmla="*/ 4062 w 4238"/>
              <a:gd name="T47" fmla="*/ 1331 h 4189"/>
              <a:gd name="T48" fmla="*/ 4062 w 4238"/>
              <a:gd name="T49" fmla="*/ 1586 h 4189"/>
              <a:gd name="T50" fmla="*/ 4030 w 4238"/>
              <a:gd name="T51" fmla="*/ 1843 h 4189"/>
              <a:gd name="T52" fmla="*/ 3906 w 4238"/>
              <a:gd name="T53" fmla="*/ 1974 h 4189"/>
              <a:gd name="T54" fmla="*/ 3717 w 4238"/>
              <a:gd name="T55" fmla="*/ 2277 h 4189"/>
              <a:gd name="T56" fmla="*/ 3819 w 4238"/>
              <a:gd name="T57" fmla="*/ 2786 h 4189"/>
              <a:gd name="T58" fmla="*/ 3568 w 4238"/>
              <a:gd name="T59" fmla="*/ 2893 h 4189"/>
              <a:gd name="T60" fmla="*/ 3262 w 4238"/>
              <a:gd name="T61" fmla="*/ 3050 h 4189"/>
              <a:gd name="T62" fmla="*/ 3012 w 4238"/>
              <a:gd name="T63" fmla="*/ 3012 h 4189"/>
              <a:gd name="T64" fmla="*/ 2731 w 4238"/>
              <a:gd name="T65" fmla="*/ 2921 h 4189"/>
              <a:gd name="T66" fmla="*/ 2800 w 4238"/>
              <a:gd name="T67" fmla="*/ 3195 h 4189"/>
              <a:gd name="T68" fmla="*/ 3054 w 4238"/>
              <a:gd name="T69" fmla="*/ 3561 h 4189"/>
              <a:gd name="T70" fmla="*/ 2814 w 4238"/>
              <a:gd name="T71" fmla="*/ 3822 h 4189"/>
              <a:gd name="T72" fmla="*/ 2368 w 4238"/>
              <a:gd name="T73" fmla="*/ 4168 h 4189"/>
              <a:gd name="T74" fmla="*/ 1956 w 4238"/>
              <a:gd name="T75" fmla="*/ 3962 h 4189"/>
              <a:gd name="T76" fmla="*/ 1850 w 4238"/>
              <a:gd name="T77" fmla="*/ 3594 h 4189"/>
              <a:gd name="T78" fmla="*/ 1650 w 4238"/>
              <a:gd name="T79" fmla="*/ 3402 h 4189"/>
              <a:gd name="T80" fmla="*/ 1668 w 4238"/>
              <a:gd name="T81" fmla="*/ 2564 h 4189"/>
              <a:gd name="T82" fmla="*/ 1801 w 4238"/>
              <a:gd name="T83" fmla="*/ 2274 h 4189"/>
              <a:gd name="T84" fmla="*/ 1531 w 4238"/>
              <a:gd name="T85" fmla="*/ 2188 h 4189"/>
              <a:gd name="T86" fmla="*/ 1023 w 4238"/>
              <a:gd name="T87" fmla="*/ 1961 h 4189"/>
              <a:gd name="T88" fmla="*/ 662 w 4238"/>
              <a:gd name="T89" fmla="*/ 1904 h 4189"/>
              <a:gd name="T90" fmla="*/ 340 w 4238"/>
              <a:gd name="T91" fmla="*/ 1792 h 4189"/>
              <a:gd name="T92" fmla="*/ 127 w 4238"/>
              <a:gd name="T93" fmla="*/ 1140 h 4189"/>
              <a:gd name="T94" fmla="*/ 126 w 4238"/>
              <a:gd name="T95" fmla="*/ 910 h 4189"/>
              <a:gd name="T96" fmla="*/ 3351 w 4238"/>
              <a:gd name="T97" fmla="*/ 659 h 4189"/>
              <a:gd name="T98" fmla="*/ 2945 w 4238"/>
              <a:gd name="T99" fmla="*/ 475 h 4189"/>
              <a:gd name="T100" fmla="*/ 2574 w 4238"/>
              <a:gd name="T101" fmla="*/ 516 h 4189"/>
              <a:gd name="T102" fmla="*/ 2574 w 4238"/>
              <a:gd name="T103" fmla="*/ 516 h 4189"/>
              <a:gd name="T104" fmla="*/ 3933 w 4238"/>
              <a:gd name="T105" fmla="*/ 1146 h 4189"/>
              <a:gd name="T106" fmla="*/ 3921 w 4238"/>
              <a:gd name="T107" fmla="*/ 1149 h 4189"/>
              <a:gd name="T108" fmla="*/ 3927 w 4238"/>
              <a:gd name="T109" fmla="*/ 1196 h 4189"/>
              <a:gd name="T110" fmla="*/ 3931 w 4238"/>
              <a:gd name="T111" fmla="*/ 1312 h 4189"/>
              <a:gd name="T112" fmla="*/ 3830 w 4238"/>
              <a:gd name="T113" fmla="*/ 1303 h 4189"/>
              <a:gd name="T114" fmla="*/ 3832 w 4238"/>
              <a:gd name="T115" fmla="*/ 1365 h 4189"/>
              <a:gd name="T116" fmla="*/ 3832 w 4238"/>
              <a:gd name="T117" fmla="*/ 1365 h 4189"/>
              <a:gd name="T118" fmla="*/ 3823 w 4238"/>
              <a:gd name="T119" fmla="*/ 1297 h 4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238" h="4189">
                <a:moveTo>
                  <a:pt x="126" y="910"/>
                </a:moveTo>
                <a:cubicBezTo>
                  <a:pt x="170" y="791"/>
                  <a:pt x="152" y="621"/>
                  <a:pt x="313" y="441"/>
                </a:cubicBezTo>
                <a:cubicBezTo>
                  <a:pt x="340" y="413"/>
                  <a:pt x="379" y="423"/>
                  <a:pt x="407" y="390"/>
                </a:cubicBezTo>
                <a:cubicBezTo>
                  <a:pt x="464" y="318"/>
                  <a:pt x="430" y="280"/>
                  <a:pt x="535" y="233"/>
                </a:cubicBezTo>
                <a:cubicBezTo>
                  <a:pt x="591" y="206"/>
                  <a:pt x="647" y="186"/>
                  <a:pt x="702" y="155"/>
                </a:cubicBezTo>
                <a:cubicBezTo>
                  <a:pt x="666" y="243"/>
                  <a:pt x="571" y="207"/>
                  <a:pt x="519" y="270"/>
                </a:cubicBezTo>
                <a:cubicBezTo>
                  <a:pt x="475" y="323"/>
                  <a:pt x="522" y="437"/>
                  <a:pt x="578" y="460"/>
                </a:cubicBezTo>
                <a:cubicBezTo>
                  <a:pt x="527" y="457"/>
                  <a:pt x="577" y="571"/>
                  <a:pt x="582" y="592"/>
                </a:cubicBezTo>
                <a:cubicBezTo>
                  <a:pt x="613" y="730"/>
                  <a:pt x="357" y="792"/>
                  <a:pt x="440" y="957"/>
                </a:cubicBezTo>
                <a:cubicBezTo>
                  <a:pt x="454" y="985"/>
                  <a:pt x="458" y="1019"/>
                  <a:pt x="485" y="1039"/>
                </a:cubicBezTo>
                <a:cubicBezTo>
                  <a:pt x="514" y="1061"/>
                  <a:pt x="518" y="1051"/>
                  <a:pt x="513" y="1090"/>
                </a:cubicBezTo>
                <a:cubicBezTo>
                  <a:pt x="495" y="1233"/>
                  <a:pt x="713" y="1186"/>
                  <a:pt x="737" y="981"/>
                </a:cubicBezTo>
                <a:cubicBezTo>
                  <a:pt x="753" y="842"/>
                  <a:pt x="652" y="784"/>
                  <a:pt x="607" y="647"/>
                </a:cubicBezTo>
                <a:cubicBezTo>
                  <a:pt x="597" y="615"/>
                  <a:pt x="624" y="572"/>
                  <a:pt x="599" y="546"/>
                </a:cubicBezTo>
                <a:cubicBezTo>
                  <a:pt x="636" y="550"/>
                  <a:pt x="669" y="494"/>
                  <a:pt x="697" y="478"/>
                </a:cubicBezTo>
                <a:cubicBezTo>
                  <a:pt x="749" y="448"/>
                  <a:pt x="798" y="408"/>
                  <a:pt x="859" y="397"/>
                </a:cubicBezTo>
                <a:cubicBezTo>
                  <a:pt x="912" y="388"/>
                  <a:pt x="954" y="381"/>
                  <a:pt x="1000" y="353"/>
                </a:cubicBezTo>
                <a:cubicBezTo>
                  <a:pt x="1017" y="343"/>
                  <a:pt x="1069" y="301"/>
                  <a:pt x="1092" y="311"/>
                </a:cubicBezTo>
                <a:cubicBezTo>
                  <a:pt x="1089" y="295"/>
                  <a:pt x="1081" y="281"/>
                  <a:pt x="1068" y="270"/>
                </a:cubicBezTo>
                <a:cubicBezTo>
                  <a:pt x="1091" y="279"/>
                  <a:pt x="1160" y="337"/>
                  <a:pt x="1184" y="310"/>
                </a:cubicBezTo>
                <a:cubicBezTo>
                  <a:pt x="1200" y="291"/>
                  <a:pt x="1183" y="245"/>
                  <a:pt x="1163" y="237"/>
                </a:cubicBezTo>
                <a:cubicBezTo>
                  <a:pt x="1127" y="222"/>
                  <a:pt x="1080" y="256"/>
                  <a:pt x="1045" y="258"/>
                </a:cubicBezTo>
                <a:cubicBezTo>
                  <a:pt x="1052" y="217"/>
                  <a:pt x="1017" y="0"/>
                  <a:pt x="1138" y="50"/>
                </a:cubicBezTo>
                <a:cubicBezTo>
                  <a:pt x="1194" y="73"/>
                  <a:pt x="1182" y="192"/>
                  <a:pt x="1191" y="239"/>
                </a:cubicBezTo>
                <a:cubicBezTo>
                  <a:pt x="1210" y="343"/>
                  <a:pt x="1321" y="274"/>
                  <a:pt x="1396" y="300"/>
                </a:cubicBezTo>
                <a:cubicBezTo>
                  <a:pt x="1478" y="329"/>
                  <a:pt x="1582" y="351"/>
                  <a:pt x="1618" y="448"/>
                </a:cubicBezTo>
                <a:cubicBezTo>
                  <a:pt x="1640" y="507"/>
                  <a:pt x="1583" y="639"/>
                  <a:pt x="1681" y="660"/>
                </a:cubicBezTo>
                <a:cubicBezTo>
                  <a:pt x="1882" y="702"/>
                  <a:pt x="2211" y="505"/>
                  <a:pt x="2324" y="669"/>
                </a:cubicBezTo>
                <a:cubicBezTo>
                  <a:pt x="2379" y="750"/>
                  <a:pt x="2444" y="757"/>
                  <a:pt x="2531" y="780"/>
                </a:cubicBezTo>
                <a:cubicBezTo>
                  <a:pt x="2527" y="779"/>
                  <a:pt x="2646" y="804"/>
                  <a:pt x="2591" y="804"/>
                </a:cubicBezTo>
                <a:cubicBezTo>
                  <a:pt x="2685" y="855"/>
                  <a:pt x="2729" y="745"/>
                  <a:pt x="2803" y="739"/>
                </a:cubicBezTo>
                <a:cubicBezTo>
                  <a:pt x="2848" y="734"/>
                  <a:pt x="2858" y="688"/>
                  <a:pt x="2895" y="670"/>
                </a:cubicBezTo>
                <a:cubicBezTo>
                  <a:pt x="2946" y="646"/>
                  <a:pt x="3005" y="692"/>
                  <a:pt x="3058" y="662"/>
                </a:cubicBezTo>
                <a:cubicBezTo>
                  <a:pt x="3012" y="614"/>
                  <a:pt x="2906" y="665"/>
                  <a:pt x="2876" y="605"/>
                </a:cubicBezTo>
                <a:cubicBezTo>
                  <a:pt x="2902" y="605"/>
                  <a:pt x="2928" y="605"/>
                  <a:pt x="2954" y="605"/>
                </a:cubicBezTo>
                <a:cubicBezTo>
                  <a:pt x="2991" y="605"/>
                  <a:pt x="3001" y="583"/>
                  <a:pt x="3028" y="582"/>
                </a:cubicBezTo>
                <a:cubicBezTo>
                  <a:pt x="3056" y="586"/>
                  <a:pt x="3052" y="615"/>
                  <a:pt x="3176" y="594"/>
                </a:cubicBezTo>
                <a:cubicBezTo>
                  <a:pt x="3330" y="568"/>
                  <a:pt x="3488" y="597"/>
                  <a:pt x="3639" y="567"/>
                </a:cubicBezTo>
                <a:cubicBezTo>
                  <a:pt x="3616" y="615"/>
                  <a:pt x="3540" y="606"/>
                  <a:pt x="3496" y="629"/>
                </a:cubicBezTo>
                <a:cubicBezTo>
                  <a:pt x="3428" y="665"/>
                  <a:pt x="3347" y="607"/>
                  <a:pt x="3283" y="662"/>
                </a:cubicBezTo>
                <a:cubicBezTo>
                  <a:pt x="3306" y="644"/>
                  <a:pt x="3325" y="644"/>
                  <a:pt x="3333" y="674"/>
                </a:cubicBezTo>
                <a:cubicBezTo>
                  <a:pt x="3308" y="671"/>
                  <a:pt x="3290" y="687"/>
                  <a:pt x="3286" y="712"/>
                </a:cubicBezTo>
                <a:cubicBezTo>
                  <a:pt x="3342" y="679"/>
                  <a:pt x="3385" y="713"/>
                  <a:pt x="3384" y="779"/>
                </a:cubicBezTo>
                <a:cubicBezTo>
                  <a:pt x="3383" y="831"/>
                  <a:pt x="3296" y="796"/>
                  <a:pt x="3268" y="795"/>
                </a:cubicBezTo>
                <a:cubicBezTo>
                  <a:pt x="3288" y="869"/>
                  <a:pt x="3409" y="817"/>
                  <a:pt x="3396" y="751"/>
                </a:cubicBezTo>
                <a:cubicBezTo>
                  <a:pt x="3429" y="755"/>
                  <a:pt x="3442" y="793"/>
                  <a:pt x="3445" y="821"/>
                </a:cubicBezTo>
                <a:cubicBezTo>
                  <a:pt x="3449" y="858"/>
                  <a:pt x="3483" y="900"/>
                  <a:pt x="3479" y="935"/>
                </a:cubicBezTo>
                <a:cubicBezTo>
                  <a:pt x="3502" y="910"/>
                  <a:pt x="3514" y="876"/>
                  <a:pt x="3503" y="843"/>
                </a:cubicBezTo>
                <a:cubicBezTo>
                  <a:pt x="3533" y="872"/>
                  <a:pt x="3537" y="928"/>
                  <a:pt x="3512" y="962"/>
                </a:cubicBezTo>
                <a:cubicBezTo>
                  <a:pt x="3543" y="939"/>
                  <a:pt x="3530" y="895"/>
                  <a:pt x="3526" y="864"/>
                </a:cubicBezTo>
                <a:cubicBezTo>
                  <a:pt x="3543" y="867"/>
                  <a:pt x="3558" y="872"/>
                  <a:pt x="3574" y="879"/>
                </a:cubicBezTo>
                <a:cubicBezTo>
                  <a:pt x="3571" y="875"/>
                  <a:pt x="3473" y="823"/>
                  <a:pt x="3530" y="830"/>
                </a:cubicBezTo>
                <a:cubicBezTo>
                  <a:pt x="3585" y="837"/>
                  <a:pt x="3657" y="895"/>
                  <a:pt x="3627" y="956"/>
                </a:cubicBezTo>
                <a:cubicBezTo>
                  <a:pt x="3640" y="932"/>
                  <a:pt x="3659" y="934"/>
                  <a:pt x="3645" y="911"/>
                </a:cubicBezTo>
                <a:cubicBezTo>
                  <a:pt x="3667" y="900"/>
                  <a:pt x="3690" y="898"/>
                  <a:pt x="3714" y="905"/>
                </a:cubicBezTo>
                <a:cubicBezTo>
                  <a:pt x="3663" y="849"/>
                  <a:pt x="3745" y="900"/>
                  <a:pt x="3763" y="929"/>
                </a:cubicBezTo>
                <a:cubicBezTo>
                  <a:pt x="3797" y="984"/>
                  <a:pt x="3856" y="962"/>
                  <a:pt x="3900" y="995"/>
                </a:cubicBezTo>
                <a:cubicBezTo>
                  <a:pt x="4016" y="1086"/>
                  <a:pt x="3880" y="1086"/>
                  <a:pt x="3850" y="1169"/>
                </a:cubicBezTo>
                <a:cubicBezTo>
                  <a:pt x="3859" y="1159"/>
                  <a:pt x="3869" y="1149"/>
                  <a:pt x="3880" y="1140"/>
                </a:cubicBezTo>
                <a:cubicBezTo>
                  <a:pt x="3882" y="1153"/>
                  <a:pt x="3880" y="1169"/>
                  <a:pt x="3874" y="1186"/>
                </a:cubicBezTo>
                <a:cubicBezTo>
                  <a:pt x="3889" y="1173"/>
                  <a:pt x="3907" y="1165"/>
                  <a:pt x="3927" y="1163"/>
                </a:cubicBezTo>
                <a:cubicBezTo>
                  <a:pt x="3903" y="1175"/>
                  <a:pt x="3885" y="1194"/>
                  <a:pt x="3865" y="1211"/>
                </a:cubicBezTo>
                <a:cubicBezTo>
                  <a:pt x="3851" y="1242"/>
                  <a:pt x="3832" y="1273"/>
                  <a:pt x="3821" y="1292"/>
                </a:cubicBezTo>
                <a:cubicBezTo>
                  <a:pt x="3809" y="1314"/>
                  <a:pt x="3813" y="1333"/>
                  <a:pt x="3784" y="1333"/>
                </a:cubicBezTo>
                <a:cubicBezTo>
                  <a:pt x="3759" y="1333"/>
                  <a:pt x="3682" y="1310"/>
                  <a:pt x="3666" y="1333"/>
                </a:cubicBezTo>
                <a:cubicBezTo>
                  <a:pt x="3678" y="1339"/>
                  <a:pt x="3692" y="1344"/>
                  <a:pt x="3706" y="1350"/>
                </a:cubicBezTo>
                <a:cubicBezTo>
                  <a:pt x="3734" y="1335"/>
                  <a:pt x="3792" y="1329"/>
                  <a:pt x="3794" y="1374"/>
                </a:cubicBezTo>
                <a:cubicBezTo>
                  <a:pt x="3775" y="1370"/>
                  <a:pt x="3756" y="1367"/>
                  <a:pt x="3737" y="1362"/>
                </a:cubicBezTo>
                <a:cubicBezTo>
                  <a:pt x="3756" y="1371"/>
                  <a:pt x="3773" y="1383"/>
                  <a:pt x="3782" y="1401"/>
                </a:cubicBezTo>
                <a:cubicBezTo>
                  <a:pt x="3806" y="1370"/>
                  <a:pt x="3839" y="1349"/>
                  <a:pt x="3844" y="1398"/>
                </a:cubicBezTo>
                <a:cubicBezTo>
                  <a:pt x="3878" y="1361"/>
                  <a:pt x="3904" y="1343"/>
                  <a:pt x="3954" y="1333"/>
                </a:cubicBezTo>
                <a:cubicBezTo>
                  <a:pt x="4001" y="1323"/>
                  <a:pt x="4019" y="1373"/>
                  <a:pt x="4062" y="1331"/>
                </a:cubicBezTo>
                <a:cubicBezTo>
                  <a:pt x="4132" y="1264"/>
                  <a:pt x="4235" y="1408"/>
                  <a:pt x="4238" y="1437"/>
                </a:cubicBezTo>
                <a:cubicBezTo>
                  <a:pt x="4238" y="1449"/>
                  <a:pt x="4229" y="1460"/>
                  <a:pt x="4204" y="1473"/>
                </a:cubicBezTo>
                <a:cubicBezTo>
                  <a:pt x="4151" y="1498"/>
                  <a:pt x="4119" y="1557"/>
                  <a:pt x="4062" y="1586"/>
                </a:cubicBezTo>
                <a:cubicBezTo>
                  <a:pt x="4019" y="1608"/>
                  <a:pt x="4025" y="1606"/>
                  <a:pt x="3995" y="1643"/>
                </a:cubicBezTo>
                <a:cubicBezTo>
                  <a:pt x="3915" y="1745"/>
                  <a:pt x="3976" y="1720"/>
                  <a:pt x="3979" y="1810"/>
                </a:cubicBezTo>
                <a:cubicBezTo>
                  <a:pt x="3981" y="1839"/>
                  <a:pt x="3987" y="1859"/>
                  <a:pt x="4030" y="1843"/>
                </a:cubicBezTo>
                <a:cubicBezTo>
                  <a:pt x="4060" y="1833"/>
                  <a:pt x="4079" y="1868"/>
                  <a:pt x="4067" y="1891"/>
                </a:cubicBezTo>
                <a:cubicBezTo>
                  <a:pt x="4053" y="1918"/>
                  <a:pt x="3999" y="1932"/>
                  <a:pt x="3971" y="1951"/>
                </a:cubicBezTo>
                <a:cubicBezTo>
                  <a:pt x="3941" y="1972"/>
                  <a:pt x="3942" y="1998"/>
                  <a:pt x="3906" y="1974"/>
                </a:cubicBezTo>
                <a:cubicBezTo>
                  <a:pt x="3878" y="1956"/>
                  <a:pt x="3858" y="1992"/>
                  <a:pt x="3848" y="1997"/>
                </a:cubicBezTo>
                <a:cubicBezTo>
                  <a:pt x="3810" y="2018"/>
                  <a:pt x="3783" y="2036"/>
                  <a:pt x="3788" y="2098"/>
                </a:cubicBezTo>
                <a:cubicBezTo>
                  <a:pt x="3797" y="2189"/>
                  <a:pt x="3747" y="2218"/>
                  <a:pt x="3717" y="2277"/>
                </a:cubicBezTo>
                <a:cubicBezTo>
                  <a:pt x="3750" y="2349"/>
                  <a:pt x="3837" y="2496"/>
                  <a:pt x="3911" y="2532"/>
                </a:cubicBezTo>
                <a:cubicBezTo>
                  <a:pt x="3956" y="2591"/>
                  <a:pt x="3970" y="2648"/>
                  <a:pt x="3909" y="2692"/>
                </a:cubicBezTo>
                <a:cubicBezTo>
                  <a:pt x="3876" y="2717"/>
                  <a:pt x="3852" y="2762"/>
                  <a:pt x="3819" y="2786"/>
                </a:cubicBezTo>
                <a:cubicBezTo>
                  <a:pt x="3800" y="2799"/>
                  <a:pt x="3736" y="2784"/>
                  <a:pt x="3732" y="2790"/>
                </a:cubicBezTo>
                <a:cubicBezTo>
                  <a:pt x="3714" y="2820"/>
                  <a:pt x="3660" y="2813"/>
                  <a:pt x="3659" y="2844"/>
                </a:cubicBezTo>
                <a:cubicBezTo>
                  <a:pt x="3658" y="2881"/>
                  <a:pt x="3593" y="2881"/>
                  <a:pt x="3568" y="2893"/>
                </a:cubicBezTo>
                <a:cubicBezTo>
                  <a:pt x="3519" y="2917"/>
                  <a:pt x="3460" y="2947"/>
                  <a:pt x="3406" y="2920"/>
                </a:cubicBezTo>
                <a:cubicBezTo>
                  <a:pt x="3370" y="2902"/>
                  <a:pt x="3336" y="2948"/>
                  <a:pt x="3298" y="2955"/>
                </a:cubicBezTo>
                <a:cubicBezTo>
                  <a:pt x="3252" y="2964"/>
                  <a:pt x="3251" y="3013"/>
                  <a:pt x="3262" y="3050"/>
                </a:cubicBezTo>
                <a:cubicBezTo>
                  <a:pt x="3278" y="3105"/>
                  <a:pt x="3232" y="3147"/>
                  <a:pt x="3186" y="3106"/>
                </a:cubicBezTo>
                <a:cubicBezTo>
                  <a:pt x="3155" y="3077"/>
                  <a:pt x="3140" y="3040"/>
                  <a:pt x="3111" y="3010"/>
                </a:cubicBezTo>
                <a:cubicBezTo>
                  <a:pt x="3069" y="2976"/>
                  <a:pt x="3069" y="3016"/>
                  <a:pt x="3012" y="3012"/>
                </a:cubicBezTo>
                <a:cubicBezTo>
                  <a:pt x="2964" y="3008"/>
                  <a:pt x="2946" y="3007"/>
                  <a:pt x="2895" y="3002"/>
                </a:cubicBezTo>
                <a:cubicBezTo>
                  <a:pt x="2863" y="3004"/>
                  <a:pt x="2860" y="3012"/>
                  <a:pt x="2845" y="2963"/>
                </a:cubicBezTo>
                <a:cubicBezTo>
                  <a:pt x="2830" y="2917"/>
                  <a:pt x="2771" y="2913"/>
                  <a:pt x="2731" y="2921"/>
                </a:cubicBezTo>
                <a:cubicBezTo>
                  <a:pt x="2678" y="2932"/>
                  <a:pt x="2680" y="2886"/>
                  <a:pt x="2639" y="2868"/>
                </a:cubicBezTo>
                <a:cubicBezTo>
                  <a:pt x="2605" y="2902"/>
                  <a:pt x="2668" y="2979"/>
                  <a:pt x="2689" y="3005"/>
                </a:cubicBezTo>
                <a:cubicBezTo>
                  <a:pt x="2749" y="3078"/>
                  <a:pt x="2798" y="3091"/>
                  <a:pt x="2800" y="3195"/>
                </a:cubicBezTo>
                <a:cubicBezTo>
                  <a:pt x="2803" y="3370"/>
                  <a:pt x="2869" y="3354"/>
                  <a:pt x="2859" y="3423"/>
                </a:cubicBezTo>
                <a:cubicBezTo>
                  <a:pt x="2856" y="3482"/>
                  <a:pt x="2837" y="3533"/>
                  <a:pt x="2938" y="3530"/>
                </a:cubicBezTo>
                <a:cubicBezTo>
                  <a:pt x="2965" y="3530"/>
                  <a:pt x="3067" y="3522"/>
                  <a:pt x="3054" y="3561"/>
                </a:cubicBezTo>
                <a:cubicBezTo>
                  <a:pt x="3045" y="3629"/>
                  <a:pt x="3009" y="3641"/>
                  <a:pt x="2977" y="3657"/>
                </a:cubicBezTo>
                <a:cubicBezTo>
                  <a:pt x="2939" y="3676"/>
                  <a:pt x="2874" y="3700"/>
                  <a:pt x="2849" y="3729"/>
                </a:cubicBezTo>
                <a:cubicBezTo>
                  <a:pt x="2834" y="3764"/>
                  <a:pt x="2837" y="3789"/>
                  <a:pt x="2814" y="3822"/>
                </a:cubicBezTo>
                <a:cubicBezTo>
                  <a:pt x="2793" y="3852"/>
                  <a:pt x="2765" y="3875"/>
                  <a:pt x="2746" y="3907"/>
                </a:cubicBezTo>
                <a:cubicBezTo>
                  <a:pt x="2747" y="3827"/>
                  <a:pt x="2623" y="3950"/>
                  <a:pt x="2600" y="3954"/>
                </a:cubicBezTo>
                <a:cubicBezTo>
                  <a:pt x="2467" y="3980"/>
                  <a:pt x="2440" y="4145"/>
                  <a:pt x="2368" y="4168"/>
                </a:cubicBezTo>
                <a:cubicBezTo>
                  <a:pt x="2344" y="4138"/>
                  <a:pt x="2376" y="4101"/>
                  <a:pt x="2368" y="4068"/>
                </a:cubicBezTo>
                <a:cubicBezTo>
                  <a:pt x="2354" y="4014"/>
                  <a:pt x="2274" y="4067"/>
                  <a:pt x="2253" y="4082"/>
                </a:cubicBezTo>
                <a:cubicBezTo>
                  <a:pt x="2098" y="4189"/>
                  <a:pt x="2016" y="4012"/>
                  <a:pt x="1956" y="3962"/>
                </a:cubicBezTo>
                <a:lnTo>
                  <a:pt x="1914" y="3810"/>
                </a:lnTo>
                <a:cubicBezTo>
                  <a:pt x="1901" y="3763"/>
                  <a:pt x="1875" y="3712"/>
                  <a:pt x="1875" y="3665"/>
                </a:cubicBezTo>
                <a:cubicBezTo>
                  <a:pt x="1875" y="3641"/>
                  <a:pt x="1856" y="3615"/>
                  <a:pt x="1850" y="3594"/>
                </a:cubicBezTo>
                <a:cubicBezTo>
                  <a:pt x="1849" y="3577"/>
                  <a:pt x="1858" y="3570"/>
                  <a:pt x="1853" y="3552"/>
                </a:cubicBezTo>
                <a:cubicBezTo>
                  <a:pt x="1848" y="3537"/>
                  <a:pt x="1832" y="3513"/>
                  <a:pt x="1788" y="3467"/>
                </a:cubicBezTo>
                <a:cubicBezTo>
                  <a:pt x="1763" y="3441"/>
                  <a:pt x="1691" y="3372"/>
                  <a:pt x="1650" y="3402"/>
                </a:cubicBezTo>
                <a:cubicBezTo>
                  <a:pt x="1647" y="3301"/>
                  <a:pt x="1825" y="3266"/>
                  <a:pt x="1824" y="3179"/>
                </a:cubicBezTo>
                <a:cubicBezTo>
                  <a:pt x="1824" y="3126"/>
                  <a:pt x="1728" y="3046"/>
                  <a:pt x="1708" y="2983"/>
                </a:cubicBezTo>
                <a:cubicBezTo>
                  <a:pt x="1674" y="2845"/>
                  <a:pt x="1655" y="2710"/>
                  <a:pt x="1668" y="2564"/>
                </a:cubicBezTo>
                <a:cubicBezTo>
                  <a:pt x="1676" y="2474"/>
                  <a:pt x="1712" y="2461"/>
                  <a:pt x="1727" y="2444"/>
                </a:cubicBezTo>
                <a:cubicBezTo>
                  <a:pt x="1749" y="2423"/>
                  <a:pt x="1737" y="2382"/>
                  <a:pt x="1745" y="2355"/>
                </a:cubicBezTo>
                <a:cubicBezTo>
                  <a:pt x="1751" y="2324"/>
                  <a:pt x="1782" y="2298"/>
                  <a:pt x="1801" y="2274"/>
                </a:cubicBezTo>
                <a:cubicBezTo>
                  <a:pt x="1840" y="2229"/>
                  <a:pt x="1810" y="2173"/>
                  <a:pt x="1752" y="2155"/>
                </a:cubicBezTo>
                <a:cubicBezTo>
                  <a:pt x="1711" y="2141"/>
                  <a:pt x="1702" y="2157"/>
                  <a:pt x="1669" y="2171"/>
                </a:cubicBezTo>
                <a:cubicBezTo>
                  <a:pt x="1621" y="2190"/>
                  <a:pt x="1580" y="2187"/>
                  <a:pt x="1531" y="2188"/>
                </a:cubicBezTo>
                <a:cubicBezTo>
                  <a:pt x="1501" y="2188"/>
                  <a:pt x="1453" y="2212"/>
                  <a:pt x="1426" y="2203"/>
                </a:cubicBezTo>
                <a:cubicBezTo>
                  <a:pt x="1342" y="2171"/>
                  <a:pt x="1247" y="2238"/>
                  <a:pt x="1172" y="2192"/>
                </a:cubicBezTo>
                <a:cubicBezTo>
                  <a:pt x="1148" y="2181"/>
                  <a:pt x="1054" y="2005"/>
                  <a:pt x="1023" y="1961"/>
                </a:cubicBezTo>
                <a:cubicBezTo>
                  <a:pt x="965" y="1877"/>
                  <a:pt x="955" y="1933"/>
                  <a:pt x="901" y="1916"/>
                </a:cubicBezTo>
                <a:cubicBezTo>
                  <a:pt x="864" y="1903"/>
                  <a:pt x="836" y="1868"/>
                  <a:pt x="795" y="1867"/>
                </a:cubicBezTo>
                <a:cubicBezTo>
                  <a:pt x="745" y="1865"/>
                  <a:pt x="710" y="1899"/>
                  <a:pt x="662" y="1904"/>
                </a:cubicBezTo>
                <a:cubicBezTo>
                  <a:pt x="610" y="1908"/>
                  <a:pt x="562" y="1873"/>
                  <a:pt x="510" y="1879"/>
                </a:cubicBezTo>
                <a:cubicBezTo>
                  <a:pt x="475" y="1883"/>
                  <a:pt x="448" y="1904"/>
                  <a:pt x="413" y="1895"/>
                </a:cubicBezTo>
                <a:cubicBezTo>
                  <a:pt x="357" y="1882"/>
                  <a:pt x="363" y="1833"/>
                  <a:pt x="340" y="1792"/>
                </a:cubicBezTo>
                <a:cubicBezTo>
                  <a:pt x="313" y="1733"/>
                  <a:pt x="203" y="1767"/>
                  <a:pt x="277" y="1567"/>
                </a:cubicBezTo>
                <a:cubicBezTo>
                  <a:pt x="336" y="1412"/>
                  <a:pt x="249" y="1375"/>
                  <a:pt x="223" y="1318"/>
                </a:cubicBezTo>
                <a:cubicBezTo>
                  <a:pt x="196" y="1257"/>
                  <a:pt x="210" y="1117"/>
                  <a:pt x="127" y="1140"/>
                </a:cubicBezTo>
                <a:cubicBezTo>
                  <a:pt x="129" y="1118"/>
                  <a:pt x="126" y="1098"/>
                  <a:pt x="118" y="1077"/>
                </a:cubicBezTo>
                <a:cubicBezTo>
                  <a:pt x="103" y="1087"/>
                  <a:pt x="71" y="1127"/>
                  <a:pt x="0" y="1125"/>
                </a:cubicBezTo>
                <a:cubicBezTo>
                  <a:pt x="54" y="1061"/>
                  <a:pt x="97" y="990"/>
                  <a:pt x="126" y="910"/>
                </a:cubicBezTo>
                <a:close/>
                <a:moveTo>
                  <a:pt x="3351" y="659"/>
                </a:moveTo>
                <a:cubicBezTo>
                  <a:pt x="3367" y="678"/>
                  <a:pt x="3380" y="698"/>
                  <a:pt x="3390" y="721"/>
                </a:cubicBezTo>
                <a:cubicBezTo>
                  <a:pt x="3371" y="708"/>
                  <a:pt x="3352" y="683"/>
                  <a:pt x="3351" y="659"/>
                </a:cubicBezTo>
                <a:close/>
                <a:moveTo>
                  <a:pt x="2957" y="525"/>
                </a:moveTo>
                <a:cubicBezTo>
                  <a:pt x="2949" y="503"/>
                  <a:pt x="2809" y="472"/>
                  <a:pt x="2882" y="449"/>
                </a:cubicBezTo>
                <a:cubicBezTo>
                  <a:pt x="2920" y="437"/>
                  <a:pt x="2922" y="478"/>
                  <a:pt x="2945" y="475"/>
                </a:cubicBezTo>
                <a:cubicBezTo>
                  <a:pt x="2982" y="470"/>
                  <a:pt x="2989" y="425"/>
                  <a:pt x="3022" y="412"/>
                </a:cubicBezTo>
                <a:cubicBezTo>
                  <a:pt x="3042" y="492"/>
                  <a:pt x="3033" y="484"/>
                  <a:pt x="2957" y="525"/>
                </a:cubicBezTo>
                <a:close/>
                <a:moveTo>
                  <a:pt x="2574" y="516"/>
                </a:moveTo>
                <a:cubicBezTo>
                  <a:pt x="2564" y="513"/>
                  <a:pt x="2554" y="510"/>
                  <a:pt x="2544" y="507"/>
                </a:cubicBezTo>
                <a:cubicBezTo>
                  <a:pt x="2552" y="498"/>
                  <a:pt x="2562" y="490"/>
                  <a:pt x="2574" y="484"/>
                </a:cubicBezTo>
                <a:cubicBezTo>
                  <a:pt x="2587" y="497"/>
                  <a:pt x="2587" y="507"/>
                  <a:pt x="2574" y="516"/>
                </a:cubicBezTo>
                <a:close/>
                <a:moveTo>
                  <a:pt x="3933" y="1146"/>
                </a:moveTo>
                <a:cubicBezTo>
                  <a:pt x="3938" y="1132"/>
                  <a:pt x="3948" y="1124"/>
                  <a:pt x="3963" y="1122"/>
                </a:cubicBezTo>
                <a:cubicBezTo>
                  <a:pt x="3953" y="1130"/>
                  <a:pt x="3943" y="1138"/>
                  <a:pt x="3933" y="1146"/>
                </a:cubicBezTo>
                <a:close/>
                <a:moveTo>
                  <a:pt x="3921" y="1149"/>
                </a:moveTo>
                <a:cubicBezTo>
                  <a:pt x="3891" y="1139"/>
                  <a:pt x="3894" y="1129"/>
                  <a:pt x="3931" y="1119"/>
                </a:cubicBezTo>
                <a:cubicBezTo>
                  <a:pt x="3928" y="1129"/>
                  <a:pt x="3925" y="1139"/>
                  <a:pt x="3921" y="1149"/>
                </a:cubicBezTo>
                <a:close/>
                <a:moveTo>
                  <a:pt x="3907" y="1226"/>
                </a:moveTo>
                <a:cubicBezTo>
                  <a:pt x="3897" y="1226"/>
                  <a:pt x="3887" y="1226"/>
                  <a:pt x="3877" y="1226"/>
                </a:cubicBezTo>
                <a:cubicBezTo>
                  <a:pt x="3885" y="1204"/>
                  <a:pt x="3903" y="1190"/>
                  <a:pt x="3927" y="1196"/>
                </a:cubicBezTo>
                <a:cubicBezTo>
                  <a:pt x="3920" y="1206"/>
                  <a:pt x="3914" y="1216"/>
                  <a:pt x="3907" y="1226"/>
                </a:cubicBezTo>
                <a:close/>
                <a:moveTo>
                  <a:pt x="3898" y="1324"/>
                </a:moveTo>
                <a:cubicBezTo>
                  <a:pt x="3893" y="1302"/>
                  <a:pt x="3904" y="1298"/>
                  <a:pt x="3931" y="1312"/>
                </a:cubicBezTo>
                <a:cubicBezTo>
                  <a:pt x="3920" y="1316"/>
                  <a:pt x="3909" y="1320"/>
                  <a:pt x="3898" y="1324"/>
                </a:cubicBezTo>
                <a:close/>
                <a:moveTo>
                  <a:pt x="3859" y="1315"/>
                </a:moveTo>
                <a:cubicBezTo>
                  <a:pt x="3849" y="1311"/>
                  <a:pt x="3839" y="1307"/>
                  <a:pt x="3830" y="1303"/>
                </a:cubicBezTo>
                <a:cubicBezTo>
                  <a:pt x="3848" y="1291"/>
                  <a:pt x="3868" y="1289"/>
                  <a:pt x="3889" y="1297"/>
                </a:cubicBezTo>
                <a:cubicBezTo>
                  <a:pt x="3879" y="1303"/>
                  <a:pt x="3869" y="1309"/>
                  <a:pt x="3859" y="1315"/>
                </a:cubicBezTo>
                <a:close/>
                <a:moveTo>
                  <a:pt x="3832" y="1365"/>
                </a:moveTo>
                <a:cubicBezTo>
                  <a:pt x="3824" y="1356"/>
                  <a:pt x="3816" y="1347"/>
                  <a:pt x="3809" y="1339"/>
                </a:cubicBezTo>
                <a:cubicBezTo>
                  <a:pt x="3830" y="1337"/>
                  <a:pt x="3851" y="1333"/>
                  <a:pt x="3871" y="1327"/>
                </a:cubicBezTo>
                <a:cubicBezTo>
                  <a:pt x="3870" y="1350"/>
                  <a:pt x="3856" y="1364"/>
                  <a:pt x="3832" y="1365"/>
                </a:cubicBezTo>
                <a:close/>
                <a:moveTo>
                  <a:pt x="3823" y="1297"/>
                </a:moveTo>
                <a:cubicBezTo>
                  <a:pt x="3841" y="1270"/>
                  <a:pt x="3870" y="1236"/>
                  <a:pt x="3907" y="1252"/>
                </a:cubicBezTo>
                <a:cubicBezTo>
                  <a:pt x="3894" y="1293"/>
                  <a:pt x="3855" y="1285"/>
                  <a:pt x="3823" y="129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2" name="꙱ Vatican City (Vatican City State) (VA) (H)">
            <a:extLst>
              <a:ext uri="{FF2B5EF4-FFF2-40B4-BE49-F238E27FC236}">
                <a16:creationId xmlns:a16="http://schemas.microsoft.com/office/drawing/2014/main" id="{5D53B8D4-C58C-445C-98B7-7D6D0D693FC7}"/>
              </a:ext>
            </a:extLst>
          </p:cNvPr>
          <p:cNvSpPr>
            <a:spLocks/>
          </p:cNvSpPr>
          <p:nvPr/>
        </p:nvSpPr>
        <p:spPr bwMode="auto">
          <a:xfrm>
            <a:off x="4707890" y="1149939"/>
            <a:ext cx="1033" cy="1032"/>
          </a:xfrm>
          <a:custGeom>
            <a:avLst/>
            <a:gdLst>
              <a:gd name="T0" fmla="*/ 8 w 8"/>
              <a:gd name="T1" fmla="*/ 5 h 6"/>
              <a:gd name="T2" fmla="*/ 4 w 8"/>
              <a:gd name="T3" fmla="*/ 6 h 6"/>
              <a:gd name="T4" fmla="*/ 0 w 8"/>
              <a:gd name="T5" fmla="*/ 4 h 6"/>
              <a:gd name="T6" fmla="*/ 3 w 8"/>
              <a:gd name="T7" fmla="*/ 1 h 6"/>
              <a:gd name="T8" fmla="*/ 7 w 8"/>
              <a:gd name="T9" fmla="*/ 0 h 6"/>
              <a:gd name="T10" fmla="*/ 8 w 8"/>
              <a:gd name="T11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6">
                <a:moveTo>
                  <a:pt x="8" y="5"/>
                </a:moveTo>
                <a:lnTo>
                  <a:pt x="4" y="6"/>
                </a:lnTo>
                <a:lnTo>
                  <a:pt x="0" y="4"/>
                </a:lnTo>
                <a:lnTo>
                  <a:pt x="3" y="1"/>
                </a:lnTo>
                <a:lnTo>
                  <a:pt x="7" y="0"/>
                </a:lnTo>
                <a:lnTo>
                  <a:pt x="8" y="5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3" name="꙱ Vanuatu (Republic of Vanuatu) (H)">
            <a:extLst>
              <a:ext uri="{FF2B5EF4-FFF2-40B4-BE49-F238E27FC236}">
                <a16:creationId xmlns:a16="http://schemas.microsoft.com/office/drawing/2014/main" id="{0B36F1BB-A6E1-4E52-9AC6-940F7EDB00B4}"/>
              </a:ext>
            </a:extLst>
          </p:cNvPr>
          <p:cNvSpPr>
            <a:spLocks noEditPoints="1"/>
          </p:cNvSpPr>
          <p:nvPr/>
        </p:nvSpPr>
        <p:spPr bwMode="auto">
          <a:xfrm>
            <a:off x="8676624" y="2780648"/>
            <a:ext cx="52682" cy="191970"/>
          </a:xfrm>
          <a:custGeom>
            <a:avLst/>
            <a:gdLst>
              <a:gd name="T0" fmla="*/ 354 w 642"/>
              <a:gd name="T1" fmla="*/ 220 h 2334"/>
              <a:gd name="T2" fmla="*/ 344 w 642"/>
              <a:gd name="T3" fmla="*/ 169 h 2334"/>
              <a:gd name="T4" fmla="*/ 354 w 642"/>
              <a:gd name="T5" fmla="*/ 220 h 2334"/>
              <a:gd name="T6" fmla="*/ 615 w 642"/>
              <a:gd name="T7" fmla="*/ 2334 h 2334"/>
              <a:gd name="T8" fmla="*/ 642 w 642"/>
              <a:gd name="T9" fmla="*/ 2304 h 2334"/>
              <a:gd name="T10" fmla="*/ 615 w 642"/>
              <a:gd name="T11" fmla="*/ 2334 h 2334"/>
              <a:gd name="T12" fmla="*/ 547 w 642"/>
              <a:gd name="T13" fmla="*/ 2123 h 2334"/>
              <a:gd name="T14" fmla="*/ 547 w 642"/>
              <a:gd name="T15" fmla="*/ 2001 h 2334"/>
              <a:gd name="T16" fmla="*/ 547 w 642"/>
              <a:gd name="T17" fmla="*/ 2123 h 2334"/>
              <a:gd name="T18" fmla="*/ 553 w 642"/>
              <a:gd name="T19" fmla="*/ 1888 h 2334"/>
              <a:gd name="T20" fmla="*/ 477 w 642"/>
              <a:gd name="T21" fmla="*/ 1834 h 2334"/>
              <a:gd name="T22" fmla="*/ 553 w 642"/>
              <a:gd name="T23" fmla="*/ 1888 h 2334"/>
              <a:gd name="T24" fmla="*/ 476 w 642"/>
              <a:gd name="T25" fmla="*/ 603 h 2334"/>
              <a:gd name="T26" fmla="*/ 494 w 642"/>
              <a:gd name="T27" fmla="*/ 449 h 2334"/>
              <a:gd name="T28" fmla="*/ 476 w 642"/>
              <a:gd name="T29" fmla="*/ 603 h 2334"/>
              <a:gd name="T30" fmla="*/ 458 w 642"/>
              <a:gd name="T31" fmla="*/ 816 h 2334"/>
              <a:gd name="T32" fmla="*/ 476 w 642"/>
              <a:gd name="T33" fmla="*/ 633 h 2334"/>
              <a:gd name="T34" fmla="*/ 458 w 642"/>
              <a:gd name="T35" fmla="*/ 816 h 2334"/>
              <a:gd name="T36" fmla="*/ 479 w 642"/>
              <a:gd name="T37" fmla="*/ 1120 h 2334"/>
              <a:gd name="T38" fmla="*/ 393 w 642"/>
              <a:gd name="T39" fmla="*/ 1042 h 2334"/>
              <a:gd name="T40" fmla="*/ 479 w 642"/>
              <a:gd name="T41" fmla="*/ 1120 h 2334"/>
              <a:gd name="T42" fmla="*/ 413 w 642"/>
              <a:gd name="T43" fmla="*/ 947 h 2334"/>
              <a:gd name="T44" fmla="*/ 473 w 642"/>
              <a:gd name="T45" fmla="*/ 927 h 2334"/>
              <a:gd name="T46" fmla="*/ 446 w 642"/>
              <a:gd name="T47" fmla="*/ 867 h 2334"/>
              <a:gd name="T48" fmla="*/ 354 w 642"/>
              <a:gd name="T49" fmla="*/ 894 h 2334"/>
              <a:gd name="T50" fmla="*/ 413 w 642"/>
              <a:gd name="T51" fmla="*/ 947 h 2334"/>
              <a:gd name="T52" fmla="*/ 381 w 642"/>
              <a:gd name="T53" fmla="*/ 635 h 2334"/>
              <a:gd name="T54" fmla="*/ 437 w 642"/>
              <a:gd name="T55" fmla="*/ 561 h 2334"/>
              <a:gd name="T56" fmla="*/ 381 w 642"/>
              <a:gd name="T57" fmla="*/ 635 h 2334"/>
              <a:gd name="T58" fmla="*/ 375 w 642"/>
              <a:gd name="T59" fmla="*/ 1470 h 2334"/>
              <a:gd name="T60" fmla="*/ 413 w 642"/>
              <a:gd name="T61" fmla="*/ 1369 h 2334"/>
              <a:gd name="T62" fmla="*/ 313 w 642"/>
              <a:gd name="T63" fmla="*/ 1437 h 2334"/>
              <a:gd name="T64" fmla="*/ 375 w 642"/>
              <a:gd name="T65" fmla="*/ 1470 h 2334"/>
              <a:gd name="T66" fmla="*/ 158 w 642"/>
              <a:gd name="T67" fmla="*/ 731 h 2334"/>
              <a:gd name="T68" fmla="*/ 161 w 642"/>
              <a:gd name="T69" fmla="*/ 686 h 2334"/>
              <a:gd name="T70" fmla="*/ 129 w 642"/>
              <a:gd name="T71" fmla="*/ 713 h 2334"/>
              <a:gd name="T72" fmla="*/ 158 w 642"/>
              <a:gd name="T73" fmla="*/ 731 h 2334"/>
              <a:gd name="T74" fmla="*/ 194 w 642"/>
              <a:gd name="T75" fmla="*/ 1031 h 2334"/>
              <a:gd name="T76" fmla="*/ 304 w 642"/>
              <a:gd name="T77" fmla="*/ 949 h 2334"/>
              <a:gd name="T78" fmla="*/ 214 w 642"/>
              <a:gd name="T79" fmla="*/ 841 h 2334"/>
              <a:gd name="T80" fmla="*/ 170 w 642"/>
              <a:gd name="T81" fmla="*/ 861 h 2334"/>
              <a:gd name="T82" fmla="*/ 194 w 642"/>
              <a:gd name="T83" fmla="*/ 1031 h 2334"/>
              <a:gd name="T84" fmla="*/ 176 w 642"/>
              <a:gd name="T85" fmla="*/ 505 h 2334"/>
              <a:gd name="T86" fmla="*/ 170 w 642"/>
              <a:gd name="T87" fmla="*/ 437 h 2334"/>
              <a:gd name="T88" fmla="*/ 78 w 642"/>
              <a:gd name="T89" fmla="*/ 454 h 2334"/>
              <a:gd name="T90" fmla="*/ 12 w 642"/>
              <a:gd name="T91" fmla="*/ 404 h 2334"/>
              <a:gd name="T92" fmla="*/ 18 w 642"/>
              <a:gd name="T93" fmla="*/ 557 h 2334"/>
              <a:gd name="T94" fmla="*/ 31 w 642"/>
              <a:gd name="T95" fmla="*/ 686 h 2334"/>
              <a:gd name="T96" fmla="*/ 176 w 642"/>
              <a:gd name="T97" fmla="*/ 505 h 2334"/>
              <a:gd name="T98" fmla="*/ 360 w 642"/>
              <a:gd name="T99" fmla="*/ 86 h 2334"/>
              <a:gd name="T100" fmla="*/ 378 w 642"/>
              <a:gd name="T101" fmla="*/ 0 h 2334"/>
              <a:gd name="T102" fmla="*/ 360 w 642"/>
              <a:gd name="T103" fmla="*/ 86 h 2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42" h="2334">
                <a:moveTo>
                  <a:pt x="354" y="220"/>
                </a:moveTo>
                <a:cubicBezTo>
                  <a:pt x="392" y="200"/>
                  <a:pt x="394" y="134"/>
                  <a:pt x="344" y="169"/>
                </a:cubicBezTo>
                <a:cubicBezTo>
                  <a:pt x="321" y="185"/>
                  <a:pt x="314" y="230"/>
                  <a:pt x="354" y="220"/>
                </a:cubicBezTo>
                <a:close/>
                <a:moveTo>
                  <a:pt x="615" y="2334"/>
                </a:moveTo>
                <a:cubicBezTo>
                  <a:pt x="625" y="2325"/>
                  <a:pt x="634" y="2315"/>
                  <a:pt x="642" y="2304"/>
                </a:cubicBezTo>
                <a:cubicBezTo>
                  <a:pt x="616" y="2287"/>
                  <a:pt x="578" y="2315"/>
                  <a:pt x="615" y="2334"/>
                </a:cubicBezTo>
                <a:close/>
                <a:moveTo>
                  <a:pt x="547" y="2123"/>
                </a:moveTo>
                <a:cubicBezTo>
                  <a:pt x="586" y="2082"/>
                  <a:pt x="529" y="2045"/>
                  <a:pt x="547" y="2001"/>
                </a:cubicBezTo>
                <a:cubicBezTo>
                  <a:pt x="474" y="2009"/>
                  <a:pt x="499" y="2099"/>
                  <a:pt x="547" y="2123"/>
                </a:cubicBezTo>
                <a:close/>
                <a:moveTo>
                  <a:pt x="553" y="1888"/>
                </a:moveTo>
                <a:cubicBezTo>
                  <a:pt x="604" y="1857"/>
                  <a:pt x="517" y="1638"/>
                  <a:pt x="477" y="1834"/>
                </a:cubicBezTo>
                <a:cubicBezTo>
                  <a:pt x="470" y="1865"/>
                  <a:pt x="535" y="1875"/>
                  <a:pt x="553" y="1888"/>
                </a:cubicBezTo>
                <a:close/>
                <a:moveTo>
                  <a:pt x="476" y="603"/>
                </a:moveTo>
                <a:cubicBezTo>
                  <a:pt x="517" y="567"/>
                  <a:pt x="517" y="494"/>
                  <a:pt x="494" y="449"/>
                </a:cubicBezTo>
                <a:cubicBezTo>
                  <a:pt x="490" y="500"/>
                  <a:pt x="477" y="551"/>
                  <a:pt x="476" y="603"/>
                </a:cubicBezTo>
                <a:close/>
                <a:moveTo>
                  <a:pt x="458" y="816"/>
                </a:moveTo>
                <a:cubicBezTo>
                  <a:pt x="500" y="784"/>
                  <a:pt x="502" y="674"/>
                  <a:pt x="476" y="633"/>
                </a:cubicBezTo>
                <a:cubicBezTo>
                  <a:pt x="462" y="694"/>
                  <a:pt x="450" y="753"/>
                  <a:pt x="458" y="816"/>
                </a:cubicBezTo>
                <a:close/>
                <a:moveTo>
                  <a:pt x="479" y="1120"/>
                </a:moveTo>
                <a:cubicBezTo>
                  <a:pt x="481" y="1089"/>
                  <a:pt x="414" y="1055"/>
                  <a:pt x="393" y="1042"/>
                </a:cubicBezTo>
                <a:cubicBezTo>
                  <a:pt x="346" y="1123"/>
                  <a:pt x="444" y="1086"/>
                  <a:pt x="479" y="1120"/>
                </a:cubicBezTo>
                <a:close/>
                <a:moveTo>
                  <a:pt x="413" y="947"/>
                </a:moveTo>
                <a:cubicBezTo>
                  <a:pt x="435" y="945"/>
                  <a:pt x="455" y="938"/>
                  <a:pt x="473" y="927"/>
                </a:cubicBezTo>
                <a:cubicBezTo>
                  <a:pt x="454" y="913"/>
                  <a:pt x="441" y="891"/>
                  <a:pt x="446" y="867"/>
                </a:cubicBezTo>
                <a:cubicBezTo>
                  <a:pt x="413" y="866"/>
                  <a:pt x="387" y="891"/>
                  <a:pt x="354" y="894"/>
                </a:cubicBezTo>
                <a:cubicBezTo>
                  <a:pt x="359" y="925"/>
                  <a:pt x="389" y="936"/>
                  <a:pt x="413" y="947"/>
                </a:cubicBezTo>
                <a:close/>
                <a:moveTo>
                  <a:pt x="381" y="635"/>
                </a:moveTo>
                <a:cubicBezTo>
                  <a:pt x="403" y="614"/>
                  <a:pt x="423" y="589"/>
                  <a:pt x="437" y="561"/>
                </a:cubicBezTo>
                <a:cubicBezTo>
                  <a:pt x="328" y="579"/>
                  <a:pt x="336" y="642"/>
                  <a:pt x="381" y="635"/>
                </a:cubicBezTo>
                <a:close/>
                <a:moveTo>
                  <a:pt x="375" y="1470"/>
                </a:moveTo>
                <a:cubicBezTo>
                  <a:pt x="427" y="1476"/>
                  <a:pt x="456" y="1401"/>
                  <a:pt x="413" y="1369"/>
                </a:cubicBezTo>
                <a:cubicBezTo>
                  <a:pt x="384" y="1347"/>
                  <a:pt x="322" y="1413"/>
                  <a:pt x="313" y="1437"/>
                </a:cubicBezTo>
                <a:cubicBezTo>
                  <a:pt x="367" y="1399"/>
                  <a:pt x="316" y="1459"/>
                  <a:pt x="375" y="1470"/>
                </a:cubicBezTo>
                <a:close/>
                <a:moveTo>
                  <a:pt x="158" y="731"/>
                </a:moveTo>
                <a:cubicBezTo>
                  <a:pt x="171" y="717"/>
                  <a:pt x="172" y="702"/>
                  <a:pt x="161" y="686"/>
                </a:cubicBezTo>
                <a:cubicBezTo>
                  <a:pt x="149" y="693"/>
                  <a:pt x="138" y="702"/>
                  <a:pt x="129" y="713"/>
                </a:cubicBezTo>
                <a:cubicBezTo>
                  <a:pt x="138" y="719"/>
                  <a:pt x="148" y="725"/>
                  <a:pt x="158" y="731"/>
                </a:cubicBezTo>
                <a:close/>
                <a:moveTo>
                  <a:pt x="194" y="1031"/>
                </a:moveTo>
                <a:cubicBezTo>
                  <a:pt x="221" y="1013"/>
                  <a:pt x="334" y="1005"/>
                  <a:pt x="304" y="949"/>
                </a:cubicBezTo>
                <a:cubicBezTo>
                  <a:pt x="282" y="907"/>
                  <a:pt x="236" y="885"/>
                  <a:pt x="214" y="841"/>
                </a:cubicBezTo>
                <a:cubicBezTo>
                  <a:pt x="128" y="675"/>
                  <a:pt x="110" y="913"/>
                  <a:pt x="170" y="861"/>
                </a:cubicBezTo>
                <a:cubicBezTo>
                  <a:pt x="206" y="911"/>
                  <a:pt x="160" y="979"/>
                  <a:pt x="194" y="1031"/>
                </a:cubicBezTo>
                <a:close/>
                <a:moveTo>
                  <a:pt x="176" y="505"/>
                </a:moveTo>
                <a:cubicBezTo>
                  <a:pt x="163" y="483"/>
                  <a:pt x="161" y="460"/>
                  <a:pt x="170" y="437"/>
                </a:cubicBezTo>
                <a:cubicBezTo>
                  <a:pt x="121" y="456"/>
                  <a:pt x="83" y="580"/>
                  <a:pt x="78" y="454"/>
                </a:cubicBezTo>
                <a:cubicBezTo>
                  <a:pt x="76" y="406"/>
                  <a:pt x="18" y="289"/>
                  <a:pt x="12" y="404"/>
                </a:cubicBezTo>
                <a:cubicBezTo>
                  <a:pt x="9" y="457"/>
                  <a:pt x="37" y="506"/>
                  <a:pt x="18" y="557"/>
                </a:cubicBezTo>
                <a:cubicBezTo>
                  <a:pt x="0" y="607"/>
                  <a:pt x="30" y="637"/>
                  <a:pt x="31" y="686"/>
                </a:cubicBezTo>
                <a:cubicBezTo>
                  <a:pt x="135" y="686"/>
                  <a:pt x="221" y="613"/>
                  <a:pt x="176" y="505"/>
                </a:cubicBezTo>
                <a:close/>
                <a:moveTo>
                  <a:pt x="360" y="86"/>
                </a:moveTo>
                <a:cubicBezTo>
                  <a:pt x="396" y="69"/>
                  <a:pt x="405" y="30"/>
                  <a:pt x="378" y="0"/>
                </a:cubicBezTo>
                <a:cubicBezTo>
                  <a:pt x="337" y="18"/>
                  <a:pt x="349" y="53"/>
                  <a:pt x="360" y="8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4" name="꙱ Uzbekistan (Republic of Uzbekistan) (H)">
            <a:extLst>
              <a:ext uri="{FF2B5EF4-FFF2-40B4-BE49-F238E27FC236}">
                <a16:creationId xmlns:a16="http://schemas.microsoft.com/office/drawing/2014/main" id="{1D2ACBE6-BB61-49BD-8D2B-5214F3142CFD}"/>
              </a:ext>
            </a:extLst>
          </p:cNvPr>
          <p:cNvSpPr>
            <a:spLocks/>
          </p:cNvSpPr>
          <p:nvPr/>
        </p:nvSpPr>
        <p:spPr bwMode="auto">
          <a:xfrm>
            <a:off x="5720216" y="1039506"/>
            <a:ext cx="435920" cy="246671"/>
          </a:xfrm>
          <a:custGeom>
            <a:avLst/>
            <a:gdLst>
              <a:gd name="T0" fmla="*/ 959 w 5287"/>
              <a:gd name="T1" fmla="*/ 137 h 2988"/>
              <a:gd name="T2" fmla="*/ 1480 w 5287"/>
              <a:gd name="T3" fmla="*/ 413 h 2988"/>
              <a:gd name="T4" fmla="*/ 1924 w 5287"/>
              <a:gd name="T5" fmla="*/ 720 h 2988"/>
              <a:gd name="T6" fmla="*/ 2514 w 5287"/>
              <a:gd name="T7" fmla="*/ 703 h 2988"/>
              <a:gd name="T8" fmla="*/ 2710 w 5287"/>
              <a:gd name="T9" fmla="*/ 691 h 2988"/>
              <a:gd name="T10" fmla="*/ 3055 w 5287"/>
              <a:gd name="T11" fmla="*/ 911 h 2988"/>
              <a:gd name="T12" fmla="*/ 3275 w 5287"/>
              <a:gd name="T13" fmla="*/ 1319 h 2988"/>
              <a:gd name="T14" fmla="*/ 3712 w 5287"/>
              <a:gd name="T15" fmla="*/ 1539 h 2988"/>
              <a:gd name="T16" fmla="*/ 3990 w 5287"/>
              <a:gd name="T17" fmla="*/ 1747 h 2988"/>
              <a:gd name="T18" fmla="*/ 4048 w 5287"/>
              <a:gd name="T19" fmla="*/ 1539 h 2988"/>
              <a:gd name="T20" fmla="*/ 4293 w 5287"/>
              <a:gd name="T21" fmla="*/ 1318 h 2988"/>
              <a:gd name="T22" fmla="*/ 4435 w 5287"/>
              <a:gd name="T23" fmla="*/ 1223 h 2988"/>
              <a:gd name="T24" fmla="*/ 4603 w 5287"/>
              <a:gd name="T25" fmla="*/ 1181 h 2988"/>
              <a:gd name="T26" fmla="*/ 4463 w 5287"/>
              <a:gd name="T27" fmla="*/ 1456 h 2988"/>
              <a:gd name="T28" fmla="*/ 4739 w 5287"/>
              <a:gd name="T29" fmla="*/ 1561 h 2988"/>
              <a:gd name="T30" fmla="*/ 4772 w 5287"/>
              <a:gd name="T31" fmla="*/ 1410 h 2988"/>
              <a:gd name="T32" fmla="*/ 4983 w 5287"/>
              <a:gd name="T33" fmla="*/ 1606 h 2988"/>
              <a:gd name="T34" fmla="*/ 5256 w 5287"/>
              <a:gd name="T35" fmla="*/ 1665 h 2988"/>
              <a:gd name="T36" fmla="*/ 5086 w 5287"/>
              <a:gd name="T37" fmla="*/ 1748 h 2988"/>
              <a:gd name="T38" fmla="*/ 5006 w 5287"/>
              <a:gd name="T39" fmla="*/ 1873 h 2988"/>
              <a:gd name="T40" fmla="*/ 4870 w 5287"/>
              <a:gd name="T41" fmla="*/ 1888 h 2988"/>
              <a:gd name="T42" fmla="*/ 4702 w 5287"/>
              <a:gd name="T43" fmla="*/ 1878 h 2988"/>
              <a:gd name="T44" fmla="*/ 4552 w 5287"/>
              <a:gd name="T45" fmla="*/ 1834 h 2988"/>
              <a:gd name="T46" fmla="*/ 4478 w 5287"/>
              <a:gd name="T47" fmla="*/ 1594 h 2988"/>
              <a:gd name="T48" fmla="*/ 4196 w 5287"/>
              <a:gd name="T49" fmla="*/ 1688 h 2988"/>
              <a:gd name="T50" fmla="*/ 4219 w 5287"/>
              <a:gd name="T51" fmla="*/ 1886 h 2988"/>
              <a:gd name="T52" fmla="*/ 4125 w 5287"/>
              <a:gd name="T53" fmla="*/ 1935 h 2988"/>
              <a:gd name="T54" fmla="*/ 4103 w 5287"/>
              <a:gd name="T55" fmla="*/ 1975 h 2988"/>
              <a:gd name="T56" fmla="*/ 4065 w 5287"/>
              <a:gd name="T57" fmla="*/ 2049 h 2988"/>
              <a:gd name="T58" fmla="*/ 3730 w 5287"/>
              <a:gd name="T59" fmla="*/ 2214 h 2988"/>
              <a:gd name="T60" fmla="*/ 3932 w 5287"/>
              <a:gd name="T61" fmla="*/ 2320 h 2988"/>
              <a:gd name="T62" fmla="*/ 4026 w 5287"/>
              <a:gd name="T63" fmla="*/ 2805 h 2988"/>
              <a:gd name="T64" fmla="*/ 3956 w 5287"/>
              <a:gd name="T65" fmla="*/ 2946 h 2988"/>
              <a:gd name="T66" fmla="*/ 3654 w 5287"/>
              <a:gd name="T67" fmla="*/ 2897 h 2988"/>
              <a:gd name="T68" fmla="*/ 3595 w 5287"/>
              <a:gd name="T69" fmla="*/ 2661 h 2988"/>
              <a:gd name="T70" fmla="*/ 3306 w 5287"/>
              <a:gd name="T71" fmla="*/ 2580 h 2988"/>
              <a:gd name="T72" fmla="*/ 2945 w 5287"/>
              <a:gd name="T73" fmla="*/ 2372 h 2988"/>
              <a:gd name="T74" fmla="*/ 2587 w 5287"/>
              <a:gd name="T75" fmla="*/ 2175 h 2988"/>
              <a:gd name="T76" fmla="*/ 2044 w 5287"/>
              <a:gd name="T77" fmla="*/ 1642 h 2988"/>
              <a:gd name="T78" fmla="*/ 1818 w 5287"/>
              <a:gd name="T79" fmla="*/ 1545 h 2988"/>
              <a:gd name="T80" fmla="*/ 1509 w 5287"/>
              <a:gd name="T81" fmla="*/ 1496 h 2988"/>
              <a:gd name="T82" fmla="*/ 1456 w 5287"/>
              <a:gd name="T83" fmla="*/ 1327 h 2988"/>
              <a:gd name="T84" fmla="*/ 1139 w 5287"/>
              <a:gd name="T85" fmla="*/ 1117 h 2988"/>
              <a:gd name="T86" fmla="*/ 922 w 5287"/>
              <a:gd name="T87" fmla="*/ 997 h 2988"/>
              <a:gd name="T88" fmla="*/ 930 w 5287"/>
              <a:gd name="T89" fmla="*/ 1149 h 2988"/>
              <a:gd name="T90" fmla="*/ 594 w 5287"/>
              <a:gd name="T91" fmla="*/ 1217 h 2988"/>
              <a:gd name="T92" fmla="*/ 596 w 5287"/>
              <a:gd name="T93" fmla="*/ 1503 h 2988"/>
              <a:gd name="T94" fmla="*/ 283 w 5287"/>
              <a:gd name="T95" fmla="*/ 1501 h 2988"/>
              <a:gd name="T96" fmla="*/ 681 w 5287"/>
              <a:gd name="T97" fmla="*/ 0 h 2988"/>
              <a:gd name="T98" fmla="*/ 749 w 5287"/>
              <a:gd name="T99" fmla="*/ 21 h 29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287" h="2988">
                <a:moveTo>
                  <a:pt x="749" y="21"/>
                </a:moveTo>
                <a:cubicBezTo>
                  <a:pt x="818" y="60"/>
                  <a:pt x="889" y="98"/>
                  <a:pt x="959" y="137"/>
                </a:cubicBezTo>
                <a:lnTo>
                  <a:pt x="1343" y="317"/>
                </a:lnTo>
                <a:cubicBezTo>
                  <a:pt x="1384" y="332"/>
                  <a:pt x="1429" y="368"/>
                  <a:pt x="1480" y="413"/>
                </a:cubicBezTo>
                <a:cubicBezTo>
                  <a:pt x="1557" y="481"/>
                  <a:pt x="1639" y="567"/>
                  <a:pt x="1688" y="612"/>
                </a:cubicBezTo>
                <a:cubicBezTo>
                  <a:pt x="1746" y="667"/>
                  <a:pt x="1810" y="750"/>
                  <a:pt x="1924" y="720"/>
                </a:cubicBezTo>
                <a:cubicBezTo>
                  <a:pt x="1991" y="703"/>
                  <a:pt x="2046" y="681"/>
                  <a:pt x="2116" y="683"/>
                </a:cubicBezTo>
                <a:cubicBezTo>
                  <a:pt x="2242" y="685"/>
                  <a:pt x="2365" y="726"/>
                  <a:pt x="2514" y="703"/>
                </a:cubicBezTo>
                <a:cubicBezTo>
                  <a:pt x="2556" y="694"/>
                  <a:pt x="2581" y="660"/>
                  <a:pt x="2613" y="650"/>
                </a:cubicBezTo>
                <a:cubicBezTo>
                  <a:pt x="2636" y="642"/>
                  <a:pt x="2663" y="649"/>
                  <a:pt x="2710" y="691"/>
                </a:cubicBezTo>
                <a:cubicBezTo>
                  <a:pt x="2749" y="755"/>
                  <a:pt x="2803" y="749"/>
                  <a:pt x="2884" y="837"/>
                </a:cubicBezTo>
                <a:cubicBezTo>
                  <a:pt x="2950" y="907"/>
                  <a:pt x="2957" y="937"/>
                  <a:pt x="3055" y="911"/>
                </a:cubicBezTo>
                <a:cubicBezTo>
                  <a:pt x="3068" y="1002"/>
                  <a:pt x="3055" y="1183"/>
                  <a:pt x="3137" y="1243"/>
                </a:cubicBezTo>
                <a:cubicBezTo>
                  <a:pt x="3192" y="1281"/>
                  <a:pt x="3241" y="1230"/>
                  <a:pt x="3275" y="1319"/>
                </a:cubicBezTo>
                <a:cubicBezTo>
                  <a:pt x="3291" y="1360"/>
                  <a:pt x="3344" y="1493"/>
                  <a:pt x="3372" y="1528"/>
                </a:cubicBezTo>
                <a:cubicBezTo>
                  <a:pt x="3441" y="1610"/>
                  <a:pt x="3621" y="1535"/>
                  <a:pt x="3712" y="1539"/>
                </a:cubicBezTo>
                <a:cubicBezTo>
                  <a:pt x="3770" y="1541"/>
                  <a:pt x="3818" y="1595"/>
                  <a:pt x="3807" y="1647"/>
                </a:cubicBezTo>
                <a:cubicBezTo>
                  <a:pt x="3790" y="1735"/>
                  <a:pt x="3935" y="1732"/>
                  <a:pt x="3990" y="1747"/>
                </a:cubicBezTo>
                <a:cubicBezTo>
                  <a:pt x="3985" y="1702"/>
                  <a:pt x="3935" y="1676"/>
                  <a:pt x="3961" y="1634"/>
                </a:cubicBezTo>
                <a:cubicBezTo>
                  <a:pt x="3980" y="1604"/>
                  <a:pt x="4008" y="1558"/>
                  <a:pt x="4048" y="1539"/>
                </a:cubicBezTo>
                <a:cubicBezTo>
                  <a:pt x="4072" y="1528"/>
                  <a:pt x="4037" y="1484"/>
                  <a:pt x="4065" y="1460"/>
                </a:cubicBezTo>
                <a:cubicBezTo>
                  <a:pt x="4177" y="1360"/>
                  <a:pt x="4243" y="1370"/>
                  <a:pt x="4293" y="1318"/>
                </a:cubicBezTo>
                <a:cubicBezTo>
                  <a:pt x="4318" y="1294"/>
                  <a:pt x="4346" y="1222"/>
                  <a:pt x="4373" y="1223"/>
                </a:cubicBezTo>
                <a:cubicBezTo>
                  <a:pt x="4392" y="1221"/>
                  <a:pt x="4412" y="1236"/>
                  <a:pt x="4435" y="1223"/>
                </a:cubicBezTo>
                <a:cubicBezTo>
                  <a:pt x="4477" y="1197"/>
                  <a:pt x="4497" y="1158"/>
                  <a:pt x="4543" y="1160"/>
                </a:cubicBezTo>
                <a:cubicBezTo>
                  <a:pt x="4547" y="1161"/>
                  <a:pt x="4577" y="1167"/>
                  <a:pt x="4603" y="1181"/>
                </a:cubicBezTo>
                <a:cubicBezTo>
                  <a:pt x="4527" y="1252"/>
                  <a:pt x="4370" y="1322"/>
                  <a:pt x="4353" y="1422"/>
                </a:cubicBezTo>
                <a:cubicBezTo>
                  <a:pt x="4385" y="1421"/>
                  <a:pt x="4430" y="1466"/>
                  <a:pt x="4463" y="1456"/>
                </a:cubicBezTo>
                <a:cubicBezTo>
                  <a:pt x="4506" y="1443"/>
                  <a:pt x="4526" y="1448"/>
                  <a:pt x="4543" y="1491"/>
                </a:cubicBezTo>
                <a:cubicBezTo>
                  <a:pt x="4576" y="1573"/>
                  <a:pt x="4687" y="1512"/>
                  <a:pt x="4739" y="1561"/>
                </a:cubicBezTo>
                <a:cubicBezTo>
                  <a:pt x="4747" y="1544"/>
                  <a:pt x="4747" y="1528"/>
                  <a:pt x="4739" y="1511"/>
                </a:cubicBezTo>
                <a:cubicBezTo>
                  <a:pt x="4796" y="1508"/>
                  <a:pt x="4782" y="1452"/>
                  <a:pt x="4772" y="1410"/>
                </a:cubicBezTo>
                <a:cubicBezTo>
                  <a:pt x="4795" y="1452"/>
                  <a:pt x="4851" y="1489"/>
                  <a:pt x="4894" y="1527"/>
                </a:cubicBezTo>
                <a:cubicBezTo>
                  <a:pt x="4936" y="1563"/>
                  <a:pt x="4981" y="1533"/>
                  <a:pt x="4983" y="1606"/>
                </a:cubicBezTo>
                <a:cubicBezTo>
                  <a:pt x="5056" y="1562"/>
                  <a:pt x="5096" y="1652"/>
                  <a:pt x="5164" y="1650"/>
                </a:cubicBezTo>
                <a:cubicBezTo>
                  <a:pt x="5184" y="1650"/>
                  <a:pt x="5240" y="1655"/>
                  <a:pt x="5256" y="1665"/>
                </a:cubicBezTo>
                <a:cubicBezTo>
                  <a:pt x="5287" y="1684"/>
                  <a:pt x="5205" y="1710"/>
                  <a:pt x="5198" y="1724"/>
                </a:cubicBezTo>
                <a:cubicBezTo>
                  <a:pt x="5172" y="1782"/>
                  <a:pt x="5136" y="1769"/>
                  <a:pt x="5086" y="1748"/>
                </a:cubicBezTo>
                <a:cubicBezTo>
                  <a:pt x="5084" y="1775"/>
                  <a:pt x="5096" y="1794"/>
                  <a:pt x="5107" y="1817"/>
                </a:cubicBezTo>
                <a:cubicBezTo>
                  <a:pt x="5087" y="1815"/>
                  <a:pt x="4918" y="1826"/>
                  <a:pt x="5006" y="1873"/>
                </a:cubicBezTo>
                <a:cubicBezTo>
                  <a:pt x="4975" y="1873"/>
                  <a:pt x="4930" y="1911"/>
                  <a:pt x="4916" y="1889"/>
                </a:cubicBezTo>
                <a:cubicBezTo>
                  <a:pt x="4892" y="1850"/>
                  <a:pt x="4896" y="1897"/>
                  <a:pt x="4870" y="1888"/>
                </a:cubicBezTo>
                <a:cubicBezTo>
                  <a:pt x="4859" y="1883"/>
                  <a:pt x="4854" y="1874"/>
                  <a:pt x="4821" y="1858"/>
                </a:cubicBezTo>
                <a:cubicBezTo>
                  <a:pt x="4769" y="1838"/>
                  <a:pt x="4736" y="1857"/>
                  <a:pt x="4702" y="1878"/>
                </a:cubicBezTo>
                <a:cubicBezTo>
                  <a:pt x="4673" y="1880"/>
                  <a:pt x="4641" y="1895"/>
                  <a:pt x="4612" y="1888"/>
                </a:cubicBezTo>
                <a:cubicBezTo>
                  <a:pt x="4586" y="1881"/>
                  <a:pt x="4573" y="1848"/>
                  <a:pt x="4552" y="1834"/>
                </a:cubicBezTo>
                <a:cubicBezTo>
                  <a:pt x="4438" y="1763"/>
                  <a:pt x="4645" y="1768"/>
                  <a:pt x="4585" y="1698"/>
                </a:cubicBezTo>
                <a:cubicBezTo>
                  <a:pt x="4568" y="1681"/>
                  <a:pt x="4489" y="1603"/>
                  <a:pt x="4478" y="1594"/>
                </a:cubicBezTo>
                <a:cubicBezTo>
                  <a:pt x="4440" y="1658"/>
                  <a:pt x="4367" y="1706"/>
                  <a:pt x="4319" y="1719"/>
                </a:cubicBezTo>
                <a:cubicBezTo>
                  <a:pt x="4283" y="1729"/>
                  <a:pt x="4244" y="1667"/>
                  <a:pt x="4196" y="1688"/>
                </a:cubicBezTo>
                <a:cubicBezTo>
                  <a:pt x="4150" y="1709"/>
                  <a:pt x="4180" y="1784"/>
                  <a:pt x="4198" y="1813"/>
                </a:cubicBezTo>
                <a:cubicBezTo>
                  <a:pt x="4219" y="1846"/>
                  <a:pt x="4189" y="1862"/>
                  <a:pt x="4219" y="1886"/>
                </a:cubicBezTo>
                <a:cubicBezTo>
                  <a:pt x="4156" y="1912"/>
                  <a:pt x="4073" y="1846"/>
                  <a:pt x="4018" y="1904"/>
                </a:cubicBezTo>
                <a:cubicBezTo>
                  <a:pt x="4050" y="1938"/>
                  <a:pt x="4104" y="1891"/>
                  <a:pt x="4125" y="1935"/>
                </a:cubicBezTo>
                <a:cubicBezTo>
                  <a:pt x="4111" y="1933"/>
                  <a:pt x="4097" y="1932"/>
                  <a:pt x="4083" y="1932"/>
                </a:cubicBezTo>
                <a:cubicBezTo>
                  <a:pt x="4086" y="1946"/>
                  <a:pt x="4089" y="1959"/>
                  <a:pt x="4103" y="1975"/>
                </a:cubicBezTo>
                <a:cubicBezTo>
                  <a:pt x="4092" y="1966"/>
                  <a:pt x="4105" y="1986"/>
                  <a:pt x="4090" y="1997"/>
                </a:cubicBezTo>
                <a:cubicBezTo>
                  <a:pt x="4068" y="2016"/>
                  <a:pt x="4057" y="1989"/>
                  <a:pt x="4065" y="2049"/>
                </a:cubicBezTo>
                <a:cubicBezTo>
                  <a:pt x="4086" y="2172"/>
                  <a:pt x="3903" y="2102"/>
                  <a:pt x="3816" y="2096"/>
                </a:cubicBezTo>
                <a:cubicBezTo>
                  <a:pt x="3730" y="2091"/>
                  <a:pt x="3755" y="2165"/>
                  <a:pt x="3730" y="2214"/>
                </a:cubicBezTo>
                <a:cubicBezTo>
                  <a:pt x="3756" y="2264"/>
                  <a:pt x="3817" y="2240"/>
                  <a:pt x="3839" y="2289"/>
                </a:cubicBezTo>
                <a:cubicBezTo>
                  <a:pt x="3855" y="2326"/>
                  <a:pt x="3899" y="2319"/>
                  <a:pt x="3932" y="2320"/>
                </a:cubicBezTo>
                <a:cubicBezTo>
                  <a:pt x="4050" y="2322"/>
                  <a:pt x="3971" y="2494"/>
                  <a:pt x="4056" y="2554"/>
                </a:cubicBezTo>
                <a:cubicBezTo>
                  <a:pt x="4166" y="2632"/>
                  <a:pt x="4078" y="2716"/>
                  <a:pt x="4026" y="2805"/>
                </a:cubicBezTo>
                <a:cubicBezTo>
                  <a:pt x="3997" y="2855"/>
                  <a:pt x="4013" y="2936"/>
                  <a:pt x="4042" y="2988"/>
                </a:cubicBezTo>
                <a:cubicBezTo>
                  <a:pt x="4005" y="2942"/>
                  <a:pt x="3982" y="2945"/>
                  <a:pt x="3956" y="2946"/>
                </a:cubicBezTo>
                <a:cubicBezTo>
                  <a:pt x="3917" y="2949"/>
                  <a:pt x="3865" y="2972"/>
                  <a:pt x="3834" y="2933"/>
                </a:cubicBezTo>
                <a:cubicBezTo>
                  <a:pt x="3789" y="2885"/>
                  <a:pt x="3717" y="2890"/>
                  <a:pt x="3654" y="2897"/>
                </a:cubicBezTo>
                <a:cubicBezTo>
                  <a:pt x="3614" y="2863"/>
                  <a:pt x="3626" y="2821"/>
                  <a:pt x="3614" y="2788"/>
                </a:cubicBezTo>
                <a:cubicBezTo>
                  <a:pt x="3600" y="2749"/>
                  <a:pt x="3660" y="2678"/>
                  <a:pt x="3595" y="2661"/>
                </a:cubicBezTo>
                <a:cubicBezTo>
                  <a:pt x="3554" y="2649"/>
                  <a:pt x="3522" y="2644"/>
                  <a:pt x="3485" y="2620"/>
                </a:cubicBezTo>
                <a:cubicBezTo>
                  <a:pt x="3421" y="2579"/>
                  <a:pt x="3375" y="2593"/>
                  <a:pt x="3306" y="2580"/>
                </a:cubicBezTo>
                <a:cubicBezTo>
                  <a:pt x="3234" y="2567"/>
                  <a:pt x="3176" y="2507"/>
                  <a:pt x="3117" y="2469"/>
                </a:cubicBezTo>
                <a:cubicBezTo>
                  <a:pt x="3060" y="2433"/>
                  <a:pt x="2999" y="2414"/>
                  <a:pt x="2945" y="2372"/>
                </a:cubicBezTo>
                <a:cubicBezTo>
                  <a:pt x="2894" y="2333"/>
                  <a:pt x="2832" y="2338"/>
                  <a:pt x="2782" y="2303"/>
                </a:cubicBezTo>
                <a:cubicBezTo>
                  <a:pt x="2718" y="2258"/>
                  <a:pt x="2651" y="2219"/>
                  <a:pt x="2587" y="2175"/>
                </a:cubicBezTo>
                <a:cubicBezTo>
                  <a:pt x="2488" y="2107"/>
                  <a:pt x="2279" y="2036"/>
                  <a:pt x="2229" y="1921"/>
                </a:cubicBezTo>
                <a:cubicBezTo>
                  <a:pt x="2181" y="1812"/>
                  <a:pt x="2097" y="1750"/>
                  <a:pt x="2044" y="1642"/>
                </a:cubicBezTo>
                <a:cubicBezTo>
                  <a:pt x="2015" y="1584"/>
                  <a:pt x="1979" y="1546"/>
                  <a:pt x="1919" y="1520"/>
                </a:cubicBezTo>
                <a:cubicBezTo>
                  <a:pt x="1804" y="1470"/>
                  <a:pt x="1864" y="1540"/>
                  <a:pt x="1818" y="1545"/>
                </a:cubicBezTo>
                <a:cubicBezTo>
                  <a:pt x="1758" y="1550"/>
                  <a:pt x="1713" y="1514"/>
                  <a:pt x="1626" y="1520"/>
                </a:cubicBezTo>
                <a:cubicBezTo>
                  <a:pt x="1579" y="1525"/>
                  <a:pt x="1558" y="1517"/>
                  <a:pt x="1509" y="1496"/>
                </a:cubicBezTo>
                <a:cubicBezTo>
                  <a:pt x="1431" y="1467"/>
                  <a:pt x="1450" y="1438"/>
                  <a:pt x="1452" y="1413"/>
                </a:cubicBezTo>
                <a:cubicBezTo>
                  <a:pt x="1469" y="1374"/>
                  <a:pt x="1392" y="1316"/>
                  <a:pt x="1456" y="1327"/>
                </a:cubicBezTo>
                <a:cubicBezTo>
                  <a:pt x="1437" y="1277"/>
                  <a:pt x="1377" y="1292"/>
                  <a:pt x="1374" y="1230"/>
                </a:cubicBezTo>
                <a:cubicBezTo>
                  <a:pt x="1366" y="1083"/>
                  <a:pt x="1162" y="1192"/>
                  <a:pt x="1139" y="1117"/>
                </a:cubicBezTo>
                <a:cubicBezTo>
                  <a:pt x="1121" y="1059"/>
                  <a:pt x="1061" y="1077"/>
                  <a:pt x="1019" y="1050"/>
                </a:cubicBezTo>
                <a:cubicBezTo>
                  <a:pt x="999" y="1037"/>
                  <a:pt x="949" y="975"/>
                  <a:pt x="922" y="997"/>
                </a:cubicBezTo>
                <a:cubicBezTo>
                  <a:pt x="853" y="1052"/>
                  <a:pt x="854" y="1023"/>
                  <a:pt x="818" y="1028"/>
                </a:cubicBezTo>
                <a:cubicBezTo>
                  <a:pt x="786" y="1034"/>
                  <a:pt x="926" y="1127"/>
                  <a:pt x="930" y="1149"/>
                </a:cubicBezTo>
                <a:cubicBezTo>
                  <a:pt x="884" y="1138"/>
                  <a:pt x="770" y="1020"/>
                  <a:pt x="766" y="1114"/>
                </a:cubicBezTo>
                <a:cubicBezTo>
                  <a:pt x="760" y="1241"/>
                  <a:pt x="645" y="1156"/>
                  <a:pt x="594" y="1217"/>
                </a:cubicBezTo>
                <a:cubicBezTo>
                  <a:pt x="525" y="1301"/>
                  <a:pt x="522" y="1312"/>
                  <a:pt x="562" y="1410"/>
                </a:cubicBezTo>
                <a:cubicBezTo>
                  <a:pt x="580" y="1441"/>
                  <a:pt x="619" y="1480"/>
                  <a:pt x="596" y="1503"/>
                </a:cubicBezTo>
                <a:cubicBezTo>
                  <a:pt x="580" y="1523"/>
                  <a:pt x="494" y="1508"/>
                  <a:pt x="472" y="1507"/>
                </a:cubicBezTo>
                <a:cubicBezTo>
                  <a:pt x="431" y="1506"/>
                  <a:pt x="327" y="1503"/>
                  <a:pt x="283" y="1501"/>
                </a:cubicBezTo>
                <a:lnTo>
                  <a:pt x="0" y="198"/>
                </a:lnTo>
                <a:cubicBezTo>
                  <a:pt x="181" y="142"/>
                  <a:pt x="506" y="54"/>
                  <a:pt x="681" y="0"/>
                </a:cubicBezTo>
                <a:cubicBezTo>
                  <a:pt x="684" y="0"/>
                  <a:pt x="687" y="0"/>
                  <a:pt x="688" y="2"/>
                </a:cubicBezTo>
                <a:lnTo>
                  <a:pt x="749" y="21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5" name="꙱ Uruguay (Oriental Republic of Uruguay) (UY) (H)">
            <a:extLst>
              <a:ext uri="{FF2B5EF4-FFF2-40B4-BE49-F238E27FC236}">
                <a16:creationId xmlns:a16="http://schemas.microsoft.com/office/drawing/2014/main" id="{494A3B96-3410-49C7-A4ED-B728FFA9E339}"/>
              </a:ext>
            </a:extLst>
          </p:cNvPr>
          <p:cNvSpPr>
            <a:spLocks/>
          </p:cNvSpPr>
          <p:nvPr/>
        </p:nvSpPr>
        <p:spPr bwMode="auto">
          <a:xfrm>
            <a:off x="2956978" y="3261604"/>
            <a:ext cx="134288" cy="145526"/>
          </a:xfrm>
          <a:custGeom>
            <a:avLst/>
            <a:gdLst>
              <a:gd name="T0" fmla="*/ 64 w 1627"/>
              <a:gd name="T1" fmla="*/ 45 h 1771"/>
              <a:gd name="T2" fmla="*/ 192 w 1627"/>
              <a:gd name="T3" fmla="*/ 68 h 1771"/>
              <a:gd name="T4" fmla="*/ 256 w 1627"/>
              <a:gd name="T5" fmla="*/ 10 h 1771"/>
              <a:gd name="T6" fmla="*/ 428 w 1627"/>
              <a:gd name="T7" fmla="*/ 115 h 1771"/>
              <a:gd name="T8" fmla="*/ 604 w 1627"/>
              <a:gd name="T9" fmla="*/ 303 h 1771"/>
              <a:gd name="T10" fmla="*/ 642 w 1627"/>
              <a:gd name="T11" fmla="*/ 360 h 1771"/>
              <a:gd name="T12" fmla="*/ 709 w 1627"/>
              <a:gd name="T13" fmla="*/ 283 h 1771"/>
              <a:gd name="T14" fmla="*/ 905 w 1627"/>
              <a:gd name="T15" fmla="*/ 446 h 1771"/>
              <a:gd name="T16" fmla="*/ 984 w 1627"/>
              <a:gd name="T17" fmla="*/ 483 h 1771"/>
              <a:gd name="T18" fmla="*/ 1107 w 1627"/>
              <a:gd name="T19" fmla="*/ 548 h 1771"/>
              <a:gd name="T20" fmla="*/ 1191 w 1627"/>
              <a:gd name="T21" fmla="*/ 633 h 1771"/>
              <a:gd name="T22" fmla="*/ 1330 w 1627"/>
              <a:gd name="T23" fmla="*/ 701 h 1771"/>
              <a:gd name="T24" fmla="*/ 1520 w 1627"/>
              <a:gd name="T25" fmla="*/ 894 h 1771"/>
              <a:gd name="T26" fmla="*/ 1525 w 1627"/>
              <a:gd name="T27" fmla="*/ 1055 h 1771"/>
              <a:gd name="T28" fmla="*/ 1571 w 1627"/>
              <a:gd name="T29" fmla="*/ 1298 h 1771"/>
              <a:gd name="T30" fmla="*/ 1523 w 1627"/>
              <a:gd name="T31" fmla="*/ 1501 h 1771"/>
              <a:gd name="T32" fmla="*/ 1374 w 1627"/>
              <a:gd name="T33" fmla="*/ 1628 h 1771"/>
              <a:gd name="T34" fmla="*/ 1309 w 1627"/>
              <a:gd name="T35" fmla="*/ 1700 h 1771"/>
              <a:gd name="T36" fmla="*/ 1131 w 1627"/>
              <a:gd name="T37" fmla="*/ 1715 h 1771"/>
              <a:gd name="T38" fmla="*/ 938 w 1627"/>
              <a:gd name="T39" fmla="*/ 1701 h 1771"/>
              <a:gd name="T40" fmla="*/ 780 w 1627"/>
              <a:gd name="T41" fmla="*/ 1690 h 1771"/>
              <a:gd name="T42" fmla="*/ 614 w 1627"/>
              <a:gd name="T43" fmla="*/ 1643 h 1771"/>
              <a:gd name="T44" fmla="*/ 430 w 1627"/>
              <a:gd name="T45" fmla="*/ 1563 h 1771"/>
              <a:gd name="T46" fmla="*/ 287 w 1627"/>
              <a:gd name="T47" fmla="*/ 1543 h 1771"/>
              <a:gd name="T48" fmla="*/ 103 w 1627"/>
              <a:gd name="T49" fmla="*/ 1370 h 1771"/>
              <a:gd name="T50" fmla="*/ 94 w 1627"/>
              <a:gd name="T51" fmla="*/ 1091 h 1771"/>
              <a:gd name="T52" fmla="*/ 91 w 1627"/>
              <a:gd name="T53" fmla="*/ 947 h 1771"/>
              <a:gd name="T54" fmla="*/ 62 w 1627"/>
              <a:gd name="T55" fmla="*/ 861 h 1771"/>
              <a:gd name="T56" fmla="*/ 63 w 1627"/>
              <a:gd name="T57" fmla="*/ 782 h 1771"/>
              <a:gd name="T58" fmla="*/ 25 w 1627"/>
              <a:gd name="T59" fmla="*/ 636 h 1771"/>
              <a:gd name="T60" fmla="*/ 33 w 1627"/>
              <a:gd name="T61" fmla="*/ 487 h 1771"/>
              <a:gd name="T62" fmla="*/ 35 w 1627"/>
              <a:gd name="T63" fmla="*/ 308 h 1771"/>
              <a:gd name="T64" fmla="*/ 8 w 1627"/>
              <a:gd name="T65" fmla="*/ 170 h 1771"/>
              <a:gd name="T66" fmla="*/ 64 w 1627"/>
              <a:gd name="T67" fmla="*/ 45 h 17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7" h="1771">
                <a:moveTo>
                  <a:pt x="64" y="45"/>
                </a:moveTo>
                <a:cubicBezTo>
                  <a:pt x="94" y="80"/>
                  <a:pt x="143" y="95"/>
                  <a:pt x="192" y="68"/>
                </a:cubicBezTo>
                <a:cubicBezTo>
                  <a:pt x="226" y="45"/>
                  <a:pt x="227" y="14"/>
                  <a:pt x="256" y="10"/>
                </a:cubicBezTo>
                <a:cubicBezTo>
                  <a:pt x="320" y="0"/>
                  <a:pt x="385" y="78"/>
                  <a:pt x="428" y="115"/>
                </a:cubicBezTo>
                <a:cubicBezTo>
                  <a:pt x="485" y="164"/>
                  <a:pt x="598" y="214"/>
                  <a:pt x="604" y="303"/>
                </a:cubicBezTo>
                <a:cubicBezTo>
                  <a:pt x="605" y="329"/>
                  <a:pt x="599" y="367"/>
                  <a:pt x="642" y="360"/>
                </a:cubicBezTo>
                <a:cubicBezTo>
                  <a:pt x="673" y="353"/>
                  <a:pt x="728" y="324"/>
                  <a:pt x="709" y="283"/>
                </a:cubicBezTo>
                <a:cubicBezTo>
                  <a:pt x="761" y="297"/>
                  <a:pt x="862" y="461"/>
                  <a:pt x="905" y="446"/>
                </a:cubicBezTo>
                <a:cubicBezTo>
                  <a:pt x="944" y="431"/>
                  <a:pt x="952" y="463"/>
                  <a:pt x="984" y="483"/>
                </a:cubicBezTo>
                <a:cubicBezTo>
                  <a:pt x="1027" y="509"/>
                  <a:pt x="1069" y="509"/>
                  <a:pt x="1107" y="548"/>
                </a:cubicBezTo>
                <a:cubicBezTo>
                  <a:pt x="1135" y="576"/>
                  <a:pt x="1158" y="611"/>
                  <a:pt x="1191" y="633"/>
                </a:cubicBezTo>
                <a:cubicBezTo>
                  <a:pt x="1235" y="662"/>
                  <a:pt x="1289" y="666"/>
                  <a:pt x="1330" y="701"/>
                </a:cubicBezTo>
                <a:cubicBezTo>
                  <a:pt x="1404" y="766"/>
                  <a:pt x="1427" y="848"/>
                  <a:pt x="1520" y="894"/>
                </a:cubicBezTo>
                <a:cubicBezTo>
                  <a:pt x="1627" y="947"/>
                  <a:pt x="1574" y="976"/>
                  <a:pt x="1525" y="1055"/>
                </a:cubicBezTo>
                <a:cubicBezTo>
                  <a:pt x="1491" y="1112"/>
                  <a:pt x="1515" y="1261"/>
                  <a:pt x="1571" y="1298"/>
                </a:cubicBezTo>
                <a:cubicBezTo>
                  <a:pt x="1607" y="1321"/>
                  <a:pt x="1547" y="1460"/>
                  <a:pt x="1523" y="1501"/>
                </a:cubicBezTo>
                <a:cubicBezTo>
                  <a:pt x="1502" y="1536"/>
                  <a:pt x="1434" y="1682"/>
                  <a:pt x="1374" y="1628"/>
                </a:cubicBezTo>
                <a:cubicBezTo>
                  <a:pt x="1405" y="1668"/>
                  <a:pt x="1335" y="1690"/>
                  <a:pt x="1309" y="1700"/>
                </a:cubicBezTo>
                <a:cubicBezTo>
                  <a:pt x="1235" y="1730"/>
                  <a:pt x="1211" y="1732"/>
                  <a:pt x="1131" y="1715"/>
                </a:cubicBezTo>
                <a:cubicBezTo>
                  <a:pt x="1068" y="1702"/>
                  <a:pt x="1000" y="1670"/>
                  <a:pt x="938" y="1701"/>
                </a:cubicBezTo>
                <a:cubicBezTo>
                  <a:pt x="800" y="1771"/>
                  <a:pt x="830" y="1717"/>
                  <a:pt x="780" y="1690"/>
                </a:cubicBezTo>
                <a:cubicBezTo>
                  <a:pt x="728" y="1663"/>
                  <a:pt x="663" y="1673"/>
                  <a:pt x="614" y="1643"/>
                </a:cubicBezTo>
                <a:cubicBezTo>
                  <a:pt x="545" y="1601"/>
                  <a:pt x="518" y="1558"/>
                  <a:pt x="430" y="1563"/>
                </a:cubicBezTo>
                <a:cubicBezTo>
                  <a:pt x="374" y="1566"/>
                  <a:pt x="329" y="1589"/>
                  <a:pt x="287" y="1543"/>
                </a:cubicBezTo>
                <a:cubicBezTo>
                  <a:pt x="232" y="1482"/>
                  <a:pt x="148" y="1441"/>
                  <a:pt x="103" y="1370"/>
                </a:cubicBezTo>
                <a:cubicBezTo>
                  <a:pt x="72" y="1321"/>
                  <a:pt x="23" y="1110"/>
                  <a:pt x="94" y="1091"/>
                </a:cubicBezTo>
                <a:cubicBezTo>
                  <a:pt x="167" y="1070"/>
                  <a:pt x="113" y="986"/>
                  <a:pt x="91" y="947"/>
                </a:cubicBezTo>
                <a:cubicBezTo>
                  <a:pt x="76" y="920"/>
                  <a:pt x="74" y="890"/>
                  <a:pt x="62" y="861"/>
                </a:cubicBezTo>
                <a:cubicBezTo>
                  <a:pt x="60" y="842"/>
                  <a:pt x="75" y="816"/>
                  <a:pt x="63" y="782"/>
                </a:cubicBezTo>
                <a:cubicBezTo>
                  <a:pt x="53" y="753"/>
                  <a:pt x="0" y="666"/>
                  <a:pt x="25" y="636"/>
                </a:cubicBezTo>
                <a:cubicBezTo>
                  <a:pt x="82" y="571"/>
                  <a:pt x="9" y="531"/>
                  <a:pt x="33" y="487"/>
                </a:cubicBezTo>
                <a:cubicBezTo>
                  <a:pt x="50" y="456"/>
                  <a:pt x="28" y="313"/>
                  <a:pt x="35" y="308"/>
                </a:cubicBezTo>
                <a:cubicBezTo>
                  <a:pt x="88" y="271"/>
                  <a:pt x="20" y="219"/>
                  <a:pt x="8" y="170"/>
                </a:cubicBezTo>
                <a:cubicBezTo>
                  <a:pt x="35" y="133"/>
                  <a:pt x="85" y="99"/>
                  <a:pt x="64" y="4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6" name="꙱ United States Virgin Islands (Virgin Islands of the United States) (VI) (H)">
            <a:extLst>
              <a:ext uri="{FF2B5EF4-FFF2-40B4-BE49-F238E27FC236}">
                <a16:creationId xmlns:a16="http://schemas.microsoft.com/office/drawing/2014/main" id="{4F0A0C16-C4F5-48DB-AD5A-4FFCD6CFB0C2}"/>
              </a:ext>
            </a:extLst>
          </p:cNvPr>
          <p:cNvSpPr>
            <a:spLocks noEditPoints="1"/>
          </p:cNvSpPr>
          <p:nvPr/>
        </p:nvSpPr>
        <p:spPr bwMode="auto">
          <a:xfrm>
            <a:off x="2714226" y="1842475"/>
            <a:ext cx="22726" cy="15482"/>
          </a:xfrm>
          <a:custGeom>
            <a:avLst/>
            <a:gdLst>
              <a:gd name="T0" fmla="*/ 0 w 276"/>
              <a:gd name="T1" fmla="*/ 32 h 178"/>
              <a:gd name="T2" fmla="*/ 60 w 276"/>
              <a:gd name="T3" fmla="*/ 8 h 178"/>
              <a:gd name="T4" fmla="*/ 0 w 276"/>
              <a:gd name="T5" fmla="*/ 32 h 178"/>
              <a:gd name="T6" fmla="*/ 178 w 276"/>
              <a:gd name="T7" fmla="*/ 178 h 178"/>
              <a:gd name="T8" fmla="*/ 276 w 276"/>
              <a:gd name="T9" fmla="*/ 148 h 178"/>
              <a:gd name="T10" fmla="*/ 178 w 276"/>
              <a:gd name="T11" fmla="*/ 178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6" h="178">
                <a:moveTo>
                  <a:pt x="0" y="32"/>
                </a:moveTo>
                <a:cubicBezTo>
                  <a:pt x="14" y="12"/>
                  <a:pt x="36" y="0"/>
                  <a:pt x="60" y="8"/>
                </a:cubicBezTo>
                <a:cubicBezTo>
                  <a:pt x="43" y="25"/>
                  <a:pt x="23" y="33"/>
                  <a:pt x="0" y="32"/>
                </a:cubicBezTo>
                <a:close/>
                <a:moveTo>
                  <a:pt x="178" y="178"/>
                </a:moveTo>
                <a:cubicBezTo>
                  <a:pt x="176" y="115"/>
                  <a:pt x="244" y="161"/>
                  <a:pt x="276" y="148"/>
                </a:cubicBezTo>
                <a:cubicBezTo>
                  <a:pt x="248" y="170"/>
                  <a:pt x="212" y="172"/>
                  <a:pt x="178" y="17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7" name="꙱ United States of America (US) (H)">
            <a:extLst>
              <a:ext uri="{FF2B5EF4-FFF2-40B4-BE49-F238E27FC236}">
                <a16:creationId xmlns:a16="http://schemas.microsoft.com/office/drawing/2014/main" id="{7CC6A947-708C-4382-BA99-BA684A6E71C5}"/>
              </a:ext>
            </a:extLst>
          </p:cNvPr>
          <p:cNvSpPr>
            <a:spLocks noEditPoints="1"/>
          </p:cNvSpPr>
          <p:nvPr/>
        </p:nvSpPr>
        <p:spPr bwMode="auto">
          <a:xfrm>
            <a:off x="1428158" y="927007"/>
            <a:ext cx="1441016" cy="715242"/>
          </a:xfrm>
          <a:custGeom>
            <a:avLst/>
            <a:gdLst>
              <a:gd name="T0" fmla="*/ 12560 w 17467"/>
              <a:gd name="T1" fmla="*/ 1038 h 8676"/>
              <a:gd name="T2" fmla="*/ 12812 w 17467"/>
              <a:gd name="T3" fmla="*/ 2015 h 8676"/>
              <a:gd name="T4" fmla="*/ 12438 w 17467"/>
              <a:gd name="T5" fmla="*/ 2735 h 8676"/>
              <a:gd name="T6" fmla="*/ 14262 w 17467"/>
              <a:gd name="T7" fmla="*/ 2045 h 8676"/>
              <a:gd name="T8" fmla="*/ 16301 w 17467"/>
              <a:gd name="T9" fmla="*/ 1415 h 8676"/>
              <a:gd name="T10" fmla="*/ 17232 w 17467"/>
              <a:gd name="T11" fmla="*/ 1386 h 8676"/>
              <a:gd name="T12" fmla="*/ 16812 w 17467"/>
              <a:gd name="T13" fmla="*/ 1738 h 8676"/>
              <a:gd name="T14" fmla="*/ 16346 w 17467"/>
              <a:gd name="T15" fmla="*/ 1925 h 8676"/>
              <a:gd name="T16" fmla="*/ 15901 w 17467"/>
              <a:gd name="T17" fmla="*/ 2701 h 8676"/>
              <a:gd name="T18" fmla="*/ 15286 w 17467"/>
              <a:gd name="T19" fmla="*/ 2842 h 8676"/>
              <a:gd name="T20" fmla="*/ 14263 w 17467"/>
              <a:gd name="T21" fmla="*/ 3618 h 8676"/>
              <a:gd name="T22" fmla="*/ 13822 w 17467"/>
              <a:gd name="T23" fmla="*/ 4238 h 8676"/>
              <a:gd name="T24" fmla="*/ 13879 w 17467"/>
              <a:gd name="T25" fmla="*/ 3831 h 8676"/>
              <a:gd name="T26" fmla="*/ 14025 w 17467"/>
              <a:gd name="T27" fmla="*/ 3477 h 8676"/>
              <a:gd name="T28" fmla="*/ 13709 w 17467"/>
              <a:gd name="T29" fmla="*/ 3905 h 8676"/>
              <a:gd name="T30" fmla="*/ 13710 w 17467"/>
              <a:gd name="T31" fmla="*/ 4050 h 8676"/>
              <a:gd name="T32" fmla="*/ 13543 w 17467"/>
              <a:gd name="T33" fmla="*/ 4442 h 8676"/>
              <a:gd name="T34" fmla="*/ 13639 w 17467"/>
              <a:gd name="T35" fmla="*/ 4650 h 8676"/>
              <a:gd name="T36" fmla="*/ 13576 w 17467"/>
              <a:gd name="T37" fmla="*/ 4777 h 8676"/>
              <a:gd name="T38" fmla="*/ 13344 w 17467"/>
              <a:gd name="T39" fmla="*/ 5024 h 8676"/>
              <a:gd name="T40" fmla="*/ 12961 w 17467"/>
              <a:gd name="T41" fmla="*/ 5305 h 8676"/>
              <a:gd name="T42" fmla="*/ 12006 w 17467"/>
              <a:gd name="T43" fmla="*/ 5971 h 8676"/>
              <a:gd name="T44" fmla="*/ 11590 w 17467"/>
              <a:gd name="T45" fmla="*/ 6262 h 8676"/>
              <a:gd name="T46" fmla="*/ 11422 w 17467"/>
              <a:gd name="T47" fmla="*/ 6729 h 8676"/>
              <a:gd name="T48" fmla="*/ 11510 w 17467"/>
              <a:gd name="T49" fmla="*/ 7889 h 8676"/>
              <a:gd name="T50" fmla="*/ 11042 w 17467"/>
              <a:gd name="T51" fmla="*/ 8354 h 8676"/>
              <a:gd name="T52" fmla="*/ 10901 w 17467"/>
              <a:gd name="T53" fmla="*/ 7625 h 8676"/>
              <a:gd name="T54" fmla="*/ 10319 w 17467"/>
              <a:gd name="T55" fmla="*/ 6957 h 8676"/>
              <a:gd name="T56" fmla="*/ 9889 w 17467"/>
              <a:gd name="T57" fmla="*/ 6740 h 8676"/>
              <a:gd name="T58" fmla="*/ 9455 w 17467"/>
              <a:gd name="T59" fmla="*/ 6625 h 8676"/>
              <a:gd name="T60" fmla="*/ 8839 w 17467"/>
              <a:gd name="T61" fmla="*/ 6898 h 8676"/>
              <a:gd name="T62" fmla="*/ 8880 w 17467"/>
              <a:gd name="T63" fmla="*/ 7162 h 8676"/>
              <a:gd name="T64" fmla="*/ 8369 w 17467"/>
              <a:gd name="T65" fmla="*/ 7037 h 8676"/>
              <a:gd name="T66" fmla="*/ 7591 w 17467"/>
              <a:gd name="T67" fmla="*/ 6999 h 8676"/>
              <a:gd name="T68" fmla="*/ 6914 w 17467"/>
              <a:gd name="T69" fmla="*/ 7358 h 8676"/>
              <a:gd name="T70" fmla="*/ 6480 w 17467"/>
              <a:gd name="T71" fmla="*/ 7560 h 8676"/>
              <a:gd name="T72" fmla="*/ 6232 w 17467"/>
              <a:gd name="T73" fmla="*/ 8321 h 8676"/>
              <a:gd name="T74" fmla="*/ 5300 w 17467"/>
              <a:gd name="T75" fmla="*/ 6974 h 8676"/>
              <a:gd name="T76" fmla="*/ 3411 w 17467"/>
              <a:gd name="T77" fmla="*/ 6249 h 8676"/>
              <a:gd name="T78" fmla="*/ 932 w 17467"/>
              <a:gd name="T79" fmla="*/ 5779 h 8676"/>
              <a:gd name="T80" fmla="*/ 145 w 17467"/>
              <a:gd name="T81" fmla="*/ 4776 h 8676"/>
              <a:gd name="T82" fmla="*/ 41 w 17467"/>
              <a:gd name="T83" fmla="*/ 4036 h 8676"/>
              <a:gd name="T84" fmla="*/ 460 w 17467"/>
              <a:gd name="T85" fmla="*/ 2546 h 8676"/>
              <a:gd name="T86" fmla="*/ 1353 w 17467"/>
              <a:gd name="T87" fmla="*/ 1384 h 8676"/>
              <a:gd name="T88" fmla="*/ 1644 w 17467"/>
              <a:gd name="T89" fmla="*/ 841 h 8676"/>
              <a:gd name="T90" fmla="*/ 2001 w 17467"/>
              <a:gd name="T91" fmla="*/ 716 h 8676"/>
              <a:gd name="T92" fmla="*/ 1962 w 17467"/>
              <a:gd name="T93" fmla="*/ 805 h 8676"/>
              <a:gd name="T94" fmla="*/ 2486 w 17467"/>
              <a:gd name="T95" fmla="*/ 185 h 8676"/>
              <a:gd name="T96" fmla="*/ 10740 w 17467"/>
              <a:gd name="T97" fmla="*/ 422 h 8676"/>
              <a:gd name="T98" fmla="*/ 16869 w 17467"/>
              <a:gd name="T99" fmla="*/ 1759 h 8676"/>
              <a:gd name="T100" fmla="*/ 15607 w 17467"/>
              <a:gd name="T101" fmla="*/ 2809 h 8676"/>
              <a:gd name="T102" fmla="*/ 10907 w 17467"/>
              <a:gd name="T103" fmla="*/ 8153 h 8676"/>
              <a:gd name="T104" fmla="*/ 10361 w 17467"/>
              <a:gd name="T105" fmla="*/ 6981 h 8676"/>
              <a:gd name="T106" fmla="*/ 11436 w 17467"/>
              <a:gd name="T107" fmla="*/ 6613 h 8676"/>
              <a:gd name="T108" fmla="*/ 2375 w 17467"/>
              <a:gd name="T109" fmla="*/ 268 h 8676"/>
              <a:gd name="T110" fmla="*/ 570 w 17467"/>
              <a:gd name="T111" fmla="*/ 5879 h 8676"/>
              <a:gd name="T112" fmla="*/ 2369 w 17467"/>
              <a:gd name="T113" fmla="*/ 482 h 8676"/>
              <a:gd name="T114" fmla="*/ 6362 w 17467"/>
              <a:gd name="T115" fmla="*/ 7762 h 8676"/>
              <a:gd name="T116" fmla="*/ 14743 w 17467"/>
              <a:gd name="T117" fmla="*/ 3124 h 8676"/>
              <a:gd name="T118" fmla="*/ 14897 w 17467"/>
              <a:gd name="T119" fmla="*/ 3089 h 8676"/>
              <a:gd name="T120" fmla="*/ 16735 w 17467"/>
              <a:gd name="T121" fmla="*/ 1815 h 8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467" h="8676">
                <a:moveTo>
                  <a:pt x="15954" y="2884"/>
                </a:moveTo>
                <a:cubicBezTo>
                  <a:pt x="15932" y="2886"/>
                  <a:pt x="15911" y="2882"/>
                  <a:pt x="15892" y="2872"/>
                </a:cubicBezTo>
                <a:cubicBezTo>
                  <a:pt x="15919" y="2867"/>
                  <a:pt x="15962" y="2870"/>
                  <a:pt x="15960" y="2830"/>
                </a:cubicBezTo>
                <a:cubicBezTo>
                  <a:pt x="15968" y="2849"/>
                  <a:pt x="15966" y="2867"/>
                  <a:pt x="15954" y="2884"/>
                </a:cubicBezTo>
                <a:close/>
                <a:moveTo>
                  <a:pt x="11387" y="523"/>
                </a:moveTo>
                <a:lnTo>
                  <a:pt x="11516" y="527"/>
                </a:lnTo>
                <a:lnTo>
                  <a:pt x="11719" y="437"/>
                </a:lnTo>
                <a:lnTo>
                  <a:pt x="11770" y="430"/>
                </a:lnTo>
                <a:lnTo>
                  <a:pt x="12579" y="884"/>
                </a:lnTo>
                <a:lnTo>
                  <a:pt x="12560" y="1038"/>
                </a:lnTo>
                <a:lnTo>
                  <a:pt x="12652" y="1039"/>
                </a:lnTo>
                <a:lnTo>
                  <a:pt x="12694" y="1049"/>
                </a:lnTo>
                <a:lnTo>
                  <a:pt x="12661" y="1098"/>
                </a:lnTo>
                <a:lnTo>
                  <a:pt x="12664" y="1147"/>
                </a:lnTo>
                <a:lnTo>
                  <a:pt x="12688" y="1189"/>
                </a:lnTo>
                <a:lnTo>
                  <a:pt x="12772" y="1157"/>
                </a:lnTo>
                <a:lnTo>
                  <a:pt x="12809" y="1195"/>
                </a:lnTo>
                <a:lnTo>
                  <a:pt x="12755" y="1257"/>
                </a:lnTo>
                <a:lnTo>
                  <a:pt x="12984" y="1404"/>
                </a:lnTo>
                <a:lnTo>
                  <a:pt x="12812" y="2015"/>
                </a:lnTo>
                <a:lnTo>
                  <a:pt x="12620" y="2288"/>
                </a:lnTo>
                <a:cubicBezTo>
                  <a:pt x="12581" y="2335"/>
                  <a:pt x="12567" y="2389"/>
                  <a:pt x="12524" y="2412"/>
                </a:cubicBezTo>
                <a:cubicBezTo>
                  <a:pt x="12514" y="2418"/>
                  <a:pt x="12503" y="2421"/>
                  <a:pt x="12494" y="2421"/>
                </a:cubicBezTo>
                <a:cubicBezTo>
                  <a:pt x="12529" y="2385"/>
                  <a:pt x="12481" y="2365"/>
                  <a:pt x="12457" y="2395"/>
                </a:cubicBezTo>
                <a:cubicBezTo>
                  <a:pt x="12406" y="2458"/>
                  <a:pt x="12431" y="2480"/>
                  <a:pt x="12360" y="2502"/>
                </a:cubicBezTo>
                <a:cubicBezTo>
                  <a:pt x="12336" y="2509"/>
                  <a:pt x="12315" y="2533"/>
                  <a:pt x="12294" y="2559"/>
                </a:cubicBezTo>
                <a:lnTo>
                  <a:pt x="12293" y="2559"/>
                </a:lnTo>
                <a:lnTo>
                  <a:pt x="12277" y="2667"/>
                </a:lnTo>
                <a:lnTo>
                  <a:pt x="12375" y="2739"/>
                </a:lnTo>
                <a:lnTo>
                  <a:pt x="12438" y="2735"/>
                </a:lnTo>
                <a:lnTo>
                  <a:pt x="12917" y="2526"/>
                </a:lnTo>
                <a:lnTo>
                  <a:pt x="13274" y="2451"/>
                </a:lnTo>
                <a:lnTo>
                  <a:pt x="13632" y="2295"/>
                </a:lnTo>
                <a:cubicBezTo>
                  <a:pt x="13628" y="2295"/>
                  <a:pt x="13624" y="2295"/>
                  <a:pt x="13618" y="2294"/>
                </a:cubicBezTo>
                <a:cubicBezTo>
                  <a:pt x="13572" y="2279"/>
                  <a:pt x="13615" y="2200"/>
                  <a:pt x="13628" y="2169"/>
                </a:cubicBezTo>
                <a:cubicBezTo>
                  <a:pt x="13629" y="2169"/>
                  <a:pt x="13629" y="2168"/>
                  <a:pt x="13630" y="2167"/>
                </a:cubicBezTo>
                <a:lnTo>
                  <a:pt x="13630" y="2167"/>
                </a:lnTo>
                <a:lnTo>
                  <a:pt x="13607" y="2091"/>
                </a:lnTo>
                <a:lnTo>
                  <a:pt x="13735" y="2051"/>
                </a:lnTo>
                <a:lnTo>
                  <a:pt x="14262" y="2045"/>
                </a:lnTo>
                <a:lnTo>
                  <a:pt x="14337" y="2040"/>
                </a:lnTo>
                <a:lnTo>
                  <a:pt x="14542" y="1827"/>
                </a:lnTo>
                <a:lnTo>
                  <a:pt x="14599" y="1802"/>
                </a:lnTo>
                <a:cubicBezTo>
                  <a:pt x="14787" y="1697"/>
                  <a:pt x="14951" y="1596"/>
                  <a:pt x="15116" y="1556"/>
                </a:cubicBezTo>
                <a:lnTo>
                  <a:pt x="15993" y="1565"/>
                </a:lnTo>
                <a:cubicBezTo>
                  <a:pt x="16067" y="1565"/>
                  <a:pt x="16030" y="1570"/>
                  <a:pt x="16072" y="1502"/>
                </a:cubicBezTo>
                <a:cubicBezTo>
                  <a:pt x="16105" y="1450"/>
                  <a:pt x="16163" y="1470"/>
                  <a:pt x="16214" y="1440"/>
                </a:cubicBezTo>
                <a:cubicBezTo>
                  <a:pt x="16219" y="1450"/>
                  <a:pt x="16221" y="1459"/>
                  <a:pt x="16226" y="1469"/>
                </a:cubicBezTo>
                <a:cubicBezTo>
                  <a:pt x="16233" y="1466"/>
                  <a:pt x="16267" y="1445"/>
                  <a:pt x="16268" y="1436"/>
                </a:cubicBezTo>
                <a:cubicBezTo>
                  <a:pt x="16269" y="1405"/>
                  <a:pt x="16290" y="1432"/>
                  <a:pt x="16301" y="1415"/>
                </a:cubicBezTo>
                <a:cubicBezTo>
                  <a:pt x="16343" y="1350"/>
                  <a:pt x="16345" y="1347"/>
                  <a:pt x="16392" y="1319"/>
                </a:cubicBezTo>
                <a:cubicBezTo>
                  <a:pt x="16459" y="1277"/>
                  <a:pt x="16485" y="1241"/>
                  <a:pt x="16517" y="1170"/>
                </a:cubicBezTo>
                <a:cubicBezTo>
                  <a:pt x="16539" y="1120"/>
                  <a:pt x="16583" y="1106"/>
                  <a:pt x="16621" y="1070"/>
                </a:cubicBezTo>
                <a:cubicBezTo>
                  <a:pt x="16668" y="1024"/>
                  <a:pt x="16694" y="958"/>
                  <a:pt x="16746" y="912"/>
                </a:cubicBezTo>
                <a:cubicBezTo>
                  <a:pt x="16791" y="871"/>
                  <a:pt x="16840" y="832"/>
                  <a:pt x="16887" y="792"/>
                </a:cubicBezTo>
                <a:cubicBezTo>
                  <a:pt x="16904" y="777"/>
                  <a:pt x="17006" y="673"/>
                  <a:pt x="17024" y="704"/>
                </a:cubicBezTo>
                <a:cubicBezTo>
                  <a:pt x="17037" y="727"/>
                  <a:pt x="17024" y="760"/>
                  <a:pt x="17045" y="783"/>
                </a:cubicBezTo>
                <a:cubicBezTo>
                  <a:pt x="17088" y="831"/>
                  <a:pt x="17223" y="719"/>
                  <a:pt x="17282" y="758"/>
                </a:cubicBezTo>
                <a:cubicBezTo>
                  <a:pt x="17467" y="882"/>
                  <a:pt x="17084" y="1259"/>
                  <a:pt x="17201" y="1333"/>
                </a:cubicBezTo>
                <a:cubicBezTo>
                  <a:pt x="17225" y="1349"/>
                  <a:pt x="17259" y="1350"/>
                  <a:pt x="17232" y="1386"/>
                </a:cubicBezTo>
                <a:cubicBezTo>
                  <a:pt x="17210" y="1417"/>
                  <a:pt x="17182" y="1474"/>
                  <a:pt x="17219" y="1511"/>
                </a:cubicBezTo>
                <a:cubicBezTo>
                  <a:pt x="17231" y="1503"/>
                  <a:pt x="17264" y="1474"/>
                  <a:pt x="17277" y="1527"/>
                </a:cubicBezTo>
                <a:cubicBezTo>
                  <a:pt x="17286" y="1565"/>
                  <a:pt x="17248" y="1576"/>
                  <a:pt x="17243" y="1610"/>
                </a:cubicBezTo>
                <a:cubicBezTo>
                  <a:pt x="17293" y="1576"/>
                  <a:pt x="17300" y="1646"/>
                  <a:pt x="17185" y="1669"/>
                </a:cubicBezTo>
                <a:cubicBezTo>
                  <a:pt x="17153" y="1675"/>
                  <a:pt x="17126" y="1680"/>
                  <a:pt x="17097" y="1699"/>
                </a:cubicBezTo>
                <a:cubicBezTo>
                  <a:pt x="17076" y="1712"/>
                  <a:pt x="17002" y="1767"/>
                  <a:pt x="17029" y="1699"/>
                </a:cubicBezTo>
                <a:cubicBezTo>
                  <a:pt x="17002" y="1708"/>
                  <a:pt x="16983" y="1741"/>
                  <a:pt x="16952" y="1741"/>
                </a:cubicBezTo>
                <a:cubicBezTo>
                  <a:pt x="16929" y="1741"/>
                  <a:pt x="16934" y="1784"/>
                  <a:pt x="16907" y="1791"/>
                </a:cubicBezTo>
                <a:cubicBezTo>
                  <a:pt x="16907" y="1773"/>
                  <a:pt x="16908" y="1724"/>
                  <a:pt x="16876" y="1732"/>
                </a:cubicBezTo>
                <a:cubicBezTo>
                  <a:pt x="16839" y="1740"/>
                  <a:pt x="16818" y="1795"/>
                  <a:pt x="16812" y="1738"/>
                </a:cubicBezTo>
                <a:cubicBezTo>
                  <a:pt x="16810" y="1801"/>
                  <a:pt x="16768" y="1702"/>
                  <a:pt x="16762" y="1827"/>
                </a:cubicBezTo>
                <a:cubicBezTo>
                  <a:pt x="16714" y="1796"/>
                  <a:pt x="16720" y="1757"/>
                  <a:pt x="16729" y="1708"/>
                </a:cubicBezTo>
                <a:cubicBezTo>
                  <a:pt x="16718" y="1742"/>
                  <a:pt x="16678" y="1747"/>
                  <a:pt x="16655" y="1770"/>
                </a:cubicBezTo>
                <a:cubicBezTo>
                  <a:pt x="16629" y="1797"/>
                  <a:pt x="16617" y="1834"/>
                  <a:pt x="16592" y="1862"/>
                </a:cubicBezTo>
                <a:cubicBezTo>
                  <a:pt x="16535" y="1928"/>
                  <a:pt x="16483" y="1894"/>
                  <a:pt x="16430" y="1966"/>
                </a:cubicBezTo>
                <a:cubicBezTo>
                  <a:pt x="16423" y="1947"/>
                  <a:pt x="16418" y="1943"/>
                  <a:pt x="16426" y="1922"/>
                </a:cubicBezTo>
                <a:cubicBezTo>
                  <a:pt x="16416" y="1931"/>
                  <a:pt x="16407" y="1940"/>
                  <a:pt x="16397" y="1948"/>
                </a:cubicBezTo>
                <a:cubicBezTo>
                  <a:pt x="16416" y="1872"/>
                  <a:pt x="16360" y="1955"/>
                  <a:pt x="16355" y="1975"/>
                </a:cubicBezTo>
                <a:cubicBezTo>
                  <a:pt x="16357" y="1942"/>
                  <a:pt x="16362" y="1909"/>
                  <a:pt x="16388" y="1886"/>
                </a:cubicBezTo>
                <a:cubicBezTo>
                  <a:pt x="16370" y="1894"/>
                  <a:pt x="16356" y="1907"/>
                  <a:pt x="16346" y="1925"/>
                </a:cubicBezTo>
                <a:cubicBezTo>
                  <a:pt x="16377" y="1917"/>
                  <a:pt x="16336" y="2001"/>
                  <a:pt x="16319" y="2014"/>
                </a:cubicBezTo>
                <a:cubicBezTo>
                  <a:pt x="16318" y="2001"/>
                  <a:pt x="16316" y="1988"/>
                  <a:pt x="16314" y="1975"/>
                </a:cubicBezTo>
                <a:cubicBezTo>
                  <a:pt x="16299" y="1987"/>
                  <a:pt x="16256" y="2033"/>
                  <a:pt x="16305" y="1969"/>
                </a:cubicBezTo>
                <a:cubicBezTo>
                  <a:pt x="16250" y="2026"/>
                  <a:pt x="16284" y="1976"/>
                  <a:pt x="16293" y="1957"/>
                </a:cubicBezTo>
                <a:cubicBezTo>
                  <a:pt x="16260" y="1978"/>
                  <a:pt x="16193" y="1999"/>
                  <a:pt x="16190" y="2044"/>
                </a:cubicBezTo>
                <a:cubicBezTo>
                  <a:pt x="16189" y="2058"/>
                  <a:pt x="16123" y="2115"/>
                  <a:pt x="16109" y="2124"/>
                </a:cubicBezTo>
                <a:cubicBezTo>
                  <a:pt x="16052" y="2158"/>
                  <a:pt x="15849" y="2331"/>
                  <a:pt x="15940" y="2400"/>
                </a:cubicBezTo>
                <a:cubicBezTo>
                  <a:pt x="15911" y="2416"/>
                  <a:pt x="15797" y="2459"/>
                  <a:pt x="15802" y="2503"/>
                </a:cubicBezTo>
                <a:cubicBezTo>
                  <a:pt x="15804" y="2524"/>
                  <a:pt x="15852" y="2532"/>
                  <a:pt x="15864" y="2550"/>
                </a:cubicBezTo>
                <a:cubicBezTo>
                  <a:pt x="15892" y="2597"/>
                  <a:pt x="15849" y="2655"/>
                  <a:pt x="15901" y="2701"/>
                </a:cubicBezTo>
                <a:cubicBezTo>
                  <a:pt x="15944" y="2741"/>
                  <a:pt x="16030" y="2702"/>
                  <a:pt x="16040" y="2646"/>
                </a:cubicBezTo>
                <a:cubicBezTo>
                  <a:pt x="16004" y="2646"/>
                  <a:pt x="16034" y="2610"/>
                  <a:pt x="15999" y="2587"/>
                </a:cubicBezTo>
                <a:cubicBezTo>
                  <a:pt x="16062" y="2584"/>
                  <a:pt x="16052" y="2676"/>
                  <a:pt x="16032" y="2711"/>
                </a:cubicBezTo>
                <a:cubicBezTo>
                  <a:pt x="16008" y="2753"/>
                  <a:pt x="15851" y="2779"/>
                  <a:pt x="15806" y="2774"/>
                </a:cubicBezTo>
                <a:cubicBezTo>
                  <a:pt x="15815" y="2753"/>
                  <a:pt x="15825" y="2732"/>
                  <a:pt x="15836" y="2711"/>
                </a:cubicBezTo>
                <a:cubicBezTo>
                  <a:pt x="15774" y="2744"/>
                  <a:pt x="15708" y="2790"/>
                  <a:pt x="15639" y="2795"/>
                </a:cubicBezTo>
                <a:cubicBezTo>
                  <a:pt x="15652" y="2763"/>
                  <a:pt x="15660" y="2728"/>
                  <a:pt x="15687" y="2705"/>
                </a:cubicBezTo>
                <a:cubicBezTo>
                  <a:pt x="15658" y="2720"/>
                  <a:pt x="15625" y="2760"/>
                  <a:pt x="15619" y="2705"/>
                </a:cubicBezTo>
                <a:cubicBezTo>
                  <a:pt x="15564" y="2773"/>
                  <a:pt x="15561" y="2835"/>
                  <a:pt x="15463" y="2850"/>
                </a:cubicBezTo>
                <a:cubicBezTo>
                  <a:pt x="15444" y="2853"/>
                  <a:pt x="15284" y="2879"/>
                  <a:pt x="15286" y="2842"/>
                </a:cubicBezTo>
                <a:cubicBezTo>
                  <a:pt x="15284" y="2907"/>
                  <a:pt x="15171" y="2857"/>
                  <a:pt x="15055" y="2903"/>
                </a:cubicBezTo>
                <a:cubicBezTo>
                  <a:pt x="14944" y="2948"/>
                  <a:pt x="14843" y="2981"/>
                  <a:pt x="14748" y="3052"/>
                </a:cubicBezTo>
                <a:cubicBezTo>
                  <a:pt x="14794" y="2994"/>
                  <a:pt x="14830" y="2942"/>
                  <a:pt x="14820" y="2863"/>
                </a:cubicBezTo>
                <a:cubicBezTo>
                  <a:pt x="14806" y="2950"/>
                  <a:pt x="14743" y="3068"/>
                  <a:pt x="14708" y="3082"/>
                </a:cubicBezTo>
                <a:cubicBezTo>
                  <a:pt x="14630" y="3105"/>
                  <a:pt x="14624" y="3166"/>
                  <a:pt x="14707" y="3175"/>
                </a:cubicBezTo>
                <a:cubicBezTo>
                  <a:pt x="14692" y="3252"/>
                  <a:pt x="14641" y="3320"/>
                  <a:pt x="14600" y="3385"/>
                </a:cubicBezTo>
                <a:cubicBezTo>
                  <a:pt x="14610" y="3366"/>
                  <a:pt x="14620" y="3346"/>
                  <a:pt x="14630" y="3326"/>
                </a:cubicBezTo>
                <a:cubicBezTo>
                  <a:pt x="14564" y="3324"/>
                  <a:pt x="14547" y="3506"/>
                  <a:pt x="14473" y="3499"/>
                </a:cubicBezTo>
                <a:cubicBezTo>
                  <a:pt x="14435" y="3496"/>
                  <a:pt x="14352" y="3697"/>
                  <a:pt x="14235" y="3703"/>
                </a:cubicBezTo>
                <a:cubicBezTo>
                  <a:pt x="14243" y="3684"/>
                  <a:pt x="14291" y="3637"/>
                  <a:pt x="14263" y="3618"/>
                </a:cubicBezTo>
                <a:cubicBezTo>
                  <a:pt x="14216" y="3587"/>
                  <a:pt x="14185" y="3585"/>
                  <a:pt x="14152" y="3531"/>
                </a:cubicBezTo>
                <a:cubicBezTo>
                  <a:pt x="14093" y="3435"/>
                  <a:pt x="14247" y="3404"/>
                  <a:pt x="14295" y="3362"/>
                </a:cubicBezTo>
                <a:cubicBezTo>
                  <a:pt x="14222" y="3392"/>
                  <a:pt x="14095" y="3439"/>
                  <a:pt x="14132" y="3542"/>
                </a:cubicBezTo>
                <a:cubicBezTo>
                  <a:pt x="14153" y="3602"/>
                  <a:pt x="14130" y="3662"/>
                  <a:pt x="14156" y="3725"/>
                </a:cubicBezTo>
                <a:cubicBezTo>
                  <a:pt x="14176" y="3775"/>
                  <a:pt x="14165" y="3812"/>
                  <a:pt x="14131" y="3831"/>
                </a:cubicBezTo>
                <a:cubicBezTo>
                  <a:pt x="14176" y="3840"/>
                  <a:pt x="14155" y="3882"/>
                  <a:pt x="14137" y="3905"/>
                </a:cubicBezTo>
                <a:cubicBezTo>
                  <a:pt x="14168" y="3837"/>
                  <a:pt x="14130" y="3899"/>
                  <a:pt x="14124" y="3913"/>
                </a:cubicBezTo>
                <a:cubicBezTo>
                  <a:pt x="14115" y="3937"/>
                  <a:pt x="14080" y="3954"/>
                  <a:pt x="14062" y="3970"/>
                </a:cubicBezTo>
                <a:cubicBezTo>
                  <a:pt x="14014" y="4014"/>
                  <a:pt x="13981" y="4062"/>
                  <a:pt x="13941" y="4113"/>
                </a:cubicBezTo>
                <a:cubicBezTo>
                  <a:pt x="13906" y="4159"/>
                  <a:pt x="13856" y="4193"/>
                  <a:pt x="13822" y="4238"/>
                </a:cubicBezTo>
                <a:cubicBezTo>
                  <a:pt x="13801" y="4264"/>
                  <a:pt x="13778" y="4337"/>
                  <a:pt x="13736" y="4335"/>
                </a:cubicBezTo>
                <a:cubicBezTo>
                  <a:pt x="13722" y="4269"/>
                  <a:pt x="13783" y="4199"/>
                  <a:pt x="13823" y="4154"/>
                </a:cubicBezTo>
                <a:cubicBezTo>
                  <a:pt x="13843" y="4131"/>
                  <a:pt x="13895" y="4056"/>
                  <a:pt x="13921" y="4050"/>
                </a:cubicBezTo>
                <a:cubicBezTo>
                  <a:pt x="13896" y="4041"/>
                  <a:pt x="13874" y="4044"/>
                  <a:pt x="13852" y="4059"/>
                </a:cubicBezTo>
                <a:cubicBezTo>
                  <a:pt x="13860" y="4031"/>
                  <a:pt x="13937" y="3973"/>
                  <a:pt x="13861" y="3973"/>
                </a:cubicBezTo>
                <a:cubicBezTo>
                  <a:pt x="13875" y="3954"/>
                  <a:pt x="13886" y="3933"/>
                  <a:pt x="13894" y="3911"/>
                </a:cubicBezTo>
                <a:cubicBezTo>
                  <a:pt x="13864" y="3960"/>
                  <a:pt x="13846" y="3887"/>
                  <a:pt x="13837" y="3955"/>
                </a:cubicBezTo>
                <a:cubicBezTo>
                  <a:pt x="13832" y="3939"/>
                  <a:pt x="13787" y="3911"/>
                  <a:pt x="13792" y="3894"/>
                </a:cubicBezTo>
                <a:cubicBezTo>
                  <a:pt x="13801" y="3865"/>
                  <a:pt x="13844" y="3850"/>
                  <a:pt x="13820" y="3816"/>
                </a:cubicBezTo>
                <a:cubicBezTo>
                  <a:pt x="13841" y="3816"/>
                  <a:pt x="13860" y="3821"/>
                  <a:pt x="13879" y="3831"/>
                </a:cubicBezTo>
                <a:cubicBezTo>
                  <a:pt x="13873" y="3806"/>
                  <a:pt x="13844" y="3754"/>
                  <a:pt x="13811" y="3774"/>
                </a:cubicBezTo>
                <a:cubicBezTo>
                  <a:pt x="13825" y="3732"/>
                  <a:pt x="13848" y="3760"/>
                  <a:pt x="13875" y="3744"/>
                </a:cubicBezTo>
                <a:cubicBezTo>
                  <a:pt x="13921" y="3716"/>
                  <a:pt x="13849" y="3697"/>
                  <a:pt x="13823" y="3718"/>
                </a:cubicBezTo>
                <a:cubicBezTo>
                  <a:pt x="13837" y="3669"/>
                  <a:pt x="13904" y="3687"/>
                  <a:pt x="13915" y="3632"/>
                </a:cubicBezTo>
                <a:cubicBezTo>
                  <a:pt x="13905" y="3640"/>
                  <a:pt x="13895" y="3648"/>
                  <a:pt x="13885" y="3656"/>
                </a:cubicBezTo>
                <a:cubicBezTo>
                  <a:pt x="13860" y="3575"/>
                  <a:pt x="13978" y="3552"/>
                  <a:pt x="14033" y="3546"/>
                </a:cubicBezTo>
                <a:cubicBezTo>
                  <a:pt x="14023" y="3538"/>
                  <a:pt x="14013" y="3530"/>
                  <a:pt x="14004" y="3522"/>
                </a:cubicBezTo>
                <a:cubicBezTo>
                  <a:pt x="14027" y="3511"/>
                  <a:pt x="14045" y="3495"/>
                  <a:pt x="14060" y="3474"/>
                </a:cubicBezTo>
                <a:cubicBezTo>
                  <a:pt x="14040" y="3487"/>
                  <a:pt x="14019" y="3499"/>
                  <a:pt x="13998" y="3510"/>
                </a:cubicBezTo>
                <a:cubicBezTo>
                  <a:pt x="14007" y="3500"/>
                  <a:pt x="14016" y="3489"/>
                  <a:pt x="14025" y="3477"/>
                </a:cubicBezTo>
                <a:cubicBezTo>
                  <a:pt x="13994" y="3474"/>
                  <a:pt x="13979" y="3491"/>
                  <a:pt x="13964" y="3515"/>
                </a:cubicBezTo>
                <a:cubicBezTo>
                  <a:pt x="13954" y="3531"/>
                  <a:pt x="13895" y="3580"/>
                  <a:pt x="13932" y="3519"/>
                </a:cubicBezTo>
                <a:cubicBezTo>
                  <a:pt x="13916" y="3531"/>
                  <a:pt x="13904" y="3547"/>
                  <a:pt x="13897" y="3566"/>
                </a:cubicBezTo>
                <a:cubicBezTo>
                  <a:pt x="13885" y="3510"/>
                  <a:pt x="13831" y="3576"/>
                  <a:pt x="13835" y="3602"/>
                </a:cubicBezTo>
                <a:cubicBezTo>
                  <a:pt x="13824" y="3597"/>
                  <a:pt x="13813" y="3592"/>
                  <a:pt x="13802" y="3587"/>
                </a:cubicBezTo>
                <a:cubicBezTo>
                  <a:pt x="13806" y="3610"/>
                  <a:pt x="13816" y="3630"/>
                  <a:pt x="13831" y="3647"/>
                </a:cubicBezTo>
                <a:cubicBezTo>
                  <a:pt x="13794" y="3650"/>
                  <a:pt x="13798" y="3656"/>
                  <a:pt x="13823" y="3679"/>
                </a:cubicBezTo>
                <a:cubicBezTo>
                  <a:pt x="13738" y="3627"/>
                  <a:pt x="13761" y="3891"/>
                  <a:pt x="13739" y="3917"/>
                </a:cubicBezTo>
                <a:cubicBezTo>
                  <a:pt x="13695" y="3887"/>
                  <a:pt x="13687" y="3843"/>
                  <a:pt x="13704" y="3795"/>
                </a:cubicBezTo>
                <a:cubicBezTo>
                  <a:pt x="13690" y="3835"/>
                  <a:pt x="13679" y="3870"/>
                  <a:pt x="13709" y="3905"/>
                </a:cubicBezTo>
                <a:cubicBezTo>
                  <a:pt x="13732" y="3933"/>
                  <a:pt x="13762" y="3975"/>
                  <a:pt x="13724" y="4006"/>
                </a:cubicBezTo>
                <a:cubicBezTo>
                  <a:pt x="13713" y="3960"/>
                  <a:pt x="13605" y="3959"/>
                  <a:pt x="13623" y="3905"/>
                </a:cubicBezTo>
                <a:cubicBezTo>
                  <a:pt x="13608" y="3902"/>
                  <a:pt x="13604" y="3912"/>
                  <a:pt x="13612" y="3935"/>
                </a:cubicBezTo>
                <a:cubicBezTo>
                  <a:pt x="13591" y="3923"/>
                  <a:pt x="13575" y="3904"/>
                  <a:pt x="13567" y="3881"/>
                </a:cubicBezTo>
                <a:cubicBezTo>
                  <a:pt x="13519" y="3924"/>
                  <a:pt x="13496" y="3869"/>
                  <a:pt x="13538" y="3830"/>
                </a:cubicBezTo>
                <a:cubicBezTo>
                  <a:pt x="13569" y="3800"/>
                  <a:pt x="13643" y="3770"/>
                  <a:pt x="13618" y="3715"/>
                </a:cubicBezTo>
                <a:cubicBezTo>
                  <a:pt x="13620" y="3772"/>
                  <a:pt x="13453" y="3876"/>
                  <a:pt x="13489" y="3907"/>
                </a:cubicBezTo>
                <a:cubicBezTo>
                  <a:pt x="13511" y="3927"/>
                  <a:pt x="13546" y="3902"/>
                  <a:pt x="13563" y="3931"/>
                </a:cubicBezTo>
                <a:cubicBezTo>
                  <a:pt x="13593" y="3981"/>
                  <a:pt x="13602" y="3967"/>
                  <a:pt x="13655" y="3981"/>
                </a:cubicBezTo>
                <a:cubicBezTo>
                  <a:pt x="13677" y="3987"/>
                  <a:pt x="13691" y="4034"/>
                  <a:pt x="13710" y="4050"/>
                </a:cubicBezTo>
                <a:cubicBezTo>
                  <a:pt x="13742" y="4076"/>
                  <a:pt x="13737" y="4091"/>
                  <a:pt x="13709" y="4122"/>
                </a:cubicBezTo>
                <a:cubicBezTo>
                  <a:pt x="13633" y="4206"/>
                  <a:pt x="13586" y="4078"/>
                  <a:pt x="13558" y="4018"/>
                </a:cubicBezTo>
                <a:cubicBezTo>
                  <a:pt x="13555" y="4073"/>
                  <a:pt x="13600" y="4157"/>
                  <a:pt x="13647" y="4184"/>
                </a:cubicBezTo>
                <a:cubicBezTo>
                  <a:pt x="13706" y="4217"/>
                  <a:pt x="13693" y="4267"/>
                  <a:pt x="13620" y="4255"/>
                </a:cubicBezTo>
                <a:cubicBezTo>
                  <a:pt x="13625" y="4266"/>
                  <a:pt x="13629" y="4277"/>
                  <a:pt x="13632" y="4288"/>
                </a:cubicBezTo>
                <a:cubicBezTo>
                  <a:pt x="13587" y="4315"/>
                  <a:pt x="13564" y="4245"/>
                  <a:pt x="13540" y="4226"/>
                </a:cubicBezTo>
                <a:cubicBezTo>
                  <a:pt x="13564" y="4286"/>
                  <a:pt x="13691" y="4366"/>
                  <a:pt x="13582" y="4404"/>
                </a:cubicBezTo>
                <a:cubicBezTo>
                  <a:pt x="13545" y="4297"/>
                  <a:pt x="13476" y="4306"/>
                  <a:pt x="13380" y="4270"/>
                </a:cubicBezTo>
                <a:cubicBezTo>
                  <a:pt x="13390" y="4290"/>
                  <a:pt x="13455" y="4295"/>
                  <a:pt x="13479" y="4313"/>
                </a:cubicBezTo>
                <a:cubicBezTo>
                  <a:pt x="13513" y="4337"/>
                  <a:pt x="13584" y="4397"/>
                  <a:pt x="13543" y="4442"/>
                </a:cubicBezTo>
                <a:cubicBezTo>
                  <a:pt x="13562" y="4422"/>
                  <a:pt x="13586" y="4424"/>
                  <a:pt x="13603" y="4445"/>
                </a:cubicBezTo>
                <a:cubicBezTo>
                  <a:pt x="13598" y="4397"/>
                  <a:pt x="13648" y="4413"/>
                  <a:pt x="13675" y="4421"/>
                </a:cubicBezTo>
                <a:cubicBezTo>
                  <a:pt x="13710" y="4431"/>
                  <a:pt x="13702" y="4459"/>
                  <a:pt x="13702" y="4492"/>
                </a:cubicBezTo>
                <a:cubicBezTo>
                  <a:pt x="13702" y="4536"/>
                  <a:pt x="13697" y="4579"/>
                  <a:pt x="13694" y="4623"/>
                </a:cubicBezTo>
                <a:cubicBezTo>
                  <a:pt x="13689" y="4680"/>
                  <a:pt x="13721" y="4741"/>
                  <a:pt x="13704" y="4796"/>
                </a:cubicBezTo>
                <a:cubicBezTo>
                  <a:pt x="13701" y="4748"/>
                  <a:pt x="13699" y="4698"/>
                  <a:pt x="13685" y="4652"/>
                </a:cubicBezTo>
                <a:cubicBezTo>
                  <a:pt x="13672" y="4607"/>
                  <a:pt x="13708" y="4560"/>
                  <a:pt x="13674" y="4520"/>
                </a:cubicBezTo>
                <a:cubicBezTo>
                  <a:pt x="13672" y="4535"/>
                  <a:pt x="13665" y="4567"/>
                  <a:pt x="13647" y="4537"/>
                </a:cubicBezTo>
                <a:cubicBezTo>
                  <a:pt x="13646" y="4595"/>
                  <a:pt x="13685" y="4656"/>
                  <a:pt x="13656" y="4712"/>
                </a:cubicBezTo>
                <a:cubicBezTo>
                  <a:pt x="13659" y="4689"/>
                  <a:pt x="13653" y="4668"/>
                  <a:pt x="13639" y="4650"/>
                </a:cubicBezTo>
                <a:cubicBezTo>
                  <a:pt x="13627" y="4682"/>
                  <a:pt x="13603" y="4686"/>
                  <a:pt x="13582" y="4659"/>
                </a:cubicBezTo>
                <a:cubicBezTo>
                  <a:pt x="13588" y="4670"/>
                  <a:pt x="13593" y="4680"/>
                  <a:pt x="13597" y="4692"/>
                </a:cubicBezTo>
                <a:cubicBezTo>
                  <a:pt x="13574" y="4706"/>
                  <a:pt x="13553" y="4703"/>
                  <a:pt x="13535" y="4683"/>
                </a:cubicBezTo>
                <a:cubicBezTo>
                  <a:pt x="13564" y="4743"/>
                  <a:pt x="13504" y="4697"/>
                  <a:pt x="13484" y="4686"/>
                </a:cubicBezTo>
                <a:cubicBezTo>
                  <a:pt x="13493" y="4695"/>
                  <a:pt x="13500" y="4705"/>
                  <a:pt x="13508" y="4715"/>
                </a:cubicBezTo>
                <a:cubicBezTo>
                  <a:pt x="13479" y="4723"/>
                  <a:pt x="13454" y="4756"/>
                  <a:pt x="13422" y="4736"/>
                </a:cubicBezTo>
                <a:cubicBezTo>
                  <a:pt x="13388" y="4716"/>
                  <a:pt x="13403" y="4669"/>
                  <a:pt x="13422" y="4644"/>
                </a:cubicBezTo>
                <a:cubicBezTo>
                  <a:pt x="13406" y="4658"/>
                  <a:pt x="13365" y="4754"/>
                  <a:pt x="13391" y="4770"/>
                </a:cubicBezTo>
                <a:cubicBezTo>
                  <a:pt x="13414" y="4784"/>
                  <a:pt x="13446" y="4752"/>
                  <a:pt x="13469" y="4760"/>
                </a:cubicBezTo>
                <a:cubicBezTo>
                  <a:pt x="13488" y="4767"/>
                  <a:pt x="13580" y="4735"/>
                  <a:pt x="13576" y="4777"/>
                </a:cubicBezTo>
                <a:cubicBezTo>
                  <a:pt x="13573" y="4806"/>
                  <a:pt x="13557" y="4848"/>
                  <a:pt x="13537" y="4870"/>
                </a:cubicBezTo>
                <a:cubicBezTo>
                  <a:pt x="13564" y="4861"/>
                  <a:pt x="13574" y="4839"/>
                  <a:pt x="13581" y="4814"/>
                </a:cubicBezTo>
                <a:cubicBezTo>
                  <a:pt x="13590" y="4781"/>
                  <a:pt x="13627" y="4790"/>
                  <a:pt x="13647" y="4769"/>
                </a:cubicBezTo>
                <a:cubicBezTo>
                  <a:pt x="13670" y="4815"/>
                  <a:pt x="13627" y="4847"/>
                  <a:pt x="13620" y="4891"/>
                </a:cubicBezTo>
                <a:cubicBezTo>
                  <a:pt x="13579" y="4861"/>
                  <a:pt x="13551" y="4930"/>
                  <a:pt x="13529" y="4953"/>
                </a:cubicBezTo>
                <a:cubicBezTo>
                  <a:pt x="13488" y="4995"/>
                  <a:pt x="13413" y="4971"/>
                  <a:pt x="13371" y="4944"/>
                </a:cubicBezTo>
                <a:cubicBezTo>
                  <a:pt x="13377" y="4934"/>
                  <a:pt x="13384" y="4924"/>
                  <a:pt x="13392" y="4914"/>
                </a:cubicBezTo>
                <a:cubicBezTo>
                  <a:pt x="13369" y="4920"/>
                  <a:pt x="13353" y="4937"/>
                  <a:pt x="13359" y="4962"/>
                </a:cubicBezTo>
                <a:cubicBezTo>
                  <a:pt x="13320" y="4943"/>
                  <a:pt x="13273" y="4948"/>
                  <a:pt x="13238" y="4920"/>
                </a:cubicBezTo>
                <a:cubicBezTo>
                  <a:pt x="13259" y="4943"/>
                  <a:pt x="13405" y="5000"/>
                  <a:pt x="13344" y="5024"/>
                </a:cubicBezTo>
                <a:cubicBezTo>
                  <a:pt x="13320" y="5033"/>
                  <a:pt x="13335" y="5063"/>
                  <a:pt x="13314" y="5078"/>
                </a:cubicBezTo>
                <a:cubicBezTo>
                  <a:pt x="13266" y="5112"/>
                  <a:pt x="13240" y="5108"/>
                  <a:pt x="13193" y="5072"/>
                </a:cubicBezTo>
                <a:cubicBezTo>
                  <a:pt x="13204" y="5187"/>
                  <a:pt x="13379" y="5062"/>
                  <a:pt x="13359" y="5122"/>
                </a:cubicBezTo>
                <a:cubicBezTo>
                  <a:pt x="13373" y="5115"/>
                  <a:pt x="13386" y="5109"/>
                  <a:pt x="13401" y="5104"/>
                </a:cubicBezTo>
                <a:cubicBezTo>
                  <a:pt x="13385" y="5131"/>
                  <a:pt x="13357" y="5164"/>
                  <a:pt x="13330" y="5179"/>
                </a:cubicBezTo>
                <a:cubicBezTo>
                  <a:pt x="13314" y="5187"/>
                  <a:pt x="13224" y="5180"/>
                  <a:pt x="13247" y="5202"/>
                </a:cubicBezTo>
                <a:cubicBezTo>
                  <a:pt x="13200" y="5195"/>
                  <a:pt x="13135" y="5187"/>
                  <a:pt x="13100" y="5219"/>
                </a:cubicBezTo>
                <a:cubicBezTo>
                  <a:pt x="13076" y="5240"/>
                  <a:pt x="13026" y="5277"/>
                  <a:pt x="13042" y="5214"/>
                </a:cubicBezTo>
                <a:cubicBezTo>
                  <a:pt x="13026" y="5228"/>
                  <a:pt x="13027" y="5252"/>
                  <a:pt x="13022" y="5270"/>
                </a:cubicBezTo>
                <a:cubicBezTo>
                  <a:pt x="13017" y="5289"/>
                  <a:pt x="12976" y="5296"/>
                  <a:pt x="12961" y="5305"/>
                </a:cubicBezTo>
                <a:cubicBezTo>
                  <a:pt x="12893" y="5342"/>
                  <a:pt x="12855" y="5406"/>
                  <a:pt x="12816" y="5470"/>
                </a:cubicBezTo>
                <a:cubicBezTo>
                  <a:pt x="12821" y="5450"/>
                  <a:pt x="12823" y="5430"/>
                  <a:pt x="12822" y="5410"/>
                </a:cubicBezTo>
                <a:cubicBezTo>
                  <a:pt x="12796" y="5525"/>
                  <a:pt x="12688" y="5488"/>
                  <a:pt x="12595" y="5516"/>
                </a:cubicBezTo>
                <a:cubicBezTo>
                  <a:pt x="12488" y="5548"/>
                  <a:pt x="12420" y="5644"/>
                  <a:pt x="12356" y="5728"/>
                </a:cubicBezTo>
                <a:cubicBezTo>
                  <a:pt x="12342" y="5709"/>
                  <a:pt x="12351" y="5686"/>
                  <a:pt x="12368" y="5668"/>
                </a:cubicBezTo>
                <a:cubicBezTo>
                  <a:pt x="12328" y="5689"/>
                  <a:pt x="12360" y="5753"/>
                  <a:pt x="12320" y="5761"/>
                </a:cubicBezTo>
                <a:cubicBezTo>
                  <a:pt x="12299" y="5765"/>
                  <a:pt x="12308" y="5779"/>
                  <a:pt x="12294" y="5792"/>
                </a:cubicBezTo>
                <a:cubicBezTo>
                  <a:pt x="12270" y="5814"/>
                  <a:pt x="12262" y="5791"/>
                  <a:pt x="12240" y="5805"/>
                </a:cubicBezTo>
                <a:cubicBezTo>
                  <a:pt x="12216" y="5820"/>
                  <a:pt x="12109" y="5951"/>
                  <a:pt x="12095" y="5870"/>
                </a:cubicBezTo>
                <a:cubicBezTo>
                  <a:pt x="12108" y="5937"/>
                  <a:pt x="12052" y="5946"/>
                  <a:pt x="12006" y="5971"/>
                </a:cubicBezTo>
                <a:cubicBezTo>
                  <a:pt x="11978" y="5986"/>
                  <a:pt x="11955" y="6000"/>
                  <a:pt x="11921" y="5994"/>
                </a:cubicBezTo>
                <a:cubicBezTo>
                  <a:pt x="11906" y="5991"/>
                  <a:pt x="11817" y="5994"/>
                  <a:pt x="11893" y="6007"/>
                </a:cubicBezTo>
                <a:cubicBezTo>
                  <a:pt x="11803" y="6025"/>
                  <a:pt x="11957" y="6014"/>
                  <a:pt x="11863" y="6051"/>
                </a:cubicBezTo>
                <a:cubicBezTo>
                  <a:pt x="11935" y="6044"/>
                  <a:pt x="11821" y="6105"/>
                  <a:pt x="11827" y="6034"/>
                </a:cubicBezTo>
                <a:cubicBezTo>
                  <a:pt x="11817" y="6114"/>
                  <a:pt x="11795" y="6022"/>
                  <a:pt x="11792" y="6004"/>
                </a:cubicBezTo>
                <a:cubicBezTo>
                  <a:pt x="11793" y="6030"/>
                  <a:pt x="11802" y="6056"/>
                  <a:pt x="11803" y="6082"/>
                </a:cubicBezTo>
                <a:cubicBezTo>
                  <a:pt x="11803" y="6115"/>
                  <a:pt x="11736" y="6167"/>
                  <a:pt x="11774" y="6105"/>
                </a:cubicBezTo>
                <a:cubicBezTo>
                  <a:pt x="11724" y="6174"/>
                  <a:pt x="11722" y="6201"/>
                  <a:pt x="11637" y="6227"/>
                </a:cubicBezTo>
                <a:cubicBezTo>
                  <a:pt x="11641" y="6236"/>
                  <a:pt x="11645" y="6246"/>
                  <a:pt x="11649" y="6256"/>
                </a:cubicBezTo>
                <a:cubicBezTo>
                  <a:pt x="11630" y="6268"/>
                  <a:pt x="11611" y="6270"/>
                  <a:pt x="11590" y="6262"/>
                </a:cubicBezTo>
                <a:cubicBezTo>
                  <a:pt x="11589" y="6273"/>
                  <a:pt x="11590" y="6284"/>
                  <a:pt x="11593" y="6295"/>
                </a:cubicBezTo>
                <a:cubicBezTo>
                  <a:pt x="11604" y="6291"/>
                  <a:pt x="11615" y="6287"/>
                  <a:pt x="11626" y="6283"/>
                </a:cubicBezTo>
                <a:cubicBezTo>
                  <a:pt x="11618" y="6320"/>
                  <a:pt x="11582" y="6335"/>
                  <a:pt x="11548" y="6334"/>
                </a:cubicBezTo>
                <a:cubicBezTo>
                  <a:pt x="11585" y="6354"/>
                  <a:pt x="11567" y="6409"/>
                  <a:pt x="11539" y="6381"/>
                </a:cubicBezTo>
                <a:cubicBezTo>
                  <a:pt x="11549" y="6430"/>
                  <a:pt x="11523" y="6411"/>
                  <a:pt x="11486" y="6402"/>
                </a:cubicBezTo>
                <a:cubicBezTo>
                  <a:pt x="11509" y="6409"/>
                  <a:pt x="11527" y="6423"/>
                  <a:pt x="11539" y="6443"/>
                </a:cubicBezTo>
                <a:cubicBezTo>
                  <a:pt x="11512" y="6470"/>
                  <a:pt x="11477" y="6467"/>
                  <a:pt x="11462" y="6509"/>
                </a:cubicBezTo>
                <a:cubicBezTo>
                  <a:pt x="11452" y="6538"/>
                  <a:pt x="11404" y="6613"/>
                  <a:pt x="11428" y="6642"/>
                </a:cubicBezTo>
                <a:cubicBezTo>
                  <a:pt x="11439" y="6652"/>
                  <a:pt x="11438" y="6662"/>
                  <a:pt x="11426" y="6670"/>
                </a:cubicBezTo>
                <a:cubicBezTo>
                  <a:pt x="11397" y="6690"/>
                  <a:pt x="11417" y="6696"/>
                  <a:pt x="11422" y="6729"/>
                </a:cubicBezTo>
                <a:cubicBezTo>
                  <a:pt x="11443" y="6858"/>
                  <a:pt x="11362" y="6965"/>
                  <a:pt x="11498" y="7337"/>
                </a:cubicBezTo>
                <a:cubicBezTo>
                  <a:pt x="11521" y="7401"/>
                  <a:pt x="11517" y="7415"/>
                  <a:pt x="11499" y="7475"/>
                </a:cubicBezTo>
                <a:cubicBezTo>
                  <a:pt x="11481" y="7535"/>
                  <a:pt x="11501" y="7589"/>
                  <a:pt x="11507" y="7649"/>
                </a:cubicBezTo>
                <a:cubicBezTo>
                  <a:pt x="11482" y="7588"/>
                  <a:pt x="11472" y="7522"/>
                  <a:pt x="11498" y="7460"/>
                </a:cubicBezTo>
                <a:cubicBezTo>
                  <a:pt x="11527" y="7388"/>
                  <a:pt x="11456" y="7405"/>
                  <a:pt x="11453" y="7346"/>
                </a:cubicBezTo>
                <a:cubicBezTo>
                  <a:pt x="11453" y="7478"/>
                  <a:pt x="11471" y="7573"/>
                  <a:pt x="11507" y="7698"/>
                </a:cubicBezTo>
                <a:cubicBezTo>
                  <a:pt x="11506" y="7685"/>
                  <a:pt x="11506" y="7671"/>
                  <a:pt x="11507" y="7658"/>
                </a:cubicBezTo>
                <a:cubicBezTo>
                  <a:pt x="11525" y="7726"/>
                  <a:pt x="11537" y="7800"/>
                  <a:pt x="11534" y="7871"/>
                </a:cubicBezTo>
                <a:cubicBezTo>
                  <a:pt x="11532" y="7861"/>
                  <a:pt x="11530" y="7851"/>
                  <a:pt x="11528" y="7840"/>
                </a:cubicBezTo>
                <a:cubicBezTo>
                  <a:pt x="11526" y="7859"/>
                  <a:pt x="11520" y="7876"/>
                  <a:pt x="11510" y="7889"/>
                </a:cubicBezTo>
                <a:cubicBezTo>
                  <a:pt x="11621" y="7874"/>
                  <a:pt x="11458" y="8440"/>
                  <a:pt x="11351" y="8568"/>
                </a:cubicBezTo>
                <a:cubicBezTo>
                  <a:pt x="11360" y="8561"/>
                  <a:pt x="11370" y="8556"/>
                  <a:pt x="11382" y="8554"/>
                </a:cubicBezTo>
                <a:cubicBezTo>
                  <a:pt x="11349" y="8598"/>
                  <a:pt x="11312" y="8638"/>
                  <a:pt x="11272" y="8676"/>
                </a:cubicBezTo>
                <a:cubicBezTo>
                  <a:pt x="11295" y="8656"/>
                  <a:pt x="11311" y="8616"/>
                  <a:pt x="11333" y="8588"/>
                </a:cubicBezTo>
                <a:cubicBezTo>
                  <a:pt x="11280" y="8635"/>
                  <a:pt x="11305" y="8550"/>
                  <a:pt x="11269" y="8600"/>
                </a:cubicBezTo>
                <a:cubicBezTo>
                  <a:pt x="11248" y="8630"/>
                  <a:pt x="11215" y="8600"/>
                  <a:pt x="11186" y="8611"/>
                </a:cubicBezTo>
                <a:cubicBezTo>
                  <a:pt x="11138" y="8628"/>
                  <a:pt x="11066" y="8605"/>
                  <a:pt x="11118" y="8548"/>
                </a:cubicBezTo>
                <a:cubicBezTo>
                  <a:pt x="11127" y="8570"/>
                  <a:pt x="11146" y="8586"/>
                  <a:pt x="11168" y="8593"/>
                </a:cubicBezTo>
                <a:cubicBezTo>
                  <a:pt x="11181" y="8560"/>
                  <a:pt x="11125" y="8527"/>
                  <a:pt x="11112" y="8503"/>
                </a:cubicBezTo>
                <a:cubicBezTo>
                  <a:pt x="11084" y="8450"/>
                  <a:pt x="11105" y="8391"/>
                  <a:pt x="11042" y="8354"/>
                </a:cubicBezTo>
                <a:cubicBezTo>
                  <a:pt x="11006" y="8332"/>
                  <a:pt x="10968" y="8329"/>
                  <a:pt x="10963" y="8278"/>
                </a:cubicBezTo>
                <a:cubicBezTo>
                  <a:pt x="10959" y="8228"/>
                  <a:pt x="10991" y="8158"/>
                  <a:pt x="10931" y="8130"/>
                </a:cubicBezTo>
                <a:cubicBezTo>
                  <a:pt x="10957" y="8122"/>
                  <a:pt x="10974" y="8102"/>
                  <a:pt x="10991" y="8081"/>
                </a:cubicBezTo>
                <a:cubicBezTo>
                  <a:pt x="10978" y="8094"/>
                  <a:pt x="10967" y="8108"/>
                  <a:pt x="10952" y="8118"/>
                </a:cubicBezTo>
                <a:cubicBezTo>
                  <a:pt x="10954" y="8112"/>
                  <a:pt x="10957" y="8107"/>
                  <a:pt x="10960" y="8102"/>
                </a:cubicBezTo>
                <a:cubicBezTo>
                  <a:pt x="10881" y="8170"/>
                  <a:pt x="10947" y="7975"/>
                  <a:pt x="10952" y="7969"/>
                </a:cubicBezTo>
                <a:cubicBezTo>
                  <a:pt x="10931" y="7983"/>
                  <a:pt x="10911" y="7982"/>
                  <a:pt x="10892" y="7966"/>
                </a:cubicBezTo>
                <a:cubicBezTo>
                  <a:pt x="10935" y="8015"/>
                  <a:pt x="10867" y="8026"/>
                  <a:pt x="10845" y="7966"/>
                </a:cubicBezTo>
                <a:cubicBezTo>
                  <a:pt x="10824" y="7912"/>
                  <a:pt x="10849" y="7818"/>
                  <a:pt x="10791" y="7782"/>
                </a:cubicBezTo>
                <a:cubicBezTo>
                  <a:pt x="10838" y="7779"/>
                  <a:pt x="10928" y="7672"/>
                  <a:pt x="10901" y="7625"/>
                </a:cubicBezTo>
                <a:cubicBezTo>
                  <a:pt x="10891" y="7632"/>
                  <a:pt x="10881" y="7639"/>
                  <a:pt x="10871" y="7646"/>
                </a:cubicBezTo>
                <a:cubicBezTo>
                  <a:pt x="10874" y="7620"/>
                  <a:pt x="10858" y="7600"/>
                  <a:pt x="10836" y="7589"/>
                </a:cubicBezTo>
                <a:cubicBezTo>
                  <a:pt x="10790" y="7657"/>
                  <a:pt x="10898" y="7609"/>
                  <a:pt x="10812" y="7711"/>
                </a:cubicBezTo>
                <a:cubicBezTo>
                  <a:pt x="10798" y="7689"/>
                  <a:pt x="10786" y="7660"/>
                  <a:pt x="10791" y="7711"/>
                </a:cubicBezTo>
                <a:cubicBezTo>
                  <a:pt x="10742" y="7552"/>
                  <a:pt x="10942" y="7446"/>
                  <a:pt x="10903" y="7247"/>
                </a:cubicBezTo>
                <a:cubicBezTo>
                  <a:pt x="10889" y="7178"/>
                  <a:pt x="10862" y="7200"/>
                  <a:pt x="10819" y="7159"/>
                </a:cubicBezTo>
                <a:cubicBezTo>
                  <a:pt x="10721" y="7066"/>
                  <a:pt x="10728" y="6893"/>
                  <a:pt x="10607" y="6853"/>
                </a:cubicBezTo>
                <a:cubicBezTo>
                  <a:pt x="10551" y="6835"/>
                  <a:pt x="10515" y="6891"/>
                  <a:pt x="10462" y="6886"/>
                </a:cubicBezTo>
                <a:cubicBezTo>
                  <a:pt x="10471" y="6931"/>
                  <a:pt x="10429" y="6920"/>
                  <a:pt x="10392" y="6944"/>
                </a:cubicBezTo>
                <a:cubicBezTo>
                  <a:pt x="10377" y="6953"/>
                  <a:pt x="10311" y="6996"/>
                  <a:pt x="10319" y="6957"/>
                </a:cubicBezTo>
                <a:cubicBezTo>
                  <a:pt x="10277" y="6989"/>
                  <a:pt x="10222" y="6999"/>
                  <a:pt x="10171" y="6999"/>
                </a:cubicBezTo>
                <a:cubicBezTo>
                  <a:pt x="10147" y="6988"/>
                  <a:pt x="10159" y="6951"/>
                  <a:pt x="10168" y="6936"/>
                </a:cubicBezTo>
                <a:cubicBezTo>
                  <a:pt x="10161" y="6957"/>
                  <a:pt x="10162" y="6977"/>
                  <a:pt x="10171" y="6997"/>
                </a:cubicBezTo>
                <a:cubicBezTo>
                  <a:pt x="10201" y="6957"/>
                  <a:pt x="10176" y="6906"/>
                  <a:pt x="10135" y="6886"/>
                </a:cubicBezTo>
                <a:cubicBezTo>
                  <a:pt x="10155" y="6888"/>
                  <a:pt x="10152" y="6877"/>
                  <a:pt x="10126" y="6853"/>
                </a:cubicBezTo>
                <a:cubicBezTo>
                  <a:pt x="10166" y="6884"/>
                  <a:pt x="10179" y="6845"/>
                  <a:pt x="10140" y="6841"/>
                </a:cubicBezTo>
                <a:cubicBezTo>
                  <a:pt x="10080" y="6835"/>
                  <a:pt x="10122" y="6793"/>
                  <a:pt x="10156" y="6785"/>
                </a:cubicBezTo>
                <a:cubicBezTo>
                  <a:pt x="10127" y="6786"/>
                  <a:pt x="10098" y="6787"/>
                  <a:pt x="10070" y="6788"/>
                </a:cubicBezTo>
                <a:cubicBezTo>
                  <a:pt x="10078" y="6798"/>
                  <a:pt x="10086" y="6808"/>
                  <a:pt x="10093" y="6818"/>
                </a:cubicBezTo>
                <a:cubicBezTo>
                  <a:pt x="10035" y="6832"/>
                  <a:pt x="9939" y="6765"/>
                  <a:pt x="9889" y="6740"/>
                </a:cubicBezTo>
                <a:cubicBezTo>
                  <a:pt x="10047" y="6765"/>
                  <a:pt x="9987" y="6714"/>
                  <a:pt x="9933" y="6702"/>
                </a:cubicBezTo>
                <a:cubicBezTo>
                  <a:pt x="9877" y="6691"/>
                  <a:pt x="9898" y="6755"/>
                  <a:pt x="9690" y="6749"/>
                </a:cubicBezTo>
                <a:cubicBezTo>
                  <a:pt x="9717" y="6746"/>
                  <a:pt x="9743" y="6738"/>
                  <a:pt x="9767" y="6726"/>
                </a:cubicBezTo>
                <a:cubicBezTo>
                  <a:pt x="9742" y="6717"/>
                  <a:pt x="9732" y="6697"/>
                  <a:pt x="9749" y="6675"/>
                </a:cubicBezTo>
                <a:cubicBezTo>
                  <a:pt x="9734" y="6692"/>
                  <a:pt x="9720" y="6710"/>
                  <a:pt x="9708" y="6728"/>
                </a:cubicBezTo>
                <a:cubicBezTo>
                  <a:pt x="9726" y="6646"/>
                  <a:pt x="9675" y="6724"/>
                  <a:pt x="9658" y="6742"/>
                </a:cubicBezTo>
                <a:cubicBezTo>
                  <a:pt x="9634" y="6768"/>
                  <a:pt x="9604" y="6781"/>
                  <a:pt x="9568" y="6779"/>
                </a:cubicBezTo>
                <a:cubicBezTo>
                  <a:pt x="9590" y="6773"/>
                  <a:pt x="9646" y="6746"/>
                  <a:pt x="9613" y="6717"/>
                </a:cubicBezTo>
                <a:cubicBezTo>
                  <a:pt x="9588" y="6784"/>
                  <a:pt x="9497" y="6820"/>
                  <a:pt x="9431" y="6794"/>
                </a:cubicBezTo>
                <a:cubicBezTo>
                  <a:pt x="9498" y="6812"/>
                  <a:pt x="9467" y="6657"/>
                  <a:pt x="9455" y="6625"/>
                </a:cubicBezTo>
                <a:cubicBezTo>
                  <a:pt x="9368" y="6812"/>
                  <a:pt x="9379" y="6720"/>
                  <a:pt x="9316" y="6755"/>
                </a:cubicBezTo>
                <a:cubicBezTo>
                  <a:pt x="9303" y="6762"/>
                  <a:pt x="9238" y="6764"/>
                  <a:pt x="9244" y="6754"/>
                </a:cubicBezTo>
                <a:cubicBezTo>
                  <a:pt x="9219" y="6791"/>
                  <a:pt x="9189" y="6729"/>
                  <a:pt x="9161" y="6740"/>
                </a:cubicBezTo>
                <a:cubicBezTo>
                  <a:pt x="9174" y="6745"/>
                  <a:pt x="9081" y="6765"/>
                  <a:pt x="9061" y="6767"/>
                </a:cubicBezTo>
                <a:cubicBezTo>
                  <a:pt x="9012" y="6773"/>
                  <a:pt x="9006" y="6801"/>
                  <a:pt x="8958" y="6817"/>
                </a:cubicBezTo>
                <a:cubicBezTo>
                  <a:pt x="8872" y="6846"/>
                  <a:pt x="8845" y="6748"/>
                  <a:pt x="8769" y="6750"/>
                </a:cubicBezTo>
                <a:cubicBezTo>
                  <a:pt x="8742" y="6750"/>
                  <a:pt x="8651" y="6827"/>
                  <a:pt x="8697" y="6852"/>
                </a:cubicBezTo>
                <a:cubicBezTo>
                  <a:pt x="8726" y="6869"/>
                  <a:pt x="8778" y="6866"/>
                  <a:pt x="8809" y="6854"/>
                </a:cubicBezTo>
                <a:cubicBezTo>
                  <a:pt x="8834" y="6844"/>
                  <a:pt x="8889" y="6850"/>
                  <a:pt x="8906" y="6835"/>
                </a:cubicBezTo>
                <a:cubicBezTo>
                  <a:pt x="8895" y="6849"/>
                  <a:pt x="8831" y="6876"/>
                  <a:pt x="8839" y="6898"/>
                </a:cubicBezTo>
                <a:cubicBezTo>
                  <a:pt x="8859" y="6952"/>
                  <a:pt x="8882" y="6921"/>
                  <a:pt x="8907" y="6894"/>
                </a:cubicBezTo>
                <a:cubicBezTo>
                  <a:pt x="8940" y="6859"/>
                  <a:pt x="8987" y="6904"/>
                  <a:pt x="8964" y="6944"/>
                </a:cubicBezTo>
                <a:cubicBezTo>
                  <a:pt x="8943" y="6978"/>
                  <a:pt x="8876" y="6950"/>
                  <a:pt x="8888" y="7008"/>
                </a:cubicBezTo>
                <a:cubicBezTo>
                  <a:pt x="8848" y="6993"/>
                  <a:pt x="8843" y="7021"/>
                  <a:pt x="8853" y="7052"/>
                </a:cubicBezTo>
                <a:cubicBezTo>
                  <a:pt x="8869" y="7103"/>
                  <a:pt x="8906" y="7107"/>
                  <a:pt x="8952" y="7121"/>
                </a:cubicBezTo>
                <a:cubicBezTo>
                  <a:pt x="8974" y="7127"/>
                  <a:pt x="8983" y="7159"/>
                  <a:pt x="9000" y="7177"/>
                </a:cubicBezTo>
                <a:cubicBezTo>
                  <a:pt x="9016" y="7194"/>
                  <a:pt x="8958" y="7225"/>
                  <a:pt x="8959" y="7248"/>
                </a:cubicBezTo>
                <a:cubicBezTo>
                  <a:pt x="8928" y="7201"/>
                  <a:pt x="8895" y="7247"/>
                  <a:pt x="8867" y="7269"/>
                </a:cubicBezTo>
                <a:cubicBezTo>
                  <a:pt x="8884" y="7246"/>
                  <a:pt x="8901" y="7223"/>
                  <a:pt x="8912" y="7198"/>
                </a:cubicBezTo>
                <a:cubicBezTo>
                  <a:pt x="8884" y="7194"/>
                  <a:pt x="8892" y="7179"/>
                  <a:pt x="8880" y="7162"/>
                </a:cubicBezTo>
                <a:cubicBezTo>
                  <a:pt x="8873" y="7151"/>
                  <a:pt x="8803" y="7127"/>
                  <a:pt x="8790" y="7126"/>
                </a:cubicBezTo>
                <a:cubicBezTo>
                  <a:pt x="8814" y="7088"/>
                  <a:pt x="8700" y="7032"/>
                  <a:pt x="8686" y="7044"/>
                </a:cubicBezTo>
                <a:cubicBezTo>
                  <a:pt x="8678" y="7051"/>
                  <a:pt x="8708" y="7096"/>
                  <a:pt x="8705" y="7111"/>
                </a:cubicBezTo>
                <a:cubicBezTo>
                  <a:pt x="8697" y="7157"/>
                  <a:pt x="8682" y="7198"/>
                  <a:pt x="8633" y="7209"/>
                </a:cubicBezTo>
                <a:cubicBezTo>
                  <a:pt x="8631" y="7167"/>
                  <a:pt x="8638" y="7154"/>
                  <a:pt x="8591" y="7144"/>
                </a:cubicBezTo>
                <a:cubicBezTo>
                  <a:pt x="8516" y="7129"/>
                  <a:pt x="8549" y="7186"/>
                  <a:pt x="8495" y="7197"/>
                </a:cubicBezTo>
                <a:cubicBezTo>
                  <a:pt x="8448" y="7207"/>
                  <a:pt x="8398" y="7180"/>
                  <a:pt x="8372" y="7140"/>
                </a:cubicBezTo>
                <a:cubicBezTo>
                  <a:pt x="8371" y="7145"/>
                  <a:pt x="8369" y="7151"/>
                  <a:pt x="8366" y="7159"/>
                </a:cubicBezTo>
                <a:cubicBezTo>
                  <a:pt x="8303" y="7166"/>
                  <a:pt x="8343" y="7125"/>
                  <a:pt x="8364" y="7124"/>
                </a:cubicBezTo>
                <a:cubicBezTo>
                  <a:pt x="8352" y="7097"/>
                  <a:pt x="8351" y="7066"/>
                  <a:pt x="8369" y="7037"/>
                </a:cubicBezTo>
                <a:cubicBezTo>
                  <a:pt x="8340" y="7091"/>
                  <a:pt x="8244" y="7032"/>
                  <a:pt x="8262" y="6978"/>
                </a:cubicBezTo>
                <a:cubicBezTo>
                  <a:pt x="8231" y="6973"/>
                  <a:pt x="8175" y="6999"/>
                  <a:pt x="8214" y="6948"/>
                </a:cubicBezTo>
                <a:cubicBezTo>
                  <a:pt x="8177" y="6949"/>
                  <a:pt x="8088" y="6984"/>
                  <a:pt x="8125" y="7034"/>
                </a:cubicBezTo>
                <a:cubicBezTo>
                  <a:pt x="8069" y="7025"/>
                  <a:pt x="8020" y="7053"/>
                  <a:pt x="7959" y="7038"/>
                </a:cubicBezTo>
                <a:cubicBezTo>
                  <a:pt x="7888" y="7019"/>
                  <a:pt x="7831" y="6977"/>
                  <a:pt x="7761" y="6955"/>
                </a:cubicBezTo>
                <a:cubicBezTo>
                  <a:pt x="7793" y="6927"/>
                  <a:pt x="7804" y="6899"/>
                  <a:pt x="7787" y="6856"/>
                </a:cubicBezTo>
                <a:cubicBezTo>
                  <a:pt x="7775" y="6887"/>
                  <a:pt x="7768" y="6964"/>
                  <a:pt x="7729" y="6973"/>
                </a:cubicBezTo>
                <a:cubicBezTo>
                  <a:pt x="7692" y="6981"/>
                  <a:pt x="7623" y="6990"/>
                  <a:pt x="7588" y="6972"/>
                </a:cubicBezTo>
                <a:cubicBezTo>
                  <a:pt x="7606" y="6945"/>
                  <a:pt x="7642" y="6926"/>
                  <a:pt x="7638" y="6889"/>
                </a:cubicBezTo>
                <a:cubicBezTo>
                  <a:pt x="7597" y="6910"/>
                  <a:pt x="7558" y="6952"/>
                  <a:pt x="7591" y="6999"/>
                </a:cubicBezTo>
                <a:cubicBezTo>
                  <a:pt x="7481" y="7013"/>
                  <a:pt x="7369" y="7049"/>
                  <a:pt x="7279" y="7115"/>
                </a:cubicBezTo>
                <a:cubicBezTo>
                  <a:pt x="7305" y="7080"/>
                  <a:pt x="7349" y="7058"/>
                  <a:pt x="7389" y="7043"/>
                </a:cubicBezTo>
                <a:cubicBezTo>
                  <a:pt x="7357" y="7037"/>
                  <a:pt x="7326" y="7046"/>
                  <a:pt x="7297" y="7055"/>
                </a:cubicBezTo>
                <a:cubicBezTo>
                  <a:pt x="7317" y="7029"/>
                  <a:pt x="7340" y="6998"/>
                  <a:pt x="7329" y="6963"/>
                </a:cubicBezTo>
                <a:cubicBezTo>
                  <a:pt x="7303" y="6969"/>
                  <a:pt x="7299" y="6994"/>
                  <a:pt x="7276" y="7005"/>
                </a:cubicBezTo>
                <a:cubicBezTo>
                  <a:pt x="7254" y="7015"/>
                  <a:pt x="7253" y="6974"/>
                  <a:pt x="7231" y="6999"/>
                </a:cubicBezTo>
                <a:cubicBezTo>
                  <a:pt x="7213" y="7020"/>
                  <a:pt x="7235" y="7100"/>
                  <a:pt x="7264" y="7109"/>
                </a:cubicBezTo>
                <a:cubicBezTo>
                  <a:pt x="7213" y="7159"/>
                  <a:pt x="7156" y="7193"/>
                  <a:pt x="7106" y="7246"/>
                </a:cubicBezTo>
                <a:cubicBezTo>
                  <a:pt x="7039" y="7320"/>
                  <a:pt x="6913" y="7306"/>
                  <a:pt x="6854" y="7376"/>
                </a:cubicBezTo>
                <a:cubicBezTo>
                  <a:pt x="6874" y="7370"/>
                  <a:pt x="6894" y="7364"/>
                  <a:pt x="6914" y="7358"/>
                </a:cubicBezTo>
                <a:cubicBezTo>
                  <a:pt x="6865" y="7385"/>
                  <a:pt x="6815" y="7409"/>
                  <a:pt x="6762" y="7426"/>
                </a:cubicBezTo>
                <a:cubicBezTo>
                  <a:pt x="6786" y="7404"/>
                  <a:pt x="6818" y="7394"/>
                  <a:pt x="6840" y="7370"/>
                </a:cubicBezTo>
                <a:cubicBezTo>
                  <a:pt x="6819" y="7375"/>
                  <a:pt x="6799" y="7382"/>
                  <a:pt x="6780" y="7391"/>
                </a:cubicBezTo>
                <a:cubicBezTo>
                  <a:pt x="6826" y="7362"/>
                  <a:pt x="6725" y="7370"/>
                  <a:pt x="6715" y="7337"/>
                </a:cubicBezTo>
                <a:cubicBezTo>
                  <a:pt x="6720" y="7358"/>
                  <a:pt x="6715" y="7375"/>
                  <a:pt x="6700" y="7391"/>
                </a:cubicBezTo>
                <a:cubicBezTo>
                  <a:pt x="6710" y="7302"/>
                  <a:pt x="6591" y="7442"/>
                  <a:pt x="6700" y="7438"/>
                </a:cubicBezTo>
                <a:cubicBezTo>
                  <a:pt x="6663" y="7473"/>
                  <a:pt x="6607" y="7488"/>
                  <a:pt x="6581" y="7432"/>
                </a:cubicBezTo>
                <a:cubicBezTo>
                  <a:pt x="6585" y="7481"/>
                  <a:pt x="6500" y="7589"/>
                  <a:pt x="6513" y="7524"/>
                </a:cubicBezTo>
                <a:cubicBezTo>
                  <a:pt x="6491" y="7571"/>
                  <a:pt x="6436" y="7523"/>
                  <a:pt x="6418" y="7578"/>
                </a:cubicBezTo>
                <a:cubicBezTo>
                  <a:pt x="6442" y="7584"/>
                  <a:pt x="6463" y="7579"/>
                  <a:pt x="6480" y="7560"/>
                </a:cubicBezTo>
                <a:cubicBezTo>
                  <a:pt x="6468" y="7652"/>
                  <a:pt x="6378" y="7635"/>
                  <a:pt x="6311" y="7655"/>
                </a:cubicBezTo>
                <a:cubicBezTo>
                  <a:pt x="6323" y="7656"/>
                  <a:pt x="6335" y="7657"/>
                  <a:pt x="6347" y="7658"/>
                </a:cubicBezTo>
                <a:cubicBezTo>
                  <a:pt x="6337" y="7680"/>
                  <a:pt x="6354" y="7695"/>
                  <a:pt x="6361" y="7713"/>
                </a:cubicBezTo>
                <a:cubicBezTo>
                  <a:pt x="6369" y="7736"/>
                  <a:pt x="6324" y="7786"/>
                  <a:pt x="6314" y="7804"/>
                </a:cubicBezTo>
                <a:cubicBezTo>
                  <a:pt x="6285" y="7850"/>
                  <a:pt x="6227" y="7853"/>
                  <a:pt x="6195" y="7800"/>
                </a:cubicBezTo>
                <a:cubicBezTo>
                  <a:pt x="6206" y="7824"/>
                  <a:pt x="6208" y="7843"/>
                  <a:pt x="6192" y="7863"/>
                </a:cubicBezTo>
                <a:cubicBezTo>
                  <a:pt x="6222" y="7870"/>
                  <a:pt x="6253" y="7876"/>
                  <a:pt x="6281" y="7860"/>
                </a:cubicBezTo>
                <a:cubicBezTo>
                  <a:pt x="6273" y="7892"/>
                  <a:pt x="6256" y="7946"/>
                  <a:pt x="6224" y="7963"/>
                </a:cubicBezTo>
                <a:cubicBezTo>
                  <a:pt x="6197" y="7976"/>
                  <a:pt x="6222" y="8046"/>
                  <a:pt x="6222" y="8067"/>
                </a:cubicBezTo>
                <a:cubicBezTo>
                  <a:pt x="6222" y="8133"/>
                  <a:pt x="6181" y="8267"/>
                  <a:pt x="6232" y="8321"/>
                </a:cubicBezTo>
                <a:cubicBezTo>
                  <a:pt x="6199" y="8347"/>
                  <a:pt x="6171" y="8383"/>
                  <a:pt x="6138" y="8342"/>
                </a:cubicBezTo>
                <a:cubicBezTo>
                  <a:pt x="6087" y="8279"/>
                  <a:pt x="6030" y="8290"/>
                  <a:pt x="5956" y="8288"/>
                </a:cubicBezTo>
                <a:cubicBezTo>
                  <a:pt x="5911" y="8287"/>
                  <a:pt x="5831" y="8189"/>
                  <a:pt x="5770" y="8183"/>
                </a:cubicBezTo>
                <a:cubicBezTo>
                  <a:pt x="5754" y="8175"/>
                  <a:pt x="5717" y="8170"/>
                  <a:pt x="5700" y="8098"/>
                </a:cubicBezTo>
                <a:cubicBezTo>
                  <a:pt x="5691" y="8010"/>
                  <a:pt x="5665" y="7998"/>
                  <a:pt x="5654" y="7948"/>
                </a:cubicBezTo>
                <a:cubicBezTo>
                  <a:pt x="5640" y="7873"/>
                  <a:pt x="5696" y="7806"/>
                  <a:pt x="5663" y="7752"/>
                </a:cubicBezTo>
                <a:cubicBezTo>
                  <a:pt x="5639" y="7711"/>
                  <a:pt x="5637" y="7776"/>
                  <a:pt x="5581" y="7622"/>
                </a:cubicBezTo>
                <a:cubicBezTo>
                  <a:pt x="5557" y="7555"/>
                  <a:pt x="5511" y="7511"/>
                  <a:pt x="5506" y="7438"/>
                </a:cubicBezTo>
                <a:cubicBezTo>
                  <a:pt x="5498" y="7327"/>
                  <a:pt x="5465" y="7153"/>
                  <a:pt x="5373" y="7063"/>
                </a:cubicBezTo>
                <a:cubicBezTo>
                  <a:pt x="5318" y="7008"/>
                  <a:pt x="5387" y="6997"/>
                  <a:pt x="5300" y="6974"/>
                </a:cubicBezTo>
                <a:lnTo>
                  <a:pt x="5039" y="6944"/>
                </a:lnTo>
                <a:cubicBezTo>
                  <a:pt x="5007" y="6959"/>
                  <a:pt x="4950" y="6966"/>
                  <a:pt x="4924" y="6987"/>
                </a:cubicBezTo>
                <a:cubicBezTo>
                  <a:pt x="4828" y="7061"/>
                  <a:pt x="4832" y="7165"/>
                  <a:pt x="4716" y="7237"/>
                </a:cubicBezTo>
                <a:cubicBezTo>
                  <a:pt x="4669" y="7266"/>
                  <a:pt x="4610" y="7211"/>
                  <a:pt x="4572" y="7186"/>
                </a:cubicBezTo>
                <a:cubicBezTo>
                  <a:pt x="4463" y="7112"/>
                  <a:pt x="4325" y="7043"/>
                  <a:pt x="4345" y="6887"/>
                </a:cubicBezTo>
                <a:cubicBezTo>
                  <a:pt x="4354" y="6816"/>
                  <a:pt x="4357" y="6754"/>
                  <a:pt x="4341" y="6683"/>
                </a:cubicBezTo>
                <a:cubicBezTo>
                  <a:pt x="4291" y="6570"/>
                  <a:pt x="4244" y="6661"/>
                  <a:pt x="4143" y="6447"/>
                </a:cubicBezTo>
                <a:cubicBezTo>
                  <a:pt x="4118" y="6399"/>
                  <a:pt x="4058" y="6388"/>
                  <a:pt x="4044" y="6339"/>
                </a:cubicBezTo>
                <a:cubicBezTo>
                  <a:pt x="4027" y="6281"/>
                  <a:pt x="4018" y="6249"/>
                  <a:pt x="3945" y="6248"/>
                </a:cubicBezTo>
                <a:lnTo>
                  <a:pt x="3411" y="6249"/>
                </a:lnTo>
                <a:lnTo>
                  <a:pt x="3408" y="6407"/>
                </a:lnTo>
                <a:lnTo>
                  <a:pt x="2575" y="6403"/>
                </a:lnTo>
                <a:lnTo>
                  <a:pt x="1600" y="5992"/>
                </a:lnTo>
                <a:cubicBezTo>
                  <a:pt x="1611" y="5962"/>
                  <a:pt x="1638" y="5943"/>
                  <a:pt x="1656" y="5918"/>
                </a:cubicBezTo>
                <a:lnTo>
                  <a:pt x="1656" y="5918"/>
                </a:lnTo>
                <a:lnTo>
                  <a:pt x="1656" y="5918"/>
                </a:lnTo>
                <a:cubicBezTo>
                  <a:pt x="1407" y="5926"/>
                  <a:pt x="1159" y="5959"/>
                  <a:pt x="911" y="5983"/>
                </a:cubicBezTo>
                <a:lnTo>
                  <a:pt x="913" y="5985"/>
                </a:lnTo>
                <a:lnTo>
                  <a:pt x="909" y="5985"/>
                </a:lnTo>
                <a:cubicBezTo>
                  <a:pt x="906" y="5916"/>
                  <a:pt x="931" y="5848"/>
                  <a:pt x="932" y="5779"/>
                </a:cubicBezTo>
                <a:cubicBezTo>
                  <a:pt x="933" y="5695"/>
                  <a:pt x="874" y="5663"/>
                  <a:pt x="827" y="5603"/>
                </a:cubicBezTo>
                <a:cubicBezTo>
                  <a:pt x="778" y="5542"/>
                  <a:pt x="778" y="5577"/>
                  <a:pt x="720" y="5556"/>
                </a:cubicBezTo>
                <a:cubicBezTo>
                  <a:pt x="680" y="5541"/>
                  <a:pt x="766" y="5436"/>
                  <a:pt x="651" y="5440"/>
                </a:cubicBezTo>
                <a:cubicBezTo>
                  <a:pt x="580" y="5443"/>
                  <a:pt x="552" y="5422"/>
                  <a:pt x="516" y="5364"/>
                </a:cubicBezTo>
                <a:cubicBezTo>
                  <a:pt x="477" y="5302"/>
                  <a:pt x="397" y="5313"/>
                  <a:pt x="335" y="5299"/>
                </a:cubicBezTo>
                <a:cubicBezTo>
                  <a:pt x="294" y="5291"/>
                  <a:pt x="165" y="5316"/>
                  <a:pt x="181" y="5233"/>
                </a:cubicBezTo>
                <a:cubicBezTo>
                  <a:pt x="191" y="5182"/>
                  <a:pt x="247" y="5134"/>
                  <a:pt x="249" y="5081"/>
                </a:cubicBezTo>
                <a:cubicBezTo>
                  <a:pt x="251" y="5030"/>
                  <a:pt x="185" y="5039"/>
                  <a:pt x="219" y="4982"/>
                </a:cubicBezTo>
                <a:cubicBezTo>
                  <a:pt x="241" y="4946"/>
                  <a:pt x="195" y="4903"/>
                  <a:pt x="169" y="4875"/>
                </a:cubicBezTo>
                <a:cubicBezTo>
                  <a:pt x="144" y="4848"/>
                  <a:pt x="147" y="4812"/>
                  <a:pt x="145" y="4776"/>
                </a:cubicBezTo>
                <a:cubicBezTo>
                  <a:pt x="142" y="4723"/>
                  <a:pt x="70" y="4670"/>
                  <a:pt x="85" y="4622"/>
                </a:cubicBezTo>
                <a:cubicBezTo>
                  <a:pt x="107" y="4547"/>
                  <a:pt x="117" y="4547"/>
                  <a:pt x="169" y="4496"/>
                </a:cubicBezTo>
                <a:cubicBezTo>
                  <a:pt x="230" y="4436"/>
                  <a:pt x="176" y="4422"/>
                  <a:pt x="127" y="4388"/>
                </a:cubicBezTo>
                <a:cubicBezTo>
                  <a:pt x="55" y="4337"/>
                  <a:pt x="117" y="4290"/>
                  <a:pt x="104" y="4227"/>
                </a:cubicBezTo>
                <a:cubicBezTo>
                  <a:pt x="96" y="4190"/>
                  <a:pt x="138" y="4106"/>
                  <a:pt x="180" y="4104"/>
                </a:cubicBezTo>
                <a:cubicBezTo>
                  <a:pt x="181" y="4124"/>
                  <a:pt x="159" y="4144"/>
                  <a:pt x="163" y="4163"/>
                </a:cubicBezTo>
                <a:cubicBezTo>
                  <a:pt x="167" y="4188"/>
                  <a:pt x="198" y="4208"/>
                  <a:pt x="213" y="4226"/>
                </a:cubicBezTo>
                <a:cubicBezTo>
                  <a:pt x="238" y="4145"/>
                  <a:pt x="190" y="4055"/>
                  <a:pt x="287" y="4012"/>
                </a:cubicBezTo>
                <a:cubicBezTo>
                  <a:pt x="199" y="3918"/>
                  <a:pt x="211" y="4097"/>
                  <a:pt x="156" y="4086"/>
                </a:cubicBezTo>
                <a:cubicBezTo>
                  <a:pt x="121" y="4078"/>
                  <a:pt x="84" y="3984"/>
                  <a:pt x="41" y="4036"/>
                </a:cubicBezTo>
                <a:cubicBezTo>
                  <a:pt x="59" y="4008"/>
                  <a:pt x="88" y="3937"/>
                  <a:pt x="109" y="4003"/>
                </a:cubicBezTo>
                <a:cubicBezTo>
                  <a:pt x="108" y="3976"/>
                  <a:pt x="105" y="3947"/>
                  <a:pt x="86" y="3926"/>
                </a:cubicBezTo>
                <a:cubicBezTo>
                  <a:pt x="112" y="3845"/>
                  <a:pt x="0" y="3776"/>
                  <a:pt x="20" y="3685"/>
                </a:cubicBezTo>
                <a:cubicBezTo>
                  <a:pt x="43" y="3583"/>
                  <a:pt x="131" y="3490"/>
                  <a:pt x="136" y="3386"/>
                </a:cubicBezTo>
                <a:cubicBezTo>
                  <a:pt x="138" y="3345"/>
                  <a:pt x="69" y="3255"/>
                  <a:pt x="84" y="3226"/>
                </a:cubicBezTo>
                <a:cubicBezTo>
                  <a:pt x="124" y="3145"/>
                  <a:pt x="171" y="3074"/>
                  <a:pt x="258" y="3035"/>
                </a:cubicBezTo>
                <a:cubicBezTo>
                  <a:pt x="167" y="3073"/>
                  <a:pt x="291" y="3012"/>
                  <a:pt x="305" y="2940"/>
                </a:cubicBezTo>
                <a:cubicBezTo>
                  <a:pt x="317" y="2884"/>
                  <a:pt x="385" y="2847"/>
                  <a:pt x="409" y="2796"/>
                </a:cubicBezTo>
                <a:cubicBezTo>
                  <a:pt x="428" y="2756"/>
                  <a:pt x="409" y="2698"/>
                  <a:pt x="434" y="2668"/>
                </a:cubicBezTo>
                <a:cubicBezTo>
                  <a:pt x="476" y="2618"/>
                  <a:pt x="451" y="2603"/>
                  <a:pt x="460" y="2546"/>
                </a:cubicBezTo>
                <a:cubicBezTo>
                  <a:pt x="467" y="2506"/>
                  <a:pt x="498" y="2475"/>
                  <a:pt x="521" y="2443"/>
                </a:cubicBezTo>
                <a:cubicBezTo>
                  <a:pt x="572" y="2374"/>
                  <a:pt x="506" y="2357"/>
                  <a:pt x="652" y="2208"/>
                </a:cubicBezTo>
                <a:cubicBezTo>
                  <a:pt x="665" y="2193"/>
                  <a:pt x="741" y="2111"/>
                  <a:pt x="724" y="2159"/>
                </a:cubicBezTo>
                <a:cubicBezTo>
                  <a:pt x="734" y="2136"/>
                  <a:pt x="749" y="2138"/>
                  <a:pt x="770" y="2132"/>
                </a:cubicBezTo>
                <a:cubicBezTo>
                  <a:pt x="783" y="2128"/>
                  <a:pt x="814" y="2072"/>
                  <a:pt x="757" y="2121"/>
                </a:cubicBezTo>
                <a:cubicBezTo>
                  <a:pt x="788" y="2080"/>
                  <a:pt x="827" y="2021"/>
                  <a:pt x="884" y="2011"/>
                </a:cubicBezTo>
                <a:cubicBezTo>
                  <a:pt x="824" y="2016"/>
                  <a:pt x="881" y="1973"/>
                  <a:pt x="897" y="1951"/>
                </a:cubicBezTo>
                <a:cubicBezTo>
                  <a:pt x="920" y="1918"/>
                  <a:pt x="946" y="1888"/>
                  <a:pt x="971" y="1857"/>
                </a:cubicBezTo>
                <a:cubicBezTo>
                  <a:pt x="1009" y="1810"/>
                  <a:pt x="1034" y="1752"/>
                  <a:pt x="1079" y="1712"/>
                </a:cubicBezTo>
                <a:cubicBezTo>
                  <a:pt x="1217" y="1589"/>
                  <a:pt x="1284" y="1373"/>
                  <a:pt x="1353" y="1384"/>
                </a:cubicBezTo>
                <a:cubicBezTo>
                  <a:pt x="1338" y="1338"/>
                  <a:pt x="1392" y="1277"/>
                  <a:pt x="1419" y="1246"/>
                </a:cubicBezTo>
                <a:cubicBezTo>
                  <a:pt x="1455" y="1206"/>
                  <a:pt x="1467" y="1144"/>
                  <a:pt x="1526" y="1141"/>
                </a:cubicBezTo>
                <a:cubicBezTo>
                  <a:pt x="1571" y="1138"/>
                  <a:pt x="1659" y="1177"/>
                  <a:pt x="1695" y="1147"/>
                </a:cubicBezTo>
                <a:cubicBezTo>
                  <a:pt x="1671" y="1157"/>
                  <a:pt x="1640" y="1130"/>
                  <a:pt x="1621" y="1120"/>
                </a:cubicBezTo>
                <a:cubicBezTo>
                  <a:pt x="1547" y="1083"/>
                  <a:pt x="1445" y="1187"/>
                  <a:pt x="1546" y="1007"/>
                </a:cubicBezTo>
                <a:cubicBezTo>
                  <a:pt x="1538" y="1029"/>
                  <a:pt x="1529" y="1049"/>
                  <a:pt x="1520" y="1070"/>
                </a:cubicBezTo>
                <a:cubicBezTo>
                  <a:pt x="1570" y="1059"/>
                  <a:pt x="1591" y="944"/>
                  <a:pt x="1650" y="972"/>
                </a:cubicBezTo>
                <a:cubicBezTo>
                  <a:pt x="1631" y="956"/>
                  <a:pt x="1609" y="950"/>
                  <a:pt x="1585" y="954"/>
                </a:cubicBezTo>
                <a:cubicBezTo>
                  <a:pt x="1595" y="886"/>
                  <a:pt x="1653" y="887"/>
                  <a:pt x="1707" y="871"/>
                </a:cubicBezTo>
                <a:cubicBezTo>
                  <a:pt x="1682" y="872"/>
                  <a:pt x="1659" y="860"/>
                  <a:pt x="1644" y="841"/>
                </a:cubicBezTo>
                <a:cubicBezTo>
                  <a:pt x="1635" y="850"/>
                  <a:pt x="1628" y="860"/>
                  <a:pt x="1621" y="871"/>
                </a:cubicBezTo>
                <a:cubicBezTo>
                  <a:pt x="1651" y="774"/>
                  <a:pt x="1723" y="675"/>
                  <a:pt x="1716" y="571"/>
                </a:cubicBezTo>
                <a:cubicBezTo>
                  <a:pt x="1713" y="522"/>
                  <a:pt x="1772" y="366"/>
                  <a:pt x="1822" y="379"/>
                </a:cubicBezTo>
                <a:cubicBezTo>
                  <a:pt x="1902" y="399"/>
                  <a:pt x="1958" y="445"/>
                  <a:pt x="2042" y="459"/>
                </a:cubicBezTo>
                <a:cubicBezTo>
                  <a:pt x="2093" y="468"/>
                  <a:pt x="2223" y="455"/>
                  <a:pt x="2223" y="506"/>
                </a:cubicBezTo>
                <a:cubicBezTo>
                  <a:pt x="2229" y="482"/>
                  <a:pt x="2247" y="466"/>
                  <a:pt x="2271" y="461"/>
                </a:cubicBezTo>
                <a:cubicBezTo>
                  <a:pt x="2257" y="484"/>
                  <a:pt x="2267" y="513"/>
                  <a:pt x="2260" y="538"/>
                </a:cubicBezTo>
                <a:cubicBezTo>
                  <a:pt x="2252" y="565"/>
                  <a:pt x="2182" y="599"/>
                  <a:pt x="2158" y="618"/>
                </a:cubicBezTo>
                <a:cubicBezTo>
                  <a:pt x="2224" y="550"/>
                  <a:pt x="2131" y="614"/>
                  <a:pt x="2118" y="623"/>
                </a:cubicBezTo>
                <a:cubicBezTo>
                  <a:pt x="2077" y="651"/>
                  <a:pt x="2040" y="685"/>
                  <a:pt x="2001" y="716"/>
                </a:cubicBezTo>
                <a:cubicBezTo>
                  <a:pt x="2030" y="742"/>
                  <a:pt x="2063" y="719"/>
                  <a:pt x="2090" y="704"/>
                </a:cubicBezTo>
                <a:cubicBezTo>
                  <a:pt x="2069" y="710"/>
                  <a:pt x="2058" y="709"/>
                  <a:pt x="2039" y="717"/>
                </a:cubicBezTo>
                <a:cubicBezTo>
                  <a:pt x="2039" y="672"/>
                  <a:pt x="2084" y="654"/>
                  <a:pt x="2119" y="640"/>
                </a:cubicBezTo>
                <a:cubicBezTo>
                  <a:pt x="2179" y="617"/>
                  <a:pt x="2219" y="577"/>
                  <a:pt x="2274" y="544"/>
                </a:cubicBezTo>
                <a:cubicBezTo>
                  <a:pt x="2291" y="591"/>
                  <a:pt x="2174" y="622"/>
                  <a:pt x="2158" y="672"/>
                </a:cubicBezTo>
                <a:cubicBezTo>
                  <a:pt x="2216" y="640"/>
                  <a:pt x="2158" y="752"/>
                  <a:pt x="2107" y="758"/>
                </a:cubicBezTo>
                <a:cubicBezTo>
                  <a:pt x="2116" y="748"/>
                  <a:pt x="2125" y="738"/>
                  <a:pt x="2134" y="728"/>
                </a:cubicBezTo>
                <a:cubicBezTo>
                  <a:pt x="2095" y="733"/>
                  <a:pt x="2074" y="771"/>
                  <a:pt x="2051" y="797"/>
                </a:cubicBezTo>
                <a:cubicBezTo>
                  <a:pt x="2049" y="772"/>
                  <a:pt x="2063" y="750"/>
                  <a:pt x="2084" y="737"/>
                </a:cubicBezTo>
                <a:cubicBezTo>
                  <a:pt x="2039" y="752"/>
                  <a:pt x="2009" y="795"/>
                  <a:pt x="1962" y="805"/>
                </a:cubicBezTo>
                <a:cubicBezTo>
                  <a:pt x="2001" y="800"/>
                  <a:pt x="1998" y="801"/>
                  <a:pt x="1962" y="826"/>
                </a:cubicBezTo>
                <a:cubicBezTo>
                  <a:pt x="1996" y="806"/>
                  <a:pt x="1998" y="807"/>
                  <a:pt x="1986" y="841"/>
                </a:cubicBezTo>
                <a:cubicBezTo>
                  <a:pt x="1998" y="810"/>
                  <a:pt x="2025" y="792"/>
                  <a:pt x="2057" y="810"/>
                </a:cubicBezTo>
                <a:cubicBezTo>
                  <a:pt x="2078" y="821"/>
                  <a:pt x="2119" y="780"/>
                  <a:pt x="2134" y="770"/>
                </a:cubicBezTo>
                <a:cubicBezTo>
                  <a:pt x="2187" y="735"/>
                  <a:pt x="2261" y="713"/>
                  <a:pt x="2269" y="633"/>
                </a:cubicBezTo>
                <a:cubicBezTo>
                  <a:pt x="2275" y="575"/>
                  <a:pt x="2397" y="540"/>
                  <a:pt x="2384" y="496"/>
                </a:cubicBezTo>
                <a:cubicBezTo>
                  <a:pt x="2373" y="459"/>
                  <a:pt x="2414" y="428"/>
                  <a:pt x="2401" y="387"/>
                </a:cubicBezTo>
                <a:cubicBezTo>
                  <a:pt x="2392" y="356"/>
                  <a:pt x="2352" y="395"/>
                  <a:pt x="2375" y="342"/>
                </a:cubicBezTo>
                <a:cubicBezTo>
                  <a:pt x="2444" y="378"/>
                  <a:pt x="2455" y="292"/>
                  <a:pt x="2490" y="256"/>
                </a:cubicBezTo>
                <a:cubicBezTo>
                  <a:pt x="2451" y="262"/>
                  <a:pt x="2468" y="213"/>
                  <a:pt x="2486" y="185"/>
                </a:cubicBezTo>
                <a:cubicBezTo>
                  <a:pt x="2487" y="188"/>
                  <a:pt x="2489" y="190"/>
                  <a:pt x="2490" y="193"/>
                </a:cubicBezTo>
                <a:lnTo>
                  <a:pt x="10133" y="185"/>
                </a:lnTo>
                <a:lnTo>
                  <a:pt x="10146" y="27"/>
                </a:lnTo>
                <a:cubicBezTo>
                  <a:pt x="10168" y="0"/>
                  <a:pt x="10236" y="45"/>
                  <a:pt x="10219" y="108"/>
                </a:cubicBezTo>
                <a:cubicBezTo>
                  <a:pt x="10189" y="227"/>
                  <a:pt x="10128" y="258"/>
                  <a:pt x="10273" y="277"/>
                </a:cubicBezTo>
                <a:cubicBezTo>
                  <a:pt x="10302" y="281"/>
                  <a:pt x="10385" y="286"/>
                  <a:pt x="10366" y="326"/>
                </a:cubicBezTo>
                <a:cubicBezTo>
                  <a:pt x="10435" y="349"/>
                  <a:pt x="10484" y="284"/>
                  <a:pt x="10564" y="289"/>
                </a:cubicBezTo>
                <a:cubicBezTo>
                  <a:pt x="10611" y="293"/>
                  <a:pt x="10650" y="320"/>
                  <a:pt x="10694" y="330"/>
                </a:cubicBezTo>
                <a:cubicBezTo>
                  <a:pt x="10679" y="354"/>
                  <a:pt x="10693" y="370"/>
                  <a:pt x="10719" y="372"/>
                </a:cubicBezTo>
                <a:cubicBezTo>
                  <a:pt x="10700" y="393"/>
                  <a:pt x="10720" y="449"/>
                  <a:pt x="10740" y="422"/>
                </a:cubicBezTo>
                <a:cubicBezTo>
                  <a:pt x="10782" y="356"/>
                  <a:pt x="10806" y="434"/>
                  <a:pt x="10877" y="451"/>
                </a:cubicBezTo>
                <a:cubicBezTo>
                  <a:pt x="10873" y="463"/>
                  <a:pt x="10873" y="480"/>
                  <a:pt x="10885" y="486"/>
                </a:cubicBezTo>
                <a:cubicBezTo>
                  <a:pt x="10967" y="517"/>
                  <a:pt x="11054" y="435"/>
                  <a:pt x="11135" y="434"/>
                </a:cubicBezTo>
                <a:cubicBezTo>
                  <a:pt x="11104" y="492"/>
                  <a:pt x="11203" y="482"/>
                  <a:pt x="11230" y="480"/>
                </a:cubicBezTo>
                <a:cubicBezTo>
                  <a:pt x="11317" y="473"/>
                  <a:pt x="11323" y="527"/>
                  <a:pt x="11438" y="507"/>
                </a:cubicBezTo>
                <a:cubicBezTo>
                  <a:pt x="11421" y="512"/>
                  <a:pt x="11404" y="518"/>
                  <a:pt x="11387" y="523"/>
                </a:cubicBezTo>
                <a:close/>
                <a:moveTo>
                  <a:pt x="2241" y="615"/>
                </a:moveTo>
                <a:cubicBezTo>
                  <a:pt x="2228" y="621"/>
                  <a:pt x="2222" y="631"/>
                  <a:pt x="2223" y="645"/>
                </a:cubicBezTo>
                <a:cubicBezTo>
                  <a:pt x="2229" y="635"/>
                  <a:pt x="2235" y="625"/>
                  <a:pt x="2241" y="615"/>
                </a:cubicBezTo>
                <a:close/>
                <a:moveTo>
                  <a:pt x="16869" y="1759"/>
                </a:moveTo>
                <a:cubicBezTo>
                  <a:pt x="16893" y="1797"/>
                  <a:pt x="16836" y="1811"/>
                  <a:pt x="16815" y="1830"/>
                </a:cubicBezTo>
                <a:cubicBezTo>
                  <a:pt x="16788" y="1797"/>
                  <a:pt x="16832" y="1747"/>
                  <a:pt x="16869" y="1759"/>
                </a:cubicBezTo>
                <a:close/>
                <a:moveTo>
                  <a:pt x="16791" y="1845"/>
                </a:moveTo>
                <a:cubicBezTo>
                  <a:pt x="16781" y="1849"/>
                  <a:pt x="16770" y="1853"/>
                  <a:pt x="16759" y="1856"/>
                </a:cubicBezTo>
                <a:cubicBezTo>
                  <a:pt x="16769" y="1851"/>
                  <a:pt x="16780" y="1847"/>
                  <a:pt x="16791" y="1845"/>
                </a:cubicBezTo>
                <a:close/>
                <a:moveTo>
                  <a:pt x="16682" y="1782"/>
                </a:moveTo>
                <a:cubicBezTo>
                  <a:pt x="16675" y="1792"/>
                  <a:pt x="16668" y="1802"/>
                  <a:pt x="16661" y="1812"/>
                </a:cubicBezTo>
                <a:cubicBezTo>
                  <a:pt x="16661" y="1797"/>
                  <a:pt x="16668" y="1787"/>
                  <a:pt x="16682" y="1782"/>
                </a:cubicBezTo>
                <a:close/>
                <a:moveTo>
                  <a:pt x="15651" y="2747"/>
                </a:moveTo>
                <a:cubicBezTo>
                  <a:pt x="15646" y="2773"/>
                  <a:pt x="15629" y="2796"/>
                  <a:pt x="15607" y="2809"/>
                </a:cubicBezTo>
                <a:cubicBezTo>
                  <a:pt x="15610" y="2785"/>
                  <a:pt x="15623" y="2752"/>
                  <a:pt x="15651" y="2747"/>
                </a:cubicBezTo>
                <a:close/>
                <a:moveTo>
                  <a:pt x="13656" y="5018"/>
                </a:moveTo>
                <a:cubicBezTo>
                  <a:pt x="13641" y="5021"/>
                  <a:pt x="13625" y="5022"/>
                  <a:pt x="13609" y="5021"/>
                </a:cubicBezTo>
                <a:cubicBezTo>
                  <a:pt x="13688" y="4997"/>
                  <a:pt x="13710" y="4906"/>
                  <a:pt x="13722" y="4834"/>
                </a:cubicBezTo>
                <a:cubicBezTo>
                  <a:pt x="13715" y="4899"/>
                  <a:pt x="13699" y="4968"/>
                  <a:pt x="13656" y="5018"/>
                </a:cubicBezTo>
                <a:close/>
                <a:moveTo>
                  <a:pt x="10901" y="8136"/>
                </a:moveTo>
                <a:cubicBezTo>
                  <a:pt x="10900" y="8115"/>
                  <a:pt x="10897" y="8094"/>
                  <a:pt x="10892" y="8073"/>
                </a:cubicBezTo>
                <a:cubicBezTo>
                  <a:pt x="10907" y="8093"/>
                  <a:pt x="10910" y="8113"/>
                  <a:pt x="10901" y="8136"/>
                </a:cubicBezTo>
                <a:close/>
                <a:moveTo>
                  <a:pt x="10877" y="8130"/>
                </a:moveTo>
                <a:cubicBezTo>
                  <a:pt x="10887" y="8138"/>
                  <a:pt x="10897" y="8146"/>
                  <a:pt x="10907" y="8153"/>
                </a:cubicBezTo>
                <a:cubicBezTo>
                  <a:pt x="10894" y="8155"/>
                  <a:pt x="10862" y="8130"/>
                  <a:pt x="10877" y="8130"/>
                </a:cubicBezTo>
                <a:close/>
                <a:moveTo>
                  <a:pt x="10872" y="8029"/>
                </a:moveTo>
                <a:cubicBezTo>
                  <a:pt x="10870" y="8039"/>
                  <a:pt x="10868" y="8049"/>
                  <a:pt x="10866" y="8058"/>
                </a:cubicBezTo>
                <a:cubicBezTo>
                  <a:pt x="10867" y="8048"/>
                  <a:pt x="10869" y="8038"/>
                  <a:pt x="10872" y="8029"/>
                </a:cubicBezTo>
                <a:close/>
                <a:moveTo>
                  <a:pt x="11474" y="7485"/>
                </a:moveTo>
                <a:cubicBezTo>
                  <a:pt x="11473" y="7495"/>
                  <a:pt x="11472" y="7505"/>
                  <a:pt x="11471" y="7515"/>
                </a:cubicBezTo>
                <a:cubicBezTo>
                  <a:pt x="11462" y="7476"/>
                  <a:pt x="11455" y="7431"/>
                  <a:pt x="11483" y="7396"/>
                </a:cubicBezTo>
                <a:cubicBezTo>
                  <a:pt x="11504" y="7426"/>
                  <a:pt x="11482" y="7457"/>
                  <a:pt x="11474" y="7485"/>
                </a:cubicBezTo>
                <a:close/>
                <a:moveTo>
                  <a:pt x="10239" y="7019"/>
                </a:moveTo>
                <a:cubicBezTo>
                  <a:pt x="10277" y="7036"/>
                  <a:pt x="10330" y="6998"/>
                  <a:pt x="10361" y="6981"/>
                </a:cubicBezTo>
                <a:cubicBezTo>
                  <a:pt x="10336" y="7003"/>
                  <a:pt x="10274" y="7043"/>
                  <a:pt x="10239" y="7019"/>
                </a:cubicBezTo>
                <a:close/>
                <a:moveTo>
                  <a:pt x="8223" y="7043"/>
                </a:moveTo>
                <a:cubicBezTo>
                  <a:pt x="8205" y="7006"/>
                  <a:pt x="8156" y="7021"/>
                  <a:pt x="8131" y="7040"/>
                </a:cubicBezTo>
                <a:cubicBezTo>
                  <a:pt x="8160" y="7060"/>
                  <a:pt x="8199" y="7083"/>
                  <a:pt x="8223" y="7043"/>
                </a:cubicBezTo>
                <a:close/>
                <a:moveTo>
                  <a:pt x="7244" y="7138"/>
                </a:moveTo>
                <a:cubicBezTo>
                  <a:pt x="7218" y="7162"/>
                  <a:pt x="7185" y="7178"/>
                  <a:pt x="7160" y="7203"/>
                </a:cubicBezTo>
                <a:cubicBezTo>
                  <a:pt x="7201" y="7179"/>
                  <a:pt x="7245" y="7157"/>
                  <a:pt x="7279" y="7123"/>
                </a:cubicBezTo>
                <a:cubicBezTo>
                  <a:pt x="7267" y="7128"/>
                  <a:pt x="7255" y="7133"/>
                  <a:pt x="7244" y="7138"/>
                </a:cubicBezTo>
                <a:close/>
                <a:moveTo>
                  <a:pt x="11468" y="6550"/>
                </a:moveTo>
                <a:cubicBezTo>
                  <a:pt x="11460" y="6572"/>
                  <a:pt x="11449" y="6593"/>
                  <a:pt x="11436" y="6613"/>
                </a:cubicBezTo>
                <a:cubicBezTo>
                  <a:pt x="11438" y="6587"/>
                  <a:pt x="11449" y="6567"/>
                  <a:pt x="11468" y="6550"/>
                </a:cubicBezTo>
                <a:close/>
                <a:moveTo>
                  <a:pt x="2434" y="259"/>
                </a:moveTo>
                <a:cubicBezTo>
                  <a:pt x="2432" y="269"/>
                  <a:pt x="2433" y="279"/>
                  <a:pt x="2437" y="289"/>
                </a:cubicBezTo>
                <a:cubicBezTo>
                  <a:pt x="2436" y="279"/>
                  <a:pt x="2435" y="269"/>
                  <a:pt x="2434" y="259"/>
                </a:cubicBezTo>
                <a:close/>
                <a:moveTo>
                  <a:pt x="2345" y="322"/>
                </a:moveTo>
                <a:cubicBezTo>
                  <a:pt x="2334" y="330"/>
                  <a:pt x="2327" y="340"/>
                  <a:pt x="2324" y="354"/>
                </a:cubicBezTo>
                <a:cubicBezTo>
                  <a:pt x="2331" y="343"/>
                  <a:pt x="2338" y="332"/>
                  <a:pt x="2345" y="322"/>
                </a:cubicBezTo>
                <a:close/>
                <a:moveTo>
                  <a:pt x="2375" y="268"/>
                </a:moveTo>
                <a:cubicBezTo>
                  <a:pt x="2352" y="276"/>
                  <a:pt x="2334" y="289"/>
                  <a:pt x="2318" y="307"/>
                </a:cubicBezTo>
                <a:cubicBezTo>
                  <a:pt x="2344" y="313"/>
                  <a:pt x="2395" y="308"/>
                  <a:pt x="2375" y="268"/>
                </a:cubicBezTo>
                <a:close/>
                <a:moveTo>
                  <a:pt x="2292" y="304"/>
                </a:moveTo>
                <a:cubicBezTo>
                  <a:pt x="2260" y="309"/>
                  <a:pt x="2251" y="334"/>
                  <a:pt x="2274" y="357"/>
                </a:cubicBezTo>
                <a:cubicBezTo>
                  <a:pt x="2298" y="347"/>
                  <a:pt x="2309" y="327"/>
                  <a:pt x="2292" y="304"/>
                </a:cubicBezTo>
                <a:close/>
                <a:moveTo>
                  <a:pt x="6564" y="7533"/>
                </a:moveTo>
                <a:cubicBezTo>
                  <a:pt x="6564" y="7540"/>
                  <a:pt x="6564" y="7547"/>
                  <a:pt x="6564" y="7554"/>
                </a:cubicBezTo>
                <a:cubicBezTo>
                  <a:pt x="6604" y="7524"/>
                  <a:pt x="6651" y="7505"/>
                  <a:pt x="6685" y="7468"/>
                </a:cubicBezTo>
                <a:cubicBezTo>
                  <a:pt x="6644" y="7488"/>
                  <a:pt x="6606" y="7514"/>
                  <a:pt x="6564" y="7533"/>
                </a:cubicBezTo>
                <a:close/>
                <a:moveTo>
                  <a:pt x="555" y="5820"/>
                </a:moveTo>
                <a:cubicBezTo>
                  <a:pt x="550" y="5820"/>
                  <a:pt x="545" y="5820"/>
                  <a:pt x="540" y="5820"/>
                </a:cubicBezTo>
                <a:cubicBezTo>
                  <a:pt x="542" y="5844"/>
                  <a:pt x="552" y="5864"/>
                  <a:pt x="570" y="5879"/>
                </a:cubicBezTo>
                <a:cubicBezTo>
                  <a:pt x="572" y="5858"/>
                  <a:pt x="567" y="5838"/>
                  <a:pt x="555" y="5820"/>
                </a:cubicBezTo>
                <a:close/>
                <a:moveTo>
                  <a:pt x="314" y="5431"/>
                </a:moveTo>
                <a:cubicBezTo>
                  <a:pt x="277" y="5488"/>
                  <a:pt x="386" y="5459"/>
                  <a:pt x="406" y="5437"/>
                </a:cubicBezTo>
                <a:cubicBezTo>
                  <a:pt x="376" y="5458"/>
                  <a:pt x="345" y="5435"/>
                  <a:pt x="314" y="5431"/>
                </a:cubicBezTo>
                <a:close/>
                <a:moveTo>
                  <a:pt x="255" y="5479"/>
                </a:moveTo>
                <a:cubicBezTo>
                  <a:pt x="256" y="5467"/>
                  <a:pt x="257" y="5455"/>
                  <a:pt x="258" y="5443"/>
                </a:cubicBezTo>
                <a:cubicBezTo>
                  <a:pt x="238" y="5446"/>
                  <a:pt x="218" y="5451"/>
                  <a:pt x="198" y="5458"/>
                </a:cubicBezTo>
                <a:cubicBezTo>
                  <a:pt x="209" y="5483"/>
                  <a:pt x="230" y="5497"/>
                  <a:pt x="255" y="5479"/>
                </a:cubicBezTo>
                <a:close/>
                <a:moveTo>
                  <a:pt x="2395" y="434"/>
                </a:moveTo>
                <a:cubicBezTo>
                  <a:pt x="2359" y="412"/>
                  <a:pt x="2342" y="459"/>
                  <a:pt x="2369" y="482"/>
                </a:cubicBezTo>
                <a:cubicBezTo>
                  <a:pt x="2356" y="457"/>
                  <a:pt x="2371" y="440"/>
                  <a:pt x="2395" y="434"/>
                </a:cubicBezTo>
                <a:close/>
                <a:moveTo>
                  <a:pt x="2375" y="378"/>
                </a:moveTo>
                <a:cubicBezTo>
                  <a:pt x="2401" y="408"/>
                  <a:pt x="2364" y="401"/>
                  <a:pt x="2346" y="413"/>
                </a:cubicBezTo>
                <a:cubicBezTo>
                  <a:pt x="2317" y="434"/>
                  <a:pt x="2339" y="465"/>
                  <a:pt x="2318" y="491"/>
                </a:cubicBezTo>
                <a:cubicBezTo>
                  <a:pt x="2362" y="489"/>
                  <a:pt x="2355" y="536"/>
                  <a:pt x="2318" y="541"/>
                </a:cubicBezTo>
                <a:cubicBezTo>
                  <a:pt x="2274" y="476"/>
                  <a:pt x="2314" y="412"/>
                  <a:pt x="2375" y="378"/>
                </a:cubicBezTo>
                <a:close/>
                <a:moveTo>
                  <a:pt x="6362" y="7762"/>
                </a:moveTo>
                <a:cubicBezTo>
                  <a:pt x="6387" y="7735"/>
                  <a:pt x="6409" y="7705"/>
                  <a:pt x="6427" y="7672"/>
                </a:cubicBezTo>
                <a:cubicBezTo>
                  <a:pt x="6386" y="7724"/>
                  <a:pt x="6311" y="7788"/>
                  <a:pt x="6308" y="7854"/>
                </a:cubicBezTo>
                <a:cubicBezTo>
                  <a:pt x="6323" y="7821"/>
                  <a:pt x="6343" y="7791"/>
                  <a:pt x="6362" y="7762"/>
                </a:cubicBezTo>
                <a:close/>
                <a:moveTo>
                  <a:pt x="2202" y="725"/>
                </a:moveTo>
                <a:cubicBezTo>
                  <a:pt x="2201" y="710"/>
                  <a:pt x="2204" y="695"/>
                  <a:pt x="2211" y="681"/>
                </a:cubicBezTo>
                <a:cubicBezTo>
                  <a:pt x="2191" y="693"/>
                  <a:pt x="2176" y="713"/>
                  <a:pt x="2173" y="737"/>
                </a:cubicBezTo>
                <a:cubicBezTo>
                  <a:pt x="2183" y="733"/>
                  <a:pt x="2193" y="729"/>
                  <a:pt x="2202" y="725"/>
                </a:cubicBezTo>
                <a:close/>
                <a:moveTo>
                  <a:pt x="608" y="5639"/>
                </a:moveTo>
                <a:cubicBezTo>
                  <a:pt x="631" y="5658"/>
                  <a:pt x="636" y="5713"/>
                  <a:pt x="676" y="5692"/>
                </a:cubicBezTo>
                <a:cubicBezTo>
                  <a:pt x="672" y="5655"/>
                  <a:pt x="637" y="5650"/>
                  <a:pt x="608" y="5639"/>
                </a:cubicBezTo>
                <a:close/>
                <a:moveTo>
                  <a:pt x="14897" y="3089"/>
                </a:moveTo>
                <a:cubicBezTo>
                  <a:pt x="14887" y="3091"/>
                  <a:pt x="14752" y="3101"/>
                  <a:pt x="14838" y="3109"/>
                </a:cubicBezTo>
                <a:cubicBezTo>
                  <a:pt x="14807" y="3117"/>
                  <a:pt x="14773" y="3115"/>
                  <a:pt x="14743" y="3124"/>
                </a:cubicBezTo>
                <a:cubicBezTo>
                  <a:pt x="14814" y="3096"/>
                  <a:pt x="14735" y="3112"/>
                  <a:pt x="14713" y="3103"/>
                </a:cubicBezTo>
                <a:cubicBezTo>
                  <a:pt x="14749" y="3054"/>
                  <a:pt x="14767" y="3048"/>
                  <a:pt x="14823" y="3033"/>
                </a:cubicBezTo>
                <a:cubicBezTo>
                  <a:pt x="14855" y="3025"/>
                  <a:pt x="14867" y="2996"/>
                  <a:pt x="14902" y="2995"/>
                </a:cubicBezTo>
                <a:cubicBezTo>
                  <a:pt x="14930" y="2994"/>
                  <a:pt x="14956" y="3004"/>
                  <a:pt x="14983" y="3002"/>
                </a:cubicBezTo>
                <a:cubicBezTo>
                  <a:pt x="15025" y="3000"/>
                  <a:pt x="15070" y="2984"/>
                  <a:pt x="15115" y="2981"/>
                </a:cubicBezTo>
                <a:cubicBezTo>
                  <a:pt x="15183" y="2977"/>
                  <a:pt x="15228" y="2929"/>
                  <a:pt x="15292" y="2913"/>
                </a:cubicBezTo>
                <a:cubicBezTo>
                  <a:pt x="15249" y="2937"/>
                  <a:pt x="15208" y="2965"/>
                  <a:pt x="15168" y="2994"/>
                </a:cubicBezTo>
                <a:cubicBezTo>
                  <a:pt x="15205" y="3015"/>
                  <a:pt x="15221" y="2977"/>
                  <a:pt x="15249" y="2962"/>
                </a:cubicBezTo>
                <a:cubicBezTo>
                  <a:pt x="15286" y="2944"/>
                  <a:pt x="15343" y="2958"/>
                  <a:pt x="15384" y="2943"/>
                </a:cubicBezTo>
                <a:cubicBezTo>
                  <a:pt x="15254" y="3056"/>
                  <a:pt x="15057" y="3053"/>
                  <a:pt x="14897" y="3089"/>
                </a:cubicBezTo>
                <a:close/>
                <a:moveTo>
                  <a:pt x="9028" y="6844"/>
                </a:moveTo>
                <a:cubicBezTo>
                  <a:pt x="9018" y="6850"/>
                  <a:pt x="9008" y="6856"/>
                  <a:pt x="8998" y="6862"/>
                </a:cubicBezTo>
                <a:cubicBezTo>
                  <a:pt x="9027" y="6884"/>
                  <a:pt x="9037" y="6878"/>
                  <a:pt x="9028" y="6844"/>
                </a:cubicBezTo>
                <a:close/>
                <a:moveTo>
                  <a:pt x="14704" y="3097"/>
                </a:moveTo>
                <a:cubicBezTo>
                  <a:pt x="14693" y="3119"/>
                  <a:pt x="14675" y="3136"/>
                  <a:pt x="14651" y="3141"/>
                </a:cubicBezTo>
                <a:cubicBezTo>
                  <a:pt x="14660" y="3118"/>
                  <a:pt x="14677" y="3097"/>
                  <a:pt x="14704" y="3097"/>
                </a:cubicBezTo>
                <a:close/>
                <a:moveTo>
                  <a:pt x="15820" y="2807"/>
                </a:moveTo>
                <a:cubicBezTo>
                  <a:pt x="15838" y="2857"/>
                  <a:pt x="15759" y="2849"/>
                  <a:pt x="15732" y="2848"/>
                </a:cubicBezTo>
                <a:cubicBezTo>
                  <a:pt x="15762" y="2836"/>
                  <a:pt x="15785" y="2804"/>
                  <a:pt x="15820" y="2807"/>
                </a:cubicBezTo>
                <a:close/>
                <a:moveTo>
                  <a:pt x="16735" y="1815"/>
                </a:moveTo>
                <a:cubicBezTo>
                  <a:pt x="16736" y="1839"/>
                  <a:pt x="16723" y="1852"/>
                  <a:pt x="16700" y="1851"/>
                </a:cubicBezTo>
                <a:cubicBezTo>
                  <a:pt x="16704" y="1831"/>
                  <a:pt x="16716" y="1819"/>
                  <a:pt x="16735" y="181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8" name="꙱ United Kingdom (United Kingdom of Great Britain and Northern Ireland) (GB) (H)">
            <a:extLst>
              <a:ext uri="{FF2B5EF4-FFF2-40B4-BE49-F238E27FC236}">
                <a16:creationId xmlns:a16="http://schemas.microsoft.com/office/drawing/2014/main" id="{A80C65DA-BA57-4565-9BCD-D760C2BDB1A2}"/>
              </a:ext>
            </a:extLst>
          </p:cNvPr>
          <p:cNvSpPr>
            <a:spLocks noEditPoints="1"/>
          </p:cNvSpPr>
          <p:nvPr/>
        </p:nvSpPr>
        <p:spPr bwMode="auto">
          <a:xfrm>
            <a:off x="4253376" y="611186"/>
            <a:ext cx="221059" cy="302404"/>
          </a:xfrm>
          <a:custGeom>
            <a:avLst/>
            <a:gdLst>
              <a:gd name="T0" fmla="*/ 338 w 2676"/>
              <a:gd name="T1" fmla="*/ 1886 h 3664"/>
              <a:gd name="T2" fmla="*/ 692 w 2676"/>
              <a:gd name="T3" fmla="*/ 2069 h 3664"/>
              <a:gd name="T4" fmla="*/ 621 w 2676"/>
              <a:gd name="T5" fmla="*/ 2213 h 3664"/>
              <a:gd name="T6" fmla="*/ 0 w 2676"/>
              <a:gd name="T7" fmla="*/ 2145 h 3664"/>
              <a:gd name="T8" fmla="*/ 2074 w 2676"/>
              <a:gd name="T9" fmla="*/ 108 h 3664"/>
              <a:gd name="T10" fmla="*/ 2012 w 2676"/>
              <a:gd name="T11" fmla="*/ 132 h 3664"/>
              <a:gd name="T12" fmla="*/ 2021 w 2676"/>
              <a:gd name="T13" fmla="*/ 170 h 3664"/>
              <a:gd name="T14" fmla="*/ 1962 w 2676"/>
              <a:gd name="T15" fmla="*/ 170 h 3664"/>
              <a:gd name="T16" fmla="*/ 1635 w 2676"/>
              <a:gd name="T17" fmla="*/ 524 h 3664"/>
              <a:gd name="T18" fmla="*/ 1499 w 2676"/>
              <a:gd name="T19" fmla="*/ 708 h 3664"/>
              <a:gd name="T20" fmla="*/ 1468 w 2676"/>
              <a:gd name="T21" fmla="*/ 588 h 3664"/>
              <a:gd name="T22" fmla="*/ 816 w 2676"/>
              <a:gd name="T23" fmla="*/ 1806 h 3664"/>
              <a:gd name="T24" fmla="*/ 656 w 2676"/>
              <a:gd name="T25" fmla="*/ 1174 h 3664"/>
              <a:gd name="T26" fmla="*/ 569 w 2676"/>
              <a:gd name="T27" fmla="*/ 1521 h 3664"/>
              <a:gd name="T28" fmla="*/ 828 w 2676"/>
              <a:gd name="T29" fmla="*/ 1432 h 3664"/>
              <a:gd name="T30" fmla="*/ 743 w 2676"/>
              <a:gd name="T31" fmla="*/ 1556 h 3664"/>
              <a:gd name="T32" fmla="*/ 770 w 2676"/>
              <a:gd name="T33" fmla="*/ 1665 h 3664"/>
              <a:gd name="T34" fmla="*/ 837 w 2676"/>
              <a:gd name="T35" fmla="*/ 1646 h 3664"/>
              <a:gd name="T36" fmla="*/ 908 w 2676"/>
              <a:gd name="T37" fmla="*/ 1653 h 3664"/>
              <a:gd name="T38" fmla="*/ 941 w 2676"/>
              <a:gd name="T39" fmla="*/ 2024 h 3664"/>
              <a:gd name="T40" fmla="*/ 1220 w 2676"/>
              <a:gd name="T41" fmla="*/ 2065 h 3664"/>
              <a:gd name="T42" fmla="*/ 1359 w 2676"/>
              <a:gd name="T43" fmla="*/ 2308 h 3664"/>
              <a:gd name="T44" fmla="*/ 918 w 2676"/>
              <a:gd name="T45" fmla="*/ 2496 h 3664"/>
              <a:gd name="T46" fmla="*/ 1051 w 2676"/>
              <a:gd name="T47" fmla="*/ 2786 h 3664"/>
              <a:gd name="T48" fmla="*/ 712 w 2676"/>
              <a:gd name="T49" fmla="*/ 3080 h 3664"/>
              <a:gd name="T50" fmla="*/ 1135 w 2676"/>
              <a:gd name="T51" fmla="*/ 3175 h 3664"/>
              <a:gd name="T52" fmla="*/ 963 w 2676"/>
              <a:gd name="T53" fmla="*/ 3245 h 3664"/>
              <a:gd name="T54" fmla="*/ 509 w 2676"/>
              <a:gd name="T55" fmla="*/ 3610 h 3664"/>
              <a:gd name="T56" fmla="*/ 1034 w 2676"/>
              <a:gd name="T57" fmla="*/ 3579 h 3664"/>
              <a:gd name="T58" fmla="*/ 1700 w 2676"/>
              <a:gd name="T59" fmla="*/ 3350 h 3664"/>
              <a:gd name="T60" fmla="*/ 2358 w 2676"/>
              <a:gd name="T61" fmla="*/ 3300 h 3664"/>
              <a:gd name="T62" fmla="*/ 2293 w 2676"/>
              <a:gd name="T63" fmla="*/ 3136 h 3664"/>
              <a:gd name="T64" fmla="*/ 2413 w 2676"/>
              <a:gd name="T65" fmla="*/ 2964 h 3664"/>
              <a:gd name="T66" fmla="*/ 2183 w 2676"/>
              <a:gd name="T67" fmla="*/ 2487 h 3664"/>
              <a:gd name="T68" fmla="*/ 1760 w 2676"/>
              <a:gd name="T69" fmla="*/ 1827 h 3664"/>
              <a:gd name="T70" fmla="*/ 1457 w 2676"/>
              <a:gd name="T71" fmla="*/ 1548 h 3664"/>
              <a:gd name="T72" fmla="*/ 1753 w 2676"/>
              <a:gd name="T73" fmla="*/ 1097 h 3664"/>
              <a:gd name="T74" fmla="*/ 1089 w 2676"/>
              <a:gd name="T75" fmla="*/ 1079 h 3664"/>
              <a:gd name="T76" fmla="*/ 1439 w 2676"/>
              <a:gd name="T77" fmla="*/ 735 h 3664"/>
              <a:gd name="T78" fmla="*/ 923 w 2676"/>
              <a:gd name="T79" fmla="*/ 841 h 3664"/>
              <a:gd name="T80" fmla="*/ 774 w 2676"/>
              <a:gd name="T81" fmla="*/ 1106 h 3664"/>
              <a:gd name="T82" fmla="*/ 810 w 2676"/>
              <a:gd name="T83" fmla="*/ 1245 h 3664"/>
              <a:gd name="T84" fmla="*/ 739 w 2676"/>
              <a:gd name="T85" fmla="*/ 1388 h 3664"/>
              <a:gd name="T86" fmla="*/ 623 w 2676"/>
              <a:gd name="T87" fmla="*/ 1495 h 3664"/>
              <a:gd name="T88" fmla="*/ 572 w 2676"/>
              <a:gd name="T89" fmla="*/ 1302 h 3664"/>
              <a:gd name="T90" fmla="*/ 486 w 2676"/>
              <a:gd name="T91" fmla="*/ 1129 h 3664"/>
              <a:gd name="T92" fmla="*/ 534 w 2676"/>
              <a:gd name="T93" fmla="*/ 1759 h 3664"/>
              <a:gd name="T94" fmla="*/ 468 w 2676"/>
              <a:gd name="T95" fmla="*/ 1426 h 3664"/>
              <a:gd name="T96" fmla="*/ 623 w 2676"/>
              <a:gd name="T97" fmla="*/ 859 h 3664"/>
              <a:gd name="T98" fmla="*/ 409 w 2676"/>
              <a:gd name="T99" fmla="*/ 907 h 3664"/>
              <a:gd name="T100" fmla="*/ 403 w 2676"/>
              <a:gd name="T101" fmla="*/ 1468 h 3664"/>
              <a:gd name="T102" fmla="*/ 341 w 2676"/>
              <a:gd name="T103" fmla="*/ 1147 h 3664"/>
              <a:gd name="T104" fmla="*/ 341 w 2676"/>
              <a:gd name="T105" fmla="*/ 1248 h 3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76" h="3664">
                <a:moveTo>
                  <a:pt x="0" y="2145"/>
                </a:moveTo>
                <a:cubicBezTo>
                  <a:pt x="25" y="2105"/>
                  <a:pt x="81" y="2105"/>
                  <a:pt x="118" y="2082"/>
                </a:cubicBezTo>
                <a:cubicBezTo>
                  <a:pt x="105" y="2072"/>
                  <a:pt x="92" y="2061"/>
                  <a:pt x="80" y="2050"/>
                </a:cubicBezTo>
                <a:cubicBezTo>
                  <a:pt x="156" y="2073"/>
                  <a:pt x="185" y="1988"/>
                  <a:pt x="222" y="1947"/>
                </a:cubicBezTo>
                <a:cubicBezTo>
                  <a:pt x="256" y="1907"/>
                  <a:pt x="328" y="1959"/>
                  <a:pt x="338" y="1886"/>
                </a:cubicBezTo>
                <a:cubicBezTo>
                  <a:pt x="405" y="1917"/>
                  <a:pt x="489" y="1840"/>
                  <a:pt x="557" y="1886"/>
                </a:cubicBezTo>
                <a:cubicBezTo>
                  <a:pt x="584" y="1905"/>
                  <a:pt x="600" y="1949"/>
                  <a:pt x="613" y="1977"/>
                </a:cubicBezTo>
                <a:cubicBezTo>
                  <a:pt x="610" y="1972"/>
                  <a:pt x="663" y="2033"/>
                  <a:pt x="661" y="2022"/>
                </a:cubicBezTo>
                <a:cubicBezTo>
                  <a:pt x="663" y="2034"/>
                  <a:pt x="604" y="2062"/>
                  <a:pt x="596" y="2070"/>
                </a:cubicBezTo>
                <a:cubicBezTo>
                  <a:pt x="617" y="2068"/>
                  <a:pt x="678" y="2042"/>
                  <a:pt x="692" y="2069"/>
                </a:cubicBezTo>
                <a:cubicBezTo>
                  <a:pt x="706" y="2097"/>
                  <a:pt x="732" y="2153"/>
                  <a:pt x="685" y="2165"/>
                </a:cubicBezTo>
                <a:cubicBezTo>
                  <a:pt x="693" y="2136"/>
                  <a:pt x="682" y="2097"/>
                  <a:pt x="644" y="2106"/>
                </a:cubicBezTo>
                <a:cubicBezTo>
                  <a:pt x="667" y="2120"/>
                  <a:pt x="664" y="2144"/>
                  <a:pt x="649" y="2162"/>
                </a:cubicBezTo>
                <a:cubicBezTo>
                  <a:pt x="661" y="2156"/>
                  <a:pt x="672" y="2157"/>
                  <a:pt x="680" y="2165"/>
                </a:cubicBezTo>
                <a:cubicBezTo>
                  <a:pt x="683" y="2185"/>
                  <a:pt x="637" y="2212"/>
                  <a:pt x="621" y="2213"/>
                </a:cubicBezTo>
                <a:cubicBezTo>
                  <a:pt x="581" y="2218"/>
                  <a:pt x="581" y="2285"/>
                  <a:pt x="532" y="2271"/>
                </a:cubicBezTo>
                <a:cubicBezTo>
                  <a:pt x="491" y="2258"/>
                  <a:pt x="483" y="2245"/>
                  <a:pt x="448" y="2269"/>
                </a:cubicBezTo>
                <a:cubicBezTo>
                  <a:pt x="418" y="2288"/>
                  <a:pt x="369" y="2268"/>
                  <a:pt x="382" y="2228"/>
                </a:cubicBezTo>
                <a:cubicBezTo>
                  <a:pt x="366" y="2229"/>
                  <a:pt x="252" y="2102"/>
                  <a:pt x="245" y="2183"/>
                </a:cubicBezTo>
                <a:cubicBezTo>
                  <a:pt x="231" y="2327"/>
                  <a:pt x="55" y="2191"/>
                  <a:pt x="0" y="2145"/>
                </a:cubicBezTo>
                <a:close/>
                <a:moveTo>
                  <a:pt x="1721" y="3457"/>
                </a:moveTo>
                <a:cubicBezTo>
                  <a:pt x="1747" y="3455"/>
                  <a:pt x="1770" y="3439"/>
                  <a:pt x="1784" y="3418"/>
                </a:cubicBezTo>
                <a:cubicBezTo>
                  <a:pt x="1735" y="3391"/>
                  <a:pt x="1708" y="3400"/>
                  <a:pt x="1662" y="3427"/>
                </a:cubicBezTo>
                <a:cubicBezTo>
                  <a:pt x="1683" y="3434"/>
                  <a:pt x="1703" y="3444"/>
                  <a:pt x="1721" y="3457"/>
                </a:cubicBezTo>
                <a:close/>
                <a:moveTo>
                  <a:pt x="2074" y="108"/>
                </a:moveTo>
                <a:cubicBezTo>
                  <a:pt x="2084" y="104"/>
                  <a:pt x="2095" y="100"/>
                  <a:pt x="2105" y="96"/>
                </a:cubicBezTo>
                <a:cubicBezTo>
                  <a:pt x="2075" y="80"/>
                  <a:pt x="2065" y="84"/>
                  <a:pt x="2074" y="108"/>
                </a:cubicBezTo>
                <a:close/>
                <a:moveTo>
                  <a:pt x="2086" y="72"/>
                </a:moveTo>
                <a:cubicBezTo>
                  <a:pt x="2130" y="0"/>
                  <a:pt x="2002" y="61"/>
                  <a:pt x="2086" y="72"/>
                </a:cubicBezTo>
                <a:close/>
                <a:moveTo>
                  <a:pt x="2012" y="132"/>
                </a:moveTo>
                <a:cubicBezTo>
                  <a:pt x="2034" y="115"/>
                  <a:pt x="2066" y="65"/>
                  <a:pt x="2015" y="64"/>
                </a:cubicBezTo>
                <a:cubicBezTo>
                  <a:pt x="2018" y="86"/>
                  <a:pt x="1999" y="111"/>
                  <a:pt x="2012" y="132"/>
                </a:cubicBezTo>
                <a:close/>
                <a:moveTo>
                  <a:pt x="1944" y="289"/>
                </a:moveTo>
                <a:cubicBezTo>
                  <a:pt x="1939" y="300"/>
                  <a:pt x="1934" y="311"/>
                  <a:pt x="1929" y="322"/>
                </a:cubicBezTo>
                <a:cubicBezTo>
                  <a:pt x="1994" y="322"/>
                  <a:pt x="1997" y="211"/>
                  <a:pt x="2021" y="170"/>
                </a:cubicBezTo>
                <a:cubicBezTo>
                  <a:pt x="1996" y="168"/>
                  <a:pt x="1983" y="154"/>
                  <a:pt x="1989" y="129"/>
                </a:cubicBezTo>
                <a:cubicBezTo>
                  <a:pt x="1979" y="136"/>
                  <a:pt x="1969" y="143"/>
                  <a:pt x="1959" y="150"/>
                </a:cubicBezTo>
                <a:cubicBezTo>
                  <a:pt x="1957" y="129"/>
                  <a:pt x="1961" y="109"/>
                  <a:pt x="1970" y="90"/>
                </a:cubicBezTo>
                <a:cubicBezTo>
                  <a:pt x="1934" y="85"/>
                  <a:pt x="1940" y="132"/>
                  <a:pt x="1902" y="123"/>
                </a:cubicBezTo>
                <a:cubicBezTo>
                  <a:pt x="1919" y="143"/>
                  <a:pt x="1939" y="159"/>
                  <a:pt x="1962" y="170"/>
                </a:cubicBezTo>
                <a:cubicBezTo>
                  <a:pt x="1934" y="186"/>
                  <a:pt x="1902" y="193"/>
                  <a:pt x="1870" y="191"/>
                </a:cubicBezTo>
                <a:cubicBezTo>
                  <a:pt x="1880" y="244"/>
                  <a:pt x="1884" y="205"/>
                  <a:pt x="1924" y="218"/>
                </a:cubicBezTo>
                <a:cubicBezTo>
                  <a:pt x="1956" y="229"/>
                  <a:pt x="1973" y="263"/>
                  <a:pt x="1944" y="289"/>
                </a:cubicBezTo>
                <a:close/>
                <a:moveTo>
                  <a:pt x="1579" y="559"/>
                </a:moveTo>
                <a:cubicBezTo>
                  <a:pt x="1596" y="545"/>
                  <a:pt x="1615" y="533"/>
                  <a:pt x="1635" y="524"/>
                </a:cubicBezTo>
                <a:cubicBezTo>
                  <a:pt x="1609" y="520"/>
                  <a:pt x="1588" y="535"/>
                  <a:pt x="1579" y="559"/>
                </a:cubicBezTo>
                <a:close/>
                <a:moveTo>
                  <a:pt x="1531" y="544"/>
                </a:moveTo>
                <a:cubicBezTo>
                  <a:pt x="1536" y="524"/>
                  <a:pt x="1528" y="510"/>
                  <a:pt x="1507" y="503"/>
                </a:cubicBezTo>
                <a:cubicBezTo>
                  <a:pt x="1497" y="526"/>
                  <a:pt x="1506" y="541"/>
                  <a:pt x="1531" y="544"/>
                </a:cubicBezTo>
                <a:close/>
                <a:moveTo>
                  <a:pt x="1499" y="708"/>
                </a:moveTo>
                <a:cubicBezTo>
                  <a:pt x="1509" y="698"/>
                  <a:pt x="1514" y="686"/>
                  <a:pt x="1514" y="672"/>
                </a:cubicBezTo>
                <a:cubicBezTo>
                  <a:pt x="1482" y="670"/>
                  <a:pt x="1477" y="682"/>
                  <a:pt x="1499" y="708"/>
                </a:cubicBezTo>
                <a:close/>
                <a:moveTo>
                  <a:pt x="1427" y="628"/>
                </a:moveTo>
                <a:cubicBezTo>
                  <a:pt x="1459" y="656"/>
                  <a:pt x="1541" y="670"/>
                  <a:pt x="1567" y="628"/>
                </a:cubicBezTo>
                <a:cubicBezTo>
                  <a:pt x="1535" y="625"/>
                  <a:pt x="1480" y="628"/>
                  <a:pt x="1468" y="588"/>
                </a:cubicBezTo>
                <a:cubicBezTo>
                  <a:pt x="1459" y="556"/>
                  <a:pt x="1378" y="587"/>
                  <a:pt x="1427" y="628"/>
                </a:cubicBezTo>
                <a:close/>
                <a:moveTo>
                  <a:pt x="1427" y="693"/>
                </a:moveTo>
                <a:cubicBezTo>
                  <a:pt x="1433" y="669"/>
                  <a:pt x="1426" y="645"/>
                  <a:pt x="1398" y="642"/>
                </a:cubicBezTo>
                <a:cubicBezTo>
                  <a:pt x="1392" y="667"/>
                  <a:pt x="1406" y="685"/>
                  <a:pt x="1427" y="693"/>
                </a:cubicBezTo>
                <a:close/>
                <a:moveTo>
                  <a:pt x="816" y="1806"/>
                </a:moveTo>
                <a:cubicBezTo>
                  <a:pt x="856" y="1790"/>
                  <a:pt x="843" y="1705"/>
                  <a:pt x="798" y="1708"/>
                </a:cubicBezTo>
                <a:cubicBezTo>
                  <a:pt x="745" y="1712"/>
                  <a:pt x="770" y="1809"/>
                  <a:pt x="816" y="1806"/>
                </a:cubicBezTo>
                <a:close/>
                <a:moveTo>
                  <a:pt x="656" y="1174"/>
                </a:moveTo>
                <a:cubicBezTo>
                  <a:pt x="665" y="1154"/>
                  <a:pt x="671" y="1133"/>
                  <a:pt x="673" y="1111"/>
                </a:cubicBezTo>
                <a:cubicBezTo>
                  <a:pt x="655" y="1129"/>
                  <a:pt x="649" y="1150"/>
                  <a:pt x="656" y="1174"/>
                </a:cubicBezTo>
                <a:close/>
                <a:moveTo>
                  <a:pt x="620" y="1685"/>
                </a:moveTo>
                <a:cubicBezTo>
                  <a:pt x="645" y="1646"/>
                  <a:pt x="689" y="1614"/>
                  <a:pt x="697" y="1566"/>
                </a:cubicBezTo>
                <a:cubicBezTo>
                  <a:pt x="658" y="1589"/>
                  <a:pt x="636" y="1636"/>
                  <a:pt x="593" y="1655"/>
                </a:cubicBezTo>
                <a:cubicBezTo>
                  <a:pt x="601" y="1666"/>
                  <a:pt x="610" y="1676"/>
                  <a:pt x="620" y="1685"/>
                </a:cubicBezTo>
                <a:close/>
                <a:moveTo>
                  <a:pt x="569" y="1521"/>
                </a:moveTo>
                <a:cubicBezTo>
                  <a:pt x="622" y="1518"/>
                  <a:pt x="670" y="1496"/>
                  <a:pt x="721" y="1486"/>
                </a:cubicBezTo>
                <a:cubicBezTo>
                  <a:pt x="718" y="1471"/>
                  <a:pt x="708" y="1456"/>
                  <a:pt x="694" y="1444"/>
                </a:cubicBezTo>
                <a:cubicBezTo>
                  <a:pt x="751" y="1448"/>
                  <a:pt x="842" y="1363"/>
                  <a:pt x="878" y="1343"/>
                </a:cubicBezTo>
                <a:cubicBezTo>
                  <a:pt x="859" y="1364"/>
                  <a:pt x="847" y="1395"/>
                  <a:pt x="896" y="1379"/>
                </a:cubicBezTo>
                <a:cubicBezTo>
                  <a:pt x="877" y="1390"/>
                  <a:pt x="749" y="1442"/>
                  <a:pt x="828" y="1432"/>
                </a:cubicBezTo>
                <a:cubicBezTo>
                  <a:pt x="818" y="1442"/>
                  <a:pt x="808" y="1452"/>
                  <a:pt x="798" y="1462"/>
                </a:cubicBezTo>
                <a:cubicBezTo>
                  <a:pt x="819" y="1463"/>
                  <a:pt x="840" y="1461"/>
                  <a:pt x="861" y="1456"/>
                </a:cubicBezTo>
                <a:cubicBezTo>
                  <a:pt x="848" y="1463"/>
                  <a:pt x="792" y="1465"/>
                  <a:pt x="789" y="1469"/>
                </a:cubicBezTo>
                <a:cubicBezTo>
                  <a:pt x="779" y="1482"/>
                  <a:pt x="763" y="1493"/>
                  <a:pt x="750" y="1501"/>
                </a:cubicBezTo>
                <a:cubicBezTo>
                  <a:pt x="734" y="1511"/>
                  <a:pt x="746" y="1540"/>
                  <a:pt x="743" y="1556"/>
                </a:cubicBezTo>
                <a:cubicBezTo>
                  <a:pt x="741" y="1573"/>
                  <a:pt x="649" y="1682"/>
                  <a:pt x="730" y="1604"/>
                </a:cubicBezTo>
                <a:cubicBezTo>
                  <a:pt x="699" y="1635"/>
                  <a:pt x="690" y="1717"/>
                  <a:pt x="751" y="1679"/>
                </a:cubicBezTo>
                <a:cubicBezTo>
                  <a:pt x="699" y="1719"/>
                  <a:pt x="695" y="1769"/>
                  <a:pt x="659" y="1813"/>
                </a:cubicBezTo>
                <a:cubicBezTo>
                  <a:pt x="634" y="1845"/>
                  <a:pt x="712" y="1868"/>
                  <a:pt x="720" y="1805"/>
                </a:cubicBezTo>
                <a:cubicBezTo>
                  <a:pt x="726" y="1760"/>
                  <a:pt x="785" y="1708"/>
                  <a:pt x="770" y="1665"/>
                </a:cubicBezTo>
                <a:cubicBezTo>
                  <a:pt x="749" y="1604"/>
                  <a:pt x="840" y="1567"/>
                  <a:pt x="878" y="1545"/>
                </a:cubicBezTo>
                <a:cubicBezTo>
                  <a:pt x="853" y="1567"/>
                  <a:pt x="786" y="1601"/>
                  <a:pt x="793" y="1643"/>
                </a:cubicBezTo>
                <a:cubicBezTo>
                  <a:pt x="798" y="1663"/>
                  <a:pt x="810" y="1668"/>
                  <a:pt x="828" y="1658"/>
                </a:cubicBezTo>
                <a:cubicBezTo>
                  <a:pt x="838" y="1677"/>
                  <a:pt x="851" y="1694"/>
                  <a:pt x="866" y="1708"/>
                </a:cubicBezTo>
                <a:cubicBezTo>
                  <a:pt x="874" y="1683"/>
                  <a:pt x="859" y="1658"/>
                  <a:pt x="837" y="1646"/>
                </a:cubicBezTo>
                <a:cubicBezTo>
                  <a:pt x="860" y="1614"/>
                  <a:pt x="873" y="1635"/>
                  <a:pt x="878" y="1661"/>
                </a:cubicBezTo>
                <a:cubicBezTo>
                  <a:pt x="920" y="1624"/>
                  <a:pt x="891" y="1553"/>
                  <a:pt x="941" y="1563"/>
                </a:cubicBezTo>
                <a:cubicBezTo>
                  <a:pt x="920" y="1580"/>
                  <a:pt x="917" y="1600"/>
                  <a:pt x="932" y="1622"/>
                </a:cubicBezTo>
                <a:cubicBezTo>
                  <a:pt x="926" y="1566"/>
                  <a:pt x="960" y="1625"/>
                  <a:pt x="994" y="1640"/>
                </a:cubicBezTo>
                <a:cubicBezTo>
                  <a:pt x="971" y="1639"/>
                  <a:pt x="918" y="1619"/>
                  <a:pt x="908" y="1653"/>
                </a:cubicBezTo>
                <a:cubicBezTo>
                  <a:pt x="889" y="1718"/>
                  <a:pt x="933" y="1717"/>
                  <a:pt x="953" y="1763"/>
                </a:cubicBezTo>
                <a:cubicBezTo>
                  <a:pt x="988" y="1842"/>
                  <a:pt x="811" y="1888"/>
                  <a:pt x="846" y="1981"/>
                </a:cubicBezTo>
                <a:cubicBezTo>
                  <a:pt x="842" y="1975"/>
                  <a:pt x="803" y="1939"/>
                  <a:pt x="797" y="1959"/>
                </a:cubicBezTo>
                <a:cubicBezTo>
                  <a:pt x="787" y="1998"/>
                  <a:pt x="851" y="2052"/>
                  <a:pt x="873" y="2076"/>
                </a:cubicBezTo>
                <a:cubicBezTo>
                  <a:pt x="849" y="2008"/>
                  <a:pt x="877" y="1995"/>
                  <a:pt x="941" y="2024"/>
                </a:cubicBezTo>
                <a:cubicBezTo>
                  <a:pt x="993" y="2048"/>
                  <a:pt x="1004" y="2046"/>
                  <a:pt x="1006" y="1981"/>
                </a:cubicBezTo>
                <a:cubicBezTo>
                  <a:pt x="1067" y="2042"/>
                  <a:pt x="1106" y="2018"/>
                  <a:pt x="1175" y="1998"/>
                </a:cubicBezTo>
                <a:cubicBezTo>
                  <a:pt x="1197" y="1992"/>
                  <a:pt x="1230" y="1985"/>
                  <a:pt x="1226" y="1955"/>
                </a:cubicBezTo>
                <a:cubicBezTo>
                  <a:pt x="1273" y="1961"/>
                  <a:pt x="1321" y="1957"/>
                  <a:pt x="1368" y="1961"/>
                </a:cubicBezTo>
                <a:cubicBezTo>
                  <a:pt x="1315" y="1996"/>
                  <a:pt x="1251" y="2001"/>
                  <a:pt x="1220" y="2065"/>
                </a:cubicBezTo>
                <a:cubicBezTo>
                  <a:pt x="1200" y="2105"/>
                  <a:pt x="1237" y="2240"/>
                  <a:pt x="1297" y="2207"/>
                </a:cubicBezTo>
                <a:cubicBezTo>
                  <a:pt x="1288" y="2229"/>
                  <a:pt x="1292" y="2249"/>
                  <a:pt x="1309" y="2266"/>
                </a:cubicBezTo>
                <a:cubicBezTo>
                  <a:pt x="1321" y="2250"/>
                  <a:pt x="1332" y="2232"/>
                  <a:pt x="1341" y="2213"/>
                </a:cubicBezTo>
                <a:cubicBezTo>
                  <a:pt x="1350" y="2250"/>
                  <a:pt x="1381" y="2232"/>
                  <a:pt x="1401" y="2219"/>
                </a:cubicBezTo>
                <a:cubicBezTo>
                  <a:pt x="1382" y="2245"/>
                  <a:pt x="1382" y="2279"/>
                  <a:pt x="1359" y="2308"/>
                </a:cubicBezTo>
                <a:cubicBezTo>
                  <a:pt x="1346" y="2325"/>
                  <a:pt x="1294" y="2393"/>
                  <a:pt x="1365" y="2382"/>
                </a:cubicBezTo>
                <a:cubicBezTo>
                  <a:pt x="1293" y="2416"/>
                  <a:pt x="1316" y="2533"/>
                  <a:pt x="1404" y="2513"/>
                </a:cubicBezTo>
                <a:cubicBezTo>
                  <a:pt x="1364" y="2542"/>
                  <a:pt x="1242" y="2430"/>
                  <a:pt x="1303" y="2552"/>
                </a:cubicBezTo>
                <a:cubicBezTo>
                  <a:pt x="1221" y="2481"/>
                  <a:pt x="1104" y="2554"/>
                  <a:pt x="1015" y="2552"/>
                </a:cubicBezTo>
                <a:cubicBezTo>
                  <a:pt x="1048" y="2511"/>
                  <a:pt x="944" y="2473"/>
                  <a:pt x="918" y="2496"/>
                </a:cubicBezTo>
                <a:cubicBezTo>
                  <a:pt x="865" y="2540"/>
                  <a:pt x="951" y="2603"/>
                  <a:pt x="1003" y="2557"/>
                </a:cubicBezTo>
                <a:cubicBezTo>
                  <a:pt x="955" y="2612"/>
                  <a:pt x="886" y="2644"/>
                  <a:pt x="840" y="2700"/>
                </a:cubicBezTo>
                <a:cubicBezTo>
                  <a:pt x="900" y="2705"/>
                  <a:pt x="955" y="2637"/>
                  <a:pt x="1015" y="2667"/>
                </a:cubicBezTo>
                <a:cubicBezTo>
                  <a:pt x="1000" y="2692"/>
                  <a:pt x="1013" y="2716"/>
                  <a:pt x="1036" y="2730"/>
                </a:cubicBezTo>
                <a:cubicBezTo>
                  <a:pt x="1000" y="2746"/>
                  <a:pt x="1010" y="2792"/>
                  <a:pt x="1051" y="2786"/>
                </a:cubicBezTo>
                <a:cubicBezTo>
                  <a:pt x="989" y="2795"/>
                  <a:pt x="1048" y="2860"/>
                  <a:pt x="910" y="2911"/>
                </a:cubicBezTo>
                <a:cubicBezTo>
                  <a:pt x="839" y="2938"/>
                  <a:pt x="735" y="2956"/>
                  <a:pt x="688" y="3015"/>
                </a:cubicBezTo>
                <a:cubicBezTo>
                  <a:pt x="714" y="3025"/>
                  <a:pt x="723" y="3046"/>
                  <a:pt x="703" y="3068"/>
                </a:cubicBezTo>
                <a:cubicBezTo>
                  <a:pt x="735" y="3075"/>
                  <a:pt x="767" y="3071"/>
                  <a:pt x="789" y="3044"/>
                </a:cubicBezTo>
                <a:cubicBezTo>
                  <a:pt x="774" y="3073"/>
                  <a:pt x="743" y="3082"/>
                  <a:pt x="712" y="3080"/>
                </a:cubicBezTo>
                <a:cubicBezTo>
                  <a:pt x="752" y="3131"/>
                  <a:pt x="876" y="3073"/>
                  <a:pt x="917" y="3044"/>
                </a:cubicBezTo>
                <a:cubicBezTo>
                  <a:pt x="915" y="3087"/>
                  <a:pt x="965" y="3089"/>
                  <a:pt x="994" y="3080"/>
                </a:cubicBezTo>
                <a:cubicBezTo>
                  <a:pt x="982" y="3098"/>
                  <a:pt x="965" y="3103"/>
                  <a:pt x="944" y="3095"/>
                </a:cubicBezTo>
                <a:cubicBezTo>
                  <a:pt x="952" y="3146"/>
                  <a:pt x="990" y="3121"/>
                  <a:pt x="1021" y="3107"/>
                </a:cubicBezTo>
                <a:cubicBezTo>
                  <a:pt x="1068" y="3085"/>
                  <a:pt x="1094" y="3157"/>
                  <a:pt x="1135" y="3175"/>
                </a:cubicBezTo>
                <a:cubicBezTo>
                  <a:pt x="1209" y="3208"/>
                  <a:pt x="1222" y="3140"/>
                  <a:pt x="1283" y="3131"/>
                </a:cubicBezTo>
                <a:cubicBezTo>
                  <a:pt x="1350" y="3122"/>
                  <a:pt x="1395" y="3087"/>
                  <a:pt x="1448" y="3047"/>
                </a:cubicBezTo>
                <a:cubicBezTo>
                  <a:pt x="1397" y="3108"/>
                  <a:pt x="1326" y="3151"/>
                  <a:pt x="1270" y="3208"/>
                </a:cubicBezTo>
                <a:cubicBezTo>
                  <a:pt x="1256" y="3223"/>
                  <a:pt x="1277" y="3240"/>
                  <a:pt x="1246" y="3244"/>
                </a:cubicBezTo>
                <a:cubicBezTo>
                  <a:pt x="1118" y="3261"/>
                  <a:pt x="1035" y="3201"/>
                  <a:pt x="963" y="3245"/>
                </a:cubicBezTo>
                <a:cubicBezTo>
                  <a:pt x="934" y="3262"/>
                  <a:pt x="933" y="3296"/>
                  <a:pt x="904" y="3313"/>
                </a:cubicBezTo>
                <a:cubicBezTo>
                  <a:pt x="864" y="3337"/>
                  <a:pt x="857" y="3278"/>
                  <a:pt x="842" y="3348"/>
                </a:cubicBezTo>
                <a:cubicBezTo>
                  <a:pt x="837" y="3376"/>
                  <a:pt x="767" y="3483"/>
                  <a:pt x="731" y="3475"/>
                </a:cubicBezTo>
                <a:cubicBezTo>
                  <a:pt x="709" y="3470"/>
                  <a:pt x="703" y="3471"/>
                  <a:pt x="695" y="3496"/>
                </a:cubicBezTo>
                <a:cubicBezTo>
                  <a:pt x="675" y="3554"/>
                  <a:pt x="568" y="3562"/>
                  <a:pt x="509" y="3610"/>
                </a:cubicBezTo>
                <a:cubicBezTo>
                  <a:pt x="499" y="3618"/>
                  <a:pt x="511" y="3645"/>
                  <a:pt x="522" y="3643"/>
                </a:cubicBezTo>
                <a:cubicBezTo>
                  <a:pt x="559" y="3635"/>
                  <a:pt x="604" y="3602"/>
                  <a:pt x="623" y="3656"/>
                </a:cubicBezTo>
                <a:cubicBezTo>
                  <a:pt x="659" y="3664"/>
                  <a:pt x="711" y="3593"/>
                  <a:pt x="739" y="3571"/>
                </a:cubicBezTo>
                <a:cubicBezTo>
                  <a:pt x="791" y="3530"/>
                  <a:pt x="891" y="3564"/>
                  <a:pt x="926" y="3501"/>
                </a:cubicBezTo>
                <a:cubicBezTo>
                  <a:pt x="926" y="3540"/>
                  <a:pt x="1002" y="3577"/>
                  <a:pt x="1034" y="3579"/>
                </a:cubicBezTo>
                <a:cubicBezTo>
                  <a:pt x="1093" y="3584"/>
                  <a:pt x="1131" y="3468"/>
                  <a:pt x="1131" y="3424"/>
                </a:cubicBezTo>
                <a:cubicBezTo>
                  <a:pt x="1166" y="3490"/>
                  <a:pt x="1267" y="3329"/>
                  <a:pt x="1410" y="3466"/>
                </a:cubicBezTo>
                <a:cubicBezTo>
                  <a:pt x="1414" y="3427"/>
                  <a:pt x="1453" y="3439"/>
                  <a:pt x="1478" y="3444"/>
                </a:cubicBezTo>
                <a:cubicBezTo>
                  <a:pt x="1506" y="3449"/>
                  <a:pt x="1586" y="3424"/>
                  <a:pt x="1511" y="3409"/>
                </a:cubicBezTo>
                <a:cubicBezTo>
                  <a:pt x="1545" y="3409"/>
                  <a:pt x="1761" y="3408"/>
                  <a:pt x="1700" y="3350"/>
                </a:cubicBezTo>
                <a:cubicBezTo>
                  <a:pt x="1745" y="3396"/>
                  <a:pt x="1841" y="3339"/>
                  <a:pt x="1840" y="3387"/>
                </a:cubicBezTo>
                <a:cubicBezTo>
                  <a:pt x="1842" y="3404"/>
                  <a:pt x="1912" y="3385"/>
                  <a:pt x="1911" y="3385"/>
                </a:cubicBezTo>
                <a:cubicBezTo>
                  <a:pt x="1975" y="3377"/>
                  <a:pt x="2035" y="3374"/>
                  <a:pt x="2097" y="3392"/>
                </a:cubicBezTo>
                <a:cubicBezTo>
                  <a:pt x="2149" y="3408"/>
                  <a:pt x="2222" y="3368"/>
                  <a:pt x="2273" y="3354"/>
                </a:cubicBezTo>
                <a:cubicBezTo>
                  <a:pt x="2318" y="3343"/>
                  <a:pt x="2328" y="3328"/>
                  <a:pt x="2358" y="3300"/>
                </a:cubicBezTo>
                <a:cubicBezTo>
                  <a:pt x="2390" y="3270"/>
                  <a:pt x="2453" y="3277"/>
                  <a:pt x="2473" y="3232"/>
                </a:cubicBezTo>
                <a:cubicBezTo>
                  <a:pt x="2494" y="3182"/>
                  <a:pt x="2262" y="3175"/>
                  <a:pt x="2238" y="3172"/>
                </a:cubicBezTo>
                <a:cubicBezTo>
                  <a:pt x="2254" y="3168"/>
                  <a:pt x="2270" y="3162"/>
                  <a:pt x="2286" y="3154"/>
                </a:cubicBezTo>
                <a:cubicBezTo>
                  <a:pt x="2256" y="3147"/>
                  <a:pt x="2224" y="3140"/>
                  <a:pt x="2197" y="3160"/>
                </a:cubicBezTo>
                <a:cubicBezTo>
                  <a:pt x="2223" y="3132"/>
                  <a:pt x="2260" y="3143"/>
                  <a:pt x="2293" y="3136"/>
                </a:cubicBezTo>
                <a:cubicBezTo>
                  <a:pt x="2350" y="3125"/>
                  <a:pt x="2348" y="3068"/>
                  <a:pt x="2291" y="3062"/>
                </a:cubicBezTo>
                <a:cubicBezTo>
                  <a:pt x="2313" y="3067"/>
                  <a:pt x="2327" y="3048"/>
                  <a:pt x="2344" y="3040"/>
                </a:cubicBezTo>
                <a:cubicBezTo>
                  <a:pt x="2379" y="3023"/>
                  <a:pt x="2405" y="3057"/>
                  <a:pt x="2443" y="3023"/>
                </a:cubicBezTo>
                <a:cubicBezTo>
                  <a:pt x="2433" y="3003"/>
                  <a:pt x="2417" y="2991"/>
                  <a:pt x="2395" y="2988"/>
                </a:cubicBezTo>
                <a:cubicBezTo>
                  <a:pt x="2419" y="2983"/>
                  <a:pt x="2476" y="2987"/>
                  <a:pt x="2413" y="2964"/>
                </a:cubicBezTo>
                <a:cubicBezTo>
                  <a:pt x="2500" y="2990"/>
                  <a:pt x="2512" y="2934"/>
                  <a:pt x="2549" y="2872"/>
                </a:cubicBezTo>
                <a:cubicBezTo>
                  <a:pt x="2676" y="2660"/>
                  <a:pt x="2333" y="2593"/>
                  <a:pt x="2266" y="2651"/>
                </a:cubicBezTo>
                <a:cubicBezTo>
                  <a:pt x="2248" y="2667"/>
                  <a:pt x="2241" y="2701"/>
                  <a:pt x="2217" y="2709"/>
                </a:cubicBezTo>
                <a:cubicBezTo>
                  <a:pt x="2180" y="2721"/>
                  <a:pt x="2158" y="2662"/>
                  <a:pt x="2119" y="2670"/>
                </a:cubicBezTo>
                <a:cubicBezTo>
                  <a:pt x="2167" y="2597"/>
                  <a:pt x="2267" y="2593"/>
                  <a:pt x="2183" y="2487"/>
                </a:cubicBezTo>
                <a:cubicBezTo>
                  <a:pt x="2114" y="2398"/>
                  <a:pt x="2039" y="2404"/>
                  <a:pt x="1941" y="2391"/>
                </a:cubicBezTo>
                <a:cubicBezTo>
                  <a:pt x="2006" y="2363"/>
                  <a:pt x="2121" y="2387"/>
                  <a:pt x="2173" y="2430"/>
                </a:cubicBezTo>
                <a:cubicBezTo>
                  <a:pt x="2161" y="2388"/>
                  <a:pt x="2028" y="2275"/>
                  <a:pt x="2122" y="2249"/>
                </a:cubicBezTo>
                <a:cubicBezTo>
                  <a:pt x="2062" y="2233"/>
                  <a:pt x="2050" y="2172"/>
                  <a:pt x="2009" y="2133"/>
                </a:cubicBezTo>
                <a:cubicBezTo>
                  <a:pt x="1914" y="2041"/>
                  <a:pt x="1790" y="2204"/>
                  <a:pt x="1760" y="1827"/>
                </a:cubicBezTo>
                <a:cubicBezTo>
                  <a:pt x="1751" y="1724"/>
                  <a:pt x="1623" y="1636"/>
                  <a:pt x="1525" y="1618"/>
                </a:cubicBezTo>
                <a:cubicBezTo>
                  <a:pt x="1499" y="1613"/>
                  <a:pt x="1478" y="1577"/>
                  <a:pt x="1450" y="1602"/>
                </a:cubicBezTo>
                <a:cubicBezTo>
                  <a:pt x="1432" y="1619"/>
                  <a:pt x="1415" y="1626"/>
                  <a:pt x="1391" y="1626"/>
                </a:cubicBezTo>
                <a:cubicBezTo>
                  <a:pt x="1326" y="1625"/>
                  <a:pt x="1238" y="1629"/>
                  <a:pt x="1190" y="1578"/>
                </a:cubicBezTo>
                <a:cubicBezTo>
                  <a:pt x="1289" y="1651"/>
                  <a:pt x="1357" y="1548"/>
                  <a:pt x="1457" y="1548"/>
                </a:cubicBezTo>
                <a:cubicBezTo>
                  <a:pt x="1514" y="1548"/>
                  <a:pt x="1494" y="1504"/>
                  <a:pt x="1464" y="1480"/>
                </a:cubicBezTo>
                <a:cubicBezTo>
                  <a:pt x="1428" y="1454"/>
                  <a:pt x="1382" y="1503"/>
                  <a:pt x="1332" y="1494"/>
                </a:cubicBezTo>
                <a:cubicBezTo>
                  <a:pt x="1450" y="1472"/>
                  <a:pt x="1545" y="1417"/>
                  <a:pt x="1620" y="1324"/>
                </a:cubicBezTo>
                <a:cubicBezTo>
                  <a:pt x="1654" y="1282"/>
                  <a:pt x="1664" y="1233"/>
                  <a:pt x="1693" y="1190"/>
                </a:cubicBezTo>
                <a:cubicBezTo>
                  <a:pt x="1713" y="1161"/>
                  <a:pt x="1768" y="1141"/>
                  <a:pt x="1753" y="1097"/>
                </a:cubicBezTo>
                <a:cubicBezTo>
                  <a:pt x="1725" y="1018"/>
                  <a:pt x="1568" y="1048"/>
                  <a:pt x="1503" y="1056"/>
                </a:cubicBezTo>
                <a:cubicBezTo>
                  <a:pt x="1435" y="1063"/>
                  <a:pt x="1370" y="1036"/>
                  <a:pt x="1304" y="1056"/>
                </a:cubicBezTo>
                <a:cubicBezTo>
                  <a:pt x="1249" y="1073"/>
                  <a:pt x="1186" y="1107"/>
                  <a:pt x="1131" y="1117"/>
                </a:cubicBezTo>
                <a:cubicBezTo>
                  <a:pt x="1139" y="1089"/>
                  <a:pt x="1172" y="1087"/>
                  <a:pt x="1181" y="1058"/>
                </a:cubicBezTo>
                <a:cubicBezTo>
                  <a:pt x="1148" y="1055"/>
                  <a:pt x="1119" y="1070"/>
                  <a:pt x="1089" y="1079"/>
                </a:cubicBezTo>
                <a:cubicBezTo>
                  <a:pt x="1125" y="1042"/>
                  <a:pt x="1215" y="1068"/>
                  <a:pt x="1232" y="1011"/>
                </a:cubicBezTo>
                <a:cubicBezTo>
                  <a:pt x="1189" y="1001"/>
                  <a:pt x="1138" y="1010"/>
                  <a:pt x="1101" y="981"/>
                </a:cubicBezTo>
                <a:cubicBezTo>
                  <a:pt x="1172" y="1008"/>
                  <a:pt x="1158" y="990"/>
                  <a:pt x="1204" y="959"/>
                </a:cubicBezTo>
                <a:cubicBezTo>
                  <a:pt x="1242" y="934"/>
                  <a:pt x="1288" y="923"/>
                  <a:pt x="1326" y="898"/>
                </a:cubicBezTo>
                <a:cubicBezTo>
                  <a:pt x="1342" y="888"/>
                  <a:pt x="1544" y="757"/>
                  <a:pt x="1439" y="735"/>
                </a:cubicBezTo>
                <a:cubicBezTo>
                  <a:pt x="1350" y="718"/>
                  <a:pt x="1132" y="811"/>
                  <a:pt x="1098" y="768"/>
                </a:cubicBezTo>
                <a:cubicBezTo>
                  <a:pt x="1089" y="756"/>
                  <a:pt x="1047" y="787"/>
                  <a:pt x="1033" y="794"/>
                </a:cubicBezTo>
                <a:cubicBezTo>
                  <a:pt x="1064" y="742"/>
                  <a:pt x="1036" y="778"/>
                  <a:pt x="1014" y="764"/>
                </a:cubicBezTo>
                <a:cubicBezTo>
                  <a:pt x="1005" y="758"/>
                  <a:pt x="989" y="738"/>
                  <a:pt x="976" y="741"/>
                </a:cubicBezTo>
                <a:cubicBezTo>
                  <a:pt x="950" y="747"/>
                  <a:pt x="960" y="823"/>
                  <a:pt x="923" y="841"/>
                </a:cubicBezTo>
                <a:cubicBezTo>
                  <a:pt x="934" y="848"/>
                  <a:pt x="958" y="856"/>
                  <a:pt x="958" y="868"/>
                </a:cubicBezTo>
                <a:cubicBezTo>
                  <a:pt x="868" y="827"/>
                  <a:pt x="896" y="925"/>
                  <a:pt x="852" y="939"/>
                </a:cubicBezTo>
                <a:cubicBezTo>
                  <a:pt x="874" y="949"/>
                  <a:pt x="893" y="967"/>
                  <a:pt x="902" y="990"/>
                </a:cubicBezTo>
                <a:cubicBezTo>
                  <a:pt x="873" y="1001"/>
                  <a:pt x="770" y="963"/>
                  <a:pt x="777" y="1022"/>
                </a:cubicBezTo>
                <a:cubicBezTo>
                  <a:pt x="768" y="967"/>
                  <a:pt x="702" y="1061"/>
                  <a:pt x="774" y="1106"/>
                </a:cubicBezTo>
                <a:cubicBezTo>
                  <a:pt x="755" y="1103"/>
                  <a:pt x="735" y="1102"/>
                  <a:pt x="715" y="1103"/>
                </a:cubicBezTo>
                <a:cubicBezTo>
                  <a:pt x="710" y="1160"/>
                  <a:pt x="758" y="1160"/>
                  <a:pt x="801" y="1156"/>
                </a:cubicBezTo>
                <a:cubicBezTo>
                  <a:pt x="779" y="1163"/>
                  <a:pt x="759" y="1174"/>
                  <a:pt x="742" y="1189"/>
                </a:cubicBezTo>
                <a:cubicBezTo>
                  <a:pt x="768" y="1179"/>
                  <a:pt x="798" y="1184"/>
                  <a:pt x="813" y="1210"/>
                </a:cubicBezTo>
                <a:cubicBezTo>
                  <a:pt x="774" y="1165"/>
                  <a:pt x="722" y="1251"/>
                  <a:pt x="810" y="1245"/>
                </a:cubicBezTo>
                <a:cubicBezTo>
                  <a:pt x="801" y="1251"/>
                  <a:pt x="674" y="1239"/>
                  <a:pt x="757" y="1290"/>
                </a:cubicBezTo>
                <a:cubicBezTo>
                  <a:pt x="702" y="1270"/>
                  <a:pt x="665" y="1325"/>
                  <a:pt x="724" y="1334"/>
                </a:cubicBezTo>
                <a:cubicBezTo>
                  <a:pt x="700" y="1331"/>
                  <a:pt x="686" y="1343"/>
                  <a:pt x="685" y="1367"/>
                </a:cubicBezTo>
                <a:cubicBezTo>
                  <a:pt x="653" y="1352"/>
                  <a:pt x="612" y="1355"/>
                  <a:pt x="584" y="1379"/>
                </a:cubicBezTo>
                <a:cubicBezTo>
                  <a:pt x="631" y="1390"/>
                  <a:pt x="697" y="1358"/>
                  <a:pt x="739" y="1388"/>
                </a:cubicBezTo>
                <a:cubicBezTo>
                  <a:pt x="705" y="1372"/>
                  <a:pt x="683" y="1412"/>
                  <a:pt x="650" y="1397"/>
                </a:cubicBezTo>
                <a:cubicBezTo>
                  <a:pt x="652" y="1406"/>
                  <a:pt x="655" y="1414"/>
                  <a:pt x="659" y="1421"/>
                </a:cubicBezTo>
                <a:cubicBezTo>
                  <a:pt x="621" y="1404"/>
                  <a:pt x="577" y="1402"/>
                  <a:pt x="557" y="1435"/>
                </a:cubicBezTo>
                <a:cubicBezTo>
                  <a:pt x="581" y="1437"/>
                  <a:pt x="601" y="1447"/>
                  <a:pt x="617" y="1465"/>
                </a:cubicBezTo>
                <a:cubicBezTo>
                  <a:pt x="596" y="1481"/>
                  <a:pt x="568" y="1504"/>
                  <a:pt x="623" y="1495"/>
                </a:cubicBezTo>
                <a:cubicBezTo>
                  <a:pt x="604" y="1500"/>
                  <a:pt x="584" y="1506"/>
                  <a:pt x="569" y="1521"/>
                </a:cubicBezTo>
                <a:close/>
                <a:moveTo>
                  <a:pt x="572" y="1302"/>
                </a:moveTo>
                <a:cubicBezTo>
                  <a:pt x="578" y="1299"/>
                  <a:pt x="584" y="1296"/>
                  <a:pt x="590" y="1293"/>
                </a:cubicBezTo>
                <a:cubicBezTo>
                  <a:pt x="582" y="1264"/>
                  <a:pt x="563" y="1260"/>
                  <a:pt x="543" y="1281"/>
                </a:cubicBezTo>
                <a:cubicBezTo>
                  <a:pt x="552" y="1288"/>
                  <a:pt x="562" y="1295"/>
                  <a:pt x="572" y="1302"/>
                </a:cubicBezTo>
                <a:close/>
                <a:moveTo>
                  <a:pt x="656" y="1275"/>
                </a:moveTo>
                <a:cubicBezTo>
                  <a:pt x="690" y="1265"/>
                  <a:pt x="744" y="1235"/>
                  <a:pt x="738" y="1192"/>
                </a:cubicBezTo>
                <a:cubicBezTo>
                  <a:pt x="608" y="1238"/>
                  <a:pt x="664" y="1080"/>
                  <a:pt x="593" y="1055"/>
                </a:cubicBezTo>
                <a:cubicBezTo>
                  <a:pt x="586" y="1074"/>
                  <a:pt x="582" y="1094"/>
                  <a:pt x="581" y="1114"/>
                </a:cubicBezTo>
                <a:cubicBezTo>
                  <a:pt x="522" y="1101"/>
                  <a:pt x="530" y="1138"/>
                  <a:pt x="486" y="1129"/>
                </a:cubicBezTo>
                <a:cubicBezTo>
                  <a:pt x="479" y="1189"/>
                  <a:pt x="551" y="1152"/>
                  <a:pt x="578" y="1180"/>
                </a:cubicBezTo>
                <a:cubicBezTo>
                  <a:pt x="511" y="1185"/>
                  <a:pt x="580" y="1227"/>
                  <a:pt x="606" y="1227"/>
                </a:cubicBezTo>
                <a:cubicBezTo>
                  <a:pt x="634" y="1226"/>
                  <a:pt x="666" y="1212"/>
                  <a:pt x="694" y="1224"/>
                </a:cubicBezTo>
                <a:cubicBezTo>
                  <a:pt x="670" y="1230"/>
                  <a:pt x="654" y="1249"/>
                  <a:pt x="656" y="1275"/>
                </a:cubicBezTo>
                <a:close/>
                <a:moveTo>
                  <a:pt x="534" y="1759"/>
                </a:moveTo>
                <a:cubicBezTo>
                  <a:pt x="583" y="1737"/>
                  <a:pt x="625" y="1689"/>
                  <a:pt x="558" y="1652"/>
                </a:cubicBezTo>
                <a:cubicBezTo>
                  <a:pt x="515" y="1628"/>
                  <a:pt x="492" y="1700"/>
                  <a:pt x="477" y="1726"/>
                </a:cubicBezTo>
                <a:cubicBezTo>
                  <a:pt x="497" y="1714"/>
                  <a:pt x="518" y="1704"/>
                  <a:pt x="540" y="1696"/>
                </a:cubicBezTo>
                <a:cubicBezTo>
                  <a:pt x="544" y="1718"/>
                  <a:pt x="542" y="1739"/>
                  <a:pt x="534" y="1759"/>
                </a:cubicBezTo>
                <a:close/>
                <a:moveTo>
                  <a:pt x="468" y="1426"/>
                </a:moveTo>
                <a:cubicBezTo>
                  <a:pt x="491" y="1419"/>
                  <a:pt x="509" y="1405"/>
                  <a:pt x="522" y="1385"/>
                </a:cubicBezTo>
                <a:cubicBezTo>
                  <a:pt x="499" y="1391"/>
                  <a:pt x="480" y="1406"/>
                  <a:pt x="468" y="1426"/>
                </a:cubicBezTo>
                <a:close/>
                <a:moveTo>
                  <a:pt x="513" y="954"/>
                </a:moveTo>
                <a:cubicBezTo>
                  <a:pt x="562" y="1021"/>
                  <a:pt x="629" y="903"/>
                  <a:pt x="561" y="916"/>
                </a:cubicBezTo>
                <a:cubicBezTo>
                  <a:pt x="590" y="898"/>
                  <a:pt x="686" y="871"/>
                  <a:pt x="623" y="859"/>
                </a:cubicBezTo>
                <a:cubicBezTo>
                  <a:pt x="678" y="834"/>
                  <a:pt x="668" y="761"/>
                  <a:pt x="609" y="801"/>
                </a:cubicBezTo>
                <a:cubicBezTo>
                  <a:pt x="581" y="821"/>
                  <a:pt x="547" y="825"/>
                  <a:pt x="517" y="843"/>
                </a:cubicBezTo>
                <a:cubicBezTo>
                  <a:pt x="485" y="862"/>
                  <a:pt x="513" y="896"/>
                  <a:pt x="472" y="910"/>
                </a:cubicBezTo>
                <a:cubicBezTo>
                  <a:pt x="471" y="899"/>
                  <a:pt x="470" y="888"/>
                  <a:pt x="468" y="877"/>
                </a:cubicBezTo>
                <a:cubicBezTo>
                  <a:pt x="446" y="881"/>
                  <a:pt x="426" y="891"/>
                  <a:pt x="409" y="907"/>
                </a:cubicBezTo>
                <a:cubicBezTo>
                  <a:pt x="434" y="925"/>
                  <a:pt x="449" y="944"/>
                  <a:pt x="406" y="954"/>
                </a:cubicBezTo>
                <a:cubicBezTo>
                  <a:pt x="428" y="959"/>
                  <a:pt x="448" y="968"/>
                  <a:pt x="465" y="981"/>
                </a:cubicBezTo>
                <a:cubicBezTo>
                  <a:pt x="445" y="990"/>
                  <a:pt x="425" y="1001"/>
                  <a:pt x="406" y="1014"/>
                </a:cubicBezTo>
                <a:cubicBezTo>
                  <a:pt x="439" y="1068"/>
                  <a:pt x="505" y="990"/>
                  <a:pt x="513" y="954"/>
                </a:cubicBezTo>
                <a:close/>
                <a:moveTo>
                  <a:pt x="403" y="1468"/>
                </a:moveTo>
                <a:cubicBezTo>
                  <a:pt x="417" y="1456"/>
                  <a:pt x="432" y="1446"/>
                  <a:pt x="448" y="1438"/>
                </a:cubicBezTo>
                <a:cubicBezTo>
                  <a:pt x="424" y="1433"/>
                  <a:pt x="408" y="1444"/>
                  <a:pt x="403" y="1468"/>
                </a:cubicBezTo>
                <a:close/>
                <a:moveTo>
                  <a:pt x="341" y="1147"/>
                </a:moveTo>
                <a:cubicBezTo>
                  <a:pt x="349" y="1115"/>
                  <a:pt x="339" y="1110"/>
                  <a:pt x="311" y="1132"/>
                </a:cubicBezTo>
                <a:cubicBezTo>
                  <a:pt x="321" y="1137"/>
                  <a:pt x="331" y="1142"/>
                  <a:pt x="341" y="1147"/>
                </a:cubicBezTo>
                <a:close/>
                <a:moveTo>
                  <a:pt x="356" y="1115"/>
                </a:moveTo>
                <a:cubicBezTo>
                  <a:pt x="356" y="1105"/>
                  <a:pt x="411" y="1069"/>
                  <a:pt x="386" y="1062"/>
                </a:cubicBezTo>
                <a:cubicBezTo>
                  <a:pt x="359" y="1054"/>
                  <a:pt x="294" y="1048"/>
                  <a:pt x="296" y="1094"/>
                </a:cubicBezTo>
                <a:cubicBezTo>
                  <a:pt x="319" y="1093"/>
                  <a:pt x="339" y="1100"/>
                  <a:pt x="356" y="1115"/>
                </a:cubicBezTo>
                <a:close/>
                <a:moveTo>
                  <a:pt x="341" y="1248"/>
                </a:moveTo>
                <a:cubicBezTo>
                  <a:pt x="302" y="1234"/>
                  <a:pt x="325" y="1194"/>
                  <a:pt x="359" y="1183"/>
                </a:cubicBezTo>
                <a:cubicBezTo>
                  <a:pt x="309" y="1085"/>
                  <a:pt x="258" y="1267"/>
                  <a:pt x="341" y="124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9" name="꙱ United Arab Emirates (AE) (H)">
            <a:extLst>
              <a:ext uri="{FF2B5EF4-FFF2-40B4-BE49-F238E27FC236}">
                <a16:creationId xmlns:a16="http://schemas.microsoft.com/office/drawing/2014/main" id="{AF434FAF-D207-4EB6-9E24-B338BB5CDD46}"/>
              </a:ext>
            </a:extLst>
          </p:cNvPr>
          <p:cNvSpPr>
            <a:spLocks noEditPoints="1"/>
          </p:cNvSpPr>
          <p:nvPr/>
        </p:nvSpPr>
        <p:spPr bwMode="auto">
          <a:xfrm>
            <a:off x="5701623" y="1610254"/>
            <a:ext cx="121892" cy="102178"/>
          </a:xfrm>
          <a:custGeom>
            <a:avLst/>
            <a:gdLst>
              <a:gd name="T0" fmla="*/ 686 w 1482"/>
              <a:gd name="T1" fmla="*/ 692 h 1230"/>
              <a:gd name="T2" fmla="*/ 734 w 1482"/>
              <a:gd name="T3" fmla="*/ 668 h 1230"/>
              <a:gd name="T4" fmla="*/ 656 w 1482"/>
              <a:gd name="T5" fmla="*/ 683 h 1230"/>
              <a:gd name="T6" fmla="*/ 686 w 1482"/>
              <a:gd name="T7" fmla="*/ 692 h 1230"/>
              <a:gd name="T8" fmla="*/ 0 w 1482"/>
              <a:gd name="T9" fmla="*/ 638 h 1230"/>
              <a:gd name="T10" fmla="*/ 24 w 1482"/>
              <a:gd name="T11" fmla="*/ 662 h 1230"/>
              <a:gd name="T12" fmla="*/ 54 w 1482"/>
              <a:gd name="T13" fmla="*/ 635 h 1230"/>
              <a:gd name="T14" fmla="*/ 176 w 1482"/>
              <a:gd name="T15" fmla="*/ 748 h 1230"/>
              <a:gd name="T16" fmla="*/ 318 w 1482"/>
              <a:gd name="T17" fmla="*/ 665 h 1230"/>
              <a:gd name="T18" fmla="*/ 408 w 1482"/>
              <a:gd name="T19" fmla="*/ 690 h 1230"/>
              <a:gd name="T20" fmla="*/ 523 w 1482"/>
              <a:gd name="T21" fmla="*/ 694 h 1230"/>
              <a:gd name="T22" fmla="*/ 802 w 1482"/>
              <a:gd name="T23" fmla="*/ 677 h 1230"/>
              <a:gd name="T24" fmla="*/ 772 w 1482"/>
              <a:gd name="T25" fmla="*/ 635 h 1230"/>
              <a:gd name="T26" fmla="*/ 826 w 1482"/>
              <a:gd name="T27" fmla="*/ 659 h 1230"/>
              <a:gd name="T28" fmla="*/ 1027 w 1482"/>
              <a:gd name="T29" fmla="*/ 394 h 1230"/>
              <a:gd name="T30" fmla="*/ 1192 w 1482"/>
              <a:gd name="T31" fmla="*/ 176 h 1230"/>
              <a:gd name="T32" fmla="*/ 1330 w 1482"/>
              <a:gd name="T33" fmla="*/ 0 h 1230"/>
              <a:gd name="T34" fmla="*/ 1392 w 1482"/>
              <a:gd name="T35" fmla="*/ 158 h 1230"/>
              <a:gd name="T36" fmla="*/ 1437 w 1482"/>
              <a:gd name="T37" fmla="*/ 211 h 1230"/>
              <a:gd name="T38" fmla="*/ 1451 w 1482"/>
              <a:gd name="T39" fmla="*/ 405 h 1230"/>
              <a:gd name="T40" fmla="*/ 1360 w 1482"/>
              <a:gd name="T41" fmla="*/ 443 h 1230"/>
              <a:gd name="T42" fmla="*/ 1308 w 1482"/>
              <a:gd name="T43" fmla="*/ 404 h 1230"/>
              <a:gd name="T44" fmla="*/ 1313 w 1482"/>
              <a:gd name="T45" fmla="*/ 637 h 1230"/>
              <a:gd name="T46" fmla="*/ 1360 w 1482"/>
              <a:gd name="T47" fmla="*/ 720 h 1230"/>
              <a:gd name="T48" fmla="*/ 1214 w 1482"/>
              <a:gd name="T49" fmla="*/ 763 h 1230"/>
              <a:gd name="T50" fmla="*/ 1165 w 1482"/>
              <a:gd name="T51" fmla="*/ 1114 h 1230"/>
              <a:gd name="T52" fmla="*/ 1157 w 1482"/>
              <a:gd name="T53" fmla="*/ 1183 h 1230"/>
              <a:gd name="T54" fmla="*/ 1054 w 1482"/>
              <a:gd name="T55" fmla="*/ 1217 h 1230"/>
              <a:gd name="T56" fmla="*/ 508 w 1482"/>
              <a:gd name="T57" fmla="*/ 1136 h 1230"/>
              <a:gd name="T58" fmla="*/ 312 w 1482"/>
              <a:gd name="T59" fmla="*/ 1080 h 1230"/>
              <a:gd name="T60" fmla="*/ 67 w 1482"/>
              <a:gd name="T61" fmla="*/ 770 h 1230"/>
              <a:gd name="T62" fmla="*/ 0 w 1482"/>
              <a:gd name="T63" fmla="*/ 638 h 1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2" h="1230">
                <a:moveTo>
                  <a:pt x="686" y="692"/>
                </a:moveTo>
                <a:cubicBezTo>
                  <a:pt x="707" y="693"/>
                  <a:pt x="723" y="685"/>
                  <a:pt x="734" y="668"/>
                </a:cubicBezTo>
                <a:cubicBezTo>
                  <a:pt x="707" y="646"/>
                  <a:pt x="673" y="651"/>
                  <a:pt x="656" y="683"/>
                </a:cubicBezTo>
                <a:cubicBezTo>
                  <a:pt x="666" y="686"/>
                  <a:pt x="676" y="689"/>
                  <a:pt x="686" y="692"/>
                </a:cubicBezTo>
                <a:close/>
                <a:moveTo>
                  <a:pt x="0" y="638"/>
                </a:moveTo>
                <a:cubicBezTo>
                  <a:pt x="21" y="625"/>
                  <a:pt x="28" y="633"/>
                  <a:pt x="24" y="662"/>
                </a:cubicBezTo>
                <a:cubicBezTo>
                  <a:pt x="34" y="653"/>
                  <a:pt x="43" y="644"/>
                  <a:pt x="54" y="635"/>
                </a:cubicBezTo>
                <a:cubicBezTo>
                  <a:pt x="90" y="689"/>
                  <a:pt x="16" y="758"/>
                  <a:pt x="176" y="748"/>
                </a:cubicBezTo>
                <a:cubicBezTo>
                  <a:pt x="297" y="741"/>
                  <a:pt x="284" y="673"/>
                  <a:pt x="318" y="665"/>
                </a:cubicBezTo>
                <a:cubicBezTo>
                  <a:pt x="337" y="661"/>
                  <a:pt x="385" y="690"/>
                  <a:pt x="408" y="690"/>
                </a:cubicBezTo>
                <a:cubicBezTo>
                  <a:pt x="447" y="691"/>
                  <a:pt x="485" y="695"/>
                  <a:pt x="523" y="694"/>
                </a:cubicBezTo>
                <a:cubicBezTo>
                  <a:pt x="628" y="690"/>
                  <a:pt x="700" y="738"/>
                  <a:pt x="802" y="677"/>
                </a:cubicBezTo>
                <a:cubicBezTo>
                  <a:pt x="793" y="663"/>
                  <a:pt x="783" y="649"/>
                  <a:pt x="772" y="635"/>
                </a:cubicBezTo>
                <a:cubicBezTo>
                  <a:pt x="805" y="623"/>
                  <a:pt x="800" y="662"/>
                  <a:pt x="826" y="659"/>
                </a:cubicBezTo>
                <a:cubicBezTo>
                  <a:pt x="916" y="649"/>
                  <a:pt x="917" y="486"/>
                  <a:pt x="1027" y="394"/>
                </a:cubicBezTo>
                <a:cubicBezTo>
                  <a:pt x="1097" y="336"/>
                  <a:pt x="1126" y="230"/>
                  <a:pt x="1192" y="176"/>
                </a:cubicBezTo>
                <a:cubicBezTo>
                  <a:pt x="1265" y="115"/>
                  <a:pt x="1309" y="99"/>
                  <a:pt x="1330" y="0"/>
                </a:cubicBezTo>
                <a:cubicBezTo>
                  <a:pt x="1408" y="4"/>
                  <a:pt x="1317" y="153"/>
                  <a:pt x="1392" y="158"/>
                </a:cubicBezTo>
                <a:cubicBezTo>
                  <a:pt x="1411" y="167"/>
                  <a:pt x="1432" y="175"/>
                  <a:pt x="1437" y="211"/>
                </a:cubicBezTo>
                <a:cubicBezTo>
                  <a:pt x="1444" y="273"/>
                  <a:pt x="1482" y="351"/>
                  <a:pt x="1451" y="405"/>
                </a:cubicBezTo>
                <a:cubicBezTo>
                  <a:pt x="1408" y="440"/>
                  <a:pt x="1341" y="514"/>
                  <a:pt x="1360" y="443"/>
                </a:cubicBezTo>
                <a:cubicBezTo>
                  <a:pt x="1365" y="421"/>
                  <a:pt x="1328" y="374"/>
                  <a:pt x="1308" y="404"/>
                </a:cubicBezTo>
                <a:cubicBezTo>
                  <a:pt x="1271" y="460"/>
                  <a:pt x="1287" y="571"/>
                  <a:pt x="1313" y="637"/>
                </a:cubicBezTo>
                <a:cubicBezTo>
                  <a:pt x="1334" y="693"/>
                  <a:pt x="1394" y="675"/>
                  <a:pt x="1360" y="720"/>
                </a:cubicBezTo>
                <a:cubicBezTo>
                  <a:pt x="1330" y="761"/>
                  <a:pt x="1250" y="720"/>
                  <a:pt x="1214" y="763"/>
                </a:cubicBezTo>
                <a:cubicBezTo>
                  <a:pt x="1280" y="800"/>
                  <a:pt x="1185" y="1013"/>
                  <a:pt x="1165" y="1114"/>
                </a:cubicBezTo>
                <a:cubicBezTo>
                  <a:pt x="1159" y="1141"/>
                  <a:pt x="1156" y="1164"/>
                  <a:pt x="1157" y="1183"/>
                </a:cubicBezTo>
                <a:cubicBezTo>
                  <a:pt x="1145" y="1222"/>
                  <a:pt x="1108" y="1230"/>
                  <a:pt x="1054" y="1217"/>
                </a:cubicBezTo>
                <a:cubicBezTo>
                  <a:pt x="878" y="1176"/>
                  <a:pt x="689" y="1159"/>
                  <a:pt x="508" y="1136"/>
                </a:cubicBezTo>
                <a:cubicBezTo>
                  <a:pt x="440" y="1128"/>
                  <a:pt x="358" y="1141"/>
                  <a:pt x="312" y="1080"/>
                </a:cubicBezTo>
                <a:lnTo>
                  <a:pt x="67" y="770"/>
                </a:lnTo>
                <a:cubicBezTo>
                  <a:pt x="33" y="727"/>
                  <a:pt x="31" y="686"/>
                  <a:pt x="0" y="63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0" name="꙱ Ukraine (UA) (H)">
            <a:extLst>
              <a:ext uri="{FF2B5EF4-FFF2-40B4-BE49-F238E27FC236}">
                <a16:creationId xmlns:a16="http://schemas.microsoft.com/office/drawing/2014/main" id="{5C559D96-B143-4C96-953F-E2F9D9268707}"/>
              </a:ext>
            </a:extLst>
          </p:cNvPr>
          <p:cNvSpPr>
            <a:spLocks/>
          </p:cNvSpPr>
          <p:nvPr/>
        </p:nvSpPr>
        <p:spPr bwMode="auto">
          <a:xfrm>
            <a:off x="4925850" y="844440"/>
            <a:ext cx="409063" cy="235317"/>
          </a:xfrm>
          <a:custGeom>
            <a:avLst/>
            <a:gdLst>
              <a:gd name="T0" fmla="*/ 2135 w 4962"/>
              <a:gd name="T1" fmla="*/ 339 h 2844"/>
              <a:gd name="T2" fmla="*/ 2367 w 4962"/>
              <a:gd name="T3" fmla="*/ 119 h 2844"/>
              <a:gd name="T4" fmla="*/ 2877 w 4962"/>
              <a:gd name="T5" fmla="*/ 14 h 2844"/>
              <a:gd name="T6" fmla="*/ 3244 w 4962"/>
              <a:gd name="T7" fmla="*/ 217 h 2844"/>
              <a:gd name="T8" fmla="*/ 3388 w 4962"/>
              <a:gd name="T9" fmla="*/ 410 h 2844"/>
              <a:gd name="T10" fmla="*/ 3722 w 4962"/>
              <a:gd name="T11" fmla="*/ 669 h 2844"/>
              <a:gd name="T12" fmla="*/ 4313 w 4962"/>
              <a:gd name="T13" fmla="*/ 855 h 2844"/>
              <a:gd name="T14" fmla="*/ 4746 w 4962"/>
              <a:gd name="T15" fmla="*/ 928 h 2844"/>
              <a:gd name="T16" fmla="*/ 4836 w 4962"/>
              <a:gd name="T17" fmla="*/ 1186 h 2844"/>
              <a:gd name="T18" fmla="*/ 4902 w 4962"/>
              <a:gd name="T19" fmla="*/ 1402 h 2844"/>
              <a:gd name="T20" fmla="*/ 4737 w 4962"/>
              <a:gd name="T21" fmla="*/ 1569 h 2844"/>
              <a:gd name="T22" fmla="*/ 4528 w 4962"/>
              <a:gd name="T23" fmla="*/ 1759 h 2844"/>
              <a:gd name="T24" fmla="*/ 4254 w 4962"/>
              <a:gd name="T25" fmla="*/ 1891 h 2844"/>
              <a:gd name="T26" fmla="*/ 3872 w 4962"/>
              <a:gd name="T27" fmla="*/ 1991 h 2844"/>
              <a:gd name="T28" fmla="*/ 3620 w 4962"/>
              <a:gd name="T29" fmla="*/ 2137 h 2844"/>
              <a:gd name="T30" fmla="*/ 3563 w 4962"/>
              <a:gd name="T31" fmla="*/ 2150 h 2844"/>
              <a:gd name="T32" fmla="*/ 3501 w 4962"/>
              <a:gd name="T33" fmla="*/ 2158 h 2844"/>
              <a:gd name="T34" fmla="*/ 3284 w 4962"/>
              <a:gd name="T35" fmla="*/ 2135 h 2844"/>
              <a:gd name="T36" fmla="*/ 3543 w 4962"/>
              <a:gd name="T37" fmla="*/ 2227 h 2844"/>
              <a:gd name="T38" fmla="*/ 3687 w 4962"/>
              <a:gd name="T39" fmla="*/ 2347 h 2844"/>
              <a:gd name="T40" fmla="*/ 3912 w 4962"/>
              <a:gd name="T41" fmla="*/ 2403 h 2844"/>
              <a:gd name="T42" fmla="*/ 4024 w 4962"/>
              <a:gd name="T43" fmla="*/ 2560 h 2844"/>
              <a:gd name="T44" fmla="*/ 3714 w 4962"/>
              <a:gd name="T45" fmla="*/ 2628 h 2844"/>
              <a:gd name="T46" fmla="*/ 3245 w 4962"/>
              <a:gd name="T47" fmla="*/ 2505 h 2844"/>
              <a:gd name="T48" fmla="*/ 3106 w 4962"/>
              <a:gd name="T49" fmla="*/ 2329 h 2844"/>
              <a:gd name="T50" fmla="*/ 3182 w 4962"/>
              <a:gd name="T51" fmla="*/ 2172 h 2844"/>
              <a:gd name="T52" fmla="*/ 2665 w 4962"/>
              <a:gd name="T53" fmla="*/ 2014 h 2844"/>
              <a:gd name="T54" fmla="*/ 2768 w 4962"/>
              <a:gd name="T55" fmla="*/ 1971 h 2844"/>
              <a:gd name="T56" fmla="*/ 2631 w 4962"/>
              <a:gd name="T57" fmla="*/ 1991 h 2844"/>
              <a:gd name="T58" fmla="*/ 2279 w 4962"/>
              <a:gd name="T59" fmla="*/ 2088 h 2844"/>
              <a:gd name="T60" fmla="*/ 2294 w 4962"/>
              <a:gd name="T61" fmla="*/ 2258 h 2844"/>
              <a:gd name="T62" fmla="*/ 2169 w 4962"/>
              <a:gd name="T63" fmla="*/ 2388 h 2844"/>
              <a:gd name="T64" fmla="*/ 1773 w 4962"/>
              <a:gd name="T65" fmla="*/ 2400 h 2844"/>
              <a:gd name="T66" fmla="*/ 1956 w 4962"/>
              <a:gd name="T67" fmla="*/ 2128 h 2844"/>
              <a:gd name="T68" fmla="*/ 2269 w 4962"/>
              <a:gd name="T69" fmla="*/ 2066 h 2844"/>
              <a:gd name="T70" fmla="*/ 2082 w 4962"/>
              <a:gd name="T71" fmla="*/ 1758 h 2844"/>
              <a:gd name="T72" fmla="*/ 1861 w 4962"/>
              <a:gd name="T73" fmla="*/ 1509 h 2844"/>
              <a:gd name="T74" fmla="*/ 1523 w 4962"/>
              <a:gd name="T75" fmla="*/ 1350 h 2844"/>
              <a:gd name="T76" fmla="*/ 1064 w 4962"/>
              <a:gd name="T77" fmla="*/ 1525 h 2844"/>
              <a:gd name="T78" fmla="*/ 527 w 4962"/>
              <a:gd name="T79" fmla="*/ 1532 h 2844"/>
              <a:gd name="T80" fmla="*/ 174 w 4962"/>
              <a:gd name="T81" fmla="*/ 1477 h 2844"/>
              <a:gd name="T82" fmla="*/ 80 w 4962"/>
              <a:gd name="T83" fmla="*/ 1193 h 2844"/>
              <a:gd name="T84" fmla="*/ 156 w 4962"/>
              <a:gd name="T85" fmla="*/ 1115 h 2844"/>
              <a:gd name="T86" fmla="*/ 430 w 4962"/>
              <a:gd name="T87" fmla="*/ 673 h 2844"/>
              <a:gd name="T88" fmla="*/ 318 w 4962"/>
              <a:gd name="T89" fmla="*/ 305 h 2844"/>
              <a:gd name="T90" fmla="*/ 612 w 4962"/>
              <a:gd name="T91" fmla="*/ 171 h 2844"/>
              <a:gd name="T92" fmla="*/ 1302 w 4962"/>
              <a:gd name="T93" fmla="*/ 256 h 2844"/>
              <a:gd name="T94" fmla="*/ 1525 w 4962"/>
              <a:gd name="T95" fmla="*/ 272 h 2844"/>
              <a:gd name="T96" fmla="*/ 1721 w 4962"/>
              <a:gd name="T97" fmla="*/ 337 h 28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962" h="2844">
                <a:moveTo>
                  <a:pt x="1776" y="272"/>
                </a:moveTo>
                <a:cubicBezTo>
                  <a:pt x="1893" y="255"/>
                  <a:pt x="1817" y="404"/>
                  <a:pt x="1978" y="315"/>
                </a:cubicBezTo>
                <a:cubicBezTo>
                  <a:pt x="2037" y="349"/>
                  <a:pt x="2087" y="280"/>
                  <a:pt x="2135" y="339"/>
                </a:cubicBezTo>
                <a:cubicBezTo>
                  <a:pt x="2145" y="351"/>
                  <a:pt x="2250" y="443"/>
                  <a:pt x="2221" y="314"/>
                </a:cubicBezTo>
                <a:cubicBezTo>
                  <a:pt x="2213" y="277"/>
                  <a:pt x="2202" y="254"/>
                  <a:pt x="2211" y="225"/>
                </a:cubicBezTo>
                <a:cubicBezTo>
                  <a:pt x="2227" y="165"/>
                  <a:pt x="2302" y="83"/>
                  <a:pt x="2367" y="119"/>
                </a:cubicBezTo>
                <a:cubicBezTo>
                  <a:pt x="2484" y="82"/>
                  <a:pt x="2457" y="99"/>
                  <a:pt x="2522" y="99"/>
                </a:cubicBezTo>
                <a:cubicBezTo>
                  <a:pt x="2561" y="103"/>
                  <a:pt x="2643" y="147"/>
                  <a:pt x="2657" y="19"/>
                </a:cubicBezTo>
                <a:cubicBezTo>
                  <a:pt x="2810" y="41"/>
                  <a:pt x="2775" y="47"/>
                  <a:pt x="2877" y="14"/>
                </a:cubicBezTo>
                <a:cubicBezTo>
                  <a:pt x="2925" y="10"/>
                  <a:pt x="2975" y="47"/>
                  <a:pt x="3027" y="17"/>
                </a:cubicBezTo>
                <a:cubicBezTo>
                  <a:pt x="3056" y="0"/>
                  <a:pt x="3109" y="58"/>
                  <a:pt x="3121" y="87"/>
                </a:cubicBezTo>
                <a:cubicBezTo>
                  <a:pt x="3165" y="189"/>
                  <a:pt x="3217" y="160"/>
                  <a:pt x="3244" y="217"/>
                </a:cubicBezTo>
                <a:cubicBezTo>
                  <a:pt x="3231" y="226"/>
                  <a:pt x="3159" y="239"/>
                  <a:pt x="3161" y="254"/>
                </a:cubicBezTo>
                <a:cubicBezTo>
                  <a:pt x="3165" y="274"/>
                  <a:pt x="3248" y="361"/>
                  <a:pt x="3206" y="385"/>
                </a:cubicBezTo>
                <a:cubicBezTo>
                  <a:pt x="3243" y="398"/>
                  <a:pt x="3342" y="434"/>
                  <a:pt x="3388" y="410"/>
                </a:cubicBezTo>
                <a:cubicBezTo>
                  <a:pt x="3440" y="381"/>
                  <a:pt x="3471" y="465"/>
                  <a:pt x="3526" y="462"/>
                </a:cubicBezTo>
                <a:cubicBezTo>
                  <a:pt x="3528" y="477"/>
                  <a:pt x="3501" y="485"/>
                  <a:pt x="3602" y="671"/>
                </a:cubicBezTo>
                <a:cubicBezTo>
                  <a:pt x="3645" y="718"/>
                  <a:pt x="3687" y="672"/>
                  <a:pt x="3722" y="669"/>
                </a:cubicBezTo>
                <a:cubicBezTo>
                  <a:pt x="3779" y="664"/>
                  <a:pt x="3835" y="724"/>
                  <a:pt x="3901" y="745"/>
                </a:cubicBezTo>
                <a:cubicBezTo>
                  <a:pt x="3971" y="755"/>
                  <a:pt x="4114" y="574"/>
                  <a:pt x="4191" y="740"/>
                </a:cubicBezTo>
                <a:cubicBezTo>
                  <a:pt x="4216" y="795"/>
                  <a:pt x="4296" y="806"/>
                  <a:pt x="4313" y="855"/>
                </a:cubicBezTo>
                <a:cubicBezTo>
                  <a:pt x="4382" y="816"/>
                  <a:pt x="4350" y="788"/>
                  <a:pt x="4434" y="832"/>
                </a:cubicBezTo>
                <a:cubicBezTo>
                  <a:pt x="4478" y="855"/>
                  <a:pt x="4595" y="904"/>
                  <a:pt x="4631" y="861"/>
                </a:cubicBezTo>
                <a:cubicBezTo>
                  <a:pt x="4662" y="923"/>
                  <a:pt x="4711" y="886"/>
                  <a:pt x="4746" y="928"/>
                </a:cubicBezTo>
                <a:cubicBezTo>
                  <a:pt x="4814" y="1009"/>
                  <a:pt x="4872" y="955"/>
                  <a:pt x="4912" y="957"/>
                </a:cubicBezTo>
                <a:cubicBezTo>
                  <a:pt x="4870" y="996"/>
                  <a:pt x="4962" y="1084"/>
                  <a:pt x="4889" y="1138"/>
                </a:cubicBezTo>
                <a:cubicBezTo>
                  <a:pt x="4868" y="1153"/>
                  <a:pt x="4817" y="1146"/>
                  <a:pt x="4836" y="1186"/>
                </a:cubicBezTo>
                <a:cubicBezTo>
                  <a:pt x="4860" y="1237"/>
                  <a:pt x="4914" y="1175"/>
                  <a:pt x="4916" y="1239"/>
                </a:cubicBezTo>
                <a:cubicBezTo>
                  <a:pt x="4880" y="1229"/>
                  <a:pt x="4821" y="1261"/>
                  <a:pt x="4841" y="1306"/>
                </a:cubicBezTo>
                <a:cubicBezTo>
                  <a:pt x="4848" y="1321"/>
                  <a:pt x="4960" y="1359"/>
                  <a:pt x="4902" y="1402"/>
                </a:cubicBezTo>
                <a:cubicBezTo>
                  <a:pt x="4914" y="1412"/>
                  <a:pt x="4928" y="1415"/>
                  <a:pt x="4943" y="1411"/>
                </a:cubicBezTo>
                <a:cubicBezTo>
                  <a:pt x="4951" y="1435"/>
                  <a:pt x="4922" y="1531"/>
                  <a:pt x="4911" y="1549"/>
                </a:cubicBezTo>
                <a:cubicBezTo>
                  <a:pt x="4877" y="1605"/>
                  <a:pt x="4792" y="1558"/>
                  <a:pt x="4737" y="1569"/>
                </a:cubicBezTo>
                <a:cubicBezTo>
                  <a:pt x="4706" y="1575"/>
                  <a:pt x="4678" y="1554"/>
                  <a:pt x="4647" y="1571"/>
                </a:cubicBezTo>
                <a:cubicBezTo>
                  <a:pt x="4619" y="1587"/>
                  <a:pt x="4617" y="1625"/>
                  <a:pt x="4577" y="1639"/>
                </a:cubicBezTo>
                <a:cubicBezTo>
                  <a:pt x="4455" y="1710"/>
                  <a:pt x="4506" y="1761"/>
                  <a:pt x="4528" y="1759"/>
                </a:cubicBezTo>
                <a:cubicBezTo>
                  <a:pt x="4506" y="1779"/>
                  <a:pt x="4527" y="1815"/>
                  <a:pt x="4500" y="1831"/>
                </a:cubicBezTo>
                <a:cubicBezTo>
                  <a:pt x="4466" y="1850"/>
                  <a:pt x="4380" y="1830"/>
                  <a:pt x="4340" y="1838"/>
                </a:cubicBezTo>
                <a:cubicBezTo>
                  <a:pt x="4300" y="1845"/>
                  <a:pt x="4295" y="1888"/>
                  <a:pt x="4254" y="1891"/>
                </a:cubicBezTo>
                <a:cubicBezTo>
                  <a:pt x="4205" y="1895"/>
                  <a:pt x="4147" y="1920"/>
                  <a:pt x="4135" y="1973"/>
                </a:cubicBezTo>
                <a:cubicBezTo>
                  <a:pt x="4112" y="1935"/>
                  <a:pt x="4061" y="1938"/>
                  <a:pt x="4027" y="1957"/>
                </a:cubicBezTo>
                <a:cubicBezTo>
                  <a:pt x="3971" y="1989"/>
                  <a:pt x="3932" y="1973"/>
                  <a:pt x="3872" y="1991"/>
                </a:cubicBezTo>
                <a:cubicBezTo>
                  <a:pt x="3773" y="2021"/>
                  <a:pt x="3757" y="2161"/>
                  <a:pt x="3657" y="2186"/>
                </a:cubicBezTo>
                <a:cubicBezTo>
                  <a:pt x="3661" y="2169"/>
                  <a:pt x="3801" y="2062"/>
                  <a:pt x="3690" y="2047"/>
                </a:cubicBezTo>
                <a:cubicBezTo>
                  <a:pt x="3728" y="2103"/>
                  <a:pt x="3654" y="2114"/>
                  <a:pt x="3620" y="2137"/>
                </a:cubicBezTo>
                <a:cubicBezTo>
                  <a:pt x="3608" y="2145"/>
                  <a:pt x="3641" y="2249"/>
                  <a:pt x="3639" y="2259"/>
                </a:cubicBezTo>
                <a:cubicBezTo>
                  <a:pt x="3631" y="2230"/>
                  <a:pt x="3580" y="2190"/>
                  <a:pt x="3577" y="2202"/>
                </a:cubicBezTo>
                <a:cubicBezTo>
                  <a:pt x="3573" y="2193"/>
                  <a:pt x="3615" y="2171"/>
                  <a:pt x="3563" y="2150"/>
                </a:cubicBezTo>
                <a:cubicBezTo>
                  <a:pt x="3524" y="2318"/>
                  <a:pt x="3468" y="2141"/>
                  <a:pt x="3526" y="2184"/>
                </a:cubicBezTo>
                <a:cubicBezTo>
                  <a:pt x="3532" y="2154"/>
                  <a:pt x="3534" y="2113"/>
                  <a:pt x="3529" y="2151"/>
                </a:cubicBezTo>
                <a:cubicBezTo>
                  <a:pt x="3531" y="2155"/>
                  <a:pt x="3514" y="2159"/>
                  <a:pt x="3501" y="2158"/>
                </a:cubicBezTo>
                <a:cubicBezTo>
                  <a:pt x="3486" y="2155"/>
                  <a:pt x="3473" y="2130"/>
                  <a:pt x="3467" y="2176"/>
                </a:cubicBezTo>
                <a:cubicBezTo>
                  <a:pt x="3463" y="2168"/>
                  <a:pt x="3416" y="2111"/>
                  <a:pt x="3416" y="2115"/>
                </a:cubicBezTo>
                <a:cubicBezTo>
                  <a:pt x="3419" y="2144"/>
                  <a:pt x="3446" y="2164"/>
                  <a:pt x="3284" y="2135"/>
                </a:cubicBezTo>
                <a:cubicBezTo>
                  <a:pt x="3293" y="2152"/>
                  <a:pt x="3331" y="2182"/>
                  <a:pt x="3371" y="2207"/>
                </a:cubicBezTo>
                <a:cubicBezTo>
                  <a:pt x="3374" y="2189"/>
                  <a:pt x="3394" y="2172"/>
                  <a:pt x="3420" y="2229"/>
                </a:cubicBezTo>
                <a:cubicBezTo>
                  <a:pt x="3409" y="2135"/>
                  <a:pt x="3540" y="2283"/>
                  <a:pt x="3543" y="2227"/>
                </a:cubicBezTo>
                <a:cubicBezTo>
                  <a:pt x="3546" y="2231"/>
                  <a:pt x="3564" y="2259"/>
                  <a:pt x="3526" y="2292"/>
                </a:cubicBezTo>
                <a:lnTo>
                  <a:pt x="3581" y="2258"/>
                </a:lnTo>
                <a:cubicBezTo>
                  <a:pt x="3563" y="2289"/>
                  <a:pt x="3683" y="2341"/>
                  <a:pt x="3687" y="2347"/>
                </a:cubicBezTo>
                <a:cubicBezTo>
                  <a:pt x="3741" y="2415"/>
                  <a:pt x="3650" y="2430"/>
                  <a:pt x="3795" y="2471"/>
                </a:cubicBezTo>
                <a:cubicBezTo>
                  <a:pt x="3790" y="2443"/>
                  <a:pt x="3663" y="2316"/>
                  <a:pt x="3688" y="2340"/>
                </a:cubicBezTo>
                <a:cubicBezTo>
                  <a:pt x="3728" y="2377"/>
                  <a:pt x="3881" y="2515"/>
                  <a:pt x="3912" y="2403"/>
                </a:cubicBezTo>
                <a:cubicBezTo>
                  <a:pt x="3979" y="2481"/>
                  <a:pt x="4016" y="2331"/>
                  <a:pt x="4150" y="2442"/>
                </a:cubicBezTo>
                <a:cubicBezTo>
                  <a:pt x="4103" y="2448"/>
                  <a:pt x="4103" y="2471"/>
                  <a:pt x="4104" y="2510"/>
                </a:cubicBezTo>
                <a:cubicBezTo>
                  <a:pt x="4105" y="2558"/>
                  <a:pt x="4061" y="2556"/>
                  <a:pt x="4024" y="2560"/>
                </a:cubicBezTo>
                <a:cubicBezTo>
                  <a:pt x="3918" y="2572"/>
                  <a:pt x="3899" y="2501"/>
                  <a:pt x="3847" y="2522"/>
                </a:cubicBezTo>
                <a:cubicBezTo>
                  <a:pt x="3820" y="2532"/>
                  <a:pt x="3835" y="2560"/>
                  <a:pt x="3818" y="2567"/>
                </a:cubicBezTo>
                <a:cubicBezTo>
                  <a:pt x="3779" y="2582"/>
                  <a:pt x="3756" y="2622"/>
                  <a:pt x="3714" y="2628"/>
                </a:cubicBezTo>
                <a:cubicBezTo>
                  <a:pt x="3657" y="2636"/>
                  <a:pt x="3607" y="2630"/>
                  <a:pt x="3562" y="2675"/>
                </a:cubicBezTo>
                <a:cubicBezTo>
                  <a:pt x="3486" y="2751"/>
                  <a:pt x="3345" y="2844"/>
                  <a:pt x="3262" y="2706"/>
                </a:cubicBezTo>
                <a:cubicBezTo>
                  <a:pt x="3322" y="2719"/>
                  <a:pt x="3337" y="2519"/>
                  <a:pt x="3245" y="2505"/>
                </a:cubicBezTo>
                <a:cubicBezTo>
                  <a:pt x="3194" y="2498"/>
                  <a:pt x="3167" y="2479"/>
                  <a:pt x="3124" y="2454"/>
                </a:cubicBezTo>
                <a:cubicBezTo>
                  <a:pt x="3084" y="2430"/>
                  <a:pt x="3047" y="2447"/>
                  <a:pt x="3005" y="2441"/>
                </a:cubicBezTo>
                <a:cubicBezTo>
                  <a:pt x="2941" y="2433"/>
                  <a:pt x="3084" y="2338"/>
                  <a:pt x="3106" y="2329"/>
                </a:cubicBezTo>
                <a:cubicBezTo>
                  <a:pt x="3150" y="2311"/>
                  <a:pt x="3301" y="2287"/>
                  <a:pt x="3315" y="2234"/>
                </a:cubicBezTo>
                <a:cubicBezTo>
                  <a:pt x="3278" y="2235"/>
                  <a:pt x="3271" y="2198"/>
                  <a:pt x="3271" y="2169"/>
                </a:cubicBezTo>
                <a:cubicBezTo>
                  <a:pt x="3227" y="2193"/>
                  <a:pt x="3238" y="2199"/>
                  <a:pt x="3182" y="2172"/>
                </a:cubicBezTo>
                <a:cubicBezTo>
                  <a:pt x="3116" y="2139"/>
                  <a:pt x="2988" y="2210"/>
                  <a:pt x="2886" y="2153"/>
                </a:cubicBezTo>
                <a:cubicBezTo>
                  <a:pt x="2843" y="2130"/>
                  <a:pt x="2795" y="2091"/>
                  <a:pt x="2742" y="2106"/>
                </a:cubicBezTo>
                <a:cubicBezTo>
                  <a:pt x="2897" y="2045"/>
                  <a:pt x="2703" y="2068"/>
                  <a:pt x="2665" y="2014"/>
                </a:cubicBezTo>
                <a:cubicBezTo>
                  <a:pt x="2762" y="2062"/>
                  <a:pt x="2892" y="2048"/>
                  <a:pt x="2974" y="1987"/>
                </a:cubicBezTo>
                <a:cubicBezTo>
                  <a:pt x="2707" y="2063"/>
                  <a:pt x="2810" y="1906"/>
                  <a:pt x="2745" y="1845"/>
                </a:cubicBezTo>
                <a:cubicBezTo>
                  <a:pt x="2777" y="1886"/>
                  <a:pt x="2767" y="1925"/>
                  <a:pt x="2768" y="1971"/>
                </a:cubicBezTo>
                <a:cubicBezTo>
                  <a:pt x="2768" y="2006"/>
                  <a:pt x="2687" y="1984"/>
                  <a:pt x="2668" y="1996"/>
                </a:cubicBezTo>
                <a:cubicBezTo>
                  <a:pt x="2658" y="1976"/>
                  <a:pt x="2659" y="1956"/>
                  <a:pt x="2671" y="1937"/>
                </a:cubicBezTo>
                <a:cubicBezTo>
                  <a:pt x="2647" y="1942"/>
                  <a:pt x="2643" y="1974"/>
                  <a:pt x="2631" y="1991"/>
                </a:cubicBezTo>
                <a:cubicBezTo>
                  <a:pt x="2614" y="2015"/>
                  <a:pt x="2565" y="1993"/>
                  <a:pt x="2540" y="1997"/>
                </a:cubicBezTo>
                <a:cubicBezTo>
                  <a:pt x="2432" y="2015"/>
                  <a:pt x="2449" y="2118"/>
                  <a:pt x="2386" y="2183"/>
                </a:cubicBezTo>
                <a:cubicBezTo>
                  <a:pt x="2380" y="2152"/>
                  <a:pt x="2321" y="2058"/>
                  <a:pt x="2279" y="2088"/>
                </a:cubicBezTo>
                <a:cubicBezTo>
                  <a:pt x="2295" y="2132"/>
                  <a:pt x="2362" y="2136"/>
                  <a:pt x="2375" y="2180"/>
                </a:cubicBezTo>
                <a:cubicBezTo>
                  <a:pt x="2391" y="2231"/>
                  <a:pt x="2245" y="2327"/>
                  <a:pt x="2208" y="2347"/>
                </a:cubicBezTo>
                <a:cubicBezTo>
                  <a:pt x="2242" y="2324"/>
                  <a:pt x="2284" y="2301"/>
                  <a:pt x="2294" y="2258"/>
                </a:cubicBezTo>
                <a:cubicBezTo>
                  <a:pt x="2255" y="2261"/>
                  <a:pt x="2183" y="2391"/>
                  <a:pt x="2175" y="2299"/>
                </a:cubicBezTo>
                <a:cubicBezTo>
                  <a:pt x="2156" y="2320"/>
                  <a:pt x="2130" y="2386"/>
                  <a:pt x="2190" y="2359"/>
                </a:cubicBezTo>
                <a:cubicBezTo>
                  <a:pt x="2183" y="2368"/>
                  <a:pt x="2176" y="2378"/>
                  <a:pt x="2169" y="2388"/>
                </a:cubicBezTo>
                <a:cubicBezTo>
                  <a:pt x="2210" y="2394"/>
                  <a:pt x="2233" y="2470"/>
                  <a:pt x="2191" y="2488"/>
                </a:cubicBezTo>
                <a:cubicBezTo>
                  <a:pt x="2165" y="2305"/>
                  <a:pt x="1950" y="2489"/>
                  <a:pt x="1890" y="2478"/>
                </a:cubicBezTo>
                <a:cubicBezTo>
                  <a:pt x="1884" y="2476"/>
                  <a:pt x="1811" y="2424"/>
                  <a:pt x="1773" y="2400"/>
                </a:cubicBezTo>
                <a:cubicBezTo>
                  <a:pt x="1779" y="2367"/>
                  <a:pt x="1840" y="2391"/>
                  <a:pt x="1857" y="2344"/>
                </a:cubicBezTo>
                <a:cubicBezTo>
                  <a:pt x="1891" y="2249"/>
                  <a:pt x="1884" y="2297"/>
                  <a:pt x="1936" y="2218"/>
                </a:cubicBezTo>
                <a:cubicBezTo>
                  <a:pt x="1949" y="2193"/>
                  <a:pt x="1960" y="2166"/>
                  <a:pt x="1956" y="2128"/>
                </a:cubicBezTo>
                <a:cubicBezTo>
                  <a:pt x="1947" y="2070"/>
                  <a:pt x="1942" y="2046"/>
                  <a:pt x="2015" y="2023"/>
                </a:cubicBezTo>
                <a:cubicBezTo>
                  <a:pt x="2021" y="2041"/>
                  <a:pt x="2028" y="2059"/>
                  <a:pt x="2036" y="2077"/>
                </a:cubicBezTo>
                <a:cubicBezTo>
                  <a:pt x="2080" y="1985"/>
                  <a:pt x="2202" y="2136"/>
                  <a:pt x="2269" y="2066"/>
                </a:cubicBezTo>
                <a:cubicBezTo>
                  <a:pt x="2240" y="2057"/>
                  <a:pt x="2229" y="2031"/>
                  <a:pt x="2201" y="2020"/>
                </a:cubicBezTo>
                <a:cubicBezTo>
                  <a:pt x="2282" y="1983"/>
                  <a:pt x="2126" y="1818"/>
                  <a:pt x="2060" y="1871"/>
                </a:cubicBezTo>
                <a:cubicBezTo>
                  <a:pt x="2062" y="1857"/>
                  <a:pt x="2116" y="1803"/>
                  <a:pt x="2082" y="1758"/>
                </a:cubicBezTo>
                <a:cubicBezTo>
                  <a:pt x="2073" y="1748"/>
                  <a:pt x="2068" y="1757"/>
                  <a:pt x="2058" y="1767"/>
                </a:cubicBezTo>
                <a:cubicBezTo>
                  <a:pt x="2044" y="1785"/>
                  <a:pt x="1987" y="1614"/>
                  <a:pt x="1952" y="1560"/>
                </a:cubicBezTo>
                <a:cubicBezTo>
                  <a:pt x="1897" y="1477"/>
                  <a:pt x="1921" y="1578"/>
                  <a:pt x="1861" y="1509"/>
                </a:cubicBezTo>
                <a:cubicBezTo>
                  <a:pt x="1836" y="1481"/>
                  <a:pt x="1772" y="1434"/>
                  <a:pt x="1759" y="1494"/>
                </a:cubicBezTo>
                <a:cubicBezTo>
                  <a:pt x="1750" y="1441"/>
                  <a:pt x="1715" y="1506"/>
                  <a:pt x="1705" y="1455"/>
                </a:cubicBezTo>
                <a:cubicBezTo>
                  <a:pt x="1644" y="1483"/>
                  <a:pt x="1575" y="1366"/>
                  <a:pt x="1523" y="1350"/>
                </a:cubicBezTo>
                <a:cubicBezTo>
                  <a:pt x="1479" y="1337"/>
                  <a:pt x="1454" y="1412"/>
                  <a:pt x="1329" y="1380"/>
                </a:cubicBezTo>
                <a:cubicBezTo>
                  <a:pt x="1273" y="1372"/>
                  <a:pt x="1310" y="1426"/>
                  <a:pt x="1249" y="1428"/>
                </a:cubicBezTo>
                <a:cubicBezTo>
                  <a:pt x="1099" y="1428"/>
                  <a:pt x="1195" y="1527"/>
                  <a:pt x="1064" y="1525"/>
                </a:cubicBezTo>
                <a:cubicBezTo>
                  <a:pt x="985" y="1528"/>
                  <a:pt x="923" y="1516"/>
                  <a:pt x="873" y="1558"/>
                </a:cubicBezTo>
                <a:cubicBezTo>
                  <a:pt x="810" y="1615"/>
                  <a:pt x="795" y="1628"/>
                  <a:pt x="693" y="1545"/>
                </a:cubicBezTo>
                <a:cubicBezTo>
                  <a:pt x="645" y="1514"/>
                  <a:pt x="579" y="1537"/>
                  <a:pt x="527" y="1532"/>
                </a:cubicBezTo>
                <a:cubicBezTo>
                  <a:pt x="484" y="1527"/>
                  <a:pt x="440" y="1518"/>
                  <a:pt x="397" y="1513"/>
                </a:cubicBezTo>
                <a:cubicBezTo>
                  <a:pt x="325" y="1503"/>
                  <a:pt x="287" y="1451"/>
                  <a:pt x="214" y="1538"/>
                </a:cubicBezTo>
                <a:cubicBezTo>
                  <a:pt x="220" y="1526"/>
                  <a:pt x="236" y="1499"/>
                  <a:pt x="174" y="1477"/>
                </a:cubicBezTo>
                <a:cubicBezTo>
                  <a:pt x="104" y="1453"/>
                  <a:pt x="70" y="1380"/>
                  <a:pt x="5" y="1376"/>
                </a:cubicBezTo>
                <a:cubicBezTo>
                  <a:pt x="5" y="1369"/>
                  <a:pt x="0" y="1357"/>
                  <a:pt x="1" y="1349"/>
                </a:cubicBezTo>
                <a:cubicBezTo>
                  <a:pt x="8" y="1301"/>
                  <a:pt x="61" y="1248"/>
                  <a:pt x="80" y="1193"/>
                </a:cubicBezTo>
                <a:cubicBezTo>
                  <a:pt x="95" y="1149"/>
                  <a:pt x="102" y="1135"/>
                  <a:pt x="98" y="1131"/>
                </a:cubicBezTo>
                <a:cubicBezTo>
                  <a:pt x="134" y="1136"/>
                  <a:pt x="165" y="1148"/>
                  <a:pt x="189" y="1165"/>
                </a:cubicBezTo>
                <a:cubicBezTo>
                  <a:pt x="194" y="1131"/>
                  <a:pt x="166" y="1140"/>
                  <a:pt x="156" y="1115"/>
                </a:cubicBezTo>
                <a:cubicBezTo>
                  <a:pt x="144" y="1083"/>
                  <a:pt x="148" y="1049"/>
                  <a:pt x="136" y="1017"/>
                </a:cubicBezTo>
                <a:cubicBezTo>
                  <a:pt x="107" y="941"/>
                  <a:pt x="199" y="877"/>
                  <a:pt x="242" y="828"/>
                </a:cubicBezTo>
                <a:cubicBezTo>
                  <a:pt x="292" y="771"/>
                  <a:pt x="357" y="700"/>
                  <a:pt x="430" y="673"/>
                </a:cubicBezTo>
                <a:cubicBezTo>
                  <a:pt x="508" y="644"/>
                  <a:pt x="483" y="590"/>
                  <a:pt x="439" y="551"/>
                </a:cubicBezTo>
                <a:cubicBezTo>
                  <a:pt x="448" y="547"/>
                  <a:pt x="488" y="528"/>
                  <a:pt x="489" y="527"/>
                </a:cubicBezTo>
                <a:cubicBezTo>
                  <a:pt x="372" y="473"/>
                  <a:pt x="354" y="369"/>
                  <a:pt x="318" y="305"/>
                </a:cubicBezTo>
                <a:cubicBezTo>
                  <a:pt x="328" y="281"/>
                  <a:pt x="325" y="251"/>
                  <a:pt x="354" y="255"/>
                </a:cubicBezTo>
                <a:cubicBezTo>
                  <a:pt x="388" y="256"/>
                  <a:pt x="427" y="289"/>
                  <a:pt x="465" y="258"/>
                </a:cubicBezTo>
                <a:cubicBezTo>
                  <a:pt x="526" y="209"/>
                  <a:pt x="522" y="171"/>
                  <a:pt x="612" y="171"/>
                </a:cubicBezTo>
                <a:cubicBezTo>
                  <a:pt x="695" y="169"/>
                  <a:pt x="775" y="165"/>
                  <a:pt x="873" y="161"/>
                </a:cubicBezTo>
                <a:cubicBezTo>
                  <a:pt x="947" y="148"/>
                  <a:pt x="1032" y="184"/>
                  <a:pt x="1104" y="199"/>
                </a:cubicBezTo>
                <a:cubicBezTo>
                  <a:pt x="1176" y="214"/>
                  <a:pt x="1251" y="186"/>
                  <a:pt x="1302" y="256"/>
                </a:cubicBezTo>
                <a:cubicBezTo>
                  <a:pt x="1326" y="289"/>
                  <a:pt x="1359" y="263"/>
                  <a:pt x="1389" y="266"/>
                </a:cubicBezTo>
                <a:cubicBezTo>
                  <a:pt x="1412" y="267"/>
                  <a:pt x="1437" y="293"/>
                  <a:pt x="1459" y="298"/>
                </a:cubicBezTo>
                <a:cubicBezTo>
                  <a:pt x="1465" y="250"/>
                  <a:pt x="1481" y="276"/>
                  <a:pt x="1525" y="272"/>
                </a:cubicBezTo>
                <a:cubicBezTo>
                  <a:pt x="1556" y="269"/>
                  <a:pt x="1582" y="267"/>
                  <a:pt x="1608" y="286"/>
                </a:cubicBezTo>
                <a:cubicBezTo>
                  <a:pt x="1627" y="300"/>
                  <a:pt x="1655" y="275"/>
                  <a:pt x="1676" y="284"/>
                </a:cubicBezTo>
                <a:cubicBezTo>
                  <a:pt x="1697" y="292"/>
                  <a:pt x="1698" y="327"/>
                  <a:pt x="1721" y="337"/>
                </a:cubicBezTo>
                <a:cubicBezTo>
                  <a:pt x="1717" y="305"/>
                  <a:pt x="1747" y="279"/>
                  <a:pt x="1776" y="27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1" name="꙱ Uganda (Republic of Uganda) (UG) (H)">
            <a:extLst>
              <a:ext uri="{FF2B5EF4-FFF2-40B4-BE49-F238E27FC236}">
                <a16:creationId xmlns:a16="http://schemas.microsoft.com/office/drawing/2014/main" id="{E7E396AE-7D1C-4C08-BA2D-4AD0050C7C3C}"/>
              </a:ext>
            </a:extLst>
          </p:cNvPr>
          <p:cNvSpPr>
            <a:spLocks/>
          </p:cNvSpPr>
          <p:nvPr/>
        </p:nvSpPr>
        <p:spPr bwMode="auto">
          <a:xfrm>
            <a:off x="5156206" y="2253249"/>
            <a:ext cx="144618" cy="167199"/>
          </a:xfrm>
          <a:custGeom>
            <a:avLst/>
            <a:gdLst>
              <a:gd name="T0" fmla="*/ 1554 w 1752"/>
              <a:gd name="T1" fmla="*/ 227 h 2027"/>
              <a:gd name="T2" fmla="*/ 1549 w 1752"/>
              <a:gd name="T3" fmla="*/ 330 h 2027"/>
              <a:gd name="T4" fmla="*/ 1593 w 1752"/>
              <a:gd name="T5" fmla="*/ 443 h 2027"/>
              <a:gd name="T6" fmla="*/ 1696 w 1752"/>
              <a:gd name="T7" fmla="*/ 634 h 2027"/>
              <a:gd name="T8" fmla="*/ 1747 w 1752"/>
              <a:gd name="T9" fmla="*/ 763 h 2027"/>
              <a:gd name="T10" fmla="*/ 1723 w 1752"/>
              <a:gd name="T11" fmla="*/ 915 h 2027"/>
              <a:gd name="T12" fmla="*/ 1658 w 1752"/>
              <a:gd name="T13" fmla="*/ 1029 h 2027"/>
              <a:gd name="T14" fmla="*/ 1561 w 1752"/>
              <a:gd name="T15" fmla="*/ 1151 h 2027"/>
              <a:gd name="T16" fmla="*/ 1474 w 1752"/>
              <a:gd name="T17" fmla="*/ 1292 h 2027"/>
              <a:gd name="T18" fmla="*/ 1402 w 1752"/>
              <a:gd name="T19" fmla="*/ 1435 h 2027"/>
              <a:gd name="T20" fmla="*/ 1401 w 1752"/>
              <a:gd name="T21" fmla="*/ 1437 h 2027"/>
              <a:gd name="T22" fmla="*/ 1400 w 1752"/>
              <a:gd name="T23" fmla="*/ 1437 h 2027"/>
              <a:gd name="T24" fmla="*/ 1385 w 1752"/>
              <a:gd name="T25" fmla="*/ 1476 h 2027"/>
              <a:gd name="T26" fmla="*/ 1403 w 1752"/>
              <a:gd name="T27" fmla="*/ 1535 h 2027"/>
              <a:gd name="T28" fmla="*/ 1390 w 1752"/>
              <a:gd name="T29" fmla="*/ 1609 h 2027"/>
              <a:gd name="T30" fmla="*/ 1396 w 1752"/>
              <a:gd name="T31" fmla="*/ 1863 h 2027"/>
              <a:gd name="T32" fmla="*/ 728 w 1752"/>
              <a:gd name="T33" fmla="*/ 1867 h 2027"/>
              <a:gd name="T34" fmla="*/ 725 w 1752"/>
              <a:gd name="T35" fmla="*/ 1865 h 2027"/>
              <a:gd name="T36" fmla="*/ 725 w 1752"/>
              <a:gd name="T37" fmla="*/ 1867 h 2027"/>
              <a:gd name="T38" fmla="*/ 307 w 1752"/>
              <a:gd name="T39" fmla="*/ 1884 h 2027"/>
              <a:gd name="T40" fmla="*/ 158 w 1752"/>
              <a:gd name="T41" fmla="*/ 2013 h 2027"/>
              <a:gd name="T42" fmla="*/ 128 w 1752"/>
              <a:gd name="T43" fmla="*/ 2019 h 2027"/>
              <a:gd name="T44" fmla="*/ 0 w 1752"/>
              <a:gd name="T45" fmla="*/ 2025 h 2027"/>
              <a:gd name="T46" fmla="*/ 34 w 1752"/>
              <a:gd name="T47" fmla="*/ 1855 h 2027"/>
              <a:gd name="T48" fmla="*/ 58 w 1752"/>
              <a:gd name="T49" fmla="*/ 1571 h 2027"/>
              <a:gd name="T50" fmla="*/ 127 w 1752"/>
              <a:gd name="T51" fmla="*/ 1354 h 2027"/>
              <a:gd name="T52" fmla="*/ 140 w 1752"/>
              <a:gd name="T53" fmla="*/ 1285 h 2027"/>
              <a:gd name="T54" fmla="*/ 201 w 1752"/>
              <a:gd name="T55" fmla="*/ 1178 h 2027"/>
              <a:gd name="T56" fmla="*/ 309 w 1752"/>
              <a:gd name="T57" fmla="*/ 1055 h 2027"/>
              <a:gd name="T58" fmla="*/ 557 w 1752"/>
              <a:gd name="T59" fmla="*/ 759 h 2027"/>
              <a:gd name="T60" fmla="*/ 468 w 1752"/>
              <a:gd name="T61" fmla="*/ 660 h 2027"/>
              <a:gd name="T62" fmla="*/ 411 w 1752"/>
              <a:gd name="T63" fmla="*/ 387 h 2027"/>
              <a:gd name="T64" fmla="*/ 436 w 1752"/>
              <a:gd name="T65" fmla="*/ 290 h 2027"/>
              <a:gd name="T66" fmla="*/ 475 w 1752"/>
              <a:gd name="T67" fmla="*/ 184 h 2027"/>
              <a:gd name="T68" fmla="*/ 637 w 1752"/>
              <a:gd name="T69" fmla="*/ 198 h 2027"/>
              <a:gd name="T70" fmla="*/ 739 w 1752"/>
              <a:gd name="T71" fmla="*/ 173 h 2027"/>
              <a:gd name="T72" fmla="*/ 839 w 1752"/>
              <a:gd name="T73" fmla="*/ 253 h 2027"/>
              <a:gd name="T74" fmla="*/ 939 w 1752"/>
              <a:gd name="T75" fmla="*/ 171 h 2027"/>
              <a:gd name="T76" fmla="*/ 1101 w 1752"/>
              <a:gd name="T77" fmla="*/ 129 h 2027"/>
              <a:gd name="T78" fmla="*/ 1269 w 1752"/>
              <a:gd name="T79" fmla="*/ 146 h 2027"/>
              <a:gd name="T80" fmla="*/ 1403 w 1752"/>
              <a:gd name="T81" fmla="*/ 0 h 2027"/>
              <a:gd name="T82" fmla="*/ 1439 w 1752"/>
              <a:gd name="T83" fmla="*/ 122 h 2027"/>
              <a:gd name="T84" fmla="*/ 1500 w 1752"/>
              <a:gd name="T85" fmla="*/ 170 h 2027"/>
              <a:gd name="T86" fmla="*/ 1554 w 1752"/>
              <a:gd name="T87" fmla="*/ 227 h 20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52" h="2027">
                <a:moveTo>
                  <a:pt x="1554" y="227"/>
                </a:moveTo>
                <a:cubicBezTo>
                  <a:pt x="1544" y="262"/>
                  <a:pt x="1516" y="255"/>
                  <a:pt x="1549" y="330"/>
                </a:cubicBezTo>
                <a:cubicBezTo>
                  <a:pt x="1562" y="368"/>
                  <a:pt x="1585" y="402"/>
                  <a:pt x="1593" y="443"/>
                </a:cubicBezTo>
                <a:cubicBezTo>
                  <a:pt x="1604" y="493"/>
                  <a:pt x="1674" y="518"/>
                  <a:pt x="1696" y="634"/>
                </a:cubicBezTo>
                <a:cubicBezTo>
                  <a:pt x="1706" y="685"/>
                  <a:pt x="1752" y="717"/>
                  <a:pt x="1747" y="763"/>
                </a:cubicBezTo>
                <a:cubicBezTo>
                  <a:pt x="1742" y="814"/>
                  <a:pt x="1738" y="864"/>
                  <a:pt x="1723" y="915"/>
                </a:cubicBezTo>
                <a:cubicBezTo>
                  <a:pt x="1711" y="957"/>
                  <a:pt x="1655" y="981"/>
                  <a:pt x="1658" y="1029"/>
                </a:cubicBezTo>
                <a:cubicBezTo>
                  <a:pt x="1663" y="1109"/>
                  <a:pt x="1624" y="1043"/>
                  <a:pt x="1561" y="1151"/>
                </a:cubicBezTo>
                <a:cubicBezTo>
                  <a:pt x="1530" y="1204"/>
                  <a:pt x="1507" y="1256"/>
                  <a:pt x="1474" y="1292"/>
                </a:cubicBezTo>
                <a:cubicBezTo>
                  <a:pt x="1413" y="1348"/>
                  <a:pt x="1435" y="1375"/>
                  <a:pt x="1402" y="1435"/>
                </a:cubicBezTo>
                <a:lnTo>
                  <a:pt x="1401" y="1437"/>
                </a:lnTo>
                <a:lnTo>
                  <a:pt x="1400" y="1437"/>
                </a:lnTo>
                <a:lnTo>
                  <a:pt x="1385" y="1476"/>
                </a:lnTo>
                <a:lnTo>
                  <a:pt x="1403" y="1535"/>
                </a:lnTo>
                <a:lnTo>
                  <a:pt x="1390" y="1609"/>
                </a:lnTo>
                <a:lnTo>
                  <a:pt x="1396" y="1863"/>
                </a:lnTo>
                <a:lnTo>
                  <a:pt x="728" y="1867"/>
                </a:lnTo>
                <a:lnTo>
                  <a:pt x="725" y="1865"/>
                </a:lnTo>
                <a:lnTo>
                  <a:pt x="725" y="1867"/>
                </a:lnTo>
                <a:cubicBezTo>
                  <a:pt x="663" y="1864"/>
                  <a:pt x="351" y="1835"/>
                  <a:pt x="307" y="1884"/>
                </a:cubicBezTo>
                <a:cubicBezTo>
                  <a:pt x="258" y="1867"/>
                  <a:pt x="199" y="1978"/>
                  <a:pt x="158" y="2013"/>
                </a:cubicBezTo>
                <a:cubicBezTo>
                  <a:pt x="146" y="2023"/>
                  <a:pt x="136" y="2027"/>
                  <a:pt x="128" y="2019"/>
                </a:cubicBezTo>
                <a:cubicBezTo>
                  <a:pt x="90" y="1984"/>
                  <a:pt x="136" y="1949"/>
                  <a:pt x="0" y="2025"/>
                </a:cubicBezTo>
                <a:cubicBezTo>
                  <a:pt x="47" y="1974"/>
                  <a:pt x="28" y="1913"/>
                  <a:pt x="34" y="1855"/>
                </a:cubicBezTo>
                <a:lnTo>
                  <a:pt x="58" y="1571"/>
                </a:lnTo>
                <a:cubicBezTo>
                  <a:pt x="64" y="1442"/>
                  <a:pt x="122" y="1363"/>
                  <a:pt x="127" y="1354"/>
                </a:cubicBezTo>
                <a:cubicBezTo>
                  <a:pt x="139" y="1333"/>
                  <a:pt x="141" y="1314"/>
                  <a:pt x="140" y="1285"/>
                </a:cubicBezTo>
                <a:cubicBezTo>
                  <a:pt x="135" y="1184"/>
                  <a:pt x="174" y="1200"/>
                  <a:pt x="201" y="1178"/>
                </a:cubicBezTo>
                <a:cubicBezTo>
                  <a:pt x="232" y="1152"/>
                  <a:pt x="283" y="1081"/>
                  <a:pt x="309" y="1055"/>
                </a:cubicBezTo>
                <a:cubicBezTo>
                  <a:pt x="350" y="1012"/>
                  <a:pt x="534" y="855"/>
                  <a:pt x="557" y="759"/>
                </a:cubicBezTo>
                <a:cubicBezTo>
                  <a:pt x="591" y="693"/>
                  <a:pt x="485" y="657"/>
                  <a:pt x="468" y="660"/>
                </a:cubicBezTo>
                <a:cubicBezTo>
                  <a:pt x="325" y="686"/>
                  <a:pt x="441" y="607"/>
                  <a:pt x="411" y="387"/>
                </a:cubicBezTo>
                <a:cubicBezTo>
                  <a:pt x="407" y="361"/>
                  <a:pt x="441" y="315"/>
                  <a:pt x="436" y="290"/>
                </a:cubicBezTo>
                <a:cubicBezTo>
                  <a:pt x="428" y="272"/>
                  <a:pt x="390" y="251"/>
                  <a:pt x="475" y="184"/>
                </a:cubicBezTo>
                <a:cubicBezTo>
                  <a:pt x="564" y="108"/>
                  <a:pt x="596" y="216"/>
                  <a:pt x="637" y="198"/>
                </a:cubicBezTo>
                <a:cubicBezTo>
                  <a:pt x="666" y="185"/>
                  <a:pt x="708" y="132"/>
                  <a:pt x="739" y="173"/>
                </a:cubicBezTo>
                <a:cubicBezTo>
                  <a:pt x="772" y="216"/>
                  <a:pt x="781" y="232"/>
                  <a:pt x="839" y="253"/>
                </a:cubicBezTo>
                <a:cubicBezTo>
                  <a:pt x="807" y="199"/>
                  <a:pt x="897" y="176"/>
                  <a:pt x="939" y="171"/>
                </a:cubicBezTo>
                <a:cubicBezTo>
                  <a:pt x="984" y="165"/>
                  <a:pt x="1050" y="123"/>
                  <a:pt x="1101" y="129"/>
                </a:cubicBezTo>
                <a:cubicBezTo>
                  <a:pt x="1171" y="137"/>
                  <a:pt x="1193" y="197"/>
                  <a:pt x="1269" y="146"/>
                </a:cubicBezTo>
                <a:cubicBezTo>
                  <a:pt x="1323" y="107"/>
                  <a:pt x="1361" y="51"/>
                  <a:pt x="1403" y="0"/>
                </a:cubicBezTo>
                <a:cubicBezTo>
                  <a:pt x="1423" y="49"/>
                  <a:pt x="1450" y="95"/>
                  <a:pt x="1439" y="122"/>
                </a:cubicBezTo>
                <a:cubicBezTo>
                  <a:pt x="1490" y="118"/>
                  <a:pt x="1454" y="148"/>
                  <a:pt x="1500" y="170"/>
                </a:cubicBezTo>
                <a:cubicBezTo>
                  <a:pt x="1531" y="181"/>
                  <a:pt x="1562" y="192"/>
                  <a:pt x="1554" y="22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2" name="꙱ Tuvalu (Ellice Islands) (TV) (H)">
            <a:extLst>
              <a:ext uri="{FF2B5EF4-FFF2-40B4-BE49-F238E27FC236}">
                <a16:creationId xmlns:a16="http://schemas.microsoft.com/office/drawing/2014/main" id="{BDB42292-0D18-4942-9C53-4CF2C5CA5398}"/>
              </a:ext>
            </a:extLst>
          </p:cNvPr>
          <p:cNvSpPr>
            <a:spLocks/>
          </p:cNvSpPr>
          <p:nvPr/>
        </p:nvSpPr>
        <p:spPr bwMode="auto">
          <a:xfrm>
            <a:off x="9010278" y="2624803"/>
            <a:ext cx="3099" cy="3097"/>
          </a:xfrm>
          <a:custGeom>
            <a:avLst/>
            <a:gdLst>
              <a:gd name="T0" fmla="*/ 40 w 40"/>
              <a:gd name="T1" fmla="*/ 0 h 47"/>
              <a:gd name="T2" fmla="*/ 7 w 40"/>
              <a:gd name="T3" fmla="*/ 47 h 47"/>
              <a:gd name="T4" fmla="*/ 40 w 40"/>
              <a:gd name="T5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7">
                <a:moveTo>
                  <a:pt x="40" y="0"/>
                </a:moveTo>
                <a:cubicBezTo>
                  <a:pt x="15" y="3"/>
                  <a:pt x="0" y="22"/>
                  <a:pt x="7" y="47"/>
                </a:cubicBezTo>
                <a:cubicBezTo>
                  <a:pt x="23" y="35"/>
                  <a:pt x="34" y="19"/>
                  <a:pt x="40" y="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3" name="꙱ Turks and Caicos Islands (TC) (H)">
            <a:extLst>
              <a:ext uri="{FF2B5EF4-FFF2-40B4-BE49-F238E27FC236}">
                <a16:creationId xmlns:a16="http://schemas.microsoft.com/office/drawing/2014/main" id="{E9C56E59-EEFA-45EA-9BF5-440647B626A0}"/>
              </a:ext>
            </a:extLst>
          </p:cNvPr>
          <p:cNvSpPr>
            <a:spLocks noEditPoints="1"/>
          </p:cNvSpPr>
          <p:nvPr/>
        </p:nvSpPr>
        <p:spPr bwMode="auto">
          <a:xfrm>
            <a:off x="2553080" y="1734105"/>
            <a:ext cx="21692" cy="6193"/>
          </a:xfrm>
          <a:custGeom>
            <a:avLst/>
            <a:gdLst>
              <a:gd name="T0" fmla="*/ 15 w 258"/>
              <a:gd name="T1" fmla="*/ 47 h 77"/>
              <a:gd name="T2" fmla="*/ 0 w 258"/>
              <a:gd name="T3" fmla="*/ 17 h 77"/>
              <a:gd name="T4" fmla="*/ 62 w 258"/>
              <a:gd name="T5" fmla="*/ 20 h 77"/>
              <a:gd name="T6" fmla="*/ 15 w 258"/>
              <a:gd name="T7" fmla="*/ 47 h 77"/>
              <a:gd name="T8" fmla="*/ 258 w 258"/>
              <a:gd name="T9" fmla="*/ 77 h 77"/>
              <a:gd name="T10" fmla="*/ 228 w 258"/>
              <a:gd name="T11" fmla="*/ 47 h 77"/>
              <a:gd name="T12" fmla="*/ 258 w 258"/>
              <a:gd name="T13" fmla="*/ 77 h 77"/>
              <a:gd name="T14" fmla="*/ 204 w 258"/>
              <a:gd name="T15" fmla="*/ 47 h 77"/>
              <a:gd name="T16" fmla="*/ 175 w 258"/>
              <a:gd name="T17" fmla="*/ 29 h 77"/>
              <a:gd name="T18" fmla="*/ 204 w 258"/>
              <a:gd name="T19" fmla="*/ 4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8" h="77">
                <a:moveTo>
                  <a:pt x="15" y="47"/>
                </a:moveTo>
                <a:cubicBezTo>
                  <a:pt x="10" y="37"/>
                  <a:pt x="5" y="27"/>
                  <a:pt x="0" y="17"/>
                </a:cubicBezTo>
                <a:cubicBezTo>
                  <a:pt x="20" y="30"/>
                  <a:pt x="41" y="31"/>
                  <a:pt x="62" y="20"/>
                </a:cubicBezTo>
                <a:cubicBezTo>
                  <a:pt x="47" y="30"/>
                  <a:pt x="31" y="39"/>
                  <a:pt x="15" y="47"/>
                </a:cubicBezTo>
                <a:close/>
                <a:moveTo>
                  <a:pt x="258" y="77"/>
                </a:moveTo>
                <a:cubicBezTo>
                  <a:pt x="247" y="67"/>
                  <a:pt x="237" y="57"/>
                  <a:pt x="228" y="47"/>
                </a:cubicBezTo>
                <a:cubicBezTo>
                  <a:pt x="255" y="45"/>
                  <a:pt x="253" y="55"/>
                  <a:pt x="258" y="77"/>
                </a:cubicBezTo>
                <a:close/>
                <a:moveTo>
                  <a:pt x="204" y="47"/>
                </a:moveTo>
                <a:cubicBezTo>
                  <a:pt x="194" y="41"/>
                  <a:pt x="184" y="35"/>
                  <a:pt x="175" y="29"/>
                </a:cubicBezTo>
                <a:cubicBezTo>
                  <a:pt x="209" y="0"/>
                  <a:pt x="214" y="20"/>
                  <a:pt x="204" y="4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4" name="꙱ Turkmenistan (TM) (H)">
            <a:extLst>
              <a:ext uri="{FF2B5EF4-FFF2-40B4-BE49-F238E27FC236}">
                <a16:creationId xmlns:a16="http://schemas.microsoft.com/office/drawing/2014/main" id="{28FEEE84-B9A1-4A96-9608-57E8920D0EB1}"/>
              </a:ext>
            </a:extLst>
          </p:cNvPr>
          <p:cNvSpPr>
            <a:spLocks/>
          </p:cNvSpPr>
          <p:nvPr/>
        </p:nvSpPr>
        <p:spPr bwMode="auto">
          <a:xfrm>
            <a:off x="5656171" y="1120009"/>
            <a:ext cx="365677" cy="223965"/>
          </a:xfrm>
          <a:custGeom>
            <a:avLst/>
            <a:gdLst>
              <a:gd name="T0" fmla="*/ 1 w 4428"/>
              <a:gd name="T1" fmla="*/ 368 h 2712"/>
              <a:gd name="T2" fmla="*/ 583 w 4428"/>
              <a:gd name="T3" fmla="*/ 227 h 2712"/>
              <a:gd name="T4" fmla="*/ 1057 w 4428"/>
              <a:gd name="T5" fmla="*/ 526 h 2712"/>
              <a:gd name="T6" fmla="*/ 1336 w 4428"/>
              <a:gd name="T7" fmla="*/ 435 h 2712"/>
              <a:gd name="T8" fmla="*/ 1540 w 4428"/>
              <a:gd name="T9" fmla="*/ 139 h 2712"/>
              <a:gd name="T10" fmla="*/ 1592 w 4428"/>
              <a:gd name="T11" fmla="*/ 53 h 2712"/>
              <a:gd name="T12" fmla="*/ 1793 w 4428"/>
              <a:gd name="T13" fmla="*/ 75 h 2712"/>
              <a:gd name="T14" fmla="*/ 2148 w 4428"/>
              <a:gd name="T15" fmla="*/ 255 h 2712"/>
              <a:gd name="T16" fmla="*/ 2226 w 4428"/>
              <a:gd name="T17" fmla="*/ 438 h 2712"/>
              <a:gd name="T18" fmla="*/ 2400 w 4428"/>
              <a:gd name="T19" fmla="*/ 545 h 2712"/>
              <a:gd name="T20" fmla="*/ 2693 w 4428"/>
              <a:gd name="T21" fmla="*/ 545 h 2712"/>
              <a:gd name="T22" fmla="*/ 3003 w 4428"/>
              <a:gd name="T23" fmla="*/ 946 h 2712"/>
              <a:gd name="T24" fmla="*/ 3556 w 4428"/>
              <a:gd name="T25" fmla="*/ 1328 h 2712"/>
              <a:gd name="T26" fmla="*/ 3901 w 4428"/>
              <a:gd name="T27" fmla="*/ 1501 h 2712"/>
              <a:gd name="T28" fmla="*/ 4259 w 4428"/>
              <a:gd name="T29" fmla="*/ 1645 h 2712"/>
              <a:gd name="T30" fmla="*/ 4388 w 4428"/>
              <a:gd name="T31" fmla="*/ 1813 h 2712"/>
              <a:gd name="T32" fmla="*/ 4213 w 4428"/>
              <a:gd name="T33" fmla="*/ 1865 h 2712"/>
              <a:gd name="T34" fmla="*/ 3957 w 4428"/>
              <a:gd name="T35" fmla="*/ 1985 h 2712"/>
              <a:gd name="T36" fmla="*/ 3509 w 4428"/>
              <a:gd name="T37" fmla="*/ 2457 h 2712"/>
              <a:gd name="T38" fmla="*/ 3488 w 4428"/>
              <a:gd name="T39" fmla="*/ 2626 h 2712"/>
              <a:gd name="T40" fmla="*/ 3210 w 4428"/>
              <a:gd name="T41" fmla="*/ 2612 h 2712"/>
              <a:gd name="T42" fmla="*/ 2985 w 4428"/>
              <a:gd name="T43" fmla="*/ 2550 h 2712"/>
              <a:gd name="T44" fmla="*/ 2929 w 4428"/>
              <a:gd name="T45" fmla="*/ 2383 h 2712"/>
              <a:gd name="T46" fmla="*/ 2659 w 4428"/>
              <a:gd name="T47" fmla="*/ 2175 h 2712"/>
              <a:gd name="T48" fmla="*/ 2342 w 4428"/>
              <a:gd name="T49" fmla="*/ 1955 h 2712"/>
              <a:gd name="T50" fmla="*/ 2015 w 4428"/>
              <a:gd name="T51" fmla="*/ 1820 h 2712"/>
              <a:gd name="T52" fmla="*/ 1670 w 4428"/>
              <a:gd name="T53" fmla="*/ 1681 h 2712"/>
              <a:gd name="T54" fmla="*/ 1366 w 4428"/>
              <a:gd name="T55" fmla="*/ 1667 h 2712"/>
              <a:gd name="T56" fmla="*/ 871 w 4428"/>
              <a:gd name="T57" fmla="*/ 1912 h 2712"/>
              <a:gd name="T58" fmla="*/ 650 w 4428"/>
              <a:gd name="T59" fmla="*/ 1778 h 2712"/>
              <a:gd name="T60" fmla="*/ 604 w 4428"/>
              <a:gd name="T61" fmla="*/ 1360 h 2712"/>
              <a:gd name="T62" fmla="*/ 470 w 4428"/>
              <a:gd name="T63" fmla="*/ 1243 h 2712"/>
              <a:gd name="T64" fmla="*/ 389 w 4428"/>
              <a:gd name="T65" fmla="*/ 1094 h 2712"/>
              <a:gd name="T66" fmla="*/ 449 w 4428"/>
              <a:gd name="T67" fmla="*/ 1103 h 2712"/>
              <a:gd name="T68" fmla="*/ 241 w 4428"/>
              <a:gd name="T69" fmla="*/ 975 h 2712"/>
              <a:gd name="T70" fmla="*/ 188 w 4428"/>
              <a:gd name="T71" fmla="*/ 635 h 2712"/>
              <a:gd name="T72" fmla="*/ 154 w 4428"/>
              <a:gd name="T73" fmla="*/ 568 h 2712"/>
              <a:gd name="T74" fmla="*/ 272 w 4428"/>
              <a:gd name="T75" fmla="*/ 663 h 2712"/>
              <a:gd name="T76" fmla="*/ 362 w 4428"/>
              <a:gd name="T77" fmla="*/ 632 h 2712"/>
              <a:gd name="T78" fmla="*/ 507 w 4428"/>
              <a:gd name="T79" fmla="*/ 698 h 2712"/>
              <a:gd name="T80" fmla="*/ 607 w 4428"/>
              <a:gd name="T81" fmla="*/ 712 h 2712"/>
              <a:gd name="T82" fmla="*/ 611 w 4428"/>
              <a:gd name="T83" fmla="*/ 699 h 2712"/>
              <a:gd name="T84" fmla="*/ 610 w 4428"/>
              <a:gd name="T85" fmla="*/ 661 h 2712"/>
              <a:gd name="T86" fmla="*/ 687 w 4428"/>
              <a:gd name="T87" fmla="*/ 581 h 2712"/>
              <a:gd name="T88" fmla="*/ 333 w 4428"/>
              <a:gd name="T89" fmla="*/ 198 h 2712"/>
              <a:gd name="T90" fmla="*/ 77 w 4428"/>
              <a:gd name="T91" fmla="*/ 364 h 2712"/>
              <a:gd name="T92" fmla="*/ 144 w 4428"/>
              <a:gd name="T93" fmla="*/ 562 h 2712"/>
              <a:gd name="T94" fmla="*/ 0 w 4428"/>
              <a:gd name="T95" fmla="*/ 370 h 2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28" h="2712">
                <a:moveTo>
                  <a:pt x="0" y="370"/>
                </a:moveTo>
                <a:lnTo>
                  <a:pt x="1" y="368"/>
                </a:lnTo>
                <a:lnTo>
                  <a:pt x="1" y="369"/>
                </a:lnTo>
                <a:cubicBezTo>
                  <a:pt x="149" y="154"/>
                  <a:pt x="362" y="125"/>
                  <a:pt x="583" y="227"/>
                </a:cubicBezTo>
                <a:cubicBezTo>
                  <a:pt x="761" y="310"/>
                  <a:pt x="780" y="505"/>
                  <a:pt x="956" y="523"/>
                </a:cubicBezTo>
                <a:lnTo>
                  <a:pt x="1057" y="526"/>
                </a:lnTo>
                <a:lnTo>
                  <a:pt x="1354" y="536"/>
                </a:lnTo>
                <a:cubicBezTo>
                  <a:pt x="1408" y="524"/>
                  <a:pt x="1346" y="456"/>
                  <a:pt x="1336" y="435"/>
                </a:cubicBezTo>
                <a:cubicBezTo>
                  <a:pt x="1296" y="337"/>
                  <a:pt x="1299" y="326"/>
                  <a:pt x="1368" y="242"/>
                </a:cubicBezTo>
                <a:cubicBezTo>
                  <a:pt x="1419" y="181"/>
                  <a:pt x="1534" y="266"/>
                  <a:pt x="1540" y="139"/>
                </a:cubicBezTo>
                <a:cubicBezTo>
                  <a:pt x="1544" y="45"/>
                  <a:pt x="1659" y="163"/>
                  <a:pt x="1704" y="174"/>
                </a:cubicBezTo>
                <a:cubicBezTo>
                  <a:pt x="1702" y="156"/>
                  <a:pt x="1559" y="59"/>
                  <a:pt x="1592" y="53"/>
                </a:cubicBezTo>
                <a:cubicBezTo>
                  <a:pt x="1629" y="48"/>
                  <a:pt x="1625" y="77"/>
                  <a:pt x="1696" y="22"/>
                </a:cubicBezTo>
                <a:cubicBezTo>
                  <a:pt x="1723" y="0"/>
                  <a:pt x="1773" y="62"/>
                  <a:pt x="1793" y="75"/>
                </a:cubicBezTo>
                <a:cubicBezTo>
                  <a:pt x="1835" y="102"/>
                  <a:pt x="1895" y="84"/>
                  <a:pt x="1913" y="142"/>
                </a:cubicBezTo>
                <a:cubicBezTo>
                  <a:pt x="1935" y="216"/>
                  <a:pt x="2140" y="108"/>
                  <a:pt x="2148" y="255"/>
                </a:cubicBezTo>
                <a:cubicBezTo>
                  <a:pt x="2152" y="317"/>
                  <a:pt x="2211" y="301"/>
                  <a:pt x="2230" y="352"/>
                </a:cubicBezTo>
                <a:cubicBezTo>
                  <a:pt x="2168" y="344"/>
                  <a:pt x="2242" y="398"/>
                  <a:pt x="2226" y="438"/>
                </a:cubicBezTo>
                <a:cubicBezTo>
                  <a:pt x="2222" y="477"/>
                  <a:pt x="2214" y="492"/>
                  <a:pt x="2283" y="521"/>
                </a:cubicBezTo>
                <a:cubicBezTo>
                  <a:pt x="2318" y="535"/>
                  <a:pt x="2358" y="551"/>
                  <a:pt x="2400" y="545"/>
                </a:cubicBezTo>
                <a:cubicBezTo>
                  <a:pt x="2486" y="532"/>
                  <a:pt x="2532" y="575"/>
                  <a:pt x="2592" y="570"/>
                </a:cubicBezTo>
                <a:cubicBezTo>
                  <a:pt x="2638" y="565"/>
                  <a:pt x="2578" y="495"/>
                  <a:pt x="2693" y="545"/>
                </a:cubicBezTo>
                <a:cubicBezTo>
                  <a:pt x="2753" y="571"/>
                  <a:pt x="2789" y="609"/>
                  <a:pt x="2818" y="667"/>
                </a:cubicBezTo>
                <a:cubicBezTo>
                  <a:pt x="2871" y="774"/>
                  <a:pt x="2955" y="838"/>
                  <a:pt x="3003" y="946"/>
                </a:cubicBezTo>
                <a:cubicBezTo>
                  <a:pt x="3054" y="1062"/>
                  <a:pt x="3264" y="1133"/>
                  <a:pt x="3361" y="1200"/>
                </a:cubicBezTo>
                <a:cubicBezTo>
                  <a:pt x="3425" y="1244"/>
                  <a:pt x="3492" y="1283"/>
                  <a:pt x="3556" y="1328"/>
                </a:cubicBezTo>
                <a:cubicBezTo>
                  <a:pt x="3606" y="1363"/>
                  <a:pt x="3668" y="1358"/>
                  <a:pt x="3719" y="1397"/>
                </a:cubicBezTo>
                <a:cubicBezTo>
                  <a:pt x="3769" y="1435"/>
                  <a:pt x="3840" y="1460"/>
                  <a:pt x="3901" y="1501"/>
                </a:cubicBezTo>
                <a:cubicBezTo>
                  <a:pt x="3957" y="1539"/>
                  <a:pt x="4012" y="1593"/>
                  <a:pt x="4080" y="1605"/>
                </a:cubicBezTo>
                <a:cubicBezTo>
                  <a:pt x="4149" y="1618"/>
                  <a:pt x="4195" y="1604"/>
                  <a:pt x="4259" y="1645"/>
                </a:cubicBezTo>
                <a:cubicBezTo>
                  <a:pt x="4340" y="1697"/>
                  <a:pt x="4415" y="1664"/>
                  <a:pt x="4397" y="1742"/>
                </a:cubicBezTo>
                <a:cubicBezTo>
                  <a:pt x="4393" y="1765"/>
                  <a:pt x="4381" y="1794"/>
                  <a:pt x="4388" y="1813"/>
                </a:cubicBezTo>
                <a:cubicBezTo>
                  <a:pt x="4400" y="1846"/>
                  <a:pt x="4388" y="1887"/>
                  <a:pt x="4428" y="1922"/>
                </a:cubicBezTo>
                <a:cubicBezTo>
                  <a:pt x="4298" y="1963"/>
                  <a:pt x="4247" y="1876"/>
                  <a:pt x="4213" y="1865"/>
                </a:cubicBezTo>
                <a:cubicBezTo>
                  <a:pt x="4139" y="1841"/>
                  <a:pt x="4143" y="1903"/>
                  <a:pt x="4144" y="1918"/>
                </a:cubicBezTo>
                <a:cubicBezTo>
                  <a:pt x="4148" y="2016"/>
                  <a:pt x="4019" y="1949"/>
                  <a:pt x="3957" y="1985"/>
                </a:cubicBezTo>
                <a:cubicBezTo>
                  <a:pt x="3857" y="2042"/>
                  <a:pt x="3980" y="2256"/>
                  <a:pt x="3852" y="2337"/>
                </a:cubicBezTo>
                <a:cubicBezTo>
                  <a:pt x="3756" y="2397"/>
                  <a:pt x="3633" y="2474"/>
                  <a:pt x="3509" y="2457"/>
                </a:cubicBezTo>
                <a:cubicBezTo>
                  <a:pt x="3518" y="2481"/>
                  <a:pt x="3536" y="2501"/>
                  <a:pt x="3557" y="2516"/>
                </a:cubicBezTo>
                <a:cubicBezTo>
                  <a:pt x="3509" y="2543"/>
                  <a:pt x="3572" y="2570"/>
                  <a:pt x="3488" y="2626"/>
                </a:cubicBezTo>
                <a:cubicBezTo>
                  <a:pt x="3443" y="2689"/>
                  <a:pt x="3345" y="2653"/>
                  <a:pt x="3313" y="2712"/>
                </a:cubicBezTo>
                <a:cubicBezTo>
                  <a:pt x="3297" y="2663"/>
                  <a:pt x="3263" y="2621"/>
                  <a:pt x="3210" y="2612"/>
                </a:cubicBezTo>
                <a:cubicBezTo>
                  <a:pt x="3123" y="2604"/>
                  <a:pt x="3147" y="2632"/>
                  <a:pt x="3101" y="2606"/>
                </a:cubicBezTo>
                <a:cubicBezTo>
                  <a:pt x="3082" y="2595"/>
                  <a:pt x="3014" y="2536"/>
                  <a:pt x="2985" y="2550"/>
                </a:cubicBezTo>
                <a:cubicBezTo>
                  <a:pt x="2976" y="2528"/>
                  <a:pt x="2958" y="2482"/>
                  <a:pt x="2944" y="2445"/>
                </a:cubicBezTo>
                <a:cubicBezTo>
                  <a:pt x="2916" y="2399"/>
                  <a:pt x="2924" y="2409"/>
                  <a:pt x="2929" y="2383"/>
                </a:cubicBezTo>
                <a:cubicBezTo>
                  <a:pt x="2931" y="2322"/>
                  <a:pt x="2901" y="2260"/>
                  <a:pt x="2893" y="2215"/>
                </a:cubicBezTo>
                <a:cubicBezTo>
                  <a:pt x="2878" y="2124"/>
                  <a:pt x="2742" y="2195"/>
                  <a:pt x="2659" y="2175"/>
                </a:cubicBezTo>
                <a:cubicBezTo>
                  <a:pt x="2601" y="2160"/>
                  <a:pt x="2570" y="2081"/>
                  <a:pt x="2526" y="2046"/>
                </a:cubicBezTo>
                <a:cubicBezTo>
                  <a:pt x="2472" y="2004"/>
                  <a:pt x="2385" y="2015"/>
                  <a:pt x="2342" y="1955"/>
                </a:cubicBezTo>
                <a:cubicBezTo>
                  <a:pt x="2301" y="1899"/>
                  <a:pt x="2284" y="1866"/>
                  <a:pt x="2215" y="1839"/>
                </a:cubicBezTo>
                <a:cubicBezTo>
                  <a:pt x="2144" y="1812"/>
                  <a:pt x="2088" y="1825"/>
                  <a:pt x="2015" y="1820"/>
                </a:cubicBezTo>
                <a:cubicBezTo>
                  <a:pt x="1952" y="1817"/>
                  <a:pt x="1913" y="1765"/>
                  <a:pt x="1856" y="1747"/>
                </a:cubicBezTo>
                <a:cubicBezTo>
                  <a:pt x="1802" y="1730"/>
                  <a:pt x="1697" y="1739"/>
                  <a:pt x="1670" y="1681"/>
                </a:cubicBezTo>
                <a:cubicBezTo>
                  <a:pt x="1647" y="1631"/>
                  <a:pt x="1625" y="1607"/>
                  <a:pt x="1571" y="1619"/>
                </a:cubicBezTo>
                <a:cubicBezTo>
                  <a:pt x="1546" y="1625"/>
                  <a:pt x="1313" y="1572"/>
                  <a:pt x="1366" y="1667"/>
                </a:cubicBezTo>
                <a:cubicBezTo>
                  <a:pt x="1237" y="1707"/>
                  <a:pt x="1195" y="1554"/>
                  <a:pt x="952" y="1790"/>
                </a:cubicBezTo>
                <a:cubicBezTo>
                  <a:pt x="912" y="1828"/>
                  <a:pt x="987" y="1872"/>
                  <a:pt x="871" y="1912"/>
                </a:cubicBezTo>
                <a:cubicBezTo>
                  <a:pt x="826" y="1927"/>
                  <a:pt x="756" y="1951"/>
                  <a:pt x="696" y="1919"/>
                </a:cubicBezTo>
                <a:cubicBezTo>
                  <a:pt x="681" y="1881"/>
                  <a:pt x="660" y="1816"/>
                  <a:pt x="650" y="1778"/>
                </a:cubicBezTo>
                <a:cubicBezTo>
                  <a:pt x="629" y="1695"/>
                  <a:pt x="635" y="1609"/>
                  <a:pt x="615" y="1525"/>
                </a:cubicBezTo>
                <a:cubicBezTo>
                  <a:pt x="603" y="1474"/>
                  <a:pt x="646" y="1399"/>
                  <a:pt x="604" y="1360"/>
                </a:cubicBezTo>
                <a:cubicBezTo>
                  <a:pt x="582" y="1339"/>
                  <a:pt x="533" y="1325"/>
                  <a:pt x="531" y="1290"/>
                </a:cubicBezTo>
                <a:cubicBezTo>
                  <a:pt x="527" y="1329"/>
                  <a:pt x="494" y="1265"/>
                  <a:pt x="470" y="1243"/>
                </a:cubicBezTo>
                <a:cubicBezTo>
                  <a:pt x="443" y="1219"/>
                  <a:pt x="389" y="1182"/>
                  <a:pt x="371" y="1236"/>
                </a:cubicBezTo>
                <a:cubicBezTo>
                  <a:pt x="336" y="1193"/>
                  <a:pt x="340" y="1126"/>
                  <a:pt x="389" y="1094"/>
                </a:cubicBezTo>
                <a:cubicBezTo>
                  <a:pt x="332" y="1149"/>
                  <a:pt x="446" y="1137"/>
                  <a:pt x="485" y="1140"/>
                </a:cubicBezTo>
                <a:cubicBezTo>
                  <a:pt x="465" y="1133"/>
                  <a:pt x="454" y="1101"/>
                  <a:pt x="449" y="1103"/>
                </a:cubicBezTo>
                <a:cubicBezTo>
                  <a:pt x="417" y="1115"/>
                  <a:pt x="425" y="1055"/>
                  <a:pt x="424" y="1037"/>
                </a:cubicBezTo>
                <a:cubicBezTo>
                  <a:pt x="421" y="950"/>
                  <a:pt x="294" y="1003"/>
                  <a:pt x="241" y="975"/>
                </a:cubicBezTo>
                <a:cubicBezTo>
                  <a:pt x="280" y="1040"/>
                  <a:pt x="180" y="997"/>
                  <a:pt x="174" y="895"/>
                </a:cubicBezTo>
                <a:cubicBezTo>
                  <a:pt x="170" y="836"/>
                  <a:pt x="200" y="668"/>
                  <a:pt x="188" y="635"/>
                </a:cubicBezTo>
                <a:cubicBezTo>
                  <a:pt x="182" y="620"/>
                  <a:pt x="136" y="572"/>
                  <a:pt x="155" y="578"/>
                </a:cubicBezTo>
                <a:cubicBezTo>
                  <a:pt x="159" y="580"/>
                  <a:pt x="151" y="565"/>
                  <a:pt x="154" y="568"/>
                </a:cubicBezTo>
                <a:cubicBezTo>
                  <a:pt x="169" y="572"/>
                  <a:pt x="188" y="646"/>
                  <a:pt x="228" y="648"/>
                </a:cubicBezTo>
                <a:cubicBezTo>
                  <a:pt x="191" y="649"/>
                  <a:pt x="228" y="707"/>
                  <a:pt x="272" y="663"/>
                </a:cubicBezTo>
                <a:cubicBezTo>
                  <a:pt x="265" y="682"/>
                  <a:pt x="274" y="704"/>
                  <a:pt x="305" y="655"/>
                </a:cubicBezTo>
                <a:cubicBezTo>
                  <a:pt x="313" y="691"/>
                  <a:pt x="358" y="724"/>
                  <a:pt x="362" y="632"/>
                </a:cubicBezTo>
                <a:cubicBezTo>
                  <a:pt x="381" y="638"/>
                  <a:pt x="402" y="729"/>
                  <a:pt x="424" y="735"/>
                </a:cubicBezTo>
                <a:cubicBezTo>
                  <a:pt x="444" y="740"/>
                  <a:pt x="529" y="712"/>
                  <a:pt x="507" y="698"/>
                </a:cubicBezTo>
                <a:cubicBezTo>
                  <a:pt x="520" y="701"/>
                  <a:pt x="556" y="690"/>
                  <a:pt x="560" y="691"/>
                </a:cubicBezTo>
                <a:cubicBezTo>
                  <a:pt x="567" y="693"/>
                  <a:pt x="531" y="726"/>
                  <a:pt x="607" y="712"/>
                </a:cubicBezTo>
                <a:cubicBezTo>
                  <a:pt x="614" y="716"/>
                  <a:pt x="606" y="705"/>
                  <a:pt x="600" y="707"/>
                </a:cubicBezTo>
                <a:cubicBezTo>
                  <a:pt x="599" y="705"/>
                  <a:pt x="605" y="704"/>
                  <a:pt x="611" y="699"/>
                </a:cubicBezTo>
                <a:cubicBezTo>
                  <a:pt x="566" y="698"/>
                  <a:pt x="586" y="684"/>
                  <a:pt x="550" y="641"/>
                </a:cubicBezTo>
                <a:cubicBezTo>
                  <a:pt x="564" y="612"/>
                  <a:pt x="623" y="631"/>
                  <a:pt x="610" y="661"/>
                </a:cubicBezTo>
                <a:cubicBezTo>
                  <a:pt x="673" y="679"/>
                  <a:pt x="712" y="613"/>
                  <a:pt x="662" y="574"/>
                </a:cubicBezTo>
                <a:lnTo>
                  <a:pt x="687" y="581"/>
                </a:lnTo>
                <a:cubicBezTo>
                  <a:pt x="667" y="510"/>
                  <a:pt x="460" y="461"/>
                  <a:pt x="446" y="408"/>
                </a:cubicBezTo>
                <a:cubicBezTo>
                  <a:pt x="439" y="379"/>
                  <a:pt x="371" y="211"/>
                  <a:pt x="333" y="198"/>
                </a:cubicBezTo>
                <a:cubicBezTo>
                  <a:pt x="213" y="157"/>
                  <a:pt x="99" y="273"/>
                  <a:pt x="72" y="291"/>
                </a:cubicBezTo>
                <a:cubicBezTo>
                  <a:pt x="58" y="300"/>
                  <a:pt x="63" y="365"/>
                  <a:pt x="77" y="364"/>
                </a:cubicBezTo>
                <a:cubicBezTo>
                  <a:pt x="99" y="308"/>
                  <a:pt x="111" y="402"/>
                  <a:pt x="107" y="443"/>
                </a:cubicBezTo>
                <a:cubicBezTo>
                  <a:pt x="106" y="454"/>
                  <a:pt x="165" y="580"/>
                  <a:pt x="144" y="562"/>
                </a:cubicBezTo>
                <a:cubicBezTo>
                  <a:pt x="132" y="527"/>
                  <a:pt x="109" y="496"/>
                  <a:pt x="82" y="471"/>
                </a:cubicBezTo>
                <a:cubicBezTo>
                  <a:pt x="47" y="440"/>
                  <a:pt x="43" y="395"/>
                  <a:pt x="0" y="37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5" name="꙱ Turkey (Republic of Turkey) (TR) (H)">
            <a:extLst>
              <a:ext uri="{FF2B5EF4-FFF2-40B4-BE49-F238E27FC236}">
                <a16:creationId xmlns:a16="http://schemas.microsoft.com/office/drawing/2014/main" id="{B3166AA1-C724-44FB-A7CC-CA1740392433}"/>
              </a:ext>
            </a:extLst>
          </p:cNvPr>
          <p:cNvSpPr>
            <a:spLocks noEditPoints="1"/>
          </p:cNvSpPr>
          <p:nvPr/>
        </p:nvSpPr>
        <p:spPr bwMode="auto">
          <a:xfrm>
            <a:off x="5031215" y="1139619"/>
            <a:ext cx="462778" cy="183713"/>
          </a:xfrm>
          <a:custGeom>
            <a:avLst/>
            <a:gdLst>
              <a:gd name="T0" fmla="*/ 130 w 5607"/>
              <a:gd name="T1" fmla="*/ 282 h 2240"/>
              <a:gd name="T2" fmla="*/ 120 w 5607"/>
              <a:gd name="T3" fmla="*/ 81 h 2240"/>
              <a:gd name="T4" fmla="*/ 534 w 5607"/>
              <a:gd name="T5" fmla="*/ 70 h 2240"/>
              <a:gd name="T6" fmla="*/ 817 w 5607"/>
              <a:gd name="T7" fmla="*/ 412 h 2240"/>
              <a:gd name="T8" fmla="*/ 451 w 5607"/>
              <a:gd name="T9" fmla="*/ 404 h 2240"/>
              <a:gd name="T10" fmla="*/ 69 w 5607"/>
              <a:gd name="T11" fmla="*/ 736 h 2240"/>
              <a:gd name="T12" fmla="*/ 0 w 5607"/>
              <a:gd name="T13" fmla="*/ 496 h 2240"/>
              <a:gd name="T14" fmla="*/ 202 w 5607"/>
              <a:gd name="T15" fmla="*/ 620 h 2240"/>
              <a:gd name="T16" fmla="*/ 484 w 5607"/>
              <a:gd name="T17" fmla="*/ 585 h 2240"/>
              <a:gd name="T18" fmla="*/ 682 w 5607"/>
              <a:gd name="T19" fmla="*/ 619 h 2240"/>
              <a:gd name="T20" fmla="*/ 1102 w 5607"/>
              <a:gd name="T21" fmla="*/ 499 h 2240"/>
              <a:gd name="T22" fmla="*/ 1175 w 5607"/>
              <a:gd name="T23" fmla="*/ 350 h 2240"/>
              <a:gd name="T24" fmla="*/ 1658 w 5607"/>
              <a:gd name="T25" fmla="*/ 227 h 2240"/>
              <a:gd name="T26" fmla="*/ 2471 w 5607"/>
              <a:gd name="T27" fmla="*/ 68 h 2240"/>
              <a:gd name="T28" fmla="*/ 2754 w 5607"/>
              <a:gd name="T29" fmla="*/ 169 h 2240"/>
              <a:gd name="T30" fmla="*/ 3005 w 5607"/>
              <a:gd name="T31" fmla="*/ 307 h 2240"/>
              <a:gd name="T32" fmla="*/ 3399 w 5607"/>
              <a:gd name="T33" fmla="*/ 387 h 2240"/>
              <a:gd name="T34" fmla="*/ 4153 w 5607"/>
              <a:gd name="T35" fmla="*/ 400 h 2240"/>
              <a:gd name="T36" fmla="*/ 4571 w 5607"/>
              <a:gd name="T37" fmla="*/ 225 h 2240"/>
              <a:gd name="T38" fmla="*/ 4913 w 5607"/>
              <a:gd name="T39" fmla="*/ 286 h 2240"/>
              <a:gd name="T40" fmla="*/ 5046 w 5607"/>
              <a:gd name="T41" fmla="*/ 431 h 2240"/>
              <a:gd name="T42" fmla="*/ 5310 w 5607"/>
              <a:gd name="T43" fmla="*/ 743 h 2240"/>
              <a:gd name="T44" fmla="*/ 5383 w 5607"/>
              <a:gd name="T45" fmla="*/ 880 h 2240"/>
              <a:gd name="T46" fmla="*/ 5366 w 5607"/>
              <a:gd name="T47" fmla="*/ 1170 h 2240"/>
              <a:gd name="T48" fmla="*/ 5484 w 5607"/>
              <a:gd name="T49" fmla="*/ 1540 h 2240"/>
              <a:gd name="T50" fmla="*/ 5596 w 5607"/>
              <a:gd name="T51" fmla="*/ 1765 h 2240"/>
              <a:gd name="T52" fmla="*/ 5187 w 5607"/>
              <a:gd name="T53" fmla="*/ 1714 h 2240"/>
              <a:gd name="T54" fmla="*/ 4886 w 5607"/>
              <a:gd name="T55" fmla="*/ 1772 h 2240"/>
              <a:gd name="T56" fmla="*/ 4025 w 5607"/>
              <a:gd name="T57" fmla="*/ 1929 h 2240"/>
              <a:gd name="T58" fmla="*/ 3232 w 5607"/>
              <a:gd name="T59" fmla="*/ 1888 h 2240"/>
              <a:gd name="T60" fmla="*/ 3159 w 5607"/>
              <a:gd name="T61" fmla="*/ 2096 h 2240"/>
              <a:gd name="T62" fmla="*/ 3032 w 5607"/>
              <a:gd name="T63" fmla="*/ 2203 h 2240"/>
              <a:gd name="T64" fmla="*/ 3001 w 5607"/>
              <a:gd name="T65" fmla="*/ 1865 h 2240"/>
              <a:gd name="T66" fmla="*/ 2690 w 5607"/>
              <a:gd name="T67" fmla="*/ 1904 h 2240"/>
              <a:gd name="T68" fmla="*/ 2344 w 5607"/>
              <a:gd name="T69" fmla="*/ 2121 h 2240"/>
              <a:gd name="T70" fmla="*/ 1837 w 5607"/>
              <a:gd name="T71" fmla="*/ 1982 h 2240"/>
              <a:gd name="T72" fmla="*/ 1401 w 5607"/>
              <a:gd name="T73" fmla="*/ 2088 h 2240"/>
              <a:gd name="T74" fmla="*/ 974 w 5607"/>
              <a:gd name="T75" fmla="*/ 1986 h 2240"/>
              <a:gd name="T76" fmla="*/ 680 w 5607"/>
              <a:gd name="T77" fmla="*/ 1977 h 2240"/>
              <a:gd name="T78" fmla="*/ 487 w 5607"/>
              <a:gd name="T79" fmla="*/ 1936 h 2240"/>
              <a:gd name="T80" fmla="*/ 737 w 5607"/>
              <a:gd name="T81" fmla="*/ 1820 h 2240"/>
              <a:gd name="T82" fmla="*/ 517 w 5607"/>
              <a:gd name="T83" fmla="*/ 1722 h 2240"/>
              <a:gd name="T84" fmla="*/ 414 w 5607"/>
              <a:gd name="T85" fmla="*/ 1489 h 2240"/>
              <a:gd name="T86" fmla="*/ 128 w 5607"/>
              <a:gd name="T87" fmla="*/ 1354 h 2240"/>
              <a:gd name="T88" fmla="*/ 244 w 5607"/>
              <a:gd name="T89" fmla="*/ 1357 h 2240"/>
              <a:gd name="T90" fmla="*/ 333 w 5607"/>
              <a:gd name="T91" fmla="*/ 1164 h 2240"/>
              <a:gd name="T92" fmla="*/ 289 w 5607"/>
              <a:gd name="T93" fmla="*/ 926 h 2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607" h="2240">
                <a:moveTo>
                  <a:pt x="0" y="496"/>
                </a:moveTo>
                <a:cubicBezTo>
                  <a:pt x="31" y="481"/>
                  <a:pt x="74" y="439"/>
                  <a:pt x="83" y="406"/>
                </a:cubicBezTo>
                <a:cubicBezTo>
                  <a:pt x="97" y="353"/>
                  <a:pt x="57" y="314"/>
                  <a:pt x="130" y="282"/>
                </a:cubicBezTo>
                <a:cubicBezTo>
                  <a:pt x="149" y="273"/>
                  <a:pt x="156" y="267"/>
                  <a:pt x="156" y="259"/>
                </a:cubicBezTo>
                <a:cubicBezTo>
                  <a:pt x="130" y="196"/>
                  <a:pt x="110" y="169"/>
                  <a:pt x="77" y="154"/>
                </a:cubicBezTo>
                <a:cubicBezTo>
                  <a:pt x="33" y="128"/>
                  <a:pt x="125" y="116"/>
                  <a:pt x="120" y="81"/>
                </a:cubicBezTo>
                <a:cubicBezTo>
                  <a:pt x="118" y="70"/>
                  <a:pt x="221" y="41"/>
                  <a:pt x="238" y="36"/>
                </a:cubicBezTo>
                <a:cubicBezTo>
                  <a:pt x="292" y="18"/>
                  <a:pt x="324" y="0"/>
                  <a:pt x="364" y="44"/>
                </a:cubicBezTo>
                <a:cubicBezTo>
                  <a:pt x="415" y="103"/>
                  <a:pt x="475" y="21"/>
                  <a:pt x="534" y="70"/>
                </a:cubicBezTo>
                <a:cubicBezTo>
                  <a:pt x="564" y="95"/>
                  <a:pt x="519" y="103"/>
                  <a:pt x="540" y="131"/>
                </a:cubicBezTo>
                <a:cubicBezTo>
                  <a:pt x="620" y="233"/>
                  <a:pt x="712" y="278"/>
                  <a:pt x="839" y="315"/>
                </a:cubicBezTo>
                <a:cubicBezTo>
                  <a:pt x="887" y="330"/>
                  <a:pt x="847" y="401"/>
                  <a:pt x="817" y="412"/>
                </a:cubicBezTo>
                <a:cubicBezTo>
                  <a:pt x="759" y="434"/>
                  <a:pt x="675" y="378"/>
                  <a:pt x="616" y="374"/>
                </a:cubicBezTo>
                <a:cubicBezTo>
                  <a:pt x="587" y="373"/>
                  <a:pt x="570" y="393"/>
                  <a:pt x="546" y="405"/>
                </a:cubicBezTo>
                <a:cubicBezTo>
                  <a:pt x="516" y="420"/>
                  <a:pt x="485" y="394"/>
                  <a:pt x="451" y="404"/>
                </a:cubicBezTo>
                <a:cubicBezTo>
                  <a:pt x="410" y="416"/>
                  <a:pt x="394" y="461"/>
                  <a:pt x="365" y="491"/>
                </a:cubicBezTo>
                <a:cubicBezTo>
                  <a:pt x="320" y="541"/>
                  <a:pt x="258" y="555"/>
                  <a:pt x="205" y="594"/>
                </a:cubicBezTo>
                <a:cubicBezTo>
                  <a:pt x="160" y="626"/>
                  <a:pt x="117" y="718"/>
                  <a:pt x="69" y="736"/>
                </a:cubicBezTo>
                <a:cubicBezTo>
                  <a:pt x="54" y="678"/>
                  <a:pt x="78" y="618"/>
                  <a:pt x="135" y="598"/>
                </a:cubicBezTo>
                <a:cubicBezTo>
                  <a:pt x="146" y="594"/>
                  <a:pt x="255" y="561"/>
                  <a:pt x="219" y="532"/>
                </a:cubicBezTo>
                <a:cubicBezTo>
                  <a:pt x="160" y="484"/>
                  <a:pt x="29" y="613"/>
                  <a:pt x="0" y="496"/>
                </a:cubicBezTo>
                <a:close/>
                <a:moveTo>
                  <a:pt x="39" y="944"/>
                </a:moveTo>
                <a:cubicBezTo>
                  <a:pt x="43" y="913"/>
                  <a:pt x="47" y="761"/>
                  <a:pt x="70" y="753"/>
                </a:cubicBezTo>
                <a:cubicBezTo>
                  <a:pt x="126" y="731"/>
                  <a:pt x="144" y="650"/>
                  <a:pt x="202" y="620"/>
                </a:cubicBezTo>
                <a:cubicBezTo>
                  <a:pt x="233" y="605"/>
                  <a:pt x="273" y="632"/>
                  <a:pt x="302" y="612"/>
                </a:cubicBezTo>
                <a:cubicBezTo>
                  <a:pt x="338" y="587"/>
                  <a:pt x="354" y="606"/>
                  <a:pt x="385" y="625"/>
                </a:cubicBezTo>
                <a:cubicBezTo>
                  <a:pt x="431" y="652"/>
                  <a:pt x="577" y="641"/>
                  <a:pt x="484" y="585"/>
                </a:cubicBezTo>
                <a:cubicBezTo>
                  <a:pt x="514" y="573"/>
                  <a:pt x="546" y="574"/>
                  <a:pt x="576" y="582"/>
                </a:cubicBezTo>
                <a:cubicBezTo>
                  <a:pt x="561" y="587"/>
                  <a:pt x="554" y="597"/>
                  <a:pt x="554" y="611"/>
                </a:cubicBezTo>
                <a:cubicBezTo>
                  <a:pt x="572" y="635"/>
                  <a:pt x="660" y="621"/>
                  <a:pt x="682" y="619"/>
                </a:cubicBezTo>
                <a:cubicBezTo>
                  <a:pt x="751" y="612"/>
                  <a:pt x="851" y="653"/>
                  <a:pt x="909" y="603"/>
                </a:cubicBezTo>
                <a:cubicBezTo>
                  <a:pt x="881" y="576"/>
                  <a:pt x="846" y="599"/>
                  <a:pt x="817" y="576"/>
                </a:cubicBezTo>
                <a:cubicBezTo>
                  <a:pt x="854" y="481"/>
                  <a:pt x="1025" y="517"/>
                  <a:pt x="1102" y="499"/>
                </a:cubicBezTo>
                <a:cubicBezTo>
                  <a:pt x="1035" y="466"/>
                  <a:pt x="940" y="494"/>
                  <a:pt x="884" y="436"/>
                </a:cubicBezTo>
                <a:cubicBezTo>
                  <a:pt x="822" y="372"/>
                  <a:pt x="885" y="319"/>
                  <a:pt x="952" y="325"/>
                </a:cubicBezTo>
                <a:cubicBezTo>
                  <a:pt x="1026" y="332"/>
                  <a:pt x="1100" y="366"/>
                  <a:pt x="1175" y="350"/>
                </a:cubicBezTo>
                <a:cubicBezTo>
                  <a:pt x="1275" y="328"/>
                  <a:pt x="1356" y="383"/>
                  <a:pt x="1458" y="373"/>
                </a:cubicBezTo>
                <a:cubicBezTo>
                  <a:pt x="1505" y="368"/>
                  <a:pt x="1512" y="344"/>
                  <a:pt x="1530" y="307"/>
                </a:cubicBezTo>
                <a:cubicBezTo>
                  <a:pt x="1549" y="266"/>
                  <a:pt x="1621" y="248"/>
                  <a:pt x="1658" y="227"/>
                </a:cubicBezTo>
                <a:cubicBezTo>
                  <a:pt x="1764" y="165"/>
                  <a:pt x="1848" y="110"/>
                  <a:pt x="1968" y="78"/>
                </a:cubicBezTo>
                <a:cubicBezTo>
                  <a:pt x="2092" y="44"/>
                  <a:pt x="2188" y="62"/>
                  <a:pt x="2315" y="62"/>
                </a:cubicBezTo>
                <a:cubicBezTo>
                  <a:pt x="2366" y="62"/>
                  <a:pt x="2420" y="83"/>
                  <a:pt x="2471" y="68"/>
                </a:cubicBezTo>
                <a:cubicBezTo>
                  <a:pt x="2494" y="61"/>
                  <a:pt x="2502" y="33"/>
                  <a:pt x="2524" y="27"/>
                </a:cubicBezTo>
                <a:cubicBezTo>
                  <a:pt x="2547" y="20"/>
                  <a:pt x="2567" y="34"/>
                  <a:pt x="2589" y="36"/>
                </a:cubicBezTo>
                <a:cubicBezTo>
                  <a:pt x="2542" y="93"/>
                  <a:pt x="2646" y="183"/>
                  <a:pt x="2754" y="169"/>
                </a:cubicBezTo>
                <a:cubicBezTo>
                  <a:pt x="2790" y="164"/>
                  <a:pt x="2821" y="124"/>
                  <a:pt x="2821" y="175"/>
                </a:cubicBezTo>
                <a:cubicBezTo>
                  <a:pt x="2829" y="99"/>
                  <a:pt x="2879" y="192"/>
                  <a:pt x="2886" y="214"/>
                </a:cubicBezTo>
                <a:cubicBezTo>
                  <a:pt x="2895" y="243"/>
                  <a:pt x="2974" y="340"/>
                  <a:pt x="3005" y="307"/>
                </a:cubicBezTo>
                <a:cubicBezTo>
                  <a:pt x="3046" y="263"/>
                  <a:pt x="3090" y="273"/>
                  <a:pt x="3134" y="308"/>
                </a:cubicBezTo>
                <a:cubicBezTo>
                  <a:pt x="3188" y="351"/>
                  <a:pt x="3253" y="359"/>
                  <a:pt x="3313" y="389"/>
                </a:cubicBezTo>
                <a:cubicBezTo>
                  <a:pt x="3347" y="406"/>
                  <a:pt x="3353" y="336"/>
                  <a:pt x="3399" y="387"/>
                </a:cubicBezTo>
                <a:cubicBezTo>
                  <a:pt x="3437" y="428"/>
                  <a:pt x="3509" y="427"/>
                  <a:pt x="3560" y="432"/>
                </a:cubicBezTo>
                <a:cubicBezTo>
                  <a:pt x="3646" y="441"/>
                  <a:pt x="3788" y="340"/>
                  <a:pt x="3927" y="390"/>
                </a:cubicBezTo>
                <a:cubicBezTo>
                  <a:pt x="4009" y="419"/>
                  <a:pt x="4069" y="439"/>
                  <a:pt x="4153" y="400"/>
                </a:cubicBezTo>
                <a:cubicBezTo>
                  <a:pt x="4254" y="353"/>
                  <a:pt x="4346" y="299"/>
                  <a:pt x="4433" y="229"/>
                </a:cubicBezTo>
                <a:cubicBezTo>
                  <a:pt x="4468" y="201"/>
                  <a:pt x="4489" y="248"/>
                  <a:pt x="4529" y="249"/>
                </a:cubicBezTo>
                <a:cubicBezTo>
                  <a:pt x="4550" y="249"/>
                  <a:pt x="4546" y="220"/>
                  <a:pt x="4571" y="225"/>
                </a:cubicBezTo>
                <a:cubicBezTo>
                  <a:pt x="4623" y="236"/>
                  <a:pt x="4719" y="267"/>
                  <a:pt x="4731" y="235"/>
                </a:cubicBezTo>
                <a:cubicBezTo>
                  <a:pt x="4741" y="198"/>
                  <a:pt x="4828" y="163"/>
                  <a:pt x="4802" y="222"/>
                </a:cubicBezTo>
                <a:cubicBezTo>
                  <a:pt x="4837" y="212"/>
                  <a:pt x="4888" y="263"/>
                  <a:pt x="4913" y="286"/>
                </a:cubicBezTo>
                <a:cubicBezTo>
                  <a:pt x="4928" y="282"/>
                  <a:pt x="4938" y="294"/>
                  <a:pt x="4930" y="314"/>
                </a:cubicBezTo>
                <a:cubicBezTo>
                  <a:pt x="4918" y="340"/>
                  <a:pt x="4994" y="336"/>
                  <a:pt x="5002" y="338"/>
                </a:cubicBezTo>
                <a:cubicBezTo>
                  <a:pt x="5014" y="356"/>
                  <a:pt x="5028" y="417"/>
                  <a:pt x="5046" y="431"/>
                </a:cubicBezTo>
                <a:cubicBezTo>
                  <a:pt x="5102" y="477"/>
                  <a:pt x="5148" y="522"/>
                  <a:pt x="5116" y="568"/>
                </a:cubicBezTo>
                <a:cubicBezTo>
                  <a:pt x="5084" y="614"/>
                  <a:pt x="5170" y="682"/>
                  <a:pt x="5125" y="713"/>
                </a:cubicBezTo>
                <a:cubicBezTo>
                  <a:pt x="5197" y="749"/>
                  <a:pt x="5234" y="741"/>
                  <a:pt x="5310" y="743"/>
                </a:cubicBezTo>
                <a:cubicBezTo>
                  <a:pt x="5365" y="746"/>
                  <a:pt x="5438" y="807"/>
                  <a:pt x="5474" y="860"/>
                </a:cubicBezTo>
                <a:cubicBezTo>
                  <a:pt x="5477" y="868"/>
                  <a:pt x="5486" y="884"/>
                  <a:pt x="5490" y="891"/>
                </a:cubicBezTo>
                <a:cubicBezTo>
                  <a:pt x="5466" y="864"/>
                  <a:pt x="5382" y="807"/>
                  <a:pt x="5383" y="880"/>
                </a:cubicBezTo>
                <a:cubicBezTo>
                  <a:pt x="5385" y="1013"/>
                  <a:pt x="5351" y="947"/>
                  <a:pt x="5273" y="977"/>
                </a:cubicBezTo>
                <a:cubicBezTo>
                  <a:pt x="5297" y="1016"/>
                  <a:pt x="5318" y="1054"/>
                  <a:pt x="5338" y="1093"/>
                </a:cubicBezTo>
                <a:cubicBezTo>
                  <a:pt x="5352" y="1122"/>
                  <a:pt x="5346" y="1147"/>
                  <a:pt x="5366" y="1170"/>
                </a:cubicBezTo>
                <a:cubicBezTo>
                  <a:pt x="5405" y="1210"/>
                  <a:pt x="5365" y="1322"/>
                  <a:pt x="5454" y="1351"/>
                </a:cubicBezTo>
                <a:cubicBezTo>
                  <a:pt x="5422" y="1381"/>
                  <a:pt x="5402" y="1439"/>
                  <a:pt x="5398" y="1482"/>
                </a:cubicBezTo>
                <a:cubicBezTo>
                  <a:pt x="5396" y="1510"/>
                  <a:pt x="5466" y="1532"/>
                  <a:pt x="5484" y="1540"/>
                </a:cubicBezTo>
                <a:cubicBezTo>
                  <a:pt x="5519" y="1554"/>
                  <a:pt x="5504" y="1626"/>
                  <a:pt x="5534" y="1668"/>
                </a:cubicBezTo>
                <a:cubicBezTo>
                  <a:pt x="5565" y="1711"/>
                  <a:pt x="5607" y="1686"/>
                  <a:pt x="5592" y="1749"/>
                </a:cubicBezTo>
                <a:lnTo>
                  <a:pt x="5596" y="1765"/>
                </a:lnTo>
                <a:cubicBezTo>
                  <a:pt x="5543" y="1725"/>
                  <a:pt x="5507" y="1818"/>
                  <a:pt x="5464" y="1823"/>
                </a:cubicBezTo>
                <a:cubicBezTo>
                  <a:pt x="5411" y="1829"/>
                  <a:pt x="5478" y="1685"/>
                  <a:pt x="5364" y="1714"/>
                </a:cubicBezTo>
                <a:cubicBezTo>
                  <a:pt x="5309" y="1728"/>
                  <a:pt x="5327" y="1769"/>
                  <a:pt x="5187" y="1714"/>
                </a:cubicBezTo>
                <a:cubicBezTo>
                  <a:pt x="5152" y="1701"/>
                  <a:pt x="4996" y="1675"/>
                  <a:pt x="4981" y="1703"/>
                </a:cubicBezTo>
                <a:cubicBezTo>
                  <a:pt x="4969" y="1723"/>
                  <a:pt x="4947" y="1791"/>
                  <a:pt x="4887" y="1774"/>
                </a:cubicBezTo>
                <a:cubicBezTo>
                  <a:pt x="4887" y="1773"/>
                  <a:pt x="4886" y="1772"/>
                  <a:pt x="4886" y="1772"/>
                </a:cubicBezTo>
                <a:cubicBezTo>
                  <a:pt x="4869" y="1661"/>
                  <a:pt x="4786" y="1745"/>
                  <a:pt x="4728" y="1768"/>
                </a:cubicBezTo>
                <a:cubicBezTo>
                  <a:pt x="4609" y="1816"/>
                  <a:pt x="4480" y="1750"/>
                  <a:pt x="4361" y="1798"/>
                </a:cubicBezTo>
                <a:cubicBezTo>
                  <a:pt x="4245" y="1844"/>
                  <a:pt x="4154" y="1918"/>
                  <a:pt x="4025" y="1929"/>
                </a:cubicBezTo>
                <a:cubicBezTo>
                  <a:pt x="3758" y="1952"/>
                  <a:pt x="3829" y="1876"/>
                  <a:pt x="3720" y="1860"/>
                </a:cubicBezTo>
                <a:cubicBezTo>
                  <a:pt x="3627" y="1847"/>
                  <a:pt x="3600" y="1920"/>
                  <a:pt x="3399" y="1951"/>
                </a:cubicBezTo>
                <a:cubicBezTo>
                  <a:pt x="3330" y="1962"/>
                  <a:pt x="3328" y="1864"/>
                  <a:pt x="3232" y="1888"/>
                </a:cubicBezTo>
                <a:cubicBezTo>
                  <a:pt x="3202" y="1896"/>
                  <a:pt x="3201" y="1955"/>
                  <a:pt x="3203" y="1976"/>
                </a:cubicBezTo>
                <a:cubicBezTo>
                  <a:pt x="3210" y="2033"/>
                  <a:pt x="3225" y="2045"/>
                  <a:pt x="3248" y="2093"/>
                </a:cubicBezTo>
                <a:cubicBezTo>
                  <a:pt x="3219" y="2095"/>
                  <a:pt x="3188" y="2103"/>
                  <a:pt x="3159" y="2096"/>
                </a:cubicBezTo>
                <a:cubicBezTo>
                  <a:pt x="3153" y="2128"/>
                  <a:pt x="3176" y="2173"/>
                  <a:pt x="3142" y="2193"/>
                </a:cubicBezTo>
                <a:cubicBezTo>
                  <a:pt x="3119" y="2207"/>
                  <a:pt x="3105" y="2236"/>
                  <a:pt x="3101" y="2240"/>
                </a:cubicBezTo>
                <a:lnTo>
                  <a:pt x="3032" y="2203"/>
                </a:lnTo>
                <a:cubicBezTo>
                  <a:pt x="3057" y="2170"/>
                  <a:pt x="3022" y="2126"/>
                  <a:pt x="3002" y="2101"/>
                </a:cubicBezTo>
                <a:cubicBezTo>
                  <a:pt x="2928" y="2010"/>
                  <a:pt x="3151" y="1992"/>
                  <a:pt x="3071" y="1883"/>
                </a:cubicBezTo>
                <a:cubicBezTo>
                  <a:pt x="3055" y="1862"/>
                  <a:pt x="3023" y="1836"/>
                  <a:pt x="3001" y="1865"/>
                </a:cubicBezTo>
                <a:cubicBezTo>
                  <a:pt x="2970" y="1904"/>
                  <a:pt x="2939" y="1898"/>
                  <a:pt x="2901" y="1927"/>
                </a:cubicBezTo>
                <a:cubicBezTo>
                  <a:pt x="2964" y="1920"/>
                  <a:pt x="2899" y="1984"/>
                  <a:pt x="2852" y="1975"/>
                </a:cubicBezTo>
                <a:cubicBezTo>
                  <a:pt x="2794" y="1965"/>
                  <a:pt x="2742" y="1930"/>
                  <a:pt x="2690" y="1904"/>
                </a:cubicBezTo>
                <a:cubicBezTo>
                  <a:pt x="2566" y="1842"/>
                  <a:pt x="2502" y="2025"/>
                  <a:pt x="2444" y="2099"/>
                </a:cubicBezTo>
                <a:cubicBezTo>
                  <a:pt x="2435" y="2089"/>
                  <a:pt x="2426" y="2079"/>
                  <a:pt x="2417" y="2069"/>
                </a:cubicBezTo>
                <a:cubicBezTo>
                  <a:pt x="2395" y="2093"/>
                  <a:pt x="2380" y="2134"/>
                  <a:pt x="2344" y="2121"/>
                </a:cubicBezTo>
                <a:cubicBezTo>
                  <a:pt x="2312" y="2109"/>
                  <a:pt x="2223" y="2131"/>
                  <a:pt x="2193" y="2146"/>
                </a:cubicBezTo>
                <a:cubicBezTo>
                  <a:pt x="2139" y="2172"/>
                  <a:pt x="2076" y="2168"/>
                  <a:pt x="2024" y="2145"/>
                </a:cubicBezTo>
                <a:cubicBezTo>
                  <a:pt x="1943" y="2110"/>
                  <a:pt x="1914" y="2020"/>
                  <a:pt x="1837" y="1982"/>
                </a:cubicBezTo>
                <a:cubicBezTo>
                  <a:pt x="1752" y="1941"/>
                  <a:pt x="1667" y="1894"/>
                  <a:pt x="1574" y="1877"/>
                </a:cubicBezTo>
                <a:cubicBezTo>
                  <a:pt x="1525" y="1869"/>
                  <a:pt x="1425" y="1849"/>
                  <a:pt x="1425" y="1927"/>
                </a:cubicBezTo>
                <a:cubicBezTo>
                  <a:pt x="1425" y="1971"/>
                  <a:pt x="1434" y="2053"/>
                  <a:pt x="1401" y="2088"/>
                </a:cubicBezTo>
                <a:cubicBezTo>
                  <a:pt x="1383" y="2108"/>
                  <a:pt x="1359" y="2072"/>
                  <a:pt x="1343" y="2069"/>
                </a:cubicBezTo>
                <a:cubicBezTo>
                  <a:pt x="1271" y="2060"/>
                  <a:pt x="1235" y="2192"/>
                  <a:pt x="1048" y="2072"/>
                </a:cubicBezTo>
                <a:cubicBezTo>
                  <a:pt x="1018" y="2052"/>
                  <a:pt x="1016" y="1988"/>
                  <a:pt x="974" y="1986"/>
                </a:cubicBezTo>
                <a:cubicBezTo>
                  <a:pt x="1007" y="1940"/>
                  <a:pt x="931" y="1890"/>
                  <a:pt x="921" y="1950"/>
                </a:cubicBezTo>
                <a:cubicBezTo>
                  <a:pt x="889" y="1923"/>
                  <a:pt x="809" y="1912"/>
                  <a:pt x="799" y="1864"/>
                </a:cubicBezTo>
                <a:cubicBezTo>
                  <a:pt x="791" y="1899"/>
                  <a:pt x="708" y="1956"/>
                  <a:pt x="680" y="1977"/>
                </a:cubicBezTo>
                <a:cubicBezTo>
                  <a:pt x="690" y="1956"/>
                  <a:pt x="683" y="1944"/>
                  <a:pt x="660" y="1939"/>
                </a:cubicBezTo>
                <a:cubicBezTo>
                  <a:pt x="683" y="1934"/>
                  <a:pt x="698" y="1915"/>
                  <a:pt x="698" y="1891"/>
                </a:cubicBezTo>
                <a:cubicBezTo>
                  <a:pt x="668" y="1916"/>
                  <a:pt x="526" y="1947"/>
                  <a:pt x="487" y="1936"/>
                </a:cubicBezTo>
                <a:cubicBezTo>
                  <a:pt x="518" y="1898"/>
                  <a:pt x="576" y="1896"/>
                  <a:pt x="620" y="1897"/>
                </a:cubicBezTo>
                <a:cubicBezTo>
                  <a:pt x="665" y="1898"/>
                  <a:pt x="660" y="1910"/>
                  <a:pt x="679" y="1875"/>
                </a:cubicBezTo>
                <a:cubicBezTo>
                  <a:pt x="692" y="1851"/>
                  <a:pt x="719" y="1840"/>
                  <a:pt x="737" y="1820"/>
                </a:cubicBezTo>
                <a:cubicBezTo>
                  <a:pt x="682" y="1795"/>
                  <a:pt x="494" y="1792"/>
                  <a:pt x="449" y="1838"/>
                </a:cubicBezTo>
                <a:cubicBezTo>
                  <a:pt x="381" y="1758"/>
                  <a:pt x="510" y="1800"/>
                  <a:pt x="520" y="1779"/>
                </a:cubicBezTo>
                <a:cubicBezTo>
                  <a:pt x="528" y="1762"/>
                  <a:pt x="527" y="1738"/>
                  <a:pt x="517" y="1722"/>
                </a:cubicBezTo>
                <a:cubicBezTo>
                  <a:pt x="494" y="1684"/>
                  <a:pt x="469" y="1737"/>
                  <a:pt x="482" y="1677"/>
                </a:cubicBezTo>
                <a:cubicBezTo>
                  <a:pt x="416" y="1761"/>
                  <a:pt x="421" y="1589"/>
                  <a:pt x="360" y="1591"/>
                </a:cubicBezTo>
                <a:cubicBezTo>
                  <a:pt x="402" y="1568"/>
                  <a:pt x="450" y="1546"/>
                  <a:pt x="414" y="1489"/>
                </a:cubicBezTo>
                <a:cubicBezTo>
                  <a:pt x="388" y="1447"/>
                  <a:pt x="313" y="1469"/>
                  <a:pt x="295" y="1438"/>
                </a:cubicBezTo>
                <a:cubicBezTo>
                  <a:pt x="277" y="1406"/>
                  <a:pt x="258" y="1362"/>
                  <a:pt x="230" y="1417"/>
                </a:cubicBezTo>
                <a:cubicBezTo>
                  <a:pt x="218" y="1442"/>
                  <a:pt x="130" y="1376"/>
                  <a:pt x="128" y="1354"/>
                </a:cubicBezTo>
                <a:cubicBezTo>
                  <a:pt x="217" y="1375"/>
                  <a:pt x="140" y="1281"/>
                  <a:pt x="143" y="1245"/>
                </a:cubicBezTo>
                <a:cubicBezTo>
                  <a:pt x="146" y="1214"/>
                  <a:pt x="194" y="1236"/>
                  <a:pt x="203" y="1251"/>
                </a:cubicBezTo>
                <a:cubicBezTo>
                  <a:pt x="221" y="1282"/>
                  <a:pt x="215" y="1332"/>
                  <a:pt x="244" y="1357"/>
                </a:cubicBezTo>
                <a:cubicBezTo>
                  <a:pt x="238" y="1291"/>
                  <a:pt x="340" y="1373"/>
                  <a:pt x="369" y="1306"/>
                </a:cubicBezTo>
                <a:cubicBezTo>
                  <a:pt x="309" y="1299"/>
                  <a:pt x="285" y="1270"/>
                  <a:pt x="250" y="1226"/>
                </a:cubicBezTo>
                <a:cubicBezTo>
                  <a:pt x="281" y="1209"/>
                  <a:pt x="297" y="1172"/>
                  <a:pt x="333" y="1164"/>
                </a:cubicBezTo>
                <a:cubicBezTo>
                  <a:pt x="317" y="1116"/>
                  <a:pt x="267" y="1165"/>
                  <a:pt x="272" y="1111"/>
                </a:cubicBezTo>
                <a:cubicBezTo>
                  <a:pt x="276" y="1057"/>
                  <a:pt x="248" y="1050"/>
                  <a:pt x="208" y="1015"/>
                </a:cubicBezTo>
                <a:cubicBezTo>
                  <a:pt x="234" y="985"/>
                  <a:pt x="265" y="958"/>
                  <a:pt x="289" y="926"/>
                </a:cubicBezTo>
                <a:cubicBezTo>
                  <a:pt x="204" y="883"/>
                  <a:pt x="124" y="972"/>
                  <a:pt x="39" y="944"/>
                </a:cubicBezTo>
                <a:close/>
                <a:moveTo>
                  <a:pt x="5599" y="1767"/>
                </a:move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6" name="꙱ Tunisia (Republic of Tunisia) (TN) (H)">
            <a:extLst>
              <a:ext uri="{FF2B5EF4-FFF2-40B4-BE49-F238E27FC236}">
                <a16:creationId xmlns:a16="http://schemas.microsoft.com/office/drawing/2014/main" id="{21564880-74EC-45DE-8000-17196FCD4B5D}"/>
              </a:ext>
            </a:extLst>
          </p:cNvPr>
          <p:cNvSpPr>
            <a:spLocks noEditPoints="1"/>
          </p:cNvSpPr>
          <p:nvPr/>
        </p:nvSpPr>
        <p:spPr bwMode="auto">
          <a:xfrm>
            <a:off x="4585997" y="1278952"/>
            <a:ext cx="102265" cy="209515"/>
          </a:xfrm>
          <a:custGeom>
            <a:avLst/>
            <a:gdLst>
              <a:gd name="T0" fmla="*/ 24 w 1238"/>
              <a:gd name="T1" fmla="*/ 1177 h 2538"/>
              <a:gd name="T2" fmla="*/ 89 w 1238"/>
              <a:gd name="T3" fmla="*/ 1109 h 2538"/>
              <a:gd name="T4" fmla="*/ 176 w 1238"/>
              <a:gd name="T5" fmla="*/ 1019 h 2538"/>
              <a:gd name="T6" fmla="*/ 274 w 1238"/>
              <a:gd name="T7" fmla="*/ 657 h 2538"/>
              <a:gd name="T8" fmla="*/ 251 w 1238"/>
              <a:gd name="T9" fmla="*/ 504 h 2538"/>
              <a:gd name="T10" fmla="*/ 229 w 1238"/>
              <a:gd name="T11" fmla="*/ 307 h 2538"/>
              <a:gd name="T12" fmla="*/ 348 w 1238"/>
              <a:gd name="T13" fmla="*/ 198 h 2538"/>
              <a:gd name="T14" fmla="*/ 376 w 1238"/>
              <a:gd name="T15" fmla="*/ 143 h 2538"/>
              <a:gd name="T16" fmla="*/ 440 w 1238"/>
              <a:gd name="T17" fmla="*/ 121 h 2538"/>
              <a:gd name="T18" fmla="*/ 599 w 1238"/>
              <a:gd name="T19" fmla="*/ 32 h 2538"/>
              <a:gd name="T20" fmla="*/ 703 w 1238"/>
              <a:gd name="T21" fmla="*/ 13 h 2538"/>
              <a:gd name="T22" fmla="*/ 707 w 1238"/>
              <a:gd name="T23" fmla="*/ 75 h 2538"/>
              <a:gd name="T24" fmla="*/ 727 w 1238"/>
              <a:gd name="T25" fmla="*/ 34 h 2538"/>
              <a:gd name="T26" fmla="*/ 826 w 1238"/>
              <a:gd name="T27" fmla="*/ 90 h 2538"/>
              <a:gd name="T28" fmla="*/ 835 w 1238"/>
              <a:gd name="T29" fmla="*/ 138 h 2538"/>
              <a:gd name="T30" fmla="*/ 840 w 1238"/>
              <a:gd name="T31" fmla="*/ 203 h 2538"/>
              <a:gd name="T32" fmla="*/ 892 w 1238"/>
              <a:gd name="T33" fmla="*/ 220 h 2538"/>
              <a:gd name="T34" fmla="*/ 1051 w 1238"/>
              <a:gd name="T35" fmla="*/ 112 h 2538"/>
              <a:gd name="T36" fmla="*/ 1069 w 1238"/>
              <a:gd name="T37" fmla="*/ 208 h 2538"/>
              <a:gd name="T38" fmla="*/ 901 w 1238"/>
              <a:gd name="T39" fmla="*/ 415 h 2538"/>
              <a:gd name="T40" fmla="*/ 983 w 1238"/>
              <a:gd name="T41" fmla="*/ 569 h 2538"/>
              <a:gd name="T42" fmla="*/ 1077 w 1238"/>
              <a:gd name="T43" fmla="*/ 703 h 2538"/>
              <a:gd name="T44" fmla="*/ 935 w 1238"/>
              <a:gd name="T45" fmla="*/ 1002 h 2538"/>
              <a:gd name="T46" fmla="*/ 803 w 1238"/>
              <a:gd name="T47" fmla="*/ 1240 h 2538"/>
              <a:gd name="T48" fmla="*/ 962 w 1238"/>
              <a:gd name="T49" fmla="*/ 1310 h 2538"/>
              <a:gd name="T50" fmla="*/ 986 w 1238"/>
              <a:gd name="T51" fmla="*/ 1375 h 2538"/>
              <a:gd name="T52" fmla="*/ 1072 w 1238"/>
              <a:gd name="T53" fmla="*/ 1331 h 2538"/>
              <a:gd name="T54" fmla="*/ 1093 w 1238"/>
              <a:gd name="T55" fmla="*/ 1394 h 2538"/>
              <a:gd name="T56" fmla="*/ 1105 w 1238"/>
              <a:gd name="T57" fmla="*/ 1459 h 2538"/>
              <a:gd name="T58" fmla="*/ 1220 w 1238"/>
              <a:gd name="T59" fmla="*/ 1492 h 2538"/>
              <a:gd name="T60" fmla="*/ 1207 w 1238"/>
              <a:gd name="T61" fmla="*/ 1658 h 2538"/>
              <a:gd name="T62" fmla="*/ 1232 w 1238"/>
              <a:gd name="T63" fmla="*/ 1734 h 2538"/>
              <a:gd name="T64" fmla="*/ 933 w 1238"/>
              <a:gd name="T65" fmla="*/ 1970 h 2538"/>
              <a:gd name="T66" fmla="*/ 808 w 1238"/>
              <a:gd name="T67" fmla="*/ 2091 h 2538"/>
              <a:gd name="T68" fmla="*/ 840 w 1238"/>
              <a:gd name="T69" fmla="*/ 2268 h 2538"/>
              <a:gd name="T70" fmla="*/ 717 w 1238"/>
              <a:gd name="T71" fmla="*/ 2490 h 2538"/>
              <a:gd name="T72" fmla="*/ 623 w 1238"/>
              <a:gd name="T73" fmla="*/ 2538 h 2538"/>
              <a:gd name="T74" fmla="*/ 529 w 1238"/>
              <a:gd name="T75" fmla="*/ 2100 h 2538"/>
              <a:gd name="T76" fmla="*/ 354 w 1238"/>
              <a:gd name="T77" fmla="*/ 1787 h 2538"/>
              <a:gd name="T78" fmla="*/ 159 w 1238"/>
              <a:gd name="T79" fmla="*/ 1515 h 2538"/>
              <a:gd name="T80" fmla="*/ 59 w 1238"/>
              <a:gd name="T81" fmla="*/ 1362 h 2538"/>
              <a:gd name="T82" fmla="*/ 24 w 1238"/>
              <a:gd name="T83" fmla="*/ 1177 h 2538"/>
              <a:gd name="T84" fmla="*/ 1024 w 1238"/>
              <a:gd name="T85" fmla="*/ 1325 h 2538"/>
              <a:gd name="T86" fmla="*/ 983 w 1238"/>
              <a:gd name="T87" fmla="*/ 1299 h 2538"/>
              <a:gd name="T88" fmla="*/ 1022 w 1238"/>
              <a:gd name="T89" fmla="*/ 1237 h 2538"/>
              <a:gd name="T90" fmla="*/ 1024 w 1238"/>
              <a:gd name="T91" fmla="*/ 1325 h 2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8" h="2538">
                <a:moveTo>
                  <a:pt x="24" y="1177"/>
                </a:moveTo>
                <a:cubicBezTo>
                  <a:pt x="31" y="1142"/>
                  <a:pt x="70" y="1126"/>
                  <a:pt x="89" y="1109"/>
                </a:cubicBezTo>
                <a:cubicBezTo>
                  <a:pt x="125" y="1075"/>
                  <a:pt x="132" y="1052"/>
                  <a:pt x="176" y="1019"/>
                </a:cubicBezTo>
                <a:cubicBezTo>
                  <a:pt x="280" y="940"/>
                  <a:pt x="269" y="755"/>
                  <a:pt x="274" y="657"/>
                </a:cubicBezTo>
                <a:cubicBezTo>
                  <a:pt x="277" y="604"/>
                  <a:pt x="244" y="558"/>
                  <a:pt x="251" y="504"/>
                </a:cubicBezTo>
                <a:cubicBezTo>
                  <a:pt x="259" y="443"/>
                  <a:pt x="326" y="328"/>
                  <a:pt x="229" y="307"/>
                </a:cubicBezTo>
                <a:cubicBezTo>
                  <a:pt x="264" y="267"/>
                  <a:pt x="321" y="246"/>
                  <a:pt x="348" y="198"/>
                </a:cubicBezTo>
                <a:cubicBezTo>
                  <a:pt x="358" y="180"/>
                  <a:pt x="351" y="150"/>
                  <a:pt x="376" y="143"/>
                </a:cubicBezTo>
                <a:cubicBezTo>
                  <a:pt x="402" y="135"/>
                  <a:pt x="419" y="143"/>
                  <a:pt x="440" y="121"/>
                </a:cubicBezTo>
                <a:cubicBezTo>
                  <a:pt x="486" y="72"/>
                  <a:pt x="534" y="50"/>
                  <a:pt x="599" y="32"/>
                </a:cubicBezTo>
                <a:cubicBezTo>
                  <a:pt x="629" y="23"/>
                  <a:pt x="671" y="0"/>
                  <a:pt x="703" y="13"/>
                </a:cubicBezTo>
                <a:cubicBezTo>
                  <a:pt x="741" y="28"/>
                  <a:pt x="703" y="47"/>
                  <a:pt x="707" y="75"/>
                </a:cubicBezTo>
                <a:cubicBezTo>
                  <a:pt x="738" y="75"/>
                  <a:pt x="746" y="60"/>
                  <a:pt x="727" y="34"/>
                </a:cubicBezTo>
                <a:cubicBezTo>
                  <a:pt x="785" y="46"/>
                  <a:pt x="802" y="38"/>
                  <a:pt x="826" y="90"/>
                </a:cubicBezTo>
                <a:cubicBezTo>
                  <a:pt x="836" y="113"/>
                  <a:pt x="804" y="116"/>
                  <a:pt x="835" y="138"/>
                </a:cubicBezTo>
                <a:cubicBezTo>
                  <a:pt x="859" y="155"/>
                  <a:pt x="863" y="184"/>
                  <a:pt x="840" y="203"/>
                </a:cubicBezTo>
                <a:cubicBezTo>
                  <a:pt x="842" y="201"/>
                  <a:pt x="867" y="230"/>
                  <a:pt x="892" y="220"/>
                </a:cubicBezTo>
                <a:cubicBezTo>
                  <a:pt x="953" y="195"/>
                  <a:pt x="1026" y="100"/>
                  <a:pt x="1051" y="112"/>
                </a:cubicBezTo>
                <a:cubicBezTo>
                  <a:pt x="1093" y="131"/>
                  <a:pt x="1088" y="173"/>
                  <a:pt x="1069" y="208"/>
                </a:cubicBezTo>
                <a:cubicBezTo>
                  <a:pt x="1032" y="275"/>
                  <a:pt x="905" y="339"/>
                  <a:pt x="901" y="415"/>
                </a:cubicBezTo>
                <a:cubicBezTo>
                  <a:pt x="898" y="472"/>
                  <a:pt x="932" y="541"/>
                  <a:pt x="983" y="569"/>
                </a:cubicBezTo>
                <a:cubicBezTo>
                  <a:pt x="1061" y="611"/>
                  <a:pt x="1059" y="613"/>
                  <a:pt x="1077" y="703"/>
                </a:cubicBezTo>
                <a:cubicBezTo>
                  <a:pt x="1101" y="816"/>
                  <a:pt x="1022" y="933"/>
                  <a:pt x="935" y="1002"/>
                </a:cubicBezTo>
                <a:cubicBezTo>
                  <a:pt x="849" y="1070"/>
                  <a:pt x="717" y="1108"/>
                  <a:pt x="803" y="1240"/>
                </a:cubicBezTo>
                <a:cubicBezTo>
                  <a:pt x="875" y="1353"/>
                  <a:pt x="930" y="1305"/>
                  <a:pt x="962" y="1310"/>
                </a:cubicBezTo>
                <a:cubicBezTo>
                  <a:pt x="972" y="1311"/>
                  <a:pt x="979" y="1364"/>
                  <a:pt x="986" y="1375"/>
                </a:cubicBezTo>
                <a:cubicBezTo>
                  <a:pt x="1002" y="1403"/>
                  <a:pt x="1047" y="1322"/>
                  <a:pt x="1072" y="1331"/>
                </a:cubicBezTo>
                <a:cubicBezTo>
                  <a:pt x="1105" y="1343"/>
                  <a:pt x="1083" y="1371"/>
                  <a:pt x="1093" y="1394"/>
                </a:cubicBezTo>
                <a:cubicBezTo>
                  <a:pt x="1107" y="1425"/>
                  <a:pt x="1155" y="1454"/>
                  <a:pt x="1105" y="1459"/>
                </a:cubicBezTo>
                <a:cubicBezTo>
                  <a:pt x="1129" y="1485"/>
                  <a:pt x="1198" y="1461"/>
                  <a:pt x="1220" y="1492"/>
                </a:cubicBezTo>
                <a:lnTo>
                  <a:pt x="1207" y="1658"/>
                </a:lnTo>
                <a:cubicBezTo>
                  <a:pt x="1205" y="1685"/>
                  <a:pt x="1231" y="1712"/>
                  <a:pt x="1232" y="1734"/>
                </a:cubicBezTo>
                <a:cubicBezTo>
                  <a:pt x="1238" y="1820"/>
                  <a:pt x="971" y="1825"/>
                  <a:pt x="933" y="1970"/>
                </a:cubicBezTo>
                <a:cubicBezTo>
                  <a:pt x="917" y="2029"/>
                  <a:pt x="816" y="2008"/>
                  <a:pt x="808" y="2091"/>
                </a:cubicBezTo>
                <a:cubicBezTo>
                  <a:pt x="802" y="2151"/>
                  <a:pt x="829" y="2210"/>
                  <a:pt x="840" y="2268"/>
                </a:cubicBezTo>
                <a:cubicBezTo>
                  <a:pt x="854" y="2345"/>
                  <a:pt x="774" y="2453"/>
                  <a:pt x="717" y="2490"/>
                </a:cubicBezTo>
                <a:cubicBezTo>
                  <a:pt x="691" y="2507"/>
                  <a:pt x="657" y="2522"/>
                  <a:pt x="623" y="2538"/>
                </a:cubicBezTo>
                <a:cubicBezTo>
                  <a:pt x="601" y="2389"/>
                  <a:pt x="558" y="2246"/>
                  <a:pt x="529" y="2100"/>
                </a:cubicBezTo>
                <a:cubicBezTo>
                  <a:pt x="499" y="1947"/>
                  <a:pt x="483" y="1859"/>
                  <a:pt x="354" y="1787"/>
                </a:cubicBezTo>
                <a:cubicBezTo>
                  <a:pt x="206" y="1705"/>
                  <a:pt x="298" y="1596"/>
                  <a:pt x="159" y="1515"/>
                </a:cubicBezTo>
                <a:cubicBezTo>
                  <a:pt x="38" y="1444"/>
                  <a:pt x="96" y="1422"/>
                  <a:pt x="59" y="1362"/>
                </a:cubicBezTo>
                <a:cubicBezTo>
                  <a:pt x="21" y="1301"/>
                  <a:pt x="0" y="1237"/>
                  <a:pt x="24" y="1177"/>
                </a:cubicBezTo>
                <a:close/>
                <a:moveTo>
                  <a:pt x="1024" y="1325"/>
                </a:moveTo>
                <a:cubicBezTo>
                  <a:pt x="1019" y="1286"/>
                  <a:pt x="992" y="1318"/>
                  <a:pt x="983" y="1299"/>
                </a:cubicBezTo>
                <a:cubicBezTo>
                  <a:pt x="961" y="1251"/>
                  <a:pt x="983" y="1236"/>
                  <a:pt x="1022" y="1237"/>
                </a:cubicBezTo>
                <a:cubicBezTo>
                  <a:pt x="1110" y="1238"/>
                  <a:pt x="1055" y="1290"/>
                  <a:pt x="1024" y="132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7" name="꙱ Trinidad and Tobago (Republic of Trinidad and Tobago) (TT) (H)">
            <a:extLst>
              <a:ext uri="{FF2B5EF4-FFF2-40B4-BE49-F238E27FC236}">
                <a16:creationId xmlns:a16="http://schemas.microsoft.com/office/drawing/2014/main" id="{9243813D-5111-4D52-9437-68E916917859}"/>
              </a:ext>
            </a:extLst>
          </p:cNvPr>
          <p:cNvSpPr>
            <a:spLocks noEditPoints="1"/>
          </p:cNvSpPr>
          <p:nvPr/>
        </p:nvSpPr>
        <p:spPr bwMode="auto">
          <a:xfrm>
            <a:off x="2788601" y="2043733"/>
            <a:ext cx="36154" cy="39220"/>
          </a:xfrm>
          <a:custGeom>
            <a:avLst/>
            <a:gdLst>
              <a:gd name="T0" fmla="*/ 0 w 447"/>
              <a:gd name="T1" fmla="*/ 460 h 470"/>
              <a:gd name="T2" fmla="*/ 149 w 447"/>
              <a:gd name="T3" fmla="*/ 353 h 470"/>
              <a:gd name="T4" fmla="*/ 98 w 447"/>
              <a:gd name="T5" fmla="*/ 231 h 470"/>
              <a:gd name="T6" fmla="*/ 258 w 447"/>
              <a:gd name="T7" fmla="*/ 178 h 470"/>
              <a:gd name="T8" fmla="*/ 282 w 447"/>
              <a:gd name="T9" fmla="*/ 300 h 470"/>
              <a:gd name="T10" fmla="*/ 248 w 447"/>
              <a:gd name="T11" fmla="*/ 441 h 470"/>
              <a:gd name="T12" fmla="*/ 0 w 447"/>
              <a:gd name="T13" fmla="*/ 460 h 470"/>
              <a:gd name="T14" fmla="*/ 371 w 447"/>
              <a:gd name="T15" fmla="*/ 68 h 470"/>
              <a:gd name="T16" fmla="*/ 445 w 447"/>
              <a:gd name="T17" fmla="*/ 0 h 470"/>
              <a:gd name="T18" fmla="*/ 371 w 447"/>
              <a:gd name="T19" fmla="*/ 68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7" h="470">
                <a:moveTo>
                  <a:pt x="0" y="460"/>
                </a:moveTo>
                <a:cubicBezTo>
                  <a:pt x="34" y="408"/>
                  <a:pt x="128" y="414"/>
                  <a:pt x="149" y="353"/>
                </a:cubicBezTo>
                <a:cubicBezTo>
                  <a:pt x="162" y="315"/>
                  <a:pt x="154" y="228"/>
                  <a:pt x="98" y="231"/>
                </a:cubicBezTo>
                <a:cubicBezTo>
                  <a:pt x="137" y="191"/>
                  <a:pt x="205" y="183"/>
                  <a:pt x="258" y="178"/>
                </a:cubicBezTo>
                <a:cubicBezTo>
                  <a:pt x="366" y="168"/>
                  <a:pt x="275" y="236"/>
                  <a:pt x="282" y="300"/>
                </a:cubicBezTo>
                <a:cubicBezTo>
                  <a:pt x="288" y="359"/>
                  <a:pt x="324" y="413"/>
                  <a:pt x="248" y="441"/>
                </a:cubicBezTo>
                <a:cubicBezTo>
                  <a:pt x="168" y="470"/>
                  <a:pt x="80" y="429"/>
                  <a:pt x="0" y="460"/>
                </a:cubicBezTo>
                <a:close/>
                <a:moveTo>
                  <a:pt x="371" y="68"/>
                </a:moveTo>
                <a:cubicBezTo>
                  <a:pt x="377" y="31"/>
                  <a:pt x="411" y="8"/>
                  <a:pt x="445" y="0"/>
                </a:cubicBezTo>
                <a:cubicBezTo>
                  <a:pt x="447" y="40"/>
                  <a:pt x="396" y="50"/>
                  <a:pt x="371" y="6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8" name="꙱ Tonga (Kingdom of Tonga) (TO) (H)">
            <a:extLst>
              <a:ext uri="{FF2B5EF4-FFF2-40B4-BE49-F238E27FC236}">
                <a16:creationId xmlns:a16="http://schemas.microsoft.com/office/drawing/2014/main" id="{32969F76-E0E6-4582-BA9A-D8EE911FDB16}"/>
              </a:ext>
            </a:extLst>
          </p:cNvPr>
          <p:cNvSpPr>
            <a:spLocks noEditPoints="1"/>
          </p:cNvSpPr>
          <p:nvPr/>
        </p:nvSpPr>
        <p:spPr bwMode="auto">
          <a:xfrm>
            <a:off x="9099115" y="2997388"/>
            <a:ext cx="8264" cy="11353"/>
          </a:xfrm>
          <a:custGeom>
            <a:avLst/>
            <a:gdLst>
              <a:gd name="T0" fmla="*/ 51 w 101"/>
              <a:gd name="T1" fmla="*/ 61 h 129"/>
              <a:gd name="T2" fmla="*/ 90 w 101"/>
              <a:gd name="T3" fmla="*/ 11 h 129"/>
              <a:gd name="T4" fmla="*/ 0 w 101"/>
              <a:gd name="T5" fmla="*/ 7 h 129"/>
              <a:gd name="T6" fmla="*/ 51 w 101"/>
              <a:gd name="T7" fmla="*/ 61 h 129"/>
              <a:gd name="T8" fmla="*/ 101 w 101"/>
              <a:gd name="T9" fmla="*/ 129 h 129"/>
              <a:gd name="T10" fmla="*/ 92 w 101"/>
              <a:gd name="T11" fmla="*/ 96 h 129"/>
              <a:gd name="T12" fmla="*/ 101 w 101"/>
              <a:gd name="T1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1" h="129">
                <a:moveTo>
                  <a:pt x="51" y="61"/>
                </a:moveTo>
                <a:cubicBezTo>
                  <a:pt x="63" y="44"/>
                  <a:pt x="76" y="27"/>
                  <a:pt x="90" y="11"/>
                </a:cubicBezTo>
                <a:cubicBezTo>
                  <a:pt x="59" y="48"/>
                  <a:pt x="36" y="0"/>
                  <a:pt x="0" y="7"/>
                </a:cubicBezTo>
                <a:cubicBezTo>
                  <a:pt x="13" y="29"/>
                  <a:pt x="30" y="47"/>
                  <a:pt x="51" y="61"/>
                </a:cubicBezTo>
                <a:close/>
                <a:moveTo>
                  <a:pt x="101" y="129"/>
                </a:moveTo>
                <a:cubicBezTo>
                  <a:pt x="100" y="118"/>
                  <a:pt x="98" y="107"/>
                  <a:pt x="92" y="96"/>
                </a:cubicBezTo>
                <a:cubicBezTo>
                  <a:pt x="95" y="107"/>
                  <a:pt x="98" y="118"/>
                  <a:pt x="101" y="12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9" name="꙱ Tokelau (TK) (H)">
            <a:extLst>
              <a:ext uri="{FF2B5EF4-FFF2-40B4-BE49-F238E27FC236}">
                <a16:creationId xmlns:a16="http://schemas.microsoft.com/office/drawing/2014/main" id="{3D69C907-5B5D-401F-9B21-F7481DF0387B}"/>
              </a:ext>
            </a:extLst>
          </p:cNvPr>
          <p:cNvSpPr>
            <a:spLocks/>
          </p:cNvSpPr>
          <p:nvPr/>
        </p:nvSpPr>
        <p:spPr bwMode="auto">
          <a:xfrm>
            <a:off x="9275756" y="2662990"/>
            <a:ext cx="2066" cy="1032"/>
          </a:xfrm>
          <a:custGeom>
            <a:avLst/>
            <a:gdLst>
              <a:gd name="T0" fmla="*/ 16 w 23"/>
              <a:gd name="T1" fmla="*/ 7 h 10"/>
              <a:gd name="T2" fmla="*/ 11 w 23"/>
              <a:gd name="T3" fmla="*/ 1 h 10"/>
              <a:gd name="T4" fmla="*/ 14 w 23"/>
              <a:gd name="T5" fmla="*/ 10 h 10"/>
              <a:gd name="T6" fmla="*/ 16 w 23"/>
              <a:gd name="T7" fmla="*/ 7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3" h="10">
                <a:moveTo>
                  <a:pt x="16" y="7"/>
                </a:moveTo>
                <a:cubicBezTo>
                  <a:pt x="11" y="3"/>
                  <a:pt x="23" y="4"/>
                  <a:pt x="11" y="1"/>
                </a:cubicBezTo>
                <a:cubicBezTo>
                  <a:pt x="4" y="0"/>
                  <a:pt x="0" y="7"/>
                  <a:pt x="14" y="10"/>
                </a:cubicBezTo>
                <a:lnTo>
                  <a:pt x="16" y="7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0" name="꙱ Togo (Togolese Republic) (TG) (H)">
            <a:extLst>
              <a:ext uri="{FF2B5EF4-FFF2-40B4-BE49-F238E27FC236}">
                <a16:creationId xmlns:a16="http://schemas.microsoft.com/office/drawing/2014/main" id="{BC314E4C-2E86-46E4-B189-2D0DF97733E0}"/>
              </a:ext>
            </a:extLst>
          </p:cNvPr>
          <p:cNvSpPr>
            <a:spLocks/>
          </p:cNvSpPr>
          <p:nvPr/>
        </p:nvSpPr>
        <p:spPr bwMode="auto">
          <a:xfrm>
            <a:off x="4386631" y="2049926"/>
            <a:ext cx="49583" cy="147590"/>
          </a:xfrm>
          <a:custGeom>
            <a:avLst/>
            <a:gdLst>
              <a:gd name="T0" fmla="*/ 0 w 602"/>
              <a:gd name="T1" fmla="*/ 0 h 1796"/>
              <a:gd name="T2" fmla="*/ 181 w 602"/>
              <a:gd name="T3" fmla="*/ 48 h 1796"/>
              <a:gd name="T4" fmla="*/ 343 w 602"/>
              <a:gd name="T5" fmla="*/ 39 h 1796"/>
              <a:gd name="T6" fmla="*/ 469 w 602"/>
              <a:gd name="T7" fmla="*/ 449 h 1796"/>
              <a:gd name="T8" fmla="*/ 503 w 602"/>
              <a:gd name="T9" fmla="*/ 673 h 1796"/>
              <a:gd name="T10" fmla="*/ 558 w 602"/>
              <a:gd name="T11" fmla="*/ 908 h 1796"/>
              <a:gd name="T12" fmla="*/ 559 w 602"/>
              <a:gd name="T13" fmla="*/ 1384 h 1796"/>
              <a:gd name="T14" fmla="*/ 524 w 602"/>
              <a:gd name="T15" fmla="*/ 1481 h 1796"/>
              <a:gd name="T16" fmla="*/ 602 w 602"/>
              <a:gd name="T17" fmla="*/ 1734 h 1796"/>
              <a:gd name="T18" fmla="*/ 412 w 602"/>
              <a:gd name="T19" fmla="*/ 1796 h 1796"/>
              <a:gd name="T20" fmla="*/ 211 w 602"/>
              <a:gd name="T21" fmla="*/ 1593 h 1796"/>
              <a:gd name="T22" fmla="*/ 244 w 602"/>
              <a:gd name="T23" fmla="*/ 1388 h 1796"/>
              <a:gd name="T24" fmla="*/ 200 w 602"/>
              <a:gd name="T25" fmla="*/ 1292 h 1796"/>
              <a:gd name="T26" fmla="*/ 235 w 602"/>
              <a:gd name="T27" fmla="*/ 1148 h 1796"/>
              <a:gd name="T28" fmla="*/ 262 w 602"/>
              <a:gd name="T29" fmla="*/ 993 h 1796"/>
              <a:gd name="T30" fmla="*/ 160 w 602"/>
              <a:gd name="T31" fmla="*/ 849 h 1796"/>
              <a:gd name="T32" fmla="*/ 203 w 602"/>
              <a:gd name="T33" fmla="*/ 700 h 1796"/>
              <a:gd name="T34" fmla="*/ 205 w 602"/>
              <a:gd name="T35" fmla="*/ 611 h 1796"/>
              <a:gd name="T36" fmla="*/ 112 w 602"/>
              <a:gd name="T37" fmla="*/ 609 h 1796"/>
              <a:gd name="T38" fmla="*/ 157 w 602"/>
              <a:gd name="T39" fmla="*/ 558 h 1796"/>
              <a:gd name="T40" fmla="*/ 165 w 602"/>
              <a:gd name="T41" fmla="*/ 384 h 1796"/>
              <a:gd name="T42" fmla="*/ 115 w 602"/>
              <a:gd name="T43" fmla="*/ 265 h 1796"/>
              <a:gd name="T44" fmla="*/ 29 w 602"/>
              <a:gd name="T45" fmla="*/ 125 h 1796"/>
              <a:gd name="T46" fmla="*/ 52 w 602"/>
              <a:gd name="T47" fmla="*/ 29 h 1796"/>
              <a:gd name="T48" fmla="*/ 0 w 602"/>
              <a:gd name="T49" fmla="*/ 0 h 1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2" h="1796">
                <a:moveTo>
                  <a:pt x="0" y="0"/>
                </a:moveTo>
                <a:cubicBezTo>
                  <a:pt x="61" y="16"/>
                  <a:pt x="123" y="22"/>
                  <a:pt x="181" y="48"/>
                </a:cubicBezTo>
                <a:cubicBezTo>
                  <a:pt x="228" y="69"/>
                  <a:pt x="307" y="55"/>
                  <a:pt x="343" y="39"/>
                </a:cubicBezTo>
                <a:cubicBezTo>
                  <a:pt x="168" y="300"/>
                  <a:pt x="469" y="355"/>
                  <a:pt x="469" y="449"/>
                </a:cubicBezTo>
                <a:cubicBezTo>
                  <a:pt x="471" y="528"/>
                  <a:pt x="459" y="605"/>
                  <a:pt x="503" y="673"/>
                </a:cubicBezTo>
                <a:cubicBezTo>
                  <a:pt x="553" y="750"/>
                  <a:pt x="557" y="818"/>
                  <a:pt x="558" y="908"/>
                </a:cubicBezTo>
                <a:cubicBezTo>
                  <a:pt x="558" y="1066"/>
                  <a:pt x="552" y="1227"/>
                  <a:pt x="559" y="1384"/>
                </a:cubicBezTo>
                <a:cubicBezTo>
                  <a:pt x="565" y="1478"/>
                  <a:pt x="524" y="1481"/>
                  <a:pt x="524" y="1481"/>
                </a:cubicBezTo>
                <a:cubicBezTo>
                  <a:pt x="549" y="1682"/>
                  <a:pt x="596" y="1661"/>
                  <a:pt x="602" y="1734"/>
                </a:cubicBezTo>
                <a:cubicBezTo>
                  <a:pt x="552" y="1734"/>
                  <a:pt x="458" y="1776"/>
                  <a:pt x="412" y="1796"/>
                </a:cubicBezTo>
                <a:cubicBezTo>
                  <a:pt x="403" y="1743"/>
                  <a:pt x="265" y="1712"/>
                  <a:pt x="211" y="1593"/>
                </a:cubicBezTo>
                <a:cubicBezTo>
                  <a:pt x="173" y="1523"/>
                  <a:pt x="245" y="1455"/>
                  <a:pt x="244" y="1388"/>
                </a:cubicBezTo>
                <a:cubicBezTo>
                  <a:pt x="242" y="1341"/>
                  <a:pt x="191" y="1336"/>
                  <a:pt x="200" y="1292"/>
                </a:cubicBezTo>
                <a:cubicBezTo>
                  <a:pt x="211" y="1238"/>
                  <a:pt x="242" y="1207"/>
                  <a:pt x="235" y="1148"/>
                </a:cubicBezTo>
                <a:cubicBezTo>
                  <a:pt x="216" y="994"/>
                  <a:pt x="275" y="1037"/>
                  <a:pt x="262" y="993"/>
                </a:cubicBezTo>
                <a:cubicBezTo>
                  <a:pt x="243" y="932"/>
                  <a:pt x="182" y="905"/>
                  <a:pt x="160" y="849"/>
                </a:cubicBezTo>
                <a:cubicBezTo>
                  <a:pt x="229" y="843"/>
                  <a:pt x="183" y="745"/>
                  <a:pt x="203" y="700"/>
                </a:cubicBezTo>
                <a:cubicBezTo>
                  <a:pt x="215" y="676"/>
                  <a:pt x="217" y="635"/>
                  <a:pt x="205" y="611"/>
                </a:cubicBezTo>
                <a:cubicBezTo>
                  <a:pt x="181" y="563"/>
                  <a:pt x="147" y="615"/>
                  <a:pt x="112" y="609"/>
                </a:cubicBezTo>
                <a:cubicBezTo>
                  <a:pt x="131" y="583"/>
                  <a:pt x="113" y="552"/>
                  <a:pt x="157" y="558"/>
                </a:cubicBezTo>
                <a:cubicBezTo>
                  <a:pt x="147" y="509"/>
                  <a:pt x="182" y="425"/>
                  <a:pt x="165" y="384"/>
                </a:cubicBezTo>
                <a:cubicBezTo>
                  <a:pt x="137" y="314"/>
                  <a:pt x="188" y="306"/>
                  <a:pt x="115" y="265"/>
                </a:cubicBezTo>
                <a:cubicBezTo>
                  <a:pt x="77" y="243"/>
                  <a:pt x="24" y="170"/>
                  <a:pt x="29" y="125"/>
                </a:cubicBezTo>
                <a:cubicBezTo>
                  <a:pt x="32" y="89"/>
                  <a:pt x="65" y="67"/>
                  <a:pt x="52" y="29"/>
                </a:cubicBezTo>
                <a:cubicBezTo>
                  <a:pt x="46" y="14"/>
                  <a:pt x="12" y="13"/>
                  <a:pt x="0" y="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1" name="꙱ Thailand (Kingdom of Thailand) (TH) (H)">
            <a:extLst>
              <a:ext uri="{FF2B5EF4-FFF2-40B4-BE49-F238E27FC236}">
                <a16:creationId xmlns:a16="http://schemas.microsoft.com/office/drawing/2014/main" id="{C347747A-B601-4394-981D-667062DC24A5}"/>
              </a:ext>
            </a:extLst>
          </p:cNvPr>
          <p:cNvSpPr>
            <a:spLocks noEditPoints="1"/>
          </p:cNvSpPr>
          <p:nvPr/>
        </p:nvSpPr>
        <p:spPr bwMode="auto">
          <a:xfrm>
            <a:off x="6884392" y="1772293"/>
            <a:ext cx="226224" cy="440705"/>
          </a:xfrm>
          <a:custGeom>
            <a:avLst/>
            <a:gdLst>
              <a:gd name="T0" fmla="*/ 98 w 2742"/>
              <a:gd name="T1" fmla="*/ 556 h 5339"/>
              <a:gd name="T2" fmla="*/ 172 w 2742"/>
              <a:gd name="T3" fmla="*/ 285 h 5339"/>
              <a:gd name="T4" fmla="*/ 482 w 2742"/>
              <a:gd name="T5" fmla="*/ 161 h 5339"/>
              <a:gd name="T6" fmla="*/ 766 w 2742"/>
              <a:gd name="T7" fmla="*/ 104 h 5339"/>
              <a:gd name="T8" fmla="*/ 986 w 2742"/>
              <a:gd name="T9" fmla="*/ 373 h 5339"/>
              <a:gd name="T10" fmla="*/ 1187 w 2742"/>
              <a:gd name="T11" fmla="*/ 502 h 5339"/>
              <a:gd name="T12" fmla="*/ 1164 w 2742"/>
              <a:gd name="T13" fmla="*/ 737 h 5339"/>
              <a:gd name="T14" fmla="*/ 1246 w 2742"/>
              <a:gd name="T15" fmla="*/ 1086 h 5339"/>
              <a:gd name="T16" fmla="*/ 1629 w 2742"/>
              <a:gd name="T17" fmla="*/ 922 h 5339"/>
              <a:gd name="T18" fmla="*/ 1850 w 2742"/>
              <a:gd name="T19" fmla="*/ 814 h 5339"/>
              <a:gd name="T20" fmla="*/ 2624 w 2742"/>
              <a:gd name="T21" fmla="*/ 1627 h 5339"/>
              <a:gd name="T22" fmla="*/ 2701 w 2742"/>
              <a:gd name="T23" fmla="*/ 1865 h 5339"/>
              <a:gd name="T24" fmla="*/ 2707 w 2742"/>
              <a:gd name="T25" fmla="*/ 2114 h 5339"/>
              <a:gd name="T26" fmla="*/ 2544 w 2742"/>
              <a:gd name="T27" fmla="*/ 2206 h 5339"/>
              <a:gd name="T28" fmla="*/ 2186 w 2742"/>
              <a:gd name="T29" fmla="*/ 2198 h 5339"/>
              <a:gd name="T30" fmla="*/ 1763 w 2742"/>
              <a:gd name="T31" fmla="*/ 2589 h 5339"/>
              <a:gd name="T32" fmla="*/ 1992 w 2742"/>
              <a:gd name="T33" fmla="*/ 3182 h 5339"/>
              <a:gd name="T34" fmla="*/ 1867 w 2742"/>
              <a:gd name="T35" fmla="*/ 3035 h 5339"/>
              <a:gd name="T36" fmla="*/ 1662 w 2742"/>
              <a:gd name="T37" fmla="*/ 2839 h 5339"/>
              <a:gd name="T38" fmla="*/ 1364 w 2742"/>
              <a:gd name="T39" fmla="*/ 2814 h 5339"/>
              <a:gd name="T40" fmla="*/ 1333 w 2742"/>
              <a:gd name="T41" fmla="*/ 2521 h 5339"/>
              <a:gd name="T42" fmla="*/ 1040 w 2742"/>
              <a:gd name="T43" fmla="*/ 2787 h 5339"/>
              <a:gd name="T44" fmla="*/ 1000 w 2742"/>
              <a:gd name="T45" fmla="*/ 3157 h 5339"/>
              <a:gd name="T46" fmla="*/ 880 w 2742"/>
              <a:gd name="T47" fmla="*/ 3907 h 5339"/>
              <a:gd name="T48" fmla="*/ 1121 w 2742"/>
              <a:gd name="T49" fmla="*/ 4112 h 5339"/>
              <a:gd name="T50" fmla="*/ 1342 w 2742"/>
              <a:gd name="T51" fmla="*/ 4757 h 5339"/>
              <a:gd name="T52" fmla="*/ 1391 w 2742"/>
              <a:gd name="T53" fmla="*/ 4796 h 5339"/>
              <a:gd name="T54" fmla="*/ 1780 w 2742"/>
              <a:gd name="T55" fmla="*/ 5047 h 5339"/>
              <a:gd name="T56" fmla="*/ 1773 w 2742"/>
              <a:gd name="T57" fmla="*/ 5281 h 5339"/>
              <a:gd name="T58" fmla="*/ 1552 w 2742"/>
              <a:gd name="T59" fmla="*/ 5177 h 5339"/>
              <a:gd name="T60" fmla="*/ 1284 w 2742"/>
              <a:gd name="T61" fmla="*/ 4967 h 5339"/>
              <a:gd name="T62" fmla="*/ 1024 w 2742"/>
              <a:gd name="T63" fmla="*/ 4700 h 5339"/>
              <a:gd name="T64" fmla="*/ 868 w 2742"/>
              <a:gd name="T65" fmla="*/ 4569 h 5339"/>
              <a:gd name="T66" fmla="*/ 671 w 2742"/>
              <a:gd name="T67" fmla="*/ 4427 h 5339"/>
              <a:gd name="T68" fmla="*/ 744 w 2742"/>
              <a:gd name="T69" fmla="*/ 3569 h 5339"/>
              <a:gd name="T70" fmla="*/ 888 w 2742"/>
              <a:gd name="T71" fmla="*/ 2933 h 5339"/>
              <a:gd name="T72" fmla="*/ 463 w 2742"/>
              <a:gd name="T73" fmla="*/ 1892 h 5339"/>
              <a:gd name="T74" fmla="*/ 567 w 2742"/>
              <a:gd name="T75" fmla="*/ 1567 h 5339"/>
              <a:gd name="T76" fmla="*/ 437 w 2742"/>
              <a:gd name="T77" fmla="*/ 1316 h 5339"/>
              <a:gd name="T78" fmla="*/ 139 w 2742"/>
              <a:gd name="T79" fmla="*/ 908 h 5339"/>
              <a:gd name="T80" fmla="*/ 629 w 2742"/>
              <a:gd name="T81" fmla="*/ 4415 h 5339"/>
              <a:gd name="T82" fmla="*/ 1879 w 2742"/>
              <a:gd name="T83" fmla="*/ 3141 h 5339"/>
              <a:gd name="T84" fmla="*/ 1787 w 2742"/>
              <a:gd name="T85" fmla="*/ 3052 h 5339"/>
              <a:gd name="T86" fmla="*/ 1787 w 2742"/>
              <a:gd name="T87" fmla="*/ 3052 h 5339"/>
              <a:gd name="T88" fmla="*/ 1128 w 2742"/>
              <a:gd name="T89" fmla="*/ 3842 h 5339"/>
              <a:gd name="T90" fmla="*/ 1134 w 2742"/>
              <a:gd name="T91" fmla="*/ 3919 h 5339"/>
              <a:gd name="T92" fmla="*/ 1083 w 2742"/>
              <a:gd name="T93" fmla="*/ 4944 h 5339"/>
              <a:gd name="T94" fmla="*/ 893 w 2742"/>
              <a:gd name="T95" fmla="*/ 4673 h 5339"/>
              <a:gd name="T96" fmla="*/ 703 w 2742"/>
              <a:gd name="T97" fmla="*/ 4442 h 5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742" h="5339">
                <a:moveTo>
                  <a:pt x="0" y="704"/>
                </a:moveTo>
                <a:cubicBezTo>
                  <a:pt x="18" y="739"/>
                  <a:pt x="95" y="738"/>
                  <a:pt x="120" y="712"/>
                </a:cubicBezTo>
                <a:cubicBezTo>
                  <a:pt x="150" y="681"/>
                  <a:pt x="90" y="596"/>
                  <a:pt x="98" y="556"/>
                </a:cubicBezTo>
                <a:cubicBezTo>
                  <a:pt x="102" y="533"/>
                  <a:pt x="120" y="517"/>
                  <a:pt x="121" y="493"/>
                </a:cubicBezTo>
                <a:cubicBezTo>
                  <a:pt x="123" y="456"/>
                  <a:pt x="93" y="432"/>
                  <a:pt x="103" y="393"/>
                </a:cubicBezTo>
                <a:cubicBezTo>
                  <a:pt x="109" y="367"/>
                  <a:pt x="155" y="282"/>
                  <a:pt x="172" y="285"/>
                </a:cubicBezTo>
                <a:cubicBezTo>
                  <a:pt x="371" y="346"/>
                  <a:pt x="343" y="269"/>
                  <a:pt x="396" y="272"/>
                </a:cubicBezTo>
                <a:cubicBezTo>
                  <a:pt x="421" y="273"/>
                  <a:pt x="431" y="297"/>
                  <a:pt x="452" y="265"/>
                </a:cubicBezTo>
                <a:cubicBezTo>
                  <a:pt x="472" y="233"/>
                  <a:pt x="434" y="173"/>
                  <a:pt x="482" y="161"/>
                </a:cubicBezTo>
                <a:cubicBezTo>
                  <a:pt x="517" y="150"/>
                  <a:pt x="650" y="179"/>
                  <a:pt x="579" y="87"/>
                </a:cubicBezTo>
                <a:cubicBezTo>
                  <a:pt x="609" y="84"/>
                  <a:pt x="761" y="13"/>
                  <a:pt x="760" y="75"/>
                </a:cubicBezTo>
                <a:lnTo>
                  <a:pt x="766" y="104"/>
                </a:lnTo>
                <a:cubicBezTo>
                  <a:pt x="832" y="87"/>
                  <a:pt x="791" y="0"/>
                  <a:pt x="911" y="153"/>
                </a:cubicBezTo>
                <a:cubicBezTo>
                  <a:pt x="948" y="200"/>
                  <a:pt x="851" y="258"/>
                  <a:pt x="904" y="331"/>
                </a:cubicBezTo>
                <a:cubicBezTo>
                  <a:pt x="924" y="360"/>
                  <a:pt x="948" y="381"/>
                  <a:pt x="986" y="373"/>
                </a:cubicBezTo>
                <a:cubicBezTo>
                  <a:pt x="1010" y="369"/>
                  <a:pt x="1014" y="394"/>
                  <a:pt x="1026" y="365"/>
                </a:cubicBezTo>
                <a:cubicBezTo>
                  <a:pt x="1034" y="353"/>
                  <a:pt x="1045" y="347"/>
                  <a:pt x="1060" y="347"/>
                </a:cubicBezTo>
                <a:cubicBezTo>
                  <a:pt x="1188" y="311"/>
                  <a:pt x="1147" y="427"/>
                  <a:pt x="1187" y="502"/>
                </a:cubicBezTo>
                <a:cubicBezTo>
                  <a:pt x="1216" y="556"/>
                  <a:pt x="1189" y="589"/>
                  <a:pt x="1193" y="645"/>
                </a:cubicBezTo>
                <a:cubicBezTo>
                  <a:pt x="1195" y="670"/>
                  <a:pt x="1207" y="671"/>
                  <a:pt x="1192" y="696"/>
                </a:cubicBezTo>
                <a:cubicBezTo>
                  <a:pt x="1181" y="709"/>
                  <a:pt x="1171" y="722"/>
                  <a:pt x="1164" y="737"/>
                </a:cubicBezTo>
                <a:cubicBezTo>
                  <a:pt x="1153" y="771"/>
                  <a:pt x="1229" y="836"/>
                  <a:pt x="1176" y="966"/>
                </a:cubicBezTo>
                <a:cubicBezTo>
                  <a:pt x="1164" y="995"/>
                  <a:pt x="1143" y="1046"/>
                  <a:pt x="1169" y="1073"/>
                </a:cubicBezTo>
                <a:cubicBezTo>
                  <a:pt x="1193" y="1098"/>
                  <a:pt x="1224" y="1112"/>
                  <a:pt x="1246" y="1086"/>
                </a:cubicBezTo>
                <a:cubicBezTo>
                  <a:pt x="1320" y="1004"/>
                  <a:pt x="1384" y="981"/>
                  <a:pt x="1395" y="891"/>
                </a:cubicBezTo>
                <a:cubicBezTo>
                  <a:pt x="1449" y="931"/>
                  <a:pt x="1458" y="816"/>
                  <a:pt x="1502" y="844"/>
                </a:cubicBezTo>
                <a:cubicBezTo>
                  <a:pt x="1541" y="869"/>
                  <a:pt x="1563" y="914"/>
                  <a:pt x="1629" y="922"/>
                </a:cubicBezTo>
                <a:cubicBezTo>
                  <a:pt x="1645" y="924"/>
                  <a:pt x="1666" y="980"/>
                  <a:pt x="1709" y="947"/>
                </a:cubicBezTo>
                <a:cubicBezTo>
                  <a:pt x="1732" y="928"/>
                  <a:pt x="1767" y="916"/>
                  <a:pt x="1776" y="916"/>
                </a:cubicBezTo>
                <a:cubicBezTo>
                  <a:pt x="1809" y="914"/>
                  <a:pt x="1813" y="821"/>
                  <a:pt x="1850" y="814"/>
                </a:cubicBezTo>
                <a:cubicBezTo>
                  <a:pt x="1786" y="735"/>
                  <a:pt x="1987" y="784"/>
                  <a:pt x="2015" y="790"/>
                </a:cubicBezTo>
                <a:cubicBezTo>
                  <a:pt x="2143" y="817"/>
                  <a:pt x="2178" y="987"/>
                  <a:pt x="2288" y="1053"/>
                </a:cubicBezTo>
                <a:cubicBezTo>
                  <a:pt x="2483" y="1168"/>
                  <a:pt x="2195" y="1459"/>
                  <a:pt x="2624" y="1627"/>
                </a:cubicBezTo>
                <a:cubicBezTo>
                  <a:pt x="2555" y="1675"/>
                  <a:pt x="2665" y="1708"/>
                  <a:pt x="2691" y="1735"/>
                </a:cubicBezTo>
                <a:cubicBezTo>
                  <a:pt x="2742" y="1786"/>
                  <a:pt x="2665" y="1830"/>
                  <a:pt x="2670" y="1863"/>
                </a:cubicBezTo>
                <a:cubicBezTo>
                  <a:pt x="2680" y="1870"/>
                  <a:pt x="2690" y="1871"/>
                  <a:pt x="2701" y="1865"/>
                </a:cubicBezTo>
                <a:cubicBezTo>
                  <a:pt x="2692" y="1886"/>
                  <a:pt x="2673" y="1908"/>
                  <a:pt x="2672" y="1932"/>
                </a:cubicBezTo>
                <a:cubicBezTo>
                  <a:pt x="2670" y="1964"/>
                  <a:pt x="2696" y="1973"/>
                  <a:pt x="2704" y="1989"/>
                </a:cubicBezTo>
                <a:cubicBezTo>
                  <a:pt x="2719" y="2021"/>
                  <a:pt x="2703" y="2073"/>
                  <a:pt x="2707" y="2114"/>
                </a:cubicBezTo>
                <a:cubicBezTo>
                  <a:pt x="2713" y="2170"/>
                  <a:pt x="2651" y="2187"/>
                  <a:pt x="2628" y="2222"/>
                </a:cubicBezTo>
                <a:lnTo>
                  <a:pt x="2627" y="2219"/>
                </a:lnTo>
                <a:cubicBezTo>
                  <a:pt x="2569" y="2274"/>
                  <a:pt x="2572" y="2233"/>
                  <a:pt x="2544" y="2206"/>
                </a:cubicBezTo>
                <a:cubicBezTo>
                  <a:pt x="2517" y="2178"/>
                  <a:pt x="2472" y="2188"/>
                  <a:pt x="2438" y="2194"/>
                </a:cubicBezTo>
                <a:cubicBezTo>
                  <a:pt x="2332" y="2212"/>
                  <a:pt x="2342" y="2185"/>
                  <a:pt x="2294" y="2196"/>
                </a:cubicBezTo>
                <a:cubicBezTo>
                  <a:pt x="2261" y="2204"/>
                  <a:pt x="2217" y="2220"/>
                  <a:pt x="2186" y="2198"/>
                </a:cubicBezTo>
                <a:cubicBezTo>
                  <a:pt x="2120" y="2151"/>
                  <a:pt x="1955" y="2210"/>
                  <a:pt x="1922" y="2288"/>
                </a:cubicBezTo>
                <a:cubicBezTo>
                  <a:pt x="1890" y="2364"/>
                  <a:pt x="1850" y="2500"/>
                  <a:pt x="1751" y="2497"/>
                </a:cubicBezTo>
                <a:cubicBezTo>
                  <a:pt x="1764" y="2525"/>
                  <a:pt x="1764" y="2580"/>
                  <a:pt x="1763" y="2589"/>
                </a:cubicBezTo>
                <a:cubicBezTo>
                  <a:pt x="1799" y="2695"/>
                  <a:pt x="1850" y="2789"/>
                  <a:pt x="1914" y="2882"/>
                </a:cubicBezTo>
                <a:cubicBezTo>
                  <a:pt x="1944" y="2926"/>
                  <a:pt x="1919" y="2994"/>
                  <a:pt x="1938" y="3044"/>
                </a:cubicBezTo>
                <a:cubicBezTo>
                  <a:pt x="1955" y="3086"/>
                  <a:pt x="1999" y="3132"/>
                  <a:pt x="1992" y="3182"/>
                </a:cubicBezTo>
                <a:cubicBezTo>
                  <a:pt x="1990" y="3146"/>
                  <a:pt x="1961" y="3127"/>
                  <a:pt x="1945" y="3098"/>
                </a:cubicBezTo>
                <a:cubicBezTo>
                  <a:pt x="1921" y="3054"/>
                  <a:pt x="1924" y="2999"/>
                  <a:pt x="1864" y="2981"/>
                </a:cubicBezTo>
                <a:cubicBezTo>
                  <a:pt x="1866" y="2999"/>
                  <a:pt x="1867" y="3017"/>
                  <a:pt x="1867" y="3035"/>
                </a:cubicBezTo>
                <a:cubicBezTo>
                  <a:pt x="1851" y="2995"/>
                  <a:pt x="1718" y="2977"/>
                  <a:pt x="1796" y="2925"/>
                </a:cubicBezTo>
                <a:cubicBezTo>
                  <a:pt x="1774" y="2938"/>
                  <a:pt x="1759" y="2924"/>
                  <a:pt x="1751" y="2904"/>
                </a:cubicBezTo>
                <a:cubicBezTo>
                  <a:pt x="1751" y="2968"/>
                  <a:pt x="1676" y="2869"/>
                  <a:pt x="1662" y="2839"/>
                </a:cubicBezTo>
                <a:cubicBezTo>
                  <a:pt x="1662" y="2895"/>
                  <a:pt x="1620" y="2781"/>
                  <a:pt x="1567" y="2805"/>
                </a:cubicBezTo>
                <a:cubicBezTo>
                  <a:pt x="1541" y="2817"/>
                  <a:pt x="1515" y="2839"/>
                  <a:pt x="1484" y="2833"/>
                </a:cubicBezTo>
                <a:cubicBezTo>
                  <a:pt x="1447" y="2825"/>
                  <a:pt x="1403" y="2804"/>
                  <a:pt x="1364" y="2814"/>
                </a:cubicBezTo>
                <a:cubicBezTo>
                  <a:pt x="1288" y="2833"/>
                  <a:pt x="1330" y="2754"/>
                  <a:pt x="1325" y="2707"/>
                </a:cubicBezTo>
                <a:cubicBezTo>
                  <a:pt x="1322" y="2679"/>
                  <a:pt x="1321" y="2651"/>
                  <a:pt x="1318" y="2624"/>
                </a:cubicBezTo>
                <a:cubicBezTo>
                  <a:pt x="1312" y="2586"/>
                  <a:pt x="1340" y="2556"/>
                  <a:pt x="1333" y="2521"/>
                </a:cubicBezTo>
                <a:cubicBezTo>
                  <a:pt x="1301" y="2547"/>
                  <a:pt x="1214" y="2523"/>
                  <a:pt x="1202" y="2482"/>
                </a:cubicBezTo>
                <a:cubicBezTo>
                  <a:pt x="1216" y="2564"/>
                  <a:pt x="969" y="2492"/>
                  <a:pt x="1040" y="2618"/>
                </a:cubicBezTo>
                <a:cubicBezTo>
                  <a:pt x="1075" y="2681"/>
                  <a:pt x="1053" y="2721"/>
                  <a:pt x="1040" y="2787"/>
                </a:cubicBezTo>
                <a:cubicBezTo>
                  <a:pt x="1027" y="2857"/>
                  <a:pt x="1079" y="2923"/>
                  <a:pt x="1066" y="2993"/>
                </a:cubicBezTo>
                <a:cubicBezTo>
                  <a:pt x="1061" y="3021"/>
                  <a:pt x="1040" y="3042"/>
                  <a:pt x="1026" y="3065"/>
                </a:cubicBezTo>
                <a:cubicBezTo>
                  <a:pt x="1009" y="3094"/>
                  <a:pt x="1020" y="3129"/>
                  <a:pt x="1000" y="3157"/>
                </a:cubicBezTo>
                <a:cubicBezTo>
                  <a:pt x="946" y="3235"/>
                  <a:pt x="954" y="3403"/>
                  <a:pt x="884" y="3557"/>
                </a:cubicBezTo>
                <a:cubicBezTo>
                  <a:pt x="873" y="3582"/>
                  <a:pt x="896" y="3650"/>
                  <a:pt x="849" y="3643"/>
                </a:cubicBezTo>
                <a:cubicBezTo>
                  <a:pt x="903" y="3708"/>
                  <a:pt x="846" y="3828"/>
                  <a:pt x="880" y="3907"/>
                </a:cubicBezTo>
                <a:cubicBezTo>
                  <a:pt x="896" y="3944"/>
                  <a:pt x="920" y="3969"/>
                  <a:pt x="901" y="4007"/>
                </a:cubicBezTo>
                <a:cubicBezTo>
                  <a:pt x="880" y="4050"/>
                  <a:pt x="958" y="4059"/>
                  <a:pt x="981" y="4047"/>
                </a:cubicBezTo>
                <a:cubicBezTo>
                  <a:pt x="1060" y="4005"/>
                  <a:pt x="1109" y="4005"/>
                  <a:pt x="1121" y="4112"/>
                </a:cubicBezTo>
                <a:cubicBezTo>
                  <a:pt x="1125" y="4148"/>
                  <a:pt x="1175" y="4402"/>
                  <a:pt x="1226" y="4320"/>
                </a:cubicBezTo>
                <a:cubicBezTo>
                  <a:pt x="1258" y="4393"/>
                  <a:pt x="1263" y="4473"/>
                  <a:pt x="1287" y="4548"/>
                </a:cubicBezTo>
                <a:cubicBezTo>
                  <a:pt x="1308" y="4615"/>
                  <a:pt x="1341" y="4685"/>
                  <a:pt x="1342" y="4757"/>
                </a:cubicBezTo>
                <a:cubicBezTo>
                  <a:pt x="1293" y="4748"/>
                  <a:pt x="1283" y="4531"/>
                  <a:pt x="1230" y="4569"/>
                </a:cubicBezTo>
                <a:cubicBezTo>
                  <a:pt x="1192" y="4596"/>
                  <a:pt x="1249" y="4680"/>
                  <a:pt x="1264" y="4702"/>
                </a:cubicBezTo>
                <a:cubicBezTo>
                  <a:pt x="1332" y="4799"/>
                  <a:pt x="1367" y="4774"/>
                  <a:pt x="1391" y="4796"/>
                </a:cubicBezTo>
                <a:cubicBezTo>
                  <a:pt x="1434" y="4837"/>
                  <a:pt x="1442" y="4879"/>
                  <a:pt x="1513" y="4881"/>
                </a:cubicBezTo>
                <a:cubicBezTo>
                  <a:pt x="1566" y="4883"/>
                  <a:pt x="1624" y="4862"/>
                  <a:pt x="1670" y="4897"/>
                </a:cubicBezTo>
                <a:cubicBezTo>
                  <a:pt x="1720" y="4936"/>
                  <a:pt x="1731" y="5006"/>
                  <a:pt x="1780" y="5047"/>
                </a:cubicBezTo>
                <a:cubicBezTo>
                  <a:pt x="1803" y="5067"/>
                  <a:pt x="1823" y="5082"/>
                  <a:pt x="1835" y="5099"/>
                </a:cubicBezTo>
                <a:lnTo>
                  <a:pt x="1833" y="5098"/>
                </a:lnTo>
                <a:cubicBezTo>
                  <a:pt x="1875" y="5134"/>
                  <a:pt x="1804" y="5269"/>
                  <a:pt x="1773" y="5281"/>
                </a:cubicBezTo>
                <a:cubicBezTo>
                  <a:pt x="1736" y="5295"/>
                  <a:pt x="1735" y="5221"/>
                  <a:pt x="1685" y="5227"/>
                </a:cubicBezTo>
                <a:cubicBezTo>
                  <a:pt x="1636" y="5233"/>
                  <a:pt x="1620" y="5300"/>
                  <a:pt x="1587" y="5308"/>
                </a:cubicBezTo>
                <a:cubicBezTo>
                  <a:pt x="1477" y="5339"/>
                  <a:pt x="1542" y="5212"/>
                  <a:pt x="1552" y="5177"/>
                </a:cubicBezTo>
                <a:cubicBezTo>
                  <a:pt x="1566" y="5116"/>
                  <a:pt x="1490" y="5117"/>
                  <a:pt x="1469" y="5089"/>
                </a:cubicBezTo>
                <a:cubicBezTo>
                  <a:pt x="1454" y="5070"/>
                  <a:pt x="1449" y="5032"/>
                  <a:pt x="1421" y="5024"/>
                </a:cubicBezTo>
                <a:cubicBezTo>
                  <a:pt x="1363" y="5008"/>
                  <a:pt x="1328" y="5024"/>
                  <a:pt x="1284" y="4967"/>
                </a:cubicBezTo>
                <a:cubicBezTo>
                  <a:pt x="1238" y="4907"/>
                  <a:pt x="1253" y="5008"/>
                  <a:pt x="1232" y="5041"/>
                </a:cubicBezTo>
                <a:cubicBezTo>
                  <a:pt x="1227" y="4957"/>
                  <a:pt x="1017" y="4878"/>
                  <a:pt x="1101" y="4789"/>
                </a:cubicBezTo>
                <a:cubicBezTo>
                  <a:pt x="1031" y="4832"/>
                  <a:pt x="1059" y="4721"/>
                  <a:pt x="1024" y="4700"/>
                </a:cubicBezTo>
                <a:cubicBezTo>
                  <a:pt x="1028" y="4743"/>
                  <a:pt x="991" y="4734"/>
                  <a:pt x="976" y="4708"/>
                </a:cubicBezTo>
                <a:cubicBezTo>
                  <a:pt x="955" y="4674"/>
                  <a:pt x="960" y="4622"/>
                  <a:pt x="930" y="4594"/>
                </a:cubicBezTo>
                <a:cubicBezTo>
                  <a:pt x="911" y="4575"/>
                  <a:pt x="872" y="4600"/>
                  <a:pt x="868" y="4569"/>
                </a:cubicBezTo>
                <a:cubicBezTo>
                  <a:pt x="862" y="4522"/>
                  <a:pt x="863" y="4481"/>
                  <a:pt x="795" y="4468"/>
                </a:cubicBezTo>
                <a:cubicBezTo>
                  <a:pt x="765" y="4462"/>
                  <a:pt x="774" y="4336"/>
                  <a:pt x="707" y="4353"/>
                </a:cubicBezTo>
                <a:cubicBezTo>
                  <a:pt x="667" y="4363"/>
                  <a:pt x="683" y="4399"/>
                  <a:pt x="671" y="4427"/>
                </a:cubicBezTo>
                <a:cubicBezTo>
                  <a:pt x="572" y="4407"/>
                  <a:pt x="591" y="4258"/>
                  <a:pt x="603" y="4186"/>
                </a:cubicBezTo>
                <a:cubicBezTo>
                  <a:pt x="626" y="4042"/>
                  <a:pt x="656" y="3896"/>
                  <a:pt x="687" y="3753"/>
                </a:cubicBezTo>
                <a:cubicBezTo>
                  <a:pt x="698" y="3697"/>
                  <a:pt x="744" y="3623"/>
                  <a:pt x="744" y="3569"/>
                </a:cubicBezTo>
                <a:cubicBezTo>
                  <a:pt x="743" y="3505"/>
                  <a:pt x="768" y="3501"/>
                  <a:pt x="792" y="3444"/>
                </a:cubicBezTo>
                <a:cubicBezTo>
                  <a:pt x="823" y="3372"/>
                  <a:pt x="1012" y="3179"/>
                  <a:pt x="948" y="3100"/>
                </a:cubicBezTo>
                <a:cubicBezTo>
                  <a:pt x="921" y="3066"/>
                  <a:pt x="898" y="2974"/>
                  <a:pt x="888" y="2933"/>
                </a:cubicBezTo>
                <a:cubicBezTo>
                  <a:pt x="868" y="2849"/>
                  <a:pt x="754" y="2717"/>
                  <a:pt x="767" y="2645"/>
                </a:cubicBezTo>
                <a:cubicBezTo>
                  <a:pt x="830" y="2293"/>
                  <a:pt x="436" y="2196"/>
                  <a:pt x="407" y="1960"/>
                </a:cubicBezTo>
                <a:cubicBezTo>
                  <a:pt x="403" y="1926"/>
                  <a:pt x="413" y="1847"/>
                  <a:pt x="463" y="1892"/>
                </a:cubicBezTo>
                <a:cubicBezTo>
                  <a:pt x="452" y="1850"/>
                  <a:pt x="502" y="1859"/>
                  <a:pt x="512" y="1829"/>
                </a:cubicBezTo>
                <a:cubicBezTo>
                  <a:pt x="526" y="1787"/>
                  <a:pt x="500" y="1690"/>
                  <a:pt x="494" y="1645"/>
                </a:cubicBezTo>
                <a:cubicBezTo>
                  <a:pt x="483" y="1571"/>
                  <a:pt x="541" y="1609"/>
                  <a:pt x="567" y="1567"/>
                </a:cubicBezTo>
                <a:cubicBezTo>
                  <a:pt x="584" y="1541"/>
                  <a:pt x="585" y="1483"/>
                  <a:pt x="558" y="1461"/>
                </a:cubicBezTo>
                <a:cubicBezTo>
                  <a:pt x="551" y="1485"/>
                  <a:pt x="539" y="1505"/>
                  <a:pt x="522" y="1524"/>
                </a:cubicBezTo>
                <a:cubicBezTo>
                  <a:pt x="472" y="1462"/>
                  <a:pt x="458" y="1389"/>
                  <a:pt x="437" y="1316"/>
                </a:cubicBezTo>
                <a:cubicBezTo>
                  <a:pt x="423" y="1269"/>
                  <a:pt x="354" y="1222"/>
                  <a:pt x="321" y="1186"/>
                </a:cubicBezTo>
                <a:cubicBezTo>
                  <a:pt x="270" y="1131"/>
                  <a:pt x="204" y="1071"/>
                  <a:pt x="162" y="1010"/>
                </a:cubicBezTo>
                <a:cubicBezTo>
                  <a:pt x="139" y="976"/>
                  <a:pt x="150" y="944"/>
                  <a:pt x="139" y="908"/>
                </a:cubicBezTo>
                <a:cubicBezTo>
                  <a:pt x="129" y="875"/>
                  <a:pt x="94" y="849"/>
                  <a:pt x="101" y="811"/>
                </a:cubicBezTo>
                <a:cubicBezTo>
                  <a:pt x="39" y="829"/>
                  <a:pt x="12" y="748"/>
                  <a:pt x="0" y="704"/>
                </a:cubicBezTo>
                <a:close/>
                <a:moveTo>
                  <a:pt x="629" y="4415"/>
                </a:moveTo>
                <a:cubicBezTo>
                  <a:pt x="614" y="4465"/>
                  <a:pt x="623" y="4519"/>
                  <a:pt x="641" y="4567"/>
                </a:cubicBezTo>
                <a:cubicBezTo>
                  <a:pt x="685" y="4531"/>
                  <a:pt x="680" y="4443"/>
                  <a:pt x="629" y="4415"/>
                </a:cubicBezTo>
                <a:close/>
                <a:moveTo>
                  <a:pt x="1879" y="3141"/>
                </a:moveTo>
                <a:cubicBezTo>
                  <a:pt x="1870" y="3165"/>
                  <a:pt x="1875" y="3184"/>
                  <a:pt x="1894" y="3201"/>
                </a:cubicBezTo>
                <a:cubicBezTo>
                  <a:pt x="1900" y="3178"/>
                  <a:pt x="1895" y="3159"/>
                  <a:pt x="1879" y="3141"/>
                </a:cubicBezTo>
                <a:close/>
                <a:moveTo>
                  <a:pt x="1787" y="3052"/>
                </a:moveTo>
                <a:cubicBezTo>
                  <a:pt x="1797" y="3053"/>
                  <a:pt x="1807" y="3054"/>
                  <a:pt x="1817" y="3055"/>
                </a:cubicBezTo>
                <a:cubicBezTo>
                  <a:pt x="1817" y="3031"/>
                  <a:pt x="1802" y="3012"/>
                  <a:pt x="1781" y="3002"/>
                </a:cubicBezTo>
                <a:cubicBezTo>
                  <a:pt x="1781" y="3019"/>
                  <a:pt x="1783" y="3036"/>
                  <a:pt x="1787" y="3052"/>
                </a:cubicBezTo>
                <a:close/>
                <a:moveTo>
                  <a:pt x="1128" y="3842"/>
                </a:moveTo>
                <a:cubicBezTo>
                  <a:pt x="1119" y="3863"/>
                  <a:pt x="1136" y="3872"/>
                  <a:pt x="1155" y="3872"/>
                </a:cubicBezTo>
                <a:cubicBezTo>
                  <a:pt x="1147" y="3861"/>
                  <a:pt x="1138" y="3851"/>
                  <a:pt x="1128" y="3842"/>
                </a:cubicBezTo>
                <a:close/>
                <a:moveTo>
                  <a:pt x="1134" y="3919"/>
                </a:moveTo>
                <a:cubicBezTo>
                  <a:pt x="1114" y="3938"/>
                  <a:pt x="1115" y="3956"/>
                  <a:pt x="1137" y="3973"/>
                </a:cubicBezTo>
                <a:cubicBezTo>
                  <a:pt x="1157" y="3954"/>
                  <a:pt x="1156" y="3936"/>
                  <a:pt x="1134" y="3919"/>
                </a:cubicBezTo>
                <a:close/>
                <a:moveTo>
                  <a:pt x="1083" y="4944"/>
                </a:moveTo>
                <a:cubicBezTo>
                  <a:pt x="1062" y="4965"/>
                  <a:pt x="1060" y="4996"/>
                  <a:pt x="1095" y="5003"/>
                </a:cubicBezTo>
                <a:cubicBezTo>
                  <a:pt x="1092" y="4983"/>
                  <a:pt x="1088" y="4963"/>
                  <a:pt x="1083" y="4944"/>
                </a:cubicBezTo>
                <a:close/>
                <a:moveTo>
                  <a:pt x="893" y="4673"/>
                </a:moveTo>
                <a:cubicBezTo>
                  <a:pt x="890" y="4650"/>
                  <a:pt x="880" y="4629"/>
                  <a:pt x="864" y="4611"/>
                </a:cubicBezTo>
                <a:cubicBezTo>
                  <a:pt x="866" y="4635"/>
                  <a:pt x="876" y="4656"/>
                  <a:pt x="893" y="4673"/>
                </a:cubicBezTo>
                <a:close/>
                <a:moveTo>
                  <a:pt x="703" y="4442"/>
                </a:moveTo>
                <a:cubicBezTo>
                  <a:pt x="712" y="4463"/>
                  <a:pt x="723" y="4483"/>
                  <a:pt x="730" y="4504"/>
                </a:cubicBezTo>
                <a:cubicBezTo>
                  <a:pt x="732" y="4479"/>
                  <a:pt x="723" y="4458"/>
                  <a:pt x="703" y="444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2" name="꙱ Tanzania (United Republic of Tanzania) (TZ) (H)">
            <a:extLst>
              <a:ext uri="{FF2B5EF4-FFF2-40B4-BE49-F238E27FC236}">
                <a16:creationId xmlns:a16="http://schemas.microsoft.com/office/drawing/2014/main" id="{FBFB0F1C-7EB6-40B1-9897-4D897C945665}"/>
              </a:ext>
            </a:extLst>
          </p:cNvPr>
          <p:cNvSpPr>
            <a:spLocks noEditPoints="1"/>
          </p:cNvSpPr>
          <p:nvPr/>
        </p:nvSpPr>
        <p:spPr bwMode="auto">
          <a:xfrm>
            <a:off x="5151041" y="2404966"/>
            <a:ext cx="288203" cy="318917"/>
          </a:xfrm>
          <a:custGeom>
            <a:avLst/>
            <a:gdLst>
              <a:gd name="T0" fmla="*/ 214 w 3490"/>
              <a:gd name="T1" fmla="*/ 1183 h 3868"/>
              <a:gd name="T2" fmla="*/ 332 w 3490"/>
              <a:gd name="T3" fmla="*/ 944 h 3868"/>
              <a:gd name="T4" fmla="*/ 459 w 3490"/>
              <a:gd name="T5" fmla="*/ 835 h 3868"/>
              <a:gd name="T6" fmla="*/ 373 w 3490"/>
              <a:gd name="T7" fmla="*/ 613 h 3868"/>
              <a:gd name="T8" fmla="*/ 467 w 3490"/>
              <a:gd name="T9" fmla="*/ 488 h 3868"/>
              <a:gd name="T10" fmla="*/ 388 w 3490"/>
              <a:gd name="T11" fmla="*/ 31 h 3868"/>
              <a:gd name="T12" fmla="*/ 1456 w 3490"/>
              <a:gd name="T13" fmla="*/ 23 h 3868"/>
              <a:gd name="T14" fmla="*/ 1492 w 3490"/>
              <a:gd name="T15" fmla="*/ 38 h 3868"/>
              <a:gd name="T16" fmla="*/ 2637 w 3490"/>
              <a:gd name="T17" fmla="*/ 813 h 3868"/>
              <a:gd name="T18" fmla="*/ 2659 w 3490"/>
              <a:gd name="T19" fmla="*/ 967 h 3868"/>
              <a:gd name="T20" fmla="*/ 2965 w 3490"/>
              <a:gd name="T21" fmla="*/ 1804 h 3868"/>
              <a:gd name="T22" fmla="*/ 3116 w 3490"/>
              <a:gd name="T23" fmla="*/ 2112 h 3868"/>
              <a:gd name="T24" fmla="*/ 3102 w 3490"/>
              <a:gd name="T25" fmla="*/ 2459 h 3868"/>
              <a:gd name="T26" fmla="*/ 3114 w 3490"/>
              <a:gd name="T27" fmla="*/ 2707 h 3868"/>
              <a:gd name="T28" fmla="*/ 3185 w 3490"/>
              <a:gd name="T29" fmla="*/ 2924 h 3868"/>
              <a:gd name="T30" fmla="*/ 3240 w 3490"/>
              <a:gd name="T31" fmla="*/ 3101 h 3868"/>
              <a:gd name="T32" fmla="*/ 3232 w 3490"/>
              <a:gd name="T33" fmla="*/ 3234 h 3868"/>
              <a:gd name="T34" fmla="*/ 3435 w 3490"/>
              <a:gd name="T35" fmla="*/ 3425 h 3868"/>
              <a:gd name="T36" fmla="*/ 3214 w 3490"/>
              <a:gd name="T37" fmla="*/ 3566 h 3868"/>
              <a:gd name="T38" fmla="*/ 2902 w 3490"/>
              <a:gd name="T39" fmla="*/ 3699 h 3868"/>
              <a:gd name="T40" fmla="*/ 2527 w 3490"/>
              <a:gd name="T41" fmla="*/ 3840 h 3868"/>
              <a:gd name="T42" fmla="*/ 2255 w 3490"/>
              <a:gd name="T43" fmla="*/ 3848 h 3868"/>
              <a:gd name="T44" fmla="*/ 1967 w 3490"/>
              <a:gd name="T45" fmla="*/ 3768 h 3868"/>
              <a:gd name="T46" fmla="*/ 1726 w 3490"/>
              <a:gd name="T47" fmla="*/ 3796 h 3868"/>
              <a:gd name="T48" fmla="*/ 1625 w 3490"/>
              <a:gd name="T49" fmla="*/ 3478 h 3868"/>
              <a:gd name="T50" fmla="*/ 1415 w 3490"/>
              <a:gd name="T51" fmla="*/ 3129 h 3868"/>
              <a:gd name="T52" fmla="*/ 1223 w 3490"/>
              <a:gd name="T53" fmla="*/ 3050 h 3868"/>
              <a:gd name="T54" fmla="*/ 978 w 3490"/>
              <a:gd name="T55" fmla="*/ 2961 h 3868"/>
              <a:gd name="T56" fmla="*/ 755 w 3490"/>
              <a:gd name="T57" fmla="*/ 2839 h 3868"/>
              <a:gd name="T58" fmla="*/ 559 w 3490"/>
              <a:gd name="T59" fmla="*/ 2738 h 3868"/>
              <a:gd name="T60" fmla="*/ 558 w 3490"/>
              <a:gd name="T61" fmla="*/ 2738 h 3868"/>
              <a:gd name="T62" fmla="*/ 485 w 3490"/>
              <a:gd name="T63" fmla="*/ 2717 h 3868"/>
              <a:gd name="T64" fmla="*/ 396 w 3490"/>
              <a:gd name="T65" fmla="*/ 2488 h 3868"/>
              <a:gd name="T66" fmla="*/ 326 w 3490"/>
              <a:gd name="T67" fmla="*/ 2340 h 3868"/>
              <a:gd name="T68" fmla="*/ 225 w 3490"/>
              <a:gd name="T69" fmla="*/ 2098 h 3868"/>
              <a:gd name="T70" fmla="*/ 59 w 3490"/>
              <a:gd name="T71" fmla="*/ 1916 h 3868"/>
              <a:gd name="T72" fmla="*/ 72 w 3490"/>
              <a:gd name="T73" fmla="*/ 1669 h 3868"/>
              <a:gd name="T74" fmla="*/ 7 w 3490"/>
              <a:gd name="T75" fmla="*/ 1427 h 3868"/>
              <a:gd name="T76" fmla="*/ 28 w 3490"/>
              <a:gd name="T77" fmla="*/ 1253 h 3868"/>
              <a:gd name="T78" fmla="*/ 3093 w 3490"/>
              <a:gd name="T79" fmla="*/ 1815 h 3868"/>
              <a:gd name="T80" fmla="*/ 3161 w 3490"/>
              <a:gd name="T81" fmla="*/ 1877 h 3868"/>
              <a:gd name="T82" fmla="*/ 3093 w 3490"/>
              <a:gd name="T83" fmla="*/ 1815 h 3868"/>
              <a:gd name="T84" fmla="*/ 3241 w 3490"/>
              <a:gd name="T85" fmla="*/ 1524 h 3868"/>
              <a:gd name="T86" fmla="*/ 3291 w 3490"/>
              <a:gd name="T87" fmla="*/ 1577 h 3868"/>
              <a:gd name="T88" fmla="*/ 3247 w 3490"/>
              <a:gd name="T89" fmla="*/ 1450 h 3868"/>
              <a:gd name="T90" fmla="*/ 3292 w 3490"/>
              <a:gd name="T91" fmla="*/ 2418 h 38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0" h="3868">
                <a:moveTo>
                  <a:pt x="89" y="1249"/>
                </a:moveTo>
                <a:cubicBezTo>
                  <a:pt x="156" y="1242"/>
                  <a:pt x="169" y="1235"/>
                  <a:pt x="214" y="1183"/>
                </a:cubicBezTo>
                <a:cubicBezTo>
                  <a:pt x="252" y="1140"/>
                  <a:pt x="313" y="1081"/>
                  <a:pt x="351" y="1035"/>
                </a:cubicBezTo>
                <a:cubicBezTo>
                  <a:pt x="378" y="1001"/>
                  <a:pt x="320" y="969"/>
                  <a:pt x="332" y="944"/>
                </a:cubicBezTo>
                <a:cubicBezTo>
                  <a:pt x="346" y="914"/>
                  <a:pt x="405" y="938"/>
                  <a:pt x="395" y="903"/>
                </a:cubicBezTo>
                <a:cubicBezTo>
                  <a:pt x="388" y="880"/>
                  <a:pt x="447" y="847"/>
                  <a:pt x="459" y="835"/>
                </a:cubicBezTo>
                <a:cubicBezTo>
                  <a:pt x="494" y="801"/>
                  <a:pt x="443" y="761"/>
                  <a:pt x="474" y="728"/>
                </a:cubicBezTo>
                <a:cubicBezTo>
                  <a:pt x="379" y="755"/>
                  <a:pt x="320" y="698"/>
                  <a:pt x="373" y="613"/>
                </a:cubicBezTo>
                <a:cubicBezTo>
                  <a:pt x="322" y="618"/>
                  <a:pt x="358" y="580"/>
                  <a:pt x="377" y="550"/>
                </a:cubicBezTo>
                <a:cubicBezTo>
                  <a:pt x="401" y="512"/>
                  <a:pt x="447" y="527"/>
                  <a:pt x="467" y="488"/>
                </a:cubicBezTo>
                <a:cubicBezTo>
                  <a:pt x="505" y="416"/>
                  <a:pt x="447" y="286"/>
                  <a:pt x="415" y="216"/>
                </a:cubicBezTo>
                <a:cubicBezTo>
                  <a:pt x="388" y="166"/>
                  <a:pt x="314" y="55"/>
                  <a:pt x="388" y="31"/>
                </a:cubicBezTo>
                <a:cubicBezTo>
                  <a:pt x="479" y="0"/>
                  <a:pt x="683" y="22"/>
                  <a:pt x="786" y="27"/>
                </a:cubicBezTo>
                <a:lnTo>
                  <a:pt x="1456" y="23"/>
                </a:lnTo>
                <a:lnTo>
                  <a:pt x="1491" y="39"/>
                </a:lnTo>
                <a:lnTo>
                  <a:pt x="1492" y="38"/>
                </a:lnTo>
                <a:lnTo>
                  <a:pt x="2434" y="629"/>
                </a:lnTo>
                <a:cubicBezTo>
                  <a:pt x="2514" y="679"/>
                  <a:pt x="2613" y="716"/>
                  <a:pt x="2637" y="813"/>
                </a:cubicBezTo>
                <a:cubicBezTo>
                  <a:pt x="2647" y="854"/>
                  <a:pt x="2614" y="853"/>
                  <a:pt x="2605" y="889"/>
                </a:cubicBezTo>
                <a:cubicBezTo>
                  <a:pt x="2599" y="915"/>
                  <a:pt x="2644" y="945"/>
                  <a:pt x="2659" y="967"/>
                </a:cubicBezTo>
                <a:cubicBezTo>
                  <a:pt x="2727" y="1066"/>
                  <a:pt x="3113" y="1292"/>
                  <a:pt x="3103" y="1365"/>
                </a:cubicBezTo>
                <a:cubicBezTo>
                  <a:pt x="3075" y="1575"/>
                  <a:pt x="2972" y="1691"/>
                  <a:pt x="2965" y="1804"/>
                </a:cubicBezTo>
                <a:cubicBezTo>
                  <a:pt x="2963" y="1832"/>
                  <a:pt x="2989" y="1858"/>
                  <a:pt x="2984" y="1883"/>
                </a:cubicBezTo>
                <a:cubicBezTo>
                  <a:pt x="2965" y="1990"/>
                  <a:pt x="3138" y="1998"/>
                  <a:pt x="3116" y="2112"/>
                </a:cubicBezTo>
                <a:cubicBezTo>
                  <a:pt x="3210" y="2082"/>
                  <a:pt x="3197" y="2193"/>
                  <a:pt x="3162" y="2237"/>
                </a:cubicBezTo>
                <a:cubicBezTo>
                  <a:pt x="3107" y="2308"/>
                  <a:pt x="3139" y="2391"/>
                  <a:pt x="3102" y="2459"/>
                </a:cubicBezTo>
                <a:cubicBezTo>
                  <a:pt x="3166" y="2400"/>
                  <a:pt x="3162" y="2522"/>
                  <a:pt x="3147" y="2554"/>
                </a:cubicBezTo>
                <a:cubicBezTo>
                  <a:pt x="3125" y="2600"/>
                  <a:pt x="3107" y="2655"/>
                  <a:pt x="3114" y="2707"/>
                </a:cubicBezTo>
                <a:cubicBezTo>
                  <a:pt x="3120" y="2754"/>
                  <a:pt x="3190" y="2835"/>
                  <a:pt x="3137" y="2845"/>
                </a:cubicBezTo>
                <a:cubicBezTo>
                  <a:pt x="3177" y="2853"/>
                  <a:pt x="3154" y="2927"/>
                  <a:pt x="3185" y="2924"/>
                </a:cubicBezTo>
                <a:cubicBezTo>
                  <a:pt x="3235" y="2919"/>
                  <a:pt x="3209" y="2974"/>
                  <a:pt x="3198" y="2999"/>
                </a:cubicBezTo>
                <a:cubicBezTo>
                  <a:pt x="3178" y="3043"/>
                  <a:pt x="3231" y="3060"/>
                  <a:pt x="3240" y="3101"/>
                </a:cubicBezTo>
                <a:cubicBezTo>
                  <a:pt x="3245" y="3123"/>
                  <a:pt x="3227" y="3137"/>
                  <a:pt x="3240" y="3160"/>
                </a:cubicBezTo>
                <a:cubicBezTo>
                  <a:pt x="3256" y="3190"/>
                  <a:pt x="3263" y="3208"/>
                  <a:pt x="3232" y="3234"/>
                </a:cubicBezTo>
                <a:cubicBezTo>
                  <a:pt x="3284" y="3224"/>
                  <a:pt x="3305" y="3269"/>
                  <a:pt x="3315" y="3311"/>
                </a:cubicBezTo>
                <a:cubicBezTo>
                  <a:pt x="3311" y="3237"/>
                  <a:pt x="3490" y="3343"/>
                  <a:pt x="3435" y="3425"/>
                </a:cubicBezTo>
                <a:cubicBezTo>
                  <a:pt x="3426" y="3427"/>
                  <a:pt x="3417" y="3432"/>
                  <a:pt x="3408" y="3440"/>
                </a:cubicBezTo>
                <a:cubicBezTo>
                  <a:pt x="3346" y="3487"/>
                  <a:pt x="3286" y="3533"/>
                  <a:pt x="3214" y="3566"/>
                </a:cubicBezTo>
                <a:cubicBezTo>
                  <a:pt x="3182" y="3580"/>
                  <a:pt x="3098" y="3657"/>
                  <a:pt x="3063" y="3650"/>
                </a:cubicBezTo>
                <a:cubicBezTo>
                  <a:pt x="2995" y="3636"/>
                  <a:pt x="2954" y="3662"/>
                  <a:pt x="2902" y="3699"/>
                </a:cubicBezTo>
                <a:cubicBezTo>
                  <a:pt x="2840" y="3742"/>
                  <a:pt x="2824" y="3743"/>
                  <a:pt x="2759" y="3701"/>
                </a:cubicBezTo>
                <a:cubicBezTo>
                  <a:pt x="2644" y="3629"/>
                  <a:pt x="2642" y="3788"/>
                  <a:pt x="2527" y="3840"/>
                </a:cubicBezTo>
                <a:cubicBezTo>
                  <a:pt x="2466" y="3868"/>
                  <a:pt x="2430" y="3857"/>
                  <a:pt x="2388" y="3816"/>
                </a:cubicBezTo>
                <a:cubicBezTo>
                  <a:pt x="2332" y="3759"/>
                  <a:pt x="2305" y="3836"/>
                  <a:pt x="2255" y="3848"/>
                </a:cubicBezTo>
                <a:cubicBezTo>
                  <a:pt x="2224" y="3856"/>
                  <a:pt x="2140" y="3850"/>
                  <a:pt x="2114" y="3835"/>
                </a:cubicBezTo>
                <a:cubicBezTo>
                  <a:pt x="2066" y="3806"/>
                  <a:pt x="2048" y="3718"/>
                  <a:pt x="1967" y="3768"/>
                </a:cubicBezTo>
                <a:cubicBezTo>
                  <a:pt x="1950" y="3778"/>
                  <a:pt x="1933" y="3790"/>
                  <a:pt x="1916" y="3795"/>
                </a:cubicBezTo>
                <a:cubicBezTo>
                  <a:pt x="1860" y="3811"/>
                  <a:pt x="1783" y="3807"/>
                  <a:pt x="1726" y="3796"/>
                </a:cubicBezTo>
                <a:cubicBezTo>
                  <a:pt x="1720" y="3790"/>
                  <a:pt x="1717" y="3757"/>
                  <a:pt x="1708" y="3745"/>
                </a:cubicBezTo>
                <a:cubicBezTo>
                  <a:pt x="1583" y="3559"/>
                  <a:pt x="1649" y="3598"/>
                  <a:pt x="1625" y="3478"/>
                </a:cubicBezTo>
                <a:cubicBezTo>
                  <a:pt x="1603" y="3366"/>
                  <a:pt x="1649" y="3206"/>
                  <a:pt x="1479" y="3074"/>
                </a:cubicBezTo>
                <a:cubicBezTo>
                  <a:pt x="1422" y="3030"/>
                  <a:pt x="1410" y="3114"/>
                  <a:pt x="1415" y="3129"/>
                </a:cubicBezTo>
                <a:cubicBezTo>
                  <a:pt x="1390" y="3082"/>
                  <a:pt x="1300" y="3102"/>
                  <a:pt x="1271" y="3086"/>
                </a:cubicBezTo>
                <a:cubicBezTo>
                  <a:pt x="1255" y="3075"/>
                  <a:pt x="1256" y="3054"/>
                  <a:pt x="1223" y="3050"/>
                </a:cubicBezTo>
                <a:cubicBezTo>
                  <a:pt x="1144" y="3040"/>
                  <a:pt x="1110" y="3002"/>
                  <a:pt x="1037" y="2979"/>
                </a:cubicBezTo>
                <a:cubicBezTo>
                  <a:pt x="1014" y="2972"/>
                  <a:pt x="983" y="2979"/>
                  <a:pt x="978" y="2961"/>
                </a:cubicBezTo>
                <a:cubicBezTo>
                  <a:pt x="962" y="2902"/>
                  <a:pt x="870" y="2909"/>
                  <a:pt x="820" y="2888"/>
                </a:cubicBezTo>
                <a:cubicBezTo>
                  <a:pt x="795" y="2878"/>
                  <a:pt x="785" y="2828"/>
                  <a:pt x="755" y="2839"/>
                </a:cubicBezTo>
                <a:cubicBezTo>
                  <a:pt x="669" y="2870"/>
                  <a:pt x="717" y="2795"/>
                  <a:pt x="630" y="2752"/>
                </a:cubicBezTo>
                <a:lnTo>
                  <a:pt x="559" y="2738"/>
                </a:lnTo>
                <a:lnTo>
                  <a:pt x="559" y="2738"/>
                </a:lnTo>
                <a:lnTo>
                  <a:pt x="558" y="2738"/>
                </a:lnTo>
                <a:cubicBezTo>
                  <a:pt x="547" y="2743"/>
                  <a:pt x="537" y="2751"/>
                  <a:pt x="524" y="2753"/>
                </a:cubicBezTo>
                <a:cubicBezTo>
                  <a:pt x="502" y="2739"/>
                  <a:pt x="497" y="2733"/>
                  <a:pt x="485" y="2717"/>
                </a:cubicBezTo>
                <a:cubicBezTo>
                  <a:pt x="458" y="2683"/>
                  <a:pt x="443" y="2641"/>
                  <a:pt x="428" y="2601"/>
                </a:cubicBezTo>
                <a:cubicBezTo>
                  <a:pt x="414" y="2565"/>
                  <a:pt x="413" y="2523"/>
                  <a:pt x="396" y="2488"/>
                </a:cubicBezTo>
                <a:cubicBezTo>
                  <a:pt x="385" y="2465"/>
                  <a:pt x="356" y="2454"/>
                  <a:pt x="344" y="2430"/>
                </a:cubicBezTo>
                <a:cubicBezTo>
                  <a:pt x="331" y="2403"/>
                  <a:pt x="333" y="2370"/>
                  <a:pt x="326" y="2340"/>
                </a:cubicBezTo>
                <a:cubicBezTo>
                  <a:pt x="313" y="2289"/>
                  <a:pt x="304" y="2237"/>
                  <a:pt x="284" y="2188"/>
                </a:cubicBezTo>
                <a:cubicBezTo>
                  <a:pt x="270" y="2155"/>
                  <a:pt x="251" y="2123"/>
                  <a:pt x="225" y="2098"/>
                </a:cubicBezTo>
                <a:cubicBezTo>
                  <a:pt x="194" y="2067"/>
                  <a:pt x="147" y="2054"/>
                  <a:pt x="117" y="2021"/>
                </a:cubicBezTo>
                <a:cubicBezTo>
                  <a:pt x="90" y="1992"/>
                  <a:pt x="70" y="1954"/>
                  <a:pt x="59" y="1916"/>
                </a:cubicBezTo>
                <a:cubicBezTo>
                  <a:pt x="48" y="1877"/>
                  <a:pt x="51" y="1836"/>
                  <a:pt x="53" y="1796"/>
                </a:cubicBezTo>
                <a:cubicBezTo>
                  <a:pt x="56" y="1754"/>
                  <a:pt x="71" y="1712"/>
                  <a:pt x="72" y="1669"/>
                </a:cubicBezTo>
                <a:cubicBezTo>
                  <a:pt x="73" y="1636"/>
                  <a:pt x="67" y="1602"/>
                  <a:pt x="59" y="1569"/>
                </a:cubicBezTo>
                <a:cubicBezTo>
                  <a:pt x="46" y="1520"/>
                  <a:pt x="17" y="1477"/>
                  <a:pt x="7" y="1427"/>
                </a:cubicBezTo>
                <a:cubicBezTo>
                  <a:pt x="0" y="1391"/>
                  <a:pt x="5" y="1353"/>
                  <a:pt x="10" y="1316"/>
                </a:cubicBezTo>
                <a:cubicBezTo>
                  <a:pt x="12" y="1294"/>
                  <a:pt x="20" y="1269"/>
                  <a:pt x="28" y="1253"/>
                </a:cubicBezTo>
                <a:cubicBezTo>
                  <a:pt x="48" y="1251"/>
                  <a:pt x="69" y="1251"/>
                  <a:pt x="89" y="1249"/>
                </a:cubicBezTo>
                <a:close/>
                <a:moveTo>
                  <a:pt x="3093" y="1815"/>
                </a:moveTo>
                <a:cubicBezTo>
                  <a:pt x="3105" y="1889"/>
                  <a:pt x="3115" y="1916"/>
                  <a:pt x="3174" y="1967"/>
                </a:cubicBezTo>
                <a:cubicBezTo>
                  <a:pt x="3215" y="2002"/>
                  <a:pt x="3226" y="1823"/>
                  <a:pt x="3161" y="1877"/>
                </a:cubicBezTo>
                <a:cubicBezTo>
                  <a:pt x="3172" y="1832"/>
                  <a:pt x="3158" y="1757"/>
                  <a:pt x="3134" y="1717"/>
                </a:cubicBezTo>
                <a:cubicBezTo>
                  <a:pt x="3125" y="1749"/>
                  <a:pt x="3083" y="1778"/>
                  <a:pt x="3093" y="1815"/>
                </a:cubicBezTo>
                <a:close/>
                <a:moveTo>
                  <a:pt x="3247" y="1450"/>
                </a:moveTo>
                <a:cubicBezTo>
                  <a:pt x="3252" y="1488"/>
                  <a:pt x="3285" y="1519"/>
                  <a:pt x="3241" y="1524"/>
                </a:cubicBezTo>
                <a:cubicBezTo>
                  <a:pt x="3251" y="1530"/>
                  <a:pt x="3261" y="1537"/>
                  <a:pt x="3271" y="1545"/>
                </a:cubicBezTo>
                <a:cubicBezTo>
                  <a:pt x="3210" y="1580"/>
                  <a:pt x="3265" y="1633"/>
                  <a:pt x="3291" y="1577"/>
                </a:cubicBezTo>
                <a:cubicBezTo>
                  <a:pt x="3321" y="1510"/>
                  <a:pt x="3312" y="1445"/>
                  <a:pt x="3250" y="1420"/>
                </a:cubicBezTo>
                <a:cubicBezTo>
                  <a:pt x="3249" y="1430"/>
                  <a:pt x="3248" y="1440"/>
                  <a:pt x="3247" y="1450"/>
                </a:cubicBezTo>
                <a:close/>
                <a:moveTo>
                  <a:pt x="3227" y="2519"/>
                </a:moveTo>
                <a:cubicBezTo>
                  <a:pt x="3258" y="2490"/>
                  <a:pt x="3311" y="2471"/>
                  <a:pt x="3292" y="2418"/>
                </a:cubicBezTo>
                <a:cubicBezTo>
                  <a:pt x="3274" y="2461"/>
                  <a:pt x="3220" y="2463"/>
                  <a:pt x="3227" y="251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3" name="꙱ Tajikistan (Republic of Tajikistan) (TJ) (H)">
            <a:extLst>
              <a:ext uri="{FF2B5EF4-FFF2-40B4-BE49-F238E27FC236}">
                <a16:creationId xmlns:a16="http://schemas.microsoft.com/office/drawing/2014/main" id="{6CE5B560-217A-4AFB-ADF2-EFA0B0BE2E79}"/>
              </a:ext>
            </a:extLst>
          </p:cNvPr>
          <p:cNvSpPr>
            <a:spLocks/>
          </p:cNvSpPr>
          <p:nvPr/>
        </p:nvSpPr>
        <p:spPr bwMode="auto">
          <a:xfrm>
            <a:off x="6028046" y="1171614"/>
            <a:ext cx="200399" cy="140365"/>
          </a:xfrm>
          <a:custGeom>
            <a:avLst/>
            <a:gdLst>
              <a:gd name="T0" fmla="*/ 591 w 2437"/>
              <a:gd name="T1" fmla="*/ 125 h 1706"/>
              <a:gd name="T2" fmla="*/ 855 w 2437"/>
              <a:gd name="T3" fmla="*/ 102 h 1706"/>
              <a:gd name="T4" fmla="*/ 824 w 2437"/>
              <a:gd name="T5" fmla="*/ 240 h 1706"/>
              <a:gd name="T6" fmla="*/ 974 w 2437"/>
              <a:gd name="T7" fmla="*/ 284 h 1706"/>
              <a:gd name="T8" fmla="*/ 563 w 2437"/>
              <a:gd name="T9" fmla="*/ 398 h 1706"/>
              <a:gd name="T10" fmla="*/ 714 w 2437"/>
              <a:gd name="T11" fmla="*/ 519 h 1706"/>
              <a:gd name="T12" fmla="*/ 815 w 2437"/>
              <a:gd name="T13" fmla="*/ 534 h 1706"/>
              <a:gd name="T14" fmla="*/ 1174 w 2437"/>
              <a:gd name="T15" fmla="*/ 509 h 1706"/>
              <a:gd name="T16" fmla="*/ 1255 w 2437"/>
              <a:gd name="T17" fmla="*/ 558 h 1706"/>
              <a:gd name="T18" fmla="*/ 1436 w 2437"/>
              <a:gd name="T19" fmla="*/ 653 h 1706"/>
              <a:gd name="T20" fmla="*/ 1822 w 2437"/>
              <a:gd name="T21" fmla="*/ 560 h 1706"/>
              <a:gd name="T22" fmla="*/ 1923 w 2437"/>
              <a:gd name="T23" fmla="*/ 739 h 1706"/>
              <a:gd name="T24" fmla="*/ 2024 w 2437"/>
              <a:gd name="T25" fmla="*/ 859 h 1706"/>
              <a:gd name="T26" fmla="*/ 2305 w 2437"/>
              <a:gd name="T27" fmla="*/ 1061 h 1706"/>
              <a:gd name="T28" fmla="*/ 2422 w 2437"/>
              <a:gd name="T29" fmla="*/ 1277 h 1706"/>
              <a:gd name="T30" fmla="*/ 2332 w 2437"/>
              <a:gd name="T31" fmla="*/ 1310 h 1706"/>
              <a:gd name="T32" fmla="*/ 2018 w 2437"/>
              <a:gd name="T33" fmla="*/ 1345 h 1706"/>
              <a:gd name="T34" fmla="*/ 1756 w 2437"/>
              <a:gd name="T35" fmla="*/ 1404 h 1706"/>
              <a:gd name="T36" fmla="*/ 1355 w 2437"/>
              <a:gd name="T37" fmla="*/ 1164 h 1706"/>
              <a:gd name="T38" fmla="*/ 1246 w 2437"/>
              <a:gd name="T39" fmla="*/ 1000 h 1706"/>
              <a:gd name="T40" fmla="*/ 951 w 2437"/>
              <a:gd name="T41" fmla="*/ 1097 h 1706"/>
              <a:gd name="T42" fmla="*/ 903 w 2437"/>
              <a:gd name="T43" fmla="*/ 1236 h 1706"/>
              <a:gd name="T44" fmla="*/ 766 w 2437"/>
              <a:gd name="T45" fmla="*/ 1336 h 1706"/>
              <a:gd name="T46" fmla="*/ 615 w 2437"/>
              <a:gd name="T47" fmla="*/ 1319 h 1706"/>
              <a:gd name="T48" fmla="*/ 441 w 2437"/>
              <a:gd name="T49" fmla="*/ 1431 h 1706"/>
              <a:gd name="T50" fmla="*/ 298 w 2437"/>
              <a:gd name="T51" fmla="*/ 1211 h 1706"/>
              <a:gd name="T52" fmla="*/ 204 w 2437"/>
              <a:gd name="T53" fmla="*/ 726 h 1706"/>
              <a:gd name="T54" fmla="*/ 2 w 2437"/>
              <a:gd name="T55" fmla="*/ 620 h 1706"/>
              <a:gd name="T56" fmla="*/ 335 w 2437"/>
              <a:gd name="T57" fmla="*/ 446 h 1706"/>
              <a:gd name="T58" fmla="*/ 375 w 2437"/>
              <a:gd name="T59" fmla="*/ 381 h 1706"/>
              <a:gd name="T60" fmla="*/ 397 w 2437"/>
              <a:gd name="T61" fmla="*/ 341 h 1706"/>
              <a:gd name="T62" fmla="*/ 491 w 2437"/>
              <a:gd name="T63" fmla="*/ 292 h 1706"/>
              <a:gd name="T64" fmla="*/ 468 w 2437"/>
              <a:gd name="T65" fmla="*/ 94 h 1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37" h="1706">
                <a:moveTo>
                  <a:pt x="468" y="94"/>
                </a:moveTo>
                <a:cubicBezTo>
                  <a:pt x="516" y="73"/>
                  <a:pt x="555" y="135"/>
                  <a:pt x="591" y="125"/>
                </a:cubicBezTo>
                <a:cubicBezTo>
                  <a:pt x="649" y="110"/>
                  <a:pt x="720" y="51"/>
                  <a:pt x="750" y="0"/>
                </a:cubicBezTo>
                <a:cubicBezTo>
                  <a:pt x="776" y="19"/>
                  <a:pt x="826" y="72"/>
                  <a:pt x="855" y="102"/>
                </a:cubicBezTo>
                <a:cubicBezTo>
                  <a:pt x="875" y="124"/>
                  <a:pt x="874" y="143"/>
                  <a:pt x="840" y="161"/>
                </a:cubicBezTo>
                <a:cubicBezTo>
                  <a:pt x="771" y="198"/>
                  <a:pt x="778" y="206"/>
                  <a:pt x="824" y="240"/>
                </a:cubicBezTo>
                <a:cubicBezTo>
                  <a:pt x="845" y="254"/>
                  <a:pt x="858" y="287"/>
                  <a:pt x="884" y="294"/>
                </a:cubicBezTo>
                <a:cubicBezTo>
                  <a:pt x="914" y="301"/>
                  <a:pt x="945" y="285"/>
                  <a:pt x="974" y="284"/>
                </a:cubicBezTo>
                <a:cubicBezTo>
                  <a:pt x="946" y="310"/>
                  <a:pt x="896" y="378"/>
                  <a:pt x="851" y="389"/>
                </a:cubicBezTo>
                <a:cubicBezTo>
                  <a:pt x="900" y="339"/>
                  <a:pt x="576" y="191"/>
                  <a:pt x="563" y="398"/>
                </a:cubicBezTo>
                <a:cubicBezTo>
                  <a:pt x="505" y="326"/>
                  <a:pt x="518" y="503"/>
                  <a:pt x="559" y="530"/>
                </a:cubicBezTo>
                <a:cubicBezTo>
                  <a:pt x="597" y="555"/>
                  <a:pt x="622" y="507"/>
                  <a:pt x="714" y="519"/>
                </a:cubicBezTo>
                <a:cubicBezTo>
                  <a:pt x="750" y="523"/>
                  <a:pt x="780" y="521"/>
                  <a:pt x="812" y="502"/>
                </a:cubicBezTo>
                <a:cubicBezTo>
                  <a:pt x="812" y="512"/>
                  <a:pt x="814" y="523"/>
                  <a:pt x="815" y="534"/>
                </a:cubicBezTo>
                <a:cubicBezTo>
                  <a:pt x="960" y="479"/>
                  <a:pt x="921" y="572"/>
                  <a:pt x="1004" y="585"/>
                </a:cubicBezTo>
                <a:cubicBezTo>
                  <a:pt x="1051" y="592"/>
                  <a:pt x="1161" y="502"/>
                  <a:pt x="1174" y="509"/>
                </a:cubicBezTo>
                <a:cubicBezTo>
                  <a:pt x="1192" y="519"/>
                  <a:pt x="1181" y="538"/>
                  <a:pt x="1199" y="550"/>
                </a:cubicBezTo>
                <a:cubicBezTo>
                  <a:pt x="1219" y="554"/>
                  <a:pt x="1234" y="556"/>
                  <a:pt x="1255" y="558"/>
                </a:cubicBezTo>
                <a:cubicBezTo>
                  <a:pt x="1266" y="564"/>
                  <a:pt x="1271" y="600"/>
                  <a:pt x="1273" y="595"/>
                </a:cubicBezTo>
                <a:cubicBezTo>
                  <a:pt x="1315" y="632"/>
                  <a:pt x="1366" y="585"/>
                  <a:pt x="1436" y="653"/>
                </a:cubicBezTo>
                <a:cubicBezTo>
                  <a:pt x="1455" y="518"/>
                  <a:pt x="1674" y="634"/>
                  <a:pt x="1757" y="566"/>
                </a:cubicBezTo>
                <a:cubicBezTo>
                  <a:pt x="1777" y="551"/>
                  <a:pt x="1799" y="556"/>
                  <a:pt x="1822" y="560"/>
                </a:cubicBezTo>
                <a:cubicBezTo>
                  <a:pt x="1830" y="568"/>
                  <a:pt x="1828" y="624"/>
                  <a:pt x="1844" y="647"/>
                </a:cubicBezTo>
                <a:cubicBezTo>
                  <a:pt x="1870" y="684"/>
                  <a:pt x="1903" y="709"/>
                  <a:pt x="1923" y="739"/>
                </a:cubicBezTo>
                <a:cubicBezTo>
                  <a:pt x="1857" y="740"/>
                  <a:pt x="1925" y="833"/>
                  <a:pt x="1941" y="853"/>
                </a:cubicBezTo>
                <a:cubicBezTo>
                  <a:pt x="1965" y="883"/>
                  <a:pt x="1986" y="879"/>
                  <a:pt x="2024" y="859"/>
                </a:cubicBezTo>
                <a:cubicBezTo>
                  <a:pt x="2089" y="824"/>
                  <a:pt x="2103" y="841"/>
                  <a:pt x="2130" y="847"/>
                </a:cubicBezTo>
                <a:cubicBezTo>
                  <a:pt x="2363" y="900"/>
                  <a:pt x="2206" y="949"/>
                  <a:pt x="2305" y="1061"/>
                </a:cubicBezTo>
                <a:cubicBezTo>
                  <a:pt x="2397" y="1165"/>
                  <a:pt x="2345" y="1200"/>
                  <a:pt x="2361" y="1219"/>
                </a:cubicBezTo>
                <a:cubicBezTo>
                  <a:pt x="2382" y="1245"/>
                  <a:pt x="2407" y="1244"/>
                  <a:pt x="2422" y="1277"/>
                </a:cubicBezTo>
                <a:cubicBezTo>
                  <a:pt x="2437" y="1309"/>
                  <a:pt x="2414" y="1349"/>
                  <a:pt x="2391" y="1349"/>
                </a:cubicBezTo>
                <a:cubicBezTo>
                  <a:pt x="2385" y="1353"/>
                  <a:pt x="2350" y="1315"/>
                  <a:pt x="2332" y="1310"/>
                </a:cubicBezTo>
                <a:cubicBezTo>
                  <a:pt x="2308" y="1304"/>
                  <a:pt x="2220" y="1273"/>
                  <a:pt x="2196" y="1290"/>
                </a:cubicBezTo>
                <a:cubicBezTo>
                  <a:pt x="2146" y="1327"/>
                  <a:pt x="2066" y="1365"/>
                  <a:pt x="2018" y="1345"/>
                </a:cubicBezTo>
                <a:cubicBezTo>
                  <a:pt x="2095" y="1259"/>
                  <a:pt x="1899" y="1255"/>
                  <a:pt x="1853" y="1292"/>
                </a:cubicBezTo>
                <a:cubicBezTo>
                  <a:pt x="1811" y="1326"/>
                  <a:pt x="1778" y="1351"/>
                  <a:pt x="1756" y="1404"/>
                </a:cubicBezTo>
                <a:cubicBezTo>
                  <a:pt x="1732" y="1460"/>
                  <a:pt x="1650" y="1422"/>
                  <a:pt x="1610" y="1462"/>
                </a:cubicBezTo>
                <a:cubicBezTo>
                  <a:pt x="1365" y="1706"/>
                  <a:pt x="1347" y="1329"/>
                  <a:pt x="1355" y="1164"/>
                </a:cubicBezTo>
                <a:cubicBezTo>
                  <a:pt x="1360" y="1052"/>
                  <a:pt x="1299" y="1143"/>
                  <a:pt x="1255" y="1103"/>
                </a:cubicBezTo>
                <a:cubicBezTo>
                  <a:pt x="1237" y="1087"/>
                  <a:pt x="1252" y="1023"/>
                  <a:pt x="1246" y="1000"/>
                </a:cubicBezTo>
                <a:cubicBezTo>
                  <a:pt x="1236" y="963"/>
                  <a:pt x="1162" y="920"/>
                  <a:pt x="1134" y="921"/>
                </a:cubicBezTo>
                <a:cubicBezTo>
                  <a:pt x="1011" y="924"/>
                  <a:pt x="1000" y="1043"/>
                  <a:pt x="951" y="1097"/>
                </a:cubicBezTo>
                <a:cubicBezTo>
                  <a:pt x="924" y="1127"/>
                  <a:pt x="971" y="1156"/>
                  <a:pt x="982" y="1178"/>
                </a:cubicBezTo>
                <a:cubicBezTo>
                  <a:pt x="1013" y="1235"/>
                  <a:pt x="955" y="1251"/>
                  <a:pt x="903" y="1236"/>
                </a:cubicBezTo>
                <a:cubicBezTo>
                  <a:pt x="852" y="1220"/>
                  <a:pt x="798" y="1219"/>
                  <a:pt x="769" y="1242"/>
                </a:cubicBezTo>
                <a:cubicBezTo>
                  <a:pt x="725" y="1278"/>
                  <a:pt x="765" y="1303"/>
                  <a:pt x="766" y="1336"/>
                </a:cubicBezTo>
                <a:cubicBezTo>
                  <a:pt x="771" y="1461"/>
                  <a:pt x="665" y="1369"/>
                  <a:pt x="654" y="1342"/>
                </a:cubicBezTo>
                <a:cubicBezTo>
                  <a:pt x="648" y="1328"/>
                  <a:pt x="621" y="1307"/>
                  <a:pt x="615" y="1319"/>
                </a:cubicBezTo>
                <a:cubicBezTo>
                  <a:pt x="584" y="1376"/>
                  <a:pt x="569" y="1334"/>
                  <a:pt x="560" y="1340"/>
                </a:cubicBezTo>
                <a:cubicBezTo>
                  <a:pt x="493" y="1382"/>
                  <a:pt x="444" y="1380"/>
                  <a:pt x="441" y="1431"/>
                </a:cubicBezTo>
                <a:cubicBezTo>
                  <a:pt x="403" y="1422"/>
                  <a:pt x="393" y="1465"/>
                  <a:pt x="354" y="1438"/>
                </a:cubicBezTo>
                <a:cubicBezTo>
                  <a:pt x="294" y="1397"/>
                  <a:pt x="257" y="1282"/>
                  <a:pt x="298" y="1211"/>
                </a:cubicBezTo>
                <a:cubicBezTo>
                  <a:pt x="350" y="1122"/>
                  <a:pt x="438" y="1038"/>
                  <a:pt x="328" y="960"/>
                </a:cubicBezTo>
                <a:cubicBezTo>
                  <a:pt x="243" y="900"/>
                  <a:pt x="322" y="728"/>
                  <a:pt x="204" y="726"/>
                </a:cubicBezTo>
                <a:cubicBezTo>
                  <a:pt x="171" y="725"/>
                  <a:pt x="127" y="732"/>
                  <a:pt x="111" y="695"/>
                </a:cubicBezTo>
                <a:cubicBezTo>
                  <a:pt x="89" y="645"/>
                  <a:pt x="29" y="671"/>
                  <a:pt x="2" y="620"/>
                </a:cubicBezTo>
                <a:cubicBezTo>
                  <a:pt x="26" y="574"/>
                  <a:pt x="0" y="496"/>
                  <a:pt x="88" y="502"/>
                </a:cubicBezTo>
                <a:cubicBezTo>
                  <a:pt x="168" y="507"/>
                  <a:pt x="367" y="581"/>
                  <a:pt x="335" y="446"/>
                </a:cubicBezTo>
                <a:cubicBezTo>
                  <a:pt x="332" y="431"/>
                  <a:pt x="327" y="412"/>
                  <a:pt x="349" y="409"/>
                </a:cubicBezTo>
                <a:cubicBezTo>
                  <a:pt x="384" y="399"/>
                  <a:pt x="361" y="370"/>
                  <a:pt x="375" y="381"/>
                </a:cubicBezTo>
                <a:cubicBezTo>
                  <a:pt x="365" y="369"/>
                  <a:pt x="358" y="354"/>
                  <a:pt x="355" y="338"/>
                </a:cubicBezTo>
                <a:cubicBezTo>
                  <a:pt x="369" y="338"/>
                  <a:pt x="383" y="339"/>
                  <a:pt x="397" y="341"/>
                </a:cubicBezTo>
                <a:cubicBezTo>
                  <a:pt x="376" y="298"/>
                  <a:pt x="322" y="344"/>
                  <a:pt x="290" y="310"/>
                </a:cubicBezTo>
                <a:cubicBezTo>
                  <a:pt x="345" y="252"/>
                  <a:pt x="428" y="318"/>
                  <a:pt x="491" y="292"/>
                </a:cubicBezTo>
                <a:cubicBezTo>
                  <a:pt x="461" y="268"/>
                  <a:pt x="491" y="252"/>
                  <a:pt x="470" y="219"/>
                </a:cubicBezTo>
                <a:cubicBezTo>
                  <a:pt x="452" y="190"/>
                  <a:pt x="422" y="115"/>
                  <a:pt x="468" y="9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4" name="꙱ Taiwan (Republic of China) (TW) (H)">
            <a:extLst>
              <a:ext uri="{FF2B5EF4-FFF2-40B4-BE49-F238E27FC236}">
                <a16:creationId xmlns:a16="http://schemas.microsoft.com/office/drawing/2014/main" id="{385CE995-587F-4001-9632-B4DD59B45FBB}"/>
              </a:ext>
            </a:extLst>
          </p:cNvPr>
          <p:cNvSpPr>
            <a:spLocks noEditPoints="1"/>
          </p:cNvSpPr>
          <p:nvPr/>
        </p:nvSpPr>
        <p:spPr bwMode="auto">
          <a:xfrm>
            <a:off x="7390556" y="1632960"/>
            <a:ext cx="89869" cy="100113"/>
          </a:xfrm>
          <a:custGeom>
            <a:avLst/>
            <a:gdLst>
              <a:gd name="T0" fmla="*/ 35 w 1086"/>
              <a:gd name="T1" fmla="*/ 289 h 1213"/>
              <a:gd name="T2" fmla="*/ 0 w 1086"/>
              <a:gd name="T3" fmla="*/ 310 h 1213"/>
              <a:gd name="T4" fmla="*/ 59 w 1086"/>
              <a:gd name="T5" fmla="*/ 319 h 1213"/>
              <a:gd name="T6" fmla="*/ 35 w 1086"/>
              <a:gd name="T7" fmla="*/ 289 h 1213"/>
              <a:gd name="T8" fmla="*/ 620 w 1086"/>
              <a:gd name="T9" fmla="*/ 642 h 1213"/>
              <a:gd name="T10" fmla="*/ 634 w 1086"/>
              <a:gd name="T11" fmla="*/ 728 h 1213"/>
              <a:gd name="T12" fmla="*/ 640 w 1086"/>
              <a:gd name="T13" fmla="*/ 798 h 1213"/>
              <a:gd name="T14" fmla="*/ 721 w 1086"/>
              <a:gd name="T15" fmla="*/ 957 h 1213"/>
              <a:gd name="T16" fmla="*/ 857 w 1086"/>
              <a:gd name="T17" fmla="*/ 1087 h 1213"/>
              <a:gd name="T18" fmla="*/ 927 w 1086"/>
              <a:gd name="T19" fmla="*/ 1197 h 1213"/>
              <a:gd name="T20" fmla="*/ 977 w 1086"/>
              <a:gd name="T21" fmla="*/ 935 h 1213"/>
              <a:gd name="T22" fmla="*/ 1055 w 1086"/>
              <a:gd name="T23" fmla="*/ 510 h 1213"/>
              <a:gd name="T24" fmla="*/ 1044 w 1086"/>
              <a:gd name="T25" fmla="*/ 421 h 1213"/>
              <a:gd name="T26" fmla="*/ 1069 w 1086"/>
              <a:gd name="T27" fmla="*/ 352 h 1213"/>
              <a:gd name="T28" fmla="*/ 1054 w 1086"/>
              <a:gd name="T29" fmla="*/ 176 h 1213"/>
              <a:gd name="T30" fmla="*/ 1056 w 1086"/>
              <a:gd name="T31" fmla="*/ 91 h 1213"/>
              <a:gd name="T32" fmla="*/ 921 w 1086"/>
              <a:gd name="T33" fmla="*/ 24 h 1213"/>
              <a:gd name="T34" fmla="*/ 789 w 1086"/>
              <a:gd name="T35" fmla="*/ 123 h 1213"/>
              <a:gd name="T36" fmla="*/ 735 w 1086"/>
              <a:gd name="T37" fmla="*/ 254 h 1213"/>
              <a:gd name="T38" fmla="*/ 678 w 1086"/>
              <a:gd name="T39" fmla="*/ 408 h 1213"/>
              <a:gd name="T40" fmla="*/ 620 w 1086"/>
              <a:gd name="T41" fmla="*/ 642 h 1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86" h="1213">
                <a:moveTo>
                  <a:pt x="35" y="289"/>
                </a:moveTo>
                <a:cubicBezTo>
                  <a:pt x="24" y="298"/>
                  <a:pt x="13" y="305"/>
                  <a:pt x="0" y="310"/>
                </a:cubicBezTo>
                <a:cubicBezTo>
                  <a:pt x="18" y="321"/>
                  <a:pt x="38" y="324"/>
                  <a:pt x="59" y="319"/>
                </a:cubicBezTo>
                <a:cubicBezTo>
                  <a:pt x="52" y="308"/>
                  <a:pt x="44" y="298"/>
                  <a:pt x="35" y="289"/>
                </a:cubicBezTo>
                <a:close/>
                <a:moveTo>
                  <a:pt x="620" y="642"/>
                </a:moveTo>
                <a:cubicBezTo>
                  <a:pt x="628" y="672"/>
                  <a:pt x="644" y="697"/>
                  <a:pt x="634" y="728"/>
                </a:cubicBezTo>
                <a:cubicBezTo>
                  <a:pt x="626" y="754"/>
                  <a:pt x="618" y="776"/>
                  <a:pt x="640" y="798"/>
                </a:cubicBezTo>
                <a:cubicBezTo>
                  <a:pt x="681" y="838"/>
                  <a:pt x="695" y="905"/>
                  <a:pt x="721" y="957"/>
                </a:cubicBezTo>
                <a:cubicBezTo>
                  <a:pt x="751" y="1018"/>
                  <a:pt x="818" y="1035"/>
                  <a:pt x="857" y="1087"/>
                </a:cubicBezTo>
                <a:cubicBezTo>
                  <a:pt x="869" y="1104"/>
                  <a:pt x="896" y="1213"/>
                  <a:pt x="927" y="1197"/>
                </a:cubicBezTo>
                <a:cubicBezTo>
                  <a:pt x="995" y="1161"/>
                  <a:pt x="884" y="1070"/>
                  <a:pt x="977" y="935"/>
                </a:cubicBezTo>
                <a:cubicBezTo>
                  <a:pt x="1050" y="830"/>
                  <a:pt x="1063" y="635"/>
                  <a:pt x="1055" y="510"/>
                </a:cubicBezTo>
                <a:cubicBezTo>
                  <a:pt x="1053" y="485"/>
                  <a:pt x="1036" y="446"/>
                  <a:pt x="1044" y="421"/>
                </a:cubicBezTo>
                <a:cubicBezTo>
                  <a:pt x="1053" y="395"/>
                  <a:pt x="1066" y="381"/>
                  <a:pt x="1069" y="352"/>
                </a:cubicBezTo>
                <a:cubicBezTo>
                  <a:pt x="1076" y="287"/>
                  <a:pt x="1054" y="240"/>
                  <a:pt x="1054" y="176"/>
                </a:cubicBezTo>
                <a:cubicBezTo>
                  <a:pt x="1054" y="144"/>
                  <a:pt x="1086" y="117"/>
                  <a:pt x="1056" y="91"/>
                </a:cubicBezTo>
                <a:cubicBezTo>
                  <a:pt x="1038" y="74"/>
                  <a:pt x="945" y="0"/>
                  <a:pt x="921" y="24"/>
                </a:cubicBezTo>
                <a:cubicBezTo>
                  <a:pt x="884" y="61"/>
                  <a:pt x="810" y="70"/>
                  <a:pt x="789" y="123"/>
                </a:cubicBezTo>
                <a:cubicBezTo>
                  <a:pt x="767" y="177"/>
                  <a:pt x="773" y="208"/>
                  <a:pt x="735" y="254"/>
                </a:cubicBezTo>
                <a:cubicBezTo>
                  <a:pt x="699" y="297"/>
                  <a:pt x="692" y="357"/>
                  <a:pt x="678" y="408"/>
                </a:cubicBezTo>
                <a:cubicBezTo>
                  <a:pt x="657" y="484"/>
                  <a:pt x="602" y="561"/>
                  <a:pt x="620" y="64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5" name="꙱ Syria (Syrian Arab Republic) (SY) (H)">
            <a:extLst>
              <a:ext uri="{FF2B5EF4-FFF2-40B4-BE49-F238E27FC236}">
                <a16:creationId xmlns:a16="http://schemas.microsoft.com/office/drawing/2014/main" id="{67DE2BDC-E8CC-4742-B9D4-A2C844E64470}"/>
              </a:ext>
            </a:extLst>
          </p:cNvPr>
          <p:cNvSpPr>
            <a:spLocks/>
          </p:cNvSpPr>
          <p:nvPr/>
        </p:nvSpPr>
        <p:spPr bwMode="auto">
          <a:xfrm>
            <a:off x="5279131" y="1275855"/>
            <a:ext cx="158047" cy="151718"/>
          </a:xfrm>
          <a:custGeom>
            <a:avLst/>
            <a:gdLst>
              <a:gd name="T0" fmla="*/ 1364 w 1917"/>
              <a:gd name="T1" fmla="*/ 137 h 1837"/>
              <a:gd name="T2" fmla="*/ 1731 w 1917"/>
              <a:gd name="T3" fmla="*/ 107 h 1837"/>
              <a:gd name="T4" fmla="*/ 1890 w 1917"/>
              <a:gd name="T5" fmla="*/ 113 h 1837"/>
              <a:gd name="T6" fmla="*/ 1886 w 1917"/>
              <a:gd name="T7" fmla="*/ 119 h 1837"/>
              <a:gd name="T8" fmla="*/ 1773 w 1917"/>
              <a:gd name="T9" fmla="*/ 271 h 1837"/>
              <a:gd name="T10" fmla="*/ 1626 w 1917"/>
              <a:gd name="T11" fmla="*/ 343 h 1837"/>
              <a:gd name="T12" fmla="*/ 1658 w 1917"/>
              <a:gd name="T13" fmla="*/ 601 h 1837"/>
              <a:gd name="T14" fmla="*/ 1637 w 1917"/>
              <a:gd name="T15" fmla="*/ 722 h 1837"/>
              <a:gd name="T16" fmla="*/ 1471 w 1917"/>
              <a:gd name="T17" fmla="*/ 1169 h 1837"/>
              <a:gd name="T18" fmla="*/ 973 w 1917"/>
              <a:gd name="T19" fmla="*/ 1453 h 1837"/>
              <a:gd name="T20" fmla="*/ 663 w 1917"/>
              <a:gd name="T21" fmla="*/ 1655 h 1837"/>
              <a:gd name="T22" fmla="*/ 398 w 1917"/>
              <a:gd name="T23" fmla="*/ 1818 h 1837"/>
              <a:gd name="T24" fmla="*/ 167 w 1917"/>
              <a:gd name="T25" fmla="*/ 1713 h 1837"/>
              <a:gd name="T26" fmla="*/ 42 w 1917"/>
              <a:gd name="T27" fmla="*/ 1700 h 1837"/>
              <a:gd name="T28" fmla="*/ 30 w 1917"/>
              <a:gd name="T29" fmla="*/ 1492 h 1837"/>
              <a:gd name="T30" fmla="*/ 147 w 1917"/>
              <a:gd name="T31" fmla="*/ 1379 h 1837"/>
              <a:gd name="T32" fmla="*/ 236 w 1917"/>
              <a:gd name="T33" fmla="*/ 1290 h 1837"/>
              <a:gd name="T34" fmla="*/ 278 w 1917"/>
              <a:gd name="T35" fmla="*/ 1123 h 1837"/>
              <a:gd name="T36" fmla="*/ 245 w 1917"/>
              <a:gd name="T37" fmla="*/ 1063 h 1837"/>
              <a:gd name="T38" fmla="*/ 204 w 1917"/>
              <a:gd name="T39" fmla="*/ 1047 h 1837"/>
              <a:gd name="T40" fmla="*/ 179 w 1917"/>
              <a:gd name="T41" fmla="*/ 998 h 1837"/>
              <a:gd name="T42" fmla="*/ 91 w 1917"/>
              <a:gd name="T43" fmla="*/ 996 h 1837"/>
              <a:gd name="T44" fmla="*/ 56 w 1917"/>
              <a:gd name="T45" fmla="*/ 902 h 1837"/>
              <a:gd name="T46" fmla="*/ 38 w 1917"/>
              <a:gd name="T47" fmla="*/ 713 h 1837"/>
              <a:gd name="T48" fmla="*/ 28 w 1917"/>
              <a:gd name="T49" fmla="*/ 553 h 1837"/>
              <a:gd name="T50" fmla="*/ 103 w 1917"/>
              <a:gd name="T51" fmla="*/ 579 h 1837"/>
              <a:gd name="T52" fmla="*/ 145 w 1917"/>
              <a:gd name="T53" fmla="*/ 532 h 1837"/>
              <a:gd name="T54" fmla="*/ 162 w 1917"/>
              <a:gd name="T55" fmla="*/ 435 h 1837"/>
              <a:gd name="T56" fmla="*/ 251 w 1917"/>
              <a:gd name="T57" fmla="*/ 432 h 1837"/>
              <a:gd name="T58" fmla="*/ 206 w 1917"/>
              <a:gd name="T59" fmla="*/ 315 h 1837"/>
              <a:gd name="T60" fmla="*/ 296 w 1917"/>
              <a:gd name="T61" fmla="*/ 231 h 1837"/>
              <a:gd name="T62" fmla="*/ 402 w 1917"/>
              <a:gd name="T63" fmla="*/ 290 h 1837"/>
              <a:gd name="T64" fmla="*/ 723 w 1917"/>
              <a:gd name="T65" fmla="*/ 199 h 1837"/>
              <a:gd name="T66" fmla="*/ 1028 w 1917"/>
              <a:gd name="T67" fmla="*/ 268 h 1837"/>
              <a:gd name="T68" fmla="*/ 1364 w 1917"/>
              <a:gd name="T69" fmla="*/ 137 h 1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17" h="1837">
                <a:moveTo>
                  <a:pt x="1364" y="137"/>
                </a:moveTo>
                <a:cubicBezTo>
                  <a:pt x="1482" y="89"/>
                  <a:pt x="1611" y="155"/>
                  <a:pt x="1731" y="107"/>
                </a:cubicBezTo>
                <a:cubicBezTo>
                  <a:pt x="1789" y="84"/>
                  <a:pt x="1872" y="0"/>
                  <a:pt x="1890" y="113"/>
                </a:cubicBezTo>
                <a:cubicBezTo>
                  <a:pt x="1882" y="111"/>
                  <a:pt x="1879" y="111"/>
                  <a:pt x="1886" y="119"/>
                </a:cubicBezTo>
                <a:cubicBezTo>
                  <a:pt x="1917" y="153"/>
                  <a:pt x="1812" y="238"/>
                  <a:pt x="1773" y="271"/>
                </a:cubicBezTo>
                <a:cubicBezTo>
                  <a:pt x="1727" y="309"/>
                  <a:pt x="1671" y="308"/>
                  <a:pt x="1626" y="343"/>
                </a:cubicBezTo>
                <a:cubicBezTo>
                  <a:pt x="1547" y="404"/>
                  <a:pt x="1649" y="530"/>
                  <a:pt x="1658" y="601"/>
                </a:cubicBezTo>
                <a:cubicBezTo>
                  <a:pt x="1664" y="644"/>
                  <a:pt x="1645" y="683"/>
                  <a:pt x="1637" y="722"/>
                </a:cubicBezTo>
                <a:cubicBezTo>
                  <a:pt x="1597" y="938"/>
                  <a:pt x="1726" y="994"/>
                  <a:pt x="1471" y="1169"/>
                </a:cubicBezTo>
                <a:cubicBezTo>
                  <a:pt x="1311" y="1279"/>
                  <a:pt x="1153" y="1365"/>
                  <a:pt x="973" y="1453"/>
                </a:cubicBezTo>
                <a:cubicBezTo>
                  <a:pt x="864" y="1515"/>
                  <a:pt x="766" y="1586"/>
                  <a:pt x="663" y="1655"/>
                </a:cubicBezTo>
                <a:cubicBezTo>
                  <a:pt x="583" y="1709"/>
                  <a:pt x="495" y="1799"/>
                  <a:pt x="398" y="1818"/>
                </a:cubicBezTo>
                <a:cubicBezTo>
                  <a:pt x="303" y="1837"/>
                  <a:pt x="238" y="1762"/>
                  <a:pt x="167" y="1713"/>
                </a:cubicBezTo>
                <a:cubicBezTo>
                  <a:pt x="133" y="1690"/>
                  <a:pt x="67" y="1670"/>
                  <a:pt x="42" y="1700"/>
                </a:cubicBezTo>
                <a:cubicBezTo>
                  <a:pt x="42" y="1678"/>
                  <a:pt x="66" y="1521"/>
                  <a:pt x="30" y="1492"/>
                </a:cubicBezTo>
                <a:cubicBezTo>
                  <a:pt x="43" y="1462"/>
                  <a:pt x="116" y="1389"/>
                  <a:pt x="147" y="1379"/>
                </a:cubicBezTo>
                <a:cubicBezTo>
                  <a:pt x="78" y="1314"/>
                  <a:pt x="175" y="1272"/>
                  <a:pt x="236" y="1290"/>
                </a:cubicBezTo>
                <a:cubicBezTo>
                  <a:pt x="179" y="1220"/>
                  <a:pt x="324" y="1206"/>
                  <a:pt x="278" y="1123"/>
                </a:cubicBezTo>
                <a:cubicBezTo>
                  <a:pt x="257" y="1084"/>
                  <a:pt x="273" y="1090"/>
                  <a:pt x="245" y="1063"/>
                </a:cubicBezTo>
                <a:cubicBezTo>
                  <a:pt x="241" y="1059"/>
                  <a:pt x="203" y="1045"/>
                  <a:pt x="204" y="1047"/>
                </a:cubicBezTo>
                <a:cubicBezTo>
                  <a:pt x="196" y="1028"/>
                  <a:pt x="235" y="964"/>
                  <a:pt x="179" y="998"/>
                </a:cubicBezTo>
                <a:cubicBezTo>
                  <a:pt x="155" y="1012"/>
                  <a:pt x="117" y="1002"/>
                  <a:pt x="91" y="996"/>
                </a:cubicBezTo>
                <a:cubicBezTo>
                  <a:pt x="63" y="977"/>
                  <a:pt x="59" y="937"/>
                  <a:pt x="56" y="902"/>
                </a:cubicBezTo>
                <a:cubicBezTo>
                  <a:pt x="51" y="849"/>
                  <a:pt x="85" y="752"/>
                  <a:pt x="38" y="713"/>
                </a:cubicBezTo>
                <a:cubicBezTo>
                  <a:pt x="0" y="682"/>
                  <a:pt x="29" y="599"/>
                  <a:pt x="28" y="553"/>
                </a:cubicBezTo>
                <a:cubicBezTo>
                  <a:pt x="27" y="519"/>
                  <a:pt x="90" y="573"/>
                  <a:pt x="103" y="579"/>
                </a:cubicBezTo>
                <a:cubicBezTo>
                  <a:pt x="104" y="583"/>
                  <a:pt x="118" y="549"/>
                  <a:pt x="145" y="532"/>
                </a:cubicBezTo>
                <a:cubicBezTo>
                  <a:pt x="179" y="512"/>
                  <a:pt x="156" y="467"/>
                  <a:pt x="162" y="435"/>
                </a:cubicBezTo>
                <a:cubicBezTo>
                  <a:pt x="191" y="442"/>
                  <a:pt x="222" y="434"/>
                  <a:pt x="251" y="432"/>
                </a:cubicBezTo>
                <a:cubicBezTo>
                  <a:pt x="228" y="384"/>
                  <a:pt x="213" y="372"/>
                  <a:pt x="206" y="315"/>
                </a:cubicBezTo>
                <a:cubicBezTo>
                  <a:pt x="195" y="219"/>
                  <a:pt x="258" y="211"/>
                  <a:pt x="296" y="231"/>
                </a:cubicBezTo>
                <a:cubicBezTo>
                  <a:pt x="344" y="256"/>
                  <a:pt x="353" y="298"/>
                  <a:pt x="402" y="290"/>
                </a:cubicBezTo>
                <a:cubicBezTo>
                  <a:pt x="603" y="259"/>
                  <a:pt x="630" y="186"/>
                  <a:pt x="723" y="199"/>
                </a:cubicBezTo>
                <a:cubicBezTo>
                  <a:pt x="832" y="215"/>
                  <a:pt x="761" y="291"/>
                  <a:pt x="1028" y="268"/>
                </a:cubicBezTo>
                <a:cubicBezTo>
                  <a:pt x="1157" y="257"/>
                  <a:pt x="1248" y="183"/>
                  <a:pt x="1364" y="13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6" name="꙱ Switzerland (Swiss Confederation) (CH) (H)">
            <a:extLst>
              <a:ext uri="{FF2B5EF4-FFF2-40B4-BE49-F238E27FC236}">
                <a16:creationId xmlns:a16="http://schemas.microsoft.com/office/drawing/2014/main" id="{55F065D8-702B-4C6F-9F79-E108EB71689E}"/>
              </a:ext>
            </a:extLst>
          </p:cNvPr>
          <p:cNvSpPr>
            <a:spLocks/>
          </p:cNvSpPr>
          <p:nvPr/>
        </p:nvSpPr>
        <p:spPr bwMode="auto">
          <a:xfrm>
            <a:off x="4556041" y="976548"/>
            <a:ext cx="105365" cy="60894"/>
          </a:xfrm>
          <a:custGeom>
            <a:avLst/>
            <a:gdLst>
              <a:gd name="T0" fmla="*/ 481 w 1283"/>
              <a:gd name="T1" fmla="*/ 59 h 741"/>
              <a:gd name="T2" fmla="*/ 628 w 1283"/>
              <a:gd name="T3" fmla="*/ 71 h 741"/>
              <a:gd name="T4" fmla="*/ 740 w 1283"/>
              <a:gd name="T5" fmla="*/ 39 h 741"/>
              <a:gd name="T6" fmla="*/ 724 w 1283"/>
              <a:gd name="T7" fmla="*/ 3 h 741"/>
              <a:gd name="T8" fmla="*/ 751 w 1283"/>
              <a:gd name="T9" fmla="*/ 4 h 741"/>
              <a:gd name="T10" fmla="*/ 1014 w 1283"/>
              <a:gd name="T11" fmla="*/ 88 h 741"/>
              <a:gd name="T12" fmla="*/ 1009 w 1283"/>
              <a:gd name="T13" fmla="*/ 92 h 741"/>
              <a:gd name="T14" fmla="*/ 1000 w 1283"/>
              <a:gd name="T15" fmla="*/ 175 h 741"/>
              <a:gd name="T16" fmla="*/ 983 w 1283"/>
              <a:gd name="T17" fmla="*/ 249 h 741"/>
              <a:gd name="T18" fmla="*/ 1009 w 1283"/>
              <a:gd name="T19" fmla="*/ 247 h 741"/>
              <a:gd name="T20" fmla="*/ 1144 w 1283"/>
              <a:gd name="T21" fmla="*/ 318 h 741"/>
              <a:gd name="T22" fmla="*/ 1264 w 1283"/>
              <a:gd name="T23" fmla="*/ 313 h 741"/>
              <a:gd name="T24" fmla="*/ 1248 w 1283"/>
              <a:gd name="T25" fmla="*/ 356 h 741"/>
              <a:gd name="T26" fmla="*/ 1245 w 1283"/>
              <a:gd name="T27" fmla="*/ 429 h 741"/>
              <a:gd name="T28" fmla="*/ 1170 w 1283"/>
              <a:gd name="T29" fmla="*/ 402 h 741"/>
              <a:gd name="T30" fmla="*/ 1151 w 1283"/>
              <a:gd name="T31" fmla="*/ 469 h 741"/>
              <a:gd name="T32" fmla="*/ 1161 w 1283"/>
              <a:gd name="T33" fmla="*/ 540 h 741"/>
              <a:gd name="T34" fmla="*/ 1071 w 1283"/>
              <a:gd name="T35" fmla="*/ 490 h 741"/>
              <a:gd name="T36" fmla="*/ 976 w 1283"/>
              <a:gd name="T37" fmla="*/ 469 h 741"/>
              <a:gd name="T38" fmla="*/ 928 w 1283"/>
              <a:gd name="T39" fmla="*/ 458 h 741"/>
              <a:gd name="T40" fmla="*/ 884 w 1283"/>
              <a:gd name="T41" fmla="*/ 566 h 741"/>
              <a:gd name="T42" fmla="*/ 800 w 1283"/>
              <a:gd name="T43" fmla="*/ 624 h 741"/>
              <a:gd name="T44" fmla="*/ 736 w 1283"/>
              <a:gd name="T45" fmla="*/ 567 h 741"/>
              <a:gd name="T46" fmla="*/ 677 w 1283"/>
              <a:gd name="T47" fmla="*/ 460 h 741"/>
              <a:gd name="T48" fmla="*/ 597 w 1283"/>
              <a:gd name="T49" fmla="*/ 522 h 741"/>
              <a:gd name="T50" fmla="*/ 506 w 1283"/>
              <a:gd name="T51" fmla="*/ 635 h 741"/>
              <a:gd name="T52" fmla="*/ 411 w 1283"/>
              <a:gd name="T53" fmla="*/ 635 h 741"/>
              <a:gd name="T54" fmla="*/ 235 w 1283"/>
              <a:gd name="T55" fmla="*/ 525 h 741"/>
              <a:gd name="T56" fmla="*/ 157 w 1283"/>
              <a:gd name="T57" fmla="*/ 463 h 741"/>
              <a:gd name="T58" fmla="*/ 0 w 1283"/>
              <a:gd name="T59" fmla="*/ 570 h 741"/>
              <a:gd name="T60" fmla="*/ 30 w 1283"/>
              <a:gd name="T61" fmla="*/ 517 h 741"/>
              <a:gd name="T62" fmla="*/ 32 w 1283"/>
              <a:gd name="T63" fmla="*/ 444 h 741"/>
              <a:gd name="T64" fmla="*/ 113 w 1283"/>
              <a:gd name="T65" fmla="*/ 366 h 741"/>
              <a:gd name="T66" fmla="*/ 214 w 1283"/>
              <a:gd name="T67" fmla="*/ 248 h 741"/>
              <a:gd name="T68" fmla="*/ 310 w 1283"/>
              <a:gd name="T69" fmla="*/ 148 h 741"/>
              <a:gd name="T70" fmla="*/ 339 w 1283"/>
              <a:gd name="T71" fmla="*/ 101 h 741"/>
              <a:gd name="T72" fmla="*/ 449 w 1283"/>
              <a:gd name="T73" fmla="*/ 72 h 741"/>
              <a:gd name="T74" fmla="*/ 481 w 1283"/>
              <a:gd name="T75" fmla="*/ 59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3" h="741">
                <a:moveTo>
                  <a:pt x="481" y="59"/>
                </a:moveTo>
                <a:cubicBezTo>
                  <a:pt x="452" y="94"/>
                  <a:pt x="601" y="69"/>
                  <a:pt x="628" y="71"/>
                </a:cubicBezTo>
                <a:cubicBezTo>
                  <a:pt x="682" y="74"/>
                  <a:pt x="728" y="69"/>
                  <a:pt x="740" y="39"/>
                </a:cubicBezTo>
                <a:cubicBezTo>
                  <a:pt x="698" y="55"/>
                  <a:pt x="687" y="16"/>
                  <a:pt x="724" y="3"/>
                </a:cubicBezTo>
                <a:cubicBezTo>
                  <a:pt x="728" y="2"/>
                  <a:pt x="738" y="0"/>
                  <a:pt x="751" y="4"/>
                </a:cubicBezTo>
                <a:cubicBezTo>
                  <a:pt x="819" y="26"/>
                  <a:pt x="999" y="83"/>
                  <a:pt x="1014" y="88"/>
                </a:cubicBezTo>
                <a:cubicBezTo>
                  <a:pt x="1013" y="91"/>
                  <a:pt x="1009" y="91"/>
                  <a:pt x="1009" y="92"/>
                </a:cubicBezTo>
                <a:cubicBezTo>
                  <a:pt x="1035" y="144"/>
                  <a:pt x="1013" y="151"/>
                  <a:pt x="1000" y="175"/>
                </a:cubicBezTo>
                <a:cubicBezTo>
                  <a:pt x="994" y="189"/>
                  <a:pt x="988" y="211"/>
                  <a:pt x="983" y="249"/>
                </a:cubicBezTo>
                <a:cubicBezTo>
                  <a:pt x="995" y="251"/>
                  <a:pt x="1002" y="251"/>
                  <a:pt x="1009" y="247"/>
                </a:cubicBezTo>
                <a:cubicBezTo>
                  <a:pt x="1070" y="248"/>
                  <a:pt x="1074" y="285"/>
                  <a:pt x="1144" y="318"/>
                </a:cubicBezTo>
                <a:cubicBezTo>
                  <a:pt x="1204" y="339"/>
                  <a:pt x="1232" y="223"/>
                  <a:pt x="1264" y="313"/>
                </a:cubicBezTo>
                <a:cubicBezTo>
                  <a:pt x="1260" y="328"/>
                  <a:pt x="1251" y="346"/>
                  <a:pt x="1248" y="356"/>
                </a:cubicBezTo>
                <a:cubicBezTo>
                  <a:pt x="1245" y="374"/>
                  <a:pt x="1283" y="426"/>
                  <a:pt x="1245" y="429"/>
                </a:cubicBezTo>
                <a:cubicBezTo>
                  <a:pt x="1218" y="429"/>
                  <a:pt x="1196" y="381"/>
                  <a:pt x="1170" y="402"/>
                </a:cubicBezTo>
                <a:cubicBezTo>
                  <a:pt x="1161" y="411"/>
                  <a:pt x="1122" y="445"/>
                  <a:pt x="1151" y="469"/>
                </a:cubicBezTo>
                <a:cubicBezTo>
                  <a:pt x="1184" y="485"/>
                  <a:pt x="1168" y="506"/>
                  <a:pt x="1161" y="540"/>
                </a:cubicBezTo>
                <a:cubicBezTo>
                  <a:pt x="1122" y="525"/>
                  <a:pt x="1120" y="480"/>
                  <a:pt x="1071" y="490"/>
                </a:cubicBezTo>
                <a:cubicBezTo>
                  <a:pt x="1025" y="503"/>
                  <a:pt x="1016" y="514"/>
                  <a:pt x="976" y="469"/>
                </a:cubicBezTo>
                <a:cubicBezTo>
                  <a:pt x="972" y="465"/>
                  <a:pt x="933" y="399"/>
                  <a:pt x="928" y="458"/>
                </a:cubicBezTo>
                <a:cubicBezTo>
                  <a:pt x="923" y="512"/>
                  <a:pt x="924" y="525"/>
                  <a:pt x="884" y="566"/>
                </a:cubicBezTo>
                <a:cubicBezTo>
                  <a:pt x="834" y="618"/>
                  <a:pt x="879" y="741"/>
                  <a:pt x="800" y="624"/>
                </a:cubicBezTo>
                <a:cubicBezTo>
                  <a:pt x="782" y="598"/>
                  <a:pt x="761" y="585"/>
                  <a:pt x="736" y="567"/>
                </a:cubicBezTo>
                <a:cubicBezTo>
                  <a:pt x="699" y="539"/>
                  <a:pt x="713" y="485"/>
                  <a:pt x="677" y="460"/>
                </a:cubicBezTo>
                <a:cubicBezTo>
                  <a:pt x="656" y="486"/>
                  <a:pt x="631" y="513"/>
                  <a:pt x="597" y="522"/>
                </a:cubicBezTo>
                <a:cubicBezTo>
                  <a:pt x="634" y="565"/>
                  <a:pt x="552" y="639"/>
                  <a:pt x="506" y="635"/>
                </a:cubicBezTo>
                <a:cubicBezTo>
                  <a:pt x="473" y="631"/>
                  <a:pt x="444" y="624"/>
                  <a:pt x="411" y="635"/>
                </a:cubicBezTo>
                <a:cubicBezTo>
                  <a:pt x="343" y="656"/>
                  <a:pt x="218" y="602"/>
                  <a:pt x="235" y="525"/>
                </a:cubicBezTo>
                <a:cubicBezTo>
                  <a:pt x="246" y="471"/>
                  <a:pt x="203" y="458"/>
                  <a:pt x="157" y="463"/>
                </a:cubicBezTo>
                <a:cubicBezTo>
                  <a:pt x="100" y="479"/>
                  <a:pt x="70" y="545"/>
                  <a:pt x="0" y="570"/>
                </a:cubicBezTo>
                <a:cubicBezTo>
                  <a:pt x="9" y="552"/>
                  <a:pt x="19" y="534"/>
                  <a:pt x="30" y="517"/>
                </a:cubicBezTo>
                <a:cubicBezTo>
                  <a:pt x="44" y="491"/>
                  <a:pt x="23" y="469"/>
                  <a:pt x="32" y="444"/>
                </a:cubicBezTo>
                <a:cubicBezTo>
                  <a:pt x="46" y="407"/>
                  <a:pt x="111" y="378"/>
                  <a:pt x="113" y="366"/>
                </a:cubicBezTo>
                <a:cubicBezTo>
                  <a:pt x="122" y="318"/>
                  <a:pt x="146" y="287"/>
                  <a:pt x="214" y="248"/>
                </a:cubicBezTo>
                <a:cubicBezTo>
                  <a:pt x="251" y="227"/>
                  <a:pt x="275" y="183"/>
                  <a:pt x="310" y="148"/>
                </a:cubicBezTo>
                <a:cubicBezTo>
                  <a:pt x="244" y="156"/>
                  <a:pt x="284" y="52"/>
                  <a:pt x="339" y="101"/>
                </a:cubicBezTo>
                <a:cubicBezTo>
                  <a:pt x="385" y="144"/>
                  <a:pt x="412" y="97"/>
                  <a:pt x="449" y="72"/>
                </a:cubicBezTo>
                <a:cubicBezTo>
                  <a:pt x="460" y="74"/>
                  <a:pt x="466" y="71"/>
                  <a:pt x="481" y="5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7" name="꙱ Sweden (Kingdom of Sweden) (SE) (H)">
            <a:extLst>
              <a:ext uri="{FF2B5EF4-FFF2-40B4-BE49-F238E27FC236}">
                <a16:creationId xmlns:a16="http://schemas.microsoft.com/office/drawing/2014/main" id="{CF5BCFAA-BC1D-4C2D-B5F3-A7A506BF3278}"/>
              </a:ext>
            </a:extLst>
          </p:cNvPr>
          <p:cNvSpPr>
            <a:spLocks noEditPoints="1"/>
          </p:cNvSpPr>
          <p:nvPr/>
        </p:nvSpPr>
        <p:spPr bwMode="auto">
          <a:xfrm>
            <a:off x="4670702" y="399607"/>
            <a:ext cx="256181" cy="364330"/>
          </a:xfrm>
          <a:custGeom>
            <a:avLst/>
            <a:gdLst>
              <a:gd name="T0" fmla="*/ 200 w 3105"/>
              <a:gd name="T1" fmla="*/ 3455 h 4416"/>
              <a:gd name="T2" fmla="*/ 137 w 3105"/>
              <a:gd name="T3" fmla="*/ 3521 h 4416"/>
              <a:gd name="T4" fmla="*/ 1402 w 3105"/>
              <a:gd name="T5" fmla="*/ 4029 h 4416"/>
              <a:gd name="T6" fmla="*/ 1577 w 3105"/>
              <a:gd name="T7" fmla="*/ 3726 h 4416"/>
              <a:gd name="T8" fmla="*/ 1817 w 3105"/>
              <a:gd name="T9" fmla="*/ 3171 h 4416"/>
              <a:gd name="T10" fmla="*/ 1901 w 3105"/>
              <a:gd name="T11" fmla="*/ 3839 h 4416"/>
              <a:gd name="T12" fmla="*/ 1847 w 3105"/>
              <a:gd name="T13" fmla="*/ 3637 h 4416"/>
              <a:gd name="T14" fmla="*/ 1901 w 3105"/>
              <a:gd name="T15" fmla="*/ 3839 h 4416"/>
              <a:gd name="T16" fmla="*/ 1835 w 3105"/>
              <a:gd name="T17" fmla="*/ 2690 h 4416"/>
              <a:gd name="T18" fmla="*/ 1862 w 3105"/>
              <a:gd name="T19" fmla="*/ 3177 h 4416"/>
              <a:gd name="T20" fmla="*/ 1942 w 3105"/>
              <a:gd name="T21" fmla="*/ 3007 h 4416"/>
              <a:gd name="T22" fmla="*/ 2061 w 3105"/>
              <a:gd name="T23" fmla="*/ 3542 h 4416"/>
              <a:gd name="T24" fmla="*/ 2678 w 3105"/>
              <a:gd name="T25" fmla="*/ 1081 h 4416"/>
              <a:gd name="T26" fmla="*/ 1557 w 3105"/>
              <a:gd name="T27" fmla="*/ 2049 h 4416"/>
              <a:gd name="T28" fmla="*/ 51 w 3105"/>
              <a:gd name="T29" fmla="*/ 3147 h 4416"/>
              <a:gd name="T30" fmla="*/ 215 w 3105"/>
              <a:gd name="T31" fmla="*/ 2913 h 4416"/>
              <a:gd name="T32" fmla="*/ 340 w 3105"/>
              <a:gd name="T33" fmla="*/ 2511 h 4416"/>
              <a:gd name="T34" fmla="*/ 255 w 3105"/>
              <a:gd name="T35" fmla="*/ 1910 h 4416"/>
              <a:gd name="T36" fmla="*/ 268 w 3105"/>
              <a:gd name="T37" fmla="*/ 1706 h 4416"/>
              <a:gd name="T38" fmla="*/ 738 w 3105"/>
              <a:gd name="T39" fmla="*/ 1480 h 4416"/>
              <a:gd name="T40" fmla="*/ 808 w 3105"/>
              <a:gd name="T41" fmla="*/ 1157 h 4416"/>
              <a:gd name="T42" fmla="*/ 1019 w 3105"/>
              <a:gd name="T43" fmla="*/ 793 h 4416"/>
              <a:gd name="T44" fmla="*/ 1167 w 3105"/>
              <a:gd name="T45" fmla="*/ 496 h 4416"/>
              <a:gd name="T46" fmla="*/ 1616 w 3105"/>
              <a:gd name="T47" fmla="*/ 163 h 4416"/>
              <a:gd name="T48" fmla="*/ 2037 w 3105"/>
              <a:gd name="T49" fmla="*/ 154 h 4416"/>
              <a:gd name="T50" fmla="*/ 2171 w 3105"/>
              <a:gd name="T51" fmla="*/ 6 h 4416"/>
              <a:gd name="T52" fmla="*/ 2729 w 3105"/>
              <a:gd name="T53" fmla="*/ 217 h 4416"/>
              <a:gd name="T54" fmla="*/ 2870 w 3105"/>
              <a:gd name="T55" fmla="*/ 374 h 4416"/>
              <a:gd name="T56" fmla="*/ 2919 w 3105"/>
              <a:gd name="T57" fmla="*/ 562 h 4416"/>
              <a:gd name="T58" fmla="*/ 3105 w 3105"/>
              <a:gd name="T59" fmla="*/ 991 h 4416"/>
              <a:gd name="T60" fmla="*/ 2764 w 3105"/>
              <a:gd name="T61" fmla="*/ 980 h 4416"/>
              <a:gd name="T62" fmla="*/ 2610 w 3105"/>
              <a:gd name="T63" fmla="*/ 1057 h 4416"/>
              <a:gd name="T64" fmla="*/ 2482 w 3105"/>
              <a:gd name="T65" fmla="*/ 1128 h 4416"/>
              <a:gd name="T66" fmla="*/ 2453 w 3105"/>
              <a:gd name="T67" fmla="*/ 1327 h 4416"/>
              <a:gd name="T68" fmla="*/ 2265 w 3105"/>
              <a:gd name="T69" fmla="*/ 1668 h 4416"/>
              <a:gd name="T70" fmla="*/ 2055 w 3105"/>
              <a:gd name="T71" fmla="*/ 1710 h 4416"/>
              <a:gd name="T72" fmla="*/ 1758 w 3105"/>
              <a:gd name="T73" fmla="*/ 1879 h 4416"/>
              <a:gd name="T74" fmla="*/ 1705 w 3105"/>
              <a:gd name="T75" fmla="*/ 1944 h 4416"/>
              <a:gd name="T76" fmla="*/ 1687 w 3105"/>
              <a:gd name="T77" fmla="*/ 1971 h 4416"/>
              <a:gd name="T78" fmla="*/ 1562 w 3105"/>
              <a:gd name="T79" fmla="*/ 2218 h 4416"/>
              <a:gd name="T80" fmla="*/ 1535 w 3105"/>
              <a:gd name="T81" fmla="*/ 2327 h 4416"/>
              <a:gd name="T82" fmla="*/ 1521 w 3105"/>
              <a:gd name="T83" fmla="*/ 2493 h 4416"/>
              <a:gd name="T84" fmla="*/ 1637 w 3105"/>
              <a:gd name="T85" fmla="*/ 2645 h 4416"/>
              <a:gd name="T86" fmla="*/ 1942 w 3105"/>
              <a:gd name="T87" fmla="*/ 2814 h 4416"/>
              <a:gd name="T88" fmla="*/ 1913 w 3105"/>
              <a:gd name="T89" fmla="*/ 2995 h 4416"/>
              <a:gd name="T90" fmla="*/ 1886 w 3105"/>
              <a:gd name="T91" fmla="*/ 3040 h 4416"/>
              <a:gd name="T92" fmla="*/ 1889 w 3105"/>
              <a:gd name="T93" fmla="*/ 3129 h 4416"/>
              <a:gd name="T94" fmla="*/ 1675 w 3105"/>
              <a:gd name="T95" fmla="*/ 3156 h 4416"/>
              <a:gd name="T96" fmla="*/ 1639 w 3105"/>
              <a:gd name="T97" fmla="*/ 3224 h 4416"/>
              <a:gd name="T98" fmla="*/ 1562 w 3105"/>
              <a:gd name="T99" fmla="*/ 3292 h 4416"/>
              <a:gd name="T100" fmla="*/ 1378 w 3105"/>
              <a:gd name="T101" fmla="*/ 3355 h 4416"/>
              <a:gd name="T102" fmla="*/ 1404 w 3105"/>
              <a:gd name="T103" fmla="*/ 3542 h 4416"/>
              <a:gd name="T104" fmla="*/ 1386 w 3105"/>
              <a:gd name="T105" fmla="*/ 3941 h 4416"/>
              <a:gd name="T106" fmla="*/ 983 w 3105"/>
              <a:gd name="T107" fmla="*/ 4168 h 4416"/>
              <a:gd name="T108" fmla="*/ 751 w 3105"/>
              <a:gd name="T109" fmla="*/ 4369 h 4416"/>
              <a:gd name="T110" fmla="*/ 401 w 3105"/>
              <a:gd name="T111" fmla="*/ 4079 h 4416"/>
              <a:gd name="T112" fmla="*/ 306 w 3105"/>
              <a:gd name="T113" fmla="*/ 3771 h 4416"/>
              <a:gd name="T114" fmla="*/ 217 w 3105"/>
              <a:gd name="T115" fmla="*/ 3574 h 4416"/>
              <a:gd name="T116" fmla="*/ 172 w 3105"/>
              <a:gd name="T117" fmla="*/ 3364 h 4416"/>
              <a:gd name="T118" fmla="*/ 51 w 3105"/>
              <a:gd name="T119" fmla="*/ 3147 h 4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105" h="4416">
                <a:moveTo>
                  <a:pt x="170" y="3426"/>
                </a:moveTo>
                <a:cubicBezTo>
                  <a:pt x="150" y="3436"/>
                  <a:pt x="130" y="3446"/>
                  <a:pt x="110" y="3456"/>
                </a:cubicBezTo>
                <a:cubicBezTo>
                  <a:pt x="127" y="3479"/>
                  <a:pt x="187" y="3490"/>
                  <a:pt x="200" y="3455"/>
                </a:cubicBezTo>
                <a:cubicBezTo>
                  <a:pt x="208" y="3433"/>
                  <a:pt x="189" y="3398"/>
                  <a:pt x="170" y="3426"/>
                </a:cubicBezTo>
                <a:close/>
                <a:moveTo>
                  <a:pt x="155" y="3491"/>
                </a:moveTo>
                <a:cubicBezTo>
                  <a:pt x="149" y="3501"/>
                  <a:pt x="143" y="3511"/>
                  <a:pt x="137" y="3521"/>
                </a:cubicBezTo>
                <a:cubicBezTo>
                  <a:pt x="162" y="3525"/>
                  <a:pt x="183" y="3511"/>
                  <a:pt x="193" y="3488"/>
                </a:cubicBezTo>
                <a:cubicBezTo>
                  <a:pt x="180" y="3489"/>
                  <a:pt x="168" y="3490"/>
                  <a:pt x="155" y="3491"/>
                </a:cubicBezTo>
                <a:close/>
                <a:moveTo>
                  <a:pt x="1402" y="4029"/>
                </a:moveTo>
                <a:cubicBezTo>
                  <a:pt x="1407" y="4047"/>
                  <a:pt x="1408" y="4066"/>
                  <a:pt x="1407" y="4085"/>
                </a:cubicBezTo>
                <a:cubicBezTo>
                  <a:pt x="1457" y="4075"/>
                  <a:pt x="1478" y="3981"/>
                  <a:pt x="1490" y="3941"/>
                </a:cubicBezTo>
                <a:cubicBezTo>
                  <a:pt x="1511" y="3865"/>
                  <a:pt x="1548" y="3798"/>
                  <a:pt x="1577" y="3726"/>
                </a:cubicBezTo>
                <a:cubicBezTo>
                  <a:pt x="1528" y="3725"/>
                  <a:pt x="1514" y="3815"/>
                  <a:pt x="1494" y="3846"/>
                </a:cubicBezTo>
                <a:cubicBezTo>
                  <a:pt x="1459" y="3903"/>
                  <a:pt x="1385" y="3950"/>
                  <a:pt x="1402" y="4029"/>
                </a:cubicBezTo>
                <a:close/>
                <a:moveTo>
                  <a:pt x="1817" y="3171"/>
                </a:moveTo>
                <a:cubicBezTo>
                  <a:pt x="1807" y="3176"/>
                  <a:pt x="1797" y="3181"/>
                  <a:pt x="1788" y="3186"/>
                </a:cubicBezTo>
                <a:cubicBezTo>
                  <a:pt x="1799" y="3183"/>
                  <a:pt x="1809" y="3178"/>
                  <a:pt x="1817" y="3171"/>
                </a:cubicBezTo>
                <a:close/>
                <a:moveTo>
                  <a:pt x="1901" y="3839"/>
                </a:moveTo>
                <a:cubicBezTo>
                  <a:pt x="1888" y="3805"/>
                  <a:pt x="2003" y="3712"/>
                  <a:pt x="2028" y="3693"/>
                </a:cubicBezTo>
                <a:cubicBezTo>
                  <a:pt x="1915" y="3682"/>
                  <a:pt x="2164" y="3506"/>
                  <a:pt x="1980" y="3544"/>
                </a:cubicBezTo>
                <a:cubicBezTo>
                  <a:pt x="1929" y="3555"/>
                  <a:pt x="1881" y="3599"/>
                  <a:pt x="1847" y="3637"/>
                </a:cubicBezTo>
                <a:cubicBezTo>
                  <a:pt x="1817" y="3672"/>
                  <a:pt x="1830" y="3800"/>
                  <a:pt x="1882" y="3809"/>
                </a:cubicBezTo>
                <a:cubicBezTo>
                  <a:pt x="1865" y="3828"/>
                  <a:pt x="1852" y="3849"/>
                  <a:pt x="1841" y="3871"/>
                </a:cubicBezTo>
                <a:cubicBezTo>
                  <a:pt x="1867" y="3877"/>
                  <a:pt x="1889" y="3861"/>
                  <a:pt x="1901" y="3839"/>
                </a:cubicBezTo>
                <a:close/>
                <a:moveTo>
                  <a:pt x="1844" y="2723"/>
                </a:moveTo>
                <a:cubicBezTo>
                  <a:pt x="1857" y="2737"/>
                  <a:pt x="1873" y="2743"/>
                  <a:pt x="1891" y="2740"/>
                </a:cubicBezTo>
                <a:cubicBezTo>
                  <a:pt x="1878" y="2719"/>
                  <a:pt x="1858" y="2700"/>
                  <a:pt x="1835" y="2690"/>
                </a:cubicBezTo>
                <a:cubicBezTo>
                  <a:pt x="1838" y="2701"/>
                  <a:pt x="1841" y="2712"/>
                  <a:pt x="1844" y="2723"/>
                </a:cubicBezTo>
                <a:close/>
                <a:moveTo>
                  <a:pt x="1882" y="3147"/>
                </a:moveTo>
                <a:cubicBezTo>
                  <a:pt x="1876" y="3157"/>
                  <a:pt x="1869" y="3167"/>
                  <a:pt x="1862" y="3177"/>
                </a:cubicBezTo>
                <a:cubicBezTo>
                  <a:pt x="1882" y="3170"/>
                  <a:pt x="1883" y="3165"/>
                  <a:pt x="1882" y="3147"/>
                </a:cubicBezTo>
                <a:close/>
                <a:moveTo>
                  <a:pt x="1912" y="3025"/>
                </a:moveTo>
                <a:cubicBezTo>
                  <a:pt x="1922" y="3019"/>
                  <a:pt x="1932" y="3013"/>
                  <a:pt x="1942" y="3007"/>
                </a:cubicBezTo>
                <a:cubicBezTo>
                  <a:pt x="1918" y="2998"/>
                  <a:pt x="1902" y="3008"/>
                  <a:pt x="1901" y="3034"/>
                </a:cubicBezTo>
                <a:cubicBezTo>
                  <a:pt x="1904" y="3031"/>
                  <a:pt x="1908" y="3028"/>
                  <a:pt x="1912" y="3025"/>
                </a:cubicBezTo>
                <a:close/>
                <a:moveTo>
                  <a:pt x="2061" y="3542"/>
                </a:moveTo>
                <a:cubicBezTo>
                  <a:pt x="2083" y="3551"/>
                  <a:pt x="2103" y="3547"/>
                  <a:pt x="2120" y="3530"/>
                </a:cubicBezTo>
                <a:cubicBezTo>
                  <a:pt x="2099" y="3504"/>
                  <a:pt x="2072" y="3513"/>
                  <a:pt x="2061" y="3542"/>
                </a:cubicBezTo>
                <a:close/>
                <a:moveTo>
                  <a:pt x="2678" y="1081"/>
                </a:moveTo>
                <a:cubicBezTo>
                  <a:pt x="2668" y="1080"/>
                  <a:pt x="2658" y="1079"/>
                  <a:pt x="2649" y="1078"/>
                </a:cubicBezTo>
                <a:cubicBezTo>
                  <a:pt x="2667" y="1093"/>
                  <a:pt x="2664" y="1087"/>
                  <a:pt x="2678" y="1081"/>
                </a:cubicBezTo>
                <a:close/>
                <a:moveTo>
                  <a:pt x="1557" y="2049"/>
                </a:moveTo>
                <a:cubicBezTo>
                  <a:pt x="1565" y="2065"/>
                  <a:pt x="1573" y="2058"/>
                  <a:pt x="1562" y="2081"/>
                </a:cubicBezTo>
                <a:cubicBezTo>
                  <a:pt x="1560" y="2070"/>
                  <a:pt x="1559" y="2060"/>
                  <a:pt x="1557" y="2049"/>
                </a:cubicBezTo>
                <a:close/>
                <a:moveTo>
                  <a:pt x="51" y="3147"/>
                </a:moveTo>
                <a:cubicBezTo>
                  <a:pt x="95" y="3139"/>
                  <a:pt x="108" y="3221"/>
                  <a:pt x="139" y="3213"/>
                </a:cubicBezTo>
                <a:cubicBezTo>
                  <a:pt x="189" y="3200"/>
                  <a:pt x="202" y="3086"/>
                  <a:pt x="185" y="3049"/>
                </a:cubicBezTo>
                <a:cubicBezTo>
                  <a:pt x="156" y="2984"/>
                  <a:pt x="225" y="2969"/>
                  <a:pt x="215" y="2913"/>
                </a:cubicBezTo>
                <a:cubicBezTo>
                  <a:pt x="201" y="2833"/>
                  <a:pt x="344" y="2886"/>
                  <a:pt x="363" y="2803"/>
                </a:cubicBezTo>
                <a:cubicBezTo>
                  <a:pt x="376" y="2742"/>
                  <a:pt x="395" y="2700"/>
                  <a:pt x="356" y="2644"/>
                </a:cubicBezTo>
                <a:cubicBezTo>
                  <a:pt x="334" y="2614"/>
                  <a:pt x="278" y="2538"/>
                  <a:pt x="340" y="2511"/>
                </a:cubicBezTo>
                <a:cubicBezTo>
                  <a:pt x="402" y="2485"/>
                  <a:pt x="421" y="2513"/>
                  <a:pt x="443" y="2428"/>
                </a:cubicBezTo>
                <a:cubicBezTo>
                  <a:pt x="469" y="2327"/>
                  <a:pt x="228" y="2390"/>
                  <a:pt x="283" y="2202"/>
                </a:cubicBezTo>
                <a:cubicBezTo>
                  <a:pt x="320" y="2051"/>
                  <a:pt x="218" y="1975"/>
                  <a:pt x="255" y="1910"/>
                </a:cubicBezTo>
                <a:cubicBezTo>
                  <a:pt x="268" y="1887"/>
                  <a:pt x="284" y="1892"/>
                  <a:pt x="276" y="1869"/>
                </a:cubicBezTo>
                <a:cubicBezTo>
                  <a:pt x="267" y="1841"/>
                  <a:pt x="245" y="1824"/>
                  <a:pt x="240" y="1792"/>
                </a:cubicBezTo>
                <a:cubicBezTo>
                  <a:pt x="234" y="1754"/>
                  <a:pt x="269" y="1735"/>
                  <a:pt x="268" y="1706"/>
                </a:cubicBezTo>
                <a:cubicBezTo>
                  <a:pt x="263" y="1651"/>
                  <a:pt x="353" y="1604"/>
                  <a:pt x="381" y="1584"/>
                </a:cubicBezTo>
                <a:cubicBezTo>
                  <a:pt x="455" y="1522"/>
                  <a:pt x="526" y="1530"/>
                  <a:pt x="607" y="1543"/>
                </a:cubicBezTo>
                <a:cubicBezTo>
                  <a:pt x="659" y="1550"/>
                  <a:pt x="752" y="1553"/>
                  <a:pt x="738" y="1480"/>
                </a:cubicBezTo>
                <a:cubicBezTo>
                  <a:pt x="724" y="1408"/>
                  <a:pt x="647" y="1400"/>
                  <a:pt x="615" y="1378"/>
                </a:cubicBezTo>
                <a:cubicBezTo>
                  <a:pt x="643" y="1342"/>
                  <a:pt x="676" y="1310"/>
                  <a:pt x="708" y="1279"/>
                </a:cubicBezTo>
                <a:cubicBezTo>
                  <a:pt x="737" y="1250"/>
                  <a:pt x="775" y="1175"/>
                  <a:pt x="808" y="1157"/>
                </a:cubicBezTo>
                <a:cubicBezTo>
                  <a:pt x="851" y="1134"/>
                  <a:pt x="823" y="926"/>
                  <a:pt x="814" y="894"/>
                </a:cubicBezTo>
                <a:cubicBezTo>
                  <a:pt x="879" y="896"/>
                  <a:pt x="964" y="891"/>
                  <a:pt x="1021" y="855"/>
                </a:cubicBezTo>
                <a:cubicBezTo>
                  <a:pt x="1048" y="839"/>
                  <a:pt x="1022" y="813"/>
                  <a:pt x="1019" y="793"/>
                </a:cubicBezTo>
                <a:cubicBezTo>
                  <a:pt x="1015" y="772"/>
                  <a:pt x="1054" y="764"/>
                  <a:pt x="1068" y="752"/>
                </a:cubicBezTo>
                <a:cubicBezTo>
                  <a:pt x="1120" y="696"/>
                  <a:pt x="1174" y="658"/>
                  <a:pt x="1232" y="610"/>
                </a:cubicBezTo>
                <a:cubicBezTo>
                  <a:pt x="1280" y="571"/>
                  <a:pt x="1188" y="514"/>
                  <a:pt x="1167" y="496"/>
                </a:cubicBezTo>
                <a:cubicBezTo>
                  <a:pt x="1320" y="425"/>
                  <a:pt x="1304" y="259"/>
                  <a:pt x="1537" y="311"/>
                </a:cubicBezTo>
                <a:cubicBezTo>
                  <a:pt x="1567" y="318"/>
                  <a:pt x="1635" y="296"/>
                  <a:pt x="1631" y="256"/>
                </a:cubicBezTo>
                <a:cubicBezTo>
                  <a:pt x="1628" y="229"/>
                  <a:pt x="1604" y="191"/>
                  <a:pt x="1616" y="163"/>
                </a:cubicBezTo>
                <a:cubicBezTo>
                  <a:pt x="1630" y="129"/>
                  <a:pt x="1738" y="171"/>
                  <a:pt x="1763" y="166"/>
                </a:cubicBezTo>
                <a:cubicBezTo>
                  <a:pt x="1825" y="154"/>
                  <a:pt x="2007" y="237"/>
                  <a:pt x="2099" y="175"/>
                </a:cubicBezTo>
                <a:cubicBezTo>
                  <a:pt x="2079" y="166"/>
                  <a:pt x="2058" y="159"/>
                  <a:pt x="2037" y="154"/>
                </a:cubicBezTo>
                <a:cubicBezTo>
                  <a:pt x="2088" y="123"/>
                  <a:pt x="2158" y="54"/>
                  <a:pt x="2070" y="18"/>
                </a:cubicBezTo>
                <a:cubicBezTo>
                  <a:pt x="2102" y="0"/>
                  <a:pt x="2137" y="0"/>
                  <a:pt x="2172" y="4"/>
                </a:cubicBezTo>
                <a:lnTo>
                  <a:pt x="2171" y="6"/>
                </a:lnTo>
                <a:cubicBezTo>
                  <a:pt x="2265" y="17"/>
                  <a:pt x="2355" y="96"/>
                  <a:pt x="2442" y="131"/>
                </a:cubicBezTo>
                <a:cubicBezTo>
                  <a:pt x="2500" y="154"/>
                  <a:pt x="2565" y="184"/>
                  <a:pt x="2625" y="196"/>
                </a:cubicBezTo>
                <a:cubicBezTo>
                  <a:pt x="2660" y="203"/>
                  <a:pt x="2696" y="204"/>
                  <a:pt x="2729" y="217"/>
                </a:cubicBezTo>
                <a:cubicBezTo>
                  <a:pt x="2761" y="229"/>
                  <a:pt x="2764" y="260"/>
                  <a:pt x="2790" y="275"/>
                </a:cubicBezTo>
                <a:cubicBezTo>
                  <a:pt x="2816" y="291"/>
                  <a:pt x="2898" y="310"/>
                  <a:pt x="2904" y="348"/>
                </a:cubicBezTo>
                <a:cubicBezTo>
                  <a:pt x="2906" y="358"/>
                  <a:pt x="2867" y="355"/>
                  <a:pt x="2870" y="374"/>
                </a:cubicBezTo>
                <a:cubicBezTo>
                  <a:pt x="2873" y="393"/>
                  <a:pt x="2872" y="413"/>
                  <a:pt x="2873" y="432"/>
                </a:cubicBezTo>
                <a:cubicBezTo>
                  <a:pt x="2877" y="493"/>
                  <a:pt x="2900" y="478"/>
                  <a:pt x="2939" y="493"/>
                </a:cubicBezTo>
                <a:cubicBezTo>
                  <a:pt x="2972" y="506"/>
                  <a:pt x="2926" y="547"/>
                  <a:pt x="2919" y="562"/>
                </a:cubicBezTo>
                <a:cubicBezTo>
                  <a:pt x="2908" y="585"/>
                  <a:pt x="2962" y="624"/>
                  <a:pt x="2978" y="638"/>
                </a:cubicBezTo>
                <a:cubicBezTo>
                  <a:pt x="3067" y="713"/>
                  <a:pt x="2916" y="803"/>
                  <a:pt x="2978" y="864"/>
                </a:cubicBezTo>
                <a:cubicBezTo>
                  <a:pt x="3028" y="905"/>
                  <a:pt x="3070" y="946"/>
                  <a:pt x="3105" y="991"/>
                </a:cubicBezTo>
                <a:cubicBezTo>
                  <a:pt x="3038" y="1000"/>
                  <a:pt x="2922" y="1037"/>
                  <a:pt x="2865" y="985"/>
                </a:cubicBezTo>
                <a:cubicBezTo>
                  <a:pt x="2875" y="995"/>
                  <a:pt x="2884" y="1005"/>
                  <a:pt x="2892" y="1015"/>
                </a:cubicBezTo>
                <a:cubicBezTo>
                  <a:pt x="2844" y="1015"/>
                  <a:pt x="2805" y="1005"/>
                  <a:pt x="2764" y="980"/>
                </a:cubicBezTo>
                <a:cubicBezTo>
                  <a:pt x="2756" y="1061"/>
                  <a:pt x="2683" y="942"/>
                  <a:pt x="2666" y="1000"/>
                </a:cubicBezTo>
                <a:cubicBezTo>
                  <a:pt x="2659" y="1027"/>
                  <a:pt x="2692" y="1055"/>
                  <a:pt x="2696" y="1081"/>
                </a:cubicBezTo>
                <a:cubicBezTo>
                  <a:pt x="2666" y="1080"/>
                  <a:pt x="2637" y="1069"/>
                  <a:pt x="2610" y="1057"/>
                </a:cubicBezTo>
                <a:cubicBezTo>
                  <a:pt x="2621" y="1063"/>
                  <a:pt x="2632" y="1069"/>
                  <a:pt x="2643" y="1075"/>
                </a:cubicBezTo>
                <a:cubicBezTo>
                  <a:pt x="2623" y="1088"/>
                  <a:pt x="2604" y="1088"/>
                  <a:pt x="2574" y="1084"/>
                </a:cubicBezTo>
                <a:cubicBezTo>
                  <a:pt x="2670" y="1112"/>
                  <a:pt x="2501" y="1126"/>
                  <a:pt x="2482" y="1128"/>
                </a:cubicBezTo>
                <a:cubicBezTo>
                  <a:pt x="2502" y="1162"/>
                  <a:pt x="2551" y="1175"/>
                  <a:pt x="2509" y="1229"/>
                </a:cubicBezTo>
                <a:cubicBezTo>
                  <a:pt x="2495" y="1248"/>
                  <a:pt x="2415" y="1303"/>
                  <a:pt x="2390" y="1291"/>
                </a:cubicBezTo>
                <a:cubicBezTo>
                  <a:pt x="2407" y="1310"/>
                  <a:pt x="2428" y="1322"/>
                  <a:pt x="2453" y="1327"/>
                </a:cubicBezTo>
                <a:cubicBezTo>
                  <a:pt x="2368" y="1345"/>
                  <a:pt x="2522" y="1398"/>
                  <a:pt x="2539" y="1425"/>
                </a:cubicBezTo>
                <a:cubicBezTo>
                  <a:pt x="2481" y="1453"/>
                  <a:pt x="2399" y="1485"/>
                  <a:pt x="2376" y="1552"/>
                </a:cubicBezTo>
                <a:cubicBezTo>
                  <a:pt x="2363" y="1590"/>
                  <a:pt x="2257" y="1634"/>
                  <a:pt x="2265" y="1668"/>
                </a:cubicBezTo>
                <a:cubicBezTo>
                  <a:pt x="2259" y="1657"/>
                  <a:pt x="2252" y="1646"/>
                  <a:pt x="2245" y="1636"/>
                </a:cubicBezTo>
                <a:cubicBezTo>
                  <a:pt x="2229" y="1674"/>
                  <a:pt x="2177" y="1687"/>
                  <a:pt x="2140" y="1694"/>
                </a:cubicBezTo>
                <a:cubicBezTo>
                  <a:pt x="2102" y="1700"/>
                  <a:pt x="2090" y="1778"/>
                  <a:pt x="2055" y="1710"/>
                </a:cubicBezTo>
                <a:cubicBezTo>
                  <a:pt x="2065" y="1760"/>
                  <a:pt x="2053" y="1733"/>
                  <a:pt x="2019" y="1734"/>
                </a:cubicBezTo>
                <a:cubicBezTo>
                  <a:pt x="2000" y="1735"/>
                  <a:pt x="1984" y="1780"/>
                  <a:pt x="1966" y="1792"/>
                </a:cubicBezTo>
                <a:cubicBezTo>
                  <a:pt x="1904" y="1835"/>
                  <a:pt x="1823" y="1830"/>
                  <a:pt x="1758" y="1879"/>
                </a:cubicBezTo>
                <a:cubicBezTo>
                  <a:pt x="1779" y="1882"/>
                  <a:pt x="1799" y="1883"/>
                  <a:pt x="1820" y="1882"/>
                </a:cubicBezTo>
                <a:cubicBezTo>
                  <a:pt x="1821" y="1915"/>
                  <a:pt x="1794" y="1937"/>
                  <a:pt x="1763" y="1922"/>
                </a:cubicBezTo>
                <a:cubicBezTo>
                  <a:pt x="1746" y="1913"/>
                  <a:pt x="1736" y="1960"/>
                  <a:pt x="1705" y="1944"/>
                </a:cubicBezTo>
                <a:cubicBezTo>
                  <a:pt x="1780" y="1937"/>
                  <a:pt x="1687" y="1930"/>
                  <a:pt x="1675" y="1933"/>
                </a:cubicBezTo>
                <a:cubicBezTo>
                  <a:pt x="1682" y="1899"/>
                  <a:pt x="1639" y="1884"/>
                  <a:pt x="1636" y="1852"/>
                </a:cubicBezTo>
                <a:cubicBezTo>
                  <a:pt x="1626" y="1900"/>
                  <a:pt x="1680" y="1928"/>
                  <a:pt x="1687" y="1971"/>
                </a:cubicBezTo>
                <a:cubicBezTo>
                  <a:pt x="1698" y="2038"/>
                  <a:pt x="1607" y="2084"/>
                  <a:pt x="1562" y="2031"/>
                </a:cubicBezTo>
                <a:cubicBezTo>
                  <a:pt x="1539" y="2084"/>
                  <a:pt x="1569" y="2122"/>
                  <a:pt x="1624" y="2126"/>
                </a:cubicBezTo>
                <a:cubicBezTo>
                  <a:pt x="1588" y="2130"/>
                  <a:pt x="1569" y="2188"/>
                  <a:pt x="1562" y="2218"/>
                </a:cubicBezTo>
                <a:cubicBezTo>
                  <a:pt x="1551" y="2263"/>
                  <a:pt x="1610" y="2286"/>
                  <a:pt x="1595" y="2324"/>
                </a:cubicBezTo>
                <a:cubicBezTo>
                  <a:pt x="1571" y="2300"/>
                  <a:pt x="1537" y="2282"/>
                  <a:pt x="1503" y="2292"/>
                </a:cubicBezTo>
                <a:cubicBezTo>
                  <a:pt x="1615" y="2317"/>
                  <a:pt x="1439" y="2308"/>
                  <a:pt x="1535" y="2327"/>
                </a:cubicBezTo>
                <a:cubicBezTo>
                  <a:pt x="1452" y="2320"/>
                  <a:pt x="1509" y="2337"/>
                  <a:pt x="1532" y="2345"/>
                </a:cubicBezTo>
                <a:cubicBezTo>
                  <a:pt x="1446" y="2330"/>
                  <a:pt x="1583" y="2381"/>
                  <a:pt x="1500" y="2390"/>
                </a:cubicBezTo>
                <a:cubicBezTo>
                  <a:pt x="1542" y="2405"/>
                  <a:pt x="1518" y="2462"/>
                  <a:pt x="1521" y="2493"/>
                </a:cubicBezTo>
                <a:cubicBezTo>
                  <a:pt x="1525" y="2540"/>
                  <a:pt x="1554" y="2566"/>
                  <a:pt x="1577" y="2604"/>
                </a:cubicBezTo>
                <a:cubicBezTo>
                  <a:pt x="1566" y="2609"/>
                  <a:pt x="1555" y="2614"/>
                  <a:pt x="1544" y="2618"/>
                </a:cubicBezTo>
                <a:cubicBezTo>
                  <a:pt x="1560" y="2627"/>
                  <a:pt x="1631" y="2632"/>
                  <a:pt x="1637" y="2645"/>
                </a:cubicBezTo>
                <a:cubicBezTo>
                  <a:pt x="1662" y="2700"/>
                  <a:pt x="1700" y="2659"/>
                  <a:pt x="1740" y="2651"/>
                </a:cubicBezTo>
                <a:cubicBezTo>
                  <a:pt x="1718" y="2733"/>
                  <a:pt x="1859" y="2721"/>
                  <a:pt x="1891" y="2767"/>
                </a:cubicBezTo>
                <a:cubicBezTo>
                  <a:pt x="1816" y="2782"/>
                  <a:pt x="1918" y="2810"/>
                  <a:pt x="1942" y="2814"/>
                </a:cubicBezTo>
                <a:cubicBezTo>
                  <a:pt x="1959" y="2817"/>
                  <a:pt x="2052" y="2932"/>
                  <a:pt x="1978" y="2880"/>
                </a:cubicBezTo>
                <a:cubicBezTo>
                  <a:pt x="1998" y="2897"/>
                  <a:pt x="2016" y="2918"/>
                  <a:pt x="2028" y="2942"/>
                </a:cubicBezTo>
                <a:cubicBezTo>
                  <a:pt x="1982" y="2944"/>
                  <a:pt x="1948" y="2969"/>
                  <a:pt x="1913" y="2995"/>
                </a:cubicBezTo>
                <a:cubicBezTo>
                  <a:pt x="1882" y="3018"/>
                  <a:pt x="1792" y="3032"/>
                  <a:pt x="1850" y="3052"/>
                </a:cubicBezTo>
                <a:cubicBezTo>
                  <a:pt x="1827" y="3058"/>
                  <a:pt x="1807" y="3053"/>
                  <a:pt x="1790" y="3037"/>
                </a:cubicBezTo>
                <a:cubicBezTo>
                  <a:pt x="1785" y="3074"/>
                  <a:pt x="1899" y="3095"/>
                  <a:pt x="1886" y="3040"/>
                </a:cubicBezTo>
                <a:cubicBezTo>
                  <a:pt x="1906" y="3049"/>
                  <a:pt x="1945" y="3101"/>
                  <a:pt x="1889" y="3087"/>
                </a:cubicBezTo>
                <a:cubicBezTo>
                  <a:pt x="1967" y="3114"/>
                  <a:pt x="1856" y="3086"/>
                  <a:pt x="1841" y="3082"/>
                </a:cubicBezTo>
                <a:cubicBezTo>
                  <a:pt x="1846" y="3106"/>
                  <a:pt x="1864" y="3124"/>
                  <a:pt x="1889" y="3129"/>
                </a:cubicBezTo>
                <a:cubicBezTo>
                  <a:pt x="1864" y="3142"/>
                  <a:pt x="1836" y="3144"/>
                  <a:pt x="1810" y="3154"/>
                </a:cubicBezTo>
                <a:cubicBezTo>
                  <a:pt x="1774" y="3167"/>
                  <a:pt x="1770" y="3203"/>
                  <a:pt x="1741" y="3221"/>
                </a:cubicBezTo>
                <a:cubicBezTo>
                  <a:pt x="1721" y="3233"/>
                  <a:pt x="1707" y="3154"/>
                  <a:pt x="1675" y="3156"/>
                </a:cubicBezTo>
                <a:cubicBezTo>
                  <a:pt x="1694" y="3171"/>
                  <a:pt x="1702" y="3191"/>
                  <a:pt x="1698" y="3215"/>
                </a:cubicBezTo>
                <a:cubicBezTo>
                  <a:pt x="1689" y="3208"/>
                  <a:pt x="1679" y="3201"/>
                  <a:pt x="1669" y="3194"/>
                </a:cubicBezTo>
                <a:cubicBezTo>
                  <a:pt x="1678" y="3222"/>
                  <a:pt x="1678" y="3242"/>
                  <a:pt x="1639" y="3224"/>
                </a:cubicBezTo>
                <a:cubicBezTo>
                  <a:pt x="1644" y="3234"/>
                  <a:pt x="1649" y="3244"/>
                  <a:pt x="1654" y="3254"/>
                </a:cubicBezTo>
                <a:cubicBezTo>
                  <a:pt x="1615" y="3275"/>
                  <a:pt x="1575" y="3273"/>
                  <a:pt x="1532" y="3269"/>
                </a:cubicBezTo>
                <a:cubicBezTo>
                  <a:pt x="1543" y="3276"/>
                  <a:pt x="1552" y="3284"/>
                  <a:pt x="1562" y="3292"/>
                </a:cubicBezTo>
                <a:cubicBezTo>
                  <a:pt x="1496" y="3327"/>
                  <a:pt x="1413" y="3264"/>
                  <a:pt x="1351" y="3310"/>
                </a:cubicBezTo>
                <a:cubicBezTo>
                  <a:pt x="1401" y="3298"/>
                  <a:pt x="1473" y="3303"/>
                  <a:pt x="1500" y="3355"/>
                </a:cubicBezTo>
                <a:cubicBezTo>
                  <a:pt x="1460" y="3377"/>
                  <a:pt x="1419" y="3357"/>
                  <a:pt x="1378" y="3355"/>
                </a:cubicBezTo>
                <a:cubicBezTo>
                  <a:pt x="1441" y="3377"/>
                  <a:pt x="1549" y="3477"/>
                  <a:pt x="1440" y="3518"/>
                </a:cubicBezTo>
                <a:cubicBezTo>
                  <a:pt x="1467" y="3512"/>
                  <a:pt x="1476" y="3526"/>
                  <a:pt x="1470" y="3551"/>
                </a:cubicBezTo>
                <a:cubicBezTo>
                  <a:pt x="1449" y="3539"/>
                  <a:pt x="1428" y="3536"/>
                  <a:pt x="1404" y="3542"/>
                </a:cubicBezTo>
                <a:cubicBezTo>
                  <a:pt x="1419" y="3560"/>
                  <a:pt x="1493" y="3601"/>
                  <a:pt x="1442" y="3622"/>
                </a:cubicBezTo>
                <a:cubicBezTo>
                  <a:pt x="1397" y="3640"/>
                  <a:pt x="1481" y="3667"/>
                  <a:pt x="1455" y="3701"/>
                </a:cubicBezTo>
                <a:cubicBezTo>
                  <a:pt x="1396" y="3779"/>
                  <a:pt x="1451" y="3860"/>
                  <a:pt x="1386" y="3941"/>
                </a:cubicBezTo>
                <a:cubicBezTo>
                  <a:pt x="1345" y="3994"/>
                  <a:pt x="1324" y="4146"/>
                  <a:pt x="1228" y="4117"/>
                </a:cubicBezTo>
                <a:cubicBezTo>
                  <a:pt x="1171" y="4100"/>
                  <a:pt x="1112" y="4127"/>
                  <a:pt x="1054" y="4123"/>
                </a:cubicBezTo>
                <a:cubicBezTo>
                  <a:pt x="1022" y="4121"/>
                  <a:pt x="939" y="4114"/>
                  <a:pt x="983" y="4168"/>
                </a:cubicBezTo>
                <a:cubicBezTo>
                  <a:pt x="927" y="4190"/>
                  <a:pt x="878" y="4156"/>
                  <a:pt x="846" y="4228"/>
                </a:cubicBezTo>
                <a:cubicBezTo>
                  <a:pt x="827" y="4270"/>
                  <a:pt x="872" y="4302"/>
                  <a:pt x="876" y="4341"/>
                </a:cubicBezTo>
                <a:cubicBezTo>
                  <a:pt x="883" y="4416"/>
                  <a:pt x="781" y="4367"/>
                  <a:pt x="751" y="4369"/>
                </a:cubicBezTo>
                <a:cubicBezTo>
                  <a:pt x="656" y="4378"/>
                  <a:pt x="579" y="4381"/>
                  <a:pt x="484" y="4376"/>
                </a:cubicBezTo>
                <a:cubicBezTo>
                  <a:pt x="515" y="4375"/>
                  <a:pt x="536" y="4280"/>
                  <a:pt x="508" y="4250"/>
                </a:cubicBezTo>
                <a:cubicBezTo>
                  <a:pt x="476" y="4217"/>
                  <a:pt x="398" y="4126"/>
                  <a:pt x="401" y="4079"/>
                </a:cubicBezTo>
                <a:cubicBezTo>
                  <a:pt x="503" y="4115"/>
                  <a:pt x="444" y="4079"/>
                  <a:pt x="437" y="4023"/>
                </a:cubicBezTo>
                <a:cubicBezTo>
                  <a:pt x="575" y="4000"/>
                  <a:pt x="440" y="3954"/>
                  <a:pt x="406" y="3907"/>
                </a:cubicBezTo>
                <a:cubicBezTo>
                  <a:pt x="373" y="3861"/>
                  <a:pt x="327" y="3824"/>
                  <a:pt x="306" y="3771"/>
                </a:cubicBezTo>
                <a:cubicBezTo>
                  <a:pt x="293" y="3737"/>
                  <a:pt x="278" y="3693"/>
                  <a:pt x="232" y="3708"/>
                </a:cubicBezTo>
                <a:cubicBezTo>
                  <a:pt x="234" y="3685"/>
                  <a:pt x="236" y="3662"/>
                  <a:pt x="231" y="3639"/>
                </a:cubicBezTo>
                <a:cubicBezTo>
                  <a:pt x="222" y="3600"/>
                  <a:pt x="158" y="3595"/>
                  <a:pt x="217" y="3574"/>
                </a:cubicBezTo>
                <a:cubicBezTo>
                  <a:pt x="160" y="3595"/>
                  <a:pt x="217" y="3418"/>
                  <a:pt x="220" y="3396"/>
                </a:cubicBezTo>
                <a:cubicBezTo>
                  <a:pt x="182" y="3388"/>
                  <a:pt x="163" y="3431"/>
                  <a:pt x="125" y="3426"/>
                </a:cubicBezTo>
                <a:cubicBezTo>
                  <a:pt x="142" y="3406"/>
                  <a:pt x="158" y="3385"/>
                  <a:pt x="172" y="3364"/>
                </a:cubicBezTo>
                <a:cubicBezTo>
                  <a:pt x="117" y="3358"/>
                  <a:pt x="161" y="3395"/>
                  <a:pt x="110" y="3411"/>
                </a:cubicBezTo>
                <a:cubicBezTo>
                  <a:pt x="105" y="3383"/>
                  <a:pt x="85" y="3377"/>
                  <a:pt x="63" y="3393"/>
                </a:cubicBezTo>
                <a:cubicBezTo>
                  <a:pt x="86" y="3337"/>
                  <a:pt x="0" y="3182"/>
                  <a:pt x="51" y="314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8" name="꙱ Svalbard, Norway (Kingdom of Norway) (NO) (H)">
            <a:extLst>
              <a:ext uri="{FF2B5EF4-FFF2-40B4-BE49-F238E27FC236}">
                <a16:creationId xmlns:a16="http://schemas.microsoft.com/office/drawing/2014/main" id="{BADA1E1F-6287-47D3-B2AD-B1EE654DA121}"/>
              </a:ext>
            </a:extLst>
          </p:cNvPr>
          <p:cNvSpPr>
            <a:spLocks noEditPoints="1"/>
          </p:cNvSpPr>
          <p:nvPr/>
        </p:nvSpPr>
        <p:spPr bwMode="auto">
          <a:xfrm>
            <a:off x="4658306" y="135391"/>
            <a:ext cx="370842" cy="138301"/>
          </a:xfrm>
          <a:custGeom>
            <a:avLst/>
            <a:gdLst>
              <a:gd name="T0" fmla="*/ 4109 w 4498"/>
              <a:gd name="T1" fmla="*/ 157 h 1677"/>
              <a:gd name="T2" fmla="*/ 0 w 4498"/>
              <a:gd name="T3" fmla="*/ 466 h 1677"/>
              <a:gd name="T4" fmla="*/ 297 w 4498"/>
              <a:gd name="T5" fmla="*/ 602 h 1677"/>
              <a:gd name="T6" fmla="*/ 80 w 4498"/>
              <a:gd name="T7" fmla="*/ 243 h 1677"/>
              <a:gd name="T8" fmla="*/ 205 w 4498"/>
              <a:gd name="T9" fmla="*/ 350 h 1677"/>
              <a:gd name="T10" fmla="*/ 306 w 4498"/>
              <a:gd name="T11" fmla="*/ 436 h 1677"/>
              <a:gd name="T12" fmla="*/ 460 w 4498"/>
              <a:gd name="T13" fmla="*/ 555 h 1677"/>
              <a:gd name="T14" fmla="*/ 689 w 4498"/>
              <a:gd name="T15" fmla="*/ 617 h 1677"/>
              <a:gd name="T16" fmla="*/ 760 w 4498"/>
              <a:gd name="T17" fmla="*/ 510 h 1677"/>
              <a:gd name="T18" fmla="*/ 1140 w 4498"/>
              <a:gd name="T19" fmla="*/ 523 h 1677"/>
              <a:gd name="T20" fmla="*/ 1318 w 4498"/>
              <a:gd name="T21" fmla="*/ 582 h 1677"/>
              <a:gd name="T22" fmla="*/ 709 w 4498"/>
              <a:gd name="T23" fmla="*/ 668 h 1677"/>
              <a:gd name="T24" fmla="*/ 702 w 4498"/>
              <a:gd name="T25" fmla="*/ 759 h 1677"/>
              <a:gd name="T26" fmla="*/ 1291 w 4498"/>
              <a:gd name="T27" fmla="*/ 706 h 1677"/>
              <a:gd name="T28" fmla="*/ 825 w 4498"/>
              <a:gd name="T29" fmla="*/ 778 h 1677"/>
              <a:gd name="T30" fmla="*/ 725 w 4498"/>
              <a:gd name="T31" fmla="*/ 797 h 1677"/>
              <a:gd name="T32" fmla="*/ 1086 w 4498"/>
              <a:gd name="T33" fmla="*/ 931 h 1677"/>
              <a:gd name="T34" fmla="*/ 1190 w 4498"/>
              <a:gd name="T35" fmla="*/ 1058 h 1677"/>
              <a:gd name="T36" fmla="*/ 1357 w 4498"/>
              <a:gd name="T37" fmla="*/ 938 h 1677"/>
              <a:gd name="T38" fmla="*/ 1578 w 4498"/>
              <a:gd name="T39" fmla="*/ 720 h 1677"/>
              <a:gd name="T40" fmla="*/ 1692 w 4498"/>
              <a:gd name="T41" fmla="*/ 567 h 1677"/>
              <a:gd name="T42" fmla="*/ 1836 w 4498"/>
              <a:gd name="T43" fmla="*/ 408 h 1677"/>
              <a:gd name="T44" fmla="*/ 1537 w 4498"/>
              <a:gd name="T45" fmla="*/ 272 h 1677"/>
              <a:gd name="T46" fmla="*/ 1320 w 4498"/>
              <a:gd name="T47" fmla="*/ 189 h 1677"/>
              <a:gd name="T48" fmla="*/ 1196 w 4498"/>
              <a:gd name="T49" fmla="*/ 451 h 1677"/>
              <a:gd name="T50" fmla="*/ 776 w 4498"/>
              <a:gd name="T51" fmla="*/ 256 h 1677"/>
              <a:gd name="T52" fmla="*/ 543 w 4498"/>
              <a:gd name="T53" fmla="*/ 308 h 1677"/>
              <a:gd name="T54" fmla="*/ 543 w 4498"/>
              <a:gd name="T55" fmla="*/ 252 h 1677"/>
              <a:gd name="T56" fmla="*/ 324 w 4498"/>
              <a:gd name="T57" fmla="*/ 252 h 1677"/>
              <a:gd name="T58" fmla="*/ 104 w 4498"/>
              <a:gd name="T59" fmla="*/ 285 h 1677"/>
              <a:gd name="T60" fmla="*/ 122 w 4498"/>
              <a:gd name="T61" fmla="*/ 377 h 1677"/>
              <a:gd name="T62" fmla="*/ 1864 w 4498"/>
              <a:gd name="T63" fmla="*/ 234 h 1677"/>
              <a:gd name="T64" fmla="*/ 2057 w 4498"/>
              <a:gd name="T65" fmla="*/ 276 h 1677"/>
              <a:gd name="T66" fmla="*/ 2390 w 4498"/>
              <a:gd name="T67" fmla="*/ 344 h 1677"/>
              <a:gd name="T68" fmla="*/ 3005 w 4498"/>
              <a:gd name="T69" fmla="*/ 273 h 1677"/>
              <a:gd name="T70" fmla="*/ 2718 w 4498"/>
              <a:gd name="T71" fmla="*/ 110 h 1677"/>
              <a:gd name="T72" fmla="*/ 2429 w 4498"/>
              <a:gd name="T73" fmla="*/ 139 h 1677"/>
              <a:gd name="T74" fmla="*/ 2310 w 4498"/>
              <a:gd name="T75" fmla="*/ 74 h 1677"/>
              <a:gd name="T76" fmla="*/ 2152 w 4498"/>
              <a:gd name="T77" fmla="*/ 148 h 1677"/>
              <a:gd name="T78" fmla="*/ 1746 w 4498"/>
              <a:gd name="T79" fmla="*/ 65 h 1677"/>
              <a:gd name="T80" fmla="*/ 1740 w 4498"/>
              <a:gd name="T81" fmla="*/ 133 h 1677"/>
              <a:gd name="T82" fmla="*/ 1482 w 4498"/>
              <a:gd name="T83" fmla="*/ 157 h 1677"/>
              <a:gd name="T84" fmla="*/ 1529 w 4498"/>
              <a:gd name="T85" fmla="*/ 118 h 1677"/>
              <a:gd name="T86" fmla="*/ 1529 w 4498"/>
              <a:gd name="T87" fmla="*/ 118 h 1677"/>
              <a:gd name="T88" fmla="*/ 1761 w 4498"/>
              <a:gd name="T89" fmla="*/ 1639 h 1677"/>
              <a:gd name="T90" fmla="*/ 1894 w 4498"/>
              <a:gd name="T91" fmla="*/ 338 h 1677"/>
              <a:gd name="T92" fmla="*/ 1944 w 4498"/>
              <a:gd name="T93" fmla="*/ 430 h 1677"/>
              <a:gd name="T94" fmla="*/ 1944 w 4498"/>
              <a:gd name="T95" fmla="*/ 430 h 1677"/>
              <a:gd name="T96" fmla="*/ 1921 w 4498"/>
              <a:gd name="T97" fmla="*/ 0 h 1677"/>
              <a:gd name="T98" fmla="*/ 2063 w 4498"/>
              <a:gd name="T99" fmla="*/ 612 h 1677"/>
              <a:gd name="T100" fmla="*/ 1921 w 4498"/>
              <a:gd name="T101" fmla="*/ 564 h 1677"/>
              <a:gd name="T102" fmla="*/ 1963 w 4498"/>
              <a:gd name="T103" fmla="*/ 29 h 1677"/>
              <a:gd name="T104" fmla="*/ 2429 w 4498"/>
              <a:gd name="T105" fmla="*/ 866 h 1677"/>
              <a:gd name="T106" fmla="*/ 2895 w 4498"/>
              <a:gd name="T107" fmla="*/ 757 h 1677"/>
              <a:gd name="T108" fmla="*/ 2610 w 4498"/>
              <a:gd name="T109" fmla="*/ 647 h 1677"/>
              <a:gd name="T110" fmla="*/ 2224 w 4498"/>
              <a:gd name="T111" fmla="*/ 700 h 1677"/>
              <a:gd name="T112" fmla="*/ 3245 w 4498"/>
              <a:gd name="T113" fmla="*/ 525 h 1677"/>
              <a:gd name="T114" fmla="*/ 3245 w 4498"/>
              <a:gd name="T115" fmla="*/ 525 h 1677"/>
              <a:gd name="T116" fmla="*/ 3411 w 4498"/>
              <a:gd name="T117" fmla="*/ 139 h 1677"/>
              <a:gd name="T118" fmla="*/ 3794 w 4498"/>
              <a:gd name="T119" fmla="*/ 451 h 16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498" h="1677">
                <a:moveTo>
                  <a:pt x="4109" y="157"/>
                </a:moveTo>
                <a:cubicBezTo>
                  <a:pt x="4238" y="145"/>
                  <a:pt x="4369" y="145"/>
                  <a:pt x="4498" y="121"/>
                </a:cubicBezTo>
                <a:cubicBezTo>
                  <a:pt x="4376" y="110"/>
                  <a:pt x="4222" y="102"/>
                  <a:pt x="4109" y="157"/>
                </a:cubicBezTo>
                <a:close/>
                <a:moveTo>
                  <a:pt x="297" y="602"/>
                </a:moveTo>
                <a:cubicBezTo>
                  <a:pt x="251" y="567"/>
                  <a:pt x="184" y="572"/>
                  <a:pt x="141" y="533"/>
                </a:cubicBezTo>
                <a:cubicBezTo>
                  <a:pt x="99" y="495"/>
                  <a:pt x="65" y="438"/>
                  <a:pt x="0" y="466"/>
                </a:cubicBezTo>
                <a:cubicBezTo>
                  <a:pt x="16" y="520"/>
                  <a:pt x="85" y="554"/>
                  <a:pt x="134" y="568"/>
                </a:cubicBezTo>
                <a:cubicBezTo>
                  <a:pt x="193" y="583"/>
                  <a:pt x="266" y="635"/>
                  <a:pt x="326" y="629"/>
                </a:cubicBezTo>
                <a:cubicBezTo>
                  <a:pt x="317" y="619"/>
                  <a:pt x="307" y="611"/>
                  <a:pt x="297" y="602"/>
                </a:cubicBezTo>
                <a:close/>
                <a:moveTo>
                  <a:pt x="80" y="243"/>
                </a:moveTo>
                <a:cubicBezTo>
                  <a:pt x="60" y="227"/>
                  <a:pt x="38" y="225"/>
                  <a:pt x="15" y="237"/>
                </a:cubicBezTo>
                <a:cubicBezTo>
                  <a:pt x="36" y="240"/>
                  <a:pt x="58" y="242"/>
                  <a:pt x="80" y="243"/>
                </a:cubicBezTo>
                <a:close/>
                <a:moveTo>
                  <a:pt x="122" y="377"/>
                </a:moveTo>
                <a:cubicBezTo>
                  <a:pt x="130" y="425"/>
                  <a:pt x="207" y="391"/>
                  <a:pt x="232" y="380"/>
                </a:cubicBezTo>
                <a:cubicBezTo>
                  <a:pt x="223" y="369"/>
                  <a:pt x="214" y="359"/>
                  <a:pt x="205" y="350"/>
                </a:cubicBezTo>
                <a:cubicBezTo>
                  <a:pt x="237" y="366"/>
                  <a:pt x="273" y="344"/>
                  <a:pt x="300" y="377"/>
                </a:cubicBezTo>
                <a:cubicBezTo>
                  <a:pt x="275" y="386"/>
                  <a:pt x="251" y="398"/>
                  <a:pt x="229" y="412"/>
                </a:cubicBezTo>
                <a:cubicBezTo>
                  <a:pt x="254" y="420"/>
                  <a:pt x="280" y="428"/>
                  <a:pt x="306" y="436"/>
                </a:cubicBezTo>
                <a:cubicBezTo>
                  <a:pt x="252" y="474"/>
                  <a:pt x="187" y="404"/>
                  <a:pt x="133" y="445"/>
                </a:cubicBezTo>
                <a:cubicBezTo>
                  <a:pt x="189" y="456"/>
                  <a:pt x="207" y="518"/>
                  <a:pt x="260" y="531"/>
                </a:cubicBezTo>
                <a:cubicBezTo>
                  <a:pt x="325" y="547"/>
                  <a:pt x="394" y="536"/>
                  <a:pt x="460" y="555"/>
                </a:cubicBezTo>
                <a:cubicBezTo>
                  <a:pt x="416" y="560"/>
                  <a:pt x="368" y="549"/>
                  <a:pt x="326" y="570"/>
                </a:cubicBezTo>
                <a:cubicBezTo>
                  <a:pt x="391" y="608"/>
                  <a:pt x="463" y="636"/>
                  <a:pt x="538" y="634"/>
                </a:cubicBezTo>
                <a:cubicBezTo>
                  <a:pt x="590" y="633"/>
                  <a:pt x="638" y="630"/>
                  <a:pt x="689" y="617"/>
                </a:cubicBezTo>
                <a:cubicBezTo>
                  <a:pt x="727" y="575"/>
                  <a:pt x="760" y="601"/>
                  <a:pt x="811" y="582"/>
                </a:cubicBezTo>
                <a:cubicBezTo>
                  <a:pt x="789" y="571"/>
                  <a:pt x="768" y="562"/>
                  <a:pt x="745" y="555"/>
                </a:cubicBezTo>
                <a:cubicBezTo>
                  <a:pt x="773" y="549"/>
                  <a:pt x="778" y="531"/>
                  <a:pt x="760" y="510"/>
                </a:cubicBezTo>
                <a:cubicBezTo>
                  <a:pt x="824" y="489"/>
                  <a:pt x="894" y="560"/>
                  <a:pt x="929" y="472"/>
                </a:cubicBezTo>
                <a:cubicBezTo>
                  <a:pt x="972" y="487"/>
                  <a:pt x="961" y="537"/>
                  <a:pt x="917" y="537"/>
                </a:cubicBezTo>
                <a:cubicBezTo>
                  <a:pt x="962" y="603"/>
                  <a:pt x="1083" y="559"/>
                  <a:pt x="1140" y="523"/>
                </a:cubicBezTo>
                <a:cubicBezTo>
                  <a:pt x="1185" y="495"/>
                  <a:pt x="1193" y="516"/>
                  <a:pt x="1241" y="516"/>
                </a:cubicBezTo>
                <a:cubicBezTo>
                  <a:pt x="1208" y="528"/>
                  <a:pt x="1174" y="544"/>
                  <a:pt x="1152" y="573"/>
                </a:cubicBezTo>
                <a:cubicBezTo>
                  <a:pt x="1207" y="567"/>
                  <a:pt x="1263" y="578"/>
                  <a:pt x="1318" y="582"/>
                </a:cubicBezTo>
                <a:cubicBezTo>
                  <a:pt x="1226" y="610"/>
                  <a:pt x="1117" y="561"/>
                  <a:pt x="1029" y="607"/>
                </a:cubicBezTo>
                <a:cubicBezTo>
                  <a:pt x="991" y="628"/>
                  <a:pt x="953" y="618"/>
                  <a:pt x="917" y="636"/>
                </a:cubicBezTo>
                <a:cubicBezTo>
                  <a:pt x="846" y="671"/>
                  <a:pt x="782" y="648"/>
                  <a:pt x="709" y="668"/>
                </a:cubicBezTo>
                <a:cubicBezTo>
                  <a:pt x="718" y="678"/>
                  <a:pt x="727" y="688"/>
                  <a:pt x="736" y="697"/>
                </a:cubicBezTo>
                <a:cubicBezTo>
                  <a:pt x="701" y="682"/>
                  <a:pt x="627" y="657"/>
                  <a:pt x="591" y="680"/>
                </a:cubicBezTo>
                <a:cubicBezTo>
                  <a:pt x="523" y="724"/>
                  <a:pt x="683" y="760"/>
                  <a:pt x="702" y="759"/>
                </a:cubicBezTo>
                <a:cubicBezTo>
                  <a:pt x="793" y="755"/>
                  <a:pt x="883" y="735"/>
                  <a:pt x="974" y="730"/>
                </a:cubicBezTo>
                <a:cubicBezTo>
                  <a:pt x="1030" y="727"/>
                  <a:pt x="1085" y="734"/>
                  <a:pt x="1141" y="729"/>
                </a:cubicBezTo>
                <a:cubicBezTo>
                  <a:pt x="1188" y="725"/>
                  <a:pt x="1244" y="699"/>
                  <a:pt x="1291" y="706"/>
                </a:cubicBezTo>
                <a:cubicBezTo>
                  <a:pt x="1270" y="724"/>
                  <a:pt x="1261" y="730"/>
                  <a:pt x="1309" y="745"/>
                </a:cubicBezTo>
                <a:cubicBezTo>
                  <a:pt x="1227" y="732"/>
                  <a:pt x="1152" y="752"/>
                  <a:pt x="1075" y="751"/>
                </a:cubicBezTo>
                <a:cubicBezTo>
                  <a:pt x="991" y="750"/>
                  <a:pt x="907" y="759"/>
                  <a:pt x="825" y="778"/>
                </a:cubicBezTo>
                <a:cubicBezTo>
                  <a:pt x="929" y="812"/>
                  <a:pt x="1043" y="786"/>
                  <a:pt x="1143" y="834"/>
                </a:cubicBezTo>
                <a:cubicBezTo>
                  <a:pt x="1046" y="836"/>
                  <a:pt x="942" y="780"/>
                  <a:pt x="842" y="809"/>
                </a:cubicBezTo>
                <a:cubicBezTo>
                  <a:pt x="801" y="820"/>
                  <a:pt x="766" y="794"/>
                  <a:pt x="725" y="797"/>
                </a:cubicBezTo>
                <a:cubicBezTo>
                  <a:pt x="647" y="804"/>
                  <a:pt x="674" y="850"/>
                  <a:pt x="722" y="878"/>
                </a:cubicBezTo>
                <a:cubicBezTo>
                  <a:pt x="787" y="917"/>
                  <a:pt x="880" y="929"/>
                  <a:pt x="953" y="946"/>
                </a:cubicBezTo>
                <a:cubicBezTo>
                  <a:pt x="1007" y="959"/>
                  <a:pt x="1037" y="936"/>
                  <a:pt x="1086" y="931"/>
                </a:cubicBezTo>
                <a:cubicBezTo>
                  <a:pt x="1128" y="926"/>
                  <a:pt x="1168" y="948"/>
                  <a:pt x="1208" y="956"/>
                </a:cubicBezTo>
                <a:cubicBezTo>
                  <a:pt x="1145" y="982"/>
                  <a:pt x="1074" y="950"/>
                  <a:pt x="1013" y="985"/>
                </a:cubicBezTo>
                <a:cubicBezTo>
                  <a:pt x="1069" y="999"/>
                  <a:pt x="1143" y="1023"/>
                  <a:pt x="1190" y="1058"/>
                </a:cubicBezTo>
                <a:cubicBezTo>
                  <a:pt x="1241" y="1095"/>
                  <a:pt x="1404" y="1021"/>
                  <a:pt x="1306" y="1000"/>
                </a:cubicBezTo>
                <a:cubicBezTo>
                  <a:pt x="1326" y="989"/>
                  <a:pt x="1353" y="985"/>
                  <a:pt x="1369" y="968"/>
                </a:cubicBezTo>
                <a:cubicBezTo>
                  <a:pt x="1365" y="958"/>
                  <a:pt x="1361" y="948"/>
                  <a:pt x="1357" y="938"/>
                </a:cubicBezTo>
                <a:cubicBezTo>
                  <a:pt x="1370" y="932"/>
                  <a:pt x="1382" y="924"/>
                  <a:pt x="1393" y="915"/>
                </a:cubicBezTo>
                <a:cubicBezTo>
                  <a:pt x="1415" y="854"/>
                  <a:pt x="1456" y="819"/>
                  <a:pt x="1522" y="819"/>
                </a:cubicBezTo>
                <a:cubicBezTo>
                  <a:pt x="1565" y="819"/>
                  <a:pt x="1611" y="756"/>
                  <a:pt x="1578" y="720"/>
                </a:cubicBezTo>
                <a:cubicBezTo>
                  <a:pt x="1541" y="681"/>
                  <a:pt x="1703" y="665"/>
                  <a:pt x="1716" y="656"/>
                </a:cubicBezTo>
                <a:cubicBezTo>
                  <a:pt x="1705" y="650"/>
                  <a:pt x="1694" y="644"/>
                  <a:pt x="1683" y="638"/>
                </a:cubicBezTo>
                <a:cubicBezTo>
                  <a:pt x="1730" y="637"/>
                  <a:pt x="1702" y="590"/>
                  <a:pt x="1692" y="567"/>
                </a:cubicBezTo>
                <a:cubicBezTo>
                  <a:pt x="1795" y="556"/>
                  <a:pt x="1885" y="517"/>
                  <a:pt x="1991" y="521"/>
                </a:cubicBezTo>
                <a:cubicBezTo>
                  <a:pt x="2042" y="524"/>
                  <a:pt x="2171" y="537"/>
                  <a:pt x="2188" y="469"/>
                </a:cubicBezTo>
                <a:cubicBezTo>
                  <a:pt x="2080" y="446"/>
                  <a:pt x="1935" y="458"/>
                  <a:pt x="1836" y="408"/>
                </a:cubicBezTo>
                <a:cubicBezTo>
                  <a:pt x="1799" y="389"/>
                  <a:pt x="1768" y="380"/>
                  <a:pt x="1726" y="385"/>
                </a:cubicBezTo>
                <a:cubicBezTo>
                  <a:pt x="1670" y="393"/>
                  <a:pt x="1646" y="360"/>
                  <a:pt x="1597" y="359"/>
                </a:cubicBezTo>
                <a:cubicBezTo>
                  <a:pt x="1684" y="341"/>
                  <a:pt x="1568" y="282"/>
                  <a:pt x="1537" y="272"/>
                </a:cubicBezTo>
                <a:cubicBezTo>
                  <a:pt x="1483" y="256"/>
                  <a:pt x="1438" y="344"/>
                  <a:pt x="1404" y="306"/>
                </a:cubicBezTo>
                <a:cubicBezTo>
                  <a:pt x="1376" y="273"/>
                  <a:pt x="1430" y="260"/>
                  <a:pt x="1449" y="234"/>
                </a:cubicBezTo>
                <a:cubicBezTo>
                  <a:pt x="1405" y="221"/>
                  <a:pt x="1365" y="199"/>
                  <a:pt x="1320" y="189"/>
                </a:cubicBezTo>
                <a:cubicBezTo>
                  <a:pt x="1283" y="180"/>
                  <a:pt x="1257" y="200"/>
                  <a:pt x="1223" y="196"/>
                </a:cubicBezTo>
                <a:cubicBezTo>
                  <a:pt x="1189" y="191"/>
                  <a:pt x="1081" y="128"/>
                  <a:pt x="1098" y="207"/>
                </a:cubicBezTo>
                <a:cubicBezTo>
                  <a:pt x="947" y="162"/>
                  <a:pt x="1195" y="433"/>
                  <a:pt x="1196" y="451"/>
                </a:cubicBezTo>
                <a:cubicBezTo>
                  <a:pt x="1140" y="433"/>
                  <a:pt x="1108" y="371"/>
                  <a:pt x="1042" y="392"/>
                </a:cubicBezTo>
                <a:cubicBezTo>
                  <a:pt x="1073" y="342"/>
                  <a:pt x="924" y="259"/>
                  <a:pt x="893" y="244"/>
                </a:cubicBezTo>
                <a:cubicBezTo>
                  <a:pt x="847" y="221"/>
                  <a:pt x="815" y="224"/>
                  <a:pt x="776" y="256"/>
                </a:cubicBezTo>
                <a:cubicBezTo>
                  <a:pt x="749" y="278"/>
                  <a:pt x="718" y="271"/>
                  <a:pt x="691" y="290"/>
                </a:cubicBezTo>
                <a:cubicBezTo>
                  <a:pt x="679" y="299"/>
                  <a:pt x="706" y="343"/>
                  <a:pt x="704" y="356"/>
                </a:cubicBezTo>
                <a:cubicBezTo>
                  <a:pt x="660" y="295"/>
                  <a:pt x="602" y="331"/>
                  <a:pt x="543" y="308"/>
                </a:cubicBezTo>
                <a:cubicBezTo>
                  <a:pt x="549" y="297"/>
                  <a:pt x="555" y="287"/>
                  <a:pt x="561" y="276"/>
                </a:cubicBezTo>
                <a:cubicBezTo>
                  <a:pt x="506" y="274"/>
                  <a:pt x="449" y="295"/>
                  <a:pt x="395" y="279"/>
                </a:cubicBezTo>
                <a:cubicBezTo>
                  <a:pt x="446" y="280"/>
                  <a:pt x="492" y="252"/>
                  <a:pt x="543" y="252"/>
                </a:cubicBezTo>
                <a:cubicBezTo>
                  <a:pt x="588" y="252"/>
                  <a:pt x="636" y="252"/>
                  <a:pt x="680" y="237"/>
                </a:cubicBezTo>
                <a:cubicBezTo>
                  <a:pt x="667" y="169"/>
                  <a:pt x="496" y="226"/>
                  <a:pt x="418" y="233"/>
                </a:cubicBezTo>
                <a:cubicBezTo>
                  <a:pt x="394" y="236"/>
                  <a:pt x="286" y="189"/>
                  <a:pt x="324" y="252"/>
                </a:cubicBezTo>
                <a:cubicBezTo>
                  <a:pt x="285" y="265"/>
                  <a:pt x="269" y="218"/>
                  <a:pt x="234" y="213"/>
                </a:cubicBezTo>
                <a:cubicBezTo>
                  <a:pt x="208" y="210"/>
                  <a:pt x="92" y="247"/>
                  <a:pt x="166" y="267"/>
                </a:cubicBezTo>
                <a:cubicBezTo>
                  <a:pt x="150" y="267"/>
                  <a:pt x="8" y="281"/>
                  <a:pt x="104" y="285"/>
                </a:cubicBezTo>
                <a:cubicBezTo>
                  <a:pt x="78" y="285"/>
                  <a:pt x="55" y="288"/>
                  <a:pt x="32" y="297"/>
                </a:cubicBezTo>
                <a:cubicBezTo>
                  <a:pt x="64" y="296"/>
                  <a:pt x="60" y="303"/>
                  <a:pt x="56" y="325"/>
                </a:cubicBezTo>
                <a:cubicBezTo>
                  <a:pt x="51" y="350"/>
                  <a:pt x="108" y="363"/>
                  <a:pt x="122" y="377"/>
                </a:cubicBezTo>
                <a:close/>
                <a:moveTo>
                  <a:pt x="1570" y="175"/>
                </a:moveTo>
                <a:cubicBezTo>
                  <a:pt x="1539" y="188"/>
                  <a:pt x="1504" y="188"/>
                  <a:pt x="1472" y="199"/>
                </a:cubicBezTo>
                <a:cubicBezTo>
                  <a:pt x="1602" y="229"/>
                  <a:pt x="1731" y="261"/>
                  <a:pt x="1864" y="234"/>
                </a:cubicBezTo>
                <a:cubicBezTo>
                  <a:pt x="2007" y="206"/>
                  <a:pt x="2154" y="218"/>
                  <a:pt x="2298" y="225"/>
                </a:cubicBezTo>
                <a:cubicBezTo>
                  <a:pt x="2192" y="262"/>
                  <a:pt x="2073" y="256"/>
                  <a:pt x="1963" y="252"/>
                </a:cubicBezTo>
                <a:cubicBezTo>
                  <a:pt x="1990" y="273"/>
                  <a:pt x="2025" y="273"/>
                  <a:pt x="2057" y="276"/>
                </a:cubicBezTo>
                <a:cubicBezTo>
                  <a:pt x="1968" y="286"/>
                  <a:pt x="1879" y="258"/>
                  <a:pt x="1790" y="270"/>
                </a:cubicBezTo>
                <a:cubicBezTo>
                  <a:pt x="1878" y="355"/>
                  <a:pt x="2301" y="337"/>
                  <a:pt x="2422" y="323"/>
                </a:cubicBezTo>
                <a:cubicBezTo>
                  <a:pt x="2411" y="330"/>
                  <a:pt x="2400" y="337"/>
                  <a:pt x="2390" y="344"/>
                </a:cubicBezTo>
                <a:cubicBezTo>
                  <a:pt x="2471" y="398"/>
                  <a:pt x="2616" y="407"/>
                  <a:pt x="2706" y="371"/>
                </a:cubicBezTo>
                <a:cubicBezTo>
                  <a:pt x="2860" y="309"/>
                  <a:pt x="2926" y="384"/>
                  <a:pt x="3031" y="303"/>
                </a:cubicBezTo>
                <a:cubicBezTo>
                  <a:pt x="3022" y="293"/>
                  <a:pt x="3014" y="283"/>
                  <a:pt x="3005" y="273"/>
                </a:cubicBezTo>
                <a:cubicBezTo>
                  <a:pt x="3088" y="245"/>
                  <a:pt x="3174" y="223"/>
                  <a:pt x="3260" y="207"/>
                </a:cubicBezTo>
                <a:cubicBezTo>
                  <a:pt x="3226" y="103"/>
                  <a:pt x="3091" y="131"/>
                  <a:pt x="3009" y="134"/>
                </a:cubicBezTo>
                <a:cubicBezTo>
                  <a:pt x="2957" y="136"/>
                  <a:pt x="2759" y="97"/>
                  <a:pt x="2718" y="110"/>
                </a:cubicBezTo>
                <a:cubicBezTo>
                  <a:pt x="2690" y="118"/>
                  <a:pt x="2677" y="79"/>
                  <a:pt x="2642" y="89"/>
                </a:cubicBezTo>
                <a:cubicBezTo>
                  <a:pt x="2735" y="99"/>
                  <a:pt x="2579" y="112"/>
                  <a:pt x="2562" y="126"/>
                </a:cubicBezTo>
                <a:cubicBezTo>
                  <a:pt x="2525" y="156"/>
                  <a:pt x="2471" y="133"/>
                  <a:pt x="2429" y="139"/>
                </a:cubicBezTo>
                <a:cubicBezTo>
                  <a:pt x="2487" y="112"/>
                  <a:pt x="2411" y="86"/>
                  <a:pt x="2473" y="80"/>
                </a:cubicBezTo>
                <a:cubicBezTo>
                  <a:pt x="2445" y="60"/>
                  <a:pt x="2409" y="64"/>
                  <a:pt x="2378" y="53"/>
                </a:cubicBezTo>
                <a:cubicBezTo>
                  <a:pt x="2391" y="99"/>
                  <a:pt x="2340" y="93"/>
                  <a:pt x="2310" y="74"/>
                </a:cubicBezTo>
                <a:cubicBezTo>
                  <a:pt x="2330" y="93"/>
                  <a:pt x="2333" y="99"/>
                  <a:pt x="2320" y="116"/>
                </a:cubicBezTo>
                <a:cubicBezTo>
                  <a:pt x="2307" y="131"/>
                  <a:pt x="2321" y="165"/>
                  <a:pt x="2312" y="171"/>
                </a:cubicBezTo>
                <a:cubicBezTo>
                  <a:pt x="2270" y="204"/>
                  <a:pt x="2205" y="125"/>
                  <a:pt x="2152" y="148"/>
                </a:cubicBezTo>
                <a:cubicBezTo>
                  <a:pt x="2242" y="120"/>
                  <a:pt x="2111" y="120"/>
                  <a:pt x="2092" y="122"/>
                </a:cubicBezTo>
                <a:cubicBezTo>
                  <a:pt x="2053" y="126"/>
                  <a:pt x="2008" y="134"/>
                  <a:pt x="1973" y="109"/>
                </a:cubicBezTo>
                <a:cubicBezTo>
                  <a:pt x="1917" y="70"/>
                  <a:pt x="1812" y="44"/>
                  <a:pt x="1746" y="65"/>
                </a:cubicBezTo>
                <a:cubicBezTo>
                  <a:pt x="1766" y="77"/>
                  <a:pt x="1788" y="84"/>
                  <a:pt x="1811" y="86"/>
                </a:cubicBezTo>
                <a:cubicBezTo>
                  <a:pt x="1765" y="142"/>
                  <a:pt x="1707" y="93"/>
                  <a:pt x="1651" y="92"/>
                </a:cubicBezTo>
                <a:cubicBezTo>
                  <a:pt x="1668" y="125"/>
                  <a:pt x="1704" y="139"/>
                  <a:pt x="1740" y="133"/>
                </a:cubicBezTo>
                <a:cubicBezTo>
                  <a:pt x="1705" y="171"/>
                  <a:pt x="1646" y="139"/>
                  <a:pt x="1606" y="129"/>
                </a:cubicBezTo>
                <a:cubicBezTo>
                  <a:pt x="1546" y="113"/>
                  <a:pt x="1477" y="132"/>
                  <a:pt x="1416" y="136"/>
                </a:cubicBezTo>
                <a:cubicBezTo>
                  <a:pt x="1432" y="139"/>
                  <a:pt x="1568" y="161"/>
                  <a:pt x="1482" y="157"/>
                </a:cubicBezTo>
                <a:cubicBezTo>
                  <a:pt x="1523" y="167"/>
                  <a:pt x="1567" y="173"/>
                  <a:pt x="1609" y="166"/>
                </a:cubicBezTo>
                <a:cubicBezTo>
                  <a:pt x="1598" y="176"/>
                  <a:pt x="1585" y="179"/>
                  <a:pt x="1570" y="175"/>
                </a:cubicBezTo>
                <a:close/>
                <a:moveTo>
                  <a:pt x="1529" y="118"/>
                </a:moveTo>
                <a:cubicBezTo>
                  <a:pt x="1538" y="112"/>
                  <a:pt x="1547" y="105"/>
                  <a:pt x="1556" y="98"/>
                </a:cubicBezTo>
                <a:cubicBezTo>
                  <a:pt x="1525" y="91"/>
                  <a:pt x="1490" y="82"/>
                  <a:pt x="1464" y="107"/>
                </a:cubicBezTo>
                <a:cubicBezTo>
                  <a:pt x="1486" y="107"/>
                  <a:pt x="1508" y="111"/>
                  <a:pt x="1529" y="118"/>
                </a:cubicBezTo>
                <a:close/>
                <a:moveTo>
                  <a:pt x="1823" y="1677"/>
                </a:moveTo>
                <a:cubicBezTo>
                  <a:pt x="1844" y="1671"/>
                  <a:pt x="1854" y="1657"/>
                  <a:pt x="1855" y="1636"/>
                </a:cubicBezTo>
                <a:cubicBezTo>
                  <a:pt x="1825" y="1622"/>
                  <a:pt x="1791" y="1627"/>
                  <a:pt x="1761" y="1639"/>
                </a:cubicBezTo>
                <a:cubicBezTo>
                  <a:pt x="1780" y="1653"/>
                  <a:pt x="1801" y="1666"/>
                  <a:pt x="1823" y="1677"/>
                </a:cubicBezTo>
                <a:close/>
                <a:moveTo>
                  <a:pt x="1862" y="338"/>
                </a:moveTo>
                <a:cubicBezTo>
                  <a:pt x="1872" y="338"/>
                  <a:pt x="1883" y="338"/>
                  <a:pt x="1894" y="338"/>
                </a:cubicBezTo>
                <a:cubicBezTo>
                  <a:pt x="1863" y="328"/>
                  <a:pt x="1827" y="319"/>
                  <a:pt x="1799" y="341"/>
                </a:cubicBezTo>
                <a:cubicBezTo>
                  <a:pt x="1820" y="342"/>
                  <a:pt x="1841" y="341"/>
                  <a:pt x="1862" y="338"/>
                </a:cubicBezTo>
                <a:close/>
                <a:moveTo>
                  <a:pt x="1944" y="430"/>
                </a:moveTo>
                <a:cubicBezTo>
                  <a:pt x="1975" y="427"/>
                  <a:pt x="2005" y="421"/>
                  <a:pt x="2034" y="409"/>
                </a:cubicBezTo>
                <a:cubicBezTo>
                  <a:pt x="1992" y="401"/>
                  <a:pt x="1944" y="387"/>
                  <a:pt x="1909" y="421"/>
                </a:cubicBezTo>
                <a:cubicBezTo>
                  <a:pt x="1921" y="424"/>
                  <a:pt x="1933" y="427"/>
                  <a:pt x="1944" y="430"/>
                </a:cubicBezTo>
                <a:close/>
                <a:moveTo>
                  <a:pt x="1983" y="18"/>
                </a:moveTo>
                <a:cubicBezTo>
                  <a:pt x="1993" y="15"/>
                  <a:pt x="2003" y="12"/>
                  <a:pt x="2013" y="9"/>
                </a:cubicBezTo>
                <a:cubicBezTo>
                  <a:pt x="1982" y="6"/>
                  <a:pt x="1952" y="3"/>
                  <a:pt x="1921" y="0"/>
                </a:cubicBezTo>
                <a:cubicBezTo>
                  <a:pt x="1942" y="6"/>
                  <a:pt x="1962" y="12"/>
                  <a:pt x="1983" y="18"/>
                </a:cubicBezTo>
                <a:close/>
                <a:moveTo>
                  <a:pt x="1921" y="564"/>
                </a:moveTo>
                <a:cubicBezTo>
                  <a:pt x="1976" y="575"/>
                  <a:pt x="2018" y="578"/>
                  <a:pt x="2063" y="612"/>
                </a:cubicBezTo>
                <a:cubicBezTo>
                  <a:pt x="2103" y="642"/>
                  <a:pt x="2145" y="629"/>
                  <a:pt x="2191" y="629"/>
                </a:cubicBezTo>
                <a:cubicBezTo>
                  <a:pt x="2211" y="629"/>
                  <a:pt x="2411" y="626"/>
                  <a:pt x="2340" y="562"/>
                </a:cubicBezTo>
                <a:cubicBezTo>
                  <a:pt x="2261" y="491"/>
                  <a:pt x="2013" y="531"/>
                  <a:pt x="1921" y="564"/>
                </a:cubicBezTo>
                <a:close/>
                <a:moveTo>
                  <a:pt x="1963" y="29"/>
                </a:moveTo>
                <a:cubicBezTo>
                  <a:pt x="1955" y="20"/>
                  <a:pt x="1945" y="18"/>
                  <a:pt x="1932" y="23"/>
                </a:cubicBezTo>
                <a:cubicBezTo>
                  <a:pt x="1943" y="25"/>
                  <a:pt x="1953" y="27"/>
                  <a:pt x="1963" y="29"/>
                </a:cubicBezTo>
                <a:close/>
                <a:moveTo>
                  <a:pt x="2102" y="828"/>
                </a:moveTo>
                <a:cubicBezTo>
                  <a:pt x="2230" y="862"/>
                  <a:pt x="2357" y="793"/>
                  <a:pt x="2485" y="804"/>
                </a:cubicBezTo>
                <a:cubicBezTo>
                  <a:pt x="2475" y="814"/>
                  <a:pt x="2402" y="845"/>
                  <a:pt x="2429" y="866"/>
                </a:cubicBezTo>
                <a:cubicBezTo>
                  <a:pt x="2478" y="904"/>
                  <a:pt x="2524" y="864"/>
                  <a:pt x="2573" y="851"/>
                </a:cubicBezTo>
                <a:cubicBezTo>
                  <a:pt x="2627" y="837"/>
                  <a:pt x="2663" y="843"/>
                  <a:pt x="2712" y="811"/>
                </a:cubicBezTo>
                <a:cubicBezTo>
                  <a:pt x="2769" y="774"/>
                  <a:pt x="2828" y="763"/>
                  <a:pt x="2895" y="757"/>
                </a:cubicBezTo>
                <a:cubicBezTo>
                  <a:pt x="2849" y="723"/>
                  <a:pt x="2787" y="705"/>
                  <a:pt x="2732" y="721"/>
                </a:cubicBezTo>
                <a:cubicBezTo>
                  <a:pt x="2671" y="737"/>
                  <a:pt x="2605" y="706"/>
                  <a:pt x="2547" y="689"/>
                </a:cubicBezTo>
                <a:cubicBezTo>
                  <a:pt x="2563" y="669"/>
                  <a:pt x="2585" y="654"/>
                  <a:pt x="2610" y="647"/>
                </a:cubicBezTo>
                <a:cubicBezTo>
                  <a:pt x="2531" y="613"/>
                  <a:pt x="2450" y="635"/>
                  <a:pt x="2368" y="635"/>
                </a:cubicBezTo>
                <a:cubicBezTo>
                  <a:pt x="2278" y="635"/>
                  <a:pt x="2187" y="634"/>
                  <a:pt x="2099" y="653"/>
                </a:cubicBezTo>
                <a:cubicBezTo>
                  <a:pt x="2129" y="687"/>
                  <a:pt x="2180" y="699"/>
                  <a:pt x="2224" y="700"/>
                </a:cubicBezTo>
                <a:cubicBezTo>
                  <a:pt x="2218" y="726"/>
                  <a:pt x="2198" y="753"/>
                  <a:pt x="2184" y="774"/>
                </a:cubicBezTo>
                <a:cubicBezTo>
                  <a:pt x="2161" y="806"/>
                  <a:pt x="2109" y="780"/>
                  <a:pt x="2102" y="828"/>
                </a:cubicBezTo>
                <a:close/>
                <a:moveTo>
                  <a:pt x="3245" y="525"/>
                </a:moveTo>
                <a:cubicBezTo>
                  <a:pt x="3255" y="518"/>
                  <a:pt x="3265" y="511"/>
                  <a:pt x="3275" y="504"/>
                </a:cubicBezTo>
                <a:cubicBezTo>
                  <a:pt x="3244" y="499"/>
                  <a:pt x="3211" y="468"/>
                  <a:pt x="3183" y="499"/>
                </a:cubicBezTo>
                <a:cubicBezTo>
                  <a:pt x="3204" y="507"/>
                  <a:pt x="3225" y="515"/>
                  <a:pt x="3245" y="525"/>
                </a:cubicBezTo>
                <a:close/>
                <a:moveTo>
                  <a:pt x="3379" y="133"/>
                </a:moveTo>
                <a:cubicBezTo>
                  <a:pt x="3369" y="138"/>
                  <a:pt x="3359" y="143"/>
                  <a:pt x="3349" y="148"/>
                </a:cubicBezTo>
                <a:cubicBezTo>
                  <a:pt x="3370" y="150"/>
                  <a:pt x="3391" y="147"/>
                  <a:pt x="3411" y="139"/>
                </a:cubicBezTo>
                <a:cubicBezTo>
                  <a:pt x="3400" y="137"/>
                  <a:pt x="3389" y="135"/>
                  <a:pt x="3379" y="133"/>
                </a:cubicBezTo>
                <a:close/>
                <a:moveTo>
                  <a:pt x="3506" y="475"/>
                </a:moveTo>
                <a:cubicBezTo>
                  <a:pt x="3597" y="446"/>
                  <a:pt x="3715" y="493"/>
                  <a:pt x="3794" y="451"/>
                </a:cubicBezTo>
                <a:cubicBezTo>
                  <a:pt x="3689" y="464"/>
                  <a:pt x="3564" y="399"/>
                  <a:pt x="3470" y="472"/>
                </a:cubicBezTo>
                <a:cubicBezTo>
                  <a:pt x="3482" y="473"/>
                  <a:pt x="3494" y="474"/>
                  <a:pt x="3506" y="47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9" name="꙱ Suriname (Republic of Suriname) (SR) (H)">
            <a:extLst>
              <a:ext uri="{FF2B5EF4-FFF2-40B4-BE49-F238E27FC236}">
                <a16:creationId xmlns:a16="http://schemas.microsoft.com/office/drawing/2014/main" id="{81FE07E3-2CFA-486E-8230-D7199B0F08BF}"/>
              </a:ext>
            </a:extLst>
          </p:cNvPr>
          <p:cNvSpPr>
            <a:spLocks/>
          </p:cNvSpPr>
          <p:nvPr/>
        </p:nvSpPr>
        <p:spPr bwMode="auto">
          <a:xfrm>
            <a:off x="2881570" y="2198547"/>
            <a:ext cx="111563" cy="127980"/>
          </a:xfrm>
          <a:custGeom>
            <a:avLst/>
            <a:gdLst>
              <a:gd name="T0" fmla="*/ 774 w 1352"/>
              <a:gd name="T1" fmla="*/ 39 h 1547"/>
              <a:gd name="T2" fmla="*/ 933 w 1352"/>
              <a:gd name="T3" fmla="*/ 92 h 1547"/>
              <a:gd name="T4" fmla="*/ 1016 w 1352"/>
              <a:gd name="T5" fmla="*/ 80 h 1547"/>
              <a:gd name="T6" fmla="*/ 940 w 1352"/>
              <a:gd name="T7" fmla="*/ 37 h 1547"/>
              <a:gd name="T8" fmla="*/ 1195 w 1352"/>
              <a:gd name="T9" fmla="*/ 67 h 1547"/>
              <a:gd name="T10" fmla="*/ 1190 w 1352"/>
              <a:gd name="T11" fmla="*/ 315 h 1547"/>
              <a:gd name="T12" fmla="*/ 1132 w 1352"/>
              <a:gd name="T13" fmla="*/ 510 h 1547"/>
              <a:gd name="T14" fmla="*/ 1226 w 1352"/>
              <a:gd name="T15" fmla="*/ 824 h 1547"/>
              <a:gd name="T16" fmla="*/ 1235 w 1352"/>
              <a:gd name="T17" fmla="*/ 980 h 1547"/>
              <a:gd name="T18" fmla="*/ 1183 w 1352"/>
              <a:gd name="T19" fmla="*/ 1206 h 1547"/>
              <a:gd name="T20" fmla="*/ 1066 w 1352"/>
              <a:gd name="T21" fmla="*/ 1339 h 1547"/>
              <a:gd name="T22" fmla="*/ 965 w 1352"/>
              <a:gd name="T23" fmla="*/ 1273 h 1547"/>
              <a:gd name="T24" fmla="*/ 687 w 1352"/>
              <a:gd name="T25" fmla="*/ 1290 h 1547"/>
              <a:gd name="T26" fmla="*/ 627 w 1352"/>
              <a:gd name="T27" fmla="*/ 1315 h 1547"/>
              <a:gd name="T28" fmla="*/ 655 w 1352"/>
              <a:gd name="T29" fmla="*/ 1451 h 1547"/>
              <a:gd name="T30" fmla="*/ 473 w 1352"/>
              <a:gd name="T31" fmla="*/ 1468 h 1547"/>
              <a:gd name="T32" fmla="*/ 388 w 1352"/>
              <a:gd name="T33" fmla="*/ 1411 h 1547"/>
              <a:gd name="T34" fmla="*/ 354 w 1352"/>
              <a:gd name="T35" fmla="*/ 1344 h 1547"/>
              <a:gd name="T36" fmla="*/ 254 w 1352"/>
              <a:gd name="T37" fmla="*/ 1109 h 1547"/>
              <a:gd name="T38" fmla="*/ 164 w 1352"/>
              <a:gd name="T39" fmla="*/ 977 h 1547"/>
              <a:gd name="T40" fmla="*/ 89 w 1352"/>
              <a:gd name="T41" fmla="*/ 885 h 1547"/>
              <a:gd name="T42" fmla="*/ 9 w 1352"/>
              <a:gd name="T43" fmla="*/ 685 h 1547"/>
              <a:gd name="T44" fmla="*/ 15 w 1352"/>
              <a:gd name="T45" fmla="*/ 466 h 1547"/>
              <a:gd name="T46" fmla="*/ 229 w 1352"/>
              <a:gd name="T47" fmla="*/ 374 h 1547"/>
              <a:gd name="T48" fmla="*/ 236 w 1352"/>
              <a:gd name="T49" fmla="*/ 273 h 1547"/>
              <a:gd name="T50" fmla="*/ 297 w 1352"/>
              <a:gd name="T51" fmla="*/ 125 h 1547"/>
              <a:gd name="T52" fmla="*/ 422 w 1352"/>
              <a:gd name="T53" fmla="*/ 37 h 1547"/>
              <a:gd name="T54" fmla="*/ 690 w 1352"/>
              <a:gd name="T55" fmla="*/ 146 h 1547"/>
              <a:gd name="T56" fmla="*/ 774 w 1352"/>
              <a:gd name="T57" fmla="*/ 39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52" h="1547">
                <a:moveTo>
                  <a:pt x="774" y="39"/>
                </a:moveTo>
                <a:cubicBezTo>
                  <a:pt x="811" y="39"/>
                  <a:pt x="930" y="34"/>
                  <a:pt x="933" y="92"/>
                </a:cubicBezTo>
                <a:cubicBezTo>
                  <a:pt x="952" y="67"/>
                  <a:pt x="991" y="81"/>
                  <a:pt x="1016" y="80"/>
                </a:cubicBezTo>
                <a:cubicBezTo>
                  <a:pt x="1010" y="76"/>
                  <a:pt x="928" y="46"/>
                  <a:pt x="940" y="37"/>
                </a:cubicBezTo>
                <a:cubicBezTo>
                  <a:pt x="994" y="0"/>
                  <a:pt x="1136" y="57"/>
                  <a:pt x="1195" y="67"/>
                </a:cubicBezTo>
                <a:cubicBezTo>
                  <a:pt x="1352" y="94"/>
                  <a:pt x="1248" y="243"/>
                  <a:pt x="1190" y="315"/>
                </a:cubicBezTo>
                <a:cubicBezTo>
                  <a:pt x="1137" y="373"/>
                  <a:pt x="1127" y="425"/>
                  <a:pt x="1132" y="510"/>
                </a:cubicBezTo>
                <a:cubicBezTo>
                  <a:pt x="1142" y="675"/>
                  <a:pt x="1137" y="720"/>
                  <a:pt x="1226" y="824"/>
                </a:cubicBezTo>
                <a:cubicBezTo>
                  <a:pt x="1260" y="872"/>
                  <a:pt x="1280" y="920"/>
                  <a:pt x="1235" y="980"/>
                </a:cubicBezTo>
                <a:cubicBezTo>
                  <a:pt x="1184" y="1048"/>
                  <a:pt x="1217" y="1131"/>
                  <a:pt x="1183" y="1206"/>
                </a:cubicBezTo>
                <a:cubicBezTo>
                  <a:pt x="1173" y="1227"/>
                  <a:pt x="1125" y="1340"/>
                  <a:pt x="1066" y="1339"/>
                </a:cubicBezTo>
                <a:cubicBezTo>
                  <a:pt x="1037" y="1333"/>
                  <a:pt x="976" y="1286"/>
                  <a:pt x="965" y="1273"/>
                </a:cubicBezTo>
                <a:cubicBezTo>
                  <a:pt x="910" y="1203"/>
                  <a:pt x="782" y="1342"/>
                  <a:pt x="687" y="1290"/>
                </a:cubicBezTo>
                <a:cubicBezTo>
                  <a:pt x="643" y="1267"/>
                  <a:pt x="647" y="1286"/>
                  <a:pt x="627" y="1315"/>
                </a:cubicBezTo>
                <a:cubicBezTo>
                  <a:pt x="584" y="1381"/>
                  <a:pt x="644" y="1378"/>
                  <a:pt x="655" y="1451"/>
                </a:cubicBezTo>
                <a:cubicBezTo>
                  <a:pt x="671" y="1547"/>
                  <a:pt x="524" y="1489"/>
                  <a:pt x="473" y="1468"/>
                </a:cubicBezTo>
                <a:cubicBezTo>
                  <a:pt x="451" y="1442"/>
                  <a:pt x="415" y="1431"/>
                  <a:pt x="388" y="1411"/>
                </a:cubicBezTo>
                <a:cubicBezTo>
                  <a:pt x="364" y="1392"/>
                  <a:pt x="354" y="1374"/>
                  <a:pt x="354" y="1344"/>
                </a:cubicBezTo>
                <a:cubicBezTo>
                  <a:pt x="354" y="1261"/>
                  <a:pt x="266" y="1193"/>
                  <a:pt x="254" y="1109"/>
                </a:cubicBezTo>
                <a:cubicBezTo>
                  <a:pt x="223" y="914"/>
                  <a:pt x="209" y="983"/>
                  <a:pt x="164" y="977"/>
                </a:cubicBezTo>
                <a:cubicBezTo>
                  <a:pt x="103" y="968"/>
                  <a:pt x="130" y="923"/>
                  <a:pt x="89" y="885"/>
                </a:cubicBezTo>
                <a:cubicBezTo>
                  <a:pt x="50" y="848"/>
                  <a:pt x="0" y="740"/>
                  <a:pt x="9" y="685"/>
                </a:cubicBezTo>
                <a:cubicBezTo>
                  <a:pt x="22" y="603"/>
                  <a:pt x="23" y="549"/>
                  <a:pt x="15" y="466"/>
                </a:cubicBezTo>
                <a:cubicBezTo>
                  <a:pt x="4" y="330"/>
                  <a:pt x="211" y="395"/>
                  <a:pt x="229" y="374"/>
                </a:cubicBezTo>
                <a:cubicBezTo>
                  <a:pt x="250" y="349"/>
                  <a:pt x="313" y="296"/>
                  <a:pt x="236" y="273"/>
                </a:cubicBezTo>
                <a:cubicBezTo>
                  <a:pt x="266" y="236"/>
                  <a:pt x="290" y="173"/>
                  <a:pt x="297" y="125"/>
                </a:cubicBezTo>
                <a:cubicBezTo>
                  <a:pt x="296" y="125"/>
                  <a:pt x="319" y="23"/>
                  <a:pt x="422" y="37"/>
                </a:cubicBezTo>
                <a:cubicBezTo>
                  <a:pt x="467" y="44"/>
                  <a:pt x="713" y="65"/>
                  <a:pt x="690" y="146"/>
                </a:cubicBezTo>
                <a:cubicBezTo>
                  <a:pt x="722" y="82"/>
                  <a:pt x="672" y="38"/>
                  <a:pt x="774" y="3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0" name="꙱ Sudan (North Sudan) (Republic of the Sudan) (SD) (H)">
            <a:extLst>
              <a:ext uri="{FF2B5EF4-FFF2-40B4-BE49-F238E27FC236}">
                <a16:creationId xmlns:a16="http://schemas.microsoft.com/office/drawing/2014/main" id="{85EA9218-0FC8-4184-A3EA-E209A0B34399}"/>
              </a:ext>
            </a:extLst>
          </p:cNvPr>
          <p:cNvSpPr>
            <a:spLocks/>
          </p:cNvSpPr>
          <p:nvPr/>
        </p:nvSpPr>
        <p:spPr bwMode="auto">
          <a:xfrm>
            <a:off x="4953740" y="1696949"/>
            <a:ext cx="427656" cy="406645"/>
          </a:xfrm>
          <a:custGeom>
            <a:avLst/>
            <a:gdLst>
              <a:gd name="T0" fmla="*/ 4602 w 5184"/>
              <a:gd name="T1" fmla="*/ 526 h 4932"/>
              <a:gd name="T2" fmla="*/ 4683 w 5184"/>
              <a:gd name="T3" fmla="*/ 773 h 4932"/>
              <a:gd name="T4" fmla="*/ 4741 w 5184"/>
              <a:gd name="T5" fmla="*/ 1277 h 4932"/>
              <a:gd name="T6" fmla="*/ 5080 w 5184"/>
              <a:gd name="T7" fmla="*/ 1728 h 4932"/>
              <a:gd name="T8" fmla="*/ 5055 w 5184"/>
              <a:gd name="T9" fmla="*/ 1986 h 4932"/>
              <a:gd name="T10" fmla="*/ 4835 w 5184"/>
              <a:gd name="T11" fmla="*/ 2166 h 4932"/>
              <a:gd name="T12" fmla="*/ 4684 w 5184"/>
              <a:gd name="T13" fmla="*/ 2479 h 4932"/>
              <a:gd name="T14" fmla="*/ 4547 w 5184"/>
              <a:gd name="T15" fmla="*/ 2849 h 4932"/>
              <a:gd name="T16" fmla="*/ 4540 w 5184"/>
              <a:gd name="T17" fmla="*/ 3414 h 4932"/>
              <a:gd name="T18" fmla="*/ 4372 w 5184"/>
              <a:gd name="T19" fmla="*/ 3728 h 4932"/>
              <a:gd name="T20" fmla="*/ 4152 w 5184"/>
              <a:gd name="T21" fmla="*/ 4152 h 4932"/>
              <a:gd name="T22" fmla="*/ 4141 w 5184"/>
              <a:gd name="T23" fmla="*/ 4292 h 4932"/>
              <a:gd name="T24" fmla="*/ 3979 w 5184"/>
              <a:gd name="T25" fmla="*/ 4388 h 4932"/>
              <a:gd name="T26" fmla="*/ 3865 w 5184"/>
              <a:gd name="T27" fmla="*/ 4823 h 4932"/>
              <a:gd name="T28" fmla="*/ 3810 w 5184"/>
              <a:gd name="T29" fmla="*/ 4641 h 4932"/>
              <a:gd name="T30" fmla="*/ 3570 w 5184"/>
              <a:gd name="T31" fmla="*/ 4389 h 4932"/>
              <a:gd name="T32" fmla="*/ 3531 w 5184"/>
              <a:gd name="T33" fmla="*/ 4032 h 4932"/>
              <a:gd name="T34" fmla="*/ 3410 w 5184"/>
              <a:gd name="T35" fmla="*/ 3858 h 4932"/>
              <a:gd name="T36" fmla="*/ 3212 w 5184"/>
              <a:gd name="T37" fmla="*/ 3960 h 4932"/>
              <a:gd name="T38" fmla="*/ 3321 w 5184"/>
              <a:gd name="T39" fmla="*/ 4270 h 4932"/>
              <a:gd name="T40" fmla="*/ 3127 w 5184"/>
              <a:gd name="T41" fmla="*/ 4543 h 4932"/>
              <a:gd name="T42" fmla="*/ 2830 w 5184"/>
              <a:gd name="T43" fmla="*/ 4746 h 4932"/>
              <a:gd name="T44" fmla="*/ 2722 w 5184"/>
              <a:gd name="T45" fmla="*/ 4694 h 4932"/>
              <a:gd name="T46" fmla="*/ 2449 w 5184"/>
              <a:gd name="T47" fmla="*/ 4633 h 4932"/>
              <a:gd name="T48" fmla="*/ 2293 w 5184"/>
              <a:gd name="T49" fmla="*/ 4774 h 4932"/>
              <a:gd name="T50" fmla="*/ 1968 w 5184"/>
              <a:gd name="T51" fmla="*/ 4908 h 4932"/>
              <a:gd name="T52" fmla="*/ 1725 w 5184"/>
              <a:gd name="T53" fmla="*/ 4804 h 4932"/>
              <a:gd name="T54" fmla="*/ 1492 w 5184"/>
              <a:gd name="T55" fmla="*/ 4857 h 4932"/>
              <a:gd name="T56" fmla="*/ 1352 w 5184"/>
              <a:gd name="T57" fmla="*/ 4640 h 4932"/>
              <a:gd name="T58" fmla="*/ 1276 w 5184"/>
              <a:gd name="T59" fmla="*/ 4529 h 4932"/>
              <a:gd name="T60" fmla="*/ 1045 w 5184"/>
              <a:gd name="T61" fmla="*/ 4573 h 4932"/>
              <a:gd name="T62" fmla="*/ 956 w 5184"/>
              <a:gd name="T63" fmla="*/ 4738 h 4932"/>
              <a:gd name="T64" fmla="*/ 830 w 5184"/>
              <a:gd name="T65" fmla="*/ 4840 h 4932"/>
              <a:gd name="T66" fmla="*/ 602 w 5184"/>
              <a:gd name="T67" fmla="*/ 4865 h 4932"/>
              <a:gd name="T68" fmla="*/ 352 w 5184"/>
              <a:gd name="T69" fmla="*/ 4202 h 4932"/>
              <a:gd name="T70" fmla="*/ 238 w 5184"/>
              <a:gd name="T71" fmla="*/ 3943 h 4932"/>
              <a:gd name="T72" fmla="*/ 183 w 5184"/>
              <a:gd name="T73" fmla="*/ 3824 h 4932"/>
              <a:gd name="T74" fmla="*/ 0 w 5184"/>
              <a:gd name="T75" fmla="*/ 3684 h 4932"/>
              <a:gd name="T76" fmla="*/ 126 w 5184"/>
              <a:gd name="T77" fmla="*/ 3452 h 4932"/>
              <a:gd name="T78" fmla="*/ 194 w 5184"/>
              <a:gd name="T79" fmla="*/ 3036 h 4932"/>
              <a:gd name="T80" fmla="*/ 382 w 5184"/>
              <a:gd name="T81" fmla="*/ 2661 h 4932"/>
              <a:gd name="T82" fmla="*/ 662 w 5184"/>
              <a:gd name="T83" fmla="*/ 2651 h 4932"/>
              <a:gd name="T84" fmla="*/ 941 w 5184"/>
              <a:gd name="T85" fmla="*/ 1116 h 4932"/>
              <a:gd name="T86" fmla="*/ 924 w 5184"/>
              <a:gd name="T87" fmla="*/ 400 h 4932"/>
              <a:gd name="T88" fmla="*/ 2888 w 5184"/>
              <a:gd name="T89" fmla="*/ 345 h 4932"/>
              <a:gd name="T90" fmla="*/ 3459 w 5184"/>
              <a:gd name="T91" fmla="*/ 416 h 4932"/>
              <a:gd name="T92" fmla="*/ 3954 w 5184"/>
              <a:gd name="T93" fmla="*/ 198 h 4932"/>
              <a:gd name="T94" fmla="*/ 4189 w 5184"/>
              <a:gd name="T95" fmla="*/ 0 h 4932"/>
              <a:gd name="T96" fmla="*/ 4527 w 5184"/>
              <a:gd name="T97" fmla="*/ 333 h 49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84" h="4932">
                <a:moveTo>
                  <a:pt x="4527" y="333"/>
                </a:moveTo>
                <a:cubicBezTo>
                  <a:pt x="4614" y="394"/>
                  <a:pt x="4574" y="431"/>
                  <a:pt x="4602" y="526"/>
                </a:cubicBezTo>
                <a:cubicBezTo>
                  <a:pt x="4625" y="604"/>
                  <a:pt x="4723" y="658"/>
                  <a:pt x="4726" y="742"/>
                </a:cubicBezTo>
                <a:cubicBezTo>
                  <a:pt x="4712" y="678"/>
                  <a:pt x="4654" y="707"/>
                  <a:pt x="4683" y="773"/>
                </a:cubicBezTo>
                <a:cubicBezTo>
                  <a:pt x="4704" y="820"/>
                  <a:pt x="4721" y="879"/>
                  <a:pt x="4714" y="932"/>
                </a:cubicBezTo>
                <a:cubicBezTo>
                  <a:pt x="4699" y="1049"/>
                  <a:pt x="4735" y="1157"/>
                  <a:pt x="4741" y="1277"/>
                </a:cubicBezTo>
                <a:cubicBezTo>
                  <a:pt x="4745" y="1361"/>
                  <a:pt x="4775" y="1555"/>
                  <a:pt x="4875" y="1572"/>
                </a:cubicBezTo>
                <a:cubicBezTo>
                  <a:pt x="4933" y="1582"/>
                  <a:pt x="5041" y="1763"/>
                  <a:pt x="5080" y="1728"/>
                </a:cubicBezTo>
                <a:cubicBezTo>
                  <a:pt x="5083" y="1779"/>
                  <a:pt x="5177" y="1773"/>
                  <a:pt x="5184" y="1828"/>
                </a:cubicBezTo>
                <a:cubicBezTo>
                  <a:pt x="5138" y="1878"/>
                  <a:pt x="5126" y="1958"/>
                  <a:pt x="5055" y="1986"/>
                </a:cubicBezTo>
                <a:cubicBezTo>
                  <a:pt x="5005" y="2005"/>
                  <a:pt x="4950" y="2043"/>
                  <a:pt x="4902" y="2058"/>
                </a:cubicBezTo>
                <a:cubicBezTo>
                  <a:pt x="4843" y="2077"/>
                  <a:pt x="4865" y="2115"/>
                  <a:pt x="4835" y="2166"/>
                </a:cubicBezTo>
                <a:cubicBezTo>
                  <a:pt x="4824" y="2184"/>
                  <a:pt x="4755" y="2170"/>
                  <a:pt x="4737" y="2173"/>
                </a:cubicBezTo>
                <a:cubicBezTo>
                  <a:pt x="4647" y="2185"/>
                  <a:pt x="4701" y="2414"/>
                  <a:pt x="4684" y="2479"/>
                </a:cubicBezTo>
                <a:cubicBezTo>
                  <a:pt x="4662" y="2545"/>
                  <a:pt x="4634" y="2606"/>
                  <a:pt x="4614" y="2674"/>
                </a:cubicBezTo>
                <a:cubicBezTo>
                  <a:pt x="4596" y="2733"/>
                  <a:pt x="4597" y="2805"/>
                  <a:pt x="4547" y="2849"/>
                </a:cubicBezTo>
                <a:cubicBezTo>
                  <a:pt x="4548" y="2943"/>
                  <a:pt x="4553" y="3100"/>
                  <a:pt x="4573" y="3206"/>
                </a:cubicBezTo>
                <a:cubicBezTo>
                  <a:pt x="4575" y="3241"/>
                  <a:pt x="4560" y="3381"/>
                  <a:pt x="4540" y="3414"/>
                </a:cubicBezTo>
                <a:cubicBezTo>
                  <a:pt x="4465" y="3578"/>
                  <a:pt x="4519" y="3601"/>
                  <a:pt x="4477" y="3716"/>
                </a:cubicBezTo>
                <a:cubicBezTo>
                  <a:pt x="4470" y="3736"/>
                  <a:pt x="4389" y="3727"/>
                  <a:pt x="4372" y="3728"/>
                </a:cubicBezTo>
                <a:cubicBezTo>
                  <a:pt x="4294" y="3732"/>
                  <a:pt x="4290" y="3908"/>
                  <a:pt x="4175" y="4014"/>
                </a:cubicBezTo>
                <a:cubicBezTo>
                  <a:pt x="4135" y="4050"/>
                  <a:pt x="4165" y="4107"/>
                  <a:pt x="4152" y="4152"/>
                </a:cubicBezTo>
                <a:cubicBezTo>
                  <a:pt x="4147" y="4168"/>
                  <a:pt x="4127" y="4199"/>
                  <a:pt x="4123" y="4224"/>
                </a:cubicBezTo>
                <a:cubicBezTo>
                  <a:pt x="4118" y="4259"/>
                  <a:pt x="4145" y="4244"/>
                  <a:pt x="4141" y="4292"/>
                </a:cubicBezTo>
                <a:cubicBezTo>
                  <a:pt x="4137" y="4334"/>
                  <a:pt x="4097" y="4409"/>
                  <a:pt x="4068" y="4441"/>
                </a:cubicBezTo>
                <a:cubicBezTo>
                  <a:pt x="4069" y="4396"/>
                  <a:pt x="4015" y="4346"/>
                  <a:pt x="3979" y="4388"/>
                </a:cubicBezTo>
                <a:cubicBezTo>
                  <a:pt x="3882" y="4500"/>
                  <a:pt x="3942" y="4568"/>
                  <a:pt x="3931" y="4628"/>
                </a:cubicBezTo>
                <a:cubicBezTo>
                  <a:pt x="3920" y="4689"/>
                  <a:pt x="3876" y="4731"/>
                  <a:pt x="3865" y="4823"/>
                </a:cubicBezTo>
                <a:cubicBezTo>
                  <a:pt x="3770" y="4800"/>
                  <a:pt x="3782" y="4898"/>
                  <a:pt x="3778" y="4731"/>
                </a:cubicBezTo>
                <a:cubicBezTo>
                  <a:pt x="3808" y="4756"/>
                  <a:pt x="3827" y="4659"/>
                  <a:pt x="3810" y="4641"/>
                </a:cubicBezTo>
                <a:cubicBezTo>
                  <a:pt x="3756" y="4587"/>
                  <a:pt x="3714" y="4480"/>
                  <a:pt x="3640" y="4424"/>
                </a:cubicBezTo>
                <a:cubicBezTo>
                  <a:pt x="3621" y="4410"/>
                  <a:pt x="3584" y="4404"/>
                  <a:pt x="3570" y="4389"/>
                </a:cubicBezTo>
                <a:cubicBezTo>
                  <a:pt x="3563" y="4382"/>
                  <a:pt x="3580" y="4313"/>
                  <a:pt x="3575" y="4294"/>
                </a:cubicBezTo>
                <a:cubicBezTo>
                  <a:pt x="3565" y="4256"/>
                  <a:pt x="3515" y="4063"/>
                  <a:pt x="3531" y="4032"/>
                </a:cubicBezTo>
                <a:cubicBezTo>
                  <a:pt x="3547" y="4000"/>
                  <a:pt x="3575" y="3889"/>
                  <a:pt x="3575" y="3858"/>
                </a:cubicBezTo>
                <a:cubicBezTo>
                  <a:pt x="3575" y="3857"/>
                  <a:pt x="3426" y="3850"/>
                  <a:pt x="3410" y="3858"/>
                </a:cubicBezTo>
                <a:cubicBezTo>
                  <a:pt x="3407" y="3878"/>
                  <a:pt x="3423" y="3912"/>
                  <a:pt x="3410" y="3937"/>
                </a:cubicBezTo>
                <a:cubicBezTo>
                  <a:pt x="3391" y="3976"/>
                  <a:pt x="3240" y="3932"/>
                  <a:pt x="3212" y="3960"/>
                </a:cubicBezTo>
                <a:cubicBezTo>
                  <a:pt x="3210" y="3962"/>
                  <a:pt x="3291" y="4033"/>
                  <a:pt x="3297" y="4039"/>
                </a:cubicBezTo>
                <a:cubicBezTo>
                  <a:pt x="3338" y="4080"/>
                  <a:pt x="3259" y="4221"/>
                  <a:pt x="3321" y="4270"/>
                </a:cubicBezTo>
                <a:cubicBezTo>
                  <a:pt x="3300" y="4332"/>
                  <a:pt x="3231" y="4376"/>
                  <a:pt x="3183" y="4424"/>
                </a:cubicBezTo>
                <a:cubicBezTo>
                  <a:pt x="3157" y="4450"/>
                  <a:pt x="3154" y="4516"/>
                  <a:pt x="3127" y="4543"/>
                </a:cubicBezTo>
                <a:cubicBezTo>
                  <a:pt x="3069" y="4601"/>
                  <a:pt x="3025" y="4683"/>
                  <a:pt x="2971" y="4738"/>
                </a:cubicBezTo>
                <a:cubicBezTo>
                  <a:pt x="2954" y="4755"/>
                  <a:pt x="2841" y="4736"/>
                  <a:pt x="2830" y="4746"/>
                </a:cubicBezTo>
                <a:cubicBezTo>
                  <a:pt x="2828" y="4748"/>
                  <a:pt x="2820" y="4765"/>
                  <a:pt x="2813" y="4759"/>
                </a:cubicBezTo>
                <a:cubicBezTo>
                  <a:pt x="2789" y="4735"/>
                  <a:pt x="2750" y="4722"/>
                  <a:pt x="2722" y="4694"/>
                </a:cubicBezTo>
                <a:cubicBezTo>
                  <a:pt x="2672" y="4644"/>
                  <a:pt x="2638" y="4583"/>
                  <a:pt x="2557" y="4564"/>
                </a:cubicBezTo>
                <a:cubicBezTo>
                  <a:pt x="2529" y="4581"/>
                  <a:pt x="2477" y="4604"/>
                  <a:pt x="2449" y="4633"/>
                </a:cubicBezTo>
                <a:cubicBezTo>
                  <a:pt x="2427" y="4654"/>
                  <a:pt x="2456" y="4735"/>
                  <a:pt x="2442" y="4750"/>
                </a:cubicBezTo>
                <a:cubicBezTo>
                  <a:pt x="2420" y="4772"/>
                  <a:pt x="2331" y="4755"/>
                  <a:pt x="2293" y="4774"/>
                </a:cubicBezTo>
                <a:cubicBezTo>
                  <a:pt x="2178" y="4832"/>
                  <a:pt x="2202" y="4894"/>
                  <a:pt x="2189" y="4901"/>
                </a:cubicBezTo>
                <a:cubicBezTo>
                  <a:pt x="2157" y="4917"/>
                  <a:pt x="1993" y="4932"/>
                  <a:pt x="1968" y="4908"/>
                </a:cubicBezTo>
                <a:cubicBezTo>
                  <a:pt x="1946" y="4885"/>
                  <a:pt x="1934" y="4840"/>
                  <a:pt x="1912" y="4809"/>
                </a:cubicBezTo>
                <a:cubicBezTo>
                  <a:pt x="1869" y="4817"/>
                  <a:pt x="1783" y="4816"/>
                  <a:pt x="1725" y="4804"/>
                </a:cubicBezTo>
                <a:cubicBezTo>
                  <a:pt x="1721" y="4803"/>
                  <a:pt x="1698" y="4796"/>
                  <a:pt x="1693" y="4801"/>
                </a:cubicBezTo>
                <a:cubicBezTo>
                  <a:pt x="1673" y="4821"/>
                  <a:pt x="1528" y="4869"/>
                  <a:pt x="1492" y="4857"/>
                </a:cubicBezTo>
                <a:cubicBezTo>
                  <a:pt x="1371" y="4816"/>
                  <a:pt x="1438" y="4765"/>
                  <a:pt x="1399" y="4725"/>
                </a:cubicBezTo>
                <a:cubicBezTo>
                  <a:pt x="1352" y="4678"/>
                  <a:pt x="1375" y="4663"/>
                  <a:pt x="1352" y="4640"/>
                </a:cubicBezTo>
                <a:cubicBezTo>
                  <a:pt x="1344" y="4632"/>
                  <a:pt x="1313" y="4638"/>
                  <a:pt x="1304" y="4629"/>
                </a:cubicBezTo>
                <a:cubicBezTo>
                  <a:pt x="1294" y="4619"/>
                  <a:pt x="1297" y="4550"/>
                  <a:pt x="1276" y="4529"/>
                </a:cubicBezTo>
                <a:cubicBezTo>
                  <a:pt x="1261" y="4514"/>
                  <a:pt x="1167" y="4543"/>
                  <a:pt x="1150" y="4559"/>
                </a:cubicBezTo>
                <a:cubicBezTo>
                  <a:pt x="1127" y="4583"/>
                  <a:pt x="1065" y="4553"/>
                  <a:pt x="1045" y="4573"/>
                </a:cubicBezTo>
                <a:cubicBezTo>
                  <a:pt x="1017" y="4601"/>
                  <a:pt x="1045" y="4659"/>
                  <a:pt x="1017" y="4687"/>
                </a:cubicBezTo>
                <a:cubicBezTo>
                  <a:pt x="1000" y="4704"/>
                  <a:pt x="973" y="4720"/>
                  <a:pt x="956" y="4738"/>
                </a:cubicBezTo>
                <a:cubicBezTo>
                  <a:pt x="929" y="4762"/>
                  <a:pt x="965" y="4774"/>
                  <a:pt x="881" y="4823"/>
                </a:cubicBezTo>
                <a:cubicBezTo>
                  <a:pt x="867" y="4878"/>
                  <a:pt x="850" y="4836"/>
                  <a:pt x="830" y="4840"/>
                </a:cubicBezTo>
                <a:cubicBezTo>
                  <a:pt x="815" y="4856"/>
                  <a:pt x="807" y="4865"/>
                  <a:pt x="786" y="4865"/>
                </a:cubicBezTo>
                <a:cubicBezTo>
                  <a:pt x="786" y="4865"/>
                  <a:pt x="603" y="4866"/>
                  <a:pt x="602" y="4865"/>
                </a:cubicBezTo>
                <a:cubicBezTo>
                  <a:pt x="608" y="4529"/>
                  <a:pt x="395" y="4498"/>
                  <a:pt x="340" y="4364"/>
                </a:cubicBezTo>
                <a:cubicBezTo>
                  <a:pt x="315" y="4309"/>
                  <a:pt x="385" y="4258"/>
                  <a:pt x="352" y="4202"/>
                </a:cubicBezTo>
                <a:cubicBezTo>
                  <a:pt x="329" y="4164"/>
                  <a:pt x="262" y="4157"/>
                  <a:pt x="236" y="4105"/>
                </a:cubicBezTo>
                <a:cubicBezTo>
                  <a:pt x="209" y="4052"/>
                  <a:pt x="270" y="3995"/>
                  <a:pt x="238" y="3943"/>
                </a:cubicBezTo>
                <a:cubicBezTo>
                  <a:pt x="227" y="3947"/>
                  <a:pt x="216" y="3952"/>
                  <a:pt x="205" y="3957"/>
                </a:cubicBezTo>
                <a:cubicBezTo>
                  <a:pt x="218" y="3913"/>
                  <a:pt x="206" y="3862"/>
                  <a:pt x="183" y="3824"/>
                </a:cubicBezTo>
                <a:cubicBezTo>
                  <a:pt x="164" y="3792"/>
                  <a:pt x="225" y="3754"/>
                  <a:pt x="185" y="3730"/>
                </a:cubicBezTo>
                <a:cubicBezTo>
                  <a:pt x="117" y="3691"/>
                  <a:pt x="41" y="3793"/>
                  <a:pt x="0" y="3684"/>
                </a:cubicBezTo>
                <a:cubicBezTo>
                  <a:pt x="21" y="3634"/>
                  <a:pt x="29" y="3592"/>
                  <a:pt x="76" y="3559"/>
                </a:cubicBezTo>
                <a:cubicBezTo>
                  <a:pt x="119" y="3528"/>
                  <a:pt x="155" y="3506"/>
                  <a:pt x="126" y="3452"/>
                </a:cubicBezTo>
                <a:cubicBezTo>
                  <a:pt x="52" y="3312"/>
                  <a:pt x="119" y="3284"/>
                  <a:pt x="223" y="3200"/>
                </a:cubicBezTo>
                <a:cubicBezTo>
                  <a:pt x="195" y="3174"/>
                  <a:pt x="148" y="3060"/>
                  <a:pt x="194" y="3036"/>
                </a:cubicBezTo>
                <a:cubicBezTo>
                  <a:pt x="266" y="2998"/>
                  <a:pt x="275" y="2929"/>
                  <a:pt x="325" y="2865"/>
                </a:cubicBezTo>
                <a:cubicBezTo>
                  <a:pt x="388" y="2785"/>
                  <a:pt x="282" y="2711"/>
                  <a:pt x="382" y="2661"/>
                </a:cubicBezTo>
                <a:cubicBezTo>
                  <a:pt x="425" y="2640"/>
                  <a:pt x="465" y="2664"/>
                  <a:pt x="507" y="2642"/>
                </a:cubicBezTo>
                <a:cubicBezTo>
                  <a:pt x="558" y="2616"/>
                  <a:pt x="611" y="2635"/>
                  <a:pt x="662" y="2651"/>
                </a:cubicBezTo>
                <a:lnTo>
                  <a:pt x="633" y="1116"/>
                </a:lnTo>
                <a:lnTo>
                  <a:pt x="941" y="1116"/>
                </a:lnTo>
                <a:cubicBezTo>
                  <a:pt x="937" y="879"/>
                  <a:pt x="929" y="638"/>
                  <a:pt x="921" y="400"/>
                </a:cubicBezTo>
                <a:lnTo>
                  <a:pt x="924" y="400"/>
                </a:lnTo>
                <a:lnTo>
                  <a:pt x="2707" y="404"/>
                </a:lnTo>
                <a:cubicBezTo>
                  <a:pt x="2784" y="404"/>
                  <a:pt x="2843" y="417"/>
                  <a:pt x="2888" y="345"/>
                </a:cubicBezTo>
                <a:cubicBezTo>
                  <a:pt x="2934" y="271"/>
                  <a:pt x="2950" y="372"/>
                  <a:pt x="2919" y="401"/>
                </a:cubicBezTo>
                <a:cubicBezTo>
                  <a:pt x="3148" y="440"/>
                  <a:pt x="3373" y="370"/>
                  <a:pt x="3459" y="416"/>
                </a:cubicBezTo>
                <a:cubicBezTo>
                  <a:pt x="3536" y="458"/>
                  <a:pt x="3694" y="582"/>
                  <a:pt x="3727" y="420"/>
                </a:cubicBezTo>
                <a:cubicBezTo>
                  <a:pt x="3765" y="238"/>
                  <a:pt x="3880" y="409"/>
                  <a:pt x="3954" y="198"/>
                </a:cubicBezTo>
                <a:cubicBezTo>
                  <a:pt x="3967" y="162"/>
                  <a:pt x="3985" y="85"/>
                  <a:pt x="4043" y="116"/>
                </a:cubicBezTo>
                <a:cubicBezTo>
                  <a:pt x="4088" y="139"/>
                  <a:pt x="4161" y="28"/>
                  <a:pt x="4189" y="0"/>
                </a:cubicBezTo>
                <a:cubicBezTo>
                  <a:pt x="4210" y="92"/>
                  <a:pt x="4272" y="123"/>
                  <a:pt x="4350" y="163"/>
                </a:cubicBezTo>
                <a:cubicBezTo>
                  <a:pt x="4419" y="199"/>
                  <a:pt x="4461" y="287"/>
                  <a:pt x="4527" y="33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1" name="꙱ Sri Lanka (Democratic Socialist Republic of Sri Lanka) (LK) (H)">
            <a:extLst>
              <a:ext uri="{FF2B5EF4-FFF2-40B4-BE49-F238E27FC236}">
                <a16:creationId xmlns:a16="http://schemas.microsoft.com/office/drawing/2014/main" id="{08D53503-3CBF-4A03-BA2E-922B3BC25F5C}"/>
              </a:ext>
            </a:extLst>
          </p:cNvPr>
          <p:cNvSpPr>
            <a:spLocks noEditPoints="1"/>
          </p:cNvSpPr>
          <p:nvPr/>
        </p:nvSpPr>
        <p:spPr bwMode="auto">
          <a:xfrm>
            <a:off x="6451571" y="2085017"/>
            <a:ext cx="64045" cy="123851"/>
          </a:xfrm>
          <a:custGeom>
            <a:avLst/>
            <a:gdLst>
              <a:gd name="T0" fmla="*/ 25 w 768"/>
              <a:gd name="T1" fmla="*/ 299 h 1507"/>
              <a:gd name="T2" fmla="*/ 85 w 768"/>
              <a:gd name="T3" fmla="*/ 346 h 1507"/>
              <a:gd name="T4" fmla="*/ 25 w 768"/>
              <a:gd name="T5" fmla="*/ 299 h 1507"/>
              <a:gd name="T6" fmla="*/ 67 w 768"/>
              <a:gd name="T7" fmla="*/ 88 h 1507"/>
              <a:gd name="T8" fmla="*/ 97 w 768"/>
              <a:gd name="T9" fmla="*/ 111 h 1507"/>
              <a:gd name="T10" fmla="*/ 67 w 768"/>
              <a:gd name="T11" fmla="*/ 88 h 1507"/>
              <a:gd name="T12" fmla="*/ 70 w 768"/>
              <a:gd name="T13" fmla="*/ 833 h 1507"/>
              <a:gd name="T14" fmla="*/ 364 w 768"/>
              <a:gd name="T15" fmla="*/ 1427 h 1507"/>
              <a:gd name="T16" fmla="*/ 698 w 768"/>
              <a:gd name="T17" fmla="*/ 1209 h 1507"/>
              <a:gd name="T18" fmla="*/ 708 w 768"/>
              <a:gd name="T19" fmla="*/ 880 h 1507"/>
              <a:gd name="T20" fmla="*/ 640 w 768"/>
              <a:gd name="T21" fmla="*/ 776 h 1507"/>
              <a:gd name="T22" fmla="*/ 611 w 768"/>
              <a:gd name="T23" fmla="*/ 698 h 1507"/>
              <a:gd name="T24" fmla="*/ 545 w 768"/>
              <a:gd name="T25" fmla="*/ 512 h 1507"/>
              <a:gd name="T26" fmla="*/ 483 w 768"/>
              <a:gd name="T27" fmla="*/ 500 h 1507"/>
              <a:gd name="T28" fmla="*/ 381 w 768"/>
              <a:gd name="T29" fmla="*/ 271 h 1507"/>
              <a:gd name="T30" fmla="*/ 150 w 768"/>
              <a:gd name="T31" fmla="*/ 55 h 1507"/>
              <a:gd name="T32" fmla="*/ 237 w 768"/>
              <a:gd name="T33" fmla="*/ 126 h 1507"/>
              <a:gd name="T34" fmla="*/ 73 w 768"/>
              <a:gd name="T35" fmla="*/ 64 h 1507"/>
              <a:gd name="T36" fmla="*/ 165 w 768"/>
              <a:gd name="T37" fmla="*/ 126 h 1507"/>
              <a:gd name="T38" fmla="*/ 287 w 768"/>
              <a:gd name="T39" fmla="*/ 177 h 1507"/>
              <a:gd name="T40" fmla="*/ 144 w 768"/>
              <a:gd name="T41" fmla="*/ 141 h 1507"/>
              <a:gd name="T42" fmla="*/ 131 w 768"/>
              <a:gd name="T43" fmla="*/ 189 h 1507"/>
              <a:gd name="T44" fmla="*/ 128 w 768"/>
              <a:gd name="T45" fmla="*/ 302 h 1507"/>
              <a:gd name="T46" fmla="*/ 73 w 768"/>
              <a:gd name="T47" fmla="*/ 696 h 1507"/>
              <a:gd name="T48" fmla="*/ 47 w 768"/>
              <a:gd name="T49" fmla="*/ 587 h 1507"/>
              <a:gd name="T50" fmla="*/ 70 w 768"/>
              <a:gd name="T51" fmla="*/ 833 h 1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1507">
                <a:moveTo>
                  <a:pt x="25" y="299"/>
                </a:moveTo>
                <a:cubicBezTo>
                  <a:pt x="34" y="320"/>
                  <a:pt x="68" y="333"/>
                  <a:pt x="85" y="346"/>
                </a:cubicBezTo>
                <a:cubicBezTo>
                  <a:pt x="78" y="318"/>
                  <a:pt x="55" y="297"/>
                  <a:pt x="25" y="299"/>
                </a:cubicBezTo>
                <a:close/>
                <a:moveTo>
                  <a:pt x="67" y="88"/>
                </a:moveTo>
                <a:cubicBezTo>
                  <a:pt x="73" y="108"/>
                  <a:pt x="71" y="116"/>
                  <a:pt x="97" y="111"/>
                </a:cubicBezTo>
                <a:cubicBezTo>
                  <a:pt x="87" y="104"/>
                  <a:pt x="77" y="96"/>
                  <a:pt x="67" y="88"/>
                </a:cubicBezTo>
                <a:close/>
                <a:moveTo>
                  <a:pt x="70" y="833"/>
                </a:moveTo>
                <a:cubicBezTo>
                  <a:pt x="71" y="965"/>
                  <a:pt x="120" y="1507"/>
                  <a:pt x="364" y="1427"/>
                </a:cubicBezTo>
                <a:cubicBezTo>
                  <a:pt x="475" y="1391"/>
                  <a:pt x="640" y="1315"/>
                  <a:pt x="698" y="1209"/>
                </a:cubicBezTo>
                <a:cubicBezTo>
                  <a:pt x="747" y="1122"/>
                  <a:pt x="768" y="968"/>
                  <a:pt x="708" y="880"/>
                </a:cubicBezTo>
                <a:cubicBezTo>
                  <a:pt x="708" y="896"/>
                  <a:pt x="654" y="790"/>
                  <a:pt x="640" y="776"/>
                </a:cubicBezTo>
                <a:cubicBezTo>
                  <a:pt x="717" y="831"/>
                  <a:pt x="623" y="716"/>
                  <a:pt x="611" y="698"/>
                </a:cubicBezTo>
                <a:cubicBezTo>
                  <a:pt x="575" y="639"/>
                  <a:pt x="575" y="572"/>
                  <a:pt x="545" y="512"/>
                </a:cubicBezTo>
                <a:cubicBezTo>
                  <a:pt x="522" y="531"/>
                  <a:pt x="498" y="525"/>
                  <a:pt x="483" y="500"/>
                </a:cubicBezTo>
                <a:cubicBezTo>
                  <a:pt x="556" y="506"/>
                  <a:pt x="390" y="300"/>
                  <a:pt x="381" y="271"/>
                </a:cubicBezTo>
                <a:cubicBezTo>
                  <a:pt x="372" y="239"/>
                  <a:pt x="185" y="23"/>
                  <a:pt x="150" y="55"/>
                </a:cubicBezTo>
                <a:cubicBezTo>
                  <a:pt x="189" y="64"/>
                  <a:pt x="210" y="101"/>
                  <a:pt x="237" y="126"/>
                </a:cubicBezTo>
                <a:cubicBezTo>
                  <a:pt x="196" y="103"/>
                  <a:pt x="122" y="0"/>
                  <a:pt x="73" y="64"/>
                </a:cubicBezTo>
                <a:cubicBezTo>
                  <a:pt x="96" y="97"/>
                  <a:pt x="137" y="101"/>
                  <a:pt x="165" y="126"/>
                </a:cubicBezTo>
                <a:cubicBezTo>
                  <a:pt x="170" y="90"/>
                  <a:pt x="267" y="149"/>
                  <a:pt x="287" y="177"/>
                </a:cubicBezTo>
                <a:cubicBezTo>
                  <a:pt x="269" y="163"/>
                  <a:pt x="171" y="140"/>
                  <a:pt x="144" y="141"/>
                </a:cubicBezTo>
                <a:cubicBezTo>
                  <a:pt x="164" y="169"/>
                  <a:pt x="145" y="170"/>
                  <a:pt x="131" y="189"/>
                </a:cubicBezTo>
                <a:cubicBezTo>
                  <a:pt x="111" y="216"/>
                  <a:pt x="154" y="259"/>
                  <a:pt x="128" y="302"/>
                </a:cubicBezTo>
                <a:cubicBezTo>
                  <a:pt x="67" y="402"/>
                  <a:pt x="78" y="579"/>
                  <a:pt x="73" y="696"/>
                </a:cubicBezTo>
                <a:cubicBezTo>
                  <a:pt x="26" y="683"/>
                  <a:pt x="48" y="621"/>
                  <a:pt x="47" y="587"/>
                </a:cubicBezTo>
                <a:cubicBezTo>
                  <a:pt x="0" y="658"/>
                  <a:pt x="63" y="759"/>
                  <a:pt x="70" y="83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2" name="꙱ Spain (Kingdom of Spain) (ES) (H)">
            <a:extLst>
              <a:ext uri="{FF2B5EF4-FFF2-40B4-BE49-F238E27FC236}">
                <a16:creationId xmlns:a16="http://schemas.microsoft.com/office/drawing/2014/main" id="{84CFC087-EA66-4B16-8857-1569AFE29F36}"/>
              </a:ext>
            </a:extLst>
          </p:cNvPr>
          <p:cNvSpPr>
            <a:spLocks noEditPoints="1"/>
          </p:cNvSpPr>
          <p:nvPr/>
        </p:nvSpPr>
        <p:spPr bwMode="auto">
          <a:xfrm>
            <a:off x="4194496" y="1089046"/>
            <a:ext cx="318160" cy="230157"/>
          </a:xfrm>
          <a:custGeom>
            <a:avLst/>
            <a:gdLst>
              <a:gd name="T0" fmla="*/ 40 w 3855"/>
              <a:gd name="T1" fmla="*/ 335 h 2785"/>
              <a:gd name="T2" fmla="*/ 86 w 3855"/>
              <a:gd name="T3" fmla="*/ 217 h 2785"/>
              <a:gd name="T4" fmla="*/ 328 w 3855"/>
              <a:gd name="T5" fmla="*/ 127 h 2785"/>
              <a:gd name="T6" fmla="*/ 411 w 3855"/>
              <a:gd name="T7" fmla="*/ 65 h 2785"/>
              <a:gd name="T8" fmla="*/ 648 w 3855"/>
              <a:gd name="T9" fmla="*/ 127 h 2785"/>
              <a:gd name="T10" fmla="*/ 1071 w 3855"/>
              <a:gd name="T11" fmla="*/ 102 h 2785"/>
              <a:gd name="T12" fmla="*/ 1728 w 3855"/>
              <a:gd name="T13" fmla="*/ 161 h 2785"/>
              <a:gd name="T14" fmla="*/ 2009 w 3855"/>
              <a:gd name="T15" fmla="*/ 186 h 2785"/>
              <a:gd name="T16" fmla="*/ 2144 w 3855"/>
              <a:gd name="T17" fmla="*/ 178 h 2785"/>
              <a:gd name="T18" fmla="*/ 2263 w 3855"/>
              <a:gd name="T19" fmla="*/ 290 h 2785"/>
              <a:gd name="T20" fmla="*/ 2611 w 3855"/>
              <a:gd name="T21" fmla="*/ 393 h 2785"/>
              <a:gd name="T22" fmla="*/ 2836 w 3855"/>
              <a:gd name="T23" fmla="*/ 412 h 2785"/>
              <a:gd name="T24" fmla="*/ 3055 w 3855"/>
              <a:gd name="T25" fmla="*/ 442 h 2785"/>
              <a:gd name="T26" fmla="*/ 3137 w 3855"/>
              <a:gd name="T27" fmla="*/ 469 h 2785"/>
              <a:gd name="T28" fmla="*/ 3400 w 3855"/>
              <a:gd name="T29" fmla="*/ 526 h 2785"/>
              <a:gd name="T30" fmla="*/ 3551 w 3855"/>
              <a:gd name="T31" fmla="*/ 498 h 2785"/>
              <a:gd name="T32" fmla="*/ 3546 w 3855"/>
              <a:gd name="T33" fmla="*/ 573 h 2785"/>
              <a:gd name="T34" fmla="*/ 3319 w 3855"/>
              <a:gd name="T35" fmla="*/ 829 h 2785"/>
              <a:gd name="T36" fmla="*/ 2819 w 3855"/>
              <a:gd name="T37" fmla="*/ 1071 h 2785"/>
              <a:gd name="T38" fmla="*/ 2625 w 3855"/>
              <a:gd name="T39" fmla="*/ 1342 h 2785"/>
              <a:gd name="T40" fmla="*/ 2573 w 3855"/>
              <a:gd name="T41" fmla="*/ 1868 h 2785"/>
              <a:gd name="T42" fmla="*/ 2337 w 3855"/>
              <a:gd name="T43" fmla="*/ 2168 h 2785"/>
              <a:gd name="T44" fmla="*/ 2207 w 3855"/>
              <a:gd name="T45" fmla="*/ 2237 h 2785"/>
              <a:gd name="T46" fmla="*/ 1888 w 3855"/>
              <a:gd name="T47" fmla="*/ 2498 h 2785"/>
              <a:gd name="T48" fmla="*/ 1635 w 3855"/>
              <a:gd name="T49" fmla="*/ 2521 h 2785"/>
              <a:gd name="T50" fmla="*/ 1204 w 3855"/>
              <a:gd name="T51" fmla="*/ 2580 h 2785"/>
              <a:gd name="T52" fmla="*/ 959 w 3855"/>
              <a:gd name="T53" fmla="*/ 2738 h 2785"/>
              <a:gd name="T54" fmla="*/ 785 w 3855"/>
              <a:gd name="T55" fmla="*/ 2721 h 2785"/>
              <a:gd name="T56" fmla="*/ 676 w 3855"/>
              <a:gd name="T57" fmla="*/ 2553 h 2785"/>
              <a:gd name="T58" fmla="*/ 679 w 3855"/>
              <a:gd name="T59" fmla="*/ 2486 h 2785"/>
              <a:gd name="T60" fmla="*/ 481 w 3855"/>
              <a:gd name="T61" fmla="*/ 2354 h 2785"/>
              <a:gd name="T62" fmla="*/ 364 w 3855"/>
              <a:gd name="T63" fmla="*/ 2234 h 2785"/>
              <a:gd name="T64" fmla="*/ 544 w 3855"/>
              <a:gd name="T65" fmla="*/ 1997 h 2785"/>
              <a:gd name="T66" fmla="*/ 545 w 3855"/>
              <a:gd name="T67" fmla="*/ 1718 h 2785"/>
              <a:gd name="T68" fmla="*/ 457 w 3855"/>
              <a:gd name="T69" fmla="*/ 1533 h 2785"/>
              <a:gd name="T70" fmla="*/ 544 w 3855"/>
              <a:gd name="T71" fmla="*/ 1476 h 2785"/>
              <a:gd name="T72" fmla="*/ 573 w 3855"/>
              <a:gd name="T73" fmla="*/ 1305 h 2785"/>
              <a:gd name="T74" fmla="*/ 623 w 3855"/>
              <a:gd name="T75" fmla="*/ 999 h 2785"/>
              <a:gd name="T76" fmla="*/ 743 w 3855"/>
              <a:gd name="T77" fmla="*/ 743 h 2785"/>
              <a:gd name="T78" fmla="*/ 573 w 3855"/>
              <a:gd name="T79" fmla="*/ 672 h 2785"/>
              <a:gd name="T80" fmla="*/ 390 w 3855"/>
              <a:gd name="T81" fmla="*/ 694 h 2785"/>
              <a:gd name="T82" fmla="*/ 313 w 3855"/>
              <a:gd name="T83" fmla="*/ 635 h 2785"/>
              <a:gd name="T84" fmla="*/ 188 w 3855"/>
              <a:gd name="T85" fmla="*/ 630 h 2785"/>
              <a:gd name="T86" fmla="*/ 170 w 3855"/>
              <a:gd name="T87" fmla="*/ 528 h 2785"/>
              <a:gd name="T88" fmla="*/ 159 w 3855"/>
              <a:gd name="T89" fmla="*/ 504 h 2785"/>
              <a:gd name="T90" fmla="*/ 147 w 3855"/>
              <a:gd name="T91" fmla="*/ 406 h 2785"/>
              <a:gd name="T92" fmla="*/ 111 w 3855"/>
              <a:gd name="T93" fmla="*/ 364 h 2785"/>
              <a:gd name="T94" fmla="*/ 3706 w 3855"/>
              <a:gd name="T95" fmla="*/ 1362 h 2785"/>
              <a:gd name="T96" fmla="*/ 3706 w 3855"/>
              <a:gd name="T97" fmla="*/ 1362 h 2785"/>
              <a:gd name="T98" fmla="*/ 3051 w 3855"/>
              <a:gd name="T99" fmla="*/ 1692 h 2785"/>
              <a:gd name="T100" fmla="*/ 2990 w 3855"/>
              <a:gd name="T101" fmla="*/ 1843 h 2785"/>
              <a:gd name="T102" fmla="*/ 2990 w 3855"/>
              <a:gd name="T103" fmla="*/ 1843 h 2785"/>
              <a:gd name="T104" fmla="*/ 3435 w 3855"/>
              <a:gd name="T105" fmla="*/ 1587 h 2785"/>
              <a:gd name="T106" fmla="*/ 3338 w 3855"/>
              <a:gd name="T107" fmla="*/ 1463 h 2785"/>
              <a:gd name="T108" fmla="*/ 3523 w 3855"/>
              <a:gd name="T109" fmla="*/ 1441 h 2785"/>
              <a:gd name="T110" fmla="*/ 3552 w 3855"/>
              <a:gd name="T111" fmla="*/ 1567 h 2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855" h="2785">
                <a:moveTo>
                  <a:pt x="31" y="350"/>
                </a:moveTo>
                <a:cubicBezTo>
                  <a:pt x="34" y="345"/>
                  <a:pt x="37" y="340"/>
                  <a:pt x="40" y="335"/>
                </a:cubicBezTo>
                <a:cubicBezTo>
                  <a:pt x="1" y="338"/>
                  <a:pt x="0" y="306"/>
                  <a:pt x="11" y="279"/>
                </a:cubicBezTo>
                <a:cubicBezTo>
                  <a:pt x="28" y="235"/>
                  <a:pt x="59" y="247"/>
                  <a:pt x="86" y="217"/>
                </a:cubicBezTo>
                <a:cubicBezTo>
                  <a:pt x="139" y="160"/>
                  <a:pt x="254" y="187"/>
                  <a:pt x="328" y="154"/>
                </a:cubicBezTo>
                <a:cubicBezTo>
                  <a:pt x="268" y="156"/>
                  <a:pt x="306" y="139"/>
                  <a:pt x="328" y="127"/>
                </a:cubicBezTo>
                <a:cubicBezTo>
                  <a:pt x="315" y="132"/>
                  <a:pt x="302" y="136"/>
                  <a:pt x="289" y="139"/>
                </a:cubicBezTo>
                <a:cubicBezTo>
                  <a:pt x="280" y="100"/>
                  <a:pt x="411" y="0"/>
                  <a:pt x="411" y="65"/>
                </a:cubicBezTo>
                <a:cubicBezTo>
                  <a:pt x="431" y="53"/>
                  <a:pt x="450" y="41"/>
                  <a:pt x="470" y="29"/>
                </a:cubicBezTo>
                <a:cubicBezTo>
                  <a:pt x="475" y="73"/>
                  <a:pt x="647" y="53"/>
                  <a:pt x="648" y="127"/>
                </a:cubicBezTo>
                <a:cubicBezTo>
                  <a:pt x="701" y="59"/>
                  <a:pt x="855" y="112"/>
                  <a:pt x="927" y="100"/>
                </a:cubicBezTo>
                <a:cubicBezTo>
                  <a:pt x="989" y="90"/>
                  <a:pt x="1006" y="87"/>
                  <a:pt x="1071" y="102"/>
                </a:cubicBezTo>
                <a:cubicBezTo>
                  <a:pt x="1251" y="145"/>
                  <a:pt x="1372" y="177"/>
                  <a:pt x="1556" y="133"/>
                </a:cubicBezTo>
                <a:cubicBezTo>
                  <a:pt x="1612" y="119"/>
                  <a:pt x="1679" y="132"/>
                  <a:pt x="1728" y="161"/>
                </a:cubicBezTo>
                <a:cubicBezTo>
                  <a:pt x="1795" y="202"/>
                  <a:pt x="1785" y="146"/>
                  <a:pt x="1847" y="150"/>
                </a:cubicBezTo>
                <a:cubicBezTo>
                  <a:pt x="1901" y="154"/>
                  <a:pt x="1955" y="176"/>
                  <a:pt x="2009" y="186"/>
                </a:cubicBezTo>
                <a:cubicBezTo>
                  <a:pt x="2037" y="192"/>
                  <a:pt x="2122" y="165"/>
                  <a:pt x="2151" y="175"/>
                </a:cubicBezTo>
                <a:cubicBezTo>
                  <a:pt x="2149" y="176"/>
                  <a:pt x="2146" y="177"/>
                  <a:pt x="2144" y="178"/>
                </a:cubicBezTo>
                <a:cubicBezTo>
                  <a:pt x="2163" y="202"/>
                  <a:pt x="2257" y="187"/>
                  <a:pt x="2254" y="219"/>
                </a:cubicBezTo>
                <a:cubicBezTo>
                  <a:pt x="2252" y="246"/>
                  <a:pt x="2224" y="274"/>
                  <a:pt x="2263" y="290"/>
                </a:cubicBezTo>
                <a:cubicBezTo>
                  <a:pt x="2282" y="233"/>
                  <a:pt x="2469" y="362"/>
                  <a:pt x="2530" y="371"/>
                </a:cubicBezTo>
                <a:cubicBezTo>
                  <a:pt x="2567" y="372"/>
                  <a:pt x="2570" y="354"/>
                  <a:pt x="2611" y="393"/>
                </a:cubicBezTo>
                <a:cubicBezTo>
                  <a:pt x="2634" y="412"/>
                  <a:pt x="2646" y="409"/>
                  <a:pt x="2681" y="402"/>
                </a:cubicBezTo>
                <a:cubicBezTo>
                  <a:pt x="2715" y="392"/>
                  <a:pt x="2788" y="403"/>
                  <a:pt x="2836" y="412"/>
                </a:cubicBezTo>
                <a:cubicBezTo>
                  <a:pt x="2821" y="328"/>
                  <a:pt x="2913" y="351"/>
                  <a:pt x="2956" y="386"/>
                </a:cubicBezTo>
                <a:cubicBezTo>
                  <a:pt x="2994" y="416"/>
                  <a:pt x="3046" y="389"/>
                  <a:pt x="3055" y="442"/>
                </a:cubicBezTo>
                <a:cubicBezTo>
                  <a:pt x="3059" y="455"/>
                  <a:pt x="3063" y="474"/>
                  <a:pt x="3065" y="498"/>
                </a:cubicBezTo>
                <a:cubicBezTo>
                  <a:pt x="3086" y="498"/>
                  <a:pt x="3125" y="481"/>
                  <a:pt x="3137" y="469"/>
                </a:cubicBezTo>
                <a:cubicBezTo>
                  <a:pt x="3140" y="487"/>
                  <a:pt x="3237" y="523"/>
                  <a:pt x="3239" y="522"/>
                </a:cubicBezTo>
                <a:cubicBezTo>
                  <a:pt x="3297" y="477"/>
                  <a:pt x="3338" y="543"/>
                  <a:pt x="3400" y="526"/>
                </a:cubicBezTo>
                <a:cubicBezTo>
                  <a:pt x="3426" y="519"/>
                  <a:pt x="3441" y="495"/>
                  <a:pt x="3470" y="494"/>
                </a:cubicBezTo>
                <a:cubicBezTo>
                  <a:pt x="3498" y="492"/>
                  <a:pt x="3523" y="506"/>
                  <a:pt x="3551" y="498"/>
                </a:cubicBezTo>
                <a:cubicBezTo>
                  <a:pt x="3563" y="506"/>
                  <a:pt x="3557" y="541"/>
                  <a:pt x="3584" y="537"/>
                </a:cubicBezTo>
                <a:cubicBezTo>
                  <a:pt x="3584" y="568"/>
                  <a:pt x="3564" y="559"/>
                  <a:pt x="3546" y="573"/>
                </a:cubicBezTo>
                <a:cubicBezTo>
                  <a:pt x="3520" y="594"/>
                  <a:pt x="3546" y="647"/>
                  <a:pt x="3545" y="675"/>
                </a:cubicBezTo>
                <a:cubicBezTo>
                  <a:pt x="3541" y="751"/>
                  <a:pt x="3375" y="806"/>
                  <a:pt x="3319" y="829"/>
                </a:cubicBezTo>
                <a:cubicBezTo>
                  <a:pt x="3276" y="847"/>
                  <a:pt x="3265" y="887"/>
                  <a:pt x="3230" y="903"/>
                </a:cubicBezTo>
                <a:cubicBezTo>
                  <a:pt x="3122" y="955"/>
                  <a:pt x="3105" y="873"/>
                  <a:pt x="2819" y="1071"/>
                </a:cubicBezTo>
                <a:cubicBezTo>
                  <a:pt x="2888" y="1126"/>
                  <a:pt x="2822" y="1137"/>
                  <a:pt x="2775" y="1164"/>
                </a:cubicBezTo>
                <a:cubicBezTo>
                  <a:pt x="2706" y="1203"/>
                  <a:pt x="2693" y="1299"/>
                  <a:pt x="2625" y="1342"/>
                </a:cubicBezTo>
                <a:cubicBezTo>
                  <a:pt x="2510" y="1416"/>
                  <a:pt x="2469" y="1627"/>
                  <a:pt x="2564" y="1728"/>
                </a:cubicBezTo>
                <a:cubicBezTo>
                  <a:pt x="2622" y="1789"/>
                  <a:pt x="2668" y="1808"/>
                  <a:pt x="2573" y="1868"/>
                </a:cubicBezTo>
                <a:cubicBezTo>
                  <a:pt x="2464" y="1936"/>
                  <a:pt x="2424" y="1939"/>
                  <a:pt x="2362" y="2082"/>
                </a:cubicBezTo>
                <a:cubicBezTo>
                  <a:pt x="2351" y="2109"/>
                  <a:pt x="2337" y="2138"/>
                  <a:pt x="2337" y="2168"/>
                </a:cubicBezTo>
                <a:cubicBezTo>
                  <a:pt x="2336" y="2192"/>
                  <a:pt x="2362" y="2213"/>
                  <a:pt x="2352" y="2167"/>
                </a:cubicBezTo>
                <a:cubicBezTo>
                  <a:pt x="2390" y="2229"/>
                  <a:pt x="2236" y="2234"/>
                  <a:pt x="2207" y="2237"/>
                </a:cubicBezTo>
                <a:cubicBezTo>
                  <a:pt x="2135" y="2246"/>
                  <a:pt x="2035" y="2311"/>
                  <a:pt x="2018" y="2382"/>
                </a:cubicBezTo>
                <a:cubicBezTo>
                  <a:pt x="2003" y="2442"/>
                  <a:pt x="1953" y="2551"/>
                  <a:pt x="1888" y="2498"/>
                </a:cubicBezTo>
                <a:cubicBezTo>
                  <a:pt x="1848" y="2466"/>
                  <a:pt x="1818" y="2509"/>
                  <a:pt x="1785" y="2523"/>
                </a:cubicBezTo>
                <a:cubicBezTo>
                  <a:pt x="1737" y="2543"/>
                  <a:pt x="1686" y="2513"/>
                  <a:pt x="1635" y="2521"/>
                </a:cubicBezTo>
                <a:cubicBezTo>
                  <a:pt x="1530" y="2539"/>
                  <a:pt x="1424" y="2527"/>
                  <a:pt x="1316" y="2529"/>
                </a:cubicBezTo>
                <a:cubicBezTo>
                  <a:pt x="1259" y="2530"/>
                  <a:pt x="1246" y="2541"/>
                  <a:pt x="1204" y="2580"/>
                </a:cubicBezTo>
                <a:cubicBezTo>
                  <a:pt x="1156" y="2624"/>
                  <a:pt x="1093" y="2606"/>
                  <a:pt x="1038" y="2634"/>
                </a:cubicBezTo>
                <a:cubicBezTo>
                  <a:pt x="1011" y="2647"/>
                  <a:pt x="984" y="2740"/>
                  <a:pt x="959" y="2738"/>
                </a:cubicBezTo>
                <a:cubicBezTo>
                  <a:pt x="928" y="2735"/>
                  <a:pt x="936" y="2785"/>
                  <a:pt x="889" y="2784"/>
                </a:cubicBezTo>
                <a:cubicBezTo>
                  <a:pt x="850" y="2783"/>
                  <a:pt x="821" y="2717"/>
                  <a:pt x="785" y="2721"/>
                </a:cubicBezTo>
                <a:cubicBezTo>
                  <a:pt x="744" y="2726"/>
                  <a:pt x="714" y="2642"/>
                  <a:pt x="704" y="2612"/>
                </a:cubicBezTo>
                <a:cubicBezTo>
                  <a:pt x="757" y="2603"/>
                  <a:pt x="692" y="2565"/>
                  <a:pt x="676" y="2553"/>
                </a:cubicBezTo>
                <a:cubicBezTo>
                  <a:pt x="638" y="2524"/>
                  <a:pt x="683" y="2474"/>
                  <a:pt x="719" y="2464"/>
                </a:cubicBezTo>
                <a:cubicBezTo>
                  <a:pt x="697" y="2456"/>
                  <a:pt x="688" y="2470"/>
                  <a:pt x="679" y="2486"/>
                </a:cubicBezTo>
                <a:cubicBezTo>
                  <a:pt x="659" y="2465"/>
                  <a:pt x="506" y="2362"/>
                  <a:pt x="541" y="2330"/>
                </a:cubicBezTo>
                <a:cubicBezTo>
                  <a:pt x="486" y="2324"/>
                  <a:pt x="540" y="2353"/>
                  <a:pt x="481" y="2354"/>
                </a:cubicBezTo>
                <a:cubicBezTo>
                  <a:pt x="470" y="2354"/>
                  <a:pt x="381" y="2372"/>
                  <a:pt x="377" y="2335"/>
                </a:cubicBezTo>
                <a:cubicBezTo>
                  <a:pt x="385" y="2301"/>
                  <a:pt x="364" y="2268"/>
                  <a:pt x="364" y="2234"/>
                </a:cubicBezTo>
                <a:cubicBezTo>
                  <a:pt x="366" y="2186"/>
                  <a:pt x="412" y="2161"/>
                  <a:pt x="435" y="2117"/>
                </a:cubicBezTo>
                <a:cubicBezTo>
                  <a:pt x="465" y="2053"/>
                  <a:pt x="518" y="2063"/>
                  <a:pt x="544" y="1997"/>
                </a:cubicBezTo>
                <a:cubicBezTo>
                  <a:pt x="481" y="2018"/>
                  <a:pt x="428" y="1922"/>
                  <a:pt x="444" y="1868"/>
                </a:cubicBezTo>
                <a:cubicBezTo>
                  <a:pt x="460" y="1808"/>
                  <a:pt x="526" y="1777"/>
                  <a:pt x="545" y="1718"/>
                </a:cubicBezTo>
                <a:cubicBezTo>
                  <a:pt x="557" y="1681"/>
                  <a:pt x="484" y="1633"/>
                  <a:pt x="470" y="1598"/>
                </a:cubicBezTo>
                <a:cubicBezTo>
                  <a:pt x="463" y="1574"/>
                  <a:pt x="478" y="1553"/>
                  <a:pt x="457" y="1533"/>
                </a:cubicBezTo>
                <a:cubicBezTo>
                  <a:pt x="438" y="1516"/>
                  <a:pt x="416" y="1502"/>
                  <a:pt x="405" y="1478"/>
                </a:cubicBezTo>
                <a:cubicBezTo>
                  <a:pt x="437" y="1487"/>
                  <a:pt x="514" y="1494"/>
                  <a:pt x="544" y="1476"/>
                </a:cubicBezTo>
                <a:cubicBezTo>
                  <a:pt x="565" y="1463"/>
                  <a:pt x="550" y="1431"/>
                  <a:pt x="575" y="1423"/>
                </a:cubicBezTo>
                <a:cubicBezTo>
                  <a:pt x="630" y="1405"/>
                  <a:pt x="590" y="1345"/>
                  <a:pt x="573" y="1305"/>
                </a:cubicBezTo>
                <a:cubicBezTo>
                  <a:pt x="561" y="1274"/>
                  <a:pt x="624" y="1270"/>
                  <a:pt x="636" y="1246"/>
                </a:cubicBezTo>
                <a:cubicBezTo>
                  <a:pt x="636" y="1246"/>
                  <a:pt x="648" y="996"/>
                  <a:pt x="623" y="999"/>
                </a:cubicBezTo>
                <a:cubicBezTo>
                  <a:pt x="693" y="964"/>
                  <a:pt x="861" y="817"/>
                  <a:pt x="832" y="791"/>
                </a:cubicBezTo>
                <a:cubicBezTo>
                  <a:pt x="812" y="773"/>
                  <a:pt x="746" y="765"/>
                  <a:pt x="743" y="743"/>
                </a:cubicBezTo>
                <a:cubicBezTo>
                  <a:pt x="740" y="704"/>
                  <a:pt x="771" y="671"/>
                  <a:pt x="713" y="675"/>
                </a:cubicBezTo>
                <a:cubicBezTo>
                  <a:pt x="671" y="679"/>
                  <a:pt x="605" y="647"/>
                  <a:pt x="573" y="672"/>
                </a:cubicBezTo>
                <a:cubicBezTo>
                  <a:pt x="562" y="681"/>
                  <a:pt x="566" y="684"/>
                  <a:pt x="559" y="694"/>
                </a:cubicBezTo>
                <a:cubicBezTo>
                  <a:pt x="511" y="735"/>
                  <a:pt x="439" y="682"/>
                  <a:pt x="390" y="694"/>
                </a:cubicBezTo>
                <a:cubicBezTo>
                  <a:pt x="345" y="706"/>
                  <a:pt x="325" y="721"/>
                  <a:pt x="293" y="720"/>
                </a:cubicBezTo>
                <a:cubicBezTo>
                  <a:pt x="241" y="718"/>
                  <a:pt x="295" y="648"/>
                  <a:pt x="313" y="635"/>
                </a:cubicBezTo>
                <a:cubicBezTo>
                  <a:pt x="287" y="638"/>
                  <a:pt x="276" y="624"/>
                  <a:pt x="280" y="599"/>
                </a:cubicBezTo>
                <a:cubicBezTo>
                  <a:pt x="255" y="623"/>
                  <a:pt x="220" y="624"/>
                  <a:pt x="188" y="630"/>
                </a:cubicBezTo>
                <a:cubicBezTo>
                  <a:pt x="145" y="638"/>
                  <a:pt x="122" y="671"/>
                  <a:pt x="87" y="688"/>
                </a:cubicBezTo>
                <a:cubicBezTo>
                  <a:pt x="55" y="603"/>
                  <a:pt x="149" y="594"/>
                  <a:pt x="170" y="528"/>
                </a:cubicBezTo>
                <a:cubicBezTo>
                  <a:pt x="155" y="557"/>
                  <a:pt x="123" y="566"/>
                  <a:pt x="93" y="566"/>
                </a:cubicBezTo>
                <a:cubicBezTo>
                  <a:pt x="99" y="532"/>
                  <a:pt x="132" y="519"/>
                  <a:pt x="159" y="504"/>
                </a:cubicBezTo>
                <a:cubicBezTo>
                  <a:pt x="131" y="516"/>
                  <a:pt x="91" y="519"/>
                  <a:pt x="93" y="477"/>
                </a:cubicBezTo>
                <a:cubicBezTo>
                  <a:pt x="94" y="448"/>
                  <a:pt x="141" y="436"/>
                  <a:pt x="147" y="406"/>
                </a:cubicBezTo>
                <a:cubicBezTo>
                  <a:pt x="120" y="431"/>
                  <a:pt x="79" y="428"/>
                  <a:pt x="63" y="465"/>
                </a:cubicBezTo>
                <a:cubicBezTo>
                  <a:pt x="34" y="423"/>
                  <a:pt x="82" y="391"/>
                  <a:pt x="111" y="364"/>
                </a:cubicBezTo>
                <a:cubicBezTo>
                  <a:pt x="81" y="389"/>
                  <a:pt x="42" y="395"/>
                  <a:pt x="31" y="350"/>
                </a:cubicBezTo>
                <a:close/>
                <a:moveTo>
                  <a:pt x="3706" y="1362"/>
                </a:moveTo>
                <a:cubicBezTo>
                  <a:pt x="3760" y="1312"/>
                  <a:pt x="3849" y="1350"/>
                  <a:pt x="3855" y="1421"/>
                </a:cubicBezTo>
                <a:cubicBezTo>
                  <a:pt x="3817" y="1428"/>
                  <a:pt x="3726" y="1397"/>
                  <a:pt x="3706" y="1362"/>
                </a:cubicBezTo>
                <a:close/>
                <a:moveTo>
                  <a:pt x="2987" y="1775"/>
                </a:moveTo>
                <a:cubicBezTo>
                  <a:pt x="2897" y="1758"/>
                  <a:pt x="3000" y="1645"/>
                  <a:pt x="3051" y="1692"/>
                </a:cubicBezTo>
                <a:cubicBezTo>
                  <a:pt x="3079" y="1718"/>
                  <a:pt x="3000" y="1748"/>
                  <a:pt x="2987" y="1775"/>
                </a:cubicBezTo>
                <a:close/>
                <a:moveTo>
                  <a:pt x="2990" y="1843"/>
                </a:moveTo>
                <a:cubicBezTo>
                  <a:pt x="2981" y="1809"/>
                  <a:pt x="2991" y="1803"/>
                  <a:pt x="3020" y="1825"/>
                </a:cubicBezTo>
                <a:cubicBezTo>
                  <a:pt x="3010" y="1831"/>
                  <a:pt x="3000" y="1837"/>
                  <a:pt x="2990" y="1843"/>
                </a:cubicBezTo>
                <a:close/>
                <a:moveTo>
                  <a:pt x="3552" y="1567"/>
                </a:moveTo>
                <a:cubicBezTo>
                  <a:pt x="3496" y="1630"/>
                  <a:pt x="3501" y="1598"/>
                  <a:pt x="3435" y="1587"/>
                </a:cubicBezTo>
                <a:cubicBezTo>
                  <a:pt x="3364" y="1576"/>
                  <a:pt x="3411" y="1500"/>
                  <a:pt x="3330" y="1534"/>
                </a:cubicBezTo>
                <a:cubicBezTo>
                  <a:pt x="3258" y="1565"/>
                  <a:pt x="3317" y="1478"/>
                  <a:pt x="3338" y="1463"/>
                </a:cubicBezTo>
                <a:cubicBezTo>
                  <a:pt x="3400" y="1418"/>
                  <a:pt x="3465" y="1398"/>
                  <a:pt x="3537" y="1374"/>
                </a:cubicBezTo>
                <a:cubicBezTo>
                  <a:pt x="3507" y="1383"/>
                  <a:pt x="3494" y="1420"/>
                  <a:pt x="3523" y="1441"/>
                </a:cubicBezTo>
                <a:cubicBezTo>
                  <a:pt x="3545" y="1457"/>
                  <a:pt x="3577" y="1435"/>
                  <a:pt x="3598" y="1451"/>
                </a:cubicBezTo>
                <a:cubicBezTo>
                  <a:pt x="3627" y="1474"/>
                  <a:pt x="3554" y="1542"/>
                  <a:pt x="3552" y="156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3" name="꙱ South Sudan (Republic of South Sudan) (SS) (H)">
            <a:extLst>
              <a:ext uri="{FF2B5EF4-FFF2-40B4-BE49-F238E27FC236}">
                <a16:creationId xmlns:a16="http://schemas.microsoft.com/office/drawing/2014/main" id="{43BBA740-5D83-4D28-9DB4-99CAEE08862C}"/>
              </a:ext>
            </a:extLst>
          </p:cNvPr>
          <p:cNvSpPr>
            <a:spLocks/>
          </p:cNvSpPr>
          <p:nvPr/>
        </p:nvSpPr>
        <p:spPr bwMode="auto">
          <a:xfrm>
            <a:off x="4996093" y="2014834"/>
            <a:ext cx="326424" cy="259056"/>
          </a:xfrm>
          <a:custGeom>
            <a:avLst/>
            <a:gdLst>
              <a:gd name="T0" fmla="*/ 975 w 3949"/>
              <a:gd name="T1" fmla="*/ 1007 h 3150"/>
              <a:gd name="T2" fmla="*/ 1208 w 3949"/>
              <a:gd name="T3" fmla="*/ 954 h 3150"/>
              <a:gd name="T4" fmla="*/ 1452 w 3949"/>
              <a:gd name="T5" fmla="*/ 1058 h 3150"/>
              <a:gd name="T6" fmla="*/ 1776 w 3949"/>
              <a:gd name="T7" fmla="*/ 924 h 3150"/>
              <a:gd name="T8" fmla="*/ 1932 w 3949"/>
              <a:gd name="T9" fmla="*/ 783 h 3150"/>
              <a:gd name="T10" fmla="*/ 2205 w 3949"/>
              <a:gd name="T11" fmla="*/ 844 h 3150"/>
              <a:gd name="T12" fmla="*/ 2314 w 3949"/>
              <a:gd name="T13" fmla="*/ 896 h 3150"/>
              <a:gd name="T14" fmla="*/ 2610 w 3949"/>
              <a:gd name="T15" fmla="*/ 693 h 3150"/>
              <a:gd name="T16" fmla="*/ 2804 w 3949"/>
              <a:gd name="T17" fmla="*/ 420 h 3150"/>
              <a:gd name="T18" fmla="*/ 2695 w 3949"/>
              <a:gd name="T19" fmla="*/ 110 h 3150"/>
              <a:gd name="T20" fmla="*/ 2893 w 3949"/>
              <a:gd name="T21" fmla="*/ 8 h 3150"/>
              <a:gd name="T22" fmla="*/ 3014 w 3949"/>
              <a:gd name="T23" fmla="*/ 182 h 3150"/>
              <a:gd name="T24" fmla="*/ 3053 w 3949"/>
              <a:gd name="T25" fmla="*/ 539 h 3150"/>
              <a:gd name="T26" fmla="*/ 3293 w 3949"/>
              <a:gd name="T27" fmla="*/ 791 h 3150"/>
              <a:gd name="T28" fmla="*/ 3356 w 3949"/>
              <a:gd name="T29" fmla="*/ 975 h 3150"/>
              <a:gd name="T30" fmla="*/ 3135 w 3949"/>
              <a:gd name="T31" fmla="*/ 1388 h 3150"/>
              <a:gd name="T32" fmla="*/ 3044 w 3949"/>
              <a:gd name="T33" fmla="*/ 1615 h 3150"/>
              <a:gd name="T34" fmla="*/ 3331 w 3949"/>
              <a:gd name="T35" fmla="*/ 1768 h 3150"/>
              <a:gd name="T36" fmla="*/ 3542 w 3949"/>
              <a:gd name="T37" fmla="*/ 2007 h 3150"/>
              <a:gd name="T38" fmla="*/ 3717 w 3949"/>
              <a:gd name="T39" fmla="*/ 2420 h 3150"/>
              <a:gd name="T40" fmla="*/ 3868 w 3949"/>
              <a:gd name="T41" fmla="*/ 2484 h 3150"/>
              <a:gd name="T42" fmla="*/ 3895 w 3949"/>
              <a:gd name="T43" fmla="*/ 2648 h 3150"/>
              <a:gd name="T44" fmla="*/ 3880 w 3949"/>
              <a:gd name="T45" fmla="*/ 2751 h 3150"/>
              <a:gd name="T46" fmla="*/ 3408 w 3949"/>
              <a:gd name="T47" fmla="*/ 2813 h 3150"/>
              <a:gd name="T48" fmla="*/ 3337 w 3949"/>
              <a:gd name="T49" fmla="*/ 2895 h 3150"/>
              <a:gd name="T50" fmla="*/ 3035 w 3949"/>
              <a:gd name="T51" fmla="*/ 3024 h 3150"/>
              <a:gd name="T52" fmla="*/ 2773 w 3949"/>
              <a:gd name="T53" fmla="*/ 3148 h 3150"/>
              <a:gd name="T54" fmla="*/ 2535 w 3949"/>
              <a:gd name="T55" fmla="*/ 3084 h 3150"/>
              <a:gd name="T56" fmla="*/ 2354 w 3949"/>
              <a:gd name="T57" fmla="*/ 3150 h 3150"/>
              <a:gd name="T58" fmla="*/ 2089 w 3949"/>
              <a:gd name="T59" fmla="*/ 2911 h 3150"/>
              <a:gd name="T60" fmla="*/ 1637 w 3949"/>
              <a:gd name="T61" fmla="*/ 2828 h 3150"/>
              <a:gd name="T62" fmla="*/ 1277 w 3949"/>
              <a:gd name="T63" fmla="*/ 2604 h 3150"/>
              <a:gd name="T64" fmla="*/ 1187 w 3949"/>
              <a:gd name="T65" fmla="*/ 2354 h 3150"/>
              <a:gd name="T66" fmla="*/ 976 w 3949"/>
              <a:gd name="T67" fmla="*/ 2183 h 3150"/>
              <a:gd name="T68" fmla="*/ 931 w 3949"/>
              <a:gd name="T69" fmla="*/ 2029 h 3150"/>
              <a:gd name="T70" fmla="*/ 774 w 3949"/>
              <a:gd name="T71" fmla="*/ 1866 h 3150"/>
              <a:gd name="T72" fmla="*/ 444 w 3949"/>
              <a:gd name="T73" fmla="*/ 1490 h 3150"/>
              <a:gd name="T74" fmla="*/ 234 w 3949"/>
              <a:gd name="T75" fmla="*/ 1312 h 3150"/>
              <a:gd name="T76" fmla="*/ 45 w 3949"/>
              <a:gd name="T77" fmla="*/ 1188 h 3150"/>
              <a:gd name="T78" fmla="*/ 85 w 3949"/>
              <a:gd name="T79" fmla="*/ 1015 h 3150"/>
              <a:gd name="T80" fmla="*/ 313 w 3949"/>
              <a:gd name="T81" fmla="*/ 990 h 3150"/>
              <a:gd name="T82" fmla="*/ 439 w 3949"/>
              <a:gd name="T83" fmla="*/ 888 h 3150"/>
              <a:gd name="T84" fmla="*/ 528 w 3949"/>
              <a:gd name="T85" fmla="*/ 723 h 3150"/>
              <a:gd name="T86" fmla="*/ 760 w 3949"/>
              <a:gd name="T87" fmla="*/ 679 h 3150"/>
              <a:gd name="T88" fmla="*/ 835 w 3949"/>
              <a:gd name="T89" fmla="*/ 790 h 3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949" h="3150">
                <a:moveTo>
                  <a:pt x="882" y="875"/>
                </a:moveTo>
                <a:cubicBezTo>
                  <a:pt x="922" y="915"/>
                  <a:pt x="854" y="966"/>
                  <a:pt x="975" y="1007"/>
                </a:cubicBezTo>
                <a:cubicBezTo>
                  <a:pt x="1011" y="1019"/>
                  <a:pt x="1156" y="971"/>
                  <a:pt x="1177" y="951"/>
                </a:cubicBezTo>
                <a:cubicBezTo>
                  <a:pt x="1181" y="946"/>
                  <a:pt x="1204" y="953"/>
                  <a:pt x="1208" y="954"/>
                </a:cubicBezTo>
                <a:cubicBezTo>
                  <a:pt x="1266" y="966"/>
                  <a:pt x="1352" y="967"/>
                  <a:pt x="1396" y="959"/>
                </a:cubicBezTo>
                <a:cubicBezTo>
                  <a:pt x="1417" y="990"/>
                  <a:pt x="1429" y="1035"/>
                  <a:pt x="1452" y="1058"/>
                </a:cubicBezTo>
                <a:cubicBezTo>
                  <a:pt x="1476" y="1082"/>
                  <a:pt x="1640" y="1067"/>
                  <a:pt x="1672" y="1051"/>
                </a:cubicBezTo>
                <a:cubicBezTo>
                  <a:pt x="1685" y="1044"/>
                  <a:pt x="1661" y="982"/>
                  <a:pt x="1776" y="924"/>
                </a:cubicBezTo>
                <a:cubicBezTo>
                  <a:pt x="1814" y="905"/>
                  <a:pt x="1903" y="922"/>
                  <a:pt x="1925" y="900"/>
                </a:cubicBezTo>
                <a:cubicBezTo>
                  <a:pt x="1940" y="885"/>
                  <a:pt x="1911" y="804"/>
                  <a:pt x="1932" y="783"/>
                </a:cubicBezTo>
                <a:cubicBezTo>
                  <a:pt x="1960" y="754"/>
                  <a:pt x="2012" y="731"/>
                  <a:pt x="2040" y="714"/>
                </a:cubicBezTo>
                <a:cubicBezTo>
                  <a:pt x="2121" y="733"/>
                  <a:pt x="2155" y="794"/>
                  <a:pt x="2205" y="844"/>
                </a:cubicBezTo>
                <a:cubicBezTo>
                  <a:pt x="2233" y="872"/>
                  <a:pt x="2272" y="885"/>
                  <a:pt x="2296" y="909"/>
                </a:cubicBezTo>
                <a:cubicBezTo>
                  <a:pt x="2303" y="915"/>
                  <a:pt x="2312" y="898"/>
                  <a:pt x="2314" y="896"/>
                </a:cubicBezTo>
                <a:cubicBezTo>
                  <a:pt x="2324" y="886"/>
                  <a:pt x="2437" y="905"/>
                  <a:pt x="2454" y="888"/>
                </a:cubicBezTo>
                <a:cubicBezTo>
                  <a:pt x="2508" y="833"/>
                  <a:pt x="2552" y="751"/>
                  <a:pt x="2610" y="693"/>
                </a:cubicBezTo>
                <a:cubicBezTo>
                  <a:pt x="2637" y="666"/>
                  <a:pt x="2640" y="600"/>
                  <a:pt x="2666" y="574"/>
                </a:cubicBezTo>
                <a:cubicBezTo>
                  <a:pt x="2714" y="526"/>
                  <a:pt x="2783" y="482"/>
                  <a:pt x="2804" y="420"/>
                </a:cubicBezTo>
                <a:cubicBezTo>
                  <a:pt x="2742" y="371"/>
                  <a:pt x="2821" y="230"/>
                  <a:pt x="2780" y="189"/>
                </a:cubicBezTo>
                <a:cubicBezTo>
                  <a:pt x="2774" y="183"/>
                  <a:pt x="2693" y="112"/>
                  <a:pt x="2695" y="110"/>
                </a:cubicBezTo>
                <a:cubicBezTo>
                  <a:pt x="2723" y="82"/>
                  <a:pt x="2874" y="126"/>
                  <a:pt x="2894" y="87"/>
                </a:cubicBezTo>
                <a:cubicBezTo>
                  <a:pt x="2906" y="62"/>
                  <a:pt x="2890" y="28"/>
                  <a:pt x="2893" y="8"/>
                </a:cubicBezTo>
                <a:cubicBezTo>
                  <a:pt x="2909" y="0"/>
                  <a:pt x="3058" y="7"/>
                  <a:pt x="3058" y="8"/>
                </a:cubicBezTo>
                <a:cubicBezTo>
                  <a:pt x="3058" y="39"/>
                  <a:pt x="3030" y="150"/>
                  <a:pt x="3014" y="182"/>
                </a:cubicBezTo>
                <a:cubicBezTo>
                  <a:pt x="2999" y="213"/>
                  <a:pt x="3049" y="406"/>
                  <a:pt x="3058" y="444"/>
                </a:cubicBezTo>
                <a:cubicBezTo>
                  <a:pt x="3063" y="463"/>
                  <a:pt x="3046" y="532"/>
                  <a:pt x="3053" y="539"/>
                </a:cubicBezTo>
                <a:cubicBezTo>
                  <a:pt x="3068" y="554"/>
                  <a:pt x="3104" y="560"/>
                  <a:pt x="3123" y="574"/>
                </a:cubicBezTo>
                <a:cubicBezTo>
                  <a:pt x="3197" y="630"/>
                  <a:pt x="3239" y="737"/>
                  <a:pt x="3293" y="791"/>
                </a:cubicBezTo>
                <a:cubicBezTo>
                  <a:pt x="3310" y="809"/>
                  <a:pt x="3291" y="906"/>
                  <a:pt x="3261" y="881"/>
                </a:cubicBezTo>
                <a:cubicBezTo>
                  <a:pt x="3267" y="1057"/>
                  <a:pt x="3251" y="940"/>
                  <a:pt x="3356" y="975"/>
                </a:cubicBezTo>
                <a:cubicBezTo>
                  <a:pt x="3331" y="1178"/>
                  <a:pt x="3448" y="1383"/>
                  <a:pt x="3278" y="1401"/>
                </a:cubicBezTo>
                <a:cubicBezTo>
                  <a:pt x="3235" y="1405"/>
                  <a:pt x="3181" y="1386"/>
                  <a:pt x="3135" y="1388"/>
                </a:cubicBezTo>
                <a:cubicBezTo>
                  <a:pt x="3065" y="1391"/>
                  <a:pt x="3076" y="1432"/>
                  <a:pt x="3066" y="1490"/>
                </a:cubicBezTo>
                <a:cubicBezTo>
                  <a:pt x="3058" y="1537"/>
                  <a:pt x="2967" y="1570"/>
                  <a:pt x="3044" y="1615"/>
                </a:cubicBezTo>
                <a:cubicBezTo>
                  <a:pt x="3102" y="1646"/>
                  <a:pt x="3146" y="1629"/>
                  <a:pt x="3209" y="1660"/>
                </a:cubicBezTo>
                <a:cubicBezTo>
                  <a:pt x="3242" y="1676"/>
                  <a:pt x="3281" y="1701"/>
                  <a:pt x="3331" y="1768"/>
                </a:cubicBezTo>
                <a:cubicBezTo>
                  <a:pt x="3371" y="1815"/>
                  <a:pt x="3409" y="1908"/>
                  <a:pt x="3438" y="1921"/>
                </a:cubicBezTo>
                <a:cubicBezTo>
                  <a:pt x="3474" y="1938"/>
                  <a:pt x="3497" y="1973"/>
                  <a:pt x="3542" y="2007"/>
                </a:cubicBezTo>
                <a:cubicBezTo>
                  <a:pt x="3591" y="2045"/>
                  <a:pt x="3588" y="2124"/>
                  <a:pt x="3613" y="2172"/>
                </a:cubicBezTo>
                <a:cubicBezTo>
                  <a:pt x="3638" y="2220"/>
                  <a:pt x="3671" y="2394"/>
                  <a:pt x="3717" y="2420"/>
                </a:cubicBezTo>
                <a:cubicBezTo>
                  <a:pt x="3744" y="2435"/>
                  <a:pt x="3734" y="2469"/>
                  <a:pt x="3756" y="2491"/>
                </a:cubicBezTo>
                <a:cubicBezTo>
                  <a:pt x="3791" y="2445"/>
                  <a:pt x="3832" y="2453"/>
                  <a:pt x="3868" y="2484"/>
                </a:cubicBezTo>
                <a:cubicBezTo>
                  <a:pt x="3881" y="2493"/>
                  <a:pt x="3899" y="2511"/>
                  <a:pt x="3906" y="2534"/>
                </a:cubicBezTo>
                <a:cubicBezTo>
                  <a:pt x="3919" y="2564"/>
                  <a:pt x="3896" y="2600"/>
                  <a:pt x="3895" y="2648"/>
                </a:cubicBezTo>
                <a:cubicBezTo>
                  <a:pt x="3895" y="2694"/>
                  <a:pt x="3923" y="2718"/>
                  <a:pt x="3949" y="2751"/>
                </a:cubicBezTo>
                <a:cubicBezTo>
                  <a:pt x="3939" y="2751"/>
                  <a:pt x="3890" y="2751"/>
                  <a:pt x="3880" y="2751"/>
                </a:cubicBezTo>
                <a:cubicBezTo>
                  <a:pt x="3796" y="2750"/>
                  <a:pt x="3727" y="2754"/>
                  <a:pt x="3650" y="2756"/>
                </a:cubicBezTo>
                <a:cubicBezTo>
                  <a:pt x="3560" y="2753"/>
                  <a:pt x="3477" y="2740"/>
                  <a:pt x="3408" y="2813"/>
                </a:cubicBezTo>
                <a:cubicBezTo>
                  <a:pt x="3386" y="2836"/>
                  <a:pt x="3347" y="2861"/>
                  <a:pt x="3341" y="2893"/>
                </a:cubicBezTo>
                <a:lnTo>
                  <a:pt x="3337" y="2895"/>
                </a:lnTo>
                <a:cubicBezTo>
                  <a:pt x="3301" y="2940"/>
                  <a:pt x="3212" y="3066"/>
                  <a:pt x="3147" y="3062"/>
                </a:cubicBezTo>
                <a:cubicBezTo>
                  <a:pt x="3110" y="3060"/>
                  <a:pt x="3079" y="3029"/>
                  <a:pt x="3035" y="3024"/>
                </a:cubicBezTo>
                <a:cubicBezTo>
                  <a:pt x="2994" y="3019"/>
                  <a:pt x="2948" y="3045"/>
                  <a:pt x="2905" y="3059"/>
                </a:cubicBezTo>
                <a:cubicBezTo>
                  <a:pt x="2867" y="3069"/>
                  <a:pt x="2737" y="3078"/>
                  <a:pt x="2773" y="3148"/>
                </a:cubicBezTo>
                <a:cubicBezTo>
                  <a:pt x="2676" y="3116"/>
                  <a:pt x="2684" y="3054"/>
                  <a:pt x="2648" y="3053"/>
                </a:cubicBezTo>
                <a:cubicBezTo>
                  <a:pt x="2591" y="3058"/>
                  <a:pt x="2583" y="3121"/>
                  <a:pt x="2535" y="3084"/>
                </a:cubicBezTo>
                <a:cubicBezTo>
                  <a:pt x="2498" y="3058"/>
                  <a:pt x="2473" y="3030"/>
                  <a:pt x="2409" y="3079"/>
                </a:cubicBezTo>
                <a:cubicBezTo>
                  <a:pt x="2389" y="3094"/>
                  <a:pt x="2358" y="3124"/>
                  <a:pt x="2354" y="3150"/>
                </a:cubicBezTo>
                <a:cubicBezTo>
                  <a:pt x="2345" y="3102"/>
                  <a:pt x="2300" y="3100"/>
                  <a:pt x="2260" y="3110"/>
                </a:cubicBezTo>
                <a:cubicBezTo>
                  <a:pt x="2303" y="3000"/>
                  <a:pt x="2159" y="3004"/>
                  <a:pt x="2089" y="2911"/>
                </a:cubicBezTo>
                <a:cubicBezTo>
                  <a:pt x="2072" y="2877"/>
                  <a:pt x="1955" y="2656"/>
                  <a:pt x="1907" y="2752"/>
                </a:cubicBezTo>
                <a:cubicBezTo>
                  <a:pt x="1817" y="2932"/>
                  <a:pt x="1775" y="2707"/>
                  <a:pt x="1637" y="2828"/>
                </a:cubicBezTo>
                <a:cubicBezTo>
                  <a:pt x="1543" y="2910"/>
                  <a:pt x="1440" y="2793"/>
                  <a:pt x="1399" y="2763"/>
                </a:cubicBezTo>
                <a:cubicBezTo>
                  <a:pt x="1366" y="2746"/>
                  <a:pt x="1357" y="2662"/>
                  <a:pt x="1277" y="2604"/>
                </a:cubicBezTo>
                <a:cubicBezTo>
                  <a:pt x="1259" y="2578"/>
                  <a:pt x="1220" y="2518"/>
                  <a:pt x="1216" y="2482"/>
                </a:cubicBezTo>
                <a:cubicBezTo>
                  <a:pt x="1209" y="2440"/>
                  <a:pt x="1231" y="2395"/>
                  <a:pt x="1187" y="2354"/>
                </a:cubicBezTo>
                <a:cubicBezTo>
                  <a:pt x="1122" y="2292"/>
                  <a:pt x="997" y="2273"/>
                  <a:pt x="981" y="2215"/>
                </a:cubicBezTo>
                <a:cubicBezTo>
                  <a:pt x="978" y="2204"/>
                  <a:pt x="979" y="2193"/>
                  <a:pt x="976" y="2183"/>
                </a:cubicBezTo>
                <a:cubicBezTo>
                  <a:pt x="970" y="2158"/>
                  <a:pt x="943" y="2147"/>
                  <a:pt x="927" y="2126"/>
                </a:cubicBezTo>
                <a:cubicBezTo>
                  <a:pt x="896" y="2096"/>
                  <a:pt x="944" y="2047"/>
                  <a:pt x="931" y="2029"/>
                </a:cubicBezTo>
                <a:cubicBezTo>
                  <a:pt x="911" y="2000"/>
                  <a:pt x="870" y="1992"/>
                  <a:pt x="852" y="1966"/>
                </a:cubicBezTo>
                <a:cubicBezTo>
                  <a:pt x="823" y="1929"/>
                  <a:pt x="852" y="1906"/>
                  <a:pt x="774" y="1866"/>
                </a:cubicBezTo>
                <a:cubicBezTo>
                  <a:pt x="375" y="1667"/>
                  <a:pt x="704" y="1709"/>
                  <a:pt x="531" y="1572"/>
                </a:cubicBezTo>
                <a:cubicBezTo>
                  <a:pt x="502" y="1549"/>
                  <a:pt x="490" y="1526"/>
                  <a:pt x="444" y="1490"/>
                </a:cubicBezTo>
                <a:cubicBezTo>
                  <a:pt x="391" y="1449"/>
                  <a:pt x="246" y="1489"/>
                  <a:pt x="245" y="1405"/>
                </a:cubicBezTo>
                <a:cubicBezTo>
                  <a:pt x="245" y="1374"/>
                  <a:pt x="267" y="1331"/>
                  <a:pt x="234" y="1312"/>
                </a:cubicBezTo>
                <a:cubicBezTo>
                  <a:pt x="175" y="1275"/>
                  <a:pt x="81" y="1293"/>
                  <a:pt x="24" y="1280"/>
                </a:cubicBezTo>
                <a:cubicBezTo>
                  <a:pt x="35" y="1251"/>
                  <a:pt x="53" y="1221"/>
                  <a:pt x="45" y="1188"/>
                </a:cubicBezTo>
                <a:lnTo>
                  <a:pt x="12" y="1200"/>
                </a:lnTo>
                <a:cubicBezTo>
                  <a:pt x="0" y="1132"/>
                  <a:pt x="77" y="1137"/>
                  <a:pt x="85" y="1015"/>
                </a:cubicBezTo>
                <a:lnTo>
                  <a:pt x="269" y="1015"/>
                </a:lnTo>
                <a:cubicBezTo>
                  <a:pt x="289" y="1015"/>
                  <a:pt x="301" y="1003"/>
                  <a:pt x="313" y="990"/>
                </a:cubicBezTo>
                <a:cubicBezTo>
                  <a:pt x="330" y="982"/>
                  <a:pt x="349" y="1030"/>
                  <a:pt x="364" y="973"/>
                </a:cubicBezTo>
                <a:cubicBezTo>
                  <a:pt x="442" y="926"/>
                  <a:pt x="417" y="902"/>
                  <a:pt x="439" y="888"/>
                </a:cubicBezTo>
                <a:cubicBezTo>
                  <a:pt x="456" y="870"/>
                  <a:pt x="483" y="854"/>
                  <a:pt x="500" y="837"/>
                </a:cubicBezTo>
                <a:cubicBezTo>
                  <a:pt x="528" y="809"/>
                  <a:pt x="500" y="750"/>
                  <a:pt x="528" y="723"/>
                </a:cubicBezTo>
                <a:cubicBezTo>
                  <a:pt x="548" y="703"/>
                  <a:pt x="610" y="733"/>
                  <a:pt x="633" y="709"/>
                </a:cubicBezTo>
                <a:cubicBezTo>
                  <a:pt x="650" y="693"/>
                  <a:pt x="744" y="664"/>
                  <a:pt x="760" y="679"/>
                </a:cubicBezTo>
                <a:cubicBezTo>
                  <a:pt x="780" y="700"/>
                  <a:pt x="778" y="769"/>
                  <a:pt x="788" y="779"/>
                </a:cubicBezTo>
                <a:cubicBezTo>
                  <a:pt x="796" y="788"/>
                  <a:pt x="828" y="782"/>
                  <a:pt x="835" y="790"/>
                </a:cubicBezTo>
                <a:cubicBezTo>
                  <a:pt x="858" y="813"/>
                  <a:pt x="835" y="828"/>
                  <a:pt x="882" y="87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4" name="꙱ South Korea (Republic of Korea) (KR) (H)">
            <a:extLst>
              <a:ext uri="{FF2B5EF4-FFF2-40B4-BE49-F238E27FC236}">
                <a16:creationId xmlns:a16="http://schemas.microsoft.com/office/drawing/2014/main" id="{E754B30E-6246-4FF2-85F4-9B5A26F4689A}"/>
              </a:ext>
            </a:extLst>
          </p:cNvPr>
          <p:cNvSpPr>
            <a:spLocks noEditPoints="1"/>
          </p:cNvSpPr>
          <p:nvPr/>
        </p:nvSpPr>
        <p:spPr bwMode="auto">
          <a:xfrm>
            <a:off x="7464931" y="1240764"/>
            <a:ext cx="105365" cy="164103"/>
          </a:xfrm>
          <a:custGeom>
            <a:avLst/>
            <a:gdLst>
              <a:gd name="T0" fmla="*/ 83 w 1280"/>
              <a:gd name="T1" fmla="*/ 355 h 1986"/>
              <a:gd name="T2" fmla="*/ 71 w 1280"/>
              <a:gd name="T3" fmla="*/ 326 h 1986"/>
              <a:gd name="T4" fmla="*/ 92 w 1280"/>
              <a:gd name="T5" fmla="*/ 284 h 1986"/>
              <a:gd name="T6" fmla="*/ 471 w 1280"/>
              <a:gd name="T7" fmla="*/ 57 h 1986"/>
              <a:gd name="T8" fmla="*/ 452 w 1280"/>
              <a:gd name="T9" fmla="*/ 0 h 1986"/>
              <a:gd name="T10" fmla="*/ 1027 w 1280"/>
              <a:gd name="T11" fmla="*/ 563 h 1986"/>
              <a:gd name="T12" fmla="*/ 1217 w 1280"/>
              <a:gd name="T13" fmla="*/ 913 h 1986"/>
              <a:gd name="T14" fmla="*/ 1235 w 1280"/>
              <a:gd name="T15" fmla="*/ 1101 h 1986"/>
              <a:gd name="T16" fmla="*/ 1057 w 1280"/>
              <a:gd name="T17" fmla="*/ 1231 h 1986"/>
              <a:gd name="T18" fmla="*/ 1057 w 1280"/>
              <a:gd name="T19" fmla="*/ 1356 h 1986"/>
              <a:gd name="T20" fmla="*/ 811 w 1280"/>
              <a:gd name="T21" fmla="*/ 1341 h 1986"/>
              <a:gd name="T22" fmla="*/ 852 w 1280"/>
              <a:gd name="T23" fmla="*/ 1430 h 1986"/>
              <a:gd name="T24" fmla="*/ 757 w 1280"/>
              <a:gd name="T25" fmla="*/ 1383 h 1986"/>
              <a:gd name="T26" fmla="*/ 778 w 1280"/>
              <a:gd name="T27" fmla="*/ 1448 h 1986"/>
              <a:gd name="T28" fmla="*/ 724 w 1280"/>
              <a:gd name="T29" fmla="*/ 1442 h 1986"/>
              <a:gd name="T30" fmla="*/ 665 w 1280"/>
              <a:gd name="T31" fmla="*/ 1504 h 1986"/>
              <a:gd name="T32" fmla="*/ 582 w 1280"/>
              <a:gd name="T33" fmla="*/ 1543 h 1986"/>
              <a:gd name="T34" fmla="*/ 460 w 1280"/>
              <a:gd name="T35" fmla="*/ 1398 h 1986"/>
              <a:gd name="T36" fmla="*/ 526 w 1280"/>
              <a:gd name="T37" fmla="*/ 1413 h 1986"/>
              <a:gd name="T38" fmla="*/ 522 w 1280"/>
              <a:gd name="T39" fmla="*/ 1362 h 1986"/>
              <a:gd name="T40" fmla="*/ 374 w 1280"/>
              <a:gd name="T41" fmla="*/ 1249 h 1986"/>
              <a:gd name="T42" fmla="*/ 433 w 1280"/>
              <a:gd name="T43" fmla="*/ 1089 h 1986"/>
              <a:gd name="T44" fmla="*/ 408 w 1280"/>
              <a:gd name="T45" fmla="*/ 1037 h 1986"/>
              <a:gd name="T46" fmla="*/ 371 w 1280"/>
              <a:gd name="T47" fmla="*/ 973 h 1986"/>
              <a:gd name="T48" fmla="*/ 282 w 1280"/>
              <a:gd name="T49" fmla="*/ 771 h 1986"/>
              <a:gd name="T50" fmla="*/ 175 w 1280"/>
              <a:gd name="T51" fmla="*/ 715 h 1986"/>
              <a:gd name="T52" fmla="*/ 116 w 1280"/>
              <a:gd name="T53" fmla="*/ 599 h 1986"/>
              <a:gd name="T54" fmla="*/ 181 w 1280"/>
              <a:gd name="T55" fmla="*/ 632 h 1986"/>
              <a:gd name="T56" fmla="*/ 306 w 1280"/>
              <a:gd name="T57" fmla="*/ 667 h 1986"/>
              <a:gd name="T58" fmla="*/ 273 w 1280"/>
              <a:gd name="T59" fmla="*/ 558 h 1986"/>
              <a:gd name="T60" fmla="*/ 141 w 1280"/>
              <a:gd name="T61" fmla="*/ 420 h 1986"/>
              <a:gd name="T62" fmla="*/ 71 w 1280"/>
              <a:gd name="T63" fmla="*/ 326 h 1986"/>
              <a:gd name="T64" fmla="*/ 1116 w 1280"/>
              <a:gd name="T65" fmla="*/ 1302 h 1986"/>
              <a:gd name="T66" fmla="*/ 885 w 1280"/>
              <a:gd name="T67" fmla="*/ 1326 h 1986"/>
              <a:gd name="T68" fmla="*/ 885 w 1280"/>
              <a:gd name="T69" fmla="*/ 1326 h 1986"/>
              <a:gd name="T70" fmla="*/ 641 w 1280"/>
              <a:gd name="T71" fmla="*/ 1543 h 1986"/>
              <a:gd name="T72" fmla="*/ 769 w 1280"/>
              <a:gd name="T73" fmla="*/ 1816 h 1986"/>
              <a:gd name="T74" fmla="*/ 769 w 1280"/>
              <a:gd name="T75" fmla="*/ 1816 h 1986"/>
              <a:gd name="T76" fmla="*/ 448 w 1280"/>
              <a:gd name="T77" fmla="*/ 1451 h 1986"/>
              <a:gd name="T78" fmla="*/ 430 w 1280"/>
              <a:gd name="T79" fmla="*/ 1329 h 1986"/>
              <a:gd name="T80" fmla="*/ 430 w 1280"/>
              <a:gd name="T81" fmla="*/ 1329 h 1986"/>
              <a:gd name="T82" fmla="*/ 196 w 1280"/>
              <a:gd name="T83" fmla="*/ 753 h 19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0" h="1986">
                <a:moveTo>
                  <a:pt x="33" y="296"/>
                </a:moveTo>
                <a:cubicBezTo>
                  <a:pt x="0" y="316"/>
                  <a:pt x="48" y="388"/>
                  <a:pt x="83" y="355"/>
                </a:cubicBezTo>
                <a:cubicBezTo>
                  <a:pt x="74" y="330"/>
                  <a:pt x="56" y="308"/>
                  <a:pt x="33" y="296"/>
                </a:cubicBezTo>
                <a:close/>
                <a:moveTo>
                  <a:pt x="71" y="326"/>
                </a:moveTo>
                <a:cubicBezTo>
                  <a:pt x="96" y="294"/>
                  <a:pt x="116" y="356"/>
                  <a:pt x="148" y="358"/>
                </a:cubicBezTo>
                <a:cubicBezTo>
                  <a:pt x="113" y="339"/>
                  <a:pt x="96" y="313"/>
                  <a:pt x="92" y="284"/>
                </a:cubicBezTo>
                <a:cubicBezTo>
                  <a:pt x="112" y="257"/>
                  <a:pt x="116" y="196"/>
                  <a:pt x="133" y="168"/>
                </a:cubicBezTo>
                <a:cubicBezTo>
                  <a:pt x="200" y="60"/>
                  <a:pt x="455" y="196"/>
                  <a:pt x="471" y="57"/>
                </a:cubicBezTo>
                <a:cubicBezTo>
                  <a:pt x="473" y="43"/>
                  <a:pt x="469" y="28"/>
                  <a:pt x="461" y="14"/>
                </a:cubicBezTo>
                <a:cubicBezTo>
                  <a:pt x="457" y="7"/>
                  <a:pt x="454" y="4"/>
                  <a:pt x="452" y="0"/>
                </a:cubicBezTo>
                <a:cubicBezTo>
                  <a:pt x="560" y="83"/>
                  <a:pt x="654" y="209"/>
                  <a:pt x="757" y="299"/>
                </a:cubicBezTo>
                <a:cubicBezTo>
                  <a:pt x="851" y="381"/>
                  <a:pt x="952" y="462"/>
                  <a:pt x="1027" y="563"/>
                </a:cubicBezTo>
                <a:cubicBezTo>
                  <a:pt x="1083" y="638"/>
                  <a:pt x="1088" y="717"/>
                  <a:pt x="1119" y="801"/>
                </a:cubicBezTo>
                <a:cubicBezTo>
                  <a:pt x="1128" y="825"/>
                  <a:pt x="1198" y="992"/>
                  <a:pt x="1217" y="913"/>
                </a:cubicBezTo>
                <a:cubicBezTo>
                  <a:pt x="1253" y="955"/>
                  <a:pt x="1280" y="1075"/>
                  <a:pt x="1265" y="1127"/>
                </a:cubicBezTo>
                <a:cubicBezTo>
                  <a:pt x="1254" y="1119"/>
                  <a:pt x="1244" y="1110"/>
                  <a:pt x="1235" y="1101"/>
                </a:cubicBezTo>
                <a:cubicBezTo>
                  <a:pt x="1256" y="1168"/>
                  <a:pt x="1271" y="1242"/>
                  <a:pt x="1194" y="1279"/>
                </a:cubicBezTo>
                <a:cubicBezTo>
                  <a:pt x="1190" y="1241"/>
                  <a:pt x="1102" y="1254"/>
                  <a:pt x="1057" y="1231"/>
                </a:cubicBezTo>
                <a:cubicBezTo>
                  <a:pt x="1087" y="1286"/>
                  <a:pt x="1031" y="1246"/>
                  <a:pt x="1021" y="1294"/>
                </a:cubicBezTo>
                <a:cubicBezTo>
                  <a:pt x="1062" y="1271"/>
                  <a:pt x="1067" y="1327"/>
                  <a:pt x="1057" y="1356"/>
                </a:cubicBezTo>
                <a:cubicBezTo>
                  <a:pt x="1029" y="1287"/>
                  <a:pt x="937" y="1351"/>
                  <a:pt x="917" y="1270"/>
                </a:cubicBezTo>
                <a:cubicBezTo>
                  <a:pt x="913" y="1336"/>
                  <a:pt x="833" y="1289"/>
                  <a:pt x="811" y="1341"/>
                </a:cubicBezTo>
                <a:cubicBezTo>
                  <a:pt x="825" y="1355"/>
                  <a:pt x="846" y="1360"/>
                  <a:pt x="862" y="1371"/>
                </a:cubicBezTo>
                <a:cubicBezTo>
                  <a:pt x="891" y="1390"/>
                  <a:pt x="831" y="1387"/>
                  <a:pt x="852" y="1430"/>
                </a:cubicBezTo>
                <a:cubicBezTo>
                  <a:pt x="820" y="1407"/>
                  <a:pt x="813" y="1364"/>
                  <a:pt x="781" y="1341"/>
                </a:cubicBezTo>
                <a:cubicBezTo>
                  <a:pt x="774" y="1356"/>
                  <a:pt x="766" y="1370"/>
                  <a:pt x="757" y="1383"/>
                </a:cubicBezTo>
                <a:cubicBezTo>
                  <a:pt x="779" y="1404"/>
                  <a:pt x="810" y="1418"/>
                  <a:pt x="823" y="1448"/>
                </a:cubicBezTo>
                <a:cubicBezTo>
                  <a:pt x="808" y="1449"/>
                  <a:pt x="793" y="1449"/>
                  <a:pt x="778" y="1448"/>
                </a:cubicBezTo>
                <a:cubicBezTo>
                  <a:pt x="788" y="1454"/>
                  <a:pt x="798" y="1461"/>
                  <a:pt x="808" y="1469"/>
                </a:cubicBezTo>
                <a:cubicBezTo>
                  <a:pt x="785" y="1514"/>
                  <a:pt x="745" y="1459"/>
                  <a:pt x="724" y="1442"/>
                </a:cubicBezTo>
                <a:cubicBezTo>
                  <a:pt x="765" y="1452"/>
                  <a:pt x="770" y="1377"/>
                  <a:pt x="722" y="1383"/>
                </a:cubicBezTo>
                <a:cubicBezTo>
                  <a:pt x="678" y="1388"/>
                  <a:pt x="667" y="1472"/>
                  <a:pt x="665" y="1504"/>
                </a:cubicBezTo>
                <a:cubicBezTo>
                  <a:pt x="641" y="1495"/>
                  <a:pt x="621" y="1480"/>
                  <a:pt x="606" y="1460"/>
                </a:cubicBezTo>
                <a:cubicBezTo>
                  <a:pt x="605" y="1490"/>
                  <a:pt x="592" y="1516"/>
                  <a:pt x="582" y="1543"/>
                </a:cubicBezTo>
                <a:cubicBezTo>
                  <a:pt x="547" y="1534"/>
                  <a:pt x="528" y="1498"/>
                  <a:pt x="546" y="1466"/>
                </a:cubicBezTo>
                <a:cubicBezTo>
                  <a:pt x="516" y="1467"/>
                  <a:pt x="432" y="1443"/>
                  <a:pt x="460" y="1398"/>
                </a:cubicBezTo>
                <a:cubicBezTo>
                  <a:pt x="467" y="1419"/>
                  <a:pt x="485" y="1435"/>
                  <a:pt x="508" y="1436"/>
                </a:cubicBezTo>
                <a:cubicBezTo>
                  <a:pt x="486" y="1405"/>
                  <a:pt x="492" y="1397"/>
                  <a:pt x="526" y="1413"/>
                </a:cubicBezTo>
                <a:cubicBezTo>
                  <a:pt x="507" y="1400"/>
                  <a:pt x="487" y="1390"/>
                  <a:pt x="466" y="1383"/>
                </a:cubicBezTo>
                <a:cubicBezTo>
                  <a:pt x="489" y="1387"/>
                  <a:pt x="508" y="1380"/>
                  <a:pt x="522" y="1362"/>
                </a:cubicBezTo>
                <a:cubicBezTo>
                  <a:pt x="514" y="1351"/>
                  <a:pt x="504" y="1342"/>
                  <a:pt x="493" y="1335"/>
                </a:cubicBezTo>
                <a:cubicBezTo>
                  <a:pt x="485" y="1415"/>
                  <a:pt x="395" y="1266"/>
                  <a:pt x="374" y="1249"/>
                </a:cubicBezTo>
                <a:cubicBezTo>
                  <a:pt x="393" y="1257"/>
                  <a:pt x="413" y="1260"/>
                  <a:pt x="433" y="1258"/>
                </a:cubicBezTo>
                <a:cubicBezTo>
                  <a:pt x="385" y="1229"/>
                  <a:pt x="376" y="1111"/>
                  <a:pt x="433" y="1089"/>
                </a:cubicBezTo>
                <a:cubicBezTo>
                  <a:pt x="412" y="1087"/>
                  <a:pt x="392" y="1084"/>
                  <a:pt x="371" y="1080"/>
                </a:cubicBezTo>
                <a:cubicBezTo>
                  <a:pt x="377" y="1060"/>
                  <a:pt x="389" y="1046"/>
                  <a:pt x="408" y="1037"/>
                </a:cubicBezTo>
                <a:cubicBezTo>
                  <a:pt x="426" y="1026"/>
                  <a:pt x="422" y="990"/>
                  <a:pt x="433" y="973"/>
                </a:cubicBezTo>
                <a:cubicBezTo>
                  <a:pt x="413" y="980"/>
                  <a:pt x="392" y="980"/>
                  <a:pt x="371" y="973"/>
                </a:cubicBezTo>
                <a:cubicBezTo>
                  <a:pt x="381" y="950"/>
                  <a:pt x="400" y="930"/>
                  <a:pt x="421" y="917"/>
                </a:cubicBezTo>
                <a:cubicBezTo>
                  <a:pt x="361" y="984"/>
                  <a:pt x="244" y="831"/>
                  <a:pt x="282" y="771"/>
                </a:cubicBezTo>
                <a:cubicBezTo>
                  <a:pt x="243" y="791"/>
                  <a:pt x="245" y="758"/>
                  <a:pt x="239" y="730"/>
                </a:cubicBezTo>
                <a:cubicBezTo>
                  <a:pt x="234" y="702"/>
                  <a:pt x="172" y="658"/>
                  <a:pt x="175" y="715"/>
                </a:cubicBezTo>
                <a:cubicBezTo>
                  <a:pt x="155" y="680"/>
                  <a:pt x="107" y="682"/>
                  <a:pt x="95" y="641"/>
                </a:cubicBezTo>
                <a:cubicBezTo>
                  <a:pt x="125" y="641"/>
                  <a:pt x="131" y="637"/>
                  <a:pt x="116" y="599"/>
                </a:cubicBezTo>
                <a:cubicBezTo>
                  <a:pt x="137" y="643"/>
                  <a:pt x="142" y="643"/>
                  <a:pt x="134" y="599"/>
                </a:cubicBezTo>
                <a:cubicBezTo>
                  <a:pt x="158" y="595"/>
                  <a:pt x="176" y="608"/>
                  <a:pt x="181" y="632"/>
                </a:cubicBezTo>
                <a:cubicBezTo>
                  <a:pt x="199" y="610"/>
                  <a:pt x="197" y="590"/>
                  <a:pt x="175" y="572"/>
                </a:cubicBezTo>
                <a:cubicBezTo>
                  <a:pt x="224" y="609"/>
                  <a:pt x="283" y="601"/>
                  <a:pt x="306" y="667"/>
                </a:cubicBezTo>
                <a:cubicBezTo>
                  <a:pt x="294" y="643"/>
                  <a:pt x="311" y="622"/>
                  <a:pt x="329" y="608"/>
                </a:cubicBezTo>
                <a:cubicBezTo>
                  <a:pt x="299" y="614"/>
                  <a:pt x="259" y="594"/>
                  <a:pt x="273" y="558"/>
                </a:cubicBezTo>
                <a:cubicBezTo>
                  <a:pt x="232" y="586"/>
                  <a:pt x="161" y="482"/>
                  <a:pt x="240" y="489"/>
                </a:cubicBezTo>
                <a:cubicBezTo>
                  <a:pt x="202" y="479"/>
                  <a:pt x="168" y="447"/>
                  <a:pt x="141" y="420"/>
                </a:cubicBezTo>
                <a:cubicBezTo>
                  <a:pt x="134" y="405"/>
                  <a:pt x="127" y="389"/>
                  <a:pt x="122" y="373"/>
                </a:cubicBezTo>
                <a:cubicBezTo>
                  <a:pt x="105" y="353"/>
                  <a:pt x="82" y="353"/>
                  <a:pt x="71" y="326"/>
                </a:cubicBezTo>
                <a:close/>
                <a:moveTo>
                  <a:pt x="1075" y="1344"/>
                </a:moveTo>
                <a:cubicBezTo>
                  <a:pt x="1123" y="1423"/>
                  <a:pt x="1185" y="1331"/>
                  <a:pt x="1116" y="1302"/>
                </a:cubicBezTo>
                <a:cubicBezTo>
                  <a:pt x="1115" y="1327"/>
                  <a:pt x="1098" y="1342"/>
                  <a:pt x="1075" y="1344"/>
                </a:cubicBezTo>
                <a:close/>
                <a:moveTo>
                  <a:pt x="885" y="1326"/>
                </a:moveTo>
                <a:cubicBezTo>
                  <a:pt x="881" y="1385"/>
                  <a:pt x="919" y="1391"/>
                  <a:pt x="968" y="1391"/>
                </a:cubicBezTo>
                <a:cubicBezTo>
                  <a:pt x="962" y="1361"/>
                  <a:pt x="911" y="1334"/>
                  <a:pt x="885" y="1326"/>
                </a:cubicBezTo>
                <a:close/>
                <a:moveTo>
                  <a:pt x="600" y="1522"/>
                </a:moveTo>
                <a:cubicBezTo>
                  <a:pt x="609" y="1539"/>
                  <a:pt x="623" y="1546"/>
                  <a:pt x="641" y="1543"/>
                </a:cubicBezTo>
                <a:cubicBezTo>
                  <a:pt x="634" y="1522"/>
                  <a:pt x="620" y="1515"/>
                  <a:pt x="600" y="1522"/>
                </a:cubicBezTo>
                <a:close/>
                <a:moveTo>
                  <a:pt x="769" y="1816"/>
                </a:moveTo>
                <a:cubicBezTo>
                  <a:pt x="728" y="1812"/>
                  <a:pt x="541" y="1863"/>
                  <a:pt x="620" y="1923"/>
                </a:cubicBezTo>
                <a:cubicBezTo>
                  <a:pt x="703" y="1986"/>
                  <a:pt x="879" y="1844"/>
                  <a:pt x="769" y="1816"/>
                </a:cubicBezTo>
                <a:close/>
                <a:moveTo>
                  <a:pt x="502" y="1477"/>
                </a:moveTo>
                <a:cubicBezTo>
                  <a:pt x="486" y="1465"/>
                  <a:pt x="468" y="1456"/>
                  <a:pt x="448" y="1451"/>
                </a:cubicBezTo>
                <a:cubicBezTo>
                  <a:pt x="426" y="1539"/>
                  <a:pt x="517" y="1516"/>
                  <a:pt x="502" y="1477"/>
                </a:cubicBezTo>
                <a:close/>
                <a:moveTo>
                  <a:pt x="430" y="1329"/>
                </a:moveTo>
                <a:cubicBezTo>
                  <a:pt x="406" y="1352"/>
                  <a:pt x="412" y="1363"/>
                  <a:pt x="448" y="1362"/>
                </a:cubicBezTo>
                <a:cubicBezTo>
                  <a:pt x="442" y="1351"/>
                  <a:pt x="436" y="1340"/>
                  <a:pt x="430" y="1329"/>
                </a:cubicBezTo>
                <a:close/>
                <a:moveTo>
                  <a:pt x="237" y="798"/>
                </a:moveTo>
                <a:cubicBezTo>
                  <a:pt x="228" y="779"/>
                  <a:pt x="214" y="764"/>
                  <a:pt x="196" y="753"/>
                </a:cubicBezTo>
                <a:cubicBezTo>
                  <a:pt x="199" y="776"/>
                  <a:pt x="215" y="793"/>
                  <a:pt x="237" y="79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5" name="꙱ South Georgia and the South Sandwich Islands (GS) (H)">
            <a:extLst>
              <a:ext uri="{FF2B5EF4-FFF2-40B4-BE49-F238E27FC236}">
                <a16:creationId xmlns:a16="http://schemas.microsoft.com/office/drawing/2014/main" id="{A55B7A31-64F9-4D00-9D01-E2DCCAC9F8D4}"/>
              </a:ext>
            </a:extLst>
          </p:cNvPr>
          <p:cNvSpPr>
            <a:spLocks/>
          </p:cNvSpPr>
          <p:nvPr/>
        </p:nvSpPr>
        <p:spPr bwMode="auto">
          <a:xfrm>
            <a:off x="3597430" y="3955172"/>
            <a:ext cx="54748" cy="25803"/>
          </a:xfrm>
          <a:custGeom>
            <a:avLst/>
            <a:gdLst>
              <a:gd name="T0" fmla="*/ 602 w 659"/>
              <a:gd name="T1" fmla="*/ 310 h 310"/>
              <a:gd name="T2" fmla="*/ 626 w 659"/>
              <a:gd name="T3" fmla="*/ 293 h 310"/>
              <a:gd name="T4" fmla="*/ 593 w 659"/>
              <a:gd name="T5" fmla="*/ 269 h 310"/>
              <a:gd name="T6" fmla="*/ 659 w 659"/>
              <a:gd name="T7" fmla="*/ 263 h 310"/>
              <a:gd name="T8" fmla="*/ 572 w 659"/>
              <a:gd name="T9" fmla="*/ 179 h 310"/>
              <a:gd name="T10" fmla="*/ 460 w 659"/>
              <a:gd name="T11" fmla="*/ 100 h 310"/>
              <a:gd name="T12" fmla="*/ 383 w 659"/>
              <a:gd name="T13" fmla="*/ 97 h 310"/>
              <a:gd name="T14" fmla="*/ 148 w 659"/>
              <a:gd name="T15" fmla="*/ 18 h 310"/>
              <a:gd name="T16" fmla="*/ 0 w 659"/>
              <a:gd name="T17" fmla="*/ 13 h 310"/>
              <a:gd name="T18" fmla="*/ 217 w 659"/>
              <a:gd name="T19" fmla="*/ 64 h 310"/>
              <a:gd name="T20" fmla="*/ 242 w 659"/>
              <a:gd name="T21" fmla="*/ 101 h 310"/>
              <a:gd name="T22" fmla="*/ 466 w 659"/>
              <a:gd name="T23" fmla="*/ 204 h 310"/>
              <a:gd name="T24" fmla="*/ 602 w 659"/>
              <a:gd name="T25" fmla="*/ 31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59" h="310">
                <a:moveTo>
                  <a:pt x="602" y="310"/>
                </a:moveTo>
                <a:cubicBezTo>
                  <a:pt x="610" y="304"/>
                  <a:pt x="618" y="299"/>
                  <a:pt x="626" y="293"/>
                </a:cubicBezTo>
                <a:cubicBezTo>
                  <a:pt x="616" y="284"/>
                  <a:pt x="605" y="276"/>
                  <a:pt x="593" y="269"/>
                </a:cubicBezTo>
                <a:cubicBezTo>
                  <a:pt x="615" y="287"/>
                  <a:pt x="641" y="284"/>
                  <a:pt x="659" y="263"/>
                </a:cubicBezTo>
                <a:cubicBezTo>
                  <a:pt x="642" y="248"/>
                  <a:pt x="567" y="199"/>
                  <a:pt x="572" y="179"/>
                </a:cubicBezTo>
                <a:cubicBezTo>
                  <a:pt x="579" y="157"/>
                  <a:pt x="479" y="101"/>
                  <a:pt x="460" y="100"/>
                </a:cubicBezTo>
                <a:cubicBezTo>
                  <a:pt x="502" y="163"/>
                  <a:pt x="407" y="88"/>
                  <a:pt x="383" y="97"/>
                </a:cubicBezTo>
                <a:cubicBezTo>
                  <a:pt x="448" y="36"/>
                  <a:pt x="175" y="27"/>
                  <a:pt x="148" y="18"/>
                </a:cubicBezTo>
                <a:cubicBezTo>
                  <a:pt x="105" y="6"/>
                  <a:pt x="43" y="0"/>
                  <a:pt x="0" y="13"/>
                </a:cubicBezTo>
                <a:cubicBezTo>
                  <a:pt x="68" y="51"/>
                  <a:pt x="141" y="61"/>
                  <a:pt x="217" y="64"/>
                </a:cubicBezTo>
                <a:cubicBezTo>
                  <a:pt x="142" y="66"/>
                  <a:pt x="217" y="101"/>
                  <a:pt x="242" y="101"/>
                </a:cubicBezTo>
                <a:cubicBezTo>
                  <a:pt x="299" y="101"/>
                  <a:pt x="384" y="163"/>
                  <a:pt x="466" y="204"/>
                </a:cubicBezTo>
                <a:cubicBezTo>
                  <a:pt x="517" y="229"/>
                  <a:pt x="556" y="278"/>
                  <a:pt x="602" y="31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6" name="꙱ South Africa (Republic of South Africa) (ZA) (H)">
            <a:extLst>
              <a:ext uri="{FF2B5EF4-FFF2-40B4-BE49-F238E27FC236}">
                <a16:creationId xmlns:a16="http://schemas.microsoft.com/office/drawing/2014/main" id="{921490D7-5E4D-4D5C-A777-DE29CB576C7A}"/>
              </a:ext>
            </a:extLst>
          </p:cNvPr>
          <p:cNvSpPr>
            <a:spLocks noEditPoints="1"/>
          </p:cNvSpPr>
          <p:nvPr/>
        </p:nvSpPr>
        <p:spPr bwMode="auto">
          <a:xfrm>
            <a:off x="4811188" y="3026287"/>
            <a:ext cx="413195" cy="374651"/>
          </a:xfrm>
          <a:custGeom>
            <a:avLst/>
            <a:gdLst>
              <a:gd name="T0" fmla="*/ 3700 w 5001"/>
              <a:gd name="T1" fmla="*/ 2343 h 4553"/>
              <a:gd name="T2" fmla="*/ 3922 w 5001"/>
              <a:gd name="T3" fmla="*/ 2594 h 4553"/>
              <a:gd name="T4" fmla="*/ 3689 w 5001"/>
              <a:gd name="T5" fmla="*/ 2876 h 4553"/>
              <a:gd name="T6" fmla="*/ 3488 w 5001"/>
              <a:gd name="T7" fmla="*/ 3059 h 4553"/>
              <a:gd name="T8" fmla="*/ 3247 w 5001"/>
              <a:gd name="T9" fmla="*/ 2844 h 4553"/>
              <a:gd name="T10" fmla="*/ 3309 w 5001"/>
              <a:gd name="T11" fmla="*/ 2617 h 4553"/>
              <a:gd name="T12" fmla="*/ 3497 w 5001"/>
              <a:gd name="T13" fmla="*/ 2424 h 4553"/>
              <a:gd name="T14" fmla="*/ 4732 w 5001"/>
              <a:gd name="T15" fmla="*/ 665 h 4553"/>
              <a:gd name="T16" fmla="*/ 4758 w 5001"/>
              <a:gd name="T17" fmla="*/ 1272 h 4553"/>
              <a:gd name="T18" fmla="*/ 4666 w 5001"/>
              <a:gd name="T19" fmla="*/ 1370 h 4553"/>
              <a:gd name="T20" fmla="*/ 4465 w 5001"/>
              <a:gd name="T21" fmla="*/ 1468 h 4553"/>
              <a:gd name="T22" fmla="*/ 4499 w 5001"/>
              <a:gd name="T23" fmla="*/ 1793 h 4553"/>
              <a:gd name="T24" fmla="*/ 4761 w 5001"/>
              <a:gd name="T25" fmla="*/ 1717 h 4553"/>
              <a:gd name="T26" fmla="*/ 4879 w 5001"/>
              <a:gd name="T27" fmla="*/ 2174 h 4553"/>
              <a:gd name="T28" fmla="*/ 4648 w 5001"/>
              <a:gd name="T29" fmla="*/ 2451 h 4553"/>
              <a:gd name="T30" fmla="*/ 4410 w 5001"/>
              <a:gd name="T31" fmla="*/ 2771 h 4553"/>
              <a:gd name="T32" fmla="*/ 3894 w 5001"/>
              <a:gd name="T33" fmla="*/ 3420 h 4553"/>
              <a:gd name="T34" fmla="*/ 3279 w 5001"/>
              <a:gd name="T35" fmla="*/ 3991 h 4553"/>
              <a:gd name="T36" fmla="*/ 2758 w 5001"/>
              <a:gd name="T37" fmla="*/ 4166 h 4553"/>
              <a:gd name="T38" fmla="*/ 2495 w 5001"/>
              <a:gd name="T39" fmla="*/ 4257 h 4553"/>
              <a:gd name="T40" fmla="*/ 2024 w 5001"/>
              <a:gd name="T41" fmla="*/ 4270 h 4553"/>
              <a:gd name="T42" fmla="*/ 1837 w 5001"/>
              <a:gd name="T43" fmla="*/ 4258 h 4553"/>
              <a:gd name="T44" fmla="*/ 1565 w 5001"/>
              <a:gd name="T45" fmla="*/ 4380 h 4553"/>
              <a:gd name="T46" fmla="*/ 1032 w 5001"/>
              <a:gd name="T47" fmla="*/ 4516 h 4553"/>
              <a:gd name="T48" fmla="*/ 878 w 5001"/>
              <a:gd name="T49" fmla="*/ 4522 h 4553"/>
              <a:gd name="T50" fmla="*/ 653 w 5001"/>
              <a:gd name="T51" fmla="*/ 4386 h 4553"/>
              <a:gd name="T52" fmla="*/ 554 w 5001"/>
              <a:gd name="T53" fmla="*/ 4386 h 4553"/>
              <a:gd name="T54" fmla="*/ 505 w 5001"/>
              <a:gd name="T55" fmla="*/ 4073 h 4553"/>
              <a:gd name="T56" fmla="*/ 395 w 5001"/>
              <a:gd name="T57" fmla="*/ 3911 h 4553"/>
              <a:gd name="T58" fmla="*/ 428 w 5001"/>
              <a:gd name="T59" fmla="*/ 3334 h 4553"/>
              <a:gd name="T60" fmla="*/ 114 w 5001"/>
              <a:gd name="T61" fmla="*/ 2577 h 4553"/>
              <a:gd name="T62" fmla="*/ 83 w 5001"/>
              <a:gd name="T63" fmla="*/ 2260 h 4553"/>
              <a:gd name="T64" fmla="*/ 242 w 5001"/>
              <a:gd name="T65" fmla="*/ 2209 h 4553"/>
              <a:gd name="T66" fmla="*/ 490 w 5001"/>
              <a:gd name="T67" fmla="*/ 2431 h 4553"/>
              <a:gd name="T68" fmla="*/ 849 w 5001"/>
              <a:gd name="T69" fmla="*/ 2441 h 4553"/>
              <a:gd name="T70" fmla="*/ 971 w 5001"/>
              <a:gd name="T71" fmla="*/ 2303 h 4553"/>
              <a:gd name="T72" fmla="*/ 1095 w 5001"/>
              <a:gd name="T73" fmla="*/ 966 h 4553"/>
              <a:gd name="T74" fmla="*/ 1308 w 5001"/>
              <a:gd name="T75" fmla="*/ 1293 h 4553"/>
              <a:gd name="T76" fmla="*/ 1534 w 5001"/>
              <a:gd name="T77" fmla="*/ 1723 h 4553"/>
              <a:gd name="T78" fmla="*/ 1672 w 5001"/>
              <a:gd name="T79" fmla="*/ 1641 h 4553"/>
              <a:gd name="T80" fmla="*/ 1985 w 5001"/>
              <a:gd name="T81" fmla="*/ 1194 h 4553"/>
              <a:gd name="T82" fmla="*/ 2325 w 5001"/>
              <a:gd name="T83" fmla="*/ 1285 h 4553"/>
              <a:gd name="T84" fmla="*/ 2673 w 5001"/>
              <a:gd name="T85" fmla="*/ 1314 h 4553"/>
              <a:gd name="T86" fmla="*/ 2897 w 5001"/>
              <a:gd name="T87" fmla="*/ 1031 h 4553"/>
              <a:gd name="T88" fmla="*/ 3096 w 5001"/>
              <a:gd name="T89" fmla="*/ 888 h 4553"/>
              <a:gd name="T90" fmla="*/ 3418 w 5001"/>
              <a:gd name="T91" fmla="*/ 467 h 4553"/>
              <a:gd name="T92" fmla="*/ 3858 w 5001"/>
              <a:gd name="T93" fmla="*/ 136 h 4553"/>
              <a:gd name="T94" fmla="*/ 3992 w 5001"/>
              <a:gd name="T95" fmla="*/ 38 h 4553"/>
              <a:gd name="T96" fmla="*/ 4589 w 5001"/>
              <a:gd name="T97" fmla="*/ 144 h 4553"/>
              <a:gd name="T98" fmla="*/ 4654 w 5001"/>
              <a:gd name="T99" fmla="*/ 452 h 4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001" h="4553">
                <a:moveTo>
                  <a:pt x="3580" y="2376"/>
                </a:moveTo>
                <a:cubicBezTo>
                  <a:pt x="3610" y="2363"/>
                  <a:pt x="3667" y="2307"/>
                  <a:pt x="3700" y="2343"/>
                </a:cubicBezTo>
                <a:cubicBezTo>
                  <a:pt x="3739" y="2384"/>
                  <a:pt x="3780" y="2422"/>
                  <a:pt x="3819" y="2462"/>
                </a:cubicBezTo>
                <a:cubicBezTo>
                  <a:pt x="3869" y="2514"/>
                  <a:pt x="3900" y="2519"/>
                  <a:pt x="3922" y="2594"/>
                </a:cubicBezTo>
                <a:cubicBezTo>
                  <a:pt x="3929" y="2618"/>
                  <a:pt x="3887" y="2662"/>
                  <a:pt x="3874" y="2678"/>
                </a:cubicBezTo>
                <a:cubicBezTo>
                  <a:pt x="3802" y="2768"/>
                  <a:pt x="3862" y="2827"/>
                  <a:pt x="3689" y="2876"/>
                </a:cubicBezTo>
                <a:cubicBezTo>
                  <a:pt x="3640" y="2889"/>
                  <a:pt x="3588" y="2879"/>
                  <a:pt x="3558" y="2930"/>
                </a:cubicBezTo>
                <a:cubicBezTo>
                  <a:pt x="3538" y="2962"/>
                  <a:pt x="3515" y="3037"/>
                  <a:pt x="3488" y="3059"/>
                </a:cubicBezTo>
                <a:cubicBezTo>
                  <a:pt x="3425" y="3110"/>
                  <a:pt x="3330" y="2989"/>
                  <a:pt x="3294" y="2953"/>
                </a:cubicBezTo>
                <a:cubicBezTo>
                  <a:pt x="3265" y="2924"/>
                  <a:pt x="3274" y="2878"/>
                  <a:pt x="3247" y="2844"/>
                </a:cubicBezTo>
                <a:cubicBezTo>
                  <a:pt x="3215" y="2803"/>
                  <a:pt x="3219" y="2747"/>
                  <a:pt x="3179" y="2708"/>
                </a:cubicBezTo>
                <a:cubicBezTo>
                  <a:pt x="3226" y="2674"/>
                  <a:pt x="3275" y="2668"/>
                  <a:pt x="3309" y="2617"/>
                </a:cubicBezTo>
                <a:cubicBezTo>
                  <a:pt x="3339" y="2572"/>
                  <a:pt x="3355" y="2520"/>
                  <a:pt x="3388" y="2477"/>
                </a:cubicBezTo>
                <a:cubicBezTo>
                  <a:pt x="3419" y="2438"/>
                  <a:pt x="3459" y="2445"/>
                  <a:pt x="3497" y="2424"/>
                </a:cubicBezTo>
                <a:cubicBezTo>
                  <a:pt x="3530" y="2406"/>
                  <a:pt x="3546" y="2391"/>
                  <a:pt x="3580" y="2376"/>
                </a:cubicBezTo>
                <a:close/>
                <a:moveTo>
                  <a:pt x="4732" y="665"/>
                </a:moveTo>
                <a:cubicBezTo>
                  <a:pt x="4792" y="814"/>
                  <a:pt x="4777" y="955"/>
                  <a:pt x="4769" y="1112"/>
                </a:cubicBezTo>
                <a:cubicBezTo>
                  <a:pt x="4767" y="1160"/>
                  <a:pt x="4768" y="1218"/>
                  <a:pt x="4758" y="1272"/>
                </a:cubicBezTo>
                <a:cubicBezTo>
                  <a:pt x="4742" y="1350"/>
                  <a:pt x="4731" y="1329"/>
                  <a:pt x="4743" y="1427"/>
                </a:cubicBezTo>
                <a:cubicBezTo>
                  <a:pt x="4737" y="1419"/>
                  <a:pt x="4702" y="1382"/>
                  <a:pt x="4666" y="1370"/>
                </a:cubicBezTo>
                <a:cubicBezTo>
                  <a:pt x="4628" y="1357"/>
                  <a:pt x="4589" y="1363"/>
                  <a:pt x="4561" y="1362"/>
                </a:cubicBezTo>
                <a:cubicBezTo>
                  <a:pt x="4534" y="1413"/>
                  <a:pt x="4494" y="1403"/>
                  <a:pt x="4465" y="1468"/>
                </a:cubicBezTo>
                <a:cubicBezTo>
                  <a:pt x="4428" y="1546"/>
                  <a:pt x="4396" y="1666"/>
                  <a:pt x="4385" y="1658"/>
                </a:cubicBezTo>
                <a:cubicBezTo>
                  <a:pt x="4443" y="1710"/>
                  <a:pt x="4463" y="1752"/>
                  <a:pt x="4499" y="1793"/>
                </a:cubicBezTo>
                <a:cubicBezTo>
                  <a:pt x="4557" y="1860"/>
                  <a:pt x="4642" y="1896"/>
                  <a:pt x="4706" y="1833"/>
                </a:cubicBezTo>
                <a:cubicBezTo>
                  <a:pt x="4725" y="1805"/>
                  <a:pt x="4697" y="1806"/>
                  <a:pt x="4761" y="1717"/>
                </a:cubicBezTo>
                <a:lnTo>
                  <a:pt x="5001" y="1725"/>
                </a:lnTo>
                <a:cubicBezTo>
                  <a:pt x="4966" y="1881"/>
                  <a:pt x="4921" y="2019"/>
                  <a:pt x="4879" y="2174"/>
                </a:cubicBezTo>
                <a:cubicBezTo>
                  <a:pt x="4858" y="2254"/>
                  <a:pt x="4815" y="2417"/>
                  <a:pt x="4705" y="2409"/>
                </a:cubicBezTo>
                <a:cubicBezTo>
                  <a:pt x="4722" y="2448"/>
                  <a:pt x="4671" y="2447"/>
                  <a:pt x="4648" y="2451"/>
                </a:cubicBezTo>
                <a:cubicBezTo>
                  <a:pt x="4618" y="2457"/>
                  <a:pt x="4593" y="2494"/>
                  <a:pt x="4574" y="2515"/>
                </a:cubicBezTo>
                <a:cubicBezTo>
                  <a:pt x="4508" y="2589"/>
                  <a:pt x="4440" y="2677"/>
                  <a:pt x="4410" y="2771"/>
                </a:cubicBezTo>
                <a:cubicBezTo>
                  <a:pt x="4392" y="2824"/>
                  <a:pt x="4346" y="2857"/>
                  <a:pt x="4319" y="2905"/>
                </a:cubicBezTo>
                <a:cubicBezTo>
                  <a:pt x="4185" y="3143"/>
                  <a:pt x="4109" y="3242"/>
                  <a:pt x="3894" y="3420"/>
                </a:cubicBezTo>
                <a:cubicBezTo>
                  <a:pt x="3798" y="3499"/>
                  <a:pt x="3741" y="3613"/>
                  <a:pt x="3646" y="3692"/>
                </a:cubicBezTo>
                <a:cubicBezTo>
                  <a:pt x="3524" y="3792"/>
                  <a:pt x="3404" y="3896"/>
                  <a:pt x="3279" y="3991"/>
                </a:cubicBezTo>
                <a:cubicBezTo>
                  <a:pt x="3180" y="4066"/>
                  <a:pt x="3067" y="4156"/>
                  <a:pt x="2940" y="4173"/>
                </a:cubicBezTo>
                <a:cubicBezTo>
                  <a:pt x="2879" y="4182"/>
                  <a:pt x="2818" y="4148"/>
                  <a:pt x="2758" y="4166"/>
                </a:cubicBezTo>
                <a:cubicBezTo>
                  <a:pt x="2714" y="4180"/>
                  <a:pt x="2653" y="4233"/>
                  <a:pt x="2713" y="4270"/>
                </a:cubicBezTo>
                <a:cubicBezTo>
                  <a:pt x="2642" y="4302"/>
                  <a:pt x="2562" y="4211"/>
                  <a:pt x="2495" y="4257"/>
                </a:cubicBezTo>
                <a:cubicBezTo>
                  <a:pt x="2417" y="4311"/>
                  <a:pt x="2400" y="4342"/>
                  <a:pt x="2293" y="4301"/>
                </a:cubicBezTo>
                <a:cubicBezTo>
                  <a:pt x="2212" y="4271"/>
                  <a:pt x="2109" y="4238"/>
                  <a:pt x="2024" y="4270"/>
                </a:cubicBezTo>
                <a:cubicBezTo>
                  <a:pt x="1986" y="4285"/>
                  <a:pt x="2005" y="4309"/>
                  <a:pt x="1947" y="4289"/>
                </a:cubicBezTo>
                <a:cubicBezTo>
                  <a:pt x="1913" y="4277"/>
                  <a:pt x="1854" y="4298"/>
                  <a:pt x="1837" y="4258"/>
                </a:cubicBezTo>
                <a:cubicBezTo>
                  <a:pt x="1836" y="4263"/>
                  <a:pt x="1836" y="4268"/>
                  <a:pt x="1837" y="4273"/>
                </a:cubicBezTo>
                <a:cubicBezTo>
                  <a:pt x="1750" y="4259"/>
                  <a:pt x="1610" y="4299"/>
                  <a:pt x="1565" y="4380"/>
                </a:cubicBezTo>
                <a:cubicBezTo>
                  <a:pt x="1526" y="4451"/>
                  <a:pt x="1332" y="4378"/>
                  <a:pt x="1270" y="4405"/>
                </a:cubicBezTo>
                <a:cubicBezTo>
                  <a:pt x="1178" y="4445"/>
                  <a:pt x="1237" y="4357"/>
                  <a:pt x="1032" y="4516"/>
                </a:cubicBezTo>
                <a:cubicBezTo>
                  <a:pt x="985" y="4553"/>
                  <a:pt x="1004" y="4545"/>
                  <a:pt x="949" y="4531"/>
                </a:cubicBezTo>
                <a:cubicBezTo>
                  <a:pt x="926" y="4525"/>
                  <a:pt x="899" y="4539"/>
                  <a:pt x="878" y="4522"/>
                </a:cubicBezTo>
                <a:cubicBezTo>
                  <a:pt x="854" y="4502"/>
                  <a:pt x="832" y="4478"/>
                  <a:pt x="801" y="4469"/>
                </a:cubicBezTo>
                <a:cubicBezTo>
                  <a:pt x="855" y="4395"/>
                  <a:pt x="689" y="4392"/>
                  <a:pt x="653" y="4386"/>
                </a:cubicBezTo>
                <a:cubicBezTo>
                  <a:pt x="675" y="4328"/>
                  <a:pt x="652" y="4277"/>
                  <a:pt x="583" y="4289"/>
                </a:cubicBezTo>
                <a:cubicBezTo>
                  <a:pt x="536" y="4298"/>
                  <a:pt x="553" y="4353"/>
                  <a:pt x="554" y="4386"/>
                </a:cubicBezTo>
                <a:cubicBezTo>
                  <a:pt x="470" y="4353"/>
                  <a:pt x="537" y="4252"/>
                  <a:pt x="545" y="4201"/>
                </a:cubicBezTo>
                <a:cubicBezTo>
                  <a:pt x="552" y="4156"/>
                  <a:pt x="528" y="4110"/>
                  <a:pt x="505" y="4073"/>
                </a:cubicBezTo>
                <a:cubicBezTo>
                  <a:pt x="492" y="4052"/>
                  <a:pt x="387" y="3906"/>
                  <a:pt x="457" y="3974"/>
                </a:cubicBezTo>
                <a:cubicBezTo>
                  <a:pt x="427" y="3944"/>
                  <a:pt x="440" y="3910"/>
                  <a:pt x="395" y="3911"/>
                </a:cubicBezTo>
                <a:cubicBezTo>
                  <a:pt x="358" y="3911"/>
                  <a:pt x="399" y="3817"/>
                  <a:pt x="403" y="3804"/>
                </a:cubicBezTo>
                <a:cubicBezTo>
                  <a:pt x="548" y="3889"/>
                  <a:pt x="577" y="3581"/>
                  <a:pt x="428" y="3334"/>
                </a:cubicBezTo>
                <a:cubicBezTo>
                  <a:pt x="331" y="3173"/>
                  <a:pt x="244" y="3013"/>
                  <a:pt x="189" y="2832"/>
                </a:cubicBezTo>
                <a:cubicBezTo>
                  <a:pt x="162" y="2747"/>
                  <a:pt x="146" y="2660"/>
                  <a:pt x="114" y="2577"/>
                </a:cubicBezTo>
                <a:cubicBezTo>
                  <a:pt x="83" y="2493"/>
                  <a:pt x="7" y="2419"/>
                  <a:pt x="0" y="2329"/>
                </a:cubicBezTo>
                <a:cubicBezTo>
                  <a:pt x="30" y="2300"/>
                  <a:pt x="77" y="2305"/>
                  <a:pt x="83" y="2260"/>
                </a:cubicBezTo>
                <a:cubicBezTo>
                  <a:pt x="89" y="2221"/>
                  <a:pt x="116" y="2153"/>
                  <a:pt x="157" y="2140"/>
                </a:cubicBezTo>
                <a:cubicBezTo>
                  <a:pt x="211" y="2123"/>
                  <a:pt x="204" y="2199"/>
                  <a:pt x="242" y="2209"/>
                </a:cubicBezTo>
                <a:cubicBezTo>
                  <a:pt x="305" y="2228"/>
                  <a:pt x="240" y="2291"/>
                  <a:pt x="271" y="2330"/>
                </a:cubicBezTo>
                <a:cubicBezTo>
                  <a:pt x="326" y="2399"/>
                  <a:pt x="410" y="2405"/>
                  <a:pt x="490" y="2431"/>
                </a:cubicBezTo>
                <a:cubicBezTo>
                  <a:pt x="563" y="2454"/>
                  <a:pt x="622" y="2421"/>
                  <a:pt x="694" y="2423"/>
                </a:cubicBezTo>
                <a:cubicBezTo>
                  <a:pt x="758" y="2425"/>
                  <a:pt x="782" y="2461"/>
                  <a:pt x="849" y="2441"/>
                </a:cubicBezTo>
                <a:cubicBezTo>
                  <a:pt x="809" y="2396"/>
                  <a:pt x="858" y="2389"/>
                  <a:pt x="885" y="2379"/>
                </a:cubicBezTo>
                <a:cubicBezTo>
                  <a:pt x="921" y="2364"/>
                  <a:pt x="924" y="2317"/>
                  <a:pt x="971" y="2303"/>
                </a:cubicBezTo>
                <a:cubicBezTo>
                  <a:pt x="1000" y="2295"/>
                  <a:pt x="1062" y="2290"/>
                  <a:pt x="1066" y="2249"/>
                </a:cubicBezTo>
                <a:lnTo>
                  <a:pt x="1095" y="966"/>
                </a:lnTo>
                <a:cubicBezTo>
                  <a:pt x="1145" y="1037"/>
                  <a:pt x="1195" y="1020"/>
                  <a:pt x="1253" y="1148"/>
                </a:cubicBezTo>
                <a:cubicBezTo>
                  <a:pt x="1274" y="1195"/>
                  <a:pt x="1291" y="1247"/>
                  <a:pt x="1308" y="1293"/>
                </a:cubicBezTo>
                <a:cubicBezTo>
                  <a:pt x="1403" y="1549"/>
                  <a:pt x="1212" y="1539"/>
                  <a:pt x="1291" y="1729"/>
                </a:cubicBezTo>
                <a:cubicBezTo>
                  <a:pt x="1343" y="1672"/>
                  <a:pt x="1468" y="1719"/>
                  <a:pt x="1534" y="1723"/>
                </a:cubicBezTo>
                <a:cubicBezTo>
                  <a:pt x="1562" y="1725"/>
                  <a:pt x="1612" y="1715"/>
                  <a:pt x="1624" y="1683"/>
                </a:cubicBezTo>
                <a:cubicBezTo>
                  <a:pt x="1621" y="1660"/>
                  <a:pt x="1616" y="1647"/>
                  <a:pt x="1672" y="1641"/>
                </a:cubicBezTo>
                <a:cubicBezTo>
                  <a:pt x="1740" y="1632"/>
                  <a:pt x="1745" y="1554"/>
                  <a:pt x="1805" y="1512"/>
                </a:cubicBezTo>
                <a:cubicBezTo>
                  <a:pt x="2000" y="1379"/>
                  <a:pt x="1887" y="1292"/>
                  <a:pt x="1985" y="1194"/>
                </a:cubicBezTo>
                <a:cubicBezTo>
                  <a:pt x="2054" y="1122"/>
                  <a:pt x="2160" y="1145"/>
                  <a:pt x="2213" y="1215"/>
                </a:cubicBezTo>
                <a:cubicBezTo>
                  <a:pt x="2246" y="1252"/>
                  <a:pt x="2272" y="1281"/>
                  <a:pt x="2325" y="1285"/>
                </a:cubicBezTo>
                <a:cubicBezTo>
                  <a:pt x="2360" y="1287"/>
                  <a:pt x="2458" y="1333"/>
                  <a:pt x="2499" y="1342"/>
                </a:cubicBezTo>
                <a:cubicBezTo>
                  <a:pt x="2602" y="1364"/>
                  <a:pt x="2592" y="1307"/>
                  <a:pt x="2673" y="1314"/>
                </a:cubicBezTo>
                <a:cubicBezTo>
                  <a:pt x="2761" y="1321"/>
                  <a:pt x="2807" y="1291"/>
                  <a:pt x="2836" y="1205"/>
                </a:cubicBezTo>
                <a:cubicBezTo>
                  <a:pt x="2856" y="1147"/>
                  <a:pt x="2885" y="1092"/>
                  <a:pt x="2897" y="1031"/>
                </a:cubicBezTo>
                <a:cubicBezTo>
                  <a:pt x="2906" y="985"/>
                  <a:pt x="2878" y="966"/>
                  <a:pt x="2926" y="958"/>
                </a:cubicBezTo>
                <a:cubicBezTo>
                  <a:pt x="2992" y="948"/>
                  <a:pt x="3057" y="935"/>
                  <a:pt x="3096" y="888"/>
                </a:cubicBezTo>
                <a:cubicBezTo>
                  <a:pt x="3164" y="808"/>
                  <a:pt x="3219" y="786"/>
                  <a:pt x="3228" y="692"/>
                </a:cubicBezTo>
                <a:cubicBezTo>
                  <a:pt x="3245" y="527"/>
                  <a:pt x="3339" y="523"/>
                  <a:pt x="3418" y="467"/>
                </a:cubicBezTo>
                <a:cubicBezTo>
                  <a:pt x="3602" y="338"/>
                  <a:pt x="3571" y="222"/>
                  <a:pt x="3709" y="190"/>
                </a:cubicBezTo>
                <a:cubicBezTo>
                  <a:pt x="3765" y="178"/>
                  <a:pt x="3828" y="178"/>
                  <a:pt x="3858" y="136"/>
                </a:cubicBezTo>
                <a:cubicBezTo>
                  <a:pt x="3899" y="78"/>
                  <a:pt x="3882" y="55"/>
                  <a:pt x="3993" y="41"/>
                </a:cubicBezTo>
                <a:cubicBezTo>
                  <a:pt x="3992" y="40"/>
                  <a:pt x="3992" y="39"/>
                  <a:pt x="3992" y="38"/>
                </a:cubicBezTo>
                <a:cubicBezTo>
                  <a:pt x="4128" y="11"/>
                  <a:pt x="4207" y="97"/>
                  <a:pt x="4342" y="101"/>
                </a:cubicBezTo>
                <a:cubicBezTo>
                  <a:pt x="4378" y="92"/>
                  <a:pt x="4526" y="0"/>
                  <a:pt x="4589" y="144"/>
                </a:cubicBezTo>
                <a:cubicBezTo>
                  <a:pt x="4594" y="155"/>
                  <a:pt x="4606" y="178"/>
                  <a:pt x="4612" y="202"/>
                </a:cubicBezTo>
                <a:cubicBezTo>
                  <a:pt x="4631" y="259"/>
                  <a:pt x="4652" y="367"/>
                  <a:pt x="4654" y="452"/>
                </a:cubicBezTo>
                <a:cubicBezTo>
                  <a:pt x="4656" y="529"/>
                  <a:pt x="4704" y="596"/>
                  <a:pt x="4732" y="66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7" name="꙱ Somalia (Federal Republic of Somalia) (SO) (H)">
            <a:extLst>
              <a:ext uri="{FF2B5EF4-FFF2-40B4-BE49-F238E27FC236}">
                <a16:creationId xmlns:a16="http://schemas.microsoft.com/office/drawing/2014/main" id="{89571870-9283-4E11-B0E9-C7BCEE90EF0B}"/>
              </a:ext>
            </a:extLst>
          </p:cNvPr>
          <p:cNvSpPr>
            <a:spLocks/>
          </p:cNvSpPr>
          <p:nvPr/>
        </p:nvSpPr>
        <p:spPr bwMode="auto">
          <a:xfrm>
            <a:off x="5451640" y="2024124"/>
            <a:ext cx="268576" cy="402517"/>
          </a:xfrm>
          <a:custGeom>
            <a:avLst/>
            <a:gdLst>
              <a:gd name="T0" fmla="*/ 304 w 3255"/>
              <a:gd name="T1" fmla="*/ 2871 h 4883"/>
              <a:gd name="T2" fmla="*/ 647 w 3255"/>
              <a:gd name="T3" fmla="*/ 2705 h 4883"/>
              <a:gd name="T4" fmla="*/ 1310 w 3255"/>
              <a:gd name="T5" fmla="*/ 2490 h 4883"/>
              <a:gd name="T6" fmla="*/ 2204 w 3255"/>
              <a:gd name="T7" fmla="*/ 1432 h 4883"/>
              <a:gd name="T8" fmla="*/ 1877 w 3255"/>
              <a:gd name="T9" fmla="*/ 1424 h 4883"/>
              <a:gd name="T10" fmla="*/ 1526 w 3255"/>
              <a:gd name="T11" fmla="*/ 1291 h 4883"/>
              <a:gd name="T12" fmla="*/ 1166 w 3255"/>
              <a:gd name="T13" fmla="*/ 1155 h 4883"/>
              <a:gd name="T14" fmla="*/ 873 w 3255"/>
              <a:gd name="T15" fmla="*/ 998 h 4883"/>
              <a:gd name="T16" fmla="*/ 796 w 3255"/>
              <a:gd name="T17" fmla="*/ 944 h 4883"/>
              <a:gd name="T18" fmla="*/ 623 w 3255"/>
              <a:gd name="T19" fmla="*/ 688 h 4883"/>
              <a:gd name="T20" fmla="*/ 679 w 3255"/>
              <a:gd name="T21" fmla="*/ 191 h 4883"/>
              <a:gd name="T22" fmla="*/ 901 w 3255"/>
              <a:gd name="T23" fmla="*/ 464 h 4883"/>
              <a:gd name="T24" fmla="*/ 1245 w 3255"/>
              <a:gd name="T25" fmla="*/ 557 h 4883"/>
              <a:gd name="T26" fmla="*/ 1403 w 3255"/>
              <a:gd name="T27" fmla="*/ 464 h 4883"/>
              <a:gd name="T28" fmla="*/ 1593 w 3255"/>
              <a:gd name="T29" fmla="*/ 433 h 4883"/>
              <a:gd name="T30" fmla="*/ 1822 w 3255"/>
              <a:gd name="T31" fmla="*/ 413 h 4883"/>
              <a:gd name="T32" fmla="*/ 2029 w 3255"/>
              <a:gd name="T33" fmla="*/ 300 h 4883"/>
              <a:gd name="T34" fmla="*/ 2318 w 3255"/>
              <a:gd name="T35" fmla="*/ 260 h 4883"/>
              <a:gd name="T36" fmla="*/ 2462 w 3255"/>
              <a:gd name="T37" fmla="*/ 272 h 4883"/>
              <a:gd name="T38" fmla="*/ 2665 w 3255"/>
              <a:gd name="T39" fmla="*/ 206 h 4883"/>
              <a:gd name="T40" fmla="*/ 2885 w 3255"/>
              <a:gd name="T41" fmla="*/ 155 h 4883"/>
              <a:gd name="T42" fmla="*/ 2999 w 3255"/>
              <a:gd name="T43" fmla="*/ 24 h 4883"/>
              <a:gd name="T44" fmla="*/ 3184 w 3255"/>
              <a:gd name="T45" fmla="*/ 111 h 4883"/>
              <a:gd name="T46" fmla="*/ 3160 w 3255"/>
              <a:gd name="T47" fmla="*/ 352 h 4883"/>
              <a:gd name="T48" fmla="*/ 3130 w 3255"/>
              <a:gd name="T49" fmla="*/ 566 h 4883"/>
              <a:gd name="T50" fmla="*/ 3192 w 3255"/>
              <a:gd name="T51" fmla="*/ 530 h 4883"/>
              <a:gd name="T52" fmla="*/ 3255 w 3255"/>
              <a:gd name="T53" fmla="*/ 557 h 4883"/>
              <a:gd name="T54" fmla="*/ 3097 w 3255"/>
              <a:gd name="T55" fmla="*/ 645 h 4883"/>
              <a:gd name="T56" fmla="*/ 2967 w 3255"/>
              <a:gd name="T57" fmla="*/ 1121 h 4883"/>
              <a:gd name="T58" fmla="*/ 2860 w 3255"/>
              <a:gd name="T59" fmla="*/ 1380 h 4883"/>
              <a:gd name="T60" fmla="*/ 2787 w 3255"/>
              <a:gd name="T61" fmla="*/ 1452 h 4883"/>
              <a:gd name="T62" fmla="*/ 2771 w 3255"/>
              <a:gd name="T63" fmla="*/ 1570 h 4883"/>
              <a:gd name="T64" fmla="*/ 2631 w 3255"/>
              <a:gd name="T65" fmla="*/ 1812 h 4883"/>
              <a:gd name="T66" fmla="*/ 2521 w 3255"/>
              <a:gd name="T67" fmla="*/ 2154 h 4883"/>
              <a:gd name="T68" fmla="*/ 2334 w 3255"/>
              <a:gd name="T69" fmla="*/ 2473 h 4883"/>
              <a:gd name="T70" fmla="*/ 2150 w 3255"/>
              <a:gd name="T71" fmla="*/ 2783 h 4883"/>
              <a:gd name="T72" fmla="*/ 1332 w 3255"/>
              <a:gd name="T73" fmla="*/ 3613 h 4883"/>
              <a:gd name="T74" fmla="*/ 1064 w 3255"/>
              <a:gd name="T75" fmla="*/ 3817 h 4883"/>
              <a:gd name="T76" fmla="*/ 794 w 3255"/>
              <a:gd name="T77" fmla="*/ 4096 h 4883"/>
              <a:gd name="T78" fmla="*/ 552 w 3255"/>
              <a:gd name="T79" fmla="*/ 4385 h 4883"/>
              <a:gd name="T80" fmla="*/ 444 w 3255"/>
              <a:gd name="T81" fmla="*/ 4531 h 4883"/>
              <a:gd name="T82" fmla="*/ 339 w 3255"/>
              <a:gd name="T83" fmla="*/ 4606 h 4883"/>
              <a:gd name="T84" fmla="*/ 211 w 3255"/>
              <a:gd name="T85" fmla="*/ 4883 h 4883"/>
              <a:gd name="T86" fmla="*/ 115 w 3255"/>
              <a:gd name="T87" fmla="*/ 4699 h 4883"/>
              <a:gd name="T88" fmla="*/ 36 w 3255"/>
              <a:gd name="T89" fmla="*/ 4168 h 4883"/>
              <a:gd name="T90" fmla="*/ 34 w 3255"/>
              <a:gd name="T91" fmla="*/ 3370 h 4883"/>
              <a:gd name="T92" fmla="*/ 157 w 3255"/>
              <a:gd name="T93" fmla="*/ 3127 h 4883"/>
              <a:gd name="T94" fmla="*/ 315 w 3255"/>
              <a:gd name="T95" fmla="*/ 2866 h 4883"/>
              <a:gd name="T96" fmla="*/ 304 w 3255"/>
              <a:gd name="T97" fmla="*/ 2871 h 4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255" h="4883">
                <a:moveTo>
                  <a:pt x="304" y="2871"/>
                </a:moveTo>
                <a:cubicBezTo>
                  <a:pt x="422" y="2724"/>
                  <a:pt x="545" y="2814"/>
                  <a:pt x="647" y="2705"/>
                </a:cubicBezTo>
                <a:cubicBezTo>
                  <a:pt x="964" y="2364"/>
                  <a:pt x="1189" y="2641"/>
                  <a:pt x="1310" y="2490"/>
                </a:cubicBezTo>
                <a:lnTo>
                  <a:pt x="2204" y="1432"/>
                </a:lnTo>
                <a:cubicBezTo>
                  <a:pt x="2096" y="1432"/>
                  <a:pt x="1984" y="1451"/>
                  <a:pt x="1877" y="1424"/>
                </a:cubicBezTo>
                <a:cubicBezTo>
                  <a:pt x="1757" y="1393"/>
                  <a:pt x="1642" y="1335"/>
                  <a:pt x="1526" y="1291"/>
                </a:cubicBezTo>
                <a:cubicBezTo>
                  <a:pt x="1405" y="1246"/>
                  <a:pt x="1286" y="1200"/>
                  <a:pt x="1166" y="1155"/>
                </a:cubicBezTo>
                <a:cubicBezTo>
                  <a:pt x="1055" y="1113"/>
                  <a:pt x="958" y="1083"/>
                  <a:pt x="873" y="998"/>
                </a:cubicBezTo>
                <a:cubicBezTo>
                  <a:pt x="845" y="970"/>
                  <a:pt x="835" y="955"/>
                  <a:pt x="796" y="944"/>
                </a:cubicBezTo>
                <a:cubicBezTo>
                  <a:pt x="743" y="930"/>
                  <a:pt x="719" y="793"/>
                  <a:pt x="623" y="688"/>
                </a:cubicBezTo>
                <a:cubicBezTo>
                  <a:pt x="412" y="456"/>
                  <a:pt x="597" y="397"/>
                  <a:pt x="679" y="191"/>
                </a:cubicBezTo>
                <a:cubicBezTo>
                  <a:pt x="778" y="246"/>
                  <a:pt x="833" y="378"/>
                  <a:pt x="901" y="464"/>
                </a:cubicBezTo>
                <a:cubicBezTo>
                  <a:pt x="985" y="570"/>
                  <a:pt x="1114" y="600"/>
                  <a:pt x="1245" y="557"/>
                </a:cubicBezTo>
                <a:cubicBezTo>
                  <a:pt x="1295" y="540"/>
                  <a:pt x="1360" y="496"/>
                  <a:pt x="1403" y="464"/>
                </a:cubicBezTo>
                <a:cubicBezTo>
                  <a:pt x="1478" y="408"/>
                  <a:pt x="1500" y="417"/>
                  <a:pt x="1593" y="433"/>
                </a:cubicBezTo>
                <a:cubicBezTo>
                  <a:pt x="1689" y="449"/>
                  <a:pt x="1732" y="469"/>
                  <a:pt x="1822" y="413"/>
                </a:cubicBezTo>
                <a:cubicBezTo>
                  <a:pt x="1867" y="384"/>
                  <a:pt x="1971" y="279"/>
                  <a:pt x="2029" y="300"/>
                </a:cubicBezTo>
                <a:cubicBezTo>
                  <a:pt x="2165" y="348"/>
                  <a:pt x="2211" y="290"/>
                  <a:pt x="2318" y="260"/>
                </a:cubicBezTo>
                <a:cubicBezTo>
                  <a:pt x="2372" y="245"/>
                  <a:pt x="2408" y="266"/>
                  <a:pt x="2462" y="272"/>
                </a:cubicBezTo>
                <a:cubicBezTo>
                  <a:pt x="2539" y="280"/>
                  <a:pt x="2599" y="234"/>
                  <a:pt x="2665" y="206"/>
                </a:cubicBezTo>
                <a:cubicBezTo>
                  <a:pt x="2735" y="178"/>
                  <a:pt x="2815" y="191"/>
                  <a:pt x="2885" y="155"/>
                </a:cubicBezTo>
                <a:cubicBezTo>
                  <a:pt x="2944" y="125"/>
                  <a:pt x="2950" y="48"/>
                  <a:pt x="2999" y="24"/>
                </a:cubicBezTo>
                <a:cubicBezTo>
                  <a:pt x="3048" y="0"/>
                  <a:pt x="3204" y="42"/>
                  <a:pt x="3184" y="111"/>
                </a:cubicBezTo>
                <a:cubicBezTo>
                  <a:pt x="3160" y="202"/>
                  <a:pt x="3143" y="257"/>
                  <a:pt x="3160" y="352"/>
                </a:cubicBezTo>
                <a:cubicBezTo>
                  <a:pt x="3171" y="419"/>
                  <a:pt x="3188" y="515"/>
                  <a:pt x="3130" y="566"/>
                </a:cubicBezTo>
                <a:cubicBezTo>
                  <a:pt x="3169" y="580"/>
                  <a:pt x="3201" y="571"/>
                  <a:pt x="3192" y="530"/>
                </a:cubicBezTo>
                <a:cubicBezTo>
                  <a:pt x="3212" y="543"/>
                  <a:pt x="3233" y="552"/>
                  <a:pt x="3255" y="557"/>
                </a:cubicBezTo>
                <a:cubicBezTo>
                  <a:pt x="3242" y="621"/>
                  <a:pt x="3097" y="533"/>
                  <a:pt x="3097" y="645"/>
                </a:cubicBezTo>
                <a:cubicBezTo>
                  <a:pt x="3095" y="907"/>
                  <a:pt x="3108" y="911"/>
                  <a:pt x="2967" y="1121"/>
                </a:cubicBezTo>
                <a:cubicBezTo>
                  <a:pt x="2917" y="1196"/>
                  <a:pt x="2922" y="1307"/>
                  <a:pt x="2860" y="1380"/>
                </a:cubicBezTo>
                <a:cubicBezTo>
                  <a:pt x="2836" y="1408"/>
                  <a:pt x="2803" y="1415"/>
                  <a:pt x="2787" y="1452"/>
                </a:cubicBezTo>
                <a:cubicBezTo>
                  <a:pt x="2770" y="1489"/>
                  <a:pt x="2784" y="1531"/>
                  <a:pt x="2771" y="1570"/>
                </a:cubicBezTo>
                <a:cubicBezTo>
                  <a:pt x="2739" y="1659"/>
                  <a:pt x="2675" y="1730"/>
                  <a:pt x="2631" y="1812"/>
                </a:cubicBezTo>
                <a:cubicBezTo>
                  <a:pt x="2572" y="1921"/>
                  <a:pt x="2567" y="2041"/>
                  <a:pt x="2521" y="2154"/>
                </a:cubicBezTo>
                <a:cubicBezTo>
                  <a:pt x="2474" y="2269"/>
                  <a:pt x="2401" y="2370"/>
                  <a:pt x="2334" y="2473"/>
                </a:cubicBezTo>
                <a:cubicBezTo>
                  <a:pt x="2268" y="2574"/>
                  <a:pt x="2225" y="2690"/>
                  <a:pt x="2150" y="2783"/>
                </a:cubicBezTo>
                <a:cubicBezTo>
                  <a:pt x="1895" y="3104"/>
                  <a:pt x="1686" y="3385"/>
                  <a:pt x="1332" y="3613"/>
                </a:cubicBezTo>
                <a:cubicBezTo>
                  <a:pt x="1237" y="3673"/>
                  <a:pt x="1143" y="3737"/>
                  <a:pt x="1064" y="3817"/>
                </a:cubicBezTo>
                <a:cubicBezTo>
                  <a:pt x="976" y="3908"/>
                  <a:pt x="874" y="3998"/>
                  <a:pt x="794" y="4096"/>
                </a:cubicBezTo>
                <a:cubicBezTo>
                  <a:pt x="714" y="4193"/>
                  <a:pt x="631" y="4287"/>
                  <a:pt x="552" y="4385"/>
                </a:cubicBezTo>
                <a:cubicBezTo>
                  <a:pt x="514" y="4432"/>
                  <a:pt x="481" y="4483"/>
                  <a:pt x="444" y="4531"/>
                </a:cubicBezTo>
                <a:cubicBezTo>
                  <a:pt x="421" y="4561"/>
                  <a:pt x="352" y="4669"/>
                  <a:pt x="339" y="4606"/>
                </a:cubicBezTo>
                <a:cubicBezTo>
                  <a:pt x="339" y="4708"/>
                  <a:pt x="273" y="4806"/>
                  <a:pt x="211" y="4883"/>
                </a:cubicBezTo>
                <a:cubicBezTo>
                  <a:pt x="216" y="4804"/>
                  <a:pt x="161" y="4760"/>
                  <a:pt x="115" y="4699"/>
                </a:cubicBezTo>
                <a:cubicBezTo>
                  <a:pt x="0" y="4540"/>
                  <a:pt x="36" y="4359"/>
                  <a:pt x="36" y="4168"/>
                </a:cubicBezTo>
                <a:cubicBezTo>
                  <a:pt x="37" y="3902"/>
                  <a:pt x="34" y="3636"/>
                  <a:pt x="34" y="3370"/>
                </a:cubicBezTo>
                <a:cubicBezTo>
                  <a:pt x="34" y="3257"/>
                  <a:pt x="92" y="3211"/>
                  <a:pt x="157" y="3127"/>
                </a:cubicBezTo>
                <a:cubicBezTo>
                  <a:pt x="218" y="3048"/>
                  <a:pt x="265" y="2953"/>
                  <a:pt x="315" y="2866"/>
                </a:cubicBezTo>
                <a:cubicBezTo>
                  <a:pt x="312" y="2868"/>
                  <a:pt x="308" y="2870"/>
                  <a:pt x="304" y="287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8" name="꙱ Solomon Islands (SB) (H)">
            <a:extLst>
              <a:ext uri="{FF2B5EF4-FFF2-40B4-BE49-F238E27FC236}">
                <a16:creationId xmlns:a16="http://schemas.microsoft.com/office/drawing/2014/main" id="{FEA4A13B-1109-4EEB-BFE4-FC7BEAF27C74}"/>
              </a:ext>
            </a:extLst>
          </p:cNvPr>
          <p:cNvSpPr>
            <a:spLocks noEditPoints="1"/>
          </p:cNvSpPr>
          <p:nvPr/>
        </p:nvSpPr>
        <p:spPr bwMode="auto">
          <a:xfrm>
            <a:off x="8443169" y="2572165"/>
            <a:ext cx="259279" cy="153782"/>
          </a:xfrm>
          <a:custGeom>
            <a:avLst/>
            <a:gdLst>
              <a:gd name="T0" fmla="*/ 119 w 3148"/>
              <a:gd name="T1" fmla="*/ 401 h 1864"/>
              <a:gd name="T2" fmla="*/ 90 w 3148"/>
              <a:gd name="T3" fmla="*/ 478 h 1864"/>
              <a:gd name="T4" fmla="*/ 3148 w 3148"/>
              <a:gd name="T5" fmla="*/ 1802 h 1864"/>
              <a:gd name="T6" fmla="*/ 3121 w 3148"/>
              <a:gd name="T7" fmla="*/ 1814 h 1864"/>
              <a:gd name="T8" fmla="*/ 2949 w 3148"/>
              <a:gd name="T9" fmla="*/ 1451 h 1864"/>
              <a:gd name="T10" fmla="*/ 2860 w 3148"/>
              <a:gd name="T11" fmla="*/ 1520 h 1864"/>
              <a:gd name="T12" fmla="*/ 1506 w 3148"/>
              <a:gd name="T13" fmla="*/ 997 h 1864"/>
              <a:gd name="T14" fmla="*/ 1547 w 3148"/>
              <a:gd name="T15" fmla="*/ 1137 h 1864"/>
              <a:gd name="T16" fmla="*/ 1752 w 3148"/>
              <a:gd name="T17" fmla="*/ 1508 h 1864"/>
              <a:gd name="T18" fmla="*/ 1443 w 3148"/>
              <a:gd name="T19" fmla="*/ 1312 h 1864"/>
              <a:gd name="T20" fmla="*/ 1354 w 3148"/>
              <a:gd name="T21" fmla="*/ 905 h 1864"/>
              <a:gd name="T22" fmla="*/ 1404 w 3148"/>
              <a:gd name="T23" fmla="*/ 786 h 1864"/>
              <a:gd name="T24" fmla="*/ 1359 w 3148"/>
              <a:gd name="T25" fmla="*/ 621 h 1864"/>
              <a:gd name="T26" fmla="*/ 1354 w 3148"/>
              <a:gd name="T27" fmla="*/ 905 h 1864"/>
              <a:gd name="T28" fmla="*/ 1212 w 3148"/>
              <a:gd name="T29" fmla="*/ 896 h 1864"/>
              <a:gd name="T30" fmla="*/ 1168 w 3148"/>
              <a:gd name="T31" fmla="*/ 899 h 1864"/>
              <a:gd name="T32" fmla="*/ 1168 w 3148"/>
              <a:gd name="T33" fmla="*/ 899 h 1864"/>
              <a:gd name="T34" fmla="*/ 1060 w 3148"/>
              <a:gd name="T35" fmla="*/ 1790 h 1864"/>
              <a:gd name="T36" fmla="*/ 983 w 3148"/>
              <a:gd name="T37" fmla="*/ 1769 h 1864"/>
              <a:gd name="T38" fmla="*/ 995 w 3148"/>
              <a:gd name="T39" fmla="*/ 643 h 1864"/>
              <a:gd name="T40" fmla="*/ 903 w 3148"/>
              <a:gd name="T41" fmla="*/ 486 h 1864"/>
              <a:gd name="T42" fmla="*/ 654 w 3148"/>
              <a:gd name="T43" fmla="*/ 326 h 1864"/>
              <a:gd name="T44" fmla="*/ 980 w 3148"/>
              <a:gd name="T45" fmla="*/ 634 h 1864"/>
              <a:gd name="T46" fmla="*/ 1060 w 3148"/>
              <a:gd name="T47" fmla="*/ 1146 h 1864"/>
              <a:gd name="T48" fmla="*/ 1307 w 3148"/>
              <a:gd name="T49" fmla="*/ 1154 h 1864"/>
              <a:gd name="T50" fmla="*/ 1024 w 3148"/>
              <a:gd name="T51" fmla="*/ 978 h 1864"/>
              <a:gd name="T52" fmla="*/ 1060 w 3148"/>
              <a:gd name="T53" fmla="*/ 1146 h 1864"/>
              <a:gd name="T54" fmla="*/ 826 w 3148"/>
              <a:gd name="T55" fmla="*/ 858 h 1864"/>
              <a:gd name="T56" fmla="*/ 672 w 3148"/>
              <a:gd name="T57" fmla="*/ 374 h 1864"/>
              <a:gd name="T58" fmla="*/ 672 w 3148"/>
              <a:gd name="T59" fmla="*/ 374 h 1864"/>
              <a:gd name="T60" fmla="*/ 609 w 3148"/>
              <a:gd name="T61" fmla="*/ 324 h 1864"/>
              <a:gd name="T62" fmla="*/ 467 w 3148"/>
              <a:gd name="T63" fmla="*/ 772 h 1864"/>
              <a:gd name="T64" fmla="*/ 467 w 3148"/>
              <a:gd name="T65" fmla="*/ 772 h 1864"/>
              <a:gd name="T66" fmla="*/ 422 w 3148"/>
              <a:gd name="T67" fmla="*/ 279 h 1864"/>
              <a:gd name="T68" fmla="*/ 381 w 3148"/>
              <a:gd name="T69" fmla="*/ 303 h 1864"/>
              <a:gd name="T70" fmla="*/ 381 w 3148"/>
              <a:gd name="T71" fmla="*/ 303 h 1864"/>
              <a:gd name="T72" fmla="*/ 318 w 3148"/>
              <a:gd name="T73" fmla="*/ 769 h 1864"/>
              <a:gd name="T74" fmla="*/ 410 w 3148"/>
              <a:gd name="T75" fmla="*/ 700 h 1864"/>
              <a:gd name="T76" fmla="*/ 369 w 3148"/>
              <a:gd name="T77" fmla="*/ 549 h 1864"/>
              <a:gd name="T78" fmla="*/ 241 w 3148"/>
              <a:gd name="T79" fmla="*/ 606 h 1864"/>
              <a:gd name="T80" fmla="*/ 410 w 3148"/>
              <a:gd name="T81" fmla="*/ 700 h 1864"/>
              <a:gd name="T82" fmla="*/ 283 w 3148"/>
              <a:gd name="T83" fmla="*/ 644 h 1864"/>
              <a:gd name="T84" fmla="*/ 223 w 3148"/>
              <a:gd name="T85" fmla="*/ 549 h 1864"/>
              <a:gd name="T86" fmla="*/ 223 w 3148"/>
              <a:gd name="T87" fmla="*/ 549 h 1864"/>
              <a:gd name="T88" fmla="*/ 360 w 3148"/>
              <a:gd name="T89" fmla="*/ 276 h 1864"/>
              <a:gd name="T90" fmla="*/ 57 w 3148"/>
              <a:gd name="T91" fmla="*/ 0 h 1864"/>
              <a:gd name="T92" fmla="*/ 48 w 3148"/>
              <a:gd name="T93" fmla="*/ 570 h 1864"/>
              <a:gd name="T94" fmla="*/ 48 w 3148"/>
              <a:gd name="T95" fmla="*/ 570 h 1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48" h="1864">
                <a:moveTo>
                  <a:pt x="90" y="478"/>
                </a:moveTo>
                <a:cubicBezTo>
                  <a:pt x="91" y="456"/>
                  <a:pt x="134" y="421"/>
                  <a:pt x="119" y="401"/>
                </a:cubicBezTo>
                <a:cubicBezTo>
                  <a:pt x="111" y="392"/>
                  <a:pt x="81" y="344"/>
                  <a:pt x="69" y="344"/>
                </a:cubicBezTo>
                <a:cubicBezTo>
                  <a:pt x="0" y="347"/>
                  <a:pt x="60" y="459"/>
                  <a:pt x="90" y="478"/>
                </a:cubicBezTo>
                <a:close/>
                <a:moveTo>
                  <a:pt x="3121" y="1814"/>
                </a:moveTo>
                <a:cubicBezTo>
                  <a:pt x="3130" y="1810"/>
                  <a:pt x="3139" y="1806"/>
                  <a:pt x="3148" y="1802"/>
                </a:cubicBezTo>
                <a:cubicBezTo>
                  <a:pt x="3138" y="1777"/>
                  <a:pt x="3117" y="1767"/>
                  <a:pt x="3094" y="1784"/>
                </a:cubicBezTo>
                <a:cubicBezTo>
                  <a:pt x="3102" y="1795"/>
                  <a:pt x="3111" y="1805"/>
                  <a:pt x="3121" y="1814"/>
                </a:cubicBezTo>
                <a:close/>
                <a:moveTo>
                  <a:pt x="2860" y="1520"/>
                </a:moveTo>
                <a:cubicBezTo>
                  <a:pt x="2883" y="1489"/>
                  <a:pt x="2949" y="1500"/>
                  <a:pt x="2949" y="1451"/>
                </a:cubicBezTo>
                <a:cubicBezTo>
                  <a:pt x="2901" y="1438"/>
                  <a:pt x="2853" y="1454"/>
                  <a:pt x="2830" y="1499"/>
                </a:cubicBezTo>
                <a:cubicBezTo>
                  <a:pt x="2840" y="1506"/>
                  <a:pt x="2850" y="1513"/>
                  <a:pt x="2860" y="1520"/>
                </a:cubicBezTo>
                <a:close/>
                <a:moveTo>
                  <a:pt x="1547" y="1137"/>
                </a:moveTo>
                <a:cubicBezTo>
                  <a:pt x="1567" y="1087"/>
                  <a:pt x="1541" y="1033"/>
                  <a:pt x="1506" y="997"/>
                </a:cubicBezTo>
                <a:cubicBezTo>
                  <a:pt x="1509" y="1025"/>
                  <a:pt x="1508" y="1053"/>
                  <a:pt x="1504" y="1081"/>
                </a:cubicBezTo>
                <a:cubicBezTo>
                  <a:pt x="1502" y="1101"/>
                  <a:pt x="1542" y="1117"/>
                  <a:pt x="1547" y="1137"/>
                </a:cubicBezTo>
                <a:close/>
                <a:moveTo>
                  <a:pt x="1595" y="1478"/>
                </a:moveTo>
                <a:cubicBezTo>
                  <a:pt x="1646" y="1496"/>
                  <a:pt x="1700" y="1495"/>
                  <a:pt x="1752" y="1508"/>
                </a:cubicBezTo>
                <a:cubicBezTo>
                  <a:pt x="1721" y="1409"/>
                  <a:pt x="1695" y="1399"/>
                  <a:pt x="1613" y="1356"/>
                </a:cubicBezTo>
                <a:cubicBezTo>
                  <a:pt x="1586" y="1342"/>
                  <a:pt x="1461" y="1250"/>
                  <a:pt x="1443" y="1312"/>
                </a:cubicBezTo>
                <a:cubicBezTo>
                  <a:pt x="1552" y="1370"/>
                  <a:pt x="1448" y="1357"/>
                  <a:pt x="1595" y="1478"/>
                </a:cubicBezTo>
                <a:close/>
                <a:moveTo>
                  <a:pt x="1354" y="905"/>
                </a:moveTo>
                <a:cubicBezTo>
                  <a:pt x="1415" y="950"/>
                  <a:pt x="1445" y="1020"/>
                  <a:pt x="1494" y="1074"/>
                </a:cubicBezTo>
                <a:cubicBezTo>
                  <a:pt x="1516" y="1032"/>
                  <a:pt x="1468" y="820"/>
                  <a:pt x="1404" y="786"/>
                </a:cubicBezTo>
                <a:cubicBezTo>
                  <a:pt x="1369" y="767"/>
                  <a:pt x="1428" y="734"/>
                  <a:pt x="1411" y="711"/>
                </a:cubicBezTo>
                <a:cubicBezTo>
                  <a:pt x="1393" y="684"/>
                  <a:pt x="1386" y="640"/>
                  <a:pt x="1359" y="621"/>
                </a:cubicBezTo>
                <a:cubicBezTo>
                  <a:pt x="1346" y="612"/>
                  <a:pt x="1288" y="589"/>
                  <a:pt x="1300" y="634"/>
                </a:cubicBezTo>
                <a:cubicBezTo>
                  <a:pt x="1325" y="719"/>
                  <a:pt x="1313" y="822"/>
                  <a:pt x="1354" y="905"/>
                </a:cubicBezTo>
                <a:close/>
                <a:moveTo>
                  <a:pt x="1159" y="923"/>
                </a:moveTo>
                <a:cubicBezTo>
                  <a:pt x="1176" y="913"/>
                  <a:pt x="1194" y="904"/>
                  <a:pt x="1212" y="896"/>
                </a:cubicBezTo>
                <a:cubicBezTo>
                  <a:pt x="1188" y="887"/>
                  <a:pt x="1167" y="899"/>
                  <a:pt x="1159" y="923"/>
                </a:cubicBezTo>
                <a:close/>
                <a:moveTo>
                  <a:pt x="1168" y="899"/>
                </a:moveTo>
                <a:cubicBezTo>
                  <a:pt x="1182" y="872"/>
                  <a:pt x="1165" y="848"/>
                  <a:pt x="1135" y="852"/>
                </a:cubicBezTo>
                <a:cubicBezTo>
                  <a:pt x="1130" y="876"/>
                  <a:pt x="1144" y="895"/>
                  <a:pt x="1168" y="899"/>
                </a:cubicBezTo>
                <a:close/>
                <a:moveTo>
                  <a:pt x="983" y="1769"/>
                </a:moveTo>
                <a:cubicBezTo>
                  <a:pt x="1004" y="1779"/>
                  <a:pt x="1049" y="1782"/>
                  <a:pt x="1060" y="1790"/>
                </a:cubicBezTo>
                <a:cubicBezTo>
                  <a:pt x="1091" y="1809"/>
                  <a:pt x="1090" y="1855"/>
                  <a:pt x="1129" y="1864"/>
                </a:cubicBezTo>
                <a:cubicBezTo>
                  <a:pt x="1171" y="1808"/>
                  <a:pt x="971" y="1703"/>
                  <a:pt x="983" y="1769"/>
                </a:cubicBezTo>
                <a:close/>
                <a:moveTo>
                  <a:pt x="1004" y="691"/>
                </a:moveTo>
                <a:cubicBezTo>
                  <a:pt x="998" y="676"/>
                  <a:pt x="995" y="660"/>
                  <a:pt x="995" y="643"/>
                </a:cubicBezTo>
                <a:cubicBezTo>
                  <a:pt x="1013" y="655"/>
                  <a:pt x="1030" y="668"/>
                  <a:pt x="1046" y="683"/>
                </a:cubicBezTo>
                <a:cubicBezTo>
                  <a:pt x="1077" y="608"/>
                  <a:pt x="973" y="499"/>
                  <a:pt x="903" y="486"/>
                </a:cubicBezTo>
                <a:cubicBezTo>
                  <a:pt x="834" y="472"/>
                  <a:pt x="756" y="360"/>
                  <a:pt x="722" y="347"/>
                </a:cubicBezTo>
                <a:cubicBezTo>
                  <a:pt x="698" y="339"/>
                  <a:pt x="675" y="344"/>
                  <a:pt x="654" y="326"/>
                </a:cubicBezTo>
                <a:cubicBezTo>
                  <a:pt x="686" y="408"/>
                  <a:pt x="750" y="508"/>
                  <a:pt x="838" y="537"/>
                </a:cubicBezTo>
                <a:cubicBezTo>
                  <a:pt x="877" y="578"/>
                  <a:pt x="930" y="603"/>
                  <a:pt x="980" y="634"/>
                </a:cubicBezTo>
                <a:cubicBezTo>
                  <a:pt x="948" y="642"/>
                  <a:pt x="977" y="680"/>
                  <a:pt x="1004" y="691"/>
                </a:cubicBezTo>
                <a:close/>
                <a:moveTo>
                  <a:pt x="1060" y="1146"/>
                </a:moveTo>
                <a:cubicBezTo>
                  <a:pt x="1114" y="1153"/>
                  <a:pt x="1150" y="1139"/>
                  <a:pt x="1201" y="1165"/>
                </a:cubicBezTo>
                <a:cubicBezTo>
                  <a:pt x="1230" y="1180"/>
                  <a:pt x="1293" y="1201"/>
                  <a:pt x="1307" y="1154"/>
                </a:cubicBezTo>
                <a:cubicBezTo>
                  <a:pt x="1323" y="1098"/>
                  <a:pt x="1228" y="1009"/>
                  <a:pt x="1176" y="1004"/>
                </a:cubicBezTo>
                <a:cubicBezTo>
                  <a:pt x="1125" y="999"/>
                  <a:pt x="1059" y="1028"/>
                  <a:pt x="1024" y="978"/>
                </a:cubicBezTo>
                <a:cubicBezTo>
                  <a:pt x="1001" y="945"/>
                  <a:pt x="972" y="932"/>
                  <a:pt x="946" y="974"/>
                </a:cubicBezTo>
                <a:cubicBezTo>
                  <a:pt x="906" y="1038"/>
                  <a:pt x="1002" y="1133"/>
                  <a:pt x="1060" y="1146"/>
                </a:cubicBezTo>
                <a:close/>
                <a:moveTo>
                  <a:pt x="802" y="893"/>
                </a:moveTo>
                <a:cubicBezTo>
                  <a:pt x="820" y="885"/>
                  <a:pt x="829" y="881"/>
                  <a:pt x="826" y="858"/>
                </a:cubicBezTo>
                <a:cubicBezTo>
                  <a:pt x="795" y="854"/>
                  <a:pt x="787" y="866"/>
                  <a:pt x="802" y="893"/>
                </a:cubicBezTo>
                <a:close/>
                <a:moveTo>
                  <a:pt x="672" y="374"/>
                </a:moveTo>
                <a:cubicBezTo>
                  <a:pt x="660" y="349"/>
                  <a:pt x="634" y="339"/>
                  <a:pt x="609" y="353"/>
                </a:cubicBezTo>
                <a:cubicBezTo>
                  <a:pt x="630" y="359"/>
                  <a:pt x="651" y="366"/>
                  <a:pt x="672" y="374"/>
                </a:cubicBezTo>
                <a:close/>
                <a:moveTo>
                  <a:pt x="639" y="338"/>
                </a:moveTo>
                <a:cubicBezTo>
                  <a:pt x="625" y="326"/>
                  <a:pt x="636" y="316"/>
                  <a:pt x="609" y="324"/>
                </a:cubicBezTo>
                <a:cubicBezTo>
                  <a:pt x="619" y="328"/>
                  <a:pt x="629" y="333"/>
                  <a:pt x="639" y="338"/>
                </a:cubicBezTo>
                <a:close/>
                <a:moveTo>
                  <a:pt x="467" y="772"/>
                </a:moveTo>
                <a:cubicBezTo>
                  <a:pt x="519" y="756"/>
                  <a:pt x="487" y="720"/>
                  <a:pt x="496" y="683"/>
                </a:cubicBezTo>
                <a:cubicBezTo>
                  <a:pt x="438" y="671"/>
                  <a:pt x="420" y="744"/>
                  <a:pt x="467" y="772"/>
                </a:cubicBezTo>
                <a:close/>
                <a:moveTo>
                  <a:pt x="422" y="309"/>
                </a:moveTo>
                <a:cubicBezTo>
                  <a:pt x="452" y="314"/>
                  <a:pt x="452" y="304"/>
                  <a:pt x="422" y="279"/>
                </a:cubicBezTo>
                <a:cubicBezTo>
                  <a:pt x="422" y="289"/>
                  <a:pt x="422" y="299"/>
                  <a:pt x="422" y="309"/>
                </a:cubicBezTo>
                <a:close/>
                <a:moveTo>
                  <a:pt x="381" y="303"/>
                </a:moveTo>
                <a:cubicBezTo>
                  <a:pt x="389" y="274"/>
                  <a:pt x="378" y="269"/>
                  <a:pt x="351" y="288"/>
                </a:cubicBezTo>
                <a:cubicBezTo>
                  <a:pt x="361" y="293"/>
                  <a:pt x="371" y="298"/>
                  <a:pt x="381" y="303"/>
                </a:cubicBezTo>
                <a:close/>
                <a:moveTo>
                  <a:pt x="348" y="780"/>
                </a:moveTo>
                <a:cubicBezTo>
                  <a:pt x="355" y="751"/>
                  <a:pt x="345" y="747"/>
                  <a:pt x="318" y="769"/>
                </a:cubicBezTo>
                <a:cubicBezTo>
                  <a:pt x="328" y="773"/>
                  <a:pt x="338" y="777"/>
                  <a:pt x="348" y="780"/>
                </a:cubicBezTo>
                <a:close/>
                <a:moveTo>
                  <a:pt x="410" y="700"/>
                </a:moveTo>
                <a:cubicBezTo>
                  <a:pt x="446" y="713"/>
                  <a:pt x="451" y="679"/>
                  <a:pt x="446" y="653"/>
                </a:cubicBezTo>
                <a:cubicBezTo>
                  <a:pt x="436" y="603"/>
                  <a:pt x="394" y="588"/>
                  <a:pt x="369" y="549"/>
                </a:cubicBezTo>
                <a:cubicBezTo>
                  <a:pt x="355" y="528"/>
                  <a:pt x="360" y="458"/>
                  <a:pt x="312" y="498"/>
                </a:cubicBezTo>
                <a:cubicBezTo>
                  <a:pt x="287" y="520"/>
                  <a:pt x="235" y="569"/>
                  <a:pt x="241" y="606"/>
                </a:cubicBezTo>
                <a:cubicBezTo>
                  <a:pt x="267" y="612"/>
                  <a:pt x="375" y="566"/>
                  <a:pt x="350" y="646"/>
                </a:cubicBezTo>
                <a:cubicBezTo>
                  <a:pt x="347" y="668"/>
                  <a:pt x="396" y="693"/>
                  <a:pt x="410" y="700"/>
                </a:cubicBezTo>
                <a:close/>
                <a:moveTo>
                  <a:pt x="277" y="757"/>
                </a:moveTo>
                <a:cubicBezTo>
                  <a:pt x="246" y="715"/>
                  <a:pt x="307" y="685"/>
                  <a:pt x="283" y="644"/>
                </a:cubicBezTo>
                <a:cubicBezTo>
                  <a:pt x="225" y="685"/>
                  <a:pt x="239" y="706"/>
                  <a:pt x="277" y="757"/>
                </a:cubicBezTo>
                <a:close/>
                <a:moveTo>
                  <a:pt x="223" y="549"/>
                </a:moveTo>
                <a:cubicBezTo>
                  <a:pt x="246" y="528"/>
                  <a:pt x="254" y="448"/>
                  <a:pt x="210" y="444"/>
                </a:cubicBezTo>
                <a:cubicBezTo>
                  <a:pt x="138" y="439"/>
                  <a:pt x="166" y="546"/>
                  <a:pt x="223" y="549"/>
                </a:cubicBezTo>
                <a:close/>
                <a:moveTo>
                  <a:pt x="158" y="181"/>
                </a:moveTo>
                <a:cubicBezTo>
                  <a:pt x="194" y="240"/>
                  <a:pt x="287" y="311"/>
                  <a:pt x="360" y="276"/>
                </a:cubicBezTo>
                <a:cubicBezTo>
                  <a:pt x="337" y="249"/>
                  <a:pt x="303" y="240"/>
                  <a:pt x="281" y="213"/>
                </a:cubicBezTo>
                <a:cubicBezTo>
                  <a:pt x="242" y="167"/>
                  <a:pt x="269" y="77"/>
                  <a:pt x="57" y="0"/>
                </a:cubicBezTo>
                <a:cubicBezTo>
                  <a:pt x="23" y="62"/>
                  <a:pt x="134" y="133"/>
                  <a:pt x="158" y="181"/>
                </a:cubicBezTo>
                <a:close/>
                <a:moveTo>
                  <a:pt x="48" y="570"/>
                </a:moveTo>
                <a:cubicBezTo>
                  <a:pt x="57" y="539"/>
                  <a:pt x="60" y="504"/>
                  <a:pt x="36" y="478"/>
                </a:cubicBezTo>
                <a:cubicBezTo>
                  <a:pt x="36" y="509"/>
                  <a:pt x="33" y="541"/>
                  <a:pt x="48" y="57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9" name="꙱ Slovenia (Republic of Slovenia) (SI) (H)">
            <a:extLst>
              <a:ext uri="{FF2B5EF4-FFF2-40B4-BE49-F238E27FC236}">
                <a16:creationId xmlns:a16="http://schemas.microsoft.com/office/drawing/2014/main" id="{13CF68A2-F4EB-493E-B7F4-1D60F2607D8A}"/>
              </a:ext>
            </a:extLst>
          </p:cNvPr>
          <p:cNvSpPr>
            <a:spLocks/>
          </p:cNvSpPr>
          <p:nvPr/>
        </p:nvSpPr>
        <p:spPr bwMode="auto">
          <a:xfrm>
            <a:off x="4727517" y="1002350"/>
            <a:ext cx="73342" cy="43348"/>
          </a:xfrm>
          <a:custGeom>
            <a:avLst/>
            <a:gdLst>
              <a:gd name="T0" fmla="*/ 110 w 897"/>
              <a:gd name="T1" fmla="*/ 120 h 535"/>
              <a:gd name="T2" fmla="*/ 336 w 897"/>
              <a:gd name="T3" fmla="*/ 165 h 535"/>
              <a:gd name="T4" fmla="*/ 501 w 897"/>
              <a:gd name="T5" fmla="*/ 78 h 535"/>
              <a:gd name="T6" fmla="*/ 620 w 897"/>
              <a:gd name="T7" fmla="*/ 77 h 535"/>
              <a:gd name="T8" fmla="*/ 737 w 897"/>
              <a:gd name="T9" fmla="*/ 77 h 535"/>
              <a:gd name="T10" fmla="*/ 754 w 897"/>
              <a:gd name="T11" fmla="*/ 2 h 535"/>
              <a:gd name="T12" fmla="*/ 798 w 897"/>
              <a:gd name="T13" fmla="*/ 9 h 535"/>
              <a:gd name="T14" fmla="*/ 897 w 897"/>
              <a:gd name="T15" fmla="*/ 139 h 535"/>
              <a:gd name="T16" fmla="*/ 895 w 897"/>
              <a:gd name="T17" fmla="*/ 139 h 535"/>
              <a:gd name="T18" fmla="*/ 814 w 897"/>
              <a:gd name="T19" fmla="*/ 175 h 535"/>
              <a:gd name="T20" fmla="*/ 753 w 897"/>
              <a:gd name="T21" fmla="*/ 180 h 535"/>
              <a:gd name="T22" fmla="*/ 625 w 897"/>
              <a:gd name="T23" fmla="*/ 253 h 535"/>
              <a:gd name="T24" fmla="*/ 523 w 897"/>
              <a:gd name="T25" fmla="*/ 409 h 535"/>
              <a:gd name="T26" fmla="*/ 564 w 897"/>
              <a:gd name="T27" fmla="*/ 430 h 535"/>
              <a:gd name="T28" fmla="*/ 492 w 897"/>
              <a:gd name="T29" fmla="*/ 489 h 535"/>
              <a:gd name="T30" fmla="*/ 336 w 897"/>
              <a:gd name="T31" fmla="*/ 423 h 535"/>
              <a:gd name="T32" fmla="*/ 182 w 897"/>
              <a:gd name="T33" fmla="*/ 479 h 535"/>
              <a:gd name="T34" fmla="*/ 137 w 897"/>
              <a:gd name="T35" fmla="*/ 504 h 535"/>
              <a:gd name="T36" fmla="*/ 60 w 897"/>
              <a:gd name="T37" fmla="*/ 489 h 535"/>
              <a:gd name="T38" fmla="*/ 131 w 897"/>
              <a:gd name="T39" fmla="*/ 409 h 535"/>
              <a:gd name="T40" fmla="*/ 69 w 897"/>
              <a:gd name="T41" fmla="*/ 329 h 535"/>
              <a:gd name="T42" fmla="*/ 77 w 897"/>
              <a:gd name="T43" fmla="*/ 246 h 535"/>
              <a:gd name="T44" fmla="*/ 0 w 897"/>
              <a:gd name="T45" fmla="*/ 210 h 535"/>
              <a:gd name="T46" fmla="*/ 61 w 897"/>
              <a:gd name="T47" fmla="*/ 120 h 535"/>
              <a:gd name="T48" fmla="*/ 110 w 897"/>
              <a:gd name="T49" fmla="*/ 120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97" h="535">
                <a:moveTo>
                  <a:pt x="110" y="120"/>
                </a:moveTo>
                <a:cubicBezTo>
                  <a:pt x="139" y="127"/>
                  <a:pt x="312" y="187"/>
                  <a:pt x="336" y="165"/>
                </a:cubicBezTo>
                <a:cubicBezTo>
                  <a:pt x="386" y="122"/>
                  <a:pt x="430" y="74"/>
                  <a:pt x="501" y="78"/>
                </a:cubicBezTo>
                <a:cubicBezTo>
                  <a:pt x="539" y="80"/>
                  <a:pt x="584" y="99"/>
                  <a:pt x="620" y="77"/>
                </a:cubicBezTo>
                <a:cubicBezTo>
                  <a:pt x="656" y="55"/>
                  <a:pt x="700" y="53"/>
                  <a:pt x="737" y="77"/>
                </a:cubicBezTo>
                <a:cubicBezTo>
                  <a:pt x="716" y="50"/>
                  <a:pt x="730" y="14"/>
                  <a:pt x="754" y="2"/>
                </a:cubicBezTo>
                <a:cubicBezTo>
                  <a:pt x="769" y="0"/>
                  <a:pt x="783" y="2"/>
                  <a:pt x="798" y="9"/>
                </a:cubicBezTo>
                <a:cubicBezTo>
                  <a:pt x="836" y="33"/>
                  <a:pt x="872" y="104"/>
                  <a:pt x="897" y="139"/>
                </a:cubicBezTo>
                <a:lnTo>
                  <a:pt x="895" y="139"/>
                </a:lnTo>
                <a:cubicBezTo>
                  <a:pt x="847" y="114"/>
                  <a:pt x="746" y="97"/>
                  <a:pt x="814" y="175"/>
                </a:cubicBezTo>
                <a:cubicBezTo>
                  <a:pt x="789" y="173"/>
                  <a:pt x="757" y="151"/>
                  <a:pt x="753" y="180"/>
                </a:cubicBezTo>
                <a:cubicBezTo>
                  <a:pt x="747" y="219"/>
                  <a:pt x="618" y="227"/>
                  <a:pt x="625" y="253"/>
                </a:cubicBezTo>
                <a:cubicBezTo>
                  <a:pt x="668" y="414"/>
                  <a:pt x="639" y="325"/>
                  <a:pt x="523" y="409"/>
                </a:cubicBezTo>
                <a:cubicBezTo>
                  <a:pt x="537" y="414"/>
                  <a:pt x="549" y="427"/>
                  <a:pt x="564" y="430"/>
                </a:cubicBezTo>
                <a:cubicBezTo>
                  <a:pt x="531" y="437"/>
                  <a:pt x="568" y="532"/>
                  <a:pt x="492" y="489"/>
                </a:cubicBezTo>
                <a:cubicBezTo>
                  <a:pt x="434" y="457"/>
                  <a:pt x="390" y="476"/>
                  <a:pt x="336" y="423"/>
                </a:cubicBezTo>
                <a:cubicBezTo>
                  <a:pt x="247" y="535"/>
                  <a:pt x="191" y="476"/>
                  <a:pt x="182" y="479"/>
                </a:cubicBezTo>
                <a:cubicBezTo>
                  <a:pt x="168" y="485"/>
                  <a:pt x="157" y="499"/>
                  <a:pt x="137" y="504"/>
                </a:cubicBezTo>
                <a:cubicBezTo>
                  <a:pt x="135" y="510"/>
                  <a:pt x="82" y="495"/>
                  <a:pt x="60" y="489"/>
                </a:cubicBezTo>
                <a:cubicBezTo>
                  <a:pt x="91" y="462"/>
                  <a:pt x="155" y="451"/>
                  <a:pt x="131" y="409"/>
                </a:cubicBezTo>
                <a:cubicBezTo>
                  <a:pt x="112" y="376"/>
                  <a:pt x="26" y="384"/>
                  <a:pt x="69" y="329"/>
                </a:cubicBezTo>
                <a:cubicBezTo>
                  <a:pt x="6" y="323"/>
                  <a:pt x="62" y="259"/>
                  <a:pt x="77" y="246"/>
                </a:cubicBezTo>
                <a:cubicBezTo>
                  <a:pt x="52" y="239"/>
                  <a:pt x="14" y="221"/>
                  <a:pt x="0" y="210"/>
                </a:cubicBezTo>
                <a:cubicBezTo>
                  <a:pt x="35" y="158"/>
                  <a:pt x="51" y="134"/>
                  <a:pt x="61" y="120"/>
                </a:cubicBezTo>
                <a:cubicBezTo>
                  <a:pt x="71" y="114"/>
                  <a:pt x="85" y="114"/>
                  <a:pt x="110" y="12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0" name="꙱ Slovakia (Slovak Republic) (SK) (H)">
            <a:extLst>
              <a:ext uri="{FF2B5EF4-FFF2-40B4-BE49-F238E27FC236}">
                <a16:creationId xmlns:a16="http://schemas.microsoft.com/office/drawing/2014/main" id="{AD4670B3-07D0-4EB0-9ECF-6F0BC6595C1D}"/>
              </a:ext>
            </a:extLst>
          </p:cNvPr>
          <p:cNvSpPr>
            <a:spLocks/>
          </p:cNvSpPr>
          <p:nvPr/>
        </p:nvSpPr>
        <p:spPr bwMode="auto">
          <a:xfrm>
            <a:off x="4806024" y="923911"/>
            <a:ext cx="128090" cy="55733"/>
          </a:xfrm>
          <a:custGeom>
            <a:avLst/>
            <a:gdLst>
              <a:gd name="T0" fmla="*/ 13 w 1556"/>
              <a:gd name="T1" fmla="*/ 343 h 685"/>
              <a:gd name="T2" fmla="*/ 163 w 1556"/>
              <a:gd name="T3" fmla="*/ 273 h 685"/>
              <a:gd name="T4" fmla="*/ 321 w 1556"/>
              <a:gd name="T5" fmla="*/ 184 h 685"/>
              <a:gd name="T6" fmla="*/ 546 w 1556"/>
              <a:gd name="T7" fmla="*/ 47 h 685"/>
              <a:gd name="T8" fmla="*/ 553 w 1556"/>
              <a:gd name="T9" fmla="*/ 45 h 685"/>
              <a:gd name="T10" fmla="*/ 559 w 1556"/>
              <a:gd name="T11" fmla="*/ 76 h 685"/>
              <a:gd name="T12" fmla="*/ 695 w 1556"/>
              <a:gd name="T13" fmla="*/ 13 h 685"/>
              <a:gd name="T14" fmla="*/ 798 w 1556"/>
              <a:gd name="T15" fmla="*/ 117 h 685"/>
              <a:gd name="T16" fmla="*/ 911 w 1556"/>
              <a:gd name="T17" fmla="*/ 89 h 685"/>
              <a:gd name="T18" fmla="*/ 1008 w 1556"/>
              <a:gd name="T19" fmla="*/ 68 h 685"/>
              <a:gd name="T20" fmla="*/ 1221 w 1556"/>
              <a:gd name="T21" fmla="*/ 63 h 685"/>
              <a:gd name="T22" fmla="*/ 1416 w 1556"/>
              <a:gd name="T23" fmla="*/ 131 h 685"/>
              <a:gd name="T24" fmla="*/ 1551 w 1556"/>
              <a:gd name="T25" fmla="*/ 176 h 685"/>
              <a:gd name="T26" fmla="*/ 1531 w 1556"/>
              <a:gd name="T27" fmla="*/ 237 h 685"/>
              <a:gd name="T28" fmla="*/ 1452 w 1556"/>
              <a:gd name="T29" fmla="*/ 392 h 685"/>
              <a:gd name="T30" fmla="*/ 1456 w 1556"/>
              <a:gd name="T31" fmla="*/ 420 h 685"/>
              <a:gd name="T32" fmla="*/ 1298 w 1556"/>
              <a:gd name="T33" fmla="*/ 395 h 685"/>
              <a:gd name="T34" fmla="*/ 1210 w 1556"/>
              <a:gd name="T35" fmla="*/ 384 h 685"/>
              <a:gd name="T36" fmla="*/ 1011 w 1556"/>
              <a:gd name="T37" fmla="*/ 367 h 685"/>
              <a:gd name="T38" fmla="*/ 964 w 1556"/>
              <a:gd name="T39" fmla="*/ 472 h 685"/>
              <a:gd name="T40" fmla="*/ 805 w 1556"/>
              <a:gd name="T41" fmla="*/ 506 h 685"/>
              <a:gd name="T42" fmla="*/ 718 w 1556"/>
              <a:gd name="T43" fmla="*/ 503 h 685"/>
              <a:gd name="T44" fmla="*/ 630 w 1556"/>
              <a:gd name="T45" fmla="*/ 554 h 685"/>
              <a:gd name="T46" fmla="*/ 550 w 1556"/>
              <a:gd name="T47" fmla="*/ 622 h 685"/>
              <a:gd name="T48" fmla="*/ 172 w 1556"/>
              <a:gd name="T49" fmla="*/ 593 h 685"/>
              <a:gd name="T50" fmla="*/ 92 w 1556"/>
              <a:gd name="T51" fmla="*/ 555 h 685"/>
              <a:gd name="T52" fmla="*/ 25 w 1556"/>
              <a:gd name="T53" fmla="*/ 428 h 685"/>
              <a:gd name="T54" fmla="*/ 13 w 1556"/>
              <a:gd name="T55" fmla="*/ 343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56" h="685">
                <a:moveTo>
                  <a:pt x="13" y="343"/>
                </a:moveTo>
                <a:cubicBezTo>
                  <a:pt x="44" y="258"/>
                  <a:pt x="85" y="273"/>
                  <a:pt x="163" y="273"/>
                </a:cubicBezTo>
                <a:cubicBezTo>
                  <a:pt x="192" y="273"/>
                  <a:pt x="317" y="211"/>
                  <a:pt x="321" y="184"/>
                </a:cubicBezTo>
                <a:cubicBezTo>
                  <a:pt x="331" y="99"/>
                  <a:pt x="494" y="31"/>
                  <a:pt x="546" y="47"/>
                </a:cubicBezTo>
                <a:cubicBezTo>
                  <a:pt x="549" y="46"/>
                  <a:pt x="550" y="46"/>
                  <a:pt x="553" y="45"/>
                </a:cubicBezTo>
                <a:cubicBezTo>
                  <a:pt x="559" y="58"/>
                  <a:pt x="560" y="67"/>
                  <a:pt x="559" y="76"/>
                </a:cubicBezTo>
                <a:cubicBezTo>
                  <a:pt x="592" y="71"/>
                  <a:pt x="659" y="0"/>
                  <a:pt x="695" y="13"/>
                </a:cubicBezTo>
                <a:cubicBezTo>
                  <a:pt x="751" y="32"/>
                  <a:pt x="791" y="72"/>
                  <a:pt x="798" y="117"/>
                </a:cubicBezTo>
                <a:cubicBezTo>
                  <a:pt x="846" y="154"/>
                  <a:pt x="858" y="128"/>
                  <a:pt x="911" y="89"/>
                </a:cubicBezTo>
                <a:cubicBezTo>
                  <a:pt x="930" y="75"/>
                  <a:pt x="981" y="59"/>
                  <a:pt x="1008" y="68"/>
                </a:cubicBezTo>
                <a:cubicBezTo>
                  <a:pt x="1106" y="104"/>
                  <a:pt x="1147" y="62"/>
                  <a:pt x="1221" y="63"/>
                </a:cubicBezTo>
                <a:cubicBezTo>
                  <a:pt x="1305" y="64"/>
                  <a:pt x="1345" y="63"/>
                  <a:pt x="1416" y="131"/>
                </a:cubicBezTo>
                <a:cubicBezTo>
                  <a:pt x="1445" y="159"/>
                  <a:pt x="1540" y="169"/>
                  <a:pt x="1551" y="176"/>
                </a:cubicBezTo>
                <a:cubicBezTo>
                  <a:pt x="1556" y="180"/>
                  <a:pt x="1547" y="190"/>
                  <a:pt x="1531" y="237"/>
                </a:cubicBezTo>
                <a:cubicBezTo>
                  <a:pt x="1512" y="294"/>
                  <a:pt x="1460" y="342"/>
                  <a:pt x="1452" y="392"/>
                </a:cubicBezTo>
                <a:cubicBezTo>
                  <a:pt x="1451" y="400"/>
                  <a:pt x="1456" y="411"/>
                  <a:pt x="1456" y="420"/>
                </a:cubicBezTo>
                <a:cubicBezTo>
                  <a:pt x="1398" y="418"/>
                  <a:pt x="1381" y="472"/>
                  <a:pt x="1298" y="395"/>
                </a:cubicBezTo>
                <a:cubicBezTo>
                  <a:pt x="1274" y="375"/>
                  <a:pt x="1238" y="343"/>
                  <a:pt x="1210" y="384"/>
                </a:cubicBezTo>
                <a:cubicBezTo>
                  <a:pt x="1148" y="378"/>
                  <a:pt x="1073" y="342"/>
                  <a:pt x="1011" y="367"/>
                </a:cubicBezTo>
                <a:cubicBezTo>
                  <a:pt x="981" y="379"/>
                  <a:pt x="987" y="450"/>
                  <a:pt x="964" y="472"/>
                </a:cubicBezTo>
                <a:cubicBezTo>
                  <a:pt x="929" y="506"/>
                  <a:pt x="853" y="525"/>
                  <a:pt x="805" y="506"/>
                </a:cubicBezTo>
                <a:cubicBezTo>
                  <a:pt x="769" y="492"/>
                  <a:pt x="729" y="454"/>
                  <a:pt x="718" y="503"/>
                </a:cubicBezTo>
                <a:cubicBezTo>
                  <a:pt x="712" y="531"/>
                  <a:pt x="653" y="552"/>
                  <a:pt x="630" y="554"/>
                </a:cubicBezTo>
                <a:cubicBezTo>
                  <a:pt x="583" y="558"/>
                  <a:pt x="474" y="561"/>
                  <a:pt x="550" y="622"/>
                </a:cubicBezTo>
                <a:cubicBezTo>
                  <a:pt x="412" y="639"/>
                  <a:pt x="291" y="685"/>
                  <a:pt x="172" y="593"/>
                </a:cubicBezTo>
                <a:cubicBezTo>
                  <a:pt x="126" y="558"/>
                  <a:pt x="107" y="545"/>
                  <a:pt x="92" y="555"/>
                </a:cubicBezTo>
                <a:cubicBezTo>
                  <a:pt x="0" y="487"/>
                  <a:pt x="35" y="460"/>
                  <a:pt x="25" y="428"/>
                </a:cubicBezTo>
                <a:cubicBezTo>
                  <a:pt x="13" y="389"/>
                  <a:pt x="20" y="378"/>
                  <a:pt x="13" y="34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1" name="꙱ Sint Maarten (SX) (H)">
            <a:extLst>
              <a:ext uri="{FF2B5EF4-FFF2-40B4-BE49-F238E27FC236}">
                <a16:creationId xmlns:a16="http://schemas.microsoft.com/office/drawing/2014/main" id="{C4782386-DCA7-4927-B528-54AEA3807A61}"/>
              </a:ext>
            </a:extLst>
          </p:cNvPr>
          <p:cNvSpPr>
            <a:spLocks/>
          </p:cNvSpPr>
          <p:nvPr/>
        </p:nvSpPr>
        <p:spPr bwMode="auto">
          <a:xfrm>
            <a:off x="2775172" y="1846603"/>
            <a:ext cx="3099" cy="1032"/>
          </a:xfrm>
          <a:custGeom>
            <a:avLst/>
            <a:gdLst>
              <a:gd name="T0" fmla="*/ 27 w 27"/>
              <a:gd name="T1" fmla="*/ 3 h 19"/>
              <a:gd name="T2" fmla="*/ 15 w 27"/>
              <a:gd name="T3" fmla="*/ 12 h 19"/>
              <a:gd name="T4" fmla="*/ 3 w 27"/>
              <a:gd name="T5" fmla="*/ 7 h 19"/>
              <a:gd name="T6" fmla="*/ 1 w 27"/>
              <a:gd name="T7" fmla="*/ 0 h 19"/>
              <a:gd name="T8" fmla="*/ 27 w 27"/>
              <a:gd name="T9" fmla="*/ 3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19">
                <a:moveTo>
                  <a:pt x="27" y="3"/>
                </a:moveTo>
                <a:cubicBezTo>
                  <a:pt x="21" y="19"/>
                  <a:pt x="18" y="8"/>
                  <a:pt x="15" y="12"/>
                </a:cubicBezTo>
                <a:cubicBezTo>
                  <a:pt x="13" y="16"/>
                  <a:pt x="7" y="9"/>
                  <a:pt x="3" y="7"/>
                </a:cubicBezTo>
                <a:cubicBezTo>
                  <a:pt x="0" y="5"/>
                  <a:pt x="4" y="3"/>
                  <a:pt x="1" y="0"/>
                </a:cubicBezTo>
                <a:lnTo>
                  <a:pt x="27" y="3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2" name="꙱ Singapore (Republic of Singapore) (SG) (H)">
            <a:extLst>
              <a:ext uri="{FF2B5EF4-FFF2-40B4-BE49-F238E27FC236}">
                <a16:creationId xmlns:a16="http://schemas.microsoft.com/office/drawing/2014/main" id="{15C9DFB4-816F-4736-969A-0D5658E5F324}"/>
              </a:ext>
            </a:extLst>
          </p:cNvPr>
          <p:cNvSpPr>
            <a:spLocks/>
          </p:cNvSpPr>
          <p:nvPr/>
        </p:nvSpPr>
        <p:spPr bwMode="auto">
          <a:xfrm>
            <a:off x="7082726" y="2335816"/>
            <a:ext cx="9297" cy="6193"/>
          </a:xfrm>
          <a:custGeom>
            <a:avLst/>
            <a:gdLst>
              <a:gd name="T0" fmla="*/ 39 w 113"/>
              <a:gd name="T1" fmla="*/ 1 h 87"/>
              <a:gd name="T2" fmla="*/ 113 w 113"/>
              <a:gd name="T3" fmla="*/ 16 h 87"/>
              <a:gd name="T4" fmla="*/ 39 w 113"/>
              <a:gd name="T5" fmla="*/ 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3" h="87">
                <a:moveTo>
                  <a:pt x="39" y="1"/>
                </a:moveTo>
                <a:cubicBezTo>
                  <a:pt x="0" y="11"/>
                  <a:pt x="60" y="87"/>
                  <a:pt x="113" y="16"/>
                </a:cubicBezTo>
                <a:cubicBezTo>
                  <a:pt x="90" y="4"/>
                  <a:pt x="65" y="0"/>
                  <a:pt x="39" y="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3" name="꙱ Sierra Leone (Republic of Sierra Leone) (SL) (H)">
            <a:extLst>
              <a:ext uri="{FF2B5EF4-FFF2-40B4-BE49-F238E27FC236}">
                <a16:creationId xmlns:a16="http://schemas.microsoft.com/office/drawing/2014/main" id="{6185D953-AA05-49CF-9B03-9025C4768DA5}"/>
              </a:ext>
            </a:extLst>
          </p:cNvPr>
          <p:cNvSpPr>
            <a:spLocks noEditPoints="1"/>
          </p:cNvSpPr>
          <p:nvPr/>
        </p:nvSpPr>
        <p:spPr bwMode="auto">
          <a:xfrm>
            <a:off x="4043680" y="2081921"/>
            <a:ext cx="80573" cy="91857"/>
          </a:xfrm>
          <a:custGeom>
            <a:avLst/>
            <a:gdLst>
              <a:gd name="T0" fmla="*/ 140 w 969"/>
              <a:gd name="T1" fmla="*/ 869 h 1114"/>
              <a:gd name="T2" fmla="*/ 132 w 969"/>
              <a:gd name="T3" fmla="*/ 890 h 1114"/>
              <a:gd name="T4" fmla="*/ 253 w 969"/>
              <a:gd name="T5" fmla="*/ 925 h 1114"/>
              <a:gd name="T6" fmla="*/ 140 w 969"/>
              <a:gd name="T7" fmla="*/ 869 h 1114"/>
              <a:gd name="T8" fmla="*/ 19 w 969"/>
              <a:gd name="T9" fmla="*/ 364 h 1114"/>
              <a:gd name="T10" fmla="*/ 105 w 969"/>
              <a:gd name="T11" fmla="*/ 343 h 1114"/>
              <a:gd name="T12" fmla="*/ 158 w 969"/>
              <a:gd name="T13" fmla="*/ 269 h 1114"/>
              <a:gd name="T14" fmla="*/ 267 w 969"/>
              <a:gd name="T15" fmla="*/ 99 h 1114"/>
              <a:gd name="T16" fmla="*/ 441 w 969"/>
              <a:gd name="T17" fmla="*/ 38 h 1114"/>
              <a:gd name="T18" fmla="*/ 686 w 969"/>
              <a:gd name="T19" fmla="*/ 39 h 1114"/>
              <a:gd name="T20" fmla="*/ 837 w 969"/>
              <a:gd name="T21" fmla="*/ 270 h 1114"/>
              <a:gd name="T22" fmla="*/ 836 w 969"/>
              <a:gd name="T23" fmla="*/ 332 h 1114"/>
              <a:gd name="T24" fmla="*/ 877 w 969"/>
              <a:gd name="T25" fmla="*/ 379 h 1114"/>
              <a:gd name="T26" fmla="*/ 888 w 969"/>
              <a:gd name="T27" fmla="*/ 467 h 1114"/>
              <a:gd name="T28" fmla="*/ 829 w 969"/>
              <a:gd name="T29" fmla="*/ 634 h 1114"/>
              <a:gd name="T30" fmla="*/ 951 w 969"/>
              <a:gd name="T31" fmla="*/ 561 h 1114"/>
              <a:gd name="T32" fmla="*/ 966 w 969"/>
              <a:gd name="T33" fmla="*/ 570 h 1114"/>
              <a:gd name="T34" fmla="*/ 959 w 969"/>
              <a:gd name="T35" fmla="*/ 611 h 1114"/>
              <a:gd name="T36" fmla="*/ 866 w 969"/>
              <a:gd name="T37" fmla="*/ 710 h 1114"/>
              <a:gd name="T38" fmla="*/ 829 w 969"/>
              <a:gd name="T39" fmla="*/ 836 h 1114"/>
              <a:gd name="T40" fmla="*/ 652 w 969"/>
              <a:gd name="T41" fmla="*/ 1001 h 1114"/>
              <a:gd name="T42" fmla="*/ 581 w 969"/>
              <a:gd name="T43" fmla="*/ 1114 h 1114"/>
              <a:gd name="T44" fmla="*/ 271 w 969"/>
              <a:gd name="T45" fmla="*/ 943 h 1114"/>
              <a:gd name="T46" fmla="*/ 268 w 969"/>
              <a:gd name="T47" fmla="*/ 919 h 1114"/>
              <a:gd name="T48" fmla="*/ 360 w 969"/>
              <a:gd name="T49" fmla="*/ 875 h 1114"/>
              <a:gd name="T50" fmla="*/ 271 w 969"/>
              <a:gd name="T51" fmla="*/ 810 h 1114"/>
              <a:gd name="T52" fmla="*/ 159 w 969"/>
              <a:gd name="T53" fmla="*/ 804 h 1114"/>
              <a:gd name="T54" fmla="*/ 117 w 969"/>
              <a:gd name="T55" fmla="*/ 643 h 1114"/>
              <a:gd name="T56" fmla="*/ 34 w 969"/>
              <a:gd name="T57" fmla="*/ 557 h 1114"/>
              <a:gd name="T58" fmla="*/ 96 w 969"/>
              <a:gd name="T59" fmla="*/ 599 h 1114"/>
              <a:gd name="T60" fmla="*/ 150 w 969"/>
              <a:gd name="T61" fmla="*/ 531 h 1114"/>
              <a:gd name="T62" fmla="*/ 147 w 969"/>
              <a:gd name="T63" fmla="*/ 492 h 1114"/>
              <a:gd name="T64" fmla="*/ 60 w 969"/>
              <a:gd name="T65" fmla="*/ 498 h 1114"/>
              <a:gd name="T66" fmla="*/ 49 w 969"/>
              <a:gd name="T67" fmla="*/ 531 h 1114"/>
              <a:gd name="T68" fmla="*/ 99 w 969"/>
              <a:gd name="T69" fmla="*/ 427 h 1114"/>
              <a:gd name="T70" fmla="*/ 19 w 969"/>
              <a:gd name="T71" fmla="*/ 364 h 1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9" h="1114">
                <a:moveTo>
                  <a:pt x="140" y="869"/>
                </a:moveTo>
                <a:cubicBezTo>
                  <a:pt x="138" y="876"/>
                  <a:pt x="135" y="883"/>
                  <a:pt x="132" y="890"/>
                </a:cubicBezTo>
                <a:cubicBezTo>
                  <a:pt x="172" y="902"/>
                  <a:pt x="211" y="919"/>
                  <a:pt x="253" y="925"/>
                </a:cubicBezTo>
                <a:cubicBezTo>
                  <a:pt x="291" y="844"/>
                  <a:pt x="169" y="871"/>
                  <a:pt x="140" y="869"/>
                </a:cubicBezTo>
                <a:close/>
                <a:moveTo>
                  <a:pt x="19" y="364"/>
                </a:moveTo>
                <a:cubicBezTo>
                  <a:pt x="44" y="341"/>
                  <a:pt x="77" y="361"/>
                  <a:pt x="105" y="343"/>
                </a:cubicBezTo>
                <a:cubicBezTo>
                  <a:pt x="132" y="326"/>
                  <a:pt x="125" y="279"/>
                  <a:pt x="158" y="269"/>
                </a:cubicBezTo>
                <a:cubicBezTo>
                  <a:pt x="213" y="253"/>
                  <a:pt x="250" y="147"/>
                  <a:pt x="267" y="99"/>
                </a:cubicBezTo>
                <a:cubicBezTo>
                  <a:pt x="296" y="19"/>
                  <a:pt x="381" y="78"/>
                  <a:pt x="441" y="38"/>
                </a:cubicBezTo>
                <a:cubicBezTo>
                  <a:pt x="492" y="3"/>
                  <a:pt x="634" y="0"/>
                  <a:pt x="686" y="39"/>
                </a:cubicBezTo>
                <a:cubicBezTo>
                  <a:pt x="724" y="65"/>
                  <a:pt x="818" y="219"/>
                  <a:pt x="837" y="270"/>
                </a:cubicBezTo>
                <a:cubicBezTo>
                  <a:pt x="845" y="291"/>
                  <a:pt x="821" y="317"/>
                  <a:pt x="836" y="332"/>
                </a:cubicBezTo>
                <a:cubicBezTo>
                  <a:pt x="854" y="351"/>
                  <a:pt x="875" y="347"/>
                  <a:pt x="877" y="379"/>
                </a:cubicBezTo>
                <a:cubicBezTo>
                  <a:pt x="878" y="404"/>
                  <a:pt x="869" y="447"/>
                  <a:pt x="888" y="467"/>
                </a:cubicBezTo>
                <a:cubicBezTo>
                  <a:pt x="915" y="495"/>
                  <a:pt x="824" y="586"/>
                  <a:pt x="829" y="634"/>
                </a:cubicBezTo>
                <a:cubicBezTo>
                  <a:pt x="835" y="622"/>
                  <a:pt x="917" y="571"/>
                  <a:pt x="951" y="561"/>
                </a:cubicBezTo>
                <a:cubicBezTo>
                  <a:pt x="956" y="564"/>
                  <a:pt x="961" y="566"/>
                  <a:pt x="966" y="570"/>
                </a:cubicBezTo>
                <a:cubicBezTo>
                  <a:pt x="963" y="576"/>
                  <a:pt x="969" y="584"/>
                  <a:pt x="959" y="611"/>
                </a:cubicBezTo>
                <a:cubicBezTo>
                  <a:pt x="932" y="687"/>
                  <a:pt x="907" y="658"/>
                  <a:pt x="866" y="710"/>
                </a:cubicBezTo>
                <a:cubicBezTo>
                  <a:pt x="839" y="744"/>
                  <a:pt x="863" y="796"/>
                  <a:pt x="829" y="836"/>
                </a:cubicBezTo>
                <a:cubicBezTo>
                  <a:pt x="775" y="895"/>
                  <a:pt x="708" y="944"/>
                  <a:pt x="652" y="1001"/>
                </a:cubicBezTo>
                <a:cubicBezTo>
                  <a:pt x="623" y="1030"/>
                  <a:pt x="619" y="1096"/>
                  <a:pt x="581" y="1114"/>
                </a:cubicBezTo>
                <a:cubicBezTo>
                  <a:pt x="559" y="1113"/>
                  <a:pt x="299" y="966"/>
                  <a:pt x="271" y="943"/>
                </a:cubicBezTo>
                <a:cubicBezTo>
                  <a:pt x="338" y="962"/>
                  <a:pt x="286" y="931"/>
                  <a:pt x="268" y="919"/>
                </a:cubicBezTo>
                <a:cubicBezTo>
                  <a:pt x="297" y="900"/>
                  <a:pt x="334" y="899"/>
                  <a:pt x="360" y="875"/>
                </a:cubicBezTo>
                <a:cubicBezTo>
                  <a:pt x="305" y="882"/>
                  <a:pt x="225" y="890"/>
                  <a:pt x="271" y="810"/>
                </a:cubicBezTo>
                <a:cubicBezTo>
                  <a:pt x="235" y="893"/>
                  <a:pt x="190" y="799"/>
                  <a:pt x="159" y="804"/>
                </a:cubicBezTo>
                <a:cubicBezTo>
                  <a:pt x="137" y="807"/>
                  <a:pt x="118" y="661"/>
                  <a:pt x="117" y="643"/>
                </a:cubicBezTo>
                <a:cubicBezTo>
                  <a:pt x="72" y="654"/>
                  <a:pt x="0" y="616"/>
                  <a:pt x="34" y="557"/>
                </a:cubicBezTo>
                <a:cubicBezTo>
                  <a:pt x="53" y="573"/>
                  <a:pt x="74" y="587"/>
                  <a:pt x="96" y="599"/>
                </a:cubicBezTo>
                <a:cubicBezTo>
                  <a:pt x="44" y="573"/>
                  <a:pt x="120" y="528"/>
                  <a:pt x="150" y="531"/>
                </a:cubicBezTo>
                <a:cubicBezTo>
                  <a:pt x="138" y="511"/>
                  <a:pt x="143" y="516"/>
                  <a:pt x="147" y="492"/>
                </a:cubicBezTo>
                <a:cubicBezTo>
                  <a:pt x="120" y="546"/>
                  <a:pt x="94" y="518"/>
                  <a:pt x="60" y="498"/>
                </a:cubicBezTo>
                <a:cubicBezTo>
                  <a:pt x="56" y="509"/>
                  <a:pt x="52" y="519"/>
                  <a:pt x="49" y="531"/>
                </a:cubicBezTo>
                <a:cubicBezTo>
                  <a:pt x="10" y="465"/>
                  <a:pt x="42" y="440"/>
                  <a:pt x="99" y="427"/>
                </a:cubicBezTo>
                <a:cubicBezTo>
                  <a:pt x="77" y="398"/>
                  <a:pt x="34" y="400"/>
                  <a:pt x="19" y="36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4" name="꙱ Seychelles (Republic of Seychelles) (SC) (H)">
            <a:extLst>
              <a:ext uri="{FF2B5EF4-FFF2-40B4-BE49-F238E27FC236}">
                <a16:creationId xmlns:a16="http://schemas.microsoft.com/office/drawing/2014/main" id="{3F1B604A-C05D-4590-B2A2-1EB6A269D1A2}"/>
              </a:ext>
            </a:extLst>
          </p:cNvPr>
          <p:cNvSpPr>
            <a:spLocks/>
          </p:cNvSpPr>
          <p:nvPr/>
        </p:nvSpPr>
        <p:spPr bwMode="auto">
          <a:xfrm>
            <a:off x="5827647" y="2513336"/>
            <a:ext cx="3099" cy="5161"/>
          </a:xfrm>
          <a:custGeom>
            <a:avLst/>
            <a:gdLst>
              <a:gd name="T0" fmla="*/ 45 w 48"/>
              <a:gd name="T1" fmla="*/ 65 h 65"/>
              <a:gd name="T2" fmla="*/ 0 w 48"/>
              <a:gd name="T3" fmla="*/ 8 h 65"/>
              <a:gd name="T4" fmla="*/ 45 w 48"/>
              <a:gd name="T5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8" h="65">
                <a:moveTo>
                  <a:pt x="45" y="65"/>
                </a:moveTo>
                <a:cubicBezTo>
                  <a:pt x="48" y="36"/>
                  <a:pt x="37" y="0"/>
                  <a:pt x="0" y="8"/>
                </a:cubicBezTo>
                <a:cubicBezTo>
                  <a:pt x="22" y="20"/>
                  <a:pt x="39" y="40"/>
                  <a:pt x="45" y="6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5" name="꙱ Serbia (Republic of Serbia) (RS) (H)">
            <a:extLst>
              <a:ext uri="{FF2B5EF4-FFF2-40B4-BE49-F238E27FC236}">
                <a16:creationId xmlns:a16="http://schemas.microsoft.com/office/drawing/2014/main" id="{E56631FF-3D18-4361-A820-AD08E285E426}"/>
              </a:ext>
            </a:extLst>
          </p:cNvPr>
          <p:cNvSpPr>
            <a:spLocks/>
          </p:cNvSpPr>
          <p:nvPr/>
        </p:nvSpPr>
        <p:spPr bwMode="auto">
          <a:xfrm>
            <a:off x="4852508" y="1020928"/>
            <a:ext cx="102265" cy="115595"/>
          </a:xfrm>
          <a:custGeom>
            <a:avLst/>
            <a:gdLst>
              <a:gd name="T0" fmla="*/ 254 w 1239"/>
              <a:gd name="T1" fmla="*/ 11 h 1399"/>
              <a:gd name="T2" fmla="*/ 238 w 1239"/>
              <a:gd name="T3" fmla="*/ 9 h 1399"/>
              <a:gd name="T4" fmla="*/ 139 w 1239"/>
              <a:gd name="T5" fmla="*/ 71 h 1399"/>
              <a:gd name="T6" fmla="*/ 0 w 1239"/>
              <a:gd name="T7" fmla="*/ 94 h 1399"/>
              <a:gd name="T8" fmla="*/ 38 w 1239"/>
              <a:gd name="T9" fmla="*/ 203 h 1399"/>
              <a:gd name="T10" fmla="*/ 81 w 1239"/>
              <a:gd name="T11" fmla="*/ 240 h 1399"/>
              <a:gd name="T12" fmla="*/ 177 w 1239"/>
              <a:gd name="T13" fmla="*/ 356 h 1399"/>
              <a:gd name="T14" fmla="*/ 84 w 1239"/>
              <a:gd name="T15" fmla="*/ 378 h 1399"/>
              <a:gd name="T16" fmla="*/ 76 w 1239"/>
              <a:gd name="T17" fmla="*/ 466 h 1399"/>
              <a:gd name="T18" fmla="*/ 150 w 1239"/>
              <a:gd name="T19" fmla="*/ 453 h 1399"/>
              <a:gd name="T20" fmla="*/ 123 w 1239"/>
              <a:gd name="T21" fmla="*/ 589 h 1399"/>
              <a:gd name="T22" fmla="*/ 158 w 1239"/>
              <a:gd name="T23" fmla="*/ 688 h 1399"/>
              <a:gd name="T24" fmla="*/ 223 w 1239"/>
              <a:gd name="T25" fmla="*/ 778 h 1399"/>
              <a:gd name="T26" fmla="*/ 161 w 1239"/>
              <a:gd name="T27" fmla="*/ 787 h 1399"/>
              <a:gd name="T28" fmla="*/ 234 w 1239"/>
              <a:gd name="T29" fmla="*/ 906 h 1399"/>
              <a:gd name="T30" fmla="*/ 69 w 1239"/>
              <a:gd name="T31" fmla="*/ 945 h 1399"/>
              <a:gd name="T32" fmla="*/ 311 w 1239"/>
              <a:gd name="T33" fmla="*/ 1131 h 1399"/>
              <a:gd name="T34" fmla="*/ 442 w 1239"/>
              <a:gd name="T35" fmla="*/ 1185 h 1399"/>
              <a:gd name="T36" fmla="*/ 456 w 1239"/>
              <a:gd name="T37" fmla="*/ 1186 h 1399"/>
              <a:gd name="T38" fmla="*/ 475 w 1239"/>
              <a:gd name="T39" fmla="*/ 1171 h 1399"/>
              <a:gd name="T40" fmla="*/ 555 w 1239"/>
              <a:gd name="T41" fmla="*/ 1055 h 1399"/>
              <a:gd name="T42" fmla="*/ 615 w 1239"/>
              <a:gd name="T43" fmla="*/ 1028 h 1399"/>
              <a:gd name="T44" fmla="*/ 813 w 1239"/>
              <a:gd name="T45" fmla="*/ 1161 h 1399"/>
              <a:gd name="T46" fmla="*/ 893 w 1239"/>
              <a:gd name="T47" fmla="*/ 1249 h 1399"/>
              <a:gd name="T48" fmla="*/ 868 w 1239"/>
              <a:gd name="T49" fmla="*/ 1395 h 1399"/>
              <a:gd name="T50" fmla="*/ 921 w 1239"/>
              <a:gd name="T51" fmla="*/ 1370 h 1399"/>
              <a:gd name="T52" fmla="*/ 1036 w 1239"/>
              <a:gd name="T53" fmla="*/ 1358 h 1399"/>
              <a:gd name="T54" fmla="*/ 1064 w 1239"/>
              <a:gd name="T55" fmla="*/ 1355 h 1399"/>
              <a:gd name="T56" fmla="*/ 1098 w 1239"/>
              <a:gd name="T57" fmla="*/ 1188 h 1399"/>
              <a:gd name="T58" fmla="*/ 1239 w 1239"/>
              <a:gd name="T59" fmla="*/ 1061 h 1399"/>
              <a:gd name="T60" fmla="*/ 1049 w 1239"/>
              <a:gd name="T61" fmla="*/ 853 h 1399"/>
              <a:gd name="T62" fmla="*/ 1121 w 1239"/>
              <a:gd name="T63" fmla="*/ 699 h 1399"/>
              <a:gd name="T64" fmla="*/ 1140 w 1239"/>
              <a:gd name="T65" fmla="*/ 581 h 1399"/>
              <a:gd name="T66" fmla="*/ 1023 w 1239"/>
              <a:gd name="T67" fmla="*/ 544 h 1399"/>
              <a:gd name="T68" fmla="*/ 968 w 1239"/>
              <a:gd name="T69" fmla="*/ 605 h 1399"/>
              <a:gd name="T70" fmla="*/ 907 w 1239"/>
              <a:gd name="T71" fmla="*/ 556 h 1399"/>
              <a:gd name="T72" fmla="*/ 742 w 1239"/>
              <a:gd name="T73" fmla="*/ 486 h 1399"/>
              <a:gd name="T74" fmla="*/ 743 w 1239"/>
              <a:gd name="T75" fmla="*/ 428 h 1399"/>
              <a:gd name="T76" fmla="*/ 705 w 1239"/>
              <a:gd name="T77" fmla="*/ 344 h 1399"/>
              <a:gd name="T78" fmla="*/ 548 w 1239"/>
              <a:gd name="T79" fmla="*/ 251 h 1399"/>
              <a:gd name="T80" fmla="*/ 471 w 1239"/>
              <a:gd name="T81" fmla="*/ 68 h 1399"/>
              <a:gd name="T82" fmla="*/ 254 w 1239"/>
              <a:gd name="T83" fmla="*/ 11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39" h="1399">
                <a:moveTo>
                  <a:pt x="254" y="11"/>
                </a:moveTo>
                <a:cubicBezTo>
                  <a:pt x="249" y="10"/>
                  <a:pt x="242" y="9"/>
                  <a:pt x="238" y="9"/>
                </a:cubicBezTo>
                <a:cubicBezTo>
                  <a:pt x="192" y="0"/>
                  <a:pt x="154" y="65"/>
                  <a:pt x="139" y="71"/>
                </a:cubicBezTo>
                <a:cubicBezTo>
                  <a:pt x="110" y="83"/>
                  <a:pt x="39" y="76"/>
                  <a:pt x="0" y="94"/>
                </a:cubicBezTo>
                <a:cubicBezTo>
                  <a:pt x="17" y="136"/>
                  <a:pt x="29" y="160"/>
                  <a:pt x="38" y="203"/>
                </a:cubicBezTo>
                <a:cubicBezTo>
                  <a:pt x="44" y="231"/>
                  <a:pt x="53" y="239"/>
                  <a:pt x="81" y="240"/>
                </a:cubicBezTo>
                <a:cubicBezTo>
                  <a:pt x="0" y="296"/>
                  <a:pt x="151" y="331"/>
                  <a:pt x="177" y="356"/>
                </a:cubicBezTo>
                <a:cubicBezTo>
                  <a:pt x="173" y="352"/>
                  <a:pt x="94" y="374"/>
                  <a:pt x="84" y="378"/>
                </a:cubicBezTo>
                <a:cubicBezTo>
                  <a:pt x="109" y="427"/>
                  <a:pt x="83" y="452"/>
                  <a:pt x="76" y="466"/>
                </a:cubicBezTo>
                <a:cubicBezTo>
                  <a:pt x="102" y="458"/>
                  <a:pt x="130" y="443"/>
                  <a:pt x="150" y="453"/>
                </a:cubicBezTo>
                <a:cubicBezTo>
                  <a:pt x="206" y="481"/>
                  <a:pt x="140" y="560"/>
                  <a:pt x="123" y="589"/>
                </a:cubicBezTo>
                <a:cubicBezTo>
                  <a:pt x="98" y="634"/>
                  <a:pt x="128" y="665"/>
                  <a:pt x="158" y="688"/>
                </a:cubicBezTo>
                <a:cubicBezTo>
                  <a:pt x="166" y="695"/>
                  <a:pt x="294" y="772"/>
                  <a:pt x="223" y="778"/>
                </a:cubicBezTo>
                <a:cubicBezTo>
                  <a:pt x="208" y="779"/>
                  <a:pt x="168" y="776"/>
                  <a:pt x="161" y="787"/>
                </a:cubicBezTo>
                <a:cubicBezTo>
                  <a:pt x="159" y="790"/>
                  <a:pt x="233" y="883"/>
                  <a:pt x="234" y="906"/>
                </a:cubicBezTo>
                <a:cubicBezTo>
                  <a:pt x="223" y="929"/>
                  <a:pt x="104" y="947"/>
                  <a:pt x="69" y="945"/>
                </a:cubicBezTo>
                <a:cubicBezTo>
                  <a:pt x="137" y="969"/>
                  <a:pt x="205" y="1082"/>
                  <a:pt x="311" y="1131"/>
                </a:cubicBezTo>
                <a:cubicBezTo>
                  <a:pt x="366" y="1156"/>
                  <a:pt x="426" y="1124"/>
                  <a:pt x="442" y="1185"/>
                </a:cubicBezTo>
                <a:cubicBezTo>
                  <a:pt x="447" y="1184"/>
                  <a:pt x="452" y="1185"/>
                  <a:pt x="456" y="1186"/>
                </a:cubicBezTo>
                <a:cubicBezTo>
                  <a:pt x="460" y="1158"/>
                  <a:pt x="463" y="1190"/>
                  <a:pt x="475" y="1171"/>
                </a:cubicBezTo>
                <a:cubicBezTo>
                  <a:pt x="507" y="1117"/>
                  <a:pt x="601" y="1161"/>
                  <a:pt x="555" y="1055"/>
                </a:cubicBezTo>
                <a:cubicBezTo>
                  <a:pt x="575" y="1052"/>
                  <a:pt x="599" y="1039"/>
                  <a:pt x="615" y="1028"/>
                </a:cubicBezTo>
                <a:cubicBezTo>
                  <a:pt x="628" y="1109"/>
                  <a:pt x="827" y="1080"/>
                  <a:pt x="813" y="1161"/>
                </a:cubicBezTo>
                <a:cubicBezTo>
                  <a:pt x="806" y="1201"/>
                  <a:pt x="885" y="1216"/>
                  <a:pt x="893" y="1249"/>
                </a:cubicBezTo>
                <a:cubicBezTo>
                  <a:pt x="902" y="1301"/>
                  <a:pt x="790" y="1385"/>
                  <a:pt x="868" y="1395"/>
                </a:cubicBezTo>
                <a:cubicBezTo>
                  <a:pt x="890" y="1399"/>
                  <a:pt x="902" y="1373"/>
                  <a:pt x="921" y="1370"/>
                </a:cubicBezTo>
                <a:cubicBezTo>
                  <a:pt x="951" y="1365"/>
                  <a:pt x="1013" y="1376"/>
                  <a:pt x="1036" y="1358"/>
                </a:cubicBezTo>
                <a:cubicBezTo>
                  <a:pt x="1050" y="1349"/>
                  <a:pt x="1058" y="1353"/>
                  <a:pt x="1064" y="1355"/>
                </a:cubicBezTo>
                <a:cubicBezTo>
                  <a:pt x="1200" y="1315"/>
                  <a:pt x="1059" y="1283"/>
                  <a:pt x="1098" y="1188"/>
                </a:cubicBezTo>
                <a:cubicBezTo>
                  <a:pt x="1114" y="1142"/>
                  <a:pt x="1172" y="1224"/>
                  <a:pt x="1239" y="1061"/>
                </a:cubicBezTo>
                <a:cubicBezTo>
                  <a:pt x="1159" y="1035"/>
                  <a:pt x="1060" y="930"/>
                  <a:pt x="1049" y="853"/>
                </a:cubicBezTo>
                <a:cubicBezTo>
                  <a:pt x="1044" y="795"/>
                  <a:pt x="1106" y="724"/>
                  <a:pt x="1121" y="699"/>
                </a:cubicBezTo>
                <a:cubicBezTo>
                  <a:pt x="1005" y="589"/>
                  <a:pt x="1102" y="590"/>
                  <a:pt x="1140" y="581"/>
                </a:cubicBezTo>
                <a:cubicBezTo>
                  <a:pt x="1117" y="554"/>
                  <a:pt x="1058" y="516"/>
                  <a:pt x="1023" y="544"/>
                </a:cubicBezTo>
                <a:cubicBezTo>
                  <a:pt x="1008" y="555"/>
                  <a:pt x="985" y="603"/>
                  <a:pt x="968" y="605"/>
                </a:cubicBezTo>
                <a:cubicBezTo>
                  <a:pt x="955" y="606"/>
                  <a:pt x="924" y="564"/>
                  <a:pt x="907" y="556"/>
                </a:cubicBezTo>
                <a:lnTo>
                  <a:pt x="742" y="486"/>
                </a:lnTo>
                <a:cubicBezTo>
                  <a:pt x="779" y="466"/>
                  <a:pt x="794" y="434"/>
                  <a:pt x="743" y="428"/>
                </a:cubicBezTo>
                <a:cubicBezTo>
                  <a:pt x="801" y="373"/>
                  <a:pt x="754" y="362"/>
                  <a:pt x="705" y="344"/>
                </a:cubicBezTo>
                <a:cubicBezTo>
                  <a:pt x="655" y="325"/>
                  <a:pt x="591" y="280"/>
                  <a:pt x="548" y="251"/>
                </a:cubicBezTo>
                <a:cubicBezTo>
                  <a:pt x="602" y="143"/>
                  <a:pt x="486" y="143"/>
                  <a:pt x="471" y="68"/>
                </a:cubicBezTo>
                <a:cubicBezTo>
                  <a:pt x="457" y="1"/>
                  <a:pt x="320" y="1"/>
                  <a:pt x="254" y="1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6" name="꙱ Senegal (Republic of Senegal) (SN) (H)">
            <a:extLst>
              <a:ext uri="{FF2B5EF4-FFF2-40B4-BE49-F238E27FC236}">
                <a16:creationId xmlns:a16="http://schemas.microsoft.com/office/drawing/2014/main" id="{4156A987-C5C6-43B3-9555-9E7285A39FD5}"/>
              </a:ext>
            </a:extLst>
          </p:cNvPr>
          <p:cNvSpPr>
            <a:spLocks/>
          </p:cNvSpPr>
          <p:nvPr/>
        </p:nvSpPr>
        <p:spPr bwMode="auto">
          <a:xfrm>
            <a:off x="3940381" y="1883759"/>
            <a:ext cx="158047" cy="131076"/>
          </a:xfrm>
          <a:custGeom>
            <a:avLst/>
            <a:gdLst>
              <a:gd name="T0" fmla="*/ 763 w 1909"/>
              <a:gd name="T1" fmla="*/ 64 h 1599"/>
              <a:gd name="T2" fmla="*/ 1072 w 1909"/>
              <a:gd name="T3" fmla="*/ 125 h 1599"/>
              <a:gd name="T4" fmla="*/ 1238 w 1909"/>
              <a:gd name="T5" fmla="*/ 235 h 1599"/>
              <a:gd name="T6" fmla="*/ 1339 w 1909"/>
              <a:gd name="T7" fmla="*/ 397 h 1599"/>
              <a:gd name="T8" fmla="*/ 1426 w 1909"/>
              <a:gd name="T9" fmla="*/ 489 h 1599"/>
              <a:gd name="T10" fmla="*/ 1476 w 1909"/>
              <a:gd name="T11" fmla="*/ 584 h 1599"/>
              <a:gd name="T12" fmla="*/ 1566 w 1909"/>
              <a:gd name="T13" fmla="*/ 647 h 1599"/>
              <a:gd name="T14" fmla="*/ 1668 w 1909"/>
              <a:gd name="T15" fmla="*/ 776 h 1599"/>
              <a:gd name="T16" fmla="*/ 1658 w 1909"/>
              <a:gd name="T17" fmla="*/ 856 h 1599"/>
              <a:gd name="T18" fmla="*/ 1703 w 1909"/>
              <a:gd name="T19" fmla="*/ 927 h 1599"/>
              <a:gd name="T20" fmla="*/ 1708 w 1909"/>
              <a:gd name="T21" fmla="*/ 1088 h 1599"/>
              <a:gd name="T22" fmla="*/ 1700 w 1909"/>
              <a:gd name="T23" fmla="*/ 1136 h 1599"/>
              <a:gd name="T24" fmla="*/ 1731 w 1909"/>
              <a:gd name="T25" fmla="*/ 1181 h 1599"/>
              <a:gd name="T26" fmla="*/ 1772 w 1909"/>
              <a:gd name="T27" fmla="*/ 1239 h 1599"/>
              <a:gd name="T28" fmla="*/ 1873 w 1909"/>
              <a:gd name="T29" fmla="*/ 1325 h 1599"/>
              <a:gd name="T30" fmla="*/ 1890 w 1909"/>
              <a:gd name="T31" fmla="*/ 1425 h 1599"/>
              <a:gd name="T32" fmla="*/ 1893 w 1909"/>
              <a:gd name="T33" fmla="*/ 1566 h 1599"/>
              <a:gd name="T34" fmla="*/ 1707 w 1909"/>
              <a:gd name="T35" fmla="*/ 1566 h 1599"/>
              <a:gd name="T36" fmla="*/ 1586 w 1909"/>
              <a:gd name="T37" fmla="*/ 1598 h 1599"/>
              <a:gd name="T38" fmla="*/ 1518 w 1909"/>
              <a:gd name="T39" fmla="*/ 1576 h 1599"/>
              <a:gd name="T40" fmla="*/ 1405 w 1909"/>
              <a:gd name="T41" fmla="*/ 1538 h 1599"/>
              <a:gd name="T42" fmla="*/ 1374 w 1909"/>
              <a:gd name="T43" fmla="*/ 1494 h 1599"/>
              <a:gd name="T44" fmla="*/ 1313 w 1909"/>
              <a:gd name="T45" fmla="*/ 1471 h 1599"/>
              <a:gd name="T46" fmla="*/ 842 w 1909"/>
              <a:gd name="T47" fmla="*/ 1471 h 1599"/>
              <a:gd name="T48" fmla="*/ 639 w 1909"/>
              <a:gd name="T49" fmla="*/ 1507 h 1599"/>
              <a:gd name="T50" fmla="*/ 421 w 1909"/>
              <a:gd name="T51" fmla="*/ 1545 h 1599"/>
              <a:gd name="T52" fmla="*/ 319 w 1909"/>
              <a:gd name="T53" fmla="*/ 1580 h 1599"/>
              <a:gd name="T54" fmla="*/ 222 w 1909"/>
              <a:gd name="T55" fmla="*/ 1599 h 1599"/>
              <a:gd name="T56" fmla="*/ 203 w 1909"/>
              <a:gd name="T57" fmla="*/ 1540 h 1599"/>
              <a:gd name="T58" fmla="*/ 311 w 1909"/>
              <a:gd name="T59" fmla="*/ 1510 h 1599"/>
              <a:gd name="T60" fmla="*/ 434 w 1909"/>
              <a:gd name="T61" fmla="*/ 1496 h 1599"/>
              <a:gd name="T62" fmla="*/ 517 w 1909"/>
              <a:gd name="T63" fmla="*/ 1506 h 1599"/>
              <a:gd name="T64" fmla="*/ 441 w 1909"/>
              <a:gd name="T65" fmla="*/ 1453 h 1599"/>
              <a:gd name="T66" fmla="*/ 258 w 1909"/>
              <a:gd name="T67" fmla="*/ 1438 h 1599"/>
              <a:gd name="T68" fmla="*/ 207 w 1909"/>
              <a:gd name="T69" fmla="*/ 1510 h 1599"/>
              <a:gd name="T70" fmla="*/ 228 w 1909"/>
              <a:gd name="T71" fmla="*/ 1450 h 1599"/>
              <a:gd name="T72" fmla="*/ 223 w 1909"/>
              <a:gd name="T73" fmla="*/ 1333 h 1599"/>
              <a:gd name="T74" fmla="*/ 510 w 1909"/>
              <a:gd name="T75" fmla="*/ 1289 h 1599"/>
              <a:gd name="T76" fmla="*/ 607 w 1909"/>
              <a:gd name="T77" fmla="*/ 1224 h 1599"/>
              <a:gd name="T78" fmla="*/ 724 w 1909"/>
              <a:gd name="T79" fmla="*/ 1165 h 1599"/>
              <a:gd name="T80" fmla="*/ 1079 w 1909"/>
              <a:gd name="T81" fmla="*/ 1259 h 1599"/>
              <a:gd name="T82" fmla="*/ 1043 w 1909"/>
              <a:gd name="T83" fmla="*/ 1163 h 1599"/>
              <a:gd name="T84" fmla="*/ 937 w 1909"/>
              <a:gd name="T85" fmla="*/ 1159 h 1599"/>
              <a:gd name="T86" fmla="*/ 912 w 1909"/>
              <a:gd name="T87" fmla="*/ 1123 h 1599"/>
              <a:gd name="T88" fmla="*/ 852 w 1909"/>
              <a:gd name="T89" fmla="*/ 1124 h 1599"/>
              <a:gd name="T90" fmla="*/ 798 w 1909"/>
              <a:gd name="T91" fmla="*/ 1068 h 1599"/>
              <a:gd name="T92" fmla="*/ 677 w 1909"/>
              <a:gd name="T93" fmla="*/ 1088 h 1599"/>
              <a:gd name="T94" fmla="*/ 613 w 1909"/>
              <a:gd name="T95" fmla="*/ 1144 h 1599"/>
              <a:gd name="T96" fmla="*/ 303 w 1909"/>
              <a:gd name="T97" fmla="*/ 1143 h 1599"/>
              <a:gd name="T98" fmla="*/ 260 w 1909"/>
              <a:gd name="T99" fmla="*/ 1097 h 1599"/>
              <a:gd name="T100" fmla="*/ 305 w 1909"/>
              <a:gd name="T101" fmla="*/ 1073 h 1599"/>
              <a:gd name="T102" fmla="*/ 311 w 1909"/>
              <a:gd name="T103" fmla="*/ 999 h 1599"/>
              <a:gd name="T104" fmla="*/ 231 w 1909"/>
              <a:gd name="T105" fmla="*/ 1064 h 1599"/>
              <a:gd name="T106" fmla="*/ 349 w 1909"/>
              <a:gd name="T107" fmla="*/ 943 h 1599"/>
              <a:gd name="T108" fmla="*/ 216 w 1909"/>
              <a:gd name="T109" fmla="*/ 1049 h 1599"/>
              <a:gd name="T110" fmla="*/ 5 w 1909"/>
              <a:gd name="T111" fmla="*/ 755 h 1599"/>
              <a:gd name="T112" fmla="*/ 124 w 1909"/>
              <a:gd name="T113" fmla="*/ 660 h 1599"/>
              <a:gd name="T114" fmla="*/ 276 w 1909"/>
              <a:gd name="T115" fmla="*/ 429 h 1599"/>
              <a:gd name="T116" fmla="*/ 471 w 1909"/>
              <a:gd name="T117" fmla="*/ 105 h 1599"/>
              <a:gd name="T118" fmla="*/ 763 w 1909"/>
              <a:gd name="T119" fmla="*/ 64 h 1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09" h="1599">
                <a:moveTo>
                  <a:pt x="763" y="64"/>
                </a:moveTo>
                <a:cubicBezTo>
                  <a:pt x="818" y="0"/>
                  <a:pt x="1029" y="68"/>
                  <a:pt x="1072" y="125"/>
                </a:cubicBezTo>
                <a:cubicBezTo>
                  <a:pt x="1132" y="198"/>
                  <a:pt x="1141" y="222"/>
                  <a:pt x="1238" y="235"/>
                </a:cubicBezTo>
                <a:cubicBezTo>
                  <a:pt x="1291" y="241"/>
                  <a:pt x="1351" y="346"/>
                  <a:pt x="1339" y="397"/>
                </a:cubicBezTo>
                <a:cubicBezTo>
                  <a:pt x="1334" y="421"/>
                  <a:pt x="1412" y="463"/>
                  <a:pt x="1426" y="489"/>
                </a:cubicBezTo>
                <a:cubicBezTo>
                  <a:pt x="1443" y="520"/>
                  <a:pt x="1451" y="557"/>
                  <a:pt x="1476" y="584"/>
                </a:cubicBezTo>
                <a:cubicBezTo>
                  <a:pt x="1500" y="611"/>
                  <a:pt x="1550" y="614"/>
                  <a:pt x="1566" y="647"/>
                </a:cubicBezTo>
                <a:cubicBezTo>
                  <a:pt x="1590" y="694"/>
                  <a:pt x="1666" y="725"/>
                  <a:pt x="1668" y="776"/>
                </a:cubicBezTo>
                <a:cubicBezTo>
                  <a:pt x="1671" y="802"/>
                  <a:pt x="1630" y="828"/>
                  <a:pt x="1658" y="856"/>
                </a:cubicBezTo>
                <a:cubicBezTo>
                  <a:pt x="1682" y="877"/>
                  <a:pt x="1700" y="890"/>
                  <a:pt x="1703" y="927"/>
                </a:cubicBezTo>
                <a:cubicBezTo>
                  <a:pt x="1706" y="942"/>
                  <a:pt x="1737" y="1073"/>
                  <a:pt x="1708" y="1088"/>
                </a:cubicBezTo>
                <a:cubicBezTo>
                  <a:pt x="1676" y="1095"/>
                  <a:pt x="1673" y="1111"/>
                  <a:pt x="1700" y="1136"/>
                </a:cubicBezTo>
                <a:cubicBezTo>
                  <a:pt x="1706" y="1154"/>
                  <a:pt x="1717" y="1169"/>
                  <a:pt x="1731" y="1181"/>
                </a:cubicBezTo>
                <a:cubicBezTo>
                  <a:pt x="1759" y="1197"/>
                  <a:pt x="1732" y="1228"/>
                  <a:pt x="1772" y="1239"/>
                </a:cubicBezTo>
                <a:cubicBezTo>
                  <a:pt x="1793" y="1155"/>
                  <a:pt x="1861" y="1302"/>
                  <a:pt x="1873" y="1325"/>
                </a:cubicBezTo>
                <a:cubicBezTo>
                  <a:pt x="1890" y="1359"/>
                  <a:pt x="1900" y="1385"/>
                  <a:pt x="1890" y="1425"/>
                </a:cubicBezTo>
                <a:cubicBezTo>
                  <a:pt x="1879" y="1471"/>
                  <a:pt x="1909" y="1529"/>
                  <a:pt x="1893" y="1566"/>
                </a:cubicBezTo>
                <a:cubicBezTo>
                  <a:pt x="1844" y="1544"/>
                  <a:pt x="1776" y="1574"/>
                  <a:pt x="1707" y="1566"/>
                </a:cubicBezTo>
                <a:cubicBezTo>
                  <a:pt x="1660" y="1561"/>
                  <a:pt x="1629" y="1594"/>
                  <a:pt x="1586" y="1598"/>
                </a:cubicBezTo>
                <a:cubicBezTo>
                  <a:pt x="1587" y="1598"/>
                  <a:pt x="1521" y="1578"/>
                  <a:pt x="1518" y="1576"/>
                </a:cubicBezTo>
                <a:cubicBezTo>
                  <a:pt x="1501" y="1562"/>
                  <a:pt x="1436" y="1519"/>
                  <a:pt x="1405" y="1538"/>
                </a:cubicBezTo>
                <a:cubicBezTo>
                  <a:pt x="1360" y="1565"/>
                  <a:pt x="1386" y="1498"/>
                  <a:pt x="1374" y="1494"/>
                </a:cubicBezTo>
                <a:lnTo>
                  <a:pt x="1313" y="1471"/>
                </a:lnTo>
                <a:cubicBezTo>
                  <a:pt x="1155" y="1472"/>
                  <a:pt x="999" y="1471"/>
                  <a:pt x="842" y="1471"/>
                </a:cubicBezTo>
                <a:cubicBezTo>
                  <a:pt x="771" y="1471"/>
                  <a:pt x="697" y="1456"/>
                  <a:pt x="639" y="1507"/>
                </a:cubicBezTo>
                <a:cubicBezTo>
                  <a:pt x="574" y="1563"/>
                  <a:pt x="501" y="1543"/>
                  <a:pt x="421" y="1545"/>
                </a:cubicBezTo>
                <a:cubicBezTo>
                  <a:pt x="383" y="1546"/>
                  <a:pt x="352" y="1565"/>
                  <a:pt x="319" y="1580"/>
                </a:cubicBezTo>
                <a:cubicBezTo>
                  <a:pt x="288" y="1594"/>
                  <a:pt x="251" y="1578"/>
                  <a:pt x="222" y="1599"/>
                </a:cubicBezTo>
                <a:cubicBezTo>
                  <a:pt x="217" y="1585"/>
                  <a:pt x="188" y="1556"/>
                  <a:pt x="203" y="1540"/>
                </a:cubicBezTo>
                <a:cubicBezTo>
                  <a:pt x="240" y="1499"/>
                  <a:pt x="262" y="1478"/>
                  <a:pt x="311" y="1510"/>
                </a:cubicBezTo>
                <a:cubicBezTo>
                  <a:pt x="348" y="1533"/>
                  <a:pt x="395" y="1497"/>
                  <a:pt x="434" y="1496"/>
                </a:cubicBezTo>
                <a:cubicBezTo>
                  <a:pt x="474" y="1495"/>
                  <a:pt x="457" y="1517"/>
                  <a:pt x="517" y="1506"/>
                </a:cubicBezTo>
                <a:cubicBezTo>
                  <a:pt x="483" y="1498"/>
                  <a:pt x="448" y="1477"/>
                  <a:pt x="441" y="1453"/>
                </a:cubicBezTo>
                <a:cubicBezTo>
                  <a:pt x="419" y="1547"/>
                  <a:pt x="241" y="1488"/>
                  <a:pt x="258" y="1438"/>
                </a:cubicBezTo>
                <a:cubicBezTo>
                  <a:pt x="244" y="1465"/>
                  <a:pt x="242" y="1502"/>
                  <a:pt x="207" y="1510"/>
                </a:cubicBezTo>
                <a:cubicBezTo>
                  <a:pt x="200" y="1485"/>
                  <a:pt x="207" y="1465"/>
                  <a:pt x="228" y="1450"/>
                </a:cubicBezTo>
                <a:cubicBezTo>
                  <a:pt x="167" y="1464"/>
                  <a:pt x="217" y="1351"/>
                  <a:pt x="223" y="1333"/>
                </a:cubicBezTo>
                <a:cubicBezTo>
                  <a:pt x="236" y="1266"/>
                  <a:pt x="493" y="1296"/>
                  <a:pt x="510" y="1289"/>
                </a:cubicBezTo>
                <a:cubicBezTo>
                  <a:pt x="500" y="1287"/>
                  <a:pt x="501" y="1225"/>
                  <a:pt x="607" y="1224"/>
                </a:cubicBezTo>
                <a:cubicBezTo>
                  <a:pt x="686" y="1225"/>
                  <a:pt x="696" y="1220"/>
                  <a:pt x="724" y="1165"/>
                </a:cubicBezTo>
                <a:cubicBezTo>
                  <a:pt x="747" y="1119"/>
                  <a:pt x="903" y="1313"/>
                  <a:pt x="1079" y="1259"/>
                </a:cubicBezTo>
                <a:cubicBezTo>
                  <a:pt x="1195" y="1222"/>
                  <a:pt x="1128" y="1137"/>
                  <a:pt x="1043" y="1163"/>
                </a:cubicBezTo>
                <a:cubicBezTo>
                  <a:pt x="1008" y="1173"/>
                  <a:pt x="958" y="1207"/>
                  <a:pt x="937" y="1159"/>
                </a:cubicBezTo>
                <a:cubicBezTo>
                  <a:pt x="928" y="1137"/>
                  <a:pt x="920" y="1127"/>
                  <a:pt x="912" y="1123"/>
                </a:cubicBezTo>
                <a:cubicBezTo>
                  <a:pt x="893" y="1112"/>
                  <a:pt x="877" y="1138"/>
                  <a:pt x="852" y="1124"/>
                </a:cubicBezTo>
                <a:cubicBezTo>
                  <a:pt x="829" y="1110"/>
                  <a:pt x="825" y="1076"/>
                  <a:pt x="798" y="1068"/>
                </a:cubicBezTo>
                <a:cubicBezTo>
                  <a:pt x="756" y="1053"/>
                  <a:pt x="717" y="1099"/>
                  <a:pt x="677" y="1088"/>
                </a:cubicBezTo>
                <a:cubicBezTo>
                  <a:pt x="627" y="1074"/>
                  <a:pt x="636" y="1136"/>
                  <a:pt x="613" y="1144"/>
                </a:cubicBezTo>
                <a:lnTo>
                  <a:pt x="303" y="1143"/>
                </a:lnTo>
                <a:cubicBezTo>
                  <a:pt x="316" y="1118"/>
                  <a:pt x="291" y="1100"/>
                  <a:pt x="260" y="1097"/>
                </a:cubicBezTo>
                <a:cubicBezTo>
                  <a:pt x="265" y="1072"/>
                  <a:pt x="281" y="1063"/>
                  <a:pt x="305" y="1073"/>
                </a:cubicBezTo>
                <a:cubicBezTo>
                  <a:pt x="299" y="1048"/>
                  <a:pt x="301" y="1023"/>
                  <a:pt x="311" y="999"/>
                </a:cubicBezTo>
                <a:cubicBezTo>
                  <a:pt x="293" y="1033"/>
                  <a:pt x="271" y="1058"/>
                  <a:pt x="231" y="1064"/>
                </a:cubicBezTo>
                <a:cubicBezTo>
                  <a:pt x="220" y="1031"/>
                  <a:pt x="316" y="947"/>
                  <a:pt x="349" y="943"/>
                </a:cubicBezTo>
                <a:cubicBezTo>
                  <a:pt x="313" y="927"/>
                  <a:pt x="216" y="1015"/>
                  <a:pt x="216" y="1049"/>
                </a:cubicBezTo>
                <a:cubicBezTo>
                  <a:pt x="216" y="908"/>
                  <a:pt x="95" y="674"/>
                  <a:pt x="5" y="755"/>
                </a:cubicBezTo>
                <a:cubicBezTo>
                  <a:pt x="0" y="705"/>
                  <a:pt x="95" y="689"/>
                  <a:pt x="124" y="660"/>
                </a:cubicBezTo>
                <a:cubicBezTo>
                  <a:pt x="188" y="596"/>
                  <a:pt x="239" y="511"/>
                  <a:pt x="276" y="429"/>
                </a:cubicBezTo>
                <a:cubicBezTo>
                  <a:pt x="294" y="391"/>
                  <a:pt x="380" y="20"/>
                  <a:pt x="471" y="105"/>
                </a:cubicBezTo>
                <a:cubicBezTo>
                  <a:pt x="512" y="143"/>
                  <a:pt x="729" y="104"/>
                  <a:pt x="763" y="6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7" name="꙱ Saudi Arabia (Kingdom of Saudi Arabia) (SA) (H)">
            <a:extLst>
              <a:ext uri="{FF2B5EF4-FFF2-40B4-BE49-F238E27FC236}">
                <a16:creationId xmlns:a16="http://schemas.microsoft.com/office/drawing/2014/main" id="{39A40FBD-B788-42A5-A07A-3CA13CA0F932}"/>
              </a:ext>
            </a:extLst>
          </p:cNvPr>
          <p:cNvSpPr>
            <a:spLocks noEditPoints="1"/>
          </p:cNvSpPr>
          <p:nvPr/>
        </p:nvSpPr>
        <p:spPr bwMode="auto">
          <a:xfrm>
            <a:off x="5264670" y="1432733"/>
            <a:ext cx="551615" cy="463411"/>
          </a:xfrm>
          <a:custGeom>
            <a:avLst/>
            <a:gdLst>
              <a:gd name="T0" fmla="*/ 2599 w 6691"/>
              <a:gd name="T1" fmla="*/ 5361 h 5626"/>
              <a:gd name="T2" fmla="*/ 2313 w 6691"/>
              <a:gd name="T3" fmla="*/ 4927 h 5626"/>
              <a:gd name="T4" fmla="*/ 2205 w 6691"/>
              <a:gd name="T5" fmla="*/ 4714 h 5626"/>
              <a:gd name="T6" fmla="*/ 2083 w 6691"/>
              <a:gd name="T7" fmla="*/ 4476 h 5626"/>
              <a:gd name="T8" fmla="*/ 2013 w 6691"/>
              <a:gd name="T9" fmla="*/ 4380 h 5626"/>
              <a:gd name="T10" fmla="*/ 1748 w 6691"/>
              <a:gd name="T11" fmla="*/ 4197 h 5626"/>
              <a:gd name="T12" fmla="*/ 1539 w 6691"/>
              <a:gd name="T13" fmla="*/ 3813 h 5626"/>
              <a:gd name="T14" fmla="*/ 1458 w 6691"/>
              <a:gd name="T15" fmla="*/ 3337 h 5626"/>
              <a:gd name="T16" fmla="*/ 1400 w 6691"/>
              <a:gd name="T17" fmla="*/ 3219 h 5626"/>
              <a:gd name="T18" fmla="*/ 1170 w 6691"/>
              <a:gd name="T19" fmla="*/ 2876 h 5626"/>
              <a:gd name="T20" fmla="*/ 950 w 6691"/>
              <a:gd name="T21" fmla="*/ 2718 h 5626"/>
              <a:gd name="T22" fmla="*/ 794 w 6691"/>
              <a:gd name="T23" fmla="*/ 2346 h 5626"/>
              <a:gd name="T24" fmla="*/ 605 w 6691"/>
              <a:gd name="T25" fmla="*/ 2074 h 5626"/>
              <a:gd name="T26" fmla="*/ 37 w 6691"/>
              <a:gd name="T27" fmla="*/ 1465 h 5626"/>
              <a:gd name="T28" fmla="*/ 100 w 6691"/>
              <a:gd name="T29" fmla="*/ 987 h 5626"/>
              <a:gd name="T30" fmla="*/ 709 w 6691"/>
              <a:gd name="T31" fmla="*/ 789 h 5626"/>
              <a:gd name="T32" fmla="*/ 1021 w 6691"/>
              <a:gd name="T33" fmla="*/ 589 h 5626"/>
              <a:gd name="T34" fmla="*/ 1285 w 6691"/>
              <a:gd name="T35" fmla="*/ 0 h 5626"/>
              <a:gd name="T36" fmla="*/ 2760 w 6691"/>
              <a:gd name="T37" fmla="*/ 808 h 5626"/>
              <a:gd name="T38" fmla="*/ 3202 w 6691"/>
              <a:gd name="T39" fmla="*/ 1054 h 5626"/>
              <a:gd name="T40" fmla="*/ 3620 w 6691"/>
              <a:gd name="T41" fmla="*/ 1080 h 5626"/>
              <a:gd name="T42" fmla="*/ 3957 w 6691"/>
              <a:gd name="T43" fmla="*/ 1247 h 5626"/>
              <a:gd name="T44" fmla="*/ 4252 w 6691"/>
              <a:gd name="T45" fmla="*/ 1371 h 5626"/>
              <a:gd name="T46" fmla="*/ 4347 w 6691"/>
              <a:gd name="T47" fmla="*/ 1536 h 5626"/>
              <a:gd name="T48" fmla="*/ 4487 w 6691"/>
              <a:gd name="T49" fmla="*/ 1690 h 5626"/>
              <a:gd name="T50" fmla="*/ 4795 w 6691"/>
              <a:gd name="T51" fmla="*/ 1957 h 5626"/>
              <a:gd name="T52" fmla="*/ 4813 w 6691"/>
              <a:gd name="T53" fmla="*/ 2062 h 5626"/>
              <a:gd name="T54" fmla="*/ 4795 w 6691"/>
              <a:gd name="T55" fmla="*/ 2187 h 5626"/>
              <a:gd name="T56" fmla="*/ 4822 w 6691"/>
              <a:gd name="T57" fmla="*/ 2280 h 5626"/>
              <a:gd name="T58" fmla="*/ 5115 w 6691"/>
              <a:gd name="T59" fmla="*/ 2686 h 5626"/>
              <a:gd name="T60" fmla="*/ 5260 w 6691"/>
              <a:gd name="T61" fmla="*/ 2697 h 5626"/>
              <a:gd name="T62" fmla="*/ 5364 w 6691"/>
              <a:gd name="T63" fmla="*/ 2934 h 5626"/>
              <a:gd name="T64" fmla="*/ 5805 w 6691"/>
              <a:gd name="T65" fmla="*/ 3300 h 5626"/>
              <a:gd name="T66" fmla="*/ 6453 w 6691"/>
              <a:gd name="T67" fmla="*/ 3351 h 5626"/>
              <a:gd name="T68" fmla="*/ 6458 w 6691"/>
              <a:gd name="T69" fmla="*/ 4341 h 5626"/>
              <a:gd name="T70" fmla="*/ 5561 w 6691"/>
              <a:gd name="T71" fmla="*/ 4656 h 5626"/>
              <a:gd name="T72" fmla="*/ 4265 w 6691"/>
              <a:gd name="T73" fmla="*/ 5141 h 5626"/>
              <a:gd name="T74" fmla="*/ 3989 w 6691"/>
              <a:gd name="T75" fmla="*/ 5333 h 5626"/>
              <a:gd name="T76" fmla="*/ 3461 w 6691"/>
              <a:gd name="T77" fmla="*/ 5227 h 5626"/>
              <a:gd name="T78" fmla="*/ 2953 w 6691"/>
              <a:gd name="T79" fmla="*/ 5220 h 5626"/>
              <a:gd name="T80" fmla="*/ 2809 w 6691"/>
              <a:gd name="T81" fmla="*/ 5574 h 5626"/>
              <a:gd name="T82" fmla="*/ 2695 w 6691"/>
              <a:gd name="T83" fmla="*/ 5462 h 5626"/>
              <a:gd name="T84" fmla="*/ 2504 w 6691"/>
              <a:gd name="T85" fmla="*/ 5471 h 5626"/>
              <a:gd name="T86" fmla="*/ 2415 w 6691"/>
              <a:gd name="T87" fmla="*/ 5453 h 5626"/>
              <a:gd name="T88" fmla="*/ 4576 w 6691"/>
              <a:gd name="T89" fmla="*/ 1722 h 5626"/>
              <a:gd name="T90" fmla="*/ 4576 w 6691"/>
              <a:gd name="T91" fmla="*/ 1722 h 5626"/>
              <a:gd name="T92" fmla="*/ 2468 w 6691"/>
              <a:gd name="T93" fmla="*/ 5459 h 5626"/>
              <a:gd name="T94" fmla="*/ 2462 w 6691"/>
              <a:gd name="T95" fmla="*/ 5418 h 5626"/>
              <a:gd name="T96" fmla="*/ 2464 w 6691"/>
              <a:gd name="T97" fmla="*/ 5418 h 5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691" h="5626">
                <a:moveTo>
                  <a:pt x="2695" y="5462"/>
                </a:moveTo>
                <a:cubicBezTo>
                  <a:pt x="2678" y="5451"/>
                  <a:pt x="2595" y="5276"/>
                  <a:pt x="2599" y="5361"/>
                </a:cubicBezTo>
                <a:cubicBezTo>
                  <a:pt x="2592" y="5210"/>
                  <a:pt x="2487" y="5171"/>
                  <a:pt x="2404" y="5069"/>
                </a:cubicBezTo>
                <a:cubicBezTo>
                  <a:pt x="2372" y="5030"/>
                  <a:pt x="2328" y="4974"/>
                  <a:pt x="2313" y="4927"/>
                </a:cubicBezTo>
                <a:cubicBezTo>
                  <a:pt x="2294" y="4866"/>
                  <a:pt x="2260" y="4848"/>
                  <a:pt x="2228" y="4799"/>
                </a:cubicBezTo>
                <a:cubicBezTo>
                  <a:pt x="2210" y="4770"/>
                  <a:pt x="2226" y="4744"/>
                  <a:pt x="2205" y="4714"/>
                </a:cubicBezTo>
                <a:cubicBezTo>
                  <a:pt x="2168" y="4662"/>
                  <a:pt x="2155" y="4578"/>
                  <a:pt x="2128" y="4521"/>
                </a:cubicBezTo>
                <a:cubicBezTo>
                  <a:pt x="2117" y="4499"/>
                  <a:pt x="2094" y="4496"/>
                  <a:pt x="2083" y="4476"/>
                </a:cubicBezTo>
                <a:cubicBezTo>
                  <a:pt x="2072" y="4457"/>
                  <a:pt x="2082" y="4431"/>
                  <a:pt x="2068" y="4414"/>
                </a:cubicBezTo>
                <a:cubicBezTo>
                  <a:pt x="2053" y="4397"/>
                  <a:pt x="2029" y="4395"/>
                  <a:pt x="2013" y="4380"/>
                </a:cubicBezTo>
                <a:cubicBezTo>
                  <a:pt x="1972" y="4342"/>
                  <a:pt x="1926" y="4305"/>
                  <a:pt x="1890" y="4263"/>
                </a:cubicBezTo>
                <a:cubicBezTo>
                  <a:pt x="1847" y="4212"/>
                  <a:pt x="1796" y="4233"/>
                  <a:pt x="1748" y="4197"/>
                </a:cubicBezTo>
                <a:cubicBezTo>
                  <a:pt x="1667" y="4138"/>
                  <a:pt x="1613" y="4027"/>
                  <a:pt x="1563" y="3942"/>
                </a:cubicBezTo>
                <a:cubicBezTo>
                  <a:pt x="1533" y="3893"/>
                  <a:pt x="1541" y="3865"/>
                  <a:pt x="1539" y="3813"/>
                </a:cubicBezTo>
                <a:cubicBezTo>
                  <a:pt x="1536" y="3756"/>
                  <a:pt x="1495" y="3710"/>
                  <a:pt x="1491" y="3653"/>
                </a:cubicBezTo>
                <a:cubicBezTo>
                  <a:pt x="1481" y="3517"/>
                  <a:pt x="1552" y="3484"/>
                  <a:pt x="1458" y="3337"/>
                </a:cubicBezTo>
                <a:cubicBezTo>
                  <a:pt x="1449" y="3322"/>
                  <a:pt x="1391" y="3247"/>
                  <a:pt x="1456" y="3299"/>
                </a:cubicBezTo>
                <a:cubicBezTo>
                  <a:pt x="1442" y="3261"/>
                  <a:pt x="1409" y="3261"/>
                  <a:pt x="1400" y="3219"/>
                </a:cubicBezTo>
                <a:cubicBezTo>
                  <a:pt x="1393" y="3183"/>
                  <a:pt x="1375" y="3142"/>
                  <a:pt x="1360" y="3107"/>
                </a:cubicBezTo>
                <a:cubicBezTo>
                  <a:pt x="1321" y="3011"/>
                  <a:pt x="1243" y="2946"/>
                  <a:pt x="1170" y="2876"/>
                </a:cubicBezTo>
                <a:cubicBezTo>
                  <a:pt x="1117" y="2826"/>
                  <a:pt x="1064" y="2818"/>
                  <a:pt x="999" y="2800"/>
                </a:cubicBezTo>
                <a:cubicBezTo>
                  <a:pt x="972" y="2793"/>
                  <a:pt x="959" y="2740"/>
                  <a:pt x="950" y="2718"/>
                </a:cubicBezTo>
                <a:cubicBezTo>
                  <a:pt x="933" y="2670"/>
                  <a:pt x="899" y="2637"/>
                  <a:pt x="869" y="2596"/>
                </a:cubicBezTo>
                <a:cubicBezTo>
                  <a:pt x="974" y="2558"/>
                  <a:pt x="828" y="2387"/>
                  <a:pt x="794" y="2346"/>
                </a:cubicBezTo>
                <a:cubicBezTo>
                  <a:pt x="771" y="2318"/>
                  <a:pt x="707" y="2267"/>
                  <a:pt x="710" y="2230"/>
                </a:cubicBezTo>
                <a:cubicBezTo>
                  <a:pt x="714" y="2167"/>
                  <a:pt x="633" y="2131"/>
                  <a:pt x="605" y="2074"/>
                </a:cubicBezTo>
                <a:cubicBezTo>
                  <a:pt x="570" y="2001"/>
                  <a:pt x="240" y="1457"/>
                  <a:pt x="178" y="1439"/>
                </a:cubicBezTo>
                <a:cubicBezTo>
                  <a:pt x="150" y="1431"/>
                  <a:pt x="39" y="1413"/>
                  <a:pt x="37" y="1465"/>
                </a:cubicBezTo>
                <a:cubicBezTo>
                  <a:pt x="0" y="1431"/>
                  <a:pt x="60" y="1342"/>
                  <a:pt x="70" y="1307"/>
                </a:cubicBezTo>
                <a:cubicBezTo>
                  <a:pt x="89" y="1240"/>
                  <a:pt x="74" y="1098"/>
                  <a:pt x="100" y="987"/>
                </a:cubicBezTo>
                <a:cubicBezTo>
                  <a:pt x="171" y="1008"/>
                  <a:pt x="367" y="1061"/>
                  <a:pt x="438" y="1045"/>
                </a:cubicBezTo>
                <a:cubicBezTo>
                  <a:pt x="579" y="1014"/>
                  <a:pt x="576" y="810"/>
                  <a:pt x="709" y="789"/>
                </a:cubicBezTo>
                <a:cubicBezTo>
                  <a:pt x="758" y="781"/>
                  <a:pt x="880" y="793"/>
                  <a:pt x="875" y="727"/>
                </a:cubicBezTo>
                <a:cubicBezTo>
                  <a:pt x="863" y="574"/>
                  <a:pt x="929" y="620"/>
                  <a:pt x="1021" y="589"/>
                </a:cubicBezTo>
                <a:cubicBezTo>
                  <a:pt x="901" y="473"/>
                  <a:pt x="786" y="353"/>
                  <a:pt x="676" y="228"/>
                </a:cubicBezTo>
                <a:cubicBezTo>
                  <a:pt x="890" y="183"/>
                  <a:pt x="1032" y="135"/>
                  <a:pt x="1285" y="0"/>
                </a:cubicBezTo>
                <a:cubicBezTo>
                  <a:pt x="1391" y="20"/>
                  <a:pt x="1582" y="32"/>
                  <a:pt x="1699" y="86"/>
                </a:cubicBezTo>
                <a:cubicBezTo>
                  <a:pt x="2093" y="269"/>
                  <a:pt x="2418" y="547"/>
                  <a:pt x="2760" y="808"/>
                </a:cubicBezTo>
                <a:cubicBezTo>
                  <a:pt x="2832" y="863"/>
                  <a:pt x="2902" y="917"/>
                  <a:pt x="2970" y="978"/>
                </a:cubicBezTo>
                <a:cubicBezTo>
                  <a:pt x="3047" y="1047"/>
                  <a:pt x="3100" y="1044"/>
                  <a:pt x="3202" y="1054"/>
                </a:cubicBezTo>
                <a:cubicBezTo>
                  <a:pt x="3319" y="1065"/>
                  <a:pt x="3442" y="1081"/>
                  <a:pt x="3559" y="1092"/>
                </a:cubicBezTo>
                <a:cubicBezTo>
                  <a:pt x="3593" y="1091"/>
                  <a:pt x="3602" y="1088"/>
                  <a:pt x="3620" y="1080"/>
                </a:cubicBezTo>
                <a:cubicBezTo>
                  <a:pt x="3732" y="1095"/>
                  <a:pt x="3812" y="1105"/>
                  <a:pt x="3862" y="1112"/>
                </a:cubicBezTo>
                <a:cubicBezTo>
                  <a:pt x="3930" y="1118"/>
                  <a:pt x="3935" y="1197"/>
                  <a:pt x="3957" y="1247"/>
                </a:cubicBezTo>
                <a:cubicBezTo>
                  <a:pt x="3989" y="1321"/>
                  <a:pt x="4098" y="1274"/>
                  <a:pt x="4159" y="1279"/>
                </a:cubicBezTo>
                <a:cubicBezTo>
                  <a:pt x="4222" y="1285"/>
                  <a:pt x="4231" y="1319"/>
                  <a:pt x="4252" y="1371"/>
                </a:cubicBezTo>
                <a:cubicBezTo>
                  <a:pt x="4274" y="1428"/>
                  <a:pt x="4386" y="1499"/>
                  <a:pt x="4368" y="1563"/>
                </a:cubicBezTo>
                <a:cubicBezTo>
                  <a:pt x="4363" y="1553"/>
                  <a:pt x="4356" y="1544"/>
                  <a:pt x="4347" y="1536"/>
                </a:cubicBezTo>
                <a:cubicBezTo>
                  <a:pt x="4328" y="1581"/>
                  <a:pt x="4374" y="1576"/>
                  <a:pt x="4368" y="1616"/>
                </a:cubicBezTo>
                <a:cubicBezTo>
                  <a:pt x="4369" y="1616"/>
                  <a:pt x="4559" y="1634"/>
                  <a:pt x="4487" y="1690"/>
                </a:cubicBezTo>
                <a:cubicBezTo>
                  <a:pt x="4515" y="1699"/>
                  <a:pt x="4574" y="1842"/>
                  <a:pt x="4602" y="1761"/>
                </a:cubicBezTo>
                <a:cubicBezTo>
                  <a:pt x="4583" y="1833"/>
                  <a:pt x="4755" y="1913"/>
                  <a:pt x="4795" y="1957"/>
                </a:cubicBezTo>
                <a:cubicBezTo>
                  <a:pt x="4774" y="1950"/>
                  <a:pt x="4758" y="1940"/>
                  <a:pt x="4748" y="1921"/>
                </a:cubicBezTo>
                <a:cubicBezTo>
                  <a:pt x="4749" y="2000"/>
                  <a:pt x="4796" y="1998"/>
                  <a:pt x="4813" y="2062"/>
                </a:cubicBezTo>
                <a:cubicBezTo>
                  <a:pt x="4823" y="2099"/>
                  <a:pt x="4819" y="2177"/>
                  <a:pt x="4765" y="2128"/>
                </a:cubicBezTo>
                <a:cubicBezTo>
                  <a:pt x="4770" y="2171"/>
                  <a:pt x="4756" y="2179"/>
                  <a:pt x="4795" y="2187"/>
                </a:cubicBezTo>
                <a:cubicBezTo>
                  <a:pt x="4801" y="2188"/>
                  <a:pt x="4851" y="2297"/>
                  <a:pt x="4854" y="2309"/>
                </a:cubicBezTo>
                <a:cubicBezTo>
                  <a:pt x="4843" y="2300"/>
                  <a:pt x="4832" y="2290"/>
                  <a:pt x="4822" y="2280"/>
                </a:cubicBezTo>
                <a:cubicBezTo>
                  <a:pt x="4854" y="2328"/>
                  <a:pt x="4913" y="2355"/>
                  <a:pt x="4939" y="2408"/>
                </a:cubicBezTo>
                <a:cubicBezTo>
                  <a:pt x="4965" y="2462"/>
                  <a:pt x="5025" y="2664"/>
                  <a:pt x="5115" y="2686"/>
                </a:cubicBezTo>
                <a:cubicBezTo>
                  <a:pt x="5138" y="2691"/>
                  <a:pt x="5222" y="2670"/>
                  <a:pt x="5210" y="2715"/>
                </a:cubicBezTo>
                <a:cubicBezTo>
                  <a:pt x="5218" y="2692"/>
                  <a:pt x="5238" y="2684"/>
                  <a:pt x="5260" y="2697"/>
                </a:cubicBezTo>
                <a:cubicBezTo>
                  <a:pt x="5232" y="2731"/>
                  <a:pt x="5207" y="2823"/>
                  <a:pt x="5297" y="2802"/>
                </a:cubicBezTo>
                <a:cubicBezTo>
                  <a:pt x="5315" y="2821"/>
                  <a:pt x="5335" y="2897"/>
                  <a:pt x="5364" y="2934"/>
                </a:cubicBezTo>
                <a:lnTo>
                  <a:pt x="5609" y="3244"/>
                </a:lnTo>
                <a:cubicBezTo>
                  <a:pt x="5655" y="3305"/>
                  <a:pt x="5737" y="3292"/>
                  <a:pt x="5805" y="3300"/>
                </a:cubicBezTo>
                <a:cubicBezTo>
                  <a:pt x="5974" y="3321"/>
                  <a:pt x="6189" y="3342"/>
                  <a:pt x="6351" y="3381"/>
                </a:cubicBezTo>
                <a:cubicBezTo>
                  <a:pt x="6391" y="3390"/>
                  <a:pt x="6437" y="3391"/>
                  <a:pt x="6453" y="3351"/>
                </a:cubicBezTo>
                <a:cubicBezTo>
                  <a:pt x="6496" y="3484"/>
                  <a:pt x="6691" y="3513"/>
                  <a:pt x="6610" y="3736"/>
                </a:cubicBezTo>
                <a:cubicBezTo>
                  <a:pt x="6579" y="3868"/>
                  <a:pt x="6525" y="4300"/>
                  <a:pt x="6458" y="4341"/>
                </a:cubicBezTo>
                <a:cubicBezTo>
                  <a:pt x="6179" y="4492"/>
                  <a:pt x="5871" y="4588"/>
                  <a:pt x="5562" y="4659"/>
                </a:cubicBezTo>
                <a:lnTo>
                  <a:pt x="5561" y="4656"/>
                </a:lnTo>
                <a:cubicBezTo>
                  <a:pt x="5267" y="4714"/>
                  <a:pt x="4972" y="4777"/>
                  <a:pt x="4683" y="4816"/>
                </a:cubicBezTo>
                <a:cubicBezTo>
                  <a:pt x="4442" y="4891"/>
                  <a:pt x="4320" y="5011"/>
                  <a:pt x="4265" y="5141"/>
                </a:cubicBezTo>
                <a:cubicBezTo>
                  <a:pt x="4227" y="5198"/>
                  <a:pt x="4203" y="5320"/>
                  <a:pt x="4141" y="5374"/>
                </a:cubicBezTo>
                <a:cubicBezTo>
                  <a:pt x="4087" y="5422"/>
                  <a:pt x="4016" y="5406"/>
                  <a:pt x="3989" y="5333"/>
                </a:cubicBezTo>
                <a:cubicBezTo>
                  <a:pt x="3920" y="5233"/>
                  <a:pt x="3872" y="5320"/>
                  <a:pt x="3633" y="5276"/>
                </a:cubicBezTo>
                <a:cubicBezTo>
                  <a:pt x="3576" y="5265"/>
                  <a:pt x="3517" y="5227"/>
                  <a:pt x="3461" y="5227"/>
                </a:cubicBezTo>
                <a:cubicBezTo>
                  <a:pt x="3327" y="5227"/>
                  <a:pt x="3150" y="5281"/>
                  <a:pt x="3057" y="5276"/>
                </a:cubicBezTo>
                <a:cubicBezTo>
                  <a:pt x="3014" y="5273"/>
                  <a:pt x="2998" y="5225"/>
                  <a:pt x="2953" y="5220"/>
                </a:cubicBezTo>
                <a:cubicBezTo>
                  <a:pt x="2868" y="5209"/>
                  <a:pt x="2829" y="5326"/>
                  <a:pt x="2843" y="5408"/>
                </a:cubicBezTo>
                <a:cubicBezTo>
                  <a:pt x="2855" y="5477"/>
                  <a:pt x="2917" y="5424"/>
                  <a:pt x="2809" y="5574"/>
                </a:cubicBezTo>
                <a:cubicBezTo>
                  <a:pt x="2799" y="5588"/>
                  <a:pt x="2759" y="5621"/>
                  <a:pt x="2744" y="5626"/>
                </a:cubicBezTo>
                <a:cubicBezTo>
                  <a:pt x="2740" y="5580"/>
                  <a:pt x="2749" y="5496"/>
                  <a:pt x="2695" y="5462"/>
                </a:cubicBezTo>
                <a:close/>
                <a:moveTo>
                  <a:pt x="2548" y="5554"/>
                </a:moveTo>
                <a:cubicBezTo>
                  <a:pt x="2547" y="5521"/>
                  <a:pt x="2533" y="5490"/>
                  <a:pt x="2504" y="5471"/>
                </a:cubicBezTo>
                <a:cubicBezTo>
                  <a:pt x="2503" y="5482"/>
                  <a:pt x="2502" y="5493"/>
                  <a:pt x="2501" y="5504"/>
                </a:cubicBezTo>
                <a:cubicBezTo>
                  <a:pt x="2462" y="5505"/>
                  <a:pt x="2448" y="5465"/>
                  <a:pt x="2415" y="5453"/>
                </a:cubicBezTo>
                <a:cubicBezTo>
                  <a:pt x="2447" y="5507"/>
                  <a:pt x="2530" y="5506"/>
                  <a:pt x="2548" y="5554"/>
                </a:cubicBezTo>
                <a:close/>
                <a:moveTo>
                  <a:pt x="4576" y="1722"/>
                </a:moveTo>
                <a:cubicBezTo>
                  <a:pt x="4590" y="1699"/>
                  <a:pt x="4613" y="1705"/>
                  <a:pt x="4629" y="1722"/>
                </a:cubicBezTo>
                <a:cubicBezTo>
                  <a:pt x="4612" y="1725"/>
                  <a:pt x="4594" y="1725"/>
                  <a:pt x="4576" y="1722"/>
                </a:cubicBezTo>
                <a:close/>
                <a:moveTo>
                  <a:pt x="2464" y="5418"/>
                </a:moveTo>
                <a:cubicBezTo>
                  <a:pt x="2473" y="5430"/>
                  <a:pt x="2473" y="5445"/>
                  <a:pt x="2468" y="5459"/>
                </a:cubicBezTo>
                <a:cubicBezTo>
                  <a:pt x="2457" y="5456"/>
                  <a:pt x="2447" y="5451"/>
                  <a:pt x="2438" y="5445"/>
                </a:cubicBezTo>
                <a:cubicBezTo>
                  <a:pt x="2446" y="5436"/>
                  <a:pt x="2454" y="5427"/>
                  <a:pt x="2462" y="5418"/>
                </a:cubicBezTo>
                <a:cubicBezTo>
                  <a:pt x="2457" y="5411"/>
                  <a:pt x="2452" y="5404"/>
                  <a:pt x="2447" y="5397"/>
                </a:cubicBezTo>
                <a:cubicBezTo>
                  <a:pt x="2469" y="5403"/>
                  <a:pt x="2476" y="5409"/>
                  <a:pt x="2464" y="541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8" name="꙱ São Tomé and Príncipe (Democratic Republic of São Tomé and Príncipe) (ST) (H)">
            <a:extLst>
              <a:ext uri="{FF2B5EF4-FFF2-40B4-BE49-F238E27FC236}">
                <a16:creationId xmlns:a16="http://schemas.microsoft.com/office/drawing/2014/main" id="{DAA13601-EA09-43AB-90C7-A1971F07AC1B}"/>
              </a:ext>
            </a:extLst>
          </p:cNvPr>
          <p:cNvSpPr>
            <a:spLocks noEditPoints="1"/>
          </p:cNvSpPr>
          <p:nvPr/>
        </p:nvSpPr>
        <p:spPr bwMode="auto">
          <a:xfrm>
            <a:off x="4556041" y="2327559"/>
            <a:ext cx="25824" cy="49541"/>
          </a:xfrm>
          <a:custGeom>
            <a:avLst/>
            <a:gdLst>
              <a:gd name="T0" fmla="*/ 33 w 322"/>
              <a:gd name="T1" fmla="*/ 599 h 599"/>
              <a:gd name="T2" fmla="*/ 72 w 322"/>
              <a:gd name="T3" fmla="*/ 466 h 599"/>
              <a:gd name="T4" fmla="*/ 33 w 322"/>
              <a:gd name="T5" fmla="*/ 599 h 599"/>
              <a:gd name="T6" fmla="*/ 309 w 322"/>
              <a:gd name="T7" fmla="*/ 62 h 599"/>
              <a:gd name="T8" fmla="*/ 312 w 322"/>
              <a:gd name="T9" fmla="*/ 0 h 599"/>
              <a:gd name="T10" fmla="*/ 309 w 322"/>
              <a:gd name="T11" fmla="*/ 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2" h="599">
                <a:moveTo>
                  <a:pt x="33" y="599"/>
                </a:moveTo>
                <a:cubicBezTo>
                  <a:pt x="135" y="544"/>
                  <a:pt x="105" y="457"/>
                  <a:pt x="72" y="466"/>
                </a:cubicBezTo>
                <a:cubicBezTo>
                  <a:pt x="0" y="485"/>
                  <a:pt x="24" y="548"/>
                  <a:pt x="33" y="599"/>
                </a:cubicBezTo>
                <a:close/>
                <a:moveTo>
                  <a:pt x="309" y="62"/>
                </a:moveTo>
                <a:cubicBezTo>
                  <a:pt x="321" y="42"/>
                  <a:pt x="322" y="21"/>
                  <a:pt x="312" y="0"/>
                </a:cubicBezTo>
                <a:cubicBezTo>
                  <a:pt x="287" y="17"/>
                  <a:pt x="286" y="42"/>
                  <a:pt x="309" y="6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9" name="꙱ San Marino (Republic of San Marino) (SM) (H)">
            <a:extLst>
              <a:ext uri="{FF2B5EF4-FFF2-40B4-BE49-F238E27FC236}">
                <a16:creationId xmlns:a16="http://schemas.microsoft.com/office/drawing/2014/main" id="{4019C283-8656-4F60-BF93-11D72AC0C79E}"/>
              </a:ext>
            </a:extLst>
          </p:cNvPr>
          <p:cNvSpPr>
            <a:spLocks/>
          </p:cNvSpPr>
          <p:nvPr/>
        </p:nvSpPr>
        <p:spPr bwMode="auto">
          <a:xfrm>
            <a:off x="4703758" y="1090078"/>
            <a:ext cx="4132" cy="4128"/>
          </a:xfrm>
          <a:custGeom>
            <a:avLst/>
            <a:gdLst>
              <a:gd name="T0" fmla="*/ 0 w 48"/>
              <a:gd name="T1" fmla="*/ 28 h 47"/>
              <a:gd name="T2" fmla="*/ 20 w 48"/>
              <a:gd name="T3" fmla="*/ 0 h 47"/>
              <a:gd name="T4" fmla="*/ 48 w 48"/>
              <a:gd name="T5" fmla="*/ 22 h 47"/>
              <a:gd name="T6" fmla="*/ 25 w 48"/>
              <a:gd name="T7" fmla="*/ 47 h 47"/>
              <a:gd name="T8" fmla="*/ 0 w 48"/>
              <a:gd name="T9" fmla="*/ 28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7">
                <a:moveTo>
                  <a:pt x="0" y="28"/>
                </a:moveTo>
                <a:lnTo>
                  <a:pt x="20" y="0"/>
                </a:lnTo>
                <a:lnTo>
                  <a:pt x="48" y="22"/>
                </a:lnTo>
                <a:lnTo>
                  <a:pt x="25" y="47"/>
                </a:lnTo>
                <a:lnTo>
                  <a:pt x="0" y="28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0" name="꙱ Samoa (Independent State of Samoa) (WS) (H)">
            <a:extLst>
              <a:ext uri="{FF2B5EF4-FFF2-40B4-BE49-F238E27FC236}">
                <a16:creationId xmlns:a16="http://schemas.microsoft.com/office/drawing/2014/main" id="{D2D51B5B-32E6-4E2D-9E68-B2DCF1B582BD}"/>
              </a:ext>
            </a:extLst>
          </p:cNvPr>
          <p:cNvSpPr>
            <a:spLocks noEditPoints="1"/>
          </p:cNvSpPr>
          <p:nvPr/>
        </p:nvSpPr>
        <p:spPr bwMode="auto">
          <a:xfrm>
            <a:off x="9217908" y="2772392"/>
            <a:ext cx="33056" cy="18578"/>
          </a:xfrm>
          <a:custGeom>
            <a:avLst/>
            <a:gdLst>
              <a:gd name="T0" fmla="*/ 57 w 398"/>
              <a:gd name="T1" fmla="*/ 33 h 230"/>
              <a:gd name="T2" fmla="*/ 0 w 398"/>
              <a:gd name="T3" fmla="*/ 36 h 230"/>
              <a:gd name="T4" fmla="*/ 162 w 398"/>
              <a:gd name="T5" fmla="*/ 40 h 230"/>
              <a:gd name="T6" fmla="*/ 57 w 398"/>
              <a:gd name="T7" fmla="*/ 33 h 230"/>
              <a:gd name="T8" fmla="*/ 380 w 398"/>
              <a:gd name="T9" fmla="*/ 229 h 230"/>
              <a:gd name="T10" fmla="*/ 199 w 398"/>
              <a:gd name="T11" fmla="*/ 167 h 230"/>
              <a:gd name="T12" fmla="*/ 380 w 398"/>
              <a:gd name="T13" fmla="*/ 229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8" h="230">
                <a:moveTo>
                  <a:pt x="57" y="33"/>
                </a:moveTo>
                <a:cubicBezTo>
                  <a:pt x="38" y="42"/>
                  <a:pt x="20" y="43"/>
                  <a:pt x="0" y="36"/>
                </a:cubicBezTo>
                <a:cubicBezTo>
                  <a:pt x="48" y="203"/>
                  <a:pt x="215" y="130"/>
                  <a:pt x="162" y="40"/>
                </a:cubicBezTo>
                <a:cubicBezTo>
                  <a:pt x="138" y="0"/>
                  <a:pt x="90" y="27"/>
                  <a:pt x="57" y="33"/>
                </a:cubicBezTo>
                <a:close/>
                <a:moveTo>
                  <a:pt x="380" y="229"/>
                </a:moveTo>
                <a:cubicBezTo>
                  <a:pt x="398" y="144"/>
                  <a:pt x="247" y="130"/>
                  <a:pt x="199" y="167"/>
                </a:cubicBezTo>
                <a:cubicBezTo>
                  <a:pt x="238" y="230"/>
                  <a:pt x="317" y="221"/>
                  <a:pt x="380" y="22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1" name="꙱ Saint Vincent and the Grenadines (VC) (H)">
            <a:extLst>
              <a:ext uri="{FF2B5EF4-FFF2-40B4-BE49-F238E27FC236}">
                <a16:creationId xmlns:a16="http://schemas.microsoft.com/office/drawing/2014/main" id="{9218512A-07FE-4F3F-827D-43AD7C77FFA6}"/>
              </a:ext>
            </a:extLst>
          </p:cNvPr>
          <p:cNvSpPr>
            <a:spLocks/>
          </p:cNvSpPr>
          <p:nvPr/>
        </p:nvSpPr>
        <p:spPr bwMode="auto">
          <a:xfrm>
            <a:off x="2809261" y="1983872"/>
            <a:ext cx="6198" cy="7225"/>
          </a:xfrm>
          <a:custGeom>
            <a:avLst/>
            <a:gdLst>
              <a:gd name="T0" fmla="*/ 43 w 73"/>
              <a:gd name="T1" fmla="*/ 92 h 92"/>
              <a:gd name="T2" fmla="*/ 52 w 73"/>
              <a:gd name="T3" fmla="*/ 0 h 92"/>
              <a:gd name="T4" fmla="*/ 43 w 73"/>
              <a:gd name="T5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3" h="92">
                <a:moveTo>
                  <a:pt x="43" y="92"/>
                </a:moveTo>
                <a:cubicBezTo>
                  <a:pt x="0" y="66"/>
                  <a:pt x="30" y="26"/>
                  <a:pt x="52" y="0"/>
                </a:cubicBezTo>
                <a:cubicBezTo>
                  <a:pt x="73" y="30"/>
                  <a:pt x="63" y="64"/>
                  <a:pt x="43" y="9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2" name="꙱ Saint Pierre and Miquelon (Overseas Collectivity of Saint Pierre and Miquelon) (PM) (H)">
            <a:extLst>
              <a:ext uri="{FF2B5EF4-FFF2-40B4-BE49-F238E27FC236}">
                <a16:creationId xmlns:a16="http://schemas.microsoft.com/office/drawing/2014/main" id="{ABF68AEE-9CB8-43A8-9D71-5867A1C3874F}"/>
              </a:ext>
            </a:extLst>
          </p:cNvPr>
          <p:cNvSpPr>
            <a:spLocks/>
          </p:cNvSpPr>
          <p:nvPr/>
        </p:nvSpPr>
        <p:spPr bwMode="auto">
          <a:xfrm>
            <a:off x="3121222" y="996158"/>
            <a:ext cx="3099" cy="8257"/>
          </a:xfrm>
          <a:custGeom>
            <a:avLst/>
            <a:gdLst>
              <a:gd name="T0" fmla="*/ 35 w 35"/>
              <a:gd name="T1" fmla="*/ 3 h 95"/>
              <a:gd name="T2" fmla="*/ 2 w 35"/>
              <a:gd name="T3" fmla="*/ 95 h 95"/>
              <a:gd name="T4" fmla="*/ 8 w 35"/>
              <a:gd name="T5" fmla="*/ 0 h 95"/>
              <a:gd name="T6" fmla="*/ 35 w 35"/>
              <a:gd name="T7" fmla="*/ 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" h="95">
                <a:moveTo>
                  <a:pt x="35" y="3"/>
                </a:moveTo>
                <a:cubicBezTo>
                  <a:pt x="28" y="35"/>
                  <a:pt x="9" y="63"/>
                  <a:pt x="2" y="95"/>
                </a:cubicBezTo>
                <a:cubicBezTo>
                  <a:pt x="0" y="63"/>
                  <a:pt x="11" y="32"/>
                  <a:pt x="8" y="0"/>
                </a:cubicBezTo>
                <a:cubicBezTo>
                  <a:pt x="17" y="1"/>
                  <a:pt x="26" y="2"/>
                  <a:pt x="35" y="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3" name="꙱ Saint Martin (Collectivity of Saint Martin) (MF) (H)">
            <a:extLst>
              <a:ext uri="{FF2B5EF4-FFF2-40B4-BE49-F238E27FC236}">
                <a16:creationId xmlns:a16="http://schemas.microsoft.com/office/drawing/2014/main" id="{332C54DA-D474-46FF-A3CB-1D1464998695}"/>
              </a:ext>
            </a:extLst>
          </p:cNvPr>
          <p:cNvSpPr>
            <a:spLocks/>
          </p:cNvSpPr>
          <p:nvPr/>
        </p:nvSpPr>
        <p:spPr bwMode="auto">
          <a:xfrm>
            <a:off x="2776205" y="1844539"/>
            <a:ext cx="2066" cy="2064"/>
          </a:xfrm>
          <a:custGeom>
            <a:avLst/>
            <a:gdLst>
              <a:gd name="T0" fmla="*/ 0 w 25"/>
              <a:gd name="T1" fmla="*/ 15 h 17"/>
              <a:gd name="T2" fmla="*/ 19 w 25"/>
              <a:gd name="T3" fmla="*/ 17 h 17"/>
              <a:gd name="T4" fmla="*/ 0 w 25"/>
              <a:gd name="T5" fmla="*/ 15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5" h="17">
                <a:moveTo>
                  <a:pt x="0" y="15"/>
                </a:moveTo>
                <a:cubicBezTo>
                  <a:pt x="8" y="0"/>
                  <a:pt x="25" y="4"/>
                  <a:pt x="19" y="17"/>
                </a:cubicBezTo>
                <a:lnTo>
                  <a:pt x="0" y="15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4" name="꙱ Saint Lucia (LC) (H)">
            <a:extLst>
              <a:ext uri="{FF2B5EF4-FFF2-40B4-BE49-F238E27FC236}">
                <a16:creationId xmlns:a16="http://schemas.microsoft.com/office/drawing/2014/main" id="{FCE0E830-349A-472C-B514-7F8623F2D9FA}"/>
              </a:ext>
            </a:extLst>
          </p:cNvPr>
          <p:cNvSpPr>
            <a:spLocks/>
          </p:cNvSpPr>
          <p:nvPr/>
        </p:nvSpPr>
        <p:spPr bwMode="auto">
          <a:xfrm>
            <a:off x="2815459" y="1964262"/>
            <a:ext cx="8264" cy="10321"/>
          </a:xfrm>
          <a:custGeom>
            <a:avLst/>
            <a:gdLst>
              <a:gd name="T0" fmla="*/ 58 w 100"/>
              <a:gd name="T1" fmla="*/ 116 h 116"/>
              <a:gd name="T2" fmla="*/ 58 w 100"/>
              <a:gd name="T3" fmla="*/ 0 h 116"/>
              <a:gd name="T4" fmla="*/ 58 w 100"/>
              <a:gd name="T5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116">
                <a:moveTo>
                  <a:pt x="58" y="116"/>
                </a:moveTo>
                <a:cubicBezTo>
                  <a:pt x="0" y="93"/>
                  <a:pt x="30" y="34"/>
                  <a:pt x="58" y="0"/>
                </a:cubicBezTo>
                <a:cubicBezTo>
                  <a:pt x="100" y="22"/>
                  <a:pt x="85" y="88"/>
                  <a:pt x="58" y="11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5" name="꙱ Saint Kitts and Nevis (Federation of Saint Kitts and Nevis) (KN) (H)">
            <a:extLst>
              <a:ext uri="{FF2B5EF4-FFF2-40B4-BE49-F238E27FC236}">
                <a16:creationId xmlns:a16="http://schemas.microsoft.com/office/drawing/2014/main" id="{A3862F3B-529B-41CD-A78B-12D7060EFB55}"/>
              </a:ext>
            </a:extLst>
          </p:cNvPr>
          <p:cNvSpPr>
            <a:spLocks noEditPoints="1"/>
          </p:cNvSpPr>
          <p:nvPr/>
        </p:nvSpPr>
        <p:spPr bwMode="auto">
          <a:xfrm>
            <a:off x="2780337" y="1865181"/>
            <a:ext cx="7231" cy="9289"/>
          </a:xfrm>
          <a:custGeom>
            <a:avLst/>
            <a:gdLst>
              <a:gd name="T0" fmla="*/ 59 w 86"/>
              <a:gd name="T1" fmla="*/ 74 h 118"/>
              <a:gd name="T2" fmla="*/ 0 w 86"/>
              <a:gd name="T3" fmla="*/ 17 h 118"/>
              <a:gd name="T4" fmla="*/ 59 w 86"/>
              <a:gd name="T5" fmla="*/ 74 h 118"/>
              <a:gd name="T6" fmla="*/ 77 w 86"/>
              <a:gd name="T7" fmla="*/ 118 h 118"/>
              <a:gd name="T8" fmla="*/ 71 w 86"/>
              <a:gd name="T9" fmla="*/ 86 h 118"/>
              <a:gd name="T10" fmla="*/ 77 w 86"/>
              <a:gd name="T11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6" h="118">
                <a:moveTo>
                  <a:pt x="59" y="74"/>
                </a:moveTo>
                <a:cubicBezTo>
                  <a:pt x="38" y="56"/>
                  <a:pt x="18" y="37"/>
                  <a:pt x="0" y="17"/>
                </a:cubicBezTo>
                <a:cubicBezTo>
                  <a:pt x="35" y="0"/>
                  <a:pt x="61" y="44"/>
                  <a:pt x="59" y="74"/>
                </a:cubicBezTo>
                <a:close/>
                <a:moveTo>
                  <a:pt x="77" y="118"/>
                </a:moveTo>
                <a:cubicBezTo>
                  <a:pt x="75" y="108"/>
                  <a:pt x="73" y="97"/>
                  <a:pt x="71" y="86"/>
                </a:cubicBezTo>
                <a:cubicBezTo>
                  <a:pt x="85" y="100"/>
                  <a:pt x="86" y="104"/>
                  <a:pt x="77" y="11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6" name="꙱ Saint Helena, Ascension and Tristan da Cunha (SH) (H)">
            <a:extLst>
              <a:ext uri="{FF2B5EF4-FFF2-40B4-BE49-F238E27FC236}">
                <a16:creationId xmlns:a16="http://schemas.microsoft.com/office/drawing/2014/main" id="{062A88D7-3977-4E70-A504-FF027463EABC}"/>
              </a:ext>
            </a:extLst>
          </p:cNvPr>
          <p:cNvSpPr>
            <a:spLocks/>
          </p:cNvSpPr>
          <p:nvPr/>
        </p:nvSpPr>
        <p:spPr bwMode="auto">
          <a:xfrm>
            <a:off x="4216188" y="2877665"/>
            <a:ext cx="3099" cy="5161"/>
          </a:xfrm>
          <a:custGeom>
            <a:avLst/>
            <a:gdLst>
              <a:gd name="T0" fmla="*/ 23 w 37"/>
              <a:gd name="T1" fmla="*/ 63 h 63"/>
              <a:gd name="T2" fmla="*/ 26 w 37"/>
              <a:gd name="T3" fmla="*/ 0 h 63"/>
              <a:gd name="T4" fmla="*/ 23 w 37"/>
              <a:gd name="T5" fmla="*/ 6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7" h="63">
                <a:moveTo>
                  <a:pt x="23" y="63"/>
                </a:moveTo>
                <a:cubicBezTo>
                  <a:pt x="36" y="42"/>
                  <a:pt x="37" y="22"/>
                  <a:pt x="26" y="0"/>
                </a:cubicBezTo>
                <a:cubicBezTo>
                  <a:pt x="1" y="17"/>
                  <a:pt x="0" y="43"/>
                  <a:pt x="23" y="6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7" name="꙱ Saint Barthélemy (Territorial collectivity of Saint-Barthélemy) (BL) (H)">
            <a:extLst>
              <a:ext uri="{FF2B5EF4-FFF2-40B4-BE49-F238E27FC236}">
                <a16:creationId xmlns:a16="http://schemas.microsoft.com/office/drawing/2014/main" id="{6123764E-0240-4295-8D1C-DFE9E252DB2E}"/>
              </a:ext>
            </a:extLst>
          </p:cNvPr>
          <p:cNvSpPr>
            <a:spLocks/>
          </p:cNvSpPr>
          <p:nvPr/>
        </p:nvSpPr>
        <p:spPr bwMode="auto">
          <a:xfrm>
            <a:off x="2779304" y="1849699"/>
            <a:ext cx="2066" cy="2064"/>
          </a:xfrm>
          <a:custGeom>
            <a:avLst/>
            <a:gdLst>
              <a:gd name="T0" fmla="*/ 32 w 32"/>
              <a:gd name="T1" fmla="*/ 0 h 15"/>
              <a:gd name="T2" fmla="*/ 0 w 32"/>
              <a:gd name="T3" fmla="*/ 1 h 15"/>
              <a:gd name="T4" fmla="*/ 32 w 32"/>
              <a:gd name="T5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15">
                <a:moveTo>
                  <a:pt x="32" y="0"/>
                </a:moveTo>
                <a:cubicBezTo>
                  <a:pt x="21" y="0"/>
                  <a:pt x="11" y="1"/>
                  <a:pt x="0" y="1"/>
                </a:cubicBezTo>
                <a:cubicBezTo>
                  <a:pt x="19" y="15"/>
                  <a:pt x="17" y="4"/>
                  <a:pt x="32" y="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8" name="꙱ Rwanda (Republic of Rwanda) (RW) (H)">
            <a:extLst>
              <a:ext uri="{FF2B5EF4-FFF2-40B4-BE49-F238E27FC236}">
                <a16:creationId xmlns:a16="http://schemas.microsoft.com/office/drawing/2014/main" id="{0DFAED4B-6A6B-478E-B539-AD1EC8F2DE36}"/>
              </a:ext>
            </a:extLst>
          </p:cNvPr>
          <p:cNvSpPr>
            <a:spLocks/>
          </p:cNvSpPr>
          <p:nvPr/>
        </p:nvSpPr>
        <p:spPr bwMode="auto">
          <a:xfrm>
            <a:off x="5137612" y="2407030"/>
            <a:ext cx="54748" cy="54701"/>
          </a:xfrm>
          <a:custGeom>
            <a:avLst/>
            <a:gdLst>
              <a:gd name="T0" fmla="*/ 328 w 671"/>
              <a:gd name="T1" fmla="*/ 116 h 659"/>
              <a:gd name="T2" fmla="*/ 354 w 671"/>
              <a:gd name="T3" fmla="*/ 154 h 659"/>
              <a:gd name="T4" fmla="*/ 384 w 671"/>
              <a:gd name="T5" fmla="*/ 148 h 659"/>
              <a:gd name="T6" fmla="*/ 533 w 671"/>
              <a:gd name="T7" fmla="*/ 19 h 659"/>
              <a:gd name="T8" fmla="*/ 581 w 671"/>
              <a:gd name="T9" fmla="*/ 191 h 659"/>
              <a:gd name="T10" fmla="*/ 633 w 671"/>
              <a:gd name="T11" fmla="*/ 463 h 659"/>
              <a:gd name="T12" fmla="*/ 584 w 671"/>
              <a:gd name="T13" fmla="*/ 496 h 659"/>
              <a:gd name="T14" fmla="*/ 410 w 671"/>
              <a:gd name="T15" fmla="*/ 490 h 659"/>
              <a:gd name="T16" fmla="*/ 361 w 671"/>
              <a:gd name="T17" fmla="*/ 466 h 659"/>
              <a:gd name="T18" fmla="*/ 183 w 671"/>
              <a:gd name="T19" fmla="*/ 633 h 659"/>
              <a:gd name="T20" fmla="*/ 65 w 671"/>
              <a:gd name="T21" fmla="*/ 623 h 659"/>
              <a:gd name="T22" fmla="*/ 43 w 671"/>
              <a:gd name="T23" fmla="*/ 478 h 659"/>
              <a:gd name="T24" fmla="*/ 113 w 671"/>
              <a:gd name="T25" fmla="*/ 349 h 659"/>
              <a:gd name="T26" fmla="*/ 226 w 671"/>
              <a:gd name="T27" fmla="*/ 160 h 659"/>
              <a:gd name="T28" fmla="*/ 328 w 671"/>
              <a:gd name="T29" fmla="*/ 116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71" h="659">
                <a:moveTo>
                  <a:pt x="328" y="116"/>
                </a:moveTo>
                <a:cubicBezTo>
                  <a:pt x="336" y="121"/>
                  <a:pt x="334" y="135"/>
                  <a:pt x="354" y="154"/>
                </a:cubicBezTo>
                <a:cubicBezTo>
                  <a:pt x="361" y="161"/>
                  <a:pt x="370" y="160"/>
                  <a:pt x="384" y="148"/>
                </a:cubicBezTo>
                <a:cubicBezTo>
                  <a:pt x="423" y="114"/>
                  <a:pt x="484" y="0"/>
                  <a:pt x="533" y="19"/>
                </a:cubicBezTo>
                <a:cubicBezTo>
                  <a:pt x="498" y="62"/>
                  <a:pt x="560" y="146"/>
                  <a:pt x="581" y="191"/>
                </a:cubicBezTo>
                <a:cubicBezTo>
                  <a:pt x="613" y="261"/>
                  <a:pt x="671" y="391"/>
                  <a:pt x="633" y="463"/>
                </a:cubicBezTo>
                <a:cubicBezTo>
                  <a:pt x="622" y="484"/>
                  <a:pt x="603" y="490"/>
                  <a:pt x="584" y="496"/>
                </a:cubicBezTo>
                <a:cubicBezTo>
                  <a:pt x="463" y="455"/>
                  <a:pt x="444" y="488"/>
                  <a:pt x="410" y="490"/>
                </a:cubicBezTo>
                <a:cubicBezTo>
                  <a:pt x="391" y="491"/>
                  <a:pt x="375" y="478"/>
                  <a:pt x="361" y="466"/>
                </a:cubicBezTo>
                <a:cubicBezTo>
                  <a:pt x="348" y="563"/>
                  <a:pt x="348" y="659"/>
                  <a:pt x="183" y="633"/>
                </a:cubicBezTo>
                <a:cubicBezTo>
                  <a:pt x="183" y="633"/>
                  <a:pt x="95" y="490"/>
                  <a:pt x="65" y="623"/>
                </a:cubicBezTo>
                <a:cubicBezTo>
                  <a:pt x="48" y="608"/>
                  <a:pt x="0" y="533"/>
                  <a:pt x="43" y="478"/>
                </a:cubicBezTo>
                <a:cubicBezTo>
                  <a:pt x="70" y="443"/>
                  <a:pt x="114" y="397"/>
                  <a:pt x="113" y="349"/>
                </a:cubicBezTo>
                <a:cubicBezTo>
                  <a:pt x="109" y="263"/>
                  <a:pt x="146" y="227"/>
                  <a:pt x="226" y="160"/>
                </a:cubicBezTo>
                <a:cubicBezTo>
                  <a:pt x="231" y="155"/>
                  <a:pt x="313" y="104"/>
                  <a:pt x="328" y="11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9" name="꙱ Russia (Russian Federation) (RU) (H)">
            <a:extLst>
              <a:ext uri="{FF2B5EF4-FFF2-40B4-BE49-F238E27FC236}">
                <a16:creationId xmlns:a16="http://schemas.microsoft.com/office/drawing/2014/main" id="{7950D4EA-6E63-4C0C-ABD0-702C70371EFF}"/>
              </a:ext>
            </a:extLst>
          </p:cNvPr>
          <p:cNvSpPr>
            <a:spLocks noEditPoints="1"/>
          </p:cNvSpPr>
          <p:nvPr/>
        </p:nvSpPr>
        <p:spPr bwMode="auto">
          <a:xfrm>
            <a:off x="4861805" y="113717"/>
            <a:ext cx="3314853" cy="1053769"/>
          </a:xfrm>
          <a:custGeom>
            <a:avLst/>
            <a:gdLst>
              <a:gd name="T0" fmla="*/ 7925 w 40189"/>
              <a:gd name="T1" fmla="*/ 11165 h 12777"/>
              <a:gd name="T2" fmla="*/ 8848 w 40189"/>
              <a:gd name="T3" fmla="*/ 9070 h 12777"/>
              <a:gd name="T4" fmla="*/ 11275 w 40189"/>
              <a:gd name="T5" fmla="*/ 8600 h 12777"/>
              <a:gd name="T6" fmla="*/ 14060 w 40189"/>
              <a:gd name="T7" fmla="*/ 8322 h 12777"/>
              <a:gd name="T8" fmla="*/ 18357 w 40189"/>
              <a:gd name="T9" fmla="*/ 9801 h 12777"/>
              <a:gd name="T10" fmla="*/ 22444 w 40189"/>
              <a:gd name="T11" fmla="*/ 9317 h 12777"/>
              <a:gd name="T12" fmla="*/ 28118 w 40189"/>
              <a:gd name="T13" fmla="*/ 8626 h 12777"/>
              <a:gd name="T14" fmla="*/ 32116 w 40189"/>
              <a:gd name="T15" fmla="*/ 11127 h 12777"/>
              <a:gd name="T16" fmla="*/ 33240 w 40189"/>
              <a:gd name="T17" fmla="*/ 9939 h 12777"/>
              <a:gd name="T18" fmla="*/ 30530 w 40189"/>
              <a:gd name="T19" fmla="*/ 7786 h 12777"/>
              <a:gd name="T20" fmla="*/ 33847 w 40189"/>
              <a:gd name="T21" fmla="*/ 6585 h 12777"/>
              <a:gd name="T22" fmla="*/ 35044 w 40189"/>
              <a:gd name="T23" fmla="*/ 5500 h 12777"/>
              <a:gd name="T24" fmla="*/ 37134 w 40189"/>
              <a:gd name="T25" fmla="*/ 9249 h 12777"/>
              <a:gd name="T26" fmla="*/ 36228 w 40189"/>
              <a:gd name="T27" fmla="*/ 6618 h 12777"/>
              <a:gd name="T28" fmla="*/ 37891 w 40189"/>
              <a:gd name="T29" fmla="*/ 5762 h 12777"/>
              <a:gd name="T30" fmla="*/ 37359 w 40189"/>
              <a:gd name="T31" fmla="*/ 4764 h 12777"/>
              <a:gd name="T32" fmla="*/ 40006 w 40189"/>
              <a:gd name="T33" fmla="*/ 4825 h 12777"/>
              <a:gd name="T34" fmla="*/ 38219 w 40189"/>
              <a:gd name="T35" fmla="*/ 3975 h 12777"/>
              <a:gd name="T36" fmla="*/ 32475 w 40189"/>
              <a:gd name="T37" fmla="*/ 3280 h 12777"/>
              <a:gd name="T38" fmla="*/ 26715 w 40189"/>
              <a:gd name="T39" fmla="*/ 2408 h 12777"/>
              <a:gd name="T40" fmla="*/ 23444 w 40189"/>
              <a:gd name="T41" fmla="*/ 2532 h 12777"/>
              <a:gd name="T42" fmla="*/ 20917 w 40189"/>
              <a:gd name="T43" fmla="*/ 2200 h 12777"/>
              <a:gd name="T44" fmla="*/ 19280 w 40189"/>
              <a:gd name="T45" fmla="*/ 1697 h 12777"/>
              <a:gd name="T46" fmla="*/ 16246 w 40189"/>
              <a:gd name="T47" fmla="*/ 1331 h 12777"/>
              <a:gd name="T48" fmla="*/ 13927 w 40189"/>
              <a:gd name="T49" fmla="*/ 1921 h 12777"/>
              <a:gd name="T50" fmla="*/ 12156 w 40189"/>
              <a:gd name="T51" fmla="*/ 2827 h 12777"/>
              <a:gd name="T52" fmla="*/ 11927 w 40189"/>
              <a:gd name="T53" fmla="*/ 4303 h 12777"/>
              <a:gd name="T54" fmla="*/ 10194 w 40189"/>
              <a:gd name="T55" fmla="*/ 2948 h 12777"/>
              <a:gd name="T56" fmla="*/ 7792 w 40189"/>
              <a:gd name="T57" fmla="*/ 3733 h 12777"/>
              <a:gd name="T58" fmla="*/ 5336 w 40189"/>
              <a:gd name="T59" fmla="*/ 3871 h 12777"/>
              <a:gd name="T60" fmla="*/ 3295 w 40189"/>
              <a:gd name="T61" fmla="*/ 4498 h 12777"/>
              <a:gd name="T62" fmla="*/ 2771 w 40189"/>
              <a:gd name="T63" fmla="*/ 3409 h 12777"/>
              <a:gd name="T64" fmla="*/ 1872 w 40189"/>
              <a:gd name="T65" fmla="*/ 6144 h 12777"/>
              <a:gd name="T66" fmla="*/ 3272 w 40189"/>
              <a:gd name="T67" fmla="*/ 8383 h 12777"/>
              <a:gd name="T68" fmla="*/ 5713 w 40189"/>
              <a:gd name="T69" fmla="*/ 10276 h 12777"/>
              <a:gd name="T70" fmla="*/ 6809 w 40189"/>
              <a:gd name="T71" fmla="*/ 12078 h 12777"/>
              <a:gd name="T72" fmla="*/ 13755 w 40189"/>
              <a:gd name="T73" fmla="*/ 1795 h 12777"/>
              <a:gd name="T74" fmla="*/ 13063 w 40189"/>
              <a:gd name="T75" fmla="*/ 2002 h 12777"/>
              <a:gd name="T76" fmla="*/ 12425 w 40189"/>
              <a:gd name="T77" fmla="*/ 2457 h 12777"/>
              <a:gd name="T78" fmla="*/ 10219 w 40189"/>
              <a:gd name="T79" fmla="*/ 3457 h 12777"/>
              <a:gd name="T80" fmla="*/ 6983 w 40189"/>
              <a:gd name="T81" fmla="*/ 301 h 12777"/>
              <a:gd name="T82" fmla="*/ 6980 w 40189"/>
              <a:gd name="T83" fmla="*/ 2745 h 12777"/>
              <a:gd name="T84" fmla="*/ 7410 w 40189"/>
              <a:gd name="T85" fmla="*/ 2293 h 12777"/>
              <a:gd name="T86" fmla="*/ 8825 w 40189"/>
              <a:gd name="T87" fmla="*/ 1341 h 12777"/>
              <a:gd name="T88" fmla="*/ 7425 w 40189"/>
              <a:gd name="T89" fmla="*/ 2224 h 12777"/>
              <a:gd name="T90" fmla="*/ 6279 w 40189"/>
              <a:gd name="T91" fmla="*/ 174 h 12777"/>
              <a:gd name="T92" fmla="*/ 5899 w 40189"/>
              <a:gd name="T93" fmla="*/ 129 h 12777"/>
              <a:gd name="T94" fmla="*/ 5145 w 40189"/>
              <a:gd name="T95" fmla="*/ 227 h 12777"/>
              <a:gd name="T96" fmla="*/ 825 w 40189"/>
              <a:gd name="T97" fmla="*/ 8213 h 12777"/>
              <a:gd name="T98" fmla="*/ 6321 w 40189"/>
              <a:gd name="T99" fmla="*/ 331 h 12777"/>
              <a:gd name="T100" fmla="*/ 17433 w 40189"/>
              <a:gd name="T101" fmla="*/ 1133 h 12777"/>
              <a:gd name="T102" fmla="*/ 15189 w 40189"/>
              <a:gd name="T103" fmla="*/ 512 h 12777"/>
              <a:gd name="T104" fmla="*/ 13493 w 40189"/>
              <a:gd name="T105" fmla="*/ 515 h 12777"/>
              <a:gd name="T106" fmla="*/ 15536 w 40189"/>
              <a:gd name="T107" fmla="*/ 1409 h 12777"/>
              <a:gd name="T108" fmla="*/ 19495 w 40189"/>
              <a:gd name="T109" fmla="*/ 1894 h 12777"/>
              <a:gd name="T110" fmla="*/ 27041 w 40189"/>
              <a:gd name="T111" fmla="*/ 1812 h 12777"/>
              <a:gd name="T112" fmla="*/ 24303 w 40189"/>
              <a:gd name="T113" fmla="*/ 1958 h 12777"/>
              <a:gd name="T114" fmla="*/ 24161 w 40189"/>
              <a:gd name="T115" fmla="*/ 1455 h 12777"/>
              <a:gd name="T116" fmla="*/ 37152 w 40189"/>
              <a:gd name="T117" fmla="*/ 9932 h 12777"/>
              <a:gd name="T118" fmla="*/ 36229 w 40189"/>
              <a:gd name="T119" fmla="*/ 11541 h 12777"/>
              <a:gd name="T120" fmla="*/ 34614 w 40189"/>
              <a:gd name="T121" fmla="*/ 10787 h 12777"/>
              <a:gd name="T122" fmla="*/ 31119 w 40189"/>
              <a:gd name="T123" fmla="*/ 8127 h 12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189" h="12777">
                <a:moveTo>
                  <a:pt x="3572" y="4719"/>
                </a:moveTo>
                <a:cubicBezTo>
                  <a:pt x="3582" y="4724"/>
                  <a:pt x="3593" y="4724"/>
                  <a:pt x="3604" y="4719"/>
                </a:cubicBezTo>
                <a:cubicBezTo>
                  <a:pt x="3594" y="4666"/>
                  <a:pt x="3560" y="4658"/>
                  <a:pt x="3512" y="4668"/>
                </a:cubicBezTo>
                <a:cubicBezTo>
                  <a:pt x="3529" y="4688"/>
                  <a:pt x="3549" y="4705"/>
                  <a:pt x="3572" y="4719"/>
                </a:cubicBezTo>
                <a:close/>
                <a:moveTo>
                  <a:pt x="32260" y="12132"/>
                </a:moveTo>
                <a:cubicBezTo>
                  <a:pt x="32248" y="12124"/>
                  <a:pt x="32235" y="12117"/>
                  <a:pt x="32221" y="12111"/>
                </a:cubicBezTo>
                <a:cubicBezTo>
                  <a:pt x="32220" y="12144"/>
                  <a:pt x="32233" y="12151"/>
                  <a:pt x="32260" y="12132"/>
                </a:cubicBezTo>
                <a:close/>
                <a:moveTo>
                  <a:pt x="36223" y="6334"/>
                </a:moveTo>
                <a:cubicBezTo>
                  <a:pt x="36233" y="6343"/>
                  <a:pt x="36243" y="6353"/>
                  <a:pt x="36253" y="6364"/>
                </a:cubicBezTo>
                <a:cubicBezTo>
                  <a:pt x="36225" y="6364"/>
                  <a:pt x="36227" y="6356"/>
                  <a:pt x="36223" y="6334"/>
                </a:cubicBezTo>
                <a:close/>
                <a:moveTo>
                  <a:pt x="7071" y="12230"/>
                </a:moveTo>
                <a:cubicBezTo>
                  <a:pt x="7100" y="12260"/>
                  <a:pt x="7059" y="12242"/>
                  <a:pt x="7094" y="12256"/>
                </a:cubicBezTo>
                <a:cubicBezTo>
                  <a:pt x="7186" y="12293"/>
                  <a:pt x="7304" y="12140"/>
                  <a:pt x="7373" y="12259"/>
                </a:cubicBezTo>
                <a:cubicBezTo>
                  <a:pt x="7400" y="12148"/>
                  <a:pt x="7484" y="12265"/>
                  <a:pt x="7536" y="12283"/>
                </a:cubicBezTo>
                <a:cubicBezTo>
                  <a:pt x="7561" y="12292"/>
                  <a:pt x="7613" y="12281"/>
                  <a:pt x="7638" y="12299"/>
                </a:cubicBezTo>
                <a:cubicBezTo>
                  <a:pt x="7684" y="12342"/>
                  <a:pt x="7617" y="12381"/>
                  <a:pt x="7661" y="12416"/>
                </a:cubicBezTo>
                <a:cubicBezTo>
                  <a:pt x="7723" y="12470"/>
                  <a:pt x="7821" y="12467"/>
                  <a:pt x="7867" y="12502"/>
                </a:cubicBezTo>
                <a:cubicBezTo>
                  <a:pt x="7896" y="12497"/>
                  <a:pt x="7986" y="12540"/>
                  <a:pt x="8031" y="12577"/>
                </a:cubicBezTo>
                <a:cubicBezTo>
                  <a:pt x="8072" y="12621"/>
                  <a:pt x="8082" y="12623"/>
                  <a:pt x="8122" y="12643"/>
                </a:cubicBezTo>
                <a:cubicBezTo>
                  <a:pt x="8160" y="12663"/>
                  <a:pt x="8146" y="12707"/>
                  <a:pt x="8197" y="12738"/>
                </a:cubicBezTo>
                <a:cubicBezTo>
                  <a:pt x="8231" y="12754"/>
                  <a:pt x="8309" y="12777"/>
                  <a:pt x="8330" y="12761"/>
                </a:cubicBezTo>
                <a:cubicBezTo>
                  <a:pt x="8353" y="12753"/>
                  <a:pt x="8366" y="12726"/>
                  <a:pt x="8384" y="12690"/>
                </a:cubicBezTo>
                <a:cubicBezTo>
                  <a:pt x="8418" y="12653"/>
                  <a:pt x="8465" y="12622"/>
                  <a:pt x="8490" y="12578"/>
                </a:cubicBezTo>
                <a:cubicBezTo>
                  <a:pt x="8518" y="12531"/>
                  <a:pt x="8478" y="12520"/>
                  <a:pt x="8445" y="12486"/>
                </a:cubicBezTo>
                <a:cubicBezTo>
                  <a:pt x="8406" y="12447"/>
                  <a:pt x="8379" y="12399"/>
                  <a:pt x="8337" y="12362"/>
                </a:cubicBezTo>
                <a:cubicBezTo>
                  <a:pt x="8299" y="12329"/>
                  <a:pt x="8251" y="12300"/>
                  <a:pt x="8224" y="12258"/>
                </a:cubicBezTo>
                <a:cubicBezTo>
                  <a:pt x="8196" y="12212"/>
                  <a:pt x="8181" y="12167"/>
                  <a:pt x="8133" y="12137"/>
                </a:cubicBezTo>
                <a:cubicBezTo>
                  <a:pt x="8098" y="12116"/>
                  <a:pt x="8109" y="12043"/>
                  <a:pt x="8137" y="12021"/>
                </a:cubicBezTo>
                <a:cubicBezTo>
                  <a:pt x="8061" y="12007"/>
                  <a:pt x="8110" y="11861"/>
                  <a:pt x="8133" y="11821"/>
                </a:cubicBezTo>
                <a:cubicBezTo>
                  <a:pt x="8077" y="11787"/>
                  <a:pt x="8083" y="11907"/>
                  <a:pt x="8087" y="11938"/>
                </a:cubicBezTo>
                <a:cubicBezTo>
                  <a:pt x="8033" y="11930"/>
                  <a:pt x="8072" y="11903"/>
                  <a:pt x="8071" y="11867"/>
                </a:cubicBezTo>
                <a:cubicBezTo>
                  <a:pt x="8069" y="11829"/>
                  <a:pt x="8041" y="11796"/>
                  <a:pt x="8021" y="11767"/>
                </a:cubicBezTo>
                <a:cubicBezTo>
                  <a:pt x="7917" y="11621"/>
                  <a:pt x="7797" y="11664"/>
                  <a:pt x="7805" y="11576"/>
                </a:cubicBezTo>
                <a:cubicBezTo>
                  <a:pt x="7808" y="11535"/>
                  <a:pt x="7896" y="11503"/>
                  <a:pt x="7863" y="11460"/>
                </a:cubicBezTo>
                <a:cubicBezTo>
                  <a:pt x="7870" y="11470"/>
                  <a:pt x="7879" y="11479"/>
                  <a:pt x="7888" y="11489"/>
                </a:cubicBezTo>
                <a:cubicBezTo>
                  <a:pt x="7921" y="11375"/>
                  <a:pt x="8019" y="11271"/>
                  <a:pt x="7925" y="11165"/>
                </a:cubicBezTo>
                <a:cubicBezTo>
                  <a:pt x="7963" y="11165"/>
                  <a:pt x="7982" y="11203"/>
                  <a:pt x="8000" y="11231"/>
                </a:cubicBezTo>
                <a:cubicBezTo>
                  <a:pt x="7992" y="11206"/>
                  <a:pt x="7989" y="11174"/>
                  <a:pt x="7967" y="11156"/>
                </a:cubicBezTo>
                <a:cubicBezTo>
                  <a:pt x="8001" y="11166"/>
                  <a:pt x="8031" y="11190"/>
                  <a:pt x="8062" y="11206"/>
                </a:cubicBezTo>
                <a:cubicBezTo>
                  <a:pt x="8049" y="11140"/>
                  <a:pt x="8111" y="11185"/>
                  <a:pt x="8150" y="11165"/>
                </a:cubicBezTo>
                <a:cubicBezTo>
                  <a:pt x="8169" y="11154"/>
                  <a:pt x="8178" y="11133"/>
                  <a:pt x="8204" y="11136"/>
                </a:cubicBezTo>
                <a:cubicBezTo>
                  <a:pt x="8152" y="11072"/>
                  <a:pt x="8286" y="11124"/>
                  <a:pt x="8299" y="11131"/>
                </a:cubicBezTo>
                <a:cubicBezTo>
                  <a:pt x="8302" y="11106"/>
                  <a:pt x="8290" y="11094"/>
                  <a:pt x="8266" y="11094"/>
                </a:cubicBezTo>
                <a:cubicBezTo>
                  <a:pt x="8281" y="11073"/>
                  <a:pt x="8277" y="11054"/>
                  <a:pt x="8249" y="11048"/>
                </a:cubicBezTo>
                <a:cubicBezTo>
                  <a:pt x="8271" y="11038"/>
                  <a:pt x="8291" y="11040"/>
                  <a:pt x="8312" y="11052"/>
                </a:cubicBezTo>
                <a:cubicBezTo>
                  <a:pt x="8310" y="11012"/>
                  <a:pt x="8358" y="11012"/>
                  <a:pt x="8382" y="11027"/>
                </a:cubicBezTo>
                <a:cubicBezTo>
                  <a:pt x="8378" y="11007"/>
                  <a:pt x="8376" y="10986"/>
                  <a:pt x="8374" y="10965"/>
                </a:cubicBezTo>
                <a:cubicBezTo>
                  <a:pt x="8385" y="10971"/>
                  <a:pt x="8396" y="10976"/>
                  <a:pt x="8407" y="10982"/>
                </a:cubicBezTo>
                <a:cubicBezTo>
                  <a:pt x="8405" y="10969"/>
                  <a:pt x="8392" y="10955"/>
                  <a:pt x="8373" y="10943"/>
                </a:cubicBezTo>
                <a:cubicBezTo>
                  <a:pt x="8302" y="10903"/>
                  <a:pt x="8168" y="10865"/>
                  <a:pt x="8174" y="10833"/>
                </a:cubicBezTo>
                <a:cubicBezTo>
                  <a:pt x="8180" y="10783"/>
                  <a:pt x="8393" y="10882"/>
                  <a:pt x="8253" y="10741"/>
                </a:cubicBezTo>
                <a:cubicBezTo>
                  <a:pt x="7861" y="10345"/>
                  <a:pt x="7815" y="10502"/>
                  <a:pt x="7763" y="10475"/>
                </a:cubicBezTo>
                <a:cubicBezTo>
                  <a:pt x="7728" y="10453"/>
                  <a:pt x="7716" y="10407"/>
                  <a:pt x="7692" y="10375"/>
                </a:cubicBezTo>
                <a:lnTo>
                  <a:pt x="7721" y="10354"/>
                </a:lnTo>
                <a:cubicBezTo>
                  <a:pt x="7637" y="10251"/>
                  <a:pt x="7677" y="10301"/>
                  <a:pt x="7630" y="10271"/>
                </a:cubicBezTo>
                <a:cubicBezTo>
                  <a:pt x="7624" y="10272"/>
                  <a:pt x="7460" y="10262"/>
                  <a:pt x="7529" y="10099"/>
                </a:cubicBezTo>
                <a:cubicBezTo>
                  <a:pt x="7562" y="10021"/>
                  <a:pt x="7658" y="10013"/>
                  <a:pt x="7572" y="9937"/>
                </a:cubicBezTo>
                <a:cubicBezTo>
                  <a:pt x="7535" y="9905"/>
                  <a:pt x="7515" y="9892"/>
                  <a:pt x="7514" y="9839"/>
                </a:cubicBezTo>
                <a:cubicBezTo>
                  <a:pt x="7512" y="9749"/>
                  <a:pt x="7540" y="9738"/>
                  <a:pt x="7593" y="9689"/>
                </a:cubicBezTo>
                <a:cubicBezTo>
                  <a:pt x="7630" y="9654"/>
                  <a:pt x="7579" y="9585"/>
                  <a:pt x="7618" y="9548"/>
                </a:cubicBezTo>
                <a:cubicBezTo>
                  <a:pt x="7708" y="9461"/>
                  <a:pt x="7856" y="9725"/>
                  <a:pt x="7929" y="9735"/>
                </a:cubicBezTo>
                <a:cubicBezTo>
                  <a:pt x="7971" y="9741"/>
                  <a:pt x="8093" y="9699"/>
                  <a:pt x="8029" y="9643"/>
                </a:cubicBezTo>
                <a:cubicBezTo>
                  <a:pt x="7981" y="9602"/>
                  <a:pt x="7986" y="9485"/>
                  <a:pt x="7921" y="9465"/>
                </a:cubicBezTo>
                <a:cubicBezTo>
                  <a:pt x="8004" y="9474"/>
                  <a:pt x="8028" y="9454"/>
                  <a:pt x="8100" y="9407"/>
                </a:cubicBezTo>
                <a:cubicBezTo>
                  <a:pt x="8162" y="9365"/>
                  <a:pt x="8056" y="9324"/>
                  <a:pt x="8129" y="9303"/>
                </a:cubicBezTo>
                <a:cubicBezTo>
                  <a:pt x="8256" y="9304"/>
                  <a:pt x="8190" y="9260"/>
                  <a:pt x="8332" y="9240"/>
                </a:cubicBezTo>
                <a:cubicBezTo>
                  <a:pt x="8393" y="9225"/>
                  <a:pt x="8349" y="9093"/>
                  <a:pt x="8440" y="9136"/>
                </a:cubicBezTo>
                <a:cubicBezTo>
                  <a:pt x="8432" y="9117"/>
                  <a:pt x="8428" y="9098"/>
                  <a:pt x="8420" y="9078"/>
                </a:cubicBezTo>
                <a:cubicBezTo>
                  <a:pt x="8445" y="9083"/>
                  <a:pt x="8583" y="9103"/>
                  <a:pt x="8590" y="9128"/>
                </a:cubicBezTo>
                <a:cubicBezTo>
                  <a:pt x="8618" y="9228"/>
                  <a:pt x="8662" y="9120"/>
                  <a:pt x="8698" y="9178"/>
                </a:cubicBezTo>
                <a:cubicBezTo>
                  <a:pt x="8719" y="9152"/>
                  <a:pt x="8704" y="9126"/>
                  <a:pt x="8736" y="9107"/>
                </a:cubicBezTo>
                <a:cubicBezTo>
                  <a:pt x="8780" y="9101"/>
                  <a:pt x="8810" y="9083"/>
                  <a:pt x="8848" y="9070"/>
                </a:cubicBezTo>
                <a:cubicBezTo>
                  <a:pt x="8904" y="9252"/>
                  <a:pt x="9078" y="9117"/>
                  <a:pt x="9193" y="9195"/>
                </a:cubicBezTo>
                <a:cubicBezTo>
                  <a:pt x="9237" y="9233"/>
                  <a:pt x="9206" y="9252"/>
                  <a:pt x="9363" y="9290"/>
                </a:cubicBezTo>
                <a:cubicBezTo>
                  <a:pt x="9418" y="9345"/>
                  <a:pt x="9460" y="9361"/>
                  <a:pt x="9513" y="9394"/>
                </a:cubicBezTo>
                <a:cubicBezTo>
                  <a:pt x="9497" y="9421"/>
                  <a:pt x="9528" y="9527"/>
                  <a:pt x="9554" y="9502"/>
                </a:cubicBezTo>
                <a:cubicBezTo>
                  <a:pt x="9617" y="9443"/>
                  <a:pt x="9508" y="9378"/>
                  <a:pt x="9509" y="9336"/>
                </a:cubicBezTo>
                <a:cubicBezTo>
                  <a:pt x="9557" y="9302"/>
                  <a:pt x="9636" y="9377"/>
                  <a:pt x="9672" y="9404"/>
                </a:cubicBezTo>
                <a:cubicBezTo>
                  <a:pt x="9711" y="9432"/>
                  <a:pt x="9777" y="9430"/>
                  <a:pt x="9816" y="9465"/>
                </a:cubicBezTo>
                <a:cubicBezTo>
                  <a:pt x="9859" y="9503"/>
                  <a:pt x="9899" y="9491"/>
                  <a:pt x="9939" y="9449"/>
                </a:cubicBezTo>
                <a:cubicBezTo>
                  <a:pt x="9958" y="9428"/>
                  <a:pt x="9951" y="9402"/>
                  <a:pt x="9966" y="9394"/>
                </a:cubicBezTo>
                <a:cubicBezTo>
                  <a:pt x="9991" y="9376"/>
                  <a:pt x="10022" y="9361"/>
                  <a:pt x="10020" y="9323"/>
                </a:cubicBezTo>
                <a:lnTo>
                  <a:pt x="10024" y="9324"/>
                </a:lnTo>
                <a:lnTo>
                  <a:pt x="10024" y="9323"/>
                </a:lnTo>
                <a:lnTo>
                  <a:pt x="10086" y="9348"/>
                </a:lnTo>
                <a:cubicBezTo>
                  <a:pt x="10089" y="9305"/>
                  <a:pt x="10212" y="9292"/>
                  <a:pt x="10232" y="9323"/>
                </a:cubicBezTo>
                <a:cubicBezTo>
                  <a:pt x="10244" y="9344"/>
                  <a:pt x="10281" y="9373"/>
                  <a:pt x="10307" y="9383"/>
                </a:cubicBezTo>
                <a:cubicBezTo>
                  <a:pt x="10331" y="9391"/>
                  <a:pt x="10355" y="9360"/>
                  <a:pt x="10386" y="9373"/>
                </a:cubicBezTo>
                <a:cubicBezTo>
                  <a:pt x="10381" y="9224"/>
                  <a:pt x="10407" y="9365"/>
                  <a:pt x="10507" y="9295"/>
                </a:cubicBezTo>
                <a:cubicBezTo>
                  <a:pt x="10560" y="9258"/>
                  <a:pt x="10608" y="9353"/>
                  <a:pt x="10639" y="9394"/>
                </a:cubicBezTo>
                <a:cubicBezTo>
                  <a:pt x="10707" y="9484"/>
                  <a:pt x="10942" y="9429"/>
                  <a:pt x="10907" y="9506"/>
                </a:cubicBezTo>
                <a:cubicBezTo>
                  <a:pt x="10933" y="9505"/>
                  <a:pt x="10984" y="9507"/>
                  <a:pt x="10995" y="9466"/>
                </a:cubicBezTo>
                <a:cubicBezTo>
                  <a:pt x="11000" y="9442"/>
                  <a:pt x="10988" y="9396"/>
                  <a:pt x="11013" y="9386"/>
                </a:cubicBezTo>
                <a:cubicBezTo>
                  <a:pt x="11035" y="9377"/>
                  <a:pt x="11052" y="9394"/>
                  <a:pt x="11067" y="9412"/>
                </a:cubicBezTo>
                <a:cubicBezTo>
                  <a:pt x="11095" y="9455"/>
                  <a:pt x="11145" y="9458"/>
                  <a:pt x="11225" y="9456"/>
                </a:cubicBezTo>
                <a:cubicBezTo>
                  <a:pt x="11268" y="9456"/>
                  <a:pt x="11386" y="9440"/>
                  <a:pt x="11395" y="9386"/>
                </a:cubicBezTo>
                <a:cubicBezTo>
                  <a:pt x="11401" y="9352"/>
                  <a:pt x="11360" y="9255"/>
                  <a:pt x="11416" y="9249"/>
                </a:cubicBezTo>
                <a:cubicBezTo>
                  <a:pt x="11370" y="9230"/>
                  <a:pt x="11345" y="9196"/>
                  <a:pt x="11296" y="9190"/>
                </a:cubicBezTo>
                <a:cubicBezTo>
                  <a:pt x="11256" y="9186"/>
                  <a:pt x="11246" y="9195"/>
                  <a:pt x="11213" y="9166"/>
                </a:cubicBezTo>
                <a:cubicBezTo>
                  <a:pt x="11181" y="9137"/>
                  <a:pt x="11158" y="9128"/>
                  <a:pt x="11113" y="9128"/>
                </a:cubicBezTo>
                <a:cubicBezTo>
                  <a:pt x="11057" y="9128"/>
                  <a:pt x="11059" y="9100"/>
                  <a:pt x="11013" y="9074"/>
                </a:cubicBezTo>
                <a:cubicBezTo>
                  <a:pt x="10983" y="9057"/>
                  <a:pt x="10958" y="9059"/>
                  <a:pt x="10922" y="9045"/>
                </a:cubicBezTo>
                <a:cubicBezTo>
                  <a:pt x="10889" y="9032"/>
                  <a:pt x="10881" y="8995"/>
                  <a:pt x="10922" y="8999"/>
                </a:cubicBezTo>
                <a:cubicBezTo>
                  <a:pt x="11101" y="8886"/>
                  <a:pt x="10996" y="8998"/>
                  <a:pt x="11134" y="8883"/>
                </a:cubicBezTo>
                <a:cubicBezTo>
                  <a:pt x="11116" y="8871"/>
                  <a:pt x="11011" y="8778"/>
                  <a:pt x="11009" y="8762"/>
                </a:cubicBezTo>
                <a:cubicBezTo>
                  <a:pt x="11004" y="8727"/>
                  <a:pt x="11092" y="8706"/>
                  <a:pt x="11055" y="8663"/>
                </a:cubicBezTo>
                <a:cubicBezTo>
                  <a:pt x="11188" y="8646"/>
                  <a:pt x="11112" y="8642"/>
                  <a:pt x="11253" y="8671"/>
                </a:cubicBezTo>
                <a:cubicBezTo>
                  <a:pt x="11309" y="8677"/>
                  <a:pt x="11427" y="8637"/>
                  <a:pt x="11275" y="8600"/>
                </a:cubicBezTo>
                <a:cubicBezTo>
                  <a:pt x="11210" y="8583"/>
                  <a:pt x="11139" y="8577"/>
                  <a:pt x="11075" y="8555"/>
                </a:cubicBezTo>
                <a:cubicBezTo>
                  <a:pt x="10991" y="8524"/>
                  <a:pt x="11148" y="8487"/>
                  <a:pt x="11150" y="8484"/>
                </a:cubicBezTo>
                <a:cubicBezTo>
                  <a:pt x="11132" y="8457"/>
                  <a:pt x="11115" y="8460"/>
                  <a:pt x="11084" y="8467"/>
                </a:cubicBezTo>
                <a:cubicBezTo>
                  <a:pt x="11042" y="8478"/>
                  <a:pt x="11003" y="8453"/>
                  <a:pt x="10967" y="8434"/>
                </a:cubicBezTo>
                <a:cubicBezTo>
                  <a:pt x="11061" y="8427"/>
                  <a:pt x="11000" y="8371"/>
                  <a:pt x="10955" y="8334"/>
                </a:cubicBezTo>
                <a:cubicBezTo>
                  <a:pt x="10975" y="8330"/>
                  <a:pt x="10994" y="8328"/>
                  <a:pt x="11013" y="8334"/>
                </a:cubicBezTo>
                <a:cubicBezTo>
                  <a:pt x="10997" y="8276"/>
                  <a:pt x="11149" y="8317"/>
                  <a:pt x="11171" y="8326"/>
                </a:cubicBezTo>
                <a:cubicBezTo>
                  <a:pt x="11219" y="8345"/>
                  <a:pt x="11226" y="8313"/>
                  <a:pt x="11271" y="8305"/>
                </a:cubicBezTo>
                <a:cubicBezTo>
                  <a:pt x="11320" y="8296"/>
                  <a:pt x="11331" y="8344"/>
                  <a:pt x="11375" y="8347"/>
                </a:cubicBezTo>
                <a:cubicBezTo>
                  <a:pt x="11365" y="8269"/>
                  <a:pt x="11435" y="8284"/>
                  <a:pt x="11499" y="8284"/>
                </a:cubicBezTo>
                <a:cubicBezTo>
                  <a:pt x="11503" y="8275"/>
                  <a:pt x="11508" y="8265"/>
                  <a:pt x="11512" y="8255"/>
                </a:cubicBezTo>
                <a:cubicBezTo>
                  <a:pt x="11591" y="8225"/>
                  <a:pt x="11688" y="8246"/>
                  <a:pt x="11711" y="8239"/>
                </a:cubicBezTo>
                <a:cubicBezTo>
                  <a:pt x="11722" y="8232"/>
                  <a:pt x="11704" y="8202"/>
                  <a:pt x="11757" y="8205"/>
                </a:cubicBezTo>
                <a:cubicBezTo>
                  <a:pt x="11795" y="8208"/>
                  <a:pt x="11824" y="8204"/>
                  <a:pt x="11882" y="8197"/>
                </a:cubicBezTo>
                <a:cubicBezTo>
                  <a:pt x="11918" y="8204"/>
                  <a:pt x="11935" y="8166"/>
                  <a:pt x="11981" y="8201"/>
                </a:cubicBezTo>
                <a:cubicBezTo>
                  <a:pt x="12009" y="8216"/>
                  <a:pt x="12007" y="8192"/>
                  <a:pt x="12006" y="8164"/>
                </a:cubicBezTo>
                <a:cubicBezTo>
                  <a:pt x="12005" y="8066"/>
                  <a:pt x="12283" y="8094"/>
                  <a:pt x="12326" y="8081"/>
                </a:cubicBezTo>
                <a:cubicBezTo>
                  <a:pt x="12467" y="8030"/>
                  <a:pt x="12584" y="8051"/>
                  <a:pt x="12754" y="7956"/>
                </a:cubicBezTo>
                <a:cubicBezTo>
                  <a:pt x="12728" y="7951"/>
                  <a:pt x="12704" y="7952"/>
                  <a:pt x="12730" y="7931"/>
                </a:cubicBezTo>
                <a:cubicBezTo>
                  <a:pt x="12794" y="7880"/>
                  <a:pt x="12826" y="7917"/>
                  <a:pt x="12817" y="7856"/>
                </a:cubicBezTo>
                <a:cubicBezTo>
                  <a:pt x="12840" y="7863"/>
                  <a:pt x="12867" y="7864"/>
                  <a:pt x="12892" y="7860"/>
                </a:cubicBezTo>
                <a:lnTo>
                  <a:pt x="12867" y="7831"/>
                </a:lnTo>
                <a:cubicBezTo>
                  <a:pt x="12899" y="7833"/>
                  <a:pt x="12952" y="7866"/>
                  <a:pt x="12979" y="7848"/>
                </a:cubicBezTo>
                <a:cubicBezTo>
                  <a:pt x="13048" y="7857"/>
                  <a:pt x="13061" y="7854"/>
                  <a:pt x="13123" y="7888"/>
                </a:cubicBezTo>
                <a:cubicBezTo>
                  <a:pt x="13174" y="7914"/>
                  <a:pt x="13257" y="7947"/>
                  <a:pt x="13282" y="7902"/>
                </a:cubicBezTo>
                <a:cubicBezTo>
                  <a:pt x="13319" y="7839"/>
                  <a:pt x="13396" y="7891"/>
                  <a:pt x="13427" y="7921"/>
                </a:cubicBezTo>
                <a:cubicBezTo>
                  <a:pt x="13452" y="7944"/>
                  <a:pt x="13464" y="7976"/>
                  <a:pt x="13477" y="8006"/>
                </a:cubicBezTo>
                <a:cubicBezTo>
                  <a:pt x="13494" y="8047"/>
                  <a:pt x="13543" y="8065"/>
                  <a:pt x="13582" y="8085"/>
                </a:cubicBezTo>
                <a:cubicBezTo>
                  <a:pt x="13541" y="8126"/>
                  <a:pt x="13646" y="8214"/>
                  <a:pt x="13561" y="8222"/>
                </a:cubicBezTo>
                <a:cubicBezTo>
                  <a:pt x="13616" y="8290"/>
                  <a:pt x="13650" y="8237"/>
                  <a:pt x="13710" y="8272"/>
                </a:cubicBezTo>
                <a:cubicBezTo>
                  <a:pt x="13739" y="8289"/>
                  <a:pt x="13764" y="8259"/>
                  <a:pt x="13785" y="8239"/>
                </a:cubicBezTo>
                <a:cubicBezTo>
                  <a:pt x="13804" y="8220"/>
                  <a:pt x="13859" y="8250"/>
                  <a:pt x="13881" y="8247"/>
                </a:cubicBezTo>
                <a:cubicBezTo>
                  <a:pt x="13856" y="8234"/>
                  <a:pt x="13845" y="8211"/>
                  <a:pt x="13852" y="8185"/>
                </a:cubicBezTo>
                <a:cubicBezTo>
                  <a:pt x="13895" y="8204"/>
                  <a:pt x="13930" y="8265"/>
                  <a:pt x="13981" y="8268"/>
                </a:cubicBezTo>
                <a:cubicBezTo>
                  <a:pt x="13942" y="8296"/>
                  <a:pt x="13968" y="8302"/>
                  <a:pt x="13993" y="8347"/>
                </a:cubicBezTo>
                <a:cubicBezTo>
                  <a:pt x="14010" y="8329"/>
                  <a:pt x="14036" y="8322"/>
                  <a:pt x="14060" y="8322"/>
                </a:cubicBezTo>
                <a:cubicBezTo>
                  <a:pt x="14046" y="8302"/>
                  <a:pt x="14022" y="8290"/>
                  <a:pt x="13997" y="8301"/>
                </a:cubicBezTo>
                <a:cubicBezTo>
                  <a:pt x="14041" y="8178"/>
                  <a:pt x="14243" y="8433"/>
                  <a:pt x="14296" y="8289"/>
                </a:cubicBezTo>
                <a:cubicBezTo>
                  <a:pt x="14322" y="8309"/>
                  <a:pt x="14338" y="8331"/>
                  <a:pt x="14338" y="8363"/>
                </a:cubicBezTo>
                <a:cubicBezTo>
                  <a:pt x="14282" y="8356"/>
                  <a:pt x="14242" y="8395"/>
                  <a:pt x="14242" y="8426"/>
                </a:cubicBezTo>
                <a:cubicBezTo>
                  <a:pt x="14242" y="8465"/>
                  <a:pt x="14323" y="8479"/>
                  <a:pt x="14321" y="8505"/>
                </a:cubicBezTo>
                <a:cubicBezTo>
                  <a:pt x="14362" y="8467"/>
                  <a:pt x="14386" y="8434"/>
                  <a:pt x="14446" y="8438"/>
                </a:cubicBezTo>
                <a:cubicBezTo>
                  <a:pt x="14485" y="8471"/>
                  <a:pt x="14492" y="8442"/>
                  <a:pt x="14525" y="8455"/>
                </a:cubicBezTo>
                <a:cubicBezTo>
                  <a:pt x="14544" y="8464"/>
                  <a:pt x="14557" y="8492"/>
                  <a:pt x="14579" y="8492"/>
                </a:cubicBezTo>
                <a:cubicBezTo>
                  <a:pt x="14573" y="8405"/>
                  <a:pt x="14620" y="8398"/>
                  <a:pt x="14683" y="8376"/>
                </a:cubicBezTo>
                <a:cubicBezTo>
                  <a:pt x="14713" y="8365"/>
                  <a:pt x="14801" y="8330"/>
                  <a:pt x="14762" y="8284"/>
                </a:cubicBezTo>
                <a:cubicBezTo>
                  <a:pt x="14917" y="8271"/>
                  <a:pt x="14918" y="8221"/>
                  <a:pt x="14957" y="8201"/>
                </a:cubicBezTo>
                <a:cubicBezTo>
                  <a:pt x="14977" y="8194"/>
                  <a:pt x="14994" y="8201"/>
                  <a:pt x="15015" y="8193"/>
                </a:cubicBezTo>
                <a:cubicBezTo>
                  <a:pt x="15054" y="8178"/>
                  <a:pt x="15064" y="8174"/>
                  <a:pt x="15103" y="8160"/>
                </a:cubicBezTo>
                <a:cubicBezTo>
                  <a:pt x="15093" y="8171"/>
                  <a:pt x="15085" y="8181"/>
                  <a:pt x="15078" y="8193"/>
                </a:cubicBezTo>
                <a:cubicBezTo>
                  <a:pt x="15120" y="8205"/>
                  <a:pt x="15114" y="8274"/>
                  <a:pt x="15058" y="8272"/>
                </a:cubicBezTo>
                <a:cubicBezTo>
                  <a:pt x="15045" y="8271"/>
                  <a:pt x="15031" y="8269"/>
                  <a:pt x="15020" y="8276"/>
                </a:cubicBezTo>
                <a:cubicBezTo>
                  <a:pt x="15147" y="8371"/>
                  <a:pt x="15294" y="8423"/>
                  <a:pt x="15431" y="8501"/>
                </a:cubicBezTo>
                <a:cubicBezTo>
                  <a:pt x="15618" y="8606"/>
                  <a:pt x="16039" y="9005"/>
                  <a:pt x="16199" y="9161"/>
                </a:cubicBezTo>
                <a:cubicBezTo>
                  <a:pt x="16274" y="9234"/>
                  <a:pt x="16378" y="9396"/>
                  <a:pt x="16483" y="9419"/>
                </a:cubicBezTo>
                <a:cubicBezTo>
                  <a:pt x="16430" y="9368"/>
                  <a:pt x="16570" y="9387"/>
                  <a:pt x="16537" y="9311"/>
                </a:cubicBezTo>
                <a:cubicBezTo>
                  <a:pt x="16507" y="9244"/>
                  <a:pt x="16547" y="9262"/>
                  <a:pt x="16566" y="9244"/>
                </a:cubicBezTo>
                <a:lnTo>
                  <a:pt x="16616" y="9242"/>
                </a:lnTo>
                <a:cubicBezTo>
                  <a:pt x="16638" y="9247"/>
                  <a:pt x="16644" y="9265"/>
                  <a:pt x="16674" y="9269"/>
                </a:cubicBezTo>
                <a:cubicBezTo>
                  <a:pt x="16701" y="9274"/>
                  <a:pt x="16703" y="9272"/>
                  <a:pt x="16708" y="9276"/>
                </a:cubicBezTo>
                <a:cubicBezTo>
                  <a:pt x="16750" y="9301"/>
                  <a:pt x="16680" y="9372"/>
                  <a:pt x="16769" y="9353"/>
                </a:cubicBezTo>
                <a:cubicBezTo>
                  <a:pt x="16854" y="9334"/>
                  <a:pt x="16817" y="9477"/>
                  <a:pt x="16965" y="9415"/>
                </a:cubicBezTo>
                <a:cubicBezTo>
                  <a:pt x="17002" y="9399"/>
                  <a:pt x="17051" y="9447"/>
                  <a:pt x="17069" y="9432"/>
                </a:cubicBezTo>
                <a:cubicBezTo>
                  <a:pt x="17111" y="9393"/>
                  <a:pt x="17113" y="9450"/>
                  <a:pt x="17193" y="9377"/>
                </a:cubicBezTo>
                <a:cubicBezTo>
                  <a:pt x="17204" y="9368"/>
                  <a:pt x="17226" y="9368"/>
                  <a:pt x="17239" y="9365"/>
                </a:cubicBezTo>
                <a:cubicBezTo>
                  <a:pt x="17272" y="9358"/>
                  <a:pt x="17243" y="9336"/>
                  <a:pt x="17308" y="9334"/>
                </a:cubicBezTo>
                <a:cubicBezTo>
                  <a:pt x="17448" y="9329"/>
                  <a:pt x="17586" y="9453"/>
                  <a:pt x="17667" y="9560"/>
                </a:cubicBezTo>
                <a:cubicBezTo>
                  <a:pt x="17707" y="9613"/>
                  <a:pt x="17802" y="9608"/>
                  <a:pt x="17862" y="9627"/>
                </a:cubicBezTo>
                <a:cubicBezTo>
                  <a:pt x="17931" y="9648"/>
                  <a:pt x="17938" y="9709"/>
                  <a:pt x="17979" y="9747"/>
                </a:cubicBezTo>
                <a:cubicBezTo>
                  <a:pt x="18001" y="9768"/>
                  <a:pt x="18019" y="9781"/>
                  <a:pt x="18037" y="9806"/>
                </a:cubicBezTo>
                <a:cubicBezTo>
                  <a:pt x="18103" y="9836"/>
                  <a:pt x="18235" y="9813"/>
                  <a:pt x="18274" y="9843"/>
                </a:cubicBezTo>
                <a:cubicBezTo>
                  <a:pt x="18333" y="9883"/>
                  <a:pt x="18350" y="9813"/>
                  <a:pt x="18357" y="9801"/>
                </a:cubicBezTo>
                <a:cubicBezTo>
                  <a:pt x="18368" y="9785"/>
                  <a:pt x="18435" y="9723"/>
                  <a:pt x="18444" y="9781"/>
                </a:cubicBezTo>
                <a:cubicBezTo>
                  <a:pt x="18449" y="9810"/>
                  <a:pt x="18425" y="9843"/>
                  <a:pt x="18478" y="9843"/>
                </a:cubicBezTo>
                <a:cubicBezTo>
                  <a:pt x="18533" y="9845"/>
                  <a:pt x="18546" y="9936"/>
                  <a:pt x="18631" y="9947"/>
                </a:cubicBezTo>
                <a:cubicBezTo>
                  <a:pt x="18661" y="9954"/>
                  <a:pt x="18683" y="9983"/>
                  <a:pt x="18694" y="9997"/>
                </a:cubicBezTo>
                <a:cubicBezTo>
                  <a:pt x="18694" y="9997"/>
                  <a:pt x="18763" y="10014"/>
                  <a:pt x="18823" y="9982"/>
                </a:cubicBezTo>
                <a:cubicBezTo>
                  <a:pt x="18820" y="9978"/>
                  <a:pt x="18817" y="9975"/>
                  <a:pt x="18816" y="9972"/>
                </a:cubicBezTo>
                <a:cubicBezTo>
                  <a:pt x="18887" y="9978"/>
                  <a:pt x="18859" y="9931"/>
                  <a:pt x="18873" y="9890"/>
                </a:cubicBezTo>
                <a:cubicBezTo>
                  <a:pt x="18903" y="9801"/>
                  <a:pt x="19060" y="9907"/>
                  <a:pt x="19050" y="9847"/>
                </a:cubicBezTo>
                <a:cubicBezTo>
                  <a:pt x="19090" y="9849"/>
                  <a:pt x="19119" y="9874"/>
                  <a:pt x="19142" y="9850"/>
                </a:cubicBezTo>
                <a:lnTo>
                  <a:pt x="19125" y="9820"/>
                </a:lnTo>
                <a:cubicBezTo>
                  <a:pt x="19177" y="9812"/>
                  <a:pt x="19202" y="9801"/>
                  <a:pt x="19252" y="9782"/>
                </a:cubicBezTo>
                <a:cubicBezTo>
                  <a:pt x="19229" y="9767"/>
                  <a:pt x="19213" y="9742"/>
                  <a:pt x="19205" y="9717"/>
                </a:cubicBezTo>
                <a:cubicBezTo>
                  <a:pt x="19218" y="9707"/>
                  <a:pt x="19305" y="9699"/>
                  <a:pt x="19295" y="9675"/>
                </a:cubicBezTo>
                <a:cubicBezTo>
                  <a:pt x="19284" y="9645"/>
                  <a:pt x="19325" y="9646"/>
                  <a:pt x="19345" y="9632"/>
                </a:cubicBezTo>
                <a:cubicBezTo>
                  <a:pt x="19374" y="9613"/>
                  <a:pt x="19424" y="9618"/>
                  <a:pt x="19443" y="9603"/>
                </a:cubicBezTo>
                <a:cubicBezTo>
                  <a:pt x="19466" y="9585"/>
                  <a:pt x="19492" y="9548"/>
                  <a:pt x="19538" y="9529"/>
                </a:cubicBezTo>
                <a:cubicBezTo>
                  <a:pt x="19567" y="9518"/>
                  <a:pt x="19596" y="9528"/>
                  <a:pt x="19621" y="9498"/>
                </a:cubicBezTo>
                <a:cubicBezTo>
                  <a:pt x="19640" y="9475"/>
                  <a:pt x="19646" y="9454"/>
                  <a:pt x="19677" y="9450"/>
                </a:cubicBezTo>
                <a:cubicBezTo>
                  <a:pt x="19712" y="9445"/>
                  <a:pt x="19823" y="9453"/>
                  <a:pt x="19792" y="9388"/>
                </a:cubicBezTo>
                <a:cubicBezTo>
                  <a:pt x="19852" y="9387"/>
                  <a:pt x="19877" y="9457"/>
                  <a:pt x="19913" y="9441"/>
                </a:cubicBezTo>
                <a:cubicBezTo>
                  <a:pt x="19923" y="9437"/>
                  <a:pt x="19961" y="9398"/>
                  <a:pt x="19974" y="9412"/>
                </a:cubicBezTo>
                <a:cubicBezTo>
                  <a:pt x="20037" y="9482"/>
                  <a:pt x="19975" y="9484"/>
                  <a:pt x="20247" y="9474"/>
                </a:cubicBezTo>
                <a:cubicBezTo>
                  <a:pt x="20318" y="9472"/>
                  <a:pt x="20375" y="9482"/>
                  <a:pt x="20419" y="9543"/>
                </a:cubicBezTo>
                <a:cubicBezTo>
                  <a:pt x="20503" y="9658"/>
                  <a:pt x="20594" y="9667"/>
                  <a:pt x="20725" y="9697"/>
                </a:cubicBezTo>
                <a:cubicBezTo>
                  <a:pt x="20808" y="9717"/>
                  <a:pt x="20837" y="9662"/>
                  <a:pt x="20968" y="9686"/>
                </a:cubicBezTo>
                <a:cubicBezTo>
                  <a:pt x="21037" y="9699"/>
                  <a:pt x="21124" y="9712"/>
                  <a:pt x="21205" y="9723"/>
                </a:cubicBezTo>
                <a:cubicBezTo>
                  <a:pt x="21259" y="9731"/>
                  <a:pt x="21344" y="9796"/>
                  <a:pt x="21369" y="9751"/>
                </a:cubicBezTo>
                <a:cubicBezTo>
                  <a:pt x="21428" y="9647"/>
                  <a:pt x="21513" y="9756"/>
                  <a:pt x="21502" y="9580"/>
                </a:cubicBezTo>
                <a:cubicBezTo>
                  <a:pt x="21497" y="9505"/>
                  <a:pt x="21431" y="9496"/>
                  <a:pt x="21401" y="9474"/>
                </a:cubicBezTo>
                <a:cubicBezTo>
                  <a:pt x="21355" y="9444"/>
                  <a:pt x="21334" y="9396"/>
                  <a:pt x="21287" y="9364"/>
                </a:cubicBezTo>
                <a:cubicBezTo>
                  <a:pt x="21251" y="9338"/>
                  <a:pt x="21197" y="9158"/>
                  <a:pt x="21286" y="9182"/>
                </a:cubicBezTo>
                <a:cubicBezTo>
                  <a:pt x="21218" y="9036"/>
                  <a:pt x="21394" y="9140"/>
                  <a:pt x="21345" y="8950"/>
                </a:cubicBezTo>
                <a:cubicBezTo>
                  <a:pt x="21450" y="8978"/>
                  <a:pt x="21641" y="9074"/>
                  <a:pt x="21743" y="9084"/>
                </a:cubicBezTo>
                <a:cubicBezTo>
                  <a:pt x="21816" y="9094"/>
                  <a:pt x="21872" y="9107"/>
                  <a:pt x="21946" y="9117"/>
                </a:cubicBezTo>
                <a:cubicBezTo>
                  <a:pt x="22013" y="9126"/>
                  <a:pt x="22113" y="9185"/>
                  <a:pt x="22177" y="9168"/>
                </a:cubicBezTo>
                <a:cubicBezTo>
                  <a:pt x="22301" y="9135"/>
                  <a:pt x="22425" y="9237"/>
                  <a:pt x="22444" y="9317"/>
                </a:cubicBezTo>
                <a:cubicBezTo>
                  <a:pt x="22456" y="9369"/>
                  <a:pt x="22518" y="9404"/>
                  <a:pt x="22548" y="9446"/>
                </a:cubicBezTo>
                <a:cubicBezTo>
                  <a:pt x="22586" y="9498"/>
                  <a:pt x="22672" y="9530"/>
                  <a:pt x="22710" y="9550"/>
                </a:cubicBezTo>
                <a:cubicBezTo>
                  <a:pt x="22753" y="9574"/>
                  <a:pt x="22820" y="9555"/>
                  <a:pt x="22877" y="9605"/>
                </a:cubicBezTo>
                <a:cubicBezTo>
                  <a:pt x="22897" y="9622"/>
                  <a:pt x="22979" y="9634"/>
                  <a:pt x="23021" y="9620"/>
                </a:cubicBezTo>
                <a:cubicBezTo>
                  <a:pt x="23080" y="9599"/>
                  <a:pt x="23085" y="9628"/>
                  <a:pt x="23167" y="9597"/>
                </a:cubicBezTo>
                <a:cubicBezTo>
                  <a:pt x="23464" y="9482"/>
                  <a:pt x="23468" y="9530"/>
                  <a:pt x="23774" y="9559"/>
                </a:cubicBezTo>
                <a:cubicBezTo>
                  <a:pt x="23837" y="9565"/>
                  <a:pt x="23885" y="9613"/>
                  <a:pt x="23937" y="9645"/>
                </a:cubicBezTo>
                <a:cubicBezTo>
                  <a:pt x="24019" y="9696"/>
                  <a:pt x="24085" y="9678"/>
                  <a:pt x="24175" y="9696"/>
                </a:cubicBezTo>
                <a:cubicBezTo>
                  <a:pt x="24221" y="9706"/>
                  <a:pt x="24246" y="9748"/>
                  <a:pt x="24274" y="9780"/>
                </a:cubicBezTo>
                <a:cubicBezTo>
                  <a:pt x="24310" y="9821"/>
                  <a:pt x="24355" y="9837"/>
                  <a:pt x="24401" y="9864"/>
                </a:cubicBezTo>
                <a:cubicBezTo>
                  <a:pt x="24458" y="9898"/>
                  <a:pt x="24522" y="9915"/>
                  <a:pt x="24588" y="9911"/>
                </a:cubicBezTo>
                <a:cubicBezTo>
                  <a:pt x="24683" y="9905"/>
                  <a:pt x="24745" y="9929"/>
                  <a:pt x="24828" y="9946"/>
                </a:cubicBezTo>
                <a:cubicBezTo>
                  <a:pt x="24895" y="9960"/>
                  <a:pt x="24954" y="9956"/>
                  <a:pt x="25021" y="9959"/>
                </a:cubicBezTo>
                <a:cubicBezTo>
                  <a:pt x="25070" y="9961"/>
                  <a:pt x="25136" y="9985"/>
                  <a:pt x="25165" y="9955"/>
                </a:cubicBezTo>
                <a:cubicBezTo>
                  <a:pt x="25212" y="9908"/>
                  <a:pt x="25246" y="9896"/>
                  <a:pt x="25338" y="9889"/>
                </a:cubicBezTo>
                <a:cubicBezTo>
                  <a:pt x="25399" y="9883"/>
                  <a:pt x="25481" y="9843"/>
                  <a:pt x="25558" y="9851"/>
                </a:cubicBezTo>
                <a:cubicBezTo>
                  <a:pt x="25619" y="9858"/>
                  <a:pt x="25655" y="9845"/>
                  <a:pt x="25671" y="9785"/>
                </a:cubicBezTo>
                <a:cubicBezTo>
                  <a:pt x="25701" y="9668"/>
                  <a:pt x="25933" y="9516"/>
                  <a:pt x="26117" y="9636"/>
                </a:cubicBezTo>
                <a:cubicBezTo>
                  <a:pt x="26254" y="9721"/>
                  <a:pt x="26319" y="9750"/>
                  <a:pt x="26424" y="9694"/>
                </a:cubicBezTo>
                <a:cubicBezTo>
                  <a:pt x="26490" y="9655"/>
                  <a:pt x="26635" y="9717"/>
                  <a:pt x="26637" y="9747"/>
                </a:cubicBezTo>
                <a:cubicBezTo>
                  <a:pt x="26734" y="9792"/>
                  <a:pt x="26840" y="9792"/>
                  <a:pt x="26934" y="9833"/>
                </a:cubicBezTo>
                <a:cubicBezTo>
                  <a:pt x="27041" y="9881"/>
                  <a:pt x="27049" y="9786"/>
                  <a:pt x="27115" y="9725"/>
                </a:cubicBezTo>
                <a:cubicBezTo>
                  <a:pt x="27160" y="9684"/>
                  <a:pt x="27276" y="9692"/>
                  <a:pt x="27288" y="9643"/>
                </a:cubicBezTo>
                <a:cubicBezTo>
                  <a:pt x="27298" y="9599"/>
                  <a:pt x="27200" y="9584"/>
                  <a:pt x="27193" y="9557"/>
                </a:cubicBezTo>
                <a:cubicBezTo>
                  <a:pt x="27171" y="9504"/>
                  <a:pt x="27206" y="9443"/>
                  <a:pt x="27193" y="9411"/>
                </a:cubicBezTo>
                <a:cubicBezTo>
                  <a:pt x="27186" y="9394"/>
                  <a:pt x="27175" y="9380"/>
                  <a:pt x="27185" y="9360"/>
                </a:cubicBezTo>
                <a:cubicBezTo>
                  <a:pt x="27204" y="9311"/>
                  <a:pt x="27180" y="9304"/>
                  <a:pt x="27180" y="9255"/>
                </a:cubicBezTo>
                <a:cubicBezTo>
                  <a:pt x="27180" y="9174"/>
                  <a:pt x="27141" y="9106"/>
                  <a:pt x="27218" y="9049"/>
                </a:cubicBezTo>
                <a:cubicBezTo>
                  <a:pt x="27303" y="8985"/>
                  <a:pt x="27185" y="8916"/>
                  <a:pt x="27154" y="8860"/>
                </a:cubicBezTo>
                <a:cubicBezTo>
                  <a:pt x="27125" y="8807"/>
                  <a:pt x="27058" y="8771"/>
                  <a:pt x="27003" y="8793"/>
                </a:cubicBezTo>
                <a:cubicBezTo>
                  <a:pt x="26950" y="8814"/>
                  <a:pt x="26925" y="8772"/>
                  <a:pt x="26894" y="8737"/>
                </a:cubicBezTo>
                <a:cubicBezTo>
                  <a:pt x="26985" y="8707"/>
                  <a:pt x="26950" y="8577"/>
                  <a:pt x="27052" y="8557"/>
                </a:cubicBezTo>
                <a:cubicBezTo>
                  <a:pt x="27171" y="8534"/>
                  <a:pt x="27285" y="8488"/>
                  <a:pt x="27407" y="8495"/>
                </a:cubicBezTo>
                <a:cubicBezTo>
                  <a:pt x="27528" y="8502"/>
                  <a:pt x="27629" y="8442"/>
                  <a:pt x="27747" y="8490"/>
                </a:cubicBezTo>
                <a:cubicBezTo>
                  <a:pt x="27790" y="8508"/>
                  <a:pt x="27875" y="8519"/>
                  <a:pt x="27915" y="8550"/>
                </a:cubicBezTo>
                <a:cubicBezTo>
                  <a:pt x="27973" y="8594"/>
                  <a:pt x="28064" y="8600"/>
                  <a:pt x="28118" y="8626"/>
                </a:cubicBezTo>
                <a:cubicBezTo>
                  <a:pt x="28103" y="8541"/>
                  <a:pt x="28375" y="8630"/>
                  <a:pt x="28364" y="8665"/>
                </a:cubicBezTo>
                <a:cubicBezTo>
                  <a:pt x="28351" y="8694"/>
                  <a:pt x="28482" y="8726"/>
                  <a:pt x="28508" y="8742"/>
                </a:cubicBezTo>
                <a:cubicBezTo>
                  <a:pt x="28532" y="8755"/>
                  <a:pt x="28516" y="8771"/>
                  <a:pt x="28537" y="8784"/>
                </a:cubicBezTo>
                <a:cubicBezTo>
                  <a:pt x="28575" y="8807"/>
                  <a:pt x="28605" y="8826"/>
                  <a:pt x="28640" y="8852"/>
                </a:cubicBezTo>
                <a:cubicBezTo>
                  <a:pt x="28701" y="8892"/>
                  <a:pt x="28779" y="8926"/>
                  <a:pt x="28807" y="8978"/>
                </a:cubicBezTo>
                <a:cubicBezTo>
                  <a:pt x="28832" y="9023"/>
                  <a:pt x="28874" y="9062"/>
                  <a:pt x="28916" y="9090"/>
                </a:cubicBezTo>
                <a:cubicBezTo>
                  <a:pt x="28958" y="9117"/>
                  <a:pt x="28978" y="9159"/>
                  <a:pt x="29037" y="9180"/>
                </a:cubicBezTo>
                <a:cubicBezTo>
                  <a:pt x="29098" y="9200"/>
                  <a:pt x="29127" y="9277"/>
                  <a:pt x="29175" y="9314"/>
                </a:cubicBezTo>
                <a:cubicBezTo>
                  <a:pt x="29229" y="9354"/>
                  <a:pt x="29287" y="9391"/>
                  <a:pt x="29339" y="9434"/>
                </a:cubicBezTo>
                <a:cubicBezTo>
                  <a:pt x="29401" y="9485"/>
                  <a:pt x="29383" y="9539"/>
                  <a:pt x="29477" y="9589"/>
                </a:cubicBezTo>
                <a:cubicBezTo>
                  <a:pt x="29502" y="9601"/>
                  <a:pt x="29523" y="9608"/>
                  <a:pt x="29538" y="9642"/>
                </a:cubicBezTo>
                <a:cubicBezTo>
                  <a:pt x="29559" y="9727"/>
                  <a:pt x="29715" y="9857"/>
                  <a:pt x="29851" y="9831"/>
                </a:cubicBezTo>
                <a:cubicBezTo>
                  <a:pt x="29916" y="9819"/>
                  <a:pt x="29967" y="9819"/>
                  <a:pt x="30024" y="9851"/>
                </a:cubicBezTo>
                <a:cubicBezTo>
                  <a:pt x="30082" y="9879"/>
                  <a:pt x="30145" y="9889"/>
                  <a:pt x="30204" y="9913"/>
                </a:cubicBezTo>
                <a:cubicBezTo>
                  <a:pt x="30154" y="9823"/>
                  <a:pt x="30288" y="9940"/>
                  <a:pt x="30309" y="9941"/>
                </a:cubicBezTo>
                <a:cubicBezTo>
                  <a:pt x="30372" y="9944"/>
                  <a:pt x="30422" y="10033"/>
                  <a:pt x="30502" y="10058"/>
                </a:cubicBezTo>
                <a:cubicBezTo>
                  <a:pt x="30559" y="10074"/>
                  <a:pt x="30611" y="10056"/>
                  <a:pt x="30667" y="10078"/>
                </a:cubicBezTo>
                <a:cubicBezTo>
                  <a:pt x="30687" y="10086"/>
                  <a:pt x="30677" y="10137"/>
                  <a:pt x="30693" y="10156"/>
                </a:cubicBezTo>
                <a:cubicBezTo>
                  <a:pt x="30710" y="10177"/>
                  <a:pt x="30747" y="10192"/>
                  <a:pt x="30770" y="10205"/>
                </a:cubicBezTo>
                <a:cubicBezTo>
                  <a:pt x="30839" y="10245"/>
                  <a:pt x="30826" y="10289"/>
                  <a:pt x="30852" y="10348"/>
                </a:cubicBezTo>
                <a:cubicBezTo>
                  <a:pt x="30871" y="10392"/>
                  <a:pt x="31043" y="10495"/>
                  <a:pt x="31066" y="10491"/>
                </a:cubicBezTo>
                <a:cubicBezTo>
                  <a:pt x="31091" y="10487"/>
                  <a:pt x="31123" y="10465"/>
                  <a:pt x="31157" y="10476"/>
                </a:cubicBezTo>
                <a:cubicBezTo>
                  <a:pt x="31188" y="10483"/>
                  <a:pt x="31217" y="10498"/>
                  <a:pt x="31250" y="10494"/>
                </a:cubicBezTo>
                <a:cubicBezTo>
                  <a:pt x="31295" y="10488"/>
                  <a:pt x="31451" y="10496"/>
                  <a:pt x="31445" y="10440"/>
                </a:cubicBezTo>
                <a:cubicBezTo>
                  <a:pt x="31427" y="10371"/>
                  <a:pt x="31523" y="10334"/>
                  <a:pt x="31577" y="10340"/>
                </a:cubicBezTo>
                <a:cubicBezTo>
                  <a:pt x="31599" y="10342"/>
                  <a:pt x="31633" y="10372"/>
                  <a:pt x="31638" y="10337"/>
                </a:cubicBezTo>
                <a:cubicBezTo>
                  <a:pt x="31644" y="10294"/>
                  <a:pt x="31665" y="10302"/>
                  <a:pt x="31697" y="10287"/>
                </a:cubicBezTo>
                <a:cubicBezTo>
                  <a:pt x="31734" y="10270"/>
                  <a:pt x="31782" y="10240"/>
                  <a:pt x="31816" y="10247"/>
                </a:cubicBezTo>
                <a:cubicBezTo>
                  <a:pt x="31840" y="10252"/>
                  <a:pt x="31914" y="10272"/>
                  <a:pt x="31930" y="10289"/>
                </a:cubicBezTo>
                <a:cubicBezTo>
                  <a:pt x="31918" y="10414"/>
                  <a:pt x="32077" y="10435"/>
                  <a:pt x="32063" y="10526"/>
                </a:cubicBezTo>
                <a:cubicBezTo>
                  <a:pt x="32058" y="10566"/>
                  <a:pt x="32029" y="10575"/>
                  <a:pt x="32005" y="10597"/>
                </a:cubicBezTo>
                <a:cubicBezTo>
                  <a:pt x="31964" y="10638"/>
                  <a:pt x="32032" y="10646"/>
                  <a:pt x="32037" y="10711"/>
                </a:cubicBezTo>
                <a:cubicBezTo>
                  <a:pt x="32045" y="10796"/>
                  <a:pt x="32052" y="10767"/>
                  <a:pt x="32078" y="10833"/>
                </a:cubicBezTo>
                <a:cubicBezTo>
                  <a:pt x="32087" y="10855"/>
                  <a:pt x="32080" y="10867"/>
                  <a:pt x="32086" y="10887"/>
                </a:cubicBezTo>
                <a:cubicBezTo>
                  <a:pt x="32103" y="10937"/>
                  <a:pt x="32180" y="11004"/>
                  <a:pt x="32106" y="11028"/>
                </a:cubicBezTo>
                <a:cubicBezTo>
                  <a:pt x="32158" y="11066"/>
                  <a:pt x="32114" y="11083"/>
                  <a:pt x="32116" y="11127"/>
                </a:cubicBezTo>
                <a:cubicBezTo>
                  <a:pt x="32118" y="11161"/>
                  <a:pt x="32162" y="11186"/>
                  <a:pt x="32150" y="11219"/>
                </a:cubicBezTo>
                <a:cubicBezTo>
                  <a:pt x="32137" y="11256"/>
                  <a:pt x="32076" y="11229"/>
                  <a:pt x="32118" y="11318"/>
                </a:cubicBezTo>
                <a:cubicBezTo>
                  <a:pt x="32151" y="11389"/>
                  <a:pt x="32193" y="11424"/>
                  <a:pt x="32084" y="11407"/>
                </a:cubicBezTo>
                <a:cubicBezTo>
                  <a:pt x="31890" y="11380"/>
                  <a:pt x="31773" y="11309"/>
                  <a:pt x="31763" y="11327"/>
                </a:cubicBezTo>
                <a:cubicBezTo>
                  <a:pt x="31748" y="11358"/>
                  <a:pt x="31751" y="11414"/>
                  <a:pt x="31718" y="11432"/>
                </a:cubicBezTo>
                <a:cubicBezTo>
                  <a:pt x="31692" y="11447"/>
                  <a:pt x="31649" y="11454"/>
                  <a:pt x="31631" y="11474"/>
                </a:cubicBezTo>
                <a:cubicBezTo>
                  <a:pt x="31615" y="11494"/>
                  <a:pt x="31684" y="11541"/>
                  <a:pt x="31693" y="11550"/>
                </a:cubicBezTo>
                <a:cubicBezTo>
                  <a:pt x="31780" y="11640"/>
                  <a:pt x="31844" y="11744"/>
                  <a:pt x="31900" y="11855"/>
                </a:cubicBezTo>
                <a:cubicBezTo>
                  <a:pt x="31946" y="11947"/>
                  <a:pt x="32039" y="12007"/>
                  <a:pt x="32031" y="12116"/>
                </a:cubicBezTo>
                <a:cubicBezTo>
                  <a:pt x="32028" y="12164"/>
                  <a:pt x="32054" y="12192"/>
                  <a:pt x="31999" y="12184"/>
                </a:cubicBezTo>
                <a:cubicBezTo>
                  <a:pt x="31950" y="12177"/>
                  <a:pt x="31909" y="12187"/>
                  <a:pt x="31883" y="12233"/>
                </a:cubicBezTo>
                <a:cubicBezTo>
                  <a:pt x="31965" y="12255"/>
                  <a:pt x="31989" y="12308"/>
                  <a:pt x="32044" y="12374"/>
                </a:cubicBezTo>
                <a:cubicBezTo>
                  <a:pt x="32045" y="12376"/>
                  <a:pt x="32047" y="12378"/>
                  <a:pt x="32048" y="12379"/>
                </a:cubicBezTo>
                <a:cubicBezTo>
                  <a:pt x="32054" y="12316"/>
                  <a:pt x="32033" y="12287"/>
                  <a:pt x="31977" y="12258"/>
                </a:cubicBezTo>
                <a:cubicBezTo>
                  <a:pt x="32010" y="12223"/>
                  <a:pt x="32095" y="12258"/>
                  <a:pt x="32130" y="12274"/>
                </a:cubicBezTo>
                <a:cubicBezTo>
                  <a:pt x="32138" y="12243"/>
                  <a:pt x="32145" y="12169"/>
                  <a:pt x="32118" y="12154"/>
                </a:cubicBezTo>
                <a:cubicBezTo>
                  <a:pt x="32198" y="12167"/>
                  <a:pt x="32110" y="12015"/>
                  <a:pt x="32189" y="12021"/>
                </a:cubicBezTo>
                <a:cubicBezTo>
                  <a:pt x="32248" y="12025"/>
                  <a:pt x="32193" y="12109"/>
                  <a:pt x="32251" y="12108"/>
                </a:cubicBezTo>
                <a:cubicBezTo>
                  <a:pt x="32274" y="12108"/>
                  <a:pt x="32305" y="12040"/>
                  <a:pt x="32301" y="12021"/>
                </a:cubicBezTo>
                <a:cubicBezTo>
                  <a:pt x="32315" y="12038"/>
                  <a:pt x="32382" y="12171"/>
                  <a:pt x="32396" y="12162"/>
                </a:cubicBezTo>
                <a:cubicBezTo>
                  <a:pt x="32426" y="12144"/>
                  <a:pt x="32476" y="12185"/>
                  <a:pt x="32513" y="12183"/>
                </a:cubicBezTo>
                <a:cubicBezTo>
                  <a:pt x="32523" y="12182"/>
                  <a:pt x="32620" y="12209"/>
                  <a:pt x="32625" y="12216"/>
                </a:cubicBezTo>
                <a:cubicBezTo>
                  <a:pt x="32654" y="12257"/>
                  <a:pt x="32685" y="12234"/>
                  <a:pt x="32721" y="12216"/>
                </a:cubicBezTo>
                <a:cubicBezTo>
                  <a:pt x="32837" y="12158"/>
                  <a:pt x="32926" y="12099"/>
                  <a:pt x="33020" y="12004"/>
                </a:cubicBezTo>
                <a:cubicBezTo>
                  <a:pt x="33053" y="11970"/>
                  <a:pt x="33138" y="11831"/>
                  <a:pt x="33078" y="11801"/>
                </a:cubicBezTo>
                <a:cubicBezTo>
                  <a:pt x="33116" y="11778"/>
                  <a:pt x="33096" y="11715"/>
                  <a:pt x="33103" y="11680"/>
                </a:cubicBezTo>
                <a:cubicBezTo>
                  <a:pt x="33111" y="11635"/>
                  <a:pt x="33109" y="11638"/>
                  <a:pt x="33144" y="11609"/>
                </a:cubicBezTo>
                <a:cubicBezTo>
                  <a:pt x="33174" y="11585"/>
                  <a:pt x="33116" y="11514"/>
                  <a:pt x="33165" y="11510"/>
                </a:cubicBezTo>
                <a:cubicBezTo>
                  <a:pt x="33187" y="11507"/>
                  <a:pt x="33183" y="11367"/>
                  <a:pt x="33215" y="11318"/>
                </a:cubicBezTo>
                <a:cubicBezTo>
                  <a:pt x="33271" y="11232"/>
                  <a:pt x="33340" y="11061"/>
                  <a:pt x="33311" y="10957"/>
                </a:cubicBezTo>
                <a:cubicBezTo>
                  <a:pt x="33301" y="10921"/>
                  <a:pt x="33316" y="10913"/>
                  <a:pt x="33315" y="10882"/>
                </a:cubicBezTo>
                <a:cubicBezTo>
                  <a:pt x="33313" y="10874"/>
                  <a:pt x="33249" y="10742"/>
                  <a:pt x="33290" y="10674"/>
                </a:cubicBezTo>
                <a:cubicBezTo>
                  <a:pt x="33345" y="10583"/>
                  <a:pt x="33265" y="10485"/>
                  <a:pt x="33311" y="10392"/>
                </a:cubicBezTo>
                <a:cubicBezTo>
                  <a:pt x="33350" y="10312"/>
                  <a:pt x="33420" y="10244"/>
                  <a:pt x="33361" y="10159"/>
                </a:cubicBezTo>
                <a:cubicBezTo>
                  <a:pt x="33337" y="10125"/>
                  <a:pt x="33326" y="10012"/>
                  <a:pt x="33277" y="10030"/>
                </a:cubicBezTo>
                <a:cubicBezTo>
                  <a:pt x="33308" y="10018"/>
                  <a:pt x="33269" y="9946"/>
                  <a:pt x="33240" y="9939"/>
                </a:cubicBezTo>
                <a:cubicBezTo>
                  <a:pt x="33254" y="9902"/>
                  <a:pt x="33239" y="9858"/>
                  <a:pt x="33219" y="9826"/>
                </a:cubicBezTo>
                <a:cubicBezTo>
                  <a:pt x="33179" y="9760"/>
                  <a:pt x="33096" y="9743"/>
                  <a:pt x="33140" y="9656"/>
                </a:cubicBezTo>
                <a:cubicBezTo>
                  <a:pt x="33072" y="9678"/>
                  <a:pt x="32970" y="9514"/>
                  <a:pt x="32941" y="9469"/>
                </a:cubicBezTo>
                <a:cubicBezTo>
                  <a:pt x="32914" y="9427"/>
                  <a:pt x="32926" y="9365"/>
                  <a:pt x="32895" y="9328"/>
                </a:cubicBezTo>
                <a:cubicBezTo>
                  <a:pt x="32873" y="9300"/>
                  <a:pt x="32803" y="9245"/>
                  <a:pt x="32858" y="9211"/>
                </a:cubicBezTo>
                <a:cubicBezTo>
                  <a:pt x="32825" y="9204"/>
                  <a:pt x="32800" y="9143"/>
                  <a:pt x="32829" y="9120"/>
                </a:cubicBezTo>
                <a:cubicBezTo>
                  <a:pt x="32860" y="9094"/>
                  <a:pt x="32818" y="9047"/>
                  <a:pt x="32858" y="9020"/>
                </a:cubicBezTo>
                <a:cubicBezTo>
                  <a:pt x="32783" y="9000"/>
                  <a:pt x="32839" y="8931"/>
                  <a:pt x="32770" y="8916"/>
                </a:cubicBezTo>
                <a:cubicBezTo>
                  <a:pt x="32731" y="8907"/>
                  <a:pt x="32645" y="8888"/>
                  <a:pt x="32642" y="8837"/>
                </a:cubicBezTo>
                <a:cubicBezTo>
                  <a:pt x="32631" y="8700"/>
                  <a:pt x="32435" y="8684"/>
                  <a:pt x="32342" y="8617"/>
                </a:cubicBezTo>
                <a:cubicBezTo>
                  <a:pt x="32394" y="8607"/>
                  <a:pt x="32451" y="8644"/>
                  <a:pt x="32496" y="8663"/>
                </a:cubicBezTo>
                <a:cubicBezTo>
                  <a:pt x="32488" y="8584"/>
                  <a:pt x="32515" y="8673"/>
                  <a:pt x="32525" y="8634"/>
                </a:cubicBezTo>
                <a:cubicBezTo>
                  <a:pt x="32544" y="8560"/>
                  <a:pt x="32363" y="8535"/>
                  <a:pt x="32334" y="8521"/>
                </a:cubicBezTo>
                <a:cubicBezTo>
                  <a:pt x="32279" y="8495"/>
                  <a:pt x="32235" y="8459"/>
                  <a:pt x="32176" y="8438"/>
                </a:cubicBezTo>
                <a:cubicBezTo>
                  <a:pt x="32128" y="8421"/>
                  <a:pt x="32078" y="8404"/>
                  <a:pt x="32035" y="8376"/>
                </a:cubicBezTo>
                <a:cubicBezTo>
                  <a:pt x="31961" y="8328"/>
                  <a:pt x="31851" y="8212"/>
                  <a:pt x="31752" y="8222"/>
                </a:cubicBezTo>
                <a:cubicBezTo>
                  <a:pt x="31697" y="8228"/>
                  <a:pt x="31666" y="8260"/>
                  <a:pt x="31607" y="8243"/>
                </a:cubicBezTo>
                <a:cubicBezTo>
                  <a:pt x="31565" y="8231"/>
                  <a:pt x="31510" y="8206"/>
                  <a:pt x="31465" y="8218"/>
                </a:cubicBezTo>
                <a:cubicBezTo>
                  <a:pt x="31512" y="8226"/>
                  <a:pt x="31506" y="8265"/>
                  <a:pt x="31532" y="8293"/>
                </a:cubicBezTo>
                <a:cubicBezTo>
                  <a:pt x="31560" y="8323"/>
                  <a:pt x="31570" y="8321"/>
                  <a:pt x="31590" y="8359"/>
                </a:cubicBezTo>
                <a:cubicBezTo>
                  <a:pt x="31628" y="8431"/>
                  <a:pt x="31659" y="8469"/>
                  <a:pt x="31569" y="8488"/>
                </a:cubicBezTo>
                <a:cubicBezTo>
                  <a:pt x="31576" y="8455"/>
                  <a:pt x="31591" y="8342"/>
                  <a:pt x="31540" y="8334"/>
                </a:cubicBezTo>
                <a:cubicBezTo>
                  <a:pt x="31490" y="8327"/>
                  <a:pt x="31536" y="8411"/>
                  <a:pt x="31490" y="8442"/>
                </a:cubicBezTo>
                <a:cubicBezTo>
                  <a:pt x="31447" y="8472"/>
                  <a:pt x="31348" y="8500"/>
                  <a:pt x="31299" y="8476"/>
                </a:cubicBezTo>
                <a:cubicBezTo>
                  <a:pt x="31286" y="8469"/>
                  <a:pt x="31331" y="8352"/>
                  <a:pt x="31349" y="8338"/>
                </a:cubicBezTo>
                <a:cubicBezTo>
                  <a:pt x="31290" y="8324"/>
                  <a:pt x="31206" y="8331"/>
                  <a:pt x="31162" y="8280"/>
                </a:cubicBezTo>
                <a:cubicBezTo>
                  <a:pt x="31203" y="8284"/>
                  <a:pt x="31214" y="8240"/>
                  <a:pt x="31220" y="8210"/>
                </a:cubicBezTo>
                <a:cubicBezTo>
                  <a:pt x="31183" y="8221"/>
                  <a:pt x="31084" y="8207"/>
                  <a:pt x="31112" y="8276"/>
                </a:cubicBezTo>
                <a:cubicBezTo>
                  <a:pt x="31126" y="8310"/>
                  <a:pt x="31158" y="8289"/>
                  <a:pt x="31179" y="8309"/>
                </a:cubicBezTo>
                <a:cubicBezTo>
                  <a:pt x="31193" y="8324"/>
                  <a:pt x="31195" y="8353"/>
                  <a:pt x="31199" y="8372"/>
                </a:cubicBezTo>
                <a:cubicBezTo>
                  <a:pt x="31147" y="8382"/>
                  <a:pt x="31072" y="8419"/>
                  <a:pt x="31050" y="8343"/>
                </a:cubicBezTo>
                <a:cubicBezTo>
                  <a:pt x="31015" y="8222"/>
                  <a:pt x="30949" y="8213"/>
                  <a:pt x="30946" y="8185"/>
                </a:cubicBezTo>
                <a:cubicBezTo>
                  <a:pt x="30937" y="8095"/>
                  <a:pt x="30811" y="8105"/>
                  <a:pt x="30751" y="8110"/>
                </a:cubicBezTo>
                <a:cubicBezTo>
                  <a:pt x="30602" y="8122"/>
                  <a:pt x="30281" y="8052"/>
                  <a:pt x="30426" y="7939"/>
                </a:cubicBezTo>
                <a:cubicBezTo>
                  <a:pt x="30457" y="7916"/>
                  <a:pt x="30493" y="7904"/>
                  <a:pt x="30514" y="7869"/>
                </a:cubicBezTo>
                <a:cubicBezTo>
                  <a:pt x="30528" y="7844"/>
                  <a:pt x="30511" y="7808"/>
                  <a:pt x="30530" y="7786"/>
                </a:cubicBezTo>
                <a:cubicBezTo>
                  <a:pt x="30548" y="7764"/>
                  <a:pt x="30581" y="7769"/>
                  <a:pt x="30593" y="7740"/>
                </a:cubicBezTo>
                <a:cubicBezTo>
                  <a:pt x="30604" y="7712"/>
                  <a:pt x="30633" y="7685"/>
                  <a:pt x="30655" y="7665"/>
                </a:cubicBezTo>
                <a:cubicBezTo>
                  <a:pt x="30696" y="7628"/>
                  <a:pt x="30672" y="7502"/>
                  <a:pt x="30742" y="7499"/>
                </a:cubicBezTo>
                <a:cubicBezTo>
                  <a:pt x="30711" y="7485"/>
                  <a:pt x="30689" y="7469"/>
                  <a:pt x="30697" y="7432"/>
                </a:cubicBezTo>
                <a:cubicBezTo>
                  <a:pt x="30703" y="7404"/>
                  <a:pt x="30688" y="7343"/>
                  <a:pt x="30709" y="7324"/>
                </a:cubicBezTo>
                <a:cubicBezTo>
                  <a:pt x="30739" y="7297"/>
                  <a:pt x="30736" y="7251"/>
                  <a:pt x="30767" y="7225"/>
                </a:cubicBezTo>
                <a:cubicBezTo>
                  <a:pt x="30797" y="7198"/>
                  <a:pt x="30820" y="7187"/>
                  <a:pt x="30834" y="7146"/>
                </a:cubicBezTo>
                <a:cubicBezTo>
                  <a:pt x="30845" y="7113"/>
                  <a:pt x="30826" y="7067"/>
                  <a:pt x="30875" y="7063"/>
                </a:cubicBezTo>
                <a:cubicBezTo>
                  <a:pt x="30981" y="7054"/>
                  <a:pt x="30832" y="6950"/>
                  <a:pt x="30854" y="6871"/>
                </a:cubicBezTo>
                <a:cubicBezTo>
                  <a:pt x="30868" y="6825"/>
                  <a:pt x="30934" y="6815"/>
                  <a:pt x="30958" y="6776"/>
                </a:cubicBezTo>
                <a:cubicBezTo>
                  <a:pt x="31011" y="6692"/>
                  <a:pt x="30868" y="6614"/>
                  <a:pt x="31104" y="6543"/>
                </a:cubicBezTo>
                <a:cubicBezTo>
                  <a:pt x="31153" y="6528"/>
                  <a:pt x="31183" y="6540"/>
                  <a:pt x="31233" y="6535"/>
                </a:cubicBezTo>
                <a:cubicBezTo>
                  <a:pt x="31287" y="6529"/>
                  <a:pt x="31326" y="6511"/>
                  <a:pt x="31382" y="6518"/>
                </a:cubicBezTo>
                <a:cubicBezTo>
                  <a:pt x="31510" y="6533"/>
                  <a:pt x="31637" y="6503"/>
                  <a:pt x="31765" y="6514"/>
                </a:cubicBezTo>
                <a:cubicBezTo>
                  <a:pt x="31815" y="6518"/>
                  <a:pt x="31823" y="6550"/>
                  <a:pt x="31860" y="6576"/>
                </a:cubicBezTo>
                <a:cubicBezTo>
                  <a:pt x="31900" y="6605"/>
                  <a:pt x="31944" y="6571"/>
                  <a:pt x="31985" y="6589"/>
                </a:cubicBezTo>
                <a:cubicBezTo>
                  <a:pt x="31873" y="6465"/>
                  <a:pt x="32007" y="6537"/>
                  <a:pt x="32081" y="6531"/>
                </a:cubicBezTo>
                <a:cubicBezTo>
                  <a:pt x="32128" y="6526"/>
                  <a:pt x="32183" y="6535"/>
                  <a:pt x="32226" y="6555"/>
                </a:cubicBezTo>
                <a:cubicBezTo>
                  <a:pt x="32263" y="6573"/>
                  <a:pt x="32293" y="6541"/>
                  <a:pt x="32326" y="6564"/>
                </a:cubicBezTo>
                <a:cubicBezTo>
                  <a:pt x="32318" y="6553"/>
                  <a:pt x="32311" y="6542"/>
                  <a:pt x="32305" y="6531"/>
                </a:cubicBezTo>
                <a:cubicBezTo>
                  <a:pt x="32375" y="6507"/>
                  <a:pt x="32438" y="6510"/>
                  <a:pt x="32496" y="6555"/>
                </a:cubicBezTo>
                <a:cubicBezTo>
                  <a:pt x="32530" y="6581"/>
                  <a:pt x="32581" y="6546"/>
                  <a:pt x="32621" y="6568"/>
                </a:cubicBezTo>
                <a:cubicBezTo>
                  <a:pt x="32602" y="6516"/>
                  <a:pt x="32495" y="6541"/>
                  <a:pt x="32504" y="6477"/>
                </a:cubicBezTo>
                <a:cubicBezTo>
                  <a:pt x="32534" y="6493"/>
                  <a:pt x="32569" y="6480"/>
                  <a:pt x="32600" y="6485"/>
                </a:cubicBezTo>
                <a:cubicBezTo>
                  <a:pt x="32561" y="6469"/>
                  <a:pt x="32506" y="6451"/>
                  <a:pt x="32558" y="6414"/>
                </a:cubicBezTo>
                <a:cubicBezTo>
                  <a:pt x="32621" y="6369"/>
                  <a:pt x="32732" y="6416"/>
                  <a:pt x="32800" y="6431"/>
                </a:cubicBezTo>
                <a:cubicBezTo>
                  <a:pt x="32820" y="6435"/>
                  <a:pt x="33079" y="6535"/>
                  <a:pt x="33045" y="6460"/>
                </a:cubicBezTo>
                <a:cubicBezTo>
                  <a:pt x="33138" y="6443"/>
                  <a:pt x="33221" y="6486"/>
                  <a:pt x="33298" y="6531"/>
                </a:cubicBezTo>
                <a:cubicBezTo>
                  <a:pt x="33357" y="6564"/>
                  <a:pt x="33431" y="6540"/>
                  <a:pt x="33481" y="6580"/>
                </a:cubicBezTo>
                <a:cubicBezTo>
                  <a:pt x="33446" y="6610"/>
                  <a:pt x="33394" y="6598"/>
                  <a:pt x="33352" y="6597"/>
                </a:cubicBezTo>
                <a:cubicBezTo>
                  <a:pt x="33309" y="6596"/>
                  <a:pt x="33270" y="6615"/>
                  <a:pt x="33228" y="6618"/>
                </a:cubicBezTo>
                <a:cubicBezTo>
                  <a:pt x="33327" y="6686"/>
                  <a:pt x="33428" y="6690"/>
                  <a:pt x="33543" y="6680"/>
                </a:cubicBezTo>
                <a:cubicBezTo>
                  <a:pt x="33536" y="6670"/>
                  <a:pt x="33529" y="6661"/>
                  <a:pt x="33523" y="6651"/>
                </a:cubicBezTo>
                <a:cubicBezTo>
                  <a:pt x="33573" y="6632"/>
                  <a:pt x="33704" y="6654"/>
                  <a:pt x="33751" y="6680"/>
                </a:cubicBezTo>
                <a:cubicBezTo>
                  <a:pt x="33706" y="6652"/>
                  <a:pt x="33734" y="6626"/>
                  <a:pt x="33764" y="6601"/>
                </a:cubicBezTo>
                <a:cubicBezTo>
                  <a:pt x="33800" y="6571"/>
                  <a:pt x="33784" y="6571"/>
                  <a:pt x="33847" y="6585"/>
                </a:cubicBezTo>
                <a:cubicBezTo>
                  <a:pt x="33870" y="6590"/>
                  <a:pt x="34081" y="6658"/>
                  <a:pt x="34021" y="6585"/>
                </a:cubicBezTo>
                <a:cubicBezTo>
                  <a:pt x="34094" y="6566"/>
                  <a:pt x="34142" y="6627"/>
                  <a:pt x="34217" y="6568"/>
                </a:cubicBezTo>
                <a:cubicBezTo>
                  <a:pt x="34158" y="6551"/>
                  <a:pt x="34009" y="6410"/>
                  <a:pt x="33938" y="6489"/>
                </a:cubicBezTo>
                <a:cubicBezTo>
                  <a:pt x="33949" y="6497"/>
                  <a:pt x="33960" y="6504"/>
                  <a:pt x="33972" y="6510"/>
                </a:cubicBezTo>
                <a:cubicBezTo>
                  <a:pt x="33943" y="6497"/>
                  <a:pt x="33910" y="6505"/>
                  <a:pt x="33880" y="6497"/>
                </a:cubicBezTo>
                <a:cubicBezTo>
                  <a:pt x="33849" y="6492"/>
                  <a:pt x="33831" y="6436"/>
                  <a:pt x="33876" y="6447"/>
                </a:cubicBezTo>
                <a:cubicBezTo>
                  <a:pt x="33853" y="6437"/>
                  <a:pt x="33716" y="6337"/>
                  <a:pt x="33805" y="6352"/>
                </a:cubicBezTo>
                <a:cubicBezTo>
                  <a:pt x="33778" y="6321"/>
                  <a:pt x="33762" y="6278"/>
                  <a:pt x="33764" y="6235"/>
                </a:cubicBezTo>
                <a:cubicBezTo>
                  <a:pt x="33766" y="6183"/>
                  <a:pt x="33798" y="6182"/>
                  <a:pt x="33826" y="6148"/>
                </a:cubicBezTo>
                <a:cubicBezTo>
                  <a:pt x="33842" y="6129"/>
                  <a:pt x="33867" y="6092"/>
                  <a:pt x="33859" y="6069"/>
                </a:cubicBezTo>
                <a:cubicBezTo>
                  <a:pt x="33848" y="6036"/>
                  <a:pt x="33797" y="5957"/>
                  <a:pt x="33851" y="5928"/>
                </a:cubicBezTo>
                <a:cubicBezTo>
                  <a:pt x="33895" y="5904"/>
                  <a:pt x="33822" y="5857"/>
                  <a:pt x="33805" y="5836"/>
                </a:cubicBezTo>
                <a:cubicBezTo>
                  <a:pt x="33853" y="5825"/>
                  <a:pt x="33834" y="5745"/>
                  <a:pt x="33897" y="5766"/>
                </a:cubicBezTo>
                <a:cubicBezTo>
                  <a:pt x="33895" y="5755"/>
                  <a:pt x="33895" y="5743"/>
                  <a:pt x="33893" y="5733"/>
                </a:cubicBezTo>
                <a:cubicBezTo>
                  <a:pt x="33942" y="5738"/>
                  <a:pt x="33994" y="5742"/>
                  <a:pt x="34042" y="5753"/>
                </a:cubicBezTo>
                <a:cubicBezTo>
                  <a:pt x="34069" y="5760"/>
                  <a:pt x="34118" y="5732"/>
                  <a:pt x="34150" y="5733"/>
                </a:cubicBezTo>
                <a:cubicBezTo>
                  <a:pt x="34195" y="5733"/>
                  <a:pt x="34231" y="5704"/>
                  <a:pt x="34275" y="5699"/>
                </a:cubicBezTo>
                <a:cubicBezTo>
                  <a:pt x="34319" y="5694"/>
                  <a:pt x="34355" y="5730"/>
                  <a:pt x="34395" y="5741"/>
                </a:cubicBezTo>
                <a:cubicBezTo>
                  <a:pt x="34437" y="5752"/>
                  <a:pt x="34455" y="5807"/>
                  <a:pt x="34491" y="5745"/>
                </a:cubicBezTo>
                <a:cubicBezTo>
                  <a:pt x="34552" y="5641"/>
                  <a:pt x="34611" y="5729"/>
                  <a:pt x="34653" y="5807"/>
                </a:cubicBezTo>
                <a:cubicBezTo>
                  <a:pt x="34669" y="5836"/>
                  <a:pt x="34628" y="5847"/>
                  <a:pt x="34674" y="5866"/>
                </a:cubicBezTo>
                <a:cubicBezTo>
                  <a:pt x="34638" y="5866"/>
                  <a:pt x="34749" y="5917"/>
                  <a:pt x="34657" y="5895"/>
                </a:cubicBezTo>
                <a:cubicBezTo>
                  <a:pt x="34699" y="5919"/>
                  <a:pt x="34739" y="5945"/>
                  <a:pt x="34765" y="5986"/>
                </a:cubicBezTo>
                <a:cubicBezTo>
                  <a:pt x="34802" y="6043"/>
                  <a:pt x="34822" y="5962"/>
                  <a:pt x="34878" y="5982"/>
                </a:cubicBezTo>
                <a:cubicBezTo>
                  <a:pt x="34925" y="5999"/>
                  <a:pt x="34904" y="6055"/>
                  <a:pt x="34932" y="6065"/>
                </a:cubicBezTo>
                <a:cubicBezTo>
                  <a:pt x="34962" y="6076"/>
                  <a:pt x="34959" y="6112"/>
                  <a:pt x="34990" y="6127"/>
                </a:cubicBezTo>
                <a:cubicBezTo>
                  <a:pt x="35008" y="6084"/>
                  <a:pt x="35053" y="6062"/>
                  <a:pt x="35098" y="6082"/>
                </a:cubicBezTo>
                <a:cubicBezTo>
                  <a:pt x="35041" y="6022"/>
                  <a:pt x="35128" y="5942"/>
                  <a:pt x="35127" y="5878"/>
                </a:cubicBezTo>
                <a:cubicBezTo>
                  <a:pt x="35126" y="5802"/>
                  <a:pt x="35181" y="5792"/>
                  <a:pt x="35247" y="5795"/>
                </a:cubicBezTo>
                <a:cubicBezTo>
                  <a:pt x="35172" y="5773"/>
                  <a:pt x="35255" y="5762"/>
                  <a:pt x="35281" y="5774"/>
                </a:cubicBezTo>
                <a:cubicBezTo>
                  <a:pt x="35312" y="5789"/>
                  <a:pt x="35336" y="5813"/>
                  <a:pt x="35368" y="5824"/>
                </a:cubicBezTo>
                <a:cubicBezTo>
                  <a:pt x="35362" y="5814"/>
                  <a:pt x="35357" y="5805"/>
                  <a:pt x="35351" y="5795"/>
                </a:cubicBezTo>
                <a:cubicBezTo>
                  <a:pt x="35361" y="5790"/>
                  <a:pt x="35370" y="5787"/>
                  <a:pt x="35380" y="5782"/>
                </a:cubicBezTo>
                <a:cubicBezTo>
                  <a:pt x="35332" y="5733"/>
                  <a:pt x="35263" y="5748"/>
                  <a:pt x="35214" y="5687"/>
                </a:cubicBezTo>
                <a:cubicBezTo>
                  <a:pt x="35190" y="5657"/>
                  <a:pt x="35082" y="5594"/>
                  <a:pt x="35131" y="5554"/>
                </a:cubicBezTo>
                <a:cubicBezTo>
                  <a:pt x="35096" y="5551"/>
                  <a:pt x="35057" y="5536"/>
                  <a:pt x="35044" y="5500"/>
                </a:cubicBezTo>
                <a:cubicBezTo>
                  <a:pt x="35138" y="5471"/>
                  <a:pt x="35254" y="5422"/>
                  <a:pt x="35351" y="5467"/>
                </a:cubicBezTo>
                <a:cubicBezTo>
                  <a:pt x="35450" y="5512"/>
                  <a:pt x="35558" y="5508"/>
                  <a:pt x="35663" y="5525"/>
                </a:cubicBezTo>
                <a:cubicBezTo>
                  <a:pt x="35621" y="5535"/>
                  <a:pt x="35581" y="5521"/>
                  <a:pt x="35538" y="5521"/>
                </a:cubicBezTo>
                <a:cubicBezTo>
                  <a:pt x="35576" y="5539"/>
                  <a:pt x="35606" y="5548"/>
                  <a:pt x="35630" y="5566"/>
                </a:cubicBezTo>
                <a:cubicBezTo>
                  <a:pt x="35580" y="5545"/>
                  <a:pt x="35457" y="5489"/>
                  <a:pt x="35405" y="5525"/>
                </a:cubicBezTo>
                <a:cubicBezTo>
                  <a:pt x="35317" y="5586"/>
                  <a:pt x="35435" y="5666"/>
                  <a:pt x="35484" y="5703"/>
                </a:cubicBezTo>
                <a:cubicBezTo>
                  <a:pt x="35526" y="5735"/>
                  <a:pt x="35528" y="5763"/>
                  <a:pt x="35547" y="5807"/>
                </a:cubicBezTo>
                <a:cubicBezTo>
                  <a:pt x="35570" y="5865"/>
                  <a:pt x="35623" y="5842"/>
                  <a:pt x="35663" y="5874"/>
                </a:cubicBezTo>
                <a:cubicBezTo>
                  <a:pt x="35713" y="5914"/>
                  <a:pt x="35667" y="5915"/>
                  <a:pt x="35676" y="5961"/>
                </a:cubicBezTo>
                <a:cubicBezTo>
                  <a:pt x="35684" y="6004"/>
                  <a:pt x="35732" y="6011"/>
                  <a:pt x="35767" y="6019"/>
                </a:cubicBezTo>
                <a:cubicBezTo>
                  <a:pt x="35755" y="6024"/>
                  <a:pt x="35720" y="6071"/>
                  <a:pt x="35709" y="6065"/>
                </a:cubicBezTo>
                <a:cubicBezTo>
                  <a:pt x="35684" y="6053"/>
                  <a:pt x="35646" y="6049"/>
                  <a:pt x="35622" y="6065"/>
                </a:cubicBezTo>
                <a:cubicBezTo>
                  <a:pt x="35607" y="6075"/>
                  <a:pt x="35611" y="6103"/>
                  <a:pt x="35597" y="6115"/>
                </a:cubicBezTo>
                <a:cubicBezTo>
                  <a:pt x="35564" y="6141"/>
                  <a:pt x="35527" y="6159"/>
                  <a:pt x="35493" y="6181"/>
                </a:cubicBezTo>
                <a:cubicBezTo>
                  <a:pt x="35511" y="6209"/>
                  <a:pt x="35547" y="6220"/>
                  <a:pt x="35559" y="6252"/>
                </a:cubicBezTo>
                <a:cubicBezTo>
                  <a:pt x="35568" y="6275"/>
                  <a:pt x="35526" y="6298"/>
                  <a:pt x="35522" y="6319"/>
                </a:cubicBezTo>
                <a:cubicBezTo>
                  <a:pt x="35513" y="6359"/>
                  <a:pt x="35533" y="6396"/>
                  <a:pt x="35509" y="6435"/>
                </a:cubicBezTo>
                <a:cubicBezTo>
                  <a:pt x="35486" y="6473"/>
                  <a:pt x="35451" y="6436"/>
                  <a:pt x="35468" y="6493"/>
                </a:cubicBezTo>
                <a:cubicBezTo>
                  <a:pt x="35487" y="6559"/>
                  <a:pt x="35405" y="6617"/>
                  <a:pt x="35472" y="6676"/>
                </a:cubicBezTo>
                <a:cubicBezTo>
                  <a:pt x="35521" y="6720"/>
                  <a:pt x="35458" y="6781"/>
                  <a:pt x="35509" y="6821"/>
                </a:cubicBezTo>
                <a:cubicBezTo>
                  <a:pt x="35461" y="6792"/>
                  <a:pt x="35501" y="6805"/>
                  <a:pt x="35435" y="6905"/>
                </a:cubicBezTo>
                <a:cubicBezTo>
                  <a:pt x="35416" y="6932"/>
                  <a:pt x="35398" y="6967"/>
                  <a:pt x="35443" y="6979"/>
                </a:cubicBezTo>
                <a:cubicBezTo>
                  <a:pt x="35392" y="6955"/>
                  <a:pt x="35336" y="6997"/>
                  <a:pt x="35285" y="6971"/>
                </a:cubicBezTo>
                <a:cubicBezTo>
                  <a:pt x="35273" y="6991"/>
                  <a:pt x="35303" y="7043"/>
                  <a:pt x="35277" y="7054"/>
                </a:cubicBezTo>
                <a:cubicBezTo>
                  <a:pt x="35235" y="7072"/>
                  <a:pt x="35181" y="7031"/>
                  <a:pt x="35135" y="7042"/>
                </a:cubicBezTo>
                <a:cubicBezTo>
                  <a:pt x="35166" y="7095"/>
                  <a:pt x="35233" y="7115"/>
                  <a:pt x="35277" y="7154"/>
                </a:cubicBezTo>
                <a:cubicBezTo>
                  <a:pt x="35315" y="7188"/>
                  <a:pt x="35311" y="7244"/>
                  <a:pt x="35343" y="7283"/>
                </a:cubicBezTo>
                <a:cubicBezTo>
                  <a:pt x="35300" y="7267"/>
                  <a:pt x="35291" y="7365"/>
                  <a:pt x="35293" y="7403"/>
                </a:cubicBezTo>
                <a:cubicBezTo>
                  <a:pt x="35275" y="7334"/>
                  <a:pt x="35278" y="7411"/>
                  <a:pt x="35285" y="7428"/>
                </a:cubicBezTo>
                <a:lnTo>
                  <a:pt x="35464" y="7682"/>
                </a:lnTo>
                <a:cubicBezTo>
                  <a:pt x="35578" y="7826"/>
                  <a:pt x="35689" y="7952"/>
                  <a:pt x="35829" y="8072"/>
                </a:cubicBezTo>
                <a:cubicBezTo>
                  <a:pt x="35994" y="8213"/>
                  <a:pt x="36159" y="8356"/>
                  <a:pt x="36320" y="8501"/>
                </a:cubicBezTo>
                <a:cubicBezTo>
                  <a:pt x="36421" y="8592"/>
                  <a:pt x="36576" y="8819"/>
                  <a:pt x="36727" y="8821"/>
                </a:cubicBezTo>
                <a:cubicBezTo>
                  <a:pt x="36667" y="8827"/>
                  <a:pt x="36728" y="8857"/>
                  <a:pt x="36752" y="8879"/>
                </a:cubicBezTo>
                <a:cubicBezTo>
                  <a:pt x="36843" y="8964"/>
                  <a:pt x="36893" y="8987"/>
                  <a:pt x="36993" y="9107"/>
                </a:cubicBezTo>
                <a:cubicBezTo>
                  <a:pt x="37035" y="9158"/>
                  <a:pt x="37077" y="9213"/>
                  <a:pt x="37134" y="9249"/>
                </a:cubicBezTo>
                <a:cubicBezTo>
                  <a:pt x="37184" y="9279"/>
                  <a:pt x="37248" y="9300"/>
                  <a:pt x="37267" y="9361"/>
                </a:cubicBezTo>
                <a:cubicBezTo>
                  <a:pt x="37305" y="9321"/>
                  <a:pt x="37314" y="9272"/>
                  <a:pt x="37342" y="9228"/>
                </a:cubicBezTo>
                <a:cubicBezTo>
                  <a:pt x="37362" y="9197"/>
                  <a:pt x="37328" y="9187"/>
                  <a:pt x="37355" y="9157"/>
                </a:cubicBezTo>
                <a:cubicBezTo>
                  <a:pt x="37421" y="9084"/>
                  <a:pt x="37383" y="8973"/>
                  <a:pt x="37346" y="8891"/>
                </a:cubicBezTo>
                <a:cubicBezTo>
                  <a:pt x="37331" y="8856"/>
                  <a:pt x="37290" y="8839"/>
                  <a:pt x="37263" y="8812"/>
                </a:cubicBezTo>
                <a:cubicBezTo>
                  <a:pt x="37244" y="8793"/>
                  <a:pt x="37252" y="8773"/>
                  <a:pt x="37234" y="8754"/>
                </a:cubicBezTo>
                <a:cubicBezTo>
                  <a:pt x="37216" y="8736"/>
                  <a:pt x="37195" y="8683"/>
                  <a:pt x="37172" y="8679"/>
                </a:cubicBezTo>
                <a:cubicBezTo>
                  <a:pt x="37147" y="8675"/>
                  <a:pt x="37121" y="8679"/>
                  <a:pt x="37118" y="8646"/>
                </a:cubicBezTo>
                <a:cubicBezTo>
                  <a:pt x="37154" y="8630"/>
                  <a:pt x="37185" y="8662"/>
                  <a:pt x="37209" y="8683"/>
                </a:cubicBezTo>
                <a:cubicBezTo>
                  <a:pt x="37240" y="8646"/>
                  <a:pt x="37297" y="8575"/>
                  <a:pt x="37355" y="8575"/>
                </a:cubicBezTo>
                <a:cubicBezTo>
                  <a:pt x="37380" y="8575"/>
                  <a:pt x="37401" y="8554"/>
                  <a:pt x="37417" y="8584"/>
                </a:cubicBezTo>
                <a:cubicBezTo>
                  <a:pt x="37431" y="8609"/>
                  <a:pt x="37475" y="8617"/>
                  <a:pt x="37500" y="8621"/>
                </a:cubicBezTo>
                <a:cubicBezTo>
                  <a:pt x="37463" y="8554"/>
                  <a:pt x="37383" y="8532"/>
                  <a:pt x="37326" y="8488"/>
                </a:cubicBezTo>
                <a:cubicBezTo>
                  <a:pt x="37399" y="8502"/>
                  <a:pt x="37252" y="8399"/>
                  <a:pt x="37238" y="8388"/>
                </a:cubicBezTo>
                <a:cubicBezTo>
                  <a:pt x="37204" y="8342"/>
                  <a:pt x="37150" y="8286"/>
                  <a:pt x="37193" y="8230"/>
                </a:cubicBezTo>
                <a:cubicBezTo>
                  <a:pt x="37231" y="8181"/>
                  <a:pt x="37232" y="8113"/>
                  <a:pt x="37313" y="8118"/>
                </a:cubicBezTo>
                <a:cubicBezTo>
                  <a:pt x="37352" y="8121"/>
                  <a:pt x="37382" y="8155"/>
                  <a:pt x="37421" y="8151"/>
                </a:cubicBezTo>
                <a:cubicBezTo>
                  <a:pt x="37450" y="8149"/>
                  <a:pt x="37480" y="8138"/>
                  <a:pt x="37508" y="8147"/>
                </a:cubicBezTo>
                <a:cubicBezTo>
                  <a:pt x="37501" y="8116"/>
                  <a:pt x="37535" y="8075"/>
                  <a:pt x="37513" y="8048"/>
                </a:cubicBezTo>
                <a:cubicBezTo>
                  <a:pt x="37464" y="7987"/>
                  <a:pt x="37294" y="7940"/>
                  <a:pt x="37184" y="7823"/>
                </a:cubicBezTo>
                <a:cubicBezTo>
                  <a:pt x="37133" y="7768"/>
                  <a:pt x="37116" y="7705"/>
                  <a:pt x="37080" y="7640"/>
                </a:cubicBezTo>
                <a:cubicBezTo>
                  <a:pt x="37053" y="7591"/>
                  <a:pt x="37169" y="7540"/>
                  <a:pt x="37060" y="7520"/>
                </a:cubicBezTo>
                <a:cubicBezTo>
                  <a:pt x="37071" y="7483"/>
                  <a:pt x="37112" y="7476"/>
                  <a:pt x="37143" y="7495"/>
                </a:cubicBezTo>
                <a:cubicBezTo>
                  <a:pt x="37136" y="7467"/>
                  <a:pt x="37172" y="7457"/>
                  <a:pt x="37176" y="7482"/>
                </a:cubicBezTo>
                <a:cubicBezTo>
                  <a:pt x="37181" y="7517"/>
                  <a:pt x="37138" y="7517"/>
                  <a:pt x="37163" y="7557"/>
                </a:cubicBezTo>
                <a:cubicBezTo>
                  <a:pt x="37190" y="7600"/>
                  <a:pt x="37301" y="7665"/>
                  <a:pt x="37338" y="7607"/>
                </a:cubicBezTo>
                <a:cubicBezTo>
                  <a:pt x="37374" y="7550"/>
                  <a:pt x="37175" y="7409"/>
                  <a:pt x="37118" y="7399"/>
                </a:cubicBezTo>
                <a:cubicBezTo>
                  <a:pt x="37054" y="7388"/>
                  <a:pt x="37033" y="7399"/>
                  <a:pt x="36976" y="7349"/>
                </a:cubicBezTo>
                <a:cubicBezTo>
                  <a:pt x="36939" y="7316"/>
                  <a:pt x="36907" y="7281"/>
                  <a:pt x="36868" y="7250"/>
                </a:cubicBezTo>
                <a:cubicBezTo>
                  <a:pt x="36849" y="7234"/>
                  <a:pt x="36808" y="7210"/>
                  <a:pt x="36814" y="7179"/>
                </a:cubicBezTo>
                <a:cubicBezTo>
                  <a:pt x="36823" y="7133"/>
                  <a:pt x="36847" y="7111"/>
                  <a:pt x="36806" y="7071"/>
                </a:cubicBezTo>
                <a:cubicBezTo>
                  <a:pt x="36759" y="7024"/>
                  <a:pt x="36676" y="7019"/>
                  <a:pt x="36615" y="7000"/>
                </a:cubicBezTo>
                <a:cubicBezTo>
                  <a:pt x="36518" y="6970"/>
                  <a:pt x="36567" y="7023"/>
                  <a:pt x="36582" y="7067"/>
                </a:cubicBezTo>
                <a:cubicBezTo>
                  <a:pt x="36539" y="7011"/>
                  <a:pt x="36408" y="7061"/>
                  <a:pt x="36307" y="6892"/>
                </a:cubicBezTo>
                <a:cubicBezTo>
                  <a:pt x="36298" y="6876"/>
                  <a:pt x="36204" y="6621"/>
                  <a:pt x="36299" y="6659"/>
                </a:cubicBezTo>
                <a:cubicBezTo>
                  <a:pt x="36280" y="6640"/>
                  <a:pt x="36254" y="6626"/>
                  <a:pt x="36228" y="6618"/>
                </a:cubicBezTo>
                <a:cubicBezTo>
                  <a:pt x="36250" y="6608"/>
                  <a:pt x="36273" y="6608"/>
                  <a:pt x="36295" y="6618"/>
                </a:cubicBezTo>
                <a:cubicBezTo>
                  <a:pt x="36287" y="6609"/>
                  <a:pt x="36159" y="6537"/>
                  <a:pt x="36249" y="6551"/>
                </a:cubicBezTo>
                <a:cubicBezTo>
                  <a:pt x="36236" y="6530"/>
                  <a:pt x="36123" y="6479"/>
                  <a:pt x="36137" y="6460"/>
                </a:cubicBezTo>
                <a:cubicBezTo>
                  <a:pt x="36169" y="6417"/>
                  <a:pt x="36078" y="6409"/>
                  <a:pt x="36083" y="6356"/>
                </a:cubicBezTo>
                <a:cubicBezTo>
                  <a:pt x="36107" y="6363"/>
                  <a:pt x="36123" y="6348"/>
                  <a:pt x="36124" y="6323"/>
                </a:cubicBezTo>
                <a:cubicBezTo>
                  <a:pt x="36110" y="6321"/>
                  <a:pt x="36094" y="6321"/>
                  <a:pt x="36079" y="6319"/>
                </a:cubicBezTo>
                <a:cubicBezTo>
                  <a:pt x="36140" y="6273"/>
                  <a:pt x="36212" y="6355"/>
                  <a:pt x="36262" y="6319"/>
                </a:cubicBezTo>
                <a:cubicBezTo>
                  <a:pt x="36194" y="6295"/>
                  <a:pt x="36293" y="6287"/>
                  <a:pt x="36328" y="6310"/>
                </a:cubicBezTo>
                <a:cubicBezTo>
                  <a:pt x="36359" y="6331"/>
                  <a:pt x="36385" y="6362"/>
                  <a:pt x="36420" y="6377"/>
                </a:cubicBezTo>
                <a:cubicBezTo>
                  <a:pt x="36460" y="6395"/>
                  <a:pt x="36502" y="6359"/>
                  <a:pt x="36474" y="6319"/>
                </a:cubicBezTo>
                <a:cubicBezTo>
                  <a:pt x="36455" y="6293"/>
                  <a:pt x="36405" y="6291"/>
                  <a:pt x="36378" y="6281"/>
                </a:cubicBezTo>
                <a:cubicBezTo>
                  <a:pt x="36415" y="6278"/>
                  <a:pt x="36434" y="6283"/>
                  <a:pt x="36465" y="6260"/>
                </a:cubicBezTo>
                <a:cubicBezTo>
                  <a:pt x="36500" y="6235"/>
                  <a:pt x="36500" y="6184"/>
                  <a:pt x="36528" y="6165"/>
                </a:cubicBezTo>
                <a:cubicBezTo>
                  <a:pt x="36563" y="6141"/>
                  <a:pt x="36622" y="6215"/>
                  <a:pt x="36644" y="6235"/>
                </a:cubicBezTo>
                <a:cubicBezTo>
                  <a:pt x="36671" y="6260"/>
                  <a:pt x="36743" y="6424"/>
                  <a:pt x="36798" y="6368"/>
                </a:cubicBezTo>
                <a:cubicBezTo>
                  <a:pt x="36834" y="6331"/>
                  <a:pt x="36808" y="6242"/>
                  <a:pt x="36798" y="6198"/>
                </a:cubicBezTo>
                <a:cubicBezTo>
                  <a:pt x="36819" y="6202"/>
                  <a:pt x="36840" y="6204"/>
                  <a:pt x="36860" y="6198"/>
                </a:cubicBezTo>
                <a:cubicBezTo>
                  <a:pt x="36852" y="6188"/>
                  <a:pt x="36844" y="6178"/>
                  <a:pt x="36835" y="6169"/>
                </a:cubicBezTo>
                <a:cubicBezTo>
                  <a:pt x="36902" y="6207"/>
                  <a:pt x="36981" y="6136"/>
                  <a:pt x="37047" y="6127"/>
                </a:cubicBezTo>
                <a:cubicBezTo>
                  <a:pt x="37364" y="6085"/>
                  <a:pt x="37511" y="6231"/>
                  <a:pt x="37774" y="6348"/>
                </a:cubicBezTo>
                <a:cubicBezTo>
                  <a:pt x="37806" y="6304"/>
                  <a:pt x="37693" y="6192"/>
                  <a:pt x="37658" y="6177"/>
                </a:cubicBezTo>
                <a:cubicBezTo>
                  <a:pt x="37700" y="6186"/>
                  <a:pt x="37691" y="6178"/>
                  <a:pt x="37671" y="6152"/>
                </a:cubicBezTo>
                <a:cubicBezTo>
                  <a:pt x="37710" y="6162"/>
                  <a:pt x="37827" y="6126"/>
                  <a:pt x="37754" y="6082"/>
                </a:cubicBezTo>
                <a:cubicBezTo>
                  <a:pt x="37786" y="6094"/>
                  <a:pt x="37817" y="6038"/>
                  <a:pt x="37816" y="6023"/>
                </a:cubicBezTo>
                <a:cubicBezTo>
                  <a:pt x="37855" y="6056"/>
                  <a:pt x="37870" y="6013"/>
                  <a:pt x="37841" y="5994"/>
                </a:cubicBezTo>
                <a:cubicBezTo>
                  <a:pt x="37823" y="5983"/>
                  <a:pt x="37801" y="5978"/>
                  <a:pt x="37783" y="5969"/>
                </a:cubicBezTo>
                <a:cubicBezTo>
                  <a:pt x="37815" y="5973"/>
                  <a:pt x="37845" y="5990"/>
                  <a:pt x="37878" y="5990"/>
                </a:cubicBezTo>
                <a:cubicBezTo>
                  <a:pt x="37863" y="5970"/>
                  <a:pt x="37841" y="5958"/>
                  <a:pt x="37816" y="5957"/>
                </a:cubicBezTo>
                <a:cubicBezTo>
                  <a:pt x="37857" y="5955"/>
                  <a:pt x="37859" y="5946"/>
                  <a:pt x="37816" y="5932"/>
                </a:cubicBezTo>
                <a:cubicBezTo>
                  <a:pt x="37829" y="5932"/>
                  <a:pt x="37868" y="5943"/>
                  <a:pt x="37878" y="5932"/>
                </a:cubicBezTo>
                <a:cubicBezTo>
                  <a:pt x="37898" y="5911"/>
                  <a:pt x="37866" y="5897"/>
                  <a:pt x="37849" y="5890"/>
                </a:cubicBezTo>
                <a:cubicBezTo>
                  <a:pt x="37871" y="5894"/>
                  <a:pt x="37890" y="5899"/>
                  <a:pt x="37912" y="5903"/>
                </a:cubicBezTo>
                <a:cubicBezTo>
                  <a:pt x="37886" y="5873"/>
                  <a:pt x="37848" y="5867"/>
                  <a:pt x="37812" y="5857"/>
                </a:cubicBezTo>
                <a:cubicBezTo>
                  <a:pt x="37853" y="5830"/>
                  <a:pt x="37898" y="5886"/>
                  <a:pt x="37937" y="5853"/>
                </a:cubicBezTo>
                <a:cubicBezTo>
                  <a:pt x="37915" y="5834"/>
                  <a:pt x="37902" y="5814"/>
                  <a:pt x="37949" y="5816"/>
                </a:cubicBezTo>
                <a:cubicBezTo>
                  <a:pt x="37927" y="5801"/>
                  <a:pt x="37906" y="5784"/>
                  <a:pt x="37891" y="5762"/>
                </a:cubicBezTo>
                <a:cubicBezTo>
                  <a:pt x="37918" y="5760"/>
                  <a:pt x="37943" y="5773"/>
                  <a:pt x="37970" y="5774"/>
                </a:cubicBezTo>
                <a:cubicBezTo>
                  <a:pt x="38002" y="5775"/>
                  <a:pt x="38027" y="5747"/>
                  <a:pt x="37978" y="5733"/>
                </a:cubicBezTo>
                <a:cubicBezTo>
                  <a:pt x="38026" y="5723"/>
                  <a:pt x="38079" y="5750"/>
                  <a:pt x="38124" y="5720"/>
                </a:cubicBezTo>
                <a:cubicBezTo>
                  <a:pt x="38107" y="5701"/>
                  <a:pt x="38086" y="5688"/>
                  <a:pt x="38061" y="5683"/>
                </a:cubicBezTo>
                <a:cubicBezTo>
                  <a:pt x="38105" y="5685"/>
                  <a:pt x="38141" y="5688"/>
                  <a:pt x="38182" y="5666"/>
                </a:cubicBezTo>
                <a:cubicBezTo>
                  <a:pt x="38175" y="5655"/>
                  <a:pt x="38168" y="5643"/>
                  <a:pt x="38161" y="5633"/>
                </a:cubicBezTo>
                <a:cubicBezTo>
                  <a:pt x="38201" y="5645"/>
                  <a:pt x="38281" y="5603"/>
                  <a:pt x="38311" y="5579"/>
                </a:cubicBezTo>
                <a:cubicBezTo>
                  <a:pt x="38371" y="5529"/>
                  <a:pt x="38379" y="5496"/>
                  <a:pt x="38469" y="5492"/>
                </a:cubicBezTo>
                <a:cubicBezTo>
                  <a:pt x="38424" y="5482"/>
                  <a:pt x="38379" y="5484"/>
                  <a:pt x="38344" y="5450"/>
                </a:cubicBezTo>
                <a:cubicBezTo>
                  <a:pt x="38324" y="5431"/>
                  <a:pt x="38308" y="5408"/>
                  <a:pt x="38281" y="5396"/>
                </a:cubicBezTo>
                <a:cubicBezTo>
                  <a:pt x="38327" y="5407"/>
                  <a:pt x="38362" y="5444"/>
                  <a:pt x="38410" y="5446"/>
                </a:cubicBezTo>
                <a:cubicBezTo>
                  <a:pt x="38350" y="5376"/>
                  <a:pt x="38468" y="5462"/>
                  <a:pt x="38481" y="5471"/>
                </a:cubicBezTo>
                <a:cubicBezTo>
                  <a:pt x="38526" y="5502"/>
                  <a:pt x="38604" y="5489"/>
                  <a:pt x="38656" y="5496"/>
                </a:cubicBezTo>
                <a:cubicBezTo>
                  <a:pt x="38773" y="5511"/>
                  <a:pt x="38904" y="5522"/>
                  <a:pt x="39013" y="5570"/>
                </a:cubicBezTo>
                <a:cubicBezTo>
                  <a:pt x="39008" y="5547"/>
                  <a:pt x="38990" y="5531"/>
                  <a:pt x="38967" y="5525"/>
                </a:cubicBezTo>
                <a:cubicBezTo>
                  <a:pt x="39006" y="5522"/>
                  <a:pt x="39005" y="5458"/>
                  <a:pt x="38980" y="5437"/>
                </a:cubicBezTo>
                <a:cubicBezTo>
                  <a:pt x="38929" y="5395"/>
                  <a:pt x="38853" y="5396"/>
                  <a:pt x="38797" y="5363"/>
                </a:cubicBezTo>
                <a:cubicBezTo>
                  <a:pt x="38750" y="5335"/>
                  <a:pt x="38746" y="5292"/>
                  <a:pt x="38685" y="5275"/>
                </a:cubicBezTo>
                <a:cubicBezTo>
                  <a:pt x="38632" y="5261"/>
                  <a:pt x="38577" y="5245"/>
                  <a:pt x="38523" y="5238"/>
                </a:cubicBezTo>
                <a:cubicBezTo>
                  <a:pt x="38534" y="5236"/>
                  <a:pt x="38545" y="5236"/>
                  <a:pt x="38556" y="5238"/>
                </a:cubicBezTo>
                <a:cubicBezTo>
                  <a:pt x="38507" y="5214"/>
                  <a:pt x="38456" y="5190"/>
                  <a:pt x="38410" y="5159"/>
                </a:cubicBezTo>
                <a:cubicBezTo>
                  <a:pt x="38430" y="5175"/>
                  <a:pt x="38454" y="5189"/>
                  <a:pt x="38477" y="5201"/>
                </a:cubicBezTo>
                <a:cubicBezTo>
                  <a:pt x="38425" y="5225"/>
                  <a:pt x="38383" y="5143"/>
                  <a:pt x="38323" y="5180"/>
                </a:cubicBezTo>
                <a:cubicBezTo>
                  <a:pt x="38321" y="5137"/>
                  <a:pt x="38366" y="5156"/>
                  <a:pt x="38398" y="5163"/>
                </a:cubicBezTo>
                <a:cubicBezTo>
                  <a:pt x="38354" y="5148"/>
                  <a:pt x="38354" y="5143"/>
                  <a:pt x="38398" y="5151"/>
                </a:cubicBezTo>
                <a:cubicBezTo>
                  <a:pt x="38254" y="5039"/>
                  <a:pt x="38281" y="5080"/>
                  <a:pt x="38178" y="5038"/>
                </a:cubicBezTo>
                <a:cubicBezTo>
                  <a:pt x="38163" y="5033"/>
                  <a:pt x="38110" y="4994"/>
                  <a:pt x="38173" y="5022"/>
                </a:cubicBezTo>
                <a:cubicBezTo>
                  <a:pt x="38112" y="4981"/>
                  <a:pt x="38043" y="4956"/>
                  <a:pt x="37978" y="4922"/>
                </a:cubicBezTo>
                <a:cubicBezTo>
                  <a:pt x="37964" y="4944"/>
                  <a:pt x="37974" y="4959"/>
                  <a:pt x="37999" y="4964"/>
                </a:cubicBezTo>
                <a:cubicBezTo>
                  <a:pt x="37905" y="4970"/>
                  <a:pt x="37728" y="4934"/>
                  <a:pt x="37671" y="4851"/>
                </a:cubicBezTo>
                <a:cubicBezTo>
                  <a:pt x="37636" y="4802"/>
                  <a:pt x="37563" y="4758"/>
                  <a:pt x="37521" y="4827"/>
                </a:cubicBezTo>
                <a:cubicBezTo>
                  <a:pt x="37505" y="4853"/>
                  <a:pt x="37462" y="4828"/>
                  <a:pt x="37442" y="4822"/>
                </a:cubicBezTo>
                <a:cubicBezTo>
                  <a:pt x="37408" y="4813"/>
                  <a:pt x="37386" y="4840"/>
                  <a:pt x="37355" y="4843"/>
                </a:cubicBezTo>
                <a:cubicBezTo>
                  <a:pt x="37365" y="4834"/>
                  <a:pt x="37375" y="4824"/>
                  <a:pt x="37384" y="4814"/>
                </a:cubicBezTo>
                <a:cubicBezTo>
                  <a:pt x="37321" y="4783"/>
                  <a:pt x="37257" y="4756"/>
                  <a:pt x="37188" y="4743"/>
                </a:cubicBezTo>
                <a:cubicBezTo>
                  <a:pt x="37245" y="4734"/>
                  <a:pt x="37304" y="4789"/>
                  <a:pt x="37359" y="4764"/>
                </a:cubicBezTo>
                <a:cubicBezTo>
                  <a:pt x="37416" y="4739"/>
                  <a:pt x="37468" y="4805"/>
                  <a:pt x="37525" y="4785"/>
                </a:cubicBezTo>
                <a:cubicBezTo>
                  <a:pt x="37500" y="4737"/>
                  <a:pt x="37421" y="4711"/>
                  <a:pt x="37371" y="4706"/>
                </a:cubicBezTo>
                <a:cubicBezTo>
                  <a:pt x="37341" y="4703"/>
                  <a:pt x="37313" y="4716"/>
                  <a:pt x="37284" y="4718"/>
                </a:cubicBezTo>
                <a:cubicBezTo>
                  <a:pt x="37259" y="4721"/>
                  <a:pt x="37239" y="4698"/>
                  <a:pt x="37213" y="4702"/>
                </a:cubicBezTo>
                <a:cubicBezTo>
                  <a:pt x="37325" y="4664"/>
                  <a:pt x="37491" y="4715"/>
                  <a:pt x="37587" y="4772"/>
                </a:cubicBezTo>
                <a:cubicBezTo>
                  <a:pt x="37693" y="4836"/>
                  <a:pt x="37827" y="4820"/>
                  <a:pt x="37945" y="4814"/>
                </a:cubicBezTo>
                <a:cubicBezTo>
                  <a:pt x="37938" y="4824"/>
                  <a:pt x="37931" y="4833"/>
                  <a:pt x="37924" y="4843"/>
                </a:cubicBezTo>
                <a:cubicBezTo>
                  <a:pt x="37946" y="4845"/>
                  <a:pt x="38029" y="4794"/>
                  <a:pt x="38045" y="4777"/>
                </a:cubicBezTo>
                <a:cubicBezTo>
                  <a:pt x="38060" y="4759"/>
                  <a:pt x="38054" y="4739"/>
                  <a:pt x="38061" y="4718"/>
                </a:cubicBezTo>
                <a:cubicBezTo>
                  <a:pt x="38070" y="4693"/>
                  <a:pt x="38097" y="4699"/>
                  <a:pt x="38115" y="4685"/>
                </a:cubicBezTo>
                <a:cubicBezTo>
                  <a:pt x="38145" y="4662"/>
                  <a:pt x="38087" y="4601"/>
                  <a:pt x="38065" y="4594"/>
                </a:cubicBezTo>
                <a:cubicBezTo>
                  <a:pt x="38046" y="4588"/>
                  <a:pt x="37964" y="4590"/>
                  <a:pt x="37982" y="4610"/>
                </a:cubicBezTo>
                <a:cubicBezTo>
                  <a:pt x="37895" y="4570"/>
                  <a:pt x="38065" y="4611"/>
                  <a:pt x="38053" y="4556"/>
                </a:cubicBezTo>
                <a:cubicBezTo>
                  <a:pt x="38037" y="4483"/>
                  <a:pt x="37726" y="4505"/>
                  <a:pt x="37679" y="4344"/>
                </a:cubicBezTo>
                <a:cubicBezTo>
                  <a:pt x="37704" y="4378"/>
                  <a:pt x="37747" y="4370"/>
                  <a:pt x="37774" y="4344"/>
                </a:cubicBezTo>
                <a:cubicBezTo>
                  <a:pt x="37742" y="4332"/>
                  <a:pt x="37710" y="4317"/>
                  <a:pt x="37679" y="4303"/>
                </a:cubicBezTo>
                <a:cubicBezTo>
                  <a:pt x="37699" y="4308"/>
                  <a:pt x="37720" y="4308"/>
                  <a:pt x="37741" y="4307"/>
                </a:cubicBezTo>
                <a:cubicBezTo>
                  <a:pt x="37731" y="4298"/>
                  <a:pt x="37724" y="4290"/>
                  <a:pt x="37712" y="4282"/>
                </a:cubicBezTo>
                <a:cubicBezTo>
                  <a:pt x="37767" y="4301"/>
                  <a:pt x="37806" y="4358"/>
                  <a:pt x="37870" y="4349"/>
                </a:cubicBezTo>
                <a:cubicBezTo>
                  <a:pt x="37871" y="4326"/>
                  <a:pt x="37864" y="4308"/>
                  <a:pt x="37849" y="4290"/>
                </a:cubicBezTo>
                <a:cubicBezTo>
                  <a:pt x="37907" y="4287"/>
                  <a:pt x="38001" y="4409"/>
                  <a:pt x="37937" y="4403"/>
                </a:cubicBezTo>
                <a:cubicBezTo>
                  <a:pt x="37999" y="4427"/>
                  <a:pt x="38057" y="4465"/>
                  <a:pt x="38124" y="4477"/>
                </a:cubicBezTo>
                <a:cubicBezTo>
                  <a:pt x="38181" y="4488"/>
                  <a:pt x="38210" y="4548"/>
                  <a:pt x="38265" y="4565"/>
                </a:cubicBezTo>
                <a:cubicBezTo>
                  <a:pt x="38323" y="4582"/>
                  <a:pt x="38422" y="4585"/>
                  <a:pt x="38481" y="4569"/>
                </a:cubicBezTo>
                <a:cubicBezTo>
                  <a:pt x="38511" y="4561"/>
                  <a:pt x="38531" y="4527"/>
                  <a:pt x="38564" y="4527"/>
                </a:cubicBezTo>
                <a:cubicBezTo>
                  <a:pt x="38598" y="4527"/>
                  <a:pt x="38630" y="4537"/>
                  <a:pt x="38664" y="4540"/>
                </a:cubicBezTo>
                <a:cubicBezTo>
                  <a:pt x="38810" y="4553"/>
                  <a:pt x="38964" y="4611"/>
                  <a:pt x="39088" y="4689"/>
                </a:cubicBezTo>
                <a:cubicBezTo>
                  <a:pt x="39194" y="4757"/>
                  <a:pt x="39468" y="4837"/>
                  <a:pt x="39370" y="4764"/>
                </a:cubicBezTo>
                <a:cubicBezTo>
                  <a:pt x="39489" y="4831"/>
                  <a:pt x="39642" y="4829"/>
                  <a:pt x="39769" y="4881"/>
                </a:cubicBezTo>
                <a:cubicBezTo>
                  <a:pt x="39859" y="4917"/>
                  <a:pt x="40018" y="4936"/>
                  <a:pt x="39861" y="4839"/>
                </a:cubicBezTo>
                <a:cubicBezTo>
                  <a:pt x="39947" y="4857"/>
                  <a:pt x="40011" y="4989"/>
                  <a:pt x="40110" y="4943"/>
                </a:cubicBezTo>
                <a:cubicBezTo>
                  <a:pt x="40096" y="4911"/>
                  <a:pt x="40068" y="4885"/>
                  <a:pt x="40031" y="4885"/>
                </a:cubicBezTo>
                <a:cubicBezTo>
                  <a:pt x="40082" y="4857"/>
                  <a:pt x="40134" y="4925"/>
                  <a:pt x="40189" y="4901"/>
                </a:cubicBezTo>
                <a:cubicBezTo>
                  <a:pt x="40165" y="4881"/>
                  <a:pt x="40109" y="4854"/>
                  <a:pt x="40053" y="4837"/>
                </a:cubicBezTo>
                <a:cubicBezTo>
                  <a:pt x="40036" y="4826"/>
                  <a:pt x="40018" y="4820"/>
                  <a:pt x="39997" y="4820"/>
                </a:cubicBezTo>
                <a:cubicBezTo>
                  <a:pt x="40000" y="4822"/>
                  <a:pt x="40003" y="4823"/>
                  <a:pt x="40006" y="4825"/>
                </a:cubicBezTo>
                <a:cubicBezTo>
                  <a:pt x="39977" y="4819"/>
                  <a:pt x="39950" y="4819"/>
                  <a:pt x="39931" y="4827"/>
                </a:cubicBezTo>
                <a:cubicBezTo>
                  <a:pt x="39972" y="4780"/>
                  <a:pt x="39881" y="4756"/>
                  <a:pt x="39852" y="4785"/>
                </a:cubicBezTo>
                <a:cubicBezTo>
                  <a:pt x="39852" y="4722"/>
                  <a:pt x="40003" y="4778"/>
                  <a:pt x="39952" y="4710"/>
                </a:cubicBezTo>
                <a:cubicBezTo>
                  <a:pt x="39906" y="4649"/>
                  <a:pt x="39842" y="4656"/>
                  <a:pt x="39774" y="4648"/>
                </a:cubicBezTo>
                <a:cubicBezTo>
                  <a:pt x="39804" y="4633"/>
                  <a:pt x="39838" y="4632"/>
                  <a:pt x="39869" y="4644"/>
                </a:cubicBezTo>
                <a:cubicBezTo>
                  <a:pt x="39837" y="4625"/>
                  <a:pt x="39811" y="4604"/>
                  <a:pt x="39786" y="4577"/>
                </a:cubicBezTo>
                <a:cubicBezTo>
                  <a:pt x="39772" y="4562"/>
                  <a:pt x="39727" y="4584"/>
                  <a:pt x="39707" y="4569"/>
                </a:cubicBezTo>
                <a:cubicBezTo>
                  <a:pt x="39651" y="4528"/>
                  <a:pt x="39586" y="4518"/>
                  <a:pt x="39520" y="4502"/>
                </a:cubicBezTo>
                <a:cubicBezTo>
                  <a:pt x="39586" y="4492"/>
                  <a:pt x="39649" y="4513"/>
                  <a:pt x="39711" y="4531"/>
                </a:cubicBezTo>
                <a:cubicBezTo>
                  <a:pt x="39746" y="4542"/>
                  <a:pt x="39881" y="4544"/>
                  <a:pt x="39803" y="4565"/>
                </a:cubicBezTo>
                <a:cubicBezTo>
                  <a:pt x="39845" y="4567"/>
                  <a:pt x="39885" y="4546"/>
                  <a:pt x="39927" y="4548"/>
                </a:cubicBezTo>
                <a:cubicBezTo>
                  <a:pt x="39961" y="4550"/>
                  <a:pt x="39993" y="4568"/>
                  <a:pt x="40027" y="4569"/>
                </a:cubicBezTo>
                <a:cubicBezTo>
                  <a:pt x="39985" y="4499"/>
                  <a:pt x="39848" y="4507"/>
                  <a:pt x="39778" y="4461"/>
                </a:cubicBezTo>
                <a:cubicBezTo>
                  <a:pt x="39877" y="4475"/>
                  <a:pt x="39967" y="4525"/>
                  <a:pt x="40069" y="4527"/>
                </a:cubicBezTo>
                <a:cubicBezTo>
                  <a:pt x="40063" y="4473"/>
                  <a:pt x="39933" y="4437"/>
                  <a:pt x="40031" y="4390"/>
                </a:cubicBezTo>
                <a:cubicBezTo>
                  <a:pt x="39987" y="4359"/>
                  <a:pt x="39940" y="4363"/>
                  <a:pt x="39890" y="4349"/>
                </a:cubicBezTo>
                <a:cubicBezTo>
                  <a:pt x="39985" y="4361"/>
                  <a:pt x="39839" y="4282"/>
                  <a:pt x="39790" y="4332"/>
                </a:cubicBezTo>
                <a:cubicBezTo>
                  <a:pt x="39803" y="4267"/>
                  <a:pt x="39500" y="4218"/>
                  <a:pt x="39458" y="4207"/>
                </a:cubicBezTo>
                <a:cubicBezTo>
                  <a:pt x="39391" y="4191"/>
                  <a:pt x="39334" y="4160"/>
                  <a:pt x="39271" y="4132"/>
                </a:cubicBezTo>
                <a:cubicBezTo>
                  <a:pt x="39182" y="4094"/>
                  <a:pt x="39077" y="4101"/>
                  <a:pt x="38980" y="4095"/>
                </a:cubicBezTo>
                <a:cubicBezTo>
                  <a:pt x="38971" y="4092"/>
                  <a:pt x="38887" y="4082"/>
                  <a:pt x="38876" y="4083"/>
                </a:cubicBezTo>
                <a:cubicBezTo>
                  <a:pt x="38930" y="4101"/>
                  <a:pt x="38988" y="4094"/>
                  <a:pt x="39042" y="4112"/>
                </a:cubicBezTo>
                <a:cubicBezTo>
                  <a:pt x="38987" y="4121"/>
                  <a:pt x="38922" y="4131"/>
                  <a:pt x="38872" y="4099"/>
                </a:cubicBezTo>
                <a:cubicBezTo>
                  <a:pt x="38880" y="4110"/>
                  <a:pt x="38889" y="4121"/>
                  <a:pt x="38897" y="4132"/>
                </a:cubicBezTo>
                <a:cubicBezTo>
                  <a:pt x="38864" y="4143"/>
                  <a:pt x="38759" y="4078"/>
                  <a:pt x="38834" y="4078"/>
                </a:cubicBezTo>
                <a:cubicBezTo>
                  <a:pt x="38803" y="4071"/>
                  <a:pt x="38770" y="4083"/>
                  <a:pt x="38739" y="4078"/>
                </a:cubicBezTo>
                <a:cubicBezTo>
                  <a:pt x="38716" y="4075"/>
                  <a:pt x="38700" y="4063"/>
                  <a:pt x="38676" y="4062"/>
                </a:cubicBezTo>
                <a:cubicBezTo>
                  <a:pt x="38617" y="4060"/>
                  <a:pt x="38532" y="4062"/>
                  <a:pt x="38473" y="4070"/>
                </a:cubicBezTo>
                <a:cubicBezTo>
                  <a:pt x="38494" y="4073"/>
                  <a:pt x="38850" y="4156"/>
                  <a:pt x="38772" y="4220"/>
                </a:cubicBezTo>
                <a:cubicBezTo>
                  <a:pt x="38857" y="4277"/>
                  <a:pt x="38913" y="4196"/>
                  <a:pt x="39005" y="4340"/>
                </a:cubicBezTo>
                <a:cubicBezTo>
                  <a:pt x="38986" y="4335"/>
                  <a:pt x="38829" y="4219"/>
                  <a:pt x="38855" y="4290"/>
                </a:cubicBezTo>
                <a:cubicBezTo>
                  <a:pt x="38788" y="4293"/>
                  <a:pt x="38734" y="4228"/>
                  <a:pt x="38668" y="4220"/>
                </a:cubicBezTo>
                <a:cubicBezTo>
                  <a:pt x="38638" y="4216"/>
                  <a:pt x="38521" y="4159"/>
                  <a:pt x="38597" y="4178"/>
                </a:cubicBezTo>
                <a:cubicBezTo>
                  <a:pt x="38527" y="4129"/>
                  <a:pt x="38443" y="4104"/>
                  <a:pt x="38373" y="4053"/>
                </a:cubicBezTo>
                <a:cubicBezTo>
                  <a:pt x="38316" y="4012"/>
                  <a:pt x="38263" y="3963"/>
                  <a:pt x="38190" y="3954"/>
                </a:cubicBezTo>
                <a:cubicBezTo>
                  <a:pt x="38200" y="3961"/>
                  <a:pt x="38210" y="3966"/>
                  <a:pt x="38219" y="3975"/>
                </a:cubicBezTo>
                <a:cubicBezTo>
                  <a:pt x="38190" y="4001"/>
                  <a:pt x="38019" y="3881"/>
                  <a:pt x="37986" y="3871"/>
                </a:cubicBezTo>
                <a:cubicBezTo>
                  <a:pt x="37882" y="3836"/>
                  <a:pt x="37769" y="3823"/>
                  <a:pt x="37662" y="3800"/>
                </a:cubicBezTo>
                <a:cubicBezTo>
                  <a:pt x="37608" y="3788"/>
                  <a:pt x="37558" y="3771"/>
                  <a:pt x="37504" y="3758"/>
                </a:cubicBezTo>
                <a:cubicBezTo>
                  <a:pt x="37468" y="3750"/>
                  <a:pt x="37426" y="3757"/>
                  <a:pt x="37392" y="3746"/>
                </a:cubicBezTo>
                <a:cubicBezTo>
                  <a:pt x="37354" y="3734"/>
                  <a:pt x="37317" y="3709"/>
                  <a:pt x="37276" y="3721"/>
                </a:cubicBezTo>
                <a:cubicBezTo>
                  <a:pt x="37257" y="3726"/>
                  <a:pt x="37183" y="3690"/>
                  <a:pt x="37255" y="3704"/>
                </a:cubicBezTo>
                <a:cubicBezTo>
                  <a:pt x="37234" y="3694"/>
                  <a:pt x="37211" y="3690"/>
                  <a:pt x="37188" y="3687"/>
                </a:cubicBezTo>
                <a:cubicBezTo>
                  <a:pt x="37142" y="3719"/>
                  <a:pt x="37057" y="3665"/>
                  <a:pt x="37014" y="3650"/>
                </a:cubicBezTo>
                <a:cubicBezTo>
                  <a:pt x="36941" y="3626"/>
                  <a:pt x="36867" y="3630"/>
                  <a:pt x="36798" y="3592"/>
                </a:cubicBezTo>
                <a:cubicBezTo>
                  <a:pt x="36827" y="3597"/>
                  <a:pt x="36857" y="3604"/>
                  <a:pt x="36885" y="3613"/>
                </a:cubicBezTo>
                <a:cubicBezTo>
                  <a:pt x="36700" y="3543"/>
                  <a:pt x="36504" y="3515"/>
                  <a:pt x="36311" y="3476"/>
                </a:cubicBezTo>
                <a:cubicBezTo>
                  <a:pt x="36243" y="3447"/>
                  <a:pt x="36170" y="3439"/>
                  <a:pt x="36100" y="3413"/>
                </a:cubicBezTo>
                <a:cubicBezTo>
                  <a:pt x="36033" y="3390"/>
                  <a:pt x="35942" y="3428"/>
                  <a:pt x="35888" y="3372"/>
                </a:cubicBezTo>
                <a:cubicBezTo>
                  <a:pt x="35921" y="3373"/>
                  <a:pt x="35955" y="3387"/>
                  <a:pt x="35987" y="3393"/>
                </a:cubicBezTo>
                <a:cubicBezTo>
                  <a:pt x="35867" y="3326"/>
                  <a:pt x="35721" y="3360"/>
                  <a:pt x="35592" y="3330"/>
                </a:cubicBezTo>
                <a:cubicBezTo>
                  <a:pt x="35457" y="3299"/>
                  <a:pt x="35316" y="3285"/>
                  <a:pt x="35181" y="3251"/>
                </a:cubicBezTo>
                <a:cubicBezTo>
                  <a:pt x="35030" y="3214"/>
                  <a:pt x="34771" y="3236"/>
                  <a:pt x="34595" y="3231"/>
                </a:cubicBezTo>
                <a:cubicBezTo>
                  <a:pt x="34531" y="3229"/>
                  <a:pt x="34473" y="3197"/>
                  <a:pt x="34408" y="3206"/>
                </a:cubicBezTo>
                <a:cubicBezTo>
                  <a:pt x="34440" y="3214"/>
                  <a:pt x="34468" y="3225"/>
                  <a:pt x="34499" y="3235"/>
                </a:cubicBezTo>
                <a:cubicBezTo>
                  <a:pt x="34469" y="3273"/>
                  <a:pt x="34379" y="3226"/>
                  <a:pt x="34346" y="3214"/>
                </a:cubicBezTo>
                <a:cubicBezTo>
                  <a:pt x="34293" y="3194"/>
                  <a:pt x="34244" y="3191"/>
                  <a:pt x="34188" y="3189"/>
                </a:cubicBezTo>
                <a:cubicBezTo>
                  <a:pt x="34023" y="3184"/>
                  <a:pt x="33853" y="3136"/>
                  <a:pt x="33689" y="3147"/>
                </a:cubicBezTo>
                <a:cubicBezTo>
                  <a:pt x="33757" y="3165"/>
                  <a:pt x="33812" y="3211"/>
                  <a:pt x="33868" y="3251"/>
                </a:cubicBezTo>
                <a:cubicBezTo>
                  <a:pt x="33822" y="3254"/>
                  <a:pt x="33819" y="3307"/>
                  <a:pt x="33868" y="3310"/>
                </a:cubicBezTo>
                <a:cubicBezTo>
                  <a:pt x="33918" y="3313"/>
                  <a:pt x="33957" y="3308"/>
                  <a:pt x="34005" y="3330"/>
                </a:cubicBezTo>
                <a:cubicBezTo>
                  <a:pt x="34100" y="3375"/>
                  <a:pt x="34199" y="3407"/>
                  <a:pt x="34283" y="3472"/>
                </a:cubicBezTo>
                <a:cubicBezTo>
                  <a:pt x="34273" y="3482"/>
                  <a:pt x="34264" y="3494"/>
                  <a:pt x="34254" y="3505"/>
                </a:cubicBezTo>
                <a:cubicBezTo>
                  <a:pt x="34275" y="3517"/>
                  <a:pt x="34294" y="3531"/>
                  <a:pt x="34312" y="3546"/>
                </a:cubicBezTo>
                <a:cubicBezTo>
                  <a:pt x="34293" y="3534"/>
                  <a:pt x="34275" y="3523"/>
                  <a:pt x="34254" y="3513"/>
                </a:cubicBezTo>
                <a:cubicBezTo>
                  <a:pt x="34265" y="3538"/>
                  <a:pt x="34287" y="3553"/>
                  <a:pt x="34312" y="3559"/>
                </a:cubicBezTo>
                <a:cubicBezTo>
                  <a:pt x="34112" y="3533"/>
                  <a:pt x="34118" y="3572"/>
                  <a:pt x="34051" y="3551"/>
                </a:cubicBezTo>
                <a:cubicBezTo>
                  <a:pt x="33989" y="3535"/>
                  <a:pt x="33947" y="3484"/>
                  <a:pt x="33888" y="3463"/>
                </a:cubicBezTo>
                <a:cubicBezTo>
                  <a:pt x="33761" y="3418"/>
                  <a:pt x="33607" y="3454"/>
                  <a:pt x="33494" y="3368"/>
                </a:cubicBezTo>
                <a:cubicBezTo>
                  <a:pt x="33458" y="3341"/>
                  <a:pt x="33241" y="3206"/>
                  <a:pt x="33211" y="3280"/>
                </a:cubicBezTo>
                <a:cubicBezTo>
                  <a:pt x="33174" y="3370"/>
                  <a:pt x="33022" y="3344"/>
                  <a:pt x="32949" y="3330"/>
                </a:cubicBezTo>
                <a:cubicBezTo>
                  <a:pt x="32791" y="3300"/>
                  <a:pt x="32631" y="3329"/>
                  <a:pt x="32475" y="3280"/>
                </a:cubicBezTo>
                <a:cubicBezTo>
                  <a:pt x="32396" y="3256"/>
                  <a:pt x="32308" y="3286"/>
                  <a:pt x="32226" y="3285"/>
                </a:cubicBezTo>
                <a:cubicBezTo>
                  <a:pt x="32145" y="3283"/>
                  <a:pt x="32066" y="3288"/>
                  <a:pt x="31985" y="3289"/>
                </a:cubicBezTo>
                <a:cubicBezTo>
                  <a:pt x="31902" y="3289"/>
                  <a:pt x="31834" y="3337"/>
                  <a:pt x="31752" y="3310"/>
                </a:cubicBezTo>
                <a:cubicBezTo>
                  <a:pt x="31604" y="3260"/>
                  <a:pt x="31464" y="3278"/>
                  <a:pt x="31362" y="3222"/>
                </a:cubicBezTo>
                <a:cubicBezTo>
                  <a:pt x="31333" y="3207"/>
                  <a:pt x="31361" y="3158"/>
                  <a:pt x="31299" y="3152"/>
                </a:cubicBezTo>
                <a:cubicBezTo>
                  <a:pt x="31310" y="3152"/>
                  <a:pt x="31322" y="3150"/>
                  <a:pt x="31332" y="3152"/>
                </a:cubicBezTo>
                <a:cubicBezTo>
                  <a:pt x="31251" y="3103"/>
                  <a:pt x="31194" y="3042"/>
                  <a:pt x="31100" y="3010"/>
                </a:cubicBezTo>
                <a:cubicBezTo>
                  <a:pt x="31012" y="2981"/>
                  <a:pt x="30925" y="2948"/>
                  <a:pt x="30834" y="2931"/>
                </a:cubicBezTo>
                <a:cubicBezTo>
                  <a:pt x="30634" y="2895"/>
                  <a:pt x="30428" y="2885"/>
                  <a:pt x="30227" y="2865"/>
                </a:cubicBezTo>
                <a:cubicBezTo>
                  <a:pt x="29767" y="2819"/>
                  <a:pt x="29616" y="3036"/>
                  <a:pt x="29109" y="2894"/>
                </a:cubicBezTo>
                <a:cubicBezTo>
                  <a:pt x="29141" y="2897"/>
                  <a:pt x="29173" y="2903"/>
                  <a:pt x="29204" y="2894"/>
                </a:cubicBezTo>
                <a:cubicBezTo>
                  <a:pt x="29137" y="2832"/>
                  <a:pt x="29026" y="2809"/>
                  <a:pt x="28938" y="2794"/>
                </a:cubicBezTo>
                <a:cubicBezTo>
                  <a:pt x="28715" y="2755"/>
                  <a:pt x="28790" y="2816"/>
                  <a:pt x="28652" y="2823"/>
                </a:cubicBezTo>
                <a:cubicBezTo>
                  <a:pt x="28714" y="2783"/>
                  <a:pt x="28724" y="2755"/>
                  <a:pt x="28639" y="2744"/>
                </a:cubicBezTo>
                <a:cubicBezTo>
                  <a:pt x="28563" y="2735"/>
                  <a:pt x="28543" y="2768"/>
                  <a:pt x="28490" y="2719"/>
                </a:cubicBezTo>
                <a:cubicBezTo>
                  <a:pt x="28416" y="2652"/>
                  <a:pt x="28232" y="2765"/>
                  <a:pt x="28182" y="2665"/>
                </a:cubicBezTo>
                <a:cubicBezTo>
                  <a:pt x="28222" y="2664"/>
                  <a:pt x="28244" y="2685"/>
                  <a:pt x="28244" y="2636"/>
                </a:cubicBezTo>
                <a:cubicBezTo>
                  <a:pt x="28287" y="2637"/>
                  <a:pt x="28326" y="2665"/>
                  <a:pt x="28369" y="2661"/>
                </a:cubicBezTo>
                <a:cubicBezTo>
                  <a:pt x="28438" y="2656"/>
                  <a:pt x="28331" y="2595"/>
                  <a:pt x="28315" y="2591"/>
                </a:cubicBezTo>
                <a:cubicBezTo>
                  <a:pt x="28119" y="2531"/>
                  <a:pt x="27854" y="2495"/>
                  <a:pt x="27646" y="2503"/>
                </a:cubicBezTo>
                <a:cubicBezTo>
                  <a:pt x="27566" y="2506"/>
                  <a:pt x="27577" y="2552"/>
                  <a:pt x="27571" y="2615"/>
                </a:cubicBezTo>
                <a:cubicBezTo>
                  <a:pt x="27564" y="2699"/>
                  <a:pt x="27349" y="2701"/>
                  <a:pt x="27301" y="2665"/>
                </a:cubicBezTo>
                <a:cubicBezTo>
                  <a:pt x="27373" y="2658"/>
                  <a:pt x="27264" y="2627"/>
                  <a:pt x="27243" y="2611"/>
                </a:cubicBezTo>
                <a:cubicBezTo>
                  <a:pt x="27307" y="2623"/>
                  <a:pt x="27370" y="2617"/>
                  <a:pt x="27434" y="2624"/>
                </a:cubicBezTo>
                <a:cubicBezTo>
                  <a:pt x="27416" y="2591"/>
                  <a:pt x="27381" y="2596"/>
                  <a:pt x="27351" y="2582"/>
                </a:cubicBezTo>
                <a:cubicBezTo>
                  <a:pt x="27324" y="2570"/>
                  <a:pt x="27331" y="2536"/>
                  <a:pt x="27297" y="2532"/>
                </a:cubicBezTo>
                <a:cubicBezTo>
                  <a:pt x="27336" y="2524"/>
                  <a:pt x="27399" y="2554"/>
                  <a:pt x="27426" y="2582"/>
                </a:cubicBezTo>
                <a:cubicBezTo>
                  <a:pt x="27427" y="2571"/>
                  <a:pt x="27428" y="2560"/>
                  <a:pt x="27430" y="2549"/>
                </a:cubicBezTo>
                <a:cubicBezTo>
                  <a:pt x="27480" y="2548"/>
                  <a:pt x="27472" y="2622"/>
                  <a:pt x="27513" y="2640"/>
                </a:cubicBezTo>
                <a:cubicBezTo>
                  <a:pt x="27585" y="2485"/>
                  <a:pt x="27414" y="2505"/>
                  <a:pt x="27322" y="2512"/>
                </a:cubicBezTo>
                <a:cubicBezTo>
                  <a:pt x="27251" y="2516"/>
                  <a:pt x="27156" y="2513"/>
                  <a:pt x="27089" y="2536"/>
                </a:cubicBezTo>
                <a:cubicBezTo>
                  <a:pt x="27043" y="2552"/>
                  <a:pt x="27000" y="2550"/>
                  <a:pt x="26956" y="2520"/>
                </a:cubicBezTo>
                <a:cubicBezTo>
                  <a:pt x="26980" y="2515"/>
                  <a:pt x="27005" y="2521"/>
                  <a:pt x="27027" y="2532"/>
                </a:cubicBezTo>
                <a:cubicBezTo>
                  <a:pt x="27010" y="2436"/>
                  <a:pt x="27160" y="2483"/>
                  <a:pt x="27214" y="2491"/>
                </a:cubicBezTo>
                <a:cubicBezTo>
                  <a:pt x="27341" y="2510"/>
                  <a:pt x="27370" y="2488"/>
                  <a:pt x="27505" y="2503"/>
                </a:cubicBezTo>
                <a:cubicBezTo>
                  <a:pt x="27271" y="2403"/>
                  <a:pt x="26964" y="2428"/>
                  <a:pt x="26715" y="2408"/>
                </a:cubicBezTo>
                <a:cubicBezTo>
                  <a:pt x="26579" y="2396"/>
                  <a:pt x="26440" y="2391"/>
                  <a:pt x="26303" y="2391"/>
                </a:cubicBezTo>
                <a:cubicBezTo>
                  <a:pt x="26185" y="2391"/>
                  <a:pt x="26056" y="2354"/>
                  <a:pt x="25938" y="2341"/>
                </a:cubicBezTo>
                <a:cubicBezTo>
                  <a:pt x="25967" y="2367"/>
                  <a:pt x="26009" y="2372"/>
                  <a:pt x="26046" y="2383"/>
                </a:cubicBezTo>
                <a:cubicBezTo>
                  <a:pt x="26083" y="2394"/>
                  <a:pt x="26120" y="2432"/>
                  <a:pt x="26158" y="2433"/>
                </a:cubicBezTo>
                <a:cubicBezTo>
                  <a:pt x="26103" y="2440"/>
                  <a:pt x="26049" y="2463"/>
                  <a:pt x="25992" y="2462"/>
                </a:cubicBezTo>
                <a:cubicBezTo>
                  <a:pt x="25950" y="2461"/>
                  <a:pt x="25903" y="2448"/>
                  <a:pt x="25863" y="2462"/>
                </a:cubicBezTo>
                <a:cubicBezTo>
                  <a:pt x="25799" y="2483"/>
                  <a:pt x="25865" y="2527"/>
                  <a:pt x="25909" y="2549"/>
                </a:cubicBezTo>
                <a:cubicBezTo>
                  <a:pt x="25909" y="2546"/>
                  <a:pt x="26061" y="2529"/>
                  <a:pt x="26112" y="2545"/>
                </a:cubicBezTo>
                <a:cubicBezTo>
                  <a:pt x="26090" y="2557"/>
                  <a:pt x="26065" y="2559"/>
                  <a:pt x="26042" y="2549"/>
                </a:cubicBezTo>
                <a:cubicBezTo>
                  <a:pt x="26034" y="2575"/>
                  <a:pt x="26050" y="2597"/>
                  <a:pt x="26071" y="2611"/>
                </a:cubicBezTo>
                <a:cubicBezTo>
                  <a:pt x="26050" y="2614"/>
                  <a:pt x="26029" y="2616"/>
                  <a:pt x="26008" y="2615"/>
                </a:cubicBezTo>
                <a:cubicBezTo>
                  <a:pt x="26117" y="2639"/>
                  <a:pt x="26228" y="2692"/>
                  <a:pt x="26324" y="2753"/>
                </a:cubicBezTo>
                <a:cubicBezTo>
                  <a:pt x="26246" y="2728"/>
                  <a:pt x="26179" y="2782"/>
                  <a:pt x="26100" y="2744"/>
                </a:cubicBezTo>
                <a:cubicBezTo>
                  <a:pt x="26074" y="2732"/>
                  <a:pt x="25965" y="2672"/>
                  <a:pt x="25963" y="2736"/>
                </a:cubicBezTo>
                <a:cubicBezTo>
                  <a:pt x="25936" y="2703"/>
                  <a:pt x="25898" y="2717"/>
                  <a:pt x="25863" y="2719"/>
                </a:cubicBezTo>
                <a:cubicBezTo>
                  <a:pt x="25909" y="2804"/>
                  <a:pt x="25929" y="2776"/>
                  <a:pt x="26017" y="2798"/>
                </a:cubicBezTo>
                <a:cubicBezTo>
                  <a:pt x="25994" y="2796"/>
                  <a:pt x="25971" y="2799"/>
                  <a:pt x="25950" y="2807"/>
                </a:cubicBezTo>
                <a:cubicBezTo>
                  <a:pt x="25962" y="2814"/>
                  <a:pt x="25975" y="2821"/>
                  <a:pt x="25988" y="2827"/>
                </a:cubicBezTo>
                <a:cubicBezTo>
                  <a:pt x="25966" y="2824"/>
                  <a:pt x="25943" y="2824"/>
                  <a:pt x="25921" y="2827"/>
                </a:cubicBezTo>
                <a:cubicBezTo>
                  <a:pt x="25953" y="2839"/>
                  <a:pt x="25989" y="2830"/>
                  <a:pt x="26017" y="2852"/>
                </a:cubicBezTo>
                <a:cubicBezTo>
                  <a:pt x="25829" y="2822"/>
                  <a:pt x="25481" y="2693"/>
                  <a:pt x="25335" y="2707"/>
                </a:cubicBezTo>
                <a:cubicBezTo>
                  <a:pt x="25294" y="2711"/>
                  <a:pt x="25250" y="2752"/>
                  <a:pt x="25210" y="2748"/>
                </a:cubicBezTo>
                <a:cubicBezTo>
                  <a:pt x="25161" y="2744"/>
                  <a:pt x="25192" y="2789"/>
                  <a:pt x="25206" y="2811"/>
                </a:cubicBezTo>
                <a:cubicBezTo>
                  <a:pt x="25152" y="2748"/>
                  <a:pt x="25034" y="2774"/>
                  <a:pt x="24974" y="2769"/>
                </a:cubicBezTo>
                <a:cubicBezTo>
                  <a:pt x="24861" y="2760"/>
                  <a:pt x="24775" y="2718"/>
                  <a:pt x="24670" y="2682"/>
                </a:cubicBezTo>
                <a:cubicBezTo>
                  <a:pt x="24634" y="2670"/>
                  <a:pt x="24497" y="2575"/>
                  <a:pt x="24521" y="2678"/>
                </a:cubicBezTo>
                <a:cubicBezTo>
                  <a:pt x="24532" y="2730"/>
                  <a:pt x="24595" y="2821"/>
                  <a:pt x="24654" y="2827"/>
                </a:cubicBezTo>
                <a:cubicBezTo>
                  <a:pt x="24587" y="2845"/>
                  <a:pt x="24693" y="3017"/>
                  <a:pt x="24562" y="2965"/>
                </a:cubicBezTo>
                <a:cubicBezTo>
                  <a:pt x="24475" y="2930"/>
                  <a:pt x="24385" y="2923"/>
                  <a:pt x="24300" y="2886"/>
                </a:cubicBezTo>
                <a:cubicBezTo>
                  <a:pt x="24196" y="2840"/>
                  <a:pt x="24079" y="2834"/>
                  <a:pt x="23980" y="2773"/>
                </a:cubicBezTo>
                <a:cubicBezTo>
                  <a:pt x="23938" y="2747"/>
                  <a:pt x="23902" y="2722"/>
                  <a:pt x="23851" y="2719"/>
                </a:cubicBezTo>
                <a:cubicBezTo>
                  <a:pt x="23826" y="2718"/>
                  <a:pt x="23788" y="2719"/>
                  <a:pt x="23785" y="2686"/>
                </a:cubicBezTo>
                <a:cubicBezTo>
                  <a:pt x="23820" y="2686"/>
                  <a:pt x="23854" y="2661"/>
                  <a:pt x="23889" y="2678"/>
                </a:cubicBezTo>
                <a:cubicBezTo>
                  <a:pt x="23832" y="2642"/>
                  <a:pt x="23767" y="2613"/>
                  <a:pt x="23702" y="2599"/>
                </a:cubicBezTo>
                <a:cubicBezTo>
                  <a:pt x="23735" y="2618"/>
                  <a:pt x="23773" y="2634"/>
                  <a:pt x="23806" y="2653"/>
                </a:cubicBezTo>
                <a:cubicBezTo>
                  <a:pt x="23751" y="2720"/>
                  <a:pt x="23484" y="2585"/>
                  <a:pt x="23444" y="2532"/>
                </a:cubicBezTo>
                <a:cubicBezTo>
                  <a:pt x="23543" y="2546"/>
                  <a:pt x="23655" y="2622"/>
                  <a:pt x="23752" y="2561"/>
                </a:cubicBezTo>
                <a:cubicBezTo>
                  <a:pt x="23694" y="2565"/>
                  <a:pt x="23726" y="2544"/>
                  <a:pt x="23747" y="2532"/>
                </a:cubicBezTo>
                <a:cubicBezTo>
                  <a:pt x="23684" y="2521"/>
                  <a:pt x="23637" y="2472"/>
                  <a:pt x="23573" y="2462"/>
                </a:cubicBezTo>
                <a:cubicBezTo>
                  <a:pt x="23508" y="2451"/>
                  <a:pt x="23437" y="2474"/>
                  <a:pt x="23378" y="2437"/>
                </a:cubicBezTo>
                <a:cubicBezTo>
                  <a:pt x="23417" y="2438"/>
                  <a:pt x="23459" y="2457"/>
                  <a:pt x="23494" y="2428"/>
                </a:cubicBezTo>
                <a:cubicBezTo>
                  <a:pt x="23481" y="2423"/>
                  <a:pt x="23468" y="2416"/>
                  <a:pt x="23457" y="2408"/>
                </a:cubicBezTo>
                <a:cubicBezTo>
                  <a:pt x="23476" y="2411"/>
                  <a:pt x="23505" y="2414"/>
                  <a:pt x="23519" y="2395"/>
                </a:cubicBezTo>
                <a:cubicBezTo>
                  <a:pt x="23475" y="2391"/>
                  <a:pt x="23434" y="2381"/>
                  <a:pt x="23390" y="2379"/>
                </a:cubicBezTo>
                <a:cubicBezTo>
                  <a:pt x="23417" y="2368"/>
                  <a:pt x="23447" y="2378"/>
                  <a:pt x="23473" y="2362"/>
                </a:cubicBezTo>
                <a:cubicBezTo>
                  <a:pt x="23407" y="2348"/>
                  <a:pt x="23334" y="2354"/>
                  <a:pt x="23270" y="2333"/>
                </a:cubicBezTo>
                <a:cubicBezTo>
                  <a:pt x="23303" y="2330"/>
                  <a:pt x="23342" y="2322"/>
                  <a:pt x="23357" y="2287"/>
                </a:cubicBezTo>
                <a:cubicBezTo>
                  <a:pt x="23327" y="2266"/>
                  <a:pt x="23306" y="2304"/>
                  <a:pt x="23286" y="2291"/>
                </a:cubicBezTo>
                <a:cubicBezTo>
                  <a:pt x="23275" y="2284"/>
                  <a:pt x="23284" y="2264"/>
                  <a:pt x="23270" y="2258"/>
                </a:cubicBezTo>
                <a:cubicBezTo>
                  <a:pt x="23207" y="2234"/>
                  <a:pt x="23143" y="2248"/>
                  <a:pt x="23082" y="2221"/>
                </a:cubicBezTo>
                <a:cubicBezTo>
                  <a:pt x="22983" y="2176"/>
                  <a:pt x="22964" y="2182"/>
                  <a:pt x="22854" y="2164"/>
                </a:cubicBezTo>
                <a:cubicBezTo>
                  <a:pt x="22897" y="2168"/>
                  <a:pt x="22927" y="2173"/>
                  <a:pt x="22970" y="2172"/>
                </a:cubicBezTo>
                <a:cubicBezTo>
                  <a:pt x="22927" y="2164"/>
                  <a:pt x="22881" y="2150"/>
                  <a:pt x="22837" y="2163"/>
                </a:cubicBezTo>
                <a:cubicBezTo>
                  <a:pt x="22797" y="2156"/>
                  <a:pt x="22758" y="2154"/>
                  <a:pt x="22729" y="2167"/>
                </a:cubicBezTo>
                <a:cubicBezTo>
                  <a:pt x="22740" y="2175"/>
                  <a:pt x="22751" y="2180"/>
                  <a:pt x="22762" y="2187"/>
                </a:cubicBezTo>
                <a:cubicBezTo>
                  <a:pt x="22724" y="2188"/>
                  <a:pt x="22689" y="2203"/>
                  <a:pt x="22650" y="2200"/>
                </a:cubicBezTo>
                <a:cubicBezTo>
                  <a:pt x="22626" y="2198"/>
                  <a:pt x="22547" y="2185"/>
                  <a:pt x="22621" y="2167"/>
                </a:cubicBezTo>
                <a:cubicBezTo>
                  <a:pt x="22564" y="2141"/>
                  <a:pt x="22523" y="2191"/>
                  <a:pt x="22467" y="2187"/>
                </a:cubicBezTo>
                <a:cubicBezTo>
                  <a:pt x="22450" y="2186"/>
                  <a:pt x="22445" y="2160"/>
                  <a:pt x="22426" y="2158"/>
                </a:cubicBezTo>
                <a:cubicBezTo>
                  <a:pt x="22404" y="2157"/>
                  <a:pt x="22384" y="2153"/>
                  <a:pt x="22363" y="2146"/>
                </a:cubicBezTo>
                <a:cubicBezTo>
                  <a:pt x="22296" y="2119"/>
                  <a:pt x="22230" y="2118"/>
                  <a:pt x="22160" y="2104"/>
                </a:cubicBezTo>
                <a:cubicBezTo>
                  <a:pt x="22106" y="2094"/>
                  <a:pt x="22050" y="2114"/>
                  <a:pt x="21998" y="2092"/>
                </a:cubicBezTo>
                <a:cubicBezTo>
                  <a:pt x="22010" y="2101"/>
                  <a:pt x="22024" y="2110"/>
                  <a:pt x="22035" y="2121"/>
                </a:cubicBezTo>
                <a:cubicBezTo>
                  <a:pt x="22005" y="2150"/>
                  <a:pt x="21971" y="2127"/>
                  <a:pt x="21944" y="2108"/>
                </a:cubicBezTo>
                <a:cubicBezTo>
                  <a:pt x="21933" y="2185"/>
                  <a:pt x="22056" y="2238"/>
                  <a:pt x="22114" y="2250"/>
                </a:cubicBezTo>
                <a:cubicBezTo>
                  <a:pt x="22047" y="2268"/>
                  <a:pt x="22174" y="2309"/>
                  <a:pt x="22085" y="2325"/>
                </a:cubicBezTo>
                <a:cubicBezTo>
                  <a:pt x="22038" y="2333"/>
                  <a:pt x="21984" y="2313"/>
                  <a:pt x="21935" y="2316"/>
                </a:cubicBezTo>
                <a:cubicBezTo>
                  <a:pt x="21657" y="2332"/>
                  <a:pt x="21619" y="2330"/>
                  <a:pt x="21351" y="2304"/>
                </a:cubicBezTo>
                <a:cubicBezTo>
                  <a:pt x="21375" y="2304"/>
                  <a:pt x="21399" y="2294"/>
                  <a:pt x="21415" y="2279"/>
                </a:cubicBezTo>
                <a:cubicBezTo>
                  <a:pt x="21372" y="2265"/>
                  <a:pt x="21326" y="2252"/>
                  <a:pt x="21292" y="2282"/>
                </a:cubicBezTo>
                <a:cubicBezTo>
                  <a:pt x="21303" y="2292"/>
                  <a:pt x="21316" y="2299"/>
                  <a:pt x="21330" y="2302"/>
                </a:cubicBezTo>
                <a:cubicBezTo>
                  <a:pt x="21194" y="2289"/>
                  <a:pt x="21006" y="2295"/>
                  <a:pt x="20917" y="2200"/>
                </a:cubicBezTo>
                <a:cubicBezTo>
                  <a:pt x="20943" y="2171"/>
                  <a:pt x="20976" y="2185"/>
                  <a:pt x="21009" y="2183"/>
                </a:cubicBezTo>
                <a:cubicBezTo>
                  <a:pt x="20930" y="2086"/>
                  <a:pt x="20662" y="2148"/>
                  <a:pt x="20551" y="2138"/>
                </a:cubicBezTo>
                <a:cubicBezTo>
                  <a:pt x="20308" y="2113"/>
                  <a:pt x="20064" y="2111"/>
                  <a:pt x="19824" y="2167"/>
                </a:cubicBezTo>
                <a:cubicBezTo>
                  <a:pt x="19863" y="2195"/>
                  <a:pt x="19925" y="2219"/>
                  <a:pt x="19974" y="2208"/>
                </a:cubicBezTo>
                <a:cubicBezTo>
                  <a:pt x="19910" y="2229"/>
                  <a:pt x="19896" y="2216"/>
                  <a:pt x="19832" y="2200"/>
                </a:cubicBezTo>
                <a:cubicBezTo>
                  <a:pt x="19767" y="2183"/>
                  <a:pt x="19807" y="2159"/>
                  <a:pt x="19778" y="2133"/>
                </a:cubicBezTo>
                <a:cubicBezTo>
                  <a:pt x="19723" y="2084"/>
                  <a:pt x="19627" y="2058"/>
                  <a:pt x="19558" y="2034"/>
                </a:cubicBezTo>
                <a:cubicBezTo>
                  <a:pt x="19577" y="2054"/>
                  <a:pt x="19600" y="2070"/>
                  <a:pt x="19625" y="2083"/>
                </a:cubicBezTo>
                <a:cubicBezTo>
                  <a:pt x="19536" y="2196"/>
                  <a:pt x="19127" y="2034"/>
                  <a:pt x="19251" y="2021"/>
                </a:cubicBezTo>
                <a:cubicBezTo>
                  <a:pt x="19227" y="2008"/>
                  <a:pt x="19187" y="1998"/>
                  <a:pt x="19184" y="2034"/>
                </a:cubicBezTo>
                <a:cubicBezTo>
                  <a:pt x="19180" y="2088"/>
                  <a:pt x="18990" y="1979"/>
                  <a:pt x="18926" y="2034"/>
                </a:cubicBezTo>
                <a:cubicBezTo>
                  <a:pt x="18906" y="2051"/>
                  <a:pt x="18919" y="2067"/>
                  <a:pt x="18885" y="2075"/>
                </a:cubicBezTo>
                <a:cubicBezTo>
                  <a:pt x="18952" y="2202"/>
                  <a:pt x="19120" y="2030"/>
                  <a:pt x="19209" y="2113"/>
                </a:cubicBezTo>
                <a:cubicBezTo>
                  <a:pt x="19105" y="2149"/>
                  <a:pt x="19009" y="2189"/>
                  <a:pt x="18897" y="2162"/>
                </a:cubicBezTo>
                <a:cubicBezTo>
                  <a:pt x="18917" y="2173"/>
                  <a:pt x="18937" y="2180"/>
                  <a:pt x="18960" y="2187"/>
                </a:cubicBezTo>
                <a:cubicBezTo>
                  <a:pt x="18896" y="2185"/>
                  <a:pt x="18877" y="2213"/>
                  <a:pt x="18839" y="2216"/>
                </a:cubicBezTo>
                <a:cubicBezTo>
                  <a:pt x="18804" y="2220"/>
                  <a:pt x="18770" y="2226"/>
                  <a:pt x="18735" y="2229"/>
                </a:cubicBezTo>
                <a:cubicBezTo>
                  <a:pt x="18813" y="2244"/>
                  <a:pt x="18668" y="2260"/>
                  <a:pt x="18648" y="2262"/>
                </a:cubicBezTo>
                <a:cubicBezTo>
                  <a:pt x="18594" y="2268"/>
                  <a:pt x="18539" y="2258"/>
                  <a:pt x="18486" y="2262"/>
                </a:cubicBezTo>
                <a:cubicBezTo>
                  <a:pt x="18445" y="2266"/>
                  <a:pt x="18409" y="2257"/>
                  <a:pt x="18369" y="2258"/>
                </a:cubicBezTo>
                <a:cubicBezTo>
                  <a:pt x="18329" y="2259"/>
                  <a:pt x="18350" y="2304"/>
                  <a:pt x="18374" y="2312"/>
                </a:cubicBezTo>
                <a:cubicBezTo>
                  <a:pt x="18319" y="2366"/>
                  <a:pt x="18254" y="2388"/>
                  <a:pt x="18178" y="2374"/>
                </a:cubicBezTo>
                <a:cubicBezTo>
                  <a:pt x="18211" y="2374"/>
                  <a:pt x="18292" y="2350"/>
                  <a:pt x="18286" y="2304"/>
                </a:cubicBezTo>
                <a:cubicBezTo>
                  <a:pt x="18283" y="2274"/>
                  <a:pt x="18264" y="2232"/>
                  <a:pt x="18315" y="2225"/>
                </a:cubicBezTo>
                <a:cubicBezTo>
                  <a:pt x="18335" y="2222"/>
                  <a:pt x="18399" y="2239"/>
                  <a:pt x="18399" y="2204"/>
                </a:cubicBezTo>
                <a:cubicBezTo>
                  <a:pt x="18399" y="2121"/>
                  <a:pt x="18572" y="2124"/>
                  <a:pt x="18611" y="2117"/>
                </a:cubicBezTo>
                <a:cubicBezTo>
                  <a:pt x="18655" y="2108"/>
                  <a:pt x="18639" y="2087"/>
                  <a:pt x="18660" y="2063"/>
                </a:cubicBezTo>
                <a:cubicBezTo>
                  <a:pt x="18703" y="2013"/>
                  <a:pt x="18819" y="2028"/>
                  <a:pt x="18835" y="1955"/>
                </a:cubicBezTo>
                <a:cubicBezTo>
                  <a:pt x="18805" y="1937"/>
                  <a:pt x="18771" y="1947"/>
                  <a:pt x="18739" y="1938"/>
                </a:cubicBezTo>
                <a:cubicBezTo>
                  <a:pt x="18784" y="1926"/>
                  <a:pt x="18831" y="1936"/>
                  <a:pt x="18872" y="1913"/>
                </a:cubicBezTo>
                <a:cubicBezTo>
                  <a:pt x="18862" y="1906"/>
                  <a:pt x="18850" y="1899"/>
                  <a:pt x="18839" y="1892"/>
                </a:cubicBezTo>
                <a:cubicBezTo>
                  <a:pt x="18913" y="1880"/>
                  <a:pt x="18950" y="1874"/>
                  <a:pt x="19014" y="1838"/>
                </a:cubicBezTo>
                <a:cubicBezTo>
                  <a:pt x="19041" y="1823"/>
                  <a:pt x="19074" y="1852"/>
                  <a:pt x="19097" y="1838"/>
                </a:cubicBezTo>
                <a:cubicBezTo>
                  <a:pt x="19113" y="1828"/>
                  <a:pt x="19107" y="1804"/>
                  <a:pt x="19113" y="1788"/>
                </a:cubicBezTo>
                <a:cubicBezTo>
                  <a:pt x="19122" y="1769"/>
                  <a:pt x="19171" y="1773"/>
                  <a:pt x="19188" y="1768"/>
                </a:cubicBezTo>
                <a:cubicBezTo>
                  <a:pt x="19230" y="1755"/>
                  <a:pt x="19250" y="1726"/>
                  <a:pt x="19280" y="1697"/>
                </a:cubicBezTo>
                <a:cubicBezTo>
                  <a:pt x="19341" y="1636"/>
                  <a:pt x="19178" y="1589"/>
                  <a:pt x="19142" y="1581"/>
                </a:cubicBezTo>
                <a:cubicBezTo>
                  <a:pt x="19096" y="1569"/>
                  <a:pt x="19057" y="1605"/>
                  <a:pt x="19018" y="1568"/>
                </a:cubicBezTo>
                <a:cubicBezTo>
                  <a:pt x="18976" y="1530"/>
                  <a:pt x="18918" y="1537"/>
                  <a:pt x="18868" y="1518"/>
                </a:cubicBezTo>
                <a:cubicBezTo>
                  <a:pt x="18986" y="1497"/>
                  <a:pt x="19107" y="1585"/>
                  <a:pt x="19221" y="1585"/>
                </a:cubicBezTo>
                <a:cubicBezTo>
                  <a:pt x="19197" y="1558"/>
                  <a:pt x="19189" y="1515"/>
                  <a:pt x="19151" y="1502"/>
                </a:cubicBezTo>
                <a:cubicBezTo>
                  <a:pt x="19111" y="1488"/>
                  <a:pt x="19095" y="1509"/>
                  <a:pt x="19055" y="1489"/>
                </a:cubicBezTo>
                <a:cubicBezTo>
                  <a:pt x="18994" y="1458"/>
                  <a:pt x="18946" y="1381"/>
                  <a:pt x="18868" y="1402"/>
                </a:cubicBezTo>
                <a:cubicBezTo>
                  <a:pt x="18897" y="1419"/>
                  <a:pt x="18930" y="1426"/>
                  <a:pt x="18960" y="1439"/>
                </a:cubicBezTo>
                <a:cubicBezTo>
                  <a:pt x="18925" y="1432"/>
                  <a:pt x="18889" y="1423"/>
                  <a:pt x="18868" y="1460"/>
                </a:cubicBezTo>
                <a:cubicBezTo>
                  <a:pt x="18859" y="1431"/>
                  <a:pt x="18667" y="1303"/>
                  <a:pt x="18611" y="1369"/>
                </a:cubicBezTo>
                <a:cubicBezTo>
                  <a:pt x="18610" y="1353"/>
                  <a:pt x="18598" y="1340"/>
                  <a:pt x="18579" y="1328"/>
                </a:cubicBezTo>
                <a:cubicBezTo>
                  <a:pt x="18619" y="1343"/>
                  <a:pt x="18664" y="1339"/>
                  <a:pt x="18702" y="1343"/>
                </a:cubicBezTo>
                <a:cubicBezTo>
                  <a:pt x="18648" y="1309"/>
                  <a:pt x="18606" y="1296"/>
                  <a:pt x="18541" y="1308"/>
                </a:cubicBezTo>
                <a:cubicBezTo>
                  <a:pt x="18544" y="1310"/>
                  <a:pt x="18547" y="1312"/>
                  <a:pt x="18551" y="1315"/>
                </a:cubicBezTo>
                <a:cubicBezTo>
                  <a:pt x="18447" y="1274"/>
                  <a:pt x="18242" y="1267"/>
                  <a:pt x="18195" y="1269"/>
                </a:cubicBezTo>
                <a:cubicBezTo>
                  <a:pt x="18111" y="1272"/>
                  <a:pt x="18025" y="1259"/>
                  <a:pt x="17941" y="1269"/>
                </a:cubicBezTo>
                <a:cubicBezTo>
                  <a:pt x="17849" y="1280"/>
                  <a:pt x="17758" y="1264"/>
                  <a:pt x="17667" y="1273"/>
                </a:cubicBezTo>
                <a:cubicBezTo>
                  <a:pt x="17733" y="1319"/>
                  <a:pt x="17634" y="1330"/>
                  <a:pt x="17601" y="1331"/>
                </a:cubicBezTo>
                <a:cubicBezTo>
                  <a:pt x="17531" y="1334"/>
                  <a:pt x="17451" y="1354"/>
                  <a:pt x="17384" y="1331"/>
                </a:cubicBezTo>
                <a:cubicBezTo>
                  <a:pt x="17434" y="1336"/>
                  <a:pt x="17514" y="1232"/>
                  <a:pt x="17430" y="1207"/>
                </a:cubicBezTo>
                <a:cubicBezTo>
                  <a:pt x="17312" y="1171"/>
                  <a:pt x="17167" y="1200"/>
                  <a:pt x="17048" y="1211"/>
                </a:cubicBezTo>
                <a:cubicBezTo>
                  <a:pt x="17072" y="1208"/>
                  <a:pt x="17092" y="1195"/>
                  <a:pt x="17094" y="1169"/>
                </a:cubicBezTo>
                <a:cubicBezTo>
                  <a:pt x="16974" y="1188"/>
                  <a:pt x="16852" y="1178"/>
                  <a:pt x="16732" y="1182"/>
                </a:cubicBezTo>
                <a:cubicBezTo>
                  <a:pt x="16800" y="1156"/>
                  <a:pt x="16872" y="1168"/>
                  <a:pt x="16940" y="1148"/>
                </a:cubicBezTo>
                <a:cubicBezTo>
                  <a:pt x="16987" y="1134"/>
                  <a:pt x="17029" y="1104"/>
                  <a:pt x="17081" y="1111"/>
                </a:cubicBezTo>
                <a:cubicBezTo>
                  <a:pt x="17001" y="1062"/>
                  <a:pt x="16911" y="1074"/>
                  <a:pt x="16823" y="1057"/>
                </a:cubicBezTo>
                <a:lnTo>
                  <a:pt x="16541" y="1019"/>
                </a:lnTo>
                <a:cubicBezTo>
                  <a:pt x="16486" y="1020"/>
                  <a:pt x="16436" y="1031"/>
                  <a:pt x="16379" y="1040"/>
                </a:cubicBezTo>
                <a:cubicBezTo>
                  <a:pt x="16317" y="1049"/>
                  <a:pt x="16265" y="1108"/>
                  <a:pt x="16196" y="1103"/>
                </a:cubicBezTo>
                <a:cubicBezTo>
                  <a:pt x="16214" y="1106"/>
                  <a:pt x="16232" y="1110"/>
                  <a:pt x="16250" y="1115"/>
                </a:cubicBezTo>
                <a:cubicBezTo>
                  <a:pt x="16222" y="1135"/>
                  <a:pt x="16194" y="1153"/>
                  <a:pt x="16167" y="1173"/>
                </a:cubicBezTo>
                <a:cubicBezTo>
                  <a:pt x="16176" y="1184"/>
                  <a:pt x="16185" y="1193"/>
                  <a:pt x="16196" y="1202"/>
                </a:cubicBezTo>
                <a:cubicBezTo>
                  <a:pt x="16136" y="1185"/>
                  <a:pt x="16151" y="1249"/>
                  <a:pt x="16204" y="1261"/>
                </a:cubicBezTo>
                <a:cubicBezTo>
                  <a:pt x="16364" y="1296"/>
                  <a:pt x="16128" y="1305"/>
                  <a:pt x="16429" y="1348"/>
                </a:cubicBezTo>
                <a:cubicBezTo>
                  <a:pt x="16411" y="1346"/>
                  <a:pt x="16396" y="1347"/>
                  <a:pt x="16379" y="1348"/>
                </a:cubicBezTo>
                <a:cubicBezTo>
                  <a:pt x="16339" y="1350"/>
                  <a:pt x="16279" y="1322"/>
                  <a:pt x="16246" y="1331"/>
                </a:cubicBezTo>
                <a:cubicBezTo>
                  <a:pt x="16123" y="1365"/>
                  <a:pt x="15992" y="1348"/>
                  <a:pt x="15867" y="1335"/>
                </a:cubicBezTo>
                <a:cubicBezTo>
                  <a:pt x="15954" y="1416"/>
                  <a:pt x="16094" y="1376"/>
                  <a:pt x="16179" y="1460"/>
                </a:cubicBezTo>
                <a:cubicBezTo>
                  <a:pt x="16025" y="1450"/>
                  <a:pt x="15927" y="1390"/>
                  <a:pt x="15772" y="1431"/>
                </a:cubicBezTo>
                <a:cubicBezTo>
                  <a:pt x="15872" y="1449"/>
                  <a:pt x="15721" y="1447"/>
                  <a:pt x="15710" y="1452"/>
                </a:cubicBezTo>
                <a:cubicBezTo>
                  <a:pt x="15731" y="1455"/>
                  <a:pt x="15751" y="1461"/>
                  <a:pt x="15772" y="1468"/>
                </a:cubicBezTo>
                <a:cubicBezTo>
                  <a:pt x="15739" y="1481"/>
                  <a:pt x="15694" y="1488"/>
                  <a:pt x="15660" y="1481"/>
                </a:cubicBezTo>
                <a:cubicBezTo>
                  <a:pt x="15619" y="1473"/>
                  <a:pt x="15591" y="1505"/>
                  <a:pt x="15552" y="1502"/>
                </a:cubicBezTo>
                <a:cubicBezTo>
                  <a:pt x="15513" y="1499"/>
                  <a:pt x="15489" y="1466"/>
                  <a:pt x="15448" y="1481"/>
                </a:cubicBezTo>
                <a:cubicBezTo>
                  <a:pt x="15416" y="1492"/>
                  <a:pt x="15382" y="1502"/>
                  <a:pt x="15348" y="1506"/>
                </a:cubicBezTo>
                <a:cubicBezTo>
                  <a:pt x="15366" y="1485"/>
                  <a:pt x="15387" y="1467"/>
                  <a:pt x="15410" y="1452"/>
                </a:cubicBezTo>
                <a:cubicBezTo>
                  <a:pt x="15381" y="1443"/>
                  <a:pt x="15352" y="1437"/>
                  <a:pt x="15323" y="1434"/>
                </a:cubicBezTo>
                <a:cubicBezTo>
                  <a:pt x="15363" y="1434"/>
                  <a:pt x="15405" y="1431"/>
                  <a:pt x="15438" y="1444"/>
                </a:cubicBezTo>
                <a:cubicBezTo>
                  <a:pt x="15425" y="1437"/>
                  <a:pt x="15414" y="1430"/>
                  <a:pt x="15403" y="1421"/>
                </a:cubicBezTo>
                <a:cubicBezTo>
                  <a:pt x="15426" y="1404"/>
                  <a:pt x="15453" y="1411"/>
                  <a:pt x="15471" y="1432"/>
                </a:cubicBezTo>
                <a:cubicBezTo>
                  <a:pt x="15448" y="1328"/>
                  <a:pt x="15259" y="1437"/>
                  <a:pt x="15198" y="1397"/>
                </a:cubicBezTo>
                <a:cubicBezTo>
                  <a:pt x="15216" y="1416"/>
                  <a:pt x="15238" y="1425"/>
                  <a:pt x="15263" y="1430"/>
                </a:cubicBezTo>
                <a:cubicBezTo>
                  <a:pt x="15137" y="1427"/>
                  <a:pt x="15008" y="1455"/>
                  <a:pt x="14882" y="1439"/>
                </a:cubicBezTo>
                <a:cubicBezTo>
                  <a:pt x="14903" y="1449"/>
                  <a:pt x="14926" y="1452"/>
                  <a:pt x="14949" y="1452"/>
                </a:cubicBezTo>
                <a:cubicBezTo>
                  <a:pt x="14889" y="1476"/>
                  <a:pt x="14822" y="1433"/>
                  <a:pt x="14770" y="1456"/>
                </a:cubicBezTo>
                <a:cubicBezTo>
                  <a:pt x="14722" y="1477"/>
                  <a:pt x="14788" y="1505"/>
                  <a:pt x="14812" y="1502"/>
                </a:cubicBezTo>
                <a:cubicBezTo>
                  <a:pt x="14727" y="1489"/>
                  <a:pt x="14865" y="1487"/>
                  <a:pt x="14887" y="1489"/>
                </a:cubicBezTo>
                <a:cubicBezTo>
                  <a:pt x="14930" y="1493"/>
                  <a:pt x="14973" y="1493"/>
                  <a:pt x="15015" y="1485"/>
                </a:cubicBezTo>
                <a:cubicBezTo>
                  <a:pt x="14907" y="1538"/>
                  <a:pt x="14776" y="1541"/>
                  <a:pt x="14658" y="1547"/>
                </a:cubicBezTo>
                <a:cubicBezTo>
                  <a:pt x="14522" y="1555"/>
                  <a:pt x="14383" y="1571"/>
                  <a:pt x="14247" y="1585"/>
                </a:cubicBezTo>
                <a:cubicBezTo>
                  <a:pt x="14309" y="1642"/>
                  <a:pt x="13976" y="1619"/>
                  <a:pt x="14089" y="1630"/>
                </a:cubicBezTo>
                <a:cubicBezTo>
                  <a:pt x="14023" y="1628"/>
                  <a:pt x="13992" y="1695"/>
                  <a:pt x="13935" y="1714"/>
                </a:cubicBezTo>
                <a:cubicBezTo>
                  <a:pt x="13862" y="1738"/>
                  <a:pt x="13785" y="1684"/>
                  <a:pt x="13710" y="1705"/>
                </a:cubicBezTo>
                <a:cubicBezTo>
                  <a:pt x="13741" y="1734"/>
                  <a:pt x="13892" y="1708"/>
                  <a:pt x="13889" y="1763"/>
                </a:cubicBezTo>
                <a:cubicBezTo>
                  <a:pt x="13855" y="1760"/>
                  <a:pt x="13825" y="1737"/>
                  <a:pt x="13789" y="1747"/>
                </a:cubicBezTo>
                <a:cubicBezTo>
                  <a:pt x="13850" y="1755"/>
                  <a:pt x="13777" y="1786"/>
                  <a:pt x="13823" y="1822"/>
                </a:cubicBezTo>
                <a:cubicBezTo>
                  <a:pt x="13769" y="1803"/>
                  <a:pt x="13793" y="1829"/>
                  <a:pt x="13810" y="1847"/>
                </a:cubicBezTo>
                <a:cubicBezTo>
                  <a:pt x="13735" y="1885"/>
                  <a:pt x="13666" y="1783"/>
                  <a:pt x="13590" y="1797"/>
                </a:cubicBezTo>
                <a:cubicBezTo>
                  <a:pt x="13672" y="1822"/>
                  <a:pt x="13542" y="1814"/>
                  <a:pt x="13607" y="1847"/>
                </a:cubicBezTo>
                <a:cubicBezTo>
                  <a:pt x="13653" y="1870"/>
                  <a:pt x="13754" y="1867"/>
                  <a:pt x="13806" y="1872"/>
                </a:cubicBezTo>
                <a:cubicBezTo>
                  <a:pt x="13721" y="1875"/>
                  <a:pt x="13841" y="1894"/>
                  <a:pt x="13856" y="1896"/>
                </a:cubicBezTo>
                <a:cubicBezTo>
                  <a:pt x="13880" y="1900"/>
                  <a:pt x="13909" y="1903"/>
                  <a:pt x="13927" y="1921"/>
                </a:cubicBezTo>
                <a:cubicBezTo>
                  <a:pt x="13908" y="1921"/>
                  <a:pt x="13873" y="1952"/>
                  <a:pt x="13856" y="1938"/>
                </a:cubicBezTo>
                <a:cubicBezTo>
                  <a:pt x="13795" y="1884"/>
                  <a:pt x="13755" y="1909"/>
                  <a:pt x="13694" y="1909"/>
                </a:cubicBezTo>
                <a:cubicBezTo>
                  <a:pt x="13719" y="1912"/>
                  <a:pt x="13738" y="1921"/>
                  <a:pt x="13756" y="1938"/>
                </a:cubicBezTo>
                <a:cubicBezTo>
                  <a:pt x="13734" y="1931"/>
                  <a:pt x="13713" y="1926"/>
                  <a:pt x="13690" y="1926"/>
                </a:cubicBezTo>
                <a:cubicBezTo>
                  <a:pt x="13730" y="1972"/>
                  <a:pt x="13798" y="1954"/>
                  <a:pt x="13852" y="1963"/>
                </a:cubicBezTo>
                <a:cubicBezTo>
                  <a:pt x="13919" y="1974"/>
                  <a:pt x="13977" y="2006"/>
                  <a:pt x="14047" y="2013"/>
                </a:cubicBezTo>
                <a:cubicBezTo>
                  <a:pt x="14026" y="2013"/>
                  <a:pt x="14005" y="2013"/>
                  <a:pt x="13985" y="2013"/>
                </a:cubicBezTo>
                <a:cubicBezTo>
                  <a:pt x="13999" y="2030"/>
                  <a:pt x="14019" y="2044"/>
                  <a:pt x="14039" y="2054"/>
                </a:cubicBezTo>
                <a:cubicBezTo>
                  <a:pt x="13992" y="2090"/>
                  <a:pt x="13857" y="2058"/>
                  <a:pt x="13798" y="2063"/>
                </a:cubicBezTo>
                <a:cubicBezTo>
                  <a:pt x="13746" y="2067"/>
                  <a:pt x="13715" y="2109"/>
                  <a:pt x="13669" y="2113"/>
                </a:cubicBezTo>
                <a:cubicBezTo>
                  <a:pt x="13611" y="2117"/>
                  <a:pt x="13558" y="2089"/>
                  <a:pt x="13498" y="2100"/>
                </a:cubicBezTo>
                <a:cubicBezTo>
                  <a:pt x="13353" y="2127"/>
                  <a:pt x="13190" y="2125"/>
                  <a:pt x="13041" y="2125"/>
                </a:cubicBezTo>
                <a:cubicBezTo>
                  <a:pt x="12959" y="2125"/>
                  <a:pt x="12751" y="2102"/>
                  <a:pt x="12692" y="2175"/>
                </a:cubicBezTo>
                <a:cubicBezTo>
                  <a:pt x="12760" y="2161"/>
                  <a:pt x="12683" y="2209"/>
                  <a:pt x="12663" y="2221"/>
                </a:cubicBezTo>
                <a:cubicBezTo>
                  <a:pt x="12684" y="2221"/>
                  <a:pt x="12774" y="2261"/>
                  <a:pt x="12696" y="2262"/>
                </a:cubicBezTo>
                <a:cubicBezTo>
                  <a:pt x="12773" y="2275"/>
                  <a:pt x="12857" y="2312"/>
                  <a:pt x="12879" y="2379"/>
                </a:cubicBezTo>
                <a:cubicBezTo>
                  <a:pt x="12934" y="2547"/>
                  <a:pt x="13219" y="2461"/>
                  <a:pt x="13349" y="2549"/>
                </a:cubicBezTo>
                <a:cubicBezTo>
                  <a:pt x="13381" y="2571"/>
                  <a:pt x="13398" y="2586"/>
                  <a:pt x="13436" y="2603"/>
                </a:cubicBezTo>
                <a:cubicBezTo>
                  <a:pt x="13468" y="2618"/>
                  <a:pt x="13501" y="2633"/>
                  <a:pt x="13519" y="2665"/>
                </a:cubicBezTo>
                <a:cubicBezTo>
                  <a:pt x="13251" y="2724"/>
                  <a:pt x="13186" y="2629"/>
                  <a:pt x="13012" y="2591"/>
                </a:cubicBezTo>
                <a:cubicBezTo>
                  <a:pt x="13094" y="2594"/>
                  <a:pt x="13004" y="2561"/>
                  <a:pt x="12987" y="2557"/>
                </a:cubicBezTo>
                <a:cubicBezTo>
                  <a:pt x="12950" y="2546"/>
                  <a:pt x="12910" y="2545"/>
                  <a:pt x="12871" y="2541"/>
                </a:cubicBezTo>
                <a:cubicBezTo>
                  <a:pt x="12737" y="2524"/>
                  <a:pt x="12663" y="2463"/>
                  <a:pt x="12447" y="2487"/>
                </a:cubicBezTo>
                <a:cubicBezTo>
                  <a:pt x="12398" y="2492"/>
                  <a:pt x="12330" y="2564"/>
                  <a:pt x="12281" y="2536"/>
                </a:cubicBezTo>
                <a:cubicBezTo>
                  <a:pt x="12244" y="2632"/>
                  <a:pt x="12414" y="2506"/>
                  <a:pt x="12493" y="2624"/>
                </a:cubicBezTo>
                <a:cubicBezTo>
                  <a:pt x="12412" y="2687"/>
                  <a:pt x="12321" y="2627"/>
                  <a:pt x="12239" y="2603"/>
                </a:cubicBezTo>
                <a:cubicBezTo>
                  <a:pt x="12159" y="2580"/>
                  <a:pt x="12088" y="2609"/>
                  <a:pt x="12011" y="2624"/>
                </a:cubicBezTo>
                <a:cubicBezTo>
                  <a:pt x="12059" y="2662"/>
                  <a:pt x="12103" y="2717"/>
                  <a:pt x="12164" y="2736"/>
                </a:cubicBezTo>
                <a:cubicBezTo>
                  <a:pt x="12207" y="2749"/>
                  <a:pt x="12250" y="2753"/>
                  <a:pt x="12293" y="2765"/>
                </a:cubicBezTo>
                <a:cubicBezTo>
                  <a:pt x="12352" y="2781"/>
                  <a:pt x="12496" y="2848"/>
                  <a:pt x="12547" y="2786"/>
                </a:cubicBezTo>
                <a:cubicBezTo>
                  <a:pt x="12555" y="2835"/>
                  <a:pt x="12605" y="2803"/>
                  <a:pt x="12634" y="2823"/>
                </a:cubicBezTo>
                <a:cubicBezTo>
                  <a:pt x="12668" y="2847"/>
                  <a:pt x="12683" y="2893"/>
                  <a:pt x="12734" y="2873"/>
                </a:cubicBezTo>
                <a:cubicBezTo>
                  <a:pt x="12734" y="2884"/>
                  <a:pt x="12734" y="2895"/>
                  <a:pt x="12734" y="2906"/>
                </a:cubicBezTo>
                <a:cubicBezTo>
                  <a:pt x="12777" y="2898"/>
                  <a:pt x="12818" y="2910"/>
                  <a:pt x="12858" y="2886"/>
                </a:cubicBezTo>
                <a:cubicBezTo>
                  <a:pt x="12808" y="3036"/>
                  <a:pt x="12382" y="2743"/>
                  <a:pt x="12376" y="2869"/>
                </a:cubicBezTo>
                <a:cubicBezTo>
                  <a:pt x="12336" y="2799"/>
                  <a:pt x="12220" y="2834"/>
                  <a:pt x="12156" y="2827"/>
                </a:cubicBezTo>
                <a:cubicBezTo>
                  <a:pt x="12087" y="2820"/>
                  <a:pt x="11978" y="2821"/>
                  <a:pt x="11927" y="2765"/>
                </a:cubicBezTo>
                <a:cubicBezTo>
                  <a:pt x="11997" y="2772"/>
                  <a:pt x="11946" y="2727"/>
                  <a:pt x="11919" y="2707"/>
                </a:cubicBezTo>
                <a:cubicBezTo>
                  <a:pt x="11862" y="2664"/>
                  <a:pt x="11858" y="2652"/>
                  <a:pt x="11869" y="2574"/>
                </a:cubicBezTo>
                <a:cubicBezTo>
                  <a:pt x="11886" y="2459"/>
                  <a:pt x="11680" y="2306"/>
                  <a:pt x="11570" y="2362"/>
                </a:cubicBezTo>
                <a:cubicBezTo>
                  <a:pt x="11618" y="2395"/>
                  <a:pt x="11824" y="2522"/>
                  <a:pt x="11703" y="2582"/>
                </a:cubicBezTo>
                <a:cubicBezTo>
                  <a:pt x="11642" y="2612"/>
                  <a:pt x="11560" y="2598"/>
                  <a:pt x="11508" y="2645"/>
                </a:cubicBezTo>
                <a:cubicBezTo>
                  <a:pt x="11474" y="2674"/>
                  <a:pt x="11534" y="2683"/>
                  <a:pt x="11437" y="2769"/>
                </a:cubicBezTo>
                <a:cubicBezTo>
                  <a:pt x="11565" y="2804"/>
                  <a:pt x="11670" y="2881"/>
                  <a:pt x="11782" y="2948"/>
                </a:cubicBezTo>
                <a:cubicBezTo>
                  <a:pt x="11809" y="2964"/>
                  <a:pt x="11882" y="2994"/>
                  <a:pt x="11886" y="3031"/>
                </a:cubicBezTo>
                <a:cubicBezTo>
                  <a:pt x="11888" y="3054"/>
                  <a:pt x="11847" y="3093"/>
                  <a:pt x="11840" y="3118"/>
                </a:cubicBezTo>
                <a:cubicBezTo>
                  <a:pt x="11832" y="3148"/>
                  <a:pt x="11841" y="3176"/>
                  <a:pt x="11844" y="3206"/>
                </a:cubicBezTo>
                <a:cubicBezTo>
                  <a:pt x="11853" y="3286"/>
                  <a:pt x="11898" y="3295"/>
                  <a:pt x="11952" y="3343"/>
                </a:cubicBezTo>
                <a:cubicBezTo>
                  <a:pt x="11988" y="3374"/>
                  <a:pt x="11994" y="3455"/>
                  <a:pt x="12048" y="3459"/>
                </a:cubicBezTo>
                <a:cubicBezTo>
                  <a:pt x="12292" y="3478"/>
                  <a:pt x="12367" y="3388"/>
                  <a:pt x="12484" y="3418"/>
                </a:cubicBezTo>
                <a:cubicBezTo>
                  <a:pt x="12551" y="3434"/>
                  <a:pt x="12635" y="3428"/>
                  <a:pt x="12696" y="3451"/>
                </a:cubicBezTo>
                <a:cubicBezTo>
                  <a:pt x="12766" y="3477"/>
                  <a:pt x="12828" y="3494"/>
                  <a:pt x="12900" y="3513"/>
                </a:cubicBezTo>
                <a:cubicBezTo>
                  <a:pt x="12974" y="3533"/>
                  <a:pt x="12987" y="3589"/>
                  <a:pt x="13041" y="3634"/>
                </a:cubicBezTo>
                <a:cubicBezTo>
                  <a:pt x="13070" y="3657"/>
                  <a:pt x="13105" y="3670"/>
                  <a:pt x="13129" y="3700"/>
                </a:cubicBezTo>
                <a:cubicBezTo>
                  <a:pt x="13148" y="3726"/>
                  <a:pt x="13059" y="3720"/>
                  <a:pt x="13054" y="3754"/>
                </a:cubicBezTo>
                <a:cubicBezTo>
                  <a:pt x="13048" y="3794"/>
                  <a:pt x="13088" y="3861"/>
                  <a:pt x="13129" y="3866"/>
                </a:cubicBezTo>
                <a:cubicBezTo>
                  <a:pt x="13200" y="3875"/>
                  <a:pt x="13268" y="3891"/>
                  <a:pt x="13341" y="3896"/>
                </a:cubicBezTo>
                <a:cubicBezTo>
                  <a:pt x="13364" y="3897"/>
                  <a:pt x="13364" y="3923"/>
                  <a:pt x="13390" y="3904"/>
                </a:cubicBezTo>
                <a:cubicBezTo>
                  <a:pt x="13415" y="3886"/>
                  <a:pt x="13449" y="3912"/>
                  <a:pt x="13469" y="3925"/>
                </a:cubicBezTo>
                <a:cubicBezTo>
                  <a:pt x="13330" y="3897"/>
                  <a:pt x="13098" y="3971"/>
                  <a:pt x="12991" y="3837"/>
                </a:cubicBezTo>
                <a:cubicBezTo>
                  <a:pt x="13050" y="3854"/>
                  <a:pt x="13007" y="3806"/>
                  <a:pt x="12996" y="3779"/>
                </a:cubicBezTo>
                <a:cubicBezTo>
                  <a:pt x="12927" y="3621"/>
                  <a:pt x="12926" y="3640"/>
                  <a:pt x="12804" y="3592"/>
                </a:cubicBezTo>
                <a:cubicBezTo>
                  <a:pt x="12750" y="3571"/>
                  <a:pt x="12702" y="3511"/>
                  <a:pt x="12651" y="3497"/>
                </a:cubicBezTo>
                <a:cubicBezTo>
                  <a:pt x="12566" y="3473"/>
                  <a:pt x="12455" y="3515"/>
                  <a:pt x="12372" y="3534"/>
                </a:cubicBezTo>
                <a:cubicBezTo>
                  <a:pt x="12331" y="3544"/>
                  <a:pt x="12217" y="3539"/>
                  <a:pt x="12247" y="3605"/>
                </a:cubicBezTo>
                <a:cubicBezTo>
                  <a:pt x="12269" y="3653"/>
                  <a:pt x="12252" y="3670"/>
                  <a:pt x="12306" y="3700"/>
                </a:cubicBezTo>
                <a:cubicBezTo>
                  <a:pt x="12376" y="3739"/>
                  <a:pt x="12555" y="3857"/>
                  <a:pt x="12414" y="3925"/>
                </a:cubicBezTo>
                <a:cubicBezTo>
                  <a:pt x="12326" y="3967"/>
                  <a:pt x="12379" y="4018"/>
                  <a:pt x="12364" y="4091"/>
                </a:cubicBezTo>
                <a:cubicBezTo>
                  <a:pt x="12348" y="4164"/>
                  <a:pt x="12254" y="4154"/>
                  <a:pt x="12206" y="4191"/>
                </a:cubicBezTo>
                <a:cubicBezTo>
                  <a:pt x="12160" y="4225"/>
                  <a:pt x="12095" y="4199"/>
                  <a:pt x="12119" y="4274"/>
                </a:cubicBezTo>
                <a:cubicBezTo>
                  <a:pt x="12127" y="4301"/>
                  <a:pt x="12084" y="4335"/>
                  <a:pt x="12056" y="4336"/>
                </a:cubicBezTo>
                <a:cubicBezTo>
                  <a:pt x="12012" y="4338"/>
                  <a:pt x="11970" y="4311"/>
                  <a:pt x="11927" y="4303"/>
                </a:cubicBezTo>
                <a:cubicBezTo>
                  <a:pt x="11842" y="4287"/>
                  <a:pt x="11763" y="4302"/>
                  <a:pt x="11678" y="4295"/>
                </a:cubicBezTo>
                <a:cubicBezTo>
                  <a:pt x="11598" y="4288"/>
                  <a:pt x="11517" y="4262"/>
                  <a:pt x="11437" y="4253"/>
                </a:cubicBezTo>
                <a:cubicBezTo>
                  <a:pt x="11354" y="4243"/>
                  <a:pt x="11333" y="4180"/>
                  <a:pt x="11262" y="4157"/>
                </a:cubicBezTo>
                <a:cubicBezTo>
                  <a:pt x="11326" y="4130"/>
                  <a:pt x="11400" y="4155"/>
                  <a:pt x="11466" y="4157"/>
                </a:cubicBezTo>
                <a:cubicBezTo>
                  <a:pt x="11554" y="4160"/>
                  <a:pt x="11556" y="4225"/>
                  <a:pt x="11683" y="4174"/>
                </a:cubicBezTo>
                <a:cubicBezTo>
                  <a:pt x="11687" y="4188"/>
                  <a:pt x="11693" y="4199"/>
                  <a:pt x="11702" y="4207"/>
                </a:cubicBezTo>
                <a:cubicBezTo>
                  <a:pt x="11664" y="4190"/>
                  <a:pt x="11644" y="4189"/>
                  <a:pt x="11600" y="4205"/>
                </a:cubicBezTo>
                <a:cubicBezTo>
                  <a:pt x="11636" y="4245"/>
                  <a:pt x="11707" y="4256"/>
                  <a:pt x="11757" y="4241"/>
                </a:cubicBezTo>
                <a:cubicBezTo>
                  <a:pt x="11748" y="4234"/>
                  <a:pt x="11739" y="4227"/>
                  <a:pt x="11729" y="4221"/>
                </a:cubicBezTo>
                <a:cubicBezTo>
                  <a:pt x="11777" y="4234"/>
                  <a:pt x="11847" y="4210"/>
                  <a:pt x="11887" y="4205"/>
                </a:cubicBezTo>
                <a:cubicBezTo>
                  <a:pt x="11872" y="4141"/>
                  <a:pt x="11818" y="4129"/>
                  <a:pt x="11764" y="4140"/>
                </a:cubicBezTo>
                <a:cubicBezTo>
                  <a:pt x="11783" y="4132"/>
                  <a:pt x="11803" y="4127"/>
                  <a:pt x="11824" y="4124"/>
                </a:cubicBezTo>
                <a:cubicBezTo>
                  <a:pt x="11846" y="4121"/>
                  <a:pt x="11988" y="4077"/>
                  <a:pt x="11898" y="4058"/>
                </a:cubicBezTo>
                <a:cubicBezTo>
                  <a:pt x="11918" y="4049"/>
                  <a:pt x="11939" y="4045"/>
                  <a:pt x="11961" y="4049"/>
                </a:cubicBezTo>
                <a:cubicBezTo>
                  <a:pt x="11949" y="4040"/>
                  <a:pt x="11938" y="4031"/>
                  <a:pt x="11927" y="4020"/>
                </a:cubicBezTo>
                <a:cubicBezTo>
                  <a:pt x="11999" y="3990"/>
                  <a:pt x="11972" y="3890"/>
                  <a:pt x="12077" y="3875"/>
                </a:cubicBezTo>
                <a:cubicBezTo>
                  <a:pt x="12049" y="3848"/>
                  <a:pt x="12064" y="3799"/>
                  <a:pt x="12031" y="3763"/>
                </a:cubicBezTo>
                <a:cubicBezTo>
                  <a:pt x="11969" y="3694"/>
                  <a:pt x="12101" y="3668"/>
                  <a:pt x="12031" y="3613"/>
                </a:cubicBezTo>
                <a:cubicBezTo>
                  <a:pt x="12004" y="3592"/>
                  <a:pt x="11967" y="3587"/>
                  <a:pt x="11936" y="3576"/>
                </a:cubicBezTo>
                <a:cubicBezTo>
                  <a:pt x="11896" y="3561"/>
                  <a:pt x="11668" y="3499"/>
                  <a:pt x="11703" y="3422"/>
                </a:cubicBezTo>
                <a:cubicBezTo>
                  <a:pt x="11722" y="3379"/>
                  <a:pt x="11678" y="3391"/>
                  <a:pt x="11682" y="3343"/>
                </a:cubicBezTo>
                <a:cubicBezTo>
                  <a:pt x="11658" y="3307"/>
                  <a:pt x="11639" y="3303"/>
                  <a:pt x="11637" y="3256"/>
                </a:cubicBezTo>
                <a:cubicBezTo>
                  <a:pt x="11634" y="3200"/>
                  <a:pt x="11531" y="3156"/>
                  <a:pt x="11516" y="3106"/>
                </a:cubicBezTo>
                <a:cubicBezTo>
                  <a:pt x="11505" y="3070"/>
                  <a:pt x="11568" y="3068"/>
                  <a:pt x="11537" y="3035"/>
                </a:cubicBezTo>
                <a:cubicBezTo>
                  <a:pt x="11510" y="3007"/>
                  <a:pt x="11518" y="2995"/>
                  <a:pt x="11504" y="2960"/>
                </a:cubicBezTo>
                <a:cubicBezTo>
                  <a:pt x="11444" y="2813"/>
                  <a:pt x="11236" y="2864"/>
                  <a:pt x="11154" y="2740"/>
                </a:cubicBezTo>
                <a:cubicBezTo>
                  <a:pt x="11174" y="2732"/>
                  <a:pt x="11207" y="2730"/>
                  <a:pt x="11221" y="2711"/>
                </a:cubicBezTo>
                <a:cubicBezTo>
                  <a:pt x="11237" y="2688"/>
                  <a:pt x="11206" y="2666"/>
                  <a:pt x="11221" y="2649"/>
                </a:cubicBezTo>
                <a:cubicBezTo>
                  <a:pt x="11243" y="2623"/>
                  <a:pt x="11247" y="2568"/>
                  <a:pt x="11246" y="2536"/>
                </a:cubicBezTo>
                <a:cubicBezTo>
                  <a:pt x="11243" y="2457"/>
                  <a:pt x="11129" y="2379"/>
                  <a:pt x="11059" y="2366"/>
                </a:cubicBezTo>
                <a:cubicBezTo>
                  <a:pt x="11011" y="2357"/>
                  <a:pt x="10959" y="2371"/>
                  <a:pt x="10913" y="2354"/>
                </a:cubicBezTo>
                <a:cubicBezTo>
                  <a:pt x="10779" y="2304"/>
                  <a:pt x="10596" y="2374"/>
                  <a:pt x="10419" y="2345"/>
                </a:cubicBezTo>
                <a:cubicBezTo>
                  <a:pt x="10500" y="2327"/>
                  <a:pt x="10343" y="2288"/>
                  <a:pt x="10331" y="2424"/>
                </a:cubicBezTo>
                <a:cubicBezTo>
                  <a:pt x="10322" y="2538"/>
                  <a:pt x="10476" y="2718"/>
                  <a:pt x="10157" y="2794"/>
                </a:cubicBezTo>
                <a:cubicBezTo>
                  <a:pt x="10107" y="2806"/>
                  <a:pt x="10052" y="2907"/>
                  <a:pt x="10128" y="2890"/>
                </a:cubicBezTo>
                <a:cubicBezTo>
                  <a:pt x="10060" y="2932"/>
                  <a:pt x="10158" y="2958"/>
                  <a:pt x="10194" y="2948"/>
                </a:cubicBezTo>
                <a:cubicBezTo>
                  <a:pt x="10280" y="2924"/>
                  <a:pt x="10273" y="2994"/>
                  <a:pt x="10298" y="3048"/>
                </a:cubicBezTo>
                <a:cubicBezTo>
                  <a:pt x="10305" y="3062"/>
                  <a:pt x="10307" y="3109"/>
                  <a:pt x="10323" y="3118"/>
                </a:cubicBezTo>
                <a:cubicBezTo>
                  <a:pt x="10342" y="3130"/>
                  <a:pt x="10360" y="3136"/>
                  <a:pt x="10373" y="3156"/>
                </a:cubicBezTo>
                <a:cubicBezTo>
                  <a:pt x="10397" y="3193"/>
                  <a:pt x="10309" y="3191"/>
                  <a:pt x="10294" y="3189"/>
                </a:cubicBezTo>
                <a:cubicBezTo>
                  <a:pt x="10304" y="3233"/>
                  <a:pt x="10304" y="3297"/>
                  <a:pt x="10361" y="3310"/>
                </a:cubicBezTo>
                <a:cubicBezTo>
                  <a:pt x="10369" y="3222"/>
                  <a:pt x="10563" y="3383"/>
                  <a:pt x="10639" y="3322"/>
                </a:cubicBezTo>
                <a:cubicBezTo>
                  <a:pt x="10692" y="3394"/>
                  <a:pt x="10608" y="3371"/>
                  <a:pt x="10776" y="3467"/>
                </a:cubicBezTo>
                <a:cubicBezTo>
                  <a:pt x="10808" y="3486"/>
                  <a:pt x="10841" y="3512"/>
                  <a:pt x="10880" y="3513"/>
                </a:cubicBezTo>
                <a:cubicBezTo>
                  <a:pt x="10913" y="3514"/>
                  <a:pt x="10941" y="3488"/>
                  <a:pt x="10972" y="3513"/>
                </a:cubicBezTo>
                <a:cubicBezTo>
                  <a:pt x="10921" y="3518"/>
                  <a:pt x="10986" y="3545"/>
                  <a:pt x="10967" y="3596"/>
                </a:cubicBezTo>
                <a:cubicBezTo>
                  <a:pt x="10958" y="3621"/>
                  <a:pt x="10935" y="3656"/>
                  <a:pt x="10947" y="3684"/>
                </a:cubicBezTo>
                <a:cubicBezTo>
                  <a:pt x="10991" y="3787"/>
                  <a:pt x="10800" y="3661"/>
                  <a:pt x="10793" y="3659"/>
                </a:cubicBezTo>
                <a:cubicBezTo>
                  <a:pt x="10668" y="3628"/>
                  <a:pt x="10555" y="3534"/>
                  <a:pt x="10431" y="3517"/>
                </a:cubicBezTo>
                <a:cubicBezTo>
                  <a:pt x="10376" y="3510"/>
                  <a:pt x="10324" y="3499"/>
                  <a:pt x="10269" y="3488"/>
                </a:cubicBezTo>
                <a:cubicBezTo>
                  <a:pt x="10248" y="3484"/>
                  <a:pt x="10090" y="3445"/>
                  <a:pt x="10174" y="3447"/>
                </a:cubicBezTo>
                <a:cubicBezTo>
                  <a:pt x="10135" y="3442"/>
                  <a:pt x="9990" y="3387"/>
                  <a:pt x="9974" y="3426"/>
                </a:cubicBezTo>
                <a:cubicBezTo>
                  <a:pt x="9957" y="3468"/>
                  <a:pt x="9898" y="3407"/>
                  <a:pt x="9962" y="3393"/>
                </a:cubicBezTo>
                <a:cubicBezTo>
                  <a:pt x="9840" y="3367"/>
                  <a:pt x="9726" y="3317"/>
                  <a:pt x="9604" y="3293"/>
                </a:cubicBezTo>
                <a:cubicBezTo>
                  <a:pt x="9403" y="3253"/>
                  <a:pt x="9183" y="3278"/>
                  <a:pt x="9047" y="3243"/>
                </a:cubicBezTo>
                <a:cubicBezTo>
                  <a:pt x="9008" y="3233"/>
                  <a:pt x="8966" y="3218"/>
                  <a:pt x="8931" y="3247"/>
                </a:cubicBezTo>
                <a:cubicBezTo>
                  <a:pt x="8926" y="3259"/>
                  <a:pt x="8921" y="3272"/>
                  <a:pt x="8918" y="3285"/>
                </a:cubicBezTo>
                <a:cubicBezTo>
                  <a:pt x="8908" y="3286"/>
                  <a:pt x="8896" y="3288"/>
                  <a:pt x="8885" y="3289"/>
                </a:cubicBezTo>
                <a:cubicBezTo>
                  <a:pt x="8859" y="3304"/>
                  <a:pt x="8842" y="3280"/>
                  <a:pt x="8823" y="3314"/>
                </a:cubicBezTo>
                <a:cubicBezTo>
                  <a:pt x="8873" y="3343"/>
                  <a:pt x="8933" y="3369"/>
                  <a:pt x="8968" y="3418"/>
                </a:cubicBezTo>
                <a:cubicBezTo>
                  <a:pt x="9001" y="3464"/>
                  <a:pt x="9043" y="3423"/>
                  <a:pt x="9068" y="3463"/>
                </a:cubicBezTo>
                <a:cubicBezTo>
                  <a:pt x="9152" y="3597"/>
                  <a:pt x="8893" y="3557"/>
                  <a:pt x="8864" y="3600"/>
                </a:cubicBezTo>
                <a:cubicBezTo>
                  <a:pt x="8883" y="3607"/>
                  <a:pt x="8938" y="3641"/>
                  <a:pt x="8927" y="3667"/>
                </a:cubicBezTo>
                <a:cubicBezTo>
                  <a:pt x="8910" y="3704"/>
                  <a:pt x="8829" y="3680"/>
                  <a:pt x="8802" y="3675"/>
                </a:cubicBezTo>
                <a:cubicBezTo>
                  <a:pt x="8735" y="3664"/>
                  <a:pt x="8672" y="3588"/>
                  <a:pt x="8769" y="3563"/>
                </a:cubicBezTo>
                <a:cubicBezTo>
                  <a:pt x="8746" y="3548"/>
                  <a:pt x="8602" y="3495"/>
                  <a:pt x="8681" y="3488"/>
                </a:cubicBezTo>
                <a:cubicBezTo>
                  <a:pt x="8618" y="3499"/>
                  <a:pt x="8543" y="3482"/>
                  <a:pt x="8490" y="3530"/>
                </a:cubicBezTo>
                <a:cubicBezTo>
                  <a:pt x="8497" y="3540"/>
                  <a:pt x="8506" y="3550"/>
                  <a:pt x="8515" y="3559"/>
                </a:cubicBezTo>
                <a:cubicBezTo>
                  <a:pt x="8510" y="3557"/>
                  <a:pt x="8413" y="3504"/>
                  <a:pt x="8420" y="3542"/>
                </a:cubicBezTo>
                <a:cubicBezTo>
                  <a:pt x="8424" y="3569"/>
                  <a:pt x="8391" y="3571"/>
                  <a:pt x="8370" y="3571"/>
                </a:cubicBezTo>
                <a:cubicBezTo>
                  <a:pt x="8306" y="3572"/>
                  <a:pt x="8338" y="3647"/>
                  <a:pt x="8191" y="3609"/>
                </a:cubicBezTo>
                <a:cubicBezTo>
                  <a:pt x="8099" y="3585"/>
                  <a:pt x="7762" y="3574"/>
                  <a:pt x="7792" y="3733"/>
                </a:cubicBezTo>
                <a:cubicBezTo>
                  <a:pt x="7754" y="3750"/>
                  <a:pt x="7721" y="3686"/>
                  <a:pt x="7692" y="3700"/>
                </a:cubicBezTo>
                <a:cubicBezTo>
                  <a:pt x="7668" y="3712"/>
                  <a:pt x="7623" y="3749"/>
                  <a:pt x="7626" y="3696"/>
                </a:cubicBezTo>
                <a:cubicBezTo>
                  <a:pt x="7585" y="3746"/>
                  <a:pt x="7460" y="3727"/>
                  <a:pt x="7406" y="3717"/>
                </a:cubicBezTo>
                <a:cubicBezTo>
                  <a:pt x="7406" y="3647"/>
                  <a:pt x="7511" y="3694"/>
                  <a:pt x="7543" y="3659"/>
                </a:cubicBezTo>
                <a:cubicBezTo>
                  <a:pt x="7531" y="3639"/>
                  <a:pt x="7432" y="3542"/>
                  <a:pt x="7518" y="3534"/>
                </a:cubicBezTo>
                <a:cubicBezTo>
                  <a:pt x="7486" y="3523"/>
                  <a:pt x="7450" y="3524"/>
                  <a:pt x="7418" y="3513"/>
                </a:cubicBezTo>
                <a:cubicBezTo>
                  <a:pt x="7479" y="3495"/>
                  <a:pt x="7549" y="3525"/>
                  <a:pt x="7605" y="3488"/>
                </a:cubicBezTo>
                <a:cubicBezTo>
                  <a:pt x="7479" y="3484"/>
                  <a:pt x="7252" y="3505"/>
                  <a:pt x="7165" y="3613"/>
                </a:cubicBezTo>
                <a:cubicBezTo>
                  <a:pt x="7203" y="3611"/>
                  <a:pt x="7234" y="3634"/>
                  <a:pt x="7260" y="3659"/>
                </a:cubicBezTo>
                <a:cubicBezTo>
                  <a:pt x="7240" y="3663"/>
                  <a:pt x="7162" y="3719"/>
                  <a:pt x="7148" y="3688"/>
                </a:cubicBezTo>
                <a:cubicBezTo>
                  <a:pt x="7135" y="3659"/>
                  <a:pt x="7171" y="3643"/>
                  <a:pt x="7131" y="3630"/>
                </a:cubicBezTo>
                <a:cubicBezTo>
                  <a:pt x="7089" y="3615"/>
                  <a:pt x="7034" y="3636"/>
                  <a:pt x="6998" y="3659"/>
                </a:cubicBezTo>
                <a:cubicBezTo>
                  <a:pt x="6960" y="3683"/>
                  <a:pt x="6907" y="3672"/>
                  <a:pt x="6865" y="3675"/>
                </a:cubicBezTo>
                <a:cubicBezTo>
                  <a:pt x="6786" y="3681"/>
                  <a:pt x="6720" y="3757"/>
                  <a:pt x="6653" y="3775"/>
                </a:cubicBezTo>
                <a:cubicBezTo>
                  <a:pt x="6559" y="3800"/>
                  <a:pt x="6491" y="3847"/>
                  <a:pt x="6387" y="3825"/>
                </a:cubicBezTo>
                <a:cubicBezTo>
                  <a:pt x="6431" y="3841"/>
                  <a:pt x="6473" y="3874"/>
                  <a:pt x="6508" y="3904"/>
                </a:cubicBezTo>
                <a:cubicBezTo>
                  <a:pt x="6470" y="3882"/>
                  <a:pt x="6350" y="3872"/>
                  <a:pt x="6313" y="3900"/>
                </a:cubicBezTo>
                <a:cubicBezTo>
                  <a:pt x="6277" y="3926"/>
                  <a:pt x="6245" y="3894"/>
                  <a:pt x="6217" y="3920"/>
                </a:cubicBezTo>
                <a:cubicBezTo>
                  <a:pt x="6272" y="3947"/>
                  <a:pt x="6241" y="3986"/>
                  <a:pt x="6229" y="4029"/>
                </a:cubicBezTo>
                <a:cubicBezTo>
                  <a:pt x="6219" y="4068"/>
                  <a:pt x="6283" y="4097"/>
                  <a:pt x="6225" y="4128"/>
                </a:cubicBezTo>
                <a:cubicBezTo>
                  <a:pt x="6199" y="4143"/>
                  <a:pt x="6027" y="4124"/>
                  <a:pt x="5972" y="4170"/>
                </a:cubicBezTo>
                <a:cubicBezTo>
                  <a:pt x="5981" y="4160"/>
                  <a:pt x="5988" y="4151"/>
                  <a:pt x="5997" y="4141"/>
                </a:cubicBezTo>
                <a:cubicBezTo>
                  <a:pt x="5939" y="4137"/>
                  <a:pt x="5866" y="4159"/>
                  <a:pt x="5814" y="4124"/>
                </a:cubicBezTo>
                <a:cubicBezTo>
                  <a:pt x="5777" y="4100"/>
                  <a:pt x="5759" y="4056"/>
                  <a:pt x="5718" y="4037"/>
                </a:cubicBezTo>
                <a:cubicBezTo>
                  <a:pt x="5675" y="4016"/>
                  <a:pt x="5611" y="4030"/>
                  <a:pt x="5577" y="3991"/>
                </a:cubicBezTo>
                <a:cubicBezTo>
                  <a:pt x="5535" y="3943"/>
                  <a:pt x="5601" y="3917"/>
                  <a:pt x="5639" y="3908"/>
                </a:cubicBezTo>
                <a:cubicBezTo>
                  <a:pt x="5635" y="3897"/>
                  <a:pt x="5631" y="3886"/>
                  <a:pt x="5627" y="3875"/>
                </a:cubicBezTo>
                <a:cubicBezTo>
                  <a:pt x="5728" y="3840"/>
                  <a:pt x="5837" y="3871"/>
                  <a:pt x="5938" y="3842"/>
                </a:cubicBezTo>
                <a:cubicBezTo>
                  <a:pt x="5905" y="3763"/>
                  <a:pt x="5817" y="3742"/>
                  <a:pt x="5751" y="3700"/>
                </a:cubicBezTo>
                <a:cubicBezTo>
                  <a:pt x="5679" y="3654"/>
                  <a:pt x="5634" y="3625"/>
                  <a:pt x="5544" y="3617"/>
                </a:cubicBezTo>
                <a:cubicBezTo>
                  <a:pt x="5450" y="3609"/>
                  <a:pt x="5347" y="3645"/>
                  <a:pt x="5257" y="3621"/>
                </a:cubicBezTo>
                <a:cubicBezTo>
                  <a:pt x="5213" y="3610"/>
                  <a:pt x="5122" y="3561"/>
                  <a:pt x="5082" y="3605"/>
                </a:cubicBezTo>
                <a:cubicBezTo>
                  <a:pt x="5153" y="3626"/>
                  <a:pt x="5243" y="3653"/>
                  <a:pt x="5307" y="3692"/>
                </a:cubicBezTo>
                <a:cubicBezTo>
                  <a:pt x="5345" y="3715"/>
                  <a:pt x="5306" y="3773"/>
                  <a:pt x="5357" y="3779"/>
                </a:cubicBezTo>
                <a:cubicBezTo>
                  <a:pt x="5312" y="3786"/>
                  <a:pt x="5328" y="3805"/>
                  <a:pt x="5352" y="3821"/>
                </a:cubicBezTo>
                <a:cubicBezTo>
                  <a:pt x="5302" y="3823"/>
                  <a:pt x="5339" y="3841"/>
                  <a:pt x="5336" y="3871"/>
                </a:cubicBezTo>
                <a:cubicBezTo>
                  <a:pt x="5329" y="3934"/>
                  <a:pt x="5264" y="4014"/>
                  <a:pt x="5319" y="4037"/>
                </a:cubicBezTo>
                <a:cubicBezTo>
                  <a:pt x="5378" y="4061"/>
                  <a:pt x="5432" y="4051"/>
                  <a:pt x="5481" y="4103"/>
                </a:cubicBezTo>
                <a:cubicBezTo>
                  <a:pt x="5509" y="4133"/>
                  <a:pt x="5492" y="4191"/>
                  <a:pt x="5539" y="4203"/>
                </a:cubicBezTo>
                <a:cubicBezTo>
                  <a:pt x="5433" y="4237"/>
                  <a:pt x="5476" y="4389"/>
                  <a:pt x="5523" y="4448"/>
                </a:cubicBezTo>
                <a:cubicBezTo>
                  <a:pt x="5484" y="4417"/>
                  <a:pt x="5465" y="4362"/>
                  <a:pt x="5411" y="4353"/>
                </a:cubicBezTo>
                <a:cubicBezTo>
                  <a:pt x="5382" y="4348"/>
                  <a:pt x="5329" y="4353"/>
                  <a:pt x="5332" y="4394"/>
                </a:cubicBezTo>
                <a:cubicBezTo>
                  <a:pt x="5319" y="4389"/>
                  <a:pt x="5308" y="4383"/>
                  <a:pt x="5298" y="4373"/>
                </a:cubicBezTo>
                <a:cubicBezTo>
                  <a:pt x="5316" y="4357"/>
                  <a:pt x="5337" y="4345"/>
                  <a:pt x="5361" y="4340"/>
                </a:cubicBezTo>
                <a:cubicBezTo>
                  <a:pt x="5343" y="4257"/>
                  <a:pt x="5173" y="4286"/>
                  <a:pt x="5062" y="4253"/>
                </a:cubicBezTo>
                <a:cubicBezTo>
                  <a:pt x="4999" y="4235"/>
                  <a:pt x="4962" y="4278"/>
                  <a:pt x="4924" y="4319"/>
                </a:cubicBezTo>
                <a:cubicBezTo>
                  <a:pt x="4878" y="4370"/>
                  <a:pt x="4827" y="4384"/>
                  <a:pt x="4762" y="4398"/>
                </a:cubicBezTo>
                <a:cubicBezTo>
                  <a:pt x="4696" y="4413"/>
                  <a:pt x="4659" y="4455"/>
                  <a:pt x="4604" y="4490"/>
                </a:cubicBezTo>
                <a:cubicBezTo>
                  <a:pt x="4574" y="4509"/>
                  <a:pt x="4486" y="4532"/>
                  <a:pt x="4492" y="4581"/>
                </a:cubicBezTo>
                <a:cubicBezTo>
                  <a:pt x="4501" y="4652"/>
                  <a:pt x="4679" y="4676"/>
                  <a:pt x="4758" y="4864"/>
                </a:cubicBezTo>
                <a:cubicBezTo>
                  <a:pt x="4519" y="4792"/>
                  <a:pt x="4584" y="4882"/>
                  <a:pt x="4451" y="4827"/>
                </a:cubicBezTo>
                <a:cubicBezTo>
                  <a:pt x="4201" y="4723"/>
                  <a:pt x="4171" y="4875"/>
                  <a:pt x="4151" y="4789"/>
                </a:cubicBezTo>
                <a:cubicBezTo>
                  <a:pt x="4176" y="4791"/>
                  <a:pt x="4201" y="4778"/>
                  <a:pt x="4218" y="4760"/>
                </a:cubicBezTo>
                <a:cubicBezTo>
                  <a:pt x="4119" y="4789"/>
                  <a:pt x="4053" y="4690"/>
                  <a:pt x="3964" y="4673"/>
                </a:cubicBezTo>
                <a:cubicBezTo>
                  <a:pt x="3931" y="4666"/>
                  <a:pt x="3866" y="4632"/>
                  <a:pt x="3844" y="4677"/>
                </a:cubicBezTo>
                <a:cubicBezTo>
                  <a:pt x="3820" y="4725"/>
                  <a:pt x="3817" y="4743"/>
                  <a:pt x="3748" y="4739"/>
                </a:cubicBezTo>
                <a:cubicBezTo>
                  <a:pt x="3800" y="4809"/>
                  <a:pt x="3881" y="4848"/>
                  <a:pt x="3948" y="4901"/>
                </a:cubicBezTo>
                <a:cubicBezTo>
                  <a:pt x="3979" y="4926"/>
                  <a:pt x="4020" y="4920"/>
                  <a:pt x="4056" y="4910"/>
                </a:cubicBezTo>
                <a:cubicBezTo>
                  <a:pt x="4102" y="4896"/>
                  <a:pt x="4131" y="4926"/>
                  <a:pt x="4172" y="4939"/>
                </a:cubicBezTo>
                <a:cubicBezTo>
                  <a:pt x="4139" y="4982"/>
                  <a:pt x="4268" y="5078"/>
                  <a:pt x="4122" y="5063"/>
                </a:cubicBezTo>
                <a:cubicBezTo>
                  <a:pt x="4083" y="5059"/>
                  <a:pt x="4071" y="5101"/>
                  <a:pt x="4014" y="5084"/>
                </a:cubicBezTo>
                <a:cubicBezTo>
                  <a:pt x="3955" y="5066"/>
                  <a:pt x="3890" y="5061"/>
                  <a:pt x="3831" y="5043"/>
                </a:cubicBezTo>
                <a:cubicBezTo>
                  <a:pt x="3783" y="5027"/>
                  <a:pt x="3758" y="4984"/>
                  <a:pt x="3715" y="4960"/>
                </a:cubicBezTo>
                <a:cubicBezTo>
                  <a:pt x="3692" y="4947"/>
                  <a:pt x="3694" y="4990"/>
                  <a:pt x="3669" y="4955"/>
                </a:cubicBezTo>
                <a:cubicBezTo>
                  <a:pt x="3618" y="4888"/>
                  <a:pt x="3548" y="4944"/>
                  <a:pt x="3503" y="4922"/>
                </a:cubicBezTo>
                <a:cubicBezTo>
                  <a:pt x="3465" y="4904"/>
                  <a:pt x="3427" y="4877"/>
                  <a:pt x="3387" y="4864"/>
                </a:cubicBezTo>
                <a:cubicBezTo>
                  <a:pt x="3396" y="4854"/>
                  <a:pt x="3403" y="4845"/>
                  <a:pt x="3412" y="4835"/>
                </a:cubicBezTo>
                <a:cubicBezTo>
                  <a:pt x="3401" y="4828"/>
                  <a:pt x="3389" y="4821"/>
                  <a:pt x="3378" y="4814"/>
                </a:cubicBezTo>
                <a:cubicBezTo>
                  <a:pt x="3390" y="4807"/>
                  <a:pt x="3404" y="4800"/>
                  <a:pt x="3416" y="4793"/>
                </a:cubicBezTo>
                <a:cubicBezTo>
                  <a:pt x="3373" y="4790"/>
                  <a:pt x="3372" y="4733"/>
                  <a:pt x="3328" y="4727"/>
                </a:cubicBezTo>
                <a:cubicBezTo>
                  <a:pt x="3371" y="4679"/>
                  <a:pt x="3265" y="4640"/>
                  <a:pt x="3241" y="4615"/>
                </a:cubicBezTo>
                <a:cubicBezTo>
                  <a:pt x="3217" y="4589"/>
                  <a:pt x="3338" y="4557"/>
                  <a:pt x="3295" y="4498"/>
                </a:cubicBezTo>
                <a:cubicBezTo>
                  <a:pt x="3380" y="4518"/>
                  <a:pt x="3250" y="4399"/>
                  <a:pt x="3229" y="4386"/>
                </a:cubicBezTo>
                <a:cubicBezTo>
                  <a:pt x="3140" y="4330"/>
                  <a:pt x="3019" y="4316"/>
                  <a:pt x="2917" y="4311"/>
                </a:cubicBezTo>
                <a:cubicBezTo>
                  <a:pt x="2947" y="4301"/>
                  <a:pt x="2997" y="4307"/>
                  <a:pt x="2983" y="4257"/>
                </a:cubicBezTo>
                <a:cubicBezTo>
                  <a:pt x="2946" y="4265"/>
                  <a:pt x="2859" y="4257"/>
                  <a:pt x="2821" y="4249"/>
                </a:cubicBezTo>
                <a:cubicBezTo>
                  <a:pt x="2856" y="4231"/>
                  <a:pt x="2901" y="4230"/>
                  <a:pt x="2938" y="4241"/>
                </a:cubicBezTo>
                <a:cubicBezTo>
                  <a:pt x="2900" y="4201"/>
                  <a:pt x="2838" y="4235"/>
                  <a:pt x="2792" y="4224"/>
                </a:cubicBezTo>
                <a:cubicBezTo>
                  <a:pt x="2827" y="4230"/>
                  <a:pt x="2857" y="4197"/>
                  <a:pt x="2892" y="4211"/>
                </a:cubicBezTo>
                <a:cubicBezTo>
                  <a:pt x="2856" y="4182"/>
                  <a:pt x="2804" y="4192"/>
                  <a:pt x="2763" y="4178"/>
                </a:cubicBezTo>
                <a:cubicBezTo>
                  <a:pt x="2841" y="4186"/>
                  <a:pt x="2702" y="4127"/>
                  <a:pt x="2672" y="4132"/>
                </a:cubicBezTo>
                <a:cubicBezTo>
                  <a:pt x="2682" y="4122"/>
                  <a:pt x="2691" y="4115"/>
                  <a:pt x="2701" y="4103"/>
                </a:cubicBezTo>
                <a:cubicBezTo>
                  <a:pt x="2649" y="4067"/>
                  <a:pt x="2587" y="4073"/>
                  <a:pt x="2530" y="4049"/>
                </a:cubicBezTo>
                <a:cubicBezTo>
                  <a:pt x="2571" y="4056"/>
                  <a:pt x="2612" y="4034"/>
                  <a:pt x="2651" y="4049"/>
                </a:cubicBezTo>
                <a:cubicBezTo>
                  <a:pt x="2693" y="4066"/>
                  <a:pt x="2744" y="4072"/>
                  <a:pt x="2788" y="4070"/>
                </a:cubicBezTo>
                <a:cubicBezTo>
                  <a:pt x="2699" y="4073"/>
                  <a:pt x="2877" y="4162"/>
                  <a:pt x="2900" y="4170"/>
                </a:cubicBezTo>
                <a:cubicBezTo>
                  <a:pt x="2928" y="4179"/>
                  <a:pt x="2981" y="4159"/>
                  <a:pt x="3000" y="4174"/>
                </a:cubicBezTo>
                <a:cubicBezTo>
                  <a:pt x="3028" y="4197"/>
                  <a:pt x="3061" y="4200"/>
                  <a:pt x="3083" y="4166"/>
                </a:cubicBezTo>
                <a:cubicBezTo>
                  <a:pt x="3072" y="4219"/>
                  <a:pt x="3147" y="4188"/>
                  <a:pt x="3175" y="4236"/>
                </a:cubicBezTo>
                <a:cubicBezTo>
                  <a:pt x="3178" y="4242"/>
                  <a:pt x="3280" y="4225"/>
                  <a:pt x="3303" y="4236"/>
                </a:cubicBezTo>
                <a:cubicBezTo>
                  <a:pt x="3414" y="4287"/>
                  <a:pt x="3519" y="4310"/>
                  <a:pt x="3640" y="4315"/>
                </a:cubicBezTo>
                <a:cubicBezTo>
                  <a:pt x="3935" y="4328"/>
                  <a:pt x="4010" y="4445"/>
                  <a:pt x="4417" y="4349"/>
                </a:cubicBezTo>
                <a:cubicBezTo>
                  <a:pt x="4659" y="4291"/>
                  <a:pt x="4853" y="4063"/>
                  <a:pt x="4700" y="4024"/>
                </a:cubicBezTo>
                <a:cubicBezTo>
                  <a:pt x="4679" y="4019"/>
                  <a:pt x="4653" y="3954"/>
                  <a:pt x="4646" y="3933"/>
                </a:cubicBezTo>
                <a:cubicBezTo>
                  <a:pt x="4628" y="3881"/>
                  <a:pt x="4609" y="3892"/>
                  <a:pt x="4567" y="3871"/>
                </a:cubicBezTo>
                <a:cubicBezTo>
                  <a:pt x="4520" y="3847"/>
                  <a:pt x="4470" y="3854"/>
                  <a:pt x="4430" y="3817"/>
                </a:cubicBezTo>
                <a:cubicBezTo>
                  <a:pt x="4394" y="3784"/>
                  <a:pt x="4347" y="3753"/>
                  <a:pt x="4301" y="3738"/>
                </a:cubicBezTo>
                <a:cubicBezTo>
                  <a:pt x="4309" y="3748"/>
                  <a:pt x="4314" y="3760"/>
                  <a:pt x="4322" y="3771"/>
                </a:cubicBezTo>
                <a:cubicBezTo>
                  <a:pt x="4219" y="3783"/>
                  <a:pt x="4105" y="3724"/>
                  <a:pt x="4018" y="3675"/>
                </a:cubicBezTo>
                <a:cubicBezTo>
                  <a:pt x="4029" y="3684"/>
                  <a:pt x="4041" y="3691"/>
                  <a:pt x="4052" y="3700"/>
                </a:cubicBezTo>
                <a:cubicBezTo>
                  <a:pt x="3941" y="3681"/>
                  <a:pt x="3854" y="3599"/>
                  <a:pt x="3748" y="3567"/>
                </a:cubicBezTo>
                <a:cubicBezTo>
                  <a:pt x="3624" y="3530"/>
                  <a:pt x="3498" y="3494"/>
                  <a:pt x="3378" y="3447"/>
                </a:cubicBezTo>
                <a:cubicBezTo>
                  <a:pt x="3271" y="3404"/>
                  <a:pt x="3177" y="3435"/>
                  <a:pt x="3071" y="3418"/>
                </a:cubicBezTo>
                <a:cubicBezTo>
                  <a:pt x="3025" y="3410"/>
                  <a:pt x="2980" y="3390"/>
                  <a:pt x="2934" y="3389"/>
                </a:cubicBezTo>
                <a:cubicBezTo>
                  <a:pt x="2892" y="3387"/>
                  <a:pt x="2846" y="3403"/>
                  <a:pt x="2805" y="3389"/>
                </a:cubicBezTo>
                <a:cubicBezTo>
                  <a:pt x="2802" y="3459"/>
                  <a:pt x="2716" y="3442"/>
                  <a:pt x="2688" y="3501"/>
                </a:cubicBezTo>
                <a:cubicBezTo>
                  <a:pt x="2664" y="3452"/>
                  <a:pt x="2746" y="3454"/>
                  <a:pt x="2771" y="3437"/>
                </a:cubicBezTo>
                <a:cubicBezTo>
                  <a:pt x="2748" y="3430"/>
                  <a:pt x="2716" y="3417"/>
                  <a:pt x="2771" y="3409"/>
                </a:cubicBezTo>
                <a:cubicBezTo>
                  <a:pt x="2729" y="3401"/>
                  <a:pt x="2743" y="3396"/>
                  <a:pt x="2771" y="3380"/>
                </a:cubicBezTo>
                <a:cubicBezTo>
                  <a:pt x="2737" y="3340"/>
                  <a:pt x="2679" y="3360"/>
                  <a:pt x="2643" y="3384"/>
                </a:cubicBezTo>
                <a:cubicBezTo>
                  <a:pt x="2650" y="3374"/>
                  <a:pt x="2657" y="3367"/>
                  <a:pt x="2663" y="3355"/>
                </a:cubicBezTo>
                <a:cubicBezTo>
                  <a:pt x="2592" y="3354"/>
                  <a:pt x="2582" y="3325"/>
                  <a:pt x="2518" y="3347"/>
                </a:cubicBezTo>
                <a:cubicBezTo>
                  <a:pt x="2524" y="3345"/>
                  <a:pt x="2529" y="3340"/>
                  <a:pt x="2535" y="3339"/>
                </a:cubicBezTo>
                <a:cubicBezTo>
                  <a:pt x="2497" y="3319"/>
                  <a:pt x="2457" y="3309"/>
                  <a:pt x="2418" y="3293"/>
                </a:cubicBezTo>
                <a:cubicBezTo>
                  <a:pt x="2422" y="3282"/>
                  <a:pt x="2427" y="3273"/>
                  <a:pt x="2435" y="3264"/>
                </a:cubicBezTo>
                <a:cubicBezTo>
                  <a:pt x="2469" y="3305"/>
                  <a:pt x="2657" y="3353"/>
                  <a:pt x="2668" y="3272"/>
                </a:cubicBezTo>
                <a:cubicBezTo>
                  <a:pt x="2616" y="3250"/>
                  <a:pt x="2561" y="3261"/>
                  <a:pt x="2510" y="3235"/>
                </a:cubicBezTo>
                <a:cubicBezTo>
                  <a:pt x="2475" y="3217"/>
                  <a:pt x="2421" y="3190"/>
                  <a:pt x="2381" y="3206"/>
                </a:cubicBezTo>
                <a:cubicBezTo>
                  <a:pt x="2391" y="3215"/>
                  <a:pt x="2400" y="3222"/>
                  <a:pt x="2410" y="3231"/>
                </a:cubicBezTo>
                <a:cubicBezTo>
                  <a:pt x="2393" y="3233"/>
                  <a:pt x="2349" y="3225"/>
                  <a:pt x="2343" y="3251"/>
                </a:cubicBezTo>
                <a:cubicBezTo>
                  <a:pt x="2340" y="3268"/>
                  <a:pt x="2297" y="3291"/>
                  <a:pt x="2285" y="3285"/>
                </a:cubicBezTo>
                <a:cubicBezTo>
                  <a:pt x="2247" y="3263"/>
                  <a:pt x="2191" y="3259"/>
                  <a:pt x="2148" y="3251"/>
                </a:cubicBezTo>
                <a:cubicBezTo>
                  <a:pt x="2178" y="3273"/>
                  <a:pt x="2195" y="3310"/>
                  <a:pt x="2148" y="3322"/>
                </a:cubicBezTo>
                <a:cubicBezTo>
                  <a:pt x="2100" y="3335"/>
                  <a:pt x="2019" y="3302"/>
                  <a:pt x="2010" y="3291"/>
                </a:cubicBezTo>
                <a:cubicBezTo>
                  <a:pt x="2048" y="3376"/>
                  <a:pt x="1915" y="3372"/>
                  <a:pt x="1870" y="3389"/>
                </a:cubicBezTo>
                <a:cubicBezTo>
                  <a:pt x="1800" y="3403"/>
                  <a:pt x="1873" y="3437"/>
                  <a:pt x="1791" y="3479"/>
                </a:cubicBezTo>
                <a:lnTo>
                  <a:pt x="1791" y="3479"/>
                </a:lnTo>
                <a:cubicBezTo>
                  <a:pt x="1744" y="3504"/>
                  <a:pt x="1682" y="3509"/>
                  <a:pt x="1642" y="3523"/>
                </a:cubicBezTo>
                <a:cubicBezTo>
                  <a:pt x="1857" y="3551"/>
                  <a:pt x="1583" y="3593"/>
                  <a:pt x="1712" y="3698"/>
                </a:cubicBezTo>
                <a:cubicBezTo>
                  <a:pt x="1782" y="3757"/>
                  <a:pt x="1854" y="3728"/>
                  <a:pt x="2040" y="3867"/>
                </a:cubicBezTo>
                <a:cubicBezTo>
                  <a:pt x="2162" y="3958"/>
                  <a:pt x="1854" y="4047"/>
                  <a:pt x="1902" y="4135"/>
                </a:cubicBezTo>
                <a:cubicBezTo>
                  <a:pt x="1941" y="4224"/>
                  <a:pt x="2144" y="4333"/>
                  <a:pt x="2200" y="4499"/>
                </a:cubicBezTo>
                <a:cubicBezTo>
                  <a:pt x="2170" y="4501"/>
                  <a:pt x="2136" y="4511"/>
                  <a:pt x="2106" y="4516"/>
                </a:cubicBezTo>
                <a:cubicBezTo>
                  <a:pt x="2148" y="4528"/>
                  <a:pt x="2123" y="4596"/>
                  <a:pt x="2107" y="4619"/>
                </a:cubicBezTo>
                <a:cubicBezTo>
                  <a:pt x="2091" y="4641"/>
                  <a:pt x="2155" y="4655"/>
                  <a:pt x="2164" y="4676"/>
                </a:cubicBezTo>
                <a:cubicBezTo>
                  <a:pt x="2112" y="4687"/>
                  <a:pt x="2102" y="4730"/>
                  <a:pt x="2143" y="4766"/>
                </a:cubicBezTo>
                <a:cubicBezTo>
                  <a:pt x="2179" y="4798"/>
                  <a:pt x="2244" y="4760"/>
                  <a:pt x="2266" y="4817"/>
                </a:cubicBezTo>
                <a:cubicBezTo>
                  <a:pt x="2154" y="4867"/>
                  <a:pt x="2308" y="4921"/>
                  <a:pt x="2360" y="4947"/>
                </a:cubicBezTo>
                <a:cubicBezTo>
                  <a:pt x="2459" y="4997"/>
                  <a:pt x="2312" y="5090"/>
                  <a:pt x="2264" y="5116"/>
                </a:cubicBezTo>
                <a:cubicBezTo>
                  <a:pt x="2334" y="5148"/>
                  <a:pt x="2648" y="5310"/>
                  <a:pt x="2678" y="5362"/>
                </a:cubicBezTo>
                <a:cubicBezTo>
                  <a:pt x="2693" y="5387"/>
                  <a:pt x="2677" y="5405"/>
                  <a:pt x="2663" y="5443"/>
                </a:cubicBezTo>
                <a:cubicBezTo>
                  <a:pt x="2633" y="5523"/>
                  <a:pt x="2582" y="5557"/>
                  <a:pt x="2519" y="5606"/>
                </a:cubicBezTo>
                <a:cubicBezTo>
                  <a:pt x="2375" y="5766"/>
                  <a:pt x="2247" y="5894"/>
                  <a:pt x="2034" y="6014"/>
                </a:cubicBezTo>
                <a:cubicBezTo>
                  <a:pt x="2005" y="6029"/>
                  <a:pt x="1893" y="6112"/>
                  <a:pt x="1872" y="6144"/>
                </a:cubicBezTo>
                <a:cubicBezTo>
                  <a:pt x="1929" y="6145"/>
                  <a:pt x="1957" y="6143"/>
                  <a:pt x="2007" y="6111"/>
                </a:cubicBezTo>
                <a:cubicBezTo>
                  <a:pt x="2025" y="6098"/>
                  <a:pt x="2072" y="6071"/>
                  <a:pt x="2094" y="6094"/>
                </a:cubicBezTo>
                <a:cubicBezTo>
                  <a:pt x="2064" y="6112"/>
                  <a:pt x="2086" y="6146"/>
                  <a:pt x="2094" y="6169"/>
                </a:cubicBezTo>
                <a:cubicBezTo>
                  <a:pt x="2073" y="6159"/>
                  <a:pt x="2052" y="6147"/>
                  <a:pt x="2032" y="6136"/>
                </a:cubicBezTo>
                <a:cubicBezTo>
                  <a:pt x="2067" y="6175"/>
                  <a:pt x="2152" y="6243"/>
                  <a:pt x="2202" y="6260"/>
                </a:cubicBezTo>
                <a:cubicBezTo>
                  <a:pt x="2273" y="6286"/>
                  <a:pt x="2332" y="6238"/>
                  <a:pt x="2402" y="6285"/>
                </a:cubicBezTo>
                <a:cubicBezTo>
                  <a:pt x="2405" y="6288"/>
                  <a:pt x="2548" y="6364"/>
                  <a:pt x="2485" y="6364"/>
                </a:cubicBezTo>
                <a:cubicBezTo>
                  <a:pt x="2416" y="6364"/>
                  <a:pt x="2352" y="6321"/>
                  <a:pt x="2281" y="6319"/>
                </a:cubicBezTo>
                <a:cubicBezTo>
                  <a:pt x="2220" y="6317"/>
                  <a:pt x="2207" y="6386"/>
                  <a:pt x="2152" y="6389"/>
                </a:cubicBezTo>
                <a:cubicBezTo>
                  <a:pt x="2121" y="6391"/>
                  <a:pt x="2082" y="6347"/>
                  <a:pt x="2061" y="6389"/>
                </a:cubicBezTo>
                <a:cubicBezTo>
                  <a:pt x="2055" y="6402"/>
                  <a:pt x="2053" y="6422"/>
                  <a:pt x="2036" y="6422"/>
                </a:cubicBezTo>
                <a:cubicBezTo>
                  <a:pt x="2007" y="6423"/>
                  <a:pt x="1951" y="6365"/>
                  <a:pt x="1961" y="6422"/>
                </a:cubicBezTo>
                <a:cubicBezTo>
                  <a:pt x="1966" y="6450"/>
                  <a:pt x="1990" y="6461"/>
                  <a:pt x="1969" y="6489"/>
                </a:cubicBezTo>
                <a:cubicBezTo>
                  <a:pt x="1990" y="6497"/>
                  <a:pt x="2011" y="6508"/>
                  <a:pt x="2019" y="6531"/>
                </a:cubicBezTo>
                <a:cubicBezTo>
                  <a:pt x="1965" y="6529"/>
                  <a:pt x="1953" y="6558"/>
                  <a:pt x="1940" y="6610"/>
                </a:cubicBezTo>
                <a:cubicBezTo>
                  <a:pt x="1917" y="6676"/>
                  <a:pt x="1839" y="6677"/>
                  <a:pt x="1860" y="6748"/>
                </a:cubicBezTo>
                <a:cubicBezTo>
                  <a:pt x="1868" y="6772"/>
                  <a:pt x="1884" y="6792"/>
                  <a:pt x="1891" y="6818"/>
                </a:cubicBezTo>
                <a:cubicBezTo>
                  <a:pt x="1899" y="6847"/>
                  <a:pt x="1875" y="6871"/>
                  <a:pt x="1885" y="6900"/>
                </a:cubicBezTo>
                <a:cubicBezTo>
                  <a:pt x="1893" y="6922"/>
                  <a:pt x="1922" y="6937"/>
                  <a:pt x="1936" y="6952"/>
                </a:cubicBezTo>
                <a:cubicBezTo>
                  <a:pt x="1959" y="6975"/>
                  <a:pt x="1936" y="6995"/>
                  <a:pt x="1983" y="7017"/>
                </a:cubicBezTo>
                <a:cubicBezTo>
                  <a:pt x="1951" y="7053"/>
                  <a:pt x="1880" y="7086"/>
                  <a:pt x="1901" y="7133"/>
                </a:cubicBezTo>
                <a:cubicBezTo>
                  <a:pt x="1949" y="7150"/>
                  <a:pt x="2035" y="7222"/>
                  <a:pt x="2027" y="7252"/>
                </a:cubicBezTo>
                <a:cubicBezTo>
                  <a:pt x="2023" y="7269"/>
                  <a:pt x="1998" y="7337"/>
                  <a:pt x="1983" y="7355"/>
                </a:cubicBezTo>
                <a:cubicBezTo>
                  <a:pt x="2077" y="7349"/>
                  <a:pt x="2033" y="7380"/>
                  <a:pt x="2075" y="7396"/>
                </a:cubicBezTo>
                <a:cubicBezTo>
                  <a:pt x="2121" y="7413"/>
                  <a:pt x="2163" y="7570"/>
                  <a:pt x="2171" y="7614"/>
                </a:cubicBezTo>
                <a:cubicBezTo>
                  <a:pt x="2188" y="7619"/>
                  <a:pt x="2202" y="7622"/>
                  <a:pt x="2210" y="7616"/>
                </a:cubicBezTo>
                <a:cubicBezTo>
                  <a:pt x="2277" y="7610"/>
                  <a:pt x="2464" y="7618"/>
                  <a:pt x="2479" y="7665"/>
                </a:cubicBezTo>
                <a:cubicBezTo>
                  <a:pt x="2491" y="7676"/>
                  <a:pt x="2479" y="7696"/>
                  <a:pt x="2481" y="7712"/>
                </a:cubicBezTo>
                <a:cubicBezTo>
                  <a:pt x="2484" y="7762"/>
                  <a:pt x="2591" y="7720"/>
                  <a:pt x="2619" y="7706"/>
                </a:cubicBezTo>
                <a:cubicBezTo>
                  <a:pt x="2735" y="7650"/>
                  <a:pt x="2760" y="7720"/>
                  <a:pt x="2840" y="7753"/>
                </a:cubicBezTo>
                <a:cubicBezTo>
                  <a:pt x="2951" y="7800"/>
                  <a:pt x="2852" y="7813"/>
                  <a:pt x="2921" y="7926"/>
                </a:cubicBezTo>
                <a:cubicBezTo>
                  <a:pt x="2939" y="7958"/>
                  <a:pt x="2948" y="7969"/>
                  <a:pt x="2915" y="7992"/>
                </a:cubicBezTo>
                <a:cubicBezTo>
                  <a:pt x="2871" y="8024"/>
                  <a:pt x="2943" y="8071"/>
                  <a:pt x="2969" y="8096"/>
                </a:cubicBezTo>
                <a:cubicBezTo>
                  <a:pt x="3026" y="8151"/>
                  <a:pt x="3044" y="8238"/>
                  <a:pt x="3133" y="8269"/>
                </a:cubicBezTo>
                <a:cubicBezTo>
                  <a:pt x="3159" y="8278"/>
                  <a:pt x="3201" y="8287"/>
                  <a:pt x="3212" y="8315"/>
                </a:cubicBezTo>
                <a:cubicBezTo>
                  <a:pt x="3230" y="8363"/>
                  <a:pt x="3156" y="8408"/>
                  <a:pt x="3272" y="8383"/>
                </a:cubicBezTo>
                <a:cubicBezTo>
                  <a:pt x="3292" y="8378"/>
                  <a:pt x="3316" y="8391"/>
                  <a:pt x="3337" y="8394"/>
                </a:cubicBezTo>
                <a:cubicBezTo>
                  <a:pt x="3406" y="8402"/>
                  <a:pt x="3363" y="8418"/>
                  <a:pt x="3391" y="8450"/>
                </a:cubicBezTo>
                <a:cubicBezTo>
                  <a:pt x="3407" y="8468"/>
                  <a:pt x="3456" y="8478"/>
                  <a:pt x="3475" y="8513"/>
                </a:cubicBezTo>
                <a:cubicBezTo>
                  <a:pt x="3500" y="8558"/>
                  <a:pt x="3444" y="8563"/>
                  <a:pt x="3427" y="8574"/>
                </a:cubicBezTo>
                <a:cubicBezTo>
                  <a:pt x="3394" y="8596"/>
                  <a:pt x="3384" y="8610"/>
                  <a:pt x="3333" y="8623"/>
                </a:cubicBezTo>
                <a:cubicBezTo>
                  <a:pt x="3270" y="8638"/>
                  <a:pt x="3234" y="8581"/>
                  <a:pt x="3179" y="8593"/>
                </a:cubicBezTo>
                <a:cubicBezTo>
                  <a:pt x="3052" y="8619"/>
                  <a:pt x="3111" y="8664"/>
                  <a:pt x="3177" y="8711"/>
                </a:cubicBezTo>
                <a:cubicBezTo>
                  <a:pt x="3207" y="8735"/>
                  <a:pt x="3201" y="8783"/>
                  <a:pt x="3209" y="8816"/>
                </a:cubicBezTo>
                <a:cubicBezTo>
                  <a:pt x="3223" y="8870"/>
                  <a:pt x="3263" y="8917"/>
                  <a:pt x="3292" y="8964"/>
                </a:cubicBezTo>
                <a:cubicBezTo>
                  <a:pt x="3395" y="8993"/>
                  <a:pt x="3419" y="8962"/>
                  <a:pt x="3427" y="8884"/>
                </a:cubicBezTo>
                <a:cubicBezTo>
                  <a:pt x="3580" y="8906"/>
                  <a:pt x="3545" y="8912"/>
                  <a:pt x="3647" y="8879"/>
                </a:cubicBezTo>
                <a:cubicBezTo>
                  <a:pt x="3695" y="8875"/>
                  <a:pt x="3745" y="8912"/>
                  <a:pt x="3797" y="8882"/>
                </a:cubicBezTo>
                <a:cubicBezTo>
                  <a:pt x="3844" y="8863"/>
                  <a:pt x="3892" y="8957"/>
                  <a:pt x="3907" y="8984"/>
                </a:cubicBezTo>
                <a:cubicBezTo>
                  <a:pt x="3936" y="9040"/>
                  <a:pt x="3995" y="9039"/>
                  <a:pt x="4014" y="9082"/>
                </a:cubicBezTo>
                <a:cubicBezTo>
                  <a:pt x="3987" y="9095"/>
                  <a:pt x="3930" y="9104"/>
                  <a:pt x="3931" y="9119"/>
                </a:cubicBezTo>
                <a:cubicBezTo>
                  <a:pt x="3939" y="9146"/>
                  <a:pt x="4016" y="9224"/>
                  <a:pt x="3976" y="9250"/>
                </a:cubicBezTo>
                <a:cubicBezTo>
                  <a:pt x="4015" y="9264"/>
                  <a:pt x="4113" y="9299"/>
                  <a:pt x="4158" y="9275"/>
                </a:cubicBezTo>
                <a:cubicBezTo>
                  <a:pt x="4210" y="9246"/>
                  <a:pt x="4241" y="9330"/>
                  <a:pt x="4296" y="9327"/>
                </a:cubicBezTo>
                <a:lnTo>
                  <a:pt x="4296" y="9328"/>
                </a:lnTo>
                <a:lnTo>
                  <a:pt x="4297" y="9328"/>
                </a:lnTo>
                <a:lnTo>
                  <a:pt x="4296" y="9328"/>
                </a:lnTo>
                <a:cubicBezTo>
                  <a:pt x="4296" y="9343"/>
                  <a:pt x="4275" y="9357"/>
                  <a:pt x="4372" y="9536"/>
                </a:cubicBezTo>
                <a:cubicBezTo>
                  <a:pt x="4410" y="9590"/>
                  <a:pt x="4468" y="9526"/>
                  <a:pt x="4513" y="9535"/>
                </a:cubicBezTo>
                <a:cubicBezTo>
                  <a:pt x="4563" y="9543"/>
                  <a:pt x="4613" y="9591"/>
                  <a:pt x="4671" y="9610"/>
                </a:cubicBezTo>
                <a:cubicBezTo>
                  <a:pt x="4741" y="9620"/>
                  <a:pt x="4884" y="9439"/>
                  <a:pt x="4961" y="9605"/>
                </a:cubicBezTo>
                <a:cubicBezTo>
                  <a:pt x="4986" y="9660"/>
                  <a:pt x="5066" y="9671"/>
                  <a:pt x="5083" y="9720"/>
                </a:cubicBezTo>
                <a:cubicBezTo>
                  <a:pt x="5152" y="9681"/>
                  <a:pt x="5120" y="9653"/>
                  <a:pt x="5204" y="9697"/>
                </a:cubicBezTo>
                <a:cubicBezTo>
                  <a:pt x="5248" y="9720"/>
                  <a:pt x="5365" y="9769"/>
                  <a:pt x="5401" y="9726"/>
                </a:cubicBezTo>
                <a:cubicBezTo>
                  <a:pt x="5429" y="9787"/>
                  <a:pt x="5484" y="9755"/>
                  <a:pt x="5516" y="9793"/>
                </a:cubicBezTo>
                <a:cubicBezTo>
                  <a:pt x="5589" y="9878"/>
                  <a:pt x="5639" y="9821"/>
                  <a:pt x="5679" y="9822"/>
                </a:cubicBezTo>
                <a:cubicBezTo>
                  <a:pt x="5643" y="9859"/>
                  <a:pt x="5728" y="9951"/>
                  <a:pt x="5659" y="10003"/>
                </a:cubicBezTo>
                <a:cubicBezTo>
                  <a:pt x="5638" y="10018"/>
                  <a:pt x="5581" y="10012"/>
                  <a:pt x="5609" y="10058"/>
                </a:cubicBezTo>
                <a:cubicBezTo>
                  <a:pt x="5635" y="10097"/>
                  <a:pt x="5684" y="10043"/>
                  <a:pt x="5686" y="10104"/>
                </a:cubicBezTo>
                <a:cubicBezTo>
                  <a:pt x="5662" y="10094"/>
                  <a:pt x="5589" y="10118"/>
                  <a:pt x="5611" y="10171"/>
                </a:cubicBezTo>
                <a:cubicBezTo>
                  <a:pt x="5618" y="10186"/>
                  <a:pt x="5730" y="10224"/>
                  <a:pt x="5672" y="10267"/>
                </a:cubicBezTo>
                <a:cubicBezTo>
                  <a:pt x="5683" y="10276"/>
                  <a:pt x="5697" y="10280"/>
                  <a:pt x="5713" y="10276"/>
                </a:cubicBezTo>
                <a:cubicBezTo>
                  <a:pt x="5721" y="10300"/>
                  <a:pt x="5692" y="10396"/>
                  <a:pt x="5681" y="10414"/>
                </a:cubicBezTo>
                <a:cubicBezTo>
                  <a:pt x="5647" y="10470"/>
                  <a:pt x="5562" y="10423"/>
                  <a:pt x="5507" y="10434"/>
                </a:cubicBezTo>
                <a:cubicBezTo>
                  <a:pt x="5476" y="10440"/>
                  <a:pt x="5448" y="10419"/>
                  <a:pt x="5417" y="10436"/>
                </a:cubicBezTo>
                <a:cubicBezTo>
                  <a:pt x="5382" y="10456"/>
                  <a:pt x="5392" y="10486"/>
                  <a:pt x="5347" y="10504"/>
                </a:cubicBezTo>
                <a:cubicBezTo>
                  <a:pt x="5246" y="10555"/>
                  <a:pt x="5257" y="10622"/>
                  <a:pt x="5298" y="10624"/>
                </a:cubicBezTo>
                <a:cubicBezTo>
                  <a:pt x="5284" y="10638"/>
                  <a:pt x="5287" y="10653"/>
                  <a:pt x="5284" y="10673"/>
                </a:cubicBezTo>
                <a:cubicBezTo>
                  <a:pt x="5304" y="10698"/>
                  <a:pt x="5341" y="10676"/>
                  <a:pt x="5365" y="10662"/>
                </a:cubicBezTo>
                <a:cubicBezTo>
                  <a:pt x="5359" y="10667"/>
                  <a:pt x="5352" y="10675"/>
                  <a:pt x="5348" y="10683"/>
                </a:cubicBezTo>
                <a:cubicBezTo>
                  <a:pt x="5405" y="10689"/>
                  <a:pt x="5456" y="10650"/>
                  <a:pt x="5510" y="10641"/>
                </a:cubicBezTo>
                <a:cubicBezTo>
                  <a:pt x="5579" y="10629"/>
                  <a:pt x="5548" y="10703"/>
                  <a:pt x="5602" y="10687"/>
                </a:cubicBezTo>
                <a:cubicBezTo>
                  <a:pt x="5560" y="10723"/>
                  <a:pt x="5485" y="10766"/>
                  <a:pt x="5423" y="10774"/>
                </a:cubicBezTo>
                <a:cubicBezTo>
                  <a:pt x="5299" y="10791"/>
                  <a:pt x="5392" y="10794"/>
                  <a:pt x="5377" y="10853"/>
                </a:cubicBezTo>
                <a:cubicBezTo>
                  <a:pt x="5339" y="10856"/>
                  <a:pt x="5312" y="10833"/>
                  <a:pt x="5273" y="10845"/>
                </a:cubicBezTo>
                <a:cubicBezTo>
                  <a:pt x="5239" y="10855"/>
                  <a:pt x="5210" y="10868"/>
                  <a:pt x="5174" y="10853"/>
                </a:cubicBezTo>
                <a:cubicBezTo>
                  <a:pt x="5200" y="10939"/>
                  <a:pt x="5249" y="10924"/>
                  <a:pt x="5311" y="10961"/>
                </a:cubicBezTo>
                <a:cubicBezTo>
                  <a:pt x="5335" y="10976"/>
                  <a:pt x="5429" y="11027"/>
                  <a:pt x="5419" y="11065"/>
                </a:cubicBezTo>
                <a:cubicBezTo>
                  <a:pt x="5389" y="11067"/>
                  <a:pt x="5356" y="11019"/>
                  <a:pt x="5327" y="11032"/>
                </a:cubicBezTo>
                <a:cubicBezTo>
                  <a:pt x="5303" y="11042"/>
                  <a:pt x="5306" y="11099"/>
                  <a:pt x="5290" y="11119"/>
                </a:cubicBezTo>
                <a:cubicBezTo>
                  <a:pt x="5286" y="11099"/>
                  <a:pt x="5281" y="11081"/>
                  <a:pt x="5278" y="11061"/>
                </a:cubicBezTo>
                <a:cubicBezTo>
                  <a:pt x="5241" y="11084"/>
                  <a:pt x="5239" y="11240"/>
                  <a:pt x="5178" y="11202"/>
                </a:cubicBezTo>
                <a:cubicBezTo>
                  <a:pt x="5175" y="11222"/>
                  <a:pt x="5192" y="11304"/>
                  <a:pt x="5211" y="11231"/>
                </a:cubicBezTo>
                <a:cubicBezTo>
                  <a:pt x="5215" y="11262"/>
                  <a:pt x="5240" y="11291"/>
                  <a:pt x="5224" y="11323"/>
                </a:cubicBezTo>
                <a:cubicBezTo>
                  <a:pt x="5202" y="11316"/>
                  <a:pt x="5066" y="11302"/>
                  <a:pt x="5078" y="11327"/>
                </a:cubicBezTo>
                <a:cubicBezTo>
                  <a:pt x="5037" y="11293"/>
                  <a:pt x="4953" y="11238"/>
                  <a:pt x="4933" y="11310"/>
                </a:cubicBezTo>
                <a:cubicBezTo>
                  <a:pt x="4942" y="11302"/>
                  <a:pt x="4951" y="11295"/>
                  <a:pt x="4962" y="11289"/>
                </a:cubicBezTo>
                <a:cubicBezTo>
                  <a:pt x="4964" y="11314"/>
                  <a:pt x="4978" y="11331"/>
                  <a:pt x="5003" y="11331"/>
                </a:cubicBezTo>
                <a:cubicBezTo>
                  <a:pt x="4976" y="11347"/>
                  <a:pt x="4942" y="11352"/>
                  <a:pt x="4929" y="11385"/>
                </a:cubicBezTo>
                <a:cubicBezTo>
                  <a:pt x="5012" y="11422"/>
                  <a:pt x="5100" y="11410"/>
                  <a:pt x="5153" y="11497"/>
                </a:cubicBezTo>
                <a:cubicBezTo>
                  <a:pt x="5179" y="11541"/>
                  <a:pt x="5316" y="11576"/>
                  <a:pt x="5273" y="11522"/>
                </a:cubicBezTo>
                <a:cubicBezTo>
                  <a:pt x="5335" y="11539"/>
                  <a:pt x="5365" y="11609"/>
                  <a:pt x="5419" y="11638"/>
                </a:cubicBezTo>
                <a:cubicBezTo>
                  <a:pt x="5477" y="11671"/>
                  <a:pt x="5546" y="11680"/>
                  <a:pt x="5606" y="11713"/>
                </a:cubicBezTo>
                <a:cubicBezTo>
                  <a:pt x="5741" y="11788"/>
                  <a:pt x="5830" y="11922"/>
                  <a:pt x="5965" y="11993"/>
                </a:cubicBezTo>
                <a:cubicBezTo>
                  <a:pt x="5973" y="11841"/>
                  <a:pt x="6295" y="11985"/>
                  <a:pt x="6357" y="12012"/>
                </a:cubicBezTo>
                <a:cubicBezTo>
                  <a:pt x="6432" y="12045"/>
                  <a:pt x="6492" y="12070"/>
                  <a:pt x="6575" y="12054"/>
                </a:cubicBezTo>
                <a:cubicBezTo>
                  <a:pt x="6615" y="12046"/>
                  <a:pt x="6647" y="12038"/>
                  <a:pt x="6694" y="12065"/>
                </a:cubicBezTo>
                <a:cubicBezTo>
                  <a:pt x="6709" y="12079"/>
                  <a:pt x="6774" y="12058"/>
                  <a:pt x="6809" y="12078"/>
                </a:cubicBezTo>
                <a:cubicBezTo>
                  <a:pt x="6884" y="12121"/>
                  <a:pt x="7017" y="12177"/>
                  <a:pt x="7071" y="12230"/>
                </a:cubicBezTo>
                <a:close/>
                <a:moveTo>
                  <a:pt x="39988" y="4802"/>
                </a:moveTo>
                <a:cubicBezTo>
                  <a:pt x="40020" y="4817"/>
                  <a:pt x="40056" y="4807"/>
                  <a:pt x="40086" y="4790"/>
                </a:cubicBezTo>
                <a:cubicBezTo>
                  <a:pt x="40050" y="4773"/>
                  <a:pt x="39973" y="4729"/>
                  <a:pt x="39988" y="4802"/>
                </a:cubicBezTo>
                <a:close/>
                <a:moveTo>
                  <a:pt x="35190" y="2736"/>
                </a:moveTo>
                <a:cubicBezTo>
                  <a:pt x="34981" y="2873"/>
                  <a:pt x="35259" y="2944"/>
                  <a:pt x="35272" y="2944"/>
                </a:cubicBezTo>
                <a:cubicBezTo>
                  <a:pt x="35304" y="2942"/>
                  <a:pt x="35406" y="2927"/>
                  <a:pt x="35429" y="2904"/>
                </a:cubicBezTo>
                <a:cubicBezTo>
                  <a:pt x="35470" y="2862"/>
                  <a:pt x="35589" y="2909"/>
                  <a:pt x="35638" y="2916"/>
                </a:cubicBezTo>
                <a:cubicBezTo>
                  <a:pt x="35699" y="2923"/>
                  <a:pt x="35876" y="2898"/>
                  <a:pt x="35920" y="2854"/>
                </a:cubicBezTo>
                <a:cubicBezTo>
                  <a:pt x="35861" y="2763"/>
                  <a:pt x="35698" y="2768"/>
                  <a:pt x="35603" y="2748"/>
                </a:cubicBezTo>
                <a:cubicBezTo>
                  <a:pt x="35538" y="2733"/>
                  <a:pt x="35479" y="2714"/>
                  <a:pt x="35410" y="2714"/>
                </a:cubicBezTo>
                <a:cubicBezTo>
                  <a:pt x="35359" y="2714"/>
                  <a:pt x="35229" y="2708"/>
                  <a:pt x="35190" y="2736"/>
                </a:cubicBezTo>
                <a:close/>
                <a:moveTo>
                  <a:pt x="33227" y="3187"/>
                </a:moveTo>
                <a:cubicBezTo>
                  <a:pt x="33147" y="3251"/>
                  <a:pt x="33623" y="3315"/>
                  <a:pt x="33637" y="3318"/>
                </a:cubicBezTo>
                <a:cubicBezTo>
                  <a:pt x="33642" y="3248"/>
                  <a:pt x="33557" y="3221"/>
                  <a:pt x="33507" y="3215"/>
                </a:cubicBezTo>
                <a:cubicBezTo>
                  <a:pt x="33421" y="3206"/>
                  <a:pt x="33312" y="3160"/>
                  <a:pt x="33227" y="3187"/>
                </a:cubicBezTo>
                <a:close/>
                <a:moveTo>
                  <a:pt x="31206" y="2944"/>
                </a:moveTo>
                <a:cubicBezTo>
                  <a:pt x="31173" y="2936"/>
                  <a:pt x="31144" y="2918"/>
                  <a:pt x="31111" y="2911"/>
                </a:cubicBezTo>
                <a:cubicBezTo>
                  <a:pt x="31132" y="2940"/>
                  <a:pt x="31171" y="2953"/>
                  <a:pt x="31206" y="2944"/>
                </a:cubicBezTo>
                <a:close/>
                <a:moveTo>
                  <a:pt x="13885" y="2053"/>
                </a:moveTo>
                <a:cubicBezTo>
                  <a:pt x="13865" y="2044"/>
                  <a:pt x="13844" y="2037"/>
                  <a:pt x="13823" y="2032"/>
                </a:cubicBezTo>
                <a:cubicBezTo>
                  <a:pt x="13842" y="2043"/>
                  <a:pt x="13863" y="2050"/>
                  <a:pt x="13885" y="2053"/>
                </a:cubicBezTo>
                <a:close/>
                <a:moveTo>
                  <a:pt x="13847" y="1165"/>
                </a:moveTo>
                <a:cubicBezTo>
                  <a:pt x="13835" y="1165"/>
                  <a:pt x="13823" y="1165"/>
                  <a:pt x="13811" y="1165"/>
                </a:cubicBezTo>
                <a:cubicBezTo>
                  <a:pt x="13836" y="1174"/>
                  <a:pt x="13862" y="1177"/>
                  <a:pt x="13888" y="1174"/>
                </a:cubicBezTo>
                <a:cubicBezTo>
                  <a:pt x="13875" y="1171"/>
                  <a:pt x="13861" y="1168"/>
                  <a:pt x="13847" y="1165"/>
                </a:cubicBezTo>
                <a:close/>
                <a:moveTo>
                  <a:pt x="13677" y="1798"/>
                </a:moveTo>
                <a:cubicBezTo>
                  <a:pt x="13696" y="1810"/>
                  <a:pt x="13717" y="1815"/>
                  <a:pt x="13740" y="1812"/>
                </a:cubicBezTo>
                <a:cubicBezTo>
                  <a:pt x="13720" y="1803"/>
                  <a:pt x="13699" y="1798"/>
                  <a:pt x="13677" y="1798"/>
                </a:cubicBezTo>
                <a:close/>
                <a:moveTo>
                  <a:pt x="13669" y="1159"/>
                </a:moveTo>
                <a:cubicBezTo>
                  <a:pt x="13698" y="1157"/>
                  <a:pt x="13729" y="1163"/>
                  <a:pt x="13743" y="1130"/>
                </a:cubicBezTo>
                <a:cubicBezTo>
                  <a:pt x="13712" y="1117"/>
                  <a:pt x="13679" y="1118"/>
                  <a:pt x="13648" y="1130"/>
                </a:cubicBezTo>
                <a:cubicBezTo>
                  <a:pt x="13654" y="1140"/>
                  <a:pt x="13661" y="1150"/>
                  <a:pt x="13669" y="1159"/>
                </a:cubicBezTo>
                <a:close/>
                <a:moveTo>
                  <a:pt x="13755" y="1750"/>
                </a:moveTo>
                <a:cubicBezTo>
                  <a:pt x="13715" y="1753"/>
                  <a:pt x="13656" y="1742"/>
                  <a:pt x="13624" y="1774"/>
                </a:cubicBezTo>
                <a:cubicBezTo>
                  <a:pt x="13664" y="1799"/>
                  <a:pt x="13711" y="1789"/>
                  <a:pt x="13755" y="1795"/>
                </a:cubicBezTo>
                <a:cubicBezTo>
                  <a:pt x="13673" y="1775"/>
                  <a:pt x="13765" y="1776"/>
                  <a:pt x="13782" y="1777"/>
                </a:cubicBezTo>
                <a:cubicBezTo>
                  <a:pt x="13773" y="1768"/>
                  <a:pt x="13764" y="1759"/>
                  <a:pt x="13755" y="1750"/>
                </a:cubicBezTo>
                <a:close/>
                <a:moveTo>
                  <a:pt x="13669" y="1979"/>
                </a:moveTo>
                <a:cubicBezTo>
                  <a:pt x="13647" y="1977"/>
                  <a:pt x="13625" y="1975"/>
                  <a:pt x="13604" y="1973"/>
                </a:cubicBezTo>
                <a:cubicBezTo>
                  <a:pt x="13625" y="1985"/>
                  <a:pt x="13646" y="1987"/>
                  <a:pt x="13669" y="1979"/>
                </a:cubicBezTo>
                <a:close/>
                <a:moveTo>
                  <a:pt x="13633" y="1901"/>
                </a:moveTo>
                <a:cubicBezTo>
                  <a:pt x="13643" y="1896"/>
                  <a:pt x="13653" y="1890"/>
                  <a:pt x="13662" y="1884"/>
                </a:cubicBezTo>
                <a:cubicBezTo>
                  <a:pt x="13641" y="1865"/>
                  <a:pt x="13595" y="1851"/>
                  <a:pt x="13597" y="1896"/>
                </a:cubicBezTo>
                <a:cubicBezTo>
                  <a:pt x="13609" y="1898"/>
                  <a:pt x="13621" y="1899"/>
                  <a:pt x="13633" y="1901"/>
                </a:cubicBezTo>
                <a:close/>
                <a:moveTo>
                  <a:pt x="13627" y="1165"/>
                </a:moveTo>
                <a:cubicBezTo>
                  <a:pt x="13590" y="1154"/>
                  <a:pt x="13581" y="1164"/>
                  <a:pt x="13600" y="1195"/>
                </a:cubicBezTo>
                <a:cubicBezTo>
                  <a:pt x="13615" y="1190"/>
                  <a:pt x="13624" y="1180"/>
                  <a:pt x="13627" y="1165"/>
                </a:cubicBezTo>
                <a:close/>
                <a:moveTo>
                  <a:pt x="13496" y="1907"/>
                </a:moveTo>
                <a:cubicBezTo>
                  <a:pt x="13518" y="1910"/>
                  <a:pt x="13540" y="1912"/>
                  <a:pt x="13562" y="1913"/>
                </a:cubicBezTo>
                <a:cubicBezTo>
                  <a:pt x="13541" y="1905"/>
                  <a:pt x="13519" y="1903"/>
                  <a:pt x="13496" y="1907"/>
                </a:cubicBezTo>
                <a:close/>
                <a:moveTo>
                  <a:pt x="13565" y="1875"/>
                </a:moveTo>
                <a:cubicBezTo>
                  <a:pt x="13535" y="1864"/>
                  <a:pt x="13504" y="1861"/>
                  <a:pt x="13473" y="1866"/>
                </a:cubicBezTo>
                <a:cubicBezTo>
                  <a:pt x="13488" y="1887"/>
                  <a:pt x="13560" y="1923"/>
                  <a:pt x="13565" y="1875"/>
                </a:cubicBezTo>
                <a:close/>
                <a:moveTo>
                  <a:pt x="13467" y="1798"/>
                </a:moveTo>
                <a:cubicBezTo>
                  <a:pt x="13447" y="1808"/>
                  <a:pt x="13426" y="1813"/>
                  <a:pt x="13404" y="1812"/>
                </a:cubicBezTo>
                <a:cubicBezTo>
                  <a:pt x="13443" y="1822"/>
                  <a:pt x="13489" y="1834"/>
                  <a:pt x="13529" y="1824"/>
                </a:cubicBezTo>
                <a:cubicBezTo>
                  <a:pt x="13512" y="1806"/>
                  <a:pt x="13491" y="1797"/>
                  <a:pt x="13467" y="1798"/>
                </a:cubicBezTo>
                <a:close/>
                <a:moveTo>
                  <a:pt x="13416" y="1860"/>
                </a:moveTo>
                <a:cubicBezTo>
                  <a:pt x="13406" y="1863"/>
                  <a:pt x="13397" y="1866"/>
                  <a:pt x="13387" y="1869"/>
                </a:cubicBezTo>
                <a:cubicBezTo>
                  <a:pt x="13398" y="1869"/>
                  <a:pt x="13408" y="1866"/>
                  <a:pt x="13416" y="1860"/>
                </a:cubicBezTo>
                <a:close/>
                <a:moveTo>
                  <a:pt x="13372" y="1884"/>
                </a:moveTo>
                <a:cubicBezTo>
                  <a:pt x="13361" y="1887"/>
                  <a:pt x="13350" y="1890"/>
                  <a:pt x="13339" y="1893"/>
                </a:cubicBezTo>
                <a:cubicBezTo>
                  <a:pt x="13357" y="1910"/>
                  <a:pt x="13379" y="1918"/>
                  <a:pt x="13404" y="1916"/>
                </a:cubicBezTo>
                <a:cubicBezTo>
                  <a:pt x="13361" y="1904"/>
                  <a:pt x="13361" y="1897"/>
                  <a:pt x="13404" y="1896"/>
                </a:cubicBezTo>
                <a:cubicBezTo>
                  <a:pt x="13394" y="1892"/>
                  <a:pt x="13383" y="1888"/>
                  <a:pt x="13372" y="1884"/>
                </a:cubicBezTo>
                <a:close/>
                <a:moveTo>
                  <a:pt x="13322" y="2020"/>
                </a:moveTo>
                <a:cubicBezTo>
                  <a:pt x="13354" y="2033"/>
                  <a:pt x="13390" y="2040"/>
                  <a:pt x="13425" y="2038"/>
                </a:cubicBezTo>
                <a:cubicBezTo>
                  <a:pt x="13398" y="2007"/>
                  <a:pt x="13356" y="2025"/>
                  <a:pt x="13322" y="2020"/>
                </a:cubicBezTo>
                <a:close/>
                <a:moveTo>
                  <a:pt x="13063" y="2002"/>
                </a:moveTo>
                <a:cubicBezTo>
                  <a:pt x="13114" y="2001"/>
                  <a:pt x="13168" y="2027"/>
                  <a:pt x="13218" y="2005"/>
                </a:cubicBezTo>
                <a:cubicBezTo>
                  <a:pt x="13182" y="1981"/>
                  <a:pt x="13097" y="1968"/>
                  <a:pt x="13063" y="2002"/>
                </a:cubicBezTo>
                <a:close/>
                <a:moveTo>
                  <a:pt x="12989" y="1982"/>
                </a:moveTo>
                <a:cubicBezTo>
                  <a:pt x="12979" y="1983"/>
                  <a:pt x="12969" y="1984"/>
                  <a:pt x="12959" y="1985"/>
                </a:cubicBezTo>
                <a:cubicBezTo>
                  <a:pt x="12978" y="1999"/>
                  <a:pt x="13000" y="2008"/>
                  <a:pt x="13024" y="2011"/>
                </a:cubicBezTo>
                <a:cubicBezTo>
                  <a:pt x="13014" y="2000"/>
                  <a:pt x="13002" y="1990"/>
                  <a:pt x="12989" y="1982"/>
                </a:cubicBezTo>
                <a:close/>
                <a:moveTo>
                  <a:pt x="12647" y="2169"/>
                </a:moveTo>
                <a:cubicBezTo>
                  <a:pt x="12629" y="2151"/>
                  <a:pt x="12604" y="2143"/>
                  <a:pt x="12579" y="2151"/>
                </a:cubicBezTo>
                <a:cubicBezTo>
                  <a:pt x="12601" y="2161"/>
                  <a:pt x="12624" y="2166"/>
                  <a:pt x="12647" y="2169"/>
                </a:cubicBezTo>
                <a:close/>
                <a:moveTo>
                  <a:pt x="12671" y="1498"/>
                </a:moveTo>
                <a:cubicBezTo>
                  <a:pt x="12693" y="1492"/>
                  <a:pt x="12714" y="1491"/>
                  <a:pt x="12736" y="1495"/>
                </a:cubicBezTo>
                <a:cubicBezTo>
                  <a:pt x="12680" y="1469"/>
                  <a:pt x="12606" y="1465"/>
                  <a:pt x="12546" y="1480"/>
                </a:cubicBezTo>
                <a:cubicBezTo>
                  <a:pt x="12587" y="1490"/>
                  <a:pt x="12632" y="1477"/>
                  <a:pt x="12671" y="1498"/>
                </a:cubicBezTo>
                <a:close/>
                <a:moveTo>
                  <a:pt x="12609" y="1608"/>
                </a:moveTo>
                <a:cubicBezTo>
                  <a:pt x="12598" y="1608"/>
                  <a:pt x="12587" y="1608"/>
                  <a:pt x="12576" y="1608"/>
                </a:cubicBezTo>
                <a:cubicBezTo>
                  <a:pt x="12621" y="1664"/>
                  <a:pt x="12546" y="1637"/>
                  <a:pt x="12529" y="1622"/>
                </a:cubicBezTo>
                <a:cubicBezTo>
                  <a:pt x="12515" y="1659"/>
                  <a:pt x="12552" y="1672"/>
                  <a:pt x="12580" y="1661"/>
                </a:cubicBezTo>
                <a:cubicBezTo>
                  <a:pt x="12600" y="1653"/>
                  <a:pt x="12632" y="1694"/>
                  <a:pt x="12653" y="1697"/>
                </a:cubicBezTo>
                <a:cubicBezTo>
                  <a:pt x="12646" y="1687"/>
                  <a:pt x="12639" y="1677"/>
                  <a:pt x="12633" y="1667"/>
                </a:cubicBezTo>
                <a:cubicBezTo>
                  <a:pt x="12643" y="1663"/>
                  <a:pt x="12654" y="1659"/>
                  <a:pt x="12665" y="1655"/>
                </a:cubicBezTo>
                <a:cubicBezTo>
                  <a:pt x="12648" y="1636"/>
                  <a:pt x="12626" y="1627"/>
                  <a:pt x="12600" y="1628"/>
                </a:cubicBezTo>
                <a:cubicBezTo>
                  <a:pt x="12603" y="1621"/>
                  <a:pt x="12606" y="1614"/>
                  <a:pt x="12609" y="1608"/>
                </a:cubicBezTo>
                <a:close/>
                <a:moveTo>
                  <a:pt x="12407" y="2341"/>
                </a:moveTo>
                <a:cubicBezTo>
                  <a:pt x="12434" y="2408"/>
                  <a:pt x="12556" y="2392"/>
                  <a:pt x="12612" y="2397"/>
                </a:cubicBezTo>
                <a:cubicBezTo>
                  <a:pt x="12626" y="2354"/>
                  <a:pt x="12588" y="2334"/>
                  <a:pt x="12556" y="2317"/>
                </a:cubicBezTo>
                <a:cubicBezTo>
                  <a:pt x="12484" y="2281"/>
                  <a:pt x="12468" y="2296"/>
                  <a:pt x="12407" y="2341"/>
                </a:cubicBezTo>
                <a:close/>
                <a:moveTo>
                  <a:pt x="12404" y="1492"/>
                </a:moveTo>
                <a:cubicBezTo>
                  <a:pt x="12445" y="1507"/>
                  <a:pt x="12489" y="1505"/>
                  <a:pt x="12531" y="1510"/>
                </a:cubicBezTo>
                <a:cubicBezTo>
                  <a:pt x="12490" y="1495"/>
                  <a:pt x="12447" y="1498"/>
                  <a:pt x="12404" y="1492"/>
                </a:cubicBezTo>
                <a:close/>
                <a:moveTo>
                  <a:pt x="12169" y="1857"/>
                </a:moveTo>
                <a:cubicBezTo>
                  <a:pt x="12200" y="1869"/>
                  <a:pt x="12231" y="1880"/>
                  <a:pt x="12264" y="1881"/>
                </a:cubicBezTo>
                <a:cubicBezTo>
                  <a:pt x="12240" y="1849"/>
                  <a:pt x="12202" y="1852"/>
                  <a:pt x="12167" y="1848"/>
                </a:cubicBezTo>
                <a:cubicBezTo>
                  <a:pt x="12209" y="1857"/>
                  <a:pt x="12210" y="1860"/>
                  <a:pt x="12169" y="1857"/>
                </a:cubicBezTo>
                <a:close/>
                <a:moveTo>
                  <a:pt x="12152" y="1067"/>
                </a:moveTo>
                <a:cubicBezTo>
                  <a:pt x="12172" y="1075"/>
                  <a:pt x="12192" y="1079"/>
                  <a:pt x="12214" y="1079"/>
                </a:cubicBezTo>
                <a:cubicBezTo>
                  <a:pt x="12194" y="1069"/>
                  <a:pt x="12174" y="1065"/>
                  <a:pt x="12152" y="1067"/>
                </a:cubicBezTo>
                <a:close/>
                <a:moveTo>
                  <a:pt x="12119" y="2501"/>
                </a:moveTo>
                <a:cubicBezTo>
                  <a:pt x="12188" y="2565"/>
                  <a:pt x="12366" y="2516"/>
                  <a:pt x="12425" y="2457"/>
                </a:cubicBezTo>
                <a:cubicBezTo>
                  <a:pt x="12377" y="2432"/>
                  <a:pt x="12321" y="2421"/>
                  <a:pt x="12268" y="2421"/>
                </a:cubicBezTo>
                <a:cubicBezTo>
                  <a:pt x="12205" y="2421"/>
                  <a:pt x="12169" y="2472"/>
                  <a:pt x="12119" y="2501"/>
                </a:cubicBezTo>
                <a:close/>
                <a:moveTo>
                  <a:pt x="11810" y="2264"/>
                </a:moveTo>
                <a:cubicBezTo>
                  <a:pt x="11843" y="2269"/>
                  <a:pt x="11878" y="2283"/>
                  <a:pt x="11908" y="2258"/>
                </a:cubicBezTo>
                <a:cubicBezTo>
                  <a:pt x="11875" y="2259"/>
                  <a:pt x="11842" y="2251"/>
                  <a:pt x="11810" y="2264"/>
                </a:cubicBezTo>
                <a:close/>
                <a:moveTo>
                  <a:pt x="11721" y="2160"/>
                </a:moveTo>
                <a:cubicBezTo>
                  <a:pt x="11773" y="2178"/>
                  <a:pt x="11831" y="2178"/>
                  <a:pt x="11884" y="2186"/>
                </a:cubicBezTo>
                <a:cubicBezTo>
                  <a:pt x="11837" y="2163"/>
                  <a:pt x="11774" y="2150"/>
                  <a:pt x="11721" y="2160"/>
                </a:cubicBezTo>
                <a:close/>
                <a:moveTo>
                  <a:pt x="11573" y="2192"/>
                </a:moveTo>
                <a:cubicBezTo>
                  <a:pt x="11601" y="2167"/>
                  <a:pt x="11703" y="2211"/>
                  <a:pt x="11694" y="2148"/>
                </a:cubicBezTo>
                <a:cubicBezTo>
                  <a:pt x="11649" y="2154"/>
                  <a:pt x="11600" y="2148"/>
                  <a:pt x="11573" y="2192"/>
                </a:cubicBezTo>
                <a:close/>
                <a:moveTo>
                  <a:pt x="11383" y="2302"/>
                </a:moveTo>
                <a:cubicBezTo>
                  <a:pt x="11427" y="2337"/>
                  <a:pt x="11489" y="2335"/>
                  <a:pt x="11540" y="2353"/>
                </a:cubicBezTo>
                <a:cubicBezTo>
                  <a:pt x="11520" y="2332"/>
                  <a:pt x="11477" y="2279"/>
                  <a:pt x="11540" y="2284"/>
                </a:cubicBezTo>
                <a:cubicBezTo>
                  <a:pt x="11489" y="2280"/>
                  <a:pt x="11422" y="2254"/>
                  <a:pt x="11383" y="2302"/>
                </a:cubicBezTo>
                <a:close/>
                <a:moveTo>
                  <a:pt x="11516" y="4188"/>
                </a:moveTo>
                <a:cubicBezTo>
                  <a:pt x="11482" y="4181"/>
                  <a:pt x="11446" y="4192"/>
                  <a:pt x="11418" y="4188"/>
                </a:cubicBezTo>
                <a:cubicBezTo>
                  <a:pt x="11380" y="4181"/>
                  <a:pt x="11364" y="4143"/>
                  <a:pt x="11323" y="4170"/>
                </a:cubicBezTo>
                <a:cubicBezTo>
                  <a:pt x="11388" y="4156"/>
                  <a:pt x="11425" y="4222"/>
                  <a:pt x="11480" y="4241"/>
                </a:cubicBezTo>
                <a:cubicBezTo>
                  <a:pt x="11538" y="4261"/>
                  <a:pt x="11595" y="4220"/>
                  <a:pt x="11516" y="4188"/>
                </a:cubicBezTo>
                <a:close/>
                <a:moveTo>
                  <a:pt x="10685" y="2213"/>
                </a:moveTo>
                <a:cubicBezTo>
                  <a:pt x="10713" y="2239"/>
                  <a:pt x="10723" y="2234"/>
                  <a:pt x="10718" y="2198"/>
                </a:cubicBezTo>
                <a:cubicBezTo>
                  <a:pt x="10707" y="2203"/>
                  <a:pt x="10696" y="2208"/>
                  <a:pt x="10685" y="2213"/>
                </a:cubicBezTo>
                <a:close/>
                <a:moveTo>
                  <a:pt x="10424" y="2192"/>
                </a:moveTo>
                <a:cubicBezTo>
                  <a:pt x="10445" y="2235"/>
                  <a:pt x="10462" y="2237"/>
                  <a:pt x="10457" y="2287"/>
                </a:cubicBezTo>
                <a:cubicBezTo>
                  <a:pt x="10452" y="2341"/>
                  <a:pt x="10498" y="2284"/>
                  <a:pt x="10501" y="2284"/>
                </a:cubicBezTo>
                <a:cubicBezTo>
                  <a:pt x="10612" y="2299"/>
                  <a:pt x="10714" y="2284"/>
                  <a:pt x="10827" y="2255"/>
                </a:cubicBezTo>
                <a:cubicBezTo>
                  <a:pt x="10773" y="2218"/>
                  <a:pt x="10776" y="2240"/>
                  <a:pt x="10721" y="2240"/>
                </a:cubicBezTo>
                <a:cubicBezTo>
                  <a:pt x="10691" y="2240"/>
                  <a:pt x="10660" y="2208"/>
                  <a:pt x="10688" y="2181"/>
                </a:cubicBezTo>
                <a:cubicBezTo>
                  <a:pt x="10600" y="2169"/>
                  <a:pt x="10508" y="2156"/>
                  <a:pt x="10424" y="2192"/>
                </a:cubicBezTo>
                <a:close/>
                <a:moveTo>
                  <a:pt x="10406" y="3338"/>
                </a:moveTo>
                <a:cubicBezTo>
                  <a:pt x="10427" y="3351"/>
                  <a:pt x="10448" y="3353"/>
                  <a:pt x="10471" y="3344"/>
                </a:cubicBezTo>
                <a:cubicBezTo>
                  <a:pt x="10474" y="3297"/>
                  <a:pt x="10424" y="3316"/>
                  <a:pt x="10406" y="3338"/>
                </a:cubicBezTo>
                <a:close/>
                <a:moveTo>
                  <a:pt x="10219" y="3457"/>
                </a:moveTo>
                <a:cubicBezTo>
                  <a:pt x="10272" y="3469"/>
                  <a:pt x="10322" y="3493"/>
                  <a:pt x="10376" y="3505"/>
                </a:cubicBezTo>
                <a:cubicBezTo>
                  <a:pt x="10326" y="3483"/>
                  <a:pt x="10276" y="3453"/>
                  <a:pt x="10219" y="3457"/>
                </a:cubicBezTo>
                <a:close/>
                <a:moveTo>
                  <a:pt x="8678" y="3445"/>
                </a:moveTo>
                <a:cubicBezTo>
                  <a:pt x="8650" y="3404"/>
                  <a:pt x="8595" y="3403"/>
                  <a:pt x="8553" y="3386"/>
                </a:cubicBezTo>
                <a:cubicBezTo>
                  <a:pt x="8591" y="3411"/>
                  <a:pt x="8634" y="3432"/>
                  <a:pt x="8678" y="3445"/>
                </a:cubicBezTo>
                <a:close/>
                <a:moveTo>
                  <a:pt x="8441" y="3187"/>
                </a:moveTo>
                <a:cubicBezTo>
                  <a:pt x="8471" y="3207"/>
                  <a:pt x="8504" y="3220"/>
                  <a:pt x="8538" y="3231"/>
                </a:cubicBezTo>
                <a:cubicBezTo>
                  <a:pt x="8448" y="3181"/>
                  <a:pt x="8605" y="3220"/>
                  <a:pt x="8626" y="3226"/>
                </a:cubicBezTo>
                <a:cubicBezTo>
                  <a:pt x="8664" y="3238"/>
                  <a:pt x="8684" y="3273"/>
                  <a:pt x="8726" y="3278"/>
                </a:cubicBezTo>
                <a:cubicBezTo>
                  <a:pt x="8757" y="3281"/>
                  <a:pt x="8945" y="3285"/>
                  <a:pt x="8856" y="3224"/>
                </a:cubicBezTo>
                <a:cubicBezTo>
                  <a:pt x="8783" y="3174"/>
                  <a:pt x="8696" y="3148"/>
                  <a:pt x="8614" y="3119"/>
                </a:cubicBezTo>
                <a:cubicBezTo>
                  <a:pt x="8566" y="3101"/>
                  <a:pt x="8494" y="3048"/>
                  <a:pt x="8441" y="3055"/>
                </a:cubicBezTo>
                <a:cubicBezTo>
                  <a:pt x="8408" y="3060"/>
                  <a:pt x="8388" y="3099"/>
                  <a:pt x="8352" y="3086"/>
                </a:cubicBezTo>
                <a:cubicBezTo>
                  <a:pt x="8374" y="3095"/>
                  <a:pt x="8397" y="3102"/>
                  <a:pt x="8420" y="3110"/>
                </a:cubicBezTo>
                <a:cubicBezTo>
                  <a:pt x="8398" y="3114"/>
                  <a:pt x="8376" y="3113"/>
                  <a:pt x="8354" y="3107"/>
                </a:cubicBezTo>
                <a:cubicBezTo>
                  <a:pt x="8381" y="3135"/>
                  <a:pt x="8403" y="3171"/>
                  <a:pt x="8441" y="3187"/>
                </a:cubicBezTo>
                <a:close/>
                <a:moveTo>
                  <a:pt x="8277" y="3561"/>
                </a:moveTo>
                <a:cubicBezTo>
                  <a:pt x="8301" y="3579"/>
                  <a:pt x="8380" y="3563"/>
                  <a:pt x="8402" y="3546"/>
                </a:cubicBezTo>
                <a:cubicBezTo>
                  <a:pt x="8361" y="3557"/>
                  <a:pt x="8318" y="3552"/>
                  <a:pt x="8277" y="3561"/>
                </a:cubicBezTo>
                <a:close/>
                <a:moveTo>
                  <a:pt x="7565" y="230"/>
                </a:moveTo>
                <a:cubicBezTo>
                  <a:pt x="7631" y="283"/>
                  <a:pt x="7732" y="267"/>
                  <a:pt x="7809" y="261"/>
                </a:cubicBezTo>
                <a:cubicBezTo>
                  <a:pt x="7909" y="254"/>
                  <a:pt x="8006" y="249"/>
                  <a:pt x="8102" y="218"/>
                </a:cubicBezTo>
                <a:cubicBezTo>
                  <a:pt x="8075" y="134"/>
                  <a:pt x="7911" y="139"/>
                  <a:pt x="7846" y="161"/>
                </a:cubicBezTo>
                <a:cubicBezTo>
                  <a:pt x="7805" y="176"/>
                  <a:pt x="7848" y="200"/>
                  <a:pt x="7797" y="200"/>
                </a:cubicBezTo>
                <a:cubicBezTo>
                  <a:pt x="7715" y="200"/>
                  <a:pt x="7644" y="205"/>
                  <a:pt x="7565" y="230"/>
                </a:cubicBezTo>
                <a:close/>
                <a:moveTo>
                  <a:pt x="7063" y="194"/>
                </a:moveTo>
                <a:cubicBezTo>
                  <a:pt x="7144" y="228"/>
                  <a:pt x="7287" y="242"/>
                  <a:pt x="7354" y="171"/>
                </a:cubicBezTo>
                <a:cubicBezTo>
                  <a:pt x="7257" y="159"/>
                  <a:pt x="7156" y="166"/>
                  <a:pt x="7063" y="194"/>
                </a:cubicBezTo>
                <a:close/>
                <a:moveTo>
                  <a:pt x="6977" y="429"/>
                </a:moveTo>
                <a:cubicBezTo>
                  <a:pt x="7046" y="438"/>
                  <a:pt x="7117" y="461"/>
                  <a:pt x="7185" y="429"/>
                </a:cubicBezTo>
                <a:cubicBezTo>
                  <a:pt x="7122" y="401"/>
                  <a:pt x="7034" y="378"/>
                  <a:pt x="6977" y="429"/>
                </a:cubicBezTo>
                <a:close/>
                <a:moveTo>
                  <a:pt x="6983" y="301"/>
                </a:moveTo>
                <a:cubicBezTo>
                  <a:pt x="7072" y="345"/>
                  <a:pt x="7205" y="326"/>
                  <a:pt x="7303" y="325"/>
                </a:cubicBezTo>
                <a:cubicBezTo>
                  <a:pt x="7368" y="325"/>
                  <a:pt x="7488" y="321"/>
                  <a:pt x="7514" y="245"/>
                </a:cubicBezTo>
                <a:cubicBezTo>
                  <a:pt x="7386" y="173"/>
                  <a:pt x="7221" y="245"/>
                  <a:pt x="7084" y="236"/>
                </a:cubicBezTo>
                <a:cubicBezTo>
                  <a:pt x="7161" y="228"/>
                  <a:pt x="7066" y="230"/>
                  <a:pt x="7054" y="231"/>
                </a:cubicBezTo>
                <a:cubicBezTo>
                  <a:pt x="7015" y="234"/>
                  <a:pt x="6981" y="251"/>
                  <a:pt x="6953" y="278"/>
                </a:cubicBezTo>
                <a:cubicBezTo>
                  <a:pt x="6962" y="287"/>
                  <a:pt x="6972" y="294"/>
                  <a:pt x="6983" y="301"/>
                </a:cubicBezTo>
                <a:close/>
                <a:moveTo>
                  <a:pt x="6971" y="129"/>
                </a:moveTo>
                <a:cubicBezTo>
                  <a:pt x="6963" y="130"/>
                  <a:pt x="6955" y="131"/>
                  <a:pt x="6947" y="132"/>
                </a:cubicBezTo>
                <a:cubicBezTo>
                  <a:pt x="6997" y="138"/>
                  <a:pt x="7058" y="153"/>
                  <a:pt x="7105" y="129"/>
                </a:cubicBezTo>
                <a:cubicBezTo>
                  <a:pt x="7060" y="131"/>
                  <a:pt x="7016" y="124"/>
                  <a:pt x="6971" y="129"/>
                </a:cubicBezTo>
                <a:close/>
                <a:moveTo>
                  <a:pt x="6894" y="444"/>
                </a:moveTo>
                <a:cubicBezTo>
                  <a:pt x="6889" y="445"/>
                  <a:pt x="6884" y="446"/>
                  <a:pt x="6879" y="447"/>
                </a:cubicBezTo>
                <a:cubicBezTo>
                  <a:pt x="6924" y="445"/>
                  <a:pt x="6971" y="467"/>
                  <a:pt x="7016" y="453"/>
                </a:cubicBezTo>
                <a:cubicBezTo>
                  <a:pt x="6974" y="451"/>
                  <a:pt x="6935" y="432"/>
                  <a:pt x="6894" y="444"/>
                </a:cubicBezTo>
                <a:close/>
                <a:moveTo>
                  <a:pt x="7036" y="2899"/>
                </a:moveTo>
                <a:cubicBezTo>
                  <a:pt x="7075" y="2817"/>
                  <a:pt x="6980" y="2823"/>
                  <a:pt x="6938" y="2783"/>
                </a:cubicBezTo>
                <a:cubicBezTo>
                  <a:pt x="6959" y="2790"/>
                  <a:pt x="6980" y="2798"/>
                  <a:pt x="7001" y="2807"/>
                </a:cubicBezTo>
                <a:cubicBezTo>
                  <a:pt x="6968" y="2777"/>
                  <a:pt x="6850" y="2748"/>
                  <a:pt x="6840" y="2816"/>
                </a:cubicBezTo>
                <a:cubicBezTo>
                  <a:pt x="6911" y="2834"/>
                  <a:pt x="6983" y="2845"/>
                  <a:pt x="7036" y="2899"/>
                </a:cubicBezTo>
                <a:close/>
                <a:moveTo>
                  <a:pt x="7090" y="2124"/>
                </a:moveTo>
                <a:cubicBezTo>
                  <a:pt x="7064" y="2135"/>
                  <a:pt x="6971" y="2150"/>
                  <a:pt x="7013" y="2195"/>
                </a:cubicBezTo>
                <a:cubicBezTo>
                  <a:pt x="7001" y="2201"/>
                  <a:pt x="6989" y="2206"/>
                  <a:pt x="6977" y="2210"/>
                </a:cubicBezTo>
                <a:cubicBezTo>
                  <a:pt x="7033" y="2238"/>
                  <a:pt x="7103" y="2193"/>
                  <a:pt x="7161" y="2190"/>
                </a:cubicBezTo>
                <a:cubicBezTo>
                  <a:pt x="7210" y="2186"/>
                  <a:pt x="7283" y="2210"/>
                  <a:pt x="7343" y="2219"/>
                </a:cubicBezTo>
                <a:cubicBezTo>
                  <a:pt x="7232" y="2219"/>
                  <a:pt x="7160" y="2178"/>
                  <a:pt x="7057" y="2222"/>
                </a:cubicBezTo>
                <a:cubicBezTo>
                  <a:pt x="6992" y="2250"/>
                  <a:pt x="6882" y="2202"/>
                  <a:pt x="6825" y="2256"/>
                </a:cubicBezTo>
                <a:cubicBezTo>
                  <a:pt x="6808" y="2272"/>
                  <a:pt x="6852" y="2341"/>
                  <a:pt x="6876" y="2347"/>
                </a:cubicBezTo>
                <a:cubicBezTo>
                  <a:pt x="6811" y="2335"/>
                  <a:pt x="6730" y="2327"/>
                  <a:pt x="6689" y="2391"/>
                </a:cubicBezTo>
                <a:cubicBezTo>
                  <a:pt x="6710" y="2395"/>
                  <a:pt x="6731" y="2400"/>
                  <a:pt x="6751" y="2406"/>
                </a:cubicBezTo>
                <a:cubicBezTo>
                  <a:pt x="6793" y="2401"/>
                  <a:pt x="6835" y="2403"/>
                  <a:pt x="6876" y="2412"/>
                </a:cubicBezTo>
                <a:cubicBezTo>
                  <a:pt x="6842" y="2408"/>
                  <a:pt x="6803" y="2402"/>
                  <a:pt x="6784" y="2439"/>
                </a:cubicBezTo>
                <a:cubicBezTo>
                  <a:pt x="6803" y="2431"/>
                  <a:pt x="6823" y="2428"/>
                  <a:pt x="6843" y="2430"/>
                </a:cubicBezTo>
                <a:cubicBezTo>
                  <a:pt x="6827" y="2449"/>
                  <a:pt x="6806" y="2459"/>
                  <a:pt x="6781" y="2460"/>
                </a:cubicBezTo>
                <a:cubicBezTo>
                  <a:pt x="6787" y="2483"/>
                  <a:pt x="6804" y="2500"/>
                  <a:pt x="6828" y="2501"/>
                </a:cubicBezTo>
                <a:cubicBezTo>
                  <a:pt x="6808" y="2509"/>
                  <a:pt x="6782" y="2513"/>
                  <a:pt x="6766" y="2528"/>
                </a:cubicBezTo>
                <a:cubicBezTo>
                  <a:pt x="6755" y="2538"/>
                  <a:pt x="6780" y="2567"/>
                  <a:pt x="6756" y="2575"/>
                </a:cubicBezTo>
                <a:cubicBezTo>
                  <a:pt x="6706" y="2591"/>
                  <a:pt x="6649" y="2532"/>
                  <a:pt x="6598" y="2577"/>
                </a:cubicBezTo>
                <a:cubicBezTo>
                  <a:pt x="6538" y="2630"/>
                  <a:pt x="6613" y="2689"/>
                  <a:pt x="6646" y="2725"/>
                </a:cubicBezTo>
                <a:cubicBezTo>
                  <a:pt x="6666" y="2747"/>
                  <a:pt x="6695" y="2753"/>
                  <a:pt x="6723" y="2753"/>
                </a:cubicBezTo>
                <a:cubicBezTo>
                  <a:pt x="6746" y="2754"/>
                  <a:pt x="6850" y="2766"/>
                  <a:pt x="6778" y="2733"/>
                </a:cubicBezTo>
                <a:cubicBezTo>
                  <a:pt x="6842" y="2754"/>
                  <a:pt x="6910" y="2723"/>
                  <a:pt x="6965" y="2774"/>
                </a:cubicBezTo>
                <a:cubicBezTo>
                  <a:pt x="6970" y="2764"/>
                  <a:pt x="6975" y="2755"/>
                  <a:pt x="6980" y="2745"/>
                </a:cubicBezTo>
                <a:cubicBezTo>
                  <a:pt x="6990" y="2753"/>
                  <a:pt x="6999" y="2760"/>
                  <a:pt x="7009" y="2768"/>
                </a:cubicBezTo>
                <a:cubicBezTo>
                  <a:pt x="7012" y="2745"/>
                  <a:pt x="7027" y="2733"/>
                  <a:pt x="7051" y="2739"/>
                </a:cubicBezTo>
                <a:cubicBezTo>
                  <a:pt x="7016" y="2841"/>
                  <a:pt x="7147" y="2768"/>
                  <a:pt x="7170" y="2771"/>
                </a:cubicBezTo>
                <a:cubicBezTo>
                  <a:pt x="7146" y="2781"/>
                  <a:pt x="7125" y="2798"/>
                  <a:pt x="7110" y="2819"/>
                </a:cubicBezTo>
                <a:cubicBezTo>
                  <a:pt x="7161" y="2846"/>
                  <a:pt x="7220" y="2838"/>
                  <a:pt x="7271" y="2863"/>
                </a:cubicBezTo>
                <a:cubicBezTo>
                  <a:pt x="7254" y="2854"/>
                  <a:pt x="7150" y="2844"/>
                  <a:pt x="7235" y="2875"/>
                </a:cubicBezTo>
                <a:cubicBezTo>
                  <a:pt x="7206" y="2867"/>
                  <a:pt x="7175" y="2867"/>
                  <a:pt x="7146" y="2878"/>
                </a:cubicBezTo>
                <a:cubicBezTo>
                  <a:pt x="7176" y="2883"/>
                  <a:pt x="7216" y="2901"/>
                  <a:pt x="7202" y="2938"/>
                </a:cubicBezTo>
                <a:cubicBezTo>
                  <a:pt x="7182" y="2922"/>
                  <a:pt x="7162" y="2924"/>
                  <a:pt x="7140" y="2938"/>
                </a:cubicBezTo>
                <a:cubicBezTo>
                  <a:pt x="7191" y="2932"/>
                  <a:pt x="7245" y="2947"/>
                  <a:pt x="7292" y="2964"/>
                </a:cubicBezTo>
                <a:cubicBezTo>
                  <a:pt x="7318" y="2974"/>
                  <a:pt x="7345" y="2958"/>
                  <a:pt x="7371" y="2967"/>
                </a:cubicBezTo>
                <a:cubicBezTo>
                  <a:pt x="7398" y="2977"/>
                  <a:pt x="7425" y="2991"/>
                  <a:pt x="7455" y="2988"/>
                </a:cubicBezTo>
                <a:cubicBezTo>
                  <a:pt x="7444" y="2978"/>
                  <a:pt x="7434" y="2968"/>
                  <a:pt x="7422" y="2958"/>
                </a:cubicBezTo>
                <a:cubicBezTo>
                  <a:pt x="7463" y="2985"/>
                  <a:pt x="7553" y="3039"/>
                  <a:pt x="7585" y="2989"/>
                </a:cubicBezTo>
                <a:cubicBezTo>
                  <a:pt x="7606" y="2959"/>
                  <a:pt x="7644" y="2974"/>
                  <a:pt x="7671" y="2985"/>
                </a:cubicBezTo>
                <a:cubicBezTo>
                  <a:pt x="7689" y="2993"/>
                  <a:pt x="7801" y="3018"/>
                  <a:pt x="7710" y="2985"/>
                </a:cubicBezTo>
                <a:cubicBezTo>
                  <a:pt x="7749" y="3001"/>
                  <a:pt x="7862" y="3043"/>
                  <a:pt x="7900" y="3012"/>
                </a:cubicBezTo>
                <a:cubicBezTo>
                  <a:pt x="7869" y="2991"/>
                  <a:pt x="7827" y="3005"/>
                  <a:pt x="7802" y="2973"/>
                </a:cubicBezTo>
                <a:cubicBezTo>
                  <a:pt x="7891" y="2972"/>
                  <a:pt x="7971" y="3024"/>
                  <a:pt x="8060" y="3018"/>
                </a:cubicBezTo>
                <a:cubicBezTo>
                  <a:pt x="8019" y="3005"/>
                  <a:pt x="7969" y="3009"/>
                  <a:pt x="7933" y="2982"/>
                </a:cubicBezTo>
                <a:cubicBezTo>
                  <a:pt x="8016" y="3027"/>
                  <a:pt x="8149" y="2981"/>
                  <a:pt x="8058" y="2967"/>
                </a:cubicBezTo>
                <a:cubicBezTo>
                  <a:pt x="8158" y="2957"/>
                  <a:pt x="7911" y="2909"/>
                  <a:pt x="7889" y="2903"/>
                </a:cubicBezTo>
                <a:cubicBezTo>
                  <a:pt x="7817" y="2883"/>
                  <a:pt x="7721" y="2855"/>
                  <a:pt x="7670" y="2798"/>
                </a:cubicBezTo>
                <a:cubicBezTo>
                  <a:pt x="7607" y="2729"/>
                  <a:pt x="7521" y="2676"/>
                  <a:pt x="7453" y="2611"/>
                </a:cubicBezTo>
                <a:cubicBezTo>
                  <a:pt x="7432" y="2591"/>
                  <a:pt x="7447" y="2537"/>
                  <a:pt x="7437" y="2532"/>
                </a:cubicBezTo>
                <a:cubicBezTo>
                  <a:pt x="7402" y="2513"/>
                  <a:pt x="7394" y="2475"/>
                  <a:pt x="7351" y="2465"/>
                </a:cubicBezTo>
                <a:cubicBezTo>
                  <a:pt x="7371" y="2469"/>
                  <a:pt x="7391" y="2468"/>
                  <a:pt x="7410" y="2462"/>
                </a:cubicBezTo>
                <a:cubicBezTo>
                  <a:pt x="7395" y="2443"/>
                  <a:pt x="7375" y="2432"/>
                  <a:pt x="7351" y="2430"/>
                </a:cubicBezTo>
                <a:cubicBezTo>
                  <a:pt x="7370" y="2430"/>
                  <a:pt x="7390" y="2439"/>
                  <a:pt x="7409" y="2443"/>
                </a:cubicBezTo>
                <a:cubicBezTo>
                  <a:pt x="7445" y="2451"/>
                  <a:pt x="7425" y="2403"/>
                  <a:pt x="7398" y="2397"/>
                </a:cubicBezTo>
                <a:cubicBezTo>
                  <a:pt x="7420" y="2403"/>
                  <a:pt x="7442" y="2404"/>
                  <a:pt x="7464" y="2400"/>
                </a:cubicBezTo>
                <a:cubicBezTo>
                  <a:pt x="7437" y="2377"/>
                  <a:pt x="7401" y="2383"/>
                  <a:pt x="7372" y="2367"/>
                </a:cubicBezTo>
                <a:cubicBezTo>
                  <a:pt x="7389" y="2376"/>
                  <a:pt x="7530" y="2385"/>
                  <a:pt x="7508" y="2341"/>
                </a:cubicBezTo>
                <a:cubicBezTo>
                  <a:pt x="7492" y="2310"/>
                  <a:pt x="7409" y="2326"/>
                  <a:pt x="7380" y="2320"/>
                </a:cubicBezTo>
                <a:cubicBezTo>
                  <a:pt x="7421" y="2323"/>
                  <a:pt x="7475" y="2321"/>
                  <a:pt x="7508" y="2293"/>
                </a:cubicBezTo>
                <a:cubicBezTo>
                  <a:pt x="7476" y="2293"/>
                  <a:pt x="7443" y="2293"/>
                  <a:pt x="7410" y="2293"/>
                </a:cubicBezTo>
                <a:cubicBezTo>
                  <a:pt x="7453" y="2284"/>
                  <a:pt x="7504" y="2292"/>
                  <a:pt x="7541" y="2264"/>
                </a:cubicBezTo>
                <a:cubicBezTo>
                  <a:pt x="7529" y="2254"/>
                  <a:pt x="7514" y="2247"/>
                  <a:pt x="7498" y="2241"/>
                </a:cubicBezTo>
                <a:cubicBezTo>
                  <a:pt x="7537" y="2246"/>
                  <a:pt x="7588" y="2248"/>
                  <a:pt x="7559" y="2207"/>
                </a:cubicBezTo>
                <a:cubicBezTo>
                  <a:pt x="7595" y="2237"/>
                  <a:pt x="7633" y="2202"/>
                  <a:pt x="7651" y="2172"/>
                </a:cubicBezTo>
                <a:cubicBezTo>
                  <a:pt x="7609" y="2155"/>
                  <a:pt x="7556" y="2154"/>
                  <a:pt x="7523" y="2118"/>
                </a:cubicBezTo>
                <a:cubicBezTo>
                  <a:pt x="7569" y="2140"/>
                  <a:pt x="7644" y="2174"/>
                  <a:pt x="7691" y="2133"/>
                </a:cubicBezTo>
                <a:cubicBezTo>
                  <a:pt x="7723" y="2105"/>
                  <a:pt x="7488" y="2066"/>
                  <a:pt x="7470" y="2059"/>
                </a:cubicBezTo>
                <a:cubicBezTo>
                  <a:pt x="7517" y="2068"/>
                  <a:pt x="7569" y="2056"/>
                  <a:pt x="7616" y="2073"/>
                </a:cubicBezTo>
                <a:cubicBezTo>
                  <a:pt x="7648" y="2084"/>
                  <a:pt x="7685" y="2110"/>
                  <a:pt x="7720" y="2097"/>
                </a:cubicBezTo>
                <a:cubicBezTo>
                  <a:pt x="7801" y="2065"/>
                  <a:pt x="7613" y="2004"/>
                  <a:pt x="7588" y="2002"/>
                </a:cubicBezTo>
                <a:cubicBezTo>
                  <a:pt x="7652" y="2007"/>
                  <a:pt x="7615" y="1988"/>
                  <a:pt x="7592" y="1976"/>
                </a:cubicBezTo>
                <a:cubicBezTo>
                  <a:pt x="7660" y="1970"/>
                  <a:pt x="7707" y="2048"/>
                  <a:pt x="7778" y="2017"/>
                </a:cubicBezTo>
                <a:cubicBezTo>
                  <a:pt x="7772" y="2007"/>
                  <a:pt x="7765" y="1997"/>
                  <a:pt x="7758" y="1988"/>
                </a:cubicBezTo>
                <a:cubicBezTo>
                  <a:pt x="7781" y="2003"/>
                  <a:pt x="7864" y="1984"/>
                  <a:pt x="7787" y="1976"/>
                </a:cubicBezTo>
                <a:cubicBezTo>
                  <a:pt x="7808" y="1968"/>
                  <a:pt x="7828" y="1965"/>
                  <a:pt x="7850" y="1967"/>
                </a:cubicBezTo>
                <a:cubicBezTo>
                  <a:pt x="7824" y="1902"/>
                  <a:pt x="7758" y="1893"/>
                  <a:pt x="7704" y="1863"/>
                </a:cubicBezTo>
                <a:cubicBezTo>
                  <a:pt x="7749" y="1877"/>
                  <a:pt x="7809" y="1904"/>
                  <a:pt x="7857" y="1893"/>
                </a:cubicBezTo>
                <a:cubicBezTo>
                  <a:pt x="7881" y="1888"/>
                  <a:pt x="7940" y="1860"/>
                  <a:pt x="7882" y="1842"/>
                </a:cubicBezTo>
                <a:cubicBezTo>
                  <a:pt x="7926" y="1848"/>
                  <a:pt x="7926" y="1841"/>
                  <a:pt x="7882" y="1821"/>
                </a:cubicBezTo>
                <a:cubicBezTo>
                  <a:pt x="7927" y="1834"/>
                  <a:pt x="8002" y="1888"/>
                  <a:pt x="8040" y="1833"/>
                </a:cubicBezTo>
                <a:cubicBezTo>
                  <a:pt x="8014" y="1829"/>
                  <a:pt x="7991" y="1820"/>
                  <a:pt x="7969" y="1806"/>
                </a:cubicBezTo>
                <a:cubicBezTo>
                  <a:pt x="8048" y="1844"/>
                  <a:pt x="8185" y="1808"/>
                  <a:pt x="8093" y="1786"/>
                </a:cubicBezTo>
                <a:cubicBezTo>
                  <a:pt x="8114" y="1786"/>
                  <a:pt x="8135" y="1786"/>
                  <a:pt x="8155" y="1786"/>
                </a:cubicBezTo>
                <a:cubicBezTo>
                  <a:pt x="8157" y="1725"/>
                  <a:pt x="8052" y="1770"/>
                  <a:pt x="8022" y="1744"/>
                </a:cubicBezTo>
                <a:cubicBezTo>
                  <a:pt x="8050" y="1745"/>
                  <a:pt x="8103" y="1756"/>
                  <a:pt x="8108" y="1714"/>
                </a:cubicBezTo>
                <a:cubicBezTo>
                  <a:pt x="8126" y="1731"/>
                  <a:pt x="8148" y="1739"/>
                  <a:pt x="8173" y="1738"/>
                </a:cubicBezTo>
                <a:cubicBezTo>
                  <a:pt x="8154" y="1689"/>
                  <a:pt x="8244" y="1701"/>
                  <a:pt x="8248" y="1655"/>
                </a:cubicBezTo>
                <a:cubicBezTo>
                  <a:pt x="8277" y="1695"/>
                  <a:pt x="8314" y="1664"/>
                  <a:pt x="8343" y="1643"/>
                </a:cubicBezTo>
                <a:cubicBezTo>
                  <a:pt x="8419" y="1590"/>
                  <a:pt x="8628" y="1605"/>
                  <a:pt x="8656" y="1568"/>
                </a:cubicBezTo>
                <a:cubicBezTo>
                  <a:pt x="8666" y="1555"/>
                  <a:pt x="8777" y="1549"/>
                  <a:pt x="8805" y="1543"/>
                </a:cubicBezTo>
                <a:cubicBezTo>
                  <a:pt x="9088" y="1488"/>
                  <a:pt x="9375" y="1467"/>
                  <a:pt x="9628" y="1320"/>
                </a:cubicBezTo>
                <a:cubicBezTo>
                  <a:pt x="9573" y="1315"/>
                  <a:pt x="9612" y="1220"/>
                  <a:pt x="9347" y="1202"/>
                </a:cubicBezTo>
                <a:cubicBezTo>
                  <a:pt x="9225" y="1194"/>
                  <a:pt x="9068" y="1214"/>
                  <a:pt x="8972" y="1296"/>
                </a:cubicBezTo>
                <a:cubicBezTo>
                  <a:pt x="8990" y="1308"/>
                  <a:pt x="9010" y="1318"/>
                  <a:pt x="9032" y="1325"/>
                </a:cubicBezTo>
                <a:cubicBezTo>
                  <a:pt x="8989" y="1334"/>
                  <a:pt x="8947" y="1313"/>
                  <a:pt x="8904" y="1320"/>
                </a:cubicBezTo>
                <a:cubicBezTo>
                  <a:pt x="8877" y="1324"/>
                  <a:pt x="8853" y="1344"/>
                  <a:pt x="8825" y="1341"/>
                </a:cubicBezTo>
                <a:cubicBezTo>
                  <a:pt x="8796" y="1337"/>
                  <a:pt x="8772" y="1373"/>
                  <a:pt x="8739" y="1377"/>
                </a:cubicBezTo>
                <a:cubicBezTo>
                  <a:pt x="8675" y="1386"/>
                  <a:pt x="8610" y="1377"/>
                  <a:pt x="8547" y="1390"/>
                </a:cubicBezTo>
                <a:cubicBezTo>
                  <a:pt x="8328" y="1433"/>
                  <a:pt x="8248" y="1386"/>
                  <a:pt x="8092" y="1395"/>
                </a:cubicBezTo>
                <a:cubicBezTo>
                  <a:pt x="8053" y="1397"/>
                  <a:pt x="7996" y="1433"/>
                  <a:pt x="8063" y="1453"/>
                </a:cubicBezTo>
                <a:cubicBezTo>
                  <a:pt x="8030" y="1451"/>
                  <a:pt x="8001" y="1485"/>
                  <a:pt x="7969" y="1462"/>
                </a:cubicBezTo>
                <a:cubicBezTo>
                  <a:pt x="7979" y="1455"/>
                  <a:pt x="7990" y="1448"/>
                  <a:pt x="8001" y="1441"/>
                </a:cubicBezTo>
                <a:cubicBezTo>
                  <a:pt x="7958" y="1435"/>
                  <a:pt x="7904" y="1434"/>
                  <a:pt x="7867" y="1462"/>
                </a:cubicBezTo>
                <a:cubicBezTo>
                  <a:pt x="7890" y="1459"/>
                  <a:pt x="7912" y="1463"/>
                  <a:pt x="7933" y="1474"/>
                </a:cubicBezTo>
                <a:cubicBezTo>
                  <a:pt x="7867" y="1472"/>
                  <a:pt x="7787" y="1473"/>
                  <a:pt x="7727" y="1503"/>
                </a:cubicBezTo>
                <a:cubicBezTo>
                  <a:pt x="7639" y="1546"/>
                  <a:pt x="7423" y="1564"/>
                  <a:pt x="7520" y="1587"/>
                </a:cubicBezTo>
                <a:cubicBezTo>
                  <a:pt x="7488" y="1593"/>
                  <a:pt x="7454" y="1597"/>
                  <a:pt x="7425" y="1614"/>
                </a:cubicBezTo>
                <a:cubicBezTo>
                  <a:pt x="7449" y="1619"/>
                  <a:pt x="7469" y="1635"/>
                  <a:pt x="7481" y="1655"/>
                </a:cubicBezTo>
                <a:cubicBezTo>
                  <a:pt x="7419" y="1663"/>
                  <a:pt x="7342" y="1608"/>
                  <a:pt x="7291" y="1667"/>
                </a:cubicBezTo>
                <a:cubicBezTo>
                  <a:pt x="7301" y="1674"/>
                  <a:pt x="7311" y="1681"/>
                  <a:pt x="7321" y="1688"/>
                </a:cubicBezTo>
                <a:cubicBezTo>
                  <a:pt x="7274" y="1760"/>
                  <a:pt x="7160" y="1646"/>
                  <a:pt x="7124" y="1698"/>
                </a:cubicBezTo>
                <a:cubicBezTo>
                  <a:pt x="7071" y="1776"/>
                  <a:pt x="7340" y="1729"/>
                  <a:pt x="7241" y="1756"/>
                </a:cubicBezTo>
                <a:cubicBezTo>
                  <a:pt x="7261" y="1757"/>
                  <a:pt x="7281" y="1760"/>
                  <a:pt x="7300" y="1765"/>
                </a:cubicBezTo>
                <a:cubicBezTo>
                  <a:pt x="7259" y="1773"/>
                  <a:pt x="7208" y="1772"/>
                  <a:pt x="7176" y="1804"/>
                </a:cubicBezTo>
                <a:cubicBezTo>
                  <a:pt x="7215" y="1816"/>
                  <a:pt x="7255" y="1798"/>
                  <a:pt x="7294" y="1815"/>
                </a:cubicBezTo>
                <a:cubicBezTo>
                  <a:pt x="7328" y="1829"/>
                  <a:pt x="7365" y="1836"/>
                  <a:pt x="7401" y="1833"/>
                </a:cubicBezTo>
                <a:cubicBezTo>
                  <a:pt x="7352" y="1845"/>
                  <a:pt x="7307" y="1821"/>
                  <a:pt x="7258" y="1828"/>
                </a:cubicBezTo>
                <a:cubicBezTo>
                  <a:pt x="7236" y="1832"/>
                  <a:pt x="7158" y="1823"/>
                  <a:pt x="7144" y="1844"/>
                </a:cubicBezTo>
                <a:cubicBezTo>
                  <a:pt x="7118" y="1884"/>
                  <a:pt x="7275" y="1889"/>
                  <a:pt x="7298" y="1893"/>
                </a:cubicBezTo>
                <a:cubicBezTo>
                  <a:pt x="7236" y="1900"/>
                  <a:pt x="7159" y="1880"/>
                  <a:pt x="7107" y="1925"/>
                </a:cubicBezTo>
                <a:cubicBezTo>
                  <a:pt x="7143" y="1926"/>
                  <a:pt x="7178" y="1935"/>
                  <a:pt x="7209" y="1952"/>
                </a:cubicBezTo>
                <a:cubicBezTo>
                  <a:pt x="7172" y="1941"/>
                  <a:pt x="7108" y="1929"/>
                  <a:pt x="7075" y="1955"/>
                </a:cubicBezTo>
                <a:cubicBezTo>
                  <a:pt x="7139" y="1958"/>
                  <a:pt x="7207" y="1967"/>
                  <a:pt x="7265" y="1996"/>
                </a:cubicBezTo>
                <a:cubicBezTo>
                  <a:pt x="7216" y="1999"/>
                  <a:pt x="7167" y="1979"/>
                  <a:pt x="7118" y="1976"/>
                </a:cubicBezTo>
                <a:cubicBezTo>
                  <a:pt x="7084" y="1974"/>
                  <a:pt x="6980" y="2031"/>
                  <a:pt x="7054" y="2035"/>
                </a:cubicBezTo>
                <a:cubicBezTo>
                  <a:pt x="6980" y="2054"/>
                  <a:pt x="6906" y="2076"/>
                  <a:pt x="6834" y="2100"/>
                </a:cubicBezTo>
                <a:cubicBezTo>
                  <a:pt x="6891" y="2105"/>
                  <a:pt x="6945" y="2165"/>
                  <a:pt x="7003" y="2128"/>
                </a:cubicBezTo>
                <a:cubicBezTo>
                  <a:pt x="7056" y="2094"/>
                  <a:pt x="7125" y="2109"/>
                  <a:pt x="7185" y="2109"/>
                </a:cubicBezTo>
                <a:cubicBezTo>
                  <a:pt x="7152" y="2111"/>
                  <a:pt x="7122" y="2123"/>
                  <a:pt x="7090" y="2124"/>
                </a:cubicBezTo>
                <a:close/>
                <a:moveTo>
                  <a:pt x="7380" y="2220"/>
                </a:moveTo>
                <a:cubicBezTo>
                  <a:pt x="7390" y="2217"/>
                  <a:pt x="7393" y="2209"/>
                  <a:pt x="7381" y="2189"/>
                </a:cubicBezTo>
                <a:cubicBezTo>
                  <a:pt x="7395" y="2207"/>
                  <a:pt x="7409" y="2217"/>
                  <a:pt x="7425" y="2224"/>
                </a:cubicBezTo>
                <a:cubicBezTo>
                  <a:pt x="7410" y="2222"/>
                  <a:pt x="7395" y="2221"/>
                  <a:pt x="7380" y="2220"/>
                </a:cubicBezTo>
                <a:close/>
                <a:moveTo>
                  <a:pt x="6823" y="147"/>
                </a:moveTo>
                <a:cubicBezTo>
                  <a:pt x="6872" y="163"/>
                  <a:pt x="6928" y="159"/>
                  <a:pt x="6980" y="153"/>
                </a:cubicBezTo>
                <a:cubicBezTo>
                  <a:pt x="6928" y="139"/>
                  <a:pt x="6875" y="147"/>
                  <a:pt x="6823" y="147"/>
                </a:cubicBezTo>
                <a:close/>
                <a:moveTo>
                  <a:pt x="6751" y="177"/>
                </a:moveTo>
                <a:cubicBezTo>
                  <a:pt x="6763" y="177"/>
                  <a:pt x="6775" y="175"/>
                  <a:pt x="6787" y="171"/>
                </a:cubicBezTo>
                <a:cubicBezTo>
                  <a:pt x="6775" y="173"/>
                  <a:pt x="6763" y="175"/>
                  <a:pt x="6751" y="177"/>
                </a:cubicBezTo>
                <a:close/>
                <a:moveTo>
                  <a:pt x="6698" y="120"/>
                </a:moveTo>
                <a:cubicBezTo>
                  <a:pt x="6750" y="134"/>
                  <a:pt x="6814" y="141"/>
                  <a:pt x="6864" y="117"/>
                </a:cubicBezTo>
                <a:cubicBezTo>
                  <a:pt x="6808" y="107"/>
                  <a:pt x="6753" y="103"/>
                  <a:pt x="6698" y="120"/>
                </a:cubicBezTo>
                <a:close/>
                <a:moveTo>
                  <a:pt x="6674" y="233"/>
                </a:moveTo>
                <a:cubicBezTo>
                  <a:pt x="6689" y="285"/>
                  <a:pt x="6840" y="245"/>
                  <a:pt x="6870" y="227"/>
                </a:cubicBezTo>
                <a:cubicBezTo>
                  <a:pt x="6806" y="212"/>
                  <a:pt x="6737" y="218"/>
                  <a:pt x="6674" y="233"/>
                </a:cubicBezTo>
                <a:close/>
                <a:moveTo>
                  <a:pt x="6579" y="283"/>
                </a:moveTo>
                <a:cubicBezTo>
                  <a:pt x="6608" y="313"/>
                  <a:pt x="6681" y="303"/>
                  <a:pt x="6710" y="277"/>
                </a:cubicBezTo>
                <a:cubicBezTo>
                  <a:pt x="6666" y="278"/>
                  <a:pt x="6622" y="274"/>
                  <a:pt x="6579" y="283"/>
                </a:cubicBezTo>
                <a:close/>
                <a:moveTo>
                  <a:pt x="6724" y="402"/>
                </a:moveTo>
                <a:cubicBezTo>
                  <a:pt x="6751" y="408"/>
                  <a:pt x="6895" y="376"/>
                  <a:pt x="6808" y="361"/>
                </a:cubicBezTo>
                <a:cubicBezTo>
                  <a:pt x="6870" y="339"/>
                  <a:pt x="6937" y="351"/>
                  <a:pt x="7001" y="346"/>
                </a:cubicBezTo>
                <a:cubicBezTo>
                  <a:pt x="6855" y="295"/>
                  <a:pt x="6686" y="299"/>
                  <a:pt x="6534" y="316"/>
                </a:cubicBezTo>
                <a:cubicBezTo>
                  <a:pt x="6609" y="320"/>
                  <a:pt x="6648" y="401"/>
                  <a:pt x="6724" y="402"/>
                </a:cubicBezTo>
                <a:close/>
                <a:moveTo>
                  <a:pt x="6567" y="43"/>
                </a:moveTo>
                <a:cubicBezTo>
                  <a:pt x="6630" y="40"/>
                  <a:pt x="6758" y="66"/>
                  <a:pt x="6805" y="10"/>
                </a:cubicBezTo>
                <a:cubicBezTo>
                  <a:pt x="6715" y="0"/>
                  <a:pt x="6620" y="0"/>
                  <a:pt x="6531" y="19"/>
                </a:cubicBezTo>
                <a:cubicBezTo>
                  <a:pt x="6574" y="20"/>
                  <a:pt x="6575" y="27"/>
                  <a:pt x="6534" y="40"/>
                </a:cubicBezTo>
                <a:cubicBezTo>
                  <a:pt x="6545" y="41"/>
                  <a:pt x="6556" y="42"/>
                  <a:pt x="6567" y="43"/>
                </a:cubicBezTo>
                <a:close/>
                <a:moveTo>
                  <a:pt x="6621" y="114"/>
                </a:moveTo>
                <a:cubicBezTo>
                  <a:pt x="6643" y="113"/>
                  <a:pt x="6663" y="107"/>
                  <a:pt x="6683" y="96"/>
                </a:cubicBezTo>
                <a:cubicBezTo>
                  <a:pt x="6577" y="73"/>
                  <a:pt x="6460" y="57"/>
                  <a:pt x="6356" y="96"/>
                </a:cubicBezTo>
                <a:cubicBezTo>
                  <a:pt x="6445" y="94"/>
                  <a:pt x="6533" y="107"/>
                  <a:pt x="6621" y="114"/>
                </a:cubicBezTo>
                <a:close/>
                <a:moveTo>
                  <a:pt x="6362" y="396"/>
                </a:moveTo>
                <a:cubicBezTo>
                  <a:pt x="6375" y="442"/>
                  <a:pt x="6588" y="414"/>
                  <a:pt x="6623" y="405"/>
                </a:cubicBezTo>
                <a:cubicBezTo>
                  <a:pt x="6569" y="333"/>
                  <a:pt x="6456" y="322"/>
                  <a:pt x="6371" y="355"/>
                </a:cubicBezTo>
                <a:cubicBezTo>
                  <a:pt x="6379" y="365"/>
                  <a:pt x="6387" y="374"/>
                  <a:pt x="6395" y="384"/>
                </a:cubicBezTo>
                <a:cubicBezTo>
                  <a:pt x="6384" y="388"/>
                  <a:pt x="6373" y="392"/>
                  <a:pt x="6362" y="396"/>
                </a:cubicBezTo>
                <a:close/>
                <a:moveTo>
                  <a:pt x="6279" y="174"/>
                </a:moveTo>
                <a:cubicBezTo>
                  <a:pt x="6333" y="180"/>
                  <a:pt x="6388" y="194"/>
                  <a:pt x="6444" y="205"/>
                </a:cubicBezTo>
                <a:cubicBezTo>
                  <a:pt x="6382" y="195"/>
                  <a:pt x="6319" y="187"/>
                  <a:pt x="6260" y="187"/>
                </a:cubicBezTo>
                <a:cubicBezTo>
                  <a:pt x="6205" y="187"/>
                  <a:pt x="6008" y="140"/>
                  <a:pt x="5967" y="191"/>
                </a:cubicBezTo>
                <a:cubicBezTo>
                  <a:pt x="6113" y="232"/>
                  <a:pt x="6242" y="214"/>
                  <a:pt x="6421" y="253"/>
                </a:cubicBezTo>
                <a:cubicBezTo>
                  <a:pt x="6353" y="250"/>
                  <a:pt x="6285" y="257"/>
                  <a:pt x="6217" y="260"/>
                </a:cubicBezTo>
                <a:cubicBezTo>
                  <a:pt x="6278" y="290"/>
                  <a:pt x="6417" y="311"/>
                  <a:pt x="6476" y="264"/>
                </a:cubicBezTo>
                <a:cubicBezTo>
                  <a:pt x="6529" y="272"/>
                  <a:pt x="6581" y="270"/>
                  <a:pt x="6621" y="239"/>
                </a:cubicBezTo>
                <a:cubicBezTo>
                  <a:pt x="6586" y="232"/>
                  <a:pt x="6549" y="225"/>
                  <a:pt x="6513" y="218"/>
                </a:cubicBezTo>
                <a:cubicBezTo>
                  <a:pt x="6578" y="228"/>
                  <a:pt x="6643" y="230"/>
                  <a:pt x="6707" y="212"/>
                </a:cubicBezTo>
                <a:cubicBezTo>
                  <a:pt x="6564" y="199"/>
                  <a:pt x="6422" y="179"/>
                  <a:pt x="6279" y="174"/>
                </a:cubicBezTo>
                <a:close/>
                <a:moveTo>
                  <a:pt x="6167" y="367"/>
                </a:moveTo>
                <a:cubicBezTo>
                  <a:pt x="6195" y="380"/>
                  <a:pt x="6239" y="375"/>
                  <a:pt x="6261" y="352"/>
                </a:cubicBezTo>
                <a:cubicBezTo>
                  <a:pt x="6228" y="343"/>
                  <a:pt x="6199" y="363"/>
                  <a:pt x="6167" y="367"/>
                </a:cubicBezTo>
                <a:close/>
                <a:moveTo>
                  <a:pt x="6546" y="3395"/>
                </a:moveTo>
                <a:cubicBezTo>
                  <a:pt x="6468" y="3370"/>
                  <a:pt x="6265" y="3280"/>
                  <a:pt x="6177" y="3390"/>
                </a:cubicBezTo>
                <a:cubicBezTo>
                  <a:pt x="6144" y="3432"/>
                  <a:pt x="6180" y="3456"/>
                  <a:pt x="6180" y="3498"/>
                </a:cubicBezTo>
                <a:cubicBezTo>
                  <a:pt x="6182" y="3595"/>
                  <a:pt x="6456" y="3569"/>
                  <a:pt x="6523" y="3519"/>
                </a:cubicBezTo>
                <a:cubicBezTo>
                  <a:pt x="6544" y="3504"/>
                  <a:pt x="6615" y="3397"/>
                  <a:pt x="6623" y="3472"/>
                </a:cubicBezTo>
                <a:cubicBezTo>
                  <a:pt x="6657" y="3429"/>
                  <a:pt x="6575" y="3401"/>
                  <a:pt x="6546" y="3395"/>
                </a:cubicBezTo>
                <a:close/>
                <a:moveTo>
                  <a:pt x="6157" y="147"/>
                </a:moveTo>
                <a:cubicBezTo>
                  <a:pt x="6212" y="168"/>
                  <a:pt x="6285" y="162"/>
                  <a:pt x="6342" y="157"/>
                </a:cubicBezTo>
                <a:cubicBezTo>
                  <a:pt x="6424" y="149"/>
                  <a:pt x="6515" y="152"/>
                  <a:pt x="6594" y="129"/>
                </a:cubicBezTo>
                <a:cubicBezTo>
                  <a:pt x="6494" y="102"/>
                  <a:pt x="6384" y="100"/>
                  <a:pt x="6282" y="111"/>
                </a:cubicBezTo>
                <a:cubicBezTo>
                  <a:pt x="6302" y="123"/>
                  <a:pt x="6324" y="132"/>
                  <a:pt x="6347" y="138"/>
                </a:cubicBezTo>
                <a:cubicBezTo>
                  <a:pt x="6274" y="140"/>
                  <a:pt x="6196" y="105"/>
                  <a:pt x="6125" y="135"/>
                </a:cubicBezTo>
                <a:cubicBezTo>
                  <a:pt x="6136" y="139"/>
                  <a:pt x="6147" y="143"/>
                  <a:pt x="6157" y="147"/>
                </a:cubicBezTo>
                <a:close/>
                <a:moveTo>
                  <a:pt x="6086" y="307"/>
                </a:moveTo>
                <a:cubicBezTo>
                  <a:pt x="6116" y="313"/>
                  <a:pt x="6149" y="326"/>
                  <a:pt x="6178" y="307"/>
                </a:cubicBezTo>
                <a:cubicBezTo>
                  <a:pt x="6148" y="295"/>
                  <a:pt x="6116" y="295"/>
                  <a:pt x="6086" y="307"/>
                </a:cubicBezTo>
                <a:close/>
                <a:moveTo>
                  <a:pt x="5926" y="310"/>
                </a:moveTo>
                <a:cubicBezTo>
                  <a:pt x="5955" y="332"/>
                  <a:pt x="6002" y="330"/>
                  <a:pt x="6027" y="301"/>
                </a:cubicBezTo>
                <a:cubicBezTo>
                  <a:pt x="5995" y="285"/>
                  <a:pt x="5953" y="282"/>
                  <a:pt x="5926" y="310"/>
                </a:cubicBezTo>
                <a:close/>
                <a:moveTo>
                  <a:pt x="5914" y="236"/>
                </a:moveTo>
                <a:cubicBezTo>
                  <a:pt x="5948" y="279"/>
                  <a:pt x="6250" y="246"/>
                  <a:pt x="6300" y="242"/>
                </a:cubicBezTo>
                <a:cubicBezTo>
                  <a:pt x="6172" y="231"/>
                  <a:pt x="6040" y="204"/>
                  <a:pt x="5914" y="236"/>
                </a:cubicBezTo>
                <a:close/>
                <a:moveTo>
                  <a:pt x="5899" y="129"/>
                </a:moveTo>
                <a:cubicBezTo>
                  <a:pt x="5910" y="130"/>
                  <a:pt x="5921" y="131"/>
                  <a:pt x="5932" y="132"/>
                </a:cubicBezTo>
                <a:cubicBezTo>
                  <a:pt x="5912" y="123"/>
                  <a:pt x="5891" y="118"/>
                  <a:pt x="5869" y="117"/>
                </a:cubicBezTo>
                <a:cubicBezTo>
                  <a:pt x="5879" y="121"/>
                  <a:pt x="5889" y="125"/>
                  <a:pt x="5899" y="129"/>
                </a:cubicBezTo>
                <a:close/>
                <a:moveTo>
                  <a:pt x="5804" y="307"/>
                </a:moveTo>
                <a:cubicBezTo>
                  <a:pt x="5825" y="314"/>
                  <a:pt x="5846" y="313"/>
                  <a:pt x="5866" y="304"/>
                </a:cubicBezTo>
                <a:cubicBezTo>
                  <a:pt x="5838" y="287"/>
                  <a:pt x="5805" y="276"/>
                  <a:pt x="5772" y="283"/>
                </a:cubicBezTo>
                <a:cubicBezTo>
                  <a:pt x="5782" y="292"/>
                  <a:pt x="5793" y="300"/>
                  <a:pt x="5804" y="307"/>
                </a:cubicBezTo>
                <a:close/>
                <a:moveTo>
                  <a:pt x="5670" y="375"/>
                </a:moveTo>
                <a:cubicBezTo>
                  <a:pt x="5761" y="401"/>
                  <a:pt x="5877" y="401"/>
                  <a:pt x="5964" y="364"/>
                </a:cubicBezTo>
                <a:cubicBezTo>
                  <a:pt x="5878" y="357"/>
                  <a:pt x="5820" y="306"/>
                  <a:pt x="5741" y="347"/>
                </a:cubicBezTo>
                <a:cubicBezTo>
                  <a:pt x="5706" y="364"/>
                  <a:pt x="5674" y="353"/>
                  <a:pt x="5638" y="364"/>
                </a:cubicBezTo>
                <a:cubicBezTo>
                  <a:pt x="5649" y="368"/>
                  <a:pt x="5660" y="372"/>
                  <a:pt x="5670" y="375"/>
                </a:cubicBezTo>
                <a:close/>
                <a:moveTo>
                  <a:pt x="5362" y="429"/>
                </a:moveTo>
                <a:cubicBezTo>
                  <a:pt x="5328" y="436"/>
                  <a:pt x="5294" y="425"/>
                  <a:pt x="5261" y="435"/>
                </a:cubicBezTo>
                <a:cubicBezTo>
                  <a:pt x="5353" y="444"/>
                  <a:pt x="5454" y="470"/>
                  <a:pt x="5546" y="444"/>
                </a:cubicBezTo>
                <a:cubicBezTo>
                  <a:pt x="5482" y="427"/>
                  <a:pt x="5427" y="398"/>
                  <a:pt x="5362" y="429"/>
                </a:cubicBezTo>
                <a:close/>
                <a:moveTo>
                  <a:pt x="5193" y="185"/>
                </a:moveTo>
                <a:cubicBezTo>
                  <a:pt x="5204" y="203"/>
                  <a:pt x="5271" y="171"/>
                  <a:pt x="5285" y="168"/>
                </a:cubicBezTo>
                <a:cubicBezTo>
                  <a:pt x="5252" y="154"/>
                  <a:pt x="5216" y="155"/>
                  <a:pt x="5193" y="185"/>
                </a:cubicBezTo>
                <a:close/>
                <a:moveTo>
                  <a:pt x="5213" y="414"/>
                </a:moveTo>
                <a:cubicBezTo>
                  <a:pt x="5239" y="414"/>
                  <a:pt x="5262" y="400"/>
                  <a:pt x="5276" y="378"/>
                </a:cubicBezTo>
                <a:cubicBezTo>
                  <a:pt x="5234" y="368"/>
                  <a:pt x="5184" y="368"/>
                  <a:pt x="5148" y="396"/>
                </a:cubicBezTo>
                <a:cubicBezTo>
                  <a:pt x="5170" y="402"/>
                  <a:pt x="5192" y="408"/>
                  <a:pt x="5213" y="414"/>
                </a:cubicBezTo>
                <a:close/>
                <a:moveTo>
                  <a:pt x="5056" y="4161"/>
                </a:moveTo>
                <a:cubicBezTo>
                  <a:pt x="5046" y="4189"/>
                  <a:pt x="5056" y="4191"/>
                  <a:pt x="5086" y="4167"/>
                </a:cubicBezTo>
                <a:cubicBezTo>
                  <a:pt x="5076" y="4165"/>
                  <a:pt x="5066" y="4163"/>
                  <a:pt x="5056" y="4161"/>
                </a:cubicBezTo>
                <a:close/>
                <a:moveTo>
                  <a:pt x="4771" y="405"/>
                </a:moveTo>
                <a:cubicBezTo>
                  <a:pt x="4816" y="418"/>
                  <a:pt x="4862" y="402"/>
                  <a:pt x="4907" y="402"/>
                </a:cubicBezTo>
                <a:cubicBezTo>
                  <a:pt x="4925" y="398"/>
                  <a:pt x="4943" y="392"/>
                  <a:pt x="4961" y="384"/>
                </a:cubicBezTo>
                <a:cubicBezTo>
                  <a:pt x="4982" y="388"/>
                  <a:pt x="5002" y="391"/>
                  <a:pt x="5023" y="393"/>
                </a:cubicBezTo>
                <a:cubicBezTo>
                  <a:pt x="5010" y="358"/>
                  <a:pt x="4975" y="360"/>
                  <a:pt x="4943" y="361"/>
                </a:cubicBezTo>
                <a:cubicBezTo>
                  <a:pt x="4986" y="310"/>
                  <a:pt x="5103" y="344"/>
                  <a:pt x="5163" y="321"/>
                </a:cubicBezTo>
                <a:cubicBezTo>
                  <a:pt x="5260" y="283"/>
                  <a:pt x="5367" y="300"/>
                  <a:pt x="5466" y="275"/>
                </a:cubicBezTo>
                <a:cubicBezTo>
                  <a:pt x="5389" y="215"/>
                  <a:pt x="5295" y="274"/>
                  <a:pt x="5210" y="257"/>
                </a:cubicBezTo>
                <a:cubicBezTo>
                  <a:pt x="5243" y="246"/>
                  <a:pt x="5277" y="237"/>
                  <a:pt x="5311" y="236"/>
                </a:cubicBezTo>
                <a:cubicBezTo>
                  <a:pt x="5267" y="197"/>
                  <a:pt x="5197" y="235"/>
                  <a:pt x="5145" y="227"/>
                </a:cubicBezTo>
                <a:cubicBezTo>
                  <a:pt x="5165" y="219"/>
                  <a:pt x="5186" y="216"/>
                  <a:pt x="5208" y="218"/>
                </a:cubicBezTo>
                <a:cubicBezTo>
                  <a:pt x="5130" y="196"/>
                  <a:pt x="5048" y="233"/>
                  <a:pt x="4973" y="245"/>
                </a:cubicBezTo>
                <a:cubicBezTo>
                  <a:pt x="5004" y="256"/>
                  <a:pt x="5037" y="272"/>
                  <a:pt x="5071" y="260"/>
                </a:cubicBezTo>
                <a:cubicBezTo>
                  <a:pt x="4984" y="296"/>
                  <a:pt x="4956" y="308"/>
                  <a:pt x="4863" y="293"/>
                </a:cubicBezTo>
                <a:cubicBezTo>
                  <a:pt x="4802" y="283"/>
                  <a:pt x="4738" y="310"/>
                  <a:pt x="4679" y="322"/>
                </a:cubicBezTo>
                <a:cubicBezTo>
                  <a:pt x="4736" y="326"/>
                  <a:pt x="4793" y="307"/>
                  <a:pt x="4848" y="328"/>
                </a:cubicBezTo>
                <a:cubicBezTo>
                  <a:pt x="4818" y="332"/>
                  <a:pt x="4787" y="331"/>
                  <a:pt x="4756" y="331"/>
                </a:cubicBezTo>
                <a:cubicBezTo>
                  <a:pt x="4777" y="341"/>
                  <a:pt x="4799" y="346"/>
                  <a:pt x="4822" y="346"/>
                </a:cubicBezTo>
                <a:cubicBezTo>
                  <a:pt x="4740" y="391"/>
                  <a:pt x="4645" y="325"/>
                  <a:pt x="4560" y="355"/>
                </a:cubicBezTo>
                <a:cubicBezTo>
                  <a:pt x="4644" y="398"/>
                  <a:pt x="4731" y="358"/>
                  <a:pt x="4819" y="372"/>
                </a:cubicBezTo>
                <a:cubicBezTo>
                  <a:pt x="4800" y="379"/>
                  <a:pt x="4784" y="390"/>
                  <a:pt x="4771" y="405"/>
                </a:cubicBezTo>
                <a:close/>
                <a:moveTo>
                  <a:pt x="4186" y="280"/>
                </a:moveTo>
                <a:cubicBezTo>
                  <a:pt x="4204" y="309"/>
                  <a:pt x="4302" y="296"/>
                  <a:pt x="4330" y="297"/>
                </a:cubicBezTo>
                <a:cubicBezTo>
                  <a:pt x="4399" y="300"/>
                  <a:pt x="4439" y="334"/>
                  <a:pt x="4507" y="306"/>
                </a:cubicBezTo>
                <a:cubicBezTo>
                  <a:pt x="4561" y="284"/>
                  <a:pt x="4635" y="269"/>
                  <a:pt x="4693" y="254"/>
                </a:cubicBezTo>
                <a:cubicBezTo>
                  <a:pt x="4768" y="233"/>
                  <a:pt x="4841" y="297"/>
                  <a:pt x="4920" y="275"/>
                </a:cubicBezTo>
                <a:cubicBezTo>
                  <a:pt x="4898" y="268"/>
                  <a:pt x="4876" y="263"/>
                  <a:pt x="4854" y="260"/>
                </a:cubicBezTo>
                <a:cubicBezTo>
                  <a:pt x="4940" y="244"/>
                  <a:pt x="4777" y="215"/>
                  <a:pt x="4587" y="247"/>
                </a:cubicBezTo>
                <a:cubicBezTo>
                  <a:pt x="4453" y="271"/>
                  <a:pt x="4320" y="268"/>
                  <a:pt x="4186" y="280"/>
                </a:cubicBezTo>
                <a:close/>
                <a:moveTo>
                  <a:pt x="3687" y="4660"/>
                </a:moveTo>
                <a:cubicBezTo>
                  <a:pt x="3665" y="4654"/>
                  <a:pt x="3643" y="4656"/>
                  <a:pt x="3622" y="4666"/>
                </a:cubicBezTo>
                <a:cubicBezTo>
                  <a:pt x="3644" y="4664"/>
                  <a:pt x="3665" y="4662"/>
                  <a:pt x="3687" y="4660"/>
                </a:cubicBezTo>
                <a:close/>
                <a:moveTo>
                  <a:pt x="37183" y="3686"/>
                </a:moveTo>
                <a:cubicBezTo>
                  <a:pt x="37179" y="3680"/>
                  <a:pt x="37054" y="3645"/>
                  <a:pt x="36985" y="3634"/>
                </a:cubicBezTo>
                <a:cubicBezTo>
                  <a:pt x="37052" y="3652"/>
                  <a:pt x="37117" y="3668"/>
                  <a:pt x="37183" y="3686"/>
                </a:cubicBezTo>
                <a:close/>
                <a:moveTo>
                  <a:pt x="0" y="8174"/>
                </a:moveTo>
                <a:cubicBezTo>
                  <a:pt x="139" y="8076"/>
                  <a:pt x="44" y="8005"/>
                  <a:pt x="122" y="7996"/>
                </a:cubicBezTo>
                <a:cubicBezTo>
                  <a:pt x="171" y="7990"/>
                  <a:pt x="224" y="7995"/>
                  <a:pt x="267" y="7965"/>
                </a:cubicBezTo>
                <a:cubicBezTo>
                  <a:pt x="297" y="7940"/>
                  <a:pt x="324" y="7873"/>
                  <a:pt x="371" y="7871"/>
                </a:cubicBezTo>
                <a:cubicBezTo>
                  <a:pt x="330" y="7909"/>
                  <a:pt x="279" y="7945"/>
                  <a:pt x="251" y="7995"/>
                </a:cubicBezTo>
                <a:cubicBezTo>
                  <a:pt x="355" y="7995"/>
                  <a:pt x="448" y="8051"/>
                  <a:pt x="428" y="7928"/>
                </a:cubicBezTo>
                <a:cubicBezTo>
                  <a:pt x="414" y="7842"/>
                  <a:pt x="529" y="7880"/>
                  <a:pt x="577" y="7921"/>
                </a:cubicBezTo>
                <a:cubicBezTo>
                  <a:pt x="638" y="7963"/>
                  <a:pt x="787" y="7954"/>
                  <a:pt x="826" y="7955"/>
                </a:cubicBezTo>
                <a:cubicBezTo>
                  <a:pt x="841" y="7955"/>
                  <a:pt x="919" y="8019"/>
                  <a:pt x="914" y="8030"/>
                </a:cubicBezTo>
                <a:cubicBezTo>
                  <a:pt x="894" y="8085"/>
                  <a:pt x="857" y="8078"/>
                  <a:pt x="908" y="8215"/>
                </a:cubicBezTo>
                <a:lnTo>
                  <a:pt x="825" y="8213"/>
                </a:lnTo>
                <a:cubicBezTo>
                  <a:pt x="660" y="8237"/>
                  <a:pt x="425" y="8196"/>
                  <a:pt x="259" y="8198"/>
                </a:cubicBezTo>
                <a:cubicBezTo>
                  <a:pt x="180" y="8200"/>
                  <a:pt x="114" y="8183"/>
                  <a:pt x="49" y="8184"/>
                </a:cubicBezTo>
                <a:cubicBezTo>
                  <a:pt x="75" y="8173"/>
                  <a:pt x="83" y="8144"/>
                  <a:pt x="107" y="8132"/>
                </a:cubicBezTo>
                <a:cubicBezTo>
                  <a:pt x="143" y="8114"/>
                  <a:pt x="181" y="8125"/>
                  <a:pt x="208" y="8089"/>
                </a:cubicBezTo>
                <a:cubicBezTo>
                  <a:pt x="173" y="8087"/>
                  <a:pt x="136" y="8082"/>
                  <a:pt x="100" y="8085"/>
                </a:cubicBezTo>
                <a:cubicBezTo>
                  <a:pt x="63" y="8089"/>
                  <a:pt x="48" y="8167"/>
                  <a:pt x="0" y="8174"/>
                </a:cubicBezTo>
                <a:close/>
                <a:moveTo>
                  <a:pt x="7348" y="43"/>
                </a:moveTo>
                <a:cubicBezTo>
                  <a:pt x="7426" y="55"/>
                  <a:pt x="7576" y="108"/>
                  <a:pt x="7642" y="43"/>
                </a:cubicBezTo>
                <a:cubicBezTo>
                  <a:pt x="7549" y="20"/>
                  <a:pt x="7441" y="21"/>
                  <a:pt x="7348" y="43"/>
                </a:cubicBezTo>
                <a:close/>
                <a:moveTo>
                  <a:pt x="7289" y="61"/>
                </a:moveTo>
                <a:cubicBezTo>
                  <a:pt x="7311" y="74"/>
                  <a:pt x="7334" y="75"/>
                  <a:pt x="7357" y="64"/>
                </a:cubicBezTo>
                <a:cubicBezTo>
                  <a:pt x="7334" y="61"/>
                  <a:pt x="7311" y="60"/>
                  <a:pt x="7289" y="61"/>
                </a:cubicBezTo>
                <a:close/>
                <a:moveTo>
                  <a:pt x="7158" y="384"/>
                </a:moveTo>
                <a:cubicBezTo>
                  <a:pt x="7180" y="388"/>
                  <a:pt x="7202" y="388"/>
                  <a:pt x="7223" y="384"/>
                </a:cubicBezTo>
                <a:cubicBezTo>
                  <a:pt x="7202" y="378"/>
                  <a:pt x="7180" y="378"/>
                  <a:pt x="7158" y="384"/>
                </a:cubicBezTo>
                <a:close/>
                <a:moveTo>
                  <a:pt x="6823" y="283"/>
                </a:moveTo>
                <a:cubicBezTo>
                  <a:pt x="6834" y="283"/>
                  <a:pt x="6845" y="281"/>
                  <a:pt x="6855" y="277"/>
                </a:cubicBezTo>
                <a:cubicBezTo>
                  <a:pt x="6844" y="279"/>
                  <a:pt x="6833" y="281"/>
                  <a:pt x="6823" y="283"/>
                </a:cubicBezTo>
                <a:close/>
                <a:moveTo>
                  <a:pt x="6680" y="165"/>
                </a:moveTo>
                <a:cubicBezTo>
                  <a:pt x="6702" y="172"/>
                  <a:pt x="6724" y="171"/>
                  <a:pt x="6745" y="162"/>
                </a:cubicBezTo>
                <a:cubicBezTo>
                  <a:pt x="6723" y="161"/>
                  <a:pt x="6702" y="162"/>
                  <a:pt x="6680" y="165"/>
                </a:cubicBezTo>
                <a:close/>
                <a:moveTo>
                  <a:pt x="6626" y="64"/>
                </a:moveTo>
                <a:cubicBezTo>
                  <a:pt x="6651" y="73"/>
                  <a:pt x="6675" y="71"/>
                  <a:pt x="6698" y="58"/>
                </a:cubicBezTo>
                <a:cubicBezTo>
                  <a:pt x="6674" y="56"/>
                  <a:pt x="6650" y="58"/>
                  <a:pt x="6626" y="64"/>
                </a:cubicBezTo>
                <a:close/>
                <a:moveTo>
                  <a:pt x="6623" y="185"/>
                </a:moveTo>
                <a:cubicBezTo>
                  <a:pt x="6672" y="202"/>
                  <a:pt x="6744" y="225"/>
                  <a:pt x="6790" y="188"/>
                </a:cubicBezTo>
                <a:cubicBezTo>
                  <a:pt x="6738" y="179"/>
                  <a:pt x="6673" y="154"/>
                  <a:pt x="6623" y="185"/>
                </a:cubicBezTo>
                <a:close/>
                <a:moveTo>
                  <a:pt x="6457" y="156"/>
                </a:moveTo>
                <a:cubicBezTo>
                  <a:pt x="6502" y="182"/>
                  <a:pt x="6579" y="173"/>
                  <a:pt x="6621" y="144"/>
                </a:cubicBezTo>
                <a:cubicBezTo>
                  <a:pt x="6566" y="144"/>
                  <a:pt x="6512" y="152"/>
                  <a:pt x="6457" y="156"/>
                </a:cubicBezTo>
                <a:close/>
                <a:moveTo>
                  <a:pt x="6442" y="307"/>
                </a:moveTo>
                <a:cubicBezTo>
                  <a:pt x="6453" y="310"/>
                  <a:pt x="6464" y="310"/>
                  <a:pt x="6475" y="307"/>
                </a:cubicBezTo>
                <a:cubicBezTo>
                  <a:pt x="6464" y="307"/>
                  <a:pt x="6453" y="307"/>
                  <a:pt x="6442" y="307"/>
                </a:cubicBezTo>
                <a:close/>
                <a:moveTo>
                  <a:pt x="6321" y="331"/>
                </a:moveTo>
                <a:cubicBezTo>
                  <a:pt x="6354" y="339"/>
                  <a:pt x="6391" y="344"/>
                  <a:pt x="6425" y="334"/>
                </a:cubicBezTo>
                <a:cubicBezTo>
                  <a:pt x="6390" y="331"/>
                  <a:pt x="6355" y="326"/>
                  <a:pt x="6321" y="331"/>
                </a:cubicBezTo>
                <a:close/>
                <a:moveTo>
                  <a:pt x="6184" y="328"/>
                </a:moveTo>
                <a:cubicBezTo>
                  <a:pt x="6195" y="329"/>
                  <a:pt x="6204" y="327"/>
                  <a:pt x="6214" y="322"/>
                </a:cubicBezTo>
                <a:cubicBezTo>
                  <a:pt x="6204" y="324"/>
                  <a:pt x="6194" y="326"/>
                  <a:pt x="6184" y="328"/>
                </a:cubicBezTo>
                <a:close/>
                <a:moveTo>
                  <a:pt x="6056" y="331"/>
                </a:moveTo>
                <a:cubicBezTo>
                  <a:pt x="6075" y="340"/>
                  <a:pt x="6106" y="330"/>
                  <a:pt x="6122" y="319"/>
                </a:cubicBezTo>
                <a:cubicBezTo>
                  <a:pt x="6098" y="310"/>
                  <a:pt x="6076" y="314"/>
                  <a:pt x="6056" y="331"/>
                </a:cubicBezTo>
                <a:close/>
                <a:moveTo>
                  <a:pt x="5626" y="343"/>
                </a:moveTo>
                <a:cubicBezTo>
                  <a:pt x="5647" y="351"/>
                  <a:pt x="5669" y="353"/>
                  <a:pt x="5692" y="349"/>
                </a:cubicBezTo>
                <a:cubicBezTo>
                  <a:pt x="5670" y="343"/>
                  <a:pt x="5648" y="341"/>
                  <a:pt x="5626" y="343"/>
                </a:cubicBezTo>
                <a:close/>
                <a:moveTo>
                  <a:pt x="5113" y="417"/>
                </a:moveTo>
                <a:cubicBezTo>
                  <a:pt x="5133" y="424"/>
                  <a:pt x="5154" y="424"/>
                  <a:pt x="5175" y="417"/>
                </a:cubicBezTo>
                <a:cubicBezTo>
                  <a:pt x="5154" y="407"/>
                  <a:pt x="5133" y="407"/>
                  <a:pt x="5113" y="417"/>
                </a:cubicBezTo>
                <a:close/>
                <a:moveTo>
                  <a:pt x="8004" y="3039"/>
                </a:moveTo>
                <a:cubicBezTo>
                  <a:pt x="8013" y="3030"/>
                  <a:pt x="8024" y="3027"/>
                  <a:pt x="8037" y="3030"/>
                </a:cubicBezTo>
                <a:cubicBezTo>
                  <a:pt x="8015" y="3023"/>
                  <a:pt x="7993" y="3023"/>
                  <a:pt x="7971" y="3030"/>
                </a:cubicBezTo>
                <a:cubicBezTo>
                  <a:pt x="7982" y="3033"/>
                  <a:pt x="7993" y="3036"/>
                  <a:pt x="8004" y="3039"/>
                </a:cubicBezTo>
                <a:close/>
                <a:moveTo>
                  <a:pt x="7844" y="1432"/>
                </a:moveTo>
                <a:cubicBezTo>
                  <a:pt x="7868" y="1460"/>
                  <a:pt x="7914" y="1428"/>
                  <a:pt x="7939" y="1421"/>
                </a:cubicBezTo>
                <a:cubicBezTo>
                  <a:pt x="7907" y="1422"/>
                  <a:pt x="7876" y="1431"/>
                  <a:pt x="7844" y="1432"/>
                </a:cubicBezTo>
                <a:close/>
                <a:moveTo>
                  <a:pt x="7787" y="3511"/>
                </a:moveTo>
                <a:cubicBezTo>
                  <a:pt x="7808" y="3512"/>
                  <a:pt x="7829" y="3510"/>
                  <a:pt x="7850" y="3514"/>
                </a:cubicBezTo>
                <a:cubicBezTo>
                  <a:pt x="7829" y="3504"/>
                  <a:pt x="7809" y="3503"/>
                  <a:pt x="7787" y="3511"/>
                </a:cubicBezTo>
                <a:close/>
                <a:moveTo>
                  <a:pt x="7761" y="1459"/>
                </a:moveTo>
                <a:cubicBezTo>
                  <a:pt x="7773" y="1459"/>
                  <a:pt x="7785" y="1457"/>
                  <a:pt x="7796" y="1453"/>
                </a:cubicBezTo>
                <a:cubicBezTo>
                  <a:pt x="7784" y="1455"/>
                  <a:pt x="7772" y="1457"/>
                  <a:pt x="7761" y="1459"/>
                </a:cubicBezTo>
                <a:close/>
                <a:moveTo>
                  <a:pt x="7684" y="1498"/>
                </a:moveTo>
                <a:cubicBezTo>
                  <a:pt x="7695" y="1498"/>
                  <a:pt x="7706" y="1496"/>
                  <a:pt x="7716" y="1492"/>
                </a:cubicBezTo>
                <a:cubicBezTo>
                  <a:pt x="7705" y="1494"/>
                  <a:pt x="7694" y="1496"/>
                  <a:pt x="7684" y="1498"/>
                </a:cubicBezTo>
                <a:close/>
                <a:moveTo>
                  <a:pt x="7624" y="1495"/>
                </a:moveTo>
                <a:cubicBezTo>
                  <a:pt x="7645" y="1503"/>
                  <a:pt x="7675" y="1490"/>
                  <a:pt x="7692" y="1480"/>
                </a:cubicBezTo>
                <a:cubicBezTo>
                  <a:pt x="7670" y="1487"/>
                  <a:pt x="7647" y="1492"/>
                  <a:pt x="7624" y="1495"/>
                </a:cubicBezTo>
                <a:close/>
                <a:moveTo>
                  <a:pt x="6831" y="3665"/>
                </a:moveTo>
                <a:cubicBezTo>
                  <a:pt x="6867" y="3682"/>
                  <a:pt x="6930" y="3656"/>
                  <a:pt x="6965" y="3644"/>
                </a:cubicBezTo>
                <a:cubicBezTo>
                  <a:pt x="6918" y="3639"/>
                  <a:pt x="6873" y="3643"/>
                  <a:pt x="6831" y="3665"/>
                </a:cubicBezTo>
                <a:close/>
                <a:moveTo>
                  <a:pt x="17368" y="1144"/>
                </a:moveTo>
                <a:cubicBezTo>
                  <a:pt x="17389" y="1140"/>
                  <a:pt x="17411" y="1137"/>
                  <a:pt x="17433" y="1133"/>
                </a:cubicBezTo>
                <a:cubicBezTo>
                  <a:pt x="17403" y="1114"/>
                  <a:pt x="17369" y="1115"/>
                  <a:pt x="17335" y="1112"/>
                </a:cubicBezTo>
                <a:cubicBezTo>
                  <a:pt x="17378" y="1125"/>
                  <a:pt x="17379" y="1134"/>
                  <a:pt x="17338" y="1138"/>
                </a:cubicBezTo>
                <a:cubicBezTo>
                  <a:pt x="17348" y="1140"/>
                  <a:pt x="17358" y="1142"/>
                  <a:pt x="17368" y="1144"/>
                </a:cubicBezTo>
                <a:close/>
                <a:moveTo>
                  <a:pt x="17145" y="1103"/>
                </a:moveTo>
                <a:cubicBezTo>
                  <a:pt x="17167" y="1105"/>
                  <a:pt x="17187" y="1102"/>
                  <a:pt x="17207" y="1094"/>
                </a:cubicBezTo>
                <a:cubicBezTo>
                  <a:pt x="17186" y="1079"/>
                  <a:pt x="17163" y="1077"/>
                  <a:pt x="17139" y="1088"/>
                </a:cubicBezTo>
                <a:cubicBezTo>
                  <a:pt x="17141" y="1093"/>
                  <a:pt x="17143" y="1098"/>
                  <a:pt x="17145" y="1103"/>
                </a:cubicBezTo>
                <a:close/>
                <a:moveTo>
                  <a:pt x="17125" y="928"/>
                </a:moveTo>
                <a:cubicBezTo>
                  <a:pt x="17134" y="922"/>
                  <a:pt x="17144" y="916"/>
                  <a:pt x="17154" y="910"/>
                </a:cubicBezTo>
                <a:cubicBezTo>
                  <a:pt x="17079" y="863"/>
                  <a:pt x="16975" y="901"/>
                  <a:pt x="16893" y="898"/>
                </a:cubicBezTo>
                <a:cubicBezTo>
                  <a:pt x="16966" y="930"/>
                  <a:pt x="17055" y="887"/>
                  <a:pt x="17125" y="928"/>
                </a:cubicBezTo>
                <a:close/>
                <a:moveTo>
                  <a:pt x="16821" y="892"/>
                </a:moveTo>
                <a:cubicBezTo>
                  <a:pt x="16843" y="887"/>
                  <a:pt x="16864" y="879"/>
                  <a:pt x="16884" y="868"/>
                </a:cubicBezTo>
                <a:cubicBezTo>
                  <a:pt x="16851" y="840"/>
                  <a:pt x="16822" y="883"/>
                  <a:pt x="16786" y="871"/>
                </a:cubicBezTo>
                <a:cubicBezTo>
                  <a:pt x="16798" y="878"/>
                  <a:pt x="16810" y="885"/>
                  <a:pt x="16821" y="892"/>
                </a:cubicBezTo>
                <a:close/>
                <a:moveTo>
                  <a:pt x="15530" y="839"/>
                </a:moveTo>
                <a:cubicBezTo>
                  <a:pt x="15535" y="844"/>
                  <a:pt x="15540" y="848"/>
                  <a:pt x="15545" y="853"/>
                </a:cubicBezTo>
                <a:cubicBezTo>
                  <a:pt x="15519" y="873"/>
                  <a:pt x="15501" y="901"/>
                  <a:pt x="15488" y="931"/>
                </a:cubicBezTo>
                <a:cubicBezTo>
                  <a:pt x="15600" y="961"/>
                  <a:pt x="15688" y="938"/>
                  <a:pt x="15796" y="910"/>
                </a:cubicBezTo>
                <a:cubicBezTo>
                  <a:pt x="15905" y="881"/>
                  <a:pt x="16012" y="892"/>
                  <a:pt x="16123" y="891"/>
                </a:cubicBezTo>
                <a:cubicBezTo>
                  <a:pt x="16183" y="891"/>
                  <a:pt x="16252" y="875"/>
                  <a:pt x="16314" y="871"/>
                </a:cubicBezTo>
                <a:cubicBezTo>
                  <a:pt x="16414" y="865"/>
                  <a:pt x="16510" y="851"/>
                  <a:pt x="16599" y="806"/>
                </a:cubicBezTo>
                <a:cubicBezTo>
                  <a:pt x="16552" y="762"/>
                  <a:pt x="16486" y="735"/>
                  <a:pt x="16424" y="723"/>
                </a:cubicBezTo>
                <a:cubicBezTo>
                  <a:pt x="16395" y="717"/>
                  <a:pt x="16366" y="725"/>
                  <a:pt x="16338" y="722"/>
                </a:cubicBezTo>
                <a:cubicBezTo>
                  <a:pt x="16290" y="718"/>
                  <a:pt x="16093" y="611"/>
                  <a:pt x="16006" y="648"/>
                </a:cubicBezTo>
                <a:cubicBezTo>
                  <a:pt x="15970" y="664"/>
                  <a:pt x="15912" y="736"/>
                  <a:pt x="15869" y="720"/>
                </a:cubicBezTo>
                <a:cubicBezTo>
                  <a:pt x="15888" y="676"/>
                  <a:pt x="15830" y="639"/>
                  <a:pt x="15869" y="598"/>
                </a:cubicBezTo>
                <a:cubicBezTo>
                  <a:pt x="15833" y="598"/>
                  <a:pt x="15799" y="584"/>
                  <a:pt x="15764" y="577"/>
                </a:cubicBezTo>
                <a:cubicBezTo>
                  <a:pt x="15738" y="573"/>
                  <a:pt x="15619" y="592"/>
                  <a:pt x="15700" y="619"/>
                </a:cubicBezTo>
                <a:cubicBezTo>
                  <a:pt x="15656" y="620"/>
                  <a:pt x="15622" y="591"/>
                  <a:pt x="15580" y="588"/>
                </a:cubicBezTo>
                <a:cubicBezTo>
                  <a:pt x="15552" y="586"/>
                  <a:pt x="15546" y="631"/>
                  <a:pt x="15518" y="640"/>
                </a:cubicBezTo>
                <a:cubicBezTo>
                  <a:pt x="15532" y="678"/>
                  <a:pt x="15572" y="671"/>
                  <a:pt x="15604" y="678"/>
                </a:cubicBezTo>
                <a:cubicBezTo>
                  <a:pt x="15583" y="675"/>
                  <a:pt x="15434" y="687"/>
                  <a:pt x="15628" y="747"/>
                </a:cubicBezTo>
                <a:cubicBezTo>
                  <a:pt x="15432" y="704"/>
                  <a:pt x="15517" y="782"/>
                  <a:pt x="15530" y="839"/>
                </a:cubicBezTo>
                <a:close/>
                <a:moveTo>
                  <a:pt x="15129" y="503"/>
                </a:moveTo>
                <a:cubicBezTo>
                  <a:pt x="15146" y="536"/>
                  <a:pt x="15163" y="534"/>
                  <a:pt x="15189" y="512"/>
                </a:cubicBezTo>
                <a:cubicBezTo>
                  <a:pt x="15168" y="512"/>
                  <a:pt x="15149" y="509"/>
                  <a:pt x="15129" y="503"/>
                </a:cubicBezTo>
                <a:close/>
                <a:moveTo>
                  <a:pt x="13998" y="429"/>
                </a:moveTo>
                <a:cubicBezTo>
                  <a:pt x="13975" y="432"/>
                  <a:pt x="13953" y="440"/>
                  <a:pt x="13933" y="453"/>
                </a:cubicBezTo>
                <a:cubicBezTo>
                  <a:pt x="13966" y="458"/>
                  <a:pt x="13999" y="464"/>
                  <a:pt x="14031" y="476"/>
                </a:cubicBezTo>
                <a:cubicBezTo>
                  <a:pt x="13944" y="495"/>
                  <a:pt x="13865" y="539"/>
                  <a:pt x="13776" y="542"/>
                </a:cubicBezTo>
                <a:cubicBezTo>
                  <a:pt x="13807" y="550"/>
                  <a:pt x="13839" y="558"/>
                  <a:pt x="13871" y="562"/>
                </a:cubicBezTo>
                <a:cubicBezTo>
                  <a:pt x="13875" y="563"/>
                  <a:pt x="14061" y="548"/>
                  <a:pt x="13971" y="565"/>
                </a:cubicBezTo>
                <a:cubicBezTo>
                  <a:pt x="13997" y="575"/>
                  <a:pt x="14020" y="566"/>
                  <a:pt x="14046" y="563"/>
                </a:cubicBezTo>
                <a:cubicBezTo>
                  <a:pt x="14100" y="557"/>
                  <a:pt x="14182" y="678"/>
                  <a:pt x="14381" y="656"/>
                </a:cubicBezTo>
                <a:cubicBezTo>
                  <a:pt x="14428" y="651"/>
                  <a:pt x="14462" y="667"/>
                  <a:pt x="14507" y="677"/>
                </a:cubicBezTo>
                <a:cubicBezTo>
                  <a:pt x="14597" y="698"/>
                  <a:pt x="14642" y="667"/>
                  <a:pt x="14813" y="704"/>
                </a:cubicBezTo>
                <a:cubicBezTo>
                  <a:pt x="14833" y="708"/>
                  <a:pt x="14966" y="719"/>
                  <a:pt x="14883" y="729"/>
                </a:cubicBezTo>
                <a:cubicBezTo>
                  <a:pt x="14970" y="735"/>
                  <a:pt x="15049" y="736"/>
                  <a:pt x="15133" y="731"/>
                </a:cubicBezTo>
                <a:cubicBezTo>
                  <a:pt x="15196" y="728"/>
                  <a:pt x="15297" y="753"/>
                  <a:pt x="15337" y="687"/>
                </a:cubicBezTo>
                <a:cubicBezTo>
                  <a:pt x="15255" y="646"/>
                  <a:pt x="15157" y="650"/>
                  <a:pt x="15076" y="604"/>
                </a:cubicBezTo>
                <a:cubicBezTo>
                  <a:pt x="15110" y="605"/>
                  <a:pt x="15143" y="622"/>
                  <a:pt x="15177" y="610"/>
                </a:cubicBezTo>
                <a:cubicBezTo>
                  <a:pt x="15158" y="561"/>
                  <a:pt x="15113" y="534"/>
                  <a:pt x="15082" y="494"/>
                </a:cubicBezTo>
                <a:cubicBezTo>
                  <a:pt x="15095" y="491"/>
                  <a:pt x="15108" y="488"/>
                  <a:pt x="15120" y="485"/>
                </a:cubicBezTo>
                <a:cubicBezTo>
                  <a:pt x="15017" y="426"/>
                  <a:pt x="14847" y="385"/>
                  <a:pt x="14731" y="429"/>
                </a:cubicBezTo>
                <a:cubicBezTo>
                  <a:pt x="14756" y="426"/>
                  <a:pt x="14763" y="440"/>
                  <a:pt x="14755" y="462"/>
                </a:cubicBezTo>
                <a:cubicBezTo>
                  <a:pt x="14722" y="455"/>
                  <a:pt x="14687" y="449"/>
                  <a:pt x="14654" y="459"/>
                </a:cubicBezTo>
                <a:cubicBezTo>
                  <a:pt x="14675" y="499"/>
                  <a:pt x="14623" y="499"/>
                  <a:pt x="14598" y="497"/>
                </a:cubicBezTo>
                <a:cubicBezTo>
                  <a:pt x="14646" y="495"/>
                  <a:pt x="14620" y="438"/>
                  <a:pt x="14645" y="414"/>
                </a:cubicBezTo>
                <a:cubicBezTo>
                  <a:pt x="14594" y="413"/>
                  <a:pt x="14546" y="387"/>
                  <a:pt x="14494" y="387"/>
                </a:cubicBezTo>
                <a:cubicBezTo>
                  <a:pt x="14424" y="387"/>
                  <a:pt x="14355" y="404"/>
                  <a:pt x="14284" y="403"/>
                </a:cubicBezTo>
                <a:cubicBezTo>
                  <a:pt x="14205" y="402"/>
                  <a:pt x="14070" y="382"/>
                  <a:pt x="13998" y="429"/>
                </a:cubicBezTo>
                <a:close/>
                <a:moveTo>
                  <a:pt x="13758" y="580"/>
                </a:moveTo>
                <a:cubicBezTo>
                  <a:pt x="13779" y="584"/>
                  <a:pt x="13799" y="584"/>
                  <a:pt x="13820" y="580"/>
                </a:cubicBezTo>
                <a:cubicBezTo>
                  <a:pt x="13799" y="570"/>
                  <a:pt x="13778" y="570"/>
                  <a:pt x="13758" y="580"/>
                </a:cubicBezTo>
                <a:close/>
                <a:moveTo>
                  <a:pt x="13604" y="577"/>
                </a:moveTo>
                <a:cubicBezTo>
                  <a:pt x="13637" y="581"/>
                  <a:pt x="13672" y="589"/>
                  <a:pt x="13704" y="574"/>
                </a:cubicBezTo>
                <a:cubicBezTo>
                  <a:pt x="13671" y="562"/>
                  <a:pt x="13637" y="579"/>
                  <a:pt x="13604" y="577"/>
                </a:cubicBezTo>
                <a:close/>
                <a:moveTo>
                  <a:pt x="13493" y="515"/>
                </a:moveTo>
                <a:cubicBezTo>
                  <a:pt x="13504" y="515"/>
                  <a:pt x="13515" y="515"/>
                  <a:pt x="13526" y="515"/>
                </a:cubicBezTo>
                <a:cubicBezTo>
                  <a:pt x="13488" y="490"/>
                  <a:pt x="13438" y="497"/>
                  <a:pt x="13395" y="494"/>
                </a:cubicBezTo>
                <a:cubicBezTo>
                  <a:pt x="13425" y="512"/>
                  <a:pt x="13460" y="512"/>
                  <a:pt x="13493" y="515"/>
                </a:cubicBezTo>
                <a:close/>
                <a:moveTo>
                  <a:pt x="13318" y="361"/>
                </a:moveTo>
                <a:cubicBezTo>
                  <a:pt x="13419" y="351"/>
                  <a:pt x="13553" y="317"/>
                  <a:pt x="13648" y="367"/>
                </a:cubicBezTo>
                <a:cubicBezTo>
                  <a:pt x="13575" y="349"/>
                  <a:pt x="13497" y="355"/>
                  <a:pt x="13422" y="364"/>
                </a:cubicBezTo>
                <a:cubicBezTo>
                  <a:pt x="13475" y="374"/>
                  <a:pt x="13530" y="374"/>
                  <a:pt x="13583" y="390"/>
                </a:cubicBezTo>
                <a:cubicBezTo>
                  <a:pt x="13540" y="387"/>
                  <a:pt x="13497" y="380"/>
                  <a:pt x="13455" y="390"/>
                </a:cubicBezTo>
                <a:cubicBezTo>
                  <a:pt x="13542" y="388"/>
                  <a:pt x="13627" y="410"/>
                  <a:pt x="13712" y="422"/>
                </a:cubicBezTo>
                <a:cubicBezTo>
                  <a:pt x="13867" y="443"/>
                  <a:pt x="13971" y="363"/>
                  <a:pt x="14229" y="380"/>
                </a:cubicBezTo>
                <a:cubicBezTo>
                  <a:pt x="14287" y="384"/>
                  <a:pt x="14386" y="401"/>
                  <a:pt x="14429" y="349"/>
                </a:cubicBezTo>
                <a:cubicBezTo>
                  <a:pt x="14390" y="352"/>
                  <a:pt x="14297" y="316"/>
                  <a:pt x="14289" y="272"/>
                </a:cubicBezTo>
                <a:cubicBezTo>
                  <a:pt x="14332" y="278"/>
                  <a:pt x="14388" y="282"/>
                  <a:pt x="14426" y="257"/>
                </a:cubicBezTo>
                <a:cubicBezTo>
                  <a:pt x="14310" y="215"/>
                  <a:pt x="14180" y="236"/>
                  <a:pt x="14067" y="185"/>
                </a:cubicBezTo>
                <a:cubicBezTo>
                  <a:pt x="13969" y="140"/>
                  <a:pt x="13834" y="103"/>
                  <a:pt x="13728" y="141"/>
                </a:cubicBezTo>
                <a:cubicBezTo>
                  <a:pt x="13762" y="145"/>
                  <a:pt x="13796" y="143"/>
                  <a:pt x="13829" y="147"/>
                </a:cubicBezTo>
                <a:cubicBezTo>
                  <a:pt x="13673" y="147"/>
                  <a:pt x="13526" y="206"/>
                  <a:pt x="13375" y="221"/>
                </a:cubicBezTo>
                <a:cubicBezTo>
                  <a:pt x="13385" y="272"/>
                  <a:pt x="13457" y="244"/>
                  <a:pt x="13491" y="257"/>
                </a:cubicBezTo>
                <a:cubicBezTo>
                  <a:pt x="13463" y="266"/>
                  <a:pt x="13457" y="287"/>
                  <a:pt x="13479" y="307"/>
                </a:cubicBezTo>
                <a:cubicBezTo>
                  <a:pt x="13437" y="307"/>
                  <a:pt x="13391" y="300"/>
                  <a:pt x="13354" y="325"/>
                </a:cubicBezTo>
                <a:cubicBezTo>
                  <a:pt x="13399" y="330"/>
                  <a:pt x="13444" y="321"/>
                  <a:pt x="13488" y="332"/>
                </a:cubicBezTo>
                <a:cubicBezTo>
                  <a:pt x="13426" y="338"/>
                  <a:pt x="13337" y="320"/>
                  <a:pt x="13286" y="358"/>
                </a:cubicBezTo>
                <a:cubicBezTo>
                  <a:pt x="13296" y="359"/>
                  <a:pt x="13307" y="360"/>
                  <a:pt x="13318" y="361"/>
                </a:cubicBezTo>
                <a:close/>
                <a:moveTo>
                  <a:pt x="13310" y="429"/>
                </a:moveTo>
                <a:cubicBezTo>
                  <a:pt x="13344" y="445"/>
                  <a:pt x="13376" y="467"/>
                  <a:pt x="13414" y="474"/>
                </a:cubicBezTo>
                <a:cubicBezTo>
                  <a:pt x="13477" y="485"/>
                  <a:pt x="13541" y="469"/>
                  <a:pt x="13604" y="491"/>
                </a:cubicBezTo>
                <a:cubicBezTo>
                  <a:pt x="13583" y="496"/>
                  <a:pt x="13562" y="499"/>
                  <a:pt x="13541" y="500"/>
                </a:cubicBezTo>
                <a:cubicBezTo>
                  <a:pt x="13634" y="531"/>
                  <a:pt x="13744" y="513"/>
                  <a:pt x="13832" y="474"/>
                </a:cubicBezTo>
                <a:cubicBezTo>
                  <a:pt x="13784" y="413"/>
                  <a:pt x="13670" y="431"/>
                  <a:pt x="13607" y="425"/>
                </a:cubicBezTo>
                <a:cubicBezTo>
                  <a:pt x="13492" y="415"/>
                  <a:pt x="13371" y="419"/>
                  <a:pt x="13256" y="411"/>
                </a:cubicBezTo>
                <a:cubicBezTo>
                  <a:pt x="13278" y="416"/>
                  <a:pt x="13293" y="418"/>
                  <a:pt x="13310" y="429"/>
                </a:cubicBezTo>
                <a:close/>
                <a:moveTo>
                  <a:pt x="15643" y="1444"/>
                </a:moveTo>
                <a:cubicBezTo>
                  <a:pt x="15611" y="1449"/>
                  <a:pt x="15580" y="1461"/>
                  <a:pt x="15548" y="1465"/>
                </a:cubicBezTo>
                <a:cubicBezTo>
                  <a:pt x="15581" y="1483"/>
                  <a:pt x="15622" y="1476"/>
                  <a:pt x="15643" y="1444"/>
                </a:cubicBezTo>
                <a:close/>
                <a:moveTo>
                  <a:pt x="15548" y="1317"/>
                </a:moveTo>
                <a:cubicBezTo>
                  <a:pt x="15529" y="1299"/>
                  <a:pt x="15508" y="1286"/>
                  <a:pt x="15483" y="1278"/>
                </a:cubicBezTo>
                <a:cubicBezTo>
                  <a:pt x="15490" y="1311"/>
                  <a:pt x="15519" y="1316"/>
                  <a:pt x="15548" y="1317"/>
                </a:cubicBezTo>
                <a:close/>
                <a:moveTo>
                  <a:pt x="15504" y="1426"/>
                </a:moveTo>
                <a:cubicBezTo>
                  <a:pt x="15514" y="1421"/>
                  <a:pt x="15525" y="1415"/>
                  <a:pt x="15536" y="1409"/>
                </a:cubicBezTo>
                <a:cubicBezTo>
                  <a:pt x="15449" y="1443"/>
                  <a:pt x="15562" y="1374"/>
                  <a:pt x="15497" y="1380"/>
                </a:cubicBezTo>
                <a:cubicBezTo>
                  <a:pt x="15465" y="1384"/>
                  <a:pt x="15488" y="1420"/>
                  <a:pt x="15504" y="1426"/>
                </a:cubicBezTo>
                <a:close/>
                <a:moveTo>
                  <a:pt x="15488" y="1275"/>
                </a:moveTo>
                <a:cubicBezTo>
                  <a:pt x="15469" y="1264"/>
                  <a:pt x="15448" y="1261"/>
                  <a:pt x="15426" y="1266"/>
                </a:cubicBezTo>
                <a:cubicBezTo>
                  <a:pt x="15447" y="1271"/>
                  <a:pt x="15467" y="1274"/>
                  <a:pt x="15488" y="1275"/>
                </a:cubicBezTo>
                <a:close/>
                <a:moveTo>
                  <a:pt x="15296" y="1281"/>
                </a:moveTo>
                <a:cubicBezTo>
                  <a:pt x="15262" y="1281"/>
                  <a:pt x="15231" y="1297"/>
                  <a:pt x="15198" y="1293"/>
                </a:cubicBezTo>
                <a:cubicBezTo>
                  <a:pt x="15220" y="1304"/>
                  <a:pt x="15293" y="1324"/>
                  <a:pt x="15296" y="1281"/>
                </a:cubicBezTo>
                <a:close/>
                <a:moveTo>
                  <a:pt x="15212" y="1225"/>
                </a:moveTo>
                <a:cubicBezTo>
                  <a:pt x="15191" y="1219"/>
                  <a:pt x="15169" y="1218"/>
                  <a:pt x="15147" y="1222"/>
                </a:cubicBezTo>
                <a:cubicBezTo>
                  <a:pt x="15168" y="1234"/>
                  <a:pt x="15190" y="1235"/>
                  <a:pt x="15212" y="1225"/>
                </a:cubicBezTo>
                <a:close/>
                <a:moveTo>
                  <a:pt x="15135" y="1290"/>
                </a:moveTo>
                <a:cubicBezTo>
                  <a:pt x="15125" y="1287"/>
                  <a:pt x="15116" y="1284"/>
                  <a:pt x="15106" y="1281"/>
                </a:cubicBezTo>
                <a:cubicBezTo>
                  <a:pt x="15124" y="1299"/>
                  <a:pt x="15145" y="1302"/>
                  <a:pt x="15168" y="1290"/>
                </a:cubicBezTo>
                <a:cubicBezTo>
                  <a:pt x="15157" y="1290"/>
                  <a:pt x="15146" y="1290"/>
                  <a:pt x="15135" y="1290"/>
                </a:cubicBezTo>
                <a:close/>
                <a:moveTo>
                  <a:pt x="15061" y="1403"/>
                </a:moveTo>
                <a:cubicBezTo>
                  <a:pt x="15051" y="1406"/>
                  <a:pt x="15041" y="1409"/>
                  <a:pt x="15031" y="1412"/>
                </a:cubicBezTo>
                <a:cubicBezTo>
                  <a:pt x="15054" y="1419"/>
                  <a:pt x="15076" y="1423"/>
                  <a:pt x="15099" y="1423"/>
                </a:cubicBezTo>
                <a:cubicBezTo>
                  <a:pt x="15088" y="1414"/>
                  <a:pt x="15075" y="1408"/>
                  <a:pt x="15061" y="1403"/>
                </a:cubicBezTo>
                <a:close/>
                <a:moveTo>
                  <a:pt x="15017" y="1281"/>
                </a:moveTo>
                <a:cubicBezTo>
                  <a:pt x="15006" y="1284"/>
                  <a:pt x="14995" y="1287"/>
                  <a:pt x="14984" y="1290"/>
                </a:cubicBezTo>
                <a:cubicBezTo>
                  <a:pt x="15005" y="1297"/>
                  <a:pt x="15027" y="1300"/>
                  <a:pt x="15049" y="1299"/>
                </a:cubicBezTo>
                <a:cubicBezTo>
                  <a:pt x="15038" y="1293"/>
                  <a:pt x="15028" y="1287"/>
                  <a:pt x="15017" y="1281"/>
                </a:cubicBezTo>
                <a:close/>
                <a:moveTo>
                  <a:pt x="15168" y="1150"/>
                </a:moveTo>
                <a:cubicBezTo>
                  <a:pt x="15107" y="1175"/>
                  <a:pt x="15036" y="1162"/>
                  <a:pt x="14978" y="1195"/>
                </a:cubicBezTo>
                <a:cubicBezTo>
                  <a:pt x="15010" y="1213"/>
                  <a:pt x="15070" y="1201"/>
                  <a:pt x="15107" y="1207"/>
                </a:cubicBezTo>
                <a:cubicBezTo>
                  <a:pt x="15145" y="1214"/>
                  <a:pt x="15239" y="1186"/>
                  <a:pt x="15168" y="1150"/>
                </a:cubicBezTo>
                <a:close/>
                <a:moveTo>
                  <a:pt x="14770" y="1510"/>
                </a:moveTo>
                <a:cubicBezTo>
                  <a:pt x="14759" y="1512"/>
                  <a:pt x="14748" y="1514"/>
                  <a:pt x="14738" y="1516"/>
                </a:cubicBezTo>
                <a:cubicBezTo>
                  <a:pt x="14750" y="1520"/>
                  <a:pt x="14761" y="1518"/>
                  <a:pt x="14770" y="1510"/>
                </a:cubicBezTo>
                <a:close/>
                <a:moveTo>
                  <a:pt x="20105" y="1943"/>
                </a:moveTo>
                <a:cubicBezTo>
                  <a:pt x="20116" y="1944"/>
                  <a:pt x="20127" y="1945"/>
                  <a:pt x="20138" y="1946"/>
                </a:cubicBezTo>
                <a:cubicBezTo>
                  <a:pt x="20127" y="1936"/>
                  <a:pt x="20115" y="1929"/>
                  <a:pt x="20102" y="1922"/>
                </a:cubicBezTo>
                <a:cubicBezTo>
                  <a:pt x="20103" y="1929"/>
                  <a:pt x="20104" y="1936"/>
                  <a:pt x="20105" y="1943"/>
                </a:cubicBezTo>
                <a:close/>
                <a:moveTo>
                  <a:pt x="19500" y="1999"/>
                </a:moveTo>
                <a:cubicBezTo>
                  <a:pt x="19500" y="1963"/>
                  <a:pt x="19600" y="1920"/>
                  <a:pt x="19495" y="1894"/>
                </a:cubicBezTo>
                <a:cubicBezTo>
                  <a:pt x="19403" y="1871"/>
                  <a:pt x="19299" y="1881"/>
                  <a:pt x="19206" y="1872"/>
                </a:cubicBezTo>
                <a:cubicBezTo>
                  <a:pt x="19238" y="1908"/>
                  <a:pt x="19187" y="1927"/>
                  <a:pt x="19158" y="1922"/>
                </a:cubicBezTo>
                <a:cubicBezTo>
                  <a:pt x="19194" y="1998"/>
                  <a:pt x="19432" y="2001"/>
                  <a:pt x="19500" y="1999"/>
                </a:cubicBezTo>
                <a:close/>
                <a:moveTo>
                  <a:pt x="18846" y="1373"/>
                </a:moveTo>
                <a:cubicBezTo>
                  <a:pt x="18869" y="1376"/>
                  <a:pt x="18892" y="1377"/>
                  <a:pt x="18915" y="1376"/>
                </a:cubicBezTo>
                <a:cubicBezTo>
                  <a:pt x="18892" y="1372"/>
                  <a:pt x="18870" y="1365"/>
                  <a:pt x="18849" y="1355"/>
                </a:cubicBezTo>
                <a:cubicBezTo>
                  <a:pt x="18848" y="1361"/>
                  <a:pt x="18847" y="1367"/>
                  <a:pt x="18846" y="1373"/>
                </a:cubicBezTo>
                <a:close/>
                <a:moveTo>
                  <a:pt x="23493" y="2353"/>
                </a:moveTo>
                <a:cubicBezTo>
                  <a:pt x="23474" y="2342"/>
                  <a:pt x="23454" y="2339"/>
                  <a:pt x="23433" y="2341"/>
                </a:cubicBezTo>
                <a:cubicBezTo>
                  <a:pt x="23453" y="2347"/>
                  <a:pt x="23472" y="2351"/>
                  <a:pt x="23493" y="2353"/>
                </a:cubicBezTo>
                <a:close/>
                <a:moveTo>
                  <a:pt x="23383" y="2338"/>
                </a:moveTo>
                <a:cubicBezTo>
                  <a:pt x="23393" y="2338"/>
                  <a:pt x="23402" y="2338"/>
                  <a:pt x="23412" y="2338"/>
                </a:cubicBezTo>
                <a:cubicBezTo>
                  <a:pt x="23392" y="2327"/>
                  <a:pt x="23370" y="2324"/>
                  <a:pt x="23347" y="2329"/>
                </a:cubicBezTo>
                <a:cubicBezTo>
                  <a:pt x="23359" y="2332"/>
                  <a:pt x="23371" y="2335"/>
                  <a:pt x="23383" y="2338"/>
                </a:cubicBezTo>
                <a:close/>
                <a:moveTo>
                  <a:pt x="22492" y="2166"/>
                </a:moveTo>
                <a:cubicBezTo>
                  <a:pt x="22476" y="2152"/>
                  <a:pt x="22460" y="2138"/>
                  <a:pt x="22445" y="2124"/>
                </a:cubicBezTo>
                <a:cubicBezTo>
                  <a:pt x="22449" y="2149"/>
                  <a:pt x="22467" y="2165"/>
                  <a:pt x="22492" y="2166"/>
                </a:cubicBezTo>
                <a:close/>
                <a:moveTo>
                  <a:pt x="22103" y="2074"/>
                </a:moveTo>
                <a:cubicBezTo>
                  <a:pt x="22085" y="2056"/>
                  <a:pt x="22060" y="2045"/>
                  <a:pt x="22035" y="2047"/>
                </a:cubicBezTo>
                <a:cubicBezTo>
                  <a:pt x="22053" y="2065"/>
                  <a:pt x="22078" y="2075"/>
                  <a:pt x="22103" y="2074"/>
                </a:cubicBezTo>
                <a:close/>
                <a:moveTo>
                  <a:pt x="12784" y="150"/>
                </a:moveTo>
                <a:cubicBezTo>
                  <a:pt x="12834" y="211"/>
                  <a:pt x="13015" y="204"/>
                  <a:pt x="13078" y="171"/>
                </a:cubicBezTo>
                <a:cubicBezTo>
                  <a:pt x="13013" y="104"/>
                  <a:pt x="12864" y="140"/>
                  <a:pt x="12784" y="150"/>
                </a:cubicBezTo>
                <a:close/>
                <a:moveTo>
                  <a:pt x="10756" y="206"/>
                </a:moveTo>
                <a:cubicBezTo>
                  <a:pt x="10751" y="216"/>
                  <a:pt x="10746" y="226"/>
                  <a:pt x="10742" y="236"/>
                </a:cubicBezTo>
                <a:cubicBezTo>
                  <a:pt x="10824" y="247"/>
                  <a:pt x="10917" y="254"/>
                  <a:pt x="10997" y="224"/>
                </a:cubicBezTo>
                <a:cubicBezTo>
                  <a:pt x="10929" y="175"/>
                  <a:pt x="10832" y="212"/>
                  <a:pt x="10756" y="206"/>
                </a:cubicBezTo>
                <a:close/>
                <a:moveTo>
                  <a:pt x="10563" y="542"/>
                </a:moveTo>
                <a:cubicBezTo>
                  <a:pt x="10609" y="584"/>
                  <a:pt x="10698" y="557"/>
                  <a:pt x="10753" y="557"/>
                </a:cubicBezTo>
                <a:cubicBezTo>
                  <a:pt x="10658" y="511"/>
                  <a:pt x="10537" y="565"/>
                  <a:pt x="10448" y="521"/>
                </a:cubicBezTo>
                <a:cubicBezTo>
                  <a:pt x="10479" y="546"/>
                  <a:pt x="10525" y="548"/>
                  <a:pt x="10563" y="542"/>
                </a:cubicBezTo>
                <a:close/>
                <a:moveTo>
                  <a:pt x="27162" y="1438"/>
                </a:moveTo>
                <a:cubicBezTo>
                  <a:pt x="27173" y="1440"/>
                  <a:pt x="27184" y="1442"/>
                  <a:pt x="27195" y="1444"/>
                </a:cubicBezTo>
                <a:cubicBezTo>
                  <a:pt x="27180" y="1421"/>
                  <a:pt x="27154" y="1409"/>
                  <a:pt x="27126" y="1418"/>
                </a:cubicBezTo>
                <a:cubicBezTo>
                  <a:pt x="27138" y="1424"/>
                  <a:pt x="27150" y="1431"/>
                  <a:pt x="27162" y="1438"/>
                </a:cubicBezTo>
                <a:close/>
                <a:moveTo>
                  <a:pt x="27041" y="1812"/>
                </a:moveTo>
                <a:cubicBezTo>
                  <a:pt x="27118" y="1812"/>
                  <a:pt x="27222" y="1813"/>
                  <a:pt x="27284" y="1759"/>
                </a:cubicBezTo>
                <a:cubicBezTo>
                  <a:pt x="27241" y="1746"/>
                  <a:pt x="27271" y="1695"/>
                  <a:pt x="27216" y="1706"/>
                </a:cubicBezTo>
                <a:cubicBezTo>
                  <a:pt x="27138" y="1721"/>
                  <a:pt x="27005" y="1666"/>
                  <a:pt x="26862" y="1670"/>
                </a:cubicBezTo>
                <a:cubicBezTo>
                  <a:pt x="26795" y="1672"/>
                  <a:pt x="26742" y="1698"/>
                  <a:pt x="26677" y="1668"/>
                </a:cubicBezTo>
                <a:cubicBezTo>
                  <a:pt x="26609" y="1636"/>
                  <a:pt x="26464" y="1588"/>
                  <a:pt x="26394" y="1634"/>
                </a:cubicBezTo>
                <a:cubicBezTo>
                  <a:pt x="26291" y="1702"/>
                  <a:pt x="26214" y="1564"/>
                  <a:pt x="26114" y="1596"/>
                </a:cubicBezTo>
                <a:cubicBezTo>
                  <a:pt x="26154" y="1608"/>
                  <a:pt x="26170" y="1669"/>
                  <a:pt x="26220" y="1689"/>
                </a:cubicBezTo>
                <a:cubicBezTo>
                  <a:pt x="26296" y="1718"/>
                  <a:pt x="26394" y="1724"/>
                  <a:pt x="26475" y="1741"/>
                </a:cubicBezTo>
                <a:cubicBezTo>
                  <a:pt x="26654" y="1779"/>
                  <a:pt x="26857" y="1812"/>
                  <a:pt x="27041" y="1812"/>
                </a:cubicBezTo>
                <a:close/>
                <a:moveTo>
                  <a:pt x="26064" y="1287"/>
                </a:moveTo>
                <a:cubicBezTo>
                  <a:pt x="26078" y="1323"/>
                  <a:pt x="26188" y="1291"/>
                  <a:pt x="26218" y="1296"/>
                </a:cubicBezTo>
                <a:cubicBezTo>
                  <a:pt x="26222" y="1241"/>
                  <a:pt x="26087" y="1269"/>
                  <a:pt x="26064" y="1287"/>
                </a:cubicBezTo>
                <a:close/>
                <a:moveTo>
                  <a:pt x="25918" y="2700"/>
                </a:moveTo>
                <a:cubicBezTo>
                  <a:pt x="25929" y="2698"/>
                  <a:pt x="25940" y="2696"/>
                  <a:pt x="25951" y="2694"/>
                </a:cubicBezTo>
                <a:cubicBezTo>
                  <a:pt x="25929" y="2685"/>
                  <a:pt x="25908" y="2684"/>
                  <a:pt x="25886" y="2691"/>
                </a:cubicBezTo>
                <a:cubicBezTo>
                  <a:pt x="25896" y="2694"/>
                  <a:pt x="25907" y="2697"/>
                  <a:pt x="25918" y="2700"/>
                </a:cubicBezTo>
                <a:close/>
                <a:moveTo>
                  <a:pt x="25859" y="2742"/>
                </a:moveTo>
                <a:cubicBezTo>
                  <a:pt x="25805" y="2707"/>
                  <a:pt x="25725" y="2711"/>
                  <a:pt x="25666" y="2727"/>
                </a:cubicBezTo>
                <a:cubicBezTo>
                  <a:pt x="25688" y="2756"/>
                  <a:pt x="25722" y="2759"/>
                  <a:pt x="25755" y="2765"/>
                </a:cubicBezTo>
                <a:cubicBezTo>
                  <a:pt x="25681" y="2744"/>
                  <a:pt x="25760" y="2754"/>
                  <a:pt x="25773" y="2757"/>
                </a:cubicBezTo>
                <a:cubicBezTo>
                  <a:pt x="25803" y="2765"/>
                  <a:pt x="25841" y="2776"/>
                  <a:pt x="25859" y="2742"/>
                </a:cubicBezTo>
                <a:close/>
                <a:moveTo>
                  <a:pt x="25589" y="2183"/>
                </a:moveTo>
                <a:cubicBezTo>
                  <a:pt x="25568" y="2182"/>
                  <a:pt x="25547" y="2184"/>
                  <a:pt x="25526" y="2189"/>
                </a:cubicBezTo>
                <a:cubicBezTo>
                  <a:pt x="25584" y="2236"/>
                  <a:pt x="25654" y="2196"/>
                  <a:pt x="25717" y="2186"/>
                </a:cubicBezTo>
                <a:cubicBezTo>
                  <a:pt x="25793" y="2173"/>
                  <a:pt x="25874" y="2205"/>
                  <a:pt x="25949" y="2218"/>
                </a:cubicBezTo>
                <a:cubicBezTo>
                  <a:pt x="26106" y="2244"/>
                  <a:pt x="26279" y="2260"/>
                  <a:pt x="26438" y="2246"/>
                </a:cubicBezTo>
                <a:cubicBezTo>
                  <a:pt x="26260" y="2139"/>
                  <a:pt x="26060" y="2073"/>
                  <a:pt x="25854" y="2053"/>
                </a:cubicBezTo>
                <a:cubicBezTo>
                  <a:pt x="25822" y="2050"/>
                  <a:pt x="25684" y="2045"/>
                  <a:pt x="25656" y="2075"/>
                </a:cubicBezTo>
                <a:cubicBezTo>
                  <a:pt x="25639" y="2094"/>
                  <a:pt x="25676" y="2130"/>
                  <a:pt x="25672" y="2152"/>
                </a:cubicBezTo>
                <a:cubicBezTo>
                  <a:pt x="25668" y="2183"/>
                  <a:pt x="25610" y="2180"/>
                  <a:pt x="25589" y="2183"/>
                </a:cubicBezTo>
                <a:close/>
                <a:moveTo>
                  <a:pt x="24888" y="1566"/>
                </a:moveTo>
                <a:cubicBezTo>
                  <a:pt x="24866" y="1560"/>
                  <a:pt x="24843" y="1555"/>
                  <a:pt x="24820" y="1551"/>
                </a:cubicBezTo>
                <a:cubicBezTo>
                  <a:pt x="24840" y="1565"/>
                  <a:pt x="24863" y="1570"/>
                  <a:pt x="24888" y="1566"/>
                </a:cubicBezTo>
                <a:close/>
                <a:moveTo>
                  <a:pt x="24303" y="1958"/>
                </a:moveTo>
                <a:cubicBezTo>
                  <a:pt x="24383" y="2027"/>
                  <a:pt x="24501" y="2014"/>
                  <a:pt x="24591" y="2062"/>
                </a:cubicBezTo>
                <a:cubicBezTo>
                  <a:pt x="24584" y="1981"/>
                  <a:pt x="24361" y="1964"/>
                  <a:pt x="24303" y="1958"/>
                </a:cubicBezTo>
                <a:close/>
                <a:moveTo>
                  <a:pt x="24116" y="1581"/>
                </a:moveTo>
                <a:cubicBezTo>
                  <a:pt x="24151" y="1556"/>
                  <a:pt x="24180" y="1595"/>
                  <a:pt x="24203" y="1615"/>
                </a:cubicBezTo>
                <a:cubicBezTo>
                  <a:pt x="24232" y="1641"/>
                  <a:pt x="24274" y="1624"/>
                  <a:pt x="24303" y="1649"/>
                </a:cubicBezTo>
                <a:cubicBezTo>
                  <a:pt x="24270" y="1660"/>
                  <a:pt x="24237" y="1639"/>
                  <a:pt x="24205" y="1655"/>
                </a:cubicBezTo>
                <a:cubicBezTo>
                  <a:pt x="24275" y="1699"/>
                  <a:pt x="24359" y="1720"/>
                  <a:pt x="24439" y="1735"/>
                </a:cubicBezTo>
                <a:cubicBezTo>
                  <a:pt x="24523" y="1751"/>
                  <a:pt x="24599" y="1793"/>
                  <a:pt x="24682" y="1806"/>
                </a:cubicBezTo>
                <a:cubicBezTo>
                  <a:pt x="24764" y="1819"/>
                  <a:pt x="24871" y="1850"/>
                  <a:pt x="24953" y="1843"/>
                </a:cubicBezTo>
                <a:cubicBezTo>
                  <a:pt x="25014" y="1838"/>
                  <a:pt x="24931" y="1771"/>
                  <a:pt x="24918" y="1756"/>
                </a:cubicBezTo>
                <a:cubicBezTo>
                  <a:pt x="24971" y="1754"/>
                  <a:pt x="25012" y="1788"/>
                  <a:pt x="25063" y="1798"/>
                </a:cubicBezTo>
                <a:cubicBezTo>
                  <a:pt x="25154" y="1814"/>
                  <a:pt x="25382" y="1692"/>
                  <a:pt x="25508" y="1768"/>
                </a:cubicBezTo>
                <a:cubicBezTo>
                  <a:pt x="25487" y="1762"/>
                  <a:pt x="25465" y="1761"/>
                  <a:pt x="25443" y="1765"/>
                </a:cubicBezTo>
                <a:cubicBezTo>
                  <a:pt x="25489" y="1785"/>
                  <a:pt x="25561" y="1808"/>
                  <a:pt x="25602" y="1780"/>
                </a:cubicBezTo>
                <a:cubicBezTo>
                  <a:pt x="25645" y="1749"/>
                  <a:pt x="25748" y="1792"/>
                  <a:pt x="25805" y="1762"/>
                </a:cubicBezTo>
                <a:cubicBezTo>
                  <a:pt x="25701" y="1721"/>
                  <a:pt x="25584" y="1741"/>
                  <a:pt x="25479" y="1703"/>
                </a:cubicBezTo>
                <a:cubicBezTo>
                  <a:pt x="25427" y="1683"/>
                  <a:pt x="25370" y="1674"/>
                  <a:pt x="25319" y="1651"/>
                </a:cubicBezTo>
                <a:cubicBezTo>
                  <a:pt x="25270" y="1629"/>
                  <a:pt x="25234" y="1586"/>
                  <a:pt x="25167" y="1575"/>
                </a:cubicBezTo>
                <a:cubicBezTo>
                  <a:pt x="25212" y="1574"/>
                  <a:pt x="25211" y="1571"/>
                  <a:pt x="25164" y="1563"/>
                </a:cubicBezTo>
                <a:cubicBezTo>
                  <a:pt x="25175" y="1565"/>
                  <a:pt x="25280" y="1567"/>
                  <a:pt x="25200" y="1551"/>
                </a:cubicBezTo>
                <a:cubicBezTo>
                  <a:pt x="25238" y="1553"/>
                  <a:pt x="25435" y="1545"/>
                  <a:pt x="25339" y="1619"/>
                </a:cubicBezTo>
                <a:cubicBezTo>
                  <a:pt x="25481" y="1677"/>
                  <a:pt x="25627" y="1729"/>
                  <a:pt x="25782" y="1737"/>
                </a:cubicBezTo>
                <a:cubicBezTo>
                  <a:pt x="25821" y="1739"/>
                  <a:pt x="25889" y="1744"/>
                  <a:pt x="25917" y="1708"/>
                </a:cubicBezTo>
                <a:cubicBezTo>
                  <a:pt x="25960" y="1655"/>
                  <a:pt x="25837" y="1654"/>
                  <a:pt x="25823" y="1625"/>
                </a:cubicBezTo>
                <a:cubicBezTo>
                  <a:pt x="25855" y="1618"/>
                  <a:pt x="25883" y="1603"/>
                  <a:pt x="25915" y="1599"/>
                </a:cubicBezTo>
                <a:cubicBezTo>
                  <a:pt x="25820" y="1572"/>
                  <a:pt x="25720" y="1568"/>
                  <a:pt x="25624" y="1545"/>
                </a:cubicBezTo>
                <a:cubicBezTo>
                  <a:pt x="25549" y="1527"/>
                  <a:pt x="25452" y="1485"/>
                  <a:pt x="25375" y="1513"/>
                </a:cubicBezTo>
                <a:cubicBezTo>
                  <a:pt x="25194" y="1579"/>
                  <a:pt x="25000" y="1446"/>
                  <a:pt x="24820" y="1432"/>
                </a:cubicBezTo>
                <a:cubicBezTo>
                  <a:pt x="24851" y="1446"/>
                  <a:pt x="24884" y="1456"/>
                  <a:pt x="24915" y="1471"/>
                </a:cubicBezTo>
                <a:cubicBezTo>
                  <a:pt x="24878" y="1462"/>
                  <a:pt x="24818" y="1442"/>
                  <a:pt x="24790" y="1480"/>
                </a:cubicBezTo>
                <a:cubicBezTo>
                  <a:pt x="24833" y="1526"/>
                  <a:pt x="24897" y="1541"/>
                  <a:pt x="24948" y="1575"/>
                </a:cubicBezTo>
                <a:cubicBezTo>
                  <a:pt x="24915" y="1575"/>
                  <a:pt x="24881" y="1582"/>
                  <a:pt x="24849" y="1572"/>
                </a:cubicBezTo>
                <a:cubicBezTo>
                  <a:pt x="24816" y="1561"/>
                  <a:pt x="24794" y="1534"/>
                  <a:pt x="24760" y="1525"/>
                </a:cubicBezTo>
                <a:cubicBezTo>
                  <a:pt x="24728" y="1515"/>
                  <a:pt x="24695" y="1527"/>
                  <a:pt x="24663" y="1522"/>
                </a:cubicBezTo>
                <a:cubicBezTo>
                  <a:pt x="24630" y="1516"/>
                  <a:pt x="24607" y="1493"/>
                  <a:pt x="24577" y="1483"/>
                </a:cubicBezTo>
                <a:cubicBezTo>
                  <a:pt x="24505" y="1460"/>
                  <a:pt x="24427" y="1467"/>
                  <a:pt x="24355" y="1444"/>
                </a:cubicBezTo>
                <a:cubicBezTo>
                  <a:pt x="24335" y="1438"/>
                  <a:pt x="24159" y="1387"/>
                  <a:pt x="24226" y="1453"/>
                </a:cubicBezTo>
                <a:cubicBezTo>
                  <a:pt x="24215" y="1445"/>
                  <a:pt x="24147" y="1416"/>
                  <a:pt x="24161" y="1455"/>
                </a:cubicBezTo>
                <a:cubicBezTo>
                  <a:pt x="24176" y="1495"/>
                  <a:pt x="23982" y="1435"/>
                  <a:pt x="24196" y="1539"/>
                </a:cubicBezTo>
                <a:cubicBezTo>
                  <a:pt x="24163" y="1531"/>
                  <a:pt x="24127" y="1528"/>
                  <a:pt x="24098" y="1551"/>
                </a:cubicBezTo>
                <a:cubicBezTo>
                  <a:pt x="24104" y="1561"/>
                  <a:pt x="24110" y="1571"/>
                  <a:pt x="24116" y="1581"/>
                </a:cubicBezTo>
                <a:close/>
                <a:moveTo>
                  <a:pt x="23885" y="1643"/>
                </a:moveTo>
                <a:cubicBezTo>
                  <a:pt x="23914" y="1643"/>
                  <a:pt x="23944" y="1645"/>
                  <a:pt x="23974" y="1637"/>
                </a:cubicBezTo>
                <a:cubicBezTo>
                  <a:pt x="23932" y="1617"/>
                  <a:pt x="23962" y="1576"/>
                  <a:pt x="23912" y="1568"/>
                </a:cubicBezTo>
                <a:cubicBezTo>
                  <a:pt x="23856" y="1559"/>
                  <a:pt x="23809" y="1528"/>
                  <a:pt x="23754" y="1515"/>
                </a:cubicBezTo>
                <a:cubicBezTo>
                  <a:pt x="23784" y="1567"/>
                  <a:pt x="23837" y="1608"/>
                  <a:pt x="23885" y="1643"/>
                </a:cubicBezTo>
                <a:close/>
                <a:moveTo>
                  <a:pt x="25514" y="2056"/>
                </a:moveTo>
                <a:cubicBezTo>
                  <a:pt x="25541" y="2043"/>
                  <a:pt x="25569" y="2033"/>
                  <a:pt x="25594" y="2017"/>
                </a:cubicBezTo>
                <a:cubicBezTo>
                  <a:pt x="25516" y="1965"/>
                  <a:pt x="25431" y="1925"/>
                  <a:pt x="25336" y="1958"/>
                </a:cubicBezTo>
                <a:cubicBezTo>
                  <a:pt x="25343" y="2030"/>
                  <a:pt x="25461" y="2043"/>
                  <a:pt x="25514" y="2056"/>
                </a:cubicBezTo>
                <a:close/>
                <a:moveTo>
                  <a:pt x="38889" y="8026"/>
                </a:moveTo>
                <a:cubicBezTo>
                  <a:pt x="38967" y="8094"/>
                  <a:pt x="39081" y="8116"/>
                  <a:pt x="39177" y="8145"/>
                </a:cubicBezTo>
                <a:cubicBezTo>
                  <a:pt x="39098" y="8091"/>
                  <a:pt x="38988" y="8028"/>
                  <a:pt x="38889" y="8026"/>
                </a:cubicBezTo>
                <a:close/>
                <a:moveTo>
                  <a:pt x="38417" y="7869"/>
                </a:moveTo>
                <a:cubicBezTo>
                  <a:pt x="38385" y="7871"/>
                  <a:pt x="38352" y="7856"/>
                  <a:pt x="38322" y="7875"/>
                </a:cubicBezTo>
                <a:cubicBezTo>
                  <a:pt x="38444" y="7967"/>
                  <a:pt x="38588" y="8039"/>
                  <a:pt x="38735" y="8083"/>
                </a:cubicBezTo>
                <a:cubicBezTo>
                  <a:pt x="38681" y="8015"/>
                  <a:pt x="38547" y="7982"/>
                  <a:pt x="38486" y="7934"/>
                </a:cubicBezTo>
                <a:cubicBezTo>
                  <a:pt x="38461" y="7915"/>
                  <a:pt x="38447" y="7882"/>
                  <a:pt x="38417" y="7869"/>
                </a:cubicBezTo>
                <a:close/>
                <a:moveTo>
                  <a:pt x="36541" y="6794"/>
                </a:moveTo>
                <a:cubicBezTo>
                  <a:pt x="36597" y="6863"/>
                  <a:pt x="36613" y="6669"/>
                  <a:pt x="36725" y="6690"/>
                </a:cubicBezTo>
                <a:cubicBezTo>
                  <a:pt x="36723" y="6657"/>
                  <a:pt x="36637" y="6559"/>
                  <a:pt x="36603" y="6578"/>
                </a:cubicBezTo>
                <a:cubicBezTo>
                  <a:pt x="36568" y="6598"/>
                  <a:pt x="36521" y="6642"/>
                  <a:pt x="36478" y="6640"/>
                </a:cubicBezTo>
                <a:cubicBezTo>
                  <a:pt x="36527" y="6637"/>
                  <a:pt x="36583" y="6762"/>
                  <a:pt x="36541" y="6794"/>
                </a:cubicBezTo>
                <a:close/>
                <a:moveTo>
                  <a:pt x="37230" y="9389"/>
                </a:moveTo>
                <a:cubicBezTo>
                  <a:pt x="37206" y="9386"/>
                  <a:pt x="37181" y="9397"/>
                  <a:pt x="37188" y="9424"/>
                </a:cubicBezTo>
                <a:cubicBezTo>
                  <a:pt x="37198" y="9465"/>
                  <a:pt x="37245" y="9464"/>
                  <a:pt x="37277" y="9472"/>
                </a:cubicBezTo>
                <a:cubicBezTo>
                  <a:pt x="37272" y="9439"/>
                  <a:pt x="37254" y="9410"/>
                  <a:pt x="37230" y="9389"/>
                </a:cubicBezTo>
                <a:close/>
                <a:moveTo>
                  <a:pt x="37150" y="9974"/>
                </a:moveTo>
                <a:cubicBezTo>
                  <a:pt x="37160" y="9985"/>
                  <a:pt x="37171" y="9996"/>
                  <a:pt x="37182" y="10006"/>
                </a:cubicBezTo>
                <a:cubicBezTo>
                  <a:pt x="37176" y="9990"/>
                  <a:pt x="37166" y="9979"/>
                  <a:pt x="37150" y="9974"/>
                </a:cubicBezTo>
                <a:close/>
                <a:moveTo>
                  <a:pt x="37131" y="10125"/>
                </a:moveTo>
                <a:cubicBezTo>
                  <a:pt x="37155" y="10112"/>
                  <a:pt x="37167" y="10087"/>
                  <a:pt x="37149" y="10063"/>
                </a:cubicBezTo>
                <a:cubicBezTo>
                  <a:pt x="37140" y="10083"/>
                  <a:pt x="37134" y="10103"/>
                  <a:pt x="37131" y="10125"/>
                </a:cubicBezTo>
                <a:close/>
                <a:moveTo>
                  <a:pt x="37152" y="9932"/>
                </a:moveTo>
                <a:cubicBezTo>
                  <a:pt x="37223" y="9975"/>
                  <a:pt x="37162" y="9815"/>
                  <a:pt x="37120" y="9808"/>
                </a:cubicBezTo>
                <a:cubicBezTo>
                  <a:pt x="37130" y="9847"/>
                  <a:pt x="37125" y="9899"/>
                  <a:pt x="37152" y="9932"/>
                </a:cubicBezTo>
                <a:close/>
                <a:moveTo>
                  <a:pt x="37117" y="10476"/>
                </a:moveTo>
                <a:cubicBezTo>
                  <a:pt x="37128" y="10477"/>
                  <a:pt x="37139" y="10478"/>
                  <a:pt x="37150" y="10479"/>
                </a:cubicBezTo>
                <a:cubicBezTo>
                  <a:pt x="37143" y="10467"/>
                  <a:pt x="37135" y="10457"/>
                  <a:pt x="37126" y="10449"/>
                </a:cubicBezTo>
                <a:cubicBezTo>
                  <a:pt x="37123" y="10458"/>
                  <a:pt x="37120" y="10467"/>
                  <a:pt x="37117" y="10476"/>
                </a:cubicBezTo>
                <a:close/>
                <a:moveTo>
                  <a:pt x="37105" y="10363"/>
                </a:moveTo>
                <a:cubicBezTo>
                  <a:pt x="37135" y="10371"/>
                  <a:pt x="37130" y="10363"/>
                  <a:pt x="37090" y="10339"/>
                </a:cubicBezTo>
                <a:cubicBezTo>
                  <a:pt x="37095" y="10347"/>
                  <a:pt x="37100" y="10355"/>
                  <a:pt x="37105" y="10363"/>
                </a:cubicBezTo>
                <a:close/>
                <a:moveTo>
                  <a:pt x="37185" y="9686"/>
                </a:moveTo>
                <a:cubicBezTo>
                  <a:pt x="37144" y="9629"/>
                  <a:pt x="37226" y="9634"/>
                  <a:pt x="37241" y="9594"/>
                </a:cubicBezTo>
                <a:cubicBezTo>
                  <a:pt x="37261" y="9545"/>
                  <a:pt x="37172" y="9379"/>
                  <a:pt x="37126" y="9443"/>
                </a:cubicBezTo>
                <a:cubicBezTo>
                  <a:pt x="37091" y="9492"/>
                  <a:pt x="37194" y="9529"/>
                  <a:pt x="37094" y="9562"/>
                </a:cubicBezTo>
                <a:cubicBezTo>
                  <a:pt x="36991" y="9596"/>
                  <a:pt x="37160" y="9663"/>
                  <a:pt x="37185" y="9686"/>
                </a:cubicBezTo>
                <a:close/>
                <a:moveTo>
                  <a:pt x="37054" y="10683"/>
                </a:moveTo>
                <a:cubicBezTo>
                  <a:pt x="37044" y="10708"/>
                  <a:pt x="37034" y="10786"/>
                  <a:pt x="36992" y="10775"/>
                </a:cubicBezTo>
                <a:cubicBezTo>
                  <a:pt x="36999" y="10788"/>
                  <a:pt x="37008" y="10799"/>
                  <a:pt x="37019" y="10808"/>
                </a:cubicBezTo>
                <a:cubicBezTo>
                  <a:pt x="37048" y="10770"/>
                  <a:pt x="37057" y="10727"/>
                  <a:pt x="37072" y="10683"/>
                </a:cubicBezTo>
                <a:cubicBezTo>
                  <a:pt x="37066" y="10683"/>
                  <a:pt x="37060" y="10683"/>
                  <a:pt x="37054" y="10683"/>
                </a:cubicBezTo>
                <a:close/>
                <a:moveTo>
                  <a:pt x="36945" y="9383"/>
                </a:moveTo>
                <a:cubicBezTo>
                  <a:pt x="36963" y="9399"/>
                  <a:pt x="36985" y="9408"/>
                  <a:pt x="37010" y="9410"/>
                </a:cubicBezTo>
                <a:cubicBezTo>
                  <a:pt x="37005" y="9379"/>
                  <a:pt x="36969" y="9352"/>
                  <a:pt x="36945" y="9383"/>
                </a:cubicBezTo>
                <a:close/>
                <a:moveTo>
                  <a:pt x="36704" y="11060"/>
                </a:moveTo>
                <a:cubicBezTo>
                  <a:pt x="36687" y="11116"/>
                  <a:pt x="36633" y="11151"/>
                  <a:pt x="36662" y="11217"/>
                </a:cubicBezTo>
                <a:cubicBezTo>
                  <a:pt x="36685" y="11272"/>
                  <a:pt x="36806" y="11031"/>
                  <a:pt x="36817" y="11013"/>
                </a:cubicBezTo>
                <a:cubicBezTo>
                  <a:pt x="36765" y="10978"/>
                  <a:pt x="36745" y="11044"/>
                  <a:pt x="36704" y="11060"/>
                </a:cubicBezTo>
                <a:close/>
                <a:moveTo>
                  <a:pt x="36339" y="11826"/>
                </a:moveTo>
                <a:cubicBezTo>
                  <a:pt x="36314" y="11825"/>
                  <a:pt x="36292" y="11837"/>
                  <a:pt x="36277" y="11856"/>
                </a:cubicBezTo>
                <a:cubicBezTo>
                  <a:pt x="36303" y="11895"/>
                  <a:pt x="36350" y="11870"/>
                  <a:pt x="36339" y="11826"/>
                </a:cubicBezTo>
                <a:close/>
                <a:moveTo>
                  <a:pt x="36493" y="11247"/>
                </a:moveTo>
                <a:cubicBezTo>
                  <a:pt x="36445" y="11237"/>
                  <a:pt x="36437" y="11295"/>
                  <a:pt x="36411" y="11322"/>
                </a:cubicBezTo>
                <a:cubicBezTo>
                  <a:pt x="36362" y="11373"/>
                  <a:pt x="36310" y="11305"/>
                  <a:pt x="36270" y="11280"/>
                </a:cubicBezTo>
                <a:cubicBezTo>
                  <a:pt x="36266" y="11303"/>
                  <a:pt x="36280" y="11310"/>
                  <a:pt x="36292" y="11325"/>
                </a:cubicBezTo>
                <a:cubicBezTo>
                  <a:pt x="36312" y="11352"/>
                  <a:pt x="36267" y="11372"/>
                  <a:pt x="36277" y="11402"/>
                </a:cubicBezTo>
                <a:cubicBezTo>
                  <a:pt x="36266" y="11400"/>
                  <a:pt x="36255" y="11398"/>
                  <a:pt x="36244" y="11396"/>
                </a:cubicBezTo>
                <a:cubicBezTo>
                  <a:pt x="36253" y="11436"/>
                  <a:pt x="36167" y="11524"/>
                  <a:pt x="36229" y="11541"/>
                </a:cubicBezTo>
                <a:cubicBezTo>
                  <a:pt x="36182" y="11548"/>
                  <a:pt x="36171" y="11623"/>
                  <a:pt x="36217" y="11639"/>
                </a:cubicBezTo>
                <a:cubicBezTo>
                  <a:pt x="36229" y="11573"/>
                  <a:pt x="36338" y="11516"/>
                  <a:pt x="36294" y="11437"/>
                </a:cubicBezTo>
                <a:cubicBezTo>
                  <a:pt x="36363" y="11471"/>
                  <a:pt x="36383" y="11380"/>
                  <a:pt x="36425" y="11348"/>
                </a:cubicBezTo>
                <a:cubicBezTo>
                  <a:pt x="36441" y="11336"/>
                  <a:pt x="36609" y="11294"/>
                  <a:pt x="36493" y="11247"/>
                </a:cubicBezTo>
                <a:close/>
                <a:moveTo>
                  <a:pt x="35985" y="11601"/>
                </a:moveTo>
                <a:cubicBezTo>
                  <a:pt x="35962" y="11660"/>
                  <a:pt x="35984" y="11726"/>
                  <a:pt x="35958" y="11785"/>
                </a:cubicBezTo>
                <a:cubicBezTo>
                  <a:pt x="35941" y="11824"/>
                  <a:pt x="35918" y="11892"/>
                  <a:pt x="35988" y="11874"/>
                </a:cubicBezTo>
                <a:cubicBezTo>
                  <a:pt x="35960" y="11807"/>
                  <a:pt x="36031" y="11634"/>
                  <a:pt x="36119" y="11654"/>
                </a:cubicBezTo>
                <a:cubicBezTo>
                  <a:pt x="36120" y="11643"/>
                  <a:pt x="36119" y="11632"/>
                  <a:pt x="36116" y="11622"/>
                </a:cubicBezTo>
                <a:cubicBezTo>
                  <a:pt x="36068" y="11641"/>
                  <a:pt x="36029" y="11617"/>
                  <a:pt x="35985" y="11601"/>
                </a:cubicBezTo>
                <a:close/>
                <a:moveTo>
                  <a:pt x="33091" y="6643"/>
                </a:moveTo>
                <a:cubicBezTo>
                  <a:pt x="33191" y="6682"/>
                  <a:pt x="33061" y="6536"/>
                  <a:pt x="33091" y="6643"/>
                </a:cubicBezTo>
                <a:close/>
                <a:moveTo>
                  <a:pt x="32607" y="8320"/>
                </a:moveTo>
                <a:cubicBezTo>
                  <a:pt x="32634" y="8328"/>
                  <a:pt x="32661" y="8348"/>
                  <a:pt x="32669" y="8375"/>
                </a:cubicBezTo>
                <a:cubicBezTo>
                  <a:pt x="32678" y="8408"/>
                  <a:pt x="32721" y="8390"/>
                  <a:pt x="32738" y="8421"/>
                </a:cubicBezTo>
                <a:cubicBezTo>
                  <a:pt x="32717" y="8429"/>
                  <a:pt x="32695" y="8432"/>
                  <a:pt x="32672" y="8430"/>
                </a:cubicBezTo>
                <a:cubicBezTo>
                  <a:pt x="32683" y="8469"/>
                  <a:pt x="32727" y="8464"/>
                  <a:pt x="32756" y="8481"/>
                </a:cubicBezTo>
                <a:cubicBezTo>
                  <a:pt x="32750" y="8501"/>
                  <a:pt x="32732" y="8534"/>
                  <a:pt x="32708" y="8537"/>
                </a:cubicBezTo>
                <a:cubicBezTo>
                  <a:pt x="32672" y="8541"/>
                  <a:pt x="32681" y="8504"/>
                  <a:pt x="32655" y="8495"/>
                </a:cubicBezTo>
                <a:cubicBezTo>
                  <a:pt x="32534" y="8454"/>
                  <a:pt x="32602" y="8573"/>
                  <a:pt x="32641" y="8612"/>
                </a:cubicBezTo>
                <a:cubicBezTo>
                  <a:pt x="32865" y="8832"/>
                  <a:pt x="32752" y="8801"/>
                  <a:pt x="32901" y="9001"/>
                </a:cubicBezTo>
                <a:cubicBezTo>
                  <a:pt x="32989" y="9119"/>
                  <a:pt x="33163" y="9163"/>
                  <a:pt x="33264" y="9270"/>
                </a:cubicBezTo>
                <a:cubicBezTo>
                  <a:pt x="33313" y="9321"/>
                  <a:pt x="33331" y="9391"/>
                  <a:pt x="33362" y="9452"/>
                </a:cubicBezTo>
                <a:cubicBezTo>
                  <a:pt x="33402" y="9530"/>
                  <a:pt x="33482" y="9581"/>
                  <a:pt x="33534" y="9652"/>
                </a:cubicBezTo>
                <a:cubicBezTo>
                  <a:pt x="33624" y="9778"/>
                  <a:pt x="33702" y="9889"/>
                  <a:pt x="33753" y="10033"/>
                </a:cubicBezTo>
                <a:cubicBezTo>
                  <a:pt x="33807" y="10185"/>
                  <a:pt x="33966" y="10230"/>
                  <a:pt x="34046" y="10360"/>
                </a:cubicBezTo>
                <a:cubicBezTo>
                  <a:pt x="34081" y="10418"/>
                  <a:pt x="34063" y="10484"/>
                  <a:pt x="34102" y="10544"/>
                </a:cubicBezTo>
                <a:cubicBezTo>
                  <a:pt x="34142" y="10604"/>
                  <a:pt x="34212" y="10647"/>
                  <a:pt x="34241" y="10713"/>
                </a:cubicBezTo>
                <a:cubicBezTo>
                  <a:pt x="34270" y="10777"/>
                  <a:pt x="34268" y="10854"/>
                  <a:pt x="34311" y="10912"/>
                </a:cubicBezTo>
                <a:cubicBezTo>
                  <a:pt x="34368" y="10991"/>
                  <a:pt x="34439" y="11062"/>
                  <a:pt x="34519" y="11117"/>
                </a:cubicBezTo>
                <a:cubicBezTo>
                  <a:pt x="34497" y="11086"/>
                  <a:pt x="34508" y="11039"/>
                  <a:pt x="34492" y="11004"/>
                </a:cubicBezTo>
                <a:cubicBezTo>
                  <a:pt x="34436" y="10879"/>
                  <a:pt x="34475" y="10774"/>
                  <a:pt x="34538" y="10856"/>
                </a:cubicBezTo>
                <a:cubicBezTo>
                  <a:pt x="34570" y="10896"/>
                  <a:pt x="34683" y="10867"/>
                  <a:pt x="34730" y="10898"/>
                </a:cubicBezTo>
                <a:cubicBezTo>
                  <a:pt x="34777" y="10928"/>
                  <a:pt x="34820" y="10996"/>
                  <a:pt x="34846" y="11046"/>
                </a:cubicBezTo>
                <a:cubicBezTo>
                  <a:pt x="34836" y="10961"/>
                  <a:pt x="34779" y="10876"/>
                  <a:pt x="34721" y="10816"/>
                </a:cubicBezTo>
                <a:cubicBezTo>
                  <a:pt x="34686" y="10780"/>
                  <a:pt x="34650" y="10812"/>
                  <a:pt x="34614" y="10787"/>
                </a:cubicBezTo>
                <a:cubicBezTo>
                  <a:pt x="34632" y="10803"/>
                  <a:pt x="34653" y="10813"/>
                  <a:pt x="34676" y="10817"/>
                </a:cubicBezTo>
                <a:cubicBezTo>
                  <a:pt x="34613" y="10870"/>
                  <a:pt x="34519" y="10712"/>
                  <a:pt x="34490" y="10675"/>
                </a:cubicBezTo>
                <a:cubicBezTo>
                  <a:pt x="34417" y="10580"/>
                  <a:pt x="34292" y="10550"/>
                  <a:pt x="34212" y="10462"/>
                </a:cubicBezTo>
                <a:cubicBezTo>
                  <a:pt x="34111" y="10350"/>
                  <a:pt x="34109" y="10196"/>
                  <a:pt x="34046" y="10066"/>
                </a:cubicBezTo>
                <a:cubicBezTo>
                  <a:pt x="34029" y="10031"/>
                  <a:pt x="33982" y="9977"/>
                  <a:pt x="34031" y="9948"/>
                </a:cubicBezTo>
                <a:cubicBezTo>
                  <a:pt x="34062" y="9929"/>
                  <a:pt x="34106" y="9925"/>
                  <a:pt x="34142" y="9926"/>
                </a:cubicBezTo>
                <a:cubicBezTo>
                  <a:pt x="34104" y="9919"/>
                  <a:pt x="34062" y="9931"/>
                  <a:pt x="34026" y="9911"/>
                </a:cubicBezTo>
                <a:cubicBezTo>
                  <a:pt x="34092" y="9852"/>
                  <a:pt x="34406" y="10004"/>
                  <a:pt x="34488" y="10069"/>
                </a:cubicBezTo>
                <a:cubicBezTo>
                  <a:pt x="34526" y="10100"/>
                  <a:pt x="34560" y="10144"/>
                  <a:pt x="34608" y="10158"/>
                </a:cubicBezTo>
                <a:cubicBezTo>
                  <a:pt x="34572" y="10140"/>
                  <a:pt x="34550" y="10104"/>
                  <a:pt x="34520" y="10078"/>
                </a:cubicBezTo>
                <a:cubicBezTo>
                  <a:pt x="34483" y="10046"/>
                  <a:pt x="34435" y="10026"/>
                  <a:pt x="34395" y="9998"/>
                </a:cubicBezTo>
                <a:cubicBezTo>
                  <a:pt x="34298" y="9929"/>
                  <a:pt x="34220" y="9837"/>
                  <a:pt x="34135" y="9754"/>
                </a:cubicBezTo>
                <a:cubicBezTo>
                  <a:pt x="33956" y="9580"/>
                  <a:pt x="33767" y="9418"/>
                  <a:pt x="33590" y="9241"/>
                </a:cubicBezTo>
                <a:cubicBezTo>
                  <a:pt x="33646" y="9318"/>
                  <a:pt x="33560" y="9238"/>
                  <a:pt x="33558" y="9227"/>
                </a:cubicBezTo>
                <a:cubicBezTo>
                  <a:pt x="33531" y="9184"/>
                  <a:pt x="33500" y="9158"/>
                  <a:pt x="33456" y="9128"/>
                </a:cubicBezTo>
                <a:cubicBezTo>
                  <a:pt x="33465" y="9137"/>
                  <a:pt x="33473" y="9147"/>
                  <a:pt x="33480" y="9157"/>
                </a:cubicBezTo>
                <a:cubicBezTo>
                  <a:pt x="33448" y="9170"/>
                  <a:pt x="33432" y="9137"/>
                  <a:pt x="33421" y="9113"/>
                </a:cubicBezTo>
                <a:cubicBezTo>
                  <a:pt x="33404" y="9075"/>
                  <a:pt x="33383" y="9062"/>
                  <a:pt x="33346" y="9043"/>
                </a:cubicBezTo>
                <a:cubicBezTo>
                  <a:pt x="33281" y="9011"/>
                  <a:pt x="33202" y="8893"/>
                  <a:pt x="33183" y="8825"/>
                </a:cubicBezTo>
                <a:cubicBezTo>
                  <a:pt x="33195" y="8846"/>
                  <a:pt x="33208" y="8866"/>
                  <a:pt x="33225" y="8884"/>
                </a:cubicBezTo>
                <a:cubicBezTo>
                  <a:pt x="33226" y="8693"/>
                  <a:pt x="32950" y="8703"/>
                  <a:pt x="32916" y="8537"/>
                </a:cubicBezTo>
                <a:cubicBezTo>
                  <a:pt x="32981" y="8576"/>
                  <a:pt x="33068" y="8679"/>
                  <a:pt x="33115" y="8706"/>
                </a:cubicBezTo>
                <a:cubicBezTo>
                  <a:pt x="33064" y="8648"/>
                  <a:pt x="33017" y="8582"/>
                  <a:pt x="32950" y="8542"/>
                </a:cubicBezTo>
                <a:cubicBezTo>
                  <a:pt x="32872" y="8494"/>
                  <a:pt x="32805" y="8426"/>
                  <a:pt x="32726" y="8383"/>
                </a:cubicBezTo>
                <a:cubicBezTo>
                  <a:pt x="32750" y="8391"/>
                  <a:pt x="32772" y="8403"/>
                  <a:pt x="32790" y="8420"/>
                </a:cubicBezTo>
                <a:cubicBezTo>
                  <a:pt x="32793" y="8414"/>
                  <a:pt x="32762" y="8388"/>
                  <a:pt x="32721" y="8367"/>
                </a:cubicBezTo>
                <a:cubicBezTo>
                  <a:pt x="32688" y="8350"/>
                  <a:pt x="32701" y="8321"/>
                  <a:pt x="32684" y="8294"/>
                </a:cubicBezTo>
                <a:cubicBezTo>
                  <a:pt x="32649" y="8237"/>
                  <a:pt x="32572" y="8220"/>
                  <a:pt x="32521" y="8181"/>
                </a:cubicBezTo>
                <a:cubicBezTo>
                  <a:pt x="32520" y="8219"/>
                  <a:pt x="32482" y="8235"/>
                  <a:pt x="32450" y="8225"/>
                </a:cubicBezTo>
                <a:cubicBezTo>
                  <a:pt x="32503" y="8253"/>
                  <a:pt x="32562" y="8279"/>
                  <a:pt x="32607" y="8320"/>
                </a:cubicBezTo>
                <a:close/>
                <a:moveTo>
                  <a:pt x="31197" y="8190"/>
                </a:moveTo>
                <a:cubicBezTo>
                  <a:pt x="31209" y="8183"/>
                  <a:pt x="31219" y="8175"/>
                  <a:pt x="31230" y="8166"/>
                </a:cubicBezTo>
                <a:cubicBezTo>
                  <a:pt x="31220" y="8158"/>
                  <a:pt x="31209" y="8152"/>
                  <a:pt x="31197" y="8148"/>
                </a:cubicBezTo>
                <a:cubicBezTo>
                  <a:pt x="31200" y="8162"/>
                  <a:pt x="31200" y="8176"/>
                  <a:pt x="31197" y="8190"/>
                </a:cubicBezTo>
                <a:close/>
                <a:moveTo>
                  <a:pt x="31173" y="8187"/>
                </a:moveTo>
                <a:cubicBezTo>
                  <a:pt x="31157" y="8165"/>
                  <a:pt x="31139" y="8145"/>
                  <a:pt x="31119" y="8127"/>
                </a:cubicBezTo>
                <a:cubicBezTo>
                  <a:pt x="31124" y="8155"/>
                  <a:pt x="31145" y="8179"/>
                  <a:pt x="31173" y="8187"/>
                </a:cubicBezTo>
                <a:close/>
                <a:moveTo>
                  <a:pt x="30933" y="7982"/>
                </a:moveTo>
                <a:cubicBezTo>
                  <a:pt x="30933" y="8004"/>
                  <a:pt x="30939" y="8025"/>
                  <a:pt x="30950" y="8044"/>
                </a:cubicBezTo>
                <a:cubicBezTo>
                  <a:pt x="31018" y="7996"/>
                  <a:pt x="31061" y="8118"/>
                  <a:pt x="31120" y="8091"/>
                </a:cubicBezTo>
                <a:cubicBezTo>
                  <a:pt x="31179" y="8064"/>
                  <a:pt x="31114" y="7925"/>
                  <a:pt x="31066" y="7982"/>
                </a:cubicBezTo>
                <a:cubicBezTo>
                  <a:pt x="31084" y="7916"/>
                  <a:pt x="30976" y="7937"/>
                  <a:pt x="30945" y="7913"/>
                </a:cubicBezTo>
                <a:cubicBezTo>
                  <a:pt x="30934" y="7933"/>
                  <a:pt x="30955" y="7969"/>
                  <a:pt x="30933" y="7982"/>
                </a:cubicBezTo>
                <a:close/>
                <a:moveTo>
                  <a:pt x="30778" y="7982"/>
                </a:moveTo>
                <a:cubicBezTo>
                  <a:pt x="30776" y="7992"/>
                  <a:pt x="30774" y="8002"/>
                  <a:pt x="30772" y="8011"/>
                </a:cubicBezTo>
                <a:cubicBezTo>
                  <a:pt x="30803" y="7999"/>
                  <a:pt x="30836" y="8000"/>
                  <a:pt x="30867" y="8008"/>
                </a:cubicBezTo>
                <a:cubicBezTo>
                  <a:pt x="30850" y="7991"/>
                  <a:pt x="30846" y="7972"/>
                  <a:pt x="30856" y="7949"/>
                </a:cubicBezTo>
                <a:cubicBezTo>
                  <a:pt x="30822" y="7938"/>
                  <a:pt x="30801" y="7963"/>
                  <a:pt x="30778" y="7982"/>
                </a:cubicBezTo>
                <a:close/>
                <a:moveTo>
                  <a:pt x="4652" y="4725"/>
                </a:moveTo>
                <a:cubicBezTo>
                  <a:pt x="4655" y="4737"/>
                  <a:pt x="4661" y="4748"/>
                  <a:pt x="4670" y="4758"/>
                </a:cubicBezTo>
                <a:cubicBezTo>
                  <a:pt x="4668" y="4748"/>
                  <a:pt x="4662" y="4737"/>
                  <a:pt x="4652" y="4725"/>
                </a:cubicBezTo>
                <a:close/>
                <a:moveTo>
                  <a:pt x="4619" y="4823"/>
                </a:moveTo>
                <a:cubicBezTo>
                  <a:pt x="4660" y="4832"/>
                  <a:pt x="4702" y="4841"/>
                  <a:pt x="4742" y="4856"/>
                </a:cubicBezTo>
                <a:cubicBezTo>
                  <a:pt x="4729" y="4838"/>
                  <a:pt x="4721" y="4815"/>
                  <a:pt x="4703" y="4802"/>
                </a:cubicBezTo>
                <a:cubicBezTo>
                  <a:pt x="4681" y="4785"/>
                  <a:pt x="4644" y="4795"/>
                  <a:pt x="4682" y="4832"/>
                </a:cubicBezTo>
                <a:cubicBezTo>
                  <a:pt x="4662" y="4818"/>
                  <a:pt x="4641" y="4815"/>
                  <a:pt x="4619" y="4823"/>
                </a:cubicBezTo>
                <a:close/>
                <a:moveTo>
                  <a:pt x="3643" y="4701"/>
                </a:moveTo>
                <a:cubicBezTo>
                  <a:pt x="3632" y="4702"/>
                  <a:pt x="3623" y="4704"/>
                  <a:pt x="3613" y="4707"/>
                </a:cubicBezTo>
                <a:cubicBezTo>
                  <a:pt x="3623" y="4709"/>
                  <a:pt x="3633" y="4706"/>
                  <a:pt x="3643" y="470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0" name="꙱ Romania (RO) (H)">
            <a:extLst>
              <a:ext uri="{FF2B5EF4-FFF2-40B4-BE49-F238E27FC236}">
                <a16:creationId xmlns:a16="http://schemas.microsoft.com/office/drawing/2014/main" id="{56F6EDF0-9CD4-41DA-BC4E-F8FD9F2CEFAF}"/>
              </a:ext>
            </a:extLst>
          </p:cNvPr>
          <p:cNvSpPr>
            <a:spLocks/>
          </p:cNvSpPr>
          <p:nvPr/>
        </p:nvSpPr>
        <p:spPr bwMode="auto">
          <a:xfrm>
            <a:off x="4887629" y="961067"/>
            <a:ext cx="221059" cy="135205"/>
          </a:xfrm>
          <a:custGeom>
            <a:avLst/>
            <a:gdLst>
              <a:gd name="T0" fmla="*/ 715 w 2678"/>
              <a:gd name="T1" fmla="*/ 89 h 1640"/>
              <a:gd name="T2" fmla="*/ 856 w 2678"/>
              <a:gd name="T3" fmla="*/ 103 h 1640"/>
              <a:gd name="T4" fmla="*/ 986 w 2678"/>
              <a:gd name="T5" fmla="*/ 122 h 1640"/>
              <a:gd name="T6" fmla="*/ 1152 w 2678"/>
              <a:gd name="T7" fmla="*/ 135 h 1640"/>
              <a:gd name="T8" fmla="*/ 1332 w 2678"/>
              <a:gd name="T9" fmla="*/ 148 h 1640"/>
              <a:gd name="T10" fmla="*/ 1557 w 2678"/>
              <a:gd name="T11" fmla="*/ 112 h 1640"/>
              <a:gd name="T12" fmla="*/ 1732 w 2678"/>
              <a:gd name="T13" fmla="*/ 19 h 1640"/>
              <a:gd name="T14" fmla="*/ 2046 w 2678"/>
              <a:gd name="T15" fmla="*/ 371 h 1640"/>
              <a:gd name="T16" fmla="*/ 2203 w 2678"/>
              <a:gd name="T17" fmla="*/ 624 h 1640"/>
              <a:gd name="T18" fmla="*/ 2182 w 2678"/>
              <a:gd name="T19" fmla="*/ 745 h 1640"/>
              <a:gd name="T20" fmla="*/ 2194 w 2678"/>
              <a:gd name="T21" fmla="*/ 882 h 1640"/>
              <a:gd name="T22" fmla="*/ 2232 w 2678"/>
              <a:gd name="T23" fmla="*/ 990 h 1640"/>
              <a:gd name="T24" fmla="*/ 2349 w 2678"/>
              <a:gd name="T25" fmla="*/ 1068 h 1640"/>
              <a:gd name="T26" fmla="*/ 2644 w 2678"/>
              <a:gd name="T27" fmla="*/ 1048 h 1640"/>
              <a:gd name="T28" fmla="*/ 2471 w 2678"/>
              <a:gd name="T29" fmla="*/ 1243 h 1640"/>
              <a:gd name="T30" fmla="*/ 2466 w 2678"/>
              <a:gd name="T31" fmla="*/ 1153 h 1640"/>
              <a:gd name="T32" fmla="*/ 2417 w 2678"/>
              <a:gd name="T33" fmla="*/ 1272 h 1640"/>
              <a:gd name="T34" fmla="*/ 2477 w 2678"/>
              <a:gd name="T35" fmla="*/ 1263 h 1640"/>
              <a:gd name="T36" fmla="*/ 2429 w 2678"/>
              <a:gd name="T37" fmla="*/ 1320 h 1640"/>
              <a:gd name="T38" fmla="*/ 2459 w 2678"/>
              <a:gd name="T39" fmla="*/ 1290 h 1640"/>
              <a:gd name="T40" fmla="*/ 2388 w 2678"/>
              <a:gd name="T41" fmla="*/ 1412 h 1640"/>
              <a:gd name="T42" fmla="*/ 2383 w 2678"/>
              <a:gd name="T43" fmla="*/ 1600 h 1640"/>
              <a:gd name="T44" fmla="*/ 2294 w 2678"/>
              <a:gd name="T45" fmla="*/ 1586 h 1640"/>
              <a:gd name="T46" fmla="*/ 2178 w 2678"/>
              <a:gd name="T47" fmla="*/ 1505 h 1640"/>
              <a:gd name="T48" fmla="*/ 2013 w 2678"/>
              <a:gd name="T49" fmla="*/ 1471 h 1640"/>
              <a:gd name="T50" fmla="*/ 1819 w 2678"/>
              <a:gd name="T51" fmla="*/ 1480 h 1640"/>
              <a:gd name="T52" fmla="*/ 1541 w 2678"/>
              <a:gd name="T53" fmla="*/ 1618 h 1640"/>
              <a:gd name="T54" fmla="*/ 1186 w 2678"/>
              <a:gd name="T55" fmla="*/ 1605 h 1640"/>
              <a:gd name="T56" fmla="*/ 969 w 2678"/>
              <a:gd name="T57" fmla="*/ 1566 h 1640"/>
              <a:gd name="T58" fmla="*/ 764 w 2678"/>
              <a:gd name="T59" fmla="*/ 1556 h 1640"/>
              <a:gd name="T60" fmla="*/ 787 w 2678"/>
              <a:gd name="T61" fmla="*/ 1470 h 1640"/>
              <a:gd name="T62" fmla="*/ 696 w 2678"/>
              <a:gd name="T63" fmla="*/ 1427 h 1640"/>
              <a:gd name="T64" fmla="*/ 715 w 2678"/>
              <a:gd name="T65" fmla="*/ 1309 h 1640"/>
              <a:gd name="T66" fmla="*/ 595 w 2678"/>
              <a:gd name="T67" fmla="*/ 1276 h 1640"/>
              <a:gd name="T68" fmla="*/ 534 w 2678"/>
              <a:gd name="T69" fmla="*/ 1330 h 1640"/>
              <a:gd name="T70" fmla="*/ 482 w 2678"/>
              <a:gd name="T71" fmla="*/ 1284 h 1640"/>
              <a:gd name="T72" fmla="*/ 317 w 2678"/>
              <a:gd name="T73" fmla="*/ 1214 h 1640"/>
              <a:gd name="T74" fmla="*/ 318 w 2678"/>
              <a:gd name="T75" fmla="*/ 1156 h 1640"/>
              <a:gd name="T76" fmla="*/ 263 w 2678"/>
              <a:gd name="T77" fmla="*/ 1065 h 1640"/>
              <a:gd name="T78" fmla="*/ 123 w 2678"/>
              <a:gd name="T79" fmla="*/ 979 h 1640"/>
              <a:gd name="T80" fmla="*/ 46 w 2678"/>
              <a:gd name="T81" fmla="*/ 796 h 1640"/>
              <a:gd name="T82" fmla="*/ 0 w 2678"/>
              <a:gd name="T83" fmla="*/ 751 h 1640"/>
              <a:gd name="T84" fmla="*/ 69 w 2678"/>
              <a:gd name="T85" fmla="*/ 750 h 1640"/>
              <a:gd name="T86" fmla="*/ 128 w 2678"/>
              <a:gd name="T87" fmla="*/ 708 h 1640"/>
              <a:gd name="T88" fmla="*/ 215 w 2678"/>
              <a:gd name="T89" fmla="*/ 697 h 1640"/>
              <a:gd name="T90" fmla="*/ 267 w 2678"/>
              <a:gd name="T91" fmla="*/ 604 h 1640"/>
              <a:gd name="T92" fmla="*/ 330 w 2678"/>
              <a:gd name="T93" fmla="*/ 523 h 1640"/>
              <a:gd name="T94" fmla="*/ 377 w 2678"/>
              <a:gd name="T95" fmla="*/ 425 h 1640"/>
              <a:gd name="T96" fmla="*/ 459 w 2678"/>
              <a:gd name="T97" fmla="*/ 259 h 1640"/>
              <a:gd name="T98" fmla="*/ 513 w 2678"/>
              <a:gd name="T99" fmla="*/ 210 h 1640"/>
              <a:gd name="T100" fmla="*/ 633 w 2678"/>
              <a:gd name="T101" fmla="*/ 169 h 1640"/>
              <a:gd name="T102" fmla="*/ 715 w 2678"/>
              <a:gd name="T103" fmla="*/ 89 h 1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78" h="1640">
                <a:moveTo>
                  <a:pt x="715" y="89"/>
                </a:moveTo>
                <a:cubicBezTo>
                  <a:pt x="759" y="60"/>
                  <a:pt x="810" y="97"/>
                  <a:pt x="856" y="103"/>
                </a:cubicBezTo>
                <a:cubicBezTo>
                  <a:pt x="899" y="108"/>
                  <a:pt x="943" y="117"/>
                  <a:pt x="986" y="122"/>
                </a:cubicBezTo>
                <a:cubicBezTo>
                  <a:pt x="1038" y="127"/>
                  <a:pt x="1104" y="104"/>
                  <a:pt x="1152" y="135"/>
                </a:cubicBezTo>
                <a:cubicBezTo>
                  <a:pt x="1261" y="224"/>
                  <a:pt x="1270" y="199"/>
                  <a:pt x="1332" y="148"/>
                </a:cubicBezTo>
                <a:cubicBezTo>
                  <a:pt x="1384" y="98"/>
                  <a:pt x="1492" y="123"/>
                  <a:pt x="1557" y="112"/>
                </a:cubicBezTo>
                <a:cubicBezTo>
                  <a:pt x="1623" y="101"/>
                  <a:pt x="1581" y="0"/>
                  <a:pt x="1732" y="19"/>
                </a:cubicBezTo>
                <a:cubicBezTo>
                  <a:pt x="1869" y="36"/>
                  <a:pt x="1854" y="187"/>
                  <a:pt x="2046" y="371"/>
                </a:cubicBezTo>
                <a:cubicBezTo>
                  <a:pt x="2131" y="451"/>
                  <a:pt x="2169" y="512"/>
                  <a:pt x="2203" y="624"/>
                </a:cubicBezTo>
                <a:cubicBezTo>
                  <a:pt x="2215" y="665"/>
                  <a:pt x="2191" y="707"/>
                  <a:pt x="2182" y="745"/>
                </a:cubicBezTo>
                <a:cubicBezTo>
                  <a:pt x="2171" y="790"/>
                  <a:pt x="2191" y="837"/>
                  <a:pt x="2194" y="882"/>
                </a:cubicBezTo>
                <a:cubicBezTo>
                  <a:pt x="2198" y="934"/>
                  <a:pt x="2208" y="963"/>
                  <a:pt x="2232" y="990"/>
                </a:cubicBezTo>
                <a:cubicBezTo>
                  <a:pt x="2269" y="1012"/>
                  <a:pt x="2317" y="1049"/>
                  <a:pt x="2349" y="1068"/>
                </a:cubicBezTo>
                <a:cubicBezTo>
                  <a:pt x="2424" y="1069"/>
                  <a:pt x="2593" y="918"/>
                  <a:pt x="2644" y="1048"/>
                </a:cubicBezTo>
                <a:cubicBezTo>
                  <a:pt x="2678" y="1191"/>
                  <a:pt x="2602" y="1244"/>
                  <a:pt x="2471" y="1243"/>
                </a:cubicBezTo>
                <a:cubicBezTo>
                  <a:pt x="2487" y="1230"/>
                  <a:pt x="2501" y="1152"/>
                  <a:pt x="2466" y="1153"/>
                </a:cubicBezTo>
                <a:cubicBezTo>
                  <a:pt x="2426" y="1154"/>
                  <a:pt x="2447" y="1248"/>
                  <a:pt x="2417" y="1272"/>
                </a:cubicBezTo>
                <a:cubicBezTo>
                  <a:pt x="2437" y="1268"/>
                  <a:pt x="2457" y="1265"/>
                  <a:pt x="2477" y="1263"/>
                </a:cubicBezTo>
                <a:cubicBezTo>
                  <a:pt x="2447" y="1276"/>
                  <a:pt x="2393" y="1280"/>
                  <a:pt x="2429" y="1320"/>
                </a:cubicBezTo>
                <a:cubicBezTo>
                  <a:pt x="2440" y="1311"/>
                  <a:pt x="2450" y="1301"/>
                  <a:pt x="2459" y="1290"/>
                </a:cubicBezTo>
                <a:cubicBezTo>
                  <a:pt x="2446" y="1337"/>
                  <a:pt x="2396" y="1363"/>
                  <a:pt x="2388" y="1412"/>
                </a:cubicBezTo>
                <a:cubicBezTo>
                  <a:pt x="2379" y="1464"/>
                  <a:pt x="2417" y="1551"/>
                  <a:pt x="2383" y="1600"/>
                </a:cubicBezTo>
                <a:cubicBezTo>
                  <a:pt x="2364" y="1580"/>
                  <a:pt x="2312" y="1596"/>
                  <a:pt x="2294" y="1586"/>
                </a:cubicBezTo>
                <a:cubicBezTo>
                  <a:pt x="2266" y="1579"/>
                  <a:pt x="2190" y="1504"/>
                  <a:pt x="2178" y="1505"/>
                </a:cubicBezTo>
                <a:cubicBezTo>
                  <a:pt x="2126" y="1516"/>
                  <a:pt x="2060" y="1495"/>
                  <a:pt x="2013" y="1471"/>
                </a:cubicBezTo>
                <a:cubicBezTo>
                  <a:pt x="1951" y="1438"/>
                  <a:pt x="1883" y="1464"/>
                  <a:pt x="1819" y="1480"/>
                </a:cubicBezTo>
                <a:cubicBezTo>
                  <a:pt x="1627" y="1519"/>
                  <a:pt x="1644" y="1583"/>
                  <a:pt x="1541" y="1618"/>
                </a:cubicBezTo>
                <a:cubicBezTo>
                  <a:pt x="1478" y="1640"/>
                  <a:pt x="1289" y="1568"/>
                  <a:pt x="1186" y="1605"/>
                </a:cubicBezTo>
                <a:cubicBezTo>
                  <a:pt x="1116" y="1629"/>
                  <a:pt x="1044" y="1582"/>
                  <a:pt x="969" y="1566"/>
                </a:cubicBezTo>
                <a:cubicBezTo>
                  <a:pt x="925" y="1557"/>
                  <a:pt x="789" y="1599"/>
                  <a:pt x="764" y="1556"/>
                </a:cubicBezTo>
                <a:cubicBezTo>
                  <a:pt x="747" y="1527"/>
                  <a:pt x="800" y="1498"/>
                  <a:pt x="787" y="1470"/>
                </a:cubicBezTo>
                <a:cubicBezTo>
                  <a:pt x="780" y="1455"/>
                  <a:pt x="756" y="1441"/>
                  <a:pt x="696" y="1427"/>
                </a:cubicBezTo>
                <a:cubicBezTo>
                  <a:pt x="623" y="1357"/>
                  <a:pt x="612" y="1321"/>
                  <a:pt x="715" y="1309"/>
                </a:cubicBezTo>
                <a:cubicBezTo>
                  <a:pt x="693" y="1283"/>
                  <a:pt x="631" y="1242"/>
                  <a:pt x="595" y="1276"/>
                </a:cubicBezTo>
                <a:cubicBezTo>
                  <a:pt x="566" y="1305"/>
                  <a:pt x="559" y="1344"/>
                  <a:pt x="534" y="1330"/>
                </a:cubicBezTo>
                <a:cubicBezTo>
                  <a:pt x="518" y="1319"/>
                  <a:pt x="496" y="1290"/>
                  <a:pt x="482" y="1284"/>
                </a:cubicBezTo>
                <a:lnTo>
                  <a:pt x="317" y="1214"/>
                </a:lnTo>
                <a:cubicBezTo>
                  <a:pt x="316" y="1214"/>
                  <a:pt x="393" y="1168"/>
                  <a:pt x="318" y="1156"/>
                </a:cubicBezTo>
                <a:cubicBezTo>
                  <a:pt x="382" y="1094"/>
                  <a:pt x="307" y="1084"/>
                  <a:pt x="263" y="1065"/>
                </a:cubicBezTo>
                <a:cubicBezTo>
                  <a:pt x="216" y="1043"/>
                  <a:pt x="161" y="1005"/>
                  <a:pt x="123" y="979"/>
                </a:cubicBezTo>
                <a:cubicBezTo>
                  <a:pt x="176" y="872"/>
                  <a:pt x="59" y="869"/>
                  <a:pt x="46" y="796"/>
                </a:cubicBezTo>
                <a:cubicBezTo>
                  <a:pt x="42" y="775"/>
                  <a:pt x="24" y="760"/>
                  <a:pt x="0" y="751"/>
                </a:cubicBezTo>
                <a:cubicBezTo>
                  <a:pt x="23" y="741"/>
                  <a:pt x="44" y="743"/>
                  <a:pt x="69" y="750"/>
                </a:cubicBezTo>
                <a:cubicBezTo>
                  <a:pt x="101" y="758"/>
                  <a:pt x="103" y="717"/>
                  <a:pt x="128" y="708"/>
                </a:cubicBezTo>
                <a:cubicBezTo>
                  <a:pt x="157" y="698"/>
                  <a:pt x="187" y="706"/>
                  <a:pt x="215" y="697"/>
                </a:cubicBezTo>
                <a:cubicBezTo>
                  <a:pt x="256" y="684"/>
                  <a:pt x="248" y="635"/>
                  <a:pt x="267" y="604"/>
                </a:cubicBezTo>
                <a:cubicBezTo>
                  <a:pt x="285" y="575"/>
                  <a:pt x="310" y="551"/>
                  <a:pt x="330" y="523"/>
                </a:cubicBezTo>
                <a:cubicBezTo>
                  <a:pt x="357" y="488"/>
                  <a:pt x="353" y="457"/>
                  <a:pt x="377" y="425"/>
                </a:cubicBezTo>
                <a:cubicBezTo>
                  <a:pt x="477" y="290"/>
                  <a:pt x="418" y="280"/>
                  <a:pt x="459" y="259"/>
                </a:cubicBezTo>
                <a:cubicBezTo>
                  <a:pt x="486" y="244"/>
                  <a:pt x="494" y="234"/>
                  <a:pt x="513" y="210"/>
                </a:cubicBezTo>
                <a:cubicBezTo>
                  <a:pt x="543" y="172"/>
                  <a:pt x="597" y="199"/>
                  <a:pt x="633" y="169"/>
                </a:cubicBezTo>
                <a:cubicBezTo>
                  <a:pt x="662" y="145"/>
                  <a:pt x="682" y="110"/>
                  <a:pt x="715" y="8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1" name="꙱ Réunion (RE) (H)">
            <a:extLst>
              <a:ext uri="{FF2B5EF4-FFF2-40B4-BE49-F238E27FC236}">
                <a16:creationId xmlns:a16="http://schemas.microsoft.com/office/drawing/2014/main" id="{A069D165-4922-43F1-B597-5976410E4059}"/>
              </a:ext>
            </a:extLst>
          </p:cNvPr>
          <p:cNvSpPr>
            <a:spLocks/>
          </p:cNvSpPr>
          <p:nvPr/>
        </p:nvSpPr>
        <p:spPr bwMode="auto">
          <a:xfrm>
            <a:off x="5799757" y="2988100"/>
            <a:ext cx="22726" cy="20642"/>
          </a:xfrm>
          <a:custGeom>
            <a:avLst/>
            <a:gdLst>
              <a:gd name="T0" fmla="*/ 164 w 266"/>
              <a:gd name="T1" fmla="*/ 82 h 255"/>
              <a:gd name="T2" fmla="*/ 18 w 266"/>
              <a:gd name="T3" fmla="*/ 127 h 255"/>
              <a:gd name="T4" fmla="*/ 164 w 266"/>
              <a:gd name="T5" fmla="*/ 82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6" h="255">
                <a:moveTo>
                  <a:pt x="164" y="82"/>
                </a:moveTo>
                <a:cubicBezTo>
                  <a:pt x="160" y="0"/>
                  <a:pt x="0" y="49"/>
                  <a:pt x="18" y="127"/>
                </a:cubicBezTo>
                <a:cubicBezTo>
                  <a:pt x="45" y="245"/>
                  <a:pt x="266" y="255"/>
                  <a:pt x="164" y="8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2" name="꙱ Qatar (State of Qatar) (QA) (H)">
            <a:extLst>
              <a:ext uri="{FF2B5EF4-FFF2-40B4-BE49-F238E27FC236}">
                <a16:creationId xmlns:a16="http://schemas.microsoft.com/office/drawing/2014/main" id="{E9366CBC-787D-4B27-B27E-F1C3B27C853B}"/>
              </a:ext>
            </a:extLst>
          </p:cNvPr>
          <p:cNvSpPr>
            <a:spLocks/>
          </p:cNvSpPr>
          <p:nvPr/>
        </p:nvSpPr>
        <p:spPr bwMode="auto">
          <a:xfrm>
            <a:off x="5676831" y="1603029"/>
            <a:ext cx="26858" cy="50573"/>
          </a:xfrm>
          <a:custGeom>
            <a:avLst/>
            <a:gdLst>
              <a:gd name="T0" fmla="*/ 25 w 329"/>
              <a:gd name="T1" fmla="*/ 370 h 617"/>
              <a:gd name="T2" fmla="*/ 46 w 329"/>
              <a:gd name="T3" fmla="*/ 302 h 617"/>
              <a:gd name="T4" fmla="*/ 61 w 329"/>
              <a:gd name="T5" fmla="*/ 272 h 617"/>
              <a:gd name="T6" fmla="*/ 193 w 329"/>
              <a:gd name="T7" fmla="*/ 109 h 617"/>
              <a:gd name="T8" fmla="*/ 269 w 329"/>
              <a:gd name="T9" fmla="*/ 198 h 617"/>
              <a:gd name="T10" fmla="*/ 247 w 329"/>
              <a:gd name="T11" fmla="*/ 274 h 617"/>
              <a:gd name="T12" fmla="*/ 258 w 329"/>
              <a:gd name="T13" fmla="*/ 352 h 617"/>
              <a:gd name="T14" fmla="*/ 282 w 329"/>
              <a:gd name="T15" fmla="*/ 491 h 617"/>
              <a:gd name="T16" fmla="*/ 203 w 329"/>
              <a:gd name="T17" fmla="*/ 617 h 617"/>
              <a:gd name="T18" fmla="*/ 119 w 329"/>
              <a:gd name="T19" fmla="*/ 613 h 617"/>
              <a:gd name="T20" fmla="*/ 25 w 329"/>
              <a:gd name="T21" fmla="*/ 37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29" h="617">
                <a:moveTo>
                  <a:pt x="25" y="370"/>
                </a:moveTo>
                <a:cubicBezTo>
                  <a:pt x="23" y="354"/>
                  <a:pt x="0" y="255"/>
                  <a:pt x="46" y="302"/>
                </a:cubicBezTo>
                <a:cubicBezTo>
                  <a:pt x="43" y="286"/>
                  <a:pt x="33" y="197"/>
                  <a:pt x="61" y="272"/>
                </a:cubicBezTo>
                <a:cubicBezTo>
                  <a:pt x="63" y="197"/>
                  <a:pt x="90" y="0"/>
                  <a:pt x="193" y="109"/>
                </a:cubicBezTo>
                <a:cubicBezTo>
                  <a:pt x="219" y="136"/>
                  <a:pt x="269" y="155"/>
                  <a:pt x="269" y="198"/>
                </a:cubicBezTo>
                <a:cubicBezTo>
                  <a:pt x="269" y="228"/>
                  <a:pt x="254" y="247"/>
                  <a:pt x="247" y="274"/>
                </a:cubicBezTo>
                <a:cubicBezTo>
                  <a:pt x="242" y="298"/>
                  <a:pt x="256" y="329"/>
                  <a:pt x="258" y="352"/>
                </a:cubicBezTo>
                <a:cubicBezTo>
                  <a:pt x="261" y="382"/>
                  <a:pt x="329" y="382"/>
                  <a:pt x="282" y="491"/>
                </a:cubicBezTo>
                <a:cubicBezTo>
                  <a:pt x="258" y="545"/>
                  <a:pt x="231" y="614"/>
                  <a:pt x="203" y="617"/>
                </a:cubicBezTo>
                <a:cubicBezTo>
                  <a:pt x="165" y="609"/>
                  <a:pt x="138" y="616"/>
                  <a:pt x="119" y="613"/>
                </a:cubicBezTo>
                <a:cubicBezTo>
                  <a:pt x="63" y="596"/>
                  <a:pt x="74" y="589"/>
                  <a:pt x="25" y="37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3" name="꙱ Puerto Rico (Commonwealth of Puerto Rico) (PR) (H)">
            <a:extLst>
              <a:ext uri="{FF2B5EF4-FFF2-40B4-BE49-F238E27FC236}">
                <a16:creationId xmlns:a16="http://schemas.microsoft.com/office/drawing/2014/main" id="{5FD10B57-70B5-49B2-B8E9-1ED7031133C5}"/>
              </a:ext>
            </a:extLst>
          </p:cNvPr>
          <p:cNvSpPr>
            <a:spLocks/>
          </p:cNvSpPr>
          <p:nvPr/>
        </p:nvSpPr>
        <p:spPr bwMode="auto">
          <a:xfrm>
            <a:off x="2669808" y="1829058"/>
            <a:ext cx="42352" cy="22706"/>
          </a:xfrm>
          <a:custGeom>
            <a:avLst/>
            <a:gdLst>
              <a:gd name="T0" fmla="*/ 398 w 509"/>
              <a:gd name="T1" fmla="*/ 244 h 272"/>
              <a:gd name="T2" fmla="*/ 74 w 509"/>
              <a:gd name="T3" fmla="*/ 243 h 272"/>
              <a:gd name="T4" fmla="*/ 19 w 509"/>
              <a:gd name="T5" fmla="*/ 202 h 272"/>
              <a:gd name="T6" fmla="*/ 7 w 509"/>
              <a:gd name="T7" fmla="*/ 95 h 272"/>
              <a:gd name="T8" fmla="*/ 375 w 509"/>
              <a:gd name="T9" fmla="*/ 74 h 272"/>
              <a:gd name="T10" fmla="*/ 508 w 509"/>
              <a:gd name="T11" fmla="*/ 128 h 272"/>
              <a:gd name="T12" fmla="*/ 398 w 509"/>
              <a:gd name="T13" fmla="*/ 24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9" h="272">
                <a:moveTo>
                  <a:pt x="398" y="244"/>
                </a:moveTo>
                <a:cubicBezTo>
                  <a:pt x="298" y="236"/>
                  <a:pt x="169" y="272"/>
                  <a:pt x="74" y="243"/>
                </a:cubicBezTo>
                <a:cubicBezTo>
                  <a:pt x="52" y="237"/>
                  <a:pt x="5" y="253"/>
                  <a:pt x="19" y="202"/>
                </a:cubicBezTo>
                <a:cubicBezTo>
                  <a:pt x="60" y="107"/>
                  <a:pt x="0" y="147"/>
                  <a:pt x="7" y="95"/>
                </a:cubicBezTo>
                <a:cubicBezTo>
                  <a:pt x="19" y="0"/>
                  <a:pt x="326" y="57"/>
                  <a:pt x="375" y="74"/>
                </a:cubicBezTo>
                <a:cubicBezTo>
                  <a:pt x="415" y="89"/>
                  <a:pt x="509" y="58"/>
                  <a:pt x="508" y="128"/>
                </a:cubicBezTo>
                <a:cubicBezTo>
                  <a:pt x="508" y="168"/>
                  <a:pt x="433" y="231"/>
                  <a:pt x="398" y="24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4" name="꙱ Portugal (Portuguese Republic) (PT) (H)">
            <a:extLst>
              <a:ext uri="{FF2B5EF4-FFF2-40B4-BE49-F238E27FC236}">
                <a16:creationId xmlns:a16="http://schemas.microsoft.com/office/drawing/2014/main" id="{95C4FF7A-3A4F-4854-92C4-C69D0CBD9547}"/>
              </a:ext>
            </a:extLst>
          </p:cNvPr>
          <p:cNvSpPr>
            <a:spLocks/>
          </p:cNvSpPr>
          <p:nvPr/>
        </p:nvSpPr>
        <p:spPr bwMode="auto">
          <a:xfrm>
            <a:off x="4175902" y="1138587"/>
            <a:ext cx="89869" cy="150686"/>
          </a:xfrm>
          <a:custGeom>
            <a:avLst/>
            <a:gdLst>
              <a:gd name="T0" fmla="*/ 97 w 1094"/>
              <a:gd name="T1" fmla="*/ 1012 h 1829"/>
              <a:gd name="T2" fmla="*/ 88 w 1094"/>
              <a:gd name="T3" fmla="*/ 983 h 1829"/>
              <a:gd name="T4" fmla="*/ 244 w 1094"/>
              <a:gd name="T5" fmla="*/ 750 h 1829"/>
              <a:gd name="T6" fmla="*/ 300 w 1094"/>
              <a:gd name="T7" fmla="*/ 555 h 1829"/>
              <a:gd name="T8" fmla="*/ 332 w 1094"/>
              <a:gd name="T9" fmla="*/ 522 h 1829"/>
              <a:gd name="T10" fmla="*/ 317 w 1094"/>
              <a:gd name="T11" fmla="*/ 517 h 1829"/>
              <a:gd name="T12" fmla="*/ 330 w 1094"/>
              <a:gd name="T13" fmla="*/ 319 h 1829"/>
              <a:gd name="T14" fmla="*/ 338 w 1094"/>
              <a:gd name="T15" fmla="*/ 160 h 1829"/>
              <a:gd name="T16" fmla="*/ 368 w 1094"/>
              <a:gd name="T17" fmla="*/ 65 h 1829"/>
              <a:gd name="T18" fmla="*/ 507 w 1094"/>
              <a:gd name="T19" fmla="*/ 0 h 1829"/>
              <a:gd name="T20" fmla="*/ 540 w 1094"/>
              <a:gd name="T21" fmla="*/ 36 h 1829"/>
              <a:gd name="T22" fmla="*/ 520 w 1094"/>
              <a:gd name="T23" fmla="*/ 121 h 1829"/>
              <a:gd name="T24" fmla="*/ 651 w 1094"/>
              <a:gd name="T25" fmla="*/ 93 h 1829"/>
              <a:gd name="T26" fmla="*/ 786 w 1094"/>
              <a:gd name="T27" fmla="*/ 95 h 1829"/>
              <a:gd name="T28" fmla="*/ 940 w 1094"/>
              <a:gd name="T29" fmla="*/ 76 h 1829"/>
              <a:gd name="T30" fmla="*/ 970 w 1094"/>
              <a:gd name="T31" fmla="*/ 144 h 1829"/>
              <a:gd name="T32" fmla="*/ 1059 w 1094"/>
              <a:gd name="T33" fmla="*/ 192 h 1829"/>
              <a:gd name="T34" fmla="*/ 849 w 1094"/>
              <a:gd name="T35" fmla="*/ 400 h 1829"/>
              <a:gd name="T36" fmla="*/ 866 w 1094"/>
              <a:gd name="T37" fmla="*/ 553 h 1829"/>
              <a:gd name="T38" fmla="*/ 863 w 1094"/>
              <a:gd name="T39" fmla="*/ 647 h 1829"/>
              <a:gd name="T40" fmla="*/ 800 w 1094"/>
              <a:gd name="T41" fmla="*/ 698 h 1829"/>
              <a:gd name="T42" fmla="*/ 802 w 1094"/>
              <a:gd name="T43" fmla="*/ 824 h 1829"/>
              <a:gd name="T44" fmla="*/ 771 w 1094"/>
              <a:gd name="T45" fmla="*/ 877 h 1829"/>
              <a:gd name="T46" fmla="*/ 632 w 1094"/>
              <a:gd name="T47" fmla="*/ 879 h 1829"/>
              <a:gd name="T48" fmla="*/ 684 w 1094"/>
              <a:gd name="T49" fmla="*/ 934 h 1829"/>
              <a:gd name="T50" fmla="*/ 702 w 1094"/>
              <a:gd name="T51" fmla="*/ 1009 h 1829"/>
              <a:gd name="T52" fmla="*/ 772 w 1094"/>
              <a:gd name="T53" fmla="*/ 1119 h 1829"/>
              <a:gd name="T54" fmla="*/ 671 w 1094"/>
              <a:gd name="T55" fmla="*/ 1269 h 1829"/>
              <a:gd name="T56" fmla="*/ 771 w 1094"/>
              <a:gd name="T57" fmla="*/ 1398 h 1829"/>
              <a:gd name="T58" fmla="*/ 662 w 1094"/>
              <a:gd name="T59" fmla="*/ 1518 h 1829"/>
              <a:gd name="T60" fmla="*/ 597 w 1094"/>
              <a:gd name="T61" fmla="*/ 1610 h 1829"/>
              <a:gd name="T62" fmla="*/ 599 w 1094"/>
              <a:gd name="T63" fmla="*/ 1750 h 1829"/>
              <a:gd name="T64" fmla="*/ 394 w 1094"/>
              <a:gd name="T65" fmla="*/ 1804 h 1829"/>
              <a:gd name="T66" fmla="*/ 154 w 1094"/>
              <a:gd name="T67" fmla="*/ 1826 h 1829"/>
              <a:gd name="T68" fmla="*/ 179 w 1094"/>
              <a:gd name="T69" fmla="*/ 1728 h 1829"/>
              <a:gd name="T70" fmla="*/ 215 w 1094"/>
              <a:gd name="T71" fmla="*/ 1595 h 1829"/>
              <a:gd name="T72" fmla="*/ 210 w 1094"/>
              <a:gd name="T73" fmla="*/ 1476 h 1829"/>
              <a:gd name="T74" fmla="*/ 213 w 1094"/>
              <a:gd name="T75" fmla="*/ 1303 h 1829"/>
              <a:gd name="T76" fmla="*/ 255 w 1094"/>
              <a:gd name="T77" fmla="*/ 1271 h 1829"/>
              <a:gd name="T78" fmla="*/ 109 w 1094"/>
              <a:gd name="T79" fmla="*/ 1324 h 1829"/>
              <a:gd name="T80" fmla="*/ 124 w 1094"/>
              <a:gd name="T81" fmla="*/ 1232 h 1829"/>
              <a:gd name="T82" fmla="*/ 159 w 1094"/>
              <a:gd name="T83" fmla="*/ 1247 h 1829"/>
              <a:gd name="T84" fmla="*/ 196 w 1094"/>
              <a:gd name="T85" fmla="*/ 1209 h 1829"/>
              <a:gd name="T86" fmla="*/ 192 w 1094"/>
              <a:gd name="T87" fmla="*/ 1134 h 1829"/>
              <a:gd name="T88" fmla="*/ 56 w 1094"/>
              <a:gd name="T89" fmla="*/ 1230 h 1829"/>
              <a:gd name="T90" fmla="*/ 97 w 1094"/>
              <a:gd name="T91" fmla="*/ 1012 h 1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94" h="1829">
                <a:moveTo>
                  <a:pt x="97" y="1012"/>
                </a:moveTo>
                <a:cubicBezTo>
                  <a:pt x="94" y="1003"/>
                  <a:pt x="91" y="993"/>
                  <a:pt x="88" y="983"/>
                </a:cubicBezTo>
                <a:cubicBezTo>
                  <a:pt x="184" y="976"/>
                  <a:pt x="217" y="820"/>
                  <a:pt x="244" y="750"/>
                </a:cubicBezTo>
                <a:cubicBezTo>
                  <a:pt x="268" y="688"/>
                  <a:pt x="282" y="619"/>
                  <a:pt x="300" y="555"/>
                </a:cubicBezTo>
                <a:cubicBezTo>
                  <a:pt x="305" y="537"/>
                  <a:pt x="321" y="534"/>
                  <a:pt x="332" y="522"/>
                </a:cubicBezTo>
                <a:cubicBezTo>
                  <a:pt x="341" y="512"/>
                  <a:pt x="341" y="446"/>
                  <a:pt x="317" y="517"/>
                </a:cubicBezTo>
                <a:cubicBezTo>
                  <a:pt x="328" y="441"/>
                  <a:pt x="347" y="395"/>
                  <a:pt x="330" y="319"/>
                </a:cubicBezTo>
                <a:cubicBezTo>
                  <a:pt x="325" y="293"/>
                  <a:pt x="286" y="162"/>
                  <a:pt x="338" y="160"/>
                </a:cubicBezTo>
                <a:cubicBezTo>
                  <a:pt x="263" y="183"/>
                  <a:pt x="320" y="94"/>
                  <a:pt x="368" y="65"/>
                </a:cubicBezTo>
                <a:cubicBezTo>
                  <a:pt x="399" y="36"/>
                  <a:pt x="471" y="35"/>
                  <a:pt x="507" y="0"/>
                </a:cubicBezTo>
                <a:cubicBezTo>
                  <a:pt x="503" y="25"/>
                  <a:pt x="514" y="39"/>
                  <a:pt x="540" y="36"/>
                </a:cubicBezTo>
                <a:cubicBezTo>
                  <a:pt x="523" y="48"/>
                  <a:pt x="468" y="118"/>
                  <a:pt x="520" y="121"/>
                </a:cubicBezTo>
                <a:cubicBezTo>
                  <a:pt x="563" y="123"/>
                  <a:pt x="605" y="85"/>
                  <a:pt x="651" y="93"/>
                </a:cubicBezTo>
                <a:cubicBezTo>
                  <a:pt x="708" y="103"/>
                  <a:pt x="729" y="125"/>
                  <a:pt x="786" y="95"/>
                </a:cubicBezTo>
                <a:cubicBezTo>
                  <a:pt x="804" y="34"/>
                  <a:pt x="890" y="81"/>
                  <a:pt x="940" y="76"/>
                </a:cubicBezTo>
                <a:cubicBezTo>
                  <a:pt x="1000" y="70"/>
                  <a:pt x="966" y="113"/>
                  <a:pt x="970" y="144"/>
                </a:cubicBezTo>
                <a:cubicBezTo>
                  <a:pt x="972" y="166"/>
                  <a:pt x="1044" y="176"/>
                  <a:pt x="1059" y="192"/>
                </a:cubicBezTo>
                <a:cubicBezTo>
                  <a:pt x="1094" y="224"/>
                  <a:pt x="879" y="394"/>
                  <a:pt x="849" y="400"/>
                </a:cubicBezTo>
                <a:cubicBezTo>
                  <a:pt x="874" y="394"/>
                  <a:pt x="865" y="542"/>
                  <a:pt x="866" y="553"/>
                </a:cubicBezTo>
                <a:cubicBezTo>
                  <a:pt x="865" y="590"/>
                  <a:pt x="870" y="636"/>
                  <a:pt x="863" y="647"/>
                </a:cubicBezTo>
                <a:cubicBezTo>
                  <a:pt x="845" y="676"/>
                  <a:pt x="810" y="667"/>
                  <a:pt x="800" y="698"/>
                </a:cubicBezTo>
                <a:cubicBezTo>
                  <a:pt x="797" y="718"/>
                  <a:pt x="868" y="802"/>
                  <a:pt x="802" y="824"/>
                </a:cubicBezTo>
                <a:cubicBezTo>
                  <a:pt x="777" y="832"/>
                  <a:pt x="792" y="864"/>
                  <a:pt x="771" y="877"/>
                </a:cubicBezTo>
                <a:cubicBezTo>
                  <a:pt x="741" y="895"/>
                  <a:pt x="664" y="888"/>
                  <a:pt x="632" y="879"/>
                </a:cubicBezTo>
                <a:cubicBezTo>
                  <a:pt x="643" y="903"/>
                  <a:pt x="665" y="917"/>
                  <a:pt x="684" y="934"/>
                </a:cubicBezTo>
                <a:cubicBezTo>
                  <a:pt x="707" y="956"/>
                  <a:pt x="686" y="980"/>
                  <a:pt x="702" y="1009"/>
                </a:cubicBezTo>
                <a:cubicBezTo>
                  <a:pt x="719" y="1038"/>
                  <a:pt x="783" y="1085"/>
                  <a:pt x="772" y="1119"/>
                </a:cubicBezTo>
                <a:cubicBezTo>
                  <a:pt x="753" y="1179"/>
                  <a:pt x="687" y="1209"/>
                  <a:pt x="671" y="1269"/>
                </a:cubicBezTo>
                <a:cubicBezTo>
                  <a:pt x="656" y="1321"/>
                  <a:pt x="706" y="1419"/>
                  <a:pt x="771" y="1398"/>
                </a:cubicBezTo>
                <a:cubicBezTo>
                  <a:pt x="743" y="1467"/>
                  <a:pt x="697" y="1450"/>
                  <a:pt x="662" y="1518"/>
                </a:cubicBezTo>
                <a:cubicBezTo>
                  <a:pt x="645" y="1552"/>
                  <a:pt x="613" y="1575"/>
                  <a:pt x="597" y="1610"/>
                </a:cubicBezTo>
                <a:cubicBezTo>
                  <a:pt x="576" y="1657"/>
                  <a:pt x="623" y="1703"/>
                  <a:pt x="599" y="1750"/>
                </a:cubicBezTo>
                <a:cubicBezTo>
                  <a:pt x="562" y="1820"/>
                  <a:pt x="456" y="1829"/>
                  <a:pt x="394" y="1804"/>
                </a:cubicBezTo>
                <a:cubicBezTo>
                  <a:pt x="319" y="1773"/>
                  <a:pt x="220" y="1770"/>
                  <a:pt x="154" y="1826"/>
                </a:cubicBezTo>
                <a:cubicBezTo>
                  <a:pt x="144" y="1795"/>
                  <a:pt x="167" y="1755"/>
                  <a:pt x="179" y="1728"/>
                </a:cubicBezTo>
                <a:cubicBezTo>
                  <a:pt x="199" y="1686"/>
                  <a:pt x="196" y="1632"/>
                  <a:pt x="215" y="1595"/>
                </a:cubicBezTo>
                <a:cubicBezTo>
                  <a:pt x="238" y="1551"/>
                  <a:pt x="207" y="1520"/>
                  <a:pt x="210" y="1476"/>
                </a:cubicBezTo>
                <a:cubicBezTo>
                  <a:pt x="214" y="1412"/>
                  <a:pt x="238" y="1375"/>
                  <a:pt x="213" y="1303"/>
                </a:cubicBezTo>
                <a:cubicBezTo>
                  <a:pt x="244" y="1364"/>
                  <a:pt x="260" y="1297"/>
                  <a:pt x="255" y="1271"/>
                </a:cubicBezTo>
                <a:cubicBezTo>
                  <a:pt x="242" y="1302"/>
                  <a:pt x="143" y="1312"/>
                  <a:pt x="109" y="1324"/>
                </a:cubicBezTo>
                <a:cubicBezTo>
                  <a:pt x="126" y="1295"/>
                  <a:pt x="116" y="1263"/>
                  <a:pt x="124" y="1232"/>
                </a:cubicBezTo>
                <a:cubicBezTo>
                  <a:pt x="136" y="1237"/>
                  <a:pt x="148" y="1242"/>
                  <a:pt x="159" y="1247"/>
                </a:cubicBezTo>
                <a:cubicBezTo>
                  <a:pt x="162" y="1224"/>
                  <a:pt x="180" y="1220"/>
                  <a:pt x="196" y="1209"/>
                </a:cubicBezTo>
                <a:cubicBezTo>
                  <a:pt x="219" y="1194"/>
                  <a:pt x="192" y="1154"/>
                  <a:pt x="192" y="1134"/>
                </a:cubicBezTo>
                <a:cubicBezTo>
                  <a:pt x="171" y="1162"/>
                  <a:pt x="100" y="1263"/>
                  <a:pt x="56" y="1230"/>
                </a:cubicBezTo>
                <a:cubicBezTo>
                  <a:pt x="0" y="1187"/>
                  <a:pt x="97" y="1066"/>
                  <a:pt x="97" y="101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5" name="꙱ Poland (Republic of Poland) (PL) (H)">
            <a:extLst>
              <a:ext uri="{FF2B5EF4-FFF2-40B4-BE49-F238E27FC236}">
                <a16:creationId xmlns:a16="http://schemas.microsoft.com/office/drawing/2014/main" id="{2B42FF5A-4BEC-42CB-8F28-ECB38BC72BD6}"/>
              </a:ext>
            </a:extLst>
          </p:cNvPr>
          <p:cNvSpPr>
            <a:spLocks/>
          </p:cNvSpPr>
          <p:nvPr/>
        </p:nvSpPr>
        <p:spPr bwMode="auto">
          <a:xfrm>
            <a:off x="4739913" y="774257"/>
            <a:ext cx="227257" cy="166168"/>
          </a:xfrm>
          <a:custGeom>
            <a:avLst/>
            <a:gdLst>
              <a:gd name="T0" fmla="*/ 553 w 2750"/>
              <a:gd name="T1" fmla="*/ 189 h 2017"/>
              <a:gd name="T2" fmla="*/ 834 w 2750"/>
              <a:gd name="T3" fmla="*/ 54 h 2017"/>
              <a:gd name="T4" fmla="*/ 1198 w 2750"/>
              <a:gd name="T5" fmla="*/ 82 h 2017"/>
              <a:gd name="T6" fmla="*/ 1109 w 2750"/>
              <a:gd name="T7" fmla="*/ 58 h 2017"/>
              <a:gd name="T8" fmla="*/ 1441 w 2750"/>
              <a:gd name="T9" fmla="*/ 153 h 2017"/>
              <a:gd name="T10" fmla="*/ 1349 w 2750"/>
              <a:gd name="T11" fmla="*/ 194 h 2017"/>
              <a:gd name="T12" fmla="*/ 1410 w 2750"/>
              <a:gd name="T13" fmla="*/ 198 h 2017"/>
              <a:gd name="T14" fmla="*/ 1736 w 2750"/>
              <a:gd name="T15" fmla="*/ 185 h 2017"/>
              <a:gd name="T16" fmla="*/ 2302 w 2750"/>
              <a:gd name="T17" fmla="*/ 200 h 2017"/>
              <a:gd name="T18" fmla="*/ 2385 w 2750"/>
              <a:gd name="T19" fmla="*/ 202 h 2017"/>
              <a:gd name="T20" fmla="*/ 2477 w 2750"/>
              <a:gd name="T21" fmla="*/ 320 h 2017"/>
              <a:gd name="T22" fmla="*/ 2621 w 2750"/>
              <a:gd name="T23" fmla="*/ 670 h 2017"/>
              <a:gd name="T24" fmla="*/ 2520 w 2750"/>
              <a:gd name="T25" fmla="*/ 797 h 2017"/>
              <a:gd name="T26" fmla="*/ 2445 w 2750"/>
              <a:gd name="T27" fmla="*/ 891 h 2017"/>
              <a:gd name="T28" fmla="*/ 2571 w 2750"/>
              <a:gd name="T29" fmla="*/ 1003 h 2017"/>
              <a:gd name="T30" fmla="*/ 2565 w 2750"/>
              <a:gd name="T31" fmla="*/ 1157 h 2017"/>
              <a:gd name="T32" fmla="*/ 2736 w 2750"/>
              <a:gd name="T33" fmla="*/ 1379 h 2017"/>
              <a:gd name="T34" fmla="*/ 2686 w 2750"/>
              <a:gd name="T35" fmla="*/ 1403 h 2017"/>
              <a:gd name="T36" fmla="*/ 2677 w 2750"/>
              <a:gd name="T37" fmla="*/ 1525 h 2017"/>
              <a:gd name="T38" fmla="*/ 2489 w 2750"/>
              <a:gd name="T39" fmla="*/ 1680 h 2017"/>
              <a:gd name="T40" fmla="*/ 2383 w 2750"/>
              <a:gd name="T41" fmla="*/ 1869 h 2017"/>
              <a:gd name="T42" fmla="*/ 2403 w 2750"/>
              <a:gd name="T43" fmla="*/ 1967 h 2017"/>
              <a:gd name="T44" fmla="*/ 2436 w 2750"/>
              <a:gd name="T45" fmla="*/ 2017 h 2017"/>
              <a:gd name="T46" fmla="*/ 2212 w 2750"/>
              <a:gd name="T47" fmla="*/ 1939 h 2017"/>
              <a:gd name="T48" fmla="*/ 2017 w 2750"/>
              <a:gd name="T49" fmla="*/ 1871 h 2017"/>
              <a:gd name="T50" fmla="*/ 1804 w 2750"/>
              <a:gd name="T51" fmla="*/ 1876 h 2017"/>
              <a:gd name="T52" fmla="*/ 1707 w 2750"/>
              <a:gd name="T53" fmla="*/ 1897 h 2017"/>
              <a:gd name="T54" fmla="*/ 1595 w 2750"/>
              <a:gd name="T55" fmla="*/ 1926 h 2017"/>
              <a:gd name="T56" fmla="*/ 1491 w 2750"/>
              <a:gd name="T57" fmla="*/ 1821 h 2017"/>
              <a:gd name="T58" fmla="*/ 1355 w 2750"/>
              <a:gd name="T59" fmla="*/ 1884 h 2017"/>
              <a:gd name="T60" fmla="*/ 1349 w 2750"/>
              <a:gd name="T61" fmla="*/ 1853 h 2017"/>
              <a:gd name="T62" fmla="*/ 1247 w 2750"/>
              <a:gd name="T63" fmla="*/ 1742 h 2017"/>
              <a:gd name="T64" fmla="*/ 1158 w 2750"/>
              <a:gd name="T65" fmla="*/ 1685 h 2017"/>
              <a:gd name="T66" fmla="*/ 1005 w 2750"/>
              <a:gd name="T67" fmla="*/ 1575 h 2017"/>
              <a:gd name="T68" fmla="*/ 773 w 2750"/>
              <a:gd name="T69" fmla="*/ 1521 h 2017"/>
              <a:gd name="T70" fmla="*/ 806 w 2750"/>
              <a:gd name="T71" fmla="*/ 1584 h 2017"/>
              <a:gd name="T72" fmla="*/ 679 w 2750"/>
              <a:gd name="T73" fmla="*/ 1614 h 2017"/>
              <a:gd name="T74" fmla="*/ 581 w 2750"/>
              <a:gd name="T75" fmla="*/ 1527 h 2017"/>
              <a:gd name="T76" fmla="*/ 632 w 2750"/>
              <a:gd name="T77" fmla="*/ 1484 h 2017"/>
              <a:gd name="T78" fmla="*/ 530 w 2750"/>
              <a:gd name="T79" fmla="*/ 1465 h 2017"/>
              <a:gd name="T80" fmla="*/ 340 w 2750"/>
              <a:gd name="T81" fmla="*/ 1378 h 2017"/>
              <a:gd name="T82" fmla="*/ 259 w 2750"/>
              <a:gd name="T83" fmla="*/ 1329 h 2017"/>
              <a:gd name="T84" fmla="*/ 203 w 2750"/>
              <a:gd name="T85" fmla="*/ 1376 h 2017"/>
              <a:gd name="T86" fmla="*/ 192 w 2750"/>
              <a:gd name="T87" fmla="*/ 1164 h 2017"/>
              <a:gd name="T88" fmla="*/ 154 w 2750"/>
              <a:gd name="T89" fmla="*/ 1082 h 2017"/>
              <a:gd name="T90" fmla="*/ 164 w 2750"/>
              <a:gd name="T91" fmla="*/ 995 h 2017"/>
              <a:gd name="T92" fmla="*/ 157 w 2750"/>
              <a:gd name="T93" fmla="*/ 908 h 2017"/>
              <a:gd name="T94" fmla="*/ 115 w 2750"/>
              <a:gd name="T95" fmla="*/ 852 h 2017"/>
              <a:gd name="T96" fmla="*/ 118 w 2750"/>
              <a:gd name="T97" fmla="*/ 780 h 2017"/>
              <a:gd name="T98" fmla="*/ 2 w 2750"/>
              <a:gd name="T99" fmla="*/ 693 h 2017"/>
              <a:gd name="T100" fmla="*/ 66 w 2750"/>
              <a:gd name="T101" fmla="*/ 521 h 2017"/>
              <a:gd name="T102" fmla="*/ 33 w 2750"/>
              <a:gd name="T103" fmla="*/ 416 h 2017"/>
              <a:gd name="T104" fmla="*/ 106 w 2750"/>
              <a:gd name="T105" fmla="*/ 420 h 2017"/>
              <a:gd name="T106" fmla="*/ 110 w 2750"/>
              <a:gd name="T107" fmla="*/ 372 h 2017"/>
              <a:gd name="T108" fmla="*/ 49 w 2750"/>
              <a:gd name="T109" fmla="*/ 346 h 2017"/>
              <a:gd name="T110" fmla="*/ 10 w 2750"/>
              <a:gd name="T111" fmla="*/ 331 h 2017"/>
              <a:gd name="T112" fmla="*/ 250 w 2750"/>
              <a:gd name="T113" fmla="*/ 272 h 2017"/>
              <a:gd name="T114" fmla="*/ 553 w 2750"/>
              <a:gd name="T115" fmla="*/ 189 h 2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50" h="2017">
                <a:moveTo>
                  <a:pt x="553" y="189"/>
                </a:moveTo>
                <a:cubicBezTo>
                  <a:pt x="610" y="113"/>
                  <a:pt x="744" y="78"/>
                  <a:pt x="834" y="54"/>
                </a:cubicBezTo>
                <a:cubicBezTo>
                  <a:pt x="947" y="24"/>
                  <a:pt x="1102" y="0"/>
                  <a:pt x="1198" y="82"/>
                </a:cubicBezTo>
                <a:cubicBezTo>
                  <a:pt x="1172" y="64"/>
                  <a:pt x="1141" y="46"/>
                  <a:pt x="1109" y="58"/>
                </a:cubicBezTo>
                <a:cubicBezTo>
                  <a:pt x="1192" y="136"/>
                  <a:pt x="1126" y="244"/>
                  <a:pt x="1441" y="153"/>
                </a:cubicBezTo>
                <a:cubicBezTo>
                  <a:pt x="1413" y="170"/>
                  <a:pt x="1377" y="175"/>
                  <a:pt x="1349" y="194"/>
                </a:cubicBezTo>
                <a:cubicBezTo>
                  <a:pt x="1308" y="222"/>
                  <a:pt x="1395" y="206"/>
                  <a:pt x="1410" y="198"/>
                </a:cubicBezTo>
                <a:cubicBezTo>
                  <a:pt x="1516" y="144"/>
                  <a:pt x="1609" y="187"/>
                  <a:pt x="1736" y="185"/>
                </a:cubicBezTo>
                <a:cubicBezTo>
                  <a:pt x="1902" y="183"/>
                  <a:pt x="2137" y="224"/>
                  <a:pt x="2302" y="200"/>
                </a:cubicBezTo>
                <a:cubicBezTo>
                  <a:pt x="2333" y="200"/>
                  <a:pt x="2364" y="201"/>
                  <a:pt x="2385" y="202"/>
                </a:cubicBezTo>
                <a:cubicBezTo>
                  <a:pt x="2426" y="220"/>
                  <a:pt x="2468" y="280"/>
                  <a:pt x="2477" y="320"/>
                </a:cubicBezTo>
                <a:cubicBezTo>
                  <a:pt x="2494" y="434"/>
                  <a:pt x="2609" y="549"/>
                  <a:pt x="2621" y="670"/>
                </a:cubicBezTo>
                <a:cubicBezTo>
                  <a:pt x="2636" y="788"/>
                  <a:pt x="2559" y="780"/>
                  <a:pt x="2520" y="797"/>
                </a:cubicBezTo>
                <a:cubicBezTo>
                  <a:pt x="2478" y="820"/>
                  <a:pt x="2457" y="858"/>
                  <a:pt x="2445" y="891"/>
                </a:cubicBezTo>
                <a:cubicBezTo>
                  <a:pt x="2458" y="960"/>
                  <a:pt x="2575" y="899"/>
                  <a:pt x="2571" y="1003"/>
                </a:cubicBezTo>
                <a:cubicBezTo>
                  <a:pt x="2570" y="1006"/>
                  <a:pt x="2537" y="1193"/>
                  <a:pt x="2565" y="1157"/>
                </a:cubicBezTo>
                <a:cubicBezTo>
                  <a:pt x="2607" y="1233"/>
                  <a:pt x="2622" y="1324"/>
                  <a:pt x="2736" y="1379"/>
                </a:cubicBezTo>
                <a:cubicBezTo>
                  <a:pt x="2719" y="1387"/>
                  <a:pt x="2703" y="1395"/>
                  <a:pt x="2686" y="1403"/>
                </a:cubicBezTo>
                <a:cubicBezTo>
                  <a:pt x="2736" y="1448"/>
                  <a:pt x="2750" y="1498"/>
                  <a:pt x="2677" y="1525"/>
                </a:cubicBezTo>
                <a:cubicBezTo>
                  <a:pt x="2604" y="1552"/>
                  <a:pt x="2539" y="1623"/>
                  <a:pt x="2489" y="1680"/>
                </a:cubicBezTo>
                <a:cubicBezTo>
                  <a:pt x="2446" y="1729"/>
                  <a:pt x="2354" y="1793"/>
                  <a:pt x="2383" y="1869"/>
                </a:cubicBezTo>
                <a:cubicBezTo>
                  <a:pt x="2395" y="1901"/>
                  <a:pt x="2391" y="1935"/>
                  <a:pt x="2403" y="1967"/>
                </a:cubicBezTo>
                <a:cubicBezTo>
                  <a:pt x="2413" y="1992"/>
                  <a:pt x="2441" y="1983"/>
                  <a:pt x="2436" y="2017"/>
                </a:cubicBezTo>
                <a:cubicBezTo>
                  <a:pt x="2377" y="1975"/>
                  <a:pt x="2252" y="1977"/>
                  <a:pt x="2212" y="1939"/>
                </a:cubicBezTo>
                <a:cubicBezTo>
                  <a:pt x="2141" y="1871"/>
                  <a:pt x="2101" y="1872"/>
                  <a:pt x="2017" y="1871"/>
                </a:cubicBezTo>
                <a:cubicBezTo>
                  <a:pt x="1943" y="1870"/>
                  <a:pt x="1902" y="1912"/>
                  <a:pt x="1804" y="1876"/>
                </a:cubicBezTo>
                <a:cubicBezTo>
                  <a:pt x="1777" y="1867"/>
                  <a:pt x="1726" y="1883"/>
                  <a:pt x="1707" y="1897"/>
                </a:cubicBezTo>
                <a:cubicBezTo>
                  <a:pt x="1655" y="1941"/>
                  <a:pt x="1639" y="1959"/>
                  <a:pt x="1595" y="1926"/>
                </a:cubicBezTo>
                <a:cubicBezTo>
                  <a:pt x="1584" y="1883"/>
                  <a:pt x="1556" y="1845"/>
                  <a:pt x="1491" y="1821"/>
                </a:cubicBezTo>
                <a:cubicBezTo>
                  <a:pt x="1452" y="1810"/>
                  <a:pt x="1388" y="1880"/>
                  <a:pt x="1355" y="1884"/>
                </a:cubicBezTo>
                <a:cubicBezTo>
                  <a:pt x="1357" y="1868"/>
                  <a:pt x="1350" y="1856"/>
                  <a:pt x="1349" y="1853"/>
                </a:cubicBezTo>
                <a:cubicBezTo>
                  <a:pt x="1329" y="1810"/>
                  <a:pt x="1289" y="1765"/>
                  <a:pt x="1247" y="1742"/>
                </a:cubicBezTo>
                <a:cubicBezTo>
                  <a:pt x="1222" y="1693"/>
                  <a:pt x="1202" y="1706"/>
                  <a:pt x="1158" y="1685"/>
                </a:cubicBezTo>
                <a:cubicBezTo>
                  <a:pt x="1046" y="1632"/>
                  <a:pt x="1008" y="1745"/>
                  <a:pt x="1005" y="1575"/>
                </a:cubicBezTo>
                <a:cubicBezTo>
                  <a:pt x="922" y="1600"/>
                  <a:pt x="850" y="1541"/>
                  <a:pt x="773" y="1521"/>
                </a:cubicBezTo>
                <a:cubicBezTo>
                  <a:pt x="776" y="1546"/>
                  <a:pt x="785" y="1566"/>
                  <a:pt x="806" y="1584"/>
                </a:cubicBezTo>
                <a:cubicBezTo>
                  <a:pt x="774" y="1605"/>
                  <a:pt x="716" y="1664"/>
                  <a:pt x="679" y="1614"/>
                </a:cubicBezTo>
                <a:cubicBezTo>
                  <a:pt x="650" y="1573"/>
                  <a:pt x="632" y="1545"/>
                  <a:pt x="581" y="1527"/>
                </a:cubicBezTo>
                <a:cubicBezTo>
                  <a:pt x="598" y="1513"/>
                  <a:pt x="616" y="1502"/>
                  <a:pt x="632" y="1484"/>
                </a:cubicBezTo>
                <a:cubicBezTo>
                  <a:pt x="664" y="1441"/>
                  <a:pt x="561" y="1434"/>
                  <a:pt x="530" y="1465"/>
                </a:cubicBezTo>
                <a:cubicBezTo>
                  <a:pt x="526" y="1371"/>
                  <a:pt x="368" y="1456"/>
                  <a:pt x="340" y="1378"/>
                </a:cubicBezTo>
                <a:cubicBezTo>
                  <a:pt x="320" y="1320"/>
                  <a:pt x="261" y="1326"/>
                  <a:pt x="259" y="1329"/>
                </a:cubicBezTo>
                <a:cubicBezTo>
                  <a:pt x="241" y="1338"/>
                  <a:pt x="252" y="1386"/>
                  <a:pt x="203" y="1376"/>
                </a:cubicBezTo>
                <a:cubicBezTo>
                  <a:pt x="250" y="1261"/>
                  <a:pt x="280" y="1224"/>
                  <a:pt x="192" y="1164"/>
                </a:cubicBezTo>
                <a:cubicBezTo>
                  <a:pt x="154" y="1138"/>
                  <a:pt x="184" y="1109"/>
                  <a:pt x="154" y="1082"/>
                </a:cubicBezTo>
                <a:cubicBezTo>
                  <a:pt x="115" y="1048"/>
                  <a:pt x="158" y="1031"/>
                  <a:pt x="164" y="995"/>
                </a:cubicBezTo>
                <a:cubicBezTo>
                  <a:pt x="168" y="972"/>
                  <a:pt x="160" y="931"/>
                  <a:pt x="157" y="908"/>
                </a:cubicBezTo>
                <a:cubicBezTo>
                  <a:pt x="154" y="885"/>
                  <a:pt x="106" y="891"/>
                  <a:pt x="115" y="852"/>
                </a:cubicBezTo>
                <a:cubicBezTo>
                  <a:pt x="121" y="826"/>
                  <a:pt x="153" y="801"/>
                  <a:pt x="118" y="780"/>
                </a:cubicBezTo>
                <a:cubicBezTo>
                  <a:pt x="77" y="756"/>
                  <a:pt x="37" y="726"/>
                  <a:pt x="2" y="693"/>
                </a:cubicBezTo>
                <a:cubicBezTo>
                  <a:pt x="0" y="622"/>
                  <a:pt x="105" y="604"/>
                  <a:pt x="66" y="521"/>
                </a:cubicBezTo>
                <a:cubicBezTo>
                  <a:pt x="53" y="493"/>
                  <a:pt x="22" y="450"/>
                  <a:pt x="33" y="416"/>
                </a:cubicBezTo>
                <a:cubicBezTo>
                  <a:pt x="39" y="400"/>
                  <a:pt x="94" y="420"/>
                  <a:pt x="106" y="420"/>
                </a:cubicBezTo>
                <a:cubicBezTo>
                  <a:pt x="101" y="402"/>
                  <a:pt x="103" y="386"/>
                  <a:pt x="110" y="372"/>
                </a:cubicBezTo>
                <a:cubicBezTo>
                  <a:pt x="93" y="357"/>
                  <a:pt x="72" y="348"/>
                  <a:pt x="49" y="346"/>
                </a:cubicBezTo>
                <a:cubicBezTo>
                  <a:pt x="62" y="377"/>
                  <a:pt x="13" y="359"/>
                  <a:pt x="10" y="331"/>
                </a:cubicBezTo>
                <a:cubicBezTo>
                  <a:pt x="79" y="357"/>
                  <a:pt x="188" y="297"/>
                  <a:pt x="250" y="272"/>
                </a:cubicBezTo>
                <a:cubicBezTo>
                  <a:pt x="325" y="242"/>
                  <a:pt x="506" y="251"/>
                  <a:pt x="553" y="18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6" name="꙱ Pitcairn Islands (Pitcairn, Henderson, Ducie and Oeno Islands) (PN) (H)">
            <a:extLst>
              <a:ext uri="{FF2B5EF4-FFF2-40B4-BE49-F238E27FC236}">
                <a16:creationId xmlns:a16="http://schemas.microsoft.com/office/drawing/2014/main" id="{8B8FEE4B-4774-4BD7-A798-2F94097AE06D}"/>
              </a:ext>
            </a:extLst>
          </p:cNvPr>
          <p:cNvSpPr>
            <a:spLocks/>
          </p:cNvSpPr>
          <p:nvPr/>
        </p:nvSpPr>
        <p:spPr bwMode="auto">
          <a:xfrm>
            <a:off x="1442620" y="3150138"/>
            <a:ext cx="3099" cy="3097"/>
          </a:xfrm>
          <a:custGeom>
            <a:avLst/>
            <a:gdLst>
              <a:gd name="T0" fmla="*/ 27 w 40"/>
              <a:gd name="T1" fmla="*/ 40 h 40"/>
              <a:gd name="T2" fmla="*/ 0 w 40"/>
              <a:gd name="T3" fmla="*/ 10 h 40"/>
              <a:gd name="T4" fmla="*/ 27 w 40"/>
              <a:gd name="T5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0">
                <a:moveTo>
                  <a:pt x="27" y="40"/>
                </a:moveTo>
                <a:cubicBezTo>
                  <a:pt x="40" y="10"/>
                  <a:pt x="31" y="0"/>
                  <a:pt x="0" y="10"/>
                </a:cubicBezTo>
                <a:cubicBezTo>
                  <a:pt x="8" y="21"/>
                  <a:pt x="17" y="31"/>
                  <a:pt x="27" y="4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7" name="꙱ Philippines (Republic of the Philippines) (PH) (H)">
            <a:extLst>
              <a:ext uri="{FF2B5EF4-FFF2-40B4-BE49-F238E27FC236}">
                <a16:creationId xmlns:a16="http://schemas.microsoft.com/office/drawing/2014/main" id="{0C79E5C5-EE7E-4F5A-ABBD-F87C390FFF68}"/>
              </a:ext>
            </a:extLst>
          </p:cNvPr>
          <p:cNvSpPr>
            <a:spLocks noEditPoints="1"/>
          </p:cNvSpPr>
          <p:nvPr/>
        </p:nvSpPr>
        <p:spPr bwMode="auto">
          <a:xfrm>
            <a:off x="7420512" y="1775389"/>
            <a:ext cx="252049" cy="453090"/>
          </a:xfrm>
          <a:custGeom>
            <a:avLst/>
            <a:gdLst>
              <a:gd name="T0" fmla="*/ 1947 w 3064"/>
              <a:gd name="T1" fmla="*/ 3401 h 5504"/>
              <a:gd name="T2" fmla="*/ 2386 w 3064"/>
              <a:gd name="T3" fmla="*/ 2821 h 5504"/>
              <a:gd name="T4" fmla="*/ 2237 w 3064"/>
              <a:gd name="T5" fmla="*/ 3497 h 5504"/>
              <a:gd name="T6" fmla="*/ 2769 w 3064"/>
              <a:gd name="T7" fmla="*/ 3833 h 5504"/>
              <a:gd name="T8" fmla="*/ 2623 w 3064"/>
              <a:gd name="T9" fmla="*/ 3693 h 5504"/>
              <a:gd name="T10" fmla="*/ 2267 w 3064"/>
              <a:gd name="T11" fmla="*/ 3215 h 5504"/>
              <a:gd name="T12" fmla="*/ 2377 w 3064"/>
              <a:gd name="T13" fmla="*/ 3189 h 5504"/>
              <a:gd name="T14" fmla="*/ 2481 w 3064"/>
              <a:gd name="T15" fmla="*/ 3723 h 5504"/>
              <a:gd name="T16" fmla="*/ 2522 w 3064"/>
              <a:gd name="T17" fmla="*/ 3342 h 5504"/>
              <a:gd name="T18" fmla="*/ 2485 w 3064"/>
              <a:gd name="T19" fmla="*/ 2896 h 5504"/>
              <a:gd name="T20" fmla="*/ 2225 w 3064"/>
              <a:gd name="T21" fmla="*/ 3685 h 5504"/>
              <a:gd name="T22" fmla="*/ 2062 w 3064"/>
              <a:gd name="T23" fmla="*/ 2292 h 5504"/>
              <a:gd name="T24" fmla="*/ 1955 w 3064"/>
              <a:gd name="T25" fmla="*/ 3922 h 5504"/>
              <a:gd name="T26" fmla="*/ 1970 w 3064"/>
              <a:gd name="T27" fmla="*/ 2844 h 5504"/>
              <a:gd name="T28" fmla="*/ 2018 w 3064"/>
              <a:gd name="T29" fmla="*/ 3044 h 5504"/>
              <a:gd name="T30" fmla="*/ 1836 w 3064"/>
              <a:gd name="T31" fmla="*/ 3022 h 5504"/>
              <a:gd name="T32" fmla="*/ 1691 w 3064"/>
              <a:gd name="T33" fmla="*/ 3592 h 5504"/>
              <a:gd name="T34" fmla="*/ 1687 w 3064"/>
              <a:gd name="T35" fmla="*/ 4774 h 5504"/>
              <a:gd name="T36" fmla="*/ 1946 w 3064"/>
              <a:gd name="T37" fmla="*/ 4620 h 5504"/>
              <a:gd name="T38" fmla="*/ 2233 w 3064"/>
              <a:gd name="T39" fmla="*/ 4827 h 5504"/>
              <a:gd name="T40" fmla="*/ 2790 w 3064"/>
              <a:gd name="T41" fmla="*/ 5111 h 5504"/>
              <a:gd name="T42" fmla="*/ 2923 w 3064"/>
              <a:gd name="T43" fmla="*/ 4848 h 5504"/>
              <a:gd name="T44" fmla="*/ 2858 w 3064"/>
              <a:gd name="T45" fmla="*/ 4225 h 5504"/>
              <a:gd name="T46" fmla="*/ 2617 w 3064"/>
              <a:gd name="T47" fmla="*/ 3803 h 5504"/>
              <a:gd name="T48" fmla="*/ 2282 w 3064"/>
              <a:gd name="T49" fmla="*/ 4362 h 5504"/>
              <a:gd name="T50" fmla="*/ 2012 w 3064"/>
              <a:gd name="T51" fmla="*/ 4192 h 5504"/>
              <a:gd name="T52" fmla="*/ 1525 w 3064"/>
              <a:gd name="T53" fmla="*/ 2815 h 5504"/>
              <a:gd name="T54" fmla="*/ 1468 w 3064"/>
              <a:gd name="T55" fmla="*/ 2990 h 5504"/>
              <a:gd name="T56" fmla="*/ 1492 w 3064"/>
              <a:gd name="T57" fmla="*/ 3581 h 5504"/>
              <a:gd name="T58" fmla="*/ 1648 w 3064"/>
              <a:gd name="T59" fmla="*/ 3185 h 5504"/>
              <a:gd name="T60" fmla="*/ 1433 w 3064"/>
              <a:gd name="T61" fmla="*/ 2055 h 5504"/>
              <a:gd name="T62" fmla="*/ 1442 w 3064"/>
              <a:gd name="T63" fmla="*/ 2310 h 5504"/>
              <a:gd name="T64" fmla="*/ 1094 w 3064"/>
              <a:gd name="T65" fmla="*/ 591 h 5504"/>
              <a:gd name="T66" fmla="*/ 931 w 3064"/>
              <a:gd name="T67" fmla="*/ 582 h 5504"/>
              <a:gd name="T68" fmla="*/ 688 w 3064"/>
              <a:gd name="T69" fmla="*/ 1825 h 5504"/>
              <a:gd name="T70" fmla="*/ 966 w 3064"/>
              <a:gd name="T71" fmla="*/ 2378 h 5504"/>
              <a:gd name="T72" fmla="*/ 1319 w 3064"/>
              <a:gd name="T73" fmla="*/ 2328 h 5504"/>
              <a:gd name="T74" fmla="*/ 1680 w 3064"/>
              <a:gd name="T75" fmla="*/ 2445 h 5504"/>
              <a:gd name="T76" fmla="*/ 2098 w 3064"/>
              <a:gd name="T77" fmla="*/ 2824 h 5504"/>
              <a:gd name="T78" fmla="*/ 1780 w 3064"/>
              <a:gd name="T79" fmla="*/ 2283 h 5504"/>
              <a:gd name="T80" fmla="*/ 1329 w 3064"/>
              <a:gd name="T81" fmla="*/ 2280 h 5504"/>
              <a:gd name="T82" fmla="*/ 1352 w 3064"/>
              <a:gd name="T83" fmla="*/ 1422 h 5504"/>
              <a:gd name="T84" fmla="*/ 1154 w 3064"/>
              <a:gd name="T85" fmla="*/ 785 h 5504"/>
              <a:gd name="T86" fmla="*/ 706 w 3064"/>
              <a:gd name="T87" fmla="*/ 956 h 5504"/>
              <a:gd name="T88" fmla="*/ 922 w 3064"/>
              <a:gd name="T89" fmla="*/ 3031 h 5504"/>
              <a:gd name="T90" fmla="*/ 1299 w 3064"/>
              <a:gd name="T91" fmla="*/ 2803 h 5504"/>
              <a:gd name="T92" fmla="*/ 889 w 3064"/>
              <a:gd name="T93" fmla="*/ 3542 h 5504"/>
              <a:gd name="T94" fmla="*/ 863 w 3064"/>
              <a:gd name="T95" fmla="*/ 2429 h 5504"/>
              <a:gd name="T96" fmla="*/ 809 w 3064"/>
              <a:gd name="T97" fmla="*/ 3245 h 5504"/>
              <a:gd name="T98" fmla="*/ 503 w 3064"/>
              <a:gd name="T99" fmla="*/ 3830 h 5504"/>
              <a:gd name="T100" fmla="*/ 661 w 3064"/>
              <a:gd name="T101" fmla="*/ 3346 h 5504"/>
              <a:gd name="T102" fmla="*/ 566 w 3064"/>
              <a:gd name="T103" fmla="*/ 3664 h 5504"/>
              <a:gd name="T104" fmla="*/ 216 w 3064"/>
              <a:gd name="T105" fmla="*/ 4065 h 5504"/>
              <a:gd name="T106" fmla="*/ 2718 w 3064"/>
              <a:gd name="T107" fmla="*/ 5389 h 5504"/>
              <a:gd name="T108" fmla="*/ 2163 w 3064"/>
              <a:gd name="T109" fmla="*/ 3622 h 5504"/>
              <a:gd name="T110" fmla="*/ 2065 w 3064"/>
              <a:gd name="T111" fmla="*/ 3987 h 5504"/>
              <a:gd name="T112" fmla="*/ 1554 w 3064"/>
              <a:gd name="T113" fmla="*/ 5139 h 5504"/>
              <a:gd name="T114" fmla="*/ 1578 w 3064"/>
              <a:gd name="T115" fmla="*/ 4970 h 5504"/>
              <a:gd name="T116" fmla="*/ 1168 w 3064"/>
              <a:gd name="T117" fmla="*/ 5080 h 5504"/>
              <a:gd name="T118" fmla="*/ 521 w 3064"/>
              <a:gd name="T119" fmla="*/ 4819 h 5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064" h="5504">
                <a:moveTo>
                  <a:pt x="1735" y="3940"/>
                </a:moveTo>
                <a:cubicBezTo>
                  <a:pt x="1763" y="3960"/>
                  <a:pt x="1804" y="3960"/>
                  <a:pt x="1828" y="3987"/>
                </a:cubicBezTo>
                <a:cubicBezTo>
                  <a:pt x="1848" y="4011"/>
                  <a:pt x="1837" y="4048"/>
                  <a:pt x="1861" y="4069"/>
                </a:cubicBezTo>
                <a:cubicBezTo>
                  <a:pt x="1894" y="4098"/>
                  <a:pt x="1937" y="4063"/>
                  <a:pt x="1953" y="4034"/>
                </a:cubicBezTo>
                <a:cubicBezTo>
                  <a:pt x="2007" y="3939"/>
                  <a:pt x="1826" y="3976"/>
                  <a:pt x="1947" y="3599"/>
                </a:cubicBezTo>
                <a:cubicBezTo>
                  <a:pt x="1968" y="3534"/>
                  <a:pt x="2036" y="3448"/>
                  <a:pt x="1947" y="3401"/>
                </a:cubicBezTo>
                <a:cubicBezTo>
                  <a:pt x="1917" y="3386"/>
                  <a:pt x="1879" y="3381"/>
                  <a:pt x="1848" y="3395"/>
                </a:cubicBezTo>
                <a:cubicBezTo>
                  <a:pt x="1795" y="3419"/>
                  <a:pt x="1817" y="3465"/>
                  <a:pt x="1804" y="3509"/>
                </a:cubicBezTo>
                <a:cubicBezTo>
                  <a:pt x="1795" y="3538"/>
                  <a:pt x="1767" y="3547"/>
                  <a:pt x="1778" y="3581"/>
                </a:cubicBezTo>
                <a:cubicBezTo>
                  <a:pt x="1789" y="3618"/>
                  <a:pt x="1805" y="3659"/>
                  <a:pt x="1790" y="3698"/>
                </a:cubicBezTo>
                <a:cubicBezTo>
                  <a:pt x="1759" y="3779"/>
                  <a:pt x="1548" y="3677"/>
                  <a:pt x="1735" y="3940"/>
                </a:cubicBezTo>
                <a:close/>
                <a:moveTo>
                  <a:pt x="2386" y="2821"/>
                </a:moveTo>
                <a:cubicBezTo>
                  <a:pt x="2394" y="2828"/>
                  <a:pt x="2400" y="2827"/>
                  <a:pt x="2403" y="2818"/>
                </a:cubicBezTo>
                <a:cubicBezTo>
                  <a:pt x="2397" y="2819"/>
                  <a:pt x="2392" y="2819"/>
                  <a:pt x="2386" y="2821"/>
                </a:cubicBezTo>
                <a:close/>
                <a:moveTo>
                  <a:pt x="2003" y="3370"/>
                </a:moveTo>
                <a:cubicBezTo>
                  <a:pt x="1981" y="3254"/>
                  <a:pt x="2139" y="3313"/>
                  <a:pt x="2003" y="3370"/>
                </a:cubicBezTo>
                <a:close/>
                <a:moveTo>
                  <a:pt x="2243" y="3530"/>
                </a:moveTo>
                <a:cubicBezTo>
                  <a:pt x="2241" y="3519"/>
                  <a:pt x="2239" y="3508"/>
                  <a:pt x="2237" y="3497"/>
                </a:cubicBezTo>
                <a:cubicBezTo>
                  <a:pt x="2271" y="3502"/>
                  <a:pt x="2273" y="3513"/>
                  <a:pt x="2243" y="3530"/>
                </a:cubicBezTo>
                <a:close/>
                <a:moveTo>
                  <a:pt x="2801" y="3738"/>
                </a:moveTo>
                <a:cubicBezTo>
                  <a:pt x="2787" y="3758"/>
                  <a:pt x="2774" y="3842"/>
                  <a:pt x="2821" y="3831"/>
                </a:cubicBezTo>
                <a:cubicBezTo>
                  <a:pt x="2869" y="3820"/>
                  <a:pt x="2833" y="3744"/>
                  <a:pt x="2801" y="3738"/>
                </a:cubicBezTo>
                <a:close/>
                <a:moveTo>
                  <a:pt x="2784" y="3895"/>
                </a:moveTo>
                <a:cubicBezTo>
                  <a:pt x="2804" y="3874"/>
                  <a:pt x="2790" y="3846"/>
                  <a:pt x="2769" y="3833"/>
                </a:cubicBezTo>
                <a:cubicBezTo>
                  <a:pt x="2765" y="3856"/>
                  <a:pt x="2770" y="3876"/>
                  <a:pt x="2784" y="3895"/>
                </a:cubicBezTo>
                <a:close/>
                <a:moveTo>
                  <a:pt x="2656" y="3738"/>
                </a:moveTo>
                <a:cubicBezTo>
                  <a:pt x="2679" y="3754"/>
                  <a:pt x="2682" y="3780"/>
                  <a:pt x="2662" y="3800"/>
                </a:cubicBezTo>
                <a:cubicBezTo>
                  <a:pt x="2736" y="3811"/>
                  <a:pt x="2666" y="3653"/>
                  <a:pt x="2665" y="3646"/>
                </a:cubicBezTo>
                <a:cubicBezTo>
                  <a:pt x="2661" y="3623"/>
                  <a:pt x="2676" y="3604"/>
                  <a:pt x="2668" y="3581"/>
                </a:cubicBezTo>
                <a:cubicBezTo>
                  <a:pt x="2609" y="3606"/>
                  <a:pt x="2656" y="3655"/>
                  <a:pt x="2623" y="3693"/>
                </a:cubicBezTo>
                <a:cubicBezTo>
                  <a:pt x="2647" y="3697"/>
                  <a:pt x="2663" y="3713"/>
                  <a:pt x="2656" y="3738"/>
                </a:cubicBezTo>
                <a:close/>
                <a:moveTo>
                  <a:pt x="2537" y="3738"/>
                </a:moveTo>
                <a:cubicBezTo>
                  <a:pt x="2548" y="3748"/>
                  <a:pt x="2559" y="3757"/>
                  <a:pt x="2570" y="3768"/>
                </a:cubicBezTo>
                <a:cubicBezTo>
                  <a:pt x="2564" y="3739"/>
                  <a:pt x="2550" y="3692"/>
                  <a:pt x="2511" y="3705"/>
                </a:cubicBezTo>
                <a:cubicBezTo>
                  <a:pt x="2518" y="3717"/>
                  <a:pt x="2527" y="3728"/>
                  <a:pt x="2537" y="3738"/>
                </a:cubicBezTo>
                <a:close/>
                <a:moveTo>
                  <a:pt x="2267" y="3215"/>
                </a:moveTo>
                <a:cubicBezTo>
                  <a:pt x="2319" y="3223"/>
                  <a:pt x="2281" y="3101"/>
                  <a:pt x="2217" y="3138"/>
                </a:cubicBezTo>
                <a:cubicBezTo>
                  <a:pt x="2231" y="3165"/>
                  <a:pt x="2238" y="3199"/>
                  <a:pt x="2267" y="3215"/>
                </a:cubicBezTo>
                <a:close/>
                <a:moveTo>
                  <a:pt x="2163" y="2844"/>
                </a:moveTo>
                <a:cubicBezTo>
                  <a:pt x="2186" y="2907"/>
                  <a:pt x="2214" y="2961"/>
                  <a:pt x="2267" y="3005"/>
                </a:cubicBezTo>
                <a:cubicBezTo>
                  <a:pt x="2297" y="3029"/>
                  <a:pt x="2388" y="3125"/>
                  <a:pt x="2424" y="3109"/>
                </a:cubicBezTo>
                <a:cubicBezTo>
                  <a:pt x="2412" y="3138"/>
                  <a:pt x="2413" y="3177"/>
                  <a:pt x="2377" y="3189"/>
                </a:cubicBezTo>
                <a:cubicBezTo>
                  <a:pt x="2395" y="3204"/>
                  <a:pt x="2410" y="3221"/>
                  <a:pt x="2421" y="3242"/>
                </a:cubicBezTo>
                <a:cubicBezTo>
                  <a:pt x="2390" y="3207"/>
                  <a:pt x="2371" y="3252"/>
                  <a:pt x="2345" y="3267"/>
                </a:cubicBezTo>
                <a:cubicBezTo>
                  <a:pt x="2305" y="3290"/>
                  <a:pt x="2243" y="3225"/>
                  <a:pt x="2225" y="3195"/>
                </a:cubicBezTo>
                <a:cubicBezTo>
                  <a:pt x="2196" y="3231"/>
                  <a:pt x="2252" y="3407"/>
                  <a:pt x="2297" y="3426"/>
                </a:cubicBezTo>
                <a:cubicBezTo>
                  <a:pt x="2289" y="3346"/>
                  <a:pt x="2382" y="3449"/>
                  <a:pt x="2385" y="3490"/>
                </a:cubicBezTo>
                <a:cubicBezTo>
                  <a:pt x="2390" y="3594"/>
                  <a:pt x="2371" y="3673"/>
                  <a:pt x="2481" y="3723"/>
                </a:cubicBezTo>
                <a:cubicBezTo>
                  <a:pt x="2476" y="3692"/>
                  <a:pt x="2460" y="3663"/>
                  <a:pt x="2460" y="3631"/>
                </a:cubicBezTo>
                <a:cubicBezTo>
                  <a:pt x="2477" y="3650"/>
                  <a:pt x="2538" y="3652"/>
                  <a:pt x="2544" y="3619"/>
                </a:cubicBezTo>
                <a:cubicBezTo>
                  <a:pt x="2547" y="3601"/>
                  <a:pt x="2502" y="3515"/>
                  <a:pt x="2491" y="3496"/>
                </a:cubicBezTo>
                <a:cubicBezTo>
                  <a:pt x="2466" y="3454"/>
                  <a:pt x="2458" y="3459"/>
                  <a:pt x="2454" y="3402"/>
                </a:cubicBezTo>
                <a:cubicBezTo>
                  <a:pt x="2451" y="3366"/>
                  <a:pt x="2459" y="3308"/>
                  <a:pt x="2427" y="3281"/>
                </a:cubicBezTo>
                <a:cubicBezTo>
                  <a:pt x="2452" y="3274"/>
                  <a:pt x="2522" y="3342"/>
                  <a:pt x="2522" y="3342"/>
                </a:cubicBezTo>
                <a:cubicBezTo>
                  <a:pt x="2550" y="3310"/>
                  <a:pt x="2652" y="3350"/>
                  <a:pt x="2680" y="3367"/>
                </a:cubicBezTo>
                <a:cubicBezTo>
                  <a:pt x="2657" y="3341"/>
                  <a:pt x="2642" y="3303"/>
                  <a:pt x="2605" y="3293"/>
                </a:cubicBezTo>
                <a:cubicBezTo>
                  <a:pt x="2652" y="3257"/>
                  <a:pt x="2559" y="3152"/>
                  <a:pt x="2554" y="3109"/>
                </a:cubicBezTo>
                <a:cubicBezTo>
                  <a:pt x="2550" y="3064"/>
                  <a:pt x="2570" y="3024"/>
                  <a:pt x="2545" y="2986"/>
                </a:cubicBezTo>
                <a:cubicBezTo>
                  <a:pt x="2530" y="2962"/>
                  <a:pt x="2589" y="2969"/>
                  <a:pt x="2541" y="2941"/>
                </a:cubicBezTo>
                <a:cubicBezTo>
                  <a:pt x="2516" y="2925"/>
                  <a:pt x="2483" y="2937"/>
                  <a:pt x="2485" y="2896"/>
                </a:cubicBezTo>
                <a:cubicBezTo>
                  <a:pt x="2488" y="2844"/>
                  <a:pt x="2443" y="2842"/>
                  <a:pt x="2406" y="2834"/>
                </a:cubicBezTo>
                <a:cubicBezTo>
                  <a:pt x="2366" y="2825"/>
                  <a:pt x="2353" y="2825"/>
                  <a:pt x="2310" y="2838"/>
                </a:cubicBezTo>
                <a:cubicBezTo>
                  <a:pt x="2261" y="2854"/>
                  <a:pt x="2208" y="2810"/>
                  <a:pt x="2163" y="2844"/>
                </a:cubicBezTo>
                <a:close/>
                <a:moveTo>
                  <a:pt x="2124" y="3839"/>
                </a:moveTo>
                <a:cubicBezTo>
                  <a:pt x="2118" y="3954"/>
                  <a:pt x="2324" y="3823"/>
                  <a:pt x="2350" y="3833"/>
                </a:cubicBezTo>
                <a:cubicBezTo>
                  <a:pt x="2334" y="3773"/>
                  <a:pt x="2332" y="3656"/>
                  <a:pt x="2225" y="3685"/>
                </a:cubicBezTo>
                <a:cubicBezTo>
                  <a:pt x="2188" y="3695"/>
                  <a:pt x="2073" y="3806"/>
                  <a:pt x="2124" y="3839"/>
                </a:cubicBezTo>
                <a:close/>
                <a:moveTo>
                  <a:pt x="2116" y="2607"/>
                </a:moveTo>
                <a:cubicBezTo>
                  <a:pt x="2106" y="2599"/>
                  <a:pt x="2095" y="2597"/>
                  <a:pt x="2083" y="2601"/>
                </a:cubicBezTo>
                <a:cubicBezTo>
                  <a:pt x="2094" y="2603"/>
                  <a:pt x="2105" y="2605"/>
                  <a:pt x="2116" y="2607"/>
                </a:cubicBezTo>
                <a:close/>
                <a:moveTo>
                  <a:pt x="2098" y="2482"/>
                </a:moveTo>
                <a:cubicBezTo>
                  <a:pt x="2172" y="2430"/>
                  <a:pt x="2161" y="2312"/>
                  <a:pt x="2062" y="2292"/>
                </a:cubicBezTo>
                <a:cubicBezTo>
                  <a:pt x="2033" y="2353"/>
                  <a:pt x="2052" y="2440"/>
                  <a:pt x="2098" y="2482"/>
                </a:cubicBezTo>
                <a:close/>
                <a:moveTo>
                  <a:pt x="2053" y="2589"/>
                </a:moveTo>
                <a:cubicBezTo>
                  <a:pt x="2058" y="2569"/>
                  <a:pt x="2048" y="2565"/>
                  <a:pt x="2024" y="2577"/>
                </a:cubicBezTo>
                <a:cubicBezTo>
                  <a:pt x="2034" y="2581"/>
                  <a:pt x="2043" y="2585"/>
                  <a:pt x="2053" y="2589"/>
                </a:cubicBezTo>
                <a:close/>
                <a:moveTo>
                  <a:pt x="1976" y="3738"/>
                </a:moveTo>
                <a:cubicBezTo>
                  <a:pt x="1981" y="3800"/>
                  <a:pt x="1961" y="3861"/>
                  <a:pt x="1955" y="3922"/>
                </a:cubicBezTo>
                <a:cubicBezTo>
                  <a:pt x="2040" y="3944"/>
                  <a:pt x="2022" y="3743"/>
                  <a:pt x="2056" y="3703"/>
                </a:cubicBezTo>
                <a:cubicBezTo>
                  <a:pt x="2099" y="3653"/>
                  <a:pt x="2144" y="3613"/>
                  <a:pt x="2151" y="3544"/>
                </a:cubicBezTo>
                <a:cubicBezTo>
                  <a:pt x="2160" y="3461"/>
                  <a:pt x="2134" y="3381"/>
                  <a:pt x="2136" y="3298"/>
                </a:cubicBezTo>
                <a:cubicBezTo>
                  <a:pt x="2095" y="3307"/>
                  <a:pt x="2084" y="3436"/>
                  <a:pt x="2077" y="3467"/>
                </a:cubicBezTo>
                <a:cubicBezTo>
                  <a:pt x="2055" y="3562"/>
                  <a:pt x="1996" y="3643"/>
                  <a:pt x="1976" y="3738"/>
                </a:cubicBezTo>
                <a:close/>
                <a:moveTo>
                  <a:pt x="1970" y="2844"/>
                </a:moveTo>
                <a:cubicBezTo>
                  <a:pt x="1981" y="2866"/>
                  <a:pt x="1996" y="2885"/>
                  <a:pt x="2015" y="2901"/>
                </a:cubicBezTo>
                <a:cubicBezTo>
                  <a:pt x="2009" y="2861"/>
                  <a:pt x="1997" y="2812"/>
                  <a:pt x="1958" y="2791"/>
                </a:cubicBezTo>
                <a:cubicBezTo>
                  <a:pt x="1949" y="2812"/>
                  <a:pt x="1953" y="2829"/>
                  <a:pt x="1970" y="2844"/>
                </a:cubicBezTo>
                <a:close/>
                <a:moveTo>
                  <a:pt x="1836" y="3022"/>
                </a:moveTo>
                <a:cubicBezTo>
                  <a:pt x="1835" y="3033"/>
                  <a:pt x="1835" y="3044"/>
                  <a:pt x="1834" y="3055"/>
                </a:cubicBezTo>
                <a:cubicBezTo>
                  <a:pt x="1902" y="3008"/>
                  <a:pt x="1893" y="2867"/>
                  <a:pt x="2018" y="3044"/>
                </a:cubicBezTo>
                <a:cubicBezTo>
                  <a:pt x="2041" y="3077"/>
                  <a:pt x="2089" y="3079"/>
                  <a:pt x="2113" y="3111"/>
                </a:cubicBezTo>
                <a:cubicBezTo>
                  <a:pt x="2158" y="3023"/>
                  <a:pt x="2038" y="2969"/>
                  <a:pt x="1997" y="2921"/>
                </a:cubicBezTo>
                <a:cubicBezTo>
                  <a:pt x="1979" y="2899"/>
                  <a:pt x="1951" y="2875"/>
                  <a:pt x="1929" y="2858"/>
                </a:cubicBezTo>
                <a:cubicBezTo>
                  <a:pt x="1917" y="2848"/>
                  <a:pt x="1846" y="2814"/>
                  <a:pt x="1831" y="2815"/>
                </a:cubicBezTo>
                <a:cubicBezTo>
                  <a:pt x="1842" y="2843"/>
                  <a:pt x="1833" y="2918"/>
                  <a:pt x="1845" y="2935"/>
                </a:cubicBezTo>
                <a:cubicBezTo>
                  <a:pt x="1876" y="2976"/>
                  <a:pt x="1839" y="2978"/>
                  <a:pt x="1836" y="3022"/>
                </a:cubicBezTo>
                <a:close/>
                <a:moveTo>
                  <a:pt x="1869" y="2776"/>
                </a:moveTo>
                <a:cubicBezTo>
                  <a:pt x="1835" y="2721"/>
                  <a:pt x="1796" y="2646"/>
                  <a:pt x="1733" y="2619"/>
                </a:cubicBezTo>
                <a:cubicBezTo>
                  <a:pt x="1701" y="2671"/>
                  <a:pt x="1846" y="2742"/>
                  <a:pt x="1869" y="2776"/>
                </a:cubicBezTo>
                <a:close/>
                <a:moveTo>
                  <a:pt x="1691" y="3592"/>
                </a:moveTo>
                <a:cubicBezTo>
                  <a:pt x="1717" y="3580"/>
                  <a:pt x="1780" y="3498"/>
                  <a:pt x="1724" y="3484"/>
                </a:cubicBezTo>
                <a:cubicBezTo>
                  <a:pt x="1681" y="3474"/>
                  <a:pt x="1670" y="3570"/>
                  <a:pt x="1691" y="3592"/>
                </a:cubicBezTo>
                <a:close/>
                <a:moveTo>
                  <a:pt x="1614" y="2844"/>
                </a:moveTo>
                <a:cubicBezTo>
                  <a:pt x="1603" y="2851"/>
                  <a:pt x="1593" y="2859"/>
                  <a:pt x="1584" y="2868"/>
                </a:cubicBezTo>
                <a:cubicBezTo>
                  <a:pt x="1609" y="2888"/>
                  <a:pt x="1635" y="2908"/>
                  <a:pt x="1658" y="2930"/>
                </a:cubicBezTo>
                <a:cubicBezTo>
                  <a:pt x="1686" y="2891"/>
                  <a:pt x="1662" y="2844"/>
                  <a:pt x="1614" y="2844"/>
                </a:cubicBezTo>
                <a:close/>
                <a:moveTo>
                  <a:pt x="1578" y="4753"/>
                </a:moveTo>
                <a:cubicBezTo>
                  <a:pt x="1563" y="4837"/>
                  <a:pt x="1678" y="4873"/>
                  <a:pt x="1687" y="4774"/>
                </a:cubicBezTo>
                <a:cubicBezTo>
                  <a:pt x="1690" y="4739"/>
                  <a:pt x="1705" y="4640"/>
                  <a:pt x="1733" y="4629"/>
                </a:cubicBezTo>
                <a:cubicBezTo>
                  <a:pt x="1755" y="4621"/>
                  <a:pt x="1770" y="4490"/>
                  <a:pt x="1820" y="4529"/>
                </a:cubicBezTo>
                <a:cubicBezTo>
                  <a:pt x="1855" y="4556"/>
                  <a:pt x="1841" y="4615"/>
                  <a:pt x="1869" y="4646"/>
                </a:cubicBezTo>
                <a:cubicBezTo>
                  <a:pt x="1877" y="4594"/>
                  <a:pt x="1896" y="4620"/>
                  <a:pt x="1911" y="4646"/>
                </a:cubicBezTo>
                <a:cubicBezTo>
                  <a:pt x="1922" y="4614"/>
                  <a:pt x="1913" y="4570"/>
                  <a:pt x="1952" y="4554"/>
                </a:cubicBezTo>
                <a:cubicBezTo>
                  <a:pt x="1970" y="4576"/>
                  <a:pt x="1967" y="4602"/>
                  <a:pt x="1946" y="4620"/>
                </a:cubicBezTo>
                <a:cubicBezTo>
                  <a:pt x="1987" y="4621"/>
                  <a:pt x="2013" y="4672"/>
                  <a:pt x="2053" y="4664"/>
                </a:cubicBezTo>
                <a:cubicBezTo>
                  <a:pt x="1991" y="4573"/>
                  <a:pt x="2054" y="4594"/>
                  <a:pt x="2059" y="4575"/>
                </a:cubicBezTo>
                <a:cubicBezTo>
                  <a:pt x="2068" y="4543"/>
                  <a:pt x="2032" y="4550"/>
                  <a:pt x="2074" y="4519"/>
                </a:cubicBezTo>
                <a:cubicBezTo>
                  <a:pt x="2099" y="4500"/>
                  <a:pt x="2124" y="4534"/>
                  <a:pt x="2144" y="4546"/>
                </a:cubicBezTo>
                <a:cubicBezTo>
                  <a:pt x="2209" y="4587"/>
                  <a:pt x="2268" y="4598"/>
                  <a:pt x="2290" y="4685"/>
                </a:cubicBezTo>
                <a:cubicBezTo>
                  <a:pt x="2302" y="4732"/>
                  <a:pt x="2238" y="4777"/>
                  <a:pt x="2233" y="4827"/>
                </a:cubicBezTo>
                <a:cubicBezTo>
                  <a:pt x="2228" y="4877"/>
                  <a:pt x="2255" y="4947"/>
                  <a:pt x="2266" y="4997"/>
                </a:cubicBezTo>
                <a:cubicBezTo>
                  <a:pt x="2282" y="5074"/>
                  <a:pt x="2349" y="5120"/>
                  <a:pt x="2415" y="5153"/>
                </a:cubicBezTo>
                <a:cubicBezTo>
                  <a:pt x="2445" y="5169"/>
                  <a:pt x="2552" y="5238"/>
                  <a:pt x="2585" y="5210"/>
                </a:cubicBezTo>
                <a:cubicBezTo>
                  <a:pt x="2611" y="5187"/>
                  <a:pt x="2597" y="5132"/>
                  <a:pt x="2646" y="5135"/>
                </a:cubicBezTo>
                <a:cubicBezTo>
                  <a:pt x="2651" y="5135"/>
                  <a:pt x="2637" y="5364"/>
                  <a:pt x="2707" y="5316"/>
                </a:cubicBezTo>
                <a:cubicBezTo>
                  <a:pt x="2755" y="5282"/>
                  <a:pt x="2798" y="5167"/>
                  <a:pt x="2790" y="5111"/>
                </a:cubicBezTo>
                <a:cubicBezTo>
                  <a:pt x="2780" y="5032"/>
                  <a:pt x="2719" y="4998"/>
                  <a:pt x="2689" y="4935"/>
                </a:cubicBezTo>
                <a:cubicBezTo>
                  <a:pt x="2670" y="4896"/>
                  <a:pt x="2764" y="4680"/>
                  <a:pt x="2797" y="4696"/>
                </a:cubicBezTo>
                <a:cubicBezTo>
                  <a:pt x="2823" y="4709"/>
                  <a:pt x="2880" y="4831"/>
                  <a:pt x="2891" y="4861"/>
                </a:cubicBezTo>
                <a:cubicBezTo>
                  <a:pt x="2902" y="4889"/>
                  <a:pt x="2896" y="4920"/>
                  <a:pt x="2898" y="4950"/>
                </a:cubicBezTo>
                <a:cubicBezTo>
                  <a:pt x="2902" y="4993"/>
                  <a:pt x="2938" y="5023"/>
                  <a:pt x="2944" y="5065"/>
                </a:cubicBezTo>
                <a:cubicBezTo>
                  <a:pt x="2944" y="4996"/>
                  <a:pt x="2975" y="4907"/>
                  <a:pt x="2923" y="4848"/>
                </a:cubicBezTo>
                <a:cubicBezTo>
                  <a:pt x="2948" y="4836"/>
                  <a:pt x="2969" y="4852"/>
                  <a:pt x="2979" y="4875"/>
                </a:cubicBezTo>
                <a:cubicBezTo>
                  <a:pt x="2935" y="4836"/>
                  <a:pt x="3001" y="4797"/>
                  <a:pt x="3022" y="4767"/>
                </a:cubicBezTo>
                <a:cubicBezTo>
                  <a:pt x="3064" y="4710"/>
                  <a:pt x="3034" y="4628"/>
                  <a:pt x="3023" y="4567"/>
                </a:cubicBezTo>
                <a:cubicBezTo>
                  <a:pt x="3014" y="4517"/>
                  <a:pt x="2949" y="4517"/>
                  <a:pt x="2975" y="4463"/>
                </a:cubicBezTo>
                <a:cubicBezTo>
                  <a:pt x="2990" y="4431"/>
                  <a:pt x="2991" y="4351"/>
                  <a:pt x="2935" y="4376"/>
                </a:cubicBezTo>
                <a:cubicBezTo>
                  <a:pt x="3030" y="4294"/>
                  <a:pt x="2855" y="4268"/>
                  <a:pt x="2858" y="4225"/>
                </a:cubicBezTo>
                <a:cubicBezTo>
                  <a:pt x="2859" y="4200"/>
                  <a:pt x="2908" y="4188"/>
                  <a:pt x="2917" y="4163"/>
                </a:cubicBezTo>
                <a:cubicBezTo>
                  <a:pt x="2935" y="4119"/>
                  <a:pt x="2885" y="4102"/>
                  <a:pt x="2873" y="4067"/>
                </a:cubicBezTo>
                <a:cubicBezTo>
                  <a:pt x="2866" y="4051"/>
                  <a:pt x="2884" y="3974"/>
                  <a:pt x="2854" y="3990"/>
                </a:cubicBezTo>
                <a:cubicBezTo>
                  <a:pt x="2817" y="4009"/>
                  <a:pt x="2810" y="3995"/>
                  <a:pt x="2789" y="3966"/>
                </a:cubicBezTo>
                <a:cubicBezTo>
                  <a:pt x="2765" y="3932"/>
                  <a:pt x="2790" y="3912"/>
                  <a:pt x="2737" y="3896"/>
                </a:cubicBezTo>
                <a:cubicBezTo>
                  <a:pt x="2679" y="3878"/>
                  <a:pt x="2668" y="3825"/>
                  <a:pt x="2617" y="3803"/>
                </a:cubicBezTo>
                <a:cubicBezTo>
                  <a:pt x="2574" y="3899"/>
                  <a:pt x="2718" y="4080"/>
                  <a:pt x="2660" y="4097"/>
                </a:cubicBezTo>
                <a:cubicBezTo>
                  <a:pt x="2626" y="4107"/>
                  <a:pt x="2579" y="4099"/>
                  <a:pt x="2564" y="4061"/>
                </a:cubicBezTo>
                <a:cubicBezTo>
                  <a:pt x="2536" y="4149"/>
                  <a:pt x="2566" y="4156"/>
                  <a:pt x="2484" y="4099"/>
                </a:cubicBezTo>
                <a:cubicBezTo>
                  <a:pt x="2407" y="4045"/>
                  <a:pt x="2474" y="4257"/>
                  <a:pt x="2410" y="4266"/>
                </a:cubicBezTo>
                <a:cubicBezTo>
                  <a:pt x="2369" y="4271"/>
                  <a:pt x="2361" y="4222"/>
                  <a:pt x="2323" y="4239"/>
                </a:cubicBezTo>
                <a:cubicBezTo>
                  <a:pt x="2283" y="4257"/>
                  <a:pt x="2294" y="4329"/>
                  <a:pt x="2282" y="4362"/>
                </a:cubicBezTo>
                <a:cubicBezTo>
                  <a:pt x="2267" y="4403"/>
                  <a:pt x="2208" y="4385"/>
                  <a:pt x="2179" y="4409"/>
                </a:cubicBezTo>
                <a:cubicBezTo>
                  <a:pt x="2162" y="4423"/>
                  <a:pt x="2132" y="4456"/>
                  <a:pt x="2109" y="4457"/>
                </a:cubicBezTo>
                <a:cubicBezTo>
                  <a:pt x="2084" y="4458"/>
                  <a:pt x="2139" y="4419"/>
                  <a:pt x="2134" y="4422"/>
                </a:cubicBezTo>
                <a:cubicBezTo>
                  <a:pt x="2165" y="4402"/>
                  <a:pt x="2171" y="4390"/>
                  <a:pt x="2163" y="4351"/>
                </a:cubicBezTo>
                <a:cubicBezTo>
                  <a:pt x="2157" y="4321"/>
                  <a:pt x="2116" y="4175"/>
                  <a:pt x="2065" y="4246"/>
                </a:cubicBezTo>
                <a:cubicBezTo>
                  <a:pt x="2058" y="4221"/>
                  <a:pt x="2043" y="4191"/>
                  <a:pt x="2012" y="4192"/>
                </a:cubicBezTo>
                <a:cubicBezTo>
                  <a:pt x="2029" y="4274"/>
                  <a:pt x="1927" y="4243"/>
                  <a:pt x="1903" y="4287"/>
                </a:cubicBezTo>
                <a:cubicBezTo>
                  <a:pt x="1874" y="4339"/>
                  <a:pt x="1899" y="4387"/>
                  <a:pt x="1833" y="4409"/>
                </a:cubicBezTo>
                <a:cubicBezTo>
                  <a:pt x="1767" y="4431"/>
                  <a:pt x="1670" y="4412"/>
                  <a:pt x="1639" y="4495"/>
                </a:cubicBezTo>
                <a:cubicBezTo>
                  <a:pt x="1609" y="4576"/>
                  <a:pt x="1672" y="4548"/>
                  <a:pt x="1578" y="4753"/>
                </a:cubicBezTo>
                <a:close/>
                <a:moveTo>
                  <a:pt x="1534" y="2844"/>
                </a:moveTo>
                <a:cubicBezTo>
                  <a:pt x="1560" y="2848"/>
                  <a:pt x="1556" y="2838"/>
                  <a:pt x="1525" y="2815"/>
                </a:cubicBezTo>
                <a:cubicBezTo>
                  <a:pt x="1528" y="2825"/>
                  <a:pt x="1531" y="2834"/>
                  <a:pt x="1534" y="2844"/>
                </a:cubicBezTo>
                <a:close/>
                <a:moveTo>
                  <a:pt x="1457" y="2069"/>
                </a:moveTo>
                <a:cubicBezTo>
                  <a:pt x="1467" y="2068"/>
                  <a:pt x="1476" y="2067"/>
                  <a:pt x="1486" y="2066"/>
                </a:cubicBezTo>
                <a:cubicBezTo>
                  <a:pt x="1476" y="2065"/>
                  <a:pt x="1466" y="2066"/>
                  <a:pt x="1457" y="2069"/>
                </a:cubicBezTo>
                <a:close/>
                <a:moveTo>
                  <a:pt x="1453" y="2844"/>
                </a:moveTo>
                <a:cubicBezTo>
                  <a:pt x="1449" y="2898"/>
                  <a:pt x="1427" y="2943"/>
                  <a:pt x="1468" y="2990"/>
                </a:cubicBezTo>
                <a:cubicBezTo>
                  <a:pt x="1475" y="2929"/>
                  <a:pt x="1480" y="2868"/>
                  <a:pt x="1493" y="2808"/>
                </a:cubicBezTo>
                <a:cubicBezTo>
                  <a:pt x="1500" y="2774"/>
                  <a:pt x="1424" y="2795"/>
                  <a:pt x="1453" y="2844"/>
                </a:cubicBezTo>
                <a:close/>
                <a:moveTo>
                  <a:pt x="1430" y="3106"/>
                </a:moveTo>
                <a:cubicBezTo>
                  <a:pt x="1526" y="3123"/>
                  <a:pt x="1503" y="3197"/>
                  <a:pt x="1501" y="3271"/>
                </a:cubicBezTo>
                <a:cubicBezTo>
                  <a:pt x="1500" y="3325"/>
                  <a:pt x="1509" y="3363"/>
                  <a:pt x="1494" y="3416"/>
                </a:cubicBezTo>
                <a:cubicBezTo>
                  <a:pt x="1479" y="3472"/>
                  <a:pt x="1512" y="3525"/>
                  <a:pt x="1492" y="3581"/>
                </a:cubicBezTo>
                <a:cubicBezTo>
                  <a:pt x="1547" y="3592"/>
                  <a:pt x="1583" y="3497"/>
                  <a:pt x="1643" y="3497"/>
                </a:cubicBezTo>
                <a:cubicBezTo>
                  <a:pt x="1682" y="3497"/>
                  <a:pt x="1755" y="3440"/>
                  <a:pt x="1744" y="3401"/>
                </a:cubicBezTo>
                <a:cubicBezTo>
                  <a:pt x="1734" y="3367"/>
                  <a:pt x="1859" y="3354"/>
                  <a:pt x="1842" y="3306"/>
                </a:cubicBezTo>
                <a:cubicBezTo>
                  <a:pt x="1820" y="3241"/>
                  <a:pt x="1866" y="3152"/>
                  <a:pt x="1762" y="3227"/>
                </a:cubicBezTo>
                <a:cubicBezTo>
                  <a:pt x="1788" y="3200"/>
                  <a:pt x="1749" y="3162"/>
                  <a:pt x="1719" y="3169"/>
                </a:cubicBezTo>
                <a:cubicBezTo>
                  <a:pt x="1691" y="3175"/>
                  <a:pt x="1672" y="3210"/>
                  <a:pt x="1648" y="3185"/>
                </a:cubicBezTo>
                <a:cubicBezTo>
                  <a:pt x="1621" y="3156"/>
                  <a:pt x="1602" y="3123"/>
                  <a:pt x="1564" y="3105"/>
                </a:cubicBezTo>
                <a:cubicBezTo>
                  <a:pt x="1529" y="3088"/>
                  <a:pt x="1483" y="3081"/>
                  <a:pt x="1460" y="3046"/>
                </a:cubicBezTo>
                <a:cubicBezTo>
                  <a:pt x="1444" y="3063"/>
                  <a:pt x="1434" y="3083"/>
                  <a:pt x="1430" y="3106"/>
                </a:cubicBezTo>
                <a:close/>
                <a:moveTo>
                  <a:pt x="1433" y="2055"/>
                </a:moveTo>
                <a:cubicBezTo>
                  <a:pt x="1442" y="2026"/>
                  <a:pt x="1432" y="2018"/>
                  <a:pt x="1403" y="2031"/>
                </a:cubicBezTo>
                <a:cubicBezTo>
                  <a:pt x="1413" y="2039"/>
                  <a:pt x="1423" y="2047"/>
                  <a:pt x="1433" y="2055"/>
                </a:cubicBezTo>
                <a:close/>
                <a:moveTo>
                  <a:pt x="1353" y="2509"/>
                </a:moveTo>
                <a:cubicBezTo>
                  <a:pt x="1352" y="2575"/>
                  <a:pt x="1455" y="2625"/>
                  <a:pt x="1458" y="2530"/>
                </a:cubicBezTo>
                <a:cubicBezTo>
                  <a:pt x="1460" y="2482"/>
                  <a:pt x="1368" y="2455"/>
                  <a:pt x="1353" y="2509"/>
                </a:cubicBezTo>
                <a:close/>
                <a:moveTo>
                  <a:pt x="1442" y="2310"/>
                </a:moveTo>
                <a:cubicBezTo>
                  <a:pt x="1433" y="2274"/>
                  <a:pt x="1385" y="2249"/>
                  <a:pt x="1353" y="2239"/>
                </a:cubicBezTo>
                <a:cubicBezTo>
                  <a:pt x="1373" y="2272"/>
                  <a:pt x="1410" y="2290"/>
                  <a:pt x="1442" y="2310"/>
                </a:cubicBezTo>
                <a:close/>
                <a:moveTo>
                  <a:pt x="1287" y="1954"/>
                </a:moveTo>
                <a:cubicBezTo>
                  <a:pt x="1297" y="1990"/>
                  <a:pt x="1316" y="2060"/>
                  <a:pt x="1356" y="2075"/>
                </a:cubicBezTo>
                <a:cubicBezTo>
                  <a:pt x="1373" y="2031"/>
                  <a:pt x="1361" y="1889"/>
                  <a:pt x="1287" y="1954"/>
                </a:cubicBezTo>
                <a:close/>
                <a:moveTo>
                  <a:pt x="1094" y="591"/>
                </a:moveTo>
                <a:cubicBezTo>
                  <a:pt x="1114" y="576"/>
                  <a:pt x="1123" y="552"/>
                  <a:pt x="1115" y="529"/>
                </a:cubicBezTo>
                <a:cubicBezTo>
                  <a:pt x="1097" y="546"/>
                  <a:pt x="1090" y="566"/>
                  <a:pt x="1094" y="591"/>
                </a:cubicBezTo>
                <a:close/>
                <a:moveTo>
                  <a:pt x="1032" y="48"/>
                </a:moveTo>
                <a:cubicBezTo>
                  <a:pt x="1042" y="33"/>
                  <a:pt x="1047" y="17"/>
                  <a:pt x="1050" y="0"/>
                </a:cubicBezTo>
                <a:cubicBezTo>
                  <a:pt x="1030" y="11"/>
                  <a:pt x="1024" y="27"/>
                  <a:pt x="1032" y="48"/>
                </a:cubicBezTo>
                <a:close/>
                <a:moveTo>
                  <a:pt x="931" y="582"/>
                </a:moveTo>
                <a:cubicBezTo>
                  <a:pt x="942" y="581"/>
                  <a:pt x="953" y="580"/>
                  <a:pt x="964" y="579"/>
                </a:cubicBezTo>
                <a:cubicBezTo>
                  <a:pt x="947" y="571"/>
                  <a:pt x="939" y="566"/>
                  <a:pt x="931" y="582"/>
                </a:cubicBezTo>
                <a:close/>
                <a:moveTo>
                  <a:pt x="907" y="398"/>
                </a:moveTo>
                <a:cubicBezTo>
                  <a:pt x="921" y="418"/>
                  <a:pt x="940" y="431"/>
                  <a:pt x="964" y="437"/>
                </a:cubicBezTo>
                <a:cubicBezTo>
                  <a:pt x="972" y="403"/>
                  <a:pt x="935" y="380"/>
                  <a:pt x="907" y="398"/>
                </a:cubicBezTo>
                <a:close/>
                <a:moveTo>
                  <a:pt x="599" y="1550"/>
                </a:moveTo>
                <a:cubicBezTo>
                  <a:pt x="585" y="1615"/>
                  <a:pt x="638" y="1607"/>
                  <a:pt x="645" y="1644"/>
                </a:cubicBezTo>
                <a:cubicBezTo>
                  <a:pt x="655" y="1701"/>
                  <a:pt x="659" y="1775"/>
                  <a:pt x="688" y="1825"/>
                </a:cubicBezTo>
                <a:cubicBezTo>
                  <a:pt x="715" y="1873"/>
                  <a:pt x="730" y="1916"/>
                  <a:pt x="738" y="1970"/>
                </a:cubicBezTo>
                <a:cubicBezTo>
                  <a:pt x="743" y="2003"/>
                  <a:pt x="796" y="2075"/>
                  <a:pt x="789" y="2001"/>
                </a:cubicBezTo>
                <a:cubicBezTo>
                  <a:pt x="844" y="2022"/>
                  <a:pt x="812" y="2130"/>
                  <a:pt x="876" y="2149"/>
                </a:cubicBezTo>
                <a:cubicBezTo>
                  <a:pt x="971" y="2177"/>
                  <a:pt x="896" y="2056"/>
                  <a:pt x="898" y="2016"/>
                </a:cubicBezTo>
                <a:cubicBezTo>
                  <a:pt x="1140" y="2104"/>
                  <a:pt x="1062" y="2120"/>
                  <a:pt x="961" y="2213"/>
                </a:cubicBezTo>
                <a:cubicBezTo>
                  <a:pt x="919" y="2252"/>
                  <a:pt x="962" y="2329"/>
                  <a:pt x="966" y="2378"/>
                </a:cubicBezTo>
                <a:cubicBezTo>
                  <a:pt x="992" y="2375"/>
                  <a:pt x="1002" y="2360"/>
                  <a:pt x="990" y="2337"/>
                </a:cubicBezTo>
                <a:cubicBezTo>
                  <a:pt x="1044" y="2337"/>
                  <a:pt x="1068" y="2367"/>
                  <a:pt x="1059" y="2420"/>
                </a:cubicBezTo>
                <a:cubicBezTo>
                  <a:pt x="1076" y="2358"/>
                  <a:pt x="1115" y="2412"/>
                  <a:pt x="1103" y="2443"/>
                </a:cubicBezTo>
                <a:cubicBezTo>
                  <a:pt x="1134" y="2438"/>
                  <a:pt x="1179" y="2457"/>
                  <a:pt x="1204" y="2432"/>
                </a:cubicBezTo>
                <a:cubicBezTo>
                  <a:pt x="1225" y="2410"/>
                  <a:pt x="1231" y="2378"/>
                  <a:pt x="1256" y="2359"/>
                </a:cubicBezTo>
                <a:cubicBezTo>
                  <a:pt x="1263" y="2353"/>
                  <a:pt x="1308" y="2319"/>
                  <a:pt x="1319" y="2328"/>
                </a:cubicBezTo>
                <a:cubicBezTo>
                  <a:pt x="1356" y="2358"/>
                  <a:pt x="1406" y="2373"/>
                  <a:pt x="1440" y="2405"/>
                </a:cubicBezTo>
                <a:cubicBezTo>
                  <a:pt x="1485" y="2448"/>
                  <a:pt x="1572" y="2507"/>
                  <a:pt x="1584" y="2571"/>
                </a:cubicBezTo>
                <a:cubicBezTo>
                  <a:pt x="1592" y="2612"/>
                  <a:pt x="1667" y="2628"/>
                  <a:pt x="1618" y="2529"/>
                </a:cubicBezTo>
                <a:cubicBezTo>
                  <a:pt x="1614" y="2519"/>
                  <a:pt x="1570" y="2460"/>
                  <a:pt x="1593" y="2467"/>
                </a:cubicBezTo>
                <a:cubicBezTo>
                  <a:pt x="1546" y="2437"/>
                  <a:pt x="1558" y="2373"/>
                  <a:pt x="1525" y="2334"/>
                </a:cubicBezTo>
                <a:cubicBezTo>
                  <a:pt x="1589" y="2323"/>
                  <a:pt x="1649" y="2401"/>
                  <a:pt x="1680" y="2445"/>
                </a:cubicBezTo>
                <a:cubicBezTo>
                  <a:pt x="1722" y="2504"/>
                  <a:pt x="1793" y="2508"/>
                  <a:pt x="1828" y="2581"/>
                </a:cubicBezTo>
                <a:cubicBezTo>
                  <a:pt x="1838" y="2601"/>
                  <a:pt x="1816" y="2638"/>
                  <a:pt x="1844" y="2644"/>
                </a:cubicBezTo>
                <a:cubicBezTo>
                  <a:pt x="1910" y="2658"/>
                  <a:pt x="1965" y="2730"/>
                  <a:pt x="1996" y="2714"/>
                </a:cubicBezTo>
                <a:cubicBezTo>
                  <a:pt x="2015" y="2704"/>
                  <a:pt x="2042" y="2676"/>
                  <a:pt x="2065" y="2681"/>
                </a:cubicBezTo>
                <a:cubicBezTo>
                  <a:pt x="2061" y="2717"/>
                  <a:pt x="1993" y="2734"/>
                  <a:pt x="2023" y="2776"/>
                </a:cubicBezTo>
                <a:cubicBezTo>
                  <a:pt x="2028" y="2784"/>
                  <a:pt x="2083" y="2863"/>
                  <a:pt x="2098" y="2824"/>
                </a:cubicBezTo>
                <a:cubicBezTo>
                  <a:pt x="2121" y="2763"/>
                  <a:pt x="2096" y="2551"/>
                  <a:pt x="1982" y="2630"/>
                </a:cubicBezTo>
                <a:cubicBezTo>
                  <a:pt x="1969" y="2605"/>
                  <a:pt x="1983" y="2589"/>
                  <a:pt x="1977" y="2564"/>
                </a:cubicBezTo>
                <a:cubicBezTo>
                  <a:pt x="1969" y="2533"/>
                  <a:pt x="1924" y="2488"/>
                  <a:pt x="1898" y="2473"/>
                </a:cubicBezTo>
                <a:cubicBezTo>
                  <a:pt x="1827" y="2432"/>
                  <a:pt x="1976" y="2393"/>
                  <a:pt x="2015" y="2414"/>
                </a:cubicBezTo>
                <a:cubicBezTo>
                  <a:pt x="2008" y="2370"/>
                  <a:pt x="1937" y="2352"/>
                  <a:pt x="1901" y="2349"/>
                </a:cubicBezTo>
                <a:cubicBezTo>
                  <a:pt x="1841" y="2344"/>
                  <a:pt x="1830" y="2292"/>
                  <a:pt x="1780" y="2283"/>
                </a:cubicBezTo>
                <a:cubicBezTo>
                  <a:pt x="1767" y="2324"/>
                  <a:pt x="1845" y="2384"/>
                  <a:pt x="1780" y="2408"/>
                </a:cubicBezTo>
                <a:cubicBezTo>
                  <a:pt x="1733" y="2425"/>
                  <a:pt x="1719" y="2311"/>
                  <a:pt x="1698" y="2276"/>
                </a:cubicBezTo>
                <a:cubicBezTo>
                  <a:pt x="1655" y="2204"/>
                  <a:pt x="1477" y="2139"/>
                  <a:pt x="1480" y="2274"/>
                </a:cubicBezTo>
                <a:cubicBezTo>
                  <a:pt x="1473" y="2262"/>
                  <a:pt x="1465" y="2250"/>
                  <a:pt x="1457" y="2238"/>
                </a:cubicBezTo>
                <a:cubicBezTo>
                  <a:pt x="1417" y="2276"/>
                  <a:pt x="1498" y="2299"/>
                  <a:pt x="1475" y="2325"/>
                </a:cubicBezTo>
                <a:cubicBezTo>
                  <a:pt x="1437" y="2369"/>
                  <a:pt x="1357" y="2309"/>
                  <a:pt x="1329" y="2280"/>
                </a:cubicBezTo>
                <a:cubicBezTo>
                  <a:pt x="1304" y="2254"/>
                  <a:pt x="1195" y="2068"/>
                  <a:pt x="1275" y="2063"/>
                </a:cubicBezTo>
                <a:cubicBezTo>
                  <a:pt x="1202" y="2012"/>
                  <a:pt x="1126" y="1866"/>
                  <a:pt x="1160" y="1781"/>
                </a:cubicBezTo>
                <a:cubicBezTo>
                  <a:pt x="1183" y="1724"/>
                  <a:pt x="1154" y="1672"/>
                  <a:pt x="1174" y="1621"/>
                </a:cubicBezTo>
                <a:cubicBezTo>
                  <a:pt x="1200" y="1558"/>
                  <a:pt x="1284" y="1554"/>
                  <a:pt x="1326" y="1508"/>
                </a:cubicBezTo>
                <a:cubicBezTo>
                  <a:pt x="1321" y="1525"/>
                  <a:pt x="1316" y="1542"/>
                  <a:pt x="1311" y="1559"/>
                </a:cubicBezTo>
                <a:cubicBezTo>
                  <a:pt x="1347" y="1518"/>
                  <a:pt x="1336" y="1470"/>
                  <a:pt x="1352" y="1422"/>
                </a:cubicBezTo>
                <a:cubicBezTo>
                  <a:pt x="1378" y="1349"/>
                  <a:pt x="1411" y="1270"/>
                  <a:pt x="1397" y="1191"/>
                </a:cubicBezTo>
                <a:cubicBezTo>
                  <a:pt x="1356" y="1210"/>
                  <a:pt x="1375" y="1153"/>
                  <a:pt x="1362" y="1134"/>
                </a:cubicBezTo>
                <a:cubicBezTo>
                  <a:pt x="1324" y="1082"/>
                  <a:pt x="1282" y="1080"/>
                  <a:pt x="1259" y="1008"/>
                </a:cubicBezTo>
                <a:cubicBezTo>
                  <a:pt x="1235" y="934"/>
                  <a:pt x="1237" y="877"/>
                  <a:pt x="1268" y="807"/>
                </a:cubicBezTo>
                <a:cubicBezTo>
                  <a:pt x="1284" y="771"/>
                  <a:pt x="1237" y="672"/>
                  <a:pt x="1205" y="725"/>
                </a:cubicBezTo>
                <a:cubicBezTo>
                  <a:pt x="1192" y="746"/>
                  <a:pt x="1190" y="792"/>
                  <a:pt x="1154" y="785"/>
                </a:cubicBezTo>
                <a:cubicBezTo>
                  <a:pt x="1133" y="781"/>
                  <a:pt x="1087" y="757"/>
                  <a:pt x="1068" y="781"/>
                </a:cubicBezTo>
                <a:cubicBezTo>
                  <a:pt x="1048" y="738"/>
                  <a:pt x="918" y="651"/>
                  <a:pt x="853" y="673"/>
                </a:cubicBezTo>
                <a:cubicBezTo>
                  <a:pt x="830" y="680"/>
                  <a:pt x="805" y="668"/>
                  <a:pt x="782" y="666"/>
                </a:cubicBezTo>
                <a:cubicBezTo>
                  <a:pt x="761" y="664"/>
                  <a:pt x="778" y="695"/>
                  <a:pt x="758" y="695"/>
                </a:cubicBezTo>
                <a:cubicBezTo>
                  <a:pt x="700" y="695"/>
                  <a:pt x="736" y="726"/>
                  <a:pt x="735" y="760"/>
                </a:cubicBezTo>
                <a:cubicBezTo>
                  <a:pt x="733" y="820"/>
                  <a:pt x="714" y="895"/>
                  <a:pt x="706" y="956"/>
                </a:cubicBezTo>
                <a:cubicBezTo>
                  <a:pt x="690" y="1067"/>
                  <a:pt x="774" y="1166"/>
                  <a:pt x="751" y="1285"/>
                </a:cubicBezTo>
                <a:cubicBezTo>
                  <a:pt x="732" y="1381"/>
                  <a:pt x="771" y="1452"/>
                  <a:pt x="784" y="1542"/>
                </a:cubicBezTo>
                <a:cubicBezTo>
                  <a:pt x="800" y="1653"/>
                  <a:pt x="631" y="1505"/>
                  <a:pt x="619" y="1458"/>
                </a:cubicBezTo>
                <a:cubicBezTo>
                  <a:pt x="582" y="1476"/>
                  <a:pt x="586" y="1517"/>
                  <a:pt x="599" y="1550"/>
                </a:cubicBezTo>
                <a:close/>
                <a:moveTo>
                  <a:pt x="931" y="3094"/>
                </a:moveTo>
                <a:cubicBezTo>
                  <a:pt x="930" y="3073"/>
                  <a:pt x="927" y="3052"/>
                  <a:pt x="922" y="3031"/>
                </a:cubicBezTo>
                <a:cubicBezTo>
                  <a:pt x="910" y="3054"/>
                  <a:pt x="913" y="3075"/>
                  <a:pt x="931" y="3094"/>
                </a:cubicBezTo>
                <a:close/>
                <a:moveTo>
                  <a:pt x="884" y="2503"/>
                </a:moveTo>
                <a:cubicBezTo>
                  <a:pt x="890" y="2520"/>
                  <a:pt x="956" y="2573"/>
                  <a:pt x="971" y="2585"/>
                </a:cubicBezTo>
                <a:cubicBezTo>
                  <a:pt x="1038" y="2637"/>
                  <a:pt x="1022" y="2706"/>
                  <a:pt x="1070" y="2761"/>
                </a:cubicBezTo>
                <a:cubicBezTo>
                  <a:pt x="1091" y="2785"/>
                  <a:pt x="1235" y="3047"/>
                  <a:pt x="1266" y="2895"/>
                </a:cubicBezTo>
                <a:cubicBezTo>
                  <a:pt x="1273" y="2862"/>
                  <a:pt x="1293" y="2835"/>
                  <a:pt x="1299" y="2803"/>
                </a:cubicBezTo>
                <a:cubicBezTo>
                  <a:pt x="1305" y="2771"/>
                  <a:pt x="1275" y="2742"/>
                  <a:pt x="1275" y="2710"/>
                </a:cubicBezTo>
                <a:cubicBezTo>
                  <a:pt x="1275" y="2633"/>
                  <a:pt x="1237" y="2586"/>
                  <a:pt x="1185" y="2534"/>
                </a:cubicBezTo>
                <a:cubicBezTo>
                  <a:pt x="1143" y="2492"/>
                  <a:pt x="923" y="2451"/>
                  <a:pt x="884" y="2503"/>
                </a:cubicBezTo>
                <a:close/>
                <a:moveTo>
                  <a:pt x="889" y="3542"/>
                </a:moveTo>
                <a:cubicBezTo>
                  <a:pt x="885" y="3490"/>
                  <a:pt x="818" y="3538"/>
                  <a:pt x="818" y="3572"/>
                </a:cubicBezTo>
                <a:cubicBezTo>
                  <a:pt x="858" y="3588"/>
                  <a:pt x="851" y="3537"/>
                  <a:pt x="889" y="3542"/>
                </a:cubicBezTo>
                <a:close/>
                <a:moveTo>
                  <a:pt x="842" y="3049"/>
                </a:moveTo>
                <a:cubicBezTo>
                  <a:pt x="829" y="3052"/>
                  <a:pt x="816" y="3055"/>
                  <a:pt x="803" y="3058"/>
                </a:cubicBezTo>
                <a:cubicBezTo>
                  <a:pt x="810" y="3095"/>
                  <a:pt x="854" y="3098"/>
                  <a:pt x="851" y="3138"/>
                </a:cubicBezTo>
                <a:cubicBezTo>
                  <a:pt x="878" y="3114"/>
                  <a:pt x="850" y="3074"/>
                  <a:pt x="842" y="3049"/>
                </a:cubicBezTo>
                <a:close/>
                <a:moveTo>
                  <a:pt x="797" y="2366"/>
                </a:moveTo>
                <a:cubicBezTo>
                  <a:pt x="809" y="2395"/>
                  <a:pt x="838" y="2413"/>
                  <a:pt x="863" y="2429"/>
                </a:cubicBezTo>
                <a:cubicBezTo>
                  <a:pt x="864" y="2392"/>
                  <a:pt x="831" y="2368"/>
                  <a:pt x="797" y="2366"/>
                </a:cubicBezTo>
                <a:close/>
                <a:moveTo>
                  <a:pt x="830" y="2930"/>
                </a:moveTo>
                <a:cubicBezTo>
                  <a:pt x="821" y="2921"/>
                  <a:pt x="811" y="2913"/>
                  <a:pt x="800" y="2907"/>
                </a:cubicBezTo>
                <a:cubicBezTo>
                  <a:pt x="748" y="3006"/>
                  <a:pt x="877" y="3022"/>
                  <a:pt x="946" y="3022"/>
                </a:cubicBezTo>
                <a:cubicBezTo>
                  <a:pt x="953" y="2956"/>
                  <a:pt x="872" y="2965"/>
                  <a:pt x="830" y="2930"/>
                </a:cubicBezTo>
                <a:close/>
                <a:moveTo>
                  <a:pt x="809" y="3245"/>
                </a:moveTo>
                <a:cubicBezTo>
                  <a:pt x="818" y="3214"/>
                  <a:pt x="807" y="3208"/>
                  <a:pt x="777" y="3227"/>
                </a:cubicBezTo>
                <a:cubicBezTo>
                  <a:pt x="788" y="3233"/>
                  <a:pt x="798" y="3239"/>
                  <a:pt x="809" y="3245"/>
                </a:cubicBezTo>
                <a:close/>
                <a:moveTo>
                  <a:pt x="82" y="4243"/>
                </a:moveTo>
                <a:cubicBezTo>
                  <a:pt x="66" y="4271"/>
                  <a:pt x="72" y="4304"/>
                  <a:pt x="64" y="4335"/>
                </a:cubicBezTo>
                <a:cubicBezTo>
                  <a:pt x="145" y="4234"/>
                  <a:pt x="260" y="4201"/>
                  <a:pt x="331" y="4088"/>
                </a:cubicBezTo>
                <a:cubicBezTo>
                  <a:pt x="358" y="4046"/>
                  <a:pt x="585" y="3898"/>
                  <a:pt x="503" y="3830"/>
                </a:cubicBezTo>
                <a:cubicBezTo>
                  <a:pt x="586" y="3850"/>
                  <a:pt x="436" y="3758"/>
                  <a:pt x="607" y="3736"/>
                </a:cubicBezTo>
                <a:cubicBezTo>
                  <a:pt x="650" y="3730"/>
                  <a:pt x="658" y="3713"/>
                  <a:pt x="665" y="3674"/>
                </a:cubicBezTo>
                <a:cubicBezTo>
                  <a:pt x="675" y="3620"/>
                  <a:pt x="714" y="3633"/>
                  <a:pt x="750" y="3610"/>
                </a:cubicBezTo>
                <a:cubicBezTo>
                  <a:pt x="824" y="3562"/>
                  <a:pt x="770" y="3514"/>
                  <a:pt x="738" y="3458"/>
                </a:cubicBezTo>
                <a:cubicBezTo>
                  <a:pt x="701" y="3391"/>
                  <a:pt x="762" y="3299"/>
                  <a:pt x="705" y="3242"/>
                </a:cubicBezTo>
                <a:cubicBezTo>
                  <a:pt x="669" y="3273"/>
                  <a:pt x="713" y="3394"/>
                  <a:pt x="661" y="3346"/>
                </a:cubicBezTo>
                <a:cubicBezTo>
                  <a:pt x="674" y="3371"/>
                  <a:pt x="708" y="3440"/>
                  <a:pt x="711" y="3468"/>
                </a:cubicBezTo>
                <a:cubicBezTo>
                  <a:pt x="681" y="3451"/>
                  <a:pt x="645" y="3432"/>
                  <a:pt x="634" y="3396"/>
                </a:cubicBezTo>
                <a:cubicBezTo>
                  <a:pt x="633" y="3434"/>
                  <a:pt x="653" y="3464"/>
                  <a:pt x="664" y="3499"/>
                </a:cubicBezTo>
                <a:cubicBezTo>
                  <a:pt x="676" y="3533"/>
                  <a:pt x="632" y="3640"/>
                  <a:pt x="613" y="3566"/>
                </a:cubicBezTo>
                <a:cubicBezTo>
                  <a:pt x="611" y="3589"/>
                  <a:pt x="598" y="3596"/>
                  <a:pt x="577" y="3602"/>
                </a:cubicBezTo>
                <a:cubicBezTo>
                  <a:pt x="561" y="3606"/>
                  <a:pt x="570" y="3652"/>
                  <a:pt x="566" y="3664"/>
                </a:cubicBezTo>
                <a:cubicBezTo>
                  <a:pt x="560" y="3678"/>
                  <a:pt x="531" y="3659"/>
                  <a:pt x="524" y="3672"/>
                </a:cubicBezTo>
                <a:cubicBezTo>
                  <a:pt x="514" y="3693"/>
                  <a:pt x="542" y="3708"/>
                  <a:pt x="524" y="3732"/>
                </a:cubicBezTo>
                <a:cubicBezTo>
                  <a:pt x="514" y="3644"/>
                  <a:pt x="479" y="3784"/>
                  <a:pt x="418" y="3852"/>
                </a:cubicBezTo>
                <a:cubicBezTo>
                  <a:pt x="380" y="3894"/>
                  <a:pt x="360" y="3953"/>
                  <a:pt x="315" y="3990"/>
                </a:cubicBezTo>
                <a:cubicBezTo>
                  <a:pt x="297" y="4004"/>
                  <a:pt x="277" y="3998"/>
                  <a:pt x="259" y="4011"/>
                </a:cubicBezTo>
                <a:cubicBezTo>
                  <a:pt x="238" y="4026"/>
                  <a:pt x="237" y="4053"/>
                  <a:pt x="216" y="4065"/>
                </a:cubicBezTo>
                <a:cubicBezTo>
                  <a:pt x="156" y="4100"/>
                  <a:pt x="105" y="4178"/>
                  <a:pt x="82" y="4243"/>
                </a:cubicBezTo>
                <a:close/>
                <a:moveTo>
                  <a:pt x="2796" y="4848"/>
                </a:moveTo>
                <a:cubicBezTo>
                  <a:pt x="2805" y="4816"/>
                  <a:pt x="2796" y="4785"/>
                  <a:pt x="2789" y="4753"/>
                </a:cubicBezTo>
                <a:cubicBezTo>
                  <a:pt x="2738" y="4764"/>
                  <a:pt x="2783" y="4815"/>
                  <a:pt x="2796" y="4848"/>
                </a:cubicBezTo>
                <a:close/>
                <a:moveTo>
                  <a:pt x="2688" y="5386"/>
                </a:moveTo>
                <a:cubicBezTo>
                  <a:pt x="2698" y="5391"/>
                  <a:pt x="2708" y="5392"/>
                  <a:pt x="2718" y="5389"/>
                </a:cubicBezTo>
                <a:cubicBezTo>
                  <a:pt x="2708" y="5379"/>
                  <a:pt x="2698" y="5378"/>
                  <a:pt x="2688" y="5386"/>
                </a:cubicBezTo>
                <a:close/>
                <a:moveTo>
                  <a:pt x="2430" y="4067"/>
                </a:moveTo>
                <a:cubicBezTo>
                  <a:pt x="2444" y="4036"/>
                  <a:pt x="2418" y="3988"/>
                  <a:pt x="2383" y="4020"/>
                </a:cubicBezTo>
                <a:cubicBezTo>
                  <a:pt x="2389" y="4043"/>
                  <a:pt x="2407" y="4061"/>
                  <a:pt x="2430" y="4067"/>
                </a:cubicBezTo>
                <a:close/>
                <a:moveTo>
                  <a:pt x="2140" y="3652"/>
                </a:moveTo>
                <a:cubicBezTo>
                  <a:pt x="2147" y="3642"/>
                  <a:pt x="2155" y="3632"/>
                  <a:pt x="2163" y="3622"/>
                </a:cubicBezTo>
                <a:cubicBezTo>
                  <a:pt x="2135" y="3623"/>
                  <a:pt x="2139" y="3630"/>
                  <a:pt x="2140" y="3652"/>
                </a:cubicBezTo>
                <a:close/>
                <a:moveTo>
                  <a:pt x="2098" y="3901"/>
                </a:moveTo>
                <a:cubicBezTo>
                  <a:pt x="2126" y="3899"/>
                  <a:pt x="2136" y="3890"/>
                  <a:pt x="2128" y="3871"/>
                </a:cubicBezTo>
                <a:cubicBezTo>
                  <a:pt x="2104" y="3870"/>
                  <a:pt x="2097" y="3879"/>
                  <a:pt x="2098" y="3901"/>
                </a:cubicBezTo>
                <a:close/>
                <a:moveTo>
                  <a:pt x="2056" y="4061"/>
                </a:moveTo>
                <a:cubicBezTo>
                  <a:pt x="2107" y="4059"/>
                  <a:pt x="2086" y="4012"/>
                  <a:pt x="2065" y="3987"/>
                </a:cubicBezTo>
                <a:cubicBezTo>
                  <a:pt x="2036" y="4002"/>
                  <a:pt x="2018" y="4044"/>
                  <a:pt x="2056" y="4061"/>
                </a:cubicBezTo>
                <a:close/>
                <a:moveTo>
                  <a:pt x="1866" y="4709"/>
                </a:moveTo>
                <a:cubicBezTo>
                  <a:pt x="1976" y="4665"/>
                  <a:pt x="1777" y="4638"/>
                  <a:pt x="1866" y="4709"/>
                </a:cubicBezTo>
                <a:close/>
                <a:moveTo>
                  <a:pt x="1554" y="5139"/>
                </a:moveTo>
                <a:cubicBezTo>
                  <a:pt x="1563" y="5162"/>
                  <a:pt x="1578" y="5169"/>
                  <a:pt x="1599" y="5160"/>
                </a:cubicBezTo>
                <a:cubicBezTo>
                  <a:pt x="1585" y="5150"/>
                  <a:pt x="1571" y="5143"/>
                  <a:pt x="1554" y="5139"/>
                </a:cubicBezTo>
                <a:close/>
                <a:moveTo>
                  <a:pt x="1578" y="4970"/>
                </a:moveTo>
                <a:cubicBezTo>
                  <a:pt x="1584" y="5006"/>
                  <a:pt x="1618" y="5026"/>
                  <a:pt x="1652" y="5011"/>
                </a:cubicBezTo>
                <a:cubicBezTo>
                  <a:pt x="1686" y="4995"/>
                  <a:pt x="1684" y="4958"/>
                  <a:pt x="1706" y="4931"/>
                </a:cubicBezTo>
                <a:cubicBezTo>
                  <a:pt x="1675" y="4934"/>
                  <a:pt x="1657" y="4910"/>
                  <a:pt x="1629" y="4905"/>
                </a:cubicBezTo>
                <a:cubicBezTo>
                  <a:pt x="1600" y="4899"/>
                  <a:pt x="1578" y="4935"/>
                  <a:pt x="1552" y="4940"/>
                </a:cubicBezTo>
                <a:cubicBezTo>
                  <a:pt x="1559" y="4951"/>
                  <a:pt x="1568" y="4961"/>
                  <a:pt x="1578" y="4970"/>
                </a:cubicBezTo>
                <a:close/>
                <a:moveTo>
                  <a:pt x="1409" y="5216"/>
                </a:moveTo>
                <a:cubicBezTo>
                  <a:pt x="1490" y="5176"/>
                  <a:pt x="1363" y="5136"/>
                  <a:pt x="1324" y="5144"/>
                </a:cubicBezTo>
                <a:cubicBezTo>
                  <a:pt x="1282" y="5152"/>
                  <a:pt x="1287" y="5205"/>
                  <a:pt x="1297" y="5200"/>
                </a:cubicBezTo>
                <a:cubicBezTo>
                  <a:pt x="1325" y="5185"/>
                  <a:pt x="1396" y="5178"/>
                  <a:pt x="1409" y="5216"/>
                </a:cubicBezTo>
                <a:close/>
                <a:moveTo>
                  <a:pt x="1166" y="5032"/>
                </a:moveTo>
                <a:cubicBezTo>
                  <a:pt x="1159" y="5049"/>
                  <a:pt x="1160" y="5065"/>
                  <a:pt x="1168" y="5080"/>
                </a:cubicBezTo>
                <a:cubicBezTo>
                  <a:pt x="1183" y="5063"/>
                  <a:pt x="1182" y="5047"/>
                  <a:pt x="1166" y="5032"/>
                </a:cubicBezTo>
                <a:close/>
                <a:moveTo>
                  <a:pt x="973" y="5504"/>
                </a:moveTo>
                <a:cubicBezTo>
                  <a:pt x="991" y="5494"/>
                  <a:pt x="1099" y="5436"/>
                  <a:pt x="1094" y="5422"/>
                </a:cubicBezTo>
                <a:cubicBezTo>
                  <a:pt x="1075" y="5373"/>
                  <a:pt x="1044" y="5419"/>
                  <a:pt x="1019" y="5437"/>
                </a:cubicBezTo>
                <a:cubicBezTo>
                  <a:pt x="988" y="5459"/>
                  <a:pt x="937" y="5460"/>
                  <a:pt x="973" y="5504"/>
                </a:cubicBezTo>
                <a:close/>
                <a:moveTo>
                  <a:pt x="521" y="4819"/>
                </a:moveTo>
                <a:cubicBezTo>
                  <a:pt x="525" y="4786"/>
                  <a:pt x="513" y="4779"/>
                  <a:pt x="486" y="4798"/>
                </a:cubicBezTo>
                <a:cubicBezTo>
                  <a:pt x="497" y="4806"/>
                  <a:pt x="509" y="4813"/>
                  <a:pt x="521" y="4819"/>
                </a:cubicBezTo>
                <a:close/>
                <a:moveTo>
                  <a:pt x="25" y="4522"/>
                </a:moveTo>
                <a:cubicBezTo>
                  <a:pt x="45" y="4489"/>
                  <a:pt x="45" y="4451"/>
                  <a:pt x="13" y="4427"/>
                </a:cubicBezTo>
                <a:cubicBezTo>
                  <a:pt x="0" y="4459"/>
                  <a:pt x="4" y="4494"/>
                  <a:pt x="25" y="452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8" name="꙱ Peru (Republic of Peru) (PE) (H)">
            <a:extLst>
              <a:ext uri="{FF2B5EF4-FFF2-40B4-BE49-F238E27FC236}">
                <a16:creationId xmlns:a16="http://schemas.microsoft.com/office/drawing/2014/main" id="{CFF66E9A-D7C5-49F9-ACA6-0823EB2D06ED}"/>
              </a:ext>
            </a:extLst>
          </p:cNvPr>
          <p:cNvSpPr>
            <a:spLocks/>
          </p:cNvSpPr>
          <p:nvPr/>
        </p:nvSpPr>
        <p:spPr bwMode="auto">
          <a:xfrm>
            <a:off x="2277273" y="2378132"/>
            <a:ext cx="346050" cy="541850"/>
          </a:xfrm>
          <a:custGeom>
            <a:avLst/>
            <a:gdLst>
              <a:gd name="T0" fmla="*/ 2237 w 4197"/>
              <a:gd name="T1" fmla="*/ 365 h 6568"/>
              <a:gd name="T2" fmla="*/ 2411 w 4197"/>
              <a:gd name="T3" fmla="*/ 484 h 6568"/>
              <a:gd name="T4" fmla="*/ 2574 w 4197"/>
              <a:gd name="T5" fmla="*/ 694 h 6568"/>
              <a:gd name="T6" fmla="*/ 2826 w 4197"/>
              <a:gd name="T7" fmla="*/ 878 h 6568"/>
              <a:gd name="T8" fmla="*/ 3160 w 4197"/>
              <a:gd name="T9" fmla="*/ 833 h 6568"/>
              <a:gd name="T10" fmla="*/ 3438 w 4197"/>
              <a:gd name="T11" fmla="*/ 884 h 6568"/>
              <a:gd name="T12" fmla="*/ 3436 w 4197"/>
              <a:gd name="T13" fmla="*/ 1135 h 6568"/>
              <a:gd name="T14" fmla="*/ 3580 w 4197"/>
              <a:gd name="T15" fmla="*/ 1500 h 6568"/>
              <a:gd name="T16" fmla="*/ 3508 w 4197"/>
              <a:gd name="T17" fmla="*/ 1540 h 6568"/>
              <a:gd name="T18" fmla="*/ 2994 w 4197"/>
              <a:gd name="T19" fmla="*/ 1597 h 6568"/>
              <a:gd name="T20" fmla="*/ 2800 w 4197"/>
              <a:gd name="T21" fmla="*/ 1750 h 6568"/>
              <a:gd name="T22" fmla="*/ 2634 w 4197"/>
              <a:gd name="T23" fmla="*/ 2053 h 6568"/>
              <a:gd name="T24" fmla="*/ 2587 w 4197"/>
              <a:gd name="T25" fmla="*/ 2331 h 6568"/>
              <a:gd name="T26" fmla="*/ 2433 w 4197"/>
              <a:gd name="T27" fmla="*/ 2820 h 6568"/>
              <a:gd name="T28" fmla="*/ 2557 w 4197"/>
              <a:gd name="T29" fmla="*/ 2998 h 6568"/>
              <a:gd name="T30" fmla="*/ 2704 w 4197"/>
              <a:gd name="T31" fmla="*/ 3193 h 6568"/>
              <a:gd name="T32" fmla="*/ 2901 w 4197"/>
              <a:gd name="T33" fmla="*/ 3389 h 6568"/>
              <a:gd name="T34" fmla="*/ 3286 w 4197"/>
              <a:gd name="T35" fmla="*/ 3533 h 6568"/>
              <a:gd name="T36" fmla="*/ 3473 w 4197"/>
              <a:gd name="T37" fmla="*/ 3432 h 6568"/>
              <a:gd name="T38" fmla="*/ 3484 w 4197"/>
              <a:gd name="T39" fmla="*/ 3907 h 6568"/>
              <a:gd name="T40" fmla="*/ 3740 w 4197"/>
              <a:gd name="T41" fmla="*/ 3889 h 6568"/>
              <a:gd name="T42" fmla="*/ 3847 w 4197"/>
              <a:gd name="T43" fmla="*/ 3937 h 6568"/>
              <a:gd name="T44" fmla="*/ 4092 w 4197"/>
              <a:gd name="T45" fmla="*/ 4375 h 6568"/>
              <a:gd name="T46" fmla="*/ 4062 w 4197"/>
              <a:gd name="T47" fmla="*/ 4700 h 6568"/>
              <a:gd name="T48" fmla="*/ 4119 w 4197"/>
              <a:gd name="T49" fmla="*/ 5034 h 6568"/>
              <a:gd name="T50" fmla="*/ 4008 w 4197"/>
              <a:gd name="T51" fmla="*/ 5271 h 6568"/>
              <a:gd name="T52" fmla="*/ 4016 w 4197"/>
              <a:gd name="T53" fmla="*/ 5540 h 6568"/>
              <a:gd name="T54" fmla="*/ 4076 w 4197"/>
              <a:gd name="T55" fmla="*/ 5738 h 6568"/>
              <a:gd name="T56" fmla="*/ 4110 w 4197"/>
              <a:gd name="T57" fmla="*/ 5770 h 6568"/>
              <a:gd name="T58" fmla="*/ 4154 w 4197"/>
              <a:gd name="T59" fmla="*/ 5778 h 6568"/>
              <a:gd name="T60" fmla="*/ 4162 w 4197"/>
              <a:gd name="T61" fmla="*/ 5848 h 6568"/>
              <a:gd name="T62" fmla="*/ 4160 w 4197"/>
              <a:gd name="T63" fmla="*/ 5919 h 6568"/>
              <a:gd name="T64" fmla="*/ 4138 w 4197"/>
              <a:gd name="T65" fmla="*/ 5961 h 6568"/>
              <a:gd name="T66" fmla="*/ 3996 w 4197"/>
              <a:gd name="T67" fmla="*/ 6135 h 6568"/>
              <a:gd name="T68" fmla="*/ 3949 w 4197"/>
              <a:gd name="T69" fmla="*/ 6354 h 6568"/>
              <a:gd name="T70" fmla="*/ 3684 w 4197"/>
              <a:gd name="T71" fmla="*/ 6450 h 6568"/>
              <a:gd name="T72" fmla="*/ 3357 w 4197"/>
              <a:gd name="T73" fmla="*/ 6138 h 6568"/>
              <a:gd name="T74" fmla="*/ 2847 w 4197"/>
              <a:gd name="T75" fmla="*/ 5847 h 6568"/>
              <a:gd name="T76" fmla="*/ 2472 w 4197"/>
              <a:gd name="T77" fmla="*/ 5638 h 6568"/>
              <a:gd name="T78" fmla="*/ 2113 w 4197"/>
              <a:gd name="T79" fmla="*/ 5360 h 6568"/>
              <a:gd name="T80" fmla="*/ 1817 w 4197"/>
              <a:gd name="T81" fmla="*/ 5053 h 6568"/>
              <a:gd name="T82" fmla="*/ 1771 w 4197"/>
              <a:gd name="T83" fmla="*/ 4916 h 6568"/>
              <a:gd name="T84" fmla="*/ 1704 w 4197"/>
              <a:gd name="T85" fmla="*/ 4625 h 6568"/>
              <a:gd name="T86" fmla="*/ 1475 w 4197"/>
              <a:gd name="T87" fmla="*/ 4274 h 6568"/>
              <a:gd name="T88" fmla="*/ 1292 w 4197"/>
              <a:gd name="T89" fmla="*/ 4013 h 6568"/>
              <a:gd name="T90" fmla="*/ 1145 w 4197"/>
              <a:gd name="T91" fmla="*/ 3684 h 6568"/>
              <a:gd name="T92" fmla="*/ 892 w 4197"/>
              <a:gd name="T93" fmla="*/ 3125 h 6568"/>
              <a:gd name="T94" fmla="*/ 78 w 4197"/>
              <a:gd name="T95" fmla="*/ 2164 h 6568"/>
              <a:gd name="T96" fmla="*/ 143 w 4197"/>
              <a:gd name="T97" fmla="*/ 1964 h 6568"/>
              <a:gd name="T98" fmla="*/ 85 w 4197"/>
              <a:gd name="T99" fmla="*/ 1772 h 6568"/>
              <a:gd name="T100" fmla="*/ 8 w 4197"/>
              <a:gd name="T101" fmla="*/ 1594 h 6568"/>
              <a:gd name="T102" fmla="*/ 222 w 4197"/>
              <a:gd name="T103" fmla="*/ 1281 h 6568"/>
              <a:gd name="T104" fmla="*/ 354 w 4197"/>
              <a:gd name="T105" fmla="*/ 1399 h 6568"/>
              <a:gd name="T106" fmla="*/ 304 w 4197"/>
              <a:gd name="T107" fmla="*/ 1505 h 6568"/>
              <a:gd name="T108" fmla="*/ 468 w 4197"/>
              <a:gd name="T109" fmla="*/ 1585 h 6568"/>
              <a:gd name="T110" fmla="*/ 693 w 4197"/>
              <a:gd name="T111" fmla="*/ 1764 h 6568"/>
              <a:gd name="T112" fmla="*/ 845 w 4197"/>
              <a:gd name="T113" fmla="*/ 1549 h 6568"/>
              <a:gd name="T114" fmla="*/ 972 w 4197"/>
              <a:gd name="T115" fmla="*/ 1243 h 6568"/>
              <a:gd name="T116" fmla="*/ 1079 w 4197"/>
              <a:gd name="T117" fmla="*/ 1072 h 6568"/>
              <a:gd name="T118" fmla="*/ 1842 w 4197"/>
              <a:gd name="T119" fmla="*/ 320 h 6568"/>
              <a:gd name="T120" fmla="*/ 1862 w 4197"/>
              <a:gd name="T121" fmla="*/ 154 h 6568"/>
              <a:gd name="T122" fmla="*/ 1873 w 4197"/>
              <a:gd name="T123" fmla="*/ 36 h 6568"/>
              <a:gd name="T124" fmla="*/ 1937 w 4197"/>
              <a:gd name="T125" fmla="*/ 20 h 6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197" h="6568">
                <a:moveTo>
                  <a:pt x="2161" y="246"/>
                </a:moveTo>
                <a:cubicBezTo>
                  <a:pt x="2165" y="291"/>
                  <a:pt x="2191" y="349"/>
                  <a:pt x="2237" y="365"/>
                </a:cubicBezTo>
                <a:cubicBezTo>
                  <a:pt x="2277" y="378"/>
                  <a:pt x="2294" y="394"/>
                  <a:pt x="2317" y="426"/>
                </a:cubicBezTo>
                <a:cubicBezTo>
                  <a:pt x="2342" y="461"/>
                  <a:pt x="2394" y="444"/>
                  <a:pt x="2411" y="484"/>
                </a:cubicBezTo>
                <a:cubicBezTo>
                  <a:pt x="2428" y="523"/>
                  <a:pt x="2448" y="569"/>
                  <a:pt x="2456" y="610"/>
                </a:cubicBezTo>
                <a:cubicBezTo>
                  <a:pt x="2466" y="668"/>
                  <a:pt x="2557" y="637"/>
                  <a:pt x="2574" y="694"/>
                </a:cubicBezTo>
                <a:cubicBezTo>
                  <a:pt x="2587" y="736"/>
                  <a:pt x="2550" y="810"/>
                  <a:pt x="2585" y="838"/>
                </a:cubicBezTo>
                <a:cubicBezTo>
                  <a:pt x="2680" y="913"/>
                  <a:pt x="2719" y="842"/>
                  <a:pt x="2826" y="878"/>
                </a:cubicBezTo>
                <a:cubicBezTo>
                  <a:pt x="2919" y="898"/>
                  <a:pt x="2998" y="777"/>
                  <a:pt x="3027" y="782"/>
                </a:cubicBezTo>
                <a:cubicBezTo>
                  <a:pt x="3074" y="790"/>
                  <a:pt x="3108" y="858"/>
                  <a:pt x="3160" y="833"/>
                </a:cubicBezTo>
                <a:cubicBezTo>
                  <a:pt x="3215" y="806"/>
                  <a:pt x="3258" y="764"/>
                  <a:pt x="3310" y="806"/>
                </a:cubicBezTo>
                <a:cubicBezTo>
                  <a:pt x="3323" y="817"/>
                  <a:pt x="3384" y="903"/>
                  <a:pt x="3438" y="884"/>
                </a:cubicBezTo>
                <a:cubicBezTo>
                  <a:pt x="3468" y="874"/>
                  <a:pt x="3487" y="926"/>
                  <a:pt x="3506" y="946"/>
                </a:cubicBezTo>
                <a:cubicBezTo>
                  <a:pt x="3549" y="992"/>
                  <a:pt x="3464" y="1087"/>
                  <a:pt x="3436" y="1135"/>
                </a:cubicBezTo>
                <a:cubicBezTo>
                  <a:pt x="3236" y="1477"/>
                  <a:pt x="3431" y="1318"/>
                  <a:pt x="3491" y="1385"/>
                </a:cubicBezTo>
                <a:cubicBezTo>
                  <a:pt x="3522" y="1419"/>
                  <a:pt x="3562" y="1456"/>
                  <a:pt x="3580" y="1500"/>
                </a:cubicBezTo>
                <a:cubicBezTo>
                  <a:pt x="3567" y="1538"/>
                  <a:pt x="3551" y="1544"/>
                  <a:pt x="3532" y="1511"/>
                </a:cubicBezTo>
                <a:lnTo>
                  <a:pt x="3508" y="1540"/>
                </a:lnTo>
                <a:cubicBezTo>
                  <a:pt x="3462" y="1477"/>
                  <a:pt x="3359" y="1436"/>
                  <a:pt x="3301" y="1510"/>
                </a:cubicBezTo>
                <a:cubicBezTo>
                  <a:pt x="3234" y="1594"/>
                  <a:pt x="3090" y="1572"/>
                  <a:pt x="2994" y="1597"/>
                </a:cubicBezTo>
                <a:cubicBezTo>
                  <a:pt x="2944" y="1611"/>
                  <a:pt x="2920" y="1666"/>
                  <a:pt x="2870" y="1682"/>
                </a:cubicBezTo>
                <a:cubicBezTo>
                  <a:pt x="2818" y="1698"/>
                  <a:pt x="2835" y="1719"/>
                  <a:pt x="2800" y="1750"/>
                </a:cubicBezTo>
                <a:cubicBezTo>
                  <a:pt x="2717" y="1825"/>
                  <a:pt x="2659" y="1804"/>
                  <a:pt x="2658" y="1932"/>
                </a:cubicBezTo>
                <a:cubicBezTo>
                  <a:pt x="2658" y="1977"/>
                  <a:pt x="2660" y="2014"/>
                  <a:pt x="2634" y="2053"/>
                </a:cubicBezTo>
                <a:cubicBezTo>
                  <a:pt x="2610" y="2090"/>
                  <a:pt x="2580" y="2127"/>
                  <a:pt x="2590" y="2174"/>
                </a:cubicBezTo>
                <a:cubicBezTo>
                  <a:pt x="2600" y="2223"/>
                  <a:pt x="2642" y="2293"/>
                  <a:pt x="2587" y="2331"/>
                </a:cubicBezTo>
                <a:cubicBezTo>
                  <a:pt x="2506" y="2387"/>
                  <a:pt x="2369" y="2438"/>
                  <a:pt x="2448" y="2594"/>
                </a:cubicBezTo>
                <a:cubicBezTo>
                  <a:pt x="2238" y="2686"/>
                  <a:pt x="2529" y="2761"/>
                  <a:pt x="2433" y="2820"/>
                </a:cubicBezTo>
                <a:cubicBezTo>
                  <a:pt x="2475" y="2847"/>
                  <a:pt x="2503" y="2896"/>
                  <a:pt x="2512" y="2944"/>
                </a:cubicBezTo>
                <a:cubicBezTo>
                  <a:pt x="2517" y="2972"/>
                  <a:pt x="2537" y="2982"/>
                  <a:pt x="2557" y="2998"/>
                </a:cubicBezTo>
                <a:cubicBezTo>
                  <a:pt x="2582" y="3019"/>
                  <a:pt x="2580" y="3050"/>
                  <a:pt x="2597" y="3075"/>
                </a:cubicBezTo>
                <a:cubicBezTo>
                  <a:pt x="2626" y="3120"/>
                  <a:pt x="2683" y="3141"/>
                  <a:pt x="2704" y="3193"/>
                </a:cubicBezTo>
                <a:cubicBezTo>
                  <a:pt x="2728" y="3254"/>
                  <a:pt x="2681" y="3292"/>
                  <a:pt x="2647" y="3336"/>
                </a:cubicBezTo>
                <a:cubicBezTo>
                  <a:pt x="2720" y="3375"/>
                  <a:pt x="2828" y="3340"/>
                  <a:pt x="2901" y="3389"/>
                </a:cubicBezTo>
                <a:cubicBezTo>
                  <a:pt x="2948" y="3420"/>
                  <a:pt x="2992" y="3502"/>
                  <a:pt x="2974" y="3559"/>
                </a:cubicBezTo>
                <a:cubicBezTo>
                  <a:pt x="3072" y="3571"/>
                  <a:pt x="3198" y="3593"/>
                  <a:pt x="3286" y="3533"/>
                </a:cubicBezTo>
                <a:cubicBezTo>
                  <a:pt x="3340" y="3495"/>
                  <a:pt x="3412" y="3359"/>
                  <a:pt x="3488" y="3357"/>
                </a:cubicBezTo>
                <a:cubicBezTo>
                  <a:pt x="3479" y="3393"/>
                  <a:pt x="3451" y="3395"/>
                  <a:pt x="3473" y="3432"/>
                </a:cubicBezTo>
                <a:cubicBezTo>
                  <a:pt x="3496" y="3471"/>
                  <a:pt x="3457" y="3510"/>
                  <a:pt x="3460" y="3555"/>
                </a:cubicBezTo>
                <a:cubicBezTo>
                  <a:pt x="3466" y="3671"/>
                  <a:pt x="3470" y="3791"/>
                  <a:pt x="3484" y="3907"/>
                </a:cubicBezTo>
                <a:cubicBezTo>
                  <a:pt x="3522" y="3873"/>
                  <a:pt x="3538" y="3934"/>
                  <a:pt x="3588" y="3937"/>
                </a:cubicBezTo>
                <a:cubicBezTo>
                  <a:pt x="3643" y="3932"/>
                  <a:pt x="3684" y="3888"/>
                  <a:pt x="3740" y="3889"/>
                </a:cubicBezTo>
                <a:cubicBezTo>
                  <a:pt x="3763" y="3887"/>
                  <a:pt x="3794" y="3892"/>
                  <a:pt x="3817" y="3898"/>
                </a:cubicBezTo>
                <a:cubicBezTo>
                  <a:pt x="3831" y="3904"/>
                  <a:pt x="3841" y="3918"/>
                  <a:pt x="3847" y="3937"/>
                </a:cubicBezTo>
                <a:cubicBezTo>
                  <a:pt x="3876" y="4021"/>
                  <a:pt x="3927" y="4085"/>
                  <a:pt x="3968" y="4158"/>
                </a:cubicBezTo>
                <a:cubicBezTo>
                  <a:pt x="4010" y="4233"/>
                  <a:pt x="4050" y="4301"/>
                  <a:pt x="4092" y="4375"/>
                </a:cubicBezTo>
                <a:cubicBezTo>
                  <a:pt x="4129" y="4439"/>
                  <a:pt x="4163" y="4485"/>
                  <a:pt x="4102" y="4530"/>
                </a:cubicBezTo>
                <a:cubicBezTo>
                  <a:pt x="4049" y="4570"/>
                  <a:pt x="4043" y="4643"/>
                  <a:pt x="4062" y="4700"/>
                </a:cubicBezTo>
                <a:cubicBezTo>
                  <a:pt x="4079" y="4750"/>
                  <a:pt x="4067" y="4816"/>
                  <a:pt x="4069" y="4906"/>
                </a:cubicBezTo>
                <a:cubicBezTo>
                  <a:pt x="4071" y="4944"/>
                  <a:pt x="4118" y="4993"/>
                  <a:pt x="4119" y="5034"/>
                </a:cubicBezTo>
                <a:cubicBezTo>
                  <a:pt x="4119" y="5036"/>
                  <a:pt x="4085" y="5131"/>
                  <a:pt x="4082" y="5134"/>
                </a:cubicBezTo>
                <a:cubicBezTo>
                  <a:pt x="4046" y="5166"/>
                  <a:pt x="4025" y="5226"/>
                  <a:pt x="4008" y="5271"/>
                </a:cubicBezTo>
                <a:cubicBezTo>
                  <a:pt x="3977" y="5354"/>
                  <a:pt x="4061" y="5364"/>
                  <a:pt x="4062" y="5428"/>
                </a:cubicBezTo>
                <a:cubicBezTo>
                  <a:pt x="4059" y="5479"/>
                  <a:pt x="4029" y="5504"/>
                  <a:pt x="4016" y="5540"/>
                </a:cubicBezTo>
                <a:lnTo>
                  <a:pt x="3998" y="5578"/>
                </a:lnTo>
                <a:lnTo>
                  <a:pt x="4076" y="5738"/>
                </a:lnTo>
                <a:lnTo>
                  <a:pt x="4104" y="5765"/>
                </a:lnTo>
                <a:cubicBezTo>
                  <a:pt x="4105" y="5767"/>
                  <a:pt x="4106" y="5769"/>
                  <a:pt x="4110" y="5770"/>
                </a:cubicBezTo>
                <a:cubicBezTo>
                  <a:pt x="4110" y="5769"/>
                  <a:pt x="4111" y="5768"/>
                  <a:pt x="4111" y="5767"/>
                </a:cubicBezTo>
                <a:cubicBezTo>
                  <a:pt x="4122" y="5769"/>
                  <a:pt x="4145" y="5772"/>
                  <a:pt x="4154" y="5778"/>
                </a:cubicBezTo>
                <a:cubicBezTo>
                  <a:pt x="4158" y="5780"/>
                  <a:pt x="4191" y="5814"/>
                  <a:pt x="4197" y="5820"/>
                </a:cubicBezTo>
                <a:lnTo>
                  <a:pt x="4162" y="5848"/>
                </a:lnTo>
                <a:lnTo>
                  <a:pt x="4165" y="5896"/>
                </a:lnTo>
                <a:cubicBezTo>
                  <a:pt x="4161" y="5905"/>
                  <a:pt x="4160" y="5910"/>
                  <a:pt x="4160" y="5919"/>
                </a:cubicBezTo>
                <a:cubicBezTo>
                  <a:pt x="4161" y="5924"/>
                  <a:pt x="4162" y="5929"/>
                  <a:pt x="4152" y="5942"/>
                </a:cubicBezTo>
                <a:cubicBezTo>
                  <a:pt x="4147" y="5948"/>
                  <a:pt x="4143" y="5954"/>
                  <a:pt x="4138" y="5961"/>
                </a:cubicBezTo>
                <a:cubicBezTo>
                  <a:pt x="4111" y="6002"/>
                  <a:pt x="4084" y="6054"/>
                  <a:pt x="4050" y="6088"/>
                </a:cubicBezTo>
                <a:cubicBezTo>
                  <a:pt x="4033" y="6105"/>
                  <a:pt x="4010" y="6114"/>
                  <a:pt x="3996" y="6135"/>
                </a:cubicBezTo>
                <a:cubicBezTo>
                  <a:pt x="3971" y="6173"/>
                  <a:pt x="4023" y="6155"/>
                  <a:pt x="4029" y="6187"/>
                </a:cubicBezTo>
                <a:cubicBezTo>
                  <a:pt x="4043" y="6249"/>
                  <a:pt x="4083" y="6208"/>
                  <a:pt x="3949" y="6354"/>
                </a:cubicBezTo>
                <a:cubicBezTo>
                  <a:pt x="3997" y="6568"/>
                  <a:pt x="3853" y="6504"/>
                  <a:pt x="3797" y="6538"/>
                </a:cubicBezTo>
                <a:cubicBezTo>
                  <a:pt x="3736" y="6509"/>
                  <a:pt x="3722" y="6486"/>
                  <a:pt x="3684" y="6450"/>
                </a:cubicBezTo>
                <a:cubicBezTo>
                  <a:pt x="3639" y="6407"/>
                  <a:pt x="3589" y="6388"/>
                  <a:pt x="3541" y="6353"/>
                </a:cubicBezTo>
                <a:cubicBezTo>
                  <a:pt x="3454" y="6292"/>
                  <a:pt x="3461" y="6181"/>
                  <a:pt x="3357" y="6138"/>
                </a:cubicBezTo>
                <a:cubicBezTo>
                  <a:pt x="3235" y="6088"/>
                  <a:pt x="3152" y="5968"/>
                  <a:pt x="3023" y="5936"/>
                </a:cubicBezTo>
                <a:cubicBezTo>
                  <a:pt x="2962" y="5922"/>
                  <a:pt x="2900" y="5880"/>
                  <a:pt x="2847" y="5847"/>
                </a:cubicBezTo>
                <a:cubicBezTo>
                  <a:pt x="2784" y="5807"/>
                  <a:pt x="2716" y="5794"/>
                  <a:pt x="2651" y="5760"/>
                </a:cubicBezTo>
                <a:cubicBezTo>
                  <a:pt x="2588" y="5726"/>
                  <a:pt x="2535" y="5674"/>
                  <a:pt x="2472" y="5638"/>
                </a:cubicBezTo>
                <a:cubicBezTo>
                  <a:pt x="2401" y="5597"/>
                  <a:pt x="2330" y="5558"/>
                  <a:pt x="2258" y="5518"/>
                </a:cubicBezTo>
                <a:cubicBezTo>
                  <a:pt x="2198" y="5485"/>
                  <a:pt x="2161" y="5409"/>
                  <a:pt x="2113" y="5360"/>
                </a:cubicBezTo>
                <a:cubicBezTo>
                  <a:pt x="2050" y="5295"/>
                  <a:pt x="1961" y="5261"/>
                  <a:pt x="1917" y="5180"/>
                </a:cubicBezTo>
                <a:cubicBezTo>
                  <a:pt x="1892" y="5135"/>
                  <a:pt x="1861" y="5080"/>
                  <a:pt x="1817" y="5053"/>
                </a:cubicBezTo>
                <a:cubicBezTo>
                  <a:pt x="1779" y="5029"/>
                  <a:pt x="1829" y="4937"/>
                  <a:pt x="1762" y="4949"/>
                </a:cubicBezTo>
                <a:cubicBezTo>
                  <a:pt x="1763" y="4937"/>
                  <a:pt x="1766" y="4926"/>
                  <a:pt x="1771" y="4916"/>
                </a:cubicBezTo>
                <a:lnTo>
                  <a:pt x="1801" y="4934"/>
                </a:lnTo>
                <a:cubicBezTo>
                  <a:pt x="1827" y="4802"/>
                  <a:pt x="1770" y="4733"/>
                  <a:pt x="1704" y="4625"/>
                </a:cubicBezTo>
                <a:cubicBezTo>
                  <a:pt x="1644" y="4527"/>
                  <a:pt x="1603" y="4423"/>
                  <a:pt x="1519" y="4344"/>
                </a:cubicBezTo>
                <a:cubicBezTo>
                  <a:pt x="1494" y="4320"/>
                  <a:pt x="1468" y="4307"/>
                  <a:pt x="1475" y="4274"/>
                </a:cubicBezTo>
                <a:cubicBezTo>
                  <a:pt x="1487" y="4216"/>
                  <a:pt x="1417" y="4110"/>
                  <a:pt x="1376" y="4076"/>
                </a:cubicBezTo>
                <a:cubicBezTo>
                  <a:pt x="1351" y="4054"/>
                  <a:pt x="1308" y="4044"/>
                  <a:pt x="1292" y="4013"/>
                </a:cubicBezTo>
                <a:cubicBezTo>
                  <a:pt x="1279" y="3970"/>
                  <a:pt x="1326" y="3999"/>
                  <a:pt x="1253" y="3856"/>
                </a:cubicBezTo>
                <a:cubicBezTo>
                  <a:pt x="1222" y="3796"/>
                  <a:pt x="1179" y="3742"/>
                  <a:pt x="1145" y="3684"/>
                </a:cubicBezTo>
                <a:cubicBezTo>
                  <a:pt x="1112" y="3629"/>
                  <a:pt x="1094" y="3563"/>
                  <a:pt x="1071" y="3504"/>
                </a:cubicBezTo>
                <a:cubicBezTo>
                  <a:pt x="1018" y="3365"/>
                  <a:pt x="931" y="3259"/>
                  <a:pt x="892" y="3125"/>
                </a:cubicBezTo>
                <a:cubicBezTo>
                  <a:pt x="839" y="2942"/>
                  <a:pt x="684" y="2831"/>
                  <a:pt x="614" y="2651"/>
                </a:cubicBezTo>
                <a:cubicBezTo>
                  <a:pt x="460" y="2256"/>
                  <a:pt x="83" y="2211"/>
                  <a:pt x="78" y="2164"/>
                </a:cubicBezTo>
                <a:cubicBezTo>
                  <a:pt x="75" y="2130"/>
                  <a:pt x="68" y="2073"/>
                  <a:pt x="117" y="2079"/>
                </a:cubicBezTo>
                <a:cubicBezTo>
                  <a:pt x="205" y="2090"/>
                  <a:pt x="172" y="2007"/>
                  <a:pt x="143" y="1964"/>
                </a:cubicBezTo>
                <a:cubicBezTo>
                  <a:pt x="103" y="1903"/>
                  <a:pt x="63" y="1877"/>
                  <a:pt x="61" y="1801"/>
                </a:cubicBezTo>
                <a:cubicBezTo>
                  <a:pt x="69" y="1792"/>
                  <a:pt x="77" y="1782"/>
                  <a:pt x="85" y="1772"/>
                </a:cubicBezTo>
                <a:cubicBezTo>
                  <a:pt x="84" y="1760"/>
                  <a:pt x="48" y="1728"/>
                  <a:pt x="41" y="1719"/>
                </a:cubicBezTo>
                <a:cubicBezTo>
                  <a:pt x="0" y="1673"/>
                  <a:pt x="25" y="1646"/>
                  <a:pt x="8" y="1594"/>
                </a:cubicBezTo>
                <a:cubicBezTo>
                  <a:pt x="49" y="1509"/>
                  <a:pt x="71" y="1451"/>
                  <a:pt x="136" y="1378"/>
                </a:cubicBezTo>
                <a:cubicBezTo>
                  <a:pt x="165" y="1346"/>
                  <a:pt x="187" y="1307"/>
                  <a:pt x="222" y="1281"/>
                </a:cubicBezTo>
                <a:cubicBezTo>
                  <a:pt x="247" y="1262"/>
                  <a:pt x="302" y="1236"/>
                  <a:pt x="305" y="1199"/>
                </a:cubicBezTo>
                <a:cubicBezTo>
                  <a:pt x="344" y="1210"/>
                  <a:pt x="390" y="1378"/>
                  <a:pt x="354" y="1399"/>
                </a:cubicBezTo>
                <a:cubicBezTo>
                  <a:pt x="333" y="1412"/>
                  <a:pt x="303" y="1404"/>
                  <a:pt x="284" y="1419"/>
                </a:cubicBezTo>
                <a:cubicBezTo>
                  <a:pt x="255" y="1444"/>
                  <a:pt x="260" y="1498"/>
                  <a:pt x="304" y="1505"/>
                </a:cubicBezTo>
                <a:cubicBezTo>
                  <a:pt x="246" y="1585"/>
                  <a:pt x="306" y="1595"/>
                  <a:pt x="360" y="1542"/>
                </a:cubicBezTo>
                <a:cubicBezTo>
                  <a:pt x="400" y="1502"/>
                  <a:pt x="429" y="1563"/>
                  <a:pt x="468" y="1585"/>
                </a:cubicBezTo>
                <a:cubicBezTo>
                  <a:pt x="514" y="1610"/>
                  <a:pt x="547" y="1556"/>
                  <a:pt x="577" y="1625"/>
                </a:cubicBezTo>
                <a:cubicBezTo>
                  <a:pt x="601" y="1681"/>
                  <a:pt x="617" y="1761"/>
                  <a:pt x="693" y="1764"/>
                </a:cubicBezTo>
                <a:cubicBezTo>
                  <a:pt x="754" y="1765"/>
                  <a:pt x="750" y="1753"/>
                  <a:pt x="770" y="1689"/>
                </a:cubicBezTo>
                <a:cubicBezTo>
                  <a:pt x="790" y="1626"/>
                  <a:pt x="849" y="1629"/>
                  <a:pt x="845" y="1549"/>
                </a:cubicBezTo>
                <a:cubicBezTo>
                  <a:pt x="841" y="1484"/>
                  <a:pt x="871" y="1403"/>
                  <a:pt x="905" y="1344"/>
                </a:cubicBezTo>
                <a:cubicBezTo>
                  <a:pt x="910" y="1335"/>
                  <a:pt x="952" y="1148"/>
                  <a:pt x="972" y="1243"/>
                </a:cubicBezTo>
                <a:cubicBezTo>
                  <a:pt x="992" y="1221"/>
                  <a:pt x="978" y="1205"/>
                  <a:pt x="984" y="1181"/>
                </a:cubicBezTo>
                <a:cubicBezTo>
                  <a:pt x="1002" y="1152"/>
                  <a:pt x="1044" y="1099"/>
                  <a:pt x="1079" y="1072"/>
                </a:cubicBezTo>
                <a:cubicBezTo>
                  <a:pt x="1184" y="988"/>
                  <a:pt x="1344" y="984"/>
                  <a:pt x="1461" y="903"/>
                </a:cubicBezTo>
                <a:cubicBezTo>
                  <a:pt x="1661" y="764"/>
                  <a:pt x="1799" y="557"/>
                  <a:pt x="1842" y="320"/>
                </a:cubicBezTo>
                <a:cubicBezTo>
                  <a:pt x="1860" y="338"/>
                  <a:pt x="1880" y="344"/>
                  <a:pt x="1902" y="341"/>
                </a:cubicBezTo>
                <a:cubicBezTo>
                  <a:pt x="1872" y="272"/>
                  <a:pt x="1902" y="212"/>
                  <a:pt x="1862" y="154"/>
                </a:cubicBezTo>
                <a:cubicBezTo>
                  <a:pt x="1844" y="128"/>
                  <a:pt x="1766" y="59"/>
                  <a:pt x="1771" y="32"/>
                </a:cubicBezTo>
                <a:cubicBezTo>
                  <a:pt x="1841" y="44"/>
                  <a:pt x="1860" y="38"/>
                  <a:pt x="1873" y="36"/>
                </a:cubicBezTo>
                <a:cubicBezTo>
                  <a:pt x="1884" y="40"/>
                  <a:pt x="1886" y="35"/>
                  <a:pt x="1896" y="20"/>
                </a:cubicBezTo>
                <a:cubicBezTo>
                  <a:pt x="1909" y="0"/>
                  <a:pt x="1923" y="16"/>
                  <a:pt x="1937" y="20"/>
                </a:cubicBezTo>
                <a:cubicBezTo>
                  <a:pt x="2011" y="42"/>
                  <a:pt x="2155" y="168"/>
                  <a:pt x="2161" y="24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9" name="꙱ Paraguay (Republic of Paraguay) (PY) (H)">
            <a:extLst>
              <a:ext uri="{FF2B5EF4-FFF2-40B4-BE49-F238E27FC236}">
                <a16:creationId xmlns:a16="http://schemas.microsoft.com/office/drawing/2014/main" id="{742FBA25-2376-4850-A63F-B12FFE76A56B}"/>
              </a:ext>
            </a:extLst>
          </p:cNvPr>
          <p:cNvSpPr>
            <a:spLocks/>
          </p:cNvSpPr>
          <p:nvPr/>
        </p:nvSpPr>
        <p:spPr bwMode="auto">
          <a:xfrm>
            <a:off x="2802030" y="2935463"/>
            <a:ext cx="220026" cy="252863"/>
          </a:xfrm>
          <a:custGeom>
            <a:avLst/>
            <a:gdLst>
              <a:gd name="T0" fmla="*/ 1300 w 2665"/>
              <a:gd name="T1" fmla="*/ 426 h 3074"/>
              <a:gd name="T2" fmla="*/ 1307 w 2665"/>
              <a:gd name="T3" fmla="*/ 421 h 3074"/>
              <a:gd name="T4" fmla="*/ 1404 w 2665"/>
              <a:gd name="T5" fmla="*/ 619 h 3074"/>
              <a:gd name="T6" fmla="*/ 1437 w 2665"/>
              <a:gd name="T7" fmla="*/ 711 h 3074"/>
              <a:gd name="T8" fmla="*/ 1422 w 2665"/>
              <a:gd name="T9" fmla="*/ 902 h 3074"/>
              <a:gd name="T10" fmla="*/ 1435 w 2665"/>
              <a:gd name="T11" fmla="*/ 986 h 3074"/>
              <a:gd name="T12" fmla="*/ 1409 w 2665"/>
              <a:gd name="T13" fmla="*/ 1099 h 3074"/>
              <a:gd name="T14" fmla="*/ 1662 w 2665"/>
              <a:gd name="T15" fmla="*/ 1185 h 3074"/>
              <a:gd name="T16" fmla="*/ 1811 w 2665"/>
              <a:gd name="T17" fmla="*/ 1203 h 3074"/>
              <a:gd name="T18" fmla="*/ 1896 w 2665"/>
              <a:gd name="T19" fmla="*/ 1131 h 3074"/>
              <a:gd name="T20" fmla="*/ 2117 w 2665"/>
              <a:gd name="T21" fmla="*/ 1267 h 3074"/>
              <a:gd name="T22" fmla="*/ 2163 w 2665"/>
              <a:gd name="T23" fmla="*/ 1402 h 3074"/>
              <a:gd name="T24" fmla="*/ 2239 w 2665"/>
              <a:gd name="T25" fmla="*/ 1573 h 3074"/>
              <a:gd name="T26" fmla="*/ 2526 w 2665"/>
              <a:gd name="T27" fmla="*/ 1735 h 3074"/>
              <a:gd name="T28" fmla="*/ 2654 w 2665"/>
              <a:gd name="T29" fmla="*/ 1813 h 3074"/>
              <a:gd name="T30" fmla="*/ 2641 w 2665"/>
              <a:gd name="T31" fmla="*/ 1875 h 3074"/>
              <a:gd name="T32" fmla="*/ 2638 w 2665"/>
              <a:gd name="T33" fmla="*/ 1991 h 3074"/>
              <a:gd name="T34" fmla="*/ 2601 w 2665"/>
              <a:gd name="T35" fmla="*/ 2349 h 3074"/>
              <a:gd name="T36" fmla="*/ 2643 w 2665"/>
              <a:gd name="T37" fmla="*/ 2637 h 3074"/>
              <a:gd name="T38" fmla="*/ 2591 w 2665"/>
              <a:gd name="T39" fmla="*/ 2736 h 3074"/>
              <a:gd name="T40" fmla="*/ 2532 w 2665"/>
              <a:gd name="T41" fmla="*/ 2826 h 3074"/>
              <a:gd name="T42" fmla="*/ 2412 w 2665"/>
              <a:gd name="T43" fmla="*/ 2909 h 3074"/>
              <a:gd name="T44" fmla="*/ 2334 w 2665"/>
              <a:gd name="T45" fmla="*/ 3010 h 3074"/>
              <a:gd name="T46" fmla="*/ 2173 w 2665"/>
              <a:gd name="T47" fmla="*/ 3074 h 3074"/>
              <a:gd name="T48" fmla="*/ 2094 w 2665"/>
              <a:gd name="T49" fmla="*/ 3030 h 3074"/>
              <a:gd name="T50" fmla="*/ 2020 w 2665"/>
              <a:gd name="T51" fmla="*/ 3025 h 3074"/>
              <a:gd name="T52" fmla="*/ 1936 w 2665"/>
              <a:gd name="T53" fmla="*/ 3039 h 3074"/>
              <a:gd name="T54" fmla="*/ 1549 w 2665"/>
              <a:gd name="T55" fmla="*/ 2970 h 3074"/>
              <a:gd name="T56" fmla="*/ 1455 w 2665"/>
              <a:gd name="T57" fmla="*/ 2950 h 3074"/>
              <a:gd name="T58" fmla="*/ 1499 w 2665"/>
              <a:gd name="T59" fmla="*/ 2828 h 3074"/>
              <a:gd name="T60" fmla="*/ 1593 w 2665"/>
              <a:gd name="T61" fmla="*/ 2539 h 3074"/>
              <a:gd name="T62" fmla="*/ 1662 w 2665"/>
              <a:gd name="T63" fmla="*/ 2367 h 3074"/>
              <a:gd name="T64" fmla="*/ 1666 w 2665"/>
              <a:gd name="T65" fmla="*/ 2269 h 3074"/>
              <a:gd name="T66" fmla="*/ 1587 w 2665"/>
              <a:gd name="T67" fmla="*/ 2196 h 3074"/>
              <a:gd name="T68" fmla="*/ 1408 w 2665"/>
              <a:gd name="T69" fmla="*/ 2117 h 3074"/>
              <a:gd name="T70" fmla="*/ 1310 w 2665"/>
              <a:gd name="T71" fmla="*/ 2078 h 3074"/>
              <a:gd name="T72" fmla="*/ 976 w 2665"/>
              <a:gd name="T73" fmla="*/ 1868 h 3074"/>
              <a:gd name="T74" fmla="*/ 727 w 2665"/>
              <a:gd name="T75" fmla="*/ 1782 h 3074"/>
              <a:gd name="T76" fmla="*/ 541 w 2665"/>
              <a:gd name="T77" fmla="*/ 1697 h 3074"/>
              <a:gd name="T78" fmla="*/ 149 w 2665"/>
              <a:gd name="T79" fmla="*/ 1323 h 3074"/>
              <a:gd name="T80" fmla="*/ 0 w 2665"/>
              <a:gd name="T81" fmla="*/ 1173 h 3074"/>
              <a:gd name="T82" fmla="*/ 58 w 2665"/>
              <a:gd name="T83" fmla="*/ 808 h 3074"/>
              <a:gd name="T84" fmla="*/ 53 w 2665"/>
              <a:gd name="T85" fmla="*/ 566 h 3074"/>
              <a:gd name="T86" fmla="*/ 145 w 2665"/>
              <a:gd name="T87" fmla="*/ 343 h 3074"/>
              <a:gd name="T88" fmla="*/ 308 w 2665"/>
              <a:gd name="T89" fmla="*/ 217 h 3074"/>
              <a:gd name="T90" fmla="*/ 1160 w 2665"/>
              <a:gd name="T91" fmla="*/ 215 h 3074"/>
              <a:gd name="T92" fmla="*/ 1300 w 2665"/>
              <a:gd name="T93" fmla="*/ 426 h 3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65" h="3074">
                <a:moveTo>
                  <a:pt x="1300" y="426"/>
                </a:moveTo>
                <a:cubicBezTo>
                  <a:pt x="1303" y="425"/>
                  <a:pt x="1305" y="423"/>
                  <a:pt x="1307" y="421"/>
                </a:cubicBezTo>
                <a:cubicBezTo>
                  <a:pt x="1322" y="493"/>
                  <a:pt x="1358" y="605"/>
                  <a:pt x="1404" y="619"/>
                </a:cubicBezTo>
                <a:cubicBezTo>
                  <a:pt x="1367" y="663"/>
                  <a:pt x="1427" y="679"/>
                  <a:pt x="1437" y="711"/>
                </a:cubicBezTo>
                <a:cubicBezTo>
                  <a:pt x="1452" y="761"/>
                  <a:pt x="1421" y="884"/>
                  <a:pt x="1422" y="902"/>
                </a:cubicBezTo>
                <a:cubicBezTo>
                  <a:pt x="1425" y="930"/>
                  <a:pt x="1445" y="957"/>
                  <a:pt x="1435" y="986"/>
                </a:cubicBezTo>
                <a:cubicBezTo>
                  <a:pt x="1424" y="1020"/>
                  <a:pt x="1405" y="1064"/>
                  <a:pt x="1409" y="1099"/>
                </a:cubicBezTo>
                <a:cubicBezTo>
                  <a:pt x="1411" y="1120"/>
                  <a:pt x="1630" y="1184"/>
                  <a:pt x="1662" y="1185"/>
                </a:cubicBezTo>
                <a:cubicBezTo>
                  <a:pt x="1709" y="1186"/>
                  <a:pt x="1765" y="1205"/>
                  <a:pt x="1811" y="1203"/>
                </a:cubicBezTo>
                <a:cubicBezTo>
                  <a:pt x="1856" y="1201"/>
                  <a:pt x="1852" y="1099"/>
                  <a:pt x="1896" y="1131"/>
                </a:cubicBezTo>
                <a:cubicBezTo>
                  <a:pt x="2110" y="1259"/>
                  <a:pt x="2098" y="1168"/>
                  <a:pt x="2117" y="1267"/>
                </a:cubicBezTo>
                <a:cubicBezTo>
                  <a:pt x="2126" y="1314"/>
                  <a:pt x="2157" y="1350"/>
                  <a:pt x="2163" y="1402"/>
                </a:cubicBezTo>
                <a:cubicBezTo>
                  <a:pt x="2171" y="1470"/>
                  <a:pt x="2232" y="1506"/>
                  <a:pt x="2239" y="1573"/>
                </a:cubicBezTo>
                <a:cubicBezTo>
                  <a:pt x="2281" y="1935"/>
                  <a:pt x="2433" y="1753"/>
                  <a:pt x="2526" y="1735"/>
                </a:cubicBezTo>
                <a:cubicBezTo>
                  <a:pt x="2578" y="1725"/>
                  <a:pt x="2617" y="1787"/>
                  <a:pt x="2654" y="1813"/>
                </a:cubicBezTo>
                <a:cubicBezTo>
                  <a:pt x="2631" y="1829"/>
                  <a:pt x="2629" y="1851"/>
                  <a:pt x="2641" y="1875"/>
                </a:cubicBezTo>
                <a:cubicBezTo>
                  <a:pt x="2665" y="1922"/>
                  <a:pt x="2626" y="1947"/>
                  <a:pt x="2638" y="1991"/>
                </a:cubicBezTo>
                <a:cubicBezTo>
                  <a:pt x="2656" y="2056"/>
                  <a:pt x="2583" y="2229"/>
                  <a:pt x="2601" y="2349"/>
                </a:cubicBezTo>
                <a:cubicBezTo>
                  <a:pt x="2615" y="2445"/>
                  <a:pt x="2638" y="2566"/>
                  <a:pt x="2643" y="2637"/>
                </a:cubicBezTo>
                <a:cubicBezTo>
                  <a:pt x="2647" y="2662"/>
                  <a:pt x="2626" y="2729"/>
                  <a:pt x="2591" y="2736"/>
                </a:cubicBezTo>
                <a:cubicBezTo>
                  <a:pt x="2573" y="2739"/>
                  <a:pt x="2524" y="2809"/>
                  <a:pt x="2532" y="2826"/>
                </a:cubicBezTo>
                <a:cubicBezTo>
                  <a:pt x="2540" y="2845"/>
                  <a:pt x="2396" y="2859"/>
                  <a:pt x="2412" y="2909"/>
                </a:cubicBezTo>
                <a:cubicBezTo>
                  <a:pt x="2420" y="2936"/>
                  <a:pt x="2373" y="3044"/>
                  <a:pt x="2334" y="3010"/>
                </a:cubicBezTo>
                <a:cubicBezTo>
                  <a:pt x="2253" y="2940"/>
                  <a:pt x="2209" y="2999"/>
                  <a:pt x="2173" y="3074"/>
                </a:cubicBezTo>
                <a:cubicBezTo>
                  <a:pt x="2150" y="3065"/>
                  <a:pt x="2120" y="3025"/>
                  <a:pt x="2094" y="3030"/>
                </a:cubicBezTo>
                <a:cubicBezTo>
                  <a:pt x="2060" y="3037"/>
                  <a:pt x="2053" y="3067"/>
                  <a:pt x="2020" y="3025"/>
                </a:cubicBezTo>
                <a:cubicBezTo>
                  <a:pt x="1997" y="2996"/>
                  <a:pt x="1968" y="3038"/>
                  <a:pt x="1936" y="3039"/>
                </a:cubicBezTo>
                <a:cubicBezTo>
                  <a:pt x="1856" y="3041"/>
                  <a:pt x="1694" y="2955"/>
                  <a:pt x="1549" y="2970"/>
                </a:cubicBezTo>
                <a:cubicBezTo>
                  <a:pt x="1501" y="2974"/>
                  <a:pt x="1472" y="3008"/>
                  <a:pt x="1455" y="2950"/>
                </a:cubicBezTo>
                <a:cubicBezTo>
                  <a:pt x="1452" y="2939"/>
                  <a:pt x="1488" y="2835"/>
                  <a:pt x="1499" y="2828"/>
                </a:cubicBezTo>
                <a:cubicBezTo>
                  <a:pt x="1602" y="2760"/>
                  <a:pt x="1496" y="2586"/>
                  <a:pt x="1593" y="2539"/>
                </a:cubicBezTo>
                <a:cubicBezTo>
                  <a:pt x="1638" y="2517"/>
                  <a:pt x="1637" y="2413"/>
                  <a:pt x="1662" y="2367"/>
                </a:cubicBezTo>
                <a:cubicBezTo>
                  <a:pt x="1684" y="2326"/>
                  <a:pt x="1682" y="2296"/>
                  <a:pt x="1666" y="2269"/>
                </a:cubicBezTo>
                <a:cubicBezTo>
                  <a:pt x="1650" y="2243"/>
                  <a:pt x="1621" y="2221"/>
                  <a:pt x="1587" y="2196"/>
                </a:cubicBezTo>
                <a:cubicBezTo>
                  <a:pt x="1534" y="2155"/>
                  <a:pt x="1455" y="2156"/>
                  <a:pt x="1408" y="2117"/>
                </a:cubicBezTo>
                <a:cubicBezTo>
                  <a:pt x="1380" y="2093"/>
                  <a:pt x="1345" y="2085"/>
                  <a:pt x="1310" y="2078"/>
                </a:cubicBezTo>
                <a:cubicBezTo>
                  <a:pt x="1232" y="2063"/>
                  <a:pt x="1037" y="1918"/>
                  <a:pt x="976" y="1868"/>
                </a:cubicBezTo>
                <a:cubicBezTo>
                  <a:pt x="894" y="1803"/>
                  <a:pt x="819" y="1818"/>
                  <a:pt x="727" y="1782"/>
                </a:cubicBezTo>
                <a:cubicBezTo>
                  <a:pt x="671" y="1759"/>
                  <a:pt x="582" y="1731"/>
                  <a:pt x="541" y="1697"/>
                </a:cubicBezTo>
                <a:cubicBezTo>
                  <a:pt x="496" y="1639"/>
                  <a:pt x="196" y="1456"/>
                  <a:pt x="149" y="1323"/>
                </a:cubicBezTo>
                <a:cubicBezTo>
                  <a:pt x="121" y="1245"/>
                  <a:pt x="49" y="1235"/>
                  <a:pt x="0" y="1173"/>
                </a:cubicBezTo>
                <a:cubicBezTo>
                  <a:pt x="29" y="1053"/>
                  <a:pt x="34" y="927"/>
                  <a:pt x="58" y="808"/>
                </a:cubicBezTo>
                <a:cubicBezTo>
                  <a:pt x="74" y="727"/>
                  <a:pt x="40" y="646"/>
                  <a:pt x="53" y="566"/>
                </a:cubicBezTo>
                <a:cubicBezTo>
                  <a:pt x="67" y="480"/>
                  <a:pt x="132" y="431"/>
                  <a:pt x="145" y="343"/>
                </a:cubicBezTo>
                <a:cubicBezTo>
                  <a:pt x="161" y="232"/>
                  <a:pt x="217" y="227"/>
                  <a:pt x="308" y="217"/>
                </a:cubicBezTo>
                <a:cubicBezTo>
                  <a:pt x="601" y="185"/>
                  <a:pt x="824" y="0"/>
                  <a:pt x="1160" y="215"/>
                </a:cubicBezTo>
                <a:cubicBezTo>
                  <a:pt x="1219" y="253"/>
                  <a:pt x="1328" y="337"/>
                  <a:pt x="1300" y="42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0" name="꙱ Papua New Guinea (Independent State of Papua New Guinea) (PG) (H)">
            <a:extLst>
              <a:ext uri="{FF2B5EF4-FFF2-40B4-BE49-F238E27FC236}">
                <a16:creationId xmlns:a16="http://schemas.microsoft.com/office/drawing/2014/main" id="{00EA44D4-558E-48A6-B6DD-F1D25914781B}"/>
              </a:ext>
            </a:extLst>
          </p:cNvPr>
          <p:cNvSpPr>
            <a:spLocks noEditPoints="1"/>
          </p:cNvSpPr>
          <p:nvPr/>
        </p:nvSpPr>
        <p:spPr bwMode="auto">
          <a:xfrm>
            <a:off x="8041337" y="2416320"/>
            <a:ext cx="395633" cy="303436"/>
          </a:xfrm>
          <a:custGeom>
            <a:avLst/>
            <a:gdLst>
              <a:gd name="T0" fmla="*/ 1903 w 4807"/>
              <a:gd name="T1" fmla="*/ 326 h 3684"/>
              <a:gd name="T2" fmla="*/ 1962 w 4807"/>
              <a:gd name="T3" fmla="*/ 290 h 3684"/>
              <a:gd name="T4" fmla="*/ 4801 w 4807"/>
              <a:gd name="T5" fmla="*/ 2021 h 3684"/>
              <a:gd name="T6" fmla="*/ 4697 w 4807"/>
              <a:gd name="T7" fmla="*/ 2072 h 3684"/>
              <a:gd name="T8" fmla="*/ 4767 w 4807"/>
              <a:gd name="T9" fmla="*/ 1898 h 3684"/>
              <a:gd name="T10" fmla="*/ 4407 w 4807"/>
              <a:gd name="T11" fmla="*/ 1590 h 3684"/>
              <a:gd name="T12" fmla="*/ 4382 w 4807"/>
              <a:gd name="T13" fmla="*/ 1475 h 3684"/>
              <a:gd name="T14" fmla="*/ 4023 w 4807"/>
              <a:gd name="T15" fmla="*/ 3610 h 3684"/>
              <a:gd name="T16" fmla="*/ 3841 w 4807"/>
              <a:gd name="T17" fmla="*/ 3684 h 3684"/>
              <a:gd name="T18" fmla="*/ 3841 w 4807"/>
              <a:gd name="T19" fmla="*/ 3684 h 3684"/>
              <a:gd name="T20" fmla="*/ 3708 w 4807"/>
              <a:gd name="T21" fmla="*/ 2823 h 3684"/>
              <a:gd name="T22" fmla="*/ 3655 w 4807"/>
              <a:gd name="T23" fmla="*/ 3328 h 3684"/>
              <a:gd name="T24" fmla="*/ 3713 w 4807"/>
              <a:gd name="T25" fmla="*/ 798 h 3684"/>
              <a:gd name="T26" fmla="*/ 3254 w 4807"/>
              <a:gd name="T27" fmla="*/ 463 h 3684"/>
              <a:gd name="T28" fmla="*/ 3671 w 4807"/>
              <a:gd name="T29" fmla="*/ 792 h 3684"/>
              <a:gd name="T30" fmla="*/ 3932 w 4807"/>
              <a:gd name="T31" fmla="*/ 1042 h 3684"/>
              <a:gd name="T32" fmla="*/ 3277 w 4807"/>
              <a:gd name="T33" fmla="*/ 578 h 3684"/>
              <a:gd name="T34" fmla="*/ 3191 w 4807"/>
              <a:gd name="T35" fmla="*/ 2588 h 3684"/>
              <a:gd name="T36" fmla="*/ 3058 w 4807"/>
              <a:gd name="T37" fmla="*/ 3339 h 3684"/>
              <a:gd name="T38" fmla="*/ 3179 w 4807"/>
              <a:gd name="T39" fmla="*/ 3073 h 3684"/>
              <a:gd name="T40" fmla="*/ 3043 w 4807"/>
              <a:gd name="T41" fmla="*/ 3331 h 3684"/>
              <a:gd name="T42" fmla="*/ 3116 w 4807"/>
              <a:gd name="T43" fmla="*/ 420 h 3684"/>
              <a:gd name="T44" fmla="*/ 2945 w 4807"/>
              <a:gd name="T45" fmla="*/ 2968 h 3684"/>
              <a:gd name="T46" fmla="*/ 2915 w 4807"/>
              <a:gd name="T47" fmla="*/ 2927 h 3684"/>
              <a:gd name="T48" fmla="*/ 2799 w 4807"/>
              <a:gd name="T49" fmla="*/ 1214 h 3684"/>
              <a:gd name="T50" fmla="*/ 2624 w 4807"/>
              <a:gd name="T51" fmla="*/ 1722 h 3684"/>
              <a:gd name="T52" fmla="*/ 3220 w 4807"/>
              <a:gd name="T53" fmla="*/ 1677 h 3684"/>
              <a:gd name="T54" fmla="*/ 3699 w 4807"/>
              <a:gd name="T55" fmla="*/ 1147 h 3684"/>
              <a:gd name="T56" fmla="*/ 3438 w 4807"/>
              <a:gd name="T57" fmla="*/ 1078 h 3684"/>
              <a:gd name="T58" fmla="*/ 3163 w 4807"/>
              <a:gd name="T59" fmla="*/ 1491 h 3684"/>
              <a:gd name="T60" fmla="*/ 2914 w 4807"/>
              <a:gd name="T61" fmla="*/ 1458 h 3684"/>
              <a:gd name="T62" fmla="*/ 2441 w 4807"/>
              <a:gd name="T63" fmla="*/ 1490 h 3684"/>
              <a:gd name="T64" fmla="*/ 2274 w 4807"/>
              <a:gd name="T65" fmla="*/ 368 h 3684"/>
              <a:gd name="T66" fmla="*/ 2250 w 4807"/>
              <a:gd name="T67" fmla="*/ 1493 h 3684"/>
              <a:gd name="T68" fmla="*/ 2021 w 4807"/>
              <a:gd name="T69" fmla="*/ 1475 h 3684"/>
              <a:gd name="T70" fmla="*/ 0 w 4807"/>
              <a:gd name="T71" fmla="*/ 2787 h 3684"/>
              <a:gd name="T72" fmla="*/ 144 w 4807"/>
              <a:gd name="T73" fmla="*/ 457 h 3684"/>
              <a:gd name="T74" fmla="*/ 1081 w 4807"/>
              <a:gd name="T75" fmla="*/ 882 h 3684"/>
              <a:gd name="T76" fmla="*/ 1521 w 4807"/>
              <a:gd name="T77" fmla="*/ 1138 h 3684"/>
              <a:gd name="T78" fmla="*/ 1947 w 4807"/>
              <a:gd name="T79" fmla="*/ 1614 h 3684"/>
              <a:gd name="T80" fmla="*/ 1978 w 4807"/>
              <a:gd name="T81" fmla="*/ 1925 h 3684"/>
              <a:gd name="T82" fmla="*/ 2293 w 4807"/>
              <a:gd name="T83" fmla="*/ 2576 h 3684"/>
              <a:gd name="T84" fmla="*/ 2813 w 4807"/>
              <a:gd name="T85" fmla="*/ 2980 h 3684"/>
              <a:gd name="T86" fmla="*/ 3058 w 4807"/>
              <a:gd name="T87" fmla="*/ 3182 h 3684"/>
              <a:gd name="T88" fmla="*/ 2743 w 4807"/>
              <a:gd name="T89" fmla="*/ 3277 h 3684"/>
              <a:gd name="T90" fmla="*/ 2387 w 4807"/>
              <a:gd name="T91" fmla="*/ 3179 h 3684"/>
              <a:gd name="T92" fmla="*/ 2013 w 4807"/>
              <a:gd name="T93" fmla="*/ 3034 h 3684"/>
              <a:gd name="T94" fmla="*/ 1743 w 4807"/>
              <a:gd name="T95" fmla="*/ 2651 h 3684"/>
              <a:gd name="T96" fmla="*/ 1312 w 4807"/>
              <a:gd name="T97" fmla="*/ 2318 h 3684"/>
              <a:gd name="T98" fmla="*/ 1116 w 4807"/>
              <a:gd name="T99" fmla="*/ 2212 h 3684"/>
              <a:gd name="T100" fmla="*/ 956 w 4807"/>
              <a:gd name="T101" fmla="*/ 2381 h 3684"/>
              <a:gd name="T102" fmla="*/ 710 w 4807"/>
              <a:gd name="T103" fmla="*/ 2486 h 3684"/>
              <a:gd name="T104" fmla="*/ 652 w 4807"/>
              <a:gd name="T105" fmla="*/ 2537 h 3684"/>
              <a:gd name="T106" fmla="*/ 124 w 4807"/>
              <a:gd name="T107" fmla="*/ 2799 h 3684"/>
              <a:gd name="T108" fmla="*/ 977 w 4807"/>
              <a:gd name="T109" fmla="*/ 2321 h 3684"/>
              <a:gd name="T110" fmla="*/ 864 w 4807"/>
              <a:gd name="T111" fmla="*/ 2541 h 3684"/>
              <a:gd name="T112" fmla="*/ 763 w 4807"/>
              <a:gd name="T113" fmla="*/ 2535 h 3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07" h="3684">
                <a:moveTo>
                  <a:pt x="837" y="2645"/>
                </a:moveTo>
                <a:cubicBezTo>
                  <a:pt x="852" y="2585"/>
                  <a:pt x="756" y="2560"/>
                  <a:pt x="716" y="2547"/>
                </a:cubicBezTo>
                <a:cubicBezTo>
                  <a:pt x="759" y="2574"/>
                  <a:pt x="803" y="2606"/>
                  <a:pt x="837" y="2645"/>
                </a:cubicBezTo>
                <a:close/>
                <a:moveTo>
                  <a:pt x="1903" y="326"/>
                </a:moveTo>
                <a:cubicBezTo>
                  <a:pt x="1863" y="280"/>
                  <a:pt x="1931" y="239"/>
                  <a:pt x="1969" y="228"/>
                </a:cubicBezTo>
                <a:cubicBezTo>
                  <a:pt x="2031" y="212"/>
                  <a:pt x="2101" y="246"/>
                  <a:pt x="2161" y="258"/>
                </a:cubicBezTo>
                <a:cubicBezTo>
                  <a:pt x="2109" y="270"/>
                  <a:pt x="2105" y="311"/>
                  <a:pt x="2040" y="311"/>
                </a:cubicBezTo>
                <a:cubicBezTo>
                  <a:pt x="2013" y="311"/>
                  <a:pt x="1988" y="287"/>
                  <a:pt x="1962" y="290"/>
                </a:cubicBezTo>
                <a:cubicBezTo>
                  <a:pt x="1940" y="293"/>
                  <a:pt x="1923" y="317"/>
                  <a:pt x="1903" y="326"/>
                </a:cubicBezTo>
                <a:close/>
                <a:moveTo>
                  <a:pt x="4801" y="2021"/>
                </a:moveTo>
                <a:cubicBezTo>
                  <a:pt x="4807" y="2002"/>
                  <a:pt x="4807" y="1982"/>
                  <a:pt x="4801" y="1962"/>
                </a:cubicBezTo>
                <a:cubicBezTo>
                  <a:pt x="4801" y="1982"/>
                  <a:pt x="4801" y="2002"/>
                  <a:pt x="4801" y="2021"/>
                </a:cubicBezTo>
                <a:close/>
                <a:moveTo>
                  <a:pt x="4697" y="2072"/>
                </a:moveTo>
                <a:cubicBezTo>
                  <a:pt x="4707" y="2069"/>
                  <a:pt x="4716" y="2066"/>
                  <a:pt x="4726" y="2063"/>
                </a:cubicBezTo>
                <a:cubicBezTo>
                  <a:pt x="4720" y="2024"/>
                  <a:pt x="4676" y="2019"/>
                  <a:pt x="4667" y="2060"/>
                </a:cubicBezTo>
                <a:cubicBezTo>
                  <a:pt x="4677" y="2064"/>
                  <a:pt x="4687" y="2068"/>
                  <a:pt x="4697" y="2072"/>
                </a:cubicBezTo>
                <a:close/>
                <a:moveTo>
                  <a:pt x="4480" y="1748"/>
                </a:moveTo>
                <a:cubicBezTo>
                  <a:pt x="4502" y="1769"/>
                  <a:pt x="4535" y="1778"/>
                  <a:pt x="4540" y="1811"/>
                </a:cubicBezTo>
                <a:cubicBezTo>
                  <a:pt x="4546" y="1853"/>
                  <a:pt x="4539" y="1896"/>
                  <a:pt x="4571" y="1929"/>
                </a:cubicBezTo>
                <a:cubicBezTo>
                  <a:pt x="4618" y="1977"/>
                  <a:pt x="4785" y="1991"/>
                  <a:pt x="4767" y="1898"/>
                </a:cubicBezTo>
                <a:cubicBezTo>
                  <a:pt x="4756" y="1843"/>
                  <a:pt x="4699" y="1747"/>
                  <a:pt x="4669" y="1734"/>
                </a:cubicBezTo>
                <a:cubicBezTo>
                  <a:pt x="4647" y="1725"/>
                  <a:pt x="4626" y="1725"/>
                  <a:pt x="4615" y="1701"/>
                </a:cubicBezTo>
                <a:cubicBezTo>
                  <a:pt x="4570" y="1600"/>
                  <a:pt x="4510" y="1506"/>
                  <a:pt x="4400" y="1469"/>
                </a:cubicBezTo>
                <a:cubicBezTo>
                  <a:pt x="4429" y="1502"/>
                  <a:pt x="4410" y="1553"/>
                  <a:pt x="4407" y="1590"/>
                </a:cubicBezTo>
                <a:cubicBezTo>
                  <a:pt x="4403" y="1653"/>
                  <a:pt x="4451" y="1698"/>
                  <a:pt x="4480" y="1748"/>
                </a:cubicBezTo>
                <a:close/>
                <a:moveTo>
                  <a:pt x="4382" y="1475"/>
                </a:moveTo>
                <a:cubicBezTo>
                  <a:pt x="4425" y="1438"/>
                  <a:pt x="4428" y="1360"/>
                  <a:pt x="4382" y="1324"/>
                </a:cubicBezTo>
                <a:cubicBezTo>
                  <a:pt x="4357" y="1369"/>
                  <a:pt x="4366" y="1428"/>
                  <a:pt x="4382" y="1475"/>
                </a:cubicBezTo>
                <a:close/>
                <a:moveTo>
                  <a:pt x="4023" y="3610"/>
                </a:moveTo>
                <a:cubicBezTo>
                  <a:pt x="4040" y="3597"/>
                  <a:pt x="4060" y="3591"/>
                  <a:pt x="4082" y="3592"/>
                </a:cubicBezTo>
                <a:cubicBezTo>
                  <a:pt x="4055" y="3553"/>
                  <a:pt x="4024" y="3590"/>
                  <a:pt x="3990" y="3592"/>
                </a:cubicBezTo>
                <a:cubicBezTo>
                  <a:pt x="4001" y="3598"/>
                  <a:pt x="4012" y="3604"/>
                  <a:pt x="4023" y="3610"/>
                </a:cubicBezTo>
                <a:close/>
                <a:moveTo>
                  <a:pt x="3803" y="682"/>
                </a:moveTo>
                <a:cubicBezTo>
                  <a:pt x="3817" y="658"/>
                  <a:pt x="3806" y="635"/>
                  <a:pt x="3785" y="620"/>
                </a:cubicBezTo>
                <a:cubicBezTo>
                  <a:pt x="3776" y="645"/>
                  <a:pt x="3782" y="666"/>
                  <a:pt x="3803" y="682"/>
                </a:cubicBezTo>
                <a:close/>
                <a:moveTo>
                  <a:pt x="3841" y="3684"/>
                </a:moveTo>
                <a:cubicBezTo>
                  <a:pt x="3863" y="3678"/>
                  <a:pt x="3881" y="3669"/>
                  <a:pt x="3898" y="3654"/>
                </a:cubicBezTo>
                <a:cubicBezTo>
                  <a:pt x="3870" y="3629"/>
                  <a:pt x="3787" y="3571"/>
                  <a:pt x="3747" y="3595"/>
                </a:cubicBezTo>
                <a:cubicBezTo>
                  <a:pt x="3767" y="3612"/>
                  <a:pt x="3766" y="3640"/>
                  <a:pt x="3785" y="3657"/>
                </a:cubicBezTo>
                <a:cubicBezTo>
                  <a:pt x="3809" y="3679"/>
                  <a:pt x="3826" y="3637"/>
                  <a:pt x="3841" y="3684"/>
                </a:cubicBezTo>
                <a:close/>
                <a:moveTo>
                  <a:pt x="3747" y="3556"/>
                </a:moveTo>
                <a:cubicBezTo>
                  <a:pt x="3742" y="3535"/>
                  <a:pt x="3744" y="3525"/>
                  <a:pt x="3717" y="3529"/>
                </a:cubicBezTo>
                <a:cubicBezTo>
                  <a:pt x="3727" y="3538"/>
                  <a:pt x="3737" y="3547"/>
                  <a:pt x="3747" y="3556"/>
                </a:cubicBezTo>
                <a:close/>
                <a:moveTo>
                  <a:pt x="3708" y="2823"/>
                </a:moveTo>
                <a:cubicBezTo>
                  <a:pt x="3804" y="2819"/>
                  <a:pt x="3699" y="2678"/>
                  <a:pt x="3637" y="2749"/>
                </a:cubicBezTo>
                <a:cubicBezTo>
                  <a:pt x="3669" y="2766"/>
                  <a:pt x="3673" y="2808"/>
                  <a:pt x="3708" y="2823"/>
                </a:cubicBezTo>
                <a:close/>
                <a:moveTo>
                  <a:pt x="3625" y="3351"/>
                </a:moveTo>
                <a:cubicBezTo>
                  <a:pt x="3635" y="3343"/>
                  <a:pt x="3645" y="3336"/>
                  <a:pt x="3655" y="3328"/>
                </a:cubicBezTo>
                <a:cubicBezTo>
                  <a:pt x="3625" y="3328"/>
                  <a:pt x="3595" y="3326"/>
                  <a:pt x="3566" y="3322"/>
                </a:cubicBezTo>
                <a:cubicBezTo>
                  <a:pt x="3585" y="3332"/>
                  <a:pt x="3605" y="3341"/>
                  <a:pt x="3625" y="3351"/>
                </a:cubicBezTo>
                <a:close/>
                <a:moveTo>
                  <a:pt x="3800" y="905"/>
                </a:moveTo>
                <a:cubicBezTo>
                  <a:pt x="3757" y="899"/>
                  <a:pt x="3739" y="826"/>
                  <a:pt x="3713" y="798"/>
                </a:cubicBezTo>
                <a:cubicBezTo>
                  <a:pt x="3673" y="755"/>
                  <a:pt x="3599" y="687"/>
                  <a:pt x="3544" y="665"/>
                </a:cubicBezTo>
                <a:cubicBezTo>
                  <a:pt x="3485" y="641"/>
                  <a:pt x="3453" y="579"/>
                  <a:pt x="3395" y="555"/>
                </a:cubicBezTo>
                <a:cubicBezTo>
                  <a:pt x="3373" y="546"/>
                  <a:pt x="3358" y="570"/>
                  <a:pt x="3349" y="538"/>
                </a:cubicBezTo>
                <a:cubicBezTo>
                  <a:pt x="3340" y="507"/>
                  <a:pt x="3277" y="486"/>
                  <a:pt x="3254" y="463"/>
                </a:cubicBezTo>
                <a:cubicBezTo>
                  <a:pt x="3265" y="486"/>
                  <a:pt x="3256" y="500"/>
                  <a:pt x="3230" y="501"/>
                </a:cubicBezTo>
                <a:cubicBezTo>
                  <a:pt x="3259" y="527"/>
                  <a:pt x="3301" y="524"/>
                  <a:pt x="3330" y="550"/>
                </a:cubicBezTo>
                <a:cubicBezTo>
                  <a:pt x="3374" y="590"/>
                  <a:pt x="3521" y="721"/>
                  <a:pt x="3564" y="743"/>
                </a:cubicBezTo>
                <a:cubicBezTo>
                  <a:pt x="3599" y="761"/>
                  <a:pt x="3639" y="766"/>
                  <a:pt x="3671" y="792"/>
                </a:cubicBezTo>
                <a:cubicBezTo>
                  <a:pt x="3731" y="841"/>
                  <a:pt x="3752" y="926"/>
                  <a:pt x="3786" y="993"/>
                </a:cubicBezTo>
                <a:cubicBezTo>
                  <a:pt x="3809" y="1040"/>
                  <a:pt x="3787" y="1088"/>
                  <a:pt x="3791" y="1137"/>
                </a:cubicBezTo>
                <a:cubicBezTo>
                  <a:pt x="3795" y="1184"/>
                  <a:pt x="3828" y="1218"/>
                  <a:pt x="3848" y="1258"/>
                </a:cubicBezTo>
                <a:cubicBezTo>
                  <a:pt x="3885" y="1228"/>
                  <a:pt x="3951" y="1087"/>
                  <a:pt x="3932" y="1042"/>
                </a:cubicBezTo>
                <a:cubicBezTo>
                  <a:pt x="3916" y="1005"/>
                  <a:pt x="3883" y="982"/>
                  <a:pt x="3866" y="947"/>
                </a:cubicBezTo>
                <a:cubicBezTo>
                  <a:pt x="3846" y="904"/>
                  <a:pt x="3841" y="920"/>
                  <a:pt x="3800" y="905"/>
                </a:cubicBezTo>
                <a:close/>
                <a:moveTo>
                  <a:pt x="3218" y="594"/>
                </a:moveTo>
                <a:cubicBezTo>
                  <a:pt x="3238" y="590"/>
                  <a:pt x="3258" y="585"/>
                  <a:pt x="3277" y="578"/>
                </a:cubicBezTo>
                <a:cubicBezTo>
                  <a:pt x="3255" y="565"/>
                  <a:pt x="3232" y="573"/>
                  <a:pt x="3218" y="594"/>
                </a:cubicBezTo>
                <a:close/>
                <a:moveTo>
                  <a:pt x="3191" y="2680"/>
                </a:moveTo>
                <a:cubicBezTo>
                  <a:pt x="3172" y="2642"/>
                  <a:pt x="3183" y="2570"/>
                  <a:pt x="3200" y="2532"/>
                </a:cubicBezTo>
                <a:cubicBezTo>
                  <a:pt x="3167" y="2537"/>
                  <a:pt x="3141" y="2585"/>
                  <a:pt x="3191" y="2588"/>
                </a:cubicBezTo>
                <a:cubicBezTo>
                  <a:pt x="3179" y="2620"/>
                  <a:pt x="3151" y="2656"/>
                  <a:pt x="3191" y="2680"/>
                </a:cubicBezTo>
                <a:close/>
                <a:moveTo>
                  <a:pt x="3058" y="3339"/>
                </a:moveTo>
                <a:cubicBezTo>
                  <a:pt x="3066" y="3325"/>
                  <a:pt x="3078" y="3317"/>
                  <a:pt x="3093" y="3313"/>
                </a:cubicBezTo>
                <a:cubicBezTo>
                  <a:pt x="3070" y="3305"/>
                  <a:pt x="3057" y="3315"/>
                  <a:pt x="3058" y="3339"/>
                </a:cubicBezTo>
                <a:close/>
                <a:moveTo>
                  <a:pt x="3076" y="3096"/>
                </a:moveTo>
                <a:cubicBezTo>
                  <a:pt x="3085" y="3096"/>
                  <a:pt x="3093" y="3096"/>
                  <a:pt x="3102" y="3096"/>
                </a:cubicBezTo>
                <a:cubicBezTo>
                  <a:pt x="3064" y="3121"/>
                  <a:pt x="3129" y="3144"/>
                  <a:pt x="3147" y="3150"/>
                </a:cubicBezTo>
                <a:cubicBezTo>
                  <a:pt x="3190" y="3165"/>
                  <a:pt x="3207" y="3096"/>
                  <a:pt x="3179" y="3073"/>
                </a:cubicBezTo>
                <a:cubicBezTo>
                  <a:pt x="3164" y="3081"/>
                  <a:pt x="3154" y="3094"/>
                  <a:pt x="3150" y="3111"/>
                </a:cubicBezTo>
                <a:cubicBezTo>
                  <a:pt x="3100" y="3093"/>
                  <a:pt x="3081" y="3034"/>
                  <a:pt x="3037" y="3007"/>
                </a:cubicBezTo>
                <a:cubicBezTo>
                  <a:pt x="3054" y="3034"/>
                  <a:pt x="3072" y="3063"/>
                  <a:pt x="3076" y="3096"/>
                </a:cubicBezTo>
                <a:close/>
                <a:moveTo>
                  <a:pt x="3043" y="3331"/>
                </a:moveTo>
                <a:cubicBezTo>
                  <a:pt x="3091" y="3252"/>
                  <a:pt x="2956" y="3327"/>
                  <a:pt x="3043" y="3331"/>
                </a:cubicBezTo>
                <a:close/>
                <a:moveTo>
                  <a:pt x="2981" y="424"/>
                </a:moveTo>
                <a:cubicBezTo>
                  <a:pt x="3006" y="448"/>
                  <a:pt x="3023" y="478"/>
                  <a:pt x="3060" y="483"/>
                </a:cubicBezTo>
                <a:cubicBezTo>
                  <a:pt x="3099" y="489"/>
                  <a:pt x="3146" y="465"/>
                  <a:pt x="3116" y="420"/>
                </a:cubicBezTo>
                <a:cubicBezTo>
                  <a:pt x="3091" y="381"/>
                  <a:pt x="2987" y="358"/>
                  <a:pt x="2981" y="424"/>
                </a:cubicBezTo>
                <a:close/>
                <a:moveTo>
                  <a:pt x="3070" y="2995"/>
                </a:moveTo>
                <a:cubicBezTo>
                  <a:pt x="3133" y="2929"/>
                  <a:pt x="3044" y="2897"/>
                  <a:pt x="2994" y="2878"/>
                </a:cubicBezTo>
                <a:cubicBezTo>
                  <a:pt x="2905" y="2845"/>
                  <a:pt x="2995" y="2938"/>
                  <a:pt x="2945" y="2968"/>
                </a:cubicBezTo>
                <a:cubicBezTo>
                  <a:pt x="2980" y="2955"/>
                  <a:pt x="3043" y="2969"/>
                  <a:pt x="3070" y="2995"/>
                </a:cubicBezTo>
                <a:close/>
                <a:moveTo>
                  <a:pt x="2915" y="2927"/>
                </a:moveTo>
                <a:cubicBezTo>
                  <a:pt x="2927" y="2905"/>
                  <a:pt x="2929" y="2788"/>
                  <a:pt x="2876" y="2818"/>
                </a:cubicBezTo>
                <a:cubicBezTo>
                  <a:pt x="2812" y="2855"/>
                  <a:pt x="2884" y="2907"/>
                  <a:pt x="2915" y="2927"/>
                </a:cubicBezTo>
                <a:close/>
                <a:moveTo>
                  <a:pt x="2903" y="100"/>
                </a:moveTo>
                <a:cubicBezTo>
                  <a:pt x="2936" y="70"/>
                  <a:pt x="2876" y="0"/>
                  <a:pt x="2846" y="27"/>
                </a:cubicBezTo>
                <a:cubicBezTo>
                  <a:pt x="2827" y="44"/>
                  <a:pt x="2891" y="94"/>
                  <a:pt x="2903" y="100"/>
                </a:cubicBezTo>
                <a:close/>
                <a:moveTo>
                  <a:pt x="2799" y="1214"/>
                </a:moveTo>
                <a:cubicBezTo>
                  <a:pt x="2806" y="1187"/>
                  <a:pt x="2796" y="1184"/>
                  <a:pt x="2770" y="1205"/>
                </a:cubicBezTo>
                <a:cubicBezTo>
                  <a:pt x="2780" y="1208"/>
                  <a:pt x="2790" y="1211"/>
                  <a:pt x="2799" y="1214"/>
                </a:cubicBezTo>
                <a:close/>
                <a:moveTo>
                  <a:pt x="2559" y="1653"/>
                </a:moveTo>
                <a:cubicBezTo>
                  <a:pt x="2579" y="1679"/>
                  <a:pt x="2612" y="1690"/>
                  <a:pt x="2624" y="1722"/>
                </a:cubicBezTo>
                <a:cubicBezTo>
                  <a:pt x="2663" y="1694"/>
                  <a:pt x="2720" y="1682"/>
                  <a:pt x="2756" y="1722"/>
                </a:cubicBezTo>
                <a:cubicBezTo>
                  <a:pt x="2782" y="1751"/>
                  <a:pt x="2780" y="1781"/>
                  <a:pt x="2829" y="1776"/>
                </a:cubicBezTo>
                <a:cubicBezTo>
                  <a:pt x="2893" y="1770"/>
                  <a:pt x="2957" y="1784"/>
                  <a:pt x="3021" y="1771"/>
                </a:cubicBezTo>
                <a:cubicBezTo>
                  <a:pt x="3104" y="1755"/>
                  <a:pt x="3148" y="1675"/>
                  <a:pt x="3220" y="1677"/>
                </a:cubicBezTo>
                <a:cubicBezTo>
                  <a:pt x="3293" y="1678"/>
                  <a:pt x="3392" y="1575"/>
                  <a:pt x="3381" y="1502"/>
                </a:cubicBezTo>
                <a:cubicBezTo>
                  <a:pt x="3423" y="1507"/>
                  <a:pt x="3621" y="1535"/>
                  <a:pt x="3592" y="1432"/>
                </a:cubicBezTo>
                <a:cubicBezTo>
                  <a:pt x="3587" y="1415"/>
                  <a:pt x="3518" y="1294"/>
                  <a:pt x="3577" y="1306"/>
                </a:cubicBezTo>
                <a:cubicBezTo>
                  <a:pt x="3674" y="1326"/>
                  <a:pt x="3699" y="1221"/>
                  <a:pt x="3699" y="1147"/>
                </a:cubicBezTo>
                <a:cubicBezTo>
                  <a:pt x="3699" y="1120"/>
                  <a:pt x="3707" y="1089"/>
                  <a:pt x="3678" y="1075"/>
                </a:cubicBezTo>
                <a:cubicBezTo>
                  <a:pt x="3650" y="1063"/>
                  <a:pt x="3619" y="1050"/>
                  <a:pt x="3651" y="1018"/>
                </a:cubicBezTo>
                <a:cubicBezTo>
                  <a:pt x="3624" y="1028"/>
                  <a:pt x="3564" y="1094"/>
                  <a:pt x="3536" y="1055"/>
                </a:cubicBezTo>
                <a:cubicBezTo>
                  <a:pt x="3507" y="1013"/>
                  <a:pt x="3431" y="1015"/>
                  <a:pt x="3438" y="1078"/>
                </a:cubicBezTo>
                <a:cubicBezTo>
                  <a:pt x="3445" y="1138"/>
                  <a:pt x="3478" y="1190"/>
                  <a:pt x="3469" y="1254"/>
                </a:cubicBezTo>
                <a:cubicBezTo>
                  <a:pt x="3459" y="1318"/>
                  <a:pt x="3369" y="1284"/>
                  <a:pt x="3324" y="1320"/>
                </a:cubicBezTo>
                <a:cubicBezTo>
                  <a:pt x="3275" y="1360"/>
                  <a:pt x="3267" y="1421"/>
                  <a:pt x="3230" y="1467"/>
                </a:cubicBezTo>
                <a:cubicBezTo>
                  <a:pt x="3214" y="1487"/>
                  <a:pt x="3184" y="1486"/>
                  <a:pt x="3163" y="1491"/>
                </a:cubicBezTo>
                <a:cubicBezTo>
                  <a:pt x="3114" y="1505"/>
                  <a:pt x="3122" y="1485"/>
                  <a:pt x="3075" y="1477"/>
                </a:cubicBezTo>
                <a:cubicBezTo>
                  <a:pt x="3040" y="1470"/>
                  <a:pt x="2998" y="1537"/>
                  <a:pt x="2970" y="1499"/>
                </a:cubicBezTo>
                <a:cubicBezTo>
                  <a:pt x="2933" y="1448"/>
                  <a:pt x="2935" y="1367"/>
                  <a:pt x="2995" y="1336"/>
                </a:cubicBezTo>
                <a:cubicBezTo>
                  <a:pt x="2944" y="1280"/>
                  <a:pt x="2899" y="1434"/>
                  <a:pt x="2914" y="1458"/>
                </a:cubicBezTo>
                <a:cubicBezTo>
                  <a:pt x="2940" y="1503"/>
                  <a:pt x="2730" y="1524"/>
                  <a:pt x="2708" y="1523"/>
                </a:cubicBezTo>
                <a:cubicBezTo>
                  <a:pt x="2678" y="1521"/>
                  <a:pt x="2663" y="1507"/>
                  <a:pt x="2637" y="1496"/>
                </a:cubicBezTo>
                <a:cubicBezTo>
                  <a:pt x="2602" y="1482"/>
                  <a:pt x="2588" y="1502"/>
                  <a:pt x="2556" y="1500"/>
                </a:cubicBezTo>
                <a:cubicBezTo>
                  <a:pt x="2527" y="1498"/>
                  <a:pt x="2455" y="1512"/>
                  <a:pt x="2441" y="1490"/>
                </a:cubicBezTo>
                <a:cubicBezTo>
                  <a:pt x="2416" y="1453"/>
                  <a:pt x="2375" y="1542"/>
                  <a:pt x="2413" y="1581"/>
                </a:cubicBezTo>
                <a:cubicBezTo>
                  <a:pt x="2440" y="1609"/>
                  <a:pt x="2468" y="1601"/>
                  <a:pt x="2500" y="1614"/>
                </a:cubicBezTo>
                <a:cubicBezTo>
                  <a:pt x="2523" y="1625"/>
                  <a:pt x="2532" y="1649"/>
                  <a:pt x="2559" y="1653"/>
                </a:cubicBezTo>
                <a:close/>
                <a:moveTo>
                  <a:pt x="2274" y="368"/>
                </a:moveTo>
                <a:cubicBezTo>
                  <a:pt x="2299" y="374"/>
                  <a:pt x="2304" y="365"/>
                  <a:pt x="2289" y="338"/>
                </a:cubicBezTo>
                <a:cubicBezTo>
                  <a:pt x="2284" y="348"/>
                  <a:pt x="2279" y="358"/>
                  <a:pt x="2274" y="368"/>
                </a:cubicBezTo>
                <a:close/>
                <a:moveTo>
                  <a:pt x="2283" y="1618"/>
                </a:moveTo>
                <a:cubicBezTo>
                  <a:pt x="2328" y="1583"/>
                  <a:pt x="2314" y="1493"/>
                  <a:pt x="2250" y="1493"/>
                </a:cubicBezTo>
                <a:cubicBezTo>
                  <a:pt x="2172" y="1493"/>
                  <a:pt x="2260" y="1598"/>
                  <a:pt x="2283" y="1618"/>
                </a:cubicBezTo>
                <a:close/>
                <a:moveTo>
                  <a:pt x="2021" y="1475"/>
                </a:moveTo>
                <a:cubicBezTo>
                  <a:pt x="2079" y="1472"/>
                  <a:pt x="2052" y="1384"/>
                  <a:pt x="2007" y="1385"/>
                </a:cubicBezTo>
                <a:cubicBezTo>
                  <a:pt x="1974" y="1386"/>
                  <a:pt x="2010" y="1465"/>
                  <a:pt x="2021" y="1475"/>
                </a:cubicBezTo>
                <a:close/>
                <a:moveTo>
                  <a:pt x="1666" y="1229"/>
                </a:moveTo>
                <a:cubicBezTo>
                  <a:pt x="1702" y="1214"/>
                  <a:pt x="1708" y="1174"/>
                  <a:pt x="1683" y="1146"/>
                </a:cubicBezTo>
                <a:cubicBezTo>
                  <a:pt x="1651" y="1162"/>
                  <a:pt x="1628" y="1203"/>
                  <a:pt x="1666" y="1229"/>
                </a:cubicBezTo>
                <a:close/>
                <a:moveTo>
                  <a:pt x="0" y="2787"/>
                </a:moveTo>
                <a:lnTo>
                  <a:pt x="59" y="2033"/>
                </a:lnTo>
                <a:cubicBezTo>
                  <a:pt x="55" y="1982"/>
                  <a:pt x="9" y="1956"/>
                  <a:pt x="20" y="1900"/>
                </a:cubicBezTo>
                <a:cubicBezTo>
                  <a:pt x="30" y="1852"/>
                  <a:pt x="57" y="1795"/>
                  <a:pt x="75" y="1755"/>
                </a:cubicBezTo>
                <a:lnTo>
                  <a:pt x="144" y="457"/>
                </a:lnTo>
                <a:cubicBezTo>
                  <a:pt x="190" y="476"/>
                  <a:pt x="286" y="506"/>
                  <a:pt x="330" y="528"/>
                </a:cubicBezTo>
                <a:cubicBezTo>
                  <a:pt x="451" y="590"/>
                  <a:pt x="562" y="678"/>
                  <a:pt x="696" y="714"/>
                </a:cubicBezTo>
                <a:cubicBezTo>
                  <a:pt x="762" y="731"/>
                  <a:pt x="831" y="721"/>
                  <a:pt x="894" y="749"/>
                </a:cubicBezTo>
                <a:cubicBezTo>
                  <a:pt x="968" y="780"/>
                  <a:pt x="1015" y="841"/>
                  <a:pt x="1081" y="882"/>
                </a:cubicBezTo>
                <a:cubicBezTo>
                  <a:pt x="1133" y="915"/>
                  <a:pt x="1143" y="878"/>
                  <a:pt x="1184" y="886"/>
                </a:cubicBezTo>
                <a:cubicBezTo>
                  <a:pt x="1236" y="896"/>
                  <a:pt x="1238" y="953"/>
                  <a:pt x="1287" y="964"/>
                </a:cubicBezTo>
                <a:cubicBezTo>
                  <a:pt x="1344" y="977"/>
                  <a:pt x="1355" y="1040"/>
                  <a:pt x="1390" y="1075"/>
                </a:cubicBezTo>
                <a:cubicBezTo>
                  <a:pt x="1427" y="1111"/>
                  <a:pt x="1481" y="1099"/>
                  <a:pt x="1521" y="1138"/>
                </a:cubicBezTo>
                <a:cubicBezTo>
                  <a:pt x="1565" y="1181"/>
                  <a:pt x="1600" y="1238"/>
                  <a:pt x="1611" y="1299"/>
                </a:cubicBezTo>
                <a:cubicBezTo>
                  <a:pt x="1620" y="1352"/>
                  <a:pt x="1577" y="1395"/>
                  <a:pt x="1583" y="1439"/>
                </a:cubicBezTo>
                <a:cubicBezTo>
                  <a:pt x="1593" y="1505"/>
                  <a:pt x="1751" y="1518"/>
                  <a:pt x="1799" y="1535"/>
                </a:cubicBezTo>
                <a:cubicBezTo>
                  <a:pt x="1847" y="1553"/>
                  <a:pt x="1902" y="1589"/>
                  <a:pt x="1947" y="1614"/>
                </a:cubicBezTo>
                <a:cubicBezTo>
                  <a:pt x="1969" y="1627"/>
                  <a:pt x="1978" y="1650"/>
                  <a:pt x="2004" y="1656"/>
                </a:cubicBezTo>
                <a:cubicBezTo>
                  <a:pt x="2034" y="1664"/>
                  <a:pt x="2063" y="1647"/>
                  <a:pt x="2093" y="1656"/>
                </a:cubicBezTo>
                <a:cubicBezTo>
                  <a:pt x="2166" y="1678"/>
                  <a:pt x="2277" y="1840"/>
                  <a:pt x="2215" y="1912"/>
                </a:cubicBezTo>
                <a:cubicBezTo>
                  <a:pt x="2166" y="1969"/>
                  <a:pt x="2042" y="1921"/>
                  <a:pt x="1978" y="1925"/>
                </a:cubicBezTo>
                <a:cubicBezTo>
                  <a:pt x="1878" y="1930"/>
                  <a:pt x="1974" y="2136"/>
                  <a:pt x="2005" y="2181"/>
                </a:cubicBezTo>
                <a:cubicBezTo>
                  <a:pt x="2040" y="2233"/>
                  <a:pt x="2097" y="2271"/>
                  <a:pt x="2135" y="2324"/>
                </a:cubicBezTo>
                <a:cubicBezTo>
                  <a:pt x="2159" y="2357"/>
                  <a:pt x="2225" y="2418"/>
                  <a:pt x="2274" y="2398"/>
                </a:cubicBezTo>
                <a:cubicBezTo>
                  <a:pt x="2270" y="2447"/>
                  <a:pt x="2279" y="2529"/>
                  <a:pt x="2293" y="2576"/>
                </a:cubicBezTo>
                <a:cubicBezTo>
                  <a:pt x="2301" y="2601"/>
                  <a:pt x="2317" y="2610"/>
                  <a:pt x="2338" y="2623"/>
                </a:cubicBezTo>
                <a:cubicBezTo>
                  <a:pt x="2388" y="2652"/>
                  <a:pt x="2311" y="2833"/>
                  <a:pt x="2508" y="2756"/>
                </a:cubicBezTo>
                <a:cubicBezTo>
                  <a:pt x="2552" y="2739"/>
                  <a:pt x="2628" y="2734"/>
                  <a:pt x="2597" y="2802"/>
                </a:cubicBezTo>
                <a:cubicBezTo>
                  <a:pt x="2496" y="3025"/>
                  <a:pt x="2806" y="2912"/>
                  <a:pt x="2813" y="2980"/>
                </a:cubicBezTo>
                <a:cubicBezTo>
                  <a:pt x="2816" y="3016"/>
                  <a:pt x="2731" y="3021"/>
                  <a:pt x="2710" y="3034"/>
                </a:cubicBezTo>
                <a:cubicBezTo>
                  <a:pt x="2729" y="3056"/>
                  <a:pt x="2737" y="3086"/>
                  <a:pt x="2761" y="3105"/>
                </a:cubicBezTo>
                <a:cubicBezTo>
                  <a:pt x="2790" y="3129"/>
                  <a:pt x="2838" y="3132"/>
                  <a:pt x="2872" y="3153"/>
                </a:cubicBezTo>
                <a:cubicBezTo>
                  <a:pt x="2923" y="3185"/>
                  <a:pt x="2999" y="3202"/>
                  <a:pt x="3058" y="3182"/>
                </a:cubicBezTo>
                <a:cubicBezTo>
                  <a:pt x="3028" y="3195"/>
                  <a:pt x="2988" y="3225"/>
                  <a:pt x="2953" y="3219"/>
                </a:cubicBezTo>
                <a:cubicBezTo>
                  <a:pt x="2926" y="3214"/>
                  <a:pt x="2897" y="3197"/>
                  <a:pt x="2892" y="3239"/>
                </a:cubicBezTo>
                <a:cubicBezTo>
                  <a:pt x="2957" y="3256"/>
                  <a:pt x="3030" y="3288"/>
                  <a:pt x="2933" y="3318"/>
                </a:cubicBezTo>
                <a:cubicBezTo>
                  <a:pt x="2868" y="3338"/>
                  <a:pt x="2779" y="3363"/>
                  <a:pt x="2743" y="3277"/>
                </a:cubicBezTo>
                <a:cubicBezTo>
                  <a:pt x="2765" y="3283"/>
                  <a:pt x="2784" y="3278"/>
                  <a:pt x="2800" y="3262"/>
                </a:cubicBezTo>
                <a:cubicBezTo>
                  <a:pt x="2780" y="3251"/>
                  <a:pt x="2764" y="3254"/>
                  <a:pt x="2749" y="3271"/>
                </a:cubicBezTo>
                <a:cubicBezTo>
                  <a:pt x="2745" y="3210"/>
                  <a:pt x="2653" y="3215"/>
                  <a:pt x="2610" y="3212"/>
                </a:cubicBezTo>
                <a:cubicBezTo>
                  <a:pt x="2536" y="3206"/>
                  <a:pt x="2463" y="3167"/>
                  <a:pt x="2387" y="3179"/>
                </a:cubicBezTo>
                <a:cubicBezTo>
                  <a:pt x="2390" y="3168"/>
                  <a:pt x="2393" y="3158"/>
                  <a:pt x="2396" y="3147"/>
                </a:cubicBezTo>
                <a:cubicBezTo>
                  <a:pt x="2267" y="3205"/>
                  <a:pt x="2240" y="3108"/>
                  <a:pt x="2201" y="3133"/>
                </a:cubicBezTo>
                <a:cubicBezTo>
                  <a:pt x="2145" y="3169"/>
                  <a:pt x="2108" y="3095"/>
                  <a:pt x="2072" y="3129"/>
                </a:cubicBezTo>
                <a:cubicBezTo>
                  <a:pt x="2063" y="3091"/>
                  <a:pt x="2013" y="3076"/>
                  <a:pt x="2013" y="3034"/>
                </a:cubicBezTo>
                <a:cubicBezTo>
                  <a:pt x="2013" y="3002"/>
                  <a:pt x="1989" y="2961"/>
                  <a:pt x="1970" y="2936"/>
                </a:cubicBezTo>
                <a:cubicBezTo>
                  <a:pt x="1949" y="2907"/>
                  <a:pt x="1908" y="2929"/>
                  <a:pt x="1886" y="2898"/>
                </a:cubicBezTo>
                <a:cubicBezTo>
                  <a:pt x="1869" y="2872"/>
                  <a:pt x="1827" y="2809"/>
                  <a:pt x="1855" y="2779"/>
                </a:cubicBezTo>
                <a:cubicBezTo>
                  <a:pt x="1754" y="2765"/>
                  <a:pt x="1770" y="2719"/>
                  <a:pt x="1743" y="2651"/>
                </a:cubicBezTo>
                <a:cubicBezTo>
                  <a:pt x="1718" y="2586"/>
                  <a:pt x="1662" y="2436"/>
                  <a:pt x="1594" y="2408"/>
                </a:cubicBezTo>
                <a:cubicBezTo>
                  <a:pt x="1572" y="2399"/>
                  <a:pt x="1554" y="2381"/>
                  <a:pt x="1536" y="2366"/>
                </a:cubicBezTo>
                <a:cubicBezTo>
                  <a:pt x="1511" y="2346"/>
                  <a:pt x="1473" y="2365"/>
                  <a:pt x="1444" y="2362"/>
                </a:cubicBezTo>
                <a:cubicBezTo>
                  <a:pt x="1401" y="2356"/>
                  <a:pt x="1357" y="2327"/>
                  <a:pt x="1312" y="2318"/>
                </a:cubicBezTo>
                <a:cubicBezTo>
                  <a:pt x="1233" y="2303"/>
                  <a:pt x="1266" y="2288"/>
                  <a:pt x="1253" y="2232"/>
                </a:cubicBezTo>
                <a:cubicBezTo>
                  <a:pt x="1253" y="2281"/>
                  <a:pt x="1203" y="2256"/>
                  <a:pt x="1190" y="2229"/>
                </a:cubicBezTo>
                <a:cubicBezTo>
                  <a:pt x="1184" y="2291"/>
                  <a:pt x="1151" y="2237"/>
                  <a:pt x="1155" y="2212"/>
                </a:cubicBezTo>
                <a:cubicBezTo>
                  <a:pt x="1140" y="2238"/>
                  <a:pt x="1130" y="2265"/>
                  <a:pt x="1116" y="2212"/>
                </a:cubicBezTo>
                <a:cubicBezTo>
                  <a:pt x="1116" y="2240"/>
                  <a:pt x="1118" y="2269"/>
                  <a:pt x="1122" y="2297"/>
                </a:cubicBezTo>
                <a:cubicBezTo>
                  <a:pt x="1108" y="2278"/>
                  <a:pt x="1089" y="2264"/>
                  <a:pt x="1066" y="2256"/>
                </a:cubicBezTo>
                <a:cubicBezTo>
                  <a:pt x="1056" y="2390"/>
                  <a:pt x="897" y="2193"/>
                  <a:pt x="879" y="2185"/>
                </a:cubicBezTo>
                <a:cubicBezTo>
                  <a:pt x="901" y="2252"/>
                  <a:pt x="947" y="2309"/>
                  <a:pt x="956" y="2381"/>
                </a:cubicBezTo>
                <a:cubicBezTo>
                  <a:pt x="944" y="2377"/>
                  <a:pt x="932" y="2373"/>
                  <a:pt x="920" y="2369"/>
                </a:cubicBezTo>
                <a:cubicBezTo>
                  <a:pt x="936" y="2446"/>
                  <a:pt x="812" y="2353"/>
                  <a:pt x="775" y="2348"/>
                </a:cubicBezTo>
                <a:cubicBezTo>
                  <a:pt x="791" y="2374"/>
                  <a:pt x="882" y="2442"/>
                  <a:pt x="826" y="2466"/>
                </a:cubicBezTo>
                <a:cubicBezTo>
                  <a:pt x="789" y="2481"/>
                  <a:pt x="749" y="2479"/>
                  <a:pt x="710" y="2486"/>
                </a:cubicBezTo>
                <a:cubicBezTo>
                  <a:pt x="678" y="2492"/>
                  <a:pt x="648" y="2506"/>
                  <a:pt x="615" y="2494"/>
                </a:cubicBezTo>
                <a:cubicBezTo>
                  <a:pt x="590" y="2484"/>
                  <a:pt x="569" y="2475"/>
                  <a:pt x="541" y="2482"/>
                </a:cubicBezTo>
                <a:cubicBezTo>
                  <a:pt x="498" y="2492"/>
                  <a:pt x="470" y="2514"/>
                  <a:pt x="451" y="2458"/>
                </a:cubicBezTo>
                <a:cubicBezTo>
                  <a:pt x="456" y="2561"/>
                  <a:pt x="518" y="2452"/>
                  <a:pt x="652" y="2537"/>
                </a:cubicBezTo>
                <a:cubicBezTo>
                  <a:pt x="743" y="2595"/>
                  <a:pt x="814" y="2704"/>
                  <a:pt x="690" y="2757"/>
                </a:cubicBezTo>
                <a:cubicBezTo>
                  <a:pt x="634" y="2781"/>
                  <a:pt x="574" y="2844"/>
                  <a:pt x="513" y="2849"/>
                </a:cubicBezTo>
                <a:cubicBezTo>
                  <a:pt x="455" y="2854"/>
                  <a:pt x="406" y="2801"/>
                  <a:pt x="341" y="2806"/>
                </a:cubicBezTo>
                <a:cubicBezTo>
                  <a:pt x="269" y="2813"/>
                  <a:pt x="193" y="2831"/>
                  <a:pt x="124" y="2799"/>
                </a:cubicBezTo>
                <a:cubicBezTo>
                  <a:pt x="77" y="2778"/>
                  <a:pt x="37" y="2854"/>
                  <a:pt x="0" y="2787"/>
                </a:cubicBezTo>
                <a:close/>
                <a:moveTo>
                  <a:pt x="977" y="2321"/>
                </a:moveTo>
                <a:cubicBezTo>
                  <a:pt x="974" y="2304"/>
                  <a:pt x="964" y="2294"/>
                  <a:pt x="947" y="2292"/>
                </a:cubicBezTo>
                <a:cubicBezTo>
                  <a:pt x="957" y="2301"/>
                  <a:pt x="967" y="2311"/>
                  <a:pt x="977" y="2321"/>
                </a:cubicBezTo>
                <a:close/>
                <a:moveTo>
                  <a:pt x="885" y="2419"/>
                </a:moveTo>
                <a:cubicBezTo>
                  <a:pt x="889" y="2398"/>
                  <a:pt x="880" y="2395"/>
                  <a:pt x="855" y="2410"/>
                </a:cubicBezTo>
                <a:cubicBezTo>
                  <a:pt x="865" y="2413"/>
                  <a:pt x="875" y="2416"/>
                  <a:pt x="885" y="2419"/>
                </a:cubicBezTo>
                <a:close/>
                <a:moveTo>
                  <a:pt x="864" y="2541"/>
                </a:moveTo>
                <a:cubicBezTo>
                  <a:pt x="868" y="2517"/>
                  <a:pt x="852" y="2509"/>
                  <a:pt x="831" y="2511"/>
                </a:cubicBezTo>
                <a:cubicBezTo>
                  <a:pt x="841" y="2522"/>
                  <a:pt x="852" y="2532"/>
                  <a:pt x="864" y="2541"/>
                </a:cubicBezTo>
                <a:close/>
                <a:moveTo>
                  <a:pt x="825" y="2559"/>
                </a:moveTo>
                <a:cubicBezTo>
                  <a:pt x="865" y="2518"/>
                  <a:pt x="787" y="2511"/>
                  <a:pt x="763" y="2535"/>
                </a:cubicBezTo>
                <a:cubicBezTo>
                  <a:pt x="782" y="2546"/>
                  <a:pt x="803" y="2554"/>
                  <a:pt x="825" y="255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1" name="꙱ Panama (Republic of Panama) (PA) (H)">
            <a:extLst>
              <a:ext uri="{FF2B5EF4-FFF2-40B4-BE49-F238E27FC236}">
                <a16:creationId xmlns:a16="http://schemas.microsoft.com/office/drawing/2014/main" id="{BEFB27E4-F01F-4FF8-B549-6C44082CC54E}"/>
              </a:ext>
            </a:extLst>
          </p:cNvPr>
          <p:cNvSpPr>
            <a:spLocks noEditPoints="1"/>
          </p:cNvSpPr>
          <p:nvPr/>
        </p:nvSpPr>
        <p:spPr bwMode="auto">
          <a:xfrm>
            <a:off x="2240085" y="2094306"/>
            <a:ext cx="150816" cy="73279"/>
          </a:xfrm>
          <a:custGeom>
            <a:avLst/>
            <a:gdLst>
              <a:gd name="T0" fmla="*/ 10 w 1829"/>
              <a:gd name="T1" fmla="*/ 479 h 882"/>
              <a:gd name="T2" fmla="*/ 53 w 1829"/>
              <a:gd name="T3" fmla="*/ 392 h 882"/>
              <a:gd name="T4" fmla="*/ 79 w 1829"/>
              <a:gd name="T5" fmla="*/ 263 h 882"/>
              <a:gd name="T6" fmla="*/ 34 w 1829"/>
              <a:gd name="T7" fmla="*/ 175 h 882"/>
              <a:gd name="T8" fmla="*/ 54 w 1829"/>
              <a:gd name="T9" fmla="*/ 26 h 882"/>
              <a:gd name="T10" fmla="*/ 127 w 1829"/>
              <a:gd name="T11" fmla="*/ 45 h 882"/>
              <a:gd name="T12" fmla="*/ 144 w 1829"/>
              <a:gd name="T13" fmla="*/ 14 h 882"/>
              <a:gd name="T14" fmla="*/ 218 w 1829"/>
              <a:gd name="T15" fmla="*/ 88 h 882"/>
              <a:gd name="T16" fmla="*/ 215 w 1829"/>
              <a:gd name="T17" fmla="*/ 147 h 882"/>
              <a:gd name="T18" fmla="*/ 244 w 1829"/>
              <a:gd name="T19" fmla="*/ 168 h 882"/>
              <a:gd name="T20" fmla="*/ 390 w 1829"/>
              <a:gd name="T21" fmla="*/ 242 h 882"/>
              <a:gd name="T22" fmla="*/ 352 w 1829"/>
              <a:gd name="T23" fmla="*/ 183 h 882"/>
              <a:gd name="T24" fmla="*/ 512 w 1829"/>
              <a:gd name="T25" fmla="*/ 300 h 882"/>
              <a:gd name="T26" fmla="*/ 813 w 1829"/>
              <a:gd name="T27" fmla="*/ 180 h 882"/>
              <a:gd name="T28" fmla="*/ 1025 w 1829"/>
              <a:gd name="T29" fmla="*/ 76 h 882"/>
              <a:gd name="T30" fmla="*/ 1120 w 1829"/>
              <a:gd name="T31" fmla="*/ 7 h 882"/>
              <a:gd name="T32" fmla="*/ 1281 w 1829"/>
              <a:gd name="T33" fmla="*/ 25 h 882"/>
              <a:gd name="T34" fmla="*/ 1254 w 1829"/>
              <a:gd name="T35" fmla="*/ 64 h 882"/>
              <a:gd name="T36" fmla="*/ 1581 w 1829"/>
              <a:gd name="T37" fmla="*/ 158 h 882"/>
              <a:gd name="T38" fmla="*/ 1768 w 1829"/>
              <a:gd name="T39" fmla="*/ 337 h 882"/>
              <a:gd name="T40" fmla="*/ 1801 w 1829"/>
              <a:gd name="T41" fmla="*/ 527 h 882"/>
              <a:gd name="T42" fmla="*/ 1676 w 1829"/>
              <a:gd name="T43" fmla="*/ 744 h 882"/>
              <a:gd name="T44" fmla="*/ 1643 w 1829"/>
              <a:gd name="T45" fmla="*/ 684 h 882"/>
              <a:gd name="T46" fmla="*/ 1627 w 1829"/>
              <a:gd name="T47" fmla="*/ 744 h 882"/>
              <a:gd name="T48" fmla="*/ 1582 w 1829"/>
              <a:gd name="T49" fmla="*/ 850 h 882"/>
              <a:gd name="T50" fmla="*/ 1423 w 1829"/>
              <a:gd name="T51" fmla="*/ 554 h 882"/>
              <a:gd name="T52" fmla="*/ 1496 w 1829"/>
              <a:gd name="T53" fmla="*/ 467 h 882"/>
              <a:gd name="T54" fmla="*/ 1640 w 1829"/>
              <a:gd name="T55" fmla="*/ 533 h 882"/>
              <a:gd name="T56" fmla="*/ 1573 w 1829"/>
              <a:gd name="T57" fmla="*/ 479 h 882"/>
              <a:gd name="T58" fmla="*/ 1527 w 1829"/>
              <a:gd name="T59" fmla="*/ 379 h 882"/>
              <a:gd name="T60" fmla="*/ 1501 w 1829"/>
              <a:gd name="T61" fmla="*/ 438 h 882"/>
              <a:gd name="T62" fmla="*/ 1441 w 1829"/>
              <a:gd name="T63" fmla="*/ 384 h 882"/>
              <a:gd name="T64" fmla="*/ 1438 w 1829"/>
              <a:gd name="T65" fmla="*/ 456 h 882"/>
              <a:gd name="T66" fmla="*/ 1346 w 1829"/>
              <a:gd name="T67" fmla="*/ 296 h 882"/>
              <a:gd name="T68" fmla="*/ 1207 w 1829"/>
              <a:gd name="T69" fmla="*/ 218 h 882"/>
              <a:gd name="T70" fmla="*/ 1015 w 1829"/>
              <a:gd name="T71" fmla="*/ 317 h 882"/>
              <a:gd name="T72" fmla="*/ 835 w 1829"/>
              <a:gd name="T73" fmla="*/ 473 h 882"/>
              <a:gd name="T74" fmla="*/ 872 w 1829"/>
              <a:gd name="T75" fmla="*/ 662 h 882"/>
              <a:gd name="T76" fmla="*/ 810 w 1829"/>
              <a:gd name="T77" fmla="*/ 800 h 882"/>
              <a:gd name="T78" fmla="*/ 638 w 1829"/>
              <a:gd name="T79" fmla="*/ 854 h 882"/>
              <a:gd name="T80" fmla="*/ 623 w 1829"/>
              <a:gd name="T81" fmla="*/ 745 h 882"/>
              <a:gd name="T82" fmla="*/ 595 w 1829"/>
              <a:gd name="T83" fmla="*/ 613 h 882"/>
              <a:gd name="T84" fmla="*/ 545 w 1829"/>
              <a:gd name="T85" fmla="*/ 616 h 882"/>
              <a:gd name="T86" fmla="*/ 438 w 1829"/>
              <a:gd name="T87" fmla="*/ 656 h 882"/>
              <a:gd name="T88" fmla="*/ 316 w 1829"/>
              <a:gd name="T89" fmla="*/ 505 h 882"/>
              <a:gd name="T90" fmla="*/ 243 w 1829"/>
              <a:gd name="T91" fmla="*/ 489 h 882"/>
              <a:gd name="T92" fmla="*/ 170 w 1829"/>
              <a:gd name="T93" fmla="*/ 453 h 882"/>
              <a:gd name="T94" fmla="*/ 61 w 1829"/>
              <a:gd name="T95" fmla="*/ 471 h 882"/>
              <a:gd name="T96" fmla="*/ 19 w 1829"/>
              <a:gd name="T97" fmla="*/ 569 h 882"/>
              <a:gd name="T98" fmla="*/ 10 w 1829"/>
              <a:gd name="T99" fmla="*/ 479 h 882"/>
              <a:gd name="T100" fmla="*/ 1293 w 1829"/>
              <a:gd name="T101" fmla="*/ 414 h 882"/>
              <a:gd name="T102" fmla="*/ 1266 w 1829"/>
              <a:gd name="T103" fmla="*/ 476 h 882"/>
              <a:gd name="T104" fmla="*/ 1293 w 1829"/>
              <a:gd name="T105" fmla="*/ 414 h 882"/>
              <a:gd name="T106" fmla="*/ 527 w 1829"/>
              <a:gd name="T107" fmla="*/ 764 h 882"/>
              <a:gd name="T108" fmla="*/ 586 w 1829"/>
              <a:gd name="T109" fmla="*/ 729 h 882"/>
              <a:gd name="T110" fmla="*/ 527 w 1829"/>
              <a:gd name="T111" fmla="*/ 764 h 882"/>
              <a:gd name="T112" fmla="*/ 375 w 1829"/>
              <a:gd name="T113" fmla="*/ 705 h 882"/>
              <a:gd name="T114" fmla="*/ 335 w 1829"/>
              <a:gd name="T115" fmla="*/ 772 h 882"/>
              <a:gd name="T116" fmla="*/ 396 w 1829"/>
              <a:gd name="T117" fmla="*/ 797 h 882"/>
              <a:gd name="T118" fmla="*/ 375 w 1829"/>
              <a:gd name="T119" fmla="*/ 705 h 882"/>
              <a:gd name="T120" fmla="*/ 180 w 1829"/>
              <a:gd name="T121" fmla="*/ 488 h 882"/>
              <a:gd name="T122" fmla="*/ 200 w 1829"/>
              <a:gd name="T123" fmla="*/ 485 h 882"/>
              <a:gd name="T124" fmla="*/ 180 w 1829"/>
              <a:gd name="T125" fmla="*/ 488 h 8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29" h="882">
                <a:moveTo>
                  <a:pt x="10" y="479"/>
                </a:moveTo>
                <a:cubicBezTo>
                  <a:pt x="0" y="426"/>
                  <a:pt x="46" y="428"/>
                  <a:pt x="53" y="392"/>
                </a:cubicBezTo>
                <a:cubicBezTo>
                  <a:pt x="63" y="343"/>
                  <a:pt x="12" y="293"/>
                  <a:pt x="79" y="263"/>
                </a:cubicBezTo>
                <a:cubicBezTo>
                  <a:pt x="130" y="233"/>
                  <a:pt x="42" y="211"/>
                  <a:pt x="34" y="175"/>
                </a:cubicBezTo>
                <a:cubicBezTo>
                  <a:pt x="28" y="127"/>
                  <a:pt x="69" y="57"/>
                  <a:pt x="54" y="26"/>
                </a:cubicBezTo>
                <a:cubicBezTo>
                  <a:pt x="89" y="0"/>
                  <a:pt x="99" y="39"/>
                  <a:pt x="127" y="45"/>
                </a:cubicBezTo>
                <a:cubicBezTo>
                  <a:pt x="152" y="51"/>
                  <a:pt x="164" y="39"/>
                  <a:pt x="144" y="14"/>
                </a:cubicBezTo>
                <a:cubicBezTo>
                  <a:pt x="167" y="35"/>
                  <a:pt x="209" y="60"/>
                  <a:pt x="218" y="88"/>
                </a:cubicBezTo>
                <a:cubicBezTo>
                  <a:pt x="218" y="107"/>
                  <a:pt x="217" y="127"/>
                  <a:pt x="215" y="147"/>
                </a:cubicBezTo>
                <a:cubicBezTo>
                  <a:pt x="219" y="162"/>
                  <a:pt x="246" y="145"/>
                  <a:pt x="244" y="168"/>
                </a:cubicBezTo>
                <a:cubicBezTo>
                  <a:pt x="234" y="265"/>
                  <a:pt x="330" y="230"/>
                  <a:pt x="390" y="242"/>
                </a:cubicBezTo>
                <a:cubicBezTo>
                  <a:pt x="379" y="221"/>
                  <a:pt x="366" y="202"/>
                  <a:pt x="352" y="183"/>
                </a:cubicBezTo>
                <a:cubicBezTo>
                  <a:pt x="403" y="167"/>
                  <a:pt x="453" y="292"/>
                  <a:pt x="512" y="300"/>
                </a:cubicBezTo>
                <a:cubicBezTo>
                  <a:pt x="638" y="317"/>
                  <a:pt x="708" y="220"/>
                  <a:pt x="813" y="180"/>
                </a:cubicBezTo>
                <a:cubicBezTo>
                  <a:pt x="886" y="153"/>
                  <a:pt x="970" y="132"/>
                  <a:pt x="1025" y="76"/>
                </a:cubicBezTo>
                <a:cubicBezTo>
                  <a:pt x="1055" y="46"/>
                  <a:pt x="1072" y="7"/>
                  <a:pt x="1120" y="7"/>
                </a:cubicBezTo>
                <a:cubicBezTo>
                  <a:pt x="1174" y="6"/>
                  <a:pt x="1227" y="30"/>
                  <a:pt x="1281" y="25"/>
                </a:cubicBezTo>
                <a:cubicBezTo>
                  <a:pt x="1271" y="38"/>
                  <a:pt x="1262" y="50"/>
                  <a:pt x="1254" y="64"/>
                </a:cubicBezTo>
                <a:cubicBezTo>
                  <a:pt x="1360" y="52"/>
                  <a:pt x="1504" y="77"/>
                  <a:pt x="1581" y="158"/>
                </a:cubicBezTo>
                <a:cubicBezTo>
                  <a:pt x="1618" y="196"/>
                  <a:pt x="1701" y="357"/>
                  <a:pt x="1768" y="337"/>
                </a:cubicBezTo>
                <a:cubicBezTo>
                  <a:pt x="1712" y="420"/>
                  <a:pt x="1776" y="449"/>
                  <a:pt x="1801" y="527"/>
                </a:cubicBezTo>
                <a:cubicBezTo>
                  <a:pt x="1829" y="613"/>
                  <a:pt x="1739" y="699"/>
                  <a:pt x="1676" y="744"/>
                </a:cubicBezTo>
                <a:cubicBezTo>
                  <a:pt x="1669" y="722"/>
                  <a:pt x="1658" y="702"/>
                  <a:pt x="1643" y="684"/>
                </a:cubicBezTo>
                <a:cubicBezTo>
                  <a:pt x="1621" y="716"/>
                  <a:pt x="1629" y="720"/>
                  <a:pt x="1627" y="744"/>
                </a:cubicBezTo>
                <a:cubicBezTo>
                  <a:pt x="1632" y="780"/>
                  <a:pt x="1580" y="810"/>
                  <a:pt x="1582" y="850"/>
                </a:cubicBezTo>
                <a:cubicBezTo>
                  <a:pt x="1501" y="792"/>
                  <a:pt x="1427" y="652"/>
                  <a:pt x="1423" y="554"/>
                </a:cubicBezTo>
                <a:cubicBezTo>
                  <a:pt x="1491" y="579"/>
                  <a:pt x="1468" y="498"/>
                  <a:pt x="1496" y="467"/>
                </a:cubicBezTo>
                <a:cubicBezTo>
                  <a:pt x="1528" y="433"/>
                  <a:pt x="1612" y="517"/>
                  <a:pt x="1640" y="533"/>
                </a:cubicBezTo>
                <a:cubicBezTo>
                  <a:pt x="1621" y="510"/>
                  <a:pt x="1595" y="497"/>
                  <a:pt x="1573" y="479"/>
                </a:cubicBezTo>
                <a:cubicBezTo>
                  <a:pt x="1541" y="454"/>
                  <a:pt x="1547" y="411"/>
                  <a:pt x="1527" y="379"/>
                </a:cubicBezTo>
                <a:cubicBezTo>
                  <a:pt x="1536" y="404"/>
                  <a:pt x="1522" y="426"/>
                  <a:pt x="1501" y="438"/>
                </a:cubicBezTo>
                <a:cubicBezTo>
                  <a:pt x="1514" y="378"/>
                  <a:pt x="1463" y="440"/>
                  <a:pt x="1441" y="384"/>
                </a:cubicBezTo>
                <a:cubicBezTo>
                  <a:pt x="1448" y="409"/>
                  <a:pt x="1447" y="432"/>
                  <a:pt x="1438" y="456"/>
                </a:cubicBezTo>
                <a:cubicBezTo>
                  <a:pt x="1404" y="393"/>
                  <a:pt x="1402" y="329"/>
                  <a:pt x="1346" y="296"/>
                </a:cubicBezTo>
                <a:cubicBezTo>
                  <a:pt x="1236" y="233"/>
                  <a:pt x="1272" y="214"/>
                  <a:pt x="1207" y="218"/>
                </a:cubicBezTo>
                <a:cubicBezTo>
                  <a:pt x="1143" y="221"/>
                  <a:pt x="1034" y="235"/>
                  <a:pt x="1015" y="317"/>
                </a:cubicBezTo>
                <a:cubicBezTo>
                  <a:pt x="1001" y="379"/>
                  <a:pt x="912" y="486"/>
                  <a:pt x="835" y="473"/>
                </a:cubicBezTo>
                <a:cubicBezTo>
                  <a:pt x="715" y="454"/>
                  <a:pt x="845" y="632"/>
                  <a:pt x="872" y="662"/>
                </a:cubicBezTo>
                <a:cubicBezTo>
                  <a:pt x="1000" y="802"/>
                  <a:pt x="839" y="774"/>
                  <a:pt x="810" y="800"/>
                </a:cubicBezTo>
                <a:cubicBezTo>
                  <a:pt x="773" y="832"/>
                  <a:pt x="690" y="882"/>
                  <a:pt x="638" y="854"/>
                </a:cubicBezTo>
                <a:cubicBezTo>
                  <a:pt x="626" y="847"/>
                  <a:pt x="631" y="765"/>
                  <a:pt x="623" y="745"/>
                </a:cubicBezTo>
                <a:cubicBezTo>
                  <a:pt x="607" y="706"/>
                  <a:pt x="619" y="646"/>
                  <a:pt x="595" y="613"/>
                </a:cubicBezTo>
                <a:cubicBezTo>
                  <a:pt x="579" y="632"/>
                  <a:pt x="562" y="633"/>
                  <a:pt x="545" y="616"/>
                </a:cubicBezTo>
                <a:cubicBezTo>
                  <a:pt x="596" y="715"/>
                  <a:pt x="484" y="739"/>
                  <a:pt x="438" y="656"/>
                </a:cubicBezTo>
                <a:cubicBezTo>
                  <a:pt x="398" y="586"/>
                  <a:pt x="400" y="534"/>
                  <a:pt x="316" y="505"/>
                </a:cubicBezTo>
                <a:cubicBezTo>
                  <a:pt x="289" y="495"/>
                  <a:pt x="261" y="519"/>
                  <a:pt x="243" y="489"/>
                </a:cubicBezTo>
                <a:cubicBezTo>
                  <a:pt x="219" y="453"/>
                  <a:pt x="189" y="482"/>
                  <a:pt x="170" y="453"/>
                </a:cubicBezTo>
                <a:cubicBezTo>
                  <a:pt x="141" y="495"/>
                  <a:pt x="98" y="451"/>
                  <a:pt x="61" y="471"/>
                </a:cubicBezTo>
                <a:cubicBezTo>
                  <a:pt x="19" y="493"/>
                  <a:pt x="49" y="541"/>
                  <a:pt x="19" y="569"/>
                </a:cubicBezTo>
                <a:cubicBezTo>
                  <a:pt x="23" y="532"/>
                  <a:pt x="12" y="507"/>
                  <a:pt x="10" y="479"/>
                </a:cubicBezTo>
                <a:close/>
                <a:moveTo>
                  <a:pt x="1293" y="414"/>
                </a:moveTo>
                <a:cubicBezTo>
                  <a:pt x="1263" y="419"/>
                  <a:pt x="1260" y="454"/>
                  <a:pt x="1266" y="476"/>
                </a:cubicBezTo>
                <a:cubicBezTo>
                  <a:pt x="1308" y="483"/>
                  <a:pt x="1300" y="439"/>
                  <a:pt x="1293" y="414"/>
                </a:cubicBezTo>
                <a:close/>
                <a:moveTo>
                  <a:pt x="527" y="764"/>
                </a:moveTo>
                <a:cubicBezTo>
                  <a:pt x="550" y="758"/>
                  <a:pt x="569" y="746"/>
                  <a:pt x="586" y="729"/>
                </a:cubicBezTo>
                <a:cubicBezTo>
                  <a:pt x="563" y="736"/>
                  <a:pt x="544" y="748"/>
                  <a:pt x="527" y="764"/>
                </a:cubicBezTo>
                <a:close/>
                <a:moveTo>
                  <a:pt x="375" y="705"/>
                </a:moveTo>
                <a:cubicBezTo>
                  <a:pt x="357" y="724"/>
                  <a:pt x="325" y="738"/>
                  <a:pt x="335" y="772"/>
                </a:cubicBezTo>
                <a:cubicBezTo>
                  <a:pt x="343" y="799"/>
                  <a:pt x="370" y="816"/>
                  <a:pt x="396" y="797"/>
                </a:cubicBezTo>
                <a:cubicBezTo>
                  <a:pt x="377" y="770"/>
                  <a:pt x="383" y="736"/>
                  <a:pt x="375" y="705"/>
                </a:cubicBezTo>
                <a:close/>
                <a:moveTo>
                  <a:pt x="180" y="488"/>
                </a:moveTo>
                <a:cubicBezTo>
                  <a:pt x="180" y="510"/>
                  <a:pt x="186" y="509"/>
                  <a:pt x="200" y="485"/>
                </a:cubicBezTo>
                <a:cubicBezTo>
                  <a:pt x="192" y="480"/>
                  <a:pt x="185" y="481"/>
                  <a:pt x="180" y="48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2" name="꙱ Palestine (State of Palestine) (PS) (H)">
            <a:extLst>
              <a:ext uri="{FF2B5EF4-FFF2-40B4-BE49-F238E27FC236}">
                <a16:creationId xmlns:a16="http://schemas.microsoft.com/office/drawing/2014/main" id="{ED63BD84-473F-4458-A248-E9894CC8EDF7}"/>
              </a:ext>
            </a:extLst>
          </p:cNvPr>
          <p:cNvSpPr>
            <a:spLocks noEditPoints="1"/>
          </p:cNvSpPr>
          <p:nvPr/>
        </p:nvSpPr>
        <p:spPr bwMode="auto">
          <a:xfrm>
            <a:off x="5250208" y="1419316"/>
            <a:ext cx="33056" cy="41284"/>
          </a:xfrm>
          <a:custGeom>
            <a:avLst/>
            <a:gdLst>
              <a:gd name="T0" fmla="*/ 202 w 392"/>
              <a:gd name="T1" fmla="*/ 135 h 504"/>
              <a:gd name="T2" fmla="*/ 282 w 392"/>
              <a:gd name="T3" fmla="*/ 12 h 504"/>
              <a:gd name="T4" fmla="*/ 380 w 392"/>
              <a:gd name="T5" fmla="*/ 100 h 504"/>
              <a:gd name="T6" fmla="*/ 371 w 392"/>
              <a:gd name="T7" fmla="*/ 374 h 504"/>
              <a:gd name="T8" fmla="*/ 211 w 392"/>
              <a:gd name="T9" fmla="*/ 379 h 504"/>
              <a:gd name="T10" fmla="*/ 285 w 392"/>
              <a:gd name="T11" fmla="*/ 275 h 504"/>
              <a:gd name="T12" fmla="*/ 209 w 392"/>
              <a:gd name="T13" fmla="*/ 255 h 504"/>
              <a:gd name="T14" fmla="*/ 202 w 392"/>
              <a:gd name="T15" fmla="*/ 135 h 504"/>
              <a:gd name="T16" fmla="*/ 0 w 392"/>
              <a:gd name="T17" fmla="*/ 441 h 504"/>
              <a:gd name="T18" fmla="*/ 74 w 392"/>
              <a:gd name="T19" fmla="*/ 349 h 504"/>
              <a:gd name="T20" fmla="*/ 17 w 392"/>
              <a:gd name="T21" fmla="*/ 485 h 504"/>
              <a:gd name="T22" fmla="*/ 0 w 392"/>
              <a:gd name="T23" fmla="*/ 441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2" h="504">
                <a:moveTo>
                  <a:pt x="202" y="135"/>
                </a:moveTo>
                <a:cubicBezTo>
                  <a:pt x="217" y="100"/>
                  <a:pt x="222" y="0"/>
                  <a:pt x="282" y="12"/>
                </a:cubicBezTo>
                <a:cubicBezTo>
                  <a:pt x="308" y="17"/>
                  <a:pt x="373" y="49"/>
                  <a:pt x="380" y="100"/>
                </a:cubicBezTo>
                <a:cubicBezTo>
                  <a:pt x="388" y="151"/>
                  <a:pt x="392" y="326"/>
                  <a:pt x="371" y="374"/>
                </a:cubicBezTo>
                <a:cubicBezTo>
                  <a:pt x="366" y="380"/>
                  <a:pt x="176" y="504"/>
                  <a:pt x="211" y="379"/>
                </a:cubicBezTo>
                <a:cubicBezTo>
                  <a:pt x="215" y="362"/>
                  <a:pt x="276" y="272"/>
                  <a:pt x="285" y="275"/>
                </a:cubicBezTo>
                <a:cubicBezTo>
                  <a:pt x="267" y="269"/>
                  <a:pt x="220" y="287"/>
                  <a:pt x="209" y="255"/>
                </a:cubicBezTo>
                <a:cubicBezTo>
                  <a:pt x="190" y="200"/>
                  <a:pt x="209" y="158"/>
                  <a:pt x="202" y="135"/>
                </a:cubicBezTo>
                <a:close/>
                <a:moveTo>
                  <a:pt x="0" y="441"/>
                </a:moveTo>
                <a:cubicBezTo>
                  <a:pt x="29" y="413"/>
                  <a:pt x="55" y="384"/>
                  <a:pt x="74" y="349"/>
                </a:cubicBezTo>
                <a:cubicBezTo>
                  <a:pt x="108" y="365"/>
                  <a:pt x="33" y="468"/>
                  <a:pt x="17" y="485"/>
                </a:cubicBezTo>
                <a:cubicBezTo>
                  <a:pt x="11" y="472"/>
                  <a:pt x="5" y="454"/>
                  <a:pt x="0" y="44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3" name="꙱ Palau (Republic of Palau) (PW) (H)">
            <a:extLst>
              <a:ext uri="{FF2B5EF4-FFF2-40B4-BE49-F238E27FC236}">
                <a16:creationId xmlns:a16="http://schemas.microsoft.com/office/drawing/2014/main" id="{B9A86BAF-A41F-4E2B-B374-5CAA58A272DC}"/>
              </a:ext>
            </a:extLst>
          </p:cNvPr>
          <p:cNvSpPr>
            <a:spLocks/>
          </p:cNvSpPr>
          <p:nvPr/>
        </p:nvSpPr>
        <p:spPr bwMode="auto">
          <a:xfrm>
            <a:off x="7873993" y="2151071"/>
            <a:ext cx="6198" cy="10321"/>
          </a:xfrm>
          <a:custGeom>
            <a:avLst/>
            <a:gdLst>
              <a:gd name="T0" fmla="*/ 31 w 74"/>
              <a:gd name="T1" fmla="*/ 122 h 122"/>
              <a:gd name="T2" fmla="*/ 54 w 74"/>
              <a:gd name="T3" fmla="*/ 0 h 122"/>
              <a:gd name="T4" fmla="*/ 31 w 74"/>
              <a:gd name="T5" fmla="*/ 12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4" h="122">
                <a:moveTo>
                  <a:pt x="31" y="122"/>
                </a:moveTo>
                <a:cubicBezTo>
                  <a:pt x="55" y="90"/>
                  <a:pt x="74" y="39"/>
                  <a:pt x="54" y="0"/>
                </a:cubicBezTo>
                <a:cubicBezTo>
                  <a:pt x="28" y="31"/>
                  <a:pt x="0" y="84"/>
                  <a:pt x="31" y="12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4" name="꙱ Pakistan (Islamic Republic of Pakistan) (PK) (H)">
            <a:extLst>
              <a:ext uri="{FF2B5EF4-FFF2-40B4-BE49-F238E27FC236}">
                <a16:creationId xmlns:a16="http://schemas.microsoft.com/office/drawing/2014/main" id="{F0452C87-D693-4685-9149-775848F62CE6}"/>
              </a:ext>
            </a:extLst>
          </p:cNvPr>
          <p:cNvSpPr>
            <a:spLocks/>
          </p:cNvSpPr>
          <p:nvPr/>
        </p:nvSpPr>
        <p:spPr bwMode="auto">
          <a:xfrm>
            <a:off x="5918550" y="1284112"/>
            <a:ext cx="388403" cy="394260"/>
          </a:xfrm>
          <a:custGeom>
            <a:avLst/>
            <a:gdLst>
              <a:gd name="T0" fmla="*/ 3729 w 4707"/>
              <a:gd name="T1" fmla="*/ 91 h 4782"/>
              <a:gd name="T2" fmla="*/ 4095 w 4707"/>
              <a:gd name="T3" fmla="*/ 284 h 4782"/>
              <a:gd name="T4" fmla="*/ 4211 w 4707"/>
              <a:gd name="T5" fmla="*/ 476 h 4782"/>
              <a:gd name="T6" fmla="*/ 4707 w 4707"/>
              <a:gd name="T7" fmla="*/ 604 h 4782"/>
              <a:gd name="T8" fmla="*/ 4452 w 4707"/>
              <a:gd name="T9" fmla="*/ 849 h 4782"/>
              <a:gd name="T10" fmla="*/ 3950 w 4707"/>
              <a:gd name="T11" fmla="*/ 906 h 4782"/>
              <a:gd name="T12" fmla="*/ 3653 w 4707"/>
              <a:gd name="T13" fmla="*/ 1026 h 4782"/>
              <a:gd name="T14" fmla="*/ 3774 w 4707"/>
              <a:gd name="T15" fmla="*/ 1156 h 4782"/>
              <a:gd name="T16" fmla="*/ 3774 w 4707"/>
              <a:gd name="T17" fmla="*/ 1428 h 4782"/>
              <a:gd name="T18" fmla="*/ 3941 w 4707"/>
              <a:gd name="T19" fmla="*/ 1567 h 4782"/>
              <a:gd name="T20" fmla="*/ 4224 w 4707"/>
              <a:gd name="T21" fmla="*/ 1732 h 4782"/>
              <a:gd name="T22" fmla="*/ 4040 w 4707"/>
              <a:gd name="T23" fmla="*/ 1990 h 4782"/>
              <a:gd name="T24" fmla="*/ 4008 w 4707"/>
              <a:gd name="T25" fmla="*/ 2265 h 4782"/>
              <a:gd name="T26" fmla="*/ 3819 w 4707"/>
              <a:gd name="T27" fmla="*/ 2565 h 4782"/>
              <a:gd name="T28" fmla="*/ 3532 w 4707"/>
              <a:gd name="T29" fmla="*/ 3092 h 4782"/>
              <a:gd name="T30" fmla="*/ 3245 w 4707"/>
              <a:gd name="T31" fmla="*/ 3331 h 4782"/>
              <a:gd name="T32" fmla="*/ 3047 w 4707"/>
              <a:gd name="T33" fmla="*/ 3282 h 4782"/>
              <a:gd name="T34" fmla="*/ 2881 w 4707"/>
              <a:gd name="T35" fmla="*/ 3765 h 4782"/>
              <a:gd name="T36" fmla="*/ 3179 w 4707"/>
              <a:gd name="T37" fmla="*/ 4096 h 4782"/>
              <a:gd name="T38" fmla="*/ 3331 w 4707"/>
              <a:gd name="T39" fmla="*/ 4422 h 4782"/>
              <a:gd name="T40" fmla="*/ 3364 w 4707"/>
              <a:gd name="T41" fmla="*/ 4550 h 4782"/>
              <a:gd name="T42" fmla="*/ 3118 w 4707"/>
              <a:gd name="T43" fmla="*/ 4567 h 4782"/>
              <a:gd name="T44" fmla="*/ 3044 w 4707"/>
              <a:gd name="T45" fmla="*/ 4632 h 4782"/>
              <a:gd name="T46" fmla="*/ 2645 w 4707"/>
              <a:gd name="T47" fmla="*/ 4583 h 4782"/>
              <a:gd name="T48" fmla="*/ 2494 w 4707"/>
              <a:gd name="T49" fmla="*/ 4779 h 4782"/>
              <a:gd name="T50" fmla="*/ 2431 w 4707"/>
              <a:gd name="T51" fmla="*/ 4719 h 4782"/>
              <a:gd name="T52" fmla="*/ 2384 w 4707"/>
              <a:gd name="T53" fmla="*/ 4728 h 4782"/>
              <a:gd name="T54" fmla="*/ 2321 w 4707"/>
              <a:gd name="T55" fmla="*/ 4722 h 4782"/>
              <a:gd name="T56" fmla="*/ 2215 w 4707"/>
              <a:gd name="T57" fmla="*/ 4574 h 4782"/>
              <a:gd name="T58" fmla="*/ 1987 w 4707"/>
              <a:gd name="T59" fmla="*/ 4363 h 4782"/>
              <a:gd name="T60" fmla="*/ 1790 w 4707"/>
              <a:gd name="T61" fmla="*/ 4173 h 4782"/>
              <a:gd name="T62" fmla="*/ 1731 w 4707"/>
              <a:gd name="T63" fmla="*/ 4198 h 4782"/>
              <a:gd name="T64" fmla="*/ 1375 w 4707"/>
              <a:gd name="T65" fmla="*/ 4277 h 4782"/>
              <a:gd name="T66" fmla="*/ 1143 w 4707"/>
              <a:gd name="T67" fmla="*/ 4188 h 4782"/>
              <a:gd name="T68" fmla="*/ 997 w 4707"/>
              <a:gd name="T69" fmla="*/ 4271 h 4782"/>
              <a:gd name="T70" fmla="*/ 606 w 4707"/>
              <a:gd name="T71" fmla="*/ 4264 h 4782"/>
              <a:gd name="T72" fmla="*/ 430 w 4707"/>
              <a:gd name="T73" fmla="*/ 4227 h 4782"/>
              <a:gd name="T74" fmla="*/ 854 w 4707"/>
              <a:gd name="T75" fmla="*/ 3722 h 4782"/>
              <a:gd name="T76" fmla="*/ 747 w 4707"/>
              <a:gd name="T77" fmla="*/ 3549 h 4782"/>
              <a:gd name="T78" fmla="*/ 655 w 4707"/>
              <a:gd name="T79" fmla="*/ 3201 h 4782"/>
              <a:gd name="T80" fmla="*/ 227 w 4707"/>
              <a:gd name="T81" fmla="*/ 2871 h 4782"/>
              <a:gd name="T82" fmla="*/ 385 w 4707"/>
              <a:gd name="T83" fmla="*/ 2741 h 4782"/>
              <a:gd name="T84" fmla="*/ 946 w 4707"/>
              <a:gd name="T85" fmla="*/ 2759 h 4782"/>
              <a:gd name="T86" fmla="*/ 1333 w 4707"/>
              <a:gd name="T87" fmla="*/ 2704 h 4782"/>
              <a:gd name="T88" fmla="*/ 1622 w 4707"/>
              <a:gd name="T89" fmla="*/ 2518 h 4782"/>
              <a:gd name="T90" fmla="*/ 1607 w 4707"/>
              <a:gd name="T91" fmla="*/ 2293 h 4782"/>
              <a:gd name="T92" fmla="*/ 2012 w 4707"/>
              <a:gd name="T93" fmla="*/ 2077 h 4782"/>
              <a:gd name="T94" fmla="*/ 2120 w 4707"/>
              <a:gd name="T95" fmla="*/ 1917 h 4782"/>
              <a:gd name="T96" fmla="*/ 2199 w 4707"/>
              <a:gd name="T97" fmla="*/ 1906 h 4782"/>
              <a:gd name="T98" fmla="*/ 2394 w 4707"/>
              <a:gd name="T99" fmla="*/ 1717 h 4782"/>
              <a:gd name="T100" fmla="*/ 2426 w 4707"/>
              <a:gd name="T101" fmla="*/ 1469 h 4782"/>
              <a:gd name="T102" fmla="*/ 2591 w 4707"/>
              <a:gd name="T103" fmla="*/ 1275 h 4782"/>
              <a:gd name="T104" fmla="*/ 2805 w 4707"/>
              <a:gd name="T105" fmla="*/ 1106 h 4782"/>
              <a:gd name="T106" fmla="*/ 2788 w 4707"/>
              <a:gd name="T107" fmla="*/ 925 h 4782"/>
              <a:gd name="T108" fmla="*/ 2911 w 4707"/>
              <a:gd name="T109" fmla="*/ 711 h 4782"/>
              <a:gd name="T110" fmla="*/ 2776 w 4707"/>
              <a:gd name="T111" fmla="*/ 450 h 4782"/>
              <a:gd name="T112" fmla="*/ 2782 w 4707"/>
              <a:gd name="T113" fmla="*/ 291 h 4782"/>
              <a:gd name="T114" fmla="*/ 2866 w 4707"/>
              <a:gd name="T115" fmla="*/ 260 h 4782"/>
              <a:gd name="T116" fmla="*/ 3085 w 4707"/>
              <a:gd name="T117" fmla="*/ 119 h 4782"/>
              <a:gd name="T118" fmla="*/ 3519 w 4707"/>
              <a:gd name="T119" fmla="*/ 104 h 4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07" h="4782">
                <a:moveTo>
                  <a:pt x="3519" y="104"/>
                </a:moveTo>
                <a:cubicBezTo>
                  <a:pt x="3553" y="72"/>
                  <a:pt x="3691" y="0"/>
                  <a:pt x="3729" y="91"/>
                </a:cubicBezTo>
                <a:cubicBezTo>
                  <a:pt x="3765" y="25"/>
                  <a:pt x="3861" y="79"/>
                  <a:pt x="3890" y="124"/>
                </a:cubicBezTo>
                <a:cubicBezTo>
                  <a:pt x="3925" y="175"/>
                  <a:pt x="4053" y="115"/>
                  <a:pt x="4095" y="284"/>
                </a:cubicBezTo>
                <a:cubicBezTo>
                  <a:pt x="4103" y="314"/>
                  <a:pt x="4100" y="364"/>
                  <a:pt x="4112" y="389"/>
                </a:cubicBezTo>
                <a:cubicBezTo>
                  <a:pt x="4124" y="417"/>
                  <a:pt x="4187" y="454"/>
                  <a:pt x="4211" y="476"/>
                </a:cubicBezTo>
                <a:cubicBezTo>
                  <a:pt x="4241" y="503"/>
                  <a:pt x="4282" y="457"/>
                  <a:pt x="4310" y="450"/>
                </a:cubicBezTo>
                <a:cubicBezTo>
                  <a:pt x="4316" y="578"/>
                  <a:pt x="4584" y="608"/>
                  <a:pt x="4707" y="604"/>
                </a:cubicBezTo>
                <a:cubicBezTo>
                  <a:pt x="4672" y="636"/>
                  <a:pt x="4511" y="713"/>
                  <a:pt x="4524" y="752"/>
                </a:cubicBezTo>
                <a:cubicBezTo>
                  <a:pt x="4533" y="778"/>
                  <a:pt x="4468" y="823"/>
                  <a:pt x="4452" y="849"/>
                </a:cubicBezTo>
                <a:cubicBezTo>
                  <a:pt x="4439" y="871"/>
                  <a:pt x="4258" y="893"/>
                  <a:pt x="4226" y="915"/>
                </a:cubicBezTo>
                <a:cubicBezTo>
                  <a:pt x="4136" y="978"/>
                  <a:pt x="4056" y="928"/>
                  <a:pt x="3950" y="906"/>
                </a:cubicBezTo>
                <a:cubicBezTo>
                  <a:pt x="3864" y="888"/>
                  <a:pt x="3759" y="831"/>
                  <a:pt x="3676" y="882"/>
                </a:cubicBezTo>
                <a:cubicBezTo>
                  <a:pt x="3619" y="917"/>
                  <a:pt x="3581" y="996"/>
                  <a:pt x="3653" y="1026"/>
                </a:cubicBezTo>
                <a:cubicBezTo>
                  <a:pt x="3718" y="1053"/>
                  <a:pt x="3627" y="1092"/>
                  <a:pt x="3682" y="1109"/>
                </a:cubicBezTo>
                <a:cubicBezTo>
                  <a:pt x="3700" y="1115"/>
                  <a:pt x="3821" y="1110"/>
                  <a:pt x="3774" y="1156"/>
                </a:cubicBezTo>
                <a:cubicBezTo>
                  <a:pt x="3732" y="1198"/>
                  <a:pt x="3676" y="1228"/>
                  <a:pt x="3756" y="1276"/>
                </a:cubicBezTo>
                <a:cubicBezTo>
                  <a:pt x="3830" y="1321"/>
                  <a:pt x="3736" y="1383"/>
                  <a:pt x="3774" y="1428"/>
                </a:cubicBezTo>
                <a:cubicBezTo>
                  <a:pt x="3809" y="1470"/>
                  <a:pt x="3885" y="1485"/>
                  <a:pt x="3885" y="1525"/>
                </a:cubicBezTo>
                <a:cubicBezTo>
                  <a:pt x="3884" y="1556"/>
                  <a:pt x="3896" y="1560"/>
                  <a:pt x="3941" y="1567"/>
                </a:cubicBezTo>
                <a:cubicBezTo>
                  <a:pt x="4028" y="1581"/>
                  <a:pt x="3983" y="1659"/>
                  <a:pt x="4063" y="1676"/>
                </a:cubicBezTo>
                <a:cubicBezTo>
                  <a:pt x="4108" y="1685"/>
                  <a:pt x="4192" y="1694"/>
                  <a:pt x="4224" y="1732"/>
                </a:cubicBezTo>
                <a:cubicBezTo>
                  <a:pt x="4263" y="1779"/>
                  <a:pt x="4138" y="1824"/>
                  <a:pt x="4112" y="1836"/>
                </a:cubicBezTo>
                <a:cubicBezTo>
                  <a:pt x="4048" y="1866"/>
                  <a:pt x="3973" y="1925"/>
                  <a:pt x="4040" y="1990"/>
                </a:cubicBezTo>
                <a:cubicBezTo>
                  <a:pt x="4088" y="2037"/>
                  <a:pt x="4022" y="2164"/>
                  <a:pt x="4106" y="2166"/>
                </a:cubicBezTo>
                <a:cubicBezTo>
                  <a:pt x="4098" y="2200"/>
                  <a:pt x="4039" y="2227"/>
                  <a:pt x="4008" y="2265"/>
                </a:cubicBezTo>
                <a:cubicBezTo>
                  <a:pt x="3968" y="2313"/>
                  <a:pt x="3876" y="2410"/>
                  <a:pt x="3920" y="2446"/>
                </a:cubicBezTo>
                <a:cubicBezTo>
                  <a:pt x="4000" y="2512"/>
                  <a:pt x="3851" y="2549"/>
                  <a:pt x="3819" y="2565"/>
                </a:cubicBezTo>
                <a:cubicBezTo>
                  <a:pt x="3767" y="2591"/>
                  <a:pt x="3795" y="2707"/>
                  <a:pt x="3727" y="2845"/>
                </a:cubicBezTo>
                <a:cubicBezTo>
                  <a:pt x="3669" y="2961"/>
                  <a:pt x="3546" y="2935"/>
                  <a:pt x="3532" y="3092"/>
                </a:cubicBezTo>
                <a:cubicBezTo>
                  <a:pt x="3527" y="3148"/>
                  <a:pt x="3467" y="3182"/>
                  <a:pt x="3447" y="3231"/>
                </a:cubicBezTo>
                <a:cubicBezTo>
                  <a:pt x="3404" y="3337"/>
                  <a:pt x="3345" y="3304"/>
                  <a:pt x="3245" y="3331"/>
                </a:cubicBezTo>
                <a:cubicBezTo>
                  <a:pt x="3211" y="3340"/>
                  <a:pt x="3169" y="3375"/>
                  <a:pt x="3133" y="3370"/>
                </a:cubicBezTo>
                <a:cubicBezTo>
                  <a:pt x="3089" y="3366"/>
                  <a:pt x="3069" y="3313"/>
                  <a:pt x="3047" y="3282"/>
                </a:cubicBezTo>
                <a:cubicBezTo>
                  <a:pt x="2996" y="3210"/>
                  <a:pt x="2919" y="3319"/>
                  <a:pt x="2899" y="3364"/>
                </a:cubicBezTo>
                <a:cubicBezTo>
                  <a:pt x="2839" y="3500"/>
                  <a:pt x="2632" y="3703"/>
                  <a:pt x="2881" y="3765"/>
                </a:cubicBezTo>
                <a:cubicBezTo>
                  <a:pt x="2967" y="3787"/>
                  <a:pt x="3009" y="3791"/>
                  <a:pt x="3001" y="3897"/>
                </a:cubicBezTo>
                <a:cubicBezTo>
                  <a:pt x="2979" y="4189"/>
                  <a:pt x="3132" y="4053"/>
                  <a:pt x="3179" y="4096"/>
                </a:cubicBezTo>
                <a:cubicBezTo>
                  <a:pt x="3206" y="4120"/>
                  <a:pt x="3184" y="4184"/>
                  <a:pt x="3208" y="4218"/>
                </a:cubicBezTo>
                <a:cubicBezTo>
                  <a:pt x="3255" y="4286"/>
                  <a:pt x="3308" y="4338"/>
                  <a:pt x="3331" y="4422"/>
                </a:cubicBezTo>
                <a:cubicBezTo>
                  <a:pt x="3340" y="4454"/>
                  <a:pt x="3358" y="4445"/>
                  <a:pt x="3326" y="4468"/>
                </a:cubicBezTo>
                <a:cubicBezTo>
                  <a:pt x="3301" y="4486"/>
                  <a:pt x="3341" y="4533"/>
                  <a:pt x="3364" y="4550"/>
                </a:cubicBezTo>
                <a:cubicBezTo>
                  <a:pt x="3308" y="4594"/>
                  <a:pt x="3249" y="4645"/>
                  <a:pt x="3202" y="4566"/>
                </a:cubicBezTo>
                <a:cubicBezTo>
                  <a:pt x="3180" y="4530"/>
                  <a:pt x="3146" y="4557"/>
                  <a:pt x="3118" y="4567"/>
                </a:cubicBezTo>
                <a:cubicBezTo>
                  <a:pt x="3104" y="4574"/>
                  <a:pt x="3089" y="4578"/>
                  <a:pt x="3077" y="4582"/>
                </a:cubicBezTo>
                <a:cubicBezTo>
                  <a:pt x="3054" y="4593"/>
                  <a:pt x="3069" y="4621"/>
                  <a:pt x="3044" y="4632"/>
                </a:cubicBezTo>
                <a:cubicBezTo>
                  <a:pt x="2964" y="4665"/>
                  <a:pt x="2875" y="4588"/>
                  <a:pt x="2791" y="4593"/>
                </a:cubicBezTo>
                <a:cubicBezTo>
                  <a:pt x="2746" y="4595"/>
                  <a:pt x="2687" y="4603"/>
                  <a:pt x="2645" y="4583"/>
                </a:cubicBezTo>
                <a:cubicBezTo>
                  <a:pt x="2647" y="4615"/>
                  <a:pt x="2677" y="4707"/>
                  <a:pt x="2617" y="4707"/>
                </a:cubicBezTo>
                <a:cubicBezTo>
                  <a:pt x="2567" y="4707"/>
                  <a:pt x="2490" y="4708"/>
                  <a:pt x="2494" y="4779"/>
                </a:cubicBezTo>
                <a:cubicBezTo>
                  <a:pt x="2490" y="4738"/>
                  <a:pt x="2485" y="4739"/>
                  <a:pt x="2479" y="4781"/>
                </a:cubicBezTo>
                <a:cubicBezTo>
                  <a:pt x="2459" y="4764"/>
                  <a:pt x="2446" y="4741"/>
                  <a:pt x="2431" y="4719"/>
                </a:cubicBezTo>
                <a:cubicBezTo>
                  <a:pt x="2442" y="4738"/>
                  <a:pt x="2445" y="4758"/>
                  <a:pt x="2440" y="4778"/>
                </a:cubicBezTo>
                <a:cubicBezTo>
                  <a:pt x="2418" y="4765"/>
                  <a:pt x="2399" y="4748"/>
                  <a:pt x="2384" y="4728"/>
                </a:cubicBezTo>
                <a:cubicBezTo>
                  <a:pt x="2397" y="4782"/>
                  <a:pt x="2354" y="4752"/>
                  <a:pt x="2321" y="4770"/>
                </a:cubicBezTo>
                <a:lnTo>
                  <a:pt x="2321" y="4722"/>
                </a:lnTo>
                <a:cubicBezTo>
                  <a:pt x="2285" y="4748"/>
                  <a:pt x="2239" y="4699"/>
                  <a:pt x="2280" y="4675"/>
                </a:cubicBezTo>
                <a:cubicBezTo>
                  <a:pt x="2232" y="4684"/>
                  <a:pt x="2163" y="4613"/>
                  <a:pt x="2215" y="4574"/>
                </a:cubicBezTo>
                <a:cubicBezTo>
                  <a:pt x="2158" y="4541"/>
                  <a:pt x="2188" y="4448"/>
                  <a:pt x="2142" y="4424"/>
                </a:cubicBezTo>
                <a:cubicBezTo>
                  <a:pt x="2115" y="4411"/>
                  <a:pt x="1983" y="4406"/>
                  <a:pt x="1987" y="4363"/>
                </a:cubicBezTo>
                <a:cubicBezTo>
                  <a:pt x="1994" y="4278"/>
                  <a:pt x="1975" y="4252"/>
                  <a:pt x="1932" y="4185"/>
                </a:cubicBezTo>
                <a:cubicBezTo>
                  <a:pt x="1901" y="4134"/>
                  <a:pt x="1806" y="4083"/>
                  <a:pt x="1790" y="4173"/>
                </a:cubicBezTo>
                <a:cubicBezTo>
                  <a:pt x="1841" y="4170"/>
                  <a:pt x="1875" y="4125"/>
                  <a:pt x="1903" y="4194"/>
                </a:cubicBezTo>
                <a:cubicBezTo>
                  <a:pt x="1848" y="4159"/>
                  <a:pt x="1787" y="4180"/>
                  <a:pt x="1731" y="4198"/>
                </a:cubicBezTo>
                <a:cubicBezTo>
                  <a:pt x="1673" y="4216"/>
                  <a:pt x="1617" y="4196"/>
                  <a:pt x="1561" y="4213"/>
                </a:cubicBezTo>
                <a:cubicBezTo>
                  <a:pt x="1531" y="4222"/>
                  <a:pt x="1321" y="4219"/>
                  <a:pt x="1375" y="4277"/>
                </a:cubicBezTo>
                <a:cubicBezTo>
                  <a:pt x="1350" y="4284"/>
                  <a:pt x="1334" y="4273"/>
                  <a:pt x="1333" y="4247"/>
                </a:cubicBezTo>
                <a:cubicBezTo>
                  <a:pt x="1252" y="4289"/>
                  <a:pt x="1187" y="4168"/>
                  <a:pt x="1143" y="4188"/>
                </a:cubicBezTo>
                <a:lnTo>
                  <a:pt x="1163" y="4217"/>
                </a:lnTo>
                <a:cubicBezTo>
                  <a:pt x="1122" y="4226"/>
                  <a:pt x="955" y="4172"/>
                  <a:pt x="997" y="4271"/>
                </a:cubicBezTo>
                <a:cubicBezTo>
                  <a:pt x="955" y="4249"/>
                  <a:pt x="633" y="4225"/>
                  <a:pt x="662" y="4306"/>
                </a:cubicBezTo>
                <a:cubicBezTo>
                  <a:pt x="640" y="4306"/>
                  <a:pt x="623" y="4274"/>
                  <a:pt x="606" y="4264"/>
                </a:cubicBezTo>
                <a:cubicBezTo>
                  <a:pt x="575" y="4247"/>
                  <a:pt x="575" y="4288"/>
                  <a:pt x="557" y="4298"/>
                </a:cubicBezTo>
                <a:cubicBezTo>
                  <a:pt x="482" y="4342"/>
                  <a:pt x="428" y="4293"/>
                  <a:pt x="430" y="4227"/>
                </a:cubicBezTo>
                <a:cubicBezTo>
                  <a:pt x="434" y="4138"/>
                  <a:pt x="412" y="3817"/>
                  <a:pt x="585" y="3855"/>
                </a:cubicBezTo>
                <a:cubicBezTo>
                  <a:pt x="534" y="3723"/>
                  <a:pt x="839" y="3794"/>
                  <a:pt x="854" y="3722"/>
                </a:cubicBezTo>
                <a:cubicBezTo>
                  <a:pt x="861" y="3690"/>
                  <a:pt x="872" y="3569"/>
                  <a:pt x="859" y="3558"/>
                </a:cubicBezTo>
                <a:cubicBezTo>
                  <a:pt x="826" y="3533"/>
                  <a:pt x="783" y="3551"/>
                  <a:pt x="747" y="3549"/>
                </a:cubicBezTo>
                <a:cubicBezTo>
                  <a:pt x="694" y="3546"/>
                  <a:pt x="702" y="3459"/>
                  <a:pt x="700" y="3423"/>
                </a:cubicBezTo>
                <a:cubicBezTo>
                  <a:pt x="698" y="3354"/>
                  <a:pt x="676" y="3266"/>
                  <a:pt x="655" y="3201"/>
                </a:cubicBezTo>
                <a:cubicBezTo>
                  <a:pt x="645" y="3170"/>
                  <a:pt x="591" y="3169"/>
                  <a:pt x="565" y="3152"/>
                </a:cubicBezTo>
                <a:cubicBezTo>
                  <a:pt x="406" y="3061"/>
                  <a:pt x="336" y="3092"/>
                  <a:pt x="227" y="2871"/>
                </a:cubicBezTo>
                <a:cubicBezTo>
                  <a:pt x="171" y="2768"/>
                  <a:pt x="81" y="2687"/>
                  <a:pt x="0" y="2605"/>
                </a:cubicBezTo>
                <a:cubicBezTo>
                  <a:pt x="148" y="2638"/>
                  <a:pt x="253" y="2703"/>
                  <a:pt x="385" y="2741"/>
                </a:cubicBezTo>
                <a:cubicBezTo>
                  <a:pt x="568" y="2787"/>
                  <a:pt x="756" y="2727"/>
                  <a:pt x="814" y="2733"/>
                </a:cubicBezTo>
                <a:cubicBezTo>
                  <a:pt x="861" y="2735"/>
                  <a:pt x="905" y="2748"/>
                  <a:pt x="946" y="2759"/>
                </a:cubicBezTo>
                <a:cubicBezTo>
                  <a:pt x="1003" y="2775"/>
                  <a:pt x="1035" y="2747"/>
                  <a:pt x="1084" y="2721"/>
                </a:cubicBezTo>
                <a:cubicBezTo>
                  <a:pt x="1158" y="2681"/>
                  <a:pt x="1236" y="2739"/>
                  <a:pt x="1333" y="2704"/>
                </a:cubicBezTo>
                <a:cubicBezTo>
                  <a:pt x="1398" y="2678"/>
                  <a:pt x="1463" y="2672"/>
                  <a:pt x="1527" y="2654"/>
                </a:cubicBezTo>
                <a:cubicBezTo>
                  <a:pt x="1734" y="2592"/>
                  <a:pt x="1621" y="2559"/>
                  <a:pt x="1622" y="2518"/>
                </a:cubicBezTo>
                <a:cubicBezTo>
                  <a:pt x="1626" y="2495"/>
                  <a:pt x="1627" y="2480"/>
                  <a:pt x="1632" y="2457"/>
                </a:cubicBezTo>
                <a:cubicBezTo>
                  <a:pt x="1627" y="2401"/>
                  <a:pt x="1602" y="2350"/>
                  <a:pt x="1607" y="2293"/>
                </a:cubicBezTo>
                <a:cubicBezTo>
                  <a:pt x="1617" y="2192"/>
                  <a:pt x="1639" y="2256"/>
                  <a:pt x="1705" y="2142"/>
                </a:cubicBezTo>
                <a:cubicBezTo>
                  <a:pt x="1789" y="2000"/>
                  <a:pt x="1772" y="2205"/>
                  <a:pt x="2012" y="2077"/>
                </a:cubicBezTo>
                <a:cubicBezTo>
                  <a:pt x="1990" y="2052"/>
                  <a:pt x="1949" y="2052"/>
                  <a:pt x="1938" y="2014"/>
                </a:cubicBezTo>
                <a:cubicBezTo>
                  <a:pt x="2089" y="1992"/>
                  <a:pt x="2059" y="1916"/>
                  <a:pt x="2120" y="1917"/>
                </a:cubicBezTo>
                <a:cubicBezTo>
                  <a:pt x="2141" y="1918"/>
                  <a:pt x="2166" y="1923"/>
                  <a:pt x="2194" y="1934"/>
                </a:cubicBezTo>
                <a:cubicBezTo>
                  <a:pt x="2205" y="1919"/>
                  <a:pt x="2199" y="1917"/>
                  <a:pt x="2199" y="1906"/>
                </a:cubicBezTo>
                <a:cubicBezTo>
                  <a:pt x="2312" y="1924"/>
                  <a:pt x="2273" y="2025"/>
                  <a:pt x="2368" y="1959"/>
                </a:cubicBezTo>
                <a:cubicBezTo>
                  <a:pt x="2438" y="1890"/>
                  <a:pt x="2418" y="1856"/>
                  <a:pt x="2394" y="1717"/>
                </a:cubicBezTo>
                <a:cubicBezTo>
                  <a:pt x="2363" y="1649"/>
                  <a:pt x="2444" y="1660"/>
                  <a:pt x="2430" y="1534"/>
                </a:cubicBezTo>
                <a:cubicBezTo>
                  <a:pt x="2427" y="1508"/>
                  <a:pt x="2417" y="1485"/>
                  <a:pt x="2426" y="1469"/>
                </a:cubicBezTo>
                <a:cubicBezTo>
                  <a:pt x="2449" y="1428"/>
                  <a:pt x="2566" y="1482"/>
                  <a:pt x="2631" y="1380"/>
                </a:cubicBezTo>
                <a:cubicBezTo>
                  <a:pt x="2646" y="1354"/>
                  <a:pt x="2596" y="1300"/>
                  <a:pt x="2591" y="1275"/>
                </a:cubicBezTo>
                <a:cubicBezTo>
                  <a:pt x="2578" y="1219"/>
                  <a:pt x="2439" y="1177"/>
                  <a:pt x="2485" y="1130"/>
                </a:cubicBezTo>
                <a:cubicBezTo>
                  <a:pt x="2523" y="1090"/>
                  <a:pt x="2692" y="1207"/>
                  <a:pt x="2805" y="1106"/>
                </a:cubicBezTo>
                <a:cubicBezTo>
                  <a:pt x="2902" y="1008"/>
                  <a:pt x="2747" y="981"/>
                  <a:pt x="2757" y="937"/>
                </a:cubicBezTo>
                <a:cubicBezTo>
                  <a:pt x="2758" y="929"/>
                  <a:pt x="2770" y="926"/>
                  <a:pt x="2788" y="925"/>
                </a:cubicBezTo>
                <a:cubicBezTo>
                  <a:pt x="2761" y="868"/>
                  <a:pt x="2853" y="846"/>
                  <a:pt x="2879" y="781"/>
                </a:cubicBezTo>
                <a:cubicBezTo>
                  <a:pt x="2890" y="752"/>
                  <a:pt x="2885" y="731"/>
                  <a:pt x="2911" y="711"/>
                </a:cubicBezTo>
                <a:cubicBezTo>
                  <a:pt x="2912" y="681"/>
                  <a:pt x="2848" y="684"/>
                  <a:pt x="2890" y="632"/>
                </a:cubicBezTo>
                <a:cubicBezTo>
                  <a:pt x="2873" y="570"/>
                  <a:pt x="2820" y="499"/>
                  <a:pt x="2776" y="450"/>
                </a:cubicBezTo>
                <a:cubicBezTo>
                  <a:pt x="2756" y="435"/>
                  <a:pt x="2709" y="413"/>
                  <a:pt x="2719" y="381"/>
                </a:cubicBezTo>
                <a:cubicBezTo>
                  <a:pt x="2720" y="369"/>
                  <a:pt x="2753" y="322"/>
                  <a:pt x="2782" y="291"/>
                </a:cubicBezTo>
                <a:cubicBezTo>
                  <a:pt x="2793" y="273"/>
                  <a:pt x="2809" y="262"/>
                  <a:pt x="2819" y="262"/>
                </a:cubicBezTo>
                <a:cubicBezTo>
                  <a:pt x="2830" y="260"/>
                  <a:pt x="2844" y="271"/>
                  <a:pt x="2866" y="260"/>
                </a:cubicBezTo>
                <a:cubicBezTo>
                  <a:pt x="2898" y="243"/>
                  <a:pt x="2908" y="178"/>
                  <a:pt x="2958" y="164"/>
                </a:cubicBezTo>
                <a:cubicBezTo>
                  <a:pt x="3002" y="152"/>
                  <a:pt x="3040" y="126"/>
                  <a:pt x="3085" y="119"/>
                </a:cubicBezTo>
                <a:cubicBezTo>
                  <a:pt x="3179" y="104"/>
                  <a:pt x="3284" y="116"/>
                  <a:pt x="3386" y="93"/>
                </a:cubicBezTo>
                <a:cubicBezTo>
                  <a:pt x="3435" y="82"/>
                  <a:pt x="3470" y="149"/>
                  <a:pt x="3519" y="10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5" name="꙱ Oman (Sultanate of Oman) (OM) (H)">
            <a:extLst>
              <a:ext uri="{FF2B5EF4-FFF2-40B4-BE49-F238E27FC236}">
                <a16:creationId xmlns:a16="http://schemas.microsoft.com/office/drawing/2014/main" id="{FD1871E0-E56A-432F-A2AF-22E7853473E7}"/>
              </a:ext>
            </a:extLst>
          </p:cNvPr>
          <p:cNvSpPr>
            <a:spLocks noEditPoints="1"/>
          </p:cNvSpPr>
          <p:nvPr/>
        </p:nvSpPr>
        <p:spPr bwMode="auto">
          <a:xfrm>
            <a:off x="5723316" y="1601997"/>
            <a:ext cx="198333" cy="284858"/>
          </a:xfrm>
          <a:custGeom>
            <a:avLst/>
            <a:gdLst>
              <a:gd name="T0" fmla="*/ 0 w 2408"/>
              <a:gd name="T1" fmla="*/ 2602 h 3457"/>
              <a:gd name="T2" fmla="*/ 899 w 2408"/>
              <a:gd name="T3" fmla="*/ 2282 h 3457"/>
              <a:gd name="T4" fmla="*/ 1022 w 2408"/>
              <a:gd name="T5" fmla="*/ 1788 h 3457"/>
              <a:gd name="T6" fmla="*/ 1041 w 2408"/>
              <a:gd name="T7" fmla="*/ 1489 h 3457"/>
              <a:gd name="T8" fmla="*/ 896 w 2408"/>
              <a:gd name="T9" fmla="*/ 1306 h 3457"/>
              <a:gd name="T10" fmla="*/ 949 w 2408"/>
              <a:gd name="T11" fmla="*/ 870 h 3457"/>
              <a:gd name="T12" fmla="*/ 1095 w 2408"/>
              <a:gd name="T13" fmla="*/ 827 h 3457"/>
              <a:gd name="T14" fmla="*/ 1048 w 2408"/>
              <a:gd name="T15" fmla="*/ 744 h 3457"/>
              <a:gd name="T16" fmla="*/ 1043 w 2408"/>
              <a:gd name="T17" fmla="*/ 511 h 3457"/>
              <a:gd name="T18" fmla="*/ 1095 w 2408"/>
              <a:gd name="T19" fmla="*/ 550 h 3457"/>
              <a:gd name="T20" fmla="*/ 1186 w 2408"/>
              <a:gd name="T21" fmla="*/ 512 h 3457"/>
              <a:gd name="T22" fmla="*/ 1359 w 2408"/>
              <a:gd name="T23" fmla="*/ 771 h 3457"/>
              <a:gd name="T24" fmla="*/ 1712 w 2408"/>
              <a:gd name="T25" fmla="*/ 937 h 3457"/>
              <a:gd name="T26" fmla="*/ 1888 w 2408"/>
              <a:gd name="T27" fmla="*/ 980 h 3457"/>
              <a:gd name="T28" fmla="*/ 2066 w 2408"/>
              <a:gd name="T29" fmla="*/ 1149 h 3457"/>
              <a:gd name="T30" fmla="*/ 2169 w 2408"/>
              <a:gd name="T31" fmla="*/ 1294 h 3457"/>
              <a:gd name="T32" fmla="*/ 2284 w 2408"/>
              <a:gd name="T33" fmla="*/ 1363 h 3457"/>
              <a:gd name="T34" fmla="*/ 2243 w 2408"/>
              <a:gd name="T35" fmla="*/ 1661 h 3457"/>
              <a:gd name="T36" fmla="*/ 2008 w 2408"/>
              <a:gd name="T37" fmla="*/ 2018 h 3457"/>
              <a:gd name="T38" fmla="*/ 1931 w 2408"/>
              <a:gd name="T39" fmla="*/ 2137 h 3457"/>
              <a:gd name="T40" fmla="*/ 1840 w 2408"/>
              <a:gd name="T41" fmla="*/ 2075 h 3457"/>
              <a:gd name="T42" fmla="*/ 1760 w 2408"/>
              <a:gd name="T43" fmla="*/ 2320 h 3457"/>
              <a:gd name="T44" fmla="*/ 1736 w 2408"/>
              <a:gd name="T45" fmla="*/ 2645 h 3457"/>
              <a:gd name="T46" fmla="*/ 1400 w 2408"/>
              <a:gd name="T47" fmla="*/ 2964 h 3457"/>
              <a:gd name="T48" fmla="*/ 1218 w 2408"/>
              <a:gd name="T49" fmla="*/ 3019 h 3457"/>
              <a:gd name="T50" fmla="*/ 1066 w 2408"/>
              <a:gd name="T51" fmla="*/ 3097 h 3457"/>
              <a:gd name="T52" fmla="*/ 1047 w 2408"/>
              <a:gd name="T53" fmla="*/ 3233 h 3457"/>
              <a:gd name="T54" fmla="*/ 886 w 2408"/>
              <a:gd name="T55" fmla="*/ 3352 h 3457"/>
              <a:gd name="T56" fmla="*/ 775 w 2408"/>
              <a:gd name="T57" fmla="*/ 3331 h 3457"/>
              <a:gd name="T58" fmla="*/ 400 w 2408"/>
              <a:gd name="T59" fmla="*/ 3454 h 3457"/>
              <a:gd name="T60" fmla="*/ 264 w 2408"/>
              <a:gd name="T61" fmla="*/ 3234 h 3457"/>
              <a:gd name="T62" fmla="*/ 115 w 2408"/>
              <a:gd name="T63" fmla="*/ 2867 h 3457"/>
              <a:gd name="T64" fmla="*/ 0 w 2408"/>
              <a:gd name="T65" fmla="*/ 2602 h 3457"/>
              <a:gd name="T66" fmla="*/ 2027 w 2408"/>
              <a:gd name="T67" fmla="*/ 2212 h 3457"/>
              <a:gd name="T68" fmla="*/ 2104 w 2408"/>
              <a:gd name="T69" fmla="*/ 2096 h 3457"/>
              <a:gd name="T70" fmla="*/ 2084 w 2408"/>
              <a:gd name="T71" fmla="*/ 2028 h 3457"/>
              <a:gd name="T72" fmla="*/ 2027 w 2408"/>
              <a:gd name="T73" fmla="*/ 2212 h 3457"/>
              <a:gd name="T74" fmla="*/ 1065 w 2408"/>
              <a:gd name="T75" fmla="*/ 107 h 3457"/>
              <a:gd name="T76" fmla="*/ 1098 w 2408"/>
              <a:gd name="T77" fmla="*/ 39 h 3457"/>
              <a:gd name="T78" fmla="*/ 1139 w 2408"/>
              <a:gd name="T79" fmla="*/ 0 h 3457"/>
              <a:gd name="T80" fmla="*/ 1151 w 2408"/>
              <a:gd name="T81" fmla="*/ 80 h 3457"/>
              <a:gd name="T82" fmla="*/ 1119 w 2408"/>
              <a:gd name="T83" fmla="*/ 265 h 3457"/>
              <a:gd name="T84" fmla="*/ 1065 w 2408"/>
              <a:gd name="T85" fmla="*/ 107 h 3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08" h="3457">
                <a:moveTo>
                  <a:pt x="0" y="2602"/>
                </a:moveTo>
                <a:cubicBezTo>
                  <a:pt x="433" y="2502"/>
                  <a:pt x="702" y="2389"/>
                  <a:pt x="899" y="2282"/>
                </a:cubicBezTo>
                <a:cubicBezTo>
                  <a:pt x="960" y="2233"/>
                  <a:pt x="1003" y="1883"/>
                  <a:pt x="1022" y="1788"/>
                </a:cubicBezTo>
                <a:cubicBezTo>
                  <a:pt x="1044" y="1696"/>
                  <a:pt x="1086" y="1569"/>
                  <a:pt x="1041" y="1489"/>
                </a:cubicBezTo>
                <a:cubicBezTo>
                  <a:pt x="1002" y="1426"/>
                  <a:pt x="920" y="1376"/>
                  <a:pt x="896" y="1306"/>
                </a:cubicBezTo>
                <a:cubicBezTo>
                  <a:pt x="865" y="1219"/>
                  <a:pt x="1031" y="918"/>
                  <a:pt x="949" y="870"/>
                </a:cubicBezTo>
                <a:cubicBezTo>
                  <a:pt x="986" y="827"/>
                  <a:pt x="1063" y="869"/>
                  <a:pt x="1095" y="827"/>
                </a:cubicBezTo>
                <a:cubicBezTo>
                  <a:pt x="1128" y="781"/>
                  <a:pt x="1068" y="801"/>
                  <a:pt x="1048" y="744"/>
                </a:cubicBezTo>
                <a:cubicBezTo>
                  <a:pt x="1018" y="683"/>
                  <a:pt x="1002" y="573"/>
                  <a:pt x="1043" y="511"/>
                </a:cubicBezTo>
                <a:cubicBezTo>
                  <a:pt x="1062" y="481"/>
                  <a:pt x="1101" y="526"/>
                  <a:pt x="1095" y="550"/>
                </a:cubicBezTo>
                <a:cubicBezTo>
                  <a:pt x="1075" y="627"/>
                  <a:pt x="1157" y="528"/>
                  <a:pt x="1186" y="512"/>
                </a:cubicBezTo>
                <a:cubicBezTo>
                  <a:pt x="1188" y="519"/>
                  <a:pt x="1177" y="568"/>
                  <a:pt x="1359" y="771"/>
                </a:cubicBezTo>
                <a:cubicBezTo>
                  <a:pt x="1452" y="874"/>
                  <a:pt x="1581" y="910"/>
                  <a:pt x="1712" y="937"/>
                </a:cubicBezTo>
                <a:cubicBezTo>
                  <a:pt x="1774" y="949"/>
                  <a:pt x="1826" y="973"/>
                  <a:pt x="1888" y="980"/>
                </a:cubicBezTo>
                <a:cubicBezTo>
                  <a:pt x="1972" y="990"/>
                  <a:pt x="2018" y="1092"/>
                  <a:pt x="2066" y="1149"/>
                </a:cubicBezTo>
                <a:cubicBezTo>
                  <a:pt x="2105" y="1194"/>
                  <a:pt x="2131" y="1250"/>
                  <a:pt x="2169" y="1294"/>
                </a:cubicBezTo>
                <a:cubicBezTo>
                  <a:pt x="2209" y="1339"/>
                  <a:pt x="2231" y="1341"/>
                  <a:pt x="2284" y="1363"/>
                </a:cubicBezTo>
                <a:cubicBezTo>
                  <a:pt x="2408" y="1412"/>
                  <a:pt x="2267" y="1588"/>
                  <a:pt x="2243" y="1661"/>
                </a:cubicBezTo>
                <a:cubicBezTo>
                  <a:pt x="2196" y="1799"/>
                  <a:pt x="2048" y="1871"/>
                  <a:pt x="2008" y="2018"/>
                </a:cubicBezTo>
                <a:cubicBezTo>
                  <a:pt x="1999" y="2053"/>
                  <a:pt x="1986" y="2154"/>
                  <a:pt x="1931" y="2137"/>
                </a:cubicBezTo>
                <a:cubicBezTo>
                  <a:pt x="1887" y="2124"/>
                  <a:pt x="1896" y="2041"/>
                  <a:pt x="1840" y="2075"/>
                </a:cubicBezTo>
                <a:cubicBezTo>
                  <a:pt x="1773" y="2116"/>
                  <a:pt x="1777" y="2261"/>
                  <a:pt x="1760" y="2320"/>
                </a:cubicBezTo>
                <a:cubicBezTo>
                  <a:pt x="1715" y="2475"/>
                  <a:pt x="1878" y="2640"/>
                  <a:pt x="1736" y="2645"/>
                </a:cubicBezTo>
                <a:cubicBezTo>
                  <a:pt x="1400" y="2655"/>
                  <a:pt x="1481" y="2856"/>
                  <a:pt x="1400" y="2964"/>
                </a:cubicBezTo>
                <a:cubicBezTo>
                  <a:pt x="1361" y="3017"/>
                  <a:pt x="1281" y="3014"/>
                  <a:pt x="1218" y="3019"/>
                </a:cubicBezTo>
                <a:cubicBezTo>
                  <a:pt x="1142" y="3025"/>
                  <a:pt x="1111" y="3037"/>
                  <a:pt x="1066" y="3097"/>
                </a:cubicBezTo>
                <a:cubicBezTo>
                  <a:pt x="1023" y="3156"/>
                  <a:pt x="1051" y="3167"/>
                  <a:pt x="1047" y="3233"/>
                </a:cubicBezTo>
                <a:cubicBezTo>
                  <a:pt x="1044" y="3299"/>
                  <a:pt x="923" y="3382"/>
                  <a:pt x="886" y="3352"/>
                </a:cubicBezTo>
                <a:cubicBezTo>
                  <a:pt x="849" y="3323"/>
                  <a:pt x="820" y="3331"/>
                  <a:pt x="775" y="3331"/>
                </a:cubicBezTo>
                <a:cubicBezTo>
                  <a:pt x="645" y="3331"/>
                  <a:pt x="531" y="3457"/>
                  <a:pt x="400" y="3454"/>
                </a:cubicBezTo>
                <a:cubicBezTo>
                  <a:pt x="308" y="3441"/>
                  <a:pt x="362" y="3250"/>
                  <a:pt x="264" y="3234"/>
                </a:cubicBezTo>
                <a:cubicBezTo>
                  <a:pt x="307" y="3163"/>
                  <a:pt x="143" y="2944"/>
                  <a:pt x="115" y="2867"/>
                </a:cubicBezTo>
                <a:lnTo>
                  <a:pt x="0" y="2602"/>
                </a:lnTo>
                <a:close/>
                <a:moveTo>
                  <a:pt x="2027" y="2212"/>
                </a:moveTo>
                <a:cubicBezTo>
                  <a:pt x="2080" y="2165"/>
                  <a:pt x="2043" y="2151"/>
                  <a:pt x="2104" y="2096"/>
                </a:cubicBezTo>
                <a:cubicBezTo>
                  <a:pt x="2116" y="2083"/>
                  <a:pt x="2087" y="2042"/>
                  <a:pt x="2084" y="2028"/>
                </a:cubicBezTo>
                <a:cubicBezTo>
                  <a:pt x="2068" y="2092"/>
                  <a:pt x="2001" y="2140"/>
                  <a:pt x="2027" y="2212"/>
                </a:cubicBezTo>
                <a:close/>
                <a:moveTo>
                  <a:pt x="1065" y="107"/>
                </a:moveTo>
                <a:cubicBezTo>
                  <a:pt x="1074" y="83"/>
                  <a:pt x="1085" y="60"/>
                  <a:pt x="1098" y="39"/>
                </a:cubicBezTo>
                <a:cubicBezTo>
                  <a:pt x="1126" y="70"/>
                  <a:pt x="1153" y="27"/>
                  <a:pt x="1139" y="0"/>
                </a:cubicBezTo>
                <a:cubicBezTo>
                  <a:pt x="1164" y="13"/>
                  <a:pt x="1212" y="95"/>
                  <a:pt x="1151" y="80"/>
                </a:cubicBezTo>
                <a:cubicBezTo>
                  <a:pt x="1190" y="107"/>
                  <a:pt x="1162" y="273"/>
                  <a:pt x="1119" y="265"/>
                </a:cubicBezTo>
                <a:cubicBezTo>
                  <a:pt x="1060" y="256"/>
                  <a:pt x="1139" y="112"/>
                  <a:pt x="1065" y="10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6" name="꙱ Norway (Kingdom of Norway) (NO) (H)">
            <a:extLst>
              <a:ext uri="{FF2B5EF4-FFF2-40B4-BE49-F238E27FC236}">
                <a16:creationId xmlns:a16="http://schemas.microsoft.com/office/drawing/2014/main" id="{98544CAB-4895-46E1-8E68-924BB5691508}"/>
              </a:ext>
            </a:extLst>
          </p:cNvPr>
          <p:cNvSpPr>
            <a:spLocks noEditPoints="1"/>
          </p:cNvSpPr>
          <p:nvPr/>
        </p:nvSpPr>
        <p:spPr bwMode="auto">
          <a:xfrm>
            <a:off x="4543645" y="345938"/>
            <a:ext cx="499965" cy="342655"/>
          </a:xfrm>
          <a:custGeom>
            <a:avLst/>
            <a:gdLst>
              <a:gd name="T0" fmla="*/ 2712 w 6065"/>
              <a:gd name="T1" fmla="*/ 726 h 4164"/>
              <a:gd name="T2" fmla="*/ 55 w 6065"/>
              <a:gd name="T3" fmla="*/ 3394 h 4164"/>
              <a:gd name="T4" fmla="*/ 73 w 6065"/>
              <a:gd name="T5" fmla="*/ 3703 h 4164"/>
              <a:gd name="T6" fmla="*/ 147 w 6065"/>
              <a:gd name="T7" fmla="*/ 3507 h 4164"/>
              <a:gd name="T8" fmla="*/ 375 w 6065"/>
              <a:gd name="T9" fmla="*/ 2729 h 4164"/>
              <a:gd name="T10" fmla="*/ 664 w 6065"/>
              <a:gd name="T11" fmla="*/ 2519 h 4164"/>
              <a:gd name="T12" fmla="*/ 874 w 6065"/>
              <a:gd name="T13" fmla="*/ 2388 h 4164"/>
              <a:gd name="T14" fmla="*/ 1474 w 6065"/>
              <a:gd name="T15" fmla="*/ 1940 h 4164"/>
              <a:gd name="T16" fmla="*/ 1599 w 6065"/>
              <a:gd name="T17" fmla="*/ 2029 h 4164"/>
              <a:gd name="T18" fmla="*/ 1958 w 6065"/>
              <a:gd name="T19" fmla="*/ 1598 h 4164"/>
              <a:gd name="T20" fmla="*/ 1988 w 6065"/>
              <a:gd name="T21" fmla="*/ 1527 h 4164"/>
              <a:gd name="T22" fmla="*/ 2246 w 6065"/>
              <a:gd name="T23" fmla="*/ 898 h 4164"/>
              <a:gd name="T24" fmla="*/ 2457 w 6065"/>
              <a:gd name="T25" fmla="*/ 835 h 4164"/>
              <a:gd name="T26" fmla="*/ 2374 w 6065"/>
              <a:gd name="T27" fmla="*/ 826 h 4164"/>
              <a:gd name="T28" fmla="*/ 2433 w 6065"/>
              <a:gd name="T29" fmla="*/ 1004 h 4164"/>
              <a:gd name="T30" fmla="*/ 2807 w 6065"/>
              <a:gd name="T31" fmla="*/ 696 h 4164"/>
              <a:gd name="T32" fmla="*/ 3000 w 6065"/>
              <a:gd name="T33" fmla="*/ 503 h 4164"/>
              <a:gd name="T34" fmla="*/ 3336 w 6065"/>
              <a:gd name="T35" fmla="*/ 440 h 4164"/>
              <a:gd name="T36" fmla="*/ 3288 w 6065"/>
              <a:gd name="T37" fmla="*/ 470 h 4164"/>
              <a:gd name="T38" fmla="*/ 3436 w 6065"/>
              <a:gd name="T39" fmla="*/ 419 h 4164"/>
              <a:gd name="T40" fmla="*/ 3677 w 6065"/>
              <a:gd name="T41" fmla="*/ 428 h 4164"/>
              <a:gd name="T42" fmla="*/ 4080 w 6065"/>
              <a:gd name="T43" fmla="*/ 178 h 4164"/>
              <a:gd name="T44" fmla="*/ 4176 w 6065"/>
              <a:gd name="T45" fmla="*/ 253 h 4164"/>
              <a:gd name="T46" fmla="*/ 4849 w 6065"/>
              <a:gd name="T47" fmla="*/ 85 h 4164"/>
              <a:gd name="T48" fmla="*/ 37 w 6065"/>
              <a:gd name="T49" fmla="*/ 3201 h 4164"/>
              <a:gd name="T50" fmla="*/ 459 w 6065"/>
              <a:gd name="T51" fmla="*/ 3074 h 4164"/>
              <a:gd name="T52" fmla="*/ 141 w 6065"/>
              <a:gd name="T53" fmla="*/ 2988 h 4164"/>
              <a:gd name="T54" fmla="*/ 150 w 6065"/>
              <a:gd name="T55" fmla="*/ 2851 h 4164"/>
              <a:gd name="T56" fmla="*/ 634 w 6065"/>
              <a:gd name="T57" fmla="*/ 2765 h 4164"/>
              <a:gd name="T58" fmla="*/ 604 w 6065"/>
              <a:gd name="T59" fmla="*/ 2596 h 4164"/>
              <a:gd name="T60" fmla="*/ 1029 w 6065"/>
              <a:gd name="T61" fmla="*/ 2471 h 4164"/>
              <a:gd name="T62" fmla="*/ 1375 w 6065"/>
              <a:gd name="T63" fmla="*/ 2395 h 4164"/>
              <a:gd name="T64" fmla="*/ 1308 w 6065"/>
              <a:gd name="T65" fmla="*/ 2290 h 4164"/>
              <a:gd name="T66" fmla="*/ 1688 w 6065"/>
              <a:gd name="T67" fmla="*/ 2035 h 4164"/>
              <a:gd name="T68" fmla="*/ 1780 w 6065"/>
              <a:gd name="T69" fmla="*/ 1877 h 4164"/>
              <a:gd name="T70" fmla="*/ 1934 w 6065"/>
              <a:gd name="T71" fmla="*/ 1705 h 4164"/>
              <a:gd name="T72" fmla="*/ 2163 w 6065"/>
              <a:gd name="T73" fmla="*/ 1405 h 4164"/>
              <a:gd name="T74" fmla="*/ 2561 w 6065"/>
              <a:gd name="T75" fmla="*/ 1242 h 4164"/>
              <a:gd name="T76" fmla="*/ 2510 w 6065"/>
              <a:gd name="T77" fmla="*/ 1068 h 4164"/>
              <a:gd name="T78" fmla="*/ 2765 w 6065"/>
              <a:gd name="T79" fmla="*/ 1017 h 4164"/>
              <a:gd name="T80" fmla="*/ 2944 w 6065"/>
              <a:gd name="T81" fmla="*/ 869 h 4164"/>
              <a:gd name="T82" fmla="*/ 3214 w 6065"/>
              <a:gd name="T83" fmla="*/ 521 h 4164"/>
              <a:gd name="T84" fmla="*/ 3552 w 6065"/>
              <a:gd name="T85" fmla="*/ 589 h 4164"/>
              <a:gd name="T86" fmla="*/ 3870 w 6065"/>
              <a:gd name="T87" fmla="*/ 313 h 4164"/>
              <a:gd name="T88" fmla="*/ 4297 w 6065"/>
              <a:gd name="T89" fmla="*/ 292 h 4164"/>
              <a:gd name="T90" fmla="*/ 4726 w 6065"/>
              <a:gd name="T91" fmla="*/ 334 h 4164"/>
              <a:gd name="T92" fmla="*/ 5126 w 6065"/>
              <a:gd name="T93" fmla="*/ 105 h 4164"/>
              <a:gd name="T94" fmla="*/ 5622 w 6065"/>
              <a:gd name="T95" fmla="*/ 179 h 4164"/>
              <a:gd name="T96" fmla="*/ 5850 w 6065"/>
              <a:gd name="T97" fmla="*/ 420 h 4164"/>
              <a:gd name="T98" fmla="*/ 4830 w 6065"/>
              <a:gd name="T99" fmla="*/ 705 h 4164"/>
              <a:gd name="T100" fmla="*/ 3638 w 6065"/>
              <a:gd name="T101" fmla="*/ 832 h 4164"/>
              <a:gd name="T102" fmla="*/ 2247 w 6065"/>
              <a:gd name="T103" fmla="*/ 1936 h 4164"/>
              <a:gd name="T104" fmla="*/ 1895 w 6065"/>
              <a:gd name="T105" fmla="*/ 3301 h 4164"/>
              <a:gd name="T106" fmla="*/ 1379 w 6065"/>
              <a:gd name="T107" fmla="*/ 3777 h 4164"/>
              <a:gd name="T108" fmla="*/ 574 w 6065"/>
              <a:gd name="T109" fmla="*/ 4147 h 4164"/>
              <a:gd name="T110" fmla="*/ 338 w 6065"/>
              <a:gd name="T111" fmla="*/ 3739 h 4164"/>
              <a:gd name="T112" fmla="*/ 135 w 6065"/>
              <a:gd name="T113" fmla="*/ 3691 h 4164"/>
              <a:gd name="T114" fmla="*/ 365 w 6065"/>
              <a:gd name="T115" fmla="*/ 3373 h 4164"/>
              <a:gd name="T116" fmla="*/ 69 w 6065"/>
              <a:gd name="T117" fmla="*/ 3302 h 4164"/>
              <a:gd name="T118" fmla="*/ 40 w 6065"/>
              <a:gd name="T119" fmla="*/ 3050 h 4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65" h="4164">
                <a:moveTo>
                  <a:pt x="2531" y="764"/>
                </a:moveTo>
                <a:cubicBezTo>
                  <a:pt x="2534" y="774"/>
                  <a:pt x="2537" y="784"/>
                  <a:pt x="2540" y="794"/>
                </a:cubicBezTo>
                <a:cubicBezTo>
                  <a:pt x="2521" y="801"/>
                  <a:pt x="2501" y="805"/>
                  <a:pt x="2480" y="805"/>
                </a:cubicBezTo>
                <a:cubicBezTo>
                  <a:pt x="2511" y="839"/>
                  <a:pt x="2458" y="855"/>
                  <a:pt x="2457" y="889"/>
                </a:cubicBezTo>
                <a:cubicBezTo>
                  <a:pt x="2485" y="864"/>
                  <a:pt x="2519" y="850"/>
                  <a:pt x="2555" y="841"/>
                </a:cubicBezTo>
                <a:cubicBezTo>
                  <a:pt x="2545" y="852"/>
                  <a:pt x="2536" y="863"/>
                  <a:pt x="2528" y="874"/>
                </a:cubicBezTo>
                <a:cubicBezTo>
                  <a:pt x="2546" y="875"/>
                  <a:pt x="2569" y="892"/>
                  <a:pt x="2587" y="886"/>
                </a:cubicBezTo>
                <a:cubicBezTo>
                  <a:pt x="2609" y="878"/>
                  <a:pt x="2620" y="843"/>
                  <a:pt x="2638" y="829"/>
                </a:cubicBezTo>
                <a:cubicBezTo>
                  <a:pt x="2635" y="898"/>
                  <a:pt x="2667" y="839"/>
                  <a:pt x="2682" y="822"/>
                </a:cubicBezTo>
                <a:cubicBezTo>
                  <a:pt x="2700" y="803"/>
                  <a:pt x="2727" y="811"/>
                  <a:pt x="2749" y="810"/>
                </a:cubicBezTo>
                <a:cubicBezTo>
                  <a:pt x="2790" y="808"/>
                  <a:pt x="2827" y="752"/>
                  <a:pt x="2785" y="725"/>
                </a:cubicBezTo>
                <a:cubicBezTo>
                  <a:pt x="2766" y="713"/>
                  <a:pt x="2728" y="706"/>
                  <a:pt x="2712" y="726"/>
                </a:cubicBezTo>
                <a:cubicBezTo>
                  <a:pt x="2689" y="754"/>
                  <a:pt x="2642" y="776"/>
                  <a:pt x="2608" y="811"/>
                </a:cubicBezTo>
                <a:cubicBezTo>
                  <a:pt x="2610" y="803"/>
                  <a:pt x="2703" y="694"/>
                  <a:pt x="2623" y="752"/>
                </a:cubicBezTo>
                <a:cubicBezTo>
                  <a:pt x="2650" y="718"/>
                  <a:pt x="2640" y="665"/>
                  <a:pt x="2586" y="691"/>
                </a:cubicBezTo>
                <a:cubicBezTo>
                  <a:pt x="2560" y="702"/>
                  <a:pt x="2549" y="747"/>
                  <a:pt x="2587" y="764"/>
                </a:cubicBezTo>
                <a:cubicBezTo>
                  <a:pt x="2567" y="761"/>
                  <a:pt x="2549" y="758"/>
                  <a:pt x="2531" y="764"/>
                </a:cubicBezTo>
                <a:close/>
                <a:moveTo>
                  <a:pt x="43" y="3142"/>
                </a:moveTo>
                <a:cubicBezTo>
                  <a:pt x="33" y="3132"/>
                  <a:pt x="22" y="3123"/>
                  <a:pt x="11" y="3115"/>
                </a:cubicBezTo>
                <a:cubicBezTo>
                  <a:pt x="0" y="3150"/>
                  <a:pt x="11" y="3159"/>
                  <a:pt x="43" y="3142"/>
                </a:cubicBezTo>
                <a:close/>
                <a:moveTo>
                  <a:pt x="55" y="3394"/>
                </a:moveTo>
                <a:cubicBezTo>
                  <a:pt x="42" y="3384"/>
                  <a:pt x="29" y="3374"/>
                  <a:pt x="16" y="3365"/>
                </a:cubicBezTo>
                <a:cubicBezTo>
                  <a:pt x="24" y="3386"/>
                  <a:pt x="28" y="3408"/>
                  <a:pt x="28" y="3430"/>
                </a:cubicBezTo>
                <a:cubicBezTo>
                  <a:pt x="53" y="3431"/>
                  <a:pt x="63" y="3418"/>
                  <a:pt x="55" y="3394"/>
                </a:cubicBezTo>
                <a:close/>
                <a:moveTo>
                  <a:pt x="28" y="3335"/>
                </a:moveTo>
                <a:cubicBezTo>
                  <a:pt x="39" y="3343"/>
                  <a:pt x="50" y="3351"/>
                  <a:pt x="61" y="3359"/>
                </a:cubicBezTo>
                <a:cubicBezTo>
                  <a:pt x="53" y="3346"/>
                  <a:pt x="42" y="3338"/>
                  <a:pt x="28" y="3335"/>
                </a:cubicBezTo>
                <a:close/>
                <a:moveTo>
                  <a:pt x="31" y="3317"/>
                </a:moveTo>
                <a:cubicBezTo>
                  <a:pt x="41" y="3317"/>
                  <a:pt x="51" y="3315"/>
                  <a:pt x="61" y="3311"/>
                </a:cubicBezTo>
                <a:cubicBezTo>
                  <a:pt x="51" y="3313"/>
                  <a:pt x="41" y="3315"/>
                  <a:pt x="31" y="3317"/>
                </a:cubicBezTo>
                <a:close/>
                <a:moveTo>
                  <a:pt x="81" y="2875"/>
                </a:moveTo>
                <a:cubicBezTo>
                  <a:pt x="91" y="2846"/>
                  <a:pt x="69" y="2847"/>
                  <a:pt x="49" y="2854"/>
                </a:cubicBezTo>
                <a:cubicBezTo>
                  <a:pt x="60" y="2861"/>
                  <a:pt x="71" y="2868"/>
                  <a:pt x="81" y="2875"/>
                </a:cubicBezTo>
                <a:close/>
                <a:moveTo>
                  <a:pt x="67" y="3730"/>
                </a:moveTo>
                <a:cubicBezTo>
                  <a:pt x="50" y="3753"/>
                  <a:pt x="59" y="3776"/>
                  <a:pt x="85" y="3786"/>
                </a:cubicBezTo>
                <a:cubicBezTo>
                  <a:pt x="96" y="3760"/>
                  <a:pt x="97" y="3723"/>
                  <a:pt x="73" y="3703"/>
                </a:cubicBezTo>
                <a:cubicBezTo>
                  <a:pt x="71" y="3712"/>
                  <a:pt x="69" y="3721"/>
                  <a:pt x="67" y="3730"/>
                </a:cubicBezTo>
                <a:close/>
                <a:moveTo>
                  <a:pt x="85" y="3567"/>
                </a:moveTo>
                <a:cubicBezTo>
                  <a:pt x="41" y="3565"/>
                  <a:pt x="62" y="3609"/>
                  <a:pt x="58" y="3635"/>
                </a:cubicBezTo>
                <a:cubicBezTo>
                  <a:pt x="65" y="3610"/>
                  <a:pt x="84" y="3596"/>
                  <a:pt x="108" y="3611"/>
                </a:cubicBezTo>
                <a:cubicBezTo>
                  <a:pt x="106" y="3593"/>
                  <a:pt x="98" y="3578"/>
                  <a:pt x="85" y="3567"/>
                </a:cubicBezTo>
                <a:close/>
                <a:moveTo>
                  <a:pt x="108" y="3519"/>
                </a:moveTo>
                <a:cubicBezTo>
                  <a:pt x="93" y="3541"/>
                  <a:pt x="99" y="3592"/>
                  <a:pt x="132" y="3593"/>
                </a:cubicBezTo>
                <a:cubicBezTo>
                  <a:pt x="177" y="3595"/>
                  <a:pt x="136" y="3523"/>
                  <a:pt x="108" y="3519"/>
                </a:cubicBezTo>
                <a:close/>
                <a:moveTo>
                  <a:pt x="147" y="3507"/>
                </a:moveTo>
                <a:cubicBezTo>
                  <a:pt x="137" y="3509"/>
                  <a:pt x="127" y="3511"/>
                  <a:pt x="117" y="3513"/>
                </a:cubicBezTo>
                <a:cubicBezTo>
                  <a:pt x="146" y="3515"/>
                  <a:pt x="169" y="3547"/>
                  <a:pt x="192" y="3515"/>
                </a:cubicBezTo>
                <a:cubicBezTo>
                  <a:pt x="212" y="3486"/>
                  <a:pt x="159" y="3489"/>
                  <a:pt x="147" y="3507"/>
                </a:cubicBezTo>
                <a:close/>
                <a:moveTo>
                  <a:pt x="254" y="2765"/>
                </a:moveTo>
                <a:cubicBezTo>
                  <a:pt x="233" y="2759"/>
                  <a:pt x="213" y="2758"/>
                  <a:pt x="191" y="2762"/>
                </a:cubicBezTo>
                <a:cubicBezTo>
                  <a:pt x="190" y="2809"/>
                  <a:pt x="240" y="2796"/>
                  <a:pt x="254" y="2765"/>
                </a:cubicBezTo>
                <a:close/>
                <a:moveTo>
                  <a:pt x="304" y="2729"/>
                </a:moveTo>
                <a:cubicBezTo>
                  <a:pt x="294" y="2727"/>
                  <a:pt x="285" y="2725"/>
                  <a:pt x="275" y="2723"/>
                </a:cubicBezTo>
                <a:cubicBezTo>
                  <a:pt x="273" y="2743"/>
                  <a:pt x="270" y="2763"/>
                  <a:pt x="269" y="2783"/>
                </a:cubicBezTo>
                <a:cubicBezTo>
                  <a:pt x="289" y="2772"/>
                  <a:pt x="304" y="2753"/>
                  <a:pt x="304" y="2729"/>
                </a:cubicBezTo>
                <a:close/>
                <a:moveTo>
                  <a:pt x="364" y="2709"/>
                </a:moveTo>
                <a:cubicBezTo>
                  <a:pt x="354" y="2707"/>
                  <a:pt x="344" y="2706"/>
                  <a:pt x="334" y="2706"/>
                </a:cubicBezTo>
                <a:cubicBezTo>
                  <a:pt x="344" y="2707"/>
                  <a:pt x="354" y="2708"/>
                  <a:pt x="364" y="2709"/>
                </a:cubicBezTo>
                <a:close/>
                <a:moveTo>
                  <a:pt x="343" y="2717"/>
                </a:moveTo>
                <a:cubicBezTo>
                  <a:pt x="354" y="2721"/>
                  <a:pt x="365" y="2725"/>
                  <a:pt x="375" y="2729"/>
                </a:cubicBezTo>
                <a:cubicBezTo>
                  <a:pt x="367" y="2719"/>
                  <a:pt x="356" y="2715"/>
                  <a:pt x="343" y="2717"/>
                </a:cubicBezTo>
                <a:close/>
                <a:moveTo>
                  <a:pt x="509" y="2622"/>
                </a:moveTo>
                <a:cubicBezTo>
                  <a:pt x="498" y="2622"/>
                  <a:pt x="487" y="2622"/>
                  <a:pt x="476" y="2622"/>
                </a:cubicBezTo>
                <a:cubicBezTo>
                  <a:pt x="490" y="2629"/>
                  <a:pt x="504" y="2634"/>
                  <a:pt x="518" y="2637"/>
                </a:cubicBezTo>
                <a:cubicBezTo>
                  <a:pt x="515" y="2632"/>
                  <a:pt x="512" y="2627"/>
                  <a:pt x="509" y="2622"/>
                </a:cubicBezTo>
                <a:close/>
                <a:moveTo>
                  <a:pt x="536" y="2584"/>
                </a:moveTo>
                <a:cubicBezTo>
                  <a:pt x="525" y="2583"/>
                  <a:pt x="514" y="2584"/>
                  <a:pt x="503" y="2584"/>
                </a:cubicBezTo>
                <a:cubicBezTo>
                  <a:pt x="526" y="2601"/>
                  <a:pt x="527" y="2586"/>
                  <a:pt x="536" y="2584"/>
                </a:cubicBezTo>
                <a:close/>
                <a:moveTo>
                  <a:pt x="696" y="2551"/>
                </a:moveTo>
                <a:cubicBezTo>
                  <a:pt x="706" y="2544"/>
                  <a:pt x="716" y="2537"/>
                  <a:pt x="726" y="2530"/>
                </a:cubicBezTo>
                <a:cubicBezTo>
                  <a:pt x="719" y="2519"/>
                  <a:pt x="710" y="2509"/>
                  <a:pt x="699" y="2501"/>
                </a:cubicBezTo>
                <a:cubicBezTo>
                  <a:pt x="703" y="2535"/>
                  <a:pt x="691" y="2541"/>
                  <a:pt x="664" y="2519"/>
                </a:cubicBezTo>
                <a:cubicBezTo>
                  <a:pt x="659" y="2544"/>
                  <a:pt x="670" y="2557"/>
                  <a:pt x="696" y="2551"/>
                </a:cubicBezTo>
                <a:close/>
                <a:moveTo>
                  <a:pt x="842" y="2424"/>
                </a:moveTo>
                <a:cubicBezTo>
                  <a:pt x="829" y="2379"/>
                  <a:pt x="772" y="2393"/>
                  <a:pt x="750" y="2421"/>
                </a:cubicBezTo>
                <a:cubicBezTo>
                  <a:pt x="780" y="2429"/>
                  <a:pt x="812" y="2442"/>
                  <a:pt x="842" y="2424"/>
                </a:cubicBezTo>
                <a:close/>
                <a:moveTo>
                  <a:pt x="812" y="2492"/>
                </a:moveTo>
                <a:cubicBezTo>
                  <a:pt x="823" y="2490"/>
                  <a:pt x="834" y="2488"/>
                  <a:pt x="845" y="2486"/>
                </a:cubicBezTo>
                <a:cubicBezTo>
                  <a:pt x="826" y="2464"/>
                  <a:pt x="801" y="2463"/>
                  <a:pt x="782" y="2486"/>
                </a:cubicBezTo>
                <a:cubicBezTo>
                  <a:pt x="792" y="2488"/>
                  <a:pt x="802" y="2490"/>
                  <a:pt x="812" y="2492"/>
                </a:cubicBezTo>
                <a:close/>
                <a:moveTo>
                  <a:pt x="865" y="2471"/>
                </a:moveTo>
                <a:cubicBezTo>
                  <a:pt x="884" y="2484"/>
                  <a:pt x="904" y="2485"/>
                  <a:pt x="927" y="2480"/>
                </a:cubicBezTo>
                <a:cubicBezTo>
                  <a:pt x="921" y="2442"/>
                  <a:pt x="886" y="2444"/>
                  <a:pt x="865" y="2471"/>
                </a:cubicBezTo>
                <a:close/>
                <a:moveTo>
                  <a:pt x="874" y="2388"/>
                </a:moveTo>
                <a:cubicBezTo>
                  <a:pt x="909" y="2426"/>
                  <a:pt x="1049" y="2395"/>
                  <a:pt x="1064" y="2346"/>
                </a:cubicBezTo>
                <a:cubicBezTo>
                  <a:pt x="1027" y="2314"/>
                  <a:pt x="876" y="2349"/>
                  <a:pt x="969" y="2361"/>
                </a:cubicBezTo>
                <a:cubicBezTo>
                  <a:pt x="934" y="2361"/>
                  <a:pt x="898" y="2356"/>
                  <a:pt x="874" y="2388"/>
                </a:cubicBezTo>
                <a:close/>
                <a:moveTo>
                  <a:pt x="1002" y="2302"/>
                </a:moveTo>
                <a:cubicBezTo>
                  <a:pt x="971" y="2274"/>
                  <a:pt x="913" y="2313"/>
                  <a:pt x="880" y="2320"/>
                </a:cubicBezTo>
                <a:cubicBezTo>
                  <a:pt x="922" y="2317"/>
                  <a:pt x="969" y="2338"/>
                  <a:pt x="1002" y="2302"/>
                </a:cubicBezTo>
                <a:close/>
                <a:moveTo>
                  <a:pt x="946" y="2415"/>
                </a:moveTo>
                <a:cubicBezTo>
                  <a:pt x="936" y="2416"/>
                  <a:pt x="926" y="2417"/>
                  <a:pt x="916" y="2418"/>
                </a:cubicBezTo>
                <a:cubicBezTo>
                  <a:pt x="927" y="2424"/>
                  <a:pt x="939" y="2429"/>
                  <a:pt x="951" y="2432"/>
                </a:cubicBezTo>
                <a:cubicBezTo>
                  <a:pt x="950" y="2426"/>
                  <a:pt x="948" y="2421"/>
                  <a:pt x="946" y="2415"/>
                </a:cubicBezTo>
                <a:close/>
                <a:moveTo>
                  <a:pt x="1507" y="1919"/>
                </a:moveTo>
                <a:cubicBezTo>
                  <a:pt x="1496" y="1926"/>
                  <a:pt x="1485" y="1933"/>
                  <a:pt x="1474" y="1940"/>
                </a:cubicBezTo>
                <a:cubicBezTo>
                  <a:pt x="1496" y="1934"/>
                  <a:pt x="1518" y="1927"/>
                  <a:pt x="1539" y="1919"/>
                </a:cubicBezTo>
                <a:cubicBezTo>
                  <a:pt x="1529" y="1919"/>
                  <a:pt x="1518" y="1919"/>
                  <a:pt x="1507" y="1919"/>
                </a:cubicBezTo>
                <a:close/>
                <a:moveTo>
                  <a:pt x="1504" y="1937"/>
                </a:moveTo>
                <a:cubicBezTo>
                  <a:pt x="1539" y="1926"/>
                  <a:pt x="1567" y="1966"/>
                  <a:pt x="1596" y="1931"/>
                </a:cubicBezTo>
                <a:cubicBezTo>
                  <a:pt x="1565" y="1917"/>
                  <a:pt x="1533" y="1927"/>
                  <a:pt x="1504" y="1937"/>
                </a:cubicBezTo>
                <a:close/>
                <a:moveTo>
                  <a:pt x="1596" y="2064"/>
                </a:moveTo>
                <a:cubicBezTo>
                  <a:pt x="1606" y="2063"/>
                  <a:pt x="1615" y="2062"/>
                  <a:pt x="1625" y="2061"/>
                </a:cubicBezTo>
                <a:cubicBezTo>
                  <a:pt x="1600" y="2055"/>
                  <a:pt x="1576" y="2041"/>
                  <a:pt x="1557" y="2023"/>
                </a:cubicBezTo>
                <a:cubicBezTo>
                  <a:pt x="1554" y="2048"/>
                  <a:pt x="1570" y="2065"/>
                  <a:pt x="1596" y="2064"/>
                </a:cubicBezTo>
                <a:close/>
                <a:moveTo>
                  <a:pt x="1599" y="2002"/>
                </a:moveTo>
                <a:cubicBezTo>
                  <a:pt x="1588" y="2003"/>
                  <a:pt x="1577" y="2004"/>
                  <a:pt x="1566" y="2005"/>
                </a:cubicBezTo>
                <a:cubicBezTo>
                  <a:pt x="1576" y="2015"/>
                  <a:pt x="1587" y="2022"/>
                  <a:pt x="1599" y="2029"/>
                </a:cubicBezTo>
                <a:cubicBezTo>
                  <a:pt x="1599" y="2020"/>
                  <a:pt x="1599" y="2011"/>
                  <a:pt x="1599" y="2002"/>
                </a:cubicBezTo>
                <a:close/>
                <a:moveTo>
                  <a:pt x="1611" y="2026"/>
                </a:moveTo>
                <a:cubicBezTo>
                  <a:pt x="1601" y="2046"/>
                  <a:pt x="1611" y="2051"/>
                  <a:pt x="1640" y="2040"/>
                </a:cubicBezTo>
                <a:cubicBezTo>
                  <a:pt x="1631" y="2036"/>
                  <a:pt x="1621" y="2031"/>
                  <a:pt x="1611" y="2026"/>
                </a:cubicBezTo>
                <a:close/>
                <a:moveTo>
                  <a:pt x="1715" y="1865"/>
                </a:moveTo>
                <a:cubicBezTo>
                  <a:pt x="1691" y="1860"/>
                  <a:pt x="1667" y="1870"/>
                  <a:pt x="1652" y="1889"/>
                </a:cubicBezTo>
                <a:cubicBezTo>
                  <a:pt x="1675" y="1886"/>
                  <a:pt x="1696" y="1879"/>
                  <a:pt x="1715" y="1865"/>
                </a:cubicBezTo>
                <a:close/>
                <a:moveTo>
                  <a:pt x="1709" y="1705"/>
                </a:moveTo>
                <a:cubicBezTo>
                  <a:pt x="1721" y="1714"/>
                  <a:pt x="1735" y="1717"/>
                  <a:pt x="1750" y="1714"/>
                </a:cubicBezTo>
                <a:cubicBezTo>
                  <a:pt x="1744" y="1673"/>
                  <a:pt x="1727" y="1683"/>
                  <a:pt x="1709" y="1705"/>
                </a:cubicBezTo>
                <a:close/>
                <a:moveTo>
                  <a:pt x="1881" y="1625"/>
                </a:moveTo>
                <a:cubicBezTo>
                  <a:pt x="1905" y="1612"/>
                  <a:pt x="1931" y="1603"/>
                  <a:pt x="1958" y="1598"/>
                </a:cubicBezTo>
                <a:cubicBezTo>
                  <a:pt x="1918" y="1580"/>
                  <a:pt x="1870" y="1587"/>
                  <a:pt x="1851" y="1631"/>
                </a:cubicBezTo>
                <a:cubicBezTo>
                  <a:pt x="1861" y="1629"/>
                  <a:pt x="1871" y="1627"/>
                  <a:pt x="1881" y="1625"/>
                </a:cubicBezTo>
                <a:close/>
                <a:moveTo>
                  <a:pt x="1904" y="1545"/>
                </a:moveTo>
                <a:cubicBezTo>
                  <a:pt x="1846" y="1499"/>
                  <a:pt x="1856" y="1610"/>
                  <a:pt x="1916" y="1560"/>
                </a:cubicBezTo>
                <a:cubicBezTo>
                  <a:pt x="1912" y="1555"/>
                  <a:pt x="1908" y="1550"/>
                  <a:pt x="1904" y="1545"/>
                </a:cubicBezTo>
                <a:close/>
                <a:moveTo>
                  <a:pt x="1970" y="975"/>
                </a:moveTo>
                <a:cubicBezTo>
                  <a:pt x="1962" y="984"/>
                  <a:pt x="1955" y="994"/>
                  <a:pt x="1949" y="1004"/>
                </a:cubicBezTo>
                <a:cubicBezTo>
                  <a:pt x="1987" y="1027"/>
                  <a:pt x="2027" y="983"/>
                  <a:pt x="2012" y="945"/>
                </a:cubicBezTo>
                <a:cubicBezTo>
                  <a:pt x="1996" y="952"/>
                  <a:pt x="1982" y="962"/>
                  <a:pt x="1970" y="975"/>
                </a:cubicBezTo>
                <a:close/>
                <a:moveTo>
                  <a:pt x="1988" y="1527"/>
                </a:moveTo>
                <a:cubicBezTo>
                  <a:pt x="1978" y="1531"/>
                  <a:pt x="1968" y="1535"/>
                  <a:pt x="1958" y="1539"/>
                </a:cubicBezTo>
                <a:cubicBezTo>
                  <a:pt x="1968" y="1536"/>
                  <a:pt x="1978" y="1532"/>
                  <a:pt x="1988" y="1527"/>
                </a:cubicBezTo>
                <a:close/>
                <a:moveTo>
                  <a:pt x="2012" y="1512"/>
                </a:moveTo>
                <a:cubicBezTo>
                  <a:pt x="1999" y="1508"/>
                  <a:pt x="1988" y="1511"/>
                  <a:pt x="1979" y="1521"/>
                </a:cubicBezTo>
                <a:cubicBezTo>
                  <a:pt x="1990" y="1518"/>
                  <a:pt x="2001" y="1515"/>
                  <a:pt x="2012" y="1512"/>
                </a:cubicBezTo>
                <a:close/>
                <a:moveTo>
                  <a:pt x="2026" y="972"/>
                </a:moveTo>
                <a:cubicBezTo>
                  <a:pt x="2054" y="977"/>
                  <a:pt x="2076" y="960"/>
                  <a:pt x="2086" y="936"/>
                </a:cubicBezTo>
                <a:cubicBezTo>
                  <a:pt x="2060" y="921"/>
                  <a:pt x="2021" y="938"/>
                  <a:pt x="2026" y="972"/>
                </a:cubicBezTo>
                <a:close/>
                <a:moveTo>
                  <a:pt x="2068" y="1340"/>
                </a:moveTo>
                <a:cubicBezTo>
                  <a:pt x="2089" y="1338"/>
                  <a:pt x="2109" y="1336"/>
                  <a:pt x="2130" y="1334"/>
                </a:cubicBezTo>
                <a:cubicBezTo>
                  <a:pt x="2109" y="1329"/>
                  <a:pt x="2088" y="1331"/>
                  <a:pt x="2068" y="1340"/>
                </a:cubicBezTo>
                <a:close/>
                <a:moveTo>
                  <a:pt x="2115" y="927"/>
                </a:moveTo>
                <a:cubicBezTo>
                  <a:pt x="2108" y="937"/>
                  <a:pt x="2101" y="947"/>
                  <a:pt x="2094" y="957"/>
                </a:cubicBezTo>
                <a:cubicBezTo>
                  <a:pt x="2139" y="926"/>
                  <a:pt x="2209" y="941"/>
                  <a:pt x="2246" y="898"/>
                </a:cubicBezTo>
                <a:cubicBezTo>
                  <a:pt x="2218" y="902"/>
                  <a:pt x="2208" y="878"/>
                  <a:pt x="2184" y="877"/>
                </a:cubicBezTo>
                <a:cubicBezTo>
                  <a:pt x="2159" y="876"/>
                  <a:pt x="2144" y="896"/>
                  <a:pt x="2118" y="889"/>
                </a:cubicBezTo>
                <a:cubicBezTo>
                  <a:pt x="2135" y="908"/>
                  <a:pt x="2128" y="916"/>
                  <a:pt x="2097" y="912"/>
                </a:cubicBezTo>
                <a:cubicBezTo>
                  <a:pt x="2103" y="917"/>
                  <a:pt x="2109" y="922"/>
                  <a:pt x="2115" y="927"/>
                </a:cubicBezTo>
                <a:close/>
                <a:moveTo>
                  <a:pt x="2255" y="898"/>
                </a:moveTo>
                <a:cubicBezTo>
                  <a:pt x="2274" y="877"/>
                  <a:pt x="2241" y="871"/>
                  <a:pt x="2228" y="871"/>
                </a:cubicBezTo>
                <a:cubicBezTo>
                  <a:pt x="2237" y="880"/>
                  <a:pt x="2246" y="889"/>
                  <a:pt x="2255" y="898"/>
                </a:cubicBezTo>
                <a:close/>
                <a:moveTo>
                  <a:pt x="2240" y="1236"/>
                </a:moveTo>
                <a:cubicBezTo>
                  <a:pt x="2248" y="1269"/>
                  <a:pt x="2273" y="1280"/>
                  <a:pt x="2273" y="1233"/>
                </a:cubicBezTo>
                <a:cubicBezTo>
                  <a:pt x="2262" y="1234"/>
                  <a:pt x="2251" y="1235"/>
                  <a:pt x="2240" y="1236"/>
                </a:cubicBezTo>
                <a:close/>
                <a:moveTo>
                  <a:pt x="2273" y="903"/>
                </a:moveTo>
                <a:cubicBezTo>
                  <a:pt x="2323" y="939"/>
                  <a:pt x="2432" y="884"/>
                  <a:pt x="2457" y="835"/>
                </a:cubicBezTo>
                <a:cubicBezTo>
                  <a:pt x="2432" y="835"/>
                  <a:pt x="2411" y="844"/>
                  <a:pt x="2394" y="862"/>
                </a:cubicBezTo>
                <a:cubicBezTo>
                  <a:pt x="2377" y="798"/>
                  <a:pt x="2296" y="891"/>
                  <a:pt x="2273" y="903"/>
                </a:cubicBezTo>
                <a:close/>
                <a:moveTo>
                  <a:pt x="2409" y="800"/>
                </a:moveTo>
                <a:cubicBezTo>
                  <a:pt x="2448" y="798"/>
                  <a:pt x="2495" y="792"/>
                  <a:pt x="2525" y="764"/>
                </a:cubicBezTo>
                <a:cubicBezTo>
                  <a:pt x="2495" y="756"/>
                  <a:pt x="2500" y="750"/>
                  <a:pt x="2508" y="729"/>
                </a:cubicBezTo>
                <a:cubicBezTo>
                  <a:pt x="2518" y="705"/>
                  <a:pt x="2459" y="682"/>
                  <a:pt x="2445" y="672"/>
                </a:cubicBezTo>
                <a:cubicBezTo>
                  <a:pt x="2447" y="693"/>
                  <a:pt x="2444" y="714"/>
                  <a:pt x="2436" y="734"/>
                </a:cubicBezTo>
                <a:cubicBezTo>
                  <a:pt x="2403" y="696"/>
                  <a:pt x="2339" y="756"/>
                  <a:pt x="2297" y="776"/>
                </a:cubicBezTo>
                <a:cubicBezTo>
                  <a:pt x="2342" y="815"/>
                  <a:pt x="2402" y="739"/>
                  <a:pt x="2454" y="761"/>
                </a:cubicBezTo>
                <a:cubicBezTo>
                  <a:pt x="2434" y="771"/>
                  <a:pt x="2413" y="777"/>
                  <a:pt x="2391" y="779"/>
                </a:cubicBezTo>
                <a:cubicBezTo>
                  <a:pt x="2397" y="786"/>
                  <a:pt x="2403" y="793"/>
                  <a:pt x="2409" y="800"/>
                </a:cubicBezTo>
                <a:close/>
                <a:moveTo>
                  <a:pt x="2374" y="826"/>
                </a:moveTo>
                <a:cubicBezTo>
                  <a:pt x="2394" y="829"/>
                  <a:pt x="2410" y="823"/>
                  <a:pt x="2424" y="808"/>
                </a:cubicBezTo>
                <a:cubicBezTo>
                  <a:pt x="2397" y="798"/>
                  <a:pt x="2367" y="797"/>
                  <a:pt x="2341" y="811"/>
                </a:cubicBezTo>
                <a:cubicBezTo>
                  <a:pt x="2352" y="816"/>
                  <a:pt x="2363" y="821"/>
                  <a:pt x="2374" y="826"/>
                </a:cubicBezTo>
                <a:close/>
                <a:moveTo>
                  <a:pt x="2421" y="710"/>
                </a:moveTo>
                <a:cubicBezTo>
                  <a:pt x="2426" y="687"/>
                  <a:pt x="2415" y="687"/>
                  <a:pt x="2388" y="710"/>
                </a:cubicBezTo>
                <a:cubicBezTo>
                  <a:pt x="2399" y="710"/>
                  <a:pt x="2410" y="710"/>
                  <a:pt x="2421" y="710"/>
                </a:cubicBezTo>
                <a:close/>
                <a:moveTo>
                  <a:pt x="2394" y="906"/>
                </a:moveTo>
                <a:cubicBezTo>
                  <a:pt x="2405" y="901"/>
                  <a:pt x="2416" y="897"/>
                  <a:pt x="2427" y="892"/>
                </a:cubicBezTo>
                <a:cubicBezTo>
                  <a:pt x="2414" y="891"/>
                  <a:pt x="2403" y="896"/>
                  <a:pt x="2394" y="906"/>
                </a:cubicBezTo>
                <a:close/>
                <a:moveTo>
                  <a:pt x="2433" y="1004"/>
                </a:moveTo>
                <a:cubicBezTo>
                  <a:pt x="2454" y="1004"/>
                  <a:pt x="2475" y="1000"/>
                  <a:pt x="2495" y="993"/>
                </a:cubicBezTo>
                <a:cubicBezTo>
                  <a:pt x="2475" y="975"/>
                  <a:pt x="2443" y="975"/>
                  <a:pt x="2433" y="1004"/>
                </a:cubicBezTo>
                <a:close/>
                <a:moveTo>
                  <a:pt x="2584" y="681"/>
                </a:moveTo>
                <a:cubicBezTo>
                  <a:pt x="2627" y="673"/>
                  <a:pt x="2680" y="639"/>
                  <a:pt x="2691" y="595"/>
                </a:cubicBezTo>
                <a:cubicBezTo>
                  <a:pt x="2634" y="565"/>
                  <a:pt x="2547" y="646"/>
                  <a:pt x="2531" y="696"/>
                </a:cubicBezTo>
                <a:cubicBezTo>
                  <a:pt x="2552" y="702"/>
                  <a:pt x="2570" y="697"/>
                  <a:pt x="2584" y="681"/>
                </a:cubicBezTo>
                <a:close/>
                <a:moveTo>
                  <a:pt x="2584" y="966"/>
                </a:moveTo>
                <a:cubicBezTo>
                  <a:pt x="2574" y="970"/>
                  <a:pt x="2565" y="974"/>
                  <a:pt x="2555" y="978"/>
                </a:cubicBezTo>
                <a:cubicBezTo>
                  <a:pt x="2585" y="983"/>
                  <a:pt x="2617" y="979"/>
                  <a:pt x="2647" y="972"/>
                </a:cubicBezTo>
                <a:cubicBezTo>
                  <a:pt x="2626" y="970"/>
                  <a:pt x="2605" y="968"/>
                  <a:pt x="2584" y="966"/>
                </a:cubicBezTo>
                <a:close/>
                <a:moveTo>
                  <a:pt x="2694" y="838"/>
                </a:moveTo>
                <a:cubicBezTo>
                  <a:pt x="2783" y="901"/>
                  <a:pt x="2762" y="758"/>
                  <a:pt x="2694" y="838"/>
                </a:cubicBezTo>
                <a:close/>
                <a:moveTo>
                  <a:pt x="2777" y="710"/>
                </a:moveTo>
                <a:cubicBezTo>
                  <a:pt x="2787" y="706"/>
                  <a:pt x="2797" y="701"/>
                  <a:pt x="2807" y="696"/>
                </a:cubicBezTo>
                <a:cubicBezTo>
                  <a:pt x="2785" y="684"/>
                  <a:pt x="2764" y="686"/>
                  <a:pt x="2745" y="702"/>
                </a:cubicBezTo>
                <a:cubicBezTo>
                  <a:pt x="2756" y="705"/>
                  <a:pt x="2766" y="708"/>
                  <a:pt x="2777" y="710"/>
                </a:cubicBezTo>
                <a:close/>
                <a:moveTo>
                  <a:pt x="2881" y="592"/>
                </a:moveTo>
                <a:cubicBezTo>
                  <a:pt x="2892" y="591"/>
                  <a:pt x="2903" y="590"/>
                  <a:pt x="2914" y="589"/>
                </a:cubicBezTo>
                <a:cubicBezTo>
                  <a:pt x="2870" y="599"/>
                  <a:pt x="2870" y="609"/>
                  <a:pt x="2914" y="618"/>
                </a:cubicBezTo>
                <a:cubicBezTo>
                  <a:pt x="2893" y="626"/>
                  <a:pt x="2873" y="633"/>
                  <a:pt x="2852" y="639"/>
                </a:cubicBezTo>
                <a:cubicBezTo>
                  <a:pt x="2889" y="661"/>
                  <a:pt x="2932" y="651"/>
                  <a:pt x="2968" y="632"/>
                </a:cubicBezTo>
                <a:cubicBezTo>
                  <a:pt x="3010" y="609"/>
                  <a:pt x="3062" y="633"/>
                  <a:pt x="3107" y="621"/>
                </a:cubicBezTo>
                <a:cubicBezTo>
                  <a:pt x="3069" y="613"/>
                  <a:pt x="3067" y="604"/>
                  <a:pt x="3101" y="593"/>
                </a:cubicBezTo>
                <a:cubicBezTo>
                  <a:pt x="3117" y="568"/>
                  <a:pt x="3135" y="537"/>
                  <a:pt x="3080" y="550"/>
                </a:cubicBezTo>
                <a:cubicBezTo>
                  <a:pt x="3149" y="521"/>
                  <a:pt x="3075" y="524"/>
                  <a:pt x="3050" y="512"/>
                </a:cubicBezTo>
                <a:cubicBezTo>
                  <a:pt x="2973" y="471"/>
                  <a:pt x="3071" y="564"/>
                  <a:pt x="3000" y="503"/>
                </a:cubicBezTo>
                <a:cubicBezTo>
                  <a:pt x="3057" y="561"/>
                  <a:pt x="2951" y="509"/>
                  <a:pt x="2923" y="523"/>
                </a:cubicBezTo>
                <a:cubicBezTo>
                  <a:pt x="2942" y="540"/>
                  <a:pt x="2963" y="547"/>
                  <a:pt x="2988" y="544"/>
                </a:cubicBezTo>
                <a:cubicBezTo>
                  <a:pt x="2943" y="561"/>
                  <a:pt x="2895" y="552"/>
                  <a:pt x="2849" y="562"/>
                </a:cubicBezTo>
                <a:cubicBezTo>
                  <a:pt x="2878" y="559"/>
                  <a:pt x="2885" y="564"/>
                  <a:pt x="2881" y="592"/>
                </a:cubicBezTo>
                <a:close/>
                <a:moveTo>
                  <a:pt x="2914" y="752"/>
                </a:moveTo>
                <a:cubicBezTo>
                  <a:pt x="2911" y="706"/>
                  <a:pt x="2865" y="732"/>
                  <a:pt x="2852" y="755"/>
                </a:cubicBezTo>
                <a:cubicBezTo>
                  <a:pt x="2872" y="752"/>
                  <a:pt x="2893" y="751"/>
                  <a:pt x="2914" y="752"/>
                </a:cubicBezTo>
                <a:close/>
                <a:moveTo>
                  <a:pt x="2917" y="713"/>
                </a:moveTo>
                <a:cubicBezTo>
                  <a:pt x="2936" y="733"/>
                  <a:pt x="2962" y="738"/>
                  <a:pt x="2985" y="722"/>
                </a:cubicBezTo>
                <a:cubicBezTo>
                  <a:pt x="2972" y="705"/>
                  <a:pt x="2929" y="679"/>
                  <a:pt x="2917" y="713"/>
                </a:cubicBezTo>
                <a:close/>
                <a:moveTo>
                  <a:pt x="3288" y="470"/>
                </a:moveTo>
                <a:cubicBezTo>
                  <a:pt x="3306" y="463"/>
                  <a:pt x="3321" y="453"/>
                  <a:pt x="3336" y="440"/>
                </a:cubicBezTo>
                <a:cubicBezTo>
                  <a:pt x="3330" y="438"/>
                  <a:pt x="3325" y="435"/>
                  <a:pt x="3320" y="432"/>
                </a:cubicBezTo>
                <a:cubicBezTo>
                  <a:pt x="3374" y="431"/>
                  <a:pt x="3462" y="378"/>
                  <a:pt x="3475" y="375"/>
                </a:cubicBezTo>
                <a:cubicBezTo>
                  <a:pt x="3372" y="384"/>
                  <a:pt x="3396" y="353"/>
                  <a:pt x="3374" y="351"/>
                </a:cubicBezTo>
                <a:cubicBezTo>
                  <a:pt x="3340" y="348"/>
                  <a:pt x="3311" y="366"/>
                  <a:pt x="3279" y="375"/>
                </a:cubicBezTo>
                <a:cubicBezTo>
                  <a:pt x="3276" y="393"/>
                  <a:pt x="3278" y="406"/>
                  <a:pt x="3283" y="415"/>
                </a:cubicBezTo>
                <a:cubicBezTo>
                  <a:pt x="3270" y="411"/>
                  <a:pt x="3257" y="411"/>
                  <a:pt x="3244" y="417"/>
                </a:cubicBezTo>
                <a:cubicBezTo>
                  <a:pt x="3285" y="429"/>
                  <a:pt x="3274" y="446"/>
                  <a:pt x="3249" y="464"/>
                </a:cubicBezTo>
                <a:cubicBezTo>
                  <a:pt x="3244" y="453"/>
                  <a:pt x="3238" y="442"/>
                  <a:pt x="3232" y="431"/>
                </a:cubicBezTo>
                <a:cubicBezTo>
                  <a:pt x="3210" y="444"/>
                  <a:pt x="3167" y="467"/>
                  <a:pt x="3228" y="467"/>
                </a:cubicBezTo>
                <a:cubicBezTo>
                  <a:pt x="3205" y="470"/>
                  <a:pt x="3117" y="496"/>
                  <a:pt x="3196" y="485"/>
                </a:cubicBezTo>
                <a:cubicBezTo>
                  <a:pt x="3172" y="492"/>
                  <a:pt x="3150" y="496"/>
                  <a:pt x="3131" y="509"/>
                </a:cubicBezTo>
                <a:cubicBezTo>
                  <a:pt x="3160" y="521"/>
                  <a:pt x="3296" y="526"/>
                  <a:pt x="3288" y="470"/>
                </a:cubicBezTo>
                <a:close/>
                <a:moveTo>
                  <a:pt x="3249" y="375"/>
                </a:moveTo>
                <a:cubicBezTo>
                  <a:pt x="3269" y="364"/>
                  <a:pt x="3290" y="354"/>
                  <a:pt x="3312" y="345"/>
                </a:cubicBezTo>
                <a:cubicBezTo>
                  <a:pt x="3291" y="349"/>
                  <a:pt x="3270" y="349"/>
                  <a:pt x="3249" y="345"/>
                </a:cubicBezTo>
                <a:cubicBezTo>
                  <a:pt x="3249" y="355"/>
                  <a:pt x="3249" y="365"/>
                  <a:pt x="3249" y="375"/>
                </a:cubicBezTo>
                <a:close/>
                <a:moveTo>
                  <a:pt x="3329" y="316"/>
                </a:moveTo>
                <a:cubicBezTo>
                  <a:pt x="3340" y="323"/>
                  <a:pt x="3351" y="329"/>
                  <a:pt x="3362" y="333"/>
                </a:cubicBezTo>
                <a:cubicBezTo>
                  <a:pt x="3369" y="306"/>
                  <a:pt x="3337" y="278"/>
                  <a:pt x="3329" y="316"/>
                </a:cubicBezTo>
                <a:close/>
                <a:moveTo>
                  <a:pt x="3389" y="333"/>
                </a:moveTo>
                <a:cubicBezTo>
                  <a:pt x="3402" y="337"/>
                  <a:pt x="3415" y="336"/>
                  <a:pt x="3428" y="330"/>
                </a:cubicBezTo>
                <a:cubicBezTo>
                  <a:pt x="3415" y="331"/>
                  <a:pt x="3402" y="332"/>
                  <a:pt x="3389" y="333"/>
                </a:cubicBezTo>
                <a:close/>
                <a:moveTo>
                  <a:pt x="3493" y="375"/>
                </a:moveTo>
                <a:cubicBezTo>
                  <a:pt x="3472" y="387"/>
                  <a:pt x="3453" y="402"/>
                  <a:pt x="3436" y="419"/>
                </a:cubicBezTo>
                <a:cubicBezTo>
                  <a:pt x="3468" y="415"/>
                  <a:pt x="3508" y="412"/>
                  <a:pt x="3520" y="375"/>
                </a:cubicBezTo>
                <a:cubicBezTo>
                  <a:pt x="3511" y="375"/>
                  <a:pt x="3502" y="375"/>
                  <a:pt x="3493" y="375"/>
                </a:cubicBezTo>
                <a:close/>
                <a:moveTo>
                  <a:pt x="3529" y="330"/>
                </a:moveTo>
                <a:cubicBezTo>
                  <a:pt x="3502" y="308"/>
                  <a:pt x="3469" y="303"/>
                  <a:pt x="3436" y="301"/>
                </a:cubicBezTo>
                <a:cubicBezTo>
                  <a:pt x="3485" y="326"/>
                  <a:pt x="3497" y="382"/>
                  <a:pt x="3561" y="345"/>
                </a:cubicBezTo>
                <a:cubicBezTo>
                  <a:pt x="3550" y="340"/>
                  <a:pt x="3539" y="335"/>
                  <a:pt x="3529" y="330"/>
                </a:cubicBezTo>
                <a:close/>
                <a:moveTo>
                  <a:pt x="3626" y="330"/>
                </a:moveTo>
                <a:cubicBezTo>
                  <a:pt x="3646" y="385"/>
                  <a:pt x="3716" y="359"/>
                  <a:pt x="3722" y="310"/>
                </a:cubicBezTo>
                <a:cubicBezTo>
                  <a:pt x="3688" y="298"/>
                  <a:pt x="3653" y="310"/>
                  <a:pt x="3626" y="330"/>
                </a:cubicBezTo>
                <a:close/>
                <a:moveTo>
                  <a:pt x="3701" y="431"/>
                </a:moveTo>
                <a:cubicBezTo>
                  <a:pt x="3707" y="422"/>
                  <a:pt x="3713" y="412"/>
                  <a:pt x="3719" y="402"/>
                </a:cubicBezTo>
                <a:cubicBezTo>
                  <a:pt x="3695" y="392"/>
                  <a:pt x="3677" y="402"/>
                  <a:pt x="3677" y="428"/>
                </a:cubicBezTo>
                <a:cubicBezTo>
                  <a:pt x="3685" y="429"/>
                  <a:pt x="3693" y="430"/>
                  <a:pt x="3701" y="431"/>
                </a:cubicBezTo>
                <a:close/>
                <a:moveTo>
                  <a:pt x="3719" y="375"/>
                </a:moveTo>
                <a:cubicBezTo>
                  <a:pt x="3740" y="391"/>
                  <a:pt x="3768" y="391"/>
                  <a:pt x="3790" y="375"/>
                </a:cubicBezTo>
                <a:cubicBezTo>
                  <a:pt x="3771" y="377"/>
                  <a:pt x="3734" y="357"/>
                  <a:pt x="3719" y="375"/>
                </a:cubicBezTo>
                <a:close/>
                <a:moveTo>
                  <a:pt x="3923" y="375"/>
                </a:moveTo>
                <a:cubicBezTo>
                  <a:pt x="3922" y="368"/>
                  <a:pt x="3920" y="368"/>
                  <a:pt x="3903" y="363"/>
                </a:cubicBezTo>
                <a:cubicBezTo>
                  <a:pt x="3909" y="367"/>
                  <a:pt x="3916" y="371"/>
                  <a:pt x="3923" y="375"/>
                </a:cubicBezTo>
                <a:close/>
                <a:moveTo>
                  <a:pt x="4291" y="149"/>
                </a:moveTo>
                <a:cubicBezTo>
                  <a:pt x="4295" y="145"/>
                  <a:pt x="4299" y="141"/>
                  <a:pt x="4303" y="137"/>
                </a:cubicBezTo>
                <a:cubicBezTo>
                  <a:pt x="4273" y="141"/>
                  <a:pt x="4241" y="147"/>
                  <a:pt x="4211" y="135"/>
                </a:cubicBezTo>
                <a:cubicBezTo>
                  <a:pt x="4279" y="210"/>
                  <a:pt x="4062" y="135"/>
                  <a:pt x="4161" y="182"/>
                </a:cubicBezTo>
                <a:cubicBezTo>
                  <a:pt x="4129" y="182"/>
                  <a:pt x="4107" y="155"/>
                  <a:pt x="4080" y="178"/>
                </a:cubicBezTo>
                <a:cubicBezTo>
                  <a:pt x="4057" y="198"/>
                  <a:pt x="4000" y="183"/>
                  <a:pt x="3971" y="188"/>
                </a:cubicBezTo>
                <a:cubicBezTo>
                  <a:pt x="3991" y="197"/>
                  <a:pt x="4012" y="204"/>
                  <a:pt x="4033" y="209"/>
                </a:cubicBezTo>
                <a:cubicBezTo>
                  <a:pt x="4024" y="217"/>
                  <a:pt x="4014" y="225"/>
                  <a:pt x="4004" y="233"/>
                </a:cubicBezTo>
                <a:cubicBezTo>
                  <a:pt x="4043" y="203"/>
                  <a:pt x="4104" y="227"/>
                  <a:pt x="4149" y="222"/>
                </a:cubicBezTo>
                <a:cubicBezTo>
                  <a:pt x="4203" y="217"/>
                  <a:pt x="4247" y="176"/>
                  <a:pt x="4291" y="149"/>
                </a:cubicBezTo>
                <a:close/>
                <a:moveTo>
                  <a:pt x="4170" y="301"/>
                </a:moveTo>
                <a:cubicBezTo>
                  <a:pt x="4181" y="301"/>
                  <a:pt x="4192" y="301"/>
                  <a:pt x="4202" y="301"/>
                </a:cubicBezTo>
                <a:cubicBezTo>
                  <a:pt x="4185" y="266"/>
                  <a:pt x="4116" y="255"/>
                  <a:pt x="4084" y="268"/>
                </a:cubicBezTo>
                <a:cubicBezTo>
                  <a:pt x="4105" y="297"/>
                  <a:pt x="4137" y="297"/>
                  <a:pt x="4170" y="301"/>
                </a:cubicBezTo>
                <a:close/>
                <a:moveTo>
                  <a:pt x="4336" y="206"/>
                </a:moveTo>
                <a:cubicBezTo>
                  <a:pt x="4334" y="201"/>
                  <a:pt x="4332" y="196"/>
                  <a:pt x="4330" y="191"/>
                </a:cubicBezTo>
                <a:cubicBezTo>
                  <a:pt x="4288" y="239"/>
                  <a:pt x="4222" y="215"/>
                  <a:pt x="4176" y="253"/>
                </a:cubicBezTo>
                <a:cubicBezTo>
                  <a:pt x="4209" y="279"/>
                  <a:pt x="4251" y="238"/>
                  <a:pt x="4250" y="292"/>
                </a:cubicBezTo>
                <a:cubicBezTo>
                  <a:pt x="4273" y="275"/>
                  <a:pt x="4382" y="250"/>
                  <a:pt x="4336" y="206"/>
                </a:cubicBezTo>
                <a:close/>
                <a:moveTo>
                  <a:pt x="4428" y="221"/>
                </a:moveTo>
                <a:cubicBezTo>
                  <a:pt x="4462" y="175"/>
                  <a:pt x="4414" y="169"/>
                  <a:pt x="4378" y="167"/>
                </a:cubicBezTo>
                <a:cubicBezTo>
                  <a:pt x="4299" y="163"/>
                  <a:pt x="4375" y="230"/>
                  <a:pt x="4428" y="221"/>
                </a:cubicBezTo>
                <a:close/>
                <a:moveTo>
                  <a:pt x="4392" y="84"/>
                </a:moveTo>
                <a:cubicBezTo>
                  <a:pt x="4410" y="102"/>
                  <a:pt x="4431" y="108"/>
                  <a:pt x="4455" y="102"/>
                </a:cubicBezTo>
                <a:cubicBezTo>
                  <a:pt x="4444" y="86"/>
                  <a:pt x="4411" y="56"/>
                  <a:pt x="4392" y="84"/>
                </a:cubicBezTo>
                <a:close/>
                <a:moveTo>
                  <a:pt x="4413" y="60"/>
                </a:moveTo>
                <a:cubicBezTo>
                  <a:pt x="4422" y="66"/>
                  <a:pt x="4432" y="65"/>
                  <a:pt x="4443" y="57"/>
                </a:cubicBezTo>
                <a:cubicBezTo>
                  <a:pt x="4433" y="58"/>
                  <a:pt x="4423" y="59"/>
                  <a:pt x="4413" y="60"/>
                </a:cubicBezTo>
                <a:close/>
                <a:moveTo>
                  <a:pt x="4849" y="85"/>
                </a:moveTo>
                <a:cubicBezTo>
                  <a:pt x="4860" y="85"/>
                  <a:pt x="4874" y="87"/>
                  <a:pt x="4885" y="84"/>
                </a:cubicBezTo>
                <a:cubicBezTo>
                  <a:pt x="4841" y="86"/>
                  <a:pt x="4850" y="69"/>
                  <a:pt x="4870" y="48"/>
                </a:cubicBezTo>
                <a:cubicBezTo>
                  <a:pt x="4741" y="10"/>
                  <a:pt x="4783" y="51"/>
                  <a:pt x="4713" y="54"/>
                </a:cubicBezTo>
                <a:cubicBezTo>
                  <a:pt x="4734" y="59"/>
                  <a:pt x="4745" y="80"/>
                  <a:pt x="4760" y="93"/>
                </a:cubicBezTo>
                <a:cubicBezTo>
                  <a:pt x="4780" y="109"/>
                  <a:pt x="4827" y="88"/>
                  <a:pt x="4849" y="85"/>
                </a:cubicBezTo>
                <a:close/>
                <a:moveTo>
                  <a:pt x="43" y="3302"/>
                </a:moveTo>
                <a:cubicBezTo>
                  <a:pt x="33" y="3296"/>
                  <a:pt x="23" y="3290"/>
                  <a:pt x="13" y="3284"/>
                </a:cubicBezTo>
                <a:cubicBezTo>
                  <a:pt x="30" y="3274"/>
                  <a:pt x="47" y="3277"/>
                  <a:pt x="60" y="3288"/>
                </a:cubicBezTo>
                <a:cubicBezTo>
                  <a:pt x="50" y="3271"/>
                  <a:pt x="41" y="3252"/>
                  <a:pt x="23" y="3246"/>
                </a:cubicBezTo>
                <a:cubicBezTo>
                  <a:pt x="59" y="3246"/>
                  <a:pt x="101" y="3262"/>
                  <a:pt x="123" y="3291"/>
                </a:cubicBezTo>
                <a:cubicBezTo>
                  <a:pt x="119" y="3264"/>
                  <a:pt x="111" y="3221"/>
                  <a:pt x="153" y="3222"/>
                </a:cubicBezTo>
                <a:cubicBezTo>
                  <a:pt x="114" y="3213"/>
                  <a:pt x="46" y="3271"/>
                  <a:pt x="37" y="3201"/>
                </a:cubicBezTo>
                <a:cubicBezTo>
                  <a:pt x="64" y="3222"/>
                  <a:pt x="69" y="3221"/>
                  <a:pt x="82" y="3190"/>
                </a:cubicBezTo>
                <a:cubicBezTo>
                  <a:pt x="50" y="3198"/>
                  <a:pt x="25" y="3150"/>
                  <a:pt x="91" y="3160"/>
                </a:cubicBezTo>
                <a:cubicBezTo>
                  <a:pt x="160" y="3172"/>
                  <a:pt x="204" y="3144"/>
                  <a:pt x="272" y="3142"/>
                </a:cubicBezTo>
                <a:cubicBezTo>
                  <a:pt x="320" y="3140"/>
                  <a:pt x="385" y="3174"/>
                  <a:pt x="429" y="3143"/>
                </a:cubicBezTo>
                <a:cubicBezTo>
                  <a:pt x="475" y="3111"/>
                  <a:pt x="553" y="3167"/>
                  <a:pt x="504" y="3204"/>
                </a:cubicBezTo>
                <a:cubicBezTo>
                  <a:pt x="524" y="3192"/>
                  <a:pt x="546" y="3190"/>
                  <a:pt x="569" y="3198"/>
                </a:cubicBezTo>
                <a:cubicBezTo>
                  <a:pt x="501" y="3149"/>
                  <a:pt x="663" y="3116"/>
                  <a:pt x="691" y="3115"/>
                </a:cubicBezTo>
                <a:cubicBezTo>
                  <a:pt x="601" y="3104"/>
                  <a:pt x="635" y="3069"/>
                  <a:pt x="685" y="3023"/>
                </a:cubicBezTo>
                <a:cubicBezTo>
                  <a:pt x="644" y="3040"/>
                  <a:pt x="589" y="3078"/>
                  <a:pt x="627" y="3125"/>
                </a:cubicBezTo>
                <a:cubicBezTo>
                  <a:pt x="595" y="3122"/>
                  <a:pt x="568" y="3142"/>
                  <a:pt x="536" y="3130"/>
                </a:cubicBezTo>
                <a:cubicBezTo>
                  <a:pt x="546" y="3121"/>
                  <a:pt x="557" y="3112"/>
                  <a:pt x="569" y="3104"/>
                </a:cubicBezTo>
                <a:cubicBezTo>
                  <a:pt x="539" y="3123"/>
                  <a:pt x="393" y="3130"/>
                  <a:pt x="459" y="3074"/>
                </a:cubicBezTo>
                <a:cubicBezTo>
                  <a:pt x="423" y="3079"/>
                  <a:pt x="429" y="3110"/>
                  <a:pt x="408" y="3131"/>
                </a:cubicBezTo>
                <a:cubicBezTo>
                  <a:pt x="377" y="3162"/>
                  <a:pt x="334" y="3130"/>
                  <a:pt x="301" y="3125"/>
                </a:cubicBezTo>
                <a:cubicBezTo>
                  <a:pt x="264" y="3119"/>
                  <a:pt x="199" y="3140"/>
                  <a:pt x="163" y="3150"/>
                </a:cubicBezTo>
                <a:cubicBezTo>
                  <a:pt x="125" y="3162"/>
                  <a:pt x="96" y="3127"/>
                  <a:pt x="61" y="3118"/>
                </a:cubicBezTo>
                <a:cubicBezTo>
                  <a:pt x="117" y="3118"/>
                  <a:pt x="85" y="3097"/>
                  <a:pt x="61" y="3083"/>
                </a:cubicBezTo>
                <a:cubicBezTo>
                  <a:pt x="99" y="3065"/>
                  <a:pt x="144" y="3059"/>
                  <a:pt x="186" y="3062"/>
                </a:cubicBezTo>
                <a:cubicBezTo>
                  <a:pt x="145" y="3049"/>
                  <a:pt x="100" y="3063"/>
                  <a:pt x="61" y="3077"/>
                </a:cubicBezTo>
                <a:cubicBezTo>
                  <a:pt x="87" y="3042"/>
                  <a:pt x="81" y="3037"/>
                  <a:pt x="40" y="3050"/>
                </a:cubicBezTo>
                <a:cubicBezTo>
                  <a:pt x="103" y="3020"/>
                  <a:pt x="177" y="3054"/>
                  <a:pt x="236" y="3026"/>
                </a:cubicBezTo>
                <a:cubicBezTo>
                  <a:pt x="221" y="3024"/>
                  <a:pt x="207" y="3025"/>
                  <a:pt x="194" y="3032"/>
                </a:cubicBezTo>
                <a:cubicBezTo>
                  <a:pt x="164" y="3042"/>
                  <a:pt x="141" y="3020"/>
                  <a:pt x="112" y="3020"/>
                </a:cubicBezTo>
                <a:cubicBezTo>
                  <a:pt x="207" y="2992"/>
                  <a:pt x="48" y="3006"/>
                  <a:pt x="141" y="2988"/>
                </a:cubicBezTo>
                <a:cubicBezTo>
                  <a:pt x="108" y="2982"/>
                  <a:pt x="76" y="2988"/>
                  <a:pt x="43" y="2991"/>
                </a:cubicBezTo>
                <a:cubicBezTo>
                  <a:pt x="76" y="2984"/>
                  <a:pt x="109" y="2984"/>
                  <a:pt x="141" y="2973"/>
                </a:cubicBezTo>
                <a:cubicBezTo>
                  <a:pt x="113" y="2979"/>
                  <a:pt x="40" y="3000"/>
                  <a:pt x="40" y="2949"/>
                </a:cubicBezTo>
                <a:cubicBezTo>
                  <a:pt x="63" y="2952"/>
                  <a:pt x="84" y="2946"/>
                  <a:pt x="102" y="2931"/>
                </a:cubicBezTo>
                <a:cubicBezTo>
                  <a:pt x="23" y="2939"/>
                  <a:pt x="120" y="2897"/>
                  <a:pt x="160" y="2898"/>
                </a:cubicBezTo>
                <a:cubicBezTo>
                  <a:pt x="185" y="2897"/>
                  <a:pt x="204" y="2906"/>
                  <a:pt x="227" y="2910"/>
                </a:cubicBezTo>
                <a:cubicBezTo>
                  <a:pt x="250" y="2915"/>
                  <a:pt x="320" y="2888"/>
                  <a:pt x="272" y="2943"/>
                </a:cubicBezTo>
                <a:cubicBezTo>
                  <a:pt x="298" y="2917"/>
                  <a:pt x="450" y="2889"/>
                  <a:pt x="483" y="2904"/>
                </a:cubicBezTo>
                <a:cubicBezTo>
                  <a:pt x="447" y="2885"/>
                  <a:pt x="403" y="2901"/>
                  <a:pt x="366" y="2903"/>
                </a:cubicBezTo>
                <a:cubicBezTo>
                  <a:pt x="346" y="2899"/>
                  <a:pt x="193" y="2895"/>
                  <a:pt x="266" y="2890"/>
                </a:cubicBezTo>
                <a:cubicBezTo>
                  <a:pt x="212" y="2884"/>
                  <a:pt x="132" y="2910"/>
                  <a:pt x="88" y="2875"/>
                </a:cubicBezTo>
                <a:cubicBezTo>
                  <a:pt x="112" y="2876"/>
                  <a:pt x="133" y="2868"/>
                  <a:pt x="150" y="2851"/>
                </a:cubicBezTo>
                <a:cubicBezTo>
                  <a:pt x="136" y="2836"/>
                  <a:pt x="75" y="2827"/>
                  <a:pt x="78" y="2801"/>
                </a:cubicBezTo>
                <a:cubicBezTo>
                  <a:pt x="81" y="2763"/>
                  <a:pt x="165" y="2830"/>
                  <a:pt x="168" y="2854"/>
                </a:cubicBezTo>
                <a:cubicBezTo>
                  <a:pt x="179" y="2849"/>
                  <a:pt x="189" y="2842"/>
                  <a:pt x="197" y="2833"/>
                </a:cubicBezTo>
                <a:cubicBezTo>
                  <a:pt x="143" y="2834"/>
                  <a:pt x="185" y="2769"/>
                  <a:pt x="233" y="2830"/>
                </a:cubicBezTo>
                <a:cubicBezTo>
                  <a:pt x="236" y="2801"/>
                  <a:pt x="270" y="2782"/>
                  <a:pt x="275" y="2816"/>
                </a:cubicBezTo>
                <a:cubicBezTo>
                  <a:pt x="278" y="2837"/>
                  <a:pt x="361" y="2833"/>
                  <a:pt x="375" y="2833"/>
                </a:cubicBezTo>
                <a:cubicBezTo>
                  <a:pt x="351" y="2828"/>
                  <a:pt x="269" y="2795"/>
                  <a:pt x="319" y="2764"/>
                </a:cubicBezTo>
                <a:cubicBezTo>
                  <a:pt x="380" y="2728"/>
                  <a:pt x="390" y="2764"/>
                  <a:pt x="435" y="2801"/>
                </a:cubicBezTo>
                <a:cubicBezTo>
                  <a:pt x="355" y="2644"/>
                  <a:pt x="631" y="2755"/>
                  <a:pt x="521" y="2827"/>
                </a:cubicBezTo>
                <a:cubicBezTo>
                  <a:pt x="545" y="2833"/>
                  <a:pt x="566" y="2829"/>
                  <a:pt x="587" y="2815"/>
                </a:cubicBezTo>
                <a:cubicBezTo>
                  <a:pt x="562" y="2810"/>
                  <a:pt x="544" y="2789"/>
                  <a:pt x="568" y="2768"/>
                </a:cubicBezTo>
                <a:cubicBezTo>
                  <a:pt x="581" y="2757"/>
                  <a:pt x="617" y="2773"/>
                  <a:pt x="634" y="2765"/>
                </a:cubicBezTo>
                <a:cubicBezTo>
                  <a:pt x="564" y="2767"/>
                  <a:pt x="557" y="2731"/>
                  <a:pt x="502" y="2710"/>
                </a:cubicBezTo>
                <a:cubicBezTo>
                  <a:pt x="459" y="2694"/>
                  <a:pt x="410" y="2720"/>
                  <a:pt x="367" y="2709"/>
                </a:cubicBezTo>
                <a:cubicBezTo>
                  <a:pt x="401" y="2697"/>
                  <a:pt x="438" y="2701"/>
                  <a:pt x="474" y="2697"/>
                </a:cubicBezTo>
                <a:cubicBezTo>
                  <a:pt x="441" y="2677"/>
                  <a:pt x="403" y="2693"/>
                  <a:pt x="373" y="2667"/>
                </a:cubicBezTo>
                <a:cubicBezTo>
                  <a:pt x="429" y="2654"/>
                  <a:pt x="497" y="2637"/>
                  <a:pt x="554" y="2658"/>
                </a:cubicBezTo>
                <a:cubicBezTo>
                  <a:pt x="603" y="2676"/>
                  <a:pt x="683" y="2701"/>
                  <a:pt x="729" y="2670"/>
                </a:cubicBezTo>
                <a:cubicBezTo>
                  <a:pt x="707" y="2676"/>
                  <a:pt x="686" y="2678"/>
                  <a:pt x="664" y="2676"/>
                </a:cubicBezTo>
                <a:cubicBezTo>
                  <a:pt x="672" y="2610"/>
                  <a:pt x="786" y="2616"/>
                  <a:pt x="830" y="2631"/>
                </a:cubicBezTo>
                <a:cubicBezTo>
                  <a:pt x="771" y="2572"/>
                  <a:pt x="692" y="2660"/>
                  <a:pt x="640" y="2622"/>
                </a:cubicBezTo>
                <a:cubicBezTo>
                  <a:pt x="661" y="2617"/>
                  <a:pt x="681" y="2611"/>
                  <a:pt x="702" y="2605"/>
                </a:cubicBezTo>
                <a:cubicBezTo>
                  <a:pt x="655" y="2607"/>
                  <a:pt x="584" y="2649"/>
                  <a:pt x="545" y="2605"/>
                </a:cubicBezTo>
                <a:cubicBezTo>
                  <a:pt x="564" y="2597"/>
                  <a:pt x="584" y="2594"/>
                  <a:pt x="604" y="2596"/>
                </a:cubicBezTo>
                <a:cubicBezTo>
                  <a:pt x="579" y="2590"/>
                  <a:pt x="557" y="2578"/>
                  <a:pt x="539" y="2560"/>
                </a:cubicBezTo>
                <a:cubicBezTo>
                  <a:pt x="570" y="2538"/>
                  <a:pt x="608" y="2530"/>
                  <a:pt x="642" y="2554"/>
                </a:cubicBezTo>
                <a:cubicBezTo>
                  <a:pt x="676" y="2578"/>
                  <a:pt x="707" y="2541"/>
                  <a:pt x="744" y="2548"/>
                </a:cubicBezTo>
                <a:cubicBezTo>
                  <a:pt x="777" y="2555"/>
                  <a:pt x="806" y="2536"/>
                  <a:pt x="819" y="2578"/>
                </a:cubicBezTo>
                <a:cubicBezTo>
                  <a:pt x="830" y="2614"/>
                  <a:pt x="898" y="2617"/>
                  <a:pt x="925" y="2637"/>
                </a:cubicBezTo>
                <a:cubicBezTo>
                  <a:pt x="893" y="2580"/>
                  <a:pt x="807" y="2581"/>
                  <a:pt x="791" y="2510"/>
                </a:cubicBezTo>
                <a:cubicBezTo>
                  <a:pt x="815" y="2495"/>
                  <a:pt x="852" y="2526"/>
                  <a:pt x="866" y="2542"/>
                </a:cubicBezTo>
                <a:cubicBezTo>
                  <a:pt x="899" y="2581"/>
                  <a:pt x="881" y="2573"/>
                  <a:pt x="942" y="2575"/>
                </a:cubicBezTo>
                <a:cubicBezTo>
                  <a:pt x="883" y="2569"/>
                  <a:pt x="922" y="2544"/>
                  <a:pt x="949" y="2539"/>
                </a:cubicBezTo>
                <a:cubicBezTo>
                  <a:pt x="936" y="2538"/>
                  <a:pt x="829" y="2535"/>
                  <a:pt x="916" y="2530"/>
                </a:cubicBezTo>
                <a:cubicBezTo>
                  <a:pt x="903" y="2531"/>
                  <a:pt x="824" y="2503"/>
                  <a:pt x="867" y="2493"/>
                </a:cubicBezTo>
                <a:cubicBezTo>
                  <a:pt x="918" y="2482"/>
                  <a:pt x="977" y="2486"/>
                  <a:pt x="1029" y="2471"/>
                </a:cubicBezTo>
                <a:cubicBezTo>
                  <a:pt x="998" y="2475"/>
                  <a:pt x="965" y="2478"/>
                  <a:pt x="937" y="2462"/>
                </a:cubicBezTo>
                <a:cubicBezTo>
                  <a:pt x="948" y="2451"/>
                  <a:pt x="959" y="2439"/>
                  <a:pt x="968" y="2425"/>
                </a:cubicBezTo>
                <a:cubicBezTo>
                  <a:pt x="986" y="2403"/>
                  <a:pt x="1003" y="2417"/>
                  <a:pt x="1025" y="2408"/>
                </a:cubicBezTo>
                <a:cubicBezTo>
                  <a:pt x="1059" y="2395"/>
                  <a:pt x="1095" y="2408"/>
                  <a:pt x="1058" y="2444"/>
                </a:cubicBezTo>
                <a:cubicBezTo>
                  <a:pt x="1089" y="2433"/>
                  <a:pt x="1122" y="2429"/>
                  <a:pt x="1154" y="2418"/>
                </a:cubicBezTo>
                <a:cubicBezTo>
                  <a:pt x="1130" y="2422"/>
                  <a:pt x="1108" y="2421"/>
                  <a:pt x="1085" y="2415"/>
                </a:cubicBezTo>
                <a:cubicBezTo>
                  <a:pt x="1104" y="2401"/>
                  <a:pt x="1125" y="2394"/>
                  <a:pt x="1147" y="2391"/>
                </a:cubicBezTo>
                <a:cubicBezTo>
                  <a:pt x="1127" y="2388"/>
                  <a:pt x="1106" y="2388"/>
                  <a:pt x="1085" y="2391"/>
                </a:cubicBezTo>
                <a:cubicBezTo>
                  <a:pt x="1117" y="2369"/>
                  <a:pt x="1162" y="2360"/>
                  <a:pt x="1199" y="2349"/>
                </a:cubicBezTo>
                <a:cubicBezTo>
                  <a:pt x="1242" y="2337"/>
                  <a:pt x="1303" y="2411"/>
                  <a:pt x="1240" y="2438"/>
                </a:cubicBezTo>
                <a:cubicBezTo>
                  <a:pt x="1271" y="2427"/>
                  <a:pt x="1303" y="2434"/>
                  <a:pt x="1335" y="2432"/>
                </a:cubicBezTo>
                <a:cubicBezTo>
                  <a:pt x="1254" y="2414"/>
                  <a:pt x="1353" y="2395"/>
                  <a:pt x="1375" y="2395"/>
                </a:cubicBezTo>
                <a:cubicBezTo>
                  <a:pt x="1411" y="2396"/>
                  <a:pt x="1450" y="2405"/>
                  <a:pt x="1486" y="2397"/>
                </a:cubicBezTo>
                <a:cubicBezTo>
                  <a:pt x="1464" y="2370"/>
                  <a:pt x="1470" y="2358"/>
                  <a:pt x="1504" y="2361"/>
                </a:cubicBezTo>
                <a:cubicBezTo>
                  <a:pt x="1482" y="2354"/>
                  <a:pt x="1461" y="2355"/>
                  <a:pt x="1441" y="2367"/>
                </a:cubicBezTo>
                <a:cubicBezTo>
                  <a:pt x="1490" y="2330"/>
                  <a:pt x="1546" y="2300"/>
                  <a:pt x="1608" y="2293"/>
                </a:cubicBezTo>
                <a:cubicBezTo>
                  <a:pt x="1605" y="2266"/>
                  <a:pt x="1586" y="2258"/>
                  <a:pt x="1563" y="2269"/>
                </a:cubicBezTo>
                <a:cubicBezTo>
                  <a:pt x="1572" y="2229"/>
                  <a:pt x="1616" y="2230"/>
                  <a:pt x="1646" y="2216"/>
                </a:cubicBezTo>
                <a:cubicBezTo>
                  <a:pt x="1619" y="2212"/>
                  <a:pt x="1545" y="2229"/>
                  <a:pt x="1614" y="2189"/>
                </a:cubicBezTo>
                <a:cubicBezTo>
                  <a:pt x="1552" y="2192"/>
                  <a:pt x="1515" y="2261"/>
                  <a:pt x="1453" y="2269"/>
                </a:cubicBezTo>
                <a:cubicBezTo>
                  <a:pt x="1476" y="2269"/>
                  <a:pt x="1497" y="2263"/>
                  <a:pt x="1516" y="2251"/>
                </a:cubicBezTo>
                <a:cubicBezTo>
                  <a:pt x="1551" y="2300"/>
                  <a:pt x="1435" y="2337"/>
                  <a:pt x="1407" y="2347"/>
                </a:cubicBezTo>
                <a:cubicBezTo>
                  <a:pt x="1314" y="2380"/>
                  <a:pt x="1294" y="2398"/>
                  <a:pt x="1240" y="2320"/>
                </a:cubicBezTo>
                <a:cubicBezTo>
                  <a:pt x="1266" y="2320"/>
                  <a:pt x="1289" y="2307"/>
                  <a:pt x="1308" y="2290"/>
                </a:cubicBezTo>
                <a:cubicBezTo>
                  <a:pt x="1265" y="2300"/>
                  <a:pt x="1221" y="2311"/>
                  <a:pt x="1180" y="2329"/>
                </a:cubicBezTo>
                <a:cubicBezTo>
                  <a:pt x="1204" y="2313"/>
                  <a:pt x="1231" y="2293"/>
                  <a:pt x="1177" y="2293"/>
                </a:cubicBezTo>
                <a:cubicBezTo>
                  <a:pt x="1224" y="2272"/>
                  <a:pt x="1286" y="2228"/>
                  <a:pt x="1340" y="2248"/>
                </a:cubicBezTo>
                <a:cubicBezTo>
                  <a:pt x="1318" y="2234"/>
                  <a:pt x="1292" y="2235"/>
                  <a:pt x="1272" y="2246"/>
                </a:cubicBezTo>
                <a:cubicBezTo>
                  <a:pt x="1279" y="2236"/>
                  <a:pt x="1294" y="2235"/>
                  <a:pt x="1305" y="2228"/>
                </a:cubicBezTo>
                <a:cubicBezTo>
                  <a:pt x="1237" y="2241"/>
                  <a:pt x="1309" y="2203"/>
                  <a:pt x="1326" y="2189"/>
                </a:cubicBezTo>
                <a:cubicBezTo>
                  <a:pt x="1348" y="2172"/>
                  <a:pt x="1335" y="2149"/>
                  <a:pt x="1373" y="2162"/>
                </a:cubicBezTo>
                <a:cubicBezTo>
                  <a:pt x="1344" y="2080"/>
                  <a:pt x="1527" y="2101"/>
                  <a:pt x="1510" y="2029"/>
                </a:cubicBezTo>
                <a:cubicBezTo>
                  <a:pt x="1543" y="2039"/>
                  <a:pt x="1562" y="2071"/>
                  <a:pt x="1596" y="2079"/>
                </a:cubicBezTo>
                <a:cubicBezTo>
                  <a:pt x="1592" y="2091"/>
                  <a:pt x="1587" y="2101"/>
                  <a:pt x="1581" y="2112"/>
                </a:cubicBezTo>
                <a:cubicBezTo>
                  <a:pt x="1611" y="2092"/>
                  <a:pt x="1646" y="2075"/>
                  <a:pt x="1682" y="2070"/>
                </a:cubicBezTo>
                <a:cubicBezTo>
                  <a:pt x="1624" y="2076"/>
                  <a:pt x="1658" y="2035"/>
                  <a:pt x="1688" y="2035"/>
                </a:cubicBezTo>
                <a:cubicBezTo>
                  <a:pt x="1668" y="2027"/>
                  <a:pt x="1647" y="2023"/>
                  <a:pt x="1625" y="2023"/>
                </a:cubicBezTo>
                <a:cubicBezTo>
                  <a:pt x="1626" y="1976"/>
                  <a:pt x="1691" y="1975"/>
                  <a:pt x="1723" y="1966"/>
                </a:cubicBezTo>
                <a:cubicBezTo>
                  <a:pt x="1707" y="1966"/>
                  <a:pt x="1703" y="1966"/>
                  <a:pt x="1690" y="1967"/>
                </a:cubicBezTo>
                <a:cubicBezTo>
                  <a:pt x="1744" y="1925"/>
                  <a:pt x="1809" y="1908"/>
                  <a:pt x="1872" y="1934"/>
                </a:cubicBezTo>
                <a:cubicBezTo>
                  <a:pt x="1767" y="1882"/>
                  <a:pt x="1690" y="1983"/>
                  <a:pt x="1587" y="1981"/>
                </a:cubicBezTo>
                <a:cubicBezTo>
                  <a:pt x="1628" y="1969"/>
                  <a:pt x="1627" y="1961"/>
                  <a:pt x="1584" y="1958"/>
                </a:cubicBezTo>
                <a:cubicBezTo>
                  <a:pt x="1614" y="1942"/>
                  <a:pt x="1649" y="1951"/>
                  <a:pt x="1679" y="1934"/>
                </a:cubicBezTo>
                <a:cubicBezTo>
                  <a:pt x="1656" y="1943"/>
                  <a:pt x="1632" y="1944"/>
                  <a:pt x="1608" y="1937"/>
                </a:cubicBezTo>
                <a:cubicBezTo>
                  <a:pt x="1628" y="1929"/>
                  <a:pt x="1648" y="1926"/>
                  <a:pt x="1670" y="1928"/>
                </a:cubicBezTo>
                <a:cubicBezTo>
                  <a:pt x="1575" y="1909"/>
                  <a:pt x="1745" y="1907"/>
                  <a:pt x="1670" y="1904"/>
                </a:cubicBezTo>
                <a:cubicBezTo>
                  <a:pt x="1699" y="1902"/>
                  <a:pt x="1728" y="1898"/>
                  <a:pt x="1753" y="1883"/>
                </a:cubicBezTo>
                <a:cubicBezTo>
                  <a:pt x="1679" y="1885"/>
                  <a:pt x="1752" y="1850"/>
                  <a:pt x="1780" y="1877"/>
                </a:cubicBezTo>
                <a:cubicBezTo>
                  <a:pt x="1785" y="1839"/>
                  <a:pt x="1828" y="1835"/>
                  <a:pt x="1836" y="1874"/>
                </a:cubicBezTo>
                <a:cubicBezTo>
                  <a:pt x="1812" y="1884"/>
                  <a:pt x="1788" y="1886"/>
                  <a:pt x="1762" y="1880"/>
                </a:cubicBezTo>
                <a:cubicBezTo>
                  <a:pt x="1832" y="1913"/>
                  <a:pt x="1925" y="1861"/>
                  <a:pt x="1976" y="1815"/>
                </a:cubicBezTo>
                <a:cubicBezTo>
                  <a:pt x="1954" y="1826"/>
                  <a:pt x="1933" y="1840"/>
                  <a:pt x="1911" y="1850"/>
                </a:cubicBezTo>
                <a:cubicBezTo>
                  <a:pt x="1890" y="1859"/>
                  <a:pt x="1806" y="1856"/>
                  <a:pt x="1881" y="1848"/>
                </a:cubicBezTo>
                <a:cubicBezTo>
                  <a:pt x="1839" y="1844"/>
                  <a:pt x="1845" y="1827"/>
                  <a:pt x="1866" y="1806"/>
                </a:cubicBezTo>
                <a:cubicBezTo>
                  <a:pt x="1842" y="1801"/>
                  <a:pt x="1819" y="1814"/>
                  <a:pt x="1804" y="1833"/>
                </a:cubicBezTo>
                <a:cubicBezTo>
                  <a:pt x="1782" y="1804"/>
                  <a:pt x="1809" y="1739"/>
                  <a:pt x="1848" y="1741"/>
                </a:cubicBezTo>
                <a:cubicBezTo>
                  <a:pt x="1857" y="1748"/>
                  <a:pt x="1865" y="1756"/>
                  <a:pt x="1871" y="1766"/>
                </a:cubicBezTo>
                <a:cubicBezTo>
                  <a:pt x="1893" y="1787"/>
                  <a:pt x="1923" y="1769"/>
                  <a:pt x="1946" y="1762"/>
                </a:cubicBezTo>
                <a:cubicBezTo>
                  <a:pt x="1937" y="1764"/>
                  <a:pt x="1867" y="1737"/>
                  <a:pt x="1864" y="1732"/>
                </a:cubicBezTo>
                <a:cubicBezTo>
                  <a:pt x="1826" y="1672"/>
                  <a:pt x="1900" y="1693"/>
                  <a:pt x="1934" y="1705"/>
                </a:cubicBezTo>
                <a:cubicBezTo>
                  <a:pt x="1854" y="1666"/>
                  <a:pt x="1951" y="1557"/>
                  <a:pt x="2041" y="1646"/>
                </a:cubicBezTo>
                <a:cubicBezTo>
                  <a:pt x="2030" y="1597"/>
                  <a:pt x="1956" y="1576"/>
                  <a:pt x="1916" y="1581"/>
                </a:cubicBezTo>
                <a:cubicBezTo>
                  <a:pt x="1958" y="1579"/>
                  <a:pt x="2031" y="1541"/>
                  <a:pt x="2072" y="1526"/>
                </a:cubicBezTo>
                <a:cubicBezTo>
                  <a:pt x="2103" y="1519"/>
                  <a:pt x="2096" y="1531"/>
                  <a:pt x="2119" y="1546"/>
                </a:cubicBezTo>
                <a:cubicBezTo>
                  <a:pt x="2134" y="1556"/>
                  <a:pt x="2158" y="1547"/>
                  <a:pt x="2178" y="1545"/>
                </a:cubicBezTo>
                <a:cubicBezTo>
                  <a:pt x="2127" y="1532"/>
                  <a:pt x="2238" y="1512"/>
                  <a:pt x="2261" y="1489"/>
                </a:cubicBezTo>
                <a:cubicBezTo>
                  <a:pt x="2177" y="1508"/>
                  <a:pt x="2092" y="1516"/>
                  <a:pt x="2008" y="1536"/>
                </a:cubicBezTo>
                <a:cubicBezTo>
                  <a:pt x="2029" y="1503"/>
                  <a:pt x="2066" y="1500"/>
                  <a:pt x="2101" y="1497"/>
                </a:cubicBezTo>
                <a:cubicBezTo>
                  <a:pt x="2068" y="1492"/>
                  <a:pt x="2035" y="1501"/>
                  <a:pt x="2003" y="1491"/>
                </a:cubicBezTo>
                <a:cubicBezTo>
                  <a:pt x="2030" y="1472"/>
                  <a:pt x="2025" y="1449"/>
                  <a:pt x="1996" y="1435"/>
                </a:cubicBezTo>
                <a:cubicBezTo>
                  <a:pt x="2027" y="1414"/>
                  <a:pt x="2039" y="1450"/>
                  <a:pt x="2068" y="1450"/>
                </a:cubicBezTo>
                <a:cubicBezTo>
                  <a:pt x="2078" y="1450"/>
                  <a:pt x="2157" y="1411"/>
                  <a:pt x="2163" y="1405"/>
                </a:cubicBezTo>
                <a:cubicBezTo>
                  <a:pt x="2115" y="1391"/>
                  <a:pt x="2067" y="1448"/>
                  <a:pt x="2032" y="1391"/>
                </a:cubicBezTo>
                <a:cubicBezTo>
                  <a:pt x="2054" y="1384"/>
                  <a:pt x="2075" y="1383"/>
                  <a:pt x="2097" y="1388"/>
                </a:cubicBezTo>
                <a:cubicBezTo>
                  <a:pt x="2082" y="1382"/>
                  <a:pt x="2066" y="1377"/>
                  <a:pt x="2050" y="1373"/>
                </a:cubicBezTo>
                <a:cubicBezTo>
                  <a:pt x="2092" y="1362"/>
                  <a:pt x="2134" y="1385"/>
                  <a:pt x="2175" y="1370"/>
                </a:cubicBezTo>
                <a:cubicBezTo>
                  <a:pt x="2163" y="1371"/>
                  <a:pt x="2072" y="1366"/>
                  <a:pt x="2148" y="1358"/>
                </a:cubicBezTo>
                <a:cubicBezTo>
                  <a:pt x="2065" y="1350"/>
                  <a:pt x="2198" y="1347"/>
                  <a:pt x="2210" y="1346"/>
                </a:cubicBezTo>
                <a:cubicBezTo>
                  <a:pt x="2176" y="1341"/>
                  <a:pt x="2148" y="1319"/>
                  <a:pt x="2115" y="1310"/>
                </a:cubicBezTo>
                <a:cubicBezTo>
                  <a:pt x="2148" y="1294"/>
                  <a:pt x="2192" y="1278"/>
                  <a:pt x="2229" y="1285"/>
                </a:cubicBezTo>
                <a:cubicBezTo>
                  <a:pt x="2276" y="1294"/>
                  <a:pt x="2311" y="1250"/>
                  <a:pt x="2359" y="1275"/>
                </a:cubicBezTo>
                <a:cubicBezTo>
                  <a:pt x="2339" y="1263"/>
                  <a:pt x="2317" y="1257"/>
                  <a:pt x="2294" y="1257"/>
                </a:cubicBezTo>
                <a:cubicBezTo>
                  <a:pt x="2306" y="1215"/>
                  <a:pt x="2442" y="1193"/>
                  <a:pt x="2442" y="1224"/>
                </a:cubicBezTo>
                <a:cubicBezTo>
                  <a:pt x="2477" y="1202"/>
                  <a:pt x="2530" y="1218"/>
                  <a:pt x="2561" y="1242"/>
                </a:cubicBezTo>
                <a:cubicBezTo>
                  <a:pt x="2561" y="1209"/>
                  <a:pt x="2566" y="1203"/>
                  <a:pt x="2599" y="1215"/>
                </a:cubicBezTo>
                <a:cubicBezTo>
                  <a:pt x="2582" y="1200"/>
                  <a:pt x="2518" y="1192"/>
                  <a:pt x="2476" y="1190"/>
                </a:cubicBezTo>
                <a:cubicBezTo>
                  <a:pt x="2417" y="1188"/>
                  <a:pt x="2374" y="1213"/>
                  <a:pt x="2314" y="1189"/>
                </a:cubicBezTo>
                <a:cubicBezTo>
                  <a:pt x="2339" y="1182"/>
                  <a:pt x="2352" y="1157"/>
                  <a:pt x="2377" y="1150"/>
                </a:cubicBezTo>
                <a:cubicBezTo>
                  <a:pt x="2404" y="1142"/>
                  <a:pt x="2416" y="1178"/>
                  <a:pt x="2439" y="1144"/>
                </a:cubicBezTo>
                <a:cubicBezTo>
                  <a:pt x="2417" y="1146"/>
                  <a:pt x="2397" y="1143"/>
                  <a:pt x="2377" y="1135"/>
                </a:cubicBezTo>
                <a:cubicBezTo>
                  <a:pt x="2405" y="1119"/>
                  <a:pt x="2442" y="1096"/>
                  <a:pt x="2475" y="1117"/>
                </a:cubicBezTo>
                <a:cubicBezTo>
                  <a:pt x="2463" y="1123"/>
                  <a:pt x="2451" y="1129"/>
                  <a:pt x="2439" y="1135"/>
                </a:cubicBezTo>
                <a:cubicBezTo>
                  <a:pt x="2575" y="1102"/>
                  <a:pt x="2563" y="1185"/>
                  <a:pt x="2614" y="1165"/>
                </a:cubicBezTo>
                <a:cubicBezTo>
                  <a:pt x="2547" y="1162"/>
                  <a:pt x="2621" y="1108"/>
                  <a:pt x="2653" y="1109"/>
                </a:cubicBezTo>
                <a:cubicBezTo>
                  <a:pt x="2600" y="1103"/>
                  <a:pt x="2550" y="1131"/>
                  <a:pt x="2498" y="1111"/>
                </a:cubicBezTo>
                <a:cubicBezTo>
                  <a:pt x="2599" y="1089"/>
                  <a:pt x="2451" y="1111"/>
                  <a:pt x="2510" y="1068"/>
                </a:cubicBezTo>
                <a:cubicBezTo>
                  <a:pt x="2528" y="1055"/>
                  <a:pt x="2559" y="1072"/>
                  <a:pt x="2579" y="1070"/>
                </a:cubicBezTo>
                <a:cubicBezTo>
                  <a:pt x="2502" y="1058"/>
                  <a:pt x="2612" y="1059"/>
                  <a:pt x="2641" y="1076"/>
                </a:cubicBezTo>
                <a:cubicBezTo>
                  <a:pt x="2565" y="999"/>
                  <a:pt x="2491" y="1083"/>
                  <a:pt x="2406" y="1085"/>
                </a:cubicBezTo>
                <a:cubicBezTo>
                  <a:pt x="2420" y="1063"/>
                  <a:pt x="2443" y="1049"/>
                  <a:pt x="2469" y="1049"/>
                </a:cubicBezTo>
                <a:cubicBezTo>
                  <a:pt x="2445" y="1047"/>
                  <a:pt x="2423" y="1039"/>
                  <a:pt x="2403" y="1025"/>
                </a:cubicBezTo>
                <a:cubicBezTo>
                  <a:pt x="2424" y="1024"/>
                  <a:pt x="2445" y="1025"/>
                  <a:pt x="2466" y="1022"/>
                </a:cubicBezTo>
                <a:cubicBezTo>
                  <a:pt x="2364" y="1019"/>
                  <a:pt x="2546" y="1000"/>
                  <a:pt x="2563" y="998"/>
                </a:cubicBezTo>
                <a:cubicBezTo>
                  <a:pt x="2590" y="995"/>
                  <a:pt x="2654" y="1013"/>
                  <a:pt x="2665" y="975"/>
                </a:cubicBezTo>
                <a:cubicBezTo>
                  <a:pt x="2615" y="948"/>
                  <a:pt x="2562" y="972"/>
                  <a:pt x="2510" y="966"/>
                </a:cubicBezTo>
                <a:cubicBezTo>
                  <a:pt x="2529" y="930"/>
                  <a:pt x="2568" y="940"/>
                  <a:pt x="2599" y="924"/>
                </a:cubicBezTo>
                <a:cubicBezTo>
                  <a:pt x="2548" y="991"/>
                  <a:pt x="2654" y="893"/>
                  <a:pt x="2686" y="913"/>
                </a:cubicBezTo>
                <a:cubicBezTo>
                  <a:pt x="2725" y="939"/>
                  <a:pt x="2696" y="1021"/>
                  <a:pt x="2765" y="1017"/>
                </a:cubicBezTo>
                <a:cubicBezTo>
                  <a:pt x="2741" y="1012"/>
                  <a:pt x="2723" y="993"/>
                  <a:pt x="2718" y="969"/>
                </a:cubicBezTo>
                <a:cubicBezTo>
                  <a:pt x="2733" y="981"/>
                  <a:pt x="2833" y="1019"/>
                  <a:pt x="2748" y="969"/>
                </a:cubicBezTo>
                <a:cubicBezTo>
                  <a:pt x="2783" y="989"/>
                  <a:pt x="2791" y="982"/>
                  <a:pt x="2772" y="948"/>
                </a:cubicBezTo>
                <a:cubicBezTo>
                  <a:pt x="2793" y="954"/>
                  <a:pt x="2815" y="955"/>
                  <a:pt x="2837" y="951"/>
                </a:cubicBezTo>
                <a:cubicBezTo>
                  <a:pt x="2803" y="949"/>
                  <a:pt x="2769" y="944"/>
                  <a:pt x="2736" y="933"/>
                </a:cubicBezTo>
                <a:cubicBezTo>
                  <a:pt x="2751" y="927"/>
                  <a:pt x="2767" y="921"/>
                  <a:pt x="2783" y="916"/>
                </a:cubicBezTo>
                <a:cubicBezTo>
                  <a:pt x="2761" y="910"/>
                  <a:pt x="2738" y="907"/>
                  <a:pt x="2715" y="907"/>
                </a:cubicBezTo>
                <a:cubicBezTo>
                  <a:pt x="2759" y="903"/>
                  <a:pt x="2759" y="893"/>
                  <a:pt x="2715" y="877"/>
                </a:cubicBezTo>
                <a:cubicBezTo>
                  <a:pt x="2761" y="891"/>
                  <a:pt x="2801" y="919"/>
                  <a:pt x="2849" y="927"/>
                </a:cubicBezTo>
                <a:cubicBezTo>
                  <a:pt x="2809" y="917"/>
                  <a:pt x="2769" y="889"/>
                  <a:pt x="2739" y="862"/>
                </a:cubicBezTo>
                <a:cubicBezTo>
                  <a:pt x="2788" y="859"/>
                  <a:pt x="2835" y="846"/>
                  <a:pt x="2883" y="865"/>
                </a:cubicBezTo>
                <a:cubicBezTo>
                  <a:pt x="2903" y="867"/>
                  <a:pt x="2924" y="868"/>
                  <a:pt x="2944" y="869"/>
                </a:cubicBezTo>
                <a:cubicBezTo>
                  <a:pt x="2966" y="875"/>
                  <a:pt x="2960" y="893"/>
                  <a:pt x="2988" y="895"/>
                </a:cubicBezTo>
                <a:cubicBezTo>
                  <a:pt x="2952" y="885"/>
                  <a:pt x="2959" y="845"/>
                  <a:pt x="3030" y="868"/>
                </a:cubicBezTo>
                <a:cubicBezTo>
                  <a:pt x="2969" y="839"/>
                  <a:pt x="3077" y="848"/>
                  <a:pt x="3092" y="853"/>
                </a:cubicBezTo>
                <a:cubicBezTo>
                  <a:pt x="2950" y="811"/>
                  <a:pt x="2844" y="878"/>
                  <a:pt x="2774" y="826"/>
                </a:cubicBezTo>
                <a:cubicBezTo>
                  <a:pt x="2841" y="814"/>
                  <a:pt x="2752" y="735"/>
                  <a:pt x="3027" y="770"/>
                </a:cubicBezTo>
                <a:cubicBezTo>
                  <a:pt x="3005" y="760"/>
                  <a:pt x="2984" y="751"/>
                  <a:pt x="2962" y="743"/>
                </a:cubicBezTo>
                <a:cubicBezTo>
                  <a:pt x="2990" y="725"/>
                  <a:pt x="3024" y="738"/>
                  <a:pt x="3054" y="743"/>
                </a:cubicBezTo>
                <a:cubicBezTo>
                  <a:pt x="3002" y="736"/>
                  <a:pt x="3024" y="721"/>
                  <a:pt x="3050" y="708"/>
                </a:cubicBezTo>
                <a:cubicBezTo>
                  <a:pt x="2967" y="716"/>
                  <a:pt x="3061" y="621"/>
                  <a:pt x="3131" y="633"/>
                </a:cubicBezTo>
                <a:cubicBezTo>
                  <a:pt x="3051" y="574"/>
                  <a:pt x="3228" y="474"/>
                  <a:pt x="3220" y="610"/>
                </a:cubicBezTo>
                <a:cubicBezTo>
                  <a:pt x="3226" y="556"/>
                  <a:pt x="3283" y="570"/>
                  <a:pt x="3333" y="586"/>
                </a:cubicBezTo>
                <a:cubicBezTo>
                  <a:pt x="3291" y="566"/>
                  <a:pt x="3239" y="566"/>
                  <a:pt x="3214" y="521"/>
                </a:cubicBezTo>
                <a:cubicBezTo>
                  <a:pt x="3251" y="512"/>
                  <a:pt x="3283" y="523"/>
                  <a:pt x="3315" y="541"/>
                </a:cubicBezTo>
                <a:cubicBezTo>
                  <a:pt x="3351" y="561"/>
                  <a:pt x="3431" y="560"/>
                  <a:pt x="3407" y="604"/>
                </a:cubicBezTo>
                <a:cubicBezTo>
                  <a:pt x="3430" y="601"/>
                  <a:pt x="3449" y="563"/>
                  <a:pt x="3416" y="559"/>
                </a:cubicBezTo>
                <a:cubicBezTo>
                  <a:pt x="3381" y="556"/>
                  <a:pt x="3348" y="562"/>
                  <a:pt x="3327" y="530"/>
                </a:cubicBezTo>
                <a:cubicBezTo>
                  <a:pt x="3344" y="511"/>
                  <a:pt x="3365" y="506"/>
                  <a:pt x="3389" y="515"/>
                </a:cubicBezTo>
                <a:cubicBezTo>
                  <a:pt x="3368" y="505"/>
                  <a:pt x="3346" y="504"/>
                  <a:pt x="3324" y="512"/>
                </a:cubicBezTo>
                <a:cubicBezTo>
                  <a:pt x="3317" y="430"/>
                  <a:pt x="3433" y="439"/>
                  <a:pt x="3484" y="429"/>
                </a:cubicBezTo>
                <a:cubicBezTo>
                  <a:pt x="3479" y="473"/>
                  <a:pt x="3487" y="509"/>
                  <a:pt x="3466" y="550"/>
                </a:cubicBezTo>
                <a:cubicBezTo>
                  <a:pt x="3495" y="532"/>
                  <a:pt x="3505" y="485"/>
                  <a:pt x="3552" y="497"/>
                </a:cubicBezTo>
                <a:cubicBezTo>
                  <a:pt x="3492" y="470"/>
                  <a:pt x="3537" y="398"/>
                  <a:pt x="3549" y="443"/>
                </a:cubicBezTo>
                <a:cubicBezTo>
                  <a:pt x="3562" y="409"/>
                  <a:pt x="3608" y="422"/>
                  <a:pt x="3612" y="381"/>
                </a:cubicBezTo>
                <a:cubicBezTo>
                  <a:pt x="3690" y="413"/>
                  <a:pt x="3583" y="556"/>
                  <a:pt x="3552" y="589"/>
                </a:cubicBezTo>
                <a:cubicBezTo>
                  <a:pt x="3585" y="566"/>
                  <a:pt x="3628" y="561"/>
                  <a:pt x="3644" y="519"/>
                </a:cubicBezTo>
                <a:cubicBezTo>
                  <a:pt x="3661" y="476"/>
                  <a:pt x="3724" y="524"/>
                  <a:pt x="3751" y="527"/>
                </a:cubicBezTo>
                <a:cubicBezTo>
                  <a:pt x="3652" y="492"/>
                  <a:pt x="3695" y="407"/>
                  <a:pt x="3778" y="390"/>
                </a:cubicBezTo>
                <a:cubicBezTo>
                  <a:pt x="3767" y="398"/>
                  <a:pt x="3757" y="407"/>
                  <a:pt x="3748" y="417"/>
                </a:cubicBezTo>
                <a:cubicBezTo>
                  <a:pt x="3786" y="465"/>
                  <a:pt x="3791" y="393"/>
                  <a:pt x="3831" y="423"/>
                </a:cubicBezTo>
                <a:cubicBezTo>
                  <a:pt x="3760" y="321"/>
                  <a:pt x="4020" y="450"/>
                  <a:pt x="4036" y="452"/>
                </a:cubicBezTo>
                <a:cubicBezTo>
                  <a:pt x="4021" y="435"/>
                  <a:pt x="4002" y="425"/>
                  <a:pt x="3980" y="423"/>
                </a:cubicBezTo>
                <a:cubicBezTo>
                  <a:pt x="4016" y="423"/>
                  <a:pt x="4019" y="420"/>
                  <a:pt x="3989" y="413"/>
                </a:cubicBezTo>
                <a:cubicBezTo>
                  <a:pt x="3970" y="400"/>
                  <a:pt x="3968" y="357"/>
                  <a:pt x="4015" y="393"/>
                </a:cubicBezTo>
                <a:cubicBezTo>
                  <a:pt x="4004" y="360"/>
                  <a:pt x="3934" y="369"/>
                  <a:pt x="3995" y="343"/>
                </a:cubicBezTo>
                <a:cubicBezTo>
                  <a:pt x="3946" y="357"/>
                  <a:pt x="3845" y="348"/>
                  <a:pt x="3807" y="307"/>
                </a:cubicBezTo>
                <a:cubicBezTo>
                  <a:pt x="3829" y="299"/>
                  <a:pt x="3850" y="301"/>
                  <a:pt x="3870" y="313"/>
                </a:cubicBezTo>
                <a:cubicBezTo>
                  <a:pt x="3873" y="302"/>
                  <a:pt x="3876" y="291"/>
                  <a:pt x="3879" y="280"/>
                </a:cubicBezTo>
                <a:cubicBezTo>
                  <a:pt x="3901" y="292"/>
                  <a:pt x="3923" y="305"/>
                  <a:pt x="3944" y="319"/>
                </a:cubicBezTo>
                <a:cubicBezTo>
                  <a:pt x="3954" y="246"/>
                  <a:pt x="4012" y="320"/>
                  <a:pt x="4048" y="289"/>
                </a:cubicBezTo>
                <a:cubicBezTo>
                  <a:pt x="4039" y="329"/>
                  <a:pt x="4081" y="338"/>
                  <a:pt x="4108" y="337"/>
                </a:cubicBezTo>
                <a:cubicBezTo>
                  <a:pt x="4084" y="335"/>
                  <a:pt x="4070" y="321"/>
                  <a:pt x="4066" y="298"/>
                </a:cubicBezTo>
                <a:cubicBezTo>
                  <a:pt x="4107" y="291"/>
                  <a:pt x="4150" y="307"/>
                  <a:pt x="4190" y="313"/>
                </a:cubicBezTo>
                <a:cubicBezTo>
                  <a:pt x="4181" y="358"/>
                  <a:pt x="4115" y="352"/>
                  <a:pt x="4081" y="354"/>
                </a:cubicBezTo>
                <a:cubicBezTo>
                  <a:pt x="4125" y="356"/>
                  <a:pt x="4173" y="355"/>
                  <a:pt x="4212" y="331"/>
                </a:cubicBezTo>
                <a:cubicBezTo>
                  <a:pt x="4216" y="409"/>
                  <a:pt x="4292" y="377"/>
                  <a:pt x="4339" y="375"/>
                </a:cubicBezTo>
                <a:cubicBezTo>
                  <a:pt x="4333" y="358"/>
                  <a:pt x="4289" y="364"/>
                  <a:pt x="4271" y="346"/>
                </a:cubicBezTo>
                <a:cubicBezTo>
                  <a:pt x="4299" y="331"/>
                  <a:pt x="4326" y="315"/>
                  <a:pt x="4268" y="307"/>
                </a:cubicBezTo>
                <a:cubicBezTo>
                  <a:pt x="4274" y="308"/>
                  <a:pt x="4378" y="305"/>
                  <a:pt x="4297" y="292"/>
                </a:cubicBezTo>
                <a:cubicBezTo>
                  <a:pt x="4334" y="296"/>
                  <a:pt x="4352" y="254"/>
                  <a:pt x="4376" y="240"/>
                </a:cubicBezTo>
                <a:cubicBezTo>
                  <a:pt x="4414" y="218"/>
                  <a:pt x="4456" y="228"/>
                  <a:pt x="4496" y="227"/>
                </a:cubicBezTo>
                <a:cubicBezTo>
                  <a:pt x="4436" y="176"/>
                  <a:pt x="4547" y="183"/>
                  <a:pt x="4571" y="167"/>
                </a:cubicBezTo>
                <a:cubicBezTo>
                  <a:pt x="4541" y="152"/>
                  <a:pt x="4506" y="155"/>
                  <a:pt x="4479" y="135"/>
                </a:cubicBezTo>
                <a:cubicBezTo>
                  <a:pt x="4512" y="107"/>
                  <a:pt x="4546" y="152"/>
                  <a:pt x="4576" y="117"/>
                </a:cubicBezTo>
                <a:cubicBezTo>
                  <a:pt x="4491" y="100"/>
                  <a:pt x="4623" y="85"/>
                  <a:pt x="4654" y="91"/>
                </a:cubicBezTo>
                <a:cubicBezTo>
                  <a:pt x="4656" y="92"/>
                  <a:pt x="4775" y="172"/>
                  <a:pt x="4716" y="96"/>
                </a:cubicBezTo>
                <a:cubicBezTo>
                  <a:pt x="4759" y="92"/>
                  <a:pt x="4799" y="133"/>
                  <a:pt x="4841" y="111"/>
                </a:cubicBezTo>
                <a:cubicBezTo>
                  <a:pt x="4815" y="176"/>
                  <a:pt x="4720" y="180"/>
                  <a:pt x="4678" y="230"/>
                </a:cubicBezTo>
                <a:cubicBezTo>
                  <a:pt x="4701" y="224"/>
                  <a:pt x="4715" y="235"/>
                  <a:pt x="4716" y="259"/>
                </a:cubicBezTo>
                <a:cubicBezTo>
                  <a:pt x="4701" y="261"/>
                  <a:pt x="4654" y="305"/>
                  <a:pt x="4657" y="337"/>
                </a:cubicBezTo>
                <a:cubicBezTo>
                  <a:pt x="4678" y="325"/>
                  <a:pt x="4717" y="348"/>
                  <a:pt x="4726" y="334"/>
                </a:cubicBezTo>
                <a:cubicBezTo>
                  <a:pt x="4734" y="319"/>
                  <a:pt x="4746" y="308"/>
                  <a:pt x="4762" y="300"/>
                </a:cubicBezTo>
                <a:cubicBezTo>
                  <a:pt x="4780" y="287"/>
                  <a:pt x="4753" y="279"/>
                  <a:pt x="4764" y="265"/>
                </a:cubicBezTo>
                <a:cubicBezTo>
                  <a:pt x="4813" y="204"/>
                  <a:pt x="4934" y="111"/>
                  <a:pt x="5010" y="90"/>
                </a:cubicBezTo>
                <a:cubicBezTo>
                  <a:pt x="5023" y="140"/>
                  <a:pt x="5025" y="164"/>
                  <a:pt x="4965" y="173"/>
                </a:cubicBezTo>
                <a:cubicBezTo>
                  <a:pt x="5027" y="170"/>
                  <a:pt x="5019" y="231"/>
                  <a:pt x="5001" y="265"/>
                </a:cubicBezTo>
                <a:cubicBezTo>
                  <a:pt x="5026" y="268"/>
                  <a:pt x="5029" y="255"/>
                  <a:pt x="5043" y="239"/>
                </a:cubicBezTo>
                <a:cubicBezTo>
                  <a:pt x="5063" y="217"/>
                  <a:pt x="5098" y="234"/>
                  <a:pt x="5123" y="233"/>
                </a:cubicBezTo>
                <a:cubicBezTo>
                  <a:pt x="5115" y="222"/>
                  <a:pt x="5107" y="211"/>
                  <a:pt x="5099" y="200"/>
                </a:cubicBezTo>
                <a:cubicBezTo>
                  <a:pt x="5120" y="196"/>
                  <a:pt x="5141" y="199"/>
                  <a:pt x="5162" y="203"/>
                </a:cubicBezTo>
                <a:cubicBezTo>
                  <a:pt x="5139" y="195"/>
                  <a:pt x="5123" y="179"/>
                  <a:pt x="5123" y="155"/>
                </a:cubicBezTo>
                <a:cubicBezTo>
                  <a:pt x="5158" y="158"/>
                  <a:pt x="5185" y="122"/>
                  <a:pt x="5221" y="138"/>
                </a:cubicBezTo>
                <a:cubicBezTo>
                  <a:pt x="5197" y="108"/>
                  <a:pt x="5159" y="112"/>
                  <a:pt x="5126" y="105"/>
                </a:cubicBezTo>
                <a:cubicBezTo>
                  <a:pt x="5148" y="101"/>
                  <a:pt x="5334" y="0"/>
                  <a:pt x="5349" y="69"/>
                </a:cubicBezTo>
                <a:cubicBezTo>
                  <a:pt x="5351" y="81"/>
                  <a:pt x="5408" y="84"/>
                  <a:pt x="5419" y="94"/>
                </a:cubicBezTo>
                <a:cubicBezTo>
                  <a:pt x="5450" y="123"/>
                  <a:pt x="5297" y="142"/>
                  <a:pt x="5289" y="147"/>
                </a:cubicBezTo>
                <a:cubicBezTo>
                  <a:pt x="5312" y="144"/>
                  <a:pt x="5333" y="149"/>
                  <a:pt x="5352" y="161"/>
                </a:cubicBezTo>
                <a:cubicBezTo>
                  <a:pt x="5320" y="170"/>
                  <a:pt x="5289" y="185"/>
                  <a:pt x="5257" y="191"/>
                </a:cubicBezTo>
                <a:cubicBezTo>
                  <a:pt x="5298" y="190"/>
                  <a:pt x="5355" y="155"/>
                  <a:pt x="5393" y="185"/>
                </a:cubicBezTo>
                <a:cubicBezTo>
                  <a:pt x="5363" y="206"/>
                  <a:pt x="5328" y="217"/>
                  <a:pt x="5295" y="233"/>
                </a:cubicBezTo>
                <a:cubicBezTo>
                  <a:pt x="5335" y="235"/>
                  <a:pt x="5375" y="220"/>
                  <a:pt x="5414" y="230"/>
                </a:cubicBezTo>
                <a:cubicBezTo>
                  <a:pt x="5393" y="242"/>
                  <a:pt x="5379" y="264"/>
                  <a:pt x="5387" y="289"/>
                </a:cubicBezTo>
                <a:cubicBezTo>
                  <a:pt x="5384" y="247"/>
                  <a:pt x="5424" y="223"/>
                  <a:pt x="5461" y="227"/>
                </a:cubicBezTo>
                <a:cubicBezTo>
                  <a:pt x="5392" y="209"/>
                  <a:pt x="5474" y="134"/>
                  <a:pt x="5498" y="121"/>
                </a:cubicBezTo>
                <a:cubicBezTo>
                  <a:pt x="5532" y="101"/>
                  <a:pt x="5657" y="120"/>
                  <a:pt x="5622" y="179"/>
                </a:cubicBezTo>
                <a:cubicBezTo>
                  <a:pt x="5652" y="170"/>
                  <a:pt x="5718" y="136"/>
                  <a:pt x="5729" y="188"/>
                </a:cubicBezTo>
                <a:cubicBezTo>
                  <a:pt x="5771" y="145"/>
                  <a:pt x="5876" y="206"/>
                  <a:pt x="5806" y="221"/>
                </a:cubicBezTo>
                <a:cubicBezTo>
                  <a:pt x="5870" y="216"/>
                  <a:pt x="5966" y="207"/>
                  <a:pt x="6018" y="259"/>
                </a:cubicBezTo>
                <a:cubicBezTo>
                  <a:pt x="6052" y="293"/>
                  <a:pt x="5942" y="305"/>
                  <a:pt x="5927" y="308"/>
                </a:cubicBezTo>
                <a:cubicBezTo>
                  <a:pt x="5858" y="322"/>
                  <a:pt x="5819" y="363"/>
                  <a:pt x="5742" y="352"/>
                </a:cubicBezTo>
                <a:cubicBezTo>
                  <a:pt x="5680" y="343"/>
                  <a:pt x="5560" y="298"/>
                  <a:pt x="5506" y="345"/>
                </a:cubicBezTo>
                <a:cubicBezTo>
                  <a:pt x="5544" y="348"/>
                  <a:pt x="5582" y="353"/>
                  <a:pt x="5619" y="360"/>
                </a:cubicBezTo>
                <a:cubicBezTo>
                  <a:pt x="5646" y="365"/>
                  <a:pt x="5781" y="369"/>
                  <a:pt x="5699" y="399"/>
                </a:cubicBezTo>
                <a:cubicBezTo>
                  <a:pt x="5734" y="403"/>
                  <a:pt x="5814" y="423"/>
                  <a:pt x="5732" y="458"/>
                </a:cubicBezTo>
                <a:cubicBezTo>
                  <a:pt x="5759" y="455"/>
                  <a:pt x="5787" y="451"/>
                  <a:pt x="5815" y="446"/>
                </a:cubicBezTo>
                <a:cubicBezTo>
                  <a:pt x="5818" y="470"/>
                  <a:pt x="5832" y="471"/>
                  <a:pt x="5856" y="470"/>
                </a:cubicBezTo>
                <a:cubicBezTo>
                  <a:pt x="5852" y="454"/>
                  <a:pt x="5850" y="437"/>
                  <a:pt x="5850" y="420"/>
                </a:cubicBezTo>
                <a:cubicBezTo>
                  <a:pt x="5882" y="421"/>
                  <a:pt x="5919" y="425"/>
                  <a:pt x="5931" y="461"/>
                </a:cubicBezTo>
                <a:cubicBezTo>
                  <a:pt x="5946" y="407"/>
                  <a:pt x="6022" y="427"/>
                  <a:pt x="6036" y="469"/>
                </a:cubicBezTo>
                <a:cubicBezTo>
                  <a:pt x="6065" y="555"/>
                  <a:pt x="5888" y="499"/>
                  <a:pt x="5871" y="479"/>
                </a:cubicBezTo>
                <a:cubicBezTo>
                  <a:pt x="5926" y="585"/>
                  <a:pt x="5703" y="553"/>
                  <a:pt x="5698" y="598"/>
                </a:cubicBezTo>
                <a:cubicBezTo>
                  <a:pt x="5697" y="603"/>
                  <a:pt x="5706" y="650"/>
                  <a:pt x="5651" y="666"/>
                </a:cubicBezTo>
                <a:cubicBezTo>
                  <a:pt x="5549" y="601"/>
                  <a:pt x="5794" y="508"/>
                  <a:pt x="5607" y="462"/>
                </a:cubicBezTo>
                <a:cubicBezTo>
                  <a:pt x="5545" y="447"/>
                  <a:pt x="5485" y="434"/>
                  <a:pt x="5425" y="412"/>
                </a:cubicBezTo>
                <a:cubicBezTo>
                  <a:pt x="5367" y="390"/>
                  <a:pt x="5319" y="333"/>
                  <a:pt x="5254" y="361"/>
                </a:cubicBezTo>
                <a:cubicBezTo>
                  <a:pt x="5194" y="386"/>
                  <a:pt x="5153" y="411"/>
                  <a:pt x="5087" y="396"/>
                </a:cubicBezTo>
                <a:cubicBezTo>
                  <a:pt x="5015" y="380"/>
                  <a:pt x="4946" y="431"/>
                  <a:pt x="4909" y="479"/>
                </a:cubicBezTo>
                <a:cubicBezTo>
                  <a:pt x="4894" y="540"/>
                  <a:pt x="4869" y="599"/>
                  <a:pt x="4881" y="663"/>
                </a:cubicBezTo>
                <a:cubicBezTo>
                  <a:pt x="4887" y="700"/>
                  <a:pt x="4860" y="703"/>
                  <a:pt x="4830" y="705"/>
                </a:cubicBezTo>
                <a:cubicBezTo>
                  <a:pt x="4759" y="710"/>
                  <a:pt x="4758" y="817"/>
                  <a:pt x="4678" y="792"/>
                </a:cubicBezTo>
                <a:cubicBezTo>
                  <a:pt x="4658" y="785"/>
                  <a:pt x="4646" y="769"/>
                  <a:pt x="4612" y="760"/>
                </a:cubicBezTo>
                <a:cubicBezTo>
                  <a:pt x="4409" y="702"/>
                  <a:pt x="4529" y="728"/>
                  <a:pt x="4345" y="782"/>
                </a:cubicBezTo>
                <a:cubicBezTo>
                  <a:pt x="4264" y="806"/>
                  <a:pt x="4153" y="769"/>
                  <a:pt x="4096" y="713"/>
                </a:cubicBezTo>
                <a:cubicBezTo>
                  <a:pt x="4015" y="633"/>
                  <a:pt x="3911" y="553"/>
                  <a:pt x="3802" y="618"/>
                </a:cubicBezTo>
                <a:cubicBezTo>
                  <a:pt x="3811" y="628"/>
                  <a:pt x="3821" y="636"/>
                  <a:pt x="3831" y="645"/>
                </a:cubicBezTo>
                <a:cubicBezTo>
                  <a:pt x="3792" y="667"/>
                  <a:pt x="3745" y="627"/>
                  <a:pt x="3711" y="661"/>
                </a:cubicBezTo>
                <a:cubicBezTo>
                  <a:pt x="3668" y="658"/>
                  <a:pt x="3651" y="656"/>
                  <a:pt x="3609" y="675"/>
                </a:cubicBezTo>
                <a:cubicBezTo>
                  <a:pt x="3698" y="711"/>
                  <a:pt x="3626" y="781"/>
                  <a:pt x="3576" y="811"/>
                </a:cubicBezTo>
                <a:lnTo>
                  <a:pt x="3576" y="811"/>
                </a:lnTo>
                <a:lnTo>
                  <a:pt x="3576" y="811"/>
                </a:lnTo>
                <a:cubicBezTo>
                  <a:pt x="3599" y="816"/>
                  <a:pt x="3618" y="823"/>
                  <a:pt x="3638" y="832"/>
                </a:cubicBezTo>
                <a:cubicBezTo>
                  <a:pt x="3546" y="894"/>
                  <a:pt x="3364" y="811"/>
                  <a:pt x="3302" y="823"/>
                </a:cubicBezTo>
                <a:cubicBezTo>
                  <a:pt x="3278" y="828"/>
                  <a:pt x="3169" y="786"/>
                  <a:pt x="3155" y="820"/>
                </a:cubicBezTo>
                <a:cubicBezTo>
                  <a:pt x="3143" y="848"/>
                  <a:pt x="3167" y="886"/>
                  <a:pt x="3170" y="913"/>
                </a:cubicBezTo>
                <a:cubicBezTo>
                  <a:pt x="3174" y="953"/>
                  <a:pt x="3106" y="975"/>
                  <a:pt x="3076" y="968"/>
                </a:cubicBezTo>
                <a:cubicBezTo>
                  <a:pt x="2843" y="916"/>
                  <a:pt x="2859" y="1082"/>
                  <a:pt x="2706" y="1153"/>
                </a:cubicBezTo>
                <a:cubicBezTo>
                  <a:pt x="2727" y="1171"/>
                  <a:pt x="2819" y="1228"/>
                  <a:pt x="2771" y="1267"/>
                </a:cubicBezTo>
                <a:cubicBezTo>
                  <a:pt x="2712" y="1316"/>
                  <a:pt x="2661" y="1355"/>
                  <a:pt x="2606" y="1410"/>
                </a:cubicBezTo>
                <a:cubicBezTo>
                  <a:pt x="2583" y="1427"/>
                  <a:pt x="2555" y="1432"/>
                  <a:pt x="2558" y="1450"/>
                </a:cubicBezTo>
                <a:cubicBezTo>
                  <a:pt x="2561" y="1471"/>
                  <a:pt x="2587" y="1495"/>
                  <a:pt x="2560" y="1512"/>
                </a:cubicBezTo>
                <a:cubicBezTo>
                  <a:pt x="2503" y="1548"/>
                  <a:pt x="2418" y="1553"/>
                  <a:pt x="2353" y="1551"/>
                </a:cubicBezTo>
                <a:cubicBezTo>
                  <a:pt x="2362" y="1583"/>
                  <a:pt x="2390" y="1791"/>
                  <a:pt x="2347" y="1814"/>
                </a:cubicBezTo>
                <a:cubicBezTo>
                  <a:pt x="2314" y="1832"/>
                  <a:pt x="2276" y="1907"/>
                  <a:pt x="2247" y="1936"/>
                </a:cubicBezTo>
                <a:cubicBezTo>
                  <a:pt x="2214" y="1969"/>
                  <a:pt x="2183" y="1998"/>
                  <a:pt x="2154" y="2035"/>
                </a:cubicBezTo>
                <a:cubicBezTo>
                  <a:pt x="2186" y="2057"/>
                  <a:pt x="2263" y="2065"/>
                  <a:pt x="2277" y="2137"/>
                </a:cubicBezTo>
                <a:cubicBezTo>
                  <a:pt x="2291" y="2210"/>
                  <a:pt x="2196" y="2207"/>
                  <a:pt x="2146" y="2200"/>
                </a:cubicBezTo>
                <a:cubicBezTo>
                  <a:pt x="2043" y="2185"/>
                  <a:pt x="2006" y="2183"/>
                  <a:pt x="1917" y="2243"/>
                </a:cubicBezTo>
                <a:cubicBezTo>
                  <a:pt x="1879" y="2270"/>
                  <a:pt x="1804" y="2312"/>
                  <a:pt x="1807" y="2363"/>
                </a:cubicBezTo>
                <a:cubicBezTo>
                  <a:pt x="1808" y="2392"/>
                  <a:pt x="1773" y="2411"/>
                  <a:pt x="1779" y="2449"/>
                </a:cubicBezTo>
                <a:cubicBezTo>
                  <a:pt x="1784" y="2481"/>
                  <a:pt x="1806" y="2498"/>
                  <a:pt x="1815" y="2526"/>
                </a:cubicBezTo>
                <a:cubicBezTo>
                  <a:pt x="1830" y="2569"/>
                  <a:pt x="1750" y="2529"/>
                  <a:pt x="1811" y="2685"/>
                </a:cubicBezTo>
                <a:cubicBezTo>
                  <a:pt x="1878" y="2855"/>
                  <a:pt x="1743" y="2947"/>
                  <a:pt x="1894" y="3004"/>
                </a:cubicBezTo>
                <a:cubicBezTo>
                  <a:pt x="1932" y="3018"/>
                  <a:pt x="1998" y="3028"/>
                  <a:pt x="1982" y="3085"/>
                </a:cubicBezTo>
                <a:cubicBezTo>
                  <a:pt x="1960" y="3170"/>
                  <a:pt x="1941" y="3142"/>
                  <a:pt x="1879" y="3168"/>
                </a:cubicBezTo>
                <a:cubicBezTo>
                  <a:pt x="1817" y="3195"/>
                  <a:pt x="1873" y="3271"/>
                  <a:pt x="1895" y="3301"/>
                </a:cubicBezTo>
                <a:cubicBezTo>
                  <a:pt x="1935" y="3356"/>
                  <a:pt x="1915" y="3403"/>
                  <a:pt x="1902" y="3460"/>
                </a:cubicBezTo>
                <a:cubicBezTo>
                  <a:pt x="1883" y="3543"/>
                  <a:pt x="1740" y="3490"/>
                  <a:pt x="1754" y="3570"/>
                </a:cubicBezTo>
                <a:cubicBezTo>
                  <a:pt x="1764" y="3626"/>
                  <a:pt x="1695" y="3641"/>
                  <a:pt x="1724" y="3706"/>
                </a:cubicBezTo>
                <a:cubicBezTo>
                  <a:pt x="1741" y="3743"/>
                  <a:pt x="1728" y="3857"/>
                  <a:pt x="1678" y="3870"/>
                </a:cubicBezTo>
                <a:cubicBezTo>
                  <a:pt x="1652" y="3877"/>
                  <a:pt x="1638" y="3818"/>
                  <a:pt x="1607" y="3806"/>
                </a:cubicBezTo>
                <a:cubicBezTo>
                  <a:pt x="1560" y="3785"/>
                  <a:pt x="1474" y="3779"/>
                  <a:pt x="1451" y="3704"/>
                </a:cubicBezTo>
                <a:cubicBezTo>
                  <a:pt x="1421" y="3605"/>
                  <a:pt x="1458" y="3515"/>
                  <a:pt x="1465" y="3590"/>
                </a:cubicBezTo>
                <a:cubicBezTo>
                  <a:pt x="1496" y="3534"/>
                  <a:pt x="1418" y="3514"/>
                  <a:pt x="1413" y="3573"/>
                </a:cubicBezTo>
                <a:cubicBezTo>
                  <a:pt x="1409" y="3607"/>
                  <a:pt x="1450" y="3638"/>
                  <a:pt x="1412" y="3665"/>
                </a:cubicBezTo>
                <a:cubicBezTo>
                  <a:pt x="1404" y="3655"/>
                  <a:pt x="1396" y="3645"/>
                  <a:pt x="1388" y="3635"/>
                </a:cubicBezTo>
                <a:cubicBezTo>
                  <a:pt x="1383" y="3660"/>
                  <a:pt x="1366" y="3666"/>
                  <a:pt x="1344" y="3656"/>
                </a:cubicBezTo>
                <a:cubicBezTo>
                  <a:pt x="1387" y="3695"/>
                  <a:pt x="1395" y="3721"/>
                  <a:pt x="1379" y="3777"/>
                </a:cubicBezTo>
                <a:cubicBezTo>
                  <a:pt x="1379" y="3718"/>
                  <a:pt x="1377" y="3768"/>
                  <a:pt x="1356" y="3785"/>
                </a:cubicBezTo>
                <a:cubicBezTo>
                  <a:pt x="1338" y="3800"/>
                  <a:pt x="1317" y="3807"/>
                  <a:pt x="1298" y="3820"/>
                </a:cubicBezTo>
                <a:cubicBezTo>
                  <a:pt x="1267" y="3840"/>
                  <a:pt x="1292" y="3859"/>
                  <a:pt x="1246" y="3837"/>
                </a:cubicBezTo>
                <a:cubicBezTo>
                  <a:pt x="1219" y="3824"/>
                  <a:pt x="1193" y="3807"/>
                  <a:pt x="1165" y="3795"/>
                </a:cubicBezTo>
                <a:cubicBezTo>
                  <a:pt x="1237" y="3839"/>
                  <a:pt x="1147" y="3887"/>
                  <a:pt x="1103" y="3881"/>
                </a:cubicBezTo>
                <a:cubicBezTo>
                  <a:pt x="1110" y="3891"/>
                  <a:pt x="1117" y="3901"/>
                  <a:pt x="1124" y="3911"/>
                </a:cubicBezTo>
                <a:cubicBezTo>
                  <a:pt x="1099" y="3919"/>
                  <a:pt x="1073" y="3923"/>
                  <a:pt x="1047" y="3923"/>
                </a:cubicBezTo>
                <a:cubicBezTo>
                  <a:pt x="1052" y="3934"/>
                  <a:pt x="1057" y="3945"/>
                  <a:pt x="1062" y="3956"/>
                </a:cubicBezTo>
                <a:cubicBezTo>
                  <a:pt x="1002" y="3964"/>
                  <a:pt x="981" y="4026"/>
                  <a:pt x="934" y="4054"/>
                </a:cubicBezTo>
                <a:cubicBezTo>
                  <a:pt x="875" y="4089"/>
                  <a:pt x="812" y="4105"/>
                  <a:pt x="749" y="4128"/>
                </a:cubicBezTo>
                <a:cubicBezTo>
                  <a:pt x="722" y="4137"/>
                  <a:pt x="688" y="4163"/>
                  <a:pt x="659" y="4162"/>
                </a:cubicBezTo>
                <a:cubicBezTo>
                  <a:pt x="630" y="4162"/>
                  <a:pt x="603" y="4148"/>
                  <a:pt x="574" y="4147"/>
                </a:cubicBezTo>
                <a:cubicBezTo>
                  <a:pt x="528" y="4146"/>
                  <a:pt x="444" y="4164"/>
                  <a:pt x="412" y="4119"/>
                </a:cubicBezTo>
                <a:cubicBezTo>
                  <a:pt x="431" y="4101"/>
                  <a:pt x="452" y="4087"/>
                  <a:pt x="477" y="4077"/>
                </a:cubicBezTo>
                <a:cubicBezTo>
                  <a:pt x="372" y="4142"/>
                  <a:pt x="40" y="3933"/>
                  <a:pt x="183" y="3855"/>
                </a:cubicBezTo>
                <a:cubicBezTo>
                  <a:pt x="173" y="3847"/>
                  <a:pt x="163" y="3840"/>
                  <a:pt x="153" y="3834"/>
                </a:cubicBezTo>
                <a:cubicBezTo>
                  <a:pt x="215" y="3830"/>
                  <a:pt x="261" y="3888"/>
                  <a:pt x="322" y="3884"/>
                </a:cubicBezTo>
                <a:cubicBezTo>
                  <a:pt x="311" y="3876"/>
                  <a:pt x="300" y="3867"/>
                  <a:pt x="290" y="3858"/>
                </a:cubicBezTo>
                <a:cubicBezTo>
                  <a:pt x="329" y="3835"/>
                  <a:pt x="375" y="3830"/>
                  <a:pt x="417" y="3819"/>
                </a:cubicBezTo>
                <a:cubicBezTo>
                  <a:pt x="368" y="3823"/>
                  <a:pt x="318" y="3833"/>
                  <a:pt x="278" y="3864"/>
                </a:cubicBezTo>
                <a:cubicBezTo>
                  <a:pt x="283" y="3838"/>
                  <a:pt x="269" y="3814"/>
                  <a:pt x="245" y="3804"/>
                </a:cubicBezTo>
                <a:cubicBezTo>
                  <a:pt x="266" y="3798"/>
                  <a:pt x="287" y="3792"/>
                  <a:pt x="308" y="3786"/>
                </a:cubicBezTo>
                <a:cubicBezTo>
                  <a:pt x="231" y="3771"/>
                  <a:pt x="374" y="3734"/>
                  <a:pt x="400" y="3730"/>
                </a:cubicBezTo>
                <a:cubicBezTo>
                  <a:pt x="378" y="3729"/>
                  <a:pt x="358" y="3732"/>
                  <a:pt x="338" y="3739"/>
                </a:cubicBezTo>
                <a:cubicBezTo>
                  <a:pt x="301" y="3750"/>
                  <a:pt x="283" y="3736"/>
                  <a:pt x="334" y="3730"/>
                </a:cubicBezTo>
                <a:cubicBezTo>
                  <a:pt x="313" y="3731"/>
                  <a:pt x="292" y="3729"/>
                  <a:pt x="272" y="3724"/>
                </a:cubicBezTo>
                <a:cubicBezTo>
                  <a:pt x="316" y="3698"/>
                  <a:pt x="356" y="3674"/>
                  <a:pt x="405" y="3650"/>
                </a:cubicBezTo>
                <a:lnTo>
                  <a:pt x="319" y="3685"/>
                </a:lnTo>
                <a:cubicBezTo>
                  <a:pt x="320" y="3681"/>
                  <a:pt x="321" y="3677"/>
                  <a:pt x="322" y="3674"/>
                </a:cubicBezTo>
                <a:cubicBezTo>
                  <a:pt x="305" y="3693"/>
                  <a:pt x="274" y="3710"/>
                  <a:pt x="254" y="3718"/>
                </a:cubicBezTo>
                <a:cubicBezTo>
                  <a:pt x="255" y="3695"/>
                  <a:pt x="269" y="3681"/>
                  <a:pt x="293" y="3679"/>
                </a:cubicBezTo>
                <a:cubicBezTo>
                  <a:pt x="260" y="3678"/>
                  <a:pt x="224" y="3677"/>
                  <a:pt x="198" y="3700"/>
                </a:cubicBezTo>
                <a:cubicBezTo>
                  <a:pt x="221" y="3689"/>
                  <a:pt x="235" y="3699"/>
                  <a:pt x="236" y="3724"/>
                </a:cubicBezTo>
                <a:cubicBezTo>
                  <a:pt x="214" y="3721"/>
                  <a:pt x="193" y="3726"/>
                  <a:pt x="174" y="3739"/>
                </a:cubicBezTo>
                <a:cubicBezTo>
                  <a:pt x="174" y="3716"/>
                  <a:pt x="174" y="3693"/>
                  <a:pt x="174" y="3671"/>
                </a:cubicBezTo>
                <a:cubicBezTo>
                  <a:pt x="160" y="3675"/>
                  <a:pt x="147" y="3682"/>
                  <a:pt x="135" y="3691"/>
                </a:cubicBezTo>
                <a:cubicBezTo>
                  <a:pt x="213" y="3698"/>
                  <a:pt x="120" y="3788"/>
                  <a:pt x="129" y="3706"/>
                </a:cubicBezTo>
                <a:cubicBezTo>
                  <a:pt x="112" y="3798"/>
                  <a:pt x="29" y="3641"/>
                  <a:pt x="153" y="3602"/>
                </a:cubicBezTo>
                <a:cubicBezTo>
                  <a:pt x="149" y="3631"/>
                  <a:pt x="143" y="3669"/>
                  <a:pt x="106" y="3668"/>
                </a:cubicBezTo>
                <a:cubicBezTo>
                  <a:pt x="137" y="3687"/>
                  <a:pt x="149" y="3665"/>
                  <a:pt x="158" y="3638"/>
                </a:cubicBezTo>
                <a:cubicBezTo>
                  <a:pt x="169" y="3601"/>
                  <a:pt x="225" y="3632"/>
                  <a:pt x="254" y="3617"/>
                </a:cubicBezTo>
                <a:cubicBezTo>
                  <a:pt x="172" y="3608"/>
                  <a:pt x="295" y="3594"/>
                  <a:pt x="311" y="3576"/>
                </a:cubicBezTo>
                <a:cubicBezTo>
                  <a:pt x="276" y="3596"/>
                  <a:pt x="229" y="3584"/>
                  <a:pt x="198" y="3564"/>
                </a:cubicBezTo>
                <a:cubicBezTo>
                  <a:pt x="226" y="3527"/>
                  <a:pt x="284" y="3471"/>
                  <a:pt x="334" y="3472"/>
                </a:cubicBezTo>
                <a:cubicBezTo>
                  <a:pt x="255" y="3448"/>
                  <a:pt x="404" y="3384"/>
                  <a:pt x="429" y="3368"/>
                </a:cubicBezTo>
                <a:cubicBezTo>
                  <a:pt x="443" y="3400"/>
                  <a:pt x="419" y="3430"/>
                  <a:pt x="412" y="3460"/>
                </a:cubicBezTo>
                <a:cubicBezTo>
                  <a:pt x="462" y="3404"/>
                  <a:pt x="476" y="3354"/>
                  <a:pt x="560" y="3347"/>
                </a:cubicBezTo>
                <a:cubicBezTo>
                  <a:pt x="496" y="3336"/>
                  <a:pt x="424" y="3349"/>
                  <a:pt x="365" y="3373"/>
                </a:cubicBezTo>
                <a:cubicBezTo>
                  <a:pt x="347" y="3380"/>
                  <a:pt x="288" y="3423"/>
                  <a:pt x="278" y="3441"/>
                </a:cubicBezTo>
                <a:cubicBezTo>
                  <a:pt x="198" y="3578"/>
                  <a:pt x="240" y="3433"/>
                  <a:pt x="177" y="3442"/>
                </a:cubicBezTo>
                <a:cubicBezTo>
                  <a:pt x="183" y="3422"/>
                  <a:pt x="188" y="3403"/>
                  <a:pt x="192" y="3383"/>
                </a:cubicBezTo>
                <a:cubicBezTo>
                  <a:pt x="183" y="3403"/>
                  <a:pt x="152" y="3466"/>
                  <a:pt x="119" y="3451"/>
                </a:cubicBezTo>
                <a:cubicBezTo>
                  <a:pt x="93" y="3439"/>
                  <a:pt x="103" y="3389"/>
                  <a:pt x="70" y="3383"/>
                </a:cubicBezTo>
                <a:cubicBezTo>
                  <a:pt x="92" y="3377"/>
                  <a:pt x="110" y="3360"/>
                  <a:pt x="118" y="3338"/>
                </a:cubicBezTo>
                <a:cubicBezTo>
                  <a:pt x="131" y="3377"/>
                  <a:pt x="154" y="3378"/>
                  <a:pt x="175" y="3361"/>
                </a:cubicBezTo>
                <a:lnTo>
                  <a:pt x="114" y="3329"/>
                </a:lnTo>
                <a:cubicBezTo>
                  <a:pt x="145" y="3312"/>
                  <a:pt x="180" y="3305"/>
                  <a:pt x="206" y="3282"/>
                </a:cubicBezTo>
                <a:cubicBezTo>
                  <a:pt x="208" y="3289"/>
                  <a:pt x="209" y="3297"/>
                  <a:pt x="209" y="3306"/>
                </a:cubicBezTo>
                <a:cubicBezTo>
                  <a:pt x="213" y="3291"/>
                  <a:pt x="214" y="3276"/>
                  <a:pt x="210" y="3264"/>
                </a:cubicBezTo>
                <a:cubicBezTo>
                  <a:pt x="168" y="3274"/>
                  <a:pt x="113" y="3364"/>
                  <a:pt x="69" y="3302"/>
                </a:cubicBezTo>
                <a:lnTo>
                  <a:pt x="43" y="3302"/>
                </a:lnTo>
                <a:close/>
                <a:moveTo>
                  <a:pt x="76" y="2896"/>
                </a:moveTo>
                <a:cubicBezTo>
                  <a:pt x="86" y="2901"/>
                  <a:pt x="83" y="2901"/>
                  <a:pt x="88" y="2907"/>
                </a:cubicBezTo>
                <a:cubicBezTo>
                  <a:pt x="55" y="2912"/>
                  <a:pt x="42" y="2912"/>
                  <a:pt x="11" y="2901"/>
                </a:cubicBezTo>
                <a:cubicBezTo>
                  <a:pt x="31" y="2886"/>
                  <a:pt x="53" y="2884"/>
                  <a:pt x="76" y="2896"/>
                </a:cubicBezTo>
                <a:close/>
                <a:moveTo>
                  <a:pt x="741" y="2530"/>
                </a:moveTo>
                <a:cubicBezTo>
                  <a:pt x="745" y="2521"/>
                  <a:pt x="749" y="2513"/>
                  <a:pt x="753" y="2504"/>
                </a:cubicBezTo>
                <a:cubicBezTo>
                  <a:pt x="763" y="2527"/>
                  <a:pt x="751" y="2517"/>
                  <a:pt x="741" y="2530"/>
                </a:cubicBezTo>
                <a:close/>
                <a:moveTo>
                  <a:pt x="5808" y="405"/>
                </a:moveTo>
                <a:cubicBezTo>
                  <a:pt x="5750" y="390"/>
                  <a:pt x="5780" y="476"/>
                  <a:pt x="5844" y="422"/>
                </a:cubicBezTo>
                <a:cubicBezTo>
                  <a:pt x="5816" y="439"/>
                  <a:pt x="5804" y="433"/>
                  <a:pt x="5808" y="405"/>
                </a:cubicBezTo>
                <a:close/>
                <a:moveTo>
                  <a:pt x="40" y="3050"/>
                </a:move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7" name="꙱ North Macedonia (Republic of North Macedonia) (MK) (H)">
            <a:extLst>
              <a:ext uri="{FF2B5EF4-FFF2-40B4-BE49-F238E27FC236}">
                <a16:creationId xmlns:a16="http://schemas.microsoft.com/office/drawing/2014/main" id="{A97E5C57-D54E-40A6-82DA-A13B9CA470C4}"/>
              </a:ext>
            </a:extLst>
          </p:cNvPr>
          <p:cNvSpPr>
            <a:spLocks/>
          </p:cNvSpPr>
          <p:nvPr/>
        </p:nvSpPr>
        <p:spPr bwMode="auto">
          <a:xfrm>
            <a:off x="4896926" y="1131362"/>
            <a:ext cx="59913" cy="45412"/>
          </a:xfrm>
          <a:custGeom>
            <a:avLst/>
            <a:gdLst>
              <a:gd name="T0" fmla="*/ 136 w 727"/>
              <a:gd name="T1" fmla="*/ 97 h 549"/>
              <a:gd name="T2" fmla="*/ 241 w 727"/>
              <a:gd name="T3" fmla="*/ 108 h 549"/>
              <a:gd name="T4" fmla="*/ 315 w 727"/>
              <a:gd name="T5" fmla="*/ 55 h 549"/>
              <a:gd name="T6" fmla="*/ 380 w 727"/>
              <a:gd name="T7" fmla="*/ 34 h 549"/>
              <a:gd name="T8" fmla="*/ 495 w 727"/>
              <a:gd name="T9" fmla="*/ 22 h 549"/>
              <a:gd name="T10" fmla="*/ 577 w 727"/>
              <a:gd name="T11" fmla="*/ 83 h 549"/>
              <a:gd name="T12" fmla="*/ 706 w 727"/>
              <a:gd name="T13" fmla="*/ 281 h 549"/>
              <a:gd name="T14" fmla="*/ 707 w 727"/>
              <a:gd name="T15" fmla="*/ 379 h 549"/>
              <a:gd name="T16" fmla="*/ 575 w 727"/>
              <a:gd name="T17" fmla="*/ 441 h 549"/>
              <a:gd name="T18" fmla="*/ 436 w 727"/>
              <a:gd name="T19" fmla="*/ 469 h 549"/>
              <a:gd name="T20" fmla="*/ 197 w 727"/>
              <a:gd name="T21" fmla="*/ 543 h 549"/>
              <a:gd name="T22" fmla="*/ 158 w 727"/>
              <a:gd name="T23" fmla="*/ 539 h 549"/>
              <a:gd name="T24" fmla="*/ 114 w 727"/>
              <a:gd name="T25" fmla="*/ 524 h 549"/>
              <a:gd name="T26" fmla="*/ 54 w 727"/>
              <a:gd name="T27" fmla="*/ 459 h 549"/>
              <a:gd name="T28" fmla="*/ 25 w 727"/>
              <a:gd name="T29" fmla="*/ 384 h 549"/>
              <a:gd name="T30" fmla="*/ 28 w 727"/>
              <a:gd name="T31" fmla="*/ 363 h 549"/>
              <a:gd name="T32" fmla="*/ 19 w 727"/>
              <a:gd name="T33" fmla="*/ 341 h 549"/>
              <a:gd name="T34" fmla="*/ 2 w 727"/>
              <a:gd name="T35" fmla="*/ 306 h 549"/>
              <a:gd name="T36" fmla="*/ 31 w 727"/>
              <a:gd name="T37" fmla="*/ 212 h 549"/>
              <a:gd name="T38" fmla="*/ 136 w 727"/>
              <a:gd name="T39" fmla="*/ 9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27" h="549">
                <a:moveTo>
                  <a:pt x="136" y="97"/>
                </a:moveTo>
                <a:cubicBezTo>
                  <a:pt x="197" y="68"/>
                  <a:pt x="189" y="105"/>
                  <a:pt x="241" y="108"/>
                </a:cubicBezTo>
                <a:cubicBezTo>
                  <a:pt x="228" y="57"/>
                  <a:pt x="289" y="49"/>
                  <a:pt x="315" y="55"/>
                </a:cubicBezTo>
                <a:cubicBezTo>
                  <a:pt x="346" y="64"/>
                  <a:pt x="354" y="38"/>
                  <a:pt x="380" y="34"/>
                </a:cubicBezTo>
                <a:cubicBezTo>
                  <a:pt x="410" y="29"/>
                  <a:pt x="472" y="40"/>
                  <a:pt x="495" y="22"/>
                </a:cubicBezTo>
                <a:cubicBezTo>
                  <a:pt x="525" y="0"/>
                  <a:pt x="530" y="35"/>
                  <a:pt x="577" y="83"/>
                </a:cubicBezTo>
                <a:cubicBezTo>
                  <a:pt x="647" y="148"/>
                  <a:pt x="716" y="181"/>
                  <a:pt x="706" y="281"/>
                </a:cubicBezTo>
                <a:cubicBezTo>
                  <a:pt x="708" y="315"/>
                  <a:pt x="727" y="340"/>
                  <a:pt x="707" y="379"/>
                </a:cubicBezTo>
                <a:cubicBezTo>
                  <a:pt x="641" y="380"/>
                  <a:pt x="701" y="452"/>
                  <a:pt x="575" y="441"/>
                </a:cubicBezTo>
                <a:cubicBezTo>
                  <a:pt x="498" y="434"/>
                  <a:pt x="492" y="438"/>
                  <a:pt x="436" y="469"/>
                </a:cubicBezTo>
                <a:cubicBezTo>
                  <a:pt x="305" y="549"/>
                  <a:pt x="318" y="526"/>
                  <a:pt x="197" y="543"/>
                </a:cubicBezTo>
                <a:cubicBezTo>
                  <a:pt x="166" y="548"/>
                  <a:pt x="162" y="541"/>
                  <a:pt x="158" y="539"/>
                </a:cubicBezTo>
                <a:cubicBezTo>
                  <a:pt x="153" y="533"/>
                  <a:pt x="147" y="523"/>
                  <a:pt x="114" y="524"/>
                </a:cubicBezTo>
                <a:cubicBezTo>
                  <a:pt x="80" y="526"/>
                  <a:pt x="96" y="502"/>
                  <a:pt x="54" y="459"/>
                </a:cubicBezTo>
                <a:cubicBezTo>
                  <a:pt x="21" y="434"/>
                  <a:pt x="22" y="395"/>
                  <a:pt x="25" y="384"/>
                </a:cubicBezTo>
                <a:cubicBezTo>
                  <a:pt x="27" y="376"/>
                  <a:pt x="28" y="368"/>
                  <a:pt x="28" y="363"/>
                </a:cubicBezTo>
                <a:cubicBezTo>
                  <a:pt x="27" y="356"/>
                  <a:pt x="25" y="350"/>
                  <a:pt x="19" y="341"/>
                </a:cubicBezTo>
                <a:cubicBezTo>
                  <a:pt x="11" y="329"/>
                  <a:pt x="3" y="320"/>
                  <a:pt x="2" y="306"/>
                </a:cubicBezTo>
                <a:cubicBezTo>
                  <a:pt x="46" y="284"/>
                  <a:pt x="0" y="237"/>
                  <a:pt x="31" y="212"/>
                </a:cubicBezTo>
                <a:cubicBezTo>
                  <a:pt x="105" y="152"/>
                  <a:pt x="45" y="140"/>
                  <a:pt x="136" y="9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8" name="꙱ North Korea (Democratic People's Republic of Korea) (KP) (H)">
            <a:extLst>
              <a:ext uri="{FF2B5EF4-FFF2-40B4-BE49-F238E27FC236}">
                <a16:creationId xmlns:a16="http://schemas.microsoft.com/office/drawing/2014/main" id="{22205CC4-F7B3-43FE-9368-62CB10EA4573}"/>
              </a:ext>
            </a:extLst>
          </p:cNvPr>
          <p:cNvSpPr>
            <a:spLocks/>
          </p:cNvSpPr>
          <p:nvPr/>
        </p:nvSpPr>
        <p:spPr bwMode="auto">
          <a:xfrm>
            <a:off x="7385390" y="1114848"/>
            <a:ext cx="123958" cy="154814"/>
          </a:xfrm>
          <a:custGeom>
            <a:avLst/>
            <a:gdLst>
              <a:gd name="T0" fmla="*/ 755 w 1503"/>
              <a:gd name="T1" fmla="*/ 348 h 1876"/>
              <a:gd name="T2" fmla="*/ 971 w 1503"/>
              <a:gd name="T3" fmla="*/ 330 h 1876"/>
              <a:gd name="T4" fmla="*/ 1021 w 1503"/>
              <a:gd name="T5" fmla="*/ 232 h 1876"/>
              <a:gd name="T6" fmla="*/ 1134 w 1503"/>
              <a:gd name="T7" fmla="*/ 186 h 1876"/>
              <a:gd name="T8" fmla="*/ 1087 w 1503"/>
              <a:gd name="T9" fmla="*/ 3 h 1876"/>
              <a:gd name="T10" fmla="*/ 1230 w 1503"/>
              <a:gd name="T11" fmla="*/ 67 h 1876"/>
              <a:gd name="T12" fmla="*/ 1454 w 1503"/>
              <a:gd name="T13" fmla="*/ 243 h 1876"/>
              <a:gd name="T14" fmla="*/ 1380 w 1503"/>
              <a:gd name="T15" fmla="*/ 236 h 1876"/>
              <a:gd name="T16" fmla="*/ 1348 w 1503"/>
              <a:gd name="T17" fmla="*/ 299 h 1876"/>
              <a:gd name="T18" fmla="*/ 1294 w 1503"/>
              <a:gd name="T19" fmla="*/ 485 h 1876"/>
              <a:gd name="T20" fmla="*/ 1415 w 1503"/>
              <a:gd name="T21" fmla="*/ 761 h 1876"/>
              <a:gd name="T22" fmla="*/ 1333 w 1503"/>
              <a:gd name="T23" fmla="*/ 819 h 1876"/>
              <a:gd name="T24" fmla="*/ 1325 w 1503"/>
              <a:gd name="T25" fmla="*/ 884 h 1876"/>
              <a:gd name="T26" fmla="*/ 1254 w 1503"/>
              <a:gd name="T27" fmla="*/ 943 h 1876"/>
              <a:gd name="T28" fmla="*/ 1206 w 1503"/>
              <a:gd name="T29" fmla="*/ 1022 h 1876"/>
              <a:gd name="T30" fmla="*/ 1112 w 1503"/>
              <a:gd name="T31" fmla="*/ 1053 h 1876"/>
              <a:gd name="T32" fmla="*/ 1045 w 1503"/>
              <a:gd name="T33" fmla="*/ 1106 h 1876"/>
              <a:gd name="T34" fmla="*/ 1026 w 1503"/>
              <a:gd name="T35" fmla="*/ 1175 h 1876"/>
              <a:gd name="T36" fmla="*/ 1069 w 1503"/>
              <a:gd name="T37" fmla="*/ 1286 h 1876"/>
              <a:gd name="T38" fmla="*/ 1041 w 1503"/>
              <a:gd name="T39" fmla="*/ 1298 h 1876"/>
              <a:gd name="T40" fmla="*/ 1163 w 1503"/>
              <a:gd name="T41" fmla="*/ 1365 h 1876"/>
              <a:gd name="T42" fmla="*/ 1442 w 1503"/>
              <a:gd name="T43" fmla="*/ 1590 h 1876"/>
              <a:gd name="T44" fmla="*/ 1104 w 1503"/>
              <a:gd name="T45" fmla="*/ 1701 h 1876"/>
              <a:gd name="T46" fmla="*/ 1035 w 1503"/>
              <a:gd name="T47" fmla="*/ 1829 h 1876"/>
              <a:gd name="T48" fmla="*/ 929 w 1503"/>
              <a:gd name="T49" fmla="*/ 1853 h 1876"/>
              <a:gd name="T50" fmla="*/ 830 w 1503"/>
              <a:gd name="T51" fmla="*/ 1807 h 1876"/>
              <a:gd name="T52" fmla="*/ 716 w 1503"/>
              <a:gd name="T53" fmla="*/ 1752 h 1876"/>
              <a:gd name="T54" fmla="*/ 775 w 1503"/>
              <a:gd name="T55" fmla="*/ 1787 h 1876"/>
              <a:gd name="T56" fmla="*/ 701 w 1503"/>
              <a:gd name="T57" fmla="*/ 1876 h 1876"/>
              <a:gd name="T58" fmla="*/ 722 w 1503"/>
              <a:gd name="T59" fmla="*/ 1829 h 1876"/>
              <a:gd name="T60" fmla="*/ 674 w 1503"/>
              <a:gd name="T61" fmla="*/ 1826 h 1876"/>
              <a:gd name="T62" fmla="*/ 555 w 1503"/>
              <a:gd name="T63" fmla="*/ 1775 h 1876"/>
              <a:gd name="T64" fmla="*/ 609 w 1503"/>
              <a:gd name="T65" fmla="*/ 1749 h 1876"/>
              <a:gd name="T66" fmla="*/ 449 w 1503"/>
              <a:gd name="T67" fmla="*/ 1722 h 1876"/>
              <a:gd name="T68" fmla="*/ 499 w 1503"/>
              <a:gd name="T69" fmla="*/ 1695 h 1876"/>
              <a:gd name="T70" fmla="*/ 454 w 1503"/>
              <a:gd name="T71" fmla="*/ 1550 h 1876"/>
              <a:gd name="T72" fmla="*/ 532 w 1503"/>
              <a:gd name="T73" fmla="*/ 1520 h 1876"/>
              <a:gd name="T74" fmla="*/ 639 w 1503"/>
              <a:gd name="T75" fmla="*/ 1541 h 1876"/>
              <a:gd name="T76" fmla="*/ 454 w 1503"/>
              <a:gd name="T77" fmla="*/ 1434 h 1876"/>
              <a:gd name="T78" fmla="*/ 464 w 1503"/>
              <a:gd name="T79" fmla="*/ 1290 h 1876"/>
              <a:gd name="T80" fmla="*/ 428 w 1503"/>
              <a:gd name="T81" fmla="*/ 1202 h 1876"/>
              <a:gd name="T82" fmla="*/ 196 w 1503"/>
              <a:gd name="T83" fmla="*/ 1134 h 1876"/>
              <a:gd name="T84" fmla="*/ 190 w 1503"/>
              <a:gd name="T85" fmla="*/ 1194 h 1876"/>
              <a:gd name="T86" fmla="*/ 111 w 1503"/>
              <a:gd name="T87" fmla="*/ 1122 h 1876"/>
              <a:gd name="T88" fmla="*/ 68 w 1503"/>
              <a:gd name="T89" fmla="*/ 1045 h 1876"/>
              <a:gd name="T90" fmla="*/ 32 w 1503"/>
              <a:gd name="T91" fmla="*/ 1017 h 1876"/>
              <a:gd name="T92" fmla="*/ 144 w 1503"/>
              <a:gd name="T93" fmla="*/ 888 h 1876"/>
              <a:gd name="T94" fmla="*/ 191 w 1503"/>
              <a:gd name="T95" fmla="*/ 833 h 1876"/>
              <a:gd name="T96" fmla="*/ 242 w 1503"/>
              <a:gd name="T97" fmla="*/ 808 h 1876"/>
              <a:gd name="T98" fmla="*/ 280 w 1503"/>
              <a:gd name="T99" fmla="*/ 751 h 1876"/>
              <a:gd name="T100" fmla="*/ 404 w 1503"/>
              <a:gd name="T101" fmla="*/ 460 h 1876"/>
              <a:gd name="T102" fmla="*/ 467 w 1503"/>
              <a:gd name="T103" fmla="*/ 427 h 1876"/>
              <a:gd name="T104" fmla="*/ 701 w 1503"/>
              <a:gd name="T105" fmla="*/ 541 h 1876"/>
              <a:gd name="T106" fmla="*/ 920 w 1503"/>
              <a:gd name="T107" fmla="*/ 535 h 1876"/>
              <a:gd name="T108" fmla="*/ 755 w 1503"/>
              <a:gd name="T109" fmla="*/ 348 h 1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03" h="1876">
                <a:moveTo>
                  <a:pt x="755" y="348"/>
                </a:moveTo>
                <a:cubicBezTo>
                  <a:pt x="825" y="330"/>
                  <a:pt x="899" y="345"/>
                  <a:pt x="971" y="330"/>
                </a:cubicBezTo>
                <a:cubicBezTo>
                  <a:pt x="1047" y="315"/>
                  <a:pt x="1017" y="278"/>
                  <a:pt x="1021" y="232"/>
                </a:cubicBezTo>
                <a:cubicBezTo>
                  <a:pt x="1027" y="169"/>
                  <a:pt x="1110" y="221"/>
                  <a:pt x="1134" y="186"/>
                </a:cubicBezTo>
                <a:cubicBezTo>
                  <a:pt x="1158" y="148"/>
                  <a:pt x="1102" y="53"/>
                  <a:pt x="1087" y="3"/>
                </a:cubicBezTo>
                <a:cubicBezTo>
                  <a:pt x="1148" y="0"/>
                  <a:pt x="1195" y="15"/>
                  <a:pt x="1230" y="67"/>
                </a:cubicBezTo>
                <a:cubicBezTo>
                  <a:pt x="1273" y="127"/>
                  <a:pt x="1417" y="227"/>
                  <a:pt x="1454" y="243"/>
                </a:cubicBezTo>
                <a:cubicBezTo>
                  <a:pt x="1429" y="258"/>
                  <a:pt x="1407" y="231"/>
                  <a:pt x="1380" y="236"/>
                </a:cubicBezTo>
                <a:cubicBezTo>
                  <a:pt x="1363" y="239"/>
                  <a:pt x="1353" y="286"/>
                  <a:pt x="1348" y="299"/>
                </a:cubicBezTo>
                <a:cubicBezTo>
                  <a:pt x="1329" y="348"/>
                  <a:pt x="1280" y="431"/>
                  <a:pt x="1294" y="485"/>
                </a:cubicBezTo>
                <a:cubicBezTo>
                  <a:pt x="1303" y="524"/>
                  <a:pt x="1503" y="717"/>
                  <a:pt x="1415" y="761"/>
                </a:cubicBezTo>
                <a:cubicBezTo>
                  <a:pt x="1385" y="775"/>
                  <a:pt x="1349" y="788"/>
                  <a:pt x="1333" y="819"/>
                </a:cubicBezTo>
                <a:cubicBezTo>
                  <a:pt x="1324" y="840"/>
                  <a:pt x="1342" y="868"/>
                  <a:pt x="1325" y="884"/>
                </a:cubicBezTo>
                <a:cubicBezTo>
                  <a:pt x="1300" y="909"/>
                  <a:pt x="1273" y="910"/>
                  <a:pt x="1254" y="943"/>
                </a:cubicBezTo>
                <a:cubicBezTo>
                  <a:pt x="1239" y="970"/>
                  <a:pt x="1229" y="1001"/>
                  <a:pt x="1206" y="1022"/>
                </a:cubicBezTo>
                <a:cubicBezTo>
                  <a:pt x="1180" y="1046"/>
                  <a:pt x="1143" y="1039"/>
                  <a:pt x="1112" y="1053"/>
                </a:cubicBezTo>
                <a:cubicBezTo>
                  <a:pt x="1085" y="1064"/>
                  <a:pt x="1066" y="1087"/>
                  <a:pt x="1045" y="1106"/>
                </a:cubicBezTo>
                <a:cubicBezTo>
                  <a:pt x="1017" y="1132"/>
                  <a:pt x="989" y="1145"/>
                  <a:pt x="1026" y="1175"/>
                </a:cubicBezTo>
                <a:cubicBezTo>
                  <a:pt x="1056" y="1200"/>
                  <a:pt x="1062" y="1249"/>
                  <a:pt x="1069" y="1286"/>
                </a:cubicBezTo>
                <a:cubicBezTo>
                  <a:pt x="1055" y="1238"/>
                  <a:pt x="1038" y="1264"/>
                  <a:pt x="1041" y="1298"/>
                </a:cubicBezTo>
                <a:cubicBezTo>
                  <a:pt x="1048" y="1364"/>
                  <a:pt x="1119" y="1338"/>
                  <a:pt x="1163" y="1365"/>
                </a:cubicBezTo>
                <a:cubicBezTo>
                  <a:pt x="1230" y="1406"/>
                  <a:pt x="1453" y="1495"/>
                  <a:pt x="1442" y="1590"/>
                </a:cubicBezTo>
                <a:cubicBezTo>
                  <a:pt x="1426" y="1729"/>
                  <a:pt x="1171" y="1593"/>
                  <a:pt x="1104" y="1701"/>
                </a:cubicBezTo>
                <a:cubicBezTo>
                  <a:pt x="1081" y="1739"/>
                  <a:pt x="1081" y="1837"/>
                  <a:pt x="1035" y="1829"/>
                </a:cubicBezTo>
                <a:cubicBezTo>
                  <a:pt x="1011" y="1825"/>
                  <a:pt x="880" y="1781"/>
                  <a:pt x="929" y="1853"/>
                </a:cubicBezTo>
                <a:cubicBezTo>
                  <a:pt x="902" y="1836"/>
                  <a:pt x="851" y="1826"/>
                  <a:pt x="830" y="1807"/>
                </a:cubicBezTo>
                <a:cubicBezTo>
                  <a:pt x="797" y="1777"/>
                  <a:pt x="762" y="1754"/>
                  <a:pt x="716" y="1752"/>
                </a:cubicBezTo>
                <a:cubicBezTo>
                  <a:pt x="734" y="1766"/>
                  <a:pt x="754" y="1778"/>
                  <a:pt x="775" y="1787"/>
                </a:cubicBezTo>
                <a:cubicBezTo>
                  <a:pt x="745" y="1790"/>
                  <a:pt x="740" y="1844"/>
                  <a:pt x="701" y="1876"/>
                </a:cubicBezTo>
                <a:cubicBezTo>
                  <a:pt x="675" y="1837"/>
                  <a:pt x="726" y="1853"/>
                  <a:pt x="722" y="1829"/>
                </a:cubicBezTo>
                <a:cubicBezTo>
                  <a:pt x="716" y="1796"/>
                  <a:pt x="672" y="1780"/>
                  <a:pt x="674" y="1826"/>
                </a:cubicBezTo>
                <a:cubicBezTo>
                  <a:pt x="651" y="1776"/>
                  <a:pt x="583" y="1825"/>
                  <a:pt x="555" y="1775"/>
                </a:cubicBezTo>
                <a:cubicBezTo>
                  <a:pt x="624" y="1775"/>
                  <a:pt x="537" y="1724"/>
                  <a:pt x="609" y="1749"/>
                </a:cubicBezTo>
                <a:cubicBezTo>
                  <a:pt x="572" y="1710"/>
                  <a:pt x="496" y="1731"/>
                  <a:pt x="449" y="1722"/>
                </a:cubicBezTo>
                <a:cubicBezTo>
                  <a:pt x="455" y="1697"/>
                  <a:pt x="475" y="1686"/>
                  <a:pt x="499" y="1695"/>
                </a:cubicBezTo>
                <a:cubicBezTo>
                  <a:pt x="441" y="1656"/>
                  <a:pt x="495" y="1595"/>
                  <a:pt x="454" y="1550"/>
                </a:cubicBezTo>
                <a:cubicBezTo>
                  <a:pt x="498" y="1582"/>
                  <a:pt x="477" y="1523"/>
                  <a:pt x="532" y="1520"/>
                </a:cubicBezTo>
                <a:cubicBezTo>
                  <a:pt x="566" y="1518"/>
                  <a:pt x="609" y="1523"/>
                  <a:pt x="639" y="1541"/>
                </a:cubicBezTo>
                <a:cubicBezTo>
                  <a:pt x="602" y="1466"/>
                  <a:pt x="455" y="1542"/>
                  <a:pt x="454" y="1434"/>
                </a:cubicBezTo>
                <a:cubicBezTo>
                  <a:pt x="453" y="1392"/>
                  <a:pt x="476" y="1330"/>
                  <a:pt x="464" y="1290"/>
                </a:cubicBezTo>
                <a:cubicBezTo>
                  <a:pt x="452" y="1249"/>
                  <a:pt x="410" y="1254"/>
                  <a:pt x="428" y="1202"/>
                </a:cubicBezTo>
                <a:cubicBezTo>
                  <a:pt x="353" y="1251"/>
                  <a:pt x="262" y="1161"/>
                  <a:pt x="196" y="1134"/>
                </a:cubicBezTo>
                <a:cubicBezTo>
                  <a:pt x="211" y="1156"/>
                  <a:pt x="209" y="1175"/>
                  <a:pt x="190" y="1194"/>
                </a:cubicBezTo>
                <a:cubicBezTo>
                  <a:pt x="181" y="1154"/>
                  <a:pt x="145" y="1137"/>
                  <a:pt x="111" y="1122"/>
                </a:cubicBezTo>
                <a:cubicBezTo>
                  <a:pt x="92" y="1114"/>
                  <a:pt x="0" y="1048"/>
                  <a:pt x="68" y="1045"/>
                </a:cubicBezTo>
                <a:lnTo>
                  <a:pt x="32" y="1017"/>
                </a:lnTo>
                <a:cubicBezTo>
                  <a:pt x="47" y="946"/>
                  <a:pt x="106" y="897"/>
                  <a:pt x="144" y="888"/>
                </a:cubicBezTo>
                <a:cubicBezTo>
                  <a:pt x="160" y="885"/>
                  <a:pt x="164" y="850"/>
                  <a:pt x="191" y="833"/>
                </a:cubicBezTo>
                <a:cubicBezTo>
                  <a:pt x="210" y="830"/>
                  <a:pt x="228" y="821"/>
                  <a:pt x="242" y="808"/>
                </a:cubicBezTo>
                <a:cubicBezTo>
                  <a:pt x="263" y="781"/>
                  <a:pt x="283" y="787"/>
                  <a:pt x="280" y="751"/>
                </a:cubicBezTo>
                <a:cubicBezTo>
                  <a:pt x="302" y="743"/>
                  <a:pt x="414" y="709"/>
                  <a:pt x="404" y="460"/>
                </a:cubicBezTo>
                <a:cubicBezTo>
                  <a:pt x="433" y="460"/>
                  <a:pt x="448" y="428"/>
                  <a:pt x="467" y="427"/>
                </a:cubicBezTo>
                <a:cubicBezTo>
                  <a:pt x="543" y="419"/>
                  <a:pt x="522" y="512"/>
                  <a:pt x="701" y="541"/>
                </a:cubicBezTo>
                <a:cubicBezTo>
                  <a:pt x="740" y="547"/>
                  <a:pt x="911" y="569"/>
                  <a:pt x="920" y="535"/>
                </a:cubicBezTo>
                <a:cubicBezTo>
                  <a:pt x="936" y="463"/>
                  <a:pt x="792" y="399"/>
                  <a:pt x="755" y="34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9" name="꙱ Northern Mariana Islands (Commonwealth of the Northern Mariana Islands) (MP) (H)">
            <a:extLst>
              <a:ext uri="{FF2B5EF4-FFF2-40B4-BE49-F238E27FC236}">
                <a16:creationId xmlns:a16="http://schemas.microsoft.com/office/drawing/2014/main" id="{784C78CF-825D-4753-A8E5-2F3FD2E2A10F}"/>
              </a:ext>
            </a:extLst>
          </p:cNvPr>
          <p:cNvSpPr>
            <a:spLocks/>
          </p:cNvSpPr>
          <p:nvPr/>
        </p:nvSpPr>
        <p:spPr bwMode="auto">
          <a:xfrm>
            <a:off x="8139471" y="1929171"/>
            <a:ext cx="3099" cy="4128"/>
          </a:xfrm>
          <a:custGeom>
            <a:avLst/>
            <a:gdLst>
              <a:gd name="T0" fmla="*/ 18 w 29"/>
              <a:gd name="T1" fmla="*/ 59 h 59"/>
              <a:gd name="T2" fmla="*/ 24 w 29"/>
              <a:gd name="T3" fmla="*/ 0 h 59"/>
              <a:gd name="T4" fmla="*/ 18 w 29"/>
              <a:gd name="T5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9" h="59">
                <a:moveTo>
                  <a:pt x="18" y="59"/>
                </a:moveTo>
                <a:cubicBezTo>
                  <a:pt x="27" y="40"/>
                  <a:pt x="29" y="20"/>
                  <a:pt x="24" y="0"/>
                </a:cubicBezTo>
                <a:cubicBezTo>
                  <a:pt x="4" y="16"/>
                  <a:pt x="0" y="39"/>
                  <a:pt x="18" y="5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0" name="꙱ Norfolk Island (NF) (H)">
            <a:extLst>
              <a:ext uri="{FF2B5EF4-FFF2-40B4-BE49-F238E27FC236}">
                <a16:creationId xmlns:a16="http://schemas.microsoft.com/office/drawing/2014/main" id="{CDBEDE89-E489-488F-92A7-A5F43CA2D58C}"/>
              </a:ext>
            </a:extLst>
          </p:cNvPr>
          <p:cNvSpPr>
            <a:spLocks/>
          </p:cNvSpPr>
          <p:nvPr/>
        </p:nvSpPr>
        <p:spPr bwMode="auto">
          <a:xfrm>
            <a:off x="8629106" y="3183165"/>
            <a:ext cx="13428" cy="5161"/>
          </a:xfrm>
          <a:custGeom>
            <a:avLst/>
            <a:gdLst>
              <a:gd name="T0" fmla="*/ 166 w 166"/>
              <a:gd name="T1" fmla="*/ 58 h 58"/>
              <a:gd name="T2" fmla="*/ 68 w 166"/>
              <a:gd name="T3" fmla="*/ 0 h 58"/>
              <a:gd name="T4" fmla="*/ 166 w 166"/>
              <a:gd name="T5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6" h="58">
                <a:moveTo>
                  <a:pt x="166" y="58"/>
                </a:moveTo>
                <a:cubicBezTo>
                  <a:pt x="134" y="39"/>
                  <a:pt x="101" y="19"/>
                  <a:pt x="68" y="0"/>
                </a:cubicBezTo>
                <a:cubicBezTo>
                  <a:pt x="0" y="49"/>
                  <a:pt x="96" y="51"/>
                  <a:pt x="166" y="5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1" name="꙱ Niue (NU) (H)">
            <a:extLst>
              <a:ext uri="{FF2B5EF4-FFF2-40B4-BE49-F238E27FC236}">
                <a16:creationId xmlns:a16="http://schemas.microsoft.com/office/drawing/2014/main" id="{0E9CCAA6-55F6-4550-BA12-C458E5BBBD1B}"/>
              </a:ext>
            </a:extLst>
          </p:cNvPr>
          <p:cNvSpPr>
            <a:spLocks/>
          </p:cNvSpPr>
          <p:nvPr/>
        </p:nvSpPr>
        <p:spPr bwMode="auto">
          <a:xfrm>
            <a:off x="9151797" y="2923077"/>
            <a:ext cx="3099" cy="4128"/>
          </a:xfrm>
          <a:custGeom>
            <a:avLst/>
            <a:gdLst>
              <a:gd name="T0" fmla="*/ 40 w 40"/>
              <a:gd name="T1" fmla="*/ 0 h 47"/>
              <a:gd name="T2" fmla="*/ 7 w 40"/>
              <a:gd name="T3" fmla="*/ 47 h 47"/>
              <a:gd name="T4" fmla="*/ 40 w 40"/>
              <a:gd name="T5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7">
                <a:moveTo>
                  <a:pt x="40" y="0"/>
                </a:moveTo>
                <a:cubicBezTo>
                  <a:pt x="15" y="3"/>
                  <a:pt x="0" y="22"/>
                  <a:pt x="7" y="47"/>
                </a:cubicBezTo>
                <a:cubicBezTo>
                  <a:pt x="23" y="35"/>
                  <a:pt x="34" y="19"/>
                  <a:pt x="40" y="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2" name="꙱ Nigeria (Federal Republic of Nigeria) (NG) (H)">
            <a:extLst>
              <a:ext uri="{FF2B5EF4-FFF2-40B4-BE49-F238E27FC236}">
                <a16:creationId xmlns:a16="http://schemas.microsoft.com/office/drawing/2014/main" id="{C6F93DAC-C026-4894-AB62-BCAE2025A83F}"/>
              </a:ext>
            </a:extLst>
          </p:cNvPr>
          <p:cNvSpPr>
            <a:spLocks noEditPoints="1"/>
          </p:cNvSpPr>
          <p:nvPr/>
        </p:nvSpPr>
        <p:spPr bwMode="auto">
          <a:xfrm>
            <a:off x="4457907" y="1969422"/>
            <a:ext cx="311962" cy="285890"/>
          </a:xfrm>
          <a:custGeom>
            <a:avLst/>
            <a:gdLst>
              <a:gd name="T0" fmla="*/ 1447 w 3786"/>
              <a:gd name="T1" fmla="*/ 3341 h 3472"/>
              <a:gd name="T2" fmla="*/ 16 w 3786"/>
              <a:gd name="T3" fmla="*/ 2139 h 3472"/>
              <a:gd name="T4" fmla="*/ 147 w 3786"/>
              <a:gd name="T5" fmla="*/ 1704 h 3472"/>
              <a:gd name="T6" fmla="*/ 256 w 3786"/>
              <a:gd name="T7" fmla="*/ 1443 h 3472"/>
              <a:gd name="T8" fmla="*/ 358 w 3786"/>
              <a:gd name="T9" fmla="*/ 1085 h 3472"/>
              <a:gd name="T10" fmla="*/ 312 w 3786"/>
              <a:gd name="T11" fmla="*/ 781 h 3472"/>
              <a:gd name="T12" fmla="*/ 440 w 3786"/>
              <a:gd name="T13" fmla="*/ 364 h 3472"/>
              <a:gd name="T14" fmla="*/ 626 w 3786"/>
              <a:gd name="T15" fmla="*/ 62 h 3472"/>
              <a:gd name="T16" fmla="*/ 922 w 3786"/>
              <a:gd name="T17" fmla="*/ 4 h 3472"/>
              <a:gd name="T18" fmla="*/ 1229 w 3786"/>
              <a:gd name="T19" fmla="*/ 134 h 3472"/>
              <a:gd name="T20" fmla="*/ 1513 w 3786"/>
              <a:gd name="T21" fmla="*/ 261 h 3472"/>
              <a:gd name="T22" fmla="*/ 1768 w 3786"/>
              <a:gd name="T23" fmla="*/ 237 h 3472"/>
              <a:gd name="T24" fmla="*/ 1872 w 3786"/>
              <a:gd name="T25" fmla="*/ 298 h 3472"/>
              <a:gd name="T26" fmla="*/ 2403 w 3786"/>
              <a:gd name="T27" fmla="*/ 207 h 3472"/>
              <a:gd name="T28" fmla="*/ 3077 w 3786"/>
              <a:gd name="T29" fmla="*/ 281 h 3472"/>
              <a:gd name="T30" fmla="*/ 3401 w 3786"/>
              <a:gd name="T31" fmla="*/ 63 h 3472"/>
              <a:gd name="T32" fmla="*/ 3593 w 3786"/>
              <a:gd name="T33" fmla="*/ 290 h 3472"/>
              <a:gd name="T34" fmla="*/ 3671 w 3786"/>
              <a:gd name="T35" fmla="*/ 548 h 3472"/>
              <a:gd name="T36" fmla="*/ 3757 w 3786"/>
              <a:gd name="T37" fmla="*/ 768 h 3472"/>
              <a:gd name="T38" fmla="*/ 3559 w 3786"/>
              <a:gd name="T39" fmla="*/ 933 h 3472"/>
              <a:gd name="T40" fmla="*/ 3389 w 3786"/>
              <a:gd name="T41" fmla="*/ 1344 h 3472"/>
              <a:gd name="T42" fmla="*/ 3208 w 3786"/>
              <a:gd name="T43" fmla="*/ 1616 h 3472"/>
              <a:gd name="T44" fmla="*/ 3074 w 3786"/>
              <a:gd name="T45" fmla="*/ 1883 h 3472"/>
              <a:gd name="T46" fmla="*/ 3013 w 3786"/>
              <a:gd name="T47" fmla="*/ 2092 h 3472"/>
              <a:gd name="T48" fmla="*/ 2876 w 3786"/>
              <a:gd name="T49" fmla="*/ 2442 h 3472"/>
              <a:gd name="T50" fmla="*/ 2734 w 3786"/>
              <a:gd name="T51" fmla="*/ 2667 h 3472"/>
              <a:gd name="T52" fmla="*/ 2627 w 3786"/>
              <a:gd name="T53" fmla="*/ 2536 h 3472"/>
              <a:gd name="T54" fmla="*/ 2425 w 3786"/>
              <a:gd name="T55" fmla="*/ 2504 h 3472"/>
              <a:gd name="T56" fmla="*/ 2180 w 3786"/>
              <a:gd name="T57" fmla="*/ 2662 h 3472"/>
              <a:gd name="T58" fmla="*/ 1981 w 3786"/>
              <a:gd name="T59" fmla="*/ 2939 h 3472"/>
              <a:gd name="T60" fmla="*/ 1872 w 3786"/>
              <a:gd name="T61" fmla="*/ 3237 h 3472"/>
              <a:gd name="T62" fmla="*/ 1818 w 3786"/>
              <a:gd name="T63" fmla="*/ 3226 h 3472"/>
              <a:gd name="T64" fmla="*/ 1696 w 3786"/>
              <a:gd name="T65" fmla="*/ 3332 h 3472"/>
              <a:gd name="T66" fmla="*/ 1480 w 3786"/>
              <a:gd name="T67" fmla="*/ 3321 h 3472"/>
              <a:gd name="T68" fmla="*/ 1387 w 3786"/>
              <a:gd name="T69" fmla="*/ 3353 h 3472"/>
              <a:gd name="T70" fmla="*/ 1358 w 3786"/>
              <a:gd name="T71" fmla="*/ 3395 h 3472"/>
              <a:gd name="T72" fmla="*/ 1310 w 3786"/>
              <a:gd name="T73" fmla="*/ 3399 h 3472"/>
              <a:gd name="T74" fmla="*/ 1269 w 3786"/>
              <a:gd name="T75" fmla="*/ 3338 h 3472"/>
              <a:gd name="T76" fmla="*/ 1231 w 3786"/>
              <a:gd name="T77" fmla="*/ 3347 h 3472"/>
              <a:gd name="T78" fmla="*/ 1132 w 3786"/>
              <a:gd name="T79" fmla="*/ 3353 h 3472"/>
              <a:gd name="T80" fmla="*/ 1015 w 3786"/>
              <a:gd name="T81" fmla="*/ 3379 h 3472"/>
              <a:gd name="T82" fmla="*/ 856 w 3786"/>
              <a:gd name="T83" fmla="*/ 3107 h 3472"/>
              <a:gd name="T84" fmla="*/ 937 w 3786"/>
              <a:gd name="T85" fmla="*/ 2985 h 3472"/>
              <a:gd name="T86" fmla="*/ 904 w 3786"/>
              <a:gd name="T87" fmla="*/ 2961 h 3472"/>
              <a:gd name="T88" fmla="*/ 847 w 3786"/>
              <a:gd name="T89" fmla="*/ 2914 h 3472"/>
              <a:gd name="T90" fmla="*/ 833 w 3786"/>
              <a:gd name="T91" fmla="*/ 2848 h 3472"/>
              <a:gd name="T92" fmla="*/ 370 w 3786"/>
              <a:gd name="T93" fmla="*/ 2662 h 3472"/>
              <a:gd name="T94" fmla="*/ 370 w 3786"/>
              <a:gd name="T95" fmla="*/ 2596 h 3472"/>
              <a:gd name="T96" fmla="*/ 239 w 3786"/>
              <a:gd name="T97" fmla="*/ 2673 h 3472"/>
              <a:gd name="T98" fmla="*/ 49 w 3786"/>
              <a:gd name="T99" fmla="*/ 2558 h 3472"/>
              <a:gd name="T100" fmla="*/ 16 w 3786"/>
              <a:gd name="T101" fmla="*/ 2139 h 3472"/>
              <a:gd name="T102" fmla="*/ 1536 w 3786"/>
              <a:gd name="T103" fmla="*/ 3356 h 3472"/>
              <a:gd name="T104" fmla="*/ 1506 w 3786"/>
              <a:gd name="T105" fmla="*/ 3374 h 3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786" h="3472">
                <a:moveTo>
                  <a:pt x="1426" y="3392"/>
                </a:moveTo>
                <a:cubicBezTo>
                  <a:pt x="1464" y="3389"/>
                  <a:pt x="1478" y="3366"/>
                  <a:pt x="1447" y="3341"/>
                </a:cubicBezTo>
                <a:cubicBezTo>
                  <a:pt x="1434" y="3356"/>
                  <a:pt x="1427" y="3373"/>
                  <a:pt x="1426" y="3392"/>
                </a:cubicBezTo>
                <a:close/>
                <a:moveTo>
                  <a:pt x="16" y="2139"/>
                </a:moveTo>
                <a:cubicBezTo>
                  <a:pt x="53" y="2010"/>
                  <a:pt x="0" y="1857"/>
                  <a:pt x="57" y="1736"/>
                </a:cubicBezTo>
                <a:cubicBezTo>
                  <a:pt x="70" y="1706"/>
                  <a:pt x="123" y="1732"/>
                  <a:pt x="147" y="1704"/>
                </a:cubicBezTo>
                <a:cubicBezTo>
                  <a:pt x="190" y="1655"/>
                  <a:pt x="151" y="1595"/>
                  <a:pt x="195" y="1546"/>
                </a:cubicBezTo>
                <a:cubicBezTo>
                  <a:pt x="223" y="1514"/>
                  <a:pt x="222" y="1464"/>
                  <a:pt x="256" y="1443"/>
                </a:cubicBezTo>
                <a:cubicBezTo>
                  <a:pt x="423" y="1346"/>
                  <a:pt x="244" y="1262"/>
                  <a:pt x="351" y="1240"/>
                </a:cubicBezTo>
                <a:cubicBezTo>
                  <a:pt x="426" y="1225"/>
                  <a:pt x="366" y="1117"/>
                  <a:pt x="358" y="1085"/>
                </a:cubicBezTo>
                <a:cubicBezTo>
                  <a:pt x="350" y="1052"/>
                  <a:pt x="361" y="1023"/>
                  <a:pt x="344" y="991"/>
                </a:cubicBezTo>
                <a:cubicBezTo>
                  <a:pt x="292" y="895"/>
                  <a:pt x="251" y="924"/>
                  <a:pt x="312" y="781"/>
                </a:cubicBezTo>
                <a:cubicBezTo>
                  <a:pt x="346" y="789"/>
                  <a:pt x="297" y="518"/>
                  <a:pt x="373" y="451"/>
                </a:cubicBezTo>
                <a:lnTo>
                  <a:pt x="440" y="364"/>
                </a:lnTo>
                <a:cubicBezTo>
                  <a:pt x="485" y="302"/>
                  <a:pt x="477" y="243"/>
                  <a:pt x="484" y="200"/>
                </a:cubicBezTo>
                <a:cubicBezTo>
                  <a:pt x="494" y="101"/>
                  <a:pt x="583" y="73"/>
                  <a:pt x="626" y="62"/>
                </a:cubicBezTo>
                <a:cubicBezTo>
                  <a:pt x="659" y="52"/>
                  <a:pt x="708" y="48"/>
                  <a:pt x="796" y="52"/>
                </a:cubicBezTo>
                <a:cubicBezTo>
                  <a:pt x="851" y="53"/>
                  <a:pt x="871" y="0"/>
                  <a:pt x="922" y="4"/>
                </a:cubicBezTo>
                <a:cubicBezTo>
                  <a:pt x="968" y="9"/>
                  <a:pt x="1004" y="39"/>
                  <a:pt x="1046" y="57"/>
                </a:cubicBezTo>
                <a:cubicBezTo>
                  <a:pt x="1085" y="73"/>
                  <a:pt x="1172" y="76"/>
                  <a:pt x="1229" y="134"/>
                </a:cubicBezTo>
                <a:cubicBezTo>
                  <a:pt x="1307" y="213"/>
                  <a:pt x="1327" y="394"/>
                  <a:pt x="1433" y="285"/>
                </a:cubicBezTo>
                <a:cubicBezTo>
                  <a:pt x="1451" y="265"/>
                  <a:pt x="1477" y="277"/>
                  <a:pt x="1513" y="261"/>
                </a:cubicBezTo>
                <a:cubicBezTo>
                  <a:pt x="1552" y="238"/>
                  <a:pt x="1566" y="238"/>
                  <a:pt x="1613" y="214"/>
                </a:cubicBezTo>
                <a:cubicBezTo>
                  <a:pt x="1651" y="193"/>
                  <a:pt x="1707" y="194"/>
                  <a:pt x="1768" y="237"/>
                </a:cubicBezTo>
                <a:cubicBezTo>
                  <a:pt x="1787" y="251"/>
                  <a:pt x="1808" y="267"/>
                  <a:pt x="1820" y="287"/>
                </a:cubicBezTo>
                <a:cubicBezTo>
                  <a:pt x="1831" y="303"/>
                  <a:pt x="1858" y="283"/>
                  <a:pt x="1872" y="298"/>
                </a:cubicBezTo>
                <a:cubicBezTo>
                  <a:pt x="1952" y="375"/>
                  <a:pt x="2035" y="374"/>
                  <a:pt x="2110" y="385"/>
                </a:cubicBezTo>
                <a:cubicBezTo>
                  <a:pt x="2285" y="410"/>
                  <a:pt x="2201" y="290"/>
                  <a:pt x="2403" y="207"/>
                </a:cubicBezTo>
                <a:cubicBezTo>
                  <a:pt x="2497" y="169"/>
                  <a:pt x="2687" y="166"/>
                  <a:pt x="2790" y="193"/>
                </a:cubicBezTo>
                <a:cubicBezTo>
                  <a:pt x="2895" y="220"/>
                  <a:pt x="2995" y="310"/>
                  <a:pt x="3077" y="281"/>
                </a:cubicBezTo>
                <a:cubicBezTo>
                  <a:pt x="3153" y="253"/>
                  <a:pt x="3215" y="112"/>
                  <a:pt x="3304" y="121"/>
                </a:cubicBezTo>
                <a:cubicBezTo>
                  <a:pt x="3336" y="124"/>
                  <a:pt x="3330" y="66"/>
                  <a:pt x="3401" y="63"/>
                </a:cubicBezTo>
                <a:cubicBezTo>
                  <a:pt x="3417" y="63"/>
                  <a:pt x="3433" y="67"/>
                  <a:pt x="3450" y="76"/>
                </a:cubicBezTo>
                <a:cubicBezTo>
                  <a:pt x="3484" y="124"/>
                  <a:pt x="3508" y="201"/>
                  <a:pt x="3593" y="290"/>
                </a:cubicBezTo>
                <a:cubicBezTo>
                  <a:pt x="3601" y="309"/>
                  <a:pt x="3601" y="329"/>
                  <a:pt x="3606" y="422"/>
                </a:cubicBezTo>
                <a:cubicBezTo>
                  <a:pt x="3609" y="484"/>
                  <a:pt x="3640" y="558"/>
                  <a:pt x="3671" y="548"/>
                </a:cubicBezTo>
                <a:cubicBezTo>
                  <a:pt x="3702" y="539"/>
                  <a:pt x="3786" y="582"/>
                  <a:pt x="3775" y="627"/>
                </a:cubicBezTo>
                <a:lnTo>
                  <a:pt x="3757" y="768"/>
                </a:lnTo>
                <a:cubicBezTo>
                  <a:pt x="3761" y="789"/>
                  <a:pt x="3779" y="807"/>
                  <a:pt x="3774" y="829"/>
                </a:cubicBezTo>
                <a:cubicBezTo>
                  <a:pt x="3752" y="923"/>
                  <a:pt x="3587" y="922"/>
                  <a:pt x="3559" y="933"/>
                </a:cubicBezTo>
                <a:cubicBezTo>
                  <a:pt x="3489" y="961"/>
                  <a:pt x="3466" y="1114"/>
                  <a:pt x="3435" y="1210"/>
                </a:cubicBezTo>
                <a:cubicBezTo>
                  <a:pt x="3421" y="1254"/>
                  <a:pt x="3423" y="1318"/>
                  <a:pt x="3389" y="1344"/>
                </a:cubicBezTo>
                <a:cubicBezTo>
                  <a:pt x="3370" y="1358"/>
                  <a:pt x="3345" y="1362"/>
                  <a:pt x="3345" y="1393"/>
                </a:cubicBezTo>
                <a:cubicBezTo>
                  <a:pt x="3345" y="1534"/>
                  <a:pt x="3353" y="1542"/>
                  <a:pt x="3208" y="1616"/>
                </a:cubicBezTo>
                <a:cubicBezTo>
                  <a:pt x="3251" y="1625"/>
                  <a:pt x="3208" y="1750"/>
                  <a:pt x="3201" y="1780"/>
                </a:cubicBezTo>
                <a:cubicBezTo>
                  <a:pt x="3178" y="1895"/>
                  <a:pt x="3060" y="1879"/>
                  <a:pt x="3074" y="1883"/>
                </a:cubicBezTo>
                <a:cubicBezTo>
                  <a:pt x="3076" y="1932"/>
                  <a:pt x="3030" y="1942"/>
                  <a:pt x="3021" y="1972"/>
                </a:cubicBezTo>
                <a:cubicBezTo>
                  <a:pt x="3010" y="2010"/>
                  <a:pt x="3024" y="2052"/>
                  <a:pt x="3013" y="2092"/>
                </a:cubicBezTo>
                <a:cubicBezTo>
                  <a:pt x="2988" y="2183"/>
                  <a:pt x="2937" y="2249"/>
                  <a:pt x="2896" y="2331"/>
                </a:cubicBezTo>
                <a:cubicBezTo>
                  <a:pt x="2876" y="2370"/>
                  <a:pt x="2912" y="2413"/>
                  <a:pt x="2876" y="2442"/>
                </a:cubicBezTo>
                <a:cubicBezTo>
                  <a:pt x="2855" y="2459"/>
                  <a:pt x="2793" y="2499"/>
                  <a:pt x="2806" y="2529"/>
                </a:cubicBezTo>
                <a:cubicBezTo>
                  <a:pt x="2825" y="2572"/>
                  <a:pt x="2748" y="2643"/>
                  <a:pt x="2734" y="2667"/>
                </a:cubicBezTo>
                <a:cubicBezTo>
                  <a:pt x="2687" y="2678"/>
                  <a:pt x="2645" y="2642"/>
                  <a:pt x="2654" y="2619"/>
                </a:cubicBezTo>
                <a:cubicBezTo>
                  <a:pt x="2665" y="2586"/>
                  <a:pt x="2657" y="2544"/>
                  <a:pt x="2627" y="2536"/>
                </a:cubicBezTo>
                <a:cubicBezTo>
                  <a:pt x="2597" y="2528"/>
                  <a:pt x="2511" y="2441"/>
                  <a:pt x="2504" y="2409"/>
                </a:cubicBezTo>
                <a:cubicBezTo>
                  <a:pt x="2495" y="2442"/>
                  <a:pt x="2491" y="2520"/>
                  <a:pt x="2425" y="2504"/>
                </a:cubicBezTo>
                <a:cubicBezTo>
                  <a:pt x="2378" y="2493"/>
                  <a:pt x="2351" y="2425"/>
                  <a:pt x="2281" y="2525"/>
                </a:cubicBezTo>
                <a:cubicBezTo>
                  <a:pt x="2219" y="2614"/>
                  <a:pt x="2251" y="2612"/>
                  <a:pt x="2180" y="2662"/>
                </a:cubicBezTo>
                <a:cubicBezTo>
                  <a:pt x="2123" y="2702"/>
                  <a:pt x="2053" y="2786"/>
                  <a:pt x="2005" y="2840"/>
                </a:cubicBezTo>
                <a:cubicBezTo>
                  <a:pt x="1957" y="2894"/>
                  <a:pt x="1964" y="2907"/>
                  <a:pt x="1981" y="2939"/>
                </a:cubicBezTo>
                <a:cubicBezTo>
                  <a:pt x="1998" y="2971"/>
                  <a:pt x="1938" y="3060"/>
                  <a:pt x="1937" y="3106"/>
                </a:cubicBezTo>
                <a:cubicBezTo>
                  <a:pt x="1935" y="3155"/>
                  <a:pt x="1911" y="3204"/>
                  <a:pt x="1872" y="3237"/>
                </a:cubicBezTo>
                <a:cubicBezTo>
                  <a:pt x="1869" y="3252"/>
                  <a:pt x="1861" y="3274"/>
                  <a:pt x="1856" y="3292"/>
                </a:cubicBezTo>
                <a:cubicBezTo>
                  <a:pt x="1831" y="3286"/>
                  <a:pt x="1807" y="3249"/>
                  <a:pt x="1818" y="3226"/>
                </a:cubicBezTo>
                <a:cubicBezTo>
                  <a:pt x="1791" y="3243"/>
                  <a:pt x="1770" y="3216"/>
                  <a:pt x="1759" y="3196"/>
                </a:cubicBezTo>
                <a:cubicBezTo>
                  <a:pt x="1785" y="3293"/>
                  <a:pt x="1809" y="3316"/>
                  <a:pt x="1696" y="3332"/>
                </a:cubicBezTo>
                <a:cubicBezTo>
                  <a:pt x="1651" y="3339"/>
                  <a:pt x="1504" y="3368"/>
                  <a:pt x="1545" y="3276"/>
                </a:cubicBezTo>
                <a:cubicBezTo>
                  <a:pt x="1526" y="3313"/>
                  <a:pt x="1525" y="3323"/>
                  <a:pt x="1480" y="3321"/>
                </a:cubicBezTo>
                <a:cubicBezTo>
                  <a:pt x="1430" y="3317"/>
                  <a:pt x="1439" y="3305"/>
                  <a:pt x="1391" y="3273"/>
                </a:cubicBezTo>
                <a:cubicBezTo>
                  <a:pt x="1413" y="3290"/>
                  <a:pt x="1441" y="3375"/>
                  <a:pt x="1387" y="3353"/>
                </a:cubicBezTo>
                <a:cubicBezTo>
                  <a:pt x="1351" y="3339"/>
                  <a:pt x="1404" y="3252"/>
                  <a:pt x="1340" y="3285"/>
                </a:cubicBezTo>
                <a:cubicBezTo>
                  <a:pt x="1358" y="3321"/>
                  <a:pt x="1373" y="3355"/>
                  <a:pt x="1358" y="3395"/>
                </a:cubicBezTo>
                <a:cubicBezTo>
                  <a:pt x="1328" y="3382"/>
                  <a:pt x="1294" y="3276"/>
                  <a:pt x="1305" y="3243"/>
                </a:cubicBezTo>
                <a:cubicBezTo>
                  <a:pt x="1271" y="3273"/>
                  <a:pt x="1327" y="3359"/>
                  <a:pt x="1310" y="3399"/>
                </a:cubicBezTo>
                <a:cubicBezTo>
                  <a:pt x="1285" y="3455"/>
                  <a:pt x="1285" y="3323"/>
                  <a:pt x="1287" y="3312"/>
                </a:cubicBezTo>
                <a:cubicBezTo>
                  <a:pt x="1281" y="3328"/>
                  <a:pt x="1272" y="3418"/>
                  <a:pt x="1269" y="3338"/>
                </a:cubicBezTo>
                <a:cubicBezTo>
                  <a:pt x="1268" y="3362"/>
                  <a:pt x="1265" y="3388"/>
                  <a:pt x="1248" y="3407"/>
                </a:cubicBezTo>
                <a:cubicBezTo>
                  <a:pt x="1247" y="3385"/>
                  <a:pt x="1242" y="3366"/>
                  <a:pt x="1231" y="3347"/>
                </a:cubicBezTo>
                <a:cubicBezTo>
                  <a:pt x="1243" y="3373"/>
                  <a:pt x="1242" y="3414"/>
                  <a:pt x="1203" y="3410"/>
                </a:cubicBezTo>
                <a:cubicBezTo>
                  <a:pt x="1133" y="3404"/>
                  <a:pt x="1152" y="3420"/>
                  <a:pt x="1132" y="3353"/>
                </a:cubicBezTo>
                <a:cubicBezTo>
                  <a:pt x="1133" y="3417"/>
                  <a:pt x="1084" y="3472"/>
                  <a:pt x="1073" y="3380"/>
                </a:cubicBezTo>
                <a:cubicBezTo>
                  <a:pt x="1074" y="3439"/>
                  <a:pt x="1058" y="3400"/>
                  <a:pt x="1015" y="3379"/>
                </a:cubicBezTo>
                <a:cubicBezTo>
                  <a:pt x="953" y="3349"/>
                  <a:pt x="871" y="3216"/>
                  <a:pt x="887" y="3152"/>
                </a:cubicBezTo>
                <a:cubicBezTo>
                  <a:pt x="894" y="3122"/>
                  <a:pt x="898" y="3095"/>
                  <a:pt x="856" y="3107"/>
                </a:cubicBezTo>
                <a:cubicBezTo>
                  <a:pt x="848" y="3075"/>
                  <a:pt x="852" y="3056"/>
                  <a:pt x="885" y="3050"/>
                </a:cubicBezTo>
                <a:cubicBezTo>
                  <a:pt x="949" y="3037"/>
                  <a:pt x="889" y="3014"/>
                  <a:pt x="937" y="2985"/>
                </a:cubicBezTo>
                <a:cubicBezTo>
                  <a:pt x="903" y="2988"/>
                  <a:pt x="873" y="3034"/>
                  <a:pt x="839" y="3026"/>
                </a:cubicBezTo>
                <a:cubicBezTo>
                  <a:pt x="733" y="3002"/>
                  <a:pt x="879" y="2965"/>
                  <a:pt x="904" y="2961"/>
                </a:cubicBezTo>
                <a:cubicBezTo>
                  <a:pt x="887" y="2940"/>
                  <a:pt x="867" y="2938"/>
                  <a:pt x="845" y="2952"/>
                </a:cubicBezTo>
                <a:cubicBezTo>
                  <a:pt x="845" y="2940"/>
                  <a:pt x="846" y="2927"/>
                  <a:pt x="847" y="2914"/>
                </a:cubicBezTo>
                <a:cubicBezTo>
                  <a:pt x="841" y="2951"/>
                  <a:pt x="794" y="2978"/>
                  <a:pt x="776" y="2932"/>
                </a:cubicBezTo>
                <a:cubicBezTo>
                  <a:pt x="760" y="2890"/>
                  <a:pt x="810" y="2872"/>
                  <a:pt x="833" y="2848"/>
                </a:cubicBezTo>
                <a:cubicBezTo>
                  <a:pt x="806" y="2859"/>
                  <a:pt x="781" y="2878"/>
                  <a:pt x="761" y="2899"/>
                </a:cubicBezTo>
                <a:cubicBezTo>
                  <a:pt x="687" y="2730"/>
                  <a:pt x="549" y="2651"/>
                  <a:pt x="370" y="2662"/>
                </a:cubicBezTo>
                <a:cubicBezTo>
                  <a:pt x="331" y="2665"/>
                  <a:pt x="273" y="2682"/>
                  <a:pt x="239" y="2653"/>
                </a:cubicBezTo>
                <a:cubicBezTo>
                  <a:pt x="282" y="2661"/>
                  <a:pt x="345" y="2632"/>
                  <a:pt x="370" y="2596"/>
                </a:cubicBezTo>
                <a:cubicBezTo>
                  <a:pt x="325" y="2594"/>
                  <a:pt x="294" y="2646"/>
                  <a:pt x="251" y="2611"/>
                </a:cubicBezTo>
                <a:cubicBezTo>
                  <a:pt x="235" y="2630"/>
                  <a:pt x="231" y="2650"/>
                  <a:pt x="239" y="2673"/>
                </a:cubicBezTo>
                <a:cubicBezTo>
                  <a:pt x="168" y="2683"/>
                  <a:pt x="95" y="2669"/>
                  <a:pt x="25" y="2685"/>
                </a:cubicBezTo>
                <a:cubicBezTo>
                  <a:pt x="23" y="2641"/>
                  <a:pt x="48" y="2601"/>
                  <a:pt x="49" y="2558"/>
                </a:cubicBezTo>
                <a:cubicBezTo>
                  <a:pt x="50" y="2512"/>
                  <a:pt x="30" y="2479"/>
                  <a:pt x="41" y="2432"/>
                </a:cubicBezTo>
                <a:cubicBezTo>
                  <a:pt x="59" y="2355"/>
                  <a:pt x="61" y="2208"/>
                  <a:pt x="16" y="2139"/>
                </a:cubicBezTo>
                <a:close/>
                <a:moveTo>
                  <a:pt x="1506" y="3374"/>
                </a:moveTo>
                <a:cubicBezTo>
                  <a:pt x="1516" y="3368"/>
                  <a:pt x="1526" y="3362"/>
                  <a:pt x="1536" y="3356"/>
                </a:cubicBezTo>
                <a:cubicBezTo>
                  <a:pt x="1515" y="3357"/>
                  <a:pt x="1495" y="3361"/>
                  <a:pt x="1477" y="3371"/>
                </a:cubicBezTo>
                <a:cubicBezTo>
                  <a:pt x="1487" y="3372"/>
                  <a:pt x="1497" y="3373"/>
                  <a:pt x="1506" y="337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3" name="꙱ Niger (Republic of Niger) (NE) (H)">
            <a:extLst>
              <a:ext uri="{FF2B5EF4-FFF2-40B4-BE49-F238E27FC236}">
                <a16:creationId xmlns:a16="http://schemas.microsoft.com/office/drawing/2014/main" id="{AF338FAE-0EEC-4C10-A64E-2151B5236AAC}"/>
              </a:ext>
            </a:extLst>
          </p:cNvPr>
          <p:cNvSpPr>
            <a:spLocks/>
          </p:cNvSpPr>
          <p:nvPr/>
        </p:nvSpPr>
        <p:spPr bwMode="auto">
          <a:xfrm>
            <a:off x="4393862" y="1683533"/>
            <a:ext cx="410095" cy="350912"/>
          </a:xfrm>
          <a:custGeom>
            <a:avLst/>
            <a:gdLst>
              <a:gd name="T0" fmla="*/ 3692 w 4981"/>
              <a:gd name="T1" fmla="*/ 3 h 4257"/>
              <a:gd name="T2" fmla="*/ 3890 w 4981"/>
              <a:gd name="T3" fmla="*/ 74 h 4257"/>
              <a:gd name="T4" fmla="*/ 4632 w 4981"/>
              <a:gd name="T5" fmla="*/ 234 h 4257"/>
              <a:gd name="T6" fmla="*/ 4711 w 4981"/>
              <a:gd name="T7" fmla="*/ 754 h 4257"/>
              <a:gd name="T8" fmla="*/ 4821 w 4981"/>
              <a:gd name="T9" fmla="*/ 1012 h 4257"/>
              <a:gd name="T10" fmla="*/ 4837 w 4981"/>
              <a:gd name="T11" fmla="*/ 1669 h 4257"/>
              <a:gd name="T12" fmla="*/ 4731 w 4981"/>
              <a:gd name="T13" fmla="*/ 2481 h 4257"/>
              <a:gd name="T14" fmla="*/ 4266 w 4981"/>
              <a:gd name="T15" fmla="*/ 3171 h 4257"/>
              <a:gd name="T16" fmla="*/ 4178 w 4981"/>
              <a:gd name="T17" fmla="*/ 3278 h 4257"/>
              <a:gd name="T18" fmla="*/ 4229 w 4981"/>
              <a:gd name="T19" fmla="*/ 3542 h 4257"/>
              <a:gd name="T20" fmla="*/ 4083 w 4981"/>
              <a:gd name="T21" fmla="*/ 3587 h 4257"/>
              <a:gd name="T22" fmla="*/ 3687 w 4981"/>
              <a:gd name="T23" fmla="*/ 3708 h 4257"/>
              <a:gd name="T24" fmla="*/ 3182 w 4981"/>
              <a:gd name="T25" fmla="*/ 3673 h 4257"/>
              <a:gd name="T26" fmla="*/ 2651 w 4981"/>
              <a:gd name="T27" fmla="*/ 3764 h 4257"/>
              <a:gd name="T28" fmla="*/ 2392 w 4981"/>
              <a:gd name="T29" fmla="*/ 3680 h 4257"/>
              <a:gd name="T30" fmla="*/ 2212 w 4981"/>
              <a:gd name="T31" fmla="*/ 3751 h 4257"/>
              <a:gd name="T32" fmla="*/ 1858 w 4981"/>
              <a:gd name="T33" fmla="*/ 3534 h 4257"/>
              <a:gd name="T34" fmla="*/ 1575 w 4981"/>
              <a:gd name="T35" fmla="*/ 3518 h 4257"/>
              <a:gd name="T36" fmla="*/ 1263 w 4981"/>
              <a:gd name="T37" fmla="*/ 3666 h 4257"/>
              <a:gd name="T38" fmla="*/ 1110 w 4981"/>
              <a:gd name="T39" fmla="*/ 4038 h 4257"/>
              <a:gd name="T40" fmla="*/ 845 w 4981"/>
              <a:gd name="T41" fmla="*/ 3999 h 4257"/>
              <a:gd name="T42" fmla="*/ 712 w 4981"/>
              <a:gd name="T43" fmla="*/ 4057 h 4257"/>
              <a:gd name="T44" fmla="*/ 639 w 4981"/>
              <a:gd name="T45" fmla="*/ 4065 h 4257"/>
              <a:gd name="T46" fmla="*/ 629 w 4981"/>
              <a:gd name="T47" fmla="*/ 3890 h 4257"/>
              <a:gd name="T48" fmla="*/ 288 w 4981"/>
              <a:gd name="T49" fmla="*/ 3652 h 4257"/>
              <a:gd name="T50" fmla="*/ 163 w 4981"/>
              <a:gd name="T51" fmla="*/ 3527 h 4257"/>
              <a:gd name="T52" fmla="*/ 44 w 4981"/>
              <a:gd name="T53" fmla="*/ 3274 h 4257"/>
              <a:gd name="T54" fmla="*/ 219 w 4981"/>
              <a:gd name="T55" fmla="*/ 3083 h 4257"/>
              <a:gd name="T56" fmla="*/ 506 w 4981"/>
              <a:gd name="T57" fmla="*/ 2961 h 4257"/>
              <a:gd name="T58" fmla="*/ 920 w 4981"/>
              <a:gd name="T59" fmla="*/ 2915 h 4257"/>
              <a:gd name="T60" fmla="*/ 1196 w 4981"/>
              <a:gd name="T61" fmla="*/ 2792 h 4257"/>
              <a:gd name="T62" fmla="*/ 1304 w 4981"/>
              <a:gd name="T63" fmla="*/ 2264 h 4257"/>
              <a:gd name="T64" fmla="*/ 1311 w 4981"/>
              <a:gd name="T65" fmla="*/ 1587 h 4257"/>
              <a:gd name="T66" fmla="*/ 2007 w 4981"/>
              <a:gd name="T67" fmla="*/ 1277 h 4257"/>
              <a:gd name="T68" fmla="*/ 3631 w 4981"/>
              <a:gd name="T69" fmla="*/ 79 h 4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81" h="4257">
                <a:moveTo>
                  <a:pt x="3631" y="79"/>
                </a:moveTo>
                <a:cubicBezTo>
                  <a:pt x="3657" y="62"/>
                  <a:pt x="3662" y="7"/>
                  <a:pt x="3692" y="3"/>
                </a:cubicBezTo>
                <a:cubicBezTo>
                  <a:pt x="3706" y="0"/>
                  <a:pt x="3744" y="45"/>
                  <a:pt x="3758" y="45"/>
                </a:cubicBezTo>
                <a:cubicBezTo>
                  <a:pt x="3801" y="59"/>
                  <a:pt x="3850" y="65"/>
                  <a:pt x="3890" y="74"/>
                </a:cubicBezTo>
                <a:cubicBezTo>
                  <a:pt x="4040" y="106"/>
                  <a:pt x="4172" y="131"/>
                  <a:pt x="4284" y="247"/>
                </a:cubicBezTo>
                <a:cubicBezTo>
                  <a:pt x="4425" y="373"/>
                  <a:pt x="4337" y="362"/>
                  <a:pt x="4632" y="234"/>
                </a:cubicBezTo>
                <a:cubicBezTo>
                  <a:pt x="4651" y="334"/>
                  <a:pt x="4693" y="529"/>
                  <a:pt x="4696" y="636"/>
                </a:cubicBezTo>
                <a:cubicBezTo>
                  <a:pt x="4695" y="677"/>
                  <a:pt x="4693" y="718"/>
                  <a:pt x="4711" y="754"/>
                </a:cubicBezTo>
                <a:cubicBezTo>
                  <a:pt x="4737" y="808"/>
                  <a:pt x="4823" y="911"/>
                  <a:pt x="4826" y="950"/>
                </a:cubicBezTo>
                <a:cubicBezTo>
                  <a:pt x="4828" y="971"/>
                  <a:pt x="4811" y="991"/>
                  <a:pt x="4821" y="1012"/>
                </a:cubicBezTo>
                <a:cubicBezTo>
                  <a:pt x="4843" y="1064"/>
                  <a:pt x="4981" y="1112"/>
                  <a:pt x="4911" y="1237"/>
                </a:cubicBezTo>
                <a:cubicBezTo>
                  <a:pt x="4844" y="1356"/>
                  <a:pt x="4845" y="1529"/>
                  <a:pt x="4837" y="1669"/>
                </a:cubicBezTo>
                <a:lnTo>
                  <a:pt x="4809" y="2279"/>
                </a:lnTo>
                <a:cubicBezTo>
                  <a:pt x="4805" y="2358"/>
                  <a:pt x="4774" y="2422"/>
                  <a:pt x="4731" y="2481"/>
                </a:cubicBezTo>
                <a:cubicBezTo>
                  <a:pt x="4596" y="2649"/>
                  <a:pt x="4380" y="2859"/>
                  <a:pt x="4306" y="3053"/>
                </a:cubicBezTo>
                <a:cubicBezTo>
                  <a:pt x="4296" y="3080"/>
                  <a:pt x="4288" y="3154"/>
                  <a:pt x="4266" y="3171"/>
                </a:cubicBezTo>
                <a:cubicBezTo>
                  <a:pt x="4229" y="3207"/>
                  <a:pt x="4258" y="3228"/>
                  <a:pt x="4199" y="3255"/>
                </a:cubicBezTo>
                <a:cubicBezTo>
                  <a:pt x="4183" y="3262"/>
                  <a:pt x="4178" y="3269"/>
                  <a:pt x="4178" y="3278"/>
                </a:cubicBezTo>
                <a:cubicBezTo>
                  <a:pt x="4177" y="3289"/>
                  <a:pt x="4195" y="3414"/>
                  <a:pt x="4197" y="3429"/>
                </a:cubicBezTo>
                <a:cubicBezTo>
                  <a:pt x="4203" y="3475"/>
                  <a:pt x="4216" y="3517"/>
                  <a:pt x="4229" y="3542"/>
                </a:cubicBezTo>
                <a:cubicBezTo>
                  <a:pt x="4196" y="3524"/>
                  <a:pt x="4169" y="3526"/>
                  <a:pt x="4138" y="3541"/>
                </a:cubicBezTo>
                <a:cubicBezTo>
                  <a:pt x="4103" y="3563"/>
                  <a:pt x="4114" y="3587"/>
                  <a:pt x="4083" y="3587"/>
                </a:cubicBezTo>
                <a:cubicBezTo>
                  <a:pt x="4020" y="3582"/>
                  <a:pt x="3969" y="3651"/>
                  <a:pt x="3916" y="3704"/>
                </a:cubicBezTo>
                <a:cubicBezTo>
                  <a:pt x="3841" y="3788"/>
                  <a:pt x="3769" y="3747"/>
                  <a:pt x="3687" y="3708"/>
                </a:cubicBezTo>
                <a:cubicBezTo>
                  <a:pt x="3556" y="3638"/>
                  <a:pt x="3485" y="3645"/>
                  <a:pt x="3363" y="3642"/>
                </a:cubicBezTo>
                <a:cubicBezTo>
                  <a:pt x="3314" y="3644"/>
                  <a:pt x="3248" y="3650"/>
                  <a:pt x="3182" y="3673"/>
                </a:cubicBezTo>
                <a:cubicBezTo>
                  <a:pt x="2978" y="3756"/>
                  <a:pt x="3068" y="3882"/>
                  <a:pt x="2889" y="3851"/>
                </a:cubicBezTo>
                <a:cubicBezTo>
                  <a:pt x="2826" y="3842"/>
                  <a:pt x="2733" y="3844"/>
                  <a:pt x="2651" y="3764"/>
                </a:cubicBezTo>
                <a:cubicBezTo>
                  <a:pt x="2635" y="3750"/>
                  <a:pt x="2609" y="3769"/>
                  <a:pt x="2599" y="3753"/>
                </a:cubicBezTo>
                <a:cubicBezTo>
                  <a:pt x="2577" y="3722"/>
                  <a:pt x="2480" y="3633"/>
                  <a:pt x="2392" y="3680"/>
                </a:cubicBezTo>
                <a:cubicBezTo>
                  <a:pt x="2358" y="3698"/>
                  <a:pt x="2325" y="3708"/>
                  <a:pt x="2292" y="3727"/>
                </a:cubicBezTo>
                <a:cubicBezTo>
                  <a:pt x="2267" y="3741"/>
                  <a:pt x="2229" y="3731"/>
                  <a:pt x="2212" y="3751"/>
                </a:cubicBezTo>
                <a:cubicBezTo>
                  <a:pt x="2141" y="3843"/>
                  <a:pt x="2084" y="3728"/>
                  <a:pt x="2065" y="3687"/>
                </a:cubicBezTo>
                <a:cubicBezTo>
                  <a:pt x="2020" y="3600"/>
                  <a:pt x="1983" y="3558"/>
                  <a:pt x="1858" y="3534"/>
                </a:cubicBezTo>
                <a:cubicBezTo>
                  <a:pt x="1802" y="3523"/>
                  <a:pt x="1759" y="3476"/>
                  <a:pt x="1701" y="3470"/>
                </a:cubicBezTo>
                <a:cubicBezTo>
                  <a:pt x="1650" y="3466"/>
                  <a:pt x="1630" y="3519"/>
                  <a:pt x="1575" y="3518"/>
                </a:cubicBezTo>
                <a:cubicBezTo>
                  <a:pt x="1533" y="3517"/>
                  <a:pt x="1463" y="3513"/>
                  <a:pt x="1405" y="3528"/>
                </a:cubicBezTo>
                <a:cubicBezTo>
                  <a:pt x="1329" y="3547"/>
                  <a:pt x="1270" y="3592"/>
                  <a:pt x="1263" y="3666"/>
                </a:cubicBezTo>
                <a:cubicBezTo>
                  <a:pt x="1258" y="3727"/>
                  <a:pt x="1256" y="3779"/>
                  <a:pt x="1219" y="3830"/>
                </a:cubicBezTo>
                <a:cubicBezTo>
                  <a:pt x="1169" y="3918"/>
                  <a:pt x="1122" y="3912"/>
                  <a:pt x="1110" y="4038"/>
                </a:cubicBezTo>
                <a:cubicBezTo>
                  <a:pt x="1107" y="4079"/>
                  <a:pt x="1116" y="4257"/>
                  <a:pt x="1091" y="4247"/>
                </a:cubicBezTo>
                <a:cubicBezTo>
                  <a:pt x="1033" y="4214"/>
                  <a:pt x="906" y="3991"/>
                  <a:pt x="845" y="3999"/>
                </a:cubicBezTo>
                <a:cubicBezTo>
                  <a:pt x="825" y="4002"/>
                  <a:pt x="820" y="4027"/>
                  <a:pt x="800" y="4031"/>
                </a:cubicBezTo>
                <a:cubicBezTo>
                  <a:pt x="777" y="4041"/>
                  <a:pt x="728" y="4034"/>
                  <a:pt x="712" y="4057"/>
                </a:cubicBezTo>
                <a:cubicBezTo>
                  <a:pt x="706" y="4067"/>
                  <a:pt x="731" y="4141"/>
                  <a:pt x="721" y="4164"/>
                </a:cubicBezTo>
                <a:cubicBezTo>
                  <a:pt x="715" y="4175"/>
                  <a:pt x="698" y="4164"/>
                  <a:pt x="639" y="4065"/>
                </a:cubicBezTo>
                <a:cubicBezTo>
                  <a:pt x="599" y="4017"/>
                  <a:pt x="626" y="3994"/>
                  <a:pt x="673" y="3981"/>
                </a:cubicBezTo>
                <a:cubicBezTo>
                  <a:pt x="659" y="3952"/>
                  <a:pt x="655" y="3910"/>
                  <a:pt x="629" y="3890"/>
                </a:cubicBezTo>
                <a:cubicBezTo>
                  <a:pt x="583" y="3854"/>
                  <a:pt x="548" y="3931"/>
                  <a:pt x="497" y="3922"/>
                </a:cubicBezTo>
                <a:cubicBezTo>
                  <a:pt x="400" y="3905"/>
                  <a:pt x="243" y="3753"/>
                  <a:pt x="288" y="3652"/>
                </a:cubicBezTo>
                <a:cubicBezTo>
                  <a:pt x="314" y="3671"/>
                  <a:pt x="341" y="3672"/>
                  <a:pt x="370" y="3658"/>
                </a:cubicBezTo>
                <a:cubicBezTo>
                  <a:pt x="356" y="3645"/>
                  <a:pt x="169" y="3514"/>
                  <a:pt x="163" y="3527"/>
                </a:cubicBezTo>
                <a:cubicBezTo>
                  <a:pt x="176" y="3499"/>
                  <a:pt x="107" y="3447"/>
                  <a:pt x="98" y="3415"/>
                </a:cubicBezTo>
                <a:cubicBezTo>
                  <a:pt x="83" y="3362"/>
                  <a:pt x="95" y="3312"/>
                  <a:pt x="44" y="3274"/>
                </a:cubicBezTo>
                <a:cubicBezTo>
                  <a:pt x="0" y="3223"/>
                  <a:pt x="51" y="3126"/>
                  <a:pt x="47" y="3070"/>
                </a:cubicBezTo>
                <a:cubicBezTo>
                  <a:pt x="101" y="3087"/>
                  <a:pt x="164" y="3083"/>
                  <a:pt x="219" y="3083"/>
                </a:cubicBezTo>
                <a:cubicBezTo>
                  <a:pt x="284" y="3084"/>
                  <a:pt x="301" y="3051"/>
                  <a:pt x="339" y="3006"/>
                </a:cubicBezTo>
                <a:cubicBezTo>
                  <a:pt x="386" y="2952"/>
                  <a:pt x="440" y="2966"/>
                  <a:pt x="506" y="2961"/>
                </a:cubicBezTo>
                <a:cubicBezTo>
                  <a:pt x="609" y="2952"/>
                  <a:pt x="776" y="2936"/>
                  <a:pt x="878" y="2949"/>
                </a:cubicBezTo>
                <a:cubicBezTo>
                  <a:pt x="957" y="2958"/>
                  <a:pt x="883" y="2925"/>
                  <a:pt x="920" y="2915"/>
                </a:cubicBezTo>
                <a:cubicBezTo>
                  <a:pt x="978" y="2900"/>
                  <a:pt x="1055" y="2979"/>
                  <a:pt x="1081" y="2912"/>
                </a:cubicBezTo>
                <a:cubicBezTo>
                  <a:pt x="1103" y="2853"/>
                  <a:pt x="1172" y="2845"/>
                  <a:pt x="1196" y="2792"/>
                </a:cubicBezTo>
                <a:cubicBezTo>
                  <a:pt x="1219" y="2737"/>
                  <a:pt x="1219" y="2679"/>
                  <a:pt x="1249" y="2625"/>
                </a:cubicBezTo>
                <a:cubicBezTo>
                  <a:pt x="1312" y="2514"/>
                  <a:pt x="1298" y="2391"/>
                  <a:pt x="1304" y="2264"/>
                </a:cubicBezTo>
                <a:cubicBezTo>
                  <a:pt x="1313" y="2083"/>
                  <a:pt x="1310" y="1902"/>
                  <a:pt x="1309" y="1721"/>
                </a:cubicBezTo>
                <a:cubicBezTo>
                  <a:pt x="1309" y="1662"/>
                  <a:pt x="1311" y="1611"/>
                  <a:pt x="1311" y="1587"/>
                </a:cubicBezTo>
                <a:cubicBezTo>
                  <a:pt x="1413" y="1554"/>
                  <a:pt x="1619" y="1528"/>
                  <a:pt x="1731" y="1500"/>
                </a:cubicBezTo>
                <a:cubicBezTo>
                  <a:pt x="1847" y="1471"/>
                  <a:pt x="1924" y="1357"/>
                  <a:pt x="2007" y="1277"/>
                </a:cubicBezTo>
                <a:cubicBezTo>
                  <a:pt x="2126" y="1160"/>
                  <a:pt x="2241" y="1033"/>
                  <a:pt x="2374" y="930"/>
                </a:cubicBezTo>
                <a:cubicBezTo>
                  <a:pt x="2687" y="686"/>
                  <a:pt x="3267" y="312"/>
                  <a:pt x="3631" y="7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4" name="꙱ Nicaragua (Republic of Nicaragua) (NI) (H)">
            <a:extLst>
              <a:ext uri="{FF2B5EF4-FFF2-40B4-BE49-F238E27FC236}">
                <a16:creationId xmlns:a16="http://schemas.microsoft.com/office/drawing/2014/main" id="{6189EC5A-1F06-4176-BEB3-D923092659C4}"/>
              </a:ext>
            </a:extLst>
          </p:cNvPr>
          <p:cNvSpPr>
            <a:spLocks/>
          </p:cNvSpPr>
          <p:nvPr/>
        </p:nvSpPr>
        <p:spPr bwMode="auto">
          <a:xfrm>
            <a:off x="2126457" y="1936395"/>
            <a:ext cx="126024" cy="126948"/>
          </a:xfrm>
          <a:custGeom>
            <a:avLst/>
            <a:gdLst>
              <a:gd name="T0" fmla="*/ 344 w 1522"/>
              <a:gd name="T1" fmla="*/ 454 h 1534"/>
              <a:gd name="T2" fmla="*/ 434 w 1522"/>
              <a:gd name="T3" fmla="*/ 440 h 1534"/>
              <a:gd name="T4" fmla="*/ 507 w 1522"/>
              <a:gd name="T5" fmla="*/ 391 h 1534"/>
              <a:gd name="T6" fmla="*/ 664 w 1522"/>
              <a:gd name="T7" fmla="*/ 415 h 1534"/>
              <a:gd name="T8" fmla="*/ 857 w 1522"/>
              <a:gd name="T9" fmla="*/ 241 h 1534"/>
              <a:gd name="T10" fmla="*/ 885 w 1522"/>
              <a:gd name="T11" fmla="*/ 175 h 1534"/>
              <a:gd name="T12" fmla="*/ 953 w 1522"/>
              <a:gd name="T13" fmla="*/ 68 h 1534"/>
              <a:gd name="T14" fmla="*/ 1007 w 1522"/>
              <a:gd name="T15" fmla="*/ 91 h 1534"/>
              <a:gd name="T16" fmla="*/ 1092 w 1522"/>
              <a:gd name="T17" fmla="*/ 121 h 1534"/>
              <a:gd name="T18" fmla="*/ 1191 w 1522"/>
              <a:gd name="T19" fmla="*/ 89 h 1534"/>
              <a:gd name="T20" fmla="*/ 1423 w 1522"/>
              <a:gd name="T21" fmla="*/ 10 h 1534"/>
              <a:gd name="T22" fmla="*/ 1522 w 1522"/>
              <a:gd name="T23" fmla="*/ 0 h 1534"/>
              <a:gd name="T24" fmla="*/ 1445 w 1522"/>
              <a:gd name="T25" fmla="*/ 38 h 1534"/>
              <a:gd name="T26" fmla="*/ 1468 w 1522"/>
              <a:gd name="T27" fmla="*/ 267 h 1534"/>
              <a:gd name="T28" fmla="*/ 1359 w 1522"/>
              <a:gd name="T29" fmla="*/ 459 h 1534"/>
              <a:gd name="T30" fmla="*/ 1326 w 1522"/>
              <a:gd name="T31" fmla="*/ 753 h 1534"/>
              <a:gd name="T32" fmla="*/ 1281 w 1522"/>
              <a:gd name="T33" fmla="*/ 935 h 1534"/>
              <a:gd name="T34" fmla="*/ 1305 w 1522"/>
              <a:gd name="T35" fmla="*/ 777 h 1534"/>
              <a:gd name="T36" fmla="*/ 1234 w 1522"/>
              <a:gd name="T37" fmla="*/ 878 h 1534"/>
              <a:gd name="T38" fmla="*/ 1249 w 1522"/>
              <a:gd name="T39" fmla="*/ 1071 h 1534"/>
              <a:gd name="T40" fmla="*/ 1238 w 1522"/>
              <a:gd name="T41" fmla="*/ 1019 h 1534"/>
              <a:gd name="T42" fmla="*/ 1207 w 1522"/>
              <a:gd name="T43" fmla="*/ 1131 h 1534"/>
              <a:gd name="T44" fmla="*/ 1208 w 1522"/>
              <a:gd name="T45" fmla="*/ 1231 h 1534"/>
              <a:gd name="T46" fmla="*/ 1221 w 1522"/>
              <a:gd name="T47" fmla="*/ 1466 h 1534"/>
              <a:gd name="T48" fmla="*/ 1058 w 1522"/>
              <a:gd name="T49" fmla="*/ 1494 h 1534"/>
              <a:gd name="T50" fmla="*/ 1012 w 1522"/>
              <a:gd name="T51" fmla="*/ 1435 h 1534"/>
              <a:gd name="T52" fmla="*/ 981 w 1522"/>
              <a:gd name="T53" fmla="*/ 1433 h 1534"/>
              <a:gd name="T54" fmla="*/ 906 w 1522"/>
              <a:gd name="T55" fmla="*/ 1400 h 1534"/>
              <a:gd name="T56" fmla="*/ 773 w 1522"/>
              <a:gd name="T57" fmla="*/ 1415 h 1534"/>
              <a:gd name="T58" fmla="*/ 585 w 1522"/>
              <a:gd name="T59" fmla="*/ 1408 h 1534"/>
              <a:gd name="T60" fmla="*/ 551 w 1522"/>
              <a:gd name="T61" fmla="*/ 1358 h 1534"/>
              <a:gd name="T62" fmla="*/ 420 w 1522"/>
              <a:gd name="T63" fmla="*/ 1214 h 1534"/>
              <a:gd name="T64" fmla="*/ 196 w 1522"/>
              <a:gd name="T65" fmla="*/ 925 h 1534"/>
              <a:gd name="T66" fmla="*/ 61 w 1522"/>
              <a:gd name="T67" fmla="*/ 688 h 1534"/>
              <a:gd name="T68" fmla="*/ 147 w 1522"/>
              <a:gd name="T69" fmla="*/ 739 h 1534"/>
              <a:gd name="T70" fmla="*/ 152 w 1522"/>
              <a:gd name="T71" fmla="*/ 715 h 1534"/>
              <a:gd name="T72" fmla="*/ 244 w 1522"/>
              <a:gd name="T73" fmla="*/ 705 h 1534"/>
              <a:gd name="T74" fmla="*/ 286 w 1522"/>
              <a:gd name="T75" fmla="*/ 618 h 1534"/>
              <a:gd name="T76" fmla="*/ 344 w 1522"/>
              <a:gd name="T77" fmla="*/ 585 h 1534"/>
              <a:gd name="T78" fmla="*/ 344 w 1522"/>
              <a:gd name="T79" fmla="*/ 454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2" h="1534">
                <a:moveTo>
                  <a:pt x="344" y="454"/>
                </a:moveTo>
                <a:cubicBezTo>
                  <a:pt x="353" y="436"/>
                  <a:pt x="399" y="442"/>
                  <a:pt x="434" y="440"/>
                </a:cubicBezTo>
                <a:cubicBezTo>
                  <a:pt x="492" y="431"/>
                  <a:pt x="489" y="418"/>
                  <a:pt x="507" y="391"/>
                </a:cubicBezTo>
                <a:cubicBezTo>
                  <a:pt x="558" y="311"/>
                  <a:pt x="588" y="367"/>
                  <a:pt x="664" y="415"/>
                </a:cubicBezTo>
                <a:cubicBezTo>
                  <a:pt x="684" y="345"/>
                  <a:pt x="787" y="293"/>
                  <a:pt x="857" y="241"/>
                </a:cubicBezTo>
                <a:cubicBezTo>
                  <a:pt x="863" y="209"/>
                  <a:pt x="838" y="214"/>
                  <a:pt x="885" y="175"/>
                </a:cubicBezTo>
                <a:cubicBezTo>
                  <a:pt x="923" y="147"/>
                  <a:pt x="917" y="90"/>
                  <a:pt x="953" y="68"/>
                </a:cubicBezTo>
                <a:cubicBezTo>
                  <a:pt x="998" y="44"/>
                  <a:pt x="994" y="79"/>
                  <a:pt x="1007" y="91"/>
                </a:cubicBezTo>
                <a:cubicBezTo>
                  <a:pt x="1020" y="98"/>
                  <a:pt x="1056" y="120"/>
                  <a:pt x="1092" y="121"/>
                </a:cubicBezTo>
                <a:cubicBezTo>
                  <a:pt x="1128" y="123"/>
                  <a:pt x="1146" y="87"/>
                  <a:pt x="1191" y="89"/>
                </a:cubicBezTo>
                <a:cubicBezTo>
                  <a:pt x="1323" y="81"/>
                  <a:pt x="1362" y="21"/>
                  <a:pt x="1423" y="10"/>
                </a:cubicBezTo>
                <a:cubicBezTo>
                  <a:pt x="1458" y="4"/>
                  <a:pt x="1490" y="5"/>
                  <a:pt x="1522" y="0"/>
                </a:cubicBezTo>
                <a:cubicBezTo>
                  <a:pt x="1495" y="12"/>
                  <a:pt x="1480" y="70"/>
                  <a:pt x="1445" y="38"/>
                </a:cubicBezTo>
                <a:cubicBezTo>
                  <a:pt x="1411" y="96"/>
                  <a:pt x="1497" y="192"/>
                  <a:pt x="1468" y="267"/>
                </a:cubicBezTo>
                <a:cubicBezTo>
                  <a:pt x="1441" y="339"/>
                  <a:pt x="1383" y="380"/>
                  <a:pt x="1359" y="459"/>
                </a:cubicBezTo>
                <a:cubicBezTo>
                  <a:pt x="1330" y="556"/>
                  <a:pt x="1342" y="654"/>
                  <a:pt x="1326" y="753"/>
                </a:cubicBezTo>
                <a:cubicBezTo>
                  <a:pt x="1318" y="801"/>
                  <a:pt x="1338" y="927"/>
                  <a:pt x="1281" y="935"/>
                </a:cubicBezTo>
                <a:cubicBezTo>
                  <a:pt x="1283" y="879"/>
                  <a:pt x="1315" y="838"/>
                  <a:pt x="1305" y="777"/>
                </a:cubicBezTo>
                <a:cubicBezTo>
                  <a:pt x="1267" y="787"/>
                  <a:pt x="1304" y="856"/>
                  <a:pt x="1234" y="878"/>
                </a:cubicBezTo>
                <a:cubicBezTo>
                  <a:pt x="1281" y="940"/>
                  <a:pt x="1247" y="1004"/>
                  <a:pt x="1249" y="1071"/>
                </a:cubicBezTo>
                <a:cubicBezTo>
                  <a:pt x="1239" y="1055"/>
                  <a:pt x="1236" y="1038"/>
                  <a:pt x="1238" y="1019"/>
                </a:cubicBezTo>
                <a:cubicBezTo>
                  <a:pt x="1230" y="1057"/>
                  <a:pt x="1207" y="1091"/>
                  <a:pt x="1207" y="1131"/>
                </a:cubicBezTo>
                <a:cubicBezTo>
                  <a:pt x="1284" y="1103"/>
                  <a:pt x="1223" y="1206"/>
                  <a:pt x="1208" y="1231"/>
                </a:cubicBezTo>
                <a:cubicBezTo>
                  <a:pt x="1108" y="1396"/>
                  <a:pt x="1223" y="1439"/>
                  <a:pt x="1221" y="1466"/>
                </a:cubicBezTo>
                <a:cubicBezTo>
                  <a:pt x="1217" y="1534"/>
                  <a:pt x="1080" y="1512"/>
                  <a:pt x="1058" y="1494"/>
                </a:cubicBezTo>
                <a:cubicBezTo>
                  <a:pt x="1047" y="1487"/>
                  <a:pt x="1030" y="1464"/>
                  <a:pt x="1012" y="1435"/>
                </a:cubicBezTo>
                <a:cubicBezTo>
                  <a:pt x="1008" y="1435"/>
                  <a:pt x="999" y="1437"/>
                  <a:pt x="981" y="1433"/>
                </a:cubicBezTo>
                <a:cubicBezTo>
                  <a:pt x="941" y="1427"/>
                  <a:pt x="935" y="1393"/>
                  <a:pt x="906" y="1400"/>
                </a:cubicBezTo>
                <a:cubicBezTo>
                  <a:pt x="844" y="1416"/>
                  <a:pt x="841" y="1448"/>
                  <a:pt x="773" y="1415"/>
                </a:cubicBezTo>
                <a:cubicBezTo>
                  <a:pt x="578" y="1320"/>
                  <a:pt x="622" y="1354"/>
                  <a:pt x="585" y="1408"/>
                </a:cubicBezTo>
                <a:cubicBezTo>
                  <a:pt x="579" y="1404"/>
                  <a:pt x="566" y="1391"/>
                  <a:pt x="551" y="1358"/>
                </a:cubicBezTo>
                <a:cubicBezTo>
                  <a:pt x="524" y="1299"/>
                  <a:pt x="466" y="1258"/>
                  <a:pt x="420" y="1214"/>
                </a:cubicBezTo>
                <a:cubicBezTo>
                  <a:pt x="330" y="1127"/>
                  <a:pt x="293" y="1009"/>
                  <a:pt x="196" y="925"/>
                </a:cubicBezTo>
                <a:cubicBezTo>
                  <a:pt x="134" y="871"/>
                  <a:pt x="0" y="765"/>
                  <a:pt x="61" y="688"/>
                </a:cubicBezTo>
                <a:cubicBezTo>
                  <a:pt x="99" y="704"/>
                  <a:pt x="100" y="743"/>
                  <a:pt x="147" y="739"/>
                </a:cubicBezTo>
                <a:cubicBezTo>
                  <a:pt x="154" y="728"/>
                  <a:pt x="133" y="718"/>
                  <a:pt x="152" y="715"/>
                </a:cubicBezTo>
                <a:cubicBezTo>
                  <a:pt x="172" y="712"/>
                  <a:pt x="222" y="719"/>
                  <a:pt x="244" y="705"/>
                </a:cubicBezTo>
                <a:cubicBezTo>
                  <a:pt x="280" y="687"/>
                  <a:pt x="261" y="640"/>
                  <a:pt x="286" y="618"/>
                </a:cubicBezTo>
                <a:cubicBezTo>
                  <a:pt x="304" y="602"/>
                  <a:pt x="329" y="612"/>
                  <a:pt x="344" y="585"/>
                </a:cubicBezTo>
                <a:cubicBezTo>
                  <a:pt x="365" y="548"/>
                  <a:pt x="333" y="473"/>
                  <a:pt x="344" y="45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5" name="꙱ New Zealand (NZ) (H)">
            <a:extLst>
              <a:ext uri="{FF2B5EF4-FFF2-40B4-BE49-F238E27FC236}">
                <a16:creationId xmlns:a16="http://schemas.microsoft.com/office/drawing/2014/main" id="{74E8CDCB-A2E4-41CD-85A1-BA3E0DBC6096}"/>
              </a:ext>
            </a:extLst>
          </p:cNvPr>
          <p:cNvSpPr>
            <a:spLocks noEditPoints="1"/>
          </p:cNvSpPr>
          <p:nvPr/>
        </p:nvSpPr>
        <p:spPr bwMode="auto">
          <a:xfrm>
            <a:off x="8146702" y="3388552"/>
            <a:ext cx="584670" cy="477860"/>
          </a:xfrm>
          <a:custGeom>
            <a:avLst/>
            <a:gdLst>
              <a:gd name="T0" fmla="*/ 5217 w 7087"/>
              <a:gd name="T1" fmla="*/ 2476 h 5795"/>
              <a:gd name="T2" fmla="*/ 5700 w 7087"/>
              <a:gd name="T3" fmla="*/ 2268 h 5795"/>
              <a:gd name="T4" fmla="*/ 6070 w 7087"/>
              <a:gd name="T5" fmla="*/ 2007 h 5795"/>
              <a:gd name="T6" fmla="*/ 6538 w 7087"/>
              <a:gd name="T7" fmla="*/ 1725 h 5795"/>
              <a:gd name="T8" fmla="*/ 7054 w 7087"/>
              <a:gd name="T9" fmla="*/ 1194 h 5795"/>
              <a:gd name="T10" fmla="*/ 6366 w 7087"/>
              <a:gd name="T11" fmla="*/ 1134 h 5795"/>
              <a:gd name="T12" fmla="*/ 6437 w 7087"/>
              <a:gd name="T13" fmla="*/ 834 h 5795"/>
              <a:gd name="T14" fmla="*/ 6372 w 7087"/>
              <a:gd name="T15" fmla="*/ 858 h 5795"/>
              <a:gd name="T16" fmla="*/ 6134 w 7087"/>
              <a:gd name="T17" fmla="*/ 872 h 5795"/>
              <a:gd name="T18" fmla="*/ 6292 w 7087"/>
              <a:gd name="T19" fmla="*/ 665 h 5795"/>
              <a:gd name="T20" fmla="*/ 6324 w 7087"/>
              <a:gd name="T21" fmla="*/ 516 h 5795"/>
              <a:gd name="T22" fmla="*/ 6318 w 7087"/>
              <a:gd name="T23" fmla="*/ 335 h 5795"/>
              <a:gd name="T24" fmla="*/ 6229 w 7087"/>
              <a:gd name="T25" fmla="*/ 237 h 5795"/>
              <a:gd name="T26" fmla="*/ 6098 w 7087"/>
              <a:gd name="T27" fmla="*/ 33 h 5795"/>
              <a:gd name="T28" fmla="*/ 6006 w 7087"/>
              <a:gd name="T29" fmla="*/ 276 h 5795"/>
              <a:gd name="T30" fmla="*/ 6025 w 7087"/>
              <a:gd name="T31" fmla="*/ 428 h 5795"/>
              <a:gd name="T32" fmla="*/ 6131 w 7087"/>
              <a:gd name="T33" fmla="*/ 659 h 5795"/>
              <a:gd name="T34" fmla="*/ 6142 w 7087"/>
              <a:gd name="T35" fmla="*/ 680 h 5795"/>
              <a:gd name="T36" fmla="*/ 6095 w 7087"/>
              <a:gd name="T37" fmla="*/ 730 h 5795"/>
              <a:gd name="T38" fmla="*/ 6075 w 7087"/>
              <a:gd name="T39" fmla="*/ 944 h 5795"/>
              <a:gd name="T40" fmla="*/ 5944 w 7087"/>
              <a:gd name="T41" fmla="*/ 1232 h 5795"/>
              <a:gd name="T42" fmla="*/ 5635 w 7087"/>
              <a:gd name="T43" fmla="*/ 1601 h 5795"/>
              <a:gd name="T44" fmla="*/ 5486 w 7087"/>
              <a:gd name="T45" fmla="*/ 1945 h 5795"/>
              <a:gd name="T46" fmla="*/ 5203 w 7087"/>
              <a:gd name="T47" fmla="*/ 2386 h 5795"/>
              <a:gd name="T48" fmla="*/ 173 w 7087"/>
              <a:gd name="T49" fmla="*/ 5694 h 5795"/>
              <a:gd name="T50" fmla="*/ 173 w 7087"/>
              <a:gd name="T51" fmla="*/ 5694 h 5795"/>
              <a:gd name="T52" fmla="*/ 6882 w 7087"/>
              <a:gd name="T53" fmla="*/ 3515 h 5795"/>
              <a:gd name="T54" fmla="*/ 6939 w 7087"/>
              <a:gd name="T55" fmla="*/ 3423 h 5795"/>
              <a:gd name="T56" fmla="*/ 7043 w 7087"/>
              <a:gd name="T57" fmla="*/ 3313 h 5795"/>
              <a:gd name="T58" fmla="*/ 6847 w 7087"/>
              <a:gd name="T59" fmla="*/ 3408 h 5795"/>
              <a:gd name="T60" fmla="*/ 6517 w 7087"/>
              <a:gd name="T61" fmla="*/ 588 h 5795"/>
              <a:gd name="T62" fmla="*/ 6306 w 7087"/>
              <a:gd name="T63" fmla="*/ 834 h 5795"/>
              <a:gd name="T64" fmla="*/ 5051 w 7087"/>
              <a:gd name="T65" fmla="*/ 2232 h 5795"/>
              <a:gd name="T66" fmla="*/ 1553 w 7087"/>
              <a:gd name="T67" fmla="*/ 4130 h 5795"/>
              <a:gd name="T68" fmla="*/ 1708 w 7087"/>
              <a:gd name="T69" fmla="*/ 4185 h 5795"/>
              <a:gd name="T70" fmla="*/ 1871 w 7087"/>
              <a:gd name="T71" fmla="*/ 4316 h 5795"/>
              <a:gd name="T72" fmla="*/ 2317 w 7087"/>
              <a:gd name="T73" fmla="*/ 4268 h 5795"/>
              <a:gd name="T74" fmla="*/ 2637 w 7087"/>
              <a:gd name="T75" fmla="*/ 4083 h 5795"/>
              <a:gd name="T76" fmla="*/ 2987 w 7087"/>
              <a:gd name="T77" fmla="*/ 3825 h 5795"/>
              <a:gd name="T78" fmla="*/ 3744 w 7087"/>
              <a:gd name="T79" fmla="*/ 3360 h 5795"/>
              <a:gd name="T80" fmla="*/ 3964 w 7087"/>
              <a:gd name="T81" fmla="*/ 3358 h 5795"/>
              <a:gd name="T82" fmla="*/ 4263 w 7087"/>
              <a:gd name="T83" fmla="*/ 3029 h 5795"/>
              <a:gd name="T84" fmla="*/ 4831 w 7087"/>
              <a:gd name="T85" fmla="*/ 2639 h 5795"/>
              <a:gd name="T86" fmla="*/ 4917 w 7087"/>
              <a:gd name="T87" fmla="*/ 2425 h 5795"/>
              <a:gd name="T88" fmla="*/ 4955 w 7087"/>
              <a:gd name="T89" fmla="*/ 2411 h 5795"/>
              <a:gd name="T90" fmla="*/ 4988 w 7087"/>
              <a:gd name="T91" fmla="*/ 2312 h 5795"/>
              <a:gd name="T92" fmla="*/ 4750 w 7087"/>
              <a:gd name="T93" fmla="*/ 2265 h 5795"/>
              <a:gd name="T94" fmla="*/ 4504 w 7087"/>
              <a:gd name="T95" fmla="*/ 2286 h 5795"/>
              <a:gd name="T96" fmla="*/ 4091 w 7087"/>
              <a:gd name="T97" fmla="*/ 2603 h 5795"/>
              <a:gd name="T98" fmla="*/ 2891 w 7087"/>
              <a:gd name="T99" fmla="*/ 3319 h 5795"/>
              <a:gd name="T100" fmla="*/ 2143 w 7087"/>
              <a:gd name="T101" fmla="*/ 3681 h 5795"/>
              <a:gd name="T102" fmla="*/ 1838 w 7087"/>
              <a:gd name="T103" fmla="*/ 3925 h 5795"/>
              <a:gd name="T104" fmla="*/ 1701 w 7087"/>
              <a:gd name="T105" fmla="*/ 3949 h 5795"/>
              <a:gd name="T106" fmla="*/ 1764 w 7087"/>
              <a:gd name="T107" fmla="*/ 3969 h 5795"/>
              <a:gd name="T108" fmla="*/ 1523 w 7087"/>
              <a:gd name="T109" fmla="*/ 4106 h 5795"/>
              <a:gd name="T110" fmla="*/ 1482 w 7087"/>
              <a:gd name="T111" fmla="*/ 4524 h 5795"/>
              <a:gd name="T112" fmla="*/ 1669 w 7087"/>
              <a:gd name="T113" fmla="*/ 4441 h 5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087" h="5795">
                <a:moveTo>
                  <a:pt x="5148" y="2437"/>
                </a:moveTo>
                <a:cubicBezTo>
                  <a:pt x="5145" y="2458"/>
                  <a:pt x="5141" y="2479"/>
                  <a:pt x="5137" y="2500"/>
                </a:cubicBezTo>
                <a:cubicBezTo>
                  <a:pt x="5162" y="2485"/>
                  <a:pt x="5191" y="2489"/>
                  <a:pt x="5217" y="2476"/>
                </a:cubicBezTo>
                <a:cubicBezTo>
                  <a:pt x="5223" y="2501"/>
                  <a:pt x="5216" y="2522"/>
                  <a:pt x="5196" y="2538"/>
                </a:cubicBezTo>
                <a:cubicBezTo>
                  <a:pt x="5252" y="2585"/>
                  <a:pt x="5366" y="2499"/>
                  <a:pt x="5413" y="2471"/>
                </a:cubicBezTo>
                <a:cubicBezTo>
                  <a:pt x="5517" y="2410"/>
                  <a:pt x="5605" y="2343"/>
                  <a:pt x="5700" y="2268"/>
                </a:cubicBezTo>
                <a:cubicBezTo>
                  <a:pt x="5742" y="2235"/>
                  <a:pt x="5791" y="2188"/>
                  <a:pt x="5843" y="2174"/>
                </a:cubicBezTo>
                <a:cubicBezTo>
                  <a:pt x="5886" y="2162"/>
                  <a:pt x="5906" y="2116"/>
                  <a:pt x="5941" y="2091"/>
                </a:cubicBezTo>
                <a:cubicBezTo>
                  <a:pt x="5984" y="2060"/>
                  <a:pt x="6030" y="2044"/>
                  <a:pt x="6070" y="2007"/>
                </a:cubicBezTo>
                <a:cubicBezTo>
                  <a:pt x="6119" y="1961"/>
                  <a:pt x="6161" y="1908"/>
                  <a:pt x="6211" y="1864"/>
                </a:cubicBezTo>
                <a:cubicBezTo>
                  <a:pt x="6122" y="1847"/>
                  <a:pt x="6282" y="1724"/>
                  <a:pt x="6306" y="1708"/>
                </a:cubicBezTo>
                <a:cubicBezTo>
                  <a:pt x="6361" y="1672"/>
                  <a:pt x="6578" y="1596"/>
                  <a:pt x="6538" y="1725"/>
                </a:cubicBezTo>
                <a:cubicBezTo>
                  <a:pt x="6611" y="1679"/>
                  <a:pt x="6611" y="1574"/>
                  <a:pt x="6691" y="1530"/>
                </a:cubicBezTo>
                <a:cubicBezTo>
                  <a:pt x="6719" y="1514"/>
                  <a:pt x="6752" y="1509"/>
                  <a:pt x="6781" y="1495"/>
                </a:cubicBezTo>
                <a:cubicBezTo>
                  <a:pt x="6871" y="1450"/>
                  <a:pt x="6954" y="1270"/>
                  <a:pt x="7054" y="1194"/>
                </a:cubicBezTo>
                <a:cubicBezTo>
                  <a:pt x="7087" y="1169"/>
                  <a:pt x="7082" y="1141"/>
                  <a:pt x="7045" y="1122"/>
                </a:cubicBezTo>
                <a:cubicBezTo>
                  <a:pt x="6936" y="1063"/>
                  <a:pt x="6749" y="1339"/>
                  <a:pt x="6567" y="1260"/>
                </a:cubicBezTo>
                <a:cubicBezTo>
                  <a:pt x="6536" y="1247"/>
                  <a:pt x="6370" y="1166"/>
                  <a:pt x="6366" y="1134"/>
                </a:cubicBezTo>
                <a:cubicBezTo>
                  <a:pt x="6363" y="1111"/>
                  <a:pt x="6505" y="850"/>
                  <a:pt x="6437" y="867"/>
                </a:cubicBezTo>
                <a:cubicBezTo>
                  <a:pt x="6457" y="848"/>
                  <a:pt x="6480" y="833"/>
                  <a:pt x="6505" y="822"/>
                </a:cubicBezTo>
                <a:cubicBezTo>
                  <a:pt x="6482" y="823"/>
                  <a:pt x="6459" y="827"/>
                  <a:pt x="6437" y="834"/>
                </a:cubicBezTo>
                <a:cubicBezTo>
                  <a:pt x="6444" y="802"/>
                  <a:pt x="6451" y="768"/>
                  <a:pt x="6431" y="739"/>
                </a:cubicBezTo>
                <a:cubicBezTo>
                  <a:pt x="6402" y="750"/>
                  <a:pt x="6407" y="756"/>
                  <a:pt x="6414" y="779"/>
                </a:cubicBezTo>
                <a:cubicBezTo>
                  <a:pt x="6423" y="805"/>
                  <a:pt x="6382" y="837"/>
                  <a:pt x="6372" y="858"/>
                </a:cubicBezTo>
                <a:cubicBezTo>
                  <a:pt x="6347" y="906"/>
                  <a:pt x="6348" y="989"/>
                  <a:pt x="6280" y="1000"/>
                </a:cubicBezTo>
                <a:cubicBezTo>
                  <a:pt x="6245" y="1005"/>
                  <a:pt x="6277" y="932"/>
                  <a:pt x="6278" y="917"/>
                </a:cubicBezTo>
                <a:cubicBezTo>
                  <a:pt x="6281" y="874"/>
                  <a:pt x="6162" y="867"/>
                  <a:pt x="6134" y="872"/>
                </a:cubicBezTo>
                <a:cubicBezTo>
                  <a:pt x="6134" y="869"/>
                  <a:pt x="6180" y="840"/>
                  <a:pt x="6191" y="820"/>
                </a:cubicBezTo>
                <a:cubicBezTo>
                  <a:pt x="6209" y="788"/>
                  <a:pt x="6218" y="764"/>
                  <a:pt x="6240" y="734"/>
                </a:cubicBezTo>
                <a:cubicBezTo>
                  <a:pt x="6256" y="711"/>
                  <a:pt x="6307" y="699"/>
                  <a:pt x="6292" y="665"/>
                </a:cubicBezTo>
                <a:cubicBezTo>
                  <a:pt x="6276" y="629"/>
                  <a:pt x="6249" y="559"/>
                  <a:pt x="6283" y="525"/>
                </a:cubicBezTo>
                <a:cubicBezTo>
                  <a:pt x="6263" y="524"/>
                  <a:pt x="6246" y="518"/>
                  <a:pt x="6254" y="498"/>
                </a:cubicBezTo>
                <a:cubicBezTo>
                  <a:pt x="6267" y="466"/>
                  <a:pt x="6307" y="504"/>
                  <a:pt x="6324" y="516"/>
                </a:cubicBezTo>
                <a:cubicBezTo>
                  <a:pt x="6351" y="446"/>
                  <a:pt x="6364" y="372"/>
                  <a:pt x="6363" y="297"/>
                </a:cubicBezTo>
                <a:cubicBezTo>
                  <a:pt x="6343" y="302"/>
                  <a:pt x="6323" y="304"/>
                  <a:pt x="6303" y="303"/>
                </a:cubicBezTo>
                <a:cubicBezTo>
                  <a:pt x="6308" y="313"/>
                  <a:pt x="6313" y="324"/>
                  <a:pt x="6318" y="335"/>
                </a:cubicBezTo>
                <a:cubicBezTo>
                  <a:pt x="6307" y="338"/>
                  <a:pt x="6297" y="339"/>
                  <a:pt x="6286" y="338"/>
                </a:cubicBezTo>
                <a:cubicBezTo>
                  <a:pt x="6291" y="314"/>
                  <a:pt x="6279" y="267"/>
                  <a:pt x="6321" y="273"/>
                </a:cubicBezTo>
                <a:cubicBezTo>
                  <a:pt x="6280" y="267"/>
                  <a:pt x="6274" y="173"/>
                  <a:pt x="6229" y="237"/>
                </a:cubicBezTo>
                <a:cubicBezTo>
                  <a:pt x="6259" y="191"/>
                  <a:pt x="6098" y="180"/>
                  <a:pt x="6187" y="163"/>
                </a:cubicBezTo>
                <a:cubicBezTo>
                  <a:pt x="6147" y="148"/>
                  <a:pt x="6132" y="199"/>
                  <a:pt x="6105" y="216"/>
                </a:cubicBezTo>
                <a:cubicBezTo>
                  <a:pt x="6132" y="180"/>
                  <a:pt x="6116" y="71"/>
                  <a:pt x="6098" y="33"/>
                </a:cubicBezTo>
                <a:cubicBezTo>
                  <a:pt x="6122" y="36"/>
                  <a:pt x="6141" y="21"/>
                  <a:pt x="6149" y="0"/>
                </a:cubicBezTo>
                <a:cubicBezTo>
                  <a:pt x="6127" y="6"/>
                  <a:pt x="6034" y="5"/>
                  <a:pt x="6033" y="29"/>
                </a:cubicBezTo>
                <a:cubicBezTo>
                  <a:pt x="6033" y="57"/>
                  <a:pt x="6122" y="283"/>
                  <a:pt x="6006" y="276"/>
                </a:cubicBezTo>
                <a:cubicBezTo>
                  <a:pt x="6017" y="315"/>
                  <a:pt x="6018" y="357"/>
                  <a:pt x="6021" y="397"/>
                </a:cubicBezTo>
                <a:cubicBezTo>
                  <a:pt x="6043" y="355"/>
                  <a:pt x="6114" y="364"/>
                  <a:pt x="6122" y="312"/>
                </a:cubicBezTo>
                <a:cubicBezTo>
                  <a:pt x="6124" y="376"/>
                  <a:pt x="6031" y="358"/>
                  <a:pt x="6025" y="428"/>
                </a:cubicBezTo>
                <a:cubicBezTo>
                  <a:pt x="6018" y="522"/>
                  <a:pt x="6072" y="607"/>
                  <a:pt x="6048" y="706"/>
                </a:cubicBezTo>
                <a:cubicBezTo>
                  <a:pt x="6107" y="717"/>
                  <a:pt x="6092" y="645"/>
                  <a:pt x="6083" y="611"/>
                </a:cubicBezTo>
                <a:cubicBezTo>
                  <a:pt x="6107" y="618"/>
                  <a:pt x="6124" y="636"/>
                  <a:pt x="6131" y="659"/>
                </a:cubicBezTo>
                <a:cubicBezTo>
                  <a:pt x="6127" y="596"/>
                  <a:pt x="6157" y="640"/>
                  <a:pt x="6196" y="623"/>
                </a:cubicBezTo>
                <a:cubicBezTo>
                  <a:pt x="6169" y="635"/>
                  <a:pt x="6144" y="650"/>
                  <a:pt x="6196" y="662"/>
                </a:cubicBezTo>
                <a:cubicBezTo>
                  <a:pt x="6180" y="673"/>
                  <a:pt x="6159" y="670"/>
                  <a:pt x="6142" y="680"/>
                </a:cubicBezTo>
                <a:cubicBezTo>
                  <a:pt x="6125" y="690"/>
                  <a:pt x="6125" y="731"/>
                  <a:pt x="6167" y="700"/>
                </a:cubicBezTo>
                <a:cubicBezTo>
                  <a:pt x="6142" y="727"/>
                  <a:pt x="6139" y="766"/>
                  <a:pt x="6113" y="792"/>
                </a:cubicBezTo>
                <a:cubicBezTo>
                  <a:pt x="6098" y="774"/>
                  <a:pt x="6092" y="753"/>
                  <a:pt x="6095" y="730"/>
                </a:cubicBezTo>
                <a:cubicBezTo>
                  <a:pt x="6044" y="743"/>
                  <a:pt x="6060" y="887"/>
                  <a:pt x="6045" y="926"/>
                </a:cubicBezTo>
                <a:cubicBezTo>
                  <a:pt x="6075" y="930"/>
                  <a:pt x="6130" y="882"/>
                  <a:pt x="6146" y="926"/>
                </a:cubicBezTo>
                <a:cubicBezTo>
                  <a:pt x="6157" y="957"/>
                  <a:pt x="6084" y="996"/>
                  <a:pt x="6075" y="944"/>
                </a:cubicBezTo>
                <a:cubicBezTo>
                  <a:pt x="6051" y="958"/>
                  <a:pt x="6008" y="1040"/>
                  <a:pt x="6060" y="1045"/>
                </a:cubicBezTo>
                <a:cubicBezTo>
                  <a:pt x="6016" y="1059"/>
                  <a:pt x="6005" y="1129"/>
                  <a:pt x="5994" y="1172"/>
                </a:cubicBezTo>
                <a:cubicBezTo>
                  <a:pt x="5984" y="1207"/>
                  <a:pt x="5961" y="1204"/>
                  <a:pt x="5944" y="1232"/>
                </a:cubicBezTo>
                <a:cubicBezTo>
                  <a:pt x="5930" y="1256"/>
                  <a:pt x="5926" y="1301"/>
                  <a:pt x="5909" y="1321"/>
                </a:cubicBezTo>
                <a:cubicBezTo>
                  <a:pt x="5868" y="1322"/>
                  <a:pt x="5879" y="1310"/>
                  <a:pt x="5813" y="1386"/>
                </a:cubicBezTo>
                <a:cubicBezTo>
                  <a:pt x="5753" y="1455"/>
                  <a:pt x="5713" y="1549"/>
                  <a:pt x="5635" y="1601"/>
                </a:cubicBezTo>
                <a:cubicBezTo>
                  <a:pt x="5549" y="1659"/>
                  <a:pt x="5322" y="1645"/>
                  <a:pt x="5309" y="1782"/>
                </a:cubicBezTo>
                <a:cubicBezTo>
                  <a:pt x="5304" y="1829"/>
                  <a:pt x="5362" y="1832"/>
                  <a:pt x="5387" y="1857"/>
                </a:cubicBezTo>
                <a:cubicBezTo>
                  <a:pt x="5425" y="1894"/>
                  <a:pt x="5430" y="1925"/>
                  <a:pt x="5486" y="1945"/>
                </a:cubicBezTo>
                <a:cubicBezTo>
                  <a:pt x="5541" y="1964"/>
                  <a:pt x="5551" y="2015"/>
                  <a:pt x="5532" y="2066"/>
                </a:cubicBezTo>
                <a:cubicBezTo>
                  <a:pt x="5493" y="2169"/>
                  <a:pt x="5393" y="2237"/>
                  <a:pt x="5309" y="2300"/>
                </a:cubicBezTo>
                <a:cubicBezTo>
                  <a:pt x="5274" y="2326"/>
                  <a:pt x="5246" y="2373"/>
                  <a:pt x="5203" y="2386"/>
                </a:cubicBezTo>
                <a:cubicBezTo>
                  <a:pt x="5162" y="2399"/>
                  <a:pt x="5111" y="2424"/>
                  <a:pt x="5089" y="2464"/>
                </a:cubicBezTo>
                <a:cubicBezTo>
                  <a:pt x="5115" y="2476"/>
                  <a:pt x="5138" y="2462"/>
                  <a:pt x="5148" y="2437"/>
                </a:cubicBezTo>
                <a:close/>
                <a:moveTo>
                  <a:pt x="173" y="5694"/>
                </a:moveTo>
                <a:cubicBezTo>
                  <a:pt x="152" y="5659"/>
                  <a:pt x="0" y="5751"/>
                  <a:pt x="6" y="5789"/>
                </a:cubicBezTo>
                <a:cubicBezTo>
                  <a:pt x="28" y="5779"/>
                  <a:pt x="66" y="5795"/>
                  <a:pt x="79" y="5776"/>
                </a:cubicBezTo>
                <a:cubicBezTo>
                  <a:pt x="108" y="5737"/>
                  <a:pt x="128" y="5718"/>
                  <a:pt x="173" y="5694"/>
                </a:cubicBezTo>
                <a:close/>
                <a:moveTo>
                  <a:pt x="6882" y="3515"/>
                </a:moveTo>
                <a:cubicBezTo>
                  <a:pt x="6901" y="3509"/>
                  <a:pt x="6910" y="3508"/>
                  <a:pt x="6915" y="3485"/>
                </a:cubicBezTo>
                <a:cubicBezTo>
                  <a:pt x="6904" y="3495"/>
                  <a:pt x="6893" y="3504"/>
                  <a:pt x="6882" y="3515"/>
                </a:cubicBezTo>
                <a:close/>
                <a:moveTo>
                  <a:pt x="6847" y="3408"/>
                </a:moveTo>
                <a:cubicBezTo>
                  <a:pt x="6845" y="3422"/>
                  <a:pt x="6845" y="3436"/>
                  <a:pt x="6847" y="3450"/>
                </a:cubicBezTo>
                <a:cubicBezTo>
                  <a:pt x="6877" y="3438"/>
                  <a:pt x="6906" y="3423"/>
                  <a:pt x="6939" y="3423"/>
                </a:cubicBezTo>
                <a:cubicBezTo>
                  <a:pt x="6910" y="3393"/>
                  <a:pt x="6931" y="3298"/>
                  <a:pt x="6980" y="3346"/>
                </a:cubicBezTo>
                <a:cubicBezTo>
                  <a:pt x="6971" y="3357"/>
                  <a:pt x="6962" y="3367"/>
                  <a:pt x="6951" y="3375"/>
                </a:cubicBezTo>
                <a:cubicBezTo>
                  <a:pt x="6979" y="3351"/>
                  <a:pt x="7009" y="3330"/>
                  <a:pt x="7043" y="3313"/>
                </a:cubicBezTo>
                <a:cubicBezTo>
                  <a:pt x="6988" y="3326"/>
                  <a:pt x="6890" y="3278"/>
                  <a:pt x="6862" y="3349"/>
                </a:cubicBezTo>
                <a:cubicBezTo>
                  <a:pt x="6883" y="3341"/>
                  <a:pt x="6903" y="3342"/>
                  <a:pt x="6924" y="3352"/>
                </a:cubicBezTo>
                <a:cubicBezTo>
                  <a:pt x="6911" y="3384"/>
                  <a:pt x="6879" y="3402"/>
                  <a:pt x="6847" y="3408"/>
                </a:cubicBezTo>
                <a:close/>
                <a:moveTo>
                  <a:pt x="6517" y="588"/>
                </a:moveTo>
                <a:cubicBezTo>
                  <a:pt x="6477" y="607"/>
                  <a:pt x="6464" y="701"/>
                  <a:pt x="6491" y="687"/>
                </a:cubicBezTo>
                <a:cubicBezTo>
                  <a:pt x="6516" y="673"/>
                  <a:pt x="6508" y="611"/>
                  <a:pt x="6517" y="588"/>
                </a:cubicBezTo>
                <a:close/>
                <a:moveTo>
                  <a:pt x="6306" y="834"/>
                </a:moveTo>
                <a:cubicBezTo>
                  <a:pt x="6288" y="839"/>
                  <a:pt x="6270" y="846"/>
                  <a:pt x="6253" y="855"/>
                </a:cubicBezTo>
                <a:cubicBezTo>
                  <a:pt x="6277" y="869"/>
                  <a:pt x="6298" y="860"/>
                  <a:pt x="6306" y="834"/>
                </a:cubicBezTo>
                <a:close/>
                <a:moveTo>
                  <a:pt x="5051" y="2232"/>
                </a:moveTo>
                <a:cubicBezTo>
                  <a:pt x="5017" y="2249"/>
                  <a:pt x="4974" y="2264"/>
                  <a:pt x="4967" y="2307"/>
                </a:cubicBezTo>
                <a:cubicBezTo>
                  <a:pt x="5006" y="2299"/>
                  <a:pt x="5033" y="2266"/>
                  <a:pt x="5051" y="2232"/>
                </a:cubicBezTo>
                <a:close/>
                <a:moveTo>
                  <a:pt x="1523" y="4106"/>
                </a:moveTo>
                <a:cubicBezTo>
                  <a:pt x="1557" y="4097"/>
                  <a:pt x="1589" y="4082"/>
                  <a:pt x="1619" y="4064"/>
                </a:cubicBezTo>
                <a:cubicBezTo>
                  <a:pt x="1614" y="4103"/>
                  <a:pt x="1566" y="4095"/>
                  <a:pt x="1553" y="4130"/>
                </a:cubicBezTo>
                <a:cubicBezTo>
                  <a:pt x="1589" y="4129"/>
                  <a:pt x="1608" y="4091"/>
                  <a:pt x="1645" y="4094"/>
                </a:cubicBezTo>
                <a:cubicBezTo>
                  <a:pt x="1606" y="4105"/>
                  <a:pt x="1545" y="4134"/>
                  <a:pt x="1532" y="4177"/>
                </a:cubicBezTo>
                <a:cubicBezTo>
                  <a:pt x="1582" y="4182"/>
                  <a:pt x="1662" y="4219"/>
                  <a:pt x="1708" y="4185"/>
                </a:cubicBezTo>
                <a:cubicBezTo>
                  <a:pt x="1760" y="4147"/>
                  <a:pt x="1820" y="4173"/>
                  <a:pt x="1782" y="4242"/>
                </a:cubicBezTo>
                <a:cubicBezTo>
                  <a:pt x="1811" y="4244"/>
                  <a:pt x="1843" y="4221"/>
                  <a:pt x="1873" y="4230"/>
                </a:cubicBezTo>
                <a:cubicBezTo>
                  <a:pt x="1920" y="4244"/>
                  <a:pt x="1870" y="4288"/>
                  <a:pt x="1871" y="4316"/>
                </a:cubicBezTo>
                <a:cubicBezTo>
                  <a:pt x="1895" y="4303"/>
                  <a:pt x="1960" y="4300"/>
                  <a:pt x="1987" y="4304"/>
                </a:cubicBezTo>
                <a:cubicBezTo>
                  <a:pt x="2010" y="4307"/>
                  <a:pt x="1992" y="4340"/>
                  <a:pt x="2028" y="4340"/>
                </a:cubicBezTo>
                <a:cubicBezTo>
                  <a:pt x="2130" y="4341"/>
                  <a:pt x="2221" y="4294"/>
                  <a:pt x="2317" y="4268"/>
                </a:cubicBezTo>
                <a:cubicBezTo>
                  <a:pt x="2335" y="4264"/>
                  <a:pt x="2366" y="4225"/>
                  <a:pt x="2386" y="4215"/>
                </a:cubicBezTo>
                <a:cubicBezTo>
                  <a:pt x="2431" y="4194"/>
                  <a:pt x="2482" y="4184"/>
                  <a:pt x="2524" y="4156"/>
                </a:cubicBezTo>
                <a:cubicBezTo>
                  <a:pt x="2562" y="4130"/>
                  <a:pt x="2591" y="4095"/>
                  <a:pt x="2637" y="4083"/>
                </a:cubicBezTo>
                <a:cubicBezTo>
                  <a:pt x="2679" y="4072"/>
                  <a:pt x="2732" y="4080"/>
                  <a:pt x="2758" y="4038"/>
                </a:cubicBezTo>
                <a:cubicBezTo>
                  <a:pt x="2738" y="4045"/>
                  <a:pt x="2717" y="4052"/>
                  <a:pt x="2696" y="4058"/>
                </a:cubicBezTo>
                <a:cubicBezTo>
                  <a:pt x="2810" y="4007"/>
                  <a:pt x="2889" y="3899"/>
                  <a:pt x="2987" y="3825"/>
                </a:cubicBezTo>
                <a:cubicBezTo>
                  <a:pt x="3033" y="3790"/>
                  <a:pt x="3086" y="3767"/>
                  <a:pt x="3130" y="3729"/>
                </a:cubicBezTo>
                <a:cubicBezTo>
                  <a:pt x="3180" y="3686"/>
                  <a:pt x="3212" y="3628"/>
                  <a:pt x="3260" y="3583"/>
                </a:cubicBezTo>
                <a:cubicBezTo>
                  <a:pt x="3400" y="3454"/>
                  <a:pt x="3660" y="3404"/>
                  <a:pt x="3744" y="3360"/>
                </a:cubicBezTo>
                <a:cubicBezTo>
                  <a:pt x="3778" y="3341"/>
                  <a:pt x="3835" y="3280"/>
                  <a:pt x="3872" y="3328"/>
                </a:cubicBezTo>
                <a:cubicBezTo>
                  <a:pt x="3851" y="3337"/>
                  <a:pt x="3830" y="3345"/>
                  <a:pt x="3809" y="3352"/>
                </a:cubicBezTo>
                <a:cubicBezTo>
                  <a:pt x="3860" y="3329"/>
                  <a:pt x="3919" y="3375"/>
                  <a:pt x="3964" y="3358"/>
                </a:cubicBezTo>
                <a:cubicBezTo>
                  <a:pt x="4063" y="3320"/>
                  <a:pt x="3991" y="3287"/>
                  <a:pt x="3937" y="3266"/>
                </a:cubicBezTo>
                <a:cubicBezTo>
                  <a:pt x="3989" y="3253"/>
                  <a:pt x="3997" y="3177"/>
                  <a:pt x="4035" y="3146"/>
                </a:cubicBezTo>
                <a:cubicBezTo>
                  <a:pt x="4099" y="3093"/>
                  <a:pt x="4190" y="3068"/>
                  <a:pt x="4263" y="3029"/>
                </a:cubicBezTo>
                <a:cubicBezTo>
                  <a:pt x="4329" y="2993"/>
                  <a:pt x="4377" y="2943"/>
                  <a:pt x="4434" y="2896"/>
                </a:cubicBezTo>
                <a:cubicBezTo>
                  <a:pt x="4520" y="2825"/>
                  <a:pt x="4612" y="2827"/>
                  <a:pt x="4685" y="2732"/>
                </a:cubicBezTo>
                <a:cubicBezTo>
                  <a:pt x="4721" y="2685"/>
                  <a:pt x="4785" y="2672"/>
                  <a:pt x="4831" y="2639"/>
                </a:cubicBezTo>
                <a:cubicBezTo>
                  <a:pt x="4884" y="2601"/>
                  <a:pt x="4863" y="2522"/>
                  <a:pt x="4908" y="2481"/>
                </a:cubicBezTo>
                <a:cubicBezTo>
                  <a:pt x="4956" y="2437"/>
                  <a:pt x="5035" y="2439"/>
                  <a:pt x="5071" y="2381"/>
                </a:cubicBezTo>
                <a:cubicBezTo>
                  <a:pt x="5052" y="2404"/>
                  <a:pt x="4942" y="2463"/>
                  <a:pt x="4917" y="2425"/>
                </a:cubicBezTo>
                <a:cubicBezTo>
                  <a:pt x="4961" y="2417"/>
                  <a:pt x="5054" y="2402"/>
                  <a:pt x="5048" y="2339"/>
                </a:cubicBezTo>
                <a:cubicBezTo>
                  <a:pt x="5000" y="2341"/>
                  <a:pt x="5001" y="2373"/>
                  <a:pt x="4966" y="2383"/>
                </a:cubicBezTo>
                <a:cubicBezTo>
                  <a:pt x="4945" y="2389"/>
                  <a:pt x="4885" y="2425"/>
                  <a:pt x="4955" y="2411"/>
                </a:cubicBezTo>
                <a:cubicBezTo>
                  <a:pt x="4924" y="2414"/>
                  <a:pt x="4895" y="2428"/>
                  <a:pt x="4863" y="2435"/>
                </a:cubicBezTo>
                <a:cubicBezTo>
                  <a:pt x="4891" y="2418"/>
                  <a:pt x="4987" y="2356"/>
                  <a:pt x="4920" y="2354"/>
                </a:cubicBezTo>
                <a:cubicBezTo>
                  <a:pt x="4946" y="2348"/>
                  <a:pt x="4970" y="2332"/>
                  <a:pt x="4988" y="2312"/>
                </a:cubicBezTo>
                <a:cubicBezTo>
                  <a:pt x="4929" y="2323"/>
                  <a:pt x="4881" y="2360"/>
                  <a:pt x="4825" y="2378"/>
                </a:cubicBezTo>
                <a:cubicBezTo>
                  <a:pt x="4771" y="2395"/>
                  <a:pt x="4720" y="2460"/>
                  <a:pt x="4658" y="2437"/>
                </a:cubicBezTo>
                <a:cubicBezTo>
                  <a:pt x="4682" y="2391"/>
                  <a:pt x="4762" y="2322"/>
                  <a:pt x="4750" y="2265"/>
                </a:cubicBezTo>
                <a:cubicBezTo>
                  <a:pt x="4735" y="2273"/>
                  <a:pt x="4662" y="2284"/>
                  <a:pt x="4676" y="2245"/>
                </a:cubicBezTo>
                <a:cubicBezTo>
                  <a:pt x="4695" y="2190"/>
                  <a:pt x="4765" y="2167"/>
                  <a:pt x="4816" y="2179"/>
                </a:cubicBezTo>
                <a:cubicBezTo>
                  <a:pt x="4738" y="2139"/>
                  <a:pt x="4565" y="2233"/>
                  <a:pt x="4504" y="2286"/>
                </a:cubicBezTo>
                <a:cubicBezTo>
                  <a:pt x="4466" y="2319"/>
                  <a:pt x="4438" y="2361"/>
                  <a:pt x="4408" y="2400"/>
                </a:cubicBezTo>
                <a:cubicBezTo>
                  <a:pt x="4366" y="2454"/>
                  <a:pt x="4312" y="2488"/>
                  <a:pt x="4259" y="2530"/>
                </a:cubicBezTo>
                <a:cubicBezTo>
                  <a:pt x="4205" y="2573"/>
                  <a:pt x="4155" y="2583"/>
                  <a:pt x="4091" y="2603"/>
                </a:cubicBezTo>
                <a:cubicBezTo>
                  <a:pt x="3973" y="2638"/>
                  <a:pt x="3822" y="2948"/>
                  <a:pt x="3468" y="3053"/>
                </a:cubicBezTo>
                <a:cubicBezTo>
                  <a:pt x="3403" y="3073"/>
                  <a:pt x="3347" y="3115"/>
                  <a:pt x="3286" y="3145"/>
                </a:cubicBezTo>
                <a:cubicBezTo>
                  <a:pt x="3154" y="3207"/>
                  <a:pt x="3027" y="3265"/>
                  <a:pt x="2891" y="3319"/>
                </a:cubicBezTo>
                <a:cubicBezTo>
                  <a:pt x="2762" y="3371"/>
                  <a:pt x="2626" y="3399"/>
                  <a:pt x="2503" y="3465"/>
                </a:cubicBezTo>
                <a:cubicBezTo>
                  <a:pt x="2453" y="3491"/>
                  <a:pt x="2261" y="3566"/>
                  <a:pt x="2287" y="3643"/>
                </a:cubicBezTo>
                <a:cubicBezTo>
                  <a:pt x="2267" y="3571"/>
                  <a:pt x="2176" y="3669"/>
                  <a:pt x="2143" y="3681"/>
                </a:cubicBezTo>
                <a:cubicBezTo>
                  <a:pt x="2109" y="3694"/>
                  <a:pt x="1992" y="3735"/>
                  <a:pt x="2010" y="3773"/>
                </a:cubicBezTo>
                <a:cubicBezTo>
                  <a:pt x="1963" y="3755"/>
                  <a:pt x="1821" y="3848"/>
                  <a:pt x="1903" y="3848"/>
                </a:cubicBezTo>
                <a:cubicBezTo>
                  <a:pt x="1856" y="3849"/>
                  <a:pt x="1869" y="3903"/>
                  <a:pt x="1838" y="3925"/>
                </a:cubicBezTo>
                <a:cubicBezTo>
                  <a:pt x="1867" y="3893"/>
                  <a:pt x="1862" y="3885"/>
                  <a:pt x="1823" y="3901"/>
                </a:cubicBezTo>
                <a:cubicBezTo>
                  <a:pt x="1827" y="3884"/>
                  <a:pt x="1814" y="3841"/>
                  <a:pt x="1799" y="3874"/>
                </a:cubicBezTo>
                <a:cubicBezTo>
                  <a:pt x="1785" y="3906"/>
                  <a:pt x="1734" y="3926"/>
                  <a:pt x="1701" y="3949"/>
                </a:cubicBezTo>
                <a:cubicBezTo>
                  <a:pt x="1735" y="3957"/>
                  <a:pt x="1765" y="3938"/>
                  <a:pt x="1797" y="3933"/>
                </a:cubicBezTo>
                <a:cubicBezTo>
                  <a:pt x="1765" y="3947"/>
                  <a:pt x="1733" y="3956"/>
                  <a:pt x="1701" y="3969"/>
                </a:cubicBezTo>
                <a:cubicBezTo>
                  <a:pt x="1722" y="3976"/>
                  <a:pt x="1743" y="3976"/>
                  <a:pt x="1764" y="3969"/>
                </a:cubicBezTo>
                <a:cubicBezTo>
                  <a:pt x="1743" y="3979"/>
                  <a:pt x="1721" y="3986"/>
                  <a:pt x="1699" y="3990"/>
                </a:cubicBezTo>
                <a:cubicBezTo>
                  <a:pt x="1783" y="4005"/>
                  <a:pt x="1641" y="4028"/>
                  <a:pt x="1620" y="4032"/>
                </a:cubicBezTo>
                <a:cubicBezTo>
                  <a:pt x="1577" y="4039"/>
                  <a:pt x="1529" y="4054"/>
                  <a:pt x="1523" y="4106"/>
                </a:cubicBezTo>
                <a:close/>
                <a:moveTo>
                  <a:pt x="1699" y="4417"/>
                </a:moveTo>
                <a:cubicBezTo>
                  <a:pt x="1776" y="4456"/>
                  <a:pt x="1746" y="4275"/>
                  <a:pt x="1669" y="4368"/>
                </a:cubicBezTo>
                <a:cubicBezTo>
                  <a:pt x="1613" y="4434"/>
                  <a:pt x="1569" y="4494"/>
                  <a:pt x="1482" y="4524"/>
                </a:cubicBezTo>
                <a:cubicBezTo>
                  <a:pt x="1509" y="4543"/>
                  <a:pt x="1604" y="4509"/>
                  <a:pt x="1637" y="4500"/>
                </a:cubicBezTo>
                <a:cubicBezTo>
                  <a:pt x="1660" y="4494"/>
                  <a:pt x="1703" y="4501"/>
                  <a:pt x="1719" y="4478"/>
                </a:cubicBezTo>
                <a:cubicBezTo>
                  <a:pt x="1745" y="4440"/>
                  <a:pt x="1696" y="4426"/>
                  <a:pt x="1669" y="4441"/>
                </a:cubicBezTo>
                <a:cubicBezTo>
                  <a:pt x="1679" y="4433"/>
                  <a:pt x="1689" y="4425"/>
                  <a:pt x="1699" y="441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6" name="꙱ New Caledonia (NC) (H)">
            <a:extLst>
              <a:ext uri="{FF2B5EF4-FFF2-40B4-BE49-F238E27FC236}">
                <a16:creationId xmlns:a16="http://schemas.microsoft.com/office/drawing/2014/main" id="{22D62709-B198-4FC4-905B-3847B8099D4A}"/>
              </a:ext>
            </a:extLst>
          </p:cNvPr>
          <p:cNvSpPr>
            <a:spLocks noEditPoints="1"/>
          </p:cNvSpPr>
          <p:nvPr/>
        </p:nvSpPr>
        <p:spPr bwMode="auto">
          <a:xfrm>
            <a:off x="8481389" y="2941655"/>
            <a:ext cx="194201" cy="102178"/>
          </a:xfrm>
          <a:custGeom>
            <a:avLst/>
            <a:gdLst>
              <a:gd name="T0" fmla="*/ 1256 w 2361"/>
              <a:gd name="T1" fmla="*/ 543 h 1250"/>
              <a:gd name="T2" fmla="*/ 1352 w 2361"/>
              <a:gd name="T3" fmla="*/ 677 h 1250"/>
              <a:gd name="T4" fmla="*/ 1375 w 2361"/>
              <a:gd name="T5" fmla="*/ 740 h 1250"/>
              <a:gd name="T6" fmla="*/ 1438 w 2361"/>
              <a:gd name="T7" fmla="*/ 807 h 1250"/>
              <a:gd name="T8" fmla="*/ 1546 w 2361"/>
              <a:gd name="T9" fmla="*/ 907 h 1250"/>
              <a:gd name="T10" fmla="*/ 1699 w 2361"/>
              <a:gd name="T11" fmla="*/ 1003 h 1250"/>
              <a:gd name="T12" fmla="*/ 1770 w 2361"/>
              <a:gd name="T13" fmla="*/ 1074 h 1250"/>
              <a:gd name="T14" fmla="*/ 1761 w 2361"/>
              <a:gd name="T15" fmla="*/ 1122 h 1250"/>
              <a:gd name="T16" fmla="*/ 1864 w 2361"/>
              <a:gd name="T17" fmla="*/ 1140 h 1250"/>
              <a:gd name="T18" fmla="*/ 1936 w 2361"/>
              <a:gd name="T19" fmla="*/ 1053 h 1250"/>
              <a:gd name="T20" fmla="*/ 1871 w 2361"/>
              <a:gd name="T21" fmla="*/ 999 h 1250"/>
              <a:gd name="T22" fmla="*/ 1799 w 2361"/>
              <a:gd name="T23" fmla="*/ 906 h 1250"/>
              <a:gd name="T24" fmla="*/ 1551 w 2361"/>
              <a:gd name="T25" fmla="*/ 642 h 1250"/>
              <a:gd name="T26" fmla="*/ 1456 w 2361"/>
              <a:gd name="T27" fmla="*/ 543 h 1250"/>
              <a:gd name="T28" fmla="*/ 1334 w 2361"/>
              <a:gd name="T29" fmla="*/ 404 h 1250"/>
              <a:gd name="T30" fmla="*/ 1264 w 2361"/>
              <a:gd name="T31" fmla="*/ 394 h 1250"/>
              <a:gd name="T32" fmla="*/ 1194 w 2361"/>
              <a:gd name="T33" fmla="*/ 329 h 1250"/>
              <a:gd name="T34" fmla="*/ 1227 w 2361"/>
              <a:gd name="T35" fmla="*/ 476 h 1250"/>
              <a:gd name="T36" fmla="*/ 1256 w 2361"/>
              <a:gd name="T37" fmla="*/ 543 h 1250"/>
              <a:gd name="T38" fmla="*/ 7 w 2361"/>
              <a:gd name="T39" fmla="*/ 62 h 1250"/>
              <a:gd name="T40" fmla="*/ 31 w 2361"/>
              <a:gd name="T41" fmla="*/ 0 h 1250"/>
              <a:gd name="T42" fmla="*/ 7 w 2361"/>
              <a:gd name="T43" fmla="*/ 62 h 1250"/>
              <a:gd name="T44" fmla="*/ 2299 w 2361"/>
              <a:gd name="T45" fmla="*/ 887 h 1250"/>
              <a:gd name="T46" fmla="*/ 2361 w 2361"/>
              <a:gd name="T47" fmla="*/ 819 h 1250"/>
              <a:gd name="T48" fmla="*/ 2302 w 2361"/>
              <a:gd name="T49" fmla="*/ 784 h 1250"/>
              <a:gd name="T50" fmla="*/ 2299 w 2361"/>
              <a:gd name="T51" fmla="*/ 887 h 1250"/>
              <a:gd name="T52" fmla="*/ 2148 w 2361"/>
              <a:gd name="T53" fmla="*/ 718 h 1250"/>
              <a:gd name="T54" fmla="*/ 2100 w 2361"/>
              <a:gd name="T55" fmla="*/ 549 h 1250"/>
              <a:gd name="T56" fmla="*/ 2076 w 2361"/>
              <a:gd name="T57" fmla="*/ 623 h 1250"/>
              <a:gd name="T58" fmla="*/ 2148 w 2361"/>
              <a:gd name="T59" fmla="*/ 718 h 1250"/>
              <a:gd name="T60" fmla="*/ 2052 w 2361"/>
              <a:gd name="T61" fmla="*/ 1250 h 1250"/>
              <a:gd name="T62" fmla="*/ 2073 w 2361"/>
              <a:gd name="T63" fmla="*/ 1220 h 1250"/>
              <a:gd name="T64" fmla="*/ 2052 w 2361"/>
              <a:gd name="T65" fmla="*/ 1250 h 1250"/>
              <a:gd name="T66" fmla="*/ 1919 w 2361"/>
              <a:gd name="T67" fmla="*/ 552 h 1250"/>
              <a:gd name="T68" fmla="*/ 1972 w 2361"/>
              <a:gd name="T69" fmla="*/ 460 h 1250"/>
              <a:gd name="T70" fmla="*/ 1919 w 2361"/>
              <a:gd name="T71" fmla="*/ 552 h 1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61" h="1250">
                <a:moveTo>
                  <a:pt x="1256" y="543"/>
                </a:moveTo>
                <a:cubicBezTo>
                  <a:pt x="1290" y="585"/>
                  <a:pt x="1305" y="647"/>
                  <a:pt x="1352" y="677"/>
                </a:cubicBezTo>
                <a:cubicBezTo>
                  <a:pt x="1372" y="690"/>
                  <a:pt x="1365" y="722"/>
                  <a:pt x="1375" y="740"/>
                </a:cubicBezTo>
                <a:cubicBezTo>
                  <a:pt x="1388" y="768"/>
                  <a:pt x="1431" y="776"/>
                  <a:pt x="1438" y="807"/>
                </a:cubicBezTo>
                <a:cubicBezTo>
                  <a:pt x="1449" y="860"/>
                  <a:pt x="1514" y="875"/>
                  <a:pt x="1546" y="907"/>
                </a:cubicBezTo>
                <a:cubicBezTo>
                  <a:pt x="1593" y="954"/>
                  <a:pt x="1641" y="974"/>
                  <a:pt x="1699" y="1003"/>
                </a:cubicBezTo>
                <a:cubicBezTo>
                  <a:pt x="1660" y="1040"/>
                  <a:pt x="1732" y="1112"/>
                  <a:pt x="1770" y="1074"/>
                </a:cubicBezTo>
                <a:cubicBezTo>
                  <a:pt x="1757" y="1093"/>
                  <a:pt x="1760" y="1100"/>
                  <a:pt x="1761" y="1122"/>
                </a:cubicBezTo>
                <a:cubicBezTo>
                  <a:pt x="1800" y="1050"/>
                  <a:pt x="1827" y="1149"/>
                  <a:pt x="1864" y="1140"/>
                </a:cubicBezTo>
                <a:cubicBezTo>
                  <a:pt x="1914" y="1128"/>
                  <a:pt x="1968" y="1127"/>
                  <a:pt x="1936" y="1053"/>
                </a:cubicBezTo>
                <a:cubicBezTo>
                  <a:pt x="1923" y="1021"/>
                  <a:pt x="1895" y="1018"/>
                  <a:pt x="1871" y="999"/>
                </a:cubicBezTo>
                <a:cubicBezTo>
                  <a:pt x="1840" y="974"/>
                  <a:pt x="1823" y="936"/>
                  <a:pt x="1799" y="906"/>
                </a:cubicBezTo>
                <a:cubicBezTo>
                  <a:pt x="1724" y="809"/>
                  <a:pt x="1633" y="845"/>
                  <a:pt x="1551" y="642"/>
                </a:cubicBezTo>
                <a:cubicBezTo>
                  <a:pt x="1525" y="574"/>
                  <a:pt x="1512" y="584"/>
                  <a:pt x="1456" y="543"/>
                </a:cubicBezTo>
                <a:cubicBezTo>
                  <a:pt x="1406" y="506"/>
                  <a:pt x="1389" y="435"/>
                  <a:pt x="1334" y="404"/>
                </a:cubicBezTo>
                <a:cubicBezTo>
                  <a:pt x="1311" y="390"/>
                  <a:pt x="1288" y="404"/>
                  <a:pt x="1264" y="394"/>
                </a:cubicBezTo>
                <a:cubicBezTo>
                  <a:pt x="1233" y="382"/>
                  <a:pt x="1223" y="346"/>
                  <a:pt x="1194" y="329"/>
                </a:cubicBezTo>
                <a:cubicBezTo>
                  <a:pt x="1244" y="420"/>
                  <a:pt x="1217" y="452"/>
                  <a:pt x="1227" y="476"/>
                </a:cubicBezTo>
                <a:cubicBezTo>
                  <a:pt x="1237" y="499"/>
                  <a:pt x="1254" y="517"/>
                  <a:pt x="1256" y="543"/>
                </a:cubicBezTo>
                <a:close/>
                <a:moveTo>
                  <a:pt x="7" y="62"/>
                </a:moveTo>
                <a:cubicBezTo>
                  <a:pt x="18" y="43"/>
                  <a:pt x="26" y="22"/>
                  <a:pt x="31" y="0"/>
                </a:cubicBezTo>
                <a:cubicBezTo>
                  <a:pt x="15" y="15"/>
                  <a:pt x="0" y="39"/>
                  <a:pt x="7" y="62"/>
                </a:cubicBezTo>
                <a:close/>
                <a:moveTo>
                  <a:pt x="2299" y="887"/>
                </a:moveTo>
                <a:cubicBezTo>
                  <a:pt x="2337" y="889"/>
                  <a:pt x="2353" y="849"/>
                  <a:pt x="2361" y="819"/>
                </a:cubicBezTo>
                <a:cubicBezTo>
                  <a:pt x="2326" y="829"/>
                  <a:pt x="2329" y="785"/>
                  <a:pt x="2302" y="784"/>
                </a:cubicBezTo>
                <a:cubicBezTo>
                  <a:pt x="2245" y="782"/>
                  <a:pt x="2276" y="868"/>
                  <a:pt x="2299" y="887"/>
                </a:cubicBezTo>
                <a:close/>
                <a:moveTo>
                  <a:pt x="2148" y="718"/>
                </a:moveTo>
                <a:cubicBezTo>
                  <a:pt x="2183" y="690"/>
                  <a:pt x="2168" y="526"/>
                  <a:pt x="2100" y="549"/>
                </a:cubicBezTo>
                <a:cubicBezTo>
                  <a:pt x="2157" y="589"/>
                  <a:pt x="2086" y="590"/>
                  <a:pt x="2076" y="623"/>
                </a:cubicBezTo>
                <a:cubicBezTo>
                  <a:pt x="2060" y="674"/>
                  <a:pt x="2124" y="687"/>
                  <a:pt x="2148" y="718"/>
                </a:cubicBezTo>
                <a:close/>
                <a:moveTo>
                  <a:pt x="2052" y="1250"/>
                </a:moveTo>
                <a:cubicBezTo>
                  <a:pt x="2060" y="1241"/>
                  <a:pt x="2067" y="1231"/>
                  <a:pt x="2073" y="1220"/>
                </a:cubicBezTo>
                <a:cubicBezTo>
                  <a:pt x="2039" y="1194"/>
                  <a:pt x="2016" y="1237"/>
                  <a:pt x="2052" y="1250"/>
                </a:cubicBezTo>
                <a:close/>
                <a:moveTo>
                  <a:pt x="1919" y="552"/>
                </a:moveTo>
                <a:cubicBezTo>
                  <a:pt x="1964" y="534"/>
                  <a:pt x="1952" y="495"/>
                  <a:pt x="1972" y="460"/>
                </a:cubicBezTo>
                <a:cubicBezTo>
                  <a:pt x="1952" y="489"/>
                  <a:pt x="1945" y="526"/>
                  <a:pt x="1919" y="55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7" name="꙱ Netherlands (Kingdom of the Netherlands) (NL) (H)">
            <a:extLst>
              <a:ext uri="{FF2B5EF4-FFF2-40B4-BE49-F238E27FC236}">
                <a16:creationId xmlns:a16="http://schemas.microsoft.com/office/drawing/2014/main" id="{8A094820-14FF-49DB-84D3-3B1848680A6F}"/>
              </a:ext>
            </a:extLst>
          </p:cNvPr>
          <p:cNvSpPr>
            <a:spLocks noEditPoints="1"/>
          </p:cNvSpPr>
          <p:nvPr/>
        </p:nvSpPr>
        <p:spPr bwMode="auto">
          <a:xfrm>
            <a:off x="4498194" y="814509"/>
            <a:ext cx="88837" cy="78439"/>
          </a:xfrm>
          <a:custGeom>
            <a:avLst/>
            <a:gdLst>
              <a:gd name="T0" fmla="*/ 129 w 1077"/>
              <a:gd name="T1" fmla="*/ 598 h 949"/>
              <a:gd name="T2" fmla="*/ 158 w 1077"/>
              <a:gd name="T3" fmla="*/ 595 h 949"/>
              <a:gd name="T4" fmla="*/ 704 w 1077"/>
              <a:gd name="T5" fmla="*/ 48 h 949"/>
              <a:gd name="T6" fmla="*/ 637 w 1077"/>
              <a:gd name="T7" fmla="*/ 188 h 949"/>
              <a:gd name="T8" fmla="*/ 699 w 1077"/>
              <a:gd name="T9" fmla="*/ 311 h 949"/>
              <a:gd name="T10" fmla="*/ 522 w 1077"/>
              <a:gd name="T11" fmla="*/ 389 h 949"/>
              <a:gd name="T12" fmla="*/ 558 w 1077"/>
              <a:gd name="T13" fmla="*/ 288 h 949"/>
              <a:gd name="T14" fmla="*/ 628 w 1077"/>
              <a:gd name="T15" fmla="*/ 238 h 949"/>
              <a:gd name="T16" fmla="*/ 546 w 1077"/>
              <a:gd name="T17" fmla="*/ 159 h 949"/>
              <a:gd name="T18" fmla="*/ 398 w 1077"/>
              <a:gd name="T19" fmla="*/ 235 h 949"/>
              <a:gd name="T20" fmla="*/ 302 w 1077"/>
              <a:gd name="T21" fmla="*/ 593 h 949"/>
              <a:gd name="T22" fmla="*/ 235 w 1077"/>
              <a:gd name="T23" fmla="*/ 626 h 949"/>
              <a:gd name="T24" fmla="*/ 273 w 1077"/>
              <a:gd name="T25" fmla="*/ 696 h 949"/>
              <a:gd name="T26" fmla="*/ 57 w 1077"/>
              <a:gd name="T27" fmla="*/ 672 h 949"/>
              <a:gd name="T28" fmla="*/ 325 w 1077"/>
              <a:gd name="T29" fmla="*/ 687 h 949"/>
              <a:gd name="T30" fmla="*/ 485 w 1077"/>
              <a:gd name="T31" fmla="*/ 684 h 949"/>
              <a:gd name="T32" fmla="*/ 745 w 1077"/>
              <a:gd name="T33" fmla="*/ 934 h 949"/>
              <a:gd name="T34" fmla="*/ 793 w 1077"/>
              <a:gd name="T35" fmla="*/ 735 h 949"/>
              <a:gd name="T36" fmla="*/ 730 w 1077"/>
              <a:gd name="T37" fmla="*/ 563 h 949"/>
              <a:gd name="T38" fmla="*/ 953 w 1077"/>
              <a:gd name="T39" fmla="*/ 511 h 949"/>
              <a:gd name="T40" fmla="*/ 942 w 1077"/>
              <a:gd name="T41" fmla="*/ 296 h 949"/>
              <a:gd name="T42" fmla="*/ 1077 w 1077"/>
              <a:gd name="T43" fmla="*/ 111 h 949"/>
              <a:gd name="T44" fmla="*/ 264 w 1077"/>
              <a:gd name="T45" fmla="*/ 735 h 949"/>
              <a:gd name="T46" fmla="*/ 123 w 1077"/>
              <a:gd name="T47" fmla="*/ 762 h 949"/>
              <a:gd name="T48" fmla="*/ 264 w 1077"/>
              <a:gd name="T49" fmla="*/ 735 h 949"/>
              <a:gd name="T50" fmla="*/ 737 w 1077"/>
              <a:gd name="T51" fmla="*/ 4 h 949"/>
              <a:gd name="T52" fmla="*/ 545 w 1077"/>
              <a:gd name="T53" fmla="*/ 46 h 949"/>
              <a:gd name="T54" fmla="*/ 545 w 1077"/>
              <a:gd name="T55" fmla="*/ 46 h 949"/>
              <a:gd name="T56" fmla="*/ 461 w 1077"/>
              <a:gd name="T57" fmla="*/ 93 h 949"/>
              <a:gd name="T58" fmla="*/ 423 w 1077"/>
              <a:gd name="T59" fmla="*/ 168 h 949"/>
              <a:gd name="T60" fmla="*/ 423 w 1077"/>
              <a:gd name="T61" fmla="*/ 168 h 949"/>
              <a:gd name="T62" fmla="*/ 298 w 1077"/>
              <a:gd name="T63" fmla="*/ 610 h 9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77" h="949">
                <a:moveTo>
                  <a:pt x="158" y="595"/>
                </a:moveTo>
                <a:cubicBezTo>
                  <a:pt x="149" y="596"/>
                  <a:pt x="139" y="597"/>
                  <a:pt x="129" y="598"/>
                </a:cubicBezTo>
                <a:cubicBezTo>
                  <a:pt x="161" y="611"/>
                  <a:pt x="198" y="655"/>
                  <a:pt x="233" y="622"/>
                </a:cubicBezTo>
                <a:cubicBezTo>
                  <a:pt x="212" y="604"/>
                  <a:pt x="186" y="592"/>
                  <a:pt x="158" y="595"/>
                </a:cubicBezTo>
                <a:close/>
                <a:moveTo>
                  <a:pt x="917" y="7"/>
                </a:moveTo>
                <a:cubicBezTo>
                  <a:pt x="848" y="15"/>
                  <a:pt x="771" y="22"/>
                  <a:pt x="704" y="48"/>
                </a:cubicBezTo>
                <a:cubicBezTo>
                  <a:pt x="720" y="70"/>
                  <a:pt x="690" y="107"/>
                  <a:pt x="677" y="133"/>
                </a:cubicBezTo>
                <a:cubicBezTo>
                  <a:pt x="673" y="141"/>
                  <a:pt x="615" y="173"/>
                  <a:pt x="637" y="188"/>
                </a:cubicBezTo>
                <a:cubicBezTo>
                  <a:pt x="653" y="198"/>
                  <a:pt x="684" y="181"/>
                  <a:pt x="692" y="198"/>
                </a:cubicBezTo>
                <a:cubicBezTo>
                  <a:pt x="708" y="232"/>
                  <a:pt x="715" y="277"/>
                  <a:pt x="699" y="311"/>
                </a:cubicBezTo>
                <a:cubicBezTo>
                  <a:pt x="732" y="336"/>
                  <a:pt x="665" y="383"/>
                  <a:pt x="630" y="410"/>
                </a:cubicBezTo>
                <a:cubicBezTo>
                  <a:pt x="601" y="433"/>
                  <a:pt x="554" y="388"/>
                  <a:pt x="522" y="389"/>
                </a:cubicBezTo>
                <a:cubicBezTo>
                  <a:pt x="528" y="376"/>
                  <a:pt x="539" y="366"/>
                  <a:pt x="552" y="358"/>
                </a:cubicBezTo>
                <a:cubicBezTo>
                  <a:pt x="544" y="340"/>
                  <a:pt x="546" y="304"/>
                  <a:pt x="558" y="288"/>
                </a:cubicBezTo>
                <a:cubicBezTo>
                  <a:pt x="568" y="275"/>
                  <a:pt x="564" y="332"/>
                  <a:pt x="622" y="274"/>
                </a:cubicBezTo>
                <a:cubicBezTo>
                  <a:pt x="630" y="265"/>
                  <a:pt x="638" y="246"/>
                  <a:pt x="628" y="238"/>
                </a:cubicBezTo>
                <a:cubicBezTo>
                  <a:pt x="612" y="224"/>
                  <a:pt x="579" y="242"/>
                  <a:pt x="564" y="225"/>
                </a:cubicBezTo>
                <a:cubicBezTo>
                  <a:pt x="549" y="209"/>
                  <a:pt x="568" y="176"/>
                  <a:pt x="546" y="159"/>
                </a:cubicBezTo>
                <a:cubicBezTo>
                  <a:pt x="522" y="147"/>
                  <a:pt x="494" y="194"/>
                  <a:pt x="471" y="197"/>
                </a:cubicBezTo>
                <a:cubicBezTo>
                  <a:pt x="453" y="200"/>
                  <a:pt x="438" y="124"/>
                  <a:pt x="398" y="235"/>
                </a:cubicBezTo>
                <a:cubicBezTo>
                  <a:pt x="354" y="355"/>
                  <a:pt x="320" y="430"/>
                  <a:pt x="227" y="522"/>
                </a:cubicBezTo>
                <a:cubicBezTo>
                  <a:pt x="191" y="557"/>
                  <a:pt x="281" y="586"/>
                  <a:pt x="302" y="593"/>
                </a:cubicBezTo>
                <a:cubicBezTo>
                  <a:pt x="352" y="608"/>
                  <a:pt x="414" y="568"/>
                  <a:pt x="431" y="605"/>
                </a:cubicBezTo>
                <a:cubicBezTo>
                  <a:pt x="366" y="593"/>
                  <a:pt x="298" y="653"/>
                  <a:pt x="235" y="626"/>
                </a:cubicBezTo>
                <a:cubicBezTo>
                  <a:pt x="291" y="661"/>
                  <a:pt x="226" y="635"/>
                  <a:pt x="202" y="651"/>
                </a:cubicBezTo>
                <a:cubicBezTo>
                  <a:pt x="225" y="667"/>
                  <a:pt x="269" y="659"/>
                  <a:pt x="273" y="696"/>
                </a:cubicBezTo>
                <a:cubicBezTo>
                  <a:pt x="227" y="711"/>
                  <a:pt x="200" y="666"/>
                  <a:pt x="169" y="642"/>
                </a:cubicBezTo>
                <a:cubicBezTo>
                  <a:pt x="130" y="642"/>
                  <a:pt x="80" y="630"/>
                  <a:pt x="57" y="672"/>
                </a:cubicBezTo>
                <a:cubicBezTo>
                  <a:pt x="87" y="711"/>
                  <a:pt x="143" y="703"/>
                  <a:pt x="186" y="701"/>
                </a:cubicBezTo>
                <a:cubicBezTo>
                  <a:pt x="219" y="699"/>
                  <a:pt x="332" y="758"/>
                  <a:pt x="325" y="687"/>
                </a:cubicBezTo>
                <a:cubicBezTo>
                  <a:pt x="347" y="703"/>
                  <a:pt x="380" y="713"/>
                  <a:pt x="398" y="684"/>
                </a:cubicBezTo>
                <a:cubicBezTo>
                  <a:pt x="404" y="708"/>
                  <a:pt x="452" y="721"/>
                  <a:pt x="485" y="684"/>
                </a:cubicBezTo>
                <a:cubicBezTo>
                  <a:pt x="501" y="767"/>
                  <a:pt x="639" y="772"/>
                  <a:pt x="702" y="797"/>
                </a:cubicBezTo>
                <a:cubicBezTo>
                  <a:pt x="612" y="898"/>
                  <a:pt x="668" y="949"/>
                  <a:pt x="745" y="934"/>
                </a:cubicBezTo>
                <a:cubicBezTo>
                  <a:pt x="747" y="913"/>
                  <a:pt x="750" y="891"/>
                  <a:pt x="737" y="872"/>
                </a:cubicBezTo>
                <a:cubicBezTo>
                  <a:pt x="702" y="823"/>
                  <a:pt x="775" y="770"/>
                  <a:pt x="793" y="735"/>
                </a:cubicBezTo>
                <a:cubicBezTo>
                  <a:pt x="814" y="695"/>
                  <a:pt x="768" y="606"/>
                  <a:pt x="730" y="593"/>
                </a:cubicBezTo>
                <a:cubicBezTo>
                  <a:pt x="721" y="577"/>
                  <a:pt x="733" y="574"/>
                  <a:pt x="730" y="563"/>
                </a:cubicBezTo>
                <a:cubicBezTo>
                  <a:pt x="764" y="542"/>
                  <a:pt x="795" y="583"/>
                  <a:pt x="778" y="536"/>
                </a:cubicBezTo>
                <a:cubicBezTo>
                  <a:pt x="805" y="549"/>
                  <a:pt x="996" y="560"/>
                  <a:pt x="953" y="511"/>
                </a:cubicBezTo>
                <a:cubicBezTo>
                  <a:pt x="909" y="461"/>
                  <a:pt x="1050" y="440"/>
                  <a:pt x="1009" y="373"/>
                </a:cubicBezTo>
                <a:cubicBezTo>
                  <a:pt x="995" y="350"/>
                  <a:pt x="895" y="332"/>
                  <a:pt x="942" y="296"/>
                </a:cubicBezTo>
                <a:cubicBezTo>
                  <a:pt x="977" y="268"/>
                  <a:pt x="1025" y="309"/>
                  <a:pt x="1037" y="256"/>
                </a:cubicBezTo>
                <a:cubicBezTo>
                  <a:pt x="1043" y="232"/>
                  <a:pt x="1057" y="160"/>
                  <a:pt x="1077" y="111"/>
                </a:cubicBezTo>
                <a:cubicBezTo>
                  <a:pt x="1057" y="54"/>
                  <a:pt x="971" y="0"/>
                  <a:pt x="917" y="7"/>
                </a:cubicBezTo>
                <a:close/>
                <a:moveTo>
                  <a:pt x="264" y="735"/>
                </a:moveTo>
                <a:cubicBezTo>
                  <a:pt x="242" y="733"/>
                  <a:pt x="206" y="778"/>
                  <a:pt x="168" y="774"/>
                </a:cubicBezTo>
                <a:cubicBezTo>
                  <a:pt x="151" y="773"/>
                  <a:pt x="143" y="767"/>
                  <a:pt x="123" y="762"/>
                </a:cubicBezTo>
                <a:cubicBezTo>
                  <a:pt x="92" y="755"/>
                  <a:pt x="0" y="765"/>
                  <a:pt x="38" y="725"/>
                </a:cubicBezTo>
                <a:cubicBezTo>
                  <a:pt x="64" y="695"/>
                  <a:pt x="223" y="735"/>
                  <a:pt x="264" y="735"/>
                </a:cubicBezTo>
                <a:close/>
                <a:moveTo>
                  <a:pt x="675" y="19"/>
                </a:moveTo>
                <a:cubicBezTo>
                  <a:pt x="697" y="19"/>
                  <a:pt x="718" y="14"/>
                  <a:pt x="737" y="4"/>
                </a:cubicBezTo>
                <a:cubicBezTo>
                  <a:pt x="715" y="4"/>
                  <a:pt x="695" y="9"/>
                  <a:pt x="675" y="19"/>
                </a:cubicBezTo>
                <a:close/>
                <a:moveTo>
                  <a:pt x="545" y="46"/>
                </a:moveTo>
                <a:cubicBezTo>
                  <a:pt x="576" y="36"/>
                  <a:pt x="608" y="30"/>
                  <a:pt x="637" y="13"/>
                </a:cubicBezTo>
                <a:cubicBezTo>
                  <a:pt x="604" y="19"/>
                  <a:pt x="572" y="28"/>
                  <a:pt x="545" y="46"/>
                </a:cubicBezTo>
                <a:close/>
                <a:moveTo>
                  <a:pt x="491" y="73"/>
                </a:moveTo>
                <a:cubicBezTo>
                  <a:pt x="481" y="79"/>
                  <a:pt x="469" y="84"/>
                  <a:pt x="461" y="93"/>
                </a:cubicBezTo>
                <a:cubicBezTo>
                  <a:pt x="471" y="86"/>
                  <a:pt x="481" y="80"/>
                  <a:pt x="491" y="73"/>
                </a:cubicBezTo>
                <a:close/>
                <a:moveTo>
                  <a:pt x="423" y="168"/>
                </a:moveTo>
                <a:cubicBezTo>
                  <a:pt x="448" y="158"/>
                  <a:pt x="466" y="134"/>
                  <a:pt x="447" y="108"/>
                </a:cubicBezTo>
                <a:cubicBezTo>
                  <a:pt x="425" y="121"/>
                  <a:pt x="411" y="143"/>
                  <a:pt x="423" y="168"/>
                </a:cubicBezTo>
                <a:close/>
                <a:moveTo>
                  <a:pt x="170" y="580"/>
                </a:moveTo>
                <a:cubicBezTo>
                  <a:pt x="220" y="562"/>
                  <a:pt x="250" y="645"/>
                  <a:pt x="298" y="610"/>
                </a:cubicBezTo>
                <a:cubicBezTo>
                  <a:pt x="261" y="592"/>
                  <a:pt x="210" y="535"/>
                  <a:pt x="170" y="58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8" name="꙱ Nepal (Federal Democratic Republic of Nepal) (NP) (H)">
            <a:extLst>
              <a:ext uri="{FF2B5EF4-FFF2-40B4-BE49-F238E27FC236}">
                <a16:creationId xmlns:a16="http://schemas.microsoft.com/office/drawing/2014/main" id="{3D2E2614-F715-4BE8-9A1B-066363DF84A5}"/>
              </a:ext>
            </a:extLst>
          </p:cNvPr>
          <p:cNvSpPr>
            <a:spLocks/>
          </p:cNvSpPr>
          <p:nvPr/>
        </p:nvSpPr>
        <p:spPr bwMode="auto">
          <a:xfrm>
            <a:off x="6401987" y="1481242"/>
            <a:ext cx="215894" cy="120755"/>
          </a:xfrm>
          <a:custGeom>
            <a:avLst/>
            <a:gdLst>
              <a:gd name="T0" fmla="*/ 524 w 2617"/>
              <a:gd name="T1" fmla="*/ 54 h 1461"/>
              <a:gd name="T2" fmla="*/ 796 w 2617"/>
              <a:gd name="T3" fmla="*/ 251 h 1461"/>
              <a:gd name="T4" fmla="*/ 974 w 2617"/>
              <a:gd name="T5" fmla="*/ 350 h 1461"/>
              <a:gd name="T6" fmla="*/ 1123 w 2617"/>
              <a:gd name="T7" fmla="*/ 430 h 1461"/>
              <a:gd name="T8" fmla="*/ 1233 w 2617"/>
              <a:gd name="T9" fmla="*/ 451 h 1461"/>
              <a:gd name="T10" fmla="*/ 1296 w 2617"/>
              <a:gd name="T11" fmla="*/ 561 h 1461"/>
              <a:gd name="T12" fmla="*/ 1507 w 2617"/>
              <a:gd name="T13" fmla="*/ 666 h 1461"/>
              <a:gd name="T14" fmla="*/ 1589 w 2617"/>
              <a:gd name="T15" fmla="*/ 677 h 1461"/>
              <a:gd name="T16" fmla="*/ 1592 w 2617"/>
              <a:gd name="T17" fmla="*/ 750 h 1461"/>
              <a:gd name="T18" fmla="*/ 1762 w 2617"/>
              <a:gd name="T19" fmla="*/ 755 h 1461"/>
              <a:gd name="T20" fmla="*/ 1874 w 2617"/>
              <a:gd name="T21" fmla="*/ 883 h 1461"/>
              <a:gd name="T22" fmla="*/ 1919 w 2617"/>
              <a:gd name="T23" fmla="*/ 817 h 1461"/>
              <a:gd name="T24" fmla="*/ 2042 w 2617"/>
              <a:gd name="T25" fmla="*/ 878 h 1461"/>
              <a:gd name="T26" fmla="*/ 2092 w 2617"/>
              <a:gd name="T27" fmla="*/ 847 h 1461"/>
              <a:gd name="T28" fmla="*/ 2158 w 2617"/>
              <a:gd name="T29" fmla="*/ 873 h 1461"/>
              <a:gd name="T30" fmla="*/ 2317 w 2617"/>
              <a:gd name="T31" fmla="*/ 923 h 1461"/>
              <a:gd name="T32" fmla="*/ 2533 w 2617"/>
              <a:gd name="T33" fmla="*/ 923 h 1461"/>
              <a:gd name="T34" fmla="*/ 2542 w 2617"/>
              <a:gd name="T35" fmla="*/ 1042 h 1461"/>
              <a:gd name="T36" fmla="*/ 2582 w 2617"/>
              <a:gd name="T37" fmla="*/ 1261 h 1461"/>
              <a:gd name="T38" fmla="*/ 2610 w 2617"/>
              <a:gd name="T39" fmla="*/ 1378 h 1461"/>
              <a:gd name="T40" fmla="*/ 2542 w 2617"/>
              <a:gd name="T41" fmla="*/ 1443 h 1461"/>
              <a:gd name="T42" fmla="*/ 2407 w 2617"/>
              <a:gd name="T43" fmla="*/ 1442 h 1461"/>
              <a:gd name="T44" fmla="*/ 2290 w 2617"/>
              <a:gd name="T45" fmla="*/ 1384 h 1461"/>
              <a:gd name="T46" fmla="*/ 2139 w 2617"/>
              <a:gd name="T47" fmla="*/ 1405 h 1461"/>
              <a:gd name="T48" fmla="*/ 1958 w 2617"/>
              <a:gd name="T49" fmla="*/ 1358 h 1461"/>
              <a:gd name="T50" fmla="*/ 1824 w 2617"/>
              <a:gd name="T51" fmla="*/ 1293 h 1461"/>
              <a:gd name="T52" fmla="*/ 1712 w 2617"/>
              <a:gd name="T53" fmla="*/ 1308 h 1461"/>
              <a:gd name="T54" fmla="*/ 1542 w 2617"/>
              <a:gd name="T55" fmla="*/ 1201 h 1461"/>
              <a:gd name="T56" fmla="*/ 1477 w 2617"/>
              <a:gd name="T57" fmla="*/ 1111 h 1461"/>
              <a:gd name="T58" fmla="*/ 1263 w 2617"/>
              <a:gd name="T59" fmla="*/ 1105 h 1461"/>
              <a:gd name="T60" fmla="*/ 1120 w 2617"/>
              <a:gd name="T61" fmla="*/ 1077 h 1461"/>
              <a:gd name="T62" fmla="*/ 1011 w 2617"/>
              <a:gd name="T63" fmla="*/ 1070 h 1461"/>
              <a:gd name="T64" fmla="*/ 895 w 2617"/>
              <a:gd name="T65" fmla="*/ 994 h 1461"/>
              <a:gd name="T66" fmla="*/ 790 w 2617"/>
              <a:gd name="T67" fmla="*/ 971 h 1461"/>
              <a:gd name="T68" fmla="*/ 642 w 2617"/>
              <a:gd name="T69" fmla="*/ 912 h 1461"/>
              <a:gd name="T70" fmla="*/ 430 w 2617"/>
              <a:gd name="T71" fmla="*/ 803 h 1461"/>
              <a:gd name="T72" fmla="*/ 335 w 2617"/>
              <a:gd name="T73" fmla="*/ 721 h 1461"/>
              <a:gd name="T74" fmla="*/ 170 w 2617"/>
              <a:gd name="T75" fmla="*/ 634 h 1461"/>
              <a:gd name="T76" fmla="*/ 18 w 2617"/>
              <a:gd name="T77" fmla="*/ 559 h 1461"/>
              <a:gd name="T78" fmla="*/ 58 w 2617"/>
              <a:gd name="T79" fmla="*/ 446 h 1461"/>
              <a:gd name="T80" fmla="*/ 74 w 2617"/>
              <a:gd name="T81" fmla="*/ 285 h 1461"/>
              <a:gd name="T82" fmla="*/ 119 w 2617"/>
              <a:gd name="T83" fmla="*/ 216 h 1461"/>
              <a:gd name="T84" fmla="*/ 219 w 2617"/>
              <a:gd name="T85" fmla="*/ 90 h 1461"/>
              <a:gd name="T86" fmla="*/ 244 w 2617"/>
              <a:gd name="T87" fmla="*/ 103 h 1461"/>
              <a:gd name="T88" fmla="*/ 297 w 2617"/>
              <a:gd name="T89" fmla="*/ 128 h 1461"/>
              <a:gd name="T90" fmla="*/ 328 w 2617"/>
              <a:gd name="T91" fmla="*/ 39 h 1461"/>
              <a:gd name="T92" fmla="*/ 397 w 2617"/>
              <a:gd name="T93" fmla="*/ 9 h 1461"/>
              <a:gd name="T94" fmla="*/ 524 w 2617"/>
              <a:gd name="T95" fmla="*/ 54 h 1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17" h="1461">
                <a:moveTo>
                  <a:pt x="524" y="54"/>
                </a:moveTo>
                <a:cubicBezTo>
                  <a:pt x="617" y="129"/>
                  <a:pt x="711" y="206"/>
                  <a:pt x="796" y="251"/>
                </a:cubicBezTo>
                <a:cubicBezTo>
                  <a:pt x="867" y="288"/>
                  <a:pt x="923" y="292"/>
                  <a:pt x="974" y="350"/>
                </a:cubicBezTo>
                <a:cubicBezTo>
                  <a:pt x="1025" y="410"/>
                  <a:pt x="1057" y="486"/>
                  <a:pt x="1123" y="430"/>
                </a:cubicBezTo>
                <a:cubicBezTo>
                  <a:pt x="1159" y="403"/>
                  <a:pt x="1201" y="425"/>
                  <a:pt x="1233" y="451"/>
                </a:cubicBezTo>
                <a:cubicBezTo>
                  <a:pt x="1272" y="481"/>
                  <a:pt x="1277" y="545"/>
                  <a:pt x="1296" y="561"/>
                </a:cubicBezTo>
                <a:cubicBezTo>
                  <a:pt x="1351" y="604"/>
                  <a:pt x="1454" y="663"/>
                  <a:pt x="1507" y="666"/>
                </a:cubicBezTo>
                <a:cubicBezTo>
                  <a:pt x="1542" y="665"/>
                  <a:pt x="1568" y="627"/>
                  <a:pt x="1589" y="677"/>
                </a:cubicBezTo>
                <a:cubicBezTo>
                  <a:pt x="1601" y="704"/>
                  <a:pt x="1556" y="720"/>
                  <a:pt x="1592" y="750"/>
                </a:cubicBezTo>
                <a:cubicBezTo>
                  <a:pt x="1620" y="772"/>
                  <a:pt x="1729" y="795"/>
                  <a:pt x="1762" y="755"/>
                </a:cubicBezTo>
                <a:cubicBezTo>
                  <a:pt x="1781" y="813"/>
                  <a:pt x="1847" y="831"/>
                  <a:pt x="1874" y="883"/>
                </a:cubicBezTo>
                <a:cubicBezTo>
                  <a:pt x="1908" y="949"/>
                  <a:pt x="1906" y="828"/>
                  <a:pt x="1919" y="817"/>
                </a:cubicBezTo>
                <a:cubicBezTo>
                  <a:pt x="1921" y="853"/>
                  <a:pt x="2016" y="929"/>
                  <a:pt x="2042" y="878"/>
                </a:cubicBezTo>
                <a:cubicBezTo>
                  <a:pt x="2051" y="859"/>
                  <a:pt x="2057" y="829"/>
                  <a:pt x="2092" y="847"/>
                </a:cubicBezTo>
                <a:cubicBezTo>
                  <a:pt x="2121" y="862"/>
                  <a:pt x="2131" y="855"/>
                  <a:pt x="2158" y="873"/>
                </a:cubicBezTo>
                <a:cubicBezTo>
                  <a:pt x="2240" y="925"/>
                  <a:pt x="2257" y="919"/>
                  <a:pt x="2317" y="923"/>
                </a:cubicBezTo>
                <a:cubicBezTo>
                  <a:pt x="2363" y="926"/>
                  <a:pt x="2501" y="898"/>
                  <a:pt x="2533" y="923"/>
                </a:cubicBezTo>
                <a:cubicBezTo>
                  <a:pt x="2538" y="963"/>
                  <a:pt x="2546" y="999"/>
                  <a:pt x="2542" y="1042"/>
                </a:cubicBezTo>
                <a:cubicBezTo>
                  <a:pt x="2530" y="1174"/>
                  <a:pt x="2514" y="1151"/>
                  <a:pt x="2582" y="1261"/>
                </a:cubicBezTo>
                <a:cubicBezTo>
                  <a:pt x="2609" y="1304"/>
                  <a:pt x="2617" y="1328"/>
                  <a:pt x="2610" y="1378"/>
                </a:cubicBezTo>
                <a:cubicBezTo>
                  <a:pt x="2603" y="1428"/>
                  <a:pt x="2594" y="1445"/>
                  <a:pt x="2542" y="1443"/>
                </a:cubicBezTo>
                <a:cubicBezTo>
                  <a:pt x="2519" y="1442"/>
                  <a:pt x="2424" y="1435"/>
                  <a:pt x="2407" y="1442"/>
                </a:cubicBezTo>
                <a:cubicBezTo>
                  <a:pt x="2359" y="1461"/>
                  <a:pt x="2297" y="1439"/>
                  <a:pt x="2290" y="1384"/>
                </a:cubicBezTo>
                <a:cubicBezTo>
                  <a:pt x="2250" y="1390"/>
                  <a:pt x="2211" y="1454"/>
                  <a:pt x="2139" y="1405"/>
                </a:cubicBezTo>
                <a:cubicBezTo>
                  <a:pt x="2111" y="1389"/>
                  <a:pt x="1987" y="1346"/>
                  <a:pt x="1958" y="1358"/>
                </a:cubicBezTo>
                <a:cubicBezTo>
                  <a:pt x="1863" y="1396"/>
                  <a:pt x="1898" y="1287"/>
                  <a:pt x="1824" y="1293"/>
                </a:cubicBezTo>
                <a:cubicBezTo>
                  <a:pt x="1794" y="1295"/>
                  <a:pt x="1738" y="1344"/>
                  <a:pt x="1712" y="1308"/>
                </a:cubicBezTo>
                <a:cubicBezTo>
                  <a:pt x="1651" y="1221"/>
                  <a:pt x="1566" y="1256"/>
                  <a:pt x="1542" y="1201"/>
                </a:cubicBezTo>
                <a:cubicBezTo>
                  <a:pt x="1523" y="1169"/>
                  <a:pt x="1521" y="1126"/>
                  <a:pt x="1477" y="1111"/>
                </a:cubicBezTo>
                <a:cubicBezTo>
                  <a:pt x="1461" y="1106"/>
                  <a:pt x="1228" y="1012"/>
                  <a:pt x="1263" y="1105"/>
                </a:cubicBezTo>
                <a:cubicBezTo>
                  <a:pt x="1216" y="1084"/>
                  <a:pt x="1169" y="1040"/>
                  <a:pt x="1120" y="1077"/>
                </a:cubicBezTo>
                <a:cubicBezTo>
                  <a:pt x="1083" y="1104"/>
                  <a:pt x="1047" y="1077"/>
                  <a:pt x="1011" y="1070"/>
                </a:cubicBezTo>
                <a:cubicBezTo>
                  <a:pt x="941" y="1056"/>
                  <a:pt x="935" y="1043"/>
                  <a:pt x="895" y="994"/>
                </a:cubicBezTo>
                <a:cubicBezTo>
                  <a:pt x="884" y="979"/>
                  <a:pt x="811" y="982"/>
                  <a:pt x="790" y="971"/>
                </a:cubicBezTo>
                <a:cubicBezTo>
                  <a:pt x="749" y="953"/>
                  <a:pt x="696" y="888"/>
                  <a:pt x="642" y="912"/>
                </a:cubicBezTo>
                <a:cubicBezTo>
                  <a:pt x="618" y="925"/>
                  <a:pt x="459" y="830"/>
                  <a:pt x="430" y="803"/>
                </a:cubicBezTo>
                <a:cubicBezTo>
                  <a:pt x="395" y="770"/>
                  <a:pt x="375" y="745"/>
                  <a:pt x="335" y="721"/>
                </a:cubicBezTo>
                <a:cubicBezTo>
                  <a:pt x="315" y="708"/>
                  <a:pt x="184" y="643"/>
                  <a:pt x="170" y="634"/>
                </a:cubicBezTo>
                <a:cubicBezTo>
                  <a:pt x="169" y="708"/>
                  <a:pt x="24" y="578"/>
                  <a:pt x="18" y="559"/>
                </a:cubicBezTo>
                <a:cubicBezTo>
                  <a:pt x="8" y="527"/>
                  <a:pt x="53" y="479"/>
                  <a:pt x="58" y="446"/>
                </a:cubicBezTo>
                <a:cubicBezTo>
                  <a:pt x="67" y="388"/>
                  <a:pt x="0" y="413"/>
                  <a:pt x="74" y="285"/>
                </a:cubicBezTo>
                <a:cubicBezTo>
                  <a:pt x="83" y="268"/>
                  <a:pt x="98" y="263"/>
                  <a:pt x="119" y="216"/>
                </a:cubicBezTo>
                <a:cubicBezTo>
                  <a:pt x="144" y="161"/>
                  <a:pt x="171" y="85"/>
                  <a:pt x="219" y="90"/>
                </a:cubicBezTo>
                <a:cubicBezTo>
                  <a:pt x="224" y="91"/>
                  <a:pt x="235" y="96"/>
                  <a:pt x="244" y="103"/>
                </a:cubicBezTo>
                <a:cubicBezTo>
                  <a:pt x="257" y="111"/>
                  <a:pt x="276" y="142"/>
                  <a:pt x="297" y="128"/>
                </a:cubicBezTo>
                <a:cubicBezTo>
                  <a:pt x="330" y="102"/>
                  <a:pt x="334" y="77"/>
                  <a:pt x="328" y="39"/>
                </a:cubicBezTo>
                <a:cubicBezTo>
                  <a:pt x="366" y="53"/>
                  <a:pt x="372" y="0"/>
                  <a:pt x="397" y="9"/>
                </a:cubicBezTo>
                <a:cubicBezTo>
                  <a:pt x="441" y="23"/>
                  <a:pt x="481" y="20"/>
                  <a:pt x="524" y="5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9" name="꙱ Nauru (Republic of Nauru) (NR) (H)">
            <a:extLst>
              <a:ext uri="{FF2B5EF4-FFF2-40B4-BE49-F238E27FC236}">
                <a16:creationId xmlns:a16="http://schemas.microsoft.com/office/drawing/2014/main" id="{0C6684BF-6125-4A34-90C3-E0BA33096515}"/>
              </a:ext>
            </a:extLst>
          </p:cNvPr>
          <p:cNvSpPr>
            <a:spLocks/>
          </p:cNvSpPr>
          <p:nvPr/>
        </p:nvSpPr>
        <p:spPr bwMode="auto">
          <a:xfrm>
            <a:off x="8673525" y="2317238"/>
            <a:ext cx="5165" cy="4128"/>
          </a:xfrm>
          <a:custGeom>
            <a:avLst/>
            <a:gdLst>
              <a:gd name="T0" fmla="*/ 26 w 53"/>
              <a:gd name="T1" fmla="*/ 47 h 47"/>
              <a:gd name="T2" fmla="*/ 53 w 53"/>
              <a:gd name="T3" fmla="*/ 35 h 47"/>
              <a:gd name="T4" fmla="*/ 0 w 53"/>
              <a:gd name="T5" fmla="*/ 17 h 47"/>
              <a:gd name="T6" fmla="*/ 26 w 53"/>
              <a:gd name="T7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3" h="47">
                <a:moveTo>
                  <a:pt x="26" y="47"/>
                </a:moveTo>
                <a:cubicBezTo>
                  <a:pt x="35" y="43"/>
                  <a:pt x="44" y="39"/>
                  <a:pt x="53" y="35"/>
                </a:cubicBezTo>
                <a:cubicBezTo>
                  <a:pt x="43" y="11"/>
                  <a:pt x="22" y="0"/>
                  <a:pt x="0" y="17"/>
                </a:cubicBezTo>
                <a:cubicBezTo>
                  <a:pt x="7" y="28"/>
                  <a:pt x="16" y="38"/>
                  <a:pt x="26" y="4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0" name="꙱ Namibia (Republic of Namibia) (NA) (H)">
            <a:extLst>
              <a:ext uri="{FF2B5EF4-FFF2-40B4-BE49-F238E27FC236}">
                <a16:creationId xmlns:a16="http://schemas.microsoft.com/office/drawing/2014/main" id="{8E308FF3-AA65-4735-B036-562B57369377}"/>
              </a:ext>
            </a:extLst>
          </p:cNvPr>
          <p:cNvSpPr>
            <a:spLocks/>
          </p:cNvSpPr>
          <p:nvPr/>
        </p:nvSpPr>
        <p:spPr bwMode="auto">
          <a:xfrm>
            <a:off x="4692395" y="2874569"/>
            <a:ext cx="346050" cy="354009"/>
          </a:xfrm>
          <a:custGeom>
            <a:avLst/>
            <a:gdLst>
              <a:gd name="T0" fmla="*/ 13 w 4194"/>
              <a:gd name="T1" fmla="*/ 127 h 4300"/>
              <a:gd name="T2" fmla="*/ 137 w 4194"/>
              <a:gd name="T3" fmla="*/ 90 h 4300"/>
              <a:gd name="T4" fmla="*/ 255 w 4194"/>
              <a:gd name="T5" fmla="*/ 119 h 4300"/>
              <a:gd name="T6" fmla="*/ 502 w 4194"/>
              <a:gd name="T7" fmla="*/ 27 h 4300"/>
              <a:gd name="T8" fmla="*/ 704 w 4194"/>
              <a:gd name="T9" fmla="*/ 165 h 4300"/>
              <a:gd name="T10" fmla="*/ 963 w 4194"/>
              <a:gd name="T11" fmla="*/ 175 h 4300"/>
              <a:gd name="T12" fmla="*/ 1979 w 4194"/>
              <a:gd name="T13" fmla="*/ 171 h 4300"/>
              <a:gd name="T14" fmla="*/ 2141 w 4194"/>
              <a:gd name="T15" fmla="*/ 239 h 4300"/>
              <a:gd name="T16" fmla="*/ 2372 w 4194"/>
              <a:gd name="T17" fmla="*/ 328 h 4300"/>
              <a:gd name="T18" fmla="*/ 2752 w 4194"/>
              <a:gd name="T19" fmla="*/ 378 h 4300"/>
              <a:gd name="T20" fmla="*/ 3000 w 4194"/>
              <a:gd name="T21" fmla="*/ 374 h 4300"/>
              <a:gd name="T22" fmla="*/ 3118 w 4194"/>
              <a:gd name="T23" fmla="*/ 370 h 4300"/>
              <a:gd name="T24" fmla="*/ 3792 w 4194"/>
              <a:gd name="T25" fmla="*/ 228 h 4300"/>
              <a:gd name="T26" fmla="*/ 3925 w 4194"/>
              <a:gd name="T27" fmla="*/ 208 h 4300"/>
              <a:gd name="T28" fmla="*/ 4018 w 4194"/>
              <a:gd name="T29" fmla="*/ 225 h 4300"/>
              <a:gd name="T30" fmla="*/ 4194 w 4194"/>
              <a:gd name="T31" fmla="*/ 308 h 4300"/>
              <a:gd name="T32" fmla="*/ 4064 w 4194"/>
              <a:gd name="T33" fmla="*/ 341 h 4300"/>
              <a:gd name="T34" fmla="*/ 3963 w 4194"/>
              <a:gd name="T35" fmla="*/ 386 h 4300"/>
              <a:gd name="T36" fmla="*/ 3691 w 4194"/>
              <a:gd name="T37" fmla="*/ 566 h 4300"/>
              <a:gd name="T38" fmla="*/ 3537 w 4194"/>
              <a:gd name="T39" fmla="*/ 394 h 4300"/>
              <a:gd name="T40" fmla="*/ 3194 w 4194"/>
              <a:gd name="T41" fmla="*/ 464 h 4300"/>
              <a:gd name="T42" fmla="*/ 2891 w 4194"/>
              <a:gd name="T43" fmla="*/ 503 h 4300"/>
              <a:gd name="T44" fmla="*/ 2852 w 4194"/>
              <a:gd name="T45" fmla="*/ 1816 h 4300"/>
              <a:gd name="T46" fmla="*/ 2571 w 4194"/>
              <a:gd name="T47" fmla="*/ 1816 h 4300"/>
              <a:gd name="T48" fmla="*/ 2545 w 4194"/>
              <a:gd name="T49" fmla="*/ 2817 h 4300"/>
              <a:gd name="T50" fmla="*/ 2536 w 4194"/>
              <a:gd name="T51" fmla="*/ 2805 h 4300"/>
              <a:gd name="T52" fmla="*/ 2507 w 4194"/>
              <a:gd name="T53" fmla="*/ 4088 h 4300"/>
              <a:gd name="T54" fmla="*/ 2412 w 4194"/>
              <a:gd name="T55" fmla="*/ 4142 h 4300"/>
              <a:gd name="T56" fmla="*/ 2326 w 4194"/>
              <a:gd name="T57" fmla="*/ 4218 h 4300"/>
              <a:gd name="T58" fmla="*/ 2290 w 4194"/>
              <a:gd name="T59" fmla="*/ 4280 h 4300"/>
              <a:gd name="T60" fmla="*/ 2135 w 4194"/>
              <a:gd name="T61" fmla="*/ 4262 h 4300"/>
              <a:gd name="T62" fmla="*/ 1931 w 4194"/>
              <a:gd name="T63" fmla="*/ 4270 h 4300"/>
              <a:gd name="T64" fmla="*/ 1704 w 4194"/>
              <a:gd name="T65" fmla="*/ 4149 h 4300"/>
              <a:gd name="T66" fmla="*/ 1683 w 4194"/>
              <a:gd name="T67" fmla="*/ 4048 h 4300"/>
              <a:gd name="T68" fmla="*/ 1598 w 4194"/>
              <a:gd name="T69" fmla="*/ 3979 h 4300"/>
              <a:gd name="T70" fmla="*/ 1524 w 4194"/>
              <a:gd name="T71" fmla="*/ 4099 h 4300"/>
              <a:gd name="T72" fmla="*/ 1441 w 4194"/>
              <a:gd name="T73" fmla="*/ 4168 h 4300"/>
              <a:gd name="T74" fmla="*/ 1441 w 4194"/>
              <a:gd name="T75" fmla="*/ 4168 h 4300"/>
              <a:gd name="T76" fmla="*/ 1386 w 4194"/>
              <a:gd name="T77" fmla="*/ 4145 h 4300"/>
              <a:gd name="T78" fmla="*/ 1213 w 4194"/>
              <a:gd name="T79" fmla="*/ 3951 h 4300"/>
              <a:gd name="T80" fmla="*/ 1102 w 4194"/>
              <a:gd name="T81" fmla="*/ 3749 h 4300"/>
              <a:gd name="T82" fmla="*/ 1076 w 4194"/>
              <a:gd name="T83" fmla="*/ 3634 h 4300"/>
              <a:gd name="T84" fmla="*/ 1034 w 4194"/>
              <a:gd name="T85" fmla="*/ 3535 h 4300"/>
              <a:gd name="T86" fmla="*/ 999 w 4194"/>
              <a:gd name="T87" fmla="*/ 3380 h 4300"/>
              <a:gd name="T88" fmla="*/ 986 w 4194"/>
              <a:gd name="T89" fmla="*/ 3307 h 4300"/>
              <a:gd name="T90" fmla="*/ 964 w 4194"/>
              <a:gd name="T91" fmla="*/ 3160 h 4300"/>
              <a:gd name="T92" fmla="*/ 953 w 4194"/>
              <a:gd name="T93" fmla="*/ 3053 h 4300"/>
              <a:gd name="T94" fmla="*/ 954 w 4194"/>
              <a:gd name="T95" fmla="*/ 2906 h 4300"/>
              <a:gd name="T96" fmla="*/ 865 w 4194"/>
              <a:gd name="T97" fmla="*/ 2662 h 4300"/>
              <a:gd name="T98" fmla="*/ 847 w 4194"/>
              <a:gd name="T99" fmla="*/ 2402 h 4300"/>
              <a:gd name="T100" fmla="*/ 838 w 4194"/>
              <a:gd name="T101" fmla="*/ 2229 h 4300"/>
              <a:gd name="T102" fmla="*/ 862 w 4194"/>
              <a:gd name="T103" fmla="*/ 2066 h 4300"/>
              <a:gd name="T104" fmla="*/ 692 w 4194"/>
              <a:gd name="T105" fmla="*/ 1727 h 4300"/>
              <a:gd name="T106" fmla="*/ 642 w 4194"/>
              <a:gd name="T107" fmla="*/ 1613 h 4300"/>
              <a:gd name="T108" fmla="*/ 404 w 4194"/>
              <a:gd name="T109" fmla="*/ 1107 h 4300"/>
              <a:gd name="T110" fmla="*/ 161 w 4194"/>
              <a:gd name="T111" fmla="*/ 626 h 4300"/>
              <a:gd name="T112" fmla="*/ 13 w 4194"/>
              <a:gd name="T113" fmla="*/ 127 h 4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94" h="4300">
                <a:moveTo>
                  <a:pt x="13" y="127"/>
                </a:moveTo>
                <a:cubicBezTo>
                  <a:pt x="56" y="120"/>
                  <a:pt x="91" y="81"/>
                  <a:pt x="137" y="90"/>
                </a:cubicBezTo>
                <a:cubicBezTo>
                  <a:pt x="177" y="97"/>
                  <a:pt x="213" y="127"/>
                  <a:pt x="255" y="119"/>
                </a:cubicBezTo>
                <a:cubicBezTo>
                  <a:pt x="343" y="102"/>
                  <a:pt x="403" y="0"/>
                  <a:pt x="502" y="27"/>
                </a:cubicBezTo>
                <a:cubicBezTo>
                  <a:pt x="582" y="49"/>
                  <a:pt x="624" y="138"/>
                  <a:pt x="704" y="165"/>
                </a:cubicBezTo>
                <a:cubicBezTo>
                  <a:pt x="749" y="180"/>
                  <a:pt x="889" y="174"/>
                  <a:pt x="963" y="175"/>
                </a:cubicBezTo>
                <a:cubicBezTo>
                  <a:pt x="1301" y="177"/>
                  <a:pt x="1641" y="184"/>
                  <a:pt x="1979" y="171"/>
                </a:cubicBezTo>
                <a:cubicBezTo>
                  <a:pt x="2068" y="167"/>
                  <a:pt x="2099" y="160"/>
                  <a:pt x="2141" y="239"/>
                </a:cubicBezTo>
                <a:cubicBezTo>
                  <a:pt x="2195" y="340"/>
                  <a:pt x="2275" y="318"/>
                  <a:pt x="2372" y="328"/>
                </a:cubicBezTo>
                <a:cubicBezTo>
                  <a:pt x="2499" y="342"/>
                  <a:pt x="2634" y="337"/>
                  <a:pt x="2752" y="378"/>
                </a:cubicBezTo>
                <a:cubicBezTo>
                  <a:pt x="2896" y="429"/>
                  <a:pt x="2833" y="333"/>
                  <a:pt x="3000" y="374"/>
                </a:cubicBezTo>
                <a:cubicBezTo>
                  <a:pt x="3052" y="387"/>
                  <a:pt x="3083" y="378"/>
                  <a:pt x="3118" y="370"/>
                </a:cubicBezTo>
                <a:cubicBezTo>
                  <a:pt x="3329" y="321"/>
                  <a:pt x="3593" y="267"/>
                  <a:pt x="3792" y="228"/>
                </a:cubicBezTo>
                <a:cubicBezTo>
                  <a:pt x="3835" y="219"/>
                  <a:pt x="3880" y="201"/>
                  <a:pt x="3925" y="208"/>
                </a:cubicBezTo>
                <a:cubicBezTo>
                  <a:pt x="3958" y="210"/>
                  <a:pt x="3991" y="240"/>
                  <a:pt x="4018" y="225"/>
                </a:cubicBezTo>
                <a:cubicBezTo>
                  <a:pt x="4103" y="183"/>
                  <a:pt x="4139" y="270"/>
                  <a:pt x="4194" y="308"/>
                </a:cubicBezTo>
                <a:cubicBezTo>
                  <a:pt x="4155" y="299"/>
                  <a:pt x="4093" y="325"/>
                  <a:pt x="4064" y="341"/>
                </a:cubicBezTo>
                <a:cubicBezTo>
                  <a:pt x="4028" y="361"/>
                  <a:pt x="4004" y="423"/>
                  <a:pt x="3963" y="386"/>
                </a:cubicBezTo>
                <a:cubicBezTo>
                  <a:pt x="3891" y="319"/>
                  <a:pt x="3742" y="538"/>
                  <a:pt x="3691" y="566"/>
                </a:cubicBezTo>
                <a:cubicBezTo>
                  <a:pt x="3647" y="482"/>
                  <a:pt x="3641" y="395"/>
                  <a:pt x="3537" y="394"/>
                </a:cubicBezTo>
                <a:cubicBezTo>
                  <a:pt x="3435" y="392"/>
                  <a:pt x="3311" y="446"/>
                  <a:pt x="3194" y="464"/>
                </a:cubicBezTo>
                <a:lnTo>
                  <a:pt x="2891" y="503"/>
                </a:lnTo>
                <a:lnTo>
                  <a:pt x="2852" y="1816"/>
                </a:lnTo>
                <a:lnTo>
                  <a:pt x="2571" y="1816"/>
                </a:lnTo>
                <a:lnTo>
                  <a:pt x="2545" y="2817"/>
                </a:lnTo>
                <a:cubicBezTo>
                  <a:pt x="2542" y="2813"/>
                  <a:pt x="2538" y="2809"/>
                  <a:pt x="2536" y="2805"/>
                </a:cubicBezTo>
                <a:lnTo>
                  <a:pt x="2507" y="4088"/>
                </a:lnTo>
                <a:cubicBezTo>
                  <a:pt x="2503" y="4129"/>
                  <a:pt x="2441" y="4134"/>
                  <a:pt x="2412" y="4142"/>
                </a:cubicBezTo>
                <a:cubicBezTo>
                  <a:pt x="2365" y="4156"/>
                  <a:pt x="2362" y="4203"/>
                  <a:pt x="2326" y="4218"/>
                </a:cubicBezTo>
                <a:cubicBezTo>
                  <a:pt x="2299" y="4228"/>
                  <a:pt x="2250" y="4235"/>
                  <a:pt x="2290" y="4280"/>
                </a:cubicBezTo>
                <a:cubicBezTo>
                  <a:pt x="2223" y="4300"/>
                  <a:pt x="2199" y="4264"/>
                  <a:pt x="2135" y="4262"/>
                </a:cubicBezTo>
                <a:cubicBezTo>
                  <a:pt x="2063" y="4260"/>
                  <a:pt x="2004" y="4293"/>
                  <a:pt x="1931" y="4270"/>
                </a:cubicBezTo>
                <a:cubicBezTo>
                  <a:pt x="1877" y="4254"/>
                  <a:pt x="1716" y="4225"/>
                  <a:pt x="1704" y="4149"/>
                </a:cubicBezTo>
                <a:cubicBezTo>
                  <a:pt x="1699" y="4111"/>
                  <a:pt x="1736" y="4064"/>
                  <a:pt x="1683" y="4048"/>
                </a:cubicBezTo>
                <a:cubicBezTo>
                  <a:pt x="1645" y="4038"/>
                  <a:pt x="1652" y="3962"/>
                  <a:pt x="1598" y="3979"/>
                </a:cubicBezTo>
                <a:cubicBezTo>
                  <a:pt x="1557" y="3992"/>
                  <a:pt x="1530" y="4060"/>
                  <a:pt x="1524" y="4099"/>
                </a:cubicBezTo>
                <a:cubicBezTo>
                  <a:pt x="1518" y="4144"/>
                  <a:pt x="1471" y="4139"/>
                  <a:pt x="1441" y="4168"/>
                </a:cubicBezTo>
                <a:lnTo>
                  <a:pt x="1441" y="4168"/>
                </a:lnTo>
                <a:cubicBezTo>
                  <a:pt x="1422" y="4172"/>
                  <a:pt x="1403" y="4166"/>
                  <a:pt x="1386" y="4145"/>
                </a:cubicBezTo>
                <a:cubicBezTo>
                  <a:pt x="1332" y="4077"/>
                  <a:pt x="1261" y="4023"/>
                  <a:pt x="1213" y="3951"/>
                </a:cubicBezTo>
                <a:cubicBezTo>
                  <a:pt x="1170" y="3887"/>
                  <a:pt x="1136" y="3818"/>
                  <a:pt x="1102" y="3749"/>
                </a:cubicBezTo>
                <a:cubicBezTo>
                  <a:pt x="1084" y="3713"/>
                  <a:pt x="1082" y="3673"/>
                  <a:pt x="1076" y="3634"/>
                </a:cubicBezTo>
                <a:cubicBezTo>
                  <a:pt x="1069" y="3593"/>
                  <a:pt x="1042" y="3572"/>
                  <a:pt x="1034" y="3535"/>
                </a:cubicBezTo>
                <a:cubicBezTo>
                  <a:pt x="1019" y="3467"/>
                  <a:pt x="1049" y="3442"/>
                  <a:pt x="999" y="3380"/>
                </a:cubicBezTo>
                <a:cubicBezTo>
                  <a:pt x="979" y="3355"/>
                  <a:pt x="986" y="3339"/>
                  <a:pt x="986" y="3307"/>
                </a:cubicBezTo>
                <a:cubicBezTo>
                  <a:pt x="988" y="3255"/>
                  <a:pt x="970" y="3210"/>
                  <a:pt x="964" y="3160"/>
                </a:cubicBezTo>
                <a:cubicBezTo>
                  <a:pt x="960" y="3124"/>
                  <a:pt x="963" y="3088"/>
                  <a:pt x="953" y="3053"/>
                </a:cubicBezTo>
                <a:cubicBezTo>
                  <a:pt x="939" y="3003"/>
                  <a:pt x="963" y="2955"/>
                  <a:pt x="954" y="2906"/>
                </a:cubicBezTo>
                <a:cubicBezTo>
                  <a:pt x="937" y="2820"/>
                  <a:pt x="896" y="2743"/>
                  <a:pt x="865" y="2662"/>
                </a:cubicBezTo>
                <a:cubicBezTo>
                  <a:pt x="830" y="2571"/>
                  <a:pt x="857" y="2494"/>
                  <a:pt x="847" y="2402"/>
                </a:cubicBezTo>
                <a:cubicBezTo>
                  <a:pt x="841" y="2339"/>
                  <a:pt x="832" y="2261"/>
                  <a:pt x="838" y="2229"/>
                </a:cubicBezTo>
                <a:cubicBezTo>
                  <a:pt x="840" y="2214"/>
                  <a:pt x="878" y="2062"/>
                  <a:pt x="862" y="2066"/>
                </a:cubicBezTo>
                <a:cubicBezTo>
                  <a:pt x="854" y="1913"/>
                  <a:pt x="742" y="1818"/>
                  <a:pt x="692" y="1727"/>
                </a:cubicBezTo>
                <a:cubicBezTo>
                  <a:pt x="672" y="1691"/>
                  <a:pt x="668" y="1646"/>
                  <a:pt x="642" y="1613"/>
                </a:cubicBezTo>
                <a:cubicBezTo>
                  <a:pt x="520" y="1459"/>
                  <a:pt x="494" y="1273"/>
                  <a:pt x="404" y="1107"/>
                </a:cubicBezTo>
                <a:cubicBezTo>
                  <a:pt x="322" y="955"/>
                  <a:pt x="295" y="745"/>
                  <a:pt x="161" y="626"/>
                </a:cubicBezTo>
                <a:cubicBezTo>
                  <a:pt x="17" y="497"/>
                  <a:pt x="0" y="309"/>
                  <a:pt x="13" y="12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1" name="꙱ Myanmar (Republic of the Union of Myanmar) (Burma) (MM) (H)">
            <a:extLst>
              <a:ext uri="{FF2B5EF4-FFF2-40B4-BE49-F238E27FC236}">
                <a16:creationId xmlns:a16="http://schemas.microsoft.com/office/drawing/2014/main" id="{26327D44-8903-4377-AFAD-CC115F0C8674}"/>
              </a:ext>
            </a:extLst>
          </p:cNvPr>
          <p:cNvSpPr>
            <a:spLocks noEditPoints="1"/>
          </p:cNvSpPr>
          <p:nvPr/>
        </p:nvSpPr>
        <p:spPr bwMode="auto">
          <a:xfrm>
            <a:off x="6741840" y="1538007"/>
            <a:ext cx="230356" cy="548042"/>
          </a:xfrm>
          <a:custGeom>
            <a:avLst/>
            <a:gdLst>
              <a:gd name="T0" fmla="*/ 126 w 2799"/>
              <a:gd name="T1" fmla="*/ 2280 h 6648"/>
              <a:gd name="T2" fmla="*/ 218 w 2799"/>
              <a:gd name="T3" fmla="*/ 1963 h 6648"/>
              <a:gd name="T4" fmla="*/ 325 w 2799"/>
              <a:gd name="T5" fmla="*/ 1621 h 6648"/>
              <a:gd name="T6" fmla="*/ 643 w 2799"/>
              <a:gd name="T7" fmla="*/ 840 h 6648"/>
              <a:gd name="T8" fmla="*/ 1019 w 2799"/>
              <a:gd name="T9" fmla="*/ 443 h 6648"/>
              <a:gd name="T10" fmla="*/ 1188 w 2799"/>
              <a:gd name="T11" fmla="*/ 132 h 6648"/>
              <a:gd name="T12" fmla="*/ 1468 w 2799"/>
              <a:gd name="T13" fmla="*/ 244 h 6648"/>
              <a:gd name="T14" fmla="*/ 1714 w 2799"/>
              <a:gd name="T15" fmla="*/ 870 h 6648"/>
              <a:gd name="T16" fmla="*/ 1542 w 2799"/>
              <a:gd name="T17" fmla="*/ 1176 h 6648"/>
              <a:gd name="T18" fmla="*/ 1576 w 2799"/>
              <a:gd name="T19" fmla="*/ 1570 h 6648"/>
              <a:gd name="T20" fmla="*/ 1942 w 2799"/>
              <a:gd name="T21" fmla="*/ 1734 h 6648"/>
              <a:gd name="T22" fmla="*/ 2162 w 2799"/>
              <a:gd name="T23" fmla="*/ 2153 h 6648"/>
              <a:gd name="T24" fmla="*/ 2551 w 2799"/>
              <a:gd name="T25" fmla="*/ 2523 h 6648"/>
              <a:gd name="T26" fmla="*/ 2637 w 2799"/>
              <a:gd name="T27" fmla="*/ 2732 h 6648"/>
              <a:gd name="T28" fmla="*/ 2217 w 2799"/>
              <a:gd name="T29" fmla="*/ 3011 h 6648"/>
              <a:gd name="T30" fmla="*/ 1907 w 2799"/>
              <a:gd name="T31" fmla="*/ 3135 h 6648"/>
              <a:gd name="T32" fmla="*/ 1855 w 2799"/>
              <a:gd name="T33" fmla="*/ 3562 h 6648"/>
              <a:gd name="T34" fmla="*/ 1897 w 2799"/>
              <a:gd name="T35" fmla="*/ 3860 h 6648"/>
              <a:gd name="T36" fmla="*/ 2302 w 2799"/>
              <a:gd name="T37" fmla="*/ 4417 h 6648"/>
              <a:gd name="T38" fmla="*/ 2142 w 2799"/>
              <a:gd name="T39" fmla="*/ 4810 h 6648"/>
              <a:gd name="T40" fmla="*/ 2683 w 2799"/>
              <a:gd name="T41" fmla="*/ 5950 h 6648"/>
              <a:gd name="T42" fmla="*/ 2370 w 2799"/>
              <a:gd name="T43" fmla="*/ 6423 h 6648"/>
              <a:gd name="T44" fmla="*/ 2441 w 2799"/>
              <a:gd name="T45" fmla="*/ 5965 h 6648"/>
              <a:gd name="T46" fmla="*/ 2343 w 2799"/>
              <a:gd name="T47" fmla="*/ 5802 h 6648"/>
              <a:gd name="T48" fmla="*/ 2233 w 2799"/>
              <a:gd name="T49" fmla="*/ 5325 h 6648"/>
              <a:gd name="T50" fmla="*/ 2141 w 2799"/>
              <a:gd name="T51" fmla="*/ 5133 h 6648"/>
              <a:gd name="T52" fmla="*/ 1960 w 2799"/>
              <a:gd name="T53" fmla="*/ 4537 h 6648"/>
              <a:gd name="T54" fmla="*/ 1825 w 2799"/>
              <a:gd name="T55" fmla="*/ 4271 h 6648"/>
              <a:gd name="T56" fmla="*/ 1638 w 2799"/>
              <a:gd name="T57" fmla="*/ 4047 h 6648"/>
              <a:gd name="T58" fmla="*/ 1484 w 2799"/>
              <a:gd name="T59" fmla="*/ 4280 h 6648"/>
              <a:gd name="T60" fmla="*/ 1215 w 2799"/>
              <a:gd name="T61" fmla="*/ 4424 h 6648"/>
              <a:gd name="T62" fmla="*/ 1076 w 2799"/>
              <a:gd name="T63" fmla="*/ 4560 h 6648"/>
              <a:gd name="T64" fmla="*/ 1037 w 2799"/>
              <a:gd name="T65" fmla="*/ 4418 h 6648"/>
              <a:gd name="T66" fmla="*/ 896 w 2799"/>
              <a:gd name="T67" fmla="*/ 4469 h 6648"/>
              <a:gd name="T68" fmla="*/ 822 w 2799"/>
              <a:gd name="T69" fmla="*/ 3638 h 6648"/>
              <a:gd name="T70" fmla="*/ 669 w 2799"/>
              <a:gd name="T71" fmla="*/ 3281 h 6648"/>
              <a:gd name="T72" fmla="*/ 540 w 2799"/>
              <a:gd name="T73" fmla="*/ 3281 h 6648"/>
              <a:gd name="T74" fmla="*/ 523 w 2799"/>
              <a:gd name="T75" fmla="*/ 3082 h 6648"/>
              <a:gd name="T76" fmla="*/ 357 w 2799"/>
              <a:gd name="T77" fmla="*/ 3049 h 6648"/>
              <a:gd name="T78" fmla="*/ 330 w 2799"/>
              <a:gd name="T79" fmla="*/ 2913 h 6648"/>
              <a:gd name="T80" fmla="*/ 257 w 2799"/>
              <a:gd name="T81" fmla="*/ 2937 h 6648"/>
              <a:gd name="T82" fmla="*/ 13 w 2799"/>
              <a:gd name="T83" fmla="*/ 2625 h 6648"/>
              <a:gd name="T84" fmla="*/ 2314 w 2799"/>
              <a:gd name="T85" fmla="*/ 5754 h 6648"/>
              <a:gd name="T86" fmla="*/ 2341 w 2799"/>
              <a:gd name="T87" fmla="*/ 5944 h 6648"/>
              <a:gd name="T88" fmla="*/ 2320 w 2799"/>
              <a:gd name="T89" fmla="*/ 6042 h 6648"/>
              <a:gd name="T90" fmla="*/ 2287 w 2799"/>
              <a:gd name="T91" fmla="*/ 6648 h 6648"/>
              <a:gd name="T92" fmla="*/ 2254 w 2799"/>
              <a:gd name="T93" fmla="*/ 5680 h 6648"/>
              <a:gd name="T94" fmla="*/ 2246 w 2799"/>
              <a:gd name="T95" fmla="*/ 6098 h 6648"/>
              <a:gd name="T96" fmla="*/ 2302 w 2799"/>
              <a:gd name="T97" fmla="*/ 6360 h 6648"/>
              <a:gd name="T98" fmla="*/ 2195 w 2799"/>
              <a:gd name="T99" fmla="*/ 5843 h 6648"/>
              <a:gd name="T100" fmla="*/ 2204 w 2799"/>
              <a:gd name="T101" fmla="*/ 6024 h 6648"/>
              <a:gd name="T102" fmla="*/ 2180 w 2799"/>
              <a:gd name="T103" fmla="*/ 5766 h 6648"/>
              <a:gd name="T104" fmla="*/ 1875 w 2799"/>
              <a:gd name="T105" fmla="*/ 4296 h 6648"/>
              <a:gd name="T106" fmla="*/ 990 w 2799"/>
              <a:gd name="T107" fmla="*/ 4388 h 6648"/>
              <a:gd name="T108" fmla="*/ 562 w 2799"/>
              <a:gd name="T109" fmla="*/ 3210 h 6648"/>
              <a:gd name="T110" fmla="*/ 565 w 2799"/>
              <a:gd name="T111" fmla="*/ 3447 h 6648"/>
              <a:gd name="T112" fmla="*/ 298 w 2799"/>
              <a:gd name="T113" fmla="*/ 3049 h 6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99" h="6648">
                <a:moveTo>
                  <a:pt x="13" y="2625"/>
                </a:moveTo>
                <a:cubicBezTo>
                  <a:pt x="0" y="2459"/>
                  <a:pt x="93" y="2572"/>
                  <a:pt x="155" y="2586"/>
                </a:cubicBezTo>
                <a:cubicBezTo>
                  <a:pt x="124" y="2510"/>
                  <a:pt x="113" y="2427"/>
                  <a:pt x="98" y="2346"/>
                </a:cubicBezTo>
                <a:cubicBezTo>
                  <a:pt x="97" y="2345"/>
                  <a:pt x="134" y="2315"/>
                  <a:pt x="126" y="2280"/>
                </a:cubicBezTo>
                <a:cubicBezTo>
                  <a:pt x="156" y="2291"/>
                  <a:pt x="173" y="2355"/>
                  <a:pt x="210" y="2343"/>
                </a:cubicBezTo>
                <a:cubicBezTo>
                  <a:pt x="237" y="2335"/>
                  <a:pt x="225" y="2282"/>
                  <a:pt x="230" y="2263"/>
                </a:cubicBezTo>
                <a:cubicBezTo>
                  <a:pt x="292" y="2299"/>
                  <a:pt x="265" y="2207"/>
                  <a:pt x="254" y="2180"/>
                </a:cubicBezTo>
                <a:cubicBezTo>
                  <a:pt x="222" y="2103"/>
                  <a:pt x="228" y="2044"/>
                  <a:pt x="218" y="1963"/>
                </a:cubicBezTo>
                <a:cubicBezTo>
                  <a:pt x="279" y="2008"/>
                  <a:pt x="281" y="1915"/>
                  <a:pt x="280" y="1876"/>
                </a:cubicBezTo>
                <a:cubicBezTo>
                  <a:pt x="277" y="1781"/>
                  <a:pt x="260" y="1699"/>
                  <a:pt x="227" y="1609"/>
                </a:cubicBezTo>
                <a:cubicBezTo>
                  <a:pt x="241" y="1608"/>
                  <a:pt x="254" y="1612"/>
                  <a:pt x="265" y="1622"/>
                </a:cubicBezTo>
                <a:cubicBezTo>
                  <a:pt x="293" y="1641"/>
                  <a:pt x="291" y="1627"/>
                  <a:pt x="325" y="1621"/>
                </a:cubicBezTo>
                <a:cubicBezTo>
                  <a:pt x="358" y="1615"/>
                  <a:pt x="459" y="1657"/>
                  <a:pt x="485" y="1678"/>
                </a:cubicBezTo>
                <a:cubicBezTo>
                  <a:pt x="484" y="1541"/>
                  <a:pt x="671" y="1299"/>
                  <a:pt x="566" y="1193"/>
                </a:cubicBezTo>
                <a:cubicBezTo>
                  <a:pt x="510" y="1136"/>
                  <a:pt x="628" y="1058"/>
                  <a:pt x="641" y="1002"/>
                </a:cubicBezTo>
                <a:cubicBezTo>
                  <a:pt x="656" y="936"/>
                  <a:pt x="676" y="898"/>
                  <a:pt x="643" y="840"/>
                </a:cubicBezTo>
                <a:cubicBezTo>
                  <a:pt x="616" y="792"/>
                  <a:pt x="608" y="701"/>
                  <a:pt x="660" y="665"/>
                </a:cubicBezTo>
                <a:cubicBezTo>
                  <a:pt x="676" y="654"/>
                  <a:pt x="725" y="669"/>
                  <a:pt x="728" y="640"/>
                </a:cubicBezTo>
                <a:cubicBezTo>
                  <a:pt x="733" y="597"/>
                  <a:pt x="786" y="631"/>
                  <a:pt x="862" y="496"/>
                </a:cubicBezTo>
                <a:cubicBezTo>
                  <a:pt x="892" y="443"/>
                  <a:pt x="968" y="451"/>
                  <a:pt x="1019" y="443"/>
                </a:cubicBezTo>
                <a:cubicBezTo>
                  <a:pt x="1044" y="439"/>
                  <a:pt x="1074" y="422"/>
                  <a:pt x="1096" y="442"/>
                </a:cubicBezTo>
                <a:cubicBezTo>
                  <a:pt x="1125" y="470"/>
                  <a:pt x="1156" y="536"/>
                  <a:pt x="1209" y="514"/>
                </a:cubicBezTo>
                <a:cubicBezTo>
                  <a:pt x="1193" y="426"/>
                  <a:pt x="1016" y="403"/>
                  <a:pt x="1156" y="263"/>
                </a:cubicBezTo>
                <a:cubicBezTo>
                  <a:pt x="1222" y="188"/>
                  <a:pt x="1188" y="224"/>
                  <a:pt x="1188" y="132"/>
                </a:cubicBezTo>
                <a:cubicBezTo>
                  <a:pt x="1198" y="120"/>
                  <a:pt x="1205" y="105"/>
                  <a:pt x="1206" y="97"/>
                </a:cubicBezTo>
                <a:cubicBezTo>
                  <a:pt x="1203" y="68"/>
                  <a:pt x="1229" y="29"/>
                  <a:pt x="1230" y="0"/>
                </a:cubicBezTo>
                <a:cubicBezTo>
                  <a:pt x="1286" y="62"/>
                  <a:pt x="1397" y="72"/>
                  <a:pt x="1442" y="151"/>
                </a:cubicBezTo>
                <a:cubicBezTo>
                  <a:pt x="1458" y="179"/>
                  <a:pt x="1453" y="215"/>
                  <a:pt x="1468" y="244"/>
                </a:cubicBezTo>
                <a:cubicBezTo>
                  <a:pt x="1487" y="283"/>
                  <a:pt x="1516" y="317"/>
                  <a:pt x="1536" y="357"/>
                </a:cubicBezTo>
                <a:cubicBezTo>
                  <a:pt x="1559" y="348"/>
                  <a:pt x="1572" y="330"/>
                  <a:pt x="1559" y="306"/>
                </a:cubicBezTo>
                <a:cubicBezTo>
                  <a:pt x="1699" y="371"/>
                  <a:pt x="1746" y="639"/>
                  <a:pt x="1750" y="785"/>
                </a:cubicBezTo>
                <a:cubicBezTo>
                  <a:pt x="1751" y="811"/>
                  <a:pt x="1780" y="896"/>
                  <a:pt x="1714" y="870"/>
                </a:cubicBezTo>
                <a:cubicBezTo>
                  <a:pt x="1730" y="895"/>
                  <a:pt x="1826" y="993"/>
                  <a:pt x="1727" y="967"/>
                </a:cubicBezTo>
                <a:cubicBezTo>
                  <a:pt x="1712" y="963"/>
                  <a:pt x="1684" y="1013"/>
                  <a:pt x="1686" y="1026"/>
                </a:cubicBezTo>
                <a:cubicBezTo>
                  <a:pt x="1695" y="1064"/>
                  <a:pt x="1642" y="1056"/>
                  <a:pt x="1622" y="1054"/>
                </a:cubicBezTo>
                <a:cubicBezTo>
                  <a:pt x="1616" y="1076"/>
                  <a:pt x="1611" y="1239"/>
                  <a:pt x="1542" y="1176"/>
                </a:cubicBezTo>
                <a:cubicBezTo>
                  <a:pt x="1545" y="1231"/>
                  <a:pt x="1516" y="1272"/>
                  <a:pt x="1548" y="1324"/>
                </a:cubicBezTo>
                <a:cubicBezTo>
                  <a:pt x="1493" y="1329"/>
                  <a:pt x="1498" y="1363"/>
                  <a:pt x="1501" y="1407"/>
                </a:cubicBezTo>
                <a:cubicBezTo>
                  <a:pt x="1503" y="1451"/>
                  <a:pt x="1537" y="1456"/>
                  <a:pt x="1553" y="1490"/>
                </a:cubicBezTo>
                <a:cubicBezTo>
                  <a:pt x="1559" y="1506"/>
                  <a:pt x="1582" y="1553"/>
                  <a:pt x="1576" y="1570"/>
                </a:cubicBezTo>
                <a:cubicBezTo>
                  <a:pt x="1564" y="1600"/>
                  <a:pt x="1517" y="1639"/>
                  <a:pt x="1555" y="1669"/>
                </a:cubicBezTo>
                <a:cubicBezTo>
                  <a:pt x="1573" y="1683"/>
                  <a:pt x="1674" y="1602"/>
                  <a:pt x="1691" y="1593"/>
                </a:cubicBezTo>
                <a:cubicBezTo>
                  <a:pt x="1766" y="1550"/>
                  <a:pt x="1856" y="1618"/>
                  <a:pt x="1928" y="1565"/>
                </a:cubicBezTo>
                <a:cubicBezTo>
                  <a:pt x="1947" y="1634"/>
                  <a:pt x="1826" y="1633"/>
                  <a:pt x="1942" y="1734"/>
                </a:cubicBezTo>
                <a:cubicBezTo>
                  <a:pt x="1964" y="1759"/>
                  <a:pt x="1933" y="1785"/>
                  <a:pt x="1948" y="1799"/>
                </a:cubicBezTo>
                <a:cubicBezTo>
                  <a:pt x="2000" y="1846"/>
                  <a:pt x="1986" y="1911"/>
                  <a:pt x="2031" y="1932"/>
                </a:cubicBezTo>
                <a:cubicBezTo>
                  <a:pt x="2085" y="1957"/>
                  <a:pt x="2151" y="1902"/>
                  <a:pt x="2197" y="2010"/>
                </a:cubicBezTo>
                <a:cubicBezTo>
                  <a:pt x="2129" y="2006"/>
                  <a:pt x="2156" y="2111"/>
                  <a:pt x="2162" y="2153"/>
                </a:cubicBezTo>
                <a:cubicBezTo>
                  <a:pt x="2168" y="2199"/>
                  <a:pt x="2091" y="2312"/>
                  <a:pt x="2161" y="2304"/>
                </a:cubicBezTo>
                <a:cubicBezTo>
                  <a:pt x="2544" y="2259"/>
                  <a:pt x="2300" y="2450"/>
                  <a:pt x="2451" y="2453"/>
                </a:cubicBezTo>
                <a:cubicBezTo>
                  <a:pt x="2438" y="2474"/>
                  <a:pt x="2447" y="2511"/>
                  <a:pt x="2462" y="2529"/>
                </a:cubicBezTo>
                <a:cubicBezTo>
                  <a:pt x="2488" y="2560"/>
                  <a:pt x="2484" y="2498"/>
                  <a:pt x="2551" y="2523"/>
                </a:cubicBezTo>
                <a:cubicBezTo>
                  <a:pt x="2619" y="2545"/>
                  <a:pt x="2692" y="2455"/>
                  <a:pt x="2741" y="2417"/>
                </a:cubicBezTo>
                <a:cubicBezTo>
                  <a:pt x="2753" y="2479"/>
                  <a:pt x="2799" y="2521"/>
                  <a:pt x="2681" y="2573"/>
                </a:cubicBezTo>
                <a:cubicBezTo>
                  <a:pt x="2645" y="2589"/>
                  <a:pt x="2646" y="2607"/>
                  <a:pt x="2633" y="2639"/>
                </a:cubicBezTo>
                <a:cubicBezTo>
                  <a:pt x="2626" y="2656"/>
                  <a:pt x="2576" y="2768"/>
                  <a:pt x="2637" y="2732"/>
                </a:cubicBezTo>
                <a:cubicBezTo>
                  <a:pt x="2633" y="2776"/>
                  <a:pt x="2562" y="2754"/>
                  <a:pt x="2536" y="2773"/>
                </a:cubicBezTo>
                <a:cubicBezTo>
                  <a:pt x="2492" y="2807"/>
                  <a:pt x="2506" y="2887"/>
                  <a:pt x="2495" y="2925"/>
                </a:cubicBezTo>
                <a:cubicBezTo>
                  <a:pt x="2495" y="2865"/>
                  <a:pt x="2347" y="2933"/>
                  <a:pt x="2314" y="2937"/>
                </a:cubicBezTo>
                <a:cubicBezTo>
                  <a:pt x="2385" y="3029"/>
                  <a:pt x="2258" y="3000"/>
                  <a:pt x="2217" y="3011"/>
                </a:cubicBezTo>
                <a:cubicBezTo>
                  <a:pt x="2169" y="3023"/>
                  <a:pt x="2207" y="3083"/>
                  <a:pt x="2187" y="3115"/>
                </a:cubicBezTo>
                <a:cubicBezTo>
                  <a:pt x="2166" y="3147"/>
                  <a:pt x="2156" y="3123"/>
                  <a:pt x="2131" y="3122"/>
                </a:cubicBezTo>
                <a:cubicBezTo>
                  <a:pt x="2107" y="3122"/>
                  <a:pt x="2082" y="3154"/>
                  <a:pt x="2059" y="3156"/>
                </a:cubicBezTo>
                <a:cubicBezTo>
                  <a:pt x="2006" y="3165"/>
                  <a:pt x="1965" y="3153"/>
                  <a:pt x="1907" y="3135"/>
                </a:cubicBezTo>
                <a:cubicBezTo>
                  <a:pt x="1890" y="3132"/>
                  <a:pt x="1844" y="3217"/>
                  <a:pt x="1838" y="3243"/>
                </a:cubicBezTo>
                <a:cubicBezTo>
                  <a:pt x="1828" y="3282"/>
                  <a:pt x="1858" y="3306"/>
                  <a:pt x="1856" y="3343"/>
                </a:cubicBezTo>
                <a:cubicBezTo>
                  <a:pt x="1855" y="3367"/>
                  <a:pt x="1837" y="3383"/>
                  <a:pt x="1833" y="3406"/>
                </a:cubicBezTo>
                <a:cubicBezTo>
                  <a:pt x="1825" y="3446"/>
                  <a:pt x="1885" y="3531"/>
                  <a:pt x="1855" y="3562"/>
                </a:cubicBezTo>
                <a:cubicBezTo>
                  <a:pt x="1830" y="3588"/>
                  <a:pt x="1753" y="3589"/>
                  <a:pt x="1735" y="3554"/>
                </a:cubicBezTo>
                <a:cubicBezTo>
                  <a:pt x="1747" y="3597"/>
                  <a:pt x="1773" y="3678"/>
                  <a:pt x="1836" y="3661"/>
                </a:cubicBezTo>
                <a:cubicBezTo>
                  <a:pt x="1829" y="3698"/>
                  <a:pt x="1864" y="3726"/>
                  <a:pt x="1874" y="3758"/>
                </a:cubicBezTo>
                <a:cubicBezTo>
                  <a:pt x="1885" y="3794"/>
                  <a:pt x="1874" y="3826"/>
                  <a:pt x="1897" y="3860"/>
                </a:cubicBezTo>
                <a:cubicBezTo>
                  <a:pt x="1963" y="3956"/>
                  <a:pt x="2146" y="4112"/>
                  <a:pt x="2159" y="4140"/>
                </a:cubicBezTo>
                <a:cubicBezTo>
                  <a:pt x="2190" y="4190"/>
                  <a:pt x="2189" y="4289"/>
                  <a:pt x="2257" y="4374"/>
                </a:cubicBezTo>
                <a:cubicBezTo>
                  <a:pt x="2270" y="4360"/>
                  <a:pt x="2285" y="4338"/>
                  <a:pt x="2293" y="4311"/>
                </a:cubicBezTo>
                <a:cubicBezTo>
                  <a:pt x="2320" y="4334"/>
                  <a:pt x="2318" y="4391"/>
                  <a:pt x="2302" y="4417"/>
                </a:cubicBezTo>
                <a:cubicBezTo>
                  <a:pt x="2273" y="4464"/>
                  <a:pt x="2212" y="4411"/>
                  <a:pt x="2232" y="4513"/>
                </a:cubicBezTo>
                <a:cubicBezTo>
                  <a:pt x="2241" y="4562"/>
                  <a:pt x="2260" y="4642"/>
                  <a:pt x="2247" y="4679"/>
                </a:cubicBezTo>
                <a:cubicBezTo>
                  <a:pt x="2237" y="4708"/>
                  <a:pt x="2188" y="4700"/>
                  <a:pt x="2198" y="4742"/>
                </a:cubicBezTo>
                <a:cubicBezTo>
                  <a:pt x="2148" y="4697"/>
                  <a:pt x="2138" y="4776"/>
                  <a:pt x="2142" y="4810"/>
                </a:cubicBezTo>
                <a:cubicBezTo>
                  <a:pt x="2170" y="5034"/>
                  <a:pt x="2549" y="5151"/>
                  <a:pt x="2507" y="5461"/>
                </a:cubicBezTo>
                <a:cubicBezTo>
                  <a:pt x="2503" y="5493"/>
                  <a:pt x="2498" y="5502"/>
                  <a:pt x="2504" y="5525"/>
                </a:cubicBezTo>
                <a:cubicBezTo>
                  <a:pt x="2539" y="5653"/>
                  <a:pt x="2603" y="5689"/>
                  <a:pt x="2623" y="5783"/>
                </a:cubicBezTo>
                <a:cubicBezTo>
                  <a:pt x="2632" y="5824"/>
                  <a:pt x="2656" y="5916"/>
                  <a:pt x="2683" y="5950"/>
                </a:cubicBezTo>
                <a:cubicBezTo>
                  <a:pt x="2747" y="6029"/>
                  <a:pt x="2558" y="6222"/>
                  <a:pt x="2527" y="6294"/>
                </a:cubicBezTo>
                <a:cubicBezTo>
                  <a:pt x="2503" y="6351"/>
                  <a:pt x="2478" y="6355"/>
                  <a:pt x="2479" y="6419"/>
                </a:cubicBezTo>
                <a:cubicBezTo>
                  <a:pt x="2482" y="6470"/>
                  <a:pt x="2431" y="6548"/>
                  <a:pt x="2417" y="6626"/>
                </a:cubicBezTo>
                <a:cubicBezTo>
                  <a:pt x="2381" y="6570"/>
                  <a:pt x="2385" y="6486"/>
                  <a:pt x="2370" y="6423"/>
                </a:cubicBezTo>
                <a:cubicBezTo>
                  <a:pt x="2364" y="6398"/>
                  <a:pt x="2351" y="6376"/>
                  <a:pt x="2376" y="6360"/>
                </a:cubicBezTo>
                <a:cubicBezTo>
                  <a:pt x="2407" y="6341"/>
                  <a:pt x="2383" y="6329"/>
                  <a:pt x="2398" y="6305"/>
                </a:cubicBezTo>
                <a:cubicBezTo>
                  <a:pt x="2478" y="6177"/>
                  <a:pt x="2366" y="6009"/>
                  <a:pt x="2453" y="6009"/>
                </a:cubicBezTo>
                <a:cubicBezTo>
                  <a:pt x="2445" y="5996"/>
                  <a:pt x="2441" y="5981"/>
                  <a:pt x="2441" y="5965"/>
                </a:cubicBezTo>
                <a:cubicBezTo>
                  <a:pt x="2427" y="5985"/>
                  <a:pt x="2406" y="6000"/>
                  <a:pt x="2382" y="6006"/>
                </a:cubicBezTo>
                <a:cubicBezTo>
                  <a:pt x="2375" y="5964"/>
                  <a:pt x="2433" y="5941"/>
                  <a:pt x="2373" y="5947"/>
                </a:cubicBezTo>
                <a:cubicBezTo>
                  <a:pt x="2442" y="5914"/>
                  <a:pt x="2341" y="5863"/>
                  <a:pt x="2397" y="5831"/>
                </a:cubicBezTo>
                <a:cubicBezTo>
                  <a:pt x="2372" y="5838"/>
                  <a:pt x="2352" y="5825"/>
                  <a:pt x="2343" y="5802"/>
                </a:cubicBezTo>
                <a:cubicBezTo>
                  <a:pt x="2360" y="5799"/>
                  <a:pt x="2374" y="5793"/>
                  <a:pt x="2388" y="5784"/>
                </a:cubicBezTo>
                <a:cubicBezTo>
                  <a:pt x="2361" y="5769"/>
                  <a:pt x="2342" y="5737"/>
                  <a:pt x="2385" y="5727"/>
                </a:cubicBezTo>
                <a:cubicBezTo>
                  <a:pt x="2348" y="5715"/>
                  <a:pt x="2370" y="5680"/>
                  <a:pt x="2365" y="5647"/>
                </a:cubicBezTo>
                <a:cubicBezTo>
                  <a:pt x="2343" y="5515"/>
                  <a:pt x="2286" y="5432"/>
                  <a:pt x="2233" y="5325"/>
                </a:cubicBezTo>
                <a:cubicBezTo>
                  <a:pt x="2208" y="5275"/>
                  <a:pt x="2205" y="5215"/>
                  <a:pt x="2171" y="5169"/>
                </a:cubicBezTo>
                <a:cubicBezTo>
                  <a:pt x="2187" y="5212"/>
                  <a:pt x="2207" y="5309"/>
                  <a:pt x="2174" y="5347"/>
                </a:cubicBezTo>
                <a:cubicBezTo>
                  <a:pt x="2186" y="5312"/>
                  <a:pt x="2155" y="5281"/>
                  <a:pt x="2152" y="5247"/>
                </a:cubicBezTo>
                <a:cubicBezTo>
                  <a:pt x="2150" y="5215"/>
                  <a:pt x="2149" y="5163"/>
                  <a:pt x="2141" y="5133"/>
                </a:cubicBezTo>
                <a:cubicBezTo>
                  <a:pt x="2134" y="5106"/>
                  <a:pt x="2021" y="4911"/>
                  <a:pt x="2091" y="4949"/>
                </a:cubicBezTo>
                <a:cubicBezTo>
                  <a:pt x="2088" y="4938"/>
                  <a:pt x="2083" y="4927"/>
                  <a:pt x="2076" y="4917"/>
                </a:cubicBezTo>
                <a:cubicBezTo>
                  <a:pt x="2066" y="4923"/>
                  <a:pt x="2056" y="4929"/>
                  <a:pt x="2046" y="4935"/>
                </a:cubicBezTo>
                <a:cubicBezTo>
                  <a:pt x="1995" y="4807"/>
                  <a:pt x="2007" y="4664"/>
                  <a:pt x="1960" y="4537"/>
                </a:cubicBezTo>
                <a:cubicBezTo>
                  <a:pt x="1951" y="4512"/>
                  <a:pt x="1929" y="4499"/>
                  <a:pt x="1918" y="4476"/>
                </a:cubicBezTo>
                <a:cubicBezTo>
                  <a:pt x="1908" y="4456"/>
                  <a:pt x="1919" y="4432"/>
                  <a:pt x="1918" y="4411"/>
                </a:cubicBezTo>
                <a:cubicBezTo>
                  <a:pt x="1916" y="4372"/>
                  <a:pt x="1889" y="4296"/>
                  <a:pt x="1940" y="4276"/>
                </a:cubicBezTo>
                <a:cubicBezTo>
                  <a:pt x="1907" y="4281"/>
                  <a:pt x="1849" y="4303"/>
                  <a:pt x="1825" y="4271"/>
                </a:cubicBezTo>
                <a:cubicBezTo>
                  <a:pt x="1780" y="4213"/>
                  <a:pt x="1745" y="4149"/>
                  <a:pt x="1741" y="4074"/>
                </a:cubicBezTo>
                <a:cubicBezTo>
                  <a:pt x="1711" y="4093"/>
                  <a:pt x="1717" y="4050"/>
                  <a:pt x="1692" y="4027"/>
                </a:cubicBezTo>
                <a:cubicBezTo>
                  <a:pt x="1671" y="4008"/>
                  <a:pt x="1643" y="3991"/>
                  <a:pt x="1634" y="3961"/>
                </a:cubicBezTo>
                <a:cubicBezTo>
                  <a:pt x="1628" y="3968"/>
                  <a:pt x="1638" y="4032"/>
                  <a:pt x="1638" y="4047"/>
                </a:cubicBezTo>
                <a:cubicBezTo>
                  <a:pt x="1638" y="4097"/>
                  <a:pt x="1668" y="4149"/>
                  <a:pt x="1641" y="4201"/>
                </a:cubicBezTo>
                <a:cubicBezTo>
                  <a:pt x="1622" y="4239"/>
                  <a:pt x="1597" y="4292"/>
                  <a:pt x="1548" y="4296"/>
                </a:cubicBezTo>
                <a:cubicBezTo>
                  <a:pt x="1498" y="4300"/>
                  <a:pt x="1440" y="4232"/>
                  <a:pt x="1477" y="4186"/>
                </a:cubicBezTo>
                <a:cubicBezTo>
                  <a:pt x="1418" y="4201"/>
                  <a:pt x="1469" y="4244"/>
                  <a:pt x="1484" y="4280"/>
                </a:cubicBezTo>
                <a:cubicBezTo>
                  <a:pt x="1506" y="4330"/>
                  <a:pt x="1454" y="4387"/>
                  <a:pt x="1408" y="4341"/>
                </a:cubicBezTo>
                <a:cubicBezTo>
                  <a:pt x="1457" y="4375"/>
                  <a:pt x="1361" y="4435"/>
                  <a:pt x="1325" y="4400"/>
                </a:cubicBezTo>
                <a:cubicBezTo>
                  <a:pt x="1337" y="4446"/>
                  <a:pt x="1301" y="4600"/>
                  <a:pt x="1226" y="4572"/>
                </a:cubicBezTo>
                <a:cubicBezTo>
                  <a:pt x="1188" y="4557"/>
                  <a:pt x="1223" y="4455"/>
                  <a:pt x="1215" y="4424"/>
                </a:cubicBezTo>
                <a:cubicBezTo>
                  <a:pt x="1213" y="4427"/>
                  <a:pt x="1175" y="4568"/>
                  <a:pt x="1195" y="4474"/>
                </a:cubicBezTo>
                <a:cubicBezTo>
                  <a:pt x="1182" y="4500"/>
                  <a:pt x="1177" y="4526"/>
                  <a:pt x="1180" y="4555"/>
                </a:cubicBezTo>
                <a:cubicBezTo>
                  <a:pt x="1143" y="4536"/>
                  <a:pt x="1132" y="4455"/>
                  <a:pt x="1162" y="4433"/>
                </a:cubicBezTo>
                <a:cubicBezTo>
                  <a:pt x="1118" y="4404"/>
                  <a:pt x="1135" y="4611"/>
                  <a:pt x="1076" y="4560"/>
                </a:cubicBezTo>
                <a:cubicBezTo>
                  <a:pt x="1048" y="4535"/>
                  <a:pt x="1072" y="4401"/>
                  <a:pt x="1097" y="4388"/>
                </a:cubicBezTo>
                <a:cubicBezTo>
                  <a:pt x="1053" y="4405"/>
                  <a:pt x="1041" y="4494"/>
                  <a:pt x="1019" y="4534"/>
                </a:cubicBezTo>
                <a:cubicBezTo>
                  <a:pt x="1006" y="4526"/>
                  <a:pt x="996" y="4516"/>
                  <a:pt x="987" y="4504"/>
                </a:cubicBezTo>
                <a:cubicBezTo>
                  <a:pt x="1023" y="4489"/>
                  <a:pt x="1028" y="4451"/>
                  <a:pt x="1037" y="4418"/>
                </a:cubicBezTo>
                <a:cubicBezTo>
                  <a:pt x="1020" y="4447"/>
                  <a:pt x="1013" y="4491"/>
                  <a:pt x="972" y="4495"/>
                </a:cubicBezTo>
                <a:cubicBezTo>
                  <a:pt x="1017" y="4435"/>
                  <a:pt x="996" y="4359"/>
                  <a:pt x="1005" y="4290"/>
                </a:cubicBezTo>
                <a:cubicBezTo>
                  <a:pt x="999" y="4291"/>
                  <a:pt x="993" y="4291"/>
                  <a:pt x="987" y="4290"/>
                </a:cubicBezTo>
                <a:cubicBezTo>
                  <a:pt x="1010" y="4340"/>
                  <a:pt x="943" y="4451"/>
                  <a:pt x="896" y="4469"/>
                </a:cubicBezTo>
                <a:cubicBezTo>
                  <a:pt x="830" y="4496"/>
                  <a:pt x="884" y="4214"/>
                  <a:pt x="892" y="4182"/>
                </a:cubicBezTo>
                <a:cubicBezTo>
                  <a:pt x="901" y="4151"/>
                  <a:pt x="891" y="4058"/>
                  <a:pt x="909" y="4042"/>
                </a:cubicBezTo>
                <a:cubicBezTo>
                  <a:pt x="953" y="4000"/>
                  <a:pt x="905" y="3882"/>
                  <a:pt x="884" y="3836"/>
                </a:cubicBezTo>
                <a:cubicBezTo>
                  <a:pt x="857" y="3777"/>
                  <a:pt x="866" y="3687"/>
                  <a:pt x="822" y="3638"/>
                </a:cubicBezTo>
                <a:cubicBezTo>
                  <a:pt x="804" y="3618"/>
                  <a:pt x="793" y="3591"/>
                  <a:pt x="781" y="3566"/>
                </a:cubicBezTo>
                <a:cubicBezTo>
                  <a:pt x="763" y="3529"/>
                  <a:pt x="714" y="3508"/>
                  <a:pt x="764" y="3498"/>
                </a:cubicBezTo>
                <a:cubicBezTo>
                  <a:pt x="729" y="3473"/>
                  <a:pt x="687" y="3465"/>
                  <a:pt x="687" y="3414"/>
                </a:cubicBezTo>
                <a:cubicBezTo>
                  <a:pt x="687" y="3376"/>
                  <a:pt x="689" y="3315"/>
                  <a:pt x="669" y="3281"/>
                </a:cubicBezTo>
                <a:cubicBezTo>
                  <a:pt x="674" y="3309"/>
                  <a:pt x="686" y="3373"/>
                  <a:pt x="636" y="3337"/>
                </a:cubicBezTo>
                <a:cubicBezTo>
                  <a:pt x="659" y="3365"/>
                  <a:pt x="678" y="3421"/>
                  <a:pt x="660" y="3456"/>
                </a:cubicBezTo>
                <a:cubicBezTo>
                  <a:pt x="588" y="3427"/>
                  <a:pt x="545" y="3352"/>
                  <a:pt x="502" y="3292"/>
                </a:cubicBezTo>
                <a:cubicBezTo>
                  <a:pt x="491" y="3275"/>
                  <a:pt x="527" y="3258"/>
                  <a:pt x="540" y="3281"/>
                </a:cubicBezTo>
                <a:cubicBezTo>
                  <a:pt x="564" y="3325"/>
                  <a:pt x="696" y="3323"/>
                  <a:pt x="643" y="3252"/>
                </a:cubicBezTo>
                <a:cubicBezTo>
                  <a:pt x="623" y="3225"/>
                  <a:pt x="533" y="3191"/>
                  <a:pt x="586" y="3153"/>
                </a:cubicBezTo>
                <a:cubicBezTo>
                  <a:pt x="562" y="3153"/>
                  <a:pt x="538" y="3150"/>
                  <a:pt x="515" y="3144"/>
                </a:cubicBezTo>
                <a:cubicBezTo>
                  <a:pt x="522" y="3124"/>
                  <a:pt x="525" y="3103"/>
                  <a:pt x="523" y="3082"/>
                </a:cubicBezTo>
                <a:cubicBezTo>
                  <a:pt x="496" y="3095"/>
                  <a:pt x="459" y="3063"/>
                  <a:pt x="443" y="3044"/>
                </a:cubicBezTo>
                <a:cubicBezTo>
                  <a:pt x="415" y="3009"/>
                  <a:pt x="391" y="3034"/>
                  <a:pt x="351" y="3017"/>
                </a:cubicBezTo>
                <a:cubicBezTo>
                  <a:pt x="365" y="3048"/>
                  <a:pt x="383" y="3078"/>
                  <a:pt x="393" y="3112"/>
                </a:cubicBezTo>
                <a:cubicBezTo>
                  <a:pt x="380" y="3091"/>
                  <a:pt x="368" y="3070"/>
                  <a:pt x="357" y="3049"/>
                </a:cubicBezTo>
                <a:cubicBezTo>
                  <a:pt x="352" y="3071"/>
                  <a:pt x="356" y="3091"/>
                  <a:pt x="369" y="3109"/>
                </a:cubicBezTo>
                <a:cubicBezTo>
                  <a:pt x="334" y="3060"/>
                  <a:pt x="315" y="3029"/>
                  <a:pt x="346" y="2972"/>
                </a:cubicBezTo>
                <a:cubicBezTo>
                  <a:pt x="332" y="2975"/>
                  <a:pt x="318" y="2976"/>
                  <a:pt x="304" y="2975"/>
                </a:cubicBezTo>
                <a:cubicBezTo>
                  <a:pt x="312" y="2954"/>
                  <a:pt x="321" y="2933"/>
                  <a:pt x="330" y="2913"/>
                </a:cubicBezTo>
                <a:cubicBezTo>
                  <a:pt x="325" y="2914"/>
                  <a:pt x="320" y="2917"/>
                  <a:pt x="316" y="2922"/>
                </a:cubicBezTo>
                <a:cubicBezTo>
                  <a:pt x="310" y="2899"/>
                  <a:pt x="310" y="2876"/>
                  <a:pt x="316" y="2853"/>
                </a:cubicBezTo>
                <a:cubicBezTo>
                  <a:pt x="295" y="2903"/>
                  <a:pt x="299" y="2959"/>
                  <a:pt x="274" y="3008"/>
                </a:cubicBezTo>
                <a:cubicBezTo>
                  <a:pt x="235" y="2990"/>
                  <a:pt x="253" y="2969"/>
                  <a:pt x="257" y="2937"/>
                </a:cubicBezTo>
                <a:cubicBezTo>
                  <a:pt x="263" y="2901"/>
                  <a:pt x="221" y="2871"/>
                  <a:pt x="203" y="2844"/>
                </a:cubicBezTo>
                <a:cubicBezTo>
                  <a:pt x="208" y="2875"/>
                  <a:pt x="226" y="2907"/>
                  <a:pt x="206" y="2936"/>
                </a:cubicBezTo>
                <a:cubicBezTo>
                  <a:pt x="191" y="2881"/>
                  <a:pt x="149" y="2839"/>
                  <a:pt x="103" y="2811"/>
                </a:cubicBezTo>
                <a:cubicBezTo>
                  <a:pt x="54" y="2782"/>
                  <a:pt x="34" y="2679"/>
                  <a:pt x="13" y="2625"/>
                </a:cubicBezTo>
                <a:close/>
                <a:moveTo>
                  <a:pt x="233" y="2892"/>
                </a:moveTo>
                <a:cubicBezTo>
                  <a:pt x="231" y="2907"/>
                  <a:pt x="237" y="2918"/>
                  <a:pt x="253" y="2925"/>
                </a:cubicBezTo>
                <a:cubicBezTo>
                  <a:pt x="246" y="2914"/>
                  <a:pt x="239" y="2903"/>
                  <a:pt x="233" y="2892"/>
                </a:cubicBezTo>
                <a:close/>
                <a:moveTo>
                  <a:pt x="2314" y="5754"/>
                </a:moveTo>
                <a:cubicBezTo>
                  <a:pt x="2320" y="5738"/>
                  <a:pt x="2330" y="5744"/>
                  <a:pt x="2317" y="5721"/>
                </a:cubicBezTo>
                <a:cubicBezTo>
                  <a:pt x="2316" y="5732"/>
                  <a:pt x="2315" y="5743"/>
                  <a:pt x="2314" y="5754"/>
                </a:cubicBezTo>
                <a:close/>
                <a:moveTo>
                  <a:pt x="2317" y="5902"/>
                </a:moveTo>
                <a:cubicBezTo>
                  <a:pt x="2325" y="5916"/>
                  <a:pt x="2333" y="5930"/>
                  <a:pt x="2341" y="5944"/>
                </a:cubicBezTo>
                <a:cubicBezTo>
                  <a:pt x="2352" y="5937"/>
                  <a:pt x="2362" y="5928"/>
                  <a:pt x="2370" y="5917"/>
                </a:cubicBezTo>
                <a:cubicBezTo>
                  <a:pt x="2346" y="5908"/>
                  <a:pt x="2326" y="5893"/>
                  <a:pt x="2311" y="5873"/>
                </a:cubicBezTo>
                <a:cubicBezTo>
                  <a:pt x="2313" y="5883"/>
                  <a:pt x="2315" y="5893"/>
                  <a:pt x="2317" y="5902"/>
                </a:cubicBezTo>
                <a:close/>
                <a:moveTo>
                  <a:pt x="2320" y="6042"/>
                </a:moveTo>
                <a:cubicBezTo>
                  <a:pt x="2327" y="6059"/>
                  <a:pt x="2340" y="6068"/>
                  <a:pt x="2358" y="6069"/>
                </a:cubicBezTo>
                <a:cubicBezTo>
                  <a:pt x="2373" y="5972"/>
                  <a:pt x="2266" y="5954"/>
                  <a:pt x="2320" y="6042"/>
                </a:cubicBezTo>
                <a:close/>
                <a:moveTo>
                  <a:pt x="2281" y="6618"/>
                </a:moveTo>
                <a:cubicBezTo>
                  <a:pt x="2283" y="6628"/>
                  <a:pt x="2285" y="6638"/>
                  <a:pt x="2287" y="6648"/>
                </a:cubicBezTo>
                <a:cubicBezTo>
                  <a:pt x="2305" y="6636"/>
                  <a:pt x="2314" y="6619"/>
                  <a:pt x="2314" y="6597"/>
                </a:cubicBezTo>
                <a:cubicBezTo>
                  <a:pt x="2302" y="6603"/>
                  <a:pt x="2291" y="6610"/>
                  <a:pt x="2281" y="6618"/>
                </a:cubicBezTo>
                <a:close/>
                <a:moveTo>
                  <a:pt x="2266" y="5772"/>
                </a:moveTo>
                <a:cubicBezTo>
                  <a:pt x="2281" y="5793"/>
                  <a:pt x="2349" y="5661"/>
                  <a:pt x="2254" y="5680"/>
                </a:cubicBezTo>
                <a:cubicBezTo>
                  <a:pt x="2260" y="5710"/>
                  <a:pt x="2273" y="5740"/>
                  <a:pt x="2266" y="5772"/>
                </a:cubicBezTo>
                <a:close/>
                <a:moveTo>
                  <a:pt x="2246" y="6098"/>
                </a:moveTo>
                <a:cubicBezTo>
                  <a:pt x="2296" y="6095"/>
                  <a:pt x="2291" y="6004"/>
                  <a:pt x="2269" y="5977"/>
                </a:cubicBezTo>
                <a:cubicBezTo>
                  <a:pt x="2259" y="6017"/>
                  <a:pt x="2251" y="6057"/>
                  <a:pt x="2246" y="6098"/>
                </a:cubicBezTo>
                <a:close/>
                <a:moveTo>
                  <a:pt x="2302" y="6360"/>
                </a:moveTo>
                <a:cubicBezTo>
                  <a:pt x="2298" y="6325"/>
                  <a:pt x="2281" y="6293"/>
                  <a:pt x="2251" y="6273"/>
                </a:cubicBezTo>
                <a:cubicBezTo>
                  <a:pt x="2244" y="6282"/>
                  <a:pt x="2238" y="6292"/>
                  <a:pt x="2234" y="6303"/>
                </a:cubicBezTo>
                <a:cubicBezTo>
                  <a:pt x="2274" y="6284"/>
                  <a:pt x="2289" y="6333"/>
                  <a:pt x="2302" y="6360"/>
                </a:cubicBezTo>
                <a:close/>
                <a:moveTo>
                  <a:pt x="2237" y="5555"/>
                </a:moveTo>
                <a:cubicBezTo>
                  <a:pt x="2255" y="5531"/>
                  <a:pt x="2245" y="5507"/>
                  <a:pt x="2219" y="5496"/>
                </a:cubicBezTo>
                <a:cubicBezTo>
                  <a:pt x="2225" y="5516"/>
                  <a:pt x="2230" y="5535"/>
                  <a:pt x="2237" y="5555"/>
                </a:cubicBezTo>
                <a:close/>
                <a:moveTo>
                  <a:pt x="2195" y="5843"/>
                </a:moveTo>
                <a:cubicBezTo>
                  <a:pt x="2201" y="5843"/>
                  <a:pt x="2207" y="5843"/>
                  <a:pt x="2213" y="5843"/>
                </a:cubicBezTo>
                <a:cubicBezTo>
                  <a:pt x="2205" y="5831"/>
                  <a:pt x="2196" y="5820"/>
                  <a:pt x="2186" y="5810"/>
                </a:cubicBezTo>
                <a:cubicBezTo>
                  <a:pt x="2189" y="5821"/>
                  <a:pt x="2192" y="5832"/>
                  <a:pt x="2195" y="5843"/>
                </a:cubicBezTo>
                <a:close/>
                <a:moveTo>
                  <a:pt x="2204" y="6024"/>
                </a:moveTo>
                <a:cubicBezTo>
                  <a:pt x="2205" y="6002"/>
                  <a:pt x="2198" y="5982"/>
                  <a:pt x="2183" y="5965"/>
                </a:cubicBezTo>
                <a:cubicBezTo>
                  <a:pt x="2191" y="5984"/>
                  <a:pt x="2198" y="6004"/>
                  <a:pt x="2204" y="6024"/>
                </a:cubicBezTo>
                <a:close/>
                <a:moveTo>
                  <a:pt x="2165" y="5798"/>
                </a:moveTo>
                <a:cubicBezTo>
                  <a:pt x="2174" y="5789"/>
                  <a:pt x="2179" y="5778"/>
                  <a:pt x="2180" y="5766"/>
                </a:cubicBezTo>
                <a:cubicBezTo>
                  <a:pt x="2145" y="5760"/>
                  <a:pt x="2140" y="5771"/>
                  <a:pt x="2165" y="5798"/>
                </a:cubicBezTo>
                <a:close/>
                <a:moveTo>
                  <a:pt x="1875" y="4296"/>
                </a:moveTo>
                <a:cubicBezTo>
                  <a:pt x="1859" y="4303"/>
                  <a:pt x="1853" y="4367"/>
                  <a:pt x="1874" y="4367"/>
                </a:cubicBezTo>
                <a:cubicBezTo>
                  <a:pt x="1914" y="4367"/>
                  <a:pt x="1913" y="4301"/>
                  <a:pt x="1875" y="4296"/>
                </a:cubicBezTo>
                <a:close/>
                <a:moveTo>
                  <a:pt x="1058" y="4504"/>
                </a:moveTo>
                <a:cubicBezTo>
                  <a:pt x="1050" y="4518"/>
                  <a:pt x="1044" y="4514"/>
                  <a:pt x="1058" y="4534"/>
                </a:cubicBezTo>
                <a:cubicBezTo>
                  <a:pt x="1058" y="4524"/>
                  <a:pt x="1058" y="4514"/>
                  <a:pt x="1058" y="4504"/>
                </a:cubicBezTo>
                <a:close/>
                <a:moveTo>
                  <a:pt x="990" y="4388"/>
                </a:moveTo>
                <a:cubicBezTo>
                  <a:pt x="970" y="4410"/>
                  <a:pt x="897" y="4479"/>
                  <a:pt x="939" y="4510"/>
                </a:cubicBezTo>
                <a:cubicBezTo>
                  <a:pt x="969" y="4478"/>
                  <a:pt x="1014" y="4437"/>
                  <a:pt x="990" y="4388"/>
                </a:cubicBezTo>
                <a:close/>
                <a:moveTo>
                  <a:pt x="645" y="3275"/>
                </a:moveTo>
                <a:cubicBezTo>
                  <a:pt x="628" y="3240"/>
                  <a:pt x="585" y="3239"/>
                  <a:pt x="562" y="3210"/>
                </a:cubicBezTo>
                <a:cubicBezTo>
                  <a:pt x="519" y="3254"/>
                  <a:pt x="605" y="3335"/>
                  <a:pt x="645" y="3275"/>
                </a:cubicBezTo>
                <a:close/>
                <a:moveTo>
                  <a:pt x="565" y="3447"/>
                </a:moveTo>
                <a:cubicBezTo>
                  <a:pt x="549" y="3448"/>
                  <a:pt x="534" y="3453"/>
                  <a:pt x="520" y="3462"/>
                </a:cubicBezTo>
                <a:cubicBezTo>
                  <a:pt x="617" y="3573"/>
                  <a:pt x="618" y="3445"/>
                  <a:pt x="565" y="3447"/>
                </a:cubicBezTo>
                <a:close/>
                <a:moveTo>
                  <a:pt x="450" y="3067"/>
                </a:moveTo>
                <a:cubicBezTo>
                  <a:pt x="439" y="3091"/>
                  <a:pt x="470" y="3118"/>
                  <a:pt x="485" y="3130"/>
                </a:cubicBezTo>
                <a:cubicBezTo>
                  <a:pt x="484" y="3104"/>
                  <a:pt x="469" y="3082"/>
                  <a:pt x="450" y="3067"/>
                </a:cubicBezTo>
                <a:close/>
                <a:moveTo>
                  <a:pt x="298" y="3049"/>
                </a:moveTo>
                <a:cubicBezTo>
                  <a:pt x="311" y="3069"/>
                  <a:pt x="323" y="3090"/>
                  <a:pt x="334" y="3112"/>
                </a:cubicBezTo>
                <a:cubicBezTo>
                  <a:pt x="325" y="3078"/>
                  <a:pt x="311" y="3045"/>
                  <a:pt x="286" y="3020"/>
                </a:cubicBezTo>
                <a:cubicBezTo>
                  <a:pt x="290" y="3030"/>
                  <a:pt x="294" y="3039"/>
                  <a:pt x="298" y="304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2" name="꙱ Mozambique (Republic of Mozambique) (MZ) (H)">
            <a:extLst>
              <a:ext uri="{FF2B5EF4-FFF2-40B4-BE49-F238E27FC236}">
                <a16:creationId xmlns:a16="http://schemas.microsoft.com/office/drawing/2014/main" id="{599B36B1-E671-4B4D-9689-578C8D38FE1D}"/>
              </a:ext>
            </a:extLst>
          </p:cNvPr>
          <p:cNvSpPr>
            <a:spLocks noEditPoints="1"/>
          </p:cNvSpPr>
          <p:nvPr/>
        </p:nvSpPr>
        <p:spPr bwMode="auto">
          <a:xfrm>
            <a:off x="5167569" y="2683632"/>
            <a:ext cx="275807" cy="484053"/>
          </a:xfrm>
          <a:custGeom>
            <a:avLst/>
            <a:gdLst>
              <a:gd name="T0" fmla="*/ 1559 w 3336"/>
              <a:gd name="T1" fmla="*/ 4060 h 5879"/>
              <a:gd name="T2" fmla="*/ 1836 w 3336"/>
              <a:gd name="T3" fmla="*/ 381 h 5879"/>
              <a:gd name="T4" fmla="*/ 2183 w 3336"/>
              <a:gd name="T5" fmla="*/ 435 h 5879"/>
              <a:gd name="T6" fmla="*/ 2698 w 3336"/>
              <a:gd name="T7" fmla="*/ 318 h 5879"/>
              <a:gd name="T8" fmla="*/ 3204 w 3336"/>
              <a:gd name="T9" fmla="*/ 59 h 5879"/>
              <a:gd name="T10" fmla="*/ 3263 w 3336"/>
              <a:gd name="T11" fmla="*/ 269 h 5879"/>
              <a:gd name="T12" fmla="*/ 3253 w 3336"/>
              <a:gd name="T13" fmla="*/ 682 h 5879"/>
              <a:gd name="T14" fmla="*/ 3242 w 3336"/>
              <a:gd name="T15" fmla="*/ 907 h 5879"/>
              <a:gd name="T16" fmla="*/ 3278 w 3336"/>
              <a:gd name="T17" fmla="*/ 1474 h 5879"/>
              <a:gd name="T18" fmla="*/ 3305 w 3336"/>
              <a:gd name="T19" fmla="*/ 1634 h 5879"/>
              <a:gd name="T20" fmla="*/ 3235 w 3336"/>
              <a:gd name="T21" fmla="*/ 1807 h 5879"/>
              <a:gd name="T22" fmla="*/ 3011 w 3336"/>
              <a:gd name="T23" fmla="*/ 2142 h 5879"/>
              <a:gd name="T24" fmla="*/ 2758 w 3336"/>
              <a:gd name="T25" fmla="*/ 2329 h 5879"/>
              <a:gd name="T26" fmla="*/ 2251 w 3336"/>
              <a:gd name="T27" fmla="*/ 2558 h 5879"/>
              <a:gd name="T28" fmla="*/ 1844 w 3336"/>
              <a:gd name="T29" fmla="*/ 2956 h 5879"/>
              <a:gd name="T30" fmla="*/ 1386 w 3336"/>
              <a:gd name="T31" fmla="*/ 3359 h 5879"/>
              <a:gd name="T32" fmla="*/ 1342 w 3336"/>
              <a:gd name="T33" fmla="*/ 3487 h 5879"/>
              <a:gd name="T34" fmla="*/ 1467 w 3336"/>
              <a:gd name="T35" fmla="*/ 3855 h 5879"/>
              <a:gd name="T36" fmla="*/ 1532 w 3336"/>
              <a:gd name="T37" fmla="*/ 4304 h 5879"/>
              <a:gd name="T38" fmla="*/ 1558 w 3336"/>
              <a:gd name="T39" fmla="*/ 4354 h 5879"/>
              <a:gd name="T40" fmla="*/ 1541 w 3336"/>
              <a:gd name="T41" fmla="*/ 4776 h 5879"/>
              <a:gd name="T42" fmla="*/ 675 w 3336"/>
              <a:gd name="T43" fmla="*/ 5454 h 5879"/>
              <a:gd name="T44" fmla="*/ 679 w 3336"/>
              <a:gd name="T45" fmla="*/ 5879 h 5879"/>
              <a:gd name="T46" fmla="*/ 490 w 3336"/>
              <a:gd name="T47" fmla="*/ 5851 h 5879"/>
              <a:gd name="T48" fmla="*/ 421 w 3336"/>
              <a:gd name="T49" fmla="*/ 5581 h 5879"/>
              <a:gd name="T50" fmla="*/ 410 w 3336"/>
              <a:gd name="T51" fmla="*/ 4819 h 5879"/>
              <a:gd name="T52" fmla="*/ 277 w 3336"/>
              <a:gd name="T53" fmla="*/ 4279 h 5879"/>
              <a:gd name="T54" fmla="*/ 679 w 3336"/>
              <a:gd name="T55" fmla="*/ 3628 h 5879"/>
              <a:gd name="T56" fmla="*/ 790 w 3336"/>
              <a:gd name="T57" fmla="*/ 3309 h 5879"/>
              <a:gd name="T58" fmla="*/ 823 w 3336"/>
              <a:gd name="T59" fmla="*/ 2940 h 5879"/>
              <a:gd name="T60" fmla="*/ 858 w 3336"/>
              <a:gd name="T61" fmla="*/ 2598 h 5879"/>
              <a:gd name="T62" fmla="*/ 858 w 3336"/>
              <a:gd name="T63" fmla="*/ 2246 h 5879"/>
              <a:gd name="T64" fmla="*/ 286 w 3336"/>
              <a:gd name="T65" fmla="*/ 2004 h 5879"/>
              <a:gd name="T66" fmla="*/ 12 w 3336"/>
              <a:gd name="T67" fmla="*/ 1637 h 5879"/>
              <a:gd name="T68" fmla="*/ 1102 w 3336"/>
              <a:gd name="T69" fmla="*/ 1486 h 5879"/>
              <a:gd name="T70" fmla="*/ 1360 w 3336"/>
              <a:gd name="T71" fmla="*/ 1743 h 5879"/>
              <a:gd name="T72" fmla="*/ 1375 w 3336"/>
              <a:gd name="T73" fmla="*/ 2145 h 5879"/>
              <a:gd name="T74" fmla="*/ 1529 w 3336"/>
              <a:gd name="T75" fmla="*/ 2190 h 5879"/>
              <a:gd name="T76" fmla="*/ 1774 w 3336"/>
              <a:gd name="T77" fmla="*/ 1511 h 5879"/>
              <a:gd name="T78" fmla="*/ 1471 w 3336"/>
              <a:gd name="T79" fmla="*/ 1109 h 5879"/>
              <a:gd name="T80" fmla="*/ 1392 w 3336"/>
              <a:gd name="T81" fmla="*/ 902 h 5879"/>
              <a:gd name="T82" fmla="*/ 1337 w 3336"/>
              <a:gd name="T83" fmla="*/ 605 h 5879"/>
              <a:gd name="T84" fmla="*/ 1521 w 3336"/>
              <a:gd name="T85" fmla="*/ 415 h 5879"/>
              <a:gd name="T86" fmla="*/ 1871 w 3336"/>
              <a:gd name="T87" fmla="*/ 3024 h 58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336" h="5879">
                <a:moveTo>
                  <a:pt x="1559" y="4060"/>
                </a:moveTo>
                <a:cubicBezTo>
                  <a:pt x="1569" y="4031"/>
                  <a:pt x="1575" y="3999"/>
                  <a:pt x="1574" y="3968"/>
                </a:cubicBezTo>
                <a:cubicBezTo>
                  <a:pt x="1561" y="3996"/>
                  <a:pt x="1547" y="4029"/>
                  <a:pt x="1559" y="4060"/>
                </a:cubicBezTo>
                <a:close/>
                <a:moveTo>
                  <a:pt x="1521" y="415"/>
                </a:moveTo>
                <a:cubicBezTo>
                  <a:pt x="1583" y="421"/>
                  <a:pt x="1639" y="435"/>
                  <a:pt x="1712" y="414"/>
                </a:cubicBezTo>
                <a:cubicBezTo>
                  <a:pt x="1753" y="402"/>
                  <a:pt x="1791" y="352"/>
                  <a:pt x="1836" y="381"/>
                </a:cubicBezTo>
                <a:cubicBezTo>
                  <a:pt x="1867" y="401"/>
                  <a:pt x="1882" y="440"/>
                  <a:pt x="1915" y="456"/>
                </a:cubicBezTo>
                <a:cubicBezTo>
                  <a:pt x="1940" y="470"/>
                  <a:pt x="2024" y="475"/>
                  <a:pt x="2051" y="467"/>
                </a:cubicBezTo>
                <a:cubicBezTo>
                  <a:pt x="2098" y="456"/>
                  <a:pt x="2131" y="378"/>
                  <a:pt x="2183" y="435"/>
                </a:cubicBezTo>
                <a:cubicBezTo>
                  <a:pt x="2280" y="540"/>
                  <a:pt x="2392" y="413"/>
                  <a:pt x="2442" y="338"/>
                </a:cubicBezTo>
                <a:cubicBezTo>
                  <a:pt x="2469" y="294"/>
                  <a:pt x="2515" y="292"/>
                  <a:pt x="2555" y="320"/>
                </a:cubicBezTo>
                <a:cubicBezTo>
                  <a:pt x="2620" y="362"/>
                  <a:pt x="2636" y="361"/>
                  <a:pt x="2698" y="318"/>
                </a:cubicBezTo>
                <a:cubicBezTo>
                  <a:pt x="2750" y="281"/>
                  <a:pt x="2791" y="255"/>
                  <a:pt x="2859" y="269"/>
                </a:cubicBezTo>
                <a:cubicBezTo>
                  <a:pt x="2897" y="275"/>
                  <a:pt x="2973" y="201"/>
                  <a:pt x="3010" y="185"/>
                </a:cubicBezTo>
                <a:cubicBezTo>
                  <a:pt x="3082" y="152"/>
                  <a:pt x="3142" y="106"/>
                  <a:pt x="3204" y="59"/>
                </a:cubicBezTo>
                <a:cubicBezTo>
                  <a:pt x="3279" y="0"/>
                  <a:pt x="3328" y="98"/>
                  <a:pt x="3263" y="129"/>
                </a:cubicBezTo>
                <a:cubicBezTo>
                  <a:pt x="3273" y="134"/>
                  <a:pt x="3283" y="139"/>
                  <a:pt x="3293" y="144"/>
                </a:cubicBezTo>
                <a:cubicBezTo>
                  <a:pt x="3263" y="183"/>
                  <a:pt x="3280" y="226"/>
                  <a:pt x="3263" y="269"/>
                </a:cubicBezTo>
                <a:cubicBezTo>
                  <a:pt x="3254" y="291"/>
                  <a:pt x="3197" y="321"/>
                  <a:pt x="3230" y="345"/>
                </a:cubicBezTo>
                <a:cubicBezTo>
                  <a:pt x="3258" y="365"/>
                  <a:pt x="3252" y="471"/>
                  <a:pt x="3256" y="512"/>
                </a:cubicBezTo>
                <a:cubicBezTo>
                  <a:pt x="3268" y="643"/>
                  <a:pt x="3239" y="629"/>
                  <a:pt x="3253" y="682"/>
                </a:cubicBezTo>
                <a:cubicBezTo>
                  <a:pt x="3256" y="698"/>
                  <a:pt x="3255" y="713"/>
                  <a:pt x="3250" y="728"/>
                </a:cubicBezTo>
                <a:cubicBezTo>
                  <a:pt x="3243" y="757"/>
                  <a:pt x="3262" y="766"/>
                  <a:pt x="3269" y="790"/>
                </a:cubicBezTo>
                <a:cubicBezTo>
                  <a:pt x="3280" y="827"/>
                  <a:pt x="3266" y="879"/>
                  <a:pt x="3242" y="907"/>
                </a:cubicBezTo>
                <a:cubicBezTo>
                  <a:pt x="3324" y="919"/>
                  <a:pt x="3217" y="1100"/>
                  <a:pt x="3249" y="1110"/>
                </a:cubicBezTo>
                <a:cubicBezTo>
                  <a:pt x="3306" y="1129"/>
                  <a:pt x="3251" y="1317"/>
                  <a:pt x="3269" y="1361"/>
                </a:cubicBezTo>
                <a:cubicBezTo>
                  <a:pt x="3331" y="1324"/>
                  <a:pt x="3260" y="1445"/>
                  <a:pt x="3278" y="1474"/>
                </a:cubicBezTo>
                <a:cubicBezTo>
                  <a:pt x="3283" y="1421"/>
                  <a:pt x="3336" y="1430"/>
                  <a:pt x="3327" y="1483"/>
                </a:cubicBezTo>
                <a:cubicBezTo>
                  <a:pt x="3317" y="1539"/>
                  <a:pt x="3330" y="1579"/>
                  <a:pt x="3272" y="1611"/>
                </a:cubicBezTo>
                <a:cubicBezTo>
                  <a:pt x="3282" y="1619"/>
                  <a:pt x="3293" y="1627"/>
                  <a:pt x="3305" y="1634"/>
                </a:cubicBezTo>
                <a:cubicBezTo>
                  <a:pt x="3237" y="1618"/>
                  <a:pt x="3295" y="1643"/>
                  <a:pt x="3276" y="1666"/>
                </a:cubicBezTo>
                <a:cubicBezTo>
                  <a:pt x="3263" y="1681"/>
                  <a:pt x="3244" y="1687"/>
                  <a:pt x="3236" y="1706"/>
                </a:cubicBezTo>
                <a:cubicBezTo>
                  <a:pt x="3302" y="1682"/>
                  <a:pt x="3245" y="1786"/>
                  <a:pt x="3235" y="1807"/>
                </a:cubicBezTo>
                <a:cubicBezTo>
                  <a:pt x="3202" y="1876"/>
                  <a:pt x="3132" y="1915"/>
                  <a:pt x="3099" y="1984"/>
                </a:cubicBezTo>
                <a:cubicBezTo>
                  <a:pt x="3077" y="2027"/>
                  <a:pt x="3048" y="2059"/>
                  <a:pt x="3019" y="2093"/>
                </a:cubicBezTo>
                <a:cubicBezTo>
                  <a:pt x="3019" y="2110"/>
                  <a:pt x="3016" y="2126"/>
                  <a:pt x="3011" y="2142"/>
                </a:cubicBezTo>
                <a:lnTo>
                  <a:pt x="2997" y="2122"/>
                </a:lnTo>
                <a:cubicBezTo>
                  <a:pt x="2988" y="2133"/>
                  <a:pt x="2980" y="2145"/>
                  <a:pt x="2973" y="2157"/>
                </a:cubicBezTo>
                <a:cubicBezTo>
                  <a:pt x="2945" y="2207"/>
                  <a:pt x="2751" y="2274"/>
                  <a:pt x="2758" y="2329"/>
                </a:cubicBezTo>
                <a:cubicBezTo>
                  <a:pt x="2761" y="2354"/>
                  <a:pt x="2612" y="2379"/>
                  <a:pt x="2583" y="2397"/>
                </a:cubicBezTo>
                <a:cubicBezTo>
                  <a:pt x="2486" y="2457"/>
                  <a:pt x="2470" y="2421"/>
                  <a:pt x="2426" y="2461"/>
                </a:cubicBezTo>
                <a:cubicBezTo>
                  <a:pt x="2378" y="2506"/>
                  <a:pt x="2309" y="2528"/>
                  <a:pt x="2251" y="2558"/>
                </a:cubicBezTo>
                <a:cubicBezTo>
                  <a:pt x="2193" y="2588"/>
                  <a:pt x="2101" y="2729"/>
                  <a:pt x="2037" y="2673"/>
                </a:cubicBezTo>
                <a:cubicBezTo>
                  <a:pt x="2158" y="2806"/>
                  <a:pt x="1864" y="2857"/>
                  <a:pt x="1891" y="2991"/>
                </a:cubicBezTo>
                <a:cubicBezTo>
                  <a:pt x="1866" y="2995"/>
                  <a:pt x="1849" y="2978"/>
                  <a:pt x="1844" y="2956"/>
                </a:cubicBezTo>
                <a:cubicBezTo>
                  <a:pt x="1849" y="3003"/>
                  <a:pt x="1805" y="3062"/>
                  <a:pt x="1811" y="2997"/>
                </a:cubicBezTo>
                <a:cubicBezTo>
                  <a:pt x="1754" y="3046"/>
                  <a:pt x="1686" y="3080"/>
                  <a:pt x="1640" y="3140"/>
                </a:cubicBezTo>
                <a:cubicBezTo>
                  <a:pt x="1618" y="3170"/>
                  <a:pt x="1433" y="3416"/>
                  <a:pt x="1386" y="3359"/>
                </a:cubicBezTo>
                <a:cubicBezTo>
                  <a:pt x="1368" y="3337"/>
                  <a:pt x="1345" y="3261"/>
                  <a:pt x="1303" y="3285"/>
                </a:cubicBezTo>
                <a:cubicBezTo>
                  <a:pt x="1375" y="3281"/>
                  <a:pt x="1350" y="3370"/>
                  <a:pt x="1364" y="3392"/>
                </a:cubicBezTo>
                <a:cubicBezTo>
                  <a:pt x="1380" y="3417"/>
                  <a:pt x="1379" y="3482"/>
                  <a:pt x="1342" y="3487"/>
                </a:cubicBezTo>
                <a:cubicBezTo>
                  <a:pt x="1351" y="3504"/>
                  <a:pt x="1354" y="3522"/>
                  <a:pt x="1351" y="3541"/>
                </a:cubicBezTo>
                <a:cubicBezTo>
                  <a:pt x="1335" y="3670"/>
                  <a:pt x="1460" y="3616"/>
                  <a:pt x="1457" y="3789"/>
                </a:cubicBezTo>
                <a:cubicBezTo>
                  <a:pt x="1456" y="3806"/>
                  <a:pt x="1443" y="3935"/>
                  <a:pt x="1467" y="3855"/>
                </a:cubicBezTo>
                <a:cubicBezTo>
                  <a:pt x="1449" y="3925"/>
                  <a:pt x="1495" y="4001"/>
                  <a:pt x="1502" y="4072"/>
                </a:cubicBezTo>
                <a:cubicBezTo>
                  <a:pt x="1506" y="4114"/>
                  <a:pt x="1522" y="4159"/>
                  <a:pt x="1515" y="4202"/>
                </a:cubicBezTo>
                <a:cubicBezTo>
                  <a:pt x="1509" y="4239"/>
                  <a:pt x="1493" y="4279"/>
                  <a:pt x="1532" y="4304"/>
                </a:cubicBezTo>
                <a:cubicBezTo>
                  <a:pt x="1539" y="4258"/>
                  <a:pt x="1537" y="4217"/>
                  <a:pt x="1568" y="4179"/>
                </a:cubicBezTo>
                <a:cubicBezTo>
                  <a:pt x="1567" y="4193"/>
                  <a:pt x="1568" y="4293"/>
                  <a:pt x="1583" y="4209"/>
                </a:cubicBezTo>
                <a:cubicBezTo>
                  <a:pt x="1574" y="4257"/>
                  <a:pt x="1562" y="4305"/>
                  <a:pt x="1558" y="4354"/>
                </a:cubicBezTo>
                <a:cubicBezTo>
                  <a:pt x="1554" y="4398"/>
                  <a:pt x="1585" y="4437"/>
                  <a:pt x="1580" y="4479"/>
                </a:cubicBezTo>
                <a:cubicBezTo>
                  <a:pt x="1564" y="4596"/>
                  <a:pt x="1480" y="4708"/>
                  <a:pt x="1499" y="4832"/>
                </a:cubicBezTo>
                <a:cubicBezTo>
                  <a:pt x="1488" y="4764"/>
                  <a:pt x="1538" y="4834"/>
                  <a:pt x="1541" y="4776"/>
                </a:cubicBezTo>
                <a:cubicBezTo>
                  <a:pt x="1586" y="4851"/>
                  <a:pt x="1499" y="4964"/>
                  <a:pt x="1453" y="5017"/>
                </a:cubicBezTo>
                <a:cubicBezTo>
                  <a:pt x="1317" y="5172"/>
                  <a:pt x="1040" y="5185"/>
                  <a:pt x="802" y="5340"/>
                </a:cubicBezTo>
                <a:cubicBezTo>
                  <a:pt x="753" y="5372"/>
                  <a:pt x="702" y="5399"/>
                  <a:pt x="675" y="5454"/>
                </a:cubicBezTo>
                <a:cubicBezTo>
                  <a:pt x="651" y="5500"/>
                  <a:pt x="640" y="5554"/>
                  <a:pt x="579" y="5562"/>
                </a:cubicBezTo>
                <a:cubicBezTo>
                  <a:pt x="619" y="5562"/>
                  <a:pt x="684" y="5706"/>
                  <a:pt x="718" y="5619"/>
                </a:cubicBezTo>
                <a:cubicBezTo>
                  <a:pt x="711" y="5691"/>
                  <a:pt x="748" y="5875"/>
                  <a:pt x="679" y="5879"/>
                </a:cubicBezTo>
                <a:lnTo>
                  <a:pt x="679" y="5879"/>
                </a:lnTo>
                <a:lnTo>
                  <a:pt x="492" y="5873"/>
                </a:lnTo>
                <a:cubicBezTo>
                  <a:pt x="491" y="5865"/>
                  <a:pt x="491" y="5859"/>
                  <a:pt x="490" y="5851"/>
                </a:cubicBezTo>
                <a:cubicBezTo>
                  <a:pt x="479" y="5775"/>
                  <a:pt x="458" y="5740"/>
                  <a:pt x="465" y="5696"/>
                </a:cubicBezTo>
                <a:cubicBezTo>
                  <a:pt x="471" y="5654"/>
                  <a:pt x="468" y="5626"/>
                  <a:pt x="445" y="5603"/>
                </a:cubicBezTo>
                <a:cubicBezTo>
                  <a:pt x="437" y="5596"/>
                  <a:pt x="428" y="5589"/>
                  <a:pt x="421" y="5581"/>
                </a:cubicBezTo>
                <a:cubicBezTo>
                  <a:pt x="412" y="5505"/>
                  <a:pt x="415" y="5501"/>
                  <a:pt x="436" y="5426"/>
                </a:cubicBezTo>
                <a:cubicBezTo>
                  <a:pt x="446" y="5372"/>
                  <a:pt x="445" y="5314"/>
                  <a:pt x="447" y="5266"/>
                </a:cubicBezTo>
                <a:cubicBezTo>
                  <a:pt x="455" y="5109"/>
                  <a:pt x="470" y="4968"/>
                  <a:pt x="410" y="4819"/>
                </a:cubicBezTo>
                <a:cubicBezTo>
                  <a:pt x="382" y="4750"/>
                  <a:pt x="334" y="4683"/>
                  <a:pt x="332" y="4606"/>
                </a:cubicBezTo>
                <a:cubicBezTo>
                  <a:pt x="331" y="4535"/>
                  <a:pt x="305" y="4369"/>
                  <a:pt x="267" y="4298"/>
                </a:cubicBezTo>
                <a:cubicBezTo>
                  <a:pt x="267" y="4292"/>
                  <a:pt x="274" y="4284"/>
                  <a:pt x="277" y="4279"/>
                </a:cubicBezTo>
                <a:cubicBezTo>
                  <a:pt x="347" y="4224"/>
                  <a:pt x="595" y="3860"/>
                  <a:pt x="650" y="3900"/>
                </a:cubicBezTo>
                <a:cubicBezTo>
                  <a:pt x="603" y="3839"/>
                  <a:pt x="650" y="3803"/>
                  <a:pt x="665" y="3742"/>
                </a:cubicBezTo>
                <a:cubicBezTo>
                  <a:pt x="674" y="3705"/>
                  <a:pt x="638" y="3652"/>
                  <a:pt x="679" y="3628"/>
                </a:cubicBezTo>
                <a:cubicBezTo>
                  <a:pt x="743" y="3590"/>
                  <a:pt x="785" y="3488"/>
                  <a:pt x="814" y="3415"/>
                </a:cubicBezTo>
                <a:cubicBezTo>
                  <a:pt x="828" y="3364"/>
                  <a:pt x="816" y="3340"/>
                  <a:pt x="819" y="3297"/>
                </a:cubicBezTo>
                <a:cubicBezTo>
                  <a:pt x="809" y="3301"/>
                  <a:pt x="800" y="3305"/>
                  <a:pt x="790" y="3309"/>
                </a:cubicBezTo>
                <a:cubicBezTo>
                  <a:pt x="711" y="3152"/>
                  <a:pt x="821" y="3185"/>
                  <a:pt x="794" y="3111"/>
                </a:cubicBezTo>
                <a:cubicBezTo>
                  <a:pt x="782" y="3077"/>
                  <a:pt x="734" y="3089"/>
                  <a:pt x="748" y="3036"/>
                </a:cubicBezTo>
                <a:cubicBezTo>
                  <a:pt x="758" y="2996"/>
                  <a:pt x="828" y="2989"/>
                  <a:pt x="823" y="2940"/>
                </a:cubicBezTo>
                <a:cubicBezTo>
                  <a:pt x="813" y="2856"/>
                  <a:pt x="865" y="2888"/>
                  <a:pt x="860" y="2833"/>
                </a:cubicBezTo>
                <a:cubicBezTo>
                  <a:pt x="856" y="2787"/>
                  <a:pt x="830" y="2744"/>
                  <a:pt x="839" y="2698"/>
                </a:cubicBezTo>
                <a:cubicBezTo>
                  <a:pt x="845" y="2666"/>
                  <a:pt x="866" y="2630"/>
                  <a:pt x="858" y="2598"/>
                </a:cubicBezTo>
                <a:cubicBezTo>
                  <a:pt x="842" y="2534"/>
                  <a:pt x="847" y="2491"/>
                  <a:pt x="849" y="2422"/>
                </a:cubicBezTo>
                <a:cubicBezTo>
                  <a:pt x="849" y="2400"/>
                  <a:pt x="837" y="2384"/>
                  <a:pt x="831" y="2362"/>
                </a:cubicBezTo>
                <a:cubicBezTo>
                  <a:pt x="822" y="2331"/>
                  <a:pt x="853" y="2277"/>
                  <a:pt x="858" y="2246"/>
                </a:cubicBezTo>
                <a:cubicBezTo>
                  <a:pt x="815" y="2258"/>
                  <a:pt x="793" y="2258"/>
                  <a:pt x="769" y="2215"/>
                </a:cubicBezTo>
                <a:cubicBezTo>
                  <a:pt x="747" y="2174"/>
                  <a:pt x="623" y="2171"/>
                  <a:pt x="590" y="2152"/>
                </a:cubicBezTo>
                <a:cubicBezTo>
                  <a:pt x="490" y="2095"/>
                  <a:pt x="394" y="2035"/>
                  <a:pt x="286" y="2004"/>
                </a:cubicBezTo>
                <a:cubicBezTo>
                  <a:pt x="252" y="1994"/>
                  <a:pt x="144" y="1997"/>
                  <a:pt x="106" y="1988"/>
                </a:cubicBezTo>
                <a:cubicBezTo>
                  <a:pt x="45" y="1974"/>
                  <a:pt x="70" y="1875"/>
                  <a:pt x="64" y="1829"/>
                </a:cubicBezTo>
                <a:cubicBezTo>
                  <a:pt x="54" y="1763"/>
                  <a:pt x="0" y="1699"/>
                  <a:pt x="12" y="1637"/>
                </a:cubicBezTo>
                <a:cubicBezTo>
                  <a:pt x="291" y="1529"/>
                  <a:pt x="571" y="1431"/>
                  <a:pt x="850" y="1323"/>
                </a:cubicBezTo>
                <a:cubicBezTo>
                  <a:pt x="867" y="1316"/>
                  <a:pt x="906" y="1301"/>
                  <a:pt x="927" y="1291"/>
                </a:cubicBezTo>
                <a:lnTo>
                  <a:pt x="1102" y="1486"/>
                </a:lnTo>
                <a:cubicBezTo>
                  <a:pt x="1103" y="1447"/>
                  <a:pt x="1186" y="1461"/>
                  <a:pt x="1225" y="1450"/>
                </a:cubicBezTo>
                <a:cubicBezTo>
                  <a:pt x="1258" y="1441"/>
                  <a:pt x="1308" y="1409"/>
                  <a:pt x="1336" y="1445"/>
                </a:cubicBezTo>
                <a:cubicBezTo>
                  <a:pt x="1386" y="1511"/>
                  <a:pt x="1387" y="1670"/>
                  <a:pt x="1360" y="1743"/>
                </a:cubicBezTo>
                <a:cubicBezTo>
                  <a:pt x="1327" y="1835"/>
                  <a:pt x="1249" y="1918"/>
                  <a:pt x="1299" y="2013"/>
                </a:cubicBezTo>
                <a:cubicBezTo>
                  <a:pt x="1310" y="2036"/>
                  <a:pt x="1304" y="2062"/>
                  <a:pt x="1317" y="2084"/>
                </a:cubicBezTo>
                <a:cubicBezTo>
                  <a:pt x="1333" y="2108"/>
                  <a:pt x="1360" y="2121"/>
                  <a:pt x="1375" y="2145"/>
                </a:cubicBezTo>
                <a:cubicBezTo>
                  <a:pt x="1475" y="2302"/>
                  <a:pt x="1563" y="2265"/>
                  <a:pt x="1505" y="2360"/>
                </a:cubicBezTo>
                <a:cubicBezTo>
                  <a:pt x="1475" y="2409"/>
                  <a:pt x="1572" y="2427"/>
                  <a:pt x="1578" y="2362"/>
                </a:cubicBezTo>
                <a:cubicBezTo>
                  <a:pt x="1584" y="2298"/>
                  <a:pt x="1566" y="2242"/>
                  <a:pt x="1529" y="2190"/>
                </a:cubicBezTo>
                <a:cubicBezTo>
                  <a:pt x="1587" y="2148"/>
                  <a:pt x="1557" y="2060"/>
                  <a:pt x="1642" y="2042"/>
                </a:cubicBezTo>
                <a:cubicBezTo>
                  <a:pt x="1823" y="2005"/>
                  <a:pt x="1755" y="1861"/>
                  <a:pt x="1763" y="1724"/>
                </a:cubicBezTo>
                <a:cubicBezTo>
                  <a:pt x="1767" y="1655"/>
                  <a:pt x="1804" y="1579"/>
                  <a:pt x="1774" y="1511"/>
                </a:cubicBezTo>
                <a:cubicBezTo>
                  <a:pt x="1744" y="1444"/>
                  <a:pt x="1683" y="1380"/>
                  <a:pt x="1643" y="1317"/>
                </a:cubicBezTo>
                <a:cubicBezTo>
                  <a:pt x="1606" y="1258"/>
                  <a:pt x="1570" y="1195"/>
                  <a:pt x="1523" y="1144"/>
                </a:cubicBezTo>
                <a:cubicBezTo>
                  <a:pt x="1503" y="1130"/>
                  <a:pt x="1492" y="1123"/>
                  <a:pt x="1471" y="1109"/>
                </a:cubicBezTo>
                <a:lnTo>
                  <a:pt x="1425" y="1109"/>
                </a:lnTo>
                <a:lnTo>
                  <a:pt x="1405" y="1053"/>
                </a:lnTo>
                <a:lnTo>
                  <a:pt x="1392" y="902"/>
                </a:lnTo>
                <a:lnTo>
                  <a:pt x="1400" y="814"/>
                </a:lnTo>
                <a:lnTo>
                  <a:pt x="1363" y="746"/>
                </a:lnTo>
                <a:lnTo>
                  <a:pt x="1337" y="605"/>
                </a:lnTo>
                <a:lnTo>
                  <a:pt x="1403" y="521"/>
                </a:lnTo>
                <a:lnTo>
                  <a:pt x="1416" y="412"/>
                </a:lnTo>
                <a:lnTo>
                  <a:pt x="1521" y="415"/>
                </a:lnTo>
                <a:close/>
                <a:moveTo>
                  <a:pt x="1871" y="3024"/>
                </a:moveTo>
                <a:cubicBezTo>
                  <a:pt x="1895" y="3000"/>
                  <a:pt x="1890" y="2990"/>
                  <a:pt x="1853" y="2994"/>
                </a:cubicBezTo>
                <a:cubicBezTo>
                  <a:pt x="1859" y="3004"/>
                  <a:pt x="1865" y="3014"/>
                  <a:pt x="1871" y="302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3" name="꙱ Morocco (Kingdom of Morocco) (MA) (H)">
            <a:extLst>
              <a:ext uri="{FF2B5EF4-FFF2-40B4-BE49-F238E27FC236}">
                <a16:creationId xmlns:a16="http://schemas.microsoft.com/office/drawing/2014/main" id="{54836D6C-5305-420B-8DDE-509E9B7DCB7B}"/>
              </a:ext>
            </a:extLst>
          </p:cNvPr>
          <p:cNvSpPr>
            <a:spLocks/>
          </p:cNvSpPr>
          <p:nvPr/>
        </p:nvSpPr>
        <p:spPr bwMode="auto">
          <a:xfrm>
            <a:off x="4066405" y="1319203"/>
            <a:ext cx="311962" cy="244607"/>
          </a:xfrm>
          <a:custGeom>
            <a:avLst/>
            <a:gdLst>
              <a:gd name="T0" fmla="*/ 2632 w 3786"/>
              <a:gd name="T1" fmla="*/ 223 h 2962"/>
              <a:gd name="T2" fmla="*/ 2936 w 3786"/>
              <a:gd name="T3" fmla="*/ 262 h 2962"/>
              <a:gd name="T4" fmla="*/ 3215 w 3786"/>
              <a:gd name="T5" fmla="*/ 195 h 2962"/>
              <a:gd name="T6" fmla="*/ 3230 w 3786"/>
              <a:gd name="T7" fmla="*/ 269 h 2962"/>
              <a:gd name="T8" fmla="*/ 3242 w 3786"/>
              <a:gd name="T9" fmla="*/ 266 h 2962"/>
              <a:gd name="T10" fmla="*/ 3356 w 3786"/>
              <a:gd name="T11" fmla="*/ 300 h 2962"/>
              <a:gd name="T12" fmla="*/ 3450 w 3786"/>
              <a:gd name="T13" fmla="*/ 346 h 2962"/>
              <a:gd name="T14" fmla="*/ 3545 w 3786"/>
              <a:gd name="T15" fmla="*/ 424 h 2962"/>
              <a:gd name="T16" fmla="*/ 3581 w 3786"/>
              <a:gd name="T17" fmla="*/ 527 h 2962"/>
              <a:gd name="T18" fmla="*/ 3566 w 3786"/>
              <a:gd name="T19" fmla="*/ 631 h 2962"/>
              <a:gd name="T20" fmla="*/ 3563 w 3786"/>
              <a:gd name="T21" fmla="*/ 780 h 2962"/>
              <a:gd name="T22" fmla="*/ 3585 w 3786"/>
              <a:gd name="T23" fmla="*/ 891 h 2962"/>
              <a:gd name="T24" fmla="*/ 3608 w 3786"/>
              <a:gd name="T25" fmla="*/ 1038 h 2962"/>
              <a:gd name="T26" fmla="*/ 3626 w 3786"/>
              <a:gd name="T27" fmla="*/ 1121 h 2962"/>
              <a:gd name="T28" fmla="*/ 3722 w 3786"/>
              <a:gd name="T29" fmla="*/ 1205 h 2962"/>
              <a:gd name="T30" fmla="*/ 3696 w 3786"/>
              <a:gd name="T31" fmla="*/ 1380 h 2962"/>
              <a:gd name="T32" fmla="*/ 3161 w 3786"/>
              <a:gd name="T33" fmla="*/ 1423 h 2962"/>
              <a:gd name="T34" fmla="*/ 2977 w 3786"/>
              <a:gd name="T35" fmla="*/ 1521 h 2962"/>
              <a:gd name="T36" fmla="*/ 2924 w 3786"/>
              <a:gd name="T37" fmla="*/ 1626 h 2962"/>
              <a:gd name="T38" fmla="*/ 2952 w 3786"/>
              <a:gd name="T39" fmla="*/ 1769 h 2962"/>
              <a:gd name="T40" fmla="*/ 2817 w 3786"/>
              <a:gd name="T41" fmla="*/ 1819 h 2962"/>
              <a:gd name="T42" fmla="*/ 2687 w 3786"/>
              <a:gd name="T43" fmla="*/ 1908 h 2962"/>
              <a:gd name="T44" fmla="*/ 2577 w 3786"/>
              <a:gd name="T45" fmla="*/ 1938 h 2962"/>
              <a:gd name="T46" fmla="*/ 2204 w 3786"/>
              <a:gd name="T47" fmla="*/ 2191 h 2962"/>
              <a:gd name="T48" fmla="*/ 2056 w 3786"/>
              <a:gd name="T49" fmla="*/ 2239 h 2962"/>
              <a:gd name="T50" fmla="*/ 1803 w 3786"/>
              <a:gd name="T51" fmla="*/ 2316 h 2962"/>
              <a:gd name="T52" fmla="*/ 1709 w 3786"/>
              <a:gd name="T53" fmla="*/ 2353 h 2962"/>
              <a:gd name="T54" fmla="*/ 1614 w 3786"/>
              <a:gd name="T55" fmla="*/ 2434 h 2962"/>
              <a:gd name="T56" fmla="*/ 1504 w 3786"/>
              <a:gd name="T57" fmla="*/ 2507 h 2962"/>
              <a:gd name="T58" fmla="*/ 1386 w 3786"/>
              <a:gd name="T59" fmla="*/ 2663 h 2962"/>
              <a:gd name="T60" fmla="*/ 1373 w 3786"/>
              <a:gd name="T61" fmla="*/ 2951 h 2962"/>
              <a:gd name="T62" fmla="*/ 0 w 3786"/>
              <a:gd name="T63" fmla="*/ 2962 h 2962"/>
              <a:gd name="T64" fmla="*/ 77 w 3786"/>
              <a:gd name="T65" fmla="*/ 2867 h 2962"/>
              <a:gd name="T66" fmla="*/ 569 w 3786"/>
              <a:gd name="T67" fmla="*/ 2689 h 2962"/>
              <a:gd name="T68" fmla="*/ 825 w 3786"/>
              <a:gd name="T69" fmla="*/ 2473 h 2962"/>
              <a:gd name="T70" fmla="*/ 1038 w 3786"/>
              <a:gd name="T71" fmla="*/ 2223 h 2962"/>
              <a:gd name="T72" fmla="*/ 1099 w 3786"/>
              <a:gd name="T73" fmla="*/ 1935 h 2962"/>
              <a:gd name="T74" fmla="*/ 1063 w 3786"/>
              <a:gd name="T75" fmla="*/ 1864 h 2962"/>
              <a:gd name="T76" fmla="*/ 1085 w 3786"/>
              <a:gd name="T77" fmla="*/ 1725 h 2962"/>
              <a:gd name="T78" fmla="*/ 1225 w 3786"/>
              <a:gd name="T79" fmla="*/ 1425 h 2962"/>
              <a:gd name="T80" fmla="*/ 1371 w 3786"/>
              <a:gd name="T81" fmla="*/ 1121 h 2962"/>
              <a:gd name="T82" fmla="*/ 1607 w 3786"/>
              <a:gd name="T83" fmla="*/ 919 h 2962"/>
              <a:gd name="T84" fmla="*/ 1927 w 3786"/>
              <a:gd name="T85" fmla="*/ 776 h 2962"/>
              <a:gd name="T86" fmla="*/ 2363 w 3786"/>
              <a:gd name="T87" fmla="*/ 63 h 2962"/>
              <a:gd name="T88" fmla="*/ 2470 w 3786"/>
              <a:gd name="T89" fmla="*/ 34 h 2962"/>
              <a:gd name="T90" fmla="*/ 2632 w 3786"/>
              <a:gd name="T91" fmla="*/ 223 h 29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786" h="2962">
                <a:moveTo>
                  <a:pt x="2632" y="223"/>
                </a:moveTo>
                <a:cubicBezTo>
                  <a:pt x="2734" y="296"/>
                  <a:pt x="2819" y="276"/>
                  <a:pt x="2936" y="262"/>
                </a:cubicBezTo>
                <a:cubicBezTo>
                  <a:pt x="3033" y="250"/>
                  <a:pt x="3156" y="309"/>
                  <a:pt x="3215" y="195"/>
                </a:cubicBezTo>
                <a:cubicBezTo>
                  <a:pt x="3215" y="232"/>
                  <a:pt x="3225" y="241"/>
                  <a:pt x="3230" y="269"/>
                </a:cubicBezTo>
                <a:cubicBezTo>
                  <a:pt x="3235" y="300"/>
                  <a:pt x="3281" y="315"/>
                  <a:pt x="3242" y="266"/>
                </a:cubicBezTo>
                <a:cubicBezTo>
                  <a:pt x="3275" y="297"/>
                  <a:pt x="3315" y="321"/>
                  <a:pt x="3356" y="300"/>
                </a:cubicBezTo>
                <a:cubicBezTo>
                  <a:pt x="3399" y="279"/>
                  <a:pt x="3424" y="322"/>
                  <a:pt x="3450" y="346"/>
                </a:cubicBezTo>
                <a:cubicBezTo>
                  <a:pt x="3478" y="372"/>
                  <a:pt x="3528" y="387"/>
                  <a:pt x="3545" y="424"/>
                </a:cubicBezTo>
                <a:cubicBezTo>
                  <a:pt x="3564" y="465"/>
                  <a:pt x="3523" y="504"/>
                  <a:pt x="3581" y="527"/>
                </a:cubicBezTo>
                <a:cubicBezTo>
                  <a:pt x="3549" y="552"/>
                  <a:pt x="3560" y="598"/>
                  <a:pt x="3566" y="631"/>
                </a:cubicBezTo>
                <a:cubicBezTo>
                  <a:pt x="3575" y="683"/>
                  <a:pt x="3557" y="730"/>
                  <a:pt x="3563" y="780"/>
                </a:cubicBezTo>
                <a:cubicBezTo>
                  <a:pt x="3568" y="821"/>
                  <a:pt x="3595" y="847"/>
                  <a:pt x="3585" y="891"/>
                </a:cubicBezTo>
                <a:cubicBezTo>
                  <a:pt x="3569" y="957"/>
                  <a:pt x="3577" y="980"/>
                  <a:pt x="3608" y="1038"/>
                </a:cubicBezTo>
                <a:cubicBezTo>
                  <a:pt x="3624" y="1068"/>
                  <a:pt x="3610" y="1094"/>
                  <a:pt x="3626" y="1121"/>
                </a:cubicBezTo>
                <a:cubicBezTo>
                  <a:pt x="3649" y="1161"/>
                  <a:pt x="3686" y="1177"/>
                  <a:pt x="3722" y="1205"/>
                </a:cubicBezTo>
                <a:cubicBezTo>
                  <a:pt x="3786" y="1256"/>
                  <a:pt x="3593" y="1340"/>
                  <a:pt x="3696" y="1380"/>
                </a:cubicBezTo>
                <a:cubicBezTo>
                  <a:pt x="3590" y="1407"/>
                  <a:pt x="3216" y="1279"/>
                  <a:pt x="3161" y="1423"/>
                </a:cubicBezTo>
                <a:cubicBezTo>
                  <a:pt x="3132" y="1499"/>
                  <a:pt x="3058" y="1528"/>
                  <a:pt x="2977" y="1521"/>
                </a:cubicBezTo>
                <a:cubicBezTo>
                  <a:pt x="2916" y="1516"/>
                  <a:pt x="2841" y="1603"/>
                  <a:pt x="2924" y="1626"/>
                </a:cubicBezTo>
                <a:cubicBezTo>
                  <a:pt x="2854" y="1690"/>
                  <a:pt x="2983" y="1738"/>
                  <a:pt x="2952" y="1769"/>
                </a:cubicBezTo>
                <a:cubicBezTo>
                  <a:pt x="2917" y="1804"/>
                  <a:pt x="2855" y="1791"/>
                  <a:pt x="2817" y="1819"/>
                </a:cubicBezTo>
                <a:cubicBezTo>
                  <a:pt x="2777" y="1848"/>
                  <a:pt x="2734" y="1891"/>
                  <a:pt x="2687" y="1908"/>
                </a:cubicBezTo>
                <a:cubicBezTo>
                  <a:pt x="2651" y="1920"/>
                  <a:pt x="2611" y="1919"/>
                  <a:pt x="2577" y="1938"/>
                </a:cubicBezTo>
                <a:cubicBezTo>
                  <a:pt x="2460" y="2003"/>
                  <a:pt x="2488" y="2180"/>
                  <a:pt x="2204" y="2191"/>
                </a:cubicBezTo>
                <a:cubicBezTo>
                  <a:pt x="2144" y="2193"/>
                  <a:pt x="2080" y="2168"/>
                  <a:pt x="2056" y="2239"/>
                </a:cubicBezTo>
                <a:cubicBezTo>
                  <a:pt x="2019" y="2350"/>
                  <a:pt x="1924" y="2186"/>
                  <a:pt x="1803" y="2316"/>
                </a:cubicBezTo>
                <a:cubicBezTo>
                  <a:pt x="1776" y="2346"/>
                  <a:pt x="1743" y="2339"/>
                  <a:pt x="1709" y="2353"/>
                </a:cubicBezTo>
                <a:cubicBezTo>
                  <a:pt x="1670" y="2369"/>
                  <a:pt x="1645" y="2408"/>
                  <a:pt x="1614" y="2434"/>
                </a:cubicBezTo>
                <a:cubicBezTo>
                  <a:pt x="1580" y="2462"/>
                  <a:pt x="1539" y="2480"/>
                  <a:pt x="1504" y="2507"/>
                </a:cubicBezTo>
                <a:cubicBezTo>
                  <a:pt x="1437" y="2562"/>
                  <a:pt x="1379" y="2569"/>
                  <a:pt x="1386" y="2663"/>
                </a:cubicBezTo>
                <a:cubicBezTo>
                  <a:pt x="1392" y="2756"/>
                  <a:pt x="1383" y="2863"/>
                  <a:pt x="1373" y="2951"/>
                </a:cubicBezTo>
                <a:lnTo>
                  <a:pt x="0" y="2962"/>
                </a:lnTo>
                <a:cubicBezTo>
                  <a:pt x="14" y="2946"/>
                  <a:pt x="61" y="2873"/>
                  <a:pt x="77" y="2867"/>
                </a:cubicBezTo>
                <a:cubicBezTo>
                  <a:pt x="186" y="2827"/>
                  <a:pt x="415" y="2837"/>
                  <a:pt x="569" y="2689"/>
                </a:cubicBezTo>
                <a:cubicBezTo>
                  <a:pt x="652" y="2609"/>
                  <a:pt x="738" y="2547"/>
                  <a:pt x="825" y="2473"/>
                </a:cubicBezTo>
                <a:cubicBezTo>
                  <a:pt x="908" y="2403"/>
                  <a:pt x="972" y="2309"/>
                  <a:pt x="1038" y="2223"/>
                </a:cubicBezTo>
                <a:cubicBezTo>
                  <a:pt x="1083" y="2165"/>
                  <a:pt x="1187" y="1998"/>
                  <a:pt x="1099" y="1935"/>
                </a:cubicBezTo>
                <a:cubicBezTo>
                  <a:pt x="1066" y="1910"/>
                  <a:pt x="1042" y="1909"/>
                  <a:pt x="1063" y="1864"/>
                </a:cubicBezTo>
                <a:cubicBezTo>
                  <a:pt x="1085" y="1819"/>
                  <a:pt x="1083" y="1774"/>
                  <a:pt x="1085" y="1725"/>
                </a:cubicBezTo>
                <a:cubicBezTo>
                  <a:pt x="1092" y="1588"/>
                  <a:pt x="1141" y="1527"/>
                  <a:pt x="1225" y="1425"/>
                </a:cubicBezTo>
                <a:cubicBezTo>
                  <a:pt x="1310" y="1322"/>
                  <a:pt x="1206" y="1271"/>
                  <a:pt x="1371" y="1121"/>
                </a:cubicBezTo>
                <a:cubicBezTo>
                  <a:pt x="1448" y="1050"/>
                  <a:pt x="1510" y="963"/>
                  <a:pt x="1607" y="919"/>
                </a:cubicBezTo>
                <a:cubicBezTo>
                  <a:pt x="1713" y="871"/>
                  <a:pt x="1825" y="834"/>
                  <a:pt x="1927" y="776"/>
                </a:cubicBezTo>
                <a:cubicBezTo>
                  <a:pt x="2227" y="606"/>
                  <a:pt x="2298" y="56"/>
                  <a:pt x="2363" y="63"/>
                </a:cubicBezTo>
                <a:cubicBezTo>
                  <a:pt x="2401" y="67"/>
                  <a:pt x="2439" y="52"/>
                  <a:pt x="2470" y="34"/>
                </a:cubicBezTo>
                <a:cubicBezTo>
                  <a:pt x="2535" y="0"/>
                  <a:pt x="2495" y="126"/>
                  <a:pt x="2632" y="22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4" name="꙱ Montserrat (MS) (H)">
            <a:extLst>
              <a:ext uri="{FF2B5EF4-FFF2-40B4-BE49-F238E27FC236}">
                <a16:creationId xmlns:a16="http://schemas.microsoft.com/office/drawing/2014/main" id="{80EA97FF-2574-4981-B56C-687D05B890E3}"/>
              </a:ext>
            </a:extLst>
          </p:cNvPr>
          <p:cNvSpPr>
            <a:spLocks/>
          </p:cNvSpPr>
          <p:nvPr/>
        </p:nvSpPr>
        <p:spPr bwMode="auto">
          <a:xfrm>
            <a:off x="2793766" y="1885823"/>
            <a:ext cx="1033" cy="2064"/>
          </a:xfrm>
          <a:custGeom>
            <a:avLst/>
            <a:gdLst>
              <a:gd name="T0" fmla="*/ 2 w 16"/>
              <a:gd name="T1" fmla="*/ 18 h 30"/>
              <a:gd name="T2" fmla="*/ 4 w 16"/>
              <a:gd name="T3" fmla="*/ 0 h 30"/>
              <a:gd name="T4" fmla="*/ 16 w 16"/>
              <a:gd name="T5" fmla="*/ 16 h 30"/>
              <a:gd name="T6" fmla="*/ 9 w 16"/>
              <a:gd name="T7" fmla="*/ 30 h 30"/>
              <a:gd name="T8" fmla="*/ 2 w 16"/>
              <a:gd name="T9" fmla="*/ 1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0">
                <a:moveTo>
                  <a:pt x="2" y="18"/>
                </a:moveTo>
                <a:cubicBezTo>
                  <a:pt x="0" y="7"/>
                  <a:pt x="6" y="11"/>
                  <a:pt x="4" y="0"/>
                </a:cubicBezTo>
                <a:cubicBezTo>
                  <a:pt x="12" y="7"/>
                  <a:pt x="15" y="12"/>
                  <a:pt x="16" y="16"/>
                </a:cubicBezTo>
                <a:cubicBezTo>
                  <a:pt x="16" y="20"/>
                  <a:pt x="13" y="22"/>
                  <a:pt x="9" y="30"/>
                </a:cubicBezTo>
                <a:lnTo>
                  <a:pt x="2" y="18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5" name="꙱ Montenegro (ME) (H)">
            <a:extLst>
              <a:ext uri="{FF2B5EF4-FFF2-40B4-BE49-F238E27FC236}">
                <a16:creationId xmlns:a16="http://schemas.microsoft.com/office/drawing/2014/main" id="{7CD00713-3A96-4357-8607-A2CD5CAFF1B0}"/>
              </a:ext>
            </a:extLst>
          </p:cNvPr>
          <p:cNvSpPr>
            <a:spLocks/>
          </p:cNvSpPr>
          <p:nvPr/>
        </p:nvSpPr>
        <p:spPr bwMode="auto">
          <a:xfrm>
            <a:off x="4842178" y="1099367"/>
            <a:ext cx="47517" cy="47476"/>
          </a:xfrm>
          <a:custGeom>
            <a:avLst/>
            <a:gdLst>
              <a:gd name="T0" fmla="*/ 78 w 569"/>
              <a:gd name="T1" fmla="*/ 336 h 579"/>
              <a:gd name="T2" fmla="*/ 122 w 569"/>
              <a:gd name="T3" fmla="*/ 175 h 579"/>
              <a:gd name="T4" fmla="*/ 220 w 569"/>
              <a:gd name="T5" fmla="*/ 92 h 579"/>
              <a:gd name="T6" fmla="*/ 196 w 569"/>
              <a:gd name="T7" fmla="*/ 0 h 579"/>
              <a:gd name="T8" fmla="*/ 442 w 569"/>
              <a:gd name="T9" fmla="*/ 188 h 579"/>
              <a:gd name="T10" fmla="*/ 569 w 569"/>
              <a:gd name="T11" fmla="*/ 240 h 579"/>
              <a:gd name="T12" fmla="*/ 517 w 569"/>
              <a:gd name="T13" fmla="*/ 267 h 579"/>
              <a:gd name="T14" fmla="*/ 542 w 569"/>
              <a:gd name="T15" fmla="*/ 336 h 579"/>
              <a:gd name="T16" fmla="*/ 456 w 569"/>
              <a:gd name="T17" fmla="*/ 345 h 579"/>
              <a:gd name="T18" fmla="*/ 369 w 569"/>
              <a:gd name="T19" fmla="*/ 378 h 579"/>
              <a:gd name="T20" fmla="*/ 345 w 569"/>
              <a:gd name="T21" fmla="*/ 579 h 579"/>
              <a:gd name="T22" fmla="*/ 220 w 569"/>
              <a:gd name="T23" fmla="*/ 461 h 579"/>
              <a:gd name="T24" fmla="*/ 111 w 569"/>
              <a:gd name="T25" fmla="*/ 380 h 579"/>
              <a:gd name="T26" fmla="*/ 167 w 569"/>
              <a:gd name="T27" fmla="*/ 386 h 579"/>
              <a:gd name="T28" fmla="*/ 78 w 569"/>
              <a:gd name="T29" fmla="*/ 336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9" h="579">
                <a:moveTo>
                  <a:pt x="78" y="336"/>
                </a:moveTo>
                <a:cubicBezTo>
                  <a:pt x="155" y="323"/>
                  <a:pt x="0" y="149"/>
                  <a:pt x="122" y="175"/>
                </a:cubicBezTo>
                <a:cubicBezTo>
                  <a:pt x="87" y="113"/>
                  <a:pt x="197" y="16"/>
                  <a:pt x="220" y="92"/>
                </a:cubicBezTo>
                <a:cubicBezTo>
                  <a:pt x="237" y="53"/>
                  <a:pt x="191" y="38"/>
                  <a:pt x="196" y="0"/>
                </a:cubicBezTo>
                <a:cubicBezTo>
                  <a:pt x="261" y="21"/>
                  <a:pt x="354" y="151"/>
                  <a:pt x="442" y="188"/>
                </a:cubicBezTo>
                <a:cubicBezTo>
                  <a:pt x="495" y="209"/>
                  <a:pt x="557" y="181"/>
                  <a:pt x="569" y="240"/>
                </a:cubicBezTo>
                <a:cubicBezTo>
                  <a:pt x="551" y="244"/>
                  <a:pt x="525" y="261"/>
                  <a:pt x="517" y="267"/>
                </a:cubicBezTo>
                <a:cubicBezTo>
                  <a:pt x="499" y="281"/>
                  <a:pt x="535" y="323"/>
                  <a:pt x="542" y="336"/>
                </a:cubicBezTo>
                <a:cubicBezTo>
                  <a:pt x="509" y="333"/>
                  <a:pt x="478" y="384"/>
                  <a:pt x="456" y="345"/>
                </a:cubicBezTo>
                <a:cubicBezTo>
                  <a:pt x="408" y="261"/>
                  <a:pt x="402" y="335"/>
                  <a:pt x="369" y="378"/>
                </a:cubicBezTo>
                <a:cubicBezTo>
                  <a:pt x="329" y="431"/>
                  <a:pt x="327" y="514"/>
                  <a:pt x="345" y="579"/>
                </a:cubicBezTo>
                <a:cubicBezTo>
                  <a:pt x="298" y="551"/>
                  <a:pt x="251" y="504"/>
                  <a:pt x="220" y="461"/>
                </a:cubicBezTo>
                <a:cubicBezTo>
                  <a:pt x="210" y="447"/>
                  <a:pt x="128" y="378"/>
                  <a:pt x="111" y="380"/>
                </a:cubicBezTo>
                <a:cubicBezTo>
                  <a:pt x="140" y="367"/>
                  <a:pt x="134" y="370"/>
                  <a:pt x="167" y="386"/>
                </a:cubicBezTo>
                <a:cubicBezTo>
                  <a:pt x="170" y="336"/>
                  <a:pt x="63" y="420"/>
                  <a:pt x="78" y="33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6" name="꙱ Mongolia (MN) (H)">
            <a:extLst>
              <a:ext uri="{FF2B5EF4-FFF2-40B4-BE49-F238E27FC236}">
                <a16:creationId xmlns:a16="http://schemas.microsoft.com/office/drawing/2014/main" id="{8F4CCB94-049F-4491-9D91-7AC0A7E9B663}"/>
              </a:ext>
            </a:extLst>
          </p:cNvPr>
          <p:cNvSpPr>
            <a:spLocks/>
          </p:cNvSpPr>
          <p:nvPr/>
        </p:nvSpPr>
        <p:spPr bwMode="auto">
          <a:xfrm>
            <a:off x="6414383" y="851665"/>
            <a:ext cx="773707" cy="302404"/>
          </a:xfrm>
          <a:custGeom>
            <a:avLst/>
            <a:gdLst>
              <a:gd name="T0" fmla="*/ 1431 w 9379"/>
              <a:gd name="T1" fmla="*/ 524 h 3668"/>
              <a:gd name="T2" fmla="*/ 1909 w 9379"/>
              <a:gd name="T3" fmla="*/ 747 h 3668"/>
              <a:gd name="T4" fmla="*/ 2389 w 9379"/>
              <a:gd name="T5" fmla="*/ 773 h 3668"/>
              <a:gd name="T6" fmla="*/ 2686 w 9379"/>
              <a:gd name="T7" fmla="*/ 630 h 3668"/>
              <a:gd name="T8" fmla="*/ 2471 w 9379"/>
              <a:gd name="T9" fmla="*/ 414 h 3668"/>
              <a:gd name="T10" fmla="*/ 2529 w 9379"/>
              <a:gd name="T11" fmla="*/ 0 h 3668"/>
              <a:gd name="T12" fmla="*/ 3130 w 9379"/>
              <a:gd name="T13" fmla="*/ 167 h 3668"/>
              <a:gd name="T14" fmla="*/ 3628 w 9379"/>
              <a:gd name="T15" fmla="*/ 367 h 3668"/>
              <a:gd name="T16" fmla="*/ 3894 w 9379"/>
              <a:gd name="T17" fmla="*/ 600 h 3668"/>
              <a:gd name="T18" fmla="*/ 4205 w 9379"/>
              <a:gd name="T19" fmla="*/ 670 h 3668"/>
              <a:gd name="T20" fmla="*/ 4958 w 9379"/>
              <a:gd name="T21" fmla="*/ 609 h 3668"/>
              <a:gd name="T22" fmla="*/ 5359 w 9379"/>
              <a:gd name="T23" fmla="*/ 746 h 3668"/>
              <a:gd name="T24" fmla="*/ 5585 w 9379"/>
              <a:gd name="T25" fmla="*/ 914 h 3668"/>
              <a:gd name="T26" fmla="*/ 6012 w 9379"/>
              <a:gd name="T27" fmla="*/ 996 h 3668"/>
              <a:gd name="T28" fmla="*/ 6349 w 9379"/>
              <a:gd name="T29" fmla="*/ 1005 h 3668"/>
              <a:gd name="T30" fmla="*/ 6742 w 9379"/>
              <a:gd name="T31" fmla="*/ 901 h 3668"/>
              <a:gd name="T32" fmla="*/ 7299 w 9379"/>
              <a:gd name="T33" fmla="*/ 685 h 3668"/>
              <a:gd name="T34" fmla="*/ 7615 w 9379"/>
              <a:gd name="T35" fmla="*/ 740 h 3668"/>
              <a:gd name="T36" fmla="*/ 7856 w 9379"/>
              <a:gd name="T37" fmla="*/ 1294 h 3668"/>
              <a:gd name="T38" fmla="*/ 7981 w 9379"/>
              <a:gd name="T39" fmla="*/ 1520 h 3668"/>
              <a:gd name="T40" fmla="*/ 8312 w 9379"/>
              <a:gd name="T41" fmla="*/ 1492 h 3668"/>
              <a:gd name="T42" fmla="*/ 8581 w 9379"/>
              <a:gd name="T43" fmla="*/ 1412 h 3668"/>
              <a:gd name="T44" fmla="*/ 9269 w 9379"/>
              <a:gd name="T45" fmla="*/ 1805 h 3668"/>
              <a:gd name="T46" fmla="*/ 8990 w 9379"/>
              <a:gd name="T47" fmla="*/ 1882 h 3668"/>
              <a:gd name="T48" fmla="*/ 8764 w 9379"/>
              <a:gd name="T49" fmla="*/ 1927 h 3668"/>
              <a:gd name="T50" fmla="*/ 8596 w 9379"/>
              <a:gd name="T51" fmla="*/ 1996 h 3668"/>
              <a:gd name="T52" fmla="*/ 8461 w 9379"/>
              <a:gd name="T53" fmla="*/ 2206 h 3668"/>
              <a:gd name="T54" fmla="*/ 8068 w 9379"/>
              <a:gd name="T55" fmla="*/ 2352 h 3668"/>
              <a:gd name="T56" fmla="*/ 7938 w 9379"/>
              <a:gd name="T57" fmla="*/ 2523 h 3668"/>
              <a:gd name="T58" fmla="*/ 7693 w 9379"/>
              <a:gd name="T59" fmla="*/ 2533 h 3668"/>
              <a:gd name="T60" fmla="*/ 7339 w 9379"/>
              <a:gd name="T61" fmla="*/ 2600 h 3668"/>
              <a:gd name="T62" fmla="*/ 7572 w 9379"/>
              <a:gd name="T63" fmla="*/ 2950 h 3668"/>
              <a:gd name="T64" fmla="*/ 7389 w 9379"/>
              <a:gd name="T65" fmla="*/ 3100 h 3668"/>
              <a:gd name="T66" fmla="*/ 6673 w 9379"/>
              <a:gd name="T67" fmla="*/ 3384 h 3668"/>
              <a:gd name="T68" fmla="*/ 6013 w 9379"/>
              <a:gd name="T69" fmla="*/ 3620 h 3668"/>
              <a:gd name="T70" fmla="*/ 5805 w 9379"/>
              <a:gd name="T71" fmla="*/ 3638 h 3668"/>
              <a:gd name="T72" fmla="*/ 5214 w 9379"/>
              <a:gd name="T73" fmla="*/ 3509 h 3668"/>
              <a:gd name="T74" fmla="*/ 4607 w 9379"/>
              <a:gd name="T75" fmla="*/ 3323 h 3668"/>
              <a:gd name="T76" fmla="*/ 4229 w 9379"/>
              <a:gd name="T77" fmla="*/ 3327 h 3668"/>
              <a:gd name="T78" fmla="*/ 3488 w 9379"/>
              <a:gd name="T79" fmla="*/ 3258 h 3668"/>
              <a:gd name="T80" fmla="*/ 3201 w 9379"/>
              <a:gd name="T81" fmla="*/ 3152 h 3668"/>
              <a:gd name="T82" fmla="*/ 2823 w 9379"/>
              <a:gd name="T83" fmla="*/ 2766 h 3668"/>
              <a:gd name="T84" fmla="*/ 2449 w 9379"/>
              <a:gd name="T85" fmla="*/ 2611 h 3668"/>
              <a:gd name="T86" fmla="*/ 1872 w 9379"/>
              <a:gd name="T87" fmla="*/ 2473 h 3668"/>
              <a:gd name="T88" fmla="*/ 1291 w 9379"/>
              <a:gd name="T89" fmla="*/ 2233 h 3668"/>
              <a:gd name="T90" fmla="*/ 1085 w 9379"/>
              <a:gd name="T91" fmla="*/ 1730 h 3668"/>
              <a:gd name="T92" fmla="*/ 780 w 9379"/>
              <a:gd name="T93" fmla="*/ 1465 h 3668"/>
              <a:gd name="T94" fmla="*/ 351 w 9379"/>
              <a:gd name="T95" fmla="*/ 1339 h 3668"/>
              <a:gd name="T96" fmla="*/ 130 w 9379"/>
              <a:gd name="T97" fmla="*/ 1193 h 3668"/>
              <a:gd name="T98" fmla="*/ 41 w 9379"/>
              <a:gd name="T99" fmla="*/ 1095 h 3668"/>
              <a:gd name="T100" fmla="*/ 57 w 9379"/>
              <a:gd name="T101" fmla="*/ 940 h 3668"/>
              <a:gd name="T102" fmla="*/ 326 w 9379"/>
              <a:gd name="T103" fmla="*/ 900 h 3668"/>
              <a:gd name="T104" fmla="*/ 436 w 9379"/>
              <a:gd name="T105" fmla="*/ 832 h 3668"/>
              <a:gd name="T106" fmla="*/ 479 w 9379"/>
              <a:gd name="T107" fmla="*/ 725 h 3668"/>
              <a:gd name="T108" fmla="*/ 627 w 9379"/>
              <a:gd name="T109" fmla="*/ 653 h 3668"/>
              <a:gd name="T110" fmla="*/ 805 w 9379"/>
              <a:gd name="T111" fmla="*/ 548 h 3668"/>
              <a:gd name="T112" fmla="*/ 976 w 9379"/>
              <a:gd name="T113" fmla="*/ 438 h 3668"/>
              <a:gd name="T114" fmla="*/ 1158 w 9379"/>
              <a:gd name="T115" fmla="*/ 462 h 3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379" h="3668">
                <a:moveTo>
                  <a:pt x="1158" y="462"/>
                </a:moveTo>
                <a:cubicBezTo>
                  <a:pt x="1221" y="532"/>
                  <a:pt x="1159" y="534"/>
                  <a:pt x="1431" y="524"/>
                </a:cubicBezTo>
                <a:cubicBezTo>
                  <a:pt x="1502" y="522"/>
                  <a:pt x="1559" y="532"/>
                  <a:pt x="1603" y="593"/>
                </a:cubicBezTo>
                <a:cubicBezTo>
                  <a:pt x="1687" y="708"/>
                  <a:pt x="1778" y="717"/>
                  <a:pt x="1909" y="747"/>
                </a:cubicBezTo>
                <a:cubicBezTo>
                  <a:pt x="1980" y="763"/>
                  <a:pt x="2011" y="729"/>
                  <a:pt x="2075" y="729"/>
                </a:cubicBezTo>
                <a:cubicBezTo>
                  <a:pt x="2163" y="729"/>
                  <a:pt x="2297" y="760"/>
                  <a:pt x="2389" y="773"/>
                </a:cubicBezTo>
                <a:cubicBezTo>
                  <a:pt x="2443" y="781"/>
                  <a:pt x="2528" y="846"/>
                  <a:pt x="2553" y="801"/>
                </a:cubicBezTo>
                <a:cubicBezTo>
                  <a:pt x="2612" y="697"/>
                  <a:pt x="2697" y="806"/>
                  <a:pt x="2686" y="630"/>
                </a:cubicBezTo>
                <a:cubicBezTo>
                  <a:pt x="2683" y="580"/>
                  <a:pt x="2651" y="555"/>
                  <a:pt x="2609" y="537"/>
                </a:cubicBezTo>
                <a:cubicBezTo>
                  <a:pt x="2544" y="510"/>
                  <a:pt x="2525" y="452"/>
                  <a:pt x="2471" y="414"/>
                </a:cubicBezTo>
                <a:cubicBezTo>
                  <a:pt x="2432" y="387"/>
                  <a:pt x="2382" y="203"/>
                  <a:pt x="2470" y="232"/>
                </a:cubicBezTo>
                <a:cubicBezTo>
                  <a:pt x="2400" y="84"/>
                  <a:pt x="2579" y="191"/>
                  <a:pt x="2529" y="0"/>
                </a:cubicBezTo>
                <a:cubicBezTo>
                  <a:pt x="2657" y="32"/>
                  <a:pt x="2800" y="116"/>
                  <a:pt x="2927" y="134"/>
                </a:cubicBezTo>
                <a:cubicBezTo>
                  <a:pt x="3000" y="144"/>
                  <a:pt x="3056" y="157"/>
                  <a:pt x="3130" y="167"/>
                </a:cubicBezTo>
                <a:cubicBezTo>
                  <a:pt x="3197" y="176"/>
                  <a:pt x="3297" y="235"/>
                  <a:pt x="3361" y="218"/>
                </a:cubicBezTo>
                <a:cubicBezTo>
                  <a:pt x="3485" y="185"/>
                  <a:pt x="3609" y="287"/>
                  <a:pt x="3628" y="367"/>
                </a:cubicBezTo>
                <a:cubicBezTo>
                  <a:pt x="3640" y="419"/>
                  <a:pt x="3702" y="454"/>
                  <a:pt x="3732" y="496"/>
                </a:cubicBezTo>
                <a:cubicBezTo>
                  <a:pt x="3770" y="548"/>
                  <a:pt x="3856" y="580"/>
                  <a:pt x="3894" y="600"/>
                </a:cubicBezTo>
                <a:cubicBezTo>
                  <a:pt x="3937" y="624"/>
                  <a:pt x="4004" y="605"/>
                  <a:pt x="4061" y="655"/>
                </a:cubicBezTo>
                <a:cubicBezTo>
                  <a:pt x="4081" y="672"/>
                  <a:pt x="4163" y="684"/>
                  <a:pt x="4205" y="670"/>
                </a:cubicBezTo>
                <a:cubicBezTo>
                  <a:pt x="4264" y="649"/>
                  <a:pt x="4269" y="678"/>
                  <a:pt x="4351" y="647"/>
                </a:cubicBezTo>
                <a:cubicBezTo>
                  <a:pt x="4648" y="532"/>
                  <a:pt x="4652" y="580"/>
                  <a:pt x="4958" y="609"/>
                </a:cubicBezTo>
                <a:cubicBezTo>
                  <a:pt x="5021" y="615"/>
                  <a:pt x="5069" y="663"/>
                  <a:pt x="5121" y="695"/>
                </a:cubicBezTo>
                <a:cubicBezTo>
                  <a:pt x="5203" y="746"/>
                  <a:pt x="5269" y="728"/>
                  <a:pt x="5359" y="746"/>
                </a:cubicBezTo>
                <a:cubicBezTo>
                  <a:pt x="5405" y="756"/>
                  <a:pt x="5430" y="798"/>
                  <a:pt x="5458" y="830"/>
                </a:cubicBezTo>
                <a:cubicBezTo>
                  <a:pt x="5494" y="871"/>
                  <a:pt x="5539" y="887"/>
                  <a:pt x="5585" y="914"/>
                </a:cubicBezTo>
                <a:cubicBezTo>
                  <a:pt x="5653" y="954"/>
                  <a:pt x="5716" y="965"/>
                  <a:pt x="5772" y="961"/>
                </a:cubicBezTo>
                <a:cubicBezTo>
                  <a:pt x="5867" y="955"/>
                  <a:pt x="5929" y="979"/>
                  <a:pt x="6012" y="996"/>
                </a:cubicBezTo>
                <a:cubicBezTo>
                  <a:pt x="6079" y="1010"/>
                  <a:pt x="6138" y="1006"/>
                  <a:pt x="6205" y="1009"/>
                </a:cubicBezTo>
                <a:cubicBezTo>
                  <a:pt x="6254" y="1011"/>
                  <a:pt x="6320" y="1035"/>
                  <a:pt x="6349" y="1005"/>
                </a:cubicBezTo>
                <a:cubicBezTo>
                  <a:pt x="6395" y="956"/>
                  <a:pt x="6429" y="946"/>
                  <a:pt x="6522" y="939"/>
                </a:cubicBezTo>
                <a:cubicBezTo>
                  <a:pt x="6560" y="936"/>
                  <a:pt x="6672" y="892"/>
                  <a:pt x="6742" y="901"/>
                </a:cubicBezTo>
                <a:cubicBezTo>
                  <a:pt x="6803" y="909"/>
                  <a:pt x="6839" y="895"/>
                  <a:pt x="6855" y="835"/>
                </a:cubicBezTo>
                <a:cubicBezTo>
                  <a:pt x="6888" y="708"/>
                  <a:pt x="7132" y="570"/>
                  <a:pt x="7299" y="685"/>
                </a:cubicBezTo>
                <a:cubicBezTo>
                  <a:pt x="7352" y="718"/>
                  <a:pt x="7421" y="761"/>
                  <a:pt x="7481" y="771"/>
                </a:cubicBezTo>
                <a:cubicBezTo>
                  <a:pt x="7536" y="778"/>
                  <a:pt x="7570" y="763"/>
                  <a:pt x="7615" y="740"/>
                </a:cubicBezTo>
                <a:cubicBezTo>
                  <a:pt x="7684" y="709"/>
                  <a:pt x="7818" y="766"/>
                  <a:pt x="7821" y="797"/>
                </a:cubicBezTo>
                <a:lnTo>
                  <a:pt x="7856" y="1294"/>
                </a:lnTo>
                <a:cubicBezTo>
                  <a:pt x="7902" y="1370"/>
                  <a:pt x="7814" y="1372"/>
                  <a:pt x="7847" y="1415"/>
                </a:cubicBezTo>
                <a:cubicBezTo>
                  <a:pt x="7878" y="1458"/>
                  <a:pt x="7947" y="1502"/>
                  <a:pt x="7981" y="1520"/>
                </a:cubicBezTo>
                <a:cubicBezTo>
                  <a:pt x="8031" y="1545"/>
                  <a:pt x="8050" y="1472"/>
                  <a:pt x="8106" y="1477"/>
                </a:cubicBezTo>
                <a:cubicBezTo>
                  <a:pt x="8177" y="1483"/>
                  <a:pt x="8243" y="1460"/>
                  <a:pt x="8312" y="1492"/>
                </a:cubicBezTo>
                <a:cubicBezTo>
                  <a:pt x="8368" y="1519"/>
                  <a:pt x="8404" y="1545"/>
                  <a:pt x="8449" y="1486"/>
                </a:cubicBezTo>
                <a:cubicBezTo>
                  <a:pt x="8488" y="1435"/>
                  <a:pt x="8513" y="1408"/>
                  <a:pt x="8581" y="1412"/>
                </a:cubicBezTo>
                <a:cubicBezTo>
                  <a:pt x="8699" y="1419"/>
                  <a:pt x="8844" y="1507"/>
                  <a:pt x="8941" y="1570"/>
                </a:cubicBezTo>
                <a:cubicBezTo>
                  <a:pt x="9054" y="1642"/>
                  <a:pt x="9176" y="1706"/>
                  <a:pt x="9269" y="1805"/>
                </a:cubicBezTo>
                <a:cubicBezTo>
                  <a:pt x="9379" y="1921"/>
                  <a:pt x="9197" y="1916"/>
                  <a:pt x="9124" y="1902"/>
                </a:cubicBezTo>
                <a:cubicBezTo>
                  <a:pt x="9076" y="1894"/>
                  <a:pt x="9027" y="1847"/>
                  <a:pt x="8990" y="1882"/>
                </a:cubicBezTo>
                <a:cubicBezTo>
                  <a:pt x="8978" y="1893"/>
                  <a:pt x="8915" y="1873"/>
                  <a:pt x="8897" y="1874"/>
                </a:cubicBezTo>
                <a:cubicBezTo>
                  <a:pt x="8844" y="1877"/>
                  <a:pt x="8809" y="1904"/>
                  <a:pt x="8764" y="1927"/>
                </a:cubicBezTo>
                <a:cubicBezTo>
                  <a:pt x="8732" y="1943"/>
                  <a:pt x="8665" y="1900"/>
                  <a:pt x="8655" y="1938"/>
                </a:cubicBezTo>
                <a:cubicBezTo>
                  <a:pt x="8645" y="1979"/>
                  <a:pt x="8648" y="2000"/>
                  <a:pt x="8596" y="1996"/>
                </a:cubicBezTo>
                <a:cubicBezTo>
                  <a:pt x="8505" y="1991"/>
                  <a:pt x="8440" y="1990"/>
                  <a:pt x="8433" y="2128"/>
                </a:cubicBezTo>
                <a:cubicBezTo>
                  <a:pt x="8387" y="2237"/>
                  <a:pt x="8471" y="2172"/>
                  <a:pt x="8461" y="2206"/>
                </a:cubicBezTo>
                <a:cubicBezTo>
                  <a:pt x="8455" y="2228"/>
                  <a:pt x="8426" y="2258"/>
                  <a:pt x="8352" y="2308"/>
                </a:cubicBezTo>
                <a:cubicBezTo>
                  <a:pt x="8244" y="2385"/>
                  <a:pt x="8095" y="2298"/>
                  <a:pt x="8068" y="2352"/>
                </a:cubicBezTo>
                <a:cubicBezTo>
                  <a:pt x="8047" y="2393"/>
                  <a:pt x="8042" y="2442"/>
                  <a:pt x="8007" y="2477"/>
                </a:cubicBezTo>
                <a:cubicBezTo>
                  <a:pt x="7983" y="2499"/>
                  <a:pt x="7956" y="2494"/>
                  <a:pt x="7938" y="2523"/>
                </a:cubicBezTo>
                <a:cubicBezTo>
                  <a:pt x="7909" y="2586"/>
                  <a:pt x="7871" y="2565"/>
                  <a:pt x="7787" y="2551"/>
                </a:cubicBezTo>
                <a:cubicBezTo>
                  <a:pt x="7759" y="2546"/>
                  <a:pt x="7754" y="2546"/>
                  <a:pt x="7693" y="2533"/>
                </a:cubicBezTo>
                <a:cubicBezTo>
                  <a:pt x="7593" y="2515"/>
                  <a:pt x="7469" y="2386"/>
                  <a:pt x="7360" y="2469"/>
                </a:cubicBezTo>
                <a:cubicBezTo>
                  <a:pt x="7318" y="2501"/>
                  <a:pt x="7321" y="2555"/>
                  <a:pt x="7339" y="2600"/>
                </a:cubicBezTo>
                <a:cubicBezTo>
                  <a:pt x="7350" y="2628"/>
                  <a:pt x="7331" y="2654"/>
                  <a:pt x="7339" y="2681"/>
                </a:cubicBezTo>
                <a:cubicBezTo>
                  <a:pt x="7355" y="2736"/>
                  <a:pt x="7694" y="2898"/>
                  <a:pt x="7572" y="2950"/>
                </a:cubicBezTo>
                <a:cubicBezTo>
                  <a:pt x="7546" y="2962"/>
                  <a:pt x="7508" y="3005"/>
                  <a:pt x="7487" y="3025"/>
                </a:cubicBezTo>
                <a:cubicBezTo>
                  <a:pt x="7459" y="3054"/>
                  <a:pt x="7405" y="3058"/>
                  <a:pt x="7389" y="3100"/>
                </a:cubicBezTo>
                <a:cubicBezTo>
                  <a:pt x="7300" y="3346"/>
                  <a:pt x="7269" y="3274"/>
                  <a:pt x="7130" y="3358"/>
                </a:cubicBezTo>
                <a:cubicBezTo>
                  <a:pt x="7043" y="3411"/>
                  <a:pt x="6790" y="3367"/>
                  <a:pt x="6673" y="3384"/>
                </a:cubicBezTo>
                <a:cubicBezTo>
                  <a:pt x="6502" y="3411"/>
                  <a:pt x="6357" y="3429"/>
                  <a:pt x="6199" y="3510"/>
                </a:cubicBezTo>
                <a:cubicBezTo>
                  <a:pt x="6135" y="3542"/>
                  <a:pt x="6069" y="3574"/>
                  <a:pt x="6013" y="3620"/>
                </a:cubicBezTo>
                <a:cubicBezTo>
                  <a:pt x="5962" y="3661"/>
                  <a:pt x="5971" y="3668"/>
                  <a:pt x="5911" y="3662"/>
                </a:cubicBezTo>
                <a:cubicBezTo>
                  <a:pt x="5875" y="3659"/>
                  <a:pt x="5835" y="3662"/>
                  <a:pt x="5805" y="3638"/>
                </a:cubicBezTo>
                <a:cubicBezTo>
                  <a:pt x="5746" y="3590"/>
                  <a:pt x="5741" y="3588"/>
                  <a:pt x="5659" y="3597"/>
                </a:cubicBezTo>
                <a:cubicBezTo>
                  <a:pt x="5509" y="3613"/>
                  <a:pt x="5360" y="3535"/>
                  <a:pt x="5214" y="3509"/>
                </a:cubicBezTo>
                <a:cubicBezTo>
                  <a:pt x="4872" y="3447"/>
                  <a:pt x="4956" y="3364"/>
                  <a:pt x="4817" y="3339"/>
                </a:cubicBezTo>
                <a:cubicBezTo>
                  <a:pt x="4748" y="3326"/>
                  <a:pt x="4677" y="3337"/>
                  <a:pt x="4607" y="3323"/>
                </a:cubicBezTo>
                <a:cubicBezTo>
                  <a:pt x="4546" y="3310"/>
                  <a:pt x="4484" y="3301"/>
                  <a:pt x="4422" y="3291"/>
                </a:cubicBezTo>
                <a:cubicBezTo>
                  <a:pt x="4350" y="3280"/>
                  <a:pt x="4299" y="3320"/>
                  <a:pt x="4229" y="3327"/>
                </a:cubicBezTo>
                <a:cubicBezTo>
                  <a:pt x="4138" y="3337"/>
                  <a:pt x="4040" y="3311"/>
                  <a:pt x="3949" y="3308"/>
                </a:cubicBezTo>
                <a:cubicBezTo>
                  <a:pt x="3794" y="3303"/>
                  <a:pt x="3643" y="3241"/>
                  <a:pt x="3488" y="3258"/>
                </a:cubicBezTo>
                <a:cubicBezTo>
                  <a:pt x="3374" y="3270"/>
                  <a:pt x="3329" y="3306"/>
                  <a:pt x="3285" y="3216"/>
                </a:cubicBezTo>
                <a:cubicBezTo>
                  <a:pt x="3270" y="3186"/>
                  <a:pt x="3228" y="3168"/>
                  <a:pt x="3201" y="3152"/>
                </a:cubicBezTo>
                <a:cubicBezTo>
                  <a:pt x="3081" y="3084"/>
                  <a:pt x="3026" y="2955"/>
                  <a:pt x="2928" y="2866"/>
                </a:cubicBezTo>
                <a:cubicBezTo>
                  <a:pt x="2890" y="2832"/>
                  <a:pt x="2829" y="2826"/>
                  <a:pt x="2823" y="2766"/>
                </a:cubicBezTo>
                <a:cubicBezTo>
                  <a:pt x="2817" y="2707"/>
                  <a:pt x="2691" y="2733"/>
                  <a:pt x="2637" y="2708"/>
                </a:cubicBezTo>
                <a:cubicBezTo>
                  <a:pt x="2574" y="2679"/>
                  <a:pt x="2508" y="2648"/>
                  <a:pt x="2449" y="2611"/>
                </a:cubicBezTo>
                <a:cubicBezTo>
                  <a:pt x="2397" y="2577"/>
                  <a:pt x="2336" y="2580"/>
                  <a:pt x="2285" y="2540"/>
                </a:cubicBezTo>
                <a:cubicBezTo>
                  <a:pt x="2167" y="2447"/>
                  <a:pt x="2009" y="2486"/>
                  <a:pt x="1872" y="2473"/>
                </a:cubicBezTo>
                <a:cubicBezTo>
                  <a:pt x="1759" y="2461"/>
                  <a:pt x="1644" y="2442"/>
                  <a:pt x="1532" y="2426"/>
                </a:cubicBezTo>
                <a:cubicBezTo>
                  <a:pt x="1434" y="2413"/>
                  <a:pt x="1304" y="2345"/>
                  <a:pt x="1291" y="2233"/>
                </a:cubicBezTo>
                <a:cubicBezTo>
                  <a:pt x="1285" y="2180"/>
                  <a:pt x="1353" y="2129"/>
                  <a:pt x="1315" y="2084"/>
                </a:cubicBezTo>
                <a:cubicBezTo>
                  <a:pt x="1228" y="1979"/>
                  <a:pt x="1382" y="1992"/>
                  <a:pt x="1085" y="1730"/>
                </a:cubicBezTo>
                <a:cubicBezTo>
                  <a:pt x="1027" y="1675"/>
                  <a:pt x="991" y="1626"/>
                  <a:pt x="940" y="1569"/>
                </a:cubicBezTo>
                <a:cubicBezTo>
                  <a:pt x="897" y="1532"/>
                  <a:pt x="825" y="1486"/>
                  <a:pt x="780" y="1465"/>
                </a:cubicBezTo>
                <a:cubicBezTo>
                  <a:pt x="766" y="1488"/>
                  <a:pt x="757" y="1509"/>
                  <a:pt x="682" y="1452"/>
                </a:cubicBezTo>
                <a:cubicBezTo>
                  <a:pt x="570" y="1373"/>
                  <a:pt x="574" y="1510"/>
                  <a:pt x="351" y="1339"/>
                </a:cubicBezTo>
                <a:cubicBezTo>
                  <a:pt x="307" y="1306"/>
                  <a:pt x="262" y="1267"/>
                  <a:pt x="207" y="1253"/>
                </a:cubicBezTo>
                <a:cubicBezTo>
                  <a:pt x="154" y="1241"/>
                  <a:pt x="128" y="1243"/>
                  <a:pt x="130" y="1193"/>
                </a:cubicBezTo>
                <a:cubicBezTo>
                  <a:pt x="132" y="1156"/>
                  <a:pt x="41" y="1150"/>
                  <a:pt x="25" y="1115"/>
                </a:cubicBezTo>
                <a:cubicBezTo>
                  <a:pt x="17" y="1102"/>
                  <a:pt x="37" y="1102"/>
                  <a:pt x="41" y="1095"/>
                </a:cubicBezTo>
                <a:cubicBezTo>
                  <a:pt x="51" y="1078"/>
                  <a:pt x="8" y="1038"/>
                  <a:pt x="0" y="1022"/>
                </a:cubicBezTo>
                <a:cubicBezTo>
                  <a:pt x="70" y="1028"/>
                  <a:pt x="43" y="982"/>
                  <a:pt x="57" y="940"/>
                </a:cubicBezTo>
                <a:cubicBezTo>
                  <a:pt x="87" y="851"/>
                  <a:pt x="244" y="957"/>
                  <a:pt x="234" y="897"/>
                </a:cubicBezTo>
                <a:cubicBezTo>
                  <a:pt x="274" y="899"/>
                  <a:pt x="297" y="922"/>
                  <a:pt x="326" y="900"/>
                </a:cubicBezTo>
                <a:lnTo>
                  <a:pt x="309" y="870"/>
                </a:lnTo>
                <a:cubicBezTo>
                  <a:pt x="361" y="862"/>
                  <a:pt x="386" y="851"/>
                  <a:pt x="436" y="832"/>
                </a:cubicBezTo>
                <a:cubicBezTo>
                  <a:pt x="413" y="817"/>
                  <a:pt x="397" y="792"/>
                  <a:pt x="389" y="767"/>
                </a:cubicBezTo>
                <a:cubicBezTo>
                  <a:pt x="402" y="757"/>
                  <a:pt x="489" y="749"/>
                  <a:pt x="479" y="725"/>
                </a:cubicBezTo>
                <a:cubicBezTo>
                  <a:pt x="468" y="695"/>
                  <a:pt x="509" y="696"/>
                  <a:pt x="529" y="682"/>
                </a:cubicBezTo>
                <a:cubicBezTo>
                  <a:pt x="558" y="663"/>
                  <a:pt x="608" y="668"/>
                  <a:pt x="627" y="653"/>
                </a:cubicBezTo>
                <a:cubicBezTo>
                  <a:pt x="650" y="635"/>
                  <a:pt x="676" y="598"/>
                  <a:pt x="722" y="579"/>
                </a:cubicBezTo>
                <a:cubicBezTo>
                  <a:pt x="751" y="568"/>
                  <a:pt x="780" y="578"/>
                  <a:pt x="805" y="548"/>
                </a:cubicBezTo>
                <a:cubicBezTo>
                  <a:pt x="824" y="525"/>
                  <a:pt x="830" y="504"/>
                  <a:pt x="861" y="500"/>
                </a:cubicBezTo>
                <a:cubicBezTo>
                  <a:pt x="896" y="495"/>
                  <a:pt x="1007" y="503"/>
                  <a:pt x="976" y="438"/>
                </a:cubicBezTo>
                <a:cubicBezTo>
                  <a:pt x="1036" y="437"/>
                  <a:pt x="1061" y="507"/>
                  <a:pt x="1097" y="491"/>
                </a:cubicBezTo>
                <a:cubicBezTo>
                  <a:pt x="1107" y="487"/>
                  <a:pt x="1145" y="448"/>
                  <a:pt x="1158" y="46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7" name="꙱ Monaco (Principality of Monaco) (MC) (H)">
            <a:extLst>
              <a:ext uri="{FF2B5EF4-FFF2-40B4-BE49-F238E27FC236}">
                <a16:creationId xmlns:a16="http://schemas.microsoft.com/office/drawing/2014/main" id="{9E0CB217-6EFB-4121-A965-B88D0AD7FAA4}"/>
              </a:ext>
            </a:extLst>
          </p:cNvPr>
          <p:cNvSpPr>
            <a:spLocks/>
          </p:cNvSpPr>
          <p:nvPr/>
        </p:nvSpPr>
        <p:spPr bwMode="auto">
          <a:xfrm>
            <a:off x="4587031" y="1091110"/>
            <a:ext cx="2066" cy="2064"/>
          </a:xfrm>
          <a:custGeom>
            <a:avLst/>
            <a:gdLst>
              <a:gd name="T0" fmla="*/ 5 w 28"/>
              <a:gd name="T1" fmla="*/ 21 h 25"/>
              <a:gd name="T2" fmla="*/ 19 w 28"/>
              <a:gd name="T3" fmla="*/ 2 h 25"/>
              <a:gd name="T4" fmla="*/ 5 w 28"/>
              <a:gd name="T5" fmla="*/ 2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8" h="25">
                <a:moveTo>
                  <a:pt x="5" y="21"/>
                </a:moveTo>
                <a:cubicBezTo>
                  <a:pt x="0" y="15"/>
                  <a:pt x="9" y="3"/>
                  <a:pt x="19" y="2"/>
                </a:cubicBezTo>
                <a:cubicBezTo>
                  <a:pt x="28" y="0"/>
                  <a:pt x="17" y="25"/>
                  <a:pt x="5" y="2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8" name="꙱ Moldova (Republic of Moldova) (MD) (H)">
            <a:extLst>
              <a:ext uri="{FF2B5EF4-FFF2-40B4-BE49-F238E27FC236}">
                <a16:creationId xmlns:a16="http://schemas.microsoft.com/office/drawing/2014/main" id="{14E6B995-F06C-4EA2-89AB-223E8F8C446C}"/>
              </a:ext>
            </a:extLst>
          </p:cNvPr>
          <p:cNvSpPr>
            <a:spLocks/>
          </p:cNvSpPr>
          <p:nvPr/>
        </p:nvSpPr>
        <p:spPr bwMode="auto">
          <a:xfrm>
            <a:off x="5029149" y="951777"/>
            <a:ext cx="84705" cy="90824"/>
          </a:xfrm>
          <a:custGeom>
            <a:avLst/>
            <a:gdLst>
              <a:gd name="T0" fmla="*/ 0 w 1034"/>
              <a:gd name="T1" fmla="*/ 126 h 1098"/>
              <a:gd name="T2" fmla="*/ 35 w 1034"/>
              <a:gd name="T3" fmla="*/ 111 h 1098"/>
              <a:gd name="T4" fmla="*/ 230 w 1034"/>
              <a:gd name="T5" fmla="*/ 57 h 1098"/>
              <a:gd name="T6" fmla="*/ 458 w 1034"/>
              <a:gd name="T7" fmla="*/ 152 h 1098"/>
              <a:gd name="T8" fmla="*/ 510 w 1034"/>
              <a:gd name="T9" fmla="*/ 192 h 1098"/>
              <a:gd name="T10" fmla="*/ 597 w 1034"/>
              <a:gd name="T11" fmla="*/ 190 h 1098"/>
              <a:gd name="T12" fmla="*/ 659 w 1034"/>
              <a:gd name="T13" fmla="*/ 228 h 1098"/>
              <a:gd name="T14" fmla="*/ 798 w 1034"/>
              <a:gd name="T15" fmla="*/ 458 h 1098"/>
              <a:gd name="T16" fmla="*/ 833 w 1034"/>
              <a:gd name="T17" fmla="*/ 456 h 1098"/>
              <a:gd name="T18" fmla="*/ 811 w 1034"/>
              <a:gd name="T19" fmla="*/ 569 h 1098"/>
              <a:gd name="T20" fmla="*/ 953 w 1034"/>
              <a:gd name="T21" fmla="*/ 719 h 1098"/>
              <a:gd name="T22" fmla="*/ 1020 w 1034"/>
              <a:gd name="T23" fmla="*/ 764 h 1098"/>
              <a:gd name="T24" fmla="*/ 787 w 1034"/>
              <a:gd name="T25" fmla="*/ 775 h 1098"/>
              <a:gd name="T26" fmla="*/ 766 w 1034"/>
              <a:gd name="T27" fmla="*/ 721 h 1098"/>
              <a:gd name="T28" fmla="*/ 707 w 1034"/>
              <a:gd name="T29" fmla="*/ 826 h 1098"/>
              <a:gd name="T30" fmla="*/ 687 w 1034"/>
              <a:gd name="T31" fmla="*/ 916 h 1098"/>
              <a:gd name="T32" fmla="*/ 608 w 1034"/>
              <a:gd name="T33" fmla="*/ 1042 h 1098"/>
              <a:gd name="T34" fmla="*/ 524 w 1034"/>
              <a:gd name="T35" fmla="*/ 1098 h 1098"/>
              <a:gd name="T36" fmla="*/ 486 w 1034"/>
              <a:gd name="T37" fmla="*/ 990 h 1098"/>
              <a:gd name="T38" fmla="*/ 474 w 1034"/>
              <a:gd name="T39" fmla="*/ 851 h 1098"/>
              <a:gd name="T40" fmla="*/ 495 w 1034"/>
              <a:gd name="T41" fmla="*/ 732 h 1098"/>
              <a:gd name="T42" fmla="*/ 187 w 1034"/>
              <a:gd name="T43" fmla="*/ 287 h 1098"/>
              <a:gd name="T44" fmla="*/ 0 w 1034"/>
              <a:gd name="T45" fmla="*/ 126 h 1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34" h="1098">
                <a:moveTo>
                  <a:pt x="0" y="126"/>
                </a:moveTo>
                <a:cubicBezTo>
                  <a:pt x="20" y="123"/>
                  <a:pt x="29" y="120"/>
                  <a:pt x="35" y="111"/>
                </a:cubicBezTo>
                <a:cubicBezTo>
                  <a:pt x="51" y="30"/>
                  <a:pt x="131" y="125"/>
                  <a:pt x="230" y="57"/>
                </a:cubicBezTo>
                <a:cubicBezTo>
                  <a:pt x="312" y="0"/>
                  <a:pt x="374" y="190"/>
                  <a:pt x="458" y="152"/>
                </a:cubicBezTo>
                <a:cubicBezTo>
                  <a:pt x="468" y="203"/>
                  <a:pt x="501" y="139"/>
                  <a:pt x="510" y="192"/>
                </a:cubicBezTo>
                <a:cubicBezTo>
                  <a:pt x="521" y="141"/>
                  <a:pt x="567" y="165"/>
                  <a:pt x="597" y="190"/>
                </a:cubicBezTo>
                <a:cubicBezTo>
                  <a:pt x="609" y="204"/>
                  <a:pt x="643" y="244"/>
                  <a:pt x="659" y="228"/>
                </a:cubicBezTo>
                <a:cubicBezTo>
                  <a:pt x="698" y="189"/>
                  <a:pt x="767" y="409"/>
                  <a:pt x="798" y="458"/>
                </a:cubicBezTo>
                <a:cubicBezTo>
                  <a:pt x="811" y="481"/>
                  <a:pt x="818" y="438"/>
                  <a:pt x="833" y="456"/>
                </a:cubicBezTo>
                <a:cubicBezTo>
                  <a:pt x="866" y="500"/>
                  <a:pt x="820" y="545"/>
                  <a:pt x="811" y="569"/>
                </a:cubicBezTo>
                <a:cubicBezTo>
                  <a:pt x="877" y="515"/>
                  <a:pt x="1034" y="682"/>
                  <a:pt x="953" y="719"/>
                </a:cubicBezTo>
                <a:cubicBezTo>
                  <a:pt x="981" y="730"/>
                  <a:pt x="991" y="755"/>
                  <a:pt x="1020" y="764"/>
                </a:cubicBezTo>
                <a:cubicBezTo>
                  <a:pt x="953" y="834"/>
                  <a:pt x="831" y="683"/>
                  <a:pt x="787" y="775"/>
                </a:cubicBezTo>
                <a:cubicBezTo>
                  <a:pt x="779" y="757"/>
                  <a:pt x="772" y="739"/>
                  <a:pt x="766" y="721"/>
                </a:cubicBezTo>
                <a:cubicBezTo>
                  <a:pt x="686" y="745"/>
                  <a:pt x="702" y="778"/>
                  <a:pt x="707" y="826"/>
                </a:cubicBezTo>
                <a:cubicBezTo>
                  <a:pt x="711" y="854"/>
                  <a:pt x="710" y="884"/>
                  <a:pt x="687" y="916"/>
                </a:cubicBezTo>
                <a:cubicBezTo>
                  <a:pt x="634" y="999"/>
                  <a:pt x="648" y="938"/>
                  <a:pt x="608" y="1042"/>
                </a:cubicBezTo>
                <a:cubicBezTo>
                  <a:pt x="590" y="1090"/>
                  <a:pt x="530" y="1065"/>
                  <a:pt x="524" y="1098"/>
                </a:cubicBezTo>
                <a:cubicBezTo>
                  <a:pt x="500" y="1071"/>
                  <a:pt x="490" y="1041"/>
                  <a:pt x="486" y="990"/>
                </a:cubicBezTo>
                <a:cubicBezTo>
                  <a:pt x="482" y="940"/>
                  <a:pt x="463" y="904"/>
                  <a:pt x="474" y="851"/>
                </a:cubicBezTo>
                <a:cubicBezTo>
                  <a:pt x="484" y="813"/>
                  <a:pt x="507" y="772"/>
                  <a:pt x="495" y="732"/>
                </a:cubicBezTo>
                <a:cubicBezTo>
                  <a:pt x="420" y="486"/>
                  <a:pt x="314" y="511"/>
                  <a:pt x="187" y="287"/>
                </a:cubicBezTo>
                <a:cubicBezTo>
                  <a:pt x="140" y="206"/>
                  <a:pt x="106" y="131"/>
                  <a:pt x="0" y="12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9" name="꙱ Micronesia (Federated States of Micronesia) (H)">
            <a:extLst>
              <a:ext uri="{FF2B5EF4-FFF2-40B4-BE49-F238E27FC236}">
                <a16:creationId xmlns:a16="http://schemas.microsoft.com/office/drawing/2014/main" id="{ED2F481C-D790-43F4-8402-449346FC147C}"/>
              </a:ext>
            </a:extLst>
          </p:cNvPr>
          <p:cNvSpPr>
            <a:spLocks/>
          </p:cNvSpPr>
          <p:nvPr/>
        </p:nvSpPr>
        <p:spPr bwMode="auto">
          <a:xfrm>
            <a:off x="8490686" y="2171713"/>
            <a:ext cx="6198" cy="6193"/>
          </a:xfrm>
          <a:custGeom>
            <a:avLst/>
            <a:gdLst>
              <a:gd name="T0" fmla="*/ 30 w 84"/>
              <a:gd name="T1" fmla="*/ 77 h 77"/>
              <a:gd name="T2" fmla="*/ 0 w 84"/>
              <a:gd name="T3" fmla="*/ 14 h 77"/>
              <a:gd name="T4" fmla="*/ 30 w 84"/>
              <a:gd name="T5" fmla="*/ 7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4" h="77">
                <a:moveTo>
                  <a:pt x="30" y="77"/>
                </a:moveTo>
                <a:cubicBezTo>
                  <a:pt x="84" y="64"/>
                  <a:pt x="44" y="0"/>
                  <a:pt x="0" y="14"/>
                </a:cubicBezTo>
                <a:cubicBezTo>
                  <a:pt x="2" y="39"/>
                  <a:pt x="12" y="60"/>
                  <a:pt x="30" y="7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0" name="꙱ Mexico (United Mexican States) (MX) (H)">
            <a:extLst>
              <a:ext uri="{FF2B5EF4-FFF2-40B4-BE49-F238E27FC236}">
                <a16:creationId xmlns:a16="http://schemas.microsoft.com/office/drawing/2014/main" id="{9D935CDC-5FA9-42EA-A7BF-88021C4D3FA1}"/>
              </a:ext>
            </a:extLst>
          </p:cNvPr>
          <p:cNvSpPr>
            <a:spLocks noEditPoints="1"/>
          </p:cNvSpPr>
          <p:nvPr/>
        </p:nvSpPr>
        <p:spPr bwMode="auto">
          <a:xfrm>
            <a:off x="1436422" y="1415188"/>
            <a:ext cx="755113" cy="534625"/>
          </a:xfrm>
          <a:custGeom>
            <a:avLst/>
            <a:gdLst>
              <a:gd name="T0" fmla="*/ 7448 w 9148"/>
              <a:gd name="T1" fmla="*/ 4976 h 6481"/>
              <a:gd name="T2" fmla="*/ 2722 w 9148"/>
              <a:gd name="T3" fmla="*/ 2734 h 6481"/>
              <a:gd name="T4" fmla="*/ 2146 w 9148"/>
              <a:gd name="T5" fmla="*/ 3064 h 6481"/>
              <a:gd name="T6" fmla="*/ 1855 w 9148"/>
              <a:gd name="T7" fmla="*/ 2449 h 6481"/>
              <a:gd name="T8" fmla="*/ 1805 w 9148"/>
              <a:gd name="T9" fmla="*/ 1413 h 6481"/>
              <a:gd name="T10" fmla="*/ 1513 w 9148"/>
              <a:gd name="T11" fmla="*/ 1128 h 6481"/>
              <a:gd name="T12" fmla="*/ 1480 w 9148"/>
              <a:gd name="T13" fmla="*/ 2761 h 6481"/>
              <a:gd name="T14" fmla="*/ 1888 w 9148"/>
              <a:gd name="T15" fmla="*/ 3227 h 6481"/>
              <a:gd name="T16" fmla="*/ 2122 w 9148"/>
              <a:gd name="T17" fmla="*/ 3102 h 6481"/>
              <a:gd name="T18" fmla="*/ 1879 w 9148"/>
              <a:gd name="T19" fmla="*/ 2562 h 6481"/>
              <a:gd name="T20" fmla="*/ 1596 w 9148"/>
              <a:gd name="T21" fmla="*/ 1546 h 6481"/>
              <a:gd name="T22" fmla="*/ 1316 w 9148"/>
              <a:gd name="T23" fmla="*/ 527 h 6481"/>
              <a:gd name="T24" fmla="*/ 1731 w 9148"/>
              <a:gd name="T25" fmla="*/ 503 h 6481"/>
              <a:gd name="T26" fmla="*/ 1882 w 9148"/>
              <a:gd name="T27" fmla="*/ 1208 h 6481"/>
              <a:gd name="T28" fmla="*/ 2140 w 9148"/>
              <a:gd name="T29" fmla="*/ 1740 h 6481"/>
              <a:gd name="T30" fmla="*/ 2369 w 9148"/>
              <a:gd name="T31" fmla="*/ 2142 h 6481"/>
              <a:gd name="T32" fmla="*/ 2393 w 9148"/>
              <a:gd name="T33" fmla="*/ 2512 h 6481"/>
              <a:gd name="T34" fmla="*/ 2544 w 9148"/>
              <a:gd name="T35" fmla="*/ 2550 h 6481"/>
              <a:gd name="T36" fmla="*/ 2744 w 9148"/>
              <a:gd name="T37" fmla="*/ 2837 h 6481"/>
              <a:gd name="T38" fmla="*/ 3372 w 9148"/>
              <a:gd name="T39" fmla="*/ 4015 h 6481"/>
              <a:gd name="T40" fmla="*/ 3309 w 9148"/>
              <a:gd name="T41" fmla="*/ 4769 h 6481"/>
              <a:gd name="T42" fmla="*/ 4190 w 9148"/>
              <a:gd name="T43" fmla="*/ 5274 h 6481"/>
              <a:gd name="T44" fmla="*/ 5170 w 9148"/>
              <a:gd name="T45" fmla="*/ 5862 h 6481"/>
              <a:gd name="T46" fmla="*/ 6303 w 9148"/>
              <a:gd name="T47" fmla="*/ 5884 h 6481"/>
              <a:gd name="T48" fmla="*/ 6552 w 9148"/>
              <a:gd name="T49" fmla="*/ 5964 h 6481"/>
              <a:gd name="T50" fmla="*/ 6934 w 9148"/>
              <a:gd name="T51" fmla="*/ 6376 h 6481"/>
              <a:gd name="T52" fmla="*/ 7256 w 9148"/>
              <a:gd name="T53" fmla="*/ 5933 h 6481"/>
              <a:gd name="T54" fmla="*/ 7398 w 9148"/>
              <a:gd name="T55" fmla="*/ 5516 h 6481"/>
              <a:gd name="T56" fmla="*/ 8235 w 9148"/>
              <a:gd name="T57" fmla="*/ 5293 h 6481"/>
              <a:gd name="T58" fmla="*/ 8731 w 9148"/>
              <a:gd name="T59" fmla="*/ 4780 h 6481"/>
              <a:gd name="T60" fmla="*/ 9027 w 9148"/>
              <a:gd name="T61" fmla="*/ 4182 h 6481"/>
              <a:gd name="T62" fmla="*/ 8268 w 9148"/>
              <a:gd name="T63" fmla="*/ 4056 h 6481"/>
              <a:gd name="T64" fmla="*/ 7750 w 9148"/>
              <a:gd name="T65" fmla="*/ 4654 h 6481"/>
              <a:gd name="T66" fmla="*/ 7456 w 9148"/>
              <a:gd name="T67" fmla="*/ 5062 h 6481"/>
              <a:gd name="T68" fmla="*/ 6703 w 9148"/>
              <a:gd name="T69" fmla="*/ 5142 h 6481"/>
              <a:gd name="T70" fmla="*/ 6102 w 9148"/>
              <a:gd name="T71" fmla="*/ 4995 h 6481"/>
              <a:gd name="T72" fmla="*/ 5996 w 9148"/>
              <a:gd name="T73" fmla="*/ 4727 h 6481"/>
              <a:gd name="T74" fmla="*/ 5785 w 9148"/>
              <a:gd name="T75" fmla="*/ 3975 h 6481"/>
              <a:gd name="T76" fmla="*/ 5801 w 9148"/>
              <a:gd name="T77" fmla="*/ 3185 h 6481"/>
              <a:gd name="T78" fmla="*/ 5914 w 9148"/>
              <a:gd name="T79" fmla="*/ 2681 h 6481"/>
              <a:gd name="T80" fmla="*/ 6166 w 9148"/>
              <a:gd name="T81" fmla="*/ 2378 h 6481"/>
              <a:gd name="T82" fmla="*/ 5566 w 9148"/>
              <a:gd name="T83" fmla="*/ 2059 h 6481"/>
              <a:gd name="T84" fmla="*/ 5275 w 9148"/>
              <a:gd name="T85" fmla="*/ 1145 h 6481"/>
              <a:gd name="T86" fmla="*/ 4618 w 9148"/>
              <a:gd name="T87" fmla="*/ 1319 h 6481"/>
              <a:gd name="T88" fmla="*/ 4044 w 9148"/>
              <a:gd name="T89" fmla="*/ 528 h 6481"/>
              <a:gd name="T90" fmla="*/ 2477 w 9148"/>
              <a:gd name="T91" fmla="*/ 485 h 6481"/>
              <a:gd name="T92" fmla="*/ 834 w 9148"/>
              <a:gd name="T93" fmla="*/ 178 h 6481"/>
              <a:gd name="T94" fmla="*/ 870 w 9148"/>
              <a:gd name="T95" fmla="*/ 834 h 6481"/>
              <a:gd name="T96" fmla="*/ 1223 w 9148"/>
              <a:gd name="T97" fmla="*/ 1478 h 6481"/>
              <a:gd name="T98" fmla="*/ 1182 w 9148"/>
              <a:gd name="T99" fmla="*/ 1870 h 6481"/>
              <a:gd name="T100" fmla="*/ 1070 w 9148"/>
              <a:gd name="T101" fmla="*/ 1991 h 6481"/>
              <a:gd name="T102" fmla="*/ 1357 w 9148"/>
              <a:gd name="T103" fmla="*/ 2046 h 6481"/>
              <a:gd name="T104" fmla="*/ 1434 w 9148"/>
              <a:gd name="T105" fmla="*/ 2811 h 6481"/>
              <a:gd name="T106" fmla="*/ 23 w 9148"/>
              <a:gd name="T107" fmla="*/ 1348 h 6481"/>
              <a:gd name="T108" fmla="*/ 2695 w 9148"/>
              <a:gd name="T109" fmla="*/ 2752 h 6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148" h="6481">
                <a:moveTo>
                  <a:pt x="8933" y="4444"/>
                </a:moveTo>
                <a:cubicBezTo>
                  <a:pt x="8972" y="4413"/>
                  <a:pt x="9010" y="4372"/>
                  <a:pt x="9031" y="4326"/>
                </a:cubicBezTo>
                <a:cubicBezTo>
                  <a:pt x="8993" y="4360"/>
                  <a:pt x="8904" y="4362"/>
                  <a:pt x="8933" y="4444"/>
                </a:cubicBezTo>
                <a:close/>
                <a:moveTo>
                  <a:pt x="7342" y="5020"/>
                </a:moveTo>
                <a:cubicBezTo>
                  <a:pt x="7383" y="5030"/>
                  <a:pt x="7412" y="4986"/>
                  <a:pt x="7448" y="4976"/>
                </a:cubicBezTo>
                <a:cubicBezTo>
                  <a:pt x="7410" y="4970"/>
                  <a:pt x="7373" y="5003"/>
                  <a:pt x="7342" y="5020"/>
                </a:cubicBezTo>
                <a:close/>
                <a:moveTo>
                  <a:pt x="2939" y="3934"/>
                </a:moveTo>
                <a:cubicBezTo>
                  <a:pt x="2936" y="3959"/>
                  <a:pt x="2952" y="3976"/>
                  <a:pt x="2977" y="3975"/>
                </a:cubicBezTo>
                <a:cubicBezTo>
                  <a:pt x="2978" y="3951"/>
                  <a:pt x="2963" y="3934"/>
                  <a:pt x="2939" y="3934"/>
                </a:cubicBezTo>
                <a:close/>
                <a:moveTo>
                  <a:pt x="2722" y="2734"/>
                </a:moveTo>
                <a:cubicBezTo>
                  <a:pt x="2711" y="2758"/>
                  <a:pt x="2715" y="2778"/>
                  <a:pt x="2737" y="2794"/>
                </a:cubicBezTo>
                <a:cubicBezTo>
                  <a:pt x="2743" y="2771"/>
                  <a:pt x="2738" y="2751"/>
                  <a:pt x="2722" y="2734"/>
                </a:cubicBezTo>
                <a:close/>
                <a:moveTo>
                  <a:pt x="2146" y="3064"/>
                </a:moveTo>
                <a:cubicBezTo>
                  <a:pt x="2151" y="3040"/>
                  <a:pt x="2141" y="3016"/>
                  <a:pt x="2122" y="3001"/>
                </a:cubicBezTo>
                <a:cubicBezTo>
                  <a:pt x="2122" y="3025"/>
                  <a:pt x="2130" y="3046"/>
                  <a:pt x="2146" y="3064"/>
                </a:cubicBezTo>
                <a:close/>
                <a:moveTo>
                  <a:pt x="1935" y="2710"/>
                </a:moveTo>
                <a:cubicBezTo>
                  <a:pt x="1929" y="2742"/>
                  <a:pt x="1936" y="2773"/>
                  <a:pt x="1953" y="2800"/>
                </a:cubicBezTo>
                <a:cubicBezTo>
                  <a:pt x="1992" y="2772"/>
                  <a:pt x="1967" y="2729"/>
                  <a:pt x="1935" y="2710"/>
                </a:cubicBezTo>
                <a:close/>
                <a:moveTo>
                  <a:pt x="1911" y="2369"/>
                </a:moveTo>
                <a:cubicBezTo>
                  <a:pt x="1870" y="2375"/>
                  <a:pt x="1855" y="2412"/>
                  <a:pt x="1855" y="2449"/>
                </a:cubicBezTo>
                <a:cubicBezTo>
                  <a:pt x="1868" y="2418"/>
                  <a:pt x="1913" y="2407"/>
                  <a:pt x="1911" y="2369"/>
                </a:cubicBezTo>
                <a:close/>
                <a:moveTo>
                  <a:pt x="1805" y="1413"/>
                </a:moveTo>
                <a:cubicBezTo>
                  <a:pt x="1852" y="1363"/>
                  <a:pt x="1844" y="1297"/>
                  <a:pt x="1870" y="1238"/>
                </a:cubicBezTo>
                <a:cubicBezTo>
                  <a:pt x="1787" y="1250"/>
                  <a:pt x="1790" y="1326"/>
                  <a:pt x="1742" y="1377"/>
                </a:cubicBezTo>
                <a:cubicBezTo>
                  <a:pt x="1763" y="1390"/>
                  <a:pt x="1783" y="1402"/>
                  <a:pt x="1805" y="1413"/>
                </a:cubicBezTo>
                <a:close/>
                <a:moveTo>
                  <a:pt x="1493" y="2915"/>
                </a:moveTo>
                <a:cubicBezTo>
                  <a:pt x="1516" y="2939"/>
                  <a:pt x="1537" y="2968"/>
                  <a:pt x="1573" y="2972"/>
                </a:cubicBezTo>
                <a:cubicBezTo>
                  <a:pt x="1562" y="2937"/>
                  <a:pt x="1530" y="2911"/>
                  <a:pt x="1493" y="2915"/>
                </a:cubicBezTo>
                <a:close/>
                <a:moveTo>
                  <a:pt x="1576" y="1318"/>
                </a:moveTo>
                <a:cubicBezTo>
                  <a:pt x="1584" y="1282"/>
                  <a:pt x="1560" y="1131"/>
                  <a:pt x="1513" y="1128"/>
                </a:cubicBezTo>
                <a:cubicBezTo>
                  <a:pt x="1442" y="1125"/>
                  <a:pt x="1564" y="1308"/>
                  <a:pt x="1576" y="1318"/>
                </a:cubicBezTo>
                <a:close/>
                <a:moveTo>
                  <a:pt x="1434" y="2811"/>
                </a:moveTo>
                <a:cubicBezTo>
                  <a:pt x="1428" y="2835"/>
                  <a:pt x="1441" y="2845"/>
                  <a:pt x="1463" y="2841"/>
                </a:cubicBezTo>
                <a:cubicBezTo>
                  <a:pt x="1450" y="2865"/>
                  <a:pt x="1457" y="2890"/>
                  <a:pt x="1478" y="2906"/>
                </a:cubicBezTo>
                <a:cubicBezTo>
                  <a:pt x="1444" y="2864"/>
                  <a:pt x="1461" y="2812"/>
                  <a:pt x="1480" y="2761"/>
                </a:cubicBezTo>
                <a:cubicBezTo>
                  <a:pt x="1476" y="2779"/>
                  <a:pt x="1474" y="2798"/>
                  <a:pt x="1473" y="2817"/>
                </a:cubicBezTo>
                <a:cubicBezTo>
                  <a:pt x="1481" y="2798"/>
                  <a:pt x="1488" y="2778"/>
                  <a:pt x="1493" y="2758"/>
                </a:cubicBezTo>
                <a:cubicBezTo>
                  <a:pt x="1471" y="2843"/>
                  <a:pt x="1563" y="2877"/>
                  <a:pt x="1601" y="2937"/>
                </a:cubicBezTo>
                <a:cubicBezTo>
                  <a:pt x="1646" y="3007"/>
                  <a:pt x="1731" y="3034"/>
                  <a:pt x="1785" y="3095"/>
                </a:cubicBezTo>
                <a:cubicBezTo>
                  <a:pt x="1822" y="3137"/>
                  <a:pt x="1845" y="3190"/>
                  <a:pt x="1888" y="3227"/>
                </a:cubicBezTo>
                <a:cubicBezTo>
                  <a:pt x="1915" y="3250"/>
                  <a:pt x="1943" y="3274"/>
                  <a:pt x="1959" y="3306"/>
                </a:cubicBezTo>
                <a:cubicBezTo>
                  <a:pt x="1980" y="3350"/>
                  <a:pt x="1953" y="3465"/>
                  <a:pt x="2005" y="3488"/>
                </a:cubicBezTo>
                <a:cubicBezTo>
                  <a:pt x="2044" y="3506"/>
                  <a:pt x="2150" y="3421"/>
                  <a:pt x="2179" y="3394"/>
                </a:cubicBezTo>
                <a:cubicBezTo>
                  <a:pt x="2252" y="3326"/>
                  <a:pt x="2171" y="3286"/>
                  <a:pt x="2146" y="3230"/>
                </a:cubicBezTo>
                <a:cubicBezTo>
                  <a:pt x="2136" y="3205"/>
                  <a:pt x="2140" y="3117"/>
                  <a:pt x="2122" y="3102"/>
                </a:cubicBezTo>
                <a:cubicBezTo>
                  <a:pt x="2091" y="3076"/>
                  <a:pt x="2029" y="3022"/>
                  <a:pt x="2013" y="2984"/>
                </a:cubicBezTo>
                <a:cubicBezTo>
                  <a:pt x="2000" y="2999"/>
                  <a:pt x="1999" y="3020"/>
                  <a:pt x="1988" y="3036"/>
                </a:cubicBezTo>
                <a:cubicBezTo>
                  <a:pt x="1978" y="3049"/>
                  <a:pt x="1919" y="3047"/>
                  <a:pt x="1986" y="3040"/>
                </a:cubicBezTo>
                <a:cubicBezTo>
                  <a:pt x="1885" y="3051"/>
                  <a:pt x="1852" y="2919"/>
                  <a:pt x="1901" y="2849"/>
                </a:cubicBezTo>
                <a:cubicBezTo>
                  <a:pt x="1957" y="2768"/>
                  <a:pt x="1845" y="2777"/>
                  <a:pt x="1879" y="2562"/>
                </a:cubicBezTo>
                <a:cubicBezTo>
                  <a:pt x="1778" y="2585"/>
                  <a:pt x="1894" y="2101"/>
                  <a:pt x="1743" y="2075"/>
                </a:cubicBezTo>
                <a:cubicBezTo>
                  <a:pt x="1749" y="2108"/>
                  <a:pt x="1767" y="2171"/>
                  <a:pt x="1737" y="2197"/>
                </a:cubicBezTo>
                <a:cubicBezTo>
                  <a:pt x="1733" y="2150"/>
                  <a:pt x="1695" y="2043"/>
                  <a:pt x="1740" y="2010"/>
                </a:cubicBezTo>
                <a:cubicBezTo>
                  <a:pt x="1662" y="1965"/>
                  <a:pt x="1670" y="1856"/>
                  <a:pt x="1605" y="1794"/>
                </a:cubicBezTo>
                <a:cubicBezTo>
                  <a:pt x="1557" y="1749"/>
                  <a:pt x="1572" y="1601"/>
                  <a:pt x="1596" y="1546"/>
                </a:cubicBezTo>
                <a:cubicBezTo>
                  <a:pt x="1607" y="1523"/>
                  <a:pt x="1561" y="1512"/>
                  <a:pt x="1550" y="1502"/>
                </a:cubicBezTo>
                <a:cubicBezTo>
                  <a:pt x="1532" y="1485"/>
                  <a:pt x="1527" y="1294"/>
                  <a:pt x="1452" y="1351"/>
                </a:cubicBezTo>
                <a:cubicBezTo>
                  <a:pt x="1467" y="1046"/>
                  <a:pt x="1189" y="1066"/>
                  <a:pt x="1283" y="833"/>
                </a:cubicBezTo>
                <a:cubicBezTo>
                  <a:pt x="1303" y="781"/>
                  <a:pt x="1307" y="725"/>
                  <a:pt x="1318" y="671"/>
                </a:cubicBezTo>
                <a:cubicBezTo>
                  <a:pt x="1328" y="622"/>
                  <a:pt x="1292" y="575"/>
                  <a:pt x="1316" y="527"/>
                </a:cubicBezTo>
                <a:cubicBezTo>
                  <a:pt x="1340" y="479"/>
                  <a:pt x="1374" y="426"/>
                  <a:pt x="1393" y="379"/>
                </a:cubicBezTo>
                <a:cubicBezTo>
                  <a:pt x="1409" y="340"/>
                  <a:pt x="1366" y="305"/>
                  <a:pt x="1363" y="267"/>
                </a:cubicBezTo>
                <a:cubicBezTo>
                  <a:pt x="1406" y="317"/>
                  <a:pt x="1462" y="332"/>
                  <a:pt x="1504" y="381"/>
                </a:cubicBezTo>
                <a:cubicBezTo>
                  <a:pt x="1593" y="485"/>
                  <a:pt x="1619" y="399"/>
                  <a:pt x="1659" y="402"/>
                </a:cubicBezTo>
                <a:cubicBezTo>
                  <a:pt x="1748" y="408"/>
                  <a:pt x="1675" y="483"/>
                  <a:pt x="1731" y="503"/>
                </a:cubicBezTo>
                <a:cubicBezTo>
                  <a:pt x="1766" y="516"/>
                  <a:pt x="1832" y="515"/>
                  <a:pt x="1849" y="555"/>
                </a:cubicBezTo>
                <a:cubicBezTo>
                  <a:pt x="1859" y="580"/>
                  <a:pt x="1805" y="660"/>
                  <a:pt x="1797" y="692"/>
                </a:cubicBezTo>
                <a:cubicBezTo>
                  <a:pt x="1781" y="761"/>
                  <a:pt x="1829" y="824"/>
                  <a:pt x="1825" y="893"/>
                </a:cubicBezTo>
                <a:cubicBezTo>
                  <a:pt x="1819" y="978"/>
                  <a:pt x="1819" y="1026"/>
                  <a:pt x="1841" y="1110"/>
                </a:cubicBezTo>
                <a:cubicBezTo>
                  <a:pt x="1847" y="1136"/>
                  <a:pt x="1830" y="1249"/>
                  <a:pt x="1882" y="1208"/>
                </a:cubicBezTo>
                <a:cubicBezTo>
                  <a:pt x="1898" y="1271"/>
                  <a:pt x="1861" y="1322"/>
                  <a:pt x="1910" y="1377"/>
                </a:cubicBezTo>
                <a:cubicBezTo>
                  <a:pt x="1938" y="1408"/>
                  <a:pt x="1930" y="1477"/>
                  <a:pt x="1956" y="1514"/>
                </a:cubicBezTo>
                <a:cubicBezTo>
                  <a:pt x="1973" y="1538"/>
                  <a:pt x="2007" y="1540"/>
                  <a:pt x="2019" y="1569"/>
                </a:cubicBezTo>
                <a:cubicBezTo>
                  <a:pt x="2030" y="1598"/>
                  <a:pt x="2036" y="1640"/>
                  <a:pt x="2056" y="1665"/>
                </a:cubicBezTo>
                <a:cubicBezTo>
                  <a:pt x="2078" y="1693"/>
                  <a:pt x="2139" y="1696"/>
                  <a:pt x="2140" y="1740"/>
                </a:cubicBezTo>
                <a:cubicBezTo>
                  <a:pt x="2145" y="1723"/>
                  <a:pt x="2154" y="1709"/>
                  <a:pt x="2167" y="1698"/>
                </a:cubicBezTo>
                <a:cubicBezTo>
                  <a:pt x="2158" y="1723"/>
                  <a:pt x="2225" y="1734"/>
                  <a:pt x="2253" y="1737"/>
                </a:cubicBezTo>
                <a:cubicBezTo>
                  <a:pt x="2195" y="1736"/>
                  <a:pt x="2198" y="1892"/>
                  <a:pt x="2201" y="1938"/>
                </a:cubicBezTo>
                <a:cubicBezTo>
                  <a:pt x="2203" y="1981"/>
                  <a:pt x="2302" y="1992"/>
                  <a:pt x="2332" y="2000"/>
                </a:cubicBezTo>
                <a:cubicBezTo>
                  <a:pt x="2376" y="2012"/>
                  <a:pt x="2334" y="2110"/>
                  <a:pt x="2369" y="2142"/>
                </a:cubicBezTo>
                <a:cubicBezTo>
                  <a:pt x="2402" y="2172"/>
                  <a:pt x="2435" y="2139"/>
                  <a:pt x="2465" y="2158"/>
                </a:cubicBezTo>
                <a:cubicBezTo>
                  <a:pt x="2504" y="2181"/>
                  <a:pt x="2509" y="2230"/>
                  <a:pt x="2494" y="2268"/>
                </a:cubicBezTo>
                <a:cubicBezTo>
                  <a:pt x="2531" y="2243"/>
                  <a:pt x="2535" y="2270"/>
                  <a:pt x="2529" y="2301"/>
                </a:cubicBezTo>
                <a:cubicBezTo>
                  <a:pt x="2511" y="2265"/>
                  <a:pt x="2484" y="2308"/>
                  <a:pt x="2473" y="2331"/>
                </a:cubicBezTo>
                <a:cubicBezTo>
                  <a:pt x="2481" y="2274"/>
                  <a:pt x="2389" y="2394"/>
                  <a:pt x="2393" y="2512"/>
                </a:cubicBezTo>
                <a:cubicBezTo>
                  <a:pt x="2392" y="2478"/>
                  <a:pt x="2405" y="2472"/>
                  <a:pt x="2431" y="2494"/>
                </a:cubicBezTo>
                <a:cubicBezTo>
                  <a:pt x="2421" y="2501"/>
                  <a:pt x="2410" y="2508"/>
                  <a:pt x="2399" y="2515"/>
                </a:cubicBezTo>
                <a:cubicBezTo>
                  <a:pt x="2455" y="2528"/>
                  <a:pt x="2478" y="2553"/>
                  <a:pt x="2523" y="2512"/>
                </a:cubicBezTo>
                <a:cubicBezTo>
                  <a:pt x="2518" y="2545"/>
                  <a:pt x="2473" y="2548"/>
                  <a:pt x="2482" y="2586"/>
                </a:cubicBezTo>
                <a:cubicBezTo>
                  <a:pt x="2505" y="2579"/>
                  <a:pt x="2526" y="2567"/>
                  <a:pt x="2544" y="2550"/>
                </a:cubicBezTo>
                <a:cubicBezTo>
                  <a:pt x="2562" y="2569"/>
                  <a:pt x="2558" y="2596"/>
                  <a:pt x="2574" y="2614"/>
                </a:cubicBezTo>
                <a:cubicBezTo>
                  <a:pt x="2604" y="2626"/>
                  <a:pt x="2601" y="2629"/>
                  <a:pt x="2565" y="2622"/>
                </a:cubicBezTo>
                <a:cubicBezTo>
                  <a:pt x="2592" y="2631"/>
                  <a:pt x="2614" y="2653"/>
                  <a:pt x="2639" y="2666"/>
                </a:cubicBezTo>
                <a:cubicBezTo>
                  <a:pt x="2676" y="2686"/>
                  <a:pt x="2684" y="2646"/>
                  <a:pt x="2684" y="2699"/>
                </a:cubicBezTo>
                <a:cubicBezTo>
                  <a:pt x="2764" y="2665"/>
                  <a:pt x="2760" y="2793"/>
                  <a:pt x="2744" y="2837"/>
                </a:cubicBezTo>
                <a:cubicBezTo>
                  <a:pt x="2722" y="2899"/>
                  <a:pt x="2818" y="2952"/>
                  <a:pt x="2874" y="2945"/>
                </a:cubicBezTo>
                <a:cubicBezTo>
                  <a:pt x="2857" y="3001"/>
                  <a:pt x="2829" y="2957"/>
                  <a:pt x="2794" y="2942"/>
                </a:cubicBezTo>
                <a:cubicBezTo>
                  <a:pt x="2922" y="3045"/>
                  <a:pt x="3002" y="3152"/>
                  <a:pt x="3076" y="3297"/>
                </a:cubicBezTo>
                <a:cubicBezTo>
                  <a:pt x="3140" y="3423"/>
                  <a:pt x="3277" y="3543"/>
                  <a:pt x="3293" y="3687"/>
                </a:cubicBezTo>
                <a:cubicBezTo>
                  <a:pt x="3302" y="3773"/>
                  <a:pt x="3242" y="3853"/>
                  <a:pt x="3372" y="4015"/>
                </a:cubicBezTo>
                <a:cubicBezTo>
                  <a:pt x="3416" y="4070"/>
                  <a:pt x="3259" y="4219"/>
                  <a:pt x="3245" y="4263"/>
                </a:cubicBezTo>
                <a:cubicBezTo>
                  <a:pt x="3269" y="4258"/>
                  <a:pt x="3336" y="4286"/>
                  <a:pt x="3306" y="4319"/>
                </a:cubicBezTo>
                <a:cubicBezTo>
                  <a:pt x="3274" y="4354"/>
                  <a:pt x="3231" y="4341"/>
                  <a:pt x="3194" y="4364"/>
                </a:cubicBezTo>
                <a:cubicBezTo>
                  <a:pt x="3115" y="4413"/>
                  <a:pt x="3227" y="4646"/>
                  <a:pt x="3266" y="4685"/>
                </a:cubicBezTo>
                <a:cubicBezTo>
                  <a:pt x="3291" y="4710"/>
                  <a:pt x="3284" y="4746"/>
                  <a:pt x="3309" y="4769"/>
                </a:cubicBezTo>
                <a:cubicBezTo>
                  <a:pt x="3357" y="4812"/>
                  <a:pt x="3495" y="4841"/>
                  <a:pt x="3506" y="4896"/>
                </a:cubicBezTo>
                <a:cubicBezTo>
                  <a:pt x="3557" y="4931"/>
                  <a:pt x="3606" y="4934"/>
                  <a:pt x="3641" y="4993"/>
                </a:cubicBezTo>
                <a:cubicBezTo>
                  <a:pt x="3722" y="5134"/>
                  <a:pt x="3717" y="5152"/>
                  <a:pt x="3925" y="5225"/>
                </a:cubicBezTo>
                <a:cubicBezTo>
                  <a:pt x="3969" y="5241"/>
                  <a:pt x="4050" y="5275"/>
                  <a:pt x="4097" y="5265"/>
                </a:cubicBezTo>
                <a:cubicBezTo>
                  <a:pt x="4129" y="5259"/>
                  <a:pt x="4163" y="5249"/>
                  <a:pt x="4190" y="5274"/>
                </a:cubicBezTo>
                <a:cubicBezTo>
                  <a:pt x="4258" y="5337"/>
                  <a:pt x="4300" y="5420"/>
                  <a:pt x="4377" y="5479"/>
                </a:cubicBezTo>
                <a:cubicBezTo>
                  <a:pt x="4471" y="5551"/>
                  <a:pt x="4577" y="5577"/>
                  <a:pt x="4683" y="5624"/>
                </a:cubicBezTo>
                <a:cubicBezTo>
                  <a:pt x="4729" y="5644"/>
                  <a:pt x="4761" y="5680"/>
                  <a:pt x="4805" y="5702"/>
                </a:cubicBezTo>
                <a:cubicBezTo>
                  <a:pt x="4877" y="5737"/>
                  <a:pt x="5036" y="5741"/>
                  <a:pt x="5091" y="5788"/>
                </a:cubicBezTo>
                <a:cubicBezTo>
                  <a:pt x="5121" y="5813"/>
                  <a:pt x="5130" y="5848"/>
                  <a:pt x="5170" y="5862"/>
                </a:cubicBezTo>
                <a:cubicBezTo>
                  <a:pt x="5220" y="5881"/>
                  <a:pt x="5260" y="5888"/>
                  <a:pt x="5302" y="5925"/>
                </a:cubicBezTo>
                <a:cubicBezTo>
                  <a:pt x="5422" y="6031"/>
                  <a:pt x="5446" y="5953"/>
                  <a:pt x="5613" y="6043"/>
                </a:cubicBezTo>
                <a:cubicBezTo>
                  <a:pt x="5681" y="6080"/>
                  <a:pt x="5711" y="6088"/>
                  <a:pt x="5780" y="6075"/>
                </a:cubicBezTo>
                <a:cubicBezTo>
                  <a:pt x="5873" y="6057"/>
                  <a:pt x="5948" y="6016"/>
                  <a:pt x="6038" y="5988"/>
                </a:cubicBezTo>
                <a:cubicBezTo>
                  <a:pt x="6139" y="5958"/>
                  <a:pt x="6192" y="5892"/>
                  <a:pt x="6303" y="5884"/>
                </a:cubicBezTo>
                <a:cubicBezTo>
                  <a:pt x="6283" y="5874"/>
                  <a:pt x="6262" y="5870"/>
                  <a:pt x="6240" y="5872"/>
                </a:cubicBezTo>
                <a:cubicBezTo>
                  <a:pt x="6250" y="5820"/>
                  <a:pt x="6317" y="5797"/>
                  <a:pt x="6312" y="5869"/>
                </a:cubicBezTo>
                <a:cubicBezTo>
                  <a:pt x="6327" y="5850"/>
                  <a:pt x="6347" y="5842"/>
                  <a:pt x="6371" y="5846"/>
                </a:cubicBezTo>
                <a:cubicBezTo>
                  <a:pt x="6363" y="5867"/>
                  <a:pt x="6345" y="5885"/>
                  <a:pt x="6324" y="5893"/>
                </a:cubicBezTo>
                <a:cubicBezTo>
                  <a:pt x="6406" y="5891"/>
                  <a:pt x="6480" y="5927"/>
                  <a:pt x="6552" y="5964"/>
                </a:cubicBezTo>
                <a:cubicBezTo>
                  <a:pt x="6530" y="5931"/>
                  <a:pt x="6413" y="5910"/>
                  <a:pt x="6421" y="5863"/>
                </a:cubicBezTo>
                <a:cubicBezTo>
                  <a:pt x="6544" y="5904"/>
                  <a:pt x="6593" y="5981"/>
                  <a:pt x="6684" y="6064"/>
                </a:cubicBezTo>
                <a:cubicBezTo>
                  <a:pt x="6729" y="6105"/>
                  <a:pt x="6758" y="6157"/>
                  <a:pt x="6801" y="6199"/>
                </a:cubicBezTo>
                <a:cubicBezTo>
                  <a:pt x="6829" y="6228"/>
                  <a:pt x="6883" y="6245"/>
                  <a:pt x="6893" y="6288"/>
                </a:cubicBezTo>
                <a:cubicBezTo>
                  <a:pt x="6841" y="6209"/>
                  <a:pt x="6917" y="6355"/>
                  <a:pt x="6934" y="6376"/>
                </a:cubicBezTo>
                <a:cubicBezTo>
                  <a:pt x="6963" y="6412"/>
                  <a:pt x="6995" y="6445"/>
                  <a:pt x="7024" y="6481"/>
                </a:cubicBezTo>
                <a:cubicBezTo>
                  <a:pt x="7056" y="6443"/>
                  <a:pt x="7052" y="6399"/>
                  <a:pt x="7064" y="6351"/>
                </a:cubicBezTo>
                <a:cubicBezTo>
                  <a:pt x="7070" y="6328"/>
                  <a:pt x="7102" y="6311"/>
                  <a:pt x="7095" y="6286"/>
                </a:cubicBezTo>
                <a:cubicBezTo>
                  <a:pt x="7082" y="6238"/>
                  <a:pt x="7083" y="6230"/>
                  <a:pt x="7111" y="6183"/>
                </a:cubicBezTo>
                <a:cubicBezTo>
                  <a:pt x="7189" y="6053"/>
                  <a:pt x="7197" y="5953"/>
                  <a:pt x="7256" y="5933"/>
                </a:cubicBezTo>
                <a:cubicBezTo>
                  <a:pt x="7323" y="5913"/>
                  <a:pt x="7626" y="5975"/>
                  <a:pt x="7653" y="5930"/>
                </a:cubicBezTo>
                <a:cubicBezTo>
                  <a:pt x="7661" y="5921"/>
                  <a:pt x="7677" y="5805"/>
                  <a:pt x="7669" y="5804"/>
                </a:cubicBezTo>
                <a:cubicBezTo>
                  <a:pt x="7647" y="5793"/>
                  <a:pt x="7620" y="5787"/>
                  <a:pt x="7615" y="5762"/>
                </a:cubicBezTo>
                <a:cubicBezTo>
                  <a:pt x="7600" y="5685"/>
                  <a:pt x="7574" y="5699"/>
                  <a:pt x="7512" y="5642"/>
                </a:cubicBezTo>
                <a:cubicBezTo>
                  <a:pt x="7470" y="5605"/>
                  <a:pt x="7437" y="5557"/>
                  <a:pt x="7398" y="5516"/>
                </a:cubicBezTo>
                <a:cubicBezTo>
                  <a:pt x="7440" y="5516"/>
                  <a:pt x="7513" y="5535"/>
                  <a:pt x="7538" y="5489"/>
                </a:cubicBezTo>
                <a:cubicBezTo>
                  <a:pt x="7563" y="5442"/>
                  <a:pt x="7532" y="5370"/>
                  <a:pt x="7567" y="5329"/>
                </a:cubicBezTo>
                <a:cubicBezTo>
                  <a:pt x="7605" y="5285"/>
                  <a:pt x="7774" y="5314"/>
                  <a:pt x="7828" y="5314"/>
                </a:cubicBezTo>
                <a:lnTo>
                  <a:pt x="8140" y="5314"/>
                </a:lnTo>
                <a:cubicBezTo>
                  <a:pt x="8147" y="5300"/>
                  <a:pt x="8176" y="5227"/>
                  <a:pt x="8235" y="5293"/>
                </a:cubicBezTo>
                <a:cubicBezTo>
                  <a:pt x="8373" y="5035"/>
                  <a:pt x="8370" y="5113"/>
                  <a:pt x="8443" y="5061"/>
                </a:cubicBezTo>
                <a:cubicBezTo>
                  <a:pt x="8477" y="5036"/>
                  <a:pt x="8452" y="5015"/>
                  <a:pt x="8529" y="4961"/>
                </a:cubicBezTo>
                <a:cubicBezTo>
                  <a:pt x="8545" y="5045"/>
                  <a:pt x="8493" y="5104"/>
                  <a:pt x="8562" y="5181"/>
                </a:cubicBezTo>
                <a:cubicBezTo>
                  <a:pt x="8564" y="5123"/>
                  <a:pt x="8622" y="5023"/>
                  <a:pt x="8647" y="4972"/>
                </a:cubicBezTo>
                <a:cubicBezTo>
                  <a:pt x="8678" y="4909"/>
                  <a:pt x="8690" y="4838"/>
                  <a:pt x="8731" y="4780"/>
                </a:cubicBezTo>
                <a:cubicBezTo>
                  <a:pt x="8706" y="4780"/>
                  <a:pt x="8687" y="4796"/>
                  <a:pt x="8678" y="4818"/>
                </a:cubicBezTo>
                <a:cubicBezTo>
                  <a:pt x="8645" y="4771"/>
                  <a:pt x="8834" y="4678"/>
                  <a:pt x="8687" y="4697"/>
                </a:cubicBezTo>
                <a:cubicBezTo>
                  <a:pt x="8693" y="4648"/>
                  <a:pt x="8776" y="4605"/>
                  <a:pt x="8764" y="4557"/>
                </a:cubicBezTo>
                <a:cubicBezTo>
                  <a:pt x="8789" y="4611"/>
                  <a:pt x="8773" y="4513"/>
                  <a:pt x="8782" y="4489"/>
                </a:cubicBezTo>
                <a:cubicBezTo>
                  <a:pt x="8822" y="4375"/>
                  <a:pt x="8979" y="4304"/>
                  <a:pt x="9027" y="4182"/>
                </a:cubicBezTo>
                <a:cubicBezTo>
                  <a:pt x="9148" y="3874"/>
                  <a:pt x="8785" y="3996"/>
                  <a:pt x="8892" y="4026"/>
                </a:cubicBezTo>
                <a:cubicBezTo>
                  <a:pt x="8847" y="4013"/>
                  <a:pt x="8800" y="3984"/>
                  <a:pt x="8752" y="3996"/>
                </a:cubicBezTo>
                <a:cubicBezTo>
                  <a:pt x="8771" y="3997"/>
                  <a:pt x="8790" y="4001"/>
                  <a:pt x="8808" y="4008"/>
                </a:cubicBezTo>
                <a:cubicBezTo>
                  <a:pt x="8702" y="3998"/>
                  <a:pt x="8612" y="3953"/>
                  <a:pt x="8505" y="3992"/>
                </a:cubicBezTo>
                <a:cubicBezTo>
                  <a:pt x="8424" y="4022"/>
                  <a:pt x="8355" y="4046"/>
                  <a:pt x="8268" y="4056"/>
                </a:cubicBezTo>
                <a:cubicBezTo>
                  <a:pt x="8148" y="4069"/>
                  <a:pt x="7959" y="4095"/>
                  <a:pt x="7912" y="4228"/>
                </a:cubicBezTo>
                <a:cubicBezTo>
                  <a:pt x="7921" y="4218"/>
                  <a:pt x="7929" y="4207"/>
                  <a:pt x="7936" y="4195"/>
                </a:cubicBezTo>
                <a:cubicBezTo>
                  <a:pt x="7913" y="4282"/>
                  <a:pt x="7863" y="4350"/>
                  <a:pt x="7853" y="4444"/>
                </a:cubicBezTo>
                <a:cubicBezTo>
                  <a:pt x="7849" y="4484"/>
                  <a:pt x="7855" y="4529"/>
                  <a:pt x="7829" y="4563"/>
                </a:cubicBezTo>
                <a:cubicBezTo>
                  <a:pt x="7803" y="4596"/>
                  <a:pt x="7769" y="4615"/>
                  <a:pt x="7750" y="4654"/>
                </a:cubicBezTo>
                <a:cubicBezTo>
                  <a:pt x="7713" y="4730"/>
                  <a:pt x="7714" y="4798"/>
                  <a:pt x="7633" y="4846"/>
                </a:cubicBezTo>
                <a:cubicBezTo>
                  <a:pt x="7575" y="4880"/>
                  <a:pt x="7494" y="4903"/>
                  <a:pt x="7457" y="4964"/>
                </a:cubicBezTo>
                <a:cubicBezTo>
                  <a:pt x="7489" y="4949"/>
                  <a:pt x="7517" y="4931"/>
                  <a:pt x="7547" y="4913"/>
                </a:cubicBezTo>
                <a:cubicBezTo>
                  <a:pt x="7525" y="4928"/>
                  <a:pt x="7504" y="4944"/>
                  <a:pt x="7484" y="4961"/>
                </a:cubicBezTo>
                <a:cubicBezTo>
                  <a:pt x="7576" y="4967"/>
                  <a:pt x="7493" y="5047"/>
                  <a:pt x="7456" y="5062"/>
                </a:cubicBezTo>
                <a:cubicBezTo>
                  <a:pt x="7449" y="5072"/>
                  <a:pt x="7444" y="5083"/>
                  <a:pt x="7440" y="5094"/>
                </a:cubicBezTo>
                <a:cubicBezTo>
                  <a:pt x="7404" y="5093"/>
                  <a:pt x="7354" y="5077"/>
                  <a:pt x="7327" y="5100"/>
                </a:cubicBezTo>
                <a:cubicBezTo>
                  <a:pt x="7336" y="5071"/>
                  <a:pt x="7271" y="5014"/>
                  <a:pt x="7336" y="5026"/>
                </a:cubicBezTo>
                <a:cubicBezTo>
                  <a:pt x="7304" y="4960"/>
                  <a:pt x="7059" y="5005"/>
                  <a:pt x="7077" y="5088"/>
                </a:cubicBezTo>
                <a:cubicBezTo>
                  <a:pt x="7067" y="5043"/>
                  <a:pt x="6745" y="5117"/>
                  <a:pt x="6703" y="5142"/>
                </a:cubicBezTo>
                <a:cubicBezTo>
                  <a:pt x="6732" y="5130"/>
                  <a:pt x="6758" y="5124"/>
                  <a:pt x="6789" y="5116"/>
                </a:cubicBezTo>
                <a:cubicBezTo>
                  <a:pt x="6750" y="5156"/>
                  <a:pt x="6667" y="5167"/>
                  <a:pt x="6615" y="5180"/>
                </a:cubicBezTo>
                <a:cubicBezTo>
                  <a:pt x="6533" y="5201"/>
                  <a:pt x="6492" y="5207"/>
                  <a:pt x="6452" y="5134"/>
                </a:cubicBezTo>
                <a:cubicBezTo>
                  <a:pt x="6358" y="4958"/>
                  <a:pt x="6199" y="5011"/>
                  <a:pt x="6130" y="4973"/>
                </a:cubicBezTo>
                <a:cubicBezTo>
                  <a:pt x="6127" y="4988"/>
                  <a:pt x="6117" y="4996"/>
                  <a:pt x="6102" y="4995"/>
                </a:cubicBezTo>
                <a:cubicBezTo>
                  <a:pt x="6071" y="5012"/>
                  <a:pt x="6107" y="5059"/>
                  <a:pt x="6053" y="5059"/>
                </a:cubicBezTo>
                <a:cubicBezTo>
                  <a:pt x="6071" y="5037"/>
                  <a:pt x="6124" y="4969"/>
                  <a:pt x="6071" y="4955"/>
                </a:cubicBezTo>
                <a:cubicBezTo>
                  <a:pt x="6088" y="4938"/>
                  <a:pt x="6106" y="4968"/>
                  <a:pt x="6130" y="4970"/>
                </a:cubicBezTo>
                <a:cubicBezTo>
                  <a:pt x="6084" y="4949"/>
                  <a:pt x="6079" y="4910"/>
                  <a:pt x="6064" y="4867"/>
                </a:cubicBezTo>
                <a:cubicBezTo>
                  <a:pt x="6047" y="4817"/>
                  <a:pt x="6009" y="4779"/>
                  <a:pt x="5996" y="4727"/>
                </a:cubicBezTo>
                <a:cubicBezTo>
                  <a:pt x="5967" y="4603"/>
                  <a:pt x="5944" y="4513"/>
                  <a:pt x="5877" y="4401"/>
                </a:cubicBezTo>
                <a:cubicBezTo>
                  <a:pt x="5819" y="4304"/>
                  <a:pt x="5772" y="4185"/>
                  <a:pt x="5765" y="4069"/>
                </a:cubicBezTo>
                <a:cubicBezTo>
                  <a:pt x="5761" y="4014"/>
                  <a:pt x="5739" y="4009"/>
                  <a:pt x="5721" y="3963"/>
                </a:cubicBezTo>
                <a:cubicBezTo>
                  <a:pt x="5701" y="3913"/>
                  <a:pt x="5722" y="3858"/>
                  <a:pt x="5709" y="3806"/>
                </a:cubicBezTo>
                <a:cubicBezTo>
                  <a:pt x="5738" y="3862"/>
                  <a:pt x="5747" y="3923"/>
                  <a:pt x="5785" y="3975"/>
                </a:cubicBezTo>
                <a:cubicBezTo>
                  <a:pt x="5806" y="4002"/>
                  <a:pt x="5764" y="4049"/>
                  <a:pt x="5768" y="4082"/>
                </a:cubicBezTo>
                <a:cubicBezTo>
                  <a:pt x="5802" y="3998"/>
                  <a:pt x="5829" y="4001"/>
                  <a:pt x="5770" y="3919"/>
                </a:cubicBezTo>
                <a:cubicBezTo>
                  <a:pt x="5715" y="3843"/>
                  <a:pt x="5705" y="3760"/>
                  <a:pt x="5710" y="3668"/>
                </a:cubicBezTo>
                <a:cubicBezTo>
                  <a:pt x="5714" y="3578"/>
                  <a:pt x="5770" y="3507"/>
                  <a:pt x="5779" y="3420"/>
                </a:cubicBezTo>
                <a:cubicBezTo>
                  <a:pt x="5786" y="3350"/>
                  <a:pt x="5844" y="3253"/>
                  <a:pt x="5801" y="3185"/>
                </a:cubicBezTo>
                <a:cubicBezTo>
                  <a:pt x="5820" y="3166"/>
                  <a:pt x="5820" y="3178"/>
                  <a:pt x="5821" y="3157"/>
                </a:cubicBezTo>
                <a:cubicBezTo>
                  <a:pt x="5826" y="3069"/>
                  <a:pt x="5852" y="3024"/>
                  <a:pt x="5853" y="2999"/>
                </a:cubicBezTo>
                <a:cubicBezTo>
                  <a:pt x="5854" y="2974"/>
                  <a:pt x="5838" y="2980"/>
                  <a:pt x="5835" y="2922"/>
                </a:cubicBezTo>
                <a:cubicBezTo>
                  <a:pt x="5838" y="2919"/>
                  <a:pt x="5865" y="2946"/>
                  <a:pt x="5867" y="2941"/>
                </a:cubicBezTo>
                <a:cubicBezTo>
                  <a:pt x="5903" y="2843"/>
                  <a:pt x="5937" y="2812"/>
                  <a:pt x="5914" y="2681"/>
                </a:cubicBezTo>
                <a:cubicBezTo>
                  <a:pt x="5913" y="2677"/>
                  <a:pt x="5944" y="2643"/>
                  <a:pt x="5945" y="2618"/>
                </a:cubicBezTo>
                <a:cubicBezTo>
                  <a:pt x="5984" y="2670"/>
                  <a:pt x="6009" y="2594"/>
                  <a:pt x="6005" y="2593"/>
                </a:cubicBezTo>
                <a:cubicBezTo>
                  <a:pt x="6038" y="2586"/>
                  <a:pt x="6024" y="2646"/>
                  <a:pt x="6001" y="2695"/>
                </a:cubicBezTo>
                <a:cubicBezTo>
                  <a:pt x="5872" y="2965"/>
                  <a:pt x="5842" y="3110"/>
                  <a:pt x="5830" y="3160"/>
                </a:cubicBezTo>
                <a:cubicBezTo>
                  <a:pt x="5930" y="2899"/>
                  <a:pt x="6183" y="2377"/>
                  <a:pt x="6166" y="2378"/>
                </a:cubicBezTo>
                <a:cubicBezTo>
                  <a:pt x="6118" y="2408"/>
                  <a:pt x="6080" y="2472"/>
                  <a:pt x="6040" y="2424"/>
                </a:cubicBezTo>
                <a:cubicBezTo>
                  <a:pt x="5989" y="2361"/>
                  <a:pt x="5932" y="2372"/>
                  <a:pt x="5858" y="2370"/>
                </a:cubicBezTo>
                <a:cubicBezTo>
                  <a:pt x="5813" y="2369"/>
                  <a:pt x="5733" y="2271"/>
                  <a:pt x="5672" y="2265"/>
                </a:cubicBezTo>
                <a:cubicBezTo>
                  <a:pt x="5653" y="2255"/>
                  <a:pt x="5621" y="2252"/>
                  <a:pt x="5602" y="2180"/>
                </a:cubicBezTo>
                <a:cubicBezTo>
                  <a:pt x="5597" y="2103"/>
                  <a:pt x="5596" y="2131"/>
                  <a:pt x="5566" y="2059"/>
                </a:cubicBezTo>
                <a:cubicBezTo>
                  <a:pt x="5528" y="1967"/>
                  <a:pt x="5603" y="1897"/>
                  <a:pt x="5565" y="1834"/>
                </a:cubicBezTo>
                <a:cubicBezTo>
                  <a:pt x="5541" y="1793"/>
                  <a:pt x="5538" y="1858"/>
                  <a:pt x="5483" y="1704"/>
                </a:cubicBezTo>
                <a:cubicBezTo>
                  <a:pt x="5459" y="1637"/>
                  <a:pt x="5413" y="1593"/>
                  <a:pt x="5408" y="1520"/>
                </a:cubicBezTo>
                <a:cubicBezTo>
                  <a:pt x="5405" y="1451"/>
                  <a:pt x="5389" y="1382"/>
                  <a:pt x="5374" y="1313"/>
                </a:cubicBezTo>
                <a:cubicBezTo>
                  <a:pt x="5362" y="1259"/>
                  <a:pt x="5316" y="1186"/>
                  <a:pt x="5275" y="1145"/>
                </a:cubicBezTo>
                <a:cubicBezTo>
                  <a:pt x="5219" y="1088"/>
                  <a:pt x="5291" y="1079"/>
                  <a:pt x="5202" y="1056"/>
                </a:cubicBezTo>
                <a:lnTo>
                  <a:pt x="5155" y="1050"/>
                </a:lnTo>
                <a:cubicBezTo>
                  <a:pt x="5056" y="1039"/>
                  <a:pt x="4991" y="1032"/>
                  <a:pt x="4941" y="1026"/>
                </a:cubicBezTo>
                <a:cubicBezTo>
                  <a:pt x="4909" y="1041"/>
                  <a:pt x="4852" y="1048"/>
                  <a:pt x="4826" y="1069"/>
                </a:cubicBezTo>
                <a:cubicBezTo>
                  <a:pt x="4730" y="1143"/>
                  <a:pt x="4734" y="1247"/>
                  <a:pt x="4618" y="1319"/>
                </a:cubicBezTo>
                <a:cubicBezTo>
                  <a:pt x="4571" y="1348"/>
                  <a:pt x="4512" y="1293"/>
                  <a:pt x="4474" y="1268"/>
                </a:cubicBezTo>
                <a:cubicBezTo>
                  <a:pt x="4365" y="1194"/>
                  <a:pt x="4227" y="1125"/>
                  <a:pt x="4247" y="969"/>
                </a:cubicBezTo>
                <a:cubicBezTo>
                  <a:pt x="4256" y="898"/>
                  <a:pt x="4260" y="839"/>
                  <a:pt x="4243" y="765"/>
                </a:cubicBezTo>
                <a:cubicBezTo>
                  <a:pt x="4233" y="716"/>
                  <a:pt x="4180" y="696"/>
                  <a:pt x="4143" y="670"/>
                </a:cubicBezTo>
                <a:cubicBezTo>
                  <a:pt x="4101" y="641"/>
                  <a:pt x="4068" y="572"/>
                  <a:pt x="4044" y="528"/>
                </a:cubicBezTo>
                <a:cubicBezTo>
                  <a:pt x="4021" y="482"/>
                  <a:pt x="3961" y="469"/>
                  <a:pt x="3946" y="421"/>
                </a:cubicBezTo>
                <a:cubicBezTo>
                  <a:pt x="3929" y="363"/>
                  <a:pt x="3920" y="331"/>
                  <a:pt x="3847" y="330"/>
                </a:cubicBezTo>
                <a:lnTo>
                  <a:pt x="3313" y="331"/>
                </a:lnTo>
                <a:lnTo>
                  <a:pt x="3310" y="489"/>
                </a:lnTo>
                <a:lnTo>
                  <a:pt x="2477" y="485"/>
                </a:lnTo>
                <a:lnTo>
                  <a:pt x="1502" y="74"/>
                </a:lnTo>
                <a:cubicBezTo>
                  <a:pt x="1513" y="44"/>
                  <a:pt x="1538" y="26"/>
                  <a:pt x="1558" y="0"/>
                </a:cubicBezTo>
                <a:cubicBezTo>
                  <a:pt x="1309" y="8"/>
                  <a:pt x="1061" y="41"/>
                  <a:pt x="813" y="65"/>
                </a:cubicBezTo>
                <a:lnTo>
                  <a:pt x="844" y="104"/>
                </a:lnTo>
                <a:cubicBezTo>
                  <a:pt x="821" y="150"/>
                  <a:pt x="827" y="135"/>
                  <a:pt x="834" y="178"/>
                </a:cubicBezTo>
                <a:cubicBezTo>
                  <a:pt x="831" y="198"/>
                  <a:pt x="827" y="218"/>
                  <a:pt x="822" y="238"/>
                </a:cubicBezTo>
                <a:cubicBezTo>
                  <a:pt x="824" y="252"/>
                  <a:pt x="889" y="316"/>
                  <a:pt x="862" y="342"/>
                </a:cubicBezTo>
                <a:cubicBezTo>
                  <a:pt x="774" y="424"/>
                  <a:pt x="873" y="476"/>
                  <a:pt x="873" y="549"/>
                </a:cubicBezTo>
                <a:cubicBezTo>
                  <a:pt x="873" y="586"/>
                  <a:pt x="835" y="612"/>
                  <a:pt x="866" y="646"/>
                </a:cubicBezTo>
                <a:cubicBezTo>
                  <a:pt x="932" y="719"/>
                  <a:pt x="851" y="755"/>
                  <a:pt x="870" y="834"/>
                </a:cubicBezTo>
                <a:cubicBezTo>
                  <a:pt x="880" y="827"/>
                  <a:pt x="890" y="819"/>
                  <a:pt x="900" y="811"/>
                </a:cubicBezTo>
                <a:cubicBezTo>
                  <a:pt x="879" y="835"/>
                  <a:pt x="921" y="854"/>
                  <a:pt x="911" y="899"/>
                </a:cubicBezTo>
                <a:cubicBezTo>
                  <a:pt x="904" y="933"/>
                  <a:pt x="879" y="958"/>
                  <a:pt x="886" y="994"/>
                </a:cubicBezTo>
                <a:cubicBezTo>
                  <a:pt x="903" y="1089"/>
                  <a:pt x="962" y="1132"/>
                  <a:pt x="1036" y="1186"/>
                </a:cubicBezTo>
                <a:cubicBezTo>
                  <a:pt x="1125" y="1253"/>
                  <a:pt x="1178" y="1380"/>
                  <a:pt x="1223" y="1478"/>
                </a:cubicBezTo>
                <a:cubicBezTo>
                  <a:pt x="1267" y="1573"/>
                  <a:pt x="1157" y="1646"/>
                  <a:pt x="1122" y="1722"/>
                </a:cubicBezTo>
                <a:cubicBezTo>
                  <a:pt x="1133" y="1715"/>
                  <a:pt x="1144" y="1708"/>
                  <a:pt x="1155" y="1701"/>
                </a:cubicBezTo>
                <a:cubicBezTo>
                  <a:pt x="1153" y="1717"/>
                  <a:pt x="1124" y="1777"/>
                  <a:pt x="1145" y="1788"/>
                </a:cubicBezTo>
                <a:cubicBezTo>
                  <a:pt x="1181" y="1805"/>
                  <a:pt x="1197" y="1731"/>
                  <a:pt x="1196" y="1713"/>
                </a:cubicBezTo>
                <a:cubicBezTo>
                  <a:pt x="1236" y="1745"/>
                  <a:pt x="1218" y="1842"/>
                  <a:pt x="1182" y="1870"/>
                </a:cubicBezTo>
                <a:cubicBezTo>
                  <a:pt x="1221" y="1791"/>
                  <a:pt x="1084" y="1811"/>
                  <a:pt x="1087" y="1734"/>
                </a:cubicBezTo>
                <a:cubicBezTo>
                  <a:pt x="1024" y="1788"/>
                  <a:pt x="935" y="1750"/>
                  <a:pt x="864" y="1743"/>
                </a:cubicBezTo>
                <a:cubicBezTo>
                  <a:pt x="869" y="1825"/>
                  <a:pt x="982" y="1837"/>
                  <a:pt x="996" y="1911"/>
                </a:cubicBezTo>
                <a:cubicBezTo>
                  <a:pt x="1002" y="1941"/>
                  <a:pt x="987" y="1954"/>
                  <a:pt x="1018" y="1977"/>
                </a:cubicBezTo>
                <a:cubicBezTo>
                  <a:pt x="1035" y="1982"/>
                  <a:pt x="1053" y="1987"/>
                  <a:pt x="1070" y="1991"/>
                </a:cubicBezTo>
                <a:cubicBezTo>
                  <a:pt x="1079" y="2001"/>
                  <a:pt x="1087" y="2012"/>
                  <a:pt x="1093" y="2025"/>
                </a:cubicBezTo>
                <a:cubicBezTo>
                  <a:pt x="1124" y="2050"/>
                  <a:pt x="1155" y="2057"/>
                  <a:pt x="1172" y="2097"/>
                </a:cubicBezTo>
                <a:cubicBezTo>
                  <a:pt x="1179" y="2113"/>
                  <a:pt x="1195" y="2153"/>
                  <a:pt x="1220" y="2134"/>
                </a:cubicBezTo>
                <a:cubicBezTo>
                  <a:pt x="1251" y="2112"/>
                  <a:pt x="1276" y="2139"/>
                  <a:pt x="1306" y="2126"/>
                </a:cubicBezTo>
                <a:cubicBezTo>
                  <a:pt x="1336" y="2113"/>
                  <a:pt x="1338" y="2068"/>
                  <a:pt x="1357" y="2046"/>
                </a:cubicBezTo>
                <a:cubicBezTo>
                  <a:pt x="1372" y="2096"/>
                  <a:pt x="1283" y="2067"/>
                  <a:pt x="1388" y="2219"/>
                </a:cubicBezTo>
                <a:cubicBezTo>
                  <a:pt x="1431" y="2282"/>
                  <a:pt x="1505" y="2291"/>
                  <a:pt x="1538" y="2359"/>
                </a:cubicBezTo>
                <a:cubicBezTo>
                  <a:pt x="1597" y="2483"/>
                  <a:pt x="1546" y="2574"/>
                  <a:pt x="1507" y="2676"/>
                </a:cubicBezTo>
                <a:cubicBezTo>
                  <a:pt x="1508" y="2669"/>
                  <a:pt x="1508" y="2663"/>
                  <a:pt x="1508" y="2657"/>
                </a:cubicBezTo>
                <a:cubicBezTo>
                  <a:pt x="1505" y="2712"/>
                  <a:pt x="1463" y="2771"/>
                  <a:pt x="1434" y="2811"/>
                </a:cubicBezTo>
                <a:close/>
                <a:moveTo>
                  <a:pt x="878" y="1547"/>
                </a:moveTo>
                <a:cubicBezTo>
                  <a:pt x="858" y="1571"/>
                  <a:pt x="795" y="1649"/>
                  <a:pt x="849" y="1671"/>
                </a:cubicBezTo>
                <a:cubicBezTo>
                  <a:pt x="866" y="1634"/>
                  <a:pt x="894" y="1590"/>
                  <a:pt x="878" y="1547"/>
                </a:cubicBezTo>
                <a:close/>
                <a:moveTo>
                  <a:pt x="38" y="1256"/>
                </a:moveTo>
                <a:cubicBezTo>
                  <a:pt x="0" y="1275"/>
                  <a:pt x="3" y="1317"/>
                  <a:pt x="23" y="1348"/>
                </a:cubicBezTo>
                <a:cubicBezTo>
                  <a:pt x="44" y="1318"/>
                  <a:pt x="18" y="1286"/>
                  <a:pt x="38" y="1256"/>
                </a:cubicBezTo>
                <a:close/>
                <a:moveTo>
                  <a:pt x="2695" y="2752"/>
                </a:moveTo>
                <a:cubicBezTo>
                  <a:pt x="2700" y="2774"/>
                  <a:pt x="2707" y="2795"/>
                  <a:pt x="2719" y="2814"/>
                </a:cubicBezTo>
                <a:cubicBezTo>
                  <a:pt x="2720" y="2777"/>
                  <a:pt x="2699" y="2743"/>
                  <a:pt x="2672" y="2719"/>
                </a:cubicBezTo>
                <a:cubicBezTo>
                  <a:pt x="2679" y="2730"/>
                  <a:pt x="2687" y="2741"/>
                  <a:pt x="2695" y="275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1" name="꙱ Mayotte (Department of Mayotte) (YT) (H)">
            <a:extLst>
              <a:ext uri="{FF2B5EF4-FFF2-40B4-BE49-F238E27FC236}">
                <a16:creationId xmlns:a16="http://schemas.microsoft.com/office/drawing/2014/main" id="{A4FFF887-4B7E-427B-84C1-4CAFB8A7996B}"/>
              </a:ext>
            </a:extLst>
          </p:cNvPr>
          <p:cNvSpPr>
            <a:spLocks/>
          </p:cNvSpPr>
          <p:nvPr/>
        </p:nvSpPr>
        <p:spPr bwMode="auto">
          <a:xfrm>
            <a:off x="5553906" y="2750718"/>
            <a:ext cx="5165" cy="9289"/>
          </a:xfrm>
          <a:custGeom>
            <a:avLst/>
            <a:gdLst>
              <a:gd name="T0" fmla="*/ 17 w 61"/>
              <a:gd name="T1" fmla="*/ 101 h 101"/>
              <a:gd name="T2" fmla="*/ 17 w 61"/>
              <a:gd name="T3" fmla="*/ 0 h 101"/>
              <a:gd name="T4" fmla="*/ 17 w 61"/>
              <a:gd name="T5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101">
                <a:moveTo>
                  <a:pt x="17" y="101"/>
                </a:moveTo>
                <a:cubicBezTo>
                  <a:pt x="36" y="74"/>
                  <a:pt x="61" y="18"/>
                  <a:pt x="17" y="0"/>
                </a:cubicBezTo>
                <a:cubicBezTo>
                  <a:pt x="6" y="23"/>
                  <a:pt x="0" y="79"/>
                  <a:pt x="17" y="10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2" name="꙱ Mauritius (Republic of Mauritius) (H)">
            <a:extLst>
              <a:ext uri="{FF2B5EF4-FFF2-40B4-BE49-F238E27FC236}">
                <a16:creationId xmlns:a16="http://schemas.microsoft.com/office/drawing/2014/main" id="{2E1AF676-F8EF-4120-A41C-426DB8D0964F}"/>
              </a:ext>
            </a:extLst>
          </p:cNvPr>
          <p:cNvSpPr>
            <a:spLocks/>
          </p:cNvSpPr>
          <p:nvPr/>
        </p:nvSpPr>
        <p:spPr bwMode="auto">
          <a:xfrm>
            <a:off x="5853472" y="2964361"/>
            <a:ext cx="16528" cy="17546"/>
          </a:xfrm>
          <a:custGeom>
            <a:avLst/>
            <a:gdLst>
              <a:gd name="T0" fmla="*/ 126 w 202"/>
              <a:gd name="T1" fmla="*/ 17 h 215"/>
              <a:gd name="T2" fmla="*/ 72 w 202"/>
              <a:gd name="T3" fmla="*/ 201 h 215"/>
              <a:gd name="T4" fmla="*/ 126 w 202"/>
              <a:gd name="T5" fmla="*/ 17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2" h="215">
                <a:moveTo>
                  <a:pt x="126" y="17"/>
                </a:moveTo>
                <a:cubicBezTo>
                  <a:pt x="104" y="40"/>
                  <a:pt x="0" y="193"/>
                  <a:pt x="72" y="201"/>
                </a:cubicBezTo>
                <a:cubicBezTo>
                  <a:pt x="187" y="215"/>
                  <a:pt x="202" y="0"/>
                  <a:pt x="126" y="1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3" name="꙱ Mauritania (Islamic Republic of Mauritania) (MR) (H)">
            <a:extLst>
              <a:ext uri="{FF2B5EF4-FFF2-40B4-BE49-F238E27FC236}">
                <a16:creationId xmlns:a16="http://schemas.microsoft.com/office/drawing/2014/main" id="{8163D02F-98DA-4CDC-9C22-83EA12EA9D25}"/>
              </a:ext>
            </a:extLst>
          </p:cNvPr>
          <p:cNvSpPr>
            <a:spLocks noEditPoints="1"/>
          </p:cNvSpPr>
          <p:nvPr/>
        </p:nvSpPr>
        <p:spPr bwMode="auto">
          <a:xfrm>
            <a:off x="3957942" y="1575162"/>
            <a:ext cx="316094" cy="371554"/>
          </a:xfrm>
          <a:custGeom>
            <a:avLst/>
            <a:gdLst>
              <a:gd name="T0" fmla="*/ 185 w 3832"/>
              <a:gd name="T1" fmla="*/ 2743 h 4514"/>
              <a:gd name="T2" fmla="*/ 212 w 3832"/>
              <a:gd name="T3" fmla="*/ 2651 h 4514"/>
              <a:gd name="T4" fmla="*/ 185 w 3832"/>
              <a:gd name="T5" fmla="*/ 2743 h 4514"/>
              <a:gd name="T6" fmla="*/ 10 w 3832"/>
              <a:gd name="T7" fmla="*/ 2327 h 4514"/>
              <a:gd name="T8" fmla="*/ 97 w 3832"/>
              <a:gd name="T9" fmla="*/ 2122 h 4514"/>
              <a:gd name="T10" fmla="*/ 1246 w 3832"/>
              <a:gd name="T11" fmla="*/ 2121 h 4514"/>
              <a:gd name="T12" fmla="*/ 1257 w 3832"/>
              <a:gd name="T13" fmla="*/ 1625 h 4514"/>
              <a:gd name="T14" fmla="*/ 1594 w 3832"/>
              <a:gd name="T15" fmla="*/ 1370 h 4514"/>
              <a:gd name="T16" fmla="*/ 1643 w 3832"/>
              <a:gd name="T17" fmla="*/ 469 h 4514"/>
              <a:gd name="T18" fmla="*/ 2668 w 3832"/>
              <a:gd name="T19" fmla="*/ 457 h 4514"/>
              <a:gd name="T20" fmla="*/ 2682 w 3832"/>
              <a:gd name="T21" fmla="*/ 0 h 4514"/>
              <a:gd name="T22" fmla="*/ 3832 w 3832"/>
              <a:gd name="T23" fmla="*/ 816 h 4514"/>
              <a:gd name="T24" fmla="*/ 3287 w 3832"/>
              <a:gd name="T25" fmla="*/ 816 h 4514"/>
              <a:gd name="T26" fmla="*/ 3511 w 3832"/>
              <a:gd name="T27" fmla="*/ 3822 h 4514"/>
              <a:gd name="T28" fmla="*/ 3584 w 3832"/>
              <a:gd name="T29" fmla="*/ 3904 h 4514"/>
              <a:gd name="T30" fmla="*/ 3572 w 3832"/>
              <a:gd name="T31" fmla="*/ 4063 h 4514"/>
              <a:gd name="T32" fmla="*/ 3542 w 3832"/>
              <a:gd name="T33" fmla="*/ 4202 h 4514"/>
              <a:gd name="T34" fmla="*/ 2887 w 3832"/>
              <a:gd name="T35" fmla="*/ 4202 h 4514"/>
              <a:gd name="T36" fmla="*/ 2322 w 3832"/>
              <a:gd name="T37" fmla="*/ 4156 h 4514"/>
              <a:gd name="T38" fmla="*/ 2086 w 3832"/>
              <a:gd name="T39" fmla="*/ 4243 h 4514"/>
              <a:gd name="T40" fmla="*/ 1851 w 3832"/>
              <a:gd name="T41" fmla="*/ 4346 h 4514"/>
              <a:gd name="T42" fmla="*/ 1627 w 3832"/>
              <a:gd name="T43" fmla="*/ 4170 h 4514"/>
              <a:gd name="T44" fmla="*/ 1429 w 3832"/>
              <a:gd name="T45" fmla="*/ 4468 h 4514"/>
              <a:gd name="T46" fmla="*/ 1354 w 3832"/>
              <a:gd name="T47" fmla="*/ 4389 h 4514"/>
              <a:gd name="T48" fmla="*/ 1282 w 3832"/>
              <a:gd name="T49" fmla="*/ 4341 h 4514"/>
              <a:gd name="T50" fmla="*/ 1202 w 3832"/>
              <a:gd name="T51" fmla="*/ 4217 h 4514"/>
              <a:gd name="T52" fmla="*/ 1127 w 3832"/>
              <a:gd name="T53" fmla="*/ 4139 h 4514"/>
              <a:gd name="T54" fmla="*/ 1026 w 3832"/>
              <a:gd name="T55" fmla="*/ 3977 h 4514"/>
              <a:gd name="T56" fmla="*/ 705 w 3832"/>
              <a:gd name="T57" fmla="*/ 3792 h 4514"/>
              <a:gd name="T58" fmla="*/ 551 w 3832"/>
              <a:gd name="T59" fmla="*/ 3806 h 4514"/>
              <a:gd name="T60" fmla="*/ 259 w 3832"/>
              <a:gd name="T61" fmla="*/ 3847 h 4514"/>
              <a:gd name="T62" fmla="*/ 117 w 3832"/>
              <a:gd name="T63" fmla="*/ 4008 h 4514"/>
              <a:gd name="T64" fmla="*/ 279 w 3832"/>
              <a:gd name="T65" fmla="*/ 3408 h 4514"/>
              <a:gd name="T66" fmla="*/ 258 w 3832"/>
              <a:gd name="T67" fmla="*/ 3050 h 4514"/>
              <a:gd name="T68" fmla="*/ 225 w 3832"/>
              <a:gd name="T69" fmla="*/ 2919 h 4514"/>
              <a:gd name="T70" fmla="*/ 152 w 3832"/>
              <a:gd name="T71" fmla="*/ 2817 h 4514"/>
              <a:gd name="T72" fmla="*/ 218 w 3832"/>
              <a:gd name="T73" fmla="*/ 2767 h 4514"/>
              <a:gd name="T74" fmla="*/ 170 w 3832"/>
              <a:gd name="T75" fmla="*/ 2811 h 4514"/>
              <a:gd name="T76" fmla="*/ 232 w 3832"/>
              <a:gd name="T77" fmla="*/ 2700 h 4514"/>
              <a:gd name="T78" fmla="*/ 241 w 3832"/>
              <a:gd name="T79" fmla="*/ 2620 h 4514"/>
              <a:gd name="T80" fmla="*/ 182 w 3832"/>
              <a:gd name="T81" fmla="*/ 2342 h 4514"/>
              <a:gd name="T82" fmla="*/ 161 w 3832"/>
              <a:gd name="T83" fmla="*/ 2399 h 4514"/>
              <a:gd name="T84" fmla="*/ 46 w 3832"/>
              <a:gd name="T85" fmla="*/ 2197 h 4514"/>
              <a:gd name="T86" fmla="*/ 10 w 3832"/>
              <a:gd name="T87" fmla="*/ 2327 h 4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832" h="4514">
                <a:moveTo>
                  <a:pt x="185" y="2743"/>
                </a:moveTo>
                <a:cubicBezTo>
                  <a:pt x="206" y="2716"/>
                  <a:pt x="210" y="2683"/>
                  <a:pt x="212" y="2651"/>
                </a:cubicBezTo>
                <a:cubicBezTo>
                  <a:pt x="188" y="2674"/>
                  <a:pt x="167" y="2709"/>
                  <a:pt x="185" y="2743"/>
                </a:cubicBezTo>
                <a:close/>
                <a:moveTo>
                  <a:pt x="10" y="2327"/>
                </a:moveTo>
                <a:cubicBezTo>
                  <a:pt x="0" y="2254"/>
                  <a:pt x="19" y="2124"/>
                  <a:pt x="97" y="2122"/>
                </a:cubicBezTo>
                <a:lnTo>
                  <a:pt x="1246" y="2121"/>
                </a:lnTo>
                <a:cubicBezTo>
                  <a:pt x="1314" y="2104"/>
                  <a:pt x="1247" y="1723"/>
                  <a:pt x="1257" y="1625"/>
                </a:cubicBezTo>
                <a:cubicBezTo>
                  <a:pt x="1273" y="1461"/>
                  <a:pt x="1465" y="1421"/>
                  <a:pt x="1594" y="1370"/>
                </a:cubicBezTo>
                <a:lnTo>
                  <a:pt x="1643" y="469"/>
                </a:lnTo>
                <a:lnTo>
                  <a:pt x="2668" y="457"/>
                </a:lnTo>
                <a:cubicBezTo>
                  <a:pt x="2672" y="305"/>
                  <a:pt x="2677" y="153"/>
                  <a:pt x="2682" y="0"/>
                </a:cubicBezTo>
                <a:cubicBezTo>
                  <a:pt x="3073" y="263"/>
                  <a:pt x="3456" y="533"/>
                  <a:pt x="3832" y="816"/>
                </a:cubicBezTo>
                <a:cubicBezTo>
                  <a:pt x="3651" y="816"/>
                  <a:pt x="3468" y="816"/>
                  <a:pt x="3287" y="816"/>
                </a:cubicBezTo>
                <a:lnTo>
                  <a:pt x="3511" y="3822"/>
                </a:lnTo>
                <a:cubicBezTo>
                  <a:pt x="3529" y="3872"/>
                  <a:pt x="3580" y="3893"/>
                  <a:pt x="3584" y="3904"/>
                </a:cubicBezTo>
                <a:cubicBezTo>
                  <a:pt x="3614" y="3981"/>
                  <a:pt x="3575" y="4004"/>
                  <a:pt x="3572" y="4063"/>
                </a:cubicBezTo>
                <a:cubicBezTo>
                  <a:pt x="3569" y="4132"/>
                  <a:pt x="3562" y="4194"/>
                  <a:pt x="3542" y="4202"/>
                </a:cubicBezTo>
                <a:lnTo>
                  <a:pt x="2887" y="4202"/>
                </a:lnTo>
                <a:cubicBezTo>
                  <a:pt x="2515" y="4215"/>
                  <a:pt x="2355" y="4266"/>
                  <a:pt x="2322" y="4156"/>
                </a:cubicBezTo>
                <a:cubicBezTo>
                  <a:pt x="2307" y="4256"/>
                  <a:pt x="2159" y="4272"/>
                  <a:pt x="2086" y="4243"/>
                </a:cubicBezTo>
                <a:cubicBezTo>
                  <a:pt x="1971" y="4197"/>
                  <a:pt x="1898" y="4217"/>
                  <a:pt x="1851" y="4346"/>
                </a:cubicBezTo>
                <a:cubicBezTo>
                  <a:pt x="1822" y="4298"/>
                  <a:pt x="1682" y="4139"/>
                  <a:pt x="1627" y="4170"/>
                </a:cubicBezTo>
                <a:cubicBezTo>
                  <a:pt x="1551" y="4217"/>
                  <a:pt x="1639" y="4514"/>
                  <a:pt x="1429" y="4468"/>
                </a:cubicBezTo>
                <a:cubicBezTo>
                  <a:pt x="1404" y="4443"/>
                  <a:pt x="1368" y="4417"/>
                  <a:pt x="1354" y="4389"/>
                </a:cubicBezTo>
                <a:cubicBezTo>
                  <a:pt x="1341" y="4363"/>
                  <a:pt x="1308" y="4355"/>
                  <a:pt x="1282" y="4341"/>
                </a:cubicBezTo>
                <a:cubicBezTo>
                  <a:pt x="1233" y="4313"/>
                  <a:pt x="1234" y="4251"/>
                  <a:pt x="1202" y="4217"/>
                </a:cubicBezTo>
                <a:cubicBezTo>
                  <a:pt x="1187" y="4201"/>
                  <a:pt x="1123" y="4160"/>
                  <a:pt x="1127" y="4139"/>
                </a:cubicBezTo>
                <a:cubicBezTo>
                  <a:pt x="1139" y="4086"/>
                  <a:pt x="1078" y="3983"/>
                  <a:pt x="1026" y="3977"/>
                </a:cubicBezTo>
                <a:cubicBezTo>
                  <a:pt x="851" y="3960"/>
                  <a:pt x="928" y="3839"/>
                  <a:pt x="705" y="3792"/>
                </a:cubicBezTo>
                <a:cubicBezTo>
                  <a:pt x="641" y="3777"/>
                  <a:pt x="578" y="3775"/>
                  <a:pt x="551" y="3806"/>
                </a:cubicBezTo>
                <a:cubicBezTo>
                  <a:pt x="516" y="3847"/>
                  <a:pt x="299" y="3885"/>
                  <a:pt x="259" y="3847"/>
                </a:cubicBezTo>
                <a:cubicBezTo>
                  <a:pt x="191" y="3782"/>
                  <a:pt x="134" y="3972"/>
                  <a:pt x="117" y="4008"/>
                </a:cubicBezTo>
                <a:cubicBezTo>
                  <a:pt x="117" y="3793"/>
                  <a:pt x="258" y="3618"/>
                  <a:pt x="279" y="3408"/>
                </a:cubicBezTo>
                <a:cubicBezTo>
                  <a:pt x="291" y="3281"/>
                  <a:pt x="274" y="3174"/>
                  <a:pt x="258" y="3050"/>
                </a:cubicBezTo>
                <a:cubicBezTo>
                  <a:pt x="252" y="3006"/>
                  <a:pt x="253" y="2957"/>
                  <a:pt x="225" y="2919"/>
                </a:cubicBezTo>
                <a:cubicBezTo>
                  <a:pt x="200" y="2886"/>
                  <a:pt x="157" y="2862"/>
                  <a:pt x="152" y="2817"/>
                </a:cubicBezTo>
                <a:cubicBezTo>
                  <a:pt x="185" y="2827"/>
                  <a:pt x="222" y="2803"/>
                  <a:pt x="218" y="2767"/>
                </a:cubicBezTo>
                <a:cubicBezTo>
                  <a:pt x="196" y="2773"/>
                  <a:pt x="178" y="2789"/>
                  <a:pt x="170" y="2811"/>
                </a:cubicBezTo>
                <a:cubicBezTo>
                  <a:pt x="178" y="2768"/>
                  <a:pt x="213" y="2738"/>
                  <a:pt x="232" y="2700"/>
                </a:cubicBezTo>
                <a:cubicBezTo>
                  <a:pt x="244" y="2676"/>
                  <a:pt x="226" y="2637"/>
                  <a:pt x="241" y="2620"/>
                </a:cubicBezTo>
                <a:cubicBezTo>
                  <a:pt x="305" y="2546"/>
                  <a:pt x="206" y="2415"/>
                  <a:pt x="182" y="2342"/>
                </a:cubicBezTo>
                <a:cubicBezTo>
                  <a:pt x="172" y="2360"/>
                  <a:pt x="165" y="2379"/>
                  <a:pt x="161" y="2399"/>
                </a:cubicBezTo>
                <a:cubicBezTo>
                  <a:pt x="96" y="2349"/>
                  <a:pt x="112" y="2246"/>
                  <a:pt x="46" y="2197"/>
                </a:cubicBezTo>
                <a:cubicBezTo>
                  <a:pt x="35" y="2240"/>
                  <a:pt x="19" y="2283"/>
                  <a:pt x="10" y="232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4" name="꙱ Martinique (MQ) (H)">
            <a:extLst>
              <a:ext uri="{FF2B5EF4-FFF2-40B4-BE49-F238E27FC236}">
                <a16:creationId xmlns:a16="http://schemas.microsoft.com/office/drawing/2014/main" id="{9BFA74E5-F69D-4679-8933-577827AAD261}"/>
              </a:ext>
            </a:extLst>
          </p:cNvPr>
          <p:cNvSpPr>
            <a:spLocks/>
          </p:cNvSpPr>
          <p:nvPr/>
        </p:nvSpPr>
        <p:spPr bwMode="auto">
          <a:xfrm>
            <a:off x="2810294" y="1927107"/>
            <a:ext cx="18594" cy="26834"/>
          </a:xfrm>
          <a:custGeom>
            <a:avLst/>
            <a:gdLst>
              <a:gd name="T0" fmla="*/ 159 w 217"/>
              <a:gd name="T1" fmla="*/ 318 h 318"/>
              <a:gd name="T2" fmla="*/ 94 w 217"/>
              <a:gd name="T3" fmla="*/ 278 h 318"/>
              <a:gd name="T4" fmla="*/ 159 w 217"/>
              <a:gd name="T5" fmla="*/ 318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7" h="318">
                <a:moveTo>
                  <a:pt x="159" y="318"/>
                </a:moveTo>
                <a:cubicBezTo>
                  <a:pt x="135" y="282"/>
                  <a:pt x="105" y="313"/>
                  <a:pt x="94" y="278"/>
                </a:cubicBezTo>
                <a:cubicBezTo>
                  <a:pt x="0" y="0"/>
                  <a:pt x="217" y="242"/>
                  <a:pt x="159" y="31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5" name="꙱ Marshall Islands (Republic of the Marshall Islands) (MH) (H)">
            <a:extLst>
              <a:ext uri="{FF2B5EF4-FFF2-40B4-BE49-F238E27FC236}">
                <a16:creationId xmlns:a16="http://schemas.microsoft.com/office/drawing/2014/main" id="{B25BDB28-8B48-4F77-A683-42D112CDFC0A}"/>
              </a:ext>
            </a:extLst>
          </p:cNvPr>
          <p:cNvSpPr>
            <a:spLocks/>
          </p:cNvSpPr>
          <p:nvPr/>
        </p:nvSpPr>
        <p:spPr bwMode="auto">
          <a:xfrm>
            <a:off x="8832605" y="2177905"/>
            <a:ext cx="3099" cy="3097"/>
          </a:xfrm>
          <a:custGeom>
            <a:avLst/>
            <a:gdLst>
              <a:gd name="T0" fmla="*/ 30 w 38"/>
              <a:gd name="T1" fmla="*/ 39 h 39"/>
              <a:gd name="T2" fmla="*/ 27 w 38"/>
              <a:gd name="T3" fmla="*/ 0 h 39"/>
              <a:gd name="T4" fmla="*/ 0 w 38"/>
              <a:gd name="T5" fmla="*/ 30 h 39"/>
              <a:gd name="T6" fmla="*/ 30 w 38"/>
              <a:gd name="T7" fmla="*/ 3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8" h="39">
                <a:moveTo>
                  <a:pt x="30" y="39"/>
                </a:moveTo>
                <a:cubicBezTo>
                  <a:pt x="38" y="26"/>
                  <a:pt x="37" y="13"/>
                  <a:pt x="27" y="0"/>
                </a:cubicBezTo>
                <a:cubicBezTo>
                  <a:pt x="16" y="8"/>
                  <a:pt x="7" y="18"/>
                  <a:pt x="0" y="30"/>
                </a:cubicBezTo>
                <a:cubicBezTo>
                  <a:pt x="10" y="33"/>
                  <a:pt x="20" y="36"/>
                  <a:pt x="30" y="3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6" name="꙱ Malta (Republic of Malta) (MT) (H)">
            <a:extLst>
              <a:ext uri="{FF2B5EF4-FFF2-40B4-BE49-F238E27FC236}">
                <a16:creationId xmlns:a16="http://schemas.microsoft.com/office/drawing/2014/main" id="{ACD3BB58-432F-4E37-8AA0-05EEA78C277E}"/>
              </a:ext>
            </a:extLst>
          </p:cNvPr>
          <p:cNvSpPr>
            <a:spLocks/>
          </p:cNvSpPr>
          <p:nvPr/>
        </p:nvSpPr>
        <p:spPr bwMode="auto">
          <a:xfrm>
            <a:off x="4753341" y="1319203"/>
            <a:ext cx="8264" cy="5161"/>
          </a:xfrm>
          <a:custGeom>
            <a:avLst/>
            <a:gdLst>
              <a:gd name="T0" fmla="*/ 63 w 96"/>
              <a:gd name="T1" fmla="*/ 68 h 68"/>
              <a:gd name="T2" fmla="*/ 16 w 96"/>
              <a:gd name="T3" fmla="*/ 0 h 68"/>
              <a:gd name="T4" fmla="*/ 63 w 96"/>
              <a:gd name="T5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6" h="68">
                <a:moveTo>
                  <a:pt x="63" y="68"/>
                </a:moveTo>
                <a:cubicBezTo>
                  <a:pt x="30" y="65"/>
                  <a:pt x="0" y="34"/>
                  <a:pt x="16" y="0"/>
                </a:cubicBezTo>
                <a:cubicBezTo>
                  <a:pt x="40" y="14"/>
                  <a:pt x="96" y="32"/>
                  <a:pt x="63" y="6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7" name="꙱ Mali (Republic of Mali) (ML) (H)">
            <a:extLst>
              <a:ext uri="{FF2B5EF4-FFF2-40B4-BE49-F238E27FC236}">
                <a16:creationId xmlns:a16="http://schemas.microsoft.com/office/drawing/2014/main" id="{0F9DE33A-E383-4456-8E77-DDBCEC3F021E}"/>
              </a:ext>
            </a:extLst>
          </p:cNvPr>
          <p:cNvSpPr>
            <a:spLocks/>
          </p:cNvSpPr>
          <p:nvPr/>
        </p:nvSpPr>
        <p:spPr bwMode="auto">
          <a:xfrm>
            <a:off x="4075702" y="1642249"/>
            <a:ext cx="426623" cy="437608"/>
          </a:xfrm>
          <a:custGeom>
            <a:avLst/>
            <a:gdLst>
              <a:gd name="T0" fmla="*/ 4035 w 5167"/>
              <a:gd name="T1" fmla="*/ 1265 h 5308"/>
              <a:gd name="T2" fmla="*/ 4336 w 5167"/>
              <a:gd name="T3" fmla="*/ 1566 h 5308"/>
              <a:gd name="T4" fmla="*/ 4505 w 5167"/>
              <a:gd name="T5" fmla="*/ 1702 h 5308"/>
              <a:gd name="T6" fmla="*/ 4634 w 5167"/>
              <a:gd name="T7" fmla="*/ 1778 h 5308"/>
              <a:gd name="T8" fmla="*/ 4845 w 5167"/>
              <a:gd name="T9" fmla="*/ 2013 h 5308"/>
              <a:gd name="T10" fmla="*/ 5161 w 5167"/>
              <a:gd name="T11" fmla="*/ 2086 h 5308"/>
              <a:gd name="T12" fmla="*/ 5099 w 5167"/>
              <a:gd name="T13" fmla="*/ 3124 h 5308"/>
              <a:gd name="T14" fmla="*/ 4931 w 5167"/>
              <a:gd name="T15" fmla="*/ 3411 h 5308"/>
              <a:gd name="T16" fmla="*/ 4718 w 5167"/>
              <a:gd name="T17" fmla="*/ 3446 h 5308"/>
              <a:gd name="T18" fmla="*/ 4189 w 5167"/>
              <a:gd name="T19" fmla="*/ 3505 h 5308"/>
              <a:gd name="T20" fmla="*/ 3897 w 5167"/>
              <a:gd name="T21" fmla="*/ 3569 h 5308"/>
              <a:gd name="T22" fmla="*/ 3697 w 5167"/>
              <a:gd name="T23" fmla="*/ 3562 h 5308"/>
              <a:gd name="T24" fmla="*/ 3434 w 5167"/>
              <a:gd name="T25" fmla="*/ 3661 h 5308"/>
              <a:gd name="T26" fmla="*/ 3193 w 5167"/>
              <a:gd name="T27" fmla="*/ 3814 h 5308"/>
              <a:gd name="T28" fmla="*/ 2897 w 5167"/>
              <a:gd name="T29" fmla="*/ 4058 h 5308"/>
              <a:gd name="T30" fmla="*/ 2798 w 5167"/>
              <a:gd name="T31" fmla="*/ 4032 h 5308"/>
              <a:gd name="T32" fmla="*/ 2742 w 5167"/>
              <a:gd name="T33" fmla="*/ 4222 h 5308"/>
              <a:gd name="T34" fmla="*/ 2487 w 5167"/>
              <a:gd name="T35" fmla="*/ 4227 h 5308"/>
              <a:gd name="T36" fmla="*/ 2463 w 5167"/>
              <a:gd name="T37" fmla="*/ 4369 h 5308"/>
              <a:gd name="T38" fmla="*/ 2351 w 5167"/>
              <a:gd name="T39" fmla="*/ 4627 h 5308"/>
              <a:gd name="T40" fmla="*/ 2122 w 5167"/>
              <a:gd name="T41" fmla="*/ 4700 h 5308"/>
              <a:gd name="T42" fmla="*/ 2171 w 5167"/>
              <a:gd name="T43" fmla="*/ 4781 h 5308"/>
              <a:gd name="T44" fmla="*/ 2106 w 5167"/>
              <a:gd name="T45" fmla="*/ 5012 h 5308"/>
              <a:gd name="T46" fmla="*/ 1896 w 5167"/>
              <a:gd name="T47" fmla="*/ 5281 h 5308"/>
              <a:gd name="T48" fmla="*/ 1792 w 5167"/>
              <a:gd name="T49" fmla="*/ 5157 h 5308"/>
              <a:gd name="T50" fmla="*/ 1689 w 5167"/>
              <a:gd name="T51" fmla="*/ 5233 h 5308"/>
              <a:gd name="T52" fmla="*/ 1471 w 5167"/>
              <a:gd name="T53" fmla="*/ 5193 h 5308"/>
              <a:gd name="T54" fmla="*/ 1343 w 5167"/>
              <a:gd name="T55" fmla="*/ 5278 h 5308"/>
              <a:gd name="T56" fmla="*/ 1255 w 5167"/>
              <a:gd name="T57" fmla="*/ 5195 h 5308"/>
              <a:gd name="T58" fmla="*/ 1091 w 5167"/>
              <a:gd name="T59" fmla="*/ 5011 h 5308"/>
              <a:gd name="T60" fmla="*/ 1192 w 5167"/>
              <a:gd name="T61" fmla="*/ 4892 h 5308"/>
              <a:gd name="T62" fmla="*/ 1036 w 5167"/>
              <a:gd name="T63" fmla="*/ 4627 h 5308"/>
              <a:gd name="T64" fmla="*/ 894 w 5167"/>
              <a:gd name="T65" fmla="*/ 4539 h 5308"/>
              <a:gd name="T66" fmla="*/ 750 w 5167"/>
              <a:gd name="T67" fmla="*/ 4627 h 5308"/>
              <a:gd name="T68" fmla="*/ 393 w 5167"/>
              <a:gd name="T69" fmla="*/ 4559 h 5308"/>
              <a:gd name="T70" fmla="*/ 232 w 5167"/>
              <a:gd name="T71" fmla="*/ 4600 h 5308"/>
              <a:gd name="T72" fmla="*/ 251 w 5167"/>
              <a:gd name="T73" fmla="*/ 4351 h 5308"/>
              <a:gd name="T74" fmla="*/ 133 w 5167"/>
              <a:gd name="T75" fmla="*/ 4165 h 5308"/>
              <a:gd name="T76" fmla="*/ 61 w 5167"/>
              <a:gd name="T77" fmla="*/ 4062 h 5308"/>
              <a:gd name="T78" fmla="*/ 60 w 5167"/>
              <a:gd name="T79" fmla="*/ 3835 h 5308"/>
              <a:gd name="T80" fmla="*/ 2 w 5167"/>
              <a:gd name="T81" fmla="*/ 3652 h 5308"/>
              <a:gd name="T82" fmla="*/ 424 w 5167"/>
              <a:gd name="T83" fmla="*/ 3530 h 5308"/>
              <a:gd name="T84" fmla="*/ 895 w 5167"/>
              <a:gd name="T85" fmla="*/ 3340 h 5308"/>
              <a:gd name="T86" fmla="*/ 2089 w 5167"/>
              <a:gd name="T87" fmla="*/ 3386 h 5308"/>
              <a:gd name="T88" fmla="*/ 2153 w 5167"/>
              <a:gd name="T89" fmla="*/ 3208 h 5308"/>
              <a:gd name="T90" fmla="*/ 2084 w 5167"/>
              <a:gd name="T91" fmla="*/ 3006 h 5308"/>
              <a:gd name="T92" fmla="*/ 2406 w 5167"/>
              <a:gd name="T93" fmla="*/ 0 h 5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67" h="5308">
                <a:moveTo>
                  <a:pt x="2406" y="0"/>
                </a:moveTo>
                <a:cubicBezTo>
                  <a:pt x="2458" y="20"/>
                  <a:pt x="3939" y="1190"/>
                  <a:pt x="4035" y="1265"/>
                </a:cubicBezTo>
                <a:cubicBezTo>
                  <a:pt x="4100" y="1311"/>
                  <a:pt x="4220" y="1358"/>
                  <a:pt x="4211" y="1454"/>
                </a:cubicBezTo>
                <a:cubicBezTo>
                  <a:pt x="4203" y="1547"/>
                  <a:pt x="4273" y="1524"/>
                  <a:pt x="4336" y="1566"/>
                </a:cubicBezTo>
                <a:cubicBezTo>
                  <a:pt x="4374" y="1591"/>
                  <a:pt x="4368" y="1636"/>
                  <a:pt x="4397" y="1665"/>
                </a:cubicBezTo>
                <a:cubicBezTo>
                  <a:pt x="4426" y="1694"/>
                  <a:pt x="4470" y="1705"/>
                  <a:pt x="4505" y="1702"/>
                </a:cubicBezTo>
                <a:cubicBezTo>
                  <a:pt x="4514" y="1705"/>
                  <a:pt x="4507" y="1678"/>
                  <a:pt x="4546" y="1703"/>
                </a:cubicBezTo>
                <a:cubicBezTo>
                  <a:pt x="4581" y="1720"/>
                  <a:pt x="4595" y="1765"/>
                  <a:pt x="4634" y="1778"/>
                </a:cubicBezTo>
                <a:cubicBezTo>
                  <a:pt x="4695" y="1797"/>
                  <a:pt x="4777" y="1802"/>
                  <a:pt x="4833" y="1835"/>
                </a:cubicBezTo>
                <a:cubicBezTo>
                  <a:pt x="4874" y="1860"/>
                  <a:pt x="4862" y="1974"/>
                  <a:pt x="4845" y="2013"/>
                </a:cubicBezTo>
                <a:cubicBezTo>
                  <a:pt x="4820" y="2069"/>
                  <a:pt x="4785" y="2121"/>
                  <a:pt x="4873" y="2134"/>
                </a:cubicBezTo>
                <a:cubicBezTo>
                  <a:pt x="4966" y="2147"/>
                  <a:pt x="5069" y="2098"/>
                  <a:pt x="5161" y="2086"/>
                </a:cubicBezTo>
                <a:cubicBezTo>
                  <a:pt x="5158" y="2312"/>
                  <a:pt x="5167" y="2526"/>
                  <a:pt x="5154" y="2763"/>
                </a:cubicBezTo>
                <a:cubicBezTo>
                  <a:pt x="5148" y="2890"/>
                  <a:pt x="5162" y="3013"/>
                  <a:pt x="5099" y="3124"/>
                </a:cubicBezTo>
                <a:cubicBezTo>
                  <a:pt x="5069" y="3178"/>
                  <a:pt x="5069" y="3236"/>
                  <a:pt x="5046" y="3291"/>
                </a:cubicBezTo>
                <a:cubicBezTo>
                  <a:pt x="5022" y="3344"/>
                  <a:pt x="4953" y="3352"/>
                  <a:pt x="4931" y="3411"/>
                </a:cubicBezTo>
                <a:cubicBezTo>
                  <a:pt x="4905" y="3479"/>
                  <a:pt x="4828" y="3399"/>
                  <a:pt x="4770" y="3414"/>
                </a:cubicBezTo>
                <a:cubicBezTo>
                  <a:pt x="4730" y="3424"/>
                  <a:pt x="4815" y="3458"/>
                  <a:pt x="4718" y="3446"/>
                </a:cubicBezTo>
                <a:cubicBezTo>
                  <a:pt x="4601" y="3437"/>
                  <a:pt x="4471" y="3451"/>
                  <a:pt x="4356" y="3460"/>
                </a:cubicBezTo>
                <a:cubicBezTo>
                  <a:pt x="4290" y="3465"/>
                  <a:pt x="4236" y="3451"/>
                  <a:pt x="4189" y="3505"/>
                </a:cubicBezTo>
                <a:cubicBezTo>
                  <a:pt x="4151" y="3550"/>
                  <a:pt x="4134" y="3583"/>
                  <a:pt x="4069" y="3582"/>
                </a:cubicBezTo>
                <a:cubicBezTo>
                  <a:pt x="4017" y="3583"/>
                  <a:pt x="3946" y="3586"/>
                  <a:pt x="3897" y="3569"/>
                </a:cubicBezTo>
                <a:cubicBezTo>
                  <a:pt x="3898" y="3578"/>
                  <a:pt x="3897" y="3589"/>
                  <a:pt x="3896" y="3598"/>
                </a:cubicBezTo>
                <a:cubicBezTo>
                  <a:pt x="3748" y="3509"/>
                  <a:pt x="3726" y="3568"/>
                  <a:pt x="3697" y="3562"/>
                </a:cubicBezTo>
                <a:cubicBezTo>
                  <a:pt x="3691" y="3561"/>
                  <a:pt x="3686" y="3554"/>
                  <a:pt x="3680" y="3550"/>
                </a:cubicBezTo>
                <a:cubicBezTo>
                  <a:pt x="3594" y="3497"/>
                  <a:pt x="3504" y="3624"/>
                  <a:pt x="3434" y="3661"/>
                </a:cubicBezTo>
                <a:cubicBezTo>
                  <a:pt x="3386" y="3684"/>
                  <a:pt x="3342" y="3723"/>
                  <a:pt x="3292" y="3749"/>
                </a:cubicBezTo>
                <a:cubicBezTo>
                  <a:pt x="3255" y="3766"/>
                  <a:pt x="3199" y="3761"/>
                  <a:pt x="3193" y="3814"/>
                </a:cubicBezTo>
                <a:cubicBezTo>
                  <a:pt x="3182" y="3916"/>
                  <a:pt x="3111" y="3825"/>
                  <a:pt x="3053" y="3831"/>
                </a:cubicBezTo>
                <a:cubicBezTo>
                  <a:pt x="2937" y="3843"/>
                  <a:pt x="2942" y="3990"/>
                  <a:pt x="2897" y="4058"/>
                </a:cubicBezTo>
                <a:lnTo>
                  <a:pt x="2798" y="4032"/>
                </a:lnTo>
                <a:lnTo>
                  <a:pt x="2798" y="4032"/>
                </a:lnTo>
                <a:cubicBezTo>
                  <a:pt x="2822" y="4074"/>
                  <a:pt x="2799" y="4135"/>
                  <a:pt x="2805" y="4180"/>
                </a:cubicBezTo>
                <a:cubicBezTo>
                  <a:pt x="2757" y="4178"/>
                  <a:pt x="2733" y="4177"/>
                  <a:pt x="2742" y="4222"/>
                </a:cubicBezTo>
                <a:cubicBezTo>
                  <a:pt x="2700" y="4217"/>
                  <a:pt x="2577" y="4155"/>
                  <a:pt x="2579" y="4103"/>
                </a:cubicBezTo>
                <a:cubicBezTo>
                  <a:pt x="2560" y="4130"/>
                  <a:pt x="2518" y="4216"/>
                  <a:pt x="2487" y="4227"/>
                </a:cubicBezTo>
                <a:cubicBezTo>
                  <a:pt x="2460" y="4236"/>
                  <a:pt x="2470" y="4256"/>
                  <a:pt x="2488" y="4279"/>
                </a:cubicBezTo>
                <a:cubicBezTo>
                  <a:pt x="2502" y="4294"/>
                  <a:pt x="2519" y="4380"/>
                  <a:pt x="2463" y="4369"/>
                </a:cubicBezTo>
                <a:cubicBezTo>
                  <a:pt x="2433" y="4366"/>
                  <a:pt x="2400" y="4384"/>
                  <a:pt x="2423" y="4411"/>
                </a:cubicBezTo>
                <a:cubicBezTo>
                  <a:pt x="2470" y="4467"/>
                  <a:pt x="2405" y="4594"/>
                  <a:pt x="2351" y="4627"/>
                </a:cubicBezTo>
                <a:cubicBezTo>
                  <a:pt x="2307" y="4654"/>
                  <a:pt x="2246" y="4633"/>
                  <a:pt x="2204" y="4659"/>
                </a:cubicBezTo>
                <a:cubicBezTo>
                  <a:pt x="2178" y="4675"/>
                  <a:pt x="2156" y="4702"/>
                  <a:pt x="2122" y="4700"/>
                </a:cubicBezTo>
                <a:lnTo>
                  <a:pt x="2122" y="4700"/>
                </a:lnTo>
                <a:cubicBezTo>
                  <a:pt x="2195" y="4718"/>
                  <a:pt x="2146" y="4762"/>
                  <a:pt x="2171" y="4781"/>
                </a:cubicBezTo>
                <a:cubicBezTo>
                  <a:pt x="2207" y="4810"/>
                  <a:pt x="2173" y="4904"/>
                  <a:pt x="2157" y="4935"/>
                </a:cubicBezTo>
                <a:cubicBezTo>
                  <a:pt x="2132" y="4984"/>
                  <a:pt x="2091" y="4945"/>
                  <a:pt x="2106" y="5012"/>
                </a:cubicBezTo>
                <a:cubicBezTo>
                  <a:pt x="2114" y="5048"/>
                  <a:pt x="2111" y="5123"/>
                  <a:pt x="2074" y="5185"/>
                </a:cubicBezTo>
                <a:cubicBezTo>
                  <a:pt x="1905" y="5181"/>
                  <a:pt x="1957" y="5308"/>
                  <a:pt x="1896" y="5281"/>
                </a:cubicBezTo>
                <a:cubicBezTo>
                  <a:pt x="1844" y="5259"/>
                  <a:pt x="1874" y="5128"/>
                  <a:pt x="1852" y="5089"/>
                </a:cubicBezTo>
                <a:cubicBezTo>
                  <a:pt x="1824" y="5100"/>
                  <a:pt x="1819" y="5150"/>
                  <a:pt x="1792" y="5157"/>
                </a:cubicBezTo>
                <a:cubicBezTo>
                  <a:pt x="1765" y="5164"/>
                  <a:pt x="1744" y="5127"/>
                  <a:pt x="1724" y="5115"/>
                </a:cubicBezTo>
                <a:cubicBezTo>
                  <a:pt x="1724" y="5152"/>
                  <a:pt x="1738" y="5234"/>
                  <a:pt x="1689" y="5233"/>
                </a:cubicBezTo>
                <a:cubicBezTo>
                  <a:pt x="1640" y="5232"/>
                  <a:pt x="1600" y="5240"/>
                  <a:pt x="1629" y="5288"/>
                </a:cubicBezTo>
                <a:cubicBezTo>
                  <a:pt x="1582" y="5308"/>
                  <a:pt x="1466" y="5250"/>
                  <a:pt x="1471" y="5193"/>
                </a:cubicBezTo>
                <a:cubicBezTo>
                  <a:pt x="1446" y="5204"/>
                  <a:pt x="1412" y="5191"/>
                  <a:pt x="1385" y="5213"/>
                </a:cubicBezTo>
                <a:cubicBezTo>
                  <a:pt x="1368" y="5228"/>
                  <a:pt x="1366" y="5271"/>
                  <a:pt x="1343" y="5278"/>
                </a:cubicBezTo>
                <a:cubicBezTo>
                  <a:pt x="1334" y="5280"/>
                  <a:pt x="1325" y="5283"/>
                  <a:pt x="1317" y="5286"/>
                </a:cubicBezTo>
                <a:cubicBezTo>
                  <a:pt x="1335" y="5246"/>
                  <a:pt x="1275" y="5206"/>
                  <a:pt x="1255" y="5195"/>
                </a:cubicBezTo>
                <a:cubicBezTo>
                  <a:pt x="1156" y="5140"/>
                  <a:pt x="1272" y="4967"/>
                  <a:pt x="1175" y="4977"/>
                </a:cubicBezTo>
                <a:cubicBezTo>
                  <a:pt x="1140" y="4981"/>
                  <a:pt x="1122" y="5006"/>
                  <a:pt x="1091" y="5011"/>
                </a:cubicBezTo>
                <a:cubicBezTo>
                  <a:pt x="1101" y="4977"/>
                  <a:pt x="1115" y="4940"/>
                  <a:pt x="1138" y="4912"/>
                </a:cubicBezTo>
                <a:cubicBezTo>
                  <a:pt x="1156" y="4889"/>
                  <a:pt x="1172" y="4893"/>
                  <a:pt x="1192" y="4892"/>
                </a:cubicBezTo>
                <a:cubicBezTo>
                  <a:pt x="1203" y="4822"/>
                  <a:pt x="1093" y="4818"/>
                  <a:pt x="1086" y="4759"/>
                </a:cubicBezTo>
                <a:cubicBezTo>
                  <a:pt x="1027" y="4791"/>
                  <a:pt x="1084" y="4672"/>
                  <a:pt x="1036" y="4627"/>
                </a:cubicBezTo>
                <a:cubicBezTo>
                  <a:pt x="992" y="4571"/>
                  <a:pt x="1042" y="4491"/>
                  <a:pt x="940" y="4464"/>
                </a:cubicBezTo>
                <a:cubicBezTo>
                  <a:pt x="839" y="4439"/>
                  <a:pt x="912" y="4509"/>
                  <a:pt x="894" y="4539"/>
                </a:cubicBezTo>
                <a:cubicBezTo>
                  <a:pt x="885" y="4554"/>
                  <a:pt x="836" y="4560"/>
                  <a:pt x="818" y="4576"/>
                </a:cubicBezTo>
                <a:cubicBezTo>
                  <a:pt x="794" y="4595"/>
                  <a:pt x="777" y="4620"/>
                  <a:pt x="750" y="4627"/>
                </a:cubicBezTo>
                <a:cubicBezTo>
                  <a:pt x="706" y="4638"/>
                  <a:pt x="636" y="4487"/>
                  <a:pt x="520" y="4619"/>
                </a:cubicBezTo>
                <a:cubicBezTo>
                  <a:pt x="430" y="4721"/>
                  <a:pt x="497" y="4600"/>
                  <a:pt x="393" y="4559"/>
                </a:cubicBezTo>
                <a:cubicBezTo>
                  <a:pt x="351" y="4542"/>
                  <a:pt x="306" y="4653"/>
                  <a:pt x="259" y="4630"/>
                </a:cubicBezTo>
                <a:cubicBezTo>
                  <a:pt x="251" y="4623"/>
                  <a:pt x="240" y="4613"/>
                  <a:pt x="232" y="4600"/>
                </a:cubicBezTo>
                <a:cubicBezTo>
                  <a:pt x="203" y="4547"/>
                  <a:pt x="251" y="4499"/>
                  <a:pt x="254" y="4492"/>
                </a:cubicBezTo>
                <a:cubicBezTo>
                  <a:pt x="270" y="4455"/>
                  <a:pt x="240" y="4397"/>
                  <a:pt x="251" y="4351"/>
                </a:cubicBezTo>
                <a:cubicBezTo>
                  <a:pt x="266" y="4291"/>
                  <a:pt x="231" y="4245"/>
                  <a:pt x="191" y="4174"/>
                </a:cubicBezTo>
                <a:cubicBezTo>
                  <a:pt x="169" y="4141"/>
                  <a:pt x="144" y="4120"/>
                  <a:pt x="133" y="4165"/>
                </a:cubicBezTo>
                <a:cubicBezTo>
                  <a:pt x="93" y="4154"/>
                  <a:pt x="120" y="4123"/>
                  <a:pt x="92" y="4107"/>
                </a:cubicBezTo>
                <a:cubicBezTo>
                  <a:pt x="78" y="4095"/>
                  <a:pt x="67" y="4080"/>
                  <a:pt x="61" y="4062"/>
                </a:cubicBezTo>
                <a:cubicBezTo>
                  <a:pt x="36" y="4040"/>
                  <a:pt x="33" y="4022"/>
                  <a:pt x="69" y="4014"/>
                </a:cubicBezTo>
                <a:cubicBezTo>
                  <a:pt x="98" y="3999"/>
                  <a:pt x="67" y="3861"/>
                  <a:pt x="60" y="3835"/>
                </a:cubicBezTo>
                <a:cubicBezTo>
                  <a:pt x="47" y="3789"/>
                  <a:pt x="0" y="3787"/>
                  <a:pt x="11" y="3751"/>
                </a:cubicBezTo>
                <a:cubicBezTo>
                  <a:pt x="18" y="3725"/>
                  <a:pt x="51" y="3704"/>
                  <a:pt x="2" y="3652"/>
                </a:cubicBezTo>
                <a:cubicBezTo>
                  <a:pt x="216" y="3695"/>
                  <a:pt x="120" y="3398"/>
                  <a:pt x="200" y="3354"/>
                </a:cubicBezTo>
                <a:cubicBezTo>
                  <a:pt x="256" y="3322"/>
                  <a:pt x="398" y="3487"/>
                  <a:pt x="424" y="3530"/>
                </a:cubicBezTo>
                <a:cubicBezTo>
                  <a:pt x="468" y="3409"/>
                  <a:pt x="535" y="3378"/>
                  <a:pt x="659" y="3427"/>
                </a:cubicBezTo>
                <a:cubicBezTo>
                  <a:pt x="732" y="3456"/>
                  <a:pt x="880" y="3440"/>
                  <a:pt x="895" y="3340"/>
                </a:cubicBezTo>
                <a:cubicBezTo>
                  <a:pt x="928" y="3450"/>
                  <a:pt x="1088" y="3399"/>
                  <a:pt x="1460" y="3386"/>
                </a:cubicBezTo>
                <a:lnTo>
                  <a:pt x="2089" y="3386"/>
                </a:lnTo>
                <a:cubicBezTo>
                  <a:pt x="2101" y="3386"/>
                  <a:pt x="2120" y="3388"/>
                  <a:pt x="2123" y="3379"/>
                </a:cubicBezTo>
                <a:cubicBezTo>
                  <a:pt x="2149" y="3335"/>
                  <a:pt x="2138" y="3260"/>
                  <a:pt x="2153" y="3208"/>
                </a:cubicBezTo>
                <a:cubicBezTo>
                  <a:pt x="2160" y="3181"/>
                  <a:pt x="2187" y="3105"/>
                  <a:pt x="2143" y="3075"/>
                </a:cubicBezTo>
                <a:cubicBezTo>
                  <a:pt x="2125" y="3061"/>
                  <a:pt x="2097" y="3041"/>
                  <a:pt x="2084" y="3006"/>
                </a:cubicBezTo>
                <a:lnTo>
                  <a:pt x="1860" y="0"/>
                </a:lnTo>
                <a:lnTo>
                  <a:pt x="2406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8" name="꙱ Maldives (Republic of Maldives) (MV) (H)">
            <a:extLst>
              <a:ext uri="{FF2B5EF4-FFF2-40B4-BE49-F238E27FC236}">
                <a16:creationId xmlns:a16="http://schemas.microsoft.com/office/drawing/2014/main" id="{6AC3781C-DE30-47D5-A553-24B389EA156F}"/>
              </a:ext>
            </a:extLst>
          </p:cNvPr>
          <p:cNvSpPr>
            <a:spLocks/>
          </p:cNvSpPr>
          <p:nvPr/>
        </p:nvSpPr>
        <p:spPr bwMode="auto">
          <a:xfrm>
            <a:off x="6135477" y="2293500"/>
            <a:ext cx="4132" cy="5161"/>
          </a:xfrm>
          <a:custGeom>
            <a:avLst/>
            <a:gdLst>
              <a:gd name="T0" fmla="*/ 44 w 47"/>
              <a:gd name="T1" fmla="*/ 65 h 65"/>
              <a:gd name="T2" fmla="*/ 0 w 47"/>
              <a:gd name="T3" fmla="*/ 9 h 65"/>
              <a:gd name="T4" fmla="*/ 44 w 47"/>
              <a:gd name="T5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7" h="65">
                <a:moveTo>
                  <a:pt x="44" y="65"/>
                </a:moveTo>
                <a:cubicBezTo>
                  <a:pt x="47" y="36"/>
                  <a:pt x="36" y="0"/>
                  <a:pt x="0" y="9"/>
                </a:cubicBezTo>
                <a:cubicBezTo>
                  <a:pt x="22" y="20"/>
                  <a:pt x="39" y="41"/>
                  <a:pt x="44" y="6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9" name="꙱ Malaysia (MY) (H)">
            <a:extLst>
              <a:ext uri="{FF2B5EF4-FFF2-40B4-BE49-F238E27FC236}">
                <a16:creationId xmlns:a16="http://schemas.microsoft.com/office/drawing/2014/main" id="{B3A099B0-7FCA-4383-8C1F-6654299E7040}"/>
              </a:ext>
            </a:extLst>
          </p:cNvPr>
          <p:cNvSpPr>
            <a:spLocks noEditPoints="1"/>
          </p:cNvSpPr>
          <p:nvPr/>
        </p:nvSpPr>
        <p:spPr bwMode="auto">
          <a:xfrm>
            <a:off x="6975295" y="2159328"/>
            <a:ext cx="516493" cy="194034"/>
          </a:xfrm>
          <a:custGeom>
            <a:avLst/>
            <a:gdLst>
              <a:gd name="T0" fmla="*/ 5685 w 6266"/>
              <a:gd name="T1" fmla="*/ 394 h 2356"/>
              <a:gd name="T2" fmla="*/ 5700 w 6266"/>
              <a:gd name="T3" fmla="*/ 535 h 2356"/>
              <a:gd name="T4" fmla="*/ 5839 w 6266"/>
              <a:gd name="T5" fmla="*/ 573 h 2356"/>
              <a:gd name="T6" fmla="*/ 6185 w 6266"/>
              <a:gd name="T7" fmla="*/ 761 h 2356"/>
              <a:gd name="T8" fmla="*/ 5950 w 6266"/>
              <a:gd name="T9" fmla="*/ 1040 h 2356"/>
              <a:gd name="T10" fmla="*/ 5686 w 6266"/>
              <a:gd name="T11" fmla="*/ 1067 h 2356"/>
              <a:gd name="T12" fmla="*/ 5252 w 6266"/>
              <a:gd name="T13" fmla="*/ 1089 h 2356"/>
              <a:gd name="T14" fmla="*/ 5057 w 6266"/>
              <a:gd name="T15" fmla="*/ 1391 h 2356"/>
              <a:gd name="T16" fmla="*/ 4949 w 6266"/>
              <a:gd name="T17" fmla="*/ 1747 h 2356"/>
              <a:gd name="T18" fmla="*/ 4651 w 6266"/>
              <a:gd name="T19" fmla="*/ 2128 h 2356"/>
              <a:gd name="T20" fmla="*/ 4253 w 6266"/>
              <a:gd name="T21" fmla="*/ 2105 h 2356"/>
              <a:gd name="T22" fmla="*/ 3894 w 6266"/>
              <a:gd name="T23" fmla="*/ 2280 h 2356"/>
              <a:gd name="T24" fmla="*/ 3409 w 6266"/>
              <a:gd name="T25" fmla="*/ 2286 h 2356"/>
              <a:gd name="T26" fmla="*/ 3193 w 6266"/>
              <a:gd name="T27" fmla="*/ 2010 h 2356"/>
              <a:gd name="T28" fmla="*/ 3448 w 6266"/>
              <a:gd name="T29" fmla="*/ 2044 h 2356"/>
              <a:gd name="T30" fmla="*/ 3741 w 6266"/>
              <a:gd name="T31" fmla="*/ 2166 h 2356"/>
              <a:gd name="T32" fmla="*/ 3679 w 6266"/>
              <a:gd name="T33" fmla="*/ 1925 h 2356"/>
              <a:gd name="T34" fmla="*/ 3682 w 6266"/>
              <a:gd name="T35" fmla="*/ 1789 h 2356"/>
              <a:gd name="T36" fmla="*/ 4237 w 6266"/>
              <a:gd name="T37" fmla="*/ 1518 h 2356"/>
              <a:gd name="T38" fmla="*/ 4638 w 6266"/>
              <a:gd name="T39" fmla="*/ 1112 h 2356"/>
              <a:gd name="T40" fmla="*/ 4846 w 6266"/>
              <a:gd name="T41" fmla="*/ 894 h 2356"/>
              <a:gd name="T42" fmla="*/ 4889 w 6266"/>
              <a:gd name="T43" fmla="*/ 897 h 2356"/>
              <a:gd name="T44" fmla="*/ 5024 w 6266"/>
              <a:gd name="T45" fmla="*/ 645 h 2356"/>
              <a:gd name="T46" fmla="*/ 5226 w 6266"/>
              <a:gd name="T47" fmla="*/ 420 h 2356"/>
              <a:gd name="T48" fmla="*/ 5380 w 6266"/>
              <a:gd name="T49" fmla="*/ 298 h 2356"/>
              <a:gd name="T50" fmla="*/ 137 w 6266"/>
              <a:gd name="T51" fmla="*/ 352 h 2356"/>
              <a:gd name="T52" fmla="*/ 326 w 6266"/>
              <a:gd name="T53" fmla="*/ 334 h 2356"/>
              <a:gd name="T54" fmla="*/ 492 w 6266"/>
              <a:gd name="T55" fmla="*/ 618 h 2356"/>
              <a:gd name="T56" fmla="*/ 738 w 6266"/>
              <a:gd name="T57" fmla="*/ 408 h 2356"/>
              <a:gd name="T58" fmla="*/ 1206 w 6266"/>
              <a:gd name="T59" fmla="*/ 1257 h 2356"/>
              <a:gd name="T60" fmla="*/ 1395 w 6266"/>
              <a:gd name="T61" fmla="*/ 1821 h 2356"/>
              <a:gd name="T62" fmla="*/ 1402 w 6266"/>
              <a:gd name="T63" fmla="*/ 2059 h 2356"/>
              <a:gd name="T64" fmla="*/ 1002 w 6266"/>
              <a:gd name="T65" fmla="*/ 1966 h 2356"/>
              <a:gd name="T66" fmla="*/ 664 w 6266"/>
              <a:gd name="T67" fmla="*/ 1709 h 2356"/>
              <a:gd name="T68" fmla="*/ 410 w 6266"/>
              <a:gd name="T69" fmla="*/ 1297 h 2356"/>
              <a:gd name="T70" fmla="*/ 258 w 6266"/>
              <a:gd name="T71" fmla="*/ 860 h 2356"/>
              <a:gd name="T72" fmla="*/ 6250 w 6266"/>
              <a:gd name="T73" fmla="*/ 990 h 2356"/>
              <a:gd name="T74" fmla="*/ 1464 w 6266"/>
              <a:gd name="T75" fmla="*/ 1622 h 2356"/>
              <a:gd name="T76" fmla="*/ 211 w 6266"/>
              <a:gd name="T77" fmla="*/ 702 h 2356"/>
              <a:gd name="T78" fmla="*/ 51 w 6266"/>
              <a:gd name="T79" fmla="*/ 340 h 2356"/>
              <a:gd name="T80" fmla="*/ 2913 w 6266"/>
              <a:gd name="T81" fmla="*/ 1610 h 2356"/>
              <a:gd name="T82" fmla="*/ 2913 w 6266"/>
              <a:gd name="T83" fmla="*/ 1610 h 2356"/>
              <a:gd name="T84" fmla="*/ 1942 w 6266"/>
              <a:gd name="T85" fmla="*/ 1631 h 2356"/>
              <a:gd name="T86" fmla="*/ 5914 w 6266"/>
              <a:gd name="T87" fmla="*/ 978 h 2356"/>
              <a:gd name="T88" fmla="*/ 5549 w 6266"/>
              <a:gd name="T89" fmla="*/ 265 h 2356"/>
              <a:gd name="T90" fmla="*/ 5457 w 6266"/>
              <a:gd name="T91" fmla="*/ 43 h 2356"/>
              <a:gd name="T92" fmla="*/ 5386 w 6266"/>
              <a:gd name="T93" fmla="*/ 81 h 2356"/>
              <a:gd name="T94" fmla="*/ 4887 w 6266"/>
              <a:gd name="T95" fmla="*/ 761 h 2356"/>
              <a:gd name="T96" fmla="*/ 3706 w 6266"/>
              <a:gd name="T97" fmla="*/ 1661 h 2356"/>
              <a:gd name="T98" fmla="*/ 5695 w 6266"/>
              <a:gd name="T99" fmla="*/ 1126 h 2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266" h="2356">
                <a:moveTo>
                  <a:pt x="5547" y="265"/>
                </a:moveTo>
                <a:cubicBezTo>
                  <a:pt x="5573" y="305"/>
                  <a:pt x="5599" y="329"/>
                  <a:pt x="5606" y="280"/>
                </a:cubicBezTo>
                <a:cubicBezTo>
                  <a:pt x="5611" y="323"/>
                  <a:pt x="5691" y="342"/>
                  <a:pt x="5685" y="394"/>
                </a:cubicBezTo>
                <a:cubicBezTo>
                  <a:pt x="5681" y="428"/>
                  <a:pt x="5634" y="415"/>
                  <a:pt x="5646" y="462"/>
                </a:cubicBezTo>
                <a:cubicBezTo>
                  <a:pt x="5660" y="517"/>
                  <a:pt x="5653" y="530"/>
                  <a:pt x="5600" y="550"/>
                </a:cubicBezTo>
                <a:cubicBezTo>
                  <a:pt x="5633" y="531"/>
                  <a:pt x="5669" y="553"/>
                  <a:pt x="5700" y="535"/>
                </a:cubicBezTo>
                <a:cubicBezTo>
                  <a:pt x="5725" y="521"/>
                  <a:pt x="5738" y="485"/>
                  <a:pt x="5774" y="500"/>
                </a:cubicBezTo>
                <a:cubicBezTo>
                  <a:pt x="5841" y="528"/>
                  <a:pt x="5778" y="574"/>
                  <a:pt x="5745" y="586"/>
                </a:cubicBezTo>
                <a:cubicBezTo>
                  <a:pt x="5752" y="650"/>
                  <a:pt x="5814" y="589"/>
                  <a:pt x="5839" y="573"/>
                </a:cubicBezTo>
                <a:cubicBezTo>
                  <a:pt x="5891" y="540"/>
                  <a:pt x="5954" y="618"/>
                  <a:pt x="5959" y="663"/>
                </a:cubicBezTo>
                <a:cubicBezTo>
                  <a:pt x="5995" y="625"/>
                  <a:pt x="6057" y="693"/>
                  <a:pt x="6072" y="723"/>
                </a:cubicBezTo>
                <a:cubicBezTo>
                  <a:pt x="6101" y="683"/>
                  <a:pt x="6184" y="714"/>
                  <a:pt x="6185" y="761"/>
                </a:cubicBezTo>
                <a:cubicBezTo>
                  <a:pt x="6186" y="830"/>
                  <a:pt x="6036" y="884"/>
                  <a:pt x="5982" y="879"/>
                </a:cubicBezTo>
                <a:cubicBezTo>
                  <a:pt x="5944" y="877"/>
                  <a:pt x="5800" y="826"/>
                  <a:pt x="5845" y="931"/>
                </a:cubicBezTo>
                <a:cubicBezTo>
                  <a:pt x="5862" y="973"/>
                  <a:pt x="5958" y="990"/>
                  <a:pt x="5950" y="1040"/>
                </a:cubicBezTo>
                <a:cubicBezTo>
                  <a:pt x="5979" y="1022"/>
                  <a:pt x="6003" y="1049"/>
                  <a:pt x="5986" y="1077"/>
                </a:cubicBezTo>
                <a:cubicBezTo>
                  <a:pt x="5968" y="1107"/>
                  <a:pt x="5926" y="1100"/>
                  <a:pt x="5897" y="1103"/>
                </a:cubicBezTo>
                <a:cubicBezTo>
                  <a:pt x="5804" y="1110"/>
                  <a:pt x="5765" y="1134"/>
                  <a:pt x="5686" y="1067"/>
                </a:cubicBezTo>
                <a:cubicBezTo>
                  <a:pt x="5679" y="1088"/>
                  <a:pt x="5731" y="1233"/>
                  <a:pt x="5562" y="1112"/>
                </a:cubicBezTo>
                <a:cubicBezTo>
                  <a:pt x="5508" y="1073"/>
                  <a:pt x="5405" y="1136"/>
                  <a:pt x="5338" y="1073"/>
                </a:cubicBezTo>
                <a:cubicBezTo>
                  <a:pt x="5337" y="1159"/>
                  <a:pt x="5280" y="1072"/>
                  <a:pt x="5252" y="1089"/>
                </a:cubicBezTo>
                <a:cubicBezTo>
                  <a:pt x="5195" y="1121"/>
                  <a:pt x="5174" y="1096"/>
                  <a:pt x="5126" y="1080"/>
                </a:cubicBezTo>
                <a:cubicBezTo>
                  <a:pt x="5115" y="1129"/>
                  <a:pt x="5065" y="1111"/>
                  <a:pt x="5045" y="1268"/>
                </a:cubicBezTo>
                <a:cubicBezTo>
                  <a:pt x="5041" y="1299"/>
                  <a:pt x="5055" y="1360"/>
                  <a:pt x="5057" y="1391"/>
                </a:cubicBezTo>
                <a:cubicBezTo>
                  <a:pt x="5060" y="1444"/>
                  <a:pt x="5036" y="1422"/>
                  <a:pt x="5026" y="1466"/>
                </a:cubicBezTo>
                <a:cubicBezTo>
                  <a:pt x="5010" y="1535"/>
                  <a:pt x="5037" y="1565"/>
                  <a:pt x="4957" y="1576"/>
                </a:cubicBezTo>
                <a:cubicBezTo>
                  <a:pt x="4871" y="1587"/>
                  <a:pt x="4925" y="1717"/>
                  <a:pt x="4949" y="1747"/>
                </a:cubicBezTo>
                <a:cubicBezTo>
                  <a:pt x="4901" y="1764"/>
                  <a:pt x="4772" y="1845"/>
                  <a:pt x="4830" y="1909"/>
                </a:cubicBezTo>
                <a:cubicBezTo>
                  <a:pt x="4863" y="1945"/>
                  <a:pt x="4742" y="2070"/>
                  <a:pt x="4754" y="2127"/>
                </a:cubicBezTo>
                <a:cubicBezTo>
                  <a:pt x="4702" y="2124"/>
                  <a:pt x="4722" y="2081"/>
                  <a:pt x="4651" y="2128"/>
                </a:cubicBezTo>
                <a:cubicBezTo>
                  <a:pt x="4609" y="2152"/>
                  <a:pt x="4585" y="2113"/>
                  <a:pt x="4554" y="2136"/>
                </a:cubicBezTo>
                <a:cubicBezTo>
                  <a:pt x="4506" y="2177"/>
                  <a:pt x="4486" y="2202"/>
                  <a:pt x="4422" y="2192"/>
                </a:cubicBezTo>
                <a:cubicBezTo>
                  <a:pt x="4354" y="2181"/>
                  <a:pt x="4270" y="2143"/>
                  <a:pt x="4253" y="2105"/>
                </a:cubicBezTo>
                <a:cubicBezTo>
                  <a:pt x="4230" y="2057"/>
                  <a:pt x="4054" y="2080"/>
                  <a:pt x="4014" y="2136"/>
                </a:cubicBezTo>
                <a:cubicBezTo>
                  <a:pt x="3995" y="2163"/>
                  <a:pt x="3992" y="2200"/>
                  <a:pt x="3975" y="2231"/>
                </a:cubicBezTo>
                <a:cubicBezTo>
                  <a:pt x="3972" y="2237"/>
                  <a:pt x="3897" y="2279"/>
                  <a:pt x="3894" y="2280"/>
                </a:cubicBezTo>
                <a:cubicBezTo>
                  <a:pt x="3837" y="2302"/>
                  <a:pt x="3766" y="2277"/>
                  <a:pt x="3705" y="2272"/>
                </a:cubicBezTo>
                <a:cubicBezTo>
                  <a:pt x="3644" y="2268"/>
                  <a:pt x="3600" y="2300"/>
                  <a:pt x="3549" y="2324"/>
                </a:cubicBezTo>
                <a:cubicBezTo>
                  <a:pt x="3488" y="2356"/>
                  <a:pt x="3441" y="2300"/>
                  <a:pt x="3409" y="2286"/>
                </a:cubicBezTo>
                <a:cubicBezTo>
                  <a:pt x="3392" y="2279"/>
                  <a:pt x="3368" y="2225"/>
                  <a:pt x="3350" y="2210"/>
                </a:cubicBezTo>
                <a:cubicBezTo>
                  <a:pt x="3305" y="2174"/>
                  <a:pt x="3265" y="2148"/>
                  <a:pt x="3233" y="2112"/>
                </a:cubicBezTo>
                <a:cubicBezTo>
                  <a:pt x="3213" y="2091"/>
                  <a:pt x="3207" y="2029"/>
                  <a:pt x="3193" y="2010"/>
                </a:cubicBezTo>
                <a:cubicBezTo>
                  <a:pt x="3136" y="1977"/>
                  <a:pt x="3185" y="1948"/>
                  <a:pt x="3192" y="1904"/>
                </a:cubicBezTo>
                <a:cubicBezTo>
                  <a:pt x="3182" y="2010"/>
                  <a:pt x="3413" y="2100"/>
                  <a:pt x="3409" y="2002"/>
                </a:cubicBezTo>
                <a:cubicBezTo>
                  <a:pt x="3410" y="2030"/>
                  <a:pt x="3451" y="2033"/>
                  <a:pt x="3448" y="2044"/>
                </a:cubicBezTo>
                <a:cubicBezTo>
                  <a:pt x="3440" y="2079"/>
                  <a:pt x="3506" y="2094"/>
                  <a:pt x="3531" y="2103"/>
                </a:cubicBezTo>
                <a:cubicBezTo>
                  <a:pt x="3569" y="2117"/>
                  <a:pt x="3592" y="2087"/>
                  <a:pt x="3624" y="2124"/>
                </a:cubicBezTo>
                <a:cubicBezTo>
                  <a:pt x="3654" y="2158"/>
                  <a:pt x="3699" y="2162"/>
                  <a:pt x="3741" y="2166"/>
                </a:cubicBezTo>
                <a:cubicBezTo>
                  <a:pt x="3712" y="2125"/>
                  <a:pt x="3648" y="2160"/>
                  <a:pt x="3633" y="2100"/>
                </a:cubicBezTo>
                <a:cubicBezTo>
                  <a:pt x="3623" y="2060"/>
                  <a:pt x="3653" y="2028"/>
                  <a:pt x="3688" y="2062"/>
                </a:cubicBezTo>
                <a:cubicBezTo>
                  <a:pt x="3632" y="2027"/>
                  <a:pt x="3669" y="1972"/>
                  <a:pt x="3679" y="1925"/>
                </a:cubicBezTo>
                <a:cubicBezTo>
                  <a:pt x="3688" y="1883"/>
                  <a:pt x="3710" y="1900"/>
                  <a:pt x="3735" y="1875"/>
                </a:cubicBezTo>
                <a:cubicBezTo>
                  <a:pt x="3714" y="1877"/>
                  <a:pt x="3694" y="1879"/>
                  <a:pt x="3673" y="1880"/>
                </a:cubicBezTo>
                <a:cubicBezTo>
                  <a:pt x="3701" y="1853"/>
                  <a:pt x="3673" y="1821"/>
                  <a:pt x="3682" y="1789"/>
                </a:cubicBezTo>
                <a:cubicBezTo>
                  <a:pt x="3713" y="1789"/>
                  <a:pt x="3740" y="1805"/>
                  <a:pt x="3771" y="1806"/>
                </a:cubicBezTo>
                <a:cubicBezTo>
                  <a:pt x="3663" y="1726"/>
                  <a:pt x="3825" y="1630"/>
                  <a:pt x="3891" y="1619"/>
                </a:cubicBezTo>
                <a:cubicBezTo>
                  <a:pt x="3997" y="1603"/>
                  <a:pt x="4148" y="1580"/>
                  <a:pt x="4237" y="1518"/>
                </a:cubicBezTo>
                <a:cubicBezTo>
                  <a:pt x="4314" y="1464"/>
                  <a:pt x="4316" y="1353"/>
                  <a:pt x="4384" y="1292"/>
                </a:cubicBezTo>
                <a:cubicBezTo>
                  <a:pt x="4471" y="1213"/>
                  <a:pt x="4521" y="1123"/>
                  <a:pt x="4528" y="1005"/>
                </a:cubicBezTo>
                <a:cubicBezTo>
                  <a:pt x="4631" y="1007"/>
                  <a:pt x="4604" y="1057"/>
                  <a:pt x="4638" y="1112"/>
                </a:cubicBezTo>
                <a:cubicBezTo>
                  <a:pt x="4656" y="1141"/>
                  <a:pt x="4716" y="1182"/>
                  <a:pt x="4743" y="1201"/>
                </a:cubicBezTo>
                <a:cubicBezTo>
                  <a:pt x="4814" y="1251"/>
                  <a:pt x="4786" y="1027"/>
                  <a:pt x="4785" y="1022"/>
                </a:cubicBezTo>
                <a:cubicBezTo>
                  <a:pt x="4774" y="931"/>
                  <a:pt x="4804" y="962"/>
                  <a:pt x="4846" y="894"/>
                </a:cubicBezTo>
                <a:cubicBezTo>
                  <a:pt x="4857" y="952"/>
                  <a:pt x="4838" y="1076"/>
                  <a:pt x="4944" y="1100"/>
                </a:cubicBezTo>
                <a:lnTo>
                  <a:pt x="4944" y="1100"/>
                </a:lnTo>
                <a:cubicBezTo>
                  <a:pt x="4949" y="1031"/>
                  <a:pt x="4931" y="952"/>
                  <a:pt x="4889" y="897"/>
                </a:cubicBezTo>
                <a:cubicBezTo>
                  <a:pt x="4885" y="872"/>
                  <a:pt x="4943" y="896"/>
                  <a:pt x="4962" y="881"/>
                </a:cubicBezTo>
                <a:cubicBezTo>
                  <a:pt x="4983" y="864"/>
                  <a:pt x="5057" y="807"/>
                  <a:pt x="4998" y="784"/>
                </a:cubicBezTo>
                <a:cubicBezTo>
                  <a:pt x="4909" y="750"/>
                  <a:pt x="4996" y="684"/>
                  <a:pt x="5024" y="645"/>
                </a:cubicBezTo>
                <a:cubicBezTo>
                  <a:pt x="5016" y="721"/>
                  <a:pt x="5109" y="639"/>
                  <a:pt x="5125" y="607"/>
                </a:cubicBezTo>
                <a:cubicBezTo>
                  <a:pt x="5150" y="558"/>
                  <a:pt x="5158" y="502"/>
                  <a:pt x="5181" y="453"/>
                </a:cubicBezTo>
                <a:cubicBezTo>
                  <a:pt x="5194" y="424"/>
                  <a:pt x="5211" y="438"/>
                  <a:pt x="5226" y="420"/>
                </a:cubicBezTo>
                <a:cubicBezTo>
                  <a:pt x="5244" y="398"/>
                  <a:pt x="5259" y="361"/>
                  <a:pt x="5278" y="335"/>
                </a:cubicBezTo>
                <a:cubicBezTo>
                  <a:pt x="5320" y="279"/>
                  <a:pt x="5315" y="198"/>
                  <a:pt x="5368" y="147"/>
                </a:cubicBezTo>
                <a:cubicBezTo>
                  <a:pt x="5410" y="196"/>
                  <a:pt x="5360" y="246"/>
                  <a:pt x="5380" y="298"/>
                </a:cubicBezTo>
                <a:cubicBezTo>
                  <a:pt x="5414" y="276"/>
                  <a:pt x="5445" y="146"/>
                  <a:pt x="5487" y="154"/>
                </a:cubicBezTo>
                <a:cubicBezTo>
                  <a:pt x="5489" y="154"/>
                  <a:pt x="5518" y="220"/>
                  <a:pt x="5547" y="265"/>
                </a:cubicBezTo>
                <a:close/>
                <a:moveTo>
                  <a:pt x="137" y="352"/>
                </a:moveTo>
                <a:cubicBezTo>
                  <a:pt x="152" y="326"/>
                  <a:pt x="145" y="293"/>
                  <a:pt x="156" y="267"/>
                </a:cubicBezTo>
                <a:cubicBezTo>
                  <a:pt x="171" y="230"/>
                  <a:pt x="188" y="294"/>
                  <a:pt x="234" y="315"/>
                </a:cubicBezTo>
                <a:cubicBezTo>
                  <a:pt x="264" y="326"/>
                  <a:pt x="297" y="326"/>
                  <a:pt x="326" y="334"/>
                </a:cubicBezTo>
                <a:cubicBezTo>
                  <a:pt x="354" y="342"/>
                  <a:pt x="359" y="380"/>
                  <a:pt x="374" y="399"/>
                </a:cubicBezTo>
                <a:cubicBezTo>
                  <a:pt x="397" y="429"/>
                  <a:pt x="483" y="426"/>
                  <a:pt x="452" y="503"/>
                </a:cubicBezTo>
                <a:cubicBezTo>
                  <a:pt x="439" y="534"/>
                  <a:pt x="397" y="640"/>
                  <a:pt x="492" y="618"/>
                </a:cubicBezTo>
                <a:cubicBezTo>
                  <a:pt x="523" y="611"/>
                  <a:pt x="541" y="543"/>
                  <a:pt x="590" y="537"/>
                </a:cubicBezTo>
                <a:cubicBezTo>
                  <a:pt x="640" y="531"/>
                  <a:pt x="641" y="605"/>
                  <a:pt x="678" y="591"/>
                </a:cubicBezTo>
                <a:cubicBezTo>
                  <a:pt x="709" y="579"/>
                  <a:pt x="780" y="444"/>
                  <a:pt x="738" y="408"/>
                </a:cubicBezTo>
                <a:cubicBezTo>
                  <a:pt x="924" y="467"/>
                  <a:pt x="847" y="509"/>
                  <a:pt x="928" y="574"/>
                </a:cubicBezTo>
                <a:cubicBezTo>
                  <a:pt x="1014" y="643"/>
                  <a:pt x="1089" y="706"/>
                  <a:pt x="1140" y="805"/>
                </a:cubicBezTo>
                <a:cubicBezTo>
                  <a:pt x="1224" y="967"/>
                  <a:pt x="1240" y="1082"/>
                  <a:pt x="1206" y="1257"/>
                </a:cubicBezTo>
                <a:cubicBezTo>
                  <a:pt x="1194" y="1319"/>
                  <a:pt x="1205" y="1323"/>
                  <a:pt x="1223" y="1379"/>
                </a:cubicBezTo>
                <a:cubicBezTo>
                  <a:pt x="1251" y="1461"/>
                  <a:pt x="1201" y="1561"/>
                  <a:pt x="1250" y="1644"/>
                </a:cubicBezTo>
                <a:cubicBezTo>
                  <a:pt x="1288" y="1709"/>
                  <a:pt x="1374" y="1743"/>
                  <a:pt x="1395" y="1821"/>
                </a:cubicBezTo>
                <a:cubicBezTo>
                  <a:pt x="1420" y="1913"/>
                  <a:pt x="1480" y="1990"/>
                  <a:pt x="1503" y="2083"/>
                </a:cubicBezTo>
                <a:cubicBezTo>
                  <a:pt x="1535" y="2208"/>
                  <a:pt x="1393" y="2140"/>
                  <a:pt x="1458" y="2094"/>
                </a:cubicBezTo>
                <a:cubicBezTo>
                  <a:pt x="1433" y="2095"/>
                  <a:pt x="1412" y="2081"/>
                  <a:pt x="1402" y="2059"/>
                </a:cubicBezTo>
                <a:cubicBezTo>
                  <a:pt x="1406" y="2067"/>
                  <a:pt x="1429" y="2151"/>
                  <a:pt x="1395" y="2126"/>
                </a:cubicBezTo>
                <a:cubicBezTo>
                  <a:pt x="1360" y="2101"/>
                  <a:pt x="1279" y="2156"/>
                  <a:pt x="1247" y="2171"/>
                </a:cubicBezTo>
                <a:cubicBezTo>
                  <a:pt x="1214" y="2063"/>
                  <a:pt x="1082" y="2033"/>
                  <a:pt x="1002" y="1966"/>
                </a:cubicBezTo>
                <a:cubicBezTo>
                  <a:pt x="982" y="1948"/>
                  <a:pt x="967" y="1928"/>
                  <a:pt x="947" y="1910"/>
                </a:cubicBezTo>
                <a:cubicBezTo>
                  <a:pt x="916" y="1881"/>
                  <a:pt x="866" y="1881"/>
                  <a:pt x="832" y="1857"/>
                </a:cubicBezTo>
                <a:cubicBezTo>
                  <a:pt x="699" y="1761"/>
                  <a:pt x="758" y="1734"/>
                  <a:pt x="664" y="1709"/>
                </a:cubicBezTo>
                <a:cubicBezTo>
                  <a:pt x="626" y="1698"/>
                  <a:pt x="609" y="1664"/>
                  <a:pt x="578" y="1642"/>
                </a:cubicBezTo>
                <a:cubicBezTo>
                  <a:pt x="515" y="1598"/>
                  <a:pt x="616" y="1633"/>
                  <a:pt x="555" y="1495"/>
                </a:cubicBezTo>
                <a:cubicBezTo>
                  <a:pt x="522" y="1422"/>
                  <a:pt x="440" y="1371"/>
                  <a:pt x="410" y="1297"/>
                </a:cubicBezTo>
                <a:cubicBezTo>
                  <a:pt x="396" y="1261"/>
                  <a:pt x="318" y="1241"/>
                  <a:pt x="407" y="1212"/>
                </a:cubicBezTo>
                <a:cubicBezTo>
                  <a:pt x="354" y="1220"/>
                  <a:pt x="302" y="1110"/>
                  <a:pt x="316" y="1072"/>
                </a:cubicBezTo>
                <a:cubicBezTo>
                  <a:pt x="343" y="997"/>
                  <a:pt x="303" y="916"/>
                  <a:pt x="258" y="860"/>
                </a:cubicBezTo>
                <a:cubicBezTo>
                  <a:pt x="218" y="811"/>
                  <a:pt x="226" y="657"/>
                  <a:pt x="226" y="595"/>
                </a:cubicBezTo>
                <a:cubicBezTo>
                  <a:pt x="226" y="504"/>
                  <a:pt x="170" y="432"/>
                  <a:pt x="137" y="352"/>
                </a:cubicBezTo>
                <a:close/>
                <a:moveTo>
                  <a:pt x="6250" y="990"/>
                </a:moveTo>
                <a:cubicBezTo>
                  <a:pt x="6266" y="959"/>
                  <a:pt x="6263" y="925"/>
                  <a:pt x="6247" y="895"/>
                </a:cubicBezTo>
                <a:cubicBezTo>
                  <a:pt x="6251" y="926"/>
                  <a:pt x="6250" y="958"/>
                  <a:pt x="6250" y="990"/>
                </a:cubicBezTo>
                <a:close/>
                <a:moveTo>
                  <a:pt x="1464" y="1622"/>
                </a:moveTo>
                <a:cubicBezTo>
                  <a:pt x="1452" y="1630"/>
                  <a:pt x="1446" y="1640"/>
                  <a:pt x="1446" y="1655"/>
                </a:cubicBezTo>
                <a:cubicBezTo>
                  <a:pt x="1480" y="1661"/>
                  <a:pt x="1486" y="1650"/>
                  <a:pt x="1464" y="1622"/>
                </a:cubicBezTo>
                <a:close/>
                <a:moveTo>
                  <a:pt x="211" y="702"/>
                </a:moveTo>
                <a:cubicBezTo>
                  <a:pt x="175" y="686"/>
                  <a:pt x="171" y="720"/>
                  <a:pt x="173" y="746"/>
                </a:cubicBezTo>
                <a:cubicBezTo>
                  <a:pt x="178" y="802"/>
                  <a:pt x="218" y="738"/>
                  <a:pt x="211" y="702"/>
                </a:cubicBezTo>
                <a:close/>
                <a:moveTo>
                  <a:pt x="51" y="340"/>
                </a:moveTo>
                <a:cubicBezTo>
                  <a:pt x="36" y="355"/>
                  <a:pt x="19" y="368"/>
                  <a:pt x="0" y="378"/>
                </a:cubicBezTo>
                <a:cubicBezTo>
                  <a:pt x="32" y="439"/>
                  <a:pt x="99" y="379"/>
                  <a:pt x="51" y="340"/>
                </a:cubicBezTo>
                <a:close/>
                <a:moveTo>
                  <a:pt x="2913" y="1610"/>
                </a:moveTo>
                <a:cubicBezTo>
                  <a:pt x="2923" y="1619"/>
                  <a:pt x="2934" y="1619"/>
                  <a:pt x="2945" y="1610"/>
                </a:cubicBezTo>
                <a:cubicBezTo>
                  <a:pt x="2942" y="1599"/>
                  <a:pt x="2937" y="1590"/>
                  <a:pt x="2930" y="1581"/>
                </a:cubicBezTo>
                <a:cubicBezTo>
                  <a:pt x="2925" y="1591"/>
                  <a:pt x="2919" y="1600"/>
                  <a:pt x="2913" y="1610"/>
                </a:cubicBezTo>
                <a:close/>
                <a:moveTo>
                  <a:pt x="1942" y="1631"/>
                </a:moveTo>
                <a:cubicBezTo>
                  <a:pt x="1971" y="1614"/>
                  <a:pt x="1973" y="1576"/>
                  <a:pt x="1936" y="1569"/>
                </a:cubicBezTo>
                <a:cubicBezTo>
                  <a:pt x="1942" y="1589"/>
                  <a:pt x="1944" y="1610"/>
                  <a:pt x="1942" y="1631"/>
                </a:cubicBezTo>
                <a:close/>
                <a:moveTo>
                  <a:pt x="5914" y="978"/>
                </a:moveTo>
                <a:cubicBezTo>
                  <a:pt x="5931" y="996"/>
                  <a:pt x="5951" y="999"/>
                  <a:pt x="5974" y="987"/>
                </a:cubicBezTo>
                <a:cubicBezTo>
                  <a:pt x="5954" y="982"/>
                  <a:pt x="5934" y="979"/>
                  <a:pt x="5914" y="978"/>
                </a:cubicBezTo>
                <a:close/>
                <a:moveTo>
                  <a:pt x="5549" y="265"/>
                </a:moveTo>
                <a:cubicBezTo>
                  <a:pt x="5552" y="266"/>
                  <a:pt x="5565" y="268"/>
                  <a:pt x="5579" y="257"/>
                </a:cubicBezTo>
                <a:cubicBezTo>
                  <a:pt x="5576" y="257"/>
                  <a:pt x="5550" y="263"/>
                  <a:pt x="5549" y="265"/>
                </a:cubicBezTo>
                <a:close/>
                <a:moveTo>
                  <a:pt x="5457" y="43"/>
                </a:moveTo>
                <a:cubicBezTo>
                  <a:pt x="5447" y="62"/>
                  <a:pt x="5448" y="81"/>
                  <a:pt x="5460" y="99"/>
                </a:cubicBezTo>
                <a:cubicBezTo>
                  <a:pt x="5524" y="77"/>
                  <a:pt x="5498" y="0"/>
                  <a:pt x="5457" y="43"/>
                </a:cubicBezTo>
                <a:close/>
                <a:moveTo>
                  <a:pt x="5386" y="81"/>
                </a:moveTo>
                <a:cubicBezTo>
                  <a:pt x="5404" y="71"/>
                  <a:pt x="5416" y="56"/>
                  <a:pt x="5421" y="37"/>
                </a:cubicBezTo>
                <a:cubicBezTo>
                  <a:pt x="5398" y="41"/>
                  <a:pt x="5382" y="56"/>
                  <a:pt x="5386" y="81"/>
                </a:cubicBezTo>
                <a:close/>
                <a:moveTo>
                  <a:pt x="4887" y="761"/>
                </a:moveTo>
                <a:cubicBezTo>
                  <a:pt x="4917" y="772"/>
                  <a:pt x="4921" y="762"/>
                  <a:pt x="4899" y="732"/>
                </a:cubicBezTo>
                <a:cubicBezTo>
                  <a:pt x="4895" y="741"/>
                  <a:pt x="4891" y="751"/>
                  <a:pt x="4887" y="761"/>
                </a:cubicBezTo>
                <a:close/>
                <a:moveTo>
                  <a:pt x="3711" y="1753"/>
                </a:moveTo>
                <a:cubicBezTo>
                  <a:pt x="3714" y="1773"/>
                  <a:pt x="3718" y="1783"/>
                  <a:pt x="3741" y="1785"/>
                </a:cubicBezTo>
                <a:cubicBezTo>
                  <a:pt x="3725" y="1744"/>
                  <a:pt x="3746" y="1691"/>
                  <a:pt x="3706" y="1661"/>
                </a:cubicBezTo>
                <a:cubicBezTo>
                  <a:pt x="3704" y="1692"/>
                  <a:pt x="3713" y="1722"/>
                  <a:pt x="3711" y="1753"/>
                </a:cubicBezTo>
                <a:close/>
                <a:moveTo>
                  <a:pt x="5701" y="1159"/>
                </a:moveTo>
                <a:cubicBezTo>
                  <a:pt x="5699" y="1148"/>
                  <a:pt x="5697" y="1137"/>
                  <a:pt x="5695" y="1126"/>
                </a:cubicBezTo>
                <a:cubicBezTo>
                  <a:pt x="5724" y="1124"/>
                  <a:pt x="5747" y="1141"/>
                  <a:pt x="5769" y="1156"/>
                </a:cubicBezTo>
                <a:cubicBezTo>
                  <a:pt x="5746" y="1155"/>
                  <a:pt x="5723" y="1156"/>
                  <a:pt x="5701" y="115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0" name="꙱ Malawi (Republic of Malawi) (MW) (H)">
            <a:extLst>
              <a:ext uri="{FF2B5EF4-FFF2-40B4-BE49-F238E27FC236}">
                <a16:creationId xmlns:a16="http://schemas.microsoft.com/office/drawing/2014/main" id="{4E3A94AD-1291-4CE7-A30E-438C44E43195}"/>
              </a:ext>
            </a:extLst>
          </p:cNvPr>
          <p:cNvSpPr>
            <a:spLocks/>
          </p:cNvSpPr>
          <p:nvPr/>
        </p:nvSpPr>
        <p:spPr bwMode="auto">
          <a:xfrm>
            <a:off x="5233680" y="2652669"/>
            <a:ext cx="85738" cy="229125"/>
          </a:xfrm>
          <a:custGeom>
            <a:avLst/>
            <a:gdLst>
              <a:gd name="T0" fmla="*/ 677 w 1041"/>
              <a:gd name="T1" fmla="*/ 1478 h 2779"/>
              <a:gd name="T2" fmla="*/ 729 w 1041"/>
              <a:gd name="T3" fmla="*/ 1513 h 2779"/>
              <a:gd name="T4" fmla="*/ 849 w 1041"/>
              <a:gd name="T5" fmla="*/ 1686 h 2779"/>
              <a:gd name="T6" fmla="*/ 978 w 1041"/>
              <a:gd name="T7" fmla="*/ 2036 h 2779"/>
              <a:gd name="T8" fmla="*/ 870 w 1041"/>
              <a:gd name="T9" fmla="*/ 2406 h 2779"/>
              <a:gd name="T10" fmla="*/ 802 w 1041"/>
              <a:gd name="T11" fmla="*/ 2437 h 2779"/>
              <a:gd name="T12" fmla="*/ 735 w 1041"/>
              <a:gd name="T13" fmla="*/ 2559 h 2779"/>
              <a:gd name="T14" fmla="*/ 753 w 1041"/>
              <a:gd name="T15" fmla="*/ 2771 h 2779"/>
              <a:gd name="T16" fmla="*/ 712 w 1041"/>
              <a:gd name="T17" fmla="*/ 2727 h 2779"/>
              <a:gd name="T18" fmla="*/ 700 w 1041"/>
              <a:gd name="T19" fmla="*/ 2643 h 2779"/>
              <a:gd name="T20" fmla="*/ 581 w 1041"/>
              <a:gd name="T21" fmla="*/ 2514 h 2779"/>
              <a:gd name="T22" fmla="*/ 518 w 1041"/>
              <a:gd name="T23" fmla="*/ 2441 h 2779"/>
              <a:gd name="T24" fmla="*/ 505 w 1041"/>
              <a:gd name="T25" fmla="*/ 2382 h 2779"/>
              <a:gd name="T26" fmla="*/ 566 w 1041"/>
              <a:gd name="T27" fmla="*/ 2112 h 2779"/>
              <a:gd name="T28" fmla="*/ 520 w 1041"/>
              <a:gd name="T29" fmla="*/ 1799 h 2779"/>
              <a:gd name="T30" fmla="*/ 367 w 1041"/>
              <a:gd name="T31" fmla="*/ 1826 h 2779"/>
              <a:gd name="T32" fmla="*/ 308 w 1041"/>
              <a:gd name="T33" fmla="*/ 1855 h 2779"/>
              <a:gd name="T34" fmla="*/ 133 w 1041"/>
              <a:gd name="T35" fmla="*/ 1660 h 2779"/>
              <a:gd name="T36" fmla="*/ 7 w 1041"/>
              <a:gd name="T37" fmla="*/ 1550 h 2779"/>
              <a:gd name="T38" fmla="*/ 100 w 1041"/>
              <a:gd name="T39" fmla="*/ 1351 h 2779"/>
              <a:gd name="T40" fmla="*/ 96 w 1041"/>
              <a:gd name="T41" fmla="*/ 1220 h 2779"/>
              <a:gd name="T42" fmla="*/ 275 w 1041"/>
              <a:gd name="T43" fmla="*/ 1071 h 2779"/>
              <a:gd name="T44" fmla="*/ 209 w 1041"/>
              <a:gd name="T45" fmla="*/ 767 h 2779"/>
              <a:gd name="T46" fmla="*/ 228 w 1041"/>
              <a:gd name="T47" fmla="*/ 610 h 2779"/>
              <a:gd name="T48" fmla="*/ 274 w 1041"/>
              <a:gd name="T49" fmla="*/ 498 h 2779"/>
              <a:gd name="T50" fmla="*/ 326 w 1041"/>
              <a:gd name="T51" fmla="*/ 402 h 2779"/>
              <a:gd name="T52" fmla="*/ 288 w 1041"/>
              <a:gd name="T53" fmla="*/ 292 h 2779"/>
              <a:gd name="T54" fmla="*/ 230 w 1041"/>
              <a:gd name="T55" fmla="*/ 222 h 2779"/>
              <a:gd name="T56" fmla="*/ 150 w 1041"/>
              <a:gd name="T57" fmla="*/ 92 h 2779"/>
              <a:gd name="T58" fmla="*/ 114 w 1041"/>
              <a:gd name="T59" fmla="*/ 0 h 2779"/>
              <a:gd name="T60" fmla="*/ 225 w 1041"/>
              <a:gd name="T61" fmla="*/ 38 h 2779"/>
              <a:gd name="T62" fmla="*/ 289 w 1041"/>
              <a:gd name="T63" fmla="*/ 79 h 2779"/>
              <a:gd name="T64" fmla="*/ 418 w 1041"/>
              <a:gd name="T65" fmla="*/ 118 h 2779"/>
              <a:gd name="T66" fmla="*/ 417 w 1041"/>
              <a:gd name="T67" fmla="*/ 116 h 2779"/>
              <a:gd name="T68" fmla="*/ 481 w 1041"/>
              <a:gd name="T69" fmla="*/ 62 h 2779"/>
              <a:gd name="T70" fmla="*/ 627 w 1041"/>
              <a:gd name="T71" fmla="*/ 466 h 2779"/>
              <a:gd name="T72" fmla="*/ 710 w 1041"/>
              <a:gd name="T73" fmla="*/ 733 h 2779"/>
              <a:gd name="T74" fmla="*/ 728 w 1041"/>
              <a:gd name="T75" fmla="*/ 784 h 2779"/>
              <a:gd name="T76" fmla="*/ 622 w 1041"/>
              <a:gd name="T77" fmla="*/ 781 h 2779"/>
              <a:gd name="T78" fmla="*/ 609 w 1041"/>
              <a:gd name="T79" fmla="*/ 890 h 2779"/>
              <a:gd name="T80" fmla="*/ 543 w 1041"/>
              <a:gd name="T81" fmla="*/ 974 h 2779"/>
              <a:gd name="T82" fmla="*/ 569 w 1041"/>
              <a:gd name="T83" fmla="*/ 1115 h 2779"/>
              <a:gd name="T84" fmla="*/ 606 w 1041"/>
              <a:gd name="T85" fmla="*/ 1183 h 2779"/>
              <a:gd name="T86" fmla="*/ 598 w 1041"/>
              <a:gd name="T87" fmla="*/ 1271 h 2779"/>
              <a:gd name="T88" fmla="*/ 611 w 1041"/>
              <a:gd name="T89" fmla="*/ 1422 h 2779"/>
              <a:gd name="T90" fmla="*/ 631 w 1041"/>
              <a:gd name="T91" fmla="*/ 1478 h 2779"/>
              <a:gd name="T92" fmla="*/ 677 w 1041"/>
              <a:gd name="T93" fmla="*/ 1478 h 2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41" h="2779">
                <a:moveTo>
                  <a:pt x="677" y="1478"/>
                </a:moveTo>
                <a:lnTo>
                  <a:pt x="729" y="1513"/>
                </a:lnTo>
                <a:cubicBezTo>
                  <a:pt x="776" y="1564"/>
                  <a:pt x="812" y="1627"/>
                  <a:pt x="849" y="1686"/>
                </a:cubicBezTo>
                <a:cubicBezTo>
                  <a:pt x="948" y="1836"/>
                  <a:pt x="1026" y="1855"/>
                  <a:pt x="978" y="2036"/>
                </a:cubicBezTo>
                <a:cubicBezTo>
                  <a:pt x="946" y="2174"/>
                  <a:pt x="1041" y="2367"/>
                  <a:pt x="870" y="2406"/>
                </a:cubicBezTo>
                <a:cubicBezTo>
                  <a:pt x="843" y="2413"/>
                  <a:pt x="821" y="2415"/>
                  <a:pt x="802" y="2437"/>
                </a:cubicBezTo>
                <a:cubicBezTo>
                  <a:pt x="773" y="2471"/>
                  <a:pt x="778" y="2527"/>
                  <a:pt x="735" y="2559"/>
                </a:cubicBezTo>
                <a:cubicBezTo>
                  <a:pt x="787" y="2624"/>
                  <a:pt x="811" y="2757"/>
                  <a:pt x="753" y="2771"/>
                </a:cubicBezTo>
                <a:cubicBezTo>
                  <a:pt x="738" y="2779"/>
                  <a:pt x="687" y="2770"/>
                  <a:pt x="712" y="2727"/>
                </a:cubicBezTo>
                <a:cubicBezTo>
                  <a:pt x="734" y="2680"/>
                  <a:pt x="740" y="2677"/>
                  <a:pt x="700" y="2643"/>
                </a:cubicBezTo>
                <a:cubicBezTo>
                  <a:pt x="653" y="2606"/>
                  <a:pt x="611" y="2565"/>
                  <a:pt x="581" y="2514"/>
                </a:cubicBezTo>
                <a:cubicBezTo>
                  <a:pt x="564" y="2488"/>
                  <a:pt x="528" y="2472"/>
                  <a:pt x="518" y="2441"/>
                </a:cubicBezTo>
                <a:cubicBezTo>
                  <a:pt x="511" y="2422"/>
                  <a:pt x="514" y="2401"/>
                  <a:pt x="505" y="2382"/>
                </a:cubicBezTo>
                <a:cubicBezTo>
                  <a:pt x="455" y="2288"/>
                  <a:pt x="532" y="2205"/>
                  <a:pt x="566" y="2112"/>
                </a:cubicBezTo>
                <a:cubicBezTo>
                  <a:pt x="598" y="2023"/>
                  <a:pt x="583" y="1817"/>
                  <a:pt x="520" y="1799"/>
                </a:cubicBezTo>
                <a:cubicBezTo>
                  <a:pt x="464" y="1795"/>
                  <a:pt x="460" y="1827"/>
                  <a:pt x="367" y="1826"/>
                </a:cubicBezTo>
                <a:cubicBezTo>
                  <a:pt x="345" y="1828"/>
                  <a:pt x="309" y="1830"/>
                  <a:pt x="308" y="1855"/>
                </a:cubicBezTo>
                <a:lnTo>
                  <a:pt x="133" y="1660"/>
                </a:lnTo>
                <a:cubicBezTo>
                  <a:pt x="121" y="1640"/>
                  <a:pt x="0" y="1625"/>
                  <a:pt x="7" y="1550"/>
                </a:cubicBezTo>
                <a:cubicBezTo>
                  <a:pt x="12" y="1503"/>
                  <a:pt x="81" y="1456"/>
                  <a:pt x="100" y="1351"/>
                </a:cubicBezTo>
                <a:cubicBezTo>
                  <a:pt x="110" y="1292"/>
                  <a:pt x="97" y="1272"/>
                  <a:pt x="96" y="1220"/>
                </a:cubicBezTo>
                <a:cubicBezTo>
                  <a:pt x="96" y="1140"/>
                  <a:pt x="235" y="1117"/>
                  <a:pt x="275" y="1071"/>
                </a:cubicBezTo>
                <a:cubicBezTo>
                  <a:pt x="166" y="1038"/>
                  <a:pt x="206" y="854"/>
                  <a:pt x="209" y="767"/>
                </a:cubicBezTo>
                <a:cubicBezTo>
                  <a:pt x="211" y="706"/>
                  <a:pt x="248" y="673"/>
                  <a:pt x="228" y="610"/>
                </a:cubicBezTo>
                <a:cubicBezTo>
                  <a:pt x="198" y="518"/>
                  <a:pt x="189" y="540"/>
                  <a:pt x="274" y="498"/>
                </a:cubicBezTo>
                <a:cubicBezTo>
                  <a:pt x="309" y="476"/>
                  <a:pt x="339" y="440"/>
                  <a:pt x="326" y="402"/>
                </a:cubicBezTo>
                <a:cubicBezTo>
                  <a:pt x="317" y="376"/>
                  <a:pt x="309" y="311"/>
                  <a:pt x="288" y="292"/>
                </a:cubicBezTo>
                <a:cubicBezTo>
                  <a:pt x="263" y="271"/>
                  <a:pt x="236" y="258"/>
                  <a:pt x="230" y="222"/>
                </a:cubicBezTo>
                <a:cubicBezTo>
                  <a:pt x="222" y="172"/>
                  <a:pt x="295" y="151"/>
                  <a:pt x="150" y="92"/>
                </a:cubicBezTo>
                <a:cubicBezTo>
                  <a:pt x="85" y="66"/>
                  <a:pt x="150" y="44"/>
                  <a:pt x="114" y="0"/>
                </a:cubicBezTo>
                <a:cubicBezTo>
                  <a:pt x="124" y="8"/>
                  <a:pt x="192" y="34"/>
                  <a:pt x="225" y="38"/>
                </a:cubicBezTo>
                <a:cubicBezTo>
                  <a:pt x="266" y="44"/>
                  <a:pt x="255" y="75"/>
                  <a:pt x="289" y="79"/>
                </a:cubicBezTo>
                <a:cubicBezTo>
                  <a:pt x="323" y="84"/>
                  <a:pt x="397" y="78"/>
                  <a:pt x="418" y="118"/>
                </a:cubicBezTo>
                <a:lnTo>
                  <a:pt x="417" y="116"/>
                </a:lnTo>
                <a:cubicBezTo>
                  <a:pt x="413" y="99"/>
                  <a:pt x="425" y="19"/>
                  <a:pt x="481" y="62"/>
                </a:cubicBezTo>
                <a:cubicBezTo>
                  <a:pt x="651" y="194"/>
                  <a:pt x="605" y="354"/>
                  <a:pt x="627" y="466"/>
                </a:cubicBezTo>
                <a:cubicBezTo>
                  <a:pt x="651" y="586"/>
                  <a:pt x="585" y="547"/>
                  <a:pt x="710" y="733"/>
                </a:cubicBezTo>
                <a:cubicBezTo>
                  <a:pt x="719" y="745"/>
                  <a:pt x="722" y="778"/>
                  <a:pt x="728" y="784"/>
                </a:cubicBezTo>
                <a:lnTo>
                  <a:pt x="622" y="781"/>
                </a:lnTo>
                <a:lnTo>
                  <a:pt x="609" y="890"/>
                </a:lnTo>
                <a:lnTo>
                  <a:pt x="543" y="974"/>
                </a:lnTo>
                <a:lnTo>
                  <a:pt x="569" y="1115"/>
                </a:lnTo>
                <a:lnTo>
                  <a:pt x="606" y="1183"/>
                </a:lnTo>
                <a:lnTo>
                  <a:pt x="598" y="1271"/>
                </a:lnTo>
                <a:lnTo>
                  <a:pt x="611" y="1422"/>
                </a:lnTo>
                <a:lnTo>
                  <a:pt x="631" y="1478"/>
                </a:lnTo>
                <a:lnTo>
                  <a:pt x="677" y="1478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1" name="꙱ Madeira (Autonomous Region of Madeira), Portugal (Portuguese Republic) (PT) (H)">
            <a:extLst>
              <a:ext uri="{FF2B5EF4-FFF2-40B4-BE49-F238E27FC236}">
                <a16:creationId xmlns:a16="http://schemas.microsoft.com/office/drawing/2014/main" id="{8F5E820F-AA3F-4F74-AD77-B6C2BDEC83A8}"/>
              </a:ext>
            </a:extLst>
          </p:cNvPr>
          <p:cNvSpPr>
            <a:spLocks/>
          </p:cNvSpPr>
          <p:nvPr/>
        </p:nvSpPr>
        <p:spPr bwMode="auto">
          <a:xfrm>
            <a:off x="3974469" y="1410027"/>
            <a:ext cx="13428" cy="8257"/>
          </a:xfrm>
          <a:custGeom>
            <a:avLst/>
            <a:gdLst>
              <a:gd name="T0" fmla="*/ 92 w 161"/>
              <a:gd name="T1" fmla="*/ 86 h 94"/>
              <a:gd name="T2" fmla="*/ 16 w 161"/>
              <a:gd name="T3" fmla="*/ 43 h 94"/>
              <a:gd name="T4" fmla="*/ 49 w 161"/>
              <a:gd name="T5" fmla="*/ 19 h 94"/>
              <a:gd name="T6" fmla="*/ 131 w 161"/>
              <a:gd name="T7" fmla="*/ 34 h 94"/>
              <a:gd name="T8" fmla="*/ 92 w 161"/>
              <a:gd name="T9" fmla="*/ 8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1" h="94">
                <a:moveTo>
                  <a:pt x="92" y="86"/>
                </a:moveTo>
                <a:cubicBezTo>
                  <a:pt x="62" y="80"/>
                  <a:pt x="38" y="64"/>
                  <a:pt x="16" y="43"/>
                </a:cubicBezTo>
                <a:cubicBezTo>
                  <a:pt x="0" y="26"/>
                  <a:pt x="31" y="0"/>
                  <a:pt x="49" y="19"/>
                </a:cubicBezTo>
                <a:cubicBezTo>
                  <a:pt x="72" y="43"/>
                  <a:pt x="105" y="4"/>
                  <a:pt x="131" y="34"/>
                </a:cubicBezTo>
                <a:cubicBezTo>
                  <a:pt x="161" y="67"/>
                  <a:pt x="125" y="94"/>
                  <a:pt x="92" y="8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2" name="꙱ Madagascar (Republic of Madagascar) (MG) (H)">
            <a:extLst>
              <a:ext uri="{FF2B5EF4-FFF2-40B4-BE49-F238E27FC236}">
                <a16:creationId xmlns:a16="http://schemas.microsoft.com/office/drawing/2014/main" id="{F803E4BA-F1DE-44D8-9607-5455B4DDA025}"/>
              </a:ext>
            </a:extLst>
          </p:cNvPr>
          <p:cNvSpPr>
            <a:spLocks noEditPoints="1"/>
          </p:cNvSpPr>
          <p:nvPr/>
        </p:nvSpPr>
        <p:spPr bwMode="auto">
          <a:xfrm>
            <a:off x="5491927" y="2724915"/>
            <a:ext cx="199366" cy="407678"/>
          </a:xfrm>
          <a:custGeom>
            <a:avLst/>
            <a:gdLst>
              <a:gd name="T0" fmla="*/ 70 w 2415"/>
              <a:gd name="T1" fmla="*/ 3969 h 4944"/>
              <a:gd name="T2" fmla="*/ 139 w 2415"/>
              <a:gd name="T3" fmla="*/ 4212 h 4944"/>
              <a:gd name="T4" fmla="*/ 197 w 2415"/>
              <a:gd name="T5" fmla="*/ 4638 h 4944"/>
              <a:gd name="T6" fmla="*/ 332 w 2415"/>
              <a:gd name="T7" fmla="*/ 4805 h 4944"/>
              <a:gd name="T8" fmla="*/ 578 w 2415"/>
              <a:gd name="T9" fmla="*/ 4920 h 4944"/>
              <a:gd name="T10" fmla="*/ 1021 w 2415"/>
              <a:gd name="T11" fmla="*/ 4770 h 4944"/>
              <a:gd name="T12" fmla="*/ 1232 w 2415"/>
              <a:gd name="T13" fmla="*/ 4503 h 4944"/>
              <a:gd name="T14" fmla="*/ 1425 w 2415"/>
              <a:gd name="T15" fmla="*/ 3960 h 4944"/>
              <a:gd name="T16" fmla="*/ 1739 w 2415"/>
              <a:gd name="T17" fmla="*/ 3053 h 4944"/>
              <a:gd name="T18" fmla="*/ 1913 w 2415"/>
              <a:gd name="T19" fmla="*/ 2530 h 4944"/>
              <a:gd name="T20" fmla="*/ 2126 w 2415"/>
              <a:gd name="T21" fmla="*/ 1808 h 4944"/>
              <a:gd name="T22" fmla="*/ 2184 w 2415"/>
              <a:gd name="T23" fmla="*/ 1594 h 4944"/>
              <a:gd name="T24" fmla="*/ 2185 w 2415"/>
              <a:gd name="T25" fmla="*/ 1296 h 4944"/>
              <a:gd name="T26" fmla="*/ 2404 w 2415"/>
              <a:gd name="T27" fmla="*/ 1275 h 4944"/>
              <a:gd name="T28" fmla="*/ 2211 w 2415"/>
              <a:gd name="T29" fmla="*/ 335 h 4944"/>
              <a:gd name="T30" fmla="*/ 2165 w 2415"/>
              <a:gd name="T31" fmla="*/ 312 h 4944"/>
              <a:gd name="T32" fmla="*/ 2072 w 2415"/>
              <a:gd name="T33" fmla="*/ 159 h 4944"/>
              <a:gd name="T34" fmla="*/ 2043 w 2415"/>
              <a:gd name="T35" fmla="*/ 114 h 4944"/>
              <a:gd name="T36" fmla="*/ 1927 w 2415"/>
              <a:gd name="T37" fmla="*/ 451 h 4944"/>
              <a:gd name="T38" fmla="*/ 1775 w 2415"/>
              <a:gd name="T39" fmla="*/ 626 h 4944"/>
              <a:gd name="T40" fmla="*/ 1620 w 2415"/>
              <a:gd name="T41" fmla="*/ 658 h 4944"/>
              <a:gd name="T42" fmla="*/ 1630 w 2415"/>
              <a:gd name="T43" fmla="*/ 839 h 4944"/>
              <a:gd name="T44" fmla="*/ 1633 w 2415"/>
              <a:gd name="T45" fmla="*/ 1056 h 4944"/>
              <a:gd name="T46" fmla="*/ 1449 w 2415"/>
              <a:gd name="T47" fmla="*/ 1160 h 4944"/>
              <a:gd name="T48" fmla="*/ 1422 w 2415"/>
              <a:gd name="T49" fmla="*/ 1106 h 4944"/>
              <a:gd name="T50" fmla="*/ 1378 w 2415"/>
              <a:gd name="T51" fmla="*/ 1269 h 4944"/>
              <a:gd name="T52" fmla="*/ 1284 w 2415"/>
              <a:gd name="T53" fmla="*/ 1229 h 4944"/>
              <a:gd name="T54" fmla="*/ 1103 w 2415"/>
              <a:gd name="T55" fmla="*/ 1382 h 4944"/>
              <a:gd name="T56" fmla="*/ 1143 w 2415"/>
              <a:gd name="T57" fmla="*/ 1481 h 4944"/>
              <a:gd name="T58" fmla="*/ 1003 w 2415"/>
              <a:gd name="T59" fmla="*/ 1442 h 4944"/>
              <a:gd name="T60" fmla="*/ 861 w 2415"/>
              <a:gd name="T61" fmla="*/ 1507 h 4944"/>
              <a:gd name="T62" fmla="*/ 751 w 2415"/>
              <a:gd name="T63" fmla="*/ 1478 h 4944"/>
              <a:gd name="T64" fmla="*/ 508 w 2415"/>
              <a:gd name="T65" fmla="*/ 1573 h 4944"/>
              <a:gd name="T66" fmla="*/ 333 w 2415"/>
              <a:gd name="T67" fmla="*/ 2095 h 4944"/>
              <a:gd name="T68" fmla="*/ 399 w 2415"/>
              <a:gd name="T69" fmla="*/ 2509 h 4944"/>
              <a:gd name="T70" fmla="*/ 427 w 2415"/>
              <a:gd name="T71" fmla="*/ 2823 h 4944"/>
              <a:gd name="T72" fmla="*/ 255 w 2415"/>
              <a:gd name="T73" fmla="*/ 3234 h 4944"/>
              <a:gd name="T74" fmla="*/ 106 w 2415"/>
              <a:gd name="T75" fmla="*/ 3474 h 4944"/>
              <a:gd name="T76" fmla="*/ 2227 w 2415"/>
              <a:gd name="T77" fmla="*/ 1766 h 4944"/>
              <a:gd name="T78" fmla="*/ 2182 w 2415"/>
              <a:gd name="T79" fmla="*/ 1861 h 4944"/>
              <a:gd name="T80" fmla="*/ 1760 w 2415"/>
              <a:gd name="T81" fmla="*/ 575 h 4944"/>
              <a:gd name="T82" fmla="*/ 1760 w 2415"/>
              <a:gd name="T83" fmla="*/ 575 h 4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15" h="4944">
                <a:moveTo>
                  <a:pt x="27" y="3663"/>
                </a:moveTo>
                <a:cubicBezTo>
                  <a:pt x="50" y="3762"/>
                  <a:pt x="0" y="3883"/>
                  <a:pt x="70" y="3969"/>
                </a:cubicBezTo>
                <a:cubicBezTo>
                  <a:pt x="105" y="4012"/>
                  <a:pt x="104" y="4059"/>
                  <a:pt x="122" y="4108"/>
                </a:cubicBezTo>
                <a:cubicBezTo>
                  <a:pt x="138" y="4153"/>
                  <a:pt x="183" y="4160"/>
                  <a:pt x="139" y="4212"/>
                </a:cubicBezTo>
                <a:cubicBezTo>
                  <a:pt x="95" y="4262"/>
                  <a:pt x="102" y="4425"/>
                  <a:pt x="130" y="4484"/>
                </a:cubicBezTo>
                <a:cubicBezTo>
                  <a:pt x="156" y="4538"/>
                  <a:pt x="182" y="4578"/>
                  <a:pt x="197" y="4638"/>
                </a:cubicBezTo>
                <a:cubicBezTo>
                  <a:pt x="216" y="4716"/>
                  <a:pt x="266" y="4738"/>
                  <a:pt x="323" y="4785"/>
                </a:cubicBezTo>
                <a:cubicBezTo>
                  <a:pt x="251" y="4743"/>
                  <a:pt x="314" y="4799"/>
                  <a:pt x="332" y="4805"/>
                </a:cubicBezTo>
                <a:cubicBezTo>
                  <a:pt x="358" y="4813"/>
                  <a:pt x="386" y="4810"/>
                  <a:pt x="413" y="4817"/>
                </a:cubicBezTo>
                <a:cubicBezTo>
                  <a:pt x="478" y="4834"/>
                  <a:pt x="513" y="4905"/>
                  <a:pt x="578" y="4920"/>
                </a:cubicBezTo>
                <a:cubicBezTo>
                  <a:pt x="689" y="4944"/>
                  <a:pt x="806" y="4802"/>
                  <a:pt x="909" y="4771"/>
                </a:cubicBezTo>
                <a:cubicBezTo>
                  <a:pt x="946" y="4760"/>
                  <a:pt x="986" y="4783"/>
                  <a:pt x="1021" y="4770"/>
                </a:cubicBezTo>
                <a:cubicBezTo>
                  <a:pt x="1048" y="4760"/>
                  <a:pt x="1072" y="4742"/>
                  <a:pt x="1102" y="4736"/>
                </a:cubicBezTo>
                <a:cubicBezTo>
                  <a:pt x="1173" y="4722"/>
                  <a:pt x="1216" y="4563"/>
                  <a:pt x="1232" y="4503"/>
                </a:cubicBezTo>
                <a:cubicBezTo>
                  <a:pt x="1250" y="4435"/>
                  <a:pt x="1292" y="4381"/>
                  <a:pt x="1312" y="4316"/>
                </a:cubicBezTo>
                <a:cubicBezTo>
                  <a:pt x="1351" y="4197"/>
                  <a:pt x="1392" y="4082"/>
                  <a:pt x="1425" y="3960"/>
                </a:cubicBezTo>
                <a:cubicBezTo>
                  <a:pt x="1471" y="3786"/>
                  <a:pt x="1542" y="3630"/>
                  <a:pt x="1602" y="3462"/>
                </a:cubicBezTo>
                <a:cubicBezTo>
                  <a:pt x="1651" y="3325"/>
                  <a:pt x="1678" y="3185"/>
                  <a:pt x="1739" y="3053"/>
                </a:cubicBezTo>
                <a:cubicBezTo>
                  <a:pt x="1756" y="3014"/>
                  <a:pt x="1790" y="2953"/>
                  <a:pt x="1772" y="2909"/>
                </a:cubicBezTo>
                <a:cubicBezTo>
                  <a:pt x="1805" y="2909"/>
                  <a:pt x="1887" y="2593"/>
                  <a:pt x="1913" y="2530"/>
                </a:cubicBezTo>
                <a:cubicBezTo>
                  <a:pt x="1969" y="2397"/>
                  <a:pt x="2019" y="2283"/>
                  <a:pt x="2047" y="2140"/>
                </a:cubicBezTo>
                <a:cubicBezTo>
                  <a:pt x="2069" y="2034"/>
                  <a:pt x="1996" y="1878"/>
                  <a:pt x="2126" y="1808"/>
                </a:cubicBezTo>
                <a:cubicBezTo>
                  <a:pt x="2151" y="1794"/>
                  <a:pt x="2179" y="1714"/>
                  <a:pt x="2182" y="1682"/>
                </a:cubicBezTo>
                <a:cubicBezTo>
                  <a:pt x="2185" y="1653"/>
                  <a:pt x="2178" y="1623"/>
                  <a:pt x="2184" y="1594"/>
                </a:cubicBezTo>
                <a:cubicBezTo>
                  <a:pt x="2191" y="1554"/>
                  <a:pt x="2142" y="1558"/>
                  <a:pt x="2142" y="1520"/>
                </a:cubicBezTo>
                <a:cubicBezTo>
                  <a:pt x="2143" y="1491"/>
                  <a:pt x="2113" y="1265"/>
                  <a:pt x="2185" y="1296"/>
                </a:cubicBezTo>
                <a:cubicBezTo>
                  <a:pt x="2247" y="1322"/>
                  <a:pt x="2226" y="1451"/>
                  <a:pt x="2286" y="1472"/>
                </a:cubicBezTo>
                <a:cubicBezTo>
                  <a:pt x="2353" y="1495"/>
                  <a:pt x="2397" y="1314"/>
                  <a:pt x="2404" y="1275"/>
                </a:cubicBezTo>
                <a:cubicBezTo>
                  <a:pt x="2415" y="1217"/>
                  <a:pt x="2376" y="1189"/>
                  <a:pt x="2361" y="1138"/>
                </a:cubicBezTo>
                <a:cubicBezTo>
                  <a:pt x="2302" y="946"/>
                  <a:pt x="2380" y="708"/>
                  <a:pt x="2211" y="335"/>
                </a:cubicBezTo>
                <a:cubicBezTo>
                  <a:pt x="2201" y="341"/>
                  <a:pt x="2192" y="348"/>
                  <a:pt x="2182" y="356"/>
                </a:cubicBezTo>
                <a:cubicBezTo>
                  <a:pt x="2190" y="332"/>
                  <a:pt x="2180" y="327"/>
                  <a:pt x="2165" y="312"/>
                </a:cubicBezTo>
                <a:cubicBezTo>
                  <a:pt x="2141" y="288"/>
                  <a:pt x="2179" y="273"/>
                  <a:pt x="2157" y="247"/>
                </a:cubicBezTo>
                <a:cubicBezTo>
                  <a:pt x="2137" y="222"/>
                  <a:pt x="2124" y="128"/>
                  <a:pt x="2072" y="159"/>
                </a:cubicBezTo>
                <a:cubicBezTo>
                  <a:pt x="2069" y="149"/>
                  <a:pt x="2068" y="138"/>
                  <a:pt x="2069" y="127"/>
                </a:cubicBezTo>
                <a:cubicBezTo>
                  <a:pt x="2159" y="135"/>
                  <a:pt x="2028" y="0"/>
                  <a:pt x="2043" y="114"/>
                </a:cubicBezTo>
                <a:cubicBezTo>
                  <a:pt x="2049" y="158"/>
                  <a:pt x="1957" y="241"/>
                  <a:pt x="1915" y="240"/>
                </a:cubicBezTo>
                <a:cubicBezTo>
                  <a:pt x="1994" y="280"/>
                  <a:pt x="1943" y="397"/>
                  <a:pt x="1927" y="451"/>
                </a:cubicBezTo>
                <a:cubicBezTo>
                  <a:pt x="1903" y="529"/>
                  <a:pt x="1904" y="579"/>
                  <a:pt x="1808" y="581"/>
                </a:cubicBezTo>
                <a:cubicBezTo>
                  <a:pt x="1820" y="638"/>
                  <a:pt x="1802" y="593"/>
                  <a:pt x="1775" y="626"/>
                </a:cubicBezTo>
                <a:cubicBezTo>
                  <a:pt x="1755" y="649"/>
                  <a:pt x="1754" y="683"/>
                  <a:pt x="1745" y="712"/>
                </a:cubicBezTo>
                <a:cubicBezTo>
                  <a:pt x="1721" y="711"/>
                  <a:pt x="1633" y="530"/>
                  <a:pt x="1620" y="658"/>
                </a:cubicBezTo>
                <a:cubicBezTo>
                  <a:pt x="1616" y="704"/>
                  <a:pt x="1631" y="733"/>
                  <a:pt x="1648" y="774"/>
                </a:cubicBezTo>
                <a:cubicBezTo>
                  <a:pt x="1662" y="811"/>
                  <a:pt x="1636" y="912"/>
                  <a:pt x="1630" y="839"/>
                </a:cubicBezTo>
                <a:cubicBezTo>
                  <a:pt x="1623" y="875"/>
                  <a:pt x="1513" y="879"/>
                  <a:pt x="1557" y="960"/>
                </a:cubicBezTo>
                <a:cubicBezTo>
                  <a:pt x="1580" y="1004"/>
                  <a:pt x="1667" y="987"/>
                  <a:pt x="1633" y="1056"/>
                </a:cubicBezTo>
                <a:cubicBezTo>
                  <a:pt x="1644" y="1002"/>
                  <a:pt x="1589" y="997"/>
                  <a:pt x="1555" y="1023"/>
                </a:cubicBezTo>
                <a:cubicBezTo>
                  <a:pt x="1509" y="1059"/>
                  <a:pt x="1513" y="1140"/>
                  <a:pt x="1449" y="1160"/>
                </a:cubicBezTo>
                <a:cubicBezTo>
                  <a:pt x="1440" y="1114"/>
                  <a:pt x="1484" y="1079"/>
                  <a:pt x="1475" y="1032"/>
                </a:cubicBezTo>
                <a:cubicBezTo>
                  <a:pt x="1430" y="1042"/>
                  <a:pt x="1440" y="1074"/>
                  <a:pt x="1422" y="1106"/>
                </a:cubicBezTo>
                <a:cubicBezTo>
                  <a:pt x="1404" y="1138"/>
                  <a:pt x="1352" y="1155"/>
                  <a:pt x="1345" y="1193"/>
                </a:cubicBezTo>
                <a:cubicBezTo>
                  <a:pt x="1340" y="1219"/>
                  <a:pt x="1367" y="1248"/>
                  <a:pt x="1378" y="1269"/>
                </a:cubicBezTo>
                <a:cubicBezTo>
                  <a:pt x="1399" y="1310"/>
                  <a:pt x="1324" y="1319"/>
                  <a:pt x="1300" y="1338"/>
                </a:cubicBezTo>
                <a:cubicBezTo>
                  <a:pt x="1305" y="1310"/>
                  <a:pt x="1357" y="1227"/>
                  <a:pt x="1284" y="1229"/>
                </a:cubicBezTo>
                <a:cubicBezTo>
                  <a:pt x="1242" y="1230"/>
                  <a:pt x="1208" y="1282"/>
                  <a:pt x="1176" y="1304"/>
                </a:cubicBezTo>
                <a:cubicBezTo>
                  <a:pt x="1155" y="1319"/>
                  <a:pt x="1097" y="1349"/>
                  <a:pt x="1103" y="1382"/>
                </a:cubicBezTo>
                <a:cubicBezTo>
                  <a:pt x="1106" y="1399"/>
                  <a:pt x="1092" y="1420"/>
                  <a:pt x="1098" y="1436"/>
                </a:cubicBezTo>
                <a:cubicBezTo>
                  <a:pt x="1107" y="1458"/>
                  <a:pt x="1136" y="1454"/>
                  <a:pt x="1143" y="1481"/>
                </a:cubicBezTo>
                <a:cubicBezTo>
                  <a:pt x="1110" y="1478"/>
                  <a:pt x="1076" y="1485"/>
                  <a:pt x="1070" y="1439"/>
                </a:cubicBezTo>
                <a:cubicBezTo>
                  <a:pt x="1063" y="1380"/>
                  <a:pt x="1005" y="1381"/>
                  <a:pt x="1003" y="1442"/>
                </a:cubicBezTo>
                <a:cubicBezTo>
                  <a:pt x="990" y="1419"/>
                  <a:pt x="924" y="1413"/>
                  <a:pt x="901" y="1424"/>
                </a:cubicBezTo>
                <a:cubicBezTo>
                  <a:pt x="872" y="1438"/>
                  <a:pt x="883" y="1487"/>
                  <a:pt x="861" y="1507"/>
                </a:cubicBezTo>
                <a:cubicBezTo>
                  <a:pt x="861" y="1446"/>
                  <a:pt x="790" y="1494"/>
                  <a:pt x="786" y="1531"/>
                </a:cubicBezTo>
                <a:cubicBezTo>
                  <a:pt x="776" y="1512"/>
                  <a:pt x="765" y="1494"/>
                  <a:pt x="751" y="1478"/>
                </a:cubicBezTo>
                <a:cubicBezTo>
                  <a:pt x="715" y="1502"/>
                  <a:pt x="688" y="1545"/>
                  <a:pt x="647" y="1560"/>
                </a:cubicBezTo>
                <a:cubicBezTo>
                  <a:pt x="608" y="1575"/>
                  <a:pt x="539" y="1543"/>
                  <a:pt x="508" y="1573"/>
                </a:cubicBezTo>
                <a:cubicBezTo>
                  <a:pt x="493" y="1587"/>
                  <a:pt x="506" y="1704"/>
                  <a:pt x="493" y="1692"/>
                </a:cubicBezTo>
                <a:cubicBezTo>
                  <a:pt x="523" y="1816"/>
                  <a:pt x="267" y="1987"/>
                  <a:pt x="333" y="2095"/>
                </a:cubicBezTo>
                <a:cubicBezTo>
                  <a:pt x="365" y="2149"/>
                  <a:pt x="337" y="2246"/>
                  <a:pt x="342" y="2309"/>
                </a:cubicBezTo>
                <a:cubicBezTo>
                  <a:pt x="348" y="2380"/>
                  <a:pt x="399" y="2439"/>
                  <a:pt x="399" y="2509"/>
                </a:cubicBezTo>
                <a:cubicBezTo>
                  <a:pt x="398" y="2574"/>
                  <a:pt x="394" y="2615"/>
                  <a:pt x="430" y="2673"/>
                </a:cubicBezTo>
                <a:cubicBezTo>
                  <a:pt x="467" y="2735"/>
                  <a:pt x="446" y="2763"/>
                  <a:pt x="427" y="2823"/>
                </a:cubicBezTo>
                <a:cubicBezTo>
                  <a:pt x="414" y="2867"/>
                  <a:pt x="469" y="2880"/>
                  <a:pt x="443" y="2927"/>
                </a:cubicBezTo>
                <a:cubicBezTo>
                  <a:pt x="397" y="3010"/>
                  <a:pt x="288" y="3153"/>
                  <a:pt x="255" y="3234"/>
                </a:cubicBezTo>
                <a:cubicBezTo>
                  <a:pt x="237" y="3278"/>
                  <a:pt x="252" y="3352"/>
                  <a:pt x="196" y="3371"/>
                </a:cubicBezTo>
                <a:cubicBezTo>
                  <a:pt x="129" y="3395"/>
                  <a:pt x="113" y="3396"/>
                  <a:pt x="106" y="3474"/>
                </a:cubicBezTo>
                <a:cubicBezTo>
                  <a:pt x="101" y="3538"/>
                  <a:pt x="42" y="3597"/>
                  <a:pt x="27" y="3663"/>
                </a:cubicBezTo>
                <a:close/>
                <a:moveTo>
                  <a:pt x="2227" y="1766"/>
                </a:moveTo>
                <a:cubicBezTo>
                  <a:pt x="2227" y="1760"/>
                  <a:pt x="2227" y="1754"/>
                  <a:pt x="2227" y="1748"/>
                </a:cubicBezTo>
                <a:cubicBezTo>
                  <a:pt x="2209" y="1781"/>
                  <a:pt x="2163" y="1818"/>
                  <a:pt x="2182" y="1861"/>
                </a:cubicBezTo>
                <a:cubicBezTo>
                  <a:pt x="2201" y="1831"/>
                  <a:pt x="2209" y="1796"/>
                  <a:pt x="2227" y="1766"/>
                </a:cubicBezTo>
                <a:close/>
                <a:moveTo>
                  <a:pt x="1760" y="575"/>
                </a:moveTo>
                <a:cubicBezTo>
                  <a:pt x="1775" y="549"/>
                  <a:pt x="1757" y="522"/>
                  <a:pt x="1740" y="504"/>
                </a:cubicBezTo>
                <a:cubicBezTo>
                  <a:pt x="1711" y="528"/>
                  <a:pt x="1717" y="576"/>
                  <a:pt x="1760" y="57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3" name="꙱ Macau (Macao) (Macao Special Administrative Region of the People's Republic of China) (MO) (H)">
            <a:extLst>
              <a:ext uri="{FF2B5EF4-FFF2-40B4-BE49-F238E27FC236}">
                <a16:creationId xmlns:a16="http://schemas.microsoft.com/office/drawing/2014/main" id="{ECD55D05-9868-4A30-A89F-DBDD0D30FD62}"/>
              </a:ext>
            </a:extLst>
          </p:cNvPr>
          <p:cNvSpPr>
            <a:spLocks/>
          </p:cNvSpPr>
          <p:nvPr/>
        </p:nvSpPr>
        <p:spPr bwMode="auto">
          <a:xfrm>
            <a:off x="7282092" y="1723784"/>
            <a:ext cx="1033" cy="3097"/>
          </a:xfrm>
          <a:custGeom>
            <a:avLst/>
            <a:gdLst>
              <a:gd name="T0" fmla="*/ 0 w 11"/>
              <a:gd name="T1" fmla="*/ 7 h 35"/>
              <a:gd name="T2" fmla="*/ 6 w 11"/>
              <a:gd name="T3" fmla="*/ 0 h 35"/>
              <a:gd name="T4" fmla="*/ 8 w 11"/>
              <a:gd name="T5" fmla="*/ 35 h 35"/>
              <a:gd name="T6" fmla="*/ 0 w 11"/>
              <a:gd name="T7" fmla="*/ 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" h="35">
                <a:moveTo>
                  <a:pt x="0" y="7"/>
                </a:moveTo>
                <a:cubicBezTo>
                  <a:pt x="5" y="4"/>
                  <a:pt x="10" y="24"/>
                  <a:pt x="6" y="0"/>
                </a:cubicBezTo>
                <a:cubicBezTo>
                  <a:pt x="11" y="12"/>
                  <a:pt x="11" y="23"/>
                  <a:pt x="8" y="35"/>
                </a:cubicBezTo>
                <a:cubicBezTo>
                  <a:pt x="5" y="25"/>
                  <a:pt x="3" y="17"/>
                  <a:pt x="0" y="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4" name="꙱ Luxembourg (Grand Duchy of Luxembourg) (LU) (H)">
            <a:extLst>
              <a:ext uri="{FF2B5EF4-FFF2-40B4-BE49-F238E27FC236}">
                <a16:creationId xmlns:a16="http://schemas.microsoft.com/office/drawing/2014/main" id="{4CFDC6F1-532E-42D2-AEE6-6C41B507DDE2}"/>
              </a:ext>
            </a:extLst>
          </p:cNvPr>
          <p:cNvSpPr>
            <a:spLocks/>
          </p:cNvSpPr>
          <p:nvPr/>
        </p:nvSpPr>
        <p:spPr bwMode="auto">
          <a:xfrm>
            <a:off x="4551909" y="908429"/>
            <a:ext cx="20660" cy="20642"/>
          </a:xfrm>
          <a:custGeom>
            <a:avLst/>
            <a:gdLst>
              <a:gd name="T0" fmla="*/ 10 w 241"/>
              <a:gd name="T1" fmla="*/ 114 h 247"/>
              <a:gd name="T2" fmla="*/ 82 w 241"/>
              <a:gd name="T3" fmla="*/ 0 h 247"/>
              <a:gd name="T4" fmla="*/ 159 w 241"/>
              <a:gd name="T5" fmla="*/ 92 h 247"/>
              <a:gd name="T6" fmla="*/ 189 w 241"/>
              <a:gd name="T7" fmla="*/ 245 h 247"/>
              <a:gd name="T8" fmla="*/ 189 w 241"/>
              <a:gd name="T9" fmla="*/ 247 h 247"/>
              <a:gd name="T10" fmla="*/ 7 w 241"/>
              <a:gd name="T11" fmla="*/ 220 h 247"/>
              <a:gd name="T12" fmla="*/ 10 w 241"/>
              <a:gd name="T13" fmla="*/ 114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247">
                <a:moveTo>
                  <a:pt x="10" y="114"/>
                </a:moveTo>
                <a:cubicBezTo>
                  <a:pt x="0" y="97"/>
                  <a:pt x="20" y="11"/>
                  <a:pt x="82" y="0"/>
                </a:cubicBezTo>
                <a:cubicBezTo>
                  <a:pt x="80" y="30"/>
                  <a:pt x="104" y="65"/>
                  <a:pt x="159" y="92"/>
                </a:cubicBezTo>
                <a:cubicBezTo>
                  <a:pt x="241" y="132"/>
                  <a:pt x="160" y="210"/>
                  <a:pt x="189" y="245"/>
                </a:cubicBezTo>
                <a:lnTo>
                  <a:pt x="189" y="247"/>
                </a:lnTo>
                <a:cubicBezTo>
                  <a:pt x="160" y="234"/>
                  <a:pt x="46" y="232"/>
                  <a:pt x="7" y="220"/>
                </a:cubicBezTo>
                <a:cubicBezTo>
                  <a:pt x="60" y="183"/>
                  <a:pt x="25" y="154"/>
                  <a:pt x="10" y="11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5" name="꙱ Lithuania (Republic of Lithuania) (LT) (H)">
            <a:extLst>
              <a:ext uri="{FF2B5EF4-FFF2-40B4-BE49-F238E27FC236}">
                <a16:creationId xmlns:a16="http://schemas.microsoft.com/office/drawing/2014/main" id="{02D2FC52-9C2C-4293-88F3-25BA22E72958}"/>
              </a:ext>
            </a:extLst>
          </p:cNvPr>
          <p:cNvSpPr>
            <a:spLocks/>
          </p:cNvSpPr>
          <p:nvPr/>
        </p:nvSpPr>
        <p:spPr bwMode="auto">
          <a:xfrm>
            <a:off x="4886597" y="729877"/>
            <a:ext cx="126024" cy="72247"/>
          </a:xfrm>
          <a:custGeom>
            <a:avLst/>
            <a:gdLst>
              <a:gd name="T0" fmla="*/ 80 w 1529"/>
              <a:gd name="T1" fmla="*/ 91 h 881"/>
              <a:gd name="T2" fmla="*/ 496 w 1529"/>
              <a:gd name="T3" fmla="*/ 38 h 881"/>
              <a:gd name="T4" fmla="*/ 669 w 1529"/>
              <a:gd name="T5" fmla="*/ 55 h 881"/>
              <a:gd name="T6" fmla="*/ 921 w 1529"/>
              <a:gd name="T7" fmla="*/ 51 h 881"/>
              <a:gd name="T8" fmla="*/ 1056 w 1529"/>
              <a:gd name="T9" fmla="*/ 94 h 881"/>
              <a:gd name="T10" fmla="*/ 1287 w 1529"/>
              <a:gd name="T11" fmla="*/ 185 h 881"/>
              <a:gd name="T12" fmla="*/ 1462 w 1529"/>
              <a:gd name="T13" fmla="*/ 275 h 881"/>
              <a:gd name="T14" fmla="*/ 1529 w 1529"/>
              <a:gd name="T15" fmla="*/ 409 h 881"/>
              <a:gd name="T16" fmla="*/ 1449 w 1529"/>
              <a:gd name="T17" fmla="*/ 459 h 881"/>
              <a:gd name="T18" fmla="*/ 1342 w 1529"/>
              <a:gd name="T19" fmla="*/ 525 h 881"/>
              <a:gd name="T20" fmla="*/ 1232 w 1529"/>
              <a:gd name="T21" fmla="*/ 726 h 881"/>
              <a:gd name="T22" fmla="*/ 1293 w 1529"/>
              <a:gd name="T23" fmla="*/ 755 h 881"/>
              <a:gd name="T24" fmla="*/ 1238 w 1529"/>
              <a:gd name="T25" fmla="*/ 798 h 881"/>
              <a:gd name="T26" fmla="*/ 1163 w 1529"/>
              <a:gd name="T27" fmla="*/ 763 h 881"/>
              <a:gd name="T28" fmla="*/ 1124 w 1529"/>
              <a:gd name="T29" fmla="*/ 795 h 881"/>
              <a:gd name="T30" fmla="*/ 1063 w 1529"/>
              <a:gd name="T31" fmla="*/ 805 h 881"/>
              <a:gd name="T32" fmla="*/ 1002 w 1529"/>
              <a:gd name="T33" fmla="*/ 860 h 881"/>
              <a:gd name="T34" fmla="*/ 851 w 1529"/>
              <a:gd name="T35" fmla="*/ 876 h 881"/>
              <a:gd name="T36" fmla="*/ 706 w 1529"/>
              <a:gd name="T37" fmla="*/ 861 h 881"/>
              <a:gd name="T38" fmla="*/ 614 w 1529"/>
              <a:gd name="T39" fmla="*/ 743 h 881"/>
              <a:gd name="T40" fmla="*/ 620 w 1529"/>
              <a:gd name="T41" fmla="*/ 558 h 881"/>
              <a:gd name="T42" fmla="*/ 532 w 1529"/>
              <a:gd name="T43" fmla="*/ 483 h 881"/>
              <a:gd name="T44" fmla="*/ 283 w 1529"/>
              <a:gd name="T45" fmla="*/ 449 h 881"/>
              <a:gd name="T46" fmla="*/ 133 w 1529"/>
              <a:gd name="T47" fmla="*/ 434 h 881"/>
              <a:gd name="T48" fmla="*/ 40 w 1529"/>
              <a:gd name="T49" fmla="*/ 294 h 881"/>
              <a:gd name="T50" fmla="*/ 0 w 1529"/>
              <a:gd name="T51" fmla="*/ 147 h 881"/>
              <a:gd name="T52" fmla="*/ 80 w 1529"/>
              <a:gd name="T53" fmla="*/ 91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29" h="881">
                <a:moveTo>
                  <a:pt x="80" y="91"/>
                </a:moveTo>
                <a:cubicBezTo>
                  <a:pt x="144" y="47"/>
                  <a:pt x="433" y="20"/>
                  <a:pt x="496" y="38"/>
                </a:cubicBezTo>
                <a:cubicBezTo>
                  <a:pt x="562" y="61"/>
                  <a:pt x="598" y="40"/>
                  <a:pt x="669" y="55"/>
                </a:cubicBezTo>
                <a:cubicBezTo>
                  <a:pt x="729" y="60"/>
                  <a:pt x="861" y="88"/>
                  <a:pt x="921" y="51"/>
                </a:cubicBezTo>
                <a:cubicBezTo>
                  <a:pt x="1000" y="0"/>
                  <a:pt x="1006" y="55"/>
                  <a:pt x="1056" y="94"/>
                </a:cubicBezTo>
                <a:cubicBezTo>
                  <a:pt x="1111" y="138"/>
                  <a:pt x="1212" y="93"/>
                  <a:pt x="1287" y="185"/>
                </a:cubicBezTo>
                <a:cubicBezTo>
                  <a:pt x="1307" y="207"/>
                  <a:pt x="1434" y="290"/>
                  <a:pt x="1462" y="275"/>
                </a:cubicBezTo>
                <a:cubicBezTo>
                  <a:pt x="1452" y="318"/>
                  <a:pt x="1378" y="369"/>
                  <a:pt x="1529" y="409"/>
                </a:cubicBezTo>
                <a:cubicBezTo>
                  <a:pt x="1481" y="432"/>
                  <a:pt x="1512" y="465"/>
                  <a:pt x="1449" y="459"/>
                </a:cubicBezTo>
                <a:cubicBezTo>
                  <a:pt x="1388" y="454"/>
                  <a:pt x="1390" y="499"/>
                  <a:pt x="1342" y="525"/>
                </a:cubicBezTo>
                <a:cubicBezTo>
                  <a:pt x="1247" y="574"/>
                  <a:pt x="1300" y="653"/>
                  <a:pt x="1232" y="726"/>
                </a:cubicBezTo>
                <a:cubicBezTo>
                  <a:pt x="1245" y="732"/>
                  <a:pt x="1279" y="739"/>
                  <a:pt x="1293" y="755"/>
                </a:cubicBezTo>
                <a:cubicBezTo>
                  <a:pt x="1316" y="779"/>
                  <a:pt x="1275" y="813"/>
                  <a:pt x="1238" y="798"/>
                </a:cubicBezTo>
                <a:cubicBezTo>
                  <a:pt x="1256" y="750"/>
                  <a:pt x="1202" y="745"/>
                  <a:pt x="1163" y="763"/>
                </a:cubicBezTo>
                <a:cubicBezTo>
                  <a:pt x="1147" y="771"/>
                  <a:pt x="1139" y="788"/>
                  <a:pt x="1124" y="795"/>
                </a:cubicBezTo>
                <a:cubicBezTo>
                  <a:pt x="1104" y="805"/>
                  <a:pt x="1081" y="790"/>
                  <a:pt x="1063" y="805"/>
                </a:cubicBezTo>
                <a:cubicBezTo>
                  <a:pt x="1033" y="830"/>
                  <a:pt x="1043" y="848"/>
                  <a:pt x="1002" y="860"/>
                </a:cubicBezTo>
                <a:cubicBezTo>
                  <a:pt x="931" y="881"/>
                  <a:pt x="921" y="876"/>
                  <a:pt x="851" y="876"/>
                </a:cubicBezTo>
                <a:cubicBezTo>
                  <a:pt x="834" y="876"/>
                  <a:pt x="726" y="879"/>
                  <a:pt x="706" y="861"/>
                </a:cubicBezTo>
                <a:cubicBezTo>
                  <a:pt x="697" y="821"/>
                  <a:pt x="653" y="760"/>
                  <a:pt x="614" y="743"/>
                </a:cubicBezTo>
                <a:cubicBezTo>
                  <a:pt x="560" y="602"/>
                  <a:pt x="599" y="613"/>
                  <a:pt x="620" y="558"/>
                </a:cubicBezTo>
                <a:cubicBezTo>
                  <a:pt x="625" y="546"/>
                  <a:pt x="545" y="483"/>
                  <a:pt x="532" y="483"/>
                </a:cubicBezTo>
                <a:cubicBezTo>
                  <a:pt x="501" y="482"/>
                  <a:pt x="336" y="492"/>
                  <a:pt x="283" y="449"/>
                </a:cubicBezTo>
                <a:cubicBezTo>
                  <a:pt x="225" y="403"/>
                  <a:pt x="143" y="388"/>
                  <a:pt x="133" y="434"/>
                </a:cubicBezTo>
                <a:cubicBezTo>
                  <a:pt x="135" y="390"/>
                  <a:pt x="62" y="331"/>
                  <a:pt x="40" y="294"/>
                </a:cubicBezTo>
                <a:cubicBezTo>
                  <a:pt x="13" y="248"/>
                  <a:pt x="17" y="197"/>
                  <a:pt x="0" y="147"/>
                </a:cubicBezTo>
                <a:cubicBezTo>
                  <a:pt x="42" y="154"/>
                  <a:pt x="52" y="111"/>
                  <a:pt x="80" y="9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6" name="꙱ Liechtenstein (Principality of Liechtenstein) (LI) (H)">
            <a:extLst>
              <a:ext uri="{FF2B5EF4-FFF2-40B4-BE49-F238E27FC236}">
                <a16:creationId xmlns:a16="http://schemas.microsoft.com/office/drawing/2014/main" id="{5732EDFB-3926-49FE-B793-5D1528100EAD}"/>
              </a:ext>
            </a:extLst>
          </p:cNvPr>
          <p:cNvSpPr>
            <a:spLocks/>
          </p:cNvSpPr>
          <p:nvPr/>
        </p:nvSpPr>
        <p:spPr bwMode="auto">
          <a:xfrm>
            <a:off x="4636614" y="990997"/>
            <a:ext cx="4132" cy="6193"/>
          </a:xfrm>
          <a:custGeom>
            <a:avLst/>
            <a:gdLst>
              <a:gd name="T0" fmla="*/ 0 w 53"/>
              <a:gd name="T1" fmla="*/ 74 h 85"/>
              <a:gd name="T2" fmla="*/ 17 w 53"/>
              <a:gd name="T3" fmla="*/ 0 h 85"/>
              <a:gd name="T4" fmla="*/ 0 w 53"/>
              <a:gd name="T5" fmla="*/ 7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3" h="85">
                <a:moveTo>
                  <a:pt x="0" y="74"/>
                </a:moveTo>
                <a:cubicBezTo>
                  <a:pt x="1" y="48"/>
                  <a:pt x="7" y="24"/>
                  <a:pt x="17" y="0"/>
                </a:cubicBezTo>
                <a:cubicBezTo>
                  <a:pt x="35" y="24"/>
                  <a:pt x="53" y="85"/>
                  <a:pt x="0" y="7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7" name="꙱ Libya (LY) (H)">
            <a:extLst>
              <a:ext uri="{FF2B5EF4-FFF2-40B4-BE49-F238E27FC236}">
                <a16:creationId xmlns:a16="http://schemas.microsoft.com/office/drawing/2014/main" id="{125CB9DE-8564-4706-B907-64410C0FEA66}"/>
              </a:ext>
            </a:extLst>
          </p:cNvPr>
          <p:cNvSpPr>
            <a:spLocks/>
          </p:cNvSpPr>
          <p:nvPr/>
        </p:nvSpPr>
        <p:spPr bwMode="auto">
          <a:xfrm>
            <a:off x="4627317" y="1401770"/>
            <a:ext cx="404931" cy="401485"/>
          </a:xfrm>
          <a:custGeom>
            <a:avLst/>
            <a:gdLst>
              <a:gd name="T0" fmla="*/ 1291 w 4904"/>
              <a:gd name="T1" fmla="*/ 106 h 4876"/>
              <a:gd name="T2" fmla="*/ 1488 w 4904"/>
              <a:gd name="T3" fmla="*/ 159 h 4876"/>
              <a:gd name="T4" fmla="*/ 1646 w 4904"/>
              <a:gd name="T5" fmla="*/ 248 h 4876"/>
              <a:gd name="T6" fmla="*/ 1878 w 4904"/>
              <a:gd name="T7" fmla="*/ 434 h 4876"/>
              <a:gd name="T8" fmla="*/ 2336 w 4904"/>
              <a:gd name="T9" fmla="*/ 708 h 4876"/>
              <a:gd name="T10" fmla="*/ 3011 w 4904"/>
              <a:gd name="T11" fmla="*/ 1034 h 4876"/>
              <a:gd name="T12" fmla="*/ 3316 w 4904"/>
              <a:gd name="T13" fmla="*/ 772 h 4876"/>
              <a:gd name="T14" fmla="*/ 3254 w 4904"/>
              <a:gd name="T15" fmla="*/ 411 h 4876"/>
              <a:gd name="T16" fmla="*/ 3606 w 4904"/>
              <a:gd name="T17" fmla="*/ 147 h 4876"/>
              <a:gd name="T18" fmla="*/ 3763 w 4904"/>
              <a:gd name="T19" fmla="*/ 95 h 4876"/>
              <a:gd name="T20" fmla="*/ 4135 w 4904"/>
              <a:gd name="T21" fmla="*/ 178 h 4876"/>
              <a:gd name="T22" fmla="*/ 4194 w 4904"/>
              <a:gd name="T23" fmla="*/ 285 h 4876"/>
              <a:gd name="T24" fmla="*/ 4323 w 4904"/>
              <a:gd name="T25" fmla="*/ 353 h 4876"/>
              <a:gd name="T26" fmla="*/ 4517 w 4904"/>
              <a:gd name="T27" fmla="*/ 413 h 4876"/>
              <a:gd name="T28" fmla="*/ 4730 w 4904"/>
              <a:gd name="T29" fmla="*/ 423 h 4876"/>
              <a:gd name="T30" fmla="*/ 4817 w 4904"/>
              <a:gd name="T31" fmla="*/ 544 h 4876"/>
              <a:gd name="T32" fmla="*/ 4780 w 4904"/>
              <a:gd name="T33" fmla="*/ 842 h 4876"/>
              <a:gd name="T34" fmla="*/ 4732 w 4904"/>
              <a:gd name="T35" fmla="*/ 1131 h 4876"/>
              <a:gd name="T36" fmla="*/ 4807 w 4904"/>
              <a:gd name="T37" fmla="*/ 1432 h 4876"/>
              <a:gd name="T38" fmla="*/ 4825 w 4904"/>
              <a:gd name="T39" fmla="*/ 1749 h 4876"/>
              <a:gd name="T40" fmla="*/ 4884 w 4904"/>
              <a:gd name="T41" fmla="*/ 3983 h 4876"/>
              <a:gd name="T42" fmla="*/ 4882 w 4904"/>
              <a:gd name="T43" fmla="*/ 3983 h 4876"/>
              <a:gd name="T44" fmla="*/ 4904 w 4904"/>
              <a:gd name="T45" fmla="*/ 4705 h 4876"/>
              <a:gd name="T46" fmla="*/ 4593 w 4904"/>
              <a:gd name="T47" fmla="*/ 4699 h 4876"/>
              <a:gd name="T48" fmla="*/ 4596 w 4904"/>
              <a:gd name="T49" fmla="*/ 4876 h 4876"/>
              <a:gd name="T50" fmla="*/ 2139 w 4904"/>
              <a:gd name="T51" fmla="*/ 3485 h 4876"/>
              <a:gd name="T52" fmla="*/ 1797 w 4904"/>
              <a:gd name="T53" fmla="*/ 3648 h 4876"/>
              <a:gd name="T54" fmla="*/ 1449 w 4904"/>
              <a:gd name="T55" fmla="*/ 3661 h 4876"/>
              <a:gd name="T56" fmla="*/ 914 w 4904"/>
              <a:gd name="T57" fmla="*/ 3455 h 4876"/>
              <a:gd name="T58" fmla="*/ 857 w 4904"/>
              <a:gd name="T59" fmla="*/ 3417 h 4876"/>
              <a:gd name="T60" fmla="*/ 590 w 4904"/>
              <a:gd name="T61" fmla="*/ 3119 h 4876"/>
              <a:gd name="T62" fmla="*/ 476 w 4904"/>
              <a:gd name="T63" fmla="*/ 3074 h 4876"/>
              <a:gd name="T64" fmla="*/ 355 w 4904"/>
              <a:gd name="T65" fmla="*/ 3079 h 4876"/>
              <a:gd name="T66" fmla="*/ 271 w 4904"/>
              <a:gd name="T67" fmla="*/ 2916 h 4876"/>
              <a:gd name="T68" fmla="*/ 208 w 4904"/>
              <a:gd name="T69" fmla="*/ 2704 h 4876"/>
              <a:gd name="T70" fmla="*/ 91 w 4904"/>
              <a:gd name="T71" fmla="*/ 2447 h 4876"/>
              <a:gd name="T72" fmla="*/ 216 w 4904"/>
              <a:gd name="T73" fmla="*/ 2230 h 4876"/>
              <a:gd name="T74" fmla="*/ 204 w 4904"/>
              <a:gd name="T75" fmla="*/ 2008 h 4876"/>
              <a:gd name="T76" fmla="*/ 217 w 4904"/>
              <a:gd name="T77" fmla="*/ 1814 h 4876"/>
              <a:gd name="T78" fmla="*/ 182 w 4904"/>
              <a:gd name="T79" fmla="*/ 1323 h 4876"/>
              <a:gd name="T80" fmla="*/ 118 w 4904"/>
              <a:gd name="T81" fmla="*/ 1046 h 4876"/>
              <a:gd name="T82" fmla="*/ 212 w 4904"/>
              <a:gd name="T83" fmla="*/ 998 h 4876"/>
              <a:gd name="T84" fmla="*/ 335 w 4904"/>
              <a:gd name="T85" fmla="*/ 776 h 4876"/>
              <a:gd name="T86" fmla="*/ 303 w 4904"/>
              <a:gd name="T87" fmla="*/ 599 h 4876"/>
              <a:gd name="T88" fmla="*/ 428 w 4904"/>
              <a:gd name="T89" fmla="*/ 478 h 4876"/>
              <a:gd name="T90" fmla="*/ 727 w 4904"/>
              <a:gd name="T91" fmla="*/ 242 h 4876"/>
              <a:gd name="T92" fmla="*/ 702 w 4904"/>
              <a:gd name="T93" fmla="*/ 166 h 4876"/>
              <a:gd name="T94" fmla="*/ 715 w 4904"/>
              <a:gd name="T95" fmla="*/ 0 h 4876"/>
              <a:gd name="T96" fmla="*/ 897 w 4904"/>
              <a:gd name="T97" fmla="*/ 91 h 4876"/>
              <a:gd name="T98" fmla="*/ 1291 w 4904"/>
              <a:gd name="T99" fmla="*/ 106 h 4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04" h="4876">
                <a:moveTo>
                  <a:pt x="1291" y="106"/>
                </a:moveTo>
                <a:cubicBezTo>
                  <a:pt x="1356" y="130"/>
                  <a:pt x="1425" y="132"/>
                  <a:pt x="1488" y="159"/>
                </a:cubicBezTo>
                <a:cubicBezTo>
                  <a:pt x="1544" y="183"/>
                  <a:pt x="1589" y="226"/>
                  <a:pt x="1646" y="248"/>
                </a:cubicBezTo>
                <a:cubicBezTo>
                  <a:pt x="1745" y="287"/>
                  <a:pt x="1837" y="196"/>
                  <a:pt x="1878" y="434"/>
                </a:cubicBezTo>
                <a:cubicBezTo>
                  <a:pt x="1928" y="718"/>
                  <a:pt x="2193" y="682"/>
                  <a:pt x="2336" y="708"/>
                </a:cubicBezTo>
                <a:cubicBezTo>
                  <a:pt x="2842" y="800"/>
                  <a:pt x="2816" y="1052"/>
                  <a:pt x="3011" y="1034"/>
                </a:cubicBezTo>
                <a:cubicBezTo>
                  <a:pt x="3144" y="1022"/>
                  <a:pt x="3286" y="905"/>
                  <a:pt x="3316" y="772"/>
                </a:cubicBezTo>
                <a:cubicBezTo>
                  <a:pt x="3336" y="682"/>
                  <a:pt x="3205" y="562"/>
                  <a:pt x="3254" y="411"/>
                </a:cubicBezTo>
                <a:cubicBezTo>
                  <a:pt x="3293" y="295"/>
                  <a:pt x="3484" y="151"/>
                  <a:pt x="3606" y="147"/>
                </a:cubicBezTo>
                <a:cubicBezTo>
                  <a:pt x="3668" y="145"/>
                  <a:pt x="3705" y="99"/>
                  <a:pt x="3763" y="95"/>
                </a:cubicBezTo>
                <a:cubicBezTo>
                  <a:pt x="3952" y="80"/>
                  <a:pt x="3978" y="116"/>
                  <a:pt x="4135" y="178"/>
                </a:cubicBezTo>
                <a:cubicBezTo>
                  <a:pt x="4211" y="208"/>
                  <a:pt x="4191" y="218"/>
                  <a:pt x="4194" y="285"/>
                </a:cubicBezTo>
                <a:cubicBezTo>
                  <a:pt x="4197" y="339"/>
                  <a:pt x="4285" y="350"/>
                  <a:pt x="4323" y="353"/>
                </a:cubicBezTo>
                <a:cubicBezTo>
                  <a:pt x="4399" y="359"/>
                  <a:pt x="4448" y="393"/>
                  <a:pt x="4517" y="413"/>
                </a:cubicBezTo>
                <a:cubicBezTo>
                  <a:pt x="4587" y="433"/>
                  <a:pt x="4659" y="410"/>
                  <a:pt x="4730" y="423"/>
                </a:cubicBezTo>
                <a:cubicBezTo>
                  <a:pt x="4767" y="430"/>
                  <a:pt x="4823" y="501"/>
                  <a:pt x="4817" y="544"/>
                </a:cubicBezTo>
                <a:cubicBezTo>
                  <a:pt x="4670" y="666"/>
                  <a:pt x="4764" y="738"/>
                  <a:pt x="4780" y="842"/>
                </a:cubicBezTo>
                <a:cubicBezTo>
                  <a:pt x="4794" y="938"/>
                  <a:pt x="4673" y="1037"/>
                  <a:pt x="4732" y="1131"/>
                </a:cubicBezTo>
                <a:cubicBezTo>
                  <a:pt x="4772" y="1211"/>
                  <a:pt x="4795" y="1343"/>
                  <a:pt x="4807" y="1432"/>
                </a:cubicBezTo>
                <a:cubicBezTo>
                  <a:pt x="4822" y="1535"/>
                  <a:pt x="4819" y="1645"/>
                  <a:pt x="4825" y="1749"/>
                </a:cubicBezTo>
                <a:lnTo>
                  <a:pt x="4884" y="3983"/>
                </a:lnTo>
                <a:lnTo>
                  <a:pt x="4882" y="3983"/>
                </a:lnTo>
                <a:lnTo>
                  <a:pt x="4904" y="4705"/>
                </a:lnTo>
                <a:lnTo>
                  <a:pt x="4593" y="4699"/>
                </a:lnTo>
                <a:lnTo>
                  <a:pt x="4596" y="4876"/>
                </a:lnTo>
                <a:lnTo>
                  <a:pt x="2139" y="3485"/>
                </a:lnTo>
                <a:cubicBezTo>
                  <a:pt x="2024" y="3538"/>
                  <a:pt x="1911" y="3595"/>
                  <a:pt x="1797" y="3648"/>
                </a:cubicBezTo>
                <a:cubicBezTo>
                  <a:pt x="1520" y="3769"/>
                  <a:pt x="1587" y="3799"/>
                  <a:pt x="1449" y="3661"/>
                </a:cubicBezTo>
                <a:cubicBezTo>
                  <a:pt x="1279" y="3493"/>
                  <a:pt x="1109" y="3528"/>
                  <a:pt x="914" y="3455"/>
                </a:cubicBezTo>
                <a:cubicBezTo>
                  <a:pt x="897" y="3445"/>
                  <a:pt x="869" y="3415"/>
                  <a:pt x="857" y="3417"/>
                </a:cubicBezTo>
                <a:cubicBezTo>
                  <a:pt x="781" y="3316"/>
                  <a:pt x="842" y="3214"/>
                  <a:pt x="590" y="3119"/>
                </a:cubicBezTo>
                <a:cubicBezTo>
                  <a:pt x="553" y="3105"/>
                  <a:pt x="517" y="3073"/>
                  <a:pt x="476" y="3074"/>
                </a:cubicBezTo>
                <a:cubicBezTo>
                  <a:pt x="436" y="3075"/>
                  <a:pt x="393" y="3120"/>
                  <a:pt x="355" y="3079"/>
                </a:cubicBezTo>
                <a:cubicBezTo>
                  <a:pt x="325" y="3046"/>
                  <a:pt x="272" y="2962"/>
                  <a:pt x="271" y="2916"/>
                </a:cubicBezTo>
                <a:cubicBezTo>
                  <a:pt x="269" y="2820"/>
                  <a:pt x="260" y="2786"/>
                  <a:pt x="208" y="2704"/>
                </a:cubicBezTo>
                <a:cubicBezTo>
                  <a:pt x="167" y="2642"/>
                  <a:pt x="33" y="2530"/>
                  <a:pt x="91" y="2447"/>
                </a:cubicBezTo>
                <a:cubicBezTo>
                  <a:pt x="157" y="2351"/>
                  <a:pt x="260" y="2387"/>
                  <a:pt x="216" y="2230"/>
                </a:cubicBezTo>
                <a:cubicBezTo>
                  <a:pt x="194" y="2151"/>
                  <a:pt x="177" y="2088"/>
                  <a:pt x="204" y="2008"/>
                </a:cubicBezTo>
                <a:cubicBezTo>
                  <a:pt x="221" y="1957"/>
                  <a:pt x="243" y="1910"/>
                  <a:pt x="217" y="1814"/>
                </a:cubicBezTo>
                <a:cubicBezTo>
                  <a:pt x="170" y="1683"/>
                  <a:pt x="269" y="1571"/>
                  <a:pt x="182" y="1323"/>
                </a:cubicBezTo>
                <a:cubicBezTo>
                  <a:pt x="103" y="1097"/>
                  <a:pt x="0" y="1109"/>
                  <a:pt x="118" y="1046"/>
                </a:cubicBezTo>
                <a:cubicBezTo>
                  <a:pt x="142" y="1033"/>
                  <a:pt x="185" y="1016"/>
                  <a:pt x="212" y="998"/>
                </a:cubicBezTo>
                <a:cubicBezTo>
                  <a:pt x="270" y="960"/>
                  <a:pt x="349" y="850"/>
                  <a:pt x="335" y="776"/>
                </a:cubicBezTo>
                <a:cubicBezTo>
                  <a:pt x="324" y="718"/>
                  <a:pt x="297" y="659"/>
                  <a:pt x="303" y="599"/>
                </a:cubicBezTo>
                <a:cubicBezTo>
                  <a:pt x="311" y="516"/>
                  <a:pt x="412" y="537"/>
                  <a:pt x="428" y="478"/>
                </a:cubicBezTo>
                <a:cubicBezTo>
                  <a:pt x="467" y="332"/>
                  <a:pt x="734" y="325"/>
                  <a:pt x="727" y="242"/>
                </a:cubicBezTo>
                <a:cubicBezTo>
                  <a:pt x="725" y="221"/>
                  <a:pt x="700" y="193"/>
                  <a:pt x="702" y="166"/>
                </a:cubicBezTo>
                <a:lnTo>
                  <a:pt x="715" y="0"/>
                </a:lnTo>
                <a:cubicBezTo>
                  <a:pt x="768" y="37"/>
                  <a:pt x="840" y="55"/>
                  <a:pt x="897" y="91"/>
                </a:cubicBezTo>
                <a:cubicBezTo>
                  <a:pt x="1076" y="201"/>
                  <a:pt x="1188" y="69"/>
                  <a:pt x="1291" y="10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8" name="꙱ Liberia (Republic of Liberia) (LR) (H)">
            <a:extLst>
              <a:ext uri="{FF2B5EF4-FFF2-40B4-BE49-F238E27FC236}">
                <a16:creationId xmlns:a16="http://schemas.microsoft.com/office/drawing/2014/main" id="{AD5073D1-32AE-4100-8F3B-1DF2AE1DA251}"/>
              </a:ext>
            </a:extLst>
          </p:cNvPr>
          <p:cNvSpPr>
            <a:spLocks/>
          </p:cNvSpPr>
          <p:nvPr/>
        </p:nvSpPr>
        <p:spPr bwMode="auto">
          <a:xfrm>
            <a:off x="4091197" y="2126301"/>
            <a:ext cx="107431" cy="122820"/>
          </a:xfrm>
          <a:custGeom>
            <a:avLst/>
            <a:gdLst>
              <a:gd name="T0" fmla="*/ 545 w 1302"/>
              <a:gd name="T1" fmla="*/ 2 h 1493"/>
              <a:gd name="T2" fmla="*/ 635 w 1302"/>
              <a:gd name="T3" fmla="*/ 69 h 1493"/>
              <a:gd name="T4" fmla="*/ 636 w 1302"/>
              <a:gd name="T5" fmla="*/ 135 h 1493"/>
              <a:gd name="T6" fmla="*/ 650 w 1302"/>
              <a:gd name="T7" fmla="*/ 173 h 1493"/>
              <a:gd name="T8" fmla="*/ 632 w 1302"/>
              <a:gd name="T9" fmla="*/ 422 h 1493"/>
              <a:gd name="T10" fmla="*/ 748 w 1302"/>
              <a:gd name="T11" fmla="*/ 481 h 1493"/>
              <a:gd name="T12" fmla="*/ 905 w 1302"/>
              <a:gd name="T13" fmla="*/ 299 h 1493"/>
              <a:gd name="T14" fmla="*/ 955 w 1302"/>
              <a:gd name="T15" fmla="*/ 346 h 1493"/>
              <a:gd name="T16" fmla="*/ 950 w 1302"/>
              <a:gd name="T17" fmla="*/ 351 h 1493"/>
              <a:gd name="T18" fmla="*/ 985 w 1302"/>
              <a:gd name="T19" fmla="*/ 637 h 1493"/>
              <a:gd name="T20" fmla="*/ 906 w 1302"/>
              <a:gd name="T21" fmla="*/ 725 h 1493"/>
              <a:gd name="T22" fmla="*/ 974 w 1302"/>
              <a:gd name="T23" fmla="*/ 749 h 1493"/>
              <a:gd name="T24" fmla="*/ 1141 w 1302"/>
              <a:gd name="T25" fmla="*/ 840 h 1493"/>
              <a:gd name="T26" fmla="*/ 1286 w 1302"/>
              <a:gd name="T27" fmla="*/ 1062 h 1493"/>
              <a:gd name="T28" fmla="*/ 1238 w 1302"/>
              <a:gd name="T29" fmla="*/ 1478 h 1493"/>
              <a:gd name="T30" fmla="*/ 1241 w 1302"/>
              <a:gd name="T31" fmla="*/ 1483 h 1493"/>
              <a:gd name="T32" fmla="*/ 1114 w 1302"/>
              <a:gd name="T33" fmla="*/ 1450 h 1493"/>
              <a:gd name="T34" fmla="*/ 950 w 1302"/>
              <a:gd name="T35" fmla="*/ 1377 h 1493"/>
              <a:gd name="T36" fmla="*/ 671 w 1302"/>
              <a:gd name="T37" fmla="*/ 1194 h 1493"/>
              <a:gd name="T38" fmla="*/ 419 w 1302"/>
              <a:gd name="T39" fmla="*/ 912 h 1493"/>
              <a:gd name="T40" fmla="*/ 229 w 1302"/>
              <a:gd name="T41" fmla="*/ 763 h 1493"/>
              <a:gd name="T42" fmla="*/ 110 w 1302"/>
              <a:gd name="T43" fmla="*/ 692 h 1493"/>
              <a:gd name="T44" fmla="*/ 0 w 1302"/>
              <a:gd name="T45" fmla="*/ 576 h 1493"/>
              <a:gd name="T46" fmla="*/ 75 w 1302"/>
              <a:gd name="T47" fmla="*/ 462 h 1493"/>
              <a:gd name="T48" fmla="*/ 252 w 1302"/>
              <a:gd name="T49" fmla="*/ 297 h 1493"/>
              <a:gd name="T50" fmla="*/ 289 w 1302"/>
              <a:gd name="T51" fmla="*/ 171 h 1493"/>
              <a:gd name="T52" fmla="*/ 382 w 1302"/>
              <a:gd name="T53" fmla="*/ 72 h 1493"/>
              <a:gd name="T54" fmla="*/ 389 w 1302"/>
              <a:gd name="T55" fmla="*/ 31 h 1493"/>
              <a:gd name="T56" fmla="*/ 374 w 1302"/>
              <a:gd name="T57" fmla="*/ 22 h 1493"/>
              <a:gd name="T58" fmla="*/ 474 w 1302"/>
              <a:gd name="T59" fmla="*/ 23 h 1493"/>
              <a:gd name="T60" fmla="*/ 545 w 1302"/>
              <a:gd name="T61" fmla="*/ 2 h 1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02" h="1493">
                <a:moveTo>
                  <a:pt x="545" y="2"/>
                </a:moveTo>
                <a:cubicBezTo>
                  <a:pt x="582" y="4"/>
                  <a:pt x="609" y="48"/>
                  <a:pt x="635" y="69"/>
                </a:cubicBezTo>
                <a:cubicBezTo>
                  <a:pt x="618" y="91"/>
                  <a:pt x="627" y="113"/>
                  <a:pt x="636" y="135"/>
                </a:cubicBezTo>
                <a:cubicBezTo>
                  <a:pt x="643" y="152"/>
                  <a:pt x="632" y="191"/>
                  <a:pt x="650" y="173"/>
                </a:cubicBezTo>
                <a:cubicBezTo>
                  <a:pt x="670" y="260"/>
                  <a:pt x="661" y="338"/>
                  <a:pt x="632" y="422"/>
                </a:cubicBezTo>
                <a:cubicBezTo>
                  <a:pt x="688" y="401"/>
                  <a:pt x="745" y="412"/>
                  <a:pt x="748" y="481"/>
                </a:cubicBezTo>
                <a:cubicBezTo>
                  <a:pt x="897" y="417"/>
                  <a:pt x="855" y="310"/>
                  <a:pt x="905" y="299"/>
                </a:cubicBezTo>
                <a:cubicBezTo>
                  <a:pt x="923" y="295"/>
                  <a:pt x="941" y="322"/>
                  <a:pt x="955" y="346"/>
                </a:cubicBezTo>
                <a:cubicBezTo>
                  <a:pt x="953" y="348"/>
                  <a:pt x="952" y="349"/>
                  <a:pt x="950" y="351"/>
                </a:cubicBezTo>
                <a:cubicBezTo>
                  <a:pt x="1009" y="411"/>
                  <a:pt x="1019" y="551"/>
                  <a:pt x="985" y="637"/>
                </a:cubicBezTo>
                <a:cubicBezTo>
                  <a:pt x="962" y="683"/>
                  <a:pt x="922" y="689"/>
                  <a:pt x="906" y="725"/>
                </a:cubicBezTo>
                <a:cubicBezTo>
                  <a:pt x="940" y="758"/>
                  <a:pt x="967" y="748"/>
                  <a:pt x="974" y="749"/>
                </a:cubicBezTo>
                <a:cubicBezTo>
                  <a:pt x="930" y="831"/>
                  <a:pt x="1148" y="769"/>
                  <a:pt x="1141" y="840"/>
                </a:cubicBezTo>
                <a:cubicBezTo>
                  <a:pt x="1132" y="938"/>
                  <a:pt x="1266" y="914"/>
                  <a:pt x="1286" y="1062"/>
                </a:cubicBezTo>
                <a:cubicBezTo>
                  <a:pt x="1302" y="1183"/>
                  <a:pt x="1165" y="1362"/>
                  <a:pt x="1238" y="1478"/>
                </a:cubicBezTo>
                <a:lnTo>
                  <a:pt x="1241" y="1483"/>
                </a:lnTo>
                <a:cubicBezTo>
                  <a:pt x="1192" y="1493"/>
                  <a:pt x="1153" y="1473"/>
                  <a:pt x="1114" y="1450"/>
                </a:cubicBezTo>
                <a:cubicBezTo>
                  <a:pt x="1062" y="1420"/>
                  <a:pt x="998" y="1416"/>
                  <a:pt x="950" y="1377"/>
                </a:cubicBezTo>
                <a:cubicBezTo>
                  <a:pt x="864" y="1306"/>
                  <a:pt x="751" y="1274"/>
                  <a:pt x="671" y="1194"/>
                </a:cubicBezTo>
                <a:cubicBezTo>
                  <a:pt x="581" y="1105"/>
                  <a:pt x="510" y="999"/>
                  <a:pt x="419" y="912"/>
                </a:cubicBezTo>
                <a:cubicBezTo>
                  <a:pt x="390" y="884"/>
                  <a:pt x="179" y="811"/>
                  <a:pt x="229" y="763"/>
                </a:cubicBezTo>
                <a:cubicBezTo>
                  <a:pt x="190" y="767"/>
                  <a:pt x="143" y="708"/>
                  <a:pt x="110" y="692"/>
                </a:cubicBezTo>
                <a:cubicBezTo>
                  <a:pt x="44" y="661"/>
                  <a:pt x="50" y="624"/>
                  <a:pt x="0" y="576"/>
                </a:cubicBezTo>
                <a:cubicBezTo>
                  <a:pt x="43" y="561"/>
                  <a:pt x="44" y="493"/>
                  <a:pt x="75" y="462"/>
                </a:cubicBezTo>
                <a:cubicBezTo>
                  <a:pt x="131" y="405"/>
                  <a:pt x="198" y="356"/>
                  <a:pt x="252" y="297"/>
                </a:cubicBezTo>
                <a:cubicBezTo>
                  <a:pt x="286" y="257"/>
                  <a:pt x="262" y="205"/>
                  <a:pt x="289" y="171"/>
                </a:cubicBezTo>
                <a:cubicBezTo>
                  <a:pt x="330" y="119"/>
                  <a:pt x="355" y="148"/>
                  <a:pt x="382" y="72"/>
                </a:cubicBezTo>
                <a:cubicBezTo>
                  <a:pt x="393" y="42"/>
                  <a:pt x="382" y="37"/>
                  <a:pt x="389" y="31"/>
                </a:cubicBezTo>
                <a:cubicBezTo>
                  <a:pt x="382" y="26"/>
                  <a:pt x="379" y="25"/>
                  <a:pt x="374" y="22"/>
                </a:cubicBezTo>
                <a:cubicBezTo>
                  <a:pt x="373" y="13"/>
                  <a:pt x="451" y="15"/>
                  <a:pt x="474" y="23"/>
                </a:cubicBezTo>
                <a:cubicBezTo>
                  <a:pt x="502" y="33"/>
                  <a:pt x="518" y="0"/>
                  <a:pt x="545" y="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9" name="꙱ Lesotho (Kingdom of Lesotho) (LS) (H)">
            <a:extLst>
              <a:ext uri="{FF2B5EF4-FFF2-40B4-BE49-F238E27FC236}">
                <a16:creationId xmlns:a16="http://schemas.microsoft.com/office/drawing/2014/main" id="{8B9DD154-69ED-4159-8724-7B082BDEBFAB}"/>
              </a:ext>
            </a:extLst>
          </p:cNvPr>
          <p:cNvSpPr>
            <a:spLocks/>
          </p:cNvSpPr>
          <p:nvPr/>
        </p:nvSpPr>
        <p:spPr bwMode="auto">
          <a:xfrm>
            <a:off x="5073567" y="3216192"/>
            <a:ext cx="61979" cy="66054"/>
          </a:xfrm>
          <a:custGeom>
            <a:avLst/>
            <a:gdLst>
              <a:gd name="T0" fmla="*/ 401 w 750"/>
              <a:gd name="T1" fmla="*/ 69 h 803"/>
              <a:gd name="T2" fmla="*/ 521 w 750"/>
              <a:gd name="T3" fmla="*/ 36 h 803"/>
              <a:gd name="T4" fmla="*/ 640 w 750"/>
              <a:gd name="T5" fmla="*/ 155 h 803"/>
              <a:gd name="T6" fmla="*/ 743 w 750"/>
              <a:gd name="T7" fmla="*/ 287 h 803"/>
              <a:gd name="T8" fmla="*/ 695 w 750"/>
              <a:gd name="T9" fmla="*/ 371 h 803"/>
              <a:gd name="T10" fmla="*/ 510 w 750"/>
              <a:gd name="T11" fmla="*/ 569 h 803"/>
              <a:gd name="T12" fmla="*/ 379 w 750"/>
              <a:gd name="T13" fmla="*/ 623 h 803"/>
              <a:gd name="T14" fmla="*/ 309 w 750"/>
              <a:gd name="T15" fmla="*/ 752 h 803"/>
              <a:gd name="T16" fmla="*/ 115 w 750"/>
              <a:gd name="T17" fmla="*/ 646 h 803"/>
              <a:gd name="T18" fmla="*/ 68 w 750"/>
              <a:gd name="T19" fmla="*/ 537 h 803"/>
              <a:gd name="T20" fmla="*/ 0 w 750"/>
              <a:gd name="T21" fmla="*/ 401 h 803"/>
              <a:gd name="T22" fmla="*/ 130 w 750"/>
              <a:gd name="T23" fmla="*/ 310 h 803"/>
              <a:gd name="T24" fmla="*/ 209 w 750"/>
              <a:gd name="T25" fmla="*/ 170 h 803"/>
              <a:gd name="T26" fmla="*/ 318 w 750"/>
              <a:gd name="T27" fmla="*/ 117 h 803"/>
              <a:gd name="T28" fmla="*/ 401 w 750"/>
              <a:gd name="T29" fmla="*/ 69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50" h="803">
                <a:moveTo>
                  <a:pt x="401" y="69"/>
                </a:moveTo>
                <a:cubicBezTo>
                  <a:pt x="431" y="56"/>
                  <a:pt x="488" y="0"/>
                  <a:pt x="521" y="36"/>
                </a:cubicBezTo>
                <a:cubicBezTo>
                  <a:pt x="560" y="77"/>
                  <a:pt x="601" y="115"/>
                  <a:pt x="640" y="155"/>
                </a:cubicBezTo>
                <a:cubicBezTo>
                  <a:pt x="690" y="207"/>
                  <a:pt x="721" y="212"/>
                  <a:pt x="743" y="287"/>
                </a:cubicBezTo>
                <a:cubicBezTo>
                  <a:pt x="750" y="311"/>
                  <a:pt x="708" y="355"/>
                  <a:pt x="695" y="371"/>
                </a:cubicBezTo>
                <a:cubicBezTo>
                  <a:pt x="623" y="461"/>
                  <a:pt x="683" y="520"/>
                  <a:pt x="510" y="569"/>
                </a:cubicBezTo>
                <a:cubicBezTo>
                  <a:pt x="461" y="582"/>
                  <a:pt x="409" y="572"/>
                  <a:pt x="379" y="623"/>
                </a:cubicBezTo>
                <a:cubicBezTo>
                  <a:pt x="359" y="655"/>
                  <a:pt x="336" y="730"/>
                  <a:pt x="309" y="752"/>
                </a:cubicBezTo>
                <a:cubicBezTo>
                  <a:pt x="246" y="803"/>
                  <a:pt x="151" y="682"/>
                  <a:pt x="115" y="646"/>
                </a:cubicBezTo>
                <a:cubicBezTo>
                  <a:pt x="86" y="617"/>
                  <a:pt x="95" y="571"/>
                  <a:pt x="68" y="537"/>
                </a:cubicBezTo>
                <a:cubicBezTo>
                  <a:pt x="36" y="496"/>
                  <a:pt x="40" y="440"/>
                  <a:pt x="0" y="401"/>
                </a:cubicBezTo>
                <a:cubicBezTo>
                  <a:pt x="47" y="367"/>
                  <a:pt x="96" y="361"/>
                  <a:pt x="130" y="310"/>
                </a:cubicBezTo>
                <a:cubicBezTo>
                  <a:pt x="160" y="265"/>
                  <a:pt x="176" y="213"/>
                  <a:pt x="209" y="170"/>
                </a:cubicBezTo>
                <a:cubicBezTo>
                  <a:pt x="240" y="131"/>
                  <a:pt x="280" y="138"/>
                  <a:pt x="318" y="117"/>
                </a:cubicBezTo>
                <a:cubicBezTo>
                  <a:pt x="351" y="99"/>
                  <a:pt x="367" y="84"/>
                  <a:pt x="401" y="6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0" name="꙱ Lebanon (Lebanese Republic) (LB) (H)">
            <a:extLst>
              <a:ext uri="{FF2B5EF4-FFF2-40B4-BE49-F238E27FC236}">
                <a16:creationId xmlns:a16="http://schemas.microsoft.com/office/drawing/2014/main" id="{78881138-A043-4128-932C-32D4D6B1876B}"/>
              </a:ext>
            </a:extLst>
          </p:cNvPr>
          <p:cNvSpPr>
            <a:spLocks/>
          </p:cNvSpPr>
          <p:nvPr/>
        </p:nvSpPr>
        <p:spPr bwMode="auto">
          <a:xfrm>
            <a:off x="5268802" y="1355327"/>
            <a:ext cx="37188" cy="51605"/>
          </a:xfrm>
          <a:custGeom>
            <a:avLst/>
            <a:gdLst>
              <a:gd name="T0" fmla="*/ 0 w 450"/>
              <a:gd name="T1" fmla="*/ 590 h 627"/>
              <a:gd name="T2" fmla="*/ 119 w 450"/>
              <a:gd name="T3" fmla="*/ 290 h 627"/>
              <a:gd name="T4" fmla="*/ 146 w 450"/>
              <a:gd name="T5" fmla="*/ 149 h 627"/>
              <a:gd name="T6" fmla="*/ 217 w 450"/>
              <a:gd name="T7" fmla="*/ 32 h 627"/>
              <a:gd name="T8" fmla="*/ 305 w 450"/>
              <a:gd name="T9" fmla="*/ 34 h 627"/>
              <a:gd name="T10" fmla="*/ 330 w 450"/>
              <a:gd name="T11" fmla="*/ 83 h 627"/>
              <a:gd name="T12" fmla="*/ 371 w 450"/>
              <a:gd name="T13" fmla="*/ 99 h 627"/>
              <a:gd name="T14" fmla="*/ 404 w 450"/>
              <a:gd name="T15" fmla="*/ 159 h 627"/>
              <a:gd name="T16" fmla="*/ 362 w 450"/>
              <a:gd name="T17" fmla="*/ 326 h 627"/>
              <a:gd name="T18" fmla="*/ 273 w 450"/>
              <a:gd name="T19" fmla="*/ 415 h 627"/>
              <a:gd name="T20" fmla="*/ 155 w 450"/>
              <a:gd name="T21" fmla="*/ 534 h 627"/>
              <a:gd name="T22" fmla="*/ 140 w 450"/>
              <a:gd name="T23" fmla="*/ 519 h 627"/>
              <a:gd name="T24" fmla="*/ 119 w 450"/>
              <a:gd name="T25" fmla="*/ 580 h 627"/>
              <a:gd name="T26" fmla="*/ 0 w 450"/>
              <a:gd name="T27" fmla="*/ 59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50" h="627">
                <a:moveTo>
                  <a:pt x="0" y="590"/>
                </a:moveTo>
                <a:cubicBezTo>
                  <a:pt x="66" y="514"/>
                  <a:pt x="64" y="376"/>
                  <a:pt x="119" y="290"/>
                </a:cubicBezTo>
                <a:cubicBezTo>
                  <a:pt x="147" y="247"/>
                  <a:pt x="115" y="190"/>
                  <a:pt x="146" y="149"/>
                </a:cubicBezTo>
                <a:cubicBezTo>
                  <a:pt x="171" y="117"/>
                  <a:pt x="239" y="82"/>
                  <a:pt x="217" y="32"/>
                </a:cubicBezTo>
                <a:cubicBezTo>
                  <a:pt x="242" y="38"/>
                  <a:pt x="281" y="48"/>
                  <a:pt x="305" y="34"/>
                </a:cubicBezTo>
                <a:cubicBezTo>
                  <a:pt x="361" y="0"/>
                  <a:pt x="322" y="64"/>
                  <a:pt x="330" y="83"/>
                </a:cubicBezTo>
                <a:cubicBezTo>
                  <a:pt x="329" y="81"/>
                  <a:pt x="367" y="95"/>
                  <a:pt x="371" y="99"/>
                </a:cubicBezTo>
                <a:cubicBezTo>
                  <a:pt x="399" y="126"/>
                  <a:pt x="383" y="120"/>
                  <a:pt x="404" y="159"/>
                </a:cubicBezTo>
                <a:cubicBezTo>
                  <a:pt x="450" y="242"/>
                  <a:pt x="305" y="256"/>
                  <a:pt x="362" y="326"/>
                </a:cubicBezTo>
                <a:cubicBezTo>
                  <a:pt x="303" y="308"/>
                  <a:pt x="203" y="350"/>
                  <a:pt x="273" y="415"/>
                </a:cubicBezTo>
                <a:cubicBezTo>
                  <a:pt x="247" y="421"/>
                  <a:pt x="159" y="507"/>
                  <a:pt x="155" y="534"/>
                </a:cubicBezTo>
                <a:cubicBezTo>
                  <a:pt x="148" y="530"/>
                  <a:pt x="143" y="525"/>
                  <a:pt x="140" y="519"/>
                </a:cubicBezTo>
                <a:cubicBezTo>
                  <a:pt x="135" y="533"/>
                  <a:pt x="128" y="559"/>
                  <a:pt x="119" y="580"/>
                </a:cubicBezTo>
                <a:cubicBezTo>
                  <a:pt x="93" y="627"/>
                  <a:pt x="32" y="562"/>
                  <a:pt x="0" y="59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1" name="꙱ Latvia (Republic of Latvia) (LV) (H)">
            <a:extLst>
              <a:ext uri="{FF2B5EF4-FFF2-40B4-BE49-F238E27FC236}">
                <a16:creationId xmlns:a16="http://schemas.microsoft.com/office/drawing/2014/main" id="{EAD28AB0-5BA6-494A-A17D-28123616913B}"/>
              </a:ext>
            </a:extLst>
          </p:cNvPr>
          <p:cNvSpPr>
            <a:spLocks/>
          </p:cNvSpPr>
          <p:nvPr/>
        </p:nvSpPr>
        <p:spPr bwMode="auto">
          <a:xfrm>
            <a:off x="4883497" y="684465"/>
            <a:ext cx="158047" cy="69151"/>
          </a:xfrm>
          <a:custGeom>
            <a:avLst/>
            <a:gdLst>
              <a:gd name="T0" fmla="*/ 388 w 1910"/>
              <a:gd name="T1" fmla="*/ 149 h 839"/>
              <a:gd name="T2" fmla="*/ 515 w 1910"/>
              <a:gd name="T3" fmla="*/ 259 h 839"/>
              <a:gd name="T4" fmla="*/ 813 w 1910"/>
              <a:gd name="T5" fmla="*/ 352 h 839"/>
              <a:gd name="T6" fmla="*/ 825 w 1910"/>
              <a:gd name="T7" fmla="*/ 96 h 839"/>
              <a:gd name="T8" fmla="*/ 1055 w 1910"/>
              <a:gd name="T9" fmla="*/ 42 h 839"/>
              <a:gd name="T10" fmla="*/ 1173 w 1910"/>
              <a:gd name="T11" fmla="*/ 76 h 839"/>
              <a:gd name="T12" fmla="*/ 1321 w 1910"/>
              <a:gd name="T13" fmla="*/ 158 h 839"/>
              <a:gd name="T14" fmla="*/ 1447 w 1910"/>
              <a:gd name="T15" fmla="*/ 189 h 839"/>
              <a:gd name="T16" fmla="*/ 1624 w 1910"/>
              <a:gd name="T17" fmla="*/ 206 h 839"/>
              <a:gd name="T18" fmla="*/ 1766 w 1910"/>
              <a:gd name="T19" fmla="*/ 328 h 839"/>
              <a:gd name="T20" fmla="*/ 1722 w 1910"/>
              <a:gd name="T21" fmla="*/ 431 h 839"/>
              <a:gd name="T22" fmla="*/ 1814 w 1910"/>
              <a:gd name="T23" fmla="*/ 472 h 839"/>
              <a:gd name="T24" fmla="*/ 1910 w 1910"/>
              <a:gd name="T25" fmla="*/ 690 h 839"/>
              <a:gd name="T26" fmla="*/ 1840 w 1910"/>
              <a:gd name="T27" fmla="*/ 682 h 839"/>
              <a:gd name="T28" fmla="*/ 1697 w 1910"/>
              <a:gd name="T29" fmla="*/ 784 h 839"/>
              <a:gd name="T30" fmla="*/ 1495 w 1910"/>
              <a:gd name="T31" fmla="*/ 823 h 839"/>
              <a:gd name="T32" fmla="*/ 1320 w 1910"/>
              <a:gd name="T33" fmla="*/ 733 h 839"/>
              <a:gd name="T34" fmla="*/ 1119 w 1910"/>
              <a:gd name="T35" fmla="*/ 659 h 839"/>
              <a:gd name="T36" fmla="*/ 954 w 1910"/>
              <a:gd name="T37" fmla="*/ 599 h 839"/>
              <a:gd name="T38" fmla="*/ 702 w 1910"/>
              <a:gd name="T39" fmla="*/ 603 h 839"/>
              <a:gd name="T40" fmla="*/ 529 w 1910"/>
              <a:gd name="T41" fmla="*/ 586 h 839"/>
              <a:gd name="T42" fmla="*/ 113 w 1910"/>
              <a:gd name="T43" fmla="*/ 639 h 839"/>
              <a:gd name="T44" fmla="*/ 33 w 1910"/>
              <a:gd name="T45" fmla="*/ 695 h 839"/>
              <a:gd name="T46" fmla="*/ 12 w 1910"/>
              <a:gd name="T47" fmla="*/ 550 h 839"/>
              <a:gd name="T48" fmla="*/ 24 w 1910"/>
              <a:gd name="T49" fmla="*/ 580 h 839"/>
              <a:gd name="T50" fmla="*/ 44 w 1910"/>
              <a:gd name="T51" fmla="*/ 430 h 839"/>
              <a:gd name="T52" fmla="*/ 93 w 1910"/>
              <a:gd name="T53" fmla="*/ 373 h 839"/>
              <a:gd name="T54" fmla="*/ 247 w 1910"/>
              <a:gd name="T55" fmla="*/ 177 h 839"/>
              <a:gd name="T56" fmla="*/ 388 w 1910"/>
              <a:gd name="T57" fmla="*/ 149 h 8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0" h="839">
                <a:moveTo>
                  <a:pt x="388" y="149"/>
                </a:moveTo>
                <a:cubicBezTo>
                  <a:pt x="427" y="197"/>
                  <a:pt x="470" y="218"/>
                  <a:pt x="515" y="259"/>
                </a:cubicBezTo>
                <a:cubicBezTo>
                  <a:pt x="573" y="312"/>
                  <a:pt x="640" y="475"/>
                  <a:pt x="813" y="352"/>
                </a:cubicBezTo>
                <a:cubicBezTo>
                  <a:pt x="928" y="271"/>
                  <a:pt x="810" y="173"/>
                  <a:pt x="825" y="96"/>
                </a:cubicBezTo>
                <a:cubicBezTo>
                  <a:pt x="874" y="110"/>
                  <a:pt x="971" y="0"/>
                  <a:pt x="1055" y="42"/>
                </a:cubicBezTo>
                <a:cubicBezTo>
                  <a:pt x="1110" y="66"/>
                  <a:pt x="1135" y="54"/>
                  <a:pt x="1173" y="76"/>
                </a:cubicBezTo>
                <a:cubicBezTo>
                  <a:pt x="1227" y="104"/>
                  <a:pt x="1273" y="114"/>
                  <a:pt x="1321" y="158"/>
                </a:cubicBezTo>
                <a:cubicBezTo>
                  <a:pt x="1370" y="197"/>
                  <a:pt x="1394" y="215"/>
                  <a:pt x="1447" y="189"/>
                </a:cubicBezTo>
                <a:cubicBezTo>
                  <a:pt x="1497" y="162"/>
                  <a:pt x="1598" y="198"/>
                  <a:pt x="1624" y="206"/>
                </a:cubicBezTo>
                <a:cubicBezTo>
                  <a:pt x="1666" y="207"/>
                  <a:pt x="1775" y="295"/>
                  <a:pt x="1766" y="328"/>
                </a:cubicBezTo>
                <a:cubicBezTo>
                  <a:pt x="1762" y="346"/>
                  <a:pt x="1737" y="417"/>
                  <a:pt x="1722" y="431"/>
                </a:cubicBezTo>
                <a:cubicBezTo>
                  <a:pt x="1811" y="420"/>
                  <a:pt x="1776" y="457"/>
                  <a:pt x="1814" y="472"/>
                </a:cubicBezTo>
                <a:cubicBezTo>
                  <a:pt x="1861" y="490"/>
                  <a:pt x="1902" y="646"/>
                  <a:pt x="1910" y="690"/>
                </a:cubicBezTo>
                <a:cubicBezTo>
                  <a:pt x="1888" y="684"/>
                  <a:pt x="1861" y="675"/>
                  <a:pt x="1840" y="682"/>
                </a:cubicBezTo>
                <a:cubicBezTo>
                  <a:pt x="1773" y="707"/>
                  <a:pt x="1771" y="805"/>
                  <a:pt x="1697" y="784"/>
                </a:cubicBezTo>
                <a:cubicBezTo>
                  <a:pt x="1601" y="757"/>
                  <a:pt x="1495" y="824"/>
                  <a:pt x="1495" y="823"/>
                </a:cubicBezTo>
                <a:cubicBezTo>
                  <a:pt x="1466" y="839"/>
                  <a:pt x="1340" y="755"/>
                  <a:pt x="1320" y="733"/>
                </a:cubicBezTo>
                <a:cubicBezTo>
                  <a:pt x="1252" y="655"/>
                  <a:pt x="1195" y="680"/>
                  <a:pt x="1119" y="659"/>
                </a:cubicBezTo>
                <a:cubicBezTo>
                  <a:pt x="1042" y="633"/>
                  <a:pt x="1049" y="538"/>
                  <a:pt x="954" y="599"/>
                </a:cubicBezTo>
                <a:cubicBezTo>
                  <a:pt x="898" y="635"/>
                  <a:pt x="767" y="610"/>
                  <a:pt x="702" y="603"/>
                </a:cubicBezTo>
                <a:cubicBezTo>
                  <a:pt x="641" y="590"/>
                  <a:pt x="579" y="608"/>
                  <a:pt x="529" y="586"/>
                </a:cubicBezTo>
                <a:cubicBezTo>
                  <a:pt x="467" y="571"/>
                  <a:pt x="179" y="594"/>
                  <a:pt x="113" y="639"/>
                </a:cubicBezTo>
                <a:cubicBezTo>
                  <a:pt x="84" y="660"/>
                  <a:pt x="74" y="704"/>
                  <a:pt x="33" y="695"/>
                </a:cubicBezTo>
                <a:cubicBezTo>
                  <a:pt x="0" y="656"/>
                  <a:pt x="9" y="597"/>
                  <a:pt x="12" y="550"/>
                </a:cubicBezTo>
                <a:lnTo>
                  <a:pt x="24" y="580"/>
                </a:lnTo>
                <a:cubicBezTo>
                  <a:pt x="20" y="528"/>
                  <a:pt x="8" y="474"/>
                  <a:pt x="44" y="430"/>
                </a:cubicBezTo>
                <a:cubicBezTo>
                  <a:pt x="59" y="411"/>
                  <a:pt x="87" y="398"/>
                  <a:pt x="93" y="373"/>
                </a:cubicBezTo>
                <a:cubicBezTo>
                  <a:pt x="102" y="340"/>
                  <a:pt x="83" y="218"/>
                  <a:pt x="247" y="177"/>
                </a:cubicBezTo>
                <a:cubicBezTo>
                  <a:pt x="279" y="170"/>
                  <a:pt x="363" y="119"/>
                  <a:pt x="388" y="14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2" name="꙱ Laos (Lao People's Democratic Republic) (LA) (H)">
            <a:extLst>
              <a:ext uri="{FF2B5EF4-FFF2-40B4-BE49-F238E27FC236}">
                <a16:creationId xmlns:a16="http://schemas.microsoft.com/office/drawing/2014/main" id="{710E183F-5019-43A9-9761-AE6C9FF6576C}"/>
              </a:ext>
            </a:extLst>
          </p:cNvPr>
          <p:cNvSpPr>
            <a:spLocks/>
          </p:cNvSpPr>
          <p:nvPr/>
        </p:nvSpPr>
        <p:spPr bwMode="auto">
          <a:xfrm>
            <a:off x="6947404" y="1712431"/>
            <a:ext cx="217960" cy="255959"/>
          </a:xfrm>
          <a:custGeom>
            <a:avLst/>
            <a:gdLst>
              <a:gd name="T0" fmla="*/ 758 w 2648"/>
              <a:gd name="T1" fmla="*/ 337 h 3109"/>
              <a:gd name="T2" fmla="*/ 824 w 2648"/>
              <a:gd name="T3" fmla="*/ 388 h 3109"/>
              <a:gd name="T4" fmla="*/ 995 w 2648"/>
              <a:gd name="T5" fmla="*/ 641 h 3109"/>
              <a:gd name="T6" fmla="*/ 1206 w 2648"/>
              <a:gd name="T7" fmla="*/ 594 h 3109"/>
              <a:gd name="T8" fmla="*/ 1384 w 2648"/>
              <a:gd name="T9" fmla="*/ 722 h 3109"/>
              <a:gd name="T10" fmla="*/ 1328 w 2648"/>
              <a:gd name="T11" fmla="*/ 773 h 3109"/>
              <a:gd name="T12" fmla="*/ 1424 w 2648"/>
              <a:gd name="T13" fmla="*/ 820 h 3109"/>
              <a:gd name="T14" fmla="*/ 1533 w 2648"/>
              <a:gd name="T15" fmla="*/ 916 h 3109"/>
              <a:gd name="T16" fmla="*/ 1379 w 2648"/>
              <a:gd name="T17" fmla="*/ 1058 h 3109"/>
              <a:gd name="T18" fmla="*/ 1260 w 2648"/>
              <a:gd name="T19" fmla="*/ 1147 h 3109"/>
              <a:gd name="T20" fmla="*/ 1545 w 2648"/>
              <a:gd name="T21" fmla="*/ 1365 h 3109"/>
              <a:gd name="T22" fmla="*/ 1689 w 2648"/>
              <a:gd name="T23" fmla="*/ 1520 h 3109"/>
              <a:gd name="T24" fmla="*/ 1865 w 2648"/>
              <a:gd name="T25" fmla="*/ 1712 h 3109"/>
              <a:gd name="T26" fmla="*/ 2191 w 2648"/>
              <a:gd name="T27" fmla="*/ 2105 h 3109"/>
              <a:gd name="T28" fmla="*/ 2322 w 2648"/>
              <a:gd name="T29" fmla="*/ 2220 h 3109"/>
              <a:gd name="T30" fmla="*/ 2504 w 2648"/>
              <a:gd name="T31" fmla="*/ 2347 h 3109"/>
              <a:gd name="T32" fmla="*/ 2573 w 2648"/>
              <a:gd name="T33" fmla="*/ 2703 h 3109"/>
              <a:gd name="T34" fmla="*/ 2583 w 2648"/>
              <a:gd name="T35" fmla="*/ 2820 h 3109"/>
              <a:gd name="T36" fmla="*/ 2263 w 2648"/>
              <a:gd name="T37" fmla="*/ 2867 h 3109"/>
              <a:gd name="T38" fmla="*/ 2177 w 2648"/>
              <a:gd name="T39" fmla="*/ 2922 h 3109"/>
              <a:gd name="T40" fmla="*/ 2168 w 2648"/>
              <a:gd name="T41" fmla="*/ 3047 h 3109"/>
              <a:gd name="T42" fmla="*/ 1872 w 2648"/>
              <a:gd name="T43" fmla="*/ 2953 h 3109"/>
              <a:gd name="T44" fmla="*/ 1948 w 2648"/>
              <a:gd name="T45" fmla="*/ 2720 h 3109"/>
              <a:gd name="T46" fmla="*/ 1945 w 2648"/>
              <a:gd name="T47" fmla="*/ 2596 h 3109"/>
              <a:gd name="T48" fmla="*/ 1935 w 2648"/>
              <a:gd name="T49" fmla="*/ 2466 h 3109"/>
              <a:gd name="T50" fmla="*/ 1532 w 2648"/>
              <a:gd name="T51" fmla="*/ 1784 h 3109"/>
              <a:gd name="T52" fmla="*/ 1094 w 2648"/>
              <a:gd name="T53" fmla="*/ 1545 h 3109"/>
              <a:gd name="T54" fmla="*/ 953 w 2648"/>
              <a:gd name="T55" fmla="*/ 1678 h 3109"/>
              <a:gd name="T56" fmla="*/ 746 w 2648"/>
              <a:gd name="T57" fmla="*/ 1575 h 3109"/>
              <a:gd name="T58" fmla="*/ 490 w 2648"/>
              <a:gd name="T59" fmla="*/ 1817 h 3109"/>
              <a:gd name="T60" fmla="*/ 436 w 2648"/>
              <a:gd name="T61" fmla="*/ 1573 h 3109"/>
              <a:gd name="T62" fmla="*/ 436 w 2648"/>
              <a:gd name="T63" fmla="*/ 1427 h 3109"/>
              <a:gd name="T64" fmla="*/ 431 w 2648"/>
              <a:gd name="T65" fmla="*/ 1233 h 3109"/>
              <a:gd name="T66" fmla="*/ 270 w 2648"/>
              <a:gd name="T67" fmla="*/ 1096 h 3109"/>
              <a:gd name="T68" fmla="*/ 138 w 2648"/>
              <a:gd name="T69" fmla="*/ 1044 h 3109"/>
              <a:gd name="T70" fmla="*/ 10 w 2648"/>
              <a:gd name="T71" fmla="*/ 835 h 3109"/>
              <a:gd name="T72" fmla="*/ 45 w 2648"/>
              <a:gd name="T73" fmla="*/ 654 h 3109"/>
              <a:gd name="T74" fmla="*/ 142 w 2648"/>
              <a:gd name="T75" fmla="*/ 520 h 3109"/>
              <a:gd name="T76" fmla="*/ 268 w 2648"/>
              <a:gd name="T77" fmla="*/ 368 h 3109"/>
              <a:gd name="T78" fmla="*/ 471 w 2648"/>
              <a:gd name="T79" fmla="*/ 514 h 3109"/>
              <a:gd name="T80" fmla="*/ 474 w 2648"/>
              <a:gd name="T81" fmla="*/ 350 h 3109"/>
              <a:gd name="T82" fmla="*/ 367 w 2648"/>
              <a:gd name="T83" fmla="*/ 138 h 3109"/>
              <a:gd name="T84" fmla="*/ 530 w 2648"/>
              <a:gd name="T85" fmla="*/ 70 h 3109"/>
              <a:gd name="T86" fmla="*/ 724 w 2648"/>
              <a:gd name="T87" fmla="*/ 305 h 3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48" h="3109">
                <a:moveTo>
                  <a:pt x="724" y="305"/>
                </a:moveTo>
                <a:cubicBezTo>
                  <a:pt x="733" y="319"/>
                  <a:pt x="741" y="331"/>
                  <a:pt x="758" y="337"/>
                </a:cubicBezTo>
                <a:cubicBezTo>
                  <a:pt x="774" y="320"/>
                  <a:pt x="776" y="303"/>
                  <a:pt x="770" y="274"/>
                </a:cubicBezTo>
                <a:cubicBezTo>
                  <a:pt x="782" y="319"/>
                  <a:pt x="845" y="315"/>
                  <a:pt x="824" y="388"/>
                </a:cubicBezTo>
                <a:cubicBezTo>
                  <a:pt x="812" y="429"/>
                  <a:pt x="833" y="510"/>
                  <a:pt x="856" y="545"/>
                </a:cubicBezTo>
                <a:cubicBezTo>
                  <a:pt x="876" y="574"/>
                  <a:pt x="953" y="649"/>
                  <a:pt x="995" y="641"/>
                </a:cubicBezTo>
                <a:cubicBezTo>
                  <a:pt x="1032" y="634"/>
                  <a:pt x="1081" y="673"/>
                  <a:pt x="1114" y="693"/>
                </a:cubicBezTo>
                <a:cubicBezTo>
                  <a:pt x="1147" y="649"/>
                  <a:pt x="1132" y="608"/>
                  <a:pt x="1206" y="594"/>
                </a:cubicBezTo>
                <a:cubicBezTo>
                  <a:pt x="1254" y="586"/>
                  <a:pt x="1277" y="616"/>
                  <a:pt x="1311" y="640"/>
                </a:cubicBezTo>
                <a:cubicBezTo>
                  <a:pt x="1340" y="661"/>
                  <a:pt x="1389" y="678"/>
                  <a:pt x="1384" y="722"/>
                </a:cubicBezTo>
                <a:cubicBezTo>
                  <a:pt x="1382" y="748"/>
                  <a:pt x="1336" y="742"/>
                  <a:pt x="1328" y="773"/>
                </a:cubicBezTo>
                <a:lnTo>
                  <a:pt x="1328" y="773"/>
                </a:lnTo>
                <a:lnTo>
                  <a:pt x="1328" y="773"/>
                </a:lnTo>
                <a:cubicBezTo>
                  <a:pt x="1363" y="787"/>
                  <a:pt x="1409" y="776"/>
                  <a:pt x="1424" y="820"/>
                </a:cubicBezTo>
                <a:cubicBezTo>
                  <a:pt x="1431" y="839"/>
                  <a:pt x="1434" y="855"/>
                  <a:pt x="1458" y="852"/>
                </a:cubicBezTo>
                <a:cubicBezTo>
                  <a:pt x="1493" y="847"/>
                  <a:pt x="1533" y="880"/>
                  <a:pt x="1533" y="916"/>
                </a:cubicBezTo>
                <a:cubicBezTo>
                  <a:pt x="1533" y="936"/>
                  <a:pt x="1479" y="974"/>
                  <a:pt x="1479" y="975"/>
                </a:cubicBezTo>
                <a:cubicBezTo>
                  <a:pt x="1541" y="993"/>
                  <a:pt x="1420" y="1065"/>
                  <a:pt x="1379" y="1058"/>
                </a:cubicBezTo>
                <a:cubicBezTo>
                  <a:pt x="1367" y="1056"/>
                  <a:pt x="1258" y="1021"/>
                  <a:pt x="1253" y="1049"/>
                </a:cubicBezTo>
                <a:cubicBezTo>
                  <a:pt x="1245" y="1089"/>
                  <a:pt x="1337" y="1111"/>
                  <a:pt x="1260" y="1147"/>
                </a:cubicBezTo>
                <a:cubicBezTo>
                  <a:pt x="1205" y="1173"/>
                  <a:pt x="1274" y="1205"/>
                  <a:pt x="1299" y="1212"/>
                </a:cubicBezTo>
                <a:cubicBezTo>
                  <a:pt x="1388" y="1236"/>
                  <a:pt x="1452" y="1343"/>
                  <a:pt x="1545" y="1365"/>
                </a:cubicBezTo>
                <a:cubicBezTo>
                  <a:pt x="1554" y="1367"/>
                  <a:pt x="1694" y="1396"/>
                  <a:pt x="1664" y="1425"/>
                </a:cubicBezTo>
                <a:cubicBezTo>
                  <a:pt x="1640" y="1449"/>
                  <a:pt x="1676" y="1499"/>
                  <a:pt x="1689" y="1520"/>
                </a:cubicBezTo>
                <a:cubicBezTo>
                  <a:pt x="1706" y="1549"/>
                  <a:pt x="1740" y="1559"/>
                  <a:pt x="1758" y="1587"/>
                </a:cubicBezTo>
                <a:cubicBezTo>
                  <a:pt x="1799" y="1553"/>
                  <a:pt x="1836" y="1672"/>
                  <a:pt x="1865" y="1712"/>
                </a:cubicBezTo>
                <a:cubicBezTo>
                  <a:pt x="1903" y="1766"/>
                  <a:pt x="1958" y="1815"/>
                  <a:pt x="2004" y="1863"/>
                </a:cubicBezTo>
                <a:cubicBezTo>
                  <a:pt x="2033" y="1890"/>
                  <a:pt x="2162" y="1916"/>
                  <a:pt x="2191" y="2105"/>
                </a:cubicBezTo>
                <a:cubicBezTo>
                  <a:pt x="2201" y="2139"/>
                  <a:pt x="2209" y="2177"/>
                  <a:pt x="2239" y="2195"/>
                </a:cubicBezTo>
                <a:cubicBezTo>
                  <a:pt x="2276" y="2217"/>
                  <a:pt x="2292" y="2170"/>
                  <a:pt x="2322" y="2220"/>
                </a:cubicBezTo>
                <a:cubicBezTo>
                  <a:pt x="2344" y="2258"/>
                  <a:pt x="2362" y="2235"/>
                  <a:pt x="2382" y="2262"/>
                </a:cubicBezTo>
                <a:cubicBezTo>
                  <a:pt x="2408" y="2298"/>
                  <a:pt x="2460" y="2330"/>
                  <a:pt x="2504" y="2347"/>
                </a:cubicBezTo>
                <a:cubicBezTo>
                  <a:pt x="2475" y="2412"/>
                  <a:pt x="2331" y="2410"/>
                  <a:pt x="2496" y="2512"/>
                </a:cubicBezTo>
                <a:cubicBezTo>
                  <a:pt x="2558" y="2551"/>
                  <a:pt x="2648" y="2632"/>
                  <a:pt x="2573" y="2703"/>
                </a:cubicBezTo>
                <a:cubicBezTo>
                  <a:pt x="2554" y="2720"/>
                  <a:pt x="2538" y="2727"/>
                  <a:pt x="2573" y="2757"/>
                </a:cubicBezTo>
                <a:cubicBezTo>
                  <a:pt x="2579" y="2761"/>
                  <a:pt x="2582" y="2796"/>
                  <a:pt x="2583" y="2820"/>
                </a:cubicBezTo>
                <a:cubicBezTo>
                  <a:pt x="2539" y="2889"/>
                  <a:pt x="2422" y="2978"/>
                  <a:pt x="2337" y="2916"/>
                </a:cubicBezTo>
                <a:cubicBezTo>
                  <a:pt x="2318" y="2902"/>
                  <a:pt x="2290" y="2864"/>
                  <a:pt x="2263" y="2867"/>
                </a:cubicBezTo>
                <a:cubicBezTo>
                  <a:pt x="2246" y="2868"/>
                  <a:pt x="2246" y="2892"/>
                  <a:pt x="2232" y="2901"/>
                </a:cubicBezTo>
                <a:cubicBezTo>
                  <a:pt x="2212" y="2903"/>
                  <a:pt x="2182" y="2896"/>
                  <a:pt x="2177" y="2922"/>
                </a:cubicBezTo>
                <a:cubicBezTo>
                  <a:pt x="2171" y="2954"/>
                  <a:pt x="2154" y="2925"/>
                  <a:pt x="2134" y="2940"/>
                </a:cubicBezTo>
                <a:cubicBezTo>
                  <a:pt x="2088" y="2971"/>
                  <a:pt x="2164" y="3013"/>
                  <a:pt x="2168" y="3047"/>
                </a:cubicBezTo>
                <a:cubicBezTo>
                  <a:pt x="2176" y="3109"/>
                  <a:pt x="2093" y="3106"/>
                  <a:pt x="2069" y="3066"/>
                </a:cubicBezTo>
                <a:cubicBezTo>
                  <a:pt x="2020" y="2984"/>
                  <a:pt x="1880" y="3073"/>
                  <a:pt x="1872" y="2953"/>
                </a:cubicBezTo>
                <a:cubicBezTo>
                  <a:pt x="1874" y="2933"/>
                  <a:pt x="1957" y="2902"/>
                  <a:pt x="1951" y="2845"/>
                </a:cubicBezTo>
                <a:cubicBezTo>
                  <a:pt x="1947" y="2804"/>
                  <a:pt x="1963" y="2752"/>
                  <a:pt x="1948" y="2720"/>
                </a:cubicBezTo>
                <a:cubicBezTo>
                  <a:pt x="1940" y="2704"/>
                  <a:pt x="1914" y="2695"/>
                  <a:pt x="1916" y="2663"/>
                </a:cubicBezTo>
                <a:cubicBezTo>
                  <a:pt x="1917" y="2639"/>
                  <a:pt x="1936" y="2617"/>
                  <a:pt x="1945" y="2596"/>
                </a:cubicBezTo>
                <a:cubicBezTo>
                  <a:pt x="1934" y="2602"/>
                  <a:pt x="1924" y="2601"/>
                  <a:pt x="1914" y="2594"/>
                </a:cubicBezTo>
                <a:cubicBezTo>
                  <a:pt x="1909" y="2561"/>
                  <a:pt x="1986" y="2517"/>
                  <a:pt x="1935" y="2466"/>
                </a:cubicBezTo>
                <a:cubicBezTo>
                  <a:pt x="1908" y="2438"/>
                  <a:pt x="1799" y="2406"/>
                  <a:pt x="1868" y="2358"/>
                </a:cubicBezTo>
                <a:cubicBezTo>
                  <a:pt x="1439" y="2190"/>
                  <a:pt x="1727" y="1899"/>
                  <a:pt x="1532" y="1784"/>
                </a:cubicBezTo>
                <a:cubicBezTo>
                  <a:pt x="1422" y="1718"/>
                  <a:pt x="1387" y="1548"/>
                  <a:pt x="1259" y="1521"/>
                </a:cubicBezTo>
                <a:cubicBezTo>
                  <a:pt x="1242" y="1517"/>
                  <a:pt x="1028" y="1464"/>
                  <a:pt x="1094" y="1545"/>
                </a:cubicBezTo>
                <a:cubicBezTo>
                  <a:pt x="1057" y="1552"/>
                  <a:pt x="1053" y="1645"/>
                  <a:pt x="1020" y="1647"/>
                </a:cubicBezTo>
                <a:cubicBezTo>
                  <a:pt x="1011" y="1647"/>
                  <a:pt x="976" y="1659"/>
                  <a:pt x="953" y="1678"/>
                </a:cubicBezTo>
                <a:cubicBezTo>
                  <a:pt x="911" y="1710"/>
                  <a:pt x="886" y="1654"/>
                  <a:pt x="873" y="1653"/>
                </a:cubicBezTo>
                <a:cubicBezTo>
                  <a:pt x="807" y="1645"/>
                  <a:pt x="785" y="1600"/>
                  <a:pt x="746" y="1575"/>
                </a:cubicBezTo>
                <a:cubicBezTo>
                  <a:pt x="702" y="1547"/>
                  <a:pt x="693" y="1662"/>
                  <a:pt x="639" y="1622"/>
                </a:cubicBezTo>
                <a:cubicBezTo>
                  <a:pt x="636" y="1706"/>
                  <a:pt x="538" y="1762"/>
                  <a:pt x="490" y="1817"/>
                </a:cubicBezTo>
                <a:cubicBezTo>
                  <a:pt x="468" y="1843"/>
                  <a:pt x="437" y="1829"/>
                  <a:pt x="413" y="1804"/>
                </a:cubicBezTo>
                <a:cubicBezTo>
                  <a:pt x="366" y="1756"/>
                  <a:pt x="452" y="1691"/>
                  <a:pt x="436" y="1573"/>
                </a:cubicBezTo>
                <a:cubicBezTo>
                  <a:pt x="432" y="1544"/>
                  <a:pt x="400" y="1486"/>
                  <a:pt x="408" y="1468"/>
                </a:cubicBezTo>
                <a:cubicBezTo>
                  <a:pt x="415" y="1453"/>
                  <a:pt x="425" y="1440"/>
                  <a:pt x="436" y="1427"/>
                </a:cubicBezTo>
                <a:cubicBezTo>
                  <a:pt x="451" y="1402"/>
                  <a:pt x="439" y="1401"/>
                  <a:pt x="437" y="1376"/>
                </a:cubicBezTo>
                <a:cubicBezTo>
                  <a:pt x="433" y="1320"/>
                  <a:pt x="460" y="1287"/>
                  <a:pt x="431" y="1233"/>
                </a:cubicBezTo>
                <a:cubicBezTo>
                  <a:pt x="391" y="1158"/>
                  <a:pt x="432" y="1042"/>
                  <a:pt x="304" y="1078"/>
                </a:cubicBezTo>
                <a:cubicBezTo>
                  <a:pt x="289" y="1078"/>
                  <a:pt x="278" y="1084"/>
                  <a:pt x="270" y="1096"/>
                </a:cubicBezTo>
                <a:cubicBezTo>
                  <a:pt x="258" y="1125"/>
                  <a:pt x="254" y="1100"/>
                  <a:pt x="230" y="1104"/>
                </a:cubicBezTo>
                <a:cubicBezTo>
                  <a:pt x="187" y="1113"/>
                  <a:pt x="158" y="1085"/>
                  <a:pt x="138" y="1044"/>
                </a:cubicBezTo>
                <a:cubicBezTo>
                  <a:pt x="108" y="985"/>
                  <a:pt x="189" y="927"/>
                  <a:pt x="155" y="884"/>
                </a:cubicBezTo>
                <a:cubicBezTo>
                  <a:pt x="37" y="735"/>
                  <a:pt x="74" y="818"/>
                  <a:pt x="10" y="835"/>
                </a:cubicBezTo>
                <a:lnTo>
                  <a:pt x="4" y="806"/>
                </a:lnTo>
                <a:cubicBezTo>
                  <a:pt x="16" y="758"/>
                  <a:pt x="0" y="689"/>
                  <a:pt x="45" y="654"/>
                </a:cubicBezTo>
                <a:cubicBezTo>
                  <a:pt x="71" y="634"/>
                  <a:pt x="142" y="657"/>
                  <a:pt x="146" y="613"/>
                </a:cubicBezTo>
                <a:cubicBezTo>
                  <a:pt x="85" y="649"/>
                  <a:pt x="134" y="540"/>
                  <a:pt x="142" y="520"/>
                </a:cubicBezTo>
                <a:cubicBezTo>
                  <a:pt x="155" y="486"/>
                  <a:pt x="154" y="470"/>
                  <a:pt x="190" y="454"/>
                </a:cubicBezTo>
                <a:cubicBezTo>
                  <a:pt x="220" y="439"/>
                  <a:pt x="275" y="415"/>
                  <a:pt x="268" y="368"/>
                </a:cubicBezTo>
                <a:cubicBezTo>
                  <a:pt x="310" y="404"/>
                  <a:pt x="297" y="523"/>
                  <a:pt x="373" y="490"/>
                </a:cubicBezTo>
                <a:cubicBezTo>
                  <a:pt x="423" y="466"/>
                  <a:pt x="424" y="510"/>
                  <a:pt x="471" y="514"/>
                </a:cubicBezTo>
                <a:cubicBezTo>
                  <a:pt x="525" y="518"/>
                  <a:pt x="466" y="436"/>
                  <a:pt x="464" y="431"/>
                </a:cubicBezTo>
                <a:cubicBezTo>
                  <a:pt x="451" y="389"/>
                  <a:pt x="490" y="374"/>
                  <a:pt x="474" y="350"/>
                </a:cubicBezTo>
                <a:cubicBezTo>
                  <a:pt x="442" y="304"/>
                  <a:pt x="436" y="272"/>
                  <a:pt x="413" y="245"/>
                </a:cubicBezTo>
                <a:cubicBezTo>
                  <a:pt x="379" y="207"/>
                  <a:pt x="374" y="162"/>
                  <a:pt x="367" y="138"/>
                </a:cubicBezTo>
                <a:cubicBezTo>
                  <a:pt x="356" y="0"/>
                  <a:pt x="414" y="60"/>
                  <a:pt x="441" y="64"/>
                </a:cubicBezTo>
                <a:cubicBezTo>
                  <a:pt x="549" y="50"/>
                  <a:pt x="484" y="55"/>
                  <a:pt x="530" y="70"/>
                </a:cubicBezTo>
                <a:cubicBezTo>
                  <a:pt x="556" y="133"/>
                  <a:pt x="645" y="204"/>
                  <a:pt x="676" y="229"/>
                </a:cubicBezTo>
                <a:cubicBezTo>
                  <a:pt x="697" y="246"/>
                  <a:pt x="709" y="279"/>
                  <a:pt x="724" y="30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3" name="꙱ Kyrgyzstan (Kyrgyz Republic) (KG) (H)">
            <a:extLst>
              <a:ext uri="{FF2B5EF4-FFF2-40B4-BE49-F238E27FC236}">
                <a16:creationId xmlns:a16="http://schemas.microsoft.com/office/drawing/2014/main" id="{DBD6AD1A-349C-44A9-AB30-6ECD2425F3CB}"/>
              </a:ext>
            </a:extLst>
          </p:cNvPr>
          <p:cNvSpPr>
            <a:spLocks/>
          </p:cNvSpPr>
          <p:nvPr/>
        </p:nvSpPr>
        <p:spPr bwMode="auto">
          <a:xfrm>
            <a:off x="6069366" y="1106592"/>
            <a:ext cx="243785" cy="118691"/>
          </a:xfrm>
          <a:custGeom>
            <a:avLst/>
            <a:gdLst>
              <a:gd name="T0" fmla="*/ 1590 w 2952"/>
              <a:gd name="T1" fmla="*/ 125 h 1440"/>
              <a:gd name="T2" fmla="*/ 1956 w 2952"/>
              <a:gd name="T3" fmla="*/ 108 h 1440"/>
              <a:gd name="T4" fmla="*/ 2346 w 2952"/>
              <a:gd name="T5" fmla="*/ 133 h 1440"/>
              <a:gd name="T6" fmla="*/ 2754 w 2952"/>
              <a:gd name="T7" fmla="*/ 287 h 1440"/>
              <a:gd name="T8" fmla="*/ 2819 w 2952"/>
              <a:gd name="T9" fmla="*/ 484 h 1440"/>
              <a:gd name="T10" fmla="*/ 2412 w 2952"/>
              <a:gd name="T11" fmla="*/ 785 h 1440"/>
              <a:gd name="T12" fmla="*/ 2143 w 2952"/>
              <a:gd name="T13" fmla="*/ 788 h 1440"/>
              <a:gd name="T14" fmla="*/ 1894 w 2952"/>
              <a:gd name="T15" fmla="*/ 1037 h 1440"/>
              <a:gd name="T16" fmla="*/ 1686 w 2952"/>
              <a:gd name="T17" fmla="*/ 990 h 1440"/>
              <a:gd name="T18" fmla="*/ 1569 w 2952"/>
              <a:gd name="T19" fmla="*/ 1036 h 1440"/>
              <a:gd name="T20" fmla="*/ 1364 w 2952"/>
              <a:gd name="T21" fmla="*/ 1159 h 1440"/>
              <a:gd name="T22" fmla="*/ 1252 w 2952"/>
              <a:gd name="T23" fmla="*/ 1353 h 1440"/>
              <a:gd name="T24" fmla="*/ 768 w 2952"/>
              <a:gd name="T25" fmla="*/ 1382 h 1440"/>
              <a:gd name="T26" fmla="*/ 694 w 2952"/>
              <a:gd name="T27" fmla="*/ 1337 h 1440"/>
              <a:gd name="T28" fmla="*/ 499 w 2952"/>
              <a:gd name="T29" fmla="*/ 1372 h 1440"/>
              <a:gd name="T30" fmla="*/ 307 w 2952"/>
              <a:gd name="T31" fmla="*/ 1289 h 1440"/>
              <a:gd name="T32" fmla="*/ 54 w 2952"/>
              <a:gd name="T33" fmla="*/ 1317 h 1440"/>
              <a:gd name="T34" fmla="*/ 346 w 2952"/>
              <a:gd name="T35" fmla="*/ 1176 h 1440"/>
              <a:gd name="T36" fmla="*/ 637 w 2952"/>
              <a:gd name="T37" fmla="*/ 1081 h 1440"/>
              <a:gd name="T38" fmla="*/ 773 w 2952"/>
              <a:gd name="T39" fmla="*/ 1066 h 1440"/>
              <a:gd name="T40" fmla="*/ 853 w 2952"/>
              <a:gd name="T41" fmla="*/ 941 h 1440"/>
              <a:gd name="T42" fmla="*/ 1023 w 2952"/>
              <a:gd name="T43" fmla="*/ 858 h 1440"/>
              <a:gd name="T44" fmla="*/ 750 w 2952"/>
              <a:gd name="T45" fmla="*/ 799 h 1440"/>
              <a:gd name="T46" fmla="*/ 539 w 2952"/>
              <a:gd name="T47" fmla="*/ 603 h 1440"/>
              <a:gd name="T48" fmla="*/ 506 w 2952"/>
              <a:gd name="T49" fmla="*/ 754 h 1440"/>
              <a:gd name="T50" fmla="*/ 230 w 2952"/>
              <a:gd name="T51" fmla="*/ 649 h 1440"/>
              <a:gd name="T52" fmla="*/ 370 w 2952"/>
              <a:gd name="T53" fmla="*/ 374 h 1440"/>
              <a:gd name="T54" fmla="*/ 318 w 2952"/>
              <a:gd name="T55" fmla="*/ 354 h 1440"/>
              <a:gd name="T56" fmla="*/ 315 w 2952"/>
              <a:gd name="T57" fmla="*/ 191 h 1440"/>
              <a:gd name="T58" fmla="*/ 734 w 2952"/>
              <a:gd name="T59" fmla="*/ 212 h 1440"/>
              <a:gd name="T60" fmla="*/ 991 w 2952"/>
              <a:gd name="T61" fmla="*/ 291 h 1440"/>
              <a:gd name="T62" fmla="*/ 1099 w 2952"/>
              <a:gd name="T63" fmla="*/ 0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52" h="1440">
                <a:moveTo>
                  <a:pt x="1354" y="115"/>
                </a:moveTo>
                <a:cubicBezTo>
                  <a:pt x="1427" y="150"/>
                  <a:pt x="1595" y="213"/>
                  <a:pt x="1590" y="125"/>
                </a:cubicBezTo>
                <a:cubicBezTo>
                  <a:pt x="1587" y="98"/>
                  <a:pt x="1772" y="151"/>
                  <a:pt x="1823" y="125"/>
                </a:cubicBezTo>
                <a:cubicBezTo>
                  <a:pt x="1856" y="106"/>
                  <a:pt x="1917" y="102"/>
                  <a:pt x="1956" y="108"/>
                </a:cubicBezTo>
                <a:cubicBezTo>
                  <a:pt x="1989" y="114"/>
                  <a:pt x="2010" y="140"/>
                  <a:pt x="2043" y="125"/>
                </a:cubicBezTo>
                <a:cubicBezTo>
                  <a:pt x="2076" y="110"/>
                  <a:pt x="2206" y="146"/>
                  <a:pt x="2346" y="133"/>
                </a:cubicBezTo>
                <a:cubicBezTo>
                  <a:pt x="2411" y="128"/>
                  <a:pt x="2535" y="175"/>
                  <a:pt x="2587" y="200"/>
                </a:cubicBezTo>
                <a:cubicBezTo>
                  <a:pt x="2658" y="233"/>
                  <a:pt x="2666" y="303"/>
                  <a:pt x="2754" y="287"/>
                </a:cubicBezTo>
                <a:cubicBezTo>
                  <a:pt x="2829" y="275"/>
                  <a:pt x="2942" y="394"/>
                  <a:pt x="2952" y="416"/>
                </a:cubicBezTo>
                <a:cubicBezTo>
                  <a:pt x="2929" y="433"/>
                  <a:pt x="2841" y="465"/>
                  <a:pt x="2819" y="484"/>
                </a:cubicBezTo>
                <a:cubicBezTo>
                  <a:pt x="2709" y="575"/>
                  <a:pt x="2493" y="600"/>
                  <a:pt x="2495" y="708"/>
                </a:cubicBezTo>
                <a:cubicBezTo>
                  <a:pt x="2495" y="746"/>
                  <a:pt x="2464" y="790"/>
                  <a:pt x="2412" y="785"/>
                </a:cubicBezTo>
                <a:cubicBezTo>
                  <a:pt x="2368" y="781"/>
                  <a:pt x="2332" y="794"/>
                  <a:pt x="2288" y="799"/>
                </a:cubicBezTo>
                <a:cubicBezTo>
                  <a:pt x="2238" y="805"/>
                  <a:pt x="2192" y="789"/>
                  <a:pt x="2143" y="788"/>
                </a:cubicBezTo>
                <a:cubicBezTo>
                  <a:pt x="2078" y="786"/>
                  <a:pt x="2081" y="866"/>
                  <a:pt x="2073" y="921"/>
                </a:cubicBezTo>
                <a:cubicBezTo>
                  <a:pt x="2052" y="1065"/>
                  <a:pt x="1978" y="1013"/>
                  <a:pt x="1894" y="1037"/>
                </a:cubicBezTo>
                <a:cubicBezTo>
                  <a:pt x="1798" y="1065"/>
                  <a:pt x="1813" y="972"/>
                  <a:pt x="1771" y="937"/>
                </a:cubicBezTo>
                <a:cubicBezTo>
                  <a:pt x="1746" y="918"/>
                  <a:pt x="1705" y="979"/>
                  <a:pt x="1686" y="990"/>
                </a:cubicBezTo>
                <a:cubicBezTo>
                  <a:pt x="1642" y="1017"/>
                  <a:pt x="1611" y="987"/>
                  <a:pt x="1563" y="977"/>
                </a:cubicBezTo>
                <a:cubicBezTo>
                  <a:pt x="1559" y="997"/>
                  <a:pt x="1561" y="1017"/>
                  <a:pt x="1569" y="1036"/>
                </a:cubicBezTo>
                <a:cubicBezTo>
                  <a:pt x="1531" y="1037"/>
                  <a:pt x="1507" y="1072"/>
                  <a:pt x="1487" y="1099"/>
                </a:cubicBezTo>
                <a:cubicBezTo>
                  <a:pt x="1456" y="1140"/>
                  <a:pt x="1390" y="1113"/>
                  <a:pt x="1364" y="1159"/>
                </a:cubicBezTo>
                <a:cubicBezTo>
                  <a:pt x="1326" y="1225"/>
                  <a:pt x="1459" y="1364"/>
                  <a:pt x="1316" y="1347"/>
                </a:cubicBezTo>
                <a:cubicBezTo>
                  <a:pt x="1295" y="1344"/>
                  <a:pt x="1274" y="1337"/>
                  <a:pt x="1252" y="1353"/>
                </a:cubicBezTo>
                <a:cubicBezTo>
                  <a:pt x="1186" y="1424"/>
                  <a:pt x="954" y="1309"/>
                  <a:pt x="931" y="1440"/>
                </a:cubicBezTo>
                <a:cubicBezTo>
                  <a:pt x="861" y="1372"/>
                  <a:pt x="810" y="1419"/>
                  <a:pt x="768" y="1382"/>
                </a:cubicBezTo>
                <a:cubicBezTo>
                  <a:pt x="764" y="1392"/>
                  <a:pt x="765" y="1360"/>
                  <a:pt x="749" y="1344"/>
                </a:cubicBezTo>
                <a:cubicBezTo>
                  <a:pt x="733" y="1346"/>
                  <a:pt x="710" y="1340"/>
                  <a:pt x="694" y="1337"/>
                </a:cubicBezTo>
                <a:cubicBezTo>
                  <a:pt x="676" y="1325"/>
                  <a:pt x="687" y="1306"/>
                  <a:pt x="669" y="1296"/>
                </a:cubicBezTo>
                <a:cubicBezTo>
                  <a:pt x="656" y="1289"/>
                  <a:pt x="546" y="1379"/>
                  <a:pt x="499" y="1372"/>
                </a:cubicBezTo>
                <a:cubicBezTo>
                  <a:pt x="416" y="1359"/>
                  <a:pt x="455" y="1266"/>
                  <a:pt x="310" y="1321"/>
                </a:cubicBezTo>
                <a:cubicBezTo>
                  <a:pt x="309" y="1310"/>
                  <a:pt x="307" y="1299"/>
                  <a:pt x="307" y="1289"/>
                </a:cubicBezTo>
                <a:cubicBezTo>
                  <a:pt x="283" y="1306"/>
                  <a:pt x="248" y="1311"/>
                  <a:pt x="209" y="1306"/>
                </a:cubicBezTo>
                <a:cubicBezTo>
                  <a:pt x="117" y="1294"/>
                  <a:pt x="92" y="1342"/>
                  <a:pt x="54" y="1317"/>
                </a:cubicBezTo>
                <a:cubicBezTo>
                  <a:pt x="13" y="1290"/>
                  <a:pt x="0" y="1113"/>
                  <a:pt x="58" y="1185"/>
                </a:cubicBezTo>
                <a:cubicBezTo>
                  <a:pt x="62" y="975"/>
                  <a:pt x="403" y="1127"/>
                  <a:pt x="346" y="1176"/>
                </a:cubicBezTo>
                <a:cubicBezTo>
                  <a:pt x="393" y="1165"/>
                  <a:pt x="444" y="1093"/>
                  <a:pt x="469" y="1071"/>
                </a:cubicBezTo>
                <a:cubicBezTo>
                  <a:pt x="562" y="1005"/>
                  <a:pt x="621" y="1075"/>
                  <a:pt x="637" y="1081"/>
                </a:cubicBezTo>
                <a:cubicBezTo>
                  <a:pt x="663" y="1090"/>
                  <a:pt x="659" y="1043"/>
                  <a:pt x="683" y="1082"/>
                </a:cubicBezTo>
                <a:cubicBezTo>
                  <a:pt x="697" y="1104"/>
                  <a:pt x="745" y="1065"/>
                  <a:pt x="773" y="1066"/>
                </a:cubicBezTo>
                <a:cubicBezTo>
                  <a:pt x="684" y="1019"/>
                  <a:pt x="857" y="1008"/>
                  <a:pt x="874" y="1010"/>
                </a:cubicBezTo>
                <a:cubicBezTo>
                  <a:pt x="863" y="987"/>
                  <a:pt x="850" y="967"/>
                  <a:pt x="853" y="941"/>
                </a:cubicBezTo>
                <a:cubicBezTo>
                  <a:pt x="903" y="962"/>
                  <a:pt x="939" y="975"/>
                  <a:pt x="965" y="917"/>
                </a:cubicBezTo>
                <a:cubicBezTo>
                  <a:pt x="972" y="903"/>
                  <a:pt x="1054" y="877"/>
                  <a:pt x="1023" y="858"/>
                </a:cubicBezTo>
                <a:cubicBezTo>
                  <a:pt x="1007" y="848"/>
                  <a:pt x="951" y="843"/>
                  <a:pt x="931" y="843"/>
                </a:cubicBezTo>
                <a:cubicBezTo>
                  <a:pt x="863" y="845"/>
                  <a:pt x="823" y="755"/>
                  <a:pt x="750" y="799"/>
                </a:cubicBezTo>
                <a:cubicBezTo>
                  <a:pt x="747" y="724"/>
                  <a:pt x="703" y="757"/>
                  <a:pt x="661" y="720"/>
                </a:cubicBezTo>
                <a:cubicBezTo>
                  <a:pt x="618" y="682"/>
                  <a:pt x="562" y="645"/>
                  <a:pt x="539" y="603"/>
                </a:cubicBezTo>
                <a:cubicBezTo>
                  <a:pt x="542" y="622"/>
                  <a:pt x="572" y="705"/>
                  <a:pt x="506" y="704"/>
                </a:cubicBezTo>
                <a:cubicBezTo>
                  <a:pt x="514" y="721"/>
                  <a:pt x="514" y="737"/>
                  <a:pt x="506" y="754"/>
                </a:cubicBezTo>
                <a:cubicBezTo>
                  <a:pt x="454" y="705"/>
                  <a:pt x="343" y="766"/>
                  <a:pt x="310" y="684"/>
                </a:cubicBezTo>
                <a:cubicBezTo>
                  <a:pt x="293" y="641"/>
                  <a:pt x="273" y="636"/>
                  <a:pt x="230" y="649"/>
                </a:cubicBezTo>
                <a:cubicBezTo>
                  <a:pt x="195" y="659"/>
                  <a:pt x="156" y="616"/>
                  <a:pt x="120" y="615"/>
                </a:cubicBezTo>
                <a:cubicBezTo>
                  <a:pt x="135" y="514"/>
                  <a:pt x="305" y="435"/>
                  <a:pt x="370" y="374"/>
                </a:cubicBezTo>
                <a:cubicBezTo>
                  <a:pt x="347" y="362"/>
                  <a:pt x="326" y="357"/>
                  <a:pt x="309" y="353"/>
                </a:cubicBezTo>
                <a:cubicBezTo>
                  <a:pt x="312" y="353"/>
                  <a:pt x="315" y="353"/>
                  <a:pt x="318" y="354"/>
                </a:cubicBezTo>
                <a:cubicBezTo>
                  <a:pt x="233" y="330"/>
                  <a:pt x="254" y="340"/>
                  <a:pt x="280" y="254"/>
                </a:cubicBezTo>
                <a:cubicBezTo>
                  <a:pt x="288" y="222"/>
                  <a:pt x="299" y="198"/>
                  <a:pt x="315" y="191"/>
                </a:cubicBezTo>
                <a:cubicBezTo>
                  <a:pt x="362" y="175"/>
                  <a:pt x="366" y="196"/>
                  <a:pt x="459" y="154"/>
                </a:cubicBezTo>
                <a:cubicBezTo>
                  <a:pt x="549" y="151"/>
                  <a:pt x="650" y="185"/>
                  <a:pt x="734" y="212"/>
                </a:cubicBezTo>
                <a:cubicBezTo>
                  <a:pt x="801" y="254"/>
                  <a:pt x="755" y="242"/>
                  <a:pt x="887" y="258"/>
                </a:cubicBezTo>
                <a:cubicBezTo>
                  <a:pt x="908" y="263"/>
                  <a:pt x="954" y="304"/>
                  <a:pt x="991" y="291"/>
                </a:cubicBezTo>
                <a:cubicBezTo>
                  <a:pt x="943" y="252"/>
                  <a:pt x="910" y="103"/>
                  <a:pt x="975" y="67"/>
                </a:cubicBezTo>
                <a:cubicBezTo>
                  <a:pt x="988" y="60"/>
                  <a:pt x="1112" y="26"/>
                  <a:pt x="1099" y="0"/>
                </a:cubicBezTo>
                <a:cubicBezTo>
                  <a:pt x="1137" y="11"/>
                  <a:pt x="1248" y="69"/>
                  <a:pt x="1354" y="11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4" name="꙱ Kuwait (State of Kuwait) (KW) (H)">
            <a:extLst>
              <a:ext uri="{FF2B5EF4-FFF2-40B4-BE49-F238E27FC236}">
                <a16:creationId xmlns:a16="http://schemas.microsoft.com/office/drawing/2014/main" id="{1FA3CD68-E1EE-40C7-A37A-91A4B2DDB85A}"/>
              </a:ext>
            </a:extLst>
          </p:cNvPr>
          <p:cNvSpPr>
            <a:spLocks noEditPoints="1"/>
          </p:cNvSpPr>
          <p:nvPr/>
        </p:nvSpPr>
        <p:spPr bwMode="auto">
          <a:xfrm>
            <a:off x="5563202" y="1489499"/>
            <a:ext cx="48550" cy="52637"/>
          </a:xfrm>
          <a:custGeom>
            <a:avLst/>
            <a:gdLst>
              <a:gd name="T0" fmla="*/ 466 w 586"/>
              <a:gd name="T1" fmla="*/ 74 h 641"/>
              <a:gd name="T2" fmla="*/ 414 w 586"/>
              <a:gd name="T3" fmla="*/ 82 h 641"/>
              <a:gd name="T4" fmla="*/ 490 w 586"/>
              <a:gd name="T5" fmla="*/ 203 h 641"/>
              <a:gd name="T6" fmla="*/ 466 w 586"/>
              <a:gd name="T7" fmla="*/ 74 h 641"/>
              <a:gd name="T8" fmla="*/ 0 w 586"/>
              <a:gd name="T9" fmla="*/ 385 h 641"/>
              <a:gd name="T10" fmla="*/ 208 w 586"/>
              <a:gd name="T11" fmla="*/ 44 h 641"/>
              <a:gd name="T12" fmla="*/ 454 w 586"/>
              <a:gd name="T13" fmla="*/ 222 h 641"/>
              <a:gd name="T14" fmla="*/ 338 w 586"/>
              <a:gd name="T15" fmla="*/ 287 h 641"/>
              <a:gd name="T16" fmla="*/ 480 w 586"/>
              <a:gd name="T17" fmla="*/ 368 h 641"/>
              <a:gd name="T18" fmla="*/ 586 w 586"/>
              <a:gd name="T19" fmla="*/ 598 h 641"/>
              <a:gd name="T20" fmla="*/ 337 w 586"/>
              <a:gd name="T21" fmla="*/ 552 h 641"/>
              <a:gd name="T22" fmla="*/ 242 w 586"/>
              <a:gd name="T23" fmla="*/ 417 h 641"/>
              <a:gd name="T24" fmla="*/ 0 w 586"/>
              <a:gd name="T25" fmla="*/ 385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86" h="641">
                <a:moveTo>
                  <a:pt x="466" y="74"/>
                </a:moveTo>
                <a:cubicBezTo>
                  <a:pt x="467" y="77"/>
                  <a:pt x="406" y="71"/>
                  <a:pt x="414" y="82"/>
                </a:cubicBezTo>
                <a:cubicBezTo>
                  <a:pt x="444" y="122"/>
                  <a:pt x="471" y="217"/>
                  <a:pt x="490" y="203"/>
                </a:cubicBezTo>
                <a:cubicBezTo>
                  <a:pt x="571" y="195"/>
                  <a:pt x="488" y="101"/>
                  <a:pt x="466" y="74"/>
                </a:cubicBezTo>
                <a:close/>
                <a:moveTo>
                  <a:pt x="0" y="385"/>
                </a:moveTo>
                <a:cubicBezTo>
                  <a:pt x="132" y="337"/>
                  <a:pt x="71" y="69"/>
                  <a:pt x="208" y="44"/>
                </a:cubicBezTo>
                <a:cubicBezTo>
                  <a:pt x="445" y="0"/>
                  <a:pt x="467" y="206"/>
                  <a:pt x="454" y="222"/>
                </a:cubicBezTo>
                <a:cubicBezTo>
                  <a:pt x="415" y="167"/>
                  <a:pt x="359" y="260"/>
                  <a:pt x="338" y="287"/>
                </a:cubicBezTo>
                <a:cubicBezTo>
                  <a:pt x="398" y="279"/>
                  <a:pt x="465" y="303"/>
                  <a:pt x="480" y="368"/>
                </a:cubicBezTo>
                <a:cubicBezTo>
                  <a:pt x="498" y="447"/>
                  <a:pt x="559" y="518"/>
                  <a:pt x="586" y="598"/>
                </a:cubicBezTo>
                <a:cubicBezTo>
                  <a:pt x="509" y="554"/>
                  <a:pt x="376" y="641"/>
                  <a:pt x="337" y="552"/>
                </a:cubicBezTo>
                <a:cubicBezTo>
                  <a:pt x="315" y="502"/>
                  <a:pt x="310" y="423"/>
                  <a:pt x="242" y="417"/>
                </a:cubicBezTo>
                <a:lnTo>
                  <a:pt x="0" y="385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5" name="꙱ Kosovo (Republic of Kosovo) (XK) (H)">
            <a:extLst>
              <a:ext uri="{FF2B5EF4-FFF2-40B4-BE49-F238E27FC236}">
                <a16:creationId xmlns:a16="http://schemas.microsoft.com/office/drawing/2014/main" id="{2756F9C8-4C69-47CD-B88D-3F2EFD10AA84}"/>
              </a:ext>
            </a:extLst>
          </p:cNvPr>
          <p:cNvSpPr>
            <a:spLocks/>
          </p:cNvSpPr>
          <p:nvPr/>
        </p:nvSpPr>
        <p:spPr bwMode="auto">
          <a:xfrm>
            <a:off x="4883497" y="1105560"/>
            <a:ext cx="43385" cy="42316"/>
          </a:xfrm>
          <a:custGeom>
            <a:avLst/>
            <a:gdLst>
              <a:gd name="T0" fmla="*/ 17 w 529"/>
              <a:gd name="T1" fmla="*/ 184 h 514"/>
              <a:gd name="T2" fmla="*/ 83 w 529"/>
              <a:gd name="T3" fmla="*/ 158 h 514"/>
              <a:gd name="T4" fmla="*/ 102 w 529"/>
              <a:gd name="T5" fmla="*/ 143 h 514"/>
              <a:gd name="T6" fmla="*/ 182 w 529"/>
              <a:gd name="T7" fmla="*/ 27 h 514"/>
              <a:gd name="T8" fmla="*/ 242 w 529"/>
              <a:gd name="T9" fmla="*/ 0 h 514"/>
              <a:gd name="T10" fmla="*/ 440 w 529"/>
              <a:gd name="T11" fmla="*/ 133 h 514"/>
              <a:gd name="T12" fmla="*/ 520 w 529"/>
              <a:gd name="T13" fmla="*/ 221 h 514"/>
              <a:gd name="T14" fmla="*/ 483 w 529"/>
              <a:gd name="T15" fmla="*/ 363 h 514"/>
              <a:gd name="T16" fmla="*/ 409 w 529"/>
              <a:gd name="T17" fmla="*/ 416 h 514"/>
              <a:gd name="T18" fmla="*/ 304 w 529"/>
              <a:gd name="T19" fmla="*/ 405 h 514"/>
              <a:gd name="T20" fmla="*/ 207 w 529"/>
              <a:gd name="T21" fmla="*/ 514 h 514"/>
              <a:gd name="T22" fmla="*/ 101 w 529"/>
              <a:gd name="T23" fmla="*/ 330 h 514"/>
              <a:gd name="T24" fmla="*/ 42 w 529"/>
              <a:gd name="T25" fmla="*/ 253 h 514"/>
              <a:gd name="T26" fmla="*/ 17 w 529"/>
              <a:gd name="T27" fmla="*/ 184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9" h="514">
                <a:moveTo>
                  <a:pt x="17" y="184"/>
                </a:moveTo>
                <a:cubicBezTo>
                  <a:pt x="32" y="172"/>
                  <a:pt x="67" y="151"/>
                  <a:pt x="83" y="158"/>
                </a:cubicBezTo>
                <a:cubicBezTo>
                  <a:pt x="87" y="130"/>
                  <a:pt x="90" y="162"/>
                  <a:pt x="102" y="143"/>
                </a:cubicBezTo>
                <a:cubicBezTo>
                  <a:pt x="134" y="89"/>
                  <a:pt x="227" y="131"/>
                  <a:pt x="182" y="27"/>
                </a:cubicBezTo>
                <a:cubicBezTo>
                  <a:pt x="202" y="24"/>
                  <a:pt x="226" y="11"/>
                  <a:pt x="242" y="0"/>
                </a:cubicBezTo>
                <a:cubicBezTo>
                  <a:pt x="255" y="81"/>
                  <a:pt x="454" y="52"/>
                  <a:pt x="440" y="133"/>
                </a:cubicBezTo>
                <a:cubicBezTo>
                  <a:pt x="433" y="173"/>
                  <a:pt x="512" y="188"/>
                  <a:pt x="520" y="221"/>
                </a:cubicBezTo>
                <a:cubicBezTo>
                  <a:pt x="529" y="277"/>
                  <a:pt x="436" y="335"/>
                  <a:pt x="483" y="363"/>
                </a:cubicBezTo>
                <a:cubicBezTo>
                  <a:pt x="443" y="356"/>
                  <a:pt x="396" y="373"/>
                  <a:pt x="409" y="416"/>
                </a:cubicBezTo>
                <a:cubicBezTo>
                  <a:pt x="361" y="413"/>
                  <a:pt x="362" y="377"/>
                  <a:pt x="304" y="405"/>
                </a:cubicBezTo>
                <a:cubicBezTo>
                  <a:pt x="220" y="445"/>
                  <a:pt x="260" y="476"/>
                  <a:pt x="207" y="514"/>
                </a:cubicBezTo>
                <a:cubicBezTo>
                  <a:pt x="216" y="330"/>
                  <a:pt x="133" y="362"/>
                  <a:pt x="101" y="330"/>
                </a:cubicBezTo>
                <a:cubicBezTo>
                  <a:pt x="81" y="312"/>
                  <a:pt x="79" y="256"/>
                  <a:pt x="42" y="253"/>
                </a:cubicBezTo>
                <a:cubicBezTo>
                  <a:pt x="29" y="231"/>
                  <a:pt x="0" y="197"/>
                  <a:pt x="17" y="18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6" name="꙱ Kiribati (Republic of Kiribati) (KI) (H)">
            <a:extLst>
              <a:ext uri="{FF2B5EF4-FFF2-40B4-BE49-F238E27FC236}">
                <a16:creationId xmlns:a16="http://schemas.microsoft.com/office/drawing/2014/main" id="{3634C333-30C5-4F6D-A487-5BDAA1BB5ADB}"/>
              </a:ext>
            </a:extLst>
          </p:cNvPr>
          <p:cNvSpPr>
            <a:spLocks noEditPoints="1"/>
          </p:cNvSpPr>
          <p:nvPr/>
        </p:nvSpPr>
        <p:spPr bwMode="auto">
          <a:xfrm>
            <a:off x="8909046" y="2315174"/>
            <a:ext cx="416293" cy="12385"/>
          </a:xfrm>
          <a:custGeom>
            <a:avLst/>
            <a:gdLst>
              <a:gd name="T0" fmla="*/ 5026 w 5044"/>
              <a:gd name="T1" fmla="*/ 152 h 152"/>
              <a:gd name="T2" fmla="*/ 5044 w 5044"/>
              <a:gd name="T3" fmla="*/ 146 h 152"/>
              <a:gd name="T4" fmla="*/ 4958 w 5044"/>
              <a:gd name="T5" fmla="*/ 42 h 152"/>
              <a:gd name="T6" fmla="*/ 4934 w 5044"/>
              <a:gd name="T7" fmla="*/ 98 h 152"/>
              <a:gd name="T8" fmla="*/ 5026 w 5044"/>
              <a:gd name="T9" fmla="*/ 152 h 152"/>
              <a:gd name="T10" fmla="*/ 30 w 5044"/>
              <a:gd name="T11" fmla="*/ 51 h 152"/>
              <a:gd name="T12" fmla="*/ 0 w 5044"/>
              <a:gd name="T13" fmla="*/ 30 h 152"/>
              <a:gd name="T14" fmla="*/ 30 w 5044"/>
              <a:gd name="T15" fmla="*/ 51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44" h="152">
                <a:moveTo>
                  <a:pt x="5026" y="152"/>
                </a:moveTo>
                <a:cubicBezTo>
                  <a:pt x="5032" y="150"/>
                  <a:pt x="5038" y="148"/>
                  <a:pt x="5044" y="146"/>
                </a:cubicBezTo>
                <a:cubicBezTo>
                  <a:pt x="5021" y="121"/>
                  <a:pt x="4997" y="44"/>
                  <a:pt x="4958" y="42"/>
                </a:cubicBezTo>
                <a:cubicBezTo>
                  <a:pt x="4973" y="78"/>
                  <a:pt x="4980" y="108"/>
                  <a:pt x="4934" y="98"/>
                </a:cubicBezTo>
                <a:cubicBezTo>
                  <a:pt x="4959" y="126"/>
                  <a:pt x="4999" y="127"/>
                  <a:pt x="5026" y="152"/>
                </a:cubicBezTo>
                <a:close/>
                <a:moveTo>
                  <a:pt x="30" y="51"/>
                </a:moveTo>
                <a:cubicBezTo>
                  <a:pt x="40" y="24"/>
                  <a:pt x="37" y="0"/>
                  <a:pt x="0" y="30"/>
                </a:cubicBezTo>
                <a:cubicBezTo>
                  <a:pt x="10" y="37"/>
                  <a:pt x="20" y="44"/>
                  <a:pt x="30" y="5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7" name="꙱ Kenya (Republic of Kenya) (KE) (H)">
            <a:extLst>
              <a:ext uri="{FF2B5EF4-FFF2-40B4-BE49-F238E27FC236}">
                <a16:creationId xmlns:a16="http://schemas.microsoft.com/office/drawing/2014/main" id="{AB0271E3-35D1-4C95-94BF-762CD8718245}"/>
              </a:ext>
            </a:extLst>
          </p:cNvPr>
          <p:cNvSpPr>
            <a:spLocks/>
          </p:cNvSpPr>
          <p:nvPr/>
        </p:nvSpPr>
        <p:spPr bwMode="auto">
          <a:xfrm>
            <a:off x="5269834" y="2239831"/>
            <a:ext cx="207630" cy="276601"/>
          </a:xfrm>
          <a:custGeom>
            <a:avLst/>
            <a:gdLst>
              <a:gd name="T0" fmla="*/ 1505 w 2508"/>
              <a:gd name="T1" fmla="*/ 387 h 3361"/>
              <a:gd name="T2" fmla="*/ 1772 w 2508"/>
              <a:gd name="T3" fmla="*/ 458 h 3361"/>
              <a:gd name="T4" fmla="*/ 1875 w 2508"/>
              <a:gd name="T5" fmla="*/ 303 h 3361"/>
              <a:gd name="T6" fmla="*/ 2113 w 2508"/>
              <a:gd name="T7" fmla="*/ 168 h 3361"/>
              <a:gd name="T8" fmla="*/ 2269 w 2508"/>
              <a:gd name="T9" fmla="*/ 254 h 3361"/>
              <a:gd name="T10" fmla="*/ 2399 w 2508"/>
              <a:gd name="T11" fmla="*/ 255 h 3361"/>
              <a:gd name="T12" fmla="*/ 2508 w 2508"/>
              <a:gd name="T13" fmla="*/ 253 h 3361"/>
              <a:gd name="T14" fmla="*/ 2350 w 2508"/>
              <a:gd name="T15" fmla="*/ 514 h 3361"/>
              <a:gd name="T16" fmla="*/ 2227 w 2508"/>
              <a:gd name="T17" fmla="*/ 757 h 3361"/>
              <a:gd name="T18" fmla="*/ 2229 w 2508"/>
              <a:gd name="T19" fmla="*/ 1555 h 3361"/>
              <a:gd name="T20" fmla="*/ 2323 w 2508"/>
              <a:gd name="T21" fmla="*/ 2106 h 3361"/>
              <a:gd name="T22" fmla="*/ 2388 w 2508"/>
              <a:gd name="T23" fmla="*/ 2305 h 3361"/>
              <a:gd name="T24" fmla="*/ 2221 w 2508"/>
              <a:gd name="T25" fmla="*/ 2376 h 3361"/>
              <a:gd name="T26" fmla="*/ 2209 w 2508"/>
              <a:gd name="T27" fmla="*/ 2409 h 3361"/>
              <a:gd name="T28" fmla="*/ 2185 w 2508"/>
              <a:gd name="T29" fmla="*/ 2376 h 3361"/>
              <a:gd name="T30" fmla="*/ 2203 w 2508"/>
              <a:gd name="T31" fmla="*/ 2501 h 3361"/>
              <a:gd name="T32" fmla="*/ 2156 w 2508"/>
              <a:gd name="T33" fmla="*/ 2531 h 3361"/>
              <a:gd name="T34" fmla="*/ 2071 w 2508"/>
              <a:gd name="T35" fmla="*/ 2582 h 3361"/>
              <a:gd name="T36" fmla="*/ 1983 w 2508"/>
              <a:gd name="T37" fmla="*/ 2733 h 3361"/>
              <a:gd name="T38" fmla="*/ 1914 w 2508"/>
              <a:gd name="T39" fmla="*/ 2874 h 3361"/>
              <a:gd name="T40" fmla="*/ 1796 w 2508"/>
              <a:gd name="T41" fmla="*/ 3106 h 3361"/>
              <a:gd name="T42" fmla="*/ 1716 w 2508"/>
              <a:gd name="T43" fmla="*/ 3329 h 3361"/>
              <a:gd name="T44" fmla="*/ 1644 w 2508"/>
              <a:gd name="T45" fmla="*/ 3336 h 3361"/>
              <a:gd name="T46" fmla="*/ 1214 w 2508"/>
              <a:gd name="T47" fmla="*/ 2974 h 3361"/>
              <a:gd name="T48" fmla="*/ 1183 w 2508"/>
              <a:gd name="T49" fmla="*/ 2860 h 3361"/>
              <a:gd name="T50" fmla="*/ 1178 w 2508"/>
              <a:gd name="T51" fmla="*/ 2783 h 3361"/>
              <a:gd name="T52" fmla="*/ 989 w 2508"/>
              <a:gd name="T53" fmla="*/ 2636 h 3361"/>
              <a:gd name="T54" fmla="*/ 47 w 2508"/>
              <a:gd name="T55" fmla="*/ 2045 h 3361"/>
              <a:gd name="T56" fmla="*/ 47 w 2508"/>
              <a:gd name="T57" fmla="*/ 2045 h 3361"/>
              <a:gd name="T58" fmla="*/ 11 w 2508"/>
              <a:gd name="T59" fmla="*/ 2030 h 3361"/>
              <a:gd name="T60" fmla="*/ 5 w 2508"/>
              <a:gd name="T61" fmla="*/ 1776 h 3361"/>
              <a:gd name="T62" fmla="*/ 18 w 2508"/>
              <a:gd name="T63" fmla="*/ 1702 h 3361"/>
              <a:gd name="T64" fmla="*/ 0 w 2508"/>
              <a:gd name="T65" fmla="*/ 1643 h 3361"/>
              <a:gd name="T66" fmla="*/ 16 w 2508"/>
              <a:gd name="T67" fmla="*/ 1604 h 3361"/>
              <a:gd name="T68" fmla="*/ 17 w 2508"/>
              <a:gd name="T69" fmla="*/ 1602 h 3361"/>
              <a:gd name="T70" fmla="*/ 89 w 2508"/>
              <a:gd name="T71" fmla="*/ 1459 h 3361"/>
              <a:gd name="T72" fmla="*/ 245 w 2508"/>
              <a:gd name="T73" fmla="*/ 1248 h 3361"/>
              <a:gd name="T74" fmla="*/ 273 w 2508"/>
              <a:gd name="T75" fmla="*/ 1196 h 3361"/>
              <a:gd name="T76" fmla="*/ 338 w 2508"/>
              <a:gd name="T77" fmla="*/ 1082 h 3361"/>
              <a:gd name="T78" fmla="*/ 362 w 2508"/>
              <a:gd name="T79" fmla="*/ 930 h 3361"/>
              <a:gd name="T80" fmla="*/ 311 w 2508"/>
              <a:gd name="T81" fmla="*/ 801 h 3361"/>
              <a:gd name="T82" fmla="*/ 208 w 2508"/>
              <a:gd name="T83" fmla="*/ 610 h 3361"/>
              <a:gd name="T84" fmla="*/ 148 w 2508"/>
              <a:gd name="T85" fmla="*/ 443 h 3361"/>
              <a:gd name="T86" fmla="*/ 169 w 2508"/>
              <a:gd name="T87" fmla="*/ 394 h 3361"/>
              <a:gd name="T88" fmla="*/ 115 w 2508"/>
              <a:gd name="T89" fmla="*/ 337 h 3361"/>
              <a:gd name="T90" fmla="*/ 54 w 2508"/>
              <a:gd name="T91" fmla="*/ 289 h 3361"/>
              <a:gd name="T92" fmla="*/ 18 w 2508"/>
              <a:gd name="T93" fmla="*/ 167 h 3361"/>
              <a:gd name="T94" fmla="*/ 22 w 2508"/>
              <a:gd name="T95" fmla="*/ 165 h 3361"/>
              <a:gd name="T96" fmla="*/ 89 w 2508"/>
              <a:gd name="T97" fmla="*/ 85 h 3361"/>
              <a:gd name="T98" fmla="*/ 359 w 2508"/>
              <a:gd name="T99" fmla="*/ 27 h 3361"/>
              <a:gd name="T100" fmla="*/ 620 w 2508"/>
              <a:gd name="T101" fmla="*/ 23 h 3361"/>
              <a:gd name="T102" fmla="*/ 622 w 2508"/>
              <a:gd name="T103" fmla="*/ 25 h 3361"/>
              <a:gd name="T104" fmla="*/ 681 w 2508"/>
              <a:gd name="T105" fmla="*/ 83 h 3361"/>
              <a:gd name="T106" fmla="*/ 963 w 2508"/>
              <a:gd name="T107" fmla="*/ 118 h 3361"/>
              <a:gd name="T108" fmla="*/ 1360 w 2508"/>
              <a:gd name="T109" fmla="*/ 387 h 3361"/>
              <a:gd name="T110" fmla="*/ 1505 w 2508"/>
              <a:gd name="T111" fmla="*/ 387 h 3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508" h="3361">
                <a:moveTo>
                  <a:pt x="1505" y="387"/>
                </a:moveTo>
                <a:cubicBezTo>
                  <a:pt x="1584" y="437"/>
                  <a:pt x="1704" y="393"/>
                  <a:pt x="1772" y="458"/>
                </a:cubicBezTo>
                <a:cubicBezTo>
                  <a:pt x="1782" y="412"/>
                  <a:pt x="1846" y="344"/>
                  <a:pt x="1875" y="303"/>
                </a:cubicBezTo>
                <a:cubicBezTo>
                  <a:pt x="1927" y="232"/>
                  <a:pt x="2037" y="203"/>
                  <a:pt x="2113" y="168"/>
                </a:cubicBezTo>
                <a:cubicBezTo>
                  <a:pt x="2194" y="130"/>
                  <a:pt x="2208" y="219"/>
                  <a:pt x="2269" y="254"/>
                </a:cubicBezTo>
                <a:cubicBezTo>
                  <a:pt x="2310" y="279"/>
                  <a:pt x="2355" y="263"/>
                  <a:pt x="2399" y="255"/>
                </a:cubicBezTo>
                <a:cubicBezTo>
                  <a:pt x="2434" y="248"/>
                  <a:pt x="2476" y="272"/>
                  <a:pt x="2508" y="253"/>
                </a:cubicBezTo>
                <a:cubicBezTo>
                  <a:pt x="2458" y="340"/>
                  <a:pt x="2411" y="435"/>
                  <a:pt x="2350" y="514"/>
                </a:cubicBezTo>
                <a:cubicBezTo>
                  <a:pt x="2285" y="598"/>
                  <a:pt x="2227" y="644"/>
                  <a:pt x="2227" y="757"/>
                </a:cubicBezTo>
                <a:cubicBezTo>
                  <a:pt x="2227" y="1023"/>
                  <a:pt x="2230" y="1289"/>
                  <a:pt x="2229" y="1555"/>
                </a:cubicBezTo>
                <a:cubicBezTo>
                  <a:pt x="2229" y="1754"/>
                  <a:pt x="2190" y="1943"/>
                  <a:pt x="2323" y="2106"/>
                </a:cubicBezTo>
                <a:cubicBezTo>
                  <a:pt x="2369" y="2161"/>
                  <a:pt x="2437" y="2232"/>
                  <a:pt x="2388" y="2305"/>
                </a:cubicBezTo>
                <a:cubicBezTo>
                  <a:pt x="2360" y="2347"/>
                  <a:pt x="2274" y="2425"/>
                  <a:pt x="2221" y="2376"/>
                </a:cubicBezTo>
                <a:cubicBezTo>
                  <a:pt x="2216" y="2387"/>
                  <a:pt x="2212" y="2398"/>
                  <a:pt x="2209" y="2409"/>
                </a:cubicBezTo>
                <a:cubicBezTo>
                  <a:pt x="2200" y="2398"/>
                  <a:pt x="2192" y="2387"/>
                  <a:pt x="2185" y="2376"/>
                </a:cubicBezTo>
                <a:cubicBezTo>
                  <a:pt x="2199" y="2409"/>
                  <a:pt x="2235" y="2468"/>
                  <a:pt x="2203" y="2501"/>
                </a:cubicBezTo>
                <a:cubicBezTo>
                  <a:pt x="2197" y="2420"/>
                  <a:pt x="2164" y="2513"/>
                  <a:pt x="2156" y="2531"/>
                </a:cubicBezTo>
                <a:cubicBezTo>
                  <a:pt x="2139" y="2570"/>
                  <a:pt x="2107" y="2577"/>
                  <a:pt x="2071" y="2582"/>
                </a:cubicBezTo>
                <a:cubicBezTo>
                  <a:pt x="1990" y="2593"/>
                  <a:pt x="1957" y="2665"/>
                  <a:pt x="1983" y="2733"/>
                </a:cubicBezTo>
                <a:cubicBezTo>
                  <a:pt x="1995" y="2764"/>
                  <a:pt x="1938" y="2855"/>
                  <a:pt x="1914" y="2874"/>
                </a:cubicBezTo>
                <a:cubicBezTo>
                  <a:pt x="1874" y="2906"/>
                  <a:pt x="1841" y="3125"/>
                  <a:pt x="1796" y="3106"/>
                </a:cubicBezTo>
                <a:cubicBezTo>
                  <a:pt x="1815" y="3191"/>
                  <a:pt x="1731" y="3251"/>
                  <a:pt x="1716" y="3329"/>
                </a:cubicBezTo>
                <a:cubicBezTo>
                  <a:pt x="1681" y="3304"/>
                  <a:pt x="1674" y="3361"/>
                  <a:pt x="1644" y="3336"/>
                </a:cubicBezTo>
                <a:cubicBezTo>
                  <a:pt x="1517" y="3200"/>
                  <a:pt x="1274" y="3061"/>
                  <a:pt x="1214" y="2974"/>
                </a:cubicBezTo>
                <a:cubicBezTo>
                  <a:pt x="1178" y="2920"/>
                  <a:pt x="1131" y="2923"/>
                  <a:pt x="1183" y="2860"/>
                </a:cubicBezTo>
                <a:cubicBezTo>
                  <a:pt x="1202" y="2837"/>
                  <a:pt x="1193" y="2809"/>
                  <a:pt x="1178" y="2783"/>
                </a:cubicBezTo>
                <a:cubicBezTo>
                  <a:pt x="1141" y="2712"/>
                  <a:pt x="1057" y="2679"/>
                  <a:pt x="989" y="2636"/>
                </a:cubicBezTo>
                <a:lnTo>
                  <a:pt x="47" y="2045"/>
                </a:lnTo>
                <a:lnTo>
                  <a:pt x="47" y="2045"/>
                </a:lnTo>
                <a:lnTo>
                  <a:pt x="11" y="2030"/>
                </a:lnTo>
                <a:lnTo>
                  <a:pt x="5" y="1776"/>
                </a:lnTo>
                <a:lnTo>
                  <a:pt x="18" y="1702"/>
                </a:lnTo>
                <a:lnTo>
                  <a:pt x="0" y="1643"/>
                </a:lnTo>
                <a:lnTo>
                  <a:pt x="16" y="1604"/>
                </a:lnTo>
                <a:lnTo>
                  <a:pt x="17" y="1602"/>
                </a:lnTo>
                <a:cubicBezTo>
                  <a:pt x="50" y="1542"/>
                  <a:pt x="28" y="1515"/>
                  <a:pt x="89" y="1459"/>
                </a:cubicBezTo>
                <a:cubicBezTo>
                  <a:pt x="135" y="1418"/>
                  <a:pt x="171" y="1281"/>
                  <a:pt x="245" y="1248"/>
                </a:cubicBezTo>
                <a:cubicBezTo>
                  <a:pt x="280" y="1232"/>
                  <a:pt x="275" y="1227"/>
                  <a:pt x="273" y="1196"/>
                </a:cubicBezTo>
                <a:cubicBezTo>
                  <a:pt x="270" y="1148"/>
                  <a:pt x="326" y="1124"/>
                  <a:pt x="338" y="1082"/>
                </a:cubicBezTo>
                <a:cubicBezTo>
                  <a:pt x="353" y="1031"/>
                  <a:pt x="357" y="981"/>
                  <a:pt x="362" y="930"/>
                </a:cubicBezTo>
                <a:cubicBezTo>
                  <a:pt x="367" y="884"/>
                  <a:pt x="321" y="852"/>
                  <a:pt x="311" y="801"/>
                </a:cubicBezTo>
                <a:cubicBezTo>
                  <a:pt x="289" y="685"/>
                  <a:pt x="219" y="660"/>
                  <a:pt x="208" y="610"/>
                </a:cubicBezTo>
                <a:cubicBezTo>
                  <a:pt x="197" y="556"/>
                  <a:pt x="150" y="489"/>
                  <a:pt x="148" y="443"/>
                </a:cubicBezTo>
                <a:cubicBezTo>
                  <a:pt x="148" y="425"/>
                  <a:pt x="166" y="410"/>
                  <a:pt x="169" y="394"/>
                </a:cubicBezTo>
                <a:cubicBezTo>
                  <a:pt x="172" y="371"/>
                  <a:pt x="171" y="357"/>
                  <a:pt x="115" y="337"/>
                </a:cubicBezTo>
                <a:cubicBezTo>
                  <a:pt x="69" y="319"/>
                  <a:pt x="104" y="287"/>
                  <a:pt x="54" y="289"/>
                </a:cubicBezTo>
                <a:cubicBezTo>
                  <a:pt x="61" y="258"/>
                  <a:pt x="37" y="215"/>
                  <a:pt x="18" y="167"/>
                </a:cubicBezTo>
                <a:lnTo>
                  <a:pt x="22" y="165"/>
                </a:lnTo>
                <a:cubicBezTo>
                  <a:pt x="31" y="127"/>
                  <a:pt x="70" y="104"/>
                  <a:pt x="89" y="85"/>
                </a:cubicBezTo>
                <a:cubicBezTo>
                  <a:pt x="173" y="0"/>
                  <a:pt x="257" y="32"/>
                  <a:pt x="359" y="27"/>
                </a:cubicBezTo>
                <a:cubicBezTo>
                  <a:pt x="465" y="22"/>
                  <a:pt x="570" y="23"/>
                  <a:pt x="620" y="23"/>
                </a:cubicBezTo>
                <a:lnTo>
                  <a:pt x="622" y="25"/>
                </a:lnTo>
                <a:cubicBezTo>
                  <a:pt x="645" y="31"/>
                  <a:pt x="651" y="68"/>
                  <a:pt x="681" y="83"/>
                </a:cubicBezTo>
                <a:cubicBezTo>
                  <a:pt x="771" y="118"/>
                  <a:pt x="871" y="75"/>
                  <a:pt x="963" y="118"/>
                </a:cubicBezTo>
                <a:cubicBezTo>
                  <a:pt x="1187" y="222"/>
                  <a:pt x="1258" y="374"/>
                  <a:pt x="1360" y="387"/>
                </a:cubicBezTo>
                <a:cubicBezTo>
                  <a:pt x="1404" y="393"/>
                  <a:pt x="1471" y="364"/>
                  <a:pt x="1505" y="38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8" name="꙱ Kazakhstan (Republic of Kazakhstan) (KZ) (H)">
            <a:extLst>
              <a:ext uri="{FF2B5EF4-FFF2-40B4-BE49-F238E27FC236}">
                <a16:creationId xmlns:a16="http://schemas.microsoft.com/office/drawing/2014/main" id="{3ADECA29-C1E1-4AD1-9845-B609D57CC796}"/>
              </a:ext>
            </a:extLst>
          </p:cNvPr>
          <p:cNvSpPr>
            <a:spLocks/>
          </p:cNvSpPr>
          <p:nvPr/>
        </p:nvSpPr>
        <p:spPr bwMode="auto">
          <a:xfrm>
            <a:off x="5480564" y="759808"/>
            <a:ext cx="923490" cy="424191"/>
          </a:xfrm>
          <a:custGeom>
            <a:avLst/>
            <a:gdLst>
              <a:gd name="T0" fmla="*/ 4251 w 11200"/>
              <a:gd name="T1" fmla="*/ 3716 h 5146"/>
              <a:gd name="T2" fmla="*/ 5024 w 11200"/>
              <a:gd name="T3" fmla="*/ 4082 h 5146"/>
              <a:gd name="T4" fmla="*/ 5963 w 11200"/>
              <a:gd name="T5" fmla="*/ 4310 h 5146"/>
              <a:gd name="T6" fmla="*/ 6620 w 11200"/>
              <a:gd name="T7" fmla="*/ 4938 h 5146"/>
              <a:gd name="T8" fmla="*/ 6956 w 11200"/>
              <a:gd name="T9" fmla="*/ 4938 h 5146"/>
              <a:gd name="T10" fmla="*/ 7459 w 11200"/>
              <a:gd name="T11" fmla="*/ 4560 h 5146"/>
              <a:gd name="T12" fmla="*/ 7875 w 11200"/>
              <a:gd name="T13" fmla="*/ 4418 h 5146"/>
              <a:gd name="T14" fmla="*/ 8240 w 11200"/>
              <a:gd name="T15" fmla="*/ 4206 h 5146"/>
              <a:gd name="T16" fmla="*/ 9184 w 11200"/>
              <a:gd name="T17" fmla="*/ 4331 h 5146"/>
              <a:gd name="T18" fmla="*/ 10093 w 11200"/>
              <a:gd name="T19" fmla="*/ 4622 h 5146"/>
              <a:gd name="T20" fmla="*/ 10082 w 11200"/>
              <a:gd name="T21" fmla="*/ 4152 h 5146"/>
              <a:gd name="T22" fmla="*/ 10223 w 11200"/>
              <a:gd name="T23" fmla="*/ 3537 h 5146"/>
              <a:gd name="T24" fmla="*/ 10275 w 11200"/>
              <a:gd name="T25" fmla="*/ 3064 h 5146"/>
              <a:gd name="T26" fmla="*/ 10884 w 11200"/>
              <a:gd name="T27" fmla="*/ 2915 h 5146"/>
              <a:gd name="T28" fmla="*/ 11071 w 11200"/>
              <a:gd name="T29" fmla="*/ 2236 h 5146"/>
              <a:gd name="T30" fmla="*/ 10950 w 11200"/>
              <a:gd name="T31" fmla="*/ 1950 h 5146"/>
              <a:gd name="T32" fmla="*/ 10485 w 11200"/>
              <a:gd name="T33" fmla="*/ 1916 h 5146"/>
              <a:gd name="T34" fmla="*/ 9745 w 11200"/>
              <a:gd name="T35" fmla="*/ 1534 h 5146"/>
              <a:gd name="T36" fmla="*/ 9275 w 11200"/>
              <a:gd name="T37" fmla="*/ 1522 h 5146"/>
              <a:gd name="T38" fmla="*/ 9043 w 11200"/>
              <a:gd name="T39" fmla="*/ 1480 h 5146"/>
              <a:gd name="T40" fmla="*/ 7526 w 11200"/>
              <a:gd name="T41" fmla="*/ 445 h 5146"/>
              <a:gd name="T42" fmla="*/ 7521 w 11200"/>
              <a:gd name="T43" fmla="*/ 362 h 5146"/>
              <a:gd name="T44" fmla="*/ 7085 w 11200"/>
              <a:gd name="T45" fmla="*/ 661 h 5146"/>
              <a:gd name="T46" fmla="*/ 6748 w 11200"/>
              <a:gd name="T47" fmla="*/ 595 h 5146"/>
              <a:gd name="T48" fmla="*/ 6566 w 11200"/>
              <a:gd name="T49" fmla="*/ 491 h 5146"/>
              <a:gd name="T50" fmla="*/ 6387 w 11200"/>
              <a:gd name="T51" fmla="*/ 416 h 5146"/>
              <a:gd name="T52" fmla="*/ 6088 w 11200"/>
              <a:gd name="T53" fmla="*/ 254 h 5146"/>
              <a:gd name="T54" fmla="*/ 5485 w 11200"/>
              <a:gd name="T55" fmla="*/ 17 h 5146"/>
              <a:gd name="T56" fmla="*/ 5236 w 11200"/>
              <a:gd name="T57" fmla="*/ 100 h 5146"/>
              <a:gd name="T58" fmla="*/ 4487 w 11200"/>
              <a:gd name="T59" fmla="*/ 370 h 5146"/>
              <a:gd name="T60" fmla="*/ 4018 w 11200"/>
              <a:gd name="T61" fmla="*/ 424 h 5146"/>
              <a:gd name="T62" fmla="*/ 3677 w 11200"/>
              <a:gd name="T63" fmla="*/ 495 h 5146"/>
              <a:gd name="T64" fmla="*/ 3590 w 11200"/>
              <a:gd name="T65" fmla="*/ 636 h 5146"/>
              <a:gd name="T66" fmla="*/ 3760 w 11200"/>
              <a:gd name="T67" fmla="*/ 840 h 5146"/>
              <a:gd name="T68" fmla="*/ 3428 w 11200"/>
              <a:gd name="T69" fmla="*/ 1168 h 5146"/>
              <a:gd name="T70" fmla="*/ 3719 w 11200"/>
              <a:gd name="T71" fmla="*/ 1335 h 5146"/>
              <a:gd name="T72" fmla="*/ 3602 w 11200"/>
              <a:gd name="T73" fmla="*/ 1609 h 5146"/>
              <a:gd name="T74" fmla="*/ 3145 w 11200"/>
              <a:gd name="T75" fmla="*/ 1563 h 5146"/>
              <a:gd name="T76" fmla="*/ 2800 w 11200"/>
              <a:gd name="T77" fmla="*/ 1546 h 5146"/>
              <a:gd name="T78" fmla="*/ 2472 w 11200"/>
              <a:gd name="T79" fmla="*/ 1563 h 5146"/>
              <a:gd name="T80" fmla="*/ 2015 w 11200"/>
              <a:gd name="T81" fmla="*/ 1505 h 5146"/>
              <a:gd name="T82" fmla="*/ 1699 w 11200"/>
              <a:gd name="T83" fmla="*/ 1364 h 5146"/>
              <a:gd name="T84" fmla="*/ 1096 w 11200"/>
              <a:gd name="T85" fmla="*/ 1297 h 5146"/>
              <a:gd name="T86" fmla="*/ 635 w 11200"/>
              <a:gd name="T87" fmla="*/ 1472 h 5146"/>
              <a:gd name="T88" fmla="*/ 435 w 11200"/>
              <a:gd name="T89" fmla="*/ 1904 h 5146"/>
              <a:gd name="T90" fmla="*/ 107 w 11200"/>
              <a:gd name="T91" fmla="*/ 2141 h 5146"/>
              <a:gd name="T92" fmla="*/ 227 w 11200"/>
              <a:gd name="T93" fmla="*/ 2523 h 5146"/>
              <a:gd name="T94" fmla="*/ 680 w 11200"/>
              <a:gd name="T95" fmla="*/ 3009 h 5146"/>
              <a:gd name="T96" fmla="*/ 909 w 11200"/>
              <a:gd name="T97" fmla="*/ 3043 h 5146"/>
              <a:gd name="T98" fmla="*/ 1229 w 11200"/>
              <a:gd name="T99" fmla="*/ 2935 h 5146"/>
              <a:gd name="T100" fmla="*/ 2015 w 11200"/>
              <a:gd name="T101" fmla="*/ 3147 h 5146"/>
              <a:gd name="T102" fmla="*/ 1719 w 11200"/>
              <a:gd name="T103" fmla="*/ 3467 h 5146"/>
              <a:gd name="T104" fmla="*/ 1566 w 11200"/>
              <a:gd name="T105" fmla="*/ 3774 h 5146"/>
              <a:gd name="T106" fmla="*/ 1699 w 11200"/>
              <a:gd name="T107" fmla="*/ 4181 h 5146"/>
              <a:gd name="T108" fmla="*/ 2143 w 11200"/>
              <a:gd name="T109" fmla="*/ 4431 h 5146"/>
              <a:gd name="T110" fmla="*/ 2717 w 11200"/>
              <a:gd name="T111" fmla="*/ 4601 h 5146"/>
              <a:gd name="T112" fmla="*/ 3573 w 11200"/>
              <a:gd name="T113" fmla="*/ 3404 h 5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200" h="5146">
                <a:moveTo>
                  <a:pt x="3589" y="3399"/>
                </a:moveTo>
                <a:lnTo>
                  <a:pt x="3657" y="3420"/>
                </a:lnTo>
                <a:lnTo>
                  <a:pt x="3867" y="3536"/>
                </a:lnTo>
                <a:lnTo>
                  <a:pt x="4251" y="3716"/>
                </a:lnTo>
                <a:cubicBezTo>
                  <a:pt x="4291" y="3731"/>
                  <a:pt x="4347" y="3775"/>
                  <a:pt x="4388" y="3812"/>
                </a:cubicBezTo>
                <a:cubicBezTo>
                  <a:pt x="4458" y="3873"/>
                  <a:pt x="4526" y="3945"/>
                  <a:pt x="4596" y="4011"/>
                </a:cubicBezTo>
                <a:cubicBezTo>
                  <a:pt x="4654" y="4066"/>
                  <a:pt x="4718" y="4149"/>
                  <a:pt x="4832" y="4119"/>
                </a:cubicBezTo>
                <a:cubicBezTo>
                  <a:pt x="4899" y="4102"/>
                  <a:pt x="4954" y="4080"/>
                  <a:pt x="5024" y="4082"/>
                </a:cubicBezTo>
                <a:cubicBezTo>
                  <a:pt x="5154" y="4085"/>
                  <a:pt x="5276" y="4125"/>
                  <a:pt x="5418" y="4103"/>
                </a:cubicBezTo>
                <a:cubicBezTo>
                  <a:pt x="5507" y="4084"/>
                  <a:pt x="5511" y="3992"/>
                  <a:pt x="5618" y="4090"/>
                </a:cubicBezTo>
                <a:cubicBezTo>
                  <a:pt x="5657" y="4154"/>
                  <a:pt x="5711" y="4148"/>
                  <a:pt x="5792" y="4236"/>
                </a:cubicBezTo>
                <a:cubicBezTo>
                  <a:pt x="5857" y="4304"/>
                  <a:pt x="5863" y="4337"/>
                  <a:pt x="5963" y="4310"/>
                </a:cubicBezTo>
                <a:cubicBezTo>
                  <a:pt x="5976" y="4401"/>
                  <a:pt x="5961" y="4584"/>
                  <a:pt x="6046" y="4643"/>
                </a:cubicBezTo>
                <a:cubicBezTo>
                  <a:pt x="6102" y="4682"/>
                  <a:pt x="6149" y="4629"/>
                  <a:pt x="6183" y="4718"/>
                </a:cubicBezTo>
                <a:cubicBezTo>
                  <a:pt x="6209" y="4785"/>
                  <a:pt x="6234" y="4850"/>
                  <a:pt x="6270" y="4913"/>
                </a:cubicBezTo>
                <a:cubicBezTo>
                  <a:pt x="6330" y="5017"/>
                  <a:pt x="6524" y="4934"/>
                  <a:pt x="6620" y="4938"/>
                </a:cubicBezTo>
                <a:cubicBezTo>
                  <a:pt x="6678" y="4940"/>
                  <a:pt x="6726" y="4994"/>
                  <a:pt x="6715" y="5046"/>
                </a:cubicBezTo>
                <a:cubicBezTo>
                  <a:pt x="6698" y="5134"/>
                  <a:pt x="6843" y="5131"/>
                  <a:pt x="6898" y="5146"/>
                </a:cubicBezTo>
                <a:cubicBezTo>
                  <a:pt x="6893" y="5101"/>
                  <a:pt x="6843" y="5075"/>
                  <a:pt x="6869" y="5033"/>
                </a:cubicBezTo>
                <a:cubicBezTo>
                  <a:pt x="6888" y="5003"/>
                  <a:pt x="6916" y="4957"/>
                  <a:pt x="6956" y="4938"/>
                </a:cubicBezTo>
                <a:cubicBezTo>
                  <a:pt x="6980" y="4927"/>
                  <a:pt x="6945" y="4883"/>
                  <a:pt x="6973" y="4859"/>
                </a:cubicBezTo>
                <a:cubicBezTo>
                  <a:pt x="7129" y="4724"/>
                  <a:pt x="7168" y="4795"/>
                  <a:pt x="7247" y="4651"/>
                </a:cubicBezTo>
                <a:cubicBezTo>
                  <a:pt x="7282" y="4593"/>
                  <a:pt x="7306" y="4644"/>
                  <a:pt x="7343" y="4622"/>
                </a:cubicBezTo>
                <a:cubicBezTo>
                  <a:pt x="7383" y="4599"/>
                  <a:pt x="7405" y="4556"/>
                  <a:pt x="7459" y="4560"/>
                </a:cubicBezTo>
                <a:cubicBezTo>
                  <a:pt x="7368" y="4535"/>
                  <a:pt x="7402" y="4538"/>
                  <a:pt x="7418" y="4472"/>
                </a:cubicBezTo>
                <a:cubicBezTo>
                  <a:pt x="7440" y="4383"/>
                  <a:pt x="7457" y="4395"/>
                  <a:pt x="7516" y="4387"/>
                </a:cubicBezTo>
                <a:cubicBezTo>
                  <a:pt x="7546" y="4383"/>
                  <a:pt x="7574" y="4372"/>
                  <a:pt x="7600" y="4360"/>
                </a:cubicBezTo>
                <a:cubicBezTo>
                  <a:pt x="7690" y="4357"/>
                  <a:pt x="7791" y="4391"/>
                  <a:pt x="7875" y="4418"/>
                </a:cubicBezTo>
                <a:cubicBezTo>
                  <a:pt x="7942" y="4460"/>
                  <a:pt x="7896" y="4448"/>
                  <a:pt x="8028" y="4464"/>
                </a:cubicBezTo>
                <a:cubicBezTo>
                  <a:pt x="8059" y="4477"/>
                  <a:pt x="8098" y="4509"/>
                  <a:pt x="8132" y="4497"/>
                </a:cubicBezTo>
                <a:cubicBezTo>
                  <a:pt x="8086" y="4454"/>
                  <a:pt x="8041" y="4299"/>
                  <a:pt x="8132" y="4267"/>
                </a:cubicBezTo>
                <a:cubicBezTo>
                  <a:pt x="8147" y="4261"/>
                  <a:pt x="8254" y="4230"/>
                  <a:pt x="8240" y="4206"/>
                </a:cubicBezTo>
                <a:cubicBezTo>
                  <a:pt x="8356" y="4244"/>
                  <a:pt x="8739" y="4476"/>
                  <a:pt x="8731" y="4330"/>
                </a:cubicBezTo>
                <a:cubicBezTo>
                  <a:pt x="8730" y="4309"/>
                  <a:pt x="8920" y="4356"/>
                  <a:pt x="8964" y="4331"/>
                </a:cubicBezTo>
                <a:cubicBezTo>
                  <a:pt x="8997" y="4312"/>
                  <a:pt x="9058" y="4308"/>
                  <a:pt x="9097" y="4314"/>
                </a:cubicBezTo>
                <a:cubicBezTo>
                  <a:pt x="9130" y="4320"/>
                  <a:pt x="9151" y="4346"/>
                  <a:pt x="9184" y="4331"/>
                </a:cubicBezTo>
                <a:cubicBezTo>
                  <a:pt x="9217" y="4316"/>
                  <a:pt x="9347" y="4352"/>
                  <a:pt x="9487" y="4339"/>
                </a:cubicBezTo>
                <a:cubicBezTo>
                  <a:pt x="9555" y="4334"/>
                  <a:pt x="9674" y="4381"/>
                  <a:pt x="9728" y="4406"/>
                </a:cubicBezTo>
                <a:cubicBezTo>
                  <a:pt x="9797" y="4438"/>
                  <a:pt x="9809" y="4510"/>
                  <a:pt x="9895" y="4493"/>
                </a:cubicBezTo>
                <a:cubicBezTo>
                  <a:pt x="9958" y="4481"/>
                  <a:pt x="10068" y="4584"/>
                  <a:pt x="10093" y="4622"/>
                </a:cubicBezTo>
                <a:cubicBezTo>
                  <a:pt x="10097" y="4509"/>
                  <a:pt x="9907" y="4377"/>
                  <a:pt x="10102" y="4344"/>
                </a:cubicBezTo>
                <a:cubicBezTo>
                  <a:pt x="10085" y="4327"/>
                  <a:pt x="10062" y="4315"/>
                  <a:pt x="10040" y="4306"/>
                </a:cubicBezTo>
                <a:cubicBezTo>
                  <a:pt x="10058" y="4279"/>
                  <a:pt x="10090" y="4238"/>
                  <a:pt x="10127" y="4265"/>
                </a:cubicBezTo>
                <a:cubicBezTo>
                  <a:pt x="10164" y="4228"/>
                  <a:pt x="10096" y="4211"/>
                  <a:pt x="10082" y="4152"/>
                </a:cubicBezTo>
                <a:cubicBezTo>
                  <a:pt x="10053" y="4039"/>
                  <a:pt x="9845" y="3894"/>
                  <a:pt x="9861" y="3712"/>
                </a:cubicBezTo>
                <a:cubicBezTo>
                  <a:pt x="9868" y="3634"/>
                  <a:pt x="9671" y="3694"/>
                  <a:pt x="9687" y="3620"/>
                </a:cubicBezTo>
                <a:cubicBezTo>
                  <a:pt x="9701" y="3555"/>
                  <a:pt x="9989" y="3539"/>
                  <a:pt x="10090" y="3492"/>
                </a:cubicBezTo>
                <a:cubicBezTo>
                  <a:pt x="10122" y="3477"/>
                  <a:pt x="10189" y="3531"/>
                  <a:pt x="10223" y="3537"/>
                </a:cubicBezTo>
                <a:cubicBezTo>
                  <a:pt x="10265" y="3545"/>
                  <a:pt x="10295" y="3514"/>
                  <a:pt x="10335" y="3533"/>
                </a:cubicBezTo>
                <a:cubicBezTo>
                  <a:pt x="10359" y="3545"/>
                  <a:pt x="10400" y="3573"/>
                  <a:pt x="10406" y="3525"/>
                </a:cubicBezTo>
                <a:cubicBezTo>
                  <a:pt x="10424" y="3380"/>
                  <a:pt x="10257" y="3467"/>
                  <a:pt x="10269" y="3367"/>
                </a:cubicBezTo>
                <a:cubicBezTo>
                  <a:pt x="10305" y="3239"/>
                  <a:pt x="10266" y="3132"/>
                  <a:pt x="10275" y="3064"/>
                </a:cubicBezTo>
                <a:cubicBezTo>
                  <a:pt x="10320" y="2941"/>
                  <a:pt x="10246" y="2809"/>
                  <a:pt x="10339" y="2831"/>
                </a:cubicBezTo>
                <a:cubicBezTo>
                  <a:pt x="10429" y="2861"/>
                  <a:pt x="10488" y="2914"/>
                  <a:pt x="10618" y="2901"/>
                </a:cubicBezTo>
                <a:cubicBezTo>
                  <a:pt x="10663" y="2901"/>
                  <a:pt x="10734" y="2878"/>
                  <a:pt x="10776" y="2918"/>
                </a:cubicBezTo>
                <a:cubicBezTo>
                  <a:pt x="10817" y="2961"/>
                  <a:pt x="10842" y="2945"/>
                  <a:pt x="10884" y="2915"/>
                </a:cubicBezTo>
                <a:cubicBezTo>
                  <a:pt x="10924" y="2883"/>
                  <a:pt x="11040" y="2881"/>
                  <a:pt x="10992" y="2773"/>
                </a:cubicBezTo>
                <a:cubicBezTo>
                  <a:pt x="10938" y="2651"/>
                  <a:pt x="10839" y="2602"/>
                  <a:pt x="10863" y="2453"/>
                </a:cubicBezTo>
                <a:cubicBezTo>
                  <a:pt x="10876" y="2371"/>
                  <a:pt x="10963" y="2419"/>
                  <a:pt x="11024" y="2386"/>
                </a:cubicBezTo>
                <a:cubicBezTo>
                  <a:pt x="11085" y="2359"/>
                  <a:pt x="11104" y="2304"/>
                  <a:pt x="11071" y="2236"/>
                </a:cubicBezTo>
                <a:cubicBezTo>
                  <a:pt x="11025" y="2144"/>
                  <a:pt x="11155" y="2165"/>
                  <a:pt x="11200" y="2166"/>
                </a:cubicBezTo>
                <a:cubicBezTo>
                  <a:pt x="11139" y="2084"/>
                  <a:pt x="11118" y="2139"/>
                  <a:pt x="11058" y="2070"/>
                </a:cubicBezTo>
                <a:cubicBezTo>
                  <a:pt x="11034" y="2042"/>
                  <a:pt x="11012" y="2012"/>
                  <a:pt x="10984" y="2012"/>
                </a:cubicBezTo>
                <a:cubicBezTo>
                  <a:pt x="10931" y="2012"/>
                  <a:pt x="10955" y="1979"/>
                  <a:pt x="10950" y="1950"/>
                </a:cubicBezTo>
                <a:cubicBezTo>
                  <a:pt x="10941" y="1892"/>
                  <a:pt x="10874" y="1954"/>
                  <a:pt x="10863" y="1970"/>
                </a:cubicBezTo>
                <a:cubicBezTo>
                  <a:pt x="10854" y="1984"/>
                  <a:pt x="10842" y="2048"/>
                  <a:pt x="10780" y="2012"/>
                </a:cubicBezTo>
                <a:cubicBezTo>
                  <a:pt x="10741" y="1982"/>
                  <a:pt x="10609" y="2005"/>
                  <a:pt x="10543" y="1975"/>
                </a:cubicBezTo>
                <a:cubicBezTo>
                  <a:pt x="10525" y="1950"/>
                  <a:pt x="10507" y="1937"/>
                  <a:pt x="10485" y="1916"/>
                </a:cubicBezTo>
                <a:cubicBezTo>
                  <a:pt x="10439" y="1872"/>
                  <a:pt x="10439" y="1818"/>
                  <a:pt x="10368" y="1796"/>
                </a:cubicBezTo>
                <a:cubicBezTo>
                  <a:pt x="10308" y="1777"/>
                  <a:pt x="10212" y="1781"/>
                  <a:pt x="10173" y="1729"/>
                </a:cubicBezTo>
                <a:cubicBezTo>
                  <a:pt x="10105" y="1638"/>
                  <a:pt x="9949" y="1481"/>
                  <a:pt x="9787" y="1505"/>
                </a:cubicBezTo>
                <a:cubicBezTo>
                  <a:pt x="9762" y="1509"/>
                  <a:pt x="9768" y="1529"/>
                  <a:pt x="9745" y="1534"/>
                </a:cubicBezTo>
                <a:cubicBezTo>
                  <a:pt x="9732" y="1537"/>
                  <a:pt x="9710" y="1537"/>
                  <a:pt x="9699" y="1546"/>
                </a:cubicBezTo>
                <a:cubicBezTo>
                  <a:pt x="9619" y="1619"/>
                  <a:pt x="9617" y="1562"/>
                  <a:pt x="9575" y="1601"/>
                </a:cubicBezTo>
                <a:cubicBezTo>
                  <a:pt x="9557" y="1616"/>
                  <a:pt x="9508" y="1567"/>
                  <a:pt x="9471" y="1584"/>
                </a:cubicBezTo>
                <a:cubicBezTo>
                  <a:pt x="9322" y="1645"/>
                  <a:pt x="9360" y="1503"/>
                  <a:pt x="9275" y="1522"/>
                </a:cubicBezTo>
                <a:cubicBezTo>
                  <a:pt x="9193" y="1538"/>
                  <a:pt x="9247" y="1482"/>
                  <a:pt x="9221" y="1451"/>
                </a:cubicBezTo>
                <a:cubicBezTo>
                  <a:pt x="9211" y="1442"/>
                  <a:pt x="9215" y="1442"/>
                  <a:pt x="9180" y="1438"/>
                </a:cubicBezTo>
                <a:cubicBezTo>
                  <a:pt x="9128" y="1427"/>
                  <a:pt x="9153" y="1400"/>
                  <a:pt x="9072" y="1413"/>
                </a:cubicBezTo>
                <a:cubicBezTo>
                  <a:pt x="9053" y="1431"/>
                  <a:pt x="9013" y="1413"/>
                  <a:pt x="9043" y="1480"/>
                </a:cubicBezTo>
                <a:cubicBezTo>
                  <a:pt x="9076" y="1556"/>
                  <a:pt x="8936" y="1537"/>
                  <a:pt x="8989" y="1588"/>
                </a:cubicBezTo>
                <a:cubicBezTo>
                  <a:pt x="8880" y="1564"/>
                  <a:pt x="8776" y="1394"/>
                  <a:pt x="8693" y="1318"/>
                </a:cubicBezTo>
                <a:cubicBezTo>
                  <a:pt x="8516" y="1150"/>
                  <a:pt x="8136" y="782"/>
                  <a:pt x="7937" y="670"/>
                </a:cubicBezTo>
                <a:cubicBezTo>
                  <a:pt x="7801" y="593"/>
                  <a:pt x="7652" y="540"/>
                  <a:pt x="7526" y="445"/>
                </a:cubicBezTo>
                <a:cubicBezTo>
                  <a:pt x="7538" y="438"/>
                  <a:pt x="7556" y="440"/>
                  <a:pt x="7570" y="441"/>
                </a:cubicBezTo>
                <a:cubicBezTo>
                  <a:pt x="7615" y="443"/>
                  <a:pt x="7631" y="375"/>
                  <a:pt x="7584" y="362"/>
                </a:cubicBezTo>
                <a:cubicBezTo>
                  <a:pt x="7591" y="351"/>
                  <a:pt x="7600" y="339"/>
                  <a:pt x="7609" y="329"/>
                </a:cubicBezTo>
                <a:cubicBezTo>
                  <a:pt x="7570" y="343"/>
                  <a:pt x="7560" y="347"/>
                  <a:pt x="7521" y="362"/>
                </a:cubicBezTo>
                <a:cubicBezTo>
                  <a:pt x="7500" y="370"/>
                  <a:pt x="7483" y="363"/>
                  <a:pt x="7463" y="370"/>
                </a:cubicBezTo>
                <a:cubicBezTo>
                  <a:pt x="7425" y="390"/>
                  <a:pt x="7423" y="440"/>
                  <a:pt x="7268" y="453"/>
                </a:cubicBezTo>
                <a:cubicBezTo>
                  <a:pt x="7307" y="499"/>
                  <a:pt x="7219" y="534"/>
                  <a:pt x="7189" y="545"/>
                </a:cubicBezTo>
                <a:cubicBezTo>
                  <a:pt x="7126" y="567"/>
                  <a:pt x="7079" y="574"/>
                  <a:pt x="7085" y="661"/>
                </a:cubicBezTo>
                <a:cubicBezTo>
                  <a:pt x="7064" y="661"/>
                  <a:pt x="7054" y="637"/>
                  <a:pt x="7031" y="624"/>
                </a:cubicBezTo>
                <a:cubicBezTo>
                  <a:pt x="6998" y="611"/>
                  <a:pt x="6991" y="640"/>
                  <a:pt x="6952" y="607"/>
                </a:cubicBezTo>
                <a:cubicBezTo>
                  <a:pt x="6892" y="603"/>
                  <a:pt x="6867" y="637"/>
                  <a:pt x="6827" y="674"/>
                </a:cubicBezTo>
                <a:cubicBezTo>
                  <a:pt x="6829" y="648"/>
                  <a:pt x="6748" y="634"/>
                  <a:pt x="6748" y="595"/>
                </a:cubicBezTo>
                <a:cubicBezTo>
                  <a:pt x="6748" y="564"/>
                  <a:pt x="6788" y="525"/>
                  <a:pt x="6844" y="532"/>
                </a:cubicBezTo>
                <a:cubicBezTo>
                  <a:pt x="6844" y="496"/>
                  <a:pt x="6824" y="475"/>
                  <a:pt x="6802" y="458"/>
                </a:cubicBezTo>
                <a:cubicBezTo>
                  <a:pt x="6749" y="602"/>
                  <a:pt x="6547" y="347"/>
                  <a:pt x="6503" y="470"/>
                </a:cubicBezTo>
                <a:cubicBezTo>
                  <a:pt x="6527" y="459"/>
                  <a:pt x="6552" y="470"/>
                  <a:pt x="6566" y="491"/>
                </a:cubicBezTo>
                <a:cubicBezTo>
                  <a:pt x="6541" y="490"/>
                  <a:pt x="6516" y="498"/>
                  <a:pt x="6499" y="516"/>
                </a:cubicBezTo>
                <a:cubicBezTo>
                  <a:pt x="6481" y="476"/>
                  <a:pt x="6445" y="467"/>
                  <a:pt x="6487" y="437"/>
                </a:cubicBezTo>
                <a:cubicBezTo>
                  <a:pt x="6436" y="434"/>
                  <a:pt x="6401" y="373"/>
                  <a:pt x="6358" y="354"/>
                </a:cubicBezTo>
                <a:cubicBezTo>
                  <a:pt x="6350" y="379"/>
                  <a:pt x="6363" y="405"/>
                  <a:pt x="6387" y="416"/>
                </a:cubicBezTo>
                <a:cubicBezTo>
                  <a:pt x="6366" y="419"/>
                  <a:pt x="6303" y="385"/>
                  <a:pt x="6287" y="412"/>
                </a:cubicBezTo>
                <a:cubicBezTo>
                  <a:pt x="6256" y="442"/>
                  <a:pt x="6237" y="453"/>
                  <a:pt x="6216" y="441"/>
                </a:cubicBezTo>
                <a:cubicBezTo>
                  <a:pt x="6154" y="405"/>
                  <a:pt x="6123" y="460"/>
                  <a:pt x="6067" y="391"/>
                </a:cubicBezTo>
                <a:cubicBezTo>
                  <a:pt x="6152" y="385"/>
                  <a:pt x="6048" y="295"/>
                  <a:pt x="6088" y="254"/>
                </a:cubicBezTo>
                <a:cubicBezTo>
                  <a:pt x="5936" y="174"/>
                  <a:pt x="6014" y="186"/>
                  <a:pt x="5943" y="100"/>
                </a:cubicBezTo>
                <a:cubicBezTo>
                  <a:pt x="5921" y="75"/>
                  <a:pt x="5829" y="1"/>
                  <a:pt x="5788" y="71"/>
                </a:cubicBezTo>
                <a:cubicBezTo>
                  <a:pt x="5750" y="137"/>
                  <a:pt x="5596" y="35"/>
                  <a:pt x="5572" y="29"/>
                </a:cubicBezTo>
                <a:cubicBezTo>
                  <a:pt x="5538" y="22"/>
                  <a:pt x="5517" y="21"/>
                  <a:pt x="5485" y="17"/>
                </a:cubicBezTo>
                <a:cubicBezTo>
                  <a:pt x="5459" y="35"/>
                  <a:pt x="5404" y="2"/>
                  <a:pt x="5373" y="0"/>
                </a:cubicBezTo>
                <a:cubicBezTo>
                  <a:pt x="5381" y="10"/>
                  <a:pt x="5389" y="19"/>
                  <a:pt x="5398" y="29"/>
                </a:cubicBezTo>
                <a:cubicBezTo>
                  <a:pt x="5373" y="32"/>
                  <a:pt x="5347" y="32"/>
                  <a:pt x="5323" y="25"/>
                </a:cubicBezTo>
                <a:cubicBezTo>
                  <a:pt x="5332" y="86"/>
                  <a:pt x="5300" y="49"/>
                  <a:pt x="5236" y="100"/>
                </a:cubicBezTo>
                <a:cubicBezTo>
                  <a:pt x="5210" y="121"/>
                  <a:pt x="5234" y="120"/>
                  <a:pt x="5260" y="125"/>
                </a:cubicBezTo>
                <a:cubicBezTo>
                  <a:pt x="5087" y="221"/>
                  <a:pt x="4976" y="196"/>
                  <a:pt x="4832" y="250"/>
                </a:cubicBezTo>
                <a:cubicBezTo>
                  <a:pt x="4776" y="262"/>
                  <a:pt x="4512" y="236"/>
                  <a:pt x="4512" y="333"/>
                </a:cubicBezTo>
                <a:cubicBezTo>
                  <a:pt x="4513" y="365"/>
                  <a:pt x="4513" y="384"/>
                  <a:pt x="4487" y="370"/>
                </a:cubicBezTo>
                <a:cubicBezTo>
                  <a:pt x="4444" y="336"/>
                  <a:pt x="4423" y="373"/>
                  <a:pt x="4388" y="366"/>
                </a:cubicBezTo>
                <a:cubicBezTo>
                  <a:pt x="4345" y="355"/>
                  <a:pt x="4296" y="376"/>
                  <a:pt x="4263" y="374"/>
                </a:cubicBezTo>
                <a:cubicBezTo>
                  <a:pt x="4210" y="371"/>
                  <a:pt x="4228" y="401"/>
                  <a:pt x="4217" y="408"/>
                </a:cubicBezTo>
                <a:cubicBezTo>
                  <a:pt x="4151" y="412"/>
                  <a:pt x="4088" y="397"/>
                  <a:pt x="4018" y="424"/>
                </a:cubicBezTo>
                <a:cubicBezTo>
                  <a:pt x="4014" y="434"/>
                  <a:pt x="4009" y="444"/>
                  <a:pt x="4005" y="453"/>
                </a:cubicBezTo>
                <a:cubicBezTo>
                  <a:pt x="3946" y="453"/>
                  <a:pt x="3868" y="437"/>
                  <a:pt x="3881" y="516"/>
                </a:cubicBezTo>
                <a:cubicBezTo>
                  <a:pt x="3837" y="513"/>
                  <a:pt x="3826" y="465"/>
                  <a:pt x="3777" y="474"/>
                </a:cubicBezTo>
                <a:cubicBezTo>
                  <a:pt x="3732" y="482"/>
                  <a:pt x="3725" y="514"/>
                  <a:pt x="3677" y="495"/>
                </a:cubicBezTo>
                <a:cubicBezTo>
                  <a:pt x="3655" y="486"/>
                  <a:pt x="3503" y="445"/>
                  <a:pt x="3519" y="503"/>
                </a:cubicBezTo>
                <a:cubicBezTo>
                  <a:pt x="3500" y="497"/>
                  <a:pt x="3481" y="499"/>
                  <a:pt x="3461" y="503"/>
                </a:cubicBezTo>
                <a:cubicBezTo>
                  <a:pt x="3490" y="527"/>
                  <a:pt x="3574" y="595"/>
                  <a:pt x="3473" y="603"/>
                </a:cubicBezTo>
                <a:cubicBezTo>
                  <a:pt x="3509" y="622"/>
                  <a:pt x="3547" y="647"/>
                  <a:pt x="3590" y="636"/>
                </a:cubicBezTo>
                <a:cubicBezTo>
                  <a:pt x="3618" y="629"/>
                  <a:pt x="3637" y="625"/>
                  <a:pt x="3656" y="653"/>
                </a:cubicBezTo>
                <a:cubicBezTo>
                  <a:pt x="3654" y="656"/>
                  <a:pt x="3497" y="693"/>
                  <a:pt x="3581" y="724"/>
                </a:cubicBezTo>
                <a:cubicBezTo>
                  <a:pt x="3645" y="746"/>
                  <a:pt x="3716" y="752"/>
                  <a:pt x="3781" y="769"/>
                </a:cubicBezTo>
                <a:cubicBezTo>
                  <a:pt x="3951" y="813"/>
                  <a:pt x="3781" y="844"/>
                  <a:pt x="3760" y="840"/>
                </a:cubicBezTo>
                <a:cubicBezTo>
                  <a:pt x="3617" y="811"/>
                  <a:pt x="3694" y="815"/>
                  <a:pt x="3561" y="832"/>
                </a:cubicBezTo>
                <a:cubicBezTo>
                  <a:pt x="3598" y="875"/>
                  <a:pt x="3509" y="896"/>
                  <a:pt x="3515" y="931"/>
                </a:cubicBezTo>
                <a:cubicBezTo>
                  <a:pt x="3517" y="947"/>
                  <a:pt x="3622" y="1040"/>
                  <a:pt x="3640" y="1052"/>
                </a:cubicBezTo>
                <a:cubicBezTo>
                  <a:pt x="3502" y="1167"/>
                  <a:pt x="3607" y="1055"/>
                  <a:pt x="3428" y="1168"/>
                </a:cubicBezTo>
                <a:cubicBezTo>
                  <a:pt x="3387" y="1164"/>
                  <a:pt x="3395" y="1201"/>
                  <a:pt x="3428" y="1214"/>
                </a:cubicBezTo>
                <a:cubicBezTo>
                  <a:pt x="3464" y="1228"/>
                  <a:pt x="3489" y="1226"/>
                  <a:pt x="3519" y="1243"/>
                </a:cubicBezTo>
                <a:cubicBezTo>
                  <a:pt x="3565" y="1269"/>
                  <a:pt x="3563" y="1297"/>
                  <a:pt x="3619" y="1297"/>
                </a:cubicBezTo>
                <a:cubicBezTo>
                  <a:pt x="3664" y="1297"/>
                  <a:pt x="3687" y="1306"/>
                  <a:pt x="3719" y="1335"/>
                </a:cubicBezTo>
                <a:cubicBezTo>
                  <a:pt x="3752" y="1364"/>
                  <a:pt x="3762" y="1355"/>
                  <a:pt x="3802" y="1359"/>
                </a:cubicBezTo>
                <a:cubicBezTo>
                  <a:pt x="3849" y="1365"/>
                  <a:pt x="3881" y="1404"/>
                  <a:pt x="3922" y="1418"/>
                </a:cubicBezTo>
                <a:cubicBezTo>
                  <a:pt x="3866" y="1424"/>
                  <a:pt x="3907" y="1520"/>
                  <a:pt x="3901" y="1555"/>
                </a:cubicBezTo>
                <a:cubicBezTo>
                  <a:pt x="3888" y="1630"/>
                  <a:pt x="3664" y="1641"/>
                  <a:pt x="3602" y="1609"/>
                </a:cubicBezTo>
                <a:cubicBezTo>
                  <a:pt x="3577" y="1595"/>
                  <a:pt x="3555" y="1540"/>
                  <a:pt x="3519" y="1555"/>
                </a:cubicBezTo>
                <a:cubicBezTo>
                  <a:pt x="3492" y="1566"/>
                  <a:pt x="3509" y="1622"/>
                  <a:pt x="3498" y="1642"/>
                </a:cubicBezTo>
                <a:cubicBezTo>
                  <a:pt x="3480" y="1678"/>
                  <a:pt x="3447" y="1673"/>
                  <a:pt x="3411" y="1675"/>
                </a:cubicBezTo>
                <a:cubicBezTo>
                  <a:pt x="3457" y="1600"/>
                  <a:pt x="3212" y="1652"/>
                  <a:pt x="3145" y="1563"/>
                </a:cubicBezTo>
                <a:cubicBezTo>
                  <a:pt x="3118" y="1528"/>
                  <a:pt x="3096" y="1483"/>
                  <a:pt x="3062" y="1463"/>
                </a:cubicBezTo>
                <a:cubicBezTo>
                  <a:pt x="3020" y="1439"/>
                  <a:pt x="3014" y="1478"/>
                  <a:pt x="2962" y="1484"/>
                </a:cubicBezTo>
                <a:cubicBezTo>
                  <a:pt x="2899" y="1488"/>
                  <a:pt x="2889" y="1423"/>
                  <a:pt x="2892" y="1542"/>
                </a:cubicBezTo>
                <a:cubicBezTo>
                  <a:pt x="2857" y="1527"/>
                  <a:pt x="2834" y="1568"/>
                  <a:pt x="2800" y="1546"/>
                </a:cubicBezTo>
                <a:cubicBezTo>
                  <a:pt x="2781" y="1534"/>
                  <a:pt x="2750" y="1512"/>
                  <a:pt x="2738" y="1492"/>
                </a:cubicBezTo>
                <a:cubicBezTo>
                  <a:pt x="2718" y="1461"/>
                  <a:pt x="2595" y="1474"/>
                  <a:pt x="2592" y="1517"/>
                </a:cubicBezTo>
                <a:cubicBezTo>
                  <a:pt x="2574" y="1503"/>
                  <a:pt x="2549" y="1494"/>
                  <a:pt x="2526" y="1492"/>
                </a:cubicBezTo>
                <a:cubicBezTo>
                  <a:pt x="2528" y="1530"/>
                  <a:pt x="2497" y="1545"/>
                  <a:pt x="2472" y="1563"/>
                </a:cubicBezTo>
                <a:cubicBezTo>
                  <a:pt x="2457" y="1571"/>
                  <a:pt x="2461" y="1600"/>
                  <a:pt x="2446" y="1617"/>
                </a:cubicBezTo>
                <a:cubicBezTo>
                  <a:pt x="2406" y="1657"/>
                  <a:pt x="2370" y="1674"/>
                  <a:pt x="2322" y="1634"/>
                </a:cubicBezTo>
                <a:cubicBezTo>
                  <a:pt x="2276" y="1594"/>
                  <a:pt x="2222" y="1609"/>
                  <a:pt x="2156" y="1555"/>
                </a:cubicBezTo>
                <a:cubicBezTo>
                  <a:pt x="2120" y="1524"/>
                  <a:pt x="2049" y="1476"/>
                  <a:pt x="2015" y="1505"/>
                </a:cubicBezTo>
                <a:cubicBezTo>
                  <a:pt x="2012" y="1543"/>
                  <a:pt x="2121" y="1613"/>
                  <a:pt x="2060" y="1671"/>
                </a:cubicBezTo>
                <a:cubicBezTo>
                  <a:pt x="2033" y="1697"/>
                  <a:pt x="2004" y="1588"/>
                  <a:pt x="2019" y="1563"/>
                </a:cubicBezTo>
                <a:cubicBezTo>
                  <a:pt x="1966" y="1530"/>
                  <a:pt x="1924" y="1514"/>
                  <a:pt x="1869" y="1459"/>
                </a:cubicBezTo>
                <a:cubicBezTo>
                  <a:pt x="1712" y="1421"/>
                  <a:pt x="1743" y="1402"/>
                  <a:pt x="1699" y="1364"/>
                </a:cubicBezTo>
                <a:cubicBezTo>
                  <a:pt x="1584" y="1286"/>
                  <a:pt x="1410" y="1421"/>
                  <a:pt x="1354" y="1239"/>
                </a:cubicBezTo>
                <a:cubicBezTo>
                  <a:pt x="1316" y="1252"/>
                  <a:pt x="1286" y="1270"/>
                  <a:pt x="1242" y="1276"/>
                </a:cubicBezTo>
                <a:cubicBezTo>
                  <a:pt x="1210" y="1295"/>
                  <a:pt x="1225" y="1321"/>
                  <a:pt x="1204" y="1347"/>
                </a:cubicBezTo>
                <a:cubicBezTo>
                  <a:pt x="1168" y="1289"/>
                  <a:pt x="1124" y="1397"/>
                  <a:pt x="1096" y="1297"/>
                </a:cubicBezTo>
                <a:cubicBezTo>
                  <a:pt x="1088" y="1271"/>
                  <a:pt x="954" y="1253"/>
                  <a:pt x="926" y="1247"/>
                </a:cubicBezTo>
                <a:cubicBezTo>
                  <a:pt x="934" y="1267"/>
                  <a:pt x="938" y="1286"/>
                  <a:pt x="946" y="1305"/>
                </a:cubicBezTo>
                <a:cubicBezTo>
                  <a:pt x="854" y="1262"/>
                  <a:pt x="900" y="1394"/>
                  <a:pt x="838" y="1409"/>
                </a:cubicBezTo>
                <a:cubicBezTo>
                  <a:pt x="696" y="1429"/>
                  <a:pt x="762" y="1473"/>
                  <a:pt x="635" y="1472"/>
                </a:cubicBezTo>
                <a:cubicBezTo>
                  <a:pt x="562" y="1493"/>
                  <a:pt x="668" y="1534"/>
                  <a:pt x="606" y="1576"/>
                </a:cubicBezTo>
                <a:cubicBezTo>
                  <a:pt x="531" y="1624"/>
                  <a:pt x="510" y="1642"/>
                  <a:pt x="427" y="1634"/>
                </a:cubicBezTo>
                <a:cubicBezTo>
                  <a:pt x="492" y="1654"/>
                  <a:pt x="487" y="1771"/>
                  <a:pt x="535" y="1812"/>
                </a:cubicBezTo>
                <a:cubicBezTo>
                  <a:pt x="597" y="1867"/>
                  <a:pt x="479" y="1910"/>
                  <a:pt x="435" y="1904"/>
                </a:cubicBezTo>
                <a:cubicBezTo>
                  <a:pt x="362" y="1894"/>
                  <a:pt x="214" y="1630"/>
                  <a:pt x="124" y="1717"/>
                </a:cubicBezTo>
                <a:cubicBezTo>
                  <a:pt x="85" y="1754"/>
                  <a:pt x="136" y="1823"/>
                  <a:pt x="99" y="1858"/>
                </a:cubicBezTo>
                <a:cubicBezTo>
                  <a:pt x="42" y="1910"/>
                  <a:pt x="18" y="1920"/>
                  <a:pt x="20" y="2008"/>
                </a:cubicBezTo>
                <a:cubicBezTo>
                  <a:pt x="21" y="2087"/>
                  <a:pt x="72" y="2086"/>
                  <a:pt x="107" y="2141"/>
                </a:cubicBezTo>
                <a:cubicBezTo>
                  <a:pt x="133" y="2184"/>
                  <a:pt x="61" y="2205"/>
                  <a:pt x="38" y="2260"/>
                </a:cubicBezTo>
                <a:cubicBezTo>
                  <a:pt x="19" y="2297"/>
                  <a:pt x="0" y="2373"/>
                  <a:pt x="40" y="2403"/>
                </a:cubicBezTo>
                <a:cubicBezTo>
                  <a:pt x="60" y="2423"/>
                  <a:pt x="102" y="2440"/>
                  <a:pt x="136" y="2440"/>
                </a:cubicBezTo>
                <a:cubicBezTo>
                  <a:pt x="185" y="2473"/>
                  <a:pt x="141" y="2418"/>
                  <a:pt x="227" y="2523"/>
                </a:cubicBezTo>
                <a:lnTo>
                  <a:pt x="198" y="2544"/>
                </a:lnTo>
                <a:cubicBezTo>
                  <a:pt x="222" y="2576"/>
                  <a:pt x="234" y="2622"/>
                  <a:pt x="269" y="2644"/>
                </a:cubicBezTo>
                <a:cubicBezTo>
                  <a:pt x="323" y="2677"/>
                  <a:pt x="359" y="2508"/>
                  <a:pt x="759" y="2910"/>
                </a:cubicBezTo>
                <a:cubicBezTo>
                  <a:pt x="905" y="3056"/>
                  <a:pt x="667" y="2943"/>
                  <a:pt x="680" y="3009"/>
                </a:cubicBezTo>
                <a:cubicBezTo>
                  <a:pt x="686" y="3037"/>
                  <a:pt x="867" y="3100"/>
                  <a:pt x="905" y="3126"/>
                </a:cubicBezTo>
                <a:cubicBezTo>
                  <a:pt x="869" y="3084"/>
                  <a:pt x="910" y="3130"/>
                  <a:pt x="917" y="3088"/>
                </a:cubicBezTo>
                <a:cubicBezTo>
                  <a:pt x="923" y="3076"/>
                  <a:pt x="932" y="3076"/>
                  <a:pt x="946" y="3080"/>
                </a:cubicBezTo>
                <a:cubicBezTo>
                  <a:pt x="934" y="3068"/>
                  <a:pt x="921" y="3055"/>
                  <a:pt x="909" y="3043"/>
                </a:cubicBezTo>
                <a:cubicBezTo>
                  <a:pt x="931" y="3052"/>
                  <a:pt x="952" y="3063"/>
                  <a:pt x="971" y="3076"/>
                </a:cubicBezTo>
                <a:cubicBezTo>
                  <a:pt x="935" y="3016"/>
                  <a:pt x="980" y="3061"/>
                  <a:pt x="1013" y="3059"/>
                </a:cubicBezTo>
                <a:cubicBezTo>
                  <a:pt x="1053" y="3057"/>
                  <a:pt x="1123" y="3020"/>
                  <a:pt x="1154" y="2997"/>
                </a:cubicBezTo>
                <a:cubicBezTo>
                  <a:pt x="1183" y="2976"/>
                  <a:pt x="1187" y="2930"/>
                  <a:pt x="1229" y="2935"/>
                </a:cubicBezTo>
                <a:cubicBezTo>
                  <a:pt x="1235" y="2935"/>
                  <a:pt x="1296" y="2930"/>
                  <a:pt x="1300" y="2922"/>
                </a:cubicBezTo>
                <a:cubicBezTo>
                  <a:pt x="1395" y="2731"/>
                  <a:pt x="1630" y="3048"/>
                  <a:pt x="1757" y="2926"/>
                </a:cubicBezTo>
                <a:cubicBezTo>
                  <a:pt x="1785" y="2900"/>
                  <a:pt x="1875" y="2910"/>
                  <a:pt x="1898" y="2939"/>
                </a:cubicBezTo>
                <a:cubicBezTo>
                  <a:pt x="1946" y="2998"/>
                  <a:pt x="1992" y="3065"/>
                  <a:pt x="2015" y="3147"/>
                </a:cubicBezTo>
                <a:cubicBezTo>
                  <a:pt x="2039" y="3234"/>
                  <a:pt x="1927" y="3324"/>
                  <a:pt x="1956" y="3396"/>
                </a:cubicBezTo>
                <a:cubicBezTo>
                  <a:pt x="1978" y="3448"/>
                  <a:pt x="2062" y="3457"/>
                  <a:pt x="2106" y="3479"/>
                </a:cubicBezTo>
                <a:cubicBezTo>
                  <a:pt x="2027" y="3526"/>
                  <a:pt x="1896" y="3451"/>
                  <a:pt x="1807" y="3458"/>
                </a:cubicBezTo>
                <a:cubicBezTo>
                  <a:pt x="1781" y="3461"/>
                  <a:pt x="1745" y="3476"/>
                  <a:pt x="1719" y="3467"/>
                </a:cubicBezTo>
                <a:cubicBezTo>
                  <a:pt x="1656" y="3436"/>
                  <a:pt x="1683" y="3453"/>
                  <a:pt x="1603" y="3487"/>
                </a:cubicBezTo>
                <a:cubicBezTo>
                  <a:pt x="1559" y="3506"/>
                  <a:pt x="1482" y="3631"/>
                  <a:pt x="1524" y="3670"/>
                </a:cubicBezTo>
                <a:cubicBezTo>
                  <a:pt x="1569" y="3712"/>
                  <a:pt x="1659" y="3716"/>
                  <a:pt x="1690" y="3770"/>
                </a:cubicBezTo>
                <a:cubicBezTo>
                  <a:pt x="1649" y="3763"/>
                  <a:pt x="1604" y="3784"/>
                  <a:pt x="1566" y="3774"/>
                </a:cubicBezTo>
                <a:cubicBezTo>
                  <a:pt x="1539" y="3767"/>
                  <a:pt x="1518" y="3745"/>
                  <a:pt x="1491" y="3737"/>
                </a:cubicBezTo>
                <a:cubicBezTo>
                  <a:pt x="1272" y="3673"/>
                  <a:pt x="1257" y="3819"/>
                  <a:pt x="1399" y="3845"/>
                </a:cubicBezTo>
                <a:cubicBezTo>
                  <a:pt x="1571" y="3876"/>
                  <a:pt x="1561" y="4023"/>
                  <a:pt x="1653" y="4094"/>
                </a:cubicBezTo>
                <a:cubicBezTo>
                  <a:pt x="1685" y="4119"/>
                  <a:pt x="1695" y="4142"/>
                  <a:pt x="1699" y="4181"/>
                </a:cubicBezTo>
                <a:cubicBezTo>
                  <a:pt x="1709" y="4297"/>
                  <a:pt x="1795" y="4195"/>
                  <a:pt x="1815" y="4244"/>
                </a:cubicBezTo>
                <a:cubicBezTo>
                  <a:pt x="1829" y="4278"/>
                  <a:pt x="1856" y="4306"/>
                  <a:pt x="1882" y="4331"/>
                </a:cubicBezTo>
                <a:cubicBezTo>
                  <a:pt x="1914" y="4364"/>
                  <a:pt x="1941" y="4329"/>
                  <a:pt x="1977" y="4344"/>
                </a:cubicBezTo>
                <a:cubicBezTo>
                  <a:pt x="2012" y="4357"/>
                  <a:pt x="2189" y="4371"/>
                  <a:pt x="2143" y="4431"/>
                </a:cubicBezTo>
                <a:cubicBezTo>
                  <a:pt x="2133" y="4425"/>
                  <a:pt x="2124" y="4418"/>
                  <a:pt x="2114" y="4410"/>
                </a:cubicBezTo>
                <a:cubicBezTo>
                  <a:pt x="2176" y="4458"/>
                  <a:pt x="2132" y="4532"/>
                  <a:pt x="2110" y="4589"/>
                </a:cubicBezTo>
                <a:cubicBezTo>
                  <a:pt x="2089" y="4644"/>
                  <a:pt x="2142" y="4687"/>
                  <a:pt x="2135" y="4743"/>
                </a:cubicBezTo>
                <a:cubicBezTo>
                  <a:pt x="2281" y="4531"/>
                  <a:pt x="2494" y="4498"/>
                  <a:pt x="2717" y="4601"/>
                </a:cubicBezTo>
                <a:cubicBezTo>
                  <a:pt x="2883" y="4678"/>
                  <a:pt x="2930" y="4889"/>
                  <a:pt x="3087" y="4896"/>
                </a:cubicBezTo>
                <a:cubicBezTo>
                  <a:pt x="3126" y="4899"/>
                  <a:pt x="3152" y="4902"/>
                  <a:pt x="3191" y="4901"/>
                </a:cubicBezTo>
                <a:lnTo>
                  <a:pt x="2908" y="3600"/>
                </a:lnTo>
                <a:lnTo>
                  <a:pt x="3573" y="3404"/>
                </a:lnTo>
                <a:cubicBezTo>
                  <a:pt x="3579" y="3403"/>
                  <a:pt x="3585" y="3401"/>
                  <a:pt x="3589" y="339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9" name="꙱ Jordan (The Hashemite Kingdom of Jordan) (JO) (H)">
            <a:extLst>
              <a:ext uri="{FF2B5EF4-FFF2-40B4-BE49-F238E27FC236}">
                <a16:creationId xmlns:a16="http://schemas.microsoft.com/office/drawing/2014/main" id="{195B3963-40BA-47EA-AAC0-85AEB82C3CDC}"/>
              </a:ext>
            </a:extLst>
          </p:cNvPr>
          <p:cNvSpPr>
            <a:spLocks/>
          </p:cNvSpPr>
          <p:nvPr/>
        </p:nvSpPr>
        <p:spPr bwMode="auto">
          <a:xfrm>
            <a:off x="5271900" y="1395578"/>
            <a:ext cx="105365" cy="123851"/>
          </a:xfrm>
          <a:custGeom>
            <a:avLst/>
            <a:gdLst>
              <a:gd name="T0" fmla="*/ 1051 w 1267"/>
              <a:gd name="T1" fmla="*/ 0 h 1504"/>
              <a:gd name="T2" fmla="*/ 1163 w 1267"/>
              <a:gd name="T3" fmla="*/ 312 h 1504"/>
              <a:gd name="T4" fmla="*/ 1166 w 1267"/>
              <a:gd name="T5" fmla="*/ 368 h 1504"/>
              <a:gd name="T6" fmla="*/ 1192 w 1267"/>
              <a:gd name="T7" fmla="*/ 443 h 1504"/>
              <a:gd name="T8" fmla="*/ 583 w 1267"/>
              <a:gd name="T9" fmla="*/ 671 h 1504"/>
              <a:gd name="T10" fmla="*/ 928 w 1267"/>
              <a:gd name="T11" fmla="*/ 1032 h 1504"/>
              <a:gd name="T12" fmla="*/ 782 w 1267"/>
              <a:gd name="T13" fmla="*/ 1170 h 1504"/>
              <a:gd name="T14" fmla="*/ 616 w 1267"/>
              <a:gd name="T15" fmla="*/ 1232 h 1504"/>
              <a:gd name="T16" fmla="*/ 345 w 1267"/>
              <a:gd name="T17" fmla="*/ 1488 h 1504"/>
              <a:gd name="T18" fmla="*/ 7 w 1267"/>
              <a:gd name="T19" fmla="*/ 1430 h 1504"/>
              <a:gd name="T20" fmla="*/ 7 w 1267"/>
              <a:gd name="T21" fmla="*/ 1432 h 1504"/>
              <a:gd name="T22" fmla="*/ 6 w 1267"/>
              <a:gd name="T23" fmla="*/ 1431 h 1504"/>
              <a:gd name="T24" fmla="*/ 41 w 1267"/>
              <a:gd name="T25" fmla="*/ 1138 h 1504"/>
              <a:gd name="T26" fmla="*/ 107 w 1267"/>
              <a:gd name="T27" fmla="*/ 832 h 1504"/>
              <a:gd name="T28" fmla="*/ 103 w 1267"/>
              <a:gd name="T29" fmla="*/ 695 h 1504"/>
              <a:gd name="T30" fmla="*/ 121 w 1267"/>
              <a:gd name="T31" fmla="*/ 563 h 1504"/>
              <a:gd name="T32" fmla="*/ 110 w 1267"/>
              <a:gd name="T33" fmla="*/ 283 h 1504"/>
              <a:gd name="T34" fmla="*/ 245 w 1267"/>
              <a:gd name="T35" fmla="*/ 260 h 1504"/>
              <a:gd name="T36" fmla="*/ 476 w 1267"/>
              <a:gd name="T37" fmla="*/ 365 h 1504"/>
              <a:gd name="T38" fmla="*/ 741 w 1267"/>
              <a:gd name="T39" fmla="*/ 202 h 1504"/>
              <a:gd name="T40" fmla="*/ 1051 w 1267"/>
              <a:gd name="T41" fmla="*/ 0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67" h="1504">
                <a:moveTo>
                  <a:pt x="1051" y="0"/>
                </a:moveTo>
                <a:cubicBezTo>
                  <a:pt x="1084" y="106"/>
                  <a:pt x="1127" y="208"/>
                  <a:pt x="1163" y="312"/>
                </a:cubicBezTo>
                <a:cubicBezTo>
                  <a:pt x="1128" y="317"/>
                  <a:pt x="1151" y="359"/>
                  <a:pt x="1166" y="368"/>
                </a:cubicBezTo>
                <a:cubicBezTo>
                  <a:pt x="1204" y="394"/>
                  <a:pt x="1267" y="364"/>
                  <a:pt x="1192" y="443"/>
                </a:cubicBezTo>
                <a:cubicBezTo>
                  <a:pt x="939" y="578"/>
                  <a:pt x="797" y="626"/>
                  <a:pt x="583" y="671"/>
                </a:cubicBezTo>
                <a:cubicBezTo>
                  <a:pt x="693" y="796"/>
                  <a:pt x="808" y="916"/>
                  <a:pt x="928" y="1032"/>
                </a:cubicBezTo>
                <a:cubicBezTo>
                  <a:pt x="836" y="1063"/>
                  <a:pt x="770" y="1017"/>
                  <a:pt x="782" y="1170"/>
                </a:cubicBezTo>
                <a:cubicBezTo>
                  <a:pt x="787" y="1236"/>
                  <a:pt x="665" y="1224"/>
                  <a:pt x="616" y="1232"/>
                </a:cubicBezTo>
                <a:cubicBezTo>
                  <a:pt x="483" y="1253"/>
                  <a:pt x="486" y="1457"/>
                  <a:pt x="345" y="1488"/>
                </a:cubicBezTo>
                <a:cubicBezTo>
                  <a:pt x="274" y="1504"/>
                  <a:pt x="78" y="1451"/>
                  <a:pt x="7" y="1430"/>
                </a:cubicBezTo>
                <a:lnTo>
                  <a:pt x="7" y="1432"/>
                </a:lnTo>
                <a:lnTo>
                  <a:pt x="6" y="1431"/>
                </a:lnTo>
                <a:cubicBezTo>
                  <a:pt x="0" y="1332"/>
                  <a:pt x="40" y="1237"/>
                  <a:pt x="41" y="1138"/>
                </a:cubicBezTo>
                <a:cubicBezTo>
                  <a:pt x="42" y="1024"/>
                  <a:pt x="93" y="940"/>
                  <a:pt x="107" y="832"/>
                </a:cubicBezTo>
                <a:cubicBezTo>
                  <a:pt x="112" y="787"/>
                  <a:pt x="99" y="740"/>
                  <a:pt x="103" y="695"/>
                </a:cubicBezTo>
                <a:cubicBezTo>
                  <a:pt x="106" y="651"/>
                  <a:pt x="120" y="605"/>
                  <a:pt x="121" y="563"/>
                </a:cubicBezTo>
                <a:cubicBezTo>
                  <a:pt x="125" y="474"/>
                  <a:pt x="113" y="372"/>
                  <a:pt x="110" y="283"/>
                </a:cubicBezTo>
                <a:cubicBezTo>
                  <a:pt x="107" y="207"/>
                  <a:pt x="202" y="230"/>
                  <a:pt x="245" y="260"/>
                </a:cubicBezTo>
                <a:cubicBezTo>
                  <a:pt x="316" y="309"/>
                  <a:pt x="381" y="384"/>
                  <a:pt x="476" y="365"/>
                </a:cubicBezTo>
                <a:cubicBezTo>
                  <a:pt x="573" y="346"/>
                  <a:pt x="661" y="256"/>
                  <a:pt x="741" y="202"/>
                </a:cubicBezTo>
                <a:cubicBezTo>
                  <a:pt x="842" y="135"/>
                  <a:pt x="944" y="60"/>
                  <a:pt x="1051" y="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0" name="꙱ Jersey (Bailiwick of Jersey) (JE) (H)">
            <a:extLst>
              <a:ext uri="{FF2B5EF4-FFF2-40B4-BE49-F238E27FC236}">
                <a16:creationId xmlns:a16="http://schemas.microsoft.com/office/drawing/2014/main" id="{034D9BB6-569D-4B4C-B825-F01EC6AE6140}"/>
              </a:ext>
            </a:extLst>
          </p:cNvPr>
          <p:cNvSpPr>
            <a:spLocks/>
          </p:cNvSpPr>
          <p:nvPr/>
        </p:nvSpPr>
        <p:spPr bwMode="auto">
          <a:xfrm>
            <a:off x="4372169" y="933200"/>
            <a:ext cx="3099" cy="3097"/>
          </a:xfrm>
          <a:custGeom>
            <a:avLst/>
            <a:gdLst>
              <a:gd name="T0" fmla="*/ 30 w 39"/>
              <a:gd name="T1" fmla="*/ 35 h 35"/>
              <a:gd name="T2" fmla="*/ 39 w 39"/>
              <a:gd name="T3" fmla="*/ 8 h 35"/>
              <a:gd name="T4" fmla="*/ 0 w 39"/>
              <a:gd name="T5" fmla="*/ 35 h 35"/>
              <a:gd name="T6" fmla="*/ 30 w 39"/>
              <a:gd name="T7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" h="35">
                <a:moveTo>
                  <a:pt x="30" y="35"/>
                </a:moveTo>
                <a:cubicBezTo>
                  <a:pt x="33" y="26"/>
                  <a:pt x="36" y="17"/>
                  <a:pt x="39" y="8"/>
                </a:cubicBezTo>
                <a:cubicBezTo>
                  <a:pt x="15" y="0"/>
                  <a:pt x="1" y="10"/>
                  <a:pt x="0" y="35"/>
                </a:cubicBezTo>
                <a:cubicBezTo>
                  <a:pt x="10" y="35"/>
                  <a:pt x="20" y="35"/>
                  <a:pt x="30" y="3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1" name="꙱ Japan (JP) (H)">
            <a:extLst>
              <a:ext uri="{FF2B5EF4-FFF2-40B4-BE49-F238E27FC236}">
                <a16:creationId xmlns:a16="http://schemas.microsoft.com/office/drawing/2014/main" id="{AC214D6F-AE44-4590-A943-66BC2FCB744D}"/>
              </a:ext>
            </a:extLst>
          </p:cNvPr>
          <p:cNvSpPr>
            <a:spLocks noEditPoints="1"/>
          </p:cNvSpPr>
          <p:nvPr/>
        </p:nvSpPr>
        <p:spPr bwMode="auto">
          <a:xfrm>
            <a:off x="7528976" y="1041570"/>
            <a:ext cx="317127" cy="622353"/>
          </a:xfrm>
          <a:custGeom>
            <a:avLst/>
            <a:gdLst>
              <a:gd name="T0" fmla="*/ 3565 w 3845"/>
              <a:gd name="T1" fmla="*/ 3798 h 7549"/>
              <a:gd name="T2" fmla="*/ 2719 w 3845"/>
              <a:gd name="T3" fmla="*/ 2723 h 7549"/>
              <a:gd name="T4" fmla="*/ 2244 w 3845"/>
              <a:gd name="T5" fmla="*/ 1158 h 7549"/>
              <a:gd name="T6" fmla="*/ 2240 w 3845"/>
              <a:gd name="T7" fmla="*/ 147 h 7549"/>
              <a:gd name="T8" fmla="*/ 2292 w 3845"/>
              <a:gd name="T9" fmla="*/ 761 h 7549"/>
              <a:gd name="T10" fmla="*/ 2537 w 3845"/>
              <a:gd name="T11" fmla="*/ 1394 h 7549"/>
              <a:gd name="T12" fmla="*/ 2488 w 3845"/>
              <a:gd name="T13" fmla="*/ 1146 h 7549"/>
              <a:gd name="T14" fmla="*/ 3366 w 3845"/>
              <a:gd name="T15" fmla="*/ 1166 h 7549"/>
              <a:gd name="T16" fmla="*/ 3803 w 3845"/>
              <a:gd name="T17" fmla="*/ 766 h 7549"/>
              <a:gd name="T18" fmla="*/ 3456 w 3845"/>
              <a:gd name="T19" fmla="*/ 410 h 7549"/>
              <a:gd name="T20" fmla="*/ 2367 w 3845"/>
              <a:gd name="T21" fmla="*/ 81 h 7549"/>
              <a:gd name="T22" fmla="*/ 2078 w 3845"/>
              <a:gd name="T23" fmla="*/ 92 h 7549"/>
              <a:gd name="T24" fmla="*/ 2028 w 3845"/>
              <a:gd name="T25" fmla="*/ 63 h 7549"/>
              <a:gd name="T26" fmla="*/ 1615 w 3845"/>
              <a:gd name="T27" fmla="*/ 5208 h 7549"/>
              <a:gd name="T28" fmla="*/ 1615 w 3845"/>
              <a:gd name="T29" fmla="*/ 4017 h 7549"/>
              <a:gd name="T30" fmla="*/ 1710 w 3845"/>
              <a:gd name="T31" fmla="*/ 4365 h 7549"/>
              <a:gd name="T32" fmla="*/ 2221 w 3845"/>
              <a:gd name="T33" fmla="*/ 4338 h 7549"/>
              <a:gd name="T34" fmla="*/ 1915 w 3845"/>
              <a:gd name="T35" fmla="*/ 3988 h 7549"/>
              <a:gd name="T36" fmla="*/ 1594 w 3845"/>
              <a:gd name="T37" fmla="*/ 4014 h 7549"/>
              <a:gd name="T38" fmla="*/ 1511 w 3845"/>
              <a:gd name="T39" fmla="*/ 3248 h 7549"/>
              <a:gd name="T40" fmla="*/ 1493 w 3845"/>
              <a:gd name="T41" fmla="*/ 5344 h 7549"/>
              <a:gd name="T42" fmla="*/ 1220 w 3845"/>
              <a:gd name="T43" fmla="*/ 4605 h 7549"/>
              <a:gd name="T44" fmla="*/ 1550 w 3845"/>
              <a:gd name="T45" fmla="*/ 3949 h 7549"/>
              <a:gd name="T46" fmla="*/ 1835 w 3845"/>
              <a:gd name="T47" fmla="*/ 3908 h 7549"/>
              <a:gd name="T48" fmla="*/ 2411 w 3845"/>
              <a:gd name="T49" fmla="*/ 3853 h 7549"/>
              <a:gd name="T50" fmla="*/ 2671 w 3845"/>
              <a:gd name="T51" fmla="*/ 4278 h 7549"/>
              <a:gd name="T52" fmla="*/ 2778 w 3845"/>
              <a:gd name="T53" fmla="*/ 3722 h 7549"/>
              <a:gd name="T54" fmla="*/ 3242 w 3845"/>
              <a:gd name="T55" fmla="*/ 3866 h 7549"/>
              <a:gd name="T56" fmla="*/ 3418 w 3845"/>
              <a:gd name="T57" fmla="*/ 3654 h 7549"/>
              <a:gd name="T58" fmla="*/ 3785 w 3845"/>
              <a:gd name="T59" fmla="*/ 3640 h 7549"/>
              <a:gd name="T60" fmla="*/ 3657 w 3845"/>
              <a:gd name="T61" fmla="*/ 2993 h 7549"/>
              <a:gd name="T62" fmla="*/ 3489 w 3845"/>
              <a:gd name="T63" fmla="*/ 2076 h 7549"/>
              <a:gd name="T64" fmla="*/ 2933 w 3845"/>
              <a:gd name="T65" fmla="*/ 1494 h 7549"/>
              <a:gd name="T66" fmla="*/ 2699 w 3845"/>
              <a:gd name="T67" fmla="*/ 1500 h 7549"/>
              <a:gd name="T68" fmla="*/ 2924 w 3845"/>
              <a:gd name="T69" fmla="*/ 2064 h 7549"/>
              <a:gd name="T70" fmla="*/ 2529 w 3845"/>
              <a:gd name="T71" fmla="*/ 3062 h 7549"/>
              <a:gd name="T72" fmla="*/ 2448 w 3845"/>
              <a:gd name="T73" fmla="*/ 3123 h 7549"/>
              <a:gd name="T74" fmla="*/ 2198 w 3845"/>
              <a:gd name="T75" fmla="*/ 3515 h 7549"/>
              <a:gd name="T76" fmla="*/ 1609 w 3845"/>
              <a:gd name="T77" fmla="*/ 3530 h 7549"/>
              <a:gd name="T78" fmla="*/ 1045 w 3845"/>
              <a:gd name="T79" fmla="*/ 4222 h 7549"/>
              <a:gd name="T80" fmla="*/ 1039 w 3845"/>
              <a:gd name="T81" fmla="*/ 4495 h 7549"/>
              <a:gd name="T82" fmla="*/ 1138 w 3845"/>
              <a:gd name="T83" fmla="*/ 4570 h 7549"/>
              <a:gd name="T84" fmla="*/ 1247 w 3845"/>
              <a:gd name="T85" fmla="*/ 4878 h 7549"/>
              <a:gd name="T86" fmla="*/ 1377 w 3845"/>
              <a:gd name="T87" fmla="*/ 4910 h 7549"/>
              <a:gd name="T88" fmla="*/ 1618 w 3845"/>
              <a:gd name="T89" fmla="*/ 5009 h 7549"/>
              <a:gd name="T90" fmla="*/ 1539 w 3845"/>
              <a:gd name="T91" fmla="*/ 4363 h 7549"/>
              <a:gd name="T92" fmla="*/ 1089 w 3845"/>
              <a:gd name="T93" fmla="*/ 4908 h 7549"/>
              <a:gd name="T94" fmla="*/ 1089 w 3845"/>
              <a:gd name="T95" fmla="*/ 4635 h 7549"/>
              <a:gd name="T96" fmla="*/ 834 w 3845"/>
              <a:gd name="T97" fmla="*/ 4323 h 7549"/>
              <a:gd name="T98" fmla="*/ 730 w 3845"/>
              <a:gd name="T99" fmla="*/ 4394 h 7549"/>
              <a:gd name="T100" fmla="*/ 727 w 3845"/>
              <a:gd name="T101" fmla="*/ 4552 h 7549"/>
              <a:gd name="T102" fmla="*/ 644 w 3845"/>
              <a:gd name="T103" fmla="*/ 3994 h 7549"/>
              <a:gd name="T104" fmla="*/ 1371 w 3845"/>
              <a:gd name="T105" fmla="*/ 6164 h 7549"/>
              <a:gd name="T106" fmla="*/ 1339 w 3845"/>
              <a:gd name="T107" fmla="*/ 6149 h 7549"/>
              <a:gd name="T108" fmla="*/ 1232 w 3845"/>
              <a:gd name="T109" fmla="*/ 6446 h 7549"/>
              <a:gd name="T110" fmla="*/ 1202 w 3845"/>
              <a:gd name="T111" fmla="*/ 6636 h 7549"/>
              <a:gd name="T112" fmla="*/ 784 w 3845"/>
              <a:gd name="T113" fmla="*/ 6823 h 7549"/>
              <a:gd name="T114" fmla="*/ 107 w 3845"/>
              <a:gd name="T115" fmla="*/ 7488 h 7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45" h="7549">
                <a:moveTo>
                  <a:pt x="18" y="7500"/>
                </a:moveTo>
                <a:cubicBezTo>
                  <a:pt x="8" y="7514"/>
                  <a:pt x="2" y="7530"/>
                  <a:pt x="0" y="7547"/>
                </a:cubicBezTo>
                <a:cubicBezTo>
                  <a:pt x="20" y="7549"/>
                  <a:pt x="40" y="7546"/>
                  <a:pt x="59" y="7538"/>
                </a:cubicBezTo>
                <a:cubicBezTo>
                  <a:pt x="56" y="7515"/>
                  <a:pt x="41" y="7501"/>
                  <a:pt x="18" y="7500"/>
                </a:cubicBezTo>
                <a:close/>
                <a:moveTo>
                  <a:pt x="3565" y="3798"/>
                </a:moveTo>
                <a:cubicBezTo>
                  <a:pt x="3553" y="3824"/>
                  <a:pt x="3562" y="3834"/>
                  <a:pt x="3592" y="3827"/>
                </a:cubicBezTo>
                <a:cubicBezTo>
                  <a:pt x="3584" y="3817"/>
                  <a:pt x="3575" y="3807"/>
                  <a:pt x="3565" y="3798"/>
                </a:cubicBezTo>
                <a:close/>
                <a:moveTo>
                  <a:pt x="2719" y="2551"/>
                </a:moveTo>
                <a:cubicBezTo>
                  <a:pt x="2687" y="2562"/>
                  <a:pt x="2650" y="2630"/>
                  <a:pt x="2694" y="2650"/>
                </a:cubicBezTo>
                <a:cubicBezTo>
                  <a:pt x="2733" y="2668"/>
                  <a:pt x="2726" y="2679"/>
                  <a:pt x="2719" y="2723"/>
                </a:cubicBezTo>
                <a:cubicBezTo>
                  <a:pt x="2774" y="2721"/>
                  <a:pt x="2808" y="2647"/>
                  <a:pt x="2736" y="2620"/>
                </a:cubicBezTo>
                <a:cubicBezTo>
                  <a:pt x="2720" y="2611"/>
                  <a:pt x="2725" y="2566"/>
                  <a:pt x="2719" y="2551"/>
                </a:cubicBezTo>
                <a:close/>
                <a:moveTo>
                  <a:pt x="2244" y="1158"/>
                </a:moveTo>
                <a:cubicBezTo>
                  <a:pt x="2243" y="1182"/>
                  <a:pt x="2256" y="1194"/>
                  <a:pt x="2280" y="1191"/>
                </a:cubicBezTo>
                <a:cubicBezTo>
                  <a:pt x="2282" y="1166"/>
                  <a:pt x="2270" y="1152"/>
                  <a:pt x="2244" y="1158"/>
                </a:cubicBezTo>
                <a:close/>
                <a:moveTo>
                  <a:pt x="2289" y="3884"/>
                </a:moveTo>
                <a:cubicBezTo>
                  <a:pt x="2244" y="3881"/>
                  <a:pt x="2215" y="3972"/>
                  <a:pt x="2248" y="3999"/>
                </a:cubicBezTo>
                <a:cubicBezTo>
                  <a:pt x="2309" y="4049"/>
                  <a:pt x="2286" y="3900"/>
                  <a:pt x="2289" y="3884"/>
                </a:cubicBezTo>
                <a:close/>
                <a:moveTo>
                  <a:pt x="2170" y="21"/>
                </a:moveTo>
                <a:cubicBezTo>
                  <a:pt x="2196" y="63"/>
                  <a:pt x="2202" y="112"/>
                  <a:pt x="2240" y="147"/>
                </a:cubicBezTo>
                <a:cubicBezTo>
                  <a:pt x="2298" y="198"/>
                  <a:pt x="2365" y="252"/>
                  <a:pt x="2399" y="322"/>
                </a:cubicBezTo>
                <a:cubicBezTo>
                  <a:pt x="2429" y="384"/>
                  <a:pt x="2465" y="453"/>
                  <a:pt x="2488" y="517"/>
                </a:cubicBezTo>
                <a:cubicBezTo>
                  <a:pt x="2510" y="578"/>
                  <a:pt x="2447" y="603"/>
                  <a:pt x="2491" y="656"/>
                </a:cubicBezTo>
                <a:cubicBezTo>
                  <a:pt x="2536" y="710"/>
                  <a:pt x="2641" y="839"/>
                  <a:pt x="2495" y="822"/>
                </a:cubicBezTo>
                <a:cubicBezTo>
                  <a:pt x="2429" y="814"/>
                  <a:pt x="2355" y="759"/>
                  <a:pt x="2292" y="761"/>
                </a:cubicBezTo>
                <a:cubicBezTo>
                  <a:pt x="2253" y="762"/>
                  <a:pt x="2298" y="822"/>
                  <a:pt x="2310" y="830"/>
                </a:cubicBezTo>
                <a:cubicBezTo>
                  <a:pt x="2346" y="854"/>
                  <a:pt x="2381" y="867"/>
                  <a:pt x="2374" y="919"/>
                </a:cubicBezTo>
                <a:cubicBezTo>
                  <a:pt x="2360" y="1013"/>
                  <a:pt x="2256" y="959"/>
                  <a:pt x="2299" y="1083"/>
                </a:cubicBezTo>
                <a:cubicBezTo>
                  <a:pt x="2332" y="1177"/>
                  <a:pt x="2429" y="1172"/>
                  <a:pt x="2487" y="1240"/>
                </a:cubicBezTo>
                <a:cubicBezTo>
                  <a:pt x="2524" y="1282"/>
                  <a:pt x="2505" y="1346"/>
                  <a:pt x="2537" y="1394"/>
                </a:cubicBezTo>
                <a:cubicBezTo>
                  <a:pt x="2588" y="1470"/>
                  <a:pt x="2606" y="1419"/>
                  <a:pt x="2666" y="1396"/>
                </a:cubicBezTo>
                <a:cubicBezTo>
                  <a:pt x="2625" y="1364"/>
                  <a:pt x="2666" y="1325"/>
                  <a:pt x="2703" y="1318"/>
                </a:cubicBezTo>
                <a:cubicBezTo>
                  <a:pt x="2712" y="1316"/>
                  <a:pt x="2838" y="1350"/>
                  <a:pt x="2807" y="1297"/>
                </a:cubicBezTo>
                <a:cubicBezTo>
                  <a:pt x="2784" y="1260"/>
                  <a:pt x="2701" y="1239"/>
                  <a:pt x="2665" y="1214"/>
                </a:cubicBezTo>
                <a:cubicBezTo>
                  <a:pt x="2612" y="1177"/>
                  <a:pt x="2542" y="1183"/>
                  <a:pt x="2488" y="1146"/>
                </a:cubicBezTo>
                <a:cubicBezTo>
                  <a:pt x="2439" y="1112"/>
                  <a:pt x="2409" y="976"/>
                  <a:pt x="2558" y="1053"/>
                </a:cubicBezTo>
                <a:cubicBezTo>
                  <a:pt x="2589" y="1069"/>
                  <a:pt x="2615" y="1098"/>
                  <a:pt x="2647" y="1111"/>
                </a:cubicBezTo>
                <a:cubicBezTo>
                  <a:pt x="2680" y="1124"/>
                  <a:pt x="2722" y="1047"/>
                  <a:pt x="2753" y="1029"/>
                </a:cubicBezTo>
                <a:cubicBezTo>
                  <a:pt x="2855" y="971"/>
                  <a:pt x="2993" y="1102"/>
                  <a:pt x="3084" y="1135"/>
                </a:cubicBezTo>
                <a:cubicBezTo>
                  <a:pt x="3133" y="1152"/>
                  <a:pt x="3457" y="1341"/>
                  <a:pt x="3366" y="1166"/>
                </a:cubicBezTo>
                <a:cubicBezTo>
                  <a:pt x="3337" y="1111"/>
                  <a:pt x="3331" y="1070"/>
                  <a:pt x="3355" y="1009"/>
                </a:cubicBezTo>
                <a:cubicBezTo>
                  <a:pt x="3405" y="882"/>
                  <a:pt x="3484" y="878"/>
                  <a:pt x="3607" y="909"/>
                </a:cubicBezTo>
                <a:cubicBezTo>
                  <a:pt x="3552" y="840"/>
                  <a:pt x="3736" y="918"/>
                  <a:pt x="3676" y="838"/>
                </a:cubicBezTo>
                <a:cubicBezTo>
                  <a:pt x="3704" y="825"/>
                  <a:pt x="3736" y="817"/>
                  <a:pt x="3768" y="823"/>
                </a:cubicBezTo>
                <a:cubicBezTo>
                  <a:pt x="3764" y="797"/>
                  <a:pt x="3779" y="775"/>
                  <a:pt x="3803" y="766"/>
                </a:cubicBezTo>
                <a:cubicBezTo>
                  <a:pt x="3764" y="721"/>
                  <a:pt x="3766" y="781"/>
                  <a:pt x="3738" y="794"/>
                </a:cubicBezTo>
                <a:cubicBezTo>
                  <a:pt x="3720" y="803"/>
                  <a:pt x="3690" y="766"/>
                  <a:pt x="3684" y="761"/>
                </a:cubicBezTo>
                <a:cubicBezTo>
                  <a:pt x="3670" y="749"/>
                  <a:pt x="3561" y="646"/>
                  <a:pt x="3643" y="683"/>
                </a:cubicBezTo>
                <a:cubicBezTo>
                  <a:pt x="3585" y="657"/>
                  <a:pt x="3519" y="645"/>
                  <a:pt x="3507" y="572"/>
                </a:cubicBezTo>
                <a:cubicBezTo>
                  <a:pt x="3499" y="524"/>
                  <a:pt x="3512" y="433"/>
                  <a:pt x="3456" y="410"/>
                </a:cubicBezTo>
                <a:cubicBezTo>
                  <a:pt x="3447" y="457"/>
                  <a:pt x="3435" y="538"/>
                  <a:pt x="3381" y="556"/>
                </a:cubicBezTo>
                <a:cubicBezTo>
                  <a:pt x="3316" y="576"/>
                  <a:pt x="3216" y="476"/>
                  <a:pt x="3179" y="517"/>
                </a:cubicBezTo>
                <a:cubicBezTo>
                  <a:pt x="3168" y="481"/>
                  <a:pt x="3142" y="484"/>
                  <a:pt x="3111" y="489"/>
                </a:cubicBezTo>
                <a:cubicBezTo>
                  <a:pt x="3069" y="496"/>
                  <a:pt x="3060" y="465"/>
                  <a:pt x="3025" y="451"/>
                </a:cubicBezTo>
                <a:cubicBezTo>
                  <a:pt x="2635" y="301"/>
                  <a:pt x="2692" y="282"/>
                  <a:pt x="2367" y="81"/>
                </a:cubicBezTo>
                <a:cubicBezTo>
                  <a:pt x="2329" y="57"/>
                  <a:pt x="2281" y="15"/>
                  <a:pt x="2236" y="6"/>
                </a:cubicBezTo>
                <a:cubicBezTo>
                  <a:pt x="2203" y="0"/>
                  <a:pt x="2206" y="49"/>
                  <a:pt x="2170" y="21"/>
                </a:cubicBezTo>
                <a:close/>
                <a:moveTo>
                  <a:pt x="2078" y="92"/>
                </a:moveTo>
                <a:cubicBezTo>
                  <a:pt x="2075" y="129"/>
                  <a:pt x="2114" y="146"/>
                  <a:pt x="2140" y="122"/>
                </a:cubicBezTo>
                <a:cubicBezTo>
                  <a:pt x="2123" y="106"/>
                  <a:pt x="2102" y="96"/>
                  <a:pt x="2078" y="92"/>
                </a:cubicBezTo>
                <a:close/>
                <a:moveTo>
                  <a:pt x="2105" y="3893"/>
                </a:moveTo>
                <a:cubicBezTo>
                  <a:pt x="2083" y="3880"/>
                  <a:pt x="2064" y="3890"/>
                  <a:pt x="2051" y="3910"/>
                </a:cubicBezTo>
                <a:cubicBezTo>
                  <a:pt x="2071" y="3929"/>
                  <a:pt x="2125" y="3937"/>
                  <a:pt x="2105" y="3893"/>
                </a:cubicBezTo>
                <a:close/>
                <a:moveTo>
                  <a:pt x="1980" y="21"/>
                </a:moveTo>
                <a:cubicBezTo>
                  <a:pt x="1962" y="18"/>
                  <a:pt x="2017" y="59"/>
                  <a:pt x="2028" y="63"/>
                </a:cubicBezTo>
                <a:cubicBezTo>
                  <a:pt x="2020" y="41"/>
                  <a:pt x="2003" y="25"/>
                  <a:pt x="1980" y="21"/>
                </a:cubicBezTo>
                <a:close/>
                <a:moveTo>
                  <a:pt x="1742" y="3976"/>
                </a:moveTo>
                <a:cubicBezTo>
                  <a:pt x="1720" y="3971"/>
                  <a:pt x="1720" y="3981"/>
                  <a:pt x="1742" y="4005"/>
                </a:cubicBezTo>
                <a:cubicBezTo>
                  <a:pt x="1742" y="3996"/>
                  <a:pt x="1742" y="3986"/>
                  <a:pt x="1742" y="3976"/>
                </a:cubicBezTo>
                <a:close/>
                <a:moveTo>
                  <a:pt x="1615" y="5208"/>
                </a:moveTo>
                <a:cubicBezTo>
                  <a:pt x="1582" y="5225"/>
                  <a:pt x="1585" y="5377"/>
                  <a:pt x="1636" y="5359"/>
                </a:cubicBezTo>
                <a:cubicBezTo>
                  <a:pt x="1615" y="5310"/>
                  <a:pt x="1641" y="5256"/>
                  <a:pt x="1615" y="5208"/>
                </a:cubicBezTo>
                <a:close/>
                <a:moveTo>
                  <a:pt x="1615" y="4017"/>
                </a:moveTo>
                <a:cubicBezTo>
                  <a:pt x="1587" y="4034"/>
                  <a:pt x="1606" y="4054"/>
                  <a:pt x="1633" y="4047"/>
                </a:cubicBezTo>
                <a:cubicBezTo>
                  <a:pt x="1627" y="4037"/>
                  <a:pt x="1621" y="4027"/>
                  <a:pt x="1615" y="4017"/>
                </a:cubicBezTo>
                <a:close/>
                <a:moveTo>
                  <a:pt x="1680" y="4210"/>
                </a:moveTo>
                <a:cubicBezTo>
                  <a:pt x="1659" y="4259"/>
                  <a:pt x="1602" y="4272"/>
                  <a:pt x="1570" y="4311"/>
                </a:cubicBezTo>
                <a:cubicBezTo>
                  <a:pt x="1608" y="4314"/>
                  <a:pt x="1631" y="4280"/>
                  <a:pt x="1662" y="4267"/>
                </a:cubicBezTo>
                <a:cubicBezTo>
                  <a:pt x="1669" y="4284"/>
                  <a:pt x="1683" y="4336"/>
                  <a:pt x="1709" y="4334"/>
                </a:cubicBezTo>
                <a:cubicBezTo>
                  <a:pt x="1742" y="4331"/>
                  <a:pt x="1755" y="4356"/>
                  <a:pt x="1710" y="4365"/>
                </a:cubicBezTo>
                <a:cubicBezTo>
                  <a:pt x="1744" y="4376"/>
                  <a:pt x="1744" y="4468"/>
                  <a:pt x="1789" y="4462"/>
                </a:cubicBezTo>
                <a:cubicBezTo>
                  <a:pt x="1829" y="4456"/>
                  <a:pt x="1835" y="4504"/>
                  <a:pt x="1867" y="4516"/>
                </a:cubicBezTo>
                <a:cubicBezTo>
                  <a:pt x="1899" y="4528"/>
                  <a:pt x="1932" y="4509"/>
                  <a:pt x="1959" y="4537"/>
                </a:cubicBezTo>
                <a:cubicBezTo>
                  <a:pt x="1897" y="4494"/>
                  <a:pt x="1935" y="4376"/>
                  <a:pt x="1960" y="4323"/>
                </a:cubicBezTo>
                <a:cubicBezTo>
                  <a:pt x="2024" y="4186"/>
                  <a:pt x="2137" y="4285"/>
                  <a:pt x="2221" y="4338"/>
                </a:cubicBezTo>
                <a:cubicBezTo>
                  <a:pt x="2229" y="4307"/>
                  <a:pt x="2220" y="4274"/>
                  <a:pt x="2229" y="4243"/>
                </a:cubicBezTo>
                <a:cubicBezTo>
                  <a:pt x="2241" y="4206"/>
                  <a:pt x="2276" y="4182"/>
                  <a:pt x="2295" y="4149"/>
                </a:cubicBezTo>
                <a:cubicBezTo>
                  <a:pt x="2314" y="4118"/>
                  <a:pt x="2235" y="4036"/>
                  <a:pt x="2233" y="3994"/>
                </a:cubicBezTo>
                <a:cubicBezTo>
                  <a:pt x="2163" y="4008"/>
                  <a:pt x="2118" y="3960"/>
                  <a:pt x="2054" y="3949"/>
                </a:cubicBezTo>
                <a:cubicBezTo>
                  <a:pt x="2000" y="3939"/>
                  <a:pt x="1954" y="4011"/>
                  <a:pt x="1915" y="3988"/>
                </a:cubicBezTo>
                <a:cubicBezTo>
                  <a:pt x="1969" y="4036"/>
                  <a:pt x="1942" y="4069"/>
                  <a:pt x="1882" y="4086"/>
                </a:cubicBezTo>
                <a:cubicBezTo>
                  <a:pt x="1796" y="4109"/>
                  <a:pt x="1807" y="4051"/>
                  <a:pt x="1728" y="4038"/>
                </a:cubicBezTo>
                <a:cubicBezTo>
                  <a:pt x="1721" y="4078"/>
                  <a:pt x="1723" y="4197"/>
                  <a:pt x="1680" y="4210"/>
                </a:cubicBezTo>
                <a:close/>
                <a:moveTo>
                  <a:pt x="1585" y="3985"/>
                </a:moveTo>
                <a:cubicBezTo>
                  <a:pt x="1551" y="3997"/>
                  <a:pt x="1554" y="4007"/>
                  <a:pt x="1594" y="4014"/>
                </a:cubicBezTo>
                <a:cubicBezTo>
                  <a:pt x="1591" y="4004"/>
                  <a:pt x="1588" y="3995"/>
                  <a:pt x="1585" y="3985"/>
                </a:cubicBezTo>
                <a:close/>
                <a:moveTo>
                  <a:pt x="1615" y="4112"/>
                </a:moveTo>
                <a:cubicBezTo>
                  <a:pt x="1605" y="4093"/>
                  <a:pt x="1564" y="4121"/>
                  <a:pt x="1556" y="4124"/>
                </a:cubicBezTo>
                <a:cubicBezTo>
                  <a:pt x="1576" y="4123"/>
                  <a:pt x="1596" y="4119"/>
                  <a:pt x="1615" y="4112"/>
                </a:cubicBezTo>
                <a:close/>
                <a:moveTo>
                  <a:pt x="1511" y="3248"/>
                </a:moveTo>
                <a:cubicBezTo>
                  <a:pt x="1487" y="3260"/>
                  <a:pt x="1484" y="3295"/>
                  <a:pt x="1514" y="3302"/>
                </a:cubicBezTo>
                <a:cubicBezTo>
                  <a:pt x="1563" y="3313"/>
                  <a:pt x="1536" y="3258"/>
                  <a:pt x="1511" y="3248"/>
                </a:cubicBezTo>
                <a:close/>
                <a:moveTo>
                  <a:pt x="1493" y="5344"/>
                </a:moveTo>
                <a:cubicBezTo>
                  <a:pt x="1441" y="5354"/>
                  <a:pt x="1484" y="5414"/>
                  <a:pt x="1515" y="5420"/>
                </a:cubicBezTo>
                <a:cubicBezTo>
                  <a:pt x="1577" y="5432"/>
                  <a:pt x="1533" y="5351"/>
                  <a:pt x="1493" y="5344"/>
                </a:cubicBezTo>
                <a:close/>
                <a:moveTo>
                  <a:pt x="1481" y="3320"/>
                </a:moveTo>
                <a:cubicBezTo>
                  <a:pt x="1455" y="3316"/>
                  <a:pt x="1451" y="3327"/>
                  <a:pt x="1469" y="3352"/>
                </a:cubicBezTo>
                <a:cubicBezTo>
                  <a:pt x="1473" y="3341"/>
                  <a:pt x="1477" y="3331"/>
                  <a:pt x="1481" y="3320"/>
                </a:cubicBezTo>
                <a:close/>
                <a:moveTo>
                  <a:pt x="1158" y="4626"/>
                </a:moveTo>
                <a:cubicBezTo>
                  <a:pt x="1165" y="4663"/>
                  <a:pt x="1219" y="4632"/>
                  <a:pt x="1220" y="4605"/>
                </a:cubicBezTo>
                <a:cubicBezTo>
                  <a:pt x="1196" y="4597"/>
                  <a:pt x="1173" y="4606"/>
                  <a:pt x="1158" y="4626"/>
                </a:cubicBezTo>
                <a:close/>
                <a:moveTo>
                  <a:pt x="1164" y="4102"/>
                </a:moveTo>
                <a:cubicBezTo>
                  <a:pt x="1170" y="4047"/>
                  <a:pt x="1249" y="4108"/>
                  <a:pt x="1295" y="4091"/>
                </a:cubicBezTo>
                <a:cubicBezTo>
                  <a:pt x="1392" y="4057"/>
                  <a:pt x="1456" y="4081"/>
                  <a:pt x="1544" y="4133"/>
                </a:cubicBezTo>
                <a:cubicBezTo>
                  <a:pt x="1512" y="4108"/>
                  <a:pt x="1490" y="3953"/>
                  <a:pt x="1550" y="3949"/>
                </a:cubicBezTo>
                <a:cubicBezTo>
                  <a:pt x="1582" y="3947"/>
                  <a:pt x="1598" y="3989"/>
                  <a:pt x="1628" y="3998"/>
                </a:cubicBezTo>
                <a:cubicBezTo>
                  <a:pt x="1649" y="4004"/>
                  <a:pt x="1746" y="3955"/>
                  <a:pt x="1761" y="3940"/>
                </a:cubicBezTo>
                <a:cubicBezTo>
                  <a:pt x="1761" y="3955"/>
                  <a:pt x="1767" y="3964"/>
                  <a:pt x="1780" y="3967"/>
                </a:cubicBezTo>
                <a:cubicBezTo>
                  <a:pt x="1789" y="3957"/>
                  <a:pt x="1790" y="3945"/>
                  <a:pt x="1784" y="3931"/>
                </a:cubicBezTo>
                <a:cubicBezTo>
                  <a:pt x="1808" y="3949"/>
                  <a:pt x="1838" y="3943"/>
                  <a:pt x="1835" y="3908"/>
                </a:cubicBezTo>
                <a:cubicBezTo>
                  <a:pt x="1868" y="3928"/>
                  <a:pt x="1897" y="3889"/>
                  <a:pt x="1932" y="3902"/>
                </a:cubicBezTo>
                <a:cubicBezTo>
                  <a:pt x="1984" y="3921"/>
                  <a:pt x="2022" y="3851"/>
                  <a:pt x="1962" y="3869"/>
                </a:cubicBezTo>
                <a:cubicBezTo>
                  <a:pt x="2017" y="3850"/>
                  <a:pt x="2067" y="3819"/>
                  <a:pt x="2123" y="3810"/>
                </a:cubicBezTo>
                <a:cubicBezTo>
                  <a:pt x="2186" y="3799"/>
                  <a:pt x="2234" y="3858"/>
                  <a:pt x="2291" y="3847"/>
                </a:cubicBezTo>
                <a:cubicBezTo>
                  <a:pt x="2333" y="3839"/>
                  <a:pt x="2380" y="3798"/>
                  <a:pt x="2411" y="3853"/>
                </a:cubicBezTo>
                <a:cubicBezTo>
                  <a:pt x="2437" y="3899"/>
                  <a:pt x="2386" y="3954"/>
                  <a:pt x="2348" y="3973"/>
                </a:cubicBezTo>
                <a:cubicBezTo>
                  <a:pt x="2381" y="3997"/>
                  <a:pt x="2407" y="4031"/>
                  <a:pt x="2403" y="4074"/>
                </a:cubicBezTo>
                <a:cubicBezTo>
                  <a:pt x="2399" y="4122"/>
                  <a:pt x="2456" y="4144"/>
                  <a:pt x="2491" y="4161"/>
                </a:cubicBezTo>
                <a:cubicBezTo>
                  <a:pt x="2528" y="4180"/>
                  <a:pt x="2540" y="4225"/>
                  <a:pt x="2580" y="4240"/>
                </a:cubicBezTo>
                <a:cubicBezTo>
                  <a:pt x="2611" y="4251"/>
                  <a:pt x="2639" y="4270"/>
                  <a:pt x="2671" y="4278"/>
                </a:cubicBezTo>
                <a:cubicBezTo>
                  <a:pt x="2723" y="4291"/>
                  <a:pt x="2734" y="4024"/>
                  <a:pt x="2758" y="4003"/>
                </a:cubicBezTo>
                <a:cubicBezTo>
                  <a:pt x="2797" y="3970"/>
                  <a:pt x="2853" y="3997"/>
                  <a:pt x="2895" y="3976"/>
                </a:cubicBezTo>
                <a:cubicBezTo>
                  <a:pt x="2857" y="3928"/>
                  <a:pt x="2829" y="3899"/>
                  <a:pt x="2773" y="3873"/>
                </a:cubicBezTo>
                <a:cubicBezTo>
                  <a:pt x="2704" y="3841"/>
                  <a:pt x="2729" y="3810"/>
                  <a:pt x="2728" y="3749"/>
                </a:cubicBezTo>
                <a:cubicBezTo>
                  <a:pt x="2728" y="3722"/>
                  <a:pt x="2754" y="3670"/>
                  <a:pt x="2778" y="3722"/>
                </a:cubicBezTo>
                <a:cubicBezTo>
                  <a:pt x="2792" y="3752"/>
                  <a:pt x="2785" y="3823"/>
                  <a:pt x="2838" y="3812"/>
                </a:cubicBezTo>
                <a:cubicBezTo>
                  <a:pt x="2819" y="3796"/>
                  <a:pt x="2814" y="3776"/>
                  <a:pt x="2823" y="3753"/>
                </a:cubicBezTo>
                <a:cubicBezTo>
                  <a:pt x="2841" y="3832"/>
                  <a:pt x="2937" y="3763"/>
                  <a:pt x="2954" y="3824"/>
                </a:cubicBezTo>
                <a:cubicBezTo>
                  <a:pt x="2931" y="3830"/>
                  <a:pt x="2914" y="3847"/>
                  <a:pt x="2915" y="3872"/>
                </a:cubicBezTo>
                <a:cubicBezTo>
                  <a:pt x="3016" y="3813"/>
                  <a:pt x="3135" y="3850"/>
                  <a:pt x="3242" y="3866"/>
                </a:cubicBezTo>
                <a:cubicBezTo>
                  <a:pt x="3172" y="3800"/>
                  <a:pt x="3288" y="3607"/>
                  <a:pt x="3376" y="3715"/>
                </a:cubicBezTo>
                <a:cubicBezTo>
                  <a:pt x="3365" y="3718"/>
                  <a:pt x="3354" y="3722"/>
                  <a:pt x="3343" y="3726"/>
                </a:cubicBezTo>
                <a:cubicBezTo>
                  <a:pt x="3367" y="3762"/>
                  <a:pt x="3361" y="3837"/>
                  <a:pt x="3408" y="3854"/>
                </a:cubicBezTo>
                <a:cubicBezTo>
                  <a:pt x="3459" y="3873"/>
                  <a:pt x="3469" y="3793"/>
                  <a:pt x="3465" y="3761"/>
                </a:cubicBezTo>
                <a:cubicBezTo>
                  <a:pt x="3461" y="3721"/>
                  <a:pt x="3422" y="3695"/>
                  <a:pt x="3418" y="3654"/>
                </a:cubicBezTo>
                <a:cubicBezTo>
                  <a:pt x="3409" y="3569"/>
                  <a:pt x="3553" y="3636"/>
                  <a:pt x="3577" y="3661"/>
                </a:cubicBezTo>
                <a:cubicBezTo>
                  <a:pt x="3601" y="3623"/>
                  <a:pt x="3479" y="3553"/>
                  <a:pt x="3560" y="3536"/>
                </a:cubicBezTo>
                <a:cubicBezTo>
                  <a:pt x="3515" y="3483"/>
                  <a:pt x="3682" y="3460"/>
                  <a:pt x="3636" y="3562"/>
                </a:cubicBezTo>
                <a:cubicBezTo>
                  <a:pt x="3624" y="3588"/>
                  <a:pt x="3619" y="3744"/>
                  <a:pt x="3665" y="3755"/>
                </a:cubicBezTo>
                <a:cubicBezTo>
                  <a:pt x="3683" y="3760"/>
                  <a:pt x="3784" y="3662"/>
                  <a:pt x="3785" y="3640"/>
                </a:cubicBezTo>
                <a:cubicBezTo>
                  <a:pt x="3786" y="3605"/>
                  <a:pt x="3760" y="3582"/>
                  <a:pt x="3758" y="3549"/>
                </a:cubicBezTo>
                <a:cubicBezTo>
                  <a:pt x="3756" y="3498"/>
                  <a:pt x="3809" y="3480"/>
                  <a:pt x="3845" y="3459"/>
                </a:cubicBezTo>
                <a:cubicBezTo>
                  <a:pt x="3712" y="3373"/>
                  <a:pt x="3629" y="3225"/>
                  <a:pt x="3632" y="3067"/>
                </a:cubicBezTo>
                <a:cubicBezTo>
                  <a:pt x="3633" y="3041"/>
                  <a:pt x="3637" y="3043"/>
                  <a:pt x="3658" y="3033"/>
                </a:cubicBezTo>
                <a:cubicBezTo>
                  <a:pt x="3677" y="3024"/>
                  <a:pt x="3658" y="3007"/>
                  <a:pt x="3657" y="2993"/>
                </a:cubicBezTo>
                <a:cubicBezTo>
                  <a:pt x="3651" y="2873"/>
                  <a:pt x="3549" y="2778"/>
                  <a:pt x="3491" y="2683"/>
                </a:cubicBezTo>
                <a:cubicBezTo>
                  <a:pt x="3422" y="2571"/>
                  <a:pt x="3476" y="2470"/>
                  <a:pt x="3601" y="2551"/>
                </a:cubicBezTo>
                <a:cubicBezTo>
                  <a:pt x="3555" y="2501"/>
                  <a:pt x="3466" y="2294"/>
                  <a:pt x="3560" y="2275"/>
                </a:cubicBezTo>
                <a:cubicBezTo>
                  <a:pt x="3527" y="2248"/>
                  <a:pt x="3553" y="2197"/>
                  <a:pt x="3529" y="2164"/>
                </a:cubicBezTo>
                <a:cubicBezTo>
                  <a:pt x="3510" y="2137"/>
                  <a:pt x="3512" y="2105"/>
                  <a:pt x="3489" y="2076"/>
                </a:cubicBezTo>
                <a:cubicBezTo>
                  <a:pt x="3463" y="2044"/>
                  <a:pt x="3451" y="2001"/>
                  <a:pt x="3424" y="1968"/>
                </a:cubicBezTo>
                <a:cubicBezTo>
                  <a:pt x="3399" y="1938"/>
                  <a:pt x="3374" y="1925"/>
                  <a:pt x="3355" y="1891"/>
                </a:cubicBezTo>
                <a:cubicBezTo>
                  <a:pt x="3284" y="1770"/>
                  <a:pt x="3080" y="1780"/>
                  <a:pt x="2993" y="1449"/>
                </a:cubicBezTo>
                <a:cubicBezTo>
                  <a:pt x="2948" y="1490"/>
                  <a:pt x="2841" y="1384"/>
                  <a:pt x="2814" y="1429"/>
                </a:cubicBezTo>
                <a:cubicBezTo>
                  <a:pt x="2773" y="1497"/>
                  <a:pt x="2913" y="1589"/>
                  <a:pt x="2933" y="1494"/>
                </a:cubicBezTo>
                <a:cubicBezTo>
                  <a:pt x="2979" y="1516"/>
                  <a:pt x="3028" y="1586"/>
                  <a:pt x="2996" y="1636"/>
                </a:cubicBezTo>
                <a:cubicBezTo>
                  <a:pt x="2967" y="1618"/>
                  <a:pt x="2935" y="1603"/>
                  <a:pt x="2904" y="1589"/>
                </a:cubicBezTo>
                <a:cubicBezTo>
                  <a:pt x="2917" y="1610"/>
                  <a:pt x="2917" y="1630"/>
                  <a:pt x="2904" y="1651"/>
                </a:cubicBezTo>
                <a:cubicBezTo>
                  <a:pt x="2854" y="1639"/>
                  <a:pt x="2838" y="1585"/>
                  <a:pt x="2808" y="1550"/>
                </a:cubicBezTo>
                <a:cubicBezTo>
                  <a:pt x="2777" y="1514"/>
                  <a:pt x="2733" y="1528"/>
                  <a:pt x="2699" y="1500"/>
                </a:cubicBezTo>
                <a:cubicBezTo>
                  <a:pt x="2698" y="1543"/>
                  <a:pt x="2786" y="1633"/>
                  <a:pt x="2748" y="1667"/>
                </a:cubicBezTo>
                <a:cubicBezTo>
                  <a:pt x="2728" y="1684"/>
                  <a:pt x="2656" y="1702"/>
                  <a:pt x="2697" y="1744"/>
                </a:cubicBezTo>
                <a:cubicBezTo>
                  <a:pt x="2729" y="1775"/>
                  <a:pt x="2789" y="1818"/>
                  <a:pt x="2803" y="1859"/>
                </a:cubicBezTo>
                <a:cubicBezTo>
                  <a:pt x="2815" y="1896"/>
                  <a:pt x="2817" y="1984"/>
                  <a:pt x="2755" y="1942"/>
                </a:cubicBezTo>
                <a:cubicBezTo>
                  <a:pt x="2780" y="2029"/>
                  <a:pt x="2829" y="1907"/>
                  <a:pt x="2924" y="2064"/>
                </a:cubicBezTo>
                <a:cubicBezTo>
                  <a:pt x="2978" y="2152"/>
                  <a:pt x="2994" y="2305"/>
                  <a:pt x="2980" y="2405"/>
                </a:cubicBezTo>
                <a:cubicBezTo>
                  <a:pt x="2969" y="2483"/>
                  <a:pt x="3045" y="2619"/>
                  <a:pt x="2962" y="2665"/>
                </a:cubicBezTo>
                <a:cubicBezTo>
                  <a:pt x="2867" y="2717"/>
                  <a:pt x="2915" y="2808"/>
                  <a:pt x="2867" y="2897"/>
                </a:cubicBezTo>
                <a:cubicBezTo>
                  <a:pt x="2828" y="2970"/>
                  <a:pt x="2740" y="2974"/>
                  <a:pt x="2677" y="3016"/>
                </a:cubicBezTo>
                <a:cubicBezTo>
                  <a:pt x="2637" y="3043"/>
                  <a:pt x="2587" y="3165"/>
                  <a:pt x="2529" y="3062"/>
                </a:cubicBezTo>
                <a:cubicBezTo>
                  <a:pt x="2513" y="3034"/>
                  <a:pt x="2519" y="2996"/>
                  <a:pt x="2479" y="2989"/>
                </a:cubicBezTo>
                <a:cubicBezTo>
                  <a:pt x="2455" y="2984"/>
                  <a:pt x="2427" y="2937"/>
                  <a:pt x="2459" y="2943"/>
                </a:cubicBezTo>
                <a:cubicBezTo>
                  <a:pt x="2526" y="2955"/>
                  <a:pt x="2500" y="2847"/>
                  <a:pt x="2512" y="2827"/>
                </a:cubicBezTo>
                <a:cubicBezTo>
                  <a:pt x="2465" y="2814"/>
                  <a:pt x="2385" y="2855"/>
                  <a:pt x="2370" y="2902"/>
                </a:cubicBezTo>
                <a:cubicBezTo>
                  <a:pt x="2350" y="2965"/>
                  <a:pt x="2462" y="3041"/>
                  <a:pt x="2448" y="3123"/>
                </a:cubicBezTo>
                <a:cubicBezTo>
                  <a:pt x="2436" y="3189"/>
                  <a:pt x="2407" y="3230"/>
                  <a:pt x="2368" y="3281"/>
                </a:cubicBezTo>
                <a:cubicBezTo>
                  <a:pt x="2302" y="3367"/>
                  <a:pt x="2439" y="3416"/>
                  <a:pt x="2434" y="3489"/>
                </a:cubicBezTo>
                <a:cubicBezTo>
                  <a:pt x="2380" y="3444"/>
                  <a:pt x="2423" y="3520"/>
                  <a:pt x="2369" y="3501"/>
                </a:cubicBezTo>
                <a:cubicBezTo>
                  <a:pt x="2390" y="3597"/>
                  <a:pt x="2200" y="3487"/>
                  <a:pt x="2262" y="3554"/>
                </a:cubicBezTo>
                <a:cubicBezTo>
                  <a:pt x="2244" y="3543"/>
                  <a:pt x="2203" y="3541"/>
                  <a:pt x="2198" y="3515"/>
                </a:cubicBezTo>
                <a:cubicBezTo>
                  <a:pt x="2193" y="3487"/>
                  <a:pt x="2214" y="3442"/>
                  <a:pt x="2164" y="3456"/>
                </a:cubicBezTo>
                <a:cubicBezTo>
                  <a:pt x="2142" y="3462"/>
                  <a:pt x="2124" y="3476"/>
                  <a:pt x="2103" y="3482"/>
                </a:cubicBezTo>
                <a:cubicBezTo>
                  <a:pt x="2051" y="3498"/>
                  <a:pt x="1995" y="3482"/>
                  <a:pt x="1946" y="3507"/>
                </a:cubicBezTo>
                <a:cubicBezTo>
                  <a:pt x="1805" y="3578"/>
                  <a:pt x="1746" y="3512"/>
                  <a:pt x="1700" y="3542"/>
                </a:cubicBezTo>
                <a:cubicBezTo>
                  <a:pt x="1661" y="3569"/>
                  <a:pt x="1645" y="3550"/>
                  <a:pt x="1609" y="3530"/>
                </a:cubicBezTo>
                <a:cubicBezTo>
                  <a:pt x="1568" y="3507"/>
                  <a:pt x="1498" y="3551"/>
                  <a:pt x="1460" y="3566"/>
                </a:cubicBezTo>
                <a:cubicBezTo>
                  <a:pt x="1526" y="3640"/>
                  <a:pt x="1264" y="3842"/>
                  <a:pt x="1244" y="3899"/>
                </a:cubicBezTo>
                <a:cubicBezTo>
                  <a:pt x="1224" y="3958"/>
                  <a:pt x="1102" y="3906"/>
                  <a:pt x="1104" y="3964"/>
                </a:cubicBezTo>
                <a:cubicBezTo>
                  <a:pt x="1105" y="4010"/>
                  <a:pt x="1141" y="4062"/>
                  <a:pt x="1163" y="4102"/>
                </a:cubicBezTo>
                <a:cubicBezTo>
                  <a:pt x="1097" y="4099"/>
                  <a:pt x="1001" y="4145"/>
                  <a:pt x="1045" y="4222"/>
                </a:cubicBezTo>
                <a:cubicBezTo>
                  <a:pt x="972" y="4220"/>
                  <a:pt x="1004" y="4224"/>
                  <a:pt x="956" y="4276"/>
                </a:cubicBezTo>
                <a:cubicBezTo>
                  <a:pt x="925" y="4204"/>
                  <a:pt x="905" y="4277"/>
                  <a:pt x="914" y="4317"/>
                </a:cubicBezTo>
                <a:cubicBezTo>
                  <a:pt x="907" y="4311"/>
                  <a:pt x="790" y="4284"/>
                  <a:pt x="888" y="4385"/>
                </a:cubicBezTo>
                <a:cubicBezTo>
                  <a:pt x="915" y="4412"/>
                  <a:pt x="953" y="4414"/>
                  <a:pt x="987" y="4427"/>
                </a:cubicBezTo>
                <a:cubicBezTo>
                  <a:pt x="1013" y="4437"/>
                  <a:pt x="1017" y="4479"/>
                  <a:pt x="1039" y="4495"/>
                </a:cubicBezTo>
                <a:cubicBezTo>
                  <a:pt x="1020" y="4486"/>
                  <a:pt x="994" y="4495"/>
                  <a:pt x="977" y="4483"/>
                </a:cubicBezTo>
                <a:cubicBezTo>
                  <a:pt x="957" y="4470"/>
                  <a:pt x="954" y="4441"/>
                  <a:pt x="938" y="4424"/>
                </a:cubicBezTo>
                <a:cubicBezTo>
                  <a:pt x="881" y="4469"/>
                  <a:pt x="1004" y="4514"/>
                  <a:pt x="1006" y="4561"/>
                </a:cubicBezTo>
                <a:cubicBezTo>
                  <a:pt x="1016" y="4544"/>
                  <a:pt x="1088" y="4483"/>
                  <a:pt x="1102" y="4521"/>
                </a:cubicBezTo>
                <a:cubicBezTo>
                  <a:pt x="1109" y="4542"/>
                  <a:pt x="1099" y="4578"/>
                  <a:pt x="1138" y="4570"/>
                </a:cubicBezTo>
                <a:cubicBezTo>
                  <a:pt x="1180" y="4560"/>
                  <a:pt x="1143" y="4449"/>
                  <a:pt x="1075" y="4492"/>
                </a:cubicBezTo>
                <a:cubicBezTo>
                  <a:pt x="1097" y="4452"/>
                  <a:pt x="1062" y="4416"/>
                  <a:pt x="1033" y="4392"/>
                </a:cubicBezTo>
                <a:cubicBezTo>
                  <a:pt x="1080" y="4325"/>
                  <a:pt x="1176" y="4459"/>
                  <a:pt x="1203" y="4497"/>
                </a:cubicBezTo>
                <a:cubicBezTo>
                  <a:pt x="1244" y="4556"/>
                  <a:pt x="1283" y="4634"/>
                  <a:pt x="1242" y="4707"/>
                </a:cubicBezTo>
                <a:cubicBezTo>
                  <a:pt x="1214" y="4757"/>
                  <a:pt x="1156" y="4739"/>
                  <a:pt x="1247" y="4878"/>
                </a:cubicBezTo>
                <a:cubicBezTo>
                  <a:pt x="1260" y="4898"/>
                  <a:pt x="1344" y="5029"/>
                  <a:pt x="1265" y="5000"/>
                </a:cubicBezTo>
                <a:cubicBezTo>
                  <a:pt x="1296" y="5033"/>
                  <a:pt x="1315" y="5056"/>
                  <a:pt x="1363" y="5061"/>
                </a:cubicBezTo>
                <a:cubicBezTo>
                  <a:pt x="1386" y="5063"/>
                  <a:pt x="1396" y="5091"/>
                  <a:pt x="1422" y="5086"/>
                </a:cubicBezTo>
                <a:cubicBezTo>
                  <a:pt x="1459" y="5079"/>
                  <a:pt x="1432" y="5049"/>
                  <a:pt x="1416" y="5040"/>
                </a:cubicBezTo>
                <a:cubicBezTo>
                  <a:pt x="1379" y="5020"/>
                  <a:pt x="1349" y="4948"/>
                  <a:pt x="1377" y="4910"/>
                </a:cubicBezTo>
                <a:cubicBezTo>
                  <a:pt x="1408" y="4867"/>
                  <a:pt x="1471" y="4947"/>
                  <a:pt x="1401" y="4926"/>
                </a:cubicBezTo>
                <a:cubicBezTo>
                  <a:pt x="1414" y="4961"/>
                  <a:pt x="1444" y="4985"/>
                  <a:pt x="1460" y="5018"/>
                </a:cubicBezTo>
                <a:cubicBezTo>
                  <a:pt x="1481" y="5058"/>
                  <a:pt x="1472" y="5097"/>
                  <a:pt x="1470" y="5140"/>
                </a:cubicBezTo>
                <a:cubicBezTo>
                  <a:pt x="1515" y="5121"/>
                  <a:pt x="1537" y="5077"/>
                  <a:pt x="1576" y="5051"/>
                </a:cubicBezTo>
                <a:cubicBezTo>
                  <a:pt x="1494" y="4996"/>
                  <a:pt x="1551" y="4975"/>
                  <a:pt x="1618" y="5009"/>
                </a:cubicBezTo>
                <a:cubicBezTo>
                  <a:pt x="1665" y="4917"/>
                  <a:pt x="1583" y="4783"/>
                  <a:pt x="1590" y="4682"/>
                </a:cubicBezTo>
                <a:cubicBezTo>
                  <a:pt x="1591" y="4664"/>
                  <a:pt x="1576" y="4588"/>
                  <a:pt x="1584" y="4574"/>
                </a:cubicBezTo>
                <a:cubicBezTo>
                  <a:pt x="1611" y="4528"/>
                  <a:pt x="1663" y="4479"/>
                  <a:pt x="1591" y="4445"/>
                </a:cubicBezTo>
                <a:cubicBezTo>
                  <a:pt x="1598" y="4435"/>
                  <a:pt x="1605" y="4425"/>
                  <a:pt x="1612" y="4415"/>
                </a:cubicBezTo>
                <a:cubicBezTo>
                  <a:pt x="1569" y="4417"/>
                  <a:pt x="1565" y="4387"/>
                  <a:pt x="1539" y="4363"/>
                </a:cubicBezTo>
                <a:cubicBezTo>
                  <a:pt x="1507" y="4333"/>
                  <a:pt x="1454" y="4355"/>
                  <a:pt x="1422" y="4323"/>
                </a:cubicBezTo>
                <a:cubicBezTo>
                  <a:pt x="1469" y="4301"/>
                  <a:pt x="1481" y="4223"/>
                  <a:pt x="1429" y="4199"/>
                </a:cubicBezTo>
                <a:cubicBezTo>
                  <a:pt x="1356" y="4165"/>
                  <a:pt x="1294" y="4280"/>
                  <a:pt x="1224" y="4179"/>
                </a:cubicBezTo>
                <a:cubicBezTo>
                  <a:pt x="1190" y="4130"/>
                  <a:pt x="1204" y="4103"/>
                  <a:pt x="1164" y="4102"/>
                </a:cubicBezTo>
                <a:close/>
                <a:moveTo>
                  <a:pt x="1089" y="4908"/>
                </a:moveTo>
                <a:cubicBezTo>
                  <a:pt x="1115" y="4915"/>
                  <a:pt x="1120" y="4905"/>
                  <a:pt x="1104" y="4878"/>
                </a:cubicBezTo>
                <a:cubicBezTo>
                  <a:pt x="1099" y="4888"/>
                  <a:pt x="1094" y="4898"/>
                  <a:pt x="1089" y="4908"/>
                </a:cubicBezTo>
                <a:close/>
                <a:moveTo>
                  <a:pt x="1089" y="4635"/>
                </a:moveTo>
                <a:cubicBezTo>
                  <a:pt x="1093" y="4666"/>
                  <a:pt x="1113" y="4692"/>
                  <a:pt x="1122" y="4721"/>
                </a:cubicBezTo>
                <a:cubicBezTo>
                  <a:pt x="1242" y="4655"/>
                  <a:pt x="1060" y="4571"/>
                  <a:pt x="1089" y="4635"/>
                </a:cubicBezTo>
                <a:close/>
                <a:moveTo>
                  <a:pt x="834" y="4139"/>
                </a:moveTo>
                <a:cubicBezTo>
                  <a:pt x="825" y="4140"/>
                  <a:pt x="816" y="4141"/>
                  <a:pt x="807" y="4142"/>
                </a:cubicBezTo>
                <a:cubicBezTo>
                  <a:pt x="814" y="4165"/>
                  <a:pt x="831" y="4178"/>
                  <a:pt x="855" y="4169"/>
                </a:cubicBezTo>
                <a:cubicBezTo>
                  <a:pt x="848" y="4159"/>
                  <a:pt x="841" y="4149"/>
                  <a:pt x="834" y="4139"/>
                </a:cubicBezTo>
                <a:close/>
                <a:moveTo>
                  <a:pt x="834" y="4323"/>
                </a:moveTo>
                <a:cubicBezTo>
                  <a:pt x="827" y="4319"/>
                  <a:pt x="820" y="4315"/>
                  <a:pt x="813" y="4311"/>
                </a:cubicBezTo>
                <a:cubicBezTo>
                  <a:pt x="805" y="4331"/>
                  <a:pt x="802" y="4352"/>
                  <a:pt x="804" y="4374"/>
                </a:cubicBezTo>
                <a:cubicBezTo>
                  <a:pt x="826" y="4365"/>
                  <a:pt x="840" y="4347"/>
                  <a:pt x="834" y="4323"/>
                </a:cubicBezTo>
                <a:close/>
                <a:moveTo>
                  <a:pt x="742" y="4409"/>
                </a:moveTo>
                <a:cubicBezTo>
                  <a:pt x="738" y="4404"/>
                  <a:pt x="734" y="4399"/>
                  <a:pt x="730" y="4394"/>
                </a:cubicBezTo>
                <a:cubicBezTo>
                  <a:pt x="731" y="4422"/>
                  <a:pt x="715" y="4463"/>
                  <a:pt x="757" y="4469"/>
                </a:cubicBezTo>
                <a:cubicBezTo>
                  <a:pt x="747" y="4450"/>
                  <a:pt x="742" y="4430"/>
                  <a:pt x="742" y="4409"/>
                </a:cubicBezTo>
                <a:close/>
                <a:moveTo>
                  <a:pt x="650" y="4540"/>
                </a:moveTo>
                <a:cubicBezTo>
                  <a:pt x="654" y="4553"/>
                  <a:pt x="659" y="4566"/>
                  <a:pt x="665" y="4579"/>
                </a:cubicBezTo>
                <a:cubicBezTo>
                  <a:pt x="684" y="4566"/>
                  <a:pt x="705" y="4557"/>
                  <a:pt x="727" y="4552"/>
                </a:cubicBezTo>
                <a:cubicBezTo>
                  <a:pt x="708" y="4516"/>
                  <a:pt x="671" y="4527"/>
                  <a:pt x="641" y="4510"/>
                </a:cubicBezTo>
                <a:cubicBezTo>
                  <a:pt x="644" y="4520"/>
                  <a:pt x="647" y="4530"/>
                  <a:pt x="650" y="4540"/>
                </a:cubicBezTo>
                <a:close/>
                <a:moveTo>
                  <a:pt x="644" y="3994"/>
                </a:moveTo>
                <a:cubicBezTo>
                  <a:pt x="635" y="3976"/>
                  <a:pt x="621" y="3971"/>
                  <a:pt x="603" y="3979"/>
                </a:cubicBezTo>
                <a:cubicBezTo>
                  <a:pt x="612" y="4048"/>
                  <a:pt x="669" y="4041"/>
                  <a:pt x="644" y="3994"/>
                </a:cubicBezTo>
                <a:close/>
                <a:moveTo>
                  <a:pt x="623" y="3830"/>
                </a:moveTo>
                <a:cubicBezTo>
                  <a:pt x="557" y="3844"/>
                  <a:pt x="603" y="3943"/>
                  <a:pt x="647" y="3955"/>
                </a:cubicBezTo>
                <a:cubicBezTo>
                  <a:pt x="625" y="3920"/>
                  <a:pt x="633" y="3870"/>
                  <a:pt x="623" y="3830"/>
                </a:cubicBezTo>
                <a:close/>
                <a:moveTo>
                  <a:pt x="1458" y="6033"/>
                </a:moveTo>
                <a:cubicBezTo>
                  <a:pt x="1428" y="6057"/>
                  <a:pt x="1274" y="6126"/>
                  <a:pt x="1371" y="6164"/>
                </a:cubicBezTo>
                <a:cubicBezTo>
                  <a:pt x="1431" y="6187"/>
                  <a:pt x="1394" y="6143"/>
                  <a:pt x="1410" y="6113"/>
                </a:cubicBezTo>
                <a:cubicBezTo>
                  <a:pt x="1428" y="6082"/>
                  <a:pt x="1497" y="6081"/>
                  <a:pt x="1458" y="6033"/>
                </a:cubicBezTo>
                <a:close/>
                <a:moveTo>
                  <a:pt x="1339" y="6149"/>
                </a:moveTo>
                <a:cubicBezTo>
                  <a:pt x="1344" y="6163"/>
                  <a:pt x="1354" y="6170"/>
                  <a:pt x="1368" y="6173"/>
                </a:cubicBezTo>
                <a:cubicBezTo>
                  <a:pt x="1359" y="6165"/>
                  <a:pt x="1349" y="6157"/>
                  <a:pt x="1339" y="6149"/>
                </a:cubicBezTo>
                <a:close/>
                <a:moveTo>
                  <a:pt x="1286" y="6253"/>
                </a:moveTo>
                <a:cubicBezTo>
                  <a:pt x="1263" y="6279"/>
                  <a:pt x="1295" y="6324"/>
                  <a:pt x="1327" y="6315"/>
                </a:cubicBezTo>
                <a:cubicBezTo>
                  <a:pt x="1316" y="6292"/>
                  <a:pt x="1302" y="6272"/>
                  <a:pt x="1286" y="6253"/>
                </a:cubicBezTo>
                <a:close/>
                <a:moveTo>
                  <a:pt x="1220" y="6425"/>
                </a:moveTo>
                <a:cubicBezTo>
                  <a:pt x="1224" y="6432"/>
                  <a:pt x="1228" y="6439"/>
                  <a:pt x="1232" y="6446"/>
                </a:cubicBezTo>
                <a:cubicBezTo>
                  <a:pt x="1241" y="6437"/>
                  <a:pt x="1248" y="6427"/>
                  <a:pt x="1253" y="6416"/>
                </a:cubicBezTo>
                <a:cubicBezTo>
                  <a:pt x="1242" y="6419"/>
                  <a:pt x="1231" y="6422"/>
                  <a:pt x="1220" y="6425"/>
                </a:cubicBezTo>
                <a:close/>
                <a:moveTo>
                  <a:pt x="1075" y="6903"/>
                </a:moveTo>
                <a:cubicBezTo>
                  <a:pt x="1115" y="6889"/>
                  <a:pt x="1101" y="6799"/>
                  <a:pt x="1125" y="6768"/>
                </a:cubicBezTo>
                <a:cubicBezTo>
                  <a:pt x="1154" y="6731"/>
                  <a:pt x="1231" y="6694"/>
                  <a:pt x="1202" y="6636"/>
                </a:cubicBezTo>
                <a:cubicBezTo>
                  <a:pt x="1164" y="6643"/>
                  <a:pt x="1134" y="6735"/>
                  <a:pt x="1093" y="6683"/>
                </a:cubicBezTo>
                <a:cubicBezTo>
                  <a:pt x="1098" y="6727"/>
                  <a:pt x="1112" y="6739"/>
                  <a:pt x="1082" y="6775"/>
                </a:cubicBezTo>
                <a:cubicBezTo>
                  <a:pt x="1056" y="6806"/>
                  <a:pt x="1046" y="6870"/>
                  <a:pt x="1075" y="6903"/>
                </a:cubicBezTo>
                <a:close/>
                <a:moveTo>
                  <a:pt x="763" y="6793"/>
                </a:moveTo>
                <a:cubicBezTo>
                  <a:pt x="746" y="6808"/>
                  <a:pt x="753" y="6818"/>
                  <a:pt x="784" y="6823"/>
                </a:cubicBezTo>
                <a:cubicBezTo>
                  <a:pt x="777" y="6813"/>
                  <a:pt x="770" y="6803"/>
                  <a:pt x="763" y="6793"/>
                </a:cubicBezTo>
                <a:close/>
                <a:moveTo>
                  <a:pt x="445" y="7334"/>
                </a:moveTo>
                <a:cubicBezTo>
                  <a:pt x="422" y="7370"/>
                  <a:pt x="470" y="7396"/>
                  <a:pt x="499" y="7375"/>
                </a:cubicBezTo>
                <a:cubicBezTo>
                  <a:pt x="474" y="7373"/>
                  <a:pt x="455" y="7356"/>
                  <a:pt x="445" y="7334"/>
                </a:cubicBezTo>
                <a:close/>
                <a:moveTo>
                  <a:pt x="107" y="7488"/>
                </a:moveTo>
                <a:cubicBezTo>
                  <a:pt x="108" y="7510"/>
                  <a:pt x="120" y="7521"/>
                  <a:pt x="143" y="7521"/>
                </a:cubicBezTo>
                <a:cubicBezTo>
                  <a:pt x="170" y="7515"/>
                  <a:pt x="157" y="7475"/>
                  <a:pt x="157" y="7458"/>
                </a:cubicBezTo>
                <a:cubicBezTo>
                  <a:pt x="151" y="7482"/>
                  <a:pt x="131" y="7495"/>
                  <a:pt x="107" y="748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2" name="꙱ Jan Mayen, Norway (Kingdom of Norway) (NO) (H)">
            <a:extLst>
              <a:ext uri="{FF2B5EF4-FFF2-40B4-BE49-F238E27FC236}">
                <a16:creationId xmlns:a16="http://schemas.microsoft.com/office/drawing/2014/main" id="{E3181B63-6F06-4DF3-B3FF-D2E0FAB32547}"/>
              </a:ext>
            </a:extLst>
          </p:cNvPr>
          <p:cNvSpPr>
            <a:spLocks/>
          </p:cNvSpPr>
          <p:nvPr/>
        </p:nvSpPr>
        <p:spPr bwMode="auto">
          <a:xfrm>
            <a:off x="4296761" y="345938"/>
            <a:ext cx="23758" cy="11353"/>
          </a:xfrm>
          <a:custGeom>
            <a:avLst/>
            <a:gdLst>
              <a:gd name="T0" fmla="*/ 0 w 286"/>
              <a:gd name="T1" fmla="*/ 140 h 140"/>
              <a:gd name="T2" fmla="*/ 138 w 286"/>
              <a:gd name="T3" fmla="*/ 91 h 140"/>
              <a:gd name="T4" fmla="*/ 245 w 286"/>
              <a:gd name="T5" fmla="*/ 63 h 140"/>
              <a:gd name="T6" fmla="*/ 123 w 286"/>
              <a:gd name="T7" fmla="*/ 77 h 140"/>
              <a:gd name="T8" fmla="*/ 0 w 286"/>
              <a:gd name="T9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6" h="140">
                <a:moveTo>
                  <a:pt x="0" y="140"/>
                </a:moveTo>
                <a:cubicBezTo>
                  <a:pt x="44" y="121"/>
                  <a:pt x="89" y="96"/>
                  <a:pt x="138" y="91"/>
                </a:cubicBezTo>
                <a:cubicBezTo>
                  <a:pt x="168" y="89"/>
                  <a:pt x="226" y="93"/>
                  <a:pt x="245" y="63"/>
                </a:cubicBezTo>
                <a:cubicBezTo>
                  <a:pt x="286" y="0"/>
                  <a:pt x="138" y="68"/>
                  <a:pt x="123" y="77"/>
                </a:cubicBezTo>
                <a:cubicBezTo>
                  <a:pt x="84" y="100"/>
                  <a:pt x="21" y="90"/>
                  <a:pt x="0" y="14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3" name="꙱ Jamaica (JM) (H)">
            <a:extLst>
              <a:ext uri="{FF2B5EF4-FFF2-40B4-BE49-F238E27FC236}">
                <a16:creationId xmlns:a16="http://schemas.microsoft.com/office/drawing/2014/main" id="{EDFF6783-3E8A-4E3D-8005-E4C03DD3BACB}"/>
              </a:ext>
            </a:extLst>
          </p:cNvPr>
          <p:cNvSpPr>
            <a:spLocks/>
          </p:cNvSpPr>
          <p:nvPr/>
        </p:nvSpPr>
        <p:spPr bwMode="auto">
          <a:xfrm>
            <a:off x="2385736" y="1831122"/>
            <a:ext cx="54748" cy="25803"/>
          </a:xfrm>
          <a:custGeom>
            <a:avLst/>
            <a:gdLst>
              <a:gd name="T0" fmla="*/ 0 w 662"/>
              <a:gd name="T1" fmla="*/ 109 h 305"/>
              <a:gd name="T2" fmla="*/ 353 w 662"/>
              <a:gd name="T3" fmla="*/ 41 h 305"/>
              <a:gd name="T4" fmla="*/ 551 w 662"/>
              <a:gd name="T5" fmla="*/ 119 h 305"/>
              <a:gd name="T6" fmla="*/ 662 w 662"/>
              <a:gd name="T7" fmla="*/ 234 h 305"/>
              <a:gd name="T8" fmla="*/ 481 w 662"/>
              <a:gd name="T9" fmla="*/ 225 h 305"/>
              <a:gd name="T10" fmla="*/ 458 w 662"/>
              <a:gd name="T11" fmla="*/ 219 h 305"/>
              <a:gd name="T12" fmla="*/ 414 w 662"/>
              <a:gd name="T13" fmla="*/ 255 h 305"/>
              <a:gd name="T14" fmla="*/ 359 w 662"/>
              <a:gd name="T15" fmla="*/ 305 h 305"/>
              <a:gd name="T16" fmla="*/ 277 w 662"/>
              <a:gd name="T17" fmla="*/ 261 h 305"/>
              <a:gd name="T18" fmla="*/ 110 w 662"/>
              <a:gd name="T19" fmla="*/ 162 h 305"/>
              <a:gd name="T20" fmla="*/ 0 w 662"/>
              <a:gd name="T21" fmla="*/ 109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62" h="305">
                <a:moveTo>
                  <a:pt x="0" y="109"/>
                </a:moveTo>
                <a:cubicBezTo>
                  <a:pt x="82" y="0"/>
                  <a:pt x="235" y="17"/>
                  <a:pt x="353" y="41"/>
                </a:cubicBezTo>
                <a:cubicBezTo>
                  <a:pt x="426" y="55"/>
                  <a:pt x="482" y="99"/>
                  <a:pt x="551" y="119"/>
                </a:cubicBezTo>
                <a:cubicBezTo>
                  <a:pt x="622" y="141"/>
                  <a:pt x="626" y="173"/>
                  <a:pt x="662" y="234"/>
                </a:cubicBezTo>
                <a:cubicBezTo>
                  <a:pt x="555" y="284"/>
                  <a:pt x="517" y="218"/>
                  <a:pt x="481" y="225"/>
                </a:cubicBezTo>
                <a:cubicBezTo>
                  <a:pt x="525" y="217"/>
                  <a:pt x="470" y="209"/>
                  <a:pt x="458" y="219"/>
                </a:cubicBezTo>
                <a:cubicBezTo>
                  <a:pt x="445" y="231"/>
                  <a:pt x="434" y="254"/>
                  <a:pt x="414" y="255"/>
                </a:cubicBezTo>
                <a:cubicBezTo>
                  <a:pt x="376" y="256"/>
                  <a:pt x="326" y="249"/>
                  <a:pt x="359" y="305"/>
                </a:cubicBezTo>
                <a:cubicBezTo>
                  <a:pt x="320" y="305"/>
                  <a:pt x="314" y="257"/>
                  <a:pt x="277" y="261"/>
                </a:cubicBezTo>
                <a:cubicBezTo>
                  <a:pt x="170" y="271"/>
                  <a:pt x="169" y="229"/>
                  <a:pt x="110" y="162"/>
                </a:cubicBezTo>
                <a:cubicBezTo>
                  <a:pt x="81" y="130"/>
                  <a:pt x="23" y="149"/>
                  <a:pt x="0" y="10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4" name="꙱ Ivory Coast (Côte d'Ivoire) (Republic of Côte d'Ivoire) (CI) (H)">
            <a:extLst>
              <a:ext uri="{FF2B5EF4-FFF2-40B4-BE49-F238E27FC236}">
                <a16:creationId xmlns:a16="http://schemas.microsoft.com/office/drawing/2014/main" id="{23D316FA-13E0-4920-B718-C636E651966F}"/>
              </a:ext>
            </a:extLst>
          </p:cNvPr>
          <p:cNvSpPr>
            <a:spLocks/>
          </p:cNvSpPr>
          <p:nvPr/>
        </p:nvSpPr>
        <p:spPr bwMode="auto">
          <a:xfrm>
            <a:off x="4166605" y="2061279"/>
            <a:ext cx="159080" cy="191970"/>
          </a:xfrm>
          <a:custGeom>
            <a:avLst/>
            <a:gdLst>
              <a:gd name="T0" fmla="*/ 1157 w 1935"/>
              <a:gd name="T1" fmla="*/ 285 h 2325"/>
              <a:gd name="T2" fmla="*/ 1359 w 1935"/>
              <a:gd name="T3" fmla="*/ 406 h 2325"/>
              <a:gd name="T4" fmla="*/ 1517 w 1935"/>
              <a:gd name="T5" fmla="*/ 300 h 2325"/>
              <a:gd name="T6" fmla="*/ 1712 w 1935"/>
              <a:gd name="T7" fmla="*/ 291 h 2325"/>
              <a:gd name="T8" fmla="*/ 1849 w 1935"/>
              <a:gd name="T9" fmla="*/ 478 h 2325"/>
              <a:gd name="T10" fmla="*/ 1860 w 1935"/>
              <a:gd name="T11" fmla="*/ 462 h 2325"/>
              <a:gd name="T12" fmla="*/ 1854 w 1935"/>
              <a:gd name="T13" fmla="*/ 603 h 2325"/>
              <a:gd name="T14" fmla="*/ 1887 w 1935"/>
              <a:gd name="T15" fmla="*/ 678 h 2325"/>
              <a:gd name="T16" fmla="*/ 1902 w 1935"/>
              <a:gd name="T17" fmla="*/ 931 h 2325"/>
              <a:gd name="T18" fmla="*/ 1774 w 1935"/>
              <a:gd name="T19" fmla="*/ 1129 h 2325"/>
              <a:gd name="T20" fmla="*/ 1728 w 1935"/>
              <a:gd name="T21" fmla="*/ 1322 h 2325"/>
              <a:gd name="T22" fmla="*/ 1710 w 1935"/>
              <a:gd name="T23" fmla="*/ 1600 h 2325"/>
              <a:gd name="T24" fmla="*/ 1778 w 1935"/>
              <a:gd name="T25" fmla="*/ 1824 h 2325"/>
              <a:gd name="T26" fmla="*/ 1843 w 1935"/>
              <a:gd name="T27" fmla="*/ 2004 h 2325"/>
              <a:gd name="T28" fmla="*/ 1785 w 1935"/>
              <a:gd name="T29" fmla="*/ 2009 h 2325"/>
              <a:gd name="T30" fmla="*/ 1786 w 1935"/>
              <a:gd name="T31" fmla="*/ 2011 h 2325"/>
              <a:gd name="T32" fmla="*/ 1781 w 1935"/>
              <a:gd name="T33" fmla="*/ 2013 h 2325"/>
              <a:gd name="T34" fmla="*/ 1797 w 1935"/>
              <a:gd name="T35" fmla="*/ 1986 h 2325"/>
              <a:gd name="T36" fmla="*/ 1701 w 1935"/>
              <a:gd name="T37" fmla="*/ 1923 h 2325"/>
              <a:gd name="T38" fmla="*/ 1618 w 1935"/>
              <a:gd name="T39" fmla="*/ 1998 h 2325"/>
              <a:gd name="T40" fmla="*/ 1529 w 1935"/>
              <a:gd name="T41" fmla="*/ 1965 h 2325"/>
              <a:gd name="T42" fmla="*/ 1460 w 1935"/>
              <a:gd name="T43" fmla="*/ 1953 h 2325"/>
              <a:gd name="T44" fmla="*/ 1534 w 1935"/>
              <a:gd name="T45" fmla="*/ 1944 h 2325"/>
              <a:gd name="T46" fmla="*/ 1505 w 1935"/>
              <a:gd name="T47" fmla="*/ 1921 h 2325"/>
              <a:gd name="T48" fmla="*/ 1451 w 1935"/>
              <a:gd name="T49" fmla="*/ 1935 h 2325"/>
              <a:gd name="T50" fmla="*/ 1328 w 1935"/>
              <a:gd name="T51" fmla="*/ 1946 h 2325"/>
              <a:gd name="T52" fmla="*/ 1194 w 1935"/>
              <a:gd name="T53" fmla="*/ 1977 h 2325"/>
              <a:gd name="T54" fmla="*/ 1442 w 1935"/>
              <a:gd name="T55" fmla="*/ 1965 h 2325"/>
              <a:gd name="T56" fmla="*/ 1201 w 1935"/>
              <a:gd name="T57" fmla="*/ 1997 h 2325"/>
              <a:gd name="T58" fmla="*/ 1134 w 1935"/>
              <a:gd name="T59" fmla="*/ 1987 h 2325"/>
              <a:gd name="T60" fmla="*/ 1009 w 1935"/>
              <a:gd name="T61" fmla="*/ 1998 h 2325"/>
              <a:gd name="T62" fmla="*/ 1128 w 1935"/>
              <a:gd name="T63" fmla="*/ 2001 h 2325"/>
              <a:gd name="T64" fmla="*/ 824 w 1935"/>
              <a:gd name="T65" fmla="*/ 2048 h 2325"/>
              <a:gd name="T66" fmla="*/ 575 w 1935"/>
              <a:gd name="T67" fmla="*/ 2160 h 2325"/>
              <a:gd name="T68" fmla="*/ 394 w 1935"/>
              <a:gd name="T69" fmla="*/ 2250 h 2325"/>
              <a:gd name="T70" fmla="*/ 315 w 1935"/>
              <a:gd name="T71" fmla="*/ 2131 h 2325"/>
              <a:gd name="T72" fmla="*/ 317 w 1935"/>
              <a:gd name="T73" fmla="*/ 1729 h 2325"/>
              <a:gd name="T74" fmla="*/ 235 w 1935"/>
              <a:gd name="T75" fmla="*/ 1623 h 2325"/>
              <a:gd name="T76" fmla="*/ 68 w 1935"/>
              <a:gd name="T77" fmla="*/ 1532 h 2325"/>
              <a:gd name="T78" fmla="*/ 0 w 1935"/>
              <a:gd name="T79" fmla="*/ 1508 h 2325"/>
              <a:gd name="T80" fmla="*/ 98 w 1935"/>
              <a:gd name="T81" fmla="*/ 1320 h 2325"/>
              <a:gd name="T82" fmla="*/ 44 w 1935"/>
              <a:gd name="T83" fmla="*/ 1134 h 2325"/>
              <a:gd name="T84" fmla="*/ 127 w 1935"/>
              <a:gd name="T85" fmla="*/ 1137 h 2325"/>
              <a:gd name="T86" fmla="*/ 163 w 1935"/>
              <a:gd name="T87" fmla="*/ 1037 h 2325"/>
              <a:gd name="T88" fmla="*/ 210 w 1935"/>
              <a:gd name="T89" fmla="*/ 970 h 2325"/>
              <a:gd name="T90" fmla="*/ 119 w 1935"/>
              <a:gd name="T91" fmla="*/ 850 h 2325"/>
              <a:gd name="T92" fmla="*/ 308 w 1935"/>
              <a:gd name="T93" fmla="*/ 843 h 2325"/>
              <a:gd name="T94" fmla="*/ 210 w 1935"/>
              <a:gd name="T95" fmla="*/ 691 h 2325"/>
              <a:gd name="T96" fmla="*/ 282 w 1935"/>
              <a:gd name="T97" fmla="*/ 593 h 2325"/>
              <a:gd name="T98" fmla="*/ 243 w 1935"/>
              <a:gd name="T99" fmla="*/ 469 h 2325"/>
              <a:gd name="T100" fmla="*/ 160 w 1935"/>
              <a:gd name="T101" fmla="*/ 261 h 2325"/>
              <a:gd name="T102" fmla="*/ 248 w 1935"/>
              <a:gd name="T103" fmla="*/ 189 h 2325"/>
              <a:gd name="T104" fmla="*/ 290 w 1935"/>
              <a:gd name="T105" fmla="*/ 124 h 2325"/>
              <a:gd name="T106" fmla="*/ 376 w 1935"/>
              <a:gd name="T107" fmla="*/ 104 h 2325"/>
              <a:gd name="T108" fmla="*/ 534 w 1935"/>
              <a:gd name="T109" fmla="*/ 199 h 2325"/>
              <a:gd name="T110" fmla="*/ 594 w 1935"/>
              <a:gd name="T111" fmla="*/ 144 h 2325"/>
              <a:gd name="T112" fmla="*/ 629 w 1935"/>
              <a:gd name="T113" fmla="*/ 26 h 2325"/>
              <a:gd name="T114" fmla="*/ 697 w 1935"/>
              <a:gd name="T115" fmla="*/ 68 h 2325"/>
              <a:gd name="T116" fmla="*/ 757 w 1935"/>
              <a:gd name="T117" fmla="*/ 0 h 2325"/>
              <a:gd name="T118" fmla="*/ 806 w 1935"/>
              <a:gd name="T119" fmla="*/ 194 h 2325"/>
              <a:gd name="T120" fmla="*/ 979 w 1935"/>
              <a:gd name="T121" fmla="*/ 96 h 2325"/>
              <a:gd name="T122" fmla="*/ 1157 w 1935"/>
              <a:gd name="T123" fmla="*/ 285 h 2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5" h="2325">
                <a:moveTo>
                  <a:pt x="1157" y="285"/>
                </a:moveTo>
                <a:cubicBezTo>
                  <a:pt x="1200" y="336"/>
                  <a:pt x="1269" y="380"/>
                  <a:pt x="1359" y="406"/>
                </a:cubicBezTo>
                <a:cubicBezTo>
                  <a:pt x="1360" y="334"/>
                  <a:pt x="1466" y="319"/>
                  <a:pt x="1517" y="300"/>
                </a:cubicBezTo>
                <a:cubicBezTo>
                  <a:pt x="1563" y="282"/>
                  <a:pt x="1683" y="335"/>
                  <a:pt x="1712" y="291"/>
                </a:cubicBezTo>
                <a:cubicBezTo>
                  <a:pt x="1762" y="350"/>
                  <a:pt x="1782" y="414"/>
                  <a:pt x="1849" y="478"/>
                </a:cubicBezTo>
                <a:cubicBezTo>
                  <a:pt x="1853" y="473"/>
                  <a:pt x="1857" y="467"/>
                  <a:pt x="1860" y="462"/>
                </a:cubicBezTo>
                <a:cubicBezTo>
                  <a:pt x="1872" y="541"/>
                  <a:pt x="1838" y="565"/>
                  <a:pt x="1854" y="603"/>
                </a:cubicBezTo>
                <a:cubicBezTo>
                  <a:pt x="1865" y="629"/>
                  <a:pt x="1879" y="651"/>
                  <a:pt x="1887" y="678"/>
                </a:cubicBezTo>
                <a:cubicBezTo>
                  <a:pt x="1909" y="752"/>
                  <a:pt x="1935" y="859"/>
                  <a:pt x="1902" y="931"/>
                </a:cubicBezTo>
                <a:cubicBezTo>
                  <a:pt x="1878" y="984"/>
                  <a:pt x="1796" y="1068"/>
                  <a:pt x="1774" y="1129"/>
                </a:cubicBezTo>
                <a:cubicBezTo>
                  <a:pt x="1743" y="1212"/>
                  <a:pt x="1766" y="1240"/>
                  <a:pt x="1728" y="1322"/>
                </a:cubicBezTo>
                <a:cubicBezTo>
                  <a:pt x="1684" y="1418"/>
                  <a:pt x="1691" y="1499"/>
                  <a:pt x="1710" y="1600"/>
                </a:cubicBezTo>
                <a:cubicBezTo>
                  <a:pt x="1712" y="1606"/>
                  <a:pt x="1822" y="1747"/>
                  <a:pt x="1778" y="1824"/>
                </a:cubicBezTo>
                <a:cubicBezTo>
                  <a:pt x="1884" y="1795"/>
                  <a:pt x="1826" y="1954"/>
                  <a:pt x="1843" y="2004"/>
                </a:cubicBezTo>
                <a:cubicBezTo>
                  <a:pt x="1821" y="2003"/>
                  <a:pt x="1805" y="2009"/>
                  <a:pt x="1785" y="2009"/>
                </a:cubicBezTo>
                <a:lnTo>
                  <a:pt x="1786" y="2011"/>
                </a:lnTo>
                <a:lnTo>
                  <a:pt x="1781" y="2013"/>
                </a:lnTo>
                <a:cubicBezTo>
                  <a:pt x="1786" y="2004"/>
                  <a:pt x="1791" y="1995"/>
                  <a:pt x="1797" y="1986"/>
                </a:cubicBezTo>
                <a:cubicBezTo>
                  <a:pt x="1749" y="2049"/>
                  <a:pt x="1711" y="1959"/>
                  <a:pt x="1701" y="1923"/>
                </a:cubicBezTo>
                <a:cubicBezTo>
                  <a:pt x="1674" y="1953"/>
                  <a:pt x="1664" y="1994"/>
                  <a:pt x="1618" y="1998"/>
                </a:cubicBezTo>
                <a:cubicBezTo>
                  <a:pt x="1588" y="2000"/>
                  <a:pt x="1550" y="1986"/>
                  <a:pt x="1529" y="1965"/>
                </a:cubicBezTo>
                <a:cubicBezTo>
                  <a:pt x="1512" y="1995"/>
                  <a:pt x="1475" y="1967"/>
                  <a:pt x="1460" y="1953"/>
                </a:cubicBezTo>
                <a:cubicBezTo>
                  <a:pt x="1486" y="1947"/>
                  <a:pt x="1515" y="1973"/>
                  <a:pt x="1534" y="1944"/>
                </a:cubicBezTo>
                <a:cubicBezTo>
                  <a:pt x="1526" y="1935"/>
                  <a:pt x="1516" y="1927"/>
                  <a:pt x="1505" y="1921"/>
                </a:cubicBezTo>
                <a:cubicBezTo>
                  <a:pt x="1517" y="1980"/>
                  <a:pt x="1493" y="1925"/>
                  <a:pt x="1451" y="1935"/>
                </a:cubicBezTo>
                <a:cubicBezTo>
                  <a:pt x="1460" y="1953"/>
                  <a:pt x="1354" y="1943"/>
                  <a:pt x="1328" y="1946"/>
                </a:cubicBezTo>
                <a:cubicBezTo>
                  <a:pt x="1315" y="1947"/>
                  <a:pt x="1183" y="1971"/>
                  <a:pt x="1194" y="1977"/>
                </a:cubicBezTo>
                <a:cubicBezTo>
                  <a:pt x="1260" y="2012"/>
                  <a:pt x="1380" y="1912"/>
                  <a:pt x="1442" y="1965"/>
                </a:cubicBezTo>
                <a:cubicBezTo>
                  <a:pt x="1360" y="1970"/>
                  <a:pt x="1281" y="1983"/>
                  <a:pt x="1201" y="1997"/>
                </a:cubicBezTo>
                <a:cubicBezTo>
                  <a:pt x="1183" y="2001"/>
                  <a:pt x="1145" y="2008"/>
                  <a:pt x="1134" y="1987"/>
                </a:cubicBezTo>
                <a:cubicBezTo>
                  <a:pt x="1117" y="1957"/>
                  <a:pt x="1038" y="1971"/>
                  <a:pt x="1009" y="1998"/>
                </a:cubicBezTo>
                <a:cubicBezTo>
                  <a:pt x="1056" y="1979"/>
                  <a:pt x="1082" y="1984"/>
                  <a:pt x="1128" y="2001"/>
                </a:cubicBezTo>
                <a:cubicBezTo>
                  <a:pt x="1027" y="2012"/>
                  <a:pt x="919" y="2007"/>
                  <a:pt x="824" y="2048"/>
                </a:cubicBezTo>
                <a:cubicBezTo>
                  <a:pt x="741" y="2083"/>
                  <a:pt x="667" y="2150"/>
                  <a:pt x="575" y="2160"/>
                </a:cubicBezTo>
                <a:cubicBezTo>
                  <a:pt x="529" y="2164"/>
                  <a:pt x="429" y="2217"/>
                  <a:pt x="394" y="2250"/>
                </a:cubicBezTo>
                <a:cubicBezTo>
                  <a:pt x="317" y="2325"/>
                  <a:pt x="303" y="2187"/>
                  <a:pt x="315" y="2131"/>
                </a:cubicBezTo>
                <a:cubicBezTo>
                  <a:pt x="350" y="1967"/>
                  <a:pt x="442" y="1834"/>
                  <a:pt x="317" y="1729"/>
                </a:cubicBezTo>
                <a:cubicBezTo>
                  <a:pt x="281" y="1699"/>
                  <a:pt x="229" y="1686"/>
                  <a:pt x="235" y="1623"/>
                </a:cubicBezTo>
                <a:cubicBezTo>
                  <a:pt x="242" y="1552"/>
                  <a:pt x="23" y="1614"/>
                  <a:pt x="68" y="1532"/>
                </a:cubicBezTo>
                <a:cubicBezTo>
                  <a:pt x="41" y="1538"/>
                  <a:pt x="18" y="1526"/>
                  <a:pt x="0" y="1508"/>
                </a:cubicBezTo>
                <a:cubicBezTo>
                  <a:pt x="26" y="1452"/>
                  <a:pt x="88" y="1478"/>
                  <a:pt x="98" y="1320"/>
                </a:cubicBezTo>
                <a:cubicBezTo>
                  <a:pt x="100" y="1267"/>
                  <a:pt x="82" y="1173"/>
                  <a:pt x="44" y="1134"/>
                </a:cubicBezTo>
                <a:cubicBezTo>
                  <a:pt x="69" y="1108"/>
                  <a:pt x="102" y="1121"/>
                  <a:pt x="127" y="1137"/>
                </a:cubicBezTo>
                <a:cubicBezTo>
                  <a:pt x="132" y="1106"/>
                  <a:pt x="182" y="1072"/>
                  <a:pt x="163" y="1037"/>
                </a:cubicBezTo>
                <a:cubicBezTo>
                  <a:pt x="146" y="1009"/>
                  <a:pt x="172" y="950"/>
                  <a:pt x="210" y="970"/>
                </a:cubicBezTo>
                <a:cubicBezTo>
                  <a:pt x="181" y="929"/>
                  <a:pt x="132" y="903"/>
                  <a:pt x="119" y="850"/>
                </a:cubicBezTo>
                <a:cubicBezTo>
                  <a:pt x="96" y="751"/>
                  <a:pt x="269" y="830"/>
                  <a:pt x="308" y="843"/>
                </a:cubicBezTo>
                <a:cubicBezTo>
                  <a:pt x="287" y="778"/>
                  <a:pt x="295" y="705"/>
                  <a:pt x="210" y="691"/>
                </a:cubicBezTo>
                <a:cubicBezTo>
                  <a:pt x="226" y="648"/>
                  <a:pt x="226" y="602"/>
                  <a:pt x="282" y="593"/>
                </a:cubicBezTo>
                <a:cubicBezTo>
                  <a:pt x="235" y="539"/>
                  <a:pt x="227" y="550"/>
                  <a:pt x="243" y="469"/>
                </a:cubicBezTo>
                <a:cubicBezTo>
                  <a:pt x="145" y="538"/>
                  <a:pt x="139" y="309"/>
                  <a:pt x="160" y="261"/>
                </a:cubicBezTo>
                <a:cubicBezTo>
                  <a:pt x="172" y="213"/>
                  <a:pt x="206" y="201"/>
                  <a:pt x="248" y="189"/>
                </a:cubicBezTo>
                <a:cubicBezTo>
                  <a:pt x="271" y="182"/>
                  <a:pt x="273" y="139"/>
                  <a:pt x="290" y="124"/>
                </a:cubicBezTo>
                <a:cubicBezTo>
                  <a:pt x="316" y="102"/>
                  <a:pt x="346" y="115"/>
                  <a:pt x="376" y="104"/>
                </a:cubicBezTo>
                <a:cubicBezTo>
                  <a:pt x="371" y="162"/>
                  <a:pt x="487" y="219"/>
                  <a:pt x="534" y="199"/>
                </a:cubicBezTo>
                <a:cubicBezTo>
                  <a:pt x="502" y="146"/>
                  <a:pt x="556" y="143"/>
                  <a:pt x="594" y="144"/>
                </a:cubicBezTo>
                <a:cubicBezTo>
                  <a:pt x="645" y="145"/>
                  <a:pt x="627" y="60"/>
                  <a:pt x="629" y="26"/>
                </a:cubicBezTo>
                <a:cubicBezTo>
                  <a:pt x="649" y="38"/>
                  <a:pt x="670" y="75"/>
                  <a:pt x="697" y="68"/>
                </a:cubicBezTo>
                <a:cubicBezTo>
                  <a:pt x="724" y="61"/>
                  <a:pt x="729" y="11"/>
                  <a:pt x="757" y="0"/>
                </a:cubicBezTo>
                <a:cubicBezTo>
                  <a:pt x="779" y="41"/>
                  <a:pt x="747" y="179"/>
                  <a:pt x="806" y="194"/>
                </a:cubicBezTo>
                <a:cubicBezTo>
                  <a:pt x="860" y="207"/>
                  <a:pt x="817" y="91"/>
                  <a:pt x="979" y="96"/>
                </a:cubicBezTo>
                <a:cubicBezTo>
                  <a:pt x="1004" y="209"/>
                  <a:pt x="1119" y="61"/>
                  <a:pt x="1157" y="28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5" name="꙱ Italy (Italian Republic) (IT) (H)">
            <a:extLst>
              <a:ext uri="{FF2B5EF4-FFF2-40B4-BE49-F238E27FC236}">
                <a16:creationId xmlns:a16="http://schemas.microsoft.com/office/drawing/2014/main" id="{E9D2F8BD-65BA-4244-974C-DBC5EA9132B1}"/>
              </a:ext>
            </a:extLst>
          </p:cNvPr>
          <p:cNvSpPr>
            <a:spLocks noEditPoints="1"/>
          </p:cNvSpPr>
          <p:nvPr/>
        </p:nvSpPr>
        <p:spPr bwMode="auto">
          <a:xfrm>
            <a:off x="4569469" y="996158"/>
            <a:ext cx="283038" cy="302404"/>
          </a:xfrm>
          <a:custGeom>
            <a:avLst/>
            <a:gdLst>
              <a:gd name="T0" fmla="*/ 54 w 3421"/>
              <a:gd name="T1" fmla="*/ 458 h 3676"/>
              <a:gd name="T2" fmla="*/ 338 w 3421"/>
              <a:gd name="T3" fmla="*/ 396 h 3676"/>
              <a:gd name="T4" fmla="*/ 562 w 3421"/>
              <a:gd name="T5" fmla="*/ 328 h 3676"/>
              <a:gd name="T6" fmla="*/ 732 w 3421"/>
              <a:gd name="T7" fmla="*/ 302 h 3676"/>
              <a:gd name="T8" fmla="*/ 987 w 3421"/>
              <a:gd name="T9" fmla="*/ 301 h 3676"/>
              <a:gd name="T10" fmla="*/ 1081 w 3421"/>
              <a:gd name="T11" fmla="*/ 186 h 3676"/>
              <a:gd name="T12" fmla="*/ 1303 w 3421"/>
              <a:gd name="T13" fmla="*/ 47 h 3676"/>
              <a:gd name="T14" fmla="*/ 1685 w 3421"/>
              <a:gd name="T15" fmla="*/ 159 h 3676"/>
              <a:gd name="T16" fmla="*/ 1984 w 3421"/>
              <a:gd name="T17" fmla="*/ 319 h 3676"/>
              <a:gd name="T18" fmla="*/ 2042 w 3421"/>
              <a:gd name="T19" fmla="*/ 508 h 3676"/>
              <a:gd name="T20" fmla="*/ 1738 w 3421"/>
              <a:gd name="T21" fmla="*/ 539 h 3676"/>
              <a:gd name="T22" fmla="*/ 1566 w 3421"/>
              <a:gd name="T23" fmla="*/ 619 h 3676"/>
              <a:gd name="T24" fmla="*/ 1816 w 3421"/>
              <a:gd name="T25" fmla="*/ 1148 h 3676"/>
              <a:gd name="T26" fmla="*/ 2379 w 3421"/>
              <a:gd name="T27" fmla="*/ 1778 h 3676"/>
              <a:gd name="T28" fmla="*/ 2660 w 3421"/>
              <a:gd name="T29" fmla="*/ 1967 h 3676"/>
              <a:gd name="T30" fmla="*/ 3410 w 3421"/>
              <a:gd name="T31" fmla="*/ 2465 h 3676"/>
              <a:gd name="T32" fmla="*/ 3160 w 3421"/>
              <a:gd name="T33" fmla="*/ 2387 h 3676"/>
              <a:gd name="T34" fmla="*/ 2847 w 3421"/>
              <a:gd name="T35" fmla="*/ 2561 h 3676"/>
              <a:gd name="T36" fmla="*/ 2871 w 3421"/>
              <a:gd name="T37" fmla="*/ 2983 h 3676"/>
              <a:gd name="T38" fmla="*/ 2680 w 3421"/>
              <a:gd name="T39" fmla="*/ 3033 h 3676"/>
              <a:gd name="T40" fmla="*/ 2729 w 3421"/>
              <a:gd name="T41" fmla="*/ 2812 h 3676"/>
              <a:gd name="T42" fmla="*/ 2458 w 3421"/>
              <a:gd name="T43" fmla="*/ 2448 h 3676"/>
              <a:gd name="T44" fmla="*/ 2213 w 3421"/>
              <a:gd name="T45" fmla="*/ 2290 h 3676"/>
              <a:gd name="T46" fmla="*/ 1953 w 3421"/>
              <a:gd name="T47" fmla="*/ 2061 h 3676"/>
              <a:gd name="T48" fmla="*/ 1668 w 3421"/>
              <a:gd name="T49" fmla="*/ 1936 h 3676"/>
              <a:gd name="T50" fmla="*/ 1281 w 3421"/>
              <a:gd name="T51" fmla="*/ 1652 h 3676"/>
              <a:gd name="T52" fmla="*/ 818 w 3421"/>
              <a:gd name="T53" fmla="*/ 1008 h 3676"/>
              <a:gd name="T54" fmla="*/ 238 w 3421"/>
              <a:gd name="T55" fmla="*/ 1143 h 3676"/>
              <a:gd name="T56" fmla="*/ 109 w 3421"/>
              <a:gd name="T57" fmla="*/ 799 h 3676"/>
              <a:gd name="T58" fmla="*/ 1676 w 3421"/>
              <a:gd name="T59" fmla="*/ 1881 h 3676"/>
              <a:gd name="T60" fmla="*/ 1679 w 3421"/>
              <a:gd name="T61" fmla="*/ 1875 h 3676"/>
              <a:gd name="T62" fmla="*/ 1648 w 3421"/>
              <a:gd name="T63" fmla="*/ 1140 h 3676"/>
              <a:gd name="T64" fmla="*/ 1628 w 3421"/>
              <a:gd name="T65" fmla="*/ 1168 h 3676"/>
              <a:gd name="T66" fmla="*/ 1545 w 3421"/>
              <a:gd name="T67" fmla="*/ 3653 h 3676"/>
              <a:gd name="T68" fmla="*/ 1753 w 3421"/>
              <a:gd name="T69" fmla="*/ 3148 h 3676"/>
              <a:gd name="T70" fmla="*/ 2255 w 3421"/>
              <a:gd name="T71" fmla="*/ 3193 h 3676"/>
              <a:gd name="T72" fmla="*/ 2608 w 3421"/>
              <a:gd name="T73" fmla="*/ 3107 h 3676"/>
              <a:gd name="T74" fmla="*/ 2468 w 3421"/>
              <a:gd name="T75" fmla="*/ 3665 h 3676"/>
              <a:gd name="T76" fmla="*/ 1996 w 3421"/>
              <a:gd name="T77" fmla="*/ 3470 h 3676"/>
              <a:gd name="T78" fmla="*/ 984 w 3421"/>
              <a:gd name="T79" fmla="*/ 1512 h 3676"/>
              <a:gd name="T80" fmla="*/ 488 w 3421"/>
              <a:gd name="T81" fmla="*/ 2344 h 3676"/>
              <a:gd name="T82" fmla="*/ 672 w 3421"/>
              <a:gd name="T83" fmla="*/ 2098 h 3676"/>
              <a:gd name="T84" fmla="*/ 847 w 3421"/>
              <a:gd name="T85" fmla="*/ 2139 h 3676"/>
              <a:gd name="T86" fmla="*/ 859 w 3421"/>
              <a:gd name="T87" fmla="*/ 2443 h 3676"/>
              <a:gd name="T88" fmla="*/ 687 w 3421"/>
              <a:gd name="T89" fmla="*/ 2771 h 3676"/>
              <a:gd name="T90" fmla="*/ 500 w 3421"/>
              <a:gd name="T91" fmla="*/ 2857 h 3676"/>
              <a:gd name="T92" fmla="*/ 503 w 3421"/>
              <a:gd name="T93" fmla="*/ 2578 h 3676"/>
              <a:gd name="T94" fmla="*/ 494 w 3421"/>
              <a:gd name="T95" fmla="*/ 2508 h 3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21" h="3676">
                <a:moveTo>
                  <a:pt x="1" y="699"/>
                </a:moveTo>
                <a:cubicBezTo>
                  <a:pt x="0" y="693"/>
                  <a:pt x="131" y="645"/>
                  <a:pt x="147" y="611"/>
                </a:cubicBezTo>
                <a:cubicBezTo>
                  <a:pt x="172" y="559"/>
                  <a:pt x="79" y="494"/>
                  <a:pt x="54" y="458"/>
                </a:cubicBezTo>
                <a:cubicBezTo>
                  <a:pt x="88" y="428"/>
                  <a:pt x="123" y="399"/>
                  <a:pt x="102" y="368"/>
                </a:cubicBezTo>
                <a:cubicBezTo>
                  <a:pt x="146" y="395"/>
                  <a:pt x="187" y="406"/>
                  <a:pt x="236" y="396"/>
                </a:cubicBezTo>
                <a:cubicBezTo>
                  <a:pt x="273" y="384"/>
                  <a:pt x="295" y="393"/>
                  <a:pt x="338" y="396"/>
                </a:cubicBezTo>
                <a:cubicBezTo>
                  <a:pt x="378" y="395"/>
                  <a:pt x="460" y="327"/>
                  <a:pt x="423" y="283"/>
                </a:cubicBezTo>
                <a:cubicBezTo>
                  <a:pt x="457" y="274"/>
                  <a:pt x="481" y="248"/>
                  <a:pt x="503" y="221"/>
                </a:cubicBezTo>
                <a:cubicBezTo>
                  <a:pt x="537" y="242"/>
                  <a:pt x="525" y="300"/>
                  <a:pt x="562" y="328"/>
                </a:cubicBezTo>
                <a:cubicBezTo>
                  <a:pt x="587" y="346"/>
                  <a:pt x="607" y="359"/>
                  <a:pt x="626" y="385"/>
                </a:cubicBezTo>
                <a:cubicBezTo>
                  <a:pt x="653" y="424"/>
                  <a:pt x="673" y="451"/>
                  <a:pt x="679" y="422"/>
                </a:cubicBezTo>
                <a:cubicBezTo>
                  <a:pt x="692" y="346"/>
                  <a:pt x="682" y="358"/>
                  <a:pt x="732" y="302"/>
                </a:cubicBezTo>
                <a:cubicBezTo>
                  <a:pt x="762" y="264"/>
                  <a:pt x="742" y="167"/>
                  <a:pt x="779" y="201"/>
                </a:cubicBezTo>
                <a:cubicBezTo>
                  <a:pt x="828" y="250"/>
                  <a:pt x="815" y="274"/>
                  <a:pt x="897" y="251"/>
                </a:cubicBezTo>
                <a:cubicBezTo>
                  <a:pt x="947" y="241"/>
                  <a:pt x="947" y="285"/>
                  <a:pt x="987" y="301"/>
                </a:cubicBezTo>
                <a:cubicBezTo>
                  <a:pt x="993" y="273"/>
                  <a:pt x="1005" y="254"/>
                  <a:pt x="991" y="240"/>
                </a:cubicBezTo>
                <a:cubicBezTo>
                  <a:pt x="986" y="235"/>
                  <a:pt x="934" y="218"/>
                  <a:pt x="996" y="163"/>
                </a:cubicBezTo>
                <a:cubicBezTo>
                  <a:pt x="1023" y="139"/>
                  <a:pt x="1056" y="205"/>
                  <a:pt x="1081" y="186"/>
                </a:cubicBezTo>
                <a:cubicBezTo>
                  <a:pt x="1100" y="175"/>
                  <a:pt x="1072" y="133"/>
                  <a:pt x="1074" y="118"/>
                </a:cubicBezTo>
                <a:cubicBezTo>
                  <a:pt x="1079" y="103"/>
                  <a:pt x="1086" y="88"/>
                  <a:pt x="1090" y="74"/>
                </a:cubicBezTo>
                <a:cubicBezTo>
                  <a:pt x="1177" y="130"/>
                  <a:pt x="1246" y="110"/>
                  <a:pt x="1303" y="47"/>
                </a:cubicBezTo>
                <a:cubicBezTo>
                  <a:pt x="1382" y="26"/>
                  <a:pt x="1419" y="44"/>
                  <a:pt x="1524" y="11"/>
                </a:cubicBezTo>
                <a:cubicBezTo>
                  <a:pt x="1541" y="5"/>
                  <a:pt x="1559" y="0"/>
                  <a:pt x="1578" y="4"/>
                </a:cubicBezTo>
                <a:cubicBezTo>
                  <a:pt x="1506" y="47"/>
                  <a:pt x="1647" y="147"/>
                  <a:pt x="1685" y="159"/>
                </a:cubicBezTo>
                <a:cubicBezTo>
                  <a:pt x="1803" y="195"/>
                  <a:pt x="1900" y="185"/>
                  <a:pt x="1968" y="193"/>
                </a:cubicBezTo>
                <a:lnTo>
                  <a:pt x="1907" y="283"/>
                </a:lnTo>
                <a:cubicBezTo>
                  <a:pt x="1920" y="294"/>
                  <a:pt x="1965" y="314"/>
                  <a:pt x="1984" y="319"/>
                </a:cubicBezTo>
                <a:cubicBezTo>
                  <a:pt x="1966" y="342"/>
                  <a:pt x="1916" y="393"/>
                  <a:pt x="1976" y="402"/>
                </a:cubicBezTo>
                <a:cubicBezTo>
                  <a:pt x="1934" y="458"/>
                  <a:pt x="2019" y="447"/>
                  <a:pt x="2038" y="482"/>
                </a:cubicBezTo>
                <a:cubicBezTo>
                  <a:pt x="2047" y="497"/>
                  <a:pt x="2043" y="506"/>
                  <a:pt x="2042" y="508"/>
                </a:cubicBezTo>
                <a:cubicBezTo>
                  <a:pt x="2037" y="518"/>
                  <a:pt x="2025" y="525"/>
                  <a:pt x="2002" y="521"/>
                </a:cubicBezTo>
                <a:cubicBezTo>
                  <a:pt x="2044" y="435"/>
                  <a:pt x="1931" y="483"/>
                  <a:pt x="1910" y="491"/>
                </a:cubicBezTo>
                <a:cubicBezTo>
                  <a:pt x="1900" y="423"/>
                  <a:pt x="1808" y="503"/>
                  <a:pt x="1738" y="539"/>
                </a:cubicBezTo>
                <a:cubicBezTo>
                  <a:pt x="1721" y="547"/>
                  <a:pt x="1586" y="591"/>
                  <a:pt x="1670" y="547"/>
                </a:cubicBezTo>
                <a:cubicBezTo>
                  <a:pt x="1647" y="552"/>
                  <a:pt x="1617" y="549"/>
                  <a:pt x="1598" y="565"/>
                </a:cubicBezTo>
                <a:cubicBezTo>
                  <a:pt x="1585" y="577"/>
                  <a:pt x="1591" y="624"/>
                  <a:pt x="1566" y="619"/>
                </a:cubicBezTo>
                <a:cubicBezTo>
                  <a:pt x="1565" y="632"/>
                  <a:pt x="1616" y="703"/>
                  <a:pt x="1621" y="704"/>
                </a:cubicBezTo>
                <a:cubicBezTo>
                  <a:pt x="1696" y="725"/>
                  <a:pt x="1649" y="834"/>
                  <a:pt x="1604" y="785"/>
                </a:cubicBezTo>
                <a:cubicBezTo>
                  <a:pt x="1518" y="937"/>
                  <a:pt x="1712" y="1081"/>
                  <a:pt x="1816" y="1148"/>
                </a:cubicBezTo>
                <a:cubicBezTo>
                  <a:pt x="1867" y="1180"/>
                  <a:pt x="1949" y="1203"/>
                  <a:pt x="1985" y="1254"/>
                </a:cubicBezTo>
                <a:cubicBezTo>
                  <a:pt x="2037" y="1328"/>
                  <a:pt x="2065" y="1426"/>
                  <a:pt x="2095" y="1511"/>
                </a:cubicBezTo>
                <a:cubicBezTo>
                  <a:pt x="2134" y="1620"/>
                  <a:pt x="2277" y="1731"/>
                  <a:pt x="2379" y="1778"/>
                </a:cubicBezTo>
                <a:cubicBezTo>
                  <a:pt x="2454" y="1812"/>
                  <a:pt x="2495" y="1823"/>
                  <a:pt x="2578" y="1812"/>
                </a:cubicBezTo>
                <a:cubicBezTo>
                  <a:pt x="2610" y="1808"/>
                  <a:pt x="2748" y="1787"/>
                  <a:pt x="2731" y="1859"/>
                </a:cubicBezTo>
                <a:cubicBezTo>
                  <a:pt x="2722" y="1893"/>
                  <a:pt x="2625" y="1925"/>
                  <a:pt x="2660" y="1967"/>
                </a:cubicBezTo>
                <a:cubicBezTo>
                  <a:pt x="2724" y="2042"/>
                  <a:pt x="2929" y="2049"/>
                  <a:pt x="3083" y="2172"/>
                </a:cubicBezTo>
                <a:cubicBezTo>
                  <a:pt x="3155" y="2229"/>
                  <a:pt x="3242" y="2246"/>
                  <a:pt x="3312" y="2308"/>
                </a:cubicBezTo>
                <a:cubicBezTo>
                  <a:pt x="3359" y="2351"/>
                  <a:pt x="3421" y="2395"/>
                  <a:pt x="3410" y="2465"/>
                </a:cubicBezTo>
                <a:cubicBezTo>
                  <a:pt x="3407" y="2481"/>
                  <a:pt x="3404" y="2553"/>
                  <a:pt x="3380" y="2556"/>
                </a:cubicBezTo>
                <a:cubicBezTo>
                  <a:pt x="3347" y="2559"/>
                  <a:pt x="3306" y="2540"/>
                  <a:pt x="3289" y="2511"/>
                </a:cubicBezTo>
                <a:cubicBezTo>
                  <a:pt x="3251" y="2449"/>
                  <a:pt x="3254" y="2377"/>
                  <a:pt x="3160" y="2387"/>
                </a:cubicBezTo>
                <a:cubicBezTo>
                  <a:pt x="3084" y="2394"/>
                  <a:pt x="3069" y="2345"/>
                  <a:pt x="3059" y="2317"/>
                </a:cubicBezTo>
                <a:cubicBezTo>
                  <a:pt x="2979" y="2330"/>
                  <a:pt x="2962" y="2329"/>
                  <a:pt x="2912" y="2403"/>
                </a:cubicBezTo>
                <a:cubicBezTo>
                  <a:pt x="2881" y="2449"/>
                  <a:pt x="2858" y="2507"/>
                  <a:pt x="2847" y="2561"/>
                </a:cubicBezTo>
                <a:cubicBezTo>
                  <a:pt x="2834" y="2623"/>
                  <a:pt x="2913" y="2638"/>
                  <a:pt x="2956" y="2658"/>
                </a:cubicBezTo>
                <a:cubicBezTo>
                  <a:pt x="3025" y="2689"/>
                  <a:pt x="3037" y="2739"/>
                  <a:pt x="3044" y="2808"/>
                </a:cubicBezTo>
                <a:cubicBezTo>
                  <a:pt x="3055" y="2926"/>
                  <a:pt x="2852" y="2841"/>
                  <a:pt x="2871" y="2983"/>
                </a:cubicBezTo>
                <a:cubicBezTo>
                  <a:pt x="2880" y="3053"/>
                  <a:pt x="2862" y="3058"/>
                  <a:pt x="2817" y="3105"/>
                </a:cubicBezTo>
                <a:cubicBezTo>
                  <a:pt x="2772" y="3154"/>
                  <a:pt x="2668" y="3324"/>
                  <a:pt x="2608" y="3196"/>
                </a:cubicBezTo>
                <a:cubicBezTo>
                  <a:pt x="2576" y="3127"/>
                  <a:pt x="2675" y="3096"/>
                  <a:pt x="2680" y="3033"/>
                </a:cubicBezTo>
                <a:cubicBezTo>
                  <a:pt x="2682" y="3012"/>
                  <a:pt x="2671" y="2987"/>
                  <a:pt x="2686" y="2968"/>
                </a:cubicBezTo>
                <a:cubicBezTo>
                  <a:pt x="2710" y="2936"/>
                  <a:pt x="2758" y="2960"/>
                  <a:pt x="2771" y="2920"/>
                </a:cubicBezTo>
                <a:cubicBezTo>
                  <a:pt x="2782" y="2884"/>
                  <a:pt x="2738" y="2844"/>
                  <a:pt x="2729" y="2812"/>
                </a:cubicBezTo>
                <a:cubicBezTo>
                  <a:pt x="2716" y="2762"/>
                  <a:pt x="2711" y="2718"/>
                  <a:pt x="2684" y="2672"/>
                </a:cubicBezTo>
                <a:cubicBezTo>
                  <a:pt x="2646" y="2608"/>
                  <a:pt x="2624" y="2414"/>
                  <a:pt x="2536" y="2488"/>
                </a:cubicBezTo>
                <a:cubicBezTo>
                  <a:pt x="2507" y="2512"/>
                  <a:pt x="2477" y="2463"/>
                  <a:pt x="2458" y="2448"/>
                </a:cubicBezTo>
                <a:cubicBezTo>
                  <a:pt x="2437" y="2430"/>
                  <a:pt x="2402" y="2435"/>
                  <a:pt x="2395" y="2400"/>
                </a:cubicBezTo>
                <a:cubicBezTo>
                  <a:pt x="2390" y="2372"/>
                  <a:pt x="2408" y="2363"/>
                  <a:pt x="2393" y="2328"/>
                </a:cubicBezTo>
                <a:cubicBezTo>
                  <a:pt x="2360" y="2252"/>
                  <a:pt x="2275" y="2250"/>
                  <a:pt x="2213" y="2290"/>
                </a:cubicBezTo>
                <a:cubicBezTo>
                  <a:pt x="2245" y="2241"/>
                  <a:pt x="2235" y="2196"/>
                  <a:pt x="2169" y="2203"/>
                </a:cubicBezTo>
                <a:cubicBezTo>
                  <a:pt x="2119" y="2207"/>
                  <a:pt x="2092" y="2135"/>
                  <a:pt x="2074" y="2101"/>
                </a:cubicBezTo>
                <a:cubicBezTo>
                  <a:pt x="2042" y="2041"/>
                  <a:pt x="2005" y="2076"/>
                  <a:pt x="1953" y="2061"/>
                </a:cubicBezTo>
                <a:cubicBezTo>
                  <a:pt x="1926" y="2053"/>
                  <a:pt x="1900" y="2040"/>
                  <a:pt x="1871" y="2047"/>
                </a:cubicBezTo>
                <a:cubicBezTo>
                  <a:pt x="1809" y="2061"/>
                  <a:pt x="1849" y="2053"/>
                  <a:pt x="1806" y="2018"/>
                </a:cubicBezTo>
                <a:cubicBezTo>
                  <a:pt x="1764" y="1984"/>
                  <a:pt x="1710" y="1974"/>
                  <a:pt x="1668" y="1936"/>
                </a:cubicBezTo>
                <a:cubicBezTo>
                  <a:pt x="1621" y="1894"/>
                  <a:pt x="1594" y="1831"/>
                  <a:pt x="1543" y="1796"/>
                </a:cubicBezTo>
                <a:cubicBezTo>
                  <a:pt x="1498" y="1765"/>
                  <a:pt x="1481" y="1773"/>
                  <a:pt x="1451" y="1724"/>
                </a:cubicBezTo>
                <a:cubicBezTo>
                  <a:pt x="1421" y="1674"/>
                  <a:pt x="1341" y="1614"/>
                  <a:pt x="1281" y="1652"/>
                </a:cubicBezTo>
                <a:cubicBezTo>
                  <a:pt x="1316" y="1594"/>
                  <a:pt x="1174" y="1444"/>
                  <a:pt x="1122" y="1451"/>
                </a:cubicBezTo>
                <a:cubicBezTo>
                  <a:pt x="1128" y="1451"/>
                  <a:pt x="1045" y="1214"/>
                  <a:pt x="1041" y="1199"/>
                </a:cubicBezTo>
                <a:cubicBezTo>
                  <a:pt x="1013" y="1059"/>
                  <a:pt x="918" y="1075"/>
                  <a:pt x="818" y="1008"/>
                </a:cubicBezTo>
                <a:cubicBezTo>
                  <a:pt x="714" y="938"/>
                  <a:pt x="583" y="900"/>
                  <a:pt x="496" y="1012"/>
                </a:cubicBezTo>
                <a:cubicBezTo>
                  <a:pt x="465" y="1052"/>
                  <a:pt x="439" y="1099"/>
                  <a:pt x="393" y="1123"/>
                </a:cubicBezTo>
                <a:cubicBezTo>
                  <a:pt x="377" y="1132"/>
                  <a:pt x="234" y="1178"/>
                  <a:pt x="238" y="1143"/>
                </a:cubicBezTo>
                <a:cubicBezTo>
                  <a:pt x="241" y="1135"/>
                  <a:pt x="359" y="993"/>
                  <a:pt x="249" y="1029"/>
                </a:cubicBezTo>
                <a:cubicBezTo>
                  <a:pt x="178" y="1060"/>
                  <a:pt x="80" y="982"/>
                  <a:pt x="68" y="937"/>
                </a:cubicBezTo>
                <a:cubicBezTo>
                  <a:pt x="54" y="893"/>
                  <a:pt x="148" y="832"/>
                  <a:pt x="109" y="799"/>
                </a:cubicBezTo>
                <a:cubicBezTo>
                  <a:pt x="69" y="767"/>
                  <a:pt x="5" y="742"/>
                  <a:pt x="1" y="699"/>
                </a:cubicBezTo>
                <a:close/>
                <a:moveTo>
                  <a:pt x="1680" y="1880"/>
                </a:moveTo>
                <a:lnTo>
                  <a:pt x="1676" y="1881"/>
                </a:lnTo>
                <a:lnTo>
                  <a:pt x="1672" y="1879"/>
                </a:lnTo>
                <a:lnTo>
                  <a:pt x="1675" y="1876"/>
                </a:lnTo>
                <a:lnTo>
                  <a:pt x="1679" y="1875"/>
                </a:lnTo>
                <a:lnTo>
                  <a:pt x="1680" y="1880"/>
                </a:lnTo>
                <a:close/>
                <a:moveTo>
                  <a:pt x="1628" y="1168"/>
                </a:moveTo>
                <a:lnTo>
                  <a:pt x="1648" y="1140"/>
                </a:lnTo>
                <a:lnTo>
                  <a:pt x="1676" y="1162"/>
                </a:lnTo>
                <a:lnTo>
                  <a:pt x="1653" y="1187"/>
                </a:lnTo>
                <a:lnTo>
                  <a:pt x="1628" y="1168"/>
                </a:lnTo>
                <a:close/>
                <a:moveTo>
                  <a:pt x="1545" y="3653"/>
                </a:moveTo>
                <a:cubicBezTo>
                  <a:pt x="1538" y="3643"/>
                  <a:pt x="1531" y="3633"/>
                  <a:pt x="1524" y="3623"/>
                </a:cubicBezTo>
                <a:cubicBezTo>
                  <a:pt x="1556" y="3619"/>
                  <a:pt x="1563" y="3629"/>
                  <a:pt x="1545" y="3653"/>
                </a:cubicBezTo>
                <a:close/>
                <a:moveTo>
                  <a:pt x="1791" y="3356"/>
                </a:moveTo>
                <a:cubicBezTo>
                  <a:pt x="1755" y="3355"/>
                  <a:pt x="1703" y="3344"/>
                  <a:pt x="1680" y="3312"/>
                </a:cubicBezTo>
                <a:cubicBezTo>
                  <a:pt x="1632" y="3243"/>
                  <a:pt x="1730" y="3192"/>
                  <a:pt x="1753" y="3148"/>
                </a:cubicBezTo>
                <a:cubicBezTo>
                  <a:pt x="1797" y="3213"/>
                  <a:pt x="1826" y="3176"/>
                  <a:pt x="1877" y="3147"/>
                </a:cubicBezTo>
                <a:cubicBezTo>
                  <a:pt x="1955" y="3104"/>
                  <a:pt x="2011" y="3224"/>
                  <a:pt x="2101" y="3205"/>
                </a:cubicBezTo>
                <a:cubicBezTo>
                  <a:pt x="2152" y="3194"/>
                  <a:pt x="2203" y="3203"/>
                  <a:pt x="2255" y="3193"/>
                </a:cubicBezTo>
                <a:cubicBezTo>
                  <a:pt x="2303" y="3185"/>
                  <a:pt x="2348" y="3136"/>
                  <a:pt x="2394" y="3136"/>
                </a:cubicBezTo>
                <a:cubicBezTo>
                  <a:pt x="2435" y="3137"/>
                  <a:pt x="2443" y="3167"/>
                  <a:pt x="2483" y="3139"/>
                </a:cubicBezTo>
                <a:cubicBezTo>
                  <a:pt x="2508" y="3121"/>
                  <a:pt x="2578" y="3089"/>
                  <a:pt x="2608" y="3107"/>
                </a:cubicBezTo>
                <a:cubicBezTo>
                  <a:pt x="2563" y="3163"/>
                  <a:pt x="2437" y="3366"/>
                  <a:pt x="2453" y="3425"/>
                </a:cubicBezTo>
                <a:cubicBezTo>
                  <a:pt x="2463" y="3461"/>
                  <a:pt x="2529" y="3517"/>
                  <a:pt x="2509" y="3558"/>
                </a:cubicBezTo>
                <a:cubicBezTo>
                  <a:pt x="2491" y="3593"/>
                  <a:pt x="2445" y="3620"/>
                  <a:pt x="2468" y="3665"/>
                </a:cubicBezTo>
                <a:cubicBezTo>
                  <a:pt x="2421" y="3676"/>
                  <a:pt x="2365" y="3671"/>
                  <a:pt x="2319" y="3657"/>
                </a:cubicBezTo>
                <a:cubicBezTo>
                  <a:pt x="2255" y="3637"/>
                  <a:pt x="2258" y="3561"/>
                  <a:pt x="2196" y="3536"/>
                </a:cubicBezTo>
                <a:cubicBezTo>
                  <a:pt x="2130" y="3509"/>
                  <a:pt x="2060" y="3505"/>
                  <a:pt x="1996" y="3470"/>
                </a:cubicBezTo>
                <a:cubicBezTo>
                  <a:pt x="1930" y="3434"/>
                  <a:pt x="1871" y="3358"/>
                  <a:pt x="1791" y="3356"/>
                </a:cubicBezTo>
                <a:close/>
                <a:moveTo>
                  <a:pt x="1076" y="1536"/>
                </a:moveTo>
                <a:cubicBezTo>
                  <a:pt x="1047" y="1518"/>
                  <a:pt x="1012" y="1534"/>
                  <a:pt x="984" y="1512"/>
                </a:cubicBezTo>
                <a:cubicBezTo>
                  <a:pt x="1014" y="1498"/>
                  <a:pt x="1049" y="1502"/>
                  <a:pt x="1076" y="1480"/>
                </a:cubicBezTo>
                <a:cubicBezTo>
                  <a:pt x="1079" y="1499"/>
                  <a:pt x="1079" y="1517"/>
                  <a:pt x="1076" y="1536"/>
                </a:cubicBezTo>
                <a:close/>
                <a:moveTo>
                  <a:pt x="488" y="2344"/>
                </a:moveTo>
                <a:cubicBezTo>
                  <a:pt x="478" y="2320"/>
                  <a:pt x="458" y="2305"/>
                  <a:pt x="443" y="2284"/>
                </a:cubicBezTo>
                <a:cubicBezTo>
                  <a:pt x="417" y="2246"/>
                  <a:pt x="438" y="2210"/>
                  <a:pt x="432" y="2168"/>
                </a:cubicBezTo>
                <a:cubicBezTo>
                  <a:pt x="510" y="2257"/>
                  <a:pt x="611" y="2151"/>
                  <a:pt x="672" y="2098"/>
                </a:cubicBezTo>
                <a:cubicBezTo>
                  <a:pt x="695" y="2079"/>
                  <a:pt x="726" y="2046"/>
                  <a:pt x="758" y="2066"/>
                </a:cubicBezTo>
                <a:cubicBezTo>
                  <a:pt x="779" y="2080"/>
                  <a:pt x="793" y="2115"/>
                  <a:pt x="824" y="2100"/>
                </a:cubicBezTo>
                <a:cubicBezTo>
                  <a:pt x="813" y="2123"/>
                  <a:pt x="822" y="2138"/>
                  <a:pt x="847" y="2139"/>
                </a:cubicBezTo>
                <a:cubicBezTo>
                  <a:pt x="837" y="2147"/>
                  <a:pt x="828" y="2155"/>
                  <a:pt x="818" y="2163"/>
                </a:cubicBezTo>
                <a:cubicBezTo>
                  <a:pt x="878" y="2160"/>
                  <a:pt x="905" y="2301"/>
                  <a:pt x="892" y="2344"/>
                </a:cubicBezTo>
                <a:cubicBezTo>
                  <a:pt x="880" y="2381"/>
                  <a:pt x="825" y="2400"/>
                  <a:pt x="859" y="2443"/>
                </a:cubicBezTo>
                <a:cubicBezTo>
                  <a:pt x="893" y="2486"/>
                  <a:pt x="861" y="2595"/>
                  <a:pt x="859" y="2647"/>
                </a:cubicBezTo>
                <a:cubicBezTo>
                  <a:pt x="857" y="2685"/>
                  <a:pt x="860" y="2765"/>
                  <a:pt x="822" y="2790"/>
                </a:cubicBezTo>
                <a:cubicBezTo>
                  <a:pt x="786" y="2812"/>
                  <a:pt x="727" y="2768"/>
                  <a:pt x="687" y="2771"/>
                </a:cubicBezTo>
                <a:cubicBezTo>
                  <a:pt x="666" y="2803"/>
                  <a:pt x="673" y="2890"/>
                  <a:pt x="612" y="2880"/>
                </a:cubicBezTo>
                <a:cubicBezTo>
                  <a:pt x="554" y="2870"/>
                  <a:pt x="553" y="2885"/>
                  <a:pt x="524" y="2828"/>
                </a:cubicBezTo>
                <a:cubicBezTo>
                  <a:pt x="516" y="2838"/>
                  <a:pt x="508" y="2847"/>
                  <a:pt x="500" y="2857"/>
                </a:cubicBezTo>
                <a:cubicBezTo>
                  <a:pt x="490" y="2849"/>
                  <a:pt x="482" y="2839"/>
                  <a:pt x="476" y="2828"/>
                </a:cubicBezTo>
                <a:cubicBezTo>
                  <a:pt x="528" y="2817"/>
                  <a:pt x="495" y="2785"/>
                  <a:pt x="493" y="2741"/>
                </a:cubicBezTo>
                <a:cubicBezTo>
                  <a:pt x="491" y="2686"/>
                  <a:pt x="499" y="2632"/>
                  <a:pt x="503" y="2578"/>
                </a:cubicBezTo>
                <a:cubicBezTo>
                  <a:pt x="513" y="2586"/>
                  <a:pt x="523" y="2594"/>
                  <a:pt x="532" y="2602"/>
                </a:cubicBezTo>
                <a:cubicBezTo>
                  <a:pt x="532" y="2583"/>
                  <a:pt x="540" y="2564"/>
                  <a:pt x="534" y="2545"/>
                </a:cubicBezTo>
                <a:cubicBezTo>
                  <a:pt x="528" y="2525"/>
                  <a:pt x="498" y="2532"/>
                  <a:pt x="494" y="2508"/>
                </a:cubicBezTo>
                <a:cubicBezTo>
                  <a:pt x="490" y="2486"/>
                  <a:pt x="516" y="2457"/>
                  <a:pt x="516" y="2432"/>
                </a:cubicBezTo>
                <a:cubicBezTo>
                  <a:pt x="516" y="2400"/>
                  <a:pt x="480" y="2374"/>
                  <a:pt x="488" y="234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6" name="꙱ Israel (State of Israel) (IL) (H)">
            <a:extLst>
              <a:ext uri="{FF2B5EF4-FFF2-40B4-BE49-F238E27FC236}">
                <a16:creationId xmlns:a16="http://schemas.microsoft.com/office/drawing/2014/main" id="{C88AFE4F-32B9-4C6B-9DAE-DF41060FF232}"/>
              </a:ext>
            </a:extLst>
          </p:cNvPr>
          <p:cNvSpPr>
            <a:spLocks/>
          </p:cNvSpPr>
          <p:nvPr/>
        </p:nvSpPr>
        <p:spPr bwMode="auto">
          <a:xfrm>
            <a:off x="5252274" y="1398675"/>
            <a:ext cx="30990" cy="111466"/>
          </a:xfrm>
          <a:custGeom>
            <a:avLst/>
            <a:gdLst>
              <a:gd name="T0" fmla="*/ 339 w 382"/>
              <a:gd name="T1" fmla="*/ 0 h 1357"/>
              <a:gd name="T2" fmla="*/ 354 w 382"/>
              <a:gd name="T3" fmla="*/ 15 h 1357"/>
              <a:gd name="T4" fmla="*/ 356 w 382"/>
              <a:gd name="T5" fmla="*/ 8 h 1357"/>
              <a:gd name="T6" fmla="*/ 371 w 382"/>
              <a:gd name="T7" fmla="*/ 213 h 1357"/>
              <a:gd name="T8" fmla="*/ 357 w 382"/>
              <a:gd name="T9" fmla="*/ 253 h 1357"/>
              <a:gd name="T10" fmla="*/ 363 w 382"/>
              <a:gd name="T11" fmla="*/ 357 h 1357"/>
              <a:gd name="T12" fmla="*/ 265 w 382"/>
              <a:gd name="T13" fmla="*/ 269 h 1357"/>
              <a:gd name="T14" fmla="*/ 185 w 382"/>
              <a:gd name="T15" fmla="*/ 392 h 1357"/>
              <a:gd name="T16" fmla="*/ 185 w 382"/>
              <a:gd name="T17" fmla="*/ 433 h 1357"/>
              <a:gd name="T18" fmla="*/ 192 w 382"/>
              <a:gd name="T19" fmla="*/ 512 h 1357"/>
              <a:gd name="T20" fmla="*/ 268 w 382"/>
              <a:gd name="T21" fmla="*/ 532 h 1357"/>
              <a:gd name="T22" fmla="*/ 194 w 382"/>
              <a:gd name="T23" fmla="*/ 636 h 1357"/>
              <a:gd name="T24" fmla="*/ 354 w 382"/>
              <a:gd name="T25" fmla="*/ 631 h 1357"/>
              <a:gd name="T26" fmla="*/ 353 w 382"/>
              <a:gd name="T27" fmla="*/ 807 h 1357"/>
              <a:gd name="T28" fmla="*/ 288 w 382"/>
              <a:gd name="T29" fmla="*/ 1108 h 1357"/>
              <a:gd name="T30" fmla="*/ 232 w 382"/>
              <a:gd name="T31" fmla="*/ 1357 h 1357"/>
              <a:gd name="T32" fmla="*/ 0 w 382"/>
              <a:gd name="T33" fmla="*/ 742 h 1357"/>
              <a:gd name="T34" fmla="*/ 57 w 382"/>
              <a:gd name="T35" fmla="*/ 606 h 1357"/>
              <a:gd name="T36" fmla="*/ 191 w 382"/>
              <a:gd name="T37" fmla="*/ 152 h 1357"/>
              <a:gd name="T38" fmla="*/ 200 w 382"/>
              <a:gd name="T39" fmla="*/ 71 h 1357"/>
              <a:gd name="T40" fmla="*/ 199 w 382"/>
              <a:gd name="T41" fmla="*/ 71 h 1357"/>
              <a:gd name="T42" fmla="*/ 325 w 382"/>
              <a:gd name="T43" fmla="*/ 43 h 1357"/>
              <a:gd name="T44" fmla="*/ 339 w 382"/>
              <a:gd name="T4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82" h="1357">
                <a:moveTo>
                  <a:pt x="339" y="0"/>
                </a:moveTo>
                <a:cubicBezTo>
                  <a:pt x="342" y="7"/>
                  <a:pt x="347" y="11"/>
                  <a:pt x="354" y="15"/>
                </a:cubicBezTo>
                <a:cubicBezTo>
                  <a:pt x="354" y="13"/>
                  <a:pt x="355" y="11"/>
                  <a:pt x="356" y="8"/>
                </a:cubicBezTo>
                <a:cubicBezTo>
                  <a:pt x="382" y="35"/>
                  <a:pt x="378" y="128"/>
                  <a:pt x="371" y="213"/>
                </a:cubicBezTo>
                <a:cubicBezTo>
                  <a:pt x="362" y="221"/>
                  <a:pt x="357" y="234"/>
                  <a:pt x="357" y="253"/>
                </a:cubicBezTo>
                <a:cubicBezTo>
                  <a:pt x="358" y="286"/>
                  <a:pt x="361" y="323"/>
                  <a:pt x="363" y="357"/>
                </a:cubicBezTo>
                <a:cubicBezTo>
                  <a:pt x="353" y="313"/>
                  <a:pt x="317" y="286"/>
                  <a:pt x="265" y="269"/>
                </a:cubicBezTo>
                <a:cubicBezTo>
                  <a:pt x="205" y="257"/>
                  <a:pt x="200" y="357"/>
                  <a:pt x="185" y="392"/>
                </a:cubicBezTo>
                <a:cubicBezTo>
                  <a:pt x="189" y="404"/>
                  <a:pt x="185" y="421"/>
                  <a:pt x="185" y="433"/>
                </a:cubicBezTo>
                <a:cubicBezTo>
                  <a:pt x="183" y="474"/>
                  <a:pt x="186" y="494"/>
                  <a:pt x="192" y="512"/>
                </a:cubicBezTo>
                <a:cubicBezTo>
                  <a:pt x="205" y="543"/>
                  <a:pt x="240" y="525"/>
                  <a:pt x="268" y="532"/>
                </a:cubicBezTo>
                <a:cubicBezTo>
                  <a:pt x="252" y="538"/>
                  <a:pt x="211" y="601"/>
                  <a:pt x="194" y="636"/>
                </a:cubicBezTo>
                <a:cubicBezTo>
                  <a:pt x="160" y="760"/>
                  <a:pt x="347" y="639"/>
                  <a:pt x="354" y="631"/>
                </a:cubicBezTo>
                <a:cubicBezTo>
                  <a:pt x="342" y="705"/>
                  <a:pt x="361" y="745"/>
                  <a:pt x="353" y="807"/>
                </a:cubicBezTo>
                <a:cubicBezTo>
                  <a:pt x="338" y="912"/>
                  <a:pt x="289" y="996"/>
                  <a:pt x="288" y="1108"/>
                </a:cubicBezTo>
                <a:cubicBezTo>
                  <a:pt x="287" y="1170"/>
                  <a:pt x="269" y="1303"/>
                  <a:pt x="232" y="1357"/>
                </a:cubicBezTo>
                <a:lnTo>
                  <a:pt x="0" y="742"/>
                </a:lnTo>
                <a:cubicBezTo>
                  <a:pt x="7" y="733"/>
                  <a:pt x="93" y="623"/>
                  <a:pt x="57" y="606"/>
                </a:cubicBezTo>
                <a:cubicBezTo>
                  <a:pt x="158" y="436"/>
                  <a:pt x="141" y="196"/>
                  <a:pt x="191" y="152"/>
                </a:cubicBezTo>
                <a:cubicBezTo>
                  <a:pt x="212" y="133"/>
                  <a:pt x="180" y="92"/>
                  <a:pt x="200" y="71"/>
                </a:cubicBezTo>
                <a:lnTo>
                  <a:pt x="199" y="71"/>
                </a:lnTo>
                <a:cubicBezTo>
                  <a:pt x="239" y="39"/>
                  <a:pt x="300" y="122"/>
                  <a:pt x="325" y="43"/>
                </a:cubicBezTo>
                <a:lnTo>
                  <a:pt x="339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7" name="꙱ Isle of Man (IM) (H)">
            <a:extLst>
              <a:ext uri="{FF2B5EF4-FFF2-40B4-BE49-F238E27FC236}">
                <a16:creationId xmlns:a16="http://schemas.microsoft.com/office/drawing/2014/main" id="{78965A49-ED27-4289-8231-98C4EE3F6A78}"/>
              </a:ext>
            </a:extLst>
          </p:cNvPr>
          <p:cNvSpPr>
            <a:spLocks/>
          </p:cNvSpPr>
          <p:nvPr/>
        </p:nvSpPr>
        <p:spPr bwMode="auto">
          <a:xfrm>
            <a:off x="4325685" y="788706"/>
            <a:ext cx="14462" cy="9289"/>
          </a:xfrm>
          <a:custGeom>
            <a:avLst/>
            <a:gdLst>
              <a:gd name="T0" fmla="*/ 0 w 185"/>
              <a:gd name="T1" fmla="*/ 117 h 117"/>
              <a:gd name="T2" fmla="*/ 79 w 185"/>
              <a:gd name="T3" fmla="*/ 18 h 117"/>
              <a:gd name="T4" fmla="*/ 0 w 185"/>
              <a:gd name="T5" fmla="*/ 117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5" h="117">
                <a:moveTo>
                  <a:pt x="0" y="117"/>
                </a:moveTo>
                <a:cubicBezTo>
                  <a:pt x="185" y="75"/>
                  <a:pt x="125" y="0"/>
                  <a:pt x="79" y="18"/>
                </a:cubicBezTo>
                <a:cubicBezTo>
                  <a:pt x="41" y="34"/>
                  <a:pt x="19" y="84"/>
                  <a:pt x="0" y="11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8" name="꙱ Ireland (Republic of Ireland) (IE) (H)">
            <a:extLst>
              <a:ext uri="{FF2B5EF4-FFF2-40B4-BE49-F238E27FC236}">
                <a16:creationId xmlns:a16="http://schemas.microsoft.com/office/drawing/2014/main" id="{8D02BE84-CD7B-48F6-AF3C-F70D65F1CA8D}"/>
              </a:ext>
            </a:extLst>
          </p:cNvPr>
          <p:cNvSpPr>
            <a:spLocks noEditPoints="1"/>
          </p:cNvSpPr>
          <p:nvPr/>
        </p:nvSpPr>
        <p:spPr bwMode="auto">
          <a:xfrm>
            <a:off x="4192430" y="761872"/>
            <a:ext cx="106397" cy="109402"/>
          </a:xfrm>
          <a:custGeom>
            <a:avLst/>
            <a:gdLst>
              <a:gd name="T0" fmla="*/ 667 w 1293"/>
              <a:gd name="T1" fmla="*/ 128 h 1324"/>
              <a:gd name="T2" fmla="*/ 131 w 1293"/>
              <a:gd name="T3" fmla="*/ 1277 h 1324"/>
              <a:gd name="T4" fmla="*/ 238 w 1293"/>
              <a:gd name="T5" fmla="*/ 1193 h 1324"/>
              <a:gd name="T6" fmla="*/ 208 w 1293"/>
              <a:gd name="T7" fmla="*/ 1098 h 1324"/>
              <a:gd name="T8" fmla="*/ 142 w 1293"/>
              <a:gd name="T9" fmla="*/ 1044 h 1324"/>
              <a:gd name="T10" fmla="*/ 184 w 1293"/>
              <a:gd name="T11" fmla="*/ 994 h 1324"/>
              <a:gd name="T12" fmla="*/ 514 w 1293"/>
              <a:gd name="T13" fmla="*/ 911 h 1324"/>
              <a:gd name="T14" fmla="*/ 211 w 1293"/>
              <a:gd name="T15" fmla="*/ 947 h 1324"/>
              <a:gd name="T16" fmla="*/ 493 w 1293"/>
              <a:gd name="T17" fmla="*/ 724 h 1324"/>
              <a:gd name="T18" fmla="*/ 241 w 1293"/>
              <a:gd name="T19" fmla="*/ 689 h 1324"/>
              <a:gd name="T20" fmla="*/ 176 w 1293"/>
              <a:gd name="T21" fmla="*/ 662 h 1324"/>
              <a:gd name="T22" fmla="*/ 176 w 1293"/>
              <a:gd name="T23" fmla="*/ 620 h 1324"/>
              <a:gd name="T24" fmla="*/ 294 w 1293"/>
              <a:gd name="T25" fmla="*/ 594 h 1324"/>
              <a:gd name="T26" fmla="*/ 323 w 1293"/>
              <a:gd name="T27" fmla="*/ 529 h 1324"/>
              <a:gd name="T28" fmla="*/ 282 w 1293"/>
              <a:gd name="T29" fmla="*/ 490 h 1324"/>
              <a:gd name="T30" fmla="*/ 241 w 1293"/>
              <a:gd name="T31" fmla="*/ 386 h 1324"/>
              <a:gd name="T32" fmla="*/ 244 w 1293"/>
              <a:gd name="T33" fmla="*/ 356 h 1324"/>
              <a:gd name="T34" fmla="*/ 466 w 1293"/>
              <a:gd name="T35" fmla="*/ 413 h 1324"/>
              <a:gd name="T36" fmla="*/ 609 w 1293"/>
              <a:gd name="T37" fmla="*/ 347 h 1324"/>
              <a:gd name="T38" fmla="*/ 588 w 1293"/>
              <a:gd name="T39" fmla="*/ 237 h 1324"/>
              <a:gd name="T40" fmla="*/ 695 w 1293"/>
              <a:gd name="T41" fmla="*/ 175 h 1324"/>
              <a:gd name="T42" fmla="*/ 882 w 1293"/>
              <a:gd name="T43" fmla="*/ 65 h 1324"/>
              <a:gd name="T44" fmla="*/ 900 w 1293"/>
              <a:gd name="T45" fmla="*/ 122 h 1324"/>
              <a:gd name="T46" fmla="*/ 1081 w 1293"/>
              <a:gd name="T47" fmla="*/ 36 h 1324"/>
              <a:gd name="T48" fmla="*/ 823 w 1293"/>
              <a:gd name="T49" fmla="*/ 220 h 1324"/>
              <a:gd name="T50" fmla="*/ 743 w 1293"/>
              <a:gd name="T51" fmla="*/ 315 h 1324"/>
              <a:gd name="T52" fmla="*/ 1125 w 1293"/>
              <a:gd name="T53" fmla="*/ 398 h 1324"/>
              <a:gd name="T54" fmla="*/ 1195 w 1293"/>
              <a:gd name="T55" fmla="*/ 436 h 1324"/>
              <a:gd name="T56" fmla="*/ 1191 w 1293"/>
              <a:gd name="T57" fmla="*/ 476 h 1324"/>
              <a:gd name="T58" fmla="*/ 1211 w 1293"/>
              <a:gd name="T59" fmla="*/ 677 h 1324"/>
              <a:gd name="T60" fmla="*/ 1105 w 1293"/>
              <a:gd name="T61" fmla="*/ 1018 h 1324"/>
              <a:gd name="T62" fmla="*/ 968 w 1293"/>
              <a:gd name="T63" fmla="*/ 1042 h 1324"/>
              <a:gd name="T64" fmla="*/ 745 w 1293"/>
              <a:gd name="T65" fmla="*/ 1151 h 1324"/>
              <a:gd name="T66" fmla="*/ 567 w 1293"/>
              <a:gd name="T67" fmla="*/ 1182 h 1324"/>
              <a:gd name="T68" fmla="*/ 488 w 1293"/>
              <a:gd name="T69" fmla="*/ 1269 h 1324"/>
              <a:gd name="T70" fmla="*/ 196 w 1293"/>
              <a:gd name="T71" fmla="*/ 1324 h 1324"/>
              <a:gd name="T72" fmla="*/ 187 w 1293"/>
              <a:gd name="T73" fmla="*/ 1294 h 1324"/>
              <a:gd name="T74" fmla="*/ 131 w 1293"/>
              <a:gd name="T75" fmla="*/ 1277 h 1324"/>
              <a:gd name="T76" fmla="*/ 166 w 1293"/>
              <a:gd name="T77" fmla="*/ 469 h 1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93" h="1324">
                <a:moveTo>
                  <a:pt x="659" y="122"/>
                </a:moveTo>
                <a:cubicBezTo>
                  <a:pt x="665" y="126"/>
                  <a:pt x="656" y="141"/>
                  <a:pt x="667" y="128"/>
                </a:cubicBezTo>
                <a:cubicBezTo>
                  <a:pt x="677" y="114"/>
                  <a:pt x="665" y="126"/>
                  <a:pt x="659" y="122"/>
                </a:cubicBezTo>
                <a:close/>
                <a:moveTo>
                  <a:pt x="131" y="1277"/>
                </a:moveTo>
                <a:cubicBezTo>
                  <a:pt x="121" y="1278"/>
                  <a:pt x="111" y="1279"/>
                  <a:pt x="101" y="1280"/>
                </a:cubicBezTo>
                <a:cubicBezTo>
                  <a:pt x="141" y="1244"/>
                  <a:pt x="182" y="1200"/>
                  <a:pt x="238" y="1193"/>
                </a:cubicBezTo>
                <a:cubicBezTo>
                  <a:pt x="186" y="1185"/>
                  <a:pt x="100" y="1258"/>
                  <a:pt x="53" y="1218"/>
                </a:cubicBezTo>
                <a:cubicBezTo>
                  <a:pt x="0" y="1173"/>
                  <a:pt x="173" y="1087"/>
                  <a:pt x="208" y="1098"/>
                </a:cubicBezTo>
                <a:cubicBezTo>
                  <a:pt x="156" y="1075"/>
                  <a:pt x="85" y="1095"/>
                  <a:pt x="33" y="1107"/>
                </a:cubicBezTo>
                <a:cubicBezTo>
                  <a:pt x="12" y="1047"/>
                  <a:pt x="109" y="1062"/>
                  <a:pt x="142" y="1044"/>
                </a:cubicBezTo>
                <a:cubicBezTo>
                  <a:pt x="156" y="1037"/>
                  <a:pt x="185" y="1063"/>
                  <a:pt x="217" y="1057"/>
                </a:cubicBezTo>
                <a:cubicBezTo>
                  <a:pt x="210" y="1034"/>
                  <a:pt x="199" y="1013"/>
                  <a:pt x="184" y="994"/>
                </a:cubicBezTo>
                <a:cubicBezTo>
                  <a:pt x="241" y="995"/>
                  <a:pt x="258" y="943"/>
                  <a:pt x="316" y="944"/>
                </a:cubicBezTo>
                <a:cubicBezTo>
                  <a:pt x="385" y="945"/>
                  <a:pt x="446" y="918"/>
                  <a:pt x="514" y="911"/>
                </a:cubicBezTo>
                <a:cubicBezTo>
                  <a:pt x="491" y="911"/>
                  <a:pt x="471" y="897"/>
                  <a:pt x="463" y="876"/>
                </a:cubicBezTo>
                <a:cubicBezTo>
                  <a:pt x="377" y="931"/>
                  <a:pt x="311" y="929"/>
                  <a:pt x="211" y="947"/>
                </a:cubicBezTo>
                <a:cubicBezTo>
                  <a:pt x="238" y="928"/>
                  <a:pt x="374" y="861"/>
                  <a:pt x="357" y="816"/>
                </a:cubicBezTo>
                <a:cubicBezTo>
                  <a:pt x="333" y="752"/>
                  <a:pt x="465" y="753"/>
                  <a:pt x="493" y="724"/>
                </a:cubicBezTo>
                <a:cubicBezTo>
                  <a:pt x="441" y="721"/>
                  <a:pt x="393" y="719"/>
                  <a:pt x="341" y="720"/>
                </a:cubicBezTo>
                <a:cubicBezTo>
                  <a:pt x="316" y="720"/>
                  <a:pt x="273" y="693"/>
                  <a:pt x="241" y="689"/>
                </a:cubicBezTo>
                <a:cubicBezTo>
                  <a:pt x="247" y="679"/>
                  <a:pt x="252" y="669"/>
                  <a:pt x="258" y="659"/>
                </a:cubicBezTo>
                <a:cubicBezTo>
                  <a:pt x="229" y="650"/>
                  <a:pt x="205" y="679"/>
                  <a:pt x="176" y="662"/>
                </a:cubicBezTo>
                <a:cubicBezTo>
                  <a:pt x="186" y="655"/>
                  <a:pt x="195" y="648"/>
                  <a:pt x="205" y="641"/>
                </a:cubicBezTo>
                <a:cubicBezTo>
                  <a:pt x="195" y="634"/>
                  <a:pt x="186" y="627"/>
                  <a:pt x="176" y="620"/>
                </a:cubicBezTo>
                <a:cubicBezTo>
                  <a:pt x="211" y="615"/>
                  <a:pt x="197" y="611"/>
                  <a:pt x="222" y="595"/>
                </a:cubicBezTo>
                <a:cubicBezTo>
                  <a:pt x="242" y="583"/>
                  <a:pt x="273" y="598"/>
                  <a:pt x="294" y="594"/>
                </a:cubicBezTo>
                <a:cubicBezTo>
                  <a:pt x="262" y="595"/>
                  <a:pt x="229" y="570"/>
                  <a:pt x="263" y="543"/>
                </a:cubicBezTo>
                <a:cubicBezTo>
                  <a:pt x="277" y="532"/>
                  <a:pt x="306" y="535"/>
                  <a:pt x="323" y="529"/>
                </a:cubicBezTo>
                <a:cubicBezTo>
                  <a:pt x="406" y="502"/>
                  <a:pt x="243" y="492"/>
                  <a:pt x="250" y="502"/>
                </a:cubicBezTo>
                <a:cubicBezTo>
                  <a:pt x="239" y="486"/>
                  <a:pt x="276" y="485"/>
                  <a:pt x="282" y="490"/>
                </a:cubicBezTo>
                <a:cubicBezTo>
                  <a:pt x="264" y="459"/>
                  <a:pt x="295" y="409"/>
                  <a:pt x="244" y="436"/>
                </a:cubicBezTo>
                <a:cubicBezTo>
                  <a:pt x="258" y="419"/>
                  <a:pt x="257" y="402"/>
                  <a:pt x="241" y="386"/>
                </a:cubicBezTo>
                <a:cubicBezTo>
                  <a:pt x="232" y="395"/>
                  <a:pt x="224" y="405"/>
                  <a:pt x="217" y="416"/>
                </a:cubicBezTo>
                <a:cubicBezTo>
                  <a:pt x="221" y="394"/>
                  <a:pt x="230" y="374"/>
                  <a:pt x="244" y="356"/>
                </a:cubicBezTo>
                <a:cubicBezTo>
                  <a:pt x="248" y="403"/>
                  <a:pt x="313" y="354"/>
                  <a:pt x="361" y="351"/>
                </a:cubicBezTo>
                <a:cubicBezTo>
                  <a:pt x="405" y="348"/>
                  <a:pt x="461" y="359"/>
                  <a:pt x="466" y="413"/>
                </a:cubicBezTo>
                <a:cubicBezTo>
                  <a:pt x="489" y="316"/>
                  <a:pt x="590" y="415"/>
                  <a:pt x="641" y="365"/>
                </a:cubicBezTo>
                <a:cubicBezTo>
                  <a:pt x="630" y="360"/>
                  <a:pt x="620" y="354"/>
                  <a:pt x="609" y="347"/>
                </a:cubicBezTo>
                <a:cubicBezTo>
                  <a:pt x="641" y="305"/>
                  <a:pt x="732" y="309"/>
                  <a:pt x="739" y="258"/>
                </a:cubicBezTo>
                <a:cubicBezTo>
                  <a:pt x="689" y="249"/>
                  <a:pt x="634" y="264"/>
                  <a:pt x="588" y="237"/>
                </a:cubicBezTo>
                <a:cubicBezTo>
                  <a:pt x="599" y="202"/>
                  <a:pt x="637" y="193"/>
                  <a:pt x="668" y="205"/>
                </a:cubicBezTo>
                <a:cubicBezTo>
                  <a:pt x="656" y="179"/>
                  <a:pt x="656" y="162"/>
                  <a:pt x="695" y="175"/>
                </a:cubicBezTo>
                <a:cubicBezTo>
                  <a:pt x="671" y="144"/>
                  <a:pt x="696" y="93"/>
                  <a:pt x="726" y="76"/>
                </a:cubicBezTo>
                <a:cubicBezTo>
                  <a:pt x="781" y="47"/>
                  <a:pt x="830" y="72"/>
                  <a:pt x="882" y="65"/>
                </a:cubicBezTo>
                <a:cubicBezTo>
                  <a:pt x="858" y="24"/>
                  <a:pt x="897" y="20"/>
                  <a:pt x="911" y="44"/>
                </a:cubicBezTo>
                <a:cubicBezTo>
                  <a:pt x="935" y="86"/>
                  <a:pt x="910" y="86"/>
                  <a:pt x="900" y="122"/>
                </a:cubicBezTo>
                <a:cubicBezTo>
                  <a:pt x="945" y="122"/>
                  <a:pt x="963" y="74"/>
                  <a:pt x="929" y="44"/>
                </a:cubicBezTo>
                <a:cubicBezTo>
                  <a:pt x="994" y="0"/>
                  <a:pt x="1018" y="24"/>
                  <a:pt x="1081" y="36"/>
                </a:cubicBezTo>
                <a:cubicBezTo>
                  <a:pt x="1051" y="70"/>
                  <a:pt x="986" y="80"/>
                  <a:pt x="962" y="120"/>
                </a:cubicBezTo>
                <a:cubicBezTo>
                  <a:pt x="927" y="163"/>
                  <a:pt x="897" y="243"/>
                  <a:pt x="823" y="220"/>
                </a:cubicBezTo>
                <a:cubicBezTo>
                  <a:pt x="827" y="224"/>
                  <a:pt x="851" y="245"/>
                  <a:pt x="861" y="252"/>
                </a:cubicBezTo>
                <a:cubicBezTo>
                  <a:pt x="824" y="276"/>
                  <a:pt x="768" y="275"/>
                  <a:pt x="743" y="315"/>
                </a:cubicBezTo>
                <a:cubicBezTo>
                  <a:pt x="798" y="361"/>
                  <a:pt x="974" y="497"/>
                  <a:pt x="988" y="353"/>
                </a:cubicBezTo>
                <a:cubicBezTo>
                  <a:pt x="995" y="272"/>
                  <a:pt x="1109" y="399"/>
                  <a:pt x="1125" y="398"/>
                </a:cubicBezTo>
                <a:cubicBezTo>
                  <a:pt x="1112" y="438"/>
                  <a:pt x="1161" y="458"/>
                  <a:pt x="1191" y="439"/>
                </a:cubicBezTo>
                <a:lnTo>
                  <a:pt x="1195" y="436"/>
                </a:lnTo>
                <a:cubicBezTo>
                  <a:pt x="1220" y="433"/>
                  <a:pt x="1219" y="414"/>
                  <a:pt x="1256" y="448"/>
                </a:cubicBezTo>
                <a:cubicBezTo>
                  <a:pt x="1235" y="459"/>
                  <a:pt x="1209" y="460"/>
                  <a:pt x="1191" y="476"/>
                </a:cubicBezTo>
                <a:cubicBezTo>
                  <a:pt x="1186" y="481"/>
                  <a:pt x="1218" y="523"/>
                  <a:pt x="1215" y="546"/>
                </a:cubicBezTo>
                <a:cubicBezTo>
                  <a:pt x="1211" y="578"/>
                  <a:pt x="1293" y="661"/>
                  <a:pt x="1211" y="677"/>
                </a:cubicBezTo>
                <a:cubicBezTo>
                  <a:pt x="1266" y="760"/>
                  <a:pt x="1242" y="810"/>
                  <a:pt x="1209" y="894"/>
                </a:cubicBezTo>
                <a:cubicBezTo>
                  <a:pt x="1191" y="937"/>
                  <a:pt x="1171" y="1022"/>
                  <a:pt x="1105" y="1018"/>
                </a:cubicBezTo>
                <a:cubicBezTo>
                  <a:pt x="1172" y="1027"/>
                  <a:pt x="1128" y="1085"/>
                  <a:pt x="1078" y="1076"/>
                </a:cubicBezTo>
                <a:cubicBezTo>
                  <a:pt x="1040" y="1069"/>
                  <a:pt x="986" y="1100"/>
                  <a:pt x="968" y="1042"/>
                </a:cubicBezTo>
                <a:cubicBezTo>
                  <a:pt x="985" y="1120"/>
                  <a:pt x="853" y="1090"/>
                  <a:pt x="814" y="1104"/>
                </a:cubicBezTo>
                <a:cubicBezTo>
                  <a:pt x="777" y="1117"/>
                  <a:pt x="801" y="1151"/>
                  <a:pt x="745" y="1151"/>
                </a:cubicBezTo>
                <a:cubicBezTo>
                  <a:pt x="700" y="1151"/>
                  <a:pt x="678" y="1212"/>
                  <a:pt x="621" y="1208"/>
                </a:cubicBezTo>
                <a:cubicBezTo>
                  <a:pt x="655" y="1158"/>
                  <a:pt x="593" y="1172"/>
                  <a:pt x="567" y="1182"/>
                </a:cubicBezTo>
                <a:cubicBezTo>
                  <a:pt x="644" y="1203"/>
                  <a:pt x="549" y="1236"/>
                  <a:pt x="534" y="1259"/>
                </a:cubicBezTo>
                <a:cubicBezTo>
                  <a:pt x="524" y="1280"/>
                  <a:pt x="507" y="1262"/>
                  <a:pt x="488" y="1269"/>
                </a:cubicBezTo>
                <a:cubicBezTo>
                  <a:pt x="445" y="1287"/>
                  <a:pt x="398" y="1287"/>
                  <a:pt x="352" y="1301"/>
                </a:cubicBezTo>
                <a:cubicBezTo>
                  <a:pt x="302" y="1318"/>
                  <a:pt x="244" y="1302"/>
                  <a:pt x="196" y="1324"/>
                </a:cubicBezTo>
                <a:cubicBezTo>
                  <a:pt x="209" y="1302"/>
                  <a:pt x="227" y="1287"/>
                  <a:pt x="250" y="1277"/>
                </a:cubicBezTo>
                <a:cubicBezTo>
                  <a:pt x="228" y="1280"/>
                  <a:pt x="207" y="1286"/>
                  <a:pt x="187" y="1294"/>
                </a:cubicBezTo>
                <a:cubicBezTo>
                  <a:pt x="213" y="1271"/>
                  <a:pt x="246" y="1259"/>
                  <a:pt x="279" y="1250"/>
                </a:cubicBezTo>
                <a:cubicBezTo>
                  <a:pt x="240" y="1229"/>
                  <a:pt x="164" y="1252"/>
                  <a:pt x="131" y="1277"/>
                </a:cubicBezTo>
                <a:close/>
                <a:moveTo>
                  <a:pt x="229" y="493"/>
                </a:moveTo>
                <a:cubicBezTo>
                  <a:pt x="276" y="472"/>
                  <a:pt x="189" y="457"/>
                  <a:pt x="166" y="469"/>
                </a:cubicBezTo>
                <a:cubicBezTo>
                  <a:pt x="190" y="469"/>
                  <a:pt x="211" y="477"/>
                  <a:pt x="229" y="49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9" name="꙱ Iraq (Republic of Iraq) (IQ) (H)">
            <a:extLst>
              <a:ext uri="{FF2B5EF4-FFF2-40B4-BE49-F238E27FC236}">
                <a16:creationId xmlns:a16="http://schemas.microsoft.com/office/drawing/2014/main" id="{71A83C5D-5EF2-4B56-8C5F-BA3244CA4590}"/>
              </a:ext>
            </a:extLst>
          </p:cNvPr>
          <p:cNvSpPr>
            <a:spLocks/>
          </p:cNvSpPr>
          <p:nvPr/>
        </p:nvSpPr>
        <p:spPr bwMode="auto">
          <a:xfrm>
            <a:off x="5358671" y="1276887"/>
            <a:ext cx="252049" cy="245638"/>
          </a:xfrm>
          <a:custGeom>
            <a:avLst/>
            <a:gdLst>
              <a:gd name="T0" fmla="*/ 1602 w 3052"/>
              <a:gd name="T1" fmla="*/ 80 h 2976"/>
              <a:gd name="T2" fmla="*/ 1684 w 3052"/>
              <a:gd name="T3" fmla="*/ 220 h 2976"/>
              <a:gd name="T4" fmla="*/ 1723 w 3052"/>
              <a:gd name="T5" fmla="*/ 254 h 2976"/>
              <a:gd name="T6" fmla="*/ 1741 w 3052"/>
              <a:gd name="T7" fmla="*/ 337 h 2976"/>
              <a:gd name="T8" fmla="*/ 1845 w 3052"/>
              <a:gd name="T9" fmla="*/ 501 h 2976"/>
              <a:gd name="T10" fmla="*/ 1969 w 3052"/>
              <a:gd name="T11" fmla="*/ 556 h 2976"/>
              <a:gd name="T12" fmla="*/ 2151 w 3052"/>
              <a:gd name="T13" fmla="*/ 567 h 2976"/>
              <a:gd name="T14" fmla="*/ 2067 w 3052"/>
              <a:gd name="T15" fmla="*/ 638 h 2976"/>
              <a:gd name="T16" fmla="*/ 2132 w 3052"/>
              <a:gd name="T17" fmla="*/ 799 h 2976"/>
              <a:gd name="T18" fmla="*/ 2052 w 3052"/>
              <a:gd name="T19" fmla="*/ 865 h 2976"/>
              <a:gd name="T20" fmla="*/ 2009 w 3052"/>
              <a:gd name="T21" fmla="*/ 924 h 2976"/>
              <a:gd name="T22" fmla="*/ 2022 w 3052"/>
              <a:gd name="T23" fmla="*/ 1018 h 2976"/>
              <a:gd name="T24" fmla="*/ 1959 w 3052"/>
              <a:gd name="T25" fmla="*/ 1000 h 2976"/>
              <a:gd name="T26" fmla="*/ 1957 w 3052"/>
              <a:gd name="T27" fmla="*/ 1077 h 2976"/>
              <a:gd name="T28" fmla="*/ 1988 w 3052"/>
              <a:gd name="T29" fmla="*/ 1160 h 2976"/>
              <a:gd name="T30" fmla="*/ 1973 w 3052"/>
              <a:gd name="T31" fmla="*/ 1244 h 2976"/>
              <a:gd name="T32" fmla="*/ 2066 w 3052"/>
              <a:gd name="T33" fmla="*/ 1329 h 2976"/>
              <a:gd name="T34" fmla="*/ 2179 w 3052"/>
              <a:gd name="T35" fmla="*/ 1537 h 2976"/>
              <a:gd name="T36" fmla="*/ 2242 w 3052"/>
              <a:gd name="T37" fmla="*/ 1586 h 2976"/>
              <a:gd name="T38" fmla="*/ 2355 w 3052"/>
              <a:gd name="T39" fmla="*/ 1627 h 2976"/>
              <a:gd name="T40" fmla="*/ 2568 w 3052"/>
              <a:gd name="T41" fmla="*/ 1765 h 2976"/>
              <a:gd name="T42" fmla="*/ 2740 w 3052"/>
              <a:gd name="T43" fmla="*/ 1955 h 2976"/>
              <a:gd name="T44" fmla="*/ 2749 w 3052"/>
              <a:gd name="T45" fmla="*/ 2141 h 2976"/>
              <a:gd name="T46" fmla="*/ 2796 w 3052"/>
              <a:gd name="T47" fmla="*/ 2282 h 2976"/>
              <a:gd name="T48" fmla="*/ 2875 w 3052"/>
              <a:gd name="T49" fmla="*/ 2400 h 2976"/>
              <a:gd name="T50" fmla="*/ 2972 w 3052"/>
              <a:gd name="T51" fmla="*/ 2536 h 2976"/>
              <a:gd name="T52" fmla="*/ 3052 w 3052"/>
              <a:gd name="T53" fmla="*/ 2656 h 2976"/>
              <a:gd name="T54" fmla="*/ 2864 w 3052"/>
              <a:gd name="T55" fmla="*/ 2610 h 2976"/>
              <a:gd name="T56" fmla="*/ 2684 w 3052"/>
              <a:gd name="T57" fmla="*/ 2621 h 2976"/>
              <a:gd name="T58" fmla="*/ 2476 w 3052"/>
              <a:gd name="T59" fmla="*/ 2962 h 2976"/>
              <a:gd name="T60" fmla="*/ 2415 w 3052"/>
              <a:gd name="T61" fmla="*/ 2974 h 2976"/>
              <a:gd name="T62" fmla="*/ 2058 w 3052"/>
              <a:gd name="T63" fmla="*/ 2936 h 2976"/>
              <a:gd name="T64" fmla="*/ 1826 w 3052"/>
              <a:gd name="T65" fmla="*/ 2860 h 2976"/>
              <a:gd name="T66" fmla="*/ 1616 w 3052"/>
              <a:gd name="T67" fmla="*/ 2690 h 2976"/>
              <a:gd name="T68" fmla="*/ 555 w 3052"/>
              <a:gd name="T69" fmla="*/ 1968 h 2976"/>
              <a:gd name="T70" fmla="*/ 141 w 3052"/>
              <a:gd name="T71" fmla="*/ 1882 h 2976"/>
              <a:gd name="T72" fmla="*/ 115 w 3052"/>
              <a:gd name="T73" fmla="*/ 1807 h 2976"/>
              <a:gd name="T74" fmla="*/ 112 w 3052"/>
              <a:gd name="T75" fmla="*/ 1751 h 2976"/>
              <a:gd name="T76" fmla="*/ 0 w 3052"/>
              <a:gd name="T77" fmla="*/ 1439 h 2976"/>
              <a:gd name="T78" fmla="*/ 633 w 3052"/>
              <a:gd name="T79" fmla="*/ 1032 h 2976"/>
              <a:gd name="T80" fmla="*/ 655 w 3052"/>
              <a:gd name="T81" fmla="*/ 801 h 2976"/>
              <a:gd name="T82" fmla="*/ 685 w 3052"/>
              <a:gd name="T83" fmla="*/ 587 h 2976"/>
              <a:gd name="T84" fmla="*/ 653 w 3052"/>
              <a:gd name="T85" fmla="*/ 329 h 2976"/>
              <a:gd name="T86" fmla="*/ 800 w 3052"/>
              <a:gd name="T87" fmla="*/ 257 h 2976"/>
              <a:gd name="T88" fmla="*/ 913 w 3052"/>
              <a:gd name="T89" fmla="*/ 105 h 2976"/>
              <a:gd name="T90" fmla="*/ 949 w 3052"/>
              <a:gd name="T91" fmla="*/ 100 h 2976"/>
              <a:gd name="T92" fmla="*/ 1011 w 3052"/>
              <a:gd name="T93" fmla="*/ 28 h 2976"/>
              <a:gd name="T94" fmla="*/ 1217 w 3052"/>
              <a:gd name="T95" fmla="*/ 39 h 2976"/>
              <a:gd name="T96" fmla="*/ 1402 w 3052"/>
              <a:gd name="T97" fmla="*/ 37 h 2976"/>
              <a:gd name="T98" fmla="*/ 1494 w 3052"/>
              <a:gd name="T99" fmla="*/ 148 h 2976"/>
              <a:gd name="T100" fmla="*/ 1602 w 3052"/>
              <a:gd name="T101" fmla="*/ 80 h 2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52" h="2976">
                <a:moveTo>
                  <a:pt x="1602" y="80"/>
                </a:moveTo>
                <a:cubicBezTo>
                  <a:pt x="1661" y="82"/>
                  <a:pt x="1658" y="185"/>
                  <a:pt x="1684" y="220"/>
                </a:cubicBezTo>
                <a:cubicBezTo>
                  <a:pt x="1697" y="236"/>
                  <a:pt x="1713" y="233"/>
                  <a:pt x="1723" y="254"/>
                </a:cubicBezTo>
                <a:cubicBezTo>
                  <a:pt x="1736" y="280"/>
                  <a:pt x="1719" y="316"/>
                  <a:pt x="1741" y="337"/>
                </a:cubicBezTo>
                <a:cubicBezTo>
                  <a:pt x="1786" y="380"/>
                  <a:pt x="1886" y="424"/>
                  <a:pt x="1845" y="501"/>
                </a:cubicBezTo>
                <a:cubicBezTo>
                  <a:pt x="1912" y="486"/>
                  <a:pt x="1936" y="544"/>
                  <a:pt x="1969" y="556"/>
                </a:cubicBezTo>
                <a:cubicBezTo>
                  <a:pt x="2029" y="568"/>
                  <a:pt x="2103" y="554"/>
                  <a:pt x="2151" y="567"/>
                </a:cubicBezTo>
                <a:cubicBezTo>
                  <a:pt x="2140" y="613"/>
                  <a:pt x="2086" y="602"/>
                  <a:pt x="2067" y="638"/>
                </a:cubicBezTo>
                <a:cubicBezTo>
                  <a:pt x="2034" y="699"/>
                  <a:pt x="2126" y="744"/>
                  <a:pt x="2132" y="799"/>
                </a:cubicBezTo>
                <a:cubicBezTo>
                  <a:pt x="2139" y="871"/>
                  <a:pt x="2050" y="791"/>
                  <a:pt x="2052" y="865"/>
                </a:cubicBezTo>
                <a:cubicBezTo>
                  <a:pt x="2054" y="898"/>
                  <a:pt x="2018" y="892"/>
                  <a:pt x="2009" y="924"/>
                </a:cubicBezTo>
                <a:cubicBezTo>
                  <a:pt x="1998" y="959"/>
                  <a:pt x="2016" y="985"/>
                  <a:pt x="2022" y="1018"/>
                </a:cubicBezTo>
                <a:cubicBezTo>
                  <a:pt x="1999" y="1018"/>
                  <a:pt x="1978" y="1012"/>
                  <a:pt x="1959" y="1000"/>
                </a:cubicBezTo>
                <a:cubicBezTo>
                  <a:pt x="1954" y="1030"/>
                  <a:pt x="1934" y="1053"/>
                  <a:pt x="1957" y="1077"/>
                </a:cubicBezTo>
                <a:cubicBezTo>
                  <a:pt x="1983" y="1104"/>
                  <a:pt x="2002" y="1116"/>
                  <a:pt x="1988" y="1160"/>
                </a:cubicBezTo>
                <a:cubicBezTo>
                  <a:pt x="1974" y="1202"/>
                  <a:pt x="1937" y="1211"/>
                  <a:pt x="1973" y="1244"/>
                </a:cubicBezTo>
                <a:cubicBezTo>
                  <a:pt x="2004" y="1272"/>
                  <a:pt x="2031" y="1306"/>
                  <a:pt x="2066" y="1329"/>
                </a:cubicBezTo>
                <a:cubicBezTo>
                  <a:pt x="2101" y="1353"/>
                  <a:pt x="2283" y="1508"/>
                  <a:pt x="2179" y="1537"/>
                </a:cubicBezTo>
                <a:cubicBezTo>
                  <a:pt x="2219" y="1547"/>
                  <a:pt x="2209" y="1594"/>
                  <a:pt x="2242" y="1586"/>
                </a:cubicBezTo>
                <a:cubicBezTo>
                  <a:pt x="2290" y="1575"/>
                  <a:pt x="2317" y="1606"/>
                  <a:pt x="2355" y="1627"/>
                </a:cubicBezTo>
                <a:cubicBezTo>
                  <a:pt x="2426" y="1667"/>
                  <a:pt x="2471" y="1757"/>
                  <a:pt x="2568" y="1765"/>
                </a:cubicBezTo>
                <a:cubicBezTo>
                  <a:pt x="2614" y="1769"/>
                  <a:pt x="2700" y="1919"/>
                  <a:pt x="2740" y="1955"/>
                </a:cubicBezTo>
                <a:cubicBezTo>
                  <a:pt x="2802" y="2010"/>
                  <a:pt x="2764" y="2066"/>
                  <a:pt x="2749" y="2141"/>
                </a:cubicBezTo>
                <a:cubicBezTo>
                  <a:pt x="2741" y="2177"/>
                  <a:pt x="2743" y="2279"/>
                  <a:pt x="2796" y="2282"/>
                </a:cubicBezTo>
                <a:cubicBezTo>
                  <a:pt x="2875" y="2288"/>
                  <a:pt x="2888" y="2314"/>
                  <a:pt x="2875" y="2400"/>
                </a:cubicBezTo>
                <a:cubicBezTo>
                  <a:pt x="2866" y="2464"/>
                  <a:pt x="2899" y="2483"/>
                  <a:pt x="2972" y="2536"/>
                </a:cubicBezTo>
                <a:cubicBezTo>
                  <a:pt x="3008" y="2562"/>
                  <a:pt x="3000" y="2644"/>
                  <a:pt x="3052" y="2656"/>
                </a:cubicBezTo>
                <a:cubicBezTo>
                  <a:pt x="3026" y="2658"/>
                  <a:pt x="2881" y="2638"/>
                  <a:pt x="2864" y="2610"/>
                </a:cubicBezTo>
                <a:cubicBezTo>
                  <a:pt x="2881" y="2662"/>
                  <a:pt x="2800" y="2600"/>
                  <a:pt x="2684" y="2621"/>
                </a:cubicBezTo>
                <a:cubicBezTo>
                  <a:pt x="2547" y="2646"/>
                  <a:pt x="2608" y="2914"/>
                  <a:pt x="2476" y="2962"/>
                </a:cubicBezTo>
                <a:cubicBezTo>
                  <a:pt x="2462" y="2969"/>
                  <a:pt x="2434" y="2976"/>
                  <a:pt x="2415" y="2974"/>
                </a:cubicBezTo>
                <a:cubicBezTo>
                  <a:pt x="2298" y="2963"/>
                  <a:pt x="2175" y="2947"/>
                  <a:pt x="2058" y="2936"/>
                </a:cubicBezTo>
                <a:cubicBezTo>
                  <a:pt x="1956" y="2926"/>
                  <a:pt x="1903" y="2929"/>
                  <a:pt x="1826" y="2860"/>
                </a:cubicBezTo>
                <a:cubicBezTo>
                  <a:pt x="1758" y="2799"/>
                  <a:pt x="1688" y="2745"/>
                  <a:pt x="1616" y="2690"/>
                </a:cubicBezTo>
                <a:cubicBezTo>
                  <a:pt x="1274" y="2429"/>
                  <a:pt x="949" y="2151"/>
                  <a:pt x="555" y="1968"/>
                </a:cubicBezTo>
                <a:cubicBezTo>
                  <a:pt x="439" y="1915"/>
                  <a:pt x="248" y="1902"/>
                  <a:pt x="141" y="1882"/>
                </a:cubicBezTo>
                <a:cubicBezTo>
                  <a:pt x="208" y="1807"/>
                  <a:pt x="157" y="1834"/>
                  <a:pt x="115" y="1807"/>
                </a:cubicBezTo>
                <a:cubicBezTo>
                  <a:pt x="94" y="1793"/>
                  <a:pt x="80" y="1755"/>
                  <a:pt x="112" y="1751"/>
                </a:cubicBezTo>
                <a:cubicBezTo>
                  <a:pt x="76" y="1647"/>
                  <a:pt x="33" y="1545"/>
                  <a:pt x="0" y="1439"/>
                </a:cubicBezTo>
                <a:cubicBezTo>
                  <a:pt x="139" y="1369"/>
                  <a:pt x="547" y="1163"/>
                  <a:pt x="633" y="1032"/>
                </a:cubicBezTo>
                <a:cubicBezTo>
                  <a:pt x="689" y="947"/>
                  <a:pt x="644" y="833"/>
                  <a:pt x="655" y="801"/>
                </a:cubicBezTo>
                <a:cubicBezTo>
                  <a:pt x="657" y="668"/>
                  <a:pt x="692" y="651"/>
                  <a:pt x="685" y="587"/>
                </a:cubicBezTo>
                <a:cubicBezTo>
                  <a:pt x="676" y="516"/>
                  <a:pt x="574" y="390"/>
                  <a:pt x="653" y="329"/>
                </a:cubicBezTo>
                <a:cubicBezTo>
                  <a:pt x="698" y="294"/>
                  <a:pt x="754" y="295"/>
                  <a:pt x="800" y="257"/>
                </a:cubicBezTo>
                <a:cubicBezTo>
                  <a:pt x="839" y="224"/>
                  <a:pt x="944" y="139"/>
                  <a:pt x="913" y="105"/>
                </a:cubicBezTo>
                <a:cubicBezTo>
                  <a:pt x="899" y="89"/>
                  <a:pt x="927" y="106"/>
                  <a:pt x="949" y="100"/>
                </a:cubicBezTo>
                <a:cubicBezTo>
                  <a:pt x="984" y="89"/>
                  <a:pt x="995" y="56"/>
                  <a:pt x="1011" y="28"/>
                </a:cubicBezTo>
                <a:cubicBezTo>
                  <a:pt x="1026" y="0"/>
                  <a:pt x="1183" y="26"/>
                  <a:pt x="1217" y="39"/>
                </a:cubicBezTo>
                <a:cubicBezTo>
                  <a:pt x="1365" y="96"/>
                  <a:pt x="1334" y="49"/>
                  <a:pt x="1402" y="37"/>
                </a:cubicBezTo>
                <a:cubicBezTo>
                  <a:pt x="1506" y="18"/>
                  <a:pt x="1443" y="155"/>
                  <a:pt x="1494" y="148"/>
                </a:cubicBezTo>
                <a:cubicBezTo>
                  <a:pt x="1536" y="140"/>
                  <a:pt x="1557" y="78"/>
                  <a:pt x="1602" y="8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0" name="꙱ Iran (Islamic Republic of Iran) (Persia) (IR) (H)">
            <a:extLst>
              <a:ext uri="{FF2B5EF4-FFF2-40B4-BE49-F238E27FC236}">
                <a16:creationId xmlns:a16="http://schemas.microsoft.com/office/drawing/2014/main" id="{2CDFE502-9B01-470F-8F07-4059B39A22E6}"/>
              </a:ext>
            </a:extLst>
          </p:cNvPr>
          <p:cNvSpPr>
            <a:spLocks noEditPoints="1"/>
          </p:cNvSpPr>
          <p:nvPr/>
        </p:nvSpPr>
        <p:spPr bwMode="auto">
          <a:xfrm>
            <a:off x="5466102" y="1206705"/>
            <a:ext cx="524757" cy="435544"/>
          </a:xfrm>
          <a:custGeom>
            <a:avLst/>
            <a:gdLst>
              <a:gd name="T0" fmla="*/ 3269 w 6353"/>
              <a:gd name="T1" fmla="*/ 4631 h 5281"/>
              <a:gd name="T2" fmla="*/ 110 w 6353"/>
              <a:gd name="T3" fmla="*/ 57 h 5281"/>
              <a:gd name="T4" fmla="*/ 377 w 6353"/>
              <a:gd name="T5" fmla="*/ 222 h 5281"/>
              <a:gd name="T6" fmla="*/ 891 w 6353"/>
              <a:gd name="T7" fmla="*/ 198 h 5281"/>
              <a:gd name="T8" fmla="*/ 1262 w 6353"/>
              <a:gd name="T9" fmla="*/ 151 h 5281"/>
              <a:gd name="T10" fmla="*/ 1383 w 6353"/>
              <a:gd name="T11" fmla="*/ 485 h 5281"/>
              <a:gd name="T12" fmla="*/ 1875 w 6353"/>
              <a:gd name="T13" fmla="*/ 856 h 5281"/>
              <a:gd name="T14" fmla="*/ 2561 w 6353"/>
              <a:gd name="T15" fmla="*/ 1124 h 5281"/>
              <a:gd name="T16" fmla="*/ 3059 w 6353"/>
              <a:gd name="T17" fmla="*/ 1051 h 5281"/>
              <a:gd name="T18" fmla="*/ 3253 w 6353"/>
              <a:gd name="T19" fmla="*/ 737 h 5281"/>
              <a:gd name="T20" fmla="*/ 3971 w 6353"/>
              <a:gd name="T21" fmla="*/ 628 h 5281"/>
              <a:gd name="T22" fmla="*/ 4516 w 6353"/>
              <a:gd name="T23" fmla="*/ 786 h 5281"/>
              <a:gd name="T24" fmla="*/ 4960 w 6353"/>
              <a:gd name="T25" fmla="*/ 1122 h 5281"/>
              <a:gd name="T26" fmla="*/ 5245 w 6353"/>
              <a:gd name="T27" fmla="*/ 1392 h 5281"/>
              <a:gd name="T28" fmla="*/ 5269 w 6353"/>
              <a:gd name="T29" fmla="*/ 1704 h 5281"/>
              <a:gd name="T30" fmla="*/ 5146 w 6353"/>
              <a:gd name="T31" fmla="*/ 2034 h 5281"/>
              <a:gd name="T32" fmla="*/ 5312 w 6353"/>
              <a:gd name="T33" fmla="*/ 2601 h 5281"/>
              <a:gd name="T34" fmla="*/ 5642 w 6353"/>
              <a:gd name="T35" fmla="*/ 3308 h 5281"/>
              <a:gd name="T36" fmla="*/ 6046 w 6353"/>
              <a:gd name="T37" fmla="*/ 4091 h 5281"/>
              <a:gd name="T38" fmla="*/ 6228 w 6353"/>
              <a:gd name="T39" fmla="*/ 4488 h 5281"/>
              <a:gd name="T40" fmla="*/ 6065 w 6353"/>
              <a:gd name="T41" fmla="*/ 4794 h 5281"/>
              <a:gd name="T42" fmla="*/ 5699 w 6353"/>
              <a:gd name="T43" fmla="*/ 5204 h 5281"/>
              <a:gd name="T44" fmla="*/ 5366 w 6353"/>
              <a:gd name="T45" fmla="*/ 5150 h 5281"/>
              <a:gd name="T46" fmla="*/ 4920 w 6353"/>
              <a:gd name="T47" fmla="*/ 5071 h 5281"/>
              <a:gd name="T48" fmla="*/ 4567 w 6353"/>
              <a:gd name="T49" fmla="*/ 4981 h 5281"/>
              <a:gd name="T50" fmla="*/ 4075 w 6353"/>
              <a:gd name="T51" fmla="*/ 4559 h 5281"/>
              <a:gd name="T52" fmla="*/ 3789 w 6353"/>
              <a:gd name="T53" fmla="*/ 4735 h 5281"/>
              <a:gd name="T54" fmla="*/ 3237 w 6353"/>
              <a:gd name="T55" fmla="*/ 4525 h 5281"/>
              <a:gd name="T56" fmla="*/ 2873 w 6353"/>
              <a:gd name="T57" fmla="*/ 4272 h 5281"/>
              <a:gd name="T58" fmla="*/ 2539 w 6353"/>
              <a:gd name="T59" fmla="*/ 3931 h 5281"/>
              <a:gd name="T60" fmla="*/ 2415 w 6353"/>
              <a:gd name="T61" fmla="*/ 3766 h 5281"/>
              <a:gd name="T62" fmla="*/ 1940 w 6353"/>
              <a:gd name="T63" fmla="*/ 3415 h 5281"/>
              <a:gd name="T64" fmla="*/ 1850 w 6353"/>
              <a:gd name="T65" fmla="*/ 3321 h 5281"/>
              <a:gd name="T66" fmla="*/ 1749 w 6353"/>
              <a:gd name="T67" fmla="*/ 3508 h 5281"/>
              <a:gd name="T68" fmla="*/ 1572 w 6353"/>
              <a:gd name="T69" fmla="*/ 3252 h 5281"/>
              <a:gd name="T70" fmla="*/ 1437 w 6353"/>
              <a:gd name="T71" fmla="*/ 2807 h 5281"/>
              <a:gd name="T72" fmla="*/ 939 w 6353"/>
              <a:gd name="T73" fmla="*/ 2438 h 5281"/>
              <a:gd name="T74" fmla="*/ 660 w 6353"/>
              <a:gd name="T75" fmla="*/ 2085 h 5281"/>
              <a:gd name="T76" fmla="*/ 656 w 6353"/>
              <a:gd name="T77" fmla="*/ 1852 h 5281"/>
              <a:gd name="T78" fmla="*/ 749 w 6353"/>
              <a:gd name="T79" fmla="*/ 1717 h 5281"/>
              <a:gd name="T80" fmla="*/ 848 w 6353"/>
              <a:gd name="T81" fmla="*/ 1419 h 5281"/>
              <a:gd name="T82" fmla="*/ 438 w 6353"/>
              <a:gd name="T83" fmla="*/ 1189 h 5281"/>
              <a:gd name="T84" fmla="*/ 321 w 6353"/>
              <a:gd name="T85" fmla="*/ 941 h 5281"/>
              <a:gd name="T86" fmla="*/ 211 w 6353"/>
              <a:gd name="T87" fmla="*/ 717 h 5281"/>
              <a:gd name="T88" fmla="*/ 93 w 6353"/>
              <a:gd name="T89" fmla="*/ 347 h 5281"/>
              <a:gd name="T90" fmla="*/ 4073 w 6353"/>
              <a:gd name="T91" fmla="*/ 4592 h 5281"/>
              <a:gd name="T92" fmla="*/ 4125 w 6353"/>
              <a:gd name="T93" fmla="*/ 4663 h 5281"/>
              <a:gd name="T94" fmla="*/ 3539 w 6353"/>
              <a:gd name="T95" fmla="*/ 4750 h 5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353" h="5281">
                <a:moveTo>
                  <a:pt x="3301" y="4643"/>
                </a:moveTo>
                <a:cubicBezTo>
                  <a:pt x="3311" y="4638"/>
                  <a:pt x="3321" y="4636"/>
                  <a:pt x="3331" y="4637"/>
                </a:cubicBezTo>
                <a:cubicBezTo>
                  <a:pt x="3311" y="4625"/>
                  <a:pt x="3291" y="4623"/>
                  <a:pt x="3269" y="4631"/>
                </a:cubicBezTo>
                <a:cubicBezTo>
                  <a:pt x="3280" y="4635"/>
                  <a:pt x="3291" y="4639"/>
                  <a:pt x="3301" y="4643"/>
                </a:cubicBezTo>
                <a:close/>
                <a:moveTo>
                  <a:pt x="0" y="154"/>
                </a:moveTo>
                <a:cubicBezTo>
                  <a:pt x="81" y="124"/>
                  <a:pt x="111" y="189"/>
                  <a:pt x="110" y="57"/>
                </a:cubicBezTo>
                <a:cubicBezTo>
                  <a:pt x="109" y="0"/>
                  <a:pt x="160" y="20"/>
                  <a:pt x="194" y="47"/>
                </a:cubicBezTo>
                <a:cubicBezTo>
                  <a:pt x="201" y="53"/>
                  <a:pt x="209" y="59"/>
                  <a:pt x="217" y="68"/>
                </a:cubicBezTo>
                <a:cubicBezTo>
                  <a:pt x="268" y="124"/>
                  <a:pt x="337" y="188"/>
                  <a:pt x="377" y="222"/>
                </a:cubicBezTo>
                <a:cubicBezTo>
                  <a:pt x="440" y="279"/>
                  <a:pt x="467" y="311"/>
                  <a:pt x="558" y="325"/>
                </a:cubicBezTo>
                <a:cubicBezTo>
                  <a:pt x="614" y="334"/>
                  <a:pt x="694" y="341"/>
                  <a:pt x="755" y="321"/>
                </a:cubicBezTo>
                <a:cubicBezTo>
                  <a:pt x="790" y="304"/>
                  <a:pt x="879" y="226"/>
                  <a:pt x="891" y="198"/>
                </a:cubicBezTo>
                <a:cubicBezTo>
                  <a:pt x="903" y="165"/>
                  <a:pt x="948" y="158"/>
                  <a:pt x="973" y="137"/>
                </a:cubicBezTo>
                <a:cubicBezTo>
                  <a:pt x="1001" y="112"/>
                  <a:pt x="1026" y="83"/>
                  <a:pt x="1057" y="61"/>
                </a:cubicBezTo>
                <a:cubicBezTo>
                  <a:pt x="1139" y="5"/>
                  <a:pt x="1214" y="92"/>
                  <a:pt x="1262" y="151"/>
                </a:cubicBezTo>
                <a:cubicBezTo>
                  <a:pt x="1153" y="192"/>
                  <a:pt x="1301" y="283"/>
                  <a:pt x="1240" y="297"/>
                </a:cubicBezTo>
                <a:cubicBezTo>
                  <a:pt x="1127" y="323"/>
                  <a:pt x="1247" y="389"/>
                  <a:pt x="1292" y="419"/>
                </a:cubicBezTo>
                <a:cubicBezTo>
                  <a:pt x="1367" y="465"/>
                  <a:pt x="1355" y="476"/>
                  <a:pt x="1383" y="485"/>
                </a:cubicBezTo>
                <a:cubicBezTo>
                  <a:pt x="1399" y="490"/>
                  <a:pt x="1438" y="494"/>
                  <a:pt x="1457" y="495"/>
                </a:cubicBezTo>
                <a:cubicBezTo>
                  <a:pt x="1502" y="587"/>
                  <a:pt x="1495" y="741"/>
                  <a:pt x="1597" y="794"/>
                </a:cubicBezTo>
                <a:cubicBezTo>
                  <a:pt x="1684" y="840"/>
                  <a:pt x="1787" y="819"/>
                  <a:pt x="1875" y="856"/>
                </a:cubicBezTo>
                <a:cubicBezTo>
                  <a:pt x="1932" y="880"/>
                  <a:pt x="1951" y="944"/>
                  <a:pt x="1997" y="981"/>
                </a:cubicBezTo>
                <a:cubicBezTo>
                  <a:pt x="2047" y="1021"/>
                  <a:pt x="2123" y="1050"/>
                  <a:pt x="2182" y="1076"/>
                </a:cubicBezTo>
                <a:cubicBezTo>
                  <a:pt x="2293" y="1125"/>
                  <a:pt x="2442" y="1159"/>
                  <a:pt x="2561" y="1124"/>
                </a:cubicBezTo>
                <a:cubicBezTo>
                  <a:pt x="2704" y="1081"/>
                  <a:pt x="2883" y="1012"/>
                  <a:pt x="3034" y="1035"/>
                </a:cubicBezTo>
                <a:cubicBezTo>
                  <a:pt x="3004" y="1047"/>
                  <a:pt x="2971" y="1043"/>
                  <a:pt x="2939" y="1047"/>
                </a:cubicBezTo>
                <a:cubicBezTo>
                  <a:pt x="2961" y="1064"/>
                  <a:pt x="3047" y="1095"/>
                  <a:pt x="3059" y="1051"/>
                </a:cubicBezTo>
                <a:cubicBezTo>
                  <a:pt x="3069" y="1012"/>
                  <a:pt x="3009" y="905"/>
                  <a:pt x="2997" y="866"/>
                </a:cubicBezTo>
                <a:cubicBezTo>
                  <a:pt x="3082" y="883"/>
                  <a:pt x="3082" y="889"/>
                  <a:pt x="3172" y="859"/>
                </a:cubicBezTo>
                <a:cubicBezTo>
                  <a:pt x="3287" y="820"/>
                  <a:pt x="3213" y="776"/>
                  <a:pt x="3253" y="737"/>
                </a:cubicBezTo>
                <a:cubicBezTo>
                  <a:pt x="3481" y="509"/>
                  <a:pt x="3524" y="645"/>
                  <a:pt x="3667" y="614"/>
                </a:cubicBezTo>
                <a:cubicBezTo>
                  <a:pt x="3610" y="521"/>
                  <a:pt x="3854" y="570"/>
                  <a:pt x="3872" y="566"/>
                </a:cubicBezTo>
                <a:cubicBezTo>
                  <a:pt x="3926" y="554"/>
                  <a:pt x="3948" y="578"/>
                  <a:pt x="3971" y="628"/>
                </a:cubicBezTo>
                <a:cubicBezTo>
                  <a:pt x="3998" y="686"/>
                  <a:pt x="4103" y="677"/>
                  <a:pt x="4157" y="694"/>
                </a:cubicBezTo>
                <a:cubicBezTo>
                  <a:pt x="4214" y="712"/>
                  <a:pt x="4253" y="764"/>
                  <a:pt x="4316" y="767"/>
                </a:cubicBezTo>
                <a:cubicBezTo>
                  <a:pt x="4389" y="772"/>
                  <a:pt x="4445" y="759"/>
                  <a:pt x="4516" y="786"/>
                </a:cubicBezTo>
                <a:cubicBezTo>
                  <a:pt x="4585" y="813"/>
                  <a:pt x="4602" y="846"/>
                  <a:pt x="4643" y="902"/>
                </a:cubicBezTo>
                <a:cubicBezTo>
                  <a:pt x="4686" y="962"/>
                  <a:pt x="4773" y="951"/>
                  <a:pt x="4827" y="993"/>
                </a:cubicBezTo>
                <a:cubicBezTo>
                  <a:pt x="4871" y="1028"/>
                  <a:pt x="4902" y="1107"/>
                  <a:pt x="4960" y="1122"/>
                </a:cubicBezTo>
                <a:cubicBezTo>
                  <a:pt x="5043" y="1142"/>
                  <a:pt x="5179" y="1071"/>
                  <a:pt x="5194" y="1162"/>
                </a:cubicBezTo>
                <a:cubicBezTo>
                  <a:pt x="5199" y="1190"/>
                  <a:pt x="5215" y="1233"/>
                  <a:pt x="5224" y="1270"/>
                </a:cubicBezTo>
                <a:cubicBezTo>
                  <a:pt x="5245" y="1380"/>
                  <a:pt x="5201" y="1319"/>
                  <a:pt x="5245" y="1392"/>
                </a:cubicBezTo>
                <a:lnTo>
                  <a:pt x="5286" y="1497"/>
                </a:lnTo>
                <a:cubicBezTo>
                  <a:pt x="5274" y="1510"/>
                  <a:pt x="5265" y="1585"/>
                  <a:pt x="5257" y="1610"/>
                </a:cubicBezTo>
                <a:cubicBezTo>
                  <a:pt x="5234" y="1658"/>
                  <a:pt x="5272" y="1673"/>
                  <a:pt x="5269" y="1704"/>
                </a:cubicBezTo>
                <a:cubicBezTo>
                  <a:pt x="5281" y="1749"/>
                  <a:pt x="5278" y="1862"/>
                  <a:pt x="5190" y="1873"/>
                </a:cubicBezTo>
                <a:cubicBezTo>
                  <a:pt x="5215" y="1908"/>
                  <a:pt x="5240" y="1928"/>
                  <a:pt x="5193" y="1958"/>
                </a:cubicBezTo>
                <a:cubicBezTo>
                  <a:pt x="5166" y="1975"/>
                  <a:pt x="5143" y="2001"/>
                  <a:pt x="5146" y="2034"/>
                </a:cubicBezTo>
                <a:cubicBezTo>
                  <a:pt x="5150" y="2108"/>
                  <a:pt x="5160" y="2212"/>
                  <a:pt x="5240" y="2225"/>
                </a:cubicBezTo>
                <a:cubicBezTo>
                  <a:pt x="5300" y="2236"/>
                  <a:pt x="5306" y="2236"/>
                  <a:pt x="5261" y="2306"/>
                </a:cubicBezTo>
                <a:cubicBezTo>
                  <a:pt x="5195" y="2405"/>
                  <a:pt x="5271" y="2508"/>
                  <a:pt x="5312" y="2601"/>
                </a:cubicBezTo>
                <a:cubicBezTo>
                  <a:pt x="5350" y="2692"/>
                  <a:pt x="5355" y="2778"/>
                  <a:pt x="5377" y="2876"/>
                </a:cubicBezTo>
                <a:cubicBezTo>
                  <a:pt x="5415" y="3048"/>
                  <a:pt x="5655" y="2924"/>
                  <a:pt x="5707" y="3080"/>
                </a:cubicBezTo>
                <a:cubicBezTo>
                  <a:pt x="5735" y="3166"/>
                  <a:pt x="5689" y="3240"/>
                  <a:pt x="5642" y="3308"/>
                </a:cubicBezTo>
                <a:cubicBezTo>
                  <a:pt x="5588" y="3386"/>
                  <a:pt x="5544" y="3472"/>
                  <a:pt x="5481" y="3544"/>
                </a:cubicBezTo>
                <a:cubicBezTo>
                  <a:pt x="5542" y="3592"/>
                  <a:pt x="5682" y="3749"/>
                  <a:pt x="5708" y="3810"/>
                </a:cubicBezTo>
                <a:cubicBezTo>
                  <a:pt x="5816" y="4031"/>
                  <a:pt x="5918" y="4012"/>
                  <a:pt x="6046" y="4091"/>
                </a:cubicBezTo>
                <a:cubicBezTo>
                  <a:pt x="6072" y="4108"/>
                  <a:pt x="6126" y="4109"/>
                  <a:pt x="6136" y="4140"/>
                </a:cubicBezTo>
                <a:cubicBezTo>
                  <a:pt x="6157" y="4205"/>
                  <a:pt x="6179" y="4293"/>
                  <a:pt x="6181" y="4362"/>
                </a:cubicBezTo>
                <a:cubicBezTo>
                  <a:pt x="6183" y="4398"/>
                  <a:pt x="6175" y="4485"/>
                  <a:pt x="6228" y="4488"/>
                </a:cubicBezTo>
                <a:cubicBezTo>
                  <a:pt x="6264" y="4490"/>
                  <a:pt x="6307" y="4472"/>
                  <a:pt x="6340" y="4497"/>
                </a:cubicBezTo>
                <a:cubicBezTo>
                  <a:pt x="6353" y="4508"/>
                  <a:pt x="6342" y="4629"/>
                  <a:pt x="6335" y="4661"/>
                </a:cubicBezTo>
                <a:cubicBezTo>
                  <a:pt x="6320" y="4733"/>
                  <a:pt x="6015" y="4662"/>
                  <a:pt x="6065" y="4794"/>
                </a:cubicBezTo>
                <a:cubicBezTo>
                  <a:pt x="5895" y="4756"/>
                  <a:pt x="5915" y="5069"/>
                  <a:pt x="5911" y="5166"/>
                </a:cubicBezTo>
                <a:cubicBezTo>
                  <a:pt x="5911" y="5176"/>
                  <a:pt x="5916" y="5220"/>
                  <a:pt x="5873" y="5204"/>
                </a:cubicBezTo>
                <a:cubicBezTo>
                  <a:pt x="5895" y="5281"/>
                  <a:pt x="5726" y="5212"/>
                  <a:pt x="5699" y="5204"/>
                </a:cubicBezTo>
                <a:cubicBezTo>
                  <a:pt x="5669" y="5194"/>
                  <a:pt x="5600" y="5201"/>
                  <a:pt x="5592" y="5159"/>
                </a:cubicBezTo>
                <a:cubicBezTo>
                  <a:pt x="5581" y="5101"/>
                  <a:pt x="5514" y="5135"/>
                  <a:pt x="5543" y="5162"/>
                </a:cubicBezTo>
                <a:cubicBezTo>
                  <a:pt x="5530" y="5165"/>
                  <a:pt x="5379" y="5160"/>
                  <a:pt x="5366" y="5150"/>
                </a:cubicBezTo>
                <a:cubicBezTo>
                  <a:pt x="5318" y="5111"/>
                  <a:pt x="5224" y="5117"/>
                  <a:pt x="5170" y="5134"/>
                </a:cubicBezTo>
                <a:cubicBezTo>
                  <a:pt x="5125" y="5148"/>
                  <a:pt x="5092" y="5122"/>
                  <a:pt x="5057" y="5097"/>
                </a:cubicBezTo>
                <a:cubicBezTo>
                  <a:pt x="5010" y="5064"/>
                  <a:pt x="4971" y="5084"/>
                  <a:pt x="4920" y="5071"/>
                </a:cubicBezTo>
                <a:cubicBezTo>
                  <a:pt x="4880" y="5060"/>
                  <a:pt x="4844" y="5093"/>
                  <a:pt x="4804" y="5076"/>
                </a:cubicBezTo>
                <a:cubicBezTo>
                  <a:pt x="4766" y="5060"/>
                  <a:pt x="4757" y="5007"/>
                  <a:pt x="4715" y="5055"/>
                </a:cubicBezTo>
                <a:cubicBezTo>
                  <a:pt x="4726" y="4997"/>
                  <a:pt x="4602" y="5014"/>
                  <a:pt x="4567" y="4981"/>
                </a:cubicBezTo>
                <a:cubicBezTo>
                  <a:pt x="4495" y="4914"/>
                  <a:pt x="4473" y="4763"/>
                  <a:pt x="4457" y="4670"/>
                </a:cubicBezTo>
                <a:cubicBezTo>
                  <a:pt x="4436" y="4552"/>
                  <a:pt x="4330" y="4488"/>
                  <a:pt x="4215" y="4496"/>
                </a:cubicBezTo>
                <a:cubicBezTo>
                  <a:pt x="4162" y="4500"/>
                  <a:pt x="4125" y="4544"/>
                  <a:pt x="4075" y="4559"/>
                </a:cubicBezTo>
                <a:cubicBezTo>
                  <a:pt x="4035" y="4570"/>
                  <a:pt x="3982" y="4579"/>
                  <a:pt x="4006" y="4626"/>
                </a:cubicBezTo>
                <a:cubicBezTo>
                  <a:pt x="4021" y="4657"/>
                  <a:pt x="3915" y="4643"/>
                  <a:pt x="3907" y="4645"/>
                </a:cubicBezTo>
                <a:cubicBezTo>
                  <a:pt x="3854" y="4658"/>
                  <a:pt x="3834" y="4713"/>
                  <a:pt x="3789" y="4735"/>
                </a:cubicBezTo>
                <a:cubicBezTo>
                  <a:pt x="3712" y="4773"/>
                  <a:pt x="3642" y="4669"/>
                  <a:pt x="3569" y="4669"/>
                </a:cubicBezTo>
                <a:cubicBezTo>
                  <a:pt x="3478" y="4669"/>
                  <a:pt x="3427" y="4687"/>
                  <a:pt x="3371" y="4604"/>
                </a:cubicBezTo>
                <a:cubicBezTo>
                  <a:pt x="3342" y="4562"/>
                  <a:pt x="3280" y="4548"/>
                  <a:pt x="3237" y="4525"/>
                </a:cubicBezTo>
                <a:cubicBezTo>
                  <a:pt x="3182" y="4494"/>
                  <a:pt x="3128" y="4461"/>
                  <a:pt x="3070" y="4435"/>
                </a:cubicBezTo>
                <a:cubicBezTo>
                  <a:pt x="3126" y="4382"/>
                  <a:pt x="2990" y="4333"/>
                  <a:pt x="2958" y="4318"/>
                </a:cubicBezTo>
                <a:cubicBezTo>
                  <a:pt x="2929" y="4305"/>
                  <a:pt x="2904" y="4279"/>
                  <a:pt x="2873" y="4272"/>
                </a:cubicBezTo>
                <a:cubicBezTo>
                  <a:pt x="2830" y="4262"/>
                  <a:pt x="2773" y="4279"/>
                  <a:pt x="2737" y="4252"/>
                </a:cubicBezTo>
                <a:cubicBezTo>
                  <a:pt x="2658" y="4192"/>
                  <a:pt x="2639" y="4138"/>
                  <a:pt x="2587" y="4055"/>
                </a:cubicBezTo>
                <a:cubicBezTo>
                  <a:pt x="2562" y="4016"/>
                  <a:pt x="2579" y="3962"/>
                  <a:pt x="2539" y="3931"/>
                </a:cubicBezTo>
                <a:cubicBezTo>
                  <a:pt x="2513" y="3909"/>
                  <a:pt x="2470" y="3897"/>
                  <a:pt x="2470" y="3856"/>
                </a:cubicBezTo>
                <a:cubicBezTo>
                  <a:pt x="2519" y="3860"/>
                  <a:pt x="2512" y="3818"/>
                  <a:pt x="2476" y="3810"/>
                </a:cubicBezTo>
                <a:cubicBezTo>
                  <a:pt x="2451" y="3804"/>
                  <a:pt x="2391" y="3809"/>
                  <a:pt x="2415" y="3766"/>
                </a:cubicBezTo>
                <a:cubicBezTo>
                  <a:pt x="2460" y="3687"/>
                  <a:pt x="2289" y="3646"/>
                  <a:pt x="2215" y="3453"/>
                </a:cubicBezTo>
                <a:cubicBezTo>
                  <a:pt x="2172" y="3343"/>
                  <a:pt x="2086" y="3536"/>
                  <a:pt x="2039" y="3470"/>
                </a:cubicBezTo>
                <a:cubicBezTo>
                  <a:pt x="2008" y="3425"/>
                  <a:pt x="1961" y="3457"/>
                  <a:pt x="1940" y="3415"/>
                </a:cubicBezTo>
                <a:cubicBezTo>
                  <a:pt x="1930" y="3395"/>
                  <a:pt x="1870" y="3385"/>
                  <a:pt x="1851" y="3355"/>
                </a:cubicBezTo>
                <a:cubicBezTo>
                  <a:pt x="1882" y="3353"/>
                  <a:pt x="1911" y="3364"/>
                  <a:pt x="1942" y="3354"/>
                </a:cubicBezTo>
                <a:cubicBezTo>
                  <a:pt x="1931" y="3313"/>
                  <a:pt x="1883" y="3302"/>
                  <a:pt x="1850" y="3321"/>
                </a:cubicBezTo>
                <a:cubicBezTo>
                  <a:pt x="1857" y="3330"/>
                  <a:pt x="1865" y="3339"/>
                  <a:pt x="1874" y="3348"/>
                </a:cubicBezTo>
                <a:cubicBezTo>
                  <a:pt x="1785" y="3336"/>
                  <a:pt x="1929" y="3539"/>
                  <a:pt x="1775" y="3476"/>
                </a:cubicBezTo>
                <a:cubicBezTo>
                  <a:pt x="1784" y="3501"/>
                  <a:pt x="1768" y="3511"/>
                  <a:pt x="1749" y="3508"/>
                </a:cubicBezTo>
                <a:lnTo>
                  <a:pt x="1749" y="3508"/>
                </a:lnTo>
                <a:cubicBezTo>
                  <a:pt x="1697" y="3496"/>
                  <a:pt x="1705" y="3414"/>
                  <a:pt x="1669" y="3388"/>
                </a:cubicBezTo>
                <a:cubicBezTo>
                  <a:pt x="1596" y="3335"/>
                  <a:pt x="1563" y="3316"/>
                  <a:pt x="1572" y="3252"/>
                </a:cubicBezTo>
                <a:cubicBezTo>
                  <a:pt x="1585" y="3166"/>
                  <a:pt x="1572" y="3140"/>
                  <a:pt x="1493" y="3134"/>
                </a:cubicBezTo>
                <a:cubicBezTo>
                  <a:pt x="1440" y="3131"/>
                  <a:pt x="1438" y="3029"/>
                  <a:pt x="1446" y="2993"/>
                </a:cubicBezTo>
                <a:cubicBezTo>
                  <a:pt x="1461" y="2918"/>
                  <a:pt x="1499" y="2862"/>
                  <a:pt x="1437" y="2807"/>
                </a:cubicBezTo>
                <a:cubicBezTo>
                  <a:pt x="1397" y="2771"/>
                  <a:pt x="1311" y="2621"/>
                  <a:pt x="1265" y="2617"/>
                </a:cubicBezTo>
                <a:cubicBezTo>
                  <a:pt x="1168" y="2609"/>
                  <a:pt x="1123" y="2519"/>
                  <a:pt x="1052" y="2479"/>
                </a:cubicBezTo>
                <a:cubicBezTo>
                  <a:pt x="1014" y="2458"/>
                  <a:pt x="987" y="2427"/>
                  <a:pt x="939" y="2438"/>
                </a:cubicBezTo>
                <a:cubicBezTo>
                  <a:pt x="910" y="2445"/>
                  <a:pt x="909" y="2397"/>
                  <a:pt x="877" y="2389"/>
                </a:cubicBezTo>
                <a:cubicBezTo>
                  <a:pt x="979" y="2360"/>
                  <a:pt x="798" y="2205"/>
                  <a:pt x="763" y="2181"/>
                </a:cubicBezTo>
                <a:cubicBezTo>
                  <a:pt x="741" y="2166"/>
                  <a:pt x="677" y="2108"/>
                  <a:pt x="660" y="2085"/>
                </a:cubicBezTo>
                <a:cubicBezTo>
                  <a:pt x="642" y="2061"/>
                  <a:pt x="673" y="2049"/>
                  <a:pt x="685" y="2012"/>
                </a:cubicBezTo>
                <a:cubicBezTo>
                  <a:pt x="707" y="1943"/>
                  <a:pt x="640" y="1943"/>
                  <a:pt x="643" y="1902"/>
                </a:cubicBezTo>
                <a:cubicBezTo>
                  <a:pt x="645" y="1885"/>
                  <a:pt x="653" y="1869"/>
                  <a:pt x="656" y="1852"/>
                </a:cubicBezTo>
                <a:cubicBezTo>
                  <a:pt x="675" y="1864"/>
                  <a:pt x="696" y="1870"/>
                  <a:pt x="719" y="1870"/>
                </a:cubicBezTo>
                <a:cubicBezTo>
                  <a:pt x="713" y="1836"/>
                  <a:pt x="695" y="1812"/>
                  <a:pt x="706" y="1776"/>
                </a:cubicBezTo>
                <a:cubicBezTo>
                  <a:pt x="715" y="1744"/>
                  <a:pt x="751" y="1750"/>
                  <a:pt x="749" y="1717"/>
                </a:cubicBezTo>
                <a:cubicBezTo>
                  <a:pt x="747" y="1643"/>
                  <a:pt x="836" y="1723"/>
                  <a:pt x="829" y="1651"/>
                </a:cubicBezTo>
                <a:cubicBezTo>
                  <a:pt x="823" y="1596"/>
                  <a:pt x="731" y="1551"/>
                  <a:pt x="764" y="1490"/>
                </a:cubicBezTo>
                <a:cubicBezTo>
                  <a:pt x="783" y="1454"/>
                  <a:pt x="837" y="1465"/>
                  <a:pt x="848" y="1419"/>
                </a:cubicBezTo>
                <a:cubicBezTo>
                  <a:pt x="793" y="1404"/>
                  <a:pt x="686" y="1424"/>
                  <a:pt x="654" y="1403"/>
                </a:cubicBezTo>
                <a:cubicBezTo>
                  <a:pt x="628" y="1384"/>
                  <a:pt x="600" y="1340"/>
                  <a:pt x="542" y="1353"/>
                </a:cubicBezTo>
                <a:cubicBezTo>
                  <a:pt x="577" y="1270"/>
                  <a:pt x="487" y="1237"/>
                  <a:pt x="438" y="1189"/>
                </a:cubicBezTo>
                <a:cubicBezTo>
                  <a:pt x="414" y="1166"/>
                  <a:pt x="436" y="1124"/>
                  <a:pt x="416" y="1099"/>
                </a:cubicBezTo>
                <a:cubicBezTo>
                  <a:pt x="406" y="1086"/>
                  <a:pt x="392" y="1086"/>
                  <a:pt x="381" y="1072"/>
                </a:cubicBezTo>
                <a:cubicBezTo>
                  <a:pt x="359" y="1042"/>
                  <a:pt x="357" y="965"/>
                  <a:pt x="321" y="941"/>
                </a:cubicBezTo>
                <a:cubicBezTo>
                  <a:pt x="320" y="934"/>
                  <a:pt x="319" y="929"/>
                  <a:pt x="319" y="926"/>
                </a:cubicBezTo>
                <a:cubicBezTo>
                  <a:pt x="334" y="863"/>
                  <a:pt x="292" y="888"/>
                  <a:pt x="261" y="845"/>
                </a:cubicBezTo>
                <a:cubicBezTo>
                  <a:pt x="231" y="803"/>
                  <a:pt x="246" y="731"/>
                  <a:pt x="211" y="717"/>
                </a:cubicBezTo>
                <a:cubicBezTo>
                  <a:pt x="193" y="709"/>
                  <a:pt x="123" y="687"/>
                  <a:pt x="125" y="659"/>
                </a:cubicBezTo>
                <a:cubicBezTo>
                  <a:pt x="129" y="616"/>
                  <a:pt x="149" y="558"/>
                  <a:pt x="181" y="528"/>
                </a:cubicBezTo>
                <a:cubicBezTo>
                  <a:pt x="92" y="509"/>
                  <a:pt x="133" y="392"/>
                  <a:pt x="93" y="347"/>
                </a:cubicBezTo>
                <a:cubicBezTo>
                  <a:pt x="71" y="322"/>
                  <a:pt x="79" y="299"/>
                  <a:pt x="65" y="270"/>
                </a:cubicBezTo>
                <a:cubicBezTo>
                  <a:pt x="57" y="253"/>
                  <a:pt x="21" y="187"/>
                  <a:pt x="0" y="154"/>
                </a:cubicBezTo>
                <a:close/>
                <a:moveTo>
                  <a:pt x="4073" y="4592"/>
                </a:moveTo>
                <a:cubicBezTo>
                  <a:pt x="4025" y="4633"/>
                  <a:pt x="3991" y="4703"/>
                  <a:pt x="3913" y="4690"/>
                </a:cubicBezTo>
                <a:cubicBezTo>
                  <a:pt x="3906" y="4763"/>
                  <a:pt x="4017" y="4689"/>
                  <a:pt x="4042" y="4678"/>
                </a:cubicBezTo>
                <a:cubicBezTo>
                  <a:pt x="4068" y="4666"/>
                  <a:pt x="4098" y="4675"/>
                  <a:pt x="4125" y="4663"/>
                </a:cubicBezTo>
                <a:cubicBezTo>
                  <a:pt x="4162" y="4645"/>
                  <a:pt x="4169" y="4587"/>
                  <a:pt x="4213" y="4583"/>
                </a:cubicBezTo>
                <a:cubicBezTo>
                  <a:pt x="4163" y="4535"/>
                  <a:pt x="4124" y="4615"/>
                  <a:pt x="4073" y="4592"/>
                </a:cubicBezTo>
                <a:close/>
                <a:moveTo>
                  <a:pt x="3539" y="4750"/>
                </a:moveTo>
                <a:cubicBezTo>
                  <a:pt x="3545" y="4725"/>
                  <a:pt x="3535" y="4723"/>
                  <a:pt x="3509" y="4744"/>
                </a:cubicBezTo>
                <a:cubicBezTo>
                  <a:pt x="3519" y="4746"/>
                  <a:pt x="3529" y="4748"/>
                  <a:pt x="3539" y="475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1" name="꙱ Indonesia (Republic of Indonesia) (ID) (H)">
            <a:extLst>
              <a:ext uri="{FF2B5EF4-FFF2-40B4-BE49-F238E27FC236}">
                <a16:creationId xmlns:a16="http://schemas.microsoft.com/office/drawing/2014/main" id="{A5EB01E9-76C1-4F8B-99FB-F2A21E09A8CB}"/>
              </a:ext>
            </a:extLst>
          </p:cNvPr>
          <p:cNvSpPr>
            <a:spLocks noEditPoints="1"/>
          </p:cNvSpPr>
          <p:nvPr/>
        </p:nvSpPr>
        <p:spPr bwMode="auto">
          <a:xfrm>
            <a:off x="6847205" y="2203708"/>
            <a:ext cx="1205495" cy="495405"/>
          </a:xfrm>
          <a:custGeom>
            <a:avLst/>
            <a:gdLst>
              <a:gd name="T0" fmla="*/ 12969 w 14616"/>
              <a:gd name="T1" fmla="*/ 2395 h 6011"/>
              <a:gd name="T2" fmla="*/ 13831 w 14616"/>
              <a:gd name="T3" fmla="*/ 4556 h 6011"/>
              <a:gd name="T4" fmla="*/ 13373 w 14616"/>
              <a:gd name="T5" fmla="*/ 2872 h 6011"/>
              <a:gd name="T6" fmla="*/ 13892 w 14616"/>
              <a:gd name="T7" fmla="*/ 4795 h 6011"/>
              <a:gd name="T8" fmla="*/ 12587 w 14616"/>
              <a:gd name="T9" fmla="*/ 3530 h 6011"/>
              <a:gd name="T10" fmla="*/ 12212 w 14616"/>
              <a:gd name="T11" fmla="*/ 3068 h 6011"/>
              <a:gd name="T12" fmla="*/ 11565 w 14616"/>
              <a:gd name="T13" fmla="*/ 2605 h 6011"/>
              <a:gd name="T14" fmla="*/ 8115 w 14616"/>
              <a:gd name="T15" fmla="*/ 3324 h 6011"/>
              <a:gd name="T16" fmla="*/ 8706 w 14616"/>
              <a:gd name="T17" fmla="*/ 3137 h 6011"/>
              <a:gd name="T18" fmla="*/ 8473 w 14616"/>
              <a:gd name="T19" fmla="*/ 1932 h 6011"/>
              <a:gd name="T20" fmla="*/ 8092 w 14616"/>
              <a:gd name="T21" fmla="*/ 1765 h 6011"/>
              <a:gd name="T22" fmla="*/ 8588 w 14616"/>
              <a:gd name="T23" fmla="*/ 3924 h 6011"/>
              <a:gd name="T24" fmla="*/ 8836 w 14616"/>
              <a:gd name="T25" fmla="*/ 3907 h 6011"/>
              <a:gd name="T26" fmla="*/ 8941 w 14616"/>
              <a:gd name="T27" fmla="*/ 3531 h 6011"/>
              <a:gd name="T28" fmla="*/ 9526 w 14616"/>
              <a:gd name="T29" fmla="*/ 2792 h 6011"/>
              <a:gd name="T30" fmla="*/ 10090 w 14616"/>
              <a:gd name="T31" fmla="*/ 3478 h 6011"/>
              <a:gd name="T32" fmla="*/ 10319 w 14616"/>
              <a:gd name="T33" fmla="*/ 2392 h 6011"/>
              <a:gd name="T34" fmla="*/ 10392 w 14616"/>
              <a:gd name="T35" fmla="*/ 2730 h 6011"/>
              <a:gd name="T36" fmla="*/ 10754 w 14616"/>
              <a:gd name="T37" fmla="*/ 1696 h 6011"/>
              <a:gd name="T38" fmla="*/ 10396 w 14616"/>
              <a:gd name="T39" fmla="*/ 2531 h 6011"/>
              <a:gd name="T40" fmla="*/ 10838 w 14616"/>
              <a:gd name="T41" fmla="*/ 3125 h 6011"/>
              <a:gd name="T42" fmla="*/ 10627 w 14616"/>
              <a:gd name="T43" fmla="*/ 1236 h 6011"/>
              <a:gd name="T44" fmla="*/ 11390 w 14616"/>
              <a:gd name="T45" fmla="*/ 2267 h 6011"/>
              <a:gd name="T46" fmla="*/ 11447 w 14616"/>
              <a:gd name="T47" fmla="*/ 2430 h 6011"/>
              <a:gd name="T48" fmla="*/ 9325 w 14616"/>
              <a:gd name="T49" fmla="*/ 5659 h 6011"/>
              <a:gd name="T50" fmla="*/ 3303 w 14616"/>
              <a:gd name="T51" fmla="*/ 4443 h 6011"/>
              <a:gd name="T52" fmla="*/ 5705 w 14616"/>
              <a:gd name="T53" fmla="*/ 5084 h 6011"/>
              <a:gd name="T54" fmla="*/ 4892 w 14616"/>
              <a:gd name="T55" fmla="*/ 4593 h 6011"/>
              <a:gd name="T56" fmla="*/ 6067 w 14616"/>
              <a:gd name="T57" fmla="*/ 4606 h 6011"/>
              <a:gd name="T58" fmla="*/ 6201 w 14616"/>
              <a:gd name="T59" fmla="*/ 4657 h 6011"/>
              <a:gd name="T60" fmla="*/ 7542 w 14616"/>
              <a:gd name="T61" fmla="*/ 5269 h 6011"/>
              <a:gd name="T62" fmla="*/ 7121 w 14616"/>
              <a:gd name="T63" fmla="*/ 5105 h 6011"/>
              <a:gd name="T64" fmla="*/ 8132 w 14616"/>
              <a:gd name="T65" fmla="*/ 5265 h 6011"/>
              <a:gd name="T66" fmla="*/ 8107 w 14616"/>
              <a:gd name="T67" fmla="*/ 4176 h 6011"/>
              <a:gd name="T68" fmla="*/ 8875 w 14616"/>
              <a:gd name="T69" fmla="*/ 5859 h 6011"/>
              <a:gd name="T70" fmla="*/ 9009 w 14616"/>
              <a:gd name="T71" fmla="*/ 5099 h 6011"/>
              <a:gd name="T72" fmla="*/ 9917 w 14616"/>
              <a:gd name="T73" fmla="*/ 4944 h 6011"/>
              <a:gd name="T74" fmla="*/ 10636 w 14616"/>
              <a:gd name="T75" fmla="*/ 4633 h 6011"/>
              <a:gd name="T76" fmla="*/ 11387 w 14616"/>
              <a:gd name="T77" fmla="*/ 4758 h 6011"/>
              <a:gd name="T78" fmla="*/ 12109 w 14616"/>
              <a:gd name="T79" fmla="*/ 4010 h 6011"/>
              <a:gd name="T80" fmla="*/ 174 w 14616"/>
              <a:gd name="T81" fmla="*/ 43 h 6011"/>
              <a:gd name="T82" fmla="*/ 1828 w 14616"/>
              <a:gd name="T83" fmla="*/ 2525 h 6011"/>
              <a:gd name="T84" fmla="*/ 3531 w 14616"/>
              <a:gd name="T85" fmla="*/ 3690 h 6011"/>
              <a:gd name="T86" fmla="*/ 2763 w 14616"/>
              <a:gd name="T87" fmla="*/ 2240 h 6011"/>
              <a:gd name="T88" fmla="*/ 1750 w 14616"/>
              <a:gd name="T89" fmla="*/ 1145 h 6011"/>
              <a:gd name="T90" fmla="*/ 866 w 14616"/>
              <a:gd name="T91" fmla="*/ 1379 h 6011"/>
              <a:gd name="T92" fmla="*/ 1292 w 14616"/>
              <a:gd name="T93" fmla="*/ 2465 h 6011"/>
              <a:gd name="T94" fmla="*/ 2484 w 14616"/>
              <a:gd name="T95" fmla="*/ 1572 h 6011"/>
              <a:gd name="T96" fmla="*/ 2709 w 14616"/>
              <a:gd name="T97" fmla="*/ 1866 h 6011"/>
              <a:gd name="T98" fmla="*/ 3015 w 14616"/>
              <a:gd name="T99" fmla="*/ 1706 h 6011"/>
              <a:gd name="T100" fmla="*/ 3104 w 14616"/>
              <a:gd name="T101" fmla="*/ 2053 h 6011"/>
              <a:gd name="T102" fmla="*/ 3808 w 14616"/>
              <a:gd name="T103" fmla="*/ 3217 h 6011"/>
              <a:gd name="T104" fmla="*/ 4243 w 14616"/>
              <a:gd name="T105" fmla="*/ 3257 h 6011"/>
              <a:gd name="T106" fmla="*/ 6818 w 14616"/>
              <a:gd name="T107" fmla="*/ 3282 h 6011"/>
              <a:gd name="T108" fmla="*/ 7240 w 14616"/>
              <a:gd name="T109" fmla="*/ 2243 h 6011"/>
              <a:gd name="T110" fmla="*/ 4960 w 14616"/>
              <a:gd name="T111" fmla="*/ 1752 h 6011"/>
              <a:gd name="T112" fmla="*/ 6807 w 14616"/>
              <a:gd name="T113" fmla="*/ 553 h 6011"/>
              <a:gd name="T114" fmla="*/ 7222 w 14616"/>
              <a:gd name="T115" fmla="*/ 1070 h 6011"/>
              <a:gd name="T116" fmla="*/ 7157 w 14616"/>
              <a:gd name="T117" fmla="*/ 2397 h 6011"/>
              <a:gd name="T118" fmla="*/ 5984 w 14616"/>
              <a:gd name="T119" fmla="*/ 3333 h 6011"/>
              <a:gd name="T120" fmla="*/ 4828 w 14616"/>
              <a:gd name="T121" fmla="*/ 2507 h 6011"/>
              <a:gd name="T122" fmla="*/ 12438 w 14616"/>
              <a:gd name="T123" fmla="*/ 4137 h 6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16" h="6011">
                <a:moveTo>
                  <a:pt x="12435" y="3511"/>
                </a:moveTo>
                <a:cubicBezTo>
                  <a:pt x="12414" y="3524"/>
                  <a:pt x="12420" y="3534"/>
                  <a:pt x="12453" y="3540"/>
                </a:cubicBezTo>
                <a:cubicBezTo>
                  <a:pt x="12447" y="3531"/>
                  <a:pt x="12441" y="3521"/>
                  <a:pt x="12435" y="3511"/>
                </a:cubicBezTo>
                <a:close/>
                <a:moveTo>
                  <a:pt x="12497" y="2736"/>
                </a:moveTo>
                <a:cubicBezTo>
                  <a:pt x="12471" y="2745"/>
                  <a:pt x="12467" y="2776"/>
                  <a:pt x="12477" y="2798"/>
                </a:cubicBezTo>
                <a:cubicBezTo>
                  <a:pt x="12478" y="2776"/>
                  <a:pt x="12485" y="2755"/>
                  <a:pt x="12497" y="2736"/>
                </a:cubicBezTo>
                <a:close/>
                <a:moveTo>
                  <a:pt x="12545" y="2831"/>
                </a:moveTo>
                <a:cubicBezTo>
                  <a:pt x="12523" y="2826"/>
                  <a:pt x="12521" y="2836"/>
                  <a:pt x="12539" y="2861"/>
                </a:cubicBezTo>
                <a:cubicBezTo>
                  <a:pt x="12541" y="2851"/>
                  <a:pt x="12543" y="2841"/>
                  <a:pt x="12545" y="2831"/>
                </a:cubicBezTo>
                <a:close/>
                <a:moveTo>
                  <a:pt x="12705" y="2448"/>
                </a:moveTo>
                <a:cubicBezTo>
                  <a:pt x="12668" y="2456"/>
                  <a:pt x="12674" y="2530"/>
                  <a:pt x="12714" y="2519"/>
                </a:cubicBezTo>
                <a:cubicBezTo>
                  <a:pt x="12738" y="2512"/>
                  <a:pt x="12714" y="2459"/>
                  <a:pt x="12705" y="2448"/>
                </a:cubicBezTo>
                <a:close/>
                <a:moveTo>
                  <a:pt x="12777" y="2638"/>
                </a:moveTo>
                <a:cubicBezTo>
                  <a:pt x="12776" y="2644"/>
                  <a:pt x="12775" y="2650"/>
                  <a:pt x="12774" y="2656"/>
                </a:cubicBezTo>
                <a:cubicBezTo>
                  <a:pt x="12795" y="2654"/>
                  <a:pt x="12816" y="2651"/>
                  <a:pt x="12836" y="2644"/>
                </a:cubicBezTo>
                <a:cubicBezTo>
                  <a:pt x="12816" y="2642"/>
                  <a:pt x="12796" y="2640"/>
                  <a:pt x="12777" y="2638"/>
                </a:cubicBezTo>
                <a:close/>
                <a:moveTo>
                  <a:pt x="12857" y="2341"/>
                </a:moveTo>
                <a:cubicBezTo>
                  <a:pt x="12857" y="2388"/>
                  <a:pt x="12935" y="2447"/>
                  <a:pt x="12969" y="2395"/>
                </a:cubicBezTo>
                <a:cubicBezTo>
                  <a:pt x="12993" y="2358"/>
                  <a:pt x="12876" y="2343"/>
                  <a:pt x="12857" y="2341"/>
                </a:cubicBezTo>
                <a:close/>
                <a:moveTo>
                  <a:pt x="12892" y="2682"/>
                </a:moveTo>
                <a:cubicBezTo>
                  <a:pt x="12890" y="2692"/>
                  <a:pt x="12889" y="2702"/>
                  <a:pt x="12887" y="2712"/>
                </a:cubicBezTo>
                <a:cubicBezTo>
                  <a:pt x="12969" y="2718"/>
                  <a:pt x="13135" y="2804"/>
                  <a:pt x="13201" y="2787"/>
                </a:cubicBezTo>
                <a:cubicBezTo>
                  <a:pt x="13237" y="2777"/>
                  <a:pt x="13278" y="2756"/>
                  <a:pt x="13317" y="2763"/>
                </a:cubicBezTo>
                <a:cubicBezTo>
                  <a:pt x="13285" y="2717"/>
                  <a:pt x="13204" y="2720"/>
                  <a:pt x="13155" y="2714"/>
                </a:cubicBezTo>
                <a:cubicBezTo>
                  <a:pt x="13068" y="2703"/>
                  <a:pt x="12981" y="2691"/>
                  <a:pt x="12892" y="2682"/>
                </a:cubicBezTo>
                <a:close/>
                <a:moveTo>
                  <a:pt x="13442" y="5087"/>
                </a:moveTo>
                <a:cubicBezTo>
                  <a:pt x="13439" y="5097"/>
                  <a:pt x="13436" y="5107"/>
                  <a:pt x="13433" y="5117"/>
                </a:cubicBezTo>
                <a:cubicBezTo>
                  <a:pt x="13563" y="5074"/>
                  <a:pt x="13618" y="5152"/>
                  <a:pt x="13744" y="5057"/>
                </a:cubicBezTo>
                <a:cubicBezTo>
                  <a:pt x="13733" y="5082"/>
                  <a:pt x="13771" y="5110"/>
                  <a:pt x="13807" y="5111"/>
                </a:cubicBezTo>
                <a:cubicBezTo>
                  <a:pt x="13817" y="5108"/>
                  <a:pt x="13827" y="5105"/>
                  <a:pt x="13837" y="5102"/>
                </a:cubicBezTo>
                <a:cubicBezTo>
                  <a:pt x="13821" y="5072"/>
                  <a:pt x="13823" y="5014"/>
                  <a:pt x="13773" y="5034"/>
                </a:cubicBezTo>
                <a:cubicBezTo>
                  <a:pt x="13802" y="5006"/>
                  <a:pt x="13920" y="4859"/>
                  <a:pt x="13895" y="4828"/>
                </a:cubicBezTo>
                <a:cubicBezTo>
                  <a:pt x="13819" y="4735"/>
                  <a:pt x="13770" y="4725"/>
                  <a:pt x="13654" y="4773"/>
                </a:cubicBezTo>
                <a:cubicBezTo>
                  <a:pt x="13535" y="4823"/>
                  <a:pt x="13489" y="4979"/>
                  <a:pt x="13442" y="5087"/>
                </a:cubicBezTo>
                <a:close/>
                <a:moveTo>
                  <a:pt x="13792" y="4512"/>
                </a:moveTo>
                <a:cubicBezTo>
                  <a:pt x="13794" y="4535"/>
                  <a:pt x="13808" y="4550"/>
                  <a:pt x="13831" y="4556"/>
                </a:cubicBezTo>
                <a:cubicBezTo>
                  <a:pt x="13828" y="4533"/>
                  <a:pt x="13815" y="4516"/>
                  <a:pt x="13792" y="4512"/>
                </a:cubicBezTo>
                <a:close/>
                <a:moveTo>
                  <a:pt x="11562" y="2469"/>
                </a:moveTo>
                <a:cubicBezTo>
                  <a:pt x="11572" y="2445"/>
                  <a:pt x="11568" y="2425"/>
                  <a:pt x="11550" y="2406"/>
                </a:cubicBezTo>
                <a:cubicBezTo>
                  <a:pt x="11643" y="2383"/>
                  <a:pt x="11720" y="2378"/>
                  <a:pt x="11792" y="2311"/>
                </a:cubicBezTo>
                <a:cubicBezTo>
                  <a:pt x="11987" y="2131"/>
                  <a:pt x="12139" y="2328"/>
                  <a:pt x="12233" y="2369"/>
                </a:cubicBezTo>
                <a:cubicBezTo>
                  <a:pt x="12312" y="2403"/>
                  <a:pt x="12394" y="2358"/>
                  <a:pt x="12468" y="2415"/>
                </a:cubicBezTo>
                <a:cubicBezTo>
                  <a:pt x="12411" y="2457"/>
                  <a:pt x="12465" y="2513"/>
                  <a:pt x="12490" y="2555"/>
                </a:cubicBezTo>
                <a:cubicBezTo>
                  <a:pt x="12522" y="2612"/>
                  <a:pt x="12485" y="2660"/>
                  <a:pt x="12464" y="2712"/>
                </a:cubicBezTo>
                <a:cubicBezTo>
                  <a:pt x="12410" y="2847"/>
                  <a:pt x="12490" y="3008"/>
                  <a:pt x="12551" y="3125"/>
                </a:cubicBezTo>
                <a:cubicBezTo>
                  <a:pt x="12572" y="3094"/>
                  <a:pt x="12543" y="3026"/>
                  <a:pt x="12577" y="3004"/>
                </a:cubicBezTo>
                <a:cubicBezTo>
                  <a:pt x="12625" y="2972"/>
                  <a:pt x="12619" y="3114"/>
                  <a:pt x="12620" y="3127"/>
                </a:cubicBezTo>
                <a:cubicBezTo>
                  <a:pt x="12621" y="3154"/>
                  <a:pt x="12630" y="3161"/>
                  <a:pt x="12648" y="3179"/>
                </a:cubicBezTo>
                <a:cubicBezTo>
                  <a:pt x="12675" y="3205"/>
                  <a:pt x="12662" y="3240"/>
                  <a:pt x="12686" y="3266"/>
                </a:cubicBezTo>
                <a:cubicBezTo>
                  <a:pt x="12731" y="3317"/>
                  <a:pt x="12824" y="3344"/>
                  <a:pt x="12877" y="3290"/>
                </a:cubicBezTo>
                <a:cubicBezTo>
                  <a:pt x="12915" y="3251"/>
                  <a:pt x="12954" y="3216"/>
                  <a:pt x="12993" y="3177"/>
                </a:cubicBezTo>
                <a:cubicBezTo>
                  <a:pt x="13034" y="3137"/>
                  <a:pt x="13042" y="3083"/>
                  <a:pt x="13097" y="3048"/>
                </a:cubicBezTo>
                <a:cubicBezTo>
                  <a:pt x="13146" y="3017"/>
                  <a:pt x="13132" y="2902"/>
                  <a:pt x="13194" y="2902"/>
                </a:cubicBezTo>
                <a:cubicBezTo>
                  <a:pt x="13268" y="2901"/>
                  <a:pt x="13304" y="2908"/>
                  <a:pt x="13373" y="2872"/>
                </a:cubicBezTo>
                <a:cubicBezTo>
                  <a:pt x="13423" y="2846"/>
                  <a:pt x="13426" y="2829"/>
                  <a:pt x="13403" y="2782"/>
                </a:cubicBezTo>
                <a:cubicBezTo>
                  <a:pt x="13386" y="2747"/>
                  <a:pt x="13495" y="2696"/>
                  <a:pt x="13517" y="2684"/>
                </a:cubicBezTo>
                <a:cubicBezTo>
                  <a:pt x="13572" y="2655"/>
                  <a:pt x="13624" y="2635"/>
                  <a:pt x="13682" y="2665"/>
                </a:cubicBezTo>
                <a:cubicBezTo>
                  <a:pt x="13758" y="2704"/>
                  <a:pt x="13849" y="2732"/>
                  <a:pt x="13918" y="2783"/>
                </a:cubicBezTo>
                <a:cubicBezTo>
                  <a:pt x="13975" y="2826"/>
                  <a:pt x="14041" y="2850"/>
                  <a:pt x="14105" y="2883"/>
                </a:cubicBezTo>
                <a:cubicBezTo>
                  <a:pt x="14148" y="2905"/>
                  <a:pt x="14234" y="2972"/>
                  <a:pt x="14286" y="2955"/>
                </a:cubicBezTo>
                <a:cubicBezTo>
                  <a:pt x="14350" y="2932"/>
                  <a:pt x="14378" y="2981"/>
                  <a:pt x="14444" y="2980"/>
                </a:cubicBezTo>
                <a:cubicBezTo>
                  <a:pt x="14513" y="2979"/>
                  <a:pt x="14548" y="3051"/>
                  <a:pt x="14616" y="3042"/>
                </a:cubicBezTo>
                <a:lnTo>
                  <a:pt x="14547" y="4337"/>
                </a:lnTo>
                <a:cubicBezTo>
                  <a:pt x="14529" y="4377"/>
                  <a:pt x="14502" y="4434"/>
                  <a:pt x="14492" y="4482"/>
                </a:cubicBezTo>
                <a:cubicBezTo>
                  <a:pt x="14481" y="4538"/>
                  <a:pt x="14527" y="4564"/>
                  <a:pt x="14531" y="4615"/>
                </a:cubicBezTo>
                <a:lnTo>
                  <a:pt x="14472" y="5366"/>
                </a:lnTo>
                <a:cubicBezTo>
                  <a:pt x="14383" y="5322"/>
                  <a:pt x="14365" y="5220"/>
                  <a:pt x="14297" y="5156"/>
                </a:cubicBezTo>
                <a:cubicBezTo>
                  <a:pt x="14264" y="5124"/>
                  <a:pt x="14136" y="5043"/>
                  <a:pt x="14196" y="4987"/>
                </a:cubicBezTo>
                <a:cubicBezTo>
                  <a:pt x="14157" y="5017"/>
                  <a:pt x="14088" y="5004"/>
                  <a:pt x="14041" y="5023"/>
                </a:cubicBezTo>
                <a:cubicBezTo>
                  <a:pt x="14001" y="5038"/>
                  <a:pt x="13928" y="5042"/>
                  <a:pt x="13949" y="4978"/>
                </a:cubicBezTo>
                <a:cubicBezTo>
                  <a:pt x="13930" y="5002"/>
                  <a:pt x="13879" y="5047"/>
                  <a:pt x="13845" y="5048"/>
                </a:cubicBezTo>
                <a:cubicBezTo>
                  <a:pt x="13766" y="5049"/>
                  <a:pt x="13960" y="4832"/>
                  <a:pt x="13892" y="4795"/>
                </a:cubicBezTo>
                <a:cubicBezTo>
                  <a:pt x="13855" y="4775"/>
                  <a:pt x="13844" y="4727"/>
                  <a:pt x="13816" y="4698"/>
                </a:cubicBezTo>
                <a:cubicBezTo>
                  <a:pt x="13864" y="4657"/>
                  <a:pt x="13929" y="4730"/>
                  <a:pt x="13967" y="4666"/>
                </a:cubicBezTo>
                <a:cubicBezTo>
                  <a:pt x="13900" y="4733"/>
                  <a:pt x="13812" y="4627"/>
                  <a:pt x="13765" y="4586"/>
                </a:cubicBezTo>
                <a:cubicBezTo>
                  <a:pt x="13827" y="4514"/>
                  <a:pt x="13898" y="4598"/>
                  <a:pt x="13961" y="4601"/>
                </a:cubicBezTo>
                <a:cubicBezTo>
                  <a:pt x="13906" y="4579"/>
                  <a:pt x="13860" y="4541"/>
                  <a:pt x="13810" y="4512"/>
                </a:cubicBezTo>
                <a:cubicBezTo>
                  <a:pt x="13892" y="4497"/>
                  <a:pt x="13767" y="4480"/>
                  <a:pt x="13733" y="4362"/>
                </a:cubicBezTo>
                <a:cubicBezTo>
                  <a:pt x="13719" y="4312"/>
                  <a:pt x="13673" y="4218"/>
                  <a:pt x="13739" y="4194"/>
                </a:cubicBezTo>
                <a:cubicBezTo>
                  <a:pt x="13674" y="4218"/>
                  <a:pt x="13670" y="4148"/>
                  <a:pt x="13729" y="4137"/>
                </a:cubicBezTo>
                <a:cubicBezTo>
                  <a:pt x="13707" y="4137"/>
                  <a:pt x="13652" y="4172"/>
                  <a:pt x="13635" y="4146"/>
                </a:cubicBezTo>
                <a:cubicBezTo>
                  <a:pt x="13614" y="4115"/>
                  <a:pt x="13655" y="4074"/>
                  <a:pt x="13640" y="4039"/>
                </a:cubicBezTo>
                <a:cubicBezTo>
                  <a:pt x="13621" y="4116"/>
                  <a:pt x="13565" y="3994"/>
                  <a:pt x="13540" y="3983"/>
                </a:cubicBezTo>
                <a:cubicBezTo>
                  <a:pt x="13498" y="3965"/>
                  <a:pt x="13495" y="3955"/>
                  <a:pt x="13463" y="3940"/>
                </a:cubicBezTo>
                <a:cubicBezTo>
                  <a:pt x="13438" y="3928"/>
                  <a:pt x="13378" y="3911"/>
                  <a:pt x="13363" y="3886"/>
                </a:cubicBezTo>
                <a:cubicBezTo>
                  <a:pt x="13342" y="3852"/>
                  <a:pt x="13214" y="3849"/>
                  <a:pt x="13175" y="3825"/>
                </a:cubicBezTo>
                <a:cubicBezTo>
                  <a:pt x="12868" y="3639"/>
                  <a:pt x="12858" y="3748"/>
                  <a:pt x="12746" y="3693"/>
                </a:cubicBezTo>
                <a:cubicBezTo>
                  <a:pt x="12693" y="3667"/>
                  <a:pt x="12624" y="3631"/>
                  <a:pt x="12601" y="3573"/>
                </a:cubicBezTo>
                <a:cubicBezTo>
                  <a:pt x="12581" y="3519"/>
                  <a:pt x="12667" y="3528"/>
                  <a:pt x="12697" y="3523"/>
                </a:cubicBezTo>
                <a:cubicBezTo>
                  <a:pt x="12661" y="3512"/>
                  <a:pt x="12616" y="3494"/>
                  <a:pt x="12587" y="3530"/>
                </a:cubicBezTo>
                <a:cubicBezTo>
                  <a:pt x="12554" y="3571"/>
                  <a:pt x="12533" y="3508"/>
                  <a:pt x="12504" y="3499"/>
                </a:cubicBezTo>
                <a:cubicBezTo>
                  <a:pt x="12503" y="3560"/>
                  <a:pt x="12408" y="3515"/>
                  <a:pt x="12453" y="3472"/>
                </a:cubicBezTo>
                <a:cubicBezTo>
                  <a:pt x="12388" y="3473"/>
                  <a:pt x="12363" y="3474"/>
                  <a:pt x="12346" y="3395"/>
                </a:cubicBezTo>
                <a:cubicBezTo>
                  <a:pt x="12343" y="3418"/>
                  <a:pt x="12331" y="3437"/>
                  <a:pt x="12312" y="3413"/>
                </a:cubicBezTo>
                <a:cubicBezTo>
                  <a:pt x="12286" y="3380"/>
                  <a:pt x="12307" y="3359"/>
                  <a:pt x="12304" y="3324"/>
                </a:cubicBezTo>
                <a:cubicBezTo>
                  <a:pt x="12298" y="3261"/>
                  <a:pt x="12361" y="3225"/>
                  <a:pt x="12364" y="3160"/>
                </a:cubicBezTo>
                <a:cubicBezTo>
                  <a:pt x="12348" y="3194"/>
                  <a:pt x="12292" y="3206"/>
                  <a:pt x="12292" y="3247"/>
                </a:cubicBezTo>
                <a:cubicBezTo>
                  <a:pt x="12292" y="3284"/>
                  <a:pt x="12296" y="3342"/>
                  <a:pt x="12242" y="3339"/>
                </a:cubicBezTo>
                <a:cubicBezTo>
                  <a:pt x="12304" y="3367"/>
                  <a:pt x="12214" y="3422"/>
                  <a:pt x="12207" y="3439"/>
                </a:cubicBezTo>
                <a:cubicBezTo>
                  <a:pt x="12205" y="3459"/>
                  <a:pt x="12204" y="3479"/>
                  <a:pt x="12203" y="3499"/>
                </a:cubicBezTo>
                <a:cubicBezTo>
                  <a:pt x="12189" y="3541"/>
                  <a:pt x="12103" y="3585"/>
                  <a:pt x="12059" y="3573"/>
                </a:cubicBezTo>
                <a:cubicBezTo>
                  <a:pt x="12019" y="3562"/>
                  <a:pt x="11996" y="3469"/>
                  <a:pt x="11994" y="3435"/>
                </a:cubicBezTo>
                <a:cubicBezTo>
                  <a:pt x="11994" y="3412"/>
                  <a:pt x="12024" y="3409"/>
                  <a:pt x="12040" y="3402"/>
                </a:cubicBezTo>
                <a:cubicBezTo>
                  <a:pt x="12083" y="3382"/>
                  <a:pt x="12018" y="3329"/>
                  <a:pt x="12029" y="3294"/>
                </a:cubicBezTo>
                <a:cubicBezTo>
                  <a:pt x="11977" y="3325"/>
                  <a:pt x="11914" y="3160"/>
                  <a:pt x="11842" y="3157"/>
                </a:cubicBezTo>
                <a:cubicBezTo>
                  <a:pt x="11731" y="3153"/>
                  <a:pt x="11791" y="3076"/>
                  <a:pt x="11871" y="3068"/>
                </a:cubicBezTo>
                <a:cubicBezTo>
                  <a:pt x="11954" y="3060"/>
                  <a:pt x="12014" y="3142"/>
                  <a:pt x="12071" y="3046"/>
                </a:cubicBezTo>
                <a:cubicBezTo>
                  <a:pt x="12115" y="2974"/>
                  <a:pt x="12246" y="2951"/>
                  <a:pt x="12212" y="3068"/>
                </a:cubicBezTo>
                <a:cubicBezTo>
                  <a:pt x="12222" y="3048"/>
                  <a:pt x="12228" y="3028"/>
                  <a:pt x="12233" y="3006"/>
                </a:cubicBezTo>
                <a:cubicBezTo>
                  <a:pt x="12245" y="3063"/>
                  <a:pt x="12310" y="2993"/>
                  <a:pt x="12308" y="3053"/>
                </a:cubicBezTo>
                <a:cubicBezTo>
                  <a:pt x="12317" y="3004"/>
                  <a:pt x="12334" y="3032"/>
                  <a:pt x="12346" y="3057"/>
                </a:cubicBezTo>
                <a:cubicBezTo>
                  <a:pt x="12358" y="3031"/>
                  <a:pt x="12360" y="2997"/>
                  <a:pt x="12337" y="2976"/>
                </a:cubicBezTo>
                <a:cubicBezTo>
                  <a:pt x="12357" y="2981"/>
                  <a:pt x="12377" y="2979"/>
                  <a:pt x="12397" y="2971"/>
                </a:cubicBezTo>
                <a:cubicBezTo>
                  <a:pt x="12380" y="2950"/>
                  <a:pt x="12381" y="2930"/>
                  <a:pt x="12400" y="2911"/>
                </a:cubicBezTo>
                <a:cubicBezTo>
                  <a:pt x="12336" y="2958"/>
                  <a:pt x="12385" y="2877"/>
                  <a:pt x="12397" y="2864"/>
                </a:cubicBezTo>
                <a:cubicBezTo>
                  <a:pt x="12329" y="2869"/>
                  <a:pt x="12292" y="2913"/>
                  <a:pt x="12219" y="2901"/>
                </a:cubicBezTo>
                <a:cubicBezTo>
                  <a:pt x="12173" y="2894"/>
                  <a:pt x="12113" y="2937"/>
                  <a:pt x="12073" y="2923"/>
                </a:cubicBezTo>
                <a:cubicBezTo>
                  <a:pt x="12025" y="2905"/>
                  <a:pt x="12005" y="2938"/>
                  <a:pt x="11967" y="2900"/>
                </a:cubicBezTo>
                <a:cubicBezTo>
                  <a:pt x="11953" y="2887"/>
                  <a:pt x="11916" y="2911"/>
                  <a:pt x="11903" y="2912"/>
                </a:cubicBezTo>
                <a:cubicBezTo>
                  <a:pt x="11861" y="2915"/>
                  <a:pt x="11828" y="2876"/>
                  <a:pt x="11797" y="2855"/>
                </a:cubicBezTo>
                <a:cubicBezTo>
                  <a:pt x="11805" y="2845"/>
                  <a:pt x="11812" y="2835"/>
                  <a:pt x="11821" y="2825"/>
                </a:cubicBezTo>
                <a:cubicBezTo>
                  <a:pt x="11787" y="2831"/>
                  <a:pt x="11757" y="2792"/>
                  <a:pt x="11769" y="2760"/>
                </a:cubicBezTo>
                <a:cubicBezTo>
                  <a:pt x="11773" y="2748"/>
                  <a:pt x="11789" y="2732"/>
                  <a:pt x="11787" y="2718"/>
                </a:cubicBezTo>
                <a:cubicBezTo>
                  <a:pt x="11781" y="2683"/>
                  <a:pt x="11727" y="2740"/>
                  <a:pt x="11764" y="2677"/>
                </a:cubicBezTo>
                <a:cubicBezTo>
                  <a:pt x="11734" y="2683"/>
                  <a:pt x="11726" y="2683"/>
                  <a:pt x="11729" y="2650"/>
                </a:cubicBezTo>
                <a:cubicBezTo>
                  <a:pt x="11686" y="2712"/>
                  <a:pt x="11603" y="2603"/>
                  <a:pt x="11565" y="2605"/>
                </a:cubicBezTo>
                <a:cubicBezTo>
                  <a:pt x="11601" y="2652"/>
                  <a:pt x="11516" y="2645"/>
                  <a:pt x="11494" y="2630"/>
                </a:cubicBezTo>
                <a:cubicBezTo>
                  <a:pt x="11434" y="2588"/>
                  <a:pt x="11551" y="2511"/>
                  <a:pt x="11562" y="2469"/>
                </a:cubicBezTo>
                <a:close/>
                <a:moveTo>
                  <a:pt x="539" y="1263"/>
                </a:moveTo>
                <a:cubicBezTo>
                  <a:pt x="552" y="1272"/>
                  <a:pt x="599" y="1277"/>
                  <a:pt x="592" y="1246"/>
                </a:cubicBezTo>
                <a:cubicBezTo>
                  <a:pt x="591" y="1242"/>
                  <a:pt x="506" y="1154"/>
                  <a:pt x="468" y="1162"/>
                </a:cubicBezTo>
                <a:cubicBezTo>
                  <a:pt x="480" y="1129"/>
                  <a:pt x="434" y="1105"/>
                  <a:pt x="411" y="1094"/>
                </a:cubicBezTo>
                <a:cubicBezTo>
                  <a:pt x="399" y="1089"/>
                  <a:pt x="389" y="1064"/>
                  <a:pt x="373" y="1077"/>
                </a:cubicBezTo>
                <a:cubicBezTo>
                  <a:pt x="343" y="1102"/>
                  <a:pt x="344" y="1127"/>
                  <a:pt x="374" y="1153"/>
                </a:cubicBezTo>
                <a:cubicBezTo>
                  <a:pt x="423" y="1196"/>
                  <a:pt x="511" y="1196"/>
                  <a:pt x="539" y="1263"/>
                </a:cubicBezTo>
                <a:close/>
                <a:moveTo>
                  <a:pt x="7768" y="3956"/>
                </a:moveTo>
                <a:cubicBezTo>
                  <a:pt x="7754" y="4006"/>
                  <a:pt x="7781" y="4052"/>
                  <a:pt x="7774" y="4102"/>
                </a:cubicBezTo>
                <a:cubicBezTo>
                  <a:pt x="7820" y="4080"/>
                  <a:pt x="7847" y="4169"/>
                  <a:pt x="7898" y="4130"/>
                </a:cubicBezTo>
                <a:cubicBezTo>
                  <a:pt x="7934" y="4104"/>
                  <a:pt x="7934" y="4099"/>
                  <a:pt x="7980" y="4104"/>
                </a:cubicBezTo>
                <a:cubicBezTo>
                  <a:pt x="8022" y="4109"/>
                  <a:pt x="8051" y="4060"/>
                  <a:pt x="8092" y="4093"/>
                </a:cubicBezTo>
                <a:cubicBezTo>
                  <a:pt x="8088" y="4023"/>
                  <a:pt x="8033" y="3963"/>
                  <a:pt x="8058" y="3891"/>
                </a:cubicBezTo>
                <a:cubicBezTo>
                  <a:pt x="8090" y="3804"/>
                  <a:pt x="8106" y="3747"/>
                  <a:pt x="8095" y="3651"/>
                </a:cubicBezTo>
                <a:cubicBezTo>
                  <a:pt x="8086" y="3571"/>
                  <a:pt x="8104" y="3508"/>
                  <a:pt x="8112" y="3431"/>
                </a:cubicBezTo>
                <a:cubicBezTo>
                  <a:pt x="8115" y="3395"/>
                  <a:pt x="8111" y="3360"/>
                  <a:pt x="8115" y="3324"/>
                </a:cubicBezTo>
                <a:cubicBezTo>
                  <a:pt x="8122" y="3264"/>
                  <a:pt x="8095" y="3264"/>
                  <a:pt x="8080" y="3214"/>
                </a:cubicBezTo>
                <a:cubicBezTo>
                  <a:pt x="8051" y="3115"/>
                  <a:pt x="8222" y="3035"/>
                  <a:pt x="8296" y="3058"/>
                </a:cubicBezTo>
                <a:cubicBezTo>
                  <a:pt x="8364" y="3079"/>
                  <a:pt x="8343" y="3230"/>
                  <a:pt x="8308" y="3269"/>
                </a:cubicBezTo>
                <a:cubicBezTo>
                  <a:pt x="8208" y="3380"/>
                  <a:pt x="8376" y="3505"/>
                  <a:pt x="8472" y="3556"/>
                </a:cubicBezTo>
                <a:cubicBezTo>
                  <a:pt x="8512" y="3578"/>
                  <a:pt x="8411" y="3730"/>
                  <a:pt x="8452" y="3791"/>
                </a:cubicBezTo>
                <a:cubicBezTo>
                  <a:pt x="8474" y="3824"/>
                  <a:pt x="8547" y="3842"/>
                  <a:pt x="8584" y="3847"/>
                </a:cubicBezTo>
                <a:cubicBezTo>
                  <a:pt x="8630" y="3854"/>
                  <a:pt x="8619" y="3779"/>
                  <a:pt x="8624" y="3753"/>
                </a:cubicBezTo>
                <a:cubicBezTo>
                  <a:pt x="8635" y="3693"/>
                  <a:pt x="8719" y="3704"/>
                  <a:pt x="8761" y="3687"/>
                </a:cubicBezTo>
                <a:cubicBezTo>
                  <a:pt x="8786" y="3677"/>
                  <a:pt x="8886" y="3728"/>
                  <a:pt x="8828" y="3656"/>
                </a:cubicBezTo>
                <a:cubicBezTo>
                  <a:pt x="8884" y="3726"/>
                  <a:pt x="8934" y="3578"/>
                  <a:pt x="8855" y="3555"/>
                </a:cubicBezTo>
                <a:cubicBezTo>
                  <a:pt x="8841" y="3628"/>
                  <a:pt x="8821" y="3528"/>
                  <a:pt x="8784" y="3528"/>
                </a:cubicBezTo>
                <a:cubicBezTo>
                  <a:pt x="8792" y="3518"/>
                  <a:pt x="8800" y="3507"/>
                  <a:pt x="8808" y="3496"/>
                </a:cubicBezTo>
                <a:cubicBezTo>
                  <a:pt x="8775" y="3495"/>
                  <a:pt x="8734" y="3452"/>
                  <a:pt x="8716" y="3428"/>
                </a:cubicBezTo>
                <a:cubicBezTo>
                  <a:pt x="8685" y="3389"/>
                  <a:pt x="8725" y="3357"/>
                  <a:pt x="8697" y="3318"/>
                </a:cubicBezTo>
                <a:cubicBezTo>
                  <a:pt x="8712" y="3321"/>
                  <a:pt x="8727" y="3324"/>
                  <a:pt x="8742" y="3327"/>
                </a:cubicBezTo>
                <a:cubicBezTo>
                  <a:pt x="8708" y="3306"/>
                  <a:pt x="8717" y="3256"/>
                  <a:pt x="8760" y="3258"/>
                </a:cubicBezTo>
                <a:cubicBezTo>
                  <a:pt x="8752" y="3243"/>
                  <a:pt x="8742" y="3230"/>
                  <a:pt x="8729" y="3219"/>
                </a:cubicBezTo>
                <a:cubicBezTo>
                  <a:pt x="8705" y="3193"/>
                  <a:pt x="8722" y="3165"/>
                  <a:pt x="8706" y="3137"/>
                </a:cubicBezTo>
                <a:cubicBezTo>
                  <a:pt x="8693" y="3113"/>
                  <a:pt x="8662" y="3111"/>
                  <a:pt x="8647" y="3089"/>
                </a:cubicBezTo>
                <a:cubicBezTo>
                  <a:pt x="8625" y="3056"/>
                  <a:pt x="8607" y="2931"/>
                  <a:pt x="8528" y="2893"/>
                </a:cubicBezTo>
                <a:cubicBezTo>
                  <a:pt x="8492" y="2875"/>
                  <a:pt x="8475" y="2800"/>
                  <a:pt x="8427" y="2822"/>
                </a:cubicBezTo>
                <a:cubicBezTo>
                  <a:pt x="8430" y="2797"/>
                  <a:pt x="8431" y="2771"/>
                  <a:pt x="8430" y="2745"/>
                </a:cubicBezTo>
                <a:cubicBezTo>
                  <a:pt x="8480" y="2788"/>
                  <a:pt x="8520" y="2827"/>
                  <a:pt x="8571" y="2756"/>
                </a:cubicBezTo>
                <a:cubicBezTo>
                  <a:pt x="8615" y="2695"/>
                  <a:pt x="8661" y="2695"/>
                  <a:pt x="8723" y="2660"/>
                </a:cubicBezTo>
                <a:cubicBezTo>
                  <a:pt x="8809" y="2612"/>
                  <a:pt x="8871" y="2412"/>
                  <a:pt x="8984" y="2415"/>
                </a:cubicBezTo>
                <a:cubicBezTo>
                  <a:pt x="9016" y="2416"/>
                  <a:pt x="9021" y="2509"/>
                  <a:pt x="9058" y="2470"/>
                </a:cubicBezTo>
                <a:cubicBezTo>
                  <a:pt x="9213" y="2307"/>
                  <a:pt x="8953" y="2287"/>
                  <a:pt x="8873" y="2353"/>
                </a:cubicBezTo>
                <a:cubicBezTo>
                  <a:pt x="8897" y="2355"/>
                  <a:pt x="8918" y="2365"/>
                  <a:pt x="8935" y="2383"/>
                </a:cubicBezTo>
                <a:cubicBezTo>
                  <a:pt x="8877" y="2385"/>
                  <a:pt x="8708" y="2344"/>
                  <a:pt x="8688" y="2419"/>
                </a:cubicBezTo>
                <a:cubicBezTo>
                  <a:pt x="8674" y="2470"/>
                  <a:pt x="8522" y="2468"/>
                  <a:pt x="8531" y="2398"/>
                </a:cubicBezTo>
                <a:cubicBezTo>
                  <a:pt x="8353" y="2507"/>
                  <a:pt x="8417" y="2641"/>
                  <a:pt x="8293" y="2614"/>
                </a:cubicBezTo>
                <a:cubicBezTo>
                  <a:pt x="8160" y="2585"/>
                  <a:pt x="8210" y="2532"/>
                  <a:pt x="8171" y="2467"/>
                </a:cubicBezTo>
                <a:cubicBezTo>
                  <a:pt x="8145" y="2425"/>
                  <a:pt x="8127" y="2460"/>
                  <a:pt x="8098" y="2439"/>
                </a:cubicBezTo>
                <a:cubicBezTo>
                  <a:pt x="7982" y="2354"/>
                  <a:pt x="7985" y="2021"/>
                  <a:pt x="8156" y="1929"/>
                </a:cubicBezTo>
                <a:cubicBezTo>
                  <a:pt x="8199" y="1906"/>
                  <a:pt x="8305" y="1945"/>
                  <a:pt x="8351" y="1961"/>
                </a:cubicBezTo>
                <a:cubicBezTo>
                  <a:pt x="8383" y="1973"/>
                  <a:pt x="8444" y="1946"/>
                  <a:pt x="8473" y="1932"/>
                </a:cubicBezTo>
                <a:cubicBezTo>
                  <a:pt x="8533" y="1905"/>
                  <a:pt x="8549" y="1947"/>
                  <a:pt x="8607" y="1956"/>
                </a:cubicBezTo>
                <a:cubicBezTo>
                  <a:pt x="8696" y="1969"/>
                  <a:pt x="8873" y="1878"/>
                  <a:pt x="9024" y="1987"/>
                </a:cubicBezTo>
                <a:cubicBezTo>
                  <a:pt x="9106" y="2045"/>
                  <a:pt x="9359" y="2006"/>
                  <a:pt x="9426" y="1928"/>
                </a:cubicBezTo>
                <a:cubicBezTo>
                  <a:pt x="9471" y="1875"/>
                  <a:pt x="9487" y="1815"/>
                  <a:pt x="9542" y="1766"/>
                </a:cubicBezTo>
                <a:cubicBezTo>
                  <a:pt x="9601" y="1713"/>
                  <a:pt x="9599" y="1623"/>
                  <a:pt x="9662" y="1575"/>
                </a:cubicBezTo>
                <a:cubicBezTo>
                  <a:pt x="9640" y="1561"/>
                  <a:pt x="9627" y="1536"/>
                  <a:pt x="9635" y="1510"/>
                </a:cubicBezTo>
                <a:cubicBezTo>
                  <a:pt x="9612" y="1516"/>
                  <a:pt x="9579" y="1499"/>
                  <a:pt x="9560" y="1516"/>
                </a:cubicBezTo>
                <a:cubicBezTo>
                  <a:pt x="9530" y="1541"/>
                  <a:pt x="9532" y="1590"/>
                  <a:pt x="9491" y="1602"/>
                </a:cubicBezTo>
                <a:cubicBezTo>
                  <a:pt x="9430" y="1621"/>
                  <a:pt x="9469" y="1640"/>
                  <a:pt x="9440" y="1679"/>
                </a:cubicBezTo>
                <a:cubicBezTo>
                  <a:pt x="9423" y="1701"/>
                  <a:pt x="9382" y="1693"/>
                  <a:pt x="9370" y="1723"/>
                </a:cubicBezTo>
                <a:cubicBezTo>
                  <a:pt x="9340" y="1800"/>
                  <a:pt x="9223" y="1813"/>
                  <a:pt x="9158" y="1799"/>
                </a:cubicBezTo>
                <a:cubicBezTo>
                  <a:pt x="9103" y="1787"/>
                  <a:pt x="9037" y="1775"/>
                  <a:pt x="8981" y="1778"/>
                </a:cubicBezTo>
                <a:cubicBezTo>
                  <a:pt x="8949" y="1779"/>
                  <a:pt x="8919" y="1814"/>
                  <a:pt x="8892" y="1804"/>
                </a:cubicBezTo>
                <a:cubicBezTo>
                  <a:pt x="8810" y="1771"/>
                  <a:pt x="8752" y="1755"/>
                  <a:pt x="8664" y="1746"/>
                </a:cubicBezTo>
                <a:cubicBezTo>
                  <a:pt x="8619" y="1741"/>
                  <a:pt x="8593" y="1728"/>
                  <a:pt x="8545" y="1733"/>
                </a:cubicBezTo>
                <a:cubicBezTo>
                  <a:pt x="8490" y="1738"/>
                  <a:pt x="8473" y="1664"/>
                  <a:pt x="8446" y="1664"/>
                </a:cubicBezTo>
                <a:cubicBezTo>
                  <a:pt x="8410" y="1665"/>
                  <a:pt x="8277" y="1599"/>
                  <a:pt x="8269" y="1674"/>
                </a:cubicBezTo>
                <a:cubicBezTo>
                  <a:pt x="8259" y="1775"/>
                  <a:pt x="8167" y="1872"/>
                  <a:pt x="8092" y="1765"/>
                </a:cubicBezTo>
                <a:cubicBezTo>
                  <a:pt x="8085" y="1799"/>
                  <a:pt x="8074" y="1824"/>
                  <a:pt x="8048" y="1847"/>
                </a:cubicBezTo>
                <a:cubicBezTo>
                  <a:pt x="8014" y="1877"/>
                  <a:pt x="8021" y="1925"/>
                  <a:pt x="7987" y="1952"/>
                </a:cubicBezTo>
                <a:cubicBezTo>
                  <a:pt x="7922" y="2004"/>
                  <a:pt x="8007" y="2095"/>
                  <a:pt x="7940" y="2142"/>
                </a:cubicBezTo>
                <a:cubicBezTo>
                  <a:pt x="7935" y="2119"/>
                  <a:pt x="7918" y="2103"/>
                  <a:pt x="7893" y="2110"/>
                </a:cubicBezTo>
                <a:cubicBezTo>
                  <a:pt x="7909" y="2173"/>
                  <a:pt x="7958" y="2157"/>
                  <a:pt x="7938" y="2230"/>
                </a:cubicBezTo>
                <a:cubicBezTo>
                  <a:pt x="7920" y="2296"/>
                  <a:pt x="7980" y="2357"/>
                  <a:pt x="7961" y="2424"/>
                </a:cubicBezTo>
                <a:cubicBezTo>
                  <a:pt x="7948" y="2399"/>
                  <a:pt x="7942" y="2370"/>
                  <a:pt x="7920" y="2350"/>
                </a:cubicBezTo>
                <a:cubicBezTo>
                  <a:pt x="7883" y="2451"/>
                  <a:pt x="7804" y="2503"/>
                  <a:pt x="7798" y="2617"/>
                </a:cubicBezTo>
                <a:cubicBezTo>
                  <a:pt x="7796" y="2668"/>
                  <a:pt x="7800" y="2723"/>
                  <a:pt x="7796" y="2772"/>
                </a:cubicBezTo>
                <a:cubicBezTo>
                  <a:pt x="7792" y="2831"/>
                  <a:pt x="7738" y="2868"/>
                  <a:pt x="7734" y="2931"/>
                </a:cubicBezTo>
                <a:cubicBezTo>
                  <a:pt x="7729" y="3013"/>
                  <a:pt x="7594" y="3051"/>
                  <a:pt x="7615" y="3120"/>
                </a:cubicBezTo>
                <a:cubicBezTo>
                  <a:pt x="7627" y="3159"/>
                  <a:pt x="7658" y="3135"/>
                  <a:pt x="7624" y="3190"/>
                </a:cubicBezTo>
                <a:cubicBezTo>
                  <a:pt x="7595" y="3237"/>
                  <a:pt x="7633" y="3340"/>
                  <a:pt x="7653" y="3389"/>
                </a:cubicBezTo>
                <a:cubicBezTo>
                  <a:pt x="7679" y="3359"/>
                  <a:pt x="7749" y="3348"/>
                  <a:pt x="7786" y="3346"/>
                </a:cubicBezTo>
                <a:cubicBezTo>
                  <a:pt x="7868" y="3342"/>
                  <a:pt x="7803" y="3421"/>
                  <a:pt x="7830" y="3469"/>
                </a:cubicBezTo>
                <a:cubicBezTo>
                  <a:pt x="7874" y="3548"/>
                  <a:pt x="7863" y="3616"/>
                  <a:pt x="7849" y="3707"/>
                </a:cubicBezTo>
                <a:cubicBezTo>
                  <a:pt x="7837" y="3781"/>
                  <a:pt x="7818" y="3898"/>
                  <a:pt x="7768" y="3956"/>
                </a:cubicBezTo>
                <a:close/>
                <a:moveTo>
                  <a:pt x="8588" y="3924"/>
                </a:moveTo>
                <a:cubicBezTo>
                  <a:pt x="8492" y="3957"/>
                  <a:pt x="8578" y="4064"/>
                  <a:pt x="8583" y="4059"/>
                </a:cubicBezTo>
                <a:cubicBezTo>
                  <a:pt x="8608" y="4036"/>
                  <a:pt x="8606" y="3950"/>
                  <a:pt x="8588" y="3924"/>
                </a:cubicBezTo>
                <a:close/>
                <a:moveTo>
                  <a:pt x="8614" y="2279"/>
                </a:moveTo>
                <a:cubicBezTo>
                  <a:pt x="8598" y="2249"/>
                  <a:pt x="8556" y="2248"/>
                  <a:pt x="8555" y="2288"/>
                </a:cubicBezTo>
                <a:cubicBezTo>
                  <a:pt x="8576" y="2296"/>
                  <a:pt x="8596" y="2293"/>
                  <a:pt x="8614" y="2279"/>
                </a:cubicBezTo>
                <a:close/>
                <a:moveTo>
                  <a:pt x="8659" y="2246"/>
                </a:moveTo>
                <a:cubicBezTo>
                  <a:pt x="8640" y="2219"/>
                  <a:pt x="8616" y="2220"/>
                  <a:pt x="8597" y="2246"/>
                </a:cubicBezTo>
                <a:cubicBezTo>
                  <a:pt x="8616" y="2260"/>
                  <a:pt x="8639" y="2259"/>
                  <a:pt x="8659" y="2246"/>
                </a:cubicBezTo>
                <a:close/>
                <a:moveTo>
                  <a:pt x="8760" y="4051"/>
                </a:moveTo>
                <a:cubicBezTo>
                  <a:pt x="8772" y="4036"/>
                  <a:pt x="8803" y="4003"/>
                  <a:pt x="8792" y="3981"/>
                </a:cubicBezTo>
                <a:cubicBezTo>
                  <a:pt x="8771" y="3940"/>
                  <a:pt x="8812" y="3922"/>
                  <a:pt x="8823" y="3886"/>
                </a:cubicBezTo>
                <a:cubicBezTo>
                  <a:pt x="8829" y="3867"/>
                  <a:pt x="8854" y="3736"/>
                  <a:pt x="8801" y="3764"/>
                </a:cubicBezTo>
                <a:cubicBezTo>
                  <a:pt x="8775" y="3778"/>
                  <a:pt x="8740" y="3797"/>
                  <a:pt x="8718" y="3816"/>
                </a:cubicBezTo>
                <a:cubicBezTo>
                  <a:pt x="8675" y="3851"/>
                  <a:pt x="8740" y="3896"/>
                  <a:pt x="8709" y="3934"/>
                </a:cubicBezTo>
                <a:cubicBezTo>
                  <a:pt x="8616" y="4050"/>
                  <a:pt x="8745" y="4061"/>
                  <a:pt x="8745" y="4004"/>
                </a:cubicBezTo>
                <a:cubicBezTo>
                  <a:pt x="8749" y="4020"/>
                  <a:pt x="8754" y="4036"/>
                  <a:pt x="8760" y="4051"/>
                </a:cubicBezTo>
                <a:close/>
                <a:moveTo>
                  <a:pt x="8944" y="3683"/>
                </a:moveTo>
                <a:cubicBezTo>
                  <a:pt x="8868" y="3685"/>
                  <a:pt x="8840" y="3849"/>
                  <a:pt x="8836" y="3907"/>
                </a:cubicBezTo>
                <a:cubicBezTo>
                  <a:pt x="8833" y="3968"/>
                  <a:pt x="8809" y="3994"/>
                  <a:pt x="8787" y="4049"/>
                </a:cubicBezTo>
                <a:cubicBezTo>
                  <a:pt x="8759" y="4118"/>
                  <a:pt x="8802" y="4100"/>
                  <a:pt x="8840" y="4140"/>
                </a:cubicBezTo>
                <a:cubicBezTo>
                  <a:pt x="8858" y="4115"/>
                  <a:pt x="8860" y="4081"/>
                  <a:pt x="8880" y="4057"/>
                </a:cubicBezTo>
                <a:cubicBezTo>
                  <a:pt x="8900" y="4033"/>
                  <a:pt x="8936" y="4046"/>
                  <a:pt x="8954" y="4023"/>
                </a:cubicBezTo>
                <a:cubicBezTo>
                  <a:pt x="8981" y="3990"/>
                  <a:pt x="8926" y="3931"/>
                  <a:pt x="8893" y="3965"/>
                </a:cubicBezTo>
                <a:cubicBezTo>
                  <a:pt x="8902" y="3929"/>
                  <a:pt x="8900" y="3891"/>
                  <a:pt x="8910" y="3855"/>
                </a:cubicBezTo>
                <a:cubicBezTo>
                  <a:pt x="8917" y="3831"/>
                  <a:pt x="8961" y="3753"/>
                  <a:pt x="8971" y="3822"/>
                </a:cubicBezTo>
                <a:cubicBezTo>
                  <a:pt x="9004" y="3767"/>
                  <a:pt x="8940" y="3735"/>
                  <a:pt x="8944" y="3683"/>
                </a:cubicBezTo>
                <a:close/>
                <a:moveTo>
                  <a:pt x="9030" y="2697"/>
                </a:moveTo>
                <a:cubicBezTo>
                  <a:pt x="9029" y="2676"/>
                  <a:pt x="9031" y="2655"/>
                  <a:pt x="9036" y="2635"/>
                </a:cubicBezTo>
                <a:cubicBezTo>
                  <a:pt x="9149" y="2694"/>
                  <a:pt x="9121" y="2470"/>
                  <a:pt x="9030" y="2608"/>
                </a:cubicBezTo>
                <a:cubicBezTo>
                  <a:pt x="9000" y="2564"/>
                  <a:pt x="9060" y="2552"/>
                  <a:pt x="9000" y="2534"/>
                </a:cubicBezTo>
                <a:cubicBezTo>
                  <a:pt x="8904" y="2504"/>
                  <a:pt x="8892" y="2599"/>
                  <a:pt x="8914" y="2679"/>
                </a:cubicBezTo>
                <a:cubicBezTo>
                  <a:pt x="8948" y="2662"/>
                  <a:pt x="8966" y="2629"/>
                  <a:pt x="8982" y="2597"/>
                </a:cubicBezTo>
                <a:cubicBezTo>
                  <a:pt x="9015" y="2620"/>
                  <a:pt x="8984" y="2694"/>
                  <a:pt x="9030" y="2697"/>
                </a:cubicBezTo>
                <a:close/>
                <a:moveTo>
                  <a:pt x="8941" y="3531"/>
                </a:moveTo>
                <a:cubicBezTo>
                  <a:pt x="8907" y="3546"/>
                  <a:pt x="8911" y="3608"/>
                  <a:pt x="8944" y="3621"/>
                </a:cubicBezTo>
                <a:cubicBezTo>
                  <a:pt x="8994" y="3640"/>
                  <a:pt x="9023" y="3542"/>
                  <a:pt x="8941" y="3531"/>
                </a:cubicBezTo>
                <a:close/>
                <a:moveTo>
                  <a:pt x="9057" y="2540"/>
                </a:moveTo>
                <a:cubicBezTo>
                  <a:pt x="9047" y="2553"/>
                  <a:pt x="9041" y="2550"/>
                  <a:pt x="9051" y="2570"/>
                </a:cubicBezTo>
                <a:cubicBezTo>
                  <a:pt x="9053" y="2560"/>
                  <a:pt x="9055" y="2550"/>
                  <a:pt x="9057" y="2540"/>
                </a:cubicBezTo>
                <a:close/>
                <a:moveTo>
                  <a:pt x="9071" y="2715"/>
                </a:moveTo>
                <a:cubicBezTo>
                  <a:pt x="9058" y="2720"/>
                  <a:pt x="9051" y="2730"/>
                  <a:pt x="9051" y="2745"/>
                </a:cubicBezTo>
                <a:cubicBezTo>
                  <a:pt x="9058" y="2735"/>
                  <a:pt x="9064" y="2725"/>
                  <a:pt x="9071" y="2715"/>
                </a:cubicBezTo>
                <a:close/>
                <a:moveTo>
                  <a:pt x="9075" y="3986"/>
                </a:moveTo>
                <a:cubicBezTo>
                  <a:pt x="9078" y="4007"/>
                  <a:pt x="9075" y="4015"/>
                  <a:pt x="9101" y="4016"/>
                </a:cubicBezTo>
                <a:cubicBezTo>
                  <a:pt x="9092" y="4006"/>
                  <a:pt x="9084" y="3996"/>
                  <a:pt x="9075" y="3986"/>
                </a:cubicBezTo>
                <a:close/>
                <a:moveTo>
                  <a:pt x="9125" y="4063"/>
                </a:moveTo>
                <a:cubicBezTo>
                  <a:pt x="9127" y="4080"/>
                  <a:pt x="9137" y="4089"/>
                  <a:pt x="9155" y="4090"/>
                </a:cubicBezTo>
                <a:cubicBezTo>
                  <a:pt x="9145" y="4081"/>
                  <a:pt x="9135" y="4072"/>
                  <a:pt x="9125" y="4063"/>
                </a:cubicBezTo>
                <a:close/>
                <a:moveTo>
                  <a:pt x="9208" y="4215"/>
                </a:moveTo>
                <a:cubicBezTo>
                  <a:pt x="9187" y="4236"/>
                  <a:pt x="9194" y="4246"/>
                  <a:pt x="9229" y="4244"/>
                </a:cubicBezTo>
                <a:cubicBezTo>
                  <a:pt x="9222" y="4234"/>
                  <a:pt x="9215" y="4225"/>
                  <a:pt x="9208" y="4215"/>
                </a:cubicBezTo>
                <a:close/>
                <a:moveTo>
                  <a:pt x="9401" y="2703"/>
                </a:moveTo>
                <a:cubicBezTo>
                  <a:pt x="9349" y="2779"/>
                  <a:pt x="9391" y="2845"/>
                  <a:pt x="9481" y="2816"/>
                </a:cubicBezTo>
                <a:cubicBezTo>
                  <a:pt x="9495" y="2807"/>
                  <a:pt x="9510" y="2799"/>
                  <a:pt x="9526" y="2792"/>
                </a:cubicBezTo>
                <a:cubicBezTo>
                  <a:pt x="9543" y="2796"/>
                  <a:pt x="9560" y="2797"/>
                  <a:pt x="9578" y="2797"/>
                </a:cubicBezTo>
                <a:cubicBezTo>
                  <a:pt x="9611" y="2781"/>
                  <a:pt x="9668" y="2794"/>
                  <a:pt x="9683" y="2751"/>
                </a:cubicBezTo>
                <a:cubicBezTo>
                  <a:pt x="9659" y="2754"/>
                  <a:pt x="9644" y="2741"/>
                  <a:pt x="9639" y="2718"/>
                </a:cubicBezTo>
                <a:cubicBezTo>
                  <a:pt x="9600" y="2772"/>
                  <a:pt x="9458" y="2683"/>
                  <a:pt x="9401" y="2703"/>
                </a:cubicBezTo>
                <a:close/>
                <a:moveTo>
                  <a:pt x="9713" y="1130"/>
                </a:moveTo>
                <a:cubicBezTo>
                  <a:pt x="9682" y="1123"/>
                  <a:pt x="9679" y="1133"/>
                  <a:pt x="9704" y="1159"/>
                </a:cubicBezTo>
                <a:cubicBezTo>
                  <a:pt x="9707" y="1150"/>
                  <a:pt x="9710" y="1140"/>
                  <a:pt x="9713" y="1130"/>
                </a:cubicBezTo>
                <a:close/>
                <a:moveTo>
                  <a:pt x="9775" y="916"/>
                </a:moveTo>
                <a:cubicBezTo>
                  <a:pt x="9793" y="879"/>
                  <a:pt x="9741" y="760"/>
                  <a:pt x="9695" y="812"/>
                </a:cubicBezTo>
                <a:cubicBezTo>
                  <a:pt x="9743" y="825"/>
                  <a:pt x="9727" y="896"/>
                  <a:pt x="9775" y="916"/>
                </a:cubicBezTo>
                <a:close/>
                <a:moveTo>
                  <a:pt x="9713" y="2748"/>
                </a:moveTo>
                <a:cubicBezTo>
                  <a:pt x="9670" y="2793"/>
                  <a:pt x="9780" y="2795"/>
                  <a:pt x="9801" y="2795"/>
                </a:cubicBezTo>
                <a:cubicBezTo>
                  <a:pt x="9859" y="2796"/>
                  <a:pt x="9944" y="2805"/>
                  <a:pt x="9989" y="2760"/>
                </a:cubicBezTo>
                <a:cubicBezTo>
                  <a:pt x="9898" y="2746"/>
                  <a:pt x="9801" y="2780"/>
                  <a:pt x="9713" y="2748"/>
                </a:cubicBezTo>
                <a:close/>
                <a:moveTo>
                  <a:pt x="9882" y="2816"/>
                </a:moveTo>
                <a:cubicBezTo>
                  <a:pt x="9818" y="2830"/>
                  <a:pt x="9876" y="2975"/>
                  <a:pt x="9909" y="2997"/>
                </a:cubicBezTo>
                <a:cubicBezTo>
                  <a:pt x="9922" y="2974"/>
                  <a:pt x="9897" y="2839"/>
                  <a:pt x="9882" y="2816"/>
                </a:cubicBezTo>
                <a:close/>
                <a:moveTo>
                  <a:pt x="10090" y="3478"/>
                </a:moveTo>
                <a:cubicBezTo>
                  <a:pt x="10133" y="3457"/>
                  <a:pt x="10229" y="3442"/>
                  <a:pt x="10257" y="3400"/>
                </a:cubicBezTo>
                <a:cubicBezTo>
                  <a:pt x="10292" y="3348"/>
                  <a:pt x="10272" y="3309"/>
                  <a:pt x="10218" y="3297"/>
                </a:cubicBezTo>
                <a:cubicBezTo>
                  <a:pt x="10261" y="3248"/>
                  <a:pt x="10167" y="3218"/>
                  <a:pt x="10134" y="3210"/>
                </a:cubicBezTo>
                <a:cubicBezTo>
                  <a:pt x="10072" y="3194"/>
                  <a:pt x="10018" y="3214"/>
                  <a:pt x="9957" y="3220"/>
                </a:cubicBezTo>
                <a:cubicBezTo>
                  <a:pt x="9882" y="3228"/>
                  <a:pt x="9867" y="3265"/>
                  <a:pt x="9901" y="3337"/>
                </a:cubicBezTo>
                <a:cubicBezTo>
                  <a:pt x="9936" y="3412"/>
                  <a:pt x="10021" y="3441"/>
                  <a:pt x="10090" y="3478"/>
                </a:cubicBezTo>
                <a:close/>
                <a:moveTo>
                  <a:pt x="10096" y="759"/>
                </a:moveTo>
                <a:cubicBezTo>
                  <a:pt x="10104" y="735"/>
                  <a:pt x="10095" y="711"/>
                  <a:pt x="10075" y="696"/>
                </a:cubicBezTo>
                <a:cubicBezTo>
                  <a:pt x="10081" y="717"/>
                  <a:pt x="10088" y="738"/>
                  <a:pt x="10096" y="759"/>
                </a:cubicBezTo>
                <a:close/>
                <a:moveTo>
                  <a:pt x="10107" y="690"/>
                </a:moveTo>
                <a:cubicBezTo>
                  <a:pt x="10178" y="617"/>
                  <a:pt x="10127" y="447"/>
                  <a:pt x="10097" y="524"/>
                </a:cubicBezTo>
                <a:cubicBezTo>
                  <a:pt x="10083" y="561"/>
                  <a:pt x="10127" y="591"/>
                  <a:pt x="10112" y="620"/>
                </a:cubicBezTo>
                <a:cubicBezTo>
                  <a:pt x="10099" y="646"/>
                  <a:pt x="10073" y="666"/>
                  <a:pt x="10107" y="690"/>
                </a:cubicBezTo>
                <a:close/>
                <a:moveTo>
                  <a:pt x="10295" y="2207"/>
                </a:moveTo>
                <a:cubicBezTo>
                  <a:pt x="10257" y="2191"/>
                  <a:pt x="10228" y="2275"/>
                  <a:pt x="10253" y="2296"/>
                </a:cubicBezTo>
                <a:cubicBezTo>
                  <a:pt x="10296" y="2333"/>
                  <a:pt x="10301" y="2230"/>
                  <a:pt x="10295" y="2207"/>
                </a:cubicBezTo>
                <a:close/>
                <a:moveTo>
                  <a:pt x="10295" y="2329"/>
                </a:moveTo>
                <a:cubicBezTo>
                  <a:pt x="10259" y="2348"/>
                  <a:pt x="10277" y="2404"/>
                  <a:pt x="10319" y="2392"/>
                </a:cubicBezTo>
                <a:cubicBezTo>
                  <a:pt x="10314" y="2370"/>
                  <a:pt x="10306" y="2349"/>
                  <a:pt x="10295" y="2329"/>
                </a:cubicBezTo>
                <a:close/>
                <a:moveTo>
                  <a:pt x="10324" y="1807"/>
                </a:moveTo>
                <a:cubicBezTo>
                  <a:pt x="10315" y="1821"/>
                  <a:pt x="10321" y="1826"/>
                  <a:pt x="10333" y="1839"/>
                </a:cubicBezTo>
                <a:cubicBezTo>
                  <a:pt x="10330" y="1828"/>
                  <a:pt x="10327" y="1817"/>
                  <a:pt x="10324" y="1807"/>
                </a:cubicBezTo>
                <a:close/>
                <a:moveTo>
                  <a:pt x="10387" y="2222"/>
                </a:moveTo>
                <a:cubicBezTo>
                  <a:pt x="10377" y="2235"/>
                  <a:pt x="10367" y="2248"/>
                  <a:pt x="10357" y="2261"/>
                </a:cubicBezTo>
                <a:cubicBezTo>
                  <a:pt x="10347" y="2251"/>
                  <a:pt x="10337" y="2241"/>
                  <a:pt x="10327" y="2231"/>
                </a:cubicBezTo>
                <a:cubicBezTo>
                  <a:pt x="10300" y="2314"/>
                  <a:pt x="10340" y="2284"/>
                  <a:pt x="10366" y="2341"/>
                </a:cubicBezTo>
                <a:cubicBezTo>
                  <a:pt x="10372" y="2354"/>
                  <a:pt x="10334" y="2408"/>
                  <a:pt x="10374" y="2398"/>
                </a:cubicBezTo>
                <a:cubicBezTo>
                  <a:pt x="10396" y="2393"/>
                  <a:pt x="10420" y="2380"/>
                  <a:pt x="10428" y="2409"/>
                </a:cubicBezTo>
                <a:cubicBezTo>
                  <a:pt x="10437" y="2443"/>
                  <a:pt x="10556" y="2387"/>
                  <a:pt x="10457" y="2360"/>
                </a:cubicBezTo>
                <a:cubicBezTo>
                  <a:pt x="10416" y="2348"/>
                  <a:pt x="10407" y="2325"/>
                  <a:pt x="10429" y="2290"/>
                </a:cubicBezTo>
                <a:cubicBezTo>
                  <a:pt x="10442" y="2268"/>
                  <a:pt x="10399" y="2234"/>
                  <a:pt x="10387" y="2222"/>
                </a:cubicBezTo>
                <a:close/>
                <a:moveTo>
                  <a:pt x="10345" y="1979"/>
                </a:moveTo>
                <a:cubicBezTo>
                  <a:pt x="10337" y="1993"/>
                  <a:pt x="10331" y="1989"/>
                  <a:pt x="10345" y="2009"/>
                </a:cubicBezTo>
                <a:cubicBezTo>
                  <a:pt x="10345" y="1999"/>
                  <a:pt x="10345" y="1989"/>
                  <a:pt x="10345" y="1979"/>
                </a:cubicBezTo>
                <a:close/>
                <a:moveTo>
                  <a:pt x="10360" y="2623"/>
                </a:moveTo>
                <a:cubicBezTo>
                  <a:pt x="10314" y="2659"/>
                  <a:pt x="10338" y="2723"/>
                  <a:pt x="10392" y="2730"/>
                </a:cubicBezTo>
                <a:cubicBezTo>
                  <a:pt x="10415" y="2733"/>
                  <a:pt x="10436" y="2715"/>
                  <a:pt x="10459" y="2715"/>
                </a:cubicBezTo>
                <a:cubicBezTo>
                  <a:pt x="10483" y="2715"/>
                  <a:pt x="10508" y="2723"/>
                  <a:pt x="10533" y="2725"/>
                </a:cubicBezTo>
                <a:cubicBezTo>
                  <a:pt x="10618" y="2729"/>
                  <a:pt x="10535" y="2648"/>
                  <a:pt x="10509" y="2635"/>
                </a:cubicBezTo>
                <a:cubicBezTo>
                  <a:pt x="10454" y="2607"/>
                  <a:pt x="10415" y="2580"/>
                  <a:pt x="10360" y="2623"/>
                </a:cubicBezTo>
                <a:close/>
                <a:moveTo>
                  <a:pt x="10357" y="1848"/>
                </a:moveTo>
                <a:cubicBezTo>
                  <a:pt x="10350" y="1847"/>
                  <a:pt x="10343" y="1846"/>
                  <a:pt x="10336" y="1845"/>
                </a:cubicBezTo>
                <a:cubicBezTo>
                  <a:pt x="10342" y="1857"/>
                  <a:pt x="10349" y="1868"/>
                  <a:pt x="10357" y="1878"/>
                </a:cubicBezTo>
                <a:cubicBezTo>
                  <a:pt x="10357" y="1868"/>
                  <a:pt x="10357" y="1858"/>
                  <a:pt x="10357" y="1848"/>
                </a:cubicBezTo>
                <a:close/>
                <a:moveTo>
                  <a:pt x="10434" y="2110"/>
                </a:moveTo>
                <a:cubicBezTo>
                  <a:pt x="10437" y="2146"/>
                  <a:pt x="10422" y="2185"/>
                  <a:pt x="10448" y="2217"/>
                </a:cubicBezTo>
                <a:cubicBezTo>
                  <a:pt x="10473" y="2248"/>
                  <a:pt x="10500" y="2263"/>
                  <a:pt x="10515" y="2302"/>
                </a:cubicBezTo>
                <a:cubicBezTo>
                  <a:pt x="10531" y="2345"/>
                  <a:pt x="10610" y="2438"/>
                  <a:pt x="10648" y="2415"/>
                </a:cubicBezTo>
                <a:cubicBezTo>
                  <a:pt x="10541" y="2305"/>
                  <a:pt x="10528" y="2172"/>
                  <a:pt x="10507" y="2031"/>
                </a:cubicBezTo>
                <a:cubicBezTo>
                  <a:pt x="10498" y="1970"/>
                  <a:pt x="10500" y="1919"/>
                  <a:pt x="10576" y="1958"/>
                </a:cubicBezTo>
                <a:cubicBezTo>
                  <a:pt x="10641" y="1991"/>
                  <a:pt x="10736" y="2011"/>
                  <a:pt x="10808" y="2018"/>
                </a:cubicBezTo>
                <a:cubicBezTo>
                  <a:pt x="10763" y="1995"/>
                  <a:pt x="10762" y="1940"/>
                  <a:pt x="10725" y="1911"/>
                </a:cubicBezTo>
                <a:cubicBezTo>
                  <a:pt x="10688" y="1882"/>
                  <a:pt x="10583" y="1886"/>
                  <a:pt x="10629" y="1811"/>
                </a:cubicBezTo>
                <a:cubicBezTo>
                  <a:pt x="10659" y="1760"/>
                  <a:pt x="10739" y="1759"/>
                  <a:pt x="10754" y="1696"/>
                </a:cubicBezTo>
                <a:cubicBezTo>
                  <a:pt x="10764" y="1653"/>
                  <a:pt x="10734" y="1582"/>
                  <a:pt x="10752" y="1551"/>
                </a:cubicBezTo>
                <a:cubicBezTo>
                  <a:pt x="10676" y="1532"/>
                  <a:pt x="10593" y="1607"/>
                  <a:pt x="10562" y="1670"/>
                </a:cubicBezTo>
                <a:cubicBezTo>
                  <a:pt x="10633" y="1674"/>
                  <a:pt x="10563" y="1710"/>
                  <a:pt x="10544" y="1718"/>
                </a:cubicBezTo>
                <a:cubicBezTo>
                  <a:pt x="10501" y="1735"/>
                  <a:pt x="10520" y="1781"/>
                  <a:pt x="10499" y="1813"/>
                </a:cubicBezTo>
                <a:cubicBezTo>
                  <a:pt x="10478" y="1846"/>
                  <a:pt x="10434" y="1812"/>
                  <a:pt x="10420" y="1790"/>
                </a:cubicBezTo>
                <a:cubicBezTo>
                  <a:pt x="10397" y="1752"/>
                  <a:pt x="10446" y="1726"/>
                  <a:pt x="10472" y="1709"/>
                </a:cubicBezTo>
                <a:cubicBezTo>
                  <a:pt x="10526" y="1673"/>
                  <a:pt x="10562" y="1563"/>
                  <a:pt x="10532" y="1501"/>
                </a:cubicBezTo>
                <a:cubicBezTo>
                  <a:pt x="10519" y="1474"/>
                  <a:pt x="10474" y="1464"/>
                  <a:pt x="10485" y="1428"/>
                </a:cubicBezTo>
                <a:cubicBezTo>
                  <a:pt x="10496" y="1394"/>
                  <a:pt x="10543" y="1373"/>
                  <a:pt x="10529" y="1332"/>
                </a:cubicBezTo>
                <a:cubicBezTo>
                  <a:pt x="10457" y="1332"/>
                  <a:pt x="10424" y="1424"/>
                  <a:pt x="10406" y="1480"/>
                </a:cubicBezTo>
                <a:cubicBezTo>
                  <a:pt x="10364" y="1617"/>
                  <a:pt x="10315" y="1674"/>
                  <a:pt x="10385" y="1790"/>
                </a:cubicBezTo>
                <a:cubicBezTo>
                  <a:pt x="10392" y="1802"/>
                  <a:pt x="10401" y="1810"/>
                  <a:pt x="10413" y="1816"/>
                </a:cubicBezTo>
                <a:cubicBezTo>
                  <a:pt x="10369" y="1872"/>
                  <a:pt x="10389" y="1943"/>
                  <a:pt x="10432" y="1996"/>
                </a:cubicBezTo>
                <a:cubicBezTo>
                  <a:pt x="10456" y="2026"/>
                  <a:pt x="10439" y="2076"/>
                  <a:pt x="10434" y="2110"/>
                </a:cubicBezTo>
                <a:close/>
                <a:moveTo>
                  <a:pt x="10396" y="2531"/>
                </a:moveTo>
                <a:cubicBezTo>
                  <a:pt x="10385" y="2539"/>
                  <a:pt x="10374" y="2547"/>
                  <a:pt x="10363" y="2555"/>
                </a:cubicBezTo>
                <a:cubicBezTo>
                  <a:pt x="10385" y="2558"/>
                  <a:pt x="10406" y="2554"/>
                  <a:pt x="10425" y="2543"/>
                </a:cubicBezTo>
                <a:cubicBezTo>
                  <a:pt x="10415" y="2539"/>
                  <a:pt x="10406" y="2535"/>
                  <a:pt x="10396" y="2531"/>
                </a:cubicBezTo>
                <a:close/>
                <a:moveTo>
                  <a:pt x="10378" y="3276"/>
                </a:moveTo>
                <a:cubicBezTo>
                  <a:pt x="10360" y="3301"/>
                  <a:pt x="10368" y="3311"/>
                  <a:pt x="10401" y="3306"/>
                </a:cubicBezTo>
                <a:cubicBezTo>
                  <a:pt x="10394" y="3296"/>
                  <a:pt x="10386" y="3286"/>
                  <a:pt x="10378" y="3276"/>
                </a:cubicBezTo>
                <a:close/>
                <a:moveTo>
                  <a:pt x="10422" y="3238"/>
                </a:moveTo>
                <a:cubicBezTo>
                  <a:pt x="10415" y="3249"/>
                  <a:pt x="10412" y="3260"/>
                  <a:pt x="10413" y="3273"/>
                </a:cubicBezTo>
                <a:cubicBezTo>
                  <a:pt x="10425" y="3273"/>
                  <a:pt x="10436" y="3271"/>
                  <a:pt x="10446" y="3267"/>
                </a:cubicBezTo>
                <a:cubicBezTo>
                  <a:pt x="10439" y="3257"/>
                  <a:pt x="10431" y="3247"/>
                  <a:pt x="10422" y="3238"/>
                </a:cubicBezTo>
                <a:close/>
                <a:moveTo>
                  <a:pt x="10500" y="3152"/>
                </a:moveTo>
                <a:cubicBezTo>
                  <a:pt x="10490" y="3167"/>
                  <a:pt x="10480" y="3182"/>
                  <a:pt x="10470" y="3196"/>
                </a:cubicBezTo>
                <a:cubicBezTo>
                  <a:pt x="10493" y="3191"/>
                  <a:pt x="10505" y="3175"/>
                  <a:pt x="10500" y="3152"/>
                </a:cubicBezTo>
                <a:close/>
                <a:moveTo>
                  <a:pt x="11138" y="3350"/>
                </a:moveTo>
                <a:cubicBezTo>
                  <a:pt x="11204" y="3389"/>
                  <a:pt x="11272" y="3415"/>
                  <a:pt x="11333" y="3463"/>
                </a:cubicBezTo>
                <a:cubicBezTo>
                  <a:pt x="11404" y="3518"/>
                  <a:pt x="11413" y="3435"/>
                  <a:pt x="11402" y="3380"/>
                </a:cubicBezTo>
                <a:cubicBezTo>
                  <a:pt x="11395" y="3346"/>
                  <a:pt x="11349" y="3335"/>
                  <a:pt x="11343" y="3303"/>
                </a:cubicBezTo>
                <a:cubicBezTo>
                  <a:pt x="11336" y="3270"/>
                  <a:pt x="11336" y="3232"/>
                  <a:pt x="11303" y="3213"/>
                </a:cubicBezTo>
                <a:cubicBezTo>
                  <a:pt x="11272" y="3194"/>
                  <a:pt x="11261" y="3171"/>
                  <a:pt x="11221" y="3178"/>
                </a:cubicBezTo>
                <a:cubicBezTo>
                  <a:pt x="11108" y="3200"/>
                  <a:pt x="11100" y="3109"/>
                  <a:pt x="10996" y="3112"/>
                </a:cubicBezTo>
                <a:cubicBezTo>
                  <a:pt x="10928" y="3114"/>
                  <a:pt x="10904" y="3203"/>
                  <a:pt x="10838" y="3125"/>
                </a:cubicBezTo>
                <a:cubicBezTo>
                  <a:pt x="10831" y="3118"/>
                  <a:pt x="10730" y="3130"/>
                  <a:pt x="10716" y="3129"/>
                </a:cubicBezTo>
                <a:cubicBezTo>
                  <a:pt x="10577" y="3119"/>
                  <a:pt x="10431" y="3218"/>
                  <a:pt x="10488" y="3371"/>
                </a:cubicBezTo>
                <a:cubicBezTo>
                  <a:pt x="10489" y="3340"/>
                  <a:pt x="10532" y="3213"/>
                  <a:pt x="10577" y="3223"/>
                </a:cubicBezTo>
                <a:cubicBezTo>
                  <a:pt x="10563" y="3265"/>
                  <a:pt x="10637" y="3332"/>
                  <a:pt x="10673" y="3338"/>
                </a:cubicBezTo>
                <a:cubicBezTo>
                  <a:pt x="10687" y="3341"/>
                  <a:pt x="10854" y="3202"/>
                  <a:pt x="10814" y="3309"/>
                </a:cubicBezTo>
                <a:cubicBezTo>
                  <a:pt x="10840" y="3303"/>
                  <a:pt x="10994" y="3365"/>
                  <a:pt x="11003" y="3312"/>
                </a:cubicBezTo>
                <a:cubicBezTo>
                  <a:pt x="11010" y="3267"/>
                  <a:pt x="11130" y="3304"/>
                  <a:pt x="11138" y="3350"/>
                </a:cubicBezTo>
                <a:close/>
                <a:moveTo>
                  <a:pt x="10517" y="3392"/>
                </a:moveTo>
                <a:cubicBezTo>
                  <a:pt x="10494" y="3403"/>
                  <a:pt x="10476" y="3427"/>
                  <a:pt x="10481" y="3454"/>
                </a:cubicBezTo>
                <a:cubicBezTo>
                  <a:pt x="10517" y="3450"/>
                  <a:pt x="10541" y="3423"/>
                  <a:pt x="10574" y="3413"/>
                </a:cubicBezTo>
                <a:cubicBezTo>
                  <a:pt x="10542" y="3466"/>
                  <a:pt x="10616" y="3415"/>
                  <a:pt x="10609" y="3365"/>
                </a:cubicBezTo>
                <a:cubicBezTo>
                  <a:pt x="10576" y="3368"/>
                  <a:pt x="10553" y="3399"/>
                  <a:pt x="10517" y="3392"/>
                </a:cubicBezTo>
                <a:close/>
                <a:moveTo>
                  <a:pt x="10565" y="1293"/>
                </a:moveTo>
                <a:cubicBezTo>
                  <a:pt x="10574" y="1280"/>
                  <a:pt x="10580" y="1284"/>
                  <a:pt x="10568" y="1263"/>
                </a:cubicBezTo>
                <a:cubicBezTo>
                  <a:pt x="10567" y="1273"/>
                  <a:pt x="10566" y="1283"/>
                  <a:pt x="10565" y="1293"/>
                </a:cubicBezTo>
                <a:close/>
                <a:moveTo>
                  <a:pt x="10612" y="1391"/>
                </a:moveTo>
                <a:cubicBezTo>
                  <a:pt x="10724" y="1366"/>
                  <a:pt x="10765" y="1271"/>
                  <a:pt x="10698" y="1171"/>
                </a:cubicBezTo>
                <a:cubicBezTo>
                  <a:pt x="10685" y="1204"/>
                  <a:pt x="10649" y="1212"/>
                  <a:pt x="10627" y="1236"/>
                </a:cubicBezTo>
                <a:cubicBezTo>
                  <a:pt x="10589" y="1277"/>
                  <a:pt x="10588" y="1344"/>
                  <a:pt x="10612" y="1391"/>
                </a:cubicBezTo>
                <a:close/>
                <a:moveTo>
                  <a:pt x="10648" y="3365"/>
                </a:moveTo>
                <a:cubicBezTo>
                  <a:pt x="10639" y="3376"/>
                  <a:pt x="10638" y="3388"/>
                  <a:pt x="10645" y="3401"/>
                </a:cubicBezTo>
                <a:cubicBezTo>
                  <a:pt x="10657" y="3395"/>
                  <a:pt x="10668" y="3387"/>
                  <a:pt x="10678" y="3377"/>
                </a:cubicBezTo>
                <a:cubicBezTo>
                  <a:pt x="10668" y="3373"/>
                  <a:pt x="10658" y="3369"/>
                  <a:pt x="10648" y="3365"/>
                </a:cubicBezTo>
                <a:close/>
                <a:moveTo>
                  <a:pt x="10693" y="3357"/>
                </a:moveTo>
                <a:cubicBezTo>
                  <a:pt x="10682" y="3387"/>
                  <a:pt x="10706" y="3414"/>
                  <a:pt x="10737" y="3398"/>
                </a:cubicBezTo>
                <a:cubicBezTo>
                  <a:pt x="10733" y="3375"/>
                  <a:pt x="10717" y="3358"/>
                  <a:pt x="10693" y="3357"/>
                </a:cubicBezTo>
                <a:close/>
                <a:moveTo>
                  <a:pt x="10957" y="2110"/>
                </a:moveTo>
                <a:cubicBezTo>
                  <a:pt x="10972" y="2136"/>
                  <a:pt x="10996" y="2158"/>
                  <a:pt x="11025" y="2169"/>
                </a:cubicBezTo>
                <a:cubicBezTo>
                  <a:pt x="11004" y="2148"/>
                  <a:pt x="10984" y="2123"/>
                  <a:pt x="10957" y="2110"/>
                </a:cubicBezTo>
                <a:close/>
                <a:moveTo>
                  <a:pt x="11123" y="2519"/>
                </a:moveTo>
                <a:cubicBezTo>
                  <a:pt x="11111" y="2525"/>
                  <a:pt x="11100" y="2533"/>
                  <a:pt x="11090" y="2543"/>
                </a:cubicBezTo>
                <a:cubicBezTo>
                  <a:pt x="11119" y="2559"/>
                  <a:pt x="11130" y="2551"/>
                  <a:pt x="11123" y="2519"/>
                </a:cubicBezTo>
                <a:close/>
                <a:moveTo>
                  <a:pt x="11197" y="2113"/>
                </a:moveTo>
                <a:cubicBezTo>
                  <a:pt x="11202" y="2122"/>
                  <a:pt x="11207" y="2132"/>
                  <a:pt x="11212" y="2142"/>
                </a:cubicBezTo>
                <a:cubicBezTo>
                  <a:pt x="11216" y="2117"/>
                  <a:pt x="11208" y="2125"/>
                  <a:pt x="11197" y="2113"/>
                </a:cubicBezTo>
                <a:close/>
                <a:moveTo>
                  <a:pt x="11390" y="2267"/>
                </a:moveTo>
                <a:cubicBezTo>
                  <a:pt x="11514" y="2302"/>
                  <a:pt x="11390" y="2182"/>
                  <a:pt x="11364" y="2154"/>
                </a:cubicBezTo>
                <a:cubicBezTo>
                  <a:pt x="11399" y="2149"/>
                  <a:pt x="11422" y="2187"/>
                  <a:pt x="11441" y="2209"/>
                </a:cubicBezTo>
                <a:cubicBezTo>
                  <a:pt x="11476" y="2251"/>
                  <a:pt x="11485" y="2215"/>
                  <a:pt x="11520" y="2232"/>
                </a:cubicBezTo>
                <a:cubicBezTo>
                  <a:pt x="11584" y="2265"/>
                  <a:pt x="11590" y="2172"/>
                  <a:pt x="11543" y="2146"/>
                </a:cubicBezTo>
                <a:cubicBezTo>
                  <a:pt x="11499" y="2122"/>
                  <a:pt x="11267" y="2087"/>
                  <a:pt x="11262" y="2175"/>
                </a:cubicBezTo>
                <a:cubicBezTo>
                  <a:pt x="11322" y="2135"/>
                  <a:pt x="11289" y="2199"/>
                  <a:pt x="11253" y="2187"/>
                </a:cubicBezTo>
                <a:cubicBezTo>
                  <a:pt x="11282" y="2223"/>
                  <a:pt x="11346" y="2198"/>
                  <a:pt x="11334" y="2264"/>
                </a:cubicBezTo>
                <a:cubicBezTo>
                  <a:pt x="11337" y="2241"/>
                  <a:pt x="11353" y="2224"/>
                  <a:pt x="11375" y="2219"/>
                </a:cubicBezTo>
                <a:cubicBezTo>
                  <a:pt x="11381" y="2235"/>
                  <a:pt x="11386" y="2251"/>
                  <a:pt x="11390" y="2267"/>
                </a:cubicBezTo>
                <a:close/>
                <a:moveTo>
                  <a:pt x="11304" y="2407"/>
                </a:moveTo>
                <a:cubicBezTo>
                  <a:pt x="11293" y="2462"/>
                  <a:pt x="11444" y="2443"/>
                  <a:pt x="11429" y="2385"/>
                </a:cubicBezTo>
                <a:cubicBezTo>
                  <a:pt x="11397" y="2421"/>
                  <a:pt x="11344" y="2394"/>
                  <a:pt x="11304" y="2407"/>
                </a:cubicBezTo>
                <a:close/>
                <a:moveTo>
                  <a:pt x="11363" y="2261"/>
                </a:moveTo>
                <a:cubicBezTo>
                  <a:pt x="11346" y="2268"/>
                  <a:pt x="11332" y="2280"/>
                  <a:pt x="11322" y="2296"/>
                </a:cubicBezTo>
                <a:cubicBezTo>
                  <a:pt x="11348" y="2312"/>
                  <a:pt x="11405" y="2278"/>
                  <a:pt x="11363" y="2261"/>
                </a:cubicBezTo>
                <a:close/>
                <a:moveTo>
                  <a:pt x="11447" y="2430"/>
                </a:moveTo>
                <a:cubicBezTo>
                  <a:pt x="11334" y="2449"/>
                  <a:pt x="11378" y="2527"/>
                  <a:pt x="11439" y="2588"/>
                </a:cubicBezTo>
                <a:cubicBezTo>
                  <a:pt x="11475" y="2623"/>
                  <a:pt x="11545" y="2449"/>
                  <a:pt x="11447" y="2430"/>
                </a:cubicBezTo>
                <a:close/>
                <a:moveTo>
                  <a:pt x="11521" y="2466"/>
                </a:moveTo>
                <a:cubicBezTo>
                  <a:pt x="11512" y="2479"/>
                  <a:pt x="11502" y="2473"/>
                  <a:pt x="11509" y="2496"/>
                </a:cubicBezTo>
                <a:cubicBezTo>
                  <a:pt x="11513" y="2486"/>
                  <a:pt x="11517" y="2476"/>
                  <a:pt x="11521" y="2466"/>
                </a:cubicBezTo>
                <a:close/>
                <a:moveTo>
                  <a:pt x="11539" y="3564"/>
                </a:moveTo>
                <a:cubicBezTo>
                  <a:pt x="11544" y="3583"/>
                  <a:pt x="11543" y="3590"/>
                  <a:pt x="11565" y="3594"/>
                </a:cubicBezTo>
                <a:cubicBezTo>
                  <a:pt x="11557" y="3584"/>
                  <a:pt x="11548" y="3574"/>
                  <a:pt x="11539" y="3564"/>
                </a:cubicBezTo>
                <a:close/>
                <a:moveTo>
                  <a:pt x="11577" y="3526"/>
                </a:moveTo>
                <a:cubicBezTo>
                  <a:pt x="11551" y="3522"/>
                  <a:pt x="11554" y="3532"/>
                  <a:pt x="11586" y="3555"/>
                </a:cubicBezTo>
                <a:cubicBezTo>
                  <a:pt x="11583" y="3545"/>
                  <a:pt x="11580" y="3536"/>
                  <a:pt x="11577" y="3526"/>
                </a:cubicBezTo>
                <a:close/>
                <a:moveTo>
                  <a:pt x="12177" y="3576"/>
                </a:moveTo>
                <a:cubicBezTo>
                  <a:pt x="12165" y="3617"/>
                  <a:pt x="12246" y="3626"/>
                  <a:pt x="12266" y="3647"/>
                </a:cubicBezTo>
                <a:cubicBezTo>
                  <a:pt x="12243" y="3615"/>
                  <a:pt x="12200" y="3609"/>
                  <a:pt x="12177" y="3576"/>
                </a:cubicBezTo>
                <a:close/>
                <a:moveTo>
                  <a:pt x="8976" y="5678"/>
                </a:moveTo>
                <a:cubicBezTo>
                  <a:pt x="8993" y="5690"/>
                  <a:pt x="8991" y="5703"/>
                  <a:pt x="9015" y="5693"/>
                </a:cubicBezTo>
                <a:cubicBezTo>
                  <a:pt x="9023" y="5737"/>
                  <a:pt x="8942" y="5751"/>
                  <a:pt x="8935" y="5809"/>
                </a:cubicBezTo>
                <a:cubicBezTo>
                  <a:pt x="8970" y="5798"/>
                  <a:pt x="9006" y="5807"/>
                  <a:pt x="9042" y="5801"/>
                </a:cubicBezTo>
                <a:cubicBezTo>
                  <a:pt x="9089" y="5792"/>
                  <a:pt x="9124" y="5742"/>
                  <a:pt x="9171" y="5740"/>
                </a:cubicBezTo>
                <a:cubicBezTo>
                  <a:pt x="9248" y="5738"/>
                  <a:pt x="9274" y="5716"/>
                  <a:pt x="9325" y="5659"/>
                </a:cubicBezTo>
                <a:cubicBezTo>
                  <a:pt x="9357" y="5623"/>
                  <a:pt x="9412" y="5577"/>
                  <a:pt x="9426" y="5531"/>
                </a:cubicBezTo>
                <a:cubicBezTo>
                  <a:pt x="9447" y="5461"/>
                  <a:pt x="9405" y="5517"/>
                  <a:pt x="9466" y="5497"/>
                </a:cubicBezTo>
                <a:cubicBezTo>
                  <a:pt x="9466" y="5497"/>
                  <a:pt x="9476" y="5498"/>
                  <a:pt x="9488" y="5465"/>
                </a:cubicBezTo>
                <a:cubicBezTo>
                  <a:pt x="9469" y="5460"/>
                  <a:pt x="9470" y="5398"/>
                  <a:pt x="9471" y="5396"/>
                </a:cubicBezTo>
                <a:cubicBezTo>
                  <a:pt x="9505" y="5341"/>
                  <a:pt x="9511" y="5322"/>
                  <a:pt x="9442" y="5289"/>
                </a:cubicBezTo>
                <a:lnTo>
                  <a:pt x="9443" y="5288"/>
                </a:lnTo>
                <a:cubicBezTo>
                  <a:pt x="9321" y="5338"/>
                  <a:pt x="9416" y="5364"/>
                  <a:pt x="9272" y="5392"/>
                </a:cubicBezTo>
                <a:cubicBezTo>
                  <a:pt x="9269" y="5393"/>
                  <a:pt x="9266" y="5394"/>
                  <a:pt x="9264" y="5396"/>
                </a:cubicBezTo>
                <a:lnTo>
                  <a:pt x="9265" y="5396"/>
                </a:lnTo>
                <a:cubicBezTo>
                  <a:pt x="9251" y="5402"/>
                  <a:pt x="9263" y="5530"/>
                  <a:pt x="9230" y="5522"/>
                </a:cubicBezTo>
                <a:cubicBezTo>
                  <a:pt x="9205" y="5516"/>
                  <a:pt x="9200" y="5490"/>
                  <a:pt x="9194" y="5498"/>
                </a:cubicBezTo>
                <a:cubicBezTo>
                  <a:pt x="9169" y="5534"/>
                  <a:pt x="9125" y="5458"/>
                  <a:pt x="9101" y="5467"/>
                </a:cubicBezTo>
                <a:lnTo>
                  <a:pt x="9103" y="5466"/>
                </a:lnTo>
                <a:lnTo>
                  <a:pt x="8976" y="5678"/>
                </a:lnTo>
                <a:close/>
                <a:moveTo>
                  <a:pt x="7617" y="5013"/>
                </a:moveTo>
                <a:cubicBezTo>
                  <a:pt x="7596" y="5021"/>
                  <a:pt x="7589" y="5036"/>
                  <a:pt x="7596" y="5057"/>
                </a:cubicBezTo>
                <a:cubicBezTo>
                  <a:pt x="7624" y="5055"/>
                  <a:pt x="7631" y="5036"/>
                  <a:pt x="7617" y="5013"/>
                </a:cubicBezTo>
                <a:close/>
                <a:moveTo>
                  <a:pt x="3303" y="4443"/>
                </a:moveTo>
                <a:cubicBezTo>
                  <a:pt x="3290" y="4449"/>
                  <a:pt x="3280" y="4457"/>
                  <a:pt x="3270" y="4467"/>
                </a:cubicBezTo>
                <a:cubicBezTo>
                  <a:pt x="3299" y="4483"/>
                  <a:pt x="3310" y="4475"/>
                  <a:pt x="3303" y="4443"/>
                </a:cubicBezTo>
                <a:close/>
                <a:moveTo>
                  <a:pt x="3772" y="4274"/>
                </a:moveTo>
                <a:cubicBezTo>
                  <a:pt x="3746" y="4253"/>
                  <a:pt x="3614" y="4229"/>
                  <a:pt x="3588" y="4253"/>
                </a:cubicBezTo>
                <a:cubicBezTo>
                  <a:pt x="3585" y="4169"/>
                  <a:pt x="3507" y="4279"/>
                  <a:pt x="3496" y="4307"/>
                </a:cubicBezTo>
                <a:cubicBezTo>
                  <a:pt x="3485" y="4335"/>
                  <a:pt x="3484" y="4469"/>
                  <a:pt x="3425" y="4416"/>
                </a:cubicBezTo>
                <a:cubicBezTo>
                  <a:pt x="3415" y="4461"/>
                  <a:pt x="3387" y="4496"/>
                  <a:pt x="3371" y="4538"/>
                </a:cubicBezTo>
                <a:cubicBezTo>
                  <a:pt x="3354" y="4496"/>
                  <a:pt x="3316" y="4508"/>
                  <a:pt x="3285" y="4526"/>
                </a:cubicBezTo>
                <a:cubicBezTo>
                  <a:pt x="3381" y="4573"/>
                  <a:pt x="3494" y="4517"/>
                  <a:pt x="3580" y="4577"/>
                </a:cubicBezTo>
                <a:cubicBezTo>
                  <a:pt x="3607" y="4596"/>
                  <a:pt x="3646" y="4597"/>
                  <a:pt x="3675" y="4611"/>
                </a:cubicBezTo>
                <a:cubicBezTo>
                  <a:pt x="3722" y="4634"/>
                  <a:pt x="3656" y="4668"/>
                  <a:pt x="3649" y="4701"/>
                </a:cubicBezTo>
                <a:cubicBezTo>
                  <a:pt x="3631" y="4789"/>
                  <a:pt x="3883" y="4773"/>
                  <a:pt x="3930" y="4782"/>
                </a:cubicBezTo>
                <a:cubicBezTo>
                  <a:pt x="4027" y="4799"/>
                  <a:pt x="4200" y="4931"/>
                  <a:pt x="4281" y="4890"/>
                </a:cubicBezTo>
                <a:cubicBezTo>
                  <a:pt x="4311" y="4874"/>
                  <a:pt x="4304" y="4848"/>
                  <a:pt x="4347" y="4847"/>
                </a:cubicBezTo>
                <a:cubicBezTo>
                  <a:pt x="4625" y="4839"/>
                  <a:pt x="4835" y="4994"/>
                  <a:pt x="5045" y="5042"/>
                </a:cubicBezTo>
                <a:cubicBezTo>
                  <a:pt x="5099" y="5055"/>
                  <a:pt x="5176" y="5043"/>
                  <a:pt x="5224" y="5067"/>
                </a:cubicBezTo>
                <a:cubicBezTo>
                  <a:pt x="5273" y="5091"/>
                  <a:pt x="5316" y="5069"/>
                  <a:pt x="5370" y="5074"/>
                </a:cubicBezTo>
                <a:cubicBezTo>
                  <a:pt x="5480" y="5085"/>
                  <a:pt x="5604" y="5153"/>
                  <a:pt x="5705" y="5084"/>
                </a:cubicBezTo>
                <a:cubicBezTo>
                  <a:pt x="5788" y="5027"/>
                  <a:pt x="5883" y="5131"/>
                  <a:pt x="5954" y="5167"/>
                </a:cubicBezTo>
                <a:cubicBezTo>
                  <a:pt x="5978" y="5180"/>
                  <a:pt x="6125" y="5189"/>
                  <a:pt x="6122" y="5206"/>
                </a:cubicBezTo>
                <a:cubicBezTo>
                  <a:pt x="6116" y="5237"/>
                  <a:pt x="6163" y="5255"/>
                  <a:pt x="6187" y="5243"/>
                </a:cubicBezTo>
                <a:cubicBezTo>
                  <a:pt x="6206" y="5234"/>
                  <a:pt x="6157" y="5172"/>
                  <a:pt x="6151" y="5163"/>
                </a:cubicBezTo>
                <a:cubicBezTo>
                  <a:pt x="6101" y="5086"/>
                  <a:pt x="6162" y="5010"/>
                  <a:pt x="6169" y="4931"/>
                </a:cubicBezTo>
                <a:cubicBezTo>
                  <a:pt x="6174" y="4882"/>
                  <a:pt x="6125" y="4873"/>
                  <a:pt x="6089" y="4861"/>
                </a:cubicBezTo>
                <a:cubicBezTo>
                  <a:pt x="6028" y="4842"/>
                  <a:pt x="6009" y="4869"/>
                  <a:pt x="5951" y="4863"/>
                </a:cubicBezTo>
                <a:cubicBezTo>
                  <a:pt x="5897" y="4858"/>
                  <a:pt x="5823" y="4897"/>
                  <a:pt x="5776" y="4874"/>
                </a:cubicBezTo>
                <a:cubicBezTo>
                  <a:pt x="5746" y="4859"/>
                  <a:pt x="5661" y="4831"/>
                  <a:pt x="5647" y="4798"/>
                </a:cubicBezTo>
                <a:cubicBezTo>
                  <a:pt x="5635" y="4770"/>
                  <a:pt x="5687" y="4637"/>
                  <a:pt x="5619" y="4696"/>
                </a:cubicBezTo>
                <a:cubicBezTo>
                  <a:pt x="5632" y="4652"/>
                  <a:pt x="5594" y="4609"/>
                  <a:pt x="5598" y="4565"/>
                </a:cubicBezTo>
                <a:cubicBezTo>
                  <a:pt x="5558" y="4585"/>
                  <a:pt x="5504" y="4571"/>
                  <a:pt x="5461" y="4575"/>
                </a:cubicBezTo>
                <a:cubicBezTo>
                  <a:pt x="5444" y="4573"/>
                  <a:pt x="5431" y="4566"/>
                  <a:pt x="5420" y="4553"/>
                </a:cubicBezTo>
                <a:cubicBezTo>
                  <a:pt x="5390" y="4527"/>
                  <a:pt x="5359" y="4546"/>
                  <a:pt x="5328" y="4529"/>
                </a:cubicBezTo>
                <a:cubicBezTo>
                  <a:pt x="5311" y="4520"/>
                  <a:pt x="5283" y="4451"/>
                  <a:pt x="5254" y="4486"/>
                </a:cubicBezTo>
                <a:cubicBezTo>
                  <a:pt x="5226" y="4520"/>
                  <a:pt x="5168" y="4514"/>
                  <a:pt x="5146" y="4476"/>
                </a:cubicBezTo>
                <a:cubicBezTo>
                  <a:pt x="5094" y="4384"/>
                  <a:pt x="5033" y="4373"/>
                  <a:pt x="4990" y="4487"/>
                </a:cubicBezTo>
                <a:cubicBezTo>
                  <a:pt x="4975" y="4525"/>
                  <a:pt x="4950" y="4612"/>
                  <a:pt x="4892" y="4593"/>
                </a:cubicBezTo>
                <a:cubicBezTo>
                  <a:pt x="4859" y="4582"/>
                  <a:pt x="4852" y="4565"/>
                  <a:pt x="4816" y="4568"/>
                </a:cubicBezTo>
                <a:cubicBezTo>
                  <a:pt x="4786" y="4570"/>
                  <a:pt x="4755" y="4578"/>
                  <a:pt x="4725" y="4571"/>
                </a:cubicBezTo>
                <a:cubicBezTo>
                  <a:pt x="4667" y="4558"/>
                  <a:pt x="4643" y="4561"/>
                  <a:pt x="4587" y="4565"/>
                </a:cubicBezTo>
                <a:cubicBezTo>
                  <a:pt x="4554" y="4567"/>
                  <a:pt x="4502" y="4524"/>
                  <a:pt x="4473" y="4540"/>
                </a:cubicBezTo>
                <a:cubicBezTo>
                  <a:pt x="4356" y="4604"/>
                  <a:pt x="4331" y="4439"/>
                  <a:pt x="4286" y="4376"/>
                </a:cubicBezTo>
                <a:cubicBezTo>
                  <a:pt x="4245" y="4318"/>
                  <a:pt x="4252" y="4372"/>
                  <a:pt x="4215" y="4372"/>
                </a:cubicBezTo>
                <a:cubicBezTo>
                  <a:pt x="4171" y="4372"/>
                  <a:pt x="4133" y="4309"/>
                  <a:pt x="4088" y="4331"/>
                </a:cubicBezTo>
                <a:cubicBezTo>
                  <a:pt x="4045" y="4353"/>
                  <a:pt x="4015" y="4296"/>
                  <a:pt x="3989" y="4274"/>
                </a:cubicBezTo>
                <a:cubicBezTo>
                  <a:pt x="3945" y="4237"/>
                  <a:pt x="3912" y="4252"/>
                  <a:pt x="3864" y="4223"/>
                </a:cubicBezTo>
                <a:cubicBezTo>
                  <a:pt x="3856" y="4265"/>
                  <a:pt x="3814" y="4322"/>
                  <a:pt x="3772" y="4274"/>
                </a:cubicBezTo>
                <a:close/>
                <a:moveTo>
                  <a:pt x="4402" y="4853"/>
                </a:moveTo>
                <a:cubicBezTo>
                  <a:pt x="4405" y="4884"/>
                  <a:pt x="4442" y="4881"/>
                  <a:pt x="4464" y="4883"/>
                </a:cubicBezTo>
                <a:cubicBezTo>
                  <a:pt x="4445" y="4869"/>
                  <a:pt x="4424" y="4859"/>
                  <a:pt x="4402" y="4853"/>
                </a:cubicBezTo>
                <a:close/>
                <a:moveTo>
                  <a:pt x="5711" y="4571"/>
                </a:moveTo>
                <a:cubicBezTo>
                  <a:pt x="5681" y="4566"/>
                  <a:pt x="5603" y="4626"/>
                  <a:pt x="5639" y="4656"/>
                </a:cubicBezTo>
                <a:cubicBezTo>
                  <a:pt x="5673" y="4684"/>
                  <a:pt x="5753" y="4708"/>
                  <a:pt x="5758" y="4660"/>
                </a:cubicBezTo>
                <a:cubicBezTo>
                  <a:pt x="5829" y="4744"/>
                  <a:pt x="5923" y="4636"/>
                  <a:pt x="6002" y="4654"/>
                </a:cubicBezTo>
                <a:cubicBezTo>
                  <a:pt x="5997" y="4614"/>
                  <a:pt x="6041" y="4615"/>
                  <a:pt x="6067" y="4606"/>
                </a:cubicBezTo>
                <a:cubicBezTo>
                  <a:pt x="6057" y="4547"/>
                  <a:pt x="5977" y="4561"/>
                  <a:pt x="5935" y="4567"/>
                </a:cubicBezTo>
                <a:cubicBezTo>
                  <a:pt x="5861" y="4577"/>
                  <a:pt x="5783" y="4551"/>
                  <a:pt x="5711" y="4571"/>
                </a:cubicBezTo>
                <a:close/>
                <a:moveTo>
                  <a:pt x="5654" y="4155"/>
                </a:moveTo>
                <a:cubicBezTo>
                  <a:pt x="5631" y="4159"/>
                  <a:pt x="5626" y="4176"/>
                  <a:pt x="5634" y="4196"/>
                </a:cubicBezTo>
                <a:cubicBezTo>
                  <a:pt x="5662" y="4196"/>
                  <a:pt x="5668" y="4178"/>
                  <a:pt x="5654" y="4155"/>
                </a:cubicBezTo>
                <a:close/>
                <a:moveTo>
                  <a:pt x="6141" y="4630"/>
                </a:moveTo>
                <a:cubicBezTo>
                  <a:pt x="6144" y="4652"/>
                  <a:pt x="6140" y="4662"/>
                  <a:pt x="6168" y="4663"/>
                </a:cubicBezTo>
                <a:cubicBezTo>
                  <a:pt x="6160" y="4651"/>
                  <a:pt x="6151" y="4641"/>
                  <a:pt x="6141" y="4630"/>
                </a:cubicBezTo>
                <a:close/>
                <a:moveTo>
                  <a:pt x="6168" y="4998"/>
                </a:moveTo>
                <a:cubicBezTo>
                  <a:pt x="6115" y="5098"/>
                  <a:pt x="6295" y="5109"/>
                  <a:pt x="6356" y="5189"/>
                </a:cubicBezTo>
                <a:cubicBezTo>
                  <a:pt x="6394" y="5240"/>
                  <a:pt x="6346" y="5227"/>
                  <a:pt x="6344" y="5264"/>
                </a:cubicBezTo>
                <a:cubicBezTo>
                  <a:pt x="6342" y="5288"/>
                  <a:pt x="6439" y="5178"/>
                  <a:pt x="6444" y="5176"/>
                </a:cubicBezTo>
                <a:cubicBezTo>
                  <a:pt x="6484" y="5162"/>
                  <a:pt x="6585" y="5122"/>
                  <a:pt x="6534" y="5069"/>
                </a:cubicBezTo>
                <a:cubicBezTo>
                  <a:pt x="6498" y="5030"/>
                  <a:pt x="6425" y="4976"/>
                  <a:pt x="6370" y="5006"/>
                </a:cubicBezTo>
                <a:cubicBezTo>
                  <a:pt x="6308" y="5040"/>
                  <a:pt x="6230" y="5041"/>
                  <a:pt x="6168" y="4998"/>
                </a:cubicBezTo>
                <a:close/>
                <a:moveTo>
                  <a:pt x="6201" y="4657"/>
                </a:moveTo>
                <a:cubicBezTo>
                  <a:pt x="6209" y="4664"/>
                  <a:pt x="6219" y="4664"/>
                  <a:pt x="6230" y="4657"/>
                </a:cubicBezTo>
                <a:cubicBezTo>
                  <a:pt x="6220" y="4657"/>
                  <a:pt x="6210" y="4657"/>
                  <a:pt x="6201" y="4657"/>
                </a:cubicBezTo>
                <a:close/>
                <a:moveTo>
                  <a:pt x="6450" y="4550"/>
                </a:moveTo>
                <a:cubicBezTo>
                  <a:pt x="6425" y="4563"/>
                  <a:pt x="6419" y="4586"/>
                  <a:pt x="6441" y="4606"/>
                </a:cubicBezTo>
                <a:cubicBezTo>
                  <a:pt x="6464" y="4578"/>
                  <a:pt x="6502" y="4574"/>
                  <a:pt x="6533" y="4589"/>
                </a:cubicBezTo>
                <a:cubicBezTo>
                  <a:pt x="6519" y="4553"/>
                  <a:pt x="6482" y="4552"/>
                  <a:pt x="6450" y="4550"/>
                </a:cubicBezTo>
                <a:close/>
                <a:moveTo>
                  <a:pt x="6500" y="5254"/>
                </a:moveTo>
                <a:cubicBezTo>
                  <a:pt x="6510" y="5238"/>
                  <a:pt x="6510" y="5222"/>
                  <a:pt x="6500" y="5206"/>
                </a:cubicBezTo>
                <a:cubicBezTo>
                  <a:pt x="6489" y="5213"/>
                  <a:pt x="6479" y="5222"/>
                  <a:pt x="6471" y="5233"/>
                </a:cubicBezTo>
                <a:cubicBezTo>
                  <a:pt x="6480" y="5240"/>
                  <a:pt x="6490" y="5247"/>
                  <a:pt x="6500" y="5254"/>
                </a:cubicBezTo>
                <a:close/>
                <a:moveTo>
                  <a:pt x="6750" y="5043"/>
                </a:moveTo>
                <a:cubicBezTo>
                  <a:pt x="6707" y="5064"/>
                  <a:pt x="6654" y="5104"/>
                  <a:pt x="6659" y="5158"/>
                </a:cubicBezTo>
                <a:cubicBezTo>
                  <a:pt x="6663" y="5202"/>
                  <a:pt x="6648" y="5272"/>
                  <a:pt x="6593" y="5227"/>
                </a:cubicBezTo>
                <a:cubicBezTo>
                  <a:pt x="6547" y="5298"/>
                  <a:pt x="6785" y="5278"/>
                  <a:pt x="6794" y="5289"/>
                </a:cubicBezTo>
                <a:cubicBezTo>
                  <a:pt x="6775" y="5246"/>
                  <a:pt x="6837" y="5162"/>
                  <a:pt x="6858" y="5127"/>
                </a:cubicBezTo>
                <a:cubicBezTo>
                  <a:pt x="6891" y="5073"/>
                  <a:pt x="6791" y="5027"/>
                  <a:pt x="6750" y="5043"/>
                </a:cubicBezTo>
                <a:close/>
                <a:moveTo>
                  <a:pt x="7225" y="5295"/>
                </a:moveTo>
                <a:cubicBezTo>
                  <a:pt x="7289" y="5262"/>
                  <a:pt x="7352" y="5251"/>
                  <a:pt x="7388" y="5182"/>
                </a:cubicBezTo>
                <a:cubicBezTo>
                  <a:pt x="7403" y="5208"/>
                  <a:pt x="7344" y="5306"/>
                  <a:pt x="7460" y="5259"/>
                </a:cubicBezTo>
                <a:cubicBezTo>
                  <a:pt x="7490" y="5247"/>
                  <a:pt x="7514" y="5264"/>
                  <a:pt x="7542" y="5269"/>
                </a:cubicBezTo>
                <a:cubicBezTo>
                  <a:pt x="7528" y="5249"/>
                  <a:pt x="7508" y="5238"/>
                  <a:pt x="7483" y="5236"/>
                </a:cubicBezTo>
                <a:cubicBezTo>
                  <a:pt x="7540" y="5201"/>
                  <a:pt x="7621" y="5266"/>
                  <a:pt x="7638" y="5173"/>
                </a:cubicBezTo>
                <a:cubicBezTo>
                  <a:pt x="7586" y="5237"/>
                  <a:pt x="7592" y="5119"/>
                  <a:pt x="7580" y="5094"/>
                </a:cubicBezTo>
                <a:cubicBezTo>
                  <a:pt x="7550" y="5034"/>
                  <a:pt x="7487" y="5096"/>
                  <a:pt x="7489" y="5141"/>
                </a:cubicBezTo>
                <a:cubicBezTo>
                  <a:pt x="7480" y="5096"/>
                  <a:pt x="7446" y="5020"/>
                  <a:pt x="7395" y="5077"/>
                </a:cubicBezTo>
                <a:cubicBezTo>
                  <a:pt x="7356" y="5119"/>
                  <a:pt x="7324" y="5035"/>
                  <a:pt x="7305" y="5014"/>
                </a:cubicBezTo>
                <a:cubicBezTo>
                  <a:pt x="7276" y="4982"/>
                  <a:pt x="7158" y="5006"/>
                  <a:pt x="7192" y="5059"/>
                </a:cubicBezTo>
                <a:cubicBezTo>
                  <a:pt x="7234" y="5124"/>
                  <a:pt x="7288" y="5140"/>
                  <a:pt x="7353" y="5176"/>
                </a:cubicBezTo>
                <a:cubicBezTo>
                  <a:pt x="7332" y="5203"/>
                  <a:pt x="7278" y="5218"/>
                  <a:pt x="7247" y="5225"/>
                </a:cubicBezTo>
                <a:cubicBezTo>
                  <a:pt x="7194" y="5237"/>
                  <a:pt x="7188" y="5188"/>
                  <a:pt x="7165" y="5154"/>
                </a:cubicBezTo>
                <a:cubicBezTo>
                  <a:pt x="7113" y="5076"/>
                  <a:pt x="6949" y="5103"/>
                  <a:pt x="6895" y="5166"/>
                </a:cubicBezTo>
                <a:cubicBezTo>
                  <a:pt x="6869" y="5195"/>
                  <a:pt x="6896" y="5242"/>
                  <a:pt x="6872" y="5272"/>
                </a:cubicBezTo>
                <a:cubicBezTo>
                  <a:pt x="6831" y="5323"/>
                  <a:pt x="6942" y="5381"/>
                  <a:pt x="6985" y="5347"/>
                </a:cubicBezTo>
                <a:cubicBezTo>
                  <a:pt x="7018" y="5322"/>
                  <a:pt x="7017" y="5339"/>
                  <a:pt x="7058" y="5337"/>
                </a:cubicBezTo>
                <a:cubicBezTo>
                  <a:pt x="7117" y="5335"/>
                  <a:pt x="7165" y="5276"/>
                  <a:pt x="7225" y="5295"/>
                </a:cubicBezTo>
                <a:close/>
                <a:moveTo>
                  <a:pt x="7121" y="5105"/>
                </a:moveTo>
                <a:cubicBezTo>
                  <a:pt x="7142" y="5080"/>
                  <a:pt x="7154" y="5049"/>
                  <a:pt x="7171" y="5022"/>
                </a:cubicBezTo>
                <a:cubicBezTo>
                  <a:pt x="7109" y="4994"/>
                  <a:pt x="7115" y="5067"/>
                  <a:pt x="7121" y="5105"/>
                </a:cubicBezTo>
                <a:close/>
                <a:moveTo>
                  <a:pt x="7534" y="5515"/>
                </a:moveTo>
                <a:cubicBezTo>
                  <a:pt x="7562" y="5588"/>
                  <a:pt x="7630" y="5586"/>
                  <a:pt x="7697" y="5594"/>
                </a:cubicBezTo>
                <a:cubicBezTo>
                  <a:pt x="7776" y="5602"/>
                  <a:pt x="7838" y="5675"/>
                  <a:pt x="7886" y="5732"/>
                </a:cubicBezTo>
                <a:cubicBezTo>
                  <a:pt x="7975" y="5838"/>
                  <a:pt x="8180" y="5742"/>
                  <a:pt x="8073" y="5623"/>
                </a:cubicBezTo>
                <a:cubicBezTo>
                  <a:pt x="8039" y="5586"/>
                  <a:pt x="8014" y="5556"/>
                  <a:pt x="7965" y="5556"/>
                </a:cubicBezTo>
                <a:cubicBezTo>
                  <a:pt x="7967" y="5556"/>
                  <a:pt x="7888" y="5460"/>
                  <a:pt x="7878" y="5451"/>
                </a:cubicBezTo>
                <a:cubicBezTo>
                  <a:pt x="7870" y="5445"/>
                  <a:pt x="7738" y="5447"/>
                  <a:pt x="7732" y="5451"/>
                </a:cubicBezTo>
                <a:cubicBezTo>
                  <a:pt x="7671" y="5490"/>
                  <a:pt x="7585" y="5428"/>
                  <a:pt x="7534" y="5515"/>
                </a:cubicBezTo>
                <a:close/>
                <a:moveTo>
                  <a:pt x="7724" y="5120"/>
                </a:moveTo>
                <a:cubicBezTo>
                  <a:pt x="7707" y="5147"/>
                  <a:pt x="7686" y="5180"/>
                  <a:pt x="7715" y="5209"/>
                </a:cubicBezTo>
                <a:cubicBezTo>
                  <a:pt x="7716" y="5168"/>
                  <a:pt x="7797" y="5148"/>
                  <a:pt x="7724" y="5120"/>
                </a:cubicBezTo>
                <a:close/>
                <a:moveTo>
                  <a:pt x="7774" y="5179"/>
                </a:moveTo>
                <a:cubicBezTo>
                  <a:pt x="7782" y="5202"/>
                  <a:pt x="7780" y="5224"/>
                  <a:pt x="7765" y="5245"/>
                </a:cubicBezTo>
                <a:cubicBezTo>
                  <a:pt x="7805" y="5254"/>
                  <a:pt x="7798" y="5209"/>
                  <a:pt x="7807" y="5185"/>
                </a:cubicBezTo>
                <a:cubicBezTo>
                  <a:pt x="7796" y="5183"/>
                  <a:pt x="7785" y="5181"/>
                  <a:pt x="7774" y="5179"/>
                </a:cubicBezTo>
                <a:close/>
                <a:moveTo>
                  <a:pt x="7884" y="5257"/>
                </a:moveTo>
                <a:cubicBezTo>
                  <a:pt x="7915" y="5240"/>
                  <a:pt x="7977" y="5259"/>
                  <a:pt x="8014" y="5255"/>
                </a:cubicBezTo>
                <a:cubicBezTo>
                  <a:pt x="8048" y="5251"/>
                  <a:pt x="8099" y="5258"/>
                  <a:pt x="8132" y="5265"/>
                </a:cubicBezTo>
                <a:cubicBezTo>
                  <a:pt x="8169" y="5273"/>
                  <a:pt x="8189" y="5314"/>
                  <a:pt x="8231" y="5294"/>
                </a:cubicBezTo>
                <a:cubicBezTo>
                  <a:pt x="8260" y="5281"/>
                  <a:pt x="8329" y="5307"/>
                  <a:pt x="8317" y="5250"/>
                </a:cubicBezTo>
                <a:cubicBezTo>
                  <a:pt x="8410" y="5289"/>
                  <a:pt x="8449" y="5264"/>
                  <a:pt x="8538" y="5231"/>
                </a:cubicBezTo>
                <a:cubicBezTo>
                  <a:pt x="8597" y="5210"/>
                  <a:pt x="8805" y="5239"/>
                  <a:pt x="8775" y="5120"/>
                </a:cubicBezTo>
                <a:cubicBezTo>
                  <a:pt x="8816" y="5128"/>
                  <a:pt x="8811" y="5077"/>
                  <a:pt x="8849" y="5076"/>
                </a:cubicBezTo>
                <a:cubicBezTo>
                  <a:pt x="8832" y="5027"/>
                  <a:pt x="8780" y="4953"/>
                  <a:pt x="8766" y="5049"/>
                </a:cubicBezTo>
                <a:cubicBezTo>
                  <a:pt x="8784" y="5037"/>
                  <a:pt x="8804" y="5035"/>
                  <a:pt x="8825" y="5043"/>
                </a:cubicBezTo>
                <a:cubicBezTo>
                  <a:pt x="8784" y="5090"/>
                  <a:pt x="8710" y="5093"/>
                  <a:pt x="8679" y="5152"/>
                </a:cubicBezTo>
                <a:cubicBezTo>
                  <a:pt x="8641" y="5222"/>
                  <a:pt x="8578" y="5175"/>
                  <a:pt x="8538" y="5138"/>
                </a:cubicBezTo>
                <a:cubicBezTo>
                  <a:pt x="8500" y="5103"/>
                  <a:pt x="8454" y="5161"/>
                  <a:pt x="8413" y="5145"/>
                </a:cubicBezTo>
                <a:cubicBezTo>
                  <a:pt x="8371" y="5128"/>
                  <a:pt x="8410" y="5217"/>
                  <a:pt x="8303" y="5140"/>
                </a:cubicBezTo>
                <a:cubicBezTo>
                  <a:pt x="8252" y="5103"/>
                  <a:pt x="8171" y="5080"/>
                  <a:pt x="8110" y="5065"/>
                </a:cubicBezTo>
                <a:cubicBezTo>
                  <a:pt x="8014" y="5043"/>
                  <a:pt x="7983" y="5079"/>
                  <a:pt x="7903" y="5119"/>
                </a:cubicBezTo>
                <a:cubicBezTo>
                  <a:pt x="7863" y="5139"/>
                  <a:pt x="7837" y="5139"/>
                  <a:pt x="7833" y="5194"/>
                </a:cubicBezTo>
                <a:cubicBezTo>
                  <a:pt x="7830" y="5223"/>
                  <a:pt x="7842" y="5308"/>
                  <a:pt x="7884" y="5257"/>
                </a:cubicBezTo>
                <a:close/>
                <a:moveTo>
                  <a:pt x="8107" y="4176"/>
                </a:moveTo>
                <a:cubicBezTo>
                  <a:pt x="8056" y="4193"/>
                  <a:pt x="8081" y="4381"/>
                  <a:pt x="8092" y="4419"/>
                </a:cubicBezTo>
                <a:cubicBezTo>
                  <a:pt x="8102" y="4338"/>
                  <a:pt x="8120" y="4258"/>
                  <a:pt x="8107" y="4176"/>
                </a:cubicBezTo>
                <a:close/>
                <a:moveTo>
                  <a:pt x="8133" y="4615"/>
                </a:moveTo>
                <a:cubicBezTo>
                  <a:pt x="8124" y="4630"/>
                  <a:pt x="8124" y="4645"/>
                  <a:pt x="8133" y="4660"/>
                </a:cubicBezTo>
                <a:cubicBezTo>
                  <a:pt x="8145" y="4654"/>
                  <a:pt x="8155" y="4646"/>
                  <a:pt x="8163" y="4636"/>
                </a:cubicBezTo>
                <a:cubicBezTo>
                  <a:pt x="8153" y="4629"/>
                  <a:pt x="8143" y="4622"/>
                  <a:pt x="8133" y="4615"/>
                </a:cubicBezTo>
                <a:close/>
                <a:moveTo>
                  <a:pt x="8184" y="4704"/>
                </a:moveTo>
                <a:cubicBezTo>
                  <a:pt x="8192" y="4730"/>
                  <a:pt x="8228" y="4717"/>
                  <a:pt x="8243" y="4710"/>
                </a:cubicBezTo>
                <a:cubicBezTo>
                  <a:pt x="8223" y="4711"/>
                  <a:pt x="8203" y="4710"/>
                  <a:pt x="8184" y="4704"/>
                </a:cubicBezTo>
                <a:close/>
                <a:moveTo>
                  <a:pt x="8315" y="5895"/>
                </a:moveTo>
                <a:cubicBezTo>
                  <a:pt x="8325" y="5899"/>
                  <a:pt x="8335" y="5897"/>
                  <a:pt x="8344" y="5889"/>
                </a:cubicBezTo>
                <a:cubicBezTo>
                  <a:pt x="8334" y="5891"/>
                  <a:pt x="8324" y="5893"/>
                  <a:pt x="8315" y="5895"/>
                </a:cubicBezTo>
                <a:close/>
                <a:moveTo>
                  <a:pt x="8377" y="5874"/>
                </a:moveTo>
                <a:cubicBezTo>
                  <a:pt x="8375" y="5879"/>
                  <a:pt x="8373" y="5884"/>
                  <a:pt x="8371" y="5889"/>
                </a:cubicBezTo>
                <a:cubicBezTo>
                  <a:pt x="8405" y="5902"/>
                  <a:pt x="8472" y="5880"/>
                  <a:pt x="8456" y="5846"/>
                </a:cubicBezTo>
                <a:cubicBezTo>
                  <a:pt x="8435" y="5809"/>
                  <a:pt x="8401" y="5861"/>
                  <a:pt x="8377" y="5874"/>
                </a:cubicBezTo>
                <a:close/>
                <a:moveTo>
                  <a:pt x="8724" y="5951"/>
                </a:moveTo>
                <a:cubicBezTo>
                  <a:pt x="8711" y="5971"/>
                  <a:pt x="8710" y="5990"/>
                  <a:pt x="8721" y="6011"/>
                </a:cubicBezTo>
                <a:cubicBezTo>
                  <a:pt x="8771" y="5982"/>
                  <a:pt x="8848" y="5932"/>
                  <a:pt x="8902" y="5918"/>
                </a:cubicBezTo>
                <a:cubicBezTo>
                  <a:pt x="8892" y="5899"/>
                  <a:pt x="8883" y="5879"/>
                  <a:pt x="8875" y="5859"/>
                </a:cubicBezTo>
                <a:cubicBezTo>
                  <a:pt x="8819" y="5885"/>
                  <a:pt x="8787" y="5929"/>
                  <a:pt x="8724" y="5951"/>
                </a:cubicBezTo>
                <a:close/>
                <a:moveTo>
                  <a:pt x="8807" y="5150"/>
                </a:moveTo>
                <a:cubicBezTo>
                  <a:pt x="8810" y="5159"/>
                  <a:pt x="8813" y="5167"/>
                  <a:pt x="8816" y="5176"/>
                </a:cubicBezTo>
                <a:cubicBezTo>
                  <a:pt x="8829" y="5154"/>
                  <a:pt x="8845" y="5137"/>
                  <a:pt x="8867" y="5123"/>
                </a:cubicBezTo>
                <a:cubicBezTo>
                  <a:pt x="8843" y="5122"/>
                  <a:pt x="8823" y="5131"/>
                  <a:pt x="8807" y="5150"/>
                </a:cubicBezTo>
                <a:close/>
                <a:moveTo>
                  <a:pt x="8870" y="5067"/>
                </a:moveTo>
                <a:cubicBezTo>
                  <a:pt x="8856" y="5078"/>
                  <a:pt x="8849" y="5093"/>
                  <a:pt x="8849" y="5111"/>
                </a:cubicBezTo>
                <a:cubicBezTo>
                  <a:pt x="8874" y="5108"/>
                  <a:pt x="8932" y="5119"/>
                  <a:pt x="8941" y="5084"/>
                </a:cubicBezTo>
                <a:cubicBezTo>
                  <a:pt x="8953" y="5040"/>
                  <a:pt x="8890" y="5055"/>
                  <a:pt x="8870" y="5067"/>
                </a:cubicBezTo>
                <a:close/>
                <a:moveTo>
                  <a:pt x="8920" y="5735"/>
                </a:moveTo>
                <a:cubicBezTo>
                  <a:pt x="8899" y="5748"/>
                  <a:pt x="8885" y="5772"/>
                  <a:pt x="8885" y="5797"/>
                </a:cubicBezTo>
                <a:cubicBezTo>
                  <a:pt x="8923" y="5802"/>
                  <a:pt x="8931" y="5763"/>
                  <a:pt x="8920" y="5735"/>
                </a:cubicBezTo>
                <a:close/>
                <a:moveTo>
                  <a:pt x="8968" y="5064"/>
                </a:moveTo>
                <a:cubicBezTo>
                  <a:pt x="8976" y="5073"/>
                  <a:pt x="8983" y="5083"/>
                  <a:pt x="8988" y="5093"/>
                </a:cubicBezTo>
                <a:cubicBezTo>
                  <a:pt x="8965" y="5103"/>
                  <a:pt x="8928" y="5120"/>
                  <a:pt x="8921" y="5146"/>
                </a:cubicBezTo>
                <a:cubicBezTo>
                  <a:pt x="8907" y="5193"/>
                  <a:pt x="8995" y="5158"/>
                  <a:pt x="9012" y="5170"/>
                </a:cubicBezTo>
                <a:cubicBezTo>
                  <a:pt x="9006" y="5114"/>
                  <a:pt x="9092" y="5069"/>
                  <a:pt x="9137" y="5061"/>
                </a:cubicBezTo>
                <a:cubicBezTo>
                  <a:pt x="9079" y="4997"/>
                  <a:pt x="9049" y="5080"/>
                  <a:pt x="9009" y="5099"/>
                </a:cubicBezTo>
                <a:cubicBezTo>
                  <a:pt x="9029" y="5056"/>
                  <a:pt x="8999" y="5059"/>
                  <a:pt x="8968" y="5064"/>
                </a:cubicBezTo>
                <a:close/>
                <a:moveTo>
                  <a:pt x="9149" y="5087"/>
                </a:moveTo>
                <a:cubicBezTo>
                  <a:pt x="9136" y="5099"/>
                  <a:pt x="9130" y="5114"/>
                  <a:pt x="9131" y="5132"/>
                </a:cubicBezTo>
                <a:cubicBezTo>
                  <a:pt x="9156" y="5126"/>
                  <a:pt x="9179" y="5139"/>
                  <a:pt x="9190" y="5161"/>
                </a:cubicBezTo>
                <a:cubicBezTo>
                  <a:pt x="9214" y="5136"/>
                  <a:pt x="9264" y="5076"/>
                  <a:pt x="9232" y="5040"/>
                </a:cubicBezTo>
                <a:cubicBezTo>
                  <a:pt x="9216" y="5073"/>
                  <a:pt x="9180" y="5078"/>
                  <a:pt x="9149" y="5087"/>
                </a:cubicBezTo>
                <a:close/>
                <a:moveTo>
                  <a:pt x="9309" y="5013"/>
                </a:moveTo>
                <a:cubicBezTo>
                  <a:pt x="9291" y="5032"/>
                  <a:pt x="9268" y="5081"/>
                  <a:pt x="9324" y="5052"/>
                </a:cubicBezTo>
                <a:cubicBezTo>
                  <a:pt x="9293" y="5065"/>
                  <a:pt x="9266" y="5094"/>
                  <a:pt x="9264" y="5129"/>
                </a:cubicBezTo>
                <a:cubicBezTo>
                  <a:pt x="9337" y="5122"/>
                  <a:pt x="9422" y="5128"/>
                  <a:pt x="9490" y="5097"/>
                </a:cubicBezTo>
                <a:cubicBezTo>
                  <a:pt x="9533" y="5077"/>
                  <a:pt x="9519" y="5032"/>
                  <a:pt x="9476" y="5024"/>
                </a:cubicBezTo>
                <a:cubicBezTo>
                  <a:pt x="9451" y="5020"/>
                  <a:pt x="9428" y="5031"/>
                  <a:pt x="9403" y="5028"/>
                </a:cubicBezTo>
                <a:cubicBezTo>
                  <a:pt x="9371" y="5025"/>
                  <a:pt x="9341" y="5009"/>
                  <a:pt x="9309" y="5013"/>
                </a:cubicBezTo>
                <a:close/>
                <a:moveTo>
                  <a:pt x="9677" y="5019"/>
                </a:moveTo>
                <a:cubicBezTo>
                  <a:pt x="9654" y="5017"/>
                  <a:pt x="9637" y="5056"/>
                  <a:pt x="9632" y="5072"/>
                </a:cubicBezTo>
                <a:cubicBezTo>
                  <a:pt x="9655" y="5062"/>
                  <a:pt x="9671" y="5043"/>
                  <a:pt x="9677" y="5019"/>
                </a:cubicBezTo>
                <a:close/>
                <a:moveTo>
                  <a:pt x="9722" y="4972"/>
                </a:moveTo>
                <a:cubicBezTo>
                  <a:pt x="9784" y="4920"/>
                  <a:pt x="9844" y="4932"/>
                  <a:pt x="9917" y="4944"/>
                </a:cubicBezTo>
                <a:cubicBezTo>
                  <a:pt x="9956" y="4951"/>
                  <a:pt x="9996" y="4875"/>
                  <a:pt x="10045" y="4876"/>
                </a:cubicBezTo>
                <a:cubicBezTo>
                  <a:pt x="9981" y="4797"/>
                  <a:pt x="9947" y="4825"/>
                  <a:pt x="9854" y="4861"/>
                </a:cubicBezTo>
                <a:cubicBezTo>
                  <a:pt x="9828" y="4872"/>
                  <a:pt x="9810" y="4848"/>
                  <a:pt x="9788" y="4857"/>
                </a:cubicBezTo>
                <a:cubicBezTo>
                  <a:pt x="9748" y="4875"/>
                  <a:pt x="9727" y="4932"/>
                  <a:pt x="9722" y="4972"/>
                </a:cubicBezTo>
                <a:close/>
                <a:moveTo>
                  <a:pt x="10247" y="4790"/>
                </a:moveTo>
                <a:cubicBezTo>
                  <a:pt x="10235" y="4806"/>
                  <a:pt x="10228" y="4824"/>
                  <a:pt x="10229" y="4844"/>
                </a:cubicBezTo>
                <a:cubicBezTo>
                  <a:pt x="10256" y="4835"/>
                  <a:pt x="10268" y="4814"/>
                  <a:pt x="10247" y="4790"/>
                </a:cubicBezTo>
                <a:close/>
                <a:moveTo>
                  <a:pt x="10310" y="5025"/>
                </a:moveTo>
                <a:cubicBezTo>
                  <a:pt x="10302" y="5060"/>
                  <a:pt x="10312" y="5062"/>
                  <a:pt x="10339" y="5031"/>
                </a:cubicBezTo>
                <a:cubicBezTo>
                  <a:pt x="10329" y="5029"/>
                  <a:pt x="10319" y="5027"/>
                  <a:pt x="10310" y="5025"/>
                </a:cubicBezTo>
                <a:close/>
                <a:moveTo>
                  <a:pt x="10351" y="5001"/>
                </a:moveTo>
                <a:cubicBezTo>
                  <a:pt x="10338" y="5053"/>
                  <a:pt x="10436" y="5070"/>
                  <a:pt x="10446" y="5013"/>
                </a:cubicBezTo>
                <a:cubicBezTo>
                  <a:pt x="10414" y="5019"/>
                  <a:pt x="10382" y="5010"/>
                  <a:pt x="10351" y="5001"/>
                </a:cubicBezTo>
                <a:close/>
                <a:moveTo>
                  <a:pt x="10449" y="5040"/>
                </a:moveTo>
                <a:cubicBezTo>
                  <a:pt x="10450" y="5049"/>
                  <a:pt x="10451" y="5058"/>
                  <a:pt x="10452" y="5067"/>
                </a:cubicBezTo>
                <a:cubicBezTo>
                  <a:pt x="10463" y="5059"/>
                  <a:pt x="10473" y="5050"/>
                  <a:pt x="10481" y="5040"/>
                </a:cubicBezTo>
                <a:cubicBezTo>
                  <a:pt x="10471" y="5040"/>
                  <a:pt x="10460" y="5040"/>
                  <a:pt x="10449" y="5040"/>
                </a:cubicBezTo>
                <a:close/>
                <a:moveTo>
                  <a:pt x="10636" y="4633"/>
                </a:moveTo>
                <a:cubicBezTo>
                  <a:pt x="10623" y="4641"/>
                  <a:pt x="10616" y="4653"/>
                  <a:pt x="10615" y="4669"/>
                </a:cubicBezTo>
                <a:cubicBezTo>
                  <a:pt x="10648" y="4672"/>
                  <a:pt x="10655" y="4661"/>
                  <a:pt x="10636" y="4633"/>
                </a:cubicBezTo>
                <a:close/>
                <a:moveTo>
                  <a:pt x="10684" y="5034"/>
                </a:moveTo>
                <a:cubicBezTo>
                  <a:pt x="10693" y="5054"/>
                  <a:pt x="10709" y="5063"/>
                  <a:pt x="10731" y="5061"/>
                </a:cubicBezTo>
                <a:cubicBezTo>
                  <a:pt x="10726" y="5036"/>
                  <a:pt x="10707" y="5025"/>
                  <a:pt x="10684" y="5034"/>
                </a:cubicBezTo>
                <a:close/>
                <a:moveTo>
                  <a:pt x="10936" y="4894"/>
                </a:moveTo>
                <a:cubicBezTo>
                  <a:pt x="10909" y="4917"/>
                  <a:pt x="10923" y="4974"/>
                  <a:pt x="10962" y="4973"/>
                </a:cubicBezTo>
                <a:cubicBezTo>
                  <a:pt x="11035" y="4972"/>
                  <a:pt x="11002" y="4887"/>
                  <a:pt x="10936" y="4894"/>
                </a:cubicBezTo>
                <a:close/>
                <a:moveTo>
                  <a:pt x="11280" y="5090"/>
                </a:moveTo>
                <a:cubicBezTo>
                  <a:pt x="11329" y="5074"/>
                  <a:pt x="11373" y="5044"/>
                  <a:pt x="11414" y="5013"/>
                </a:cubicBezTo>
                <a:cubicBezTo>
                  <a:pt x="11363" y="5033"/>
                  <a:pt x="11312" y="5028"/>
                  <a:pt x="11280" y="5090"/>
                </a:cubicBezTo>
                <a:close/>
                <a:moveTo>
                  <a:pt x="11334" y="4787"/>
                </a:moveTo>
                <a:cubicBezTo>
                  <a:pt x="11329" y="4813"/>
                  <a:pt x="11338" y="4814"/>
                  <a:pt x="11364" y="4790"/>
                </a:cubicBezTo>
                <a:cubicBezTo>
                  <a:pt x="11354" y="4789"/>
                  <a:pt x="11344" y="4788"/>
                  <a:pt x="11334" y="4787"/>
                </a:cubicBezTo>
                <a:close/>
                <a:moveTo>
                  <a:pt x="11387" y="4758"/>
                </a:moveTo>
                <a:cubicBezTo>
                  <a:pt x="11382" y="4766"/>
                  <a:pt x="11377" y="4774"/>
                  <a:pt x="11373" y="4782"/>
                </a:cubicBezTo>
                <a:cubicBezTo>
                  <a:pt x="11396" y="4790"/>
                  <a:pt x="11412" y="4779"/>
                  <a:pt x="11417" y="4755"/>
                </a:cubicBezTo>
                <a:cubicBezTo>
                  <a:pt x="11407" y="4756"/>
                  <a:pt x="11397" y="4757"/>
                  <a:pt x="11387" y="4758"/>
                </a:cubicBezTo>
                <a:close/>
                <a:moveTo>
                  <a:pt x="11586" y="4651"/>
                </a:moveTo>
                <a:cubicBezTo>
                  <a:pt x="11537" y="4654"/>
                  <a:pt x="11399" y="4818"/>
                  <a:pt x="11447" y="4862"/>
                </a:cubicBezTo>
                <a:cubicBezTo>
                  <a:pt x="11351" y="4817"/>
                  <a:pt x="11418" y="5059"/>
                  <a:pt x="11466" y="4947"/>
                </a:cubicBezTo>
                <a:cubicBezTo>
                  <a:pt x="11488" y="4898"/>
                  <a:pt x="11541" y="4874"/>
                  <a:pt x="11568" y="4827"/>
                </a:cubicBezTo>
                <a:cubicBezTo>
                  <a:pt x="11590" y="4788"/>
                  <a:pt x="11564" y="4700"/>
                  <a:pt x="11613" y="4683"/>
                </a:cubicBezTo>
                <a:cubicBezTo>
                  <a:pt x="11606" y="4671"/>
                  <a:pt x="11597" y="4661"/>
                  <a:pt x="11586" y="4651"/>
                </a:cubicBezTo>
                <a:close/>
                <a:moveTo>
                  <a:pt x="11619" y="4651"/>
                </a:moveTo>
                <a:cubicBezTo>
                  <a:pt x="11635" y="4677"/>
                  <a:pt x="11670" y="4670"/>
                  <a:pt x="11690" y="4693"/>
                </a:cubicBezTo>
                <a:cubicBezTo>
                  <a:pt x="11690" y="4652"/>
                  <a:pt x="11649" y="4649"/>
                  <a:pt x="11619" y="4651"/>
                </a:cubicBezTo>
                <a:close/>
                <a:moveTo>
                  <a:pt x="11960" y="4137"/>
                </a:moveTo>
                <a:cubicBezTo>
                  <a:pt x="11953" y="4128"/>
                  <a:pt x="11943" y="4125"/>
                  <a:pt x="11930" y="4128"/>
                </a:cubicBezTo>
                <a:cubicBezTo>
                  <a:pt x="11943" y="4150"/>
                  <a:pt x="11923" y="4216"/>
                  <a:pt x="11951" y="4225"/>
                </a:cubicBezTo>
                <a:cubicBezTo>
                  <a:pt x="11996" y="4239"/>
                  <a:pt x="11968" y="4153"/>
                  <a:pt x="11960" y="4137"/>
                </a:cubicBezTo>
                <a:close/>
                <a:moveTo>
                  <a:pt x="11984" y="4102"/>
                </a:moveTo>
                <a:cubicBezTo>
                  <a:pt x="11958" y="4096"/>
                  <a:pt x="11957" y="4106"/>
                  <a:pt x="11981" y="4131"/>
                </a:cubicBezTo>
                <a:cubicBezTo>
                  <a:pt x="11982" y="4121"/>
                  <a:pt x="11983" y="4112"/>
                  <a:pt x="11984" y="4102"/>
                </a:cubicBezTo>
                <a:close/>
                <a:moveTo>
                  <a:pt x="11984" y="4253"/>
                </a:moveTo>
                <a:cubicBezTo>
                  <a:pt x="12037" y="4213"/>
                  <a:pt x="12090" y="4073"/>
                  <a:pt x="12109" y="4010"/>
                </a:cubicBezTo>
                <a:cubicBezTo>
                  <a:pt x="12064" y="4026"/>
                  <a:pt x="12068" y="4070"/>
                  <a:pt x="12053" y="4106"/>
                </a:cubicBezTo>
                <a:cubicBezTo>
                  <a:pt x="12032" y="4157"/>
                  <a:pt x="12000" y="4197"/>
                  <a:pt x="11984" y="4253"/>
                </a:cubicBezTo>
                <a:close/>
                <a:moveTo>
                  <a:pt x="12385" y="4312"/>
                </a:moveTo>
                <a:cubicBezTo>
                  <a:pt x="12377" y="4349"/>
                  <a:pt x="12370" y="4399"/>
                  <a:pt x="12400" y="4428"/>
                </a:cubicBezTo>
                <a:cubicBezTo>
                  <a:pt x="12340" y="4425"/>
                  <a:pt x="12320" y="4604"/>
                  <a:pt x="12419" y="4557"/>
                </a:cubicBezTo>
                <a:cubicBezTo>
                  <a:pt x="12547" y="4495"/>
                  <a:pt x="12464" y="4372"/>
                  <a:pt x="12385" y="4312"/>
                </a:cubicBezTo>
                <a:close/>
                <a:moveTo>
                  <a:pt x="12560" y="4464"/>
                </a:moveTo>
                <a:cubicBezTo>
                  <a:pt x="12539" y="4477"/>
                  <a:pt x="12536" y="4505"/>
                  <a:pt x="12545" y="4526"/>
                </a:cubicBezTo>
                <a:cubicBezTo>
                  <a:pt x="12561" y="4508"/>
                  <a:pt x="12566" y="4487"/>
                  <a:pt x="12560" y="4464"/>
                </a:cubicBezTo>
                <a:close/>
                <a:moveTo>
                  <a:pt x="12560" y="4413"/>
                </a:moveTo>
                <a:cubicBezTo>
                  <a:pt x="12533" y="4430"/>
                  <a:pt x="12536" y="4439"/>
                  <a:pt x="12572" y="4443"/>
                </a:cubicBezTo>
                <a:cubicBezTo>
                  <a:pt x="12568" y="4433"/>
                  <a:pt x="12564" y="4423"/>
                  <a:pt x="12560" y="4413"/>
                </a:cubicBezTo>
                <a:close/>
                <a:moveTo>
                  <a:pt x="12601" y="4419"/>
                </a:moveTo>
                <a:cubicBezTo>
                  <a:pt x="12637" y="4312"/>
                  <a:pt x="12576" y="4384"/>
                  <a:pt x="12601" y="4419"/>
                </a:cubicBezTo>
                <a:close/>
                <a:moveTo>
                  <a:pt x="2412" y="4069"/>
                </a:moveTo>
                <a:cubicBezTo>
                  <a:pt x="2421" y="4029"/>
                  <a:pt x="2363" y="3983"/>
                  <a:pt x="2332" y="4022"/>
                </a:cubicBezTo>
                <a:cubicBezTo>
                  <a:pt x="2361" y="4036"/>
                  <a:pt x="2373" y="4084"/>
                  <a:pt x="2412" y="4069"/>
                </a:cubicBezTo>
                <a:close/>
                <a:moveTo>
                  <a:pt x="174" y="43"/>
                </a:moveTo>
                <a:cubicBezTo>
                  <a:pt x="218" y="57"/>
                  <a:pt x="195" y="0"/>
                  <a:pt x="153" y="13"/>
                </a:cubicBezTo>
                <a:cubicBezTo>
                  <a:pt x="160" y="23"/>
                  <a:pt x="167" y="33"/>
                  <a:pt x="174" y="43"/>
                </a:cubicBezTo>
                <a:close/>
                <a:moveTo>
                  <a:pt x="878" y="236"/>
                </a:moveTo>
                <a:cubicBezTo>
                  <a:pt x="751" y="310"/>
                  <a:pt x="777" y="229"/>
                  <a:pt x="710" y="228"/>
                </a:cubicBezTo>
                <a:cubicBezTo>
                  <a:pt x="634" y="226"/>
                  <a:pt x="500" y="309"/>
                  <a:pt x="376" y="167"/>
                </a:cubicBezTo>
                <a:cubicBezTo>
                  <a:pt x="342" y="128"/>
                  <a:pt x="246" y="72"/>
                  <a:pt x="193" y="109"/>
                </a:cubicBezTo>
                <a:cubicBezTo>
                  <a:pt x="0" y="245"/>
                  <a:pt x="470" y="625"/>
                  <a:pt x="544" y="725"/>
                </a:cubicBezTo>
                <a:cubicBezTo>
                  <a:pt x="573" y="763"/>
                  <a:pt x="611" y="764"/>
                  <a:pt x="654" y="772"/>
                </a:cubicBezTo>
                <a:cubicBezTo>
                  <a:pt x="762" y="792"/>
                  <a:pt x="809" y="1040"/>
                  <a:pt x="901" y="1078"/>
                </a:cubicBezTo>
                <a:cubicBezTo>
                  <a:pt x="976" y="1110"/>
                  <a:pt x="947" y="1183"/>
                  <a:pt x="968" y="1250"/>
                </a:cubicBezTo>
                <a:cubicBezTo>
                  <a:pt x="987" y="1313"/>
                  <a:pt x="1052" y="1297"/>
                  <a:pt x="1101" y="1331"/>
                </a:cubicBezTo>
                <a:cubicBezTo>
                  <a:pt x="1415" y="1549"/>
                  <a:pt x="1294" y="1507"/>
                  <a:pt x="1316" y="1589"/>
                </a:cubicBezTo>
                <a:cubicBezTo>
                  <a:pt x="1333" y="1652"/>
                  <a:pt x="1359" y="1712"/>
                  <a:pt x="1376" y="1775"/>
                </a:cubicBezTo>
                <a:cubicBezTo>
                  <a:pt x="1394" y="1841"/>
                  <a:pt x="1442" y="1911"/>
                  <a:pt x="1437" y="1981"/>
                </a:cubicBezTo>
                <a:cubicBezTo>
                  <a:pt x="1432" y="2055"/>
                  <a:pt x="1490" y="2010"/>
                  <a:pt x="1518" y="2043"/>
                </a:cubicBezTo>
                <a:cubicBezTo>
                  <a:pt x="1564" y="2097"/>
                  <a:pt x="1632" y="2085"/>
                  <a:pt x="1644" y="2174"/>
                </a:cubicBezTo>
                <a:cubicBezTo>
                  <a:pt x="1660" y="2290"/>
                  <a:pt x="1813" y="2365"/>
                  <a:pt x="1839" y="2487"/>
                </a:cubicBezTo>
                <a:cubicBezTo>
                  <a:pt x="1843" y="2504"/>
                  <a:pt x="1814" y="2506"/>
                  <a:pt x="1828" y="2525"/>
                </a:cubicBezTo>
                <a:cubicBezTo>
                  <a:pt x="1846" y="2550"/>
                  <a:pt x="1863" y="2577"/>
                  <a:pt x="1877" y="2605"/>
                </a:cubicBezTo>
                <a:cubicBezTo>
                  <a:pt x="1909" y="2669"/>
                  <a:pt x="1976" y="2753"/>
                  <a:pt x="1979" y="2825"/>
                </a:cubicBezTo>
                <a:cubicBezTo>
                  <a:pt x="1981" y="2895"/>
                  <a:pt x="1979" y="2940"/>
                  <a:pt x="2022" y="3000"/>
                </a:cubicBezTo>
                <a:cubicBezTo>
                  <a:pt x="2055" y="3046"/>
                  <a:pt x="2104" y="3078"/>
                  <a:pt x="2132" y="3128"/>
                </a:cubicBezTo>
                <a:cubicBezTo>
                  <a:pt x="2164" y="3186"/>
                  <a:pt x="2181" y="3246"/>
                  <a:pt x="2233" y="3292"/>
                </a:cubicBezTo>
                <a:cubicBezTo>
                  <a:pt x="2284" y="3338"/>
                  <a:pt x="2356" y="3369"/>
                  <a:pt x="2387" y="3434"/>
                </a:cubicBezTo>
                <a:cubicBezTo>
                  <a:pt x="2418" y="3498"/>
                  <a:pt x="2412" y="3536"/>
                  <a:pt x="2472" y="3585"/>
                </a:cubicBezTo>
                <a:cubicBezTo>
                  <a:pt x="2575" y="3669"/>
                  <a:pt x="2684" y="3801"/>
                  <a:pt x="2800" y="3861"/>
                </a:cubicBezTo>
                <a:cubicBezTo>
                  <a:pt x="2910" y="3919"/>
                  <a:pt x="2861" y="3976"/>
                  <a:pt x="3008" y="4098"/>
                </a:cubicBezTo>
                <a:cubicBezTo>
                  <a:pt x="3020" y="4109"/>
                  <a:pt x="3005" y="4121"/>
                  <a:pt x="3021" y="4132"/>
                </a:cubicBezTo>
                <a:cubicBezTo>
                  <a:pt x="3031" y="4140"/>
                  <a:pt x="3130" y="4268"/>
                  <a:pt x="3131" y="4200"/>
                </a:cubicBezTo>
                <a:cubicBezTo>
                  <a:pt x="3131" y="4160"/>
                  <a:pt x="3093" y="4130"/>
                  <a:pt x="3089" y="4090"/>
                </a:cubicBezTo>
                <a:cubicBezTo>
                  <a:pt x="3083" y="4035"/>
                  <a:pt x="3170" y="4107"/>
                  <a:pt x="3181" y="4116"/>
                </a:cubicBezTo>
                <a:cubicBezTo>
                  <a:pt x="3255" y="4181"/>
                  <a:pt x="3327" y="4182"/>
                  <a:pt x="3318" y="4057"/>
                </a:cubicBezTo>
                <a:cubicBezTo>
                  <a:pt x="3364" y="4097"/>
                  <a:pt x="3395" y="4178"/>
                  <a:pt x="3461" y="4191"/>
                </a:cubicBezTo>
                <a:cubicBezTo>
                  <a:pt x="3500" y="4198"/>
                  <a:pt x="3498" y="4080"/>
                  <a:pt x="3499" y="4060"/>
                </a:cubicBezTo>
                <a:cubicBezTo>
                  <a:pt x="3503" y="3983"/>
                  <a:pt x="3514" y="3906"/>
                  <a:pt x="3520" y="3829"/>
                </a:cubicBezTo>
                <a:cubicBezTo>
                  <a:pt x="3523" y="3788"/>
                  <a:pt x="3550" y="3729"/>
                  <a:pt x="3531" y="3690"/>
                </a:cubicBezTo>
                <a:cubicBezTo>
                  <a:pt x="3517" y="3660"/>
                  <a:pt x="3507" y="3642"/>
                  <a:pt x="3517" y="3609"/>
                </a:cubicBezTo>
                <a:cubicBezTo>
                  <a:pt x="3529" y="3570"/>
                  <a:pt x="3561" y="3516"/>
                  <a:pt x="3556" y="3474"/>
                </a:cubicBezTo>
                <a:cubicBezTo>
                  <a:pt x="3549" y="3415"/>
                  <a:pt x="3477" y="3463"/>
                  <a:pt x="3573" y="3297"/>
                </a:cubicBezTo>
                <a:cubicBezTo>
                  <a:pt x="3593" y="3263"/>
                  <a:pt x="3609" y="3248"/>
                  <a:pt x="3601" y="3206"/>
                </a:cubicBezTo>
                <a:cubicBezTo>
                  <a:pt x="3594" y="3165"/>
                  <a:pt x="3561" y="3181"/>
                  <a:pt x="3538" y="3157"/>
                </a:cubicBezTo>
                <a:cubicBezTo>
                  <a:pt x="3507" y="3125"/>
                  <a:pt x="3457" y="3016"/>
                  <a:pt x="3475" y="2974"/>
                </a:cubicBezTo>
                <a:cubicBezTo>
                  <a:pt x="3439" y="2968"/>
                  <a:pt x="3267" y="2922"/>
                  <a:pt x="3253" y="2959"/>
                </a:cubicBezTo>
                <a:cubicBezTo>
                  <a:pt x="3247" y="2948"/>
                  <a:pt x="3242" y="2937"/>
                  <a:pt x="3238" y="2926"/>
                </a:cubicBezTo>
                <a:cubicBezTo>
                  <a:pt x="3200" y="2973"/>
                  <a:pt x="3195" y="3039"/>
                  <a:pt x="3140" y="3072"/>
                </a:cubicBezTo>
                <a:cubicBezTo>
                  <a:pt x="3156" y="3048"/>
                  <a:pt x="3232" y="2965"/>
                  <a:pt x="3158" y="2964"/>
                </a:cubicBezTo>
                <a:cubicBezTo>
                  <a:pt x="3198" y="2948"/>
                  <a:pt x="3245" y="2913"/>
                  <a:pt x="3239" y="2864"/>
                </a:cubicBezTo>
                <a:cubicBezTo>
                  <a:pt x="3234" y="2827"/>
                  <a:pt x="3195" y="2840"/>
                  <a:pt x="3172" y="2826"/>
                </a:cubicBezTo>
                <a:cubicBezTo>
                  <a:pt x="3133" y="2803"/>
                  <a:pt x="3094" y="2563"/>
                  <a:pt x="3089" y="2520"/>
                </a:cubicBezTo>
                <a:cubicBezTo>
                  <a:pt x="3083" y="2476"/>
                  <a:pt x="2955" y="2471"/>
                  <a:pt x="2917" y="2480"/>
                </a:cubicBezTo>
                <a:cubicBezTo>
                  <a:pt x="2887" y="2487"/>
                  <a:pt x="2831" y="2428"/>
                  <a:pt x="2809" y="2410"/>
                </a:cubicBezTo>
                <a:cubicBezTo>
                  <a:pt x="2773" y="2380"/>
                  <a:pt x="2787" y="2316"/>
                  <a:pt x="2772" y="2273"/>
                </a:cubicBezTo>
                <a:cubicBezTo>
                  <a:pt x="2788" y="2293"/>
                  <a:pt x="2813" y="2297"/>
                  <a:pt x="2834" y="2282"/>
                </a:cubicBezTo>
                <a:cubicBezTo>
                  <a:pt x="2825" y="2247"/>
                  <a:pt x="2792" y="2243"/>
                  <a:pt x="2763" y="2240"/>
                </a:cubicBezTo>
                <a:cubicBezTo>
                  <a:pt x="2787" y="2239"/>
                  <a:pt x="2804" y="2222"/>
                  <a:pt x="2810" y="2199"/>
                </a:cubicBezTo>
                <a:cubicBezTo>
                  <a:pt x="2790" y="2197"/>
                  <a:pt x="2770" y="2199"/>
                  <a:pt x="2751" y="2205"/>
                </a:cubicBezTo>
                <a:cubicBezTo>
                  <a:pt x="2786" y="2194"/>
                  <a:pt x="2807" y="2163"/>
                  <a:pt x="2832" y="2140"/>
                </a:cubicBezTo>
                <a:cubicBezTo>
                  <a:pt x="2875" y="2102"/>
                  <a:pt x="3001" y="2157"/>
                  <a:pt x="2844" y="1981"/>
                </a:cubicBezTo>
                <a:cubicBezTo>
                  <a:pt x="2791" y="1922"/>
                  <a:pt x="2752" y="1927"/>
                  <a:pt x="2691" y="1970"/>
                </a:cubicBezTo>
                <a:cubicBezTo>
                  <a:pt x="2644" y="2003"/>
                  <a:pt x="2525" y="2088"/>
                  <a:pt x="2475" y="2021"/>
                </a:cubicBezTo>
                <a:cubicBezTo>
                  <a:pt x="2580" y="2081"/>
                  <a:pt x="2782" y="1894"/>
                  <a:pt x="2591" y="1851"/>
                </a:cubicBezTo>
                <a:cubicBezTo>
                  <a:pt x="2560" y="1844"/>
                  <a:pt x="2529" y="1858"/>
                  <a:pt x="2499" y="1845"/>
                </a:cubicBezTo>
                <a:cubicBezTo>
                  <a:pt x="2465" y="1832"/>
                  <a:pt x="2451" y="1793"/>
                  <a:pt x="2423" y="1771"/>
                </a:cubicBezTo>
                <a:cubicBezTo>
                  <a:pt x="2367" y="1727"/>
                  <a:pt x="2398" y="1635"/>
                  <a:pt x="2337" y="1588"/>
                </a:cubicBezTo>
                <a:cubicBezTo>
                  <a:pt x="2314" y="1570"/>
                  <a:pt x="2291" y="1543"/>
                  <a:pt x="2266" y="1529"/>
                </a:cubicBezTo>
                <a:cubicBezTo>
                  <a:pt x="2240" y="1514"/>
                  <a:pt x="2205" y="1527"/>
                  <a:pt x="2176" y="1512"/>
                </a:cubicBezTo>
                <a:cubicBezTo>
                  <a:pt x="2129" y="1487"/>
                  <a:pt x="2133" y="1414"/>
                  <a:pt x="2102" y="1374"/>
                </a:cubicBezTo>
                <a:cubicBezTo>
                  <a:pt x="2088" y="1355"/>
                  <a:pt x="1981" y="1251"/>
                  <a:pt x="1958" y="1313"/>
                </a:cubicBezTo>
                <a:cubicBezTo>
                  <a:pt x="1941" y="1359"/>
                  <a:pt x="1997" y="1418"/>
                  <a:pt x="2003" y="1462"/>
                </a:cubicBezTo>
                <a:cubicBezTo>
                  <a:pt x="1983" y="1443"/>
                  <a:pt x="1978" y="1416"/>
                  <a:pt x="1962" y="1394"/>
                </a:cubicBezTo>
                <a:cubicBezTo>
                  <a:pt x="1936" y="1358"/>
                  <a:pt x="1888" y="1352"/>
                  <a:pt x="1857" y="1323"/>
                </a:cubicBezTo>
                <a:cubicBezTo>
                  <a:pt x="1805" y="1274"/>
                  <a:pt x="1800" y="1196"/>
                  <a:pt x="1750" y="1145"/>
                </a:cubicBezTo>
                <a:cubicBezTo>
                  <a:pt x="1736" y="1164"/>
                  <a:pt x="1733" y="1185"/>
                  <a:pt x="1742" y="1207"/>
                </a:cubicBezTo>
                <a:cubicBezTo>
                  <a:pt x="1733" y="1192"/>
                  <a:pt x="1682" y="1091"/>
                  <a:pt x="1700" y="1171"/>
                </a:cubicBezTo>
                <a:cubicBezTo>
                  <a:pt x="1667" y="1133"/>
                  <a:pt x="1716" y="1085"/>
                  <a:pt x="1666" y="1052"/>
                </a:cubicBezTo>
                <a:cubicBezTo>
                  <a:pt x="1618" y="1021"/>
                  <a:pt x="1452" y="839"/>
                  <a:pt x="1386" y="810"/>
                </a:cubicBezTo>
                <a:cubicBezTo>
                  <a:pt x="1365" y="801"/>
                  <a:pt x="1342" y="796"/>
                  <a:pt x="1321" y="786"/>
                </a:cubicBezTo>
                <a:cubicBezTo>
                  <a:pt x="1284" y="770"/>
                  <a:pt x="1289" y="743"/>
                  <a:pt x="1266" y="717"/>
                </a:cubicBezTo>
                <a:cubicBezTo>
                  <a:pt x="1235" y="684"/>
                  <a:pt x="1179" y="682"/>
                  <a:pt x="1148" y="652"/>
                </a:cubicBezTo>
                <a:cubicBezTo>
                  <a:pt x="1108" y="614"/>
                  <a:pt x="1161" y="547"/>
                  <a:pt x="1119" y="513"/>
                </a:cubicBezTo>
                <a:cubicBezTo>
                  <a:pt x="1068" y="471"/>
                  <a:pt x="1058" y="471"/>
                  <a:pt x="1036" y="405"/>
                </a:cubicBezTo>
                <a:cubicBezTo>
                  <a:pt x="1016" y="349"/>
                  <a:pt x="922" y="275"/>
                  <a:pt x="878" y="236"/>
                </a:cubicBezTo>
                <a:close/>
                <a:moveTo>
                  <a:pt x="982" y="1890"/>
                </a:moveTo>
                <a:cubicBezTo>
                  <a:pt x="1043" y="1956"/>
                  <a:pt x="1064" y="1772"/>
                  <a:pt x="1037" y="1735"/>
                </a:cubicBezTo>
                <a:cubicBezTo>
                  <a:pt x="1005" y="1691"/>
                  <a:pt x="953" y="1608"/>
                  <a:pt x="902" y="1586"/>
                </a:cubicBezTo>
                <a:cubicBezTo>
                  <a:pt x="865" y="1570"/>
                  <a:pt x="843" y="1623"/>
                  <a:pt x="803" y="1599"/>
                </a:cubicBezTo>
                <a:cubicBezTo>
                  <a:pt x="810" y="1654"/>
                  <a:pt x="859" y="1695"/>
                  <a:pt x="882" y="1743"/>
                </a:cubicBezTo>
                <a:cubicBezTo>
                  <a:pt x="897" y="1772"/>
                  <a:pt x="931" y="1782"/>
                  <a:pt x="949" y="1810"/>
                </a:cubicBezTo>
                <a:cubicBezTo>
                  <a:pt x="964" y="1835"/>
                  <a:pt x="967" y="1864"/>
                  <a:pt x="982" y="1890"/>
                </a:cubicBezTo>
                <a:close/>
                <a:moveTo>
                  <a:pt x="866" y="1379"/>
                </a:moveTo>
                <a:cubicBezTo>
                  <a:pt x="865" y="1349"/>
                  <a:pt x="843" y="1301"/>
                  <a:pt x="806" y="1329"/>
                </a:cubicBezTo>
                <a:cubicBezTo>
                  <a:pt x="829" y="1342"/>
                  <a:pt x="848" y="1359"/>
                  <a:pt x="866" y="1379"/>
                </a:cubicBezTo>
                <a:close/>
                <a:moveTo>
                  <a:pt x="1237" y="2279"/>
                </a:moveTo>
                <a:cubicBezTo>
                  <a:pt x="1245" y="2252"/>
                  <a:pt x="1234" y="2226"/>
                  <a:pt x="1213" y="2210"/>
                </a:cubicBezTo>
                <a:cubicBezTo>
                  <a:pt x="1197" y="2233"/>
                  <a:pt x="1184" y="2267"/>
                  <a:pt x="1178" y="2294"/>
                </a:cubicBezTo>
                <a:cubicBezTo>
                  <a:pt x="1170" y="2329"/>
                  <a:pt x="1249" y="2331"/>
                  <a:pt x="1237" y="2279"/>
                </a:cubicBezTo>
                <a:close/>
                <a:moveTo>
                  <a:pt x="1183" y="2110"/>
                </a:moveTo>
                <a:cubicBezTo>
                  <a:pt x="1199" y="2154"/>
                  <a:pt x="1222" y="2194"/>
                  <a:pt x="1245" y="2234"/>
                </a:cubicBezTo>
                <a:cubicBezTo>
                  <a:pt x="1256" y="2201"/>
                  <a:pt x="1230" y="2104"/>
                  <a:pt x="1183" y="2110"/>
                </a:cubicBezTo>
                <a:close/>
                <a:moveTo>
                  <a:pt x="1257" y="1531"/>
                </a:moveTo>
                <a:cubicBezTo>
                  <a:pt x="1262" y="1507"/>
                  <a:pt x="1252" y="1507"/>
                  <a:pt x="1228" y="1531"/>
                </a:cubicBezTo>
                <a:cubicBezTo>
                  <a:pt x="1238" y="1531"/>
                  <a:pt x="1247" y="1531"/>
                  <a:pt x="1257" y="1531"/>
                </a:cubicBezTo>
                <a:close/>
                <a:moveTo>
                  <a:pt x="1334" y="2077"/>
                </a:moveTo>
                <a:cubicBezTo>
                  <a:pt x="1326" y="2038"/>
                  <a:pt x="1264" y="2044"/>
                  <a:pt x="1243" y="2065"/>
                </a:cubicBezTo>
                <a:cubicBezTo>
                  <a:pt x="1270" y="2083"/>
                  <a:pt x="1303" y="2086"/>
                  <a:pt x="1334" y="2077"/>
                </a:cubicBezTo>
                <a:close/>
                <a:moveTo>
                  <a:pt x="1427" y="2754"/>
                </a:moveTo>
                <a:cubicBezTo>
                  <a:pt x="1550" y="2736"/>
                  <a:pt x="1358" y="2496"/>
                  <a:pt x="1361" y="2439"/>
                </a:cubicBezTo>
                <a:cubicBezTo>
                  <a:pt x="1341" y="2450"/>
                  <a:pt x="1307" y="2445"/>
                  <a:pt x="1292" y="2465"/>
                </a:cubicBezTo>
                <a:cubicBezTo>
                  <a:pt x="1272" y="2494"/>
                  <a:pt x="1259" y="2549"/>
                  <a:pt x="1281" y="2580"/>
                </a:cubicBezTo>
                <a:cubicBezTo>
                  <a:pt x="1322" y="2639"/>
                  <a:pt x="1346" y="2736"/>
                  <a:pt x="1427" y="2754"/>
                </a:cubicBezTo>
                <a:close/>
                <a:moveTo>
                  <a:pt x="1655" y="2959"/>
                </a:moveTo>
                <a:cubicBezTo>
                  <a:pt x="1648" y="2927"/>
                  <a:pt x="1607" y="2815"/>
                  <a:pt x="1563" y="2845"/>
                </a:cubicBezTo>
                <a:cubicBezTo>
                  <a:pt x="1515" y="2878"/>
                  <a:pt x="1633" y="2946"/>
                  <a:pt x="1655" y="2959"/>
                </a:cubicBezTo>
                <a:close/>
                <a:moveTo>
                  <a:pt x="1697" y="3101"/>
                </a:moveTo>
                <a:cubicBezTo>
                  <a:pt x="1713" y="3160"/>
                  <a:pt x="1836" y="3083"/>
                  <a:pt x="1694" y="3000"/>
                </a:cubicBezTo>
                <a:cubicBezTo>
                  <a:pt x="1681" y="3034"/>
                  <a:pt x="1703" y="3067"/>
                  <a:pt x="1697" y="3101"/>
                </a:cubicBezTo>
                <a:close/>
                <a:moveTo>
                  <a:pt x="1836" y="3300"/>
                </a:moveTo>
                <a:cubicBezTo>
                  <a:pt x="1838" y="3277"/>
                  <a:pt x="1817" y="3260"/>
                  <a:pt x="1820" y="3238"/>
                </a:cubicBezTo>
                <a:cubicBezTo>
                  <a:pt x="1826" y="3209"/>
                  <a:pt x="1843" y="3216"/>
                  <a:pt x="1834" y="3187"/>
                </a:cubicBezTo>
                <a:cubicBezTo>
                  <a:pt x="1828" y="3166"/>
                  <a:pt x="1802" y="3102"/>
                  <a:pt x="1770" y="3114"/>
                </a:cubicBezTo>
                <a:cubicBezTo>
                  <a:pt x="1723" y="3132"/>
                  <a:pt x="1813" y="3281"/>
                  <a:pt x="1836" y="3300"/>
                </a:cubicBezTo>
                <a:close/>
                <a:moveTo>
                  <a:pt x="2264" y="1418"/>
                </a:moveTo>
                <a:cubicBezTo>
                  <a:pt x="2252" y="1359"/>
                  <a:pt x="2170" y="1341"/>
                  <a:pt x="2149" y="1404"/>
                </a:cubicBezTo>
                <a:cubicBezTo>
                  <a:pt x="2137" y="1440"/>
                  <a:pt x="2159" y="1490"/>
                  <a:pt x="2198" y="1498"/>
                </a:cubicBezTo>
                <a:cubicBezTo>
                  <a:pt x="2245" y="1507"/>
                  <a:pt x="2247" y="1445"/>
                  <a:pt x="2264" y="1418"/>
                </a:cubicBezTo>
                <a:close/>
                <a:moveTo>
                  <a:pt x="2484" y="1572"/>
                </a:moveTo>
                <a:cubicBezTo>
                  <a:pt x="2439" y="1553"/>
                  <a:pt x="2389" y="1556"/>
                  <a:pt x="2347" y="1531"/>
                </a:cubicBezTo>
                <a:cubicBezTo>
                  <a:pt x="2339" y="1574"/>
                  <a:pt x="2375" y="1594"/>
                  <a:pt x="2412" y="1600"/>
                </a:cubicBezTo>
                <a:cubicBezTo>
                  <a:pt x="2447" y="1607"/>
                  <a:pt x="2466" y="1640"/>
                  <a:pt x="2492" y="1661"/>
                </a:cubicBezTo>
                <a:cubicBezTo>
                  <a:pt x="2492" y="1631"/>
                  <a:pt x="2495" y="1601"/>
                  <a:pt x="2484" y="1572"/>
                </a:cubicBezTo>
                <a:close/>
                <a:moveTo>
                  <a:pt x="2489" y="1682"/>
                </a:moveTo>
                <a:cubicBezTo>
                  <a:pt x="2471" y="1651"/>
                  <a:pt x="2445" y="1616"/>
                  <a:pt x="2407" y="1611"/>
                </a:cubicBezTo>
                <a:cubicBezTo>
                  <a:pt x="2397" y="1665"/>
                  <a:pt x="2402" y="1762"/>
                  <a:pt x="2472" y="1774"/>
                </a:cubicBezTo>
                <a:cubicBezTo>
                  <a:pt x="2483" y="1744"/>
                  <a:pt x="2477" y="1712"/>
                  <a:pt x="2489" y="1682"/>
                </a:cubicBezTo>
                <a:close/>
                <a:moveTo>
                  <a:pt x="2670" y="1830"/>
                </a:moveTo>
                <a:cubicBezTo>
                  <a:pt x="2637" y="1767"/>
                  <a:pt x="2575" y="1759"/>
                  <a:pt x="2556" y="1747"/>
                </a:cubicBezTo>
                <a:cubicBezTo>
                  <a:pt x="2617" y="1721"/>
                  <a:pt x="2644" y="1826"/>
                  <a:pt x="2706" y="1807"/>
                </a:cubicBezTo>
                <a:cubicBezTo>
                  <a:pt x="2694" y="1756"/>
                  <a:pt x="2534" y="1659"/>
                  <a:pt x="2554" y="1745"/>
                </a:cubicBezTo>
                <a:cubicBezTo>
                  <a:pt x="2537" y="1733"/>
                  <a:pt x="2521" y="1712"/>
                  <a:pt x="2509" y="1710"/>
                </a:cubicBezTo>
                <a:cubicBezTo>
                  <a:pt x="2492" y="1707"/>
                  <a:pt x="2476" y="1805"/>
                  <a:pt x="2497" y="1819"/>
                </a:cubicBezTo>
                <a:cubicBezTo>
                  <a:pt x="2546" y="1852"/>
                  <a:pt x="2617" y="1818"/>
                  <a:pt x="2665" y="1860"/>
                </a:cubicBezTo>
                <a:cubicBezTo>
                  <a:pt x="2667" y="1850"/>
                  <a:pt x="2669" y="1840"/>
                  <a:pt x="2670" y="1830"/>
                </a:cubicBezTo>
                <a:close/>
                <a:moveTo>
                  <a:pt x="2748" y="1902"/>
                </a:moveTo>
                <a:cubicBezTo>
                  <a:pt x="2744" y="1881"/>
                  <a:pt x="2731" y="1869"/>
                  <a:pt x="2709" y="1866"/>
                </a:cubicBezTo>
                <a:cubicBezTo>
                  <a:pt x="2694" y="1888"/>
                  <a:pt x="2697" y="1908"/>
                  <a:pt x="2718" y="1925"/>
                </a:cubicBezTo>
                <a:cubicBezTo>
                  <a:pt x="2729" y="1919"/>
                  <a:pt x="2739" y="1911"/>
                  <a:pt x="2748" y="1902"/>
                </a:cubicBezTo>
                <a:close/>
                <a:moveTo>
                  <a:pt x="2789" y="1744"/>
                </a:moveTo>
                <a:cubicBezTo>
                  <a:pt x="2781" y="1732"/>
                  <a:pt x="2770" y="1723"/>
                  <a:pt x="2757" y="1718"/>
                </a:cubicBezTo>
                <a:cubicBezTo>
                  <a:pt x="2753" y="1743"/>
                  <a:pt x="2765" y="1753"/>
                  <a:pt x="2789" y="1744"/>
                </a:cubicBezTo>
                <a:close/>
                <a:moveTo>
                  <a:pt x="2813" y="1848"/>
                </a:moveTo>
                <a:cubicBezTo>
                  <a:pt x="2806" y="1825"/>
                  <a:pt x="2788" y="1809"/>
                  <a:pt x="2762" y="1819"/>
                </a:cubicBezTo>
                <a:cubicBezTo>
                  <a:pt x="2763" y="1843"/>
                  <a:pt x="2778" y="1865"/>
                  <a:pt x="2798" y="1878"/>
                </a:cubicBezTo>
                <a:cubicBezTo>
                  <a:pt x="2803" y="1868"/>
                  <a:pt x="2808" y="1858"/>
                  <a:pt x="2813" y="1848"/>
                </a:cubicBezTo>
                <a:close/>
                <a:moveTo>
                  <a:pt x="2882" y="2207"/>
                </a:moveTo>
                <a:cubicBezTo>
                  <a:pt x="2860" y="2193"/>
                  <a:pt x="2779" y="2201"/>
                  <a:pt x="2812" y="2240"/>
                </a:cubicBezTo>
                <a:cubicBezTo>
                  <a:pt x="2832" y="2263"/>
                  <a:pt x="2878" y="2230"/>
                  <a:pt x="2882" y="2207"/>
                </a:cubicBezTo>
                <a:close/>
                <a:moveTo>
                  <a:pt x="2950" y="1780"/>
                </a:moveTo>
                <a:cubicBezTo>
                  <a:pt x="2958" y="1749"/>
                  <a:pt x="2947" y="1743"/>
                  <a:pt x="2917" y="1762"/>
                </a:cubicBezTo>
                <a:cubicBezTo>
                  <a:pt x="2928" y="1768"/>
                  <a:pt x="2939" y="1774"/>
                  <a:pt x="2950" y="1780"/>
                </a:cubicBezTo>
                <a:close/>
                <a:moveTo>
                  <a:pt x="3015" y="1706"/>
                </a:moveTo>
                <a:cubicBezTo>
                  <a:pt x="2993" y="1656"/>
                  <a:pt x="2953" y="1712"/>
                  <a:pt x="2953" y="1742"/>
                </a:cubicBezTo>
                <a:cubicBezTo>
                  <a:pt x="2953" y="1777"/>
                  <a:pt x="3019" y="1740"/>
                  <a:pt x="3015" y="1706"/>
                </a:cubicBezTo>
                <a:close/>
                <a:moveTo>
                  <a:pt x="3024" y="1828"/>
                </a:moveTo>
                <a:cubicBezTo>
                  <a:pt x="3040" y="1798"/>
                  <a:pt x="3032" y="1788"/>
                  <a:pt x="3000" y="1798"/>
                </a:cubicBezTo>
                <a:cubicBezTo>
                  <a:pt x="3008" y="1808"/>
                  <a:pt x="3016" y="1818"/>
                  <a:pt x="3024" y="1828"/>
                </a:cubicBezTo>
                <a:close/>
                <a:moveTo>
                  <a:pt x="3178" y="1744"/>
                </a:moveTo>
                <a:cubicBezTo>
                  <a:pt x="3136" y="1641"/>
                  <a:pt x="3017" y="1738"/>
                  <a:pt x="3066" y="1756"/>
                </a:cubicBezTo>
                <a:cubicBezTo>
                  <a:pt x="3100" y="1769"/>
                  <a:pt x="3114" y="1737"/>
                  <a:pt x="3125" y="1792"/>
                </a:cubicBezTo>
                <a:cubicBezTo>
                  <a:pt x="3136" y="1847"/>
                  <a:pt x="3179" y="1767"/>
                  <a:pt x="3178" y="1744"/>
                </a:cubicBezTo>
                <a:close/>
                <a:moveTo>
                  <a:pt x="3056" y="1860"/>
                </a:moveTo>
                <a:cubicBezTo>
                  <a:pt x="3056" y="1849"/>
                  <a:pt x="3053" y="1838"/>
                  <a:pt x="3048" y="1828"/>
                </a:cubicBezTo>
                <a:cubicBezTo>
                  <a:pt x="3051" y="1838"/>
                  <a:pt x="3054" y="1849"/>
                  <a:pt x="3056" y="1860"/>
                </a:cubicBezTo>
                <a:close/>
                <a:moveTo>
                  <a:pt x="3122" y="2234"/>
                </a:moveTo>
                <a:cubicBezTo>
                  <a:pt x="3108" y="2245"/>
                  <a:pt x="3080" y="2251"/>
                  <a:pt x="3063" y="2257"/>
                </a:cubicBezTo>
                <a:cubicBezTo>
                  <a:pt x="3030" y="2267"/>
                  <a:pt x="3085" y="2333"/>
                  <a:pt x="3089" y="2350"/>
                </a:cubicBezTo>
                <a:cubicBezTo>
                  <a:pt x="3091" y="2320"/>
                  <a:pt x="3106" y="2311"/>
                  <a:pt x="3131" y="2329"/>
                </a:cubicBezTo>
                <a:cubicBezTo>
                  <a:pt x="3139" y="2294"/>
                  <a:pt x="3164" y="2259"/>
                  <a:pt x="3122" y="2234"/>
                </a:cubicBezTo>
                <a:close/>
                <a:moveTo>
                  <a:pt x="3104" y="2053"/>
                </a:moveTo>
                <a:cubicBezTo>
                  <a:pt x="3087" y="2072"/>
                  <a:pt x="3094" y="2083"/>
                  <a:pt x="3125" y="2086"/>
                </a:cubicBezTo>
                <a:cubicBezTo>
                  <a:pt x="3118" y="2075"/>
                  <a:pt x="3111" y="2064"/>
                  <a:pt x="3104" y="2053"/>
                </a:cubicBezTo>
                <a:close/>
                <a:moveTo>
                  <a:pt x="3134" y="2110"/>
                </a:moveTo>
                <a:cubicBezTo>
                  <a:pt x="3138" y="2131"/>
                  <a:pt x="3100" y="2209"/>
                  <a:pt x="3145" y="2203"/>
                </a:cubicBezTo>
                <a:cubicBezTo>
                  <a:pt x="3170" y="2200"/>
                  <a:pt x="3186" y="2186"/>
                  <a:pt x="3211" y="2199"/>
                </a:cubicBezTo>
                <a:cubicBezTo>
                  <a:pt x="3236" y="2212"/>
                  <a:pt x="3258" y="2233"/>
                  <a:pt x="3288" y="2216"/>
                </a:cubicBezTo>
                <a:cubicBezTo>
                  <a:pt x="3272" y="2191"/>
                  <a:pt x="3163" y="2107"/>
                  <a:pt x="3134" y="2110"/>
                </a:cubicBezTo>
                <a:close/>
                <a:moveTo>
                  <a:pt x="3163" y="1836"/>
                </a:moveTo>
                <a:cubicBezTo>
                  <a:pt x="3153" y="1836"/>
                  <a:pt x="3143" y="1838"/>
                  <a:pt x="3134" y="1842"/>
                </a:cubicBezTo>
                <a:cubicBezTo>
                  <a:pt x="3143" y="1840"/>
                  <a:pt x="3153" y="1838"/>
                  <a:pt x="3163" y="1836"/>
                </a:cubicBezTo>
                <a:close/>
                <a:moveTo>
                  <a:pt x="3145" y="2035"/>
                </a:moveTo>
                <a:cubicBezTo>
                  <a:pt x="3132" y="2064"/>
                  <a:pt x="3175" y="2088"/>
                  <a:pt x="3193" y="2098"/>
                </a:cubicBezTo>
                <a:cubicBezTo>
                  <a:pt x="3178" y="2076"/>
                  <a:pt x="3162" y="2056"/>
                  <a:pt x="3145" y="2035"/>
                </a:cubicBezTo>
                <a:close/>
                <a:moveTo>
                  <a:pt x="3392" y="2724"/>
                </a:moveTo>
                <a:cubicBezTo>
                  <a:pt x="3427" y="2772"/>
                  <a:pt x="3339" y="2793"/>
                  <a:pt x="3321" y="2825"/>
                </a:cubicBezTo>
                <a:cubicBezTo>
                  <a:pt x="3357" y="2855"/>
                  <a:pt x="3385" y="2879"/>
                  <a:pt x="3434" y="2861"/>
                </a:cubicBezTo>
                <a:cubicBezTo>
                  <a:pt x="3467" y="2849"/>
                  <a:pt x="3522" y="2877"/>
                  <a:pt x="3531" y="2911"/>
                </a:cubicBezTo>
                <a:cubicBezTo>
                  <a:pt x="3539" y="2941"/>
                  <a:pt x="3562" y="2976"/>
                  <a:pt x="3567" y="3003"/>
                </a:cubicBezTo>
                <a:cubicBezTo>
                  <a:pt x="3578" y="3063"/>
                  <a:pt x="3543" y="3089"/>
                  <a:pt x="3612" y="3127"/>
                </a:cubicBezTo>
                <a:cubicBezTo>
                  <a:pt x="3641" y="3143"/>
                  <a:pt x="3776" y="3246"/>
                  <a:pt x="3808" y="3217"/>
                </a:cubicBezTo>
                <a:cubicBezTo>
                  <a:pt x="3840" y="3188"/>
                  <a:pt x="3791" y="3174"/>
                  <a:pt x="3781" y="3150"/>
                </a:cubicBezTo>
                <a:cubicBezTo>
                  <a:pt x="3766" y="3112"/>
                  <a:pt x="3812" y="3043"/>
                  <a:pt x="3849" y="3036"/>
                </a:cubicBezTo>
                <a:cubicBezTo>
                  <a:pt x="3802" y="3007"/>
                  <a:pt x="3738" y="3021"/>
                  <a:pt x="3695" y="2985"/>
                </a:cubicBezTo>
                <a:cubicBezTo>
                  <a:pt x="3655" y="2952"/>
                  <a:pt x="3641" y="2871"/>
                  <a:pt x="3645" y="2822"/>
                </a:cubicBezTo>
                <a:cubicBezTo>
                  <a:pt x="3648" y="2793"/>
                  <a:pt x="3628" y="2700"/>
                  <a:pt x="3609" y="2677"/>
                </a:cubicBezTo>
                <a:cubicBezTo>
                  <a:pt x="3555" y="2610"/>
                  <a:pt x="3484" y="2687"/>
                  <a:pt x="3534" y="2748"/>
                </a:cubicBezTo>
                <a:cubicBezTo>
                  <a:pt x="3513" y="2751"/>
                  <a:pt x="3396" y="2589"/>
                  <a:pt x="3392" y="2724"/>
                </a:cubicBezTo>
                <a:close/>
                <a:moveTo>
                  <a:pt x="3846" y="3146"/>
                </a:moveTo>
                <a:cubicBezTo>
                  <a:pt x="3838" y="3149"/>
                  <a:pt x="3829" y="3152"/>
                  <a:pt x="3820" y="3154"/>
                </a:cubicBezTo>
                <a:cubicBezTo>
                  <a:pt x="3826" y="3179"/>
                  <a:pt x="3844" y="3190"/>
                  <a:pt x="3867" y="3176"/>
                </a:cubicBezTo>
                <a:cubicBezTo>
                  <a:pt x="3861" y="3165"/>
                  <a:pt x="3854" y="3155"/>
                  <a:pt x="3846" y="3146"/>
                </a:cubicBezTo>
                <a:close/>
                <a:moveTo>
                  <a:pt x="4054" y="3119"/>
                </a:moveTo>
                <a:cubicBezTo>
                  <a:pt x="4041" y="3124"/>
                  <a:pt x="4029" y="3132"/>
                  <a:pt x="4018" y="3143"/>
                </a:cubicBezTo>
                <a:cubicBezTo>
                  <a:pt x="4042" y="3154"/>
                  <a:pt x="4055" y="3145"/>
                  <a:pt x="4054" y="3119"/>
                </a:cubicBezTo>
                <a:close/>
                <a:moveTo>
                  <a:pt x="4128" y="3024"/>
                </a:moveTo>
                <a:cubicBezTo>
                  <a:pt x="4089" y="3064"/>
                  <a:pt x="4080" y="3133"/>
                  <a:pt x="4084" y="3185"/>
                </a:cubicBezTo>
                <a:cubicBezTo>
                  <a:pt x="4089" y="3241"/>
                  <a:pt x="4172" y="3271"/>
                  <a:pt x="4158" y="3211"/>
                </a:cubicBezTo>
                <a:cubicBezTo>
                  <a:pt x="4182" y="3213"/>
                  <a:pt x="4219" y="3280"/>
                  <a:pt x="4243" y="3257"/>
                </a:cubicBezTo>
                <a:cubicBezTo>
                  <a:pt x="4276" y="3224"/>
                  <a:pt x="4310" y="3158"/>
                  <a:pt x="4305" y="3109"/>
                </a:cubicBezTo>
                <a:cubicBezTo>
                  <a:pt x="4297" y="3039"/>
                  <a:pt x="4185" y="3012"/>
                  <a:pt x="4128" y="3024"/>
                </a:cubicBezTo>
                <a:close/>
                <a:moveTo>
                  <a:pt x="4223" y="738"/>
                </a:moveTo>
                <a:cubicBezTo>
                  <a:pt x="4249" y="742"/>
                  <a:pt x="4272" y="757"/>
                  <a:pt x="4288" y="777"/>
                </a:cubicBezTo>
                <a:cubicBezTo>
                  <a:pt x="4264" y="761"/>
                  <a:pt x="4248" y="774"/>
                  <a:pt x="4247" y="800"/>
                </a:cubicBezTo>
                <a:cubicBezTo>
                  <a:pt x="4321" y="811"/>
                  <a:pt x="4341" y="737"/>
                  <a:pt x="4313" y="681"/>
                </a:cubicBezTo>
                <a:cubicBezTo>
                  <a:pt x="4262" y="582"/>
                  <a:pt x="4199" y="661"/>
                  <a:pt x="4223" y="738"/>
                </a:cubicBezTo>
                <a:close/>
                <a:moveTo>
                  <a:pt x="4437" y="2724"/>
                </a:moveTo>
                <a:cubicBezTo>
                  <a:pt x="4449" y="2725"/>
                  <a:pt x="4461" y="2723"/>
                  <a:pt x="4473" y="2718"/>
                </a:cubicBezTo>
                <a:cubicBezTo>
                  <a:pt x="4460" y="2717"/>
                  <a:pt x="4448" y="2719"/>
                  <a:pt x="4437" y="2724"/>
                </a:cubicBezTo>
                <a:close/>
                <a:moveTo>
                  <a:pt x="4529" y="2671"/>
                </a:moveTo>
                <a:cubicBezTo>
                  <a:pt x="4512" y="2658"/>
                  <a:pt x="4495" y="2658"/>
                  <a:pt x="4479" y="2671"/>
                </a:cubicBezTo>
                <a:cubicBezTo>
                  <a:pt x="4485" y="2683"/>
                  <a:pt x="4494" y="2692"/>
                  <a:pt x="4505" y="2701"/>
                </a:cubicBezTo>
                <a:cubicBezTo>
                  <a:pt x="4514" y="2692"/>
                  <a:pt x="4522" y="2682"/>
                  <a:pt x="4529" y="2671"/>
                </a:cubicBezTo>
                <a:close/>
                <a:moveTo>
                  <a:pt x="4781" y="2481"/>
                </a:moveTo>
                <a:cubicBezTo>
                  <a:pt x="4735" y="2415"/>
                  <a:pt x="4640" y="2518"/>
                  <a:pt x="4698" y="2576"/>
                </a:cubicBezTo>
                <a:cubicBezTo>
                  <a:pt x="4726" y="2548"/>
                  <a:pt x="4800" y="2535"/>
                  <a:pt x="4781" y="2481"/>
                </a:cubicBezTo>
                <a:close/>
                <a:moveTo>
                  <a:pt x="6818" y="3282"/>
                </a:moveTo>
                <a:cubicBezTo>
                  <a:pt x="6711" y="3237"/>
                  <a:pt x="6745" y="3511"/>
                  <a:pt x="6768" y="3547"/>
                </a:cubicBezTo>
                <a:cubicBezTo>
                  <a:pt x="6796" y="3500"/>
                  <a:pt x="6826" y="3514"/>
                  <a:pt x="6822" y="3450"/>
                </a:cubicBezTo>
                <a:cubicBezTo>
                  <a:pt x="6819" y="3400"/>
                  <a:pt x="6799" y="3330"/>
                  <a:pt x="6818" y="3282"/>
                </a:cubicBezTo>
                <a:close/>
                <a:moveTo>
                  <a:pt x="6866" y="3327"/>
                </a:moveTo>
                <a:cubicBezTo>
                  <a:pt x="6832" y="3333"/>
                  <a:pt x="6835" y="3369"/>
                  <a:pt x="6857" y="3386"/>
                </a:cubicBezTo>
                <a:cubicBezTo>
                  <a:pt x="6861" y="3367"/>
                  <a:pt x="6864" y="3347"/>
                  <a:pt x="6866" y="3327"/>
                </a:cubicBezTo>
                <a:close/>
                <a:moveTo>
                  <a:pt x="7183" y="922"/>
                </a:moveTo>
                <a:cubicBezTo>
                  <a:pt x="7177" y="949"/>
                  <a:pt x="7187" y="952"/>
                  <a:pt x="7213" y="931"/>
                </a:cubicBezTo>
                <a:cubicBezTo>
                  <a:pt x="7203" y="928"/>
                  <a:pt x="7193" y="925"/>
                  <a:pt x="7183" y="922"/>
                </a:cubicBezTo>
                <a:close/>
                <a:moveTo>
                  <a:pt x="7219" y="886"/>
                </a:moveTo>
                <a:cubicBezTo>
                  <a:pt x="7206" y="915"/>
                  <a:pt x="7234" y="940"/>
                  <a:pt x="7257" y="949"/>
                </a:cubicBezTo>
                <a:cubicBezTo>
                  <a:pt x="7259" y="922"/>
                  <a:pt x="7260" y="877"/>
                  <a:pt x="7219" y="886"/>
                </a:cubicBezTo>
                <a:close/>
                <a:moveTo>
                  <a:pt x="7228" y="649"/>
                </a:moveTo>
                <a:cubicBezTo>
                  <a:pt x="7227" y="674"/>
                  <a:pt x="7243" y="692"/>
                  <a:pt x="7269" y="679"/>
                </a:cubicBezTo>
                <a:cubicBezTo>
                  <a:pt x="7266" y="655"/>
                  <a:pt x="7251" y="643"/>
                  <a:pt x="7228" y="649"/>
                </a:cubicBezTo>
                <a:close/>
                <a:moveTo>
                  <a:pt x="7240" y="2243"/>
                </a:moveTo>
                <a:cubicBezTo>
                  <a:pt x="7230" y="2252"/>
                  <a:pt x="7226" y="2263"/>
                  <a:pt x="7228" y="2276"/>
                </a:cubicBezTo>
                <a:cubicBezTo>
                  <a:pt x="7232" y="2265"/>
                  <a:pt x="7236" y="2254"/>
                  <a:pt x="7240" y="2243"/>
                </a:cubicBezTo>
                <a:close/>
                <a:moveTo>
                  <a:pt x="7290" y="836"/>
                </a:moveTo>
                <a:cubicBezTo>
                  <a:pt x="7291" y="857"/>
                  <a:pt x="7302" y="871"/>
                  <a:pt x="7323" y="877"/>
                </a:cubicBezTo>
                <a:cubicBezTo>
                  <a:pt x="7324" y="856"/>
                  <a:pt x="7310" y="842"/>
                  <a:pt x="7290" y="836"/>
                </a:cubicBezTo>
                <a:close/>
                <a:moveTo>
                  <a:pt x="7548" y="1284"/>
                </a:moveTo>
                <a:cubicBezTo>
                  <a:pt x="7551" y="1306"/>
                  <a:pt x="7561" y="1322"/>
                  <a:pt x="7578" y="1335"/>
                </a:cubicBezTo>
                <a:cubicBezTo>
                  <a:pt x="7569" y="1317"/>
                  <a:pt x="7559" y="1300"/>
                  <a:pt x="7548" y="1284"/>
                </a:cubicBezTo>
                <a:close/>
                <a:moveTo>
                  <a:pt x="4511" y="1801"/>
                </a:moveTo>
                <a:cubicBezTo>
                  <a:pt x="4550" y="1775"/>
                  <a:pt x="4524" y="1748"/>
                  <a:pt x="4532" y="1713"/>
                </a:cubicBezTo>
                <a:cubicBezTo>
                  <a:pt x="4543" y="1668"/>
                  <a:pt x="4608" y="1665"/>
                  <a:pt x="4615" y="1614"/>
                </a:cubicBezTo>
                <a:cubicBezTo>
                  <a:pt x="4601" y="1636"/>
                  <a:pt x="4584" y="1655"/>
                  <a:pt x="4564" y="1672"/>
                </a:cubicBezTo>
                <a:cubicBezTo>
                  <a:pt x="4528" y="1619"/>
                  <a:pt x="4573" y="1567"/>
                  <a:pt x="4608" y="1528"/>
                </a:cubicBezTo>
                <a:cubicBezTo>
                  <a:pt x="4630" y="1502"/>
                  <a:pt x="4637" y="1478"/>
                  <a:pt x="4648" y="1447"/>
                </a:cubicBezTo>
                <a:cubicBezTo>
                  <a:pt x="4663" y="1407"/>
                  <a:pt x="4714" y="1398"/>
                  <a:pt x="4743" y="1370"/>
                </a:cubicBezTo>
                <a:cubicBezTo>
                  <a:pt x="4739" y="1396"/>
                  <a:pt x="4710" y="1430"/>
                  <a:pt x="4719" y="1452"/>
                </a:cubicBezTo>
                <a:cubicBezTo>
                  <a:pt x="4723" y="1463"/>
                  <a:pt x="4735" y="1470"/>
                  <a:pt x="4744" y="1476"/>
                </a:cubicBezTo>
                <a:cubicBezTo>
                  <a:pt x="4758" y="1495"/>
                  <a:pt x="4764" y="1557"/>
                  <a:pt x="4784" y="1578"/>
                </a:cubicBezTo>
                <a:cubicBezTo>
                  <a:pt x="4822" y="1621"/>
                  <a:pt x="4870" y="1645"/>
                  <a:pt x="4908" y="1683"/>
                </a:cubicBezTo>
                <a:cubicBezTo>
                  <a:pt x="4925" y="1704"/>
                  <a:pt x="4945" y="1746"/>
                  <a:pt x="4960" y="1752"/>
                </a:cubicBezTo>
                <a:cubicBezTo>
                  <a:pt x="5006" y="1771"/>
                  <a:pt x="5036" y="1821"/>
                  <a:pt x="5100" y="1790"/>
                </a:cubicBezTo>
                <a:cubicBezTo>
                  <a:pt x="5151" y="1766"/>
                  <a:pt x="5195" y="1733"/>
                  <a:pt x="5256" y="1738"/>
                </a:cubicBezTo>
                <a:cubicBezTo>
                  <a:pt x="5317" y="1743"/>
                  <a:pt x="5388" y="1768"/>
                  <a:pt x="5445" y="1746"/>
                </a:cubicBezTo>
                <a:cubicBezTo>
                  <a:pt x="5448" y="1745"/>
                  <a:pt x="5523" y="1703"/>
                  <a:pt x="5526" y="1697"/>
                </a:cubicBezTo>
                <a:cubicBezTo>
                  <a:pt x="5557" y="1640"/>
                  <a:pt x="5538" y="1593"/>
                  <a:pt x="5628" y="1562"/>
                </a:cubicBezTo>
                <a:cubicBezTo>
                  <a:pt x="5662" y="1548"/>
                  <a:pt x="5781" y="1527"/>
                  <a:pt x="5804" y="1571"/>
                </a:cubicBezTo>
                <a:cubicBezTo>
                  <a:pt x="5826" y="1619"/>
                  <a:pt x="5955" y="1668"/>
                  <a:pt x="6017" y="1658"/>
                </a:cubicBezTo>
                <a:cubicBezTo>
                  <a:pt x="6062" y="1653"/>
                  <a:pt x="6079" y="1613"/>
                  <a:pt x="6113" y="1597"/>
                </a:cubicBezTo>
                <a:cubicBezTo>
                  <a:pt x="6142" y="1587"/>
                  <a:pt x="6155" y="1604"/>
                  <a:pt x="6178" y="1602"/>
                </a:cubicBezTo>
                <a:cubicBezTo>
                  <a:pt x="6194" y="1600"/>
                  <a:pt x="6194" y="1598"/>
                  <a:pt x="6202" y="1594"/>
                </a:cubicBezTo>
                <a:cubicBezTo>
                  <a:pt x="6271" y="1545"/>
                  <a:pt x="6258" y="1591"/>
                  <a:pt x="6305" y="1593"/>
                </a:cubicBezTo>
                <a:cubicBezTo>
                  <a:pt x="6293" y="1536"/>
                  <a:pt x="6414" y="1411"/>
                  <a:pt x="6381" y="1375"/>
                </a:cubicBezTo>
                <a:cubicBezTo>
                  <a:pt x="6323" y="1311"/>
                  <a:pt x="6452" y="1230"/>
                  <a:pt x="6500" y="1213"/>
                </a:cubicBezTo>
                <a:cubicBezTo>
                  <a:pt x="6476" y="1183"/>
                  <a:pt x="6422" y="1053"/>
                  <a:pt x="6508" y="1042"/>
                </a:cubicBezTo>
                <a:cubicBezTo>
                  <a:pt x="6612" y="1027"/>
                  <a:pt x="6541" y="953"/>
                  <a:pt x="6594" y="901"/>
                </a:cubicBezTo>
                <a:cubicBezTo>
                  <a:pt x="6638" y="858"/>
                  <a:pt x="6551" y="764"/>
                  <a:pt x="6630" y="614"/>
                </a:cubicBezTo>
                <a:cubicBezTo>
                  <a:pt x="6643" y="587"/>
                  <a:pt x="6669" y="577"/>
                  <a:pt x="6677" y="546"/>
                </a:cubicBezTo>
                <a:cubicBezTo>
                  <a:pt x="6747" y="570"/>
                  <a:pt x="6729" y="582"/>
                  <a:pt x="6807" y="553"/>
                </a:cubicBezTo>
                <a:cubicBezTo>
                  <a:pt x="6837" y="546"/>
                  <a:pt x="6886" y="619"/>
                  <a:pt x="6890" y="539"/>
                </a:cubicBezTo>
                <a:cubicBezTo>
                  <a:pt x="6958" y="598"/>
                  <a:pt x="7030" y="547"/>
                  <a:pt x="7096" y="569"/>
                </a:cubicBezTo>
                <a:cubicBezTo>
                  <a:pt x="7126" y="579"/>
                  <a:pt x="7175" y="630"/>
                  <a:pt x="7219" y="624"/>
                </a:cubicBezTo>
                <a:cubicBezTo>
                  <a:pt x="7200" y="638"/>
                  <a:pt x="7182" y="643"/>
                  <a:pt x="7160" y="646"/>
                </a:cubicBezTo>
                <a:cubicBezTo>
                  <a:pt x="7171" y="656"/>
                  <a:pt x="7282" y="749"/>
                  <a:pt x="7207" y="711"/>
                </a:cubicBezTo>
                <a:cubicBezTo>
                  <a:pt x="7222" y="722"/>
                  <a:pt x="7262" y="729"/>
                  <a:pt x="7270" y="747"/>
                </a:cubicBezTo>
                <a:cubicBezTo>
                  <a:pt x="7277" y="765"/>
                  <a:pt x="7277" y="783"/>
                  <a:pt x="7299" y="791"/>
                </a:cubicBezTo>
                <a:cubicBezTo>
                  <a:pt x="7263" y="837"/>
                  <a:pt x="7205" y="808"/>
                  <a:pt x="7189" y="762"/>
                </a:cubicBezTo>
                <a:cubicBezTo>
                  <a:pt x="7197" y="782"/>
                  <a:pt x="7199" y="803"/>
                  <a:pt x="7198" y="824"/>
                </a:cubicBezTo>
                <a:cubicBezTo>
                  <a:pt x="7166" y="804"/>
                  <a:pt x="7110" y="806"/>
                  <a:pt x="7076" y="821"/>
                </a:cubicBezTo>
                <a:cubicBezTo>
                  <a:pt x="7092" y="827"/>
                  <a:pt x="7104" y="836"/>
                  <a:pt x="7116" y="846"/>
                </a:cubicBezTo>
                <a:lnTo>
                  <a:pt x="7118" y="833"/>
                </a:lnTo>
                <a:cubicBezTo>
                  <a:pt x="7150" y="837"/>
                  <a:pt x="7179" y="850"/>
                  <a:pt x="7207" y="866"/>
                </a:cubicBezTo>
                <a:cubicBezTo>
                  <a:pt x="7181" y="870"/>
                  <a:pt x="7155" y="866"/>
                  <a:pt x="7130" y="859"/>
                </a:cubicBezTo>
                <a:cubicBezTo>
                  <a:pt x="7147" y="873"/>
                  <a:pt x="7164" y="887"/>
                  <a:pt x="7186" y="892"/>
                </a:cubicBezTo>
                <a:cubicBezTo>
                  <a:pt x="7175" y="916"/>
                  <a:pt x="7169" y="967"/>
                  <a:pt x="7130" y="949"/>
                </a:cubicBezTo>
                <a:cubicBezTo>
                  <a:pt x="7159" y="986"/>
                  <a:pt x="7202" y="1002"/>
                  <a:pt x="7246" y="1017"/>
                </a:cubicBezTo>
                <a:cubicBezTo>
                  <a:pt x="7210" y="1058"/>
                  <a:pt x="7280" y="1062"/>
                  <a:pt x="7222" y="1070"/>
                </a:cubicBezTo>
                <a:cubicBezTo>
                  <a:pt x="7242" y="1071"/>
                  <a:pt x="7261" y="1076"/>
                  <a:pt x="7278" y="1085"/>
                </a:cubicBezTo>
                <a:cubicBezTo>
                  <a:pt x="7219" y="1101"/>
                  <a:pt x="7293" y="1135"/>
                  <a:pt x="7316" y="1162"/>
                </a:cubicBezTo>
                <a:cubicBezTo>
                  <a:pt x="7341" y="1194"/>
                  <a:pt x="7364" y="1228"/>
                  <a:pt x="7385" y="1263"/>
                </a:cubicBezTo>
                <a:cubicBezTo>
                  <a:pt x="7412" y="1307"/>
                  <a:pt x="7356" y="1393"/>
                  <a:pt x="7305" y="1391"/>
                </a:cubicBezTo>
                <a:cubicBezTo>
                  <a:pt x="7338" y="1403"/>
                  <a:pt x="7322" y="1436"/>
                  <a:pt x="7348" y="1457"/>
                </a:cubicBezTo>
                <a:cubicBezTo>
                  <a:pt x="7385" y="1489"/>
                  <a:pt x="7422" y="1521"/>
                  <a:pt x="7461" y="1550"/>
                </a:cubicBezTo>
                <a:cubicBezTo>
                  <a:pt x="7493" y="1573"/>
                  <a:pt x="7511" y="1613"/>
                  <a:pt x="7548" y="1626"/>
                </a:cubicBezTo>
                <a:cubicBezTo>
                  <a:pt x="7597" y="1644"/>
                  <a:pt x="7632" y="1694"/>
                  <a:pt x="7664" y="1732"/>
                </a:cubicBezTo>
                <a:cubicBezTo>
                  <a:pt x="7678" y="1749"/>
                  <a:pt x="7714" y="1736"/>
                  <a:pt x="7689" y="1775"/>
                </a:cubicBezTo>
                <a:cubicBezTo>
                  <a:pt x="7658" y="1823"/>
                  <a:pt x="7608" y="1799"/>
                  <a:pt x="7565" y="1821"/>
                </a:cubicBezTo>
                <a:cubicBezTo>
                  <a:pt x="7495" y="1856"/>
                  <a:pt x="7411" y="1758"/>
                  <a:pt x="7355" y="1736"/>
                </a:cubicBezTo>
                <a:cubicBezTo>
                  <a:pt x="7381" y="1773"/>
                  <a:pt x="7401" y="1821"/>
                  <a:pt x="7341" y="1824"/>
                </a:cubicBezTo>
                <a:cubicBezTo>
                  <a:pt x="7287" y="1827"/>
                  <a:pt x="7269" y="1910"/>
                  <a:pt x="7256" y="1951"/>
                </a:cubicBezTo>
                <a:cubicBezTo>
                  <a:pt x="7218" y="2061"/>
                  <a:pt x="7201" y="2186"/>
                  <a:pt x="7207" y="2300"/>
                </a:cubicBezTo>
                <a:cubicBezTo>
                  <a:pt x="7223" y="2282"/>
                  <a:pt x="7243" y="2272"/>
                  <a:pt x="7266" y="2270"/>
                </a:cubicBezTo>
                <a:cubicBezTo>
                  <a:pt x="7259" y="2294"/>
                  <a:pt x="7219" y="2324"/>
                  <a:pt x="7249" y="2335"/>
                </a:cubicBezTo>
                <a:cubicBezTo>
                  <a:pt x="7221" y="2353"/>
                  <a:pt x="7221" y="2377"/>
                  <a:pt x="7249" y="2394"/>
                </a:cubicBezTo>
                <a:cubicBezTo>
                  <a:pt x="7210" y="2405"/>
                  <a:pt x="7167" y="2451"/>
                  <a:pt x="7157" y="2397"/>
                </a:cubicBezTo>
                <a:cubicBezTo>
                  <a:pt x="7145" y="2474"/>
                  <a:pt x="7002" y="2635"/>
                  <a:pt x="6981" y="2481"/>
                </a:cubicBezTo>
                <a:cubicBezTo>
                  <a:pt x="6952" y="2535"/>
                  <a:pt x="7002" y="2577"/>
                  <a:pt x="6941" y="2620"/>
                </a:cubicBezTo>
                <a:cubicBezTo>
                  <a:pt x="6913" y="2639"/>
                  <a:pt x="6927" y="2670"/>
                  <a:pt x="6907" y="2694"/>
                </a:cubicBezTo>
                <a:cubicBezTo>
                  <a:pt x="6884" y="2723"/>
                  <a:pt x="6842" y="2722"/>
                  <a:pt x="6821" y="2754"/>
                </a:cubicBezTo>
                <a:cubicBezTo>
                  <a:pt x="6914" y="2718"/>
                  <a:pt x="6883" y="2848"/>
                  <a:pt x="6839" y="2881"/>
                </a:cubicBezTo>
                <a:cubicBezTo>
                  <a:pt x="6862" y="2904"/>
                  <a:pt x="6909" y="2873"/>
                  <a:pt x="6928" y="2896"/>
                </a:cubicBezTo>
                <a:cubicBezTo>
                  <a:pt x="6947" y="2919"/>
                  <a:pt x="6909" y="3007"/>
                  <a:pt x="6895" y="3027"/>
                </a:cubicBezTo>
                <a:cubicBezTo>
                  <a:pt x="6879" y="3008"/>
                  <a:pt x="6859" y="3003"/>
                  <a:pt x="6836" y="3012"/>
                </a:cubicBezTo>
                <a:cubicBezTo>
                  <a:pt x="6894" y="3063"/>
                  <a:pt x="6818" y="3225"/>
                  <a:pt x="6777" y="3143"/>
                </a:cubicBezTo>
                <a:cubicBezTo>
                  <a:pt x="6765" y="3179"/>
                  <a:pt x="6796" y="3210"/>
                  <a:pt x="6815" y="3235"/>
                </a:cubicBezTo>
                <a:cubicBezTo>
                  <a:pt x="6734" y="3250"/>
                  <a:pt x="6759" y="3374"/>
                  <a:pt x="6690" y="3402"/>
                </a:cubicBezTo>
                <a:cubicBezTo>
                  <a:pt x="6615" y="3432"/>
                  <a:pt x="6539" y="3483"/>
                  <a:pt x="6462" y="3517"/>
                </a:cubicBezTo>
                <a:cubicBezTo>
                  <a:pt x="6442" y="3526"/>
                  <a:pt x="6283" y="3634"/>
                  <a:pt x="6289" y="3573"/>
                </a:cubicBezTo>
                <a:cubicBezTo>
                  <a:pt x="6294" y="3536"/>
                  <a:pt x="6289" y="3495"/>
                  <a:pt x="6291" y="3458"/>
                </a:cubicBezTo>
                <a:cubicBezTo>
                  <a:pt x="6293" y="3404"/>
                  <a:pt x="6259" y="3360"/>
                  <a:pt x="6272" y="3306"/>
                </a:cubicBezTo>
                <a:cubicBezTo>
                  <a:pt x="6212" y="3365"/>
                  <a:pt x="6170" y="3343"/>
                  <a:pt x="6212" y="3261"/>
                </a:cubicBezTo>
                <a:cubicBezTo>
                  <a:pt x="6185" y="3307"/>
                  <a:pt x="6125" y="3337"/>
                  <a:pt x="6138" y="3255"/>
                </a:cubicBezTo>
                <a:cubicBezTo>
                  <a:pt x="6132" y="3299"/>
                  <a:pt x="6017" y="3400"/>
                  <a:pt x="5984" y="3333"/>
                </a:cubicBezTo>
                <a:cubicBezTo>
                  <a:pt x="5972" y="3310"/>
                  <a:pt x="6004" y="3292"/>
                  <a:pt x="5982" y="3268"/>
                </a:cubicBezTo>
                <a:cubicBezTo>
                  <a:pt x="5941" y="3223"/>
                  <a:pt x="5898" y="3304"/>
                  <a:pt x="5886" y="3243"/>
                </a:cubicBezTo>
                <a:cubicBezTo>
                  <a:pt x="5899" y="3312"/>
                  <a:pt x="5811" y="3190"/>
                  <a:pt x="5803" y="3160"/>
                </a:cubicBezTo>
                <a:cubicBezTo>
                  <a:pt x="5803" y="3222"/>
                  <a:pt x="5736" y="3292"/>
                  <a:pt x="5683" y="3319"/>
                </a:cubicBezTo>
                <a:cubicBezTo>
                  <a:pt x="5628" y="3347"/>
                  <a:pt x="5580" y="3268"/>
                  <a:pt x="5527" y="3306"/>
                </a:cubicBezTo>
                <a:cubicBezTo>
                  <a:pt x="5508" y="3320"/>
                  <a:pt x="5433" y="3428"/>
                  <a:pt x="5418" y="3358"/>
                </a:cubicBezTo>
                <a:cubicBezTo>
                  <a:pt x="5401" y="3273"/>
                  <a:pt x="5429" y="3197"/>
                  <a:pt x="5384" y="3113"/>
                </a:cubicBezTo>
                <a:cubicBezTo>
                  <a:pt x="5348" y="3205"/>
                  <a:pt x="5336" y="3162"/>
                  <a:pt x="5268" y="3160"/>
                </a:cubicBezTo>
                <a:cubicBezTo>
                  <a:pt x="5239" y="3159"/>
                  <a:pt x="5216" y="3184"/>
                  <a:pt x="5194" y="3198"/>
                </a:cubicBezTo>
                <a:cubicBezTo>
                  <a:pt x="5152" y="3225"/>
                  <a:pt x="5124" y="3201"/>
                  <a:pt x="5081" y="3193"/>
                </a:cubicBezTo>
                <a:cubicBezTo>
                  <a:pt x="5095" y="3178"/>
                  <a:pt x="5110" y="3164"/>
                  <a:pt x="5126" y="3151"/>
                </a:cubicBezTo>
                <a:cubicBezTo>
                  <a:pt x="5091" y="3157"/>
                  <a:pt x="5080" y="3201"/>
                  <a:pt x="5043" y="3196"/>
                </a:cubicBezTo>
                <a:cubicBezTo>
                  <a:pt x="5058" y="3106"/>
                  <a:pt x="4967" y="3156"/>
                  <a:pt x="4930" y="3184"/>
                </a:cubicBezTo>
                <a:cubicBezTo>
                  <a:pt x="4887" y="3130"/>
                  <a:pt x="4921" y="3040"/>
                  <a:pt x="4902" y="2978"/>
                </a:cubicBezTo>
                <a:cubicBezTo>
                  <a:pt x="4889" y="2936"/>
                  <a:pt x="4897" y="2891"/>
                  <a:pt x="4889" y="2848"/>
                </a:cubicBezTo>
                <a:cubicBezTo>
                  <a:pt x="4883" y="2812"/>
                  <a:pt x="4826" y="2782"/>
                  <a:pt x="4830" y="2751"/>
                </a:cubicBezTo>
                <a:cubicBezTo>
                  <a:pt x="4831" y="2741"/>
                  <a:pt x="4913" y="2659"/>
                  <a:pt x="4862" y="2583"/>
                </a:cubicBezTo>
                <a:cubicBezTo>
                  <a:pt x="4845" y="2558"/>
                  <a:pt x="4842" y="2531"/>
                  <a:pt x="4828" y="2507"/>
                </a:cubicBezTo>
                <a:cubicBezTo>
                  <a:pt x="4810" y="2478"/>
                  <a:pt x="4773" y="2467"/>
                  <a:pt x="4775" y="2427"/>
                </a:cubicBezTo>
                <a:cubicBezTo>
                  <a:pt x="4767" y="2437"/>
                  <a:pt x="4758" y="2447"/>
                  <a:pt x="4749" y="2457"/>
                </a:cubicBezTo>
                <a:cubicBezTo>
                  <a:pt x="4717" y="2396"/>
                  <a:pt x="4684" y="2452"/>
                  <a:pt x="4641" y="2426"/>
                </a:cubicBezTo>
                <a:cubicBezTo>
                  <a:pt x="4616" y="2411"/>
                  <a:pt x="4632" y="2384"/>
                  <a:pt x="4643" y="2367"/>
                </a:cubicBezTo>
                <a:cubicBezTo>
                  <a:pt x="4653" y="2351"/>
                  <a:pt x="4693" y="2370"/>
                  <a:pt x="4707" y="2371"/>
                </a:cubicBezTo>
                <a:cubicBezTo>
                  <a:pt x="4684" y="2358"/>
                  <a:pt x="4670" y="2326"/>
                  <a:pt x="4644" y="2320"/>
                </a:cubicBezTo>
                <a:cubicBezTo>
                  <a:pt x="4625" y="2315"/>
                  <a:pt x="4601" y="2318"/>
                  <a:pt x="4588" y="2299"/>
                </a:cubicBezTo>
                <a:cubicBezTo>
                  <a:pt x="4571" y="2272"/>
                  <a:pt x="4560" y="2163"/>
                  <a:pt x="4615" y="2196"/>
                </a:cubicBezTo>
                <a:cubicBezTo>
                  <a:pt x="4601" y="2157"/>
                  <a:pt x="4577" y="2111"/>
                  <a:pt x="4624" y="2107"/>
                </a:cubicBezTo>
                <a:cubicBezTo>
                  <a:pt x="4584" y="2054"/>
                  <a:pt x="4532" y="2009"/>
                  <a:pt x="4518" y="1942"/>
                </a:cubicBezTo>
                <a:cubicBezTo>
                  <a:pt x="4512" y="1915"/>
                  <a:pt x="4486" y="1824"/>
                  <a:pt x="4511" y="1801"/>
                </a:cubicBezTo>
                <a:close/>
                <a:moveTo>
                  <a:pt x="7252" y="625"/>
                </a:moveTo>
                <a:cubicBezTo>
                  <a:pt x="7287" y="620"/>
                  <a:pt x="7335" y="613"/>
                  <a:pt x="7326" y="667"/>
                </a:cubicBezTo>
                <a:cubicBezTo>
                  <a:pt x="7291" y="674"/>
                  <a:pt x="7274" y="643"/>
                  <a:pt x="7252" y="625"/>
                </a:cubicBezTo>
                <a:close/>
                <a:moveTo>
                  <a:pt x="12417" y="4262"/>
                </a:moveTo>
                <a:cubicBezTo>
                  <a:pt x="12419" y="4287"/>
                  <a:pt x="12429" y="4307"/>
                  <a:pt x="12447" y="4324"/>
                </a:cubicBezTo>
                <a:cubicBezTo>
                  <a:pt x="12439" y="4310"/>
                  <a:pt x="12453" y="4224"/>
                  <a:pt x="12460" y="4204"/>
                </a:cubicBezTo>
                <a:cubicBezTo>
                  <a:pt x="12475" y="4155"/>
                  <a:pt x="12423" y="4180"/>
                  <a:pt x="12438" y="4137"/>
                </a:cubicBezTo>
                <a:cubicBezTo>
                  <a:pt x="12478" y="4157"/>
                  <a:pt x="12504" y="4091"/>
                  <a:pt x="12521" y="4067"/>
                </a:cubicBezTo>
                <a:cubicBezTo>
                  <a:pt x="12551" y="4026"/>
                  <a:pt x="12589" y="4114"/>
                  <a:pt x="12588" y="4137"/>
                </a:cubicBezTo>
                <a:cubicBezTo>
                  <a:pt x="12587" y="4195"/>
                  <a:pt x="12583" y="4258"/>
                  <a:pt x="12580" y="4317"/>
                </a:cubicBezTo>
                <a:cubicBezTo>
                  <a:pt x="12575" y="4409"/>
                  <a:pt x="12506" y="4366"/>
                  <a:pt x="12459" y="4333"/>
                </a:cubicBezTo>
                <a:cubicBezTo>
                  <a:pt x="12520" y="4406"/>
                  <a:pt x="12302" y="4255"/>
                  <a:pt x="12417" y="4262"/>
                </a:cubicBezTo>
                <a:close/>
                <a:moveTo>
                  <a:pt x="12489" y="4354"/>
                </a:moveTo>
                <a:cubicBezTo>
                  <a:pt x="12501" y="4362"/>
                  <a:pt x="12540" y="4412"/>
                  <a:pt x="12514" y="4425"/>
                </a:cubicBezTo>
                <a:cubicBezTo>
                  <a:pt x="12473" y="4444"/>
                  <a:pt x="12445" y="4364"/>
                  <a:pt x="12489" y="4354"/>
                </a:cubicBezTo>
                <a:close/>
                <a:moveTo>
                  <a:pt x="11156" y="2831"/>
                </a:moveTo>
                <a:cubicBezTo>
                  <a:pt x="11260" y="2866"/>
                  <a:pt x="11234" y="2822"/>
                  <a:pt x="11277" y="2828"/>
                </a:cubicBezTo>
                <a:cubicBezTo>
                  <a:pt x="11253" y="2795"/>
                  <a:pt x="11303" y="2779"/>
                  <a:pt x="11278" y="2729"/>
                </a:cubicBezTo>
                <a:cubicBezTo>
                  <a:pt x="11250" y="2676"/>
                  <a:pt x="11132" y="2764"/>
                  <a:pt x="11084" y="2771"/>
                </a:cubicBezTo>
                <a:cubicBezTo>
                  <a:pt x="11092" y="2805"/>
                  <a:pt x="11121" y="2830"/>
                  <a:pt x="11156" y="283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2" name="꙱ India (Republic of India) (IN) (H)">
            <a:extLst>
              <a:ext uri="{FF2B5EF4-FFF2-40B4-BE49-F238E27FC236}">
                <a16:creationId xmlns:a16="http://schemas.microsoft.com/office/drawing/2014/main" id="{742F3A42-588C-4FF3-9872-783B6D6F341B}"/>
              </a:ext>
            </a:extLst>
          </p:cNvPr>
          <p:cNvSpPr>
            <a:spLocks noEditPoints="1"/>
          </p:cNvSpPr>
          <p:nvPr/>
        </p:nvSpPr>
        <p:spPr bwMode="auto">
          <a:xfrm>
            <a:off x="6123081" y="1333652"/>
            <a:ext cx="719991" cy="845286"/>
          </a:xfrm>
          <a:custGeom>
            <a:avLst/>
            <a:gdLst>
              <a:gd name="T0" fmla="*/ 337 w 8726"/>
              <a:gd name="T1" fmla="*/ 3991 h 10244"/>
              <a:gd name="T2" fmla="*/ 881 w 8726"/>
              <a:gd name="T3" fmla="*/ 3947 h 10244"/>
              <a:gd name="T4" fmla="*/ 504 w 8726"/>
              <a:gd name="T5" fmla="*/ 3208 h 10244"/>
              <a:gd name="T6" fmla="*/ 964 w 8726"/>
              <a:gd name="T7" fmla="*/ 2628 h 10244"/>
              <a:gd name="T8" fmla="*/ 1623 w 8726"/>
              <a:gd name="T9" fmla="*/ 1563 h 10244"/>
              <a:gd name="T10" fmla="*/ 1445 w 8726"/>
              <a:gd name="T11" fmla="*/ 962 h 10244"/>
              <a:gd name="T12" fmla="*/ 1158 w 8726"/>
              <a:gd name="T13" fmla="*/ 417 h 10244"/>
              <a:gd name="T14" fmla="*/ 2042 w 8726"/>
              <a:gd name="T15" fmla="*/ 152 h 10244"/>
              <a:gd name="T16" fmla="*/ 2634 w 8726"/>
              <a:gd name="T17" fmla="*/ 484 h 10244"/>
              <a:gd name="T18" fmla="*/ 2638 w 8726"/>
              <a:gd name="T19" fmla="*/ 1046 h 10244"/>
              <a:gd name="T20" fmla="*/ 3224 w 8726"/>
              <a:gd name="T21" fmla="*/ 1630 h 10244"/>
              <a:gd name="T22" fmla="*/ 3394 w 8726"/>
              <a:gd name="T23" fmla="*/ 2350 h 10244"/>
              <a:gd name="T24" fmla="*/ 4271 w 8726"/>
              <a:gd name="T25" fmla="*/ 2785 h 10244"/>
              <a:gd name="T26" fmla="*/ 5088 w 8726"/>
              <a:gd name="T27" fmla="*/ 3099 h 10244"/>
              <a:gd name="T28" fmla="*/ 5918 w 8726"/>
              <a:gd name="T29" fmla="*/ 3234 h 10244"/>
              <a:gd name="T30" fmla="*/ 6139 w 8726"/>
              <a:gd name="T31" fmla="*/ 2869 h 10244"/>
              <a:gd name="T32" fmla="*/ 6671 w 8726"/>
              <a:gd name="T33" fmla="*/ 3065 h 10244"/>
              <a:gd name="T34" fmla="*/ 6989 w 8726"/>
              <a:gd name="T35" fmla="*/ 2758 h 10244"/>
              <a:gd name="T36" fmla="*/ 7783 w 8726"/>
              <a:gd name="T37" fmla="*/ 2198 h 10244"/>
              <a:gd name="T38" fmla="*/ 8368 w 8726"/>
              <a:gd name="T39" fmla="*/ 2284 h 10244"/>
              <a:gd name="T40" fmla="*/ 8640 w 8726"/>
              <a:gd name="T41" fmla="*/ 2749 h 10244"/>
              <a:gd name="T42" fmla="*/ 8126 w 8726"/>
              <a:gd name="T43" fmla="*/ 3176 h 10244"/>
              <a:gd name="T44" fmla="*/ 7822 w 8726"/>
              <a:gd name="T45" fmla="*/ 4092 h 10244"/>
              <a:gd name="T46" fmla="*/ 7715 w 8726"/>
              <a:gd name="T47" fmla="*/ 4434 h 10244"/>
              <a:gd name="T48" fmla="*/ 7623 w 8726"/>
              <a:gd name="T49" fmla="*/ 4751 h 10244"/>
              <a:gd name="T50" fmla="*/ 7302 w 8726"/>
              <a:gd name="T51" fmla="*/ 4296 h 10244"/>
              <a:gd name="T52" fmla="*/ 7121 w 8726"/>
              <a:gd name="T53" fmla="*/ 4057 h 10244"/>
              <a:gd name="T54" fmla="*/ 6870 w 8726"/>
              <a:gd name="T55" fmla="*/ 3676 h 10244"/>
              <a:gd name="T56" fmla="*/ 6284 w 8726"/>
              <a:gd name="T57" fmla="*/ 3297 h 10244"/>
              <a:gd name="T58" fmla="*/ 6083 w 8726"/>
              <a:gd name="T59" fmla="*/ 3460 h 10244"/>
              <a:gd name="T60" fmla="*/ 6102 w 8726"/>
              <a:gd name="T61" fmla="*/ 3754 h 10244"/>
              <a:gd name="T62" fmla="*/ 6354 w 8726"/>
              <a:gd name="T63" fmla="*/ 4352 h 10244"/>
              <a:gd name="T64" fmla="*/ 6517 w 8726"/>
              <a:gd name="T65" fmla="*/ 4932 h 10244"/>
              <a:gd name="T66" fmla="*/ 6367 w 8726"/>
              <a:gd name="T67" fmla="*/ 4977 h 10244"/>
              <a:gd name="T68" fmla="*/ 6233 w 8726"/>
              <a:gd name="T69" fmla="*/ 4802 h 10244"/>
              <a:gd name="T70" fmla="*/ 5861 w 8726"/>
              <a:gd name="T71" fmla="*/ 5348 h 10244"/>
              <a:gd name="T72" fmla="*/ 5405 w 8726"/>
              <a:gd name="T73" fmla="*/ 5702 h 10244"/>
              <a:gd name="T74" fmla="*/ 4633 w 8726"/>
              <a:gd name="T75" fmla="*/ 6715 h 10244"/>
              <a:gd name="T76" fmla="*/ 4041 w 8726"/>
              <a:gd name="T77" fmla="*/ 7052 h 10244"/>
              <a:gd name="T78" fmla="*/ 4098 w 8726"/>
              <a:gd name="T79" fmla="*/ 8115 h 10244"/>
              <a:gd name="T80" fmla="*/ 3968 w 8726"/>
              <a:gd name="T81" fmla="*/ 8973 h 10244"/>
              <a:gd name="T82" fmla="*/ 3924 w 8726"/>
              <a:gd name="T83" fmla="*/ 9392 h 10244"/>
              <a:gd name="T84" fmla="*/ 2911 w 8726"/>
              <a:gd name="T85" fmla="*/ 9107 h 10244"/>
              <a:gd name="T86" fmla="*/ 2844 w 8726"/>
              <a:gd name="T87" fmla="*/ 8951 h 10244"/>
              <a:gd name="T88" fmla="*/ 2198 w 8726"/>
              <a:gd name="T89" fmla="*/ 7441 h 10244"/>
              <a:gd name="T90" fmla="*/ 1812 w 8726"/>
              <a:gd name="T91" fmla="*/ 6622 h 10244"/>
              <a:gd name="T92" fmla="*/ 1631 w 8726"/>
              <a:gd name="T93" fmla="*/ 5909 h 10244"/>
              <a:gd name="T94" fmla="*/ 1559 w 8726"/>
              <a:gd name="T95" fmla="*/ 5234 h 10244"/>
              <a:gd name="T96" fmla="*/ 1465 w 8726"/>
              <a:gd name="T97" fmla="*/ 4817 h 10244"/>
              <a:gd name="T98" fmla="*/ 1296 w 8726"/>
              <a:gd name="T99" fmla="*/ 4847 h 10244"/>
              <a:gd name="T100" fmla="*/ 343 w 8726"/>
              <a:gd name="T101" fmla="*/ 4775 h 10244"/>
              <a:gd name="T102" fmla="*/ 735 w 8726"/>
              <a:gd name="T103" fmla="*/ 4404 h 10244"/>
              <a:gd name="T104" fmla="*/ 7 w 8726"/>
              <a:gd name="T105" fmla="*/ 4238 h 10244"/>
              <a:gd name="T106" fmla="*/ 8484 w 8726"/>
              <a:gd name="T107" fmla="*/ 10092 h 10244"/>
              <a:gd name="T108" fmla="*/ 8362 w 8726"/>
              <a:gd name="T109" fmla="*/ 9727 h 10244"/>
              <a:gd name="T110" fmla="*/ 8124 w 8726"/>
              <a:gd name="T111" fmla="*/ 8391 h 10244"/>
              <a:gd name="T112" fmla="*/ 7985 w 8726"/>
              <a:gd name="T113" fmla="*/ 8032 h 10244"/>
              <a:gd name="T114" fmla="*/ 8044 w 8726"/>
              <a:gd name="T115" fmla="*/ 8466 h 10244"/>
              <a:gd name="T116" fmla="*/ 8068 w 8726"/>
              <a:gd name="T117" fmla="*/ 7815 h 10244"/>
              <a:gd name="T118" fmla="*/ 8380 w 8726"/>
              <a:gd name="T119" fmla="*/ 9608 h 10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726" h="10244">
                <a:moveTo>
                  <a:pt x="11" y="4175"/>
                </a:moveTo>
                <a:lnTo>
                  <a:pt x="10" y="4174"/>
                </a:lnTo>
                <a:lnTo>
                  <a:pt x="11" y="4176"/>
                </a:lnTo>
                <a:cubicBezTo>
                  <a:pt x="7" y="4105"/>
                  <a:pt x="84" y="4104"/>
                  <a:pt x="134" y="4104"/>
                </a:cubicBezTo>
                <a:cubicBezTo>
                  <a:pt x="194" y="4104"/>
                  <a:pt x="164" y="4012"/>
                  <a:pt x="162" y="3980"/>
                </a:cubicBezTo>
                <a:cubicBezTo>
                  <a:pt x="218" y="4006"/>
                  <a:pt x="287" y="3983"/>
                  <a:pt x="337" y="3991"/>
                </a:cubicBezTo>
                <a:cubicBezTo>
                  <a:pt x="412" y="4002"/>
                  <a:pt x="491" y="4058"/>
                  <a:pt x="561" y="4029"/>
                </a:cubicBezTo>
                <a:cubicBezTo>
                  <a:pt x="585" y="4018"/>
                  <a:pt x="573" y="3984"/>
                  <a:pt x="595" y="3978"/>
                </a:cubicBezTo>
                <a:cubicBezTo>
                  <a:pt x="653" y="3964"/>
                  <a:pt x="693" y="3921"/>
                  <a:pt x="719" y="3963"/>
                </a:cubicBezTo>
                <a:cubicBezTo>
                  <a:pt x="767" y="4044"/>
                  <a:pt x="828" y="3987"/>
                  <a:pt x="881" y="3947"/>
                </a:cubicBezTo>
                <a:lnTo>
                  <a:pt x="880" y="3947"/>
                </a:lnTo>
                <a:lnTo>
                  <a:pt x="881" y="3947"/>
                </a:lnTo>
                <a:cubicBezTo>
                  <a:pt x="844" y="3921"/>
                  <a:pt x="821" y="3881"/>
                  <a:pt x="843" y="3865"/>
                </a:cubicBezTo>
                <a:cubicBezTo>
                  <a:pt x="873" y="3841"/>
                  <a:pt x="857" y="3855"/>
                  <a:pt x="846" y="3813"/>
                </a:cubicBezTo>
                <a:cubicBezTo>
                  <a:pt x="808" y="3698"/>
                  <a:pt x="741" y="3654"/>
                  <a:pt x="719" y="3604"/>
                </a:cubicBezTo>
                <a:cubicBezTo>
                  <a:pt x="705" y="3569"/>
                  <a:pt x="720" y="3514"/>
                  <a:pt x="696" y="3493"/>
                </a:cubicBezTo>
                <a:cubicBezTo>
                  <a:pt x="668" y="3475"/>
                  <a:pt x="636" y="3490"/>
                  <a:pt x="606" y="3490"/>
                </a:cubicBezTo>
                <a:cubicBezTo>
                  <a:pt x="462" y="3489"/>
                  <a:pt x="545" y="3268"/>
                  <a:pt x="504" y="3208"/>
                </a:cubicBezTo>
                <a:cubicBezTo>
                  <a:pt x="457" y="3151"/>
                  <a:pt x="212" y="3175"/>
                  <a:pt x="291" y="2988"/>
                </a:cubicBezTo>
                <a:cubicBezTo>
                  <a:pt x="322" y="2909"/>
                  <a:pt x="377" y="2845"/>
                  <a:pt x="416" y="2761"/>
                </a:cubicBezTo>
                <a:cubicBezTo>
                  <a:pt x="436" y="2716"/>
                  <a:pt x="513" y="2607"/>
                  <a:pt x="564" y="2679"/>
                </a:cubicBezTo>
                <a:cubicBezTo>
                  <a:pt x="586" y="2710"/>
                  <a:pt x="606" y="2763"/>
                  <a:pt x="650" y="2767"/>
                </a:cubicBezTo>
                <a:cubicBezTo>
                  <a:pt x="701" y="2772"/>
                  <a:pt x="700" y="2727"/>
                  <a:pt x="847" y="2713"/>
                </a:cubicBezTo>
                <a:cubicBezTo>
                  <a:pt x="899" y="2707"/>
                  <a:pt x="936" y="2697"/>
                  <a:pt x="964" y="2628"/>
                </a:cubicBezTo>
                <a:cubicBezTo>
                  <a:pt x="984" y="2579"/>
                  <a:pt x="1044" y="2545"/>
                  <a:pt x="1049" y="2489"/>
                </a:cubicBezTo>
                <a:cubicBezTo>
                  <a:pt x="1065" y="2285"/>
                  <a:pt x="1236" y="2414"/>
                  <a:pt x="1294" y="2073"/>
                </a:cubicBezTo>
                <a:cubicBezTo>
                  <a:pt x="1298" y="2044"/>
                  <a:pt x="1301" y="1980"/>
                  <a:pt x="1336" y="1962"/>
                </a:cubicBezTo>
                <a:cubicBezTo>
                  <a:pt x="1368" y="1946"/>
                  <a:pt x="1517" y="1909"/>
                  <a:pt x="1437" y="1843"/>
                </a:cubicBezTo>
                <a:cubicBezTo>
                  <a:pt x="1393" y="1807"/>
                  <a:pt x="1485" y="1710"/>
                  <a:pt x="1525" y="1662"/>
                </a:cubicBezTo>
                <a:cubicBezTo>
                  <a:pt x="1556" y="1624"/>
                  <a:pt x="1615" y="1597"/>
                  <a:pt x="1623" y="1563"/>
                </a:cubicBezTo>
                <a:lnTo>
                  <a:pt x="1623" y="1563"/>
                </a:lnTo>
                <a:lnTo>
                  <a:pt x="1623" y="1563"/>
                </a:lnTo>
                <a:cubicBezTo>
                  <a:pt x="1539" y="1561"/>
                  <a:pt x="1605" y="1435"/>
                  <a:pt x="1557" y="1387"/>
                </a:cubicBezTo>
                <a:cubicBezTo>
                  <a:pt x="1490" y="1322"/>
                  <a:pt x="1565" y="1263"/>
                  <a:pt x="1629" y="1233"/>
                </a:cubicBezTo>
                <a:cubicBezTo>
                  <a:pt x="1849" y="1134"/>
                  <a:pt x="1720" y="1111"/>
                  <a:pt x="1580" y="1073"/>
                </a:cubicBezTo>
                <a:cubicBezTo>
                  <a:pt x="1488" y="1052"/>
                  <a:pt x="1561" y="985"/>
                  <a:pt x="1445" y="962"/>
                </a:cubicBezTo>
                <a:cubicBezTo>
                  <a:pt x="1369" y="951"/>
                  <a:pt x="1427" y="923"/>
                  <a:pt x="1380" y="888"/>
                </a:cubicBezTo>
                <a:cubicBezTo>
                  <a:pt x="1274" y="823"/>
                  <a:pt x="1266" y="828"/>
                  <a:pt x="1298" y="743"/>
                </a:cubicBezTo>
                <a:cubicBezTo>
                  <a:pt x="1328" y="650"/>
                  <a:pt x="1149" y="671"/>
                  <a:pt x="1279" y="565"/>
                </a:cubicBezTo>
                <a:cubicBezTo>
                  <a:pt x="1348" y="503"/>
                  <a:pt x="1231" y="518"/>
                  <a:pt x="1199" y="506"/>
                </a:cubicBezTo>
                <a:cubicBezTo>
                  <a:pt x="1157" y="493"/>
                  <a:pt x="1202" y="467"/>
                  <a:pt x="1194" y="443"/>
                </a:cubicBezTo>
                <a:cubicBezTo>
                  <a:pt x="1189" y="430"/>
                  <a:pt x="1174" y="426"/>
                  <a:pt x="1158" y="417"/>
                </a:cubicBezTo>
                <a:cubicBezTo>
                  <a:pt x="1087" y="380"/>
                  <a:pt x="1159" y="234"/>
                  <a:pt x="1310" y="262"/>
                </a:cubicBezTo>
                <a:cubicBezTo>
                  <a:pt x="1358" y="269"/>
                  <a:pt x="1413" y="291"/>
                  <a:pt x="1467" y="303"/>
                </a:cubicBezTo>
                <a:cubicBezTo>
                  <a:pt x="1573" y="325"/>
                  <a:pt x="1653" y="375"/>
                  <a:pt x="1743" y="312"/>
                </a:cubicBezTo>
                <a:cubicBezTo>
                  <a:pt x="1777" y="289"/>
                  <a:pt x="1955" y="267"/>
                  <a:pt x="1969" y="246"/>
                </a:cubicBezTo>
                <a:cubicBezTo>
                  <a:pt x="1979" y="229"/>
                  <a:pt x="2004" y="208"/>
                  <a:pt x="2008" y="204"/>
                </a:cubicBezTo>
                <a:cubicBezTo>
                  <a:pt x="2017" y="193"/>
                  <a:pt x="2045" y="169"/>
                  <a:pt x="2042" y="152"/>
                </a:cubicBezTo>
                <a:cubicBezTo>
                  <a:pt x="2039" y="148"/>
                  <a:pt x="2040" y="141"/>
                  <a:pt x="2042" y="137"/>
                </a:cubicBezTo>
                <a:cubicBezTo>
                  <a:pt x="2059" y="96"/>
                  <a:pt x="2188" y="32"/>
                  <a:pt x="2224" y="1"/>
                </a:cubicBezTo>
                <a:cubicBezTo>
                  <a:pt x="2236" y="0"/>
                  <a:pt x="2238" y="8"/>
                  <a:pt x="2250" y="16"/>
                </a:cubicBezTo>
                <a:cubicBezTo>
                  <a:pt x="2384" y="112"/>
                  <a:pt x="2353" y="223"/>
                  <a:pt x="2429" y="277"/>
                </a:cubicBezTo>
                <a:cubicBezTo>
                  <a:pt x="2500" y="328"/>
                  <a:pt x="2625" y="388"/>
                  <a:pt x="2690" y="434"/>
                </a:cubicBezTo>
                <a:cubicBezTo>
                  <a:pt x="2711" y="450"/>
                  <a:pt x="2635" y="475"/>
                  <a:pt x="2634" y="484"/>
                </a:cubicBezTo>
                <a:cubicBezTo>
                  <a:pt x="2632" y="509"/>
                  <a:pt x="2632" y="529"/>
                  <a:pt x="2647" y="586"/>
                </a:cubicBezTo>
                <a:cubicBezTo>
                  <a:pt x="2703" y="800"/>
                  <a:pt x="2874" y="811"/>
                  <a:pt x="2883" y="820"/>
                </a:cubicBezTo>
                <a:cubicBezTo>
                  <a:pt x="2898" y="838"/>
                  <a:pt x="2893" y="880"/>
                  <a:pt x="2910" y="904"/>
                </a:cubicBezTo>
                <a:cubicBezTo>
                  <a:pt x="2941" y="955"/>
                  <a:pt x="3009" y="1000"/>
                  <a:pt x="2887" y="1058"/>
                </a:cubicBezTo>
                <a:cubicBezTo>
                  <a:pt x="2862" y="1066"/>
                  <a:pt x="2838" y="1154"/>
                  <a:pt x="2771" y="1073"/>
                </a:cubicBezTo>
                <a:cubicBezTo>
                  <a:pt x="2732" y="1012"/>
                  <a:pt x="2699" y="1001"/>
                  <a:pt x="2638" y="1046"/>
                </a:cubicBezTo>
                <a:cubicBezTo>
                  <a:pt x="2659" y="1071"/>
                  <a:pt x="2667" y="1098"/>
                  <a:pt x="2676" y="1129"/>
                </a:cubicBezTo>
                <a:cubicBezTo>
                  <a:pt x="2685" y="1163"/>
                  <a:pt x="2703" y="1176"/>
                  <a:pt x="2738" y="1205"/>
                </a:cubicBezTo>
                <a:cubicBezTo>
                  <a:pt x="2806" y="1270"/>
                  <a:pt x="2755" y="1271"/>
                  <a:pt x="2815" y="1365"/>
                </a:cubicBezTo>
                <a:cubicBezTo>
                  <a:pt x="2832" y="1393"/>
                  <a:pt x="2810" y="1507"/>
                  <a:pt x="2871" y="1488"/>
                </a:cubicBezTo>
                <a:cubicBezTo>
                  <a:pt x="2921" y="1471"/>
                  <a:pt x="2926" y="1409"/>
                  <a:pt x="2993" y="1502"/>
                </a:cubicBezTo>
                <a:cubicBezTo>
                  <a:pt x="3129" y="1690"/>
                  <a:pt x="3148" y="1570"/>
                  <a:pt x="3224" y="1630"/>
                </a:cubicBezTo>
                <a:cubicBezTo>
                  <a:pt x="3306" y="1695"/>
                  <a:pt x="3329" y="1665"/>
                  <a:pt x="3319" y="1722"/>
                </a:cubicBezTo>
                <a:cubicBezTo>
                  <a:pt x="3311" y="1793"/>
                  <a:pt x="3476" y="1754"/>
                  <a:pt x="3595" y="1881"/>
                </a:cubicBezTo>
                <a:cubicBezTo>
                  <a:pt x="3527" y="1874"/>
                  <a:pt x="3507" y="2028"/>
                  <a:pt x="3450" y="2076"/>
                </a:cubicBezTo>
                <a:cubicBezTo>
                  <a:pt x="3440" y="2093"/>
                  <a:pt x="3429" y="2125"/>
                  <a:pt x="3422" y="2139"/>
                </a:cubicBezTo>
                <a:cubicBezTo>
                  <a:pt x="3399" y="2188"/>
                  <a:pt x="3442" y="2190"/>
                  <a:pt x="3434" y="2237"/>
                </a:cubicBezTo>
                <a:cubicBezTo>
                  <a:pt x="3427" y="2275"/>
                  <a:pt x="3385" y="2316"/>
                  <a:pt x="3394" y="2350"/>
                </a:cubicBezTo>
                <a:cubicBezTo>
                  <a:pt x="3428" y="2397"/>
                  <a:pt x="3548" y="2490"/>
                  <a:pt x="3546" y="2424"/>
                </a:cubicBezTo>
                <a:cubicBezTo>
                  <a:pt x="3596" y="2455"/>
                  <a:pt x="3668" y="2485"/>
                  <a:pt x="3711" y="2512"/>
                </a:cubicBezTo>
                <a:cubicBezTo>
                  <a:pt x="3780" y="2552"/>
                  <a:pt x="3789" y="2592"/>
                  <a:pt x="3862" y="2632"/>
                </a:cubicBezTo>
                <a:cubicBezTo>
                  <a:pt x="3879" y="2642"/>
                  <a:pt x="3993" y="2713"/>
                  <a:pt x="4018" y="2703"/>
                </a:cubicBezTo>
                <a:cubicBezTo>
                  <a:pt x="4076" y="2679"/>
                  <a:pt x="4116" y="2737"/>
                  <a:pt x="4166" y="2762"/>
                </a:cubicBezTo>
                <a:cubicBezTo>
                  <a:pt x="4187" y="2773"/>
                  <a:pt x="4260" y="2770"/>
                  <a:pt x="4271" y="2785"/>
                </a:cubicBezTo>
                <a:cubicBezTo>
                  <a:pt x="4311" y="2834"/>
                  <a:pt x="4317" y="2847"/>
                  <a:pt x="4387" y="2861"/>
                </a:cubicBezTo>
                <a:cubicBezTo>
                  <a:pt x="4423" y="2868"/>
                  <a:pt x="4459" y="2895"/>
                  <a:pt x="4496" y="2868"/>
                </a:cubicBezTo>
                <a:cubicBezTo>
                  <a:pt x="4545" y="2832"/>
                  <a:pt x="4585" y="2871"/>
                  <a:pt x="4639" y="2896"/>
                </a:cubicBezTo>
                <a:cubicBezTo>
                  <a:pt x="4604" y="2803"/>
                  <a:pt x="4837" y="2897"/>
                  <a:pt x="4853" y="2902"/>
                </a:cubicBezTo>
                <a:cubicBezTo>
                  <a:pt x="4917" y="2922"/>
                  <a:pt x="4895" y="3008"/>
                  <a:pt x="4955" y="3022"/>
                </a:cubicBezTo>
                <a:cubicBezTo>
                  <a:pt x="5007" y="3033"/>
                  <a:pt x="5060" y="3054"/>
                  <a:pt x="5088" y="3099"/>
                </a:cubicBezTo>
                <a:cubicBezTo>
                  <a:pt x="5114" y="3135"/>
                  <a:pt x="5170" y="3086"/>
                  <a:pt x="5200" y="3084"/>
                </a:cubicBezTo>
                <a:cubicBezTo>
                  <a:pt x="5275" y="3077"/>
                  <a:pt x="5240" y="3187"/>
                  <a:pt x="5334" y="3149"/>
                </a:cubicBezTo>
                <a:cubicBezTo>
                  <a:pt x="5363" y="3137"/>
                  <a:pt x="5487" y="3180"/>
                  <a:pt x="5515" y="3196"/>
                </a:cubicBezTo>
                <a:cubicBezTo>
                  <a:pt x="5586" y="3245"/>
                  <a:pt x="5631" y="3177"/>
                  <a:pt x="5666" y="3175"/>
                </a:cubicBezTo>
                <a:cubicBezTo>
                  <a:pt x="5672" y="3221"/>
                  <a:pt x="5727" y="3256"/>
                  <a:pt x="5783" y="3233"/>
                </a:cubicBezTo>
                <a:cubicBezTo>
                  <a:pt x="5800" y="3226"/>
                  <a:pt x="5895" y="3233"/>
                  <a:pt x="5918" y="3234"/>
                </a:cubicBezTo>
                <a:cubicBezTo>
                  <a:pt x="5967" y="3235"/>
                  <a:pt x="5979" y="3222"/>
                  <a:pt x="5986" y="3169"/>
                </a:cubicBezTo>
                <a:cubicBezTo>
                  <a:pt x="5998" y="3078"/>
                  <a:pt x="5952" y="3059"/>
                  <a:pt x="5917" y="2981"/>
                </a:cubicBezTo>
                <a:cubicBezTo>
                  <a:pt x="5896" y="2939"/>
                  <a:pt x="5913" y="2879"/>
                  <a:pt x="5918" y="2833"/>
                </a:cubicBezTo>
                <a:cubicBezTo>
                  <a:pt x="5923" y="2778"/>
                  <a:pt x="5910" y="2736"/>
                  <a:pt x="5907" y="2682"/>
                </a:cubicBezTo>
                <a:cubicBezTo>
                  <a:pt x="5962" y="2678"/>
                  <a:pt x="6025" y="2632"/>
                  <a:pt x="6080" y="2648"/>
                </a:cubicBezTo>
                <a:cubicBezTo>
                  <a:pt x="6188" y="2679"/>
                  <a:pt x="6093" y="2813"/>
                  <a:pt x="6139" y="2869"/>
                </a:cubicBezTo>
                <a:cubicBezTo>
                  <a:pt x="6149" y="2880"/>
                  <a:pt x="6174" y="2894"/>
                  <a:pt x="6178" y="2911"/>
                </a:cubicBezTo>
                <a:cubicBezTo>
                  <a:pt x="6184" y="2935"/>
                  <a:pt x="6131" y="2934"/>
                  <a:pt x="6159" y="2983"/>
                </a:cubicBezTo>
                <a:cubicBezTo>
                  <a:pt x="6207" y="3069"/>
                  <a:pt x="6271" y="3066"/>
                  <a:pt x="6353" y="3077"/>
                </a:cubicBezTo>
                <a:cubicBezTo>
                  <a:pt x="6409" y="3084"/>
                  <a:pt x="6444" y="3133"/>
                  <a:pt x="6499" y="3128"/>
                </a:cubicBezTo>
                <a:cubicBezTo>
                  <a:pt x="6522" y="3125"/>
                  <a:pt x="6554" y="3122"/>
                  <a:pt x="6574" y="3108"/>
                </a:cubicBezTo>
                <a:cubicBezTo>
                  <a:pt x="6595" y="3094"/>
                  <a:pt x="6641" y="3044"/>
                  <a:pt x="6671" y="3065"/>
                </a:cubicBezTo>
                <a:cubicBezTo>
                  <a:pt x="6747" y="3117"/>
                  <a:pt x="6840" y="3100"/>
                  <a:pt x="6926" y="3097"/>
                </a:cubicBezTo>
                <a:cubicBezTo>
                  <a:pt x="6953" y="3096"/>
                  <a:pt x="6993" y="3058"/>
                  <a:pt x="7007" y="3076"/>
                </a:cubicBezTo>
                <a:cubicBezTo>
                  <a:pt x="7030" y="3103"/>
                  <a:pt x="7110" y="3079"/>
                  <a:pt x="7143" y="3076"/>
                </a:cubicBezTo>
                <a:cubicBezTo>
                  <a:pt x="7224" y="3068"/>
                  <a:pt x="7130" y="3020"/>
                  <a:pt x="7141" y="2956"/>
                </a:cubicBezTo>
                <a:cubicBezTo>
                  <a:pt x="7166" y="2818"/>
                  <a:pt x="7018" y="2900"/>
                  <a:pt x="7002" y="2832"/>
                </a:cubicBezTo>
                <a:cubicBezTo>
                  <a:pt x="6995" y="2804"/>
                  <a:pt x="6986" y="2775"/>
                  <a:pt x="6989" y="2758"/>
                </a:cubicBezTo>
                <a:cubicBezTo>
                  <a:pt x="6995" y="2751"/>
                  <a:pt x="7004" y="2749"/>
                  <a:pt x="7022" y="2754"/>
                </a:cubicBezTo>
                <a:cubicBezTo>
                  <a:pt x="7079" y="2769"/>
                  <a:pt x="7116" y="2739"/>
                  <a:pt x="7161" y="2737"/>
                </a:cubicBezTo>
                <a:cubicBezTo>
                  <a:pt x="7214" y="2730"/>
                  <a:pt x="7266" y="2727"/>
                  <a:pt x="7279" y="2636"/>
                </a:cubicBezTo>
                <a:cubicBezTo>
                  <a:pt x="7286" y="2587"/>
                  <a:pt x="7401" y="2545"/>
                  <a:pt x="7406" y="2482"/>
                </a:cubicBezTo>
                <a:cubicBezTo>
                  <a:pt x="7415" y="2383"/>
                  <a:pt x="7535" y="2437"/>
                  <a:pt x="7593" y="2381"/>
                </a:cubicBezTo>
                <a:cubicBezTo>
                  <a:pt x="7662" y="2313"/>
                  <a:pt x="7669" y="2263"/>
                  <a:pt x="7783" y="2198"/>
                </a:cubicBezTo>
                <a:cubicBezTo>
                  <a:pt x="7801" y="2188"/>
                  <a:pt x="7888" y="2252"/>
                  <a:pt x="7907" y="2263"/>
                </a:cubicBezTo>
                <a:cubicBezTo>
                  <a:pt x="7852" y="2208"/>
                  <a:pt x="7987" y="2295"/>
                  <a:pt x="8029" y="2293"/>
                </a:cubicBezTo>
                <a:cubicBezTo>
                  <a:pt x="8095" y="2291"/>
                  <a:pt x="7988" y="2232"/>
                  <a:pt x="8205" y="2146"/>
                </a:cubicBezTo>
                <a:cubicBezTo>
                  <a:pt x="8213" y="2142"/>
                  <a:pt x="8305" y="2225"/>
                  <a:pt x="8316" y="2234"/>
                </a:cubicBezTo>
                <a:cubicBezTo>
                  <a:pt x="8246" y="2294"/>
                  <a:pt x="8254" y="2290"/>
                  <a:pt x="8276" y="2313"/>
                </a:cubicBezTo>
                <a:cubicBezTo>
                  <a:pt x="8301" y="2339"/>
                  <a:pt x="8356" y="2281"/>
                  <a:pt x="8368" y="2284"/>
                </a:cubicBezTo>
                <a:cubicBezTo>
                  <a:pt x="8355" y="2328"/>
                  <a:pt x="8435" y="2358"/>
                  <a:pt x="8421" y="2393"/>
                </a:cubicBezTo>
                <a:cubicBezTo>
                  <a:pt x="8400" y="2445"/>
                  <a:pt x="8376" y="2460"/>
                  <a:pt x="8365" y="2513"/>
                </a:cubicBezTo>
                <a:cubicBezTo>
                  <a:pt x="8357" y="2550"/>
                  <a:pt x="8424" y="2506"/>
                  <a:pt x="8437" y="2502"/>
                </a:cubicBezTo>
                <a:cubicBezTo>
                  <a:pt x="8493" y="2486"/>
                  <a:pt x="8550" y="2559"/>
                  <a:pt x="8606" y="2542"/>
                </a:cubicBezTo>
                <a:cubicBezTo>
                  <a:pt x="8652" y="2528"/>
                  <a:pt x="8680" y="2581"/>
                  <a:pt x="8685" y="2603"/>
                </a:cubicBezTo>
                <a:cubicBezTo>
                  <a:pt x="8685" y="2698"/>
                  <a:pt x="8726" y="2654"/>
                  <a:pt x="8640" y="2749"/>
                </a:cubicBezTo>
                <a:cubicBezTo>
                  <a:pt x="8526" y="2873"/>
                  <a:pt x="8688" y="2900"/>
                  <a:pt x="8706" y="2985"/>
                </a:cubicBezTo>
                <a:cubicBezTo>
                  <a:pt x="8653" y="3007"/>
                  <a:pt x="8622" y="2941"/>
                  <a:pt x="8593" y="2913"/>
                </a:cubicBezTo>
                <a:cubicBezTo>
                  <a:pt x="8571" y="2893"/>
                  <a:pt x="8541" y="2910"/>
                  <a:pt x="8516" y="2914"/>
                </a:cubicBezTo>
                <a:cubicBezTo>
                  <a:pt x="8465" y="2922"/>
                  <a:pt x="8389" y="2914"/>
                  <a:pt x="8359" y="2967"/>
                </a:cubicBezTo>
                <a:cubicBezTo>
                  <a:pt x="8283" y="3102"/>
                  <a:pt x="8230" y="3068"/>
                  <a:pt x="8225" y="3111"/>
                </a:cubicBezTo>
                <a:cubicBezTo>
                  <a:pt x="8221" y="3153"/>
                  <a:pt x="8159" y="3098"/>
                  <a:pt x="8126" y="3176"/>
                </a:cubicBezTo>
                <a:cubicBezTo>
                  <a:pt x="8110" y="3212"/>
                  <a:pt x="8122" y="3279"/>
                  <a:pt x="8140" y="3311"/>
                </a:cubicBezTo>
                <a:cubicBezTo>
                  <a:pt x="8173" y="3369"/>
                  <a:pt x="8153" y="3407"/>
                  <a:pt x="8138" y="3473"/>
                </a:cubicBezTo>
                <a:cubicBezTo>
                  <a:pt x="8125" y="3529"/>
                  <a:pt x="8007" y="3607"/>
                  <a:pt x="8063" y="3664"/>
                </a:cubicBezTo>
                <a:cubicBezTo>
                  <a:pt x="8168" y="3769"/>
                  <a:pt x="7982" y="4011"/>
                  <a:pt x="7982" y="4148"/>
                </a:cubicBezTo>
                <a:lnTo>
                  <a:pt x="7982" y="4149"/>
                </a:lnTo>
                <a:cubicBezTo>
                  <a:pt x="7955" y="4128"/>
                  <a:pt x="7855" y="4086"/>
                  <a:pt x="7822" y="4092"/>
                </a:cubicBezTo>
                <a:cubicBezTo>
                  <a:pt x="7788" y="4098"/>
                  <a:pt x="7790" y="4112"/>
                  <a:pt x="7762" y="4093"/>
                </a:cubicBezTo>
                <a:cubicBezTo>
                  <a:pt x="7751" y="4083"/>
                  <a:pt x="7738" y="4079"/>
                  <a:pt x="7724" y="4080"/>
                </a:cubicBezTo>
                <a:cubicBezTo>
                  <a:pt x="7755" y="4153"/>
                  <a:pt x="7803" y="4351"/>
                  <a:pt x="7767" y="4428"/>
                </a:cubicBezTo>
                <a:cubicBezTo>
                  <a:pt x="7758" y="4446"/>
                  <a:pt x="7743" y="4454"/>
                  <a:pt x="7715" y="4434"/>
                </a:cubicBezTo>
                <a:lnTo>
                  <a:pt x="7715" y="4434"/>
                </a:lnTo>
                <a:lnTo>
                  <a:pt x="7715" y="4434"/>
                </a:lnTo>
                <a:cubicBezTo>
                  <a:pt x="7725" y="4515"/>
                  <a:pt x="7719" y="4574"/>
                  <a:pt x="7751" y="4651"/>
                </a:cubicBezTo>
                <a:cubicBezTo>
                  <a:pt x="7763" y="4680"/>
                  <a:pt x="7788" y="4770"/>
                  <a:pt x="7727" y="4734"/>
                </a:cubicBezTo>
                <a:lnTo>
                  <a:pt x="7727" y="4734"/>
                </a:lnTo>
                <a:lnTo>
                  <a:pt x="7727" y="4734"/>
                </a:lnTo>
                <a:cubicBezTo>
                  <a:pt x="7728" y="4790"/>
                  <a:pt x="7723" y="4810"/>
                  <a:pt x="7707" y="4814"/>
                </a:cubicBezTo>
                <a:cubicBezTo>
                  <a:pt x="7679" y="4834"/>
                  <a:pt x="7644" y="4756"/>
                  <a:pt x="7623" y="4751"/>
                </a:cubicBezTo>
                <a:cubicBezTo>
                  <a:pt x="7631" y="4789"/>
                  <a:pt x="7594" y="4816"/>
                  <a:pt x="7595" y="4817"/>
                </a:cubicBezTo>
                <a:lnTo>
                  <a:pt x="7596" y="4818"/>
                </a:lnTo>
                <a:lnTo>
                  <a:pt x="7595" y="4819"/>
                </a:lnTo>
                <a:cubicBezTo>
                  <a:pt x="7545" y="4615"/>
                  <a:pt x="7484" y="4430"/>
                  <a:pt x="7419" y="4212"/>
                </a:cubicBezTo>
                <a:cubicBezTo>
                  <a:pt x="7409" y="4158"/>
                  <a:pt x="7346" y="4240"/>
                  <a:pt x="7312" y="4211"/>
                </a:cubicBezTo>
                <a:cubicBezTo>
                  <a:pt x="7331" y="4238"/>
                  <a:pt x="7318" y="4266"/>
                  <a:pt x="7302" y="4296"/>
                </a:cubicBezTo>
                <a:cubicBezTo>
                  <a:pt x="7285" y="4341"/>
                  <a:pt x="7304" y="4373"/>
                  <a:pt x="7306" y="4410"/>
                </a:cubicBezTo>
                <a:cubicBezTo>
                  <a:pt x="7308" y="4455"/>
                  <a:pt x="7284" y="4487"/>
                  <a:pt x="7238" y="4453"/>
                </a:cubicBezTo>
                <a:cubicBezTo>
                  <a:pt x="7204" y="4428"/>
                  <a:pt x="7193" y="4382"/>
                  <a:pt x="7165" y="4360"/>
                </a:cubicBezTo>
                <a:cubicBezTo>
                  <a:pt x="7169" y="4380"/>
                  <a:pt x="7168" y="4399"/>
                  <a:pt x="7162" y="4419"/>
                </a:cubicBezTo>
                <a:cubicBezTo>
                  <a:pt x="7136" y="4358"/>
                  <a:pt x="7093" y="4299"/>
                  <a:pt x="7080" y="4237"/>
                </a:cubicBezTo>
                <a:cubicBezTo>
                  <a:pt x="7066" y="4172"/>
                  <a:pt x="7138" y="4113"/>
                  <a:pt x="7121" y="4057"/>
                </a:cubicBezTo>
                <a:cubicBezTo>
                  <a:pt x="7151" y="4061"/>
                  <a:pt x="7206" y="4071"/>
                  <a:pt x="7201" y="4021"/>
                </a:cubicBezTo>
                <a:cubicBezTo>
                  <a:pt x="7221" y="4052"/>
                  <a:pt x="7249" y="4005"/>
                  <a:pt x="7278" y="4030"/>
                </a:cubicBezTo>
                <a:cubicBezTo>
                  <a:pt x="7287" y="3952"/>
                  <a:pt x="7398" y="3874"/>
                  <a:pt x="7349" y="3781"/>
                </a:cubicBezTo>
                <a:cubicBezTo>
                  <a:pt x="7409" y="3786"/>
                  <a:pt x="7418" y="3770"/>
                  <a:pt x="7397" y="3747"/>
                </a:cubicBezTo>
                <a:cubicBezTo>
                  <a:pt x="7321" y="3668"/>
                  <a:pt x="7194" y="3664"/>
                  <a:pt x="7072" y="3669"/>
                </a:cubicBezTo>
                <a:cubicBezTo>
                  <a:pt x="7002" y="3672"/>
                  <a:pt x="6940" y="3681"/>
                  <a:pt x="6870" y="3676"/>
                </a:cubicBezTo>
                <a:cubicBezTo>
                  <a:pt x="6770" y="3669"/>
                  <a:pt x="6563" y="3689"/>
                  <a:pt x="6575" y="3557"/>
                </a:cubicBezTo>
                <a:cubicBezTo>
                  <a:pt x="6581" y="3501"/>
                  <a:pt x="6554" y="3313"/>
                  <a:pt x="6465" y="3320"/>
                </a:cubicBezTo>
                <a:cubicBezTo>
                  <a:pt x="6479" y="3346"/>
                  <a:pt x="6472" y="3370"/>
                  <a:pt x="6462" y="3395"/>
                </a:cubicBezTo>
                <a:cubicBezTo>
                  <a:pt x="6421" y="3372"/>
                  <a:pt x="6359" y="3361"/>
                  <a:pt x="6329" y="3320"/>
                </a:cubicBezTo>
                <a:cubicBezTo>
                  <a:pt x="6305" y="3287"/>
                  <a:pt x="6297" y="3224"/>
                  <a:pt x="6242" y="3234"/>
                </a:cubicBezTo>
                <a:cubicBezTo>
                  <a:pt x="6261" y="3252"/>
                  <a:pt x="6275" y="3272"/>
                  <a:pt x="6284" y="3297"/>
                </a:cubicBezTo>
                <a:cubicBezTo>
                  <a:pt x="6258" y="3288"/>
                  <a:pt x="6227" y="3291"/>
                  <a:pt x="6188" y="3269"/>
                </a:cubicBezTo>
                <a:cubicBezTo>
                  <a:pt x="6170" y="3259"/>
                  <a:pt x="6166" y="3230"/>
                  <a:pt x="6148" y="3216"/>
                </a:cubicBezTo>
                <a:cubicBezTo>
                  <a:pt x="6125" y="3197"/>
                  <a:pt x="6092" y="3184"/>
                  <a:pt x="6067" y="3166"/>
                </a:cubicBezTo>
                <a:lnTo>
                  <a:pt x="6059" y="3206"/>
                </a:lnTo>
                <a:cubicBezTo>
                  <a:pt x="6073" y="3206"/>
                  <a:pt x="6112" y="3210"/>
                  <a:pt x="6123" y="3246"/>
                </a:cubicBezTo>
                <a:cubicBezTo>
                  <a:pt x="6030" y="3282"/>
                  <a:pt x="5969" y="3415"/>
                  <a:pt x="6083" y="3460"/>
                </a:cubicBezTo>
                <a:cubicBezTo>
                  <a:pt x="6128" y="3478"/>
                  <a:pt x="6145" y="3527"/>
                  <a:pt x="6184" y="3553"/>
                </a:cubicBezTo>
                <a:cubicBezTo>
                  <a:pt x="6212" y="3572"/>
                  <a:pt x="6266" y="3539"/>
                  <a:pt x="6270" y="3579"/>
                </a:cubicBezTo>
                <a:cubicBezTo>
                  <a:pt x="6302" y="3637"/>
                  <a:pt x="6358" y="3656"/>
                  <a:pt x="6319" y="3677"/>
                </a:cubicBezTo>
                <a:cubicBezTo>
                  <a:pt x="6293" y="3663"/>
                  <a:pt x="6252" y="3668"/>
                  <a:pt x="6224" y="3670"/>
                </a:cubicBezTo>
                <a:cubicBezTo>
                  <a:pt x="6186" y="3674"/>
                  <a:pt x="6178" y="3676"/>
                  <a:pt x="6174" y="3711"/>
                </a:cubicBezTo>
                <a:cubicBezTo>
                  <a:pt x="6170" y="3748"/>
                  <a:pt x="6134" y="3825"/>
                  <a:pt x="6102" y="3754"/>
                </a:cubicBezTo>
                <a:cubicBezTo>
                  <a:pt x="6098" y="3815"/>
                  <a:pt x="6028" y="3847"/>
                  <a:pt x="6115" y="3913"/>
                </a:cubicBezTo>
                <a:cubicBezTo>
                  <a:pt x="6162" y="3948"/>
                  <a:pt x="6230" y="3945"/>
                  <a:pt x="6270" y="3979"/>
                </a:cubicBezTo>
                <a:cubicBezTo>
                  <a:pt x="6345" y="4043"/>
                  <a:pt x="6309" y="4068"/>
                  <a:pt x="6319" y="4100"/>
                </a:cubicBezTo>
                <a:cubicBezTo>
                  <a:pt x="6329" y="4133"/>
                  <a:pt x="6239" y="4164"/>
                  <a:pt x="6293" y="4216"/>
                </a:cubicBezTo>
                <a:cubicBezTo>
                  <a:pt x="6340" y="4261"/>
                  <a:pt x="6338" y="4253"/>
                  <a:pt x="6352" y="4269"/>
                </a:cubicBezTo>
                <a:cubicBezTo>
                  <a:pt x="6365" y="4285"/>
                  <a:pt x="6346" y="4321"/>
                  <a:pt x="6354" y="4352"/>
                </a:cubicBezTo>
                <a:cubicBezTo>
                  <a:pt x="6358" y="4363"/>
                  <a:pt x="6398" y="4362"/>
                  <a:pt x="6403" y="4364"/>
                </a:cubicBezTo>
                <a:cubicBezTo>
                  <a:pt x="6435" y="4373"/>
                  <a:pt x="6417" y="4424"/>
                  <a:pt x="6420" y="4443"/>
                </a:cubicBezTo>
                <a:cubicBezTo>
                  <a:pt x="6424" y="4481"/>
                  <a:pt x="6435" y="4506"/>
                  <a:pt x="6441" y="4544"/>
                </a:cubicBezTo>
                <a:cubicBezTo>
                  <a:pt x="6456" y="4648"/>
                  <a:pt x="6542" y="4749"/>
                  <a:pt x="6497" y="4835"/>
                </a:cubicBezTo>
                <a:cubicBezTo>
                  <a:pt x="6486" y="4827"/>
                  <a:pt x="6474" y="4820"/>
                  <a:pt x="6462" y="4814"/>
                </a:cubicBezTo>
                <a:cubicBezTo>
                  <a:pt x="6471" y="4834"/>
                  <a:pt x="6541" y="4912"/>
                  <a:pt x="6517" y="4932"/>
                </a:cubicBezTo>
                <a:cubicBezTo>
                  <a:pt x="6491" y="4953"/>
                  <a:pt x="6456" y="4915"/>
                  <a:pt x="6456" y="4891"/>
                </a:cubicBezTo>
                <a:cubicBezTo>
                  <a:pt x="6450" y="4923"/>
                  <a:pt x="6426" y="4952"/>
                  <a:pt x="6405" y="4909"/>
                </a:cubicBezTo>
                <a:cubicBezTo>
                  <a:pt x="6384" y="4864"/>
                  <a:pt x="6410" y="4807"/>
                  <a:pt x="6408" y="4760"/>
                </a:cubicBezTo>
                <a:cubicBezTo>
                  <a:pt x="6380" y="4774"/>
                  <a:pt x="6411" y="4803"/>
                  <a:pt x="6379" y="4829"/>
                </a:cubicBezTo>
                <a:cubicBezTo>
                  <a:pt x="6386" y="4797"/>
                  <a:pt x="6366" y="4767"/>
                  <a:pt x="6381" y="4737"/>
                </a:cubicBezTo>
                <a:cubicBezTo>
                  <a:pt x="6325" y="4779"/>
                  <a:pt x="6376" y="4918"/>
                  <a:pt x="6367" y="4977"/>
                </a:cubicBezTo>
                <a:cubicBezTo>
                  <a:pt x="6354" y="4938"/>
                  <a:pt x="6369" y="4875"/>
                  <a:pt x="6331" y="4847"/>
                </a:cubicBezTo>
                <a:cubicBezTo>
                  <a:pt x="6332" y="4851"/>
                  <a:pt x="6341" y="4957"/>
                  <a:pt x="6323" y="4945"/>
                </a:cubicBezTo>
                <a:cubicBezTo>
                  <a:pt x="6318" y="4938"/>
                  <a:pt x="6313" y="4930"/>
                  <a:pt x="6308" y="4922"/>
                </a:cubicBezTo>
                <a:cubicBezTo>
                  <a:pt x="6274" y="4874"/>
                  <a:pt x="6304" y="4993"/>
                  <a:pt x="6275" y="4903"/>
                </a:cubicBezTo>
                <a:cubicBezTo>
                  <a:pt x="6288" y="4924"/>
                  <a:pt x="6289" y="4946"/>
                  <a:pt x="6278" y="4968"/>
                </a:cubicBezTo>
                <a:cubicBezTo>
                  <a:pt x="6237" y="4931"/>
                  <a:pt x="6238" y="4852"/>
                  <a:pt x="6233" y="4802"/>
                </a:cubicBezTo>
                <a:cubicBezTo>
                  <a:pt x="6225" y="4725"/>
                  <a:pt x="6165" y="4740"/>
                  <a:pt x="6141" y="4677"/>
                </a:cubicBezTo>
                <a:cubicBezTo>
                  <a:pt x="6151" y="4740"/>
                  <a:pt x="6250" y="4731"/>
                  <a:pt x="6205" y="4808"/>
                </a:cubicBezTo>
                <a:cubicBezTo>
                  <a:pt x="6151" y="4898"/>
                  <a:pt x="6101" y="4935"/>
                  <a:pt x="5998" y="4965"/>
                </a:cubicBezTo>
                <a:cubicBezTo>
                  <a:pt x="5944" y="4982"/>
                  <a:pt x="5870" y="5010"/>
                  <a:pt x="5858" y="5073"/>
                </a:cubicBezTo>
                <a:cubicBezTo>
                  <a:pt x="5850" y="5116"/>
                  <a:pt x="5890" y="5257"/>
                  <a:pt x="5924" y="5289"/>
                </a:cubicBezTo>
                <a:cubicBezTo>
                  <a:pt x="5903" y="5305"/>
                  <a:pt x="5871" y="5322"/>
                  <a:pt x="5861" y="5348"/>
                </a:cubicBezTo>
                <a:cubicBezTo>
                  <a:pt x="5846" y="5387"/>
                  <a:pt x="5884" y="5391"/>
                  <a:pt x="5837" y="5428"/>
                </a:cubicBezTo>
                <a:cubicBezTo>
                  <a:pt x="5780" y="5473"/>
                  <a:pt x="5759" y="5560"/>
                  <a:pt x="5690" y="5470"/>
                </a:cubicBezTo>
                <a:cubicBezTo>
                  <a:pt x="5699" y="5504"/>
                  <a:pt x="5739" y="5520"/>
                  <a:pt x="5767" y="5535"/>
                </a:cubicBezTo>
                <a:cubicBezTo>
                  <a:pt x="5680" y="5579"/>
                  <a:pt x="5588" y="5623"/>
                  <a:pt x="5491" y="5636"/>
                </a:cubicBezTo>
                <a:cubicBezTo>
                  <a:pt x="5521" y="5620"/>
                  <a:pt x="5530" y="5546"/>
                  <a:pt x="5482" y="5562"/>
                </a:cubicBezTo>
                <a:cubicBezTo>
                  <a:pt x="5432" y="5579"/>
                  <a:pt x="5388" y="5651"/>
                  <a:pt x="5405" y="5702"/>
                </a:cubicBezTo>
                <a:cubicBezTo>
                  <a:pt x="5411" y="5682"/>
                  <a:pt x="5456" y="5619"/>
                  <a:pt x="5473" y="5651"/>
                </a:cubicBezTo>
                <a:cubicBezTo>
                  <a:pt x="5443" y="5660"/>
                  <a:pt x="5396" y="5739"/>
                  <a:pt x="5367" y="5767"/>
                </a:cubicBezTo>
                <a:cubicBezTo>
                  <a:pt x="5245" y="5886"/>
                  <a:pt x="5209" y="6104"/>
                  <a:pt x="5039" y="6182"/>
                </a:cubicBezTo>
                <a:cubicBezTo>
                  <a:pt x="4966" y="6215"/>
                  <a:pt x="4957" y="6313"/>
                  <a:pt x="4885" y="6346"/>
                </a:cubicBezTo>
                <a:cubicBezTo>
                  <a:pt x="4933" y="6375"/>
                  <a:pt x="4701" y="6483"/>
                  <a:pt x="4675" y="6506"/>
                </a:cubicBezTo>
                <a:cubicBezTo>
                  <a:pt x="4534" y="6633"/>
                  <a:pt x="4660" y="6645"/>
                  <a:pt x="4633" y="6715"/>
                </a:cubicBezTo>
                <a:cubicBezTo>
                  <a:pt x="4588" y="6829"/>
                  <a:pt x="4453" y="6819"/>
                  <a:pt x="4354" y="6824"/>
                </a:cubicBezTo>
                <a:cubicBezTo>
                  <a:pt x="4313" y="6826"/>
                  <a:pt x="4309" y="6855"/>
                  <a:pt x="4300" y="6890"/>
                </a:cubicBezTo>
                <a:cubicBezTo>
                  <a:pt x="4290" y="6927"/>
                  <a:pt x="4250" y="6994"/>
                  <a:pt x="4253" y="7029"/>
                </a:cubicBezTo>
                <a:cubicBezTo>
                  <a:pt x="4221" y="7013"/>
                  <a:pt x="4220" y="6981"/>
                  <a:pt x="4208" y="6951"/>
                </a:cubicBezTo>
                <a:cubicBezTo>
                  <a:pt x="4222" y="6985"/>
                  <a:pt x="4201" y="7016"/>
                  <a:pt x="4191" y="7046"/>
                </a:cubicBezTo>
                <a:cubicBezTo>
                  <a:pt x="4213" y="6946"/>
                  <a:pt x="4067" y="7003"/>
                  <a:pt x="4041" y="7052"/>
                </a:cubicBezTo>
                <a:cubicBezTo>
                  <a:pt x="3898" y="7321"/>
                  <a:pt x="4031" y="7324"/>
                  <a:pt x="4034" y="7515"/>
                </a:cubicBezTo>
                <a:cubicBezTo>
                  <a:pt x="4035" y="7630"/>
                  <a:pt x="4058" y="7721"/>
                  <a:pt x="4090" y="7833"/>
                </a:cubicBezTo>
                <a:cubicBezTo>
                  <a:pt x="4080" y="7814"/>
                  <a:pt x="4034" y="7722"/>
                  <a:pt x="4039" y="7798"/>
                </a:cubicBezTo>
                <a:cubicBezTo>
                  <a:pt x="4012" y="7743"/>
                  <a:pt x="4013" y="7814"/>
                  <a:pt x="4033" y="7826"/>
                </a:cubicBezTo>
                <a:cubicBezTo>
                  <a:pt x="4059" y="7842"/>
                  <a:pt x="4084" y="7844"/>
                  <a:pt x="4102" y="7872"/>
                </a:cubicBezTo>
                <a:cubicBezTo>
                  <a:pt x="4135" y="7924"/>
                  <a:pt x="4107" y="8059"/>
                  <a:pt x="4098" y="8115"/>
                </a:cubicBezTo>
                <a:cubicBezTo>
                  <a:pt x="4084" y="8215"/>
                  <a:pt x="4025" y="8291"/>
                  <a:pt x="3995" y="8385"/>
                </a:cubicBezTo>
                <a:cubicBezTo>
                  <a:pt x="3972" y="8459"/>
                  <a:pt x="4006" y="8565"/>
                  <a:pt x="3953" y="8626"/>
                </a:cubicBezTo>
                <a:cubicBezTo>
                  <a:pt x="3962" y="8617"/>
                  <a:pt x="3972" y="8609"/>
                  <a:pt x="3982" y="8602"/>
                </a:cubicBezTo>
                <a:cubicBezTo>
                  <a:pt x="4016" y="8641"/>
                  <a:pt x="4016" y="8697"/>
                  <a:pt x="4016" y="8745"/>
                </a:cubicBezTo>
                <a:cubicBezTo>
                  <a:pt x="4015" y="8825"/>
                  <a:pt x="4033" y="8903"/>
                  <a:pt x="4030" y="8982"/>
                </a:cubicBezTo>
                <a:cubicBezTo>
                  <a:pt x="4009" y="8981"/>
                  <a:pt x="3989" y="8978"/>
                  <a:pt x="3968" y="8973"/>
                </a:cubicBezTo>
                <a:cubicBezTo>
                  <a:pt x="4048" y="8999"/>
                  <a:pt x="3966" y="8986"/>
                  <a:pt x="3952" y="8983"/>
                </a:cubicBezTo>
                <a:cubicBezTo>
                  <a:pt x="3922" y="8975"/>
                  <a:pt x="3879" y="8959"/>
                  <a:pt x="3860" y="8996"/>
                </a:cubicBezTo>
                <a:cubicBezTo>
                  <a:pt x="3851" y="9015"/>
                  <a:pt x="3836" y="9038"/>
                  <a:pt x="3847" y="9060"/>
                </a:cubicBezTo>
                <a:cubicBezTo>
                  <a:pt x="3864" y="9092"/>
                  <a:pt x="3816" y="9124"/>
                  <a:pt x="3801" y="9148"/>
                </a:cubicBezTo>
                <a:cubicBezTo>
                  <a:pt x="3693" y="9327"/>
                  <a:pt x="3804" y="9361"/>
                  <a:pt x="3868" y="9336"/>
                </a:cubicBezTo>
                <a:cubicBezTo>
                  <a:pt x="3883" y="9330"/>
                  <a:pt x="3914" y="9384"/>
                  <a:pt x="3924" y="9392"/>
                </a:cubicBezTo>
                <a:cubicBezTo>
                  <a:pt x="3842" y="9308"/>
                  <a:pt x="3706" y="9360"/>
                  <a:pt x="3618" y="9404"/>
                </a:cubicBezTo>
                <a:cubicBezTo>
                  <a:pt x="3453" y="9485"/>
                  <a:pt x="3633" y="9633"/>
                  <a:pt x="3371" y="9750"/>
                </a:cubicBezTo>
                <a:cubicBezTo>
                  <a:pt x="3298" y="9783"/>
                  <a:pt x="3256" y="9750"/>
                  <a:pt x="3202" y="9701"/>
                </a:cubicBezTo>
                <a:cubicBezTo>
                  <a:pt x="3177" y="9678"/>
                  <a:pt x="2982" y="9473"/>
                  <a:pt x="3044" y="9457"/>
                </a:cubicBezTo>
                <a:cubicBezTo>
                  <a:pt x="2990" y="9477"/>
                  <a:pt x="2969" y="9367"/>
                  <a:pt x="2949" y="9321"/>
                </a:cubicBezTo>
                <a:cubicBezTo>
                  <a:pt x="2922" y="9256"/>
                  <a:pt x="2892" y="9179"/>
                  <a:pt x="2911" y="9107"/>
                </a:cubicBezTo>
                <a:cubicBezTo>
                  <a:pt x="2927" y="9133"/>
                  <a:pt x="2933" y="9163"/>
                  <a:pt x="2935" y="9193"/>
                </a:cubicBezTo>
                <a:cubicBezTo>
                  <a:pt x="2942" y="9122"/>
                  <a:pt x="2931" y="9262"/>
                  <a:pt x="2973" y="9267"/>
                </a:cubicBezTo>
                <a:cubicBezTo>
                  <a:pt x="2959" y="9228"/>
                  <a:pt x="2970" y="9184"/>
                  <a:pt x="2952" y="9146"/>
                </a:cubicBezTo>
                <a:cubicBezTo>
                  <a:pt x="2937" y="9113"/>
                  <a:pt x="2905" y="9095"/>
                  <a:pt x="2902" y="9057"/>
                </a:cubicBezTo>
                <a:cubicBezTo>
                  <a:pt x="2903" y="9132"/>
                  <a:pt x="2878" y="9059"/>
                  <a:pt x="2880" y="9043"/>
                </a:cubicBezTo>
                <a:cubicBezTo>
                  <a:pt x="2884" y="9004"/>
                  <a:pt x="2862" y="8992"/>
                  <a:pt x="2844" y="8951"/>
                </a:cubicBezTo>
                <a:cubicBezTo>
                  <a:pt x="2812" y="8877"/>
                  <a:pt x="2787" y="8800"/>
                  <a:pt x="2759" y="8725"/>
                </a:cubicBezTo>
                <a:cubicBezTo>
                  <a:pt x="2748" y="8697"/>
                  <a:pt x="2574" y="8414"/>
                  <a:pt x="2584" y="8400"/>
                </a:cubicBezTo>
                <a:cubicBezTo>
                  <a:pt x="2475" y="8266"/>
                  <a:pt x="2399" y="8104"/>
                  <a:pt x="2362" y="7936"/>
                </a:cubicBezTo>
                <a:cubicBezTo>
                  <a:pt x="2324" y="7765"/>
                  <a:pt x="2338" y="7811"/>
                  <a:pt x="2274" y="7656"/>
                </a:cubicBezTo>
                <a:cubicBezTo>
                  <a:pt x="2263" y="7628"/>
                  <a:pt x="2220" y="7557"/>
                  <a:pt x="2270" y="7575"/>
                </a:cubicBezTo>
                <a:cubicBezTo>
                  <a:pt x="2215" y="7557"/>
                  <a:pt x="2227" y="7481"/>
                  <a:pt x="2198" y="7441"/>
                </a:cubicBezTo>
                <a:cubicBezTo>
                  <a:pt x="2180" y="7417"/>
                  <a:pt x="2088" y="7367"/>
                  <a:pt x="2166" y="7352"/>
                </a:cubicBezTo>
                <a:cubicBezTo>
                  <a:pt x="2100" y="7382"/>
                  <a:pt x="2081" y="7262"/>
                  <a:pt x="2052" y="7206"/>
                </a:cubicBezTo>
                <a:cubicBezTo>
                  <a:pt x="2038" y="7180"/>
                  <a:pt x="1997" y="7168"/>
                  <a:pt x="2050" y="7162"/>
                </a:cubicBezTo>
                <a:cubicBezTo>
                  <a:pt x="2024" y="7156"/>
                  <a:pt x="2002" y="7119"/>
                  <a:pt x="2002" y="7093"/>
                </a:cubicBezTo>
                <a:cubicBezTo>
                  <a:pt x="2003" y="7066"/>
                  <a:pt x="1974" y="7058"/>
                  <a:pt x="1954" y="7030"/>
                </a:cubicBezTo>
                <a:cubicBezTo>
                  <a:pt x="1887" y="6936"/>
                  <a:pt x="1812" y="6740"/>
                  <a:pt x="1812" y="6622"/>
                </a:cubicBezTo>
                <a:cubicBezTo>
                  <a:pt x="1812" y="6560"/>
                  <a:pt x="1779" y="6502"/>
                  <a:pt x="1769" y="6442"/>
                </a:cubicBezTo>
                <a:cubicBezTo>
                  <a:pt x="1755" y="6358"/>
                  <a:pt x="1617" y="6120"/>
                  <a:pt x="1694" y="6150"/>
                </a:cubicBezTo>
                <a:cubicBezTo>
                  <a:pt x="1683" y="6136"/>
                  <a:pt x="1601" y="6030"/>
                  <a:pt x="1673" y="6070"/>
                </a:cubicBezTo>
                <a:cubicBezTo>
                  <a:pt x="1661" y="6026"/>
                  <a:pt x="1609" y="5999"/>
                  <a:pt x="1628" y="5948"/>
                </a:cubicBezTo>
                <a:cubicBezTo>
                  <a:pt x="1638" y="5956"/>
                  <a:pt x="1648" y="5964"/>
                  <a:pt x="1658" y="5972"/>
                </a:cubicBezTo>
                <a:cubicBezTo>
                  <a:pt x="1660" y="5946"/>
                  <a:pt x="1651" y="5926"/>
                  <a:pt x="1631" y="5909"/>
                </a:cubicBezTo>
                <a:cubicBezTo>
                  <a:pt x="1674" y="5893"/>
                  <a:pt x="1651" y="5851"/>
                  <a:pt x="1643" y="5820"/>
                </a:cubicBezTo>
                <a:cubicBezTo>
                  <a:pt x="1641" y="5845"/>
                  <a:pt x="1632" y="5868"/>
                  <a:pt x="1614" y="5886"/>
                </a:cubicBezTo>
                <a:cubicBezTo>
                  <a:pt x="1581" y="5834"/>
                  <a:pt x="1588" y="5721"/>
                  <a:pt x="1664" y="5800"/>
                </a:cubicBezTo>
                <a:cubicBezTo>
                  <a:pt x="1652" y="5767"/>
                  <a:pt x="1544" y="5752"/>
                  <a:pt x="1578" y="5711"/>
                </a:cubicBezTo>
                <a:cubicBezTo>
                  <a:pt x="1590" y="5697"/>
                  <a:pt x="1540" y="5638"/>
                  <a:pt x="1535" y="5620"/>
                </a:cubicBezTo>
                <a:cubicBezTo>
                  <a:pt x="1485" y="5457"/>
                  <a:pt x="1605" y="5351"/>
                  <a:pt x="1559" y="5234"/>
                </a:cubicBezTo>
                <a:cubicBezTo>
                  <a:pt x="1555" y="5223"/>
                  <a:pt x="1534" y="5087"/>
                  <a:pt x="1495" y="5138"/>
                </a:cubicBezTo>
                <a:cubicBezTo>
                  <a:pt x="1508" y="5102"/>
                  <a:pt x="1500" y="5101"/>
                  <a:pt x="1471" y="5135"/>
                </a:cubicBezTo>
                <a:cubicBezTo>
                  <a:pt x="1508" y="5091"/>
                  <a:pt x="1444" y="5078"/>
                  <a:pt x="1455" y="5046"/>
                </a:cubicBezTo>
                <a:cubicBezTo>
                  <a:pt x="1462" y="5025"/>
                  <a:pt x="1468" y="5002"/>
                  <a:pt x="1471" y="4981"/>
                </a:cubicBezTo>
                <a:cubicBezTo>
                  <a:pt x="1475" y="4949"/>
                  <a:pt x="1582" y="4929"/>
                  <a:pt x="1602" y="4891"/>
                </a:cubicBezTo>
                <a:cubicBezTo>
                  <a:pt x="1524" y="4949"/>
                  <a:pt x="1344" y="4904"/>
                  <a:pt x="1465" y="4817"/>
                </a:cubicBezTo>
                <a:cubicBezTo>
                  <a:pt x="1424" y="4835"/>
                  <a:pt x="1376" y="4806"/>
                  <a:pt x="1406" y="4760"/>
                </a:cubicBezTo>
                <a:cubicBezTo>
                  <a:pt x="1431" y="4721"/>
                  <a:pt x="1472" y="4761"/>
                  <a:pt x="1498" y="4722"/>
                </a:cubicBezTo>
                <a:cubicBezTo>
                  <a:pt x="1457" y="4732"/>
                  <a:pt x="1372" y="4717"/>
                  <a:pt x="1349" y="4677"/>
                </a:cubicBezTo>
                <a:cubicBezTo>
                  <a:pt x="1347" y="4698"/>
                  <a:pt x="1307" y="4705"/>
                  <a:pt x="1308" y="4701"/>
                </a:cubicBezTo>
                <a:cubicBezTo>
                  <a:pt x="1305" y="4716"/>
                  <a:pt x="1390" y="4780"/>
                  <a:pt x="1272" y="4817"/>
                </a:cubicBezTo>
                <a:cubicBezTo>
                  <a:pt x="1280" y="4827"/>
                  <a:pt x="1288" y="4837"/>
                  <a:pt x="1296" y="4847"/>
                </a:cubicBezTo>
                <a:cubicBezTo>
                  <a:pt x="1272" y="4840"/>
                  <a:pt x="1255" y="4854"/>
                  <a:pt x="1248" y="4876"/>
                </a:cubicBezTo>
                <a:cubicBezTo>
                  <a:pt x="1332" y="4902"/>
                  <a:pt x="1368" y="4957"/>
                  <a:pt x="1313" y="5035"/>
                </a:cubicBezTo>
                <a:cubicBezTo>
                  <a:pt x="1293" y="5062"/>
                  <a:pt x="1304" y="5101"/>
                  <a:pt x="1266" y="5115"/>
                </a:cubicBezTo>
                <a:cubicBezTo>
                  <a:pt x="1156" y="5157"/>
                  <a:pt x="1022" y="5303"/>
                  <a:pt x="888" y="5259"/>
                </a:cubicBezTo>
                <a:cubicBezTo>
                  <a:pt x="797" y="5229"/>
                  <a:pt x="690" y="5144"/>
                  <a:pt x="636" y="5066"/>
                </a:cubicBezTo>
                <a:cubicBezTo>
                  <a:pt x="556" y="4950"/>
                  <a:pt x="437" y="4877"/>
                  <a:pt x="343" y="4775"/>
                </a:cubicBezTo>
                <a:cubicBezTo>
                  <a:pt x="318" y="4748"/>
                  <a:pt x="249" y="4657"/>
                  <a:pt x="329" y="4646"/>
                </a:cubicBezTo>
                <a:cubicBezTo>
                  <a:pt x="351" y="4643"/>
                  <a:pt x="352" y="4685"/>
                  <a:pt x="369" y="4694"/>
                </a:cubicBezTo>
                <a:cubicBezTo>
                  <a:pt x="401" y="4711"/>
                  <a:pt x="459" y="4697"/>
                  <a:pt x="465" y="4657"/>
                </a:cubicBezTo>
                <a:cubicBezTo>
                  <a:pt x="496" y="4701"/>
                  <a:pt x="640" y="4618"/>
                  <a:pt x="669" y="4588"/>
                </a:cubicBezTo>
                <a:cubicBezTo>
                  <a:pt x="695" y="4563"/>
                  <a:pt x="690" y="4523"/>
                  <a:pt x="708" y="4493"/>
                </a:cubicBezTo>
                <a:cubicBezTo>
                  <a:pt x="727" y="4462"/>
                  <a:pt x="777" y="4442"/>
                  <a:pt x="735" y="4404"/>
                </a:cubicBezTo>
                <a:cubicBezTo>
                  <a:pt x="714" y="4425"/>
                  <a:pt x="736" y="4475"/>
                  <a:pt x="695" y="4473"/>
                </a:cubicBezTo>
                <a:cubicBezTo>
                  <a:pt x="557" y="4465"/>
                  <a:pt x="531" y="4540"/>
                  <a:pt x="479" y="4538"/>
                </a:cubicBezTo>
                <a:cubicBezTo>
                  <a:pt x="413" y="4534"/>
                  <a:pt x="247" y="4450"/>
                  <a:pt x="201" y="4416"/>
                </a:cubicBezTo>
                <a:cubicBezTo>
                  <a:pt x="169" y="4393"/>
                  <a:pt x="166" y="4335"/>
                  <a:pt x="129" y="4321"/>
                </a:cubicBezTo>
                <a:cubicBezTo>
                  <a:pt x="0" y="4275"/>
                  <a:pt x="150" y="4176"/>
                  <a:pt x="188" y="4146"/>
                </a:cubicBezTo>
                <a:cubicBezTo>
                  <a:pt x="120" y="4138"/>
                  <a:pt x="75" y="4269"/>
                  <a:pt x="7" y="4238"/>
                </a:cubicBezTo>
                <a:cubicBezTo>
                  <a:pt x="21" y="4218"/>
                  <a:pt x="22" y="4197"/>
                  <a:pt x="11" y="4175"/>
                </a:cubicBezTo>
                <a:close/>
                <a:moveTo>
                  <a:pt x="8136" y="8311"/>
                </a:moveTo>
                <a:cubicBezTo>
                  <a:pt x="8128" y="8325"/>
                  <a:pt x="8122" y="8321"/>
                  <a:pt x="8136" y="8341"/>
                </a:cubicBezTo>
                <a:cubicBezTo>
                  <a:pt x="8136" y="8331"/>
                  <a:pt x="8136" y="8321"/>
                  <a:pt x="8136" y="8311"/>
                </a:cubicBezTo>
                <a:close/>
                <a:moveTo>
                  <a:pt x="11" y="4175"/>
                </a:moveTo>
                <a:close/>
                <a:moveTo>
                  <a:pt x="8484" y="10092"/>
                </a:moveTo>
                <a:cubicBezTo>
                  <a:pt x="8374" y="10038"/>
                  <a:pt x="8463" y="10208"/>
                  <a:pt x="8484" y="10244"/>
                </a:cubicBezTo>
                <a:cubicBezTo>
                  <a:pt x="8517" y="10170"/>
                  <a:pt x="8485" y="10157"/>
                  <a:pt x="8484" y="10092"/>
                </a:cubicBezTo>
                <a:close/>
                <a:moveTo>
                  <a:pt x="8427" y="10012"/>
                </a:moveTo>
                <a:cubicBezTo>
                  <a:pt x="8403" y="10022"/>
                  <a:pt x="8397" y="10050"/>
                  <a:pt x="8410" y="10072"/>
                </a:cubicBezTo>
                <a:cubicBezTo>
                  <a:pt x="8433" y="10059"/>
                  <a:pt x="8445" y="10036"/>
                  <a:pt x="8427" y="10012"/>
                </a:cubicBezTo>
                <a:close/>
                <a:moveTo>
                  <a:pt x="8362" y="9727"/>
                </a:moveTo>
                <a:cubicBezTo>
                  <a:pt x="8319" y="9730"/>
                  <a:pt x="8348" y="9777"/>
                  <a:pt x="8365" y="9790"/>
                </a:cubicBezTo>
                <a:cubicBezTo>
                  <a:pt x="8356" y="9769"/>
                  <a:pt x="8355" y="9748"/>
                  <a:pt x="8362" y="9727"/>
                </a:cubicBezTo>
                <a:close/>
                <a:moveTo>
                  <a:pt x="8320" y="9798"/>
                </a:moveTo>
                <a:cubicBezTo>
                  <a:pt x="8236" y="9830"/>
                  <a:pt x="8398" y="9862"/>
                  <a:pt x="8320" y="9798"/>
                </a:cubicBezTo>
                <a:close/>
                <a:moveTo>
                  <a:pt x="8095" y="8373"/>
                </a:moveTo>
                <a:cubicBezTo>
                  <a:pt x="8102" y="8384"/>
                  <a:pt x="8111" y="8390"/>
                  <a:pt x="8124" y="8391"/>
                </a:cubicBezTo>
                <a:cubicBezTo>
                  <a:pt x="8114" y="8385"/>
                  <a:pt x="8105" y="8379"/>
                  <a:pt x="8095" y="8373"/>
                </a:cubicBezTo>
                <a:close/>
                <a:moveTo>
                  <a:pt x="8106" y="9359"/>
                </a:moveTo>
                <a:cubicBezTo>
                  <a:pt x="8093" y="9365"/>
                  <a:pt x="8086" y="9376"/>
                  <a:pt x="8086" y="9392"/>
                </a:cubicBezTo>
                <a:cubicBezTo>
                  <a:pt x="8120" y="9401"/>
                  <a:pt x="8126" y="9390"/>
                  <a:pt x="8106" y="9359"/>
                </a:cubicBezTo>
                <a:close/>
                <a:moveTo>
                  <a:pt x="8000" y="8032"/>
                </a:moveTo>
                <a:cubicBezTo>
                  <a:pt x="7995" y="8032"/>
                  <a:pt x="7990" y="8032"/>
                  <a:pt x="7985" y="8032"/>
                </a:cubicBezTo>
                <a:cubicBezTo>
                  <a:pt x="7988" y="8044"/>
                  <a:pt x="7993" y="8054"/>
                  <a:pt x="8000" y="8065"/>
                </a:cubicBezTo>
                <a:cubicBezTo>
                  <a:pt x="8000" y="8054"/>
                  <a:pt x="8000" y="8043"/>
                  <a:pt x="8000" y="8032"/>
                </a:cubicBezTo>
                <a:close/>
                <a:moveTo>
                  <a:pt x="8027" y="8056"/>
                </a:moveTo>
                <a:cubicBezTo>
                  <a:pt x="7968" y="8105"/>
                  <a:pt x="8027" y="8252"/>
                  <a:pt x="8032" y="8311"/>
                </a:cubicBezTo>
                <a:cubicBezTo>
                  <a:pt x="7959" y="8297"/>
                  <a:pt x="7944" y="8543"/>
                  <a:pt x="8041" y="8534"/>
                </a:cubicBezTo>
                <a:cubicBezTo>
                  <a:pt x="7998" y="8503"/>
                  <a:pt x="8044" y="8500"/>
                  <a:pt x="8044" y="8466"/>
                </a:cubicBezTo>
                <a:cubicBezTo>
                  <a:pt x="8044" y="8425"/>
                  <a:pt x="8020" y="8386"/>
                  <a:pt x="8034" y="8345"/>
                </a:cubicBezTo>
                <a:cubicBezTo>
                  <a:pt x="8044" y="8314"/>
                  <a:pt x="8072" y="8287"/>
                  <a:pt x="8065" y="8251"/>
                </a:cubicBezTo>
                <a:cubicBezTo>
                  <a:pt x="8055" y="8196"/>
                  <a:pt x="8080" y="8233"/>
                  <a:pt x="8091" y="8182"/>
                </a:cubicBezTo>
                <a:cubicBezTo>
                  <a:pt x="8101" y="8131"/>
                  <a:pt x="8043" y="8079"/>
                  <a:pt x="8055" y="8040"/>
                </a:cubicBezTo>
                <a:cubicBezTo>
                  <a:pt x="8067" y="8001"/>
                  <a:pt x="8140" y="7921"/>
                  <a:pt x="8065" y="7904"/>
                </a:cubicBezTo>
                <a:cubicBezTo>
                  <a:pt x="8096" y="7880"/>
                  <a:pt x="8091" y="7843"/>
                  <a:pt x="8068" y="7815"/>
                </a:cubicBezTo>
                <a:cubicBezTo>
                  <a:pt x="7993" y="7873"/>
                  <a:pt x="8043" y="7978"/>
                  <a:pt x="8027" y="8056"/>
                </a:cubicBezTo>
                <a:close/>
                <a:moveTo>
                  <a:pt x="8003" y="8810"/>
                </a:moveTo>
                <a:cubicBezTo>
                  <a:pt x="7996" y="8795"/>
                  <a:pt x="7988" y="8782"/>
                  <a:pt x="7979" y="8768"/>
                </a:cubicBezTo>
                <a:cubicBezTo>
                  <a:pt x="7953" y="8790"/>
                  <a:pt x="7937" y="8832"/>
                  <a:pt x="7945" y="8866"/>
                </a:cubicBezTo>
                <a:cubicBezTo>
                  <a:pt x="7963" y="8950"/>
                  <a:pt x="8031" y="8861"/>
                  <a:pt x="8003" y="8810"/>
                </a:cubicBezTo>
                <a:close/>
                <a:moveTo>
                  <a:pt x="8380" y="9608"/>
                </a:moveTo>
                <a:cubicBezTo>
                  <a:pt x="8380" y="9618"/>
                  <a:pt x="8381" y="9628"/>
                  <a:pt x="8383" y="9638"/>
                </a:cubicBezTo>
                <a:cubicBezTo>
                  <a:pt x="8382" y="9628"/>
                  <a:pt x="8381" y="9618"/>
                  <a:pt x="8380" y="960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3" name="꙱ Iceland (IS) (H)">
            <a:extLst>
              <a:ext uri="{FF2B5EF4-FFF2-40B4-BE49-F238E27FC236}">
                <a16:creationId xmlns:a16="http://schemas.microsoft.com/office/drawing/2014/main" id="{6F671C56-C800-4A70-BDC1-656D805180F0}"/>
              </a:ext>
            </a:extLst>
          </p:cNvPr>
          <p:cNvSpPr>
            <a:spLocks/>
          </p:cNvSpPr>
          <p:nvPr/>
        </p:nvSpPr>
        <p:spPr bwMode="auto">
          <a:xfrm>
            <a:off x="3972403" y="463597"/>
            <a:ext cx="214861" cy="81536"/>
          </a:xfrm>
          <a:custGeom>
            <a:avLst/>
            <a:gdLst>
              <a:gd name="T0" fmla="*/ 583 w 2607"/>
              <a:gd name="T1" fmla="*/ 58 h 991"/>
              <a:gd name="T2" fmla="*/ 718 w 2607"/>
              <a:gd name="T3" fmla="*/ 147 h 991"/>
              <a:gd name="T4" fmla="*/ 662 w 2607"/>
              <a:gd name="T5" fmla="*/ 240 h 991"/>
              <a:gd name="T6" fmla="*/ 772 w 2607"/>
              <a:gd name="T7" fmla="*/ 433 h 991"/>
              <a:gd name="T8" fmla="*/ 890 w 2607"/>
              <a:gd name="T9" fmla="*/ 280 h 991"/>
              <a:gd name="T10" fmla="*/ 1007 w 2607"/>
              <a:gd name="T11" fmla="*/ 208 h 991"/>
              <a:gd name="T12" fmla="*/ 1210 w 2607"/>
              <a:gd name="T13" fmla="*/ 247 h 991"/>
              <a:gd name="T14" fmla="*/ 1312 w 2607"/>
              <a:gd name="T15" fmla="*/ 149 h 991"/>
              <a:gd name="T16" fmla="*/ 1526 w 2607"/>
              <a:gd name="T17" fmla="*/ 282 h 991"/>
              <a:gd name="T18" fmla="*/ 1505 w 2607"/>
              <a:gd name="T19" fmla="*/ 125 h 991"/>
              <a:gd name="T20" fmla="*/ 1788 w 2607"/>
              <a:gd name="T21" fmla="*/ 104 h 991"/>
              <a:gd name="T22" fmla="*/ 1953 w 2607"/>
              <a:gd name="T23" fmla="*/ 45 h 991"/>
              <a:gd name="T24" fmla="*/ 2131 w 2607"/>
              <a:gd name="T25" fmla="*/ 59 h 991"/>
              <a:gd name="T26" fmla="*/ 2396 w 2607"/>
              <a:gd name="T27" fmla="*/ 53 h 991"/>
              <a:gd name="T28" fmla="*/ 2256 w 2607"/>
              <a:gd name="T29" fmla="*/ 128 h 991"/>
              <a:gd name="T30" fmla="*/ 2298 w 2607"/>
              <a:gd name="T31" fmla="*/ 255 h 991"/>
              <a:gd name="T32" fmla="*/ 2352 w 2607"/>
              <a:gd name="T33" fmla="*/ 327 h 991"/>
              <a:gd name="T34" fmla="*/ 2568 w 2607"/>
              <a:gd name="T35" fmla="*/ 318 h 991"/>
              <a:gd name="T36" fmla="*/ 2574 w 2607"/>
              <a:gd name="T37" fmla="*/ 398 h 991"/>
              <a:gd name="T38" fmla="*/ 2576 w 2607"/>
              <a:gd name="T39" fmla="*/ 460 h 991"/>
              <a:gd name="T40" fmla="*/ 2515 w 2607"/>
              <a:gd name="T41" fmla="*/ 502 h 991"/>
              <a:gd name="T42" fmla="*/ 2479 w 2607"/>
              <a:gd name="T43" fmla="*/ 546 h 991"/>
              <a:gd name="T44" fmla="*/ 2292 w 2607"/>
              <a:gd name="T45" fmla="*/ 612 h 991"/>
              <a:gd name="T46" fmla="*/ 2066 w 2607"/>
              <a:gd name="T47" fmla="*/ 693 h 991"/>
              <a:gd name="T48" fmla="*/ 1672 w 2607"/>
              <a:gd name="T49" fmla="*/ 825 h 991"/>
              <a:gd name="T50" fmla="*/ 1446 w 2607"/>
              <a:gd name="T51" fmla="*/ 905 h 991"/>
              <a:gd name="T52" fmla="*/ 1170 w 2607"/>
              <a:gd name="T53" fmla="*/ 988 h 991"/>
              <a:gd name="T54" fmla="*/ 808 w 2607"/>
              <a:gd name="T55" fmla="*/ 894 h 991"/>
              <a:gd name="T56" fmla="*/ 831 w 2607"/>
              <a:gd name="T57" fmla="*/ 849 h 991"/>
              <a:gd name="T58" fmla="*/ 741 w 2607"/>
              <a:gd name="T59" fmla="*/ 858 h 991"/>
              <a:gd name="T60" fmla="*/ 686 w 2607"/>
              <a:gd name="T61" fmla="*/ 816 h 991"/>
              <a:gd name="T62" fmla="*/ 496 w 2607"/>
              <a:gd name="T63" fmla="*/ 843 h 991"/>
              <a:gd name="T64" fmla="*/ 312 w 2607"/>
              <a:gd name="T65" fmla="*/ 778 h 991"/>
              <a:gd name="T66" fmla="*/ 464 w 2607"/>
              <a:gd name="T67" fmla="*/ 748 h 991"/>
              <a:gd name="T68" fmla="*/ 615 w 2607"/>
              <a:gd name="T69" fmla="*/ 680 h 991"/>
              <a:gd name="T70" fmla="*/ 504 w 2607"/>
              <a:gd name="T71" fmla="*/ 680 h 991"/>
              <a:gd name="T72" fmla="*/ 624 w 2607"/>
              <a:gd name="T73" fmla="*/ 594 h 991"/>
              <a:gd name="T74" fmla="*/ 419 w 2607"/>
              <a:gd name="T75" fmla="*/ 614 h 991"/>
              <a:gd name="T76" fmla="*/ 372 w 2607"/>
              <a:gd name="T77" fmla="*/ 545 h 991"/>
              <a:gd name="T78" fmla="*/ 93 w 2607"/>
              <a:gd name="T79" fmla="*/ 508 h 991"/>
              <a:gd name="T80" fmla="*/ 267 w 2607"/>
              <a:gd name="T81" fmla="*/ 508 h 991"/>
              <a:gd name="T82" fmla="*/ 514 w 2607"/>
              <a:gd name="T83" fmla="*/ 445 h 991"/>
              <a:gd name="T84" fmla="*/ 644 w 2607"/>
              <a:gd name="T85" fmla="*/ 342 h 991"/>
              <a:gd name="T86" fmla="*/ 493 w 2607"/>
              <a:gd name="T87" fmla="*/ 335 h 991"/>
              <a:gd name="T88" fmla="*/ 464 w 2607"/>
              <a:gd name="T89" fmla="*/ 294 h 991"/>
              <a:gd name="T90" fmla="*/ 319 w 2607"/>
              <a:gd name="T91" fmla="*/ 309 h 991"/>
              <a:gd name="T92" fmla="*/ 0 w 2607"/>
              <a:gd name="T93" fmla="*/ 330 h 991"/>
              <a:gd name="T94" fmla="*/ 146 w 2607"/>
              <a:gd name="T95" fmla="*/ 288 h 991"/>
              <a:gd name="T96" fmla="*/ 282 w 2607"/>
              <a:gd name="T97" fmla="*/ 273 h 991"/>
              <a:gd name="T98" fmla="*/ 294 w 2607"/>
              <a:gd name="T99" fmla="*/ 252 h 991"/>
              <a:gd name="T100" fmla="*/ 294 w 2607"/>
              <a:gd name="T101" fmla="*/ 217 h 991"/>
              <a:gd name="T102" fmla="*/ 271 w 2607"/>
              <a:gd name="T103" fmla="*/ 164 h 991"/>
              <a:gd name="T104" fmla="*/ 392 w 2607"/>
              <a:gd name="T105" fmla="*/ 143 h 991"/>
              <a:gd name="T106" fmla="*/ 398 w 2607"/>
              <a:gd name="T107" fmla="*/ 187 h 991"/>
              <a:gd name="T108" fmla="*/ 516 w 2607"/>
              <a:gd name="T109" fmla="*/ 174 h 991"/>
              <a:gd name="T110" fmla="*/ 546 w 2607"/>
              <a:gd name="T111" fmla="*/ 89 h 991"/>
              <a:gd name="T112" fmla="*/ 520 w 2607"/>
              <a:gd name="T113" fmla="*/ 27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07" h="991">
                <a:moveTo>
                  <a:pt x="520" y="27"/>
                </a:moveTo>
                <a:cubicBezTo>
                  <a:pt x="536" y="30"/>
                  <a:pt x="575" y="42"/>
                  <a:pt x="583" y="58"/>
                </a:cubicBezTo>
                <a:cubicBezTo>
                  <a:pt x="600" y="92"/>
                  <a:pt x="640" y="77"/>
                  <a:pt x="667" y="97"/>
                </a:cubicBezTo>
                <a:cubicBezTo>
                  <a:pt x="693" y="116"/>
                  <a:pt x="684" y="137"/>
                  <a:pt x="718" y="147"/>
                </a:cubicBezTo>
                <a:cubicBezTo>
                  <a:pt x="742" y="155"/>
                  <a:pt x="781" y="162"/>
                  <a:pt x="725" y="181"/>
                </a:cubicBezTo>
                <a:cubicBezTo>
                  <a:pt x="811" y="164"/>
                  <a:pt x="735" y="331"/>
                  <a:pt x="662" y="240"/>
                </a:cubicBezTo>
                <a:cubicBezTo>
                  <a:pt x="665" y="270"/>
                  <a:pt x="770" y="316"/>
                  <a:pt x="723" y="336"/>
                </a:cubicBezTo>
                <a:cubicBezTo>
                  <a:pt x="768" y="332"/>
                  <a:pt x="758" y="397"/>
                  <a:pt x="772" y="433"/>
                </a:cubicBezTo>
                <a:cubicBezTo>
                  <a:pt x="766" y="399"/>
                  <a:pt x="795" y="375"/>
                  <a:pt x="793" y="341"/>
                </a:cubicBezTo>
                <a:cubicBezTo>
                  <a:pt x="828" y="414"/>
                  <a:pt x="821" y="267"/>
                  <a:pt x="890" y="280"/>
                </a:cubicBezTo>
                <a:cubicBezTo>
                  <a:pt x="916" y="285"/>
                  <a:pt x="944" y="374"/>
                  <a:pt x="953" y="300"/>
                </a:cubicBezTo>
                <a:cubicBezTo>
                  <a:pt x="980" y="341"/>
                  <a:pt x="1018" y="241"/>
                  <a:pt x="1007" y="208"/>
                </a:cubicBezTo>
                <a:cubicBezTo>
                  <a:pt x="992" y="168"/>
                  <a:pt x="1030" y="102"/>
                  <a:pt x="1077" y="137"/>
                </a:cubicBezTo>
                <a:cubicBezTo>
                  <a:pt x="1104" y="156"/>
                  <a:pt x="1167" y="290"/>
                  <a:pt x="1210" y="247"/>
                </a:cubicBezTo>
                <a:cubicBezTo>
                  <a:pt x="1237" y="221"/>
                  <a:pt x="1209" y="166"/>
                  <a:pt x="1243" y="150"/>
                </a:cubicBezTo>
                <a:cubicBezTo>
                  <a:pt x="1267" y="138"/>
                  <a:pt x="1289" y="155"/>
                  <a:pt x="1312" y="149"/>
                </a:cubicBezTo>
                <a:cubicBezTo>
                  <a:pt x="1333" y="145"/>
                  <a:pt x="1336" y="119"/>
                  <a:pt x="1363" y="113"/>
                </a:cubicBezTo>
                <a:cubicBezTo>
                  <a:pt x="1457" y="92"/>
                  <a:pt x="1484" y="228"/>
                  <a:pt x="1526" y="282"/>
                </a:cubicBezTo>
                <a:cubicBezTo>
                  <a:pt x="1535" y="248"/>
                  <a:pt x="1544" y="214"/>
                  <a:pt x="1516" y="186"/>
                </a:cubicBezTo>
                <a:cubicBezTo>
                  <a:pt x="1504" y="174"/>
                  <a:pt x="1493" y="140"/>
                  <a:pt x="1505" y="125"/>
                </a:cubicBezTo>
                <a:cubicBezTo>
                  <a:pt x="1542" y="73"/>
                  <a:pt x="1655" y="164"/>
                  <a:pt x="1669" y="199"/>
                </a:cubicBezTo>
                <a:cubicBezTo>
                  <a:pt x="1707" y="171"/>
                  <a:pt x="1736" y="109"/>
                  <a:pt x="1788" y="104"/>
                </a:cubicBezTo>
                <a:cubicBezTo>
                  <a:pt x="1803" y="102"/>
                  <a:pt x="1899" y="132"/>
                  <a:pt x="1909" y="143"/>
                </a:cubicBezTo>
                <a:cubicBezTo>
                  <a:pt x="1915" y="101"/>
                  <a:pt x="1964" y="103"/>
                  <a:pt x="1953" y="45"/>
                </a:cubicBezTo>
                <a:cubicBezTo>
                  <a:pt x="1944" y="0"/>
                  <a:pt x="1992" y="29"/>
                  <a:pt x="2015" y="17"/>
                </a:cubicBezTo>
                <a:cubicBezTo>
                  <a:pt x="2038" y="5"/>
                  <a:pt x="2147" y="9"/>
                  <a:pt x="2131" y="59"/>
                </a:cubicBezTo>
                <a:cubicBezTo>
                  <a:pt x="2121" y="91"/>
                  <a:pt x="2177" y="109"/>
                  <a:pt x="2197" y="128"/>
                </a:cubicBezTo>
                <a:cubicBezTo>
                  <a:pt x="2217" y="55"/>
                  <a:pt x="2340" y="64"/>
                  <a:pt x="2396" y="53"/>
                </a:cubicBezTo>
                <a:cubicBezTo>
                  <a:pt x="2372" y="64"/>
                  <a:pt x="2305" y="61"/>
                  <a:pt x="2296" y="91"/>
                </a:cubicBezTo>
                <a:cubicBezTo>
                  <a:pt x="2288" y="118"/>
                  <a:pt x="2293" y="129"/>
                  <a:pt x="2256" y="128"/>
                </a:cubicBezTo>
                <a:cubicBezTo>
                  <a:pt x="2271" y="152"/>
                  <a:pt x="2376" y="157"/>
                  <a:pt x="2365" y="185"/>
                </a:cubicBezTo>
                <a:cubicBezTo>
                  <a:pt x="2353" y="215"/>
                  <a:pt x="2307" y="223"/>
                  <a:pt x="2298" y="255"/>
                </a:cubicBezTo>
                <a:cubicBezTo>
                  <a:pt x="2340" y="253"/>
                  <a:pt x="2381" y="240"/>
                  <a:pt x="2423" y="237"/>
                </a:cubicBezTo>
                <a:cubicBezTo>
                  <a:pt x="2433" y="283"/>
                  <a:pt x="2376" y="301"/>
                  <a:pt x="2352" y="327"/>
                </a:cubicBezTo>
                <a:cubicBezTo>
                  <a:pt x="2387" y="302"/>
                  <a:pt x="2416" y="279"/>
                  <a:pt x="2461" y="288"/>
                </a:cubicBezTo>
                <a:cubicBezTo>
                  <a:pt x="2495" y="295"/>
                  <a:pt x="2533" y="329"/>
                  <a:pt x="2568" y="318"/>
                </a:cubicBezTo>
                <a:cubicBezTo>
                  <a:pt x="2580" y="363"/>
                  <a:pt x="2509" y="388"/>
                  <a:pt x="2476" y="395"/>
                </a:cubicBezTo>
                <a:cubicBezTo>
                  <a:pt x="2509" y="390"/>
                  <a:pt x="2542" y="390"/>
                  <a:pt x="2574" y="398"/>
                </a:cubicBezTo>
                <a:cubicBezTo>
                  <a:pt x="2549" y="419"/>
                  <a:pt x="2516" y="418"/>
                  <a:pt x="2485" y="421"/>
                </a:cubicBezTo>
                <a:cubicBezTo>
                  <a:pt x="2502" y="421"/>
                  <a:pt x="2607" y="420"/>
                  <a:pt x="2576" y="460"/>
                </a:cubicBezTo>
                <a:cubicBezTo>
                  <a:pt x="2526" y="522"/>
                  <a:pt x="2479" y="436"/>
                  <a:pt x="2426" y="472"/>
                </a:cubicBezTo>
                <a:cubicBezTo>
                  <a:pt x="2457" y="477"/>
                  <a:pt x="2486" y="490"/>
                  <a:pt x="2515" y="502"/>
                </a:cubicBezTo>
                <a:cubicBezTo>
                  <a:pt x="2499" y="506"/>
                  <a:pt x="2484" y="508"/>
                  <a:pt x="2468" y="508"/>
                </a:cubicBezTo>
                <a:cubicBezTo>
                  <a:pt x="2515" y="510"/>
                  <a:pt x="2427" y="520"/>
                  <a:pt x="2479" y="546"/>
                </a:cubicBezTo>
                <a:cubicBezTo>
                  <a:pt x="2433" y="540"/>
                  <a:pt x="2385" y="603"/>
                  <a:pt x="2348" y="562"/>
                </a:cubicBezTo>
                <a:cubicBezTo>
                  <a:pt x="2369" y="596"/>
                  <a:pt x="2315" y="585"/>
                  <a:pt x="2292" y="612"/>
                </a:cubicBezTo>
                <a:cubicBezTo>
                  <a:pt x="2368" y="616"/>
                  <a:pt x="2221" y="698"/>
                  <a:pt x="2196" y="708"/>
                </a:cubicBezTo>
                <a:cubicBezTo>
                  <a:pt x="2151" y="725"/>
                  <a:pt x="2109" y="669"/>
                  <a:pt x="2066" y="693"/>
                </a:cubicBezTo>
                <a:cubicBezTo>
                  <a:pt x="1994" y="735"/>
                  <a:pt x="1917" y="763"/>
                  <a:pt x="1842" y="801"/>
                </a:cubicBezTo>
                <a:cubicBezTo>
                  <a:pt x="1803" y="821"/>
                  <a:pt x="1676" y="901"/>
                  <a:pt x="1672" y="825"/>
                </a:cubicBezTo>
                <a:cubicBezTo>
                  <a:pt x="1657" y="875"/>
                  <a:pt x="1583" y="875"/>
                  <a:pt x="1542" y="877"/>
                </a:cubicBezTo>
                <a:cubicBezTo>
                  <a:pt x="1519" y="878"/>
                  <a:pt x="1371" y="891"/>
                  <a:pt x="1446" y="905"/>
                </a:cubicBezTo>
                <a:cubicBezTo>
                  <a:pt x="1393" y="919"/>
                  <a:pt x="1454" y="920"/>
                  <a:pt x="1402" y="951"/>
                </a:cubicBezTo>
                <a:cubicBezTo>
                  <a:pt x="1340" y="988"/>
                  <a:pt x="1239" y="991"/>
                  <a:pt x="1170" y="988"/>
                </a:cubicBezTo>
                <a:cubicBezTo>
                  <a:pt x="1099" y="985"/>
                  <a:pt x="1037" y="960"/>
                  <a:pt x="967" y="947"/>
                </a:cubicBezTo>
                <a:cubicBezTo>
                  <a:pt x="909" y="937"/>
                  <a:pt x="841" y="958"/>
                  <a:pt x="808" y="894"/>
                </a:cubicBezTo>
                <a:cubicBezTo>
                  <a:pt x="822" y="890"/>
                  <a:pt x="835" y="887"/>
                  <a:pt x="850" y="885"/>
                </a:cubicBezTo>
                <a:cubicBezTo>
                  <a:pt x="845" y="872"/>
                  <a:pt x="839" y="860"/>
                  <a:pt x="831" y="849"/>
                </a:cubicBezTo>
                <a:cubicBezTo>
                  <a:pt x="808" y="870"/>
                  <a:pt x="772" y="896"/>
                  <a:pt x="739" y="873"/>
                </a:cubicBezTo>
                <a:cubicBezTo>
                  <a:pt x="790" y="878"/>
                  <a:pt x="775" y="831"/>
                  <a:pt x="741" y="858"/>
                </a:cubicBezTo>
                <a:cubicBezTo>
                  <a:pt x="723" y="872"/>
                  <a:pt x="689" y="852"/>
                  <a:pt x="671" y="849"/>
                </a:cubicBezTo>
                <a:cubicBezTo>
                  <a:pt x="675" y="838"/>
                  <a:pt x="680" y="827"/>
                  <a:pt x="686" y="816"/>
                </a:cubicBezTo>
                <a:cubicBezTo>
                  <a:pt x="645" y="808"/>
                  <a:pt x="631" y="843"/>
                  <a:pt x="594" y="847"/>
                </a:cubicBezTo>
                <a:cubicBezTo>
                  <a:pt x="562" y="850"/>
                  <a:pt x="529" y="837"/>
                  <a:pt x="496" y="843"/>
                </a:cubicBezTo>
                <a:cubicBezTo>
                  <a:pt x="429" y="857"/>
                  <a:pt x="345" y="857"/>
                  <a:pt x="276" y="861"/>
                </a:cubicBezTo>
                <a:cubicBezTo>
                  <a:pt x="279" y="830"/>
                  <a:pt x="274" y="791"/>
                  <a:pt x="312" y="778"/>
                </a:cubicBezTo>
                <a:cubicBezTo>
                  <a:pt x="336" y="779"/>
                  <a:pt x="322" y="820"/>
                  <a:pt x="389" y="793"/>
                </a:cubicBezTo>
                <a:cubicBezTo>
                  <a:pt x="429" y="785"/>
                  <a:pt x="468" y="797"/>
                  <a:pt x="464" y="748"/>
                </a:cubicBezTo>
                <a:cubicBezTo>
                  <a:pt x="486" y="738"/>
                  <a:pt x="511" y="750"/>
                  <a:pt x="534" y="745"/>
                </a:cubicBezTo>
                <a:cubicBezTo>
                  <a:pt x="456" y="714"/>
                  <a:pt x="587" y="683"/>
                  <a:pt x="615" y="680"/>
                </a:cubicBezTo>
                <a:cubicBezTo>
                  <a:pt x="561" y="656"/>
                  <a:pt x="517" y="712"/>
                  <a:pt x="464" y="701"/>
                </a:cubicBezTo>
                <a:cubicBezTo>
                  <a:pt x="476" y="691"/>
                  <a:pt x="489" y="684"/>
                  <a:pt x="504" y="680"/>
                </a:cubicBezTo>
                <a:cubicBezTo>
                  <a:pt x="471" y="679"/>
                  <a:pt x="527" y="631"/>
                  <a:pt x="551" y="625"/>
                </a:cubicBezTo>
                <a:cubicBezTo>
                  <a:pt x="575" y="620"/>
                  <a:pt x="610" y="618"/>
                  <a:pt x="624" y="594"/>
                </a:cubicBezTo>
                <a:cubicBezTo>
                  <a:pt x="567" y="594"/>
                  <a:pt x="500" y="620"/>
                  <a:pt x="457" y="656"/>
                </a:cubicBezTo>
                <a:cubicBezTo>
                  <a:pt x="456" y="633"/>
                  <a:pt x="442" y="618"/>
                  <a:pt x="419" y="614"/>
                </a:cubicBezTo>
                <a:cubicBezTo>
                  <a:pt x="426" y="595"/>
                  <a:pt x="441" y="580"/>
                  <a:pt x="460" y="572"/>
                </a:cubicBezTo>
                <a:cubicBezTo>
                  <a:pt x="432" y="576"/>
                  <a:pt x="400" y="545"/>
                  <a:pt x="372" y="545"/>
                </a:cubicBezTo>
                <a:cubicBezTo>
                  <a:pt x="256" y="545"/>
                  <a:pt x="213" y="527"/>
                  <a:pt x="115" y="562"/>
                </a:cubicBezTo>
                <a:cubicBezTo>
                  <a:pt x="59" y="583"/>
                  <a:pt x="16" y="508"/>
                  <a:pt x="93" y="508"/>
                </a:cubicBezTo>
                <a:cubicBezTo>
                  <a:pt x="130" y="508"/>
                  <a:pt x="169" y="511"/>
                  <a:pt x="206" y="503"/>
                </a:cubicBezTo>
                <a:cubicBezTo>
                  <a:pt x="237" y="495"/>
                  <a:pt x="260" y="453"/>
                  <a:pt x="267" y="508"/>
                </a:cubicBezTo>
                <a:cubicBezTo>
                  <a:pt x="337" y="403"/>
                  <a:pt x="541" y="545"/>
                  <a:pt x="606" y="442"/>
                </a:cubicBezTo>
                <a:cubicBezTo>
                  <a:pt x="575" y="430"/>
                  <a:pt x="545" y="448"/>
                  <a:pt x="514" y="445"/>
                </a:cubicBezTo>
                <a:cubicBezTo>
                  <a:pt x="483" y="442"/>
                  <a:pt x="453" y="431"/>
                  <a:pt x="422" y="433"/>
                </a:cubicBezTo>
                <a:cubicBezTo>
                  <a:pt x="482" y="379"/>
                  <a:pt x="568" y="361"/>
                  <a:pt x="644" y="342"/>
                </a:cubicBezTo>
                <a:cubicBezTo>
                  <a:pt x="613" y="348"/>
                  <a:pt x="568" y="316"/>
                  <a:pt x="553" y="323"/>
                </a:cubicBezTo>
                <a:cubicBezTo>
                  <a:pt x="530" y="333"/>
                  <a:pt x="521" y="359"/>
                  <a:pt x="493" y="335"/>
                </a:cubicBezTo>
                <a:cubicBezTo>
                  <a:pt x="512" y="328"/>
                  <a:pt x="530" y="319"/>
                  <a:pt x="546" y="307"/>
                </a:cubicBezTo>
                <a:cubicBezTo>
                  <a:pt x="514" y="329"/>
                  <a:pt x="467" y="335"/>
                  <a:pt x="464" y="294"/>
                </a:cubicBezTo>
                <a:cubicBezTo>
                  <a:pt x="444" y="307"/>
                  <a:pt x="423" y="318"/>
                  <a:pt x="401" y="327"/>
                </a:cubicBezTo>
                <a:cubicBezTo>
                  <a:pt x="394" y="259"/>
                  <a:pt x="361" y="334"/>
                  <a:pt x="319" y="309"/>
                </a:cubicBezTo>
                <a:cubicBezTo>
                  <a:pt x="289" y="290"/>
                  <a:pt x="297" y="327"/>
                  <a:pt x="273" y="333"/>
                </a:cubicBezTo>
                <a:cubicBezTo>
                  <a:pt x="17" y="387"/>
                  <a:pt x="197" y="330"/>
                  <a:pt x="0" y="330"/>
                </a:cubicBezTo>
                <a:cubicBezTo>
                  <a:pt x="33" y="267"/>
                  <a:pt x="96" y="303"/>
                  <a:pt x="146" y="318"/>
                </a:cubicBezTo>
                <a:cubicBezTo>
                  <a:pt x="106" y="305"/>
                  <a:pt x="106" y="295"/>
                  <a:pt x="146" y="288"/>
                </a:cubicBezTo>
                <a:cubicBezTo>
                  <a:pt x="124" y="282"/>
                  <a:pt x="106" y="265"/>
                  <a:pt x="98" y="243"/>
                </a:cubicBezTo>
                <a:cubicBezTo>
                  <a:pt x="160" y="223"/>
                  <a:pt x="225" y="312"/>
                  <a:pt x="282" y="273"/>
                </a:cubicBezTo>
                <a:cubicBezTo>
                  <a:pt x="264" y="273"/>
                  <a:pt x="248" y="269"/>
                  <a:pt x="232" y="261"/>
                </a:cubicBezTo>
                <a:cubicBezTo>
                  <a:pt x="252" y="256"/>
                  <a:pt x="273" y="253"/>
                  <a:pt x="294" y="252"/>
                </a:cubicBezTo>
                <a:cubicBezTo>
                  <a:pt x="253" y="240"/>
                  <a:pt x="211" y="248"/>
                  <a:pt x="173" y="226"/>
                </a:cubicBezTo>
                <a:cubicBezTo>
                  <a:pt x="200" y="184"/>
                  <a:pt x="257" y="213"/>
                  <a:pt x="294" y="217"/>
                </a:cubicBezTo>
                <a:cubicBezTo>
                  <a:pt x="263" y="202"/>
                  <a:pt x="190" y="202"/>
                  <a:pt x="205" y="148"/>
                </a:cubicBezTo>
                <a:cubicBezTo>
                  <a:pt x="227" y="153"/>
                  <a:pt x="250" y="156"/>
                  <a:pt x="271" y="164"/>
                </a:cubicBezTo>
                <a:cubicBezTo>
                  <a:pt x="257" y="154"/>
                  <a:pt x="265" y="146"/>
                  <a:pt x="294" y="140"/>
                </a:cubicBezTo>
                <a:cubicBezTo>
                  <a:pt x="232" y="123"/>
                  <a:pt x="282" y="83"/>
                  <a:pt x="392" y="143"/>
                </a:cubicBezTo>
                <a:cubicBezTo>
                  <a:pt x="387" y="153"/>
                  <a:pt x="381" y="163"/>
                  <a:pt x="375" y="172"/>
                </a:cubicBezTo>
                <a:cubicBezTo>
                  <a:pt x="409" y="147"/>
                  <a:pt x="417" y="152"/>
                  <a:pt x="398" y="187"/>
                </a:cubicBezTo>
                <a:cubicBezTo>
                  <a:pt x="443" y="165"/>
                  <a:pt x="505" y="154"/>
                  <a:pt x="457" y="222"/>
                </a:cubicBezTo>
                <a:cubicBezTo>
                  <a:pt x="472" y="205"/>
                  <a:pt x="519" y="196"/>
                  <a:pt x="516" y="174"/>
                </a:cubicBezTo>
                <a:cubicBezTo>
                  <a:pt x="510" y="139"/>
                  <a:pt x="449" y="130"/>
                  <a:pt x="425" y="119"/>
                </a:cubicBezTo>
                <a:cubicBezTo>
                  <a:pt x="450" y="73"/>
                  <a:pt x="507" y="100"/>
                  <a:pt x="546" y="89"/>
                </a:cubicBezTo>
                <a:cubicBezTo>
                  <a:pt x="505" y="92"/>
                  <a:pt x="433" y="88"/>
                  <a:pt x="398" y="65"/>
                </a:cubicBezTo>
                <a:cubicBezTo>
                  <a:pt x="372" y="48"/>
                  <a:pt x="507" y="25"/>
                  <a:pt x="520" y="2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4" name="꙱ Hungary (HU) (H)">
            <a:extLst>
              <a:ext uri="{FF2B5EF4-FFF2-40B4-BE49-F238E27FC236}">
                <a16:creationId xmlns:a16="http://schemas.microsoft.com/office/drawing/2014/main" id="{0FBB771E-EDBB-4381-A67C-5F5C89320136}"/>
              </a:ext>
            </a:extLst>
          </p:cNvPr>
          <p:cNvSpPr>
            <a:spLocks/>
          </p:cNvSpPr>
          <p:nvPr/>
        </p:nvSpPr>
        <p:spPr bwMode="auto">
          <a:xfrm>
            <a:off x="4789496" y="948681"/>
            <a:ext cx="157014" cy="85664"/>
          </a:xfrm>
          <a:custGeom>
            <a:avLst/>
            <a:gdLst>
              <a:gd name="T0" fmla="*/ 373 w 1905"/>
              <a:gd name="T1" fmla="*/ 291 h 1045"/>
              <a:gd name="T2" fmla="*/ 751 w 1905"/>
              <a:gd name="T3" fmla="*/ 320 h 1045"/>
              <a:gd name="T4" fmla="*/ 831 w 1905"/>
              <a:gd name="T5" fmla="*/ 252 h 1045"/>
              <a:gd name="T6" fmla="*/ 919 w 1905"/>
              <a:gd name="T7" fmla="*/ 201 h 1045"/>
              <a:gd name="T8" fmla="*/ 1006 w 1905"/>
              <a:gd name="T9" fmla="*/ 204 h 1045"/>
              <a:gd name="T10" fmla="*/ 1165 w 1905"/>
              <a:gd name="T11" fmla="*/ 170 h 1045"/>
              <a:gd name="T12" fmla="*/ 1212 w 1905"/>
              <a:gd name="T13" fmla="*/ 65 h 1045"/>
              <a:gd name="T14" fmla="*/ 1411 w 1905"/>
              <a:gd name="T15" fmla="*/ 82 h 1045"/>
              <a:gd name="T16" fmla="*/ 1619 w 1905"/>
              <a:gd name="T17" fmla="*/ 124 h 1045"/>
              <a:gd name="T18" fmla="*/ 1826 w 1905"/>
              <a:gd name="T19" fmla="*/ 219 h 1045"/>
              <a:gd name="T20" fmla="*/ 1826 w 1905"/>
              <a:gd name="T21" fmla="*/ 321 h 1045"/>
              <a:gd name="T22" fmla="*/ 1706 w 1905"/>
              <a:gd name="T23" fmla="*/ 362 h 1045"/>
              <a:gd name="T24" fmla="*/ 1652 w 1905"/>
              <a:gd name="T25" fmla="*/ 411 h 1045"/>
              <a:gd name="T26" fmla="*/ 1570 w 1905"/>
              <a:gd name="T27" fmla="*/ 577 h 1045"/>
              <a:gd name="T28" fmla="*/ 1523 w 1905"/>
              <a:gd name="T29" fmla="*/ 675 h 1045"/>
              <a:gd name="T30" fmla="*/ 1460 w 1905"/>
              <a:gd name="T31" fmla="*/ 756 h 1045"/>
              <a:gd name="T32" fmla="*/ 1408 w 1905"/>
              <a:gd name="T33" fmla="*/ 849 h 1045"/>
              <a:gd name="T34" fmla="*/ 1321 w 1905"/>
              <a:gd name="T35" fmla="*/ 860 h 1045"/>
              <a:gd name="T36" fmla="*/ 1262 w 1905"/>
              <a:gd name="T37" fmla="*/ 902 h 1045"/>
              <a:gd name="T38" fmla="*/ 1193 w 1905"/>
              <a:gd name="T39" fmla="*/ 903 h 1045"/>
              <a:gd name="T40" fmla="*/ 1022 w 1905"/>
              <a:gd name="T41" fmla="*/ 891 h 1045"/>
              <a:gd name="T42" fmla="*/ 1006 w 1905"/>
              <a:gd name="T43" fmla="*/ 889 h 1045"/>
              <a:gd name="T44" fmla="*/ 907 w 1905"/>
              <a:gd name="T45" fmla="*/ 951 h 1045"/>
              <a:gd name="T46" fmla="*/ 768 w 1905"/>
              <a:gd name="T47" fmla="*/ 974 h 1045"/>
              <a:gd name="T48" fmla="*/ 546 w 1905"/>
              <a:gd name="T49" fmla="*/ 1036 h 1045"/>
              <a:gd name="T50" fmla="*/ 305 w 1905"/>
              <a:gd name="T51" fmla="*/ 905 h 1045"/>
              <a:gd name="T52" fmla="*/ 143 w 1905"/>
              <a:gd name="T53" fmla="*/ 786 h 1045"/>
              <a:gd name="T54" fmla="*/ 0 w 1905"/>
              <a:gd name="T55" fmla="*/ 649 h 1045"/>
              <a:gd name="T56" fmla="*/ 107 w 1905"/>
              <a:gd name="T57" fmla="*/ 605 h 1045"/>
              <a:gd name="T58" fmla="*/ 156 w 1905"/>
              <a:gd name="T59" fmla="*/ 408 h 1045"/>
              <a:gd name="T60" fmla="*/ 121 w 1905"/>
              <a:gd name="T61" fmla="*/ 352 h 1045"/>
              <a:gd name="T62" fmla="*/ 234 w 1905"/>
              <a:gd name="T63" fmla="*/ 354 h 1045"/>
              <a:gd name="T64" fmla="*/ 293 w 1905"/>
              <a:gd name="T65" fmla="*/ 253 h 1045"/>
              <a:gd name="T66" fmla="*/ 373 w 1905"/>
              <a:gd name="T67" fmla="*/ 291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05" h="1045">
                <a:moveTo>
                  <a:pt x="373" y="291"/>
                </a:moveTo>
                <a:cubicBezTo>
                  <a:pt x="492" y="383"/>
                  <a:pt x="613" y="337"/>
                  <a:pt x="751" y="320"/>
                </a:cubicBezTo>
                <a:cubicBezTo>
                  <a:pt x="675" y="259"/>
                  <a:pt x="784" y="256"/>
                  <a:pt x="831" y="252"/>
                </a:cubicBezTo>
                <a:cubicBezTo>
                  <a:pt x="854" y="250"/>
                  <a:pt x="913" y="229"/>
                  <a:pt x="919" y="201"/>
                </a:cubicBezTo>
                <a:cubicBezTo>
                  <a:pt x="930" y="152"/>
                  <a:pt x="970" y="190"/>
                  <a:pt x="1006" y="204"/>
                </a:cubicBezTo>
                <a:cubicBezTo>
                  <a:pt x="1054" y="223"/>
                  <a:pt x="1130" y="204"/>
                  <a:pt x="1165" y="170"/>
                </a:cubicBezTo>
                <a:cubicBezTo>
                  <a:pt x="1190" y="146"/>
                  <a:pt x="1180" y="78"/>
                  <a:pt x="1212" y="65"/>
                </a:cubicBezTo>
                <a:cubicBezTo>
                  <a:pt x="1274" y="41"/>
                  <a:pt x="1349" y="76"/>
                  <a:pt x="1411" y="82"/>
                </a:cubicBezTo>
                <a:cubicBezTo>
                  <a:pt x="1470" y="0"/>
                  <a:pt x="1505" y="169"/>
                  <a:pt x="1619" y="124"/>
                </a:cubicBezTo>
                <a:cubicBezTo>
                  <a:pt x="1704" y="89"/>
                  <a:pt x="1747" y="191"/>
                  <a:pt x="1826" y="219"/>
                </a:cubicBezTo>
                <a:cubicBezTo>
                  <a:pt x="1905" y="247"/>
                  <a:pt x="1867" y="286"/>
                  <a:pt x="1826" y="321"/>
                </a:cubicBezTo>
                <a:cubicBezTo>
                  <a:pt x="1789" y="352"/>
                  <a:pt x="1735" y="322"/>
                  <a:pt x="1706" y="362"/>
                </a:cubicBezTo>
                <a:cubicBezTo>
                  <a:pt x="1687" y="386"/>
                  <a:pt x="1679" y="396"/>
                  <a:pt x="1652" y="411"/>
                </a:cubicBezTo>
                <a:cubicBezTo>
                  <a:pt x="1611" y="432"/>
                  <a:pt x="1670" y="442"/>
                  <a:pt x="1570" y="577"/>
                </a:cubicBezTo>
                <a:cubicBezTo>
                  <a:pt x="1548" y="607"/>
                  <a:pt x="1548" y="645"/>
                  <a:pt x="1523" y="675"/>
                </a:cubicBezTo>
                <a:cubicBezTo>
                  <a:pt x="1503" y="703"/>
                  <a:pt x="1478" y="727"/>
                  <a:pt x="1460" y="756"/>
                </a:cubicBezTo>
                <a:cubicBezTo>
                  <a:pt x="1441" y="787"/>
                  <a:pt x="1449" y="836"/>
                  <a:pt x="1408" y="849"/>
                </a:cubicBezTo>
                <a:cubicBezTo>
                  <a:pt x="1380" y="858"/>
                  <a:pt x="1349" y="850"/>
                  <a:pt x="1321" y="860"/>
                </a:cubicBezTo>
                <a:cubicBezTo>
                  <a:pt x="1297" y="869"/>
                  <a:pt x="1293" y="910"/>
                  <a:pt x="1262" y="902"/>
                </a:cubicBezTo>
                <a:cubicBezTo>
                  <a:pt x="1237" y="895"/>
                  <a:pt x="1216" y="893"/>
                  <a:pt x="1193" y="903"/>
                </a:cubicBezTo>
                <a:cubicBezTo>
                  <a:pt x="1145" y="883"/>
                  <a:pt x="1071" y="884"/>
                  <a:pt x="1022" y="891"/>
                </a:cubicBezTo>
                <a:cubicBezTo>
                  <a:pt x="1017" y="890"/>
                  <a:pt x="1011" y="890"/>
                  <a:pt x="1006" y="889"/>
                </a:cubicBezTo>
                <a:cubicBezTo>
                  <a:pt x="961" y="880"/>
                  <a:pt x="923" y="945"/>
                  <a:pt x="907" y="951"/>
                </a:cubicBezTo>
                <a:cubicBezTo>
                  <a:pt x="873" y="965"/>
                  <a:pt x="816" y="955"/>
                  <a:pt x="768" y="974"/>
                </a:cubicBezTo>
                <a:cubicBezTo>
                  <a:pt x="684" y="989"/>
                  <a:pt x="746" y="1045"/>
                  <a:pt x="546" y="1036"/>
                </a:cubicBezTo>
                <a:cubicBezTo>
                  <a:pt x="492" y="1021"/>
                  <a:pt x="372" y="977"/>
                  <a:pt x="305" y="905"/>
                </a:cubicBezTo>
                <a:lnTo>
                  <a:pt x="143" y="786"/>
                </a:lnTo>
                <a:cubicBezTo>
                  <a:pt x="89" y="710"/>
                  <a:pt x="61" y="640"/>
                  <a:pt x="0" y="649"/>
                </a:cubicBezTo>
                <a:cubicBezTo>
                  <a:pt x="28" y="620"/>
                  <a:pt x="64" y="595"/>
                  <a:pt x="107" y="605"/>
                </a:cubicBezTo>
                <a:cubicBezTo>
                  <a:pt x="51" y="456"/>
                  <a:pt x="142" y="453"/>
                  <a:pt x="156" y="408"/>
                </a:cubicBezTo>
                <a:cubicBezTo>
                  <a:pt x="165" y="382"/>
                  <a:pt x="69" y="372"/>
                  <a:pt x="121" y="352"/>
                </a:cubicBezTo>
                <a:cubicBezTo>
                  <a:pt x="161" y="337"/>
                  <a:pt x="204" y="404"/>
                  <a:pt x="234" y="354"/>
                </a:cubicBezTo>
                <a:cubicBezTo>
                  <a:pt x="264" y="299"/>
                  <a:pt x="278" y="264"/>
                  <a:pt x="293" y="253"/>
                </a:cubicBezTo>
                <a:cubicBezTo>
                  <a:pt x="307" y="242"/>
                  <a:pt x="325" y="254"/>
                  <a:pt x="373" y="29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5" name="꙱ Hong Kong (Hong Kong Special Administrative Region of the People's Republic of China) (HK) (H)">
            <a:extLst>
              <a:ext uri="{FF2B5EF4-FFF2-40B4-BE49-F238E27FC236}">
                <a16:creationId xmlns:a16="http://schemas.microsoft.com/office/drawing/2014/main" id="{106D2CAF-8783-4641-A90F-2E287DF2D60C}"/>
              </a:ext>
            </a:extLst>
          </p:cNvPr>
          <p:cNvSpPr>
            <a:spLocks noEditPoints="1"/>
          </p:cNvSpPr>
          <p:nvPr/>
        </p:nvSpPr>
        <p:spPr bwMode="auto">
          <a:xfrm>
            <a:off x="7287257" y="1713463"/>
            <a:ext cx="18594" cy="11353"/>
          </a:xfrm>
          <a:custGeom>
            <a:avLst/>
            <a:gdLst>
              <a:gd name="T0" fmla="*/ 71 w 224"/>
              <a:gd name="T1" fmla="*/ 26 h 137"/>
              <a:gd name="T2" fmla="*/ 157 w 224"/>
              <a:gd name="T3" fmla="*/ 32 h 137"/>
              <a:gd name="T4" fmla="*/ 127 w 224"/>
              <a:gd name="T5" fmla="*/ 55 h 137"/>
              <a:gd name="T6" fmla="*/ 178 w 224"/>
              <a:gd name="T7" fmla="*/ 48 h 137"/>
              <a:gd name="T8" fmla="*/ 166 w 224"/>
              <a:gd name="T9" fmla="*/ 106 h 137"/>
              <a:gd name="T10" fmla="*/ 71 w 224"/>
              <a:gd name="T11" fmla="*/ 26 h 137"/>
              <a:gd name="T12" fmla="*/ 130 w 224"/>
              <a:gd name="T13" fmla="*/ 106 h 137"/>
              <a:gd name="T14" fmla="*/ 154 w 224"/>
              <a:gd name="T15" fmla="*/ 136 h 137"/>
              <a:gd name="T16" fmla="*/ 130 w 224"/>
              <a:gd name="T17" fmla="*/ 106 h 137"/>
              <a:gd name="T18" fmla="*/ 29 w 224"/>
              <a:gd name="T19" fmla="*/ 136 h 137"/>
              <a:gd name="T20" fmla="*/ 86 w 224"/>
              <a:gd name="T21" fmla="*/ 85 h 137"/>
              <a:gd name="T22" fmla="*/ 29 w 224"/>
              <a:gd name="T23" fmla="*/ 13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24" h="137">
                <a:moveTo>
                  <a:pt x="71" y="26"/>
                </a:moveTo>
                <a:cubicBezTo>
                  <a:pt x="102" y="15"/>
                  <a:pt x="132" y="0"/>
                  <a:pt x="157" y="32"/>
                </a:cubicBezTo>
                <a:cubicBezTo>
                  <a:pt x="148" y="40"/>
                  <a:pt x="137" y="47"/>
                  <a:pt x="127" y="55"/>
                </a:cubicBezTo>
                <a:cubicBezTo>
                  <a:pt x="141" y="46"/>
                  <a:pt x="163" y="37"/>
                  <a:pt x="178" y="48"/>
                </a:cubicBezTo>
                <a:cubicBezTo>
                  <a:pt x="224" y="84"/>
                  <a:pt x="126" y="52"/>
                  <a:pt x="166" y="106"/>
                </a:cubicBezTo>
                <a:cubicBezTo>
                  <a:pt x="131" y="99"/>
                  <a:pt x="0" y="72"/>
                  <a:pt x="71" y="26"/>
                </a:cubicBezTo>
                <a:close/>
                <a:moveTo>
                  <a:pt x="130" y="106"/>
                </a:moveTo>
                <a:cubicBezTo>
                  <a:pt x="130" y="121"/>
                  <a:pt x="138" y="131"/>
                  <a:pt x="154" y="136"/>
                </a:cubicBezTo>
                <a:cubicBezTo>
                  <a:pt x="150" y="122"/>
                  <a:pt x="142" y="112"/>
                  <a:pt x="130" y="106"/>
                </a:cubicBezTo>
                <a:close/>
                <a:moveTo>
                  <a:pt x="29" y="136"/>
                </a:moveTo>
                <a:cubicBezTo>
                  <a:pt x="28" y="104"/>
                  <a:pt x="66" y="97"/>
                  <a:pt x="86" y="85"/>
                </a:cubicBezTo>
                <a:cubicBezTo>
                  <a:pt x="90" y="118"/>
                  <a:pt x="58" y="137"/>
                  <a:pt x="29" y="13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6" name="꙱ Honduras (Republic of Honduras) (HN) (H)">
            <a:extLst>
              <a:ext uri="{FF2B5EF4-FFF2-40B4-BE49-F238E27FC236}">
                <a16:creationId xmlns:a16="http://schemas.microsoft.com/office/drawing/2014/main" id="{3E1A03E6-FCD7-4C55-97E2-83A2D4BFA4C6}"/>
              </a:ext>
            </a:extLst>
          </p:cNvPr>
          <p:cNvSpPr>
            <a:spLocks noEditPoints="1"/>
          </p:cNvSpPr>
          <p:nvPr/>
        </p:nvSpPr>
        <p:spPr bwMode="auto">
          <a:xfrm>
            <a:off x="2086170" y="1894080"/>
            <a:ext cx="166310" cy="102178"/>
          </a:xfrm>
          <a:custGeom>
            <a:avLst/>
            <a:gdLst>
              <a:gd name="T0" fmla="*/ 69 w 2016"/>
              <a:gd name="T1" fmla="*/ 687 h 1241"/>
              <a:gd name="T2" fmla="*/ 103 w 2016"/>
              <a:gd name="T3" fmla="*/ 666 h 1241"/>
              <a:gd name="T4" fmla="*/ 118 w 2016"/>
              <a:gd name="T5" fmla="*/ 564 h 1241"/>
              <a:gd name="T6" fmla="*/ 206 w 2016"/>
              <a:gd name="T7" fmla="*/ 449 h 1241"/>
              <a:gd name="T8" fmla="*/ 460 w 2016"/>
              <a:gd name="T9" fmla="*/ 252 h 1241"/>
              <a:gd name="T10" fmla="*/ 510 w 2016"/>
              <a:gd name="T11" fmla="*/ 244 h 1241"/>
              <a:gd name="T12" fmla="*/ 660 w 2016"/>
              <a:gd name="T13" fmla="*/ 209 h 1241"/>
              <a:gd name="T14" fmla="*/ 876 w 2016"/>
              <a:gd name="T15" fmla="*/ 238 h 1241"/>
              <a:gd name="T16" fmla="*/ 1080 w 2016"/>
              <a:gd name="T17" fmla="*/ 214 h 1241"/>
              <a:gd name="T18" fmla="*/ 1161 w 2016"/>
              <a:gd name="T19" fmla="*/ 148 h 1241"/>
              <a:gd name="T20" fmla="*/ 1354 w 2016"/>
              <a:gd name="T21" fmla="*/ 190 h 1241"/>
              <a:gd name="T22" fmla="*/ 1566 w 2016"/>
              <a:gd name="T23" fmla="*/ 195 h 1241"/>
              <a:gd name="T24" fmla="*/ 1701 w 2016"/>
              <a:gd name="T25" fmla="*/ 223 h 1241"/>
              <a:gd name="T26" fmla="*/ 1841 w 2016"/>
              <a:gd name="T27" fmla="*/ 374 h 1241"/>
              <a:gd name="T28" fmla="*/ 1773 w 2016"/>
              <a:gd name="T29" fmla="*/ 330 h 1241"/>
              <a:gd name="T30" fmla="*/ 1704 w 2016"/>
              <a:gd name="T31" fmla="*/ 315 h 1241"/>
              <a:gd name="T32" fmla="*/ 1730 w 2016"/>
              <a:gd name="T33" fmla="*/ 368 h 1241"/>
              <a:gd name="T34" fmla="*/ 1784 w 2016"/>
              <a:gd name="T35" fmla="*/ 425 h 1241"/>
              <a:gd name="T36" fmla="*/ 1758 w 2016"/>
              <a:gd name="T37" fmla="*/ 380 h 1241"/>
              <a:gd name="T38" fmla="*/ 1888 w 2016"/>
              <a:gd name="T39" fmla="*/ 410 h 1241"/>
              <a:gd name="T40" fmla="*/ 1885 w 2016"/>
              <a:gd name="T41" fmla="*/ 454 h 1241"/>
              <a:gd name="T42" fmla="*/ 1862 w 2016"/>
              <a:gd name="T43" fmla="*/ 389 h 1241"/>
              <a:gd name="T44" fmla="*/ 2016 w 2016"/>
              <a:gd name="T45" fmla="*/ 514 h 1241"/>
              <a:gd name="T46" fmla="*/ 1863 w 2016"/>
              <a:gd name="T47" fmla="*/ 547 h 1241"/>
              <a:gd name="T48" fmla="*/ 1685 w 2016"/>
              <a:gd name="T49" fmla="*/ 603 h 1241"/>
              <a:gd name="T50" fmla="*/ 1502 w 2016"/>
              <a:gd name="T51" fmla="*/ 606 h 1241"/>
              <a:gd name="T52" fmla="*/ 1481 w 2016"/>
              <a:gd name="T53" fmla="*/ 577 h 1241"/>
              <a:gd name="T54" fmla="*/ 1398 w 2016"/>
              <a:gd name="T55" fmla="*/ 668 h 1241"/>
              <a:gd name="T56" fmla="*/ 1351 w 2016"/>
              <a:gd name="T57" fmla="*/ 718 h 1241"/>
              <a:gd name="T58" fmla="*/ 1348 w 2016"/>
              <a:gd name="T59" fmla="*/ 758 h 1241"/>
              <a:gd name="T60" fmla="*/ 1158 w 2016"/>
              <a:gd name="T61" fmla="*/ 929 h 1241"/>
              <a:gd name="T62" fmla="*/ 992 w 2016"/>
              <a:gd name="T63" fmla="*/ 919 h 1241"/>
              <a:gd name="T64" fmla="*/ 836 w 2016"/>
              <a:gd name="T65" fmla="*/ 984 h 1241"/>
              <a:gd name="T66" fmla="*/ 799 w 2016"/>
              <a:gd name="T67" fmla="*/ 1123 h 1241"/>
              <a:gd name="T68" fmla="*/ 758 w 2016"/>
              <a:gd name="T69" fmla="*/ 1195 h 1241"/>
              <a:gd name="T70" fmla="*/ 641 w 2016"/>
              <a:gd name="T71" fmla="*/ 1229 h 1241"/>
              <a:gd name="T72" fmla="*/ 629 w 2016"/>
              <a:gd name="T73" fmla="*/ 1089 h 1241"/>
              <a:gd name="T74" fmla="*/ 555 w 2016"/>
              <a:gd name="T75" fmla="*/ 1060 h 1241"/>
              <a:gd name="T76" fmla="*/ 493 w 2016"/>
              <a:gd name="T77" fmla="*/ 1073 h 1241"/>
              <a:gd name="T78" fmla="*/ 451 w 2016"/>
              <a:gd name="T79" fmla="*/ 914 h 1241"/>
              <a:gd name="T80" fmla="*/ 300 w 2016"/>
              <a:gd name="T81" fmla="*/ 914 h 1241"/>
              <a:gd name="T82" fmla="*/ 0 w 2016"/>
              <a:gd name="T83" fmla="*/ 720 h 1241"/>
              <a:gd name="T84" fmla="*/ 69 w 2016"/>
              <a:gd name="T85" fmla="*/ 687 h 1241"/>
              <a:gd name="T86" fmla="*/ 980 w 2016"/>
              <a:gd name="T87" fmla="*/ 56 h 1241"/>
              <a:gd name="T88" fmla="*/ 1096 w 2016"/>
              <a:gd name="T89" fmla="*/ 0 h 1241"/>
              <a:gd name="T90" fmla="*/ 980 w 2016"/>
              <a:gd name="T91" fmla="*/ 56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16" h="1241">
                <a:moveTo>
                  <a:pt x="69" y="687"/>
                </a:moveTo>
                <a:cubicBezTo>
                  <a:pt x="83" y="680"/>
                  <a:pt x="94" y="674"/>
                  <a:pt x="103" y="666"/>
                </a:cubicBezTo>
                <a:cubicBezTo>
                  <a:pt x="146" y="624"/>
                  <a:pt x="129" y="609"/>
                  <a:pt x="118" y="564"/>
                </a:cubicBezTo>
                <a:cubicBezTo>
                  <a:pt x="106" y="505"/>
                  <a:pt x="163" y="475"/>
                  <a:pt x="206" y="449"/>
                </a:cubicBezTo>
                <a:cubicBezTo>
                  <a:pt x="296" y="395"/>
                  <a:pt x="364" y="291"/>
                  <a:pt x="460" y="252"/>
                </a:cubicBezTo>
                <a:cubicBezTo>
                  <a:pt x="473" y="252"/>
                  <a:pt x="492" y="265"/>
                  <a:pt x="510" y="244"/>
                </a:cubicBezTo>
                <a:cubicBezTo>
                  <a:pt x="544" y="204"/>
                  <a:pt x="620" y="168"/>
                  <a:pt x="660" y="209"/>
                </a:cubicBezTo>
                <a:cubicBezTo>
                  <a:pt x="689" y="239"/>
                  <a:pt x="833" y="242"/>
                  <a:pt x="876" y="238"/>
                </a:cubicBezTo>
                <a:cubicBezTo>
                  <a:pt x="937" y="233"/>
                  <a:pt x="1028" y="247"/>
                  <a:pt x="1080" y="214"/>
                </a:cubicBezTo>
                <a:cubicBezTo>
                  <a:pt x="1099" y="202"/>
                  <a:pt x="1236" y="172"/>
                  <a:pt x="1161" y="148"/>
                </a:cubicBezTo>
                <a:cubicBezTo>
                  <a:pt x="1228" y="146"/>
                  <a:pt x="1287" y="189"/>
                  <a:pt x="1354" y="190"/>
                </a:cubicBezTo>
                <a:cubicBezTo>
                  <a:pt x="1423" y="191"/>
                  <a:pt x="1504" y="140"/>
                  <a:pt x="1566" y="195"/>
                </a:cubicBezTo>
                <a:cubicBezTo>
                  <a:pt x="1618" y="242"/>
                  <a:pt x="1648" y="196"/>
                  <a:pt x="1701" y="223"/>
                </a:cubicBezTo>
                <a:cubicBezTo>
                  <a:pt x="1763" y="254"/>
                  <a:pt x="1794" y="326"/>
                  <a:pt x="1841" y="374"/>
                </a:cubicBezTo>
                <a:cubicBezTo>
                  <a:pt x="1819" y="363"/>
                  <a:pt x="1799" y="330"/>
                  <a:pt x="1773" y="330"/>
                </a:cubicBezTo>
                <a:cubicBezTo>
                  <a:pt x="1747" y="330"/>
                  <a:pt x="1727" y="331"/>
                  <a:pt x="1704" y="315"/>
                </a:cubicBezTo>
                <a:cubicBezTo>
                  <a:pt x="1723" y="329"/>
                  <a:pt x="1725" y="349"/>
                  <a:pt x="1730" y="368"/>
                </a:cubicBezTo>
                <a:cubicBezTo>
                  <a:pt x="1734" y="382"/>
                  <a:pt x="1773" y="412"/>
                  <a:pt x="1784" y="425"/>
                </a:cubicBezTo>
                <a:cubicBezTo>
                  <a:pt x="1792" y="401"/>
                  <a:pt x="1782" y="385"/>
                  <a:pt x="1758" y="380"/>
                </a:cubicBezTo>
                <a:cubicBezTo>
                  <a:pt x="1786" y="349"/>
                  <a:pt x="1832" y="438"/>
                  <a:pt x="1888" y="410"/>
                </a:cubicBezTo>
                <a:cubicBezTo>
                  <a:pt x="1892" y="429"/>
                  <a:pt x="1898" y="437"/>
                  <a:pt x="1885" y="454"/>
                </a:cubicBezTo>
                <a:cubicBezTo>
                  <a:pt x="1945" y="439"/>
                  <a:pt x="1891" y="399"/>
                  <a:pt x="1862" y="389"/>
                </a:cubicBezTo>
                <a:cubicBezTo>
                  <a:pt x="1958" y="402"/>
                  <a:pt x="1940" y="484"/>
                  <a:pt x="2016" y="514"/>
                </a:cubicBezTo>
                <a:cubicBezTo>
                  <a:pt x="1961" y="523"/>
                  <a:pt x="1910" y="514"/>
                  <a:pt x="1863" y="547"/>
                </a:cubicBezTo>
                <a:cubicBezTo>
                  <a:pt x="1821" y="576"/>
                  <a:pt x="1736" y="604"/>
                  <a:pt x="1685" y="603"/>
                </a:cubicBezTo>
                <a:cubicBezTo>
                  <a:pt x="1617" y="601"/>
                  <a:pt x="1624" y="674"/>
                  <a:pt x="1502" y="606"/>
                </a:cubicBezTo>
                <a:cubicBezTo>
                  <a:pt x="1492" y="600"/>
                  <a:pt x="1491" y="579"/>
                  <a:pt x="1481" y="577"/>
                </a:cubicBezTo>
                <a:cubicBezTo>
                  <a:pt x="1424" y="565"/>
                  <a:pt x="1418" y="637"/>
                  <a:pt x="1398" y="668"/>
                </a:cubicBezTo>
                <a:cubicBezTo>
                  <a:pt x="1386" y="688"/>
                  <a:pt x="1363" y="697"/>
                  <a:pt x="1351" y="718"/>
                </a:cubicBezTo>
                <a:cubicBezTo>
                  <a:pt x="1344" y="730"/>
                  <a:pt x="1360" y="750"/>
                  <a:pt x="1348" y="758"/>
                </a:cubicBezTo>
                <a:cubicBezTo>
                  <a:pt x="1307" y="788"/>
                  <a:pt x="1178" y="861"/>
                  <a:pt x="1158" y="929"/>
                </a:cubicBezTo>
                <a:cubicBezTo>
                  <a:pt x="1068" y="872"/>
                  <a:pt x="1051" y="823"/>
                  <a:pt x="992" y="919"/>
                </a:cubicBezTo>
                <a:cubicBezTo>
                  <a:pt x="962" y="987"/>
                  <a:pt x="828" y="925"/>
                  <a:pt x="836" y="984"/>
                </a:cubicBezTo>
                <a:cubicBezTo>
                  <a:pt x="843" y="1043"/>
                  <a:pt x="868" y="1112"/>
                  <a:pt x="799" y="1123"/>
                </a:cubicBezTo>
                <a:cubicBezTo>
                  <a:pt x="762" y="1129"/>
                  <a:pt x="768" y="1169"/>
                  <a:pt x="758" y="1195"/>
                </a:cubicBezTo>
                <a:cubicBezTo>
                  <a:pt x="741" y="1241"/>
                  <a:pt x="678" y="1224"/>
                  <a:pt x="641" y="1229"/>
                </a:cubicBezTo>
                <a:cubicBezTo>
                  <a:pt x="668" y="1185"/>
                  <a:pt x="534" y="1125"/>
                  <a:pt x="629" y="1089"/>
                </a:cubicBezTo>
                <a:cubicBezTo>
                  <a:pt x="600" y="1099"/>
                  <a:pt x="561" y="1099"/>
                  <a:pt x="555" y="1060"/>
                </a:cubicBezTo>
                <a:cubicBezTo>
                  <a:pt x="547" y="1093"/>
                  <a:pt x="520" y="1095"/>
                  <a:pt x="493" y="1073"/>
                </a:cubicBezTo>
                <a:cubicBezTo>
                  <a:pt x="510" y="1079"/>
                  <a:pt x="589" y="844"/>
                  <a:pt x="451" y="914"/>
                </a:cubicBezTo>
                <a:cubicBezTo>
                  <a:pt x="436" y="837"/>
                  <a:pt x="341" y="914"/>
                  <a:pt x="300" y="914"/>
                </a:cubicBezTo>
                <a:cubicBezTo>
                  <a:pt x="301" y="847"/>
                  <a:pt x="76" y="697"/>
                  <a:pt x="0" y="720"/>
                </a:cubicBezTo>
                <a:cubicBezTo>
                  <a:pt x="17" y="704"/>
                  <a:pt x="47" y="697"/>
                  <a:pt x="69" y="687"/>
                </a:cubicBezTo>
                <a:close/>
                <a:moveTo>
                  <a:pt x="980" y="56"/>
                </a:moveTo>
                <a:cubicBezTo>
                  <a:pt x="1016" y="33"/>
                  <a:pt x="1055" y="15"/>
                  <a:pt x="1096" y="0"/>
                </a:cubicBezTo>
                <a:cubicBezTo>
                  <a:pt x="1054" y="0"/>
                  <a:pt x="1000" y="17"/>
                  <a:pt x="980" y="5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7" name="꙱ Hawaii, United States of America (US) (H)">
            <a:extLst>
              <a:ext uri="{FF2B5EF4-FFF2-40B4-BE49-F238E27FC236}">
                <a16:creationId xmlns:a16="http://schemas.microsoft.com/office/drawing/2014/main" id="{9A27DC4B-6D17-45C5-BF9C-302EDD5C60A6}"/>
              </a:ext>
            </a:extLst>
          </p:cNvPr>
          <p:cNvSpPr>
            <a:spLocks noEditPoints="1"/>
          </p:cNvSpPr>
          <p:nvPr/>
        </p:nvSpPr>
        <p:spPr bwMode="auto">
          <a:xfrm>
            <a:off x="315631" y="1722752"/>
            <a:ext cx="126024" cy="97017"/>
          </a:xfrm>
          <a:custGeom>
            <a:avLst/>
            <a:gdLst>
              <a:gd name="T0" fmla="*/ 1163 w 1519"/>
              <a:gd name="T1" fmla="*/ 1166 h 1179"/>
              <a:gd name="T2" fmla="*/ 1272 w 1519"/>
              <a:gd name="T3" fmla="*/ 1100 h 1179"/>
              <a:gd name="T4" fmla="*/ 1455 w 1519"/>
              <a:gd name="T5" fmla="*/ 1012 h 1179"/>
              <a:gd name="T6" fmla="*/ 1433 w 1519"/>
              <a:gd name="T7" fmla="*/ 887 h 1179"/>
              <a:gd name="T8" fmla="*/ 1419 w 1519"/>
              <a:gd name="T9" fmla="*/ 818 h 1179"/>
              <a:gd name="T10" fmla="*/ 1327 w 1519"/>
              <a:gd name="T11" fmla="*/ 759 h 1179"/>
              <a:gd name="T12" fmla="*/ 1216 w 1519"/>
              <a:gd name="T13" fmla="*/ 739 h 1179"/>
              <a:gd name="T14" fmla="*/ 1221 w 1519"/>
              <a:gd name="T15" fmla="*/ 797 h 1179"/>
              <a:gd name="T16" fmla="*/ 1149 w 1519"/>
              <a:gd name="T17" fmla="*/ 863 h 1179"/>
              <a:gd name="T18" fmla="*/ 1145 w 1519"/>
              <a:gd name="T19" fmla="*/ 1033 h 1179"/>
              <a:gd name="T20" fmla="*/ 1163 w 1519"/>
              <a:gd name="T21" fmla="*/ 1166 h 1179"/>
              <a:gd name="T22" fmla="*/ 14 w 1519"/>
              <a:gd name="T23" fmla="*/ 166 h 1179"/>
              <a:gd name="T24" fmla="*/ 73 w 1519"/>
              <a:gd name="T25" fmla="*/ 83 h 1179"/>
              <a:gd name="T26" fmla="*/ 14 w 1519"/>
              <a:gd name="T27" fmla="*/ 166 h 1179"/>
              <a:gd name="T28" fmla="*/ 254 w 1519"/>
              <a:gd name="T29" fmla="*/ 133 h 1179"/>
              <a:gd name="T30" fmla="*/ 279 w 1519"/>
              <a:gd name="T31" fmla="*/ 4 h 1179"/>
              <a:gd name="T32" fmla="*/ 254 w 1519"/>
              <a:gd name="T33" fmla="*/ 133 h 1179"/>
              <a:gd name="T34" fmla="*/ 703 w 1519"/>
              <a:gd name="T35" fmla="*/ 353 h 1179"/>
              <a:gd name="T36" fmla="*/ 684 w 1519"/>
              <a:gd name="T37" fmla="*/ 205 h 1179"/>
              <a:gd name="T38" fmla="*/ 591 w 1519"/>
              <a:gd name="T39" fmla="*/ 264 h 1179"/>
              <a:gd name="T40" fmla="*/ 703 w 1519"/>
              <a:gd name="T41" fmla="*/ 353 h 1179"/>
              <a:gd name="T42" fmla="*/ 973 w 1519"/>
              <a:gd name="T43" fmla="*/ 427 h 1179"/>
              <a:gd name="T44" fmla="*/ 1017 w 1519"/>
              <a:gd name="T45" fmla="*/ 383 h 1179"/>
              <a:gd name="T46" fmla="*/ 851 w 1519"/>
              <a:gd name="T47" fmla="*/ 412 h 1179"/>
              <a:gd name="T48" fmla="*/ 973 w 1519"/>
              <a:gd name="T49" fmla="*/ 427 h 1179"/>
              <a:gd name="T50" fmla="*/ 934 w 1519"/>
              <a:gd name="T51" fmla="*/ 537 h 1179"/>
              <a:gd name="T52" fmla="*/ 902 w 1519"/>
              <a:gd name="T53" fmla="*/ 478 h 1179"/>
              <a:gd name="T54" fmla="*/ 934 w 1519"/>
              <a:gd name="T55" fmla="*/ 537 h 1179"/>
              <a:gd name="T56" fmla="*/ 1083 w 1519"/>
              <a:gd name="T57" fmla="*/ 594 h 1179"/>
              <a:gd name="T58" fmla="*/ 1207 w 1519"/>
              <a:gd name="T59" fmla="*/ 519 h 1179"/>
              <a:gd name="T60" fmla="*/ 1101 w 1519"/>
              <a:gd name="T61" fmla="*/ 473 h 1179"/>
              <a:gd name="T62" fmla="*/ 1027 w 1519"/>
              <a:gd name="T63" fmla="*/ 451 h 1179"/>
              <a:gd name="T64" fmla="*/ 1045 w 1519"/>
              <a:gd name="T65" fmla="*/ 516 h 1179"/>
              <a:gd name="T66" fmla="*/ 1083 w 1519"/>
              <a:gd name="T67" fmla="*/ 594 h 1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9" h="1179">
                <a:moveTo>
                  <a:pt x="1163" y="1166"/>
                </a:moveTo>
                <a:cubicBezTo>
                  <a:pt x="1199" y="1179"/>
                  <a:pt x="1250" y="1120"/>
                  <a:pt x="1272" y="1100"/>
                </a:cubicBezTo>
                <a:cubicBezTo>
                  <a:pt x="1327" y="1052"/>
                  <a:pt x="1397" y="1052"/>
                  <a:pt x="1455" y="1012"/>
                </a:cubicBezTo>
                <a:cubicBezTo>
                  <a:pt x="1519" y="967"/>
                  <a:pt x="1449" y="935"/>
                  <a:pt x="1433" y="887"/>
                </a:cubicBezTo>
                <a:cubicBezTo>
                  <a:pt x="1424" y="861"/>
                  <a:pt x="1445" y="841"/>
                  <a:pt x="1419" y="818"/>
                </a:cubicBezTo>
                <a:cubicBezTo>
                  <a:pt x="1390" y="792"/>
                  <a:pt x="1359" y="779"/>
                  <a:pt x="1327" y="759"/>
                </a:cubicBezTo>
                <a:cubicBezTo>
                  <a:pt x="1300" y="742"/>
                  <a:pt x="1238" y="687"/>
                  <a:pt x="1216" y="739"/>
                </a:cubicBezTo>
                <a:cubicBezTo>
                  <a:pt x="1207" y="761"/>
                  <a:pt x="1224" y="776"/>
                  <a:pt x="1221" y="797"/>
                </a:cubicBezTo>
                <a:cubicBezTo>
                  <a:pt x="1217" y="824"/>
                  <a:pt x="1167" y="846"/>
                  <a:pt x="1149" y="863"/>
                </a:cubicBezTo>
                <a:cubicBezTo>
                  <a:pt x="1102" y="907"/>
                  <a:pt x="1152" y="979"/>
                  <a:pt x="1145" y="1033"/>
                </a:cubicBezTo>
                <a:cubicBezTo>
                  <a:pt x="1137" y="1094"/>
                  <a:pt x="1097" y="1124"/>
                  <a:pt x="1163" y="1166"/>
                </a:cubicBezTo>
                <a:close/>
                <a:moveTo>
                  <a:pt x="14" y="166"/>
                </a:moveTo>
                <a:cubicBezTo>
                  <a:pt x="28" y="134"/>
                  <a:pt x="74" y="122"/>
                  <a:pt x="73" y="83"/>
                </a:cubicBezTo>
                <a:cubicBezTo>
                  <a:pt x="49" y="102"/>
                  <a:pt x="0" y="126"/>
                  <a:pt x="14" y="166"/>
                </a:cubicBezTo>
                <a:close/>
                <a:moveTo>
                  <a:pt x="254" y="133"/>
                </a:moveTo>
                <a:cubicBezTo>
                  <a:pt x="288" y="113"/>
                  <a:pt x="367" y="0"/>
                  <a:pt x="279" y="4"/>
                </a:cubicBezTo>
                <a:cubicBezTo>
                  <a:pt x="176" y="9"/>
                  <a:pt x="124" y="115"/>
                  <a:pt x="254" y="133"/>
                </a:cubicBezTo>
                <a:close/>
                <a:moveTo>
                  <a:pt x="703" y="353"/>
                </a:moveTo>
                <a:cubicBezTo>
                  <a:pt x="785" y="367"/>
                  <a:pt x="699" y="205"/>
                  <a:pt x="684" y="205"/>
                </a:cubicBezTo>
                <a:cubicBezTo>
                  <a:pt x="663" y="206"/>
                  <a:pt x="591" y="239"/>
                  <a:pt x="591" y="264"/>
                </a:cubicBezTo>
                <a:cubicBezTo>
                  <a:pt x="591" y="322"/>
                  <a:pt x="674" y="320"/>
                  <a:pt x="703" y="353"/>
                </a:cubicBezTo>
                <a:close/>
                <a:moveTo>
                  <a:pt x="973" y="427"/>
                </a:moveTo>
                <a:cubicBezTo>
                  <a:pt x="1000" y="428"/>
                  <a:pt x="1020" y="411"/>
                  <a:pt x="1017" y="383"/>
                </a:cubicBezTo>
                <a:cubicBezTo>
                  <a:pt x="970" y="394"/>
                  <a:pt x="867" y="336"/>
                  <a:pt x="851" y="412"/>
                </a:cubicBezTo>
                <a:cubicBezTo>
                  <a:pt x="893" y="409"/>
                  <a:pt x="932" y="416"/>
                  <a:pt x="973" y="427"/>
                </a:cubicBezTo>
                <a:close/>
                <a:moveTo>
                  <a:pt x="934" y="537"/>
                </a:moveTo>
                <a:cubicBezTo>
                  <a:pt x="993" y="520"/>
                  <a:pt x="948" y="457"/>
                  <a:pt x="902" y="478"/>
                </a:cubicBezTo>
                <a:cubicBezTo>
                  <a:pt x="911" y="498"/>
                  <a:pt x="922" y="518"/>
                  <a:pt x="934" y="537"/>
                </a:cubicBezTo>
                <a:close/>
                <a:moveTo>
                  <a:pt x="1083" y="594"/>
                </a:moveTo>
                <a:cubicBezTo>
                  <a:pt x="1115" y="581"/>
                  <a:pt x="1227" y="582"/>
                  <a:pt x="1207" y="519"/>
                </a:cubicBezTo>
                <a:cubicBezTo>
                  <a:pt x="1188" y="462"/>
                  <a:pt x="1141" y="481"/>
                  <a:pt x="1101" y="473"/>
                </a:cubicBezTo>
                <a:cubicBezTo>
                  <a:pt x="1078" y="469"/>
                  <a:pt x="1046" y="416"/>
                  <a:pt x="1027" y="451"/>
                </a:cubicBezTo>
                <a:cubicBezTo>
                  <a:pt x="1010" y="481"/>
                  <a:pt x="1017" y="498"/>
                  <a:pt x="1045" y="516"/>
                </a:cubicBezTo>
                <a:cubicBezTo>
                  <a:pt x="1083" y="542"/>
                  <a:pt x="1058" y="562"/>
                  <a:pt x="1083" y="59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8" name="꙱ Haiti (Republic of Haiti) (HT) (H)">
            <a:extLst>
              <a:ext uri="{FF2B5EF4-FFF2-40B4-BE49-F238E27FC236}">
                <a16:creationId xmlns:a16="http://schemas.microsoft.com/office/drawing/2014/main" id="{47E827DB-530A-476C-8CE0-41EA01858463}"/>
              </a:ext>
            </a:extLst>
          </p:cNvPr>
          <p:cNvSpPr>
            <a:spLocks noEditPoints="1"/>
          </p:cNvSpPr>
          <p:nvPr/>
        </p:nvSpPr>
        <p:spPr bwMode="auto">
          <a:xfrm>
            <a:off x="2480771" y="1786742"/>
            <a:ext cx="83672" cy="63990"/>
          </a:xfrm>
          <a:custGeom>
            <a:avLst/>
            <a:gdLst>
              <a:gd name="T0" fmla="*/ 181 w 1006"/>
              <a:gd name="T1" fmla="*/ 516 h 772"/>
              <a:gd name="T2" fmla="*/ 344 w 1006"/>
              <a:gd name="T3" fmla="*/ 537 h 772"/>
              <a:gd name="T4" fmla="*/ 400 w 1006"/>
              <a:gd name="T5" fmla="*/ 570 h 772"/>
              <a:gd name="T6" fmla="*/ 639 w 1006"/>
              <a:gd name="T7" fmla="*/ 553 h 772"/>
              <a:gd name="T8" fmla="*/ 727 w 1006"/>
              <a:gd name="T9" fmla="*/ 525 h 772"/>
              <a:gd name="T10" fmla="*/ 619 w 1006"/>
              <a:gd name="T11" fmla="*/ 338 h 772"/>
              <a:gd name="T12" fmla="*/ 534 w 1006"/>
              <a:gd name="T13" fmla="*/ 163 h 772"/>
              <a:gd name="T14" fmla="*/ 470 w 1006"/>
              <a:gd name="T15" fmla="*/ 93 h 772"/>
              <a:gd name="T16" fmla="*/ 765 w 1006"/>
              <a:gd name="T17" fmla="*/ 99 h 772"/>
              <a:gd name="T18" fmla="*/ 957 w 1006"/>
              <a:gd name="T19" fmla="*/ 154 h 772"/>
              <a:gd name="T20" fmla="*/ 954 w 1006"/>
              <a:gd name="T21" fmla="*/ 295 h 772"/>
              <a:gd name="T22" fmla="*/ 921 w 1006"/>
              <a:gd name="T23" fmla="*/ 422 h 772"/>
              <a:gd name="T24" fmla="*/ 834 w 1006"/>
              <a:gd name="T25" fmla="*/ 528 h 772"/>
              <a:gd name="T26" fmla="*/ 892 w 1006"/>
              <a:gd name="T27" fmla="*/ 622 h 772"/>
              <a:gd name="T28" fmla="*/ 881 w 1006"/>
              <a:gd name="T29" fmla="*/ 730 h 772"/>
              <a:gd name="T30" fmla="*/ 614 w 1006"/>
              <a:gd name="T31" fmla="*/ 677 h 772"/>
              <a:gd name="T32" fmla="*/ 261 w 1006"/>
              <a:gd name="T33" fmla="*/ 694 h 772"/>
              <a:gd name="T34" fmla="*/ 104 w 1006"/>
              <a:gd name="T35" fmla="*/ 631 h 772"/>
              <a:gd name="T36" fmla="*/ 181 w 1006"/>
              <a:gd name="T37" fmla="*/ 516 h 772"/>
              <a:gd name="T38" fmla="*/ 662 w 1006"/>
              <a:gd name="T39" fmla="*/ 29 h 772"/>
              <a:gd name="T40" fmla="*/ 632 w 1006"/>
              <a:gd name="T41" fmla="*/ 20 h 772"/>
              <a:gd name="T42" fmla="*/ 703 w 1006"/>
              <a:gd name="T43" fmla="*/ 29 h 772"/>
              <a:gd name="T44" fmla="*/ 662 w 1006"/>
              <a:gd name="T45" fmla="*/ 29 h 772"/>
              <a:gd name="T46" fmla="*/ 582 w 1006"/>
              <a:gd name="T47" fmla="*/ 495 h 772"/>
              <a:gd name="T48" fmla="*/ 462 w 1006"/>
              <a:gd name="T49" fmla="*/ 404 h 772"/>
              <a:gd name="T50" fmla="*/ 582 w 1006"/>
              <a:gd name="T51" fmla="*/ 495 h 772"/>
              <a:gd name="T52" fmla="*/ 317 w 1006"/>
              <a:gd name="T53" fmla="*/ 724 h 772"/>
              <a:gd name="T54" fmla="*/ 285 w 1006"/>
              <a:gd name="T55" fmla="*/ 715 h 772"/>
              <a:gd name="T56" fmla="*/ 317 w 1006"/>
              <a:gd name="T57" fmla="*/ 724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06" h="772">
                <a:moveTo>
                  <a:pt x="181" y="516"/>
                </a:moveTo>
                <a:cubicBezTo>
                  <a:pt x="252" y="546"/>
                  <a:pt x="276" y="535"/>
                  <a:pt x="344" y="537"/>
                </a:cubicBezTo>
                <a:cubicBezTo>
                  <a:pt x="262" y="547"/>
                  <a:pt x="381" y="568"/>
                  <a:pt x="400" y="570"/>
                </a:cubicBezTo>
                <a:cubicBezTo>
                  <a:pt x="654" y="601"/>
                  <a:pt x="554" y="581"/>
                  <a:pt x="639" y="553"/>
                </a:cubicBezTo>
                <a:cubicBezTo>
                  <a:pt x="671" y="542"/>
                  <a:pt x="722" y="566"/>
                  <a:pt x="727" y="525"/>
                </a:cubicBezTo>
                <a:cubicBezTo>
                  <a:pt x="736" y="453"/>
                  <a:pt x="601" y="431"/>
                  <a:pt x="619" y="338"/>
                </a:cubicBezTo>
                <a:cubicBezTo>
                  <a:pt x="638" y="246"/>
                  <a:pt x="652" y="187"/>
                  <a:pt x="534" y="163"/>
                </a:cubicBezTo>
                <a:cubicBezTo>
                  <a:pt x="488" y="154"/>
                  <a:pt x="378" y="158"/>
                  <a:pt x="470" y="93"/>
                </a:cubicBezTo>
                <a:cubicBezTo>
                  <a:pt x="577" y="18"/>
                  <a:pt x="659" y="68"/>
                  <a:pt x="765" y="99"/>
                </a:cubicBezTo>
                <a:cubicBezTo>
                  <a:pt x="825" y="116"/>
                  <a:pt x="926" y="97"/>
                  <a:pt x="957" y="154"/>
                </a:cubicBezTo>
                <a:cubicBezTo>
                  <a:pt x="986" y="225"/>
                  <a:pt x="927" y="266"/>
                  <a:pt x="954" y="295"/>
                </a:cubicBezTo>
                <a:cubicBezTo>
                  <a:pt x="1006" y="353"/>
                  <a:pt x="879" y="380"/>
                  <a:pt x="921" y="422"/>
                </a:cubicBezTo>
                <a:cubicBezTo>
                  <a:pt x="966" y="466"/>
                  <a:pt x="875" y="530"/>
                  <a:pt x="834" y="528"/>
                </a:cubicBezTo>
                <a:lnTo>
                  <a:pt x="892" y="622"/>
                </a:lnTo>
                <a:cubicBezTo>
                  <a:pt x="910" y="651"/>
                  <a:pt x="893" y="713"/>
                  <a:pt x="881" y="730"/>
                </a:cubicBezTo>
                <a:cubicBezTo>
                  <a:pt x="818" y="641"/>
                  <a:pt x="707" y="653"/>
                  <a:pt x="614" y="677"/>
                </a:cubicBezTo>
                <a:cubicBezTo>
                  <a:pt x="525" y="699"/>
                  <a:pt x="317" y="591"/>
                  <a:pt x="261" y="694"/>
                </a:cubicBezTo>
                <a:cubicBezTo>
                  <a:pt x="219" y="772"/>
                  <a:pt x="168" y="642"/>
                  <a:pt x="104" y="631"/>
                </a:cubicBezTo>
                <a:cubicBezTo>
                  <a:pt x="0" y="614"/>
                  <a:pt x="107" y="468"/>
                  <a:pt x="181" y="516"/>
                </a:cubicBezTo>
                <a:close/>
                <a:moveTo>
                  <a:pt x="662" y="29"/>
                </a:moveTo>
                <a:cubicBezTo>
                  <a:pt x="652" y="26"/>
                  <a:pt x="642" y="23"/>
                  <a:pt x="632" y="20"/>
                </a:cubicBezTo>
                <a:cubicBezTo>
                  <a:pt x="655" y="0"/>
                  <a:pt x="685" y="7"/>
                  <a:pt x="703" y="29"/>
                </a:cubicBezTo>
                <a:cubicBezTo>
                  <a:pt x="689" y="29"/>
                  <a:pt x="676" y="29"/>
                  <a:pt x="662" y="29"/>
                </a:cubicBezTo>
                <a:close/>
                <a:moveTo>
                  <a:pt x="582" y="495"/>
                </a:moveTo>
                <a:cubicBezTo>
                  <a:pt x="574" y="489"/>
                  <a:pt x="401" y="416"/>
                  <a:pt x="462" y="404"/>
                </a:cubicBezTo>
                <a:cubicBezTo>
                  <a:pt x="501" y="396"/>
                  <a:pt x="613" y="441"/>
                  <a:pt x="582" y="495"/>
                </a:cubicBezTo>
                <a:close/>
                <a:moveTo>
                  <a:pt x="317" y="724"/>
                </a:moveTo>
                <a:cubicBezTo>
                  <a:pt x="306" y="721"/>
                  <a:pt x="296" y="718"/>
                  <a:pt x="285" y="715"/>
                </a:cubicBezTo>
                <a:cubicBezTo>
                  <a:pt x="308" y="706"/>
                  <a:pt x="302" y="716"/>
                  <a:pt x="317" y="72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9" name="꙱ Guyana (Co-operative Republic of Guyana) (GY) (H)">
            <a:extLst>
              <a:ext uri="{FF2B5EF4-FFF2-40B4-BE49-F238E27FC236}">
                <a16:creationId xmlns:a16="http://schemas.microsoft.com/office/drawing/2014/main" id="{B19B99ED-9922-4A75-A00A-B0FFEF030FA4}"/>
              </a:ext>
            </a:extLst>
          </p:cNvPr>
          <p:cNvSpPr>
            <a:spLocks/>
          </p:cNvSpPr>
          <p:nvPr/>
        </p:nvSpPr>
        <p:spPr bwMode="auto">
          <a:xfrm>
            <a:off x="2796865" y="2126301"/>
            <a:ext cx="123958" cy="215708"/>
          </a:xfrm>
          <a:custGeom>
            <a:avLst/>
            <a:gdLst>
              <a:gd name="T0" fmla="*/ 731 w 1511"/>
              <a:gd name="T1" fmla="*/ 177 h 2616"/>
              <a:gd name="T2" fmla="*/ 875 w 1511"/>
              <a:gd name="T3" fmla="*/ 340 h 2616"/>
              <a:gd name="T4" fmla="*/ 926 w 1511"/>
              <a:gd name="T5" fmla="*/ 535 h 2616"/>
              <a:gd name="T6" fmla="*/ 884 w 1511"/>
              <a:gd name="T7" fmla="*/ 652 h 2616"/>
              <a:gd name="T8" fmla="*/ 855 w 1511"/>
              <a:gd name="T9" fmla="*/ 769 h 2616"/>
              <a:gd name="T10" fmla="*/ 995 w 1511"/>
              <a:gd name="T11" fmla="*/ 606 h 2616"/>
              <a:gd name="T12" fmla="*/ 1220 w 1511"/>
              <a:gd name="T13" fmla="*/ 808 h 2616"/>
              <a:gd name="T14" fmla="*/ 1268 w 1511"/>
              <a:gd name="T15" fmla="*/ 1149 h 2616"/>
              <a:gd name="T16" fmla="*/ 1261 w 1511"/>
              <a:gd name="T17" fmla="*/ 1250 h 2616"/>
              <a:gd name="T18" fmla="*/ 1047 w 1511"/>
              <a:gd name="T19" fmla="*/ 1342 h 2616"/>
              <a:gd name="T20" fmla="*/ 1041 w 1511"/>
              <a:gd name="T21" fmla="*/ 1561 h 2616"/>
              <a:gd name="T22" fmla="*/ 1121 w 1511"/>
              <a:gd name="T23" fmla="*/ 1761 h 2616"/>
              <a:gd name="T24" fmla="*/ 1196 w 1511"/>
              <a:gd name="T25" fmla="*/ 1853 h 2616"/>
              <a:gd name="T26" fmla="*/ 1286 w 1511"/>
              <a:gd name="T27" fmla="*/ 1985 h 2616"/>
              <a:gd name="T28" fmla="*/ 1386 w 1511"/>
              <a:gd name="T29" fmla="*/ 2220 h 2616"/>
              <a:gd name="T30" fmla="*/ 1511 w 1511"/>
              <a:gd name="T31" fmla="*/ 2352 h 2616"/>
              <a:gd name="T32" fmla="*/ 1213 w 1511"/>
              <a:gd name="T33" fmla="*/ 2366 h 2616"/>
              <a:gd name="T34" fmla="*/ 1173 w 1511"/>
              <a:gd name="T35" fmla="*/ 2412 h 2616"/>
              <a:gd name="T36" fmla="*/ 1080 w 1511"/>
              <a:gd name="T37" fmla="*/ 2439 h 2616"/>
              <a:gd name="T38" fmla="*/ 948 w 1511"/>
              <a:gd name="T39" fmla="*/ 2490 h 2616"/>
              <a:gd name="T40" fmla="*/ 899 w 1511"/>
              <a:gd name="T41" fmla="*/ 2521 h 2616"/>
              <a:gd name="T42" fmla="*/ 870 w 1511"/>
              <a:gd name="T43" fmla="*/ 2533 h 2616"/>
              <a:gd name="T44" fmla="*/ 874 w 1511"/>
              <a:gd name="T45" fmla="*/ 2570 h 2616"/>
              <a:gd name="T46" fmla="*/ 742 w 1511"/>
              <a:gd name="T47" fmla="*/ 2604 h 2616"/>
              <a:gd name="T48" fmla="*/ 703 w 1511"/>
              <a:gd name="T49" fmla="*/ 2571 h 2616"/>
              <a:gd name="T50" fmla="*/ 620 w 1511"/>
              <a:gd name="T51" fmla="*/ 2527 h 2616"/>
              <a:gd name="T52" fmla="*/ 501 w 1511"/>
              <a:gd name="T53" fmla="*/ 2417 h 2616"/>
              <a:gd name="T54" fmla="*/ 513 w 1511"/>
              <a:gd name="T55" fmla="*/ 2387 h 2616"/>
              <a:gd name="T56" fmla="*/ 481 w 1511"/>
              <a:gd name="T57" fmla="*/ 2324 h 2616"/>
              <a:gd name="T58" fmla="*/ 447 w 1511"/>
              <a:gd name="T59" fmla="*/ 2219 h 2616"/>
              <a:gd name="T60" fmla="*/ 416 w 1511"/>
              <a:gd name="T61" fmla="*/ 1975 h 2616"/>
              <a:gd name="T62" fmla="*/ 468 w 1511"/>
              <a:gd name="T63" fmla="*/ 1812 h 2616"/>
              <a:gd name="T64" fmla="*/ 511 w 1511"/>
              <a:gd name="T65" fmla="*/ 1724 h 2616"/>
              <a:gd name="T66" fmla="*/ 551 w 1511"/>
              <a:gd name="T67" fmla="*/ 1620 h 2616"/>
              <a:gd name="T68" fmla="*/ 501 w 1511"/>
              <a:gd name="T69" fmla="*/ 1529 h 2616"/>
              <a:gd name="T70" fmla="*/ 483 w 1511"/>
              <a:gd name="T71" fmla="*/ 1458 h 2616"/>
              <a:gd name="T72" fmla="*/ 387 w 1511"/>
              <a:gd name="T73" fmla="*/ 1424 h 2616"/>
              <a:gd name="T74" fmla="*/ 425 w 1511"/>
              <a:gd name="T75" fmla="*/ 1308 h 2616"/>
              <a:gd name="T76" fmla="*/ 392 w 1511"/>
              <a:gd name="T77" fmla="*/ 1184 h 2616"/>
              <a:gd name="T78" fmla="*/ 194 w 1511"/>
              <a:gd name="T79" fmla="*/ 1179 h 2616"/>
              <a:gd name="T80" fmla="*/ 0 w 1511"/>
              <a:gd name="T81" fmla="*/ 924 h 2616"/>
              <a:gd name="T82" fmla="*/ 71 w 1511"/>
              <a:gd name="T83" fmla="*/ 745 h 2616"/>
              <a:gd name="T84" fmla="*/ 131 w 1511"/>
              <a:gd name="T85" fmla="*/ 644 h 2616"/>
              <a:gd name="T86" fmla="*/ 189 w 1511"/>
              <a:gd name="T87" fmla="*/ 621 h 2616"/>
              <a:gd name="T88" fmla="*/ 254 w 1511"/>
              <a:gd name="T89" fmla="*/ 598 h 2616"/>
              <a:gd name="T90" fmla="*/ 350 w 1511"/>
              <a:gd name="T91" fmla="*/ 538 h 2616"/>
              <a:gd name="T92" fmla="*/ 313 w 1511"/>
              <a:gd name="T93" fmla="*/ 490 h 2616"/>
              <a:gd name="T94" fmla="*/ 247 w 1511"/>
              <a:gd name="T95" fmla="*/ 400 h 2616"/>
              <a:gd name="T96" fmla="*/ 278 w 1511"/>
              <a:gd name="T97" fmla="*/ 290 h 2616"/>
              <a:gd name="T98" fmla="*/ 345 w 1511"/>
              <a:gd name="T99" fmla="*/ 233 h 2616"/>
              <a:gd name="T100" fmla="*/ 487 w 1511"/>
              <a:gd name="T101" fmla="*/ 120 h 2616"/>
              <a:gd name="T102" fmla="*/ 468 w 1511"/>
              <a:gd name="T103" fmla="*/ 0 h 2616"/>
              <a:gd name="T104" fmla="*/ 644 w 1511"/>
              <a:gd name="T105" fmla="*/ 143 h 2616"/>
              <a:gd name="T106" fmla="*/ 540 w 1511"/>
              <a:gd name="T107" fmla="*/ 45 h 2616"/>
              <a:gd name="T108" fmla="*/ 731 w 1511"/>
              <a:gd name="T109" fmla="*/ 177 h 2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1" h="2616">
                <a:moveTo>
                  <a:pt x="731" y="177"/>
                </a:moveTo>
                <a:cubicBezTo>
                  <a:pt x="772" y="223"/>
                  <a:pt x="824" y="311"/>
                  <a:pt x="875" y="340"/>
                </a:cubicBezTo>
                <a:cubicBezTo>
                  <a:pt x="931" y="373"/>
                  <a:pt x="946" y="480"/>
                  <a:pt x="926" y="535"/>
                </a:cubicBezTo>
                <a:cubicBezTo>
                  <a:pt x="911" y="577"/>
                  <a:pt x="889" y="606"/>
                  <a:pt x="884" y="652"/>
                </a:cubicBezTo>
                <a:cubicBezTo>
                  <a:pt x="879" y="692"/>
                  <a:pt x="878" y="735"/>
                  <a:pt x="855" y="769"/>
                </a:cubicBezTo>
                <a:cubicBezTo>
                  <a:pt x="933" y="755"/>
                  <a:pt x="874" y="563"/>
                  <a:pt x="995" y="606"/>
                </a:cubicBezTo>
                <a:cubicBezTo>
                  <a:pt x="1086" y="638"/>
                  <a:pt x="1198" y="703"/>
                  <a:pt x="1220" y="808"/>
                </a:cubicBezTo>
                <a:cubicBezTo>
                  <a:pt x="1306" y="730"/>
                  <a:pt x="1396" y="995"/>
                  <a:pt x="1268" y="1149"/>
                </a:cubicBezTo>
                <a:cubicBezTo>
                  <a:pt x="1347" y="1172"/>
                  <a:pt x="1279" y="1229"/>
                  <a:pt x="1261" y="1250"/>
                </a:cubicBezTo>
                <a:cubicBezTo>
                  <a:pt x="1243" y="1271"/>
                  <a:pt x="1036" y="1206"/>
                  <a:pt x="1047" y="1342"/>
                </a:cubicBezTo>
                <a:cubicBezTo>
                  <a:pt x="1055" y="1425"/>
                  <a:pt x="1054" y="1479"/>
                  <a:pt x="1041" y="1561"/>
                </a:cubicBezTo>
                <a:cubicBezTo>
                  <a:pt x="1032" y="1615"/>
                  <a:pt x="1081" y="1724"/>
                  <a:pt x="1121" y="1761"/>
                </a:cubicBezTo>
                <a:cubicBezTo>
                  <a:pt x="1162" y="1799"/>
                  <a:pt x="1135" y="1844"/>
                  <a:pt x="1196" y="1853"/>
                </a:cubicBezTo>
                <a:cubicBezTo>
                  <a:pt x="1241" y="1859"/>
                  <a:pt x="1255" y="1790"/>
                  <a:pt x="1286" y="1985"/>
                </a:cubicBezTo>
                <a:cubicBezTo>
                  <a:pt x="1298" y="2069"/>
                  <a:pt x="1386" y="2137"/>
                  <a:pt x="1386" y="2220"/>
                </a:cubicBezTo>
                <a:cubicBezTo>
                  <a:pt x="1386" y="2304"/>
                  <a:pt x="1481" y="2301"/>
                  <a:pt x="1511" y="2352"/>
                </a:cubicBezTo>
                <a:cubicBezTo>
                  <a:pt x="1409" y="2417"/>
                  <a:pt x="1311" y="2286"/>
                  <a:pt x="1213" y="2366"/>
                </a:cubicBezTo>
                <a:cubicBezTo>
                  <a:pt x="1197" y="2379"/>
                  <a:pt x="1187" y="2397"/>
                  <a:pt x="1173" y="2412"/>
                </a:cubicBezTo>
                <a:cubicBezTo>
                  <a:pt x="1146" y="2439"/>
                  <a:pt x="1112" y="2427"/>
                  <a:pt x="1080" y="2439"/>
                </a:cubicBezTo>
                <a:cubicBezTo>
                  <a:pt x="1020" y="2459"/>
                  <a:pt x="1018" y="2489"/>
                  <a:pt x="948" y="2490"/>
                </a:cubicBezTo>
                <a:cubicBezTo>
                  <a:pt x="926" y="2490"/>
                  <a:pt x="913" y="2507"/>
                  <a:pt x="899" y="2521"/>
                </a:cubicBezTo>
                <a:cubicBezTo>
                  <a:pt x="888" y="2523"/>
                  <a:pt x="879" y="2527"/>
                  <a:pt x="870" y="2533"/>
                </a:cubicBezTo>
                <a:cubicBezTo>
                  <a:pt x="872" y="2545"/>
                  <a:pt x="874" y="2558"/>
                  <a:pt x="874" y="2570"/>
                </a:cubicBezTo>
                <a:cubicBezTo>
                  <a:pt x="859" y="2603"/>
                  <a:pt x="773" y="2616"/>
                  <a:pt x="742" y="2604"/>
                </a:cubicBezTo>
                <a:cubicBezTo>
                  <a:pt x="721" y="2598"/>
                  <a:pt x="732" y="2573"/>
                  <a:pt x="703" y="2571"/>
                </a:cubicBezTo>
                <a:cubicBezTo>
                  <a:pt x="678" y="2571"/>
                  <a:pt x="629" y="2553"/>
                  <a:pt x="620" y="2527"/>
                </a:cubicBezTo>
                <a:cubicBezTo>
                  <a:pt x="605" y="2487"/>
                  <a:pt x="546" y="2423"/>
                  <a:pt x="501" y="2417"/>
                </a:cubicBezTo>
                <a:lnTo>
                  <a:pt x="513" y="2387"/>
                </a:lnTo>
                <a:cubicBezTo>
                  <a:pt x="472" y="2390"/>
                  <a:pt x="476" y="2353"/>
                  <a:pt x="481" y="2324"/>
                </a:cubicBezTo>
                <a:cubicBezTo>
                  <a:pt x="490" y="2275"/>
                  <a:pt x="477" y="2256"/>
                  <a:pt x="447" y="2219"/>
                </a:cubicBezTo>
                <a:cubicBezTo>
                  <a:pt x="398" y="2160"/>
                  <a:pt x="400" y="2046"/>
                  <a:pt x="416" y="1975"/>
                </a:cubicBezTo>
                <a:cubicBezTo>
                  <a:pt x="427" y="1920"/>
                  <a:pt x="468" y="1870"/>
                  <a:pt x="468" y="1812"/>
                </a:cubicBezTo>
                <a:cubicBezTo>
                  <a:pt x="468" y="1762"/>
                  <a:pt x="482" y="1766"/>
                  <a:pt x="511" y="1724"/>
                </a:cubicBezTo>
                <a:cubicBezTo>
                  <a:pt x="529" y="1698"/>
                  <a:pt x="568" y="1651"/>
                  <a:pt x="551" y="1620"/>
                </a:cubicBezTo>
                <a:cubicBezTo>
                  <a:pt x="537" y="1595"/>
                  <a:pt x="501" y="1559"/>
                  <a:pt x="501" y="1529"/>
                </a:cubicBezTo>
                <a:cubicBezTo>
                  <a:pt x="501" y="1500"/>
                  <a:pt x="516" y="1473"/>
                  <a:pt x="483" y="1458"/>
                </a:cubicBezTo>
                <a:cubicBezTo>
                  <a:pt x="460" y="1448"/>
                  <a:pt x="401" y="1447"/>
                  <a:pt x="387" y="1424"/>
                </a:cubicBezTo>
                <a:cubicBezTo>
                  <a:pt x="374" y="1401"/>
                  <a:pt x="420" y="1334"/>
                  <a:pt x="425" y="1308"/>
                </a:cubicBezTo>
                <a:cubicBezTo>
                  <a:pt x="433" y="1265"/>
                  <a:pt x="427" y="1215"/>
                  <a:pt x="392" y="1184"/>
                </a:cubicBezTo>
                <a:cubicBezTo>
                  <a:pt x="341" y="1137"/>
                  <a:pt x="257" y="1210"/>
                  <a:pt x="194" y="1179"/>
                </a:cubicBezTo>
                <a:cubicBezTo>
                  <a:pt x="120" y="1143"/>
                  <a:pt x="33" y="996"/>
                  <a:pt x="0" y="924"/>
                </a:cubicBezTo>
                <a:cubicBezTo>
                  <a:pt x="30" y="865"/>
                  <a:pt x="80" y="836"/>
                  <a:pt x="71" y="745"/>
                </a:cubicBezTo>
                <a:cubicBezTo>
                  <a:pt x="66" y="683"/>
                  <a:pt x="94" y="665"/>
                  <a:pt x="131" y="644"/>
                </a:cubicBezTo>
                <a:cubicBezTo>
                  <a:pt x="139" y="639"/>
                  <a:pt x="161" y="602"/>
                  <a:pt x="189" y="621"/>
                </a:cubicBezTo>
                <a:cubicBezTo>
                  <a:pt x="225" y="645"/>
                  <a:pt x="223" y="619"/>
                  <a:pt x="254" y="598"/>
                </a:cubicBezTo>
                <a:cubicBezTo>
                  <a:pt x="282" y="578"/>
                  <a:pt x="336" y="565"/>
                  <a:pt x="350" y="538"/>
                </a:cubicBezTo>
                <a:cubicBezTo>
                  <a:pt x="362" y="515"/>
                  <a:pt x="343" y="480"/>
                  <a:pt x="313" y="490"/>
                </a:cubicBezTo>
                <a:cubicBezTo>
                  <a:pt x="238" y="517"/>
                  <a:pt x="278" y="441"/>
                  <a:pt x="247" y="400"/>
                </a:cubicBezTo>
                <a:cubicBezTo>
                  <a:pt x="218" y="363"/>
                  <a:pt x="254" y="320"/>
                  <a:pt x="278" y="290"/>
                </a:cubicBezTo>
                <a:cubicBezTo>
                  <a:pt x="308" y="253"/>
                  <a:pt x="302" y="255"/>
                  <a:pt x="345" y="233"/>
                </a:cubicBezTo>
                <a:cubicBezTo>
                  <a:pt x="402" y="204"/>
                  <a:pt x="434" y="145"/>
                  <a:pt x="487" y="120"/>
                </a:cubicBezTo>
                <a:cubicBezTo>
                  <a:pt x="558" y="85"/>
                  <a:pt x="501" y="59"/>
                  <a:pt x="468" y="0"/>
                </a:cubicBezTo>
                <a:cubicBezTo>
                  <a:pt x="517" y="57"/>
                  <a:pt x="588" y="95"/>
                  <a:pt x="644" y="143"/>
                </a:cubicBezTo>
                <a:cubicBezTo>
                  <a:pt x="617" y="101"/>
                  <a:pt x="561" y="92"/>
                  <a:pt x="540" y="45"/>
                </a:cubicBezTo>
                <a:cubicBezTo>
                  <a:pt x="608" y="76"/>
                  <a:pt x="680" y="121"/>
                  <a:pt x="731" y="17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0" name="꙱ Guinea-Bissau (Republic of Guinea-Bissau) (GW) (H)">
            <a:extLst>
              <a:ext uri="{FF2B5EF4-FFF2-40B4-BE49-F238E27FC236}">
                <a16:creationId xmlns:a16="http://schemas.microsoft.com/office/drawing/2014/main" id="{B479D418-30E2-4FF8-9C7B-D82A3A0E4ACE}"/>
              </a:ext>
            </a:extLst>
          </p:cNvPr>
          <p:cNvSpPr>
            <a:spLocks noEditPoints="1"/>
          </p:cNvSpPr>
          <p:nvPr/>
        </p:nvSpPr>
        <p:spPr bwMode="auto">
          <a:xfrm>
            <a:off x="3958975" y="2003482"/>
            <a:ext cx="82639" cy="52637"/>
          </a:xfrm>
          <a:custGeom>
            <a:avLst/>
            <a:gdLst>
              <a:gd name="T0" fmla="*/ 0 w 1000"/>
              <a:gd name="T1" fmla="*/ 143 h 635"/>
              <a:gd name="T2" fmla="*/ 97 w 1000"/>
              <a:gd name="T3" fmla="*/ 124 h 635"/>
              <a:gd name="T4" fmla="*/ 199 w 1000"/>
              <a:gd name="T5" fmla="*/ 89 h 635"/>
              <a:gd name="T6" fmla="*/ 417 w 1000"/>
              <a:gd name="T7" fmla="*/ 51 h 635"/>
              <a:gd name="T8" fmla="*/ 620 w 1000"/>
              <a:gd name="T9" fmla="*/ 15 h 635"/>
              <a:gd name="T10" fmla="*/ 942 w 1000"/>
              <a:gd name="T11" fmla="*/ 16 h 635"/>
              <a:gd name="T12" fmla="*/ 941 w 1000"/>
              <a:gd name="T13" fmla="*/ 141 h 635"/>
              <a:gd name="T14" fmla="*/ 858 w 1000"/>
              <a:gd name="T15" fmla="*/ 187 h 635"/>
              <a:gd name="T16" fmla="*/ 924 w 1000"/>
              <a:gd name="T17" fmla="*/ 349 h 635"/>
              <a:gd name="T18" fmla="*/ 777 w 1000"/>
              <a:gd name="T19" fmla="*/ 378 h 635"/>
              <a:gd name="T20" fmla="*/ 628 w 1000"/>
              <a:gd name="T21" fmla="*/ 437 h 635"/>
              <a:gd name="T22" fmla="*/ 501 w 1000"/>
              <a:gd name="T23" fmla="*/ 635 h 635"/>
              <a:gd name="T24" fmla="*/ 401 w 1000"/>
              <a:gd name="T25" fmla="*/ 514 h 635"/>
              <a:gd name="T26" fmla="*/ 421 w 1000"/>
              <a:gd name="T27" fmla="*/ 481 h 635"/>
              <a:gd name="T28" fmla="*/ 504 w 1000"/>
              <a:gd name="T29" fmla="*/ 410 h 635"/>
              <a:gd name="T30" fmla="*/ 401 w 1000"/>
              <a:gd name="T31" fmla="*/ 416 h 635"/>
              <a:gd name="T32" fmla="*/ 430 w 1000"/>
              <a:gd name="T33" fmla="*/ 306 h 635"/>
              <a:gd name="T34" fmla="*/ 555 w 1000"/>
              <a:gd name="T35" fmla="*/ 341 h 635"/>
              <a:gd name="T36" fmla="*/ 537 w 1000"/>
              <a:gd name="T37" fmla="*/ 273 h 635"/>
              <a:gd name="T38" fmla="*/ 481 w 1000"/>
              <a:gd name="T39" fmla="*/ 281 h 635"/>
              <a:gd name="T40" fmla="*/ 397 w 1000"/>
              <a:gd name="T41" fmla="*/ 282 h 635"/>
              <a:gd name="T42" fmla="*/ 328 w 1000"/>
              <a:gd name="T43" fmla="*/ 327 h 635"/>
              <a:gd name="T44" fmla="*/ 228 w 1000"/>
              <a:gd name="T45" fmla="*/ 353 h 635"/>
              <a:gd name="T46" fmla="*/ 312 w 1000"/>
              <a:gd name="T47" fmla="*/ 252 h 635"/>
              <a:gd name="T48" fmla="*/ 169 w 1000"/>
              <a:gd name="T49" fmla="*/ 290 h 635"/>
              <a:gd name="T50" fmla="*/ 181 w 1000"/>
              <a:gd name="T51" fmla="*/ 148 h 635"/>
              <a:gd name="T52" fmla="*/ 125 w 1000"/>
              <a:gd name="T53" fmla="*/ 157 h 635"/>
              <a:gd name="T54" fmla="*/ 92 w 1000"/>
              <a:gd name="T55" fmla="*/ 190 h 635"/>
              <a:gd name="T56" fmla="*/ 0 w 1000"/>
              <a:gd name="T57" fmla="*/ 143 h 635"/>
              <a:gd name="T58" fmla="*/ 118 w 1000"/>
              <a:gd name="T59" fmla="*/ 442 h 635"/>
              <a:gd name="T60" fmla="*/ 115 w 1000"/>
              <a:gd name="T61" fmla="*/ 419 h 635"/>
              <a:gd name="T62" fmla="*/ 86 w 1000"/>
              <a:gd name="T63" fmla="*/ 442 h 635"/>
              <a:gd name="T64" fmla="*/ 118 w 1000"/>
              <a:gd name="T65" fmla="*/ 442 h 635"/>
              <a:gd name="T66" fmla="*/ 433 w 1000"/>
              <a:gd name="T67" fmla="*/ 561 h 635"/>
              <a:gd name="T68" fmla="*/ 404 w 1000"/>
              <a:gd name="T69" fmla="*/ 537 h 635"/>
              <a:gd name="T70" fmla="*/ 433 w 1000"/>
              <a:gd name="T71" fmla="*/ 561 h 635"/>
              <a:gd name="T72" fmla="*/ 288 w 1000"/>
              <a:gd name="T73" fmla="*/ 555 h 635"/>
              <a:gd name="T74" fmla="*/ 320 w 1000"/>
              <a:gd name="T75" fmla="*/ 505 h 635"/>
              <a:gd name="T76" fmla="*/ 288 w 1000"/>
              <a:gd name="T77" fmla="*/ 555 h 635"/>
              <a:gd name="T78" fmla="*/ 211 w 1000"/>
              <a:gd name="T79" fmla="*/ 428 h 635"/>
              <a:gd name="T80" fmla="*/ 199 w 1000"/>
              <a:gd name="T81" fmla="*/ 457 h 635"/>
              <a:gd name="T82" fmla="*/ 243 w 1000"/>
              <a:gd name="T83" fmla="*/ 431 h 635"/>
              <a:gd name="T84" fmla="*/ 211 w 1000"/>
              <a:gd name="T85" fmla="*/ 428 h 635"/>
              <a:gd name="T86" fmla="*/ 214 w 1000"/>
              <a:gd name="T87" fmla="*/ 297 h 635"/>
              <a:gd name="T88" fmla="*/ 169 w 1000"/>
              <a:gd name="T89" fmla="*/ 303 h 635"/>
              <a:gd name="T90" fmla="*/ 214 w 1000"/>
              <a:gd name="T91" fmla="*/ 297 h 635"/>
              <a:gd name="T92" fmla="*/ 163 w 1000"/>
              <a:gd name="T93" fmla="*/ 606 h 635"/>
              <a:gd name="T94" fmla="*/ 199 w 1000"/>
              <a:gd name="T95" fmla="*/ 585 h 635"/>
              <a:gd name="T96" fmla="*/ 163 w 1000"/>
              <a:gd name="T97" fmla="*/ 606 h 635"/>
              <a:gd name="T98" fmla="*/ 137 w 1000"/>
              <a:gd name="T99" fmla="*/ 315 h 635"/>
              <a:gd name="T100" fmla="*/ 125 w 1000"/>
              <a:gd name="T101" fmla="*/ 285 h 635"/>
              <a:gd name="T102" fmla="*/ 137 w 1000"/>
              <a:gd name="T103" fmla="*/ 315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00" h="635">
                <a:moveTo>
                  <a:pt x="0" y="143"/>
                </a:moveTo>
                <a:cubicBezTo>
                  <a:pt x="29" y="122"/>
                  <a:pt x="66" y="138"/>
                  <a:pt x="97" y="124"/>
                </a:cubicBezTo>
                <a:cubicBezTo>
                  <a:pt x="130" y="109"/>
                  <a:pt x="161" y="90"/>
                  <a:pt x="199" y="89"/>
                </a:cubicBezTo>
                <a:cubicBezTo>
                  <a:pt x="278" y="87"/>
                  <a:pt x="350" y="108"/>
                  <a:pt x="417" y="51"/>
                </a:cubicBezTo>
                <a:cubicBezTo>
                  <a:pt x="475" y="0"/>
                  <a:pt x="549" y="15"/>
                  <a:pt x="620" y="15"/>
                </a:cubicBezTo>
                <a:cubicBezTo>
                  <a:pt x="727" y="15"/>
                  <a:pt x="835" y="16"/>
                  <a:pt x="942" y="16"/>
                </a:cubicBezTo>
                <a:cubicBezTo>
                  <a:pt x="926" y="32"/>
                  <a:pt x="979" y="105"/>
                  <a:pt x="941" y="141"/>
                </a:cubicBezTo>
                <a:cubicBezTo>
                  <a:pt x="921" y="161"/>
                  <a:pt x="866" y="157"/>
                  <a:pt x="858" y="187"/>
                </a:cubicBezTo>
                <a:cubicBezTo>
                  <a:pt x="846" y="230"/>
                  <a:pt x="1000" y="264"/>
                  <a:pt x="924" y="349"/>
                </a:cubicBezTo>
                <a:cubicBezTo>
                  <a:pt x="884" y="394"/>
                  <a:pt x="827" y="370"/>
                  <a:pt x="777" y="378"/>
                </a:cubicBezTo>
                <a:cubicBezTo>
                  <a:pt x="736" y="395"/>
                  <a:pt x="676" y="418"/>
                  <a:pt x="628" y="437"/>
                </a:cubicBezTo>
                <a:cubicBezTo>
                  <a:pt x="548" y="469"/>
                  <a:pt x="585" y="605"/>
                  <a:pt x="501" y="635"/>
                </a:cubicBezTo>
                <a:cubicBezTo>
                  <a:pt x="481" y="558"/>
                  <a:pt x="470" y="548"/>
                  <a:pt x="401" y="514"/>
                </a:cubicBezTo>
                <a:cubicBezTo>
                  <a:pt x="407" y="502"/>
                  <a:pt x="414" y="491"/>
                  <a:pt x="421" y="481"/>
                </a:cubicBezTo>
                <a:cubicBezTo>
                  <a:pt x="362" y="526"/>
                  <a:pt x="419" y="343"/>
                  <a:pt x="504" y="410"/>
                </a:cubicBezTo>
                <a:cubicBezTo>
                  <a:pt x="484" y="352"/>
                  <a:pt x="431" y="390"/>
                  <a:pt x="401" y="416"/>
                </a:cubicBezTo>
                <a:cubicBezTo>
                  <a:pt x="372" y="364"/>
                  <a:pt x="366" y="329"/>
                  <a:pt x="430" y="306"/>
                </a:cubicBezTo>
                <a:cubicBezTo>
                  <a:pt x="485" y="287"/>
                  <a:pt x="504" y="345"/>
                  <a:pt x="555" y="341"/>
                </a:cubicBezTo>
                <a:cubicBezTo>
                  <a:pt x="528" y="331"/>
                  <a:pt x="512" y="296"/>
                  <a:pt x="537" y="273"/>
                </a:cubicBezTo>
                <a:cubicBezTo>
                  <a:pt x="517" y="266"/>
                  <a:pt x="499" y="269"/>
                  <a:pt x="481" y="281"/>
                </a:cubicBezTo>
                <a:cubicBezTo>
                  <a:pt x="452" y="297"/>
                  <a:pt x="428" y="277"/>
                  <a:pt x="397" y="282"/>
                </a:cubicBezTo>
                <a:cubicBezTo>
                  <a:pt x="368" y="287"/>
                  <a:pt x="350" y="309"/>
                  <a:pt x="328" y="327"/>
                </a:cubicBezTo>
                <a:cubicBezTo>
                  <a:pt x="300" y="349"/>
                  <a:pt x="261" y="346"/>
                  <a:pt x="228" y="353"/>
                </a:cubicBezTo>
                <a:cubicBezTo>
                  <a:pt x="230" y="299"/>
                  <a:pt x="276" y="282"/>
                  <a:pt x="312" y="252"/>
                </a:cubicBezTo>
                <a:cubicBezTo>
                  <a:pt x="260" y="247"/>
                  <a:pt x="220" y="301"/>
                  <a:pt x="169" y="290"/>
                </a:cubicBezTo>
                <a:cubicBezTo>
                  <a:pt x="70" y="268"/>
                  <a:pt x="134" y="180"/>
                  <a:pt x="181" y="148"/>
                </a:cubicBezTo>
                <a:cubicBezTo>
                  <a:pt x="162" y="151"/>
                  <a:pt x="143" y="153"/>
                  <a:pt x="125" y="157"/>
                </a:cubicBezTo>
                <a:cubicBezTo>
                  <a:pt x="115" y="169"/>
                  <a:pt x="104" y="180"/>
                  <a:pt x="92" y="190"/>
                </a:cubicBezTo>
                <a:cubicBezTo>
                  <a:pt x="55" y="192"/>
                  <a:pt x="35" y="148"/>
                  <a:pt x="0" y="143"/>
                </a:cubicBezTo>
                <a:close/>
                <a:moveTo>
                  <a:pt x="118" y="442"/>
                </a:moveTo>
                <a:cubicBezTo>
                  <a:pt x="117" y="435"/>
                  <a:pt x="116" y="427"/>
                  <a:pt x="115" y="419"/>
                </a:cubicBezTo>
                <a:cubicBezTo>
                  <a:pt x="104" y="425"/>
                  <a:pt x="94" y="433"/>
                  <a:pt x="86" y="442"/>
                </a:cubicBezTo>
                <a:cubicBezTo>
                  <a:pt x="97" y="442"/>
                  <a:pt x="108" y="442"/>
                  <a:pt x="118" y="442"/>
                </a:cubicBezTo>
                <a:close/>
                <a:moveTo>
                  <a:pt x="433" y="561"/>
                </a:moveTo>
                <a:cubicBezTo>
                  <a:pt x="442" y="533"/>
                  <a:pt x="432" y="525"/>
                  <a:pt x="404" y="537"/>
                </a:cubicBezTo>
                <a:cubicBezTo>
                  <a:pt x="414" y="545"/>
                  <a:pt x="424" y="553"/>
                  <a:pt x="433" y="561"/>
                </a:cubicBezTo>
                <a:close/>
                <a:moveTo>
                  <a:pt x="288" y="555"/>
                </a:moveTo>
                <a:cubicBezTo>
                  <a:pt x="304" y="542"/>
                  <a:pt x="315" y="525"/>
                  <a:pt x="320" y="505"/>
                </a:cubicBezTo>
                <a:cubicBezTo>
                  <a:pt x="299" y="513"/>
                  <a:pt x="284" y="531"/>
                  <a:pt x="288" y="555"/>
                </a:cubicBezTo>
                <a:close/>
                <a:moveTo>
                  <a:pt x="211" y="428"/>
                </a:moveTo>
                <a:cubicBezTo>
                  <a:pt x="207" y="437"/>
                  <a:pt x="203" y="447"/>
                  <a:pt x="199" y="457"/>
                </a:cubicBezTo>
                <a:cubicBezTo>
                  <a:pt x="224" y="470"/>
                  <a:pt x="239" y="455"/>
                  <a:pt x="243" y="431"/>
                </a:cubicBezTo>
                <a:cubicBezTo>
                  <a:pt x="232" y="430"/>
                  <a:pt x="222" y="429"/>
                  <a:pt x="211" y="428"/>
                </a:cubicBezTo>
                <a:close/>
                <a:moveTo>
                  <a:pt x="214" y="297"/>
                </a:moveTo>
                <a:cubicBezTo>
                  <a:pt x="199" y="298"/>
                  <a:pt x="184" y="300"/>
                  <a:pt x="169" y="303"/>
                </a:cubicBezTo>
                <a:cubicBezTo>
                  <a:pt x="172" y="346"/>
                  <a:pt x="226" y="339"/>
                  <a:pt x="214" y="297"/>
                </a:cubicBezTo>
                <a:close/>
                <a:moveTo>
                  <a:pt x="163" y="606"/>
                </a:moveTo>
                <a:cubicBezTo>
                  <a:pt x="174" y="597"/>
                  <a:pt x="186" y="590"/>
                  <a:pt x="199" y="585"/>
                </a:cubicBezTo>
                <a:cubicBezTo>
                  <a:pt x="175" y="535"/>
                  <a:pt x="115" y="568"/>
                  <a:pt x="163" y="606"/>
                </a:cubicBezTo>
                <a:close/>
                <a:moveTo>
                  <a:pt x="137" y="315"/>
                </a:moveTo>
                <a:cubicBezTo>
                  <a:pt x="164" y="301"/>
                  <a:pt x="160" y="291"/>
                  <a:pt x="125" y="285"/>
                </a:cubicBezTo>
                <a:cubicBezTo>
                  <a:pt x="129" y="295"/>
                  <a:pt x="133" y="305"/>
                  <a:pt x="137" y="31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1" name="꙱ Guinea (Republic of Guinea) (GN) (H)">
            <a:extLst>
              <a:ext uri="{FF2B5EF4-FFF2-40B4-BE49-F238E27FC236}">
                <a16:creationId xmlns:a16="http://schemas.microsoft.com/office/drawing/2014/main" id="{B7635564-F317-46FA-A731-E3E486623455}"/>
              </a:ext>
            </a:extLst>
          </p:cNvPr>
          <p:cNvSpPr>
            <a:spLocks noEditPoints="1"/>
          </p:cNvSpPr>
          <p:nvPr/>
        </p:nvSpPr>
        <p:spPr bwMode="auto">
          <a:xfrm>
            <a:off x="4000294" y="2004514"/>
            <a:ext cx="191102" cy="161007"/>
          </a:xfrm>
          <a:custGeom>
            <a:avLst/>
            <a:gdLst>
              <a:gd name="T0" fmla="*/ 126 w 2318"/>
              <a:gd name="T1" fmla="*/ 422 h 1956"/>
              <a:gd name="T2" fmla="*/ 422 w 2318"/>
              <a:gd name="T3" fmla="*/ 334 h 1956"/>
              <a:gd name="T4" fmla="*/ 439 w 2318"/>
              <a:gd name="T5" fmla="*/ 126 h 1956"/>
              <a:gd name="T6" fmla="*/ 589 w 2318"/>
              <a:gd name="T7" fmla="*/ 0 h 1956"/>
              <a:gd name="T8" fmla="*/ 681 w 2318"/>
              <a:gd name="T9" fmla="*/ 67 h 1956"/>
              <a:gd name="T10" fmla="*/ 862 w 2318"/>
              <a:gd name="T11" fmla="*/ 127 h 1956"/>
              <a:gd name="T12" fmla="*/ 1169 w 2318"/>
              <a:gd name="T13" fmla="*/ 95 h 1956"/>
              <a:gd name="T14" fmla="*/ 1174 w 2318"/>
              <a:gd name="T15" fmla="*/ 233 h 1956"/>
              <a:gd name="T16" fmla="*/ 1435 w 2318"/>
              <a:gd name="T17" fmla="*/ 222 h 1956"/>
              <a:gd name="T18" fmla="*/ 1733 w 2318"/>
              <a:gd name="T19" fmla="*/ 179 h 1956"/>
              <a:gd name="T20" fmla="*/ 1855 w 2318"/>
              <a:gd name="T21" fmla="*/ 67 h 1956"/>
              <a:gd name="T22" fmla="*/ 1951 w 2318"/>
              <a:gd name="T23" fmla="*/ 230 h 1956"/>
              <a:gd name="T24" fmla="*/ 2107 w 2318"/>
              <a:gd name="T25" fmla="*/ 495 h 1956"/>
              <a:gd name="T26" fmla="*/ 2006 w 2318"/>
              <a:gd name="T27" fmla="*/ 614 h 1956"/>
              <a:gd name="T28" fmla="*/ 2170 w 2318"/>
              <a:gd name="T29" fmla="*/ 798 h 1956"/>
              <a:gd name="T30" fmla="*/ 2166 w 2318"/>
              <a:gd name="T31" fmla="*/ 1084 h 1956"/>
              <a:gd name="T32" fmla="*/ 2292 w 2318"/>
              <a:gd name="T33" fmla="*/ 1285 h 1956"/>
              <a:gd name="T34" fmla="*/ 2318 w 2318"/>
              <a:gd name="T35" fmla="*/ 1535 h 1956"/>
              <a:gd name="T36" fmla="*/ 2220 w 2318"/>
              <a:gd name="T37" fmla="*/ 1662 h 1956"/>
              <a:gd name="T38" fmla="*/ 2137 w 2318"/>
              <a:gd name="T39" fmla="*/ 1829 h 1956"/>
              <a:gd name="T40" fmla="*/ 2009 w 2318"/>
              <a:gd name="T41" fmla="*/ 1774 h 1956"/>
              <a:gd name="T42" fmla="*/ 1736 w 2318"/>
              <a:gd name="T43" fmla="*/ 1897 h 1956"/>
              <a:gd name="T44" fmla="*/ 1750 w 2318"/>
              <a:gd name="T45" fmla="*/ 1651 h 1956"/>
              <a:gd name="T46" fmla="*/ 1739 w 2318"/>
              <a:gd name="T47" fmla="*/ 1544 h 1956"/>
              <a:gd name="T48" fmla="*/ 1578 w 2318"/>
              <a:gd name="T49" fmla="*/ 1498 h 1956"/>
              <a:gd name="T50" fmla="*/ 1356 w 2318"/>
              <a:gd name="T51" fmla="*/ 1570 h 1956"/>
              <a:gd name="T52" fmla="*/ 1404 w 2318"/>
              <a:gd name="T53" fmla="*/ 1315 h 1956"/>
              <a:gd name="T54" fmla="*/ 1364 w 2318"/>
              <a:gd name="T55" fmla="*/ 1206 h 1956"/>
              <a:gd name="T56" fmla="*/ 968 w 2318"/>
              <a:gd name="T57" fmla="*/ 974 h 1956"/>
              <a:gd name="T58" fmla="*/ 685 w 2318"/>
              <a:gd name="T59" fmla="*/ 1205 h 1956"/>
              <a:gd name="T60" fmla="*/ 546 w 2318"/>
              <a:gd name="T61" fmla="*/ 1300 h 1956"/>
              <a:gd name="T62" fmla="*/ 564 w 2318"/>
              <a:gd name="T63" fmla="*/ 1220 h 1956"/>
              <a:gd name="T64" fmla="*/ 540 w 2318"/>
              <a:gd name="T65" fmla="*/ 1190 h 1956"/>
              <a:gd name="T66" fmla="*/ 487 w 2318"/>
              <a:gd name="T67" fmla="*/ 1113 h 1956"/>
              <a:gd name="T68" fmla="*/ 407 w 2318"/>
              <a:gd name="T69" fmla="*/ 1039 h 1956"/>
              <a:gd name="T70" fmla="*/ 359 w 2318"/>
              <a:gd name="T71" fmla="*/ 983 h 1956"/>
              <a:gd name="T72" fmla="*/ 285 w 2318"/>
              <a:gd name="T73" fmla="*/ 938 h 1956"/>
              <a:gd name="T74" fmla="*/ 125 w 2318"/>
              <a:gd name="T75" fmla="*/ 784 h 1956"/>
              <a:gd name="T76" fmla="*/ 137 w 2318"/>
              <a:gd name="T77" fmla="*/ 707 h 1956"/>
              <a:gd name="T78" fmla="*/ 127 w 2318"/>
              <a:gd name="T79" fmla="*/ 591 h 1956"/>
              <a:gd name="T80" fmla="*/ 18 w 2318"/>
              <a:gd name="T81" fmla="*/ 614 h 1956"/>
              <a:gd name="T82" fmla="*/ 50 w 2318"/>
              <a:gd name="T83" fmla="*/ 617 h 1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318" h="1956">
                <a:moveTo>
                  <a:pt x="23" y="609"/>
                </a:moveTo>
                <a:cubicBezTo>
                  <a:pt x="82" y="535"/>
                  <a:pt x="57" y="451"/>
                  <a:pt x="126" y="422"/>
                </a:cubicBezTo>
                <a:lnTo>
                  <a:pt x="275" y="363"/>
                </a:lnTo>
                <a:cubicBezTo>
                  <a:pt x="331" y="340"/>
                  <a:pt x="378" y="383"/>
                  <a:pt x="422" y="334"/>
                </a:cubicBezTo>
                <a:cubicBezTo>
                  <a:pt x="498" y="249"/>
                  <a:pt x="344" y="215"/>
                  <a:pt x="356" y="172"/>
                </a:cubicBezTo>
                <a:cubicBezTo>
                  <a:pt x="364" y="142"/>
                  <a:pt x="419" y="146"/>
                  <a:pt x="439" y="126"/>
                </a:cubicBezTo>
                <a:cubicBezTo>
                  <a:pt x="477" y="89"/>
                  <a:pt x="424" y="17"/>
                  <a:pt x="440" y="1"/>
                </a:cubicBezTo>
                <a:lnTo>
                  <a:pt x="589" y="0"/>
                </a:lnTo>
                <a:cubicBezTo>
                  <a:pt x="610" y="8"/>
                  <a:pt x="635" y="17"/>
                  <a:pt x="650" y="23"/>
                </a:cubicBezTo>
                <a:cubicBezTo>
                  <a:pt x="662" y="27"/>
                  <a:pt x="636" y="94"/>
                  <a:pt x="681" y="67"/>
                </a:cubicBezTo>
                <a:cubicBezTo>
                  <a:pt x="712" y="48"/>
                  <a:pt x="777" y="91"/>
                  <a:pt x="794" y="105"/>
                </a:cubicBezTo>
                <a:cubicBezTo>
                  <a:pt x="797" y="107"/>
                  <a:pt x="863" y="127"/>
                  <a:pt x="862" y="127"/>
                </a:cubicBezTo>
                <a:cubicBezTo>
                  <a:pt x="905" y="123"/>
                  <a:pt x="936" y="90"/>
                  <a:pt x="983" y="95"/>
                </a:cubicBezTo>
                <a:cubicBezTo>
                  <a:pt x="1052" y="103"/>
                  <a:pt x="1120" y="73"/>
                  <a:pt x="1169" y="95"/>
                </a:cubicBezTo>
                <a:cubicBezTo>
                  <a:pt x="1150" y="134"/>
                  <a:pt x="1124" y="160"/>
                  <a:pt x="1147" y="203"/>
                </a:cubicBezTo>
                <a:cubicBezTo>
                  <a:pt x="1152" y="211"/>
                  <a:pt x="1160" y="220"/>
                  <a:pt x="1174" y="233"/>
                </a:cubicBezTo>
                <a:cubicBezTo>
                  <a:pt x="1220" y="255"/>
                  <a:pt x="1266" y="145"/>
                  <a:pt x="1308" y="162"/>
                </a:cubicBezTo>
                <a:cubicBezTo>
                  <a:pt x="1411" y="201"/>
                  <a:pt x="1345" y="325"/>
                  <a:pt x="1435" y="222"/>
                </a:cubicBezTo>
                <a:cubicBezTo>
                  <a:pt x="1551" y="90"/>
                  <a:pt x="1621" y="241"/>
                  <a:pt x="1665" y="230"/>
                </a:cubicBezTo>
                <a:cubicBezTo>
                  <a:pt x="1692" y="223"/>
                  <a:pt x="1709" y="198"/>
                  <a:pt x="1733" y="179"/>
                </a:cubicBezTo>
                <a:cubicBezTo>
                  <a:pt x="1752" y="162"/>
                  <a:pt x="1800" y="158"/>
                  <a:pt x="1809" y="142"/>
                </a:cubicBezTo>
                <a:cubicBezTo>
                  <a:pt x="1827" y="112"/>
                  <a:pt x="1754" y="41"/>
                  <a:pt x="1855" y="67"/>
                </a:cubicBezTo>
                <a:cubicBezTo>
                  <a:pt x="1876" y="73"/>
                  <a:pt x="1915" y="82"/>
                  <a:pt x="1925" y="138"/>
                </a:cubicBezTo>
                <a:cubicBezTo>
                  <a:pt x="1931" y="165"/>
                  <a:pt x="1927" y="197"/>
                  <a:pt x="1951" y="230"/>
                </a:cubicBezTo>
                <a:cubicBezTo>
                  <a:pt x="1999" y="275"/>
                  <a:pt x="1942" y="394"/>
                  <a:pt x="2001" y="362"/>
                </a:cubicBezTo>
                <a:cubicBezTo>
                  <a:pt x="2008" y="421"/>
                  <a:pt x="2118" y="424"/>
                  <a:pt x="2107" y="495"/>
                </a:cubicBezTo>
                <a:cubicBezTo>
                  <a:pt x="2080" y="496"/>
                  <a:pt x="2070" y="494"/>
                  <a:pt x="2053" y="515"/>
                </a:cubicBezTo>
                <a:cubicBezTo>
                  <a:pt x="2030" y="543"/>
                  <a:pt x="2016" y="580"/>
                  <a:pt x="2006" y="614"/>
                </a:cubicBezTo>
                <a:cubicBezTo>
                  <a:pt x="2037" y="609"/>
                  <a:pt x="2055" y="584"/>
                  <a:pt x="2090" y="580"/>
                </a:cubicBezTo>
                <a:cubicBezTo>
                  <a:pt x="2187" y="570"/>
                  <a:pt x="2071" y="743"/>
                  <a:pt x="2170" y="798"/>
                </a:cubicBezTo>
                <a:cubicBezTo>
                  <a:pt x="2190" y="809"/>
                  <a:pt x="2250" y="849"/>
                  <a:pt x="2232" y="889"/>
                </a:cubicBezTo>
                <a:cubicBezTo>
                  <a:pt x="2154" y="918"/>
                  <a:pt x="2155" y="1003"/>
                  <a:pt x="2166" y="1084"/>
                </a:cubicBezTo>
                <a:cubicBezTo>
                  <a:pt x="2172" y="1132"/>
                  <a:pt x="2192" y="1200"/>
                  <a:pt x="2253" y="1161"/>
                </a:cubicBezTo>
                <a:cubicBezTo>
                  <a:pt x="2237" y="1242"/>
                  <a:pt x="2245" y="1231"/>
                  <a:pt x="2292" y="1285"/>
                </a:cubicBezTo>
                <a:cubicBezTo>
                  <a:pt x="2236" y="1294"/>
                  <a:pt x="2236" y="1340"/>
                  <a:pt x="2220" y="1383"/>
                </a:cubicBezTo>
                <a:cubicBezTo>
                  <a:pt x="2305" y="1397"/>
                  <a:pt x="2297" y="1470"/>
                  <a:pt x="2318" y="1535"/>
                </a:cubicBezTo>
                <a:cubicBezTo>
                  <a:pt x="2285" y="1525"/>
                  <a:pt x="2112" y="1445"/>
                  <a:pt x="2129" y="1537"/>
                </a:cubicBezTo>
                <a:cubicBezTo>
                  <a:pt x="2136" y="1589"/>
                  <a:pt x="2193" y="1622"/>
                  <a:pt x="2220" y="1662"/>
                </a:cubicBezTo>
                <a:cubicBezTo>
                  <a:pt x="2181" y="1645"/>
                  <a:pt x="2156" y="1701"/>
                  <a:pt x="2173" y="1729"/>
                </a:cubicBezTo>
                <a:cubicBezTo>
                  <a:pt x="2193" y="1764"/>
                  <a:pt x="2141" y="1804"/>
                  <a:pt x="2137" y="1829"/>
                </a:cubicBezTo>
                <a:cubicBezTo>
                  <a:pt x="2115" y="1815"/>
                  <a:pt x="2082" y="1803"/>
                  <a:pt x="2059" y="1821"/>
                </a:cubicBezTo>
                <a:cubicBezTo>
                  <a:pt x="2038" y="1783"/>
                  <a:pt x="2022" y="1771"/>
                  <a:pt x="2009" y="1774"/>
                </a:cubicBezTo>
                <a:cubicBezTo>
                  <a:pt x="1962" y="1785"/>
                  <a:pt x="1997" y="1898"/>
                  <a:pt x="1852" y="1956"/>
                </a:cubicBezTo>
                <a:cubicBezTo>
                  <a:pt x="1849" y="1883"/>
                  <a:pt x="1786" y="1878"/>
                  <a:pt x="1736" y="1897"/>
                </a:cubicBezTo>
                <a:cubicBezTo>
                  <a:pt x="1763" y="1818"/>
                  <a:pt x="1774" y="1731"/>
                  <a:pt x="1754" y="1648"/>
                </a:cubicBezTo>
                <a:cubicBezTo>
                  <a:pt x="1753" y="1649"/>
                  <a:pt x="1751" y="1651"/>
                  <a:pt x="1750" y="1651"/>
                </a:cubicBezTo>
                <a:cubicBezTo>
                  <a:pt x="1737" y="1660"/>
                  <a:pt x="1746" y="1626"/>
                  <a:pt x="1740" y="1610"/>
                </a:cubicBezTo>
                <a:cubicBezTo>
                  <a:pt x="1730" y="1588"/>
                  <a:pt x="1722" y="1564"/>
                  <a:pt x="1739" y="1544"/>
                </a:cubicBezTo>
                <a:cubicBezTo>
                  <a:pt x="1715" y="1525"/>
                  <a:pt x="1686" y="1479"/>
                  <a:pt x="1649" y="1477"/>
                </a:cubicBezTo>
                <a:cubicBezTo>
                  <a:pt x="1622" y="1475"/>
                  <a:pt x="1606" y="1508"/>
                  <a:pt x="1578" y="1498"/>
                </a:cubicBezTo>
                <a:cubicBezTo>
                  <a:pt x="1567" y="1494"/>
                  <a:pt x="1488" y="1486"/>
                  <a:pt x="1478" y="1497"/>
                </a:cubicBezTo>
                <a:cubicBezTo>
                  <a:pt x="1450" y="1506"/>
                  <a:pt x="1365" y="1555"/>
                  <a:pt x="1356" y="1570"/>
                </a:cubicBezTo>
                <a:cubicBezTo>
                  <a:pt x="1351" y="1521"/>
                  <a:pt x="1441" y="1432"/>
                  <a:pt x="1415" y="1403"/>
                </a:cubicBezTo>
                <a:cubicBezTo>
                  <a:pt x="1396" y="1384"/>
                  <a:pt x="1404" y="1341"/>
                  <a:pt x="1404" y="1315"/>
                </a:cubicBezTo>
                <a:cubicBezTo>
                  <a:pt x="1402" y="1283"/>
                  <a:pt x="1381" y="1286"/>
                  <a:pt x="1363" y="1268"/>
                </a:cubicBezTo>
                <a:cubicBezTo>
                  <a:pt x="1348" y="1253"/>
                  <a:pt x="1372" y="1227"/>
                  <a:pt x="1364" y="1206"/>
                </a:cubicBezTo>
                <a:cubicBezTo>
                  <a:pt x="1352" y="1175"/>
                  <a:pt x="1262" y="1011"/>
                  <a:pt x="1213" y="975"/>
                </a:cubicBezTo>
                <a:cubicBezTo>
                  <a:pt x="1162" y="937"/>
                  <a:pt x="1019" y="940"/>
                  <a:pt x="968" y="974"/>
                </a:cubicBezTo>
                <a:cubicBezTo>
                  <a:pt x="908" y="1014"/>
                  <a:pt x="823" y="955"/>
                  <a:pt x="794" y="1035"/>
                </a:cubicBezTo>
                <a:cubicBezTo>
                  <a:pt x="777" y="1083"/>
                  <a:pt x="740" y="1189"/>
                  <a:pt x="685" y="1205"/>
                </a:cubicBezTo>
                <a:cubicBezTo>
                  <a:pt x="652" y="1215"/>
                  <a:pt x="659" y="1262"/>
                  <a:pt x="632" y="1279"/>
                </a:cubicBezTo>
                <a:cubicBezTo>
                  <a:pt x="604" y="1297"/>
                  <a:pt x="571" y="1277"/>
                  <a:pt x="546" y="1300"/>
                </a:cubicBezTo>
                <a:cubicBezTo>
                  <a:pt x="543" y="1273"/>
                  <a:pt x="560" y="1252"/>
                  <a:pt x="588" y="1250"/>
                </a:cubicBezTo>
                <a:cubicBezTo>
                  <a:pt x="582" y="1238"/>
                  <a:pt x="574" y="1228"/>
                  <a:pt x="564" y="1220"/>
                </a:cubicBezTo>
                <a:cubicBezTo>
                  <a:pt x="556" y="1230"/>
                  <a:pt x="549" y="1240"/>
                  <a:pt x="543" y="1250"/>
                </a:cubicBezTo>
                <a:cubicBezTo>
                  <a:pt x="541" y="1230"/>
                  <a:pt x="540" y="1210"/>
                  <a:pt x="540" y="1190"/>
                </a:cubicBezTo>
                <a:cubicBezTo>
                  <a:pt x="529" y="1191"/>
                  <a:pt x="518" y="1192"/>
                  <a:pt x="508" y="1193"/>
                </a:cubicBezTo>
                <a:cubicBezTo>
                  <a:pt x="517" y="1157"/>
                  <a:pt x="463" y="1150"/>
                  <a:pt x="487" y="1113"/>
                </a:cubicBezTo>
                <a:cubicBezTo>
                  <a:pt x="432" y="1168"/>
                  <a:pt x="459" y="1026"/>
                  <a:pt x="439" y="1012"/>
                </a:cubicBezTo>
                <a:cubicBezTo>
                  <a:pt x="442" y="1036"/>
                  <a:pt x="429" y="1045"/>
                  <a:pt x="407" y="1039"/>
                </a:cubicBezTo>
                <a:cubicBezTo>
                  <a:pt x="416" y="1018"/>
                  <a:pt x="423" y="996"/>
                  <a:pt x="427" y="974"/>
                </a:cubicBezTo>
                <a:cubicBezTo>
                  <a:pt x="414" y="1017"/>
                  <a:pt x="386" y="1002"/>
                  <a:pt x="359" y="983"/>
                </a:cubicBezTo>
                <a:cubicBezTo>
                  <a:pt x="321" y="955"/>
                  <a:pt x="340" y="935"/>
                  <a:pt x="326" y="897"/>
                </a:cubicBezTo>
                <a:cubicBezTo>
                  <a:pt x="306" y="904"/>
                  <a:pt x="292" y="918"/>
                  <a:pt x="285" y="938"/>
                </a:cubicBezTo>
                <a:cubicBezTo>
                  <a:pt x="280" y="863"/>
                  <a:pt x="122" y="870"/>
                  <a:pt x="166" y="775"/>
                </a:cubicBezTo>
                <a:cubicBezTo>
                  <a:pt x="153" y="780"/>
                  <a:pt x="139" y="783"/>
                  <a:pt x="125" y="784"/>
                </a:cubicBezTo>
                <a:cubicBezTo>
                  <a:pt x="148" y="740"/>
                  <a:pt x="164" y="692"/>
                  <a:pt x="178" y="644"/>
                </a:cubicBezTo>
                <a:cubicBezTo>
                  <a:pt x="160" y="662"/>
                  <a:pt x="146" y="683"/>
                  <a:pt x="137" y="707"/>
                </a:cubicBezTo>
                <a:cubicBezTo>
                  <a:pt x="132" y="658"/>
                  <a:pt x="112" y="683"/>
                  <a:pt x="98" y="707"/>
                </a:cubicBezTo>
                <a:cubicBezTo>
                  <a:pt x="91" y="674"/>
                  <a:pt x="92" y="611"/>
                  <a:pt x="127" y="591"/>
                </a:cubicBezTo>
                <a:cubicBezTo>
                  <a:pt x="94" y="606"/>
                  <a:pt x="60" y="608"/>
                  <a:pt x="23" y="609"/>
                </a:cubicBezTo>
                <a:close/>
                <a:moveTo>
                  <a:pt x="18" y="614"/>
                </a:moveTo>
                <a:cubicBezTo>
                  <a:pt x="0" y="637"/>
                  <a:pt x="1" y="674"/>
                  <a:pt x="35" y="680"/>
                </a:cubicBezTo>
                <a:cubicBezTo>
                  <a:pt x="26" y="656"/>
                  <a:pt x="31" y="635"/>
                  <a:pt x="50" y="617"/>
                </a:cubicBezTo>
                <a:cubicBezTo>
                  <a:pt x="39" y="616"/>
                  <a:pt x="28" y="615"/>
                  <a:pt x="18" y="61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2" name="꙱ Guernsey (Bailiwick of Guernsey) (GG) (H)">
            <a:extLst>
              <a:ext uri="{FF2B5EF4-FFF2-40B4-BE49-F238E27FC236}">
                <a16:creationId xmlns:a16="http://schemas.microsoft.com/office/drawing/2014/main" id="{7699AE9A-1AF1-4143-8EB1-EA68B845ADFA}"/>
              </a:ext>
            </a:extLst>
          </p:cNvPr>
          <p:cNvSpPr>
            <a:spLocks/>
          </p:cNvSpPr>
          <p:nvPr/>
        </p:nvSpPr>
        <p:spPr bwMode="auto">
          <a:xfrm>
            <a:off x="4363905" y="924943"/>
            <a:ext cx="2066" cy="3097"/>
          </a:xfrm>
          <a:custGeom>
            <a:avLst/>
            <a:gdLst>
              <a:gd name="T0" fmla="*/ 0 w 26"/>
              <a:gd name="T1" fmla="*/ 33 h 33"/>
              <a:gd name="T2" fmla="*/ 21 w 26"/>
              <a:gd name="T3" fmla="*/ 0 h 33"/>
              <a:gd name="T4" fmla="*/ 0 w 26"/>
              <a:gd name="T5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33">
                <a:moveTo>
                  <a:pt x="0" y="33"/>
                </a:moveTo>
                <a:cubicBezTo>
                  <a:pt x="19" y="24"/>
                  <a:pt x="26" y="25"/>
                  <a:pt x="21" y="0"/>
                </a:cubicBezTo>
                <a:cubicBezTo>
                  <a:pt x="14" y="11"/>
                  <a:pt x="7" y="22"/>
                  <a:pt x="0" y="3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3" name="꙱ Guatemala (Republic of Guatemala) (GT) (H)">
            <a:extLst>
              <a:ext uri="{FF2B5EF4-FFF2-40B4-BE49-F238E27FC236}">
                <a16:creationId xmlns:a16="http://schemas.microsoft.com/office/drawing/2014/main" id="{897413C3-1B9B-4B25-B347-FA96EA4ABFFF}"/>
              </a:ext>
            </a:extLst>
          </p:cNvPr>
          <p:cNvSpPr>
            <a:spLocks/>
          </p:cNvSpPr>
          <p:nvPr/>
        </p:nvSpPr>
        <p:spPr bwMode="auto">
          <a:xfrm>
            <a:off x="2015927" y="1850732"/>
            <a:ext cx="107431" cy="122820"/>
          </a:xfrm>
          <a:custGeom>
            <a:avLst/>
            <a:gdLst>
              <a:gd name="T0" fmla="*/ 804 w 1306"/>
              <a:gd name="T1" fmla="*/ 30 h 1485"/>
              <a:gd name="T2" fmla="*/ 1116 w 1306"/>
              <a:gd name="T3" fmla="*/ 30 h 1485"/>
              <a:gd name="T4" fmla="*/ 1079 w 1306"/>
              <a:gd name="T5" fmla="*/ 264 h 1485"/>
              <a:gd name="T6" fmla="*/ 1000 w 1306"/>
              <a:gd name="T7" fmla="*/ 719 h 1485"/>
              <a:gd name="T8" fmla="*/ 1182 w 1306"/>
              <a:gd name="T9" fmla="*/ 787 h 1485"/>
              <a:gd name="T10" fmla="*/ 1223 w 1306"/>
              <a:gd name="T11" fmla="*/ 737 h 1485"/>
              <a:gd name="T12" fmla="*/ 1199 w 1306"/>
              <a:gd name="T13" fmla="*/ 707 h 1485"/>
              <a:gd name="T14" fmla="*/ 1306 w 1306"/>
              <a:gd name="T15" fmla="*/ 778 h 1485"/>
              <a:gd name="T16" fmla="*/ 1052 w 1306"/>
              <a:gd name="T17" fmla="*/ 975 h 1485"/>
              <a:gd name="T18" fmla="*/ 949 w 1306"/>
              <a:gd name="T19" fmla="*/ 1192 h 1485"/>
              <a:gd name="T20" fmla="*/ 846 w 1306"/>
              <a:gd name="T21" fmla="*/ 1246 h 1485"/>
              <a:gd name="T22" fmla="*/ 830 w 1306"/>
              <a:gd name="T23" fmla="*/ 1288 h 1485"/>
              <a:gd name="T24" fmla="*/ 825 w 1306"/>
              <a:gd name="T25" fmla="*/ 1309 h 1485"/>
              <a:gd name="T26" fmla="*/ 761 w 1306"/>
              <a:gd name="T27" fmla="*/ 1375 h 1485"/>
              <a:gd name="T28" fmla="*/ 641 w 1306"/>
              <a:gd name="T29" fmla="*/ 1485 h 1485"/>
              <a:gd name="T30" fmla="*/ 496 w 1306"/>
              <a:gd name="T31" fmla="*/ 1419 h 1485"/>
              <a:gd name="T32" fmla="*/ 329 w 1306"/>
              <a:gd name="T33" fmla="*/ 1421 h 1485"/>
              <a:gd name="T34" fmla="*/ 0 w 1306"/>
              <a:gd name="T35" fmla="*/ 1197 h 1485"/>
              <a:gd name="T36" fmla="*/ 40 w 1306"/>
              <a:gd name="T37" fmla="*/ 1067 h 1485"/>
              <a:gd name="T38" fmla="*/ 71 w 1306"/>
              <a:gd name="T39" fmla="*/ 1002 h 1485"/>
              <a:gd name="T40" fmla="*/ 87 w 1306"/>
              <a:gd name="T41" fmla="*/ 899 h 1485"/>
              <a:gd name="T42" fmla="*/ 232 w 1306"/>
              <a:gd name="T43" fmla="*/ 649 h 1485"/>
              <a:gd name="T44" fmla="*/ 629 w 1306"/>
              <a:gd name="T45" fmla="*/ 646 h 1485"/>
              <a:gd name="T46" fmla="*/ 646 w 1306"/>
              <a:gd name="T47" fmla="*/ 521 h 1485"/>
              <a:gd name="T48" fmla="*/ 590 w 1306"/>
              <a:gd name="T49" fmla="*/ 475 h 1485"/>
              <a:gd name="T50" fmla="*/ 490 w 1306"/>
              <a:gd name="T51" fmla="*/ 360 h 1485"/>
              <a:gd name="T52" fmla="*/ 374 w 1306"/>
              <a:gd name="T53" fmla="*/ 232 h 1485"/>
              <a:gd name="T54" fmla="*/ 489 w 1306"/>
              <a:gd name="T55" fmla="*/ 228 h 1485"/>
              <a:gd name="T56" fmla="*/ 543 w 1306"/>
              <a:gd name="T57" fmla="*/ 45 h 1485"/>
              <a:gd name="T58" fmla="*/ 804 w 1306"/>
              <a:gd name="T59" fmla="*/ 30 h 1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06" h="1485">
                <a:moveTo>
                  <a:pt x="804" y="30"/>
                </a:moveTo>
                <a:lnTo>
                  <a:pt x="1116" y="30"/>
                </a:lnTo>
                <a:cubicBezTo>
                  <a:pt x="1086" y="113"/>
                  <a:pt x="1088" y="172"/>
                  <a:pt x="1079" y="264"/>
                </a:cubicBezTo>
                <a:cubicBezTo>
                  <a:pt x="1060" y="417"/>
                  <a:pt x="1024" y="567"/>
                  <a:pt x="1000" y="719"/>
                </a:cubicBezTo>
                <a:cubicBezTo>
                  <a:pt x="1057" y="713"/>
                  <a:pt x="1173" y="711"/>
                  <a:pt x="1182" y="787"/>
                </a:cubicBezTo>
                <a:cubicBezTo>
                  <a:pt x="1191" y="767"/>
                  <a:pt x="1200" y="744"/>
                  <a:pt x="1223" y="737"/>
                </a:cubicBezTo>
                <a:cubicBezTo>
                  <a:pt x="1216" y="726"/>
                  <a:pt x="1208" y="716"/>
                  <a:pt x="1199" y="707"/>
                </a:cubicBezTo>
                <a:cubicBezTo>
                  <a:pt x="1241" y="722"/>
                  <a:pt x="1269" y="757"/>
                  <a:pt x="1306" y="778"/>
                </a:cubicBezTo>
                <a:cubicBezTo>
                  <a:pt x="1206" y="820"/>
                  <a:pt x="1144" y="921"/>
                  <a:pt x="1052" y="975"/>
                </a:cubicBezTo>
                <a:cubicBezTo>
                  <a:pt x="870" y="1084"/>
                  <a:pt x="1038" y="1115"/>
                  <a:pt x="949" y="1192"/>
                </a:cubicBezTo>
                <a:cubicBezTo>
                  <a:pt x="919" y="1218"/>
                  <a:pt x="871" y="1226"/>
                  <a:pt x="846" y="1246"/>
                </a:cubicBezTo>
                <a:cubicBezTo>
                  <a:pt x="834" y="1256"/>
                  <a:pt x="827" y="1268"/>
                  <a:pt x="830" y="1288"/>
                </a:cubicBezTo>
                <a:cubicBezTo>
                  <a:pt x="833" y="1307"/>
                  <a:pt x="829" y="1306"/>
                  <a:pt x="825" y="1309"/>
                </a:cubicBezTo>
                <a:cubicBezTo>
                  <a:pt x="799" y="1320"/>
                  <a:pt x="777" y="1352"/>
                  <a:pt x="761" y="1375"/>
                </a:cubicBezTo>
                <a:cubicBezTo>
                  <a:pt x="720" y="1393"/>
                  <a:pt x="621" y="1401"/>
                  <a:pt x="641" y="1485"/>
                </a:cubicBezTo>
                <a:cubicBezTo>
                  <a:pt x="593" y="1464"/>
                  <a:pt x="549" y="1429"/>
                  <a:pt x="496" y="1419"/>
                </a:cubicBezTo>
                <a:cubicBezTo>
                  <a:pt x="442" y="1410"/>
                  <a:pt x="384" y="1427"/>
                  <a:pt x="329" y="1421"/>
                </a:cubicBezTo>
                <a:cubicBezTo>
                  <a:pt x="192" y="1405"/>
                  <a:pt x="92" y="1289"/>
                  <a:pt x="0" y="1197"/>
                </a:cubicBezTo>
                <a:cubicBezTo>
                  <a:pt x="34" y="1153"/>
                  <a:pt x="27" y="1117"/>
                  <a:pt x="40" y="1067"/>
                </a:cubicBezTo>
                <a:cubicBezTo>
                  <a:pt x="46" y="1044"/>
                  <a:pt x="78" y="1027"/>
                  <a:pt x="71" y="1002"/>
                </a:cubicBezTo>
                <a:cubicBezTo>
                  <a:pt x="58" y="954"/>
                  <a:pt x="59" y="946"/>
                  <a:pt x="87" y="899"/>
                </a:cubicBezTo>
                <a:cubicBezTo>
                  <a:pt x="163" y="772"/>
                  <a:pt x="174" y="666"/>
                  <a:pt x="232" y="649"/>
                </a:cubicBezTo>
                <a:cubicBezTo>
                  <a:pt x="301" y="626"/>
                  <a:pt x="603" y="691"/>
                  <a:pt x="629" y="646"/>
                </a:cubicBezTo>
                <a:cubicBezTo>
                  <a:pt x="635" y="637"/>
                  <a:pt x="651" y="525"/>
                  <a:pt x="646" y="521"/>
                </a:cubicBezTo>
                <a:cubicBezTo>
                  <a:pt x="622" y="506"/>
                  <a:pt x="597" y="512"/>
                  <a:pt x="590" y="475"/>
                </a:cubicBezTo>
                <a:cubicBezTo>
                  <a:pt x="575" y="400"/>
                  <a:pt x="545" y="410"/>
                  <a:pt x="490" y="360"/>
                </a:cubicBezTo>
                <a:cubicBezTo>
                  <a:pt x="446" y="321"/>
                  <a:pt x="414" y="274"/>
                  <a:pt x="374" y="232"/>
                </a:cubicBezTo>
                <a:cubicBezTo>
                  <a:pt x="410" y="232"/>
                  <a:pt x="455" y="243"/>
                  <a:pt x="489" y="228"/>
                </a:cubicBezTo>
                <a:cubicBezTo>
                  <a:pt x="552" y="200"/>
                  <a:pt x="502" y="91"/>
                  <a:pt x="543" y="45"/>
                </a:cubicBezTo>
                <a:cubicBezTo>
                  <a:pt x="582" y="0"/>
                  <a:pt x="750" y="30"/>
                  <a:pt x="804" y="3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4" name="꙱ Guam (Territory of Guam) (GU) (H)">
            <a:extLst>
              <a:ext uri="{FF2B5EF4-FFF2-40B4-BE49-F238E27FC236}">
                <a16:creationId xmlns:a16="http://schemas.microsoft.com/office/drawing/2014/main" id="{01024031-AC9B-47DE-A484-A73B072036D3}"/>
              </a:ext>
            </a:extLst>
          </p:cNvPr>
          <p:cNvSpPr>
            <a:spLocks/>
          </p:cNvSpPr>
          <p:nvPr/>
        </p:nvSpPr>
        <p:spPr bwMode="auto">
          <a:xfrm>
            <a:off x="8119844" y="1977679"/>
            <a:ext cx="7231" cy="10321"/>
          </a:xfrm>
          <a:custGeom>
            <a:avLst/>
            <a:gdLst>
              <a:gd name="T0" fmla="*/ 42 w 95"/>
              <a:gd name="T1" fmla="*/ 131 h 131"/>
              <a:gd name="T2" fmla="*/ 93 w 95"/>
              <a:gd name="T3" fmla="*/ 0 h 131"/>
              <a:gd name="T4" fmla="*/ 42 w 95"/>
              <a:gd name="T5" fmla="*/ 13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" h="131">
                <a:moveTo>
                  <a:pt x="42" y="131"/>
                </a:moveTo>
                <a:cubicBezTo>
                  <a:pt x="53" y="119"/>
                  <a:pt x="95" y="18"/>
                  <a:pt x="93" y="0"/>
                </a:cubicBezTo>
                <a:cubicBezTo>
                  <a:pt x="30" y="1"/>
                  <a:pt x="0" y="88"/>
                  <a:pt x="42" y="13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5" name="꙱ Guadeloupe (GP) (H)">
            <a:extLst>
              <a:ext uri="{FF2B5EF4-FFF2-40B4-BE49-F238E27FC236}">
                <a16:creationId xmlns:a16="http://schemas.microsoft.com/office/drawing/2014/main" id="{2D73930F-25D3-4210-BB5B-3557DD66DE87}"/>
              </a:ext>
            </a:extLst>
          </p:cNvPr>
          <p:cNvSpPr>
            <a:spLocks noEditPoints="1"/>
          </p:cNvSpPr>
          <p:nvPr/>
        </p:nvSpPr>
        <p:spPr bwMode="auto">
          <a:xfrm>
            <a:off x="2803063" y="1892016"/>
            <a:ext cx="16528" cy="21674"/>
          </a:xfrm>
          <a:custGeom>
            <a:avLst/>
            <a:gdLst>
              <a:gd name="T0" fmla="*/ 95 w 205"/>
              <a:gd name="T1" fmla="*/ 83 h 259"/>
              <a:gd name="T2" fmla="*/ 21 w 205"/>
              <a:gd name="T3" fmla="*/ 156 h 259"/>
              <a:gd name="T4" fmla="*/ 95 w 205"/>
              <a:gd name="T5" fmla="*/ 83 h 259"/>
              <a:gd name="T6" fmla="*/ 172 w 205"/>
              <a:gd name="T7" fmla="*/ 223 h 259"/>
              <a:gd name="T8" fmla="*/ 187 w 205"/>
              <a:gd name="T9" fmla="*/ 184 h 259"/>
              <a:gd name="T10" fmla="*/ 172 w 205"/>
              <a:gd name="T11" fmla="*/ 223 h 259"/>
              <a:gd name="T12" fmla="*/ 95 w 205"/>
              <a:gd name="T13" fmla="*/ 77 h 259"/>
              <a:gd name="T14" fmla="*/ 137 w 205"/>
              <a:gd name="T15" fmla="*/ 0 h 259"/>
              <a:gd name="T16" fmla="*/ 205 w 205"/>
              <a:gd name="T17" fmla="*/ 83 h 259"/>
              <a:gd name="T18" fmla="*/ 95 w 205"/>
              <a:gd name="T19" fmla="*/ 77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5" h="259">
                <a:moveTo>
                  <a:pt x="95" y="83"/>
                </a:moveTo>
                <a:cubicBezTo>
                  <a:pt x="81" y="107"/>
                  <a:pt x="59" y="259"/>
                  <a:pt x="21" y="156"/>
                </a:cubicBezTo>
                <a:cubicBezTo>
                  <a:pt x="0" y="98"/>
                  <a:pt x="33" y="41"/>
                  <a:pt x="95" y="83"/>
                </a:cubicBezTo>
                <a:close/>
                <a:moveTo>
                  <a:pt x="172" y="223"/>
                </a:moveTo>
                <a:cubicBezTo>
                  <a:pt x="147" y="197"/>
                  <a:pt x="152" y="184"/>
                  <a:pt x="187" y="184"/>
                </a:cubicBezTo>
                <a:cubicBezTo>
                  <a:pt x="192" y="201"/>
                  <a:pt x="187" y="214"/>
                  <a:pt x="172" y="223"/>
                </a:cubicBezTo>
                <a:close/>
                <a:moveTo>
                  <a:pt x="95" y="77"/>
                </a:moveTo>
                <a:cubicBezTo>
                  <a:pt x="121" y="54"/>
                  <a:pt x="94" y="8"/>
                  <a:pt x="137" y="0"/>
                </a:cubicBezTo>
                <a:cubicBezTo>
                  <a:pt x="142" y="38"/>
                  <a:pt x="174" y="65"/>
                  <a:pt x="205" y="83"/>
                </a:cubicBezTo>
                <a:cubicBezTo>
                  <a:pt x="175" y="93"/>
                  <a:pt x="111" y="123"/>
                  <a:pt x="95" y="7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6" name="꙱ Grenada (GD) (H)">
            <a:extLst>
              <a:ext uri="{FF2B5EF4-FFF2-40B4-BE49-F238E27FC236}">
                <a16:creationId xmlns:a16="http://schemas.microsoft.com/office/drawing/2014/main" id="{E5A18F2C-A20B-49FA-AF8E-3CDA13038C67}"/>
              </a:ext>
            </a:extLst>
          </p:cNvPr>
          <p:cNvSpPr>
            <a:spLocks/>
          </p:cNvSpPr>
          <p:nvPr/>
        </p:nvSpPr>
        <p:spPr bwMode="auto">
          <a:xfrm>
            <a:off x="2794799" y="2017931"/>
            <a:ext cx="5165" cy="6193"/>
          </a:xfrm>
          <a:custGeom>
            <a:avLst/>
            <a:gdLst>
              <a:gd name="T0" fmla="*/ 31 w 70"/>
              <a:gd name="T1" fmla="*/ 83 h 83"/>
              <a:gd name="T2" fmla="*/ 58 w 70"/>
              <a:gd name="T3" fmla="*/ 0 h 83"/>
              <a:gd name="T4" fmla="*/ 31 w 70"/>
              <a:gd name="T5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0" h="83">
                <a:moveTo>
                  <a:pt x="31" y="83"/>
                </a:moveTo>
                <a:cubicBezTo>
                  <a:pt x="0" y="53"/>
                  <a:pt x="26" y="15"/>
                  <a:pt x="58" y="0"/>
                </a:cubicBezTo>
                <a:cubicBezTo>
                  <a:pt x="70" y="32"/>
                  <a:pt x="60" y="66"/>
                  <a:pt x="31" y="8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7" name="꙱ Greenland (GL) (H)">
            <a:extLst>
              <a:ext uri="{FF2B5EF4-FFF2-40B4-BE49-F238E27FC236}">
                <a16:creationId xmlns:a16="http://schemas.microsoft.com/office/drawing/2014/main" id="{1F60AD1A-29F3-47F9-9646-51D123BAEBD2}"/>
              </a:ext>
            </a:extLst>
          </p:cNvPr>
          <p:cNvSpPr>
            <a:spLocks noEditPoints="1"/>
          </p:cNvSpPr>
          <p:nvPr/>
        </p:nvSpPr>
        <p:spPr bwMode="auto">
          <a:xfrm>
            <a:off x="3257577" y="82754"/>
            <a:ext cx="1046415" cy="558363"/>
          </a:xfrm>
          <a:custGeom>
            <a:avLst/>
            <a:gdLst>
              <a:gd name="T0" fmla="*/ 2797 w 12680"/>
              <a:gd name="T1" fmla="*/ 3166 h 6764"/>
              <a:gd name="T2" fmla="*/ 2690 w 12680"/>
              <a:gd name="T3" fmla="*/ 4517 h 6764"/>
              <a:gd name="T4" fmla="*/ 1963 w 12680"/>
              <a:gd name="T5" fmla="*/ 4962 h 6764"/>
              <a:gd name="T6" fmla="*/ 2305 w 12680"/>
              <a:gd name="T7" fmla="*/ 5086 h 6764"/>
              <a:gd name="T8" fmla="*/ 1989 w 12680"/>
              <a:gd name="T9" fmla="*/ 5443 h 6764"/>
              <a:gd name="T10" fmla="*/ 2176 w 12680"/>
              <a:gd name="T11" fmla="*/ 5998 h 6764"/>
              <a:gd name="T12" fmla="*/ 2470 w 12680"/>
              <a:gd name="T13" fmla="*/ 6266 h 6764"/>
              <a:gd name="T14" fmla="*/ 3067 w 12680"/>
              <a:gd name="T15" fmla="*/ 6301 h 6764"/>
              <a:gd name="T16" fmla="*/ 3067 w 12680"/>
              <a:gd name="T17" fmla="*/ 6663 h 6764"/>
              <a:gd name="T18" fmla="*/ 3515 w 12680"/>
              <a:gd name="T19" fmla="*/ 6515 h 6764"/>
              <a:gd name="T20" fmla="*/ 3898 w 12680"/>
              <a:gd name="T21" fmla="*/ 6055 h 6764"/>
              <a:gd name="T22" fmla="*/ 4403 w 12680"/>
              <a:gd name="T23" fmla="*/ 5627 h 6764"/>
              <a:gd name="T24" fmla="*/ 4991 w 12680"/>
              <a:gd name="T25" fmla="*/ 4968 h 6764"/>
              <a:gd name="T26" fmla="*/ 5980 w 12680"/>
              <a:gd name="T27" fmla="*/ 4774 h 6764"/>
              <a:gd name="T28" fmla="*/ 7256 w 12680"/>
              <a:gd name="T29" fmla="*/ 4095 h 6764"/>
              <a:gd name="T30" fmla="*/ 9070 w 12680"/>
              <a:gd name="T31" fmla="*/ 3692 h 6764"/>
              <a:gd name="T32" fmla="*/ 8767 w 12680"/>
              <a:gd name="T33" fmla="*/ 3272 h 6764"/>
              <a:gd name="T34" fmla="*/ 8366 w 12680"/>
              <a:gd name="T35" fmla="*/ 2994 h 6764"/>
              <a:gd name="T36" fmla="*/ 9813 w 12680"/>
              <a:gd name="T37" fmla="*/ 3145 h 6764"/>
              <a:gd name="T38" fmla="*/ 9234 w 12680"/>
              <a:gd name="T39" fmla="*/ 2673 h 6764"/>
              <a:gd name="T40" fmla="*/ 10329 w 12680"/>
              <a:gd name="T41" fmla="*/ 2433 h 6764"/>
              <a:gd name="T42" fmla="*/ 10092 w 12680"/>
              <a:gd name="T43" fmla="*/ 1988 h 6764"/>
              <a:gd name="T44" fmla="*/ 10160 w 12680"/>
              <a:gd name="T45" fmla="*/ 1708 h 6764"/>
              <a:gd name="T46" fmla="*/ 10561 w 12680"/>
              <a:gd name="T47" fmla="*/ 1329 h 6764"/>
              <a:gd name="T48" fmla="*/ 11070 w 12680"/>
              <a:gd name="T49" fmla="*/ 785 h 6764"/>
              <a:gd name="T50" fmla="*/ 11609 w 12680"/>
              <a:gd name="T51" fmla="*/ 435 h 6764"/>
              <a:gd name="T52" fmla="*/ 9482 w 12680"/>
              <a:gd name="T53" fmla="*/ 317 h 6764"/>
              <a:gd name="T54" fmla="*/ 9732 w 12680"/>
              <a:gd name="T55" fmla="*/ 40 h 6764"/>
              <a:gd name="T56" fmla="*/ 6859 w 12680"/>
              <a:gd name="T57" fmla="*/ 94 h 6764"/>
              <a:gd name="T58" fmla="*/ 6599 w 12680"/>
              <a:gd name="T59" fmla="*/ 281 h 6764"/>
              <a:gd name="T60" fmla="*/ 4513 w 12680"/>
              <a:gd name="T61" fmla="*/ 283 h 6764"/>
              <a:gd name="T62" fmla="*/ 1883 w 12680"/>
              <a:gd name="T63" fmla="*/ 785 h 6764"/>
              <a:gd name="T64" fmla="*/ 910 w 12680"/>
              <a:gd name="T65" fmla="*/ 1444 h 6764"/>
              <a:gd name="T66" fmla="*/ 1099 w 12680"/>
              <a:gd name="T67" fmla="*/ 1786 h 6764"/>
              <a:gd name="T68" fmla="*/ 2651 w 12680"/>
              <a:gd name="T69" fmla="*/ 2166 h 6764"/>
              <a:gd name="T70" fmla="*/ 2449 w 12680"/>
              <a:gd name="T71" fmla="*/ 2842 h 6764"/>
              <a:gd name="T72" fmla="*/ 3195 w 12680"/>
              <a:gd name="T73" fmla="*/ 3059 h 6764"/>
              <a:gd name="T74" fmla="*/ 3088 w 12680"/>
              <a:gd name="T75" fmla="*/ 3445 h 6764"/>
              <a:gd name="T76" fmla="*/ 3007 w 12680"/>
              <a:gd name="T77" fmla="*/ 3882 h 6764"/>
              <a:gd name="T78" fmla="*/ 2717 w 12680"/>
              <a:gd name="T79" fmla="*/ 4057 h 6764"/>
              <a:gd name="T80" fmla="*/ 2260 w 12680"/>
              <a:gd name="T81" fmla="*/ 4232 h 6764"/>
              <a:gd name="T82" fmla="*/ 2509 w 12680"/>
              <a:gd name="T83" fmla="*/ 4360 h 6764"/>
              <a:gd name="T84" fmla="*/ 2378 w 12680"/>
              <a:gd name="T85" fmla="*/ 2994 h 6764"/>
              <a:gd name="T86" fmla="*/ 3380 w 12680"/>
              <a:gd name="T87" fmla="*/ 6645 h 6764"/>
              <a:gd name="T88" fmla="*/ 3274 w 12680"/>
              <a:gd name="T89" fmla="*/ 6693 h 6764"/>
              <a:gd name="T90" fmla="*/ 2336 w 12680"/>
              <a:gd name="T91" fmla="*/ 6352 h 6764"/>
              <a:gd name="T92" fmla="*/ 1891 w 12680"/>
              <a:gd name="T93" fmla="*/ 4885 h 6764"/>
              <a:gd name="T94" fmla="*/ 2155 w 12680"/>
              <a:gd name="T95" fmla="*/ 6085 h 6764"/>
              <a:gd name="T96" fmla="*/ 5579 w 12680"/>
              <a:gd name="T97" fmla="*/ 4892 h 6764"/>
              <a:gd name="T98" fmla="*/ 9747 w 12680"/>
              <a:gd name="T99" fmla="*/ 2792 h 6764"/>
              <a:gd name="T100" fmla="*/ 10835 w 12680"/>
              <a:gd name="T101" fmla="*/ 1712 h 6764"/>
              <a:gd name="T102" fmla="*/ 10400 w 12680"/>
              <a:gd name="T103" fmla="*/ 1723 h 6764"/>
              <a:gd name="T104" fmla="*/ 9833 w 12680"/>
              <a:gd name="T105" fmla="*/ 2739 h 6764"/>
              <a:gd name="T106" fmla="*/ 11261 w 12680"/>
              <a:gd name="T107" fmla="*/ 1340 h 6764"/>
              <a:gd name="T108" fmla="*/ 10667 w 12680"/>
              <a:gd name="T109" fmla="*/ 1266 h 6764"/>
              <a:gd name="T110" fmla="*/ 7675 w 12680"/>
              <a:gd name="T111" fmla="*/ 67 h 6764"/>
              <a:gd name="T112" fmla="*/ 6466 w 12680"/>
              <a:gd name="T113" fmla="*/ 304 h 6764"/>
              <a:gd name="T114" fmla="*/ 1226 w 12680"/>
              <a:gd name="T115" fmla="*/ 1447 h 6764"/>
              <a:gd name="T116" fmla="*/ 2630 w 12680"/>
              <a:gd name="T117" fmla="*/ 2596 h 6764"/>
              <a:gd name="T118" fmla="*/ 2541 w 12680"/>
              <a:gd name="T119" fmla="*/ 2813 h 6764"/>
              <a:gd name="T120" fmla="*/ 2479 w 12680"/>
              <a:gd name="T121" fmla="*/ 2255 h 6764"/>
              <a:gd name="T122" fmla="*/ 2390 w 12680"/>
              <a:gd name="T123" fmla="*/ 2813 h 6764"/>
              <a:gd name="T124" fmla="*/ 2446 w 12680"/>
              <a:gd name="T125" fmla="*/ 3947 h 6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80" h="6764">
                <a:moveTo>
                  <a:pt x="1972" y="4550"/>
                </a:moveTo>
                <a:cubicBezTo>
                  <a:pt x="1994" y="4551"/>
                  <a:pt x="2015" y="4545"/>
                  <a:pt x="2034" y="4532"/>
                </a:cubicBezTo>
                <a:cubicBezTo>
                  <a:pt x="2012" y="4534"/>
                  <a:pt x="1991" y="4540"/>
                  <a:pt x="1972" y="4550"/>
                </a:cubicBezTo>
                <a:close/>
                <a:moveTo>
                  <a:pt x="3079" y="3416"/>
                </a:moveTo>
                <a:cubicBezTo>
                  <a:pt x="3060" y="3399"/>
                  <a:pt x="3038" y="3394"/>
                  <a:pt x="3014" y="3401"/>
                </a:cubicBezTo>
                <a:cubicBezTo>
                  <a:pt x="3035" y="3407"/>
                  <a:pt x="3057" y="3412"/>
                  <a:pt x="3079" y="3416"/>
                </a:cubicBezTo>
                <a:close/>
                <a:moveTo>
                  <a:pt x="2990" y="3401"/>
                </a:moveTo>
                <a:cubicBezTo>
                  <a:pt x="2999" y="3406"/>
                  <a:pt x="3008" y="3409"/>
                  <a:pt x="3019" y="3410"/>
                </a:cubicBezTo>
                <a:cubicBezTo>
                  <a:pt x="3009" y="3407"/>
                  <a:pt x="2999" y="3404"/>
                  <a:pt x="2990" y="3401"/>
                </a:cubicBezTo>
                <a:close/>
                <a:moveTo>
                  <a:pt x="3040" y="3368"/>
                </a:moveTo>
                <a:cubicBezTo>
                  <a:pt x="3032" y="3343"/>
                  <a:pt x="2998" y="3342"/>
                  <a:pt x="2978" y="3347"/>
                </a:cubicBezTo>
                <a:cubicBezTo>
                  <a:pt x="2998" y="3356"/>
                  <a:pt x="3019" y="3363"/>
                  <a:pt x="3040" y="3368"/>
                </a:cubicBezTo>
                <a:close/>
                <a:moveTo>
                  <a:pt x="2996" y="3273"/>
                </a:moveTo>
                <a:cubicBezTo>
                  <a:pt x="2972" y="3269"/>
                  <a:pt x="2959" y="3282"/>
                  <a:pt x="2963" y="3306"/>
                </a:cubicBezTo>
                <a:cubicBezTo>
                  <a:pt x="2996" y="3310"/>
                  <a:pt x="3030" y="3313"/>
                  <a:pt x="3061" y="3297"/>
                </a:cubicBezTo>
                <a:cubicBezTo>
                  <a:pt x="3039" y="3289"/>
                  <a:pt x="3017" y="3281"/>
                  <a:pt x="2996" y="3273"/>
                </a:cubicBezTo>
                <a:close/>
                <a:moveTo>
                  <a:pt x="2889" y="3116"/>
                </a:moveTo>
                <a:cubicBezTo>
                  <a:pt x="2866" y="3113"/>
                  <a:pt x="2845" y="3118"/>
                  <a:pt x="2826" y="3130"/>
                </a:cubicBezTo>
                <a:cubicBezTo>
                  <a:pt x="2847" y="3127"/>
                  <a:pt x="2868" y="3122"/>
                  <a:pt x="2889" y="3116"/>
                </a:cubicBezTo>
                <a:close/>
                <a:moveTo>
                  <a:pt x="2797" y="3166"/>
                </a:moveTo>
                <a:cubicBezTo>
                  <a:pt x="2742" y="3234"/>
                  <a:pt x="2925" y="3200"/>
                  <a:pt x="2954" y="3163"/>
                </a:cubicBezTo>
                <a:cubicBezTo>
                  <a:pt x="2901" y="3167"/>
                  <a:pt x="2848" y="3147"/>
                  <a:pt x="2797" y="3166"/>
                </a:cubicBezTo>
                <a:close/>
                <a:moveTo>
                  <a:pt x="2067" y="4492"/>
                </a:moveTo>
                <a:cubicBezTo>
                  <a:pt x="2138" y="4471"/>
                  <a:pt x="2216" y="4463"/>
                  <a:pt x="2250" y="4493"/>
                </a:cubicBezTo>
                <a:cubicBezTo>
                  <a:pt x="2210" y="4501"/>
                  <a:pt x="2211" y="4510"/>
                  <a:pt x="2254" y="4520"/>
                </a:cubicBezTo>
                <a:cubicBezTo>
                  <a:pt x="2224" y="4536"/>
                  <a:pt x="2196" y="4518"/>
                  <a:pt x="2167" y="4515"/>
                </a:cubicBezTo>
                <a:cubicBezTo>
                  <a:pt x="2133" y="4511"/>
                  <a:pt x="2101" y="4524"/>
                  <a:pt x="2066" y="4520"/>
                </a:cubicBezTo>
                <a:cubicBezTo>
                  <a:pt x="2087" y="4524"/>
                  <a:pt x="2108" y="4527"/>
                  <a:pt x="2129" y="4529"/>
                </a:cubicBezTo>
                <a:cubicBezTo>
                  <a:pt x="2102" y="4552"/>
                  <a:pt x="2068" y="4544"/>
                  <a:pt x="2037" y="4553"/>
                </a:cubicBezTo>
                <a:cubicBezTo>
                  <a:pt x="2067" y="4568"/>
                  <a:pt x="2100" y="4553"/>
                  <a:pt x="2132" y="4556"/>
                </a:cubicBezTo>
                <a:cubicBezTo>
                  <a:pt x="2070" y="4575"/>
                  <a:pt x="2003" y="4558"/>
                  <a:pt x="1941" y="4579"/>
                </a:cubicBezTo>
                <a:cubicBezTo>
                  <a:pt x="1977" y="4631"/>
                  <a:pt x="2109" y="4619"/>
                  <a:pt x="2161" y="4609"/>
                </a:cubicBezTo>
                <a:cubicBezTo>
                  <a:pt x="2122" y="4625"/>
                  <a:pt x="1988" y="4633"/>
                  <a:pt x="1945" y="4621"/>
                </a:cubicBezTo>
                <a:cubicBezTo>
                  <a:pt x="2020" y="4621"/>
                  <a:pt x="1933" y="4613"/>
                  <a:pt x="1919" y="4617"/>
                </a:cubicBezTo>
                <a:cubicBezTo>
                  <a:pt x="1887" y="4625"/>
                  <a:pt x="1864" y="4652"/>
                  <a:pt x="1837" y="4669"/>
                </a:cubicBezTo>
                <a:cubicBezTo>
                  <a:pt x="1781" y="4705"/>
                  <a:pt x="1953" y="4693"/>
                  <a:pt x="1960" y="4692"/>
                </a:cubicBezTo>
                <a:cubicBezTo>
                  <a:pt x="1909" y="4701"/>
                  <a:pt x="1853" y="4701"/>
                  <a:pt x="1814" y="4740"/>
                </a:cubicBezTo>
                <a:cubicBezTo>
                  <a:pt x="1883" y="4769"/>
                  <a:pt x="1970" y="4722"/>
                  <a:pt x="2031" y="4692"/>
                </a:cubicBezTo>
                <a:cubicBezTo>
                  <a:pt x="2103" y="4657"/>
                  <a:pt x="2192" y="4652"/>
                  <a:pt x="2256" y="4599"/>
                </a:cubicBezTo>
                <a:cubicBezTo>
                  <a:pt x="2332" y="4537"/>
                  <a:pt x="2648" y="4458"/>
                  <a:pt x="2749" y="4449"/>
                </a:cubicBezTo>
                <a:cubicBezTo>
                  <a:pt x="2729" y="4456"/>
                  <a:pt x="2708" y="4461"/>
                  <a:pt x="2687" y="4459"/>
                </a:cubicBezTo>
                <a:cubicBezTo>
                  <a:pt x="2716" y="4475"/>
                  <a:pt x="2750" y="4474"/>
                  <a:pt x="2782" y="4472"/>
                </a:cubicBezTo>
                <a:cubicBezTo>
                  <a:pt x="2734" y="4497"/>
                  <a:pt x="2708" y="4456"/>
                  <a:pt x="2562" y="4493"/>
                </a:cubicBezTo>
                <a:cubicBezTo>
                  <a:pt x="2590" y="4527"/>
                  <a:pt x="2652" y="4519"/>
                  <a:pt x="2690" y="4517"/>
                </a:cubicBezTo>
                <a:cubicBezTo>
                  <a:pt x="2620" y="4539"/>
                  <a:pt x="2548" y="4505"/>
                  <a:pt x="2479" y="4524"/>
                </a:cubicBezTo>
                <a:cubicBezTo>
                  <a:pt x="2404" y="4544"/>
                  <a:pt x="2325" y="4567"/>
                  <a:pt x="2261" y="4613"/>
                </a:cubicBezTo>
                <a:cubicBezTo>
                  <a:pt x="2201" y="4655"/>
                  <a:pt x="2122" y="4656"/>
                  <a:pt x="2059" y="4686"/>
                </a:cubicBezTo>
                <a:cubicBezTo>
                  <a:pt x="1998" y="4735"/>
                  <a:pt x="1917" y="4744"/>
                  <a:pt x="1844" y="4763"/>
                </a:cubicBezTo>
                <a:cubicBezTo>
                  <a:pt x="1864" y="4768"/>
                  <a:pt x="1885" y="4771"/>
                  <a:pt x="1906" y="4772"/>
                </a:cubicBezTo>
                <a:cubicBezTo>
                  <a:pt x="1886" y="4780"/>
                  <a:pt x="1865" y="4783"/>
                  <a:pt x="1844" y="4781"/>
                </a:cubicBezTo>
                <a:cubicBezTo>
                  <a:pt x="1879" y="4814"/>
                  <a:pt x="1926" y="4783"/>
                  <a:pt x="1963" y="4772"/>
                </a:cubicBezTo>
                <a:cubicBezTo>
                  <a:pt x="1934" y="4787"/>
                  <a:pt x="1903" y="4798"/>
                  <a:pt x="1871" y="4805"/>
                </a:cubicBezTo>
                <a:cubicBezTo>
                  <a:pt x="1923" y="4850"/>
                  <a:pt x="1998" y="4775"/>
                  <a:pt x="2055" y="4781"/>
                </a:cubicBezTo>
                <a:cubicBezTo>
                  <a:pt x="2096" y="4785"/>
                  <a:pt x="2061" y="4818"/>
                  <a:pt x="2114" y="4792"/>
                </a:cubicBezTo>
                <a:cubicBezTo>
                  <a:pt x="2152" y="4774"/>
                  <a:pt x="2198" y="4769"/>
                  <a:pt x="2239" y="4757"/>
                </a:cubicBezTo>
                <a:cubicBezTo>
                  <a:pt x="2239" y="4808"/>
                  <a:pt x="2205" y="4778"/>
                  <a:pt x="2170" y="4782"/>
                </a:cubicBezTo>
                <a:cubicBezTo>
                  <a:pt x="2132" y="4788"/>
                  <a:pt x="2117" y="4806"/>
                  <a:pt x="2086" y="4825"/>
                </a:cubicBezTo>
                <a:cubicBezTo>
                  <a:pt x="2069" y="4835"/>
                  <a:pt x="2001" y="4786"/>
                  <a:pt x="1862" y="4849"/>
                </a:cubicBezTo>
                <a:cubicBezTo>
                  <a:pt x="1884" y="4854"/>
                  <a:pt x="1906" y="4852"/>
                  <a:pt x="1927" y="4844"/>
                </a:cubicBezTo>
                <a:cubicBezTo>
                  <a:pt x="1908" y="4858"/>
                  <a:pt x="1886" y="4865"/>
                  <a:pt x="1862" y="4864"/>
                </a:cubicBezTo>
                <a:cubicBezTo>
                  <a:pt x="1901" y="4897"/>
                  <a:pt x="1954" y="4875"/>
                  <a:pt x="1983" y="4841"/>
                </a:cubicBezTo>
                <a:cubicBezTo>
                  <a:pt x="1984" y="4864"/>
                  <a:pt x="1971" y="4879"/>
                  <a:pt x="1948" y="4882"/>
                </a:cubicBezTo>
                <a:cubicBezTo>
                  <a:pt x="2027" y="4874"/>
                  <a:pt x="1934" y="4907"/>
                  <a:pt x="1918" y="4918"/>
                </a:cubicBezTo>
                <a:cubicBezTo>
                  <a:pt x="1954" y="4939"/>
                  <a:pt x="1987" y="4902"/>
                  <a:pt x="2013" y="4882"/>
                </a:cubicBezTo>
                <a:cubicBezTo>
                  <a:pt x="1994" y="4903"/>
                  <a:pt x="1973" y="4922"/>
                  <a:pt x="1951" y="4939"/>
                </a:cubicBezTo>
                <a:cubicBezTo>
                  <a:pt x="1990" y="4923"/>
                  <a:pt x="1994" y="4931"/>
                  <a:pt x="1963" y="4962"/>
                </a:cubicBezTo>
                <a:cubicBezTo>
                  <a:pt x="2039" y="4944"/>
                  <a:pt x="2068" y="4951"/>
                  <a:pt x="2138" y="4902"/>
                </a:cubicBezTo>
                <a:cubicBezTo>
                  <a:pt x="2179" y="4874"/>
                  <a:pt x="2228" y="4857"/>
                  <a:pt x="2277" y="4850"/>
                </a:cubicBezTo>
                <a:cubicBezTo>
                  <a:pt x="2338" y="4841"/>
                  <a:pt x="2392" y="4870"/>
                  <a:pt x="2450" y="4858"/>
                </a:cubicBezTo>
                <a:cubicBezTo>
                  <a:pt x="2429" y="4875"/>
                  <a:pt x="2435" y="4882"/>
                  <a:pt x="2467" y="4879"/>
                </a:cubicBezTo>
                <a:cubicBezTo>
                  <a:pt x="2364" y="4897"/>
                  <a:pt x="2261" y="4821"/>
                  <a:pt x="2165" y="4896"/>
                </a:cubicBezTo>
                <a:cubicBezTo>
                  <a:pt x="2132" y="4926"/>
                  <a:pt x="2025" y="4961"/>
                  <a:pt x="1976" y="4974"/>
                </a:cubicBezTo>
                <a:cubicBezTo>
                  <a:pt x="1951" y="4984"/>
                  <a:pt x="1948" y="5020"/>
                  <a:pt x="1924" y="5034"/>
                </a:cubicBezTo>
                <a:cubicBezTo>
                  <a:pt x="1954" y="5022"/>
                  <a:pt x="1979" y="4977"/>
                  <a:pt x="2016" y="4998"/>
                </a:cubicBezTo>
                <a:cubicBezTo>
                  <a:pt x="2010" y="5008"/>
                  <a:pt x="2003" y="5018"/>
                  <a:pt x="1995" y="5028"/>
                </a:cubicBezTo>
                <a:cubicBezTo>
                  <a:pt x="2016" y="5020"/>
                  <a:pt x="2035" y="5011"/>
                  <a:pt x="2055" y="5001"/>
                </a:cubicBezTo>
                <a:cubicBezTo>
                  <a:pt x="2017" y="5026"/>
                  <a:pt x="1973" y="5056"/>
                  <a:pt x="1998" y="5108"/>
                </a:cubicBezTo>
                <a:cubicBezTo>
                  <a:pt x="1983" y="5106"/>
                  <a:pt x="1972" y="5111"/>
                  <a:pt x="1966" y="5125"/>
                </a:cubicBezTo>
                <a:cubicBezTo>
                  <a:pt x="1955" y="5171"/>
                  <a:pt x="2025" y="5129"/>
                  <a:pt x="1967" y="5157"/>
                </a:cubicBezTo>
                <a:cubicBezTo>
                  <a:pt x="2014" y="5155"/>
                  <a:pt x="2074" y="5064"/>
                  <a:pt x="2120" y="5099"/>
                </a:cubicBezTo>
                <a:cubicBezTo>
                  <a:pt x="2111" y="5109"/>
                  <a:pt x="2106" y="5108"/>
                  <a:pt x="2096" y="5117"/>
                </a:cubicBezTo>
                <a:cubicBezTo>
                  <a:pt x="2127" y="5106"/>
                  <a:pt x="2152" y="5099"/>
                  <a:pt x="2185" y="5096"/>
                </a:cubicBezTo>
                <a:cubicBezTo>
                  <a:pt x="2118" y="5115"/>
                  <a:pt x="2009" y="5140"/>
                  <a:pt x="1952" y="5181"/>
                </a:cubicBezTo>
                <a:cubicBezTo>
                  <a:pt x="1934" y="5195"/>
                  <a:pt x="1903" y="5321"/>
                  <a:pt x="1906" y="5342"/>
                </a:cubicBezTo>
                <a:cubicBezTo>
                  <a:pt x="2022" y="5350"/>
                  <a:pt x="2091" y="5124"/>
                  <a:pt x="2209" y="5170"/>
                </a:cubicBezTo>
                <a:cubicBezTo>
                  <a:pt x="2185" y="5176"/>
                  <a:pt x="2164" y="5192"/>
                  <a:pt x="2150" y="5212"/>
                </a:cubicBezTo>
                <a:cubicBezTo>
                  <a:pt x="2205" y="5220"/>
                  <a:pt x="2305" y="5177"/>
                  <a:pt x="2320" y="5120"/>
                </a:cubicBezTo>
                <a:cubicBezTo>
                  <a:pt x="2317" y="5099"/>
                  <a:pt x="2320" y="5083"/>
                  <a:pt x="2305" y="5086"/>
                </a:cubicBezTo>
                <a:cubicBezTo>
                  <a:pt x="2283" y="5090"/>
                  <a:pt x="2297" y="5032"/>
                  <a:pt x="2298" y="5022"/>
                </a:cubicBezTo>
                <a:cubicBezTo>
                  <a:pt x="2315" y="5037"/>
                  <a:pt x="2333" y="5037"/>
                  <a:pt x="2360" y="5031"/>
                </a:cubicBezTo>
                <a:cubicBezTo>
                  <a:pt x="2322" y="5050"/>
                  <a:pt x="2320" y="5097"/>
                  <a:pt x="2327" y="5126"/>
                </a:cubicBezTo>
                <a:cubicBezTo>
                  <a:pt x="2356" y="5204"/>
                  <a:pt x="2430" y="5148"/>
                  <a:pt x="2479" y="5132"/>
                </a:cubicBezTo>
                <a:cubicBezTo>
                  <a:pt x="2461" y="5140"/>
                  <a:pt x="2379" y="5209"/>
                  <a:pt x="2455" y="5185"/>
                </a:cubicBezTo>
                <a:cubicBezTo>
                  <a:pt x="2358" y="5241"/>
                  <a:pt x="2497" y="5244"/>
                  <a:pt x="2491" y="5304"/>
                </a:cubicBezTo>
                <a:cubicBezTo>
                  <a:pt x="2456" y="5290"/>
                  <a:pt x="2408" y="5282"/>
                  <a:pt x="2384" y="5250"/>
                </a:cubicBezTo>
                <a:cubicBezTo>
                  <a:pt x="2356" y="5214"/>
                  <a:pt x="2367" y="5165"/>
                  <a:pt x="2304" y="5188"/>
                </a:cubicBezTo>
                <a:cubicBezTo>
                  <a:pt x="2386" y="5204"/>
                  <a:pt x="2255" y="5203"/>
                  <a:pt x="2242" y="5206"/>
                </a:cubicBezTo>
                <a:cubicBezTo>
                  <a:pt x="2262" y="5217"/>
                  <a:pt x="2283" y="5228"/>
                  <a:pt x="2304" y="5238"/>
                </a:cubicBezTo>
                <a:cubicBezTo>
                  <a:pt x="2231" y="5253"/>
                  <a:pt x="2338" y="5271"/>
                  <a:pt x="2369" y="5256"/>
                </a:cubicBezTo>
                <a:cubicBezTo>
                  <a:pt x="2340" y="5293"/>
                  <a:pt x="2291" y="5284"/>
                  <a:pt x="2251" y="5282"/>
                </a:cubicBezTo>
                <a:cubicBezTo>
                  <a:pt x="2224" y="5280"/>
                  <a:pt x="2105" y="5302"/>
                  <a:pt x="2179" y="5325"/>
                </a:cubicBezTo>
                <a:cubicBezTo>
                  <a:pt x="2116" y="5372"/>
                  <a:pt x="2035" y="5327"/>
                  <a:pt x="1965" y="5345"/>
                </a:cubicBezTo>
                <a:cubicBezTo>
                  <a:pt x="1987" y="5347"/>
                  <a:pt x="2009" y="5349"/>
                  <a:pt x="2031" y="5351"/>
                </a:cubicBezTo>
                <a:cubicBezTo>
                  <a:pt x="2008" y="5351"/>
                  <a:pt x="1987" y="5357"/>
                  <a:pt x="1968" y="5369"/>
                </a:cubicBezTo>
                <a:cubicBezTo>
                  <a:pt x="2062" y="5420"/>
                  <a:pt x="2228" y="5353"/>
                  <a:pt x="2307" y="5298"/>
                </a:cubicBezTo>
                <a:cubicBezTo>
                  <a:pt x="2288" y="5314"/>
                  <a:pt x="2268" y="5329"/>
                  <a:pt x="2247" y="5342"/>
                </a:cubicBezTo>
                <a:cubicBezTo>
                  <a:pt x="2277" y="5348"/>
                  <a:pt x="2346" y="5312"/>
                  <a:pt x="2351" y="5363"/>
                </a:cubicBezTo>
                <a:cubicBezTo>
                  <a:pt x="2331" y="5344"/>
                  <a:pt x="2214" y="5353"/>
                  <a:pt x="2186" y="5363"/>
                </a:cubicBezTo>
                <a:cubicBezTo>
                  <a:pt x="2124" y="5385"/>
                  <a:pt x="2043" y="5408"/>
                  <a:pt x="1977" y="5393"/>
                </a:cubicBezTo>
                <a:cubicBezTo>
                  <a:pt x="2009" y="5402"/>
                  <a:pt x="2016" y="5421"/>
                  <a:pt x="1989" y="5443"/>
                </a:cubicBezTo>
                <a:cubicBezTo>
                  <a:pt x="2025" y="5467"/>
                  <a:pt x="2075" y="5439"/>
                  <a:pt x="2111" y="5431"/>
                </a:cubicBezTo>
                <a:cubicBezTo>
                  <a:pt x="2080" y="5441"/>
                  <a:pt x="2053" y="5460"/>
                  <a:pt x="2022" y="5470"/>
                </a:cubicBezTo>
                <a:cubicBezTo>
                  <a:pt x="2010" y="5474"/>
                  <a:pt x="1871" y="5511"/>
                  <a:pt x="1960" y="5494"/>
                </a:cubicBezTo>
                <a:cubicBezTo>
                  <a:pt x="1903" y="5517"/>
                  <a:pt x="1968" y="5537"/>
                  <a:pt x="1986" y="5559"/>
                </a:cubicBezTo>
                <a:cubicBezTo>
                  <a:pt x="2001" y="5497"/>
                  <a:pt x="2111" y="5518"/>
                  <a:pt x="2156" y="5515"/>
                </a:cubicBezTo>
                <a:cubicBezTo>
                  <a:pt x="2115" y="5529"/>
                  <a:pt x="2028" y="5502"/>
                  <a:pt x="2010" y="5556"/>
                </a:cubicBezTo>
                <a:cubicBezTo>
                  <a:pt x="2040" y="5556"/>
                  <a:pt x="2069" y="5554"/>
                  <a:pt x="2099" y="5550"/>
                </a:cubicBezTo>
                <a:cubicBezTo>
                  <a:pt x="2059" y="5564"/>
                  <a:pt x="2016" y="5564"/>
                  <a:pt x="1977" y="5583"/>
                </a:cubicBezTo>
                <a:cubicBezTo>
                  <a:pt x="2046" y="5576"/>
                  <a:pt x="1973" y="5621"/>
                  <a:pt x="2164" y="5592"/>
                </a:cubicBezTo>
                <a:cubicBezTo>
                  <a:pt x="2113" y="5622"/>
                  <a:pt x="2025" y="5587"/>
                  <a:pt x="1984" y="5623"/>
                </a:cubicBezTo>
                <a:cubicBezTo>
                  <a:pt x="1953" y="5649"/>
                  <a:pt x="2012" y="5659"/>
                  <a:pt x="2037" y="5648"/>
                </a:cubicBezTo>
                <a:cubicBezTo>
                  <a:pt x="1963" y="5697"/>
                  <a:pt x="2063" y="5657"/>
                  <a:pt x="2080" y="5655"/>
                </a:cubicBezTo>
                <a:cubicBezTo>
                  <a:pt x="2117" y="5651"/>
                  <a:pt x="2154" y="5652"/>
                  <a:pt x="2191" y="5651"/>
                </a:cubicBezTo>
                <a:cubicBezTo>
                  <a:pt x="2164" y="5660"/>
                  <a:pt x="2092" y="5676"/>
                  <a:pt x="2075" y="5699"/>
                </a:cubicBezTo>
                <a:cubicBezTo>
                  <a:pt x="2053" y="5730"/>
                  <a:pt x="2116" y="5742"/>
                  <a:pt x="2135" y="5722"/>
                </a:cubicBezTo>
                <a:cubicBezTo>
                  <a:pt x="2116" y="5741"/>
                  <a:pt x="2099" y="5762"/>
                  <a:pt x="2084" y="5785"/>
                </a:cubicBezTo>
                <a:cubicBezTo>
                  <a:pt x="2114" y="5767"/>
                  <a:pt x="2140" y="5733"/>
                  <a:pt x="2179" y="5737"/>
                </a:cubicBezTo>
                <a:cubicBezTo>
                  <a:pt x="2144" y="5756"/>
                  <a:pt x="2110" y="5778"/>
                  <a:pt x="2084" y="5809"/>
                </a:cubicBezTo>
                <a:cubicBezTo>
                  <a:pt x="2128" y="5808"/>
                  <a:pt x="2170" y="5785"/>
                  <a:pt x="2206" y="5761"/>
                </a:cubicBezTo>
                <a:cubicBezTo>
                  <a:pt x="2159" y="5801"/>
                  <a:pt x="2087" y="5823"/>
                  <a:pt x="2053" y="5877"/>
                </a:cubicBezTo>
                <a:cubicBezTo>
                  <a:pt x="2014" y="5941"/>
                  <a:pt x="2212" y="5965"/>
                  <a:pt x="2239" y="5972"/>
                </a:cubicBezTo>
                <a:cubicBezTo>
                  <a:pt x="2214" y="5967"/>
                  <a:pt x="2191" y="5979"/>
                  <a:pt x="2176" y="5998"/>
                </a:cubicBezTo>
                <a:cubicBezTo>
                  <a:pt x="2197" y="5997"/>
                  <a:pt x="2218" y="5999"/>
                  <a:pt x="2239" y="6004"/>
                </a:cubicBezTo>
                <a:cubicBezTo>
                  <a:pt x="2207" y="6024"/>
                  <a:pt x="2174" y="5998"/>
                  <a:pt x="2144" y="6019"/>
                </a:cubicBezTo>
                <a:cubicBezTo>
                  <a:pt x="2186" y="6028"/>
                  <a:pt x="2172" y="6035"/>
                  <a:pt x="2144" y="6052"/>
                </a:cubicBezTo>
                <a:cubicBezTo>
                  <a:pt x="2173" y="6037"/>
                  <a:pt x="2205" y="6052"/>
                  <a:pt x="2236" y="6043"/>
                </a:cubicBezTo>
                <a:cubicBezTo>
                  <a:pt x="2269" y="6033"/>
                  <a:pt x="2282" y="5999"/>
                  <a:pt x="2316" y="5990"/>
                </a:cubicBezTo>
                <a:cubicBezTo>
                  <a:pt x="2310" y="6013"/>
                  <a:pt x="2319" y="6020"/>
                  <a:pt x="2346" y="6025"/>
                </a:cubicBezTo>
                <a:cubicBezTo>
                  <a:pt x="2231" y="6024"/>
                  <a:pt x="2136" y="6140"/>
                  <a:pt x="2212" y="6096"/>
                </a:cubicBezTo>
                <a:cubicBezTo>
                  <a:pt x="2205" y="6107"/>
                  <a:pt x="2198" y="6118"/>
                  <a:pt x="2191" y="6129"/>
                </a:cubicBezTo>
                <a:cubicBezTo>
                  <a:pt x="2247" y="6124"/>
                  <a:pt x="2273" y="6033"/>
                  <a:pt x="2337" y="6061"/>
                </a:cubicBezTo>
                <a:cubicBezTo>
                  <a:pt x="2302" y="6069"/>
                  <a:pt x="2238" y="6095"/>
                  <a:pt x="2230" y="6135"/>
                </a:cubicBezTo>
                <a:cubicBezTo>
                  <a:pt x="2253" y="6136"/>
                  <a:pt x="2275" y="6130"/>
                  <a:pt x="2295" y="6117"/>
                </a:cubicBezTo>
                <a:cubicBezTo>
                  <a:pt x="2274" y="6133"/>
                  <a:pt x="2252" y="6146"/>
                  <a:pt x="2239" y="6168"/>
                </a:cubicBezTo>
                <a:cubicBezTo>
                  <a:pt x="2269" y="6173"/>
                  <a:pt x="2300" y="6167"/>
                  <a:pt x="2331" y="6168"/>
                </a:cubicBezTo>
                <a:cubicBezTo>
                  <a:pt x="2285" y="6177"/>
                  <a:pt x="2217" y="6160"/>
                  <a:pt x="2179" y="6194"/>
                </a:cubicBezTo>
                <a:cubicBezTo>
                  <a:pt x="2244" y="6247"/>
                  <a:pt x="2325" y="6185"/>
                  <a:pt x="2396" y="6188"/>
                </a:cubicBezTo>
                <a:cubicBezTo>
                  <a:pt x="2356" y="6196"/>
                  <a:pt x="2356" y="6200"/>
                  <a:pt x="2396" y="6200"/>
                </a:cubicBezTo>
                <a:cubicBezTo>
                  <a:pt x="2337" y="6206"/>
                  <a:pt x="2253" y="6202"/>
                  <a:pt x="2212" y="6254"/>
                </a:cubicBezTo>
                <a:cubicBezTo>
                  <a:pt x="2253" y="6223"/>
                  <a:pt x="2317" y="6242"/>
                  <a:pt x="2361" y="6257"/>
                </a:cubicBezTo>
                <a:cubicBezTo>
                  <a:pt x="2343" y="6274"/>
                  <a:pt x="2322" y="6280"/>
                  <a:pt x="2298" y="6278"/>
                </a:cubicBezTo>
                <a:cubicBezTo>
                  <a:pt x="2292" y="6322"/>
                  <a:pt x="2340" y="6308"/>
                  <a:pt x="2363" y="6298"/>
                </a:cubicBezTo>
                <a:cubicBezTo>
                  <a:pt x="2354" y="6308"/>
                  <a:pt x="2345" y="6318"/>
                  <a:pt x="2337" y="6328"/>
                </a:cubicBezTo>
                <a:cubicBezTo>
                  <a:pt x="2386" y="6332"/>
                  <a:pt x="2396" y="6252"/>
                  <a:pt x="2470" y="6266"/>
                </a:cubicBezTo>
                <a:cubicBezTo>
                  <a:pt x="2433" y="6266"/>
                  <a:pt x="2414" y="6301"/>
                  <a:pt x="2382" y="6314"/>
                </a:cubicBezTo>
                <a:cubicBezTo>
                  <a:pt x="2399" y="6353"/>
                  <a:pt x="2431" y="6335"/>
                  <a:pt x="2462" y="6325"/>
                </a:cubicBezTo>
                <a:cubicBezTo>
                  <a:pt x="2458" y="6381"/>
                  <a:pt x="2359" y="6357"/>
                  <a:pt x="2325" y="6376"/>
                </a:cubicBezTo>
                <a:cubicBezTo>
                  <a:pt x="2375" y="6374"/>
                  <a:pt x="2425" y="6370"/>
                  <a:pt x="2476" y="6370"/>
                </a:cubicBezTo>
                <a:cubicBezTo>
                  <a:pt x="2425" y="6391"/>
                  <a:pt x="2370" y="6400"/>
                  <a:pt x="2322" y="6426"/>
                </a:cubicBezTo>
                <a:cubicBezTo>
                  <a:pt x="2332" y="6427"/>
                  <a:pt x="2344" y="6428"/>
                  <a:pt x="2359" y="6429"/>
                </a:cubicBezTo>
                <a:cubicBezTo>
                  <a:pt x="2348" y="6432"/>
                  <a:pt x="2338" y="6435"/>
                  <a:pt x="2327" y="6438"/>
                </a:cubicBezTo>
                <a:cubicBezTo>
                  <a:pt x="2347" y="6490"/>
                  <a:pt x="2416" y="6479"/>
                  <a:pt x="2437" y="6435"/>
                </a:cubicBezTo>
                <a:cubicBezTo>
                  <a:pt x="2435" y="6434"/>
                  <a:pt x="2433" y="6433"/>
                  <a:pt x="2431" y="6432"/>
                </a:cubicBezTo>
                <a:cubicBezTo>
                  <a:pt x="2476" y="6432"/>
                  <a:pt x="2519" y="6425"/>
                  <a:pt x="2539" y="6405"/>
                </a:cubicBezTo>
                <a:cubicBezTo>
                  <a:pt x="2508" y="6408"/>
                  <a:pt x="2476" y="6416"/>
                  <a:pt x="2446" y="6402"/>
                </a:cubicBezTo>
                <a:cubicBezTo>
                  <a:pt x="2518" y="6395"/>
                  <a:pt x="2591" y="6384"/>
                  <a:pt x="2663" y="6393"/>
                </a:cubicBezTo>
                <a:cubicBezTo>
                  <a:pt x="2652" y="6402"/>
                  <a:pt x="2641" y="6411"/>
                  <a:pt x="2631" y="6420"/>
                </a:cubicBezTo>
                <a:cubicBezTo>
                  <a:pt x="2657" y="6441"/>
                  <a:pt x="2707" y="6433"/>
                  <a:pt x="2690" y="6390"/>
                </a:cubicBezTo>
                <a:cubicBezTo>
                  <a:pt x="2729" y="6395"/>
                  <a:pt x="2832" y="6309"/>
                  <a:pt x="2844" y="6378"/>
                </a:cubicBezTo>
                <a:cubicBezTo>
                  <a:pt x="2871" y="6369"/>
                  <a:pt x="2891" y="6359"/>
                  <a:pt x="2844" y="6343"/>
                </a:cubicBezTo>
                <a:cubicBezTo>
                  <a:pt x="2894" y="6357"/>
                  <a:pt x="2969" y="6308"/>
                  <a:pt x="2913" y="6289"/>
                </a:cubicBezTo>
                <a:cubicBezTo>
                  <a:pt x="2958" y="6303"/>
                  <a:pt x="2971" y="6269"/>
                  <a:pt x="3005" y="6272"/>
                </a:cubicBezTo>
                <a:cubicBezTo>
                  <a:pt x="2993" y="6281"/>
                  <a:pt x="2982" y="6291"/>
                  <a:pt x="2972" y="6301"/>
                </a:cubicBezTo>
                <a:cubicBezTo>
                  <a:pt x="2982" y="6308"/>
                  <a:pt x="2992" y="6315"/>
                  <a:pt x="3002" y="6322"/>
                </a:cubicBezTo>
                <a:cubicBezTo>
                  <a:pt x="2974" y="6358"/>
                  <a:pt x="2904" y="6343"/>
                  <a:pt x="2895" y="6396"/>
                </a:cubicBezTo>
                <a:cubicBezTo>
                  <a:pt x="2954" y="6369"/>
                  <a:pt x="3038" y="6372"/>
                  <a:pt x="3067" y="6301"/>
                </a:cubicBezTo>
                <a:cubicBezTo>
                  <a:pt x="3072" y="6350"/>
                  <a:pt x="3096" y="6327"/>
                  <a:pt x="3130" y="6307"/>
                </a:cubicBezTo>
                <a:cubicBezTo>
                  <a:pt x="3063" y="6399"/>
                  <a:pt x="2932" y="6359"/>
                  <a:pt x="2850" y="6426"/>
                </a:cubicBezTo>
                <a:cubicBezTo>
                  <a:pt x="2870" y="6416"/>
                  <a:pt x="2891" y="6412"/>
                  <a:pt x="2913" y="6414"/>
                </a:cubicBezTo>
                <a:cubicBezTo>
                  <a:pt x="2882" y="6426"/>
                  <a:pt x="2848" y="6432"/>
                  <a:pt x="2821" y="6453"/>
                </a:cubicBezTo>
                <a:cubicBezTo>
                  <a:pt x="2863" y="6478"/>
                  <a:pt x="2895" y="6407"/>
                  <a:pt x="2942" y="6426"/>
                </a:cubicBezTo>
                <a:cubicBezTo>
                  <a:pt x="2932" y="6434"/>
                  <a:pt x="2921" y="6442"/>
                  <a:pt x="2910" y="6450"/>
                </a:cubicBezTo>
                <a:cubicBezTo>
                  <a:pt x="2967" y="6448"/>
                  <a:pt x="3019" y="6401"/>
                  <a:pt x="3064" y="6373"/>
                </a:cubicBezTo>
                <a:cubicBezTo>
                  <a:pt x="3091" y="6419"/>
                  <a:pt x="3038" y="6405"/>
                  <a:pt x="3008" y="6419"/>
                </a:cubicBezTo>
                <a:cubicBezTo>
                  <a:pt x="2986" y="6429"/>
                  <a:pt x="2878" y="6473"/>
                  <a:pt x="2948" y="6473"/>
                </a:cubicBezTo>
                <a:cubicBezTo>
                  <a:pt x="2916" y="6482"/>
                  <a:pt x="2886" y="6495"/>
                  <a:pt x="2856" y="6509"/>
                </a:cubicBezTo>
                <a:cubicBezTo>
                  <a:pt x="2892" y="6521"/>
                  <a:pt x="2913" y="6482"/>
                  <a:pt x="2948" y="6485"/>
                </a:cubicBezTo>
                <a:cubicBezTo>
                  <a:pt x="2888" y="6517"/>
                  <a:pt x="2950" y="6484"/>
                  <a:pt x="2945" y="6536"/>
                </a:cubicBezTo>
                <a:cubicBezTo>
                  <a:pt x="2979" y="6504"/>
                  <a:pt x="3014" y="6472"/>
                  <a:pt x="3064" y="6477"/>
                </a:cubicBezTo>
                <a:cubicBezTo>
                  <a:pt x="3028" y="6484"/>
                  <a:pt x="2998" y="6505"/>
                  <a:pt x="2975" y="6533"/>
                </a:cubicBezTo>
                <a:cubicBezTo>
                  <a:pt x="3008" y="6523"/>
                  <a:pt x="3037" y="6505"/>
                  <a:pt x="3070" y="6494"/>
                </a:cubicBezTo>
                <a:cubicBezTo>
                  <a:pt x="3047" y="6505"/>
                  <a:pt x="3027" y="6523"/>
                  <a:pt x="3014" y="6545"/>
                </a:cubicBezTo>
                <a:cubicBezTo>
                  <a:pt x="3088" y="6547"/>
                  <a:pt x="3123" y="6473"/>
                  <a:pt x="3192" y="6465"/>
                </a:cubicBezTo>
                <a:cubicBezTo>
                  <a:pt x="3155" y="6485"/>
                  <a:pt x="3139" y="6525"/>
                  <a:pt x="3109" y="6552"/>
                </a:cubicBezTo>
                <a:cubicBezTo>
                  <a:pt x="3079" y="6580"/>
                  <a:pt x="3019" y="6597"/>
                  <a:pt x="3011" y="6643"/>
                </a:cubicBezTo>
                <a:cubicBezTo>
                  <a:pt x="3076" y="6609"/>
                  <a:pt x="3153" y="6545"/>
                  <a:pt x="3221" y="6527"/>
                </a:cubicBezTo>
                <a:cubicBezTo>
                  <a:pt x="3154" y="6583"/>
                  <a:pt x="3074" y="6609"/>
                  <a:pt x="3007" y="6661"/>
                </a:cubicBezTo>
                <a:cubicBezTo>
                  <a:pt x="3024" y="6684"/>
                  <a:pt x="3048" y="6687"/>
                  <a:pt x="3067" y="6663"/>
                </a:cubicBezTo>
                <a:cubicBezTo>
                  <a:pt x="3074" y="6704"/>
                  <a:pt x="3105" y="6694"/>
                  <a:pt x="3118" y="6663"/>
                </a:cubicBezTo>
                <a:cubicBezTo>
                  <a:pt x="3088" y="6741"/>
                  <a:pt x="3173" y="6651"/>
                  <a:pt x="3186" y="6643"/>
                </a:cubicBezTo>
                <a:cubicBezTo>
                  <a:pt x="3217" y="6622"/>
                  <a:pt x="3256" y="6635"/>
                  <a:pt x="3254" y="6583"/>
                </a:cubicBezTo>
                <a:cubicBezTo>
                  <a:pt x="3275" y="6609"/>
                  <a:pt x="3294" y="6605"/>
                  <a:pt x="3304" y="6574"/>
                </a:cubicBezTo>
                <a:cubicBezTo>
                  <a:pt x="3300" y="6598"/>
                  <a:pt x="3289" y="6618"/>
                  <a:pt x="3272" y="6634"/>
                </a:cubicBezTo>
                <a:cubicBezTo>
                  <a:pt x="3290" y="6637"/>
                  <a:pt x="3308" y="6640"/>
                  <a:pt x="3325" y="6643"/>
                </a:cubicBezTo>
                <a:cubicBezTo>
                  <a:pt x="3301" y="6642"/>
                  <a:pt x="3282" y="6642"/>
                  <a:pt x="3266" y="6660"/>
                </a:cubicBezTo>
                <a:cubicBezTo>
                  <a:pt x="3284" y="6676"/>
                  <a:pt x="3305" y="6682"/>
                  <a:pt x="3328" y="6681"/>
                </a:cubicBezTo>
                <a:lnTo>
                  <a:pt x="3296" y="6693"/>
                </a:lnTo>
                <a:lnTo>
                  <a:pt x="3299" y="6695"/>
                </a:lnTo>
                <a:cubicBezTo>
                  <a:pt x="3298" y="6702"/>
                  <a:pt x="3413" y="6748"/>
                  <a:pt x="3400" y="6669"/>
                </a:cubicBezTo>
                <a:cubicBezTo>
                  <a:pt x="3428" y="6680"/>
                  <a:pt x="3455" y="6694"/>
                  <a:pt x="3486" y="6693"/>
                </a:cubicBezTo>
                <a:lnTo>
                  <a:pt x="3462" y="6665"/>
                </a:lnTo>
                <a:cubicBezTo>
                  <a:pt x="3480" y="6667"/>
                  <a:pt x="3498" y="6665"/>
                  <a:pt x="3515" y="6655"/>
                </a:cubicBezTo>
                <a:cubicBezTo>
                  <a:pt x="3510" y="6631"/>
                  <a:pt x="3495" y="6619"/>
                  <a:pt x="3471" y="6625"/>
                </a:cubicBezTo>
                <a:cubicBezTo>
                  <a:pt x="3490" y="6614"/>
                  <a:pt x="3511" y="6610"/>
                  <a:pt x="3533" y="6613"/>
                </a:cubicBezTo>
                <a:cubicBezTo>
                  <a:pt x="3519" y="6579"/>
                  <a:pt x="3453" y="6578"/>
                  <a:pt x="3512" y="6563"/>
                </a:cubicBezTo>
                <a:cubicBezTo>
                  <a:pt x="3480" y="6567"/>
                  <a:pt x="3452" y="6582"/>
                  <a:pt x="3420" y="6589"/>
                </a:cubicBezTo>
                <a:cubicBezTo>
                  <a:pt x="3443" y="6578"/>
                  <a:pt x="3463" y="6560"/>
                  <a:pt x="3477" y="6539"/>
                </a:cubicBezTo>
                <a:cubicBezTo>
                  <a:pt x="3426" y="6521"/>
                  <a:pt x="3369" y="6525"/>
                  <a:pt x="3322" y="6494"/>
                </a:cubicBezTo>
                <a:cubicBezTo>
                  <a:pt x="3357" y="6507"/>
                  <a:pt x="3413" y="6525"/>
                  <a:pt x="3441" y="6488"/>
                </a:cubicBezTo>
                <a:cubicBezTo>
                  <a:pt x="3454" y="6547"/>
                  <a:pt x="3591" y="6542"/>
                  <a:pt x="3515" y="6515"/>
                </a:cubicBezTo>
                <a:cubicBezTo>
                  <a:pt x="3556" y="6527"/>
                  <a:pt x="3601" y="6519"/>
                  <a:pt x="3640" y="6506"/>
                </a:cubicBezTo>
                <a:cubicBezTo>
                  <a:pt x="3619" y="6505"/>
                  <a:pt x="3598" y="6502"/>
                  <a:pt x="3578" y="6497"/>
                </a:cubicBezTo>
                <a:cubicBezTo>
                  <a:pt x="3612" y="6502"/>
                  <a:pt x="3648" y="6501"/>
                  <a:pt x="3670" y="6470"/>
                </a:cubicBezTo>
                <a:cubicBezTo>
                  <a:pt x="3629" y="6488"/>
                  <a:pt x="3591" y="6491"/>
                  <a:pt x="3548" y="6476"/>
                </a:cubicBezTo>
                <a:cubicBezTo>
                  <a:pt x="3583" y="6480"/>
                  <a:pt x="3643" y="6499"/>
                  <a:pt x="3652" y="6447"/>
                </a:cubicBezTo>
                <a:cubicBezTo>
                  <a:pt x="3613" y="6430"/>
                  <a:pt x="3570" y="6436"/>
                  <a:pt x="3530" y="6423"/>
                </a:cubicBezTo>
                <a:cubicBezTo>
                  <a:pt x="3580" y="6426"/>
                  <a:pt x="3636" y="6449"/>
                  <a:pt x="3685" y="6429"/>
                </a:cubicBezTo>
                <a:cubicBezTo>
                  <a:pt x="3634" y="6410"/>
                  <a:pt x="3578" y="6414"/>
                  <a:pt x="3530" y="6387"/>
                </a:cubicBezTo>
                <a:cubicBezTo>
                  <a:pt x="3683" y="6439"/>
                  <a:pt x="3687" y="6365"/>
                  <a:pt x="3732" y="6349"/>
                </a:cubicBezTo>
                <a:cubicBezTo>
                  <a:pt x="3668" y="6361"/>
                  <a:pt x="3585" y="6347"/>
                  <a:pt x="3524" y="6325"/>
                </a:cubicBezTo>
                <a:cubicBezTo>
                  <a:pt x="3593" y="6321"/>
                  <a:pt x="3673" y="6359"/>
                  <a:pt x="3738" y="6322"/>
                </a:cubicBezTo>
                <a:cubicBezTo>
                  <a:pt x="3707" y="6313"/>
                  <a:pt x="3675" y="6307"/>
                  <a:pt x="3643" y="6301"/>
                </a:cubicBezTo>
                <a:cubicBezTo>
                  <a:pt x="3680" y="6301"/>
                  <a:pt x="3741" y="6324"/>
                  <a:pt x="3768" y="6286"/>
                </a:cubicBezTo>
                <a:cubicBezTo>
                  <a:pt x="3748" y="6289"/>
                  <a:pt x="3728" y="6290"/>
                  <a:pt x="3709" y="6289"/>
                </a:cubicBezTo>
                <a:cubicBezTo>
                  <a:pt x="3785" y="6270"/>
                  <a:pt x="3666" y="6263"/>
                  <a:pt x="3646" y="6257"/>
                </a:cubicBezTo>
                <a:cubicBezTo>
                  <a:pt x="3699" y="6262"/>
                  <a:pt x="3843" y="6293"/>
                  <a:pt x="3830" y="6197"/>
                </a:cubicBezTo>
                <a:cubicBezTo>
                  <a:pt x="3791" y="6197"/>
                  <a:pt x="3742" y="6210"/>
                  <a:pt x="3711" y="6177"/>
                </a:cubicBezTo>
                <a:cubicBezTo>
                  <a:pt x="3927" y="6213"/>
                  <a:pt x="3873" y="6169"/>
                  <a:pt x="3916" y="6135"/>
                </a:cubicBezTo>
                <a:cubicBezTo>
                  <a:pt x="3872" y="6150"/>
                  <a:pt x="3830" y="6135"/>
                  <a:pt x="3797" y="6114"/>
                </a:cubicBezTo>
                <a:cubicBezTo>
                  <a:pt x="3826" y="6114"/>
                  <a:pt x="3996" y="6146"/>
                  <a:pt x="3940" y="6073"/>
                </a:cubicBezTo>
                <a:cubicBezTo>
                  <a:pt x="3967" y="6078"/>
                  <a:pt x="3979" y="6063"/>
                  <a:pt x="3970" y="6037"/>
                </a:cubicBezTo>
                <a:cubicBezTo>
                  <a:pt x="3946" y="6042"/>
                  <a:pt x="3922" y="6048"/>
                  <a:pt x="3898" y="6055"/>
                </a:cubicBezTo>
                <a:cubicBezTo>
                  <a:pt x="3926" y="6036"/>
                  <a:pt x="4005" y="5995"/>
                  <a:pt x="3982" y="5950"/>
                </a:cubicBezTo>
                <a:cubicBezTo>
                  <a:pt x="3965" y="5914"/>
                  <a:pt x="3885" y="5903"/>
                  <a:pt x="3854" y="5880"/>
                </a:cubicBezTo>
                <a:cubicBezTo>
                  <a:pt x="3914" y="5886"/>
                  <a:pt x="3972" y="5942"/>
                  <a:pt x="4035" y="5921"/>
                </a:cubicBezTo>
                <a:cubicBezTo>
                  <a:pt x="4014" y="5912"/>
                  <a:pt x="3995" y="5901"/>
                  <a:pt x="3976" y="5889"/>
                </a:cubicBezTo>
                <a:cubicBezTo>
                  <a:pt x="4036" y="5901"/>
                  <a:pt x="3991" y="5857"/>
                  <a:pt x="3954" y="5860"/>
                </a:cubicBezTo>
                <a:cubicBezTo>
                  <a:pt x="3918" y="5863"/>
                  <a:pt x="3868" y="5828"/>
                  <a:pt x="3845" y="5802"/>
                </a:cubicBezTo>
                <a:cubicBezTo>
                  <a:pt x="3905" y="5831"/>
                  <a:pt x="4025" y="5842"/>
                  <a:pt x="3991" y="5782"/>
                </a:cubicBezTo>
                <a:cubicBezTo>
                  <a:pt x="4033" y="5783"/>
                  <a:pt x="4034" y="5778"/>
                  <a:pt x="3993" y="5767"/>
                </a:cubicBezTo>
                <a:cubicBezTo>
                  <a:pt x="4030" y="5774"/>
                  <a:pt x="4064" y="5768"/>
                  <a:pt x="4097" y="5790"/>
                </a:cubicBezTo>
                <a:cubicBezTo>
                  <a:pt x="4064" y="5785"/>
                  <a:pt x="4028" y="5787"/>
                  <a:pt x="4017" y="5823"/>
                </a:cubicBezTo>
                <a:cubicBezTo>
                  <a:pt x="4055" y="5824"/>
                  <a:pt x="4092" y="5810"/>
                  <a:pt x="4127" y="5797"/>
                </a:cubicBezTo>
                <a:lnTo>
                  <a:pt x="4124" y="5796"/>
                </a:lnTo>
                <a:cubicBezTo>
                  <a:pt x="4136" y="5786"/>
                  <a:pt x="4088" y="5789"/>
                  <a:pt x="4140" y="5779"/>
                </a:cubicBezTo>
                <a:cubicBezTo>
                  <a:pt x="4162" y="5775"/>
                  <a:pt x="4212" y="5747"/>
                  <a:pt x="4228" y="5755"/>
                </a:cubicBezTo>
                <a:cubicBezTo>
                  <a:pt x="4240" y="5690"/>
                  <a:pt x="4102" y="5742"/>
                  <a:pt x="4139" y="5666"/>
                </a:cubicBezTo>
                <a:cubicBezTo>
                  <a:pt x="4154" y="5700"/>
                  <a:pt x="4220" y="5724"/>
                  <a:pt x="4254" y="5713"/>
                </a:cubicBezTo>
                <a:cubicBezTo>
                  <a:pt x="4250" y="5689"/>
                  <a:pt x="4233" y="5671"/>
                  <a:pt x="4210" y="5663"/>
                </a:cubicBezTo>
                <a:cubicBezTo>
                  <a:pt x="4230" y="5663"/>
                  <a:pt x="4300" y="5717"/>
                  <a:pt x="4310" y="5681"/>
                </a:cubicBezTo>
                <a:cubicBezTo>
                  <a:pt x="4330" y="5613"/>
                  <a:pt x="4227" y="5650"/>
                  <a:pt x="4249" y="5589"/>
                </a:cubicBezTo>
                <a:cubicBezTo>
                  <a:pt x="4276" y="5601"/>
                  <a:pt x="4364" y="5683"/>
                  <a:pt x="4398" y="5658"/>
                </a:cubicBezTo>
                <a:cubicBezTo>
                  <a:pt x="4411" y="5648"/>
                  <a:pt x="4324" y="5586"/>
                  <a:pt x="4314" y="5580"/>
                </a:cubicBezTo>
                <a:cubicBezTo>
                  <a:pt x="4346" y="5590"/>
                  <a:pt x="4374" y="5610"/>
                  <a:pt x="4403" y="5627"/>
                </a:cubicBezTo>
                <a:cubicBezTo>
                  <a:pt x="4386" y="5609"/>
                  <a:pt x="4366" y="5594"/>
                  <a:pt x="4344" y="5583"/>
                </a:cubicBezTo>
                <a:cubicBezTo>
                  <a:pt x="4376" y="5595"/>
                  <a:pt x="4383" y="5593"/>
                  <a:pt x="4373" y="5562"/>
                </a:cubicBezTo>
                <a:cubicBezTo>
                  <a:pt x="4385" y="5572"/>
                  <a:pt x="4472" y="5636"/>
                  <a:pt x="4412" y="5568"/>
                </a:cubicBezTo>
                <a:cubicBezTo>
                  <a:pt x="4433" y="5589"/>
                  <a:pt x="4445" y="5585"/>
                  <a:pt x="4460" y="5562"/>
                </a:cubicBezTo>
                <a:cubicBezTo>
                  <a:pt x="4470" y="5547"/>
                  <a:pt x="4511" y="5565"/>
                  <a:pt x="4525" y="5562"/>
                </a:cubicBezTo>
                <a:cubicBezTo>
                  <a:pt x="4514" y="5503"/>
                  <a:pt x="4399" y="5474"/>
                  <a:pt x="4350" y="5485"/>
                </a:cubicBezTo>
                <a:cubicBezTo>
                  <a:pt x="4381" y="5449"/>
                  <a:pt x="4433" y="5484"/>
                  <a:pt x="4467" y="5494"/>
                </a:cubicBezTo>
                <a:cubicBezTo>
                  <a:pt x="4510" y="5507"/>
                  <a:pt x="4556" y="5490"/>
                  <a:pt x="4599" y="5506"/>
                </a:cubicBezTo>
                <a:cubicBezTo>
                  <a:pt x="4592" y="5476"/>
                  <a:pt x="4622" y="5440"/>
                  <a:pt x="4578" y="5428"/>
                </a:cubicBezTo>
                <a:cubicBezTo>
                  <a:pt x="4620" y="5422"/>
                  <a:pt x="4664" y="5364"/>
                  <a:pt x="4596" y="5358"/>
                </a:cubicBezTo>
                <a:cubicBezTo>
                  <a:pt x="4541" y="5353"/>
                  <a:pt x="4476" y="5377"/>
                  <a:pt x="4435" y="5327"/>
                </a:cubicBezTo>
                <a:cubicBezTo>
                  <a:pt x="4475" y="5283"/>
                  <a:pt x="4539" y="5318"/>
                  <a:pt x="4588" y="5299"/>
                </a:cubicBezTo>
                <a:cubicBezTo>
                  <a:pt x="4637" y="5281"/>
                  <a:pt x="4670" y="5313"/>
                  <a:pt x="4715" y="5301"/>
                </a:cubicBezTo>
                <a:cubicBezTo>
                  <a:pt x="4714" y="5277"/>
                  <a:pt x="4700" y="5263"/>
                  <a:pt x="4676" y="5262"/>
                </a:cubicBezTo>
                <a:cubicBezTo>
                  <a:pt x="4736" y="5195"/>
                  <a:pt x="4650" y="5169"/>
                  <a:pt x="4620" y="5117"/>
                </a:cubicBezTo>
                <a:cubicBezTo>
                  <a:pt x="4651" y="5113"/>
                  <a:pt x="4640" y="5099"/>
                  <a:pt x="4652" y="5080"/>
                </a:cubicBezTo>
                <a:cubicBezTo>
                  <a:pt x="4669" y="5051"/>
                  <a:pt x="4733" y="5068"/>
                  <a:pt x="4761" y="5060"/>
                </a:cubicBezTo>
                <a:cubicBezTo>
                  <a:pt x="4780" y="5054"/>
                  <a:pt x="4800" y="5082"/>
                  <a:pt x="4816" y="5089"/>
                </a:cubicBezTo>
                <a:cubicBezTo>
                  <a:pt x="4835" y="5097"/>
                  <a:pt x="4944" y="5076"/>
                  <a:pt x="4881" y="5048"/>
                </a:cubicBezTo>
                <a:cubicBezTo>
                  <a:pt x="4922" y="5055"/>
                  <a:pt x="4938" y="5002"/>
                  <a:pt x="4982" y="5016"/>
                </a:cubicBezTo>
                <a:cubicBezTo>
                  <a:pt x="4974" y="5006"/>
                  <a:pt x="4966" y="4996"/>
                  <a:pt x="4958" y="4986"/>
                </a:cubicBezTo>
                <a:cubicBezTo>
                  <a:pt x="4969" y="4980"/>
                  <a:pt x="4980" y="4974"/>
                  <a:pt x="4991" y="4968"/>
                </a:cubicBezTo>
                <a:cubicBezTo>
                  <a:pt x="4968" y="4960"/>
                  <a:pt x="4944" y="4953"/>
                  <a:pt x="4920" y="4947"/>
                </a:cubicBezTo>
                <a:cubicBezTo>
                  <a:pt x="4935" y="4894"/>
                  <a:pt x="4964" y="4934"/>
                  <a:pt x="4997" y="4929"/>
                </a:cubicBezTo>
                <a:cubicBezTo>
                  <a:pt x="5024" y="4925"/>
                  <a:pt x="5031" y="4879"/>
                  <a:pt x="5060" y="4881"/>
                </a:cubicBezTo>
                <a:cubicBezTo>
                  <a:pt x="5083" y="4883"/>
                  <a:pt x="5079" y="4920"/>
                  <a:pt x="5098" y="4924"/>
                </a:cubicBezTo>
                <a:cubicBezTo>
                  <a:pt x="5127" y="4929"/>
                  <a:pt x="5171" y="4903"/>
                  <a:pt x="5145" y="4870"/>
                </a:cubicBezTo>
                <a:cubicBezTo>
                  <a:pt x="5197" y="4889"/>
                  <a:pt x="5243" y="4912"/>
                  <a:pt x="5300" y="4909"/>
                </a:cubicBezTo>
                <a:cubicBezTo>
                  <a:pt x="5291" y="4899"/>
                  <a:pt x="5282" y="4889"/>
                  <a:pt x="5273" y="4879"/>
                </a:cubicBezTo>
                <a:cubicBezTo>
                  <a:pt x="5312" y="4880"/>
                  <a:pt x="5336" y="4856"/>
                  <a:pt x="5327" y="4906"/>
                </a:cubicBezTo>
                <a:cubicBezTo>
                  <a:pt x="5364" y="4870"/>
                  <a:pt x="5404" y="4905"/>
                  <a:pt x="5436" y="4838"/>
                </a:cubicBezTo>
                <a:cubicBezTo>
                  <a:pt x="5410" y="4825"/>
                  <a:pt x="5358" y="4809"/>
                  <a:pt x="5395" y="4772"/>
                </a:cubicBezTo>
                <a:cubicBezTo>
                  <a:pt x="5396" y="4832"/>
                  <a:pt x="5469" y="4807"/>
                  <a:pt x="5496" y="4781"/>
                </a:cubicBezTo>
                <a:cubicBezTo>
                  <a:pt x="5512" y="4766"/>
                  <a:pt x="5470" y="4748"/>
                  <a:pt x="5509" y="4742"/>
                </a:cubicBezTo>
                <a:cubicBezTo>
                  <a:pt x="5540" y="4738"/>
                  <a:pt x="5543" y="4698"/>
                  <a:pt x="5573" y="4686"/>
                </a:cubicBezTo>
                <a:cubicBezTo>
                  <a:pt x="5550" y="4684"/>
                  <a:pt x="5529" y="4676"/>
                  <a:pt x="5510" y="4662"/>
                </a:cubicBezTo>
                <a:cubicBezTo>
                  <a:pt x="5584" y="4660"/>
                  <a:pt x="5654" y="4682"/>
                  <a:pt x="5727" y="4683"/>
                </a:cubicBezTo>
                <a:cubicBezTo>
                  <a:pt x="5667" y="4687"/>
                  <a:pt x="5544" y="4744"/>
                  <a:pt x="5531" y="4811"/>
                </a:cubicBezTo>
                <a:cubicBezTo>
                  <a:pt x="5563" y="4788"/>
                  <a:pt x="5624" y="4830"/>
                  <a:pt x="5660" y="4834"/>
                </a:cubicBezTo>
                <a:cubicBezTo>
                  <a:pt x="5709" y="4840"/>
                  <a:pt x="5670" y="4765"/>
                  <a:pt x="5727" y="4769"/>
                </a:cubicBezTo>
                <a:cubicBezTo>
                  <a:pt x="5706" y="4784"/>
                  <a:pt x="5699" y="4807"/>
                  <a:pt x="5715" y="4829"/>
                </a:cubicBezTo>
                <a:cubicBezTo>
                  <a:pt x="5745" y="4784"/>
                  <a:pt x="5839" y="4820"/>
                  <a:pt x="5846" y="4754"/>
                </a:cubicBezTo>
                <a:cubicBezTo>
                  <a:pt x="5871" y="4763"/>
                  <a:pt x="5881" y="4784"/>
                  <a:pt x="5870" y="4808"/>
                </a:cubicBezTo>
                <a:cubicBezTo>
                  <a:pt x="5904" y="4786"/>
                  <a:pt x="5947" y="4803"/>
                  <a:pt x="5980" y="4774"/>
                </a:cubicBezTo>
                <a:cubicBezTo>
                  <a:pt x="6023" y="4737"/>
                  <a:pt x="6032" y="4749"/>
                  <a:pt x="6084" y="4740"/>
                </a:cubicBezTo>
                <a:cubicBezTo>
                  <a:pt x="6067" y="4707"/>
                  <a:pt x="6096" y="4672"/>
                  <a:pt x="6051" y="4656"/>
                </a:cubicBezTo>
                <a:cubicBezTo>
                  <a:pt x="6104" y="4618"/>
                  <a:pt x="6057" y="4704"/>
                  <a:pt x="6211" y="4707"/>
                </a:cubicBezTo>
                <a:cubicBezTo>
                  <a:pt x="6186" y="4686"/>
                  <a:pt x="6193" y="4663"/>
                  <a:pt x="6220" y="4650"/>
                </a:cubicBezTo>
                <a:cubicBezTo>
                  <a:pt x="6203" y="4736"/>
                  <a:pt x="6381" y="4616"/>
                  <a:pt x="6407" y="4612"/>
                </a:cubicBezTo>
                <a:cubicBezTo>
                  <a:pt x="6387" y="4589"/>
                  <a:pt x="6397" y="4565"/>
                  <a:pt x="6422" y="4552"/>
                </a:cubicBezTo>
                <a:cubicBezTo>
                  <a:pt x="6415" y="4620"/>
                  <a:pt x="6479" y="4537"/>
                  <a:pt x="6434" y="4600"/>
                </a:cubicBezTo>
                <a:cubicBezTo>
                  <a:pt x="6458" y="4587"/>
                  <a:pt x="6509" y="4522"/>
                  <a:pt x="6541" y="4546"/>
                </a:cubicBezTo>
                <a:cubicBezTo>
                  <a:pt x="6533" y="4518"/>
                  <a:pt x="6541" y="4471"/>
                  <a:pt x="6582" y="4487"/>
                </a:cubicBezTo>
                <a:cubicBezTo>
                  <a:pt x="6532" y="4445"/>
                  <a:pt x="6675" y="4463"/>
                  <a:pt x="6682" y="4423"/>
                </a:cubicBezTo>
                <a:cubicBezTo>
                  <a:pt x="6687" y="4391"/>
                  <a:pt x="6731" y="4391"/>
                  <a:pt x="6710" y="4356"/>
                </a:cubicBezTo>
                <a:cubicBezTo>
                  <a:pt x="6746" y="4373"/>
                  <a:pt x="6773" y="4336"/>
                  <a:pt x="6766" y="4303"/>
                </a:cubicBezTo>
                <a:cubicBezTo>
                  <a:pt x="6807" y="4316"/>
                  <a:pt x="6814" y="4280"/>
                  <a:pt x="6843" y="4263"/>
                </a:cubicBezTo>
                <a:cubicBezTo>
                  <a:pt x="6877" y="4242"/>
                  <a:pt x="6948" y="4229"/>
                  <a:pt x="6988" y="4214"/>
                </a:cubicBezTo>
                <a:cubicBezTo>
                  <a:pt x="7016" y="4204"/>
                  <a:pt x="7082" y="4224"/>
                  <a:pt x="7096" y="4198"/>
                </a:cubicBezTo>
                <a:cubicBezTo>
                  <a:pt x="7108" y="4176"/>
                  <a:pt x="7101" y="4140"/>
                  <a:pt x="7137" y="4149"/>
                </a:cubicBezTo>
                <a:cubicBezTo>
                  <a:pt x="7135" y="4107"/>
                  <a:pt x="7090" y="4113"/>
                  <a:pt x="7063" y="4095"/>
                </a:cubicBezTo>
                <a:cubicBezTo>
                  <a:pt x="7085" y="4101"/>
                  <a:pt x="7106" y="4098"/>
                  <a:pt x="7126" y="4086"/>
                </a:cubicBezTo>
                <a:cubicBezTo>
                  <a:pt x="7113" y="4068"/>
                  <a:pt x="7069" y="4059"/>
                  <a:pt x="7065" y="4036"/>
                </a:cubicBezTo>
                <a:cubicBezTo>
                  <a:pt x="7058" y="4002"/>
                  <a:pt x="7097" y="4009"/>
                  <a:pt x="7102" y="3976"/>
                </a:cubicBezTo>
                <a:cubicBezTo>
                  <a:pt x="7110" y="4007"/>
                  <a:pt x="7110" y="4055"/>
                  <a:pt x="7152" y="4024"/>
                </a:cubicBezTo>
                <a:cubicBezTo>
                  <a:pt x="7159" y="4097"/>
                  <a:pt x="7201" y="4076"/>
                  <a:pt x="7256" y="4095"/>
                </a:cubicBezTo>
                <a:cubicBezTo>
                  <a:pt x="7193" y="4101"/>
                  <a:pt x="7242" y="4142"/>
                  <a:pt x="7282" y="4142"/>
                </a:cubicBezTo>
                <a:cubicBezTo>
                  <a:pt x="7357" y="4142"/>
                  <a:pt x="7429" y="4149"/>
                  <a:pt x="7502" y="4134"/>
                </a:cubicBezTo>
                <a:cubicBezTo>
                  <a:pt x="7492" y="4112"/>
                  <a:pt x="7475" y="4096"/>
                  <a:pt x="7452" y="4086"/>
                </a:cubicBezTo>
                <a:cubicBezTo>
                  <a:pt x="7483" y="4088"/>
                  <a:pt x="7497" y="4113"/>
                  <a:pt x="7522" y="4126"/>
                </a:cubicBezTo>
                <a:cubicBezTo>
                  <a:pt x="7550" y="4140"/>
                  <a:pt x="7578" y="4130"/>
                  <a:pt x="7606" y="4128"/>
                </a:cubicBezTo>
                <a:cubicBezTo>
                  <a:pt x="7602" y="4103"/>
                  <a:pt x="7584" y="4087"/>
                  <a:pt x="7559" y="4086"/>
                </a:cubicBezTo>
                <a:cubicBezTo>
                  <a:pt x="7589" y="4081"/>
                  <a:pt x="7619" y="4100"/>
                  <a:pt x="7631" y="4061"/>
                </a:cubicBezTo>
                <a:cubicBezTo>
                  <a:pt x="7641" y="4028"/>
                  <a:pt x="7686" y="4076"/>
                  <a:pt x="7701" y="4082"/>
                </a:cubicBezTo>
                <a:cubicBezTo>
                  <a:pt x="7729" y="4092"/>
                  <a:pt x="7846" y="4105"/>
                  <a:pt x="7832" y="4045"/>
                </a:cubicBezTo>
                <a:cubicBezTo>
                  <a:pt x="7921" y="4100"/>
                  <a:pt x="8018" y="4000"/>
                  <a:pt x="8065" y="4023"/>
                </a:cubicBezTo>
                <a:cubicBezTo>
                  <a:pt x="8091" y="4036"/>
                  <a:pt x="8115" y="4020"/>
                  <a:pt x="8114" y="3991"/>
                </a:cubicBezTo>
                <a:cubicBezTo>
                  <a:pt x="8137" y="4025"/>
                  <a:pt x="8215" y="4005"/>
                  <a:pt x="8245" y="3994"/>
                </a:cubicBezTo>
                <a:cubicBezTo>
                  <a:pt x="8293" y="3977"/>
                  <a:pt x="8337" y="3988"/>
                  <a:pt x="8387" y="3972"/>
                </a:cubicBezTo>
                <a:cubicBezTo>
                  <a:pt x="8424" y="3960"/>
                  <a:pt x="8461" y="3972"/>
                  <a:pt x="8497" y="3962"/>
                </a:cubicBezTo>
                <a:cubicBezTo>
                  <a:pt x="8524" y="3955"/>
                  <a:pt x="8536" y="3926"/>
                  <a:pt x="8566" y="3926"/>
                </a:cubicBezTo>
                <a:cubicBezTo>
                  <a:pt x="8630" y="3926"/>
                  <a:pt x="8672" y="3874"/>
                  <a:pt x="8732" y="3861"/>
                </a:cubicBezTo>
                <a:cubicBezTo>
                  <a:pt x="8658" y="3863"/>
                  <a:pt x="8759" y="3840"/>
                  <a:pt x="8791" y="3852"/>
                </a:cubicBezTo>
                <a:cubicBezTo>
                  <a:pt x="8780" y="3798"/>
                  <a:pt x="8796" y="3834"/>
                  <a:pt x="8833" y="3827"/>
                </a:cubicBezTo>
                <a:cubicBezTo>
                  <a:pt x="8857" y="3823"/>
                  <a:pt x="8888" y="3784"/>
                  <a:pt x="8830" y="3792"/>
                </a:cubicBezTo>
                <a:cubicBezTo>
                  <a:pt x="8865" y="3753"/>
                  <a:pt x="8913" y="3798"/>
                  <a:pt x="8954" y="3783"/>
                </a:cubicBezTo>
                <a:cubicBezTo>
                  <a:pt x="8879" y="3770"/>
                  <a:pt x="8990" y="3790"/>
                  <a:pt x="8942" y="3736"/>
                </a:cubicBezTo>
                <a:cubicBezTo>
                  <a:pt x="9047" y="3764"/>
                  <a:pt x="9150" y="3707"/>
                  <a:pt x="9070" y="3692"/>
                </a:cubicBezTo>
                <a:cubicBezTo>
                  <a:pt x="9103" y="3694"/>
                  <a:pt x="9162" y="3714"/>
                  <a:pt x="9191" y="3699"/>
                </a:cubicBezTo>
                <a:cubicBezTo>
                  <a:pt x="9233" y="3676"/>
                  <a:pt x="9224" y="3646"/>
                  <a:pt x="9171" y="3638"/>
                </a:cubicBezTo>
                <a:cubicBezTo>
                  <a:pt x="9197" y="3640"/>
                  <a:pt x="9309" y="3659"/>
                  <a:pt x="9296" y="3605"/>
                </a:cubicBezTo>
                <a:cubicBezTo>
                  <a:pt x="9324" y="3616"/>
                  <a:pt x="9355" y="3641"/>
                  <a:pt x="9388" y="3623"/>
                </a:cubicBezTo>
                <a:cubicBezTo>
                  <a:pt x="9371" y="3610"/>
                  <a:pt x="9352" y="3607"/>
                  <a:pt x="9328" y="3605"/>
                </a:cubicBezTo>
                <a:cubicBezTo>
                  <a:pt x="9394" y="3600"/>
                  <a:pt x="9526" y="3584"/>
                  <a:pt x="9581" y="3546"/>
                </a:cubicBezTo>
                <a:cubicBezTo>
                  <a:pt x="9533" y="3490"/>
                  <a:pt x="9418" y="3575"/>
                  <a:pt x="9241" y="3522"/>
                </a:cubicBezTo>
                <a:cubicBezTo>
                  <a:pt x="9186" y="3505"/>
                  <a:pt x="9124" y="3518"/>
                  <a:pt x="9071" y="3492"/>
                </a:cubicBezTo>
                <a:cubicBezTo>
                  <a:pt x="9008" y="3460"/>
                  <a:pt x="8958" y="3464"/>
                  <a:pt x="8892" y="3481"/>
                </a:cubicBezTo>
                <a:cubicBezTo>
                  <a:pt x="8901" y="3470"/>
                  <a:pt x="8910" y="3459"/>
                  <a:pt x="8919" y="3448"/>
                </a:cubicBezTo>
                <a:cubicBezTo>
                  <a:pt x="8849" y="3434"/>
                  <a:pt x="8783" y="3473"/>
                  <a:pt x="8717" y="3487"/>
                </a:cubicBezTo>
                <a:cubicBezTo>
                  <a:pt x="8630" y="3504"/>
                  <a:pt x="8538" y="3466"/>
                  <a:pt x="8465" y="3531"/>
                </a:cubicBezTo>
                <a:cubicBezTo>
                  <a:pt x="8409" y="3581"/>
                  <a:pt x="8391" y="3540"/>
                  <a:pt x="8335" y="3550"/>
                </a:cubicBezTo>
                <a:cubicBezTo>
                  <a:pt x="8285" y="3559"/>
                  <a:pt x="8189" y="3559"/>
                  <a:pt x="8144" y="3534"/>
                </a:cubicBezTo>
                <a:cubicBezTo>
                  <a:pt x="8346" y="3564"/>
                  <a:pt x="8438" y="3477"/>
                  <a:pt x="8515" y="3469"/>
                </a:cubicBezTo>
                <a:cubicBezTo>
                  <a:pt x="8570" y="3463"/>
                  <a:pt x="8622" y="3479"/>
                  <a:pt x="8669" y="3442"/>
                </a:cubicBezTo>
                <a:cubicBezTo>
                  <a:pt x="8647" y="3419"/>
                  <a:pt x="8613" y="3410"/>
                  <a:pt x="8575" y="3408"/>
                </a:cubicBezTo>
                <a:cubicBezTo>
                  <a:pt x="8698" y="3396"/>
                  <a:pt x="8819" y="3407"/>
                  <a:pt x="8939" y="3362"/>
                </a:cubicBezTo>
                <a:cubicBezTo>
                  <a:pt x="8929" y="3353"/>
                  <a:pt x="8919" y="3344"/>
                  <a:pt x="8910" y="3335"/>
                </a:cubicBezTo>
                <a:cubicBezTo>
                  <a:pt x="8972" y="3329"/>
                  <a:pt x="8917" y="3267"/>
                  <a:pt x="8877" y="3273"/>
                </a:cubicBezTo>
                <a:cubicBezTo>
                  <a:pt x="8881" y="3264"/>
                  <a:pt x="8885" y="3255"/>
                  <a:pt x="8889" y="3246"/>
                </a:cubicBezTo>
                <a:cubicBezTo>
                  <a:pt x="8850" y="3249"/>
                  <a:pt x="8809" y="3263"/>
                  <a:pt x="8767" y="3272"/>
                </a:cubicBezTo>
                <a:cubicBezTo>
                  <a:pt x="8703" y="3294"/>
                  <a:pt x="8643" y="3285"/>
                  <a:pt x="8577" y="3297"/>
                </a:cubicBezTo>
                <a:cubicBezTo>
                  <a:pt x="8496" y="3311"/>
                  <a:pt x="8479" y="3350"/>
                  <a:pt x="8346" y="3374"/>
                </a:cubicBezTo>
                <a:cubicBezTo>
                  <a:pt x="8317" y="3380"/>
                  <a:pt x="8312" y="3414"/>
                  <a:pt x="8283" y="3421"/>
                </a:cubicBezTo>
                <a:cubicBezTo>
                  <a:pt x="8302" y="3432"/>
                  <a:pt x="8322" y="3438"/>
                  <a:pt x="8344" y="3440"/>
                </a:cubicBezTo>
                <a:lnTo>
                  <a:pt x="8248" y="3447"/>
                </a:lnTo>
                <a:cubicBezTo>
                  <a:pt x="8218" y="3444"/>
                  <a:pt x="8233" y="3406"/>
                  <a:pt x="8203" y="3416"/>
                </a:cubicBezTo>
                <a:cubicBezTo>
                  <a:pt x="8167" y="3428"/>
                  <a:pt x="8065" y="3451"/>
                  <a:pt x="8034" y="3424"/>
                </a:cubicBezTo>
                <a:cubicBezTo>
                  <a:pt x="8093" y="3429"/>
                  <a:pt x="8199" y="3426"/>
                  <a:pt x="8246" y="3384"/>
                </a:cubicBezTo>
                <a:cubicBezTo>
                  <a:pt x="8293" y="3342"/>
                  <a:pt x="8403" y="3312"/>
                  <a:pt x="8283" y="3270"/>
                </a:cubicBezTo>
                <a:cubicBezTo>
                  <a:pt x="8329" y="3284"/>
                  <a:pt x="8395" y="3288"/>
                  <a:pt x="8441" y="3273"/>
                </a:cubicBezTo>
                <a:cubicBezTo>
                  <a:pt x="8419" y="3266"/>
                  <a:pt x="8403" y="3248"/>
                  <a:pt x="8399" y="3225"/>
                </a:cubicBezTo>
                <a:cubicBezTo>
                  <a:pt x="8432" y="3217"/>
                  <a:pt x="8448" y="3247"/>
                  <a:pt x="8467" y="3266"/>
                </a:cubicBezTo>
                <a:cubicBezTo>
                  <a:pt x="8498" y="3297"/>
                  <a:pt x="8553" y="3286"/>
                  <a:pt x="8592" y="3285"/>
                </a:cubicBezTo>
                <a:cubicBezTo>
                  <a:pt x="8665" y="3283"/>
                  <a:pt x="8868" y="3270"/>
                  <a:pt x="8901" y="3199"/>
                </a:cubicBezTo>
                <a:cubicBezTo>
                  <a:pt x="8911" y="3178"/>
                  <a:pt x="8970" y="3223"/>
                  <a:pt x="8965" y="3172"/>
                </a:cubicBezTo>
                <a:cubicBezTo>
                  <a:pt x="8957" y="3100"/>
                  <a:pt x="8797" y="3126"/>
                  <a:pt x="8782" y="3126"/>
                </a:cubicBezTo>
                <a:cubicBezTo>
                  <a:pt x="8717" y="3125"/>
                  <a:pt x="8652" y="3113"/>
                  <a:pt x="8586" y="3113"/>
                </a:cubicBezTo>
                <a:cubicBezTo>
                  <a:pt x="8669" y="3091"/>
                  <a:pt x="8543" y="3092"/>
                  <a:pt x="8522" y="3091"/>
                </a:cubicBezTo>
                <a:cubicBezTo>
                  <a:pt x="8460" y="3088"/>
                  <a:pt x="8393" y="3108"/>
                  <a:pt x="8337" y="3101"/>
                </a:cubicBezTo>
                <a:cubicBezTo>
                  <a:pt x="8401" y="3084"/>
                  <a:pt x="8538" y="3103"/>
                  <a:pt x="8586" y="3056"/>
                </a:cubicBezTo>
                <a:cubicBezTo>
                  <a:pt x="8564" y="3051"/>
                  <a:pt x="8411" y="2992"/>
                  <a:pt x="8494" y="3003"/>
                </a:cubicBezTo>
                <a:cubicBezTo>
                  <a:pt x="8453" y="2992"/>
                  <a:pt x="8409" y="2992"/>
                  <a:pt x="8366" y="2994"/>
                </a:cubicBezTo>
                <a:cubicBezTo>
                  <a:pt x="8389" y="2972"/>
                  <a:pt x="8381" y="2951"/>
                  <a:pt x="8354" y="2935"/>
                </a:cubicBezTo>
                <a:cubicBezTo>
                  <a:pt x="8419" y="2968"/>
                  <a:pt x="8482" y="2977"/>
                  <a:pt x="8544" y="3011"/>
                </a:cubicBezTo>
                <a:cubicBezTo>
                  <a:pt x="8591" y="3036"/>
                  <a:pt x="8653" y="3114"/>
                  <a:pt x="8709" y="3106"/>
                </a:cubicBezTo>
                <a:cubicBezTo>
                  <a:pt x="8732" y="3102"/>
                  <a:pt x="8750" y="3085"/>
                  <a:pt x="8773" y="3083"/>
                </a:cubicBezTo>
                <a:cubicBezTo>
                  <a:pt x="8805" y="3080"/>
                  <a:pt x="8837" y="3098"/>
                  <a:pt x="8868" y="3101"/>
                </a:cubicBezTo>
                <a:cubicBezTo>
                  <a:pt x="8955" y="3108"/>
                  <a:pt x="9010" y="3176"/>
                  <a:pt x="9101" y="3168"/>
                </a:cubicBezTo>
                <a:cubicBezTo>
                  <a:pt x="9153" y="3163"/>
                  <a:pt x="9215" y="3236"/>
                  <a:pt x="9206" y="3286"/>
                </a:cubicBezTo>
                <a:cubicBezTo>
                  <a:pt x="9191" y="3378"/>
                  <a:pt x="9266" y="3394"/>
                  <a:pt x="9340" y="3417"/>
                </a:cubicBezTo>
                <a:cubicBezTo>
                  <a:pt x="9381" y="3430"/>
                  <a:pt x="9484" y="3456"/>
                  <a:pt x="9522" y="3420"/>
                </a:cubicBezTo>
                <a:cubicBezTo>
                  <a:pt x="9546" y="3398"/>
                  <a:pt x="9528" y="3292"/>
                  <a:pt x="9587" y="3329"/>
                </a:cubicBezTo>
                <a:cubicBezTo>
                  <a:pt x="9510" y="3454"/>
                  <a:pt x="9650" y="3390"/>
                  <a:pt x="9664" y="3427"/>
                </a:cubicBezTo>
                <a:cubicBezTo>
                  <a:pt x="9689" y="3494"/>
                  <a:pt x="9812" y="3370"/>
                  <a:pt x="9726" y="3383"/>
                </a:cubicBezTo>
                <a:cubicBezTo>
                  <a:pt x="9732" y="3359"/>
                  <a:pt x="9751" y="3342"/>
                  <a:pt x="9777" y="3344"/>
                </a:cubicBezTo>
                <a:cubicBezTo>
                  <a:pt x="9757" y="3334"/>
                  <a:pt x="9736" y="3326"/>
                  <a:pt x="9714" y="3321"/>
                </a:cubicBezTo>
                <a:cubicBezTo>
                  <a:pt x="9769" y="3329"/>
                  <a:pt x="9768" y="3287"/>
                  <a:pt x="9794" y="3276"/>
                </a:cubicBezTo>
                <a:cubicBezTo>
                  <a:pt x="9773" y="3270"/>
                  <a:pt x="9751" y="3269"/>
                  <a:pt x="9729" y="3273"/>
                </a:cubicBezTo>
                <a:cubicBezTo>
                  <a:pt x="9739" y="3263"/>
                  <a:pt x="9749" y="3253"/>
                  <a:pt x="9759" y="3243"/>
                </a:cubicBezTo>
                <a:cubicBezTo>
                  <a:pt x="9728" y="3246"/>
                  <a:pt x="9698" y="3250"/>
                  <a:pt x="9667" y="3249"/>
                </a:cubicBezTo>
                <a:cubicBezTo>
                  <a:pt x="9698" y="3242"/>
                  <a:pt x="9756" y="3200"/>
                  <a:pt x="9789" y="3220"/>
                </a:cubicBezTo>
                <a:cubicBezTo>
                  <a:pt x="9790" y="3194"/>
                  <a:pt x="9775" y="3185"/>
                  <a:pt x="9750" y="3187"/>
                </a:cubicBezTo>
                <a:cubicBezTo>
                  <a:pt x="9772" y="3184"/>
                  <a:pt x="9792" y="3178"/>
                  <a:pt x="9813" y="3169"/>
                </a:cubicBezTo>
                <a:cubicBezTo>
                  <a:pt x="9769" y="3161"/>
                  <a:pt x="9769" y="3153"/>
                  <a:pt x="9813" y="3145"/>
                </a:cubicBezTo>
                <a:cubicBezTo>
                  <a:pt x="9732" y="3123"/>
                  <a:pt x="9690" y="3141"/>
                  <a:pt x="9625" y="3190"/>
                </a:cubicBezTo>
                <a:cubicBezTo>
                  <a:pt x="9637" y="3103"/>
                  <a:pt x="9698" y="3075"/>
                  <a:pt x="9783" y="3059"/>
                </a:cubicBezTo>
                <a:cubicBezTo>
                  <a:pt x="9726" y="3058"/>
                  <a:pt x="9674" y="3061"/>
                  <a:pt x="9625" y="3098"/>
                </a:cubicBezTo>
                <a:cubicBezTo>
                  <a:pt x="9621" y="3073"/>
                  <a:pt x="9638" y="3057"/>
                  <a:pt x="9661" y="3053"/>
                </a:cubicBezTo>
                <a:cubicBezTo>
                  <a:pt x="9618" y="3037"/>
                  <a:pt x="9573" y="3066"/>
                  <a:pt x="9533" y="3080"/>
                </a:cubicBezTo>
                <a:cubicBezTo>
                  <a:pt x="9547" y="3034"/>
                  <a:pt x="9632" y="3014"/>
                  <a:pt x="9673" y="3009"/>
                </a:cubicBezTo>
                <a:cubicBezTo>
                  <a:pt x="9633" y="2972"/>
                  <a:pt x="9573" y="2997"/>
                  <a:pt x="9540" y="2969"/>
                </a:cubicBezTo>
                <a:cubicBezTo>
                  <a:pt x="9500" y="2935"/>
                  <a:pt x="9428" y="2951"/>
                  <a:pt x="9432" y="2905"/>
                </a:cubicBezTo>
                <a:cubicBezTo>
                  <a:pt x="9379" y="2927"/>
                  <a:pt x="9301" y="2874"/>
                  <a:pt x="9252" y="2857"/>
                </a:cubicBezTo>
                <a:cubicBezTo>
                  <a:pt x="9169" y="2829"/>
                  <a:pt x="9120" y="2904"/>
                  <a:pt x="9044" y="2914"/>
                </a:cubicBezTo>
                <a:cubicBezTo>
                  <a:pt x="9065" y="2902"/>
                  <a:pt x="9082" y="2881"/>
                  <a:pt x="9088" y="2857"/>
                </a:cubicBezTo>
                <a:cubicBezTo>
                  <a:pt x="9056" y="2856"/>
                  <a:pt x="9023" y="2865"/>
                  <a:pt x="8993" y="2851"/>
                </a:cubicBezTo>
                <a:cubicBezTo>
                  <a:pt x="9022" y="2852"/>
                  <a:pt x="9272" y="2863"/>
                  <a:pt x="9253" y="2797"/>
                </a:cubicBezTo>
                <a:cubicBezTo>
                  <a:pt x="9217" y="2673"/>
                  <a:pt x="8959" y="2770"/>
                  <a:pt x="8892" y="2795"/>
                </a:cubicBezTo>
                <a:cubicBezTo>
                  <a:pt x="8902" y="2784"/>
                  <a:pt x="8912" y="2774"/>
                  <a:pt x="8922" y="2762"/>
                </a:cubicBezTo>
                <a:cubicBezTo>
                  <a:pt x="8889" y="2766"/>
                  <a:pt x="8856" y="2765"/>
                  <a:pt x="8824" y="2765"/>
                </a:cubicBezTo>
                <a:cubicBezTo>
                  <a:pt x="8846" y="2763"/>
                  <a:pt x="8868" y="2757"/>
                  <a:pt x="8889" y="2747"/>
                </a:cubicBezTo>
                <a:cubicBezTo>
                  <a:pt x="8827" y="2727"/>
                  <a:pt x="8759" y="2757"/>
                  <a:pt x="8699" y="2727"/>
                </a:cubicBezTo>
                <a:cubicBezTo>
                  <a:pt x="8749" y="2730"/>
                  <a:pt x="8798" y="2724"/>
                  <a:pt x="8848" y="2724"/>
                </a:cubicBezTo>
                <a:cubicBezTo>
                  <a:pt x="8892" y="2724"/>
                  <a:pt x="8931" y="2752"/>
                  <a:pt x="8976" y="2748"/>
                </a:cubicBezTo>
                <a:cubicBezTo>
                  <a:pt x="9021" y="2744"/>
                  <a:pt x="9061" y="2719"/>
                  <a:pt x="9106" y="2715"/>
                </a:cubicBezTo>
                <a:cubicBezTo>
                  <a:pt x="9152" y="2710"/>
                  <a:pt x="9202" y="2714"/>
                  <a:pt x="9234" y="2673"/>
                </a:cubicBezTo>
                <a:cubicBezTo>
                  <a:pt x="9195" y="2651"/>
                  <a:pt x="9150" y="2663"/>
                  <a:pt x="9109" y="2652"/>
                </a:cubicBezTo>
                <a:cubicBezTo>
                  <a:pt x="9043" y="2635"/>
                  <a:pt x="8989" y="2622"/>
                  <a:pt x="8922" y="2640"/>
                </a:cubicBezTo>
                <a:cubicBezTo>
                  <a:pt x="8875" y="2652"/>
                  <a:pt x="8814" y="2635"/>
                  <a:pt x="8772" y="2655"/>
                </a:cubicBezTo>
                <a:cubicBezTo>
                  <a:pt x="8742" y="2669"/>
                  <a:pt x="8722" y="2704"/>
                  <a:pt x="8684" y="2700"/>
                </a:cubicBezTo>
                <a:cubicBezTo>
                  <a:pt x="8724" y="2690"/>
                  <a:pt x="8725" y="2646"/>
                  <a:pt x="8678" y="2641"/>
                </a:cubicBezTo>
                <a:cubicBezTo>
                  <a:pt x="8723" y="2642"/>
                  <a:pt x="8768" y="2622"/>
                  <a:pt x="8812" y="2634"/>
                </a:cubicBezTo>
                <a:cubicBezTo>
                  <a:pt x="8863" y="2648"/>
                  <a:pt x="8893" y="2640"/>
                  <a:pt x="8931" y="2602"/>
                </a:cubicBezTo>
                <a:cubicBezTo>
                  <a:pt x="8865" y="2604"/>
                  <a:pt x="8808" y="2572"/>
                  <a:pt x="8747" y="2555"/>
                </a:cubicBezTo>
                <a:cubicBezTo>
                  <a:pt x="8795" y="2528"/>
                  <a:pt x="8835" y="2587"/>
                  <a:pt x="8881" y="2591"/>
                </a:cubicBezTo>
                <a:cubicBezTo>
                  <a:pt x="8941" y="2596"/>
                  <a:pt x="9000" y="2621"/>
                  <a:pt x="9060" y="2617"/>
                </a:cubicBezTo>
                <a:cubicBezTo>
                  <a:pt x="9116" y="2614"/>
                  <a:pt x="9147" y="2588"/>
                  <a:pt x="9194" y="2566"/>
                </a:cubicBezTo>
                <a:cubicBezTo>
                  <a:pt x="9242" y="2542"/>
                  <a:pt x="9298" y="2548"/>
                  <a:pt x="9350" y="2543"/>
                </a:cubicBezTo>
                <a:cubicBezTo>
                  <a:pt x="9298" y="2509"/>
                  <a:pt x="9217" y="2477"/>
                  <a:pt x="9177" y="2430"/>
                </a:cubicBezTo>
                <a:cubicBezTo>
                  <a:pt x="9228" y="2407"/>
                  <a:pt x="9287" y="2483"/>
                  <a:pt x="9320" y="2510"/>
                </a:cubicBezTo>
                <a:cubicBezTo>
                  <a:pt x="9374" y="2552"/>
                  <a:pt x="9414" y="2502"/>
                  <a:pt x="9458" y="2474"/>
                </a:cubicBezTo>
                <a:cubicBezTo>
                  <a:pt x="9514" y="2439"/>
                  <a:pt x="9588" y="2465"/>
                  <a:pt x="9646" y="2482"/>
                </a:cubicBezTo>
                <a:cubicBezTo>
                  <a:pt x="9732" y="2507"/>
                  <a:pt x="9798" y="2509"/>
                  <a:pt x="9887" y="2507"/>
                </a:cubicBezTo>
                <a:cubicBezTo>
                  <a:pt x="9714" y="2559"/>
                  <a:pt x="9553" y="2412"/>
                  <a:pt x="9510" y="2513"/>
                </a:cubicBezTo>
                <a:cubicBezTo>
                  <a:pt x="9681" y="2586"/>
                  <a:pt x="9810" y="2648"/>
                  <a:pt x="9993" y="2574"/>
                </a:cubicBezTo>
                <a:cubicBezTo>
                  <a:pt x="10068" y="2543"/>
                  <a:pt x="10132" y="2567"/>
                  <a:pt x="10212" y="2561"/>
                </a:cubicBezTo>
                <a:cubicBezTo>
                  <a:pt x="10277" y="2556"/>
                  <a:pt x="10246" y="2551"/>
                  <a:pt x="10268" y="2509"/>
                </a:cubicBezTo>
                <a:cubicBezTo>
                  <a:pt x="10284" y="2480"/>
                  <a:pt x="10324" y="2468"/>
                  <a:pt x="10329" y="2433"/>
                </a:cubicBezTo>
                <a:cubicBezTo>
                  <a:pt x="10234" y="2430"/>
                  <a:pt x="10141" y="2384"/>
                  <a:pt x="10049" y="2385"/>
                </a:cubicBezTo>
                <a:cubicBezTo>
                  <a:pt x="9947" y="2386"/>
                  <a:pt x="10060" y="2484"/>
                  <a:pt x="9985" y="2498"/>
                </a:cubicBezTo>
                <a:cubicBezTo>
                  <a:pt x="9997" y="2404"/>
                  <a:pt x="9971" y="2406"/>
                  <a:pt x="9881" y="2379"/>
                </a:cubicBezTo>
                <a:cubicBezTo>
                  <a:pt x="9914" y="2371"/>
                  <a:pt x="9954" y="2382"/>
                  <a:pt x="9973" y="2344"/>
                </a:cubicBezTo>
                <a:cubicBezTo>
                  <a:pt x="9956" y="2326"/>
                  <a:pt x="9935" y="2316"/>
                  <a:pt x="9910" y="2314"/>
                </a:cubicBezTo>
                <a:cubicBezTo>
                  <a:pt x="9961" y="2323"/>
                  <a:pt x="10021" y="2314"/>
                  <a:pt x="10065" y="2287"/>
                </a:cubicBezTo>
                <a:cubicBezTo>
                  <a:pt x="10056" y="2264"/>
                  <a:pt x="10037" y="2246"/>
                  <a:pt x="10014" y="2237"/>
                </a:cubicBezTo>
                <a:cubicBezTo>
                  <a:pt x="10052" y="2232"/>
                  <a:pt x="10074" y="2274"/>
                  <a:pt x="10117" y="2273"/>
                </a:cubicBezTo>
                <a:cubicBezTo>
                  <a:pt x="10198" y="2272"/>
                  <a:pt x="10278" y="2276"/>
                  <a:pt x="10359" y="2276"/>
                </a:cubicBezTo>
                <a:cubicBezTo>
                  <a:pt x="10384" y="2276"/>
                  <a:pt x="10400" y="2314"/>
                  <a:pt x="10421" y="2323"/>
                </a:cubicBezTo>
                <a:cubicBezTo>
                  <a:pt x="10445" y="2333"/>
                  <a:pt x="10473" y="2330"/>
                  <a:pt x="10498" y="2333"/>
                </a:cubicBezTo>
                <a:cubicBezTo>
                  <a:pt x="10570" y="2339"/>
                  <a:pt x="10622" y="2294"/>
                  <a:pt x="10682" y="2264"/>
                </a:cubicBezTo>
                <a:cubicBezTo>
                  <a:pt x="10651" y="2266"/>
                  <a:pt x="10610" y="2248"/>
                  <a:pt x="10620" y="2210"/>
                </a:cubicBezTo>
                <a:cubicBezTo>
                  <a:pt x="10558" y="2213"/>
                  <a:pt x="10504" y="2244"/>
                  <a:pt x="10444" y="2214"/>
                </a:cubicBezTo>
                <a:cubicBezTo>
                  <a:pt x="10383" y="2184"/>
                  <a:pt x="10312" y="2229"/>
                  <a:pt x="10249" y="2219"/>
                </a:cubicBezTo>
                <a:cubicBezTo>
                  <a:pt x="10282" y="2217"/>
                  <a:pt x="10316" y="2214"/>
                  <a:pt x="10344" y="2195"/>
                </a:cubicBezTo>
                <a:cubicBezTo>
                  <a:pt x="10306" y="2162"/>
                  <a:pt x="10347" y="2127"/>
                  <a:pt x="10370" y="2103"/>
                </a:cubicBezTo>
                <a:cubicBezTo>
                  <a:pt x="10298" y="2094"/>
                  <a:pt x="10237" y="2114"/>
                  <a:pt x="10167" y="2129"/>
                </a:cubicBezTo>
                <a:cubicBezTo>
                  <a:pt x="10097" y="2144"/>
                  <a:pt x="10078" y="2086"/>
                  <a:pt x="10018" y="2080"/>
                </a:cubicBezTo>
                <a:cubicBezTo>
                  <a:pt x="10080" y="2083"/>
                  <a:pt x="10105" y="2135"/>
                  <a:pt x="10175" y="2113"/>
                </a:cubicBezTo>
                <a:cubicBezTo>
                  <a:pt x="10249" y="2090"/>
                  <a:pt x="10328" y="2106"/>
                  <a:pt x="10400" y="2083"/>
                </a:cubicBezTo>
                <a:cubicBezTo>
                  <a:pt x="10318" y="2001"/>
                  <a:pt x="10196" y="2015"/>
                  <a:pt x="10092" y="1988"/>
                </a:cubicBezTo>
                <a:cubicBezTo>
                  <a:pt x="10134" y="1993"/>
                  <a:pt x="10177" y="1986"/>
                  <a:pt x="10219" y="1996"/>
                </a:cubicBezTo>
                <a:cubicBezTo>
                  <a:pt x="10188" y="1959"/>
                  <a:pt x="10139" y="1955"/>
                  <a:pt x="10095" y="1946"/>
                </a:cubicBezTo>
                <a:cubicBezTo>
                  <a:pt x="10174" y="1917"/>
                  <a:pt x="10253" y="1987"/>
                  <a:pt x="10320" y="2017"/>
                </a:cubicBezTo>
                <a:cubicBezTo>
                  <a:pt x="10354" y="2032"/>
                  <a:pt x="10558" y="2013"/>
                  <a:pt x="10516" y="2071"/>
                </a:cubicBezTo>
                <a:cubicBezTo>
                  <a:pt x="10668" y="2122"/>
                  <a:pt x="10712" y="1973"/>
                  <a:pt x="10650" y="1937"/>
                </a:cubicBezTo>
                <a:cubicBezTo>
                  <a:pt x="10660" y="1931"/>
                  <a:pt x="10669" y="1925"/>
                  <a:pt x="10679" y="1919"/>
                </a:cubicBezTo>
                <a:cubicBezTo>
                  <a:pt x="10562" y="1805"/>
                  <a:pt x="10338" y="1864"/>
                  <a:pt x="10201" y="1857"/>
                </a:cubicBezTo>
                <a:cubicBezTo>
                  <a:pt x="10306" y="1841"/>
                  <a:pt x="10520" y="1830"/>
                  <a:pt x="10623" y="1831"/>
                </a:cubicBezTo>
                <a:cubicBezTo>
                  <a:pt x="10695" y="1832"/>
                  <a:pt x="10664" y="1774"/>
                  <a:pt x="10605" y="1778"/>
                </a:cubicBezTo>
                <a:cubicBezTo>
                  <a:pt x="10519" y="1784"/>
                  <a:pt x="10475" y="1752"/>
                  <a:pt x="10439" y="1750"/>
                </a:cubicBezTo>
                <a:cubicBezTo>
                  <a:pt x="10450" y="1755"/>
                  <a:pt x="10462" y="1760"/>
                  <a:pt x="10473" y="1764"/>
                </a:cubicBezTo>
                <a:cubicBezTo>
                  <a:pt x="10447" y="1761"/>
                  <a:pt x="10421" y="1760"/>
                  <a:pt x="10394" y="1765"/>
                </a:cubicBezTo>
                <a:cubicBezTo>
                  <a:pt x="10438" y="1773"/>
                  <a:pt x="10476" y="1800"/>
                  <a:pt x="10519" y="1809"/>
                </a:cubicBezTo>
                <a:cubicBezTo>
                  <a:pt x="10474" y="1814"/>
                  <a:pt x="10440" y="1781"/>
                  <a:pt x="10397" y="1774"/>
                </a:cubicBezTo>
                <a:cubicBezTo>
                  <a:pt x="10353" y="1766"/>
                  <a:pt x="10311" y="1792"/>
                  <a:pt x="10267" y="1783"/>
                </a:cubicBezTo>
                <a:cubicBezTo>
                  <a:pt x="10276" y="1772"/>
                  <a:pt x="10285" y="1761"/>
                  <a:pt x="10293" y="1750"/>
                </a:cubicBezTo>
                <a:cubicBezTo>
                  <a:pt x="10251" y="1716"/>
                  <a:pt x="10182" y="1731"/>
                  <a:pt x="10133" y="1732"/>
                </a:cubicBezTo>
                <a:cubicBezTo>
                  <a:pt x="10180" y="1702"/>
                  <a:pt x="10238" y="1743"/>
                  <a:pt x="10288" y="1717"/>
                </a:cubicBezTo>
                <a:cubicBezTo>
                  <a:pt x="10266" y="1717"/>
                  <a:pt x="10256" y="1716"/>
                  <a:pt x="10234" y="1718"/>
                </a:cubicBezTo>
                <a:cubicBezTo>
                  <a:pt x="10255" y="1712"/>
                  <a:pt x="10264" y="1712"/>
                  <a:pt x="10285" y="1708"/>
                </a:cubicBezTo>
                <a:cubicBezTo>
                  <a:pt x="10265" y="1696"/>
                  <a:pt x="10251" y="1697"/>
                  <a:pt x="10222" y="1702"/>
                </a:cubicBezTo>
                <a:cubicBezTo>
                  <a:pt x="10277" y="1684"/>
                  <a:pt x="10188" y="1665"/>
                  <a:pt x="10160" y="1708"/>
                </a:cubicBezTo>
                <a:cubicBezTo>
                  <a:pt x="10152" y="1686"/>
                  <a:pt x="10134" y="1669"/>
                  <a:pt x="10110" y="1667"/>
                </a:cubicBezTo>
                <a:cubicBezTo>
                  <a:pt x="10122" y="1655"/>
                  <a:pt x="10192" y="1616"/>
                  <a:pt x="10209" y="1615"/>
                </a:cubicBezTo>
                <a:cubicBezTo>
                  <a:pt x="10249" y="1611"/>
                  <a:pt x="10265" y="1656"/>
                  <a:pt x="10297" y="1665"/>
                </a:cubicBezTo>
                <a:cubicBezTo>
                  <a:pt x="10355" y="1682"/>
                  <a:pt x="10432" y="1642"/>
                  <a:pt x="10486" y="1625"/>
                </a:cubicBezTo>
                <a:cubicBezTo>
                  <a:pt x="10431" y="1604"/>
                  <a:pt x="10345" y="1607"/>
                  <a:pt x="10329" y="1610"/>
                </a:cubicBezTo>
                <a:cubicBezTo>
                  <a:pt x="10400" y="1582"/>
                  <a:pt x="10482" y="1641"/>
                  <a:pt x="10546" y="1602"/>
                </a:cubicBezTo>
                <a:cubicBezTo>
                  <a:pt x="10526" y="1591"/>
                  <a:pt x="10505" y="1588"/>
                  <a:pt x="10483" y="1593"/>
                </a:cubicBezTo>
                <a:cubicBezTo>
                  <a:pt x="10687" y="1528"/>
                  <a:pt x="10958" y="1695"/>
                  <a:pt x="11054" y="1612"/>
                </a:cubicBezTo>
                <a:cubicBezTo>
                  <a:pt x="11165" y="1515"/>
                  <a:pt x="10980" y="1462"/>
                  <a:pt x="10905" y="1508"/>
                </a:cubicBezTo>
                <a:cubicBezTo>
                  <a:pt x="10867" y="1531"/>
                  <a:pt x="10837" y="1506"/>
                  <a:pt x="10812" y="1485"/>
                </a:cubicBezTo>
                <a:cubicBezTo>
                  <a:pt x="10771" y="1449"/>
                  <a:pt x="10650" y="1473"/>
                  <a:pt x="10599" y="1468"/>
                </a:cubicBezTo>
                <a:cubicBezTo>
                  <a:pt x="10641" y="1458"/>
                  <a:pt x="10685" y="1468"/>
                  <a:pt x="10727" y="1457"/>
                </a:cubicBezTo>
                <a:cubicBezTo>
                  <a:pt x="10664" y="1442"/>
                  <a:pt x="10598" y="1446"/>
                  <a:pt x="10534" y="1435"/>
                </a:cubicBezTo>
                <a:cubicBezTo>
                  <a:pt x="10575" y="1432"/>
                  <a:pt x="10613" y="1445"/>
                  <a:pt x="10659" y="1441"/>
                </a:cubicBezTo>
                <a:cubicBezTo>
                  <a:pt x="10579" y="1426"/>
                  <a:pt x="10683" y="1427"/>
                  <a:pt x="10694" y="1429"/>
                </a:cubicBezTo>
                <a:cubicBezTo>
                  <a:pt x="10660" y="1406"/>
                  <a:pt x="10607" y="1398"/>
                  <a:pt x="10567" y="1403"/>
                </a:cubicBezTo>
                <a:cubicBezTo>
                  <a:pt x="10694" y="1363"/>
                  <a:pt x="10819" y="1424"/>
                  <a:pt x="10947" y="1415"/>
                </a:cubicBezTo>
                <a:cubicBezTo>
                  <a:pt x="10941" y="1391"/>
                  <a:pt x="10919" y="1376"/>
                  <a:pt x="10890" y="1366"/>
                </a:cubicBezTo>
                <a:lnTo>
                  <a:pt x="10907" y="1367"/>
                </a:lnTo>
                <a:cubicBezTo>
                  <a:pt x="10869" y="1315"/>
                  <a:pt x="10748" y="1313"/>
                  <a:pt x="10691" y="1322"/>
                </a:cubicBezTo>
                <a:cubicBezTo>
                  <a:pt x="10709" y="1332"/>
                  <a:pt x="10729" y="1339"/>
                  <a:pt x="10749" y="1345"/>
                </a:cubicBezTo>
                <a:cubicBezTo>
                  <a:pt x="10660" y="1339"/>
                  <a:pt x="10618" y="1308"/>
                  <a:pt x="10561" y="1329"/>
                </a:cubicBezTo>
                <a:cubicBezTo>
                  <a:pt x="10500" y="1350"/>
                  <a:pt x="10467" y="1418"/>
                  <a:pt x="10406" y="1432"/>
                </a:cubicBezTo>
                <a:cubicBezTo>
                  <a:pt x="10488" y="1394"/>
                  <a:pt x="10358" y="1396"/>
                  <a:pt x="10341" y="1397"/>
                </a:cubicBezTo>
                <a:cubicBezTo>
                  <a:pt x="10390" y="1348"/>
                  <a:pt x="10451" y="1316"/>
                  <a:pt x="10513" y="1287"/>
                </a:cubicBezTo>
                <a:cubicBezTo>
                  <a:pt x="10492" y="1285"/>
                  <a:pt x="10472" y="1283"/>
                  <a:pt x="10451" y="1281"/>
                </a:cubicBezTo>
                <a:cubicBezTo>
                  <a:pt x="10485" y="1278"/>
                  <a:pt x="10546" y="1285"/>
                  <a:pt x="10551" y="1236"/>
                </a:cubicBezTo>
                <a:cubicBezTo>
                  <a:pt x="10554" y="1205"/>
                  <a:pt x="10616" y="1175"/>
                  <a:pt x="10641" y="1165"/>
                </a:cubicBezTo>
                <a:cubicBezTo>
                  <a:pt x="10623" y="1148"/>
                  <a:pt x="10603" y="1147"/>
                  <a:pt x="10578" y="1153"/>
                </a:cubicBezTo>
                <a:cubicBezTo>
                  <a:pt x="10595" y="1145"/>
                  <a:pt x="10715" y="1114"/>
                  <a:pt x="10632" y="1106"/>
                </a:cubicBezTo>
                <a:cubicBezTo>
                  <a:pt x="10674" y="1097"/>
                  <a:pt x="10722" y="1076"/>
                  <a:pt x="10766" y="1084"/>
                </a:cubicBezTo>
                <a:cubicBezTo>
                  <a:pt x="10805" y="1090"/>
                  <a:pt x="10863" y="1106"/>
                  <a:pt x="10889" y="1063"/>
                </a:cubicBezTo>
                <a:cubicBezTo>
                  <a:pt x="10913" y="1024"/>
                  <a:pt x="10940" y="1037"/>
                  <a:pt x="10979" y="1026"/>
                </a:cubicBezTo>
                <a:cubicBezTo>
                  <a:pt x="11004" y="1018"/>
                  <a:pt x="11020" y="995"/>
                  <a:pt x="11045" y="987"/>
                </a:cubicBezTo>
                <a:cubicBezTo>
                  <a:pt x="11075" y="978"/>
                  <a:pt x="11079" y="1010"/>
                  <a:pt x="11107" y="978"/>
                </a:cubicBezTo>
                <a:cubicBezTo>
                  <a:pt x="11041" y="959"/>
                  <a:pt x="11003" y="1004"/>
                  <a:pt x="10949" y="999"/>
                </a:cubicBezTo>
                <a:cubicBezTo>
                  <a:pt x="11049" y="947"/>
                  <a:pt x="10989" y="930"/>
                  <a:pt x="11014" y="918"/>
                </a:cubicBezTo>
                <a:cubicBezTo>
                  <a:pt x="11071" y="889"/>
                  <a:pt x="11084" y="853"/>
                  <a:pt x="11157" y="855"/>
                </a:cubicBezTo>
                <a:cubicBezTo>
                  <a:pt x="11289" y="858"/>
                  <a:pt x="11385" y="843"/>
                  <a:pt x="11508" y="791"/>
                </a:cubicBezTo>
                <a:cubicBezTo>
                  <a:pt x="11423" y="726"/>
                  <a:pt x="11287" y="783"/>
                  <a:pt x="11191" y="782"/>
                </a:cubicBezTo>
                <a:cubicBezTo>
                  <a:pt x="11157" y="781"/>
                  <a:pt x="11123" y="781"/>
                  <a:pt x="11089" y="783"/>
                </a:cubicBezTo>
                <a:cubicBezTo>
                  <a:pt x="11124" y="779"/>
                  <a:pt x="11159" y="770"/>
                  <a:pt x="11193" y="767"/>
                </a:cubicBezTo>
                <a:cubicBezTo>
                  <a:pt x="11162" y="713"/>
                  <a:pt x="11037" y="747"/>
                  <a:pt x="11003" y="779"/>
                </a:cubicBezTo>
                <a:cubicBezTo>
                  <a:pt x="11025" y="786"/>
                  <a:pt x="11047" y="787"/>
                  <a:pt x="11070" y="785"/>
                </a:cubicBezTo>
                <a:cubicBezTo>
                  <a:pt x="10999" y="793"/>
                  <a:pt x="10905" y="855"/>
                  <a:pt x="10973" y="842"/>
                </a:cubicBezTo>
                <a:cubicBezTo>
                  <a:pt x="10911" y="864"/>
                  <a:pt x="10898" y="833"/>
                  <a:pt x="10843" y="836"/>
                </a:cubicBezTo>
                <a:cubicBezTo>
                  <a:pt x="10871" y="813"/>
                  <a:pt x="10962" y="788"/>
                  <a:pt x="10902" y="776"/>
                </a:cubicBezTo>
                <a:cubicBezTo>
                  <a:pt x="10969" y="770"/>
                  <a:pt x="11030" y="738"/>
                  <a:pt x="11098" y="735"/>
                </a:cubicBezTo>
                <a:cubicBezTo>
                  <a:pt x="11195" y="730"/>
                  <a:pt x="11296" y="753"/>
                  <a:pt x="11394" y="752"/>
                </a:cubicBezTo>
                <a:cubicBezTo>
                  <a:pt x="11542" y="750"/>
                  <a:pt x="11677" y="739"/>
                  <a:pt x="11810" y="681"/>
                </a:cubicBezTo>
                <a:cubicBezTo>
                  <a:pt x="11636" y="641"/>
                  <a:pt x="11456" y="685"/>
                  <a:pt x="11279" y="666"/>
                </a:cubicBezTo>
                <a:cubicBezTo>
                  <a:pt x="11205" y="658"/>
                  <a:pt x="11125" y="648"/>
                  <a:pt x="11051" y="654"/>
                </a:cubicBezTo>
                <a:cubicBezTo>
                  <a:pt x="10967" y="662"/>
                  <a:pt x="10892" y="680"/>
                  <a:pt x="10807" y="669"/>
                </a:cubicBezTo>
                <a:cubicBezTo>
                  <a:pt x="10943" y="653"/>
                  <a:pt x="11074" y="641"/>
                  <a:pt x="11211" y="653"/>
                </a:cubicBezTo>
                <a:cubicBezTo>
                  <a:pt x="11442" y="674"/>
                  <a:pt x="11416" y="614"/>
                  <a:pt x="11493" y="615"/>
                </a:cubicBezTo>
                <a:cubicBezTo>
                  <a:pt x="11603" y="616"/>
                  <a:pt x="11711" y="644"/>
                  <a:pt x="11821" y="628"/>
                </a:cubicBezTo>
                <a:cubicBezTo>
                  <a:pt x="11874" y="620"/>
                  <a:pt x="11924" y="602"/>
                  <a:pt x="11978" y="604"/>
                </a:cubicBezTo>
                <a:cubicBezTo>
                  <a:pt x="12022" y="605"/>
                  <a:pt x="12084" y="613"/>
                  <a:pt x="12116" y="574"/>
                </a:cubicBezTo>
                <a:cubicBezTo>
                  <a:pt x="12093" y="575"/>
                  <a:pt x="12073" y="567"/>
                  <a:pt x="12057" y="551"/>
                </a:cubicBezTo>
                <a:cubicBezTo>
                  <a:pt x="12120" y="527"/>
                  <a:pt x="12186" y="549"/>
                  <a:pt x="12250" y="539"/>
                </a:cubicBezTo>
                <a:cubicBezTo>
                  <a:pt x="12301" y="531"/>
                  <a:pt x="12348" y="510"/>
                  <a:pt x="12399" y="502"/>
                </a:cubicBezTo>
                <a:cubicBezTo>
                  <a:pt x="12487" y="488"/>
                  <a:pt x="12608" y="493"/>
                  <a:pt x="12680" y="432"/>
                </a:cubicBezTo>
                <a:cubicBezTo>
                  <a:pt x="12525" y="419"/>
                  <a:pt x="12371" y="384"/>
                  <a:pt x="12215" y="370"/>
                </a:cubicBezTo>
                <a:cubicBezTo>
                  <a:pt x="12025" y="353"/>
                  <a:pt x="11836" y="368"/>
                  <a:pt x="11647" y="384"/>
                </a:cubicBezTo>
                <a:cubicBezTo>
                  <a:pt x="11654" y="394"/>
                  <a:pt x="11661" y="404"/>
                  <a:pt x="11668" y="414"/>
                </a:cubicBezTo>
                <a:cubicBezTo>
                  <a:pt x="11636" y="412"/>
                  <a:pt x="11526" y="441"/>
                  <a:pt x="11609" y="435"/>
                </a:cubicBezTo>
                <a:cubicBezTo>
                  <a:pt x="11470" y="507"/>
                  <a:pt x="11321" y="443"/>
                  <a:pt x="11268" y="445"/>
                </a:cubicBezTo>
                <a:cubicBezTo>
                  <a:pt x="11205" y="447"/>
                  <a:pt x="11146" y="472"/>
                  <a:pt x="11083" y="476"/>
                </a:cubicBezTo>
                <a:cubicBezTo>
                  <a:pt x="11096" y="442"/>
                  <a:pt x="11131" y="429"/>
                  <a:pt x="11163" y="423"/>
                </a:cubicBezTo>
                <a:cubicBezTo>
                  <a:pt x="10986" y="446"/>
                  <a:pt x="10818" y="489"/>
                  <a:pt x="10647" y="539"/>
                </a:cubicBezTo>
                <a:cubicBezTo>
                  <a:pt x="10570" y="561"/>
                  <a:pt x="10474" y="570"/>
                  <a:pt x="10402" y="599"/>
                </a:cubicBezTo>
                <a:cubicBezTo>
                  <a:pt x="10325" y="629"/>
                  <a:pt x="10263" y="655"/>
                  <a:pt x="10181" y="675"/>
                </a:cubicBezTo>
                <a:cubicBezTo>
                  <a:pt x="10198" y="667"/>
                  <a:pt x="10297" y="640"/>
                  <a:pt x="10210" y="643"/>
                </a:cubicBezTo>
                <a:cubicBezTo>
                  <a:pt x="10300" y="623"/>
                  <a:pt x="10382" y="581"/>
                  <a:pt x="10467" y="546"/>
                </a:cubicBezTo>
                <a:cubicBezTo>
                  <a:pt x="10547" y="513"/>
                  <a:pt x="10747" y="476"/>
                  <a:pt x="10790" y="393"/>
                </a:cubicBezTo>
                <a:cubicBezTo>
                  <a:pt x="10841" y="295"/>
                  <a:pt x="10498" y="335"/>
                  <a:pt x="10461" y="341"/>
                </a:cubicBezTo>
                <a:cubicBezTo>
                  <a:pt x="10388" y="354"/>
                  <a:pt x="10360" y="416"/>
                  <a:pt x="10278" y="417"/>
                </a:cubicBezTo>
                <a:cubicBezTo>
                  <a:pt x="10180" y="418"/>
                  <a:pt x="10086" y="440"/>
                  <a:pt x="9988" y="449"/>
                </a:cubicBezTo>
                <a:cubicBezTo>
                  <a:pt x="9892" y="457"/>
                  <a:pt x="9778" y="498"/>
                  <a:pt x="9682" y="482"/>
                </a:cubicBezTo>
                <a:cubicBezTo>
                  <a:pt x="9703" y="483"/>
                  <a:pt x="9723" y="482"/>
                  <a:pt x="9744" y="479"/>
                </a:cubicBezTo>
                <a:cubicBezTo>
                  <a:pt x="9723" y="470"/>
                  <a:pt x="9702" y="465"/>
                  <a:pt x="9679" y="465"/>
                </a:cubicBezTo>
                <a:cubicBezTo>
                  <a:pt x="9812" y="395"/>
                  <a:pt x="10114" y="469"/>
                  <a:pt x="10175" y="367"/>
                </a:cubicBezTo>
                <a:cubicBezTo>
                  <a:pt x="10111" y="314"/>
                  <a:pt x="9947" y="345"/>
                  <a:pt x="9871" y="344"/>
                </a:cubicBezTo>
                <a:cubicBezTo>
                  <a:pt x="9733" y="341"/>
                  <a:pt x="9593" y="335"/>
                  <a:pt x="9455" y="349"/>
                </a:cubicBezTo>
                <a:cubicBezTo>
                  <a:pt x="9193" y="376"/>
                  <a:pt x="8929" y="387"/>
                  <a:pt x="8667" y="423"/>
                </a:cubicBezTo>
                <a:cubicBezTo>
                  <a:pt x="8702" y="314"/>
                  <a:pt x="9053" y="386"/>
                  <a:pt x="9287" y="331"/>
                </a:cubicBezTo>
                <a:cubicBezTo>
                  <a:pt x="9217" y="277"/>
                  <a:pt x="9097" y="302"/>
                  <a:pt x="9020" y="307"/>
                </a:cubicBezTo>
                <a:cubicBezTo>
                  <a:pt x="9172" y="258"/>
                  <a:pt x="9328" y="329"/>
                  <a:pt x="9482" y="317"/>
                </a:cubicBezTo>
                <a:cubicBezTo>
                  <a:pt x="9662" y="303"/>
                  <a:pt x="9843" y="317"/>
                  <a:pt x="10023" y="316"/>
                </a:cubicBezTo>
                <a:cubicBezTo>
                  <a:pt x="10198" y="316"/>
                  <a:pt x="10372" y="286"/>
                  <a:pt x="10546" y="285"/>
                </a:cubicBezTo>
                <a:cubicBezTo>
                  <a:pt x="10631" y="285"/>
                  <a:pt x="10714" y="289"/>
                  <a:pt x="10797" y="265"/>
                </a:cubicBezTo>
                <a:cubicBezTo>
                  <a:pt x="10857" y="248"/>
                  <a:pt x="10933" y="250"/>
                  <a:pt x="10988" y="221"/>
                </a:cubicBezTo>
                <a:cubicBezTo>
                  <a:pt x="10843" y="151"/>
                  <a:pt x="10659" y="171"/>
                  <a:pt x="10504" y="188"/>
                </a:cubicBezTo>
                <a:cubicBezTo>
                  <a:pt x="10516" y="180"/>
                  <a:pt x="10528" y="171"/>
                  <a:pt x="10540" y="162"/>
                </a:cubicBezTo>
                <a:cubicBezTo>
                  <a:pt x="10415" y="122"/>
                  <a:pt x="10284" y="189"/>
                  <a:pt x="10157" y="185"/>
                </a:cubicBezTo>
                <a:cubicBezTo>
                  <a:pt x="10234" y="181"/>
                  <a:pt x="10309" y="161"/>
                  <a:pt x="10382" y="138"/>
                </a:cubicBezTo>
                <a:cubicBezTo>
                  <a:pt x="10232" y="65"/>
                  <a:pt x="10048" y="123"/>
                  <a:pt x="9889" y="123"/>
                </a:cubicBezTo>
                <a:cubicBezTo>
                  <a:pt x="9691" y="123"/>
                  <a:pt x="9497" y="103"/>
                  <a:pt x="9299" y="122"/>
                </a:cubicBezTo>
                <a:cubicBezTo>
                  <a:pt x="9127" y="138"/>
                  <a:pt x="8967" y="143"/>
                  <a:pt x="8793" y="146"/>
                </a:cubicBezTo>
                <a:cubicBezTo>
                  <a:pt x="8751" y="147"/>
                  <a:pt x="8721" y="146"/>
                  <a:pt x="8685" y="170"/>
                </a:cubicBezTo>
                <a:cubicBezTo>
                  <a:pt x="8675" y="177"/>
                  <a:pt x="8606" y="156"/>
                  <a:pt x="8593" y="156"/>
                </a:cubicBezTo>
                <a:cubicBezTo>
                  <a:pt x="8506" y="154"/>
                  <a:pt x="8424" y="186"/>
                  <a:pt x="8340" y="186"/>
                </a:cubicBezTo>
                <a:cubicBezTo>
                  <a:pt x="8357" y="182"/>
                  <a:pt x="8450" y="166"/>
                  <a:pt x="8376" y="159"/>
                </a:cubicBezTo>
                <a:cubicBezTo>
                  <a:pt x="8561" y="136"/>
                  <a:pt x="8748" y="132"/>
                  <a:pt x="8934" y="132"/>
                </a:cubicBezTo>
                <a:cubicBezTo>
                  <a:pt x="8892" y="109"/>
                  <a:pt x="8846" y="114"/>
                  <a:pt x="8800" y="108"/>
                </a:cubicBezTo>
                <a:cubicBezTo>
                  <a:pt x="8913" y="108"/>
                  <a:pt x="9026" y="131"/>
                  <a:pt x="9138" y="120"/>
                </a:cubicBezTo>
                <a:cubicBezTo>
                  <a:pt x="9530" y="82"/>
                  <a:pt x="9884" y="130"/>
                  <a:pt x="10240" y="82"/>
                </a:cubicBezTo>
                <a:cubicBezTo>
                  <a:pt x="10093" y="12"/>
                  <a:pt x="9918" y="48"/>
                  <a:pt x="9762" y="43"/>
                </a:cubicBezTo>
                <a:cubicBezTo>
                  <a:pt x="9851" y="54"/>
                  <a:pt x="9685" y="47"/>
                  <a:pt x="9667" y="43"/>
                </a:cubicBezTo>
                <a:cubicBezTo>
                  <a:pt x="9689" y="40"/>
                  <a:pt x="9710" y="39"/>
                  <a:pt x="9732" y="40"/>
                </a:cubicBezTo>
                <a:cubicBezTo>
                  <a:pt x="9695" y="25"/>
                  <a:pt x="9660" y="42"/>
                  <a:pt x="9623" y="40"/>
                </a:cubicBezTo>
                <a:cubicBezTo>
                  <a:pt x="9581" y="38"/>
                  <a:pt x="9543" y="19"/>
                  <a:pt x="9501" y="19"/>
                </a:cubicBezTo>
                <a:cubicBezTo>
                  <a:pt x="9416" y="19"/>
                  <a:pt x="9331" y="25"/>
                  <a:pt x="9246" y="22"/>
                </a:cubicBezTo>
                <a:cubicBezTo>
                  <a:pt x="9076" y="17"/>
                  <a:pt x="8905" y="3"/>
                  <a:pt x="8735" y="19"/>
                </a:cubicBezTo>
                <a:cubicBezTo>
                  <a:pt x="8747" y="25"/>
                  <a:pt x="8759" y="31"/>
                  <a:pt x="8771" y="37"/>
                </a:cubicBezTo>
                <a:cubicBezTo>
                  <a:pt x="8729" y="52"/>
                  <a:pt x="8709" y="23"/>
                  <a:pt x="8675" y="16"/>
                </a:cubicBezTo>
                <a:cubicBezTo>
                  <a:pt x="8646" y="11"/>
                  <a:pt x="8581" y="25"/>
                  <a:pt x="8547" y="27"/>
                </a:cubicBezTo>
                <a:cubicBezTo>
                  <a:pt x="8436" y="31"/>
                  <a:pt x="8311" y="0"/>
                  <a:pt x="8203" y="37"/>
                </a:cubicBezTo>
                <a:cubicBezTo>
                  <a:pt x="8226" y="40"/>
                  <a:pt x="8247" y="48"/>
                  <a:pt x="8266" y="61"/>
                </a:cubicBezTo>
                <a:cubicBezTo>
                  <a:pt x="8193" y="71"/>
                  <a:pt x="8124" y="29"/>
                  <a:pt x="8052" y="35"/>
                </a:cubicBezTo>
                <a:cubicBezTo>
                  <a:pt x="7975" y="41"/>
                  <a:pt x="7900" y="58"/>
                  <a:pt x="7823" y="49"/>
                </a:cubicBezTo>
                <a:cubicBezTo>
                  <a:pt x="7805" y="121"/>
                  <a:pt x="8086" y="110"/>
                  <a:pt x="8126" y="105"/>
                </a:cubicBezTo>
                <a:cubicBezTo>
                  <a:pt x="8017" y="132"/>
                  <a:pt x="7903" y="108"/>
                  <a:pt x="7791" y="118"/>
                </a:cubicBezTo>
                <a:cubicBezTo>
                  <a:pt x="7883" y="127"/>
                  <a:pt x="7953" y="123"/>
                  <a:pt x="8034" y="132"/>
                </a:cubicBezTo>
                <a:cubicBezTo>
                  <a:pt x="7923" y="132"/>
                  <a:pt x="7808" y="113"/>
                  <a:pt x="7699" y="141"/>
                </a:cubicBezTo>
                <a:cubicBezTo>
                  <a:pt x="7732" y="145"/>
                  <a:pt x="7755" y="181"/>
                  <a:pt x="7791" y="174"/>
                </a:cubicBezTo>
                <a:cubicBezTo>
                  <a:pt x="7760" y="200"/>
                  <a:pt x="7713" y="173"/>
                  <a:pt x="7683" y="160"/>
                </a:cubicBezTo>
                <a:cubicBezTo>
                  <a:pt x="7637" y="140"/>
                  <a:pt x="7590" y="142"/>
                  <a:pt x="7541" y="144"/>
                </a:cubicBezTo>
                <a:cubicBezTo>
                  <a:pt x="7430" y="148"/>
                  <a:pt x="7318" y="102"/>
                  <a:pt x="7206" y="117"/>
                </a:cubicBezTo>
                <a:cubicBezTo>
                  <a:pt x="7319" y="100"/>
                  <a:pt x="7064" y="50"/>
                  <a:pt x="6963" y="91"/>
                </a:cubicBezTo>
                <a:cubicBezTo>
                  <a:pt x="6987" y="90"/>
                  <a:pt x="7012" y="91"/>
                  <a:pt x="7037" y="94"/>
                </a:cubicBezTo>
                <a:cubicBezTo>
                  <a:pt x="6978" y="103"/>
                  <a:pt x="6918" y="94"/>
                  <a:pt x="6859" y="94"/>
                </a:cubicBezTo>
                <a:cubicBezTo>
                  <a:pt x="6913" y="114"/>
                  <a:pt x="6972" y="106"/>
                  <a:pt x="7028" y="117"/>
                </a:cubicBezTo>
                <a:cubicBezTo>
                  <a:pt x="6948" y="113"/>
                  <a:pt x="6868" y="112"/>
                  <a:pt x="6788" y="105"/>
                </a:cubicBezTo>
                <a:cubicBezTo>
                  <a:pt x="6705" y="97"/>
                  <a:pt x="6623" y="121"/>
                  <a:pt x="6541" y="108"/>
                </a:cubicBezTo>
                <a:cubicBezTo>
                  <a:pt x="6614" y="134"/>
                  <a:pt x="6692" y="136"/>
                  <a:pt x="6766" y="153"/>
                </a:cubicBezTo>
                <a:cubicBezTo>
                  <a:pt x="6698" y="146"/>
                  <a:pt x="6630" y="144"/>
                  <a:pt x="6562" y="137"/>
                </a:cubicBezTo>
                <a:cubicBezTo>
                  <a:pt x="6481" y="130"/>
                  <a:pt x="6393" y="102"/>
                  <a:pt x="6315" y="138"/>
                </a:cubicBezTo>
                <a:cubicBezTo>
                  <a:pt x="6349" y="136"/>
                  <a:pt x="6383" y="141"/>
                  <a:pt x="6413" y="156"/>
                </a:cubicBezTo>
                <a:cubicBezTo>
                  <a:pt x="6368" y="153"/>
                  <a:pt x="6322" y="138"/>
                  <a:pt x="6277" y="150"/>
                </a:cubicBezTo>
                <a:cubicBezTo>
                  <a:pt x="6337" y="178"/>
                  <a:pt x="6473" y="172"/>
                  <a:pt x="6546" y="170"/>
                </a:cubicBezTo>
                <a:cubicBezTo>
                  <a:pt x="6558" y="169"/>
                  <a:pt x="6665" y="173"/>
                  <a:pt x="6585" y="156"/>
                </a:cubicBezTo>
                <a:cubicBezTo>
                  <a:pt x="6767" y="165"/>
                  <a:pt x="6949" y="161"/>
                  <a:pt x="7131" y="169"/>
                </a:cubicBezTo>
                <a:cubicBezTo>
                  <a:pt x="7135" y="169"/>
                  <a:pt x="7605" y="191"/>
                  <a:pt x="7479" y="233"/>
                </a:cubicBezTo>
                <a:cubicBezTo>
                  <a:pt x="7542" y="242"/>
                  <a:pt x="7478" y="275"/>
                  <a:pt x="7465" y="261"/>
                </a:cubicBezTo>
                <a:cubicBezTo>
                  <a:pt x="7420" y="214"/>
                  <a:pt x="7228" y="166"/>
                  <a:pt x="7152" y="197"/>
                </a:cubicBezTo>
                <a:cubicBezTo>
                  <a:pt x="7163" y="203"/>
                  <a:pt x="7173" y="209"/>
                  <a:pt x="7182" y="215"/>
                </a:cubicBezTo>
                <a:cubicBezTo>
                  <a:pt x="7158" y="290"/>
                  <a:pt x="7127" y="197"/>
                  <a:pt x="7106" y="191"/>
                </a:cubicBezTo>
                <a:cubicBezTo>
                  <a:pt x="7029" y="169"/>
                  <a:pt x="6765" y="184"/>
                  <a:pt x="6671" y="185"/>
                </a:cubicBezTo>
                <a:cubicBezTo>
                  <a:pt x="6600" y="186"/>
                  <a:pt x="6516" y="165"/>
                  <a:pt x="6449" y="195"/>
                </a:cubicBezTo>
                <a:lnTo>
                  <a:pt x="6676" y="249"/>
                </a:lnTo>
                <a:cubicBezTo>
                  <a:pt x="6694" y="252"/>
                  <a:pt x="6804" y="255"/>
                  <a:pt x="6719" y="275"/>
                </a:cubicBezTo>
                <a:cubicBezTo>
                  <a:pt x="6806" y="292"/>
                  <a:pt x="6896" y="284"/>
                  <a:pt x="6983" y="301"/>
                </a:cubicBezTo>
                <a:cubicBezTo>
                  <a:pt x="6825" y="311"/>
                  <a:pt x="6669" y="269"/>
                  <a:pt x="6599" y="281"/>
                </a:cubicBezTo>
                <a:cubicBezTo>
                  <a:pt x="6577" y="285"/>
                  <a:pt x="6492" y="322"/>
                  <a:pt x="6568" y="328"/>
                </a:cubicBezTo>
                <a:cubicBezTo>
                  <a:pt x="6535" y="335"/>
                  <a:pt x="6499" y="332"/>
                  <a:pt x="6470" y="352"/>
                </a:cubicBezTo>
                <a:cubicBezTo>
                  <a:pt x="6491" y="354"/>
                  <a:pt x="6511" y="356"/>
                  <a:pt x="6532" y="358"/>
                </a:cubicBezTo>
                <a:cubicBezTo>
                  <a:pt x="6459" y="381"/>
                  <a:pt x="6546" y="384"/>
                  <a:pt x="6565" y="385"/>
                </a:cubicBezTo>
                <a:cubicBezTo>
                  <a:pt x="6455" y="410"/>
                  <a:pt x="6355" y="390"/>
                  <a:pt x="6251" y="352"/>
                </a:cubicBezTo>
                <a:cubicBezTo>
                  <a:pt x="6166" y="321"/>
                  <a:pt x="6073" y="332"/>
                  <a:pt x="5988" y="301"/>
                </a:cubicBezTo>
                <a:cubicBezTo>
                  <a:pt x="5909" y="273"/>
                  <a:pt x="5805" y="261"/>
                  <a:pt x="5721" y="245"/>
                </a:cubicBezTo>
                <a:cubicBezTo>
                  <a:pt x="5610" y="223"/>
                  <a:pt x="5492" y="229"/>
                  <a:pt x="5380" y="242"/>
                </a:cubicBezTo>
                <a:cubicBezTo>
                  <a:pt x="5408" y="262"/>
                  <a:pt x="5395" y="298"/>
                  <a:pt x="5422" y="315"/>
                </a:cubicBezTo>
                <a:cubicBezTo>
                  <a:pt x="5466" y="343"/>
                  <a:pt x="5538" y="351"/>
                  <a:pt x="5588" y="361"/>
                </a:cubicBezTo>
                <a:cubicBezTo>
                  <a:pt x="5494" y="390"/>
                  <a:pt x="5388" y="378"/>
                  <a:pt x="5294" y="358"/>
                </a:cubicBezTo>
                <a:cubicBezTo>
                  <a:pt x="5353" y="392"/>
                  <a:pt x="5424" y="393"/>
                  <a:pt x="5484" y="426"/>
                </a:cubicBezTo>
                <a:cubicBezTo>
                  <a:pt x="5415" y="444"/>
                  <a:pt x="5358" y="403"/>
                  <a:pt x="5294" y="387"/>
                </a:cubicBezTo>
                <a:cubicBezTo>
                  <a:pt x="5241" y="375"/>
                  <a:pt x="5185" y="368"/>
                  <a:pt x="5129" y="362"/>
                </a:cubicBezTo>
                <a:cubicBezTo>
                  <a:pt x="5176" y="361"/>
                  <a:pt x="5221" y="356"/>
                  <a:pt x="5255" y="352"/>
                </a:cubicBezTo>
                <a:cubicBezTo>
                  <a:pt x="5208" y="305"/>
                  <a:pt x="5130" y="343"/>
                  <a:pt x="5081" y="304"/>
                </a:cubicBezTo>
                <a:cubicBezTo>
                  <a:pt x="5033" y="265"/>
                  <a:pt x="4948" y="265"/>
                  <a:pt x="4902" y="307"/>
                </a:cubicBezTo>
                <a:cubicBezTo>
                  <a:pt x="4917" y="322"/>
                  <a:pt x="4936" y="333"/>
                  <a:pt x="4959" y="342"/>
                </a:cubicBezTo>
                <a:cubicBezTo>
                  <a:pt x="4924" y="348"/>
                  <a:pt x="4905" y="384"/>
                  <a:pt x="4868" y="393"/>
                </a:cubicBezTo>
                <a:cubicBezTo>
                  <a:pt x="4819" y="405"/>
                  <a:pt x="4741" y="455"/>
                  <a:pt x="4691" y="447"/>
                </a:cubicBezTo>
                <a:cubicBezTo>
                  <a:pt x="4720" y="397"/>
                  <a:pt x="4806" y="390"/>
                  <a:pt x="4826" y="331"/>
                </a:cubicBezTo>
                <a:cubicBezTo>
                  <a:pt x="4856" y="240"/>
                  <a:pt x="4548" y="280"/>
                  <a:pt x="4513" y="283"/>
                </a:cubicBezTo>
                <a:cubicBezTo>
                  <a:pt x="4602" y="289"/>
                  <a:pt x="4409" y="307"/>
                  <a:pt x="4385" y="304"/>
                </a:cubicBezTo>
                <a:cubicBezTo>
                  <a:pt x="4323" y="310"/>
                  <a:pt x="4265" y="302"/>
                  <a:pt x="4203" y="306"/>
                </a:cubicBezTo>
                <a:cubicBezTo>
                  <a:pt x="4037" y="318"/>
                  <a:pt x="3869" y="315"/>
                  <a:pt x="3705" y="349"/>
                </a:cubicBezTo>
                <a:cubicBezTo>
                  <a:pt x="3737" y="361"/>
                  <a:pt x="3771" y="354"/>
                  <a:pt x="3804" y="364"/>
                </a:cubicBezTo>
                <a:cubicBezTo>
                  <a:pt x="3833" y="373"/>
                  <a:pt x="3853" y="401"/>
                  <a:pt x="3879" y="415"/>
                </a:cubicBezTo>
                <a:cubicBezTo>
                  <a:pt x="3907" y="431"/>
                  <a:pt x="3948" y="426"/>
                  <a:pt x="3979" y="435"/>
                </a:cubicBezTo>
                <a:cubicBezTo>
                  <a:pt x="4027" y="448"/>
                  <a:pt x="4073" y="470"/>
                  <a:pt x="4121" y="482"/>
                </a:cubicBezTo>
                <a:cubicBezTo>
                  <a:pt x="4031" y="486"/>
                  <a:pt x="3945" y="439"/>
                  <a:pt x="3854" y="434"/>
                </a:cubicBezTo>
                <a:cubicBezTo>
                  <a:pt x="3814" y="432"/>
                  <a:pt x="3802" y="425"/>
                  <a:pt x="3781" y="395"/>
                </a:cubicBezTo>
                <a:cubicBezTo>
                  <a:pt x="3759" y="362"/>
                  <a:pt x="3702" y="373"/>
                  <a:pt x="3668" y="371"/>
                </a:cubicBezTo>
                <a:cubicBezTo>
                  <a:pt x="3583" y="365"/>
                  <a:pt x="3498" y="354"/>
                  <a:pt x="3414" y="364"/>
                </a:cubicBezTo>
                <a:cubicBezTo>
                  <a:pt x="3361" y="370"/>
                  <a:pt x="3208" y="440"/>
                  <a:pt x="3341" y="459"/>
                </a:cubicBezTo>
                <a:cubicBezTo>
                  <a:pt x="3300" y="478"/>
                  <a:pt x="3249" y="470"/>
                  <a:pt x="3216" y="503"/>
                </a:cubicBezTo>
                <a:cubicBezTo>
                  <a:pt x="3223" y="513"/>
                  <a:pt x="3231" y="523"/>
                  <a:pt x="3239" y="533"/>
                </a:cubicBezTo>
                <a:cubicBezTo>
                  <a:pt x="3105" y="581"/>
                  <a:pt x="2874" y="477"/>
                  <a:pt x="2777" y="539"/>
                </a:cubicBezTo>
                <a:cubicBezTo>
                  <a:pt x="2743" y="560"/>
                  <a:pt x="2783" y="602"/>
                  <a:pt x="2794" y="625"/>
                </a:cubicBezTo>
                <a:cubicBezTo>
                  <a:pt x="2768" y="605"/>
                  <a:pt x="2753" y="573"/>
                  <a:pt x="2729" y="551"/>
                </a:cubicBezTo>
                <a:cubicBezTo>
                  <a:pt x="2694" y="519"/>
                  <a:pt x="2613" y="557"/>
                  <a:pt x="2572" y="562"/>
                </a:cubicBezTo>
                <a:cubicBezTo>
                  <a:pt x="2454" y="577"/>
                  <a:pt x="2343" y="619"/>
                  <a:pt x="2226" y="635"/>
                </a:cubicBezTo>
                <a:cubicBezTo>
                  <a:pt x="2127" y="649"/>
                  <a:pt x="2030" y="666"/>
                  <a:pt x="1933" y="685"/>
                </a:cubicBezTo>
                <a:cubicBezTo>
                  <a:pt x="1880" y="695"/>
                  <a:pt x="1772" y="704"/>
                  <a:pt x="1746" y="762"/>
                </a:cubicBezTo>
                <a:cubicBezTo>
                  <a:pt x="1791" y="758"/>
                  <a:pt x="1831" y="790"/>
                  <a:pt x="1883" y="785"/>
                </a:cubicBezTo>
                <a:cubicBezTo>
                  <a:pt x="1938" y="779"/>
                  <a:pt x="1985" y="794"/>
                  <a:pt x="2039" y="796"/>
                </a:cubicBezTo>
                <a:cubicBezTo>
                  <a:pt x="2167" y="799"/>
                  <a:pt x="2302" y="750"/>
                  <a:pt x="2429" y="771"/>
                </a:cubicBezTo>
                <a:cubicBezTo>
                  <a:pt x="2082" y="758"/>
                  <a:pt x="2131" y="881"/>
                  <a:pt x="2078" y="923"/>
                </a:cubicBezTo>
                <a:cubicBezTo>
                  <a:pt x="2035" y="957"/>
                  <a:pt x="1975" y="968"/>
                  <a:pt x="1922" y="979"/>
                </a:cubicBezTo>
                <a:cubicBezTo>
                  <a:pt x="1796" y="1006"/>
                  <a:pt x="1698" y="1033"/>
                  <a:pt x="1566" y="1021"/>
                </a:cubicBezTo>
                <a:cubicBezTo>
                  <a:pt x="1492" y="1015"/>
                  <a:pt x="1430" y="1033"/>
                  <a:pt x="1358" y="1041"/>
                </a:cubicBezTo>
                <a:cubicBezTo>
                  <a:pt x="1262" y="1052"/>
                  <a:pt x="1165" y="1046"/>
                  <a:pt x="1072" y="1073"/>
                </a:cubicBezTo>
                <a:cubicBezTo>
                  <a:pt x="1213" y="1095"/>
                  <a:pt x="815" y="1114"/>
                  <a:pt x="751" y="1124"/>
                </a:cubicBezTo>
                <a:cubicBezTo>
                  <a:pt x="715" y="1129"/>
                  <a:pt x="681" y="1156"/>
                  <a:pt x="647" y="1159"/>
                </a:cubicBezTo>
                <a:cubicBezTo>
                  <a:pt x="576" y="1165"/>
                  <a:pt x="514" y="1153"/>
                  <a:pt x="441" y="1166"/>
                </a:cubicBezTo>
                <a:cubicBezTo>
                  <a:pt x="394" y="1175"/>
                  <a:pt x="346" y="1174"/>
                  <a:pt x="298" y="1178"/>
                </a:cubicBezTo>
                <a:cubicBezTo>
                  <a:pt x="253" y="1182"/>
                  <a:pt x="223" y="1221"/>
                  <a:pt x="179" y="1225"/>
                </a:cubicBezTo>
                <a:cubicBezTo>
                  <a:pt x="259" y="1242"/>
                  <a:pt x="112" y="1276"/>
                  <a:pt x="86" y="1269"/>
                </a:cubicBezTo>
                <a:cubicBezTo>
                  <a:pt x="173" y="1286"/>
                  <a:pt x="187" y="1369"/>
                  <a:pt x="372" y="1346"/>
                </a:cubicBezTo>
                <a:cubicBezTo>
                  <a:pt x="351" y="1354"/>
                  <a:pt x="330" y="1362"/>
                  <a:pt x="309" y="1370"/>
                </a:cubicBezTo>
                <a:cubicBezTo>
                  <a:pt x="411" y="1396"/>
                  <a:pt x="512" y="1347"/>
                  <a:pt x="615" y="1355"/>
                </a:cubicBezTo>
                <a:cubicBezTo>
                  <a:pt x="562" y="1372"/>
                  <a:pt x="507" y="1383"/>
                  <a:pt x="452" y="1391"/>
                </a:cubicBezTo>
                <a:cubicBezTo>
                  <a:pt x="513" y="1420"/>
                  <a:pt x="610" y="1409"/>
                  <a:pt x="671" y="1385"/>
                </a:cubicBezTo>
                <a:cubicBezTo>
                  <a:pt x="620" y="1422"/>
                  <a:pt x="549" y="1416"/>
                  <a:pt x="490" y="1427"/>
                </a:cubicBezTo>
                <a:cubicBezTo>
                  <a:pt x="571" y="1454"/>
                  <a:pt x="663" y="1461"/>
                  <a:pt x="748" y="1455"/>
                </a:cubicBezTo>
                <a:cubicBezTo>
                  <a:pt x="789" y="1451"/>
                  <a:pt x="799" y="1448"/>
                  <a:pt x="819" y="1417"/>
                </a:cubicBezTo>
                <a:cubicBezTo>
                  <a:pt x="839" y="1388"/>
                  <a:pt x="884" y="1440"/>
                  <a:pt x="910" y="1444"/>
                </a:cubicBezTo>
                <a:cubicBezTo>
                  <a:pt x="1081" y="1467"/>
                  <a:pt x="1300" y="1316"/>
                  <a:pt x="1330" y="1447"/>
                </a:cubicBezTo>
                <a:cubicBezTo>
                  <a:pt x="1302" y="1465"/>
                  <a:pt x="1250" y="1464"/>
                  <a:pt x="1217" y="1463"/>
                </a:cubicBezTo>
                <a:cubicBezTo>
                  <a:pt x="1182" y="1462"/>
                  <a:pt x="1192" y="1508"/>
                  <a:pt x="1230" y="1504"/>
                </a:cubicBezTo>
                <a:cubicBezTo>
                  <a:pt x="1159" y="1518"/>
                  <a:pt x="1065" y="1472"/>
                  <a:pt x="988" y="1474"/>
                </a:cubicBezTo>
                <a:cubicBezTo>
                  <a:pt x="886" y="1477"/>
                  <a:pt x="778" y="1481"/>
                  <a:pt x="677" y="1501"/>
                </a:cubicBezTo>
                <a:cubicBezTo>
                  <a:pt x="736" y="1542"/>
                  <a:pt x="829" y="1520"/>
                  <a:pt x="900" y="1525"/>
                </a:cubicBezTo>
                <a:cubicBezTo>
                  <a:pt x="1010" y="1521"/>
                  <a:pt x="1117" y="1550"/>
                  <a:pt x="1226" y="1525"/>
                </a:cubicBezTo>
                <a:cubicBezTo>
                  <a:pt x="1117" y="1576"/>
                  <a:pt x="122" y="1458"/>
                  <a:pt x="140" y="1590"/>
                </a:cubicBezTo>
                <a:cubicBezTo>
                  <a:pt x="172" y="1583"/>
                  <a:pt x="203" y="1599"/>
                  <a:pt x="235" y="1596"/>
                </a:cubicBezTo>
                <a:cubicBezTo>
                  <a:pt x="214" y="1600"/>
                  <a:pt x="192" y="1603"/>
                  <a:pt x="170" y="1605"/>
                </a:cubicBezTo>
                <a:cubicBezTo>
                  <a:pt x="264" y="1703"/>
                  <a:pt x="378" y="1541"/>
                  <a:pt x="481" y="1581"/>
                </a:cubicBezTo>
                <a:cubicBezTo>
                  <a:pt x="435" y="1581"/>
                  <a:pt x="365" y="1602"/>
                  <a:pt x="335" y="1640"/>
                </a:cubicBezTo>
                <a:cubicBezTo>
                  <a:pt x="460" y="1670"/>
                  <a:pt x="589" y="1671"/>
                  <a:pt x="716" y="1658"/>
                </a:cubicBezTo>
                <a:cubicBezTo>
                  <a:pt x="709" y="1717"/>
                  <a:pt x="602" y="1690"/>
                  <a:pt x="566" y="1689"/>
                </a:cubicBezTo>
                <a:cubicBezTo>
                  <a:pt x="497" y="1688"/>
                  <a:pt x="379" y="1711"/>
                  <a:pt x="318" y="1741"/>
                </a:cubicBezTo>
                <a:cubicBezTo>
                  <a:pt x="360" y="1782"/>
                  <a:pt x="445" y="1804"/>
                  <a:pt x="502" y="1806"/>
                </a:cubicBezTo>
                <a:cubicBezTo>
                  <a:pt x="436" y="1819"/>
                  <a:pt x="505" y="1829"/>
                  <a:pt x="527" y="1833"/>
                </a:cubicBezTo>
                <a:cubicBezTo>
                  <a:pt x="559" y="1838"/>
                  <a:pt x="592" y="1837"/>
                  <a:pt x="624" y="1837"/>
                </a:cubicBezTo>
                <a:cubicBezTo>
                  <a:pt x="694" y="1839"/>
                  <a:pt x="775" y="1879"/>
                  <a:pt x="843" y="1851"/>
                </a:cubicBezTo>
                <a:cubicBezTo>
                  <a:pt x="809" y="1838"/>
                  <a:pt x="789" y="1801"/>
                  <a:pt x="751" y="1797"/>
                </a:cubicBezTo>
                <a:cubicBezTo>
                  <a:pt x="824" y="1789"/>
                  <a:pt x="830" y="1769"/>
                  <a:pt x="890" y="1814"/>
                </a:cubicBezTo>
                <a:cubicBezTo>
                  <a:pt x="928" y="1842"/>
                  <a:pt x="1031" y="1748"/>
                  <a:pt x="1099" y="1786"/>
                </a:cubicBezTo>
                <a:cubicBezTo>
                  <a:pt x="1075" y="1794"/>
                  <a:pt x="1054" y="1807"/>
                  <a:pt x="1036" y="1824"/>
                </a:cubicBezTo>
                <a:cubicBezTo>
                  <a:pt x="1076" y="1854"/>
                  <a:pt x="1122" y="1840"/>
                  <a:pt x="1147" y="1806"/>
                </a:cubicBezTo>
                <a:cubicBezTo>
                  <a:pt x="1154" y="1797"/>
                  <a:pt x="1213" y="1814"/>
                  <a:pt x="1234" y="1803"/>
                </a:cubicBezTo>
                <a:cubicBezTo>
                  <a:pt x="1249" y="1799"/>
                  <a:pt x="1263" y="1799"/>
                  <a:pt x="1278" y="1803"/>
                </a:cubicBezTo>
                <a:cubicBezTo>
                  <a:pt x="1299" y="1805"/>
                  <a:pt x="1299" y="1783"/>
                  <a:pt x="1317" y="1779"/>
                </a:cubicBezTo>
                <a:cubicBezTo>
                  <a:pt x="1358" y="1770"/>
                  <a:pt x="1412" y="1758"/>
                  <a:pt x="1407" y="1806"/>
                </a:cubicBezTo>
                <a:cubicBezTo>
                  <a:pt x="1428" y="1807"/>
                  <a:pt x="1730" y="1703"/>
                  <a:pt x="1695" y="1795"/>
                </a:cubicBezTo>
                <a:cubicBezTo>
                  <a:pt x="1741" y="1757"/>
                  <a:pt x="1811" y="1777"/>
                  <a:pt x="1863" y="1787"/>
                </a:cubicBezTo>
                <a:cubicBezTo>
                  <a:pt x="1936" y="1801"/>
                  <a:pt x="2011" y="1793"/>
                  <a:pt x="2084" y="1809"/>
                </a:cubicBezTo>
                <a:cubicBezTo>
                  <a:pt x="2078" y="1819"/>
                  <a:pt x="2072" y="1829"/>
                  <a:pt x="2066" y="1839"/>
                </a:cubicBezTo>
                <a:cubicBezTo>
                  <a:pt x="2098" y="1845"/>
                  <a:pt x="2232" y="1817"/>
                  <a:pt x="2215" y="1866"/>
                </a:cubicBezTo>
                <a:cubicBezTo>
                  <a:pt x="2237" y="1865"/>
                  <a:pt x="2259" y="1862"/>
                  <a:pt x="2280" y="1857"/>
                </a:cubicBezTo>
                <a:cubicBezTo>
                  <a:pt x="2270" y="1865"/>
                  <a:pt x="2260" y="1874"/>
                  <a:pt x="2250" y="1884"/>
                </a:cubicBezTo>
                <a:cubicBezTo>
                  <a:pt x="2293" y="1897"/>
                  <a:pt x="2336" y="1874"/>
                  <a:pt x="2378" y="1887"/>
                </a:cubicBezTo>
                <a:cubicBezTo>
                  <a:pt x="2314" y="1889"/>
                  <a:pt x="2370" y="1926"/>
                  <a:pt x="2395" y="1927"/>
                </a:cubicBezTo>
                <a:cubicBezTo>
                  <a:pt x="2426" y="1928"/>
                  <a:pt x="2457" y="1918"/>
                  <a:pt x="2488" y="1919"/>
                </a:cubicBezTo>
                <a:cubicBezTo>
                  <a:pt x="2406" y="1943"/>
                  <a:pt x="2513" y="1924"/>
                  <a:pt x="2488" y="1974"/>
                </a:cubicBezTo>
                <a:cubicBezTo>
                  <a:pt x="2466" y="2018"/>
                  <a:pt x="2408" y="2007"/>
                  <a:pt x="2369" y="2020"/>
                </a:cubicBezTo>
                <a:cubicBezTo>
                  <a:pt x="2403" y="2034"/>
                  <a:pt x="2431" y="2007"/>
                  <a:pt x="2464" y="2008"/>
                </a:cubicBezTo>
                <a:cubicBezTo>
                  <a:pt x="2436" y="2022"/>
                  <a:pt x="2413" y="2072"/>
                  <a:pt x="2464" y="2068"/>
                </a:cubicBezTo>
                <a:cubicBezTo>
                  <a:pt x="2454" y="2075"/>
                  <a:pt x="2444" y="2083"/>
                  <a:pt x="2435" y="2091"/>
                </a:cubicBezTo>
                <a:cubicBezTo>
                  <a:pt x="2495" y="2128"/>
                  <a:pt x="2605" y="2107"/>
                  <a:pt x="2651" y="2166"/>
                </a:cubicBezTo>
                <a:cubicBezTo>
                  <a:pt x="2627" y="2182"/>
                  <a:pt x="2581" y="2172"/>
                  <a:pt x="2583" y="2213"/>
                </a:cubicBezTo>
                <a:cubicBezTo>
                  <a:pt x="2642" y="2174"/>
                  <a:pt x="2680" y="2260"/>
                  <a:pt x="2720" y="2246"/>
                </a:cubicBezTo>
                <a:cubicBezTo>
                  <a:pt x="2690" y="2276"/>
                  <a:pt x="2634" y="2280"/>
                  <a:pt x="2595" y="2272"/>
                </a:cubicBezTo>
                <a:cubicBezTo>
                  <a:pt x="2624" y="2292"/>
                  <a:pt x="2658" y="2288"/>
                  <a:pt x="2690" y="2284"/>
                </a:cubicBezTo>
                <a:cubicBezTo>
                  <a:pt x="2661" y="2303"/>
                  <a:pt x="2627" y="2298"/>
                  <a:pt x="2595" y="2302"/>
                </a:cubicBezTo>
                <a:cubicBezTo>
                  <a:pt x="2615" y="2316"/>
                  <a:pt x="2637" y="2320"/>
                  <a:pt x="2660" y="2314"/>
                </a:cubicBezTo>
                <a:cubicBezTo>
                  <a:pt x="2578" y="2341"/>
                  <a:pt x="2489" y="2337"/>
                  <a:pt x="2408" y="2367"/>
                </a:cubicBezTo>
                <a:cubicBezTo>
                  <a:pt x="2495" y="2382"/>
                  <a:pt x="2583" y="2352"/>
                  <a:pt x="2666" y="2329"/>
                </a:cubicBezTo>
                <a:cubicBezTo>
                  <a:pt x="2650" y="2349"/>
                  <a:pt x="2628" y="2366"/>
                  <a:pt x="2604" y="2376"/>
                </a:cubicBezTo>
                <a:cubicBezTo>
                  <a:pt x="2625" y="2386"/>
                  <a:pt x="2648" y="2391"/>
                  <a:pt x="2672" y="2391"/>
                </a:cubicBezTo>
                <a:cubicBezTo>
                  <a:pt x="2599" y="2399"/>
                  <a:pt x="2684" y="2430"/>
                  <a:pt x="2702" y="2433"/>
                </a:cubicBezTo>
                <a:cubicBezTo>
                  <a:pt x="2665" y="2436"/>
                  <a:pt x="2646" y="2472"/>
                  <a:pt x="2696" y="2477"/>
                </a:cubicBezTo>
                <a:cubicBezTo>
                  <a:pt x="2688" y="2480"/>
                  <a:pt x="2544" y="2480"/>
                  <a:pt x="2630" y="2489"/>
                </a:cubicBezTo>
                <a:cubicBezTo>
                  <a:pt x="2559" y="2502"/>
                  <a:pt x="2729" y="2553"/>
                  <a:pt x="2737" y="2584"/>
                </a:cubicBezTo>
                <a:cubicBezTo>
                  <a:pt x="2714" y="2571"/>
                  <a:pt x="2598" y="2602"/>
                  <a:pt x="2672" y="2617"/>
                </a:cubicBezTo>
                <a:cubicBezTo>
                  <a:pt x="2637" y="2625"/>
                  <a:pt x="2611" y="2667"/>
                  <a:pt x="2571" y="2649"/>
                </a:cubicBezTo>
                <a:cubicBezTo>
                  <a:pt x="2618" y="2674"/>
                  <a:pt x="2657" y="2652"/>
                  <a:pt x="2699" y="2667"/>
                </a:cubicBezTo>
                <a:cubicBezTo>
                  <a:pt x="2761" y="2690"/>
                  <a:pt x="2726" y="2743"/>
                  <a:pt x="2675" y="2747"/>
                </a:cubicBezTo>
                <a:cubicBezTo>
                  <a:pt x="2695" y="2757"/>
                  <a:pt x="2715" y="2755"/>
                  <a:pt x="2737" y="2744"/>
                </a:cubicBezTo>
                <a:cubicBezTo>
                  <a:pt x="2698" y="2768"/>
                  <a:pt x="2660" y="2797"/>
                  <a:pt x="2613" y="2810"/>
                </a:cubicBezTo>
                <a:cubicBezTo>
                  <a:pt x="2654" y="2821"/>
                  <a:pt x="2698" y="2824"/>
                  <a:pt x="2740" y="2831"/>
                </a:cubicBezTo>
                <a:cubicBezTo>
                  <a:pt x="2645" y="2853"/>
                  <a:pt x="2541" y="2798"/>
                  <a:pt x="2449" y="2842"/>
                </a:cubicBezTo>
                <a:cubicBezTo>
                  <a:pt x="2494" y="2887"/>
                  <a:pt x="2593" y="2831"/>
                  <a:pt x="2640" y="2866"/>
                </a:cubicBezTo>
                <a:cubicBezTo>
                  <a:pt x="2592" y="2869"/>
                  <a:pt x="2560" y="2907"/>
                  <a:pt x="2516" y="2921"/>
                </a:cubicBezTo>
                <a:cubicBezTo>
                  <a:pt x="2475" y="2934"/>
                  <a:pt x="2418" y="2946"/>
                  <a:pt x="2387" y="2979"/>
                </a:cubicBezTo>
                <a:cubicBezTo>
                  <a:pt x="2493" y="3029"/>
                  <a:pt x="2570" y="2949"/>
                  <a:pt x="2666" y="2917"/>
                </a:cubicBezTo>
                <a:cubicBezTo>
                  <a:pt x="2456" y="3058"/>
                  <a:pt x="2362" y="2978"/>
                  <a:pt x="2256" y="3068"/>
                </a:cubicBezTo>
                <a:cubicBezTo>
                  <a:pt x="2287" y="3075"/>
                  <a:pt x="2291" y="3105"/>
                  <a:pt x="2302" y="3128"/>
                </a:cubicBezTo>
                <a:cubicBezTo>
                  <a:pt x="2315" y="3156"/>
                  <a:pt x="2392" y="3176"/>
                  <a:pt x="2354" y="3121"/>
                </a:cubicBezTo>
                <a:cubicBezTo>
                  <a:pt x="2422" y="3175"/>
                  <a:pt x="2548" y="3174"/>
                  <a:pt x="2625" y="3142"/>
                </a:cubicBezTo>
                <a:cubicBezTo>
                  <a:pt x="2697" y="3111"/>
                  <a:pt x="2630" y="3109"/>
                  <a:pt x="2654" y="3056"/>
                </a:cubicBezTo>
                <a:cubicBezTo>
                  <a:pt x="2671" y="3076"/>
                  <a:pt x="2692" y="3083"/>
                  <a:pt x="2717" y="3077"/>
                </a:cubicBezTo>
                <a:cubicBezTo>
                  <a:pt x="2679" y="3023"/>
                  <a:pt x="2844" y="3072"/>
                  <a:pt x="2828" y="2979"/>
                </a:cubicBezTo>
                <a:cubicBezTo>
                  <a:pt x="2822" y="2947"/>
                  <a:pt x="2793" y="2938"/>
                  <a:pt x="2806" y="2902"/>
                </a:cubicBezTo>
                <a:cubicBezTo>
                  <a:pt x="2820" y="2862"/>
                  <a:pt x="2849" y="2872"/>
                  <a:pt x="2883" y="2872"/>
                </a:cubicBezTo>
                <a:cubicBezTo>
                  <a:pt x="2770" y="2876"/>
                  <a:pt x="2863" y="2964"/>
                  <a:pt x="2838" y="3038"/>
                </a:cubicBezTo>
                <a:cubicBezTo>
                  <a:pt x="2883" y="3017"/>
                  <a:pt x="2950" y="2986"/>
                  <a:pt x="2999" y="2979"/>
                </a:cubicBezTo>
                <a:cubicBezTo>
                  <a:pt x="2957" y="2998"/>
                  <a:pt x="2878" y="3031"/>
                  <a:pt x="2844" y="3062"/>
                </a:cubicBezTo>
                <a:cubicBezTo>
                  <a:pt x="2870" y="3065"/>
                  <a:pt x="2896" y="3069"/>
                  <a:pt x="2922" y="3073"/>
                </a:cubicBezTo>
                <a:cubicBezTo>
                  <a:pt x="2883" y="3074"/>
                  <a:pt x="2836" y="3059"/>
                  <a:pt x="2801" y="3072"/>
                </a:cubicBezTo>
                <a:cubicBezTo>
                  <a:pt x="2767" y="3085"/>
                  <a:pt x="2785" y="3114"/>
                  <a:pt x="2814" y="3113"/>
                </a:cubicBezTo>
                <a:cubicBezTo>
                  <a:pt x="2855" y="3107"/>
                  <a:pt x="2896" y="3094"/>
                  <a:pt x="2932" y="3074"/>
                </a:cubicBezTo>
                <a:cubicBezTo>
                  <a:pt x="2965" y="3078"/>
                  <a:pt x="2997" y="3082"/>
                  <a:pt x="3029" y="3085"/>
                </a:cubicBezTo>
                <a:cubicBezTo>
                  <a:pt x="3084" y="3090"/>
                  <a:pt x="3140" y="3042"/>
                  <a:pt x="3195" y="3059"/>
                </a:cubicBezTo>
                <a:cubicBezTo>
                  <a:pt x="3100" y="3141"/>
                  <a:pt x="2955" y="3087"/>
                  <a:pt x="2850" y="3145"/>
                </a:cubicBezTo>
                <a:cubicBezTo>
                  <a:pt x="2971" y="3153"/>
                  <a:pt x="3109" y="3095"/>
                  <a:pt x="3224" y="3124"/>
                </a:cubicBezTo>
                <a:cubicBezTo>
                  <a:pt x="3178" y="3151"/>
                  <a:pt x="3117" y="3133"/>
                  <a:pt x="3067" y="3142"/>
                </a:cubicBezTo>
                <a:cubicBezTo>
                  <a:pt x="3012" y="3153"/>
                  <a:pt x="2971" y="3195"/>
                  <a:pt x="2915" y="3205"/>
                </a:cubicBezTo>
                <a:cubicBezTo>
                  <a:pt x="2980" y="3246"/>
                  <a:pt x="3071" y="3170"/>
                  <a:pt x="3135" y="3160"/>
                </a:cubicBezTo>
                <a:cubicBezTo>
                  <a:pt x="3148" y="3193"/>
                  <a:pt x="3136" y="3204"/>
                  <a:pt x="3097" y="3191"/>
                </a:cubicBezTo>
                <a:cubicBezTo>
                  <a:pt x="3056" y="3195"/>
                  <a:pt x="3018" y="3208"/>
                  <a:pt x="2981" y="3223"/>
                </a:cubicBezTo>
                <a:cubicBezTo>
                  <a:pt x="3027" y="3261"/>
                  <a:pt x="3121" y="3228"/>
                  <a:pt x="3174" y="3225"/>
                </a:cubicBezTo>
                <a:cubicBezTo>
                  <a:pt x="3090" y="3247"/>
                  <a:pt x="3216" y="3261"/>
                  <a:pt x="3236" y="3258"/>
                </a:cubicBezTo>
                <a:cubicBezTo>
                  <a:pt x="3162" y="3308"/>
                  <a:pt x="3083" y="3214"/>
                  <a:pt x="3011" y="3258"/>
                </a:cubicBezTo>
                <a:cubicBezTo>
                  <a:pt x="3053" y="3271"/>
                  <a:pt x="3088" y="3296"/>
                  <a:pt x="3134" y="3299"/>
                </a:cubicBezTo>
                <a:cubicBezTo>
                  <a:pt x="3164" y="3301"/>
                  <a:pt x="3199" y="3301"/>
                  <a:pt x="3229" y="3308"/>
                </a:cubicBezTo>
                <a:cubicBezTo>
                  <a:pt x="3262" y="3316"/>
                  <a:pt x="3221" y="3351"/>
                  <a:pt x="3198" y="3340"/>
                </a:cubicBezTo>
                <a:cubicBezTo>
                  <a:pt x="3158" y="3323"/>
                  <a:pt x="3125" y="3338"/>
                  <a:pt x="3085" y="3338"/>
                </a:cubicBezTo>
                <a:cubicBezTo>
                  <a:pt x="3107" y="3362"/>
                  <a:pt x="3201" y="3359"/>
                  <a:pt x="3236" y="3371"/>
                </a:cubicBezTo>
                <a:cubicBezTo>
                  <a:pt x="3214" y="3367"/>
                  <a:pt x="3193" y="3367"/>
                  <a:pt x="3171" y="3371"/>
                </a:cubicBezTo>
                <a:cubicBezTo>
                  <a:pt x="3180" y="3381"/>
                  <a:pt x="3190" y="3391"/>
                  <a:pt x="3200" y="3401"/>
                </a:cubicBezTo>
                <a:cubicBezTo>
                  <a:pt x="3167" y="3384"/>
                  <a:pt x="3115" y="3385"/>
                  <a:pt x="3079" y="3389"/>
                </a:cubicBezTo>
                <a:cubicBezTo>
                  <a:pt x="3096" y="3401"/>
                  <a:pt x="3186" y="3428"/>
                  <a:pt x="3108" y="3421"/>
                </a:cubicBezTo>
                <a:cubicBezTo>
                  <a:pt x="3151" y="3450"/>
                  <a:pt x="3199" y="3431"/>
                  <a:pt x="3236" y="3404"/>
                </a:cubicBezTo>
                <a:cubicBezTo>
                  <a:pt x="3220" y="3420"/>
                  <a:pt x="3213" y="3438"/>
                  <a:pt x="3196" y="3454"/>
                </a:cubicBezTo>
                <a:cubicBezTo>
                  <a:pt x="3173" y="3477"/>
                  <a:pt x="3114" y="3451"/>
                  <a:pt x="3088" y="3445"/>
                </a:cubicBezTo>
                <a:cubicBezTo>
                  <a:pt x="2996" y="3425"/>
                  <a:pt x="2940" y="3405"/>
                  <a:pt x="2856" y="3362"/>
                </a:cubicBezTo>
                <a:cubicBezTo>
                  <a:pt x="2773" y="3320"/>
                  <a:pt x="2684" y="3355"/>
                  <a:pt x="2597" y="3333"/>
                </a:cubicBezTo>
                <a:cubicBezTo>
                  <a:pt x="2518" y="3313"/>
                  <a:pt x="2423" y="3310"/>
                  <a:pt x="2354" y="3362"/>
                </a:cubicBezTo>
                <a:cubicBezTo>
                  <a:pt x="2399" y="3393"/>
                  <a:pt x="2436" y="3435"/>
                  <a:pt x="2491" y="3447"/>
                </a:cubicBezTo>
                <a:cubicBezTo>
                  <a:pt x="2566" y="3465"/>
                  <a:pt x="2659" y="3448"/>
                  <a:pt x="2720" y="3506"/>
                </a:cubicBezTo>
                <a:cubicBezTo>
                  <a:pt x="2777" y="3559"/>
                  <a:pt x="2820" y="3547"/>
                  <a:pt x="2892" y="3560"/>
                </a:cubicBezTo>
                <a:cubicBezTo>
                  <a:pt x="2903" y="3562"/>
                  <a:pt x="2933" y="3574"/>
                  <a:pt x="2945" y="3570"/>
                </a:cubicBezTo>
                <a:cubicBezTo>
                  <a:pt x="2977" y="3558"/>
                  <a:pt x="3016" y="3525"/>
                  <a:pt x="3049" y="3555"/>
                </a:cubicBezTo>
                <a:cubicBezTo>
                  <a:pt x="3028" y="3559"/>
                  <a:pt x="3007" y="3564"/>
                  <a:pt x="2987" y="3570"/>
                </a:cubicBezTo>
                <a:cubicBezTo>
                  <a:pt x="3067" y="3580"/>
                  <a:pt x="3144" y="3546"/>
                  <a:pt x="3224" y="3549"/>
                </a:cubicBezTo>
                <a:cubicBezTo>
                  <a:pt x="3211" y="3573"/>
                  <a:pt x="3175" y="3575"/>
                  <a:pt x="3156" y="3591"/>
                </a:cubicBezTo>
                <a:cubicBezTo>
                  <a:pt x="3181" y="3593"/>
                  <a:pt x="3193" y="3611"/>
                  <a:pt x="3185" y="3635"/>
                </a:cubicBezTo>
                <a:cubicBezTo>
                  <a:pt x="3137" y="3633"/>
                  <a:pt x="3097" y="3627"/>
                  <a:pt x="3058" y="3662"/>
                </a:cubicBezTo>
                <a:cubicBezTo>
                  <a:pt x="3082" y="3655"/>
                  <a:pt x="3103" y="3661"/>
                  <a:pt x="3120" y="3680"/>
                </a:cubicBezTo>
                <a:cubicBezTo>
                  <a:pt x="3086" y="3673"/>
                  <a:pt x="3018" y="3653"/>
                  <a:pt x="3016" y="3709"/>
                </a:cubicBezTo>
                <a:cubicBezTo>
                  <a:pt x="3053" y="3709"/>
                  <a:pt x="3105" y="3686"/>
                  <a:pt x="3138" y="3709"/>
                </a:cubicBezTo>
                <a:cubicBezTo>
                  <a:pt x="3054" y="3695"/>
                  <a:pt x="2962" y="3747"/>
                  <a:pt x="2903" y="3801"/>
                </a:cubicBezTo>
                <a:cubicBezTo>
                  <a:pt x="2960" y="3818"/>
                  <a:pt x="2991" y="3774"/>
                  <a:pt x="3042" y="3774"/>
                </a:cubicBezTo>
                <a:cubicBezTo>
                  <a:pt x="3065" y="3774"/>
                  <a:pt x="3071" y="3811"/>
                  <a:pt x="3096" y="3816"/>
                </a:cubicBezTo>
                <a:cubicBezTo>
                  <a:pt x="3067" y="3829"/>
                  <a:pt x="3033" y="3816"/>
                  <a:pt x="3007" y="3840"/>
                </a:cubicBezTo>
                <a:cubicBezTo>
                  <a:pt x="3029" y="3843"/>
                  <a:pt x="3048" y="3849"/>
                  <a:pt x="3067" y="3861"/>
                </a:cubicBezTo>
                <a:cubicBezTo>
                  <a:pt x="3044" y="3860"/>
                  <a:pt x="3025" y="3867"/>
                  <a:pt x="3007" y="3882"/>
                </a:cubicBezTo>
                <a:cubicBezTo>
                  <a:pt x="3004" y="3827"/>
                  <a:pt x="2945" y="3846"/>
                  <a:pt x="2910" y="3849"/>
                </a:cubicBezTo>
                <a:cubicBezTo>
                  <a:pt x="2920" y="3841"/>
                  <a:pt x="2930" y="3833"/>
                  <a:pt x="2939" y="3825"/>
                </a:cubicBezTo>
                <a:cubicBezTo>
                  <a:pt x="2901" y="3815"/>
                  <a:pt x="2872" y="3844"/>
                  <a:pt x="2859" y="3879"/>
                </a:cubicBezTo>
                <a:cubicBezTo>
                  <a:pt x="2847" y="3911"/>
                  <a:pt x="2806" y="3907"/>
                  <a:pt x="2788" y="3938"/>
                </a:cubicBezTo>
                <a:cubicBezTo>
                  <a:pt x="2831" y="3948"/>
                  <a:pt x="2871" y="3922"/>
                  <a:pt x="2912" y="3920"/>
                </a:cubicBezTo>
                <a:cubicBezTo>
                  <a:pt x="2885" y="3929"/>
                  <a:pt x="2831" y="3938"/>
                  <a:pt x="2856" y="3980"/>
                </a:cubicBezTo>
                <a:cubicBezTo>
                  <a:pt x="2811" y="3961"/>
                  <a:pt x="2766" y="4004"/>
                  <a:pt x="2720" y="4000"/>
                </a:cubicBezTo>
                <a:cubicBezTo>
                  <a:pt x="2674" y="3995"/>
                  <a:pt x="2626" y="3980"/>
                  <a:pt x="2580" y="3991"/>
                </a:cubicBezTo>
                <a:cubicBezTo>
                  <a:pt x="2600" y="3986"/>
                  <a:pt x="2618" y="3981"/>
                  <a:pt x="2633" y="3971"/>
                </a:cubicBezTo>
                <a:cubicBezTo>
                  <a:pt x="2594" y="3985"/>
                  <a:pt x="2549" y="3963"/>
                  <a:pt x="2509" y="3988"/>
                </a:cubicBezTo>
                <a:cubicBezTo>
                  <a:pt x="2531" y="3988"/>
                  <a:pt x="2552" y="3989"/>
                  <a:pt x="2574" y="3991"/>
                </a:cubicBezTo>
                <a:cubicBezTo>
                  <a:pt x="2532" y="3989"/>
                  <a:pt x="2485" y="3994"/>
                  <a:pt x="2446" y="4012"/>
                </a:cubicBezTo>
                <a:cubicBezTo>
                  <a:pt x="2525" y="4012"/>
                  <a:pt x="2400" y="4042"/>
                  <a:pt x="2383" y="4046"/>
                </a:cubicBezTo>
                <a:cubicBezTo>
                  <a:pt x="2340" y="4054"/>
                  <a:pt x="2295" y="4059"/>
                  <a:pt x="2254" y="4077"/>
                </a:cubicBezTo>
                <a:cubicBezTo>
                  <a:pt x="2306" y="4079"/>
                  <a:pt x="2358" y="4053"/>
                  <a:pt x="2411" y="4066"/>
                </a:cubicBezTo>
                <a:cubicBezTo>
                  <a:pt x="2385" y="4065"/>
                  <a:pt x="2361" y="4078"/>
                  <a:pt x="2346" y="4098"/>
                </a:cubicBezTo>
                <a:cubicBezTo>
                  <a:pt x="2382" y="4063"/>
                  <a:pt x="2482" y="4102"/>
                  <a:pt x="2531" y="4095"/>
                </a:cubicBezTo>
                <a:cubicBezTo>
                  <a:pt x="2554" y="4091"/>
                  <a:pt x="2585" y="4093"/>
                  <a:pt x="2616" y="4092"/>
                </a:cubicBezTo>
                <a:cubicBezTo>
                  <a:pt x="2564" y="4101"/>
                  <a:pt x="2511" y="4106"/>
                  <a:pt x="2458" y="4110"/>
                </a:cubicBezTo>
                <a:cubicBezTo>
                  <a:pt x="2482" y="4123"/>
                  <a:pt x="2571" y="4097"/>
                  <a:pt x="2491" y="4131"/>
                </a:cubicBezTo>
                <a:cubicBezTo>
                  <a:pt x="2539" y="4127"/>
                  <a:pt x="2601" y="4122"/>
                  <a:pt x="2640" y="4091"/>
                </a:cubicBezTo>
                <a:cubicBezTo>
                  <a:pt x="2671" y="4087"/>
                  <a:pt x="2700" y="4079"/>
                  <a:pt x="2717" y="4057"/>
                </a:cubicBezTo>
                <a:cubicBezTo>
                  <a:pt x="2692" y="4061"/>
                  <a:pt x="2671" y="4054"/>
                  <a:pt x="2654" y="4036"/>
                </a:cubicBezTo>
                <a:cubicBezTo>
                  <a:pt x="2718" y="4054"/>
                  <a:pt x="2780" y="4020"/>
                  <a:pt x="2844" y="4018"/>
                </a:cubicBezTo>
                <a:cubicBezTo>
                  <a:pt x="2816" y="4031"/>
                  <a:pt x="2785" y="4031"/>
                  <a:pt x="2758" y="4044"/>
                </a:cubicBezTo>
                <a:cubicBezTo>
                  <a:pt x="2732" y="4056"/>
                  <a:pt x="2730" y="4086"/>
                  <a:pt x="2698" y="4089"/>
                </a:cubicBezTo>
                <a:cubicBezTo>
                  <a:pt x="2719" y="4095"/>
                  <a:pt x="2739" y="4102"/>
                  <a:pt x="2758" y="4110"/>
                </a:cubicBezTo>
                <a:cubicBezTo>
                  <a:pt x="2728" y="4108"/>
                  <a:pt x="2696" y="4096"/>
                  <a:pt x="2666" y="4110"/>
                </a:cubicBezTo>
                <a:cubicBezTo>
                  <a:pt x="2750" y="4131"/>
                  <a:pt x="2825" y="4180"/>
                  <a:pt x="2912" y="4187"/>
                </a:cubicBezTo>
                <a:cubicBezTo>
                  <a:pt x="2819" y="4205"/>
                  <a:pt x="2738" y="4138"/>
                  <a:pt x="2645" y="4147"/>
                </a:cubicBezTo>
                <a:cubicBezTo>
                  <a:pt x="2428" y="4169"/>
                  <a:pt x="2433" y="4086"/>
                  <a:pt x="2351" y="4113"/>
                </a:cubicBezTo>
                <a:cubicBezTo>
                  <a:pt x="2374" y="4121"/>
                  <a:pt x="2395" y="4131"/>
                  <a:pt x="2414" y="4146"/>
                </a:cubicBezTo>
                <a:cubicBezTo>
                  <a:pt x="2345" y="4125"/>
                  <a:pt x="2272" y="4096"/>
                  <a:pt x="2200" y="4113"/>
                </a:cubicBezTo>
                <a:cubicBezTo>
                  <a:pt x="2242" y="4113"/>
                  <a:pt x="2252" y="4125"/>
                  <a:pt x="2282" y="4149"/>
                </a:cubicBezTo>
                <a:cubicBezTo>
                  <a:pt x="2348" y="4181"/>
                  <a:pt x="2406" y="4176"/>
                  <a:pt x="2458" y="4178"/>
                </a:cubicBezTo>
                <a:cubicBezTo>
                  <a:pt x="2373" y="4203"/>
                  <a:pt x="2294" y="4140"/>
                  <a:pt x="2209" y="4158"/>
                </a:cubicBezTo>
                <a:cubicBezTo>
                  <a:pt x="2229" y="4165"/>
                  <a:pt x="2250" y="4168"/>
                  <a:pt x="2271" y="4167"/>
                </a:cubicBezTo>
                <a:cubicBezTo>
                  <a:pt x="2240" y="4173"/>
                  <a:pt x="2208" y="4176"/>
                  <a:pt x="2179" y="4190"/>
                </a:cubicBezTo>
                <a:cubicBezTo>
                  <a:pt x="2254" y="4188"/>
                  <a:pt x="2174" y="4213"/>
                  <a:pt x="2150" y="4196"/>
                </a:cubicBezTo>
                <a:cubicBezTo>
                  <a:pt x="2213" y="4275"/>
                  <a:pt x="2043" y="4175"/>
                  <a:pt x="2078" y="4233"/>
                </a:cubicBezTo>
                <a:cubicBezTo>
                  <a:pt x="2045" y="4219"/>
                  <a:pt x="2038" y="4233"/>
                  <a:pt x="2054" y="4265"/>
                </a:cubicBezTo>
                <a:cubicBezTo>
                  <a:pt x="2063" y="4255"/>
                  <a:pt x="2072" y="4246"/>
                  <a:pt x="2081" y="4238"/>
                </a:cubicBezTo>
                <a:cubicBezTo>
                  <a:pt x="2103" y="4280"/>
                  <a:pt x="2014" y="4259"/>
                  <a:pt x="2025" y="4315"/>
                </a:cubicBezTo>
                <a:cubicBezTo>
                  <a:pt x="2118" y="4299"/>
                  <a:pt x="2178" y="4247"/>
                  <a:pt x="2260" y="4232"/>
                </a:cubicBezTo>
                <a:cubicBezTo>
                  <a:pt x="2369" y="4212"/>
                  <a:pt x="2480" y="4192"/>
                  <a:pt x="2589" y="4172"/>
                </a:cubicBezTo>
                <a:cubicBezTo>
                  <a:pt x="2531" y="4207"/>
                  <a:pt x="2462" y="4188"/>
                  <a:pt x="2402" y="4211"/>
                </a:cubicBezTo>
                <a:cubicBezTo>
                  <a:pt x="2436" y="4245"/>
                  <a:pt x="2484" y="4243"/>
                  <a:pt x="2526" y="4229"/>
                </a:cubicBezTo>
                <a:cubicBezTo>
                  <a:pt x="2457" y="4253"/>
                  <a:pt x="2584" y="4256"/>
                  <a:pt x="2618" y="4226"/>
                </a:cubicBezTo>
                <a:cubicBezTo>
                  <a:pt x="2611" y="4215"/>
                  <a:pt x="2603" y="4204"/>
                  <a:pt x="2595" y="4193"/>
                </a:cubicBezTo>
                <a:cubicBezTo>
                  <a:pt x="2637" y="4193"/>
                  <a:pt x="2679" y="4158"/>
                  <a:pt x="2720" y="4187"/>
                </a:cubicBezTo>
                <a:cubicBezTo>
                  <a:pt x="2689" y="4194"/>
                  <a:pt x="2658" y="4195"/>
                  <a:pt x="2628" y="4202"/>
                </a:cubicBezTo>
                <a:cubicBezTo>
                  <a:pt x="2635" y="4258"/>
                  <a:pt x="2732" y="4232"/>
                  <a:pt x="2764" y="4220"/>
                </a:cubicBezTo>
                <a:cubicBezTo>
                  <a:pt x="2682" y="4211"/>
                  <a:pt x="2775" y="4175"/>
                  <a:pt x="2859" y="4214"/>
                </a:cubicBezTo>
                <a:cubicBezTo>
                  <a:pt x="2779" y="4235"/>
                  <a:pt x="2696" y="4250"/>
                  <a:pt x="2613" y="4250"/>
                </a:cubicBezTo>
                <a:cubicBezTo>
                  <a:pt x="2690" y="4298"/>
                  <a:pt x="2769" y="4255"/>
                  <a:pt x="2850" y="4247"/>
                </a:cubicBezTo>
                <a:cubicBezTo>
                  <a:pt x="2800" y="4269"/>
                  <a:pt x="2745" y="4273"/>
                  <a:pt x="2693" y="4288"/>
                </a:cubicBezTo>
                <a:cubicBezTo>
                  <a:pt x="2736" y="4320"/>
                  <a:pt x="2793" y="4320"/>
                  <a:pt x="2844" y="4318"/>
                </a:cubicBezTo>
                <a:cubicBezTo>
                  <a:pt x="2755" y="4343"/>
                  <a:pt x="2680" y="4286"/>
                  <a:pt x="2595" y="4273"/>
                </a:cubicBezTo>
                <a:cubicBezTo>
                  <a:pt x="2494" y="4258"/>
                  <a:pt x="2385" y="4241"/>
                  <a:pt x="2283" y="4241"/>
                </a:cubicBezTo>
                <a:cubicBezTo>
                  <a:pt x="2368" y="4248"/>
                  <a:pt x="2209" y="4257"/>
                  <a:pt x="2191" y="4265"/>
                </a:cubicBezTo>
                <a:cubicBezTo>
                  <a:pt x="2298" y="4249"/>
                  <a:pt x="2110" y="4293"/>
                  <a:pt x="2068" y="4307"/>
                </a:cubicBezTo>
                <a:cubicBezTo>
                  <a:pt x="2029" y="4321"/>
                  <a:pt x="1937" y="4350"/>
                  <a:pt x="1948" y="4407"/>
                </a:cubicBezTo>
                <a:cubicBezTo>
                  <a:pt x="1991" y="4399"/>
                  <a:pt x="2032" y="4381"/>
                  <a:pt x="2075" y="4373"/>
                </a:cubicBezTo>
                <a:cubicBezTo>
                  <a:pt x="2126" y="4362"/>
                  <a:pt x="2174" y="4381"/>
                  <a:pt x="2226" y="4369"/>
                </a:cubicBezTo>
                <a:cubicBezTo>
                  <a:pt x="2351" y="4341"/>
                  <a:pt x="2478" y="4371"/>
                  <a:pt x="2601" y="4342"/>
                </a:cubicBezTo>
                <a:cubicBezTo>
                  <a:pt x="2571" y="4352"/>
                  <a:pt x="2540" y="4358"/>
                  <a:pt x="2509" y="4360"/>
                </a:cubicBezTo>
                <a:cubicBezTo>
                  <a:pt x="2543" y="4471"/>
                  <a:pt x="2651" y="4388"/>
                  <a:pt x="2729" y="4410"/>
                </a:cubicBezTo>
                <a:cubicBezTo>
                  <a:pt x="2689" y="4415"/>
                  <a:pt x="2560" y="4456"/>
                  <a:pt x="2529" y="4423"/>
                </a:cubicBezTo>
                <a:cubicBezTo>
                  <a:pt x="2484" y="4375"/>
                  <a:pt x="2494" y="4360"/>
                  <a:pt x="2417" y="4367"/>
                </a:cubicBezTo>
                <a:lnTo>
                  <a:pt x="2078" y="4391"/>
                </a:lnTo>
                <a:cubicBezTo>
                  <a:pt x="2069" y="4392"/>
                  <a:pt x="1938" y="4404"/>
                  <a:pt x="2031" y="4407"/>
                </a:cubicBezTo>
                <a:cubicBezTo>
                  <a:pt x="1990" y="4417"/>
                  <a:pt x="1946" y="4407"/>
                  <a:pt x="1909" y="4431"/>
                </a:cubicBezTo>
                <a:cubicBezTo>
                  <a:pt x="1947" y="4451"/>
                  <a:pt x="1990" y="4445"/>
                  <a:pt x="2031" y="4437"/>
                </a:cubicBezTo>
                <a:cubicBezTo>
                  <a:pt x="2001" y="4447"/>
                  <a:pt x="1970" y="4450"/>
                  <a:pt x="1939" y="4449"/>
                </a:cubicBezTo>
                <a:cubicBezTo>
                  <a:pt x="1965" y="4472"/>
                  <a:pt x="1999" y="4466"/>
                  <a:pt x="2031" y="4470"/>
                </a:cubicBezTo>
                <a:cubicBezTo>
                  <a:pt x="1989" y="4473"/>
                  <a:pt x="1948" y="4475"/>
                  <a:pt x="1906" y="4475"/>
                </a:cubicBezTo>
                <a:cubicBezTo>
                  <a:pt x="1957" y="4497"/>
                  <a:pt x="2008" y="4487"/>
                  <a:pt x="2067" y="4492"/>
                </a:cubicBezTo>
                <a:close/>
                <a:moveTo>
                  <a:pt x="2114" y="4502"/>
                </a:moveTo>
                <a:lnTo>
                  <a:pt x="2114" y="4502"/>
                </a:lnTo>
                <a:cubicBezTo>
                  <a:pt x="2074" y="4501"/>
                  <a:pt x="2002" y="4523"/>
                  <a:pt x="1960" y="4532"/>
                </a:cubicBezTo>
                <a:lnTo>
                  <a:pt x="1960" y="4532"/>
                </a:lnTo>
                <a:lnTo>
                  <a:pt x="1960" y="4532"/>
                </a:lnTo>
                <a:cubicBezTo>
                  <a:pt x="1992" y="4503"/>
                  <a:pt x="2071" y="4494"/>
                  <a:pt x="2114" y="4502"/>
                </a:cubicBezTo>
                <a:close/>
                <a:moveTo>
                  <a:pt x="2693" y="3178"/>
                </a:moveTo>
                <a:cubicBezTo>
                  <a:pt x="2650" y="3180"/>
                  <a:pt x="2599" y="3202"/>
                  <a:pt x="2574" y="3237"/>
                </a:cubicBezTo>
                <a:cubicBezTo>
                  <a:pt x="2620" y="3257"/>
                  <a:pt x="2745" y="3258"/>
                  <a:pt x="2693" y="3178"/>
                </a:cubicBezTo>
                <a:close/>
                <a:moveTo>
                  <a:pt x="2310" y="3006"/>
                </a:moveTo>
                <a:cubicBezTo>
                  <a:pt x="2326" y="3037"/>
                  <a:pt x="2368" y="3019"/>
                  <a:pt x="2378" y="2994"/>
                </a:cubicBezTo>
                <a:cubicBezTo>
                  <a:pt x="2355" y="2997"/>
                  <a:pt x="2332" y="3000"/>
                  <a:pt x="2310" y="3006"/>
                </a:cubicBezTo>
                <a:close/>
                <a:moveTo>
                  <a:pt x="2235" y="3418"/>
                </a:moveTo>
                <a:cubicBezTo>
                  <a:pt x="2223" y="3429"/>
                  <a:pt x="2224" y="3439"/>
                  <a:pt x="2239" y="3451"/>
                </a:cubicBezTo>
                <a:cubicBezTo>
                  <a:pt x="2250" y="3445"/>
                  <a:pt x="2260" y="3437"/>
                  <a:pt x="2268" y="3427"/>
                </a:cubicBezTo>
                <a:cubicBezTo>
                  <a:pt x="2257" y="3424"/>
                  <a:pt x="2246" y="3421"/>
                  <a:pt x="2235" y="3418"/>
                </a:cubicBezTo>
                <a:close/>
                <a:moveTo>
                  <a:pt x="2224" y="3561"/>
                </a:moveTo>
                <a:cubicBezTo>
                  <a:pt x="2249" y="3567"/>
                  <a:pt x="2272" y="3576"/>
                  <a:pt x="2295" y="3588"/>
                </a:cubicBezTo>
                <a:cubicBezTo>
                  <a:pt x="2245" y="3579"/>
                  <a:pt x="2168" y="3551"/>
                  <a:pt x="2158" y="3626"/>
                </a:cubicBezTo>
                <a:cubicBezTo>
                  <a:pt x="2183" y="3626"/>
                  <a:pt x="2206" y="3639"/>
                  <a:pt x="2221" y="3659"/>
                </a:cubicBezTo>
                <a:cubicBezTo>
                  <a:pt x="2183" y="3644"/>
                  <a:pt x="2131" y="3618"/>
                  <a:pt x="2099" y="3659"/>
                </a:cubicBezTo>
                <a:cubicBezTo>
                  <a:pt x="2157" y="3708"/>
                  <a:pt x="2245" y="3700"/>
                  <a:pt x="2316" y="3698"/>
                </a:cubicBezTo>
                <a:cubicBezTo>
                  <a:pt x="2237" y="3727"/>
                  <a:pt x="2335" y="3710"/>
                  <a:pt x="2348" y="3706"/>
                </a:cubicBezTo>
                <a:cubicBezTo>
                  <a:pt x="2269" y="3745"/>
                  <a:pt x="2420" y="3686"/>
                  <a:pt x="2440" y="3689"/>
                </a:cubicBezTo>
                <a:cubicBezTo>
                  <a:pt x="2413" y="3694"/>
                  <a:pt x="2349" y="3719"/>
                  <a:pt x="2411" y="3730"/>
                </a:cubicBezTo>
                <a:cubicBezTo>
                  <a:pt x="2347" y="3730"/>
                  <a:pt x="2284" y="3726"/>
                  <a:pt x="2220" y="3733"/>
                </a:cubicBezTo>
                <a:cubicBezTo>
                  <a:pt x="2217" y="3838"/>
                  <a:pt x="2504" y="3760"/>
                  <a:pt x="2549" y="3753"/>
                </a:cubicBezTo>
                <a:cubicBezTo>
                  <a:pt x="2601" y="3746"/>
                  <a:pt x="2797" y="3721"/>
                  <a:pt x="2795" y="3645"/>
                </a:cubicBezTo>
                <a:cubicBezTo>
                  <a:pt x="2794" y="3595"/>
                  <a:pt x="2706" y="3592"/>
                  <a:pt x="2673" y="3582"/>
                </a:cubicBezTo>
                <a:cubicBezTo>
                  <a:pt x="2603" y="3560"/>
                  <a:pt x="2569" y="3495"/>
                  <a:pt x="2490" y="3488"/>
                </a:cubicBezTo>
                <a:cubicBezTo>
                  <a:pt x="2416" y="3481"/>
                  <a:pt x="2350" y="3458"/>
                  <a:pt x="2277" y="3484"/>
                </a:cubicBezTo>
                <a:cubicBezTo>
                  <a:pt x="2249" y="3494"/>
                  <a:pt x="2157" y="3533"/>
                  <a:pt x="2224" y="3561"/>
                </a:cubicBezTo>
                <a:close/>
                <a:moveTo>
                  <a:pt x="3380" y="6645"/>
                </a:moveTo>
                <a:cubicBezTo>
                  <a:pt x="3364" y="6641"/>
                  <a:pt x="3347" y="6639"/>
                  <a:pt x="3331" y="6643"/>
                </a:cubicBezTo>
                <a:cubicBezTo>
                  <a:pt x="3343" y="6645"/>
                  <a:pt x="3366" y="6643"/>
                  <a:pt x="3380" y="6645"/>
                </a:cubicBezTo>
                <a:close/>
                <a:moveTo>
                  <a:pt x="4361" y="5687"/>
                </a:moveTo>
                <a:cubicBezTo>
                  <a:pt x="4367" y="5661"/>
                  <a:pt x="4357" y="5660"/>
                  <a:pt x="4331" y="5684"/>
                </a:cubicBezTo>
                <a:cubicBezTo>
                  <a:pt x="4341" y="5685"/>
                  <a:pt x="4351" y="5686"/>
                  <a:pt x="4361" y="5687"/>
                </a:cubicBezTo>
                <a:close/>
                <a:moveTo>
                  <a:pt x="4243" y="5767"/>
                </a:moveTo>
                <a:cubicBezTo>
                  <a:pt x="4261" y="5755"/>
                  <a:pt x="4275" y="5739"/>
                  <a:pt x="4284" y="5719"/>
                </a:cubicBezTo>
                <a:cubicBezTo>
                  <a:pt x="4261" y="5725"/>
                  <a:pt x="4244" y="5743"/>
                  <a:pt x="4243" y="5767"/>
                </a:cubicBezTo>
                <a:close/>
                <a:moveTo>
                  <a:pt x="4044" y="5892"/>
                </a:moveTo>
                <a:cubicBezTo>
                  <a:pt x="4069" y="5863"/>
                  <a:pt x="4064" y="5853"/>
                  <a:pt x="4029" y="5862"/>
                </a:cubicBezTo>
                <a:cubicBezTo>
                  <a:pt x="4034" y="5872"/>
                  <a:pt x="4039" y="5882"/>
                  <a:pt x="4044" y="5892"/>
                </a:cubicBezTo>
                <a:close/>
                <a:moveTo>
                  <a:pt x="3444" y="6693"/>
                </a:moveTo>
                <a:cubicBezTo>
                  <a:pt x="3438" y="6703"/>
                  <a:pt x="3432" y="6713"/>
                  <a:pt x="3426" y="6723"/>
                </a:cubicBezTo>
                <a:cubicBezTo>
                  <a:pt x="3436" y="6715"/>
                  <a:pt x="3442" y="6705"/>
                  <a:pt x="3444" y="6693"/>
                </a:cubicBezTo>
                <a:close/>
                <a:moveTo>
                  <a:pt x="3272" y="6764"/>
                </a:moveTo>
                <a:cubicBezTo>
                  <a:pt x="3297" y="6761"/>
                  <a:pt x="3319" y="6751"/>
                  <a:pt x="3337" y="6732"/>
                </a:cubicBezTo>
                <a:cubicBezTo>
                  <a:pt x="3288" y="6698"/>
                  <a:pt x="3257" y="6711"/>
                  <a:pt x="3221" y="6755"/>
                </a:cubicBezTo>
                <a:cubicBezTo>
                  <a:pt x="3246" y="6757"/>
                  <a:pt x="3266" y="6749"/>
                  <a:pt x="3284" y="6732"/>
                </a:cubicBezTo>
                <a:cubicBezTo>
                  <a:pt x="3280" y="6743"/>
                  <a:pt x="3276" y="6754"/>
                  <a:pt x="3272" y="6764"/>
                </a:cubicBezTo>
                <a:close/>
                <a:moveTo>
                  <a:pt x="3206" y="6693"/>
                </a:moveTo>
                <a:cubicBezTo>
                  <a:pt x="3197" y="6701"/>
                  <a:pt x="3187" y="6709"/>
                  <a:pt x="3177" y="6717"/>
                </a:cubicBezTo>
                <a:cubicBezTo>
                  <a:pt x="3202" y="6738"/>
                  <a:pt x="3243" y="6703"/>
                  <a:pt x="3274" y="6693"/>
                </a:cubicBezTo>
                <a:cubicBezTo>
                  <a:pt x="3252" y="6686"/>
                  <a:pt x="3229" y="6686"/>
                  <a:pt x="3206" y="6693"/>
                </a:cubicBezTo>
                <a:close/>
                <a:moveTo>
                  <a:pt x="3150" y="6693"/>
                </a:moveTo>
                <a:cubicBezTo>
                  <a:pt x="3177" y="6696"/>
                  <a:pt x="3206" y="6694"/>
                  <a:pt x="3230" y="6678"/>
                </a:cubicBezTo>
                <a:cubicBezTo>
                  <a:pt x="3207" y="6636"/>
                  <a:pt x="3163" y="6656"/>
                  <a:pt x="3150" y="6693"/>
                </a:cubicBezTo>
                <a:close/>
                <a:moveTo>
                  <a:pt x="3076" y="6554"/>
                </a:moveTo>
                <a:cubicBezTo>
                  <a:pt x="3066" y="6559"/>
                  <a:pt x="3054" y="6563"/>
                  <a:pt x="3046" y="6571"/>
                </a:cubicBezTo>
                <a:cubicBezTo>
                  <a:pt x="3056" y="6566"/>
                  <a:pt x="3066" y="6560"/>
                  <a:pt x="3076" y="6554"/>
                </a:cubicBezTo>
                <a:close/>
                <a:moveTo>
                  <a:pt x="3034" y="6571"/>
                </a:moveTo>
                <a:cubicBezTo>
                  <a:pt x="2981" y="6560"/>
                  <a:pt x="2972" y="6595"/>
                  <a:pt x="2951" y="6634"/>
                </a:cubicBezTo>
                <a:cubicBezTo>
                  <a:pt x="2983" y="6621"/>
                  <a:pt x="3018" y="6605"/>
                  <a:pt x="3034" y="6571"/>
                </a:cubicBezTo>
                <a:close/>
                <a:moveTo>
                  <a:pt x="2883" y="6465"/>
                </a:moveTo>
                <a:cubicBezTo>
                  <a:pt x="2859" y="6464"/>
                  <a:pt x="2837" y="6471"/>
                  <a:pt x="2817" y="6485"/>
                </a:cubicBezTo>
                <a:cubicBezTo>
                  <a:pt x="2841" y="6483"/>
                  <a:pt x="2862" y="6476"/>
                  <a:pt x="2883" y="6465"/>
                </a:cubicBezTo>
                <a:close/>
                <a:moveTo>
                  <a:pt x="2806" y="6444"/>
                </a:moveTo>
                <a:cubicBezTo>
                  <a:pt x="2783" y="6446"/>
                  <a:pt x="2762" y="6454"/>
                  <a:pt x="2743" y="6467"/>
                </a:cubicBezTo>
                <a:cubicBezTo>
                  <a:pt x="2766" y="6465"/>
                  <a:pt x="2787" y="6457"/>
                  <a:pt x="2806" y="6444"/>
                </a:cubicBezTo>
                <a:close/>
                <a:moveTo>
                  <a:pt x="2838" y="6405"/>
                </a:moveTo>
                <a:cubicBezTo>
                  <a:pt x="2839" y="6399"/>
                  <a:pt x="2840" y="6393"/>
                  <a:pt x="2841" y="6387"/>
                </a:cubicBezTo>
                <a:cubicBezTo>
                  <a:pt x="2790" y="6393"/>
                  <a:pt x="2719" y="6409"/>
                  <a:pt x="2684" y="6450"/>
                </a:cubicBezTo>
                <a:cubicBezTo>
                  <a:pt x="2730" y="6419"/>
                  <a:pt x="2789" y="6427"/>
                  <a:pt x="2838" y="6405"/>
                </a:cubicBezTo>
                <a:close/>
                <a:moveTo>
                  <a:pt x="2369" y="6340"/>
                </a:moveTo>
                <a:cubicBezTo>
                  <a:pt x="2358" y="6344"/>
                  <a:pt x="2347" y="6348"/>
                  <a:pt x="2336" y="6352"/>
                </a:cubicBezTo>
                <a:cubicBezTo>
                  <a:pt x="2357" y="6350"/>
                  <a:pt x="2378" y="6348"/>
                  <a:pt x="2399" y="6346"/>
                </a:cubicBezTo>
                <a:cubicBezTo>
                  <a:pt x="2389" y="6344"/>
                  <a:pt x="2379" y="6342"/>
                  <a:pt x="2369" y="6340"/>
                </a:cubicBezTo>
                <a:close/>
                <a:moveTo>
                  <a:pt x="2324" y="6254"/>
                </a:moveTo>
                <a:cubicBezTo>
                  <a:pt x="2304" y="6249"/>
                  <a:pt x="2284" y="6252"/>
                  <a:pt x="2265" y="6263"/>
                </a:cubicBezTo>
                <a:cubicBezTo>
                  <a:pt x="2286" y="6268"/>
                  <a:pt x="2306" y="6265"/>
                  <a:pt x="2324" y="6254"/>
                </a:cubicBezTo>
                <a:close/>
                <a:moveTo>
                  <a:pt x="2233" y="5241"/>
                </a:moveTo>
                <a:cubicBezTo>
                  <a:pt x="2173" y="5194"/>
                  <a:pt x="2117" y="5314"/>
                  <a:pt x="2078" y="5339"/>
                </a:cubicBezTo>
                <a:cubicBezTo>
                  <a:pt x="2137" y="5322"/>
                  <a:pt x="2185" y="5278"/>
                  <a:pt x="2233" y="5241"/>
                </a:cubicBezTo>
                <a:close/>
                <a:moveTo>
                  <a:pt x="2164" y="5232"/>
                </a:moveTo>
                <a:cubicBezTo>
                  <a:pt x="2125" y="5216"/>
                  <a:pt x="2072" y="5268"/>
                  <a:pt x="2042" y="5286"/>
                </a:cubicBezTo>
                <a:cubicBezTo>
                  <a:pt x="2092" y="5287"/>
                  <a:pt x="2132" y="5271"/>
                  <a:pt x="2164" y="5232"/>
                </a:cubicBezTo>
                <a:close/>
                <a:moveTo>
                  <a:pt x="2075" y="5307"/>
                </a:moveTo>
                <a:cubicBezTo>
                  <a:pt x="2056" y="5289"/>
                  <a:pt x="2027" y="5307"/>
                  <a:pt x="2016" y="5325"/>
                </a:cubicBezTo>
                <a:cubicBezTo>
                  <a:pt x="2037" y="5325"/>
                  <a:pt x="2057" y="5319"/>
                  <a:pt x="2075" y="5307"/>
                </a:cubicBezTo>
                <a:close/>
                <a:moveTo>
                  <a:pt x="1980" y="5040"/>
                </a:moveTo>
                <a:cubicBezTo>
                  <a:pt x="1967" y="5037"/>
                  <a:pt x="1956" y="5042"/>
                  <a:pt x="1948" y="5054"/>
                </a:cubicBezTo>
                <a:cubicBezTo>
                  <a:pt x="1958" y="5049"/>
                  <a:pt x="1969" y="5044"/>
                  <a:pt x="1980" y="5040"/>
                </a:cubicBezTo>
                <a:close/>
                <a:moveTo>
                  <a:pt x="1868" y="4959"/>
                </a:moveTo>
                <a:cubicBezTo>
                  <a:pt x="1878" y="4933"/>
                  <a:pt x="1870" y="4918"/>
                  <a:pt x="1838" y="4944"/>
                </a:cubicBezTo>
                <a:cubicBezTo>
                  <a:pt x="1848" y="4949"/>
                  <a:pt x="1858" y="4954"/>
                  <a:pt x="1868" y="4959"/>
                </a:cubicBezTo>
                <a:close/>
                <a:moveTo>
                  <a:pt x="1829" y="4912"/>
                </a:moveTo>
                <a:cubicBezTo>
                  <a:pt x="1855" y="4924"/>
                  <a:pt x="1888" y="4919"/>
                  <a:pt x="1891" y="4885"/>
                </a:cubicBezTo>
                <a:cubicBezTo>
                  <a:pt x="1867" y="4886"/>
                  <a:pt x="1846" y="4895"/>
                  <a:pt x="1829" y="4912"/>
                </a:cubicBezTo>
                <a:close/>
                <a:moveTo>
                  <a:pt x="3655" y="6408"/>
                </a:moveTo>
                <a:cubicBezTo>
                  <a:pt x="3677" y="6420"/>
                  <a:pt x="3697" y="6418"/>
                  <a:pt x="3717" y="6402"/>
                </a:cubicBezTo>
                <a:cubicBezTo>
                  <a:pt x="3696" y="6401"/>
                  <a:pt x="3675" y="6403"/>
                  <a:pt x="3655" y="6408"/>
                </a:cubicBezTo>
                <a:close/>
                <a:moveTo>
                  <a:pt x="3405" y="6693"/>
                </a:moveTo>
                <a:cubicBezTo>
                  <a:pt x="3405" y="6701"/>
                  <a:pt x="3405" y="6709"/>
                  <a:pt x="3405" y="6717"/>
                </a:cubicBezTo>
                <a:cubicBezTo>
                  <a:pt x="3417" y="6711"/>
                  <a:pt x="3428" y="6703"/>
                  <a:pt x="3438" y="6693"/>
                </a:cubicBezTo>
                <a:cubicBezTo>
                  <a:pt x="3427" y="6687"/>
                  <a:pt x="3416" y="6687"/>
                  <a:pt x="3405" y="6693"/>
                </a:cubicBezTo>
                <a:close/>
                <a:moveTo>
                  <a:pt x="3245" y="6643"/>
                </a:moveTo>
                <a:cubicBezTo>
                  <a:pt x="3244" y="6654"/>
                  <a:pt x="3248" y="6664"/>
                  <a:pt x="3257" y="6672"/>
                </a:cubicBezTo>
                <a:cubicBezTo>
                  <a:pt x="3253" y="6662"/>
                  <a:pt x="3249" y="6653"/>
                  <a:pt x="3245" y="6643"/>
                </a:cubicBezTo>
                <a:close/>
                <a:moveTo>
                  <a:pt x="3094" y="6557"/>
                </a:moveTo>
                <a:cubicBezTo>
                  <a:pt x="3084" y="6548"/>
                  <a:pt x="3041" y="6591"/>
                  <a:pt x="3034" y="6595"/>
                </a:cubicBezTo>
                <a:cubicBezTo>
                  <a:pt x="3056" y="6585"/>
                  <a:pt x="3078" y="6575"/>
                  <a:pt x="3094" y="6557"/>
                </a:cubicBezTo>
                <a:close/>
                <a:moveTo>
                  <a:pt x="2262" y="6278"/>
                </a:moveTo>
                <a:cubicBezTo>
                  <a:pt x="2251" y="6277"/>
                  <a:pt x="2240" y="6279"/>
                  <a:pt x="2230" y="6283"/>
                </a:cubicBezTo>
                <a:cubicBezTo>
                  <a:pt x="2240" y="6281"/>
                  <a:pt x="2251" y="6279"/>
                  <a:pt x="2262" y="6278"/>
                </a:cubicBezTo>
                <a:close/>
                <a:moveTo>
                  <a:pt x="2230" y="6153"/>
                </a:moveTo>
                <a:cubicBezTo>
                  <a:pt x="2220" y="6154"/>
                  <a:pt x="2210" y="6156"/>
                  <a:pt x="2200" y="6159"/>
                </a:cubicBezTo>
                <a:cubicBezTo>
                  <a:pt x="2210" y="6157"/>
                  <a:pt x="2220" y="6155"/>
                  <a:pt x="2230" y="6153"/>
                </a:cubicBezTo>
                <a:close/>
                <a:moveTo>
                  <a:pt x="2185" y="6073"/>
                </a:moveTo>
                <a:cubicBezTo>
                  <a:pt x="2175" y="6076"/>
                  <a:pt x="2165" y="6080"/>
                  <a:pt x="2155" y="6085"/>
                </a:cubicBezTo>
                <a:cubicBezTo>
                  <a:pt x="2165" y="6081"/>
                  <a:pt x="2175" y="6077"/>
                  <a:pt x="2185" y="6073"/>
                </a:cubicBezTo>
                <a:close/>
                <a:moveTo>
                  <a:pt x="2173" y="5975"/>
                </a:moveTo>
                <a:cubicBezTo>
                  <a:pt x="2162" y="5978"/>
                  <a:pt x="2152" y="5983"/>
                  <a:pt x="2143" y="5989"/>
                </a:cubicBezTo>
                <a:cubicBezTo>
                  <a:pt x="2153" y="5985"/>
                  <a:pt x="2163" y="5980"/>
                  <a:pt x="2173" y="5975"/>
                </a:cubicBezTo>
                <a:close/>
                <a:moveTo>
                  <a:pt x="2042" y="5669"/>
                </a:moveTo>
                <a:cubicBezTo>
                  <a:pt x="2032" y="5682"/>
                  <a:pt x="2023" y="5677"/>
                  <a:pt x="2028" y="5699"/>
                </a:cubicBezTo>
                <a:cubicBezTo>
                  <a:pt x="2033" y="5689"/>
                  <a:pt x="2037" y="5679"/>
                  <a:pt x="2042" y="5669"/>
                </a:cubicBezTo>
                <a:close/>
                <a:moveTo>
                  <a:pt x="2054" y="5702"/>
                </a:moveTo>
                <a:cubicBezTo>
                  <a:pt x="2045" y="5695"/>
                  <a:pt x="2035" y="5696"/>
                  <a:pt x="2025" y="5704"/>
                </a:cubicBezTo>
                <a:cubicBezTo>
                  <a:pt x="2035" y="5703"/>
                  <a:pt x="2045" y="5703"/>
                  <a:pt x="2054" y="5702"/>
                </a:cubicBezTo>
                <a:close/>
                <a:moveTo>
                  <a:pt x="5777" y="4844"/>
                </a:moveTo>
                <a:cubicBezTo>
                  <a:pt x="5796" y="4824"/>
                  <a:pt x="5818" y="4806"/>
                  <a:pt x="5843" y="4796"/>
                </a:cubicBezTo>
                <a:cubicBezTo>
                  <a:pt x="5812" y="4792"/>
                  <a:pt x="5776" y="4807"/>
                  <a:pt x="5777" y="4844"/>
                </a:cubicBezTo>
                <a:close/>
                <a:moveTo>
                  <a:pt x="5736" y="4861"/>
                </a:moveTo>
                <a:cubicBezTo>
                  <a:pt x="5753" y="4853"/>
                  <a:pt x="5763" y="4839"/>
                  <a:pt x="5765" y="4820"/>
                </a:cubicBezTo>
                <a:cubicBezTo>
                  <a:pt x="5742" y="4823"/>
                  <a:pt x="5730" y="4838"/>
                  <a:pt x="5736" y="4861"/>
                </a:cubicBezTo>
                <a:close/>
                <a:moveTo>
                  <a:pt x="5676" y="4909"/>
                </a:moveTo>
                <a:cubicBezTo>
                  <a:pt x="5687" y="4900"/>
                  <a:pt x="5697" y="4890"/>
                  <a:pt x="5706" y="4879"/>
                </a:cubicBezTo>
                <a:cubicBezTo>
                  <a:pt x="5685" y="4865"/>
                  <a:pt x="5664" y="4866"/>
                  <a:pt x="5644" y="4882"/>
                </a:cubicBezTo>
                <a:cubicBezTo>
                  <a:pt x="5654" y="4892"/>
                  <a:pt x="5665" y="4901"/>
                  <a:pt x="5676" y="4909"/>
                </a:cubicBezTo>
                <a:close/>
                <a:moveTo>
                  <a:pt x="5501" y="4915"/>
                </a:moveTo>
                <a:cubicBezTo>
                  <a:pt x="5514" y="4892"/>
                  <a:pt x="5557" y="4895"/>
                  <a:pt x="5579" y="4892"/>
                </a:cubicBezTo>
                <a:cubicBezTo>
                  <a:pt x="5642" y="4882"/>
                  <a:pt x="5576" y="4847"/>
                  <a:pt x="5632" y="4852"/>
                </a:cubicBezTo>
                <a:cubicBezTo>
                  <a:pt x="5584" y="4822"/>
                  <a:pt x="5541" y="4797"/>
                  <a:pt x="5493" y="4847"/>
                </a:cubicBezTo>
                <a:cubicBezTo>
                  <a:pt x="5471" y="4870"/>
                  <a:pt x="5445" y="4922"/>
                  <a:pt x="5501" y="4915"/>
                </a:cubicBezTo>
                <a:close/>
                <a:moveTo>
                  <a:pt x="5023" y="5007"/>
                </a:moveTo>
                <a:cubicBezTo>
                  <a:pt x="5033" y="5001"/>
                  <a:pt x="5043" y="4995"/>
                  <a:pt x="5053" y="4989"/>
                </a:cubicBezTo>
                <a:cubicBezTo>
                  <a:pt x="5033" y="4982"/>
                  <a:pt x="5013" y="4983"/>
                  <a:pt x="4994" y="4992"/>
                </a:cubicBezTo>
                <a:cubicBezTo>
                  <a:pt x="5003" y="4997"/>
                  <a:pt x="5013" y="5002"/>
                  <a:pt x="5023" y="5007"/>
                </a:cubicBezTo>
                <a:close/>
                <a:moveTo>
                  <a:pt x="4777" y="5271"/>
                </a:moveTo>
                <a:cubicBezTo>
                  <a:pt x="4779" y="5244"/>
                  <a:pt x="4758" y="5227"/>
                  <a:pt x="4733" y="5230"/>
                </a:cubicBezTo>
                <a:cubicBezTo>
                  <a:pt x="4758" y="5205"/>
                  <a:pt x="4762" y="5155"/>
                  <a:pt x="4731" y="5132"/>
                </a:cubicBezTo>
                <a:cubicBezTo>
                  <a:pt x="4724" y="5126"/>
                  <a:pt x="4669" y="5111"/>
                  <a:pt x="4683" y="5139"/>
                </a:cubicBezTo>
                <a:cubicBezTo>
                  <a:pt x="4715" y="5204"/>
                  <a:pt x="4702" y="5249"/>
                  <a:pt x="4777" y="5271"/>
                </a:cubicBezTo>
                <a:close/>
                <a:moveTo>
                  <a:pt x="4545" y="5345"/>
                </a:moveTo>
                <a:cubicBezTo>
                  <a:pt x="4578" y="5341"/>
                  <a:pt x="4611" y="5342"/>
                  <a:pt x="4644" y="5342"/>
                </a:cubicBezTo>
                <a:cubicBezTo>
                  <a:pt x="4641" y="5286"/>
                  <a:pt x="4563" y="5314"/>
                  <a:pt x="4545" y="5345"/>
                </a:cubicBezTo>
                <a:close/>
                <a:moveTo>
                  <a:pt x="4513" y="5325"/>
                </a:moveTo>
                <a:cubicBezTo>
                  <a:pt x="4505" y="5320"/>
                  <a:pt x="4507" y="5307"/>
                  <a:pt x="4483" y="5325"/>
                </a:cubicBezTo>
                <a:cubicBezTo>
                  <a:pt x="4493" y="5325"/>
                  <a:pt x="4503" y="5325"/>
                  <a:pt x="4513" y="5325"/>
                </a:cubicBezTo>
                <a:close/>
                <a:moveTo>
                  <a:pt x="9723" y="2878"/>
                </a:moveTo>
                <a:cubicBezTo>
                  <a:pt x="9697" y="2881"/>
                  <a:pt x="9683" y="2866"/>
                  <a:pt x="9690" y="2840"/>
                </a:cubicBezTo>
                <a:cubicBezTo>
                  <a:pt x="9740" y="2851"/>
                  <a:pt x="9793" y="2864"/>
                  <a:pt x="9845" y="2860"/>
                </a:cubicBezTo>
                <a:cubicBezTo>
                  <a:pt x="9843" y="2826"/>
                  <a:pt x="9771" y="2802"/>
                  <a:pt x="9747" y="2792"/>
                </a:cubicBezTo>
                <a:cubicBezTo>
                  <a:pt x="9713" y="2788"/>
                  <a:pt x="9734" y="2815"/>
                  <a:pt x="9633" y="2744"/>
                </a:cubicBezTo>
                <a:cubicBezTo>
                  <a:pt x="9592" y="2715"/>
                  <a:pt x="9500" y="2725"/>
                  <a:pt x="9452" y="2725"/>
                </a:cubicBezTo>
                <a:cubicBezTo>
                  <a:pt x="9388" y="2724"/>
                  <a:pt x="9330" y="2705"/>
                  <a:pt x="9333" y="2780"/>
                </a:cubicBezTo>
                <a:cubicBezTo>
                  <a:pt x="9335" y="2841"/>
                  <a:pt x="9532" y="2863"/>
                  <a:pt x="9576" y="2882"/>
                </a:cubicBezTo>
                <a:cubicBezTo>
                  <a:pt x="9630" y="2906"/>
                  <a:pt x="9761" y="2992"/>
                  <a:pt x="9797" y="2902"/>
                </a:cubicBezTo>
                <a:cubicBezTo>
                  <a:pt x="9772" y="2895"/>
                  <a:pt x="9747" y="2888"/>
                  <a:pt x="9723" y="2878"/>
                </a:cubicBezTo>
                <a:close/>
                <a:moveTo>
                  <a:pt x="9307" y="3644"/>
                </a:moveTo>
                <a:cubicBezTo>
                  <a:pt x="9285" y="3635"/>
                  <a:pt x="9258" y="3646"/>
                  <a:pt x="9242" y="3662"/>
                </a:cubicBezTo>
                <a:cubicBezTo>
                  <a:pt x="9266" y="3672"/>
                  <a:pt x="9291" y="3664"/>
                  <a:pt x="9307" y="3644"/>
                </a:cubicBezTo>
                <a:close/>
                <a:moveTo>
                  <a:pt x="8743" y="3410"/>
                </a:moveTo>
                <a:cubicBezTo>
                  <a:pt x="8724" y="3397"/>
                  <a:pt x="8695" y="3407"/>
                  <a:pt x="8678" y="3418"/>
                </a:cubicBezTo>
                <a:cubicBezTo>
                  <a:pt x="8702" y="3430"/>
                  <a:pt x="8724" y="3427"/>
                  <a:pt x="8743" y="3410"/>
                </a:cubicBezTo>
                <a:close/>
                <a:moveTo>
                  <a:pt x="8512" y="3303"/>
                </a:moveTo>
                <a:cubicBezTo>
                  <a:pt x="8477" y="3294"/>
                  <a:pt x="8434" y="3291"/>
                  <a:pt x="8402" y="3309"/>
                </a:cubicBezTo>
                <a:cubicBezTo>
                  <a:pt x="8418" y="3358"/>
                  <a:pt x="8486" y="3322"/>
                  <a:pt x="8512" y="3303"/>
                </a:cubicBezTo>
                <a:close/>
                <a:moveTo>
                  <a:pt x="7612" y="4113"/>
                </a:moveTo>
                <a:cubicBezTo>
                  <a:pt x="7633" y="4123"/>
                  <a:pt x="7654" y="4123"/>
                  <a:pt x="7675" y="4113"/>
                </a:cubicBezTo>
                <a:cubicBezTo>
                  <a:pt x="7657" y="4093"/>
                  <a:pt x="7628" y="4085"/>
                  <a:pt x="7612" y="4113"/>
                </a:cubicBezTo>
                <a:close/>
                <a:moveTo>
                  <a:pt x="10899" y="1803"/>
                </a:moveTo>
                <a:cubicBezTo>
                  <a:pt x="10908" y="1786"/>
                  <a:pt x="10937" y="1687"/>
                  <a:pt x="10928" y="1670"/>
                </a:cubicBezTo>
                <a:cubicBezTo>
                  <a:pt x="10901" y="1616"/>
                  <a:pt x="10830" y="1684"/>
                  <a:pt x="10899" y="1679"/>
                </a:cubicBezTo>
                <a:cubicBezTo>
                  <a:pt x="10881" y="1685"/>
                  <a:pt x="10837" y="1686"/>
                  <a:pt x="10835" y="1712"/>
                </a:cubicBezTo>
                <a:cubicBezTo>
                  <a:pt x="10831" y="1744"/>
                  <a:pt x="10865" y="1822"/>
                  <a:pt x="10884" y="1848"/>
                </a:cubicBezTo>
                <a:cubicBezTo>
                  <a:pt x="10895" y="1835"/>
                  <a:pt x="10900" y="1820"/>
                  <a:pt x="10899" y="1803"/>
                </a:cubicBezTo>
                <a:close/>
                <a:moveTo>
                  <a:pt x="10976" y="2011"/>
                </a:moveTo>
                <a:cubicBezTo>
                  <a:pt x="10946" y="2006"/>
                  <a:pt x="10940" y="2033"/>
                  <a:pt x="10914" y="2035"/>
                </a:cubicBezTo>
                <a:cubicBezTo>
                  <a:pt x="10889" y="2036"/>
                  <a:pt x="10867" y="2014"/>
                  <a:pt x="10843" y="2019"/>
                </a:cubicBezTo>
                <a:cubicBezTo>
                  <a:pt x="10790" y="2028"/>
                  <a:pt x="10748" y="2066"/>
                  <a:pt x="10744" y="2121"/>
                </a:cubicBezTo>
                <a:cubicBezTo>
                  <a:pt x="10812" y="2111"/>
                  <a:pt x="10893" y="2104"/>
                  <a:pt x="10961" y="2114"/>
                </a:cubicBezTo>
                <a:cubicBezTo>
                  <a:pt x="11012" y="2121"/>
                  <a:pt x="11057" y="2140"/>
                  <a:pt x="11089" y="2085"/>
                </a:cubicBezTo>
                <a:cubicBezTo>
                  <a:pt x="11039" y="2065"/>
                  <a:pt x="11035" y="2134"/>
                  <a:pt x="10931" y="2062"/>
                </a:cubicBezTo>
                <a:cubicBezTo>
                  <a:pt x="10953" y="2054"/>
                  <a:pt x="10975" y="2046"/>
                  <a:pt x="10997" y="2038"/>
                </a:cubicBezTo>
                <a:cubicBezTo>
                  <a:pt x="10990" y="2029"/>
                  <a:pt x="10983" y="2020"/>
                  <a:pt x="10976" y="2011"/>
                </a:cubicBezTo>
                <a:close/>
                <a:moveTo>
                  <a:pt x="10744" y="2231"/>
                </a:moveTo>
                <a:cubicBezTo>
                  <a:pt x="10714" y="2205"/>
                  <a:pt x="10682" y="2217"/>
                  <a:pt x="10649" y="2231"/>
                </a:cubicBezTo>
                <a:cubicBezTo>
                  <a:pt x="10678" y="2254"/>
                  <a:pt x="10721" y="2257"/>
                  <a:pt x="10744" y="2231"/>
                </a:cubicBezTo>
                <a:close/>
                <a:moveTo>
                  <a:pt x="10596" y="1732"/>
                </a:moveTo>
                <a:cubicBezTo>
                  <a:pt x="10568" y="1721"/>
                  <a:pt x="10527" y="1735"/>
                  <a:pt x="10501" y="1744"/>
                </a:cubicBezTo>
                <a:cubicBezTo>
                  <a:pt x="10532" y="1740"/>
                  <a:pt x="10565" y="1744"/>
                  <a:pt x="10596" y="1732"/>
                </a:cubicBezTo>
                <a:close/>
                <a:moveTo>
                  <a:pt x="10513" y="1691"/>
                </a:moveTo>
                <a:cubicBezTo>
                  <a:pt x="10490" y="1685"/>
                  <a:pt x="10469" y="1688"/>
                  <a:pt x="10451" y="1702"/>
                </a:cubicBezTo>
                <a:cubicBezTo>
                  <a:pt x="10471" y="1698"/>
                  <a:pt x="10492" y="1694"/>
                  <a:pt x="10513" y="1691"/>
                </a:cubicBezTo>
                <a:close/>
                <a:moveTo>
                  <a:pt x="10492" y="1708"/>
                </a:moveTo>
                <a:cubicBezTo>
                  <a:pt x="10459" y="1704"/>
                  <a:pt x="10433" y="1729"/>
                  <a:pt x="10400" y="1723"/>
                </a:cubicBezTo>
                <a:cubicBezTo>
                  <a:pt x="10429" y="1742"/>
                  <a:pt x="10478" y="1750"/>
                  <a:pt x="10492" y="1708"/>
                </a:cubicBezTo>
                <a:close/>
                <a:moveTo>
                  <a:pt x="10483" y="2193"/>
                </a:moveTo>
                <a:cubicBezTo>
                  <a:pt x="10505" y="2185"/>
                  <a:pt x="10520" y="2178"/>
                  <a:pt x="10540" y="2166"/>
                </a:cubicBezTo>
                <a:cubicBezTo>
                  <a:pt x="10520" y="2146"/>
                  <a:pt x="10493" y="2140"/>
                  <a:pt x="10462" y="2148"/>
                </a:cubicBezTo>
                <a:cubicBezTo>
                  <a:pt x="10478" y="2141"/>
                  <a:pt x="10491" y="2131"/>
                  <a:pt x="10501" y="2118"/>
                </a:cubicBezTo>
                <a:cubicBezTo>
                  <a:pt x="10368" y="2072"/>
                  <a:pt x="10392" y="2152"/>
                  <a:pt x="10340" y="2169"/>
                </a:cubicBezTo>
                <a:cubicBezTo>
                  <a:pt x="10374" y="2199"/>
                  <a:pt x="10441" y="2214"/>
                  <a:pt x="10483" y="2193"/>
                </a:cubicBezTo>
                <a:close/>
                <a:moveTo>
                  <a:pt x="10403" y="1697"/>
                </a:moveTo>
                <a:cubicBezTo>
                  <a:pt x="10413" y="1689"/>
                  <a:pt x="10423" y="1681"/>
                  <a:pt x="10432" y="1673"/>
                </a:cubicBezTo>
                <a:cubicBezTo>
                  <a:pt x="10400" y="1673"/>
                  <a:pt x="10366" y="1668"/>
                  <a:pt x="10338" y="1688"/>
                </a:cubicBezTo>
                <a:cubicBezTo>
                  <a:pt x="10359" y="1692"/>
                  <a:pt x="10381" y="1695"/>
                  <a:pt x="10403" y="1697"/>
                </a:cubicBezTo>
                <a:close/>
                <a:moveTo>
                  <a:pt x="10246" y="2278"/>
                </a:moveTo>
                <a:cubicBezTo>
                  <a:pt x="10221" y="2275"/>
                  <a:pt x="9983" y="2300"/>
                  <a:pt x="10040" y="2341"/>
                </a:cubicBezTo>
                <a:cubicBezTo>
                  <a:pt x="10126" y="2403"/>
                  <a:pt x="10303" y="2370"/>
                  <a:pt x="10397" y="2350"/>
                </a:cubicBezTo>
                <a:cubicBezTo>
                  <a:pt x="10365" y="2340"/>
                  <a:pt x="10352" y="2308"/>
                  <a:pt x="10325" y="2292"/>
                </a:cubicBezTo>
                <a:cubicBezTo>
                  <a:pt x="10301" y="2278"/>
                  <a:pt x="10271" y="2285"/>
                  <a:pt x="10246" y="2278"/>
                </a:cubicBezTo>
                <a:close/>
                <a:moveTo>
                  <a:pt x="9901" y="2712"/>
                </a:moveTo>
                <a:cubicBezTo>
                  <a:pt x="9804" y="2665"/>
                  <a:pt x="9428" y="2609"/>
                  <a:pt x="9343" y="2715"/>
                </a:cubicBezTo>
                <a:cubicBezTo>
                  <a:pt x="9425" y="2707"/>
                  <a:pt x="9572" y="2698"/>
                  <a:pt x="9648" y="2729"/>
                </a:cubicBezTo>
                <a:cubicBezTo>
                  <a:pt x="9668" y="2737"/>
                  <a:pt x="9707" y="2777"/>
                  <a:pt x="9729" y="2773"/>
                </a:cubicBezTo>
                <a:cubicBezTo>
                  <a:pt x="9778" y="2764"/>
                  <a:pt x="9829" y="2771"/>
                  <a:pt x="9877" y="2777"/>
                </a:cubicBezTo>
                <a:cubicBezTo>
                  <a:pt x="9874" y="2753"/>
                  <a:pt x="9857" y="2738"/>
                  <a:pt x="9833" y="2739"/>
                </a:cubicBezTo>
                <a:cubicBezTo>
                  <a:pt x="9857" y="2734"/>
                  <a:pt x="9880" y="2725"/>
                  <a:pt x="9901" y="2712"/>
                </a:cubicBezTo>
                <a:close/>
                <a:moveTo>
                  <a:pt x="9266" y="2596"/>
                </a:moveTo>
                <a:cubicBezTo>
                  <a:pt x="9389" y="2575"/>
                  <a:pt x="9513" y="2653"/>
                  <a:pt x="9634" y="2611"/>
                </a:cubicBezTo>
                <a:cubicBezTo>
                  <a:pt x="9521" y="2595"/>
                  <a:pt x="9318" y="2491"/>
                  <a:pt x="9221" y="2593"/>
                </a:cubicBezTo>
                <a:cubicBezTo>
                  <a:pt x="9236" y="2595"/>
                  <a:pt x="9251" y="2596"/>
                  <a:pt x="9266" y="2596"/>
                </a:cubicBezTo>
                <a:close/>
                <a:moveTo>
                  <a:pt x="9272" y="2715"/>
                </a:moveTo>
                <a:cubicBezTo>
                  <a:pt x="9231" y="2707"/>
                  <a:pt x="9188" y="2721"/>
                  <a:pt x="9150" y="2733"/>
                </a:cubicBezTo>
                <a:cubicBezTo>
                  <a:pt x="9204" y="2732"/>
                  <a:pt x="9242" y="2755"/>
                  <a:pt x="9272" y="2715"/>
                </a:cubicBezTo>
                <a:close/>
                <a:moveTo>
                  <a:pt x="10587" y="1756"/>
                </a:moveTo>
                <a:cubicBezTo>
                  <a:pt x="10566" y="1742"/>
                  <a:pt x="10521" y="1744"/>
                  <a:pt x="10492" y="1756"/>
                </a:cubicBezTo>
                <a:cubicBezTo>
                  <a:pt x="10525" y="1772"/>
                  <a:pt x="10553" y="1752"/>
                  <a:pt x="10587" y="1756"/>
                </a:cubicBezTo>
                <a:close/>
                <a:moveTo>
                  <a:pt x="11374" y="999"/>
                </a:moveTo>
                <a:cubicBezTo>
                  <a:pt x="11341" y="997"/>
                  <a:pt x="11291" y="1020"/>
                  <a:pt x="11290" y="1058"/>
                </a:cubicBezTo>
                <a:cubicBezTo>
                  <a:pt x="11320" y="1039"/>
                  <a:pt x="11356" y="1039"/>
                  <a:pt x="11389" y="1029"/>
                </a:cubicBezTo>
                <a:cubicBezTo>
                  <a:pt x="11384" y="1019"/>
                  <a:pt x="11379" y="1009"/>
                  <a:pt x="11374" y="999"/>
                </a:cubicBezTo>
                <a:close/>
                <a:moveTo>
                  <a:pt x="11252" y="1091"/>
                </a:moveTo>
                <a:cubicBezTo>
                  <a:pt x="11231" y="1096"/>
                  <a:pt x="11220" y="1093"/>
                  <a:pt x="11219" y="1121"/>
                </a:cubicBezTo>
                <a:cubicBezTo>
                  <a:pt x="11231" y="1111"/>
                  <a:pt x="11242" y="1101"/>
                  <a:pt x="11252" y="1091"/>
                </a:cubicBezTo>
                <a:close/>
                <a:moveTo>
                  <a:pt x="11201" y="1141"/>
                </a:moveTo>
                <a:cubicBezTo>
                  <a:pt x="11176" y="1131"/>
                  <a:pt x="11151" y="1144"/>
                  <a:pt x="11136" y="1165"/>
                </a:cubicBezTo>
                <a:cubicBezTo>
                  <a:pt x="11158" y="1157"/>
                  <a:pt x="11180" y="1149"/>
                  <a:pt x="11201" y="1141"/>
                </a:cubicBezTo>
                <a:close/>
                <a:moveTo>
                  <a:pt x="11261" y="1340"/>
                </a:moveTo>
                <a:cubicBezTo>
                  <a:pt x="11215" y="1329"/>
                  <a:pt x="11157" y="1372"/>
                  <a:pt x="11124" y="1400"/>
                </a:cubicBezTo>
                <a:cubicBezTo>
                  <a:pt x="11169" y="1407"/>
                  <a:pt x="11262" y="1405"/>
                  <a:pt x="11261" y="1340"/>
                </a:cubicBezTo>
                <a:close/>
                <a:moveTo>
                  <a:pt x="10982" y="1251"/>
                </a:moveTo>
                <a:cubicBezTo>
                  <a:pt x="11003" y="1248"/>
                  <a:pt x="11024" y="1243"/>
                  <a:pt x="11044" y="1236"/>
                </a:cubicBezTo>
                <a:cubicBezTo>
                  <a:pt x="11022" y="1226"/>
                  <a:pt x="10997" y="1231"/>
                  <a:pt x="10982" y="1251"/>
                </a:cubicBezTo>
                <a:close/>
                <a:moveTo>
                  <a:pt x="11041" y="1272"/>
                </a:moveTo>
                <a:cubicBezTo>
                  <a:pt x="11021" y="1266"/>
                  <a:pt x="10993" y="1281"/>
                  <a:pt x="10976" y="1290"/>
                </a:cubicBezTo>
                <a:cubicBezTo>
                  <a:pt x="10999" y="1290"/>
                  <a:pt x="11021" y="1284"/>
                  <a:pt x="11041" y="1272"/>
                </a:cubicBezTo>
                <a:close/>
                <a:moveTo>
                  <a:pt x="10994" y="1207"/>
                </a:moveTo>
                <a:cubicBezTo>
                  <a:pt x="10983" y="1207"/>
                  <a:pt x="10972" y="1207"/>
                  <a:pt x="10961" y="1207"/>
                </a:cubicBezTo>
                <a:cubicBezTo>
                  <a:pt x="10971" y="1215"/>
                  <a:pt x="10982" y="1222"/>
                  <a:pt x="10994" y="1227"/>
                </a:cubicBezTo>
                <a:cubicBezTo>
                  <a:pt x="10994" y="1221"/>
                  <a:pt x="10994" y="1214"/>
                  <a:pt x="10994" y="1207"/>
                </a:cubicBezTo>
                <a:close/>
                <a:moveTo>
                  <a:pt x="10997" y="1112"/>
                </a:moveTo>
                <a:cubicBezTo>
                  <a:pt x="11006" y="1113"/>
                  <a:pt x="11044" y="1102"/>
                  <a:pt x="11023" y="1085"/>
                </a:cubicBezTo>
                <a:cubicBezTo>
                  <a:pt x="10997" y="1063"/>
                  <a:pt x="10954" y="1097"/>
                  <a:pt x="10928" y="1103"/>
                </a:cubicBezTo>
                <a:cubicBezTo>
                  <a:pt x="10956" y="1129"/>
                  <a:pt x="10995" y="1131"/>
                  <a:pt x="11029" y="1118"/>
                </a:cubicBezTo>
                <a:cubicBezTo>
                  <a:pt x="11019" y="1116"/>
                  <a:pt x="11008" y="1114"/>
                  <a:pt x="10997" y="1112"/>
                </a:cubicBezTo>
                <a:close/>
                <a:moveTo>
                  <a:pt x="10673" y="1302"/>
                </a:moveTo>
                <a:cubicBezTo>
                  <a:pt x="10684" y="1306"/>
                  <a:pt x="10695" y="1305"/>
                  <a:pt x="10706" y="1299"/>
                </a:cubicBezTo>
                <a:cubicBezTo>
                  <a:pt x="10695" y="1300"/>
                  <a:pt x="10684" y="1301"/>
                  <a:pt x="10673" y="1302"/>
                </a:cubicBezTo>
                <a:close/>
                <a:moveTo>
                  <a:pt x="10735" y="1260"/>
                </a:moveTo>
                <a:cubicBezTo>
                  <a:pt x="10712" y="1252"/>
                  <a:pt x="10689" y="1254"/>
                  <a:pt x="10667" y="1266"/>
                </a:cubicBezTo>
                <a:cubicBezTo>
                  <a:pt x="10691" y="1274"/>
                  <a:pt x="10714" y="1272"/>
                  <a:pt x="10735" y="1260"/>
                </a:cubicBezTo>
                <a:close/>
                <a:moveTo>
                  <a:pt x="10560" y="1314"/>
                </a:moveTo>
                <a:cubicBezTo>
                  <a:pt x="10536" y="1309"/>
                  <a:pt x="10511" y="1325"/>
                  <a:pt x="10498" y="1343"/>
                </a:cubicBezTo>
                <a:cubicBezTo>
                  <a:pt x="10520" y="1336"/>
                  <a:pt x="10540" y="1326"/>
                  <a:pt x="10560" y="1314"/>
                </a:cubicBezTo>
                <a:close/>
                <a:moveTo>
                  <a:pt x="11377" y="349"/>
                </a:moveTo>
                <a:cubicBezTo>
                  <a:pt x="11387" y="349"/>
                  <a:pt x="11397" y="348"/>
                  <a:pt x="11406" y="346"/>
                </a:cubicBezTo>
                <a:cubicBezTo>
                  <a:pt x="11388" y="330"/>
                  <a:pt x="11368" y="324"/>
                  <a:pt x="11344" y="328"/>
                </a:cubicBezTo>
                <a:cubicBezTo>
                  <a:pt x="11355" y="335"/>
                  <a:pt x="11366" y="342"/>
                  <a:pt x="11377" y="349"/>
                </a:cubicBezTo>
                <a:close/>
                <a:moveTo>
                  <a:pt x="11424" y="426"/>
                </a:moveTo>
                <a:cubicBezTo>
                  <a:pt x="11435" y="422"/>
                  <a:pt x="11446" y="418"/>
                  <a:pt x="11457" y="414"/>
                </a:cubicBezTo>
                <a:cubicBezTo>
                  <a:pt x="11417" y="393"/>
                  <a:pt x="11369" y="380"/>
                  <a:pt x="11326" y="405"/>
                </a:cubicBezTo>
                <a:cubicBezTo>
                  <a:pt x="11359" y="409"/>
                  <a:pt x="11391" y="420"/>
                  <a:pt x="11424" y="426"/>
                </a:cubicBezTo>
                <a:close/>
                <a:moveTo>
                  <a:pt x="11133" y="372"/>
                </a:moveTo>
                <a:cubicBezTo>
                  <a:pt x="11159" y="378"/>
                  <a:pt x="11181" y="371"/>
                  <a:pt x="11199" y="352"/>
                </a:cubicBezTo>
                <a:cubicBezTo>
                  <a:pt x="11154" y="337"/>
                  <a:pt x="11118" y="302"/>
                  <a:pt x="11068" y="313"/>
                </a:cubicBezTo>
                <a:cubicBezTo>
                  <a:pt x="11063" y="352"/>
                  <a:pt x="11107" y="361"/>
                  <a:pt x="11133" y="372"/>
                </a:cubicBezTo>
                <a:close/>
                <a:moveTo>
                  <a:pt x="10970" y="435"/>
                </a:moveTo>
                <a:cubicBezTo>
                  <a:pt x="11012" y="429"/>
                  <a:pt x="11054" y="434"/>
                  <a:pt x="11095" y="420"/>
                </a:cubicBezTo>
                <a:cubicBezTo>
                  <a:pt x="11025" y="411"/>
                  <a:pt x="11041" y="404"/>
                  <a:pt x="10970" y="435"/>
                </a:cubicBezTo>
                <a:close/>
                <a:moveTo>
                  <a:pt x="7675" y="67"/>
                </a:moveTo>
                <a:cubicBezTo>
                  <a:pt x="7707" y="76"/>
                  <a:pt x="7746" y="85"/>
                  <a:pt x="7772" y="58"/>
                </a:cubicBezTo>
                <a:cubicBezTo>
                  <a:pt x="7740" y="52"/>
                  <a:pt x="7706" y="56"/>
                  <a:pt x="7675" y="67"/>
                </a:cubicBezTo>
                <a:close/>
                <a:moveTo>
                  <a:pt x="7758" y="114"/>
                </a:moveTo>
                <a:cubicBezTo>
                  <a:pt x="7776" y="114"/>
                  <a:pt x="7795" y="113"/>
                  <a:pt x="7814" y="111"/>
                </a:cubicBezTo>
                <a:cubicBezTo>
                  <a:pt x="7742" y="86"/>
                  <a:pt x="7552" y="41"/>
                  <a:pt x="7485" y="84"/>
                </a:cubicBezTo>
                <a:cubicBezTo>
                  <a:pt x="7576" y="84"/>
                  <a:pt x="7666" y="107"/>
                  <a:pt x="7758" y="114"/>
                </a:cubicBezTo>
                <a:close/>
                <a:moveTo>
                  <a:pt x="7615" y="138"/>
                </a:moveTo>
                <a:cubicBezTo>
                  <a:pt x="7639" y="139"/>
                  <a:pt x="7661" y="132"/>
                  <a:pt x="7680" y="117"/>
                </a:cubicBezTo>
                <a:cubicBezTo>
                  <a:pt x="7616" y="109"/>
                  <a:pt x="7543" y="88"/>
                  <a:pt x="7479" y="110"/>
                </a:cubicBezTo>
                <a:cubicBezTo>
                  <a:pt x="7419" y="98"/>
                  <a:pt x="7353" y="99"/>
                  <a:pt x="7297" y="105"/>
                </a:cubicBezTo>
                <a:cubicBezTo>
                  <a:pt x="7386" y="120"/>
                  <a:pt x="7474" y="141"/>
                  <a:pt x="7565" y="141"/>
                </a:cubicBezTo>
                <a:cubicBezTo>
                  <a:pt x="7557" y="137"/>
                  <a:pt x="7550" y="133"/>
                  <a:pt x="7542" y="130"/>
                </a:cubicBezTo>
                <a:cubicBezTo>
                  <a:pt x="7566" y="135"/>
                  <a:pt x="7591" y="138"/>
                  <a:pt x="7615" y="138"/>
                </a:cubicBezTo>
                <a:close/>
                <a:moveTo>
                  <a:pt x="7280" y="93"/>
                </a:moveTo>
                <a:cubicBezTo>
                  <a:pt x="7311" y="93"/>
                  <a:pt x="7343" y="93"/>
                  <a:pt x="7374" y="93"/>
                </a:cubicBezTo>
                <a:cubicBezTo>
                  <a:pt x="7344" y="87"/>
                  <a:pt x="7310" y="83"/>
                  <a:pt x="7280" y="93"/>
                </a:cubicBezTo>
                <a:close/>
                <a:moveTo>
                  <a:pt x="6250" y="171"/>
                </a:moveTo>
                <a:cubicBezTo>
                  <a:pt x="6276" y="172"/>
                  <a:pt x="6302" y="174"/>
                  <a:pt x="6321" y="171"/>
                </a:cubicBezTo>
                <a:cubicBezTo>
                  <a:pt x="6274" y="170"/>
                  <a:pt x="6231" y="151"/>
                  <a:pt x="6184" y="153"/>
                </a:cubicBezTo>
                <a:cubicBezTo>
                  <a:pt x="6206" y="159"/>
                  <a:pt x="6228" y="165"/>
                  <a:pt x="6250" y="171"/>
                </a:cubicBezTo>
                <a:close/>
                <a:moveTo>
                  <a:pt x="6110" y="239"/>
                </a:moveTo>
                <a:cubicBezTo>
                  <a:pt x="6140" y="286"/>
                  <a:pt x="6219" y="289"/>
                  <a:pt x="6267" y="293"/>
                </a:cubicBezTo>
                <a:cubicBezTo>
                  <a:pt x="6343" y="299"/>
                  <a:pt x="6423" y="340"/>
                  <a:pt x="6499" y="331"/>
                </a:cubicBezTo>
                <a:cubicBezTo>
                  <a:pt x="6488" y="322"/>
                  <a:pt x="6477" y="313"/>
                  <a:pt x="6466" y="304"/>
                </a:cubicBezTo>
                <a:cubicBezTo>
                  <a:pt x="6505" y="286"/>
                  <a:pt x="6549" y="279"/>
                  <a:pt x="6591" y="277"/>
                </a:cubicBezTo>
                <a:cubicBezTo>
                  <a:pt x="6480" y="163"/>
                  <a:pt x="6192" y="197"/>
                  <a:pt x="6054" y="212"/>
                </a:cubicBezTo>
                <a:cubicBezTo>
                  <a:pt x="6071" y="223"/>
                  <a:pt x="6090" y="232"/>
                  <a:pt x="6110" y="239"/>
                </a:cubicBezTo>
                <a:close/>
                <a:moveTo>
                  <a:pt x="5958" y="182"/>
                </a:moveTo>
                <a:cubicBezTo>
                  <a:pt x="6004" y="182"/>
                  <a:pt x="6056" y="194"/>
                  <a:pt x="6098" y="171"/>
                </a:cubicBezTo>
                <a:cubicBezTo>
                  <a:pt x="6053" y="162"/>
                  <a:pt x="5996" y="145"/>
                  <a:pt x="5958" y="182"/>
                </a:cubicBezTo>
                <a:close/>
                <a:moveTo>
                  <a:pt x="5890" y="260"/>
                </a:moveTo>
                <a:cubicBezTo>
                  <a:pt x="5906" y="259"/>
                  <a:pt x="5919" y="252"/>
                  <a:pt x="5929" y="239"/>
                </a:cubicBezTo>
                <a:cubicBezTo>
                  <a:pt x="5896" y="232"/>
                  <a:pt x="5860" y="225"/>
                  <a:pt x="5828" y="239"/>
                </a:cubicBezTo>
                <a:cubicBezTo>
                  <a:pt x="5850" y="240"/>
                  <a:pt x="5871" y="247"/>
                  <a:pt x="5890" y="260"/>
                </a:cubicBezTo>
                <a:close/>
                <a:moveTo>
                  <a:pt x="5626" y="182"/>
                </a:moveTo>
                <a:cubicBezTo>
                  <a:pt x="5648" y="186"/>
                  <a:pt x="5670" y="186"/>
                  <a:pt x="5691" y="182"/>
                </a:cubicBezTo>
                <a:cubicBezTo>
                  <a:pt x="5670" y="179"/>
                  <a:pt x="5648" y="179"/>
                  <a:pt x="5626" y="182"/>
                </a:cubicBezTo>
                <a:close/>
                <a:moveTo>
                  <a:pt x="5121" y="301"/>
                </a:moveTo>
                <a:cubicBezTo>
                  <a:pt x="5144" y="307"/>
                  <a:pt x="5166" y="304"/>
                  <a:pt x="5187" y="292"/>
                </a:cubicBezTo>
                <a:cubicBezTo>
                  <a:pt x="5163" y="284"/>
                  <a:pt x="5142" y="287"/>
                  <a:pt x="5121" y="301"/>
                </a:cubicBezTo>
                <a:close/>
                <a:moveTo>
                  <a:pt x="1965" y="652"/>
                </a:moveTo>
                <a:cubicBezTo>
                  <a:pt x="1985" y="660"/>
                  <a:pt x="2006" y="662"/>
                  <a:pt x="2028" y="657"/>
                </a:cubicBezTo>
                <a:cubicBezTo>
                  <a:pt x="2008" y="642"/>
                  <a:pt x="1987" y="640"/>
                  <a:pt x="1965" y="652"/>
                </a:cubicBezTo>
                <a:close/>
                <a:moveTo>
                  <a:pt x="1252" y="1449"/>
                </a:moveTo>
                <a:cubicBezTo>
                  <a:pt x="1267" y="1449"/>
                  <a:pt x="1271" y="1446"/>
                  <a:pt x="1285" y="1441"/>
                </a:cubicBezTo>
                <a:cubicBezTo>
                  <a:pt x="1265" y="1440"/>
                  <a:pt x="1245" y="1442"/>
                  <a:pt x="1226" y="1447"/>
                </a:cubicBezTo>
                <a:lnTo>
                  <a:pt x="1258" y="1451"/>
                </a:lnTo>
                <a:lnTo>
                  <a:pt x="1252" y="1449"/>
                </a:lnTo>
                <a:close/>
                <a:moveTo>
                  <a:pt x="1181" y="1420"/>
                </a:moveTo>
                <a:cubicBezTo>
                  <a:pt x="1204" y="1419"/>
                  <a:pt x="1226" y="1415"/>
                  <a:pt x="1247" y="1409"/>
                </a:cubicBezTo>
                <a:cubicBezTo>
                  <a:pt x="1225" y="1410"/>
                  <a:pt x="1203" y="1414"/>
                  <a:pt x="1181" y="1420"/>
                </a:cubicBezTo>
                <a:close/>
                <a:moveTo>
                  <a:pt x="279" y="1697"/>
                </a:moveTo>
                <a:cubicBezTo>
                  <a:pt x="313" y="1705"/>
                  <a:pt x="349" y="1705"/>
                  <a:pt x="383" y="1697"/>
                </a:cubicBezTo>
                <a:cubicBezTo>
                  <a:pt x="353" y="1679"/>
                  <a:pt x="310" y="1678"/>
                  <a:pt x="279" y="1697"/>
                </a:cubicBezTo>
                <a:close/>
                <a:moveTo>
                  <a:pt x="261" y="1456"/>
                </a:moveTo>
                <a:cubicBezTo>
                  <a:pt x="272" y="1511"/>
                  <a:pt x="448" y="1475"/>
                  <a:pt x="484" y="1468"/>
                </a:cubicBezTo>
                <a:cubicBezTo>
                  <a:pt x="409" y="1471"/>
                  <a:pt x="336" y="1444"/>
                  <a:pt x="261" y="1456"/>
                </a:cubicBezTo>
                <a:close/>
                <a:moveTo>
                  <a:pt x="241" y="1741"/>
                </a:moveTo>
                <a:cubicBezTo>
                  <a:pt x="251" y="1737"/>
                  <a:pt x="262" y="1733"/>
                  <a:pt x="273" y="1729"/>
                </a:cubicBezTo>
                <a:cubicBezTo>
                  <a:pt x="258" y="1724"/>
                  <a:pt x="242" y="1722"/>
                  <a:pt x="226" y="1723"/>
                </a:cubicBezTo>
                <a:cubicBezTo>
                  <a:pt x="231" y="1729"/>
                  <a:pt x="236" y="1735"/>
                  <a:pt x="241" y="1741"/>
                </a:cubicBezTo>
                <a:close/>
                <a:moveTo>
                  <a:pt x="56" y="1456"/>
                </a:moveTo>
                <a:cubicBezTo>
                  <a:pt x="34" y="1455"/>
                  <a:pt x="15" y="1463"/>
                  <a:pt x="0" y="1480"/>
                </a:cubicBezTo>
                <a:cubicBezTo>
                  <a:pt x="74" y="1488"/>
                  <a:pt x="144" y="1493"/>
                  <a:pt x="217" y="1474"/>
                </a:cubicBezTo>
                <a:cubicBezTo>
                  <a:pt x="162" y="1478"/>
                  <a:pt x="110" y="1461"/>
                  <a:pt x="56" y="1456"/>
                </a:cubicBezTo>
                <a:close/>
                <a:moveTo>
                  <a:pt x="2630" y="2596"/>
                </a:moveTo>
                <a:cubicBezTo>
                  <a:pt x="2653" y="2589"/>
                  <a:pt x="2675" y="2579"/>
                  <a:pt x="2696" y="2566"/>
                </a:cubicBezTo>
                <a:cubicBezTo>
                  <a:pt x="2673" y="2573"/>
                  <a:pt x="2651" y="2583"/>
                  <a:pt x="2630" y="2596"/>
                </a:cubicBezTo>
                <a:close/>
                <a:moveTo>
                  <a:pt x="2633" y="2774"/>
                </a:moveTo>
                <a:cubicBezTo>
                  <a:pt x="2609" y="2774"/>
                  <a:pt x="2588" y="2783"/>
                  <a:pt x="2571" y="2801"/>
                </a:cubicBezTo>
                <a:cubicBezTo>
                  <a:pt x="2596" y="2801"/>
                  <a:pt x="2617" y="2792"/>
                  <a:pt x="2633" y="2774"/>
                </a:cubicBezTo>
                <a:close/>
                <a:moveTo>
                  <a:pt x="2574" y="2549"/>
                </a:moveTo>
                <a:cubicBezTo>
                  <a:pt x="2587" y="2557"/>
                  <a:pt x="2582" y="2562"/>
                  <a:pt x="2604" y="2549"/>
                </a:cubicBezTo>
                <a:cubicBezTo>
                  <a:pt x="2594" y="2549"/>
                  <a:pt x="2584" y="2549"/>
                  <a:pt x="2574" y="2549"/>
                </a:cubicBezTo>
                <a:close/>
                <a:moveTo>
                  <a:pt x="2595" y="2522"/>
                </a:moveTo>
                <a:cubicBezTo>
                  <a:pt x="2585" y="2522"/>
                  <a:pt x="2575" y="2522"/>
                  <a:pt x="2565" y="2522"/>
                </a:cubicBezTo>
                <a:cubicBezTo>
                  <a:pt x="2598" y="2533"/>
                  <a:pt x="2628" y="2553"/>
                  <a:pt x="2660" y="2566"/>
                </a:cubicBezTo>
                <a:cubicBezTo>
                  <a:pt x="2643" y="2545"/>
                  <a:pt x="2617" y="2536"/>
                  <a:pt x="2595" y="2522"/>
                </a:cubicBezTo>
                <a:close/>
                <a:moveTo>
                  <a:pt x="2610" y="2709"/>
                </a:moveTo>
                <a:cubicBezTo>
                  <a:pt x="2620" y="2701"/>
                  <a:pt x="2630" y="2693"/>
                  <a:pt x="2640" y="2685"/>
                </a:cubicBezTo>
                <a:cubicBezTo>
                  <a:pt x="2609" y="2674"/>
                  <a:pt x="2575" y="2668"/>
                  <a:pt x="2547" y="2691"/>
                </a:cubicBezTo>
                <a:cubicBezTo>
                  <a:pt x="2568" y="2698"/>
                  <a:pt x="2589" y="2704"/>
                  <a:pt x="2610" y="2709"/>
                </a:cubicBezTo>
                <a:close/>
                <a:moveTo>
                  <a:pt x="2580" y="2228"/>
                </a:moveTo>
                <a:cubicBezTo>
                  <a:pt x="2569" y="2232"/>
                  <a:pt x="2558" y="2236"/>
                  <a:pt x="2547" y="2240"/>
                </a:cubicBezTo>
                <a:cubicBezTo>
                  <a:pt x="2578" y="2248"/>
                  <a:pt x="2585" y="2249"/>
                  <a:pt x="2580" y="2228"/>
                </a:cubicBezTo>
                <a:close/>
                <a:moveTo>
                  <a:pt x="2547" y="2718"/>
                </a:moveTo>
                <a:cubicBezTo>
                  <a:pt x="2542" y="2743"/>
                  <a:pt x="2552" y="2745"/>
                  <a:pt x="2577" y="2724"/>
                </a:cubicBezTo>
                <a:cubicBezTo>
                  <a:pt x="2567" y="2722"/>
                  <a:pt x="2557" y="2720"/>
                  <a:pt x="2547" y="2718"/>
                </a:cubicBezTo>
                <a:close/>
                <a:moveTo>
                  <a:pt x="2604" y="2807"/>
                </a:moveTo>
                <a:cubicBezTo>
                  <a:pt x="2582" y="2803"/>
                  <a:pt x="2562" y="2805"/>
                  <a:pt x="2541" y="2813"/>
                </a:cubicBezTo>
                <a:cubicBezTo>
                  <a:pt x="2563" y="2821"/>
                  <a:pt x="2584" y="2819"/>
                  <a:pt x="2604" y="2807"/>
                </a:cubicBezTo>
                <a:close/>
                <a:moveTo>
                  <a:pt x="2535" y="2465"/>
                </a:moveTo>
                <a:cubicBezTo>
                  <a:pt x="2545" y="2473"/>
                  <a:pt x="2556" y="2475"/>
                  <a:pt x="2568" y="2471"/>
                </a:cubicBezTo>
                <a:cubicBezTo>
                  <a:pt x="2557" y="2469"/>
                  <a:pt x="2546" y="2467"/>
                  <a:pt x="2535" y="2465"/>
                </a:cubicBezTo>
                <a:close/>
                <a:moveTo>
                  <a:pt x="2559" y="2569"/>
                </a:moveTo>
                <a:cubicBezTo>
                  <a:pt x="2542" y="2577"/>
                  <a:pt x="2527" y="2586"/>
                  <a:pt x="2512" y="2596"/>
                </a:cubicBezTo>
                <a:cubicBezTo>
                  <a:pt x="2535" y="2605"/>
                  <a:pt x="2553" y="2592"/>
                  <a:pt x="2559" y="2569"/>
                </a:cubicBezTo>
                <a:close/>
                <a:moveTo>
                  <a:pt x="2553" y="2463"/>
                </a:moveTo>
                <a:cubicBezTo>
                  <a:pt x="2577" y="2458"/>
                  <a:pt x="2600" y="2450"/>
                  <a:pt x="2621" y="2439"/>
                </a:cubicBezTo>
                <a:cubicBezTo>
                  <a:pt x="2581" y="2435"/>
                  <a:pt x="2523" y="2412"/>
                  <a:pt x="2494" y="2454"/>
                </a:cubicBezTo>
                <a:cubicBezTo>
                  <a:pt x="2515" y="2449"/>
                  <a:pt x="2535" y="2452"/>
                  <a:pt x="2553" y="2463"/>
                </a:cubicBezTo>
                <a:close/>
                <a:moveTo>
                  <a:pt x="2488" y="2531"/>
                </a:moveTo>
                <a:cubicBezTo>
                  <a:pt x="2508" y="2520"/>
                  <a:pt x="2528" y="2511"/>
                  <a:pt x="2550" y="2504"/>
                </a:cubicBezTo>
                <a:cubicBezTo>
                  <a:pt x="2526" y="2505"/>
                  <a:pt x="2505" y="2514"/>
                  <a:pt x="2488" y="2531"/>
                </a:cubicBezTo>
                <a:close/>
                <a:moveTo>
                  <a:pt x="2556" y="2614"/>
                </a:moveTo>
                <a:cubicBezTo>
                  <a:pt x="2519" y="2612"/>
                  <a:pt x="2489" y="2640"/>
                  <a:pt x="2461" y="2661"/>
                </a:cubicBezTo>
                <a:cubicBezTo>
                  <a:pt x="2496" y="2656"/>
                  <a:pt x="2529" y="2635"/>
                  <a:pt x="2556" y="2614"/>
                </a:cubicBezTo>
                <a:close/>
                <a:moveTo>
                  <a:pt x="2618" y="2730"/>
                </a:moveTo>
                <a:cubicBezTo>
                  <a:pt x="2581" y="2746"/>
                  <a:pt x="2495" y="2782"/>
                  <a:pt x="2455" y="2783"/>
                </a:cubicBezTo>
                <a:cubicBezTo>
                  <a:pt x="2527" y="2780"/>
                  <a:pt x="2586" y="2799"/>
                  <a:pt x="2648" y="2745"/>
                </a:cubicBezTo>
                <a:cubicBezTo>
                  <a:pt x="2638" y="2740"/>
                  <a:pt x="2628" y="2735"/>
                  <a:pt x="2618" y="2730"/>
                </a:cubicBezTo>
                <a:close/>
                <a:moveTo>
                  <a:pt x="2479" y="2255"/>
                </a:moveTo>
                <a:cubicBezTo>
                  <a:pt x="2468" y="2259"/>
                  <a:pt x="2457" y="2263"/>
                  <a:pt x="2446" y="2267"/>
                </a:cubicBezTo>
                <a:cubicBezTo>
                  <a:pt x="2508" y="2257"/>
                  <a:pt x="2587" y="2290"/>
                  <a:pt x="2642" y="2249"/>
                </a:cubicBezTo>
                <a:cubicBezTo>
                  <a:pt x="2588" y="2240"/>
                  <a:pt x="2534" y="2256"/>
                  <a:pt x="2479" y="2255"/>
                </a:cubicBezTo>
                <a:close/>
                <a:moveTo>
                  <a:pt x="2479" y="2457"/>
                </a:moveTo>
                <a:cubicBezTo>
                  <a:pt x="2472" y="2456"/>
                  <a:pt x="2459" y="2450"/>
                  <a:pt x="2446" y="2457"/>
                </a:cubicBezTo>
                <a:cubicBezTo>
                  <a:pt x="2457" y="2457"/>
                  <a:pt x="2468" y="2457"/>
                  <a:pt x="2479" y="2457"/>
                </a:cubicBezTo>
                <a:close/>
                <a:moveTo>
                  <a:pt x="2446" y="2534"/>
                </a:moveTo>
                <a:cubicBezTo>
                  <a:pt x="2457" y="2537"/>
                  <a:pt x="2468" y="2537"/>
                  <a:pt x="2479" y="2534"/>
                </a:cubicBezTo>
                <a:cubicBezTo>
                  <a:pt x="2468" y="2534"/>
                  <a:pt x="2457" y="2534"/>
                  <a:pt x="2446" y="2534"/>
                </a:cubicBezTo>
                <a:close/>
                <a:moveTo>
                  <a:pt x="2437" y="2825"/>
                </a:moveTo>
                <a:cubicBezTo>
                  <a:pt x="2446" y="2831"/>
                  <a:pt x="2456" y="2830"/>
                  <a:pt x="2467" y="2822"/>
                </a:cubicBezTo>
                <a:cubicBezTo>
                  <a:pt x="2457" y="2823"/>
                  <a:pt x="2447" y="2824"/>
                  <a:pt x="2437" y="2825"/>
                </a:cubicBezTo>
                <a:close/>
                <a:moveTo>
                  <a:pt x="2571" y="2863"/>
                </a:moveTo>
                <a:cubicBezTo>
                  <a:pt x="2521" y="2864"/>
                  <a:pt x="2454" y="2877"/>
                  <a:pt x="2414" y="2908"/>
                </a:cubicBezTo>
                <a:cubicBezTo>
                  <a:pt x="2457" y="2953"/>
                  <a:pt x="2536" y="2892"/>
                  <a:pt x="2571" y="2863"/>
                </a:cubicBezTo>
                <a:close/>
                <a:moveTo>
                  <a:pt x="2500" y="2489"/>
                </a:moveTo>
                <a:cubicBezTo>
                  <a:pt x="2468" y="2493"/>
                  <a:pt x="2434" y="2486"/>
                  <a:pt x="2408" y="2510"/>
                </a:cubicBezTo>
                <a:cubicBezTo>
                  <a:pt x="2449" y="2505"/>
                  <a:pt x="2491" y="2506"/>
                  <a:pt x="2529" y="2489"/>
                </a:cubicBezTo>
                <a:cubicBezTo>
                  <a:pt x="2520" y="2489"/>
                  <a:pt x="2510" y="2489"/>
                  <a:pt x="2500" y="2489"/>
                </a:cubicBezTo>
                <a:close/>
                <a:moveTo>
                  <a:pt x="2423" y="2816"/>
                </a:moveTo>
                <a:cubicBezTo>
                  <a:pt x="2434" y="2811"/>
                  <a:pt x="2446" y="2806"/>
                  <a:pt x="2458" y="2801"/>
                </a:cubicBezTo>
                <a:cubicBezTo>
                  <a:pt x="2434" y="2799"/>
                  <a:pt x="2412" y="2802"/>
                  <a:pt x="2390" y="2813"/>
                </a:cubicBezTo>
                <a:cubicBezTo>
                  <a:pt x="2401" y="2814"/>
                  <a:pt x="2412" y="2815"/>
                  <a:pt x="2423" y="2816"/>
                </a:cubicBezTo>
                <a:close/>
                <a:moveTo>
                  <a:pt x="2506" y="2751"/>
                </a:moveTo>
                <a:cubicBezTo>
                  <a:pt x="2465" y="2744"/>
                  <a:pt x="2413" y="2757"/>
                  <a:pt x="2381" y="2783"/>
                </a:cubicBezTo>
                <a:cubicBezTo>
                  <a:pt x="2420" y="2781"/>
                  <a:pt x="2476" y="2781"/>
                  <a:pt x="2506" y="2751"/>
                </a:cubicBezTo>
                <a:close/>
                <a:moveTo>
                  <a:pt x="3037" y="3585"/>
                </a:moveTo>
                <a:cubicBezTo>
                  <a:pt x="3014" y="3581"/>
                  <a:pt x="2992" y="3585"/>
                  <a:pt x="2972" y="3597"/>
                </a:cubicBezTo>
                <a:cubicBezTo>
                  <a:pt x="3057" y="3592"/>
                  <a:pt x="2869" y="3644"/>
                  <a:pt x="2928" y="3696"/>
                </a:cubicBezTo>
                <a:cubicBezTo>
                  <a:pt x="2958" y="3722"/>
                  <a:pt x="2981" y="3699"/>
                  <a:pt x="2995" y="3674"/>
                </a:cubicBezTo>
                <a:cubicBezTo>
                  <a:pt x="3016" y="3635"/>
                  <a:pt x="3058" y="3640"/>
                  <a:pt x="3091" y="3617"/>
                </a:cubicBezTo>
                <a:cubicBezTo>
                  <a:pt x="3076" y="3602"/>
                  <a:pt x="3058" y="3591"/>
                  <a:pt x="3037" y="3585"/>
                </a:cubicBezTo>
                <a:close/>
                <a:moveTo>
                  <a:pt x="2568" y="3953"/>
                </a:moveTo>
                <a:cubicBezTo>
                  <a:pt x="2494" y="3941"/>
                  <a:pt x="2421" y="3964"/>
                  <a:pt x="2348" y="3977"/>
                </a:cubicBezTo>
                <a:cubicBezTo>
                  <a:pt x="2405" y="3994"/>
                  <a:pt x="2520" y="3990"/>
                  <a:pt x="2568" y="3953"/>
                </a:cubicBezTo>
                <a:close/>
                <a:moveTo>
                  <a:pt x="2235" y="3704"/>
                </a:moveTo>
                <a:cubicBezTo>
                  <a:pt x="2243" y="3713"/>
                  <a:pt x="2253" y="3710"/>
                  <a:pt x="2265" y="3703"/>
                </a:cubicBezTo>
                <a:cubicBezTo>
                  <a:pt x="2255" y="3703"/>
                  <a:pt x="2245" y="3705"/>
                  <a:pt x="2235" y="3704"/>
                </a:cubicBezTo>
                <a:close/>
                <a:moveTo>
                  <a:pt x="2524" y="4137"/>
                </a:moveTo>
                <a:cubicBezTo>
                  <a:pt x="2542" y="4164"/>
                  <a:pt x="2657" y="4139"/>
                  <a:pt x="2678" y="4122"/>
                </a:cubicBezTo>
                <a:cubicBezTo>
                  <a:pt x="2628" y="4110"/>
                  <a:pt x="2572" y="4126"/>
                  <a:pt x="2524" y="4137"/>
                </a:cubicBezTo>
                <a:close/>
                <a:moveTo>
                  <a:pt x="2446" y="3947"/>
                </a:moveTo>
                <a:cubicBezTo>
                  <a:pt x="2437" y="3946"/>
                  <a:pt x="2426" y="3952"/>
                  <a:pt x="2417" y="3956"/>
                </a:cubicBezTo>
                <a:cubicBezTo>
                  <a:pt x="2427" y="3953"/>
                  <a:pt x="2436" y="3950"/>
                  <a:pt x="2446" y="3947"/>
                </a:cubicBezTo>
                <a:close/>
                <a:moveTo>
                  <a:pt x="2408" y="3956"/>
                </a:moveTo>
                <a:cubicBezTo>
                  <a:pt x="2393" y="3954"/>
                  <a:pt x="2386" y="3961"/>
                  <a:pt x="2375" y="3965"/>
                </a:cubicBezTo>
                <a:cubicBezTo>
                  <a:pt x="2386" y="3962"/>
                  <a:pt x="2397" y="3959"/>
                  <a:pt x="2408" y="3956"/>
                </a:cubicBezTo>
                <a:close/>
                <a:moveTo>
                  <a:pt x="2375" y="3994"/>
                </a:moveTo>
                <a:cubicBezTo>
                  <a:pt x="2365" y="3999"/>
                  <a:pt x="2355" y="4003"/>
                  <a:pt x="2346" y="4009"/>
                </a:cubicBezTo>
                <a:cubicBezTo>
                  <a:pt x="2355" y="4004"/>
                  <a:pt x="2365" y="3999"/>
                  <a:pt x="2375" y="3994"/>
                </a:cubicBezTo>
                <a:close/>
                <a:moveTo>
                  <a:pt x="2348" y="4015"/>
                </a:moveTo>
                <a:cubicBezTo>
                  <a:pt x="2328" y="4023"/>
                  <a:pt x="2309" y="4034"/>
                  <a:pt x="2292" y="4048"/>
                </a:cubicBezTo>
                <a:cubicBezTo>
                  <a:pt x="2317" y="4062"/>
                  <a:pt x="2369" y="4055"/>
                  <a:pt x="2348" y="4015"/>
                </a:cubicBezTo>
                <a:close/>
                <a:moveTo>
                  <a:pt x="2167" y="4143"/>
                </a:moveTo>
                <a:cubicBezTo>
                  <a:pt x="2183" y="4170"/>
                  <a:pt x="2194" y="4166"/>
                  <a:pt x="2200" y="4131"/>
                </a:cubicBezTo>
                <a:cubicBezTo>
                  <a:pt x="2189" y="4135"/>
                  <a:pt x="2178" y="4139"/>
                  <a:pt x="2167" y="414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8" name="꙱ Greece (Hellenic Republic) (GR) (H)">
            <a:extLst>
              <a:ext uri="{FF2B5EF4-FFF2-40B4-BE49-F238E27FC236}">
                <a16:creationId xmlns:a16="http://schemas.microsoft.com/office/drawing/2014/main" id="{37620FF9-A662-4D00-B0CF-075ACD2E9A2D}"/>
              </a:ext>
            </a:extLst>
          </p:cNvPr>
          <p:cNvSpPr>
            <a:spLocks noEditPoints="1"/>
          </p:cNvSpPr>
          <p:nvPr/>
        </p:nvSpPr>
        <p:spPr bwMode="auto">
          <a:xfrm>
            <a:off x="4880399" y="1148908"/>
            <a:ext cx="212795" cy="203323"/>
          </a:xfrm>
          <a:custGeom>
            <a:avLst/>
            <a:gdLst>
              <a:gd name="T0" fmla="*/ 233 w 2576"/>
              <a:gd name="T1" fmla="*/ 620 h 2466"/>
              <a:gd name="T2" fmla="*/ 468 w 2576"/>
              <a:gd name="T3" fmla="*/ 321 h 2466"/>
              <a:gd name="T4" fmla="*/ 1004 w 2576"/>
              <a:gd name="T5" fmla="*/ 178 h 2466"/>
              <a:gd name="T6" fmla="*/ 1474 w 2576"/>
              <a:gd name="T7" fmla="*/ 155 h 2466"/>
              <a:gd name="T8" fmla="*/ 1823 w 2576"/>
              <a:gd name="T9" fmla="*/ 57 h 2466"/>
              <a:gd name="T10" fmla="*/ 1914 w 2576"/>
              <a:gd name="T11" fmla="*/ 289 h 2466"/>
              <a:gd name="T12" fmla="*/ 1357 w 2576"/>
              <a:gd name="T13" fmla="*/ 304 h 2466"/>
              <a:gd name="T14" fmla="*/ 1232 w 2576"/>
              <a:gd name="T15" fmla="*/ 487 h 2466"/>
              <a:gd name="T16" fmla="*/ 1105 w 2576"/>
              <a:gd name="T17" fmla="*/ 548 h 2466"/>
              <a:gd name="T18" fmla="*/ 911 w 2576"/>
              <a:gd name="T19" fmla="*/ 471 h 2466"/>
              <a:gd name="T20" fmla="*/ 962 w 2576"/>
              <a:gd name="T21" fmla="*/ 866 h 2466"/>
              <a:gd name="T22" fmla="*/ 1071 w 2576"/>
              <a:gd name="T23" fmla="*/ 1119 h 2466"/>
              <a:gd name="T24" fmla="*/ 1312 w 2576"/>
              <a:gd name="T25" fmla="*/ 1474 h 2466"/>
              <a:gd name="T26" fmla="*/ 1006 w 2576"/>
              <a:gd name="T27" fmla="*/ 1379 h 2466"/>
              <a:gd name="T28" fmla="*/ 1074 w 2576"/>
              <a:gd name="T29" fmla="*/ 1596 h 2466"/>
              <a:gd name="T30" fmla="*/ 1081 w 2576"/>
              <a:gd name="T31" fmla="*/ 1900 h 2466"/>
              <a:gd name="T32" fmla="*/ 742 w 2576"/>
              <a:gd name="T33" fmla="*/ 1699 h 2466"/>
              <a:gd name="T34" fmla="*/ 529 w 2576"/>
              <a:gd name="T35" fmla="*/ 1298 h 2466"/>
              <a:gd name="T36" fmla="*/ 947 w 2576"/>
              <a:gd name="T37" fmla="*/ 1362 h 2466"/>
              <a:gd name="T38" fmla="*/ 822 w 2576"/>
              <a:gd name="T39" fmla="*/ 1192 h 2466"/>
              <a:gd name="T40" fmla="*/ 386 w 2576"/>
              <a:gd name="T41" fmla="*/ 1108 h 2466"/>
              <a:gd name="T42" fmla="*/ 191 w 2576"/>
              <a:gd name="T43" fmla="*/ 879 h 2466"/>
              <a:gd name="T44" fmla="*/ 2568 w 2576"/>
              <a:gd name="T45" fmla="*/ 1905 h 2466"/>
              <a:gd name="T46" fmla="*/ 2286 w 2576"/>
              <a:gd name="T47" fmla="*/ 2125 h 2466"/>
              <a:gd name="T48" fmla="*/ 2191 w 2576"/>
              <a:gd name="T49" fmla="*/ 1733 h 2466"/>
              <a:gd name="T50" fmla="*/ 2129 w 2576"/>
              <a:gd name="T51" fmla="*/ 1477 h 2466"/>
              <a:gd name="T52" fmla="*/ 1983 w 2576"/>
              <a:gd name="T53" fmla="*/ 1008 h 2466"/>
              <a:gd name="T54" fmla="*/ 1869 w 2576"/>
              <a:gd name="T55" fmla="*/ 889 h 2466"/>
              <a:gd name="T56" fmla="*/ 1992 w 2576"/>
              <a:gd name="T57" fmla="*/ 1462 h 2466"/>
              <a:gd name="T58" fmla="*/ 1882 w 2576"/>
              <a:gd name="T59" fmla="*/ 1296 h 2466"/>
              <a:gd name="T60" fmla="*/ 1742 w 2576"/>
              <a:gd name="T61" fmla="*/ 1736 h 2466"/>
              <a:gd name="T62" fmla="*/ 1724 w 2576"/>
              <a:gd name="T63" fmla="*/ 465 h 2466"/>
              <a:gd name="T64" fmla="*/ 1722 w 2576"/>
              <a:gd name="T65" fmla="*/ 1831 h 2466"/>
              <a:gd name="T66" fmla="*/ 1724 w 2576"/>
              <a:gd name="T67" fmla="*/ 1534 h 2466"/>
              <a:gd name="T68" fmla="*/ 1665 w 2576"/>
              <a:gd name="T69" fmla="*/ 1715 h 2466"/>
              <a:gd name="T70" fmla="*/ 1594 w 2576"/>
              <a:gd name="T71" fmla="*/ 1465 h 2466"/>
              <a:gd name="T72" fmla="*/ 1499 w 2576"/>
              <a:gd name="T73" fmla="*/ 1376 h 2466"/>
              <a:gd name="T74" fmla="*/ 1674 w 2576"/>
              <a:gd name="T75" fmla="*/ 637 h 2466"/>
              <a:gd name="T76" fmla="*/ 1511 w 2576"/>
              <a:gd name="T77" fmla="*/ 1709 h 2466"/>
              <a:gd name="T78" fmla="*/ 1472 w 2576"/>
              <a:gd name="T79" fmla="*/ 1076 h 2466"/>
              <a:gd name="T80" fmla="*/ 1431 w 2576"/>
              <a:gd name="T81" fmla="*/ 438 h 2466"/>
              <a:gd name="T82" fmla="*/ 1419 w 2576"/>
              <a:gd name="T83" fmla="*/ 1831 h 2466"/>
              <a:gd name="T84" fmla="*/ 1386 w 2576"/>
              <a:gd name="T85" fmla="*/ 2344 h 2466"/>
              <a:gd name="T86" fmla="*/ 1256 w 2576"/>
              <a:gd name="T87" fmla="*/ 2178 h 2466"/>
              <a:gd name="T88" fmla="*/ 1786 w 2576"/>
              <a:gd name="T89" fmla="*/ 2306 h 2466"/>
              <a:gd name="T90" fmla="*/ 1948 w 2576"/>
              <a:gd name="T91" fmla="*/ 2411 h 2466"/>
              <a:gd name="T92" fmla="*/ 1193 w 2576"/>
              <a:gd name="T93" fmla="*/ 970 h 2466"/>
              <a:gd name="T94" fmla="*/ 967 w 2576"/>
              <a:gd name="T95" fmla="*/ 1053 h 2466"/>
              <a:gd name="T96" fmla="*/ 1364 w 2576"/>
              <a:gd name="T97" fmla="*/ 1255 h 2466"/>
              <a:gd name="T98" fmla="*/ 1169 w 2576"/>
              <a:gd name="T99" fmla="*/ 1183 h 2466"/>
              <a:gd name="T100" fmla="*/ 1018 w 2576"/>
              <a:gd name="T101" fmla="*/ 1926 h 2466"/>
              <a:gd name="T102" fmla="*/ 311 w 2576"/>
              <a:gd name="T103" fmla="*/ 1391 h 2466"/>
              <a:gd name="T104" fmla="*/ 329 w 2576"/>
              <a:gd name="T105" fmla="*/ 1240 h 2466"/>
              <a:gd name="T106" fmla="*/ 273 w 2576"/>
              <a:gd name="T107" fmla="*/ 1216 h 2466"/>
              <a:gd name="T108" fmla="*/ 261 w 2576"/>
              <a:gd name="T109" fmla="*/ 1278 h 2466"/>
              <a:gd name="T110" fmla="*/ 133 w 2576"/>
              <a:gd name="T111" fmla="*/ 854 h 2466"/>
              <a:gd name="T112" fmla="*/ 2300 w 2576"/>
              <a:gd name="T113" fmla="*/ 1744 h 2466"/>
              <a:gd name="T114" fmla="*/ 1757 w 2576"/>
              <a:gd name="T115" fmla="*/ 607 h 2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76" h="2466">
                <a:moveTo>
                  <a:pt x="106" y="753"/>
                </a:moveTo>
                <a:cubicBezTo>
                  <a:pt x="136" y="759"/>
                  <a:pt x="156" y="762"/>
                  <a:pt x="177" y="752"/>
                </a:cubicBezTo>
                <a:cubicBezTo>
                  <a:pt x="222" y="731"/>
                  <a:pt x="149" y="701"/>
                  <a:pt x="217" y="708"/>
                </a:cubicBezTo>
                <a:cubicBezTo>
                  <a:pt x="193" y="649"/>
                  <a:pt x="176" y="651"/>
                  <a:pt x="233" y="620"/>
                </a:cubicBezTo>
                <a:cubicBezTo>
                  <a:pt x="269" y="601"/>
                  <a:pt x="293" y="574"/>
                  <a:pt x="306" y="535"/>
                </a:cubicBezTo>
                <a:cubicBezTo>
                  <a:pt x="324" y="481"/>
                  <a:pt x="343" y="485"/>
                  <a:pt x="378" y="447"/>
                </a:cubicBezTo>
                <a:cubicBezTo>
                  <a:pt x="411" y="409"/>
                  <a:pt x="360" y="364"/>
                  <a:pt x="362" y="326"/>
                </a:cubicBezTo>
                <a:cubicBezTo>
                  <a:pt x="387" y="342"/>
                  <a:pt x="426" y="320"/>
                  <a:pt x="468" y="321"/>
                </a:cubicBezTo>
                <a:cubicBezTo>
                  <a:pt x="560" y="323"/>
                  <a:pt x="607" y="267"/>
                  <a:pt x="683" y="233"/>
                </a:cubicBezTo>
                <a:cubicBezTo>
                  <a:pt x="737" y="209"/>
                  <a:pt x="825" y="249"/>
                  <a:pt x="861" y="211"/>
                </a:cubicBezTo>
                <a:cubicBezTo>
                  <a:pt x="876" y="194"/>
                  <a:pt x="871" y="164"/>
                  <a:pt x="911" y="166"/>
                </a:cubicBezTo>
                <a:cubicBezTo>
                  <a:pt x="942" y="166"/>
                  <a:pt x="973" y="197"/>
                  <a:pt x="1004" y="178"/>
                </a:cubicBezTo>
                <a:cubicBezTo>
                  <a:pt x="1044" y="150"/>
                  <a:pt x="1100" y="167"/>
                  <a:pt x="1144" y="161"/>
                </a:cubicBezTo>
                <a:cubicBezTo>
                  <a:pt x="1187" y="156"/>
                  <a:pt x="1228" y="108"/>
                  <a:pt x="1269" y="95"/>
                </a:cubicBezTo>
                <a:cubicBezTo>
                  <a:pt x="1302" y="84"/>
                  <a:pt x="1357" y="69"/>
                  <a:pt x="1387" y="96"/>
                </a:cubicBezTo>
                <a:cubicBezTo>
                  <a:pt x="1410" y="114"/>
                  <a:pt x="1415" y="167"/>
                  <a:pt x="1474" y="155"/>
                </a:cubicBezTo>
                <a:cubicBezTo>
                  <a:pt x="1523" y="139"/>
                  <a:pt x="1553" y="177"/>
                  <a:pt x="1599" y="187"/>
                </a:cubicBezTo>
                <a:cubicBezTo>
                  <a:pt x="1640" y="195"/>
                  <a:pt x="1677" y="169"/>
                  <a:pt x="1718" y="171"/>
                </a:cubicBezTo>
                <a:cubicBezTo>
                  <a:pt x="1755" y="172"/>
                  <a:pt x="1806" y="183"/>
                  <a:pt x="1838" y="158"/>
                </a:cubicBezTo>
                <a:cubicBezTo>
                  <a:pt x="1878" y="127"/>
                  <a:pt x="1834" y="89"/>
                  <a:pt x="1823" y="57"/>
                </a:cubicBezTo>
                <a:cubicBezTo>
                  <a:pt x="1802" y="0"/>
                  <a:pt x="1883" y="29"/>
                  <a:pt x="1908" y="37"/>
                </a:cubicBezTo>
                <a:cubicBezTo>
                  <a:pt x="1945" y="49"/>
                  <a:pt x="1976" y="108"/>
                  <a:pt x="1987" y="142"/>
                </a:cubicBezTo>
                <a:cubicBezTo>
                  <a:pt x="1988" y="154"/>
                  <a:pt x="1970" y="160"/>
                  <a:pt x="1961" y="165"/>
                </a:cubicBezTo>
                <a:cubicBezTo>
                  <a:pt x="1888" y="197"/>
                  <a:pt x="1928" y="236"/>
                  <a:pt x="1914" y="289"/>
                </a:cubicBezTo>
                <a:cubicBezTo>
                  <a:pt x="1905" y="322"/>
                  <a:pt x="1862" y="364"/>
                  <a:pt x="1831" y="379"/>
                </a:cubicBezTo>
                <a:cubicBezTo>
                  <a:pt x="1848" y="331"/>
                  <a:pt x="1631" y="322"/>
                  <a:pt x="1597" y="308"/>
                </a:cubicBezTo>
                <a:cubicBezTo>
                  <a:pt x="1532" y="282"/>
                  <a:pt x="1533" y="296"/>
                  <a:pt x="1474" y="334"/>
                </a:cubicBezTo>
                <a:cubicBezTo>
                  <a:pt x="1433" y="361"/>
                  <a:pt x="1396" y="285"/>
                  <a:pt x="1357" y="304"/>
                </a:cubicBezTo>
                <a:cubicBezTo>
                  <a:pt x="1303" y="331"/>
                  <a:pt x="1301" y="403"/>
                  <a:pt x="1220" y="373"/>
                </a:cubicBezTo>
                <a:cubicBezTo>
                  <a:pt x="1158" y="351"/>
                  <a:pt x="1163" y="380"/>
                  <a:pt x="1179" y="420"/>
                </a:cubicBezTo>
                <a:cubicBezTo>
                  <a:pt x="1187" y="442"/>
                  <a:pt x="1219" y="426"/>
                  <a:pt x="1202" y="458"/>
                </a:cubicBezTo>
                <a:cubicBezTo>
                  <a:pt x="1190" y="479"/>
                  <a:pt x="1216" y="505"/>
                  <a:pt x="1232" y="487"/>
                </a:cubicBezTo>
                <a:cubicBezTo>
                  <a:pt x="1266" y="452"/>
                  <a:pt x="1350" y="566"/>
                  <a:pt x="1368" y="587"/>
                </a:cubicBezTo>
                <a:cubicBezTo>
                  <a:pt x="1321" y="612"/>
                  <a:pt x="1262" y="511"/>
                  <a:pt x="1213" y="507"/>
                </a:cubicBezTo>
                <a:cubicBezTo>
                  <a:pt x="1101" y="498"/>
                  <a:pt x="1250" y="608"/>
                  <a:pt x="1256" y="640"/>
                </a:cubicBezTo>
                <a:cubicBezTo>
                  <a:pt x="1203" y="657"/>
                  <a:pt x="1149" y="565"/>
                  <a:pt x="1105" y="548"/>
                </a:cubicBezTo>
                <a:cubicBezTo>
                  <a:pt x="1069" y="533"/>
                  <a:pt x="1064" y="557"/>
                  <a:pt x="1078" y="584"/>
                </a:cubicBezTo>
                <a:cubicBezTo>
                  <a:pt x="1098" y="624"/>
                  <a:pt x="1138" y="634"/>
                  <a:pt x="1169" y="661"/>
                </a:cubicBezTo>
                <a:cubicBezTo>
                  <a:pt x="1093" y="693"/>
                  <a:pt x="1074" y="626"/>
                  <a:pt x="1052" y="578"/>
                </a:cubicBezTo>
                <a:cubicBezTo>
                  <a:pt x="1027" y="524"/>
                  <a:pt x="947" y="516"/>
                  <a:pt x="911" y="471"/>
                </a:cubicBezTo>
                <a:cubicBezTo>
                  <a:pt x="934" y="464"/>
                  <a:pt x="946" y="447"/>
                  <a:pt x="941" y="423"/>
                </a:cubicBezTo>
                <a:cubicBezTo>
                  <a:pt x="776" y="446"/>
                  <a:pt x="852" y="630"/>
                  <a:pt x="913" y="711"/>
                </a:cubicBezTo>
                <a:cubicBezTo>
                  <a:pt x="945" y="753"/>
                  <a:pt x="1159" y="949"/>
                  <a:pt x="1006" y="964"/>
                </a:cubicBezTo>
                <a:cubicBezTo>
                  <a:pt x="1072" y="941"/>
                  <a:pt x="1010" y="852"/>
                  <a:pt x="962" y="866"/>
                </a:cubicBezTo>
                <a:cubicBezTo>
                  <a:pt x="899" y="884"/>
                  <a:pt x="953" y="1002"/>
                  <a:pt x="1003" y="982"/>
                </a:cubicBezTo>
                <a:cubicBezTo>
                  <a:pt x="971" y="1023"/>
                  <a:pt x="918" y="1048"/>
                  <a:pt x="866" y="1032"/>
                </a:cubicBezTo>
                <a:cubicBezTo>
                  <a:pt x="900" y="1049"/>
                  <a:pt x="995" y="1075"/>
                  <a:pt x="1009" y="1109"/>
                </a:cubicBezTo>
                <a:cubicBezTo>
                  <a:pt x="1020" y="1135"/>
                  <a:pt x="1053" y="1092"/>
                  <a:pt x="1071" y="1119"/>
                </a:cubicBezTo>
                <a:cubicBezTo>
                  <a:pt x="1088" y="1145"/>
                  <a:pt x="1045" y="1148"/>
                  <a:pt x="1105" y="1164"/>
                </a:cubicBezTo>
                <a:cubicBezTo>
                  <a:pt x="1168" y="1182"/>
                  <a:pt x="1207" y="1219"/>
                  <a:pt x="1267" y="1246"/>
                </a:cubicBezTo>
                <a:cubicBezTo>
                  <a:pt x="1311" y="1265"/>
                  <a:pt x="1308" y="1303"/>
                  <a:pt x="1303" y="1344"/>
                </a:cubicBezTo>
                <a:cubicBezTo>
                  <a:pt x="1297" y="1390"/>
                  <a:pt x="1336" y="1431"/>
                  <a:pt x="1312" y="1474"/>
                </a:cubicBezTo>
                <a:cubicBezTo>
                  <a:pt x="1260" y="1433"/>
                  <a:pt x="1220" y="1367"/>
                  <a:pt x="1150" y="1353"/>
                </a:cubicBezTo>
                <a:cubicBezTo>
                  <a:pt x="1167" y="1381"/>
                  <a:pt x="1151" y="1389"/>
                  <a:pt x="1125" y="1388"/>
                </a:cubicBezTo>
                <a:cubicBezTo>
                  <a:pt x="1126" y="1373"/>
                  <a:pt x="1132" y="1361"/>
                  <a:pt x="1145" y="1352"/>
                </a:cubicBezTo>
                <a:cubicBezTo>
                  <a:pt x="1097" y="1347"/>
                  <a:pt x="1052" y="1383"/>
                  <a:pt x="1006" y="1379"/>
                </a:cubicBezTo>
                <a:cubicBezTo>
                  <a:pt x="1005" y="1420"/>
                  <a:pt x="1043" y="1383"/>
                  <a:pt x="1046" y="1427"/>
                </a:cubicBezTo>
                <a:cubicBezTo>
                  <a:pt x="1048" y="1456"/>
                  <a:pt x="1096" y="1558"/>
                  <a:pt x="1104" y="1483"/>
                </a:cubicBezTo>
                <a:cubicBezTo>
                  <a:pt x="1115" y="1504"/>
                  <a:pt x="1168" y="1526"/>
                  <a:pt x="1148" y="1555"/>
                </a:cubicBezTo>
                <a:cubicBezTo>
                  <a:pt x="1153" y="1548"/>
                  <a:pt x="1059" y="1596"/>
                  <a:pt x="1074" y="1596"/>
                </a:cubicBezTo>
                <a:cubicBezTo>
                  <a:pt x="1032" y="1595"/>
                  <a:pt x="1061" y="1553"/>
                  <a:pt x="1029" y="1540"/>
                </a:cubicBezTo>
                <a:cubicBezTo>
                  <a:pt x="997" y="1527"/>
                  <a:pt x="959" y="1524"/>
                  <a:pt x="932" y="1501"/>
                </a:cubicBezTo>
                <a:cubicBezTo>
                  <a:pt x="925" y="1599"/>
                  <a:pt x="1069" y="1715"/>
                  <a:pt x="1043" y="1818"/>
                </a:cubicBezTo>
                <a:cubicBezTo>
                  <a:pt x="1034" y="1855"/>
                  <a:pt x="1089" y="1866"/>
                  <a:pt x="1081" y="1900"/>
                </a:cubicBezTo>
                <a:cubicBezTo>
                  <a:pt x="1078" y="1915"/>
                  <a:pt x="973" y="1809"/>
                  <a:pt x="964" y="1795"/>
                </a:cubicBezTo>
                <a:cubicBezTo>
                  <a:pt x="912" y="1712"/>
                  <a:pt x="866" y="1844"/>
                  <a:pt x="881" y="1893"/>
                </a:cubicBezTo>
                <a:cubicBezTo>
                  <a:pt x="837" y="1899"/>
                  <a:pt x="821" y="1773"/>
                  <a:pt x="788" y="1750"/>
                </a:cubicBezTo>
                <a:cubicBezTo>
                  <a:pt x="768" y="1735"/>
                  <a:pt x="776" y="1695"/>
                  <a:pt x="742" y="1699"/>
                </a:cubicBezTo>
                <a:cubicBezTo>
                  <a:pt x="698" y="1703"/>
                  <a:pt x="705" y="1759"/>
                  <a:pt x="709" y="1789"/>
                </a:cubicBezTo>
                <a:cubicBezTo>
                  <a:pt x="620" y="1774"/>
                  <a:pt x="589" y="1671"/>
                  <a:pt x="625" y="1598"/>
                </a:cubicBezTo>
                <a:cubicBezTo>
                  <a:pt x="654" y="1538"/>
                  <a:pt x="479" y="1423"/>
                  <a:pt x="451" y="1382"/>
                </a:cubicBezTo>
                <a:cubicBezTo>
                  <a:pt x="486" y="1371"/>
                  <a:pt x="504" y="1322"/>
                  <a:pt x="529" y="1298"/>
                </a:cubicBezTo>
                <a:cubicBezTo>
                  <a:pt x="554" y="1275"/>
                  <a:pt x="583" y="1300"/>
                  <a:pt x="610" y="1276"/>
                </a:cubicBezTo>
                <a:cubicBezTo>
                  <a:pt x="628" y="1260"/>
                  <a:pt x="649" y="1222"/>
                  <a:pt x="678" y="1228"/>
                </a:cubicBezTo>
                <a:cubicBezTo>
                  <a:pt x="733" y="1239"/>
                  <a:pt x="770" y="1295"/>
                  <a:pt x="830" y="1300"/>
                </a:cubicBezTo>
                <a:cubicBezTo>
                  <a:pt x="878" y="1304"/>
                  <a:pt x="908" y="1339"/>
                  <a:pt x="947" y="1362"/>
                </a:cubicBezTo>
                <a:cubicBezTo>
                  <a:pt x="977" y="1380"/>
                  <a:pt x="992" y="1344"/>
                  <a:pt x="1023" y="1325"/>
                </a:cubicBezTo>
                <a:cubicBezTo>
                  <a:pt x="1120" y="1266"/>
                  <a:pt x="984" y="1290"/>
                  <a:pt x="941" y="1263"/>
                </a:cubicBezTo>
                <a:cubicBezTo>
                  <a:pt x="908" y="1243"/>
                  <a:pt x="902" y="1207"/>
                  <a:pt x="875" y="1249"/>
                </a:cubicBezTo>
                <a:cubicBezTo>
                  <a:pt x="860" y="1227"/>
                  <a:pt x="843" y="1208"/>
                  <a:pt x="822" y="1192"/>
                </a:cubicBezTo>
                <a:cubicBezTo>
                  <a:pt x="827" y="1269"/>
                  <a:pt x="716" y="1208"/>
                  <a:pt x="685" y="1216"/>
                </a:cubicBezTo>
                <a:cubicBezTo>
                  <a:pt x="604" y="1234"/>
                  <a:pt x="553" y="1259"/>
                  <a:pt x="510" y="1183"/>
                </a:cubicBezTo>
                <a:cubicBezTo>
                  <a:pt x="504" y="1210"/>
                  <a:pt x="480" y="1230"/>
                  <a:pt x="457" y="1243"/>
                </a:cubicBezTo>
                <a:cubicBezTo>
                  <a:pt x="442" y="1194"/>
                  <a:pt x="429" y="1140"/>
                  <a:pt x="386" y="1108"/>
                </a:cubicBezTo>
                <a:cubicBezTo>
                  <a:pt x="363" y="1091"/>
                  <a:pt x="299" y="1045"/>
                  <a:pt x="332" y="1011"/>
                </a:cubicBezTo>
                <a:cubicBezTo>
                  <a:pt x="344" y="998"/>
                  <a:pt x="507" y="1050"/>
                  <a:pt x="433" y="982"/>
                </a:cubicBezTo>
                <a:cubicBezTo>
                  <a:pt x="410" y="961"/>
                  <a:pt x="324" y="955"/>
                  <a:pt x="329" y="1008"/>
                </a:cubicBezTo>
                <a:cubicBezTo>
                  <a:pt x="305" y="936"/>
                  <a:pt x="238" y="926"/>
                  <a:pt x="191" y="879"/>
                </a:cubicBezTo>
                <a:cubicBezTo>
                  <a:pt x="158" y="847"/>
                  <a:pt x="158" y="764"/>
                  <a:pt x="106" y="753"/>
                </a:cubicBezTo>
                <a:close/>
                <a:moveTo>
                  <a:pt x="2491" y="2062"/>
                </a:moveTo>
                <a:cubicBezTo>
                  <a:pt x="2460" y="2144"/>
                  <a:pt x="2435" y="2053"/>
                  <a:pt x="2431" y="2021"/>
                </a:cubicBezTo>
                <a:cubicBezTo>
                  <a:pt x="2423" y="1959"/>
                  <a:pt x="2516" y="1915"/>
                  <a:pt x="2568" y="1905"/>
                </a:cubicBezTo>
                <a:cubicBezTo>
                  <a:pt x="2576" y="1941"/>
                  <a:pt x="2556" y="1974"/>
                  <a:pt x="2546" y="2008"/>
                </a:cubicBezTo>
                <a:cubicBezTo>
                  <a:pt x="2528" y="2067"/>
                  <a:pt x="2523" y="2018"/>
                  <a:pt x="2491" y="2062"/>
                </a:cubicBezTo>
                <a:close/>
                <a:moveTo>
                  <a:pt x="2274" y="2276"/>
                </a:moveTo>
                <a:cubicBezTo>
                  <a:pt x="2262" y="2220"/>
                  <a:pt x="2264" y="2178"/>
                  <a:pt x="2286" y="2125"/>
                </a:cubicBezTo>
                <a:cubicBezTo>
                  <a:pt x="2294" y="2157"/>
                  <a:pt x="2303" y="2258"/>
                  <a:pt x="2274" y="2276"/>
                </a:cubicBezTo>
                <a:close/>
                <a:moveTo>
                  <a:pt x="2191" y="1733"/>
                </a:moveTo>
                <a:cubicBezTo>
                  <a:pt x="2168" y="1704"/>
                  <a:pt x="2174" y="1694"/>
                  <a:pt x="2209" y="1703"/>
                </a:cubicBezTo>
                <a:cubicBezTo>
                  <a:pt x="2203" y="1713"/>
                  <a:pt x="2197" y="1723"/>
                  <a:pt x="2191" y="1733"/>
                </a:cubicBezTo>
                <a:close/>
                <a:moveTo>
                  <a:pt x="2155" y="1670"/>
                </a:moveTo>
                <a:cubicBezTo>
                  <a:pt x="2145" y="1661"/>
                  <a:pt x="2135" y="1652"/>
                  <a:pt x="2125" y="1644"/>
                </a:cubicBezTo>
                <a:cubicBezTo>
                  <a:pt x="2149" y="1643"/>
                  <a:pt x="2148" y="1652"/>
                  <a:pt x="2155" y="1670"/>
                </a:cubicBezTo>
                <a:close/>
                <a:moveTo>
                  <a:pt x="2129" y="1477"/>
                </a:moveTo>
                <a:cubicBezTo>
                  <a:pt x="2123" y="1472"/>
                  <a:pt x="2016" y="1440"/>
                  <a:pt x="2082" y="1422"/>
                </a:cubicBezTo>
                <a:cubicBezTo>
                  <a:pt x="2117" y="1413"/>
                  <a:pt x="2154" y="1440"/>
                  <a:pt x="2188" y="1430"/>
                </a:cubicBezTo>
                <a:cubicBezTo>
                  <a:pt x="2178" y="1455"/>
                  <a:pt x="2156" y="1474"/>
                  <a:pt x="2129" y="1477"/>
                </a:cubicBezTo>
                <a:close/>
                <a:moveTo>
                  <a:pt x="1983" y="1008"/>
                </a:moveTo>
                <a:cubicBezTo>
                  <a:pt x="1949" y="1004"/>
                  <a:pt x="1919" y="988"/>
                  <a:pt x="1891" y="970"/>
                </a:cubicBezTo>
                <a:cubicBezTo>
                  <a:pt x="1900" y="962"/>
                  <a:pt x="1910" y="955"/>
                  <a:pt x="1921" y="949"/>
                </a:cubicBezTo>
                <a:cubicBezTo>
                  <a:pt x="1893" y="946"/>
                  <a:pt x="1859" y="961"/>
                  <a:pt x="1835" y="944"/>
                </a:cubicBezTo>
                <a:cubicBezTo>
                  <a:pt x="1789" y="911"/>
                  <a:pt x="1840" y="897"/>
                  <a:pt x="1869" y="889"/>
                </a:cubicBezTo>
                <a:cubicBezTo>
                  <a:pt x="1961" y="864"/>
                  <a:pt x="1989" y="899"/>
                  <a:pt x="2039" y="987"/>
                </a:cubicBezTo>
                <a:cubicBezTo>
                  <a:pt x="2015" y="973"/>
                  <a:pt x="1994" y="986"/>
                  <a:pt x="1983" y="1008"/>
                </a:cubicBezTo>
                <a:close/>
                <a:moveTo>
                  <a:pt x="1888" y="1525"/>
                </a:moveTo>
                <a:cubicBezTo>
                  <a:pt x="1892" y="1471"/>
                  <a:pt x="1956" y="1479"/>
                  <a:pt x="1992" y="1462"/>
                </a:cubicBezTo>
                <a:cubicBezTo>
                  <a:pt x="1975" y="1501"/>
                  <a:pt x="1927" y="1522"/>
                  <a:pt x="1888" y="1525"/>
                </a:cubicBezTo>
                <a:close/>
                <a:moveTo>
                  <a:pt x="1882" y="1296"/>
                </a:moveTo>
                <a:cubicBezTo>
                  <a:pt x="1816" y="1271"/>
                  <a:pt x="1896" y="1194"/>
                  <a:pt x="1823" y="1166"/>
                </a:cubicBezTo>
                <a:cubicBezTo>
                  <a:pt x="1900" y="1065"/>
                  <a:pt x="1959" y="1248"/>
                  <a:pt x="1882" y="1296"/>
                </a:cubicBezTo>
                <a:close/>
                <a:moveTo>
                  <a:pt x="1846" y="1789"/>
                </a:moveTo>
                <a:cubicBezTo>
                  <a:pt x="1858" y="1756"/>
                  <a:pt x="1891" y="1741"/>
                  <a:pt x="1924" y="1742"/>
                </a:cubicBezTo>
                <a:cubicBezTo>
                  <a:pt x="1895" y="1753"/>
                  <a:pt x="1874" y="1776"/>
                  <a:pt x="1846" y="1789"/>
                </a:cubicBezTo>
                <a:close/>
                <a:moveTo>
                  <a:pt x="1742" y="1736"/>
                </a:moveTo>
                <a:cubicBezTo>
                  <a:pt x="1731" y="1721"/>
                  <a:pt x="1708" y="1693"/>
                  <a:pt x="1720" y="1672"/>
                </a:cubicBezTo>
                <a:cubicBezTo>
                  <a:pt x="1726" y="1661"/>
                  <a:pt x="1758" y="1634"/>
                  <a:pt x="1771" y="1644"/>
                </a:cubicBezTo>
                <a:cubicBezTo>
                  <a:pt x="1794" y="1662"/>
                  <a:pt x="1762" y="1726"/>
                  <a:pt x="1742" y="1736"/>
                </a:cubicBezTo>
                <a:close/>
                <a:moveTo>
                  <a:pt x="1724" y="465"/>
                </a:moveTo>
                <a:cubicBezTo>
                  <a:pt x="1724" y="475"/>
                  <a:pt x="1724" y="485"/>
                  <a:pt x="1724" y="495"/>
                </a:cubicBezTo>
                <a:cubicBezTo>
                  <a:pt x="1700" y="499"/>
                  <a:pt x="1682" y="486"/>
                  <a:pt x="1680" y="462"/>
                </a:cubicBezTo>
                <a:cubicBezTo>
                  <a:pt x="1695" y="458"/>
                  <a:pt x="1710" y="459"/>
                  <a:pt x="1724" y="465"/>
                </a:cubicBezTo>
                <a:close/>
                <a:moveTo>
                  <a:pt x="1722" y="1831"/>
                </a:moveTo>
                <a:cubicBezTo>
                  <a:pt x="1712" y="1823"/>
                  <a:pt x="1702" y="1815"/>
                  <a:pt x="1692" y="1807"/>
                </a:cubicBezTo>
                <a:cubicBezTo>
                  <a:pt x="1714" y="1794"/>
                  <a:pt x="1736" y="1805"/>
                  <a:pt x="1722" y="1831"/>
                </a:cubicBezTo>
                <a:close/>
                <a:moveTo>
                  <a:pt x="1704" y="1560"/>
                </a:moveTo>
                <a:cubicBezTo>
                  <a:pt x="1681" y="1530"/>
                  <a:pt x="1688" y="1521"/>
                  <a:pt x="1724" y="1534"/>
                </a:cubicBezTo>
                <a:cubicBezTo>
                  <a:pt x="1718" y="1543"/>
                  <a:pt x="1711" y="1552"/>
                  <a:pt x="1704" y="1560"/>
                </a:cubicBezTo>
                <a:close/>
                <a:moveTo>
                  <a:pt x="1665" y="1715"/>
                </a:moveTo>
                <a:cubicBezTo>
                  <a:pt x="1639" y="1694"/>
                  <a:pt x="1641" y="1670"/>
                  <a:pt x="1671" y="1655"/>
                </a:cubicBezTo>
                <a:cubicBezTo>
                  <a:pt x="1689" y="1675"/>
                  <a:pt x="1685" y="1699"/>
                  <a:pt x="1665" y="1715"/>
                </a:cubicBezTo>
                <a:close/>
                <a:moveTo>
                  <a:pt x="1603" y="1851"/>
                </a:moveTo>
                <a:cubicBezTo>
                  <a:pt x="1592" y="1845"/>
                  <a:pt x="1581" y="1839"/>
                  <a:pt x="1570" y="1834"/>
                </a:cubicBezTo>
                <a:cubicBezTo>
                  <a:pt x="1592" y="1831"/>
                  <a:pt x="1590" y="1841"/>
                  <a:pt x="1603" y="1851"/>
                </a:cubicBezTo>
                <a:close/>
                <a:moveTo>
                  <a:pt x="1594" y="1465"/>
                </a:moveTo>
                <a:cubicBezTo>
                  <a:pt x="1621" y="1474"/>
                  <a:pt x="1664" y="1471"/>
                  <a:pt x="1665" y="1510"/>
                </a:cubicBezTo>
                <a:cubicBezTo>
                  <a:pt x="1634" y="1516"/>
                  <a:pt x="1604" y="1494"/>
                  <a:pt x="1594" y="1465"/>
                </a:cubicBezTo>
                <a:close/>
                <a:moveTo>
                  <a:pt x="1582" y="1462"/>
                </a:moveTo>
                <a:cubicBezTo>
                  <a:pt x="1555" y="1433"/>
                  <a:pt x="1532" y="1399"/>
                  <a:pt x="1499" y="1376"/>
                </a:cubicBezTo>
                <a:cubicBezTo>
                  <a:pt x="1507" y="1366"/>
                  <a:pt x="1517" y="1358"/>
                  <a:pt x="1529" y="1353"/>
                </a:cubicBezTo>
                <a:cubicBezTo>
                  <a:pt x="1543" y="1400"/>
                  <a:pt x="1617" y="1400"/>
                  <a:pt x="1582" y="1462"/>
                </a:cubicBezTo>
                <a:close/>
                <a:moveTo>
                  <a:pt x="1576" y="640"/>
                </a:moveTo>
                <a:cubicBezTo>
                  <a:pt x="1610" y="635"/>
                  <a:pt x="1642" y="655"/>
                  <a:pt x="1674" y="637"/>
                </a:cubicBezTo>
                <a:cubicBezTo>
                  <a:pt x="1663" y="656"/>
                  <a:pt x="1657" y="677"/>
                  <a:pt x="1656" y="699"/>
                </a:cubicBezTo>
                <a:cubicBezTo>
                  <a:pt x="1611" y="674"/>
                  <a:pt x="1541" y="729"/>
                  <a:pt x="1576" y="640"/>
                </a:cubicBezTo>
                <a:close/>
                <a:moveTo>
                  <a:pt x="1526" y="1739"/>
                </a:moveTo>
                <a:cubicBezTo>
                  <a:pt x="1521" y="1729"/>
                  <a:pt x="1516" y="1719"/>
                  <a:pt x="1511" y="1709"/>
                </a:cubicBezTo>
                <a:cubicBezTo>
                  <a:pt x="1545" y="1709"/>
                  <a:pt x="1550" y="1719"/>
                  <a:pt x="1526" y="1739"/>
                </a:cubicBezTo>
                <a:close/>
                <a:moveTo>
                  <a:pt x="1445" y="1079"/>
                </a:moveTo>
                <a:cubicBezTo>
                  <a:pt x="1443" y="1046"/>
                  <a:pt x="1397" y="1045"/>
                  <a:pt x="1410" y="1008"/>
                </a:cubicBezTo>
                <a:cubicBezTo>
                  <a:pt x="1447" y="1011"/>
                  <a:pt x="1459" y="1049"/>
                  <a:pt x="1472" y="1076"/>
                </a:cubicBezTo>
                <a:cubicBezTo>
                  <a:pt x="1463" y="1077"/>
                  <a:pt x="1454" y="1078"/>
                  <a:pt x="1445" y="1079"/>
                </a:cubicBezTo>
                <a:close/>
                <a:moveTo>
                  <a:pt x="1431" y="438"/>
                </a:moveTo>
                <a:cubicBezTo>
                  <a:pt x="1389" y="427"/>
                  <a:pt x="1385" y="351"/>
                  <a:pt x="1437" y="361"/>
                </a:cubicBezTo>
                <a:cubicBezTo>
                  <a:pt x="1483" y="370"/>
                  <a:pt x="1474" y="432"/>
                  <a:pt x="1431" y="438"/>
                </a:cubicBezTo>
                <a:close/>
                <a:moveTo>
                  <a:pt x="1419" y="1831"/>
                </a:moveTo>
                <a:cubicBezTo>
                  <a:pt x="1419" y="1820"/>
                  <a:pt x="1419" y="1809"/>
                  <a:pt x="1419" y="1798"/>
                </a:cubicBezTo>
                <a:cubicBezTo>
                  <a:pt x="1440" y="1818"/>
                  <a:pt x="1465" y="1816"/>
                  <a:pt x="1481" y="1792"/>
                </a:cubicBezTo>
                <a:cubicBezTo>
                  <a:pt x="1483" y="1831"/>
                  <a:pt x="1445" y="1824"/>
                  <a:pt x="1419" y="1831"/>
                </a:cubicBezTo>
                <a:close/>
                <a:moveTo>
                  <a:pt x="1389" y="1519"/>
                </a:moveTo>
                <a:cubicBezTo>
                  <a:pt x="1377" y="1495"/>
                  <a:pt x="1390" y="1475"/>
                  <a:pt x="1413" y="1465"/>
                </a:cubicBezTo>
                <a:cubicBezTo>
                  <a:pt x="1417" y="1489"/>
                  <a:pt x="1409" y="1506"/>
                  <a:pt x="1389" y="1519"/>
                </a:cubicBezTo>
                <a:close/>
                <a:moveTo>
                  <a:pt x="1386" y="2344"/>
                </a:moveTo>
                <a:cubicBezTo>
                  <a:pt x="1347" y="2353"/>
                  <a:pt x="1263" y="2347"/>
                  <a:pt x="1226" y="2331"/>
                </a:cubicBezTo>
                <a:cubicBezTo>
                  <a:pt x="1188" y="2315"/>
                  <a:pt x="1213" y="2252"/>
                  <a:pt x="1214" y="2222"/>
                </a:cubicBezTo>
                <a:cubicBezTo>
                  <a:pt x="1224" y="2229"/>
                  <a:pt x="1234" y="2235"/>
                  <a:pt x="1244" y="2240"/>
                </a:cubicBezTo>
                <a:cubicBezTo>
                  <a:pt x="1255" y="2221"/>
                  <a:pt x="1259" y="2200"/>
                  <a:pt x="1256" y="2178"/>
                </a:cubicBezTo>
                <a:cubicBezTo>
                  <a:pt x="1280" y="2251"/>
                  <a:pt x="1339" y="2220"/>
                  <a:pt x="1395" y="2214"/>
                </a:cubicBezTo>
                <a:cubicBezTo>
                  <a:pt x="1339" y="2235"/>
                  <a:pt x="1380" y="2245"/>
                  <a:pt x="1404" y="2266"/>
                </a:cubicBezTo>
                <a:cubicBezTo>
                  <a:pt x="1439" y="2299"/>
                  <a:pt x="1472" y="2293"/>
                  <a:pt x="1515" y="2277"/>
                </a:cubicBezTo>
                <a:cubicBezTo>
                  <a:pt x="1604" y="2246"/>
                  <a:pt x="1696" y="2301"/>
                  <a:pt x="1786" y="2306"/>
                </a:cubicBezTo>
                <a:cubicBezTo>
                  <a:pt x="1811" y="2307"/>
                  <a:pt x="1858" y="2281"/>
                  <a:pt x="1859" y="2325"/>
                </a:cubicBezTo>
                <a:cubicBezTo>
                  <a:pt x="1860" y="2343"/>
                  <a:pt x="1848" y="2367"/>
                  <a:pt x="1875" y="2365"/>
                </a:cubicBezTo>
                <a:cubicBezTo>
                  <a:pt x="1917" y="2363"/>
                  <a:pt x="1964" y="2326"/>
                  <a:pt x="2005" y="2334"/>
                </a:cubicBezTo>
                <a:cubicBezTo>
                  <a:pt x="2018" y="2336"/>
                  <a:pt x="2068" y="2411"/>
                  <a:pt x="1948" y="2411"/>
                </a:cubicBezTo>
                <a:cubicBezTo>
                  <a:pt x="1863" y="2410"/>
                  <a:pt x="1780" y="2419"/>
                  <a:pt x="1696" y="2435"/>
                </a:cubicBezTo>
                <a:cubicBezTo>
                  <a:pt x="1540" y="2466"/>
                  <a:pt x="1601" y="2403"/>
                  <a:pt x="1547" y="2377"/>
                </a:cubicBezTo>
                <a:cubicBezTo>
                  <a:pt x="1497" y="2353"/>
                  <a:pt x="1439" y="2357"/>
                  <a:pt x="1386" y="2344"/>
                </a:cubicBezTo>
                <a:close/>
                <a:moveTo>
                  <a:pt x="1193" y="970"/>
                </a:moveTo>
                <a:cubicBezTo>
                  <a:pt x="1182" y="961"/>
                  <a:pt x="1172" y="953"/>
                  <a:pt x="1163" y="943"/>
                </a:cubicBezTo>
                <a:cubicBezTo>
                  <a:pt x="1186" y="937"/>
                  <a:pt x="1198" y="946"/>
                  <a:pt x="1193" y="970"/>
                </a:cubicBezTo>
                <a:close/>
                <a:moveTo>
                  <a:pt x="1169" y="1183"/>
                </a:moveTo>
                <a:cubicBezTo>
                  <a:pt x="1183" y="1122"/>
                  <a:pt x="1018" y="1010"/>
                  <a:pt x="967" y="1053"/>
                </a:cubicBezTo>
                <a:cubicBezTo>
                  <a:pt x="992" y="1026"/>
                  <a:pt x="1018" y="983"/>
                  <a:pt x="1059" y="982"/>
                </a:cubicBezTo>
                <a:cubicBezTo>
                  <a:pt x="1106" y="981"/>
                  <a:pt x="1124" y="1036"/>
                  <a:pt x="1151" y="1063"/>
                </a:cubicBezTo>
                <a:cubicBezTo>
                  <a:pt x="1193" y="1103"/>
                  <a:pt x="1254" y="1087"/>
                  <a:pt x="1303" y="1109"/>
                </a:cubicBezTo>
                <a:cubicBezTo>
                  <a:pt x="1360" y="1135"/>
                  <a:pt x="1333" y="1211"/>
                  <a:pt x="1364" y="1255"/>
                </a:cubicBezTo>
                <a:cubicBezTo>
                  <a:pt x="1388" y="1290"/>
                  <a:pt x="1441" y="1278"/>
                  <a:pt x="1460" y="1322"/>
                </a:cubicBezTo>
                <a:cubicBezTo>
                  <a:pt x="1487" y="1383"/>
                  <a:pt x="1394" y="1334"/>
                  <a:pt x="1381" y="1322"/>
                </a:cubicBezTo>
                <a:cubicBezTo>
                  <a:pt x="1350" y="1294"/>
                  <a:pt x="1331" y="1228"/>
                  <a:pt x="1296" y="1211"/>
                </a:cubicBezTo>
                <a:cubicBezTo>
                  <a:pt x="1258" y="1192"/>
                  <a:pt x="1195" y="1228"/>
                  <a:pt x="1169" y="1183"/>
                </a:cubicBezTo>
                <a:close/>
                <a:moveTo>
                  <a:pt x="1152" y="1465"/>
                </a:moveTo>
                <a:cubicBezTo>
                  <a:pt x="1144" y="1455"/>
                  <a:pt x="1137" y="1444"/>
                  <a:pt x="1131" y="1433"/>
                </a:cubicBezTo>
                <a:cubicBezTo>
                  <a:pt x="1164" y="1423"/>
                  <a:pt x="1171" y="1434"/>
                  <a:pt x="1152" y="1465"/>
                </a:cubicBezTo>
                <a:close/>
                <a:moveTo>
                  <a:pt x="1018" y="1926"/>
                </a:moveTo>
                <a:cubicBezTo>
                  <a:pt x="1038" y="1949"/>
                  <a:pt x="1068" y="1995"/>
                  <a:pt x="1018" y="2006"/>
                </a:cubicBezTo>
                <a:cubicBezTo>
                  <a:pt x="1012" y="1982"/>
                  <a:pt x="988" y="1945"/>
                  <a:pt x="1018" y="1926"/>
                </a:cubicBezTo>
                <a:close/>
                <a:moveTo>
                  <a:pt x="374" y="1474"/>
                </a:moveTo>
                <a:cubicBezTo>
                  <a:pt x="345" y="1457"/>
                  <a:pt x="308" y="1430"/>
                  <a:pt x="311" y="1391"/>
                </a:cubicBezTo>
                <a:cubicBezTo>
                  <a:pt x="374" y="1391"/>
                  <a:pt x="411" y="1424"/>
                  <a:pt x="374" y="1474"/>
                </a:cubicBezTo>
                <a:close/>
                <a:moveTo>
                  <a:pt x="329" y="1240"/>
                </a:moveTo>
                <a:cubicBezTo>
                  <a:pt x="314" y="1222"/>
                  <a:pt x="303" y="1202"/>
                  <a:pt x="296" y="1180"/>
                </a:cubicBezTo>
                <a:cubicBezTo>
                  <a:pt x="312" y="1198"/>
                  <a:pt x="322" y="1218"/>
                  <a:pt x="329" y="1240"/>
                </a:cubicBezTo>
                <a:close/>
                <a:moveTo>
                  <a:pt x="314" y="1053"/>
                </a:moveTo>
                <a:cubicBezTo>
                  <a:pt x="330" y="1071"/>
                  <a:pt x="326" y="1158"/>
                  <a:pt x="291" y="1132"/>
                </a:cubicBezTo>
                <a:cubicBezTo>
                  <a:pt x="270" y="1117"/>
                  <a:pt x="283" y="1047"/>
                  <a:pt x="314" y="1053"/>
                </a:cubicBezTo>
                <a:close/>
                <a:moveTo>
                  <a:pt x="273" y="1216"/>
                </a:moveTo>
                <a:cubicBezTo>
                  <a:pt x="273" y="1206"/>
                  <a:pt x="273" y="1196"/>
                  <a:pt x="273" y="1186"/>
                </a:cubicBezTo>
                <a:cubicBezTo>
                  <a:pt x="294" y="1204"/>
                  <a:pt x="284" y="1235"/>
                  <a:pt x="304" y="1252"/>
                </a:cubicBezTo>
                <a:cubicBezTo>
                  <a:pt x="326" y="1270"/>
                  <a:pt x="348" y="1288"/>
                  <a:pt x="356" y="1317"/>
                </a:cubicBezTo>
                <a:cubicBezTo>
                  <a:pt x="330" y="1327"/>
                  <a:pt x="259" y="1319"/>
                  <a:pt x="261" y="1278"/>
                </a:cubicBezTo>
                <a:cubicBezTo>
                  <a:pt x="251" y="1284"/>
                  <a:pt x="241" y="1290"/>
                  <a:pt x="231" y="1296"/>
                </a:cubicBezTo>
                <a:cubicBezTo>
                  <a:pt x="203" y="1243"/>
                  <a:pt x="254" y="1251"/>
                  <a:pt x="273" y="1216"/>
                </a:cubicBezTo>
                <a:close/>
                <a:moveTo>
                  <a:pt x="101" y="833"/>
                </a:moveTo>
                <a:cubicBezTo>
                  <a:pt x="111" y="840"/>
                  <a:pt x="122" y="847"/>
                  <a:pt x="133" y="854"/>
                </a:cubicBezTo>
                <a:cubicBezTo>
                  <a:pt x="76" y="865"/>
                  <a:pt x="0" y="766"/>
                  <a:pt x="2" y="714"/>
                </a:cubicBezTo>
                <a:cubicBezTo>
                  <a:pt x="118" y="703"/>
                  <a:pt x="19" y="807"/>
                  <a:pt x="101" y="833"/>
                </a:cubicBezTo>
                <a:close/>
                <a:moveTo>
                  <a:pt x="2197" y="1822"/>
                </a:moveTo>
                <a:cubicBezTo>
                  <a:pt x="2148" y="1776"/>
                  <a:pt x="2268" y="1736"/>
                  <a:pt x="2300" y="1744"/>
                </a:cubicBezTo>
                <a:cubicBezTo>
                  <a:pt x="2275" y="1765"/>
                  <a:pt x="2199" y="1783"/>
                  <a:pt x="2197" y="1822"/>
                </a:cubicBezTo>
                <a:close/>
                <a:moveTo>
                  <a:pt x="1757" y="607"/>
                </a:moveTo>
                <a:cubicBezTo>
                  <a:pt x="1734" y="568"/>
                  <a:pt x="1810" y="526"/>
                  <a:pt x="1825" y="567"/>
                </a:cubicBezTo>
                <a:cubicBezTo>
                  <a:pt x="1833" y="591"/>
                  <a:pt x="1772" y="606"/>
                  <a:pt x="1757" y="60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9" name="꙱ Gibraltar (GI) (H)">
            <a:extLst>
              <a:ext uri="{FF2B5EF4-FFF2-40B4-BE49-F238E27FC236}">
                <a16:creationId xmlns:a16="http://schemas.microsoft.com/office/drawing/2014/main" id="{FF0BBF34-6391-4E02-AF7F-7F08D045F390}"/>
              </a:ext>
            </a:extLst>
          </p:cNvPr>
          <p:cNvSpPr>
            <a:spLocks/>
          </p:cNvSpPr>
          <p:nvPr/>
        </p:nvSpPr>
        <p:spPr bwMode="auto">
          <a:xfrm>
            <a:off x="4273003" y="1314043"/>
            <a:ext cx="2066" cy="4128"/>
          </a:xfrm>
          <a:custGeom>
            <a:avLst/>
            <a:gdLst>
              <a:gd name="T0" fmla="*/ 0 w 26"/>
              <a:gd name="T1" fmla="*/ 11 h 45"/>
              <a:gd name="T2" fmla="*/ 26 w 26"/>
              <a:gd name="T3" fmla="*/ 0 h 45"/>
              <a:gd name="T4" fmla="*/ 0 w 26"/>
              <a:gd name="T5" fmla="*/ 1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45">
                <a:moveTo>
                  <a:pt x="0" y="11"/>
                </a:moveTo>
                <a:cubicBezTo>
                  <a:pt x="10" y="10"/>
                  <a:pt x="18" y="13"/>
                  <a:pt x="26" y="0"/>
                </a:cubicBezTo>
                <a:cubicBezTo>
                  <a:pt x="18" y="36"/>
                  <a:pt x="12" y="45"/>
                  <a:pt x="0" y="1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0" name="꙱ Ghana (Republic of Ghana) (GH) (H)">
            <a:extLst>
              <a:ext uri="{FF2B5EF4-FFF2-40B4-BE49-F238E27FC236}">
                <a16:creationId xmlns:a16="http://schemas.microsoft.com/office/drawing/2014/main" id="{6086E982-949C-4E82-A5C6-EF5252E8D63B}"/>
              </a:ext>
            </a:extLst>
          </p:cNvPr>
          <p:cNvSpPr>
            <a:spLocks/>
          </p:cNvSpPr>
          <p:nvPr/>
        </p:nvSpPr>
        <p:spPr bwMode="auto">
          <a:xfrm>
            <a:off x="4305025" y="2048894"/>
            <a:ext cx="119826" cy="191970"/>
          </a:xfrm>
          <a:custGeom>
            <a:avLst/>
            <a:gdLst>
              <a:gd name="T0" fmla="*/ 1154 w 1451"/>
              <a:gd name="T1" fmla="*/ 443 h 2332"/>
              <a:gd name="T2" fmla="*/ 1142 w 1451"/>
              <a:gd name="T3" fmla="*/ 566 h 2332"/>
              <a:gd name="T4" fmla="*/ 1097 w 1451"/>
              <a:gd name="T5" fmla="*/ 617 h 2332"/>
              <a:gd name="T6" fmla="*/ 1190 w 1451"/>
              <a:gd name="T7" fmla="*/ 619 h 2332"/>
              <a:gd name="T8" fmla="*/ 1188 w 1451"/>
              <a:gd name="T9" fmla="*/ 708 h 2332"/>
              <a:gd name="T10" fmla="*/ 1145 w 1451"/>
              <a:gd name="T11" fmla="*/ 857 h 2332"/>
              <a:gd name="T12" fmla="*/ 1247 w 1451"/>
              <a:gd name="T13" fmla="*/ 1001 h 2332"/>
              <a:gd name="T14" fmla="*/ 1220 w 1451"/>
              <a:gd name="T15" fmla="*/ 1156 h 2332"/>
              <a:gd name="T16" fmla="*/ 1185 w 1451"/>
              <a:gd name="T17" fmla="*/ 1300 h 2332"/>
              <a:gd name="T18" fmla="*/ 1229 w 1451"/>
              <a:gd name="T19" fmla="*/ 1396 h 2332"/>
              <a:gd name="T20" fmla="*/ 1349 w 1451"/>
              <a:gd name="T21" fmla="*/ 1751 h 2332"/>
              <a:gd name="T22" fmla="*/ 1342 w 1451"/>
              <a:gd name="T23" fmla="*/ 1863 h 2332"/>
              <a:gd name="T24" fmla="*/ 1256 w 1451"/>
              <a:gd name="T25" fmla="*/ 1929 h 2332"/>
              <a:gd name="T26" fmla="*/ 1225 w 1451"/>
              <a:gd name="T27" fmla="*/ 1890 h 2332"/>
              <a:gd name="T28" fmla="*/ 1135 w 1451"/>
              <a:gd name="T29" fmla="*/ 1934 h 2332"/>
              <a:gd name="T30" fmla="*/ 817 w 1451"/>
              <a:gd name="T31" fmla="*/ 2094 h 2332"/>
              <a:gd name="T32" fmla="*/ 502 w 1451"/>
              <a:gd name="T33" fmla="*/ 2210 h 2332"/>
              <a:gd name="T34" fmla="*/ 332 w 1451"/>
              <a:gd name="T35" fmla="*/ 2265 h 2332"/>
              <a:gd name="T36" fmla="*/ 101 w 1451"/>
              <a:gd name="T37" fmla="*/ 2160 h 2332"/>
              <a:gd name="T38" fmla="*/ 159 w 1451"/>
              <a:gd name="T39" fmla="*/ 2155 h 2332"/>
              <a:gd name="T40" fmla="*/ 94 w 1451"/>
              <a:gd name="T41" fmla="*/ 1975 h 2332"/>
              <a:gd name="T42" fmla="*/ 26 w 1451"/>
              <a:gd name="T43" fmla="*/ 1751 h 2332"/>
              <a:gd name="T44" fmla="*/ 44 w 1451"/>
              <a:gd name="T45" fmla="*/ 1473 h 2332"/>
              <a:gd name="T46" fmla="*/ 90 w 1451"/>
              <a:gd name="T47" fmla="*/ 1280 h 2332"/>
              <a:gd name="T48" fmla="*/ 218 w 1451"/>
              <a:gd name="T49" fmla="*/ 1082 h 2332"/>
              <a:gd name="T50" fmla="*/ 203 w 1451"/>
              <a:gd name="T51" fmla="*/ 829 h 2332"/>
              <a:gd name="T52" fmla="*/ 170 w 1451"/>
              <a:gd name="T53" fmla="*/ 754 h 2332"/>
              <a:gd name="T54" fmla="*/ 179 w 1451"/>
              <a:gd name="T55" fmla="*/ 663 h 2332"/>
              <a:gd name="T56" fmla="*/ 164 w 1451"/>
              <a:gd name="T57" fmla="*/ 478 h 2332"/>
              <a:gd name="T58" fmla="*/ 137 w 1451"/>
              <a:gd name="T59" fmla="*/ 260 h 2332"/>
              <a:gd name="T60" fmla="*/ 116 w 1451"/>
              <a:gd name="T61" fmla="*/ 155 h 2332"/>
              <a:gd name="T62" fmla="*/ 144 w 1451"/>
              <a:gd name="T63" fmla="*/ 56 h 2332"/>
              <a:gd name="T64" fmla="*/ 666 w 1451"/>
              <a:gd name="T65" fmla="*/ 54 h 2332"/>
              <a:gd name="T66" fmla="*/ 816 w 1451"/>
              <a:gd name="T67" fmla="*/ 70 h 2332"/>
              <a:gd name="T68" fmla="*/ 991 w 1451"/>
              <a:gd name="T69" fmla="*/ 13 h 2332"/>
              <a:gd name="T70" fmla="*/ 1037 w 1451"/>
              <a:gd name="T71" fmla="*/ 37 h 2332"/>
              <a:gd name="T72" fmla="*/ 1014 w 1451"/>
              <a:gd name="T73" fmla="*/ 133 h 2332"/>
              <a:gd name="T74" fmla="*/ 1100 w 1451"/>
              <a:gd name="T75" fmla="*/ 273 h 2332"/>
              <a:gd name="T76" fmla="*/ 1150 w 1451"/>
              <a:gd name="T77" fmla="*/ 392 h 2332"/>
              <a:gd name="T78" fmla="*/ 1154 w 1451"/>
              <a:gd name="T79" fmla="*/ 443 h 2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1" h="2332">
                <a:moveTo>
                  <a:pt x="1154" y="443"/>
                </a:moveTo>
                <a:cubicBezTo>
                  <a:pt x="1149" y="484"/>
                  <a:pt x="1135" y="533"/>
                  <a:pt x="1142" y="566"/>
                </a:cubicBezTo>
                <a:cubicBezTo>
                  <a:pt x="1098" y="560"/>
                  <a:pt x="1116" y="592"/>
                  <a:pt x="1097" y="617"/>
                </a:cubicBezTo>
                <a:cubicBezTo>
                  <a:pt x="1132" y="622"/>
                  <a:pt x="1167" y="572"/>
                  <a:pt x="1190" y="619"/>
                </a:cubicBezTo>
                <a:cubicBezTo>
                  <a:pt x="1202" y="642"/>
                  <a:pt x="1200" y="684"/>
                  <a:pt x="1188" y="708"/>
                </a:cubicBezTo>
                <a:cubicBezTo>
                  <a:pt x="1168" y="753"/>
                  <a:pt x="1214" y="851"/>
                  <a:pt x="1145" y="857"/>
                </a:cubicBezTo>
                <a:cubicBezTo>
                  <a:pt x="1167" y="913"/>
                  <a:pt x="1228" y="940"/>
                  <a:pt x="1247" y="1001"/>
                </a:cubicBezTo>
                <a:cubicBezTo>
                  <a:pt x="1260" y="1046"/>
                  <a:pt x="1201" y="1000"/>
                  <a:pt x="1220" y="1156"/>
                </a:cubicBezTo>
                <a:cubicBezTo>
                  <a:pt x="1227" y="1215"/>
                  <a:pt x="1196" y="1246"/>
                  <a:pt x="1185" y="1300"/>
                </a:cubicBezTo>
                <a:cubicBezTo>
                  <a:pt x="1176" y="1344"/>
                  <a:pt x="1227" y="1349"/>
                  <a:pt x="1229" y="1396"/>
                </a:cubicBezTo>
                <a:cubicBezTo>
                  <a:pt x="1232" y="1498"/>
                  <a:pt x="1075" y="1570"/>
                  <a:pt x="1349" y="1751"/>
                </a:cubicBezTo>
                <a:cubicBezTo>
                  <a:pt x="1451" y="1818"/>
                  <a:pt x="1356" y="1815"/>
                  <a:pt x="1342" y="1863"/>
                </a:cubicBezTo>
                <a:cubicBezTo>
                  <a:pt x="1330" y="1901"/>
                  <a:pt x="1303" y="1934"/>
                  <a:pt x="1256" y="1929"/>
                </a:cubicBezTo>
                <a:cubicBezTo>
                  <a:pt x="1242" y="1927"/>
                  <a:pt x="1233" y="1909"/>
                  <a:pt x="1225" y="1890"/>
                </a:cubicBezTo>
                <a:cubicBezTo>
                  <a:pt x="1212" y="1915"/>
                  <a:pt x="1158" y="1930"/>
                  <a:pt x="1135" y="1934"/>
                </a:cubicBezTo>
                <a:cubicBezTo>
                  <a:pt x="1006" y="1957"/>
                  <a:pt x="924" y="2030"/>
                  <a:pt x="817" y="2094"/>
                </a:cubicBezTo>
                <a:cubicBezTo>
                  <a:pt x="756" y="2130"/>
                  <a:pt x="568" y="2156"/>
                  <a:pt x="502" y="2210"/>
                </a:cubicBezTo>
                <a:cubicBezTo>
                  <a:pt x="457" y="2246"/>
                  <a:pt x="396" y="2332"/>
                  <a:pt x="332" y="2265"/>
                </a:cubicBezTo>
                <a:cubicBezTo>
                  <a:pt x="260" y="2190"/>
                  <a:pt x="143" y="2229"/>
                  <a:pt x="101" y="2160"/>
                </a:cubicBezTo>
                <a:cubicBezTo>
                  <a:pt x="140" y="2159"/>
                  <a:pt x="121" y="2154"/>
                  <a:pt x="159" y="2155"/>
                </a:cubicBezTo>
                <a:cubicBezTo>
                  <a:pt x="142" y="2105"/>
                  <a:pt x="200" y="1946"/>
                  <a:pt x="94" y="1975"/>
                </a:cubicBezTo>
                <a:cubicBezTo>
                  <a:pt x="130" y="1912"/>
                  <a:pt x="63" y="1803"/>
                  <a:pt x="26" y="1751"/>
                </a:cubicBezTo>
                <a:cubicBezTo>
                  <a:pt x="7" y="1650"/>
                  <a:pt x="0" y="1569"/>
                  <a:pt x="44" y="1473"/>
                </a:cubicBezTo>
                <a:cubicBezTo>
                  <a:pt x="82" y="1391"/>
                  <a:pt x="59" y="1363"/>
                  <a:pt x="90" y="1280"/>
                </a:cubicBezTo>
                <a:cubicBezTo>
                  <a:pt x="112" y="1219"/>
                  <a:pt x="194" y="1135"/>
                  <a:pt x="218" y="1082"/>
                </a:cubicBezTo>
                <a:cubicBezTo>
                  <a:pt x="251" y="1010"/>
                  <a:pt x="225" y="903"/>
                  <a:pt x="203" y="829"/>
                </a:cubicBezTo>
                <a:cubicBezTo>
                  <a:pt x="195" y="800"/>
                  <a:pt x="182" y="781"/>
                  <a:pt x="170" y="754"/>
                </a:cubicBezTo>
                <a:cubicBezTo>
                  <a:pt x="157" y="724"/>
                  <a:pt x="176" y="693"/>
                  <a:pt x="179" y="663"/>
                </a:cubicBezTo>
                <a:cubicBezTo>
                  <a:pt x="183" y="594"/>
                  <a:pt x="150" y="547"/>
                  <a:pt x="164" y="478"/>
                </a:cubicBezTo>
                <a:cubicBezTo>
                  <a:pt x="179" y="408"/>
                  <a:pt x="149" y="330"/>
                  <a:pt x="137" y="260"/>
                </a:cubicBezTo>
                <a:cubicBezTo>
                  <a:pt x="131" y="227"/>
                  <a:pt x="96" y="190"/>
                  <a:pt x="116" y="155"/>
                </a:cubicBezTo>
                <a:cubicBezTo>
                  <a:pt x="132" y="128"/>
                  <a:pt x="153" y="89"/>
                  <a:pt x="144" y="56"/>
                </a:cubicBezTo>
                <a:cubicBezTo>
                  <a:pt x="286" y="64"/>
                  <a:pt x="478" y="53"/>
                  <a:pt x="666" y="54"/>
                </a:cubicBezTo>
                <a:cubicBezTo>
                  <a:pt x="701" y="55"/>
                  <a:pt x="807" y="52"/>
                  <a:pt x="816" y="70"/>
                </a:cubicBezTo>
                <a:cubicBezTo>
                  <a:pt x="867" y="117"/>
                  <a:pt x="901" y="0"/>
                  <a:pt x="991" y="13"/>
                </a:cubicBezTo>
                <a:cubicBezTo>
                  <a:pt x="1003" y="20"/>
                  <a:pt x="1035" y="25"/>
                  <a:pt x="1037" y="37"/>
                </a:cubicBezTo>
                <a:cubicBezTo>
                  <a:pt x="1051" y="80"/>
                  <a:pt x="1020" y="91"/>
                  <a:pt x="1014" y="133"/>
                </a:cubicBezTo>
                <a:cubicBezTo>
                  <a:pt x="1009" y="177"/>
                  <a:pt x="1062" y="251"/>
                  <a:pt x="1100" y="273"/>
                </a:cubicBezTo>
                <a:cubicBezTo>
                  <a:pt x="1172" y="314"/>
                  <a:pt x="1123" y="324"/>
                  <a:pt x="1150" y="392"/>
                </a:cubicBezTo>
                <a:cubicBezTo>
                  <a:pt x="1157" y="409"/>
                  <a:pt x="1155" y="426"/>
                  <a:pt x="1154" y="44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1" name="꙱ Germany (Federal Republic of Germany) (DE) (H)">
            <a:extLst>
              <a:ext uri="{FF2B5EF4-FFF2-40B4-BE49-F238E27FC236}">
                <a16:creationId xmlns:a16="http://schemas.microsoft.com/office/drawing/2014/main" id="{BE73A871-C5FF-4F73-89A1-0191EE9E50A2}"/>
              </a:ext>
            </a:extLst>
          </p:cNvPr>
          <p:cNvSpPr>
            <a:spLocks noEditPoints="1"/>
          </p:cNvSpPr>
          <p:nvPr/>
        </p:nvSpPr>
        <p:spPr bwMode="auto">
          <a:xfrm>
            <a:off x="4556041" y="772193"/>
            <a:ext cx="207630" cy="218804"/>
          </a:xfrm>
          <a:custGeom>
            <a:avLst/>
            <a:gdLst>
              <a:gd name="T0" fmla="*/ 749 w 2518"/>
              <a:gd name="T1" fmla="*/ 108 h 2652"/>
              <a:gd name="T2" fmla="*/ 2243 w 2518"/>
              <a:gd name="T3" fmla="*/ 355 h 2652"/>
              <a:gd name="T4" fmla="*/ 2304 w 2518"/>
              <a:gd name="T5" fmla="*/ 553 h 2652"/>
              <a:gd name="T6" fmla="*/ 2353 w 2518"/>
              <a:gd name="T7" fmla="*/ 884 h 2652"/>
              <a:gd name="T8" fmla="*/ 2392 w 2518"/>
              <a:gd name="T9" fmla="*/ 1114 h 2652"/>
              <a:gd name="T10" fmla="*/ 2445 w 2518"/>
              <a:gd name="T11" fmla="*/ 1409 h 2652"/>
              <a:gd name="T12" fmla="*/ 2317 w 2518"/>
              <a:gd name="T13" fmla="*/ 1384 h 2652"/>
              <a:gd name="T14" fmla="*/ 1761 w 2518"/>
              <a:gd name="T15" fmla="*/ 1648 h 2652"/>
              <a:gd name="T16" fmla="*/ 1934 w 2518"/>
              <a:gd name="T17" fmla="*/ 1951 h 2652"/>
              <a:gd name="T18" fmla="*/ 2112 w 2518"/>
              <a:gd name="T19" fmla="*/ 2204 h 2652"/>
              <a:gd name="T20" fmla="*/ 1944 w 2518"/>
              <a:gd name="T21" fmla="*/ 2435 h 2652"/>
              <a:gd name="T22" fmla="*/ 1845 w 2518"/>
              <a:gd name="T23" fmla="*/ 2516 h 2652"/>
              <a:gd name="T24" fmla="*/ 1521 w 2518"/>
              <a:gd name="T25" fmla="*/ 2572 h 2652"/>
              <a:gd name="T26" fmla="*/ 1257 w 2518"/>
              <a:gd name="T27" fmla="*/ 2542 h 2652"/>
              <a:gd name="T28" fmla="*/ 749 w 2518"/>
              <a:gd name="T29" fmla="*/ 2481 h 2652"/>
              <a:gd name="T30" fmla="*/ 479 w 2518"/>
              <a:gd name="T31" fmla="*/ 2536 h 2652"/>
              <a:gd name="T32" fmla="*/ 493 w 2518"/>
              <a:gd name="T33" fmla="*/ 2038 h 2652"/>
              <a:gd name="T34" fmla="*/ 299 w 2518"/>
              <a:gd name="T35" fmla="*/ 1983 h 2652"/>
              <a:gd name="T36" fmla="*/ 143 w 2518"/>
              <a:gd name="T37" fmla="*/ 1595 h 2652"/>
              <a:gd name="T38" fmla="*/ 39 w 2518"/>
              <a:gd name="T39" fmla="*/ 1385 h 2652"/>
              <a:gd name="T40" fmla="*/ 32 w 2518"/>
              <a:gd name="T41" fmla="*/ 1076 h 2652"/>
              <a:gd name="T42" fmla="*/ 311 w 2518"/>
              <a:gd name="T43" fmla="*/ 886 h 2652"/>
              <a:gd name="T44" fmla="*/ 427 w 2518"/>
              <a:gd name="T45" fmla="*/ 578 h 2652"/>
              <a:gd name="T46" fmla="*/ 614 w 2518"/>
              <a:gd name="T47" fmla="*/ 515 h 2652"/>
              <a:gd name="T48" fmla="*/ 730 w 2518"/>
              <a:gd name="T49" fmla="*/ 557 h 2652"/>
              <a:gd name="T50" fmla="*/ 822 w 2518"/>
              <a:gd name="T51" fmla="*/ 395 h 2652"/>
              <a:gd name="T52" fmla="*/ 1000 w 2518"/>
              <a:gd name="T53" fmla="*/ 441 h 2652"/>
              <a:gd name="T54" fmla="*/ 863 w 2518"/>
              <a:gd name="T55" fmla="*/ 320 h 2652"/>
              <a:gd name="T56" fmla="*/ 855 w 2518"/>
              <a:gd name="T57" fmla="*/ 179 h 2652"/>
              <a:gd name="T58" fmla="*/ 815 w 2518"/>
              <a:gd name="T59" fmla="*/ 29 h 2652"/>
              <a:gd name="T60" fmla="*/ 1096 w 2518"/>
              <a:gd name="T61" fmla="*/ 183 h 2652"/>
              <a:gd name="T62" fmla="*/ 1279 w 2518"/>
              <a:gd name="T63" fmla="*/ 212 h 2652"/>
              <a:gd name="T64" fmla="*/ 1374 w 2518"/>
              <a:gd name="T65" fmla="*/ 370 h 2652"/>
              <a:gd name="T66" fmla="*/ 1686 w 2518"/>
              <a:gd name="T67" fmla="*/ 308 h 2652"/>
              <a:gd name="T68" fmla="*/ 1757 w 2518"/>
              <a:gd name="T69" fmla="*/ 249 h 2652"/>
              <a:gd name="T70" fmla="*/ 2049 w 2518"/>
              <a:gd name="T71" fmla="*/ 173 h 2652"/>
              <a:gd name="T72" fmla="*/ 2087 w 2518"/>
              <a:gd name="T73" fmla="*/ 204 h 2652"/>
              <a:gd name="T74" fmla="*/ 1986 w 2518"/>
              <a:gd name="T75" fmla="*/ 247 h 2652"/>
              <a:gd name="T76" fmla="*/ 2147 w 2518"/>
              <a:gd name="T77" fmla="*/ 383 h 2652"/>
              <a:gd name="T78" fmla="*/ 705 w 2518"/>
              <a:gd name="T79" fmla="*/ 0 h 2652"/>
              <a:gd name="T80" fmla="*/ 705 w 2518"/>
              <a:gd name="T81" fmla="*/ 0 h 2652"/>
              <a:gd name="T82" fmla="*/ 768 w 2518"/>
              <a:gd name="T83" fmla="*/ 37 h 2652"/>
              <a:gd name="T84" fmla="*/ 1473 w 2518"/>
              <a:gd name="T85" fmla="*/ 197 h 2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18" h="2652">
                <a:moveTo>
                  <a:pt x="749" y="108"/>
                </a:moveTo>
                <a:cubicBezTo>
                  <a:pt x="756" y="76"/>
                  <a:pt x="746" y="74"/>
                  <a:pt x="719" y="102"/>
                </a:cubicBezTo>
                <a:cubicBezTo>
                  <a:pt x="729" y="104"/>
                  <a:pt x="739" y="106"/>
                  <a:pt x="749" y="108"/>
                </a:cubicBezTo>
                <a:close/>
                <a:moveTo>
                  <a:pt x="2136" y="321"/>
                </a:moveTo>
                <a:cubicBezTo>
                  <a:pt x="2136" y="307"/>
                  <a:pt x="2134" y="293"/>
                  <a:pt x="2129" y="280"/>
                </a:cubicBezTo>
                <a:cubicBezTo>
                  <a:pt x="2158" y="316"/>
                  <a:pt x="2217" y="315"/>
                  <a:pt x="2243" y="355"/>
                </a:cubicBezTo>
                <a:cubicBezTo>
                  <a:pt x="2267" y="392"/>
                  <a:pt x="2173" y="394"/>
                  <a:pt x="2148" y="385"/>
                </a:cubicBezTo>
                <a:cubicBezTo>
                  <a:pt x="2167" y="422"/>
                  <a:pt x="2259" y="426"/>
                  <a:pt x="2269" y="460"/>
                </a:cubicBezTo>
                <a:cubicBezTo>
                  <a:pt x="2267" y="492"/>
                  <a:pt x="2292" y="528"/>
                  <a:pt x="2304" y="553"/>
                </a:cubicBezTo>
                <a:cubicBezTo>
                  <a:pt x="2343" y="636"/>
                  <a:pt x="2238" y="654"/>
                  <a:pt x="2240" y="725"/>
                </a:cubicBezTo>
                <a:cubicBezTo>
                  <a:pt x="2275" y="758"/>
                  <a:pt x="2315" y="788"/>
                  <a:pt x="2356" y="812"/>
                </a:cubicBezTo>
                <a:cubicBezTo>
                  <a:pt x="2391" y="833"/>
                  <a:pt x="2359" y="858"/>
                  <a:pt x="2353" y="884"/>
                </a:cubicBezTo>
                <a:cubicBezTo>
                  <a:pt x="2344" y="923"/>
                  <a:pt x="2391" y="916"/>
                  <a:pt x="2395" y="940"/>
                </a:cubicBezTo>
                <a:cubicBezTo>
                  <a:pt x="2418" y="1050"/>
                  <a:pt x="2390" y="1048"/>
                  <a:pt x="2379" y="1073"/>
                </a:cubicBezTo>
                <a:cubicBezTo>
                  <a:pt x="2373" y="1085"/>
                  <a:pt x="2373" y="1098"/>
                  <a:pt x="2392" y="1114"/>
                </a:cubicBezTo>
                <a:cubicBezTo>
                  <a:pt x="2422" y="1141"/>
                  <a:pt x="2392" y="1170"/>
                  <a:pt x="2430" y="1196"/>
                </a:cubicBezTo>
                <a:cubicBezTo>
                  <a:pt x="2518" y="1256"/>
                  <a:pt x="2488" y="1293"/>
                  <a:pt x="2441" y="1408"/>
                </a:cubicBezTo>
                <a:cubicBezTo>
                  <a:pt x="2443" y="1408"/>
                  <a:pt x="2444" y="1408"/>
                  <a:pt x="2445" y="1409"/>
                </a:cubicBezTo>
                <a:cubicBezTo>
                  <a:pt x="2388" y="1419"/>
                  <a:pt x="2406" y="1413"/>
                  <a:pt x="2363" y="1365"/>
                </a:cubicBezTo>
                <a:cubicBezTo>
                  <a:pt x="2343" y="1342"/>
                  <a:pt x="2313" y="1352"/>
                  <a:pt x="2287" y="1358"/>
                </a:cubicBezTo>
                <a:cubicBezTo>
                  <a:pt x="2297" y="1366"/>
                  <a:pt x="2307" y="1375"/>
                  <a:pt x="2317" y="1384"/>
                </a:cubicBezTo>
                <a:cubicBezTo>
                  <a:pt x="2212" y="1420"/>
                  <a:pt x="2079" y="1461"/>
                  <a:pt x="1983" y="1527"/>
                </a:cubicBezTo>
                <a:lnTo>
                  <a:pt x="1938" y="1553"/>
                </a:lnTo>
                <a:cubicBezTo>
                  <a:pt x="1873" y="1567"/>
                  <a:pt x="1771" y="1558"/>
                  <a:pt x="1761" y="1648"/>
                </a:cubicBezTo>
                <a:cubicBezTo>
                  <a:pt x="1753" y="1620"/>
                  <a:pt x="1730" y="1595"/>
                  <a:pt x="1699" y="1595"/>
                </a:cubicBezTo>
                <a:cubicBezTo>
                  <a:pt x="1707" y="1707"/>
                  <a:pt x="1875" y="1712"/>
                  <a:pt x="1785" y="1791"/>
                </a:cubicBezTo>
                <a:cubicBezTo>
                  <a:pt x="1848" y="1825"/>
                  <a:pt x="1865" y="1922"/>
                  <a:pt x="1934" y="1951"/>
                </a:cubicBezTo>
                <a:cubicBezTo>
                  <a:pt x="1977" y="1967"/>
                  <a:pt x="2023" y="2023"/>
                  <a:pt x="2064" y="2049"/>
                </a:cubicBezTo>
                <a:cubicBezTo>
                  <a:pt x="2093" y="2066"/>
                  <a:pt x="2141" y="2089"/>
                  <a:pt x="2155" y="2102"/>
                </a:cubicBezTo>
                <a:cubicBezTo>
                  <a:pt x="2140" y="2147"/>
                  <a:pt x="2179" y="2231"/>
                  <a:pt x="2112" y="2204"/>
                </a:cubicBezTo>
                <a:cubicBezTo>
                  <a:pt x="2065" y="2186"/>
                  <a:pt x="2084" y="2262"/>
                  <a:pt x="2058" y="2280"/>
                </a:cubicBezTo>
                <a:cubicBezTo>
                  <a:pt x="2028" y="2300"/>
                  <a:pt x="1880" y="2320"/>
                  <a:pt x="1904" y="2377"/>
                </a:cubicBezTo>
                <a:cubicBezTo>
                  <a:pt x="1911" y="2399"/>
                  <a:pt x="1938" y="2410"/>
                  <a:pt x="1944" y="2435"/>
                </a:cubicBezTo>
                <a:cubicBezTo>
                  <a:pt x="1948" y="2454"/>
                  <a:pt x="1925" y="2496"/>
                  <a:pt x="1962" y="2501"/>
                </a:cubicBezTo>
                <a:cubicBezTo>
                  <a:pt x="1991" y="2505"/>
                  <a:pt x="1978" y="2586"/>
                  <a:pt x="1944" y="2573"/>
                </a:cubicBezTo>
                <a:cubicBezTo>
                  <a:pt x="1904" y="2558"/>
                  <a:pt x="1911" y="2485"/>
                  <a:pt x="1845" y="2516"/>
                </a:cubicBezTo>
                <a:cubicBezTo>
                  <a:pt x="1813" y="2531"/>
                  <a:pt x="1762" y="2504"/>
                  <a:pt x="1730" y="2501"/>
                </a:cubicBezTo>
                <a:cubicBezTo>
                  <a:pt x="1733" y="2511"/>
                  <a:pt x="1734" y="2523"/>
                  <a:pt x="1735" y="2534"/>
                </a:cubicBezTo>
                <a:cubicBezTo>
                  <a:pt x="1671" y="2513"/>
                  <a:pt x="1577" y="2538"/>
                  <a:pt x="1521" y="2572"/>
                </a:cubicBezTo>
                <a:cubicBezTo>
                  <a:pt x="1506" y="2577"/>
                  <a:pt x="1463" y="2610"/>
                  <a:pt x="1443" y="2599"/>
                </a:cubicBezTo>
                <a:cubicBezTo>
                  <a:pt x="1433" y="2603"/>
                  <a:pt x="1355" y="2578"/>
                  <a:pt x="1384" y="2564"/>
                </a:cubicBezTo>
                <a:cubicBezTo>
                  <a:pt x="1349" y="2567"/>
                  <a:pt x="1284" y="2567"/>
                  <a:pt x="1257" y="2542"/>
                </a:cubicBezTo>
                <a:cubicBezTo>
                  <a:pt x="1243" y="2588"/>
                  <a:pt x="1242" y="2650"/>
                  <a:pt x="1177" y="2652"/>
                </a:cubicBezTo>
                <a:cubicBezTo>
                  <a:pt x="1224" y="2569"/>
                  <a:pt x="1043" y="2555"/>
                  <a:pt x="1012" y="2565"/>
                </a:cubicBezTo>
                <a:lnTo>
                  <a:pt x="749" y="2481"/>
                </a:lnTo>
                <a:cubicBezTo>
                  <a:pt x="701" y="2465"/>
                  <a:pt x="673" y="2532"/>
                  <a:pt x="738" y="2516"/>
                </a:cubicBezTo>
                <a:cubicBezTo>
                  <a:pt x="723" y="2554"/>
                  <a:pt x="659" y="2548"/>
                  <a:pt x="622" y="2548"/>
                </a:cubicBezTo>
                <a:cubicBezTo>
                  <a:pt x="597" y="2548"/>
                  <a:pt x="450" y="2570"/>
                  <a:pt x="479" y="2536"/>
                </a:cubicBezTo>
                <a:cubicBezTo>
                  <a:pt x="400" y="2603"/>
                  <a:pt x="441" y="2418"/>
                  <a:pt x="465" y="2334"/>
                </a:cubicBezTo>
                <a:cubicBezTo>
                  <a:pt x="517" y="2216"/>
                  <a:pt x="487" y="2191"/>
                  <a:pt x="637" y="2065"/>
                </a:cubicBezTo>
                <a:cubicBezTo>
                  <a:pt x="592" y="2057"/>
                  <a:pt x="537" y="2051"/>
                  <a:pt x="493" y="2038"/>
                </a:cubicBezTo>
                <a:cubicBezTo>
                  <a:pt x="444" y="2022"/>
                  <a:pt x="439" y="1994"/>
                  <a:pt x="386" y="2012"/>
                </a:cubicBezTo>
                <a:cubicBezTo>
                  <a:pt x="371" y="2013"/>
                  <a:pt x="351" y="2009"/>
                  <a:pt x="337" y="2013"/>
                </a:cubicBezTo>
                <a:cubicBezTo>
                  <a:pt x="299" y="2023"/>
                  <a:pt x="321" y="1986"/>
                  <a:pt x="299" y="1983"/>
                </a:cubicBezTo>
                <a:cubicBezTo>
                  <a:pt x="235" y="1975"/>
                  <a:pt x="286" y="2064"/>
                  <a:pt x="147" y="1900"/>
                </a:cubicBezTo>
                <a:cubicBezTo>
                  <a:pt x="117" y="1865"/>
                  <a:pt x="199" y="1787"/>
                  <a:pt x="117" y="1747"/>
                </a:cubicBezTo>
                <a:cubicBezTo>
                  <a:pt x="0" y="1690"/>
                  <a:pt x="21" y="1593"/>
                  <a:pt x="143" y="1595"/>
                </a:cubicBezTo>
                <a:cubicBezTo>
                  <a:pt x="130" y="1569"/>
                  <a:pt x="136" y="1525"/>
                  <a:pt x="93" y="1530"/>
                </a:cubicBezTo>
                <a:cubicBezTo>
                  <a:pt x="125" y="1488"/>
                  <a:pt x="58" y="1486"/>
                  <a:pt x="47" y="1457"/>
                </a:cubicBezTo>
                <a:cubicBezTo>
                  <a:pt x="43" y="1447"/>
                  <a:pt x="58" y="1411"/>
                  <a:pt x="39" y="1385"/>
                </a:cubicBezTo>
                <a:cubicBezTo>
                  <a:pt x="4" y="1336"/>
                  <a:pt x="77" y="1283"/>
                  <a:pt x="95" y="1248"/>
                </a:cubicBezTo>
                <a:cubicBezTo>
                  <a:pt x="116" y="1208"/>
                  <a:pt x="70" y="1119"/>
                  <a:pt x="32" y="1106"/>
                </a:cubicBezTo>
                <a:cubicBezTo>
                  <a:pt x="23" y="1090"/>
                  <a:pt x="35" y="1087"/>
                  <a:pt x="32" y="1076"/>
                </a:cubicBezTo>
                <a:cubicBezTo>
                  <a:pt x="66" y="1055"/>
                  <a:pt x="97" y="1096"/>
                  <a:pt x="80" y="1049"/>
                </a:cubicBezTo>
                <a:cubicBezTo>
                  <a:pt x="106" y="1062"/>
                  <a:pt x="298" y="1073"/>
                  <a:pt x="255" y="1024"/>
                </a:cubicBezTo>
                <a:cubicBezTo>
                  <a:pt x="211" y="974"/>
                  <a:pt x="352" y="953"/>
                  <a:pt x="311" y="886"/>
                </a:cubicBezTo>
                <a:cubicBezTo>
                  <a:pt x="297" y="862"/>
                  <a:pt x="191" y="844"/>
                  <a:pt x="248" y="806"/>
                </a:cubicBezTo>
                <a:cubicBezTo>
                  <a:pt x="285" y="783"/>
                  <a:pt x="327" y="820"/>
                  <a:pt x="339" y="769"/>
                </a:cubicBezTo>
                <a:cubicBezTo>
                  <a:pt x="349" y="730"/>
                  <a:pt x="381" y="555"/>
                  <a:pt x="427" y="578"/>
                </a:cubicBezTo>
                <a:cubicBezTo>
                  <a:pt x="405" y="566"/>
                  <a:pt x="332" y="571"/>
                  <a:pt x="331" y="540"/>
                </a:cubicBezTo>
                <a:cubicBezTo>
                  <a:pt x="331" y="504"/>
                  <a:pt x="386" y="451"/>
                  <a:pt x="418" y="445"/>
                </a:cubicBezTo>
                <a:cubicBezTo>
                  <a:pt x="447" y="439"/>
                  <a:pt x="711" y="449"/>
                  <a:pt x="614" y="515"/>
                </a:cubicBezTo>
                <a:cubicBezTo>
                  <a:pt x="632" y="529"/>
                  <a:pt x="650" y="533"/>
                  <a:pt x="672" y="528"/>
                </a:cubicBezTo>
                <a:cubicBezTo>
                  <a:pt x="648" y="501"/>
                  <a:pt x="662" y="463"/>
                  <a:pt x="701" y="482"/>
                </a:cubicBezTo>
                <a:cubicBezTo>
                  <a:pt x="735" y="498"/>
                  <a:pt x="727" y="527"/>
                  <a:pt x="730" y="557"/>
                </a:cubicBezTo>
                <a:cubicBezTo>
                  <a:pt x="733" y="539"/>
                  <a:pt x="736" y="520"/>
                  <a:pt x="743" y="503"/>
                </a:cubicBezTo>
                <a:cubicBezTo>
                  <a:pt x="743" y="480"/>
                  <a:pt x="723" y="461"/>
                  <a:pt x="726" y="436"/>
                </a:cubicBezTo>
                <a:cubicBezTo>
                  <a:pt x="733" y="376"/>
                  <a:pt x="777" y="390"/>
                  <a:pt x="822" y="395"/>
                </a:cubicBezTo>
                <a:cubicBezTo>
                  <a:pt x="860" y="399"/>
                  <a:pt x="902" y="374"/>
                  <a:pt x="938" y="395"/>
                </a:cubicBezTo>
                <a:cubicBezTo>
                  <a:pt x="993" y="427"/>
                  <a:pt x="1012" y="487"/>
                  <a:pt x="1083" y="495"/>
                </a:cubicBezTo>
                <a:cubicBezTo>
                  <a:pt x="1056" y="473"/>
                  <a:pt x="1024" y="469"/>
                  <a:pt x="1000" y="441"/>
                </a:cubicBezTo>
                <a:cubicBezTo>
                  <a:pt x="980" y="417"/>
                  <a:pt x="965" y="392"/>
                  <a:pt x="934" y="382"/>
                </a:cubicBezTo>
                <a:cubicBezTo>
                  <a:pt x="905" y="373"/>
                  <a:pt x="870" y="381"/>
                  <a:pt x="847" y="357"/>
                </a:cubicBezTo>
                <a:cubicBezTo>
                  <a:pt x="825" y="336"/>
                  <a:pt x="835" y="319"/>
                  <a:pt x="863" y="320"/>
                </a:cubicBezTo>
                <a:cubicBezTo>
                  <a:pt x="852" y="284"/>
                  <a:pt x="781" y="263"/>
                  <a:pt x="847" y="233"/>
                </a:cubicBezTo>
                <a:cubicBezTo>
                  <a:pt x="817" y="240"/>
                  <a:pt x="788" y="245"/>
                  <a:pt x="759" y="233"/>
                </a:cubicBezTo>
                <a:cubicBezTo>
                  <a:pt x="781" y="193"/>
                  <a:pt x="835" y="210"/>
                  <a:pt x="855" y="179"/>
                </a:cubicBezTo>
                <a:cubicBezTo>
                  <a:pt x="867" y="160"/>
                  <a:pt x="826" y="131"/>
                  <a:pt x="817" y="116"/>
                </a:cubicBezTo>
                <a:cubicBezTo>
                  <a:pt x="808" y="100"/>
                  <a:pt x="789" y="46"/>
                  <a:pt x="772" y="37"/>
                </a:cubicBezTo>
                <a:cubicBezTo>
                  <a:pt x="798" y="35"/>
                  <a:pt x="789" y="27"/>
                  <a:pt x="815" y="29"/>
                </a:cubicBezTo>
                <a:cubicBezTo>
                  <a:pt x="850" y="31"/>
                  <a:pt x="892" y="47"/>
                  <a:pt x="926" y="54"/>
                </a:cubicBezTo>
                <a:cubicBezTo>
                  <a:pt x="956" y="61"/>
                  <a:pt x="1195" y="75"/>
                  <a:pt x="1112" y="112"/>
                </a:cubicBezTo>
                <a:cubicBezTo>
                  <a:pt x="1164" y="111"/>
                  <a:pt x="1117" y="173"/>
                  <a:pt x="1096" y="183"/>
                </a:cubicBezTo>
                <a:cubicBezTo>
                  <a:pt x="1123" y="172"/>
                  <a:pt x="1155" y="171"/>
                  <a:pt x="1183" y="183"/>
                </a:cubicBezTo>
                <a:cubicBezTo>
                  <a:pt x="1169" y="202"/>
                  <a:pt x="1170" y="203"/>
                  <a:pt x="1175" y="224"/>
                </a:cubicBezTo>
                <a:cubicBezTo>
                  <a:pt x="1191" y="176"/>
                  <a:pt x="1245" y="197"/>
                  <a:pt x="1279" y="212"/>
                </a:cubicBezTo>
                <a:cubicBezTo>
                  <a:pt x="1333" y="236"/>
                  <a:pt x="1365" y="215"/>
                  <a:pt x="1420" y="204"/>
                </a:cubicBezTo>
                <a:cubicBezTo>
                  <a:pt x="1409" y="264"/>
                  <a:pt x="1373" y="291"/>
                  <a:pt x="1333" y="333"/>
                </a:cubicBezTo>
                <a:cubicBezTo>
                  <a:pt x="1354" y="337"/>
                  <a:pt x="1366" y="349"/>
                  <a:pt x="1374" y="370"/>
                </a:cubicBezTo>
                <a:cubicBezTo>
                  <a:pt x="1351" y="313"/>
                  <a:pt x="1487" y="347"/>
                  <a:pt x="1511" y="370"/>
                </a:cubicBezTo>
                <a:cubicBezTo>
                  <a:pt x="1522" y="340"/>
                  <a:pt x="1589" y="291"/>
                  <a:pt x="1528" y="320"/>
                </a:cubicBezTo>
                <a:cubicBezTo>
                  <a:pt x="1559" y="300"/>
                  <a:pt x="1678" y="240"/>
                  <a:pt x="1686" y="308"/>
                </a:cubicBezTo>
                <a:cubicBezTo>
                  <a:pt x="1681" y="269"/>
                  <a:pt x="1724" y="247"/>
                  <a:pt x="1748" y="229"/>
                </a:cubicBezTo>
                <a:cubicBezTo>
                  <a:pt x="1799" y="190"/>
                  <a:pt x="1809" y="169"/>
                  <a:pt x="1877" y="194"/>
                </a:cubicBezTo>
                <a:cubicBezTo>
                  <a:pt x="1842" y="188"/>
                  <a:pt x="1755" y="195"/>
                  <a:pt x="1757" y="249"/>
                </a:cubicBezTo>
                <a:cubicBezTo>
                  <a:pt x="1807" y="199"/>
                  <a:pt x="1897" y="172"/>
                  <a:pt x="1958" y="222"/>
                </a:cubicBezTo>
                <a:cubicBezTo>
                  <a:pt x="1994" y="213"/>
                  <a:pt x="1974" y="174"/>
                  <a:pt x="1960" y="152"/>
                </a:cubicBezTo>
                <a:cubicBezTo>
                  <a:pt x="1992" y="149"/>
                  <a:pt x="2021" y="161"/>
                  <a:pt x="2049" y="173"/>
                </a:cubicBezTo>
                <a:cubicBezTo>
                  <a:pt x="2036" y="136"/>
                  <a:pt x="1960" y="147"/>
                  <a:pt x="2020" y="108"/>
                </a:cubicBezTo>
                <a:cubicBezTo>
                  <a:pt x="2017" y="168"/>
                  <a:pt x="2081" y="115"/>
                  <a:pt x="2091" y="151"/>
                </a:cubicBezTo>
                <a:cubicBezTo>
                  <a:pt x="2096" y="168"/>
                  <a:pt x="2066" y="190"/>
                  <a:pt x="2087" y="204"/>
                </a:cubicBezTo>
                <a:cubicBezTo>
                  <a:pt x="2102" y="214"/>
                  <a:pt x="2115" y="215"/>
                  <a:pt x="2115" y="238"/>
                </a:cubicBezTo>
                <a:cubicBezTo>
                  <a:pt x="2085" y="233"/>
                  <a:pt x="2060" y="216"/>
                  <a:pt x="2034" y="237"/>
                </a:cubicBezTo>
                <a:cubicBezTo>
                  <a:pt x="2023" y="247"/>
                  <a:pt x="2004" y="250"/>
                  <a:pt x="1986" y="247"/>
                </a:cubicBezTo>
                <a:cubicBezTo>
                  <a:pt x="2013" y="271"/>
                  <a:pt x="2039" y="298"/>
                  <a:pt x="2056" y="308"/>
                </a:cubicBezTo>
                <a:cubicBezTo>
                  <a:pt x="2046" y="287"/>
                  <a:pt x="2083" y="287"/>
                  <a:pt x="2102" y="287"/>
                </a:cubicBezTo>
                <a:cubicBezTo>
                  <a:pt x="2138" y="287"/>
                  <a:pt x="2140" y="368"/>
                  <a:pt x="2147" y="383"/>
                </a:cubicBezTo>
                <a:cubicBezTo>
                  <a:pt x="2185" y="374"/>
                  <a:pt x="2147" y="336"/>
                  <a:pt x="2195" y="330"/>
                </a:cubicBezTo>
                <a:cubicBezTo>
                  <a:pt x="2170" y="331"/>
                  <a:pt x="2155" y="329"/>
                  <a:pt x="2136" y="321"/>
                </a:cubicBezTo>
                <a:close/>
                <a:moveTo>
                  <a:pt x="705" y="0"/>
                </a:moveTo>
                <a:cubicBezTo>
                  <a:pt x="677" y="11"/>
                  <a:pt x="675" y="51"/>
                  <a:pt x="680" y="75"/>
                </a:cubicBezTo>
                <a:cubicBezTo>
                  <a:pt x="680" y="59"/>
                  <a:pt x="695" y="45"/>
                  <a:pt x="714" y="37"/>
                </a:cubicBezTo>
                <a:cubicBezTo>
                  <a:pt x="700" y="33"/>
                  <a:pt x="693" y="20"/>
                  <a:pt x="705" y="0"/>
                </a:cubicBezTo>
                <a:close/>
                <a:moveTo>
                  <a:pt x="743" y="33"/>
                </a:moveTo>
                <a:cubicBezTo>
                  <a:pt x="734" y="33"/>
                  <a:pt x="726" y="35"/>
                  <a:pt x="718" y="37"/>
                </a:cubicBezTo>
                <a:cubicBezTo>
                  <a:pt x="733" y="41"/>
                  <a:pt x="755" y="39"/>
                  <a:pt x="768" y="37"/>
                </a:cubicBezTo>
                <a:cubicBezTo>
                  <a:pt x="759" y="34"/>
                  <a:pt x="751" y="33"/>
                  <a:pt x="743" y="33"/>
                </a:cubicBezTo>
                <a:close/>
                <a:moveTo>
                  <a:pt x="1420" y="197"/>
                </a:moveTo>
                <a:cubicBezTo>
                  <a:pt x="1438" y="199"/>
                  <a:pt x="1456" y="199"/>
                  <a:pt x="1473" y="197"/>
                </a:cubicBezTo>
                <a:cubicBezTo>
                  <a:pt x="1461" y="165"/>
                  <a:pt x="1429" y="154"/>
                  <a:pt x="1399" y="167"/>
                </a:cubicBezTo>
                <a:cubicBezTo>
                  <a:pt x="1406" y="177"/>
                  <a:pt x="1413" y="187"/>
                  <a:pt x="1420" y="19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2" name="꙱ Georgia (GE) (H)">
            <a:extLst>
              <a:ext uri="{FF2B5EF4-FFF2-40B4-BE49-F238E27FC236}">
                <a16:creationId xmlns:a16="http://schemas.microsoft.com/office/drawing/2014/main" id="{4BA542D4-75A6-450F-99E4-6679C64D36E0}"/>
              </a:ext>
            </a:extLst>
          </p:cNvPr>
          <p:cNvSpPr>
            <a:spLocks/>
          </p:cNvSpPr>
          <p:nvPr/>
        </p:nvSpPr>
        <p:spPr bwMode="auto">
          <a:xfrm>
            <a:off x="5354539" y="1090078"/>
            <a:ext cx="171476" cy="80503"/>
          </a:xfrm>
          <a:custGeom>
            <a:avLst/>
            <a:gdLst>
              <a:gd name="T0" fmla="*/ 0 w 2086"/>
              <a:gd name="T1" fmla="*/ 160 h 978"/>
              <a:gd name="T2" fmla="*/ 392 w 2086"/>
              <a:gd name="T3" fmla="*/ 174 h 978"/>
              <a:gd name="T4" fmla="*/ 732 w 2086"/>
              <a:gd name="T5" fmla="*/ 228 h 978"/>
              <a:gd name="T6" fmla="*/ 844 w 2086"/>
              <a:gd name="T7" fmla="*/ 240 h 978"/>
              <a:gd name="T8" fmla="*/ 1106 w 2086"/>
              <a:gd name="T9" fmla="*/ 392 h 978"/>
              <a:gd name="T10" fmla="*/ 1129 w 2086"/>
              <a:gd name="T11" fmla="*/ 418 h 978"/>
              <a:gd name="T12" fmla="*/ 1408 w 2086"/>
              <a:gd name="T13" fmla="*/ 421 h 978"/>
              <a:gd name="T14" fmla="*/ 1571 w 2086"/>
              <a:gd name="T15" fmla="*/ 445 h 978"/>
              <a:gd name="T16" fmla="*/ 1689 w 2086"/>
              <a:gd name="T17" fmla="*/ 484 h 978"/>
              <a:gd name="T18" fmla="*/ 1696 w 2086"/>
              <a:gd name="T19" fmla="*/ 578 h 978"/>
              <a:gd name="T20" fmla="*/ 1902 w 2086"/>
              <a:gd name="T21" fmla="*/ 664 h 978"/>
              <a:gd name="T22" fmla="*/ 1891 w 2086"/>
              <a:gd name="T23" fmla="*/ 793 h 978"/>
              <a:gd name="T24" fmla="*/ 1925 w 2086"/>
              <a:gd name="T25" fmla="*/ 820 h 978"/>
              <a:gd name="T26" fmla="*/ 2012 w 2086"/>
              <a:gd name="T27" fmla="*/ 956 h 978"/>
              <a:gd name="T28" fmla="*/ 1909 w 2086"/>
              <a:gd name="T29" fmla="*/ 934 h 978"/>
              <a:gd name="T30" fmla="*/ 1768 w 2086"/>
              <a:gd name="T31" fmla="*/ 902 h 978"/>
              <a:gd name="T32" fmla="*/ 1578 w 2086"/>
              <a:gd name="T33" fmla="*/ 868 h 978"/>
              <a:gd name="T34" fmla="*/ 1509 w 2086"/>
              <a:gd name="T35" fmla="*/ 923 h 978"/>
              <a:gd name="T36" fmla="*/ 1357 w 2086"/>
              <a:gd name="T37" fmla="*/ 919 h 978"/>
              <a:gd name="T38" fmla="*/ 1204 w 2086"/>
              <a:gd name="T39" fmla="*/ 946 h 978"/>
              <a:gd name="T40" fmla="*/ 1091 w 2086"/>
              <a:gd name="T41" fmla="*/ 935 h 978"/>
              <a:gd name="T42" fmla="*/ 1019 w 2086"/>
              <a:gd name="T43" fmla="*/ 911 h 978"/>
              <a:gd name="T44" fmla="*/ 1002 w 2086"/>
              <a:gd name="T45" fmla="*/ 883 h 978"/>
              <a:gd name="T46" fmla="*/ 891 w 2086"/>
              <a:gd name="T47" fmla="*/ 819 h 978"/>
              <a:gd name="T48" fmla="*/ 820 w 2086"/>
              <a:gd name="T49" fmla="*/ 832 h 978"/>
              <a:gd name="T50" fmla="*/ 660 w 2086"/>
              <a:gd name="T51" fmla="*/ 822 h 978"/>
              <a:gd name="T52" fmla="*/ 618 w 2086"/>
              <a:gd name="T53" fmla="*/ 846 h 978"/>
              <a:gd name="T54" fmla="*/ 527 w 2086"/>
              <a:gd name="T55" fmla="*/ 823 h 978"/>
              <a:gd name="T56" fmla="*/ 547 w 2086"/>
              <a:gd name="T57" fmla="*/ 615 h 978"/>
              <a:gd name="T58" fmla="*/ 455 w 2086"/>
              <a:gd name="T59" fmla="*/ 411 h 978"/>
              <a:gd name="T60" fmla="*/ 317 w 2086"/>
              <a:gd name="T61" fmla="*/ 315 h 978"/>
              <a:gd name="T62" fmla="*/ 157 w 2086"/>
              <a:gd name="T63" fmla="*/ 255 h 978"/>
              <a:gd name="T64" fmla="*/ 0 w 2086"/>
              <a:gd name="T65" fmla="*/ 160 h 9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6" h="978">
                <a:moveTo>
                  <a:pt x="0" y="160"/>
                </a:moveTo>
                <a:cubicBezTo>
                  <a:pt x="1" y="0"/>
                  <a:pt x="329" y="147"/>
                  <a:pt x="392" y="174"/>
                </a:cubicBezTo>
                <a:cubicBezTo>
                  <a:pt x="631" y="279"/>
                  <a:pt x="620" y="163"/>
                  <a:pt x="732" y="228"/>
                </a:cubicBezTo>
                <a:cubicBezTo>
                  <a:pt x="750" y="239"/>
                  <a:pt x="811" y="222"/>
                  <a:pt x="844" y="240"/>
                </a:cubicBezTo>
                <a:cubicBezTo>
                  <a:pt x="908" y="277"/>
                  <a:pt x="1058" y="342"/>
                  <a:pt x="1106" y="392"/>
                </a:cubicBezTo>
                <a:cubicBezTo>
                  <a:pt x="1134" y="422"/>
                  <a:pt x="1094" y="404"/>
                  <a:pt x="1129" y="418"/>
                </a:cubicBezTo>
                <a:cubicBezTo>
                  <a:pt x="1216" y="453"/>
                  <a:pt x="1348" y="302"/>
                  <a:pt x="1408" y="421"/>
                </a:cubicBezTo>
                <a:cubicBezTo>
                  <a:pt x="1435" y="308"/>
                  <a:pt x="1521" y="428"/>
                  <a:pt x="1571" y="445"/>
                </a:cubicBezTo>
                <a:cubicBezTo>
                  <a:pt x="1605" y="457"/>
                  <a:pt x="1673" y="434"/>
                  <a:pt x="1689" y="484"/>
                </a:cubicBezTo>
                <a:cubicBezTo>
                  <a:pt x="1700" y="520"/>
                  <a:pt x="1660" y="546"/>
                  <a:pt x="1696" y="578"/>
                </a:cubicBezTo>
                <a:cubicBezTo>
                  <a:pt x="1779" y="639"/>
                  <a:pt x="1852" y="627"/>
                  <a:pt x="1902" y="664"/>
                </a:cubicBezTo>
                <a:cubicBezTo>
                  <a:pt x="1969" y="714"/>
                  <a:pt x="1857" y="746"/>
                  <a:pt x="1891" y="793"/>
                </a:cubicBezTo>
                <a:cubicBezTo>
                  <a:pt x="1898" y="801"/>
                  <a:pt x="1911" y="810"/>
                  <a:pt x="1925" y="820"/>
                </a:cubicBezTo>
                <a:cubicBezTo>
                  <a:pt x="1990" y="854"/>
                  <a:pt x="2086" y="919"/>
                  <a:pt x="2012" y="956"/>
                </a:cubicBezTo>
                <a:cubicBezTo>
                  <a:pt x="1975" y="978"/>
                  <a:pt x="1952" y="944"/>
                  <a:pt x="1909" y="934"/>
                </a:cubicBezTo>
                <a:cubicBezTo>
                  <a:pt x="1856" y="920"/>
                  <a:pt x="1817" y="945"/>
                  <a:pt x="1768" y="902"/>
                </a:cubicBezTo>
                <a:cubicBezTo>
                  <a:pt x="1664" y="829"/>
                  <a:pt x="1712" y="786"/>
                  <a:pt x="1578" y="868"/>
                </a:cubicBezTo>
                <a:lnTo>
                  <a:pt x="1509" y="923"/>
                </a:lnTo>
                <a:cubicBezTo>
                  <a:pt x="1458" y="926"/>
                  <a:pt x="1407" y="916"/>
                  <a:pt x="1357" y="919"/>
                </a:cubicBezTo>
                <a:cubicBezTo>
                  <a:pt x="1304" y="923"/>
                  <a:pt x="1259" y="946"/>
                  <a:pt x="1204" y="946"/>
                </a:cubicBezTo>
                <a:cubicBezTo>
                  <a:pt x="1151" y="946"/>
                  <a:pt x="1136" y="940"/>
                  <a:pt x="1091" y="935"/>
                </a:cubicBezTo>
                <a:cubicBezTo>
                  <a:pt x="1081" y="933"/>
                  <a:pt x="1007" y="937"/>
                  <a:pt x="1019" y="911"/>
                </a:cubicBezTo>
                <a:cubicBezTo>
                  <a:pt x="1026" y="894"/>
                  <a:pt x="1020" y="879"/>
                  <a:pt x="1002" y="883"/>
                </a:cubicBezTo>
                <a:cubicBezTo>
                  <a:pt x="995" y="878"/>
                  <a:pt x="929" y="808"/>
                  <a:pt x="891" y="819"/>
                </a:cubicBezTo>
                <a:cubicBezTo>
                  <a:pt x="917" y="760"/>
                  <a:pt x="830" y="796"/>
                  <a:pt x="820" y="832"/>
                </a:cubicBezTo>
                <a:cubicBezTo>
                  <a:pt x="810" y="869"/>
                  <a:pt x="691" y="830"/>
                  <a:pt x="660" y="822"/>
                </a:cubicBezTo>
                <a:cubicBezTo>
                  <a:pt x="633" y="819"/>
                  <a:pt x="641" y="847"/>
                  <a:pt x="618" y="846"/>
                </a:cubicBezTo>
                <a:cubicBezTo>
                  <a:pt x="579" y="846"/>
                  <a:pt x="560" y="803"/>
                  <a:pt x="527" y="823"/>
                </a:cubicBezTo>
                <a:cubicBezTo>
                  <a:pt x="517" y="801"/>
                  <a:pt x="612" y="706"/>
                  <a:pt x="547" y="615"/>
                </a:cubicBezTo>
                <a:cubicBezTo>
                  <a:pt x="504" y="553"/>
                  <a:pt x="498" y="473"/>
                  <a:pt x="455" y="411"/>
                </a:cubicBezTo>
                <a:cubicBezTo>
                  <a:pt x="420" y="359"/>
                  <a:pt x="355" y="364"/>
                  <a:pt x="317" y="315"/>
                </a:cubicBezTo>
                <a:cubicBezTo>
                  <a:pt x="282" y="269"/>
                  <a:pt x="208" y="262"/>
                  <a:pt x="157" y="255"/>
                </a:cubicBezTo>
                <a:cubicBezTo>
                  <a:pt x="85" y="245"/>
                  <a:pt x="68" y="169"/>
                  <a:pt x="0" y="16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3" name="꙱ Gambia (Republic of the Gambia) (GM) (H)">
            <a:extLst>
              <a:ext uri="{FF2B5EF4-FFF2-40B4-BE49-F238E27FC236}">
                <a16:creationId xmlns:a16="http://schemas.microsoft.com/office/drawing/2014/main" id="{1761C5A5-AAC6-460E-BB95-712658375C5B}"/>
              </a:ext>
            </a:extLst>
          </p:cNvPr>
          <p:cNvSpPr>
            <a:spLocks/>
          </p:cNvSpPr>
          <p:nvPr/>
        </p:nvSpPr>
        <p:spPr bwMode="auto">
          <a:xfrm>
            <a:off x="3956909" y="1969422"/>
            <a:ext cx="83672" cy="23738"/>
          </a:xfrm>
          <a:custGeom>
            <a:avLst/>
            <a:gdLst>
              <a:gd name="T0" fmla="*/ 7 w 1013"/>
              <a:gd name="T1" fmla="*/ 177 h 285"/>
              <a:gd name="T2" fmla="*/ 86 w 1013"/>
              <a:gd name="T3" fmla="*/ 198 h 285"/>
              <a:gd name="T4" fmla="*/ 212 w 1013"/>
              <a:gd name="T5" fmla="*/ 206 h 285"/>
              <a:gd name="T6" fmla="*/ 378 w 1013"/>
              <a:gd name="T7" fmla="*/ 138 h 285"/>
              <a:gd name="T8" fmla="*/ 92 w 1013"/>
              <a:gd name="T9" fmla="*/ 140 h 285"/>
              <a:gd name="T10" fmla="*/ 152 w 1013"/>
              <a:gd name="T11" fmla="*/ 94 h 285"/>
              <a:gd name="T12" fmla="*/ 418 w 1013"/>
              <a:gd name="T13" fmla="*/ 96 h 285"/>
              <a:gd name="T14" fmla="*/ 483 w 1013"/>
              <a:gd name="T15" fmla="*/ 40 h 285"/>
              <a:gd name="T16" fmla="*/ 610 w 1013"/>
              <a:gd name="T17" fmla="*/ 23 h 285"/>
              <a:gd name="T18" fmla="*/ 658 w 1013"/>
              <a:gd name="T19" fmla="*/ 76 h 285"/>
              <a:gd name="T20" fmla="*/ 718 w 1013"/>
              <a:gd name="T21" fmla="*/ 75 h 285"/>
              <a:gd name="T22" fmla="*/ 762 w 1013"/>
              <a:gd name="T23" fmla="*/ 133 h 285"/>
              <a:gd name="T24" fmla="*/ 849 w 1013"/>
              <a:gd name="T25" fmla="*/ 115 h 285"/>
              <a:gd name="T26" fmla="*/ 840 w 1013"/>
              <a:gd name="T27" fmla="*/ 221 h 285"/>
              <a:gd name="T28" fmla="*/ 530 w 1013"/>
              <a:gd name="T29" fmla="*/ 117 h 285"/>
              <a:gd name="T30" fmla="*/ 413 w 1013"/>
              <a:gd name="T31" fmla="*/ 176 h 285"/>
              <a:gd name="T32" fmla="*/ 316 w 1013"/>
              <a:gd name="T33" fmla="*/ 241 h 285"/>
              <a:gd name="T34" fmla="*/ 29 w 1013"/>
              <a:gd name="T35" fmla="*/ 285 h 285"/>
              <a:gd name="T36" fmla="*/ 7 w 1013"/>
              <a:gd name="T37" fmla="*/ 17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3" h="285">
                <a:moveTo>
                  <a:pt x="7" y="177"/>
                </a:moveTo>
                <a:cubicBezTo>
                  <a:pt x="65" y="131"/>
                  <a:pt x="57" y="133"/>
                  <a:pt x="86" y="198"/>
                </a:cubicBezTo>
                <a:cubicBezTo>
                  <a:pt x="109" y="247"/>
                  <a:pt x="167" y="184"/>
                  <a:pt x="212" y="206"/>
                </a:cubicBezTo>
                <a:cubicBezTo>
                  <a:pt x="144" y="162"/>
                  <a:pt x="364" y="146"/>
                  <a:pt x="378" y="138"/>
                </a:cubicBezTo>
                <a:cubicBezTo>
                  <a:pt x="157" y="124"/>
                  <a:pt x="143" y="234"/>
                  <a:pt x="92" y="140"/>
                </a:cubicBezTo>
                <a:cubicBezTo>
                  <a:pt x="66" y="92"/>
                  <a:pt x="118" y="91"/>
                  <a:pt x="152" y="94"/>
                </a:cubicBezTo>
                <a:cubicBezTo>
                  <a:pt x="238" y="97"/>
                  <a:pt x="327" y="94"/>
                  <a:pt x="418" y="96"/>
                </a:cubicBezTo>
                <a:cubicBezTo>
                  <a:pt x="439" y="96"/>
                  <a:pt x="431" y="25"/>
                  <a:pt x="483" y="40"/>
                </a:cubicBezTo>
                <a:cubicBezTo>
                  <a:pt x="525" y="52"/>
                  <a:pt x="567" y="0"/>
                  <a:pt x="610" y="23"/>
                </a:cubicBezTo>
                <a:cubicBezTo>
                  <a:pt x="632" y="34"/>
                  <a:pt x="637" y="63"/>
                  <a:pt x="658" y="76"/>
                </a:cubicBezTo>
                <a:cubicBezTo>
                  <a:pt x="683" y="90"/>
                  <a:pt x="700" y="64"/>
                  <a:pt x="718" y="75"/>
                </a:cubicBezTo>
                <a:cubicBezTo>
                  <a:pt x="743" y="90"/>
                  <a:pt x="737" y="120"/>
                  <a:pt x="762" y="133"/>
                </a:cubicBezTo>
                <a:cubicBezTo>
                  <a:pt x="789" y="144"/>
                  <a:pt x="823" y="122"/>
                  <a:pt x="849" y="115"/>
                </a:cubicBezTo>
                <a:cubicBezTo>
                  <a:pt x="947" y="85"/>
                  <a:pt x="1013" y="198"/>
                  <a:pt x="840" y="221"/>
                </a:cubicBezTo>
                <a:cubicBezTo>
                  <a:pt x="700" y="241"/>
                  <a:pt x="551" y="79"/>
                  <a:pt x="530" y="117"/>
                </a:cubicBezTo>
                <a:cubicBezTo>
                  <a:pt x="506" y="163"/>
                  <a:pt x="501" y="180"/>
                  <a:pt x="413" y="176"/>
                </a:cubicBezTo>
                <a:cubicBezTo>
                  <a:pt x="308" y="178"/>
                  <a:pt x="307" y="236"/>
                  <a:pt x="316" y="241"/>
                </a:cubicBezTo>
                <a:cubicBezTo>
                  <a:pt x="316" y="249"/>
                  <a:pt x="41" y="219"/>
                  <a:pt x="29" y="285"/>
                </a:cubicBezTo>
                <a:cubicBezTo>
                  <a:pt x="12" y="252"/>
                  <a:pt x="0" y="213"/>
                  <a:pt x="7" y="17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4" name="꙱ Galápagos Islands, Ecuador (Republic of Ecuador) (EC) (H)">
            <a:extLst>
              <a:ext uri="{FF2B5EF4-FFF2-40B4-BE49-F238E27FC236}">
                <a16:creationId xmlns:a16="http://schemas.microsoft.com/office/drawing/2014/main" id="{322DBD6E-0A73-4C64-8E7D-105BA1F42EA2}"/>
              </a:ext>
            </a:extLst>
          </p:cNvPr>
          <p:cNvSpPr>
            <a:spLocks noEditPoints="1"/>
          </p:cNvSpPr>
          <p:nvPr/>
        </p:nvSpPr>
        <p:spPr bwMode="auto">
          <a:xfrm>
            <a:off x="2004564" y="2366779"/>
            <a:ext cx="65078" cy="50573"/>
          </a:xfrm>
          <a:custGeom>
            <a:avLst/>
            <a:gdLst>
              <a:gd name="T0" fmla="*/ 33 w 782"/>
              <a:gd name="T1" fmla="*/ 131 h 614"/>
              <a:gd name="T2" fmla="*/ 100 w 782"/>
              <a:gd name="T3" fmla="*/ 214 h 614"/>
              <a:gd name="T4" fmla="*/ 184 w 782"/>
              <a:gd name="T5" fmla="*/ 356 h 614"/>
              <a:gd name="T6" fmla="*/ 116 w 782"/>
              <a:gd name="T7" fmla="*/ 496 h 614"/>
              <a:gd name="T8" fmla="*/ 292 w 782"/>
              <a:gd name="T9" fmla="*/ 414 h 614"/>
              <a:gd name="T10" fmla="*/ 239 w 782"/>
              <a:gd name="T11" fmla="*/ 332 h 614"/>
              <a:gd name="T12" fmla="*/ 176 w 782"/>
              <a:gd name="T13" fmla="*/ 217 h 614"/>
              <a:gd name="T14" fmla="*/ 33 w 782"/>
              <a:gd name="T15" fmla="*/ 131 h 614"/>
              <a:gd name="T16" fmla="*/ 66 w 782"/>
              <a:gd name="T17" fmla="*/ 309 h 614"/>
              <a:gd name="T18" fmla="*/ 71 w 782"/>
              <a:gd name="T19" fmla="*/ 230 h 614"/>
              <a:gd name="T20" fmla="*/ 66 w 782"/>
              <a:gd name="T21" fmla="*/ 309 h 614"/>
              <a:gd name="T22" fmla="*/ 686 w 782"/>
              <a:gd name="T23" fmla="*/ 475 h 614"/>
              <a:gd name="T24" fmla="*/ 754 w 782"/>
              <a:gd name="T25" fmla="*/ 377 h 614"/>
              <a:gd name="T26" fmla="*/ 686 w 782"/>
              <a:gd name="T27" fmla="*/ 475 h 614"/>
              <a:gd name="T28" fmla="*/ 401 w 782"/>
              <a:gd name="T29" fmla="*/ 614 h 614"/>
              <a:gd name="T30" fmla="*/ 425 w 782"/>
              <a:gd name="T31" fmla="*/ 585 h 614"/>
              <a:gd name="T32" fmla="*/ 401 w 782"/>
              <a:gd name="T33" fmla="*/ 614 h 614"/>
              <a:gd name="T34" fmla="*/ 434 w 782"/>
              <a:gd name="T35" fmla="*/ 410 h 614"/>
              <a:gd name="T36" fmla="*/ 422 w 782"/>
              <a:gd name="T37" fmla="*/ 312 h 614"/>
              <a:gd name="T38" fmla="*/ 434 w 782"/>
              <a:gd name="T39" fmla="*/ 410 h 614"/>
              <a:gd name="T40" fmla="*/ 386 w 782"/>
              <a:gd name="T41" fmla="*/ 39 h 614"/>
              <a:gd name="T42" fmla="*/ 368 w 782"/>
              <a:gd name="T43" fmla="*/ 9 h 614"/>
              <a:gd name="T44" fmla="*/ 386 w 782"/>
              <a:gd name="T45" fmla="*/ 39 h 614"/>
              <a:gd name="T46" fmla="*/ 348 w 782"/>
              <a:gd name="T47" fmla="*/ 267 h 614"/>
              <a:gd name="T48" fmla="*/ 291 w 782"/>
              <a:gd name="T49" fmla="*/ 193 h 614"/>
              <a:gd name="T50" fmla="*/ 348 w 782"/>
              <a:gd name="T51" fmla="*/ 267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82" h="614">
                <a:moveTo>
                  <a:pt x="33" y="131"/>
                </a:moveTo>
                <a:cubicBezTo>
                  <a:pt x="85" y="141"/>
                  <a:pt x="86" y="172"/>
                  <a:pt x="100" y="214"/>
                </a:cubicBezTo>
                <a:cubicBezTo>
                  <a:pt x="118" y="267"/>
                  <a:pt x="167" y="302"/>
                  <a:pt x="184" y="356"/>
                </a:cubicBezTo>
                <a:cubicBezTo>
                  <a:pt x="127" y="373"/>
                  <a:pt x="17" y="450"/>
                  <a:pt x="116" y="496"/>
                </a:cubicBezTo>
                <a:cubicBezTo>
                  <a:pt x="170" y="520"/>
                  <a:pt x="283" y="476"/>
                  <a:pt x="292" y="414"/>
                </a:cubicBezTo>
                <a:cubicBezTo>
                  <a:pt x="298" y="370"/>
                  <a:pt x="233" y="368"/>
                  <a:pt x="239" y="332"/>
                </a:cubicBezTo>
                <a:cubicBezTo>
                  <a:pt x="247" y="276"/>
                  <a:pt x="202" y="257"/>
                  <a:pt x="176" y="217"/>
                </a:cubicBezTo>
                <a:cubicBezTo>
                  <a:pt x="130" y="145"/>
                  <a:pt x="134" y="72"/>
                  <a:pt x="33" y="131"/>
                </a:cubicBezTo>
                <a:close/>
                <a:moveTo>
                  <a:pt x="66" y="309"/>
                </a:moveTo>
                <a:cubicBezTo>
                  <a:pt x="102" y="301"/>
                  <a:pt x="111" y="239"/>
                  <a:pt x="71" y="230"/>
                </a:cubicBezTo>
                <a:cubicBezTo>
                  <a:pt x="0" y="213"/>
                  <a:pt x="26" y="289"/>
                  <a:pt x="66" y="309"/>
                </a:cubicBezTo>
                <a:close/>
                <a:moveTo>
                  <a:pt x="686" y="475"/>
                </a:moveTo>
                <a:cubicBezTo>
                  <a:pt x="720" y="472"/>
                  <a:pt x="782" y="413"/>
                  <a:pt x="754" y="377"/>
                </a:cubicBezTo>
                <a:cubicBezTo>
                  <a:pt x="723" y="383"/>
                  <a:pt x="656" y="438"/>
                  <a:pt x="686" y="475"/>
                </a:cubicBezTo>
                <a:close/>
                <a:moveTo>
                  <a:pt x="401" y="614"/>
                </a:moveTo>
                <a:cubicBezTo>
                  <a:pt x="410" y="605"/>
                  <a:pt x="418" y="595"/>
                  <a:pt x="425" y="585"/>
                </a:cubicBezTo>
                <a:cubicBezTo>
                  <a:pt x="389" y="553"/>
                  <a:pt x="366" y="601"/>
                  <a:pt x="401" y="614"/>
                </a:cubicBezTo>
                <a:close/>
                <a:moveTo>
                  <a:pt x="434" y="410"/>
                </a:moveTo>
                <a:cubicBezTo>
                  <a:pt x="495" y="393"/>
                  <a:pt x="494" y="301"/>
                  <a:pt x="422" y="312"/>
                </a:cubicBezTo>
                <a:cubicBezTo>
                  <a:pt x="349" y="322"/>
                  <a:pt x="366" y="409"/>
                  <a:pt x="434" y="410"/>
                </a:cubicBezTo>
                <a:close/>
                <a:moveTo>
                  <a:pt x="386" y="39"/>
                </a:moveTo>
                <a:cubicBezTo>
                  <a:pt x="408" y="10"/>
                  <a:pt x="403" y="0"/>
                  <a:pt x="368" y="9"/>
                </a:cubicBezTo>
                <a:cubicBezTo>
                  <a:pt x="374" y="19"/>
                  <a:pt x="380" y="29"/>
                  <a:pt x="386" y="39"/>
                </a:cubicBezTo>
                <a:close/>
                <a:moveTo>
                  <a:pt x="348" y="267"/>
                </a:moveTo>
                <a:cubicBezTo>
                  <a:pt x="383" y="226"/>
                  <a:pt x="329" y="193"/>
                  <a:pt x="291" y="193"/>
                </a:cubicBezTo>
                <a:cubicBezTo>
                  <a:pt x="205" y="193"/>
                  <a:pt x="344" y="265"/>
                  <a:pt x="348" y="26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5" name="꙱ Gabon (Gabonese Republic) (GA) (H)">
            <a:extLst>
              <a:ext uri="{FF2B5EF4-FFF2-40B4-BE49-F238E27FC236}">
                <a16:creationId xmlns:a16="http://schemas.microsoft.com/office/drawing/2014/main" id="{1C3C53BD-CEEB-4FF4-8072-287C6C247ACB}"/>
              </a:ext>
            </a:extLst>
          </p:cNvPr>
          <p:cNvSpPr>
            <a:spLocks noEditPoints="1"/>
          </p:cNvSpPr>
          <p:nvPr/>
        </p:nvSpPr>
        <p:spPr bwMode="auto">
          <a:xfrm>
            <a:off x="4615954" y="2305885"/>
            <a:ext cx="152882" cy="186809"/>
          </a:xfrm>
          <a:custGeom>
            <a:avLst/>
            <a:gdLst>
              <a:gd name="T0" fmla="*/ 16 w 1860"/>
              <a:gd name="T1" fmla="*/ 1090 h 2269"/>
              <a:gd name="T2" fmla="*/ 88 w 1860"/>
              <a:gd name="T3" fmla="*/ 1179 h 2269"/>
              <a:gd name="T4" fmla="*/ 206 w 1860"/>
              <a:gd name="T5" fmla="*/ 764 h 2269"/>
              <a:gd name="T6" fmla="*/ 337 w 1860"/>
              <a:gd name="T7" fmla="*/ 850 h 2269"/>
              <a:gd name="T8" fmla="*/ 226 w 1860"/>
              <a:gd name="T9" fmla="*/ 717 h 2269"/>
              <a:gd name="T10" fmla="*/ 277 w 1860"/>
              <a:gd name="T11" fmla="*/ 684 h 2269"/>
              <a:gd name="T12" fmla="*/ 341 w 1860"/>
              <a:gd name="T13" fmla="*/ 502 h 2269"/>
              <a:gd name="T14" fmla="*/ 817 w 1860"/>
              <a:gd name="T15" fmla="*/ 502 h 2269"/>
              <a:gd name="T16" fmla="*/ 944 w 1860"/>
              <a:gd name="T17" fmla="*/ 40 h 2269"/>
              <a:gd name="T18" fmla="*/ 1305 w 1860"/>
              <a:gd name="T19" fmla="*/ 63 h 2269"/>
              <a:gd name="T20" fmla="*/ 1413 w 1860"/>
              <a:gd name="T21" fmla="*/ 160 h 2269"/>
              <a:gd name="T22" fmla="*/ 1610 w 1860"/>
              <a:gd name="T23" fmla="*/ 365 h 2269"/>
              <a:gd name="T24" fmla="*/ 1710 w 1860"/>
              <a:gd name="T25" fmla="*/ 664 h 2269"/>
              <a:gd name="T26" fmla="*/ 1653 w 1860"/>
              <a:gd name="T27" fmla="*/ 953 h 2269"/>
              <a:gd name="T28" fmla="*/ 1802 w 1860"/>
              <a:gd name="T29" fmla="*/ 1051 h 2269"/>
              <a:gd name="T30" fmla="*/ 1783 w 1860"/>
              <a:gd name="T31" fmla="*/ 1437 h 2269"/>
              <a:gd name="T32" fmla="*/ 1730 w 1860"/>
              <a:gd name="T33" fmla="*/ 1670 h 2269"/>
              <a:gd name="T34" fmla="*/ 1587 w 1860"/>
              <a:gd name="T35" fmla="*/ 1613 h 2269"/>
              <a:gd name="T36" fmla="*/ 1346 w 1860"/>
              <a:gd name="T37" fmla="*/ 1711 h 2269"/>
              <a:gd name="T38" fmla="*/ 1053 w 1860"/>
              <a:gd name="T39" fmla="*/ 1730 h 2269"/>
              <a:gd name="T40" fmla="*/ 898 w 1860"/>
              <a:gd name="T41" fmla="*/ 1696 h 2269"/>
              <a:gd name="T42" fmla="*/ 952 w 1860"/>
              <a:gd name="T43" fmla="*/ 2010 h 2269"/>
              <a:gd name="T44" fmla="*/ 1004 w 1860"/>
              <a:gd name="T45" fmla="*/ 2123 h 2269"/>
              <a:gd name="T46" fmla="*/ 886 w 1860"/>
              <a:gd name="T47" fmla="*/ 2127 h 2269"/>
              <a:gd name="T48" fmla="*/ 583 w 1860"/>
              <a:gd name="T49" fmla="*/ 2031 h 2269"/>
              <a:gd name="T50" fmla="*/ 432 w 1860"/>
              <a:gd name="T51" fmla="*/ 1779 h 2269"/>
              <a:gd name="T52" fmla="*/ 177 w 1860"/>
              <a:gd name="T53" fmla="*/ 1536 h 2269"/>
              <a:gd name="T54" fmla="*/ 179 w 1860"/>
              <a:gd name="T55" fmla="*/ 1523 h 2269"/>
              <a:gd name="T56" fmla="*/ 93 w 1860"/>
              <a:gd name="T57" fmla="*/ 1336 h 2269"/>
              <a:gd name="T58" fmla="*/ 263 w 1860"/>
              <a:gd name="T59" fmla="*/ 1441 h 2269"/>
              <a:gd name="T60" fmla="*/ 173 w 1860"/>
              <a:gd name="T61" fmla="*/ 1417 h 2269"/>
              <a:gd name="T62" fmla="*/ 34 w 1860"/>
              <a:gd name="T63" fmla="*/ 1182 h 2269"/>
              <a:gd name="T64" fmla="*/ 88 w 1860"/>
              <a:gd name="T65" fmla="*/ 1140 h 2269"/>
              <a:gd name="T66" fmla="*/ 76 w 1860"/>
              <a:gd name="T67" fmla="*/ 1117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60" h="2269">
                <a:moveTo>
                  <a:pt x="34" y="1182"/>
                </a:moveTo>
                <a:cubicBezTo>
                  <a:pt x="14" y="1156"/>
                  <a:pt x="0" y="1122"/>
                  <a:pt x="16" y="1090"/>
                </a:cubicBezTo>
                <a:cubicBezTo>
                  <a:pt x="17" y="1114"/>
                  <a:pt x="26" y="1135"/>
                  <a:pt x="43" y="1152"/>
                </a:cubicBezTo>
                <a:cubicBezTo>
                  <a:pt x="50" y="1085"/>
                  <a:pt x="90" y="1141"/>
                  <a:pt x="88" y="1179"/>
                </a:cubicBezTo>
                <a:cubicBezTo>
                  <a:pt x="94" y="1097"/>
                  <a:pt x="178" y="1050"/>
                  <a:pt x="187" y="970"/>
                </a:cubicBezTo>
                <a:cubicBezTo>
                  <a:pt x="193" y="914"/>
                  <a:pt x="158" y="806"/>
                  <a:pt x="206" y="764"/>
                </a:cubicBezTo>
                <a:cubicBezTo>
                  <a:pt x="208" y="791"/>
                  <a:pt x="229" y="810"/>
                  <a:pt x="242" y="832"/>
                </a:cubicBezTo>
                <a:cubicBezTo>
                  <a:pt x="251" y="787"/>
                  <a:pt x="316" y="812"/>
                  <a:pt x="337" y="850"/>
                </a:cubicBezTo>
                <a:cubicBezTo>
                  <a:pt x="331" y="812"/>
                  <a:pt x="372" y="798"/>
                  <a:pt x="402" y="799"/>
                </a:cubicBezTo>
                <a:cubicBezTo>
                  <a:pt x="327" y="799"/>
                  <a:pt x="269" y="784"/>
                  <a:pt x="226" y="717"/>
                </a:cubicBezTo>
                <a:cubicBezTo>
                  <a:pt x="209" y="691"/>
                  <a:pt x="154" y="657"/>
                  <a:pt x="215" y="645"/>
                </a:cubicBezTo>
                <a:cubicBezTo>
                  <a:pt x="241" y="640"/>
                  <a:pt x="276" y="653"/>
                  <a:pt x="277" y="684"/>
                </a:cubicBezTo>
                <a:cubicBezTo>
                  <a:pt x="299" y="634"/>
                  <a:pt x="262" y="569"/>
                  <a:pt x="276" y="516"/>
                </a:cubicBezTo>
                <a:cubicBezTo>
                  <a:pt x="284" y="487"/>
                  <a:pt x="319" y="490"/>
                  <a:pt x="341" y="502"/>
                </a:cubicBezTo>
                <a:cubicBezTo>
                  <a:pt x="379" y="523"/>
                  <a:pt x="405" y="496"/>
                  <a:pt x="447" y="496"/>
                </a:cubicBezTo>
                <a:lnTo>
                  <a:pt x="817" y="502"/>
                </a:lnTo>
                <a:lnTo>
                  <a:pt x="817" y="95"/>
                </a:lnTo>
                <a:cubicBezTo>
                  <a:pt x="834" y="0"/>
                  <a:pt x="872" y="35"/>
                  <a:pt x="944" y="40"/>
                </a:cubicBezTo>
                <a:cubicBezTo>
                  <a:pt x="1004" y="43"/>
                  <a:pt x="1078" y="51"/>
                  <a:pt x="1142" y="48"/>
                </a:cubicBezTo>
                <a:cubicBezTo>
                  <a:pt x="1203" y="44"/>
                  <a:pt x="1264" y="65"/>
                  <a:pt x="1305" y="63"/>
                </a:cubicBezTo>
                <a:cubicBezTo>
                  <a:pt x="1381" y="59"/>
                  <a:pt x="1444" y="28"/>
                  <a:pt x="1436" y="88"/>
                </a:cubicBezTo>
                <a:cubicBezTo>
                  <a:pt x="1434" y="104"/>
                  <a:pt x="1427" y="127"/>
                  <a:pt x="1413" y="160"/>
                </a:cubicBezTo>
                <a:cubicBezTo>
                  <a:pt x="1372" y="255"/>
                  <a:pt x="1438" y="346"/>
                  <a:pt x="1405" y="431"/>
                </a:cubicBezTo>
                <a:cubicBezTo>
                  <a:pt x="1476" y="419"/>
                  <a:pt x="1538" y="384"/>
                  <a:pt x="1610" y="365"/>
                </a:cubicBezTo>
                <a:cubicBezTo>
                  <a:pt x="1732" y="333"/>
                  <a:pt x="1733" y="419"/>
                  <a:pt x="1767" y="481"/>
                </a:cubicBezTo>
                <a:cubicBezTo>
                  <a:pt x="1806" y="545"/>
                  <a:pt x="1838" y="638"/>
                  <a:pt x="1710" y="664"/>
                </a:cubicBezTo>
                <a:cubicBezTo>
                  <a:pt x="1641" y="680"/>
                  <a:pt x="1637" y="797"/>
                  <a:pt x="1644" y="852"/>
                </a:cubicBezTo>
                <a:cubicBezTo>
                  <a:pt x="1647" y="878"/>
                  <a:pt x="1592" y="949"/>
                  <a:pt x="1653" y="953"/>
                </a:cubicBezTo>
                <a:cubicBezTo>
                  <a:pt x="1683" y="954"/>
                  <a:pt x="1713" y="977"/>
                  <a:pt x="1710" y="999"/>
                </a:cubicBezTo>
                <a:cubicBezTo>
                  <a:pt x="1705" y="1030"/>
                  <a:pt x="1776" y="1025"/>
                  <a:pt x="1802" y="1051"/>
                </a:cubicBezTo>
                <a:cubicBezTo>
                  <a:pt x="1860" y="1108"/>
                  <a:pt x="1790" y="1181"/>
                  <a:pt x="1800" y="1243"/>
                </a:cubicBezTo>
                <a:cubicBezTo>
                  <a:pt x="1807" y="1283"/>
                  <a:pt x="1853" y="1401"/>
                  <a:pt x="1783" y="1437"/>
                </a:cubicBezTo>
                <a:cubicBezTo>
                  <a:pt x="1828" y="1467"/>
                  <a:pt x="1796" y="1545"/>
                  <a:pt x="1755" y="1562"/>
                </a:cubicBezTo>
                <a:cubicBezTo>
                  <a:pt x="1743" y="1567"/>
                  <a:pt x="1727" y="1666"/>
                  <a:pt x="1730" y="1670"/>
                </a:cubicBezTo>
                <a:cubicBezTo>
                  <a:pt x="1756" y="1700"/>
                  <a:pt x="1685" y="1774"/>
                  <a:pt x="1651" y="1770"/>
                </a:cubicBezTo>
                <a:cubicBezTo>
                  <a:pt x="1615" y="1767"/>
                  <a:pt x="1603" y="1642"/>
                  <a:pt x="1587" y="1613"/>
                </a:cubicBezTo>
                <a:cubicBezTo>
                  <a:pt x="1576" y="1651"/>
                  <a:pt x="1531" y="1730"/>
                  <a:pt x="1487" y="1735"/>
                </a:cubicBezTo>
                <a:cubicBezTo>
                  <a:pt x="1440" y="1741"/>
                  <a:pt x="1392" y="1686"/>
                  <a:pt x="1346" y="1711"/>
                </a:cubicBezTo>
                <a:cubicBezTo>
                  <a:pt x="1376" y="1594"/>
                  <a:pt x="1153" y="1410"/>
                  <a:pt x="1185" y="1604"/>
                </a:cubicBezTo>
                <a:cubicBezTo>
                  <a:pt x="1204" y="1719"/>
                  <a:pt x="1159" y="1720"/>
                  <a:pt x="1053" y="1730"/>
                </a:cubicBezTo>
                <a:cubicBezTo>
                  <a:pt x="1019" y="1733"/>
                  <a:pt x="1028" y="1704"/>
                  <a:pt x="995" y="1707"/>
                </a:cubicBezTo>
                <a:cubicBezTo>
                  <a:pt x="951" y="1710"/>
                  <a:pt x="942" y="1706"/>
                  <a:pt x="898" y="1696"/>
                </a:cubicBezTo>
                <a:cubicBezTo>
                  <a:pt x="914" y="1755"/>
                  <a:pt x="925" y="1818"/>
                  <a:pt x="886" y="1871"/>
                </a:cubicBezTo>
                <a:cubicBezTo>
                  <a:pt x="992" y="1834"/>
                  <a:pt x="942" y="1992"/>
                  <a:pt x="952" y="2010"/>
                </a:cubicBezTo>
                <a:cubicBezTo>
                  <a:pt x="971" y="2028"/>
                  <a:pt x="993" y="2028"/>
                  <a:pt x="1004" y="2045"/>
                </a:cubicBezTo>
                <a:cubicBezTo>
                  <a:pt x="1030" y="2084"/>
                  <a:pt x="1000" y="2090"/>
                  <a:pt x="1004" y="2123"/>
                </a:cubicBezTo>
                <a:cubicBezTo>
                  <a:pt x="1006" y="2150"/>
                  <a:pt x="1023" y="2188"/>
                  <a:pt x="975" y="2191"/>
                </a:cubicBezTo>
                <a:cubicBezTo>
                  <a:pt x="924" y="2193"/>
                  <a:pt x="923" y="2150"/>
                  <a:pt x="886" y="2127"/>
                </a:cubicBezTo>
                <a:cubicBezTo>
                  <a:pt x="849" y="2104"/>
                  <a:pt x="767" y="2243"/>
                  <a:pt x="758" y="2269"/>
                </a:cubicBezTo>
                <a:cubicBezTo>
                  <a:pt x="690" y="2215"/>
                  <a:pt x="631" y="2103"/>
                  <a:pt x="583" y="2031"/>
                </a:cubicBezTo>
                <a:cubicBezTo>
                  <a:pt x="514" y="1925"/>
                  <a:pt x="409" y="1840"/>
                  <a:pt x="319" y="1752"/>
                </a:cubicBezTo>
                <a:cubicBezTo>
                  <a:pt x="369" y="1721"/>
                  <a:pt x="385" y="1836"/>
                  <a:pt x="432" y="1779"/>
                </a:cubicBezTo>
                <a:cubicBezTo>
                  <a:pt x="398" y="1782"/>
                  <a:pt x="351" y="1741"/>
                  <a:pt x="314" y="1732"/>
                </a:cubicBezTo>
                <a:cubicBezTo>
                  <a:pt x="256" y="1717"/>
                  <a:pt x="214" y="1583"/>
                  <a:pt x="177" y="1536"/>
                </a:cubicBezTo>
                <a:cubicBezTo>
                  <a:pt x="214" y="1539"/>
                  <a:pt x="228" y="1580"/>
                  <a:pt x="263" y="1589"/>
                </a:cubicBezTo>
                <a:cubicBezTo>
                  <a:pt x="231" y="1538"/>
                  <a:pt x="225" y="1550"/>
                  <a:pt x="179" y="1523"/>
                </a:cubicBezTo>
                <a:cubicBezTo>
                  <a:pt x="159" y="1511"/>
                  <a:pt x="165" y="1474"/>
                  <a:pt x="160" y="1456"/>
                </a:cubicBezTo>
                <a:cubicBezTo>
                  <a:pt x="148" y="1411"/>
                  <a:pt x="115" y="1376"/>
                  <a:pt x="93" y="1336"/>
                </a:cubicBezTo>
                <a:cubicBezTo>
                  <a:pt x="122" y="1360"/>
                  <a:pt x="179" y="1413"/>
                  <a:pt x="170" y="1456"/>
                </a:cubicBezTo>
                <a:cubicBezTo>
                  <a:pt x="200" y="1445"/>
                  <a:pt x="231" y="1439"/>
                  <a:pt x="263" y="1441"/>
                </a:cubicBezTo>
                <a:cubicBezTo>
                  <a:pt x="246" y="1428"/>
                  <a:pt x="232" y="1412"/>
                  <a:pt x="221" y="1393"/>
                </a:cubicBezTo>
                <a:cubicBezTo>
                  <a:pt x="214" y="1416"/>
                  <a:pt x="197" y="1429"/>
                  <a:pt x="173" y="1417"/>
                </a:cubicBezTo>
                <a:cubicBezTo>
                  <a:pt x="177" y="1386"/>
                  <a:pt x="202" y="1358"/>
                  <a:pt x="188" y="1325"/>
                </a:cubicBezTo>
                <a:cubicBezTo>
                  <a:pt x="142" y="1461"/>
                  <a:pt x="56" y="1199"/>
                  <a:pt x="34" y="1182"/>
                </a:cubicBezTo>
                <a:close/>
                <a:moveTo>
                  <a:pt x="76" y="1117"/>
                </a:moveTo>
                <a:cubicBezTo>
                  <a:pt x="80" y="1125"/>
                  <a:pt x="84" y="1133"/>
                  <a:pt x="88" y="1140"/>
                </a:cubicBezTo>
                <a:cubicBezTo>
                  <a:pt x="99" y="1120"/>
                  <a:pt x="96" y="1103"/>
                  <a:pt x="78" y="1087"/>
                </a:cubicBezTo>
                <a:cubicBezTo>
                  <a:pt x="77" y="1097"/>
                  <a:pt x="77" y="1107"/>
                  <a:pt x="76" y="111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6" name="꙱ French Southern and Antarctic Lands (Territory of the French Southern and Antarctic Lands) (TF) (H)">
            <a:extLst>
              <a:ext uri="{FF2B5EF4-FFF2-40B4-BE49-F238E27FC236}">
                <a16:creationId xmlns:a16="http://schemas.microsoft.com/office/drawing/2014/main" id="{D46E2241-4A9C-4127-A3D6-1206FAACB7B7}"/>
              </a:ext>
            </a:extLst>
          </p:cNvPr>
          <p:cNvSpPr>
            <a:spLocks/>
          </p:cNvSpPr>
          <p:nvPr/>
        </p:nvSpPr>
        <p:spPr bwMode="auto">
          <a:xfrm>
            <a:off x="5975364" y="3804486"/>
            <a:ext cx="49583" cy="31995"/>
          </a:xfrm>
          <a:custGeom>
            <a:avLst/>
            <a:gdLst>
              <a:gd name="T0" fmla="*/ 205 w 593"/>
              <a:gd name="T1" fmla="*/ 149 h 388"/>
              <a:gd name="T2" fmla="*/ 179 w 593"/>
              <a:gd name="T3" fmla="*/ 119 h 388"/>
              <a:gd name="T4" fmla="*/ 149 w 593"/>
              <a:gd name="T5" fmla="*/ 149 h 388"/>
              <a:gd name="T6" fmla="*/ 220 w 593"/>
              <a:gd name="T7" fmla="*/ 36 h 388"/>
              <a:gd name="T8" fmla="*/ 158 w 593"/>
              <a:gd name="T9" fmla="*/ 56 h 388"/>
              <a:gd name="T10" fmla="*/ 196 w 593"/>
              <a:gd name="T11" fmla="*/ 0 h 388"/>
              <a:gd name="T12" fmla="*/ 134 w 593"/>
              <a:gd name="T13" fmla="*/ 110 h 388"/>
              <a:gd name="T14" fmla="*/ 104 w 593"/>
              <a:gd name="T15" fmla="*/ 178 h 388"/>
              <a:gd name="T16" fmla="*/ 45 w 593"/>
              <a:gd name="T17" fmla="*/ 313 h 388"/>
              <a:gd name="T18" fmla="*/ 128 w 593"/>
              <a:gd name="T19" fmla="*/ 327 h 388"/>
              <a:gd name="T20" fmla="*/ 224 w 593"/>
              <a:gd name="T21" fmla="*/ 326 h 388"/>
              <a:gd name="T22" fmla="*/ 285 w 593"/>
              <a:gd name="T23" fmla="*/ 291 h 388"/>
              <a:gd name="T24" fmla="*/ 333 w 593"/>
              <a:gd name="T25" fmla="*/ 359 h 388"/>
              <a:gd name="T26" fmla="*/ 426 w 593"/>
              <a:gd name="T27" fmla="*/ 328 h 388"/>
              <a:gd name="T28" fmla="*/ 405 w 593"/>
              <a:gd name="T29" fmla="*/ 298 h 388"/>
              <a:gd name="T30" fmla="*/ 327 w 593"/>
              <a:gd name="T31" fmla="*/ 252 h 388"/>
              <a:gd name="T32" fmla="*/ 362 w 593"/>
              <a:gd name="T33" fmla="*/ 234 h 388"/>
              <a:gd name="T34" fmla="*/ 459 w 593"/>
              <a:gd name="T35" fmla="*/ 244 h 388"/>
              <a:gd name="T36" fmla="*/ 496 w 593"/>
              <a:gd name="T37" fmla="*/ 234 h 388"/>
              <a:gd name="T38" fmla="*/ 482 w 593"/>
              <a:gd name="T39" fmla="*/ 164 h 388"/>
              <a:gd name="T40" fmla="*/ 392 w 593"/>
              <a:gd name="T41" fmla="*/ 177 h 388"/>
              <a:gd name="T42" fmla="*/ 336 w 593"/>
              <a:gd name="T43" fmla="*/ 216 h 388"/>
              <a:gd name="T44" fmla="*/ 321 w 593"/>
              <a:gd name="T45" fmla="*/ 205 h 388"/>
              <a:gd name="T46" fmla="*/ 253 w 593"/>
              <a:gd name="T47" fmla="*/ 163 h 388"/>
              <a:gd name="T48" fmla="*/ 220 w 593"/>
              <a:gd name="T49" fmla="*/ 178 h 388"/>
              <a:gd name="T50" fmla="*/ 309 w 593"/>
              <a:gd name="T51" fmla="*/ 104 h 388"/>
              <a:gd name="T52" fmla="*/ 208 w 593"/>
              <a:gd name="T53" fmla="*/ 149 h 388"/>
              <a:gd name="T54" fmla="*/ 271 w 593"/>
              <a:gd name="T55" fmla="*/ 77 h 388"/>
              <a:gd name="T56" fmla="*/ 205 w 593"/>
              <a:gd name="T57" fmla="*/ 149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93" h="388">
                <a:moveTo>
                  <a:pt x="205" y="149"/>
                </a:moveTo>
                <a:cubicBezTo>
                  <a:pt x="194" y="141"/>
                  <a:pt x="185" y="131"/>
                  <a:pt x="179" y="119"/>
                </a:cubicBezTo>
                <a:cubicBezTo>
                  <a:pt x="168" y="128"/>
                  <a:pt x="158" y="138"/>
                  <a:pt x="149" y="149"/>
                </a:cubicBezTo>
                <a:cubicBezTo>
                  <a:pt x="167" y="120"/>
                  <a:pt x="229" y="74"/>
                  <a:pt x="220" y="36"/>
                </a:cubicBezTo>
                <a:cubicBezTo>
                  <a:pt x="202" y="51"/>
                  <a:pt x="181" y="58"/>
                  <a:pt x="158" y="56"/>
                </a:cubicBezTo>
                <a:cubicBezTo>
                  <a:pt x="180" y="46"/>
                  <a:pt x="196" y="26"/>
                  <a:pt x="196" y="0"/>
                </a:cubicBezTo>
                <a:cubicBezTo>
                  <a:pt x="164" y="11"/>
                  <a:pt x="107" y="73"/>
                  <a:pt x="134" y="110"/>
                </a:cubicBezTo>
                <a:cubicBezTo>
                  <a:pt x="94" y="107"/>
                  <a:pt x="76" y="151"/>
                  <a:pt x="104" y="178"/>
                </a:cubicBezTo>
                <a:cubicBezTo>
                  <a:pt x="64" y="175"/>
                  <a:pt x="73" y="273"/>
                  <a:pt x="45" y="313"/>
                </a:cubicBezTo>
                <a:cubicBezTo>
                  <a:pt x="0" y="379"/>
                  <a:pt x="98" y="365"/>
                  <a:pt x="128" y="327"/>
                </a:cubicBezTo>
                <a:cubicBezTo>
                  <a:pt x="160" y="285"/>
                  <a:pt x="179" y="308"/>
                  <a:pt x="224" y="326"/>
                </a:cubicBezTo>
                <a:cubicBezTo>
                  <a:pt x="261" y="340"/>
                  <a:pt x="312" y="348"/>
                  <a:pt x="285" y="291"/>
                </a:cubicBezTo>
                <a:cubicBezTo>
                  <a:pt x="328" y="290"/>
                  <a:pt x="304" y="340"/>
                  <a:pt x="333" y="359"/>
                </a:cubicBezTo>
                <a:cubicBezTo>
                  <a:pt x="377" y="388"/>
                  <a:pt x="391" y="332"/>
                  <a:pt x="426" y="328"/>
                </a:cubicBezTo>
                <a:cubicBezTo>
                  <a:pt x="482" y="321"/>
                  <a:pt x="429" y="275"/>
                  <a:pt x="405" y="298"/>
                </a:cubicBezTo>
                <a:cubicBezTo>
                  <a:pt x="372" y="331"/>
                  <a:pt x="304" y="301"/>
                  <a:pt x="327" y="252"/>
                </a:cubicBezTo>
                <a:cubicBezTo>
                  <a:pt x="352" y="273"/>
                  <a:pt x="374" y="272"/>
                  <a:pt x="362" y="234"/>
                </a:cubicBezTo>
                <a:cubicBezTo>
                  <a:pt x="393" y="248"/>
                  <a:pt x="432" y="225"/>
                  <a:pt x="459" y="244"/>
                </a:cubicBezTo>
                <a:cubicBezTo>
                  <a:pt x="475" y="255"/>
                  <a:pt x="544" y="294"/>
                  <a:pt x="496" y="234"/>
                </a:cubicBezTo>
                <a:cubicBezTo>
                  <a:pt x="593" y="268"/>
                  <a:pt x="572" y="53"/>
                  <a:pt x="482" y="164"/>
                </a:cubicBezTo>
                <a:cubicBezTo>
                  <a:pt x="471" y="177"/>
                  <a:pt x="410" y="169"/>
                  <a:pt x="392" y="177"/>
                </a:cubicBezTo>
                <a:cubicBezTo>
                  <a:pt x="371" y="187"/>
                  <a:pt x="356" y="205"/>
                  <a:pt x="336" y="216"/>
                </a:cubicBezTo>
                <a:cubicBezTo>
                  <a:pt x="321" y="224"/>
                  <a:pt x="251" y="224"/>
                  <a:pt x="321" y="205"/>
                </a:cubicBezTo>
                <a:cubicBezTo>
                  <a:pt x="290" y="213"/>
                  <a:pt x="252" y="202"/>
                  <a:pt x="253" y="163"/>
                </a:cubicBezTo>
                <a:cubicBezTo>
                  <a:pt x="241" y="167"/>
                  <a:pt x="230" y="172"/>
                  <a:pt x="220" y="178"/>
                </a:cubicBezTo>
                <a:cubicBezTo>
                  <a:pt x="248" y="146"/>
                  <a:pt x="333" y="171"/>
                  <a:pt x="309" y="104"/>
                </a:cubicBezTo>
                <a:cubicBezTo>
                  <a:pt x="296" y="144"/>
                  <a:pt x="243" y="148"/>
                  <a:pt x="208" y="149"/>
                </a:cubicBezTo>
                <a:cubicBezTo>
                  <a:pt x="240" y="139"/>
                  <a:pt x="269" y="112"/>
                  <a:pt x="271" y="77"/>
                </a:cubicBezTo>
                <a:cubicBezTo>
                  <a:pt x="236" y="84"/>
                  <a:pt x="207" y="112"/>
                  <a:pt x="205" y="14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7" name="꙱ French Polynesia (PF) (H)">
            <a:extLst>
              <a:ext uri="{FF2B5EF4-FFF2-40B4-BE49-F238E27FC236}">
                <a16:creationId xmlns:a16="http://schemas.microsoft.com/office/drawing/2014/main" id="{69A92599-B0F4-4206-B93E-1AC5AB31DB7A}"/>
              </a:ext>
            </a:extLst>
          </p:cNvPr>
          <p:cNvSpPr>
            <a:spLocks noEditPoints="1"/>
          </p:cNvSpPr>
          <p:nvPr/>
        </p:nvSpPr>
        <p:spPr bwMode="auto">
          <a:xfrm>
            <a:off x="501569" y="2635123"/>
            <a:ext cx="295434" cy="267313"/>
          </a:xfrm>
          <a:custGeom>
            <a:avLst/>
            <a:gdLst>
              <a:gd name="T0" fmla="*/ 3522 w 3587"/>
              <a:gd name="T1" fmla="*/ 388 h 3246"/>
              <a:gd name="T2" fmla="*/ 3587 w 3587"/>
              <a:gd name="T3" fmla="*/ 346 h 3246"/>
              <a:gd name="T4" fmla="*/ 3505 w 3587"/>
              <a:gd name="T5" fmla="*/ 342 h 3246"/>
              <a:gd name="T6" fmla="*/ 3522 w 3587"/>
              <a:gd name="T7" fmla="*/ 388 h 3246"/>
              <a:gd name="T8" fmla="*/ 3314 w 3587"/>
              <a:gd name="T9" fmla="*/ 64 h 3246"/>
              <a:gd name="T10" fmla="*/ 3343 w 3587"/>
              <a:gd name="T11" fmla="*/ 43 h 3246"/>
              <a:gd name="T12" fmla="*/ 3314 w 3587"/>
              <a:gd name="T13" fmla="*/ 64 h 3246"/>
              <a:gd name="T14" fmla="*/ 3180 w 3587"/>
              <a:gd name="T15" fmla="*/ 242 h 3246"/>
              <a:gd name="T16" fmla="*/ 3159 w 3587"/>
              <a:gd name="T17" fmla="*/ 212 h 3246"/>
              <a:gd name="T18" fmla="*/ 3180 w 3587"/>
              <a:gd name="T19" fmla="*/ 242 h 3246"/>
              <a:gd name="T20" fmla="*/ 3136 w 3587"/>
              <a:gd name="T21" fmla="*/ 67 h 3246"/>
              <a:gd name="T22" fmla="*/ 3183 w 3587"/>
              <a:gd name="T23" fmla="*/ 40 h 3246"/>
              <a:gd name="T24" fmla="*/ 3109 w 3587"/>
              <a:gd name="T25" fmla="*/ 5 h 3246"/>
              <a:gd name="T26" fmla="*/ 3136 w 3587"/>
              <a:gd name="T27" fmla="*/ 67 h 3246"/>
              <a:gd name="T28" fmla="*/ 597 w 3587"/>
              <a:gd name="T29" fmla="*/ 3140 h 3246"/>
              <a:gd name="T30" fmla="*/ 567 w 3587"/>
              <a:gd name="T31" fmla="*/ 3119 h 3246"/>
              <a:gd name="T32" fmla="*/ 597 w 3587"/>
              <a:gd name="T33" fmla="*/ 3140 h 3246"/>
              <a:gd name="T34" fmla="*/ 772 w 3587"/>
              <a:gd name="T35" fmla="*/ 3208 h 3246"/>
              <a:gd name="T36" fmla="*/ 832 w 3587"/>
              <a:gd name="T37" fmla="*/ 3246 h 3246"/>
              <a:gd name="T38" fmla="*/ 792 w 3587"/>
              <a:gd name="T39" fmla="*/ 3200 h 3246"/>
              <a:gd name="T40" fmla="*/ 730 w 3587"/>
              <a:gd name="T41" fmla="*/ 3120 h 3246"/>
              <a:gd name="T42" fmla="*/ 679 w 3587"/>
              <a:gd name="T43" fmla="*/ 3171 h 3246"/>
              <a:gd name="T44" fmla="*/ 772 w 3587"/>
              <a:gd name="T45" fmla="*/ 3208 h 3246"/>
              <a:gd name="T46" fmla="*/ 51 w 3587"/>
              <a:gd name="T47" fmla="*/ 2902 h 3246"/>
              <a:gd name="T48" fmla="*/ 33 w 3587"/>
              <a:gd name="T49" fmla="*/ 2872 h 3246"/>
              <a:gd name="T50" fmla="*/ 51 w 3587"/>
              <a:gd name="T51" fmla="*/ 2902 h 3246"/>
              <a:gd name="T52" fmla="*/ 27 w 3587"/>
              <a:gd name="T53" fmla="*/ 2822 h 3246"/>
              <a:gd name="T54" fmla="*/ 0 w 3587"/>
              <a:gd name="T55" fmla="*/ 2793 h 3246"/>
              <a:gd name="T56" fmla="*/ 27 w 3587"/>
              <a:gd name="T57" fmla="*/ 2822 h 3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87" h="3246">
                <a:moveTo>
                  <a:pt x="3522" y="388"/>
                </a:moveTo>
                <a:cubicBezTo>
                  <a:pt x="3530" y="360"/>
                  <a:pt x="3570" y="368"/>
                  <a:pt x="3587" y="346"/>
                </a:cubicBezTo>
                <a:cubicBezTo>
                  <a:pt x="3558" y="350"/>
                  <a:pt x="3534" y="328"/>
                  <a:pt x="3505" y="342"/>
                </a:cubicBezTo>
                <a:cubicBezTo>
                  <a:pt x="3474" y="358"/>
                  <a:pt x="3497" y="386"/>
                  <a:pt x="3522" y="388"/>
                </a:cubicBezTo>
                <a:close/>
                <a:moveTo>
                  <a:pt x="3314" y="64"/>
                </a:moveTo>
                <a:cubicBezTo>
                  <a:pt x="3324" y="57"/>
                  <a:pt x="3333" y="50"/>
                  <a:pt x="3343" y="43"/>
                </a:cubicBezTo>
                <a:cubicBezTo>
                  <a:pt x="3314" y="24"/>
                  <a:pt x="3304" y="31"/>
                  <a:pt x="3314" y="64"/>
                </a:cubicBezTo>
                <a:close/>
                <a:moveTo>
                  <a:pt x="3180" y="242"/>
                </a:moveTo>
                <a:cubicBezTo>
                  <a:pt x="3208" y="216"/>
                  <a:pt x="3191" y="206"/>
                  <a:pt x="3159" y="212"/>
                </a:cubicBezTo>
                <a:cubicBezTo>
                  <a:pt x="3166" y="222"/>
                  <a:pt x="3173" y="232"/>
                  <a:pt x="3180" y="242"/>
                </a:cubicBezTo>
                <a:close/>
                <a:moveTo>
                  <a:pt x="3136" y="67"/>
                </a:moveTo>
                <a:cubicBezTo>
                  <a:pt x="3148" y="52"/>
                  <a:pt x="3164" y="43"/>
                  <a:pt x="3183" y="40"/>
                </a:cubicBezTo>
                <a:cubicBezTo>
                  <a:pt x="3178" y="0"/>
                  <a:pt x="3137" y="11"/>
                  <a:pt x="3109" y="5"/>
                </a:cubicBezTo>
                <a:cubicBezTo>
                  <a:pt x="3107" y="30"/>
                  <a:pt x="3116" y="51"/>
                  <a:pt x="3136" y="67"/>
                </a:cubicBezTo>
                <a:close/>
                <a:moveTo>
                  <a:pt x="597" y="3140"/>
                </a:moveTo>
                <a:cubicBezTo>
                  <a:pt x="607" y="3113"/>
                  <a:pt x="604" y="3089"/>
                  <a:pt x="567" y="3119"/>
                </a:cubicBezTo>
                <a:cubicBezTo>
                  <a:pt x="577" y="3126"/>
                  <a:pt x="587" y="3133"/>
                  <a:pt x="597" y="3140"/>
                </a:cubicBezTo>
                <a:close/>
                <a:moveTo>
                  <a:pt x="772" y="3208"/>
                </a:moveTo>
                <a:cubicBezTo>
                  <a:pt x="786" y="3228"/>
                  <a:pt x="806" y="3246"/>
                  <a:pt x="832" y="3246"/>
                </a:cubicBezTo>
                <a:cubicBezTo>
                  <a:pt x="839" y="3213"/>
                  <a:pt x="815" y="3211"/>
                  <a:pt x="792" y="3200"/>
                </a:cubicBezTo>
                <a:cubicBezTo>
                  <a:pt x="758" y="3184"/>
                  <a:pt x="764" y="3138"/>
                  <a:pt x="730" y="3120"/>
                </a:cubicBezTo>
                <a:cubicBezTo>
                  <a:pt x="697" y="3103"/>
                  <a:pt x="658" y="3137"/>
                  <a:pt x="679" y="3171"/>
                </a:cubicBezTo>
                <a:cubicBezTo>
                  <a:pt x="699" y="3204"/>
                  <a:pt x="738" y="3204"/>
                  <a:pt x="772" y="3208"/>
                </a:cubicBezTo>
                <a:close/>
                <a:moveTo>
                  <a:pt x="51" y="2902"/>
                </a:moveTo>
                <a:cubicBezTo>
                  <a:pt x="73" y="2873"/>
                  <a:pt x="67" y="2863"/>
                  <a:pt x="33" y="2872"/>
                </a:cubicBezTo>
                <a:cubicBezTo>
                  <a:pt x="39" y="2882"/>
                  <a:pt x="45" y="2892"/>
                  <a:pt x="51" y="2902"/>
                </a:cubicBezTo>
                <a:close/>
                <a:moveTo>
                  <a:pt x="27" y="2822"/>
                </a:moveTo>
                <a:cubicBezTo>
                  <a:pt x="40" y="2793"/>
                  <a:pt x="31" y="2783"/>
                  <a:pt x="0" y="2793"/>
                </a:cubicBezTo>
                <a:cubicBezTo>
                  <a:pt x="9" y="2803"/>
                  <a:pt x="17" y="2813"/>
                  <a:pt x="27" y="282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8" name="꙱ French Guiana (Guiana) (GF) (H)">
            <a:extLst>
              <a:ext uri="{FF2B5EF4-FFF2-40B4-BE49-F238E27FC236}">
                <a16:creationId xmlns:a16="http://schemas.microsoft.com/office/drawing/2014/main" id="{31F542A7-BA4B-40A0-B7B2-F5B057ED0343}"/>
              </a:ext>
            </a:extLst>
          </p:cNvPr>
          <p:cNvSpPr>
            <a:spLocks/>
          </p:cNvSpPr>
          <p:nvPr/>
        </p:nvSpPr>
        <p:spPr bwMode="auto">
          <a:xfrm>
            <a:off x="2969374" y="2201644"/>
            <a:ext cx="78507" cy="115595"/>
          </a:xfrm>
          <a:custGeom>
            <a:avLst/>
            <a:gdLst>
              <a:gd name="T0" fmla="*/ 734 w 950"/>
              <a:gd name="T1" fmla="*/ 450 h 1400"/>
              <a:gd name="T2" fmla="*/ 829 w 950"/>
              <a:gd name="T3" fmla="*/ 587 h 1400"/>
              <a:gd name="T4" fmla="*/ 872 w 950"/>
              <a:gd name="T5" fmla="*/ 495 h 1400"/>
              <a:gd name="T6" fmla="*/ 937 w 950"/>
              <a:gd name="T7" fmla="*/ 581 h 1400"/>
              <a:gd name="T8" fmla="*/ 807 w 950"/>
              <a:gd name="T9" fmla="*/ 899 h 1400"/>
              <a:gd name="T10" fmla="*/ 651 w 950"/>
              <a:gd name="T11" fmla="*/ 1201 h 1400"/>
              <a:gd name="T12" fmla="*/ 578 w 950"/>
              <a:gd name="T13" fmla="*/ 1309 h 1400"/>
              <a:gd name="T14" fmla="*/ 517 w 950"/>
              <a:gd name="T15" fmla="*/ 1354 h 1400"/>
              <a:gd name="T16" fmla="*/ 425 w 950"/>
              <a:gd name="T17" fmla="*/ 1353 h 1400"/>
              <a:gd name="T18" fmla="*/ 384 w 950"/>
              <a:gd name="T19" fmla="*/ 1322 h 1400"/>
              <a:gd name="T20" fmla="*/ 264 w 950"/>
              <a:gd name="T21" fmla="*/ 1304 h 1400"/>
              <a:gd name="T22" fmla="*/ 152 w 950"/>
              <a:gd name="T23" fmla="*/ 1369 h 1400"/>
              <a:gd name="T24" fmla="*/ 0 w 950"/>
              <a:gd name="T25" fmla="*/ 1305 h 1400"/>
              <a:gd name="T26" fmla="*/ 117 w 950"/>
              <a:gd name="T27" fmla="*/ 1172 h 1400"/>
              <a:gd name="T28" fmla="*/ 169 w 950"/>
              <a:gd name="T29" fmla="*/ 946 h 1400"/>
              <a:gd name="T30" fmla="*/ 122 w 950"/>
              <a:gd name="T31" fmla="*/ 742 h 1400"/>
              <a:gd name="T32" fmla="*/ 66 w 950"/>
              <a:gd name="T33" fmla="*/ 476 h 1400"/>
              <a:gd name="T34" fmla="*/ 209 w 950"/>
              <a:gd name="T35" fmla="*/ 174 h 1400"/>
              <a:gd name="T36" fmla="*/ 417 w 950"/>
              <a:gd name="T37" fmla="*/ 157 h 1400"/>
              <a:gd name="T38" fmla="*/ 569 w 950"/>
              <a:gd name="T39" fmla="*/ 204 h 1400"/>
              <a:gd name="T40" fmla="*/ 761 w 950"/>
              <a:gd name="T41" fmla="*/ 388 h 1400"/>
              <a:gd name="T42" fmla="*/ 734 w 950"/>
              <a:gd name="T43" fmla="*/ 450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0" h="1400">
                <a:moveTo>
                  <a:pt x="734" y="450"/>
                </a:moveTo>
                <a:cubicBezTo>
                  <a:pt x="756" y="351"/>
                  <a:pt x="925" y="521"/>
                  <a:pt x="829" y="587"/>
                </a:cubicBezTo>
                <a:cubicBezTo>
                  <a:pt x="875" y="570"/>
                  <a:pt x="848" y="526"/>
                  <a:pt x="872" y="495"/>
                </a:cubicBezTo>
                <a:cubicBezTo>
                  <a:pt x="907" y="448"/>
                  <a:pt x="934" y="558"/>
                  <a:pt x="937" y="581"/>
                </a:cubicBezTo>
                <a:cubicBezTo>
                  <a:pt x="950" y="692"/>
                  <a:pt x="865" y="810"/>
                  <a:pt x="807" y="899"/>
                </a:cubicBezTo>
                <a:cubicBezTo>
                  <a:pt x="740" y="1001"/>
                  <a:pt x="694" y="1087"/>
                  <a:pt x="651" y="1201"/>
                </a:cubicBezTo>
                <a:cubicBezTo>
                  <a:pt x="635" y="1244"/>
                  <a:pt x="614" y="1280"/>
                  <a:pt x="578" y="1309"/>
                </a:cubicBezTo>
                <a:cubicBezTo>
                  <a:pt x="563" y="1321"/>
                  <a:pt x="537" y="1349"/>
                  <a:pt x="517" y="1354"/>
                </a:cubicBezTo>
                <a:cubicBezTo>
                  <a:pt x="485" y="1362"/>
                  <a:pt x="460" y="1337"/>
                  <a:pt x="425" y="1353"/>
                </a:cubicBezTo>
                <a:cubicBezTo>
                  <a:pt x="439" y="1313"/>
                  <a:pt x="414" y="1312"/>
                  <a:pt x="384" y="1322"/>
                </a:cubicBezTo>
                <a:cubicBezTo>
                  <a:pt x="341" y="1335"/>
                  <a:pt x="305" y="1317"/>
                  <a:pt x="264" y="1304"/>
                </a:cubicBezTo>
                <a:cubicBezTo>
                  <a:pt x="244" y="1297"/>
                  <a:pt x="164" y="1355"/>
                  <a:pt x="152" y="1369"/>
                </a:cubicBezTo>
                <a:cubicBezTo>
                  <a:pt x="128" y="1400"/>
                  <a:pt x="22" y="1323"/>
                  <a:pt x="0" y="1305"/>
                </a:cubicBezTo>
                <a:cubicBezTo>
                  <a:pt x="53" y="1303"/>
                  <a:pt x="99" y="1212"/>
                  <a:pt x="117" y="1172"/>
                </a:cubicBezTo>
                <a:cubicBezTo>
                  <a:pt x="151" y="1097"/>
                  <a:pt x="118" y="1014"/>
                  <a:pt x="169" y="946"/>
                </a:cubicBezTo>
                <a:cubicBezTo>
                  <a:pt x="229" y="866"/>
                  <a:pt x="174" y="806"/>
                  <a:pt x="122" y="742"/>
                </a:cubicBezTo>
                <a:cubicBezTo>
                  <a:pt x="69" y="676"/>
                  <a:pt x="73" y="557"/>
                  <a:pt x="66" y="476"/>
                </a:cubicBezTo>
                <a:cubicBezTo>
                  <a:pt x="48" y="256"/>
                  <a:pt x="186" y="269"/>
                  <a:pt x="209" y="174"/>
                </a:cubicBezTo>
                <a:cubicBezTo>
                  <a:pt x="250" y="0"/>
                  <a:pt x="328" y="133"/>
                  <a:pt x="417" y="157"/>
                </a:cubicBezTo>
                <a:cubicBezTo>
                  <a:pt x="467" y="171"/>
                  <a:pt x="527" y="170"/>
                  <a:pt x="569" y="204"/>
                </a:cubicBezTo>
                <a:cubicBezTo>
                  <a:pt x="618" y="243"/>
                  <a:pt x="683" y="393"/>
                  <a:pt x="761" y="388"/>
                </a:cubicBezTo>
                <a:cubicBezTo>
                  <a:pt x="748" y="407"/>
                  <a:pt x="739" y="428"/>
                  <a:pt x="734" y="45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9" name="꙱ France (French Republic) (FR) (H)">
            <a:extLst>
              <a:ext uri="{FF2B5EF4-FFF2-40B4-BE49-F238E27FC236}">
                <a16:creationId xmlns:a16="http://schemas.microsoft.com/office/drawing/2014/main" id="{B1B0A731-9262-4CEB-AC73-7A7BD2235992}"/>
              </a:ext>
            </a:extLst>
          </p:cNvPr>
          <p:cNvSpPr>
            <a:spLocks noEditPoints="1"/>
          </p:cNvSpPr>
          <p:nvPr/>
        </p:nvSpPr>
        <p:spPr bwMode="auto">
          <a:xfrm>
            <a:off x="4310190" y="879531"/>
            <a:ext cx="329522" cy="281762"/>
          </a:xfrm>
          <a:custGeom>
            <a:avLst/>
            <a:gdLst>
              <a:gd name="T0" fmla="*/ 457 w 3995"/>
              <a:gd name="T1" fmla="*/ 1338 h 3419"/>
              <a:gd name="T2" fmla="*/ 3882 w 3995"/>
              <a:gd name="T3" fmla="*/ 2937 h 3419"/>
              <a:gd name="T4" fmla="*/ 3866 w 3995"/>
              <a:gd name="T5" fmla="*/ 3419 h 3419"/>
              <a:gd name="T6" fmla="*/ 3756 w 3995"/>
              <a:gd name="T7" fmla="*/ 3226 h 3419"/>
              <a:gd name="T8" fmla="*/ 3699 w 3995"/>
              <a:gd name="T9" fmla="*/ 3057 h 3419"/>
              <a:gd name="T10" fmla="*/ 56 w 3995"/>
              <a:gd name="T11" fmla="*/ 994 h 3419"/>
              <a:gd name="T12" fmla="*/ 13 w 3995"/>
              <a:gd name="T13" fmla="*/ 959 h 3419"/>
              <a:gd name="T14" fmla="*/ 490 w 3995"/>
              <a:gd name="T15" fmla="*/ 789 h 3419"/>
              <a:gd name="T16" fmla="*/ 734 w 3995"/>
              <a:gd name="T17" fmla="*/ 881 h 3419"/>
              <a:gd name="T18" fmla="*/ 842 w 3995"/>
              <a:gd name="T19" fmla="*/ 875 h 3419"/>
              <a:gd name="T20" fmla="*/ 866 w 3995"/>
              <a:gd name="T21" fmla="*/ 604 h 3419"/>
              <a:gd name="T22" fmla="*/ 998 w 3995"/>
              <a:gd name="T23" fmla="*/ 506 h 3419"/>
              <a:gd name="T24" fmla="*/ 1373 w 3995"/>
              <a:gd name="T25" fmla="*/ 619 h 3419"/>
              <a:gd name="T26" fmla="*/ 1484 w 3995"/>
              <a:gd name="T27" fmla="*/ 463 h 3419"/>
              <a:gd name="T28" fmla="*/ 1838 w 3995"/>
              <a:gd name="T29" fmla="*/ 92 h 3419"/>
              <a:gd name="T30" fmla="*/ 2145 w 3995"/>
              <a:gd name="T31" fmla="*/ 146 h 3419"/>
              <a:gd name="T32" fmla="*/ 2306 w 3995"/>
              <a:gd name="T33" fmla="*/ 227 h 3419"/>
              <a:gd name="T34" fmla="*/ 2500 w 3995"/>
              <a:gd name="T35" fmla="*/ 406 h 3419"/>
              <a:gd name="T36" fmla="*/ 2859 w 3995"/>
              <a:gd name="T37" fmla="*/ 563 h 3419"/>
              <a:gd name="T38" fmla="*/ 3121 w 3995"/>
              <a:gd name="T39" fmla="*/ 592 h 3419"/>
              <a:gd name="T40" fmla="*/ 3360 w 3995"/>
              <a:gd name="T41" fmla="*/ 704 h 3419"/>
              <a:gd name="T42" fmla="*/ 3439 w 3995"/>
              <a:gd name="T43" fmla="*/ 1026 h 3419"/>
              <a:gd name="T44" fmla="*/ 3282 w 3995"/>
              <a:gd name="T45" fmla="*/ 1317 h 3419"/>
              <a:gd name="T46" fmla="*/ 3004 w 3995"/>
              <a:gd name="T47" fmla="*/ 1613 h 3419"/>
              <a:gd name="T48" fmla="*/ 3129 w 3995"/>
              <a:gd name="T49" fmla="*/ 1632 h 3419"/>
              <a:gd name="T50" fmla="*/ 3200 w 3995"/>
              <a:gd name="T51" fmla="*/ 1866 h 3419"/>
              <a:gd name="T52" fmla="*/ 3255 w 3995"/>
              <a:gd name="T53" fmla="*/ 2207 h 3419"/>
              <a:gd name="T54" fmla="*/ 3422 w 3995"/>
              <a:gd name="T55" fmla="*/ 2498 h 3419"/>
              <a:gd name="T56" fmla="*/ 3042 w 3995"/>
              <a:gd name="T57" fmla="*/ 2805 h 3419"/>
              <a:gd name="T58" fmla="*/ 2684 w 3995"/>
              <a:gd name="T59" fmla="*/ 2705 h 3419"/>
              <a:gd name="T60" fmla="*/ 2656 w 3995"/>
              <a:gd name="T61" fmla="*/ 2695 h 3419"/>
              <a:gd name="T62" fmla="*/ 2403 w 3995"/>
              <a:gd name="T63" fmla="*/ 2653 h 3419"/>
              <a:gd name="T64" fmla="*/ 2106 w 3995"/>
              <a:gd name="T65" fmla="*/ 2868 h 3419"/>
              <a:gd name="T66" fmla="*/ 2065 w 3995"/>
              <a:gd name="T67" fmla="*/ 3035 h 3419"/>
              <a:gd name="T68" fmla="*/ 1732 w 3995"/>
              <a:gd name="T69" fmla="*/ 3010 h 3419"/>
              <a:gd name="T70" fmla="*/ 1650 w 3995"/>
              <a:gd name="T71" fmla="*/ 2983 h 3419"/>
              <a:gd name="T72" fmla="*/ 1276 w 3995"/>
              <a:gd name="T73" fmla="*/ 2943 h 3419"/>
              <a:gd name="T74" fmla="*/ 858 w 3995"/>
              <a:gd name="T75" fmla="*/ 2831 h 3419"/>
              <a:gd name="T76" fmla="*/ 939 w 3995"/>
              <a:gd name="T77" fmla="*/ 2268 h 3419"/>
              <a:gd name="T78" fmla="*/ 1087 w 3995"/>
              <a:gd name="T79" fmla="*/ 2113 h 3419"/>
              <a:gd name="T80" fmla="*/ 941 w 3995"/>
              <a:gd name="T81" fmla="*/ 1885 h 3419"/>
              <a:gd name="T82" fmla="*/ 801 w 3995"/>
              <a:gd name="T83" fmla="*/ 1598 h 3419"/>
              <a:gd name="T84" fmla="*/ 726 w 3995"/>
              <a:gd name="T85" fmla="*/ 1345 h 3419"/>
              <a:gd name="T86" fmla="*/ 644 w 3995"/>
              <a:gd name="T87" fmla="*/ 1297 h 3419"/>
              <a:gd name="T88" fmla="*/ 573 w 3995"/>
              <a:gd name="T89" fmla="*/ 1234 h 3419"/>
              <a:gd name="T90" fmla="*/ 415 w 3995"/>
              <a:gd name="T91" fmla="*/ 1166 h 3419"/>
              <a:gd name="T92" fmla="*/ 950 w 3995"/>
              <a:gd name="T93" fmla="*/ 1855 h 3419"/>
              <a:gd name="T94" fmla="*/ 938 w 3995"/>
              <a:gd name="T95" fmla="*/ 1733 h 3419"/>
              <a:gd name="T96" fmla="*/ 713 w 3995"/>
              <a:gd name="T97" fmla="*/ 1472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95" h="3419">
                <a:moveTo>
                  <a:pt x="457" y="1338"/>
                </a:moveTo>
                <a:cubicBezTo>
                  <a:pt x="444" y="1324"/>
                  <a:pt x="429" y="1312"/>
                  <a:pt x="413" y="1302"/>
                </a:cubicBezTo>
                <a:cubicBezTo>
                  <a:pt x="417" y="1326"/>
                  <a:pt x="432" y="1342"/>
                  <a:pt x="457" y="1338"/>
                </a:cubicBezTo>
                <a:close/>
                <a:moveTo>
                  <a:pt x="3699" y="3057"/>
                </a:moveTo>
                <a:cubicBezTo>
                  <a:pt x="3717" y="3040"/>
                  <a:pt x="3720" y="3005"/>
                  <a:pt x="3743" y="2994"/>
                </a:cubicBezTo>
                <a:cubicBezTo>
                  <a:pt x="3788" y="2971"/>
                  <a:pt x="3839" y="2965"/>
                  <a:pt x="3882" y="2937"/>
                </a:cubicBezTo>
                <a:cubicBezTo>
                  <a:pt x="3921" y="2911"/>
                  <a:pt x="3893" y="2839"/>
                  <a:pt x="3946" y="2843"/>
                </a:cubicBezTo>
                <a:cubicBezTo>
                  <a:pt x="3952" y="2934"/>
                  <a:pt x="3995" y="3064"/>
                  <a:pt x="3974" y="3152"/>
                </a:cubicBezTo>
                <a:cubicBezTo>
                  <a:pt x="3951" y="3244"/>
                  <a:pt x="3906" y="3333"/>
                  <a:pt x="3866" y="3419"/>
                </a:cubicBezTo>
                <a:cubicBezTo>
                  <a:pt x="3850" y="3395"/>
                  <a:pt x="3705" y="3341"/>
                  <a:pt x="3782" y="3309"/>
                </a:cubicBezTo>
                <a:cubicBezTo>
                  <a:pt x="3761" y="3304"/>
                  <a:pt x="3742" y="3296"/>
                  <a:pt x="3723" y="3286"/>
                </a:cubicBezTo>
                <a:cubicBezTo>
                  <a:pt x="3743" y="3273"/>
                  <a:pt x="3758" y="3251"/>
                  <a:pt x="3756" y="3226"/>
                </a:cubicBezTo>
                <a:cubicBezTo>
                  <a:pt x="3714" y="3236"/>
                  <a:pt x="3708" y="3190"/>
                  <a:pt x="3732" y="3167"/>
                </a:cubicBezTo>
                <a:cubicBezTo>
                  <a:pt x="3697" y="3158"/>
                  <a:pt x="3674" y="3111"/>
                  <a:pt x="3723" y="3101"/>
                </a:cubicBezTo>
                <a:cubicBezTo>
                  <a:pt x="3713" y="3088"/>
                  <a:pt x="3705" y="3073"/>
                  <a:pt x="3699" y="3057"/>
                </a:cubicBezTo>
                <a:close/>
                <a:moveTo>
                  <a:pt x="21" y="1077"/>
                </a:moveTo>
                <a:cubicBezTo>
                  <a:pt x="58" y="1059"/>
                  <a:pt x="102" y="1048"/>
                  <a:pt x="143" y="1056"/>
                </a:cubicBezTo>
                <a:cubicBezTo>
                  <a:pt x="157" y="994"/>
                  <a:pt x="74" y="1036"/>
                  <a:pt x="56" y="994"/>
                </a:cubicBezTo>
                <a:cubicBezTo>
                  <a:pt x="95" y="982"/>
                  <a:pt x="140" y="989"/>
                  <a:pt x="178" y="988"/>
                </a:cubicBezTo>
                <a:cubicBezTo>
                  <a:pt x="148" y="982"/>
                  <a:pt x="106" y="993"/>
                  <a:pt x="128" y="955"/>
                </a:cubicBezTo>
                <a:cubicBezTo>
                  <a:pt x="104" y="954"/>
                  <a:pt x="23" y="999"/>
                  <a:pt x="13" y="959"/>
                </a:cubicBezTo>
                <a:cubicBezTo>
                  <a:pt x="0" y="905"/>
                  <a:pt x="83" y="872"/>
                  <a:pt x="122" y="864"/>
                </a:cubicBezTo>
                <a:cubicBezTo>
                  <a:pt x="176" y="853"/>
                  <a:pt x="226" y="849"/>
                  <a:pt x="280" y="851"/>
                </a:cubicBezTo>
                <a:cubicBezTo>
                  <a:pt x="356" y="853"/>
                  <a:pt x="405" y="778"/>
                  <a:pt x="490" y="789"/>
                </a:cubicBezTo>
                <a:cubicBezTo>
                  <a:pt x="481" y="816"/>
                  <a:pt x="582" y="912"/>
                  <a:pt x="611" y="900"/>
                </a:cubicBezTo>
                <a:cubicBezTo>
                  <a:pt x="630" y="891"/>
                  <a:pt x="648" y="880"/>
                  <a:pt x="666" y="869"/>
                </a:cubicBezTo>
                <a:cubicBezTo>
                  <a:pt x="705" y="847"/>
                  <a:pt x="702" y="875"/>
                  <a:pt x="734" y="881"/>
                </a:cubicBezTo>
                <a:cubicBezTo>
                  <a:pt x="766" y="887"/>
                  <a:pt x="791" y="862"/>
                  <a:pt x="793" y="913"/>
                </a:cubicBezTo>
                <a:cubicBezTo>
                  <a:pt x="814" y="899"/>
                  <a:pt x="783" y="882"/>
                  <a:pt x="800" y="859"/>
                </a:cubicBezTo>
                <a:cubicBezTo>
                  <a:pt x="818" y="835"/>
                  <a:pt x="827" y="871"/>
                  <a:pt x="842" y="875"/>
                </a:cubicBezTo>
                <a:cubicBezTo>
                  <a:pt x="879" y="885"/>
                  <a:pt x="925" y="875"/>
                  <a:pt x="962" y="869"/>
                </a:cubicBezTo>
                <a:cubicBezTo>
                  <a:pt x="884" y="846"/>
                  <a:pt x="913" y="736"/>
                  <a:pt x="919" y="679"/>
                </a:cubicBezTo>
                <a:cubicBezTo>
                  <a:pt x="922" y="651"/>
                  <a:pt x="880" y="623"/>
                  <a:pt x="866" y="604"/>
                </a:cubicBezTo>
                <a:cubicBezTo>
                  <a:pt x="841" y="570"/>
                  <a:pt x="864" y="519"/>
                  <a:pt x="828" y="492"/>
                </a:cubicBezTo>
                <a:cubicBezTo>
                  <a:pt x="855" y="497"/>
                  <a:pt x="880" y="510"/>
                  <a:pt x="907" y="515"/>
                </a:cubicBezTo>
                <a:cubicBezTo>
                  <a:pt x="936" y="521"/>
                  <a:pt x="972" y="493"/>
                  <a:pt x="998" y="506"/>
                </a:cubicBezTo>
                <a:cubicBezTo>
                  <a:pt x="1038" y="526"/>
                  <a:pt x="988" y="586"/>
                  <a:pt x="1043" y="618"/>
                </a:cubicBezTo>
                <a:cubicBezTo>
                  <a:pt x="1059" y="627"/>
                  <a:pt x="1088" y="611"/>
                  <a:pt x="1105" y="611"/>
                </a:cubicBezTo>
                <a:cubicBezTo>
                  <a:pt x="1199" y="610"/>
                  <a:pt x="1281" y="672"/>
                  <a:pt x="1373" y="619"/>
                </a:cubicBezTo>
                <a:cubicBezTo>
                  <a:pt x="1410" y="598"/>
                  <a:pt x="1460" y="599"/>
                  <a:pt x="1493" y="575"/>
                </a:cubicBezTo>
                <a:cubicBezTo>
                  <a:pt x="1467" y="586"/>
                  <a:pt x="1421" y="591"/>
                  <a:pt x="1396" y="576"/>
                </a:cubicBezTo>
                <a:cubicBezTo>
                  <a:pt x="1343" y="546"/>
                  <a:pt x="1464" y="472"/>
                  <a:pt x="1484" y="463"/>
                </a:cubicBezTo>
                <a:cubicBezTo>
                  <a:pt x="1548" y="434"/>
                  <a:pt x="1621" y="438"/>
                  <a:pt x="1685" y="412"/>
                </a:cubicBezTo>
                <a:cubicBezTo>
                  <a:pt x="1723" y="397"/>
                  <a:pt x="1773" y="310"/>
                  <a:pt x="1820" y="335"/>
                </a:cubicBezTo>
                <a:cubicBezTo>
                  <a:pt x="1779" y="308"/>
                  <a:pt x="1804" y="126"/>
                  <a:pt x="1838" y="92"/>
                </a:cubicBezTo>
                <a:cubicBezTo>
                  <a:pt x="1871" y="59"/>
                  <a:pt x="2033" y="0"/>
                  <a:pt x="2082" y="31"/>
                </a:cubicBezTo>
                <a:cubicBezTo>
                  <a:pt x="2107" y="42"/>
                  <a:pt x="2074" y="113"/>
                  <a:pt x="2124" y="140"/>
                </a:cubicBezTo>
                <a:cubicBezTo>
                  <a:pt x="2130" y="143"/>
                  <a:pt x="2137" y="145"/>
                  <a:pt x="2145" y="146"/>
                </a:cubicBezTo>
                <a:cubicBezTo>
                  <a:pt x="2159" y="148"/>
                  <a:pt x="2215" y="152"/>
                  <a:pt x="2229" y="157"/>
                </a:cubicBezTo>
                <a:cubicBezTo>
                  <a:pt x="2235" y="159"/>
                  <a:pt x="2240" y="160"/>
                  <a:pt x="2243" y="164"/>
                </a:cubicBezTo>
                <a:cubicBezTo>
                  <a:pt x="2267" y="200"/>
                  <a:pt x="2256" y="207"/>
                  <a:pt x="2306" y="227"/>
                </a:cubicBezTo>
                <a:cubicBezTo>
                  <a:pt x="2346" y="244"/>
                  <a:pt x="2383" y="231"/>
                  <a:pt x="2378" y="287"/>
                </a:cubicBezTo>
                <a:cubicBezTo>
                  <a:pt x="2384" y="281"/>
                  <a:pt x="2444" y="260"/>
                  <a:pt x="2495" y="293"/>
                </a:cubicBezTo>
                <a:cubicBezTo>
                  <a:pt x="2527" y="313"/>
                  <a:pt x="2508" y="377"/>
                  <a:pt x="2500" y="406"/>
                </a:cubicBezTo>
                <a:cubicBezTo>
                  <a:pt x="2680" y="436"/>
                  <a:pt x="2617" y="369"/>
                  <a:pt x="2690" y="340"/>
                </a:cubicBezTo>
                <a:cubicBezTo>
                  <a:pt x="2693" y="366"/>
                  <a:pt x="2683" y="446"/>
                  <a:pt x="2696" y="459"/>
                </a:cubicBezTo>
                <a:cubicBezTo>
                  <a:pt x="2759" y="512"/>
                  <a:pt x="2797" y="462"/>
                  <a:pt x="2859" y="563"/>
                </a:cubicBezTo>
                <a:cubicBezTo>
                  <a:pt x="2883" y="565"/>
                  <a:pt x="2909" y="567"/>
                  <a:pt x="2939" y="567"/>
                </a:cubicBezTo>
                <a:cubicBezTo>
                  <a:pt x="2972" y="577"/>
                  <a:pt x="3094" y="581"/>
                  <a:pt x="3121" y="594"/>
                </a:cubicBezTo>
                <a:lnTo>
                  <a:pt x="3121" y="592"/>
                </a:lnTo>
                <a:cubicBezTo>
                  <a:pt x="3273" y="770"/>
                  <a:pt x="3208" y="642"/>
                  <a:pt x="3273" y="675"/>
                </a:cubicBezTo>
                <a:cubicBezTo>
                  <a:pt x="3297" y="680"/>
                  <a:pt x="3272" y="714"/>
                  <a:pt x="3311" y="705"/>
                </a:cubicBezTo>
                <a:cubicBezTo>
                  <a:pt x="3325" y="701"/>
                  <a:pt x="3345" y="705"/>
                  <a:pt x="3360" y="704"/>
                </a:cubicBezTo>
                <a:cubicBezTo>
                  <a:pt x="3413" y="686"/>
                  <a:pt x="3418" y="714"/>
                  <a:pt x="3467" y="730"/>
                </a:cubicBezTo>
                <a:cubicBezTo>
                  <a:pt x="3511" y="743"/>
                  <a:pt x="3566" y="749"/>
                  <a:pt x="3611" y="757"/>
                </a:cubicBezTo>
                <a:cubicBezTo>
                  <a:pt x="3454" y="895"/>
                  <a:pt x="3500" y="893"/>
                  <a:pt x="3439" y="1026"/>
                </a:cubicBezTo>
                <a:cubicBezTo>
                  <a:pt x="3431" y="1055"/>
                  <a:pt x="3383" y="1230"/>
                  <a:pt x="3422" y="1241"/>
                </a:cubicBezTo>
                <a:cubicBezTo>
                  <a:pt x="3385" y="1262"/>
                  <a:pt x="3365" y="1319"/>
                  <a:pt x="3311" y="1270"/>
                </a:cubicBezTo>
                <a:cubicBezTo>
                  <a:pt x="3256" y="1221"/>
                  <a:pt x="3216" y="1326"/>
                  <a:pt x="3282" y="1317"/>
                </a:cubicBezTo>
                <a:cubicBezTo>
                  <a:pt x="3252" y="1347"/>
                  <a:pt x="3224" y="1396"/>
                  <a:pt x="3186" y="1417"/>
                </a:cubicBezTo>
                <a:cubicBezTo>
                  <a:pt x="3118" y="1456"/>
                  <a:pt x="3094" y="1487"/>
                  <a:pt x="3085" y="1535"/>
                </a:cubicBezTo>
                <a:cubicBezTo>
                  <a:pt x="3083" y="1547"/>
                  <a:pt x="3018" y="1576"/>
                  <a:pt x="3004" y="1613"/>
                </a:cubicBezTo>
                <a:cubicBezTo>
                  <a:pt x="2995" y="1638"/>
                  <a:pt x="3016" y="1660"/>
                  <a:pt x="3002" y="1686"/>
                </a:cubicBezTo>
                <a:cubicBezTo>
                  <a:pt x="2993" y="1701"/>
                  <a:pt x="2980" y="1723"/>
                  <a:pt x="2972" y="1739"/>
                </a:cubicBezTo>
                <a:cubicBezTo>
                  <a:pt x="3029" y="1721"/>
                  <a:pt x="3088" y="1637"/>
                  <a:pt x="3129" y="1632"/>
                </a:cubicBezTo>
                <a:cubicBezTo>
                  <a:pt x="3175" y="1626"/>
                  <a:pt x="3218" y="1640"/>
                  <a:pt x="3207" y="1694"/>
                </a:cubicBezTo>
                <a:cubicBezTo>
                  <a:pt x="3198" y="1739"/>
                  <a:pt x="3233" y="1756"/>
                  <a:pt x="3248" y="1777"/>
                </a:cubicBezTo>
                <a:cubicBezTo>
                  <a:pt x="3262" y="1794"/>
                  <a:pt x="3260" y="1817"/>
                  <a:pt x="3200" y="1866"/>
                </a:cubicBezTo>
                <a:cubicBezTo>
                  <a:pt x="3225" y="1902"/>
                  <a:pt x="3319" y="1967"/>
                  <a:pt x="3293" y="2019"/>
                </a:cubicBezTo>
                <a:cubicBezTo>
                  <a:pt x="3276" y="2054"/>
                  <a:pt x="3146" y="2102"/>
                  <a:pt x="3147" y="2107"/>
                </a:cubicBezTo>
                <a:cubicBezTo>
                  <a:pt x="3149" y="2148"/>
                  <a:pt x="3228" y="2183"/>
                  <a:pt x="3255" y="2207"/>
                </a:cubicBezTo>
                <a:cubicBezTo>
                  <a:pt x="3295" y="2241"/>
                  <a:pt x="3200" y="2301"/>
                  <a:pt x="3214" y="2345"/>
                </a:cubicBezTo>
                <a:cubicBezTo>
                  <a:pt x="3230" y="2400"/>
                  <a:pt x="3334" y="2461"/>
                  <a:pt x="3389" y="2439"/>
                </a:cubicBezTo>
                <a:cubicBezTo>
                  <a:pt x="3458" y="2412"/>
                  <a:pt x="3448" y="2452"/>
                  <a:pt x="3422" y="2498"/>
                </a:cubicBezTo>
                <a:cubicBezTo>
                  <a:pt x="3359" y="2608"/>
                  <a:pt x="3239" y="2664"/>
                  <a:pt x="3132" y="2736"/>
                </a:cubicBezTo>
                <a:cubicBezTo>
                  <a:pt x="3139" y="2746"/>
                  <a:pt x="3146" y="2756"/>
                  <a:pt x="3153" y="2766"/>
                </a:cubicBezTo>
                <a:cubicBezTo>
                  <a:pt x="3113" y="2772"/>
                  <a:pt x="3080" y="2792"/>
                  <a:pt x="3042" y="2805"/>
                </a:cubicBezTo>
                <a:cubicBezTo>
                  <a:pt x="3002" y="2820"/>
                  <a:pt x="2976" y="2797"/>
                  <a:pt x="2938" y="2800"/>
                </a:cubicBezTo>
                <a:cubicBezTo>
                  <a:pt x="2880" y="2805"/>
                  <a:pt x="2845" y="2757"/>
                  <a:pt x="2776" y="2763"/>
                </a:cubicBezTo>
                <a:cubicBezTo>
                  <a:pt x="2804" y="2692"/>
                  <a:pt x="2685" y="2746"/>
                  <a:pt x="2684" y="2705"/>
                </a:cubicBezTo>
                <a:cubicBezTo>
                  <a:pt x="2692" y="2692"/>
                  <a:pt x="2703" y="2689"/>
                  <a:pt x="2719" y="2695"/>
                </a:cubicBezTo>
                <a:cubicBezTo>
                  <a:pt x="2718" y="2671"/>
                  <a:pt x="2704" y="2658"/>
                  <a:pt x="2681" y="2659"/>
                </a:cubicBezTo>
                <a:cubicBezTo>
                  <a:pt x="2700" y="2689"/>
                  <a:pt x="2683" y="2694"/>
                  <a:pt x="2656" y="2695"/>
                </a:cubicBezTo>
                <a:cubicBezTo>
                  <a:pt x="2612" y="2697"/>
                  <a:pt x="2607" y="2695"/>
                  <a:pt x="2595" y="2641"/>
                </a:cubicBezTo>
                <a:cubicBezTo>
                  <a:pt x="2611" y="2748"/>
                  <a:pt x="2583" y="2680"/>
                  <a:pt x="2515" y="2680"/>
                </a:cubicBezTo>
                <a:cubicBezTo>
                  <a:pt x="2475" y="2680"/>
                  <a:pt x="2442" y="2655"/>
                  <a:pt x="2403" y="2653"/>
                </a:cubicBezTo>
                <a:cubicBezTo>
                  <a:pt x="2356" y="2651"/>
                  <a:pt x="2303" y="2704"/>
                  <a:pt x="2261" y="2724"/>
                </a:cubicBezTo>
                <a:cubicBezTo>
                  <a:pt x="2228" y="2739"/>
                  <a:pt x="2112" y="2782"/>
                  <a:pt x="2119" y="2827"/>
                </a:cubicBezTo>
                <a:cubicBezTo>
                  <a:pt x="2118" y="2842"/>
                  <a:pt x="2114" y="2855"/>
                  <a:pt x="2106" y="2868"/>
                </a:cubicBezTo>
                <a:cubicBezTo>
                  <a:pt x="2087" y="2884"/>
                  <a:pt x="2089" y="2899"/>
                  <a:pt x="2111" y="2912"/>
                </a:cubicBezTo>
                <a:cubicBezTo>
                  <a:pt x="2127" y="2964"/>
                  <a:pt x="2116" y="2989"/>
                  <a:pt x="2146" y="3039"/>
                </a:cubicBezTo>
                <a:cubicBezTo>
                  <a:pt x="2118" y="3047"/>
                  <a:pt x="2093" y="3033"/>
                  <a:pt x="2065" y="3035"/>
                </a:cubicBezTo>
                <a:cubicBezTo>
                  <a:pt x="2036" y="3036"/>
                  <a:pt x="2021" y="3060"/>
                  <a:pt x="1995" y="3067"/>
                </a:cubicBezTo>
                <a:cubicBezTo>
                  <a:pt x="1933" y="3084"/>
                  <a:pt x="1894" y="3019"/>
                  <a:pt x="1834" y="3063"/>
                </a:cubicBezTo>
                <a:cubicBezTo>
                  <a:pt x="1833" y="3064"/>
                  <a:pt x="1734" y="3028"/>
                  <a:pt x="1732" y="3010"/>
                </a:cubicBezTo>
                <a:cubicBezTo>
                  <a:pt x="1735" y="3007"/>
                  <a:pt x="1741" y="3001"/>
                  <a:pt x="1744" y="2997"/>
                </a:cubicBezTo>
                <a:cubicBezTo>
                  <a:pt x="1745" y="2993"/>
                  <a:pt x="1742" y="2988"/>
                  <a:pt x="1730" y="2980"/>
                </a:cubicBezTo>
                <a:cubicBezTo>
                  <a:pt x="1708" y="2966"/>
                  <a:pt x="1669" y="2959"/>
                  <a:pt x="1650" y="2983"/>
                </a:cubicBezTo>
                <a:cubicBezTo>
                  <a:pt x="1642" y="2930"/>
                  <a:pt x="1584" y="2956"/>
                  <a:pt x="1551" y="2927"/>
                </a:cubicBezTo>
                <a:cubicBezTo>
                  <a:pt x="1507" y="2892"/>
                  <a:pt x="1417" y="2869"/>
                  <a:pt x="1431" y="2953"/>
                </a:cubicBezTo>
                <a:cubicBezTo>
                  <a:pt x="1382" y="2946"/>
                  <a:pt x="1326" y="2933"/>
                  <a:pt x="1276" y="2943"/>
                </a:cubicBezTo>
                <a:cubicBezTo>
                  <a:pt x="1248" y="2948"/>
                  <a:pt x="1230" y="2956"/>
                  <a:pt x="1206" y="2934"/>
                </a:cubicBezTo>
                <a:cubicBezTo>
                  <a:pt x="1164" y="2897"/>
                  <a:pt x="1167" y="2912"/>
                  <a:pt x="1125" y="2912"/>
                </a:cubicBezTo>
                <a:cubicBezTo>
                  <a:pt x="1083" y="2911"/>
                  <a:pt x="879" y="2777"/>
                  <a:pt x="858" y="2831"/>
                </a:cubicBezTo>
                <a:cubicBezTo>
                  <a:pt x="819" y="2815"/>
                  <a:pt x="847" y="2787"/>
                  <a:pt x="849" y="2760"/>
                </a:cubicBezTo>
                <a:cubicBezTo>
                  <a:pt x="852" y="2728"/>
                  <a:pt x="758" y="2743"/>
                  <a:pt x="739" y="2719"/>
                </a:cubicBezTo>
                <a:cubicBezTo>
                  <a:pt x="910" y="2655"/>
                  <a:pt x="857" y="2339"/>
                  <a:pt x="939" y="2268"/>
                </a:cubicBezTo>
                <a:cubicBezTo>
                  <a:pt x="990" y="2224"/>
                  <a:pt x="922" y="2218"/>
                  <a:pt x="917" y="2267"/>
                </a:cubicBezTo>
                <a:cubicBezTo>
                  <a:pt x="910" y="2167"/>
                  <a:pt x="930" y="2044"/>
                  <a:pt x="974" y="1953"/>
                </a:cubicBezTo>
                <a:cubicBezTo>
                  <a:pt x="1090" y="2018"/>
                  <a:pt x="1070" y="2052"/>
                  <a:pt x="1087" y="2113"/>
                </a:cubicBezTo>
                <a:cubicBezTo>
                  <a:pt x="1096" y="2139"/>
                  <a:pt x="1123" y="2143"/>
                  <a:pt x="1122" y="2175"/>
                </a:cubicBezTo>
                <a:cubicBezTo>
                  <a:pt x="1134" y="2134"/>
                  <a:pt x="1092" y="2102"/>
                  <a:pt x="1088" y="2062"/>
                </a:cubicBezTo>
                <a:cubicBezTo>
                  <a:pt x="1076" y="1938"/>
                  <a:pt x="1005" y="1946"/>
                  <a:pt x="941" y="1885"/>
                </a:cubicBezTo>
                <a:cubicBezTo>
                  <a:pt x="910" y="1855"/>
                  <a:pt x="990" y="1870"/>
                  <a:pt x="1006" y="1884"/>
                </a:cubicBezTo>
                <a:cubicBezTo>
                  <a:pt x="969" y="1866"/>
                  <a:pt x="967" y="1707"/>
                  <a:pt x="988" y="1677"/>
                </a:cubicBezTo>
                <a:cubicBezTo>
                  <a:pt x="939" y="1711"/>
                  <a:pt x="824" y="1643"/>
                  <a:pt x="801" y="1598"/>
                </a:cubicBezTo>
                <a:cubicBezTo>
                  <a:pt x="781" y="1557"/>
                  <a:pt x="735" y="1536"/>
                  <a:pt x="726" y="1489"/>
                </a:cubicBezTo>
                <a:cubicBezTo>
                  <a:pt x="718" y="1446"/>
                  <a:pt x="796" y="1399"/>
                  <a:pt x="697" y="1395"/>
                </a:cubicBezTo>
                <a:cubicBezTo>
                  <a:pt x="709" y="1381"/>
                  <a:pt x="711" y="1356"/>
                  <a:pt x="726" y="1345"/>
                </a:cubicBezTo>
                <a:cubicBezTo>
                  <a:pt x="773" y="1329"/>
                  <a:pt x="827" y="1372"/>
                  <a:pt x="834" y="1368"/>
                </a:cubicBezTo>
                <a:cubicBezTo>
                  <a:pt x="747" y="1325"/>
                  <a:pt x="746" y="1340"/>
                  <a:pt x="681" y="1349"/>
                </a:cubicBezTo>
                <a:cubicBezTo>
                  <a:pt x="647" y="1353"/>
                  <a:pt x="583" y="1304"/>
                  <a:pt x="644" y="1297"/>
                </a:cubicBezTo>
                <a:cubicBezTo>
                  <a:pt x="627" y="1280"/>
                  <a:pt x="634" y="1269"/>
                  <a:pt x="665" y="1264"/>
                </a:cubicBezTo>
                <a:cubicBezTo>
                  <a:pt x="618" y="1252"/>
                  <a:pt x="552" y="1290"/>
                  <a:pt x="514" y="1249"/>
                </a:cubicBezTo>
                <a:cubicBezTo>
                  <a:pt x="534" y="1249"/>
                  <a:pt x="554" y="1244"/>
                  <a:pt x="573" y="1234"/>
                </a:cubicBezTo>
                <a:cubicBezTo>
                  <a:pt x="536" y="1209"/>
                  <a:pt x="467" y="1219"/>
                  <a:pt x="457" y="1270"/>
                </a:cubicBezTo>
                <a:cubicBezTo>
                  <a:pt x="457" y="1238"/>
                  <a:pt x="426" y="1215"/>
                  <a:pt x="454" y="1178"/>
                </a:cubicBezTo>
                <a:cubicBezTo>
                  <a:pt x="418" y="1218"/>
                  <a:pt x="372" y="1213"/>
                  <a:pt x="415" y="1166"/>
                </a:cubicBezTo>
                <a:cubicBezTo>
                  <a:pt x="333" y="1237"/>
                  <a:pt x="223" y="1075"/>
                  <a:pt x="140" y="1163"/>
                </a:cubicBezTo>
                <a:cubicBezTo>
                  <a:pt x="106" y="1117"/>
                  <a:pt x="78" y="1089"/>
                  <a:pt x="21" y="1077"/>
                </a:cubicBezTo>
                <a:close/>
                <a:moveTo>
                  <a:pt x="950" y="1855"/>
                </a:moveTo>
                <a:cubicBezTo>
                  <a:pt x="970" y="1825"/>
                  <a:pt x="948" y="1776"/>
                  <a:pt x="909" y="1795"/>
                </a:cubicBezTo>
                <a:cubicBezTo>
                  <a:pt x="927" y="1812"/>
                  <a:pt x="941" y="1831"/>
                  <a:pt x="950" y="1855"/>
                </a:cubicBezTo>
                <a:close/>
                <a:moveTo>
                  <a:pt x="938" y="1733"/>
                </a:moveTo>
                <a:cubicBezTo>
                  <a:pt x="928" y="1709"/>
                  <a:pt x="896" y="1714"/>
                  <a:pt x="876" y="1718"/>
                </a:cubicBezTo>
                <a:cubicBezTo>
                  <a:pt x="898" y="1719"/>
                  <a:pt x="919" y="1724"/>
                  <a:pt x="938" y="1733"/>
                </a:cubicBezTo>
                <a:close/>
                <a:moveTo>
                  <a:pt x="713" y="1472"/>
                </a:moveTo>
                <a:cubicBezTo>
                  <a:pt x="705" y="1453"/>
                  <a:pt x="705" y="1446"/>
                  <a:pt x="680" y="1451"/>
                </a:cubicBezTo>
                <a:cubicBezTo>
                  <a:pt x="691" y="1458"/>
                  <a:pt x="702" y="1465"/>
                  <a:pt x="713" y="147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0" name="꙱ Finland (Republic of Finland) (FI) (H)">
            <a:extLst>
              <a:ext uri="{FF2B5EF4-FFF2-40B4-BE49-F238E27FC236}">
                <a16:creationId xmlns:a16="http://schemas.microsoft.com/office/drawing/2014/main" id="{7EBB5978-C0D4-49D2-99F4-3C336A95FF8F}"/>
              </a:ext>
            </a:extLst>
          </p:cNvPr>
          <p:cNvSpPr>
            <a:spLocks noEditPoints="1"/>
          </p:cNvSpPr>
          <p:nvPr/>
        </p:nvSpPr>
        <p:spPr bwMode="auto">
          <a:xfrm>
            <a:off x="4846310" y="372773"/>
            <a:ext cx="238620" cy="267313"/>
          </a:xfrm>
          <a:custGeom>
            <a:avLst/>
            <a:gdLst>
              <a:gd name="T0" fmla="*/ 137 w 2897"/>
              <a:gd name="T1" fmla="*/ 285 h 3237"/>
              <a:gd name="T2" fmla="*/ 947 w 2897"/>
              <a:gd name="T3" fmla="*/ 427 h 3237"/>
              <a:gd name="T4" fmla="*/ 1216 w 2897"/>
              <a:gd name="T5" fmla="*/ 330 h 3237"/>
              <a:gd name="T6" fmla="*/ 1589 w 2897"/>
              <a:gd name="T7" fmla="*/ 28 h 3237"/>
              <a:gd name="T8" fmla="*/ 1987 w 2897"/>
              <a:gd name="T9" fmla="*/ 334 h 3237"/>
              <a:gd name="T10" fmla="*/ 2088 w 2897"/>
              <a:gd name="T11" fmla="*/ 631 h 3237"/>
              <a:gd name="T12" fmla="*/ 2396 w 2897"/>
              <a:gd name="T13" fmla="*/ 1354 h 3237"/>
              <a:gd name="T14" fmla="*/ 2360 w 2897"/>
              <a:gd name="T15" fmla="*/ 1531 h 3237"/>
              <a:gd name="T16" fmla="*/ 2555 w 2897"/>
              <a:gd name="T17" fmla="*/ 1802 h 3237"/>
              <a:gd name="T18" fmla="*/ 2859 w 2897"/>
              <a:gd name="T19" fmla="*/ 2298 h 3237"/>
              <a:gd name="T20" fmla="*/ 2065 w 2897"/>
              <a:gd name="T21" fmla="*/ 3004 h 3237"/>
              <a:gd name="T22" fmla="*/ 1740 w 2897"/>
              <a:gd name="T23" fmla="*/ 3020 h 3237"/>
              <a:gd name="T24" fmla="*/ 1606 w 2897"/>
              <a:gd name="T25" fmla="*/ 3094 h 3237"/>
              <a:gd name="T26" fmla="*/ 1254 w 2897"/>
              <a:gd name="T27" fmla="*/ 3175 h 3237"/>
              <a:gd name="T28" fmla="*/ 1009 w 2897"/>
              <a:gd name="T29" fmla="*/ 3174 h 3237"/>
              <a:gd name="T30" fmla="*/ 944 w 2897"/>
              <a:gd name="T31" fmla="*/ 3159 h 3237"/>
              <a:gd name="T32" fmla="*/ 760 w 2897"/>
              <a:gd name="T33" fmla="*/ 3050 h 3237"/>
              <a:gd name="T34" fmla="*/ 477 w 2897"/>
              <a:gd name="T35" fmla="*/ 2959 h 3237"/>
              <a:gd name="T36" fmla="*/ 405 w 2897"/>
              <a:gd name="T37" fmla="*/ 2519 h 3237"/>
              <a:gd name="T38" fmla="*/ 463 w 2897"/>
              <a:gd name="T39" fmla="*/ 2195 h 3237"/>
              <a:gd name="T40" fmla="*/ 635 w 2897"/>
              <a:gd name="T41" fmla="*/ 2070 h 3237"/>
              <a:gd name="T42" fmla="*/ 861 w 2897"/>
              <a:gd name="T43" fmla="*/ 1913 h 3237"/>
              <a:gd name="T44" fmla="*/ 1069 w 2897"/>
              <a:gd name="T45" fmla="*/ 1720 h 3237"/>
              <a:gd name="T46" fmla="*/ 1274 w 2897"/>
              <a:gd name="T47" fmla="*/ 1598 h 3237"/>
              <a:gd name="T48" fmla="*/ 1254 w 2897"/>
              <a:gd name="T49" fmla="*/ 1422 h 3237"/>
              <a:gd name="T50" fmla="*/ 852 w 2897"/>
              <a:gd name="T51" fmla="*/ 1188 h 3237"/>
              <a:gd name="T52" fmla="*/ 813 w 2897"/>
              <a:gd name="T53" fmla="*/ 817 h 3237"/>
              <a:gd name="T54" fmla="*/ 778 w 2897"/>
              <a:gd name="T55" fmla="*/ 672 h 3237"/>
              <a:gd name="T56" fmla="*/ 499 w 2897"/>
              <a:gd name="T57" fmla="*/ 520 h 3237"/>
              <a:gd name="T58" fmla="*/ 24 w 2897"/>
              <a:gd name="T59" fmla="*/ 3076 h 3237"/>
              <a:gd name="T60" fmla="*/ 721 w 2897"/>
              <a:gd name="T61" fmla="*/ 3055 h 3237"/>
              <a:gd name="T62" fmla="*/ 686 w 2897"/>
              <a:gd name="T63" fmla="*/ 3088 h 3237"/>
              <a:gd name="T64" fmla="*/ 686 w 2897"/>
              <a:gd name="T65" fmla="*/ 3088 h 3237"/>
              <a:gd name="T66" fmla="*/ 1104 w 2897"/>
              <a:gd name="T67" fmla="*/ 1574 h 3237"/>
              <a:gd name="T68" fmla="*/ 837 w 2897"/>
              <a:gd name="T69" fmla="*/ 3174 h 3237"/>
              <a:gd name="T70" fmla="*/ 870 w 2897"/>
              <a:gd name="T71" fmla="*/ 3082 h 3237"/>
              <a:gd name="T72" fmla="*/ 715 w 2897"/>
              <a:gd name="T73" fmla="*/ 3070 h 3237"/>
              <a:gd name="T74" fmla="*/ 742 w 2897"/>
              <a:gd name="T75" fmla="*/ 1939 h 3237"/>
              <a:gd name="T76" fmla="*/ 742 w 2897"/>
              <a:gd name="T77" fmla="*/ 1939 h 3237"/>
              <a:gd name="T78" fmla="*/ 621 w 2897"/>
              <a:gd name="T79" fmla="*/ 3115 h 3237"/>
              <a:gd name="T80" fmla="*/ 609 w 2897"/>
              <a:gd name="T81" fmla="*/ 3118 h 3237"/>
              <a:gd name="T82" fmla="*/ 638 w 2897"/>
              <a:gd name="T83" fmla="*/ 3061 h 3237"/>
              <a:gd name="T84" fmla="*/ 564 w 2897"/>
              <a:gd name="T85" fmla="*/ 2099 h 3237"/>
              <a:gd name="T86" fmla="*/ 523 w 2897"/>
              <a:gd name="T87" fmla="*/ 2096 h 3237"/>
              <a:gd name="T88" fmla="*/ 490 w 2897"/>
              <a:gd name="T89" fmla="*/ 2996 h 3237"/>
              <a:gd name="T90" fmla="*/ 330 w 2897"/>
              <a:gd name="T91" fmla="*/ 2126 h 3237"/>
              <a:gd name="T92" fmla="*/ 240 w 2897"/>
              <a:gd name="T93" fmla="*/ 3174 h 3237"/>
              <a:gd name="T94" fmla="*/ 125 w 2897"/>
              <a:gd name="T95" fmla="*/ 3153 h 3237"/>
              <a:gd name="T96" fmla="*/ 182 w 2897"/>
              <a:gd name="T97" fmla="*/ 3107 h 3237"/>
              <a:gd name="T98" fmla="*/ 36 w 2897"/>
              <a:gd name="T99" fmla="*/ 3079 h 3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897" h="3237">
                <a:moveTo>
                  <a:pt x="45" y="330"/>
                </a:moveTo>
                <a:cubicBezTo>
                  <a:pt x="79" y="292"/>
                  <a:pt x="126" y="334"/>
                  <a:pt x="166" y="312"/>
                </a:cubicBezTo>
                <a:cubicBezTo>
                  <a:pt x="156" y="303"/>
                  <a:pt x="146" y="295"/>
                  <a:pt x="137" y="285"/>
                </a:cubicBezTo>
                <a:cubicBezTo>
                  <a:pt x="246" y="220"/>
                  <a:pt x="350" y="300"/>
                  <a:pt x="431" y="380"/>
                </a:cubicBezTo>
                <a:cubicBezTo>
                  <a:pt x="550" y="476"/>
                  <a:pt x="665" y="475"/>
                  <a:pt x="788" y="403"/>
                </a:cubicBezTo>
                <a:cubicBezTo>
                  <a:pt x="815" y="375"/>
                  <a:pt x="912" y="417"/>
                  <a:pt x="947" y="427"/>
                </a:cubicBezTo>
                <a:cubicBezTo>
                  <a:pt x="997" y="441"/>
                  <a:pt x="1001" y="469"/>
                  <a:pt x="1051" y="460"/>
                </a:cubicBezTo>
                <a:cubicBezTo>
                  <a:pt x="1094" y="450"/>
                  <a:pt x="1105" y="376"/>
                  <a:pt x="1165" y="372"/>
                </a:cubicBezTo>
                <a:cubicBezTo>
                  <a:pt x="1195" y="370"/>
                  <a:pt x="1222" y="367"/>
                  <a:pt x="1216" y="330"/>
                </a:cubicBezTo>
                <a:cubicBezTo>
                  <a:pt x="1204" y="266"/>
                  <a:pt x="1229" y="207"/>
                  <a:pt x="1244" y="146"/>
                </a:cubicBezTo>
                <a:cubicBezTo>
                  <a:pt x="1281" y="98"/>
                  <a:pt x="1350" y="47"/>
                  <a:pt x="1422" y="63"/>
                </a:cubicBezTo>
                <a:cubicBezTo>
                  <a:pt x="1488" y="78"/>
                  <a:pt x="1529" y="53"/>
                  <a:pt x="1589" y="28"/>
                </a:cubicBezTo>
                <a:cubicBezTo>
                  <a:pt x="1654" y="0"/>
                  <a:pt x="1702" y="57"/>
                  <a:pt x="1760" y="79"/>
                </a:cubicBezTo>
                <a:cubicBezTo>
                  <a:pt x="1820" y="101"/>
                  <a:pt x="1880" y="114"/>
                  <a:pt x="1942" y="129"/>
                </a:cubicBezTo>
                <a:cubicBezTo>
                  <a:pt x="2129" y="175"/>
                  <a:pt x="1883" y="268"/>
                  <a:pt x="1987" y="334"/>
                </a:cubicBezTo>
                <a:cubicBezTo>
                  <a:pt x="1939" y="360"/>
                  <a:pt x="1879" y="364"/>
                  <a:pt x="1838" y="378"/>
                </a:cubicBezTo>
                <a:cubicBezTo>
                  <a:pt x="2056" y="406"/>
                  <a:pt x="1780" y="447"/>
                  <a:pt x="1908" y="553"/>
                </a:cubicBezTo>
                <a:cubicBezTo>
                  <a:pt x="1961" y="597"/>
                  <a:pt x="2030" y="599"/>
                  <a:pt x="2088" y="631"/>
                </a:cubicBezTo>
                <a:cubicBezTo>
                  <a:pt x="2143" y="653"/>
                  <a:pt x="2194" y="687"/>
                  <a:pt x="2241" y="725"/>
                </a:cubicBezTo>
                <a:cubicBezTo>
                  <a:pt x="2359" y="811"/>
                  <a:pt x="2039" y="910"/>
                  <a:pt x="2101" y="996"/>
                </a:cubicBezTo>
                <a:cubicBezTo>
                  <a:pt x="2191" y="1122"/>
                  <a:pt x="2343" y="1197"/>
                  <a:pt x="2396" y="1354"/>
                </a:cubicBezTo>
                <a:cubicBezTo>
                  <a:pt x="2365" y="1356"/>
                  <a:pt x="2333" y="1366"/>
                  <a:pt x="2302" y="1371"/>
                </a:cubicBezTo>
                <a:cubicBezTo>
                  <a:pt x="2342" y="1383"/>
                  <a:pt x="2324" y="1445"/>
                  <a:pt x="2303" y="1474"/>
                </a:cubicBezTo>
                <a:cubicBezTo>
                  <a:pt x="2287" y="1496"/>
                  <a:pt x="2351" y="1510"/>
                  <a:pt x="2360" y="1531"/>
                </a:cubicBezTo>
                <a:cubicBezTo>
                  <a:pt x="2304" y="1543"/>
                  <a:pt x="2301" y="1587"/>
                  <a:pt x="2339" y="1621"/>
                </a:cubicBezTo>
                <a:cubicBezTo>
                  <a:pt x="2375" y="1654"/>
                  <a:pt x="2439" y="1614"/>
                  <a:pt x="2462" y="1672"/>
                </a:cubicBezTo>
                <a:cubicBezTo>
                  <a:pt x="2349" y="1723"/>
                  <a:pt x="2512" y="1779"/>
                  <a:pt x="2555" y="1802"/>
                </a:cubicBezTo>
                <a:cubicBezTo>
                  <a:pt x="2659" y="1851"/>
                  <a:pt x="2506" y="1947"/>
                  <a:pt x="2459" y="1971"/>
                </a:cubicBezTo>
                <a:cubicBezTo>
                  <a:pt x="2571" y="2024"/>
                  <a:pt x="2759" y="2119"/>
                  <a:pt x="2856" y="2198"/>
                </a:cubicBezTo>
                <a:cubicBezTo>
                  <a:pt x="2897" y="2234"/>
                  <a:pt x="2877" y="2251"/>
                  <a:pt x="2859" y="2298"/>
                </a:cubicBezTo>
                <a:cubicBezTo>
                  <a:pt x="2829" y="2378"/>
                  <a:pt x="2778" y="2412"/>
                  <a:pt x="2715" y="2461"/>
                </a:cubicBezTo>
                <a:cubicBezTo>
                  <a:pt x="2569" y="2623"/>
                  <a:pt x="2440" y="2752"/>
                  <a:pt x="2222" y="2873"/>
                </a:cubicBezTo>
                <a:cubicBezTo>
                  <a:pt x="2188" y="2895"/>
                  <a:pt x="2088" y="2969"/>
                  <a:pt x="2065" y="3004"/>
                </a:cubicBezTo>
                <a:cubicBezTo>
                  <a:pt x="2044" y="3033"/>
                  <a:pt x="2001" y="3011"/>
                  <a:pt x="1974" y="3013"/>
                </a:cubicBezTo>
                <a:cubicBezTo>
                  <a:pt x="1934" y="3017"/>
                  <a:pt x="1931" y="2982"/>
                  <a:pt x="1887" y="3002"/>
                </a:cubicBezTo>
                <a:cubicBezTo>
                  <a:pt x="1847" y="3021"/>
                  <a:pt x="1782" y="3048"/>
                  <a:pt x="1740" y="3020"/>
                </a:cubicBezTo>
                <a:cubicBezTo>
                  <a:pt x="1726" y="3072"/>
                  <a:pt x="1648" y="3046"/>
                  <a:pt x="1612" y="3023"/>
                </a:cubicBezTo>
                <a:cubicBezTo>
                  <a:pt x="1638" y="3052"/>
                  <a:pt x="1623" y="3062"/>
                  <a:pt x="1594" y="3064"/>
                </a:cubicBezTo>
                <a:cubicBezTo>
                  <a:pt x="1598" y="3074"/>
                  <a:pt x="1602" y="3084"/>
                  <a:pt x="1606" y="3094"/>
                </a:cubicBezTo>
                <a:cubicBezTo>
                  <a:pt x="1575" y="3102"/>
                  <a:pt x="1540" y="3089"/>
                  <a:pt x="1541" y="3053"/>
                </a:cubicBezTo>
                <a:cubicBezTo>
                  <a:pt x="1511" y="3102"/>
                  <a:pt x="1426" y="3102"/>
                  <a:pt x="1377" y="3112"/>
                </a:cubicBezTo>
                <a:cubicBezTo>
                  <a:pt x="1261" y="3136"/>
                  <a:pt x="1280" y="3168"/>
                  <a:pt x="1254" y="3175"/>
                </a:cubicBezTo>
                <a:cubicBezTo>
                  <a:pt x="1216" y="3185"/>
                  <a:pt x="1205" y="3152"/>
                  <a:pt x="1165" y="3162"/>
                </a:cubicBezTo>
                <a:cubicBezTo>
                  <a:pt x="1104" y="3178"/>
                  <a:pt x="1037" y="3210"/>
                  <a:pt x="974" y="3198"/>
                </a:cubicBezTo>
                <a:cubicBezTo>
                  <a:pt x="986" y="3191"/>
                  <a:pt x="998" y="3183"/>
                  <a:pt x="1009" y="3174"/>
                </a:cubicBezTo>
                <a:cubicBezTo>
                  <a:pt x="960" y="3193"/>
                  <a:pt x="925" y="3232"/>
                  <a:pt x="870" y="3237"/>
                </a:cubicBezTo>
                <a:cubicBezTo>
                  <a:pt x="889" y="3226"/>
                  <a:pt x="914" y="3214"/>
                  <a:pt x="925" y="3194"/>
                </a:cubicBezTo>
                <a:cubicBezTo>
                  <a:pt x="932" y="3177"/>
                  <a:pt x="906" y="3172"/>
                  <a:pt x="944" y="3159"/>
                </a:cubicBezTo>
                <a:cubicBezTo>
                  <a:pt x="916" y="3164"/>
                  <a:pt x="895" y="3151"/>
                  <a:pt x="873" y="3135"/>
                </a:cubicBezTo>
                <a:cubicBezTo>
                  <a:pt x="836" y="3109"/>
                  <a:pt x="872" y="3084"/>
                  <a:pt x="900" y="3059"/>
                </a:cubicBezTo>
                <a:cubicBezTo>
                  <a:pt x="874" y="3066"/>
                  <a:pt x="702" y="3123"/>
                  <a:pt x="760" y="3050"/>
                </a:cubicBezTo>
                <a:cubicBezTo>
                  <a:pt x="705" y="3038"/>
                  <a:pt x="648" y="3039"/>
                  <a:pt x="601" y="3005"/>
                </a:cubicBezTo>
                <a:cubicBezTo>
                  <a:pt x="581" y="2991"/>
                  <a:pt x="523" y="2947"/>
                  <a:pt x="534" y="3005"/>
                </a:cubicBezTo>
                <a:cubicBezTo>
                  <a:pt x="517" y="2992"/>
                  <a:pt x="471" y="2976"/>
                  <a:pt x="477" y="2959"/>
                </a:cubicBezTo>
                <a:cubicBezTo>
                  <a:pt x="489" y="2929"/>
                  <a:pt x="452" y="2851"/>
                  <a:pt x="436" y="2824"/>
                </a:cubicBezTo>
                <a:cubicBezTo>
                  <a:pt x="537" y="2825"/>
                  <a:pt x="416" y="2623"/>
                  <a:pt x="517" y="2676"/>
                </a:cubicBezTo>
                <a:cubicBezTo>
                  <a:pt x="473" y="2646"/>
                  <a:pt x="419" y="2569"/>
                  <a:pt x="405" y="2519"/>
                </a:cubicBezTo>
                <a:cubicBezTo>
                  <a:pt x="393" y="2478"/>
                  <a:pt x="423" y="2451"/>
                  <a:pt x="396" y="2407"/>
                </a:cubicBezTo>
                <a:cubicBezTo>
                  <a:pt x="377" y="2375"/>
                  <a:pt x="356" y="2329"/>
                  <a:pt x="335" y="2325"/>
                </a:cubicBezTo>
                <a:cubicBezTo>
                  <a:pt x="358" y="2297"/>
                  <a:pt x="413" y="2171"/>
                  <a:pt x="463" y="2195"/>
                </a:cubicBezTo>
                <a:cubicBezTo>
                  <a:pt x="440" y="2177"/>
                  <a:pt x="419" y="2144"/>
                  <a:pt x="436" y="2114"/>
                </a:cubicBezTo>
                <a:cubicBezTo>
                  <a:pt x="481" y="2165"/>
                  <a:pt x="587" y="2134"/>
                  <a:pt x="635" y="2106"/>
                </a:cubicBezTo>
                <a:cubicBezTo>
                  <a:pt x="622" y="2095"/>
                  <a:pt x="572" y="2024"/>
                  <a:pt x="635" y="2070"/>
                </a:cubicBezTo>
                <a:cubicBezTo>
                  <a:pt x="626" y="2060"/>
                  <a:pt x="616" y="2050"/>
                  <a:pt x="606" y="2040"/>
                </a:cubicBezTo>
                <a:cubicBezTo>
                  <a:pt x="642" y="2079"/>
                  <a:pt x="665" y="1972"/>
                  <a:pt x="736" y="2005"/>
                </a:cubicBezTo>
                <a:cubicBezTo>
                  <a:pt x="722" y="1943"/>
                  <a:pt x="820" y="1923"/>
                  <a:pt x="861" y="1913"/>
                </a:cubicBezTo>
                <a:cubicBezTo>
                  <a:pt x="858" y="1902"/>
                  <a:pt x="855" y="1891"/>
                  <a:pt x="852" y="1880"/>
                </a:cubicBezTo>
                <a:cubicBezTo>
                  <a:pt x="892" y="1878"/>
                  <a:pt x="911" y="1857"/>
                  <a:pt x="934" y="1828"/>
                </a:cubicBezTo>
                <a:cubicBezTo>
                  <a:pt x="971" y="1781"/>
                  <a:pt x="1028" y="1762"/>
                  <a:pt x="1069" y="1720"/>
                </a:cubicBezTo>
                <a:cubicBezTo>
                  <a:pt x="1095" y="1692"/>
                  <a:pt x="1107" y="1655"/>
                  <a:pt x="1138" y="1629"/>
                </a:cubicBezTo>
                <a:cubicBezTo>
                  <a:pt x="1186" y="1588"/>
                  <a:pt x="1243" y="1617"/>
                  <a:pt x="1294" y="1628"/>
                </a:cubicBezTo>
                <a:cubicBezTo>
                  <a:pt x="1287" y="1618"/>
                  <a:pt x="1280" y="1608"/>
                  <a:pt x="1274" y="1598"/>
                </a:cubicBezTo>
                <a:cubicBezTo>
                  <a:pt x="1290" y="1592"/>
                  <a:pt x="1304" y="1583"/>
                  <a:pt x="1315" y="1571"/>
                </a:cubicBezTo>
                <a:cubicBezTo>
                  <a:pt x="1299" y="1552"/>
                  <a:pt x="1251" y="1537"/>
                  <a:pt x="1257" y="1518"/>
                </a:cubicBezTo>
                <a:cubicBezTo>
                  <a:pt x="1266" y="1486"/>
                  <a:pt x="1283" y="1447"/>
                  <a:pt x="1254" y="1422"/>
                </a:cubicBezTo>
                <a:cubicBezTo>
                  <a:pt x="1209" y="1383"/>
                  <a:pt x="1078" y="1391"/>
                  <a:pt x="1069" y="1325"/>
                </a:cubicBezTo>
                <a:cubicBezTo>
                  <a:pt x="1025" y="1352"/>
                  <a:pt x="984" y="1328"/>
                  <a:pt x="956" y="1292"/>
                </a:cubicBezTo>
                <a:cubicBezTo>
                  <a:pt x="922" y="1248"/>
                  <a:pt x="890" y="1225"/>
                  <a:pt x="852" y="1188"/>
                </a:cubicBezTo>
                <a:cubicBezTo>
                  <a:pt x="790" y="1127"/>
                  <a:pt x="941" y="1037"/>
                  <a:pt x="852" y="962"/>
                </a:cubicBezTo>
                <a:cubicBezTo>
                  <a:pt x="836" y="948"/>
                  <a:pt x="782" y="909"/>
                  <a:pt x="793" y="886"/>
                </a:cubicBezTo>
                <a:cubicBezTo>
                  <a:pt x="800" y="871"/>
                  <a:pt x="846" y="830"/>
                  <a:pt x="813" y="817"/>
                </a:cubicBezTo>
                <a:cubicBezTo>
                  <a:pt x="768" y="800"/>
                  <a:pt x="751" y="818"/>
                  <a:pt x="747" y="756"/>
                </a:cubicBezTo>
                <a:cubicBezTo>
                  <a:pt x="746" y="737"/>
                  <a:pt x="747" y="717"/>
                  <a:pt x="744" y="698"/>
                </a:cubicBezTo>
                <a:cubicBezTo>
                  <a:pt x="741" y="679"/>
                  <a:pt x="780" y="682"/>
                  <a:pt x="778" y="672"/>
                </a:cubicBezTo>
                <a:cubicBezTo>
                  <a:pt x="772" y="634"/>
                  <a:pt x="690" y="615"/>
                  <a:pt x="664" y="599"/>
                </a:cubicBezTo>
                <a:cubicBezTo>
                  <a:pt x="638" y="584"/>
                  <a:pt x="635" y="553"/>
                  <a:pt x="603" y="541"/>
                </a:cubicBezTo>
                <a:cubicBezTo>
                  <a:pt x="570" y="528"/>
                  <a:pt x="534" y="527"/>
                  <a:pt x="499" y="520"/>
                </a:cubicBezTo>
                <a:cubicBezTo>
                  <a:pt x="439" y="508"/>
                  <a:pt x="374" y="478"/>
                  <a:pt x="316" y="455"/>
                </a:cubicBezTo>
                <a:cubicBezTo>
                  <a:pt x="229" y="420"/>
                  <a:pt x="139" y="341"/>
                  <a:pt x="45" y="330"/>
                </a:cubicBezTo>
                <a:close/>
                <a:moveTo>
                  <a:pt x="24" y="3076"/>
                </a:moveTo>
                <a:cubicBezTo>
                  <a:pt x="0" y="3102"/>
                  <a:pt x="0" y="3108"/>
                  <a:pt x="36" y="3115"/>
                </a:cubicBezTo>
                <a:cubicBezTo>
                  <a:pt x="35" y="3101"/>
                  <a:pt x="31" y="3088"/>
                  <a:pt x="24" y="3076"/>
                </a:cubicBezTo>
                <a:close/>
                <a:moveTo>
                  <a:pt x="721" y="3055"/>
                </a:moveTo>
                <a:cubicBezTo>
                  <a:pt x="724" y="3049"/>
                  <a:pt x="729" y="3046"/>
                  <a:pt x="737" y="3046"/>
                </a:cubicBezTo>
                <a:cubicBezTo>
                  <a:pt x="731" y="3049"/>
                  <a:pt x="726" y="3052"/>
                  <a:pt x="721" y="3055"/>
                </a:cubicBezTo>
                <a:close/>
                <a:moveTo>
                  <a:pt x="686" y="3088"/>
                </a:moveTo>
                <a:cubicBezTo>
                  <a:pt x="675" y="3080"/>
                  <a:pt x="663" y="3077"/>
                  <a:pt x="650" y="3079"/>
                </a:cubicBezTo>
                <a:cubicBezTo>
                  <a:pt x="670" y="3071"/>
                  <a:pt x="699" y="3065"/>
                  <a:pt x="715" y="3082"/>
                </a:cubicBezTo>
                <a:cubicBezTo>
                  <a:pt x="706" y="3084"/>
                  <a:pt x="696" y="3086"/>
                  <a:pt x="686" y="3088"/>
                </a:cubicBezTo>
                <a:close/>
                <a:moveTo>
                  <a:pt x="1104" y="1574"/>
                </a:moveTo>
                <a:cubicBezTo>
                  <a:pt x="1162" y="1603"/>
                  <a:pt x="1158" y="1550"/>
                  <a:pt x="1200" y="1565"/>
                </a:cubicBezTo>
                <a:cubicBezTo>
                  <a:pt x="1181" y="1538"/>
                  <a:pt x="1115" y="1539"/>
                  <a:pt x="1104" y="1574"/>
                </a:cubicBezTo>
                <a:close/>
                <a:moveTo>
                  <a:pt x="837" y="3174"/>
                </a:moveTo>
                <a:cubicBezTo>
                  <a:pt x="853" y="3202"/>
                  <a:pt x="906" y="3224"/>
                  <a:pt x="908" y="3174"/>
                </a:cubicBezTo>
                <a:cubicBezTo>
                  <a:pt x="885" y="3181"/>
                  <a:pt x="861" y="3181"/>
                  <a:pt x="837" y="3174"/>
                </a:cubicBezTo>
                <a:close/>
                <a:moveTo>
                  <a:pt x="733" y="3174"/>
                </a:moveTo>
                <a:cubicBezTo>
                  <a:pt x="757" y="3172"/>
                  <a:pt x="781" y="3174"/>
                  <a:pt x="804" y="3172"/>
                </a:cubicBezTo>
                <a:cubicBezTo>
                  <a:pt x="851" y="3169"/>
                  <a:pt x="834" y="3102"/>
                  <a:pt x="870" y="3082"/>
                </a:cubicBezTo>
                <a:cubicBezTo>
                  <a:pt x="836" y="3103"/>
                  <a:pt x="782" y="3115"/>
                  <a:pt x="742" y="3106"/>
                </a:cubicBezTo>
                <a:cubicBezTo>
                  <a:pt x="811" y="3132"/>
                  <a:pt x="718" y="3121"/>
                  <a:pt x="733" y="3174"/>
                </a:cubicBezTo>
                <a:close/>
                <a:moveTo>
                  <a:pt x="715" y="3070"/>
                </a:moveTo>
                <a:cubicBezTo>
                  <a:pt x="725" y="3071"/>
                  <a:pt x="735" y="3072"/>
                  <a:pt x="745" y="3073"/>
                </a:cubicBezTo>
                <a:cubicBezTo>
                  <a:pt x="732" y="3049"/>
                  <a:pt x="731" y="3059"/>
                  <a:pt x="715" y="3070"/>
                </a:cubicBezTo>
                <a:close/>
                <a:moveTo>
                  <a:pt x="742" y="1939"/>
                </a:moveTo>
                <a:cubicBezTo>
                  <a:pt x="731" y="1940"/>
                  <a:pt x="721" y="1941"/>
                  <a:pt x="710" y="1942"/>
                </a:cubicBezTo>
                <a:cubicBezTo>
                  <a:pt x="720" y="1950"/>
                  <a:pt x="730" y="1956"/>
                  <a:pt x="742" y="1960"/>
                </a:cubicBezTo>
                <a:cubicBezTo>
                  <a:pt x="745" y="1947"/>
                  <a:pt x="756" y="1934"/>
                  <a:pt x="742" y="1939"/>
                </a:cubicBezTo>
                <a:close/>
                <a:moveTo>
                  <a:pt x="621" y="3115"/>
                </a:moveTo>
                <a:cubicBezTo>
                  <a:pt x="641" y="3123"/>
                  <a:pt x="650" y="3119"/>
                  <a:pt x="650" y="3103"/>
                </a:cubicBezTo>
                <a:cubicBezTo>
                  <a:pt x="640" y="3107"/>
                  <a:pt x="631" y="3111"/>
                  <a:pt x="621" y="3115"/>
                </a:cubicBezTo>
                <a:close/>
                <a:moveTo>
                  <a:pt x="609" y="3118"/>
                </a:moveTo>
                <a:cubicBezTo>
                  <a:pt x="600" y="3113"/>
                  <a:pt x="592" y="3107"/>
                  <a:pt x="582" y="3106"/>
                </a:cubicBezTo>
                <a:cubicBezTo>
                  <a:pt x="591" y="3110"/>
                  <a:pt x="600" y="3114"/>
                  <a:pt x="609" y="3118"/>
                </a:cubicBezTo>
                <a:close/>
                <a:moveTo>
                  <a:pt x="618" y="3044"/>
                </a:moveTo>
                <a:cubicBezTo>
                  <a:pt x="608" y="3033"/>
                  <a:pt x="597" y="3024"/>
                  <a:pt x="585" y="3017"/>
                </a:cubicBezTo>
                <a:cubicBezTo>
                  <a:pt x="560" y="3057"/>
                  <a:pt x="609" y="3070"/>
                  <a:pt x="638" y="3061"/>
                </a:cubicBezTo>
                <a:cubicBezTo>
                  <a:pt x="632" y="3059"/>
                  <a:pt x="617" y="3043"/>
                  <a:pt x="618" y="3044"/>
                </a:cubicBezTo>
                <a:close/>
                <a:moveTo>
                  <a:pt x="594" y="2096"/>
                </a:moveTo>
                <a:cubicBezTo>
                  <a:pt x="584" y="2097"/>
                  <a:pt x="574" y="2098"/>
                  <a:pt x="564" y="2099"/>
                </a:cubicBezTo>
                <a:cubicBezTo>
                  <a:pt x="594" y="2127"/>
                  <a:pt x="604" y="2126"/>
                  <a:pt x="594" y="2096"/>
                </a:cubicBezTo>
                <a:close/>
                <a:moveTo>
                  <a:pt x="555" y="2085"/>
                </a:moveTo>
                <a:cubicBezTo>
                  <a:pt x="544" y="2089"/>
                  <a:pt x="533" y="2092"/>
                  <a:pt x="523" y="2096"/>
                </a:cubicBezTo>
                <a:cubicBezTo>
                  <a:pt x="535" y="2098"/>
                  <a:pt x="546" y="2094"/>
                  <a:pt x="555" y="2085"/>
                </a:cubicBezTo>
                <a:close/>
                <a:moveTo>
                  <a:pt x="457" y="2999"/>
                </a:moveTo>
                <a:cubicBezTo>
                  <a:pt x="468" y="2998"/>
                  <a:pt x="479" y="2997"/>
                  <a:pt x="490" y="2996"/>
                </a:cubicBezTo>
                <a:cubicBezTo>
                  <a:pt x="467" y="2976"/>
                  <a:pt x="457" y="2977"/>
                  <a:pt x="457" y="2999"/>
                </a:cubicBezTo>
                <a:close/>
                <a:moveTo>
                  <a:pt x="359" y="2153"/>
                </a:moveTo>
                <a:cubicBezTo>
                  <a:pt x="420" y="2146"/>
                  <a:pt x="376" y="2087"/>
                  <a:pt x="330" y="2126"/>
                </a:cubicBezTo>
                <a:cubicBezTo>
                  <a:pt x="338" y="2136"/>
                  <a:pt x="348" y="2145"/>
                  <a:pt x="359" y="2153"/>
                </a:cubicBezTo>
                <a:close/>
                <a:moveTo>
                  <a:pt x="208" y="3174"/>
                </a:moveTo>
                <a:cubicBezTo>
                  <a:pt x="219" y="3179"/>
                  <a:pt x="230" y="3179"/>
                  <a:pt x="240" y="3174"/>
                </a:cubicBezTo>
                <a:cubicBezTo>
                  <a:pt x="230" y="3174"/>
                  <a:pt x="219" y="3174"/>
                  <a:pt x="208" y="3174"/>
                </a:cubicBezTo>
                <a:close/>
                <a:moveTo>
                  <a:pt x="125" y="3153"/>
                </a:moveTo>
                <a:cubicBezTo>
                  <a:pt x="235" y="3196"/>
                  <a:pt x="162" y="3120"/>
                  <a:pt x="125" y="3153"/>
                </a:cubicBezTo>
                <a:close/>
                <a:moveTo>
                  <a:pt x="95" y="3139"/>
                </a:moveTo>
                <a:cubicBezTo>
                  <a:pt x="135" y="3145"/>
                  <a:pt x="137" y="3107"/>
                  <a:pt x="119" y="3082"/>
                </a:cubicBezTo>
                <a:cubicBezTo>
                  <a:pt x="138" y="3077"/>
                  <a:pt x="161" y="3117"/>
                  <a:pt x="182" y="3107"/>
                </a:cubicBezTo>
                <a:cubicBezTo>
                  <a:pt x="224" y="3086"/>
                  <a:pt x="96" y="3043"/>
                  <a:pt x="74" y="3047"/>
                </a:cubicBezTo>
                <a:cubicBezTo>
                  <a:pt x="96" y="3064"/>
                  <a:pt x="97" y="3089"/>
                  <a:pt x="77" y="3109"/>
                </a:cubicBezTo>
                <a:cubicBezTo>
                  <a:pt x="75" y="3085"/>
                  <a:pt x="61" y="3069"/>
                  <a:pt x="36" y="3079"/>
                </a:cubicBezTo>
                <a:cubicBezTo>
                  <a:pt x="45" y="3106"/>
                  <a:pt x="55" y="3150"/>
                  <a:pt x="95" y="313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1" name="꙱ Fiji (Republic of Fiji) (FJ) (H)">
            <a:extLst>
              <a:ext uri="{FF2B5EF4-FFF2-40B4-BE49-F238E27FC236}">
                <a16:creationId xmlns:a16="http://schemas.microsoft.com/office/drawing/2014/main" id="{65C34B90-C456-48A7-BFDB-800D4C8061D9}"/>
              </a:ext>
            </a:extLst>
          </p:cNvPr>
          <p:cNvSpPr>
            <a:spLocks noEditPoints="1"/>
          </p:cNvSpPr>
          <p:nvPr/>
        </p:nvSpPr>
        <p:spPr bwMode="auto">
          <a:xfrm>
            <a:off x="8926606" y="2852895"/>
            <a:ext cx="89869" cy="87728"/>
          </a:xfrm>
          <a:custGeom>
            <a:avLst/>
            <a:gdLst>
              <a:gd name="T0" fmla="*/ 136 w 1086"/>
              <a:gd name="T1" fmla="*/ 361 h 1071"/>
              <a:gd name="T2" fmla="*/ 165 w 1086"/>
              <a:gd name="T3" fmla="*/ 335 h 1071"/>
              <a:gd name="T4" fmla="*/ 136 w 1086"/>
              <a:gd name="T5" fmla="*/ 361 h 1071"/>
              <a:gd name="T6" fmla="*/ 851 w 1086"/>
              <a:gd name="T7" fmla="*/ 887 h 1071"/>
              <a:gd name="T8" fmla="*/ 878 w 1086"/>
              <a:gd name="T9" fmla="*/ 857 h 1071"/>
              <a:gd name="T10" fmla="*/ 851 w 1086"/>
              <a:gd name="T11" fmla="*/ 887 h 1071"/>
              <a:gd name="T12" fmla="*/ 720 w 1086"/>
              <a:gd name="T13" fmla="*/ 700 h 1071"/>
              <a:gd name="T14" fmla="*/ 703 w 1086"/>
              <a:gd name="T15" fmla="*/ 637 h 1071"/>
              <a:gd name="T16" fmla="*/ 720 w 1086"/>
              <a:gd name="T17" fmla="*/ 700 h 1071"/>
              <a:gd name="T18" fmla="*/ 1086 w 1086"/>
              <a:gd name="T19" fmla="*/ 5 h 1071"/>
              <a:gd name="T20" fmla="*/ 805 w 1086"/>
              <a:gd name="T21" fmla="*/ 93 h 1071"/>
              <a:gd name="T22" fmla="*/ 672 w 1086"/>
              <a:gd name="T23" fmla="*/ 162 h 1071"/>
              <a:gd name="T24" fmla="*/ 575 w 1086"/>
              <a:gd name="T25" fmla="*/ 234 h 1071"/>
              <a:gd name="T26" fmla="*/ 614 w 1086"/>
              <a:gd name="T27" fmla="*/ 299 h 1071"/>
              <a:gd name="T28" fmla="*/ 825 w 1086"/>
              <a:gd name="T29" fmla="*/ 223 h 1071"/>
              <a:gd name="T30" fmla="*/ 940 w 1086"/>
              <a:gd name="T31" fmla="*/ 208 h 1071"/>
              <a:gd name="T32" fmla="*/ 1044 w 1086"/>
              <a:gd name="T33" fmla="*/ 109 h 1071"/>
              <a:gd name="T34" fmla="*/ 890 w 1086"/>
              <a:gd name="T35" fmla="*/ 189 h 1071"/>
              <a:gd name="T36" fmla="*/ 1086 w 1086"/>
              <a:gd name="T37" fmla="*/ 5 h 1071"/>
              <a:gd name="T38" fmla="*/ 575 w 1086"/>
              <a:gd name="T39" fmla="*/ 569 h 1071"/>
              <a:gd name="T40" fmla="*/ 608 w 1086"/>
              <a:gd name="T41" fmla="*/ 545 h 1071"/>
              <a:gd name="T42" fmla="*/ 575 w 1086"/>
              <a:gd name="T43" fmla="*/ 569 h 1071"/>
              <a:gd name="T44" fmla="*/ 242 w 1086"/>
              <a:gd name="T45" fmla="*/ 1071 h 1071"/>
              <a:gd name="T46" fmla="*/ 300 w 1086"/>
              <a:gd name="T47" fmla="*/ 1027 h 1071"/>
              <a:gd name="T48" fmla="*/ 370 w 1086"/>
              <a:gd name="T49" fmla="*/ 1023 h 1071"/>
              <a:gd name="T50" fmla="*/ 213 w 1086"/>
              <a:gd name="T51" fmla="*/ 1068 h 1071"/>
              <a:gd name="T52" fmla="*/ 242 w 1086"/>
              <a:gd name="T53" fmla="*/ 1071 h 1071"/>
              <a:gd name="T54" fmla="*/ 153 w 1086"/>
              <a:gd name="T55" fmla="*/ 712 h 1071"/>
              <a:gd name="T56" fmla="*/ 339 w 1086"/>
              <a:gd name="T57" fmla="*/ 742 h 1071"/>
              <a:gd name="T58" fmla="*/ 520 w 1086"/>
              <a:gd name="T59" fmla="*/ 681 h 1071"/>
              <a:gd name="T60" fmla="*/ 514 w 1086"/>
              <a:gd name="T61" fmla="*/ 639 h 1071"/>
              <a:gd name="T62" fmla="*/ 518 w 1086"/>
              <a:gd name="T63" fmla="*/ 570 h 1071"/>
              <a:gd name="T64" fmla="*/ 442 w 1086"/>
              <a:gd name="T65" fmla="*/ 468 h 1071"/>
              <a:gd name="T66" fmla="*/ 246 w 1086"/>
              <a:gd name="T67" fmla="*/ 466 h 1071"/>
              <a:gd name="T68" fmla="*/ 153 w 1086"/>
              <a:gd name="T69" fmla="*/ 712 h 1071"/>
              <a:gd name="T70" fmla="*/ 234 w 1086"/>
              <a:gd name="T71" fmla="*/ 246 h 1071"/>
              <a:gd name="T72" fmla="*/ 293 w 1086"/>
              <a:gd name="T73" fmla="*/ 195 h 1071"/>
              <a:gd name="T74" fmla="*/ 234 w 1086"/>
              <a:gd name="T75" fmla="*/ 246 h 1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86" h="1071">
                <a:moveTo>
                  <a:pt x="136" y="361"/>
                </a:moveTo>
                <a:cubicBezTo>
                  <a:pt x="146" y="353"/>
                  <a:pt x="155" y="344"/>
                  <a:pt x="165" y="335"/>
                </a:cubicBezTo>
                <a:cubicBezTo>
                  <a:pt x="141" y="334"/>
                  <a:pt x="142" y="343"/>
                  <a:pt x="136" y="361"/>
                </a:cubicBezTo>
                <a:close/>
                <a:moveTo>
                  <a:pt x="851" y="887"/>
                </a:moveTo>
                <a:cubicBezTo>
                  <a:pt x="861" y="878"/>
                  <a:pt x="870" y="868"/>
                  <a:pt x="878" y="857"/>
                </a:cubicBezTo>
                <a:cubicBezTo>
                  <a:pt x="854" y="851"/>
                  <a:pt x="841" y="864"/>
                  <a:pt x="851" y="887"/>
                </a:cubicBezTo>
                <a:close/>
                <a:moveTo>
                  <a:pt x="720" y="700"/>
                </a:moveTo>
                <a:cubicBezTo>
                  <a:pt x="741" y="676"/>
                  <a:pt x="736" y="644"/>
                  <a:pt x="703" y="637"/>
                </a:cubicBezTo>
                <a:cubicBezTo>
                  <a:pt x="705" y="659"/>
                  <a:pt x="711" y="680"/>
                  <a:pt x="720" y="700"/>
                </a:cubicBezTo>
                <a:close/>
                <a:moveTo>
                  <a:pt x="1086" y="5"/>
                </a:moveTo>
                <a:cubicBezTo>
                  <a:pt x="981" y="0"/>
                  <a:pt x="902" y="78"/>
                  <a:pt x="805" y="93"/>
                </a:cubicBezTo>
                <a:cubicBezTo>
                  <a:pt x="752" y="101"/>
                  <a:pt x="715" y="133"/>
                  <a:pt x="672" y="162"/>
                </a:cubicBezTo>
                <a:cubicBezTo>
                  <a:pt x="638" y="187"/>
                  <a:pt x="569" y="173"/>
                  <a:pt x="575" y="234"/>
                </a:cubicBezTo>
                <a:cubicBezTo>
                  <a:pt x="618" y="226"/>
                  <a:pt x="615" y="270"/>
                  <a:pt x="614" y="299"/>
                </a:cubicBezTo>
                <a:cubicBezTo>
                  <a:pt x="669" y="292"/>
                  <a:pt x="803" y="158"/>
                  <a:pt x="825" y="223"/>
                </a:cubicBezTo>
                <a:cubicBezTo>
                  <a:pt x="837" y="258"/>
                  <a:pt x="921" y="214"/>
                  <a:pt x="940" y="208"/>
                </a:cubicBezTo>
                <a:cubicBezTo>
                  <a:pt x="1009" y="188"/>
                  <a:pt x="1021" y="181"/>
                  <a:pt x="1044" y="109"/>
                </a:cubicBezTo>
                <a:cubicBezTo>
                  <a:pt x="1005" y="126"/>
                  <a:pt x="938" y="225"/>
                  <a:pt x="890" y="189"/>
                </a:cubicBezTo>
                <a:cubicBezTo>
                  <a:pt x="962" y="135"/>
                  <a:pt x="1009" y="53"/>
                  <a:pt x="1086" y="5"/>
                </a:cubicBezTo>
                <a:close/>
                <a:moveTo>
                  <a:pt x="575" y="569"/>
                </a:moveTo>
                <a:cubicBezTo>
                  <a:pt x="587" y="562"/>
                  <a:pt x="598" y="554"/>
                  <a:pt x="608" y="545"/>
                </a:cubicBezTo>
                <a:cubicBezTo>
                  <a:pt x="578" y="522"/>
                  <a:pt x="567" y="530"/>
                  <a:pt x="575" y="569"/>
                </a:cubicBezTo>
                <a:close/>
                <a:moveTo>
                  <a:pt x="242" y="1071"/>
                </a:moveTo>
                <a:cubicBezTo>
                  <a:pt x="262" y="1057"/>
                  <a:pt x="282" y="1042"/>
                  <a:pt x="300" y="1027"/>
                </a:cubicBezTo>
                <a:cubicBezTo>
                  <a:pt x="319" y="1011"/>
                  <a:pt x="348" y="1036"/>
                  <a:pt x="370" y="1023"/>
                </a:cubicBezTo>
                <a:cubicBezTo>
                  <a:pt x="356" y="954"/>
                  <a:pt x="226" y="1028"/>
                  <a:pt x="213" y="1068"/>
                </a:cubicBezTo>
                <a:cubicBezTo>
                  <a:pt x="223" y="1069"/>
                  <a:pt x="233" y="1070"/>
                  <a:pt x="242" y="1071"/>
                </a:cubicBezTo>
                <a:close/>
                <a:moveTo>
                  <a:pt x="153" y="712"/>
                </a:moveTo>
                <a:cubicBezTo>
                  <a:pt x="215" y="737"/>
                  <a:pt x="271" y="765"/>
                  <a:pt x="339" y="742"/>
                </a:cubicBezTo>
                <a:cubicBezTo>
                  <a:pt x="384" y="727"/>
                  <a:pt x="485" y="710"/>
                  <a:pt x="520" y="681"/>
                </a:cubicBezTo>
                <a:cubicBezTo>
                  <a:pt x="544" y="660"/>
                  <a:pt x="531" y="655"/>
                  <a:pt x="514" y="639"/>
                </a:cubicBezTo>
                <a:cubicBezTo>
                  <a:pt x="506" y="631"/>
                  <a:pt x="516" y="584"/>
                  <a:pt x="518" y="570"/>
                </a:cubicBezTo>
                <a:cubicBezTo>
                  <a:pt x="521" y="531"/>
                  <a:pt x="487" y="441"/>
                  <a:pt x="442" y="468"/>
                </a:cubicBezTo>
                <a:cubicBezTo>
                  <a:pt x="498" y="392"/>
                  <a:pt x="267" y="458"/>
                  <a:pt x="246" y="466"/>
                </a:cubicBezTo>
                <a:cubicBezTo>
                  <a:pt x="179" y="493"/>
                  <a:pt x="0" y="685"/>
                  <a:pt x="153" y="712"/>
                </a:cubicBezTo>
                <a:close/>
                <a:moveTo>
                  <a:pt x="234" y="246"/>
                </a:moveTo>
                <a:cubicBezTo>
                  <a:pt x="256" y="232"/>
                  <a:pt x="276" y="215"/>
                  <a:pt x="293" y="195"/>
                </a:cubicBezTo>
                <a:cubicBezTo>
                  <a:pt x="271" y="208"/>
                  <a:pt x="251" y="225"/>
                  <a:pt x="234" y="24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2" name="꙱ Faroe Islands (FO) (H)">
            <a:extLst>
              <a:ext uri="{FF2B5EF4-FFF2-40B4-BE49-F238E27FC236}">
                <a16:creationId xmlns:a16="http://schemas.microsoft.com/office/drawing/2014/main" id="{07B5E9C9-87F0-4C84-8742-6386E22F81B6}"/>
              </a:ext>
            </a:extLst>
          </p:cNvPr>
          <p:cNvSpPr>
            <a:spLocks noEditPoints="1"/>
          </p:cNvSpPr>
          <p:nvPr/>
        </p:nvSpPr>
        <p:spPr bwMode="auto">
          <a:xfrm>
            <a:off x="4294695" y="571967"/>
            <a:ext cx="20660" cy="25803"/>
          </a:xfrm>
          <a:custGeom>
            <a:avLst/>
            <a:gdLst>
              <a:gd name="T0" fmla="*/ 227 w 255"/>
              <a:gd name="T1" fmla="*/ 63 h 316"/>
              <a:gd name="T2" fmla="*/ 224 w 255"/>
              <a:gd name="T3" fmla="*/ 4 h 316"/>
              <a:gd name="T4" fmla="*/ 227 w 255"/>
              <a:gd name="T5" fmla="*/ 63 h 316"/>
              <a:gd name="T6" fmla="*/ 176 w 255"/>
              <a:gd name="T7" fmla="*/ 200 h 316"/>
              <a:gd name="T8" fmla="*/ 147 w 255"/>
              <a:gd name="T9" fmla="*/ 173 h 316"/>
              <a:gd name="T10" fmla="*/ 176 w 255"/>
              <a:gd name="T11" fmla="*/ 200 h 316"/>
              <a:gd name="T12" fmla="*/ 161 w 255"/>
              <a:gd name="T13" fmla="*/ 316 h 316"/>
              <a:gd name="T14" fmla="*/ 99 w 255"/>
              <a:gd name="T15" fmla="*/ 236 h 316"/>
              <a:gd name="T16" fmla="*/ 161 w 255"/>
              <a:gd name="T17" fmla="*/ 316 h 316"/>
              <a:gd name="T18" fmla="*/ 52 w 255"/>
              <a:gd name="T19" fmla="*/ 111 h 316"/>
              <a:gd name="T20" fmla="*/ 85 w 255"/>
              <a:gd name="T21" fmla="*/ 91 h 316"/>
              <a:gd name="T22" fmla="*/ 52 w 255"/>
              <a:gd name="T23" fmla="*/ 111 h 316"/>
              <a:gd name="T24" fmla="*/ 139 w 255"/>
              <a:gd name="T25" fmla="*/ 71 h 316"/>
              <a:gd name="T26" fmla="*/ 58 w 255"/>
              <a:gd name="T27" fmla="*/ 29 h 316"/>
              <a:gd name="T28" fmla="*/ 171 w 255"/>
              <a:gd name="T29" fmla="*/ 138 h 316"/>
              <a:gd name="T30" fmla="*/ 139 w 255"/>
              <a:gd name="T31" fmla="*/ 71 h 316"/>
              <a:gd name="T32" fmla="*/ 141 w 255"/>
              <a:gd name="T33" fmla="*/ 69 h 316"/>
              <a:gd name="T34" fmla="*/ 114 w 255"/>
              <a:gd name="T35" fmla="*/ 13 h 316"/>
              <a:gd name="T36" fmla="*/ 188 w 255"/>
              <a:gd name="T37" fmla="*/ 99 h 316"/>
              <a:gd name="T38" fmla="*/ 156 w 255"/>
              <a:gd name="T39" fmla="*/ 58 h 316"/>
              <a:gd name="T40" fmla="*/ 141 w 255"/>
              <a:gd name="T41" fmla="*/ 69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5" h="316">
                <a:moveTo>
                  <a:pt x="227" y="63"/>
                </a:moveTo>
                <a:cubicBezTo>
                  <a:pt x="254" y="44"/>
                  <a:pt x="255" y="19"/>
                  <a:pt x="224" y="4"/>
                </a:cubicBezTo>
                <a:cubicBezTo>
                  <a:pt x="223" y="24"/>
                  <a:pt x="224" y="44"/>
                  <a:pt x="227" y="63"/>
                </a:cubicBezTo>
                <a:close/>
                <a:moveTo>
                  <a:pt x="176" y="200"/>
                </a:moveTo>
                <a:cubicBezTo>
                  <a:pt x="189" y="174"/>
                  <a:pt x="184" y="146"/>
                  <a:pt x="147" y="173"/>
                </a:cubicBezTo>
                <a:cubicBezTo>
                  <a:pt x="156" y="183"/>
                  <a:pt x="165" y="192"/>
                  <a:pt x="176" y="200"/>
                </a:cubicBezTo>
                <a:close/>
                <a:moveTo>
                  <a:pt x="161" y="316"/>
                </a:moveTo>
                <a:cubicBezTo>
                  <a:pt x="170" y="276"/>
                  <a:pt x="126" y="253"/>
                  <a:pt x="99" y="236"/>
                </a:cubicBezTo>
                <a:cubicBezTo>
                  <a:pt x="105" y="271"/>
                  <a:pt x="129" y="301"/>
                  <a:pt x="161" y="316"/>
                </a:cubicBezTo>
                <a:close/>
                <a:moveTo>
                  <a:pt x="52" y="111"/>
                </a:moveTo>
                <a:cubicBezTo>
                  <a:pt x="65" y="103"/>
                  <a:pt x="71" y="99"/>
                  <a:pt x="85" y="91"/>
                </a:cubicBezTo>
                <a:cubicBezTo>
                  <a:pt x="28" y="64"/>
                  <a:pt x="0" y="106"/>
                  <a:pt x="52" y="111"/>
                </a:cubicBezTo>
                <a:close/>
                <a:moveTo>
                  <a:pt x="139" y="71"/>
                </a:moveTo>
                <a:cubicBezTo>
                  <a:pt x="124" y="74"/>
                  <a:pt x="66" y="0"/>
                  <a:pt x="58" y="29"/>
                </a:cubicBezTo>
                <a:cubicBezTo>
                  <a:pt x="45" y="75"/>
                  <a:pt x="137" y="126"/>
                  <a:pt x="171" y="138"/>
                </a:cubicBezTo>
                <a:cubicBezTo>
                  <a:pt x="181" y="96"/>
                  <a:pt x="126" y="107"/>
                  <a:pt x="139" y="71"/>
                </a:cubicBezTo>
                <a:close/>
                <a:moveTo>
                  <a:pt x="141" y="69"/>
                </a:moveTo>
                <a:cubicBezTo>
                  <a:pt x="116" y="61"/>
                  <a:pt x="101" y="39"/>
                  <a:pt x="114" y="13"/>
                </a:cubicBezTo>
                <a:cubicBezTo>
                  <a:pt x="141" y="25"/>
                  <a:pt x="227" y="57"/>
                  <a:pt x="188" y="99"/>
                </a:cubicBezTo>
                <a:cubicBezTo>
                  <a:pt x="176" y="87"/>
                  <a:pt x="167" y="73"/>
                  <a:pt x="156" y="58"/>
                </a:cubicBezTo>
                <a:cubicBezTo>
                  <a:pt x="177" y="93"/>
                  <a:pt x="172" y="97"/>
                  <a:pt x="141" y="6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3" name="꙱ Falkland Islands (FK) (H)">
            <a:extLst>
              <a:ext uri="{FF2B5EF4-FFF2-40B4-BE49-F238E27FC236}">
                <a16:creationId xmlns:a16="http://schemas.microsoft.com/office/drawing/2014/main" id="{E763CCE2-EBD0-4AD5-B3F6-30C26F5A098E}"/>
              </a:ext>
            </a:extLst>
          </p:cNvPr>
          <p:cNvSpPr>
            <a:spLocks noEditPoints="1"/>
          </p:cNvSpPr>
          <p:nvPr/>
        </p:nvSpPr>
        <p:spPr bwMode="auto">
          <a:xfrm>
            <a:off x="3062343" y="3876733"/>
            <a:ext cx="77474" cy="30963"/>
          </a:xfrm>
          <a:custGeom>
            <a:avLst/>
            <a:gdLst>
              <a:gd name="T0" fmla="*/ 763 w 929"/>
              <a:gd name="T1" fmla="*/ 268 h 369"/>
              <a:gd name="T2" fmla="*/ 793 w 929"/>
              <a:gd name="T3" fmla="*/ 286 h 369"/>
              <a:gd name="T4" fmla="*/ 763 w 929"/>
              <a:gd name="T5" fmla="*/ 268 h 369"/>
              <a:gd name="T6" fmla="*/ 258 w 929"/>
              <a:gd name="T7" fmla="*/ 22 h 369"/>
              <a:gd name="T8" fmla="*/ 291 w 929"/>
              <a:gd name="T9" fmla="*/ 33 h 369"/>
              <a:gd name="T10" fmla="*/ 258 w 929"/>
              <a:gd name="T11" fmla="*/ 22 h 369"/>
              <a:gd name="T12" fmla="*/ 193 w 929"/>
              <a:gd name="T13" fmla="*/ 48 h 369"/>
              <a:gd name="T14" fmla="*/ 243 w 929"/>
              <a:gd name="T15" fmla="*/ 51 h 369"/>
              <a:gd name="T16" fmla="*/ 193 w 929"/>
              <a:gd name="T17" fmla="*/ 24 h 369"/>
              <a:gd name="T18" fmla="*/ 226 w 929"/>
              <a:gd name="T19" fmla="*/ 48 h 369"/>
              <a:gd name="T20" fmla="*/ 193 w 929"/>
              <a:gd name="T21" fmla="*/ 48 h 369"/>
              <a:gd name="T22" fmla="*/ 86 w 929"/>
              <a:gd name="T23" fmla="*/ 250 h 369"/>
              <a:gd name="T24" fmla="*/ 102 w 929"/>
              <a:gd name="T25" fmla="*/ 218 h 369"/>
              <a:gd name="T26" fmla="*/ 62 w 929"/>
              <a:gd name="T27" fmla="*/ 188 h 369"/>
              <a:gd name="T28" fmla="*/ 86 w 929"/>
              <a:gd name="T29" fmla="*/ 250 h 369"/>
              <a:gd name="T30" fmla="*/ 460 w 929"/>
              <a:gd name="T31" fmla="*/ 348 h 369"/>
              <a:gd name="T32" fmla="*/ 436 w 929"/>
              <a:gd name="T33" fmla="*/ 318 h 369"/>
              <a:gd name="T34" fmla="*/ 460 w 929"/>
              <a:gd name="T35" fmla="*/ 348 h 369"/>
              <a:gd name="T36" fmla="*/ 308 w 929"/>
              <a:gd name="T37" fmla="*/ 4 h 369"/>
              <a:gd name="T38" fmla="*/ 401 w 929"/>
              <a:gd name="T39" fmla="*/ 16 h 369"/>
              <a:gd name="T40" fmla="*/ 308 w 929"/>
              <a:gd name="T41" fmla="*/ 4 h 369"/>
              <a:gd name="T42" fmla="*/ 273 w 929"/>
              <a:gd name="T43" fmla="*/ 57 h 369"/>
              <a:gd name="T44" fmla="*/ 285 w 929"/>
              <a:gd name="T45" fmla="*/ 81 h 369"/>
              <a:gd name="T46" fmla="*/ 98 w 929"/>
              <a:gd name="T47" fmla="*/ 48 h 369"/>
              <a:gd name="T48" fmla="*/ 176 w 929"/>
              <a:gd name="T49" fmla="*/ 99 h 369"/>
              <a:gd name="T50" fmla="*/ 294 w 929"/>
              <a:gd name="T51" fmla="*/ 158 h 369"/>
              <a:gd name="T52" fmla="*/ 151 w 929"/>
              <a:gd name="T53" fmla="*/ 170 h 369"/>
              <a:gd name="T54" fmla="*/ 273 w 929"/>
              <a:gd name="T55" fmla="*/ 185 h 369"/>
              <a:gd name="T56" fmla="*/ 243 w 929"/>
              <a:gd name="T57" fmla="*/ 214 h 369"/>
              <a:gd name="T58" fmla="*/ 219 w 929"/>
              <a:gd name="T59" fmla="*/ 182 h 369"/>
              <a:gd name="T60" fmla="*/ 240 w 929"/>
              <a:gd name="T61" fmla="*/ 232 h 369"/>
              <a:gd name="T62" fmla="*/ 92 w 929"/>
              <a:gd name="T63" fmla="*/ 283 h 369"/>
              <a:gd name="T64" fmla="*/ 157 w 929"/>
              <a:gd name="T65" fmla="*/ 297 h 369"/>
              <a:gd name="T66" fmla="*/ 241 w 929"/>
              <a:gd name="T67" fmla="*/ 335 h 369"/>
              <a:gd name="T68" fmla="*/ 294 w 929"/>
              <a:gd name="T69" fmla="*/ 256 h 369"/>
              <a:gd name="T70" fmla="*/ 444 w 929"/>
              <a:gd name="T71" fmla="*/ 137 h 369"/>
              <a:gd name="T72" fmla="*/ 476 w 929"/>
              <a:gd name="T73" fmla="*/ 72 h 369"/>
              <a:gd name="T74" fmla="*/ 427 w 929"/>
              <a:gd name="T75" fmla="*/ 75 h 369"/>
              <a:gd name="T76" fmla="*/ 273 w 929"/>
              <a:gd name="T77" fmla="*/ 57 h 369"/>
              <a:gd name="T78" fmla="*/ 451 w 929"/>
              <a:gd name="T79" fmla="*/ 301 h 369"/>
              <a:gd name="T80" fmla="*/ 573 w 929"/>
              <a:gd name="T81" fmla="*/ 366 h 369"/>
              <a:gd name="T82" fmla="*/ 552 w 929"/>
              <a:gd name="T83" fmla="*/ 306 h 369"/>
              <a:gd name="T84" fmla="*/ 644 w 929"/>
              <a:gd name="T85" fmla="*/ 339 h 369"/>
              <a:gd name="T86" fmla="*/ 576 w 929"/>
              <a:gd name="T87" fmla="*/ 268 h 369"/>
              <a:gd name="T88" fmla="*/ 668 w 929"/>
              <a:gd name="T89" fmla="*/ 288 h 369"/>
              <a:gd name="T90" fmla="*/ 727 w 929"/>
              <a:gd name="T91" fmla="*/ 280 h 369"/>
              <a:gd name="T92" fmla="*/ 626 w 929"/>
              <a:gd name="T93" fmla="*/ 203 h 369"/>
              <a:gd name="T94" fmla="*/ 795 w 929"/>
              <a:gd name="T95" fmla="*/ 179 h 369"/>
              <a:gd name="T96" fmla="*/ 929 w 929"/>
              <a:gd name="T97" fmla="*/ 158 h 369"/>
              <a:gd name="T98" fmla="*/ 802 w 929"/>
              <a:gd name="T99" fmla="*/ 105 h 369"/>
              <a:gd name="T100" fmla="*/ 896 w 929"/>
              <a:gd name="T101" fmla="*/ 101 h 369"/>
              <a:gd name="T102" fmla="*/ 733 w 929"/>
              <a:gd name="T103" fmla="*/ 93 h 369"/>
              <a:gd name="T104" fmla="*/ 798 w 929"/>
              <a:gd name="T105" fmla="*/ 128 h 369"/>
              <a:gd name="T106" fmla="*/ 730 w 929"/>
              <a:gd name="T107" fmla="*/ 69 h 369"/>
              <a:gd name="T108" fmla="*/ 552 w 929"/>
              <a:gd name="T109" fmla="*/ 22 h 369"/>
              <a:gd name="T110" fmla="*/ 531 w 929"/>
              <a:gd name="T111" fmla="*/ 81 h 369"/>
              <a:gd name="T112" fmla="*/ 564 w 929"/>
              <a:gd name="T113" fmla="*/ 120 h 369"/>
              <a:gd name="T114" fmla="*/ 531 w 929"/>
              <a:gd name="T115" fmla="*/ 101 h 369"/>
              <a:gd name="T116" fmla="*/ 588 w 929"/>
              <a:gd name="T117" fmla="*/ 179 h 369"/>
              <a:gd name="T118" fmla="*/ 481 w 929"/>
              <a:gd name="T119" fmla="*/ 289 h 369"/>
              <a:gd name="T120" fmla="*/ 451 w 929"/>
              <a:gd name="T121" fmla="*/ 301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29" h="369">
                <a:moveTo>
                  <a:pt x="763" y="268"/>
                </a:moveTo>
                <a:cubicBezTo>
                  <a:pt x="771" y="276"/>
                  <a:pt x="781" y="282"/>
                  <a:pt x="793" y="286"/>
                </a:cubicBezTo>
                <a:cubicBezTo>
                  <a:pt x="783" y="280"/>
                  <a:pt x="773" y="274"/>
                  <a:pt x="763" y="268"/>
                </a:cubicBezTo>
                <a:close/>
                <a:moveTo>
                  <a:pt x="258" y="22"/>
                </a:moveTo>
                <a:cubicBezTo>
                  <a:pt x="267" y="30"/>
                  <a:pt x="278" y="34"/>
                  <a:pt x="291" y="33"/>
                </a:cubicBezTo>
                <a:cubicBezTo>
                  <a:pt x="280" y="29"/>
                  <a:pt x="269" y="25"/>
                  <a:pt x="258" y="22"/>
                </a:cubicBezTo>
                <a:close/>
                <a:moveTo>
                  <a:pt x="193" y="48"/>
                </a:moveTo>
                <a:cubicBezTo>
                  <a:pt x="209" y="57"/>
                  <a:pt x="226" y="58"/>
                  <a:pt x="243" y="51"/>
                </a:cubicBezTo>
                <a:cubicBezTo>
                  <a:pt x="237" y="26"/>
                  <a:pt x="217" y="15"/>
                  <a:pt x="193" y="24"/>
                </a:cubicBezTo>
                <a:cubicBezTo>
                  <a:pt x="203" y="32"/>
                  <a:pt x="214" y="40"/>
                  <a:pt x="226" y="48"/>
                </a:cubicBezTo>
                <a:cubicBezTo>
                  <a:pt x="215" y="48"/>
                  <a:pt x="204" y="48"/>
                  <a:pt x="193" y="48"/>
                </a:cubicBezTo>
                <a:close/>
                <a:moveTo>
                  <a:pt x="86" y="250"/>
                </a:moveTo>
                <a:cubicBezTo>
                  <a:pt x="103" y="244"/>
                  <a:pt x="109" y="234"/>
                  <a:pt x="102" y="218"/>
                </a:cubicBezTo>
                <a:cubicBezTo>
                  <a:pt x="74" y="179"/>
                  <a:pt x="62" y="259"/>
                  <a:pt x="62" y="188"/>
                </a:cubicBezTo>
                <a:cubicBezTo>
                  <a:pt x="0" y="197"/>
                  <a:pt x="60" y="239"/>
                  <a:pt x="86" y="250"/>
                </a:cubicBezTo>
                <a:close/>
                <a:moveTo>
                  <a:pt x="460" y="348"/>
                </a:moveTo>
                <a:cubicBezTo>
                  <a:pt x="481" y="329"/>
                  <a:pt x="453" y="316"/>
                  <a:pt x="436" y="318"/>
                </a:cubicBezTo>
                <a:cubicBezTo>
                  <a:pt x="444" y="328"/>
                  <a:pt x="452" y="338"/>
                  <a:pt x="460" y="348"/>
                </a:cubicBezTo>
                <a:close/>
                <a:moveTo>
                  <a:pt x="308" y="4"/>
                </a:moveTo>
                <a:cubicBezTo>
                  <a:pt x="326" y="29"/>
                  <a:pt x="377" y="27"/>
                  <a:pt x="401" y="16"/>
                </a:cubicBezTo>
                <a:cubicBezTo>
                  <a:pt x="371" y="7"/>
                  <a:pt x="339" y="11"/>
                  <a:pt x="308" y="4"/>
                </a:cubicBezTo>
                <a:close/>
                <a:moveTo>
                  <a:pt x="273" y="57"/>
                </a:moveTo>
                <a:cubicBezTo>
                  <a:pt x="277" y="65"/>
                  <a:pt x="281" y="73"/>
                  <a:pt x="285" y="81"/>
                </a:cubicBezTo>
                <a:cubicBezTo>
                  <a:pt x="218" y="106"/>
                  <a:pt x="164" y="43"/>
                  <a:pt x="98" y="48"/>
                </a:cubicBezTo>
                <a:cubicBezTo>
                  <a:pt x="128" y="75"/>
                  <a:pt x="154" y="63"/>
                  <a:pt x="176" y="99"/>
                </a:cubicBezTo>
                <a:cubicBezTo>
                  <a:pt x="194" y="127"/>
                  <a:pt x="264" y="148"/>
                  <a:pt x="294" y="158"/>
                </a:cubicBezTo>
                <a:cubicBezTo>
                  <a:pt x="244" y="143"/>
                  <a:pt x="199" y="156"/>
                  <a:pt x="151" y="170"/>
                </a:cubicBezTo>
                <a:cubicBezTo>
                  <a:pt x="186" y="220"/>
                  <a:pt x="233" y="139"/>
                  <a:pt x="273" y="185"/>
                </a:cubicBezTo>
                <a:cubicBezTo>
                  <a:pt x="248" y="179"/>
                  <a:pt x="237" y="190"/>
                  <a:pt x="243" y="214"/>
                </a:cubicBezTo>
                <a:cubicBezTo>
                  <a:pt x="235" y="204"/>
                  <a:pt x="227" y="193"/>
                  <a:pt x="219" y="182"/>
                </a:cubicBezTo>
                <a:cubicBezTo>
                  <a:pt x="218" y="212"/>
                  <a:pt x="182" y="268"/>
                  <a:pt x="240" y="232"/>
                </a:cubicBezTo>
                <a:cubicBezTo>
                  <a:pt x="222" y="277"/>
                  <a:pt x="130" y="271"/>
                  <a:pt x="92" y="283"/>
                </a:cubicBezTo>
                <a:cubicBezTo>
                  <a:pt x="107" y="290"/>
                  <a:pt x="239" y="347"/>
                  <a:pt x="157" y="297"/>
                </a:cubicBezTo>
                <a:cubicBezTo>
                  <a:pt x="175" y="295"/>
                  <a:pt x="229" y="357"/>
                  <a:pt x="241" y="335"/>
                </a:cubicBezTo>
                <a:cubicBezTo>
                  <a:pt x="260" y="298"/>
                  <a:pt x="319" y="314"/>
                  <a:pt x="294" y="256"/>
                </a:cubicBezTo>
                <a:cubicBezTo>
                  <a:pt x="377" y="283"/>
                  <a:pt x="405" y="191"/>
                  <a:pt x="444" y="137"/>
                </a:cubicBezTo>
                <a:cubicBezTo>
                  <a:pt x="457" y="118"/>
                  <a:pt x="474" y="95"/>
                  <a:pt x="476" y="72"/>
                </a:cubicBezTo>
                <a:cubicBezTo>
                  <a:pt x="478" y="45"/>
                  <a:pt x="416" y="15"/>
                  <a:pt x="427" y="75"/>
                </a:cubicBezTo>
                <a:cubicBezTo>
                  <a:pt x="391" y="59"/>
                  <a:pt x="311" y="37"/>
                  <a:pt x="273" y="57"/>
                </a:cubicBezTo>
                <a:close/>
                <a:moveTo>
                  <a:pt x="451" y="301"/>
                </a:moveTo>
                <a:cubicBezTo>
                  <a:pt x="492" y="320"/>
                  <a:pt x="522" y="369"/>
                  <a:pt x="573" y="366"/>
                </a:cubicBezTo>
                <a:cubicBezTo>
                  <a:pt x="552" y="352"/>
                  <a:pt x="541" y="330"/>
                  <a:pt x="552" y="306"/>
                </a:cubicBezTo>
                <a:cubicBezTo>
                  <a:pt x="582" y="318"/>
                  <a:pt x="611" y="335"/>
                  <a:pt x="644" y="339"/>
                </a:cubicBezTo>
                <a:cubicBezTo>
                  <a:pt x="645" y="301"/>
                  <a:pt x="605" y="282"/>
                  <a:pt x="576" y="268"/>
                </a:cubicBezTo>
                <a:cubicBezTo>
                  <a:pt x="612" y="264"/>
                  <a:pt x="635" y="288"/>
                  <a:pt x="668" y="288"/>
                </a:cubicBezTo>
                <a:cubicBezTo>
                  <a:pt x="690" y="288"/>
                  <a:pt x="703" y="273"/>
                  <a:pt x="727" y="280"/>
                </a:cubicBezTo>
                <a:cubicBezTo>
                  <a:pt x="726" y="239"/>
                  <a:pt x="648" y="230"/>
                  <a:pt x="626" y="203"/>
                </a:cubicBezTo>
                <a:cubicBezTo>
                  <a:pt x="742" y="272"/>
                  <a:pt x="863" y="192"/>
                  <a:pt x="795" y="179"/>
                </a:cubicBezTo>
                <a:cubicBezTo>
                  <a:pt x="840" y="186"/>
                  <a:pt x="888" y="176"/>
                  <a:pt x="929" y="158"/>
                </a:cubicBezTo>
                <a:cubicBezTo>
                  <a:pt x="917" y="161"/>
                  <a:pt x="814" y="116"/>
                  <a:pt x="802" y="105"/>
                </a:cubicBezTo>
                <a:cubicBezTo>
                  <a:pt x="833" y="88"/>
                  <a:pt x="864" y="109"/>
                  <a:pt x="896" y="101"/>
                </a:cubicBezTo>
                <a:cubicBezTo>
                  <a:pt x="868" y="80"/>
                  <a:pt x="736" y="0"/>
                  <a:pt x="733" y="93"/>
                </a:cubicBezTo>
                <a:cubicBezTo>
                  <a:pt x="758" y="96"/>
                  <a:pt x="782" y="109"/>
                  <a:pt x="798" y="128"/>
                </a:cubicBezTo>
                <a:cubicBezTo>
                  <a:pt x="763" y="129"/>
                  <a:pt x="654" y="60"/>
                  <a:pt x="730" y="69"/>
                </a:cubicBezTo>
                <a:cubicBezTo>
                  <a:pt x="699" y="12"/>
                  <a:pt x="607" y="16"/>
                  <a:pt x="552" y="22"/>
                </a:cubicBezTo>
                <a:cubicBezTo>
                  <a:pt x="570" y="47"/>
                  <a:pt x="556" y="69"/>
                  <a:pt x="531" y="81"/>
                </a:cubicBezTo>
                <a:cubicBezTo>
                  <a:pt x="554" y="83"/>
                  <a:pt x="569" y="95"/>
                  <a:pt x="564" y="120"/>
                </a:cubicBezTo>
                <a:cubicBezTo>
                  <a:pt x="553" y="114"/>
                  <a:pt x="542" y="108"/>
                  <a:pt x="531" y="101"/>
                </a:cubicBezTo>
                <a:cubicBezTo>
                  <a:pt x="541" y="135"/>
                  <a:pt x="590" y="140"/>
                  <a:pt x="588" y="179"/>
                </a:cubicBezTo>
                <a:cubicBezTo>
                  <a:pt x="539" y="119"/>
                  <a:pt x="444" y="238"/>
                  <a:pt x="481" y="289"/>
                </a:cubicBezTo>
                <a:cubicBezTo>
                  <a:pt x="471" y="293"/>
                  <a:pt x="461" y="297"/>
                  <a:pt x="451" y="30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4" name="꙱ Ethiopia (Federal Democratic Republic of Ethiopia) (ET) (H)">
            <a:extLst>
              <a:ext uri="{FF2B5EF4-FFF2-40B4-BE49-F238E27FC236}">
                <a16:creationId xmlns:a16="http://schemas.microsoft.com/office/drawing/2014/main" id="{8E74E26F-B6CB-4970-A639-D584078C34E4}"/>
              </a:ext>
            </a:extLst>
          </p:cNvPr>
          <p:cNvSpPr>
            <a:spLocks/>
          </p:cNvSpPr>
          <p:nvPr/>
        </p:nvSpPr>
        <p:spPr bwMode="auto">
          <a:xfrm>
            <a:off x="5240911" y="1939492"/>
            <a:ext cx="392535" cy="337495"/>
          </a:xfrm>
          <a:custGeom>
            <a:avLst/>
            <a:gdLst>
              <a:gd name="T0" fmla="*/ 2619 w 4749"/>
              <a:gd name="T1" fmla="*/ 487 h 4094"/>
              <a:gd name="T2" fmla="*/ 2848 w 4749"/>
              <a:gd name="T3" fmla="*/ 744 h 4094"/>
              <a:gd name="T4" fmla="*/ 2781 w 4749"/>
              <a:gd name="T5" fmla="*/ 1258 h 4094"/>
              <a:gd name="T6" fmla="*/ 3028 w 4749"/>
              <a:gd name="T7" fmla="*/ 1357 h 4094"/>
              <a:gd name="T8" fmla="*/ 3076 w 4749"/>
              <a:gd name="T9" fmla="*/ 1489 h 4094"/>
              <a:gd name="T10" fmla="*/ 3341 w 4749"/>
              <a:gd name="T11" fmla="*/ 1967 h 4094"/>
              <a:gd name="T12" fmla="*/ 4071 w 4749"/>
              <a:gd name="T13" fmla="*/ 2314 h 4094"/>
              <a:gd name="T14" fmla="*/ 4749 w 4749"/>
              <a:gd name="T15" fmla="*/ 2455 h 4094"/>
              <a:gd name="T16" fmla="*/ 3192 w 4749"/>
              <a:gd name="T17" fmla="*/ 3728 h 4094"/>
              <a:gd name="T18" fmla="*/ 2849 w 4749"/>
              <a:gd name="T19" fmla="*/ 3894 h 4094"/>
              <a:gd name="T20" fmla="*/ 2621 w 4749"/>
              <a:gd name="T21" fmla="*/ 3890 h 4094"/>
              <a:gd name="T22" fmla="*/ 2227 w 4749"/>
              <a:gd name="T23" fmla="*/ 3939 h 4094"/>
              <a:gd name="T24" fmla="*/ 1857 w 4749"/>
              <a:gd name="T25" fmla="*/ 4023 h 4094"/>
              <a:gd name="T26" fmla="*/ 1315 w 4749"/>
              <a:gd name="T27" fmla="*/ 3754 h 4094"/>
              <a:gd name="T28" fmla="*/ 974 w 4749"/>
              <a:gd name="T29" fmla="*/ 3661 h 4094"/>
              <a:gd name="T30" fmla="*/ 982 w 4749"/>
              <a:gd name="T31" fmla="*/ 3659 h 4094"/>
              <a:gd name="T32" fmla="*/ 939 w 4749"/>
              <a:gd name="T33" fmla="*/ 3442 h 4094"/>
              <a:gd name="T34" fmla="*/ 789 w 4749"/>
              <a:gd name="T35" fmla="*/ 3399 h 4094"/>
              <a:gd name="T36" fmla="*/ 646 w 4749"/>
              <a:gd name="T37" fmla="*/ 3080 h 4094"/>
              <a:gd name="T38" fmla="*/ 471 w 4749"/>
              <a:gd name="T39" fmla="*/ 2829 h 4094"/>
              <a:gd name="T40" fmla="*/ 77 w 4749"/>
              <a:gd name="T41" fmla="*/ 2523 h 4094"/>
              <a:gd name="T42" fmla="*/ 168 w 4749"/>
              <a:gd name="T43" fmla="*/ 2296 h 4094"/>
              <a:gd name="T44" fmla="*/ 389 w 4749"/>
              <a:gd name="T45" fmla="*/ 1883 h 4094"/>
              <a:gd name="T46" fmla="*/ 441 w 4749"/>
              <a:gd name="T47" fmla="*/ 1710 h 4094"/>
              <a:gd name="T48" fmla="*/ 584 w 4749"/>
              <a:gd name="T49" fmla="*/ 1499 h 4094"/>
              <a:gd name="T50" fmla="*/ 668 w 4749"/>
              <a:gd name="T51" fmla="*/ 1210 h 4094"/>
              <a:gd name="T52" fmla="*/ 888 w 4749"/>
              <a:gd name="T53" fmla="*/ 786 h 4094"/>
              <a:gd name="T54" fmla="*/ 1056 w 4749"/>
              <a:gd name="T55" fmla="*/ 472 h 4094"/>
              <a:gd name="T56" fmla="*/ 1252 w 4749"/>
              <a:gd name="T57" fmla="*/ 215 h 4094"/>
              <a:gd name="T58" fmla="*/ 1427 w 4749"/>
              <a:gd name="T59" fmla="*/ 279 h 4094"/>
              <a:gd name="T60" fmla="*/ 1649 w 4749"/>
              <a:gd name="T61" fmla="*/ 96 h 4094"/>
              <a:gd name="T62" fmla="*/ 1880 w 4749"/>
              <a:gd name="T63" fmla="*/ 77 h 4094"/>
              <a:gd name="T64" fmla="*/ 2167 w 4749"/>
              <a:gd name="T65" fmla="*/ 156 h 4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49" h="4094">
                <a:moveTo>
                  <a:pt x="2413" y="255"/>
                </a:moveTo>
                <a:cubicBezTo>
                  <a:pt x="2511" y="296"/>
                  <a:pt x="2540" y="424"/>
                  <a:pt x="2619" y="487"/>
                </a:cubicBezTo>
                <a:cubicBezTo>
                  <a:pt x="2667" y="526"/>
                  <a:pt x="2730" y="556"/>
                  <a:pt x="2760" y="613"/>
                </a:cubicBezTo>
                <a:cubicBezTo>
                  <a:pt x="2787" y="664"/>
                  <a:pt x="2800" y="707"/>
                  <a:pt x="2848" y="744"/>
                </a:cubicBezTo>
                <a:cubicBezTo>
                  <a:pt x="2929" y="806"/>
                  <a:pt x="2964" y="854"/>
                  <a:pt x="2910" y="948"/>
                </a:cubicBezTo>
                <a:cubicBezTo>
                  <a:pt x="2847" y="1059"/>
                  <a:pt x="2760" y="1123"/>
                  <a:pt x="2781" y="1258"/>
                </a:cubicBezTo>
                <a:cubicBezTo>
                  <a:pt x="2790" y="1326"/>
                  <a:pt x="2764" y="1408"/>
                  <a:pt x="2861" y="1401"/>
                </a:cubicBezTo>
                <a:cubicBezTo>
                  <a:pt x="2917" y="1398"/>
                  <a:pt x="2973" y="1371"/>
                  <a:pt x="3028" y="1357"/>
                </a:cubicBezTo>
                <a:cubicBezTo>
                  <a:pt x="3072" y="1345"/>
                  <a:pt x="3089" y="1384"/>
                  <a:pt x="3130" y="1371"/>
                </a:cubicBezTo>
                <a:cubicBezTo>
                  <a:pt x="3130" y="1382"/>
                  <a:pt x="3092" y="1431"/>
                  <a:pt x="3076" y="1489"/>
                </a:cubicBezTo>
                <a:cubicBezTo>
                  <a:pt x="3051" y="1576"/>
                  <a:pt x="3114" y="1652"/>
                  <a:pt x="3168" y="1711"/>
                </a:cubicBezTo>
                <a:cubicBezTo>
                  <a:pt x="3264" y="1816"/>
                  <a:pt x="3288" y="1953"/>
                  <a:pt x="3341" y="1967"/>
                </a:cubicBezTo>
                <a:cubicBezTo>
                  <a:pt x="3413" y="1986"/>
                  <a:pt x="3424" y="2057"/>
                  <a:pt x="3561" y="2119"/>
                </a:cubicBezTo>
                <a:lnTo>
                  <a:pt x="4071" y="2314"/>
                </a:lnTo>
                <a:cubicBezTo>
                  <a:pt x="4187" y="2358"/>
                  <a:pt x="4302" y="2416"/>
                  <a:pt x="4422" y="2447"/>
                </a:cubicBezTo>
                <a:cubicBezTo>
                  <a:pt x="4529" y="2474"/>
                  <a:pt x="4641" y="2455"/>
                  <a:pt x="4749" y="2455"/>
                </a:cubicBezTo>
                <a:lnTo>
                  <a:pt x="3855" y="3513"/>
                </a:lnTo>
                <a:cubicBezTo>
                  <a:pt x="3734" y="3664"/>
                  <a:pt x="3511" y="3387"/>
                  <a:pt x="3192" y="3728"/>
                </a:cubicBezTo>
                <a:cubicBezTo>
                  <a:pt x="3112" y="3813"/>
                  <a:pt x="3006" y="3778"/>
                  <a:pt x="2916" y="3833"/>
                </a:cubicBezTo>
                <a:cubicBezTo>
                  <a:pt x="2891" y="3848"/>
                  <a:pt x="2869" y="3869"/>
                  <a:pt x="2849" y="3894"/>
                </a:cubicBezTo>
                <a:cubicBezTo>
                  <a:pt x="2818" y="3903"/>
                  <a:pt x="2782" y="3885"/>
                  <a:pt x="2751" y="3891"/>
                </a:cubicBezTo>
                <a:cubicBezTo>
                  <a:pt x="2707" y="3899"/>
                  <a:pt x="2662" y="3915"/>
                  <a:pt x="2621" y="3890"/>
                </a:cubicBezTo>
                <a:cubicBezTo>
                  <a:pt x="2560" y="3855"/>
                  <a:pt x="2546" y="3766"/>
                  <a:pt x="2465" y="3804"/>
                </a:cubicBezTo>
                <a:cubicBezTo>
                  <a:pt x="2385" y="3841"/>
                  <a:pt x="2279" y="3867"/>
                  <a:pt x="2227" y="3939"/>
                </a:cubicBezTo>
                <a:cubicBezTo>
                  <a:pt x="2195" y="3985"/>
                  <a:pt x="2135" y="4047"/>
                  <a:pt x="2125" y="4094"/>
                </a:cubicBezTo>
                <a:cubicBezTo>
                  <a:pt x="2056" y="4029"/>
                  <a:pt x="1936" y="4073"/>
                  <a:pt x="1857" y="4023"/>
                </a:cubicBezTo>
                <a:cubicBezTo>
                  <a:pt x="1795" y="3986"/>
                  <a:pt x="1724" y="4087"/>
                  <a:pt x="1588" y="3954"/>
                </a:cubicBezTo>
                <a:cubicBezTo>
                  <a:pt x="1514" y="3880"/>
                  <a:pt x="1411" y="3798"/>
                  <a:pt x="1315" y="3754"/>
                </a:cubicBezTo>
                <a:cubicBezTo>
                  <a:pt x="1210" y="3706"/>
                  <a:pt x="1062" y="3766"/>
                  <a:pt x="1011" y="3701"/>
                </a:cubicBezTo>
                <a:cubicBezTo>
                  <a:pt x="998" y="3686"/>
                  <a:pt x="989" y="3665"/>
                  <a:pt x="974" y="3661"/>
                </a:cubicBezTo>
                <a:lnTo>
                  <a:pt x="972" y="3659"/>
                </a:lnTo>
                <a:lnTo>
                  <a:pt x="982" y="3659"/>
                </a:lnTo>
                <a:cubicBezTo>
                  <a:pt x="956" y="3626"/>
                  <a:pt x="928" y="3602"/>
                  <a:pt x="928" y="3556"/>
                </a:cubicBezTo>
                <a:cubicBezTo>
                  <a:pt x="928" y="3505"/>
                  <a:pt x="950" y="3476"/>
                  <a:pt x="939" y="3442"/>
                </a:cubicBezTo>
                <a:cubicBezTo>
                  <a:pt x="934" y="3427"/>
                  <a:pt x="923" y="3411"/>
                  <a:pt x="901" y="3392"/>
                </a:cubicBezTo>
                <a:cubicBezTo>
                  <a:pt x="865" y="3361"/>
                  <a:pt x="824" y="3353"/>
                  <a:pt x="789" y="3399"/>
                </a:cubicBezTo>
                <a:cubicBezTo>
                  <a:pt x="767" y="3377"/>
                  <a:pt x="777" y="3343"/>
                  <a:pt x="750" y="3328"/>
                </a:cubicBezTo>
                <a:cubicBezTo>
                  <a:pt x="704" y="3302"/>
                  <a:pt x="671" y="3128"/>
                  <a:pt x="646" y="3080"/>
                </a:cubicBezTo>
                <a:cubicBezTo>
                  <a:pt x="621" y="3032"/>
                  <a:pt x="624" y="2953"/>
                  <a:pt x="575" y="2915"/>
                </a:cubicBezTo>
                <a:cubicBezTo>
                  <a:pt x="530" y="2881"/>
                  <a:pt x="507" y="2846"/>
                  <a:pt x="471" y="2829"/>
                </a:cubicBezTo>
                <a:cubicBezTo>
                  <a:pt x="427" y="2808"/>
                  <a:pt x="387" y="2643"/>
                  <a:pt x="242" y="2568"/>
                </a:cubicBezTo>
                <a:cubicBezTo>
                  <a:pt x="189" y="2540"/>
                  <a:pt x="128" y="2552"/>
                  <a:pt x="77" y="2523"/>
                </a:cubicBezTo>
                <a:cubicBezTo>
                  <a:pt x="0" y="2478"/>
                  <a:pt x="91" y="2445"/>
                  <a:pt x="99" y="2398"/>
                </a:cubicBezTo>
                <a:cubicBezTo>
                  <a:pt x="109" y="2340"/>
                  <a:pt x="98" y="2299"/>
                  <a:pt x="168" y="2296"/>
                </a:cubicBezTo>
                <a:cubicBezTo>
                  <a:pt x="214" y="2294"/>
                  <a:pt x="268" y="2313"/>
                  <a:pt x="311" y="2309"/>
                </a:cubicBezTo>
                <a:cubicBezTo>
                  <a:pt x="481" y="2291"/>
                  <a:pt x="364" y="2086"/>
                  <a:pt x="389" y="1883"/>
                </a:cubicBezTo>
                <a:cubicBezTo>
                  <a:pt x="386" y="1882"/>
                  <a:pt x="384" y="1881"/>
                  <a:pt x="381" y="1881"/>
                </a:cubicBezTo>
                <a:cubicBezTo>
                  <a:pt x="390" y="1804"/>
                  <a:pt x="417" y="1776"/>
                  <a:pt x="441" y="1710"/>
                </a:cubicBezTo>
                <a:cubicBezTo>
                  <a:pt x="470" y="1629"/>
                  <a:pt x="390" y="1568"/>
                  <a:pt x="495" y="1446"/>
                </a:cubicBezTo>
                <a:cubicBezTo>
                  <a:pt x="531" y="1404"/>
                  <a:pt x="585" y="1454"/>
                  <a:pt x="584" y="1499"/>
                </a:cubicBezTo>
                <a:cubicBezTo>
                  <a:pt x="605" y="1476"/>
                  <a:pt x="688" y="1349"/>
                  <a:pt x="646" y="1309"/>
                </a:cubicBezTo>
                <a:cubicBezTo>
                  <a:pt x="623" y="1287"/>
                  <a:pt x="661" y="1233"/>
                  <a:pt x="668" y="1210"/>
                </a:cubicBezTo>
                <a:cubicBezTo>
                  <a:pt x="681" y="1165"/>
                  <a:pt x="651" y="1108"/>
                  <a:pt x="691" y="1072"/>
                </a:cubicBezTo>
                <a:cubicBezTo>
                  <a:pt x="806" y="966"/>
                  <a:pt x="810" y="790"/>
                  <a:pt x="888" y="786"/>
                </a:cubicBezTo>
                <a:cubicBezTo>
                  <a:pt x="905" y="785"/>
                  <a:pt x="986" y="794"/>
                  <a:pt x="993" y="774"/>
                </a:cubicBezTo>
                <a:cubicBezTo>
                  <a:pt x="1035" y="659"/>
                  <a:pt x="981" y="636"/>
                  <a:pt x="1056" y="472"/>
                </a:cubicBezTo>
                <a:cubicBezTo>
                  <a:pt x="1080" y="409"/>
                  <a:pt x="1082" y="357"/>
                  <a:pt x="1088" y="291"/>
                </a:cubicBezTo>
                <a:cubicBezTo>
                  <a:pt x="1112" y="172"/>
                  <a:pt x="1162" y="216"/>
                  <a:pt x="1252" y="215"/>
                </a:cubicBezTo>
                <a:cubicBezTo>
                  <a:pt x="1287" y="214"/>
                  <a:pt x="1294" y="143"/>
                  <a:pt x="1344" y="171"/>
                </a:cubicBezTo>
                <a:cubicBezTo>
                  <a:pt x="1382" y="194"/>
                  <a:pt x="1403" y="245"/>
                  <a:pt x="1427" y="279"/>
                </a:cubicBezTo>
                <a:cubicBezTo>
                  <a:pt x="1464" y="188"/>
                  <a:pt x="1500" y="96"/>
                  <a:pt x="1525" y="0"/>
                </a:cubicBezTo>
                <a:cubicBezTo>
                  <a:pt x="1603" y="117"/>
                  <a:pt x="1619" y="41"/>
                  <a:pt x="1649" y="96"/>
                </a:cubicBezTo>
                <a:cubicBezTo>
                  <a:pt x="1679" y="157"/>
                  <a:pt x="1717" y="165"/>
                  <a:pt x="1780" y="153"/>
                </a:cubicBezTo>
                <a:cubicBezTo>
                  <a:pt x="1882" y="135"/>
                  <a:pt x="1855" y="84"/>
                  <a:pt x="1880" y="77"/>
                </a:cubicBezTo>
                <a:cubicBezTo>
                  <a:pt x="1902" y="71"/>
                  <a:pt x="1938" y="143"/>
                  <a:pt x="1941" y="160"/>
                </a:cubicBezTo>
                <a:cubicBezTo>
                  <a:pt x="2000" y="84"/>
                  <a:pt x="2102" y="171"/>
                  <a:pt x="2167" y="156"/>
                </a:cubicBezTo>
                <a:cubicBezTo>
                  <a:pt x="2245" y="134"/>
                  <a:pt x="2347" y="222"/>
                  <a:pt x="2413" y="25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5" name="꙱ Eswatini (Kingdom of Eswatini) (Swaziland) (H)">
            <a:extLst>
              <a:ext uri="{FF2B5EF4-FFF2-40B4-BE49-F238E27FC236}">
                <a16:creationId xmlns:a16="http://schemas.microsoft.com/office/drawing/2014/main" id="{CD69AC45-3A29-47C6-AF21-B084962494C6}"/>
              </a:ext>
            </a:extLst>
          </p:cNvPr>
          <p:cNvSpPr>
            <a:spLocks/>
          </p:cNvSpPr>
          <p:nvPr/>
        </p:nvSpPr>
        <p:spPr bwMode="auto">
          <a:xfrm>
            <a:off x="5172734" y="3137753"/>
            <a:ext cx="36154" cy="45412"/>
          </a:xfrm>
          <a:custGeom>
            <a:avLst/>
            <a:gdLst>
              <a:gd name="T0" fmla="*/ 50 w 429"/>
              <a:gd name="T1" fmla="*/ 356 h 550"/>
              <a:gd name="T2" fmla="*/ 114 w 429"/>
              <a:gd name="T3" fmla="*/ 438 h 550"/>
              <a:gd name="T4" fmla="*/ 329 w 429"/>
              <a:gd name="T5" fmla="*/ 458 h 550"/>
              <a:gd name="T6" fmla="*/ 376 w 429"/>
              <a:gd name="T7" fmla="*/ 361 h 550"/>
              <a:gd name="T8" fmla="*/ 429 w 429"/>
              <a:gd name="T9" fmla="*/ 363 h 550"/>
              <a:gd name="T10" fmla="*/ 402 w 429"/>
              <a:gd name="T11" fmla="*/ 186 h 550"/>
              <a:gd name="T12" fmla="*/ 358 w 429"/>
              <a:gd name="T13" fmla="*/ 71 h 550"/>
              <a:gd name="T14" fmla="*/ 176 w 429"/>
              <a:gd name="T15" fmla="*/ 6 h 550"/>
              <a:gd name="T16" fmla="*/ 80 w 429"/>
              <a:gd name="T17" fmla="*/ 112 h 550"/>
              <a:gd name="T18" fmla="*/ 0 w 429"/>
              <a:gd name="T19" fmla="*/ 302 h 550"/>
              <a:gd name="T20" fmla="*/ 50 w 429"/>
              <a:gd name="T21" fmla="*/ 356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50">
                <a:moveTo>
                  <a:pt x="50" y="356"/>
                </a:moveTo>
                <a:lnTo>
                  <a:pt x="114" y="438"/>
                </a:lnTo>
                <a:cubicBezTo>
                  <a:pt x="211" y="550"/>
                  <a:pt x="318" y="510"/>
                  <a:pt x="329" y="458"/>
                </a:cubicBezTo>
                <a:cubicBezTo>
                  <a:pt x="331" y="444"/>
                  <a:pt x="334" y="420"/>
                  <a:pt x="376" y="361"/>
                </a:cubicBezTo>
                <a:lnTo>
                  <a:pt x="429" y="363"/>
                </a:lnTo>
                <a:cubicBezTo>
                  <a:pt x="426" y="296"/>
                  <a:pt x="393" y="232"/>
                  <a:pt x="402" y="186"/>
                </a:cubicBezTo>
                <a:cubicBezTo>
                  <a:pt x="418" y="106"/>
                  <a:pt x="376" y="92"/>
                  <a:pt x="358" y="71"/>
                </a:cubicBezTo>
                <a:cubicBezTo>
                  <a:pt x="297" y="0"/>
                  <a:pt x="253" y="5"/>
                  <a:pt x="176" y="6"/>
                </a:cubicBezTo>
                <a:cubicBezTo>
                  <a:pt x="149" y="57"/>
                  <a:pt x="109" y="47"/>
                  <a:pt x="80" y="112"/>
                </a:cubicBezTo>
                <a:cubicBezTo>
                  <a:pt x="43" y="190"/>
                  <a:pt x="11" y="310"/>
                  <a:pt x="0" y="302"/>
                </a:cubicBezTo>
                <a:cubicBezTo>
                  <a:pt x="21" y="321"/>
                  <a:pt x="37" y="339"/>
                  <a:pt x="50" y="35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6" name="꙱ Estonia (Republic of Estonia) (EE) (H)">
            <a:extLst>
              <a:ext uri="{FF2B5EF4-FFF2-40B4-BE49-F238E27FC236}">
                <a16:creationId xmlns:a16="http://schemas.microsoft.com/office/drawing/2014/main" id="{4E9F4ADF-67C1-41F9-BFCC-DE570CA53AB2}"/>
              </a:ext>
            </a:extLst>
          </p:cNvPr>
          <p:cNvSpPr>
            <a:spLocks noEditPoints="1"/>
          </p:cNvSpPr>
          <p:nvPr/>
        </p:nvSpPr>
        <p:spPr bwMode="auto">
          <a:xfrm>
            <a:off x="4898992" y="645246"/>
            <a:ext cx="130156" cy="58830"/>
          </a:xfrm>
          <a:custGeom>
            <a:avLst/>
            <a:gdLst>
              <a:gd name="T0" fmla="*/ 58 w 1575"/>
              <a:gd name="T1" fmla="*/ 564 h 710"/>
              <a:gd name="T2" fmla="*/ 117 w 1575"/>
              <a:gd name="T3" fmla="*/ 478 h 710"/>
              <a:gd name="T4" fmla="*/ 233 w 1575"/>
              <a:gd name="T5" fmla="*/ 460 h 710"/>
              <a:gd name="T6" fmla="*/ 358 w 1575"/>
              <a:gd name="T7" fmla="*/ 392 h 710"/>
              <a:gd name="T8" fmla="*/ 191 w 1575"/>
              <a:gd name="T9" fmla="*/ 341 h 710"/>
              <a:gd name="T10" fmla="*/ 105 w 1575"/>
              <a:gd name="T11" fmla="*/ 363 h 710"/>
              <a:gd name="T12" fmla="*/ 4 w 1575"/>
              <a:gd name="T13" fmla="*/ 371 h 710"/>
              <a:gd name="T14" fmla="*/ 51 w 1575"/>
              <a:gd name="T15" fmla="*/ 465 h 710"/>
              <a:gd name="T16" fmla="*/ 58 w 1575"/>
              <a:gd name="T17" fmla="*/ 564 h 710"/>
              <a:gd name="T18" fmla="*/ 411 w 1575"/>
              <a:gd name="T19" fmla="*/ 347 h 710"/>
              <a:gd name="T20" fmla="*/ 500 w 1575"/>
              <a:gd name="T21" fmla="*/ 282 h 710"/>
              <a:gd name="T22" fmla="*/ 405 w 1575"/>
              <a:gd name="T23" fmla="*/ 279 h 710"/>
              <a:gd name="T24" fmla="*/ 414 w 1575"/>
              <a:gd name="T25" fmla="*/ 190 h 710"/>
              <a:gd name="T26" fmla="*/ 384 w 1575"/>
              <a:gd name="T27" fmla="*/ 208 h 710"/>
              <a:gd name="T28" fmla="*/ 396 w 1575"/>
              <a:gd name="T29" fmla="*/ 142 h 710"/>
              <a:gd name="T30" fmla="*/ 539 w 1575"/>
              <a:gd name="T31" fmla="*/ 113 h 710"/>
              <a:gd name="T32" fmla="*/ 521 w 1575"/>
              <a:gd name="T33" fmla="*/ 77 h 710"/>
              <a:gd name="T34" fmla="*/ 627 w 1575"/>
              <a:gd name="T35" fmla="*/ 51 h 710"/>
              <a:gd name="T36" fmla="*/ 708 w 1575"/>
              <a:gd name="T37" fmla="*/ 35 h 710"/>
              <a:gd name="T38" fmla="*/ 880 w 1575"/>
              <a:gd name="T39" fmla="*/ 0 h 710"/>
              <a:gd name="T40" fmla="*/ 1103 w 1575"/>
              <a:gd name="T41" fmla="*/ 20 h 710"/>
              <a:gd name="T42" fmla="*/ 1276 w 1575"/>
              <a:gd name="T43" fmla="*/ 61 h 710"/>
              <a:gd name="T44" fmla="*/ 1575 w 1575"/>
              <a:gd name="T45" fmla="*/ 87 h 710"/>
              <a:gd name="T46" fmla="*/ 1496 w 1575"/>
              <a:gd name="T47" fmla="*/ 166 h 710"/>
              <a:gd name="T48" fmla="*/ 1413 w 1575"/>
              <a:gd name="T49" fmla="*/ 282 h 710"/>
              <a:gd name="T50" fmla="*/ 1447 w 1575"/>
              <a:gd name="T51" fmla="*/ 374 h 710"/>
              <a:gd name="T52" fmla="*/ 1441 w 1575"/>
              <a:gd name="T53" fmla="*/ 456 h 710"/>
              <a:gd name="T54" fmla="*/ 1492 w 1575"/>
              <a:gd name="T55" fmla="*/ 508 h 710"/>
              <a:gd name="T56" fmla="*/ 1539 w 1575"/>
              <a:gd name="T57" fmla="*/ 573 h 710"/>
              <a:gd name="T58" fmla="*/ 1457 w 1575"/>
              <a:gd name="T59" fmla="*/ 689 h 710"/>
              <a:gd name="T60" fmla="*/ 1441 w 1575"/>
              <a:gd name="T61" fmla="*/ 686 h 710"/>
              <a:gd name="T62" fmla="*/ 1264 w 1575"/>
              <a:gd name="T63" fmla="*/ 669 h 710"/>
              <a:gd name="T64" fmla="*/ 1057 w 1575"/>
              <a:gd name="T65" fmla="*/ 588 h 710"/>
              <a:gd name="T66" fmla="*/ 989 w 1575"/>
              <a:gd name="T67" fmla="*/ 556 h 710"/>
              <a:gd name="T68" fmla="*/ 900 w 1575"/>
              <a:gd name="T69" fmla="*/ 534 h 710"/>
              <a:gd name="T70" fmla="*/ 785 w 1575"/>
              <a:gd name="T71" fmla="*/ 521 h 710"/>
              <a:gd name="T72" fmla="*/ 642 w 1575"/>
              <a:gd name="T73" fmla="*/ 576 h 710"/>
              <a:gd name="T74" fmla="*/ 673 w 1575"/>
              <a:gd name="T75" fmla="*/ 441 h 710"/>
              <a:gd name="T76" fmla="*/ 630 w 1575"/>
              <a:gd name="T77" fmla="*/ 427 h 710"/>
              <a:gd name="T78" fmla="*/ 411 w 1575"/>
              <a:gd name="T79" fmla="*/ 347 h 710"/>
              <a:gd name="T80" fmla="*/ 319 w 1575"/>
              <a:gd name="T81" fmla="*/ 190 h 710"/>
              <a:gd name="T82" fmla="*/ 319 w 1575"/>
              <a:gd name="T83" fmla="*/ 217 h 710"/>
              <a:gd name="T84" fmla="*/ 349 w 1575"/>
              <a:gd name="T85" fmla="*/ 193 h 710"/>
              <a:gd name="T86" fmla="*/ 319 w 1575"/>
              <a:gd name="T87" fmla="*/ 190 h 710"/>
              <a:gd name="T88" fmla="*/ 325 w 1575"/>
              <a:gd name="T89" fmla="*/ 350 h 710"/>
              <a:gd name="T90" fmla="*/ 375 w 1575"/>
              <a:gd name="T91" fmla="*/ 338 h 710"/>
              <a:gd name="T92" fmla="*/ 313 w 1575"/>
              <a:gd name="T93" fmla="*/ 318 h 710"/>
              <a:gd name="T94" fmla="*/ 325 w 1575"/>
              <a:gd name="T95" fmla="*/ 350 h 710"/>
              <a:gd name="T96" fmla="*/ 177 w 1575"/>
              <a:gd name="T97" fmla="*/ 178 h 710"/>
              <a:gd name="T98" fmla="*/ 31 w 1575"/>
              <a:gd name="T99" fmla="*/ 225 h 710"/>
              <a:gd name="T100" fmla="*/ 147 w 1575"/>
              <a:gd name="T101" fmla="*/ 275 h 710"/>
              <a:gd name="T102" fmla="*/ 212 w 1575"/>
              <a:gd name="T103" fmla="*/ 274 h 710"/>
              <a:gd name="T104" fmla="*/ 265 w 1575"/>
              <a:gd name="T105" fmla="*/ 231 h 710"/>
              <a:gd name="T106" fmla="*/ 177 w 1575"/>
              <a:gd name="T107" fmla="*/ 178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5" h="710">
                <a:moveTo>
                  <a:pt x="58" y="564"/>
                </a:moveTo>
                <a:cubicBezTo>
                  <a:pt x="103" y="547"/>
                  <a:pt x="92" y="508"/>
                  <a:pt x="117" y="478"/>
                </a:cubicBezTo>
                <a:cubicBezTo>
                  <a:pt x="137" y="454"/>
                  <a:pt x="203" y="453"/>
                  <a:pt x="233" y="460"/>
                </a:cubicBezTo>
                <a:cubicBezTo>
                  <a:pt x="271" y="433"/>
                  <a:pt x="318" y="379"/>
                  <a:pt x="358" y="392"/>
                </a:cubicBezTo>
                <a:cubicBezTo>
                  <a:pt x="307" y="344"/>
                  <a:pt x="259" y="336"/>
                  <a:pt x="191" y="341"/>
                </a:cubicBezTo>
                <a:cubicBezTo>
                  <a:pt x="155" y="344"/>
                  <a:pt x="135" y="336"/>
                  <a:pt x="105" y="363"/>
                </a:cubicBezTo>
                <a:cubicBezTo>
                  <a:pt x="82" y="384"/>
                  <a:pt x="32" y="367"/>
                  <a:pt x="4" y="371"/>
                </a:cubicBezTo>
                <a:cubicBezTo>
                  <a:pt x="43" y="402"/>
                  <a:pt x="0" y="432"/>
                  <a:pt x="51" y="465"/>
                </a:cubicBezTo>
                <a:cubicBezTo>
                  <a:pt x="111" y="504"/>
                  <a:pt x="22" y="527"/>
                  <a:pt x="58" y="564"/>
                </a:cubicBezTo>
                <a:close/>
                <a:moveTo>
                  <a:pt x="411" y="347"/>
                </a:moveTo>
                <a:cubicBezTo>
                  <a:pt x="389" y="287"/>
                  <a:pt x="466" y="296"/>
                  <a:pt x="500" y="282"/>
                </a:cubicBezTo>
                <a:cubicBezTo>
                  <a:pt x="475" y="275"/>
                  <a:pt x="425" y="296"/>
                  <a:pt x="405" y="279"/>
                </a:cubicBezTo>
                <a:cubicBezTo>
                  <a:pt x="370" y="250"/>
                  <a:pt x="435" y="224"/>
                  <a:pt x="414" y="190"/>
                </a:cubicBezTo>
                <a:cubicBezTo>
                  <a:pt x="404" y="195"/>
                  <a:pt x="394" y="201"/>
                  <a:pt x="384" y="208"/>
                </a:cubicBezTo>
                <a:cubicBezTo>
                  <a:pt x="390" y="188"/>
                  <a:pt x="382" y="158"/>
                  <a:pt x="396" y="142"/>
                </a:cubicBezTo>
                <a:cubicBezTo>
                  <a:pt x="430" y="103"/>
                  <a:pt x="493" y="114"/>
                  <a:pt x="539" y="113"/>
                </a:cubicBezTo>
                <a:cubicBezTo>
                  <a:pt x="531" y="101"/>
                  <a:pt x="525" y="90"/>
                  <a:pt x="521" y="77"/>
                </a:cubicBezTo>
                <a:cubicBezTo>
                  <a:pt x="565" y="102"/>
                  <a:pt x="585" y="44"/>
                  <a:pt x="627" y="51"/>
                </a:cubicBezTo>
                <a:cubicBezTo>
                  <a:pt x="649" y="54"/>
                  <a:pt x="717" y="83"/>
                  <a:pt x="708" y="35"/>
                </a:cubicBezTo>
                <a:cubicBezTo>
                  <a:pt x="734" y="37"/>
                  <a:pt x="912" y="64"/>
                  <a:pt x="880" y="0"/>
                </a:cubicBezTo>
                <a:cubicBezTo>
                  <a:pt x="946" y="22"/>
                  <a:pt x="1034" y="12"/>
                  <a:pt x="1103" y="20"/>
                </a:cubicBezTo>
                <a:cubicBezTo>
                  <a:pt x="1164" y="28"/>
                  <a:pt x="1216" y="53"/>
                  <a:pt x="1276" y="61"/>
                </a:cubicBezTo>
                <a:cubicBezTo>
                  <a:pt x="1334" y="69"/>
                  <a:pt x="1552" y="22"/>
                  <a:pt x="1575" y="87"/>
                </a:cubicBezTo>
                <a:cubicBezTo>
                  <a:pt x="1518" y="86"/>
                  <a:pt x="1509" y="119"/>
                  <a:pt x="1496" y="166"/>
                </a:cubicBezTo>
                <a:cubicBezTo>
                  <a:pt x="1480" y="219"/>
                  <a:pt x="1412" y="236"/>
                  <a:pt x="1413" y="282"/>
                </a:cubicBezTo>
                <a:cubicBezTo>
                  <a:pt x="1414" y="318"/>
                  <a:pt x="1438" y="341"/>
                  <a:pt x="1447" y="374"/>
                </a:cubicBezTo>
                <a:cubicBezTo>
                  <a:pt x="1455" y="403"/>
                  <a:pt x="1431" y="427"/>
                  <a:pt x="1441" y="456"/>
                </a:cubicBezTo>
                <a:cubicBezTo>
                  <a:pt x="1449" y="478"/>
                  <a:pt x="1478" y="493"/>
                  <a:pt x="1492" y="508"/>
                </a:cubicBezTo>
                <a:cubicBezTo>
                  <a:pt x="1515" y="531"/>
                  <a:pt x="1492" y="551"/>
                  <a:pt x="1539" y="573"/>
                </a:cubicBezTo>
                <a:cubicBezTo>
                  <a:pt x="1498" y="619"/>
                  <a:pt x="1440" y="640"/>
                  <a:pt x="1457" y="689"/>
                </a:cubicBezTo>
                <a:cubicBezTo>
                  <a:pt x="1453" y="688"/>
                  <a:pt x="1449" y="686"/>
                  <a:pt x="1441" y="686"/>
                </a:cubicBezTo>
                <a:cubicBezTo>
                  <a:pt x="1400" y="673"/>
                  <a:pt x="1312" y="645"/>
                  <a:pt x="1264" y="669"/>
                </a:cubicBezTo>
                <a:cubicBezTo>
                  <a:pt x="1185" y="710"/>
                  <a:pt x="1166" y="641"/>
                  <a:pt x="1057" y="588"/>
                </a:cubicBezTo>
                <a:lnTo>
                  <a:pt x="989" y="556"/>
                </a:lnTo>
                <a:cubicBezTo>
                  <a:pt x="963" y="541"/>
                  <a:pt x="928" y="540"/>
                  <a:pt x="900" y="534"/>
                </a:cubicBezTo>
                <a:cubicBezTo>
                  <a:pt x="864" y="523"/>
                  <a:pt x="851" y="501"/>
                  <a:pt x="785" y="521"/>
                </a:cubicBezTo>
                <a:cubicBezTo>
                  <a:pt x="711" y="548"/>
                  <a:pt x="684" y="584"/>
                  <a:pt x="642" y="576"/>
                </a:cubicBezTo>
                <a:cubicBezTo>
                  <a:pt x="647" y="545"/>
                  <a:pt x="659" y="464"/>
                  <a:pt x="673" y="441"/>
                </a:cubicBezTo>
                <a:cubicBezTo>
                  <a:pt x="693" y="410"/>
                  <a:pt x="646" y="395"/>
                  <a:pt x="630" y="427"/>
                </a:cubicBezTo>
                <a:cubicBezTo>
                  <a:pt x="582" y="521"/>
                  <a:pt x="448" y="348"/>
                  <a:pt x="411" y="347"/>
                </a:cubicBezTo>
                <a:close/>
                <a:moveTo>
                  <a:pt x="319" y="190"/>
                </a:moveTo>
                <a:cubicBezTo>
                  <a:pt x="319" y="199"/>
                  <a:pt x="319" y="208"/>
                  <a:pt x="319" y="217"/>
                </a:cubicBezTo>
                <a:cubicBezTo>
                  <a:pt x="330" y="210"/>
                  <a:pt x="340" y="202"/>
                  <a:pt x="349" y="193"/>
                </a:cubicBezTo>
                <a:cubicBezTo>
                  <a:pt x="339" y="192"/>
                  <a:pt x="329" y="191"/>
                  <a:pt x="319" y="190"/>
                </a:cubicBezTo>
                <a:close/>
                <a:moveTo>
                  <a:pt x="325" y="350"/>
                </a:moveTo>
                <a:cubicBezTo>
                  <a:pt x="345" y="360"/>
                  <a:pt x="362" y="356"/>
                  <a:pt x="375" y="338"/>
                </a:cubicBezTo>
                <a:cubicBezTo>
                  <a:pt x="362" y="316"/>
                  <a:pt x="337" y="306"/>
                  <a:pt x="313" y="318"/>
                </a:cubicBezTo>
                <a:cubicBezTo>
                  <a:pt x="317" y="328"/>
                  <a:pt x="321" y="339"/>
                  <a:pt x="325" y="350"/>
                </a:cubicBezTo>
                <a:close/>
                <a:moveTo>
                  <a:pt x="177" y="178"/>
                </a:moveTo>
                <a:cubicBezTo>
                  <a:pt x="134" y="216"/>
                  <a:pt x="85" y="220"/>
                  <a:pt x="31" y="225"/>
                </a:cubicBezTo>
                <a:cubicBezTo>
                  <a:pt x="71" y="246"/>
                  <a:pt x="125" y="225"/>
                  <a:pt x="147" y="275"/>
                </a:cubicBezTo>
                <a:cubicBezTo>
                  <a:pt x="163" y="312"/>
                  <a:pt x="195" y="307"/>
                  <a:pt x="212" y="274"/>
                </a:cubicBezTo>
                <a:cubicBezTo>
                  <a:pt x="220" y="260"/>
                  <a:pt x="277" y="264"/>
                  <a:pt x="265" y="231"/>
                </a:cubicBezTo>
                <a:cubicBezTo>
                  <a:pt x="253" y="199"/>
                  <a:pt x="196" y="203"/>
                  <a:pt x="177" y="17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7" name="꙱ Eritrea (State of Eritrea) (ER) (H)">
            <a:extLst>
              <a:ext uri="{FF2B5EF4-FFF2-40B4-BE49-F238E27FC236}">
                <a16:creationId xmlns:a16="http://schemas.microsoft.com/office/drawing/2014/main" id="{17528FB7-AA41-4ABB-95B9-7E2875D7239F}"/>
              </a:ext>
            </a:extLst>
          </p:cNvPr>
          <p:cNvSpPr>
            <a:spLocks noEditPoints="1"/>
          </p:cNvSpPr>
          <p:nvPr/>
        </p:nvSpPr>
        <p:spPr bwMode="auto">
          <a:xfrm>
            <a:off x="5328715" y="1847635"/>
            <a:ext cx="175608" cy="165135"/>
          </a:xfrm>
          <a:custGeom>
            <a:avLst/>
            <a:gdLst>
              <a:gd name="T0" fmla="*/ 0 w 2129"/>
              <a:gd name="T1" fmla="*/ 1017 h 2003"/>
              <a:gd name="T2" fmla="*/ 67 w 2129"/>
              <a:gd name="T3" fmla="*/ 842 h 2003"/>
              <a:gd name="T4" fmla="*/ 136 w 2129"/>
              <a:gd name="T5" fmla="*/ 652 h 2003"/>
              <a:gd name="T6" fmla="*/ 190 w 2129"/>
              <a:gd name="T7" fmla="*/ 341 h 2003"/>
              <a:gd name="T8" fmla="*/ 288 w 2129"/>
              <a:gd name="T9" fmla="*/ 334 h 2003"/>
              <a:gd name="T10" fmla="*/ 355 w 2129"/>
              <a:gd name="T11" fmla="*/ 226 h 2003"/>
              <a:gd name="T12" fmla="*/ 508 w 2129"/>
              <a:gd name="T13" fmla="*/ 154 h 2003"/>
              <a:gd name="T14" fmla="*/ 637 w 2129"/>
              <a:gd name="T15" fmla="*/ 0 h 2003"/>
              <a:gd name="T16" fmla="*/ 842 w 2129"/>
              <a:gd name="T17" fmla="*/ 562 h 2003"/>
              <a:gd name="T18" fmla="*/ 874 w 2129"/>
              <a:gd name="T19" fmla="*/ 703 h 2003"/>
              <a:gd name="T20" fmla="*/ 930 w 2129"/>
              <a:gd name="T21" fmla="*/ 844 h 2003"/>
              <a:gd name="T22" fmla="*/ 993 w 2129"/>
              <a:gd name="T23" fmla="*/ 923 h 2003"/>
              <a:gd name="T24" fmla="*/ 1041 w 2129"/>
              <a:gd name="T25" fmla="*/ 1045 h 2003"/>
              <a:gd name="T26" fmla="*/ 1057 w 2129"/>
              <a:gd name="T27" fmla="*/ 903 h 2003"/>
              <a:gd name="T28" fmla="*/ 1186 w 2129"/>
              <a:gd name="T29" fmla="*/ 1089 h 2003"/>
              <a:gd name="T30" fmla="*/ 1313 w 2129"/>
              <a:gd name="T31" fmla="*/ 1100 h 2003"/>
              <a:gd name="T32" fmla="*/ 1424 w 2129"/>
              <a:gd name="T33" fmla="*/ 1188 h 2003"/>
              <a:gd name="T34" fmla="*/ 1700 w 2129"/>
              <a:gd name="T35" fmla="*/ 1469 h 2003"/>
              <a:gd name="T36" fmla="*/ 1819 w 2129"/>
              <a:gd name="T37" fmla="*/ 1553 h 2003"/>
              <a:gd name="T38" fmla="*/ 1871 w 2129"/>
              <a:gd name="T39" fmla="*/ 1674 h 2003"/>
              <a:gd name="T40" fmla="*/ 1943 w 2129"/>
              <a:gd name="T41" fmla="*/ 1723 h 2003"/>
              <a:gd name="T42" fmla="*/ 2083 w 2129"/>
              <a:gd name="T43" fmla="*/ 1826 h 2003"/>
              <a:gd name="T44" fmla="*/ 2117 w 2129"/>
              <a:gd name="T45" fmla="*/ 1887 h 2003"/>
              <a:gd name="T46" fmla="*/ 2116 w 2129"/>
              <a:gd name="T47" fmla="*/ 1885 h 2003"/>
              <a:gd name="T48" fmla="*/ 2036 w 2129"/>
              <a:gd name="T49" fmla="*/ 1937 h 2003"/>
              <a:gd name="T50" fmla="*/ 1993 w 2129"/>
              <a:gd name="T51" fmla="*/ 1995 h 2003"/>
              <a:gd name="T52" fmla="*/ 1870 w 2129"/>
              <a:gd name="T53" fmla="*/ 2003 h 2003"/>
              <a:gd name="T54" fmla="*/ 1718 w 2129"/>
              <a:gd name="T55" fmla="*/ 1765 h 2003"/>
              <a:gd name="T56" fmla="*/ 1556 w 2129"/>
              <a:gd name="T57" fmla="*/ 1597 h 2003"/>
              <a:gd name="T58" fmla="*/ 1358 w 2129"/>
              <a:gd name="T59" fmla="*/ 1369 h 2003"/>
              <a:gd name="T60" fmla="*/ 1104 w 2129"/>
              <a:gd name="T61" fmla="*/ 1266 h 2003"/>
              <a:gd name="T62" fmla="*/ 878 w 2129"/>
              <a:gd name="T63" fmla="*/ 1270 h 2003"/>
              <a:gd name="T64" fmla="*/ 817 w 2129"/>
              <a:gd name="T65" fmla="*/ 1187 h 2003"/>
              <a:gd name="T66" fmla="*/ 717 w 2129"/>
              <a:gd name="T67" fmla="*/ 1263 h 2003"/>
              <a:gd name="T68" fmla="*/ 586 w 2129"/>
              <a:gd name="T69" fmla="*/ 1206 h 2003"/>
              <a:gd name="T70" fmla="*/ 462 w 2129"/>
              <a:gd name="T71" fmla="*/ 1110 h 2003"/>
              <a:gd name="T72" fmla="*/ 364 w 2129"/>
              <a:gd name="T73" fmla="*/ 1389 h 2003"/>
              <a:gd name="T74" fmla="*/ 229 w 2129"/>
              <a:gd name="T75" fmla="*/ 1292 h 2003"/>
              <a:gd name="T76" fmla="*/ 190 w 2129"/>
              <a:gd name="T77" fmla="*/ 1325 h 2003"/>
              <a:gd name="T78" fmla="*/ 30 w 2129"/>
              <a:gd name="T79" fmla="*/ 1380 h 2003"/>
              <a:gd name="T80" fmla="*/ 26 w 2129"/>
              <a:gd name="T81" fmla="*/ 1399 h 2003"/>
              <a:gd name="T82" fmla="*/ 0 w 2129"/>
              <a:gd name="T83" fmla="*/ 1017 h 2003"/>
              <a:gd name="T84" fmla="*/ 1100 w 2129"/>
              <a:gd name="T85" fmla="*/ 760 h 2003"/>
              <a:gd name="T86" fmla="*/ 1085 w 2129"/>
              <a:gd name="T87" fmla="*/ 819 h 2003"/>
              <a:gd name="T88" fmla="*/ 1237 w 2129"/>
              <a:gd name="T89" fmla="*/ 864 h 2003"/>
              <a:gd name="T90" fmla="*/ 1141 w 2129"/>
              <a:gd name="T91" fmla="*/ 816 h 2003"/>
              <a:gd name="T92" fmla="*/ 1100 w 2129"/>
              <a:gd name="T93" fmla="*/ 760 h 20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29" h="2003">
                <a:moveTo>
                  <a:pt x="0" y="1017"/>
                </a:moveTo>
                <a:cubicBezTo>
                  <a:pt x="50" y="972"/>
                  <a:pt x="49" y="901"/>
                  <a:pt x="67" y="842"/>
                </a:cubicBezTo>
                <a:cubicBezTo>
                  <a:pt x="86" y="777"/>
                  <a:pt x="113" y="715"/>
                  <a:pt x="136" y="652"/>
                </a:cubicBezTo>
                <a:cubicBezTo>
                  <a:pt x="157" y="594"/>
                  <a:pt x="97" y="354"/>
                  <a:pt x="190" y="341"/>
                </a:cubicBezTo>
                <a:cubicBezTo>
                  <a:pt x="208" y="338"/>
                  <a:pt x="277" y="352"/>
                  <a:pt x="288" y="334"/>
                </a:cubicBezTo>
                <a:cubicBezTo>
                  <a:pt x="318" y="283"/>
                  <a:pt x="296" y="245"/>
                  <a:pt x="355" y="226"/>
                </a:cubicBezTo>
                <a:cubicBezTo>
                  <a:pt x="403" y="211"/>
                  <a:pt x="458" y="173"/>
                  <a:pt x="508" y="154"/>
                </a:cubicBezTo>
                <a:cubicBezTo>
                  <a:pt x="581" y="125"/>
                  <a:pt x="584" y="49"/>
                  <a:pt x="637" y="0"/>
                </a:cubicBezTo>
                <a:cubicBezTo>
                  <a:pt x="729" y="184"/>
                  <a:pt x="797" y="361"/>
                  <a:pt x="842" y="562"/>
                </a:cubicBezTo>
                <a:cubicBezTo>
                  <a:pt x="853" y="610"/>
                  <a:pt x="852" y="658"/>
                  <a:pt x="874" y="703"/>
                </a:cubicBezTo>
                <a:cubicBezTo>
                  <a:pt x="898" y="752"/>
                  <a:pt x="920" y="791"/>
                  <a:pt x="930" y="844"/>
                </a:cubicBezTo>
                <a:cubicBezTo>
                  <a:pt x="936" y="881"/>
                  <a:pt x="983" y="884"/>
                  <a:pt x="993" y="923"/>
                </a:cubicBezTo>
                <a:cubicBezTo>
                  <a:pt x="1002" y="959"/>
                  <a:pt x="1009" y="1020"/>
                  <a:pt x="1041" y="1045"/>
                </a:cubicBezTo>
                <a:cubicBezTo>
                  <a:pt x="1081" y="1017"/>
                  <a:pt x="1016" y="910"/>
                  <a:pt x="1057" y="903"/>
                </a:cubicBezTo>
                <a:cubicBezTo>
                  <a:pt x="1142" y="890"/>
                  <a:pt x="1107" y="1052"/>
                  <a:pt x="1186" y="1089"/>
                </a:cubicBezTo>
                <a:cubicBezTo>
                  <a:pt x="1234" y="1111"/>
                  <a:pt x="1264" y="1046"/>
                  <a:pt x="1313" y="1100"/>
                </a:cubicBezTo>
                <a:cubicBezTo>
                  <a:pt x="1354" y="1145"/>
                  <a:pt x="1358" y="1179"/>
                  <a:pt x="1424" y="1188"/>
                </a:cubicBezTo>
                <a:cubicBezTo>
                  <a:pt x="1551" y="1205"/>
                  <a:pt x="1571" y="1388"/>
                  <a:pt x="1700" y="1469"/>
                </a:cubicBezTo>
                <a:cubicBezTo>
                  <a:pt x="1787" y="1524"/>
                  <a:pt x="1853" y="1637"/>
                  <a:pt x="1819" y="1553"/>
                </a:cubicBezTo>
                <a:cubicBezTo>
                  <a:pt x="1858" y="1578"/>
                  <a:pt x="1858" y="1634"/>
                  <a:pt x="1871" y="1674"/>
                </a:cubicBezTo>
                <a:cubicBezTo>
                  <a:pt x="1882" y="1709"/>
                  <a:pt x="1920" y="1699"/>
                  <a:pt x="1943" y="1723"/>
                </a:cubicBezTo>
                <a:cubicBezTo>
                  <a:pt x="1964" y="1746"/>
                  <a:pt x="2051" y="1906"/>
                  <a:pt x="2083" y="1826"/>
                </a:cubicBezTo>
                <a:cubicBezTo>
                  <a:pt x="2113" y="1854"/>
                  <a:pt x="2129" y="1868"/>
                  <a:pt x="2117" y="1887"/>
                </a:cubicBezTo>
                <a:lnTo>
                  <a:pt x="2116" y="1885"/>
                </a:lnTo>
                <a:cubicBezTo>
                  <a:pt x="2089" y="1901"/>
                  <a:pt x="2055" y="1911"/>
                  <a:pt x="2036" y="1937"/>
                </a:cubicBezTo>
                <a:cubicBezTo>
                  <a:pt x="2023" y="1953"/>
                  <a:pt x="2025" y="2003"/>
                  <a:pt x="1993" y="1995"/>
                </a:cubicBezTo>
                <a:cubicBezTo>
                  <a:pt x="1938" y="1982"/>
                  <a:pt x="1910" y="1939"/>
                  <a:pt x="1870" y="2003"/>
                </a:cubicBezTo>
                <a:cubicBezTo>
                  <a:pt x="1895" y="1892"/>
                  <a:pt x="1774" y="1888"/>
                  <a:pt x="1718" y="1765"/>
                </a:cubicBezTo>
                <a:cubicBezTo>
                  <a:pt x="1668" y="1656"/>
                  <a:pt x="1634" y="1660"/>
                  <a:pt x="1556" y="1597"/>
                </a:cubicBezTo>
                <a:cubicBezTo>
                  <a:pt x="1479" y="1535"/>
                  <a:pt x="1450" y="1414"/>
                  <a:pt x="1358" y="1369"/>
                </a:cubicBezTo>
                <a:cubicBezTo>
                  <a:pt x="1265" y="1321"/>
                  <a:pt x="1179" y="1246"/>
                  <a:pt x="1104" y="1266"/>
                </a:cubicBezTo>
                <a:cubicBezTo>
                  <a:pt x="1044" y="1282"/>
                  <a:pt x="936" y="1194"/>
                  <a:pt x="878" y="1270"/>
                </a:cubicBezTo>
                <a:cubicBezTo>
                  <a:pt x="874" y="1250"/>
                  <a:pt x="837" y="1181"/>
                  <a:pt x="817" y="1187"/>
                </a:cubicBezTo>
                <a:cubicBezTo>
                  <a:pt x="792" y="1194"/>
                  <a:pt x="819" y="1245"/>
                  <a:pt x="717" y="1263"/>
                </a:cubicBezTo>
                <a:cubicBezTo>
                  <a:pt x="656" y="1274"/>
                  <a:pt x="617" y="1268"/>
                  <a:pt x="586" y="1206"/>
                </a:cubicBezTo>
                <a:cubicBezTo>
                  <a:pt x="560" y="1156"/>
                  <a:pt x="535" y="1223"/>
                  <a:pt x="462" y="1110"/>
                </a:cubicBezTo>
                <a:cubicBezTo>
                  <a:pt x="444" y="1194"/>
                  <a:pt x="374" y="1364"/>
                  <a:pt x="364" y="1389"/>
                </a:cubicBezTo>
                <a:cubicBezTo>
                  <a:pt x="333" y="1344"/>
                  <a:pt x="284" y="1234"/>
                  <a:pt x="229" y="1292"/>
                </a:cubicBezTo>
                <a:cubicBezTo>
                  <a:pt x="216" y="1307"/>
                  <a:pt x="208" y="1324"/>
                  <a:pt x="190" y="1325"/>
                </a:cubicBezTo>
                <a:cubicBezTo>
                  <a:pt x="116" y="1329"/>
                  <a:pt x="55" y="1283"/>
                  <a:pt x="30" y="1380"/>
                </a:cubicBezTo>
                <a:lnTo>
                  <a:pt x="26" y="1399"/>
                </a:lnTo>
                <a:cubicBezTo>
                  <a:pt x="6" y="1291"/>
                  <a:pt x="1" y="1114"/>
                  <a:pt x="0" y="1017"/>
                </a:cubicBezTo>
                <a:close/>
                <a:moveTo>
                  <a:pt x="1100" y="760"/>
                </a:moveTo>
                <a:cubicBezTo>
                  <a:pt x="1103" y="783"/>
                  <a:pt x="1127" y="853"/>
                  <a:pt x="1085" y="819"/>
                </a:cubicBezTo>
                <a:cubicBezTo>
                  <a:pt x="1103" y="872"/>
                  <a:pt x="1194" y="867"/>
                  <a:pt x="1237" y="864"/>
                </a:cubicBezTo>
                <a:cubicBezTo>
                  <a:pt x="1216" y="818"/>
                  <a:pt x="1156" y="862"/>
                  <a:pt x="1141" y="816"/>
                </a:cubicBezTo>
                <a:cubicBezTo>
                  <a:pt x="1135" y="797"/>
                  <a:pt x="1134" y="739"/>
                  <a:pt x="1100" y="76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8" name="꙱ Equatorial Guinea (Republic of Equatorial Guinea) (GQ) (H)">
            <a:extLst>
              <a:ext uri="{FF2B5EF4-FFF2-40B4-BE49-F238E27FC236}">
                <a16:creationId xmlns:a16="http://schemas.microsoft.com/office/drawing/2014/main" id="{349FAF95-239A-48EA-BC5B-2A073C820E8E}"/>
              </a:ext>
            </a:extLst>
          </p:cNvPr>
          <p:cNvSpPr>
            <a:spLocks noEditPoints="1"/>
          </p:cNvSpPr>
          <p:nvPr/>
        </p:nvSpPr>
        <p:spPr bwMode="auto">
          <a:xfrm>
            <a:off x="4605624" y="2265634"/>
            <a:ext cx="77474" cy="83600"/>
          </a:xfrm>
          <a:custGeom>
            <a:avLst/>
            <a:gdLst>
              <a:gd name="T0" fmla="*/ 408 w 943"/>
              <a:gd name="T1" fmla="*/ 793 h 1014"/>
              <a:gd name="T2" fmla="*/ 441 w 943"/>
              <a:gd name="T3" fmla="*/ 787 h 1014"/>
              <a:gd name="T4" fmla="*/ 447 w 943"/>
              <a:gd name="T5" fmla="*/ 705 h 1014"/>
              <a:gd name="T6" fmla="*/ 477 w 943"/>
              <a:gd name="T7" fmla="*/ 512 h 1014"/>
              <a:gd name="T8" fmla="*/ 606 w 943"/>
              <a:gd name="T9" fmla="*/ 588 h 1014"/>
              <a:gd name="T10" fmla="*/ 943 w 943"/>
              <a:gd name="T11" fmla="*/ 585 h 1014"/>
              <a:gd name="T12" fmla="*/ 943 w 943"/>
              <a:gd name="T13" fmla="*/ 996 h 1014"/>
              <a:gd name="T14" fmla="*/ 573 w 943"/>
              <a:gd name="T15" fmla="*/ 989 h 1014"/>
              <a:gd name="T16" fmla="*/ 468 w 943"/>
              <a:gd name="T17" fmla="*/ 996 h 1014"/>
              <a:gd name="T18" fmla="*/ 477 w 943"/>
              <a:gd name="T19" fmla="*/ 974 h 1014"/>
              <a:gd name="T20" fmla="*/ 325 w 943"/>
              <a:gd name="T21" fmla="*/ 948 h 1014"/>
              <a:gd name="T22" fmla="*/ 408 w 943"/>
              <a:gd name="T23" fmla="*/ 793 h 1014"/>
              <a:gd name="T24" fmla="*/ 114 w 943"/>
              <a:gd name="T25" fmla="*/ 217 h 1014"/>
              <a:gd name="T26" fmla="*/ 148 w 943"/>
              <a:gd name="T27" fmla="*/ 18 h 1014"/>
              <a:gd name="T28" fmla="*/ 86 w 943"/>
              <a:gd name="T29" fmla="*/ 78 h 1014"/>
              <a:gd name="T30" fmla="*/ 26 w 943"/>
              <a:gd name="T31" fmla="*/ 148 h 1014"/>
              <a:gd name="T32" fmla="*/ 114 w 943"/>
              <a:gd name="T33" fmla="*/ 217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3" h="1014">
                <a:moveTo>
                  <a:pt x="408" y="793"/>
                </a:moveTo>
                <a:cubicBezTo>
                  <a:pt x="420" y="796"/>
                  <a:pt x="431" y="794"/>
                  <a:pt x="441" y="787"/>
                </a:cubicBezTo>
                <a:cubicBezTo>
                  <a:pt x="376" y="819"/>
                  <a:pt x="435" y="723"/>
                  <a:pt x="447" y="705"/>
                </a:cubicBezTo>
                <a:cubicBezTo>
                  <a:pt x="480" y="652"/>
                  <a:pt x="453" y="576"/>
                  <a:pt x="477" y="512"/>
                </a:cubicBezTo>
                <a:cubicBezTo>
                  <a:pt x="520" y="598"/>
                  <a:pt x="549" y="576"/>
                  <a:pt x="606" y="588"/>
                </a:cubicBezTo>
                <a:lnTo>
                  <a:pt x="943" y="585"/>
                </a:lnTo>
                <a:lnTo>
                  <a:pt x="943" y="996"/>
                </a:lnTo>
                <a:lnTo>
                  <a:pt x="573" y="989"/>
                </a:lnTo>
                <a:cubicBezTo>
                  <a:pt x="537" y="992"/>
                  <a:pt x="503" y="1014"/>
                  <a:pt x="468" y="996"/>
                </a:cubicBezTo>
                <a:cubicBezTo>
                  <a:pt x="466" y="991"/>
                  <a:pt x="469" y="984"/>
                  <a:pt x="477" y="974"/>
                </a:cubicBezTo>
                <a:cubicBezTo>
                  <a:pt x="439" y="955"/>
                  <a:pt x="349" y="996"/>
                  <a:pt x="325" y="948"/>
                </a:cubicBezTo>
                <a:cubicBezTo>
                  <a:pt x="304" y="903"/>
                  <a:pt x="389" y="829"/>
                  <a:pt x="408" y="793"/>
                </a:cubicBezTo>
                <a:close/>
                <a:moveTo>
                  <a:pt x="114" y="217"/>
                </a:moveTo>
                <a:cubicBezTo>
                  <a:pt x="136" y="192"/>
                  <a:pt x="238" y="0"/>
                  <a:pt x="148" y="18"/>
                </a:cubicBezTo>
                <a:cubicBezTo>
                  <a:pt x="113" y="25"/>
                  <a:pt x="98" y="46"/>
                  <a:pt x="86" y="78"/>
                </a:cubicBezTo>
                <a:cubicBezTo>
                  <a:pt x="73" y="115"/>
                  <a:pt x="49" y="120"/>
                  <a:pt x="26" y="148"/>
                </a:cubicBezTo>
                <a:cubicBezTo>
                  <a:pt x="0" y="180"/>
                  <a:pt x="98" y="209"/>
                  <a:pt x="114" y="21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9" name="꙱ El Salvador (Republic of El Salvador) (SV) (H)">
            <a:extLst>
              <a:ext uri="{FF2B5EF4-FFF2-40B4-BE49-F238E27FC236}">
                <a16:creationId xmlns:a16="http://schemas.microsoft.com/office/drawing/2014/main" id="{3DE4A06F-9DD0-44EF-BCDE-D7DA216C2BF6}"/>
              </a:ext>
            </a:extLst>
          </p:cNvPr>
          <p:cNvSpPr>
            <a:spLocks/>
          </p:cNvSpPr>
          <p:nvPr/>
        </p:nvSpPr>
        <p:spPr bwMode="auto">
          <a:xfrm>
            <a:off x="2067576" y="1950845"/>
            <a:ext cx="67144" cy="41284"/>
          </a:xfrm>
          <a:custGeom>
            <a:avLst/>
            <a:gdLst>
              <a:gd name="T0" fmla="*/ 210 w 822"/>
              <a:gd name="T1" fmla="*/ 52 h 500"/>
              <a:gd name="T2" fmla="*/ 226 w 822"/>
              <a:gd name="T3" fmla="*/ 31 h 500"/>
              <a:gd name="T4" fmla="*/ 526 w 822"/>
              <a:gd name="T5" fmla="*/ 225 h 500"/>
              <a:gd name="T6" fmla="*/ 677 w 822"/>
              <a:gd name="T7" fmla="*/ 225 h 500"/>
              <a:gd name="T8" fmla="*/ 716 w 822"/>
              <a:gd name="T9" fmla="*/ 380 h 500"/>
              <a:gd name="T10" fmla="*/ 662 w 822"/>
              <a:gd name="T11" fmla="*/ 478 h 500"/>
              <a:gd name="T12" fmla="*/ 455 w 822"/>
              <a:gd name="T13" fmla="*/ 439 h 500"/>
              <a:gd name="T14" fmla="*/ 395 w 822"/>
              <a:gd name="T15" fmla="*/ 441 h 500"/>
              <a:gd name="T16" fmla="*/ 254 w 822"/>
              <a:gd name="T17" fmla="*/ 364 h 500"/>
              <a:gd name="T18" fmla="*/ 104 w 822"/>
              <a:gd name="T19" fmla="*/ 347 h 500"/>
              <a:gd name="T20" fmla="*/ 21 w 822"/>
              <a:gd name="T21" fmla="*/ 270 h 500"/>
              <a:gd name="T22" fmla="*/ 141 w 822"/>
              <a:gd name="T23" fmla="*/ 160 h 500"/>
              <a:gd name="T24" fmla="*/ 205 w 822"/>
              <a:gd name="T25" fmla="*/ 94 h 500"/>
              <a:gd name="T26" fmla="*/ 210 w 822"/>
              <a:gd name="T27" fmla="*/ 52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22" h="500">
                <a:moveTo>
                  <a:pt x="210" y="52"/>
                </a:moveTo>
                <a:cubicBezTo>
                  <a:pt x="212" y="42"/>
                  <a:pt x="218" y="35"/>
                  <a:pt x="226" y="31"/>
                </a:cubicBezTo>
                <a:cubicBezTo>
                  <a:pt x="293" y="0"/>
                  <a:pt x="532" y="159"/>
                  <a:pt x="526" y="225"/>
                </a:cubicBezTo>
                <a:cubicBezTo>
                  <a:pt x="568" y="225"/>
                  <a:pt x="663" y="147"/>
                  <a:pt x="677" y="225"/>
                </a:cubicBezTo>
                <a:cubicBezTo>
                  <a:pt x="822" y="149"/>
                  <a:pt x="727" y="423"/>
                  <a:pt x="716" y="380"/>
                </a:cubicBezTo>
                <a:cubicBezTo>
                  <a:pt x="685" y="421"/>
                  <a:pt x="747" y="455"/>
                  <a:pt x="662" y="478"/>
                </a:cubicBezTo>
                <a:cubicBezTo>
                  <a:pt x="582" y="500"/>
                  <a:pt x="524" y="421"/>
                  <a:pt x="455" y="439"/>
                </a:cubicBezTo>
                <a:cubicBezTo>
                  <a:pt x="532" y="460"/>
                  <a:pt x="414" y="450"/>
                  <a:pt x="395" y="441"/>
                </a:cubicBezTo>
                <a:cubicBezTo>
                  <a:pt x="347" y="419"/>
                  <a:pt x="306" y="380"/>
                  <a:pt x="254" y="364"/>
                </a:cubicBezTo>
                <a:cubicBezTo>
                  <a:pt x="206" y="350"/>
                  <a:pt x="150" y="370"/>
                  <a:pt x="104" y="347"/>
                </a:cubicBezTo>
                <a:lnTo>
                  <a:pt x="21" y="270"/>
                </a:lnTo>
                <a:cubicBezTo>
                  <a:pt x="0" y="183"/>
                  <a:pt x="109" y="177"/>
                  <a:pt x="141" y="160"/>
                </a:cubicBezTo>
                <a:cubicBezTo>
                  <a:pt x="145" y="157"/>
                  <a:pt x="171" y="109"/>
                  <a:pt x="205" y="94"/>
                </a:cubicBezTo>
                <a:cubicBezTo>
                  <a:pt x="217" y="89"/>
                  <a:pt x="207" y="65"/>
                  <a:pt x="210" y="5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0" name="꙱ Egypt (Arab Republic of Egypt) (EG) (H)">
            <a:extLst>
              <a:ext uri="{FF2B5EF4-FFF2-40B4-BE49-F238E27FC236}">
                <a16:creationId xmlns:a16="http://schemas.microsoft.com/office/drawing/2014/main" id="{BA959242-60D2-48DC-8C93-087E57410C6C}"/>
              </a:ext>
            </a:extLst>
          </p:cNvPr>
          <p:cNvSpPr>
            <a:spLocks/>
          </p:cNvSpPr>
          <p:nvPr/>
        </p:nvSpPr>
        <p:spPr bwMode="auto">
          <a:xfrm>
            <a:off x="5012621" y="1446151"/>
            <a:ext cx="290269" cy="301372"/>
          </a:xfrm>
          <a:custGeom>
            <a:avLst/>
            <a:gdLst>
              <a:gd name="T0" fmla="*/ 520 w 3522"/>
              <a:gd name="T1" fmla="*/ 46 h 3649"/>
              <a:gd name="T2" fmla="*/ 786 w 3522"/>
              <a:gd name="T3" fmla="*/ 99 h 3649"/>
              <a:gd name="T4" fmla="*/ 958 w 3522"/>
              <a:gd name="T5" fmla="*/ 163 h 3649"/>
              <a:gd name="T6" fmla="*/ 1016 w 3522"/>
              <a:gd name="T7" fmla="*/ 201 h 3649"/>
              <a:gd name="T8" fmla="*/ 1099 w 3522"/>
              <a:gd name="T9" fmla="*/ 209 h 3649"/>
              <a:gd name="T10" fmla="*/ 1634 w 3522"/>
              <a:gd name="T11" fmla="*/ 116 h 3649"/>
              <a:gd name="T12" fmla="*/ 1705 w 3522"/>
              <a:gd name="T13" fmla="*/ 148 h 3649"/>
              <a:gd name="T14" fmla="*/ 1669 w 3522"/>
              <a:gd name="T15" fmla="*/ 137 h 3649"/>
              <a:gd name="T16" fmla="*/ 1735 w 3522"/>
              <a:gd name="T17" fmla="*/ 59 h 3649"/>
              <a:gd name="T18" fmla="*/ 1883 w 3522"/>
              <a:gd name="T19" fmla="*/ 36 h 3649"/>
              <a:gd name="T20" fmla="*/ 1791 w 3522"/>
              <a:gd name="T21" fmla="*/ 98 h 3649"/>
              <a:gd name="T22" fmla="*/ 1907 w 3522"/>
              <a:gd name="T23" fmla="*/ 24 h 3649"/>
              <a:gd name="T24" fmla="*/ 2095 w 3522"/>
              <a:gd name="T25" fmla="*/ 73 h 3649"/>
              <a:gd name="T26" fmla="*/ 2195 w 3522"/>
              <a:gd name="T27" fmla="*/ 48 h 3649"/>
              <a:gd name="T28" fmla="*/ 2262 w 3522"/>
              <a:gd name="T29" fmla="*/ 117 h 3649"/>
              <a:gd name="T30" fmla="*/ 2174 w 3522"/>
              <a:gd name="T31" fmla="*/ 56 h 3649"/>
              <a:gd name="T32" fmla="*/ 2193 w 3522"/>
              <a:gd name="T33" fmla="*/ 157 h 3649"/>
              <a:gd name="T34" fmla="*/ 2257 w 3522"/>
              <a:gd name="T35" fmla="*/ 217 h 3649"/>
              <a:gd name="T36" fmla="*/ 2284 w 3522"/>
              <a:gd name="T37" fmla="*/ 131 h 3649"/>
              <a:gd name="T38" fmla="*/ 2471 w 3522"/>
              <a:gd name="T39" fmla="*/ 209 h 3649"/>
              <a:gd name="T40" fmla="*/ 2569 w 3522"/>
              <a:gd name="T41" fmla="*/ 217 h 3649"/>
              <a:gd name="T42" fmla="*/ 2887 w 3522"/>
              <a:gd name="T43" fmla="*/ 113 h 3649"/>
              <a:gd name="T44" fmla="*/ 3138 w 3522"/>
              <a:gd name="T45" fmla="*/ 775 h 3649"/>
              <a:gd name="T46" fmla="*/ 3048 w 3522"/>
              <a:gd name="T47" fmla="*/ 1100 h 3649"/>
              <a:gd name="T48" fmla="*/ 3026 w 3522"/>
              <a:gd name="T49" fmla="*/ 1250 h 3649"/>
              <a:gd name="T50" fmla="*/ 2978 w 3522"/>
              <a:gd name="T51" fmla="*/ 1398 h 3649"/>
              <a:gd name="T52" fmla="*/ 2771 w 3522"/>
              <a:gd name="T53" fmla="*/ 1217 h 3649"/>
              <a:gd name="T54" fmla="*/ 2640 w 3522"/>
              <a:gd name="T55" fmla="*/ 1048 h 3649"/>
              <a:gd name="T56" fmla="*/ 2420 w 3522"/>
              <a:gd name="T57" fmla="*/ 588 h 3649"/>
              <a:gd name="T58" fmla="*/ 2382 w 3522"/>
              <a:gd name="T59" fmla="*/ 761 h 3649"/>
              <a:gd name="T60" fmla="*/ 2498 w 3522"/>
              <a:gd name="T61" fmla="*/ 1015 h 3649"/>
              <a:gd name="T62" fmla="*/ 2655 w 3522"/>
              <a:gd name="T63" fmla="*/ 1231 h 3649"/>
              <a:gd name="T64" fmla="*/ 2736 w 3522"/>
              <a:gd name="T65" fmla="*/ 1308 h 3649"/>
              <a:gd name="T66" fmla="*/ 2738 w 3522"/>
              <a:gd name="T67" fmla="*/ 1363 h 3649"/>
              <a:gd name="T68" fmla="*/ 2779 w 3522"/>
              <a:gd name="T69" fmla="*/ 1486 h 3649"/>
              <a:gd name="T70" fmla="*/ 2869 w 3522"/>
              <a:gd name="T71" fmla="*/ 1632 h 3649"/>
              <a:gd name="T72" fmla="*/ 2914 w 3522"/>
              <a:gd name="T73" fmla="*/ 1708 h 3649"/>
              <a:gd name="T74" fmla="*/ 2901 w 3522"/>
              <a:gd name="T75" fmla="*/ 1769 h 3649"/>
              <a:gd name="T76" fmla="*/ 2950 w 3522"/>
              <a:gd name="T77" fmla="*/ 1851 h 3649"/>
              <a:gd name="T78" fmla="*/ 3274 w 3522"/>
              <a:gd name="T79" fmla="*/ 2471 h 3649"/>
              <a:gd name="T80" fmla="*/ 3389 w 3522"/>
              <a:gd name="T81" fmla="*/ 2635 h 3649"/>
              <a:gd name="T82" fmla="*/ 3522 w 3522"/>
              <a:gd name="T83" fmla="*/ 2758 h 3649"/>
              <a:gd name="T84" fmla="*/ 3430 w 3522"/>
              <a:gd name="T85" fmla="*/ 2740 h 3649"/>
              <a:gd name="T86" fmla="*/ 3463 w 3522"/>
              <a:gd name="T87" fmla="*/ 3009 h 3649"/>
              <a:gd name="T88" fmla="*/ 3472 w 3522"/>
              <a:gd name="T89" fmla="*/ 3049 h 3649"/>
              <a:gd name="T90" fmla="*/ 3334 w 3522"/>
              <a:gd name="T91" fmla="*/ 3156 h 3649"/>
              <a:gd name="T92" fmla="*/ 3126 w 3522"/>
              <a:gd name="T93" fmla="*/ 3358 h 3649"/>
              <a:gd name="T94" fmla="*/ 3018 w 3522"/>
              <a:gd name="T95" fmla="*/ 3460 h 3649"/>
              <a:gd name="T96" fmla="*/ 2701 w 3522"/>
              <a:gd name="T97" fmla="*/ 3441 h 3649"/>
              <a:gd name="T98" fmla="*/ 2210 w 3522"/>
              <a:gd name="T99" fmla="*/ 3441 h 3649"/>
              <a:gd name="T100" fmla="*/ 2179 w 3522"/>
              <a:gd name="T101" fmla="*/ 3385 h 3649"/>
              <a:gd name="T102" fmla="*/ 1998 w 3522"/>
              <a:gd name="T103" fmla="*/ 3444 h 3649"/>
              <a:gd name="T104" fmla="*/ 215 w 3522"/>
              <a:gd name="T105" fmla="*/ 3440 h 3649"/>
              <a:gd name="T106" fmla="*/ 156 w 3522"/>
              <a:gd name="T107" fmla="*/ 1206 h 3649"/>
              <a:gd name="T108" fmla="*/ 138 w 3522"/>
              <a:gd name="T109" fmla="*/ 889 h 3649"/>
              <a:gd name="T110" fmla="*/ 63 w 3522"/>
              <a:gd name="T111" fmla="*/ 588 h 3649"/>
              <a:gd name="T112" fmla="*/ 111 w 3522"/>
              <a:gd name="T113" fmla="*/ 299 h 3649"/>
              <a:gd name="T114" fmla="*/ 149 w 3522"/>
              <a:gd name="T115" fmla="*/ 0 h 3649"/>
              <a:gd name="T116" fmla="*/ 286 w 3522"/>
              <a:gd name="T117" fmla="*/ 35 h 3649"/>
              <a:gd name="T118" fmla="*/ 520 w 3522"/>
              <a:gd name="T119" fmla="*/ 46 h 3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22" h="3649">
                <a:moveTo>
                  <a:pt x="520" y="46"/>
                </a:moveTo>
                <a:cubicBezTo>
                  <a:pt x="611" y="55"/>
                  <a:pt x="698" y="75"/>
                  <a:pt x="786" y="99"/>
                </a:cubicBezTo>
                <a:cubicBezTo>
                  <a:pt x="849" y="115"/>
                  <a:pt x="804" y="180"/>
                  <a:pt x="958" y="163"/>
                </a:cubicBezTo>
                <a:cubicBezTo>
                  <a:pt x="981" y="161"/>
                  <a:pt x="991" y="195"/>
                  <a:pt x="1016" y="201"/>
                </a:cubicBezTo>
                <a:cubicBezTo>
                  <a:pt x="1043" y="206"/>
                  <a:pt x="1072" y="206"/>
                  <a:pt x="1099" y="209"/>
                </a:cubicBezTo>
                <a:cubicBezTo>
                  <a:pt x="1291" y="228"/>
                  <a:pt x="1328" y="430"/>
                  <a:pt x="1634" y="116"/>
                </a:cubicBezTo>
                <a:cubicBezTo>
                  <a:pt x="1657" y="134"/>
                  <a:pt x="1675" y="153"/>
                  <a:pt x="1705" y="148"/>
                </a:cubicBezTo>
                <a:cubicBezTo>
                  <a:pt x="1688" y="140"/>
                  <a:pt x="1692" y="135"/>
                  <a:pt x="1669" y="137"/>
                </a:cubicBezTo>
                <a:cubicBezTo>
                  <a:pt x="1698" y="121"/>
                  <a:pt x="1728" y="93"/>
                  <a:pt x="1735" y="59"/>
                </a:cubicBezTo>
                <a:cubicBezTo>
                  <a:pt x="1785" y="90"/>
                  <a:pt x="1833" y="35"/>
                  <a:pt x="1883" y="36"/>
                </a:cubicBezTo>
                <a:cubicBezTo>
                  <a:pt x="1849" y="51"/>
                  <a:pt x="1817" y="71"/>
                  <a:pt x="1791" y="98"/>
                </a:cubicBezTo>
                <a:cubicBezTo>
                  <a:pt x="1800" y="93"/>
                  <a:pt x="2004" y="31"/>
                  <a:pt x="1907" y="24"/>
                </a:cubicBezTo>
                <a:cubicBezTo>
                  <a:pt x="1979" y="0"/>
                  <a:pt x="2026" y="83"/>
                  <a:pt x="2095" y="73"/>
                </a:cubicBezTo>
                <a:cubicBezTo>
                  <a:pt x="2129" y="68"/>
                  <a:pt x="2160" y="35"/>
                  <a:pt x="2195" y="48"/>
                </a:cubicBezTo>
                <a:cubicBezTo>
                  <a:pt x="2224" y="58"/>
                  <a:pt x="2239" y="96"/>
                  <a:pt x="2262" y="117"/>
                </a:cubicBezTo>
                <a:cubicBezTo>
                  <a:pt x="2236" y="95"/>
                  <a:pt x="2208" y="59"/>
                  <a:pt x="2174" y="56"/>
                </a:cubicBezTo>
                <a:cubicBezTo>
                  <a:pt x="2185" y="87"/>
                  <a:pt x="2143" y="145"/>
                  <a:pt x="2193" y="157"/>
                </a:cubicBezTo>
                <a:cubicBezTo>
                  <a:pt x="2247" y="170"/>
                  <a:pt x="2222" y="184"/>
                  <a:pt x="2257" y="217"/>
                </a:cubicBezTo>
                <a:cubicBezTo>
                  <a:pt x="2257" y="205"/>
                  <a:pt x="2354" y="164"/>
                  <a:pt x="2284" y="131"/>
                </a:cubicBezTo>
                <a:cubicBezTo>
                  <a:pt x="2359" y="148"/>
                  <a:pt x="2384" y="217"/>
                  <a:pt x="2471" y="209"/>
                </a:cubicBezTo>
                <a:cubicBezTo>
                  <a:pt x="2500" y="207"/>
                  <a:pt x="2584" y="154"/>
                  <a:pt x="2569" y="217"/>
                </a:cubicBezTo>
                <a:cubicBezTo>
                  <a:pt x="2635" y="175"/>
                  <a:pt x="2763" y="221"/>
                  <a:pt x="2887" y="113"/>
                </a:cubicBezTo>
                <a:lnTo>
                  <a:pt x="3138" y="775"/>
                </a:lnTo>
                <a:cubicBezTo>
                  <a:pt x="3074" y="856"/>
                  <a:pt x="3088" y="1005"/>
                  <a:pt x="3048" y="1100"/>
                </a:cubicBezTo>
                <a:cubicBezTo>
                  <a:pt x="3025" y="1156"/>
                  <a:pt x="3026" y="1191"/>
                  <a:pt x="3026" y="1250"/>
                </a:cubicBezTo>
                <a:cubicBezTo>
                  <a:pt x="3027" y="1300"/>
                  <a:pt x="2963" y="1349"/>
                  <a:pt x="2978" y="1398"/>
                </a:cubicBezTo>
                <a:cubicBezTo>
                  <a:pt x="2910" y="1335"/>
                  <a:pt x="2886" y="1383"/>
                  <a:pt x="2771" y="1217"/>
                </a:cubicBezTo>
                <a:cubicBezTo>
                  <a:pt x="2733" y="1164"/>
                  <a:pt x="2624" y="1129"/>
                  <a:pt x="2640" y="1048"/>
                </a:cubicBezTo>
                <a:cubicBezTo>
                  <a:pt x="2664" y="926"/>
                  <a:pt x="2494" y="899"/>
                  <a:pt x="2420" y="588"/>
                </a:cubicBezTo>
                <a:cubicBezTo>
                  <a:pt x="2383" y="628"/>
                  <a:pt x="2344" y="715"/>
                  <a:pt x="2382" y="761"/>
                </a:cubicBezTo>
                <a:cubicBezTo>
                  <a:pt x="2449" y="839"/>
                  <a:pt x="2442" y="935"/>
                  <a:pt x="2498" y="1015"/>
                </a:cubicBezTo>
                <a:cubicBezTo>
                  <a:pt x="2546" y="1085"/>
                  <a:pt x="2595" y="1171"/>
                  <a:pt x="2655" y="1231"/>
                </a:cubicBezTo>
                <a:cubicBezTo>
                  <a:pt x="2681" y="1257"/>
                  <a:pt x="2712" y="1280"/>
                  <a:pt x="2736" y="1308"/>
                </a:cubicBezTo>
                <a:cubicBezTo>
                  <a:pt x="2749" y="1323"/>
                  <a:pt x="2801" y="1410"/>
                  <a:pt x="2738" y="1363"/>
                </a:cubicBezTo>
                <a:cubicBezTo>
                  <a:pt x="2789" y="1403"/>
                  <a:pt x="2747" y="1453"/>
                  <a:pt x="2779" y="1486"/>
                </a:cubicBezTo>
                <a:cubicBezTo>
                  <a:pt x="2823" y="1530"/>
                  <a:pt x="2846" y="1577"/>
                  <a:pt x="2869" y="1632"/>
                </a:cubicBezTo>
                <a:cubicBezTo>
                  <a:pt x="2880" y="1660"/>
                  <a:pt x="2898" y="1683"/>
                  <a:pt x="2914" y="1708"/>
                </a:cubicBezTo>
                <a:cubicBezTo>
                  <a:pt x="2926" y="1726"/>
                  <a:pt x="2902" y="1750"/>
                  <a:pt x="2901" y="1769"/>
                </a:cubicBezTo>
                <a:cubicBezTo>
                  <a:pt x="2899" y="1793"/>
                  <a:pt x="2940" y="1829"/>
                  <a:pt x="2950" y="1851"/>
                </a:cubicBezTo>
                <a:lnTo>
                  <a:pt x="3274" y="2471"/>
                </a:lnTo>
                <a:cubicBezTo>
                  <a:pt x="3305" y="2534"/>
                  <a:pt x="3351" y="2579"/>
                  <a:pt x="3389" y="2635"/>
                </a:cubicBezTo>
                <a:cubicBezTo>
                  <a:pt x="3425" y="2688"/>
                  <a:pt x="3489" y="2704"/>
                  <a:pt x="3522" y="2758"/>
                </a:cubicBezTo>
                <a:cubicBezTo>
                  <a:pt x="3490" y="2760"/>
                  <a:pt x="3458" y="2754"/>
                  <a:pt x="3430" y="2740"/>
                </a:cubicBezTo>
                <a:cubicBezTo>
                  <a:pt x="3409" y="2826"/>
                  <a:pt x="3419" y="2958"/>
                  <a:pt x="3463" y="3009"/>
                </a:cubicBezTo>
                <a:cubicBezTo>
                  <a:pt x="3473" y="3020"/>
                  <a:pt x="3475" y="3034"/>
                  <a:pt x="3472" y="3049"/>
                </a:cubicBezTo>
                <a:cubicBezTo>
                  <a:pt x="3472" y="3049"/>
                  <a:pt x="3383" y="3177"/>
                  <a:pt x="3334" y="3156"/>
                </a:cubicBezTo>
                <a:cubicBezTo>
                  <a:pt x="3223" y="3108"/>
                  <a:pt x="3289" y="3330"/>
                  <a:pt x="3126" y="3358"/>
                </a:cubicBezTo>
                <a:cubicBezTo>
                  <a:pt x="3059" y="3369"/>
                  <a:pt x="3035" y="3381"/>
                  <a:pt x="3018" y="3460"/>
                </a:cubicBezTo>
                <a:cubicBezTo>
                  <a:pt x="2979" y="3649"/>
                  <a:pt x="2791" y="3452"/>
                  <a:pt x="2701" y="3441"/>
                </a:cubicBezTo>
                <a:cubicBezTo>
                  <a:pt x="2595" y="3428"/>
                  <a:pt x="2421" y="3477"/>
                  <a:pt x="2210" y="3441"/>
                </a:cubicBezTo>
                <a:cubicBezTo>
                  <a:pt x="2244" y="3389"/>
                  <a:pt x="2218" y="3321"/>
                  <a:pt x="2179" y="3385"/>
                </a:cubicBezTo>
                <a:cubicBezTo>
                  <a:pt x="2134" y="3457"/>
                  <a:pt x="2075" y="3444"/>
                  <a:pt x="1998" y="3444"/>
                </a:cubicBezTo>
                <a:lnTo>
                  <a:pt x="215" y="3440"/>
                </a:lnTo>
                <a:lnTo>
                  <a:pt x="156" y="1206"/>
                </a:lnTo>
                <a:cubicBezTo>
                  <a:pt x="150" y="1102"/>
                  <a:pt x="153" y="992"/>
                  <a:pt x="138" y="889"/>
                </a:cubicBezTo>
                <a:cubicBezTo>
                  <a:pt x="126" y="800"/>
                  <a:pt x="103" y="668"/>
                  <a:pt x="63" y="588"/>
                </a:cubicBezTo>
                <a:cubicBezTo>
                  <a:pt x="4" y="494"/>
                  <a:pt x="125" y="395"/>
                  <a:pt x="111" y="299"/>
                </a:cubicBezTo>
                <a:cubicBezTo>
                  <a:pt x="95" y="195"/>
                  <a:pt x="0" y="123"/>
                  <a:pt x="149" y="0"/>
                </a:cubicBezTo>
                <a:cubicBezTo>
                  <a:pt x="152" y="75"/>
                  <a:pt x="240" y="48"/>
                  <a:pt x="286" y="35"/>
                </a:cubicBezTo>
                <a:cubicBezTo>
                  <a:pt x="369" y="10"/>
                  <a:pt x="438" y="38"/>
                  <a:pt x="520" y="4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1" name="꙱ Ecuador (Republic of Ecuador) (EC) (H)">
            <a:extLst>
              <a:ext uri="{FF2B5EF4-FFF2-40B4-BE49-F238E27FC236}">
                <a16:creationId xmlns:a16="http://schemas.microsoft.com/office/drawing/2014/main" id="{ACE6FAB4-EFFB-4F70-8A2B-93087AFF3D76}"/>
              </a:ext>
            </a:extLst>
          </p:cNvPr>
          <p:cNvSpPr>
            <a:spLocks noEditPoints="1"/>
          </p:cNvSpPr>
          <p:nvPr/>
        </p:nvSpPr>
        <p:spPr bwMode="auto">
          <a:xfrm>
            <a:off x="2282438" y="2334784"/>
            <a:ext cx="151849" cy="188874"/>
          </a:xfrm>
          <a:custGeom>
            <a:avLst/>
            <a:gdLst>
              <a:gd name="T0" fmla="*/ 329 w 1831"/>
              <a:gd name="T1" fmla="*/ 1464 h 2285"/>
              <a:gd name="T2" fmla="*/ 250 w 1831"/>
              <a:gd name="T3" fmla="*/ 1523 h 2285"/>
              <a:gd name="T4" fmla="*/ 279 w 1831"/>
              <a:gd name="T5" fmla="*/ 1592 h 2285"/>
              <a:gd name="T6" fmla="*/ 303 w 1831"/>
              <a:gd name="T7" fmla="*/ 1535 h 2285"/>
              <a:gd name="T8" fmla="*/ 362 w 1831"/>
              <a:gd name="T9" fmla="*/ 1481 h 2285"/>
              <a:gd name="T10" fmla="*/ 329 w 1831"/>
              <a:gd name="T11" fmla="*/ 1464 h 2285"/>
              <a:gd name="T12" fmla="*/ 377 w 1831"/>
              <a:gd name="T13" fmla="*/ 1454 h 2285"/>
              <a:gd name="T14" fmla="*/ 374 w 1831"/>
              <a:gd name="T15" fmla="*/ 1395 h 2285"/>
              <a:gd name="T16" fmla="*/ 377 w 1831"/>
              <a:gd name="T17" fmla="*/ 1454 h 2285"/>
              <a:gd name="T18" fmla="*/ 27 w 1831"/>
              <a:gd name="T19" fmla="*/ 1294 h 2285"/>
              <a:gd name="T20" fmla="*/ 88 w 1831"/>
              <a:gd name="T21" fmla="*/ 1181 h 2285"/>
              <a:gd name="T22" fmla="*/ 61 w 1831"/>
              <a:gd name="T23" fmla="*/ 1099 h 2285"/>
              <a:gd name="T24" fmla="*/ 78 w 1831"/>
              <a:gd name="T25" fmla="*/ 967 h 2285"/>
              <a:gd name="T26" fmla="*/ 95 w 1831"/>
              <a:gd name="T27" fmla="*/ 839 h 2285"/>
              <a:gd name="T28" fmla="*/ 157 w 1831"/>
              <a:gd name="T29" fmla="*/ 781 h 2285"/>
              <a:gd name="T30" fmla="*/ 234 w 1831"/>
              <a:gd name="T31" fmla="*/ 736 h 2285"/>
              <a:gd name="T32" fmla="*/ 200 w 1831"/>
              <a:gd name="T33" fmla="*/ 598 h 2285"/>
              <a:gd name="T34" fmla="*/ 312 w 1831"/>
              <a:gd name="T35" fmla="*/ 395 h 2285"/>
              <a:gd name="T36" fmla="*/ 299 w 1831"/>
              <a:gd name="T37" fmla="*/ 230 h 2285"/>
              <a:gd name="T38" fmla="*/ 439 w 1831"/>
              <a:gd name="T39" fmla="*/ 211 h 2285"/>
              <a:gd name="T40" fmla="*/ 518 w 1831"/>
              <a:gd name="T41" fmla="*/ 128 h 2285"/>
              <a:gd name="T42" fmla="*/ 641 w 1831"/>
              <a:gd name="T43" fmla="*/ 113 h 2285"/>
              <a:gd name="T44" fmla="*/ 698 w 1831"/>
              <a:gd name="T45" fmla="*/ 0 h 2285"/>
              <a:gd name="T46" fmla="*/ 1033 w 1831"/>
              <a:gd name="T47" fmla="*/ 216 h 2285"/>
              <a:gd name="T48" fmla="*/ 1109 w 1831"/>
              <a:gd name="T49" fmla="*/ 274 h 2285"/>
              <a:gd name="T50" fmla="*/ 1201 w 1831"/>
              <a:gd name="T51" fmla="*/ 387 h 2285"/>
              <a:gd name="T52" fmla="*/ 1383 w 1831"/>
              <a:gd name="T53" fmla="*/ 419 h 2285"/>
              <a:gd name="T54" fmla="*/ 1464 w 1831"/>
              <a:gd name="T55" fmla="*/ 408 h 2285"/>
              <a:gd name="T56" fmla="*/ 1461 w 1831"/>
              <a:gd name="T57" fmla="*/ 375 h 2285"/>
              <a:gd name="T58" fmla="*/ 1606 w 1831"/>
              <a:gd name="T59" fmla="*/ 441 h 2285"/>
              <a:gd name="T60" fmla="*/ 1805 w 1831"/>
              <a:gd name="T61" fmla="*/ 555 h 2285"/>
              <a:gd name="T62" fmla="*/ 1698 w 1831"/>
              <a:gd name="T63" fmla="*/ 552 h 2285"/>
              <a:gd name="T64" fmla="*/ 1786 w 1831"/>
              <a:gd name="T65" fmla="*/ 671 h 2285"/>
              <a:gd name="T66" fmla="*/ 1829 w 1831"/>
              <a:gd name="T67" fmla="*/ 861 h 2285"/>
              <a:gd name="T68" fmla="*/ 1769 w 1831"/>
              <a:gd name="T69" fmla="*/ 840 h 2285"/>
              <a:gd name="T70" fmla="*/ 1388 w 1831"/>
              <a:gd name="T71" fmla="*/ 1423 h 2285"/>
              <a:gd name="T72" fmla="*/ 1063 w 1831"/>
              <a:gd name="T73" fmla="*/ 1555 h 2285"/>
              <a:gd name="T74" fmla="*/ 911 w 1831"/>
              <a:gd name="T75" fmla="*/ 1701 h 2285"/>
              <a:gd name="T76" fmla="*/ 899 w 1831"/>
              <a:gd name="T77" fmla="*/ 1763 h 2285"/>
              <a:gd name="T78" fmla="*/ 832 w 1831"/>
              <a:gd name="T79" fmla="*/ 1864 h 2285"/>
              <a:gd name="T80" fmla="*/ 772 w 1831"/>
              <a:gd name="T81" fmla="*/ 2069 h 2285"/>
              <a:gd name="T82" fmla="*/ 697 w 1831"/>
              <a:gd name="T83" fmla="*/ 2209 h 2285"/>
              <a:gd name="T84" fmla="*/ 620 w 1831"/>
              <a:gd name="T85" fmla="*/ 2284 h 2285"/>
              <a:gd name="T86" fmla="*/ 504 w 1831"/>
              <a:gd name="T87" fmla="*/ 2145 h 2285"/>
              <a:gd name="T88" fmla="*/ 395 w 1831"/>
              <a:gd name="T89" fmla="*/ 2105 h 2285"/>
              <a:gd name="T90" fmla="*/ 287 w 1831"/>
              <a:gd name="T91" fmla="*/ 2062 h 2285"/>
              <a:gd name="T92" fmla="*/ 232 w 1831"/>
              <a:gd name="T93" fmla="*/ 2025 h 2285"/>
              <a:gd name="T94" fmla="*/ 211 w 1831"/>
              <a:gd name="T95" fmla="*/ 1939 h 2285"/>
              <a:gd name="T96" fmla="*/ 283 w 1831"/>
              <a:gd name="T97" fmla="*/ 1917 h 2285"/>
              <a:gd name="T98" fmla="*/ 232 w 1831"/>
              <a:gd name="T99" fmla="*/ 1716 h 2285"/>
              <a:gd name="T100" fmla="*/ 344 w 1831"/>
              <a:gd name="T101" fmla="*/ 1651 h 2285"/>
              <a:gd name="T102" fmla="*/ 389 w 1831"/>
              <a:gd name="T103" fmla="*/ 1503 h 2285"/>
              <a:gd name="T104" fmla="*/ 389 w 1831"/>
              <a:gd name="T105" fmla="*/ 1384 h 2285"/>
              <a:gd name="T106" fmla="*/ 401 w 1831"/>
              <a:gd name="T107" fmla="*/ 1229 h 2285"/>
              <a:gd name="T108" fmla="*/ 367 w 1831"/>
              <a:gd name="T109" fmla="*/ 1390 h 2285"/>
              <a:gd name="T110" fmla="*/ 353 w 1831"/>
              <a:gd name="T111" fmla="*/ 1395 h 2285"/>
              <a:gd name="T112" fmla="*/ 329 w 1831"/>
              <a:gd name="T113" fmla="*/ 1342 h 2285"/>
              <a:gd name="T114" fmla="*/ 249 w 1831"/>
              <a:gd name="T115" fmla="*/ 1487 h 2285"/>
              <a:gd name="T116" fmla="*/ 112 w 1831"/>
              <a:gd name="T117" fmla="*/ 1373 h 2285"/>
              <a:gd name="T118" fmla="*/ 27 w 1831"/>
              <a:gd name="T119" fmla="*/ 1294 h 2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1" h="2285">
                <a:moveTo>
                  <a:pt x="329" y="1464"/>
                </a:moveTo>
                <a:cubicBezTo>
                  <a:pt x="297" y="1467"/>
                  <a:pt x="262" y="1491"/>
                  <a:pt x="250" y="1523"/>
                </a:cubicBezTo>
                <a:cubicBezTo>
                  <a:pt x="245" y="1534"/>
                  <a:pt x="255" y="1611"/>
                  <a:pt x="279" y="1592"/>
                </a:cubicBezTo>
                <a:cubicBezTo>
                  <a:pt x="288" y="1585"/>
                  <a:pt x="304" y="1545"/>
                  <a:pt x="303" y="1535"/>
                </a:cubicBezTo>
                <a:cubicBezTo>
                  <a:pt x="303" y="1517"/>
                  <a:pt x="351" y="1500"/>
                  <a:pt x="362" y="1481"/>
                </a:cubicBezTo>
                <a:cubicBezTo>
                  <a:pt x="351" y="1475"/>
                  <a:pt x="340" y="1469"/>
                  <a:pt x="329" y="1464"/>
                </a:cubicBezTo>
                <a:close/>
                <a:moveTo>
                  <a:pt x="377" y="1454"/>
                </a:moveTo>
                <a:cubicBezTo>
                  <a:pt x="388" y="1434"/>
                  <a:pt x="387" y="1415"/>
                  <a:pt x="374" y="1395"/>
                </a:cubicBezTo>
                <a:cubicBezTo>
                  <a:pt x="367" y="1415"/>
                  <a:pt x="368" y="1435"/>
                  <a:pt x="377" y="1454"/>
                </a:cubicBezTo>
                <a:close/>
                <a:moveTo>
                  <a:pt x="27" y="1294"/>
                </a:moveTo>
                <a:cubicBezTo>
                  <a:pt x="90" y="1315"/>
                  <a:pt x="91" y="1220"/>
                  <a:pt x="88" y="1181"/>
                </a:cubicBezTo>
                <a:cubicBezTo>
                  <a:pt x="85" y="1150"/>
                  <a:pt x="72" y="1127"/>
                  <a:pt x="61" y="1099"/>
                </a:cubicBezTo>
                <a:cubicBezTo>
                  <a:pt x="44" y="1050"/>
                  <a:pt x="98" y="1014"/>
                  <a:pt x="78" y="967"/>
                </a:cubicBezTo>
                <a:cubicBezTo>
                  <a:pt x="57" y="916"/>
                  <a:pt x="0" y="848"/>
                  <a:pt x="95" y="839"/>
                </a:cubicBezTo>
                <a:cubicBezTo>
                  <a:pt x="134" y="835"/>
                  <a:pt x="150" y="819"/>
                  <a:pt x="157" y="781"/>
                </a:cubicBezTo>
                <a:cubicBezTo>
                  <a:pt x="167" y="731"/>
                  <a:pt x="194" y="742"/>
                  <a:pt x="234" y="736"/>
                </a:cubicBezTo>
                <a:cubicBezTo>
                  <a:pt x="165" y="729"/>
                  <a:pt x="158" y="640"/>
                  <a:pt x="200" y="598"/>
                </a:cubicBezTo>
                <a:cubicBezTo>
                  <a:pt x="264" y="535"/>
                  <a:pt x="306" y="490"/>
                  <a:pt x="312" y="395"/>
                </a:cubicBezTo>
                <a:cubicBezTo>
                  <a:pt x="313" y="368"/>
                  <a:pt x="273" y="245"/>
                  <a:pt x="299" y="230"/>
                </a:cubicBezTo>
                <a:cubicBezTo>
                  <a:pt x="327" y="213"/>
                  <a:pt x="438" y="129"/>
                  <a:pt x="439" y="211"/>
                </a:cubicBezTo>
                <a:cubicBezTo>
                  <a:pt x="422" y="162"/>
                  <a:pt x="482" y="140"/>
                  <a:pt x="518" y="128"/>
                </a:cubicBezTo>
                <a:cubicBezTo>
                  <a:pt x="555" y="115"/>
                  <a:pt x="634" y="65"/>
                  <a:pt x="641" y="113"/>
                </a:cubicBezTo>
                <a:cubicBezTo>
                  <a:pt x="656" y="74"/>
                  <a:pt x="672" y="33"/>
                  <a:pt x="698" y="0"/>
                </a:cubicBezTo>
                <a:cubicBezTo>
                  <a:pt x="781" y="76"/>
                  <a:pt x="909" y="217"/>
                  <a:pt x="1033" y="216"/>
                </a:cubicBezTo>
                <a:cubicBezTo>
                  <a:pt x="1071" y="216"/>
                  <a:pt x="1073" y="263"/>
                  <a:pt x="1109" y="274"/>
                </a:cubicBezTo>
                <a:cubicBezTo>
                  <a:pt x="1159" y="290"/>
                  <a:pt x="1115" y="388"/>
                  <a:pt x="1201" y="387"/>
                </a:cubicBezTo>
                <a:cubicBezTo>
                  <a:pt x="1265" y="386"/>
                  <a:pt x="1316" y="418"/>
                  <a:pt x="1383" y="419"/>
                </a:cubicBezTo>
                <a:cubicBezTo>
                  <a:pt x="1406" y="419"/>
                  <a:pt x="1455" y="448"/>
                  <a:pt x="1464" y="408"/>
                </a:cubicBezTo>
                <a:cubicBezTo>
                  <a:pt x="1467" y="396"/>
                  <a:pt x="1444" y="383"/>
                  <a:pt x="1461" y="375"/>
                </a:cubicBezTo>
                <a:cubicBezTo>
                  <a:pt x="1523" y="344"/>
                  <a:pt x="1570" y="398"/>
                  <a:pt x="1606" y="441"/>
                </a:cubicBezTo>
                <a:cubicBezTo>
                  <a:pt x="1661" y="508"/>
                  <a:pt x="1736" y="510"/>
                  <a:pt x="1805" y="555"/>
                </a:cubicBezTo>
                <a:cubicBezTo>
                  <a:pt x="1769" y="564"/>
                  <a:pt x="1734" y="558"/>
                  <a:pt x="1698" y="552"/>
                </a:cubicBezTo>
                <a:cubicBezTo>
                  <a:pt x="1694" y="577"/>
                  <a:pt x="1771" y="651"/>
                  <a:pt x="1786" y="671"/>
                </a:cubicBezTo>
                <a:cubicBezTo>
                  <a:pt x="1831" y="730"/>
                  <a:pt x="1798" y="790"/>
                  <a:pt x="1829" y="861"/>
                </a:cubicBezTo>
                <a:cubicBezTo>
                  <a:pt x="1805" y="864"/>
                  <a:pt x="1786" y="857"/>
                  <a:pt x="1769" y="840"/>
                </a:cubicBezTo>
                <a:cubicBezTo>
                  <a:pt x="1726" y="1077"/>
                  <a:pt x="1588" y="1284"/>
                  <a:pt x="1388" y="1423"/>
                </a:cubicBezTo>
                <a:cubicBezTo>
                  <a:pt x="1292" y="1489"/>
                  <a:pt x="1169" y="1508"/>
                  <a:pt x="1063" y="1555"/>
                </a:cubicBezTo>
                <a:cubicBezTo>
                  <a:pt x="1008" y="1579"/>
                  <a:pt x="943" y="1649"/>
                  <a:pt x="911" y="1701"/>
                </a:cubicBezTo>
                <a:cubicBezTo>
                  <a:pt x="904" y="1726"/>
                  <a:pt x="920" y="1740"/>
                  <a:pt x="899" y="1763"/>
                </a:cubicBezTo>
                <a:cubicBezTo>
                  <a:pt x="879" y="1667"/>
                  <a:pt x="838" y="1854"/>
                  <a:pt x="832" y="1864"/>
                </a:cubicBezTo>
                <a:cubicBezTo>
                  <a:pt x="800" y="1921"/>
                  <a:pt x="768" y="2002"/>
                  <a:pt x="772" y="2069"/>
                </a:cubicBezTo>
                <a:cubicBezTo>
                  <a:pt x="776" y="2149"/>
                  <a:pt x="717" y="2146"/>
                  <a:pt x="697" y="2209"/>
                </a:cubicBezTo>
                <a:cubicBezTo>
                  <a:pt x="677" y="2273"/>
                  <a:pt x="681" y="2285"/>
                  <a:pt x="620" y="2284"/>
                </a:cubicBezTo>
                <a:cubicBezTo>
                  <a:pt x="546" y="2282"/>
                  <a:pt x="528" y="2199"/>
                  <a:pt x="504" y="2145"/>
                </a:cubicBezTo>
                <a:cubicBezTo>
                  <a:pt x="474" y="2076"/>
                  <a:pt x="441" y="2130"/>
                  <a:pt x="395" y="2105"/>
                </a:cubicBezTo>
                <a:cubicBezTo>
                  <a:pt x="363" y="2087"/>
                  <a:pt x="327" y="2021"/>
                  <a:pt x="287" y="2062"/>
                </a:cubicBezTo>
                <a:cubicBezTo>
                  <a:pt x="232" y="2117"/>
                  <a:pt x="174" y="2102"/>
                  <a:pt x="232" y="2025"/>
                </a:cubicBezTo>
                <a:cubicBezTo>
                  <a:pt x="189" y="2019"/>
                  <a:pt x="180" y="1965"/>
                  <a:pt x="211" y="1939"/>
                </a:cubicBezTo>
                <a:cubicBezTo>
                  <a:pt x="230" y="1924"/>
                  <a:pt x="263" y="1934"/>
                  <a:pt x="283" y="1917"/>
                </a:cubicBezTo>
                <a:cubicBezTo>
                  <a:pt x="316" y="1892"/>
                  <a:pt x="269" y="1732"/>
                  <a:pt x="232" y="1716"/>
                </a:cubicBezTo>
                <a:cubicBezTo>
                  <a:pt x="278" y="1692"/>
                  <a:pt x="316" y="1705"/>
                  <a:pt x="344" y="1651"/>
                </a:cubicBezTo>
                <a:cubicBezTo>
                  <a:pt x="369" y="1605"/>
                  <a:pt x="374" y="1553"/>
                  <a:pt x="389" y="1503"/>
                </a:cubicBezTo>
                <a:cubicBezTo>
                  <a:pt x="408" y="1443"/>
                  <a:pt x="409" y="1440"/>
                  <a:pt x="389" y="1384"/>
                </a:cubicBezTo>
                <a:cubicBezTo>
                  <a:pt x="370" y="1330"/>
                  <a:pt x="363" y="1277"/>
                  <a:pt x="401" y="1229"/>
                </a:cubicBezTo>
                <a:cubicBezTo>
                  <a:pt x="334" y="1261"/>
                  <a:pt x="376" y="1335"/>
                  <a:pt x="367" y="1390"/>
                </a:cubicBezTo>
                <a:cubicBezTo>
                  <a:pt x="350" y="1480"/>
                  <a:pt x="289" y="1400"/>
                  <a:pt x="353" y="1395"/>
                </a:cubicBezTo>
                <a:cubicBezTo>
                  <a:pt x="321" y="1393"/>
                  <a:pt x="318" y="1366"/>
                  <a:pt x="329" y="1342"/>
                </a:cubicBezTo>
                <a:cubicBezTo>
                  <a:pt x="308" y="1364"/>
                  <a:pt x="233" y="1454"/>
                  <a:pt x="249" y="1487"/>
                </a:cubicBezTo>
                <a:cubicBezTo>
                  <a:pt x="200" y="1454"/>
                  <a:pt x="165" y="1401"/>
                  <a:pt x="112" y="1373"/>
                </a:cubicBezTo>
                <a:cubicBezTo>
                  <a:pt x="76" y="1353"/>
                  <a:pt x="34" y="1342"/>
                  <a:pt x="27" y="129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2" name="꙱ East Timor (Democratic Republic of Timor-Leste) (TL) (H)">
            <a:extLst>
              <a:ext uri="{FF2B5EF4-FFF2-40B4-BE49-F238E27FC236}">
                <a16:creationId xmlns:a16="http://schemas.microsoft.com/office/drawing/2014/main" id="{35C47DDA-1C85-48B3-86DC-BEB7F0A79D03}"/>
              </a:ext>
            </a:extLst>
          </p:cNvPr>
          <p:cNvSpPr>
            <a:spLocks noEditPoints="1"/>
          </p:cNvSpPr>
          <p:nvPr/>
        </p:nvSpPr>
        <p:spPr bwMode="auto">
          <a:xfrm>
            <a:off x="7598186" y="2621706"/>
            <a:ext cx="91935" cy="38188"/>
          </a:xfrm>
          <a:custGeom>
            <a:avLst/>
            <a:gdLst>
              <a:gd name="T0" fmla="*/ 0 w 1119"/>
              <a:gd name="T1" fmla="*/ 394 h 461"/>
              <a:gd name="T2" fmla="*/ 164 w 1119"/>
              <a:gd name="T3" fmla="*/ 323 h 461"/>
              <a:gd name="T4" fmla="*/ 129 w 1119"/>
              <a:gd name="T5" fmla="*/ 449 h 461"/>
              <a:gd name="T6" fmla="*/ 93 w 1119"/>
              <a:gd name="T7" fmla="*/ 425 h 461"/>
              <a:gd name="T8" fmla="*/ 0 w 1119"/>
              <a:gd name="T9" fmla="*/ 394 h 461"/>
              <a:gd name="T10" fmla="*/ 370 w 1119"/>
              <a:gd name="T11" fmla="*/ 323 h 461"/>
              <a:gd name="T12" fmla="*/ 466 w 1119"/>
              <a:gd name="T13" fmla="*/ 347 h 461"/>
              <a:gd name="T14" fmla="*/ 1071 w 1119"/>
              <a:gd name="T15" fmla="*/ 61 h 461"/>
              <a:gd name="T16" fmla="*/ 965 w 1119"/>
              <a:gd name="T17" fmla="*/ 21 h 461"/>
              <a:gd name="T18" fmla="*/ 414 w 1119"/>
              <a:gd name="T19" fmla="*/ 118 h 461"/>
              <a:gd name="T20" fmla="*/ 341 w 1119"/>
              <a:gd name="T21" fmla="*/ 216 h 461"/>
              <a:gd name="T22" fmla="*/ 370 w 1119"/>
              <a:gd name="T23" fmla="*/ 323 h 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19" h="461">
                <a:moveTo>
                  <a:pt x="0" y="394"/>
                </a:moveTo>
                <a:cubicBezTo>
                  <a:pt x="55" y="354"/>
                  <a:pt x="97" y="335"/>
                  <a:pt x="164" y="323"/>
                </a:cubicBezTo>
                <a:cubicBezTo>
                  <a:pt x="150" y="329"/>
                  <a:pt x="162" y="457"/>
                  <a:pt x="129" y="449"/>
                </a:cubicBezTo>
                <a:cubicBezTo>
                  <a:pt x="104" y="443"/>
                  <a:pt x="99" y="417"/>
                  <a:pt x="93" y="425"/>
                </a:cubicBezTo>
                <a:cubicBezTo>
                  <a:pt x="68" y="461"/>
                  <a:pt x="24" y="385"/>
                  <a:pt x="0" y="394"/>
                </a:cubicBezTo>
                <a:close/>
                <a:moveTo>
                  <a:pt x="370" y="323"/>
                </a:moveTo>
                <a:cubicBezTo>
                  <a:pt x="372" y="435"/>
                  <a:pt x="398" y="388"/>
                  <a:pt x="466" y="347"/>
                </a:cubicBezTo>
                <a:cubicBezTo>
                  <a:pt x="595" y="269"/>
                  <a:pt x="954" y="213"/>
                  <a:pt x="1071" y="61"/>
                </a:cubicBezTo>
                <a:cubicBezTo>
                  <a:pt x="1119" y="0"/>
                  <a:pt x="992" y="13"/>
                  <a:pt x="965" y="21"/>
                </a:cubicBezTo>
                <a:cubicBezTo>
                  <a:pt x="782" y="74"/>
                  <a:pt x="456" y="85"/>
                  <a:pt x="414" y="118"/>
                </a:cubicBezTo>
                <a:cubicBezTo>
                  <a:pt x="386" y="141"/>
                  <a:pt x="370" y="194"/>
                  <a:pt x="341" y="216"/>
                </a:cubicBezTo>
                <a:cubicBezTo>
                  <a:pt x="410" y="249"/>
                  <a:pt x="404" y="268"/>
                  <a:pt x="370" y="32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3" name="꙱ Dominican Republic (DO) (H)">
            <a:extLst>
              <a:ext uri="{FF2B5EF4-FFF2-40B4-BE49-F238E27FC236}">
                <a16:creationId xmlns:a16="http://schemas.microsoft.com/office/drawing/2014/main" id="{86E56E8D-061A-4BB1-9019-9286AA93DA9C}"/>
              </a:ext>
            </a:extLst>
          </p:cNvPr>
          <p:cNvSpPr>
            <a:spLocks noEditPoints="1"/>
          </p:cNvSpPr>
          <p:nvPr/>
        </p:nvSpPr>
        <p:spPr bwMode="auto">
          <a:xfrm>
            <a:off x="2549981" y="1788806"/>
            <a:ext cx="98133" cy="71215"/>
          </a:xfrm>
          <a:custGeom>
            <a:avLst/>
            <a:gdLst>
              <a:gd name="T0" fmla="*/ 48 w 1190"/>
              <a:gd name="T1" fmla="*/ 707 h 861"/>
              <a:gd name="T2" fmla="*/ 58 w 1190"/>
              <a:gd name="T3" fmla="*/ 599 h 861"/>
              <a:gd name="T4" fmla="*/ 0 w 1190"/>
              <a:gd name="T5" fmla="*/ 505 h 861"/>
              <a:gd name="T6" fmla="*/ 87 w 1190"/>
              <a:gd name="T7" fmla="*/ 399 h 861"/>
              <a:gd name="T8" fmla="*/ 120 w 1190"/>
              <a:gd name="T9" fmla="*/ 272 h 861"/>
              <a:gd name="T10" fmla="*/ 129 w 1190"/>
              <a:gd name="T11" fmla="*/ 191 h 861"/>
              <a:gd name="T12" fmla="*/ 125 w 1190"/>
              <a:gd name="T13" fmla="*/ 81 h 861"/>
              <a:gd name="T14" fmla="*/ 298 w 1190"/>
              <a:gd name="T15" fmla="*/ 57 h 861"/>
              <a:gd name="T16" fmla="*/ 421 w 1190"/>
              <a:gd name="T17" fmla="*/ 53 h 861"/>
              <a:gd name="T18" fmla="*/ 542 w 1190"/>
              <a:gd name="T19" fmla="*/ 98 h 861"/>
              <a:gd name="T20" fmla="*/ 638 w 1190"/>
              <a:gd name="T21" fmla="*/ 134 h 861"/>
              <a:gd name="T22" fmla="*/ 692 w 1190"/>
              <a:gd name="T23" fmla="*/ 175 h 861"/>
              <a:gd name="T24" fmla="*/ 909 w 1190"/>
              <a:gd name="T25" fmla="*/ 256 h 861"/>
              <a:gd name="T26" fmla="*/ 827 w 1190"/>
              <a:gd name="T27" fmla="*/ 290 h 861"/>
              <a:gd name="T28" fmla="*/ 783 w 1190"/>
              <a:gd name="T29" fmla="*/ 327 h 861"/>
              <a:gd name="T30" fmla="*/ 944 w 1190"/>
              <a:gd name="T31" fmla="*/ 365 h 861"/>
              <a:gd name="T32" fmla="*/ 1103 w 1190"/>
              <a:gd name="T33" fmla="*/ 463 h 861"/>
              <a:gd name="T34" fmla="*/ 1035 w 1190"/>
              <a:gd name="T35" fmla="*/ 614 h 861"/>
              <a:gd name="T36" fmla="*/ 969 w 1190"/>
              <a:gd name="T37" fmla="*/ 590 h 861"/>
              <a:gd name="T38" fmla="*/ 889 w 1190"/>
              <a:gd name="T39" fmla="*/ 576 h 861"/>
              <a:gd name="T40" fmla="*/ 825 w 1190"/>
              <a:gd name="T41" fmla="*/ 562 h 861"/>
              <a:gd name="T42" fmla="*/ 751 w 1190"/>
              <a:gd name="T43" fmla="*/ 568 h 861"/>
              <a:gd name="T44" fmla="*/ 537 w 1190"/>
              <a:gd name="T45" fmla="*/ 640 h 861"/>
              <a:gd name="T46" fmla="*/ 404 w 1190"/>
              <a:gd name="T47" fmla="*/ 565 h 861"/>
              <a:gd name="T48" fmla="*/ 327 w 1190"/>
              <a:gd name="T49" fmla="*/ 619 h 861"/>
              <a:gd name="T50" fmla="*/ 271 w 1190"/>
              <a:gd name="T51" fmla="*/ 635 h 861"/>
              <a:gd name="T52" fmla="*/ 140 w 1190"/>
              <a:gd name="T53" fmla="*/ 861 h 861"/>
              <a:gd name="T54" fmla="*/ 86 w 1190"/>
              <a:gd name="T55" fmla="*/ 790 h 861"/>
              <a:gd name="T56" fmla="*/ 48 w 1190"/>
              <a:gd name="T57" fmla="*/ 707 h 861"/>
              <a:gd name="T58" fmla="*/ 1042 w 1190"/>
              <a:gd name="T59" fmla="*/ 683 h 861"/>
              <a:gd name="T60" fmla="*/ 983 w 1190"/>
              <a:gd name="T61" fmla="*/ 662 h 861"/>
              <a:gd name="T62" fmla="*/ 1042 w 1190"/>
              <a:gd name="T63" fmla="*/ 68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90" h="861">
                <a:moveTo>
                  <a:pt x="48" y="707"/>
                </a:moveTo>
                <a:cubicBezTo>
                  <a:pt x="61" y="680"/>
                  <a:pt x="75" y="627"/>
                  <a:pt x="58" y="599"/>
                </a:cubicBezTo>
                <a:cubicBezTo>
                  <a:pt x="43" y="574"/>
                  <a:pt x="17" y="535"/>
                  <a:pt x="0" y="505"/>
                </a:cubicBezTo>
                <a:cubicBezTo>
                  <a:pt x="40" y="507"/>
                  <a:pt x="132" y="443"/>
                  <a:pt x="87" y="399"/>
                </a:cubicBezTo>
                <a:cubicBezTo>
                  <a:pt x="43" y="356"/>
                  <a:pt x="172" y="330"/>
                  <a:pt x="120" y="272"/>
                </a:cubicBezTo>
                <a:cubicBezTo>
                  <a:pt x="101" y="255"/>
                  <a:pt x="123" y="226"/>
                  <a:pt x="129" y="191"/>
                </a:cubicBezTo>
                <a:cubicBezTo>
                  <a:pt x="139" y="143"/>
                  <a:pt x="107" y="115"/>
                  <a:pt x="125" y="81"/>
                </a:cubicBezTo>
                <a:cubicBezTo>
                  <a:pt x="166" y="0"/>
                  <a:pt x="248" y="77"/>
                  <a:pt x="298" y="57"/>
                </a:cubicBezTo>
                <a:cubicBezTo>
                  <a:pt x="339" y="41"/>
                  <a:pt x="380" y="31"/>
                  <a:pt x="421" y="53"/>
                </a:cubicBezTo>
                <a:cubicBezTo>
                  <a:pt x="462" y="75"/>
                  <a:pt x="503" y="78"/>
                  <a:pt x="542" y="98"/>
                </a:cubicBezTo>
                <a:cubicBezTo>
                  <a:pt x="577" y="115"/>
                  <a:pt x="596" y="133"/>
                  <a:pt x="638" y="134"/>
                </a:cubicBezTo>
                <a:cubicBezTo>
                  <a:pt x="681" y="135"/>
                  <a:pt x="688" y="127"/>
                  <a:pt x="692" y="175"/>
                </a:cubicBezTo>
                <a:cubicBezTo>
                  <a:pt x="709" y="343"/>
                  <a:pt x="846" y="204"/>
                  <a:pt x="909" y="256"/>
                </a:cubicBezTo>
                <a:cubicBezTo>
                  <a:pt x="897" y="295"/>
                  <a:pt x="861" y="296"/>
                  <a:pt x="827" y="290"/>
                </a:cubicBezTo>
                <a:cubicBezTo>
                  <a:pt x="793" y="284"/>
                  <a:pt x="718" y="308"/>
                  <a:pt x="783" y="327"/>
                </a:cubicBezTo>
                <a:cubicBezTo>
                  <a:pt x="810" y="334"/>
                  <a:pt x="920" y="376"/>
                  <a:pt x="944" y="365"/>
                </a:cubicBezTo>
                <a:cubicBezTo>
                  <a:pt x="1015" y="332"/>
                  <a:pt x="1058" y="422"/>
                  <a:pt x="1103" y="463"/>
                </a:cubicBezTo>
                <a:cubicBezTo>
                  <a:pt x="1190" y="543"/>
                  <a:pt x="1052" y="581"/>
                  <a:pt x="1035" y="614"/>
                </a:cubicBezTo>
                <a:cubicBezTo>
                  <a:pt x="1006" y="670"/>
                  <a:pt x="994" y="616"/>
                  <a:pt x="969" y="590"/>
                </a:cubicBezTo>
                <a:cubicBezTo>
                  <a:pt x="945" y="567"/>
                  <a:pt x="919" y="582"/>
                  <a:pt x="889" y="576"/>
                </a:cubicBezTo>
                <a:cubicBezTo>
                  <a:pt x="868" y="569"/>
                  <a:pt x="847" y="564"/>
                  <a:pt x="825" y="562"/>
                </a:cubicBezTo>
                <a:cubicBezTo>
                  <a:pt x="800" y="562"/>
                  <a:pt x="776" y="584"/>
                  <a:pt x="751" y="568"/>
                </a:cubicBezTo>
                <a:cubicBezTo>
                  <a:pt x="645" y="503"/>
                  <a:pt x="618" y="626"/>
                  <a:pt x="537" y="640"/>
                </a:cubicBezTo>
                <a:cubicBezTo>
                  <a:pt x="356" y="673"/>
                  <a:pt x="464" y="593"/>
                  <a:pt x="404" y="565"/>
                </a:cubicBezTo>
                <a:cubicBezTo>
                  <a:pt x="389" y="598"/>
                  <a:pt x="350" y="594"/>
                  <a:pt x="327" y="619"/>
                </a:cubicBezTo>
                <a:cubicBezTo>
                  <a:pt x="309" y="640"/>
                  <a:pt x="281" y="607"/>
                  <a:pt x="271" y="635"/>
                </a:cubicBezTo>
                <a:cubicBezTo>
                  <a:pt x="241" y="726"/>
                  <a:pt x="202" y="786"/>
                  <a:pt x="140" y="861"/>
                </a:cubicBezTo>
                <a:cubicBezTo>
                  <a:pt x="127" y="834"/>
                  <a:pt x="93" y="821"/>
                  <a:pt x="86" y="790"/>
                </a:cubicBezTo>
                <a:cubicBezTo>
                  <a:pt x="80" y="760"/>
                  <a:pt x="77" y="725"/>
                  <a:pt x="48" y="707"/>
                </a:cubicBezTo>
                <a:close/>
                <a:moveTo>
                  <a:pt x="1042" y="683"/>
                </a:moveTo>
                <a:cubicBezTo>
                  <a:pt x="1021" y="681"/>
                  <a:pt x="1001" y="674"/>
                  <a:pt x="983" y="662"/>
                </a:cubicBezTo>
                <a:cubicBezTo>
                  <a:pt x="1003" y="658"/>
                  <a:pt x="1036" y="657"/>
                  <a:pt x="1042" y="68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4" name="꙱ Dominica (Commonwealth of Dominica) (DM) (H)">
            <a:extLst>
              <a:ext uri="{FF2B5EF4-FFF2-40B4-BE49-F238E27FC236}">
                <a16:creationId xmlns:a16="http://schemas.microsoft.com/office/drawing/2014/main" id="{E16F943A-AE97-4A38-8A17-440D20F8C75B}"/>
              </a:ext>
            </a:extLst>
          </p:cNvPr>
          <p:cNvSpPr>
            <a:spLocks/>
          </p:cNvSpPr>
          <p:nvPr/>
        </p:nvSpPr>
        <p:spPr bwMode="auto">
          <a:xfrm>
            <a:off x="2809261" y="1917818"/>
            <a:ext cx="9297" cy="12385"/>
          </a:xfrm>
          <a:custGeom>
            <a:avLst/>
            <a:gdLst>
              <a:gd name="T0" fmla="*/ 44 w 119"/>
              <a:gd name="T1" fmla="*/ 151 h 151"/>
              <a:gd name="T2" fmla="*/ 24 w 119"/>
              <a:gd name="T3" fmla="*/ 0 h 151"/>
              <a:gd name="T4" fmla="*/ 44 w 119"/>
              <a:gd name="T5" fmla="*/ 15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9" h="151">
                <a:moveTo>
                  <a:pt x="44" y="151"/>
                </a:moveTo>
                <a:cubicBezTo>
                  <a:pt x="40" y="104"/>
                  <a:pt x="0" y="47"/>
                  <a:pt x="24" y="0"/>
                </a:cubicBezTo>
                <a:cubicBezTo>
                  <a:pt x="86" y="16"/>
                  <a:pt x="119" y="128"/>
                  <a:pt x="44" y="15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5" name="꙱ Djibouti (Republic of Djibouti) (DJ) (H)">
            <a:extLst>
              <a:ext uri="{FF2B5EF4-FFF2-40B4-BE49-F238E27FC236}">
                <a16:creationId xmlns:a16="http://schemas.microsoft.com/office/drawing/2014/main" id="{7621EAEA-426A-4B73-8E27-D497BEFCA695}"/>
              </a:ext>
            </a:extLst>
          </p:cNvPr>
          <p:cNvSpPr>
            <a:spLocks/>
          </p:cNvSpPr>
          <p:nvPr/>
        </p:nvSpPr>
        <p:spPr bwMode="auto">
          <a:xfrm>
            <a:off x="5469201" y="2003482"/>
            <a:ext cx="46484" cy="52637"/>
          </a:xfrm>
          <a:custGeom>
            <a:avLst/>
            <a:gdLst>
              <a:gd name="T0" fmla="*/ 419 w 562"/>
              <a:gd name="T1" fmla="*/ 0 h 633"/>
              <a:gd name="T2" fmla="*/ 506 w 562"/>
              <a:gd name="T3" fmla="*/ 244 h 633"/>
              <a:gd name="T4" fmla="*/ 346 w 562"/>
              <a:gd name="T5" fmla="*/ 339 h 633"/>
              <a:gd name="T6" fmla="*/ 246 w 562"/>
              <a:gd name="T7" fmla="*/ 416 h 633"/>
              <a:gd name="T8" fmla="*/ 424 w 562"/>
              <a:gd name="T9" fmla="*/ 407 h 633"/>
              <a:gd name="T10" fmla="*/ 461 w 562"/>
              <a:gd name="T11" fmla="*/ 446 h 633"/>
              <a:gd name="T12" fmla="*/ 370 w 562"/>
              <a:gd name="T13" fmla="*/ 601 h 633"/>
              <a:gd name="T14" fmla="*/ 370 w 562"/>
              <a:gd name="T15" fmla="*/ 596 h 633"/>
              <a:gd name="T16" fmla="*/ 273 w 562"/>
              <a:gd name="T17" fmla="*/ 581 h 633"/>
              <a:gd name="T18" fmla="*/ 101 w 562"/>
              <a:gd name="T19" fmla="*/ 626 h 633"/>
              <a:gd name="T20" fmla="*/ 21 w 562"/>
              <a:gd name="T21" fmla="*/ 483 h 633"/>
              <a:gd name="T22" fmla="*/ 150 w 562"/>
              <a:gd name="T23" fmla="*/ 173 h 633"/>
              <a:gd name="T24" fmla="*/ 173 w 562"/>
              <a:gd name="T25" fmla="*/ 118 h 633"/>
              <a:gd name="T26" fmla="*/ 296 w 562"/>
              <a:gd name="T27" fmla="*/ 110 h 633"/>
              <a:gd name="T28" fmla="*/ 339 w 562"/>
              <a:gd name="T29" fmla="*/ 52 h 633"/>
              <a:gd name="T30" fmla="*/ 419 w 562"/>
              <a:gd name="T31" fmla="*/ 0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62" h="633">
                <a:moveTo>
                  <a:pt x="419" y="0"/>
                </a:moveTo>
                <a:cubicBezTo>
                  <a:pt x="446" y="61"/>
                  <a:pt x="562" y="173"/>
                  <a:pt x="506" y="244"/>
                </a:cubicBezTo>
                <a:cubicBezTo>
                  <a:pt x="477" y="280"/>
                  <a:pt x="388" y="322"/>
                  <a:pt x="346" y="339"/>
                </a:cubicBezTo>
                <a:cubicBezTo>
                  <a:pt x="302" y="356"/>
                  <a:pt x="296" y="408"/>
                  <a:pt x="246" y="416"/>
                </a:cubicBezTo>
                <a:cubicBezTo>
                  <a:pt x="279" y="458"/>
                  <a:pt x="377" y="388"/>
                  <a:pt x="424" y="407"/>
                </a:cubicBezTo>
                <a:cubicBezTo>
                  <a:pt x="449" y="416"/>
                  <a:pt x="459" y="430"/>
                  <a:pt x="461" y="446"/>
                </a:cubicBezTo>
                <a:cubicBezTo>
                  <a:pt x="439" y="499"/>
                  <a:pt x="402" y="550"/>
                  <a:pt x="370" y="601"/>
                </a:cubicBezTo>
                <a:cubicBezTo>
                  <a:pt x="370" y="599"/>
                  <a:pt x="370" y="597"/>
                  <a:pt x="370" y="596"/>
                </a:cubicBezTo>
                <a:cubicBezTo>
                  <a:pt x="331" y="609"/>
                  <a:pt x="313" y="573"/>
                  <a:pt x="273" y="581"/>
                </a:cubicBezTo>
                <a:cubicBezTo>
                  <a:pt x="222" y="590"/>
                  <a:pt x="162" y="622"/>
                  <a:pt x="101" y="626"/>
                </a:cubicBezTo>
                <a:cubicBezTo>
                  <a:pt x="4" y="633"/>
                  <a:pt x="30" y="551"/>
                  <a:pt x="21" y="483"/>
                </a:cubicBezTo>
                <a:cubicBezTo>
                  <a:pt x="0" y="348"/>
                  <a:pt x="87" y="284"/>
                  <a:pt x="150" y="173"/>
                </a:cubicBezTo>
                <a:cubicBezTo>
                  <a:pt x="162" y="153"/>
                  <a:pt x="169" y="135"/>
                  <a:pt x="173" y="118"/>
                </a:cubicBezTo>
                <a:cubicBezTo>
                  <a:pt x="213" y="55"/>
                  <a:pt x="236" y="94"/>
                  <a:pt x="296" y="110"/>
                </a:cubicBezTo>
                <a:cubicBezTo>
                  <a:pt x="328" y="118"/>
                  <a:pt x="326" y="68"/>
                  <a:pt x="339" y="52"/>
                </a:cubicBezTo>
                <a:cubicBezTo>
                  <a:pt x="358" y="26"/>
                  <a:pt x="392" y="16"/>
                  <a:pt x="419" y="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6" name="꙱ Denmark (Kingdom of Denmark) (DK) (H)">
            <a:extLst>
              <a:ext uri="{FF2B5EF4-FFF2-40B4-BE49-F238E27FC236}">
                <a16:creationId xmlns:a16="http://schemas.microsoft.com/office/drawing/2014/main" id="{BA22728E-F508-488A-9743-D5421501030E}"/>
              </a:ext>
            </a:extLst>
          </p:cNvPr>
          <p:cNvSpPr>
            <a:spLocks noEditPoints="1"/>
          </p:cNvSpPr>
          <p:nvPr/>
        </p:nvSpPr>
        <p:spPr bwMode="auto">
          <a:xfrm>
            <a:off x="4606657" y="696850"/>
            <a:ext cx="155981" cy="88760"/>
          </a:xfrm>
          <a:custGeom>
            <a:avLst/>
            <a:gdLst>
              <a:gd name="T0" fmla="*/ 512 w 1891"/>
              <a:gd name="T1" fmla="*/ 962 h 1080"/>
              <a:gd name="T2" fmla="*/ 99 w 1891"/>
              <a:gd name="T3" fmla="*/ 357 h 1080"/>
              <a:gd name="T4" fmla="*/ 342 w 1891"/>
              <a:gd name="T5" fmla="*/ 197 h 1080"/>
              <a:gd name="T6" fmla="*/ 663 w 1891"/>
              <a:gd name="T7" fmla="*/ 0 h 1080"/>
              <a:gd name="T8" fmla="*/ 485 w 1891"/>
              <a:gd name="T9" fmla="*/ 223 h 1080"/>
              <a:gd name="T10" fmla="*/ 159 w 1891"/>
              <a:gd name="T11" fmla="*/ 277 h 1080"/>
              <a:gd name="T12" fmla="*/ 135 w 1891"/>
              <a:gd name="T13" fmla="*/ 386 h 1080"/>
              <a:gd name="T14" fmla="*/ 1824 w 1891"/>
              <a:gd name="T15" fmla="*/ 852 h 1080"/>
              <a:gd name="T16" fmla="*/ 1824 w 1891"/>
              <a:gd name="T17" fmla="*/ 852 h 1080"/>
              <a:gd name="T18" fmla="*/ 1204 w 1891"/>
              <a:gd name="T19" fmla="*/ 701 h 1080"/>
              <a:gd name="T20" fmla="*/ 1085 w 1891"/>
              <a:gd name="T21" fmla="*/ 921 h 1080"/>
              <a:gd name="T22" fmla="*/ 1175 w 1891"/>
              <a:gd name="T23" fmla="*/ 915 h 1080"/>
              <a:gd name="T24" fmla="*/ 770 w 1891"/>
              <a:gd name="T25" fmla="*/ 986 h 1080"/>
              <a:gd name="T26" fmla="*/ 1020 w 1891"/>
              <a:gd name="T27" fmla="*/ 1060 h 1080"/>
              <a:gd name="T28" fmla="*/ 1014 w 1891"/>
              <a:gd name="T29" fmla="*/ 918 h 1080"/>
              <a:gd name="T30" fmla="*/ 1129 w 1891"/>
              <a:gd name="T31" fmla="*/ 835 h 1080"/>
              <a:gd name="T32" fmla="*/ 1165 w 1891"/>
              <a:gd name="T33" fmla="*/ 696 h 1080"/>
              <a:gd name="T34" fmla="*/ 1011 w 1891"/>
              <a:gd name="T35" fmla="*/ 582 h 1080"/>
              <a:gd name="T36" fmla="*/ 1032 w 1891"/>
              <a:gd name="T37" fmla="*/ 615 h 1080"/>
              <a:gd name="T38" fmla="*/ 966 w 1891"/>
              <a:gd name="T39" fmla="*/ 609 h 1080"/>
              <a:gd name="T40" fmla="*/ 750 w 1891"/>
              <a:gd name="T41" fmla="*/ 671 h 1080"/>
              <a:gd name="T42" fmla="*/ 849 w 1891"/>
              <a:gd name="T43" fmla="*/ 848 h 1080"/>
              <a:gd name="T44" fmla="*/ 943 w 1891"/>
              <a:gd name="T45" fmla="*/ 891 h 1080"/>
              <a:gd name="T46" fmla="*/ 969 w 1891"/>
              <a:gd name="T47" fmla="*/ 930 h 1080"/>
              <a:gd name="T48" fmla="*/ 920 w 1891"/>
              <a:gd name="T49" fmla="*/ 971 h 1080"/>
              <a:gd name="T50" fmla="*/ 803 w 1891"/>
              <a:gd name="T51" fmla="*/ 977 h 1080"/>
              <a:gd name="T52" fmla="*/ 764 w 1891"/>
              <a:gd name="T53" fmla="*/ 173 h 1080"/>
              <a:gd name="T54" fmla="*/ 735 w 1891"/>
              <a:gd name="T55" fmla="*/ 164 h 1080"/>
              <a:gd name="T56" fmla="*/ 699 w 1891"/>
              <a:gd name="T57" fmla="*/ 938 h 1080"/>
              <a:gd name="T58" fmla="*/ 741 w 1891"/>
              <a:gd name="T59" fmla="*/ 885 h 1080"/>
              <a:gd name="T60" fmla="*/ 685 w 1891"/>
              <a:gd name="T61" fmla="*/ 618 h 1080"/>
              <a:gd name="T62" fmla="*/ 646 w 1891"/>
              <a:gd name="T63" fmla="*/ 648 h 1080"/>
              <a:gd name="T64" fmla="*/ 643 w 1891"/>
              <a:gd name="T65" fmla="*/ 918 h 1080"/>
              <a:gd name="T66" fmla="*/ 643 w 1891"/>
              <a:gd name="T67" fmla="*/ 918 h 1080"/>
              <a:gd name="T68" fmla="*/ 560 w 1891"/>
              <a:gd name="T69" fmla="*/ 924 h 1080"/>
              <a:gd name="T70" fmla="*/ 435 w 1891"/>
              <a:gd name="T71" fmla="*/ 746 h 1080"/>
              <a:gd name="T72" fmla="*/ 548 w 1891"/>
              <a:gd name="T73" fmla="*/ 880 h 1080"/>
              <a:gd name="T74" fmla="*/ 666 w 1891"/>
              <a:gd name="T75" fmla="*/ 760 h 1080"/>
              <a:gd name="T76" fmla="*/ 670 w 1891"/>
              <a:gd name="T77" fmla="*/ 710 h 1080"/>
              <a:gd name="T78" fmla="*/ 435 w 1891"/>
              <a:gd name="T79" fmla="*/ 746 h 1080"/>
              <a:gd name="T80" fmla="*/ 221 w 1891"/>
              <a:gd name="T81" fmla="*/ 262 h 1080"/>
              <a:gd name="T82" fmla="*/ 132 w 1891"/>
              <a:gd name="T83" fmla="*/ 333 h 1080"/>
              <a:gd name="T84" fmla="*/ 28 w 1891"/>
              <a:gd name="T85" fmla="*/ 386 h 1080"/>
              <a:gd name="T86" fmla="*/ 135 w 1891"/>
              <a:gd name="T87" fmla="*/ 389 h 1080"/>
              <a:gd name="T88" fmla="*/ 266 w 1891"/>
              <a:gd name="T89" fmla="*/ 369 h 1080"/>
              <a:gd name="T90" fmla="*/ 301 w 1891"/>
              <a:gd name="T91" fmla="*/ 354 h 1080"/>
              <a:gd name="T92" fmla="*/ 549 w 1891"/>
              <a:gd name="T93" fmla="*/ 244 h 1080"/>
              <a:gd name="T94" fmla="*/ 480 w 1891"/>
              <a:gd name="T95" fmla="*/ 365 h 1080"/>
              <a:gd name="T96" fmla="*/ 560 w 1891"/>
              <a:gd name="T97" fmla="*/ 425 h 1080"/>
              <a:gd name="T98" fmla="*/ 698 w 1891"/>
              <a:gd name="T99" fmla="*/ 518 h 1080"/>
              <a:gd name="T100" fmla="*/ 637 w 1891"/>
              <a:gd name="T101" fmla="*/ 496 h 1080"/>
              <a:gd name="T102" fmla="*/ 480 w 1891"/>
              <a:gd name="T103" fmla="*/ 630 h 1080"/>
              <a:gd name="T104" fmla="*/ 402 w 1891"/>
              <a:gd name="T105" fmla="*/ 683 h 1080"/>
              <a:gd name="T106" fmla="*/ 428 w 1891"/>
              <a:gd name="T107" fmla="*/ 809 h 1080"/>
              <a:gd name="T108" fmla="*/ 444 w 1891"/>
              <a:gd name="T109" fmla="*/ 971 h 1080"/>
              <a:gd name="T110" fmla="*/ 198 w 1891"/>
              <a:gd name="T111" fmla="*/ 946 h 1080"/>
              <a:gd name="T112" fmla="*/ 108 w 1891"/>
              <a:gd name="T113" fmla="*/ 858 h 1080"/>
              <a:gd name="T114" fmla="*/ 26 w 1891"/>
              <a:gd name="T115" fmla="*/ 696 h 1080"/>
              <a:gd name="T116" fmla="*/ 91 w 1891"/>
              <a:gd name="T117" fmla="*/ 615 h 1080"/>
              <a:gd name="T118" fmla="*/ 28 w 1891"/>
              <a:gd name="T119" fmla="*/ 386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1" h="1080">
                <a:moveTo>
                  <a:pt x="432" y="903"/>
                </a:moveTo>
                <a:cubicBezTo>
                  <a:pt x="452" y="916"/>
                  <a:pt x="472" y="989"/>
                  <a:pt x="512" y="962"/>
                </a:cubicBezTo>
                <a:cubicBezTo>
                  <a:pt x="554" y="934"/>
                  <a:pt x="461" y="886"/>
                  <a:pt x="432" y="903"/>
                </a:cubicBezTo>
                <a:close/>
                <a:moveTo>
                  <a:pt x="99" y="357"/>
                </a:moveTo>
                <a:cubicBezTo>
                  <a:pt x="39" y="319"/>
                  <a:pt x="91" y="252"/>
                  <a:pt x="130" y="224"/>
                </a:cubicBezTo>
                <a:cubicBezTo>
                  <a:pt x="186" y="183"/>
                  <a:pt x="278" y="204"/>
                  <a:pt x="342" y="197"/>
                </a:cubicBezTo>
                <a:cubicBezTo>
                  <a:pt x="400" y="191"/>
                  <a:pt x="430" y="131"/>
                  <a:pt x="463" y="91"/>
                </a:cubicBezTo>
                <a:cubicBezTo>
                  <a:pt x="499" y="48"/>
                  <a:pt x="608" y="19"/>
                  <a:pt x="663" y="0"/>
                </a:cubicBezTo>
                <a:cubicBezTo>
                  <a:pt x="597" y="60"/>
                  <a:pt x="676" y="100"/>
                  <a:pt x="641" y="168"/>
                </a:cubicBezTo>
                <a:cubicBezTo>
                  <a:pt x="602" y="243"/>
                  <a:pt x="561" y="246"/>
                  <a:pt x="485" y="223"/>
                </a:cubicBezTo>
                <a:cubicBezTo>
                  <a:pt x="448" y="212"/>
                  <a:pt x="416" y="220"/>
                  <a:pt x="379" y="229"/>
                </a:cubicBezTo>
                <a:cubicBezTo>
                  <a:pt x="348" y="238"/>
                  <a:pt x="215" y="211"/>
                  <a:pt x="159" y="277"/>
                </a:cubicBezTo>
                <a:cubicBezTo>
                  <a:pt x="144" y="295"/>
                  <a:pt x="132" y="348"/>
                  <a:pt x="99" y="351"/>
                </a:cubicBezTo>
                <a:cubicBezTo>
                  <a:pt x="129" y="350"/>
                  <a:pt x="139" y="361"/>
                  <a:pt x="135" y="386"/>
                </a:cubicBezTo>
                <a:cubicBezTo>
                  <a:pt x="122" y="377"/>
                  <a:pt x="111" y="367"/>
                  <a:pt x="99" y="357"/>
                </a:cubicBezTo>
                <a:close/>
                <a:moveTo>
                  <a:pt x="1824" y="852"/>
                </a:moveTo>
                <a:cubicBezTo>
                  <a:pt x="1784" y="821"/>
                  <a:pt x="1716" y="856"/>
                  <a:pt x="1765" y="893"/>
                </a:cubicBezTo>
                <a:cubicBezTo>
                  <a:pt x="1843" y="951"/>
                  <a:pt x="1891" y="860"/>
                  <a:pt x="1824" y="852"/>
                </a:cubicBezTo>
                <a:close/>
                <a:moveTo>
                  <a:pt x="1171" y="707"/>
                </a:moveTo>
                <a:cubicBezTo>
                  <a:pt x="1185" y="740"/>
                  <a:pt x="1196" y="738"/>
                  <a:pt x="1204" y="701"/>
                </a:cubicBezTo>
                <a:cubicBezTo>
                  <a:pt x="1193" y="703"/>
                  <a:pt x="1182" y="705"/>
                  <a:pt x="1171" y="707"/>
                </a:cubicBezTo>
                <a:close/>
                <a:moveTo>
                  <a:pt x="1085" y="921"/>
                </a:moveTo>
                <a:cubicBezTo>
                  <a:pt x="1082" y="933"/>
                  <a:pt x="1079" y="944"/>
                  <a:pt x="1076" y="956"/>
                </a:cubicBezTo>
                <a:cubicBezTo>
                  <a:pt x="1088" y="953"/>
                  <a:pt x="1184" y="933"/>
                  <a:pt x="1175" y="915"/>
                </a:cubicBezTo>
                <a:cubicBezTo>
                  <a:pt x="1164" y="895"/>
                  <a:pt x="1102" y="919"/>
                  <a:pt x="1085" y="921"/>
                </a:cubicBezTo>
                <a:close/>
                <a:moveTo>
                  <a:pt x="770" y="986"/>
                </a:moveTo>
                <a:cubicBezTo>
                  <a:pt x="809" y="1013"/>
                  <a:pt x="958" y="1080"/>
                  <a:pt x="998" y="1018"/>
                </a:cubicBezTo>
                <a:cubicBezTo>
                  <a:pt x="1007" y="1037"/>
                  <a:pt x="1015" y="1053"/>
                  <a:pt x="1020" y="1060"/>
                </a:cubicBezTo>
                <a:cubicBezTo>
                  <a:pt x="1028" y="1038"/>
                  <a:pt x="1069" y="994"/>
                  <a:pt x="1069" y="973"/>
                </a:cubicBezTo>
                <a:cubicBezTo>
                  <a:pt x="1068" y="947"/>
                  <a:pt x="1023" y="940"/>
                  <a:pt x="1014" y="918"/>
                </a:cubicBezTo>
                <a:cubicBezTo>
                  <a:pt x="1037" y="927"/>
                  <a:pt x="1059" y="927"/>
                  <a:pt x="1082" y="918"/>
                </a:cubicBezTo>
                <a:cubicBezTo>
                  <a:pt x="1047" y="869"/>
                  <a:pt x="1087" y="850"/>
                  <a:pt x="1129" y="835"/>
                </a:cubicBezTo>
                <a:cubicBezTo>
                  <a:pt x="1180" y="816"/>
                  <a:pt x="1124" y="789"/>
                  <a:pt x="1105" y="771"/>
                </a:cubicBezTo>
                <a:cubicBezTo>
                  <a:pt x="1065" y="730"/>
                  <a:pt x="1143" y="712"/>
                  <a:pt x="1165" y="696"/>
                </a:cubicBezTo>
                <a:cubicBezTo>
                  <a:pt x="1217" y="660"/>
                  <a:pt x="1145" y="604"/>
                  <a:pt x="1192" y="570"/>
                </a:cubicBezTo>
                <a:cubicBezTo>
                  <a:pt x="1135" y="514"/>
                  <a:pt x="1071" y="558"/>
                  <a:pt x="1011" y="582"/>
                </a:cubicBezTo>
                <a:cubicBezTo>
                  <a:pt x="1055" y="600"/>
                  <a:pt x="1080" y="695"/>
                  <a:pt x="1014" y="698"/>
                </a:cubicBezTo>
                <a:cubicBezTo>
                  <a:pt x="1031" y="674"/>
                  <a:pt x="1048" y="645"/>
                  <a:pt x="1032" y="615"/>
                </a:cubicBezTo>
                <a:cubicBezTo>
                  <a:pt x="1019" y="623"/>
                  <a:pt x="986" y="700"/>
                  <a:pt x="970" y="690"/>
                </a:cubicBezTo>
                <a:cubicBezTo>
                  <a:pt x="942" y="672"/>
                  <a:pt x="950" y="611"/>
                  <a:pt x="966" y="609"/>
                </a:cubicBezTo>
                <a:cubicBezTo>
                  <a:pt x="942" y="589"/>
                  <a:pt x="899" y="591"/>
                  <a:pt x="871" y="597"/>
                </a:cubicBezTo>
                <a:cubicBezTo>
                  <a:pt x="931" y="588"/>
                  <a:pt x="898" y="679"/>
                  <a:pt x="750" y="671"/>
                </a:cubicBezTo>
                <a:cubicBezTo>
                  <a:pt x="769" y="693"/>
                  <a:pt x="881" y="794"/>
                  <a:pt x="797" y="799"/>
                </a:cubicBezTo>
                <a:cubicBezTo>
                  <a:pt x="825" y="809"/>
                  <a:pt x="828" y="838"/>
                  <a:pt x="849" y="848"/>
                </a:cubicBezTo>
                <a:cubicBezTo>
                  <a:pt x="868" y="858"/>
                  <a:pt x="901" y="850"/>
                  <a:pt x="922" y="848"/>
                </a:cubicBezTo>
                <a:cubicBezTo>
                  <a:pt x="980" y="843"/>
                  <a:pt x="995" y="901"/>
                  <a:pt x="943" y="891"/>
                </a:cubicBezTo>
                <a:cubicBezTo>
                  <a:pt x="955" y="897"/>
                  <a:pt x="998" y="906"/>
                  <a:pt x="1000" y="924"/>
                </a:cubicBezTo>
                <a:cubicBezTo>
                  <a:pt x="992" y="933"/>
                  <a:pt x="982" y="935"/>
                  <a:pt x="969" y="930"/>
                </a:cubicBezTo>
                <a:cubicBezTo>
                  <a:pt x="969" y="938"/>
                  <a:pt x="974" y="955"/>
                  <a:pt x="981" y="975"/>
                </a:cubicBezTo>
                <a:cubicBezTo>
                  <a:pt x="961" y="969"/>
                  <a:pt x="934" y="969"/>
                  <a:pt x="920" y="971"/>
                </a:cubicBezTo>
                <a:cubicBezTo>
                  <a:pt x="865" y="979"/>
                  <a:pt x="838" y="906"/>
                  <a:pt x="782" y="947"/>
                </a:cubicBezTo>
                <a:cubicBezTo>
                  <a:pt x="789" y="957"/>
                  <a:pt x="796" y="967"/>
                  <a:pt x="803" y="977"/>
                </a:cubicBezTo>
                <a:cubicBezTo>
                  <a:pt x="792" y="980"/>
                  <a:pt x="781" y="983"/>
                  <a:pt x="770" y="986"/>
                </a:cubicBezTo>
                <a:close/>
                <a:moveTo>
                  <a:pt x="764" y="173"/>
                </a:moveTo>
                <a:cubicBezTo>
                  <a:pt x="781" y="168"/>
                  <a:pt x="791" y="157"/>
                  <a:pt x="794" y="140"/>
                </a:cubicBezTo>
                <a:cubicBezTo>
                  <a:pt x="771" y="139"/>
                  <a:pt x="751" y="147"/>
                  <a:pt x="735" y="164"/>
                </a:cubicBezTo>
                <a:cubicBezTo>
                  <a:pt x="745" y="167"/>
                  <a:pt x="755" y="170"/>
                  <a:pt x="764" y="173"/>
                </a:cubicBezTo>
                <a:close/>
                <a:moveTo>
                  <a:pt x="699" y="938"/>
                </a:moveTo>
                <a:cubicBezTo>
                  <a:pt x="676" y="959"/>
                  <a:pt x="676" y="989"/>
                  <a:pt x="702" y="1007"/>
                </a:cubicBezTo>
                <a:cubicBezTo>
                  <a:pt x="716" y="970"/>
                  <a:pt x="759" y="927"/>
                  <a:pt x="741" y="885"/>
                </a:cubicBezTo>
                <a:cubicBezTo>
                  <a:pt x="732" y="907"/>
                  <a:pt x="718" y="925"/>
                  <a:pt x="699" y="938"/>
                </a:cubicBezTo>
                <a:close/>
                <a:moveTo>
                  <a:pt x="685" y="618"/>
                </a:moveTo>
                <a:cubicBezTo>
                  <a:pt x="667" y="615"/>
                  <a:pt x="659" y="604"/>
                  <a:pt x="649" y="588"/>
                </a:cubicBezTo>
                <a:cubicBezTo>
                  <a:pt x="659" y="609"/>
                  <a:pt x="665" y="629"/>
                  <a:pt x="646" y="648"/>
                </a:cubicBezTo>
                <a:cubicBezTo>
                  <a:pt x="669" y="653"/>
                  <a:pt x="683" y="642"/>
                  <a:pt x="685" y="618"/>
                </a:cubicBezTo>
                <a:close/>
                <a:moveTo>
                  <a:pt x="643" y="918"/>
                </a:moveTo>
                <a:cubicBezTo>
                  <a:pt x="655" y="921"/>
                  <a:pt x="666" y="924"/>
                  <a:pt x="678" y="927"/>
                </a:cubicBezTo>
                <a:cubicBezTo>
                  <a:pt x="680" y="892"/>
                  <a:pt x="661" y="902"/>
                  <a:pt x="643" y="918"/>
                </a:cubicBezTo>
                <a:close/>
                <a:moveTo>
                  <a:pt x="619" y="977"/>
                </a:moveTo>
                <a:cubicBezTo>
                  <a:pt x="623" y="945"/>
                  <a:pt x="580" y="935"/>
                  <a:pt x="560" y="924"/>
                </a:cubicBezTo>
                <a:cubicBezTo>
                  <a:pt x="578" y="943"/>
                  <a:pt x="597" y="961"/>
                  <a:pt x="619" y="977"/>
                </a:cubicBezTo>
                <a:close/>
                <a:moveTo>
                  <a:pt x="435" y="746"/>
                </a:moveTo>
                <a:cubicBezTo>
                  <a:pt x="436" y="795"/>
                  <a:pt x="502" y="827"/>
                  <a:pt x="512" y="876"/>
                </a:cubicBezTo>
                <a:cubicBezTo>
                  <a:pt x="512" y="833"/>
                  <a:pt x="541" y="854"/>
                  <a:pt x="548" y="880"/>
                </a:cubicBezTo>
                <a:cubicBezTo>
                  <a:pt x="554" y="902"/>
                  <a:pt x="644" y="905"/>
                  <a:pt x="659" y="902"/>
                </a:cubicBezTo>
                <a:cubicBezTo>
                  <a:pt x="737" y="888"/>
                  <a:pt x="748" y="778"/>
                  <a:pt x="666" y="760"/>
                </a:cubicBezTo>
                <a:cubicBezTo>
                  <a:pt x="676" y="755"/>
                  <a:pt x="686" y="749"/>
                  <a:pt x="696" y="743"/>
                </a:cubicBezTo>
                <a:cubicBezTo>
                  <a:pt x="689" y="730"/>
                  <a:pt x="680" y="719"/>
                  <a:pt x="670" y="710"/>
                </a:cubicBezTo>
                <a:cubicBezTo>
                  <a:pt x="672" y="740"/>
                  <a:pt x="651" y="768"/>
                  <a:pt x="619" y="763"/>
                </a:cubicBezTo>
                <a:cubicBezTo>
                  <a:pt x="677" y="698"/>
                  <a:pt x="459" y="744"/>
                  <a:pt x="435" y="746"/>
                </a:cubicBezTo>
                <a:close/>
                <a:moveTo>
                  <a:pt x="162" y="357"/>
                </a:moveTo>
                <a:cubicBezTo>
                  <a:pt x="203" y="347"/>
                  <a:pt x="231" y="304"/>
                  <a:pt x="221" y="262"/>
                </a:cubicBezTo>
                <a:cubicBezTo>
                  <a:pt x="205" y="273"/>
                  <a:pt x="188" y="281"/>
                  <a:pt x="169" y="286"/>
                </a:cubicBezTo>
                <a:cubicBezTo>
                  <a:pt x="151" y="292"/>
                  <a:pt x="155" y="325"/>
                  <a:pt x="132" y="333"/>
                </a:cubicBezTo>
                <a:cubicBezTo>
                  <a:pt x="141" y="342"/>
                  <a:pt x="151" y="350"/>
                  <a:pt x="162" y="357"/>
                </a:cubicBezTo>
                <a:close/>
                <a:moveTo>
                  <a:pt x="28" y="386"/>
                </a:moveTo>
                <a:cubicBezTo>
                  <a:pt x="32" y="376"/>
                  <a:pt x="36" y="367"/>
                  <a:pt x="40" y="357"/>
                </a:cubicBezTo>
                <a:cubicBezTo>
                  <a:pt x="57" y="376"/>
                  <a:pt x="109" y="406"/>
                  <a:pt x="135" y="389"/>
                </a:cubicBezTo>
                <a:cubicBezTo>
                  <a:pt x="147" y="439"/>
                  <a:pt x="180" y="421"/>
                  <a:pt x="188" y="385"/>
                </a:cubicBezTo>
                <a:cubicBezTo>
                  <a:pt x="208" y="298"/>
                  <a:pt x="331" y="337"/>
                  <a:pt x="266" y="369"/>
                </a:cubicBezTo>
                <a:cubicBezTo>
                  <a:pt x="292" y="371"/>
                  <a:pt x="333" y="363"/>
                  <a:pt x="331" y="404"/>
                </a:cubicBezTo>
                <a:cubicBezTo>
                  <a:pt x="341" y="367"/>
                  <a:pt x="341" y="350"/>
                  <a:pt x="301" y="354"/>
                </a:cubicBezTo>
                <a:cubicBezTo>
                  <a:pt x="299" y="306"/>
                  <a:pt x="287" y="234"/>
                  <a:pt x="376" y="241"/>
                </a:cubicBezTo>
                <a:cubicBezTo>
                  <a:pt x="414" y="244"/>
                  <a:pt x="463" y="209"/>
                  <a:pt x="549" y="244"/>
                </a:cubicBezTo>
                <a:cubicBezTo>
                  <a:pt x="590" y="260"/>
                  <a:pt x="578" y="311"/>
                  <a:pt x="598" y="342"/>
                </a:cubicBezTo>
                <a:cubicBezTo>
                  <a:pt x="557" y="338"/>
                  <a:pt x="517" y="351"/>
                  <a:pt x="480" y="365"/>
                </a:cubicBezTo>
                <a:cubicBezTo>
                  <a:pt x="518" y="366"/>
                  <a:pt x="545" y="337"/>
                  <a:pt x="584" y="354"/>
                </a:cubicBezTo>
                <a:cubicBezTo>
                  <a:pt x="608" y="364"/>
                  <a:pt x="561" y="408"/>
                  <a:pt x="560" y="425"/>
                </a:cubicBezTo>
                <a:cubicBezTo>
                  <a:pt x="570" y="369"/>
                  <a:pt x="719" y="398"/>
                  <a:pt x="748" y="422"/>
                </a:cubicBezTo>
                <a:cubicBezTo>
                  <a:pt x="772" y="441"/>
                  <a:pt x="723" y="518"/>
                  <a:pt x="698" y="518"/>
                </a:cubicBezTo>
                <a:cubicBezTo>
                  <a:pt x="672" y="518"/>
                  <a:pt x="662" y="516"/>
                  <a:pt x="651" y="547"/>
                </a:cubicBezTo>
                <a:cubicBezTo>
                  <a:pt x="621" y="540"/>
                  <a:pt x="615" y="519"/>
                  <a:pt x="637" y="496"/>
                </a:cubicBezTo>
                <a:cubicBezTo>
                  <a:pt x="580" y="477"/>
                  <a:pt x="582" y="525"/>
                  <a:pt x="580" y="565"/>
                </a:cubicBezTo>
                <a:cubicBezTo>
                  <a:pt x="576" y="630"/>
                  <a:pt x="526" y="618"/>
                  <a:pt x="480" y="630"/>
                </a:cubicBezTo>
                <a:cubicBezTo>
                  <a:pt x="497" y="631"/>
                  <a:pt x="531" y="651"/>
                  <a:pt x="511" y="673"/>
                </a:cubicBezTo>
                <a:cubicBezTo>
                  <a:pt x="486" y="702"/>
                  <a:pt x="434" y="678"/>
                  <a:pt x="402" y="683"/>
                </a:cubicBezTo>
                <a:cubicBezTo>
                  <a:pt x="424" y="691"/>
                  <a:pt x="446" y="699"/>
                  <a:pt x="468" y="707"/>
                </a:cubicBezTo>
                <a:cubicBezTo>
                  <a:pt x="416" y="760"/>
                  <a:pt x="393" y="729"/>
                  <a:pt x="428" y="809"/>
                </a:cubicBezTo>
                <a:cubicBezTo>
                  <a:pt x="449" y="857"/>
                  <a:pt x="362" y="855"/>
                  <a:pt x="364" y="903"/>
                </a:cubicBezTo>
                <a:cubicBezTo>
                  <a:pt x="405" y="898"/>
                  <a:pt x="454" y="923"/>
                  <a:pt x="444" y="971"/>
                </a:cubicBezTo>
                <a:cubicBezTo>
                  <a:pt x="414" y="969"/>
                  <a:pt x="417" y="939"/>
                  <a:pt x="388" y="961"/>
                </a:cubicBezTo>
                <a:cubicBezTo>
                  <a:pt x="342" y="997"/>
                  <a:pt x="273" y="954"/>
                  <a:pt x="198" y="946"/>
                </a:cubicBezTo>
                <a:cubicBezTo>
                  <a:pt x="165" y="942"/>
                  <a:pt x="147" y="921"/>
                  <a:pt x="159" y="885"/>
                </a:cubicBezTo>
                <a:cubicBezTo>
                  <a:pt x="135" y="894"/>
                  <a:pt x="116" y="881"/>
                  <a:pt x="108" y="858"/>
                </a:cubicBezTo>
                <a:cubicBezTo>
                  <a:pt x="247" y="858"/>
                  <a:pt x="78" y="743"/>
                  <a:pt x="70" y="722"/>
                </a:cubicBezTo>
                <a:cubicBezTo>
                  <a:pt x="63" y="787"/>
                  <a:pt x="29" y="725"/>
                  <a:pt x="26" y="696"/>
                </a:cubicBezTo>
                <a:cubicBezTo>
                  <a:pt x="22" y="659"/>
                  <a:pt x="29" y="621"/>
                  <a:pt x="22" y="585"/>
                </a:cubicBezTo>
                <a:cubicBezTo>
                  <a:pt x="26" y="613"/>
                  <a:pt x="75" y="662"/>
                  <a:pt x="91" y="615"/>
                </a:cubicBezTo>
                <a:cubicBezTo>
                  <a:pt x="98" y="593"/>
                  <a:pt x="13" y="498"/>
                  <a:pt x="25" y="576"/>
                </a:cubicBezTo>
                <a:cubicBezTo>
                  <a:pt x="0" y="527"/>
                  <a:pt x="12" y="437"/>
                  <a:pt x="28" y="38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7" name="꙱ Czech Republic (Czechia) (CZ) (H)">
            <a:extLst>
              <a:ext uri="{FF2B5EF4-FFF2-40B4-BE49-F238E27FC236}">
                <a16:creationId xmlns:a16="http://schemas.microsoft.com/office/drawing/2014/main" id="{9252B00A-E0BC-423A-B310-F2214D1BFCFC}"/>
              </a:ext>
            </a:extLst>
          </p:cNvPr>
          <p:cNvSpPr>
            <a:spLocks/>
          </p:cNvSpPr>
          <p:nvPr/>
        </p:nvSpPr>
        <p:spPr bwMode="auto">
          <a:xfrm>
            <a:off x="4695494" y="882627"/>
            <a:ext cx="155981" cy="70182"/>
          </a:xfrm>
          <a:custGeom>
            <a:avLst/>
            <a:gdLst>
              <a:gd name="T0" fmla="*/ 0 w 1888"/>
              <a:gd name="T1" fmla="*/ 253 h 856"/>
              <a:gd name="T2" fmla="*/ 62 w 1888"/>
              <a:gd name="T3" fmla="*/ 306 h 856"/>
              <a:gd name="T4" fmla="*/ 247 w 1888"/>
              <a:gd name="T5" fmla="*/ 207 h 856"/>
              <a:gd name="T6" fmla="*/ 618 w 1888"/>
              <a:gd name="T7" fmla="*/ 42 h 856"/>
              <a:gd name="T8" fmla="*/ 588 w 1888"/>
              <a:gd name="T9" fmla="*/ 16 h 856"/>
              <a:gd name="T10" fmla="*/ 664 w 1888"/>
              <a:gd name="T11" fmla="*/ 23 h 856"/>
              <a:gd name="T12" fmla="*/ 746 w 1888"/>
              <a:gd name="T13" fmla="*/ 67 h 856"/>
              <a:gd name="T14" fmla="*/ 783 w 1888"/>
              <a:gd name="T15" fmla="*/ 45 h 856"/>
              <a:gd name="T16" fmla="*/ 832 w 1888"/>
              <a:gd name="T17" fmla="*/ 21 h 856"/>
              <a:gd name="T18" fmla="*/ 879 w 1888"/>
              <a:gd name="T19" fmla="*/ 68 h 856"/>
              <a:gd name="T20" fmla="*/ 1069 w 1888"/>
              <a:gd name="T21" fmla="*/ 155 h 856"/>
              <a:gd name="T22" fmla="*/ 1145 w 1888"/>
              <a:gd name="T23" fmla="*/ 137 h 856"/>
              <a:gd name="T24" fmla="*/ 1120 w 1888"/>
              <a:gd name="T25" fmla="*/ 217 h 856"/>
              <a:gd name="T26" fmla="*/ 1218 w 1888"/>
              <a:gd name="T27" fmla="*/ 304 h 856"/>
              <a:gd name="T28" fmla="*/ 1345 w 1888"/>
              <a:gd name="T29" fmla="*/ 274 h 856"/>
              <a:gd name="T30" fmla="*/ 1312 w 1888"/>
              <a:gd name="T31" fmla="*/ 211 h 856"/>
              <a:gd name="T32" fmla="*/ 1544 w 1888"/>
              <a:gd name="T33" fmla="*/ 265 h 856"/>
              <a:gd name="T34" fmla="*/ 1697 w 1888"/>
              <a:gd name="T35" fmla="*/ 375 h 856"/>
              <a:gd name="T36" fmla="*/ 1786 w 1888"/>
              <a:gd name="T37" fmla="*/ 432 h 856"/>
              <a:gd name="T38" fmla="*/ 1888 w 1888"/>
              <a:gd name="T39" fmla="*/ 543 h 856"/>
              <a:gd name="T40" fmla="*/ 1880 w 1888"/>
              <a:gd name="T41" fmla="*/ 545 h 856"/>
              <a:gd name="T42" fmla="*/ 1656 w 1888"/>
              <a:gd name="T43" fmla="*/ 682 h 856"/>
              <a:gd name="T44" fmla="*/ 1498 w 1888"/>
              <a:gd name="T45" fmla="*/ 771 h 856"/>
              <a:gd name="T46" fmla="*/ 1348 w 1888"/>
              <a:gd name="T47" fmla="*/ 841 h 856"/>
              <a:gd name="T48" fmla="*/ 1122 w 1888"/>
              <a:gd name="T49" fmla="*/ 791 h 856"/>
              <a:gd name="T50" fmla="*/ 804 w 1888"/>
              <a:gd name="T51" fmla="*/ 704 h 856"/>
              <a:gd name="T52" fmla="*/ 799 w 1888"/>
              <a:gd name="T53" fmla="*/ 787 h 856"/>
              <a:gd name="T54" fmla="*/ 724 w 1888"/>
              <a:gd name="T55" fmla="*/ 856 h 856"/>
              <a:gd name="T56" fmla="*/ 610 w 1888"/>
              <a:gd name="T57" fmla="*/ 854 h 856"/>
              <a:gd name="T58" fmla="*/ 456 w 1888"/>
              <a:gd name="T59" fmla="*/ 760 h 856"/>
              <a:gd name="T60" fmla="*/ 365 w 1888"/>
              <a:gd name="T61" fmla="*/ 707 h 856"/>
              <a:gd name="T62" fmla="*/ 237 w 1888"/>
              <a:gd name="T63" fmla="*/ 610 h 856"/>
              <a:gd name="T64" fmla="*/ 86 w 1888"/>
              <a:gd name="T65" fmla="*/ 449 h 856"/>
              <a:gd name="T66" fmla="*/ 0 w 1888"/>
              <a:gd name="T67" fmla="*/ 253 h 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88" h="856">
                <a:moveTo>
                  <a:pt x="0" y="253"/>
                </a:moveTo>
                <a:cubicBezTo>
                  <a:pt x="31" y="253"/>
                  <a:pt x="55" y="278"/>
                  <a:pt x="62" y="306"/>
                </a:cubicBezTo>
                <a:cubicBezTo>
                  <a:pt x="73" y="200"/>
                  <a:pt x="216" y="227"/>
                  <a:pt x="247" y="207"/>
                </a:cubicBezTo>
                <a:cubicBezTo>
                  <a:pt x="393" y="109"/>
                  <a:pt x="503" y="82"/>
                  <a:pt x="618" y="42"/>
                </a:cubicBezTo>
                <a:cubicBezTo>
                  <a:pt x="608" y="33"/>
                  <a:pt x="598" y="24"/>
                  <a:pt x="588" y="16"/>
                </a:cubicBezTo>
                <a:cubicBezTo>
                  <a:pt x="614" y="10"/>
                  <a:pt x="644" y="0"/>
                  <a:pt x="664" y="23"/>
                </a:cubicBezTo>
                <a:cubicBezTo>
                  <a:pt x="708" y="70"/>
                  <a:pt x="690" y="77"/>
                  <a:pt x="746" y="67"/>
                </a:cubicBezTo>
                <a:cubicBezTo>
                  <a:pt x="765" y="69"/>
                  <a:pt x="778" y="60"/>
                  <a:pt x="783" y="45"/>
                </a:cubicBezTo>
                <a:cubicBezTo>
                  <a:pt x="790" y="10"/>
                  <a:pt x="810" y="15"/>
                  <a:pt x="832" y="21"/>
                </a:cubicBezTo>
                <a:cubicBezTo>
                  <a:pt x="866" y="30"/>
                  <a:pt x="869" y="35"/>
                  <a:pt x="879" y="68"/>
                </a:cubicBezTo>
                <a:cubicBezTo>
                  <a:pt x="907" y="146"/>
                  <a:pt x="1065" y="61"/>
                  <a:pt x="1069" y="155"/>
                </a:cubicBezTo>
                <a:cubicBezTo>
                  <a:pt x="1084" y="139"/>
                  <a:pt x="1123" y="132"/>
                  <a:pt x="1145" y="137"/>
                </a:cubicBezTo>
                <a:cubicBezTo>
                  <a:pt x="1218" y="149"/>
                  <a:pt x="1149" y="196"/>
                  <a:pt x="1120" y="217"/>
                </a:cubicBezTo>
                <a:cubicBezTo>
                  <a:pt x="1171" y="235"/>
                  <a:pt x="1189" y="263"/>
                  <a:pt x="1218" y="304"/>
                </a:cubicBezTo>
                <a:cubicBezTo>
                  <a:pt x="1255" y="354"/>
                  <a:pt x="1313" y="295"/>
                  <a:pt x="1345" y="274"/>
                </a:cubicBezTo>
                <a:cubicBezTo>
                  <a:pt x="1326" y="258"/>
                  <a:pt x="1315" y="237"/>
                  <a:pt x="1312" y="211"/>
                </a:cubicBezTo>
                <a:cubicBezTo>
                  <a:pt x="1390" y="231"/>
                  <a:pt x="1461" y="290"/>
                  <a:pt x="1544" y="265"/>
                </a:cubicBezTo>
                <a:cubicBezTo>
                  <a:pt x="1549" y="434"/>
                  <a:pt x="1583" y="322"/>
                  <a:pt x="1697" y="375"/>
                </a:cubicBezTo>
                <a:cubicBezTo>
                  <a:pt x="1747" y="398"/>
                  <a:pt x="1761" y="383"/>
                  <a:pt x="1786" y="432"/>
                </a:cubicBezTo>
                <a:cubicBezTo>
                  <a:pt x="1807" y="443"/>
                  <a:pt x="1860" y="482"/>
                  <a:pt x="1888" y="543"/>
                </a:cubicBezTo>
                <a:cubicBezTo>
                  <a:pt x="1885" y="544"/>
                  <a:pt x="1883" y="545"/>
                  <a:pt x="1880" y="545"/>
                </a:cubicBezTo>
                <a:cubicBezTo>
                  <a:pt x="1829" y="529"/>
                  <a:pt x="1666" y="597"/>
                  <a:pt x="1656" y="682"/>
                </a:cubicBezTo>
                <a:cubicBezTo>
                  <a:pt x="1652" y="710"/>
                  <a:pt x="1525" y="771"/>
                  <a:pt x="1498" y="771"/>
                </a:cubicBezTo>
                <a:cubicBezTo>
                  <a:pt x="1398" y="772"/>
                  <a:pt x="1388" y="760"/>
                  <a:pt x="1348" y="841"/>
                </a:cubicBezTo>
                <a:cubicBezTo>
                  <a:pt x="1321" y="742"/>
                  <a:pt x="1184" y="813"/>
                  <a:pt x="1122" y="791"/>
                </a:cubicBezTo>
                <a:cubicBezTo>
                  <a:pt x="1043" y="764"/>
                  <a:pt x="886" y="699"/>
                  <a:pt x="804" y="704"/>
                </a:cubicBezTo>
                <a:cubicBezTo>
                  <a:pt x="808" y="733"/>
                  <a:pt x="796" y="759"/>
                  <a:pt x="799" y="787"/>
                </a:cubicBezTo>
                <a:cubicBezTo>
                  <a:pt x="757" y="782"/>
                  <a:pt x="725" y="815"/>
                  <a:pt x="724" y="856"/>
                </a:cubicBezTo>
                <a:cubicBezTo>
                  <a:pt x="688" y="822"/>
                  <a:pt x="632" y="840"/>
                  <a:pt x="610" y="854"/>
                </a:cubicBezTo>
                <a:cubicBezTo>
                  <a:pt x="572" y="840"/>
                  <a:pt x="479" y="760"/>
                  <a:pt x="456" y="760"/>
                </a:cubicBezTo>
                <a:cubicBezTo>
                  <a:pt x="431" y="742"/>
                  <a:pt x="395" y="725"/>
                  <a:pt x="365" y="707"/>
                </a:cubicBezTo>
                <a:cubicBezTo>
                  <a:pt x="326" y="684"/>
                  <a:pt x="280" y="627"/>
                  <a:pt x="237" y="610"/>
                </a:cubicBezTo>
                <a:cubicBezTo>
                  <a:pt x="167" y="582"/>
                  <a:pt x="150" y="484"/>
                  <a:pt x="86" y="449"/>
                </a:cubicBezTo>
                <a:cubicBezTo>
                  <a:pt x="176" y="370"/>
                  <a:pt x="8" y="365"/>
                  <a:pt x="0" y="25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8" name="꙱ Cyprus (Republic of Cyprus) (H)">
            <a:extLst>
              <a:ext uri="{FF2B5EF4-FFF2-40B4-BE49-F238E27FC236}">
                <a16:creationId xmlns:a16="http://schemas.microsoft.com/office/drawing/2014/main" id="{4C3F9C5B-8A8E-48D7-BD50-1441C7789DDC}"/>
              </a:ext>
            </a:extLst>
          </p:cNvPr>
          <p:cNvSpPr>
            <a:spLocks/>
          </p:cNvSpPr>
          <p:nvPr/>
        </p:nvSpPr>
        <p:spPr bwMode="auto">
          <a:xfrm>
            <a:off x="5194427" y="1328492"/>
            <a:ext cx="54748" cy="31995"/>
          </a:xfrm>
          <a:custGeom>
            <a:avLst/>
            <a:gdLst>
              <a:gd name="T0" fmla="*/ 12 w 671"/>
              <a:gd name="T1" fmla="*/ 240 h 392"/>
              <a:gd name="T2" fmla="*/ 0 w 671"/>
              <a:gd name="T3" fmla="*/ 208 h 392"/>
              <a:gd name="T4" fmla="*/ 146 w 671"/>
              <a:gd name="T5" fmla="*/ 175 h 392"/>
              <a:gd name="T6" fmla="*/ 230 w 671"/>
              <a:gd name="T7" fmla="*/ 110 h 392"/>
              <a:gd name="T8" fmla="*/ 436 w 671"/>
              <a:gd name="T9" fmla="*/ 105 h 392"/>
              <a:gd name="T10" fmla="*/ 671 w 671"/>
              <a:gd name="T11" fmla="*/ 0 h 392"/>
              <a:gd name="T12" fmla="*/ 511 w 671"/>
              <a:gd name="T13" fmla="*/ 130 h 392"/>
              <a:gd name="T14" fmla="*/ 537 w 671"/>
              <a:gd name="T15" fmla="*/ 240 h 392"/>
              <a:gd name="T16" fmla="*/ 426 w 671"/>
              <a:gd name="T17" fmla="*/ 257 h 392"/>
              <a:gd name="T18" fmla="*/ 362 w 671"/>
              <a:gd name="T19" fmla="*/ 320 h 392"/>
              <a:gd name="T20" fmla="*/ 240 w 671"/>
              <a:gd name="T21" fmla="*/ 392 h 392"/>
              <a:gd name="T22" fmla="*/ 12 w 671"/>
              <a:gd name="T23" fmla="*/ 24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71" h="392">
                <a:moveTo>
                  <a:pt x="12" y="240"/>
                </a:moveTo>
                <a:cubicBezTo>
                  <a:pt x="8" y="230"/>
                  <a:pt x="4" y="219"/>
                  <a:pt x="0" y="208"/>
                </a:cubicBezTo>
                <a:cubicBezTo>
                  <a:pt x="40" y="248"/>
                  <a:pt x="100" y="172"/>
                  <a:pt x="146" y="175"/>
                </a:cubicBezTo>
                <a:cubicBezTo>
                  <a:pt x="218" y="180"/>
                  <a:pt x="164" y="108"/>
                  <a:pt x="230" y="110"/>
                </a:cubicBezTo>
                <a:cubicBezTo>
                  <a:pt x="301" y="111"/>
                  <a:pt x="364" y="124"/>
                  <a:pt x="436" y="105"/>
                </a:cubicBezTo>
                <a:cubicBezTo>
                  <a:pt x="516" y="83"/>
                  <a:pt x="587" y="0"/>
                  <a:pt x="671" y="0"/>
                </a:cubicBezTo>
                <a:cubicBezTo>
                  <a:pt x="618" y="33"/>
                  <a:pt x="570" y="111"/>
                  <a:pt x="511" y="130"/>
                </a:cubicBezTo>
                <a:cubicBezTo>
                  <a:pt x="447" y="150"/>
                  <a:pt x="511" y="212"/>
                  <a:pt x="537" y="240"/>
                </a:cubicBezTo>
                <a:cubicBezTo>
                  <a:pt x="509" y="244"/>
                  <a:pt x="447" y="238"/>
                  <a:pt x="426" y="257"/>
                </a:cubicBezTo>
                <a:cubicBezTo>
                  <a:pt x="402" y="279"/>
                  <a:pt x="394" y="309"/>
                  <a:pt x="362" y="320"/>
                </a:cubicBezTo>
                <a:cubicBezTo>
                  <a:pt x="334" y="329"/>
                  <a:pt x="223" y="341"/>
                  <a:pt x="240" y="392"/>
                </a:cubicBezTo>
                <a:cubicBezTo>
                  <a:pt x="147" y="345"/>
                  <a:pt x="55" y="359"/>
                  <a:pt x="12" y="24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9" name="꙱ Curaçao (Netherlands (Kingdom of the Netherlands) (CW) (H)">
            <a:extLst>
              <a:ext uri="{FF2B5EF4-FFF2-40B4-BE49-F238E27FC236}">
                <a16:creationId xmlns:a16="http://schemas.microsoft.com/office/drawing/2014/main" id="{41CD557F-F097-4A0C-8458-BADE1C1E7C5C}"/>
              </a:ext>
            </a:extLst>
          </p:cNvPr>
          <p:cNvSpPr>
            <a:spLocks/>
          </p:cNvSpPr>
          <p:nvPr/>
        </p:nvSpPr>
        <p:spPr bwMode="auto">
          <a:xfrm>
            <a:off x="2604729" y="2013803"/>
            <a:ext cx="10330" cy="9289"/>
          </a:xfrm>
          <a:custGeom>
            <a:avLst/>
            <a:gdLst>
              <a:gd name="T0" fmla="*/ 122 w 122"/>
              <a:gd name="T1" fmla="*/ 116 h 116"/>
              <a:gd name="T2" fmla="*/ 0 w 122"/>
              <a:gd name="T3" fmla="*/ 0 h 116"/>
              <a:gd name="T4" fmla="*/ 122 w 122"/>
              <a:gd name="T5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2" h="116">
                <a:moveTo>
                  <a:pt x="122" y="116"/>
                </a:moveTo>
                <a:cubicBezTo>
                  <a:pt x="71" y="103"/>
                  <a:pt x="1" y="59"/>
                  <a:pt x="0" y="0"/>
                </a:cubicBezTo>
                <a:cubicBezTo>
                  <a:pt x="28" y="4"/>
                  <a:pt x="114" y="88"/>
                  <a:pt x="122" y="11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0" name="꙱ Cuba (Republic of Cuba) (CU) (H)">
            <a:extLst>
              <a:ext uri="{FF2B5EF4-FFF2-40B4-BE49-F238E27FC236}">
                <a16:creationId xmlns:a16="http://schemas.microsoft.com/office/drawing/2014/main" id="{93796F80-D283-48F4-99A2-B6EA1F905B0E}"/>
              </a:ext>
            </a:extLst>
          </p:cNvPr>
          <p:cNvSpPr>
            <a:spLocks noEditPoints="1"/>
          </p:cNvSpPr>
          <p:nvPr/>
        </p:nvSpPr>
        <p:spPr bwMode="auto">
          <a:xfrm>
            <a:off x="2232854" y="1691789"/>
            <a:ext cx="273741" cy="102178"/>
          </a:xfrm>
          <a:custGeom>
            <a:avLst/>
            <a:gdLst>
              <a:gd name="T0" fmla="*/ 193 w 3309"/>
              <a:gd name="T1" fmla="*/ 465 h 1242"/>
              <a:gd name="T2" fmla="*/ 492 w 3309"/>
              <a:gd name="T3" fmla="*/ 149 h 1242"/>
              <a:gd name="T4" fmla="*/ 1087 w 3309"/>
              <a:gd name="T5" fmla="*/ 56 h 1242"/>
              <a:gd name="T6" fmla="*/ 1229 w 3309"/>
              <a:gd name="T7" fmla="*/ 37 h 1242"/>
              <a:gd name="T8" fmla="*/ 1403 w 3309"/>
              <a:gd name="T9" fmla="*/ 81 h 1242"/>
              <a:gd name="T10" fmla="*/ 1636 w 3309"/>
              <a:gd name="T11" fmla="*/ 144 h 1242"/>
              <a:gd name="T12" fmla="*/ 1714 w 3309"/>
              <a:gd name="T13" fmla="*/ 273 h 1242"/>
              <a:gd name="T14" fmla="*/ 2055 w 3309"/>
              <a:gd name="T15" fmla="*/ 405 h 1242"/>
              <a:gd name="T16" fmla="*/ 2194 w 3309"/>
              <a:gd name="T17" fmla="*/ 477 h 1242"/>
              <a:gd name="T18" fmla="*/ 2331 w 3309"/>
              <a:gd name="T19" fmla="*/ 592 h 1242"/>
              <a:gd name="T20" fmla="*/ 2390 w 3309"/>
              <a:gd name="T21" fmla="*/ 613 h 1242"/>
              <a:gd name="T22" fmla="*/ 2361 w 3309"/>
              <a:gd name="T23" fmla="*/ 658 h 1242"/>
              <a:gd name="T24" fmla="*/ 2450 w 3309"/>
              <a:gd name="T25" fmla="*/ 699 h 1242"/>
              <a:gd name="T26" fmla="*/ 2500 w 3309"/>
              <a:gd name="T27" fmla="*/ 723 h 1242"/>
              <a:gd name="T28" fmla="*/ 2693 w 3309"/>
              <a:gd name="T29" fmla="*/ 782 h 1242"/>
              <a:gd name="T30" fmla="*/ 2797 w 3309"/>
              <a:gd name="T31" fmla="*/ 851 h 1242"/>
              <a:gd name="T32" fmla="*/ 2767 w 3309"/>
              <a:gd name="T33" fmla="*/ 913 h 1242"/>
              <a:gd name="T34" fmla="*/ 3215 w 3309"/>
              <a:gd name="T35" fmla="*/ 1071 h 1242"/>
              <a:gd name="T36" fmla="*/ 2929 w 3309"/>
              <a:gd name="T37" fmla="*/ 1202 h 1242"/>
              <a:gd name="T38" fmla="*/ 2847 w 3309"/>
              <a:gd name="T39" fmla="*/ 1219 h 1242"/>
              <a:gd name="T40" fmla="*/ 2126 w 3309"/>
              <a:gd name="T41" fmla="*/ 1237 h 1242"/>
              <a:gd name="T42" fmla="*/ 2324 w 3309"/>
              <a:gd name="T43" fmla="*/ 999 h 1242"/>
              <a:gd name="T44" fmla="*/ 1972 w 3309"/>
              <a:gd name="T45" fmla="*/ 826 h 1242"/>
              <a:gd name="T46" fmla="*/ 1909 w 3309"/>
              <a:gd name="T47" fmla="*/ 607 h 1242"/>
              <a:gd name="T48" fmla="*/ 1604 w 3309"/>
              <a:gd name="T49" fmla="*/ 573 h 1242"/>
              <a:gd name="T50" fmla="*/ 1396 w 3309"/>
              <a:gd name="T51" fmla="*/ 414 h 1242"/>
              <a:gd name="T52" fmla="*/ 1164 w 3309"/>
              <a:gd name="T53" fmla="*/ 435 h 1242"/>
              <a:gd name="T54" fmla="*/ 891 w 3309"/>
              <a:gd name="T55" fmla="*/ 331 h 1242"/>
              <a:gd name="T56" fmla="*/ 1011 w 3309"/>
              <a:gd name="T57" fmla="*/ 233 h 1242"/>
              <a:gd name="T58" fmla="*/ 519 w 3309"/>
              <a:gd name="T59" fmla="*/ 369 h 1242"/>
              <a:gd name="T60" fmla="*/ 331 w 3309"/>
              <a:gd name="T61" fmla="*/ 407 h 1242"/>
              <a:gd name="T62" fmla="*/ 143 w 3309"/>
              <a:gd name="T63" fmla="*/ 545 h 1242"/>
              <a:gd name="T64" fmla="*/ 12 w 3309"/>
              <a:gd name="T65" fmla="*/ 506 h 1242"/>
              <a:gd name="T66" fmla="*/ 2170 w 3309"/>
              <a:gd name="T67" fmla="*/ 450 h 1242"/>
              <a:gd name="T68" fmla="*/ 2191 w 3309"/>
              <a:gd name="T69" fmla="*/ 429 h 1242"/>
              <a:gd name="T70" fmla="*/ 2191 w 3309"/>
              <a:gd name="T71" fmla="*/ 429 h 1242"/>
              <a:gd name="T72" fmla="*/ 2075 w 3309"/>
              <a:gd name="T73" fmla="*/ 316 h 1242"/>
              <a:gd name="T74" fmla="*/ 2034 w 3309"/>
              <a:gd name="T75" fmla="*/ 316 h 1242"/>
              <a:gd name="T76" fmla="*/ 2081 w 3309"/>
              <a:gd name="T77" fmla="*/ 304 h 1242"/>
              <a:gd name="T78" fmla="*/ 1969 w 3309"/>
              <a:gd name="T79" fmla="*/ 996 h 1242"/>
              <a:gd name="T80" fmla="*/ 1969 w 3309"/>
              <a:gd name="T81" fmla="*/ 996 h 1242"/>
              <a:gd name="T82" fmla="*/ 1473 w 3309"/>
              <a:gd name="T83" fmla="*/ 117 h 1242"/>
              <a:gd name="T84" fmla="*/ 1505 w 3309"/>
              <a:gd name="T85" fmla="*/ 123 h 1242"/>
              <a:gd name="T86" fmla="*/ 529 w 3309"/>
              <a:gd name="T87" fmla="*/ 610 h 1242"/>
              <a:gd name="T88" fmla="*/ 662 w 3309"/>
              <a:gd name="T89" fmla="*/ 494 h 1242"/>
              <a:gd name="T90" fmla="*/ 603 w 3309"/>
              <a:gd name="T91" fmla="*/ 667 h 1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09" h="1242">
                <a:moveTo>
                  <a:pt x="12" y="506"/>
                </a:moveTo>
                <a:cubicBezTo>
                  <a:pt x="69" y="486"/>
                  <a:pt x="130" y="432"/>
                  <a:pt x="193" y="465"/>
                </a:cubicBezTo>
                <a:cubicBezTo>
                  <a:pt x="214" y="418"/>
                  <a:pt x="156" y="378"/>
                  <a:pt x="197" y="332"/>
                </a:cubicBezTo>
                <a:cubicBezTo>
                  <a:pt x="326" y="189"/>
                  <a:pt x="336" y="200"/>
                  <a:pt x="492" y="149"/>
                </a:cubicBezTo>
                <a:cubicBezTo>
                  <a:pt x="540" y="133"/>
                  <a:pt x="582" y="102"/>
                  <a:pt x="633" y="103"/>
                </a:cubicBezTo>
                <a:cubicBezTo>
                  <a:pt x="750" y="106"/>
                  <a:pt x="953" y="0"/>
                  <a:pt x="1087" y="56"/>
                </a:cubicBezTo>
                <a:cubicBezTo>
                  <a:pt x="1098" y="61"/>
                  <a:pt x="1110" y="69"/>
                  <a:pt x="1111" y="82"/>
                </a:cubicBezTo>
                <a:cubicBezTo>
                  <a:pt x="1149" y="64"/>
                  <a:pt x="1192" y="58"/>
                  <a:pt x="1229" y="37"/>
                </a:cubicBezTo>
                <a:cubicBezTo>
                  <a:pt x="1175" y="67"/>
                  <a:pt x="1235" y="88"/>
                  <a:pt x="1268" y="76"/>
                </a:cubicBezTo>
                <a:cubicBezTo>
                  <a:pt x="1299" y="65"/>
                  <a:pt x="1392" y="64"/>
                  <a:pt x="1403" y="81"/>
                </a:cubicBezTo>
                <a:cubicBezTo>
                  <a:pt x="1420" y="109"/>
                  <a:pt x="1465" y="150"/>
                  <a:pt x="1501" y="139"/>
                </a:cubicBezTo>
                <a:cubicBezTo>
                  <a:pt x="1543" y="126"/>
                  <a:pt x="1600" y="175"/>
                  <a:pt x="1636" y="144"/>
                </a:cubicBezTo>
                <a:cubicBezTo>
                  <a:pt x="1628" y="155"/>
                  <a:pt x="1620" y="165"/>
                  <a:pt x="1612" y="177"/>
                </a:cubicBezTo>
                <a:cubicBezTo>
                  <a:pt x="1680" y="195"/>
                  <a:pt x="1667" y="227"/>
                  <a:pt x="1714" y="273"/>
                </a:cubicBezTo>
                <a:cubicBezTo>
                  <a:pt x="1776" y="334"/>
                  <a:pt x="1804" y="319"/>
                  <a:pt x="1885" y="326"/>
                </a:cubicBezTo>
                <a:cubicBezTo>
                  <a:pt x="1963" y="333"/>
                  <a:pt x="1993" y="368"/>
                  <a:pt x="2055" y="405"/>
                </a:cubicBezTo>
                <a:cubicBezTo>
                  <a:pt x="2078" y="420"/>
                  <a:pt x="2112" y="416"/>
                  <a:pt x="2128" y="443"/>
                </a:cubicBezTo>
                <a:cubicBezTo>
                  <a:pt x="2142" y="467"/>
                  <a:pt x="2162" y="511"/>
                  <a:pt x="2194" y="477"/>
                </a:cubicBezTo>
                <a:cubicBezTo>
                  <a:pt x="2182" y="513"/>
                  <a:pt x="2212" y="538"/>
                  <a:pt x="2245" y="541"/>
                </a:cubicBezTo>
                <a:cubicBezTo>
                  <a:pt x="2284" y="545"/>
                  <a:pt x="2297" y="579"/>
                  <a:pt x="2331" y="592"/>
                </a:cubicBezTo>
                <a:cubicBezTo>
                  <a:pt x="2317" y="564"/>
                  <a:pt x="2307" y="527"/>
                  <a:pt x="2272" y="518"/>
                </a:cubicBezTo>
                <a:cubicBezTo>
                  <a:pt x="2303" y="525"/>
                  <a:pt x="2407" y="565"/>
                  <a:pt x="2390" y="613"/>
                </a:cubicBezTo>
                <a:cubicBezTo>
                  <a:pt x="2369" y="610"/>
                  <a:pt x="2348" y="605"/>
                  <a:pt x="2328" y="598"/>
                </a:cubicBezTo>
                <a:cubicBezTo>
                  <a:pt x="2342" y="617"/>
                  <a:pt x="2348" y="638"/>
                  <a:pt x="2361" y="658"/>
                </a:cubicBezTo>
                <a:cubicBezTo>
                  <a:pt x="2406" y="580"/>
                  <a:pt x="2420" y="669"/>
                  <a:pt x="2473" y="670"/>
                </a:cubicBezTo>
                <a:cubicBezTo>
                  <a:pt x="2466" y="680"/>
                  <a:pt x="2458" y="690"/>
                  <a:pt x="2450" y="699"/>
                </a:cubicBezTo>
                <a:cubicBezTo>
                  <a:pt x="2469" y="688"/>
                  <a:pt x="2490" y="685"/>
                  <a:pt x="2512" y="690"/>
                </a:cubicBezTo>
                <a:cubicBezTo>
                  <a:pt x="2508" y="701"/>
                  <a:pt x="2504" y="712"/>
                  <a:pt x="2500" y="723"/>
                </a:cubicBezTo>
                <a:cubicBezTo>
                  <a:pt x="2523" y="727"/>
                  <a:pt x="2542" y="737"/>
                  <a:pt x="2559" y="753"/>
                </a:cubicBezTo>
                <a:cubicBezTo>
                  <a:pt x="2555" y="672"/>
                  <a:pt x="2669" y="766"/>
                  <a:pt x="2693" y="782"/>
                </a:cubicBezTo>
                <a:cubicBezTo>
                  <a:pt x="2723" y="804"/>
                  <a:pt x="2751" y="778"/>
                  <a:pt x="2783" y="775"/>
                </a:cubicBezTo>
                <a:cubicBezTo>
                  <a:pt x="2836" y="770"/>
                  <a:pt x="2855" y="843"/>
                  <a:pt x="2797" y="851"/>
                </a:cubicBezTo>
                <a:cubicBezTo>
                  <a:pt x="2808" y="857"/>
                  <a:pt x="2819" y="863"/>
                  <a:pt x="2830" y="869"/>
                </a:cubicBezTo>
                <a:cubicBezTo>
                  <a:pt x="2805" y="876"/>
                  <a:pt x="2783" y="892"/>
                  <a:pt x="2767" y="913"/>
                </a:cubicBezTo>
                <a:cubicBezTo>
                  <a:pt x="2852" y="931"/>
                  <a:pt x="2996" y="901"/>
                  <a:pt x="3063" y="959"/>
                </a:cubicBezTo>
                <a:cubicBezTo>
                  <a:pt x="3120" y="1008"/>
                  <a:pt x="3135" y="1060"/>
                  <a:pt x="3215" y="1071"/>
                </a:cubicBezTo>
                <a:cubicBezTo>
                  <a:pt x="3309" y="1084"/>
                  <a:pt x="3185" y="1149"/>
                  <a:pt x="3146" y="1154"/>
                </a:cubicBezTo>
                <a:cubicBezTo>
                  <a:pt x="3134" y="1155"/>
                  <a:pt x="2933" y="1209"/>
                  <a:pt x="2929" y="1202"/>
                </a:cubicBezTo>
                <a:cubicBezTo>
                  <a:pt x="2930" y="1192"/>
                  <a:pt x="2936" y="1183"/>
                  <a:pt x="2945" y="1177"/>
                </a:cubicBezTo>
                <a:cubicBezTo>
                  <a:pt x="2908" y="1177"/>
                  <a:pt x="2910" y="1225"/>
                  <a:pt x="2847" y="1219"/>
                </a:cubicBezTo>
                <a:cubicBezTo>
                  <a:pt x="2779" y="1212"/>
                  <a:pt x="2715" y="1188"/>
                  <a:pt x="2646" y="1185"/>
                </a:cubicBezTo>
                <a:cubicBezTo>
                  <a:pt x="2473" y="1177"/>
                  <a:pt x="2299" y="1242"/>
                  <a:pt x="2126" y="1237"/>
                </a:cubicBezTo>
                <a:cubicBezTo>
                  <a:pt x="2129" y="1145"/>
                  <a:pt x="2242" y="1123"/>
                  <a:pt x="2302" y="1079"/>
                </a:cubicBezTo>
                <a:cubicBezTo>
                  <a:pt x="2337" y="1052"/>
                  <a:pt x="2359" y="1028"/>
                  <a:pt x="2324" y="999"/>
                </a:cubicBezTo>
                <a:cubicBezTo>
                  <a:pt x="2298" y="978"/>
                  <a:pt x="2335" y="911"/>
                  <a:pt x="2273" y="926"/>
                </a:cubicBezTo>
                <a:cubicBezTo>
                  <a:pt x="2156" y="955"/>
                  <a:pt x="2039" y="933"/>
                  <a:pt x="1972" y="826"/>
                </a:cubicBezTo>
                <a:cubicBezTo>
                  <a:pt x="1938" y="770"/>
                  <a:pt x="1962" y="680"/>
                  <a:pt x="1925" y="636"/>
                </a:cubicBezTo>
                <a:cubicBezTo>
                  <a:pt x="1909" y="617"/>
                  <a:pt x="1875" y="625"/>
                  <a:pt x="1909" y="607"/>
                </a:cubicBezTo>
                <a:cubicBezTo>
                  <a:pt x="1856" y="582"/>
                  <a:pt x="1803" y="622"/>
                  <a:pt x="1752" y="627"/>
                </a:cubicBezTo>
                <a:cubicBezTo>
                  <a:pt x="1698" y="632"/>
                  <a:pt x="1653" y="582"/>
                  <a:pt x="1604" y="573"/>
                </a:cubicBezTo>
                <a:cubicBezTo>
                  <a:pt x="1556" y="564"/>
                  <a:pt x="1526" y="572"/>
                  <a:pt x="1500" y="541"/>
                </a:cubicBezTo>
                <a:cubicBezTo>
                  <a:pt x="1459" y="491"/>
                  <a:pt x="1404" y="494"/>
                  <a:pt x="1396" y="414"/>
                </a:cubicBezTo>
                <a:cubicBezTo>
                  <a:pt x="1387" y="481"/>
                  <a:pt x="1185" y="461"/>
                  <a:pt x="1182" y="373"/>
                </a:cubicBezTo>
                <a:cubicBezTo>
                  <a:pt x="1170" y="392"/>
                  <a:pt x="1164" y="413"/>
                  <a:pt x="1164" y="435"/>
                </a:cubicBezTo>
                <a:cubicBezTo>
                  <a:pt x="1146" y="434"/>
                  <a:pt x="1132" y="427"/>
                  <a:pt x="1122" y="412"/>
                </a:cubicBezTo>
                <a:cubicBezTo>
                  <a:pt x="1082" y="364"/>
                  <a:pt x="1011" y="445"/>
                  <a:pt x="891" y="331"/>
                </a:cubicBezTo>
                <a:cubicBezTo>
                  <a:pt x="919" y="301"/>
                  <a:pt x="972" y="317"/>
                  <a:pt x="1007" y="311"/>
                </a:cubicBezTo>
                <a:cubicBezTo>
                  <a:pt x="1060" y="302"/>
                  <a:pt x="1057" y="248"/>
                  <a:pt x="1011" y="233"/>
                </a:cubicBezTo>
                <a:cubicBezTo>
                  <a:pt x="920" y="202"/>
                  <a:pt x="749" y="199"/>
                  <a:pt x="668" y="253"/>
                </a:cubicBezTo>
                <a:cubicBezTo>
                  <a:pt x="617" y="286"/>
                  <a:pt x="560" y="323"/>
                  <a:pt x="519" y="369"/>
                </a:cubicBezTo>
                <a:cubicBezTo>
                  <a:pt x="481" y="411"/>
                  <a:pt x="454" y="379"/>
                  <a:pt x="409" y="398"/>
                </a:cubicBezTo>
                <a:cubicBezTo>
                  <a:pt x="383" y="409"/>
                  <a:pt x="356" y="392"/>
                  <a:pt x="331" y="407"/>
                </a:cubicBezTo>
                <a:cubicBezTo>
                  <a:pt x="305" y="423"/>
                  <a:pt x="314" y="448"/>
                  <a:pt x="294" y="468"/>
                </a:cubicBezTo>
                <a:cubicBezTo>
                  <a:pt x="253" y="509"/>
                  <a:pt x="186" y="505"/>
                  <a:pt x="143" y="545"/>
                </a:cubicBezTo>
                <a:cubicBezTo>
                  <a:pt x="156" y="425"/>
                  <a:pt x="14" y="576"/>
                  <a:pt x="0" y="497"/>
                </a:cubicBezTo>
                <a:cubicBezTo>
                  <a:pt x="4" y="500"/>
                  <a:pt x="8" y="503"/>
                  <a:pt x="12" y="506"/>
                </a:cubicBezTo>
                <a:close/>
                <a:moveTo>
                  <a:pt x="2230" y="497"/>
                </a:moveTo>
                <a:cubicBezTo>
                  <a:pt x="2210" y="482"/>
                  <a:pt x="2190" y="466"/>
                  <a:pt x="2170" y="450"/>
                </a:cubicBezTo>
                <a:cubicBezTo>
                  <a:pt x="2213" y="411"/>
                  <a:pt x="2296" y="454"/>
                  <a:pt x="2230" y="497"/>
                </a:cubicBezTo>
                <a:close/>
                <a:moveTo>
                  <a:pt x="2191" y="429"/>
                </a:moveTo>
                <a:cubicBezTo>
                  <a:pt x="2157" y="424"/>
                  <a:pt x="2137" y="388"/>
                  <a:pt x="2159" y="358"/>
                </a:cubicBezTo>
                <a:cubicBezTo>
                  <a:pt x="2168" y="375"/>
                  <a:pt x="2203" y="405"/>
                  <a:pt x="2191" y="429"/>
                </a:cubicBezTo>
                <a:close/>
                <a:moveTo>
                  <a:pt x="2150" y="370"/>
                </a:moveTo>
                <a:cubicBezTo>
                  <a:pt x="2123" y="354"/>
                  <a:pt x="2083" y="353"/>
                  <a:pt x="2075" y="316"/>
                </a:cubicBezTo>
                <a:cubicBezTo>
                  <a:pt x="2122" y="289"/>
                  <a:pt x="2133" y="338"/>
                  <a:pt x="2150" y="370"/>
                </a:cubicBezTo>
                <a:close/>
                <a:moveTo>
                  <a:pt x="2034" y="316"/>
                </a:moveTo>
                <a:cubicBezTo>
                  <a:pt x="2013" y="309"/>
                  <a:pt x="1994" y="300"/>
                  <a:pt x="1975" y="290"/>
                </a:cubicBezTo>
                <a:cubicBezTo>
                  <a:pt x="2008" y="274"/>
                  <a:pt x="2069" y="250"/>
                  <a:pt x="2081" y="304"/>
                </a:cubicBezTo>
                <a:cubicBezTo>
                  <a:pt x="2065" y="308"/>
                  <a:pt x="2050" y="312"/>
                  <a:pt x="2034" y="316"/>
                </a:cubicBezTo>
                <a:close/>
                <a:moveTo>
                  <a:pt x="1969" y="996"/>
                </a:moveTo>
                <a:cubicBezTo>
                  <a:pt x="1957" y="987"/>
                  <a:pt x="1946" y="977"/>
                  <a:pt x="1936" y="966"/>
                </a:cubicBezTo>
                <a:cubicBezTo>
                  <a:pt x="1963" y="966"/>
                  <a:pt x="1962" y="975"/>
                  <a:pt x="1969" y="996"/>
                </a:cubicBezTo>
                <a:close/>
                <a:moveTo>
                  <a:pt x="1505" y="123"/>
                </a:moveTo>
                <a:cubicBezTo>
                  <a:pt x="1495" y="121"/>
                  <a:pt x="1484" y="119"/>
                  <a:pt x="1473" y="117"/>
                </a:cubicBezTo>
                <a:cubicBezTo>
                  <a:pt x="1483" y="111"/>
                  <a:pt x="1494" y="106"/>
                  <a:pt x="1505" y="103"/>
                </a:cubicBezTo>
                <a:cubicBezTo>
                  <a:pt x="1505" y="110"/>
                  <a:pt x="1505" y="116"/>
                  <a:pt x="1505" y="123"/>
                </a:cubicBezTo>
                <a:close/>
                <a:moveTo>
                  <a:pt x="603" y="667"/>
                </a:moveTo>
                <a:cubicBezTo>
                  <a:pt x="571" y="659"/>
                  <a:pt x="536" y="647"/>
                  <a:pt x="529" y="610"/>
                </a:cubicBezTo>
                <a:cubicBezTo>
                  <a:pt x="592" y="679"/>
                  <a:pt x="566" y="557"/>
                  <a:pt x="566" y="538"/>
                </a:cubicBezTo>
                <a:cubicBezTo>
                  <a:pt x="567" y="496"/>
                  <a:pt x="631" y="480"/>
                  <a:pt x="662" y="494"/>
                </a:cubicBezTo>
                <a:cubicBezTo>
                  <a:pt x="695" y="510"/>
                  <a:pt x="720" y="570"/>
                  <a:pt x="719" y="604"/>
                </a:cubicBezTo>
                <a:cubicBezTo>
                  <a:pt x="718" y="651"/>
                  <a:pt x="635" y="657"/>
                  <a:pt x="603" y="66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1" name="꙱ Croatia (Republic of Croatia) (HR) (H)">
            <a:extLst>
              <a:ext uri="{FF2B5EF4-FFF2-40B4-BE49-F238E27FC236}">
                <a16:creationId xmlns:a16="http://schemas.microsoft.com/office/drawing/2014/main" id="{53699E47-B706-4705-9BB3-0C601FFDAA7A}"/>
              </a:ext>
            </a:extLst>
          </p:cNvPr>
          <p:cNvSpPr>
            <a:spLocks noEditPoints="1"/>
          </p:cNvSpPr>
          <p:nvPr/>
        </p:nvSpPr>
        <p:spPr bwMode="auto">
          <a:xfrm>
            <a:off x="4729583" y="1009575"/>
            <a:ext cx="137387" cy="119723"/>
          </a:xfrm>
          <a:custGeom>
            <a:avLst/>
            <a:gdLst>
              <a:gd name="T0" fmla="*/ 149 w 1665"/>
              <a:gd name="T1" fmla="*/ 382 h 1455"/>
              <a:gd name="T2" fmla="*/ 459 w 1665"/>
              <a:gd name="T3" fmla="*/ 392 h 1455"/>
              <a:gd name="T4" fmla="*/ 490 w 1665"/>
              <a:gd name="T5" fmla="*/ 312 h 1455"/>
              <a:gd name="T6" fmla="*/ 707 w 1665"/>
              <a:gd name="T7" fmla="*/ 101 h 1455"/>
              <a:gd name="T8" fmla="*/ 781 w 1665"/>
              <a:gd name="T9" fmla="*/ 78 h 1455"/>
              <a:gd name="T10" fmla="*/ 864 w 1665"/>
              <a:gd name="T11" fmla="*/ 42 h 1455"/>
              <a:gd name="T12" fmla="*/ 1267 w 1665"/>
              <a:gd name="T13" fmla="*/ 292 h 1455"/>
              <a:gd name="T14" fmla="*/ 1527 w 1665"/>
              <a:gd name="T15" fmla="*/ 339 h 1455"/>
              <a:gd name="T16" fmla="*/ 1665 w 1665"/>
              <a:gd name="T17" fmla="*/ 491 h 1455"/>
              <a:gd name="T18" fmla="*/ 1565 w 1665"/>
              <a:gd name="T19" fmla="*/ 602 h 1455"/>
              <a:gd name="T20" fmla="*/ 1464 w 1665"/>
              <a:gd name="T21" fmla="*/ 548 h 1455"/>
              <a:gd name="T22" fmla="*/ 1245 w 1665"/>
              <a:gd name="T23" fmla="*/ 531 h 1455"/>
              <a:gd name="T24" fmla="*/ 843 w 1665"/>
              <a:gd name="T25" fmla="*/ 501 h 1455"/>
              <a:gd name="T26" fmla="*/ 644 w 1665"/>
              <a:gd name="T27" fmla="*/ 567 h 1455"/>
              <a:gd name="T28" fmla="*/ 754 w 1665"/>
              <a:gd name="T29" fmla="*/ 714 h 1455"/>
              <a:gd name="T30" fmla="*/ 914 w 1665"/>
              <a:gd name="T31" fmla="*/ 955 h 1455"/>
              <a:gd name="T32" fmla="*/ 1182 w 1665"/>
              <a:gd name="T33" fmla="*/ 1283 h 1455"/>
              <a:gd name="T34" fmla="*/ 769 w 1665"/>
              <a:gd name="T35" fmla="*/ 1083 h 1455"/>
              <a:gd name="T36" fmla="*/ 649 w 1665"/>
              <a:gd name="T37" fmla="*/ 995 h 1455"/>
              <a:gd name="T38" fmla="*/ 585 w 1665"/>
              <a:gd name="T39" fmla="*/ 823 h 1455"/>
              <a:gd name="T40" fmla="*/ 387 w 1665"/>
              <a:gd name="T41" fmla="*/ 539 h 1455"/>
              <a:gd name="T42" fmla="*/ 193 w 1665"/>
              <a:gd name="T43" fmla="*/ 562 h 1455"/>
              <a:gd name="T44" fmla="*/ 121 w 1665"/>
              <a:gd name="T45" fmla="*/ 642 h 1455"/>
              <a:gd name="T46" fmla="*/ 0 w 1665"/>
              <a:gd name="T47" fmla="*/ 389 h 1455"/>
              <a:gd name="T48" fmla="*/ 1232 w 1665"/>
              <a:gd name="T49" fmla="*/ 1372 h 1455"/>
              <a:gd name="T50" fmla="*/ 1232 w 1665"/>
              <a:gd name="T51" fmla="*/ 1372 h 1455"/>
              <a:gd name="T52" fmla="*/ 852 w 1665"/>
              <a:gd name="T53" fmla="*/ 1203 h 1455"/>
              <a:gd name="T54" fmla="*/ 1033 w 1665"/>
              <a:gd name="T55" fmla="*/ 1224 h 1455"/>
              <a:gd name="T56" fmla="*/ 917 w 1665"/>
              <a:gd name="T57" fmla="*/ 1292 h 1455"/>
              <a:gd name="T58" fmla="*/ 979 w 1665"/>
              <a:gd name="T59" fmla="*/ 1301 h 1455"/>
              <a:gd name="T60" fmla="*/ 849 w 1665"/>
              <a:gd name="T61" fmla="*/ 1129 h 1455"/>
              <a:gd name="T62" fmla="*/ 923 w 1665"/>
              <a:gd name="T63" fmla="*/ 1173 h 1455"/>
              <a:gd name="T64" fmla="*/ 804 w 1665"/>
              <a:gd name="T65" fmla="*/ 1135 h 1455"/>
              <a:gd name="T66" fmla="*/ 787 w 1665"/>
              <a:gd name="T67" fmla="*/ 1087 h 1455"/>
              <a:gd name="T68" fmla="*/ 787 w 1665"/>
              <a:gd name="T69" fmla="*/ 1087 h 1455"/>
              <a:gd name="T70" fmla="*/ 650 w 1665"/>
              <a:gd name="T71" fmla="*/ 1043 h 1455"/>
              <a:gd name="T72" fmla="*/ 504 w 1665"/>
              <a:gd name="T73" fmla="*/ 906 h 1455"/>
              <a:gd name="T74" fmla="*/ 504 w 1665"/>
              <a:gd name="T75" fmla="*/ 906 h 1455"/>
              <a:gd name="T76" fmla="*/ 567 w 1665"/>
              <a:gd name="T77" fmla="*/ 1004 h 1455"/>
              <a:gd name="T78" fmla="*/ 436 w 1665"/>
              <a:gd name="T79" fmla="*/ 897 h 1455"/>
              <a:gd name="T80" fmla="*/ 484 w 1665"/>
              <a:gd name="T81" fmla="*/ 936 h 1455"/>
              <a:gd name="T82" fmla="*/ 433 w 1665"/>
              <a:gd name="T83" fmla="*/ 758 h 1455"/>
              <a:gd name="T84" fmla="*/ 493 w 1665"/>
              <a:gd name="T85" fmla="*/ 784 h 1455"/>
              <a:gd name="T86" fmla="*/ 403 w 1665"/>
              <a:gd name="T87" fmla="*/ 844 h 1455"/>
              <a:gd name="T88" fmla="*/ 403 w 1665"/>
              <a:gd name="T89" fmla="*/ 844 h 1455"/>
              <a:gd name="T90" fmla="*/ 374 w 1665"/>
              <a:gd name="T91" fmla="*/ 639 h 1455"/>
              <a:gd name="T92" fmla="*/ 323 w 1665"/>
              <a:gd name="T93" fmla="*/ 562 h 1455"/>
              <a:gd name="T94" fmla="*/ 371 w 1665"/>
              <a:gd name="T95" fmla="*/ 562 h 1455"/>
              <a:gd name="T96" fmla="*/ 297 w 1665"/>
              <a:gd name="T97" fmla="*/ 746 h 1455"/>
              <a:gd name="T98" fmla="*/ 297 w 1665"/>
              <a:gd name="T99" fmla="*/ 746 h 1455"/>
              <a:gd name="T100" fmla="*/ 231 w 1665"/>
              <a:gd name="T101" fmla="*/ 499 h 1455"/>
              <a:gd name="T102" fmla="*/ 246 w 1665"/>
              <a:gd name="T103" fmla="*/ 562 h 1455"/>
              <a:gd name="T104" fmla="*/ 1236 w 1665"/>
              <a:gd name="T105" fmla="*/ 1297 h 1455"/>
              <a:gd name="T106" fmla="*/ 1440 w 1665"/>
              <a:gd name="T107" fmla="*/ 1417 h 1455"/>
              <a:gd name="T108" fmla="*/ 1449 w 1665"/>
              <a:gd name="T109" fmla="*/ 1455 h 1455"/>
              <a:gd name="T110" fmla="*/ 1167 w 1665"/>
              <a:gd name="T111" fmla="*/ 1316 h 1455"/>
              <a:gd name="T112" fmla="*/ 1226 w 1665"/>
              <a:gd name="T113" fmla="*/ 1322 h 1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5" h="1455">
                <a:moveTo>
                  <a:pt x="27" y="392"/>
                </a:moveTo>
                <a:cubicBezTo>
                  <a:pt x="149" y="421"/>
                  <a:pt x="97" y="396"/>
                  <a:pt x="149" y="382"/>
                </a:cubicBezTo>
                <a:cubicBezTo>
                  <a:pt x="159" y="379"/>
                  <a:pt x="216" y="436"/>
                  <a:pt x="303" y="326"/>
                </a:cubicBezTo>
                <a:cubicBezTo>
                  <a:pt x="357" y="379"/>
                  <a:pt x="401" y="360"/>
                  <a:pt x="459" y="392"/>
                </a:cubicBezTo>
                <a:cubicBezTo>
                  <a:pt x="535" y="435"/>
                  <a:pt x="497" y="341"/>
                  <a:pt x="531" y="333"/>
                </a:cubicBezTo>
                <a:cubicBezTo>
                  <a:pt x="516" y="330"/>
                  <a:pt x="504" y="317"/>
                  <a:pt x="490" y="312"/>
                </a:cubicBezTo>
                <a:cubicBezTo>
                  <a:pt x="607" y="228"/>
                  <a:pt x="635" y="316"/>
                  <a:pt x="592" y="156"/>
                </a:cubicBezTo>
                <a:cubicBezTo>
                  <a:pt x="585" y="135"/>
                  <a:pt x="677" y="124"/>
                  <a:pt x="707" y="101"/>
                </a:cubicBezTo>
                <a:cubicBezTo>
                  <a:pt x="714" y="96"/>
                  <a:pt x="719" y="90"/>
                  <a:pt x="720" y="83"/>
                </a:cubicBezTo>
                <a:cubicBezTo>
                  <a:pt x="724" y="54"/>
                  <a:pt x="757" y="77"/>
                  <a:pt x="781" y="78"/>
                </a:cubicBezTo>
                <a:cubicBezTo>
                  <a:pt x="713" y="0"/>
                  <a:pt x="814" y="17"/>
                  <a:pt x="862" y="42"/>
                </a:cubicBezTo>
                <a:cubicBezTo>
                  <a:pt x="863" y="42"/>
                  <a:pt x="864" y="42"/>
                  <a:pt x="864" y="42"/>
                </a:cubicBezTo>
                <a:cubicBezTo>
                  <a:pt x="889" y="60"/>
                  <a:pt x="1022" y="155"/>
                  <a:pt x="1027" y="162"/>
                </a:cubicBezTo>
                <a:cubicBezTo>
                  <a:pt x="1092" y="227"/>
                  <a:pt x="1173" y="262"/>
                  <a:pt x="1267" y="292"/>
                </a:cubicBezTo>
                <a:cubicBezTo>
                  <a:pt x="1475" y="300"/>
                  <a:pt x="1398" y="247"/>
                  <a:pt x="1489" y="230"/>
                </a:cubicBezTo>
                <a:cubicBezTo>
                  <a:pt x="1506" y="269"/>
                  <a:pt x="1525" y="312"/>
                  <a:pt x="1527" y="339"/>
                </a:cubicBezTo>
                <a:cubicBezTo>
                  <a:pt x="1533" y="367"/>
                  <a:pt x="1542" y="375"/>
                  <a:pt x="1570" y="376"/>
                </a:cubicBezTo>
                <a:cubicBezTo>
                  <a:pt x="1490" y="432"/>
                  <a:pt x="1638" y="466"/>
                  <a:pt x="1665" y="491"/>
                </a:cubicBezTo>
                <a:cubicBezTo>
                  <a:pt x="1615" y="500"/>
                  <a:pt x="1586" y="509"/>
                  <a:pt x="1573" y="514"/>
                </a:cubicBezTo>
                <a:cubicBezTo>
                  <a:pt x="1595" y="557"/>
                  <a:pt x="1578" y="581"/>
                  <a:pt x="1565" y="602"/>
                </a:cubicBezTo>
                <a:cubicBezTo>
                  <a:pt x="1548" y="615"/>
                  <a:pt x="1521" y="613"/>
                  <a:pt x="1505" y="597"/>
                </a:cubicBezTo>
                <a:cubicBezTo>
                  <a:pt x="1492" y="588"/>
                  <a:pt x="1497" y="559"/>
                  <a:pt x="1464" y="548"/>
                </a:cubicBezTo>
                <a:cubicBezTo>
                  <a:pt x="1416" y="529"/>
                  <a:pt x="1372" y="518"/>
                  <a:pt x="1322" y="529"/>
                </a:cubicBezTo>
                <a:cubicBezTo>
                  <a:pt x="1280" y="538"/>
                  <a:pt x="1292" y="498"/>
                  <a:pt x="1245" y="531"/>
                </a:cubicBezTo>
                <a:cubicBezTo>
                  <a:pt x="1213" y="554"/>
                  <a:pt x="954" y="448"/>
                  <a:pt x="947" y="493"/>
                </a:cubicBezTo>
                <a:cubicBezTo>
                  <a:pt x="917" y="487"/>
                  <a:pt x="859" y="461"/>
                  <a:pt x="843" y="501"/>
                </a:cubicBezTo>
                <a:cubicBezTo>
                  <a:pt x="799" y="613"/>
                  <a:pt x="745" y="512"/>
                  <a:pt x="689" y="490"/>
                </a:cubicBezTo>
                <a:cubicBezTo>
                  <a:pt x="630" y="466"/>
                  <a:pt x="647" y="543"/>
                  <a:pt x="644" y="567"/>
                </a:cubicBezTo>
                <a:cubicBezTo>
                  <a:pt x="644" y="599"/>
                  <a:pt x="643" y="638"/>
                  <a:pt x="655" y="646"/>
                </a:cubicBezTo>
                <a:cubicBezTo>
                  <a:pt x="690" y="671"/>
                  <a:pt x="726" y="680"/>
                  <a:pt x="754" y="714"/>
                </a:cubicBezTo>
                <a:cubicBezTo>
                  <a:pt x="791" y="759"/>
                  <a:pt x="766" y="824"/>
                  <a:pt x="805" y="865"/>
                </a:cubicBezTo>
                <a:cubicBezTo>
                  <a:pt x="838" y="899"/>
                  <a:pt x="881" y="918"/>
                  <a:pt x="914" y="955"/>
                </a:cubicBezTo>
                <a:cubicBezTo>
                  <a:pt x="981" y="1031"/>
                  <a:pt x="1028" y="1055"/>
                  <a:pt x="1098" y="1142"/>
                </a:cubicBezTo>
                <a:cubicBezTo>
                  <a:pt x="1099" y="1142"/>
                  <a:pt x="1262" y="1292"/>
                  <a:pt x="1182" y="1283"/>
                </a:cubicBezTo>
                <a:cubicBezTo>
                  <a:pt x="1170" y="1280"/>
                  <a:pt x="1153" y="1268"/>
                  <a:pt x="1133" y="1245"/>
                </a:cubicBezTo>
                <a:cubicBezTo>
                  <a:pt x="1061" y="1162"/>
                  <a:pt x="884" y="1040"/>
                  <a:pt x="769" y="1083"/>
                </a:cubicBezTo>
                <a:cubicBezTo>
                  <a:pt x="739" y="1094"/>
                  <a:pt x="723" y="1082"/>
                  <a:pt x="704" y="1057"/>
                </a:cubicBezTo>
                <a:cubicBezTo>
                  <a:pt x="680" y="1026"/>
                  <a:pt x="694" y="1018"/>
                  <a:pt x="649" y="995"/>
                </a:cubicBezTo>
                <a:cubicBezTo>
                  <a:pt x="583" y="962"/>
                  <a:pt x="492" y="888"/>
                  <a:pt x="466" y="817"/>
                </a:cubicBezTo>
                <a:cubicBezTo>
                  <a:pt x="507" y="810"/>
                  <a:pt x="544" y="816"/>
                  <a:pt x="585" y="823"/>
                </a:cubicBezTo>
                <a:cubicBezTo>
                  <a:pt x="531" y="784"/>
                  <a:pt x="466" y="754"/>
                  <a:pt x="428" y="697"/>
                </a:cubicBezTo>
                <a:cubicBezTo>
                  <a:pt x="397" y="649"/>
                  <a:pt x="418" y="587"/>
                  <a:pt x="387" y="539"/>
                </a:cubicBezTo>
                <a:cubicBezTo>
                  <a:pt x="361" y="497"/>
                  <a:pt x="301" y="457"/>
                  <a:pt x="253" y="444"/>
                </a:cubicBezTo>
                <a:cubicBezTo>
                  <a:pt x="218" y="434"/>
                  <a:pt x="186" y="536"/>
                  <a:pt x="193" y="562"/>
                </a:cubicBezTo>
                <a:cubicBezTo>
                  <a:pt x="178" y="555"/>
                  <a:pt x="172" y="560"/>
                  <a:pt x="160" y="547"/>
                </a:cubicBezTo>
                <a:cubicBezTo>
                  <a:pt x="156" y="581"/>
                  <a:pt x="147" y="617"/>
                  <a:pt x="121" y="642"/>
                </a:cubicBezTo>
                <a:cubicBezTo>
                  <a:pt x="100" y="626"/>
                  <a:pt x="32" y="541"/>
                  <a:pt x="65" y="514"/>
                </a:cubicBezTo>
                <a:cubicBezTo>
                  <a:pt x="27" y="523"/>
                  <a:pt x="9" y="420"/>
                  <a:pt x="0" y="389"/>
                </a:cubicBezTo>
                <a:cubicBezTo>
                  <a:pt x="9" y="390"/>
                  <a:pt x="18" y="391"/>
                  <a:pt x="27" y="392"/>
                </a:cubicBezTo>
                <a:close/>
                <a:moveTo>
                  <a:pt x="1232" y="1372"/>
                </a:moveTo>
                <a:cubicBezTo>
                  <a:pt x="1202" y="1362"/>
                  <a:pt x="1171" y="1358"/>
                  <a:pt x="1140" y="1351"/>
                </a:cubicBezTo>
                <a:cubicBezTo>
                  <a:pt x="1171" y="1344"/>
                  <a:pt x="1205" y="1356"/>
                  <a:pt x="1232" y="1372"/>
                </a:cubicBezTo>
                <a:close/>
                <a:moveTo>
                  <a:pt x="1033" y="1224"/>
                </a:moveTo>
                <a:cubicBezTo>
                  <a:pt x="972" y="1226"/>
                  <a:pt x="910" y="1220"/>
                  <a:pt x="852" y="1203"/>
                </a:cubicBezTo>
                <a:cubicBezTo>
                  <a:pt x="921" y="1180"/>
                  <a:pt x="992" y="1217"/>
                  <a:pt x="1063" y="1215"/>
                </a:cubicBezTo>
                <a:cubicBezTo>
                  <a:pt x="1053" y="1218"/>
                  <a:pt x="1043" y="1221"/>
                  <a:pt x="1033" y="1224"/>
                </a:cubicBezTo>
                <a:close/>
                <a:moveTo>
                  <a:pt x="979" y="1301"/>
                </a:moveTo>
                <a:cubicBezTo>
                  <a:pt x="959" y="1296"/>
                  <a:pt x="938" y="1293"/>
                  <a:pt x="917" y="1292"/>
                </a:cubicBezTo>
                <a:cubicBezTo>
                  <a:pt x="954" y="1260"/>
                  <a:pt x="1032" y="1265"/>
                  <a:pt x="1071" y="1289"/>
                </a:cubicBezTo>
                <a:cubicBezTo>
                  <a:pt x="1041" y="1299"/>
                  <a:pt x="1008" y="1282"/>
                  <a:pt x="979" y="1301"/>
                </a:cubicBezTo>
                <a:close/>
                <a:moveTo>
                  <a:pt x="923" y="1173"/>
                </a:moveTo>
                <a:cubicBezTo>
                  <a:pt x="892" y="1173"/>
                  <a:pt x="854" y="1165"/>
                  <a:pt x="849" y="1129"/>
                </a:cubicBezTo>
                <a:cubicBezTo>
                  <a:pt x="890" y="1127"/>
                  <a:pt x="931" y="1133"/>
                  <a:pt x="970" y="1146"/>
                </a:cubicBezTo>
                <a:cubicBezTo>
                  <a:pt x="958" y="1161"/>
                  <a:pt x="942" y="1170"/>
                  <a:pt x="923" y="1173"/>
                </a:cubicBezTo>
                <a:close/>
                <a:moveTo>
                  <a:pt x="834" y="1149"/>
                </a:moveTo>
                <a:cubicBezTo>
                  <a:pt x="824" y="1144"/>
                  <a:pt x="814" y="1140"/>
                  <a:pt x="804" y="1135"/>
                </a:cubicBezTo>
                <a:cubicBezTo>
                  <a:pt x="817" y="1135"/>
                  <a:pt x="827" y="1139"/>
                  <a:pt x="834" y="1149"/>
                </a:cubicBezTo>
                <a:close/>
                <a:moveTo>
                  <a:pt x="787" y="1087"/>
                </a:moveTo>
                <a:cubicBezTo>
                  <a:pt x="796" y="1086"/>
                  <a:pt x="806" y="1085"/>
                  <a:pt x="816" y="1084"/>
                </a:cubicBezTo>
                <a:cubicBezTo>
                  <a:pt x="806" y="1088"/>
                  <a:pt x="797" y="1089"/>
                  <a:pt x="787" y="1087"/>
                </a:cubicBezTo>
                <a:close/>
                <a:moveTo>
                  <a:pt x="617" y="1028"/>
                </a:moveTo>
                <a:cubicBezTo>
                  <a:pt x="628" y="1033"/>
                  <a:pt x="639" y="1038"/>
                  <a:pt x="650" y="1043"/>
                </a:cubicBezTo>
                <a:cubicBezTo>
                  <a:pt x="639" y="1039"/>
                  <a:pt x="628" y="1034"/>
                  <a:pt x="617" y="1028"/>
                </a:cubicBezTo>
                <a:close/>
                <a:moveTo>
                  <a:pt x="504" y="906"/>
                </a:moveTo>
                <a:cubicBezTo>
                  <a:pt x="495" y="899"/>
                  <a:pt x="485" y="892"/>
                  <a:pt x="475" y="885"/>
                </a:cubicBezTo>
                <a:cubicBezTo>
                  <a:pt x="490" y="886"/>
                  <a:pt x="500" y="893"/>
                  <a:pt x="504" y="906"/>
                </a:cubicBezTo>
                <a:close/>
                <a:moveTo>
                  <a:pt x="504" y="956"/>
                </a:moveTo>
                <a:cubicBezTo>
                  <a:pt x="528" y="969"/>
                  <a:pt x="548" y="985"/>
                  <a:pt x="567" y="1004"/>
                </a:cubicBezTo>
                <a:cubicBezTo>
                  <a:pt x="543" y="993"/>
                  <a:pt x="519" y="979"/>
                  <a:pt x="504" y="956"/>
                </a:cubicBezTo>
                <a:close/>
                <a:moveTo>
                  <a:pt x="436" y="897"/>
                </a:moveTo>
                <a:cubicBezTo>
                  <a:pt x="426" y="888"/>
                  <a:pt x="417" y="879"/>
                  <a:pt x="407" y="870"/>
                </a:cubicBezTo>
                <a:cubicBezTo>
                  <a:pt x="445" y="873"/>
                  <a:pt x="454" y="918"/>
                  <a:pt x="484" y="936"/>
                </a:cubicBezTo>
                <a:cubicBezTo>
                  <a:pt x="461" y="931"/>
                  <a:pt x="445" y="918"/>
                  <a:pt x="436" y="897"/>
                </a:cubicBezTo>
                <a:close/>
                <a:moveTo>
                  <a:pt x="433" y="758"/>
                </a:moveTo>
                <a:cubicBezTo>
                  <a:pt x="404" y="730"/>
                  <a:pt x="375" y="701"/>
                  <a:pt x="356" y="665"/>
                </a:cubicBezTo>
                <a:cubicBezTo>
                  <a:pt x="392" y="716"/>
                  <a:pt x="456" y="734"/>
                  <a:pt x="493" y="784"/>
                </a:cubicBezTo>
                <a:cubicBezTo>
                  <a:pt x="464" y="806"/>
                  <a:pt x="447" y="779"/>
                  <a:pt x="433" y="758"/>
                </a:cubicBezTo>
                <a:close/>
                <a:moveTo>
                  <a:pt x="403" y="844"/>
                </a:moveTo>
                <a:cubicBezTo>
                  <a:pt x="394" y="836"/>
                  <a:pt x="384" y="828"/>
                  <a:pt x="374" y="820"/>
                </a:cubicBezTo>
                <a:cubicBezTo>
                  <a:pt x="387" y="824"/>
                  <a:pt x="397" y="832"/>
                  <a:pt x="403" y="844"/>
                </a:cubicBezTo>
                <a:close/>
                <a:moveTo>
                  <a:pt x="344" y="621"/>
                </a:moveTo>
                <a:cubicBezTo>
                  <a:pt x="354" y="627"/>
                  <a:pt x="364" y="633"/>
                  <a:pt x="374" y="639"/>
                </a:cubicBezTo>
                <a:cubicBezTo>
                  <a:pt x="347" y="651"/>
                  <a:pt x="337" y="645"/>
                  <a:pt x="344" y="621"/>
                </a:cubicBezTo>
                <a:close/>
                <a:moveTo>
                  <a:pt x="323" y="562"/>
                </a:moveTo>
                <a:cubicBezTo>
                  <a:pt x="297" y="559"/>
                  <a:pt x="249" y="504"/>
                  <a:pt x="294" y="490"/>
                </a:cubicBezTo>
                <a:cubicBezTo>
                  <a:pt x="325" y="481"/>
                  <a:pt x="349" y="550"/>
                  <a:pt x="371" y="562"/>
                </a:cubicBezTo>
                <a:cubicBezTo>
                  <a:pt x="355" y="578"/>
                  <a:pt x="339" y="578"/>
                  <a:pt x="323" y="562"/>
                </a:cubicBezTo>
                <a:close/>
                <a:moveTo>
                  <a:pt x="297" y="746"/>
                </a:moveTo>
                <a:cubicBezTo>
                  <a:pt x="281" y="725"/>
                  <a:pt x="264" y="705"/>
                  <a:pt x="246" y="686"/>
                </a:cubicBezTo>
                <a:cubicBezTo>
                  <a:pt x="268" y="701"/>
                  <a:pt x="285" y="722"/>
                  <a:pt x="297" y="746"/>
                </a:cubicBezTo>
                <a:close/>
                <a:moveTo>
                  <a:pt x="246" y="562"/>
                </a:moveTo>
                <a:cubicBezTo>
                  <a:pt x="230" y="544"/>
                  <a:pt x="225" y="523"/>
                  <a:pt x="231" y="499"/>
                </a:cubicBezTo>
                <a:cubicBezTo>
                  <a:pt x="266" y="556"/>
                  <a:pt x="272" y="621"/>
                  <a:pt x="291" y="683"/>
                </a:cubicBezTo>
                <a:cubicBezTo>
                  <a:pt x="252" y="677"/>
                  <a:pt x="213" y="591"/>
                  <a:pt x="246" y="562"/>
                </a:cubicBezTo>
                <a:close/>
                <a:moveTo>
                  <a:pt x="1205" y="1302"/>
                </a:moveTo>
                <a:cubicBezTo>
                  <a:pt x="1216" y="1303"/>
                  <a:pt x="1218" y="1296"/>
                  <a:pt x="1236" y="1297"/>
                </a:cubicBezTo>
                <a:cubicBezTo>
                  <a:pt x="1261" y="1299"/>
                  <a:pt x="1269" y="1323"/>
                  <a:pt x="1284" y="1333"/>
                </a:cubicBezTo>
                <a:cubicBezTo>
                  <a:pt x="1388" y="1410"/>
                  <a:pt x="1435" y="1416"/>
                  <a:pt x="1440" y="1417"/>
                </a:cubicBezTo>
                <a:cubicBezTo>
                  <a:pt x="1436" y="1438"/>
                  <a:pt x="1441" y="1450"/>
                  <a:pt x="1450" y="1454"/>
                </a:cubicBezTo>
                <a:lnTo>
                  <a:pt x="1449" y="1455"/>
                </a:lnTo>
                <a:cubicBezTo>
                  <a:pt x="1401" y="1449"/>
                  <a:pt x="1318" y="1381"/>
                  <a:pt x="1281" y="1351"/>
                </a:cubicBezTo>
                <a:cubicBezTo>
                  <a:pt x="1248" y="1325"/>
                  <a:pt x="1205" y="1329"/>
                  <a:pt x="1167" y="1316"/>
                </a:cubicBezTo>
                <a:cubicBezTo>
                  <a:pt x="1126" y="1302"/>
                  <a:pt x="1091" y="1265"/>
                  <a:pt x="1045" y="1271"/>
                </a:cubicBezTo>
                <a:cubicBezTo>
                  <a:pt x="1093" y="1234"/>
                  <a:pt x="1187" y="1292"/>
                  <a:pt x="1226" y="1322"/>
                </a:cubicBezTo>
                <a:cubicBezTo>
                  <a:pt x="1219" y="1316"/>
                  <a:pt x="1212" y="1308"/>
                  <a:pt x="1205" y="130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2" name="꙱ Costa Rica (Republic of Costa Rica) (CR) (H)">
            <a:extLst>
              <a:ext uri="{FF2B5EF4-FFF2-40B4-BE49-F238E27FC236}">
                <a16:creationId xmlns:a16="http://schemas.microsoft.com/office/drawing/2014/main" id="{5B125F62-CDE8-44DB-9A6F-78DC3E88A682}"/>
              </a:ext>
            </a:extLst>
          </p:cNvPr>
          <p:cNvSpPr>
            <a:spLocks/>
          </p:cNvSpPr>
          <p:nvPr/>
        </p:nvSpPr>
        <p:spPr bwMode="auto">
          <a:xfrm>
            <a:off x="2167776" y="2047862"/>
            <a:ext cx="85738" cy="92888"/>
          </a:xfrm>
          <a:custGeom>
            <a:avLst/>
            <a:gdLst>
              <a:gd name="T0" fmla="*/ 254 w 1037"/>
              <a:gd name="T1" fmla="*/ 53 h 1122"/>
              <a:gd name="T2" fmla="*/ 403 w 1037"/>
              <a:gd name="T3" fmla="*/ 46 h 1122"/>
              <a:gd name="T4" fmla="*/ 509 w 1037"/>
              <a:gd name="T5" fmla="*/ 81 h 1122"/>
              <a:gd name="T6" fmla="*/ 586 w 1037"/>
              <a:gd name="T7" fmla="*/ 152 h 1122"/>
              <a:gd name="T8" fmla="*/ 718 w 1037"/>
              <a:gd name="T9" fmla="*/ 106 h 1122"/>
              <a:gd name="T10" fmla="*/ 742 w 1037"/>
              <a:gd name="T11" fmla="*/ 190 h 1122"/>
              <a:gd name="T12" fmla="*/ 889 w 1037"/>
              <a:gd name="T13" fmla="*/ 431 h 1122"/>
              <a:gd name="T14" fmla="*/ 1008 w 1037"/>
              <a:gd name="T15" fmla="*/ 569 h 1122"/>
              <a:gd name="T16" fmla="*/ 995 w 1037"/>
              <a:gd name="T17" fmla="*/ 606 h 1122"/>
              <a:gd name="T18" fmla="*/ 926 w 1037"/>
              <a:gd name="T19" fmla="*/ 588 h 1122"/>
              <a:gd name="T20" fmla="*/ 917 w 1037"/>
              <a:gd name="T21" fmla="*/ 755 h 1122"/>
              <a:gd name="T22" fmla="*/ 965 w 1037"/>
              <a:gd name="T23" fmla="*/ 812 h 1122"/>
              <a:gd name="T24" fmla="*/ 917 w 1037"/>
              <a:gd name="T25" fmla="*/ 861 h 1122"/>
              <a:gd name="T26" fmla="*/ 921 w 1037"/>
              <a:gd name="T27" fmla="*/ 966 h 1122"/>
              <a:gd name="T28" fmla="*/ 888 w 1037"/>
              <a:gd name="T29" fmla="*/ 1075 h 1122"/>
              <a:gd name="T30" fmla="*/ 892 w 1037"/>
              <a:gd name="T31" fmla="*/ 1122 h 1122"/>
              <a:gd name="T32" fmla="*/ 823 w 1037"/>
              <a:gd name="T33" fmla="*/ 1018 h 1122"/>
              <a:gd name="T34" fmla="*/ 832 w 1037"/>
              <a:gd name="T35" fmla="*/ 980 h 1122"/>
              <a:gd name="T36" fmla="*/ 722 w 1037"/>
              <a:gd name="T37" fmla="*/ 887 h 1122"/>
              <a:gd name="T38" fmla="*/ 775 w 1037"/>
              <a:gd name="T39" fmla="*/ 1009 h 1122"/>
              <a:gd name="T40" fmla="*/ 695 w 1037"/>
              <a:gd name="T41" fmla="*/ 825 h 1122"/>
              <a:gd name="T42" fmla="*/ 546 w 1037"/>
              <a:gd name="T43" fmla="*/ 655 h 1122"/>
              <a:gd name="T44" fmla="*/ 453 w 1037"/>
              <a:gd name="T45" fmla="*/ 606 h 1122"/>
              <a:gd name="T46" fmla="*/ 378 w 1037"/>
              <a:gd name="T47" fmla="*/ 531 h 1122"/>
              <a:gd name="T48" fmla="*/ 193 w 1037"/>
              <a:gd name="T49" fmla="*/ 326 h 1122"/>
              <a:gd name="T50" fmla="*/ 213 w 1037"/>
              <a:gd name="T51" fmla="*/ 397 h 1122"/>
              <a:gd name="T52" fmla="*/ 285 w 1037"/>
              <a:gd name="T53" fmla="*/ 451 h 1122"/>
              <a:gd name="T54" fmla="*/ 245 w 1037"/>
              <a:gd name="T55" fmla="*/ 556 h 1122"/>
              <a:gd name="T56" fmla="*/ 128 w 1037"/>
              <a:gd name="T57" fmla="*/ 478 h 1122"/>
              <a:gd name="T58" fmla="*/ 15 w 1037"/>
              <a:gd name="T59" fmla="*/ 296 h 1122"/>
              <a:gd name="T60" fmla="*/ 84 w 1037"/>
              <a:gd name="T61" fmla="*/ 193 h 1122"/>
              <a:gd name="T62" fmla="*/ 39 w 1037"/>
              <a:gd name="T63" fmla="*/ 96 h 1122"/>
              <a:gd name="T64" fmla="*/ 118 w 1037"/>
              <a:gd name="T65" fmla="*/ 0 h 1122"/>
              <a:gd name="T66" fmla="*/ 254 w 1037"/>
              <a:gd name="T67" fmla="*/ 53 h 1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7" h="1122">
                <a:moveTo>
                  <a:pt x="254" y="53"/>
                </a:moveTo>
                <a:cubicBezTo>
                  <a:pt x="337" y="94"/>
                  <a:pt x="326" y="67"/>
                  <a:pt x="403" y="46"/>
                </a:cubicBezTo>
                <a:cubicBezTo>
                  <a:pt x="437" y="37"/>
                  <a:pt x="438" y="86"/>
                  <a:pt x="509" y="81"/>
                </a:cubicBezTo>
                <a:cubicBezTo>
                  <a:pt x="529" y="108"/>
                  <a:pt x="542" y="144"/>
                  <a:pt x="586" y="152"/>
                </a:cubicBezTo>
                <a:cubicBezTo>
                  <a:pt x="641" y="162"/>
                  <a:pt x="720" y="165"/>
                  <a:pt x="718" y="106"/>
                </a:cubicBezTo>
                <a:cubicBezTo>
                  <a:pt x="742" y="147"/>
                  <a:pt x="718" y="154"/>
                  <a:pt x="742" y="190"/>
                </a:cubicBezTo>
                <a:cubicBezTo>
                  <a:pt x="805" y="287"/>
                  <a:pt x="755" y="297"/>
                  <a:pt x="889" y="431"/>
                </a:cubicBezTo>
                <a:cubicBezTo>
                  <a:pt x="932" y="473"/>
                  <a:pt x="954" y="541"/>
                  <a:pt x="1008" y="569"/>
                </a:cubicBezTo>
                <a:cubicBezTo>
                  <a:pt x="1037" y="591"/>
                  <a:pt x="1032" y="617"/>
                  <a:pt x="995" y="606"/>
                </a:cubicBezTo>
                <a:cubicBezTo>
                  <a:pt x="970" y="597"/>
                  <a:pt x="959" y="563"/>
                  <a:pt x="926" y="588"/>
                </a:cubicBezTo>
                <a:cubicBezTo>
                  <a:pt x="946" y="629"/>
                  <a:pt x="881" y="716"/>
                  <a:pt x="917" y="755"/>
                </a:cubicBezTo>
                <a:cubicBezTo>
                  <a:pt x="928" y="767"/>
                  <a:pt x="976" y="793"/>
                  <a:pt x="965" y="812"/>
                </a:cubicBezTo>
                <a:cubicBezTo>
                  <a:pt x="954" y="832"/>
                  <a:pt x="922" y="830"/>
                  <a:pt x="917" y="861"/>
                </a:cubicBezTo>
                <a:cubicBezTo>
                  <a:pt x="911" y="892"/>
                  <a:pt x="938" y="935"/>
                  <a:pt x="921" y="966"/>
                </a:cubicBezTo>
                <a:cubicBezTo>
                  <a:pt x="898" y="1007"/>
                  <a:pt x="867" y="985"/>
                  <a:pt x="888" y="1075"/>
                </a:cubicBezTo>
                <a:cubicBezTo>
                  <a:pt x="891" y="1089"/>
                  <a:pt x="893" y="1104"/>
                  <a:pt x="892" y="1122"/>
                </a:cubicBezTo>
                <a:cubicBezTo>
                  <a:pt x="892" y="1065"/>
                  <a:pt x="847" y="1044"/>
                  <a:pt x="823" y="1018"/>
                </a:cubicBezTo>
                <a:cubicBezTo>
                  <a:pt x="827" y="1005"/>
                  <a:pt x="830" y="993"/>
                  <a:pt x="832" y="980"/>
                </a:cubicBezTo>
                <a:cubicBezTo>
                  <a:pt x="821" y="941"/>
                  <a:pt x="776" y="854"/>
                  <a:pt x="722" y="887"/>
                </a:cubicBezTo>
                <a:cubicBezTo>
                  <a:pt x="732" y="935"/>
                  <a:pt x="794" y="953"/>
                  <a:pt x="775" y="1009"/>
                </a:cubicBezTo>
                <a:cubicBezTo>
                  <a:pt x="555" y="940"/>
                  <a:pt x="690" y="887"/>
                  <a:pt x="695" y="825"/>
                </a:cubicBezTo>
                <a:cubicBezTo>
                  <a:pt x="703" y="734"/>
                  <a:pt x="605" y="700"/>
                  <a:pt x="546" y="655"/>
                </a:cubicBezTo>
                <a:cubicBezTo>
                  <a:pt x="511" y="627"/>
                  <a:pt x="502" y="607"/>
                  <a:pt x="453" y="606"/>
                </a:cubicBezTo>
                <a:cubicBezTo>
                  <a:pt x="404" y="605"/>
                  <a:pt x="376" y="581"/>
                  <a:pt x="378" y="531"/>
                </a:cubicBezTo>
                <a:cubicBezTo>
                  <a:pt x="383" y="410"/>
                  <a:pt x="240" y="411"/>
                  <a:pt x="193" y="326"/>
                </a:cubicBezTo>
                <a:cubicBezTo>
                  <a:pt x="203" y="349"/>
                  <a:pt x="205" y="374"/>
                  <a:pt x="213" y="397"/>
                </a:cubicBezTo>
                <a:cubicBezTo>
                  <a:pt x="227" y="433"/>
                  <a:pt x="259" y="429"/>
                  <a:pt x="285" y="451"/>
                </a:cubicBezTo>
                <a:cubicBezTo>
                  <a:pt x="320" y="481"/>
                  <a:pt x="278" y="543"/>
                  <a:pt x="245" y="556"/>
                </a:cubicBezTo>
                <a:cubicBezTo>
                  <a:pt x="205" y="572"/>
                  <a:pt x="171" y="488"/>
                  <a:pt x="128" y="478"/>
                </a:cubicBezTo>
                <a:cubicBezTo>
                  <a:pt x="56" y="462"/>
                  <a:pt x="0" y="371"/>
                  <a:pt x="15" y="296"/>
                </a:cubicBezTo>
                <a:cubicBezTo>
                  <a:pt x="33" y="282"/>
                  <a:pt x="80" y="215"/>
                  <a:pt x="84" y="193"/>
                </a:cubicBezTo>
                <a:cubicBezTo>
                  <a:pt x="89" y="158"/>
                  <a:pt x="9" y="114"/>
                  <a:pt x="39" y="96"/>
                </a:cubicBezTo>
                <a:cubicBezTo>
                  <a:pt x="101" y="58"/>
                  <a:pt x="92" y="3"/>
                  <a:pt x="118" y="0"/>
                </a:cubicBezTo>
                <a:cubicBezTo>
                  <a:pt x="148" y="3"/>
                  <a:pt x="173" y="13"/>
                  <a:pt x="254" y="5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3" name="꙱ Cook Islands (CK) (H)">
            <a:extLst>
              <a:ext uri="{FF2B5EF4-FFF2-40B4-BE49-F238E27FC236}">
                <a16:creationId xmlns:a16="http://schemas.microsoft.com/office/drawing/2014/main" id="{CDC40A6D-994C-4DF9-AB00-06F5B0766B65}"/>
              </a:ext>
            </a:extLst>
          </p:cNvPr>
          <p:cNvSpPr>
            <a:spLocks noEditPoints="1"/>
          </p:cNvSpPr>
          <p:nvPr/>
        </p:nvSpPr>
        <p:spPr bwMode="auto">
          <a:xfrm>
            <a:off x="62550" y="2748654"/>
            <a:ext cx="95035" cy="165135"/>
          </a:xfrm>
          <a:custGeom>
            <a:avLst/>
            <a:gdLst>
              <a:gd name="T0" fmla="*/ 27 w 1152"/>
              <a:gd name="T1" fmla="*/ 39 h 1996"/>
              <a:gd name="T2" fmla="*/ 0 w 1152"/>
              <a:gd name="T3" fmla="*/ 9 h 1996"/>
              <a:gd name="T4" fmla="*/ 27 w 1152"/>
              <a:gd name="T5" fmla="*/ 39 h 1996"/>
              <a:gd name="T6" fmla="*/ 1143 w 1152"/>
              <a:gd name="T7" fmla="*/ 1996 h 1996"/>
              <a:gd name="T8" fmla="*/ 1113 w 1152"/>
              <a:gd name="T9" fmla="*/ 1975 h 1996"/>
              <a:gd name="T10" fmla="*/ 1143 w 1152"/>
              <a:gd name="T11" fmla="*/ 1996 h 1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52" h="1996">
                <a:moveTo>
                  <a:pt x="27" y="39"/>
                </a:moveTo>
                <a:cubicBezTo>
                  <a:pt x="40" y="9"/>
                  <a:pt x="31" y="0"/>
                  <a:pt x="0" y="9"/>
                </a:cubicBezTo>
                <a:cubicBezTo>
                  <a:pt x="8" y="20"/>
                  <a:pt x="17" y="30"/>
                  <a:pt x="27" y="39"/>
                </a:cubicBezTo>
                <a:close/>
                <a:moveTo>
                  <a:pt x="1143" y="1996"/>
                </a:moveTo>
                <a:cubicBezTo>
                  <a:pt x="1152" y="1969"/>
                  <a:pt x="1150" y="1945"/>
                  <a:pt x="1113" y="1975"/>
                </a:cubicBezTo>
                <a:cubicBezTo>
                  <a:pt x="1123" y="1982"/>
                  <a:pt x="1133" y="1989"/>
                  <a:pt x="1143" y="199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4" name="꙱ Republic of the Congo (Congo Republic) (West Congo) (Congo-Brazzaville) (Congo) (CG) (H)">
            <a:extLst>
              <a:ext uri="{FF2B5EF4-FFF2-40B4-BE49-F238E27FC236}">
                <a16:creationId xmlns:a16="http://schemas.microsoft.com/office/drawing/2014/main" id="{E60CD5D0-D70A-4B94-BDC2-E649B79A200C}"/>
              </a:ext>
            </a:extLst>
          </p:cNvPr>
          <p:cNvSpPr>
            <a:spLocks/>
          </p:cNvSpPr>
          <p:nvPr/>
        </p:nvSpPr>
        <p:spPr bwMode="auto">
          <a:xfrm>
            <a:off x="4677933" y="2267698"/>
            <a:ext cx="195234" cy="259056"/>
          </a:xfrm>
          <a:custGeom>
            <a:avLst/>
            <a:gdLst>
              <a:gd name="T0" fmla="*/ 2358 w 2359"/>
              <a:gd name="T1" fmla="*/ 86 h 3140"/>
              <a:gd name="T2" fmla="*/ 2192 w 2359"/>
              <a:gd name="T3" fmla="*/ 567 h 3140"/>
              <a:gd name="T4" fmla="*/ 2126 w 2359"/>
              <a:gd name="T5" fmla="*/ 1016 h 3140"/>
              <a:gd name="T6" fmla="*/ 2055 w 2359"/>
              <a:gd name="T7" fmla="*/ 1559 h 3140"/>
              <a:gd name="T8" fmla="*/ 1669 w 2359"/>
              <a:gd name="T9" fmla="*/ 2064 h 3140"/>
              <a:gd name="T10" fmla="*/ 1598 w 2359"/>
              <a:gd name="T11" fmla="*/ 2388 h 3140"/>
              <a:gd name="T12" fmla="*/ 1363 w 2359"/>
              <a:gd name="T13" fmla="*/ 2836 h 3140"/>
              <a:gd name="T14" fmla="*/ 1146 w 2359"/>
              <a:gd name="T15" fmla="*/ 3059 h 3140"/>
              <a:gd name="T16" fmla="*/ 1018 w 2359"/>
              <a:gd name="T17" fmla="*/ 2952 h 3140"/>
              <a:gd name="T18" fmla="*/ 841 w 2359"/>
              <a:gd name="T19" fmla="*/ 2908 h 3140"/>
              <a:gd name="T20" fmla="*/ 716 w 2359"/>
              <a:gd name="T21" fmla="*/ 3071 h 3140"/>
              <a:gd name="T22" fmla="*/ 614 w 2359"/>
              <a:gd name="T23" fmla="*/ 2981 h 3140"/>
              <a:gd name="T24" fmla="*/ 463 w 2359"/>
              <a:gd name="T25" fmla="*/ 2956 h 3140"/>
              <a:gd name="T26" fmla="*/ 213 w 2359"/>
              <a:gd name="T27" fmla="*/ 2993 h 3140"/>
              <a:gd name="T28" fmla="*/ 128 w 2359"/>
              <a:gd name="T29" fmla="*/ 2591 h 3140"/>
              <a:gd name="T30" fmla="*/ 246 w 2359"/>
              <a:gd name="T31" fmla="*/ 2587 h 3140"/>
              <a:gd name="T32" fmla="*/ 194 w 2359"/>
              <a:gd name="T33" fmla="*/ 2474 h 3140"/>
              <a:gd name="T34" fmla="*/ 140 w 2359"/>
              <a:gd name="T35" fmla="*/ 2160 h 3140"/>
              <a:gd name="T36" fmla="*/ 295 w 2359"/>
              <a:gd name="T37" fmla="*/ 2194 h 3140"/>
              <a:gd name="T38" fmla="*/ 588 w 2359"/>
              <a:gd name="T39" fmla="*/ 2175 h 3140"/>
              <a:gd name="T40" fmla="*/ 829 w 2359"/>
              <a:gd name="T41" fmla="*/ 2077 h 3140"/>
              <a:gd name="T42" fmla="*/ 972 w 2359"/>
              <a:gd name="T43" fmla="*/ 2134 h 3140"/>
              <a:gd name="T44" fmla="*/ 1025 w 2359"/>
              <a:gd name="T45" fmla="*/ 1901 h 3140"/>
              <a:gd name="T46" fmla="*/ 1027 w 2359"/>
              <a:gd name="T47" fmla="*/ 1504 h 3140"/>
              <a:gd name="T48" fmla="*/ 895 w 2359"/>
              <a:gd name="T49" fmla="*/ 1417 h 3140"/>
              <a:gd name="T50" fmla="*/ 952 w 2359"/>
              <a:gd name="T51" fmla="*/ 1128 h 3140"/>
              <a:gd name="T52" fmla="*/ 647 w 2359"/>
              <a:gd name="T53" fmla="*/ 895 h 3140"/>
              <a:gd name="T54" fmla="*/ 678 w 2359"/>
              <a:gd name="T55" fmla="*/ 552 h 3140"/>
              <a:gd name="T56" fmla="*/ 1144 w 2359"/>
              <a:gd name="T57" fmla="*/ 572 h 3140"/>
              <a:gd name="T58" fmla="*/ 1556 w 2359"/>
              <a:gd name="T59" fmla="*/ 741 h 3140"/>
              <a:gd name="T60" fmla="*/ 1594 w 2359"/>
              <a:gd name="T61" fmla="*/ 527 h 3140"/>
              <a:gd name="T62" fmla="*/ 1741 w 2359"/>
              <a:gd name="T63" fmla="*/ 77 h 3140"/>
              <a:gd name="T64" fmla="*/ 2036 w 2359"/>
              <a:gd name="T65" fmla="*/ 26 h 3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359" h="3140">
                <a:moveTo>
                  <a:pt x="2194" y="66"/>
                </a:moveTo>
                <a:cubicBezTo>
                  <a:pt x="2257" y="55"/>
                  <a:pt x="2337" y="34"/>
                  <a:pt x="2358" y="86"/>
                </a:cubicBezTo>
                <a:cubicBezTo>
                  <a:pt x="2359" y="128"/>
                  <a:pt x="2357" y="170"/>
                  <a:pt x="2342" y="211"/>
                </a:cubicBezTo>
                <a:cubicBezTo>
                  <a:pt x="2298" y="333"/>
                  <a:pt x="2221" y="438"/>
                  <a:pt x="2192" y="567"/>
                </a:cubicBezTo>
                <a:cubicBezTo>
                  <a:pt x="2176" y="639"/>
                  <a:pt x="2201" y="720"/>
                  <a:pt x="2181" y="798"/>
                </a:cubicBezTo>
                <a:cubicBezTo>
                  <a:pt x="2160" y="896"/>
                  <a:pt x="2137" y="876"/>
                  <a:pt x="2126" y="1016"/>
                </a:cubicBezTo>
                <a:cubicBezTo>
                  <a:pt x="2118" y="1116"/>
                  <a:pt x="2107" y="1259"/>
                  <a:pt x="2083" y="1353"/>
                </a:cubicBezTo>
                <a:cubicBezTo>
                  <a:pt x="2067" y="1419"/>
                  <a:pt x="2096" y="1502"/>
                  <a:pt x="2055" y="1559"/>
                </a:cubicBezTo>
                <a:cubicBezTo>
                  <a:pt x="1942" y="1720"/>
                  <a:pt x="1912" y="1684"/>
                  <a:pt x="1829" y="1782"/>
                </a:cubicBezTo>
                <a:cubicBezTo>
                  <a:pt x="1740" y="1889"/>
                  <a:pt x="1751" y="1993"/>
                  <a:pt x="1669" y="2064"/>
                </a:cubicBezTo>
                <a:cubicBezTo>
                  <a:pt x="1632" y="2095"/>
                  <a:pt x="1587" y="2119"/>
                  <a:pt x="1594" y="2171"/>
                </a:cubicBezTo>
                <a:cubicBezTo>
                  <a:pt x="1603" y="2246"/>
                  <a:pt x="1596" y="2313"/>
                  <a:pt x="1598" y="2388"/>
                </a:cubicBezTo>
                <a:cubicBezTo>
                  <a:pt x="1601" y="2487"/>
                  <a:pt x="1581" y="2693"/>
                  <a:pt x="1472" y="2740"/>
                </a:cubicBezTo>
                <a:cubicBezTo>
                  <a:pt x="1406" y="2768"/>
                  <a:pt x="1384" y="2772"/>
                  <a:pt x="1363" y="2836"/>
                </a:cubicBezTo>
                <a:cubicBezTo>
                  <a:pt x="1358" y="2852"/>
                  <a:pt x="1281" y="2893"/>
                  <a:pt x="1264" y="2914"/>
                </a:cubicBezTo>
                <a:cubicBezTo>
                  <a:pt x="1226" y="2960"/>
                  <a:pt x="1195" y="3025"/>
                  <a:pt x="1146" y="3059"/>
                </a:cubicBezTo>
                <a:cubicBezTo>
                  <a:pt x="1111" y="3083"/>
                  <a:pt x="1060" y="3040"/>
                  <a:pt x="1034" y="3074"/>
                </a:cubicBezTo>
                <a:cubicBezTo>
                  <a:pt x="1034" y="3035"/>
                  <a:pt x="1009" y="2992"/>
                  <a:pt x="1018" y="2952"/>
                </a:cubicBezTo>
                <a:cubicBezTo>
                  <a:pt x="1027" y="2917"/>
                  <a:pt x="1078" y="2905"/>
                  <a:pt x="1023" y="2877"/>
                </a:cubicBezTo>
                <a:cubicBezTo>
                  <a:pt x="965" y="2848"/>
                  <a:pt x="889" y="2972"/>
                  <a:pt x="841" y="2908"/>
                </a:cubicBezTo>
                <a:cubicBezTo>
                  <a:pt x="810" y="2940"/>
                  <a:pt x="826" y="2987"/>
                  <a:pt x="792" y="3015"/>
                </a:cubicBezTo>
                <a:cubicBezTo>
                  <a:pt x="767" y="3034"/>
                  <a:pt x="738" y="3048"/>
                  <a:pt x="716" y="3071"/>
                </a:cubicBezTo>
                <a:cubicBezTo>
                  <a:pt x="715" y="3051"/>
                  <a:pt x="652" y="2989"/>
                  <a:pt x="633" y="2967"/>
                </a:cubicBezTo>
                <a:lnTo>
                  <a:pt x="614" y="2981"/>
                </a:lnTo>
                <a:cubicBezTo>
                  <a:pt x="588" y="2959"/>
                  <a:pt x="564" y="2899"/>
                  <a:pt x="526" y="2899"/>
                </a:cubicBezTo>
                <a:cubicBezTo>
                  <a:pt x="491" y="2899"/>
                  <a:pt x="494" y="2949"/>
                  <a:pt x="463" y="2956"/>
                </a:cubicBezTo>
                <a:cubicBezTo>
                  <a:pt x="397" y="2969"/>
                  <a:pt x="340" y="3064"/>
                  <a:pt x="289" y="3110"/>
                </a:cubicBezTo>
                <a:cubicBezTo>
                  <a:pt x="239" y="3140"/>
                  <a:pt x="222" y="3028"/>
                  <a:pt x="213" y="2993"/>
                </a:cubicBezTo>
                <a:cubicBezTo>
                  <a:pt x="185" y="2891"/>
                  <a:pt x="75" y="2803"/>
                  <a:pt x="0" y="2733"/>
                </a:cubicBezTo>
                <a:cubicBezTo>
                  <a:pt x="10" y="2704"/>
                  <a:pt x="91" y="2569"/>
                  <a:pt x="128" y="2591"/>
                </a:cubicBezTo>
                <a:cubicBezTo>
                  <a:pt x="165" y="2614"/>
                  <a:pt x="166" y="2657"/>
                  <a:pt x="217" y="2655"/>
                </a:cubicBezTo>
                <a:cubicBezTo>
                  <a:pt x="265" y="2652"/>
                  <a:pt x="248" y="2614"/>
                  <a:pt x="246" y="2587"/>
                </a:cubicBezTo>
                <a:cubicBezTo>
                  <a:pt x="242" y="2554"/>
                  <a:pt x="272" y="2548"/>
                  <a:pt x="246" y="2509"/>
                </a:cubicBezTo>
                <a:cubicBezTo>
                  <a:pt x="235" y="2492"/>
                  <a:pt x="213" y="2492"/>
                  <a:pt x="194" y="2474"/>
                </a:cubicBezTo>
                <a:cubicBezTo>
                  <a:pt x="184" y="2456"/>
                  <a:pt x="234" y="2298"/>
                  <a:pt x="128" y="2335"/>
                </a:cubicBezTo>
                <a:cubicBezTo>
                  <a:pt x="167" y="2281"/>
                  <a:pt x="156" y="2219"/>
                  <a:pt x="140" y="2160"/>
                </a:cubicBezTo>
                <a:cubicBezTo>
                  <a:pt x="178" y="2169"/>
                  <a:pt x="196" y="2174"/>
                  <a:pt x="237" y="2171"/>
                </a:cubicBezTo>
                <a:cubicBezTo>
                  <a:pt x="270" y="2168"/>
                  <a:pt x="261" y="2197"/>
                  <a:pt x="295" y="2194"/>
                </a:cubicBezTo>
                <a:cubicBezTo>
                  <a:pt x="406" y="2183"/>
                  <a:pt x="445" y="2179"/>
                  <a:pt x="427" y="2068"/>
                </a:cubicBezTo>
                <a:cubicBezTo>
                  <a:pt x="395" y="1874"/>
                  <a:pt x="618" y="2058"/>
                  <a:pt x="588" y="2175"/>
                </a:cubicBezTo>
                <a:cubicBezTo>
                  <a:pt x="635" y="2150"/>
                  <a:pt x="683" y="2205"/>
                  <a:pt x="729" y="2199"/>
                </a:cubicBezTo>
                <a:cubicBezTo>
                  <a:pt x="770" y="2194"/>
                  <a:pt x="816" y="2120"/>
                  <a:pt x="829" y="2077"/>
                </a:cubicBezTo>
                <a:cubicBezTo>
                  <a:pt x="847" y="2109"/>
                  <a:pt x="857" y="2231"/>
                  <a:pt x="893" y="2234"/>
                </a:cubicBezTo>
                <a:cubicBezTo>
                  <a:pt x="927" y="2238"/>
                  <a:pt x="998" y="2164"/>
                  <a:pt x="972" y="2134"/>
                </a:cubicBezTo>
                <a:cubicBezTo>
                  <a:pt x="968" y="2129"/>
                  <a:pt x="986" y="2031"/>
                  <a:pt x="997" y="2026"/>
                </a:cubicBezTo>
                <a:cubicBezTo>
                  <a:pt x="1038" y="2009"/>
                  <a:pt x="1070" y="1932"/>
                  <a:pt x="1025" y="1901"/>
                </a:cubicBezTo>
                <a:cubicBezTo>
                  <a:pt x="1095" y="1862"/>
                  <a:pt x="1049" y="1752"/>
                  <a:pt x="1042" y="1707"/>
                </a:cubicBezTo>
                <a:cubicBezTo>
                  <a:pt x="1032" y="1650"/>
                  <a:pt x="1111" y="1544"/>
                  <a:pt x="1027" y="1504"/>
                </a:cubicBezTo>
                <a:cubicBezTo>
                  <a:pt x="1006" y="1493"/>
                  <a:pt x="948" y="1489"/>
                  <a:pt x="952" y="1463"/>
                </a:cubicBezTo>
                <a:cubicBezTo>
                  <a:pt x="956" y="1436"/>
                  <a:pt x="917" y="1418"/>
                  <a:pt x="895" y="1417"/>
                </a:cubicBezTo>
                <a:cubicBezTo>
                  <a:pt x="834" y="1413"/>
                  <a:pt x="889" y="1342"/>
                  <a:pt x="886" y="1316"/>
                </a:cubicBezTo>
                <a:cubicBezTo>
                  <a:pt x="880" y="1267"/>
                  <a:pt x="882" y="1144"/>
                  <a:pt x="952" y="1128"/>
                </a:cubicBezTo>
                <a:cubicBezTo>
                  <a:pt x="1112" y="1091"/>
                  <a:pt x="1017" y="974"/>
                  <a:pt x="985" y="893"/>
                </a:cubicBezTo>
                <a:cubicBezTo>
                  <a:pt x="926" y="746"/>
                  <a:pt x="794" y="870"/>
                  <a:pt x="647" y="895"/>
                </a:cubicBezTo>
                <a:cubicBezTo>
                  <a:pt x="680" y="811"/>
                  <a:pt x="613" y="719"/>
                  <a:pt x="655" y="624"/>
                </a:cubicBezTo>
                <a:cubicBezTo>
                  <a:pt x="669" y="591"/>
                  <a:pt x="676" y="568"/>
                  <a:pt x="678" y="552"/>
                </a:cubicBezTo>
                <a:cubicBezTo>
                  <a:pt x="696" y="528"/>
                  <a:pt x="994" y="562"/>
                  <a:pt x="1022" y="560"/>
                </a:cubicBezTo>
                <a:cubicBezTo>
                  <a:pt x="1075" y="555"/>
                  <a:pt x="1094" y="568"/>
                  <a:pt x="1144" y="572"/>
                </a:cubicBezTo>
                <a:cubicBezTo>
                  <a:pt x="1187" y="575"/>
                  <a:pt x="1193" y="632"/>
                  <a:pt x="1250" y="616"/>
                </a:cubicBezTo>
                <a:cubicBezTo>
                  <a:pt x="1362" y="586"/>
                  <a:pt x="1480" y="665"/>
                  <a:pt x="1556" y="741"/>
                </a:cubicBezTo>
                <a:cubicBezTo>
                  <a:pt x="1593" y="689"/>
                  <a:pt x="1557" y="651"/>
                  <a:pt x="1559" y="596"/>
                </a:cubicBezTo>
                <a:cubicBezTo>
                  <a:pt x="1560" y="569"/>
                  <a:pt x="1577" y="548"/>
                  <a:pt x="1594" y="527"/>
                </a:cubicBezTo>
                <a:cubicBezTo>
                  <a:pt x="1636" y="459"/>
                  <a:pt x="1673" y="373"/>
                  <a:pt x="1685" y="318"/>
                </a:cubicBezTo>
                <a:cubicBezTo>
                  <a:pt x="1701" y="269"/>
                  <a:pt x="1675" y="97"/>
                  <a:pt x="1741" y="77"/>
                </a:cubicBezTo>
                <a:cubicBezTo>
                  <a:pt x="1785" y="53"/>
                  <a:pt x="1841" y="77"/>
                  <a:pt x="1888" y="57"/>
                </a:cubicBezTo>
                <a:cubicBezTo>
                  <a:pt x="1939" y="35"/>
                  <a:pt x="1979" y="0"/>
                  <a:pt x="2036" y="26"/>
                </a:cubicBezTo>
                <a:cubicBezTo>
                  <a:pt x="2092" y="53"/>
                  <a:pt x="2130" y="76"/>
                  <a:pt x="2194" y="6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5" name="꙱ Democratic Republic of the Congo (East Congo) (Congo-Kinshasa) ( the Congo) (CD) (H)">
            <a:extLst>
              <a:ext uri="{FF2B5EF4-FFF2-40B4-BE49-F238E27FC236}">
                <a16:creationId xmlns:a16="http://schemas.microsoft.com/office/drawing/2014/main" id="{31FB9D10-8062-45F2-AE49-3B67371DD64A}"/>
              </a:ext>
            </a:extLst>
          </p:cNvPr>
          <p:cNvSpPr>
            <a:spLocks/>
          </p:cNvSpPr>
          <p:nvPr/>
        </p:nvSpPr>
        <p:spPr bwMode="auto">
          <a:xfrm>
            <a:off x="4705824" y="2219189"/>
            <a:ext cx="498932" cy="558363"/>
          </a:xfrm>
          <a:custGeom>
            <a:avLst/>
            <a:gdLst>
              <a:gd name="T0" fmla="*/ 4920 w 6046"/>
              <a:gd name="T1" fmla="*/ 280 h 6776"/>
              <a:gd name="T2" fmla="*/ 5607 w 6046"/>
              <a:gd name="T3" fmla="*/ 423 h 6776"/>
              <a:gd name="T4" fmla="*/ 5891 w 6046"/>
              <a:gd name="T5" fmla="*/ 702 h 6776"/>
              <a:gd name="T6" fmla="*/ 6012 w 6046"/>
              <a:gd name="T7" fmla="*/ 1171 h 6776"/>
              <a:gd name="T8" fmla="*/ 5604 w 6046"/>
              <a:gd name="T9" fmla="*/ 1628 h 6776"/>
              <a:gd name="T10" fmla="*/ 5489 w 6046"/>
              <a:gd name="T11" fmla="*/ 2267 h 6776"/>
              <a:gd name="T12" fmla="*/ 5388 w 6046"/>
              <a:gd name="T13" fmla="*/ 2500 h 6776"/>
              <a:gd name="T14" fmla="*/ 5330 w 6046"/>
              <a:gd name="T15" fmla="*/ 2953 h 6776"/>
              <a:gd name="T16" fmla="*/ 5371 w 6046"/>
              <a:gd name="T17" fmla="*/ 3303 h 6776"/>
              <a:gd name="T18" fmla="*/ 5423 w 6046"/>
              <a:gd name="T19" fmla="*/ 3505 h 6776"/>
              <a:gd name="T20" fmla="*/ 5454 w 6046"/>
              <a:gd name="T21" fmla="*/ 3821 h 6776"/>
              <a:gd name="T22" fmla="*/ 5454 w 6046"/>
              <a:gd name="T23" fmla="*/ 4168 h 6776"/>
              <a:gd name="T24" fmla="*/ 5679 w 6046"/>
              <a:gd name="T25" fmla="*/ 4440 h 6776"/>
              <a:gd name="T26" fmla="*/ 5791 w 6046"/>
              <a:gd name="T27" fmla="*/ 4740 h 6776"/>
              <a:gd name="T28" fmla="*/ 5240 w 6046"/>
              <a:gd name="T29" fmla="*/ 4946 h 6776"/>
              <a:gd name="T30" fmla="*/ 5151 w 6046"/>
              <a:gd name="T31" fmla="*/ 5723 h 6776"/>
              <a:gd name="T32" fmla="*/ 5436 w 6046"/>
              <a:gd name="T33" fmla="*/ 6273 h 6776"/>
              <a:gd name="T34" fmla="*/ 5465 w 6046"/>
              <a:gd name="T35" fmla="*/ 6712 h 6776"/>
              <a:gd name="T36" fmla="*/ 5130 w 6046"/>
              <a:gd name="T37" fmla="*/ 6505 h 6776"/>
              <a:gd name="T38" fmla="*/ 4806 w 6046"/>
              <a:gd name="T39" fmla="*/ 6278 h 6776"/>
              <a:gd name="T40" fmla="*/ 4405 w 6046"/>
              <a:gd name="T41" fmla="*/ 6172 h 6776"/>
              <a:gd name="T42" fmla="*/ 4112 w 6046"/>
              <a:gd name="T43" fmla="*/ 5922 h 6776"/>
              <a:gd name="T44" fmla="*/ 3779 w 6046"/>
              <a:gd name="T45" fmla="*/ 5860 h 6776"/>
              <a:gd name="T46" fmla="*/ 3490 w 6046"/>
              <a:gd name="T47" fmla="*/ 5849 h 6776"/>
              <a:gd name="T48" fmla="*/ 3138 w 6046"/>
              <a:gd name="T49" fmla="*/ 5932 h 6776"/>
              <a:gd name="T50" fmla="*/ 3107 w 6046"/>
              <a:gd name="T51" fmla="*/ 5454 h 6776"/>
              <a:gd name="T52" fmla="*/ 3019 w 6046"/>
              <a:gd name="T53" fmla="*/ 4649 h 6776"/>
              <a:gd name="T54" fmla="*/ 2645 w 6046"/>
              <a:gd name="T55" fmla="*/ 4385 h 6776"/>
              <a:gd name="T56" fmla="*/ 2304 w 6046"/>
              <a:gd name="T57" fmla="*/ 4417 h 6776"/>
              <a:gd name="T58" fmla="*/ 2247 w 6046"/>
              <a:gd name="T59" fmla="*/ 4774 h 6776"/>
              <a:gd name="T60" fmla="*/ 1580 w 6046"/>
              <a:gd name="T61" fmla="*/ 4641 h 6776"/>
              <a:gd name="T62" fmla="*/ 1423 w 6046"/>
              <a:gd name="T63" fmla="*/ 4250 h 6776"/>
              <a:gd name="T64" fmla="*/ 1024 w 6046"/>
              <a:gd name="T65" fmla="*/ 4013 h 6776"/>
              <a:gd name="T66" fmla="*/ 0 w 6046"/>
              <a:gd name="T67" fmla="*/ 3978 h 6776"/>
              <a:gd name="T68" fmla="*/ 103 w 6046"/>
              <a:gd name="T69" fmla="*/ 3706 h 6776"/>
              <a:gd name="T70" fmla="*/ 453 w 6046"/>
              <a:gd name="T71" fmla="*/ 3604 h 6776"/>
              <a:gd name="T72" fmla="*/ 679 w 6046"/>
              <a:gd name="T73" fmla="*/ 3541 h 6776"/>
              <a:gd name="T74" fmla="*/ 925 w 6046"/>
              <a:gd name="T75" fmla="*/ 3503 h 6776"/>
              <a:gd name="T76" fmla="*/ 1259 w 6046"/>
              <a:gd name="T77" fmla="*/ 2977 h 6776"/>
              <a:gd name="T78" fmla="*/ 1576 w 6046"/>
              <a:gd name="T79" fmla="*/ 2294 h 6776"/>
              <a:gd name="T80" fmla="*/ 1789 w 6046"/>
              <a:gd name="T81" fmla="*/ 1574 h 6776"/>
              <a:gd name="T82" fmla="*/ 2003 w 6046"/>
              <a:gd name="T83" fmla="*/ 800 h 6776"/>
              <a:gd name="T84" fmla="*/ 1993 w 6046"/>
              <a:gd name="T85" fmla="*/ 400 h 6776"/>
              <a:gd name="T86" fmla="*/ 2430 w 6046"/>
              <a:gd name="T87" fmla="*/ 139 h 6776"/>
              <a:gd name="T88" fmla="*/ 2833 w 6046"/>
              <a:gd name="T89" fmla="*/ 383 h 6776"/>
              <a:gd name="T90" fmla="*/ 3215 w 6046"/>
              <a:gd name="T91" fmla="*/ 441 h 6776"/>
              <a:gd name="T92" fmla="*/ 3830 w 6046"/>
              <a:gd name="T93" fmla="*/ 98 h 6776"/>
              <a:gd name="T94" fmla="*/ 4252 w 6046"/>
              <a:gd name="T95" fmla="*/ 41 h 6776"/>
              <a:gd name="T96" fmla="*/ 4555 w 6046"/>
              <a:gd name="T97" fmla="*/ 111 h 6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046" h="6776">
                <a:moveTo>
                  <a:pt x="4555" y="111"/>
                </a:moveTo>
                <a:cubicBezTo>
                  <a:pt x="4655" y="128"/>
                  <a:pt x="4644" y="9"/>
                  <a:pt x="4797" y="120"/>
                </a:cubicBezTo>
                <a:cubicBezTo>
                  <a:pt x="4868" y="165"/>
                  <a:pt x="4887" y="257"/>
                  <a:pt x="4920" y="280"/>
                </a:cubicBezTo>
                <a:cubicBezTo>
                  <a:pt x="4986" y="332"/>
                  <a:pt x="5071" y="420"/>
                  <a:pt x="5158" y="345"/>
                </a:cubicBezTo>
                <a:cubicBezTo>
                  <a:pt x="5301" y="220"/>
                  <a:pt x="5335" y="451"/>
                  <a:pt x="5428" y="269"/>
                </a:cubicBezTo>
                <a:cubicBezTo>
                  <a:pt x="5478" y="171"/>
                  <a:pt x="5600" y="406"/>
                  <a:pt x="5607" y="423"/>
                </a:cubicBezTo>
                <a:cubicBezTo>
                  <a:pt x="5675" y="519"/>
                  <a:pt x="5825" y="516"/>
                  <a:pt x="5781" y="627"/>
                </a:cubicBezTo>
                <a:cubicBezTo>
                  <a:pt x="5819" y="618"/>
                  <a:pt x="5866" y="617"/>
                  <a:pt x="5875" y="667"/>
                </a:cubicBezTo>
                <a:cubicBezTo>
                  <a:pt x="5878" y="688"/>
                  <a:pt x="5888" y="696"/>
                  <a:pt x="5891" y="702"/>
                </a:cubicBezTo>
                <a:cubicBezTo>
                  <a:pt x="5896" y="727"/>
                  <a:pt x="5862" y="773"/>
                  <a:pt x="5866" y="799"/>
                </a:cubicBezTo>
                <a:cubicBezTo>
                  <a:pt x="5897" y="1019"/>
                  <a:pt x="5779" y="1097"/>
                  <a:pt x="5923" y="1072"/>
                </a:cubicBezTo>
                <a:cubicBezTo>
                  <a:pt x="5953" y="1067"/>
                  <a:pt x="6046" y="1116"/>
                  <a:pt x="6012" y="1171"/>
                </a:cubicBezTo>
                <a:cubicBezTo>
                  <a:pt x="5988" y="1267"/>
                  <a:pt x="5829" y="1403"/>
                  <a:pt x="5764" y="1467"/>
                </a:cubicBezTo>
                <a:cubicBezTo>
                  <a:pt x="5738" y="1493"/>
                  <a:pt x="5687" y="1564"/>
                  <a:pt x="5656" y="1590"/>
                </a:cubicBezTo>
                <a:cubicBezTo>
                  <a:pt x="5625" y="1616"/>
                  <a:pt x="5622" y="1594"/>
                  <a:pt x="5604" y="1628"/>
                </a:cubicBezTo>
                <a:cubicBezTo>
                  <a:pt x="5582" y="1671"/>
                  <a:pt x="5609" y="1723"/>
                  <a:pt x="5582" y="1766"/>
                </a:cubicBezTo>
                <a:cubicBezTo>
                  <a:pt x="5505" y="1891"/>
                  <a:pt x="5517" y="1964"/>
                  <a:pt x="5507" y="2098"/>
                </a:cubicBezTo>
                <a:cubicBezTo>
                  <a:pt x="5503" y="2158"/>
                  <a:pt x="5495" y="2211"/>
                  <a:pt x="5489" y="2267"/>
                </a:cubicBezTo>
                <a:cubicBezTo>
                  <a:pt x="5485" y="2309"/>
                  <a:pt x="5495" y="2367"/>
                  <a:pt x="5476" y="2406"/>
                </a:cubicBezTo>
                <a:cubicBezTo>
                  <a:pt x="5470" y="2418"/>
                  <a:pt x="5466" y="2426"/>
                  <a:pt x="5455" y="2437"/>
                </a:cubicBezTo>
                <a:cubicBezTo>
                  <a:pt x="5440" y="2449"/>
                  <a:pt x="5410" y="2475"/>
                  <a:pt x="5388" y="2500"/>
                </a:cubicBezTo>
                <a:cubicBezTo>
                  <a:pt x="5340" y="2560"/>
                  <a:pt x="5344" y="2573"/>
                  <a:pt x="5342" y="2636"/>
                </a:cubicBezTo>
                <a:cubicBezTo>
                  <a:pt x="5341" y="2678"/>
                  <a:pt x="5295" y="2725"/>
                  <a:pt x="5272" y="2755"/>
                </a:cubicBezTo>
                <a:cubicBezTo>
                  <a:pt x="5222" y="2821"/>
                  <a:pt x="5292" y="2890"/>
                  <a:pt x="5330" y="2953"/>
                </a:cubicBezTo>
                <a:cubicBezTo>
                  <a:pt x="5360" y="3001"/>
                  <a:pt x="5380" y="3035"/>
                  <a:pt x="5358" y="3100"/>
                </a:cubicBezTo>
                <a:lnTo>
                  <a:pt x="5353" y="3222"/>
                </a:lnTo>
                <a:lnTo>
                  <a:pt x="5371" y="3303"/>
                </a:lnTo>
                <a:lnTo>
                  <a:pt x="5401" y="3389"/>
                </a:lnTo>
                <a:lnTo>
                  <a:pt x="5416" y="3471"/>
                </a:lnTo>
                <a:lnTo>
                  <a:pt x="5423" y="3505"/>
                </a:lnTo>
                <a:cubicBezTo>
                  <a:pt x="5415" y="3521"/>
                  <a:pt x="5407" y="3546"/>
                  <a:pt x="5405" y="3568"/>
                </a:cubicBezTo>
                <a:cubicBezTo>
                  <a:pt x="5400" y="3605"/>
                  <a:pt x="5395" y="3643"/>
                  <a:pt x="5402" y="3679"/>
                </a:cubicBezTo>
                <a:cubicBezTo>
                  <a:pt x="5412" y="3729"/>
                  <a:pt x="5441" y="3772"/>
                  <a:pt x="5454" y="3821"/>
                </a:cubicBezTo>
                <a:cubicBezTo>
                  <a:pt x="5462" y="3854"/>
                  <a:pt x="5468" y="3888"/>
                  <a:pt x="5467" y="3921"/>
                </a:cubicBezTo>
                <a:cubicBezTo>
                  <a:pt x="5466" y="3964"/>
                  <a:pt x="5451" y="4006"/>
                  <a:pt x="5448" y="4048"/>
                </a:cubicBezTo>
                <a:cubicBezTo>
                  <a:pt x="5446" y="4088"/>
                  <a:pt x="5443" y="4129"/>
                  <a:pt x="5454" y="4168"/>
                </a:cubicBezTo>
                <a:cubicBezTo>
                  <a:pt x="5465" y="4206"/>
                  <a:pt x="5485" y="4244"/>
                  <a:pt x="5512" y="4273"/>
                </a:cubicBezTo>
                <a:cubicBezTo>
                  <a:pt x="5542" y="4306"/>
                  <a:pt x="5589" y="4319"/>
                  <a:pt x="5620" y="4350"/>
                </a:cubicBezTo>
                <a:cubicBezTo>
                  <a:pt x="5646" y="4375"/>
                  <a:pt x="5665" y="4407"/>
                  <a:pt x="5679" y="4440"/>
                </a:cubicBezTo>
                <a:cubicBezTo>
                  <a:pt x="5699" y="4489"/>
                  <a:pt x="5708" y="4541"/>
                  <a:pt x="5721" y="4592"/>
                </a:cubicBezTo>
                <a:cubicBezTo>
                  <a:pt x="5728" y="4622"/>
                  <a:pt x="5726" y="4655"/>
                  <a:pt x="5739" y="4682"/>
                </a:cubicBezTo>
                <a:cubicBezTo>
                  <a:pt x="5751" y="4706"/>
                  <a:pt x="5780" y="4717"/>
                  <a:pt x="5791" y="4740"/>
                </a:cubicBezTo>
                <a:cubicBezTo>
                  <a:pt x="5806" y="4771"/>
                  <a:pt x="5808" y="4807"/>
                  <a:pt x="5819" y="4840"/>
                </a:cubicBezTo>
                <a:lnTo>
                  <a:pt x="5765" y="4854"/>
                </a:lnTo>
                <a:cubicBezTo>
                  <a:pt x="5604" y="4891"/>
                  <a:pt x="5406" y="4910"/>
                  <a:pt x="5240" y="4946"/>
                </a:cubicBezTo>
                <a:cubicBezTo>
                  <a:pt x="5320" y="5079"/>
                  <a:pt x="5110" y="5134"/>
                  <a:pt x="5072" y="5234"/>
                </a:cubicBezTo>
                <a:cubicBezTo>
                  <a:pt x="5189" y="5270"/>
                  <a:pt x="5146" y="5454"/>
                  <a:pt x="5139" y="5542"/>
                </a:cubicBezTo>
                <a:cubicBezTo>
                  <a:pt x="5135" y="5596"/>
                  <a:pt x="5166" y="5675"/>
                  <a:pt x="5151" y="5723"/>
                </a:cubicBezTo>
                <a:cubicBezTo>
                  <a:pt x="5044" y="6047"/>
                  <a:pt x="4993" y="6046"/>
                  <a:pt x="5249" y="6288"/>
                </a:cubicBezTo>
                <a:cubicBezTo>
                  <a:pt x="5265" y="6303"/>
                  <a:pt x="5370" y="6379"/>
                  <a:pt x="5394" y="6342"/>
                </a:cubicBezTo>
                <a:cubicBezTo>
                  <a:pt x="5410" y="6316"/>
                  <a:pt x="5399" y="6285"/>
                  <a:pt x="5436" y="6273"/>
                </a:cubicBezTo>
                <a:cubicBezTo>
                  <a:pt x="5457" y="6266"/>
                  <a:pt x="5481" y="6262"/>
                  <a:pt x="5504" y="6255"/>
                </a:cubicBezTo>
                <a:cubicBezTo>
                  <a:pt x="5504" y="6375"/>
                  <a:pt x="5500" y="6495"/>
                  <a:pt x="5497" y="6614"/>
                </a:cubicBezTo>
                <a:cubicBezTo>
                  <a:pt x="5496" y="6634"/>
                  <a:pt x="5512" y="6731"/>
                  <a:pt x="5465" y="6712"/>
                </a:cubicBezTo>
                <a:cubicBezTo>
                  <a:pt x="5434" y="6700"/>
                  <a:pt x="5442" y="6669"/>
                  <a:pt x="5460" y="6656"/>
                </a:cubicBezTo>
                <a:cubicBezTo>
                  <a:pt x="5410" y="6595"/>
                  <a:pt x="5283" y="6776"/>
                  <a:pt x="5238" y="6683"/>
                </a:cubicBezTo>
                <a:cubicBezTo>
                  <a:pt x="5200" y="6602"/>
                  <a:pt x="5192" y="6562"/>
                  <a:pt x="5130" y="6505"/>
                </a:cubicBezTo>
                <a:cubicBezTo>
                  <a:pt x="5088" y="6466"/>
                  <a:pt x="5103" y="6363"/>
                  <a:pt x="5040" y="6364"/>
                </a:cubicBezTo>
                <a:cubicBezTo>
                  <a:pt x="4986" y="6365"/>
                  <a:pt x="4962" y="6332"/>
                  <a:pt x="4918" y="6303"/>
                </a:cubicBezTo>
                <a:cubicBezTo>
                  <a:pt x="4885" y="6281"/>
                  <a:pt x="4844" y="6333"/>
                  <a:pt x="4806" y="6278"/>
                </a:cubicBezTo>
                <a:cubicBezTo>
                  <a:pt x="4783" y="6244"/>
                  <a:pt x="4787" y="6198"/>
                  <a:pt x="4755" y="6170"/>
                </a:cubicBezTo>
                <a:cubicBezTo>
                  <a:pt x="4699" y="6122"/>
                  <a:pt x="4672" y="5977"/>
                  <a:pt x="4628" y="6117"/>
                </a:cubicBezTo>
                <a:cubicBezTo>
                  <a:pt x="4591" y="6237"/>
                  <a:pt x="4505" y="6173"/>
                  <a:pt x="4405" y="6172"/>
                </a:cubicBezTo>
                <a:cubicBezTo>
                  <a:pt x="4306" y="6170"/>
                  <a:pt x="4286" y="6119"/>
                  <a:pt x="4203" y="6114"/>
                </a:cubicBezTo>
                <a:cubicBezTo>
                  <a:pt x="4188" y="6113"/>
                  <a:pt x="4159" y="6117"/>
                  <a:pt x="4137" y="6095"/>
                </a:cubicBezTo>
                <a:cubicBezTo>
                  <a:pt x="4101" y="6058"/>
                  <a:pt x="4086" y="5973"/>
                  <a:pt x="4112" y="5922"/>
                </a:cubicBezTo>
                <a:cubicBezTo>
                  <a:pt x="4042" y="5925"/>
                  <a:pt x="3950" y="5953"/>
                  <a:pt x="3911" y="5970"/>
                </a:cubicBezTo>
                <a:cubicBezTo>
                  <a:pt x="3848" y="5998"/>
                  <a:pt x="3854" y="5999"/>
                  <a:pt x="3788" y="5985"/>
                </a:cubicBezTo>
                <a:cubicBezTo>
                  <a:pt x="3808" y="5950"/>
                  <a:pt x="3834" y="5873"/>
                  <a:pt x="3779" y="5860"/>
                </a:cubicBezTo>
                <a:cubicBezTo>
                  <a:pt x="3730" y="5850"/>
                  <a:pt x="3734" y="5799"/>
                  <a:pt x="3687" y="5798"/>
                </a:cubicBezTo>
                <a:cubicBezTo>
                  <a:pt x="3685" y="5804"/>
                  <a:pt x="3674" y="5842"/>
                  <a:pt x="3635" y="5843"/>
                </a:cubicBezTo>
                <a:cubicBezTo>
                  <a:pt x="3570" y="5845"/>
                  <a:pt x="3557" y="5817"/>
                  <a:pt x="3490" y="5849"/>
                </a:cubicBezTo>
                <a:cubicBezTo>
                  <a:pt x="3452" y="5864"/>
                  <a:pt x="3413" y="5886"/>
                  <a:pt x="3379" y="5877"/>
                </a:cubicBezTo>
                <a:cubicBezTo>
                  <a:pt x="3286" y="5851"/>
                  <a:pt x="3254" y="5842"/>
                  <a:pt x="3209" y="5887"/>
                </a:cubicBezTo>
                <a:cubicBezTo>
                  <a:pt x="3188" y="5908"/>
                  <a:pt x="3164" y="5930"/>
                  <a:pt x="3138" y="5932"/>
                </a:cubicBezTo>
                <a:cubicBezTo>
                  <a:pt x="3151" y="5884"/>
                  <a:pt x="3107" y="5843"/>
                  <a:pt x="3123" y="5799"/>
                </a:cubicBezTo>
                <a:cubicBezTo>
                  <a:pt x="3132" y="5775"/>
                  <a:pt x="3156" y="5759"/>
                  <a:pt x="3161" y="5734"/>
                </a:cubicBezTo>
                <a:cubicBezTo>
                  <a:pt x="3174" y="5662"/>
                  <a:pt x="3152" y="5512"/>
                  <a:pt x="3107" y="5454"/>
                </a:cubicBezTo>
                <a:cubicBezTo>
                  <a:pt x="3053" y="5385"/>
                  <a:pt x="3009" y="5336"/>
                  <a:pt x="3012" y="5238"/>
                </a:cubicBezTo>
                <a:cubicBezTo>
                  <a:pt x="3012" y="5098"/>
                  <a:pt x="3081" y="4977"/>
                  <a:pt x="3024" y="4839"/>
                </a:cubicBezTo>
                <a:cubicBezTo>
                  <a:pt x="2980" y="4746"/>
                  <a:pt x="2983" y="4752"/>
                  <a:pt x="3019" y="4649"/>
                </a:cubicBezTo>
                <a:cubicBezTo>
                  <a:pt x="3038" y="4588"/>
                  <a:pt x="3052" y="4518"/>
                  <a:pt x="2974" y="4516"/>
                </a:cubicBezTo>
                <a:cubicBezTo>
                  <a:pt x="2879" y="4514"/>
                  <a:pt x="2785" y="4518"/>
                  <a:pt x="2690" y="4519"/>
                </a:cubicBezTo>
                <a:cubicBezTo>
                  <a:pt x="2572" y="4525"/>
                  <a:pt x="2640" y="4441"/>
                  <a:pt x="2645" y="4385"/>
                </a:cubicBezTo>
                <a:cubicBezTo>
                  <a:pt x="2618" y="4385"/>
                  <a:pt x="2587" y="4376"/>
                  <a:pt x="2561" y="4385"/>
                </a:cubicBezTo>
                <a:cubicBezTo>
                  <a:pt x="2542" y="4392"/>
                  <a:pt x="2556" y="4418"/>
                  <a:pt x="2533" y="4418"/>
                </a:cubicBezTo>
                <a:lnTo>
                  <a:pt x="2304" y="4417"/>
                </a:lnTo>
                <a:cubicBezTo>
                  <a:pt x="2319" y="4456"/>
                  <a:pt x="2285" y="4511"/>
                  <a:pt x="2292" y="4555"/>
                </a:cubicBezTo>
                <a:cubicBezTo>
                  <a:pt x="2306" y="4635"/>
                  <a:pt x="2250" y="4619"/>
                  <a:pt x="2250" y="4620"/>
                </a:cubicBezTo>
                <a:cubicBezTo>
                  <a:pt x="2268" y="4671"/>
                  <a:pt x="2237" y="4722"/>
                  <a:pt x="2247" y="4774"/>
                </a:cubicBezTo>
                <a:lnTo>
                  <a:pt x="2017" y="4749"/>
                </a:lnTo>
                <a:cubicBezTo>
                  <a:pt x="1981" y="4748"/>
                  <a:pt x="1853" y="4784"/>
                  <a:pt x="1853" y="4801"/>
                </a:cubicBezTo>
                <a:cubicBezTo>
                  <a:pt x="1659" y="4776"/>
                  <a:pt x="1685" y="4861"/>
                  <a:pt x="1580" y="4641"/>
                </a:cubicBezTo>
                <a:cubicBezTo>
                  <a:pt x="1525" y="4524"/>
                  <a:pt x="1510" y="4533"/>
                  <a:pt x="1496" y="4504"/>
                </a:cubicBezTo>
                <a:cubicBezTo>
                  <a:pt x="1484" y="4474"/>
                  <a:pt x="1498" y="4444"/>
                  <a:pt x="1485" y="4410"/>
                </a:cubicBezTo>
                <a:cubicBezTo>
                  <a:pt x="1464" y="4357"/>
                  <a:pt x="1436" y="4305"/>
                  <a:pt x="1423" y="4250"/>
                </a:cubicBezTo>
                <a:cubicBezTo>
                  <a:pt x="1415" y="4219"/>
                  <a:pt x="1430" y="4149"/>
                  <a:pt x="1413" y="4126"/>
                </a:cubicBezTo>
                <a:cubicBezTo>
                  <a:pt x="1377" y="4075"/>
                  <a:pt x="1391" y="4010"/>
                  <a:pt x="1305" y="4007"/>
                </a:cubicBezTo>
                <a:cubicBezTo>
                  <a:pt x="1212" y="4004"/>
                  <a:pt x="1117" y="4011"/>
                  <a:pt x="1024" y="4013"/>
                </a:cubicBezTo>
                <a:cubicBezTo>
                  <a:pt x="796" y="4019"/>
                  <a:pt x="566" y="3995"/>
                  <a:pt x="339" y="4011"/>
                </a:cubicBezTo>
                <a:cubicBezTo>
                  <a:pt x="318" y="4009"/>
                  <a:pt x="297" y="4006"/>
                  <a:pt x="277" y="4002"/>
                </a:cubicBezTo>
                <a:cubicBezTo>
                  <a:pt x="162" y="3980"/>
                  <a:pt x="68" y="4150"/>
                  <a:pt x="0" y="3978"/>
                </a:cubicBezTo>
                <a:cubicBezTo>
                  <a:pt x="14" y="3967"/>
                  <a:pt x="94" y="3967"/>
                  <a:pt x="100" y="3900"/>
                </a:cubicBezTo>
                <a:cubicBezTo>
                  <a:pt x="104" y="3856"/>
                  <a:pt x="113" y="3805"/>
                  <a:pt x="96" y="3763"/>
                </a:cubicBezTo>
                <a:cubicBezTo>
                  <a:pt x="84" y="3732"/>
                  <a:pt x="77" y="3732"/>
                  <a:pt x="103" y="3706"/>
                </a:cubicBezTo>
                <a:cubicBezTo>
                  <a:pt x="166" y="3643"/>
                  <a:pt x="231" y="3602"/>
                  <a:pt x="294" y="3556"/>
                </a:cubicBezTo>
                <a:cubicBezTo>
                  <a:pt x="326" y="3592"/>
                  <a:pt x="374" y="3638"/>
                  <a:pt x="377" y="3660"/>
                </a:cubicBezTo>
                <a:cubicBezTo>
                  <a:pt x="399" y="3637"/>
                  <a:pt x="428" y="3623"/>
                  <a:pt x="453" y="3604"/>
                </a:cubicBezTo>
                <a:cubicBezTo>
                  <a:pt x="486" y="3577"/>
                  <a:pt x="472" y="3527"/>
                  <a:pt x="502" y="3497"/>
                </a:cubicBezTo>
                <a:cubicBezTo>
                  <a:pt x="551" y="3561"/>
                  <a:pt x="625" y="3436"/>
                  <a:pt x="684" y="3466"/>
                </a:cubicBezTo>
                <a:cubicBezTo>
                  <a:pt x="739" y="3494"/>
                  <a:pt x="688" y="3506"/>
                  <a:pt x="679" y="3541"/>
                </a:cubicBezTo>
                <a:cubicBezTo>
                  <a:pt x="670" y="3581"/>
                  <a:pt x="695" y="3624"/>
                  <a:pt x="695" y="3663"/>
                </a:cubicBezTo>
                <a:cubicBezTo>
                  <a:pt x="719" y="3631"/>
                  <a:pt x="774" y="3671"/>
                  <a:pt x="807" y="3648"/>
                </a:cubicBezTo>
                <a:cubicBezTo>
                  <a:pt x="857" y="3614"/>
                  <a:pt x="887" y="3549"/>
                  <a:pt x="925" y="3503"/>
                </a:cubicBezTo>
                <a:cubicBezTo>
                  <a:pt x="944" y="3479"/>
                  <a:pt x="1023" y="3441"/>
                  <a:pt x="1027" y="3420"/>
                </a:cubicBezTo>
                <a:cubicBezTo>
                  <a:pt x="1038" y="3363"/>
                  <a:pt x="1086" y="3349"/>
                  <a:pt x="1133" y="3329"/>
                </a:cubicBezTo>
                <a:cubicBezTo>
                  <a:pt x="1242" y="3282"/>
                  <a:pt x="1262" y="3076"/>
                  <a:pt x="1259" y="2977"/>
                </a:cubicBezTo>
                <a:cubicBezTo>
                  <a:pt x="1257" y="2902"/>
                  <a:pt x="1264" y="2842"/>
                  <a:pt x="1255" y="2760"/>
                </a:cubicBezTo>
                <a:cubicBezTo>
                  <a:pt x="1242" y="2697"/>
                  <a:pt x="1321" y="2675"/>
                  <a:pt x="1366" y="2613"/>
                </a:cubicBezTo>
                <a:cubicBezTo>
                  <a:pt x="1438" y="2479"/>
                  <a:pt x="1431" y="2392"/>
                  <a:pt x="1576" y="2294"/>
                </a:cubicBezTo>
                <a:cubicBezTo>
                  <a:pt x="1638" y="2252"/>
                  <a:pt x="1676" y="2205"/>
                  <a:pt x="1716" y="2148"/>
                </a:cubicBezTo>
                <a:cubicBezTo>
                  <a:pt x="1757" y="2091"/>
                  <a:pt x="1728" y="2008"/>
                  <a:pt x="1744" y="1942"/>
                </a:cubicBezTo>
                <a:cubicBezTo>
                  <a:pt x="1759" y="1885"/>
                  <a:pt x="1787" y="1639"/>
                  <a:pt x="1789" y="1574"/>
                </a:cubicBezTo>
                <a:cubicBezTo>
                  <a:pt x="1792" y="1501"/>
                  <a:pt x="1834" y="1437"/>
                  <a:pt x="1846" y="1366"/>
                </a:cubicBezTo>
                <a:cubicBezTo>
                  <a:pt x="1858" y="1297"/>
                  <a:pt x="1838" y="1224"/>
                  <a:pt x="1853" y="1156"/>
                </a:cubicBezTo>
                <a:cubicBezTo>
                  <a:pt x="1882" y="1027"/>
                  <a:pt x="1959" y="922"/>
                  <a:pt x="2003" y="800"/>
                </a:cubicBezTo>
                <a:cubicBezTo>
                  <a:pt x="2028" y="729"/>
                  <a:pt x="2016" y="655"/>
                  <a:pt x="2014" y="582"/>
                </a:cubicBezTo>
                <a:cubicBezTo>
                  <a:pt x="2013" y="549"/>
                  <a:pt x="2029" y="514"/>
                  <a:pt x="2023" y="481"/>
                </a:cubicBezTo>
                <a:cubicBezTo>
                  <a:pt x="2019" y="452"/>
                  <a:pt x="2001" y="428"/>
                  <a:pt x="1993" y="400"/>
                </a:cubicBezTo>
                <a:cubicBezTo>
                  <a:pt x="1981" y="356"/>
                  <a:pt x="2058" y="357"/>
                  <a:pt x="2076" y="316"/>
                </a:cubicBezTo>
                <a:cubicBezTo>
                  <a:pt x="2119" y="220"/>
                  <a:pt x="2202" y="85"/>
                  <a:pt x="2323" y="86"/>
                </a:cubicBezTo>
                <a:cubicBezTo>
                  <a:pt x="2375" y="86"/>
                  <a:pt x="2396" y="132"/>
                  <a:pt x="2430" y="139"/>
                </a:cubicBezTo>
                <a:cubicBezTo>
                  <a:pt x="2508" y="156"/>
                  <a:pt x="2580" y="241"/>
                  <a:pt x="2609" y="313"/>
                </a:cubicBezTo>
                <a:cubicBezTo>
                  <a:pt x="2633" y="371"/>
                  <a:pt x="2717" y="327"/>
                  <a:pt x="2765" y="342"/>
                </a:cubicBezTo>
                <a:cubicBezTo>
                  <a:pt x="2791" y="349"/>
                  <a:pt x="2803" y="384"/>
                  <a:pt x="2833" y="383"/>
                </a:cubicBezTo>
                <a:cubicBezTo>
                  <a:pt x="2859" y="382"/>
                  <a:pt x="2865" y="377"/>
                  <a:pt x="2892" y="391"/>
                </a:cubicBezTo>
                <a:cubicBezTo>
                  <a:pt x="2960" y="426"/>
                  <a:pt x="2919" y="357"/>
                  <a:pt x="3062" y="410"/>
                </a:cubicBezTo>
                <a:cubicBezTo>
                  <a:pt x="3106" y="426"/>
                  <a:pt x="3167" y="458"/>
                  <a:pt x="3215" y="441"/>
                </a:cubicBezTo>
                <a:cubicBezTo>
                  <a:pt x="3302" y="411"/>
                  <a:pt x="3275" y="204"/>
                  <a:pt x="3390" y="199"/>
                </a:cubicBezTo>
                <a:cubicBezTo>
                  <a:pt x="3456" y="195"/>
                  <a:pt x="3473" y="328"/>
                  <a:pt x="3559" y="247"/>
                </a:cubicBezTo>
                <a:cubicBezTo>
                  <a:pt x="3595" y="213"/>
                  <a:pt x="3845" y="180"/>
                  <a:pt x="3830" y="98"/>
                </a:cubicBezTo>
                <a:cubicBezTo>
                  <a:pt x="3882" y="95"/>
                  <a:pt x="3899" y="166"/>
                  <a:pt x="3949" y="161"/>
                </a:cubicBezTo>
                <a:cubicBezTo>
                  <a:pt x="4219" y="134"/>
                  <a:pt x="4101" y="44"/>
                  <a:pt x="4156" y="16"/>
                </a:cubicBezTo>
                <a:cubicBezTo>
                  <a:pt x="4190" y="0"/>
                  <a:pt x="4222" y="12"/>
                  <a:pt x="4252" y="41"/>
                </a:cubicBezTo>
                <a:cubicBezTo>
                  <a:pt x="4300" y="89"/>
                  <a:pt x="4345" y="33"/>
                  <a:pt x="4398" y="58"/>
                </a:cubicBezTo>
                <a:cubicBezTo>
                  <a:pt x="4424" y="71"/>
                  <a:pt x="4446" y="90"/>
                  <a:pt x="4472" y="104"/>
                </a:cubicBezTo>
                <a:cubicBezTo>
                  <a:pt x="4502" y="119"/>
                  <a:pt x="4523" y="106"/>
                  <a:pt x="4555" y="11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6" name="꙱ Comoros (Union of the Comoros) (KM) (H)">
            <a:extLst>
              <a:ext uri="{FF2B5EF4-FFF2-40B4-BE49-F238E27FC236}">
                <a16:creationId xmlns:a16="http://schemas.microsoft.com/office/drawing/2014/main" id="{F3FCFEF3-43BF-45F7-B15E-E8A1E02D9C22}"/>
              </a:ext>
            </a:extLst>
          </p:cNvPr>
          <p:cNvSpPr>
            <a:spLocks noEditPoints="1"/>
          </p:cNvSpPr>
          <p:nvPr/>
        </p:nvSpPr>
        <p:spPr bwMode="auto">
          <a:xfrm>
            <a:off x="5505356" y="2711498"/>
            <a:ext cx="37188" cy="29931"/>
          </a:xfrm>
          <a:custGeom>
            <a:avLst/>
            <a:gdLst>
              <a:gd name="T0" fmla="*/ 85 w 447"/>
              <a:gd name="T1" fmla="*/ 204 h 364"/>
              <a:gd name="T2" fmla="*/ 85 w 447"/>
              <a:gd name="T3" fmla="*/ 137 h 364"/>
              <a:gd name="T4" fmla="*/ 64 w 447"/>
              <a:gd name="T5" fmla="*/ 2 h 364"/>
              <a:gd name="T6" fmla="*/ 20 w 447"/>
              <a:gd name="T7" fmla="*/ 108 h 364"/>
              <a:gd name="T8" fmla="*/ 85 w 447"/>
              <a:gd name="T9" fmla="*/ 204 h 364"/>
              <a:gd name="T10" fmla="*/ 204 w 447"/>
              <a:gd name="T11" fmla="*/ 364 h 364"/>
              <a:gd name="T12" fmla="*/ 136 w 447"/>
              <a:gd name="T13" fmla="*/ 319 h 364"/>
              <a:gd name="T14" fmla="*/ 204 w 447"/>
              <a:gd name="T15" fmla="*/ 364 h 364"/>
              <a:gd name="T16" fmla="*/ 412 w 447"/>
              <a:gd name="T17" fmla="*/ 361 h 364"/>
              <a:gd name="T18" fmla="*/ 323 w 447"/>
              <a:gd name="T19" fmla="*/ 290 h 364"/>
              <a:gd name="T20" fmla="*/ 412 w 447"/>
              <a:gd name="T21" fmla="*/ 361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47" h="364">
                <a:moveTo>
                  <a:pt x="85" y="204"/>
                </a:moveTo>
                <a:cubicBezTo>
                  <a:pt x="104" y="187"/>
                  <a:pt x="92" y="155"/>
                  <a:pt x="85" y="137"/>
                </a:cubicBezTo>
                <a:cubicBezTo>
                  <a:pt x="66" y="91"/>
                  <a:pt x="78" y="48"/>
                  <a:pt x="64" y="2"/>
                </a:cubicBezTo>
                <a:cubicBezTo>
                  <a:pt x="8" y="0"/>
                  <a:pt x="32" y="75"/>
                  <a:pt x="20" y="108"/>
                </a:cubicBezTo>
                <a:cubicBezTo>
                  <a:pt x="0" y="159"/>
                  <a:pt x="61" y="172"/>
                  <a:pt x="85" y="204"/>
                </a:cubicBezTo>
                <a:close/>
                <a:moveTo>
                  <a:pt x="204" y="364"/>
                </a:moveTo>
                <a:cubicBezTo>
                  <a:pt x="194" y="336"/>
                  <a:pt x="168" y="313"/>
                  <a:pt x="136" y="319"/>
                </a:cubicBezTo>
                <a:cubicBezTo>
                  <a:pt x="136" y="360"/>
                  <a:pt x="175" y="358"/>
                  <a:pt x="204" y="364"/>
                </a:cubicBezTo>
                <a:close/>
                <a:moveTo>
                  <a:pt x="412" y="361"/>
                </a:moveTo>
                <a:cubicBezTo>
                  <a:pt x="447" y="271"/>
                  <a:pt x="378" y="304"/>
                  <a:pt x="323" y="290"/>
                </a:cubicBezTo>
                <a:cubicBezTo>
                  <a:pt x="354" y="312"/>
                  <a:pt x="387" y="332"/>
                  <a:pt x="412" y="36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7" name="꙱ Colombia (Republic of Colombia) (CO) (H)">
            <a:extLst>
              <a:ext uri="{FF2B5EF4-FFF2-40B4-BE49-F238E27FC236}">
                <a16:creationId xmlns:a16="http://schemas.microsoft.com/office/drawing/2014/main" id="{F4F05FB2-C285-4FB5-958A-4547E20C6FE5}"/>
              </a:ext>
            </a:extLst>
          </p:cNvPr>
          <p:cNvSpPr>
            <a:spLocks/>
          </p:cNvSpPr>
          <p:nvPr/>
        </p:nvSpPr>
        <p:spPr bwMode="auto">
          <a:xfrm>
            <a:off x="2334087" y="2011739"/>
            <a:ext cx="317127" cy="490245"/>
          </a:xfrm>
          <a:custGeom>
            <a:avLst/>
            <a:gdLst>
              <a:gd name="T0" fmla="*/ 1839 w 3842"/>
              <a:gd name="T1" fmla="*/ 410 h 5952"/>
              <a:gd name="T2" fmla="*/ 2334 w 3842"/>
              <a:gd name="T3" fmla="*/ 79 h 5952"/>
              <a:gd name="T4" fmla="*/ 2453 w 3842"/>
              <a:gd name="T5" fmla="*/ 27 h 5952"/>
              <a:gd name="T6" fmla="*/ 2361 w 3842"/>
              <a:gd name="T7" fmla="*/ 314 h 5952"/>
              <a:gd name="T8" fmla="*/ 2199 w 3842"/>
              <a:gd name="T9" fmla="*/ 482 h 5952"/>
              <a:gd name="T10" fmla="*/ 2004 w 3842"/>
              <a:gd name="T11" fmla="*/ 1118 h 5952"/>
              <a:gd name="T12" fmla="*/ 2119 w 3842"/>
              <a:gd name="T13" fmla="*/ 1375 h 5952"/>
              <a:gd name="T14" fmla="*/ 2183 w 3842"/>
              <a:gd name="T15" fmla="*/ 1794 h 5952"/>
              <a:gd name="T16" fmla="*/ 2396 w 3842"/>
              <a:gd name="T17" fmla="*/ 1920 h 5952"/>
              <a:gd name="T18" fmla="*/ 2681 w 3842"/>
              <a:gd name="T19" fmla="*/ 1908 h 5952"/>
              <a:gd name="T20" fmla="*/ 2878 w 3842"/>
              <a:gd name="T21" fmla="*/ 1965 h 5952"/>
              <a:gd name="T22" fmla="*/ 3312 w 3842"/>
              <a:gd name="T23" fmla="*/ 2244 h 5952"/>
              <a:gd name="T24" fmla="*/ 3576 w 3842"/>
              <a:gd name="T25" fmla="*/ 2201 h 5952"/>
              <a:gd name="T26" fmla="*/ 3631 w 3842"/>
              <a:gd name="T27" fmla="*/ 2396 h 5952"/>
              <a:gd name="T28" fmla="*/ 3553 w 3842"/>
              <a:gd name="T29" fmla="*/ 2775 h 5952"/>
              <a:gd name="T30" fmla="*/ 3708 w 3842"/>
              <a:gd name="T31" fmla="*/ 3236 h 5952"/>
              <a:gd name="T32" fmla="*/ 3739 w 3842"/>
              <a:gd name="T33" fmla="*/ 3593 h 5952"/>
              <a:gd name="T34" fmla="*/ 3761 w 3842"/>
              <a:gd name="T35" fmla="*/ 3706 h 5952"/>
              <a:gd name="T36" fmla="*/ 3803 w 3842"/>
              <a:gd name="T37" fmla="*/ 4011 h 5952"/>
              <a:gd name="T38" fmla="*/ 3650 w 3842"/>
              <a:gd name="T39" fmla="*/ 3683 h 5952"/>
              <a:gd name="T40" fmla="*/ 3407 w 3842"/>
              <a:gd name="T41" fmla="*/ 3778 h 5952"/>
              <a:gd name="T42" fmla="*/ 3062 w 3842"/>
              <a:gd name="T43" fmla="*/ 3823 h 5952"/>
              <a:gd name="T44" fmla="*/ 2895 w 3842"/>
              <a:gd name="T45" fmla="*/ 4061 h 5952"/>
              <a:gd name="T46" fmla="*/ 3080 w 3842"/>
              <a:gd name="T47" fmla="*/ 4214 h 5952"/>
              <a:gd name="T48" fmla="*/ 2825 w 3842"/>
              <a:gd name="T49" fmla="*/ 4286 h 5952"/>
              <a:gd name="T50" fmla="*/ 2975 w 3842"/>
              <a:gd name="T51" fmla="*/ 4680 h 5952"/>
              <a:gd name="T52" fmla="*/ 2993 w 3842"/>
              <a:gd name="T53" fmla="*/ 5160 h 5952"/>
              <a:gd name="T54" fmla="*/ 2792 w 3842"/>
              <a:gd name="T55" fmla="*/ 5832 h 5952"/>
              <a:gd name="T56" fmla="*/ 2807 w 3842"/>
              <a:gd name="T57" fmla="*/ 5393 h 5952"/>
              <a:gd name="T58" fmla="*/ 2611 w 3842"/>
              <a:gd name="T59" fmla="*/ 5253 h 5952"/>
              <a:gd name="T60" fmla="*/ 2328 w 3842"/>
              <a:gd name="T61" fmla="*/ 5229 h 5952"/>
              <a:gd name="T62" fmla="*/ 1886 w 3842"/>
              <a:gd name="T63" fmla="*/ 5285 h 5952"/>
              <a:gd name="T64" fmla="*/ 1757 w 3842"/>
              <a:gd name="T65" fmla="*/ 5057 h 5952"/>
              <a:gd name="T66" fmla="*/ 1618 w 3842"/>
              <a:gd name="T67" fmla="*/ 4873 h 5952"/>
              <a:gd name="T68" fmla="*/ 1462 w 3842"/>
              <a:gd name="T69" fmla="*/ 4693 h 5952"/>
              <a:gd name="T70" fmla="*/ 1197 w 3842"/>
              <a:gd name="T71" fmla="*/ 4467 h 5952"/>
              <a:gd name="T72" fmla="*/ 1179 w 3842"/>
              <a:gd name="T73" fmla="*/ 4482 h 5952"/>
              <a:gd name="T74" fmla="*/ 835 w 3842"/>
              <a:gd name="T75" fmla="*/ 4302 h 5952"/>
              <a:gd name="T76" fmla="*/ 757 w 3842"/>
              <a:gd name="T77" fmla="*/ 4346 h 5952"/>
              <a:gd name="T78" fmla="*/ 483 w 3842"/>
              <a:gd name="T79" fmla="*/ 4201 h 5952"/>
              <a:gd name="T80" fmla="*/ 79 w 3842"/>
              <a:gd name="T81" fmla="*/ 3933 h 5952"/>
              <a:gd name="T82" fmla="*/ 146 w 3842"/>
              <a:gd name="T83" fmla="*/ 3805 h 5952"/>
              <a:gd name="T84" fmla="*/ 333 w 3842"/>
              <a:gd name="T85" fmla="*/ 3538 h 5952"/>
              <a:gd name="T86" fmla="*/ 408 w 3842"/>
              <a:gd name="T87" fmla="*/ 3504 h 5952"/>
              <a:gd name="T88" fmla="*/ 539 w 3842"/>
              <a:gd name="T89" fmla="*/ 3218 h 5952"/>
              <a:gd name="T90" fmla="*/ 642 w 3842"/>
              <a:gd name="T91" fmla="*/ 3057 h 5952"/>
              <a:gd name="T92" fmla="*/ 603 w 3842"/>
              <a:gd name="T93" fmla="*/ 2992 h 5952"/>
              <a:gd name="T94" fmla="*/ 591 w 3842"/>
              <a:gd name="T95" fmla="*/ 2920 h 5952"/>
              <a:gd name="T96" fmla="*/ 563 w 3842"/>
              <a:gd name="T97" fmla="*/ 2594 h 5952"/>
              <a:gd name="T98" fmla="*/ 602 w 3842"/>
              <a:gd name="T99" fmla="*/ 2347 h 5952"/>
              <a:gd name="T100" fmla="*/ 549 w 3842"/>
              <a:gd name="T101" fmla="*/ 2047 h 5952"/>
              <a:gd name="T102" fmla="*/ 435 w 3842"/>
              <a:gd name="T103" fmla="*/ 1857 h 5952"/>
              <a:gd name="T104" fmla="*/ 496 w 3842"/>
              <a:gd name="T105" fmla="*/ 1691 h 5952"/>
              <a:gd name="T106" fmla="*/ 654 w 3842"/>
              <a:gd name="T107" fmla="*/ 1534 h 5952"/>
              <a:gd name="T108" fmla="*/ 711 w 3842"/>
              <a:gd name="T109" fmla="*/ 1482 h 5952"/>
              <a:gd name="T110" fmla="*/ 775 w 3842"/>
              <a:gd name="T111" fmla="*/ 1396 h 5952"/>
              <a:gd name="T112" fmla="*/ 1073 w 3842"/>
              <a:gd name="T113" fmla="*/ 1095 h 5952"/>
              <a:gd name="T114" fmla="*/ 1174 w 3842"/>
              <a:gd name="T115" fmla="*/ 967 h 5952"/>
              <a:gd name="T116" fmla="*/ 1224 w 3842"/>
              <a:gd name="T117" fmla="*/ 775 h 5952"/>
              <a:gd name="T118" fmla="*/ 1330 w 3842"/>
              <a:gd name="T119" fmla="*/ 612 h 5952"/>
              <a:gd name="T120" fmla="*/ 1606 w 3842"/>
              <a:gd name="T121" fmla="*/ 521 h 5952"/>
              <a:gd name="T122" fmla="*/ 1650 w 3842"/>
              <a:gd name="T123" fmla="*/ 486 h 59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42" h="5952">
                <a:moveTo>
                  <a:pt x="1650" y="486"/>
                </a:moveTo>
                <a:cubicBezTo>
                  <a:pt x="1688" y="385"/>
                  <a:pt x="1732" y="392"/>
                  <a:pt x="1839" y="410"/>
                </a:cubicBezTo>
                <a:cubicBezTo>
                  <a:pt x="1984" y="434"/>
                  <a:pt x="2030" y="339"/>
                  <a:pt x="2144" y="271"/>
                </a:cubicBezTo>
                <a:cubicBezTo>
                  <a:pt x="2207" y="233"/>
                  <a:pt x="2390" y="188"/>
                  <a:pt x="2334" y="79"/>
                </a:cubicBezTo>
                <a:cubicBezTo>
                  <a:pt x="2358" y="72"/>
                  <a:pt x="2426" y="50"/>
                  <a:pt x="2387" y="100"/>
                </a:cubicBezTo>
                <a:cubicBezTo>
                  <a:pt x="2432" y="93"/>
                  <a:pt x="2404" y="49"/>
                  <a:pt x="2453" y="27"/>
                </a:cubicBezTo>
                <a:cubicBezTo>
                  <a:pt x="2511" y="0"/>
                  <a:pt x="2563" y="0"/>
                  <a:pt x="2613" y="42"/>
                </a:cubicBezTo>
                <a:cubicBezTo>
                  <a:pt x="2785" y="185"/>
                  <a:pt x="2416" y="243"/>
                  <a:pt x="2361" y="314"/>
                </a:cubicBezTo>
                <a:cubicBezTo>
                  <a:pt x="2331" y="351"/>
                  <a:pt x="2320" y="406"/>
                  <a:pt x="2285" y="439"/>
                </a:cubicBezTo>
                <a:cubicBezTo>
                  <a:pt x="2261" y="462"/>
                  <a:pt x="2221" y="457"/>
                  <a:pt x="2199" y="482"/>
                </a:cubicBezTo>
                <a:cubicBezTo>
                  <a:pt x="1976" y="736"/>
                  <a:pt x="2118" y="891"/>
                  <a:pt x="1886" y="1166"/>
                </a:cubicBezTo>
                <a:cubicBezTo>
                  <a:pt x="1947" y="1167"/>
                  <a:pt x="1974" y="1142"/>
                  <a:pt x="2004" y="1118"/>
                </a:cubicBezTo>
                <a:cubicBezTo>
                  <a:pt x="2012" y="1139"/>
                  <a:pt x="2015" y="1159"/>
                  <a:pt x="2013" y="1181"/>
                </a:cubicBezTo>
                <a:cubicBezTo>
                  <a:pt x="2103" y="1156"/>
                  <a:pt x="2077" y="1323"/>
                  <a:pt x="2119" y="1375"/>
                </a:cubicBezTo>
                <a:cubicBezTo>
                  <a:pt x="2186" y="1457"/>
                  <a:pt x="2203" y="1506"/>
                  <a:pt x="2163" y="1608"/>
                </a:cubicBezTo>
                <a:cubicBezTo>
                  <a:pt x="2147" y="1669"/>
                  <a:pt x="2106" y="1751"/>
                  <a:pt x="2183" y="1794"/>
                </a:cubicBezTo>
                <a:cubicBezTo>
                  <a:pt x="2261" y="1823"/>
                  <a:pt x="2220" y="1917"/>
                  <a:pt x="2300" y="1937"/>
                </a:cubicBezTo>
                <a:cubicBezTo>
                  <a:pt x="2333" y="1944"/>
                  <a:pt x="2364" y="1923"/>
                  <a:pt x="2396" y="1920"/>
                </a:cubicBezTo>
                <a:cubicBezTo>
                  <a:pt x="2448" y="1914"/>
                  <a:pt x="2496" y="1949"/>
                  <a:pt x="2548" y="1945"/>
                </a:cubicBezTo>
                <a:cubicBezTo>
                  <a:pt x="2595" y="1940"/>
                  <a:pt x="2631" y="1906"/>
                  <a:pt x="2681" y="1908"/>
                </a:cubicBezTo>
                <a:cubicBezTo>
                  <a:pt x="2723" y="1909"/>
                  <a:pt x="2755" y="1950"/>
                  <a:pt x="2795" y="1959"/>
                </a:cubicBezTo>
                <a:cubicBezTo>
                  <a:pt x="2824" y="1966"/>
                  <a:pt x="2850" y="1941"/>
                  <a:pt x="2878" y="1965"/>
                </a:cubicBezTo>
                <a:cubicBezTo>
                  <a:pt x="2926" y="2003"/>
                  <a:pt x="3017" y="2201"/>
                  <a:pt x="3058" y="2233"/>
                </a:cubicBezTo>
                <a:cubicBezTo>
                  <a:pt x="3138" y="2280"/>
                  <a:pt x="3226" y="2209"/>
                  <a:pt x="3312" y="2244"/>
                </a:cubicBezTo>
                <a:cubicBezTo>
                  <a:pt x="3336" y="2253"/>
                  <a:pt x="3390" y="2229"/>
                  <a:pt x="3417" y="2229"/>
                </a:cubicBezTo>
                <a:cubicBezTo>
                  <a:pt x="3475" y="2227"/>
                  <a:pt x="3521" y="2231"/>
                  <a:pt x="3576" y="2201"/>
                </a:cubicBezTo>
                <a:cubicBezTo>
                  <a:pt x="3635" y="2163"/>
                  <a:pt x="3731" y="2234"/>
                  <a:pt x="3698" y="2297"/>
                </a:cubicBezTo>
                <a:cubicBezTo>
                  <a:pt x="3681" y="2332"/>
                  <a:pt x="3639" y="2357"/>
                  <a:pt x="3631" y="2396"/>
                </a:cubicBezTo>
                <a:cubicBezTo>
                  <a:pt x="3622" y="2444"/>
                  <a:pt x="3643" y="2469"/>
                  <a:pt x="3597" y="2500"/>
                </a:cubicBezTo>
                <a:cubicBezTo>
                  <a:pt x="3535" y="2550"/>
                  <a:pt x="3554" y="2707"/>
                  <a:pt x="3553" y="2775"/>
                </a:cubicBezTo>
                <a:cubicBezTo>
                  <a:pt x="3556" y="2861"/>
                  <a:pt x="3579" y="2940"/>
                  <a:pt x="3594" y="3024"/>
                </a:cubicBezTo>
                <a:cubicBezTo>
                  <a:pt x="3624" y="3107"/>
                  <a:pt x="3727" y="3172"/>
                  <a:pt x="3708" y="3236"/>
                </a:cubicBezTo>
                <a:cubicBezTo>
                  <a:pt x="3684" y="3321"/>
                  <a:pt x="3533" y="3347"/>
                  <a:pt x="3536" y="3443"/>
                </a:cubicBezTo>
                <a:cubicBezTo>
                  <a:pt x="3591" y="3400"/>
                  <a:pt x="3726" y="3550"/>
                  <a:pt x="3739" y="3593"/>
                </a:cubicBezTo>
                <a:cubicBezTo>
                  <a:pt x="3743" y="3602"/>
                  <a:pt x="3738" y="3622"/>
                  <a:pt x="3736" y="3635"/>
                </a:cubicBezTo>
                <a:cubicBezTo>
                  <a:pt x="3743" y="3658"/>
                  <a:pt x="3761" y="3680"/>
                  <a:pt x="3761" y="3706"/>
                </a:cubicBezTo>
                <a:cubicBezTo>
                  <a:pt x="3766" y="3764"/>
                  <a:pt x="3831" y="3923"/>
                  <a:pt x="3842" y="4003"/>
                </a:cubicBezTo>
                <a:cubicBezTo>
                  <a:pt x="3823" y="3993"/>
                  <a:pt x="3824" y="4002"/>
                  <a:pt x="3803" y="4011"/>
                </a:cubicBezTo>
                <a:cubicBezTo>
                  <a:pt x="3761" y="4026"/>
                  <a:pt x="3759" y="4005"/>
                  <a:pt x="3762" y="3980"/>
                </a:cubicBezTo>
                <a:cubicBezTo>
                  <a:pt x="3764" y="3884"/>
                  <a:pt x="3754" y="3679"/>
                  <a:pt x="3650" y="3683"/>
                </a:cubicBezTo>
                <a:cubicBezTo>
                  <a:pt x="3609" y="3684"/>
                  <a:pt x="3499" y="3894"/>
                  <a:pt x="3468" y="3779"/>
                </a:cubicBezTo>
                <a:cubicBezTo>
                  <a:pt x="3456" y="3736"/>
                  <a:pt x="3401" y="3716"/>
                  <a:pt x="3407" y="3778"/>
                </a:cubicBezTo>
                <a:cubicBezTo>
                  <a:pt x="3414" y="3849"/>
                  <a:pt x="3324" y="3824"/>
                  <a:pt x="3276" y="3824"/>
                </a:cubicBezTo>
                <a:lnTo>
                  <a:pt x="3062" y="3823"/>
                </a:lnTo>
                <a:cubicBezTo>
                  <a:pt x="3014" y="3823"/>
                  <a:pt x="2963" y="3795"/>
                  <a:pt x="2917" y="3816"/>
                </a:cubicBezTo>
                <a:cubicBezTo>
                  <a:pt x="2847" y="3846"/>
                  <a:pt x="2902" y="4003"/>
                  <a:pt x="2895" y="4061"/>
                </a:cubicBezTo>
                <a:cubicBezTo>
                  <a:pt x="2950" y="4023"/>
                  <a:pt x="3085" y="4051"/>
                  <a:pt x="3109" y="4118"/>
                </a:cubicBezTo>
                <a:cubicBezTo>
                  <a:pt x="3119" y="4139"/>
                  <a:pt x="3126" y="4218"/>
                  <a:pt x="3080" y="4214"/>
                </a:cubicBezTo>
                <a:cubicBezTo>
                  <a:pt x="3053" y="4213"/>
                  <a:pt x="3037" y="4176"/>
                  <a:pt x="3007" y="4181"/>
                </a:cubicBezTo>
                <a:cubicBezTo>
                  <a:pt x="2943" y="4193"/>
                  <a:pt x="2830" y="4210"/>
                  <a:pt x="2825" y="4286"/>
                </a:cubicBezTo>
                <a:cubicBezTo>
                  <a:pt x="2820" y="4378"/>
                  <a:pt x="2811" y="4503"/>
                  <a:pt x="2892" y="4567"/>
                </a:cubicBezTo>
                <a:cubicBezTo>
                  <a:pt x="2932" y="4597"/>
                  <a:pt x="2977" y="4623"/>
                  <a:pt x="2975" y="4680"/>
                </a:cubicBezTo>
                <a:cubicBezTo>
                  <a:pt x="2973" y="4735"/>
                  <a:pt x="3001" y="4756"/>
                  <a:pt x="3023" y="4803"/>
                </a:cubicBezTo>
                <a:cubicBezTo>
                  <a:pt x="3071" y="4908"/>
                  <a:pt x="3008" y="5052"/>
                  <a:pt x="2993" y="5160"/>
                </a:cubicBezTo>
                <a:cubicBezTo>
                  <a:pt x="2958" y="5419"/>
                  <a:pt x="2963" y="5701"/>
                  <a:pt x="2883" y="5952"/>
                </a:cubicBezTo>
                <a:cubicBezTo>
                  <a:pt x="2863" y="5904"/>
                  <a:pt x="2826" y="5870"/>
                  <a:pt x="2792" y="5832"/>
                </a:cubicBezTo>
                <a:cubicBezTo>
                  <a:pt x="2732" y="5765"/>
                  <a:pt x="2537" y="5924"/>
                  <a:pt x="2737" y="5582"/>
                </a:cubicBezTo>
                <a:cubicBezTo>
                  <a:pt x="2765" y="5534"/>
                  <a:pt x="2850" y="5439"/>
                  <a:pt x="2807" y="5393"/>
                </a:cubicBezTo>
                <a:cubicBezTo>
                  <a:pt x="2788" y="5373"/>
                  <a:pt x="2769" y="5321"/>
                  <a:pt x="2739" y="5331"/>
                </a:cubicBezTo>
                <a:cubicBezTo>
                  <a:pt x="2685" y="5350"/>
                  <a:pt x="2624" y="5264"/>
                  <a:pt x="2611" y="5253"/>
                </a:cubicBezTo>
                <a:cubicBezTo>
                  <a:pt x="2559" y="5211"/>
                  <a:pt x="2516" y="5253"/>
                  <a:pt x="2461" y="5280"/>
                </a:cubicBezTo>
                <a:cubicBezTo>
                  <a:pt x="2409" y="5305"/>
                  <a:pt x="2375" y="5237"/>
                  <a:pt x="2328" y="5229"/>
                </a:cubicBezTo>
                <a:cubicBezTo>
                  <a:pt x="2299" y="5224"/>
                  <a:pt x="2216" y="5352"/>
                  <a:pt x="2119" y="5323"/>
                </a:cubicBezTo>
                <a:cubicBezTo>
                  <a:pt x="2022" y="5293"/>
                  <a:pt x="1981" y="5358"/>
                  <a:pt x="1886" y="5285"/>
                </a:cubicBezTo>
                <a:cubicBezTo>
                  <a:pt x="1851" y="5257"/>
                  <a:pt x="1888" y="5183"/>
                  <a:pt x="1875" y="5141"/>
                </a:cubicBezTo>
                <a:cubicBezTo>
                  <a:pt x="1858" y="5084"/>
                  <a:pt x="1767" y="5115"/>
                  <a:pt x="1757" y="5057"/>
                </a:cubicBezTo>
                <a:cubicBezTo>
                  <a:pt x="1749" y="5016"/>
                  <a:pt x="1729" y="4970"/>
                  <a:pt x="1712" y="4931"/>
                </a:cubicBezTo>
                <a:cubicBezTo>
                  <a:pt x="1695" y="4891"/>
                  <a:pt x="1643" y="4908"/>
                  <a:pt x="1618" y="4873"/>
                </a:cubicBezTo>
                <a:cubicBezTo>
                  <a:pt x="1591" y="4834"/>
                  <a:pt x="1574" y="4824"/>
                  <a:pt x="1538" y="4812"/>
                </a:cubicBezTo>
                <a:cubicBezTo>
                  <a:pt x="1492" y="4796"/>
                  <a:pt x="1465" y="4735"/>
                  <a:pt x="1462" y="4693"/>
                </a:cubicBezTo>
                <a:cubicBezTo>
                  <a:pt x="1455" y="4615"/>
                  <a:pt x="1312" y="4489"/>
                  <a:pt x="1238" y="4467"/>
                </a:cubicBezTo>
                <a:cubicBezTo>
                  <a:pt x="1224" y="4463"/>
                  <a:pt x="1210" y="4447"/>
                  <a:pt x="1197" y="4467"/>
                </a:cubicBezTo>
                <a:cubicBezTo>
                  <a:pt x="1187" y="4482"/>
                  <a:pt x="1185" y="4487"/>
                  <a:pt x="1174" y="4483"/>
                </a:cubicBezTo>
                <a:cubicBezTo>
                  <a:pt x="1175" y="4483"/>
                  <a:pt x="1177" y="4483"/>
                  <a:pt x="1179" y="4482"/>
                </a:cubicBezTo>
                <a:cubicBezTo>
                  <a:pt x="1110" y="4437"/>
                  <a:pt x="1035" y="4435"/>
                  <a:pt x="980" y="4368"/>
                </a:cubicBezTo>
                <a:cubicBezTo>
                  <a:pt x="944" y="4325"/>
                  <a:pt x="897" y="4271"/>
                  <a:pt x="835" y="4302"/>
                </a:cubicBezTo>
                <a:cubicBezTo>
                  <a:pt x="820" y="4310"/>
                  <a:pt x="841" y="4318"/>
                  <a:pt x="838" y="4335"/>
                </a:cubicBezTo>
                <a:cubicBezTo>
                  <a:pt x="831" y="4375"/>
                  <a:pt x="775" y="4346"/>
                  <a:pt x="757" y="4346"/>
                </a:cubicBezTo>
                <a:cubicBezTo>
                  <a:pt x="690" y="4345"/>
                  <a:pt x="639" y="4313"/>
                  <a:pt x="575" y="4314"/>
                </a:cubicBezTo>
                <a:cubicBezTo>
                  <a:pt x="494" y="4315"/>
                  <a:pt x="529" y="4216"/>
                  <a:pt x="483" y="4201"/>
                </a:cubicBezTo>
                <a:cubicBezTo>
                  <a:pt x="447" y="4190"/>
                  <a:pt x="445" y="4143"/>
                  <a:pt x="407" y="4143"/>
                </a:cubicBezTo>
                <a:cubicBezTo>
                  <a:pt x="286" y="4144"/>
                  <a:pt x="162" y="4011"/>
                  <a:pt x="79" y="3933"/>
                </a:cubicBezTo>
                <a:cubicBezTo>
                  <a:pt x="21" y="3872"/>
                  <a:pt x="62" y="3881"/>
                  <a:pt x="0" y="3865"/>
                </a:cubicBezTo>
                <a:cubicBezTo>
                  <a:pt x="12" y="3794"/>
                  <a:pt x="88" y="3771"/>
                  <a:pt x="146" y="3805"/>
                </a:cubicBezTo>
                <a:cubicBezTo>
                  <a:pt x="177" y="3745"/>
                  <a:pt x="99" y="3688"/>
                  <a:pt x="130" y="3626"/>
                </a:cubicBezTo>
                <a:cubicBezTo>
                  <a:pt x="170" y="3547"/>
                  <a:pt x="258" y="3551"/>
                  <a:pt x="333" y="3538"/>
                </a:cubicBezTo>
                <a:cubicBezTo>
                  <a:pt x="347" y="3536"/>
                  <a:pt x="342" y="3501"/>
                  <a:pt x="361" y="3513"/>
                </a:cubicBezTo>
                <a:cubicBezTo>
                  <a:pt x="375" y="3521"/>
                  <a:pt x="408" y="3529"/>
                  <a:pt x="408" y="3504"/>
                </a:cubicBezTo>
                <a:cubicBezTo>
                  <a:pt x="408" y="3454"/>
                  <a:pt x="473" y="3392"/>
                  <a:pt x="434" y="3360"/>
                </a:cubicBezTo>
                <a:cubicBezTo>
                  <a:pt x="505" y="3358"/>
                  <a:pt x="518" y="3267"/>
                  <a:pt x="539" y="3218"/>
                </a:cubicBezTo>
                <a:cubicBezTo>
                  <a:pt x="555" y="3180"/>
                  <a:pt x="587" y="3154"/>
                  <a:pt x="621" y="3131"/>
                </a:cubicBezTo>
                <a:cubicBezTo>
                  <a:pt x="579" y="3097"/>
                  <a:pt x="629" y="3092"/>
                  <a:pt x="642" y="3057"/>
                </a:cubicBezTo>
                <a:cubicBezTo>
                  <a:pt x="612" y="3058"/>
                  <a:pt x="575" y="3082"/>
                  <a:pt x="564" y="3039"/>
                </a:cubicBezTo>
                <a:cubicBezTo>
                  <a:pt x="587" y="3033"/>
                  <a:pt x="604" y="3016"/>
                  <a:pt x="603" y="2992"/>
                </a:cubicBezTo>
                <a:cubicBezTo>
                  <a:pt x="581" y="2984"/>
                  <a:pt x="535" y="3044"/>
                  <a:pt x="530" y="2998"/>
                </a:cubicBezTo>
                <a:cubicBezTo>
                  <a:pt x="525" y="2949"/>
                  <a:pt x="553" y="2939"/>
                  <a:pt x="591" y="2920"/>
                </a:cubicBezTo>
                <a:cubicBezTo>
                  <a:pt x="532" y="2921"/>
                  <a:pt x="559" y="2842"/>
                  <a:pt x="567" y="2809"/>
                </a:cubicBezTo>
                <a:cubicBezTo>
                  <a:pt x="583" y="2745"/>
                  <a:pt x="569" y="2659"/>
                  <a:pt x="563" y="2594"/>
                </a:cubicBezTo>
                <a:cubicBezTo>
                  <a:pt x="558" y="2544"/>
                  <a:pt x="536" y="2497"/>
                  <a:pt x="533" y="2448"/>
                </a:cubicBezTo>
                <a:cubicBezTo>
                  <a:pt x="531" y="2421"/>
                  <a:pt x="617" y="2410"/>
                  <a:pt x="602" y="2347"/>
                </a:cubicBezTo>
                <a:cubicBezTo>
                  <a:pt x="594" y="2309"/>
                  <a:pt x="507" y="2223"/>
                  <a:pt x="564" y="2201"/>
                </a:cubicBezTo>
                <a:cubicBezTo>
                  <a:pt x="616" y="2181"/>
                  <a:pt x="572" y="2072"/>
                  <a:pt x="549" y="2047"/>
                </a:cubicBezTo>
                <a:cubicBezTo>
                  <a:pt x="504" y="1996"/>
                  <a:pt x="498" y="1920"/>
                  <a:pt x="450" y="1878"/>
                </a:cubicBezTo>
                <a:cubicBezTo>
                  <a:pt x="442" y="1871"/>
                  <a:pt x="436" y="1864"/>
                  <a:pt x="435" y="1857"/>
                </a:cubicBezTo>
                <a:cubicBezTo>
                  <a:pt x="433" y="1816"/>
                  <a:pt x="481" y="1792"/>
                  <a:pt x="480" y="1751"/>
                </a:cubicBezTo>
                <a:cubicBezTo>
                  <a:pt x="479" y="1732"/>
                  <a:pt x="477" y="1712"/>
                  <a:pt x="496" y="1691"/>
                </a:cubicBezTo>
                <a:cubicBezTo>
                  <a:pt x="511" y="1709"/>
                  <a:pt x="522" y="1729"/>
                  <a:pt x="529" y="1751"/>
                </a:cubicBezTo>
                <a:cubicBezTo>
                  <a:pt x="593" y="1704"/>
                  <a:pt x="681" y="1621"/>
                  <a:pt x="654" y="1534"/>
                </a:cubicBezTo>
                <a:cubicBezTo>
                  <a:pt x="628" y="1453"/>
                  <a:pt x="566" y="1428"/>
                  <a:pt x="621" y="1344"/>
                </a:cubicBezTo>
                <a:cubicBezTo>
                  <a:pt x="651" y="1384"/>
                  <a:pt x="685" y="1438"/>
                  <a:pt x="711" y="1482"/>
                </a:cubicBezTo>
                <a:cubicBezTo>
                  <a:pt x="738" y="1527"/>
                  <a:pt x="805" y="1541"/>
                  <a:pt x="746" y="1596"/>
                </a:cubicBezTo>
                <a:cubicBezTo>
                  <a:pt x="826" y="1689"/>
                  <a:pt x="786" y="1424"/>
                  <a:pt x="775" y="1396"/>
                </a:cubicBezTo>
                <a:cubicBezTo>
                  <a:pt x="759" y="1355"/>
                  <a:pt x="947" y="1261"/>
                  <a:pt x="971" y="1228"/>
                </a:cubicBezTo>
                <a:cubicBezTo>
                  <a:pt x="1001" y="1186"/>
                  <a:pt x="1023" y="1116"/>
                  <a:pt x="1073" y="1095"/>
                </a:cubicBezTo>
                <a:cubicBezTo>
                  <a:pt x="1102" y="1082"/>
                  <a:pt x="1170" y="1089"/>
                  <a:pt x="1186" y="1057"/>
                </a:cubicBezTo>
                <a:cubicBezTo>
                  <a:pt x="1209" y="1011"/>
                  <a:pt x="1164" y="995"/>
                  <a:pt x="1174" y="967"/>
                </a:cubicBezTo>
                <a:cubicBezTo>
                  <a:pt x="1190" y="917"/>
                  <a:pt x="1197" y="854"/>
                  <a:pt x="1226" y="810"/>
                </a:cubicBezTo>
                <a:cubicBezTo>
                  <a:pt x="1183" y="805"/>
                  <a:pt x="1195" y="791"/>
                  <a:pt x="1224" y="775"/>
                </a:cubicBezTo>
                <a:cubicBezTo>
                  <a:pt x="1251" y="762"/>
                  <a:pt x="1241" y="724"/>
                  <a:pt x="1240" y="701"/>
                </a:cubicBezTo>
                <a:cubicBezTo>
                  <a:pt x="1238" y="646"/>
                  <a:pt x="1330" y="631"/>
                  <a:pt x="1330" y="612"/>
                </a:cubicBezTo>
                <a:cubicBezTo>
                  <a:pt x="1330" y="584"/>
                  <a:pt x="1442" y="473"/>
                  <a:pt x="1468" y="474"/>
                </a:cubicBezTo>
                <a:cubicBezTo>
                  <a:pt x="1517" y="475"/>
                  <a:pt x="1558" y="516"/>
                  <a:pt x="1606" y="521"/>
                </a:cubicBezTo>
                <a:cubicBezTo>
                  <a:pt x="1572" y="522"/>
                  <a:pt x="1575" y="563"/>
                  <a:pt x="1538" y="563"/>
                </a:cubicBezTo>
                <a:cubicBezTo>
                  <a:pt x="1568" y="675"/>
                  <a:pt x="1635" y="526"/>
                  <a:pt x="1650" y="48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8" name="꙱ China (People's Republic of China) (CN) (H)">
            <a:extLst>
              <a:ext uri="{FF2B5EF4-FFF2-40B4-BE49-F238E27FC236}">
                <a16:creationId xmlns:a16="http://schemas.microsoft.com/office/drawing/2014/main" id="{A5AFC331-1F9B-4EBF-ADAA-16BACB3EB795}"/>
              </a:ext>
            </a:extLst>
          </p:cNvPr>
          <p:cNvSpPr>
            <a:spLocks noEditPoints="1"/>
          </p:cNvSpPr>
          <p:nvPr/>
        </p:nvSpPr>
        <p:spPr bwMode="auto">
          <a:xfrm>
            <a:off x="6177830" y="810381"/>
            <a:ext cx="1339783" cy="1031063"/>
          </a:xfrm>
          <a:custGeom>
            <a:avLst/>
            <a:gdLst>
              <a:gd name="T0" fmla="*/ 592 w 16240"/>
              <a:gd name="T1" fmla="*/ 4629 h 12512"/>
              <a:gd name="T2" fmla="*/ 1669 w 16240"/>
              <a:gd name="T3" fmla="*/ 3654 h 12512"/>
              <a:gd name="T4" fmla="*/ 2146 w 16240"/>
              <a:gd name="T5" fmla="*/ 2291 h 12512"/>
              <a:gd name="T6" fmla="*/ 2994 w 16240"/>
              <a:gd name="T7" fmla="*/ 1701 h 12512"/>
              <a:gd name="T8" fmla="*/ 4736 w 16240"/>
              <a:gd name="T9" fmla="*/ 2981 h 12512"/>
              <a:gd name="T10" fmla="*/ 7286 w 16240"/>
              <a:gd name="T11" fmla="*/ 3799 h 12512"/>
              <a:gd name="T12" fmla="*/ 9994 w 16240"/>
              <a:gd name="T13" fmla="*/ 3866 h 12512"/>
              <a:gd name="T14" fmla="*/ 10932 w 16240"/>
              <a:gd name="T15" fmla="*/ 2860 h 12512"/>
              <a:gd name="T16" fmla="*/ 11355 w 16240"/>
              <a:gd name="T17" fmla="*/ 1946 h 12512"/>
              <a:gd name="T18" fmla="*/ 11235 w 16240"/>
              <a:gd name="T19" fmla="*/ 1056 h 12512"/>
              <a:gd name="T20" fmla="*/ 11963 w 16240"/>
              <a:gd name="T21" fmla="*/ 108 h 12512"/>
              <a:gd name="T22" fmla="*/ 13483 w 16240"/>
              <a:gd name="T23" fmla="*/ 1119 h 12512"/>
              <a:gd name="T24" fmla="*/ 15099 w 16240"/>
              <a:gd name="T25" fmla="*/ 2046 h 12512"/>
              <a:gd name="T26" fmla="*/ 16079 w 16240"/>
              <a:gd name="T27" fmla="*/ 2238 h 12512"/>
              <a:gd name="T28" fmla="*/ 15741 w 16240"/>
              <a:gd name="T29" fmla="*/ 3108 h 12512"/>
              <a:gd name="T30" fmla="*/ 15391 w 16240"/>
              <a:gd name="T31" fmla="*/ 4047 h 12512"/>
              <a:gd name="T32" fmla="*/ 14405 w 16240"/>
              <a:gd name="T33" fmla="*/ 4827 h 12512"/>
              <a:gd name="T34" fmla="*/ 13906 w 16240"/>
              <a:gd name="T35" fmla="*/ 4881 h 12512"/>
              <a:gd name="T36" fmla="*/ 12912 w 16240"/>
              <a:gd name="T37" fmla="*/ 5234 h 12512"/>
              <a:gd name="T38" fmla="*/ 14177 w 16240"/>
              <a:gd name="T39" fmla="*/ 5602 h 12512"/>
              <a:gd name="T40" fmla="*/ 14360 w 16240"/>
              <a:gd name="T41" fmla="*/ 5870 h 12512"/>
              <a:gd name="T42" fmla="*/ 13931 w 16240"/>
              <a:gd name="T43" fmla="*/ 6480 h 12512"/>
              <a:gd name="T44" fmla="*/ 14897 w 16240"/>
              <a:gd name="T45" fmla="*/ 7645 h 12512"/>
              <a:gd name="T46" fmla="*/ 14776 w 16240"/>
              <a:gd name="T47" fmla="*/ 7672 h 12512"/>
              <a:gd name="T48" fmla="*/ 14936 w 16240"/>
              <a:gd name="T49" fmla="*/ 8268 h 12512"/>
              <a:gd name="T50" fmla="*/ 15343 w 16240"/>
              <a:gd name="T51" fmla="*/ 8538 h 12512"/>
              <a:gd name="T52" fmla="*/ 15377 w 16240"/>
              <a:gd name="T53" fmla="*/ 8909 h 12512"/>
              <a:gd name="T54" fmla="*/ 15055 w 16240"/>
              <a:gd name="T55" fmla="*/ 9423 h 12512"/>
              <a:gd name="T56" fmla="*/ 14921 w 16240"/>
              <a:gd name="T57" fmla="*/ 9757 h 12512"/>
              <a:gd name="T58" fmla="*/ 14806 w 16240"/>
              <a:gd name="T59" fmla="*/ 10121 h 12512"/>
              <a:gd name="T60" fmla="*/ 14535 w 16240"/>
              <a:gd name="T61" fmla="*/ 10525 h 12512"/>
              <a:gd name="T62" fmla="*/ 13935 w 16240"/>
              <a:gd name="T63" fmla="*/ 10919 h 12512"/>
              <a:gd name="T64" fmla="*/ 13419 w 16240"/>
              <a:gd name="T65" fmla="*/ 10768 h 12512"/>
              <a:gd name="T66" fmla="*/ 13122 w 16240"/>
              <a:gd name="T67" fmla="*/ 11241 h 12512"/>
              <a:gd name="T68" fmla="*/ 12543 w 16240"/>
              <a:gd name="T69" fmla="*/ 11442 h 12512"/>
              <a:gd name="T70" fmla="*/ 12265 w 16240"/>
              <a:gd name="T71" fmla="*/ 11470 h 12512"/>
              <a:gd name="T72" fmla="*/ 11875 w 16240"/>
              <a:gd name="T73" fmla="*/ 11234 h 12512"/>
              <a:gd name="T74" fmla="*/ 11222 w 16240"/>
              <a:gd name="T75" fmla="*/ 10955 h 12512"/>
              <a:gd name="T76" fmla="*/ 10327 w 16240"/>
              <a:gd name="T77" fmla="*/ 10909 h 12512"/>
              <a:gd name="T78" fmla="*/ 9700 w 16240"/>
              <a:gd name="T79" fmla="*/ 11438 h 12512"/>
              <a:gd name="T80" fmla="*/ 9031 w 16240"/>
              <a:gd name="T81" fmla="*/ 10839 h 12512"/>
              <a:gd name="T82" fmla="*/ 8337 w 16240"/>
              <a:gd name="T83" fmla="*/ 10236 h 12512"/>
              <a:gd name="T84" fmla="*/ 8278 w 16240"/>
              <a:gd name="T85" fmla="*/ 8980 h 12512"/>
              <a:gd name="T86" fmla="*/ 7544 w 16240"/>
              <a:gd name="T87" fmla="*/ 8504 h 12512"/>
              <a:gd name="T88" fmla="*/ 6150 w 16240"/>
              <a:gd name="T89" fmla="*/ 9031 h 12512"/>
              <a:gd name="T90" fmla="*/ 5032 w 16240"/>
              <a:gd name="T91" fmla="*/ 9072 h 12512"/>
              <a:gd name="T92" fmla="*/ 4307 w 16240"/>
              <a:gd name="T93" fmla="*/ 8899 h 12512"/>
              <a:gd name="T94" fmla="*/ 3012 w 16240"/>
              <a:gd name="T95" fmla="*/ 8277 h 12512"/>
              <a:gd name="T96" fmla="*/ 1977 w 16240"/>
              <a:gd name="T97" fmla="*/ 7404 h 12512"/>
              <a:gd name="T98" fmla="*/ 1167 w 16240"/>
              <a:gd name="T99" fmla="*/ 6205 h 12512"/>
              <a:gd name="T100" fmla="*/ 538 w 16240"/>
              <a:gd name="T101" fmla="*/ 5548 h 12512"/>
              <a:gd name="T102" fmla="*/ 13306 w 16240"/>
              <a:gd name="T103" fmla="*/ 10842 h 12512"/>
              <a:gd name="T104" fmla="*/ 12890 w 16240"/>
              <a:gd name="T105" fmla="*/ 11323 h 12512"/>
              <a:gd name="T106" fmla="*/ 12427 w 16240"/>
              <a:gd name="T107" fmla="*/ 12511 h 12512"/>
              <a:gd name="T108" fmla="*/ 12202 w 16240"/>
              <a:gd name="T109" fmla="*/ 11908 h 12512"/>
              <a:gd name="T110" fmla="*/ 15052 w 16240"/>
              <a:gd name="T111" fmla="*/ 9886 h 12512"/>
              <a:gd name="T112" fmla="*/ 15340 w 16240"/>
              <a:gd name="T113" fmla="*/ 8203 h 12512"/>
              <a:gd name="T114" fmla="*/ 14283 w 16240"/>
              <a:gd name="T115" fmla="*/ 5014 h 12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40" h="12512">
                <a:moveTo>
                  <a:pt x="13921" y="4976"/>
                </a:moveTo>
                <a:cubicBezTo>
                  <a:pt x="13926" y="4951"/>
                  <a:pt x="13913" y="4943"/>
                  <a:pt x="13891" y="4949"/>
                </a:cubicBezTo>
                <a:cubicBezTo>
                  <a:pt x="13900" y="4959"/>
                  <a:pt x="13910" y="4968"/>
                  <a:pt x="13921" y="4976"/>
                </a:cubicBezTo>
                <a:close/>
                <a:moveTo>
                  <a:pt x="0" y="4942"/>
                </a:moveTo>
                <a:cubicBezTo>
                  <a:pt x="142" y="4954"/>
                  <a:pt x="7" y="4833"/>
                  <a:pt x="47" y="4754"/>
                </a:cubicBezTo>
                <a:cubicBezTo>
                  <a:pt x="72" y="4708"/>
                  <a:pt x="139" y="4735"/>
                  <a:pt x="170" y="4694"/>
                </a:cubicBezTo>
                <a:cubicBezTo>
                  <a:pt x="190" y="4667"/>
                  <a:pt x="215" y="4632"/>
                  <a:pt x="252" y="4631"/>
                </a:cubicBezTo>
                <a:cubicBezTo>
                  <a:pt x="244" y="4612"/>
                  <a:pt x="242" y="4592"/>
                  <a:pt x="246" y="4572"/>
                </a:cubicBezTo>
                <a:cubicBezTo>
                  <a:pt x="289" y="4581"/>
                  <a:pt x="326" y="4611"/>
                  <a:pt x="369" y="4585"/>
                </a:cubicBezTo>
                <a:cubicBezTo>
                  <a:pt x="388" y="4574"/>
                  <a:pt x="429" y="4513"/>
                  <a:pt x="454" y="4532"/>
                </a:cubicBezTo>
                <a:cubicBezTo>
                  <a:pt x="510" y="4578"/>
                  <a:pt x="466" y="4660"/>
                  <a:pt x="592" y="4629"/>
                </a:cubicBezTo>
                <a:cubicBezTo>
                  <a:pt x="670" y="4614"/>
                  <a:pt x="736" y="4651"/>
                  <a:pt x="756" y="4516"/>
                </a:cubicBezTo>
                <a:cubicBezTo>
                  <a:pt x="763" y="4468"/>
                  <a:pt x="762" y="4403"/>
                  <a:pt x="802" y="4387"/>
                </a:cubicBezTo>
                <a:cubicBezTo>
                  <a:pt x="835" y="4376"/>
                  <a:pt x="924" y="4399"/>
                  <a:pt x="971" y="4394"/>
                </a:cubicBezTo>
                <a:cubicBezTo>
                  <a:pt x="1012" y="4389"/>
                  <a:pt x="1053" y="4377"/>
                  <a:pt x="1095" y="4380"/>
                </a:cubicBezTo>
                <a:cubicBezTo>
                  <a:pt x="1146" y="4385"/>
                  <a:pt x="1177" y="4343"/>
                  <a:pt x="1178" y="4305"/>
                </a:cubicBezTo>
                <a:cubicBezTo>
                  <a:pt x="1176" y="4266"/>
                  <a:pt x="1191" y="4247"/>
                  <a:pt x="1235" y="4218"/>
                </a:cubicBezTo>
                <a:cubicBezTo>
                  <a:pt x="1321" y="4161"/>
                  <a:pt x="1422" y="4143"/>
                  <a:pt x="1505" y="4077"/>
                </a:cubicBezTo>
                <a:cubicBezTo>
                  <a:pt x="1537" y="4055"/>
                  <a:pt x="1593" y="4036"/>
                  <a:pt x="1635" y="4011"/>
                </a:cubicBezTo>
                <a:cubicBezTo>
                  <a:pt x="1639" y="3900"/>
                  <a:pt x="1448" y="3765"/>
                  <a:pt x="1644" y="3733"/>
                </a:cubicBezTo>
                <a:cubicBezTo>
                  <a:pt x="1629" y="3718"/>
                  <a:pt x="1602" y="3704"/>
                  <a:pt x="1582" y="3695"/>
                </a:cubicBezTo>
                <a:cubicBezTo>
                  <a:pt x="1601" y="3668"/>
                  <a:pt x="1631" y="3627"/>
                  <a:pt x="1669" y="3654"/>
                </a:cubicBezTo>
                <a:cubicBezTo>
                  <a:pt x="1706" y="3617"/>
                  <a:pt x="1638" y="3600"/>
                  <a:pt x="1624" y="3541"/>
                </a:cubicBezTo>
                <a:cubicBezTo>
                  <a:pt x="1591" y="3424"/>
                  <a:pt x="1388" y="3288"/>
                  <a:pt x="1403" y="3101"/>
                </a:cubicBezTo>
                <a:cubicBezTo>
                  <a:pt x="1410" y="3023"/>
                  <a:pt x="1214" y="3083"/>
                  <a:pt x="1229" y="3009"/>
                </a:cubicBezTo>
                <a:cubicBezTo>
                  <a:pt x="1242" y="2943"/>
                  <a:pt x="1522" y="2929"/>
                  <a:pt x="1632" y="2881"/>
                </a:cubicBezTo>
                <a:cubicBezTo>
                  <a:pt x="1664" y="2866"/>
                  <a:pt x="1731" y="2920"/>
                  <a:pt x="1765" y="2926"/>
                </a:cubicBezTo>
                <a:cubicBezTo>
                  <a:pt x="1807" y="2934"/>
                  <a:pt x="1837" y="2903"/>
                  <a:pt x="1877" y="2922"/>
                </a:cubicBezTo>
                <a:cubicBezTo>
                  <a:pt x="1901" y="2934"/>
                  <a:pt x="1942" y="2962"/>
                  <a:pt x="1948" y="2914"/>
                </a:cubicBezTo>
                <a:cubicBezTo>
                  <a:pt x="1964" y="2774"/>
                  <a:pt x="1791" y="2851"/>
                  <a:pt x="1811" y="2756"/>
                </a:cubicBezTo>
                <a:cubicBezTo>
                  <a:pt x="1837" y="2660"/>
                  <a:pt x="1824" y="2579"/>
                  <a:pt x="1817" y="2514"/>
                </a:cubicBezTo>
                <a:cubicBezTo>
                  <a:pt x="1807" y="2399"/>
                  <a:pt x="1841" y="2463"/>
                  <a:pt x="1829" y="2295"/>
                </a:cubicBezTo>
                <a:cubicBezTo>
                  <a:pt x="1817" y="2115"/>
                  <a:pt x="1955" y="2306"/>
                  <a:pt x="2146" y="2291"/>
                </a:cubicBezTo>
                <a:cubicBezTo>
                  <a:pt x="2189" y="2289"/>
                  <a:pt x="2228" y="2280"/>
                  <a:pt x="2272" y="2285"/>
                </a:cubicBezTo>
                <a:cubicBezTo>
                  <a:pt x="2317" y="2289"/>
                  <a:pt x="2324" y="2328"/>
                  <a:pt x="2360" y="2333"/>
                </a:cubicBezTo>
                <a:cubicBezTo>
                  <a:pt x="2387" y="2339"/>
                  <a:pt x="2421" y="2302"/>
                  <a:pt x="2449" y="2291"/>
                </a:cubicBezTo>
                <a:cubicBezTo>
                  <a:pt x="2504" y="2268"/>
                  <a:pt x="2573" y="2250"/>
                  <a:pt x="2534" y="2162"/>
                </a:cubicBezTo>
                <a:cubicBezTo>
                  <a:pt x="2480" y="2040"/>
                  <a:pt x="2381" y="1991"/>
                  <a:pt x="2405" y="1842"/>
                </a:cubicBezTo>
                <a:cubicBezTo>
                  <a:pt x="2413" y="1793"/>
                  <a:pt x="2448" y="1790"/>
                  <a:pt x="2486" y="1788"/>
                </a:cubicBezTo>
                <a:cubicBezTo>
                  <a:pt x="2587" y="1793"/>
                  <a:pt x="2662" y="1725"/>
                  <a:pt x="2613" y="1625"/>
                </a:cubicBezTo>
                <a:cubicBezTo>
                  <a:pt x="2567" y="1533"/>
                  <a:pt x="2696" y="1554"/>
                  <a:pt x="2742" y="1555"/>
                </a:cubicBezTo>
                <a:cubicBezTo>
                  <a:pt x="2772" y="1561"/>
                  <a:pt x="2820" y="1564"/>
                  <a:pt x="2871" y="1540"/>
                </a:cubicBezTo>
                <a:cubicBezTo>
                  <a:pt x="2948" y="1631"/>
                  <a:pt x="2877" y="1596"/>
                  <a:pt x="2889" y="1623"/>
                </a:cubicBezTo>
                <a:cubicBezTo>
                  <a:pt x="2905" y="1658"/>
                  <a:pt x="2996" y="1664"/>
                  <a:pt x="2994" y="1701"/>
                </a:cubicBezTo>
                <a:cubicBezTo>
                  <a:pt x="2992" y="1760"/>
                  <a:pt x="3030" y="1748"/>
                  <a:pt x="3084" y="1765"/>
                </a:cubicBezTo>
                <a:cubicBezTo>
                  <a:pt x="3129" y="1780"/>
                  <a:pt x="3169" y="1810"/>
                  <a:pt x="3215" y="1847"/>
                </a:cubicBezTo>
                <a:cubicBezTo>
                  <a:pt x="3429" y="2011"/>
                  <a:pt x="3443" y="1882"/>
                  <a:pt x="3546" y="1960"/>
                </a:cubicBezTo>
                <a:cubicBezTo>
                  <a:pt x="3596" y="1995"/>
                  <a:pt x="3621" y="2013"/>
                  <a:pt x="3644" y="1973"/>
                </a:cubicBezTo>
                <a:cubicBezTo>
                  <a:pt x="3675" y="1983"/>
                  <a:pt x="3791" y="2062"/>
                  <a:pt x="3804" y="2077"/>
                </a:cubicBezTo>
                <a:cubicBezTo>
                  <a:pt x="3897" y="2181"/>
                  <a:pt x="3912" y="2208"/>
                  <a:pt x="4008" y="2291"/>
                </a:cubicBezTo>
                <a:cubicBezTo>
                  <a:pt x="4046" y="2326"/>
                  <a:pt x="4079" y="2362"/>
                  <a:pt x="4114" y="2407"/>
                </a:cubicBezTo>
                <a:cubicBezTo>
                  <a:pt x="4163" y="2470"/>
                  <a:pt x="4137" y="2543"/>
                  <a:pt x="4179" y="2592"/>
                </a:cubicBezTo>
                <a:cubicBezTo>
                  <a:pt x="4226" y="2648"/>
                  <a:pt x="4130" y="2686"/>
                  <a:pt x="4163" y="2775"/>
                </a:cubicBezTo>
                <a:cubicBezTo>
                  <a:pt x="4195" y="2867"/>
                  <a:pt x="4308" y="2922"/>
                  <a:pt x="4396" y="2934"/>
                </a:cubicBezTo>
                <a:cubicBezTo>
                  <a:pt x="4508" y="2950"/>
                  <a:pt x="4623" y="2970"/>
                  <a:pt x="4736" y="2981"/>
                </a:cubicBezTo>
                <a:cubicBezTo>
                  <a:pt x="4868" y="2993"/>
                  <a:pt x="5032" y="2955"/>
                  <a:pt x="5149" y="3048"/>
                </a:cubicBezTo>
                <a:cubicBezTo>
                  <a:pt x="5187" y="3078"/>
                  <a:pt x="5230" y="3084"/>
                  <a:pt x="5272" y="3099"/>
                </a:cubicBezTo>
                <a:cubicBezTo>
                  <a:pt x="5337" y="3122"/>
                  <a:pt x="5295" y="3118"/>
                  <a:pt x="5501" y="3216"/>
                </a:cubicBezTo>
                <a:cubicBezTo>
                  <a:pt x="5555" y="3241"/>
                  <a:pt x="5681" y="3215"/>
                  <a:pt x="5687" y="3274"/>
                </a:cubicBezTo>
                <a:cubicBezTo>
                  <a:pt x="5702" y="3354"/>
                  <a:pt x="5767" y="3319"/>
                  <a:pt x="5852" y="3438"/>
                </a:cubicBezTo>
                <a:cubicBezTo>
                  <a:pt x="5915" y="3514"/>
                  <a:pt x="5983" y="3613"/>
                  <a:pt x="6065" y="3660"/>
                </a:cubicBezTo>
                <a:cubicBezTo>
                  <a:pt x="6092" y="3676"/>
                  <a:pt x="6134" y="3694"/>
                  <a:pt x="6149" y="3724"/>
                </a:cubicBezTo>
                <a:cubicBezTo>
                  <a:pt x="6193" y="3814"/>
                  <a:pt x="6238" y="3778"/>
                  <a:pt x="6352" y="3766"/>
                </a:cubicBezTo>
                <a:cubicBezTo>
                  <a:pt x="6507" y="3749"/>
                  <a:pt x="6658" y="3811"/>
                  <a:pt x="6813" y="3816"/>
                </a:cubicBezTo>
                <a:cubicBezTo>
                  <a:pt x="6901" y="3819"/>
                  <a:pt x="7010" y="3846"/>
                  <a:pt x="7097" y="3835"/>
                </a:cubicBezTo>
                <a:cubicBezTo>
                  <a:pt x="7165" y="3827"/>
                  <a:pt x="7216" y="3788"/>
                  <a:pt x="7286" y="3799"/>
                </a:cubicBezTo>
                <a:cubicBezTo>
                  <a:pt x="7348" y="3809"/>
                  <a:pt x="7410" y="3818"/>
                  <a:pt x="7471" y="3831"/>
                </a:cubicBezTo>
                <a:cubicBezTo>
                  <a:pt x="7579" y="3851"/>
                  <a:pt x="7690" y="3821"/>
                  <a:pt x="7763" y="3883"/>
                </a:cubicBezTo>
                <a:cubicBezTo>
                  <a:pt x="7803" y="3918"/>
                  <a:pt x="7828" y="3942"/>
                  <a:pt x="7881" y="3964"/>
                </a:cubicBezTo>
                <a:cubicBezTo>
                  <a:pt x="7944" y="3990"/>
                  <a:pt x="8013" y="4005"/>
                  <a:pt x="8078" y="4017"/>
                </a:cubicBezTo>
                <a:cubicBezTo>
                  <a:pt x="8224" y="4043"/>
                  <a:pt x="8373" y="4121"/>
                  <a:pt x="8523" y="4105"/>
                </a:cubicBezTo>
                <a:cubicBezTo>
                  <a:pt x="8605" y="4096"/>
                  <a:pt x="8610" y="4098"/>
                  <a:pt x="8669" y="4146"/>
                </a:cubicBezTo>
                <a:cubicBezTo>
                  <a:pt x="8699" y="4170"/>
                  <a:pt x="8739" y="4167"/>
                  <a:pt x="8775" y="4170"/>
                </a:cubicBezTo>
                <a:cubicBezTo>
                  <a:pt x="8846" y="4175"/>
                  <a:pt x="8834" y="4160"/>
                  <a:pt x="8889" y="4118"/>
                </a:cubicBezTo>
                <a:cubicBezTo>
                  <a:pt x="8937" y="4082"/>
                  <a:pt x="9008" y="4042"/>
                  <a:pt x="9069" y="4014"/>
                </a:cubicBezTo>
                <a:cubicBezTo>
                  <a:pt x="9195" y="3945"/>
                  <a:pt x="9466" y="3888"/>
                  <a:pt x="9610" y="3887"/>
                </a:cubicBezTo>
                <a:cubicBezTo>
                  <a:pt x="9700" y="3885"/>
                  <a:pt x="9918" y="3911"/>
                  <a:pt x="9994" y="3866"/>
                </a:cubicBezTo>
                <a:cubicBezTo>
                  <a:pt x="10133" y="3782"/>
                  <a:pt x="10164" y="3854"/>
                  <a:pt x="10253" y="3608"/>
                </a:cubicBezTo>
                <a:cubicBezTo>
                  <a:pt x="10269" y="3566"/>
                  <a:pt x="10323" y="3562"/>
                  <a:pt x="10351" y="3533"/>
                </a:cubicBezTo>
                <a:cubicBezTo>
                  <a:pt x="10372" y="3513"/>
                  <a:pt x="10410" y="3470"/>
                  <a:pt x="10436" y="3458"/>
                </a:cubicBezTo>
                <a:cubicBezTo>
                  <a:pt x="10558" y="3405"/>
                  <a:pt x="10219" y="3244"/>
                  <a:pt x="10203" y="3189"/>
                </a:cubicBezTo>
                <a:cubicBezTo>
                  <a:pt x="10195" y="3162"/>
                  <a:pt x="10213" y="3137"/>
                  <a:pt x="10203" y="3110"/>
                </a:cubicBezTo>
                <a:cubicBezTo>
                  <a:pt x="10190" y="3079"/>
                  <a:pt x="10175" y="3015"/>
                  <a:pt x="10224" y="2977"/>
                </a:cubicBezTo>
                <a:cubicBezTo>
                  <a:pt x="10332" y="2894"/>
                  <a:pt x="10452" y="3019"/>
                  <a:pt x="10557" y="3041"/>
                </a:cubicBezTo>
                <a:cubicBezTo>
                  <a:pt x="10587" y="3048"/>
                  <a:pt x="10619" y="3054"/>
                  <a:pt x="10651" y="3059"/>
                </a:cubicBezTo>
                <a:cubicBezTo>
                  <a:pt x="10737" y="3073"/>
                  <a:pt x="10773" y="3094"/>
                  <a:pt x="10802" y="3031"/>
                </a:cubicBezTo>
                <a:cubicBezTo>
                  <a:pt x="10820" y="3002"/>
                  <a:pt x="10848" y="3007"/>
                  <a:pt x="10871" y="2985"/>
                </a:cubicBezTo>
                <a:cubicBezTo>
                  <a:pt x="10906" y="2950"/>
                  <a:pt x="10910" y="2903"/>
                  <a:pt x="10932" y="2860"/>
                </a:cubicBezTo>
                <a:cubicBezTo>
                  <a:pt x="10959" y="2806"/>
                  <a:pt x="11111" y="2892"/>
                  <a:pt x="11216" y="2816"/>
                </a:cubicBezTo>
                <a:cubicBezTo>
                  <a:pt x="11271" y="2778"/>
                  <a:pt x="11319" y="2739"/>
                  <a:pt x="11325" y="2714"/>
                </a:cubicBezTo>
                <a:cubicBezTo>
                  <a:pt x="11334" y="2680"/>
                  <a:pt x="11251" y="2746"/>
                  <a:pt x="11297" y="2636"/>
                </a:cubicBezTo>
                <a:cubicBezTo>
                  <a:pt x="11301" y="2480"/>
                  <a:pt x="11399" y="2502"/>
                  <a:pt x="11460" y="2504"/>
                </a:cubicBezTo>
                <a:cubicBezTo>
                  <a:pt x="11512" y="2507"/>
                  <a:pt x="11509" y="2487"/>
                  <a:pt x="11519" y="2446"/>
                </a:cubicBezTo>
                <a:cubicBezTo>
                  <a:pt x="11529" y="2407"/>
                  <a:pt x="11596" y="2452"/>
                  <a:pt x="11628" y="2435"/>
                </a:cubicBezTo>
                <a:cubicBezTo>
                  <a:pt x="11673" y="2412"/>
                  <a:pt x="11708" y="2385"/>
                  <a:pt x="11761" y="2382"/>
                </a:cubicBezTo>
                <a:cubicBezTo>
                  <a:pt x="11779" y="2381"/>
                  <a:pt x="11842" y="2401"/>
                  <a:pt x="11854" y="2390"/>
                </a:cubicBezTo>
                <a:cubicBezTo>
                  <a:pt x="11901" y="2345"/>
                  <a:pt x="11944" y="2433"/>
                  <a:pt x="12104" y="2415"/>
                </a:cubicBezTo>
                <a:cubicBezTo>
                  <a:pt x="12341" y="2387"/>
                  <a:pt x="11840" y="2101"/>
                  <a:pt x="11805" y="2078"/>
                </a:cubicBezTo>
                <a:cubicBezTo>
                  <a:pt x="11711" y="2018"/>
                  <a:pt x="11461" y="1858"/>
                  <a:pt x="11355" y="1946"/>
                </a:cubicBezTo>
                <a:cubicBezTo>
                  <a:pt x="11293" y="2004"/>
                  <a:pt x="11298" y="2069"/>
                  <a:pt x="11176" y="2000"/>
                </a:cubicBezTo>
                <a:cubicBezTo>
                  <a:pt x="11107" y="1968"/>
                  <a:pt x="11041" y="1991"/>
                  <a:pt x="10970" y="1985"/>
                </a:cubicBezTo>
                <a:cubicBezTo>
                  <a:pt x="10890" y="1987"/>
                  <a:pt x="10906" y="2080"/>
                  <a:pt x="10801" y="2002"/>
                </a:cubicBezTo>
                <a:cubicBezTo>
                  <a:pt x="10768" y="1980"/>
                  <a:pt x="10732" y="1951"/>
                  <a:pt x="10711" y="1923"/>
                </a:cubicBezTo>
                <a:cubicBezTo>
                  <a:pt x="10676" y="1877"/>
                  <a:pt x="10766" y="1883"/>
                  <a:pt x="10720" y="1802"/>
                </a:cubicBezTo>
                <a:lnTo>
                  <a:pt x="10685" y="1305"/>
                </a:lnTo>
                <a:cubicBezTo>
                  <a:pt x="10782" y="1350"/>
                  <a:pt x="10888" y="1350"/>
                  <a:pt x="10982" y="1391"/>
                </a:cubicBezTo>
                <a:cubicBezTo>
                  <a:pt x="11089" y="1439"/>
                  <a:pt x="11097" y="1344"/>
                  <a:pt x="11163" y="1283"/>
                </a:cubicBezTo>
                <a:cubicBezTo>
                  <a:pt x="11208" y="1242"/>
                  <a:pt x="11324" y="1250"/>
                  <a:pt x="11336" y="1201"/>
                </a:cubicBezTo>
                <a:cubicBezTo>
                  <a:pt x="11345" y="1162"/>
                  <a:pt x="11273" y="1151"/>
                  <a:pt x="11247" y="1124"/>
                </a:cubicBezTo>
                <a:cubicBezTo>
                  <a:pt x="11231" y="1110"/>
                  <a:pt x="11233" y="1070"/>
                  <a:pt x="11235" y="1056"/>
                </a:cubicBezTo>
                <a:cubicBezTo>
                  <a:pt x="11232" y="1020"/>
                  <a:pt x="11253" y="1001"/>
                  <a:pt x="11240" y="966"/>
                </a:cubicBezTo>
                <a:cubicBezTo>
                  <a:pt x="11229" y="948"/>
                  <a:pt x="11224" y="932"/>
                  <a:pt x="11235" y="912"/>
                </a:cubicBezTo>
                <a:cubicBezTo>
                  <a:pt x="11250" y="873"/>
                  <a:pt x="11226" y="854"/>
                  <a:pt x="11228" y="813"/>
                </a:cubicBezTo>
                <a:cubicBezTo>
                  <a:pt x="11228" y="732"/>
                  <a:pt x="11189" y="664"/>
                  <a:pt x="11266" y="607"/>
                </a:cubicBezTo>
                <a:cubicBezTo>
                  <a:pt x="11351" y="543"/>
                  <a:pt x="11233" y="474"/>
                  <a:pt x="11202" y="418"/>
                </a:cubicBezTo>
                <a:cubicBezTo>
                  <a:pt x="11175" y="368"/>
                  <a:pt x="11109" y="329"/>
                  <a:pt x="11051" y="351"/>
                </a:cubicBezTo>
                <a:cubicBezTo>
                  <a:pt x="10999" y="372"/>
                  <a:pt x="10973" y="331"/>
                  <a:pt x="10942" y="295"/>
                </a:cubicBezTo>
                <a:cubicBezTo>
                  <a:pt x="11026" y="267"/>
                  <a:pt x="11000" y="133"/>
                  <a:pt x="11100" y="115"/>
                </a:cubicBezTo>
                <a:cubicBezTo>
                  <a:pt x="11219" y="92"/>
                  <a:pt x="11333" y="46"/>
                  <a:pt x="11455" y="53"/>
                </a:cubicBezTo>
                <a:cubicBezTo>
                  <a:pt x="11576" y="60"/>
                  <a:pt x="11677" y="0"/>
                  <a:pt x="11795" y="48"/>
                </a:cubicBezTo>
                <a:cubicBezTo>
                  <a:pt x="11838" y="66"/>
                  <a:pt x="11923" y="77"/>
                  <a:pt x="11963" y="108"/>
                </a:cubicBezTo>
                <a:cubicBezTo>
                  <a:pt x="12022" y="154"/>
                  <a:pt x="12101" y="151"/>
                  <a:pt x="12166" y="184"/>
                </a:cubicBezTo>
                <a:cubicBezTo>
                  <a:pt x="12146" y="96"/>
                  <a:pt x="12423" y="188"/>
                  <a:pt x="12412" y="223"/>
                </a:cubicBezTo>
                <a:cubicBezTo>
                  <a:pt x="12402" y="252"/>
                  <a:pt x="12526" y="283"/>
                  <a:pt x="12556" y="300"/>
                </a:cubicBezTo>
                <a:cubicBezTo>
                  <a:pt x="12579" y="312"/>
                  <a:pt x="12564" y="329"/>
                  <a:pt x="12585" y="342"/>
                </a:cubicBezTo>
                <a:cubicBezTo>
                  <a:pt x="12617" y="361"/>
                  <a:pt x="12645" y="378"/>
                  <a:pt x="12677" y="401"/>
                </a:cubicBezTo>
                <a:cubicBezTo>
                  <a:pt x="12738" y="446"/>
                  <a:pt x="12825" y="481"/>
                  <a:pt x="12855" y="536"/>
                </a:cubicBezTo>
                <a:cubicBezTo>
                  <a:pt x="12880" y="581"/>
                  <a:pt x="12922" y="620"/>
                  <a:pt x="12964" y="648"/>
                </a:cubicBezTo>
                <a:cubicBezTo>
                  <a:pt x="13003" y="673"/>
                  <a:pt x="13027" y="718"/>
                  <a:pt x="13085" y="738"/>
                </a:cubicBezTo>
                <a:cubicBezTo>
                  <a:pt x="13146" y="758"/>
                  <a:pt x="13175" y="835"/>
                  <a:pt x="13223" y="872"/>
                </a:cubicBezTo>
                <a:cubicBezTo>
                  <a:pt x="13277" y="912"/>
                  <a:pt x="13335" y="949"/>
                  <a:pt x="13387" y="992"/>
                </a:cubicBezTo>
                <a:cubicBezTo>
                  <a:pt x="13432" y="1029"/>
                  <a:pt x="13441" y="1081"/>
                  <a:pt x="13483" y="1119"/>
                </a:cubicBezTo>
                <a:cubicBezTo>
                  <a:pt x="13530" y="1161"/>
                  <a:pt x="13568" y="1146"/>
                  <a:pt x="13590" y="1211"/>
                </a:cubicBezTo>
                <a:cubicBezTo>
                  <a:pt x="13626" y="1317"/>
                  <a:pt x="13792" y="1409"/>
                  <a:pt x="13899" y="1389"/>
                </a:cubicBezTo>
                <a:cubicBezTo>
                  <a:pt x="13945" y="1381"/>
                  <a:pt x="14011" y="1376"/>
                  <a:pt x="14052" y="1399"/>
                </a:cubicBezTo>
                <a:cubicBezTo>
                  <a:pt x="14119" y="1436"/>
                  <a:pt x="14183" y="1444"/>
                  <a:pt x="14253" y="1473"/>
                </a:cubicBezTo>
                <a:cubicBezTo>
                  <a:pt x="14200" y="1379"/>
                  <a:pt x="14335" y="1498"/>
                  <a:pt x="14357" y="1499"/>
                </a:cubicBezTo>
                <a:cubicBezTo>
                  <a:pt x="14408" y="1502"/>
                  <a:pt x="14470" y="1576"/>
                  <a:pt x="14514" y="1601"/>
                </a:cubicBezTo>
                <a:cubicBezTo>
                  <a:pt x="14584" y="1642"/>
                  <a:pt x="14647" y="1609"/>
                  <a:pt x="14715" y="1636"/>
                </a:cubicBezTo>
                <a:cubicBezTo>
                  <a:pt x="14735" y="1644"/>
                  <a:pt x="14725" y="1695"/>
                  <a:pt x="14741" y="1714"/>
                </a:cubicBezTo>
                <a:cubicBezTo>
                  <a:pt x="14758" y="1735"/>
                  <a:pt x="14795" y="1750"/>
                  <a:pt x="14818" y="1763"/>
                </a:cubicBezTo>
                <a:cubicBezTo>
                  <a:pt x="14886" y="1803"/>
                  <a:pt x="14873" y="1845"/>
                  <a:pt x="14900" y="1906"/>
                </a:cubicBezTo>
                <a:cubicBezTo>
                  <a:pt x="14919" y="1950"/>
                  <a:pt x="15056" y="2028"/>
                  <a:pt x="15099" y="2046"/>
                </a:cubicBezTo>
                <a:cubicBezTo>
                  <a:pt x="15124" y="2057"/>
                  <a:pt x="15151" y="2031"/>
                  <a:pt x="15179" y="2031"/>
                </a:cubicBezTo>
                <a:cubicBezTo>
                  <a:pt x="15221" y="2031"/>
                  <a:pt x="15255" y="2057"/>
                  <a:pt x="15298" y="2052"/>
                </a:cubicBezTo>
                <a:cubicBezTo>
                  <a:pt x="15346" y="2046"/>
                  <a:pt x="15509" y="2052"/>
                  <a:pt x="15492" y="1996"/>
                </a:cubicBezTo>
                <a:cubicBezTo>
                  <a:pt x="15474" y="1936"/>
                  <a:pt x="15566" y="1892"/>
                  <a:pt x="15625" y="1898"/>
                </a:cubicBezTo>
                <a:cubicBezTo>
                  <a:pt x="15629" y="1898"/>
                  <a:pt x="15680" y="1921"/>
                  <a:pt x="15683" y="1906"/>
                </a:cubicBezTo>
                <a:cubicBezTo>
                  <a:pt x="15691" y="1872"/>
                  <a:pt x="15688" y="1862"/>
                  <a:pt x="15726" y="1852"/>
                </a:cubicBezTo>
                <a:cubicBezTo>
                  <a:pt x="15762" y="1843"/>
                  <a:pt x="15821" y="1796"/>
                  <a:pt x="15864" y="1805"/>
                </a:cubicBezTo>
                <a:cubicBezTo>
                  <a:pt x="15888" y="1810"/>
                  <a:pt x="15962" y="1830"/>
                  <a:pt x="15978" y="1847"/>
                </a:cubicBezTo>
                <a:cubicBezTo>
                  <a:pt x="15965" y="1982"/>
                  <a:pt x="16162" y="2005"/>
                  <a:pt x="16102" y="2111"/>
                </a:cubicBezTo>
                <a:cubicBezTo>
                  <a:pt x="16093" y="2126"/>
                  <a:pt x="16064" y="2144"/>
                  <a:pt x="16051" y="2157"/>
                </a:cubicBezTo>
                <a:cubicBezTo>
                  <a:pt x="16020" y="2189"/>
                  <a:pt x="16067" y="2212"/>
                  <a:pt x="16079" y="2238"/>
                </a:cubicBezTo>
                <a:cubicBezTo>
                  <a:pt x="16089" y="2260"/>
                  <a:pt x="16084" y="2285"/>
                  <a:pt x="16088" y="2307"/>
                </a:cubicBezTo>
                <a:cubicBezTo>
                  <a:pt x="16097" y="2348"/>
                  <a:pt x="16134" y="2382"/>
                  <a:pt x="16131" y="2426"/>
                </a:cubicBezTo>
                <a:cubicBezTo>
                  <a:pt x="16128" y="2477"/>
                  <a:pt x="16239" y="2559"/>
                  <a:pt x="16153" y="2586"/>
                </a:cubicBezTo>
                <a:cubicBezTo>
                  <a:pt x="16206" y="2625"/>
                  <a:pt x="16162" y="2639"/>
                  <a:pt x="16164" y="2685"/>
                </a:cubicBezTo>
                <a:cubicBezTo>
                  <a:pt x="16166" y="2719"/>
                  <a:pt x="16210" y="2744"/>
                  <a:pt x="16198" y="2777"/>
                </a:cubicBezTo>
                <a:cubicBezTo>
                  <a:pt x="16185" y="2814"/>
                  <a:pt x="16124" y="2787"/>
                  <a:pt x="16166" y="2876"/>
                </a:cubicBezTo>
                <a:cubicBezTo>
                  <a:pt x="16201" y="2951"/>
                  <a:pt x="16240" y="2984"/>
                  <a:pt x="16126" y="2966"/>
                </a:cubicBezTo>
                <a:cubicBezTo>
                  <a:pt x="15961" y="2940"/>
                  <a:pt x="15820" y="2871"/>
                  <a:pt x="15811" y="2885"/>
                </a:cubicBezTo>
                <a:cubicBezTo>
                  <a:pt x="15796" y="2916"/>
                  <a:pt x="15799" y="2972"/>
                  <a:pt x="15766" y="2990"/>
                </a:cubicBezTo>
                <a:cubicBezTo>
                  <a:pt x="15740" y="3005"/>
                  <a:pt x="15697" y="3012"/>
                  <a:pt x="15679" y="3032"/>
                </a:cubicBezTo>
                <a:cubicBezTo>
                  <a:pt x="15662" y="3052"/>
                  <a:pt x="15732" y="3099"/>
                  <a:pt x="15741" y="3108"/>
                </a:cubicBezTo>
                <a:cubicBezTo>
                  <a:pt x="15828" y="3198"/>
                  <a:pt x="15892" y="3302"/>
                  <a:pt x="15948" y="3413"/>
                </a:cubicBezTo>
                <a:cubicBezTo>
                  <a:pt x="15994" y="3505"/>
                  <a:pt x="16087" y="3565"/>
                  <a:pt x="16079" y="3674"/>
                </a:cubicBezTo>
                <a:cubicBezTo>
                  <a:pt x="16076" y="3722"/>
                  <a:pt x="16102" y="3750"/>
                  <a:pt x="16047" y="3742"/>
                </a:cubicBezTo>
                <a:cubicBezTo>
                  <a:pt x="16000" y="3735"/>
                  <a:pt x="15958" y="3743"/>
                  <a:pt x="15931" y="3791"/>
                </a:cubicBezTo>
                <a:cubicBezTo>
                  <a:pt x="16019" y="3812"/>
                  <a:pt x="16058" y="3891"/>
                  <a:pt x="16092" y="3932"/>
                </a:cubicBezTo>
                <a:cubicBezTo>
                  <a:pt x="16138" y="3988"/>
                  <a:pt x="15908" y="3830"/>
                  <a:pt x="15866" y="3766"/>
                </a:cubicBezTo>
                <a:cubicBezTo>
                  <a:pt x="15831" y="3714"/>
                  <a:pt x="15784" y="3699"/>
                  <a:pt x="15723" y="3702"/>
                </a:cubicBezTo>
                <a:cubicBezTo>
                  <a:pt x="15734" y="3740"/>
                  <a:pt x="15796" y="3845"/>
                  <a:pt x="15770" y="3885"/>
                </a:cubicBezTo>
                <a:cubicBezTo>
                  <a:pt x="15751" y="3914"/>
                  <a:pt x="15696" y="3884"/>
                  <a:pt x="15670" y="3906"/>
                </a:cubicBezTo>
                <a:cubicBezTo>
                  <a:pt x="15632" y="3939"/>
                  <a:pt x="15701" y="4005"/>
                  <a:pt x="15617" y="4026"/>
                </a:cubicBezTo>
                <a:cubicBezTo>
                  <a:pt x="15543" y="4045"/>
                  <a:pt x="15465" y="4028"/>
                  <a:pt x="15391" y="4047"/>
                </a:cubicBezTo>
                <a:cubicBezTo>
                  <a:pt x="15430" y="4100"/>
                  <a:pt x="15572" y="4161"/>
                  <a:pt x="15556" y="4234"/>
                </a:cubicBezTo>
                <a:cubicBezTo>
                  <a:pt x="15546" y="4276"/>
                  <a:pt x="15297" y="4248"/>
                  <a:pt x="15228" y="4208"/>
                </a:cubicBezTo>
                <a:cubicBezTo>
                  <a:pt x="15180" y="4182"/>
                  <a:pt x="15153" y="4120"/>
                  <a:pt x="15103" y="4126"/>
                </a:cubicBezTo>
                <a:cubicBezTo>
                  <a:pt x="15081" y="4129"/>
                  <a:pt x="15072" y="4159"/>
                  <a:pt x="15040" y="4159"/>
                </a:cubicBezTo>
                <a:cubicBezTo>
                  <a:pt x="15052" y="4428"/>
                  <a:pt x="14920" y="4447"/>
                  <a:pt x="14916" y="4450"/>
                </a:cubicBezTo>
                <a:cubicBezTo>
                  <a:pt x="14922" y="4484"/>
                  <a:pt x="14894" y="4485"/>
                  <a:pt x="14878" y="4507"/>
                </a:cubicBezTo>
                <a:cubicBezTo>
                  <a:pt x="14863" y="4521"/>
                  <a:pt x="14847" y="4529"/>
                  <a:pt x="14827" y="4532"/>
                </a:cubicBezTo>
                <a:cubicBezTo>
                  <a:pt x="14807" y="4544"/>
                  <a:pt x="14793" y="4586"/>
                  <a:pt x="14780" y="4587"/>
                </a:cubicBezTo>
                <a:cubicBezTo>
                  <a:pt x="14716" y="4607"/>
                  <a:pt x="14664" y="4678"/>
                  <a:pt x="14665" y="4751"/>
                </a:cubicBezTo>
                <a:cubicBezTo>
                  <a:pt x="14666" y="4836"/>
                  <a:pt x="14535" y="4839"/>
                  <a:pt x="14488" y="4789"/>
                </a:cubicBezTo>
                <a:cubicBezTo>
                  <a:pt x="14495" y="4834"/>
                  <a:pt x="14432" y="4829"/>
                  <a:pt x="14405" y="4827"/>
                </a:cubicBezTo>
                <a:cubicBezTo>
                  <a:pt x="14416" y="4860"/>
                  <a:pt x="14386" y="4867"/>
                  <a:pt x="14361" y="4871"/>
                </a:cubicBezTo>
                <a:cubicBezTo>
                  <a:pt x="14310" y="4879"/>
                  <a:pt x="14273" y="4919"/>
                  <a:pt x="14233" y="4949"/>
                </a:cubicBezTo>
                <a:cubicBezTo>
                  <a:pt x="14193" y="4979"/>
                  <a:pt x="14166" y="4992"/>
                  <a:pt x="14161" y="5047"/>
                </a:cubicBezTo>
                <a:cubicBezTo>
                  <a:pt x="14157" y="5086"/>
                  <a:pt x="14111" y="5082"/>
                  <a:pt x="14123" y="5121"/>
                </a:cubicBezTo>
                <a:cubicBezTo>
                  <a:pt x="14103" y="5108"/>
                  <a:pt x="14081" y="5102"/>
                  <a:pt x="14057" y="5104"/>
                </a:cubicBezTo>
                <a:cubicBezTo>
                  <a:pt x="14089" y="5146"/>
                  <a:pt x="13951" y="5251"/>
                  <a:pt x="13920" y="5150"/>
                </a:cubicBezTo>
                <a:cubicBezTo>
                  <a:pt x="13904" y="5097"/>
                  <a:pt x="14006" y="5098"/>
                  <a:pt x="14020" y="5083"/>
                </a:cubicBezTo>
                <a:cubicBezTo>
                  <a:pt x="14041" y="5060"/>
                  <a:pt x="14014" y="5042"/>
                  <a:pt x="14012" y="5019"/>
                </a:cubicBezTo>
                <a:cubicBezTo>
                  <a:pt x="14009" y="4992"/>
                  <a:pt x="14053" y="4977"/>
                  <a:pt x="14066" y="4958"/>
                </a:cubicBezTo>
                <a:cubicBezTo>
                  <a:pt x="13974" y="4999"/>
                  <a:pt x="13926" y="4936"/>
                  <a:pt x="13843" y="4922"/>
                </a:cubicBezTo>
                <a:cubicBezTo>
                  <a:pt x="13858" y="4901"/>
                  <a:pt x="13881" y="4886"/>
                  <a:pt x="13906" y="4881"/>
                </a:cubicBezTo>
                <a:cubicBezTo>
                  <a:pt x="13854" y="4803"/>
                  <a:pt x="13891" y="4816"/>
                  <a:pt x="13949" y="4758"/>
                </a:cubicBezTo>
                <a:cubicBezTo>
                  <a:pt x="13975" y="4732"/>
                  <a:pt x="13986" y="4653"/>
                  <a:pt x="13989" y="4617"/>
                </a:cubicBezTo>
                <a:cubicBezTo>
                  <a:pt x="14000" y="4487"/>
                  <a:pt x="13800" y="4514"/>
                  <a:pt x="13784" y="4400"/>
                </a:cubicBezTo>
                <a:cubicBezTo>
                  <a:pt x="13793" y="4475"/>
                  <a:pt x="13716" y="4442"/>
                  <a:pt x="13676" y="4428"/>
                </a:cubicBezTo>
                <a:cubicBezTo>
                  <a:pt x="13626" y="4410"/>
                  <a:pt x="13518" y="4467"/>
                  <a:pt x="13594" y="4498"/>
                </a:cubicBezTo>
                <a:cubicBezTo>
                  <a:pt x="13536" y="4509"/>
                  <a:pt x="13501" y="4600"/>
                  <a:pt x="13506" y="4655"/>
                </a:cubicBezTo>
                <a:cubicBezTo>
                  <a:pt x="13512" y="4716"/>
                  <a:pt x="13313" y="4756"/>
                  <a:pt x="13271" y="4839"/>
                </a:cubicBezTo>
                <a:cubicBezTo>
                  <a:pt x="13243" y="4894"/>
                  <a:pt x="13297" y="4921"/>
                  <a:pt x="13284" y="4963"/>
                </a:cubicBezTo>
                <a:cubicBezTo>
                  <a:pt x="13252" y="5063"/>
                  <a:pt x="13168" y="5030"/>
                  <a:pt x="13094" y="5075"/>
                </a:cubicBezTo>
                <a:cubicBezTo>
                  <a:pt x="13043" y="5106"/>
                  <a:pt x="12990" y="5025"/>
                  <a:pt x="12934" y="5035"/>
                </a:cubicBezTo>
                <a:cubicBezTo>
                  <a:pt x="12852" y="5051"/>
                  <a:pt x="12893" y="5184"/>
                  <a:pt x="12912" y="5234"/>
                </a:cubicBezTo>
                <a:cubicBezTo>
                  <a:pt x="12944" y="5322"/>
                  <a:pt x="13044" y="5354"/>
                  <a:pt x="13115" y="5404"/>
                </a:cubicBezTo>
                <a:cubicBezTo>
                  <a:pt x="13137" y="5420"/>
                  <a:pt x="13190" y="5425"/>
                  <a:pt x="13215" y="5415"/>
                </a:cubicBezTo>
                <a:cubicBezTo>
                  <a:pt x="13258" y="5399"/>
                  <a:pt x="13267" y="5460"/>
                  <a:pt x="13303" y="5466"/>
                </a:cubicBezTo>
                <a:cubicBezTo>
                  <a:pt x="13313" y="5445"/>
                  <a:pt x="13313" y="5424"/>
                  <a:pt x="13303" y="5403"/>
                </a:cubicBezTo>
                <a:cubicBezTo>
                  <a:pt x="13363" y="5403"/>
                  <a:pt x="13446" y="5464"/>
                  <a:pt x="13474" y="5517"/>
                </a:cubicBezTo>
                <a:cubicBezTo>
                  <a:pt x="13513" y="5590"/>
                  <a:pt x="13458" y="5661"/>
                  <a:pt x="13538" y="5723"/>
                </a:cubicBezTo>
                <a:cubicBezTo>
                  <a:pt x="13649" y="5808"/>
                  <a:pt x="13858" y="5761"/>
                  <a:pt x="13772" y="5685"/>
                </a:cubicBezTo>
                <a:cubicBezTo>
                  <a:pt x="13797" y="5671"/>
                  <a:pt x="13915" y="5589"/>
                  <a:pt x="13829" y="5573"/>
                </a:cubicBezTo>
                <a:cubicBezTo>
                  <a:pt x="13880" y="5576"/>
                  <a:pt x="13924" y="5538"/>
                  <a:pt x="13969" y="5524"/>
                </a:cubicBezTo>
                <a:cubicBezTo>
                  <a:pt x="14012" y="5512"/>
                  <a:pt x="14080" y="5556"/>
                  <a:pt x="14106" y="5587"/>
                </a:cubicBezTo>
                <a:cubicBezTo>
                  <a:pt x="14128" y="5614"/>
                  <a:pt x="14146" y="5611"/>
                  <a:pt x="14177" y="5602"/>
                </a:cubicBezTo>
                <a:cubicBezTo>
                  <a:pt x="14195" y="5596"/>
                  <a:pt x="14216" y="5632"/>
                  <a:pt x="14225" y="5641"/>
                </a:cubicBezTo>
                <a:cubicBezTo>
                  <a:pt x="14266" y="5683"/>
                  <a:pt x="14336" y="5621"/>
                  <a:pt x="14378" y="5665"/>
                </a:cubicBezTo>
                <a:cubicBezTo>
                  <a:pt x="14383" y="5652"/>
                  <a:pt x="14387" y="5639"/>
                  <a:pt x="14390" y="5626"/>
                </a:cubicBezTo>
                <a:cubicBezTo>
                  <a:pt x="14453" y="5670"/>
                  <a:pt x="14540" y="5637"/>
                  <a:pt x="14600" y="5682"/>
                </a:cubicBezTo>
                <a:cubicBezTo>
                  <a:pt x="14589" y="5688"/>
                  <a:pt x="14579" y="5694"/>
                  <a:pt x="14568" y="5700"/>
                </a:cubicBezTo>
                <a:cubicBezTo>
                  <a:pt x="14634" y="5753"/>
                  <a:pt x="14534" y="5768"/>
                  <a:pt x="14596" y="5813"/>
                </a:cubicBezTo>
                <a:cubicBezTo>
                  <a:pt x="14621" y="5830"/>
                  <a:pt x="14618" y="5857"/>
                  <a:pt x="14585" y="5870"/>
                </a:cubicBezTo>
                <a:cubicBezTo>
                  <a:pt x="14531" y="5892"/>
                  <a:pt x="14525" y="5842"/>
                  <a:pt x="14503" y="5810"/>
                </a:cubicBezTo>
                <a:cubicBezTo>
                  <a:pt x="14496" y="5826"/>
                  <a:pt x="14488" y="5840"/>
                  <a:pt x="14479" y="5855"/>
                </a:cubicBezTo>
                <a:cubicBezTo>
                  <a:pt x="14472" y="5810"/>
                  <a:pt x="14444" y="5823"/>
                  <a:pt x="14419" y="5846"/>
                </a:cubicBezTo>
                <a:cubicBezTo>
                  <a:pt x="14405" y="5859"/>
                  <a:pt x="14301" y="5933"/>
                  <a:pt x="14360" y="5870"/>
                </a:cubicBezTo>
                <a:cubicBezTo>
                  <a:pt x="14326" y="5891"/>
                  <a:pt x="14266" y="5949"/>
                  <a:pt x="14228" y="5956"/>
                </a:cubicBezTo>
                <a:cubicBezTo>
                  <a:pt x="14201" y="5961"/>
                  <a:pt x="14136" y="5925"/>
                  <a:pt x="14152" y="5979"/>
                </a:cubicBezTo>
                <a:cubicBezTo>
                  <a:pt x="14196" y="5941"/>
                  <a:pt x="14235" y="5998"/>
                  <a:pt x="14209" y="6039"/>
                </a:cubicBezTo>
                <a:cubicBezTo>
                  <a:pt x="14196" y="6007"/>
                  <a:pt x="14159" y="6005"/>
                  <a:pt x="14152" y="6042"/>
                </a:cubicBezTo>
                <a:cubicBezTo>
                  <a:pt x="14146" y="6073"/>
                  <a:pt x="14181" y="6090"/>
                  <a:pt x="14175" y="6122"/>
                </a:cubicBezTo>
                <a:cubicBezTo>
                  <a:pt x="14172" y="6137"/>
                  <a:pt x="14127" y="6158"/>
                  <a:pt x="14114" y="6154"/>
                </a:cubicBezTo>
                <a:cubicBezTo>
                  <a:pt x="14072" y="6144"/>
                  <a:pt x="14090" y="6095"/>
                  <a:pt x="14054" y="6077"/>
                </a:cubicBezTo>
                <a:cubicBezTo>
                  <a:pt x="14094" y="6135"/>
                  <a:pt x="14038" y="6087"/>
                  <a:pt x="14007" y="6092"/>
                </a:cubicBezTo>
                <a:cubicBezTo>
                  <a:pt x="14008" y="6131"/>
                  <a:pt x="14055" y="6185"/>
                  <a:pt x="14096" y="6184"/>
                </a:cubicBezTo>
                <a:cubicBezTo>
                  <a:pt x="14012" y="6197"/>
                  <a:pt x="14060" y="6345"/>
                  <a:pt x="13959" y="6321"/>
                </a:cubicBezTo>
                <a:cubicBezTo>
                  <a:pt x="13961" y="6361"/>
                  <a:pt x="13951" y="6445"/>
                  <a:pt x="13931" y="6480"/>
                </a:cubicBezTo>
                <a:cubicBezTo>
                  <a:pt x="13896" y="6537"/>
                  <a:pt x="13925" y="6575"/>
                  <a:pt x="13942" y="6632"/>
                </a:cubicBezTo>
                <a:cubicBezTo>
                  <a:pt x="13984" y="6592"/>
                  <a:pt x="14053" y="6650"/>
                  <a:pt x="14087" y="6675"/>
                </a:cubicBezTo>
                <a:cubicBezTo>
                  <a:pt x="14154" y="6725"/>
                  <a:pt x="14232" y="6743"/>
                  <a:pt x="14307" y="6777"/>
                </a:cubicBezTo>
                <a:cubicBezTo>
                  <a:pt x="14366" y="6804"/>
                  <a:pt x="14388" y="6892"/>
                  <a:pt x="14422" y="6941"/>
                </a:cubicBezTo>
                <a:cubicBezTo>
                  <a:pt x="14475" y="7015"/>
                  <a:pt x="14525" y="7101"/>
                  <a:pt x="14593" y="7162"/>
                </a:cubicBezTo>
                <a:cubicBezTo>
                  <a:pt x="14640" y="7204"/>
                  <a:pt x="14685" y="7267"/>
                  <a:pt x="14690" y="7331"/>
                </a:cubicBezTo>
                <a:cubicBezTo>
                  <a:pt x="14695" y="7406"/>
                  <a:pt x="14808" y="7416"/>
                  <a:pt x="14863" y="7441"/>
                </a:cubicBezTo>
                <a:cubicBezTo>
                  <a:pt x="14910" y="7462"/>
                  <a:pt x="14889" y="7490"/>
                  <a:pt x="14912" y="7526"/>
                </a:cubicBezTo>
                <a:cubicBezTo>
                  <a:pt x="14930" y="7554"/>
                  <a:pt x="14959" y="7554"/>
                  <a:pt x="14987" y="7568"/>
                </a:cubicBezTo>
                <a:cubicBezTo>
                  <a:pt x="15032" y="7590"/>
                  <a:pt x="15133" y="7641"/>
                  <a:pt x="15102" y="7707"/>
                </a:cubicBezTo>
                <a:cubicBezTo>
                  <a:pt x="15038" y="7689"/>
                  <a:pt x="14967" y="7625"/>
                  <a:pt x="14897" y="7645"/>
                </a:cubicBezTo>
                <a:cubicBezTo>
                  <a:pt x="14803" y="7672"/>
                  <a:pt x="14806" y="7605"/>
                  <a:pt x="14725" y="7575"/>
                </a:cubicBezTo>
                <a:cubicBezTo>
                  <a:pt x="14613" y="7533"/>
                  <a:pt x="14606" y="7726"/>
                  <a:pt x="14468" y="7530"/>
                </a:cubicBezTo>
                <a:cubicBezTo>
                  <a:pt x="14441" y="7493"/>
                  <a:pt x="14403" y="7495"/>
                  <a:pt x="14366" y="7473"/>
                </a:cubicBezTo>
                <a:cubicBezTo>
                  <a:pt x="14385" y="7487"/>
                  <a:pt x="14392" y="7511"/>
                  <a:pt x="14381" y="7532"/>
                </a:cubicBezTo>
                <a:cubicBezTo>
                  <a:pt x="14396" y="7513"/>
                  <a:pt x="14412" y="7514"/>
                  <a:pt x="14434" y="7529"/>
                </a:cubicBezTo>
                <a:cubicBezTo>
                  <a:pt x="14423" y="7521"/>
                  <a:pt x="14412" y="7512"/>
                  <a:pt x="14402" y="7502"/>
                </a:cubicBezTo>
                <a:cubicBezTo>
                  <a:pt x="14438" y="7489"/>
                  <a:pt x="14511" y="7584"/>
                  <a:pt x="14441" y="7553"/>
                </a:cubicBezTo>
                <a:cubicBezTo>
                  <a:pt x="14489" y="7585"/>
                  <a:pt x="14545" y="7657"/>
                  <a:pt x="14612" y="7626"/>
                </a:cubicBezTo>
                <a:cubicBezTo>
                  <a:pt x="14639" y="7614"/>
                  <a:pt x="14636" y="7588"/>
                  <a:pt x="14671" y="7589"/>
                </a:cubicBezTo>
                <a:cubicBezTo>
                  <a:pt x="14700" y="7591"/>
                  <a:pt x="14739" y="7604"/>
                  <a:pt x="14758" y="7628"/>
                </a:cubicBezTo>
                <a:cubicBezTo>
                  <a:pt x="14770" y="7643"/>
                  <a:pt x="14756" y="7662"/>
                  <a:pt x="14776" y="7672"/>
                </a:cubicBezTo>
                <a:cubicBezTo>
                  <a:pt x="14809" y="7688"/>
                  <a:pt x="14847" y="7693"/>
                  <a:pt x="14881" y="7706"/>
                </a:cubicBezTo>
                <a:cubicBezTo>
                  <a:pt x="14955" y="7735"/>
                  <a:pt x="15019" y="7801"/>
                  <a:pt x="15090" y="7839"/>
                </a:cubicBezTo>
                <a:cubicBezTo>
                  <a:pt x="15129" y="7859"/>
                  <a:pt x="15215" y="7941"/>
                  <a:pt x="15212" y="7991"/>
                </a:cubicBezTo>
                <a:cubicBezTo>
                  <a:pt x="15211" y="8014"/>
                  <a:pt x="15163" y="8005"/>
                  <a:pt x="15150" y="8006"/>
                </a:cubicBezTo>
                <a:cubicBezTo>
                  <a:pt x="15099" y="8011"/>
                  <a:pt x="15072" y="8052"/>
                  <a:pt x="15035" y="8080"/>
                </a:cubicBezTo>
                <a:cubicBezTo>
                  <a:pt x="15010" y="8098"/>
                  <a:pt x="14979" y="8108"/>
                  <a:pt x="14974" y="8141"/>
                </a:cubicBezTo>
                <a:cubicBezTo>
                  <a:pt x="14955" y="8249"/>
                  <a:pt x="14911" y="8151"/>
                  <a:pt x="14850" y="8175"/>
                </a:cubicBezTo>
                <a:cubicBezTo>
                  <a:pt x="14816" y="8188"/>
                  <a:pt x="14791" y="8218"/>
                  <a:pt x="14764" y="8242"/>
                </a:cubicBezTo>
                <a:cubicBezTo>
                  <a:pt x="14783" y="8232"/>
                  <a:pt x="14855" y="8173"/>
                  <a:pt x="14875" y="8188"/>
                </a:cubicBezTo>
                <a:cubicBezTo>
                  <a:pt x="14915" y="8215"/>
                  <a:pt x="14916" y="8290"/>
                  <a:pt x="14975" y="8289"/>
                </a:cubicBezTo>
                <a:cubicBezTo>
                  <a:pt x="14963" y="8281"/>
                  <a:pt x="14950" y="8274"/>
                  <a:pt x="14936" y="8268"/>
                </a:cubicBezTo>
                <a:cubicBezTo>
                  <a:pt x="15007" y="8279"/>
                  <a:pt x="15050" y="8195"/>
                  <a:pt x="15118" y="8215"/>
                </a:cubicBezTo>
                <a:cubicBezTo>
                  <a:pt x="15165" y="8228"/>
                  <a:pt x="15188" y="8266"/>
                  <a:pt x="15220" y="8299"/>
                </a:cubicBezTo>
                <a:cubicBezTo>
                  <a:pt x="15258" y="8337"/>
                  <a:pt x="15342" y="8345"/>
                  <a:pt x="15393" y="8357"/>
                </a:cubicBezTo>
                <a:cubicBezTo>
                  <a:pt x="15340" y="8382"/>
                  <a:pt x="15311" y="8451"/>
                  <a:pt x="15290" y="8470"/>
                </a:cubicBezTo>
                <a:cubicBezTo>
                  <a:pt x="15272" y="8484"/>
                  <a:pt x="15247" y="8477"/>
                  <a:pt x="15230" y="8494"/>
                </a:cubicBezTo>
                <a:cubicBezTo>
                  <a:pt x="15236" y="8505"/>
                  <a:pt x="15244" y="8515"/>
                  <a:pt x="15254" y="8524"/>
                </a:cubicBezTo>
                <a:cubicBezTo>
                  <a:pt x="15272" y="8498"/>
                  <a:pt x="15307" y="8461"/>
                  <a:pt x="15340" y="8491"/>
                </a:cubicBezTo>
                <a:cubicBezTo>
                  <a:pt x="15323" y="8474"/>
                  <a:pt x="15326" y="8426"/>
                  <a:pt x="15360" y="8445"/>
                </a:cubicBezTo>
                <a:cubicBezTo>
                  <a:pt x="15398" y="8466"/>
                  <a:pt x="15365" y="8498"/>
                  <a:pt x="15383" y="8528"/>
                </a:cubicBezTo>
                <a:cubicBezTo>
                  <a:pt x="15384" y="8529"/>
                  <a:pt x="15419" y="8629"/>
                  <a:pt x="15381" y="8604"/>
                </a:cubicBezTo>
                <a:cubicBezTo>
                  <a:pt x="15360" y="8590"/>
                  <a:pt x="15362" y="8555"/>
                  <a:pt x="15343" y="8538"/>
                </a:cubicBezTo>
                <a:cubicBezTo>
                  <a:pt x="15348" y="8558"/>
                  <a:pt x="15351" y="8578"/>
                  <a:pt x="15352" y="8598"/>
                </a:cubicBezTo>
                <a:cubicBezTo>
                  <a:pt x="15327" y="8604"/>
                  <a:pt x="15310" y="8588"/>
                  <a:pt x="15304" y="8565"/>
                </a:cubicBezTo>
                <a:cubicBezTo>
                  <a:pt x="15315" y="8620"/>
                  <a:pt x="15299" y="8585"/>
                  <a:pt x="15286" y="8565"/>
                </a:cubicBezTo>
                <a:cubicBezTo>
                  <a:pt x="15281" y="8589"/>
                  <a:pt x="15271" y="8611"/>
                  <a:pt x="15257" y="8630"/>
                </a:cubicBezTo>
                <a:cubicBezTo>
                  <a:pt x="15295" y="8623"/>
                  <a:pt x="15352" y="8659"/>
                  <a:pt x="15358" y="8699"/>
                </a:cubicBezTo>
                <a:cubicBezTo>
                  <a:pt x="15340" y="8680"/>
                  <a:pt x="15326" y="8682"/>
                  <a:pt x="15316" y="8705"/>
                </a:cubicBezTo>
                <a:cubicBezTo>
                  <a:pt x="15348" y="8702"/>
                  <a:pt x="15383" y="8746"/>
                  <a:pt x="15348" y="8768"/>
                </a:cubicBezTo>
                <a:cubicBezTo>
                  <a:pt x="15303" y="8795"/>
                  <a:pt x="15241" y="8742"/>
                  <a:pt x="15203" y="8725"/>
                </a:cubicBezTo>
                <a:cubicBezTo>
                  <a:pt x="15223" y="8741"/>
                  <a:pt x="15235" y="8775"/>
                  <a:pt x="15260" y="8785"/>
                </a:cubicBezTo>
                <a:cubicBezTo>
                  <a:pt x="15294" y="8799"/>
                  <a:pt x="15318" y="8771"/>
                  <a:pt x="15339" y="8813"/>
                </a:cubicBezTo>
                <a:cubicBezTo>
                  <a:pt x="15349" y="8833"/>
                  <a:pt x="15405" y="8884"/>
                  <a:pt x="15377" y="8909"/>
                </a:cubicBezTo>
                <a:cubicBezTo>
                  <a:pt x="15352" y="8931"/>
                  <a:pt x="15320" y="8930"/>
                  <a:pt x="15334" y="8975"/>
                </a:cubicBezTo>
                <a:cubicBezTo>
                  <a:pt x="15295" y="8957"/>
                  <a:pt x="15293" y="8905"/>
                  <a:pt x="15254" y="8889"/>
                </a:cubicBezTo>
                <a:cubicBezTo>
                  <a:pt x="15243" y="8908"/>
                  <a:pt x="15241" y="8912"/>
                  <a:pt x="15221" y="8921"/>
                </a:cubicBezTo>
                <a:cubicBezTo>
                  <a:pt x="15282" y="8927"/>
                  <a:pt x="15202" y="9094"/>
                  <a:pt x="15097" y="8987"/>
                </a:cubicBezTo>
                <a:cubicBezTo>
                  <a:pt x="15109" y="9030"/>
                  <a:pt x="15205" y="9022"/>
                  <a:pt x="15193" y="9072"/>
                </a:cubicBezTo>
                <a:cubicBezTo>
                  <a:pt x="15182" y="9115"/>
                  <a:pt x="15138" y="9193"/>
                  <a:pt x="15191" y="9221"/>
                </a:cubicBezTo>
                <a:cubicBezTo>
                  <a:pt x="15161" y="9235"/>
                  <a:pt x="15162" y="9255"/>
                  <a:pt x="15166" y="9283"/>
                </a:cubicBezTo>
                <a:cubicBezTo>
                  <a:pt x="15175" y="9345"/>
                  <a:pt x="15124" y="9280"/>
                  <a:pt x="15141" y="9322"/>
                </a:cubicBezTo>
                <a:cubicBezTo>
                  <a:pt x="15121" y="9305"/>
                  <a:pt x="15101" y="9287"/>
                  <a:pt x="15082" y="9269"/>
                </a:cubicBezTo>
                <a:cubicBezTo>
                  <a:pt x="15081" y="9290"/>
                  <a:pt x="15186" y="9364"/>
                  <a:pt x="15100" y="9346"/>
                </a:cubicBezTo>
                <a:cubicBezTo>
                  <a:pt x="15115" y="9381"/>
                  <a:pt x="15088" y="9413"/>
                  <a:pt x="15055" y="9423"/>
                </a:cubicBezTo>
                <a:cubicBezTo>
                  <a:pt x="15091" y="9473"/>
                  <a:pt x="15118" y="9562"/>
                  <a:pt x="15013" y="9536"/>
                </a:cubicBezTo>
                <a:cubicBezTo>
                  <a:pt x="15045" y="9523"/>
                  <a:pt x="15060" y="9490"/>
                  <a:pt x="15046" y="9459"/>
                </a:cubicBezTo>
                <a:cubicBezTo>
                  <a:pt x="15032" y="9470"/>
                  <a:pt x="15021" y="9484"/>
                  <a:pt x="15013" y="9500"/>
                </a:cubicBezTo>
                <a:cubicBezTo>
                  <a:pt x="14993" y="9486"/>
                  <a:pt x="14978" y="9465"/>
                  <a:pt x="14972" y="9441"/>
                </a:cubicBezTo>
                <a:cubicBezTo>
                  <a:pt x="14959" y="9463"/>
                  <a:pt x="14937" y="9476"/>
                  <a:pt x="14912" y="9465"/>
                </a:cubicBezTo>
                <a:cubicBezTo>
                  <a:pt x="14928" y="9482"/>
                  <a:pt x="14934" y="9501"/>
                  <a:pt x="14930" y="9524"/>
                </a:cubicBezTo>
                <a:cubicBezTo>
                  <a:pt x="14979" y="9502"/>
                  <a:pt x="15036" y="9587"/>
                  <a:pt x="14966" y="9580"/>
                </a:cubicBezTo>
                <a:cubicBezTo>
                  <a:pt x="14969" y="9617"/>
                  <a:pt x="15014" y="9637"/>
                  <a:pt x="15025" y="9592"/>
                </a:cubicBezTo>
                <a:cubicBezTo>
                  <a:pt x="15075" y="9644"/>
                  <a:pt x="15001" y="9590"/>
                  <a:pt x="14946" y="9743"/>
                </a:cubicBezTo>
                <a:cubicBezTo>
                  <a:pt x="14914" y="9713"/>
                  <a:pt x="14864" y="9700"/>
                  <a:pt x="14823" y="9687"/>
                </a:cubicBezTo>
                <a:cubicBezTo>
                  <a:pt x="14855" y="9708"/>
                  <a:pt x="14875" y="9764"/>
                  <a:pt x="14921" y="9757"/>
                </a:cubicBezTo>
                <a:cubicBezTo>
                  <a:pt x="14966" y="9749"/>
                  <a:pt x="14982" y="9702"/>
                  <a:pt x="15020" y="9759"/>
                </a:cubicBezTo>
                <a:cubicBezTo>
                  <a:pt x="14989" y="9771"/>
                  <a:pt x="15000" y="9821"/>
                  <a:pt x="14990" y="9852"/>
                </a:cubicBezTo>
                <a:cubicBezTo>
                  <a:pt x="14975" y="9904"/>
                  <a:pt x="15055" y="9906"/>
                  <a:pt x="15037" y="9961"/>
                </a:cubicBezTo>
                <a:cubicBezTo>
                  <a:pt x="15028" y="9921"/>
                  <a:pt x="15017" y="9921"/>
                  <a:pt x="15004" y="9961"/>
                </a:cubicBezTo>
                <a:cubicBezTo>
                  <a:pt x="14986" y="9932"/>
                  <a:pt x="14959" y="9908"/>
                  <a:pt x="14927" y="9895"/>
                </a:cubicBezTo>
                <a:cubicBezTo>
                  <a:pt x="14925" y="9920"/>
                  <a:pt x="14910" y="9942"/>
                  <a:pt x="14889" y="9955"/>
                </a:cubicBezTo>
                <a:cubicBezTo>
                  <a:pt x="14910" y="9966"/>
                  <a:pt x="14965" y="9974"/>
                  <a:pt x="14956" y="10011"/>
                </a:cubicBezTo>
                <a:cubicBezTo>
                  <a:pt x="14943" y="10065"/>
                  <a:pt x="14901" y="9987"/>
                  <a:pt x="14901" y="10056"/>
                </a:cubicBezTo>
                <a:cubicBezTo>
                  <a:pt x="14894" y="10025"/>
                  <a:pt x="14865" y="9972"/>
                  <a:pt x="14832" y="10017"/>
                </a:cubicBezTo>
                <a:cubicBezTo>
                  <a:pt x="14873" y="10031"/>
                  <a:pt x="14838" y="10092"/>
                  <a:pt x="14886" y="10094"/>
                </a:cubicBezTo>
                <a:cubicBezTo>
                  <a:pt x="14875" y="10127"/>
                  <a:pt x="14806" y="10177"/>
                  <a:pt x="14806" y="10121"/>
                </a:cubicBezTo>
                <a:cubicBezTo>
                  <a:pt x="14732" y="10179"/>
                  <a:pt x="14883" y="10148"/>
                  <a:pt x="14796" y="10266"/>
                </a:cubicBezTo>
                <a:cubicBezTo>
                  <a:pt x="14779" y="10249"/>
                  <a:pt x="14762" y="10231"/>
                  <a:pt x="14746" y="10213"/>
                </a:cubicBezTo>
                <a:cubicBezTo>
                  <a:pt x="14736" y="10252"/>
                  <a:pt x="14685" y="10277"/>
                  <a:pt x="14663" y="10231"/>
                </a:cubicBezTo>
                <a:cubicBezTo>
                  <a:pt x="14641" y="10263"/>
                  <a:pt x="14585" y="10243"/>
                  <a:pt x="14619" y="10290"/>
                </a:cubicBezTo>
                <a:cubicBezTo>
                  <a:pt x="14596" y="10283"/>
                  <a:pt x="14573" y="10282"/>
                  <a:pt x="14550" y="10287"/>
                </a:cubicBezTo>
                <a:cubicBezTo>
                  <a:pt x="14571" y="10310"/>
                  <a:pt x="14601" y="10318"/>
                  <a:pt x="14630" y="10308"/>
                </a:cubicBezTo>
                <a:cubicBezTo>
                  <a:pt x="14624" y="10332"/>
                  <a:pt x="14636" y="10346"/>
                  <a:pt x="14660" y="10346"/>
                </a:cubicBezTo>
                <a:cubicBezTo>
                  <a:pt x="14652" y="10368"/>
                  <a:pt x="14632" y="10368"/>
                  <a:pt x="14616" y="10382"/>
                </a:cubicBezTo>
                <a:cubicBezTo>
                  <a:pt x="14592" y="10402"/>
                  <a:pt x="14608" y="10442"/>
                  <a:pt x="14571" y="10465"/>
                </a:cubicBezTo>
                <a:cubicBezTo>
                  <a:pt x="14584" y="10436"/>
                  <a:pt x="14575" y="10425"/>
                  <a:pt x="14544" y="10433"/>
                </a:cubicBezTo>
                <a:cubicBezTo>
                  <a:pt x="14556" y="10465"/>
                  <a:pt x="14536" y="10493"/>
                  <a:pt x="14535" y="10525"/>
                </a:cubicBezTo>
                <a:cubicBezTo>
                  <a:pt x="14532" y="10465"/>
                  <a:pt x="14472" y="10528"/>
                  <a:pt x="14441" y="10528"/>
                </a:cubicBezTo>
                <a:cubicBezTo>
                  <a:pt x="14434" y="10535"/>
                  <a:pt x="14410" y="10638"/>
                  <a:pt x="14378" y="10607"/>
                </a:cubicBezTo>
                <a:cubicBezTo>
                  <a:pt x="14283" y="10514"/>
                  <a:pt x="14385" y="10701"/>
                  <a:pt x="14236" y="10679"/>
                </a:cubicBezTo>
                <a:cubicBezTo>
                  <a:pt x="14270" y="10692"/>
                  <a:pt x="14312" y="10691"/>
                  <a:pt x="14322" y="10735"/>
                </a:cubicBezTo>
                <a:cubicBezTo>
                  <a:pt x="14284" y="10689"/>
                  <a:pt x="14286" y="10761"/>
                  <a:pt x="14259" y="10732"/>
                </a:cubicBezTo>
                <a:cubicBezTo>
                  <a:pt x="14247" y="10769"/>
                  <a:pt x="14269" y="10815"/>
                  <a:pt x="14221" y="10829"/>
                </a:cubicBezTo>
                <a:cubicBezTo>
                  <a:pt x="14190" y="10839"/>
                  <a:pt x="14135" y="10851"/>
                  <a:pt x="14105" y="10833"/>
                </a:cubicBezTo>
                <a:cubicBezTo>
                  <a:pt x="14149" y="10881"/>
                  <a:pt x="13978" y="10904"/>
                  <a:pt x="14016" y="10830"/>
                </a:cubicBezTo>
                <a:cubicBezTo>
                  <a:pt x="13990" y="10859"/>
                  <a:pt x="13956" y="10847"/>
                  <a:pt x="13927" y="10833"/>
                </a:cubicBezTo>
                <a:cubicBezTo>
                  <a:pt x="13933" y="10859"/>
                  <a:pt x="14000" y="10892"/>
                  <a:pt x="13983" y="10923"/>
                </a:cubicBezTo>
                <a:cubicBezTo>
                  <a:pt x="13971" y="10942"/>
                  <a:pt x="13946" y="10926"/>
                  <a:pt x="13935" y="10919"/>
                </a:cubicBezTo>
                <a:cubicBezTo>
                  <a:pt x="13901" y="10895"/>
                  <a:pt x="13869" y="10899"/>
                  <a:pt x="13873" y="10857"/>
                </a:cubicBezTo>
                <a:cubicBezTo>
                  <a:pt x="13855" y="10882"/>
                  <a:pt x="13787" y="10924"/>
                  <a:pt x="13764" y="10908"/>
                </a:cubicBezTo>
                <a:cubicBezTo>
                  <a:pt x="13816" y="10926"/>
                  <a:pt x="13782" y="10966"/>
                  <a:pt x="13750" y="10957"/>
                </a:cubicBezTo>
                <a:cubicBezTo>
                  <a:pt x="13713" y="10947"/>
                  <a:pt x="13715" y="10903"/>
                  <a:pt x="13740" y="10881"/>
                </a:cubicBezTo>
                <a:cubicBezTo>
                  <a:pt x="13704" y="10881"/>
                  <a:pt x="13673" y="10899"/>
                  <a:pt x="13654" y="10928"/>
                </a:cubicBezTo>
                <a:cubicBezTo>
                  <a:pt x="13694" y="10936"/>
                  <a:pt x="13651" y="10976"/>
                  <a:pt x="13695" y="10988"/>
                </a:cubicBezTo>
                <a:cubicBezTo>
                  <a:pt x="13686" y="10996"/>
                  <a:pt x="13676" y="11002"/>
                  <a:pt x="13665" y="11006"/>
                </a:cubicBezTo>
                <a:cubicBezTo>
                  <a:pt x="13647" y="10942"/>
                  <a:pt x="13500" y="10947"/>
                  <a:pt x="13467" y="11000"/>
                </a:cubicBezTo>
                <a:cubicBezTo>
                  <a:pt x="13462" y="10913"/>
                  <a:pt x="13354" y="10890"/>
                  <a:pt x="13366" y="10798"/>
                </a:cubicBezTo>
                <a:cubicBezTo>
                  <a:pt x="13354" y="10857"/>
                  <a:pt x="13355" y="10822"/>
                  <a:pt x="13330" y="10801"/>
                </a:cubicBezTo>
                <a:cubicBezTo>
                  <a:pt x="13350" y="10767"/>
                  <a:pt x="13384" y="10762"/>
                  <a:pt x="13419" y="10768"/>
                </a:cubicBezTo>
                <a:cubicBezTo>
                  <a:pt x="13373" y="10736"/>
                  <a:pt x="13335" y="10801"/>
                  <a:pt x="13289" y="10780"/>
                </a:cubicBezTo>
                <a:cubicBezTo>
                  <a:pt x="13354" y="10806"/>
                  <a:pt x="13285" y="10858"/>
                  <a:pt x="13241" y="10842"/>
                </a:cubicBezTo>
                <a:cubicBezTo>
                  <a:pt x="13258" y="10849"/>
                  <a:pt x="13320" y="10872"/>
                  <a:pt x="13323" y="10892"/>
                </a:cubicBezTo>
                <a:cubicBezTo>
                  <a:pt x="13317" y="10897"/>
                  <a:pt x="13309" y="10898"/>
                  <a:pt x="13301" y="10893"/>
                </a:cubicBezTo>
                <a:cubicBezTo>
                  <a:pt x="13337" y="10917"/>
                  <a:pt x="13427" y="11036"/>
                  <a:pt x="13390" y="11089"/>
                </a:cubicBezTo>
                <a:cubicBezTo>
                  <a:pt x="13350" y="11144"/>
                  <a:pt x="13266" y="10983"/>
                  <a:pt x="13247" y="10961"/>
                </a:cubicBezTo>
                <a:cubicBezTo>
                  <a:pt x="13244" y="11014"/>
                  <a:pt x="13308" y="11062"/>
                  <a:pt x="13333" y="11104"/>
                </a:cubicBezTo>
                <a:cubicBezTo>
                  <a:pt x="13311" y="11109"/>
                  <a:pt x="13295" y="11126"/>
                  <a:pt x="13291" y="11148"/>
                </a:cubicBezTo>
                <a:cubicBezTo>
                  <a:pt x="13270" y="11137"/>
                  <a:pt x="13253" y="11117"/>
                  <a:pt x="13253" y="11092"/>
                </a:cubicBezTo>
                <a:cubicBezTo>
                  <a:pt x="13199" y="11116"/>
                  <a:pt x="13255" y="11178"/>
                  <a:pt x="13220" y="11213"/>
                </a:cubicBezTo>
                <a:cubicBezTo>
                  <a:pt x="13179" y="11161"/>
                  <a:pt x="13150" y="11203"/>
                  <a:pt x="13122" y="11241"/>
                </a:cubicBezTo>
                <a:cubicBezTo>
                  <a:pt x="13104" y="11266"/>
                  <a:pt x="13039" y="11212"/>
                  <a:pt x="13075" y="11178"/>
                </a:cubicBezTo>
                <a:cubicBezTo>
                  <a:pt x="13049" y="11188"/>
                  <a:pt x="13033" y="11175"/>
                  <a:pt x="13036" y="11148"/>
                </a:cubicBezTo>
                <a:cubicBezTo>
                  <a:pt x="13031" y="11183"/>
                  <a:pt x="13057" y="11218"/>
                  <a:pt x="13046" y="11253"/>
                </a:cubicBezTo>
                <a:cubicBezTo>
                  <a:pt x="13032" y="11296"/>
                  <a:pt x="12920" y="11217"/>
                  <a:pt x="12896" y="11210"/>
                </a:cubicBezTo>
                <a:cubicBezTo>
                  <a:pt x="12950" y="11278"/>
                  <a:pt x="12879" y="11247"/>
                  <a:pt x="12840" y="11249"/>
                </a:cubicBezTo>
                <a:cubicBezTo>
                  <a:pt x="12907" y="11276"/>
                  <a:pt x="12810" y="11377"/>
                  <a:pt x="12766" y="11314"/>
                </a:cubicBezTo>
                <a:cubicBezTo>
                  <a:pt x="12759" y="11337"/>
                  <a:pt x="12744" y="11359"/>
                  <a:pt x="12722" y="11368"/>
                </a:cubicBezTo>
                <a:cubicBezTo>
                  <a:pt x="12744" y="11322"/>
                  <a:pt x="12689" y="11350"/>
                  <a:pt x="12658" y="11357"/>
                </a:cubicBezTo>
                <a:cubicBezTo>
                  <a:pt x="12621" y="11366"/>
                  <a:pt x="12567" y="11378"/>
                  <a:pt x="12543" y="11412"/>
                </a:cubicBezTo>
                <a:cubicBezTo>
                  <a:pt x="12550" y="11395"/>
                  <a:pt x="12559" y="11380"/>
                  <a:pt x="12570" y="11365"/>
                </a:cubicBezTo>
                <a:cubicBezTo>
                  <a:pt x="12545" y="11382"/>
                  <a:pt x="12526" y="11412"/>
                  <a:pt x="12543" y="11442"/>
                </a:cubicBezTo>
                <a:cubicBezTo>
                  <a:pt x="12479" y="11461"/>
                  <a:pt x="12502" y="11416"/>
                  <a:pt x="12463" y="11386"/>
                </a:cubicBezTo>
                <a:cubicBezTo>
                  <a:pt x="12448" y="11419"/>
                  <a:pt x="12494" y="11442"/>
                  <a:pt x="12464" y="11472"/>
                </a:cubicBezTo>
                <a:cubicBezTo>
                  <a:pt x="12442" y="11494"/>
                  <a:pt x="12396" y="11516"/>
                  <a:pt x="12415" y="11555"/>
                </a:cubicBezTo>
                <a:cubicBezTo>
                  <a:pt x="12426" y="11577"/>
                  <a:pt x="12458" y="11578"/>
                  <a:pt x="12478" y="11585"/>
                </a:cubicBezTo>
                <a:cubicBezTo>
                  <a:pt x="12506" y="11595"/>
                  <a:pt x="12498" y="11658"/>
                  <a:pt x="12475" y="11590"/>
                </a:cubicBezTo>
                <a:cubicBezTo>
                  <a:pt x="12479" y="11643"/>
                  <a:pt x="12552" y="11670"/>
                  <a:pt x="12548" y="11722"/>
                </a:cubicBezTo>
                <a:cubicBezTo>
                  <a:pt x="12542" y="11809"/>
                  <a:pt x="12423" y="11766"/>
                  <a:pt x="12374" y="11789"/>
                </a:cubicBezTo>
                <a:cubicBezTo>
                  <a:pt x="12377" y="11759"/>
                  <a:pt x="12342" y="11711"/>
                  <a:pt x="12395" y="11739"/>
                </a:cubicBezTo>
                <a:cubicBezTo>
                  <a:pt x="12384" y="11689"/>
                  <a:pt x="12293" y="11699"/>
                  <a:pt x="12329" y="11629"/>
                </a:cubicBezTo>
                <a:cubicBezTo>
                  <a:pt x="12288" y="11635"/>
                  <a:pt x="12314" y="11575"/>
                  <a:pt x="12279" y="11571"/>
                </a:cubicBezTo>
                <a:cubicBezTo>
                  <a:pt x="12257" y="11569"/>
                  <a:pt x="12250" y="11486"/>
                  <a:pt x="12265" y="11470"/>
                </a:cubicBezTo>
                <a:cubicBezTo>
                  <a:pt x="12294" y="11440"/>
                  <a:pt x="12258" y="11419"/>
                  <a:pt x="12298" y="11395"/>
                </a:cubicBezTo>
                <a:cubicBezTo>
                  <a:pt x="12360" y="11357"/>
                  <a:pt x="12273" y="11336"/>
                  <a:pt x="12249" y="11314"/>
                </a:cubicBezTo>
                <a:cubicBezTo>
                  <a:pt x="12255" y="11325"/>
                  <a:pt x="12260" y="11336"/>
                  <a:pt x="12264" y="11347"/>
                </a:cubicBezTo>
                <a:cubicBezTo>
                  <a:pt x="12218" y="11357"/>
                  <a:pt x="12196" y="11289"/>
                  <a:pt x="12175" y="11261"/>
                </a:cubicBezTo>
                <a:cubicBezTo>
                  <a:pt x="12161" y="11286"/>
                  <a:pt x="12171" y="11309"/>
                  <a:pt x="12196" y="11320"/>
                </a:cubicBezTo>
                <a:cubicBezTo>
                  <a:pt x="12179" y="11340"/>
                  <a:pt x="12120" y="11390"/>
                  <a:pt x="12098" y="11350"/>
                </a:cubicBezTo>
                <a:cubicBezTo>
                  <a:pt x="12062" y="11433"/>
                  <a:pt x="12054" y="11308"/>
                  <a:pt x="12035" y="11294"/>
                </a:cubicBezTo>
                <a:cubicBezTo>
                  <a:pt x="12014" y="11277"/>
                  <a:pt x="11937" y="11312"/>
                  <a:pt x="11982" y="11249"/>
                </a:cubicBezTo>
                <a:cubicBezTo>
                  <a:pt x="11972" y="11245"/>
                  <a:pt x="11961" y="11242"/>
                  <a:pt x="11950" y="11240"/>
                </a:cubicBezTo>
                <a:cubicBezTo>
                  <a:pt x="11947" y="11262"/>
                  <a:pt x="11952" y="11282"/>
                  <a:pt x="11964" y="11300"/>
                </a:cubicBezTo>
                <a:cubicBezTo>
                  <a:pt x="11928" y="11294"/>
                  <a:pt x="11911" y="11225"/>
                  <a:pt x="11875" y="11234"/>
                </a:cubicBezTo>
                <a:cubicBezTo>
                  <a:pt x="11892" y="11213"/>
                  <a:pt x="11885" y="11193"/>
                  <a:pt x="11861" y="11184"/>
                </a:cubicBezTo>
                <a:cubicBezTo>
                  <a:pt x="11851" y="11205"/>
                  <a:pt x="11842" y="11235"/>
                  <a:pt x="11837" y="11193"/>
                </a:cubicBezTo>
                <a:cubicBezTo>
                  <a:pt x="11829" y="11236"/>
                  <a:pt x="11896" y="11264"/>
                  <a:pt x="11871" y="11308"/>
                </a:cubicBezTo>
                <a:cubicBezTo>
                  <a:pt x="11859" y="11330"/>
                  <a:pt x="11818" y="11280"/>
                  <a:pt x="11801" y="11282"/>
                </a:cubicBezTo>
                <a:cubicBezTo>
                  <a:pt x="11813" y="11307"/>
                  <a:pt x="11801" y="11331"/>
                  <a:pt x="11777" y="11344"/>
                </a:cubicBezTo>
                <a:cubicBezTo>
                  <a:pt x="11774" y="11309"/>
                  <a:pt x="11656" y="11282"/>
                  <a:pt x="11618" y="11292"/>
                </a:cubicBezTo>
                <a:cubicBezTo>
                  <a:pt x="11588" y="11300"/>
                  <a:pt x="11559" y="11329"/>
                  <a:pt x="11542" y="11288"/>
                </a:cubicBezTo>
                <a:lnTo>
                  <a:pt x="11513" y="11305"/>
                </a:lnTo>
                <a:cubicBezTo>
                  <a:pt x="11478" y="11251"/>
                  <a:pt x="11400" y="11263"/>
                  <a:pt x="11400" y="11216"/>
                </a:cubicBezTo>
                <a:cubicBezTo>
                  <a:pt x="11400" y="11182"/>
                  <a:pt x="11314" y="11155"/>
                  <a:pt x="11290" y="11175"/>
                </a:cubicBezTo>
                <a:cubicBezTo>
                  <a:pt x="11265" y="11096"/>
                  <a:pt x="11222" y="11036"/>
                  <a:pt x="11222" y="10955"/>
                </a:cubicBezTo>
                <a:cubicBezTo>
                  <a:pt x="11287" y="10978"/>
                  <a:pt x="11260" y="10882"/>
                  <a:pt x="11236" y="10858"/>
                </a:cubicBezTo>
                <a:cubicBezTo>
                  <a:pt x="11189" y="10812"/>
                  <a:pt x="11130" y="10884"/>
                  <a:pt x="11092" y="10838"/>
                </a:cubicBezTo>
                <a:cubicBezTo>
                  <a:pt x="11053" y="10791"/>
                  <a:pt x="11005" y="10840"/>
                  <a:pt x="10952" y="10814"/>
                </a:cubicBezTo>
                <a:cubicBezTo>
                  <a:pt x="10884" y="10781"/>
                  <a:pt x="10830" y="10734"/>
                  <a:pt x="10786" y="10673"/>
                </a:cubicBezTo>
                <a:lnTo>
                  <a:pt x="10786" y="10673"/>
                </a:lnTo>
                <a:lnTo>
                  <a:pt x="10785" y="10673"/>
                </a:lnTo>
                <a:cubicBezTo>
                  <a:pt x="10764" y="10725"/>
                  <a:pt x="10669" y="10736"/>
                  <a:pt x="10657" y="10771"/>
                </a:cubicBezTo>
                <a:cubicBezTo>
                  <a:pt x="10648" y="10798"/>
                  <a:pt x="10679" y="10820"/>
                  <a:pt x="10655" y="10850"/>
                </a:cubicBezTo>
                <a:cubicBezTo>
                  <a:pt x="10631" y="10880"/>
                  <a:pt x="10476" y="10952"/>
                  <a:pt x="10492" y="10869"/>
                </a:cubicBezTo>
                <a:cubicBezTo>
                  <a:pt x="10440" y="10871"/>
                  <a:pt x="10424" y="10997"/>
                  <a:pt x="10406" y="10984"/>
                </a:cubicBezTo>
                <a:cubicBezTo>
                  <a:pt x="10375" y="10965"/>
                  <a:pt x="10352" y="10934"/>
                  <a:pt x="10327" y="10909"/>
                </a:cubicBezTo>
                <a:cubicBezTo>
                  <a:pt x="10286" y="10868"/>
                  <a:pt x="10286" y="10932"/>
                  <a:pt x="10275" y="10958"/>
                </a:cubicBezTo>
                <a:cubicBezTo>
                  <a:pt x="10246" y="10925"/>
                  <a:pt x="10220" y="10862"/>
                  <a:pt x="10181" y="10930"/>
                </a:cubicBezTo>
                <a:cubicBezTo>
                  <a:pt x="10089" y="11086"/>
                  <a:pt x="10070" y="10891"/>
                  <a:pt x="9973" y="10899"/>
                </a:cubicBezTo>
                <a:cubicBezTo>
                  <a:pt x="9905" y="10905"/>
                  <a:pt x="9931" y="11037"/>
                  <a:pt x="9857" y="11018"/>
                </a:cubicBezTo>
                <a:cubicBezTo>
                  <a:pt x="9811" y="11003"/>
                  <a:pt x="9876" y="10998"/>
                  <a:pt x="9768" y="11012"/>
                </a:cubicBezTo>
                <a:cubicBezTo>
                  <a:pt x="9747" y="11013"/>
                  <a:pt x="9683" y="10943"/>
                  <a:pt x="9694" y="11086"/>
                </a:cubicBezTo>
                <a:cubicBezTo>
                  <a:pt x="9701" y="11110"/>
                  <a:pt x="9706" y="11155"/>
                  <a:pt x="9740" y="11193"/>
                </a:cubicBezTo>
                <a:cubicBezTo>
                  <a:pt x="9763" y="11220"/>
                  <a:pt x="9769" y="11252"/>
                  <a:pt x="9801" y="11298"/>
                </a:cubicBezTo>
                <a:cubicBezTo>
                  <a:pt x="9817" y="11322"/>
                  <a:pt x="9778" y="11337"/>
                  <a:pt x="9791" y="11379"/>
                </a:cubicBezTo>
                <a:cubicBezTo>
                  <a:pt x="9793" y="11384"/>
                  <a:pt x="9852" y="11466"/>
                  <a:pt x="9798" y="11462"/>
                </a:cubicBezTo>
                <a:cubicBezTo>
                  <a:pt x="9753" y="11459"/>
                  <a:pt x="9749" y="11414"/>
                  <a:pt x="9700" y="11438"/>
                </a:cubicBezTo>
                <a:cubicBezTo>
                  <a:pt x="9624" y="11474"/>
                  <a:pt x="9636" y="11348"/>
                  <a:pt x="9596" y="11318"/>
                </a:cubicBezTo>
                <a:cubicBezTo>
                  <a:pt x="9591" y="11304"/>
                  <a:pt x="9579" y="11261"/>
                  <a:pt x="9577" y="11246"/>
                </a:cubicBezTo>
                <a:cubicBezTo>
                  <a:pt x="9531" y="11283"/>
                  <a:pt x="9454" y="11374"/>
                  <a:pt x="9387" y="11352"/>
                </a:cubicBezTo>
                <a:cubicBezTo>
                  <a:pt x="9319" y="11326"/>
                  <a:pt x="9325" y="11389"/>
                  <a:pt x="9298" y="11358"/>
                </a:cubicBezTo>
                <a:cubicBezTo>
                  <a:pt x="9281" y="11339"/>
                  <a:pt x="9275" y="11299"/>
                  <a:pt x="9287" y="11282"/>
                </a:cubicBezTo>
                <a:lnTo>
                  <a:pt x="9286" y="11282"/>
                </a:lnTo>
                <a:lnTo>
                  <a:pt x="9286" y="11282"/>
                </a:lnTo>
                <a:cubicBezTo>
                  <a:pt x="9136" y="11280"/>
                  <a:pt x="9379" y="11088"/>
                  <a:pt x="8997" y="11133"/>
                </a:cubicBezTo>
                <a:cubicBezTo>
                  <a:pt x="8927" y="11141"/>
                  <a:pt x="9004" y="11028"/>
                  <a:pt x="8998" y="10982"/>
                </a:cubicBezTo>
                <a:cubicBezTo>
                  <a:pt x="8992" y="10938"/>
                  <a:pt x="8965" y="10837"/>
                  <a:pt x="9031" y="10839"/>
                </a:cubicBezTo>
                <a:lnTo>
                  <a:pt x="9031" y="10839"/>
                </a:lnTo>
                <a:lnTo>
                  <a:pt x="9033" y="10839"/>
                </a:lnTo>
                <a:cubicBezTo>
                  <a:pt x="8978" y="10710"/>
                  <a:pt x="8885" y="10815"/>
                  <a:pt x="8841" y="10735"/>
                </a:cubicBezTo>
                <a:cubicBezTo>
                  <a:pt x="8825" y="10706"/>
                  <a:pt x="8822" y="10662"/>
                  <a:pt x="8784" y="10628"/>
                </a:cubicBezTo>
                <a:cubicBezTo>
                  <a:pt x="8769" y="10614"/>
                  <a:pt x="8801" y="10588"/>
                  <a:pt x="8778" y="10563"/>
                </a:cubicBezTo>
                <a:cubicBezTo>
                  <a:pt x="8759" y="10542"/>
                  <a:pt x="8713" y="10511"/>
                  <a:pt x="8732" y="10471"/>
                </a:cubicBezTo>
                <a:cubicBezTo>
                  <a:pt x="8746" y="10445"/>
                  <a:pt x="8773" y="10433"/>
                  <a:pt x="8764" y="10394"/>
                </a:cubicBezTo>
                <a:cubicBezTo>
                  <a:pt x="8692" y="10447"/>
                  <a:pt x="8602" y="10379"/>
                  <a:pt x="8527" y="10422"/>
                </a:cubicBezTo>
                <a:cubicBezTo>
                  <a:pt x="8460" y="10468"/>
                  <a:pt x="8409" y="10508"/>
                  <a:pt x="8391" y="10498"/>
                </a:cubicBezTo>
                <a:cubicBezTo>
                  <a:pt x="8363" y="10477"/>
                  <a:pt x="8378" y="10449"/>
                  <a:pt x="8412" y="10399"/>
                </a:cubicBezTo>
                <a:cubicBezTo>
                  <a:pt x="8418" y="10382"/>
                  <a:pt x="8395" y="10335"/>
                  <a:pt x="8389" y="10319"/>
                </a:cubicBezTo>
                <a:cubicBezTo>
                  <a:pt x="8373" y="10285"/>
                  <a:pt x="8339" y="10280"/>
                  <a:pt x="8337" y="10236"/>
                </a:cubicBezTo>
                <a:cubicBezTo>
                  <a:pt x="8335" y="10195"/>
                  <a:pt x="8327" y="10158"/>
                  <a:pt x="8384" y="10153"/>
                </a:cubicBezTo>
                <a:cubicBezTo>
                  <a:pt x="8352" y="10101"/>
                  <a:pt x="8381" y="10060"/>
                  <a:pt x="8378" y="10005"/>
                </a:cubicBezTo>
                <a:cubicBezTo>
                  <a:pt x="8445" y="10065"/>
                  <a:pt x="8450" y="9912"/>
                  <a:pt x="8458" y="9883"/>
                </a:cubicBezTo>
                <a:cubicBezTo>
                  <a:pt x="8481" y="9885"/>
                  <a:pt x="8530" y="9892"/>
                  <a:pt x="8522" y="9855"/>
                </a:cubicBezTo>
                <a:cubicBezTo>
                  <a:pt x="8520" y="9843"/>
                  <a:pt x="8547" y="9792"/>
                  <a:pt x="8563" y="9796"/>
                </a:cubicBezTo>
                <a:cubicBezTo>
                  <a:pt x="8665" y="9821"/>
                  <a:pt x="8559" y="9720"/>
                  <a:pt x="8550" y="9699"/>
                </a:cubicBezTo>
                <a:cubicBezTo>
                  <a:pt x="8612" y="9723"/>
                  <a:pt x="8587" y="9642"/>
                  <a:pt x="8586" y="9614"/>
                </a:cubicBezTo>
                <a:cubicBezTo>
                  <a:pt x="8582" y="9468"/>
                  <a:pt x="8535" y="9200"/>
                  <a:pt x="8395" y="9135"/>
                </a:cubicBezTo>
                <a:cubicBezTo>
                  <a:pt x="8408" y="9159"/>
                  <a:pt x="8395" y="9177"/>
                  <a:pt x="8372" y="9185"/>
                </a:cubicBezTo>
                <a:cubicBezTo>
                  <a:pt x="8356" y="9152"/>
                  <a:pt x="8331" y="9122"/>
                  <a:pt x="8313" y="9090"/>
                </a:cubicBezTo>
                <a:cubicBezTo>
                  <a:pt x="8287" y="9046"/>
                  <a:pt x="8294" y="9009"/>
                  <a:pt x="8278" y="8980"/>
                </a:cubicBezTo>
                <a:cubicBezTo>
                  <a:pt x="8233" y="8901"/>
                  <a:pt x="8126" y="8893"/>
                  <a:pt x="8066" y="8829"/>
                </a:cubicBezTo>
                <a:cubicBezTo>
                  <a:pt x="8065" y="8858"/>
                  <a:pt x="8039" y="8897"/>
                  <a:pt x="8042" y="8926"/>
                </a:cubicBezTo>
                <a:cubicBezTo>
                  <a:pt x="8043" y="8935"/>
                  <a:pt x="8027" y="8959"/>
                  <a:pt x="8024" y="8961"/>
                </a:cubicBezTo>
                <a:cubicBezTo>
                  <a:pt x="8013" y="8925"/>
                  <a:pt x="7984" y="8888"/>
                  <a:pt x="7945" y="8900"/>
                </a:cubicBezTo>
                <a:cubicBezTo>
                  <a:pt x="7888" y="8917"/>
                  <a:pt x="7833" y="8845"/>
                  <a:pt x="7776" y="8860"/>
                </a:cubicBezTo>
                <a:cubicBezTo>
                  <a:pt x="7763" y="8864"/>
                  <a:pt x="7696" y="8908"/>
                  <a:pt x="7704" y="8871"/>
                </a:cubicBezTo>
                <a:cubicBezTo>
                  <a:pt x="7715" y="8818"/>
                  <a:pt x="7739" y="8803"/>
                  <a:pt x="7760" y="8751"/>
                </a:cubicBezTo>
                <a:cubicBezTo>
                  <a:pt x="7774" y="8716"/>
                  <a:pt x="7694" y="8687"/>
                  <a:pt x="7707" y="8642"/>
                </a:cubicBezTo>
                <a:cubicBezTo>
                  <a:pt x="7694" y="8640"/>
                  <a:pt x="7640" y="8698"/>
                  <a:pt x="7615" y="8671"/>
                </a:cubicBezTo>
                <a:cubicBezTo>
                  <a:pt x="7593" y="8647"/>
                  <a:pt x="7585" y="8652"/>
                  <a:pt x="7655" y="8592"/>
                </a:cubicBezTo>
                <a:cubicBezTo>
                  <a:pt x="7644" y="8583"/>
                  <a:pt x="7552" y="8500"/>
                  <a:pt x="7544" y="8504"/>
                </a:cubicBezTo>
                <a:cubicBezTo>
                  <a:pt x="7327" y="8590"/>
                  <a:pt x="7434" y="8649"/>
                  <a:pt x="7368" y="8651"/>
                </a:cubicBezTo>
                <a:cubicBezTo>
                  <a:pt x="7326" y="8653"/>
                  <a:pt x="7193" y="8567"/>
                  <a:pt x="7246" y="8621"/>
                </a:cubicBezTo>
                <a:cubicBezTo>
                  <a:pt x="7220" y="8605"/>
                  <a:pt x="7139" y="8546"/>
                  <a:pt x="7122" y="8556"/>
                </a:cubicBezTo>
                <a:cubicBezTo>
                  <a:pt x="7016" y="8617"/>
                  <a:pt x="7011" y="8661"/>
                  <a:pt x="6932" y="8739"/>
                </a:cubicBezTo>
                <a:cubicBezTo>
                  <a:pt x="6874" y="8795"/>
                  <a:pt x="6754" y="8741"/>
                  <a:pt x="6745" y="8840"/>
                </a:cubicBezTo>
                <a:cubicBezTo>
                  <a:pt x="6739" y="8904"/>
                  <a:pt x="6625" y="8945"/>
                  <a:pt x="6618" y="8994"/>
                </a:cubicBezTo>
                <a:cubicBezTo>
                  <a:pt x="6606" y="9090"/>
                  <a:pt x="6549" y="9088"/>
                  <a:pt x="6500" y="9095"/>
                </a:cubicBezTo>
                <a:cubicBezTo>
                  <a:pt x="6445" y="9100"/>
                  <a:pt x="6423" y="9127"/>
                  <a:pt x="6361" y="9112"/>
                </a:cubicBezTo>
                <a:cubicBezTo>
                  <a:pt x="6343" y="9108"/>
                  <a:pt x="6333" y="9110"/>
                  <a:pt x="6328" y="9116"/>
                </a:cubicBezTo>
                <a:cubicBezTo>
                  <a:pt x="6334" y="9041"/>
                  <a:pt x="6299" y="9035"/>
                  <a:pt x="6219" y="9009"/>
                </a:cubicBezTo>
                <a:cubicBezTo>
                  <a:pt x="6182" y="8998"/>
                  <a:pt x="6175" y="9008"/>
                  <a:pt x="6150" y="9031"/>
                </a:cubicBezTo>
                <a:cubicBezTo>
                  <a:pt x="6118" y="9060"/>
                  <a:pt x="6102" y="9013"/>
                  <a:pt x="6073" y="9013"/>
                </a:cubicBezTo>
                <a:cubicBezTo>
                  <a:pt x="5983" y="9013"/>
                  <a:pt x="5942" y="9010"/>
                  <a:pt x="5924" y="9004"/>
                </a:cubicBezTo>
                <a:cubicBezTo>
                  <a:pt x="5902" y="8996"/>
                  <a:pt x="5914" y="8977"/>
                  <a:pt x="5909" y="8948"/>
                </a:cubicBezTo>
                <a:cubicBezTo>
                  <a:pt x="5902" y="8922"/>
                  <a:pt x="5869" y="8918"/>
                  <a:pt x="5821" y="8918"/>
                </a:cubicBezTo>
                <a:cubicBezTo>
                  <a:pt x="5640" y="8923"/>
                  <a:pt x="5625" y="9148"/>
                  <a:pt x="5538" y="9211"/>
                </a:cubicBezTo>
                <a:cubicBezTo>
                  <a:pt x="5520" y="9225"/>
                  <a:pt x="5523" y="9249"/>
                  <a:pt x="5517" y="9269"/>
                </a:cubicBezTo>
                <a:cubicBezTo>
                  <a:pt x="5514" y="9253"/>
                  <a:pt x="5485" y="9235"/>
                  <a:pt x="5478" y="9227"/>
                </a:cubicBezTo>
                <a:cubicBezTo>
                  <a:pt x="5432" y="9171"/>
                  <a:pt x="5527" y="9037"/>
                  <a:pt x="5419" y="9006"/>
                </a:cubicBezTo>
                <a:cubicBezTo>
                  <a:pt x="5364" y="8990"/>
                  <a:pt x="5301" y="9036"/>
                  <a:pt x="5246" y="9040"/>
                </a:cubicBezTo>
                <a:cubicBezTo>
                  <a:pt x="5246" y="9051"/>
                  <a:pt x="5247" y="9062"/>
                  <a:pt x="5248" y="9072"/>
                </a:cubicBezTo>
                <a:cubicBezTo>
                  <a:pt x="5216" y="9047"/>
                  <a:pt x="5078" y="9075"/>
                  <a:pt x="5032" y="9072"/>
                </a:cubicBezTo>
                <a:cubicBezTo>
                  <a:pt x="4972" y="9068"/>
                  <a:pt x="4955" y="9074"/>
                  <a:pt x="4873" y="9022"/>
                </a:cubicBezTo>
                <a:cubicBezTo>
                  <a:pt x="4846" y="9004"/>
                  <a:pt x="4836" y="9010"/>
                  <a:pt x="4807" y="8996"/>
                </a:cubicBezTo>
                <a:cubicBezTo>
                  <a:pt x="4772" y="8978"/>
                  <a:pt x="4767" y="9007"/>
                  <a:pt x="4757" y="9027"/>
                </a:cubicBezTo>
                <a:cubicBezTo>
                  <a:pt x="4730" y="9078"/>
                  <a:pt x="4636" y="9004"/>
                  <a:pt x="4634" y="8966"/>
                </a:cubicBezTo>
                <a:lnTo>
                  <a:pt x="4634" y="8966"/>
                </a:lnTo>
                <a:lnTo>
                  <a:pt x="4634" y="8966"/>
                </a:lnTo>
                <a:cubicBezTo>
                  <a:pt x="4621" y="8977"/>
                  <a:pt x="4623" y="9098"/>
                  <a:pt x="4589" y="9032"/>
                </a:cubicBezTo>
                <a:cubicBezTo>
                  <a:pt x="4562" y="8980"/>
                  <a:pt x="4496" y="8962"/>
                  <a:pt x="4477" y="8904"/>
                </a:cubicBezTo>
                <a:lnTo>
                  <a:pt x="4477" y="8904"/>
                </a:lnTo>
                <a:lnTo>
                  <a:pt x="4477" y="8904"/>
                </a:lnTo>
                <a:cubicBezTo>
                  <a:pt x="4444" y="8944"/>
                  <a:pt x="4335" y="8921"/>
                  <a:pt x="4307" y="8899"/>
                </a:cubicBezTo>
                <a:cubicBezTo>
                  <a:pt x="4271" y="8869"/>
                  <a:pt x="4316" y="8853"/>
                  <a:pt x="4304" y="8826"/>
                </a:cubicBezTo>
                <a:cubicBezTo>
                  <a:pt x="4283" y="8776"/>
                  <a:pt x="4256" y="8814"/>
                  <a:pt x="4222" y="8815"/>
                </a:cubicBezTo>
                <a:cubicBezTo>
                  <a:pt x="4171" y="8815"/>
                  <a:pt x="4026" y="8733"/>
                  <a:pt x="4004" y="8701"/>
                </a:cubicBezTo>
                <a:cubicBezTo>
                  <a:pt x="3990" y="8678"/>
                  <a:pt x="3982" y="8626"/>
                  <a:pt x="3948" y="8600"/>
                </a:cubicBezTo>
                <a:cubicBezTo>
                  <a:pt x="3897" y="8563"/>
                  <a:pt x="3869" y="8553"/>
                  <a:pt x="3822" y="8592"/>
                </a:cubicBezTo>
                <a:cubicBezTo>
                  <a:pt x="3766" y="8622"/>
                  <a:pt x="3736" y="8553"/>
                  <a:pt x="3689" y="8499"/>
                </a:cubicBezTo>
                <a:cubicBezTo>
                  <a:pt x="3638" y="8441"/>
                  <a:pt x="3582" y="8437"/>
                  <a:pt x="3511" y="8400"/>
                </a:cubicBezTo>
                <a:cubicBezTo>
                  <a:pt x="3426" y="8355"/>
                  <a:pt x="3332" y="8278"/>
                  <a:pt x="3239" y="8203"/>
                </a:cubicBezTo>
                <a:cubicBezTo>
                  <a:pt x="3196" y="8169"/>
                  <a:pt x="3156" y="8172"/>
                  <a:pt x="3112" y="8158"/>
                </a:cubicBezTo>
                <a:cubicBezTo>
                  <a:pt x="3087" y="8149"/>
                  <a:pt x="3081" y="8202"/>
                  <a:pt x="3043" y="8188"/>
                </a:cubicBezTo>
                <a:cubicBezTo>
                  <a:pt x="3049" y="8226"/>
                  <a:pt x="3045" y="8251"/>
                  <a:pt x="3012" y="8277"/>
                </a:cubicBezTo>
                <a:cubicBezTo>
                  <a:pt x="2987" y="8296"/>
                  <a:pt x="2966" y="8246"/>
                  <a:pt x="2934" y="8239"/>
                </a:cubicBezTo>
                <a:cubicBezTo>
                  <a:pt x="2848" y="8146"/>
                  <a:pt x="2694" y="8136"/>
                  <a:pt x="2665" y="8107"/>
                </a:cubicBezTo>
                <a:cubicBezTo>
                  <a:pt x="2648" y="8090"/>
                  <a:pt x="2668" y="8061"/>
                  <a:pt x="2655" y="8044"/>
                </a:cubicBezTo>
                <a:cubicBezTo>
                  <a:pt x="2642" y="8038"/>
                  <a:pt x="2573" y="8002"/>
                  <a:pt x="2554" y="7981"/>
                </a:cubicBezTo>
                <a:cubicBezTo>
                  <a:pt x="2534" y="7970"/>
                  <a:pt x="2522" y="7969"/>
                  <a:pt x="2506" y="7970"/>
                </a:cubicBezTo>
                <a:cubicBezTo>
                  <a:pt x="2364" y="8001"/>
                  <a:pt x="2328" y="7792"/>
                  <a:pt x="2266" y="7813"/>
                </a:cubicBezTo>
                <a:cubicBezTo>
                  <a:pt x="2235" y="7827"/>
                  <a:pt x="2214" y="7858"/>
                  <a:pt x="2186" y="7845"/>
                </a:cubicBezTo>
                <a:cubicBezTo>
                  <a:pt x="2155" y="7830"/>
                  <a:pt x="2168" y="7749"/>
                  <a:pt x="2149" y="7716"/>
                </a:cubicBezTo>
                <a:cubicBezTo>
                  <a:pt x="2119" y="7669"/>
                  <a:pt x="2123" y="7647"/>
                  <a:pt x="2111" y="7606"/>
                </a:cubicBezTo>
                <a:cubicBezTo>
                  <a:pt x="2088" y="7558"/>
                  <a:pt x="2028" y="7542"/>
                  <a:pt x="2015" y="7487"/>
                </a:cubicBezTo>
                <a:cubicBezTo>
                  <a:pt x="2007" y="7458"/>
                  <a:pt x="1997" y="7427"/>
                  <a:pt x="1977" y="7404"/>
                </a:cubicBezTo>
                <a:cubicBezTo>
                  <a:pt x="2065" y="7339"/>
                  <a:pt x="2086" y="7403"/>
                  <a:pt x="2121" y="7443"/>
                </a:cubicBezTo>
                <a:cubicBezTo>
                  <a:pt x="2168" y="7486"/>
                  <a:pt x="2185" y="7458"/>
                  <a:pt x="2210" y="7429"/>
                </a:cubicBezTo>
                <a:cubicBezTo>
                  <a:pt x="2230" y="7397"/>
                  <a:pt x="2355" y="7389"/>
                  <a:pt x="2258" y="7276"/>
                </a:cubicBezTo>
                <a:cubicBezTo>
                  <a:pt x="2230" y="7251"/>
                  <a:pt x="2235" y="7182"/>
                  <a:pt x="2220" y="7177"/>
                </a:cubicBezTo>
                <a:cubicBezTo>
                  <a:pt x="2135" y="7154"/>
                  <a:pt x="2113" y="7146"/>
                  <a:pt x="2057" y="7084"/>
                </a:cubicBezTo>
                <a:cubicBezTo>
                  <a:pt x="2003" y="7029"/>
                  <a:pt x="1966" y="6903"/>
                  <a:pt x="1973" y="6842"/>
                </a:cubicBezTo>
                <a:cubicBezTo>
                  <a:pt x="1976" y="6831"/>
                  <a:pt x="2049" y="6808"/>
                  <a:pt x="2029" y="6792"/>
                </a:cubicBezTo>
                <a:cubicBezTo>
                  <a:pt x="1953" y="6738"/>
                  <a:pt x="1817" y="6683"/>
                  <a:pt x="1756" y="6626"/>
                </a:cubicBezTo>
                <a:cubicBezTo>
                  <a:pt x="1695" y="6573"/>
                  <a:pt x="1714" y="6464"/>
                  <a:pt x="1589" y="6374"/>
                </a:cubicBezTo>
                <a:cubicBezTo>
                  <a:pt x="1576" y="6365"/>
                  <a:pt x="1575" y="6356"/>
                  <a:pt x="1558" y="6360"/>
                </a:cubicBezTo>
                <a:cubicBezTo>
                  <a:pt x="1549" y="6359"/>
                  <a:pt x="1179" y="6366"/>
                  <a:pt x="1167" y="6205"/>
                </a:cubicBezTo>
                <a:cubicBezTo>
                  <a:pt x="1138" y="6212"/>
                  <a:pt x="1097" y="6258"/>
                  <a:pt x="1067" y="6231"/>
                </a:cubicBezTo>
                <a:cubicBezTo>
                  <a:pt x="1044" y="6210"/>
                  <a:pt x="980" y="6172"/>
                  <a:pt x="968" y="6145"/>
                </a:cubicBezTo>
                <a:cubicBezTo>
                  <a:pt x="947" y="6098"/>
                  <a:pt x="978" y="6020"/>
                  <a:pt x="890" y="5938"/>
                </a:cubicBezTo>
                <a:cubicBezTo>
                  <a:pt x="847" y="5898"/>
                  <a:pt x="773" y="5920"/>
                  <a:pt x="746" y="5879"/>
                </a:cubicBezTo>
                <a:cubicBezTo>
                  <a:pt x="717" y="5834"/>
                  <a:pt x="622" y="5780"/>
                  <a:pt x="585" y="5846"/>
                </a:cubicBezTo>
                <a:cubicBezTo>
                  <a:pt x="568" y="5805"/>
                  <a:pt x="534" y="5805"/>
                  <a:pt x="502" y="5802"/>
                </a:cubicBezTo>
                <a:cubicBezTo>
                  <a:pt x="422" y="5797"/>
                  <a:pt x="420" y="5718"/>
                  <a:pt x="499" y="5728"/>
                </a:cubicBezTo>
                <a:cubicBezTo>
                  <a:pt x="521" y="5732"/>
                  <a:pt x="542" y="5739"/>
                  <a:pt x="563" y="5730"/>
                </a:cubicBezTo>
                <a:cubicBezTo>
                  <a:pt x="579" y="5740"/>
                  <a:pt x="618" y="5700"/>
                  <a:pt x="600" y="5659"/>
                </a:cubicBezTo>
                <a:cubicBezTo>
                  <a:pt x="585" y="5624"/>
                  <a:pt x="551" y="5623"/>
                  <a:pt x="537" y="5598"/>
                </a:cubicBezTo>
                <a:cubicBezTo>
                  <a:pt x="531" y="5585"/>
                  <a:pt x="535" y="5571"/>
                  <a:pt x="538" y="5548"/>
                </a:cubicBezTo>
                <a:cubicBezTo>
                  <a:pt x="540" y="5526"/>
                  <a:pt x="519" y="5484"/>
                  <a:pt x="483" y="5443"/>
                </a:cubicBezTo>
                <a:cubicBezTo>
                  <a:pt x="382" y="5337"/>
                  <a:pt x="543" y="5283"/>
                  <a:pt x="308" y="5229"/>
                </a:cubicBezTo>
                <a:cubicBezTo>
                  <a:pt x="281" y="5223"/>
                  <a:pt x="267" y="5206"/>
                  <a:pt x="202" y="5241"/>
                </a:cubicBezTo>
                <a:cubicBezTo>
                  <a:pt x="169" y="5258"/>
                  <a:pt x="145" y="5267"/>
                  <a:pt x="120" y="5236"/>
                </a:cubicBezTo>
                <a:cubicBezTo>
                  <a:pt x="104" y="5215"/>
                  <a:pt x="35" y="5122"/>
                  <a:pt x="101" y="5121"/>
                </a:cubicBezTo>
                <a:cubicBezTo>
                  <a:pt x="75" y="5085"/>
                  <a:pt x="44" y="5061"/>
                  <a:pt x="22" y="5029"/>
                </a:cubicBezTo>
                <a:cubicBezTo>
                  <a:pt x="4" y="5003"/>
                  <a:pt x="10" y="4966"/>
                  <a:pt x="0" y="4942"/>
                </a:cubicBezTo>
                <a:close/>
                <a:moveTo>
                  <a:pt x="13351" y="10902"/>
                </a:moveTo>
                <a:cubicBezTo>
                  <a:pt x="13354" y="10920"/>
                  <a:pt x="13354" y="10926"/>
                  <a:pt x="13375" y="10931"/>
                </a:cubicBezTo>
                <a:cubicBezTo>
                  <a:pt x="13367" y="10921"/>
                  <a:pt x="13359" y="10911"/>
                  <a:pt x="13351" y="10902"/>
                </a:cubicBezTo>
                <a:close/>
                <a:moveTo>
                  <a:pt x="13306" y="10842"/>
                </a:moveTo>
                <a:cubicBezTo>
                  <a:pt x="13310" y="10852"/>
                  <a:pt x="13353" y="10910"/>
                  <a:pt x="13372" y="10893"/>
                </a:cubicBezTo>
                <a:cubicBezTo>
                  <a:pt x="13355" y="10871"/>
                  <a:pt x="13336" y="10845"/>
                  <a:pt x="13306" y="10842"/>
                </a:cubicBezTo>
                <a:close/>
                <a:moveTo>
                  <a:pt x="13190" y="11317"/>
                </a:moveTo>
                <a:cubicBezTo>
                  <a:pt x="13193" y="11294"/>
                  <a:pt x="13187" y="11273"/>
                  <a:pt x="13173" y="11255"/>
                </a:cubicBezTo>
                <a:cubicBezTo>
                  <a:pt x="13175" y="11277"/>
                  <a:pt x="13181" y="11297"/>
                  <a:pt x="13190" y="11317"/>
                </a:cubicBezTo>
                <a:close/>
                <a:moveTo>
                  <a:pt x="13137" y="11270"/>
                </a:moveTo>
                <a:cubicBezTo>
                  <a:pt x="13119" y="11275"/>
                  <a:pt x="13108" y="11287"/>
                  <a:pt x="13104" y="11305"/>
                </a:cubicBezTo>
                <a:cubicBezTo>
                  <a:pt x="13128" y="11307"/>
                  <a:pt x="13141" y="11294"/>
                  <a:pt x="13137" y="11270"/>
                </a:cubicBezTo>
                <a:close/>
                <a:moveTo>
                  <a:pt x="12890" y="11323"/>
                </a:moveTo>
                <a:cubicBezTo>
                  <a:pt x="12907" y="11315"/>
                  <a:pt x="12916" y="11303"/>
                  <a:pt x="12917" y="11285"/>
                </a:cubicBezTo>
                <a:cubicBezTo>
                  <a:pt x="12893" y="11288"/>
                  <a:pt x="12893" y="11302"/>
                  <a:pt x="12890" y="11323"/>
                </a:cubicBezTo>
                <a:close/>
                <a:moveTo>
                  <a:pt x="12514" y="11451"/>
                </a:moveTo>
                <a:cubicBezTo>
                  <a:pt x="12490" y="11465"/>
                  <a:pt x="12495" y="11475"/>
                  <a:pt x="12528" y="11481"/>
                </a:cubicBezTo>
                <a:cubicBezTo>
                  <a:pt x="12523" y="11471"/>
                  <a:pt x="12519" y="11461"/>
                  <a:pt x="12514" y="11451"/>
                </a:cubicBezTo>
                <a:close/>
                <a:moveTo>
                  <a:pt x="12433" y="11534"/>
                </a:moveTo>
                <a:cubicBezTo>
                  <a:pt x="12466" y="11527"/>
                  <a:pt x="12500" y="11514"/>
                  <a:pt x="12522" y="11549"/>
                </a:cubicBezTo>
                <a:cubicBezTo>
                  <a:pt x="12544" y="11487"/>
                  <a:pt x="12453" y="11486"/>
                  <a:pt x="12433" y="11534"/>
                </a:cubicBezTo>
                <a:close/>
                <a:moveTo>
                  <a:pt x="12039" y="12122"/>
                </a:moveTo>
                <a:cubicBezTo>
                  <a:pt x="12024" y="12146"/>
                  <a:pt x="12053" y="12243"/>
                  <a:pt x="12058" y="12270"/>
                </a:cubicBezTo>
                <a:cubicBezTo>
                  <a:pt x="12067" y="12315"/>
                  <a:pt x="12064" y="12381"/>
                  <a:pt x="12098" y="12416"/>
                </a:cubicBezTo>
                <a:cubicBezTo>
                  <a:pt x="12139" y="12458"/>
                  <a:pt x="12208" y="12450"/>
                  <a:pt x="12256" y="12479"/>
                </a:cubicBezTo>
                <a:cubicBezTo>
                  <a:pt x="12302" y="12507"/>
                  <a:pt x="12375" y="12512"/>
                  <a:pt x="12427" y="12511"/>
                </a:cubicBezTo>
                <a:cubicBezTo>
                  <a:pt x="12407" y="12452"/>
                  <a:pt x="12484" y="12418"/>
                  <a:pt x="12507" y="12457"/>
                </a:cubicBezTo>
                <a:cubicBezTo>
                  <a:pt x="12491" y="12430"/>
                  <a:pt x="12590" y="12349"/>
                  <a:pt x="12606" y="12334"/>
                </a:cubicBezTo>
                <a:cubicBezTo>
                  <a:pt x="12629" y="12313"/>
                  <a:pt x="12659" y="12192"/>
                  <a:pt x="12623" y="12178"/>
                </a:cubicBezTo>
                <a:cubicBezTo>
                  <a:pt x="12662" y="12158"/>
                  <a:pt x="12700" y="12056"/>
                  <a:pt x="12692" y="12015"/>
                </a:cubicBezTo>
                <a:cubicBezTo>
                  <a:pt x="12769" y="12072"/>
                  <a:pt x="12723" y="11924"/>
                  <a:pt x="12711" y="11895"/>
                </a:cubicBezTo>
                <a:cubicBezTo>
                  <a:pt x="12692" y="11847"/>
                  <a:pt x="12553" y="11796"/>
                  <a:pt x="12611" y="11905"/>
                </a:cubicBezTo>
                <a:cubicBezTo>
                  <a:pt x="12593" y="11883"/>
                  <a:pt x="12503" y="11846"/>
                  <a:pt x="12549" y="11908"/>
                </a:cubicBezTo>
                <a:cubicBezTo>
                  <a:pt x="12522" y="11830"/>
                  <a:pt x="12440" y="11879"/>
                  <a:pt x="12415" y="11914"/>
                </a:cubicBezTo>
                <a:cubicBezTo>
                  <a:pt x="12393" y="11863"/>
                  <a:pt x="12306" y="11870"/>
                  <a:pt x="12270" y="11899"/>
                </a:cubicBezTo>
                <a:cubicBezTo>
                  <a:pt x="12277" y="11910"/>
                  <a:pt x="12284" y="11921"/>
                  <a:pt x="12291" y="11932"/>
                </a:cubicBezTo>
                <a:cubicBezTo>
                  <a:pt x="12256" y="11944"/>
                  <a:pt x="12233" y="11899"/>
                  <a:pt x="12202" y="11908"/>
                </a:cubicBezTo>
                <a:cubicBezTo>
                  <a:pt x="12161" y="11920"/>
                  <a:pt x="12181" y="11975"/>
                  <a:pt x="12214" y="11982"/>
                </a:cubicBezTo>
                <a:cubicBezTo>
                  <a:pt x="12140" y="12003"/>
                  <a:pt x="12093" y="12073"/>
                  <a:pt x="12039" y="12122"/>
                </a:cubicBezTo>
                <a:close/>
                <a:moveTo>
                  <a:pt x="14642" y="10260"/>
                </a:moveTo>
                <a:cubicBezTo>
                  <a:pt x="14633" y="10285"/>
                  <a:pt x="14642" y="10299"/>
                  <a:pt x="14669" y="10296"/>
                </a:cubicBezTo>
                <a:cubicBezTo>
                  <a:pt x="14674" y="10276"/>
                  <a:pt x="14665" y="10257"/>
                  <a:pt x="14642" y="10260"/>
                </a:cubicBezTo>
                <a:close/>
                <a:moveTo>
                  <a:pt x="14865" y="9711"/>
                </a:moveTo>
                <a:cubicBezTo>
                  <a:pt x="14885" y="9722"/>
                  <a:pt x="14906" y="9731"/>
                  <a:pt x="14927" y="9738"/>
                </a:cubicBezTo>
                <a:cubicBezTo>
                  <a:pt x="14901" y="9752"/>
                  <a:pt x="14876" y="9735"/>
                  <a:pt x="14865" y="9711"/>
                </a:cubicBezTo>
                <a:close/>
                <a:moveTo>
                  <a:pt x="15052" y="9922"/>
                </a:moveTo>
                <a:cubicBezTo>
                  <a:pt x="15082" y="9976"/>
                  <a:pt x="15092" y="9901"/>
                  <a:pt x="15085" y="9877"/>
                </a:cubicBezTo>
                <a:cubicBezTo>
                  <a:pt x="15073" y="9878"/>
                  <a:pt x="15062" y="9881"/>
                  <a:pt x="15052" y="9886"/>
                </a:cubicBezTo>
                <a:cubicBezTo>
                  <a:pt x="15063" y="9895"/>
                  <a:pt x="15074" y="9904"/>
                  <a:pt x="15085" y="9913"/>
                </a:cubicBezTo>
                <a:cubicBezTo>
                  <a:pt x="15074" y="9916"/>
                  <a:pt x="15063" y="9919"/>
                  <a:pt x="15052" y="9922"/>
                </a:cubicBezTo>
                <a:close/>
                <a:moveTo>
                  <a:pt x="14461" y="10560"/>
                </a:moveTo>
                <a:cubicBezTo>
                  <a:pt x="14469" y="10567"/>
                  <a:pt x="14477" y="10574"/>
                  <a:pt x="14485" y="10581"/>
                </a:cubicBezTo>
                <a:cubicBezTo>
                  <a:pt x="14524" y="10539"/>
                  <a:pt x="14464" y="10522"/>
                  <a:pt x="14461" y="10560"/>
                </a:cubicBezTo>
                <a:close/>
                <a:moveTo>
                  <a:pt x="15417" y="8423"/>
                </a:moveTo>
                <a:cubicBezTo>
                  <a:pt x="15423" y="8399"/>
                  <a:pt x="15413" y="8396"/>
                  <a:pt x="15387" y="8414"/>
                </a:cubicBezTo>
                <a:cubicBezTo>
                  <a:pt x="15397" y="8417"/>
                  <a:pt x="15407" y="8420"/>
                  <a:pt x="15417" y="8423"/>
                </a:cubicBezTo>
                <a:close/>
                <a:moveTo>
                  <a:pt x="15340" y="8203"/>
                </a:moveTo>
                <a:cubicBezTo>
                  <a:pt x="15350" y="8217"/>
                  <a:pt x="15364" y="8223"/>
                  <a:pt x="15381" y="8221"/>
                </a:cubicBezTo>
                <a:cubicBezTo>
                  <a:pt x="15379" y="8194"/>
                  <a:pt x="15361" y="8186"/>
                  <a:pt x="15340" y="8203"/>
                </a:cubicBezTo>
                <a:close/>
                <a:moveTo>
                  <a:pt x="15349" y="8310"/>
                </a:moveTo>
                <a:cubicBezTo>
                  <a:pt x="15381" y="8305"/>
                  <a:pt x="15412" y="8326"/>
                  <a:pt x="15444" y="8310"/>
                </a:cubicBezTo>
                <a:cubicBezTo>
                  <a:pt x="15424" y="8278"/>
                  <a:pt x="15363" y="8249"/>
                  <a:pt x="15331" y="8280"/>
                </a:cubicBezTo>
                <a:cubicBezTo>
                  <a:pt x="15337" y="8290"/>
                  <a:pt x="15343" y="8300"/>
                  <a:pt x="15349" y="8310"/>
                </a:cubicBezTo>
                <a:close/>
                <a:moveTo>
                  <a:pt x="15272" y="8990"/>
                </a:moveTo>
                <a:cubicBezTo>
                  <a:pt x="15274" y="8995"/>
                  <a:pt x="15276" y="8999"/>
                  <a:pt x="15278" y="9004"/>
                </a:cubicBezTo>
                <a:cubicBezTo>
                  <a:pt x="15329" y="8990"/>
                  <a:pt x="15283" y="8926"/>
                  <a:pt x="15272" y="8990"/>
                </a:cubicBezTo>
                <a:close/>
                <a:moveTo>
                  <a:pt x="14894" y="7671"/>
                </a:moveTo>
                <a:cubicBezTo>
                  <a:pt x="14952" y="7697"/>
                  <a:pt x="15078" y="7839"/>
                  <a:pt x="15144" y="7769"/>
                </a:cubicBezTo>
                <a:cubicBezTo>
                  <a:pt x="15104" y="7736"/>
                  <a:pt x="14946" y="7621"/>
                  <a:pt x="14894" y="7671"/>
                </a:cubicBezTo>
                <a:close/>
                <a:moveTo>
                  <a:pt x="14283" y="5014"/>
                </a:moveTo>
                <a:cubicBezTo>
                  <a:pt x="14276" y="5005"/>
                  <a:pt x="14266" y="5001"/>
                  <a:pt x="14253" y="5002"/>
                </a:cubicBezTo>
                <a:cubicBezTo>
                  <a:pt x="14263" y="5006"/>
                  <a:pt x="14273" y="5010"/>
                  <a:pt x="14283" y="5014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9" name="꙱ Chile (Republic of Chile) (CL) (H)">
            <a:extLst>
              <a:ext uri="{FF2B5EF4-FFF2-40B4-BE49-F238E27FC236}">
                <a16:creationId xmlns:a16="http://schemas.microsoft.com/office/drawing/2014/main" id="{14FC3293-E2B3-4730-911D-E977F0A54B48}"/>
              </a:ext>
            </a:extLst>
          </p:cNvPr>
          <p:cNvSpPr>
            <a:spLocks noEditPoints="1"/>
          </p:cNvSpPr>
          <p:nvPr/>
        </p:nvSpPr>
        <p:spPr bwMode="auto">
          <a:xfrm>
            <a:off x="2590268" y="2893147"/>
            <a:ext cx="401831" cy="1114662"/>
          </a:xfrm>
          <a:custGeom>
            <a:avLst/>
            <a:gdLst>
              <a:gd name="T0" fmla="*/ 4213 w 4880"/>
              <a:gd name="T1" fmla="*/ 13185 h 13532"/>
              <a:gd name="T2" fmla="*/ 3287 w 4880"/>
              <a:gd name="T3" fmla="*/ 13048 h 13532"/>
              <a:gd name="T4" fmla="*/ 3569 w 4880"/>
              <a:gd name="T5" fmla="*/ 12873 h 13532"/>
              <a:gd name="T6" fmla="*/ 2624 w 4880"/>
              <a:gd name="T7" fmla="*/ 12187 h 13532"/>
              <a:gd name="T8" fmla="*/ 2393 w 4880"/>
              <a:gd name="T9" fmla="*/ 12143 h 13532"/>
              <a:gd name="T10" fmla="*/ 2137 w 4880"/>
              <a:gd name="T11" fmla="*/ 11796 h 13532"/>
              <a:gd name="T12" fmla="*/ 1885 w 4880"/>
              <a:gd name="T13" fmla="*/ 11187 h 13532"/>
              <a:gd name="T14" fmla="*/ 1882 w 4880"/>
              <a:gd name="T15" fmla="*/ 10851 h 13532"/>
              <a:gd name="T16" fmla="*/ 1467 w 4880"/>
              <a:gd name="T17" fmla="*/ 10634 h 13532"/>
              <a:gd name="T18" fmla="*/ 1128 w 4880"/>
              <a:gd name="T19" fmla="*/ 10130 h 13532"/>
              <a:gd name="T20" fmla="*/ 1443 w 4880"/>
              <a:gd name="T21" fmla="*/ 9952 h 13532"/>
              <a:gd name="T22" fmla="*/ 1243 w 4880"/>
              <a:gd name="T23" fmla="*/ 8950 h 13532"/>
              <a:gd name="T24" fmla="*/ 385 w 4880"/>
              <a:gd name="T25" fmla="*/ 7118 h 13532"/>
              <a:gd name="T26" fmla="*/ 410 w 4880"/>
              <a:gd name="T27" fmla="*/ 5018 h 13532"/>
              <a:gd name="T28" fmla="*/ 161 w 4880"/>
              <a:gd name="T29" fmla="*/ 2103 h 13532"/>
              <a:gd name="T30" fmla="*/ 772 w 4880"/>
              <a:gd name="T31" fmla="*/ 1301 h 13532"/>
              <a:gd name="T32" fmla="*/ 785 w 4880"/>
              <a:gd name="T33" fmla="*/ 4438 h 13532"/>
              <a:gd name="T34" fmla="*/ 1092 w 4880"/>
              <a:gd name="T35" fmla="*/ 6370 h 13532"/>
              <a:gd name="T36" fmla="*/ 1419 w 4880"/>
              <a:gd name="T37" fmla="*/ 8781 h 13532"/>
              <a:gd name="T38" fmla="*/ 1995 w 4880"/>
              <a:gd name="T39" fmla="*/ 10174 h 13532"/>
              <a:gd name="T40" fmla="*/ 2417 w 4880"/>
              <a:gd name="T41" fmla="*/ 11736 h 13532"/>
              <a:gd name="T42" fmla="*/ 3049 w 4880"/>
              <a:gd name="T43" fmla="*/ 12698 h 13532"/>
              <a:gd name="T44" fmla="*/ 2920 w 4880"/>
              <a:gd name="T45" fmla="*/ 12436 h 13532"/>
              <a:gd name="T46" fmla="*/ 2577 w 4880"/>
              <a:gd name="T47" fmla="*/ 12398 h 13532"/>
              <a:gd name="T48" fmla="*/ 1443 w 4880"/>
              <a:gd name="T49" fmla="*/ 10044 h 13532"/>
              <a:gd name="T50" fmla="*/ 1333 w 4880"/>
              <a:gd name="T51" fmla="*/ 9435 h 13532"/>
              <a:gd name="T52" fmla="*/ 1271 w 4880"/>
              <a:gd name="T53" fmla="*/ 9688 h 13532"/>
              <a:gd name="T54" fmla="*/ 1202 w 4880"/>
              <a:gd name="T55" fmla="*/ 9696 h 13532"/>
              <a:gd name="T56" fmla="*/ 1146 w 4880"/>
              <a:gd name="T57" fmla="*/ 9833 h 13532"/>
              <a:gd name="T58" fmla="*/ 1149 w 4880"/>
              <a:gd name="T59" fmla="*/ 9503 h 13532"/>
              <a:gd name="T60" fmla="*/ 1087 w 4880"/>
              <a:gd name="T61" fmla="*/ 9406 h 13532"/>
              <a:gd name="T62" fmla="*/ 1060 w 4880"/>
              <a:gd name="T63" fmla="*/ 9673 h 13532"/>
              <a:gd name="T64" fmla="*/ 1021 w 4880"/>
              <a:gd name="T65" fmla="*/ 9028 h 13532"/>
              <a:gd name="T66" fmla="*/ 1164 w 4880"/>
              <a:gd name="T67" fmla="*/ 9580 h 13532"/>
              <a:gd name="T68" fmla="*/ 1413 w 4880"/>
              <a:gd name="T69" fmla="*/ 10047 h 13532"/>
              <a:gd name="T70" fmla="*/ 1808 w 4880"/>
              <a:gd name="T71" fmla="*/ 10863 h 13532"/>
              <a:gd name="T72" fmla="*/ 1585 w 4880"/>
              <a:gd name="T73" fmla="*/ 10819 h 13532"/>
              <a:gd name="T74" fmla="*/ 1746 w 4880"/>
              <a:gd name="T75" fmla="*/ 11519 h 13532"/>
              <a:gd name="T76" fmla="*/ 1561 w 4880"/>
              <a:gd name="T77" fmla="*/ 11372 h 13532"/>
              <a:gd name="T78" fmla="*/ 1476 w 4880"/>
              <a:gd name="T79" fmla="*/ 11344 h 13532"/>
              <a:gd name="T80" fmla="*/ 1443 w 4880"/>
              <a:gd name="T81" fmla="*/ 11109 h 13532"/>
              <a:gd name="T82" fmla="*/ 1461 w 4880"/>
              <a:gd name="T83" fmla="*/ 10979 h 13532"/>
              <a:gd name="T84" fmla="*/ 1368 w 4880"/>
              <a:gd name="T85" fmla="*/ 11050 h 13532"/>
              <a:gd name="T86" fmla="*/ 2218 w 4880"/>
              <a:gd name="T87" fmla="*/ 11973 h 13532"/>
              <a:gd name="T88" fmla="*/ 2057 w 4880"/>
              <a:gd name="T89" fmla="*/ 12000 h 13532"/>
              <a:gd name="T90" fmla="*/ 1971 w 4880"/>
              <a:gd name="T91" fmla="*/ 11840 h 13532"/>
              <a:gd name="T92" fmla="*/ 1755 w 4880"/>
              <a:gd name="T93" fmla="*/ 11792 h 13532"/>
              <a:gd name="T94" fmla="*/ 2592 w 4880"/>
              <a:gd name="T95" fmla="*/ 12169 h 13532"/>
              <a:gd name="T96" fmla="*/ 2549 w 4880"/>
              <a:gd name="T97" fmla="*/ 12587 h 13532"/>
              <a:gd name="T98" fmla="*/ 2339 w 4880"/>
              <a:gd name="T99" fmla="*/ 12172 h 13532"/>
              <a:gd name="T100" fmla="*/ 2298 w 4880"/>
              <a:gd name="T101" fmla="*/ 12122 h 13532"/>
              <a:gd name="T102" fmla="*/ 2025 w 4880"/>
              <a:gd name="T103" fmla="*/ 12098 h 13532"/>
              <a:gd name="T104" fmla="*/ 4100 w 4880"/>
              <a:gd name="T105" fmla="*/ 13274 h 13532"/>
              <a:gd name="T106" fmla="*/ 3895 w 4880"/>
              <a:gd name="T107" fmla="*/ 13197 h 13532"/>
              <a:gd name="T108" fmla="*/ 3666 w 4880"/>
              <a:gd name="T109" fmla="*/ 12938 h 13532"/>
              <a:gd name="T110" fmla="*/ 3381 w 4880"/>
              <a:gd name="T111" fmla="*/ 12926 h 13532"/>
              <a:gd name="T112" fmla="*/ 3138 w 4880"/>
              <a:gd name="T113" fmla="*/ 12882 h 13532"/>
              <a:gd name="T114" fmla="*/ 2889 w 4880"/>
              <a:gd name="T115" fmla="*/ 12932 h 13532"/>
              <a:gd name="T116" fmla="*/ 2898 w 4880"/>
              <a:gd name="T117" fmla="*/ 12867 h 13532"/>
              <a:gd name="T118" fmla="*/ 2523 w 4880"/>
              <a:gd name="T119" fmla="*/ 12632 h 13532"/>
              <a:gd name="T120" fmla="*/ 4634 w 4880"/>
              <a:gd name="T121" fmla="*/ 13407 h 13532"/>
              <a:gd name="T122" fmla="*/ 4693 w 4880"/>
              <a:gd name="T123" fmla="*/ 13505 h 13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80" h="13532">
                <a:moveTo>
                  <a:pt x="4115" y="13380"/>
                </a:moveTo>
                <a:cubicBezTo>
                  <a:pt x="4108" y="13370"/>
                  <a:pt x="4098" y="13364"/>
                  <a:pt x="4085" y="13363"/>
                </a:cubicBezTo>
                <a:cubicBezTo>
                  <a:pt x="4095" y="13369"/>
                  <a:pt x="4105" y="13375"/>
                  <a:pt x="4115" y="13380"/>
                </a:cubicBezTo>
                <a:close/>
                <a:moveTo>
                  <a:pt x="3488" y="12650"/>
                </a:moveTo>
                <a:cubicBezTo>
                  <a:pt x="3467" y="12622"/>
                  <a:pt x="3434" y="12563"/>
                  <a:pt x="3459" y="12529"/>
                </a:cubicBezTo>
                <a:cubicBezTo>
                  <a:pt x="3467" y="12568"/>
                  <a:pt x="3527" y="12565"/>
                  <a:pt x="3521" y="12522"/>
                </a:cubicBezTo>
                <a:cubicBezTo>
                  <a:pt x="3517" y="12500"/>
                  <a:pt x="3448" y="12476"/>
                  <a:pt x="3429" y="12469"/>
                </a:cubicBezTo>
                <a:cubicBezTo>
                  <a:pt x="3463" y="12437"/>
                  <a:pt x="3507" y="12476"/>
                  <a:pt x="3543" y="12484"/>
                </a:cubicBezTo>
                <a:cubicBezTo>
                  <a:pt x="3619" y="12502"/>
                  <a:pt x="3584" y="12412"/>
                  <a:pt x="3608" y="12379"/>
                </a:cubicBezTo>
                <a:cubicBezTo>
                  <a:pt x="3633" y="12344"/>
                  <a:pt x="3702" y="12424"/>
                  <a:pt x="3728" y="12431"/>
                </a:cubicBezTo>
                <a:cubicBezTo>
                  <a:pt x="3772" y="12442"/>
                  <a:pt x="3841" y="12370"/>
                  <a:pt x="3879" y="12437"/>
                </a:cubicBezTo>
                <a:cubicBezTo>
                  <a:pt x="3950" y="12607"/>
                  <a:pt x="4039" y="12772"/>
                  <a:pt x="4121" y="12936"/>
                </a:cubicBezTo>
                <a:cubicBezTo>
                  <a:pt x="4153" y="12999"/>
                  <a:pt x="4175" y="13071"/>
                  <a:pt x="4214" y="13128"/>
                </a:cubicBezTo>
                <a:cubicBezTo>
                  <a:pt x="4235" y="13160"/>
                  <a:pt x="4225" y="13129"/>
                  <a:pt x="4245" y="13187"/>
                </a:cubicBezTo>
                <a:cubicBezTo>
                  <a:pt x="4216" y="13170"/>
                  <a:pt x="4182" y="13167"/>
                  <a:pt x="4153" y="13149"/>
                </a:cubicBezTo>
                <a:cubicBezTo>
                  <a:pt x="4170" y="13166"/>
                  <a:pt x="4190" y="13178"/>
                  <a:pt x="4213" y="13185"/>
                </a:cubicBezTo>
                <a:cubicBezTo>
                  <a:pt x="4187" y="13212"/>
                  <a:pt x="4139" y="13213"/>
                  <a:pt x="4094" y="13205"/>
                </a:cubicBezTo>
                <a:cubicBezTo>
                  <a:pt x="4051" y="13240"/>
                  <a:pt x="3991" y="13232"/>
                  <a:pt x="3940" y="13238"/>
                </a:cubicBezTo>
                <a:cubicBezTo>
                  <a:pt x="3930" y="13229"/>
                  <a:pt x="3921" y="13220"/>
                  <a:pt x="3913" y="13209"/>
                </a:cubicBezTo>
                <a:cubicBezTo>
                  <a:pt x="3939" y="13186"/>
                  <a:pt x="3998" y="13187"/>
                  <a:pt x="4046" y="13193"/>
                </a:cubicBezTo>
                <a:cubicBezTo>
                  <a:pt x="3974" y="13172"/>
                  <a:pt x="3968" y="13131"/>
                  <a:pt x="3935" y="13141"/>
                </a:cubicBezTo>
                <a:cubicBezTo>
                  <a:pt x="3898" y="13152"/>
                  <a:pt x="3891" y="13162"/>
                  <a:pt x="3859" y="13131"/>
                </a:cubicBezTo>
                <a:cubicBezTo>
                  <a:pt x="3866" y="13144"/>
                  <a:pt x="3873" y="13157"/>
                  <a:pt x="3880" y="13170"/>
                </a:cubicBezTo>
                <a:cubicBezTo>
                  <a:pt x="3858" y="13147"/>
                  <a:pt x="3761" y="13193"/>
                  <a:pt x="3794" y="13128"/>
                </a:cubicBezTo>
                <a:cubicBezTo>
                  <a:pt x="3788" y="13160"/>
                  <a:pt x="3685" y="13176"/>
                  <a:pt x="3658" y="13164"/>
                </a:cubicBezTo>
                <a:cubicBezTo>
                  <a:pt x="3676" y="13148"/>
                  <a:pt x="3696" y="13133"/>
                  <a:pt x="3717" y="13119"/>
                </a:cubicBezTo>
                <a:cubicBezTo>
                  <a:pt x="3680" y="13098"/>
                  <a:pt x="3630" y="13142"/>
                  <a:pt x="3595" y="13149"/>
                </a:cubicBezTo>
                <a:cubicBezTo>
                  <a:pt x="3593" y="13125"/>
                  <a:pt x="3583" y="13106"/>
                  <a:pt x="3566" y="13090"/>
                </a:cubicBezTo>
                <a:cubicBezTo>
                  <a:pt x="3552" y="13164"/>
                  <a:pt x="3499" y="13077"/>
                  <a:pt x="3473" y="13063"/>
                </a:cubicBezTo>
                <a:cubicBezTo>
                  <a:pt x="3514" y="13119"/>
                  <a:pt x="3431" y="13098"/>
                  <a:pt x="3403" y="13094"/>
                </a:cubicBezTo>
                <a:cubicBezTo>
                  <a:pt x="3381" y="13090"/>
                  <a:pt x="3354" y="13114"/>
                  <a:pt x="3334" y="13107"/>
                </a:cubicBezTo>
                <a:cubicBezTo>
                  <a:pt x="3313" y="13100"/>
                  <a:pt x="3305" y="13061"/>
                  <a:pt x="3287" y="13048"/>
                </a:cubicBezTo>
                <a:cubicBezTo>
                  <a:pt x="3322" y="13045"/>
                  <a:pt x="3348" y="13074"/>
                  <a:pt x="3381" y="13081"/>
                </a:cubicBezTo>
                <a:cubicBezTo>
                  <a:pt x="3379" y="13057"/>
                  <a:pt x="3365" y="13041"/>
                  <a:pt x="3340" y="13045"/>
                </a:cubicBezTo>
                <a:cubicBezTo>
                  <a:pt x="3364" y="13036"/>
                  <a:pt x="3385" y="13041"/>
                  <a:pt x="3402" y="13060"/>
                </a:cubicBezTo>
                <a:cubicBezTo>
                  <a:pt x="3335" y="12996"/>
                  <a:pt x="3533" y="13064"/>
                  <a:pt x="3553" y="13038"/>
                </a:cubicBezTo>
                <a:cubicBezTo>
                  <a:pt x="3571" y="13016"/>
                  <a:pt x="3552" y="12981"/>
                  <a:pt x="3604" y="12996"/>
                </a:cubicBezTo>
                <a:cubicBezTo>
                  <a:pt x="3640" y="13005"/>
                  <a:pt x="3603" y="13105"/>
                  <a:pt x="3663" y="13090"/>
                </a:cubicBezTo>
                <a:cubicBezTo>
                  <a:pt x="3644" y="13076"/>
                  <a:pt x="3632" y="13055"/>
                  <a:pt x="3637" y="13030"/>
                </a:cubicBezTo>
                <a:cubicBezTo>
                  <a:pt x="3688" y="13030"/>
                  <a:pt x="3739" y="13095"/>
                  <a:pt x="3791" y="13072"/>
                </a:cubicBezTo>
                <a:cubicBezTo>
                  <a:pt x="3741" y="13044"/>
                  <a:pt x="3687" y="13030"/>
                  <a:pt x="3641" y="12995"/>
                </a:cubicBezTo>
                <a:cubicBezTo>
                  <a:pt x="3602" y="12964"/>
                  <a:pt x="3548" y="12988"/>
                  <a:pt x="3518" y="12938"/>
                </a:cubicBezTo>
                <a:cubicBezTo>
                  <a:pt x="3546" y="12943"/>
                  <a:pt x="3575" y="12949"/>
                  <a:pt x="3603" y="12956"/>
                </a:cubicBezTo>
                <a:cubicBezTo>
                  <a:pt x="3546" y="12936"/>
                  <a:pt x="3506" y="12897"/>
                  <a:pt x="3473" y="12843"/>
                </a:cubicBezTo>
                <a:cubicBezTo>
                  <a:pt x="3494" y="12834"/>
                  <a:pt x="3515" y="12833"/>
                  <a:pt x="3536" y="12840"/>
                </a:cubicBezTo>
                <a:cubicBezTo>
                  <a:pt x="3507" y="12820"/>
                  <a:pt x="3477" y="12730"/>
                  <a:pt x="3542" y="12763"/>
                </a:cubicBezTo>
                <a:cubicBezTo>
                  <a:pt x="3586" y="12786"/>
                  <a:pt x="3581" y="12854"/>
                  <a:pt x="3628" y="12876"/>
                </a:cubicBezTo>
                <a:cubicBezTo>
                  <a:pt x="3607" y="12893"/>
                  <a:pt x="3588" y="12892"/>
                  <a:pt x="3569" y="12873"/>
                </a:cubicBezTo>
                <a:cubicBezTo>
                  <a:pt x="3585" y="12907"/>
                  <a:pt x="3622" y="12928"/>
                  <a:pt x="3634" y="12965"/>
                </a:cubicBezTo>
                <a:lnTo>
                  <a:pt x="3632" y="12964"/>
                </a:lnTo>
                <a:cubicBezTo>
                  <a:pt x="3680" y="12979"/>
                  <a:pt x="3726" y="12999"/>
                  <a:pt x="3764" y="13028"/>
                </a:cubicBezTo>
                <a:cubicBezTo>
                  <a:pt x="3738" y="13011"/>
                  <a:pt x="3730" y="12975"/>
                  <a:pt x="3773" y="12982"/>
                </a:cubicBezTo>
                <a:cubicBezTo>
                  <a:pt x="3811" y="12988"/>
                  <a:pt x="3839" y="13027"/>
                  <a:pt x="3868" y="13048"/>
                </a:cubicBezTo>
                <a:cubicBezTo>
                  <a:pt x="3858" y="13025"/>
                  <a:pt x="3842" y="13008"/>
                  <a:pt x="3821" y="12995"/>
                </a:cubicBezTo>
                <a:cubicBezTo>
                  <a:pt x="3860" y="12980"/>
                  <a:pt x="3901" y="13033"/>
                  <a:pt x="3928" y="13015"/>
                </a:cubicBezTo>
                <a:cubicBezTo>
                  <a:pt x="3970" y="12988"/>
                  <a:pt x="4029" y="13054"/>
                  <a:pt x="3996" y="13096"/>
                </a:cubicBezTo>
                <a:cubicBezTo>
                  <a:pt x="4007" y="13071"/>
                  <a:pt x="4029" y="13060"/>
                  <a:pt x="4052" y="13078"/>
                </a:cubicBezTo>
                <a:cubicBezTo>
                  <a:pt x="4017" y="13040"/>
                  <a:pt x="4049" y="13039"/>
                  <a:pt x="4079" y="13042"/>
                </a:cubicBezTo>
                <a:cubicBezTo>
                  <a:pt x="3970" y="12949"/>
                  <a:pt x="3748" y="12980"/>
                  <a:pt x="3665" y="12848"/>
                </a:cubicBezTo>
                <a:cubicBezTo>
                  <a:pt x="3605" y="12755"/>
                  <a:pt x="3833" y="12775"/>
                  <a:pt x="3805" y="12690"/>
                </a:cubicBezTo>
                <a:cubicBezTo>
                  <a:pt x="3771" y="12584"/>
                  <a:pt x="3556" y="12758"/>
                  <a:pt x="3488" y="12650"/>
                </a:cubicBezTo>
                <a:close/>
                <a:moveTo>
                  <a:pt x="2654" y="12276"/>
                </a:moveTo>
                <a:lnTo>
                  <a:pt x="2653" y="12269"/>
                </a:lnTo>
                <a:cubicBezTo>
                  <a:pt x="2648" y="12269"/>
                  <a:pt x="2624" y="12213"/>
                  <a:pt x="2624" y="12187"/>
                </a:cubicBezTo>
                <a:cubicBezTo>
                  <a:pt x="2659" y="12190"/>
                  <a:pt x="2690" y="12226"/>
                  <a:pt x="2715" y="12247"/>
                </a:cubicBezTo>
                <a:cubicBezTo>
                  <a:pt x="2763" y="12285"/>
                  <a:pt x="2733" y="12318"/>
                  <a:pt x="2704" y="12356"/>
                </a:cubicBezTo>
                <a:cubicBezTo>
                  <a:pt x="2733" y="12338"/>
                  <a:pt x="2766" y="12351"/>
                  <a:pt x="2797" y="12354"/>
                </a:cubicBezTo>
                <a:cubicBezTo>
                  <a:pt x="2756" y="12333"/>
                  <a:pt x="2787" y="12285"/>
                  <a:pt x="2750" y="12263"/>
                </a:cubicBezTo>
                <a:cubicBezTo>
                  <a:pt x="2728" y="12250"/>
                  <a:pt x="2654" y="12193"/>
                  <a:pt x="2720" y="12184"/>
                </a:cubicBezTo>
                <a:cubicBezTo>
                  <a:pt x="2679" y="12153"/>
                  <a:pt x="2662" y="12103"/>
                  <a:pt x="2617" y="12076"/>
                </a:cubicBezTo>
                <a:cubicBezTo>
                  <a:pt x="2569" y="12047"/>
                  <a:pt x="2509" y="12046"/>
                  <a:pt x="2467" y="12006"/>
                </a:cubicBezTo>
                <a:cubicBezTo>
                  <a:pt x="2459" y="12015"/>
                  <a:pt x="2453" y="12025"/>
                  <a:pt x="2449" y="12036"/>
                </a:cubicBezTo>
                <a:cubicBezTo>
                  <a:pt x="2487" y="12032"/>
                  <a:pt x="2668" y="12091"/>
                  <a:pt x="2665" y="12131"/>
                </a:cubicBezTo>
                <a:cubicBezTo>
                  <a:pt x="2661" y="12173"/>
                  <a:pt x="2473" y="12075"/>
                  <a:pt x="2446" y="12078"/>
                </a:cubicBezTo>
                <a:cubicBezTo>
                  <a:pt x="2465" y="12104"/>
                  <a:pt x="2493" y="12098"/>
                  <a:pt x="2516" y="12116"/>
                </a:cubicBezTo>
                <a:cubicBezTo>
                  <a:pt x="2541" y="12136"/>
                  <a:pt x="2525" y="12172"/>
                  <a:pt x="2565" y="12173"/>
                </a:cubicBezTo>
                <a:cubicBezTo>
                  <a:pt x="2550" y="12190"/>
                  <a:pt x="2540" y="12210"/>
                  <a:pt x="2535" y="12232"/>
                </a:cubicBezTo>
                <a:cubicBezTo>
                  <a:pt x="2507" y="12191"/>
                  <a:pt x="2487" y="12141"/>
                  <a:pt x="2446" y="12110"/>
                </a:cubicBezTo>
                <a:cubicBezTo>
                  <a:pt x="2478" y="12151"/>
                  <a:pt x="2525" y="12206"/>
                  <a:pt x="2523" y="12262"/>
                </a:cubicBezTo>
                <a:cubicBezTo>
                  <a:pt x="2477" y="12221"/>
                  <a:pt x="2417" y="12205"/>
                  <a:pt x="2393" y="12143"/>
                </a:cubicBezTo>
                <a:cubicBezTo>
                  <a:pt x="2413" y="12158"/>
                  <a:pt x="2434" y="12173"/>
                  <a:pt x="2455" y="12187"/>
                </a:cubicBezTo>
                <a:cubicBezTo>
                  <a:pt x="2439" y="12159"/>
                  <a:pt x="2389" y="12141"/>
                  <a:pt x="2399" y="12101"/>
                </a:cubicBezTo>
                <a:cubicBezTo>
                  <a:pt x="2380" y="12101"/>
                  <a:pt x="2359" y="12121"/>
                  <a:pt x="2339" y="12116"/>
                </a:cubicBezTo>
                <a:cubicBezTo>
                  <a:pt x="2320" y="12112"/>
                  <a:pt x="2325" y="12084"/>
                  <a:pt x="2300" y="12079"/>
                </a:cubicBezTo>
                <a:cubicBezTo>
                  <a:pt x="2275" y="12075"/>
                  <a:pt x="2243" y="12011"/>
                  <a:pt x="2238" y="11989"/>
                </a:cubicBezTo>
                <a:cubicBezTo>
                  <a:pt x="2291" y="12001"/>
                  <a:pt x="2322" y="12047"/>
                  <a:pt x="2363" y="12078"/>
                </a:cubicBezTo>
                <a:cubicBezTo>
                  <a:pt x="2322" y="12032"/>
                  <a:pt x="2297" y="11973"/>
                  <a:pt x="2250" y="11932"/>
                </a:cubicBezTo>
                <a:cubicBezTo>
                  <a:pt x="2315" y="11990"/>
                  <a:pt x="2266" y="11917"/>
                  <a:pt x="2236" y="11911"/>
                </a:cubicBezTo>
                <a:cubicBezTo>
                  <a:pt x="2233" y="11921"/>
                  <a:pt x="2230" y="11931"/>
                  <a:pt x="2226" y="11941"/>
                </a:cubicBezTo>
                <a:cubicBezTo>
                  <a:pt x="2202" y="11935"/>
                  <a:pt x="2180" y="11923"/>
                  <a:pt x="2161" y="11905"/>
                </a:cubicBezTo>
                <a:cubicBezTo>
                  <a:pt x="2203" y="11973"/>
                  <a:pt x="2104" y="11862"/>
                  <a:pt x="2088" y="11848"/>
                </a:cubicBezTo>
                <a:cubicBezTo>
                  <a:pt x="2064" y="11826"/>
                  <a:pt x="2140" y="11818"/>
                  <a:pt x="2163" y="11819"/>
                </a:cubicBezTo>
                <a:cubicBezTo>
                  <a:pt x="2215" y="11823"/>
                  <a:pt x="2115" y="11761"/>
                  <a:pt x="2191" y="11804"/>
                </a:cubicBezTo>
                <a:cubicBezTo>
                  <a:pt x="2164" y="11782"/>
                  <a:pt x="2166" y="11735"/>
                  <a:pt x="2209" y="11736"/>
                </a:cubicBezTo>
                <a:cubicBezTo>
                  <a:pt x="2174" y="11737"/>
                  <a:pt x="2136" y="11703"/>
                  <a:pt x="2161" y="11668"/>
                </a:cubicBezTo>
                <a:cubicBezTo>
                  <a:pt x="2128" y="11697"/>
                  <a:pt x="2159" y="11760"/>
                  <a:pt x="2137" y="11796"/>
                </a:cubicBezTo>
                <a:cubicBezTo>
                  <a:pt x="2112" y="11837"/>
                  <a:pt x="2008" y="11695"/>
                  <a:pt x="1986" y="11683"/>
                </a:cubicBezTo>
                <a:cubicBezTo>
                  <a:pt x="2009" y="11690"/>
                  <a:pt x="2029" y="11701"/>
                  <a:pt x="2048" y="11715"/>
                </a:cubicBezTo>
                <a:cubicBezTo>
                  <a:pt x="1986" y="11659"/>
                  <a:pt x="2054" y="11701"/>
                  <a:pt x="2084" y="11698"/>
                </a:cubicBezTo>
                <a:cubicBezTo>
                  <a:pt x="2046" y="11663"/>
                  <a:pt x="1960" y="11666"/>
                  <a:pt x="1944" y="11618"/>
                </a:cubicBezTo>
                <a:cubicBezTo>
                  <a:pt x="1944" y="11686"/>
                  <a:pt x="1867" y="11584"/>
                  <a:pt x="1826" y="11582"/>
                </a:cubicBezTo>
                <a:cubicBezTo>
                  <a:pt x="1868" y="11498"/>
                  <a:pt x="2003" y="11627"/>
                  <a:pt x="2069" y="11618"/>
                </a:cubicBezTo>
                <a:cubicBezTo>
                  <a:pt x="2010" y="11604"/>
                  <a:pt x="1889" y="11569"/>
                  <a:pt x="1879" y="11495"/>
                </a:cubicBezTo>
                <a:cubicBezTo>
                  <a:pt x="1928" y="11493"/>
                  <a:pt x="1962" y="11544"/>
                  <a:pt x="2013" y="11525"/>
                </a:cubicBezTo>
                <a:cubicBezTo>
                  <a:pt x="1981" y="11527"/>
                  <a:pt x="1974" y="11503"/>
                  <a:pt x="1986" y="11478"/>
                </a:cubicBezTo>
                <a:cubicBezTo>
                  <a:pt x="1957" y="11549"/>
                  <a:pt x="1813" y="11440"/>
                  <a:pt x="1915" y="11421"/>
                </a:cubicBezTo>
                <a:cubicBezTo>
                  <a:pt x="1892" y="11427"/>
                  <a:pt x="1810" y="11401"/>
                  <a:pt x="1857" y="11374"/>
                </a:cubicBezTo>
                <a:cubicBezTo>
                  <a:pt x="1918" y="11338"/>
                  <a:pt x="1965" y="11404"/>
                  <a:pt x="2019" y="11421"/>
                </a:cubicBezTo>
                <a:cubicBezTo>
                  <a:pt x="1980" y="11398"/>
                  <a:pt x="1937" y="11372"/>
                  <a:pt x="1903" y="11350"/>
                </a:cubicBezTo>
                <a:cubicBezTo>
                  <a:pt x="1886" y="11339"/>
                  <a:pt x="1857" y="11337"/>
                  <a:pt x="1859" y="11309"/>
                </a:cubicBezTo>
                <a:cubicBezTo>
                  <a:pt x="1860" y="11282"/>
                  <a:pt x="1890" y="11276"/>
                  <a:pt x="1909" y="11288"/>
                </a:cubicBezTo>
                <a:cubicBezTo>
                  <a:pt x="1877" y="11272"/>
                  <a:pt x="1819" y="11153"/>
                  <a:pt x="1885" y="11187"/>
                </a:cubicBezTo>
                <a:cubicBezTo>
                  <a:pt x="1863" y="11173"/>
                  <a:pt x="1842" y="11175"/>
                  <a:pt x="1823" y="11193"/>
                </a:cubicBezTo>
                <a:cubicBezTo>
                  <a:pt x="1838" y="11208"/>
                  <a:pt x="1840" y="11328"/>
                  <a:pt x="1829" y="11347"/>
                </a:cubicBezTo>
                <a:cubicBezTo>
                  <a:pt x="1784" y="11303"/>
                  <a:pt x="1711" y="11223"/>
                  <a:pt x="1715" y="11156"/>
                </a:cubicBezTo>
                <a:cubicBezTo>
                  <a:pt x="1716" y="11140"/>
                  <a:pt x="1661" y="11111"/>
                  <a:pt x="1686" y="11091"/>
                </a:cubicBezTo>
                <a:cubicBezTo>
                  <a:pt x="1705" y="11077"/>
                  <a:pt x="1751" y="11075"/>
                  <a:pt x="1773" y="11083"/>
                </a:cubicBezTo>
                <a:cubicBezTo>
                  <a:pt x="1763" y="11076"/>
                  <a:pt x="1611" y="11060"/>
                  <a:pt x="1666" y="11008"/>
                </a:cubicBezTo>
                <a:cubicBezTo>
                  <a:pt x="1689" y="10987"/>
                  <a:pt x="1749" y="11018"/>
                  <a:pt x="1773" y="11027"/>
                </a:cubicBezTo>
                <a:cubicBezTo>
                  <a:pt x="1748" y="11013"/>
                  <a:pt x="1737" y="10989"/>
                  <a:pt x="1755" y="10964"/>
                </a:cubicBezTo>
                <a:cubicBezTo>
                  <a:pt x="1734" y="10967"/>
                  <a:pt x="1617" y="10957"/>
                  <a:pt x="1692" y="10931"/>
                </a:cubicBezTo>
                <a:cubicBezTo>
                  <a:pt x="1619" y="10965"/>
                  <a:pt x="1580" y="10829"/>
                  <a:pt x="1508" y="10851"/>
                </a:cubicBezTo>
                <a:cubicBezTo>
                  <a:pt x="1497" y="10772"/>
                  <a:pt x="1616" y="10865"/>
                  <a:pt x="1636" y="10884"/>
                </a:cubicBezTo>
                <a:cubicBezTo>
                  <a:pt x="1622" y="10863"/>
                  <a:pt x="1607" y="10844"/>
                  <a:pt x="1592" y="10825"/>
                </a:cubicBezTo>
                <a:cubicBezTo>
                  <a:pt x="1647" y="10816"/>
                  <a:pt x="1689" y="10844"/>
                  <a:pt x="1739" y="10860"/>
                </a:cubicBezTo>
                <a:cubicBezTo>
                  <a:pt x="1761" y="10867"/>
                  <a:pt x="1784" y="10859"/>
                  <a:pt x="1803" y="10873"/>
                </a:cubicBezTo>
                <a:cubicBezTo>
                  <a:pt x="1831" y="10893"/>
                  <a:pt x="1865" y="10883"/>
                  <a:pt x="1888" y="10902"/>
                </a:cubicBezTo>
                <a:cubicBezTo>
                  <a:pt x="1899" y="10884"/>
                  <a:pt x="1897" y="10867"/>
                  <a:pt x="1882" y="10851"/>
                </a:cubicBezTo>
                <a:cubicBezTo>
                  <a:pt x="1869" y="10917"/>
                  <a:pt x="1770" y="10827"/>
                  <a:pt x="1766" y="10792"/>
                </a:cubicBezTo>
                <a:cubicBezTo>
                  <a:pt x="1804" y="10822"/>
                  <a:pt x="1848" y="10813"/>
                  <a:pt x="1891" y="10825"/>
                </a:cubicBezTo>
                <a:cubicBezTo>
                  <a:pt x="1875" y="10819"/>
                  <a:pt x="1859" y="10815"/>
                  <a:pt x="1842" y="10816"/>
                </a:cubicBezTo>
                <a:cubicBezTo>
                  <a:pt x="1808" y="10813"/>
                  <a:pt x="1792" y="10777"/>
                  <a:pt x="1766" y="10759"/>
                </a:cubicBezTo>
                <a:cubicBezTo>
                  <a:pt x="1744" y="10744"/>
                  <a:pt x="1723" y="10751"/>
                  <a:pt x="1704" y="10727"/>
                </a:cubicBezTo>
                <a:cubicBezTo>
                  <a:pt x="1694" y="10707"/>
                  <a:pt x="1700" y="10683"/>
                  <a:pt x="1681" y="10664"/>
                </a:cubicBezTo>
                <a:cubicBezTo>
                  <a:pt x="1701" y="10701"/>
                  <a:pt x="1715" y="10782"/>
                  <a:pt x="1648" y="10766"/>
                </a:cubicBezTo>
                <a:cubicBezTo>
                  <a:pt x="1616" y="10758"/>
                  <a:pt x="1567" y="10758"/>
                  <a:pt x="1521" y="10753"/>
                </a:cubicBezTo>
                <a:cubicBezTo>
                  <a:pt x="1528" y="10771"/>
                  <a:pt x="1518" y="10769"/>
                  <a:pt x="1511" y="10783"/>
                </a:cubicBezTo>
                <a:lnTo>
                  <a:pt x="1519" y="10753"/>
                </a:lnTo>
                <a:cubicBezTo>
                  <a:pt x="1482" y="10748"/>
                  <a:pt x="1447" y="10740"/>
                  <a:pt x="1428" y="10721"/>
                </a:cubicBezTo>
                <a:cubicBezTo>
                  <a:pt x="1454" y="10714"/>
                  <a:pt x="1463" y="10695"/>
                  <a:pt x="1446" y="10673"/>
                </a:cubicBezTo>
                <a:cubicBezTo>
                  <a:pt x="1505" y="10658"/>
                  <a:pt x="1530" y="10727"/>
                  <a:pt x="1583" y="10738"/>
                </a:cubicBezTo>
                <a:cubicBezTo>
                  <a:pt x="1537" y="10727"/>
                  <a:pt x="1564" y="10683"/>
                  <a:pt x="1600" y="10697"/>
                </a:cubicBezTo>
                <a:cubicBezTo>
                  <a:pt x="1594" y="10643"/>
                  <a:pt x="1563" y="10695"/>
                  <a:pt x="1529" y="10677"/>
                </a:cubicBezTo>
                <a:cubicBezTo>
                  <a:pt x="1507" y="10665"/>
                  <a:pt x="1496" y="10634"/>
                  <a:pt x="1467" y="10634"/>
                </a:cubicBezTo>
                <a:cubicBezTo>
                  <a:pt x="1436" y="10634"/>
                  <a:pt x="1479" y="10495"/>
                  <a:pt x="1529" y="10575"/>
                </a:cubicBezTo>
                <a:cubicBezTo>
                  <a:pt x="1520" y="10551"/>
                  <a:pt x="1529" y="10536"/>
                  <a:pt x="1556" y="10537"/>
                </a:cubicBezTo>
                <a:cubicBezTo>
                  <a:pt x="1552" y="10522"/>
                  <a:pt x="1546" y="10508"/>
                  <a:pt x="1538" y="10495"/>
                </a:cubicBezTo>
                <a:cubicBezTo>
                  <a:pt x="1533" y="10533"/>
                  <a:pt x="1497" y="10545"/>
                  <a:pt x="1479" y="10507"/>
                </a:cubicBezTo>
                <a:cubicBezTo>
                  <a:pt x="1498" y="10500"/>
                  <a:pt x="1518" y="10495"/>
                  <a:pt x="1538" y="10492"/>
                </a:cubicBezTo>
                <a:cubicBezTo>
                  <a:pt x="1518" y="10465"/>
                  <a:pt x="1477" y="10460"/>
                  <a:pt x="1450" y="10442"/>
                </a:cubicBezTo>
                <a:cubicBezTo>
                  <a:pt x="1394" y="10406"/>
                  <a:pt x="1382" y="10387"/>
                  <a:pt x="1315" y="10424"/>
                </a:cubicBezTo>
                <a:cubicBezTo>
                  <a:pt x="1339" y="10416"/>
                  <a:pt x="1363" y="10425"/>
                  <a:pt x="1378" y="10445"/>
                </a:cubicBezTo>
                <a:cubicBezTo>
                  <a:pt x="1105" y="10378"/>
                  <a:pt x="1220" y="10356"/>
                  <a:pt x="1179" y="10284"/>
                </a:cubicBezTo>
                <a:cubicBezTo>
                  <a:pt x="1150" y="10341"/>
                  <a:pt x="1034" y="10349"/>
                  <a:pt x="1030" y="10400"/>
                </a:cubicBezTo>
                <a:cubicBezTo>
                  <a:pt x="1084" y="10314"/>
                  <a:pt x="1171" y="10531"/>
                  <a:pt x="1049" y="10436"/>
                </a:cubicBezTo>
                <a:cubicBezTo>
                  <a:pt x="969" y="10373"/>
                  <a:pt x="1041" y="10209"/>
                  <a:pt x="1137" y="10249"/>
                </a:cubicBezTo>
                <a:cubicBezTo>
                  <a:pt x="1109" y="10244"/>
                  <a:pt x="1099" y="10225"/>
                  <a:pt x="1117" y="10201"/>
                </a:cubicBezTo>
                <a:cubicBezTo>
                  <a:pt x="1166" y="10240"/>
                  <a:pt x="1141" y="10149"/>
                  <a:pt x="1190" y="10201"/>
                </a:cubicBezTo>
                <a:cubicBezTo>
                  <a:pt x="1151" y="10171"/>
                  <a:pt x="1204" y="10134"/>
                  <a:pt x="1158" y="10106"/>
                </a:cubicBezTo>
                <a:cubicBezTo>
                  <a:pt x="1185" y="10220"/>
                  <a:pt x="1043" y="10126"/>
                  <a:pt x="1128" y="10130"/>
                </a:cubicBezTo>
                <a:cubicBezTo>
                  <a:pt x="1098" y="10126"/>
                  <a:pt x="1062" y="10117"/>
                  <a:pt x="1054" y="10082"/>
                </a:cubicBezTo>
                <a:cubicBezTo>
                  <a:pt x="1094" y="10097"/>
                  <a:pt x="1131" y="10057"/>
                  <a:pt x="1174" y="10065"/>
                </a:cubicBezTo>
                <a:cubicBezTo>
                  <a:pt x="1212" y="10073"/>
                  <a:pt x="1219" y="10112"/>
                  <a:pt x="1256" y="10115"/>
                </a:cubicBezTo>
                <a:cubicBezTo>
                  <a:pt x="1202" y="10078"/>
                  <a:pt x="1260" y="10064"/>
                  <a:pt x="1290" y="10060"/>
                </a:cubicBezTo>
                <a:cubicBezTo>
                  <a:pt x="1326" y="10055"/>
                  <a:pt x="1315" y="10100"/>
                  <a:pt x="1354" y="10103"/>
                </a:cubicBezTo>
                <a:cubicBezTo>
                  <a:pt x="1333" y="10132"/>
                  <a:pt x="1379" y="10187"/>
                  <a:pt x="1366" y="10124"/>
                </a:cubicBezTo>
                <a:cubicBezTo>
                  <a:pt x="1454" y="10164"/>
                  <a:pt x="1321" y="10222"/>
                  <a:pt x="1271" y="10198"/>
                </a:cubicBezTo>
                <a:cubicBezTo>
                  <a:pt x="1305" y="10219"/>
                  <a:pt x="1415" y="10236"/>
                  <a:pt x="1455" y="10234"/>
                </a:cubicBezTo>
                <a:cubicBezTo>
                  <a:pt x="1432" y="10224"/>
                  <a:pt x="1418" y="10202"/>
                  <a:pt x="1419" y="10177"/>
                </a:cubicBezTo>
                <a:cubicBezTo>
                  <a:pt x="1445" y="10194"/>
                  <a:pt x="1476" y="10202"/>
                  <a:pt x="1487" y="10234"/>
                </a:cubicBezTo>
                <a:cubicBezTo>
                  <a:pt x="1500" y="10269"/>
                  <a:pt x="1463" y="10297"/>
                  <a:pt x="1482" y="10332"/>
                </a:cubicBezTo>
                <a:cubicBezTo>
                  <a:pt x="1540" y="10324"/>
                  <a:pt x="1557" y="10182"/>
                  <a:pt x="1547" y="10139"/>
                </a:cubicBezTo>
                <a:cubicBezTo>
                  <a:pt x="1537" y="10171"/>
                  <a:pt x="1530" y="10204"/>
                  <a:pt x="1508" y="10231"/>
                </a:cubicBezTo>
                <a:cubicBezTo>
                  <a:pt x="1513" y="10168"/>
                  <a:pt x="1426" y="10009"/>
                  <a:pt x="1550" y="10011"/>
                </a:cubicBezTo>
                <a:cubicBezTo>
                  <a:pt x="1515" y="9992"/>
                  <a:pt x="1479" y="10019"/>
                  <a:pt x="1461" y="10047"/>
                </a:cubicBezTo>
                <a:cubicBezTo>
                  <a:pt x="1455" y="10018"/>
                  <a:pt x="1435" y="9982"/>
                  <a:pt x="1443" y="9952"/>
                </a:cubicBezTo>
                <a:cubicBezTo>
                  <a:pt x="1453" y="9917"/>
                  <a:pt x="1491" y="9917"/>
                  <a:pt x="1502" y="9884"/>
                </a:cubicBezTo>
                <a:cubicBezTo>
                  <a:pt x="1524" y="9911"/>
                  <a:pt x="1557" y="9921"/>
                  <a:pt x="1587" y="9936"/>
                </a:cubicBezTo>
                <a:cubicBezTo>
                  <a:pt x="1625" y="9956"/>
                  <a:pt x="1636" y="9914"/>
                  <a:pt x="1604" y="9917"/>
                </a:cubicBezTo>
                <a:cubicBezTo>
                  <a:pt x="1578" y="9919"/>
                  <a:pt x="1562" y="9907"/>
                  <a:pt x="1542" y="9894"/>
                </a:cubicBezTo>
                <a:cubicBezTo>
                  <a:pt x="1504" y="9871"/>
                  <a:pt x="1462" y="9892"/>
                  <a:pt x="1425" y="9872"/>
                </a:cubicBezTo>
                <a:cubicBezTo>
                  <a:pt x="1490" y="9823"/>
                  <a:pt x="1335" y="9773"/>
                  <a:pt x="1457" y="9759"/>
                </a:cubicBezTo>
                <a:cubicBezTo>
                  <a:pt x="1544" y="9749"/>
                  <a:pt x="1583" y="9626"/>
                  <a:pt x="1538" y="9557"/>
                </a:cubicBezTo>
                <a:cubicBezTo>
                  <a:pt x="1507" y="9608"/>
                  <a:pt x="1318" y="9507"/>
                  <a:pt x="1323" y="9457"/>
                </a:cubicBezTo>
                <a:cubicBezTo>
                  <a:pt x="1331" y="9447"/>
                  <a:pt x="1341" y="9447"/>
                  <a:pt x="1354" y="9456"/>
                </a:cubicBezTo>
                <a:cubicBezTo>
                  <a:pt x="1299" y="9398"/>
                  <a:pt x="1410" y="9361"/>
                  <a:pt x="1375" y="9313"/>
                </a:cubicBezTo>
                <a:cubicBezTo>
                  <a:pt x="1365" y="9349"/>
                  <a:pt x="1332" y="9350"/>
                  <a:pt x="1331" y="9311"/>
                </a:cubicBezTo>
                <a:cubicBezTo>
                  <a:pt x="1329" y="9262"/>
                  <a:pt x="1297" y="9281"/>
                  <a:pt x="1275" y="9235"/>
                </a:cubicBezTo>
                <a:cubicBezTo>
                  <a:pt x="1256" y="9196"/>
                  <a:pt x="1277" y="9180"/>
                  <a:pt x="1286" y="9146"/>
                </a:cubicBezTo>
                <a:cubicBezTo>
                  <a:pt x="1290" y="9126"/>
                  <a:pt x="1250" y="9068"/>
                  <a:pt x="1310" y="9082"/>
                </a:cubicBezTo>
                <a:cubicBezTo>
                  <a:pt x="1310" y="9046"/>
                  <a:pt x="1286" y="9041"/>
                  <a:pt x="1266" y="9017"/>
                </a:cubicBezTo>
                <a:cubicBezTo>
                  <a:pt x="1250" y="8997"/>
                  <a:pt x="1256" y="8971"/>
                  <a:pt x="1243" y="8950"/>
                </a:cubicBezTo>
                <a:cubicBezTo>
                  <a:pt x="1196" y="8873"/>
                  <a:pt x="1255" y="8918"/>
                  <a:pt x="1303" y="8907"/>
                </a:cubicBezTo>
                <a:cubicBezTo>
                  <a:pt x="1257" y="8900"/>
                  <a:pt x="1209" y="8849"/>
                  <a:pt x="1197" y="8806"/>
                </a:cubicBezTo>
                <a:cubicBezTo>
                  <a:pt x="1263" y="8782"/>
                  <a:pt x="1295" y="8839"/>
                  <a:pt x="1327" y="8886"/>
                </a:cubicBezTo>
                <a:cubicBezTo>
                  <a:pt x="1321" y="8824"/>
                  <a:pt x="1277" y="8761"/>
                  <a:pt x="1247" y="8708"/>
                </a:cubicBezTo>
                <a:cubicBezTo>
                  <a:pt x="1187" y="8764"/>
                  <a:pt x="1100" y="8682"/>
                  <a:pt x="1174" y="8633"/>
                </a:cubicBezTo>
                <a:cubicBezTo>
                  <a:pt x="1221" y="8602"/>
                  <a:pt x="1285" y="8580"/>
                  <a:pt x="1223" y="8521"/>
                </a:cubicBezTo>
                <a:cubicBezTo>
                  <a:pt x="1260" y="8683"/>
                  <a:pt x="1133" y="8565"/>
                  <a:pt x="1060" y="8547"/>
                </a:cubicBezTo>
                <a:cubicBezTo>
                  <a:pt x="1004" y="8534"/>
                  <a:pt x="1043" y="8622"/>
                  <a:pt x="1012" y="8643"/>
                </a:cubicBezTo>
                <a:cubicBezTo>
                  <a:pt x="966" y="8673"/>
                  <a:pt x="795" y="8622"/>
                  <a:pt x="888" y="8580"/>
                </a:cubicBezTo>
                <a:cubicBezTo>
                  <a:pt x="725" y="8577"/>
                  <a:pt x="702" y="8322"/>
                  <a:pt x="685" y="8210"/>
                </a:cubicBezTo>
                <a:cubicBezTo>
                  <a:pt x="677" y="8160"/>
                  <a:pt x="644" y="8047"/>
                  <a:pt x="667" y="7997"/>
                </a:cubicBezTo>
                <a:cubicBezTo>
                  <a:pt x="690" y="7948"/>
                  <a:pt x="724" y="7991"/>
                  <a:pt x="714" y="7928"/>
                </a:cubicBezTo>
                <a:cubicBezTo>
                  <a:pt x="702" y="7852"/>
                  <a:pt x="760" y="7815"/>
                  <a:pt x="631" y="7627"/>
                </a:cubicBezTo>
                <a:cubicBezTo>
                  <a:pt x="584" y="7557"/>
                  <a:pt x="525" y="7492"/>
                  <a:pt x="501" y="7409"/>
                </a:cubicBezTo>
                <a:cubicBezTo>
                  <a:pt x="486" y="7358"/>
                  <a:pt x="501" y="7321"/>
                  <a:pt x="462" y="7277"/>
                </a:cubicBezTo>
                <a:cubicBezTo>
                  <a:pt x="332" y="7132"/>
                  <a:pt x="407" y="7162"/>
                  <a:pt x="385" y="7118"/>
                </a:cubicBezTo>
                <a:cubicBezTo>
                  <a:pt x="366" y="7078"/>
                  <a:pt x="344" y="7050"/>
                  <a:pt x="351" y="7004"/>
                </a:cubicBezTo>
                <a:cubicBezTo>
                  <a:pt x="385" y="7029"/>
                  <a:pt x="446" y="7045"/>
                  <a:pt x="465" y="6992"/>
                </a:cubicBezTo>
                <a:cubicBezTo>
                  <a:pt x="487" y="6926"/>
                  <a:pt x="419" y="6876"/>
                  <a:pt x="442" y="6811"/>
                </a:cubicBezTo>
                <a:cubicBezTo>
                  <a:pt x="444" y="6834"/>
                  <a:pt x="458" y="6847"/>
                  <a:pt x="481" y="6846"/>
                </a:cubicBezTo>
                <a:cubicBezTo>
                  <a:pt x="480" y="6830"/>
                  <a:pt x="477" y="6814"/>
                  <a:pt x="470" y="6799"/>
                </a:cubicBezTo>
                <a:cubicBezTo>
                  <a:pt x="462" y="6769"/>
                  <a:pt x="487" y="6735"/>
                  <a:pt x="487" y="6704"/>
                </a:cubicBezTo>
                <a:cubicBezTo>
                  <a:pt x="486" y="6641"/>
                  <a:pt x="451" y="6600"/>
                  <a:pt x="489" y="6541"/>
                </a:cubicBezTo>
                <a:cubicBezTo>
                  <a:pt x="520" y="6493"/>
                  <a:pt x="464" y="6465"/>
                  <a:pt x="487" y="6408"/>
                </a:cubicBezTo>
                <a:cubicBezTo>
                  <a:pt x="504" y="6365"/>
                  <a:pt x="538" y="6292"/>
                  <a:pt x="544" y="6247"/>
                </a:cubicBezTo>
                <a:cubicBezTo>
                  <a:pt x="558" y="6137"/>
                  <a:pt x="512" y="6022"/>
                  <a:pt x="517" y="5914"/>
                </a:cubicBezTo>
                <a:cubicBezTo>
                  <a:pt x="520" y="5854"/>
                  <a:pt x="575" y="5803"/>
                  <a:pt x="572" y="5750"/>
                </a:cubicBezTo>
                <a:cubicBezTo>
                  <a:pt x="570" y="5703"/>
                  <a:pt x="533" y="5649"/>
                  <a:pt x="515" y="5606"/>
                </a:cubicBezTo>
                <a:cubicBezTo>
                  <a:pt x="500" y="5570"/>
                  <a:pt x="524" y="5521"/>
                  <a:pt x="538" y="5488"/>
                </a:cubicBezTo>
                <a:cubicBezTo>
                  <a:pt x="552" y="5452"/>
                  <a:pt x="527" y="5394"/>
                  <a:pt x="523" y="5359"/>
                </a:cubicBezTo>
                <a:cubicBezTo>
                  <a:pt x="519" y="5334"/>
                  <a:pt x="535" y="5312"/>
                  <a:pt x="516" y="5289"/>
                </a:cubicBezTo>
                <a:cubicBezTo>
                  <a:pt x="441" y="5194"/>
                  <a:pt x="460" y="5138"/>
                  <a:pt x="410" y="5018"/>
                </a:cubicBezTo>
                <a:cubicBezTo>
                  <a:pt x="359" y="4899"/>
                  <a:pt x="303" y="4769"/>
                  <a:pt x="281" y="4641"/>
                </a:cubicBezTo>
                <a:cubicBezTo>
                  <a:pt x="270" y="4576"/>
                  <a:pt x="284" y="4569"/>
                  <a:pt x="329" y="4536"/>
                </a:cubicBezTo>
                <a:cubicBezTo>
                  <a:pt x="364" y="4511"/>
                  <a:pt x="329" y="4453"/>
                  <a:pt x="353" y="4420"/>
                </a:cubicBezTo>
                <a:cubicBezTo>
                  <a:pt x="376" y="4389"/>
                  <a:pt x="302" y="4216"/>
                  <a:pt x="277" y="4195"/>
                </a:cubicBezTo>
                <a:cubicBezTo>
                  <a:pt x="245" y="4168"/>
                  <a:pt x="204" y="4092"/>
                  <a:pt x="226" y="4049"/>
                </a:cubicBezTo>
                <a:cubicBezTo>
                  <a:pt x="258" y="3990"/>
                  <a:pt x="262" y="3938"/>
                  <a:pt x="282" y="3875"/>
                </a:cubicBezTo>
                <a:cubicBezTo>
                  <a:pt x="295" y="3834"/>
                  <a:pt x="266" y="3764"/>
                  <a:pt x="266" y="3720"/>
                </a:cubicBezTo>
                <a:cubicBezTo>
                  <a:pt x="268" y="3649"/>
                  <a:pt x="321" y="3605"/>
                  <a:pt x="294" y="3533"/>
                </a:cubicBezTo>
                <a:cubicBezTo>
                  <a:pt x="252" y="3424"/>
                  <a:pt x="310" y="3289"/>
                  <a:pt x="311" y="3174"/>
                </a:cubicBezTo>
                <a:cubicBezTo>
                  <a:pt x="311" y="3073"/>
                  <a:pt x="249" y="2990"/>
                  <a:pt x="253" y="2895"/>
                </a:cubicBezTo>
                <a:cubicBezTo>
                  <a:pt x="256" y="2840"/>
                  <a:pt x="315" y="2830"/>
                  <a:pt x="313" y="2778"/>
                </a:cubicBezTo>
                <a:cubicBezTo>
                  <a:pt x="310" y="2708"/>
                  <a:pt x="259" y="2639"/>
                  <a:pt x="245" y="2570"/>
                </a:cubicBezTo>
                <a:cubicBezTo>
                  <a:pt x="229" y="2497"/>
                  <a:pt x="241" y="2426"/>
                  <a:pt x="231" y="2354"/>
                </a:cubicBezTo>
                <a:cubicBezTo>
                  <a:pt x="226" y="2318"/>
                  <a:pt x="212" y="2293"/>
                  <a:pt x="222" y="2256"/>
                </a:cubicBezTo>
                <a:cubicBezTo>
                  <a:pt x="230" y="2225"/>
                  <a:pt x="243" y="2194"/>
                  <a:pt x="237" y="2161"/>
                </a:cubicBezTo>
                <a:cubicBezTo>
                  <a:pt x="229" y="2122"/>
                  <a:pt x="170" y="2146"/>
                  <a:pt x="161" y="2103"/>
                </a:cubicBezTo>
                <a:cubicBezTo>
                  <a:pt x="150" y="2058"/>
                  <a:pt x="165" y="2010"/>
                  <a:pt x="170" y="1965"/>
                </a:cubicBezTo>
                <a:cubicBezTo>
                  <a:pt x="240" y="2028"/>
                  <a:pt x="236" y="1823"/>
                  <a:pt x="235" y="1793"/>
                </a:cubicBezTo>
                <a:cubicBezTo>
                  <a:pt x="232" y="1619"/>
                  <a:pt x="267" y="1419"/>
                  <a:pt x="202" y="1256"/>
                </a:cubicBezTo>
                <a:cubicBezTo>
                  <a:pt x="133" y="1081"/>
                  <a:pt x="179" y="888"/>
                  <a:pt x="113" y="710"/>
                </a:cubicBezTo>
                <a:cubicBezTo>
                  <a:pt x="86" y="636"/>
                  <a:pt x="56" y="546"/>
                  <a:pt x="42" y="468"/>
                </a:cubicBezTo>
                <a:cubicBezTo>
                  <a:pt x="34" y="420"/>
                  <a:pt x="57" y="320"/>
                  <a:pt x="0" y="294"/>
                </a:cubicBezTo>
                <a:cubicBezTo>
                  <a:pt x="60" y="260"/>
                  <a:pt x="200" y="323"/>
                  <a:pt x="153" y="111"/>
                </a:cubicBezTo>
                <a:cubicBezTo>
                  <a:pt x="179" y="81"/>
                  <a:pt x="228" y="34"/>
                  <a:pt x="245" y="0"/>
                </a:cubicBezTo>
                <a:cubicBezTo>
                  <a:pt x="275" y="78"/>
                  <a:pt x="309" y="165"/>
                  <a:pt x="400" y="184"/>
                </a:cubicBezTo>
                <a:cubicBezTo>
                  <a:pt x="357" y="226"/>
                  <a:pt x="427" y="344"/>
                  <a:pt x="439" y="389"/>
                </a:cubicBezTo>
                <a:cubicBezTo>
                  <a:pt x="518" y="656"/>
                  <a:pt x="692" y="614"/>
                  <a:pt x="614" y="742"/>
                </a:cubicBezTo>
                <a:cubicBezTo>
                  <a:pt x="589" y="788"/>
                  <a:pt x="587" y="784"/>
                  <a:pt x="604" y="807"/>
                </a:cubicBezTo>
                <a:cubicBezTo>
                  <a:pt x="660" y="881"/>
                  <a:pt x="656" y="875"/>
                  <a:pt x="576" y="923"/>
                </a:cubicBezTo>
                <a:cubicBezTo>
                  <a:pt x="623" y="965"/>
                  <a:pt x="584" y="1001"/>
                  <a:pt x="601" y="1032"/>
                </a:cubicBezTo>
                <a:cubicBezTo>
                  <a:pt x="655" y="1140"/>
                  <a:pt x="690" y="1078"/>
                  <a:pt x="682" y="1112"/>
                </a:cubicBezTo>
                <a:cubicBezTo>
                  <a:pt x="652" y="1224"/>
                  <a:pt x="714" y="1210"/>
                  <a:pt x="772" y="1301"/>
                </a:cubicBezTo>
                <a:cubicBezTo>
                  <a:pt x="814" y="1366"/>
                  <a:pt x="806" y="1445"/>
                  <a:pt x="860" y="1541"/>
                </a:cubicBezTo>
                <a:cubicBezTo>
                  <a:pt x="920" y="1651"/>
                  <a:pt x="949" y="1772"/>
                  <a:pt x="993" y="1889"/>
                </a:cubicBezTo>
                <a:cubicBezTo>
                  <a:pt x="1029" y="1933"/>
                  <a:pt x="1124" y="1921"/>
                  <a:pt x="1167" y="1894"/>
                </a:cubicBezTo>
                <a:cubicBezTo>
                  <a:pt x="1167" y="1910"/>
                  <a:pt x="1210" y="1900"/>
                  <a:pt x="1218" y="1919"/>
                </a:cubicBezTo>
                <a:cubicBezTo>
                  <a:pt x="1253" y="2001"/>
                  <a:pt x="1225" y="2233"/>
                  <a:pt x="1198" y="2297"/>
                </a:cubicBezTo>
                <a:cubicBezTo>
                  <a:pt x="1144" y="2421"/>
                  <a:pt x="927" y="2369"/>
                  <a:pt x="862" y="2577"/>
                </a:cubicBezTo>
                <a:cubicBezTo>
                  <a:pt x="853" y="2609"/>
                  <a:pt x="919" y="2684"/>
                  <a:pt x="932" y="2716"/>
                </a:cubicBezTo>
                <a:cubicBezTo>
                  <a:pt x="807" y="2721"/>
                  <a:pt x="955" y="2987"/>
                  <a:pt x="972" y="3032"/>
                </a:cubicBezTo>
                <a:cubicBezTo>
                  <a:pt x="998" y="3104"/>
                  <a:pt x="914" y="3149"/>
                  <a:pt x="962" y="3223"/>
                </a:cubicBezTo>
                <a:cubicBezTo>
                  <a:pt x="1003" y="3287"/>
                  <a:pt x="1130" y="3362"/>
                  <a:pt x="1007" y="3419"/>
                </a:cubicBezTo>
                <a:cubicBezTo>
                  <a:pt x="956" y="3442"/>
                  <a:pt x="927" y="3370"/>
                  <a:pt x="891" y="3535"/>
                </a:cubicBezTo>
                <a:cubicBezTo>
                  <a:pt x="877" y="3601"/>
                  <a:pt x="877" y="3666"/>
                  <a:pt x="850" y="3730"/>
                </a:cubicBezTo>
                <a:cubicBezTo>
                  <a:pt x="808" y="3827"/>
                  <a:pt x="744" y="3879"/>
                  <a:pt x="739" y="3990"/>
                </a:cubicBezTo>
                <a:cubicBezTo>
                  <a:pt x="737" y="4031"/>
                  <a:pt x="759" y="4087"/>
                  <a:pt x="750" y="4124"/>
                </a:cubicBezTo>
                <a:cubicBezTo>
                  <a:pt x="743" y="4152"/>
                  <a:pt x="709" y="4159"/>
                  <a:pt x="704" y="4189"/>
                </a:cubicBezTo>
                <a:cubicBezTo>
                  <a:pt x="672" y="4241"/>
                  <a:pt x="765" y="4384"/>
                  <a:pt x="785" y="4438"/>
                </a:cubicBezTo>
                <a:cubicBezTo>
                  <a:pt x="799" y="4475"/>
                  <a:pt x="837" y="4648"/>
                  <a:pt x="736" y="4581"/>
                </a:cubicBezTo>
                <a:cubicBezTo>
                  <a:pt x="778" y="4633"/>
                  <a:pt x="719" y="4729"/>
                  <a:pt x="731" y="4790"/>
                </a:cubicBezTo>
                <a:cubicBezTo>
                  <a:pt x="747" y="4868"/>
                  <a:pt x="691" y="4841"/>
                  <a:pt x="694" y="4914"/>
                </a:cubicBezTo>
                <a:cubicBezTo>
                  <a:pt x="697" y="4974"/>
                  <a:pt x="717" y="5074"/>
                  <a:pt x="778" y="5105"/>
                </a:cubicBezTo>
                <a:cubicBezTo>
                  <a:pt x="803" y="5118"/>
                  <a:pt x="877" y="5209"/>
                  <a:pt x="811" y="5178"/>
                </a:cubicBezTo>
                <a:cubicBezTo>
                  <a:pt x="831" y="5249"/>
                  <a:pt x="902" y="5296"/>
                  <a:pt x="922" y="5361"/>
                </a:cubicBezTo>
                <a:cubicBezTo>
                  <a:pt x="932" y="5392"/>
                  <a:pt x="922" y="5414"/>
                  <a:pt x="953" y="5436"/>
                </a:cubicBezTo>
                <a:cubicBezTo>
                  <a:pt x="977" y="5454"/>
                  <a:pt x="1002" y="5466"/>
                  <a:pt x="997" y="5501"/>
                </a:cubicBezTo>
                <a:cubicBezTo>
                  <a:pt x="990" y="5546"/>
                  <a:pt x="981" y="5566"/>
                  <a:pt x="1013" y="5606"/>
                </a:cubicBezTo>
                <a:cubicBezTo>
                  <a:pt x="1056" y="5659"/>
                  <a:pt x="1035" y="5612"/>
                  <a:pt x="1071" y="5619"/>
                </a:cubicBezTo>
                <a:cubicBezTo>
                  <a:pt x="1126" y="5639"/>
                  <a:pt x="1101" y="5803"/>
                  <a:pt x="1121" y="5851"/>
                </a:cubicBezTo>
                <a:cubicBezTo>
                  <a:pt x="1128" y="5869"/>
                  <a:pt x="1196" y="5990"/>
                  <a:pt x="1146" y="5981"/>
                </a:cubicBezTo>
                <a:cubicBezTo>
                  <a:pt x="1096" y="5972"/>
                  <a:pt x="1084" y="6124"/>
                  <a:pt x="1088" y="6170"/>
                </a:cubicBezTo>
                <a:cubicBezTo>
                  <a:pt x="1092" y="6206"/>
                  <a:pt x="1099" y="6242"/>
                  <a:pt x="1095" y="6278"/>
                </a:cubicBezTo>
                <a:cubicBezTo>
                  <a:pt x="1091" y="6316"/>
                  <a:pt x="1055" y="6298"/>
                  <a:pt x="1051" y="6333"/>
                </a:cubicBezTo>
                <a:cubicBezTo>
                  <a:pt x="1051" y="6337"/>
                  <a:pt x="1087" y="6361"/>
                  <a:pt x="1092" y="6370"/>
                </a:cubicBezTo>
                <a:cubicBezTo>
                  <a:pt x="1114" y="6414"/>
                  <a:pt x="1230" y="6622"/>
                  <a:pt x="1151" y="6649"/>
                </a:cubicBezTo>
                <a:cubicBezTo>
                  <a:pt x="1112" y="6663"/>
                  <a:pt x="1121" y="6701"/>
                  <a:pt x="1108" y="6731"/>
                </a:cubicBezTo>
                <a:cubicBezTo>
                  <a:pt x="1095" y="6758"/>
                  <a:pt x="1077" y="6734"/>
                  <a:pt x="1057" y="6757"/>
                </a:cubicBezTo>
                <a:cubicBezTo>
                  <a:pt x="1019" y="6798"/>
                  <a:pt x="1031" y="6903"/>
                  <a:pt x="1054" y="6951"/>
                </a:cubicBezTo>
                <a:cubicBezTo>
                  <a:pt x="1076" y="6995"/>
                  <a:pt x="1122" y="7108"/>
                  <a:pt x="1115" y="7155"/>
                </a:cubicBezTo>
                <a:cubicBezTo>
                  <a:pt x="1104" y="7224"/>
                  <a:pt x="1213" y="7310"/>
                  <a:pt x="1232" y="7380"/>
                </a:cubicBezTo>
                <a:cubicBezTo>
                  <a:pt x="1247" y="7435"/>
                  <a:pt x="1354" y="7507"/>
                  <a:pt x="1305" y="7552"/>
                </a:cubicBezTo>
                <a:cubicBezTo>
                  <a:pt x="1259" y="7594"/>
                  <a:pt x="1184" y="7608"/>
                  <a:pt x="1210" y="7684"/>
                </a:cubicBezTo>
                <a:cubicBezTo>
                  <a:pt x="1226" y="7732"/>
                  <a:pt x="1208" y="7835"/>
                  <a:pt x="1244" y="7870"/>
                </a:cubicBezTo>
                <a:cubicBezTo>
                  <a:pt x="1237" y="7873"/>
                  <a:pt x="1151" y="7868"/>
                  <a:pt x="1216" y="7944"/>
                </a:cubicBezTo>
                <a:cubicBezTo>
                  <a:pt x="1246" y="7978"/>
                  <a:pt x="1276" y="8070"/>
                  <a:pt x="1211" y="8046"/>
                </a:cubicBezTo>
                <a:cubicBezTo>
                  <a:pt x="1220" y="8091"/>
                  <a:pt x="1296" y="8104"/>
                  <a:pt x="1269" y="8157"/>
                </a:cubicBezTo>
                <a:cubicBezTo>
                  <a:pt x="1238" y="8221"/>
                  <a:pt x="1250" y="8280"/>
                  <a:pt x="1286" y="8351"/>
                </a:cubicBezTo>
                <a:cubicBezTo>
                  <a:pt x="1322" y="8420"/>
                  <a:pt x="1376" y="8490"/>
                  <a:pt x="1368" y="8565"/>
                </a:cubicBezTo>
                <a:cubicBezTo>
                  <a:pt x="1362" y="8624"/>
                  <a:pt x="1431" y="8683"/>
                  <a:pt x="1463" y="8727"/>
                </a:cubicBezTo>
                <a:cubicBezTo>
                  <a:pt x="1501" y="8777"/>
                  <a:pt x="1449" y="8760"/>
                  <a:pt x="1419" y="8781"/>
                </a:cubicBezTo>
                <a:cubicBezTo>
                  <a:pt x="1371" y="8815"/>
                  <a:pt x="1422" y="8844"/>
                  <a:pt x="1434" y="8877"/>
                </a:cubicBezTo>
                <a:cubicBezTo>
                  <a:pt x="1470" y="8975"/>
                  <a:pt x="1439" y="9097"/>
                  <a:pt x="1575" y="9120"/>
                </a:cubicBezTo>
                <a:cubicBezTo>
                  <a:pt x="1608" y="9126"/>
                  <a:pt x="1654" y="9152"/>
                  <a:pt x="1617" y="9185"/>
                </a:cubicBezTo>
                <a:cubicBezTo>
                  <a:pt x="1550" y="9244"/>
                  <a:pt x="1739" y="9280"/>
                  <a:pt x="1699" y="9322"/>
                </a:cubicBezTo>
                <a:cubicBezTo>
                  <a:pt x="1661" y="9365"/>
                  <a:pt x="1764" y="9389"/>
                  <a:pt x="1748" y="9426"/>
                </a:cubicBezTo>
                <a:cubicBezTo>
                  <a:pt x="1743" y="9443"/>
                  <a:pt x="1724" y="9460"/>
                  <a:pt x="1729" y="9478"/>
                </a:cubicBezTo>
                <a:cubicBezTo>
                  <a:pt x="1738" y="9494"/>
                  <a:pt x="1748" y="9510"/>
                  <a:pt x="1757" y="9525"/>
                </a:cubicBezTo>
                <a:cubicBezTo>
                  <a:pt x="1795" y="9620"/>
                  <a:pt x="1958" y="9521"/>
                  <a:pt x="1988" y="9618"/>
                </a:cubicBezTo>
                <a:cubicBezTo>
                  <a:pt x="1981" y="9616"/>
                  <a:pt x="1980" y="9671"/>
                  <a:pt x="1978" y="9685"/>
                </a:cubicBezTo>
                <a:cubicBezTo>
                  <a:pt x="1970" y="9710"/>
                  <a:pt x="1734" y="9692"/>
                  <a:pt x="1770" y="9730"/>
                </a:cubicBezTo>
                <a:cubicBezTo>
                  <a:pt x="1798" y="9760"/>
                  <a:pt x="1836" y="9755"/>
                  <a:pt x="1872" y="9758"/>
                </a:cubicBezTo>
                <a:cubicBezTo>
                  <a:pt x="1922" y="9756"/>
                  <a:pt x="1972" y="9813"/>
                  <a:pt x="2015" y="9850"/>
                </a:cubicBezTo>
                <a:cubicBezTo>
                  <a:pt x="2047" y="9881"/>
                  <a:pt x="2041" y="9882"/>
                  <a:pt x="2024" y="9918"/>
                </a:cubicBezTo>
                <a:cubicBezTo>
                  <a:pt x="2014" y="9958"/>
                  <a:pt x="1965" y="9956"/>
                  <a:pt x="1956" y="9987"/>
                </a:cubicBezTo>
                <a:cubicBezTo>
                  <a:pt x="1948" y="10022"/>
                  <a:pt x="1989" y="10075"/>
                  <a:pt x="2015" y="10083"/>
                </a:cubicBezTo>
                <a:cubicBezTo>
                  <a:pt x="2060" y="10096"/>
                  <a:pt x="2035" y="10172"/>
                  <a:pt x="1995" y="10174"/>
                </a:cubicBezTo>
                <a:cubicBezTo>
                  <a:pt x="2001" y="10178"/>
                  <a:pt x="2131" y="10275"/>
                  <a:pt x="2126" y="10355"/>
                </a:cubicBezTo>
                <a:cubicBezTo>
                  <a:pt x="2124" y="10388"/>
                  <a:pt x="2097" y="10395"/>
                  <a:pt x="2088" y="10416"/>
                </a:cubicBezTo>
                <a:cubicBezTo>
                  <a:pt x="2078" y="10439"/>
                  <a:pt x="2101" y="10456"/>
                  <a:pt x="2100" y="10478"/>
                </a:cubicBezTo>
                <a:cubicBezTo>
                  <a:pt x="2098" y="10513"/>
                  <a:pt x="2138" y="10516"/>
                  <a:pt x="2152" y="10548"/>
                </a:cubicBezTo>
                <a:cubicBezTo>
                  <a:pt x="2073" y="10537"/>
                  <a:pt x="2052" y="10757"/>
                  <a:pt x="2088" y="10805"/>
                </a:cubicBezTo>
                <a:cubicBezTo>
                  <a:pt x="2122" y="10842"/>
                  <a:pt x="2204" y="10883"/>
                  <a:pt x="2197" y="10935"/>
                </a:cubicBezTo>
                <a:cubicBezTo>
                  <a:pt x="2193" y="10965"/>
                  <a:pt x="2118" y="10968"/>
                  <a:pt x="2146" y="11006"/>
                </a:cubicBezTo>
                <a:cubicBezTo>
                  <a:pt x="2171" y="11039"/>
                  <a:pt x="2205" y="11099"/>
                  <a:pt x="2173" y="11136"/>
                </a:cubicBezTo>
                <a:cubicBezTo>
                  <a:pt x="2157" y="11155"/>
                  <a:pt x="2126" y="11143"/>
                  <a:pt x="2111" y="11160"/>
                </a:cubicBezTo>
                <a:cubicBezTo>
                  <a:pt x="2090" y="11183"/>
                  <a:pt x="2117" y="11292"/>
                  <a:pt x="2033" y="11279"/>
                </a:cubicBezTo>
                <a:cubicBezTo>
                  <a:pt x="2038" y="11309"/>
                  <a:pt x="2029" y="11341"/>
                  <a:pt x="2040" y="11371"/>
                </a:cubicBezTo>
                <a:cubicBezTo>
                  <a:pt x="2050" y="11400"/>
                  <a:pt x="2080" y="11406"/>
                  <a:pt x="2090" y="11433"/>
                </a:cubicBezTo>
                <a:cubicBezTo>
                  <a:pt x="2097" y="11452"/>
                  <a:pt x="2089" y="11474"/>
                  <a:pt x="2099" y="11491"/>
                </a:cubicBezTo>
                <a:cubicBezTo>
                  <a:pt x="2110" y="11513"/>
                  <a:pt x="2124" y="11514"/>
                  <a:pt x="2128" y="11540"/>
                </a:cubicBezTo>
                <a:cubicBezTo>
                  <a:pt x="2136" y="11590"/>
                  <a:pt x="2234" y="11623"/>
                  <a:pt x="2259" y="11672"/>
                </a:cubicBezTo>
                <a:cubicBezTo>
                  <a:pt x="2353" y="11862"/>
                  <a:pt x="2379" y="11745"/>
                  <a:pt x="2417" y="11736"/>
                </a:cubicBezTo>
                <a:cubicBezTo>
                  <a:pt x="2446" y="11728"/>
                  <a:pt x="2471" y="11747"/>
                  <a:pt x="2500" y="11734"/>
                </a:cubicBezTo>
                <a:cubicBezTo>
                  <a:pt x="2538" y="11716"/>
                  <a:pt x="2586" y="11786"/>
                  <a:pt x="2599" y="11807"/>
                </a:cubicBezTo>
                <a:cubicBezTo>
                  <a:pt x="2624" y="11848"/>
                  <a:pt x="2588" y="11891"/>
                  <a:pt x="2634" y="11924"/>
                </a:cubicBezTo>
                <a:cubicBezTo>
                  <a:pt x="2668" y="11949"/>
                  <a:pt x="2693" y="12014"/>
                  <a:pt x="2666" y="12054"/>
                </a:cubicBezTo>
                <a:cubicBezTo>
                  <a:pt x="2752" y="12064"/>
                  <a:pt x="2808" y="12157"/>
                  <a:pt x="2874" y="12198"/>
                </a:cubicBezTo>
                <a:cubicBezTo>
                  <a:pt x="2916" y="12225"/>
                  <a:pt x="3020" y="12205"/>
                  <a:pt x="3069" y="12205"/>
                </a:cubicBezTo>
                <a:cubicBezTo>
                  <a:pt x="3273" y="12203"/>
                  <a:pt x="3434" y="12196"/>
                  <a:pt x="3642" y="12258"/>
                </a:cubicBezTo>
                <a:cubicBezTo>
                  <a:pt x="3746" y="12288"/>
                  <a:pt x="3734" y="12298"/>
                  <a:pt x="3847" y="12315"/>
                </a:cubicBezTo>
                <a:cubicBezTo>
                  <a:pt x="3788" y="12321"/>
                  <a:pt x="3731" y="12290"/>
                  <a:pt x="3673" y="12279"/>
                </a:cubicBezTo>
                <a:cubicBezTo>
                  <a:pt x="3565" y="12259"/>
                  <a:pt x="3620" y="12318"/>
                  <a:pt x="3586" y="12362"/>
                </a:cubicBezTo>
                <a:cubicBezTo>
                  <a:pt x="3557" y="12402"/>
                  <a:pt x="3498" y="12365"/>
                  <a:pt x="3464" y="12403"/>
                </a:cubicBezTo>
                <a:cubicBezTo>
                  <a:pt x="3422" y="12449"/>
                  <a:pt x="3347" y="12440"/>
                  <a:pt x="3292" y="12457"/>
                </a:cubicBezTo>
                <a:cubicBezTo>
                  <a:pt x="3328" y="12505"/>
                  <a:pt x="3331" y="12565"/>
                  <a:pt x="3343" y="12621"/>
                </a:cubicBezTo>
                <a:cubicBezTo>
                  <a:pt x="3367" y="12728"/>
                  <a:pt x="3577" y="12889"/>
                  <a:pt x="3258" y="12823"/>
                </a:cubicBezTo>
                <a:cubicBezTo>
                  <a:pt x="3184" y="12807"/>
                  <a:pt x="3014" y="12760"/>
                  <a:pt x="2985" y="12678"/>
                </a:cubicBezTo>
                <a:cubicBezTo>
                  <a:pt x="2957" y="12596"/>
                  <a:pt x="3116" y="12643"/>
                  <a:pt x="3049" y="12698"/>
                </a:cubicBezTo>
                <a:cubicBezTo>
                  <a:pt x="3087" y="12699"/>
                  <a:pt x="3076" y="12652"/>
                  <a:pt x="3090" y="12632"/>
                </a:cubicBezTo>
                <a:cubicBezTo>
                  <a:pt x="3101" y="12618"/>
                  <a:pt x="3185" y="12691"/>
                  <a:pt x="3144" y="12731"/>
                </a:cubicBezTo>
                <a:cubicBezTo>
                  <a:pt x="3209" y="12709"/>
                  <a:pt x="3090" y="12608"/>
                  <a:pt x="3213" y="12587"/>
                </a:cubicBezTo>
                <a:cubicBezTo>
                  <a:pt x="3234" y="12583"/>
                  <a:pt x="3238" y="12525"/>
                  <a:pt x="3238" y="12510"/>
                </a:cubicBezTo>
                <a:cubicBezTo>
                  <a:pt x="3238" y="12468"/>
                  <a:pt x="3167" y="12477"/>
                  <a:pt x="3144" y="12455"/>
                </a:cubicBezTo>
                <a:cubicBezTo>
                  <a:pt x="3146" y="12499"/>
                  <a:pt x="3082" y="12539"/>
                  <a:pt x="3052" y="12561"/>
                </a:cubicBezTo>
                <a:cubicBezTo>
                  <a:pt x="3000" y="12599"/>
                  <a:pt x="2954" y="12540"/>
                  <a:pt x="2904" y="12573"/>
                </a:cubicBezTo>
                <a:cubicBezTo>
                  <a:pt x="2940" y="12566"/>
                  <a:pt x="2969" y="12598"/>
                  <a:pt x="2995" y="12618"/>
                </a:cubicBezTo>
                <a:cubicBezTo>
                  <a:pt x="2974" y="12623"/>
                  <a:pt x="2953" y="12620"/>
                  <a:pt x="2933" y="12612"/>
                </a:cubicBezTo>
                <a:cubicBezTo>
                  <a:pt x="2941" y="12634"/>
                  <a:pt x="2938" y="12655"/>
                  <a:pt x="2924" y="12674"/>
                </a:cubicBezTo>
                <a:cubicBezTo>
                  <a:pt x="2962" y="12679"/>
                  <a:pt x="2991" y="12706"/>
                  <a:pt x="3016" y="12731"/>
                </a:cubicBezTo>
                <a:cubicBezTo>
                  <a:pt x="2927" y="12754"/>
                  <a:pt x="2775" y="12656"/>
                  <a:pt x="2711" y="12600"/>
                </a:cubicBezTo>
                <a:cubicBezTo>
                  <a:pt x="2755" y="12621"/>
                  <a:pt x="2817" y="12619"/>
                  <a:pt x="2865" y="12618"/>
                </a:cubicBezTo>
                <a:cubicBezTo>
                  <a:pt x="2857" y="12578"/>
                  <a:pt x="2763" y="12575"/>
                  <a:pt x="2760" y="12497"/>
                </a:cubicBezTo>
                <a:cubicBezTo>
                  <a:pt x="2758" y="12450"/>
                  <a:pt x="2839" y="12432"/>
                  <a:pt x="2824" y="12490"/>
                </a:cubicBezTo>
                <a:cubicBezTo>
                  <a:pt x="2875" y="12475"/>
                  <a:pt x="2883" y="12480"/>
                  <a:pt x="2920" y="12436"/>
                </a:cubicBezTo>
                <a:cubicBezTo>
                  <a:pt x="2956" y="12391"/>
                  <a:pt x="3054" y="12457"/>
                  <a:pt x="3105" y="12422"/>
                </a:cubicBezTo>
                <a:cubicBezTo>
                  <a:pt x="3072" y="12379"/>
                  <a:pt x="2855" y="12348"/>
                  <a:pt x="2844" y="12422"/>
                </a:cubicBezTo>
                <a:cubicBezTo>
                  <a:pt x="2815" y="12412"/>
                  <a:pt x="2794" y="12399"/>
                  <a:pt x="2841" y="12380"/>
                </a:cubicBezTo>
                <a:cubicBezTo>
                  <a:pt x="2813" y="12381"/>
                  <a:pt x="2701" y="12383"/>
                  <a:pt x="2725" y="12437"/>
                </a:cubicBezTo>
                <a:cubicBezTo>
                  <a:pt x="2745" y="12418"/>
                  <a:pt x="2766" y="12417"/>
                  <a:pt x="2788" y="12434"/>
                </a:cubicBezTo>
                <a:cubicBezTo>
                  <a:pt x="2779" y="12457"/>
                  <a:pt x="2760" y="12474"/>
                  <a:pt x="2737" y="12481"/>
                </a:cubicBezTo>
                <a:cubicBezTo>
                  <a:pt x="2753" y="12507"/>
                  <a:pt x="2800" y="12570"/>
                  <a:pt x="2740" y="12575"/>
                </a:cubicBezTo>
                <a:cubicBezTo>
                  <a:pt x="2702" y="12579"/>
                  <a:pt x="2619" y="12531"/>
                  <a:pt x="2693" y="12511"/>
                </a:cubicBezTo>
                <a:cubicBezTo>
                  <a:pt x="2656" y="12523"/>
                  <a:pt x="2627" y="12492"/>
                  <a:pt x="2601" y="12472"/>
                </a:cubicBezTo>
                <a:cubicBezTo>
                  <a:pt x="2622" y="12475"/>
                  <a:pt x="2642" y="12475"/>
                  <a:pt x="2663" y="12472"/>
                </a:cubicBezTo>
                <a:cubicBezTo>
                  <a:pt x="2652" y="12467"/>
                  <a:pt x="2641" y="12461"/>
                  <a:pt x="2630" y="12455"/>
                </a:cubicBezTo>
                <a:cubicBezTo>
                  <a:pt x="2671" y="12430"/>
                  <a:pt x="2625" y="12381"/>
                  <a:pt x="2681" y="12395"/>
                </a:cubicBezTo>
                <a:cubicBezTo>
                  <a:pt x="2637" y="12379"/>
                  <a:pt x="2637" y="12372"/>
                  <a:pt x="2681" y="12375"/>
                </a:cubicBezTo>
                <a:cubicBezTo>
                  <a:pt x="2660" y="12368"/>
                  <a:pt x="2639" y="12368"/>
                  <a:pt x="2619" y="12375"/>
                </a:cubicBezTo>
                <a:cubicBezTo>
                  <a:pt x="2640" y="12390"/>
                  <a:pt x="2646" y="12415"/>
                  <a:pt x="2630" y="12437"/>
                </a:cubicBezTo>
                <a:cubicBezTo>
                  <a:pt x="2620" y="12416"/>
                  <a:pt x="2600" y="12401"/>
                  <a:pt x="2577" y="12398"/>
                </a:cubicBezTo>
                <a:cubicBezTo>
                  <a:pt x="2578" y="12423"/>
                  <a:pt x="2564" y="12444"/>
                  <a:pt x="2541" y="12455"/>
                </a:cubicBezTo>
                <a:cubicBezTo>
                  <a:pt x="2554" y="12426"/>
                  <a:pt x="2545" y="12415"/>
                  <a:pt x="2515" y="12422"/>
                </a:cubicBezTo>
                <a:cubicBezTo>
                  <a:pt x="2582" y="12367"/>
                  <a:pt x="2420" y="12265"/>
                  <a:pt x="2407" y="12214"/>
                </a:cubicBezTo>
                <a:cubicBezTo>
                  <a:pt x="2436" y="12246"/>
                  <a:pt x="2486" y="12277"/>
                  <a:pt x="2530" y="12275"/>
                </a:cubicBezTo>
                <a:cubicBezTo>
                  <a:pt x="2550" y="12274"/>
                  <a:pt x="2628" y="12204"/>
                  <a:pt x="2607" y="12286"/>
                </a:cubicBezTo>
                <a:cubicBezTo>
                  <a:pt x="2626" y="12274"/>
                  <a:pt x="2656" y="12282"/>
                  <a:pt x="2665" y="12276"/>
                </a:cubicBezTo>
                <a:lnTo>
                  <a:pt x="2654" y="12276"/>
                </a:lnTo>
                <a:close/>
                <a:moveTo>
                  <a:pt x="2652" y="12245"/>
                </a:moveTo>
                <a:cubicBezTo>
                  <a:pt x="2659" y="12254"/>
                  <a:pt x="2664" y="12263"/>
                  <a:pt x="2668" y="12273"/>
                </a:cubicBezTo>
                <a:cubicBezTo>
                  <a:pt x="2669" y="12269"/>
                  <a:pt x="2665" y="12261"/>
                  <a:pt x="2652" y="12245"/>
                </a:cubicBezTo>
                <a:close/>
                <a:moveTo>
                  <a:pt x="1264" y="10059"/>
                </a:moveTo>
                <a:cubicBezTo>
                  <a:pt x="1262" y="10048"/>
                  <a:pt x="1259" y="10037"/>
                  <a:pt x="1256" y="10026"/>
                </a:cubicBezTo>
                <a:cubicBezTo>
                  <a:pt x="1296" y="10030"/>
                  <a:pt x="1299" y="10041"/>
                  <a:pt x="1264" y="10059"/>
                </a:cubicBezTo>
                <a:close/>
                <a:moveTo>
                  <a:pt x="1443" y="10044"/>
                </a:moveTo>
                <a:cubicBezTo>
                  <a:pt x="1445" y="10028"/>
                  <a:pt x="1427" y="9930"/>
                  <a:pt x="1402" y="9940"/>
                </a:cubicBezTo>
                <a:cubicBezTo>
                  <a:pt x="1327" y="9967"/>
                  <a:pt x="1415" y="10021"/>
                  <a:pt x="1443" y="10044"/>
                </a:cubicBezTo>
                <a:close/>
                <a:moveTo>
                  <a:pt x="1517" y="9684"/>
                </a:moveTo>
                <a:cubicBezTo>
                  <a:pt x="1510" y="9673"/>
                  <a:pt x="1502" y="9662"/>
                  <a:pt x="1493" y="9652"/>
                </a:cubicBezTo>
                <a:cubicBezTo>
                  <a:pt x="1537" y="9640"/>
                  <a:pt x="1528" y="9596"/>
                  <a:pt x="1487" y="9592"/>
                </a:cubicBezTo>
                <a:cubicBezTo>
                  <a:pt x="1473" y="9593"/>
                  <a:pt x="1460" y="9590"/>
                  <a:pt x="1448" y="9584"/>
                </a:cubicBezTo>
                <a:cubicBezTo>
                  <a:pt x="1413" y="9555"/>
                  <a:pt x="1420" y="9597"/>
                  <a:pt x="1375" y="9572"/>
                </a:cubicBezTo>
                <a:cubicBezTo>
                  <a:pt x="1365" y="9597"/>
                  <a:pt x="1381" y="9615"/>
                  <a:pt x="1404" y="9622"/>
                </a:cubicBezTo>
                <a:cubicBezTo>
                  <a:pt x="1385" y="9637"/>
                  <a:pt x="1363" y="9643"/>
                  <a:pt x="1339" y="9643"/>
                </a:cubicBezTo>
                <a:cubicBezTo>
                  <a:pt x="1347" y="9673"/>
                  <a:pt x="1368" y="9714"/>
                  <a:pt x="1407" y="9705"/>
                </a:cubicBezTo>
                <a:cubicBezTo>
                  <a:pt x="1340" y="9717"/>
                  <a:pt x="1409" y="9746"/>
                  <a:pt x="1433" y="9749"/>
                </a:cubicBezTo>
                <a:cubicBezTo>
                  <a:pt x="1470" y="9754"/>
                  <a:pt x="1498" y="9708"/>
                  <a:pt x="1517" y="9684"/>
                </a:cubicBezTo>
                <a:close/>
                <a:moveTo>
                  <a:pt x="1342" y="10032"/>
                </a:moveTo>
                <a:cubicBezTo>
                  <a:pt x="1387" y="10004"/>
                  <a:pt x="1321" y="9962"/>
                  <a:pt x="1288" y="9984"/>
                </a:cubicBezTo>
                <a:cubicBezTo>
                  <a:pt x="1299" y="10007"/>
                  <a:pt x="1318" y="10024"/>
                  <a:pt x="1342" y="10032"/>
                </a:cubicBezTo>
                <a:close/>
                <a:moveTo>
                  <a:pt x="1333" y="9435"/>
                </a:moveTo>
                <a:cubicBezTo>
                  <a:pt x="1328" y="9403"/>
                  <a:pt x="1325" y="9375"/>
                  <a:pt x="1288" y="9396"/>
                </a:cubicBezTo>
                <a:cubicBezTo>
                  <a:pt x="1293" y="9419"/>
                  <a:pt x="1310" y="9434"/>
                  <a:pt x="1333" y="9435"/>
                </a:cubicBezTo>
                <a:close/>
                <a:moveTo>
                  <a:pt x="1321" y="9931"/>
                </a:moveTo>
                <a:cubicBezTo>
                  <a:pt x="1324" y="9904"/>
                  <a:pt x="1313" y="9901"/>
                  <a:pt x="1288" y="9922"/>
                </a:cubicBezTo>
                <a:cubicBezTo>
                  <a:pt x="1299" y="9925"/>
                  <a:pt x="1310" y="9928"/>
                  <a:pt x="1321" y="9931"/>
                </a:cubicBezTo>
                <a:close/>
                <a:moveTo>
                  <a:pt x="1297" y="9720"/>
                </a:moveTo>
                <a:cubicBezTo>
                  <a:pt x="1304" y="9720"/>
                  <a:pt x="1311" y="9720"/>
                  <a:pt x="1318" y="9720"/>
                </a:cubicBezTo>
                <a:cubicBezTo>
                  <a:pt x="1318" y="9695"/>
                  <a:pt x="1305" y="9682"/>
                  <a:pt x="1280" y="9690"/>
                </a:cubicBezTo>
                <a:cubicBezTo>
                  <a:pt x="1286" y="9700"/>
                  <a:pt x="1291" y="9710"/>
                  <a:pt x="1297" y="9720"/>
                </a:cubicBezTo>
                <a:close/>
                <a:moveTo>
                  <a:pt x="1280" y="9981"/>
                </a:moveTo>
                <a:cubicBezTo>
                  <a:pt x="1296" y="9952"/>
                  <a:pt x="1331" y="9963"/>
                  <a:pt x="1354" y="9972"/>
                </a:cubicBezTo>
                <a:cubicBezTo>
                  <a:pt x="1338" y="9926"/>
                  <a:pt x="1252" y="9925"/>
                  <a:pt x="1280" y="9981"/>
                </a:cubicBezTo>
                <a:close/>
                <a:moveTo>
                  <a:pt x="1262" y="8776"/>
                </a:moveTo>
                <a:cubicBezTo>
                  <a:pt x="1267" y="8754"/>
                  <a:pt x="1258" y="8749"/>
                  <a:pt x="1232" y="8761"/>
                </a:cubicBezTo>
                <a:cubicBezTo>
                  <a:pt x="1242" y="8766"/>
                  <a:pt x="1252" y="8771"/>
                  <a:pt x="1262" y="8776"/>
                </a:cubicBezTo>
                <a:close/>
                <a:moveTo>
                  <a:pt x="1271" y="9688"/>
                </a:moveTo>
                <a:cubicBezTo>
                  <a:pt x="1283" y="9685"/>
                  <a:pt x="1296" y="9682"/>
                  <a:pt x="1309" y="9678"/>
                </a:cubicBezTo>
                <a:cubicBezTo>
                  <a:pt x="1265" y="9592"/>
                  <a:pt x="1197" y="9661"/>
                  <a:pt x="1271" y="9688"/>
                </a:cubicBezTo>
                <a:close/>
                <a:moveTo>
                  <a:pt x="1274" y="9762"/>
                </a:moveTo>
                <a:cubicBezTo>
                  <a:pt x="1292" y="9729"/>
                  <a:pt x="1258" y="9700"/>
                  <a:pt x="1226" y="9711"/>
                </a:cubicBezTo>
                <a:cubicBezTo>
                  <a:pt x="1236" y="9734"/>
                  <a:pt x="1252" y="9751"/>
                  <a:pt x="1274" y="9762"/>
                </a:cubicBezTo>
                <a:close/>
                <a:moveTo>
                  <a:pt x="1285" y="9904"/>
                </a:moveTo>
                <a:cubicBezTo>
                  <a:pt x="1304" y="9902"/>
                  <a:pt x="1323" y="9900"/>
                  <a:pt x="1342" y="9898"/>
                </a:cubicBezTo>
                <a:cubicBezTo>
                  <a:pt x="1324" y="9864"/>
                  <a:pt x="1256" y="9847"/>
                  <a:pt x="1223" y="9866"/>
                </a:cubicBezTo>
                <a:cubicBezTo>
                  <a:pt x="1241" y="9884"/>
                  <a:pt x="1261" y="9897"/>
                  <a:pt x="1285" y="9904"/>
                </a:cubicBezTo>
                <a:close/>
                <a:moveTo>
                  <a:pt x="1259" y="9777"/>
                </a:moveTo>
                <a:cubicBezTo>
                  <a:pt x="1233" y="9790"/>
                  <a:pt x="1205" y="9792"/>
                  <a:pt x="1179" y="9803"/>
                </a:cubicBezTo>
                <a:cubicBezTo>
                  <a:pt x="1186" y="9863"/>
                  <a:pt x="1303" y="9861"/>
                  <a:pt x="1345" y="9854"/>
                </a:cubicBezTo>
                <a:cubicBezTo>
                  <a:pt x="1339" y="9814"/>
                  <a:pt x="1299" y="9776"/>
                  <a:pt x="1259" y="9777"/>
                </a:cubicBezTo>
                <a:close/>
                <a:moveTo>
                  <a:pt x="1217" y="10050"/>
                </a:moveTo>
                <a:cubicBezTo>
                  <a:pt x="1258" y="10029"/>
                  <a:pt x="1270" y="9946"/>
                  <a:pt x="1211" y="9943"/>
                </a:cubicBezTo>
                <a:cubicBezTo>
                  <a:pt x="1147" y="9939"/>
                  <a:pt x="1209" y="10026"/>
                  <a:pt x="1217" y="10050"/>
                </a:cubicBezTo>
                <a:close/>
                <a:moveTo>
                  <a:pt x="1202" y="9729"/>
                </a:moveTo>
                <a:cubicBezTo>
                  <a:pt x="1206" y="9718"/>
                  <a:pt x="1206" y="9707"/>
                  <a:pt x="1202" y="9696"/>
                </a:cubicBezTo>
                <a:cubicBezTo>
                  <a:pt x="1191" y="9702"/>
                  <a:pt x="1181" y="9710"/>
                  <a:pt x="1172" y="9720"/>
                </a:cubicBezTo>
                <a:cubicBezTo>
                  <a:pt x="1182" y="9723"/>
                  <a:pt x="1192" y="9726"/>
                  <a:pt x="1202" y="9729"/>
                </a:cubicBezTo>
                <a:close/>
                <a:moveTo>
                  <a:pt x="1194" y="9589"/>
                </a:moveTo>
                <a:cubicBezTo>
                  <a:pt x="1210" y="9570"/>
                  <a:pt x="1203" y="9561"/>
                  <a:pt x="1172" y="9560"/>
                </a:cubicBezTo>
                <a:cubicBezTo>
                  <a:pt x="1179" y="9570"/>
                  <a:pt x="1186" y="9580"/>
                  <a:pt x="1194" y="9589"/>
                </a:cubicBezTo>
                <a:close/>
                <a:moveTo>
                  <a:pt x="1208" y="9474"/>
                </a:moveTo>
                <a:cubicBezTo>
                  <a:pt x="1221" y="9440"/>
                  <a:pt x="1185" y="9418"/>
                  <a:pt x="1158" y="9414"/>
                </a:cubicBezTo>
                <a:cubicBezTo>
                  <a:pt x="1172" y="9436"/>
                  <a:pt x="1189" y="9456"/>
                  <a:pt x="1208" y="9474"/>
                </a:cubicBezTo>
                <a:close/>
                <a:moveTo>
                  <a:pt x="1182" y="9916"/>
                </a:moveTo>
                <a:cubicBezTo>
                  <a:pt x="1189" y="9886"/>
                  <a:pt x="1179" y="9882"/>
                  <a:pt x="1152" y="9904"/>
                </a:cubicBezTo>
                <a:cubicBezTo>
                  <a:pt x="1162" y="9908"/>
                  <a:pt x="1172" y="9912"/>
                  <a:pt x="1182" y="9916"/>
                </a:cubicBezTo>
                <a:close/>
                <a:moveTo>
                  <a:pt x="1182" y="9545"/>
                </a:moveTo>
                <a:cubicBezTo>
                  <a:pt x="1185" y="9513"/>
                  <a:pt x="1174" y="9511"/>
                  <a:pt x="1149" y="9539"/>
                </a:cubicBezTo>
                <a:cubicBezTo>
                  <a:pt x="1160" y="9541"/>
                  <a:pt x="1171" y="9543"/>
                  <a:pt x="1182" y="9545"/>
                </a:cubicBezTo>
                <a:close/>
                <a:moveTo>
                  <a:pt x="1184" y="9883"/>
                </a:moveTo>
                <a:cubicBezTo>
                  <a:pt x="1191" y="9858"/>
                  <a:pt x="1168" y="9838"/>
                  <a:pt x="1146" y="9833"/>
                </a:cubicBezTo>
                <a:cubicBezTo>
                  <a:pt x="1146" y="9857"/>
                  <a:pt x="1161" y="9876"/>
                  <a:pt x="1184" y="9883"/>
                </a:cubicBezTo>
                <a:close/>
                <a:moveTo>
                  <a:pt x="1134" y="9777"/>
                </a:moveTo>
                <a:cubicBezTo>
                  <a:pt x="1170" y="9792"/>
                  <a:pt x="1215" y="9769"/>
                  <a:pt x="1250" y="9759"/>
                </a:cubicBezTo>
                <a:cubicBezTo>
                  <a:pt x="1212" y="9728"/>
                  <a:pt x="1157" y="9730"/>
                  <a:pt x="1134" y="9777"/>
                </a:cubicBezTo>
                <a:close/>
                <a:moveTo>
                  <a:pt x="1158" y="9497"/>
                </a:moveTo>
                <a:cubicBezTo>
                  <a:pt x="1152" y="9480"/>
                  <a:pt x="1140" y="9468"/>
                  <a:pt x="1122" y="9462"/>
                </a:cubicBezTo>
                <a:cubicBezTo>
                  <a:pt x="1121" y="9485"/>
                  <a:pt x="1134" y="9498"/>
                  <a:pt x="1158" y="9497"/>
                </a:cubicBezTo>
                <a:close/>
                <a:moveTo>
                  <a:pt x="1158" y="9622"/>
                </a:moveTo>
                <a:cubicBezTo>
                  <a:pt x="1162" y="9613"/>
                  <a:pt x="1166" y="9604"/>
                  <a:pt x="1170" y="9595"/>
                </a:cubicBezTo>
                <a:cubicBezTo>
                  <a:pt x="1149" y="9588"/>
                  <a:pt x="1129" y="9584"/>
                  <a:pt x="1107" y="9580"/>
                </a:cubicBezTo>
                <a:cubicBezTo>
                  <a:pt x="1116" y="9602"/>
                  <a:pt x="1135" y="9618"/>
                  <a:pt x="1158" y="9622"/>
                </a:cubicBezTo>
                <a:close/>
                <a:moveTo>
                  <a:pt x="1134" y="9420"/>
                </a:moveTo>
                <a:cubicBezTo>
                  <a:pt x="1127" y="9411"/>
                  <a:pt x="1117" y="9408"/>
                  <a:pt x="1104" y="9411"/>
                </a:cubicBezTo>
                <a:cubicBezTo>
                  <a:pt x="1114" y="9414"/>
                  <a:pt x="1124" y="9417"/>
                  <a:pt x="1134" y="9420"/>
                </a:cubicBezTo>
                <a:close/>
                <a:moveTo>
                  <a:pt x="1137" y="9542"/>
                </a:moveTo>
                <a:cubicBezTo>
                  <a:pt x="1139" y="9528"/>
                  <a:pt x="1143" y="9516"/>
                  <a:pt x="1149" y="9503"/>
                </a:cubicBezTo>
                <a:cubicBezTo>
                  <a:pt x="1128" y="9495"/>
                  <a:pt x="1106" y="9493"/>
                  <a:pt x="1083" y="9497"/>
                </a:cubicBezTo>
                <a:cubicBezTo>
                  <a:pt x="1096" y="9519"/>
                  <a:pt x="1114" y="9534"/>
                  <a:pt x="1137" y="9542"/>
                </a:cubicBezTo>
                <a:close/>
                <a:moveTo>
                  <a:pt x="1134" y="9711"/>
                </a:moveTo>
                <a:cubicBezTo>
                  <a:pt x="1166" y="9698"/>
                  <a:pt x="1189" y="9667"/>
                  <a:pt x="1226" y="9667"/>
                </a:cubicBezTo>
                <a:cubicBezTo>
                  <a:pt x="1197" y="9639"/>
                  <a:pt x="1148" y="9628"/>
                  <a:pt x="1110" y="9640"/>
                </a:cubicBezTo>
                <a:cubicBezTo>
                  <a:pt x="1045" y="9659"/>
                  <a:pt x="1092" y="9700"/>
                  <a:pt x="1134" y="9711"/>
                </a:cubicBezTo>
                <a:close/>
                <a:moveTo>
                  <a:pt x="1125" y="9073"/>
                </a:moveTo>
                <a:cubicBezTo>
                  <a:pt x="1108" y="9057"/>
                  <a:pt x="1088" y="9051"/>
                  <a:pt x="1066" y="9055"/>
                </a:cubicBezTo>
                <a:cubicBezTo>
                  <a:pt x="1086" y="9061"/>
                  <a:pt x="1105" y="9067"/>
                  <a:pt x="1125" y="9073"/>
                </a:cubicBezTo>
                <a:close/>
                <a:moveTo>
                  <a:pt x="1078" y="8675"/>
                </a:moveTo>
                <a:cubicBezTo>
                  <a:pt x="1079" y="8658"/>
                  <a:pt x="1071" y="8647"/>
                  <a:pt x="1054" y="8642"/>
                </a:cubicBezTo>
                <a:cubicBezTo>
                  <a:pt x="1062" y="8653"/>
                  <a:pt x="1070" y="8664"/>
                  <a:pt x="1078" y="8675"/>
                </a:cubicBezTo>
                <a:close/>
                <a:moveTo>
                  <a:pt x="1107" y="9729"/>
                </a:moveTo>
                <a:cubicBezTo>
                  <a:pt x="1114" y="9697"/>
                  <a:pt x="1075" y="9683"/>
                  <a:pt x="1051" y="9684"/>
                </a:cubicBezTo>
                <a:cubicBezTo>
                  <a:pt x="1065" y="9705"/>
                  <a:pt x="1084" y="9720"/>
                  <a:pt x="1107" y="9729"/>
                </a:cubicBezTo>
                <a:close/>
                <a:moveTo>
                  <a:pt x="1087" y="9406"/>
                </a:moveTo>
                <a:cubicBezTo>
                  <a:pt x="1083" y="9383"/>
                  <a:pt x="1094" y="9362"/>
                  <a:pt x="1119" y="9361"/>
                </a:cubicBezTo>
                <a:cubicBezTo>
                  <a:pt x="1086" y="9371"/>
                  <a:pt x="1050" y="9353"/>
                  <a:pt x="1024" y="9384"/>
                </a:cubicBezTo>
                <a:cubicBezTo>
                  <a:pt x="1047" y="9386"/>
                  <a:pt x="1068" y="9393"/>
                  <a:pt x="1087" y="9406"/>
                </a:cubicBezTo>
                <a:close/>
                <a:moveTo>
                  <a:pt x="1051" y="9533"/>
                </a:moveTo>
                <a:cubicBezTo>
                  <a:pt x="1043" y="9525"/>
                  <a:pt x="1033" y="9523"/>
                  <a:pt x="1021" y="9527"/>
                </a:cubicBezTo>
                <a:cubicBezTo>
                  <a:pt x="1031" y="9529"/>
                  <a:pt x="1041" y="9531"/>
                  <a:pt x="1051" y="9533"/>
                </a:cubicBezTo>
                <a:close/>
                <a:moveTo>
                  <a:pt x="1048" y="9474"/>
                </a:moveTo>
                <a:cubicBezTo>
                  <a:pt x="1038" y="9470"/>
                  <a:pt x="1028" y="9469"/>
                  <a:pt x="1018" y="9471"/>
                </a:cubicBezTo>
                <a:cubicBezTo>
                  <a:pt x="1028" y="9472"/>
                  <a:pt x="1038" y="9473"/>
                  <a:pt x="1048" y="9474"/>
                </a:cubicBezTo>
                <a:close/>
                <a:moveTo>
                  <a:pt x="1057" y="9619"/>
                </a:moveTo>
                <a:cubicBezTo>
                  <a:pt x="1071" y="9605"/>
                  <a:pt x="1075" y="9588"/>
                  <a:pt x="1069" y="9569"/>
                </a:cubicBezTo>
                <a:cubicBezTo>
                  <a:pt x="1051" y="9588"/>
                  <a:pt x="1030" y="9593"/>
                  <a:pt x="1006" y="9583"/>
                </a:cubicBezTo>
                <a:cubicBezTo>
                  <a:pt x="1015" y="9605"/>
                  <a:pt x="1033" y="9620"/>
                  <a:pt x="1057" y="9619"/>
                </a:cubicBezTo>
                <a:close/>
                <a:moveTo>
                  <a:pt x="1060" y="9673"/>
                </a:moveTo>
                <a:cubicBezTo>
                  <a:pt x="1047" y="9643"/>
                  <a:pt x="1017" y="9644"/>
                  <a:pt x="997" y="9667"/>
                </a:cubicBezTo>
                <a:cubicBezTo>
                  <a:pt x="1018" y="9669"/>
                  <a:pt x="1039" y="9671"/>
                  <a:pt x="1060" y="9673"/>
                </a:cubicBezTo>
                <a:close/>
                <a:moveTo>
                  <a:pt x="1054" y="8919"/>
                </a:moveTo>
                <a:cubicBezTo>
                  <a:pt x="1047" y="8890"/>
                  <a:pt x="1019" y="8874"/>
                  <a:pt x="991" y="8883"/>
                </a:cubicBezTo>
                <a:cubicBezTo>
                  <a:pt x="1015" y="8890"/>
                  <a:pt x="1036" y="8902"/>
                  <a:pt x="1054" y="8919"/>
                </a:cubicBezTo>
                <a:close/>
                <a:moveTo>
                  <a:pt x="1012" y="8948"/>
                </a:moveTo>
                <a:cubicBezTo>
                  <a:pt x="1018" y="8924"/>
                  <a:pt x="1009" y="8922"/>
                  <a:pt x="986" y="8943"/>
                </a:cubicBezTo>
                <a:cubicBezTo>
                  <a:pt x="966" y="8921"/>
                  <a:pt x="961" y="8903"/>
                  <a:pt x="997" y="8904"/>
                </a:cubicBezTo>
                <a:cubicBezTo>
                  <a:pt x="930" y="8864"/>
                  <a:pt x="1000" y="8841"/>
                  <a:pt x="1033" y="8815"/>
                </a:cubicBezTo>
                <a:cubicBezTo>
                  <a:pt x="990" y="8772"/>
                  <a:pt x="949" y="8721"/>
                  <a:pt x="929" y="8663"/>
                </a:cubicBezTo>
                <a:cubicBezTo>
                  <a:pt x="900" y="8641"/>
                  <a:pt x="892" y="8657"/>
                  <a:pt x="878" y="8680"/>
                </a:cubicBezTo>
                <a:cubicBezTo>
                  <a:pt x="860" y="8708"/>
                  <a:pt x="801" y="8648"/>
                  <a:pt x="778" y="8648"/>
                </a:cubicBezTo>
                <a:cubicBezTo>
                  <a:pt x="829" y="8701"/>
                  <a:pt x="783" y="8771"/>
                  <a:pt x="809" y="8814"/>
                </a:cubicBezTo>
                <a:cubicBezTo>
                  <a:pt x="854" y="8886"/>
                  <a:pt x="846" y="8992"/>
                  <a:pt x="882" y="9063"/>
                </a:cubicBezTo>
                <a:cubicBezTo>
                  <a:pt x="903" y="9106"/>
                  <a:pt x="814" y="9157"/>
                  <a:pt x="962" y="9197"/>
                </a:cubicBezTo>
                <a:cubicBezTo>
                  <a:pt x="989" y="9204"/>
                  <a:pt x="1016" y="9212"/>
                  <a:pt x="1043" y="9215"/>
                </a:cubicBezTo>
                <a:cubicBezTo>
                  <a:pt x="1099" y="9223"/>
                  <a:pt x="1051" y="9140"/>
                  <a:pt x="1048" y="9123"/>
                </a:cubicBezTo>
                <a:cubicBezTo>
                  <a:pt x="1134" y="9113"/>
                  <a:pt x="1048" y="9053"/>
                  <a:pt x="1021" y="9028"/>
                </a:cubicBezTo>
                <a:cubicBezTo>
                  <a:pt x="1041" y="9031"/>
                  <a:pt x="1061" y="9031"/>
                  <a:pt x="1081" y="9028"/>
                </a:cubicBezTo>
                <a:cubicBezTo>
                  <a:pt x="1074" y="9017"/>
                  <a:pt x="1019" y="8977"/>
                  <a:pt x="989" y="8946"/>
                </a:cubicBezTo>
                <a:lnTo>
                  <a:pt x="1012" y="8948"/>
                </a:lnTo>
                <a:close/>
                <a:moveTo>
                  <a:pt x="968" y="9667"/>
                </a:moveTo>
                <a:cubicBezTo>
                  <a:pt x="965" y="9648"/>
                  <a:pt x="965" y="9642"/>
                  <a:pt x="944" y="9637"/>
                </a:cubicBezTo>
                <a:cubicBezTo>
                  <a:pt x="952" y="9647"/>
                  <a:pt x="960" y="9657"/>
                  <a:pt x="968" y="9667"/>
                </a:cubicBezTo>
                <a:close/>
                <a:moveTo>
                  <a:pt x="917" y="9753"/>
                </a:moveTo>
                <a:cubicBezTo>
                  <a:pt x="927" y="9728"/>
                  <a:pt x="913" y="9714"/>
                  <a:pt x="888" y="9723"/>
                </a:cubicBezTo>
                <a:cubicBezTo>
                  <a:pt x="897" y="9734"/>
                  <a:pt x="906" y="9744"/>
                  <a:pt x="917" y="9753"/>
                </a:cubicBezTo>
                <a:close/>
                <a:moveTo>
                  <a:pt x="819" y="9302"/>
                </a:moveTo>
                <a:cubicBezTo>
                  <a:pt x="830" y="9295"/>
                  <a:pt x="840" y="9287"/>
                  <a:pt x="849" y="9278"/>
                </a:cubicBezTo>
                <a:cubicBezTo>
                  <a:pt x="829" y="9264"/>
                  <a:pt x="810" y="9264"/>
                  <a:pt x="790" y="9278"/>
                </a:cubicBezTo>
                <a:cubicBezTo>
                  <a:pt x="800" y="9286"/>
                  <a:pt x="809" y="9294"/>
                  <a:pt x="819" y="9302"/>
                </a:cubicBezTo>
                <a:close/>
                <a:moveTo>
                  <a:pt x="1164" y="9580"/>
                </a:moveTo>
                <a:cubicBezTo>
                  <a:pt x="1182" y="9553"/>
                  <a:pt x="1146" y="9552"/>
                  <a:pt x="1131" y="9565"/>
                </a:cubicBezTo>
                <a:cubicBezTo>
                  <a:pt x="1142" y="9570"/>
                  <a:pt x="1153" y="9575"/>
                  <a:pt x="1164" y="9580"/>
                </a:cubicBezTo>
                <a:close/>
                <a:moveTo>
                  <a:pt x="1036" y="9462"/>
                </a:moveTo>
                <a:cubicBezTo>
                  <a:pt x="1021" y="9455"/>
                  <a:pt x="1023" y="9445"/>
                  <a:pt x="1003" y="9456"/>
                </a:cubicBezTo>
                <a:cubicBezTo>
                  <a:pt x="1014" y="9458"/>
                  <a:pt x="1025" y="9460"/>
                  <a:pt x="1036" y="9462"/>
                </a:cubicBezTo>
                <a:close/>
                <a:moveTo>
                  <a:pt x="1469" y="10139"/>
                </a:moveTo>
                <a:cubicBezTo>
                  <a:pt x="1462" y="10120"/>
                  <a:pt x="1448" y="10108"/>
                  <a:pt x="1428" y="10103"/>
                </a:cubicBezTo>
                <a:cubicBezTo>
                  <a:pt x="1431" y="10126"/>
                  <a:pt x="1446" y="10139"/>
                  <a:pt x="1469" y="10139"/>
                </a:cubicBezTo>
                <a:close/>
                <a:moveTo>
                  <a:pt x="1472" y="10201"/>
                </a:moveTo>
                <a:cubicBezTo>
                  <a:pt x="1486" y="10157"/>
                  <a:pt x="1448" y="10120"/>
                  <a:pt x="1410" y="10156"/>
                </a:cubicBezTo>
                <a:cubicBezTo>
                  <a:pt x="1434" y="10167"/>
                  <a:pt x="1455" y="10182"/>
                  <a:pt x="1472" y="10201"/>
                </a:cubicBezTo>
                <a:close/>
                <a:moveTo>
                  <a:pt x="1419" y="10534"/>
                </a:moveTo>
                <a:cubicBezTo>
                  <a:pt x="1434" y="10525"/>
                  <a:pt x="1441" y="10512"/>
                  <a:pt x="1440" y="10495"/>
                </a:cubicBezTo>
                <a:cubicBezTo>
                  <a:pt x="1406" y="10491"/>
                  <a:pt x="1399" y="10504"/>
                  <a:pt x="1419" y="10534"/>
                </a:cubicBezTo>
                <a:close/>
                <a:moveTo>
                  <a:pt x="1434" y="9833"/>
                </a:moveTo>
                <a:cubicBezTo>
                  <a:pt x="1427" y="9821"/>
                  <a:pt x="1419" y="9811"/>
                  <a:pt x="1407" y="9803"/>
                </a:cubicBezTo>
                <a:cubicBezTo>
                  <a:pt x="1416" y="9813"/>
                  <a:pt x="1425" y="9823"/>
                  <a:pt x="1434" y="9833"/>
                </a:cubicBezTo>
                <a:close/>
                <a:moveTo>
                  <a:pt x="1413" y="10047"/>
                </a:moveTo>
                <a:cubicBezTo>
                  <a:pt x="1410" y="10032"/>
                  <a:pt x="1401" y="10021"/>
                  <a:pt x="1386" y="10014"/>
                </a:cubicBezTo>
                <a:cubicBezTo>
                  <a:pt x="1395" y="10025"/>
                  <a:pt x="1404" y="10036"/>
                  <a:pt x="1413" y="10047"/>
                </a:cubicBezTo>
                <a:close/>
                <a:moveTo>
                  <a:pt x="1404" y="10124"/>
                </a:moveTo>
                <a:cubicBezTo>
                  <a:pt x="1413" y="10105"/>
                  <a:pt x="1427" y="10092"/>
                  <a:pt x="1446" y="10085"/>
                </a:cubicBezTo>
                <a:cubicBezTo>
                  <a:pt x="1415" y="10048"/>
                  <a:pt x="1366" y="10092"/>
                  <a:pt x="1404" y="10124"/>
                </a:cubicBezTo>
                <a:close/>
                <a:moveTo>
                  <a:pt x="1360" y="10100"/>
                </a:moveTo>
                <a:cubicBezTo>
                  <a:pt x="1365" y="10074"/>
                  <a:pt x="1367" y="10032"/>
                  <a:pt x="1327" y="10038"/>
                </a:cubicBezTo>
                <a:cubicBezTo>
                  <a:pt x="1332" y="10062"/>
                  <a:pt x="1343" y="10082"/>
                  <a:pt x="1360" y="10100"/>
                </a:cubicBezTo>
                <a:close/>
                <a:moveTo>
                  <a:pt x="1143" y="10035"/>
                </a:moveTo>
                <a:cubicBezTo>
                  <a:pt x="1153" y="10037"/>
                  <a:pt x="1163" y="10039"/>
                  <a:pt x="1172" y="10041"/>
                </a:cubicBezTo>
                <a:cubicBezTo>
                  <a:pt x="1174" y="10020"/>
                  <a:pt x="1172" y="10001"/>
                  <a:pt x="1167" y="9981"/>
                </a:cubicBezTo>
                <a:cubicBezTo>
                  <a:pt x="1140" y="9989"/>
                  <a:pt x="1128" y="10010"/>
                  <a:pt x="1143" y="10035"/>
                </a:cubicBezTo>
                <a:close/>
                <a:moveTo>
                  <a:pt x="1125" y="10026"/>
                </a:moveTo>
                <a:cubicBezTo>
                  <a:pt x="1115" y="10018"/>
                  <a:pt x="1104" y="10013"/>
                  <a:pt x="1092" y="10011"/>
                </a:cubicBezTo>
                <a:cubicBezTo>
                  <a:pt x="1103" y="10016"/>
                  <a:pt x="1114" y="10021"/>
                  <a:pt x="1125" y="10026"/>
                </a:cubicBezTo>
                <a:close/>
                <a:moveTo>
                  <a:pt x="1808" y="10863"/>
                </a:moveTo>
                <a:cubicBezTo>
                  <a:pt x="1799" y="10857"/>
                  <a:pt x="1789" y="10852"/>
                  <a:pt x="1778" y="10848"/>
                </a:cubicBezTo>
                <a:cubicBezTo>
                  <a:pt x="1788" y="10853"/>
                  <a:pt x="1798" y="10858"/>
                  <a:pt x="1808" y="10863"/>
                </a:cubicBezTo>
                <a:close/>
                <a:moveTo>
                  <a:pt x="1808" y="11386"/>
                </a:moveTo>
                <a:cubicBezTo>
                  <a:pt x="1817" y="11379"/>
                  <a:pt x="1826" y="11372"/>
                  <a:pt x="1835" y="11365"/>
                </a:cubicBezTo>
                <a:cubicBezTo>
                  <a:pt x="1820" y="11345"/>
                  <a:pt x="1799" y="11329"/>
                  <a:pt x="1775" y="11323"/>
                </a:cubicBezTo>
                <a:cubicBezTo>
                  <a:pt x="1784" y="11345"/>
                  <a:pt x="1795" y="11366"/>
                  <a:pt x="1808" y="11386"/>
                </a:cubicBezTo>
                <a:close/>
                <a:moveTo>
                  <a:pt x="1758" y="10831"/>
                </a:moveTo>
                <a:cubicBezTo>
                  <a:pt x="1755" y="10814"/>
                  <a:pt x="1745" y="10805"/>
                  <a:pt x="1728" y="10804"/>
                </a:cubicBezTo>
                <a:cubicBezTo>
                  <a:pt x="1738" y="10813"/>
                  <a:pt x="1748" y="10822"/>
                  <a:pt x="1758" y="10831"/>
                </a:cubicBezTo>
                <a:close/>
                <a:moveTo>
                  <a:pt x="1734" y="10997"/>
                </a:moveTo>
                <a:cubicBezTo>
                  <a:pt x="1722" y="10974"/>
                  <a:pt x="1698" y="10959"/>
                  <a:pt x="1671" y="10964"/>
                </a:cubicBezTo>
                <a:cubicBezTo>
                  <a:pt x="1691" y="10977"/>
                  <a:pt x="1712" y="10988"/>
                  <a:pt x="1734" y="10997"/>
                </a:cubicBezTo>
                <a:close/>
                <a:moveTo>
                  <a:pt x="1671" y="10988"/>
                </a:moveTo>
                <a:cubicBezTo>
                  <a:pt x="1679" y="10958"/>
                  <a:pt x="1635" y="10944"/>
                  <a:pt x="1618" y="10931"/>
                </a:cubicBezTo>
                <a:cubicBezTo>
                  <a:pt x="1600" y="10970"/>
                  <a:pt x="1648" y="10975"/>
                  <a:pt x="1671" y="10988"/>
                </a:cubicBezTo>
                <a:close/>
                <a:moveTo>
                  <a:pt x="1585" y="10819"/>
                </a:moveTo>
                <a:cubicBezTo>
                  <a:pt x="1620" y="10808"/>
                  <a:pt x="1662" y="10816"/>
                  <a:pt x="1689" y="10786"/>
                </a:cubicBezTo>
                <a:cubicBezTo>
                  <a:pt x="1639" y="10760"/>
                  <a:pt x="1590" y="10780"/>
                  <a:pt x="1538" y="10774"/>
                </a:cubicBezTo>
                <a:cubicBezTo>
                  <a:pt x="1542" y="10798"/>
                  <a:pt x="1560" y="10816"/>
                  <a:pt x="1585" y="10819"/>
                </a:cubicBezTo>
                <a:close/>
                <a:moveTo>
                  <a:pt x="1582" y="10943"/>
                </a:moveTo>
                <a:cubicBezTo>
                  <a:pt x="1627" y="10912"/>
                  <a:pt x="1570" y="10879"/>
                  <a:pt x="1538" y="10881"/>
                </a:cubicBezTo>
                <a:cubicBezTo>
                  <a:pt x="1553" y="10902"/>
                  <a:pt x="1568" y="10922"/>
                  <a:pt x="1582" y="10943"/>
                </a:cubicBezTo>
                <a:close/>
                <a:moveTo>
                  <a:pt x="1553" y="11264"/>
                </a:moveTo>
                <a:cubicBezTo>
                  <a:pt x="1545" y="11254"/>
                  <a:pt x="1535" y="11250"/>
                  <a:pt x="1523" y="11252"/>
                </a:cubicBezTo>
                <a:cubicBezTo>
                  <a:pt x="1533" y="11256"/>
                  <a:pt x="1543" y="11260"/>
                  <a:pt x="1553" y="11264"/>
                </a:cubicBezTo>
                <a:close/>
                <a:moveTo>
                  <a:pt x="1609" y="11270"/>
                </a:moveTo>
                <a:cubicBezTo>
                  <a:pt x="1622" y="11218"/>
                  <a:pt x="1536" y="11148"/>
                  <a:pt x="1517" y="11203"/>
                </a:cubicBezTo>
                <a:cubicBezTo>
                  <a:pt x="1509" y="11226"/>
                  <a:pt x="1596" y="11257"/>
                  <a:pt x="1609" y="11270"/>
                </a:cubicBezTo>
                <a:close/>
                <a:moveTo>
                  <a:pt x="1511" y="11083"/>
                </a:moveTo>
                <a:cubicBezTo>
                  <a:pt x="1543" y="11064"/>
                  <a:pt x="1530" y="11049"/>
                  <a:pt x="1496" y="11053"/>
                </a:cubicBezTo>
                <a:cubicBezTo>
                  <a:pt x="1501" y="11063"/>
                  <a:pt x="1506" y="11073"/>
                  <a:pt x="1511" y="11083"/>
                </a:cubicBezTo>
                <a:close/>
                <a:moveTo>
                  <a:pt x="1746" y="11519"/>
                </a:moveTo>
                <a:cubicBezTo>
                  <a:pt x="1773" y="11531"/>
                  <a:pt x="1811" y="11533"/>
                  <a:pt x="1835" y="11519"/>
                </a:cubicBezTo>
                <a:cubicBezTo>
                  <a:pt x="1827" y="11510"/>
                  <a:pt x="1819" y="11501"/>
                  <a:pt x="1811" y="11492"/>
                </a:cubicBezTo>
                <a:cubicBezTo>
                  <a:pt x="1865" y="11530"/>
                  <a:pt x="1843" y="11438"/>
                  <a:pt x="1799" y="11430"/>
                </a:cubicBezTo>
                <a:cubicBezTo>
                  <a:pt x="1880" y="11446"/>
                  <a:pt x="1775" y="11342"/>
                  <a:pt x="1778" y="11424"/>
                </a:cubicBezTo>
                <a:cubicBezTo>
                  <a:pt x="1771" y="11355"/>
                  <a:pt x="1767" y="11254"/>
                  <a:pt x="1711" y="11203"/>
                </a:cubicBezTo>
                <a:cubicBezTo>
                  <a:pt x="1690" y="11184"/>
                  <a:pt x="1702" y="11154"/>
                  <a:pt x="1672" y="11144"/>
                </a:cubicBezTo>
                <a:cubicBezTo>
                  <a:pt x="1651" y="11137"/>
                  <a:pt x="1627" y="11027"/>
                  <a:pt x="1627" y="11106"/>
                </a:cubicBezTo>
                <a:cubicBezTo>
                  <a:pt x="1595" y="10980"/>
                  <a:pt x="1477" y="11148"/>
                  <a:pt x="1565" y="11121"/>
                </a:cubicBezTo>
                <a:cubicBezTo>
                  <a:pt x="1499" y="11146"/>
                  <a:pt x="1560" y="11181"/>
                  <a:pt x="1591" y="11151"/>
                </a:cubicBezTo>
                <a:cubicBezTo>
                  <a:pt x="1570" y="11179"/>
                  <a:pt x="1624" y="11264"/>
                  <a:pt x="1630" y="11294"/>
                </a:cubicBezTo>
                <a:cubicBezTo>
                  <a:pt x="1612" y="11277"/>
                  <a:pt x="1593" y="11264"/>
                  <a:pt x="1570" y="11255"/>
                </a:cubicBezTo>
                <a:cubicBezTo>
                  <a:pt x="1612" y="11339"/>
                  <a:pt x="1498" y="11219"/>
                  <a:pt x="1570" y="11306"/>
                </a:cubicBezTo>
                <a:cubicBezTo>
                  <a:pt x="1553" y="11287"/>
                  <a:pt x="1535" y="11274"/>
                  <a:pt x="1511" y="11279"/>
                </a:cubicBezTo>
                <a:cubicBezTo>
                  <a:pt x="1533" y="11297"/>
                  <a:pt x="1552" y="11317"/>
                  <a:pt x="1570" y="11338"/>
                </a:cubicBezTo>
                <a:cubicBezTo>
                  <a:pt x="1538" y="11318"/>
                  <a:pt x="1516" y="11286"/>
                  <a:pt x="1481" y="11270"/>
                </a:cubicBezTo>
                <a:cubicBezTo>
                  <a:pt x="1476" y="11325"/>
                  <a:pt x="1535" y="11335"/>
                  <a:pt x="1561" y="11372"/>
                </a:cubicBezTo>
                <a:cubicBezTo>
                  <a:pt x="1573" y="11389"/>
                  <a:pt x="1587" y="11409"/>
                  <a:pt x="1604" y="11427"/>
                </a:cubicBezTo>
                <a:cubicBezTo>
                  <a:pt x="1574" y="11405"/>
                  <a:pt x="1536" y="11392"/>
                  <a:pt x="1499" y="11388"/>
                </a:cubicBezTo>
                <a:cubicBezTo>
                  <a:pt x="1507" y="11421"/>
                  <a:pt x="1538" y="11465"/>
                  <a:pt x="1573" y="11430"/>
                </a:cubicBezTo>
                <a:cubicBezTo>
                  <a:pt x="1577" y="11472"/>
                  <a:pt x="1625" y="11461"/>
                  <a:pt x="1647" y="11487"/>
                </a:cubicBezTo>
                <a:cubicBezTo>
                  <a:pt x="1642" y="11472"/>
                  <a:pt x="1635" y="11460"/>
                  <a:pt x="1626" y="11449"/>
                </a:cubicBezTo>
                <a:cubicBezTo>
                  <a:pt x="1645" y="11465"/>
                  <a:pt x="1666" y="11476"/>
                  <a:pt x="1689" y="11478"/>
                </a:cubicBezTo>
                <a:cubicBezTo>
                  <a:pt x="1692" y="11437"/>
                  <a:pt x="1648" y="11422"/>
                  <a:pt x="1645" y="11386"/>
                </a:cubicBezTo>
                <a:cubicBezTo>
                  <a:pt x="1641" y="11348"/>
                  <a:pt x="1681" y="11346"/>
                  <a:pt x="1683" y="11311"/>
                </a:cubicBezTo>
                <a:cubicBezTo>
                  <a:pt x="1718" y="11316"/>
                  <a:pt x="1728" y="11357"/>
                  <a:pt x="1677" y="11347"/>
                </a:cubicBezTo>
                <a:cubicBezTo>
                  <a:pt x="1676" y="11372"/>
                  <a:pt x="1693" y="11388"/>
                  <a:pt x="1716" y="11395"/>
                </a:cubicBezTo>
                <a:cubicBezTo>
                  <a:pt x="1705" y="11400"/>
                  <a:pt x="1694" y="11406"/>
                  <a:pt x="1683" y="11412"/>
                </a:cubicBezTo>
                <a:cubicBezTo>
                  <a:pt x="1693" y="11436"/>
                  <a:pt x="1724" y="11439"/>
                  <a:pt x="1743" y="11451"/>
                </a:cubicBezTo>
                <a:cubicBezTo>
                  <a:pt x="1784" y="11477"/>
                  <a:pt x="1712" y="11505"/>
                  <a:pt x="1778" y="11492"/>
                </a:cubicBezTo>
                <a:cubicBezTo>
                  <a:pt x="1768" y="11502"/>
                  <a:pt x="1757" y="11511"/>
                  <a:pt x="1746" y="11519"/>
                </a:cubicBezTo>
                <a:close/>
                <a:moveTo>
                  <a:pt x="1505" y="11362"/>
                </a:moveTo>
                <a:cubicBezTo>
                  <a:pt x="1497" y="11353"/>
                  <a:pt x="1487" y="11347"/>
                  <a:pt x="1476" y="11344"/>
                </a:cubicBezTo>
                <a:cubicBezTo>
                  <a:pt x="1485" y="11350"/>
                  <a:pt x="1495" y="11356"/>
                  <a:pt x="1505" y="11362"/>
                </a:cubicBezTo>
                <a:close/>
                <a:moveTo>
                  <a:pt x="1609" y="11065"/>
                </a:moveTo>
                <a:cubicBezTo>
                  <a:pt x="1664" y="11053"/>
                  <a:pt x="1508" y="10899"/>
                  <a:pt x="1487" y="10875"/>
                </a:cubicBezTo>
                <a:cubicBezTo>
                  <a:pt x="1491" y="10896"/>
                  <a:pt x="1495" y="10917"/>
                  <a:pt x="1499" y="10937"/>
                </a:cubicBezTo>
                <a:cubicBezTo>
                  <a:pt x="1508" y="10960"/>
                  <a:pt x="1531" y="10972"/>
                  <a:pt x="1538" y="10997"/>
                </a:cubicBezTo>
                <a:cubicBezTo>
                  <a:pt x="1515" y="10943"/>
                  <a:pt x="1452" y="10975"/>
                  <a:pt x="1483" y="11024"/>
                </a:cubicBezTo>
                <a:cubicBezTo>
                  <a:pt x="1506" y="11062"/>
                  <a:pt x="1574" y="11049"/>
                  <a:pt x="1609" y="11065"/>
                </a:cubicBezTo>
                <a:close/>
                <a:moveTo>
                  <a:pt x="1493" y="11115"/>
                </a:moveTo>
                <a:cubicBezTo>
                  <a:pt x="1494" y="11095"/>
                  <a:pt x="1485" y="11080"/>
                  <a:pt x="1466" y="11071"/>
                </a:cubicBezTo>
                <a:cubicBezTo>
                  <a:pt x="1454" y="11096"/>
                  <a:pt x="1469" y="11112"/>
                  <a:pt x="1493" y="11115"/>
                </a:cubicBezTo>
                <a:close/>
                <a:moveTo>
                  <a:pt x="1469" y="10836"/>
                </a:moveTo>
                <a:cubicBezTo>
                  <a:pt x="1462" y="10825"/>
                  <a:pt x="1454" y="10814"/>
                  <a:pt x="1446" y="10804"/>
                </a:cubicBezTo>
                <a:cubicBezTo>
                  <a:pt x="1454" y="10815"/>
                  <a:pt x="1462" y="10825"/>
                  <a:pt x="1469" y="10836"/>
                </a:cubicBezTo>
                <a:close/>
                <a:moveTo>
                  <a:pt x="1496" y="11172"/>
                </a:moveTo>
                <a:cubicBezTo>
                  <a:pt x="1507" y="11167"/>
                  <a:pt x="1518" y="11162"/>
                  <a:pt x="1529" y="11157"/>
                </a:cubicBezTo>
                <a:cubicBezTo>
                  <a:pt x="1512" y="11126"/>
                  <a:pt x="1478" y="11108"/>
                  <a:pt x="1443" y="11109"/>
                </a:cubicBezTo>
                <a:cubicBezTo>
                  <a:pt x="1462" y="11130"/>
                  <a:pt x="1479" y="11150"/>
                  <a:pt x="1496" y="11172"/>
                </a:cubicBezTo>
                <a:close/>
                <a:moveTo>
                  <a:pt x="1454" y="11267"/>
                </a:moveTo>
                <a:cubicBezTo>
                  <a:pt x="1445" y="11227"/>
                  <a:pt x="1517" y="11196"/>
                  <a:pt x="1446" y="11175"/>
                </a:cubicBezTo>
                <a:cubicBezTo>
                  <a:pt x="1451" y="11214"/>
                  <a:pt x="1376" y="11255"/>
                  <a:pt x="1454" y="11267"/>
                </a:cubicBezTo>
                <a:close/>
                <a:moveTo>
                  <a:pt x="1416" y="11205"/>
                </a:moveTo>
                <a:cubicBezTo>
                  <a:pt x="1421" y="11184"/>
                  <a:pt x="1411" y="11180"/>
                  <a:pt x="1386" y="11193"/>
                </a:cubicBezTo>
                <a:cubicBezTo>
                  <a:pt x="1396" y="11197"/>
                  <a:pt x="1406" y="11201"/>
                  <a:pt x="1416" y="11205"/>
                </a:cubicBezTo>
                <a:close/>
                <a:moveTo>
                  <a:pt x="1437" y="10869"/>
                </a:moveTo>
                <a:cubicBezTo>
                  <a:pt x="1427" y="10844"/>
                  <a:pt x="1398" y="10839"/>
                  <a:pt x="1375" y="10842"/>
                </a:cubicBezTo>
                <a:cubicBezTo>
                  <a:pt x="1397" y="10847"/>
                  <a:pt x="1418" y="10856"/>
                  <a:pt x="1437" y="10869"/>
                </a:cubicBezTo>
                <a:close/>
                <a:moveTo>
                  <a:pt x="1496" y="11202"/>
                </a:moveTo>
                <a:cubicBezTo>
                  <a:pt x="1493" y="11152"/>
                  <a:pt x="1400" y="11106"/>
                  <a:pt x="1360" y="11133"/>
                </a:cubicBezTo>
                <a:cubicBezTo>
                  <a:pt x="1371" y="11194"/>
                  <a:pt x="1468" y="11150"/>
                  <a:pt x="1496" y="11202"/>
                </a:cubicBezTo>
                <a:close/>
                <a:moveTo>
                  <a:pt x="1461" y="10979"/>
                </a:moveTo>
                <a:cubicBezTo>
                  <a:pt x="1554" y="10910"/>
                  <a:pt x="1417" y="10856"/>
                  <a:pt x="1354" y="10866"/>
                </a:cubicBezTo>
                <a:cubicBezTo>
                  <a:pt x="1382" y="10910"/>
                  <a:pt x="1419" y="10948"/>
                  <a:pt x="1461" y="10979"/>
                </a:cubicBezTo>
                <a:close/>
                <a:moveTo>
                  <a:pt x="1440" y="10848"/>
                </a:moveTo>
                <a:cubicBezTo>
                  <a:pt x="1450" y="10816"/>
                  <a:pt x="1437" y="10779"/>
                  <a:pt x="1407" y="10762"/>
                </a:cubicBezTo>
                <a:cubicBezTo>
                  <a:pt x="1394" y="10782"/>
                  <a:pt x="1394" y="10802"/>
                  <a:pt x="1407" y="10821"/>
                </a:cubicBezTo>
                <a:cubicBezTo>
                  <a:pt x="1386" y="10803"/>
                  <a:pt x="1333" y="10794"/>
                  <a:pt x="1345" y="10839"/>
                </a:cubicBezTo>
                <a:cubicBezTo>
                  <a:pt x="1376" y="10808"/>
                  <a:pt x="1407" y="10843"/>
                  <a:pt x="1440" y="10848"/>
                </a:cubicBezTo>
                <a:close/>
                <a:moveTo>
                  <a:pt x="1365" y="10750"/>
                </a:moveTo>
                <a:cubicBezTo>
                  <a:pt x="1377" y="10720"/>
                  <a:pt x="1368" y="10713"/>
                  <a:pt x="1336" y="10727"/>
                </a:cubicBezTo>
                <a:cubicBezTo>
                  <a:pt x="1346" y="10734"/>
                  <a:pt x="1356" y="10742"/>
                  <a:pt x="1365" y="10750"/>
                </a:cubicBezTo>
                <a:close/>
                <a:moveTo>
                  <a:pt x="1354" y="11101"/>
                </a:moveTo>
                <a:cubicBezTo>
                  <a:pt x="1380" y="11094"/>
                  <a:pt x="1403" y="11078"/>
                  <a:pt x="1422" y="11059"/>
                </a:cubicBezTo>
                <a:cubicBezTo>
                  <a:pt x="1386" y="11048"/>
                  <a:pt x="1362" y="11086"/>
                  <a:pt x="1327" y="11071"/>
                </a:cubicBezTo>
                <a:cubicBezTo>
                  <a:pt x="1335" y="11082"/>
                  <a:pt x="1344" y="11091"/>
                  <a:pt x="1354" y="11101"/>
                </a:cubicBezTo>
                <a:close/>
                <a:moveTo>
                  <a:pt x="1339" y="11065"/>
                </a:moveTo>
                <a:cubicBezTo>
                  <a:pt x="1380" y="11074"/>
                  <a:pt x="1405" y="11042"/>
                  <a:pt x="1384" y="11005"/>
                </a:cubicBezTo>
                <a:cubicBezTo>
                  <a:pt x="1357" y="10960"/>
                  <a:pt x="1331" y="10992"/>
                  <a:pt x="1294" y="11003"/>
                </a:cubicBezTo>
                <a:cubicBezTo>
                  <a:pt x="1302" y="11039"/>
                  <a:pt x="1339" y="11041"/>
                  <a:pt x="1368" y="11050"/>
                </a:cubicBezTo>
                <a:cubicBezTo>
                  <a:pt x="1359" y="11055"/>
                  <a:pt x="1349" y="11060"/>
                  <a:pt x="1339" y="11065"/>
                </a:cubicBezTo>
                <a:close/>
                <a:moveTo>
                  <a:pt x="1324" y="10768"/>
                </a:moveTo>
                <a:cubicBezTo>
                  <a:pt x="1334" y="10749"/>
                  <a:pt x="1330" y="10733"/>
                  <a:pt x="1312" y="10720"/>
                </a:cubicBezTo>
                <a:cubicBezTo>
                  <a:pt x="1303" y="10729"/>
                  <a:pt x="1296" y="10739"/>
                  <a:pt x="1291" y="10750"/>
                </a:cubicBezTo>
                <a:cubicBezTo>
                  <a:pt x="1302" y="10756"/>
                  <a:pt x="1313" y="10762"/>
                  <a:pt x="1324" y="10768"/>
                </a:cubicBezTo>
                <a:close/>
                <a:moveTo>
                  <a:pt x="1452" y="11068"/>
                </a:moveTo>
                <a:cubicBezTo>
                  <a:pt x="1505" y="11012"/>
                  <a:pt x="1320" y="10818"/>
                  <a:pt x="1250" y="10857"/>
                </a:cubicBezTo>
                <a:cubicBezTo>
                  <a:pt x="1262" y="10874"/>
                  <a:pt x="1307" y="10895"/>
                  <a:pt x="1310" y="10915"/>
                </a:cubicBezTo>
                <a:cubicBezTo>
                  <a:pt x="1316" y="10950"/>
                  <a:pt x="1358" y="10944"/>
                  <a:pt x="1306" y="10964"/>
                </a:cubicBezTo>
                <a:cubicBezTo>
                  <a:pt x="1334" y="10976"/>
                  <a:pt x="1366" y="10942"/>
                  <a:pt x="1379" y="10974"/>
                </a:cubicBezTo>
                <a:cubicBezTo>
                  <a:pt x="1391" y="11004"/>
                  <a:pt x="1422" y="11053"/>
                  <a:pt x="1452" y="11068"/>
                </a:cubicBezTo>
                <a:close/>
                <a:moveTo>
                  <a:pt x="2268" y="11991"/>
                </a:moveTo>
                <a:cubicBezTo>
                  <a:pt x="2269" y="11968"/>
                  <a:pt x="2256" y="11954"/>
                  <a:pt x="2233" y="11953"/>
                </a:cubicBezTo>
                <a:cubicBezTo>
                  <a:pt x="2232" y="11976"/>
                  <a:pt x="2245" y="11990"/>
                  <a:pt x="2268" y="11991"/>
                </a:cubicBezTo>
                <a:close/>
                <a:moveTo>
                  <a:pt x="2191" y="11991"/>
                </a:moveTo>
                <a:cubicBezTo>
                  <a:pt x="2200" y="11985"/>
                  <a:pt x="2209" y="11979"/>
                  <a:pt x="2218" y="11973"/>
                </a:cubicBezTo>
                <a:cubicBezTo>
                  <a:pt x="2207" y="11947"/>
                  <a:pt x="2185" y="11940"/>
                  <a:pt x="2164" y="11962"/>
                </a:cubicBezTo>
                <a:cubicBezTo>
                  <a:pt x="2172" y="11973"/>
                  <a:pt x="2181" y="11982"/>
                  <a:pt x="2191" y="11991"/>
                </a:cubicBezTo>
                <a:close/>
                <a:moveTo>
                  <a:pt x="2188" y="12018"/>
                </a:moveTo>
                <a:cubicBezTo>
                  <a:pt x="2186" y="11989"/>
                  <a:pt x="2161" y="11966"/>
                  <a:pt x="2132" y="11973"/>
                </a:cubicBezTo>
                <a:cubicBezTo>
                  <a:pt x="2145" y="11994"/>
                  <a:pt x="2165" y="12010"/>
                  <a:pt x="2188" y="12018"/>
                </a:cubicBezTo>
                <a:close/>
                <a:moveTo>
                  <a:pt x="2108" y="11938"/>
                </a:moveTo>
                <a:cubicBezTo>
                  <a:pt x="2115" y="11936"/>
                  <a:pt x="2122" y="11934"/>
                  <a:pt x="2129" y="11932"/>
                </a:cubicBezTo>
                <a:cubicBezTo>
                  <a:pt x="2104" y="11901"/>
                  <a:pt x="2081" y="11868"/>
                  <a:pt x="2048" y="11846"/>
                </a:cubicBezTo>
                <a:cubicBezTo>
                  <a:pt x="2067" y="11877"/>
                  <a:pt x="2086" y="11908"/>
                  <a:pt x="2108" y="11938"/>
                </a:cubicBezTo>
                <a:close/>
                <a:moveTo>
                  <a:pt x="2066" y="11935"/>
                </a:moveTo>
                <a:cubicBezTo>
                  <a:pt x="2072" y="11901"/>
                  <a:pt x="2030" y="11900"/>
                  <a:pt x="2019" y="11873"/>
                </a:cubicBezTo>
                <a:cubicBezTo>
                  <a:pt x="1990" y="11909"/>
                  <a:pt x="2042" y="11924"/>
                  <a:pt x="2066" y="11935"/>
                </a:cubicBezTo>
                <a:close/>
                <a:moveTo>
                  <a:pt x="1962" y="12027"/>
                </a:moveTo>
                <a:cubicBezTo>
                  <a:pt x="1997" y="12017"/>
                  <a:pt x="2015" y="11981"/>
                  <a:pt x="2025" y="12018"/>
                </a:cubicBezTo>
                <a:cubicBezTo>
                  <a:pt x="2023" y="12005"/>
                  <a:pt x="2023" y="11992"/>
                  <a:pt x="2025" y="11979"/>
                </a:cubicBezTo>
                <a:cubicBezTo>
                  <a:pt x="2036" y="11986"/>
                  <a:pt x="2047" y="11993"/>
                  <a:pt x="2057" y="12000"/>
                </a:cubicBezTo>
                <a:cubicBezTo>
                  <a:pt x="2028" y="11951"/>
                  <a:pt x="1990" y="11896"/>
                  <a:pt x="1944" y="11976"/>
                </a:cubicBezTo>
                <a:cubicBezTo>
                  <a:pt x="1970" y="11985"/>
                  <a:pt x="1979" y="12004"/>
                  <a:pt x="1962" y="12027"/>
                </a:cubicBezTo>
                <a:close/>
                <a:moveTo>
                  <a:pt x="2066" y="11810"/>
                </a:moveTo>
                <a:cubicBezTo>
                  <a:pt x="2068" y="11775"/>
                  <a:pt x="2017" y="11756"/>
                  <a:pt x="1992" y="11745"/>
                </a:cubicBezTo>
                <a:cubicBezTo>
                  <a:pt x="2048" y="11745"/>
                  <a:pt x="2007" y="11734"/>
                  <a:pt x="1986" y="11713"/>
                </a:cubicBezTo>
                <a:cubicBezTo>
                  <a:pt x="1963" y="11688"/>
                  <a:pt x="1940" y="11675"/>
                  <a:pt x="1906" y="11692"/>
                </a:cubicBezTo>
                <a:cubicBezTo>
                  <a:pt x="1932" y="11706"/>
                  <a:pt x="1940" y="11732"/>
                  <a:pt x="1956" y="11754"/>
                </a:cubicBezTo>
                <a:cubicBezTo>
                  <a:pt x="1984" y="11791"/>
                  <a:pt x="2030" y="11787"/>
                  <a:pt x="2066" y="11810"/>
                </a:cubicBezTo>
                <a:close/>
                <a:moveTo>
                  <a:pt x="1903" y="12080"/>
                </a:moveTo>
                <a:cubicBezTo>
                  <a:pt x="1947" y="12069"/>
                  <a:pt x="1925" y="12007"/>
                  <a:pt x="1930" y="11976"/>
                </a:cubicBezTo>
                <a:cubicBezTo>
                  <a:pt x="1907" y="11994"/>
                  <a:pt x="1887" y="11984"/>
                  <a:pt x="1879" y="11959"/>
                </a:cubicBezTo>
                <a:cubicBezTo>
                  <a:pt x="1880" y="11996"/>
                  <a:pt x="1877" y="12050"/>
                  <a:pt x="1903" y="12080"/>
                </a:cubicBezTo>
                <a:close/>
                <a:moveTo>
                  <a:pt x="1971" y="11902"/>
                </a:moveTo>
                <a:cubicBezTo>
                  <a:pt x="1989" y="11875"/>
                  <a:pt x="2022" y="11855"/>
                  <a:pt x="2054" y="11873"/>
                </a:cubicBezTo>
                <a:cubicBezTo>
                  <a:pt x="2004" y="11839"/>
                  <a:pt x="1999" y="11766"/>
                  <a:pt x="1924" y="11777"/>
                </a:cubicBezTo>
                <a:cubicBezTo>
                  <a:pt x="1941" y="11797"/>
                  <a:pt x="1957" y="11818"/>
                  <a:pt x="1971" y="11840"/>
                </a:cubicBezTo>
                <a:cubicBezTo>
                  <a:pt x="1940" y="11834"/>
                  <a:pt x="1908" y="11827"/>
                  <a:pt x="1876" y="11825"/>
                </a:cubicBezTo>
                <a:cubicBezTo>
                  <a:pt x="1879" y="11859"/>
                  <a:pt x="1940" y="11898"/>
                  <a:pt x="1968" y="11869"/>
                </a:cubicBezTo>
                <a:cubicBezTo>
                  <a:pt x="1969" y="11880"/>
                  <a:pt x="1970" y="11891"/>
                  <a:pt x="1971" y="11902"/>
                </a:cubicBezTo>
                <a:close/>
                <a:moveTo>
                  <a:pt x="1941" y="11825"/>
                </a:moveTo>
                <a:cubicBezTo>
                  <a:pt x="1943" y="11802"/>
                  <a:pt x="1876" y="11732"/>
                  <a:pt x="1852" y="11754"/>
                </a:cubicBezTo>
                <a:cubicBezTo>
                  <a:pt x="1809" y="11794"/>
                  <a:pt x="1915" y="11824"/>
                  <a:pt x="1941" y="11825"/>
                </a:cubicBezTo>
                <a:close/>
                <a:moveTo>
                  <a:pt x="1859" y="11692"/>
                </a:moveTo>
                <a:cubicBezTo>
                  <a:pt x="1872" y="11679"/>
                  <a:pt x="1880" y="11665"/>
                  <a:pt x="1882" y="11647"/>
                </a:cubicBezTo>
                <a:cubicBezTo>
                  <a:pt x="1856" y="11650"/>
                  <a:pt x="1843" y="11667"/>
                  <a:pt x="1859" y="11692"/>
                </a:cubicBezTo>
                <a:close/>
                <a:moveTo>
                  <a:pt x="1838" y="11798"/>
                </a:moveTo>
                <a:cubicBezTo>
                  <a:pt x="1842" y="11772"/>
                  <a:pt x="1833" y="11740"/>
                  <a:pt x="1799" y="11745"/>
                </a:cubicBezTo>
                <a:cubicBezTo>
                  <a:pt x="1801" y="11768"/>
                  <a:pt x="1817" y="11788"/>
                  <a:pt x="1838" y="11798"/>
                </a:cubicBezTo>
                <a:close/>
                <a:moveTo>
                  <a:pt x="1778" y="11656"/>
                </a:moveTo>
                <a:cubicBezTo>
                  <a:pt x="1770" y="11648"/>
                  <a:pt x="1760" y="11647"/>
                  <a:pt x="1749" y="11653"/>
                </a:cubicBezTo>
                <a:cubicBezTo>
                  <a:pt x="1758" y="11654"/>
                  <a:pt x="1768" y="11655"/>
                  <a:pt x="1778" y="11656"/>
                </a:cubicBezTo>
                <a:close/>
                <a:moveTo>
                  <a:pt x="1755" y="11792"/>
                </a:moveTo>
                <a:cubicBezTo>
                  <a:pt x="1764" y="11763"/>
                  <a:pt x="1738" y="11737"/>
                  <a:pt x="1725" y="11715"/>
                </a:cubicBezTo>
                <a:cubicBezTo>
                  <a:pt x="1748" y="11727"/>
                  <a:pt x="1767" y="11718"/>
                  <a:pt x="1769" y="11692"/>
                </a:cubicBezTo>
                <a:cubicBezTo>
                  <a:pt x="1736" y="11699"/>
                  <a:pt x="1708" y="11673"/>
                  <a:pt x="1677" y="11697"/>
                </a:cubicBezTo>
                <a:cubicBezTo>
                  <a:pt x="1706" y="11707"/>
                  <a:pt x="1710" y="11728"/>
                  <a:pt x="1686" y="11748"/>
                </a:cubicBezTo>
                <a:cubicBezTo>
                  <a:pt x="1724" y="11746"/>
                  <a:pt x="1717" y="11792"/>
                  <a:pt x="1755" y="11792"/>
                </a:cubicBezTo>
                <a:close/>
                <a:moveTo>
                  <a:pt x="1746" y="11623"/>
                </a:moveTo>
                <a:cubicBezTo>
                  <a:pt x="1756" y="11601"/>
                  <a:pt x="1771" y="11582"/>
                  <a:pt x="1790" y="11567"/>
                </a:cubicBezTo>
                <a:cubicBezTo>
                  <a:pt x="1756" y="11589"/>
                  <a:pt x="1725" y="11587"/>
                  <a:pt x="1734" y="11543"/>
                </a:cubicBezTo>
                <a:cubicBezTo>
                  <a:pt x="1718" y="11551"/>
                  <a:pt x="1705" y="11548"/>
                  <a:pt x="1694" y="11536"/>
                </a:cubicBezTo>
                <a:cubicBezTo>
                  <a:pt x="1669" y="11517"/>
                  <a:pt x="1639" y="11540"/>
                  <a:pt x="1612" y="11537"/>
                </a:cubicBezTo>
                <a:cubicBezTo>
                  <a:pt x="1634" y="11555"/>
                  <a:pt x="1713" y="11566"/>
                  <a:pt x="1707" y="11605"/>
                </a:cubicBezTo>
                <a:cubicBezTo>
                  <a:pt x="1667" y="11614"/>
                  <a:pt x="1673" y="11562"/>
                  <a:pt x="1633" y="11569"/>
                </a:cubicBezTo>
                <a:cubicBezTo>
                  <a:pt x="1640" y="11687"/>
                  <a:pt x="1735" y="11596"/>
                  <a:pt x="1695" y="11668"/>
                </a:cubicBezTo>
                <a:cubicBezTo>
                  <a:pt x="1719" y="11662"/>
                  <a:pt x="1738" y="11646"/>
                  <a:pt x="1746" y="11623"/>
                </a:cubicBezTo>
                <a:close/>
                <a:moveTo>
                  <a:pt x="2565" y="12223"/>
                </a:moveTo>
                <a:cubicBezTo>
                  <a:pt x="2589" y="12214"/>
                  <a:pt x="2604" y="12195"/>
                  <a:pt x="2592" y="12169"/>
                </a:cubicBezTo>
                <a:cubicBezTo>
                  <a:pt x="2570" y="12179"/>
                  <a:pt x="2556" y="12198"/>
                  <a:pt x="2565" y="12223"/>
                </a:cubicBezTo>
                <a:close/>
                <a:moveTo>
                  <a:pt x="2642" y="12532"/>
                </a:moveTo>
                <a:cubicBezTo>
                  <a:pt x="2634" y="12491"/>
                  <a:pt x="2577" y="12495"/>
                  <a:pt x="2550" y="12511"/>
                </a:cubicBezTo>
                <a:cubicBezTo>
                  <a:pt x="2583" y="12500"/>
                  <a:pt x="2616" y="12510"/>
                  <a:pt x="2642" y="12532"/>
                </a:cubicBezTo>
                <a:close/>
                <a:moveTo>
                  <a:pt x="2549" y="12587"/>
                </a:moveTo>
                <a:cubicBezTo>
                  <a:pt x="2555" y="12597"/>
                  <a:pt x="2565" y="12603"/>
                  <a:pt x="2577" y="12606"/>
                </a:cubicBezTo>
                <a:lnTo>
                  <a:pt x="2551" y="12587"/>
                </a:lnTo>
                <a:cubicBezTo>
                  <a:pt x="2563" y="12589"/>
                  <a:pt x="2575" y="12592"/>
                  <a:pt x="2587" y="12597"/>
                </a:cubicBezTo>
                <a:cubicBezTo>
                  <a:pt x="2621" y="12610"/>
                  <a:pt x="2654" y="12669"/>
                  <a:pt x="2696" y="12653"/>
                </a:cubicBezTo>
                <a:cubicBezTo>
                  <a:pt x="2722" y="12661"/>
                  <a:pt x="2749" y="12662"/>
                  <a:pt x="2776" y="12656"/>
                </a:cubicBezTo>
                <a:cubicBezTo>
                  <a:pt x="2730" y="12645"/>
                  <a:pt x="2697" y="12607"/>
                  <a:pt x="2651" y="12594"/>
                </a:cubicBezTo>
                <a:cubicBezTo>
                  <a:pt x="2744" y="12684"/>
                  <a:pt x="2524" y="12505"/>
                  <a:pt x="2621" y="12597"/>
                </a:cubicBezTo>
                <a:cubicBezTo>
                  <a:pt x="2557" y="12548"/>
                  <a:pt x="2492" y="12547"/>
                  <a:pt x="2419" y="12528"/>
                </a:cubicBezTo>
                <a:cubicBezTo>
                  <a:pt x="2362" y="12513"/>
                  <a:pt x="2314" y="12450"/>
                  <a:pt x="2250" y="12466"/>
                </a:cubicBezTo>
                <a:cubicBezTo>
                  <a:pt x="2328" y="12502"/>
                  <a:pt x="2382" y="12551"/>
                  <a:pt x="2463" y="12575"/>
                </a:cubicBezTo>
                <a:cubicBezTo>
                  <a:pt x="2491" y="12584"/>
                  <a:pt x="2520" y="12583"/>
                  <a:pt x="2549" y="12587"/>
                </a:cubicBezTo>
                <a:close/>
                <a:moveTo>
                  <a:pt x="2467" y="12454"/>
                </a:moveTo>
                <a:cubicBezTo>
                  <a:pt x="2509" y="12431"/>
                  <a:pt x="2491" y="12343"/>
                  <a:pt x="2438" y="12352"/>
                </a:cubicBezTo>
                <a:cubicBezTo>
                  <a:pt x="2396" y="12360"/>
                  <a:pt x="2467" y="12438"/>
                  <a:pt x="2467" y="12454"/>
                </a:cubicBezTo>
                <a:close/>
                <a:moveTo>
                  <a:pt x="2393" y="12276"/>
                </a:moveTo>
                <a:cubicBezTo>
                  <a:pt x="2398" y="12255"/>
                  <a:pt x="2387" y="12251"/>
                  <a:pt x="2360" y="12264"/>
                </a:cubicBezTo>
                <a:cubicBezTo>
                  <a:pt x="2371" y="12268"/>
                  <a:pt x="2382" y="12272"/>
                  <a:pt x="2393" y="12276"/>
                </a:cubicBezTo>
                <a:close/>
                <a:moveTo>
                  <a:pt x="2372" y="12208"/>
                </a:moveTo>
                <a:cubicBezTo>
                  <a:pt x="2393" y="12191"/>
                  <a:pt x="2386" y="12181"/>
                  <a:pt x="2351" y="12178"/>
                </a:cubicBezTo>
                <a:cubicBezTo>
                  <a:pt x="2358" y="12188"/>
                  <a:pt x="2365" y="12198"/>
                  <a:pt x="2372" y="12208"/>
                </a:cubicBezTo>
                <a:close/>
                <a:moveTo>
                  <a:pt x="2428" y="12338"/>
                </a:moveTo>
                <a:cubicBezTo>
                  <a:pt x="2435" y="12337"/>
                  <a:pt x="2442" y="12335"/>
                  <a:pt x="2449" y="12333"/>
                </a:cubicBezTo>
                <a:cubicBezTo>
                  <a:pt x="2429" y="12292"/>
                  <a:pt x="2380" y="12269"/>
                  <a:pt x="2337" y="12273"/>
                </a:cubicBezTo>
                <a:cubicBezTo>
                  <a:pt x="2366" y="12296"/>
                  <a:pt x="2402" y="12310"/>
                  <a:pt x="2428" y="12338"/>
                </a:cubicBezTo>
                <a:close/>
                <a:moveTo>
                  <a:pt x="2339" y="12172"/>
                </a:moveTo>
                <a:cubicBezTo>
                  <a:pt x="2326" y="12160"/>
                  <a:pt x="2337" y="12149"/>
                  <a:pt x="2310" y="12158"/>
                </a:cubicBezTo>
                <a:cubicBezTo>
                  <a:pt x="2320" y="12162"/>
                  <a:pt x="2330" y="12167"/>
                  <a:pt x="2339" y="12172"/>
                </a:cubicBezTo>
                <a:close/>
                <a:moveTo>
                  <a:pt x="2431" y="12282"/>
                </a:moveTo>
                <a:cubicBezTo>
                  <a:pt x="2420" y="12223"/>
                  <a:pt x="2333" y="12185"/>
                  <a:pt x="2280" y="12181"/>
                </a:cubicBezTo>
                <a:cubicBezTo>
                  <a:pt x="2313" y="12235"/>
                  <a:pt x="2386" y="12242"/>
                  <a:pt x="2431" y="12282"/>
                </a:cubicBezTo>
                <a:close/>
                <a:moveTo>
                  <a:pt x="2342" y="12143"/>
                </a:moveTo>
                <a:cubicBezTo>
                  <a:pt x="2340" y="12113"/>
                  <a:pt x="2303" y="12105"/>
                  <a:pt x="2280" y="12101"/>
                </a:cubicBezTo>
                <a:cubicBezTo>
                  <a:pt x="2300" y="12117"/>
                  <a:pt x="2320" y="12131"/>
                  <a:pt x="2342" y="12143"/>
                </a:cubicBezTo>
                <a:close/>
                <a:moveTo>
                  <a:pt x="2301" y="12252"/>
                </a:moveTo>
                <a:cubicBezTo>
                  <a:pt x="2291" y="12236"/>
                  <a:pt x="2290" y="12231"/>
                  <a:pt x="2268" y="12237"/>
                </a:cubicBezTo>
                <a:cubicBezTo>
                  <a:pt x="2279" y="12242"/>
                  <a:pt x="2290" y="12247"/>
                  <a:pt x="2301" y="12252"/>
                </a:cubicBezTo>
                <a:close/>
                <a:moveTo>
                  <a:pt x="2348" y="12338"/>
                </a:moveTo>
                <a:cubicBezTo>
                  <a:pt x="2365" y="12336"/>
                  <a:pt x="2378" y="12327"/>
                  <a:pt x="2387" y="12312"/>
                </a:cubicBezTo>
                <a:cubicBezTo>
                  <a:pt x="2352" y="12292"/>
                  <a:pt x="2278" y="12213"/>
                  <a:pt x="2235" y="12259"/>
                </a:cubicBezTo>
                <a:cubicBezTo>
                  <a:pt x="2272" y="12247"/>
                  <a:pt x="2301" y="12276"/>
                  <a:pt x="2330" y="12291"/>
                </a:cubicBezTo>
                <a:cubicBezTo>
                  <a:pt x="2258" y="12270"/>
                  <a:pt x="2329" y="12331"/>
                  <a:pt x="2348" y="12338"/>
                </a:cubicBezTo>
                <a:close/>
                <a:moveTo>
                  <a:pt x="2277" y="12137"/>
                </a:moveTo>
                <a:cubicBezTo>
                  <a:pt x="2284" y="12132"/>
                  <a:pt x="2291" y="12127"/>
                  <a:pt x="2298" y="12122"/>
                </a:cubicBezTo>
                <a:cubicBezTo>
                  <a:pt x="2265" y="12104"/>
                  <a:pt x="2247" y="12069"/>
                  <a:pt x="2214" y="12051"/>
                </a:cubicBezTo>
                <a:cubicBezTo>
                  <a:pt x="2229" y="12101"/>
                  <a:pt x="2224" y="12116"/>
                  <a:pt x="2277" y="12137"/>
                </a:cubicBezTo>
                <a:close/>
                <a:moveTo>
                  <a:pt x="2265" y="12190"/>
                </a:moveTo>
                <a:cubicBezTo>
                  <a:pt x="2266" y="12149"/>
                  <a:pt x="2173" y="12110"/>
                  <a:pt x="2140" y="12113"/>
                </a:cubicBezTo>
                <a:cubicBezTo>
                  <a:pt x="2178" y="12146"/>
                  <a:pt x="2220" y="12169"/>
                  <a:pt x="2265" y="12190"/>
                </a:cubicBezTo>
                <a:close/>
                <a:moveTo>
                  <a:pt x="2134" y="12229"/>
                </a:moveTo>
                <a:cubicBezTo>
                  <a:pt x="2155" y="12225"/>
                  <a:pt x="2171" y="12214"/>
                  <a:pt x="2182" y="12196"/>
                </a:cubicBezTo>
                <a:cubicBezTo>
                  <a:pt x="2156" y="12189"/>
                  <a:pt x="2138" y="12203"/>
                  <a:pt x="2134" y="12229"/>
                </a:cubicBezTo>
                <a:close/>
                <a:moveTo>
                  <a:pt x="2173" y="12315"/>
                </a:moveTo>
                <a:cubicBezTo>
                  <a:pt x="2205" y="12275"/>
                  <a:pt x="2129" y="12286"/>
                  <a:pt x="2111" y="12282"/>
                </a:cubicBezTo>
                <a:cubicBezTo>
                  <a:pt x="2132" y="12292"/>
                  <a:pt x="2153" y="12303"/>
                  <a:pt x="2173" y="12315"/>
                </a:cubicBezTo>
                <a:close/>
                <a:moveTo>
                  <a:pt x="2108" y="12252"/>
                </a:moveTo>
                <a:cubicBezTo>
                  <a:pt x="2127" y="12230"/>
                  <a:pt x="2139" y="12146"/>
                  <a:pt x="2087" y="12160"/>
                </a:cubicBezTo>
                <a:cubicBezTo>
                  <a:pt x="2086" y="12193"/>
                  <a:pt x="2103" y="12221"/>
                  <a:pt x="2108" y="12252"/>
                </a:cubicBezTo>
                <a:close/>
                <a:moveTo>
                  <a:pt x="2078" y="12247"/>
                </a:moveTo>
                <a:cubicBezTo>
                  <a:pt x="2096" y="12208"/>
                  <a:pt x="2089" y="12089"/>
                  <a:pt x="2025" y="12098"/>
                </a:cubicBezTo>
                <a:cubicBezTo>
                  <a:pt x="2034" y="12119"/>
                  <a:pt x="2045" y="12138"/>
                  <a:pt x="2057" y="12157"/>
                </a:cubicBezTo>
                <a:cubicBezTo>
                  <a:pt x="2003" y="12146"/>
                  <a:pt x="2050" y="12226"/>
                  <a:pt x="2078" y="12247"/>
                </a:cubicBezTo>
                <a:close/>
                <a:moveTo>
                  <a:pt x="2001" y="12169"/>
                </a:moveTo>
                <a:cubicBezTo>
                  <a:pt x="2036" y="12159"/>
                  <a:pt x="2008" y="12119"/>
                  <a:pt x="1989" y="12110"/>
                </a:cubicBezTo>
                <a:cubicBezTo>
                  <a:pt x="1984" y="12132"/>
                  <a:pt x="1988" y="12152"/>
                  <a:pt x="2001" y="12169"/>
                </a:cubicBezTo>
                <a:close/>
                <a:moveTo>
                  <a:pt x="4056" y="13363"/>
                </a:moveTo>
                <a:cubicBezTo>
                  <a:pt x="4049" y="13345"/>
                  <a:pt x="4049" y="13338"/>
                  <a:pt x="4026" y="13342"/>
                </a:cubicBezTo>
                <a:cubicBezTo>
                  <a:pt x="4036" y="13349"/>
                  <a:pt x="4046" y="13356"/>
                  <a:pt x="4056" y="13363"/>
                </a:cubicBezTo>
                <a:close/>
                <a:moveTo>
                  <a:pt x="3963" y="13327"/>
                </a:moveTo>
                <a:cubicBezTo>
                  <a:pt x="3935" y="13332"/>
                  <a:pt x="3939" y="13339"/>
                  <a:pt x="3975" y="13351"/>
                </a:cubicBezTo>
                <a:cubicBezTo>
                  <a:pt x="3971" y="13343"/>
                  <a:pt x="3967" y="13335"/>
                  <a:pt x="3963" y="13327"/>
                </a:cubicBezTo>
                <a:close/>
                <a:moveTo>
                  <a:pt x="3931" y="13268"/>
                </a:moveTo>
                <a:cubicBezTo>
                  <a:pt x="3945" y="13296"/>
                  <a:pt x="4024" y="13306"/>
                  <a:pt x="4049" y="13300"/>
                </a:cubicBezTo>
                <a:cubicBezTo>
                  <a:pt x="4022" y="13356"/>
                  <a:pt x="4161" y="13392"/>
                  <a:pt x="4195" y="13372"/>
                </a:cubicBezTo>
                <a:cubicBezTo>
                  <a:pt x="4174" y="13356"/>
                  <a:pt x="4153" y="13341"/>
                  <a:pt x="4132" y="13327"/>
                </a:cubicBezTo>
                <a:cubicBezTo>
                  <a:pt x="4053" y="13274"/>
                  <a:pt x="4190" y="13302"/>
                  <a:pt x="4100" y="13274"/>
                </a:cubicBezTo>
                <a:cubicBezTo>
                  <a:pt x="4136" y="13261"/>
                  <a:pt x="4184" y="13308"/>
                  <a:pt x="4225" y="13311"/>
                </a:cubicBezTo>
                <a:cubicBezTo>
                  <a:pt x="4264" y="13313"/>
                  <a:pt x="4291" y="13359"/>
                  <a:pt x="4275" y="13380"/>
                </a:cubicBezTo>
                <a:cubicBezTo>
                  <a:pt x="4308" y="13359"/>
                  <a:pt x="4400" y="13384"/>
                  <a:pt x="4436" y="13393"/>
                </a:cubicBezTo>
                <a:cubicBezTo>
                  <a:pt x="4479" y="13403"/>
                  <a:pt x="4487" y="13457"/>
                  <a:pt x="4539" y="13443"/>
                </a:cubicBezTo>
                <a:cubicBezTo>
                  <a:pt x="4506" y="13404"/>
                  <a:pt x="4479" y="13371"/>
                  <a:pt x="4430" y="13354"/>
                </a:cubicBezTo>
                <a:cubicBezTo>
                  <a:pt x="4392" y="13340"/>
                  <a:pt x="4332" y="13348"/>
                  <a:pt x="4305" y="13312"/>
                </a:cubicBezTo>
                <a:cubicBezTo>
                  <a:pt x="4337" y="13340"/>
                  <a:pt x="4390" y="13328"/>
                  <a:pt x="4427" y="13318"/>
                </a:cubicBezTo>
                <a:cubicBezTo>
                  <a:pt x="4352" y="13267"/>
                  <a:pt x="4241" y="13310"/>
                  <a:pt x="4177" y="13238"/>
                </a:cubicBezTo>
                <a:cubicBezTo>
                  <a:pt x="4236" y="13261"/>
                  <a:pt x="4255" y="13253"/>
                  <a:pt x="4313" y="13254"/>
                </a:cubicBezTo>
                <a:cubicBezTo>
                  <a:pt x="4357" y="13254"/>
                  <a:pt x="4356" y="13165"/>
                  <a:pt x="4164" y="13224"/>
                </a:cubicBezTo>
                <a:cubicBezTo>
                  <a:pt x="4139" y="13231"/>
                  <a:pt x="4002" y="13209"/>
                  <a:pt x="4046" y="13271"/>
                </a:cubicBezTo>
                <a:cubicBezTo>
                  <a:pt x="4027" y="13220"/>
                  <a:pt x="3960" y="13239"/>
                  <a:pt x="3931" y="13268"/>
                </a:cubicBezTo>
                <a:close/>
                <a:moveTo>
                  <a:pt x="3937" y="13306"/>
                </a:moveTo>
                <a:cubicBezTo>
                  <a:pt x="3930" y="13295"/>
                  <a:pt x="3920" y="13288"/>
                  <a:pt x="3907" y="13286"/>
                </a:cubicBezTo>
                <a:cubicBezTo>
                  <a:pt x="3917" y="13293"/>
                  <a:pt x="3927" y="13299"/>
                  <a:pt x="3937" y="13306"/>
                </a:cubicBezTo>
                <a:close/>
                <a:moveTo>
                  <a:pt x="3895" y="13197"/>
                </a:moveTo>
                <a:cubicBezTo>
                  <a:pt x="3887" y="13206"/>
                  <a:pt x="3879" y="13216"/>
                  <a:pt x="3871" y="13226"/>
                </a:cubicBezTo>
                <a:cubicBezTo>
                  <a:pt x="3897" y="13224"/>
                  <a:pt x="3894" y="13217"/>
                  <a:pt x="3895" y="13197"/>
                </a:cubicBezTo>
                <a:close/>
                <a:moveTo>
                  <a:pt x="3759" y="13170"/>
                </a:moveTo>
                <a:cubicBezTo>
                  <a:pt x="3735" y="13166"/>
                  <a:pt x="3714" y="13172"/>
                  <a:pt x="3696" y="13188"/>
                </a:cubicBezTo>
                <a:cubicBezTo>
                  <a:pt x="3720" y="13194"/>
                  <a:pt x="3741" y="13188"/>
                  <a:pt x="3759" y="13170"/>
                </a:cubicBezTo>
                <a:close/>
                <a:moveTo>
                  <a:pt x="3705" y="12980"/>
                </a:moveTo>
                <a:cubicBezTo>
                  <a:pt x="3711" y="12942"/>
                  <a:pt x="3665" y="12949"/>
                  <a:pt x="3646" y="12962"/>
                </a:cubicBezTo>
                <a:cubicBezTo>
                  <a:pt x="3665" y="12968"/>
                  <a:pt x="3685" y="12974"/>
                  <a:pt x="3705" y="12980"/>
                </a:cubicBezTo>
                <a:close/>
                <a:moveTo>
                  <a:pt x="3806" y="13294"/>
                </a:moveTo>
                <a:cubicBezTo>
                  <a:pt x="3816" y="13268"/>
                  <a:pt x="3824" y="13245"/>
                  <a:pt x="3856" y="13265"/>
                </a:cubicBezTo>
                <a:cubicBezTo>
                  <a:pt x="3841" y="13222"/>
                  <a:pt x="3775" y="13232"/>
                  <a:pt x="3741" y="13226"/>
                </a:cubicBezTo>
                <a:cubicBezTo>
                  <a:pt x="3765" y="13227"/>
                  <a:pt x="3785" y="13213"/>
                  <a:pt x="3794" y="13191"/>
                </a:cubicBezTo>
                <a:cubicBezTo>
                  <a:pt x="3767" y="13188"/>
                  <a:pt x="3749" y="13217"/>
                  <a:pt x="3723" y="13213"/>
                </a:cubicBezTo>
                <a:cubicBezTo>
                  <a:pt x="3695" y="13208"/>
                  <a:pt x="3666" y="13199"/>
                  <a:pt x="3637" y="13209"/>
                </a:cubicBezTo>
                <a:cubicBezTo>
                  <a:pt x="3665" y="13278"/>
                  <a:pt x="3773" y="13221"/>
                  <a:pt x="3806" y="13294"/>
                </a:cubicBezTo>
                <a:close/>
                <a:moveTo>
                  <a:pt x="3666" y="12938"/>
                </a:moveTo>
                <a:cubicBezTo>
                  <a:pt x="3675" y="12902"/>
                  <a:pt x="3665" y="12898"/>
                  <a:pt x="3637" y="12926"/>
                </a:cubicBezTo>
                <a:cubicBezTo>
                  <a:pt x="3647" y="12930"/>
                  <a:pt x="3656" y="12934"/>
                  <a:pt x="3666" y="12938"/>
                </a:cubicBezTo>
                <a:close/>
                <a:moveTo>
                  <a:pt x="3622" y="13209"/>
                </a:moveTo>
                <a:cubicBezTo>
                  <a:pt x="3625" y="13201"/>
                  <a:pt x="3628" y="13193"/>
                  <a:pt x="3631" y="13185"/>
                </a:cubicBezTo>
                <a:cubicBezTo>
                  <a:pt x="3590" y="13190"/>
                  <a:pt x="3554" y="13164"/>
                  <a:pt x="3512" y="13176"/>
                </a:cubicBezTo>
                <a:cubicBezTo>
                  <a:pt x="3516" y="13187"/>
                  <a:pt x="3522" y="13197"/>
                  <a:pt x="3530" y="13206"/>
                </a:cubicBezTo>
                <a:cubicBezTo>
                  <a:pt x="3555" y="13172"/>
                  <a:pt x="3596" y="13183"/>
                  <a:pt x="3622" y="13209"/>
                </a:cubicBezTo>
                <a:close/>
                <a:moveTo>
                  <a:pt x="3388" y="12968"/>
                </a:moveTo>
                <a:cubicBezTo>
                  <a:pt x="3390" y="12986"/>
                  <a:pt x="3390" y="12992"/>
                  <a:pt x="3411" y="12998"/>
                </a:cubicBezTo>
                <a:cubicBezTo>
                  <a:pt x="3403" y="12988"/>
                  <a:pt x="3395" y="12978"/>
                  <a:pt x="3388" y="12968"/>
                </a:cubicBezTo>
                <a:close/>
                <a:moveTo>
                  <a:pt x="3343" y="13143"/>
                </a:moveTo>
                <a:cubicBezTo>
                  <a:pt x="3340" y="13122"/>
                  <a:pt x="3343" y="13114"/>
                  <a:pt x="3316" y="13113"/>
                </a:cubicBezTo>
                <a:cubicBezTo>
                  <a:pt x="3325" y="13123"/>
                  <a:pt x="3334" y="13133"/>
                  <a:pt x="3343" y="13143"/>
                </a:cubicBezTo>
                <a:close/>
                <a:moveTo>
                  <a:pt x="3396" y="12891"/>
                </a:moveTo>
                <a:cubicBezTo>
                  <a:pt x="3366" y="12877"/>
                  <a:pt x="3322" y="12871"/>
                  <a:pt x="3289" y="12879"/>
                </a:cubicBezTo>
                <a:cubicBezTo>
                  <a:pt x="3297" y="12885"/>
                  <a:pt x="3382" y="13042"/>
                  <a:pt x="3381" y="12926"/>
                </a:cubicBezTo>
                <a:cubicBezTo>
                  <a:pt x="3381" y="12996"/>
                  <a:pt x="3461" y="12929"/>
                  <a:pt x="3447" y="12998"/>
                </a:cubicBezTo>
                <a:cubicBezTo>
                  <a:pt x="3470" y="12993"/>
                  <a:pt x="3491" y="12985"/>
                  <a:pt x="3512" y="12974"/>
                </a:cubicBezTo>
                <a:cubicBezTo>
                  <a:pt x="3497" y="12952"/>
                  <a:pt x="3425" y="12865"/>
                  <a:pt x="3441" y="12947"/>
                </a:cubicBezTo>
                <a:cubicBezTo>
                  <a:pt x="3418" y="12937"/>
                  <a:pt x="3400" y="12916"/>
                  <a:pt x="3396" y="12891"/>
                </a:cubicBezTo>
                <a:close/>
                <a:moveTo>
                  <a:pt x="3242" y="13036"/>
                </a:moveTo>
                <a:cubicBezTo>
                  <a:pt x="3254" y="13006"/>
                  <a:pt x="3244" y="12999"/>
                  <a:pt x="3212" y="13016"/>
                </a:cubicBezTo>
                <a:cubicBezTo>
                  <a:pt x="3222" y="13022"/>
                  <a:pt x="3232" y="13029"/>
                  <a:pt x="3242" y="13036"/>
                </a:cubicBezTo>
                <a:close/>
                <a:moveTo>
                  <a:pt x="3224" y="13048"/>
                </a:moveTo>
                <a:cubicBezTo>
                  <a:pt x="3215" y="13043"/>
                  <a:pt x="3205" y="13040"/>
                  <a:pt x="3195" y="13039"/>
                </a:cubicBezTo>
                <a:cubicBezTo>
                  <a:pt x="3204" y="13042"/>
                  <a:pt x="3214" y="13045"/>
                  <a:pt x="3224" y="13048"/>
                </a:cubicBezTo>
                <a:close/>
                <a:moveTo>
                  <a:pt x="3218" y="12989"/>
                </a:moveTo>
                <a:cubicBezTo>
                  <a:pt x="3208" y="12979"/>
                  <a:pt x="3197" y="12970"/>
                  <a:pt x="3186" y="12962"/>
                </a:cubicBezTo>
                <a:cubicBezTo>
                  <a:pt x="3196" y="12971"/>
                  <a:pt x="3207" y="12980"/>
                  <a:pt x="3218" y="12989"/>
                </a:cubicBezTo>
                <a:close/>
                <a:moveTo>
                  <a:pt x="3280" y="12867"/>
                </a:moveTo>
                <a:cubicBezTo>
                  <a:pt x="3254" y="12858"/>
                  <a:pt x="3236" y="12883"/>
                  <a:pt x="3222" y="12855"/>
                </a:cubicBezTo>
                <a:cubicBezTo>
                  <a:pt x="3211" y="12829"/>
                  <a:pt x="3157" y="12881"/>
                  <a:pt x="3138" y="12882"/>
                </a:cubicBezTo>
                <a:cubicBezTo>
                  <a:pt x="3153" y="12931"/>
                  <a:pt x="3284" y="12934"/>
                  <a:pt x="3266" y="12998"/>
                </a:cubicBezTo>
                <a:cubicBezTo>
                  <a:pt x="3347" y="12999"/>
                  <a:pt x="3268" y="12939"/>
                  <a:pt x="3248" y="12915"/>
                </a:cubicBezTo>
                <a:cubicBezTo>
                  <a:pt x="3264" y="12933"/>
                  <a:pt x="3284" y="12938"/>
                  <a:pt x="3307" y="12929"/>
                </a:cubicBezTo>
                <a:cubicBezTo>
                  <a:pt x="3292" y="12911"/>
                  <a:pt x="3283" y="12891"/>
                  <a:pt x="3280" y="12867"/>
                </a:cubicBezTo>
                <a:close/>
                <a:moveTo>
                  <a:pt x="3165" y="12837"/>
                </a:moveTo>
                <a:cubicBezTo>
                  <a:pt x="3154" y="12839"/>
                  <a:pt x="3144" y="12843"/>
                  <a:pt x="3135" y="12849"/>
                </a:cubicBezTo>
                <a:cubicBezTo>
                  <a:pt x="3145" y="12845"/>
                  <a:pt x="3155" y="12841"/>
                  <a:pt x="3165" y="12837"/>
                </a:cubicBezTo>
                <a:close/>
                <a:moveTo>
                  <a:pt x="3156" y="13033"/>
                </a:moveTo>
                <a:cubicBezTo>
                  <a:pt x="3164" y="13015"/>
                  <a:pt x="3163" y="13005"/>
                  <a:pt x="3188" y="13009"/>
                </a:cubicBezTo>
                <a:cubicBezTo>
                  <a:pt x="3168" y="12993"/>
                  <a:pt x="3147" y="12993"/>
                  <a:pt x="3126" y="13009"/>
                </a:cubicBezTo>
                <a:cubicBezTo>
                  <a:pt x="3135" y="13018"/>
                  <a:pt x="3145" y="13026"/>
                  <a:pt x="3156" y="13033"/>
                </a:cubicBezTo>
                <a:close/>
                <a:moveTo>
                  <a:pt x="3138" y="12912"/>
                </a:moveTo>
                <a:cubicBezTo>
                  <a:pt x="3132" y="12913"/>
                  <a:pt x="3126" y="12914"/>
                  <a:pt x="3120" y="12915"/>
                </a:cubicBezTo>
                <a:cubicBezTo>
                  <a:pt x="3137" y="12937"/>
                  <a:pt x="3131" y="12953"/>
                  <a:pt x="3102" y="12956"/>
                </a:cubicBezTo>
                <a:cubicBezTo>
                  <a:pt x="3144" y="12999"/>
                  <a:pt x="3200" y="12930"/>
                  <a:pt x="3138" y="12912"/>
                </a:cubicBezTo>
                <a:close/>
                <a:moveTo>
                  <a:pt x="2889" y="12932"/>
                </a:moveTo>
                <a:cubicBezTo>
                  <a:pt x="2890" y="12895"/>
                  <a:pt x="2849" y="12893"/>
                  <a:pt x="2826" y="12912"/>
                </a:cubicBezTo>
                <a:cubicBezTo>
                  <a:pt x="2851" y="12906"/>
                  <a:pt x="2872" y="12913"/>
                  <a:pt x="2889" y="12932"/>
                </a:cubicBezTo>
                <a:close/>
                <a:moveTo>
                  <a:pt x="3007" y="12932"/>
                </a:moveTo>
                <a:cubicBezTo>
                  <a:pt x="3038" y="12910"/>
                  <a:pt x="3077" y="12892"/>
                  <a:pt x="3114" y="12885"/>
                </a:cubicBezTo>
                <a:cubicBezTo>
                  <a:pt x="3082" y="12874"/>
                  <a:pt x="3077" y="12820"/>
                  <a:pt x="3120" y="12840"/>
                </a:cubicBezTo>
                <a:cubicBezTo>
                  <a:pt x="3109" y="12778"/>
                  <a:pt x="3045" y="12809"/>
                  <a:pt x="3022" y="12771"/>
                </a:cubicBezTo>
                <a:cubicBezTo>
                  <a:pt x="3004" y="12743"/>
                  <a:pt x="2952" y="12717"/>
                  <a:pt x="2957" y="12769"/>
                </a:cubicBezTo>
                <a:cubicBezTo>
                  <a:pt x="2944" y="12744"/>
                  <a:pt x="2898" y="12699"/>
                  <a:pt x="2894" y="12757"/>
                </a:cubicBezTo>
                <a:cubicBezTo>
                  <a:pt x="2877" y="12734"/>
                  <a:pt x="2824" y="12661"/>
                  <a:pt x="2788" y="12689"/>
                </a:cubicBezTo>
                <a:cubicBezTo>
                  <a:pt x="2793" y="12699"/>
                  <a:pt x="2799" y="12709"/>
                  <a:pt x="2805" y="12719"/>
                </a:cubicBezTo>
                <a:cubicBezTo>
                  <a:pt x="2785" y="12715"/>
                  <a:pt x="2764" y="12715"/>
                  <a:pt x="2743" y="12719"/>
                </a:cubicBezTo>
                <a:cubicBezTo>
                  <a:pt x="2784" y="12739"/>
                  <a:pt x="2819" y="12766"/>
                  <a:pt x="2865" y="12775"/>
                </a:cubicBezTo>
                <a:cubicBezTo>
                  <a:pt x="2819" y="12778"/>
                  <a:pt x="2744" y="12712"/>
                  <a:pt x="2713" y="12772"/>
                </a:cubicBezTo>
                <a:cubicBezTo>
                  <a:pt x="2738" y="12765"/>
                  <a:pt x="2753" y="12776"/>
                  <a:pt x="2752" y="12802"/>
                </a:cubicBezTo>
                <a:cubicBezTo>
                  <a:pt x="2829" y="12767"/>
                  <a:pt x="2807" y="12817"/>
                  <a:pt x="2837" y="12863"/>
                </a:cubicBezTo>
                <a:cubicBezTo>
                  <a:pt x="2853" y="12886"/>
                  <a:pt x="2883" y="12896"/>
                  <a:pt x="2898" y="12867"/>
                </a:cubicBezTo>
                <a:cubicBezTo>
                  <a:pt x="2919" y="12828"/>
                  <a:pt x="2965" y="12827"/>
                  <a:pt x="3005" y="12843"/>
                </a:cubicBezTo>
                <a:cubicBezTo>
                  <a:pt x="2994" y="12853"/>
                  <a:pt x="2985" y="12863"/>
                  <a:pt x="2975" y="12873"/>
                </a:cubicBezTo>
                <a:cubicBezTo>
                  <a:pt x="2986" y="12881"/>
                  <a:pt x="2996" y="12889"/>
                  <a:pt x="3007" y="12897"/>
                </a:cubicBezTo>
                <a:cubicBezTo>
                  <a:pt x="2987" y="12906"/>
                  <a:pt x="2967" y="12913"/>
                  <a:pt x="2945" y="12917"/>
                </a:cubicBezTo>
                <a:cubicBezTo>
                  <a:pt x="2967" y="12917"/>
                  <a:pt x="2988" y="12922"/>
                  <a:pt x="3007" y="12932"/>
                </a:cubicBezTo>
                <a:close/>
                <a:moveTo>
                  <a:pt x="2716" y="12680"/>
                </a:moveTo>
                <a:cubicBezTo>
                  <a:pt x="2701" y="12681"/>
                  <a:pt x="2686" y="12683"/>
                  <a:pt x="2672" y="12686"/>
                </a:cubicBezTo>
                <a:cubicBezTo>
                  <a:pt x="2679" y="12696"/>
                  <a:pt x="2687" y="12706"/>
                  <a:pt x="2696" y="12715"/>
                </a:cubicBezTo>
                <a:cubicBezTo>
                  <a:pt x="2675" y="12709"/>
                  <a:pt x="2654" y="12705"/>
                  <a:pt x="2633" y="12701"/>
                </a:cubicBezTo>
                <a:cubicBezTo>
                  <a:pt x="2660" y="12711"/>
                  <a:pt x="2756" y="12743"/>
                  <a:pt x="2716" y="12680"/>
                </a:cubicBezTo>
                <a:close/>
                <a:moveTo>
                  <a:pt x="2639" y="12748"/>
                </a:moveTo>
                <a:cubicBezTo>
                  <a:pt x="2646" y="12738"/>
                  <a:pt x="2653" y="12729"/>
                  <a:pt x="2660" y="12719"/>
                </a:cubicBezTo>
                <a:cubicBezTo>
                  <a:pt x="2623" y="12709"/>
                  <a:pt x="2616" y="12718"/>
                  <a:pt x="2639" y="12748"/>
                </a:cubicBezTo>
                <a:close/>
                <a:moveTo>
                  <a:pt x="2523" y="12632"/>
                </a:moveTo>
                <a:cubicBezTo>
                  <a:pt x="2501" y="12632"/>
                  <a:pt x="2492" y="12627"/>
                  <a:pt x="2491" y="12656"/>
                </a:cubicBezTo>
                <a:cubicBezTo>
                  <a:pt x="2502" y="12649"/>
                  <a:pt x="2513" y="12641"/>
                  <a:pt x="2523" y="12632"/>
                </a:cubicBezTo>
                <a:close/>
                <a:moveTo>
                  <a:pt x="4857" y="13321"/>
                </a:moveTo>
                <a:cubicBezTo>
                  <a:pt x="4880" y="13298"/>
                  <a:pt x="4861" y="13279"/>
                  <a:pt x="4833" y="13291"/>
                </a:cubicBezTo>
                <a:cubicBezTo>
                  <a:pt x="4840" y="13302"/>
                  <a:pt x="4848" y="13312"/>
                  <a:pt x="4857" y="13321"/>
                </a:cubicBezTo>
                <a:close/>
                <a:moveTo>
                  <a:pt x="4771" y="13303"/>
                </a:moveTo>
                <a:cubicBezTo>
                  <a:pt x="4755" y="13304"/>
                  <a:pt x="4742" y="13311"/>
                  <a:pt x="4732" y="13324"/>
                </a:cubicBezTo>
                <a:cubicBezTo>
                  <a:pt x="4751" y="13335"/>
                  <a:pt x="4771" y="13338"/>
                  <a:pt x="4792" y="13333"/>
                </a:cubicBezTo>
                <a:cubicBezTo>
                  <a:pt x="4785" y="13323"/>
                  <a:pt x="4778" y="13313"/>
                  <a:pt x="4771" y="13303"/>
                </a:cubicBezTo>
                <a:close/>
                <a:moveTo>
                  <a:pt x="4693" y="13223"/>
                </a:moveTo>
                <a:cubicBezTo>
                  <a:pt x="4697" y="13249"/>
                  <a:pt x="4737" y="13246"/>
                  <a:pt x="4753" y="13247"/>
                </a:cubicBezTo>
                <a:cubicBezTo>
                  <a:pt x="4735" y="13236"/>
                  <a:pt x="4715" y="13228"/>
                  <a:pt x="4693" y="13223"/>
                </a:cubicBezTo>
                <a:close/>
                <a:moveTo>
                  <a:pt x="4744" y="13491"/>
                </a:moveTo>
                <a:cubicBezTo>
                  <a:pt x="4737" y="13468"/>
                  <a:pt x="4723" y="13451"/>
                  <a:pt x="4703" y="13440"/>
                </a:cubicBezTo>
                <a:cubicBezTo>
                  <a:pt x="4693" y="13449"/>
                  <a:pt x="4687" y="13460"/>
                  <a:pt x="4682" y="13473"/>
                </a:cubicBezTo>
                <a:cubicBezTo>
                  <a:pt x="4703" y="13479"/>
                  <a:pt x="4723" y="13485"/>
                  <a:pt x="4744" y="13491"/>
                </a:cubicBezTo>
                <a:close/>
                <a:moveTo>
                  <a:pt x="4613" y="13434"/>
                </a:moveTo>
                <a:cubicBezTo>
                  <a:pt x="4620" y="13425"/>
                  <a:pt x="4627" y="13416"/>
                  <a:pt x="4634" y="13407"/>
                </a:cubicBezTo>
                <a:cubicBezTo>
                  <a:pt x="4601" y="13395"/>
                  <a:pt x="4594" y="13404"/>
                  <a:pt x="4613" y="13434"/>
                </a:cubicBezTo>
                <a:close/>
                <a:moveTo>
                  <a:pt x="4700" y="13271"/>
                </a:moveTo>
                <a:cubicBezTo>
                  <a:pt x="4653" y="13208"/>
                  <a:pt x="4403" y="13154"/>
                  <a:pt x="4349" y="13235"/>
                </a:cubicBezTo>
                <a:cubicBezTo>
                  <a:pt x="4395" y="13213"/>
                  <a:pt x="4404" y="13273"/>
                  <a:pt x="4428" y="13295"/>
                </a:cubicBezTo>
                <a:cubicBezTo>
                  <a:pt x="4449" y="13314"/>
                  <a:pt x="4584" y="13313"/>
                  <a:pt x="4512" y="13321"/>
                </a:cubicBezTo>
                <a:cubicBezTo>
                  <a:pt x="4621" y="13335"/>
                  <a:pt x="4567" y="13308"/>
                  <a:pt x="4579" y="13298"/>
                </a:cubicBezTo>
                <a:cubicBezTo>
                  <a:pt x="4604" y="13277"/>
                  <a:pt x="4627" y="13332"/>
                  <a:pt x="4640" y="13338"/>
                </a:cubicBezTo>
                <a:cubicBezTo>
                  <a:pt x="4679" y="13356"/>
                  <a:pt x="4712" y="13303"/>
                  <a:pt x="4700" y="13271"/>
                </a:cubicBezTo>
                <a:close/>
                <a:moveTo>
                  <a:pt x="4827" y="13532"/>
                </a:moveTo>
                <a:cubicBezTo>
                  <a:pt x="4821" y="13520"/>
                  <a:pt x="4812" y="13510"/>
                  <a:pt x="4801" y="13503"/>
                </a:cubicBezTo>
                <a:cubicBezTo>
                  <a:pt x="4810" y="13512"/>
                  <a:pt x="4819" y="13522"/>
                  <a:pt x="4827" y="13532"/>
                </a:cubicBezTo>
                <a:close/>
                <a:moveTo>
                  <a:pt x="4786" y="13526"/>
                </a:moveTo>
                <a:cubicBezTo>
                  <a:pt x="4791" y="13506"/>
                  <a:pt x="4781" y="13502"/>
                  <a:pt x="4756" y="13514"/>
                </a:cubicBezTo>
                <a:cubicBezTo>
                  <a:pt x="4766" y="13518"/>
                  <a:pt x="4776" y="13522"/>
                  <a:pt x="4786" y="13526"/>
                </a:cubicBezTo>
                <a:close/>
                <a:moveTo>
                  <a:pt x="4691" y="13529"/>
                </a:moveTo>
                <a:cubicBezTo>
                  <a:pt x="4692" y="13521"/>
                  <a:pt x="4692" y="13513"/>
                  <a:pt x="4693" y="13505"/>
                </a:cubicBezTo>
                <a:cubicBezTo>
                  <a:pt x="4672" y="13500"/>
                  <a:pt x="4651" y="13503"/>
                  <a:pt x="4631" y="13514"/>
                </a:cubicBezTo>
                <a:cubicBezTo>
                  <a:pt x="4653" y="13511"/>
                  <a:pt x="4673" y="13516"/>
                  <a:pt x="4691" y="1352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0" name="꙱ Chad (Republic of Chad) (TD) (H)">
            <a:extLst>
              <a:ext uri="{FF2B5EF4-FFF2-40B4-BE49-F238E27FC236}">
                <a16:creationId xmlns:a16="http://schemas.microsoft.com/office/drawing/2014/main" id="{4F464F9B-A31A-43B4-AFE6-6100678401D5}"/>
              </a:ext>
            </a:extLst>
          </p:cNvPr>
          <p:cNvSpPr>
            <a:spLocks/>
          </p:cNvSpPr>
          <p:nvPr/>
        </p:nvSpPr>
        <p:spPr bwMode="auto">
          <a:xfrm>
            <a:off x="4737847" y="1688693"/>
            <a:ext cx="270642" cy="467539"/>
          </a:xfrm>
          <a:custGeom>
            <a:avLst/>
            <a:gdLst>
              <a:gd name="T0" fmla="*/ 3255 w 3281"/>
              <a:gd name="T1" fmla="*/ 1391 h 5665"/>
              <a:gd name="T2" fmla="*/ 3281 w 3281"/>
              <a:gd name="T3" fmla="*/ 2749 h 5665"/>
              <a:gd name="T4" fmla="*/ 3126 w 3281"/>
              <a:gd name="T5" fmla="*/ 2740 h 5665"/>
              <a:gd name="T6" fmla="*/ 3001 w 3281"/>
              <a:gd name="T7" fmla="*/ 2759 h 5665"/>
              <a:gd name="T8" fmla="*/ 2944 w 3281"/>
              <a:gd name="T9" fmla="*/ 2963 h 5665"/>
              <a:gd name="T10" fmla="*/ 2813 w 3281"/>
              <a:gd name="T11" fmla="*/ 3134 h 5665"/>
              <a:gd name="T12" fmla="*/ 2842 w 3281"/>
              <a:gd name="T13" fmla="*/ 3298 h 5665"/>
              <a:gd name="T14" fmla="*/ 2745 w 3281"/>
              <a:gd name="T15" fmla="*/ 3550 h 5665"/>
              <a:gd name="T16" fmla="*/ 2695 w 3281"/>
              <a:gd name="T17" fmla="*/ 3657 h 5665"/>
              <a:gd name="T18" fmla="*/ 2619 w 3281"/>
              <a:gd name="T19" fmla="*/ 3782 h 5665"/>
              <a:gd name="T20" fmla="*/ 2804 w 3281"/>
              <a:gd name="T21" fmla="*/ 3828 h 5665"/>
              <a:gd name="T22" fmla="*/ 2802 w 3281"/>
              <a:gd name="T23" fmla="*/ 3922 h 5665"/>
              <a:gd name="T24" fmla="*/ 2824 w 3281"/>
              <a:gd name="T25" fmla="*/ 4055 h 5665"/>
              <a:gd name="T26" fmla="*/ 2857 w 3281"/>
              <a:gd name="T27" fmla="*/ 4041 h 5665"/>
              <a:gd name="T28" fmla="*/ 2911 w 3281"/>
              <a:gd name="T29" fmla="*/ 4255 h 5665"/>
              <a:gd name="T30" fmla="*/ 2971 w 3281"/>
              <a:gd name="T31" fmla="*/ 4300 h 5665"/>
              <a:gd name="T32" fmla="*/ 2959 w 3281"/>
              <a:gd name="T33" fmla="*/ 4462 h 5665"/>
              <a:gd name="T34" fmla="*/ 2762 w 3281"/>
              <a:gd name="T35" fmla="*/ 4462 h 5665"/>
              <a:gd name="T36" fmla="*/ 2661 w 3281"/>
              <a:gd name="T37" fmla="*/ 4524 h 5665"/>
              <a:gd name="T38" fmla="*/ 2588 w 3281"/>
              <a:gd name="T39" fmla="*/ 4635 h 5665"/>
              <a:gd name="T40" fmla="*/ 2416 w 3281"/>
              <a:gd name="T41" fmla="*/ 4846 h 5665"/>
              <a:gd name="T42" fmla="*/ 2335 w 3281"/>
              <a:gd name="T43" fmla="*/ 4959 h 5665"/>
              <a:gd name="T44" fmla="*/ 1931 w 3281"/>
              <a:gd name="T45" fmla="*/ 5133 h 5665"/>
              <a:gd name="T46" fmla="*/ 1709 w 3281"/>
              <a:gd name="T47" fmla="*/ 5192 h 5665"/>
              <a:gd name="T48" fmla="*/ 1763 w 3281"/>
              <a:gd name="T49" fmla="*/ 5302 h 5665"/>
              <a:gd name="T50" fmla="*/ 1652 w 3281"/>
              <a:gd name="T51" fmla="*/ 5439 h 5665"/>
              <a:gd name="T52" fmla="*/ 1462 w 3281"/>
              <a:gd name="T53" fmla="*/ 5489 h 5665"/>
              <a:gd name="T54" fmla="*/ 1185 w 3281"/>
              <a:gd name="T55" fmla="*/ 5566 h 5665"/>
              <a:gd name="T56" fmla="*/ 1061 w 3281"/>
              <a:gd name="T57" fmla="*/ 5659 h 5665"/>
              <a:gd name="T58" fmla="*/ 981 w 3281"/>
              <a:gd name="T59" fmla="*/ 5540 h 5665"/>
              <a:gd name="T60" fmla="*/ 901 w 3281"/>
              <a:gd name="T61" fmla="*/ 5619 h 5665"/>
              <a:gd name="T62" fmla="*/ 780 w 3281"/>
              <a:gd name="T63" fmla="*/ 5643 h 5665"/>
              <a:gd name="T64" fmla="*/ 650 w 3281"/>
              <a:gd name="T65" fmla="*/ 5665 h 5665"/>
              <a:gd name="T66" fmla="*/ 658 w 3281"/>
              <a:gd name="T67" fmla="*/ 5587 h 5665"/>
              <a:gd name="T68" fmla="*/ 488 w 3281"/>
              <a:gd name="T69" fmla="*/ 5254 h 5665"/>
              <a:gd name="T70" fmla="*/ 248 w 3281"/>
              <a:gd name="T71" fmla="*/ 5014 h 5665"/>
              <a:gd name="T72" fmla="*/ 222 w 3281"/>
              <a:gd name="T73" fmla="*/ 4820 h 5665"/>
              <a:gd name="T74" fmla="*/ 454 w 3281"/>
              <a:gd name="T75" fmla="*/ 4800 h 5665"/>
              <a:gd name="T76" fmla="*/ 548 w 3281"/>
              <a:gd name="T77" fmla="*/ 4788 h 5665"/>
              <a:gd name="T78" fmla="*/ 701 w 3281"/>
              <a:gd name="T79" fmla="*/ 4786 h 5665"/>
              <a:gd name="T80" fmla="*/ 499 w 3281"/>
              <a:gd name="T81" fmla="*/ 4426 h 5665"/>
              <a:gd name="T82" fmla="*/ 494 w 3281"/>
              <a:gd name="T83" fmla="*/ 4031 h 5665"/>
              <a:gd name="T84" fmla="*/ 459 w 3281"/>
              <a:gd name="T85" fmla="*/ 3988 h 5665"/>
              <a:gd name="T86" fmla="*/ 403 w 3281"/>
              <a:gd name="T87" fmla="*/ 3827 h 5665"/>
              <a:gd name="T88" fmla="*/ 194 w 3281"/>
              <a:gd name="T89" fmla="*/ 3681 h 5665"/>
              <a:gd name="T90" fmla="*/ 196 w 3281"/>
              <a:gd name="T91" fmla="*/ 3685 h 5665"/>
              <a:gd name="T92" fmla="*/ 51 w 3281"/>
              <a:gd name="T93" fmla="*/ 3468 h 5665"/>
              <a:gd name="T94" fmla="*/ 21 w 3281"/>
              <a:gd name="T95" fmla="*/ 3359 h 5665"/>
              <a:gd name="T96" fmla="*/ 2 w 3281"/>
              <a:gd name="T97" fmla="*/ 3207 h 5665"/>
              <a:gd name="T98" fmla="*/ 23 w 3281"/>
              <a:gd name="T99" fmla="*/ 3184 h 5665"/>
              <a:gd name="T100" fmla="*/ 89 w 3281"/>
              <a:gd name="T101" fmla="*/ 3100 h 5665"/>
              <a:gd name="T102" fmla="*/ 134 w 3281"/>
              <a:gd name="T103" fmla="*/ 2972 h 5665"/>
              <a:gd name="T104" fmla="*/ 609 w 3281"/>
              <a:gd name="T105" fmla="*/ 2316 h 5665"/>
              <a:gd name="T106" fmla="*/ 642 w 3281"/>
              <a:gd name="T107" fmla="*/ 1974 h 5665"/>
              <a:gd name="T108" fmla="*/ 667 w 3281"/>
              <a:gd name="T109" fmla="*/ 1489 h 5665"/>
              <a:gd name="T110" fmla="*/ 756 w 3281"/>
              <a:gd name="T111" fmla="*/ 1103 h 5665"/>
              <a:gd name="T112" fmla="*/ 643 w 3281"/>
              <a:gd name="T113" fmla="*/ 937 h 5665"/>
              <a:gd name="T114" fmla="*/ 648 w 3281"/>
              <a:gd name="T115" fmla="*/ 868 h 5665"/>
              <a:gd name="T116" fmla="*/ 535 w 3281"/>
              <a:gd name="T117" fmla="*/ 683 h 5665"/>
              <a:gd name="T118" fmla="*/ 520 w 3281"/>
              <a:gd name="T119" fmla="*/ 565 h 5665"/>
              <a:gd name="T120" fmla="*/ 456 w 3281"/>
              <a:gd name="T121" fmla="*/ 163 h 5665"/>
              <a:gd name="T122" fmla="*/ 798 w 3281"/>
              <a:gd name="T123" fmla="*/ 0 h 5665"/>
              <a:gd name="T124" fmla="*/ 3255 w 3281"/>
              <a:gd name="T125" fmla="*/ 1391 h 5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81" h="5665">
                <a:moveTo>
                  <a:pt x="3255" y="1391"/>
                </a:moveTo>
                <a:lnTo>
                  <a:pt x="3281" y="2749"/>
                </a:lnTo>
                <a:cubicBezTo>
                  <a:pt x="3231" y="2734"/>
                  <a:pt x="3177" y="2714"/>
                  <a:pt x="3126" y="2740"/>
                </a:cubicBezTo>
                <a:cubicBezTo>
                  <a:pt x="3086" y="2761"/>
                  <a:pt x="3042" y="2739"/>
                  <a:pt x="3001" y="2759"/>
                </a:cubicBezTo>
                <a:cubicBezTo>
                  <a:pt x="2901" y="2809"/>
                  <a:pt x="3007" y="2883"/>
                  <a:pt x="2944" y="2963"/>
                </a:cubicBezTo>
                <a:cubicBezTo>
                  <a:pt x="2894" y="3027"/>
                  <a:pt x="2885" y="3096"/>
                  <a:pt x="2813" y="3134"/>
                </a:cubicBezTo>
                <a:cubicBezTo>
                  <a:pt x="2768" y="3158"/>
                  <a:pt x="2811" y="3267"/>
                  <a:pt x="2842" y="3298"/>
                </a:cubicBezTo>
                <a:cubicBezTo>
                  <a:pt x="2738" y="3382"/>
                  <a:pt x="2671" y="3410"/>
                  <a:pt x="2745" y="3550"/>
                </a:cubicBezTo>
                <a:cubicBezTo>
                  <a:pt x="2774" y="3604"/>
                  <a:pt x="2738" y="3626"/>
                  <a:pt x="2695" y="3657"/>
                </a:cubicBezTo>
                <a:cubicBezTo>
                  <a:pt x="2648" y="3690"/>
                  <a:pt x="2639" y="3735"/>
                  <a:pt x="2619" y="3782"/>
                </a:cubicBezTo>
                <a:cubicBezTo>
                  <a:pt x="2660" y="3891"/>
                  <a:pt x="2736" y="3789"/>
                  <a:pt x="2804" y="3828"/>
                </a:cubicBezTo>
                <a:cubicBezTo>
                  <a:pt x="2844" y="3852"/>
                  <a:pt x="2783" y="3890"/>
                  <a:pt x="2802" y="3922"/>
                </a:cubicBezTo>
                <a:cubicBezTo>
                  <a:pt x="2825" y="3960"/>
                  <a:pt x="2837" y="4011"/>
                  <a:pt x="2824" y="4055"/>
                </a:cubicBezTo>
                <a:cubicBezTo>
                  <a:pt x="2824" y="4055"/>
                  <a:pt x="2854" y="4042"/>
                  <a:pt x="2857" y="4041"/>
                </a:cubicBezTo>
                <a:cubicBezTo>
                  <a:pt x="2900" y="4111"/>
                  <a:pt x="2780" y="4179"/>
                  <a:pt x="2911" y="4255"/>
                </a:cubicBezTo>
                <a:cubicBezTo>
                  <a:pt x="2935" y="4269"/>
                  <a:pt x="2959" y="4280"/>
                  <a:pt x="2971" y="4300"/>
                </a:cubicBezTo>
                <a:cubicBezTo>
                  <a:pt x="3004" y="4356"/>
                  <a:pt x="2934" y="4407"/>
                  <a:pt x="2959" y="4462"/>
                </a:cubicBezTo>
                <a:cubicBezTo>
                  <a:pt x="2959" y="4462"/>
                  <a:pt x="2879" y="4369"/>
                  <a:pt x="2762" y="4462"/>
                </a:cubicBezTo>
                <a:cubicBezTo>
                  <a:pt x="2728" y="4487"/>
                  <a:pt x="2697" y="4515"/>
                  <a:pt x="2661" y="4524"/>
                </a:cubicBezTo>
                <a:cubicBezTo>
                  <a:pt x="2603" y="4538"/>
                  <a:pt x="2565" y="4586"/>
                  <a:pt x="2588" y="4635"/>
                </a:cubicBezTo>
                <a:cubicBezTo>
                  <a:pt x="2613" y="4686"/>
                  <a:pt x="2464" y="4785"/>
                  <a:pt x="2416" y="4846"/>
                </a:cubicBezTo>
                <a:cubicBezTo>
                  <a:pt x="2388" y="4881"/>
                  <a:pt x="2364" y="4922"/>
                  <a:pt x="2335" y="4959"/>
                </a:cubicBezTo>
                <a:cubicBezTo>
                  <a:pt x="2240" y="5076"/>
                  <a:pt x="2079" y="5135"/>
                  <a:pt x="1931" y="5133"/>
                </a:cubicBezTo>
                <a:cubicBezTo>
                  <a:pt x="1892" y="5132"/>
                  <a:pt x="1704" y="5132"/>
                  <a:pt x="1709" y="5192"/>
                </a:cubicBezTo>
                <a:cubicBezTo>
                  <a:pt x="1713" y="5245"/>
                  <a:pt x="1824" y="5206"/>
                  <a:pt x="1763" y="5302"/>
                </a:cubicBezTo>
                <a:cubicBezTo>
                  <a:pt x="1732" y="5348"/>
                  <a:pt x="1671" y="5404"/>
                  <a:pt x="1652" y="5439"/>
                </a:cubicBezTo>
                <a:cubicBezTo>
                  <a:pt x="1615" y="5510"/>
                  <a:pt x="1541" y="5489"/>
                  <a:pt x="1462" y="5489"/>
                </a:cubicBezTo>
                <a:cubicBezTo>
                  <a:pt x="1317" y="5489"/>
                  <a:pt x="1308" y="5493"/>
                  <a:pt x="1185" y="5566"/>
                </a:cubicBezTo>
                <a:cubicBezTo>
                  <a:pt x="1148" y="5589"/>
                  <a:pt x="1099" y="5627"/>
                  <a:pt x="1061" y="5659"/>
                </a:cubicBezTo>
                <a:cubicBezTo>
                  <a:pt x="1033" y="5618"/>
                  <a:pt x="994" y="5590"/>
                  <a:pt x="981" y="5540"/>
                </a:cubicBezTo>
                <a:cubicBezTo>
                  <a:pt x="937" y="5555"/>
                  <a:pt x="941" y="5607"/>
                  <a:pt x="901" y="5619"/>
                </a:cubicBezTo>
                <a:cubicBezTo>
                  <a:pt x="858" y="5633"/>
                  <a:pt x="818" y="5639"/>
                  <a:pt x="780" y="5643"/>
                </a:cubicBezTo>
                <a:cubicBezTo>
                  <a:pt x="736" y="5648"/>
                  <a:pt x="694" y="5652"/>
                  <a:pt x="650" y="5665"/>
                </a:cubicBezTo>
                <a:cubicBezTo>
                  <a:pt x="667" y="5644"/>
                  <a:pt x="676" y="5618"/>
                  <a:pt x="658" y="5587"/>
                </a:cubicBezTo>
                <a:cubicBezTo>
                  <a:pt x="589" y="5474"/>
                  <a:pt x="619" y="5378"/>
                  <a:pt x="488" y="5254"/>
                </a:cubicBezTo>
                <a:cubicBezTo>
                  <a:pt x="406" y="5175"/>
                  <a:pt x="323" y="5100"/>
                  <a:pt x="248" y="5014"/>
                </a:cubicBezTo>
                <a:cubicBezTo>
                  <a:pt x="172" y="4928"/>
                  <a:pt x="165" y="4912"/>
                  <a:pt x="222" y="4820"/>
                </a:cubicBezTo>
                <a:cubicBezTo>
                  <a:pt x="268" y="4745"/>
                  <a:pt x="364" y="4804"/>
                  <a:pt x="454" y="4800"/>
                </a:cubicBezTo>
                <a:cubicBezTo>
                  <a:pt x="489" y="4799"/>
                  <a:pt x="515" y="4791"/>
                  <a:pt x="548" y="4788"/>
                </a:cubicBezTo>
                <a:cubicBezTo>
                  <a:pt x="589" y="4808"/>
                  <a:pt x="652" y="4828"/>
                  <a:pt x="701" y="4786"/>
                </a:cubicBezTo>
                <a:cubicBezTo>
                  <a:pt x="576" y="4717"/>
                  <a:pt x="514" y="4563"/>
                  <a:pt x="499" y="4426"/>
                </a:cubicBezTo>
                <a:cubicBezTo>
                  <a:pt x="487" y="4325"/>
                  <a:pt x="573" y="4106"/>
                  <a:pt x="494" y="4031"/>
                </a:cubicBezTo>
                <a:cubicBezTo>
                  <a:pt x="455" y="3994"/>
                  <a:pt x="462" y="4026"/>
                  <a:pt x="459" y="3988"/>
                </a:cubicBezTo>
                <a:cubicBezTo>
                  <a:pt x="456" y="3950"/>
                  <a:pt x="451" y="3840"/>
                  <a:pt x="403" y="3827"/>
                </a:cubicBezTo>
                <a:cubicBezTo>
                  <a:pt x="268" y="3790"/>
                  <a:pt x="415" y="3681"/>
                  <a:pt x="194" y="3681"/>
                </a:cubicBezTo>
                <a:cubicBezTo>
                  <a:pt x="195" y="3683"/>
                  <a:pt x="195" y="3684"/>
                  <a:pt x="196" y="3685"/>
                </a:cubicBezTo>
                <a:cubicBezTo>
                  <a:pt x="161" y="3663"/>
                  <a:pt x="71" y="3510"/>
                  <a:pt x="51" y="3468"/>
                </a:cubicBezTo>
                <a:cubicBezTo>
                  <a:pt x="34" y="3432"/>
                  <a:pt x="27" y="3398"/>
                  <a:pt x="21" y="3359"/>
                </a:cubicBezTo>
                <a:cubicBezTo>
                  <a:pt x="10" y="3277"/>
                  <a:pt x="0" y="3217"/>
                  <a:pt x="2" y="3207"/>
                </a:cubicBezTo>
                <a:cubicBezTo>
                  <a:pt x="3" y="3193"/>
                  <a:pt x="16" y="3187"/>
                  <a:pt x="23" y="3184"/>
                </a:cubicBezTo>
                <a:cubicBezTo>
                  <a:pt x="78" y="3160"/>
                  <a:pt x="62" y="3117"/>
                  <a:pt x="89" y="3100"/>
                </a:cubicBezTo>
                <a:cubicBezTo>
                  <a:pt x="113" y="3083"/>
                  <a:pt x="119" y="3004"/>
                  <a:pt x="134" y="2972"/>
                </a:cubicBezTo>
                <a:cubicBezTo>
                  <a:pt x="231" y="2727"/>
                  <a:pt x="544" y="2471"/>
                  <a:pt x="609" y="2316"/>
                </a:cubicBezTo>
                <a:cubicBezTo>
                  <a:pt x="642" y="2237"/>
                  <a:pt x="635" y="2085"/>
                  <a:pt x="642" y="1974"/>
                </a:cubicBezTo>
                <a:cubicBezTo>
                  <a:pt x="649" y="1774"/>
                  <a:pt x="658" y="1651"/>
                  <a:pt x="667" y="1489"/>
                </a:cubicBezTo>
                <a:cubicBezTo>
                  <a:pt x="681" y="1173"/>
                  <a:pt x="752" y="1171"/>
                  <a:pt x="756" y="1103"/>
                </a:cubicBezTo>
                <a:cubicBezTo>
                  <a:pt x="757" y="1023"/>
                  <a:pt x="654" y="977"/>
                  <a:pt x="643" y="937"/>
                </a:cubicBezTo>
                <a:cubicBezTo>
                  <a:pt x="636" y="914"/>
                  <a:pt x="657" y="893"/>
                  <a:pt x="648" y="868"/>
                </a:cubicBezTo>
                <a:cubicBezTo>
                  <a:pt x="592" y="764"/>
                  <a:pt x="561" y="736"/>
                  <a:pt x="535" y="683"/>
                </a:cubicBezTo>
                <a:cubicBezTo>
                  <a:pt x="523" y="656"/>
                  <a:pt x="517" y="637"/>
                  <a:pt x="520" y="565"/>
                </a:cubicBezTo>
                <a:cubicBezTo>
                  <a:pt x="517" y="460"/>
                  <a:pt x="473" y="250"/>
                  <a:pt x="456" y="163"/>
                </a:cubicBezTo>
                <a:lnTo>
                  <a:pt x="798" y="0"/>
                </a:lnTo>
                <a:lnTo>
                  <a:pt x="3255" y="1391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1" name="꙱ Central African Republic (CF) (H)">
            <a:extLst>
              <a:ext uri="{FF2B5EF4-FFF2-40B4-BE49-F238E27FC236}">
                <a16:creationId xmlns:a16="http://schemas.microsoft.com/office/drawing/2014/main" id="{A1CD7229-2B44-4C7B-9B6B-41E0D3F4CCFA}"/>
              </a:ext>
            </a:extLst>
          </p:cNvPr>
          <p:cNvSpPr>
            <a:spLocks/>
          </p:cNvSpPr>
          <p:nvPr/>
        </p:nvSpPr>
        <p:spPr bwMode="auto">
          <a:xfrm>
            <a:off x="4759540" y="2053022"/>
            <a:ext cx="341918" cy="258024"/>
          </a:xfrm>
          <a:custGeom>
            <a:avLst/>
            <a:gdLst>
              <a:gd name="T0" fmla="*/ 2888 w 4152"/>
              <a:gd name="T1" fmla="*/ 733 h 3131"/>
              <a:gd name="T2" fmla="*/ 2900 w 4152"/>
              <a:gd name="T3" fmla="*/ 813 h 3131"/>
              <a:gd name="T4" fmla="*/ 3186 w 4152"/>
              <a:gd name="T5" fmla="*/ 993 h 3131"/>
              <a:gd name="T6" fmla="*/ 3427 w 4152"/>
              <a:gd name="T7" fmla="*/ 1121 h 3131"/>
              <a:gd name="T8" fmla="*/ 3536 w 4152"/>
              <a:gd name="T9" fmla="*/ 1334 h 3131"/>
              <a:gd name="T10" fmla="*/ 3728 w 4152"/>
              <a:gd name="T11" fmla="*/ 1499 h 3131"/>
              <a:gd name="T12" fmla="*/ 3838 w 4152"/>
              <a:gd name="T13" fmla="*/ 1691 h 3131"/>
              <a:gd name="T14" fmla="*/ 4091 w 4152"/>
              <a:gd name="T15" fmla="*/ 1989 h 3131"/>
              <a:gd name="T16" fmla="*/ 3910 w 4152"/>
              <a:gd name="T17" fmla="*/ 2127 h 3131"/>
              <a:gd name="T18" fmla="*/ 3753 w 4152"/>
              <a:gd name="T19" fmla="*/ 2074 h 3131"/>
              <a:gd name="T20" fmla="*/ 3493 w 4152"/>
              <a:gd name="T21" fmla="*/ 2069 h 3131"/>
              <a:gd name="T22" fmla="*/ 3185 w 4152"/>
              <a:gd name="T23" fmla="*/ 2114 h 3131"/>
              <a:gd name="T24" fmla="*/ 2745 w 4152"/>
              <a:gd name="T25" fmla="*/ 2215 h 3131"/>
              <a:gd name="T26" fmla="*/ 2337 w 4152"/>
              <a:gd name="T27" fmla="*/ 2405 h 3131"/>
              <a:gd name="T28" fmla="*/ 2188 w 4152"/>
              <a:gd name="T29" fmla="*/ 2399 h 3131"/>
              <a:gd name="T30" fmla="*/ 1964 w 4152"/>
              <a:gd name="T31" fmla="*/ 2329 h 3131"/>
              <a:gd name="T32" fmla="*/ 1524 w 4152"/>
              <a:gd name="T33" fmla="*/ 2182 h 3131"/>
              <a:gd name="T34" fmla="*/ 1348 w 4152"/>
              <a:gd name="T35" fmla="*/ 2416 h 3131"/>
              <a:gd name="T36" fmla="*/ 1369 w 4152"/>
              <a:gd name="T37" fmla="*/ 2598 h 3131"/>
              <a:gd name="T38" fmla="*/ 1210 w 4152"/>
              <a:gd name="T39" fmla="*/ 2671 h 3131"/>
              <a:gd name="T40" fmla="*/ 878 w 4152"/>
              <a:gd name="T41" fmla="*/ 2669 h 3131"/>
              <a:gd name="T42" fmla="*/ 702 w 4152"/>
              <a:gd name="T43" fmla="*/ 2921 h 3131"/>
              <a:gd name="T44" fmla="*/ 580 w 4152"/>
              <a:gd name="T45" fmla="*/ 2945 h 3131"/>
              <a:gd name="T46" fmla="*/ 293 w 4152"/>
              <a:gd name="T47" fmla="*/ 2491 h 3131"/>
              <a:gd name="T48" fmla="*/ 168 w 4152"/>
              <a:gd name="T49" fmla="*/ 2298 h 3131"/>
              <a:gd name="T50" fmla="*/ 93 w 4152"/>
              <a:gd name="T51" fmla="*/ 2044 h 3131"/>
              <a:gd name="T52" fmla="*/ 74 w 4152"/>
              <a:gd name="T53" fmla="*/ 1805 h 3131"/>
              <a:gd name="T54" fmla="*/ 390 w 4152"/>
              <a:gd name="T55" fmla="*/ 1250 h 3131"/>
              <a:gd name="T56" fmla="*/ 641 w 4152"/>
              <a:gd name="T57" fmla="*/ 1204 h 3131"/>
              <a:gd name="T58" fmla="*/ 801 w 4152"/>
              <a:gd name="T59" fmla="*/ 1244 h 3131"/>
              <a:gd name="T60" fmla="*/ 1202 w 4152"/>
              <a:gd name="T61" fmla="*/ 1074 h 3131"/>
              <a:gd name="T62" fmla="*/ 1521 w 4152"/>
              <a:gd name="T63" fmla="*/ 837 h 3131"/>
              <a:gd name="T64" fmla="*/ 1671 w 4152"/>
              <a:gd name="T65" fmla="*/ 718 h 3131"/>
              <a:gd name="T66" fmla="*/ 2221 w 4152"/>
              <a:gd name="T67" fmla="*/ 366 h 3131"/>
              <a:gd name="T68" fmla="*/ 2401 w 4152"/>
              <a:gd name="T69" fmla="*/ 109 h 3131"/>
              <a:gd name="T70" fmla="*/ 2699 w 4152"/>
              <a:gd name="T71" fmla="*/ 47 h 3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152" h="3131">
                <a:moveTo>
                  <a:pt x="2961" y="548"/>
                </a:moveTo>
                <a:cubicBezTo>
                  <a:pt x="2956" y="663"/>
                  <a:pt x="2877" y="671"/>
                  <a:pt x="2888" y="733"/>
                </a:cubicBezTo>
                <a:lnTo>
                  <a:pt x="2921" y="721"/>
                </a:lnTo>
                <a:cubicBezTo>
                  <a:pt x="2929" y="754"/>
                  <a:pt x="2911" y="784"/>
                  <a:pt x="2900" y="813"/>
                </a:cubicBezTo>
                <a:cubicBezTo>
                  <a:pt x="2966" y="825"/>
                  <a:pt x="3043" y="808"/>
                  <a:pt x="3104" y="842"/>
                </a:cubicBezTo>
                <a:cubicBezTo>
                  <a:pt x="3174" y="879"/>
                  <a:pt x="3055" y="965"/>
                  <a:pt x="3186" y="993"/>
                </a:cubicBezTo>
                <a:cubicBezTo>
                  <a:pt x="3227" y="1003"/>
                  <a:pt x="3285" y="996"/>
                  <a:pt x="3320" y="1022"/>
                </a:cubicBezTo>
                <a:cubicBezTo>
                  <a:pt x="3361" y="1054"/>
                  <a:pt x="3382" y="1088"/>
                  <a:pt x="3427" y="1121"/>
                </a:cubicBezTo>
                <a:cubicBezTo>
                  <a:pt x="3496" y="1173"/>
                  <a:pt x="3443" y="1213"/>
                  <a:pt x="3442" y="1239"/>
                </a:cubicBezTo>
                <a:cubicBezTo>
                  <a:pt x="3441" y="1283"/>
                  <a:pt x="3503" y="1314"/>
                  <a:pt x="3536" y="1334"/>
                </a:cubicBezTo>
                <a:cubicBezTo>
                  <a:pt x="3573" y="1356"/>
                  <a:pt x="3612" y="1379"/>
                  <a:pt x="3650" y="1399"/>
                </a:cubicBezTo>
                <a:cubicBezTo>
                  <a:pt x="3723" y="1436"/>
                  <a:pt x="3701" y="1456"/>
                  <a:pt x="3728" y="1499"/>
                </a:cubicBezTo>
                <a:cubicBezTo>
                  <a:pt x="3747" y="1529"/>
                  <a:pt x="3828" y="1545"/>
                  <a:pt x="3806" y="1589"/>
                </a:cubicBezTo>
                <a:cubicBezTo>
                  <a:pt x="3778" y="1651"/>
                  <a:pt x="3801" y="1657"/>
                  <a:pt x="3838" y="1691"/>
                </a:cubicBezTo>
                <a:cubicBezTo>
                  <a:pt x="3871" y="1723"/>
                  <a:pt x="3833" y="1750"/>
                  <a:pt x="3890" y="1788"/>
                </a:cubicBezTo>
                <a:cubicBezTo>
                  <a:pt x="3985" y="1849"/>
                  <a:pt x="4111" y="1854"/>
                  <a:pt x="4091" y="1989"/>
                </a:cubicBezTo>
                <a:cubicBezTo>
                  <a:pt x="4088" y="2049"/>
                  <a:pt x="4130" y="2087"/>
                  <a:pt x="4152" y="2136"/>
                </a:cubicBezTo>
                <a:cubicBezTo>
                  <a:pt x="3996" y="2027"/>
                  <a:pt x="4009" y="2145"/>
                  <a:pt x="3910" y="2127"/>
                </a:cubicBezTo>
                <a:cubicBezTo>
                  <a:pt x="3880" y="2122"/>
                  <a:pt x="3857" y="2135"/>
                  <a:pt x="3827" y="2120"/>
                </a:cubicBezTo>
                <a:cubicBezTo>
                  <a:pt x="3802" y="2107"/>
                  <a:pt x="3776" y="2085"/>
                  <a:pt x="3753" y="2074"/>
                </a:cubicBezTo>
                <a:cubicBezTo>
                  <a:pt x="3700" y="2049"/>
                  <a:pt x="3655" y="2105"/>
                  <a:pt x="3607" y="2057"/>
                </a:cubicBezTo>
                <a:cubicBezTo>
                  <a:pt x="3556" y="2007"/>
                  <a:pt x="3491" y="2021"/>
                  <a:pt x="3493" y="2069"/>
                </a:cubicBezTo>
                <a:cubicBezTo>
                  <a:pt x="3503" y="2162"/>
                  <a:pt x="3368" y="2171"/>
                  <a:pt x="3304" y="2177"/>
                </a:cubicBezTo>
                <a:cubicBezTo>
                  <a:pt x="3254" y="2182"/>
                  <a:pt x="3237" y="2111"/>
                  <a:pt x="3185" y="2114"/>
                </a:cubicBezTo>
                <a:cubicBezTo>
                  <a:pt x="3200" y="2196"/>
                  <a:pt x="2950" y="2229"/>
                  <a:pt x="2914" y="2263"/>
                </a:cubicBezTo>
                <a:cubicBezTo>
                  <a:pt x="2828" y="2344"/>
                  <a:pt x="2810" y="2212"/>
                  <a:pt x="2745" y="2215"/>
                </a:cubicBezTo>
                <a:cubicBezTo>
                  <a:pt x="2621" y="2221"/>
                  <a:pt x="2665" y="2461"/>
                  <a:pt x="2545" y="2462"/>
                </a:cubicBezTo>
                <a:cubicBezTo>
                  <a:pt x="2480" y="2465"/>
                  <a:pt x="2405" y="2411"/>
                  <a:pt x="2337" y="2405"/>
                </a:cubicBezTo>
                <a:cubicBezTo>
                  <a:pt x="2291" y="2402"/>
                  <a:pt x="2292" y="2433"/>
                  <a:pt x="2247" y="2407"/>
                </a:cubicBezTo>
                <a:cubicBezTo>
                  <a:pt x="2220" y="2393"/>
                  <a:pt x="2214" y="2398"/>
                  <a:pt x="2188" y="2399"/>
                </a:cubicBezTo>
                <a:cubicBezTo>
                  <a:pt x="2158" y="2400"/>
                  <a:pt x="2147" y="2366"/>
                  <a:pt x="2120" y="2358"/>
                </a:cubicBezTo>
                <a:cubicBezTo>
                  <a:pt x="2072" y="2343"/>
                  <a:pt x="1988" y="2387"/>
                  <a:pt x="1964" y="2329"/>
                </a:cubicBezTo>
                <a:cubicBezTo>
                  <a:pt x="1935" y="2257"/>
                  <a:pt x="1863" y="2172"/>
                  <a:pt x="1785" y="2155"/>
                </a:cubicBezTo>
                <a:cubicBezTo>
                  <a:pt x="1746" y="2153"/>
                  <a:pt x="1673" y="2028"/>
                  <a:pt x="1524" y="2182"/>
                </a:cubicBezTo>
                <a:cubicBezTo>
                  <a:pt x="1475" y="2240"/>
                  <a:pt x="1460" y="2275"/>
                  <a:pt x="1429" y="2336"/>
                </a:cubicBezTo>
                <a:cubicBezTo>
                  <a:pt x="1409" y="2373"/>
                  <a:pt x="1336" y="2373"/>
                  <a:pt x="1348" y="2416"/>
                </a:cubicBezTo>
                <a:cubicBezTo>
                  <a:pt x="1356" y="2444"/>
                  <a:pt x="1374" y="2468"/>
                  <a:pt x="1378" y="2497"/>
                </a:cubicBezTo>
                <a:cubicBezTo>
                  <a:pt x="1384" y="2530"/>
                  <a:pt x="1368" y="2565"/>
                  <a:pt x="1369" y="2598"/>
                </a:cubicBezTo>
                <a:cubicBezTo>
                  <a:pt x="1370" y="2629"/>
                  <a:pt x="1373" y="2660"/>
                  <a:pt x="1374" y="2691"/>
                </a:cubicBezTo>
                <a:cubicBezTo>
                  <a:pt x="1353" y="2639"/>
                  <a:pt x="1273" y="2660"/>
                  <a:pt x="1210" y="2671"/>
                </a:cubicBezTo>
                <a:cubicBezTo>
                  <a:pt x="1146" y="2681"/>
                  <a:pt x="1106" y="2657"/>
                  <a:pt x="1052" y="2631"/>
                </a:cubicBezTo>
                <a:cubicBezTo>
                  <a:pt x="982" y="2599"/>
                  <a:pt x="938" y="2659"/>
                  <a:pt x="878" y="2669"/>
                </a:cubicBezTo>
                <a:cubicBezTo>
                  <a:pt x="816" y="2679"/>
                  <a:pt x="777" y="2660"/>
                  <a:pt x="743" y="2693"/>
                </a:cubicBezTo>
                <a:cubicBezTo>
                  <a:pt x="698" y="2722"/>
                  <a:pt x="716" y="2876"/>
                  <a:pt x="702" y="2921"/>
                </a:cubicBezTo>
                <a:cubicBezTo>
                  <a:pt x="692" y="2964"/>
                  <a:pt x="666" y="3042"/>
                  <a:pt x="610" y="3131"/>
                </a:cubicBezTo>
                <a:lnTo>
                  <a:pt x="580" y="2945"/>
                </a:lnTo>
                <a:cubicBezTo>
                  <a:pt x="575" y="2828"/>
                  <a:pt x="519" y="2842"/>
                  <a:pt x="440" y="2779"/>
                </a:cubicBezTo>
                <a:cubicBezTo>
                  <a:pt x="422" y="2765"/>
                  <a:pt x="190" y="2493"/>
                  <a:pt x="293" y="2491"/>
                </a:cubicBezTo>
                <a:cubicBezTo>
                  <a:pt x="264" y="2470"/>
                  <a:pt x="246" y="2420"/>
                  <a:pt x="237" y="2386"/>
                </a:cubicBezTo>
                <a:cubicBezTo>
                  <a:pt x="226" y="2339"/>
                  <a:pt x="193" y="2328"/>
                  <a:pt x="168" y="2298"/>
                </a:cubicBezTo>
                <a:cubicBezTo>
                  <a:pt x="127" y="2249"/>
                  <a:pt x="142" y="2156"/>
                  <a:pt x="133" y="2096"/>
                </a:cubicBezTo>
                <a:cubicBezTo>
                  <a:pt x="132" y="2091"/>
                  <a:pt x="97" y="2044"/>
                  <a:pt x="93" y="2044"/>
                </a:cubicBezTo>
                <a:cubicBezTo>
                  <a:pt x="111" y="2015"/>
                  <a:pt x="113" y="1987"/>
                  <a:pt x="116" y="1954"/>
                </a:cubicBezTo>
                <a:cubicBezTo>
                  <a:pt x="123" y="1882"/>
                  <a:pt x="128" y="1827"/>
                  <a:pt x="74" y="1805"/>
                </a:cubicBezTo>
                <a:cubicBezTo>
                  <a:pt x="0" y="1775"/>
                  <a:pt x="129" y="1723"/>
                  <a:pt x="154" y="1671"/>
                </a:cubicBezTo>
                <a:cubicBezTo>
                  <a:pt x="200" y="1574"/>
                  <a:pt x="325" y="1278"/>
                  <a:pt x="390" y="1250"/>
                </a:cubicBezTo>
                <a:cubicBezTo>
                  <a:pt x="427" y="1238"/>
                  <a:pt x="467" y="1235"/>
                  <a:pt x="520" y="1228"/>
                </a:cubicBezTo>
                <a:cubicBezTo>
                  <a:pt x="573" y="1223"/>
                  <a:pt x="595" y="1217"/>
                  <a:pt x="641" y="1204"/>
                </a:cubicBezTo>
                <a:cubicBezTo>
                  <a:pt x="684" y="1189"/>
                  <a:pt x="674" y="1142"/>
                  <a:pt x="721" y="1125"/>
                </a:cubicBezTo>
                <a:cubicBezTo>
                  <a:pt x="734" y="1175"/>
                  <a:pt x="772" y="1203"/>
                  <a:pt x="801" y="1244"/>
                </a:cubicBezTo>
                <a:cubicBezTo>
                  <a:pt x="836" y="1214"/>
                  <a:pt x="901" y="1164"/>
                  <a:pt x="925" y="1151"/>
                </a:cubicBezTo>
                <a:cubicBezTo>
                  <a:pt x="1008" y="1093"/>
                  <a:pt x="1064" y="1067"/>
                  <a:pt x="1202" y="1074"/>
                </a:cubicBezTo>
                <a:cubicBezTo>
                  <a:pt x="1279" y="1074"/>
                  <a:pt x="1355" y="1096"/>
                  <a:pt x="1392" y="1024"/>
                </a:cubicBezTo>
                <a:cubicBezTo>
                  <a:pt x="1419" y="974"/>
                  <a:pt x="1527" y="885"/>
                  <a:pt x="1521" y="837"/>
                </a:cubicBezTo>
                <a:cubicBezTo>
                  <a:pt x="1518" y="807"/>
                  <a:pt x="1452" y="815"/>
                  <a:pt x="1449" y="777"/>
                </a:cubicBezTo>
                <a:cubicBezTo>
                  <a:pt x="1444" y="718"/>
                  <a:pt x="1624" y="717"/>
                  <a:pt x="1671" y="718"/>
                </a:cubicBezTo>
                <a:cubicBezTo>
                  <a:pt x="1818" y="720"/>
                  <a:pt x="1979" y="662"/>
                  <a:pt x="2075" y="544"/>
                </a:cubicBezTo>
                <a:cubicBezTo>
                  <a:pt x="2125" y="481"/>
                  <a:pt x="2156" y="414"/>
                  <a:pt x="2221" y="366"/>
                </a:cubicBezTo>
                <a:cubicBezTo>
                  <a:pt x="2252" y="339"/>
                  <a:pt x="2345" y="257"/>
                  <a:pt x="2328" y="220"/>
                </a:cubicBezTo>
                <a:cubicBezTo>
                  <a:pt x="2305" y="171"/>
                  <a:pt x="2343" y="123"/>
                  <a:pt x="2401" y="109"/>
                </a:cubicBezTo>
                <a:cubicBezTo>
                  <a:pt x="2466" y="93"/>
                  <a:pt x="2515" y="12"/>
                  <a:pt x="2594" y="6"/>
                </a:cubicBezTo>
                <a:cubicBezTo>
                  <a:pt x="2640" y="0"/>
                  <a:pt x="2681" y="27"/>
                  <a:pt x="2699" y="47"/>
                </a:cubicBezTo>
                <a:cubicBezTo>
                  <a:pt x="2793" y="211"/>
                  <a:pt x="2962" y="216"/>
                  <a:pt x="2961" y="54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2" name="꙱ Cayman Islands (KY) (H)">
            <a:extLst>
              <a:ext uri="{FF2B5EF4-FFF2-40B4-BE49-F238E27FC236}">
                <a16:creationId xmlns:a16="http://schemas.microsoft.com/office/drawing/2014/main" id="{35B2B75A-522F-4938-AAB5-4DBAA181E642}"/>
              </a:ext>
            </a:extLst>
          </p:cNvPr>
          <p:cNvSpPr>
            <a:spLocks/>
          </p:cNvSpPr>
          <p:nvPr/>
        </p:nvSpPr>
        <p:spPr bwMode="auto">
          <a:xfrm>
            <a:off x="2312394" y="1808416"/>
            <a:ext cx="7231" cy="3097"/>
          </a:xfrm>
          <a:custGeom>
            <a:avLst/>
            <a:gdLst>
              <a:gd name="T0" fmla="*/ 3 w 92"/>
              <a:gd name="T1" fmla="*/ 9 h 34"/>
              <a:gd name="T2" fmla="*/ 92 w 92"/>
              <a:gd name="T3" fmla="*/ 0 h 34"/>
              <a:gd name="T4" fmla="*/ 0 w 92"/>
              <a:gd name="T5" fmla="*/ 30 h 34"/>
              <a:gd name="T6" fmla="*/ 3 w 92"/>
              <a:gd name="T7" fmla="*/ 9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2" h="34">
                <a:moveTo>
                  <a:pt x="3" y="9"/>
                </a:moveTo>
                <a:cubicBezTo>
                  <a:pt x="33" y="11"/>
                  <a:pt x="62" y="2"/>
                  <a:pt x="92" y="0"/>
                </a:cubicBezTo>
                <a:cubicBezTo>
                  <a:pt x="65" y="18"/>
                  <a:pt x="34" y="34"/>
                  <a:pt x="0" y="30"/>
                </a:cubicBezTo>
                <a:cubicBezTo>
                  <a:pt x="1" y="23"/>
                  <a:pt x="2" y="16"/>
                  <a:pt x="3" y="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3" name="꙱ Cape Verde (Republic of Cabo Verde) (CV) (H)">
            <a:extLst>
              <a:ext uri="{FF2B5EF4-FFF2-40B4-BE49-F238E27FC236}">
                <a16:creationId xmlns:a16="http://schemas.microsoft.com/office/drawing/2014/main" id="{7DD29DCD-5246-4EA4-9800-17C7D5A19ED8}"/>
              </a:ext>
            </a:extLst>
          </p:cNvPr>
          <p:cNvSpPr>
            <a:spLocks noEditPoints="1"/>
          </p:cNvSpPr>
          <p:nvPr/>
        </p:nvSpPr>
        <p:spPr bwMode="auto">
          <a:xfrm>
            <a:off x="3738949" y="1868277"/>
            <a:ext cx="73342" cy="73279"/>
          </a:xfrm>
          <a:custGeom>
            <a:avLst/>
            <a:gdLst>
              <a:gd name="T0" fmla="*/ 775 w 889"/>
              <a:gd name="T1" fmla="*/ 256 h 891"/>
              <a:gd name="T2" fmla="*/ 782 w 889"/>
              <a:gd name="T3" fmla="*/ 164 h 891"/>
              <a:gd name="T4" fmla="*/ 775 w 889"/>
              <a:gd name="T5" fmla="*/ 256 h 891"/>
              <a:gd name="T6" fmla="*/ 678 w 889"/>
              <a:gd name="T7" fmla="*/ 781 h 891"/>
              <a:gd name="T8" fmla="*/ 678 w 889"/>
              <a:gd name="T9" fmla="*/ 781 h 891"/>
              <a:gd name="T10" fmla="*/ 292 w 889"/>
              <a:gd name="T11" fmla="*/ 891 h 891"/>
              <a:gd name="T12" fmla="*/ 311 w 889"/>
              <a:gd name="T13" fmla="*/ 816 h 891"/>
              <a:gd name="T14" fmla="*/ 292 w 889"/>
              <a:gd name="T15" fmla="*/ 891 h 891"/>
              <a:gd name="T16" fmla="*/ 48 w 889"/>
              <a:gd name="T17" fmla="*/ 140 h 891"/>
              <a:gd name="T18" fmla="*/ 133 w 889"/>
              <a:gd name="T19" fmla="*/ 61 h 891"/>
              <a:gd name="T20" fmla="*/ 48 w 889"/>
              <a:gd name="T21" fmla="*/ 140 h 891"/>
              <a:gd name="T22" fmla="*/ 134 w 889"/>
              <a:gd name="T23" fmla="*/ 187 h 891"/>
              <a:gd name="T24" fmla="*/ 134 w 889"/>
              <a:gd name="T25" fmla="*/ 187 h 891"/>
              <a:gd name="T26" fmla="*/ 339 w 889"/>
              <a:gd name="T27" fmla="*/ 294 h 891"/>
              <a:gd name="T28" fmla="*/ 431 w 889"/>
              <a:gd name="T29" fmla="*/ 256 h 891"/>
              <a:gd name="T30" fmla="*/ 310 w 889"/>
              <a:gd name="T31" fmla="*/ 232 h 891"/>
              <a:gd name="T32" fmla="*/ 339 w 889"/>
              <a:gd name="T33" fmla="*/ 294 h 891"/>
              <a:gd name="T34" fmla="*/ 805 w 889"/>
              <a:gd name="T35" fmla="*/ 472 h 891"/>
              <a:gd name="T36" fmla="*/ 775 w 889"/>
              <a:gd name="T37" fmla="*/ 380 h 891"/>
              <a:gd name="T38" fmla="*/ 805 w 889"/>
              <a:gd name="T39" fmla="*/ 472 h 891"/>
              <a:gd name="T40" fmla="*/ 565 w 889"/>
              <a:gd name="T41" fmla="*/ 858 h 891"/>
              <a:gd name="T42" fmla="*/ 511 w 889"/>
              <a:gd name="T43" fmla="*/ 710 h 891"/>
              <a:gd name="T44" fmla="*/ 565 w 889"/>
              <a:gd name="T45" fmla="*/ 858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89" h="891">
                <a:moveTo>
                  <a:pt x="775" y="256"/>
                </a:moveTo>
                <a:cubicBezTo>
                  <a:pt x="795" y="227"/>
                  <a:pt x="789" y="195"/>
                  <a:pt x="782" y="164"/>
                </a:cubicBezTo>
                <a:cubicBezTo>
                  <a:pt x="749" y="190"/>
                  <a:pt x="775" y="223"/>
                  <a:pt x="775" y="256"/>
                </a:cubicBezTo>
                <a:close/>
                <a:moveTo>
                  <a:pt x="678" y="781"/>
                </a:moveTo>
                <a:cubicBezTo>
                  <a:pt x="763" y="693"/>
                  <a:pt x="594" y="727"/>
                  <a:pt x="678" y="781"/>
                </a:cubicBezTo>
                <a:close/>
                <a:moveTo>
                  <a:pt x="292" y="891"/>
                </a:moveTo>
                <a:cubicBezTo>
                  <a:pt x="314" y="882"/>
                  <a:pt x="338" y="832"/>
                  <a:pt x="311" y="816"/>
                </a:cubicBezTo>
                <a:cubicBezTo>
                  <a:pt x="264" y="787"/>
                  <a:pt x="247" y="865"/>
                  <a:pt x="292" y="891"/>
                </a:cubicBezTo>
                <a:close/>
                <a:moveTo>
                  <a:pt x="48" y="140"/>
                </a:moveTo>
                <a:cubicBezTo>
                  <a:pt x="78" y="142"/>
                  <a:pt x="147" y="97"/>
                  <a:pt x="133" y="61"/>
                </a:cubicBezTo>
                <a:cubicBezTo>
                  <a:pt x="109" y="0"/>
                  <a:pt x="0" y="79"/>
                  <a:pt x="48" y="140"/>
                </a:cubicBezTo>
                <a:close/>
                <a:moveTo>
                  <a:pt x="134" y="187"/>
                </a:moveTo>
                <a:cubicBezTo>
                  <a:pt x="221" y="180"/>
                  <a:pt x="102" y="109"/>
                  <a:pt x="134" y="187"/>
                </a:cubicBezTo>
                <a:close/>
                <a:moveTo>
                  <a:pt x="339" y="294"/>
                </a:moveTo>
                <a:cubicBezTo>
                  <a:pt x="348" y="226"/>
                  <a:pt x="410" y="293"/>
                  <a:pt x="431" y="256"/>
                </a:cubicBezTo>
                <a:cubicBezTo>
                  <a:pt x="396" y="239"/>
                  <a:pt x="349" y="218"/>
                  <a:pt x="310" y="232"/>
                </a:cubicBezTo>
                <a:cubicBezTo>
                  <a:pt x="322" y="252"/>
                  <a:pt x="331" y="272"/>
                  <a:pt x="339" y="294"/>
                </a:cubicBezTo>
                <a:close/>
                <a:moveTo>
                  <a:pt x="805" y="472"/>
                </a:moveTo>
                <a:cubicBezTo>
                  <a:pt x="889" y="439"/>
                  <a:pt x="816" y="395"/>
                  <a:pt x="775" y="380"/>
                </a:cubicBezTo>
                <a:cubicBezTo>
                  <a:pt x="777" y="417"/>
                  <a:pt x="741" y="473"/>
                  <a:pt x="805" y="472"/>
                </a:cubicBezTo>
                <a:close/>
                <a:moveTo>
                  <a:pt x="565" y="858"/>
                </a:moveTo>
                <a:cubicBezTo>
                  <a:pt x="612" y="807"/>
                  <a:pt x="534" y="751"/>
                  <a:pt x="511" y="710"/>
                </a:cubicBezTo>
                <a:cubicBezTo>
                  <a:pt x="488" y="771"/>
                  <a:pt x="475" y="856"/>
                  <a:pt x="565" y="85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4" name="꙱ Canary Islands (Autonomous community of Spain), Spain (Kingdom of Spain) (ES) (H)">
            <a:extLst>
              <a:ext uri="{FF2B5EF4-FFF2-40B4-BE49-F238E27FC236}">
                <a16:creationId xmlns:a16="http://schemas.microsoft.com/office/drawing/2014/main" id="{8594E8AE-98BA-41D0-B0C6-BD2CF5E268E3}"/>
              </a:ext>
            </a:extLst>
          </p:cNvPr>
          <p:cNvSpPr>
            <a:spLocks noEditPoints="1"/>
          </p:cNvSpPr>
          <p:nvPr/>
        </p:nvSpPr>
        <p:spPr bwMode="auto">
          <a:xfrm>
            <a:off x="3941414" y="1515301"/>
            <a:ext cx="121892" cy="49541"/>
          </a:xfrm>
          <a:custGeom>
            <a:avLst/>
            <a:gdLst>
              <a:gd name="T0" fmla="*/ 1167 w 1470"/>
              <a:gd name="T1" fmla="*/ 445 h 591"/>
              <a:gd name="T2" fmla="*/ 1140 w 1470"/>
              <a:gd name="T3" fmla="*/ 428 h 591"/>
              <a:gd name="T4" fmla="*/ 1303 w 1470"/>
              <a:gd name="T5" fmla="*/ 203 h 591"/>
              <a:gd name="T6" fmla="*/ 1316 w 1470"/>
              <a:gd name="T7" fmla="*/ 330 h 591"/>
              <a:gd name="T8" fmla="*/ 1167 w 1470"/>
              <a:gd name="T9" fmla="*/ 445 h 591"/>
              <a:gd name="T10" fmla="*/ 1351 w 1470"/>
              <a:gd name="T11" fmla="*/ 163 h 591"/>
              <a:gd name="T12" fmla="*/ 1321 w 1470"/>
              <a:gd name="T13" fmla="*/ 152 h 591"/>
              <a:gd name="T14" fmla="*/ 1452 w 1470"/>
              <a:gd name="T15" fmla="*/ 61 h 591"/>
              <a:gd name="T16" fmla="*/ 1351 w 1470"/>
              <a:gd name="T17" fmla="*/ 163 h 591"/>
              <a:gd name="T18" fmla="*/ 282 w 1470"/>
              <a:gd name="T19" fmla="*/ 460 h 591"/>
              <a:gd name="T20" fmla="*/ 297 w 1470"/>
              <a:gd name="T21" fmla="*/ 395 h 591"/>
              <a:gd name="T22" fmla="*/ 282 w 1470"/>
              <a:gd name="T23" fmla="*/ 460 h 591"/>
              <a:gd name="T24" fmla="*/ 45 w 1470"/>
              <a:gd name="T25" fmla="*/ 591 h 591"/>
              <a:gd name="T26" fmla="*/ 80 w 1470"/>
              <a:gd name="T27" fmla="*/ 529 h 591"/>
              <a:gd name="T28" fmla="*/ 45 w 1470"/>
              <a:gd name="T29" fmla="*/ 591 h 591"/>
              <a:gd name="T30" fmla="*/ 128 w 1470"/>
              <a:gd name="T31" fmla="*/ 273 h 591"/>
              <a:gd name="T32" fmla="*/ 101 w 1470"/>
              <a:gd name="T33" fmla="*/ 291 h 591"/>
              <a:gd name="T34" fmla="*/ 98 w 1470"/>
              <a:gd name="T35" fmla="*/ 166 h 591"/>
              <a:gd name="T36" fmla="*/ 128 w 1470"/>
              <a:gd name="T37" fmla="*/ 273 h 591"/>
              <a:gd name="T38" fmla="*/ 451 w 1470"/>
              <a:gd name="T39" fmla="*/ 469 h 591"/>
              <a:gd name="T40" fmla="*/ 389 w 1470"/>
              <a:gd name="T41" fmla="*/ 339 h 591"/>
              <a:gd name="T42" fmla="*/ 632 w 1470"/>
              <a:gd name="T43" fmla="*/ 255 h 591"/>
              <a:gd name="T44" fmla="*/ 451 w 1470"/>
              <a:gd name="T45" fmla="*/ 469 h 591"/>
              <a:gd name="T46" fmla="*/ 778 w 1470"/>
              <a:gd name="T47" fmla="*/ 558 h 591"/>
              <a:gd name="T48" fmla="*/ 767 w 1470"/>
              <a:gd name="T49" fmla="*/ 412 h 591"/>
              <a:gd name="T50" fmla="*/ 778 w 1470"/>
              <a:gd name="T51" fmla="*/ 558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70" h="591">
                <a:moveTo>
                  <a:pt x="1167" y="445"/>
                </a:moveTo>
                <a:cubicBezTo>
                  <a:pt x="1158" y="439"/>
                  <a:pt x="1149" y="434"/>
                  <a:pt x="1140" y="428"/>
                </a:cubicBezTo>
                <a:cubicBezTo>
                  <a:pt x="1228" y="399"/>
                  <a:pt x="1239" y="264"/>
                  <a:pt x="1303" y="203"/>
                </a:cubicBezTo>
                <a:cubicBezTo>
                  <a:pt x="1343" y="165"/>
                  <a:pt x="1321" y="315"/>
                  <a:pt x="1316" y="330"/>
                </a:cubicBezTo>
                <a:cubicBezTo>
                  <a:pt x="1289" y="399"/>
                  <a:pt x="1214" y="398"/>
                  <a:pt x="1167" y="445"/>
                </a:cubicBezTo>
                <a:close/>
                <a:moveTo>
                  <a:pt x="1351" y="163"/>
                </a:moveTo>
                <a:cubicBezTo>
                  <a:pt x="1341" y="159"/>
                  <a:pt x="1331" y="155"/>
                  <a:pt x="1321" y="152"/>
                </a:cubicBezTo>
                <a:cubicBezTo>
                  <a:pt x="1334" y="125"/>
                  <a:pt x="1429" y="0"/>
                  <a:pt x="1452" y="61"/>
                </a:cubicBezTo>
                <a:cubicBezTo>
                  <a:pt x="1470" y="113"/>
                  <a:pt x="1377" y="137"/>
                  <a:pt x="1351" y="163"/>
                </a:cubicBezTo>
                <a:close/>
                <a:moveTo>
                  <a:pt x="282" y="460"/>
                </a:moveTo>
                <a:cubicBezTo>
                  <a:pt x="252" y="442"/>
                  <a:pt x="250" y="386"/>
                  <a:pt x="297" y="395"/>
                </a:cubicBezTo>
                <a:cubicBezTo>
                  <a:pt x="345" y="404"/>
                  <a:pt x="315" y="456"/>
                  <a:pt x="282" y="460"/>
                </a:cubicBezTo>
                <a:close/>
                <a:moveTo>
                  <a:pt x="45" y="591"/>
                </a:moveTo>
                <a:cubicBezTo>
                  <a:pt x="0" y="561"/>
                  <a:pt x="36" y="515"/>
                  <a:pt x="80" y="529"/>
                </a:cubicBezTo>
                <a:cubicBezTo>
                  <a:pt x="72" y="551"/>
                  <a:pt x="60" y="572"/>
                  <a:pt x="45" y="591"/>
                </a:cubicBezTo>
                <a:close/>
                <a:moveTo>
                  <a:pt x="128" y="273"/>
                </a:moveTo>
                <a:cubicBezTo>
                  <a:pt x="119" y="279"/>
                  <a:pt x="110" y="285"/>
                  <a:pt x="101" y="291"/>
                </a:cubicBezTo>
                <a:cubicBezTo>
                  <a:pt x="97" y="261"/>
                  <a:pt x="41" y="178"/>
                  <a:pt x="98" y="166"/>
                </a:cubicBezTo>
                <a:cubicBezTo>
                  <a:pt x="161" y="154"/>
                  <a:pt x="150" y="241"/>
                  <a:pt x="128" y="273"/>
                </a:cubicBezTo>
                <a:close/>
                <a:moveTo>
                  <a:pt x="451" y="469"/>
                </a:moveTo>
                <a:cubicBezTo>
                  <a:pt x="427" y="427"/>
                  <a:pt x="414" y="380"/>
                  <a:pt x="389" y="339"/>
                </a:cubicBezTo>
                <a:cubicBezTo>
                  <a:pt x="478" y="318"/>
                  <a:pt x="546" y="290"/>
                  <a:pt x="632" y="255"/>
                </a:cubicBezTo>
                <a:cubicBezTo>
                  <a:pt x="601" y="322"/>
                  <a:pt x="523" y="442"/>
                  <a:pt x="451" y="469"/>
                </a:cubicBezTo>
                <a:close/>
                <a:moveTo>
                  <a:pt x="778" y="558"/>
                </a:moveTo>
                <a:cubicBezTo>
                  <a:pt x="705" y="548"/>
                  <a:pt x="692" y="428"/>
                  <a:pt x="767" y="412"/>
                </a:cubicBezTo>
                <a:cubicBezTo>
                  <a:pt x="884" y="386"/>
                  <a:pt x="848" y="526"/>
                  <a:pt x="778" y="55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5" name="꙱ Canada (CA) (H)">
            <a:extLst>
              <a:ext uri="{FF2B5EF4-FFF2-40B4-BE49-F238E27FC236}">
                <a16:creationId xmlns:a16="http://schemas.microsoft.com/office/drawing/2014/main" id="{1A182C56-7768-4133-B8A9-1C5E9182EB43}"/>
              </a:ext>
            </a:extLst>
          </p:cNvPr>
          <p:cNvSpPr>
            <a:spLocks noEditPoints="1"/>
          </p:cNvSpPr>
          <p:nvPr/>
        </p:nvSpPr>
        <p:spPr bwMode="auto">
          <a:xfrm>
            <a:off x="1505632" y="91011"/>
            <a:ext cx="2039115" cy="1062025"/>
          </a:xfrm>
          <a:custGeom>
            <a:avLst/>
            <a:gdLst>
              <a:gd name="T0" fmla="*/ 15337 w 24720"/>
              <a:gd name="T1" fmla="*/ 11586 h 12889"/>
              <a:gd name="T2" fmla="*/ 17992 w 24720"/>
              <a:gd name="T3" fmla="*/ 11569 h 12889"/>
              <a:gd name="T4" fmla="*/ 16022 w 24720"/>
              <a:gd name="T5" fmla="*/ 10622 h 12889"/>
              <a:gd name="T6" fmla="*/ 19705 w 24720"/>
              <a:gd name="T7" fmla="*/ 8710 h 12889"/>
              <a:gd name="T8" fmla="*/ 19314 w 24720"/>
              <a:gd name="T9" fmla="*/ 7650 h 12889"/>
              <a:gd name="T10" fmla="*/ 19002 w 24720"/>
              <a:gd name="T11" fmla="*/ 6773 h 12889"/>
              <a:gd name="T12" fmla="*/ 16750 w 24720"/>
              <a:gd name="T13" fmla="*/ 5784 h 12889"/>
              <a:gd name="T14" fmla="*/ 13529 w 24720"/>
              <a:gd name="T15" fmla="*/ 8826 h 12889"/>
              <a:gd name="T16" fmla="*/ 13570 w 24720"/>
              <a:gd name="T17" fmla="*/ 5510 h 12889"/>
              <a:gd name="T18" fmla="*/ 16022 w 24720"/>
              <a:gd name="T19" fmla="*/ 4583 h 12889"/>
              <a:gd name="T20" fmla="*/ 14983 w 24720"/>
              <a:gd name="T21" fmla="*/ 3685 h 12889"/>
              <a:gd name="T22" fmla="*/ 14580 w 24720"/>
              <a:gd name="T23" fmla="*/ 3012 h 12889"/>
              <a:gd name="T24" fmla="*/ 13030 w 24720"/>
              <a:gd name="T25" fmla="*/ 3959 h 12889"/>
              <a:gd name="T26" fmla="*/ 10424 w 24720"/>
              <a:gd name="T27" fmla="*/ 4159 h 12889"/>
              <a:gd name="T28" fmla="*/ 6172 w 24720"/>
              <a:gd name="T29" fmla="*/ 3473 h 12889"/>
              <a:gd name="T30" fmla="*/ 1588 w 24720"/>
              <a:gd name="T31" fmla="*/ 7899 h 12889"/>
              <a:gd name="T32" fmla="*/ 1314 w 24720"/>
              <a:gd name="T33" fmla="*/ 9163 h 12889"/>
              <a:gd name="T34" fmla="*/ 1559 w 24720"/>
              <a:gd name="T35" fmla="*/ 10343 h 12889"/>
              <a:gd name="T36" fmla="*/ 829 w 24720"/>
              <a:gd name="T37" fmla="*/ 8672 h 12889"/>
              <a:gd name="T38" fmla="*/ 903 w 24720"/>
              <a:gd name="T39" fmla="*/ 8910 h 12889"/>
              <a:gd name="T40" fmla="*/ 19782 w 24720"/>
              <a:gd name="T41" fmla="*/ 9732 h 12889"/>
              <a:gd name="T42" fmla="*/ 20435 w 24720"/>
              <a:gd name="T43" fmla="*/ 10830 h 12889"/>
              <a:gd name="T44" fmla="*/ 20343 w 24720"/>
              <a:gd name="T45" fmla="*/ 8408 h 12889"/>
              <a:gd name="T46" fmla="*/ 19586 w 24720"/>
              <a:gd name="T47" fmla="*/ 7871 h 12889"/>
              <a:gd name="T48" fmla="*/ 19135 w 24720"/>
              <a:gd name="T49" fmla="*/ 5653 h 12889"/>
              <a:gd name="T50" fmla="*/ 17618 w 24720"/>
              <a:gd name="T51" fmla="*/ 5041 h 12889"/>
              <a:gd name="T52" fmla="*/ 18399 w 24720"/>
              <a:gd name="T53" fmla="*/ 3489 h 12889"/>
              <a:gd name="T54" fmla="*/ 16875 w 24720"/>
              <a:gd name="T55" fmla="*/ 3101 h 12889"/>
              <a:gd name="T56" fmla="*/ 18764 w 24720"/>
              <a:gd name="T57" fmla="*/ 2704 h 12889"/>
              <a:gd name="T58" fmla="*/ 20476 w 24720"/>
              <a:gd name="T59" fmla="*/ 3303 h 12889"/>
              <a:gd name="T60" fmla="*/ 20367 w 24720"/>
              <a:gd name="T61" fmla="*/ 4002 h 12889"/>
              <a:gd name="T62" fmla="*/ 20845 w 24720"/>
              <a:gd name="T63" fmla="*/ 4801 h 12889"/>
              <a:gd name="T64" fmla="*/ 19729 w 24720"/>
              <a:gd name="T65" fmla="*/ 4937 h 12889"/>
              <a:gd name="T66" fmla="*/ 10442 w 24720"/>
              <a:gd name="T67" fmla="*/ 4374 h 12889"/>
              <a:gd name="T68" fmla="*/ 12666 w 24720"/>
              <a:gd name="T69" fmla="*/ 3509 h 12889"/>
              <a:gd name="T70" fmla="*/ 9825 w 24720"/>
              <a:gd name="T71" fmla="*/ 3052 h 12889"/>
              <a:gd name="T72" fmla="*/ 4151 w 24720"/>
              <a:gd name="T73" fmla="*/ 3613 h 12889"/>
              <a:gd name="T74" fmla="*/ 15629 w 24720"/>
              <a:gd name="T75" fmla="*/ 4691 h 12889"/>
              <a:gd name="T76" fmla="*/ 15492 w 24720"/>
              <a:gd name="T77" fmla="*/ 4816 h 12889"/>
              <a:gd name="T78" fmla="*/ 13553 w 24720"/>
              <a:gd name="T79" fmla="*/ 2604 h 12889"/>
              <a:gd name="T80" fmla="*/ 12553 w 24720"/>
              <a:gd name="T81" fmla="*/ 3744 h 12889"/>
              <a:gd name="T82" fmla="*/ 20949 w 24720"/>
              <a:gd name="T83" fmla="*/ 4299 h 12889"/>
              <a:gd name="T84" fmla="*/ 19388 w 24720"/>
              <a:gd name="T85" fmla="*/ 6012 h 12889"/>
              <a:gd name="T86" fmla="*/ 18669 w 24720"/>
              <a:gd name="T87" fmla="*/ 3996 h 12889"/>
              <a:gd name="T88" fmla="*/ 17048 w 24720"/>
              <a:gd name="T89" fmla="*/ 3530 h 12889"/>
              <a:gd name="T90" fmla="*/ 19417 w 24720"/>
              <a:gd name="T91" fmla="*/ 1417 h 12889"/>
              <a:gd name="T92" fmla="*/ 23865 w 24720"/>
              <a:gd name="T93" fmla="*/ 377 h 12889"/>
              <a:gd name="T94" fmla="*/ 20896 w 24720"/>
              <a:gd name="T95" fmla="*/ 152 h 12889"/>
              <a:gd name="T96" fmla="*/ 20694 w 24720"/>
              <a:gd name="T97" fmla="*/ 570 h 12889"/>
              <a:gd name="T98" fmla="*/ 19105 w 24720"/>
              <a:gd name="T99" fmla="*/ 1310 h 12889"/>
              <a:gd name="T100" fmla="*/ 17580 w 24720"/>
              <a:gd name="T101" fmla="*/ 2141 h 12889"/>
              <a:gd name="T102" fmla="*/ 16475 w 24720"/>
              <a:gd name="T103" fmla="*/ 1687 h 12889"/>
              <a:gd name="T104" fmla="*/ 15190 w 24720"/>
              <a:gd name="T105" fmla="*/ 1767 h 12889"/>
              <a:gd name="T106" fmla="*/ 15448 w 24720"/>
              <a:gd name="T107" fmla="*/ 1253 h 12889"/>
              <a:gd name="T108" fmla="*/ 14492 w 24720"/>
              <a:gd name="T109" fmla="*/ 1598 h 12889"/>
              <a:gd name="T110" fmla="*/ 12535 w 24720"/>
              <a:gd name="T111" fmla="*/ 1960 h 12889"/>
              <a:gd name="T112" fmla="*/ 11035 w 24720"/>
              <a:gd name="T113" fmla="*/ 1751 h 12889"/>
              <a:gd name="T114" fmla="*/ 9237 w 24720"/>
              <a:gd name="T115" fmla="*/ 2379 h 12889"/>
              <a:gd name="T116" fmla="*/ 18467 w 24720"/>
              <a:gd name="T117" fmla="*/ 1075 h 12889"/>
              <a:gd name="T118" fmla="*/ 16505 w 24720"/>
              <a:gd name="T119" fmla="*/ 740 h 12889"/>
              <a:gd name="T120" fmla="*/ 14076 w 24720"/>
              <a:gd name="T121" fmla="*/ 8916 h 12889"/>
              <a:gd name="T122" fmla="*/ 1111 w 24720"/>
              <a:gd name="T123" fmla="*/ 9839 h 12889"/>
              <a:gd name="T124" fmla="*/ 954 w 24720"/>
              <a:gd name="T125" fmla="*/ 8393 h 128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720" h="12889">
                <a:moveTo>
                  <a:pt x="1141" y="8346"/>
                </a:moveTo>
                <a:cubicBezTo>
                  <a:pt x="1116" y="8343"/>
                  <a:pt x="1094" y="8351"/>
                  <a:pt x="1076" y="8370"/>
                </a:cubicBezTo>
                <a:cubicBezTo>
                  <a:pt x="1098" y="8365"/>
                  <a:pt x="1120" y="8357"/>
                  <a:pt x="1141" y="8346"/>
                </a:cubicBezTo>
                <a:close/>
                <a:moveTo>
                  <a:pt x="10507" y="10657"/>
                </a:moveTo>
                <a:cubicBezTo>
                  <a:pt x="10490" y="10662"/>
                  <a:pt x="10473" y="10668"/>
                  <a:pt x="10456" y="10673"/>
                </a:cubicBezTo>
                <a:lnTo>
                  <a:pt x="10585" y="10677"/>
                </a:lnTo>
                <a:lnTo>
                  <a:pt x="10788" y="10587"/>
                </a:lnTo>
                <a:lnTo>
                  <a:pt x="10839" y="10580"/>
                </a:lnTo>
                <a:lnTo>
                  <a:pt x="11648" y="11034"/>
                </a:lnTo>
                <a:lnTo>
                  <a:pt x="11629" y="11188"/>
                </a:lnTo>
                <a:lnTo>
                  <a:pt x="11721" y="11189"/>
                </a:lnTo>
                <a:lnTo>
                  <a:pt x="11763" y="11199"/>
                </a:lnTo>
                <a:lnTo>
                  <a:pt x="11730" y="11248"/>
                </a:lnTo>
                <a:lnTo>
                  <a:pt x="11733" y="11297"/>
                </a:lnTo>
                <a:lnTo>
                  <a:pt x="11757" y="11339"/>
                </a:lnTo>
                <a:lnTo>
                  <a:pt x="11841" y="11307"/>
                </a:lnTo>
                <a:lnTo>
                  <a:pt x="11878" y="11345"/>
                </a:lnTo>
                <a:lnTo>
                  <a:pt x="11824" y="11407"/>
                </a:lnTo>
                <a:lnTo>
                  <a:pt x="12053" y="11554"/>
                </a:lnTo>
                <a:lnTo>
                  <a:pt x="11881" y="12165"/>
                </a:lnTo>
                <a:lnTo>
                  <a:pt x="11689" y="12438"/>
                </a:lnTo>
                <a:cubicBezTo>
                  <a:pt x="11681" y="12447"/>
                  <a:pt x="11674" y="12457"/>
                  <a:pt x="11667" y="12468"/>
                </a:cubicBezTo>
                <a:cubicBezTo>
                  <a:pt x="11648" y="12498"/>
                  <a:pt x="11625" y="12544"/>
                  <a:pt x="11593" y="12562"/>
                </a:cubicBezTo>
                <a:cubicBezTo>
                  <a:pt x="11584" y="12567"/>
                  <a:pt x="11574" y="12570"/>
                  <a:pt x="11563" y="12571"/>
                </a:cubicBezTo>
                <a:cubicBezTo>
                  <a:pt x="11598" y="12535"/>
                  <a:pt x="11550" y="12515"/>
                  <a:pt x="11526" y="12545"/>
                </a:cubicBezTo>
                <a:cubicBezTo>
                  <a:pt x="11476" y="12608"/>
                  <a:pt x="11500" y="12630"/>
                  <a:pt x="11429" y="12652"/>
                </a:cubicBezTo>
                <a:cubicBezTo>
                  <a:pt x="11413" y="12656"/>
                  <a:pt x="11398" y="12668"/>
                  <a:pt x="11387" y="12681"/>
                </a:cubicBezTo>
                <a:cubicBezTo>
                  <a:pt x="11379" y="12689"/>
                  <a:pt x="11371" y="12699"/>
                  <a:pt x="11363" y="12709"/>
                </a:cubicBezTo>
                <a:lnTo>
                  <a:pt x="11362" y="12709"/>
                </a:lnTo>
                <a:lnTo>
                  <a:pt x="11346" y="12817"/>
                </a:lnTo>
                <a:lnTo>
                  <a:pt x="11444" y="12889"/>
                </a:lnTo>
                <a:lnTo>
                  <a:pt x="11507" y="12885"/>
                </a:lnTo>
                <a:lnTo>
                  <a:pt x="11986" y="12676"/>
                </a:lnTo>
                <a:lnTo>
                  <a:pt x="12343" y="12601"/>
                </a:lnTo>
                <a:lnTo>
                  <a:pt x="12701" y="12445"/>
                </a:lnTo>
                <a:cubicBezTo>
                  <a:pt x="12697" y="12445"/>
                  <a:pt x="12693" y="12445"/>
                  <a:pt x="12687" y="12444"/>
                </a:cubicBezTo>
                <a:cubicBezTo>
                  <a:pt x="12645" y="12424"/>
                  <a:pt x="12678" y="12370"/>
                  <a:pt x="12699" y="12317"/>
                </a:cubicBezTo>
                <a:lnTo>
                  <a:pt x="12699" y="12317"/>
                </a:lnTo>
                <a:lnTo>
                  <a:pt x="12699" y="12317"/>
                </a:lnTo>
                <a:lnTo>
                  <a:pt x="12676" y="12241"/>
                </a:lnTo>
                <a:lnTo>
                  <a:pt x="12804" y="12201"/>
                </a:lnTo>
                <a:lnTo>
                  <a:pt x="13331" y="12195"/>
                </a:lnTo>
                <a:lnTo>
                  <a:pt x="13406" y="12190"/>
                </a:lnTo>
                <a:lnTo>
                  <a:pt x="13611" y="11977"/>
                </a:lnTo>
                <a:lnTo>
                  <a:pt x="13668" y="11952"/>
                </a:lnTo>
                <a:cubicBezTo>
                  <a:pt x="13817" y="11869"/>
                  <a:pt x="13992" y="11763"/>
                  <a:pt x="14154" y="11715"/>
                </a:cubicBezTo>
                <a:lnTo>
                  <a:pt x="14154" y="11714"/>
                </a:lnTo>
                <a:lnTo>
                  <a:pt x="14154" y="11714"/>
                </a:lnTo>
                <a:cubicBezTo>
                  <a:pt x="14165" y="11711"/>
                  <a:pt x="14175" y="11709"/>
                  <a:pt x="14185" y="11706"/>
                </a:cubicBezTo>
                <a:lnTo>
                  <a:pt x="14409" y="11708"/>
                </a:lnTo>
                <a:lnTo>
                  <a:pt x="15062" y="11715"/>
                </a:lnTo>
                <a:cubicBezTo>
                  <a:pt x="15136" y="11715"/>
                  <a:pt x="15099" y="11720"/>
                  <a:pt x="15141" y="11652"/>
                </a:cubicBezTo>
                <a:cubicBezTo>
                  <a:pt x="15174" y="11600"/>
                  <a:pt x="15232" y="11620"/>
                  <a:pt x="15283" y="11590"/>
                </a:cubicBezTo>
                <a:cubicBezTo>
                  <a:pt x="15288" y="11600"/>
                  <a:pt x="15290" y="11609"/>
                  <a:pt x="15295" y="11619"/>
                </a:cubicBezTo>
                <a:cubicBezTo>
                  <a:pt x="15302" y="11616"/>
                  <a:pt x="15336" y="11595"/>
                  <a:pt x="15337" y="11586"/>
                </a:cubicBezTo>
                <a:cubicBezTo>
                  <a:pt x="15339" y="11555"/>
                  <a:pt x="15358" y="11582"/>
                  <a:pt x="15370" y="11565"/>
                </a:cubicBezTo>
                <a:cubicBezTo>
                  <a:pt x="15397" y="11524"/>
                  <a:pt x="15407" y="11501"/>
                  <a:pt x="15453" y="11474"/>
                </a:cubicBezTo>
                <a:cubicBezTo>
                  <a:pt x="15526" y="11430"/>
                  <a:pt x="15552" y="11396"/>
                  <a:pt x="15586" y="11320"/>
                </a:cubicBezTo>
                <a:cubicBezTo>
                  <a:pt x="15608" y="11270"/>
                  <a:pt x="15652" y="11256"/>
                  <a:pt x="15690" y="11220"/>
                </a:cubicBezTo>
                <a:cubicBezTo>
                  <a:pt x="15737" y="11174"/>
                  <a:pt x="15763" y="11108"/>
                  <a:pt x="15815" y="11062"/>
                </a:cubicBezTo>
                <a:cubicBezTo>
                  <a:pt x="15860" y="11021"/>
                  <a:pt x="15904" y="10986"/>
                  <a:pt x="15956" y="10942"/>
                </a:cubicBezTo>
                <a:cubicBezTo>
                  <a:pt x="15971" y="10929"/>
                  <a:pt x="16075" y="10824"/>
                  <a:pt x="16093" y="10854"/>
                </a:cubicBezTo>
                <a:cubicBezTo>
                  <a:pt x="16106" y="10877"/>
                  <a:pt x="16093" y="10910"/>
                  <a:pt x="16114" y="10933"/>
                </a:cubicBezTo>
                <a:cubicBezTo>
                  <a:pt x="16157" y="10981"/>
                  <a:pt x="16292" y="10869"/>
                  <a:pt x="16351" y="10908"/>
                </a:cubicBezTo>
                <a:cubicBezTo>
                  <a:pt x="16537" y="11033"/>
                  <a:pt x="16152" y="11408"/>
                  <a:pt x="16268" y="11482"/>
                </a:cubicBezTo>
                <a:cubicBezTo>
                  <a:pt x="16301" y="11503"/>
                  <a:pt x="16325" y="11501"/>
                  <a:pt x="16301" y="11536"/>
                </a:cubicBezTo>
                <a:cubicBezTo>
                  <a:pt x="16279" y="11567"/>
                  <a:pt x="16251" y="11624"/>
                  <a:pt x="16288" y="11661"/>
                </a:cubicBezTo>
                <a:cubicBezTo>
                  <a:pt x="16320" y="11641"/>
                  <a:pt x="16360" y="11613"/>
                  <a:pt x="16355" y="11665"/>
                </a:cubicBezTo>
                <a:cubicBezTo>
                  <a:pt x="16403" y="11633"/>
                  <a:pt x="16389" y="11685"/>
                  <a:pt x="16426" y="11694"/>
                </a:cubicBezTo>
                <a:cubicBezTo>
                  <a:pt x="16465" y="11703"/>
                  <a:pt x="16501" y="11648"/>
                  <a:pt x="16538" y="11669"/>
                </a:cubicBezTo>
                <a:cubicBezTo>
                  <a:pt x="16557" y="11680"/>
                  <a:pt x="16595" y="11639"/>
                  <a:pt x="16621" y="11636"/>
                </a:cubicBezTo>
                <a:cubicBezTo>
                  <a:pt x="16652" y="11632"/>
                  <a:pt x="16656" y="11617"/>
                  <a:pt x="16633" y="11594"/>
                </a:cubicBezTo>
                <a:cubicBezTo>
                  <a:pt x="16661" y="11586"/>
                  <a:pt x="16686" y="11566"/>
                  <a:pt x="16708" y="11548"/>
                </a:cubicBezTo>
                <a:cubicBezTo>
                  <a:pt x="16698" y="11572"/>
                  <a:pt x="16682" y="11593"/>
                  <a:pt x="16662" y="11611"/>
                </a:cubicBezTo>
                <a:cubicBezTo>
                  <a:pt x="16714" y="11675"/>
                  <a:pt x="16857" y="11574"/>
                  <a:pt x="16908" y="11548"/>
                </a:cubicBezTo>
                <a:cubicBezTo>
                  <a:pt x="16952" y="11526"/>
                  <a:pt x="17040" y="11521"/>
                  <a:pt x="17074" y="11490"/>
                </a:cubicBezTo>
                <a:cubicBezTo>
                  <a:pt x="17136" y="11434"/>
                  <a:pt x="17143" y="11425"/>
                  <a:pt x="17149" y="11349"/>
                </a:cubicBezTo>
                <a:cubicBezTo>
                  <a:pt x="17153" y="11381"/>
                  <a:pt x="17165" y="11415"/>
                  <a:pt x="17178" y="11444"/>
                </a:cubicBezTo>
                <a:cubicBezTo>
                  <a:pt x="17194" y="11428"/>
                  <a:pt x="17217" y="11419"/>
                  <a:pt x="17240" y="11420"/>
                </a:cubicBezTo>
                <a:cubicBezTo>
                  <a:pt x="17176" y="11449"/>
                  <a:pt x="17123" y="11499"/>
                  <a:pt x="17061" y="11532"/>
                </a:cubicBezTo>
                <a:cubicBezTo>
                  <a:pt x="17047" y="11539"/>
                  <a:pt x="17014" y="11552"/>
                  <a:pt x="17007" y="11569"/>
                </a:cubicBezTo>
                <a:cubicBezTo>
                  <a:pt x="16997" y="11597"/>
                  <a:pt x="17022" y="11615"/>
                  <a:pt x="17045" y="11594"/>
                </a:cubicBezTo>
                <a:cubicBezTo>
                  <a:pt x="17090" y="11553"/>
                  <a:pt x="17169" y="11569"/>
                  <a:pt x="17223" y="11573"/>
                </a:cubicBezTo>
                <a:cubicBezTo>
                  <a:pt x="17294" y="11579"/>
                  <a:pt x="17366" y="11569"/>
                  <a:pt x="17435" y="11586"/>
                </a:cubicBezTo>
                <a:cubicBezTo>
                  <a:pt x="17372" y="11627"/>
                  <a:pt x="17147" y="11583"/>
                  <a:pt x="17178" y="11715"/>
                </a:cubicBezTo>
                <a:cubicBezTo>
                  <a:pt x="17155" y="11715"/>
                  <a:pt x="17169" y="11640"/>
                  <a:pt x="17120" y="11677"/>
                </a:cubicBezTo>
                <a:cubicBezTo>
                  <a:pt x="17134" y="11658"/>
                  <a:pt x="17137" y="11637"/>
                  <a:pt x="17128" y="11615"/>
                </a:cubicBezTo>
                <a:cubicBezTo>
                  <a:pt x="16993" y="11694"/>
                  <a:pt x="16799" y="11688"/>
                  <a:pt x="16696" y="11819"/>
                </a:cubicBezTo>
                <a:cubicBezTo>
                  <a:pt x="16715" y="11813"/>
                  <a:pt x="16738" y="11808"/>
                  <a:pt x="16758" y="11802"/>
                </a:cubicBezTo>
                <a:cubicBezTo>
                  <a:pt x="16723" y="11817"/>
                  <a:pt x="16670" y="11878"/>
                  <a:pt x="16658" y="11823"/>
                </a:cubicBezTo>
                <a:cubicBezTo>
                  <a:pt x="16607" y="11857"/>
                  <a:pt x="16550" y="11880"/>
                  <a:pt x="16509" y="11927"/>
                </a:cubicBezTo>
                <a:cubicBezTo>
                  <a:pt x="16547" y="11905"/>
                  <a:pt x="16583" y="11855"/>
                  <a:pt x="16633" y="11864"/>
                </a:cubicBezTo>
                <a:cubicBezTo>
                  <a:pt x="16562" y="11917"/>
                  <a:pt x="16386" y="12064"/>
                  <a:pt x="16471" y="12172"/>
                </a:cubicBezTo>
                <a:cubicBezTo>
                  <a:pt x="16489" y="12160"/>
                  <a:pt x="16503" y="12146"/>
                  <a:pt x="16517" y="12130"/>
                </a:cubicBezTo>
                <a:cubicBezTo>
                  <a:pt x="16524" y="12145"/>
                  <a:pt x="16525" y="12217"/>
                  <a:pt x="16538" y="12222"/>
                </a:cubicBezTo>
                <a:cubicBezTo>
                  <a:pt x="16563" y="12232"/>
                  <a:pt x="16596" y="12210"/>
                  <a:pt x="16600" y="12251"/>
                </a:cubicBezTo>
                <a:cubicBezTo>
                  <a:pt x="16611" y="12205"/>
                  <a:pt x="16664" y="12211"/>
                  <a:pt x="16662" y="12155"/>
                </a:cubicBezTo>
                <a:cubicBezTo>
                  <a:pt x="16672" y="12161"/>
                  <a:pt x="16681" y="12166"/>
                  <a:pt x="16692" y="12172"/>
                </a:cubicBezTo>
                <a:cubicBezTo>
                  <a:pt x="16698" y="12161"/>
                  <a:pt x="16703" y="12150"/>
                  <a:pt x="16708" y="12139"/>
                </a:cubicBezTo>
                <a:cubicBezTo>
                  <a:pt x="16726" y="12223"/>
                  <a:pt x="16820" y="12105"/>
                  <a:pt x="16845" y="12085"/>
                </a:cubicBezTo>
                <a:cubicBezTo>
                  <a:pt x="16884" y="12053"/>
                  <a:pt x="17007" y="11999"/>
                  <a:pt x="17007" y="11947"/>
                </a:cubicBezTo>
                <a:cubicBezTo>
                  <a:pt x="17018" y="11951"/>
                  <a:pt x="17030" y="11956"/>
                  <a:pt x="17041" y="11960"/>
                </a:cubicBezTo>
                <a:cubicBezTo>
                  <a:pt x="17045" y="11922"/>
                  <a:pt x="17123" y="11821"/>
                  <a:pt x="17115" y="11897"/>
                </a:cubicBezTo>
                <a:cubicBezTo>
                  <a:pt x="17145" y="11895"/>
                  <a:pt x="17138" y="11885"/>
                  <a:pt x="17136" y="11864"/>
                </a:cubicBezTo>
                <a:cubicBezTo>
                  <a:pt x="17134" y="11839"/>
                  <a:pt x="17183" y="11828"/>
                  <a:pt x="17199" y="11823"/>
                </a:cubicBezTo>
                <a:cubicBezTo>
                  <a:pt x="17135" y="11879"/>
                  <a:pt x="17320" y="11958"/>
                  <a:pt x="17282" y="11819"/>
                </a:cubicBezTo>
                <a:cubicBezTo>
                  <a:pt x="17313" y="11886"/>
                  <a:pt x="17409" y="11816"/>
                  <a:pt x="17456" y="11814"/>
                </a:cubicBezTo>
                <a:cubicBezTo>
                  <a:pt x="17602" y="11810"/>
                  <a:pt x="17756" y="11671"/>
                  <a:pt x="17930" y="11652"/>
                </a:cubicBezTo>
                <a:cubicBezTo>
                  <a:pt x="17974" y="11648"/>
                  <a:pt x="18074" y="11651"/>
                  <a:pt x="18088" y="11594"/>
                </a:cubicBezTo>
                <a:cubicBezTo>
                  <a:pt x="18053" y="11583"/>
                  <a:pt x="18016" y="11607"/>
                  <a:pt x="17992" y="11569"/>
                </a:cubicBezTo>
                <a:cubicBezTo>
                  <a:pt x="18038" y="11571"/>
                  <a:pt x="18045" y="11531"/>
                  <a:pt x="18031" y="11502"/>
                </a:cubicBezTo>
                <a:cubicBezTo>
                  <a:pt x="18083" y="11512"/>
                  <a:pt x="18153" y="11503"/>
                  <a:pt x="18207" y="11505"/>
                </a:cubicBezTo>
                <a:cubicBezTo>
                  <a:pt x="18369" y="11511"/>
                  <a:pt x="18408" y="11379"/>
                  <a:pt x="18506" y="11386"/>
                </a:cubicBezTo>
                <a:cubicBezTo>
                  <a:pt x="18495" y="11379"/>
                  <a:pt x="18486" y="11371"/>
                  <a:pt x="18476" y="11362"/>
                </a:cubicBezTo>
                <a:cubicBezTo>
                  <a:pt x="18498" y="11350"/>
                  <a:pt x="18515" y="11329"/>
                  <a:pt x="18523" y="11306"/>
                </a:cubicBezTo>
                <a:cubicBezTo>
                  <a:pt x="18483" y="11317"/>
                  <a:pt x="18452" y="11241"/>
                  <a:pt x="18426" y="11306"/>
                </a:cubicBezTo>
                <a:cubicBezTo>
                  <a:pt x="18460" y="11214"/>
                  <a:pt x="18332" y="11300"/>
                  <a:pt x="18307" y="11321"/>
                </a:cubicBezTo>
                <a:cubicBezTo>
                  <a:pt x="18340" y="11315"/>
                  <a:pt x="18363" y="11288"/>
                  <a:pt x="18396" y="11282"/>
                </a:cubicBezTo>
                <a:cubicBezTo>
                  <a:pt x="18343" y="11317"/>
                  <a:pt x="18286" y="11346"/>
                  <a:pt x="18233" y="11380"/>
                </a:cubicBezTo>
                <a:cubicBezTo>
                  <a:pt x="18261" y="11410"/>
                  <a:pt x="18293" y="11386"/>
                  <a:pt x="18322" y="11374"/>
                </a:cubicBezTo>
                <a:cubicBezTo>
                  <a:pt x="18293" y="11399"/>
                  <a:pt x="18220" y="11472"/>
                  <a:pt x="18185" y="11481"/>
                </a:cubicBezTo>
                <a:cubicBezTo>
                  <a:pt x="18190" y="11434"/>
                  <a:pt x="18158" y="11445"/>
                  <a:pt x="18126" y="11466"/>
                </a:cubicBezTo>
                <a:cubicBezTo>
                  <a:pt x="18123" y="11403"/>
                  <a:pt x="18223" y="11396"/>
                  <a:pt x="18250" y="11350"/>
                </a:cubicBezTo>
                <a:cubicBezTo>
                  <a:pt x="18216" y="11348"/>
                  <a:pt x="18186" y="11375"/>
                  <a:pt x="18158" y="11386"/>
                </a:cubicBezTo>
                <a:cubicBezTo>
                  <a:pt x="18196" y="11355"/>
                  <a:pt x="18236" y="11345"/>
                  <a:pt x="18280" y="11330"/>
                </a:cubicBezTo>
                <a:cubicBezTo>
                  <a:pt x="18317" y="11317"/>
                  <a:pt x="18341" y="11283"/>
                  <a:pt x="18375" y="11264"/>
                </a:cubicBezTo>
                <a:cubicBezTo>
                  <a:pt x="18351" y="11263"/>
                  <a:pt x="18328" y="11277"/>
                  <a:pt x="18313" y="11291"/>
                </a:cubicBezTo>
                <a:cubicBezTo>
                  <a:pt x="18364" y="11214"/>
                  <a:pt x="18439" y="11156"/>
                  <a:pt x="18476" y="11074"/>
                </a:cubicBezTo>
                <a:cubicBezTo>
                  <a:pt x="18409" y="11065"/>
                  <a:pt x="18451" y="10958"/>
                  <a:pt x="18370" y="11048"/>
                </a:cubicBezTo>
                <a:cubicBezTo>
                  <a:pt x="18319" y="11105"/>
                  <a:pt x="18251" y="11158"/>
                  <a:pt x="18197" y="11214"/>
                </a:cubicBezTo>
                <a:cubicBezTo>
                  <a:pt x="18125" y="11288"/>
                  <a:pt x="17955" y="11368"/>
                  <a:pt x="18024" y="11492"/>
                </a:cubicBezTo>
                <a:cubicBezTo>
                  <a:pt x="17983" y="11438"/>
                  <a:pt x="17956" y="11522"/>
                  <a:pt x="17922" y="11490"/>
                </a:cubicBezTo>
                <a:cubicBezTo>
                  <a:pt x="17901" y="11471"/>
                  <a:pt x="17897" y="11435"/>
                  <a:pt x="17884" y="11411"/>
                </a:cubicBezTo>
                <a:cubicBezTo>
                  <a:pt x="17823" y="11461"/>
                  <a:pt x="17719" y="11498"/>
                  <a:pt x="17639" y="11494"/>
                </a:cubicBezTo>
                <a:cubicBezTo>
                  <a:pt x="17649" y="11476"/>
                  <a:pt x="17665" y="11465"/>
                  <a:pt x="17685" y="11461"/>
                </a:cubicBezTo>
                <a:cubicBezTo>
                  <a:pt x="17644" y="11435"/>
                  <a:pt x="17597" y="11446"/>
                  <a:pt x="17552" y="11444"/>
                </a:cubicBezTo>
                <a:cubicBezTo>
                  <a:pt x="17516" y="11443"/>
                  <a:pt x="17497" y="11417"/>
                  <a:pt x="17465" y="11411"/>
                </a:cubicBezTo>
                <a:cubicBezTo>
                  <a:pt x="17401" y="11400"/>
                  <a:pt x="17369" y="11404"/>
                  <a:pt x="17315" y="11349"/>
                </a:cubicBezTo>
                <a:cubicBezTo>
                  <a:pt x="17349" y="11342"/>
                  <a:pt x="17385" y="11342"/>
                  <a:pt x="17411" y="11316"/>
                </a:cubicBezTo>
                <a:cubicBezTo>
                  <a:pt x="17361" y="11293"/>
                  <a:pt x="17306" y="11288"/>
                  <a:pt x="17253" y="11282"/>
                </a:cubicBezTo>
                <a:cubicBezTo>
                  <a:pt x="17182" y="11275"/>
                  <a:pt x="17246" y="11231"/>
                  <a:pt x="17186" y="11245"/>
                </a:cubicBezTo>
                <a:cubicBezTo>
                  <a:pt x="17247" y="11220"/>
                  <a:pt x="17196" y="11091"/>
                  <a:pt x="17211" y="11037"/>
                </a:cubicBezTo>
                <a:cubicBezTo>
                  <a:pt x="17214" y="11026"/>
                  <a:pt x="17267" y="10980"/>
                  <a:pt x="17211" y="10979"/>
                </a:cubicBezTo>
                <a:cubicBezTo>
                  <a:pt x="17169" y="10978"/>
                  <a:pt x="17137" y="10996"/>
                  <a:pt x="17095" y="10983"/>
                </a:cubicBezTo>
                <a:cubicBezTo>
                  <a:pt x="17225" y="10936"/>
                  <a:pt x="17267" y="10826"/>
                  <a:pt x="17373" y="10755"/>
                </a:cubicBezTo>
                <a:cubicBezTo>
                  <a:pt x="17302" y="10787"/>
                  <a:pt x="17388" y="10695"/>
                  <a:pt x="17244" y="10734"/>
                </a:cubicBezTo>
                <a:cubicBezTo>
                  <a:pt x="17193" y="10748"/>
                  <a:pt x="17140" y="10767"/>
                  <a:pt x="17095" y="10796"/>
                </a:cubicBezTo>
                <a:cubicBezTo>
                  <a:pt x="17092" y="10702"/>
                  <a:pt x="17077" y="10703"/>
                  <a:pt x="16991" y="10671"/>
                </a:cubicBezTo>
                <a:cubicBezTo>
                  <a:pt x="16959" y="10660"/>
                  <a:pt x="16938" y="10646"/>
                  <a:pt x="16903" y="10651"/>
                </a:cubicBezTo>
                <a:cubicBezTo>
                  <a:pt x="16871" y="10655"/>
                  <a:pt x="16847" y="10675"/>
                  <a:pt x="16812" y="10663"/>
                </a:cubicBezTo>
                <a:cubicBezTo>
                  <a:pt x="16864" y="10656"/>
                  <a:pt x="16903" y="10620"/>
                  <a:pt x="16957" y="10622"/>
                </a:cubicBezTo>
                <a:cubicBezTo>
                  <a:pt x="16997" y="10623"/>
                  <a:pt x="17047" y="10605"/>
                  <a:pt x="17082" y="10609"/>
                </a:cubicBezTo>
                <a:cubicBezTo>
                  <a:pt x="17151" y="10617"/>
                  <a:pt x="17205" y="10687"/>
                  <a:pt x="17278" y="10651"/>
                </a:cubicBezTo>
                <a:cubicBezTo>
                  <a:pt x="17376" y="10601"/>
                  <a:pt x="17460" y="10549"/>
                  <a:pt x="17564" y="10514"/>
                </a:cubicBezTo>
                <a:cubicBezTo>
                  <a:pt x="17626" y="10492"/>
                  <a:pt x="17648" y="10403"/>
                  <a:pt x="17581" y="10393"/>
                </a:cubicBezTo>
                <a:cubicBezTo>
                  <a:pt x="17628" y="10384"/>
                  <a:pt x="17532" y="10368"/>
                  <a:pt x="17602" y="10372"/>
                </a:cubicBezTo>
                <a:cubicBezTo>
                  <a:pt x="17620" y="10375"/>
                  <a:pt x="17639" y="10378"/>
                  <a:pt x="17656" y="10385"/>
                </a:cubicBezTo>
                <a:cubicBezTo>
                  <a:pt x="17694" y="10298"/>
                  <a:pt x="17493" y="10239"/>
                  <a:pt x="17440" y="10231"/>
                </a:cubicBezTo>
                <a:cubicBezTo>
                  <a:pt x="17236" y="10201"/>
                  <a:pt x="17046" y="10276"/>
                  <a:pt x="16866" y="10339"/>
                </a:cubicBezTo>
                <a:cubicBezTo>
                  <a:pt x="16772" y="10372"/>
                  <a:pt x="16677" y="10374"/>
                  <a:pt x="16583" y="10414"/>
                </a:cubicBezTo>
                <a:cubicBezTo>
                  <a:pt x="15992" y="10664"/>
                  <a:pt x="16100" y="10712"/>
                  <a:pt x="15706" y="10971"/>
                </a:cubicBezTo>
                <a:cubicBezTo>
                  <a:pt x="15610" y="11034"/>
                  <a:pt x="15498" y="11061"/>
                  <a:pt x="15391" y="11100"/>
                </a:cubicBezTo>
                <a:cubicBezTo>
                  <a:pt x="15452" y="11062"/>
                  <a:pt x="15514" y="11029"/>
                  <a:pt x="15573" y="10987"/>
                </a:cubicBezTo>
                <a:cubicBezTo>
                  <a:pt x="15623" y="10953"/>
                  <a:pt x="15677" y="10876"/>
                  <a:pt x="15731" y="10854"/>
                </a:cubicBezTo>
                <a:cubicBezTo>
                  <a:pt x="15851" y="10806"/>
                  <a:pt x="15948" y="10731"/>
                  <a:pt x="16022" y="10622"/>
                </a:cubicBezTo>
                <a:cubicBezTo>
                  <a:pt x="16009" y="10619"/>
                  <a:pt x="16002" y="10610"/>
                  <a:pt x="15993" y="10601"/>
                </a:cubicBezTo>
                <a:cubicBezTo>
                  <a:pt x="16048" y="10633"/>
                  <a:pt x="16040" y="10622"/>
                  <a:pt x="16130" y="10559"/>
                </a:cubicBezTo>
                <a:cubicBezTo>
                  <a:pt x="16214" y="10502"/>
                  <a:pt x="16268" y="10415"/>
                  <a:pt x="16363" y="10372"/>
                </a:cubicBezTo>
                <a:cubicBezTo>
                  <a:pt x="16409" y="10352"/>
                  <a:pt x="16532" y="10309"/>
                  <a:pt x="16538" y="10248"/>
                </a:cubicBezTo>
                <a:cubicBezTo>
                  <a:pt x="16544" y="10261"/>
                  <a:pt x="16538" y="10277"/>
                  <a:pt x="16525" y="10297"/>
                </a:cubicBezTo>
                <a:cubicBezTo>
                  <a:pt x="16548" y="10290"/>
                  <a:pt x="16566" y="10280"/>
                  <a:pt x="16588" y="10281"/>
                </a:cubicBezTo>
                <a:cubicBezTo>
                  <a:pt x="16548" y="10225"/>
                  <a:pt x="16719" y="10214"/>
                  <a:pt x="16758" y="10210"/>
                </a:cubicBezTo>
                <a:cubicBezTo>
                  <a:pt x="16819" y="10205"/>
                  <a:pt x="16868" y="10189"/>
                  <a:pt x="16908" y="10139"/>
                </a:cubicBezTo>
                <a:cubicBezTo>
                  <a:pt x="16961" y="10073"/>
                  <a:pt x="17115" y="9875"/>
                  <a:pt x="17219" y="9927"/>
                </a:cubicBezTo>
                <a:cubicBezTo>
                  <a:pt x="17185" y="9858"/>
                  <a:pt x="17292" y="9908"/>
                  <a:pt x="17315" y="9898"/>
                </a:cubicBezTo>
                <a:cubicBezTo>
                  <a:pt x="17385" y="9870"/>
                  <a:pt x="17452" y="9872"/>
                  <a:pt x="17527" y="9865"/>
                </a:cubicBezTo>
                <a:cubicBezTo>
                  <a:pt x="17642" y="9855"/>
                  <a:pt x="17784" y="9904"/>
                  <a:pt x="17897" y="9873"/>
                </a:cubicBezTo>
                <a:cubicBezTo>
                  <a:pt x="17965" y="9855"/>
                  <a:pt x="18023" y="9913"/>
                  <a:pt x="18088" y="9890"/>
                </a:cubicBezTo>
                <a:cubicBezTo>
                  <a:pt x="18225" y="9843"/>
                  <a:pt x="18334" y="9883"/>
                  <a:pt x="18462" y="9890"/>
                </a:cubicBezTo>
                <a:cubicBezTo>
                  <a:pt x="18508" y="9892"/>
                  <a:pt x="18458" y="9947"/>
                  <a:pt x="18558" y="9907"/>
                </a:cubicBezTo>
                <a:cubicBezTo>
                  <a:pt x="18540" y="9919"/>
                  <a:pt x="18523" y="9928"/>
                  <a:pt x="18504" y="9936"/>
                </a:cubicBezTo>
                <a:cubicBezTo>
                  <a:pt x="18605" y="9925"/>
                  <a:pt x="18686" y="9895"/>
                  <a:pt x="18790" y="9898"/>
                </a:cubicBezTo>
                <a:cubicBezTo>
                  <a:pt x="18831" y="9900"/>
                  <a:pt x="18866" y="9885"/>
                  <a:pt x="18907" y="9890"/>
                </a:cubicBezTo>
                <a:cubicBezTo>
                  <a:pt x="19051" y="9910"/>
                  <a:pt x="19023" y="9834"/>
                  <a:pt x="19090" y="9819"/>
                </a:cubicBezTo>
                <a:cubicBezTo>
                  <a:pt x="19110" y="9815"/>
                  <a:pt x="19138" y="9817"/>
                  <a:pt x="19152" y="9799"/>
                </a:cubicBezTo>
                <a:cubicBezTo>
                  <a:pt x="19199" y="9737"/>
                  <a:pt x="19282" y="9722"/>
                  <a:pt x="19339" y="9674"/>
                </a:cubicBezTo>
                <a:cubicBezTo>
                  <a:pt x="19334" y="9729"/>
                  <a:pt x="19358" y="9695"/>
                  <a:pt x="19368" y="9670"/>
                </a:cubicBezTo>
                <a:cubicBezTo>
                  <a:pt x="19387" y="9623"/>
                  <a:pt x="19362" y="9636"/>
                  <a:pt x="19410" y="9620"/>
                </a:cubicBezTo>
                <a:cubicBezTo>
                  <a:pt x="19438" y="9610"/>
                  <a:pt x="19471" y="9589"/>
                  <a:pt x="19497" y="9574"/>
                </a:cubicBezTo>
                <a:cubicBezTo>
                  <a:pt x="19517" y="9563"/>
                  <a:pt x="19485" y="9550"/>
                  <a:pt x="19497" y="9541"/>
                </a:cubicBezTo>
                <a:cubicBezTo>
                  <a:pt x="19541" y="9507"/>
                  <a:pt x="19608" y="9541"/>
                  <a:pt x="19659" y="9528"/>
                </a:cubicBezTo>
                <a:cubicBezTo>
                  <a:pt x="19717" y="9514"/>
                  <a:pt x="19767" y="9479"/>
                  <a:pt x="19825" y="9466"/>
                </a:cubicBezTo>
                <a:cubicBezTo>
                  <a:pt x="19885" y="9453"/>
                  <a:pt x="19936" y="9493"/>
                  <a:pt x="19996" y="9474"/>
                </a:cubicBezTo>
                <a:cubicBezTo>
                  <a:pt x="20058" y="9455"/>
                  <a:pt x="20107" y="9406"/>
                  <a:pt x="20166" y="9379"/>
                </a:cubicBezTo>
                <a:cubicBezTo>
                  <a:pt x="20228" y="9351"/>
                  <a:pt x="20290" y="9329"/>
                  <a:pt x="20345" y="9287"/>
                </a:cubicBezTo>
                <a:cubicBezTo>
                  <a:pt x="20367" y="9270"/>
                  <a:pt x="20390" y="9249"/>
                  <a:pt x="20420" y="9246"/>
                </a:cubicBezTo>
                <a:cubicBezTo>
                  <a:pt x="20408" y="9224"/>
                  <a:pt x="20410" y="9205"/>
                  <a:pt x="20428" y="9188"/>
                </a:cubicBezTo>
                <a:cubicBezTo>
                  <a:pt x="20395" y="9174"/>
                  <a:pt x="20367" y="9156"/>
                  <a:pt x="20336" y="9138"/>
                </a:cubicBezTo>
                <a:cubicBezTo>
                  <a:pt x="20377" y="9154"/>
                  <a:pt x="20421" y="9145"/>
                  <a:pt x="20461" y="9163"/>
                </a:cubicBezTo>
                <a:cubicBezTo>
                  <a:pt x="20476" y="9092"/>
                  <a:pt x="20309" y="9094"/>
                  <a:pt x="20270" y="9084"/>
                </a:cubicBezTo>
                <a:cubicBezTo>
                  <a:pt x="20315" y="9080"/>
                  <a:pt x="20405" y="9110"/>
                  <a:pt x="20395" y="9063"/>
                </a:cubicBezTo>
                <a:cubicBezTo>
                  <a:pt x="20423" y="9069"/>
                  <a:pt x="20462" y="9099"/>
                  <a:pt x="20469" y="9051"/>
                </a:cubicBezTo>
                <a:cubicBezTo>
                  <a:pt x="20439" y="9053"/>
                  <a:pt x="20404" y="9050"/>
                  <a:pt x="20399" y="9013"/>
                </a:cubicBezTo>
                <a:cubicBezTo>
                  <a:pt x="20492" y="9018"/>
                  <a:pt x="20510" y="8967"/>
                  <a:pt x="20420" y="8930"/>
                </a:cubicBezTo>
                <a:cubicBezTo>
                  <a:pt x="20466" y="8928"/>
                  <a:pt x="20519" y="8932"/>
                  <a:pt x="20544" y="8884"/>
                </a:cubicBezTo>
                <a:cubicBezTo>
                  <a:pt x="20561" y="8853"/>
                  <a:pt x="20548" y="8799"/>
                  <a:pt x="20503" y="8814"/>
                </a:cubicBezTo>
                <a:cubicBezTo>
                  <a:pt x="20522" y="8775"/>
                  <a:pt x="20456" y="8760"/>
                  <a:pt x="20515" y="8743"/>
                </a:cubicBezTo>
                <a:cubicBezTo>
                  <a:pt x="20469" y="8749"/>
                  <a:pt x="20402" y="8739"/>
                  <a:pt x="20366" y="8710"/>
                </a:cubicBezTo>
                <a:cubicBezTo>
                  <a:pt x="20390" y="8719"/>
                  <a:pt x="20410" y="8704"/>
                  <a:pt x="20420" y="8681"/>
                </a:cubicBezTo>
                <a:cubicBezTo>
                  <a:pt x="20382" y="8716"/>
                  <a:pt x="20331" y="8677"/>
                  <a:pt x="20291" y="8701"/>
                </a:cubicBezTo>
                <a:cubicBezTo>
                  <a:pt x="20254" y="8724"/>
                  <a:pt x="20228" y="8775"/>
                  <a:pt x="20178" y="8772"/>
                </a:cubicBezTo>
                <a:cubicBezTo>
                  <a:pt x="20203" y="8730"/>
                  <a:pt x="20163" y="8738"/>
                  <a:pt x="20133" y="8739"/>
                </a:cubicBezTo>
                <a:cubicBezTo>
                  <a:pt x="20181" y="8708"/>
                  <a:pt x="20238" y="8694"/>
                  <a:pt x="20287" y="8664"/>
                </a:cubicBezTo>
                <a:cubicBezTo>
                  <a:pt x="20250" y="8637"/>
                  <a:pt x="20272" y="8564"/>
                  <a:pt x="20241" y="8548"/>
                </a:cubicBezTo>
                <a:cubicBezTo>
                  <a:pt x="20215" y="8534"/>
                  <a:pt x="20181" y="8544"/>
                  <a:pt x="20154" y="8539"/>
                </a:cubicBezTo>
                <a:cubicBezTo>
                  <a:pt x="20114" y="8532"/>
                  <a:pt x="19997" y="8494"/>
                  <a:pt x="19991" y="8564"/>
                </a:cubicBezTo>
                <a:cubicBezTo>
                  <a:pt x="20033" y="8561"/>
                  <a:pt x="20072" y="8553"/>
                  <a:pt x="20112" y="8568"/>
                </a:cubicBezTo>
                <a:cubicBezTo>
                  <a:pt x="20074" y="8586"/>
                  <a:pt x="20031" y="8577"/>
                  <a:pt x="19991" y="8585"/>
                </a:cubicBezTo>
                <a:cubicBezTo>
                  <a:pt x="19948" y="8594"/>
                  <a:pt x="19905" y="8608"/>
                  <a:pt x="19863" y="8622"/>
                </a:cubicBezTo>
                <a:cubicBezTo>
                  <a:pt x="19816" y="8639"/>
                  <a:pt x="19748" y="8714"/>
                  <a:pt x="19705" y="8710"/>
                </a:cubicBezTo>
                <a:cubicBezTo>
                  <a:pt x="19666" y="8706"/>
                  <a:pt x="19638" y="8739"/>
                  <a:pt x="19605" y="8751"/>
                </a:cubicBezTo>
                <a:cubicBezTo>
                  <a:pt x="19570" y="8764"/>
                  <a:pt x="19519" y="8752"/>
                  <a:pt x="19493" y="8785"/>
                </a:cubicBezTo>
                <a:cubicBezTo>
                  <a:pt x="19461" y="8824"/>
                  <a:pt x="19369" y="8867"/>
                  <a:pt x="19318" y="8851"/>
                </a:cubicBezTo>
                <a:cubicBezTo>
                  <a:pt x="19339" y="8847"/>
                  <a:pt x="19360" y="8841"/>
                  <a:pt x="19381" y="8834"/>
                </a:cubicBezTo>
                <a:cubicBezTo>
                  <a:pt x="19297" y="8827"/>
                  <a:pt x="19417" y="8788"/>
                  <a:pt x="19439" y="8789"/>
                </a:cubicBezTo>
                <a:cubicBezTo>
                  <a:pt x="19399" y="8692"/>
                  <a:pt x="19225" y="8741"/>
                  <a:pt x="19281" y="8660"/>
                </a:cubicBezTo>
                <a:cubicBezTo>
                  <a:pt x="19292" y="8679"/>
                  <a:pt x="19408" y="8752"/>
                  <a:pt x="19426" y="8747"/>
                </a:cubicBezTo>
                <a:cubicBezTo>
                  <a:pt x="19489" y="8731"/>
                  <a:pt x="19512" y="8659"/>
                  <a:pt x="19592" y="8664"/>
                </a:cubicBezTo>
                <a:cubicBezTo>
                  <a:pt x="19708" y="8671"/>
                  <a:pt x="19905" y="8601"/>
                  <a:pt x="19996" y="8531"/>
                </a:cubicBezTo>
                <a:cubicBezTo>
                  <a:pt x="19959" y="8540"/>
                  <a:pt x="19664" y="8639"/>
                  <a:pt x="19659" y="8585"/>
                </a:cubicBezTo>
                <a:cubicBezTo>
                  <a:pt x="19777" y="8604"/>
                  <a:pt x="19887" y="8542"/>
                  <a:pt x="20000" y="8523"/>
                </a:cubicBezTo>
                <a:cubicBezTo>
                  <a:pt x="20045" y="8515"/>
                  <a:pt x="20077" y="8479"/>
                  <a:pt x="20124" y="8473"/>
                </a:cubicBezTo>
                <a:cubicBezTo>
                  <a:pt x="20178" y="8466"/>
                  <a:pt x="20231" y="8478"/>
                  <a:pt x="20278" y="8444"/>
                </a:cubicBezTo>
                <a:cubicBezTo>
                  <a:pt x="20258" y="8443"/>
                  <a:pt x="20240" y="8445"/>
                  <a:pt x="20220" y="8448"/>
                </a:cubicBezTo>
                <a:cubicBezTo>
                  <a:pt x="20257" y="8431"/>
                  <a:pt x="20306" y="8451"/>
                  <a:pt x="20324" y="8402"/>
                </a:cubicBezTo>
                <a:cubicBezTo>
                  <a:pt x="20296" y="8369"/>
                  <a:pt x="20244" y="8387"/>
                  <a:pt x="20212" y="8361"/>
                </a:cubicBezTo>
                <a:cubicBezTo>
                  <a:pt x="20204" y="8354"/>
                  <a:pt x="20185" y="8349"/>
                  <a:pt x="20163" y="8344"/>
                </a:cubicBezTo>
                <a:cubicBezTo>
                  <a:pt x="20184" y="8346"/>
                  <a:pt x="20208" y="8332"/>
                  <a:pt x="20228" y="8322"/>
                </a:cubicBezTo>
                <a:cubicBezTo>
                  <a:pt x="20187" y="8334"/>
                  <a:pt x="20184" y="8325"/>
                  <a:pt x="20219" y="8295"/>
                </a:cubicBezTo>
                <a:cubicBezTo>
                  <a:pt x="20188" y="8297"/>
                  <a:pt x="20158" y="8308"/>
                  <a:pt x="20133" y="8325"/>
                </a:cubicBezTo>
                <a:cubicBezTo>
                  <a:pt x="20140" y="8335"/>
                  <a:pt x="20147" y="8340"/>
                  <a:pt x="20156" y="8343"/>
                </a:cubicBezTo>
                <a:cubicBezTo>
                  <a:pt x="20123" y="8336"/>
                  <a:pt x="20086" y="8333"/>
                  <a:pt x="20070" y="8332"/>
                </a:cubicBezTo>
                <a:cubicBezTo>
                  <a:pt x="20036" y="8329"/>
                  <a:pt x="19986" y="8288"/>
                  <a:pt x="19942" y="8294"/>
                </a:cubicBezTo>
                <a:cubicBezTo>
                  <a:pt x="20002" y="8278"/>
                  <a:pt x="19939" y="8257"/>
                  <a:pt x="19975" y="8223"/>
                </a:cubicBezTo>
                <a:cubicBezTo>
                  <a:pt x="19931" y="8225"/>
                  <a:pt x="19898" y="8262"/>
                  <a:pt x="19854" y="8265"/>
                </a:cubicBezTo>
                <a:cubicBezTo>
                  <a:pt x="19888" y="8250"/>
                  <a:pt x="19921" y="8226"/>
                  <a:pt x="19942" y="8194"/>
                </a:cubicBezTo>
                <a:cubicBezTo>
                  <a:pt x="19845" y="8187"/>
                  <a:pt x="19767" y="8358"/>
                  <a:pt x="19676" y="8344"/>
                </a:cubicBezTo>
                <a:cubicBezTo>
                  <a:pt x="19718" y="8324"/>
                  <a:pt x="19744" y="8282"/>
                  <a:pt x="19788" y="8265"/>
                </a:cubicBezTo>
                <a:cubicBezTo>
                  <a:pt x="19817" y="8253"/>
                  <a:pt x="19870" y="8233"/>
                  <a:pt x="19854" y="8190"/>
                </a:cubicBezTo>
                <a:cubicBezTo>
                  <a:pt x="19828" y="8214"/>
                  <a:pt x="19764" y="8243"/>
                  <a:pt x="19734" y="8211"/>
                </a:cubicBezTo>
                <a:cubicBezTo>
                  <a:pt x="19766" y="8217"/>
                  <a:pt x="19802" y="8194"/>
                  <a:pt x="19788" y="8157"/>
                </a:cubicBezTo>
                <a:cubicBezTo>
                  <a:pt x="19732" y="8193"/>
                  <a:pt x="19676" y="8226"/>
                  <a:pt x="19617" y="8257"/>
                </a:cubicBezTo>
                <a:cubicBezTo>
                  <a:pt x="19643" y="8229"/>
                  <a:pt x="19684" y="8218"/>
                  <a:pt x="19701" y="8182"/>
                </a:cubicBezTo>
                <a:cubicBezTo>
                  <a:pt x="19637" y="8164"/>
                  <a:pt x="19558" y="8232"/>
                  <a:pt x="19509" y="8265"/>
                </a:cubicBezTo>
                <a:cubicBezTo>
                  <a:pt x="19540" y="8224"/>
                  <a:pt x="19592" y="8205"/>
                  <a:pt x="19634" y="8178"/>
                </a:cubicBezTo>
                <a:cubicBezTo>
                  <a:pt x="19612" y="8183"/>
                  <a:pt x="19592" y="8192"/>
                  <a:pt x="19572" y="8203"/>
                </a:cubicBezTo>
                <a:cubicBezTo>
                  <a:pt x="19602" y="8164"/>
                  <a:pt x="19695" y="8154"/>
                  <a:pt x="19701" y="8099"/>
                </a:cubicBezTo>
                <a:cubicBezTo>
                  <a:pt x="19679" y="8105"/>
                  <a:pt x="19662" y="8115"/>
                  <a:pt x="19638" y="8124"/>
                </a:cubicBezTo>
                <a:cubicBezTo>
                  <a:pt x="19670" y="8103"/>
                  <a:pt x="19676" y="8079"/>
                  <a:pt x="19667" y="8049"/>
                </a:cubicBezTo>
                <a:cubicBezTo>
                  <a:pt x="19664" y="8038"/>
                  <a:pt x="19707" y="8017"/>
                  <a:pt x="19709" y="7999"/>
                </a:cubicBezTo>
                <a:cubicBezTo>
                  <a:pt x="19671" y="7990"/>
                  <a:pt x="19651" y="8035"/>
                  <a:pt x="19622" y="8049"/>
                </a:cubicBezTo>
                <a:cubicBezTo>
                  <a:pt x="19640" y="8032"/>
                  <a:pt x="19651" y="8011"/>
                  <a:pt x="19651" y="7987"/>
                </a:cubicBezTo>
                <a:cubicBezTo>
                  <a:pt x="19631" y="8008"/>
                  <a:pt x="19601" y="8023"/>
                  <a:pt x="19572" y="8016"/>
                </a:cubicBezTo>
                <a:cubicBezTo>
                  <a:pt x="19600" y="8017"/>
                  <a:pt x="19617" y="7975"/>
                  <a:pt x="19592" y="7978"/>
                </a:cubicBezTo>
                <a:cubicBezTo>
                  <a:pt x="19574" y="7980"/>
                  <a:pt x="19528" y="7978"/>
                  <a:pt x="19514" y="7966"/>
                </a:cubicBezTo>
                <a:cubicBezTo>
                  <a:pt x="19523" y="7956"/>
                  <a:pt x="19532" y="7949"/>
                  <a:pt x="19543" y="7941"/>
                </a:cubicBezTo>
                <a:cubicBezTo>
                  <a:pt x="19522" y="7945"/>
                  <a:pt x="19437" y="7939"/>
                  <a:pt x="19514" y="7908"/>
                </a:cubicBezTo>
                <a:cubicBezTo>
                  <a:pt x="19437" y="7933"/>
                  <a:pt x="19509" y="7868"/>
                  <a:pt x="19522" y="7854"/>
                </a:cubicBezTo>
                <a:cubicBezTo>
                  <a:pt x="19473" y="7868"/>
                  <a:pt x="19398" y="7871"/>
                  <a:pt x="19360" y="7829"/>
                </a:cubicBezTo>
                <a:cubicBezTo>
                  <a:pt x="19370" y="7829"/>
                  <a:pt x="19508" y="7844"/>
                  <a:pt x="19422" y="7829"/>
                </a:cubicBezTo>
                <a:cubicBezTo>
                  <a:pt x="19513" y="7836"/>
                  <a:pt x="19370" y="7782"/>
                  <a:pt x="19360" y="7775"/>
                </a:cubicBezTo>
                <a:cubicBezTo>
                  <a:pt x="19397" y="7750"/>
                  <a:pt x="19460" y="7783"/>
                  <a:pt x="19484" y="7737"/>
                </a:cubicBezTo>
                <a:cubicBezTo>
                  <a:pt x="19445" y="7725"/>
                  <a:pt x="19400" y="7733"/>
                  <a:pt x="19360" y="7725"/>
                </a:cubicBezTo>
                <a:cubicBezTo>
                  <a:pt x="19382" y="7725"/>
                  <a:pt x="19408" y="7723"/>
                  <a:pt x="19430" y="7721"/>
                </a:cubicBezTo>
                <a:cubicBezTo>
                  <a:pt x="19389" y="7711"/>
                  <a:pt x="19335" y="7690"/>
                  <a:pt x="19314" y="7650"/>
                </a:cubicBezTo>
                <a:cubicBezTo>
                  <a:pt x="19356" y="7651"/>
                  <a:pt x="19397" y="7650"/>
                  <a:pt x="19439" y="7654"/>
                </a:cubicBezTo>
                <a:cubicBezTo>
                  <a:pt x="19406" y="7659"/>
                  <a:pt x="19371" y="7648"/>
                  <a:pt x="19347" y="7679"/>
                </a:cubicBezTo>
                <a:cubicBezTo>
                  <a:pt x="19371" y="7690"/>
                  <a:pt x="19527" y="7745"/>
                  <a:pt x="19493" y="7675"/>
                </a:cubicBezTo>
                <a:cubicBezTo>
                  <a:pt x="19482" y="7681"/>
                  <a:pt x="19473" y="7688"/>
                  <a:pt x="19464" y="7696"/>
                </a:cubicBezTo>
                <a:cubicBezTo>
                  <a:pt x="19485" y="7657"/>
                  <a:pt x="19593" y="7596"/>
                  <a:pt x="19638" y="7608"/>
                </a:cubicBezTo>
                <a:cubicBezTo>
                  <a:pt x="19673" y="7618"/>
                  <a:pt x="19645" y="7555"/>
                  <a:pt x="19638" y="7546"/>
                </a:cubicBezTo>
                <a:cubicBezTo>
                  <a:pt x="19615" y="7515"/>
                  <a:pt x="19569" y="7539"/>
                  <a:pt x="19543" y="7513"/>
                </a:cubicBezTo>
                <a:cubicBezTo>
                  <a:pt x="19660" y="7464"/>
                  <a:pt x="19465" y="7454"/>
                  <a:pt x="19447" y="7434"/>
                </a:cubicBezTo>
                <a:cubicBezTo>
                  <a:pt x="19474" y="7450"/>
                  <a:pt x="19589" y="7410"/>
                  <a:pt x="19605" y="7384"/>
                </a:cubicBezTo>
                <a:cubicBezTo>
                  <a:pt x="19619" y="7361"/>
                  <a:pt x="19585" y="7351"/>
                  <a:pt x="19592" y="7330"/>
                </a:cubicBezTo>
                <a:cubicBezTo>
                  <a:pt x="19599" y="7311"/>
                  <a:pt x="19619" y="7294"/>
                  <a:pt x="19609" y="7272"/>
                </a:cubicBezTo>
                <a:cubicBezTo>
                  <a:pt x="19579" y="7291"/>
                  <a:pt x="19546" y="7273"/>
                  <a:pt x="19522" y="7309"/>
                </a:cubicBezTo>
                <a:cubicBezTo>
                  <a:pt x="19554" y="7261"/>
                  <a:pt x="19500" y="7271"/>
                  <a:pt x="19472" y="7276"/>
                </a:cubicBezTo>
                <a:cubicBezTo>
                  <a:pt x="19502" y="7262"/>
                  <a:pt x="19536" y="7262"/>
                  <a:pt x="19568" y="7255"/>
                </a:cubicBezTo>
                <a:cubicBezTo>
                  <a:pt x="19571" y="7222"/>
                  <a:pt x="19562" y="7215"/>
                  <a:pt x="19534" y="7234"/>
                </a:cubicBezTo>
                <a:cubicBezTo>
                  <a:pt x="19542" y="7225"/>
                  <a:pt x="19547" y="7215"/>
                  <a:pt x="19555" y="7205"/>
                </a:cubicBezTo>
                <a:cubicBezTo>
                  <a:pt x="19519" y="7207"/>
                  <a:pt x="19467" y="7202"/>
                  <a:pt x="19435" y="7222"/>
                </a:cubicBezTo>
                <a:cubicBezTo>
                  <a:pt x="19405" y="7240"/>
                  <a:pt x="19356" y="7276"/>
                  <a:pt x="19318" y="7263"/>
                </a:cubicBezTo>
                <a:cubicBezTo>
                  <a:pt x="19350" y="7238"/>
                  <a:pt x="19392" y="7228"/>
                  <a:pt x="19430" y="7218"/>
                </a:cubicBezTo>
                <a:cubicBezTo>
                  <a:pt x="19449" y="7213"/>
                  <a:pt x="19563" y="7188"/>
                  <a:pt x="19484" y="7172"/>
                </a:cubicBezTo>
                <a:cubicBezTo>
                  <a:pt x="19542" y="7180"/>
                  <a:pt x="19540" y="7137"/>
                  <a:pt x="19568" y="7101"/>
                </a:cubicBezTo>
                <a:cubicBezTo>
                  <a:pt x="19517" y="7105"/>
                  <a:pt x="19462" y="7107"/>
                  <a:pt x="19418" y="7135"/>
                </a:cubicBezTo>
                <a:cubicBezTo>
                  <a:pt x="19502" y="7080"/>
                  <a:pt x="19337" y="7143"/>
                  <a:pt x="19322" y="7143"/>
                </a:cubicBezTo>
                <a:cubicBezTo>
                  <a:pt x="19343" y="7139"/>
                  <a:pt x="19417" y="7098"/>
                  <a:pt x="19347" y="7105"/>
                </a:cubicBezTo>
                <a:cubicBezTo>
                  <a:pt x="19385" y="7095"/>
                  <a:pt x="19532" y="7091"/>
                  <a:pt x="19534" y="7035"/>
                </a:cubicBezTo>
                <a:cubicBezTo>
                  <a:pt x="19535" y="7009"/>
                  <a:pt x="19570" y="6989"/>
                  <a:pt x="19530" y="6977"/>
                </a:cubicBezTo>
                <a:cubicBezTo>
                  <a:pt x="19505" y="6969"/>
                  <a:pt x="19481" y="6988"/>
                  <a:pt x="19455" y="6981"/>
                </a:cubicBezTo>
                <a:cubicBezTo>
                  <a:pt x="19484" y="6979"/>
                  <a:pt x="19545" y="6916"/>
                  <a:pt x="19476" y="6952"/>
                </a:cubicBezTo>
                <a:cubicBezTo>
                  <a:pt x="19494" y="6933"/>
                  <a:pt x="19514" y="6918"/>
                  <a:pt x="19538" y="6910"/>
                </a:cubicBezTo>
                <a:cubicBezTo>
                  <a:pt x="19480" y="6904"/>
                  <a:pt x="19377" y="6898"/>
                  <a:pt x="19331" y="6943"/>
                </a:cubicBezTo>
                <a:cubicBezTo>
                  <a:pt x="19327" y="6933"/>
                  <a:pt x="19326" y="6921"/>
                  <a:pt x="19326" y="6910"/>
                </a:cubicBezTo>
                <a:cubicBezTo>
                  <a:pt x="19402" y="6906"/>
                  <a:pt x="19457" y="6906"/>
                  <a:pt x="19505" y="6839"/>
                </a:cubicBezTo>
                <a:cubicBezTo>
                  <a:pt x="19487" y="6853"/>
                  <a:pt x="19466" y="6860"/>
                  <a:pt x="19443" y="6860"/>
                </a:cubicBezTo>
                <a:cubicBezTo>
                  <a:pt x="19467" y="6857"/>
                  <a:pt x="19480" y="6842"/>
                  <a:pt x="19480" y="6819"/>
                </a:cubicBezTo>
                <a:cubicBezTo>
                  <a:pt x="19456" y="6820"/>
                  <a:pt x="19435" y="6827"/>
                  <a:pt x="19418" y="6844"/>
                </a:cubicBezTo>
                <a:cubicBezTo>
                  <a:pt x="19432" y="6811"/>
                  <a:pt x="19408" y="6802"/>
                  <a:pt x="19381" y="6798"/>
                </a:cubicBezTo>
                <a:cubicBezTo>
                  <a:pt x="19415" y="6794"/>
                  <a:pt x="19451" y="6795"/>
                  <a:pt x="19472" y="6761"/>
                </a:cubicBezTo>
                <a:cubicBezTo>
                  <a:pt x="19451" y="6744"/>
                  <a:pt x="19430" y="6744"/>
                  <a:pt x="19410" y="6761"/>
                </a:cubicBezTo>
                <a:cubicBezTo>
                  <a:pt x="19438" y="6725"/>
                  <a:pt x="19434" y="6718"/>
                  <a:pt x="19397" y="6740"/>
                </a:cubicBezTo>
                <a:cubicBezTo>
                  <a:pt x="19407" y="6730"/>
                  <a:pt x="19414" y="6721"/>
                  <a:pt x="19422" y="6711"/>
                </a:cubicBezTo>
                <a:cubicBezTo>
                  <a:pt x="19404" y="6713"/>
                  <a:pt x="19395" y="6706"/>
                  <a:pt x="19394" y="6693"/>
                </a:cubicBezTo>
                <a:cubicBezTo>
                  <a:pt x="19420" y="6698"/>
                  <a:pt x="19467" y="6692"/>
                  <a:pt x="19447" y="6654"/>
                </a:cubicBezTo>
                <a:cubicBezTo>
                  <a:pt x="19425" y="6659"/>
                  <a:pt x="19407" y="6670"/>
                  <a:pt x="19394" y="6688"/>
                </a:cubicBezTo>
                <a:cubicBezTo>
                  <a:pt x="19395" y="6657"/>
                  <a:pt x="19427" y="6605"/>
                  <a:pt x="19447" y="6603"/>
                </a:cubicBezTo>
                <a:cubicBezTo>
                  <a:pt x="19408" y="6599"/>
                  <a:pt x="19381" y="6634"/>
                  <a:pt x="19343" y="6636"/>
                </a:cubicBezTo>
                <a:cubicBezTo>
                  <a:pt x="19360" y="6611"/>
                  <a:pt x="19366" y="6595"/>
                  <a:pt x="19393" y="6578"/>
                </a:cubicBezTo>
                <a:cubicBezTo>
                  <a:pt x="19357" y="6590"/>
                  <a:pt x="19319" y="6601"/>
                  <a:pt x="19281" y="6603"/>
                </a:cubicBezTo>
                <a:cubicBezTo>
                  <a:pt x="19306" y="6595"/>
                  <a:pt x="19453" y="6533"/>
                  <a:pt x="19376" y="6549"/>
                </a:cubicBezTo>
                <a:cubicBezTo>
                  <a:pt x="19452" y="6514"/>
                  <a:pt x="19362" y="6517"/>
                  <a:pt x="19343" y="6524"/>
                </a:cubicBezTo>
                <a:cubicBezTo>
                  <a:pt x="19363" y="6515"/>
                  <a:pt x="19384" y="6510"/>
                  <a:pt x="19405" y="6507"/>
                </a:cubicBezTo>
                <a:cubicBezTo>
                  <a:pt x="19341" y="6455"/>
                  <a:pt x="19279" y="6553"/>
                  <a:pt x="19235" y="6586"/>
                </a:cubicBezTo>
                <a:cubicBezTo>
                  <a:pt x="19213" y="6603"/>
                  <a:pt x="19136" y="6656"/>
                  <a:pt x="19173" y="6677"/>
                </a:cubicBezTo>
                <a:cubicBezTo>
                  <a:pt x="19123" y="6669"/>
                  <a:pt x="19060" y="6648"/>
                  <a:pt x="19044" y="6719"/>
                </a:cubicBezTo>
                <a:cubicBezTo>
                  <a:pt x="19034" y="6761"/>
                  <a:pt x="19102" y="6770"/>
                  <a:pt x="19110" y="6806"/>
                </a:cubicBezTo>
                <a:cubicBezTo>
                  <a:pt x="19076" y="6781"/>
                  <a:pt x="19041" y="6785"/>
                  <a:pt x="19002" y="6773"/>
                </a:cubicBezTo>
                <a:cubicBezTo>
                  <a:pt x="19020" y="6798"/>
                  <a:pt x="19011" y="6848"/>
                  <a:pt x="18973" y="6819"/>
                </a:cubicBezTo>
                <a:cubicBezTo>
                  <a:pt x="18982" y="6857"/>
                  <a:pt x="18937" y="6876"/>
                  <a:pt x="18911" y="6848"/>
                </a:cubicBezTo>
                <a:cubicBezTo>
                  <a:pt x="18870" y="6903"/>
                  <a:pt x="18944" y="6901"/>
                  <a:pt x="18973" y="6923"/>
                </a:cubicBezTo>
                <a:cubicBezTo>
                  <a:pt x="18893" y="6898"/>
                  <a:pt x="18738" y="6976"/>
                  <a:pt x="18828" y="6985"/>
                </a:cubicBezTo>
                <a:cubicBezTo>
                  <a:pt x="18808" y="6991"/>
                  <a:pt x="18768" y="6977"/>
                  <a:pt x="18753" y="6993"/>
                </a:cubicBezTo>
                <a:cubicBezTo>
                  <a:pt x="18724" y="7023"/>
                  <a:pt x="18773" y="7029"/>
                  <a:pt x="18765" y="7056"/>
                </a:cubicBezTo>
                <a:cubicBezTo>
                  <a:pt x="18755" y="7092"/>
                  <a:pt x="18700" y="7142"/>
                  <a:pt x="18666" y="7155"/>
                </a:cubicBezTo>
                <a:cubicBezTo>
                  <a:pt x="18686" y="7116"/>
                  <a:pt x="18784" y="7002"/>
                  <a:pt x="18670" y="6989"/>
                </a:cubicBezTo>
                <a:cubicBezTo>
                  <a:pt x="18626" y="6984"/>
                  <a:pt x="18591" y="7054"/>
                  <a:pt x="18566" y="7081"/>
                </a:cubicBezTo>
                <a:cubicBezTo>
                  <a:pt x="18540" y="7108"/>
                  <a:pt x="18517" y="7092"/>
                  <a:pt x="18483" y="7101"/>
                </a:cubicBezTo>
                <a:cubicBezTo>
                  <a:pt x="18442" y="7112"/>
                  <a:pt x="18402" y="7136"/>
                  <a:pt x="18362" y="7151"/>
                </a:cubicBezTo>
                <a:cubicBezTo>
                  <a:pt x="18277" y="7185"/>
                  <a:pt x="18231" y="7218"/>
                  <a:pt x="18171" y="7288"/>
                </a:cubicBezTo>
                <a:cubicBezTo>
                  <a:pt x="18193" y="7232"/>
                  <a:pt x="18270" y="7183"/>
                  <a:pt x="18246" y="7114"/>
                </a:cubicBezTo>
                <a:cubicBezTo>
                  <a:pt x="18206" y="7156"/>
                  <a:pt x="18170" y="7216"/>
                  <a:pt x="18109" y="7226"/>
                </a:cubicBezTo>
                <a:cubicBezTo>
                  <a:pt x="18146" y="7197"/>
                  <a:pt x="18210" y="7170"/>
                  <a:pt x="18221" y="7118"/>
                </a:cubicBezTo>
                <a:cubicBezTo>
                  <a:pt x="18243" y="7015"/>
                  <a:pt x="18105" y="7165"/>
                  <a:pt x="18084" y="7187"/>
                </a:cubicBezTo>
                <a:cubicBezTo>
                  <a:pt x="17976" y="7298"/>
                  <a:pt x="17889" y="7270"/>
                  <a:pt x="17718" y="7338"/>
                </a:cubicBezTo>
                <a:cubicBezTo>
                  <a:pt x="17843" y="7256"/>
                  <a:pt x="18118" y="7268"/>
                  <a:pt x="18138" y="7068"/>
                </a:cubicBezTo>
                <a:cubicBezTo>
                  <a:pt x="18149" y="6952"/>
                  <a:pt x="18099" y="6961"/>
                  <a:pt x="17992" y="6964"/>
                </a:cubicBezTo>
                <a:cubicBezTo>
                  <a:pt x="17902" y="6967"/>
                  <a:pt x="17836" y="7053"/>
                  <a:pt x="17747" y="7060"/>
                </a:cubicBezTo>
                <a:cubicBezTo>
                  <a:pt x="17756" y="7050"/>
                  <a:pt x="17767" y="7036"/>
                  <a:pt x="17776" y="7027"/>
                </a:cubicBezTo>
                <a:cubicBezTo>
                  <a:pt x="17745" y="7038"/>
                  <a:pt x="17718" y="7010"/>
                  <a:pt x="17689" y="7006"/>
                </a:cubicBezTo>
                <a:cubicBezTo>
                  <a:pt x="17740" y="7010"/>
                  <a:pt x="17831" y="6993"/>
                  <a:pt x="17822" y="6923"/>
                </a:cubicBezTo>
                <a:cubicBezTo>
                  <a:pt x="17865" y="6933"/>
                  <a:pt x="17840" y="6972"/>
                  <a:pt x="17847" y="7002"/>
                </a:cubicBezTo>
                <a:cubicBezTo>
                  <a:pt x="17875" y="6983"/>
                  <a:pt x="18003" y="6897"/>
                  <a:pt x="17934" y="6881"/>
                </a:cubicBezTo>
                <a:cubicBezTo>
                  <a:pt x="17960" y="6862"/>
                  <a:pt x="17990" y="6849"/>
                  <a:pt x="18021" y="6860"/>
                </a:cubicBezTo>
                <a:cubicBezTo>
                  <a:pt x="18033" y="6801"/>
                  <a:pt x="17957" y="6829"/>
                  <a:pt x="17926" y="6819"/>
                </a:cubicBezTo>
                <a:cubicBezTo>
                  <a:pt x="17952" y="6809"/>
                  <a:pt x="17947" y="6795"/>
                  <a:pt x="17951" y="6773"/>
                </a:cubicBezTo>
                <a:cubicBezTo>
                  <a:pt x="17954" y="6754"/>
                  <a:pt x="17987" y="6748"/>
                  <a:pt x="18001" y="6740"/>
                </a:cubicBezTo>
                <a:cubicBezTo>
                  <a:pt x="18013" y="6732"/>
                  <a:pt x="18037" y="6652"/>
                  <a:pt x="18034" y="6636"/>
                </a:cubicBezTo>
                <a:cubicBezTo>
                  <a:pt x="18028" y="6606"/>
                  <a:pt x="17929" y="6611"/>
                  <a:pt x="17909" y="6611"/>
                </a:cubicBezTo>
                <a:cubicBezTo>
                  <a:pt x="17842" y="6611"/>
                  <a:pt x="17792" y="6598"/>
                  <a:pt x="17726" y="6586"/>
                </a:cubicBezTo>
                <a:cubicBezTo>
                  <a:pt x="17778" y="6576"/>
                  <a:pt x="17829" y="6603"/>
                  <a:pt x="17880" y="6603"/>
                </a:cubicBezTo>
                <a:cubicBezTo>
                  <a:pt x="17910" y="6602"/>
                  <a:pt x="18041" y="6610"/>
                  <a:pt x="18021" y="6590"/>
                </a:cubicBezTo>
                <a:cubicBezTo>
                  <a:pt x="18134" y="6603"/>
                  <a:pt x="18107" y="6414"/>
                  <a:pt x="18204" y="6370"/>
                </a:cubicBezTo>
                <a:cubicBezTo>
                  <a:pt x="18233" y="6357"/>
                  <a:pt x="18275" y="6357"/>
                  <a:pt x="18292" y="6324"/>
                </a:cubicBezTo>
                <a:cubicBezTo>
                  <a:pt x="18307" y="6293"/>
                  <a:pt x="18282" y="6234"/>
                  <a:pt x="18246" y="6283"/>
                </a:cubicBezTo>
                <a:cubicBezTo>
                  <a:pt x="18218" y="6321"/>
                  <a:pt x="18163" y="6349"/>
                  <a:pt x="18109" y="6320"/>
                </a:cubicBezTo>
                <a:cubicBezTo>
                  <a:pt x="18214" y="6249"/>
                  <a:pt x="18024" y="6267"/>
                  <a:pt x="18013" y="6262"/>
                </a:cubicBezTo>
                <a:cubicBezTo>
                  <a:pt x="17896" y="6198"/>
                  <a:pt x="17847" y="6270"/>
                  <a:pt x="17847" y="6208"/>
                </a:cubicBezTo>
                <a:cubicBezTo>
                  <a:pt x="17808" y="6236"/>
                  <a:pt x="17791" y="6188"/>
                  <a:pt x="17789" y="6158"/>
                </a:cubicBezTo>
                <a:cubicBezTo>
                  <a:pt x="17811" y="6164"/>
                  <a:pt x="17832" y="6159"/>
                  <a:pt x="17851" y="6145"/>
                </a:cubicBezTo>
                <a:cubicBezTo>
                  <a:pt x="17830" y="6147"/>
                  <a:pt x="17809" y="6145"/>
                  <a:pt x="17789" y="6137"/>
                </a:cubicBezTo>
                <a:cubicBezTo>
                  <a:pt x="17822" y="6116"/>
                  <a:pt x="17856" y="6108"/>
                  <a:pt x="17893" y="6096"/>
                </a:cubicBezTo>
                <a:cubicBezTo>
                  <a:pt x="17871" y="6026"/>
                  <a:pt x="17817" y="6068"/>
                  <a:pt x="17768" y="6079"/>
                </a:cubicBezTo>
                <a:cubicBezTo>
                  <a:pt x="17794" y="6066"/>
                  <a:pt x="17808" y="6031"/>
                  <a:pt x="17768" y="6029"/>
                </a:cubicBezTo>
                <a:cubicBezTo>
                  <a:pt x="17776" y="6019"/>
                  <a:pt x="17781" y="6010"/>
                  <a:pt x="17789" y="6000"/>
                </a:cubicBezTo>
                <a:cubicBezTo>
                  <a:pt x="17716" y="5993"/>
                  <a:pt x="17707" y="5986"/>
                  <a:pt x="17639" y="6008"/>
                </a:cubicBezTo>
                <a:cubicBezTo>
                  <a:pt x="17671" y="5991"/>
                  <a:pt x="17731" y="5961"/>
                  <a:pt x="17726" y="5917"/>
                </a:cubicBezTo>
                <a:cubicBezTo>
                  <a:pt x="17664" y="5945"/>
                  <a:pt x="17659" y="5866"/>
                  <a:pt x="17614" y="5850"/>
                </a:cubicBezTo>
                <a:cubicBezTo>
                  <a:pt x="17544" y="5825"/>
                  <a:pt x="17518" y="5805"/>
                  <a:pt x="17444" y="5834"/>
                </a:cubicBezTo>
                <a:cubicBezTo>
                  <a:pt x="17410" y="5846"/>
                  <a:pt x="17199" y="5876"/>
                  <a:pt x="17240" y="5925"/>
                </a:cubicBezTo>
                <a:cubicBezTo>
                  <a:pt x="17152" y="5842"/>
                  <a:pt x="17059" y="5860"/>
                  <a:pt x="16957" y="5904"/>
                </a:cubicBezTo>
                <a:cubicBezTo>
                  <a:pt x="16976" y="5884"/>
                  <a:pt x="17003" y="5881"/>
                  <a:pt x="17024" y="5863"/>
                </a:cubicBezTo>
                <a:cubicBezTo>
                  <a:pt x="16928" y="5864"/>
                  <a:pt x="16840" y="5808"/>
                  <a:pt x="16750" y="5784"/>
                </a:cubicBezTo>
                <a:cubicBezTo>
                  <a:pt x="16654" y="5758"/>
                  <a:pt x="16603" y="5793"/>
                  <a:pt x="16517" y="5825"/>
                </a:cubicBezTo>
                <a:cubicBezTo>
                  <a:pt x="16440" y="5854"/>
                  <a:pt x="16394" y="5878"/>
                  <a:pt x="16355" y="5954"/>
                </a:cubicBezTo>
                <a:cubicBezTo>
                  <a:pt x="16324" y="6013"/>
                  <a:pt x="16354" y="6077"/>
                  <a:pt x="16417" y="6104"/>
                </a:cubicBezTo>
                <a:cubicBezTo>
                  <a:pt x="16381" y="6087"/>
                  <a:pt x="16311" y="6176"/>
                  <a:pt x="16288" y="6208"/>
                </a:cubicBezTo>
                <a:cubicBezTo>
                  <a:pt x="16243" y="6271"/>
                  <a:pt x="16138" y="6267"/>
                  <a:pt x="16105" y="6345"/>
                </a:cubicBezTo>
                <a:cubicBezTo>
                  <a:pt x="16125" y="6340"/>
                  <a:pt x="16144" y="6338"/>
                  <a:pt x="16164" y="6337"/>
                </a:cubicBezTo>
                <a:cubicBezTo>
                  <a:pt x="16093" y="6368"/>
                  <a:pt x="16213" y="6342"/>
                  <a:pt x="16230" y="6341"/>
                </a:cubicBezTo>
                <a:cubicBezTo>
                  <a:pt x="16202" y="6364"/>
                  <a:pt x="16166" y="6378"/>
                  <a:pt x="16147" y="6411"/>
                </a:cubicBezTo>
                <a:cubicBezTo>
                  <a:pt x="16166" y="6420"/>
                  <a:pt x="16185" y="6425"/>
                  <a:pt x="16205" y="6428"/>
                </a:cubicBezTo>
                <a:cubicBezTo>
                  <a:pt x="16180" y="6440"/>
                  <a:pt x="16130" y="6443"/>
                  <a:pt x="16114" y="6470"/>
                </a:cubicBezTo>
                <a:cubicBezTo>
                  <a:pt x="16100" y="6491"/>
                  <a:pt x="16170" y="6538"/>
                  <a:pt x="16093" y="6590"/>
                </a:cubicBezTo>
                <a:cubicBezTo>
                  <a:pt x="16116" y="6582"/>
                  <a:pt x="16137" y="6586"/>
                  <a:pt x="16155" y="6603"/>
                </a:cubicBezTo>
                <a:cubicBezTo>
                  <a:pt x="16125" y="6614"/>
                  <a:pt x="16108" y="6675"/>
                  <a:pt x="16076" y="6677"/>
                </a:cubicBezTo>
                <a:cubicBezTo>
                  <a:pt x="16047" y="6680"/>
                  <a:pt x="16014" y="6685"/>
                  <a:pt x="16018" y="6723"/>
                </a:cubicBezTo>
                <a:cubicBezTo>
                  <a:pt x="15999" y="6715"/>
                  <a:pt x="15980" y="6708"/>
                  <a:pt x="15960" y="6702"/>
                </a:cubicBezTo>
                <a:cubicBezTo>
                  <a:pt x="15963" y="6739"/>
                  <a:pt x="15835" y="6804"/>
                  <a:pt x="15906" y="6806"/>
                </a:cubicBezTo>
                <a:cubicBezTo>
                  <a:pt x="15805" y="6827"/>
                  <a:pt x="15748" y="6916"/>
                  <a:pt x="15657" y="6948"/>
                </a:cubicBezTo>
                <a:cubicBezTo>
                  <a:pt x="15576" y="6975"/>
                  <a:pt x="15599" y="7000"/>
                  <a:pt x="15549" y="7060"/>
                </a:cubicBezTo>
                <a:cubicBezTo>
                  <a:pt x="15578" y="7057"/>
                  <a:pt x="15616" y="7103"/>
                  <a:pt x="15628" y="7126"/>
                </a:cubicBezTo>
                <a:cubicBezTo>
                  <a:pt x="15656" y="7182"/>
                  <a:pt x="15789" y="7176"/>
                  <a:pt x="15781" y="7392"/>
                </a:cubicBezTo>
                <a:cubicBezTo>
                  <a:pt x="15774" y="7587"/>
                  <a:pt x="15649" y="7782"/>
                  <a:pt x="15503" y="7903"/>
                </a:cubicBezTo>
                <a:cubicBezTo>
                  <a:pt x="15300" y="8073"/>
                  <a:pt x="14909" y="8258"/>
                  <a:pt x="14643" y="8319"/>
                </a:cubicBezTo>
                <a:cubicBezTo>
                  <a:pt x="14576" y="8334"/>
                  <a:pt x="14481" y="8330"/>
                  <a:pt x="14435" y="8390"/>
                </a:cubicBezTo>
                <a:cubicBezTo>
                  <a:pt x="14475" y="8400"/>
                  <a:pt x="14455" y="8434"/>
                  <a:pt x="14443" y="8460"/>
                </a:cubicBezTo>
                <a:cubicBezTo>
                  <a:pt x="14423" y="8505"/>
                  <a:pt x="14478" y="8523"/>
                  <a:pt x="14431" y="8535"/>
                </a:cubicBezTo>
                <a:cubicBezTo>
                  <a:pt x="14451" y="8544"/>
                  <a:pt x="14472" y="8553"/>
                  <a:pt x="14493" y="8560"/>
                </a:cubicBezTo>
                <a:cubicBezTo>
                  <a:pt x="14444" y="8570"/>
                  <a:pt x="14465" y="8587"/>
                  <a:pt x="14493" y="8602"/>
                </a:cubicBezTo>
                <a:cubicBezTo>
                  <a:pt x="14464" y="8613"/>
                  <a:pt x="14437" y="8660"/>
                  <a:pt x="14485" y="8668"/>
                </a:cubicBezTo>
                <a:cubicBezTo>
                  <a:pt x="14448" y="8655"/>
                  <a:pt x="14435" y="8699"/>
                  <a:pt x="14401" y="8701"/>
                </a:cubicBezTo>
                <a:cubicBezTo>
                  <a:pt x="14452" y="8707"/>
                  <a:pt x="14425" y="8730"/>
                  <a:pt x="14401" y="8743"/>
                </a:cubicBezTo>
                <a:cubicBezTo>
                  <a:pt x="14483" y="8728"/>
                  <a:pt x="14368" y="8776"/>
                  <a:pt x="14377" y="8805"/>
                </a:cubicBezTo>
                <a:cubicBezTo>
                  <a:pt x="14389" y="8847"/>
                  <a:pt x="14340" y="8905"/>
                  <a:pt x="14318" y="8938"/>
                </a:cubicBezTo>
                <a:cubicBezTo>
                  <a:pt x="14328" y="8943"/>
                  <a:pt x="14338" y="8946"/>
                  <a:pt x="14347" y="8951"/>
                </a:cubicBezTo>
                <a:cubicBezTo>
                  <a:pt x="14318" y="8968"/>
                  <a:pt x="14332" y="8986"/>
                  <a:pt x="14360" y="8988"/>
                </a:cubicBezTo>
                <a:cubicBezTo>
                  <a:pt x="14352" y="9011"/>
                  <a:pt x="14331" y="9025"/>
                  <a:pt x="14306" y="9021"/>
                </a:cubicBezTo>
                <a:cubicBezTo>
                  <a:pt x="14316" y="9046"/>
                  <a:pt x="14321" y="9074"/>
                  <a:pt x="14302" y="9096"/>
                </a:cubicBezTo>
                <a:cubicBezTo>
                  <a:pt x="14335" y="9092"/>
                  <a:pt x="14335" y="9123"/>
                  <a:pt x="14327" y="9146"/>
                </a:cubicBezTo>
                <a:cubicBezTo>
                  <a:pt x="14316" y="9175"/>
                  <a:pt x="14278" y="9190"/>
                  <a:pt x="14314" y="9200"/>
                </a:cubicBezTo>
                <a:cubicBezTo>
                  <a:pt x="14256" y="9208"/>
                  <a:pt x="14221" y="9273"/>
                  <a:pt x="14169" y="9296"/>
                </a:cubicBezTo>
                <a:cubicBezTo>
                  <a:pt x="14150" y="9304"/>
                  <a:pt x="14133" y="9302"/>
                  <a:pt x="14140" y="9325"/>
                </a:cubicBezTo>
                <a:cubicBezTo>
                  <a:pt x="14146" y="9345"/>
                  <a:pt x="14084" y="9370"/>
                  <a:pt x="14073" y="9379"/>
                </a:cubicBezTo>
                <a:cubicBezTo>
                  <a:pt x="14110" y="9414"/>
                  <a:pt x="14062" y="9455"/>
                  <a:pt x="14111" y="9458"/>
                </a:cubicBezTo>
                <a:cubicBezTo>
                  <a:pt x="14074" y="9457"/>
                  <a:pt x="13997" y="9530"/>
                  <a:pt x="14015" y="9570"/>
                </a:cubicBezTo>
                <a:cubicBezTo>
                  <a:pt x="13992" y="9562"/>
                  <a:pt x="14010" y="9506"/>
                  <a:pt x="14011" y="9487"/>
                </a:cubicBezTo>
                <a:cubicBezTo>
                  <a:pt x="14014" y="9432"/>
                  <a:pt x="13939" y="9453"/>
                  <a:pt x="13982" y="9408"/>
                </a:cubicBezTo>
                <a:cubicBezTo>
                  <a:pt x="13909" y="9398"/>
                  <a:pt x="13836" y="9481"/>
                  <a:pt x="13799" y="9533"/>
                </a:cubicBezTo>
                <a:cubicBezTo>
                  <a:pt x="13748" y="9604"/>
                  <a:pt x="13830" y="9645"/>
                  <a:pt x="13803" y="9720"/>
                </a:cubicBezTo>
                <a:cubicBezTo>
                  <a:pt x="13809" y="9630"/>
                  <a:pt x="13724" y="9506"/>
                  <a:pt x="13624" y="9520"/>
                </a:cubicBezTo>
                <a:cubicBezTo>
                  <a:pt x="13546" y="9531"/>
                  <a:pt x="13480" y="9623"/>
                  <a:pt x="13400" y="9616"/>
                </a:cubicBezTo>
                <a:cubicBezTo>
                  <a:pt x="13501" y="9554"/>
                  <a:pt x="13669" y="9518"/>
                  <a:pt x="13633" y="9371"/>
                </a:cubicBezTo>
                <a:cubicBezTo>
                  <a:pt x="13616" y="9302"/>
                  <a:pt x="13561" y="9287"/>
                  <a:pt x="13516" y="9246"/>
                </a:cubicBezTo>
                <a:cubicBezTo>
                  <a:pt x="13468" y="9201"/>
                  <a:pt x="13448" y="9198"/>
                  <a:pt x="13379" y="9221"/>
                </a:cubicBezTo>
                <a:cubicBezTo>
                  <a:pt x="13436" y="9157"/>
                  <a:pt x="13565" y="9222"/>
                  <a:pt x="13475" y="9051"/>
                </a:cubicBezTo>
                <a:cubicBezTo>
                  <a:pt x="13454" y="9011"/>
                  <a:pt x="13436" y="8990"/>
                  <a:pt x="13412" y="8955"/>
                </a:cubicBezTo>
                <a:cubicBezTo>
                  <a:pt x="13445" y="8907"/>
                  <a:pt x="13497" y="8874"/>
                  <a:pt x="13529" y="8826"/>
                </a:cubicBezTo>
                <a:cubicBezTo>
                  <a:pt x="13560" y="8779"/>
                  <a:pt x="13572" y="8730"/>
                  <a:pt x="13608" y="8685"/>
                </a:cubicBezTo>
                <a:cubicBezTo>
                  <a:pt x="13654" y="8626"/>
                  <a:pt x="13608" y="8571"/>
                  <a:pt x="13637" y="8514"/>
                </a:cubicBezTo>
                <a:cubicBezTo>
                  <a:pt x="13668" y="8451"/>
                  <a:pt x="13735" y="8408"/>
                  <a:pt x="13782" y="8356"/>
                </a:cubicBezTo>
                <a:cubicBezTo>
                  <a:pt x="13815" y="8320"/>
                  <a:pt x="13819" y="8265"/>
                  <a:pt x="13853" y="8232"/>
                </a:cubicBezTo>
                <a:cubicBezTo>
                  <a:pt x="13820" y="8246"/>
                  <a:pt x="13806" y="8214"/>
                  <a:pt x="13778" y="8207"/>
                </a:cubicBezTo>
                <a:cubicBezTo>
                  <a:pt x="13753" y="8201"/>
                  <a:pt x="13694" y="8212"/>
                  <a:pt x="13674" y="8228"/>
                </a:cubicBezTo>
                <a:cubicBezTo>
                  <a:pt x="13685" y="8219"/>
                  <a:pt x="13694" y="8209"/>
                  <a:pt x="13703" y="8199"/>
                </a:cubicBezTo>
                <a:cubicBezTo>
                  <a:pt x="13674" y="8179"/>
                  <a:pt x="13617" y="8193"/>
                  <a:pt x="13583" y="8186"/>
                </a:cubicBezTo>
                <a:cubicBezTo>
                  <a:pt x="13556" y="8181"/>
                  <a:pt x="13500" y="8143"/>
                  <a:pt x="13529" y="8199"/>
                </a:cubicBezTo>
                <a:cubicBezTo>
                  <a:pt x="13473" y="8184"/>
                  <a:pt x="13482" y="8152"/>
                  <a:pt x="13416" y="8169"/>
                </a:cubicBezTo>
                <a:cubicBezTo>
                  <a:pt x="13379" y="8179"/>
                  <a:pt x="13312" y="8179"/>
                  <a:pt x="13271" y="8182"/>
                </a:cubicBezTo>
                <a:cubicBezTo>
                  <a:pt x="13216" y="8185"/>
                  <a:pt x="13176" y="8160"/>
                  <a:pt x="13121" y="8186"/>
                </a:cubicBezTo>
                <a:cubicBezTo>
                  <a:pt x="13076" y="8207"/>
                  <a:pt x="13039" y="8244"/>
                  <a:pt x="12997" y="8269"/>
                </a:cubicBezTo>
                <a:cubicBezTo>
                  <a:pt x="13034" y="8218"/>
                  <a:pt x="13109" y="8199"/>
                  <a:pt x="13138" y="8140"/>
                </a:cubicBezTo>
                <a:cubicBezTo>
                  <a:pt x="13093" y="8133"/>
                  <a:pt x="13080" y="8093"/>
                  <a:pt x="13055" y="8061"/>
                </a:cubicBezTo>
                <a:cubicBezTo>
                  <a:pt x="13022" y="8021"/>
                  <a:pt x="12960" y="8018"/>
                  <a:pt x="12914" y="8003"/>
                </a:cubicBezTo>
                <a:cubicBezTo>
                  <a:pt x="12859" y="7986"/>
                  <a:pt x="12689" y="7896"/>
                  <a:pt x="12639" y="7928"/>
                </a:cubicBezTo>
                <a:cubicBezTo>
                  <a:pt x="12707" y="7843"/>
                  <a:pt x="12602" y="7771"/>
                  <a:pt x="12548" y="7716"/>
                </a:cubicBezTo>
                <a:cubicBezTo>
                  <a:pt x="12515" y="7683"/>
                  <a:pt x="12509" y="7654"/>
                  <a:pt x="12461" y="7642"/>
                </a:cubicBezTo>
                <a:cubicBezTo>
                  <a:pt x="12418" y="7631"/>
                  <a:pt x="12374" y="7624"/>
                  <a:pt x="12332" y="7613"/>
                </a:cubicBezTo>
                <a:cubicBezTo>
                  <a:pt x="12195" y="7576"/>
                  <a:pt x="12110" y="7495"/>
                  <a:pt x="11958" y="7521"/>
                </a:cubicBezTo>
                <a:cubicBezTo>
                  <a:pt x="11832" y="7542"/>
                  <a:pt x="11715" y="7602"/>
                  <a:pt x="11588" y="7617"/>
                </a:cubicBezTo>
                <a:cubicBezTo>
                  <a:pt x="11622" y="7608"/>
                  <a:pt x="11653" y="7593"/>
                  <a:pt x="11683" y="7575"/>
                </a:cubicBezTo>
                <a:cubicBezTo>
                  <a:pt x="11609" y="7570"/>
                  <a:pt x="11549" y="7630"/>
                  <a:pt x="11476" y="7625"/>
                </a:cubicBezTo>
                <a:cubicBezTo>
                  <a:pt x="11792" y="7542"/>
                  <a:pt x="11683" y="7293"/>
                  <a:pt x="11812" y="7064"/>
                </a:cubicBezTo>
                <a:cubicBezTo>
                  <a:pt x="11853" y="6991"/>
                  <a:pt x="11780" y="7036"/>
                  <a:pt x="11742" y="7014"/>
                </a:cubicBezTo>
                <a:cubicBezTo>
                  <a:pt x="11699" y="6989"/>
                  <a:pt x="11592" y="7000"/>
                  <a:pt x="11550" y="7031"/>
                </a:cubicBezTo>
                <a:cubicBezTo>
                  <a:pt x="11554" y="7025"/>
                  <a:pt x="11559" y="7020"/>
                  <a:pt x="11563" y="7014"/>
                </a:cubicBezTo>
                <a:cubicBezTo>
                  <a:pt x="11522" y="7040"/>
                  <a:pt x="11511" y="6962"/>
                  <a:pt x="11476" y="6977"/>
                </a:cubicBezTo>
                <a:cubicBezTo>
                  <a:pt x="11488" y="6965"/>
                  <a:pt x="11497" y="6947"/>
                  <a:pt x="11505" y="6931"/>
                </a:cubicBezTo>
                <a:cubicBezTo>
                  <a:pt x="11486" y="6924"/>
                  <a:pt x="11470" y="6919"/>
                  <a:pt x="11451" y="6914"/>
                </a:cubicBezTo>
                <a:cubicBezTo>
                  <a:pt x="11469" y="6907"/>
                  <a:pt x="11504" y="6912"/>
                  <a:pt x="11517" y="6894"/>
                </a:cubicBezTo>
                <a:cubicBezTo>
                  <a:pt x="11536" y="6867"/>
                  <a:pt x="11558" y="6843"/>
                  <a:pt x="11588" y="6827"/>
                </a:cubicBezTo>
                <a:cubicBezTo>
                  <a:pt x="11632" y="6803"/>
                  <a:pt x="11632" y="6729"/>
                  <a:pt x="11667" y="6694"/>
                </a:cubicBezTo>
                <a:cubicBezTo>
                  <a:pt x="11693" y="6668"/>
                  <a:pt x="11903" y="6486"/>
                  <a:pt x="11862" y="6445"/>
                </a:cubicBezTo>
                <a:cubicBezTo>
                  <a:pt x="11891" y="6457"/>
                  <a:pt x="11900" y="6450"/>
                  <a:pt x="11887" y="6428"/>
                </a:cubicBezTo>
                <a:cubicBezTo>
                  <a:pt x="11983" y="6462"/>
                  <a:pt x="12087" y="6285"/>
                  <a:pt x="12174" y="6262"/>
                </a:cubicBezTo>
                <a:cubicBezTo>
                  <a:pt x="12185" y="6259"/>
                  <a:pt x="12242" y="6204"/>
                  <a:pt x="12240" y="6199"/>
                </a:cubicBezTo>
                <a:cubicBezTo>
                  <a:pt x="12226" y="6158"/>
                  <a:pt x="12276" y="6187"/>
                  <a:pt x="12298" y="6179"/>
                </a:cubicBezTo>
                <a:cubicBezTo>
                  <a:pt x="12253" y="6082"/>
                  <a:pt x="12528" y="6086"/>
                  <a:pt x="12548" y="6017"/>
                </a:cubicBezTo>
                <a:cubicBezTo>
                  <a:pt x="12524" y="6014"/>
                  <a:pt x="12513" y="5999"/>
                  <a:pt x="12519" y="5975"/>
                </a:cubicBezTo>
                <a:cubicBezTo>
                  <a:pt x="12557" y="5980"/>
                  <a:pt x="12616" y="6012"/>
                  <a:pt x="12614" y="5946"/>
                </a:cubicBezTo>
                <a:cubicBezTo>
                  <a:pt x="12674" y="5986"/>
                  <a:pt x="12685" y="5912"/>
                  <a:pt x="12722" y="5900"/>
                </a:cubicBezTo>
                <a:cubicBezTo>
                  <a:pt x="12759" y="5888"/>
                  <a:pt x="12802" y="5869"/>
                  <a:pt x="12739" y="5850"/>
                </a:cubicBezTo>
                <a:cubicBezTo>
                  <a:pt x="12770" y="5851"/>
                  <a:pt x="12820" y="5850"/>
                  <a:pt x="12822" y="5892"/>
                </a:cubicBezTo>
                <a:cubicBezTo>
                  <a:pt x="12835" y="5884"/>
                  <a:pt x="12846" y="5875"/>
                  <a:pt x="12855" y="5863"/>
                </a:cubicBezTo>
                <a:cubicBezTo>
                  <a:pt x="12845" y="5856"/>
                  <a:pt x="12833" y="5852"/>
                  <a:pt x="12822" y="5846"/>
                </a:cubicBezTo>
                <a:cubicBezTo>
                  <a:pt x="12858" y="5842"/>
                  <a:pt x="12932" y="5766"/>
                  <a:pt x="12951" y="5780"/>
                </a:cubicBezTo>
                <a:cubicBezTo>
                  <a:pt x="12983" y="5803"/>
                  <a:pt x="13007" y="5749"/>
                  <a:pt x="13042" y="5780"/>
                </a:cubicBezTo>
                <a:cubicBezTo>
                  <a:pt x="13059" y="5794"/>
                  <a:pt x="13095" y="5771"/>
                  <a:pt x="13109" y="5763"/>
                </a:cubicBezTo>
                <a:cubicBezTo>
                  <a:pt x="13083" y="5746"/>
                  <a:pt x="12955" y="5700"/>
                  <a:pt x="13067" y="5688"/>
                </a:cubicBezTo>
                <a:cubicBezTo>
                  <a:pt x="13135" y="5681"/>
                  <a:pt x="13182" y="5688"/>
                  <a:pt x="13250" y="5697"/>
                </a:cubicBezTo>
                <a:cubicBezTo>
                  <a:pt x="13297" y="5703"/>
                  <a:pt x="13333" y="5679"/>
                  <a:pt x="13375" y="5663"/>
                </a:cubicBezTo>
                <a:cubicBezTo>
                  <a:pt x="13414" y="5649"/>
                  <a:pt x="13451" y="5664"/>
                  <a:pt x="13487" y="5638"/>
                </a:cubicBezTo>
                <a:cubicBezTo>
                  <a:pt x="13638" y="5531"/>
                  <a:pt x="13486" y="5510"/>
                  <a:pt x="13570" y="5510"/>
                </a:cubicBezTo>
                <a:cubicBezTo>
                  <a:pt x="13540" y="5480"/>
                  <a:pt x="13498" y="5499"/>
                  <a:pt x="13466" y="5476"/>
                </a:cubicBezTo>
                <a:cubicBezTo>
                  <a:pt x="13412" y="5438"/>
                  <a:pt x="13464" y="5377"/>
                  <a:pt x="13283" y="5435"/>
                </a:cubicBezTo>
                <a:cubicBezTo>
                  <a:pt x="13294" y="5430"/>
                  <a:pt x="13304" y="5421"/>
                  <a:pt x="13313" y="5414"/>
                </a:cubicBezTo>
                <a:cubicBezTo>
                  <a:pt x="13244" y="5387"/>
                  <a:pt x="13134" y="5378"/>
                  <a:pt x="13080" y="5327"/>
                </a:cubicBezTo>
                <a:cubicBezTo>
                  <a:pt x="13077" y="5403"/>
                  <a:pt x="12966" y="5348"/>
                  <a:pt x="12997" y="5318"/>
                </a:cubicBezTo>
                <a:cubicBezTo>
                  <a:pt x="13026" y="5290"/>
                  <a:pt x="13070" y="5328"/>
                  <a:pt x="13055" y="5256"/>
                </a:cubicBezTo>
                <a:cubicBezTo>
                  <a:pt x="13115" y="5410"/>
                  <a:pt x="13343" y="5376"/>
                  <a:pt x="13433" y="5401"/>
                </a:cubicBezTo>
                <a:cubicBezTo>
                  <a:pt x="13465" y="5411"/>
                  <a:pt x="13695" y="5498"/>
                  <a:pt x="13682" y="5414"/>
                </a:cubicBezTo>
                <a:cubicBezTo>
                  <a:pt x="13714" y="5418"/>
                  <a:pt x="13745" y="5440"/>
                  <a:pt x="13778" y="5435"/>
                </a:cubicBezTo>
                <a:cubicBezTo>
                  <a:pt x="13806" y="5430"/>
                  <a:pt x="13824" y="5404"/>
                  <a:pt x="13849" y="5393"/>
                </a:cubicBezTo>
                <a:cubicBezTo>
                  <a:pt x="13883" y="5378"/>
                  <a:pt x="13881" y="5287"/>
                  <a:pt x="13944" y="5339"/>
                </a:cubicBezTo>
                <a:cubicBezTo>
                  <a:pt x="13958" y="5319"/>
                  <a:pt x="13958" y="5300"/>
                  <a:pt x="13944" y="5281"/>
                </a:cubicBezTo>
                <a:cubicBezTo>
                  <a:pt x="13962" y="5270"/>
                  <a:pt x="13982" y="5271"/>
                  <a:pt x="13998" y="5264"/>
                </a:cubicBezTo>
                <a:cubicBezTo>
                  <a:pt x="13994" y="5269"/>
                  <a:pt x="13990" y="5275"/>
                  <a:pt x="13986" y="5281"/>
                </a:cubicBezTo>
                <a:cubicBezTo>
                  <a:pt x="14007" y="5291"/>
                  <a:pt x="14026" y="5311"/>
                  <a:pt x="14027" y="5335"/>
                </a:cubicBezTo>
                <a:cubicBezTo>
                  <a:pt x="14030" y="5278"/>
                  <a:pt x="14101" y="5322"/>
                  <a:pt x="14127" y="5331"/>
                </a:cubicBezTo>
                <a:cubicBezTo>
                  <a:pt x="14124" y="5311"/>
                  <a:pt x="14124" y="5292"/>
                  <a:pt x="14127" y="5273"/>
                </a:cubicBezTo>
                <a:cubicBezTo>
                  <a:pt x="14151" y="5407"/>
                  <a:pt x="14431" y="5259"/>
                  <a:pt x="14489" y="5223"/>
                </a:cubicBezTo>
                <a:cubicBezTo>
                  <a:pt x="14559" y="5179"/>
                  <a:pt x="14640" y="5105"/>
                  <a:pt x="14721" y="5086"/>
                </a:cubicBezTo>
                <a:cubicBezTo>
                  <a:pt x="14812" y="5064"/>
                  <a:pt x="15087" y="4904"/>
                  <a:pt x="14767" y="4915"/>
                </a:cubicBezTo>
                <a:cubicBezTo>
                  <a:pt x="14676" y="4919"/>
                  <a:pt x="14592" y="4907"/>
                  <a:pt x="14501" y="4899"/>
                </a:cubicBezTo>
                <a:cubicBezTo>
                  <a:pt x="14485" y="4897"/>
                  <a:pt x="14446" y="4841"/>
                  <a:pt x="14439" y="4828"/>
                </a:cubicBezTo>
                <a:cubicBezTo>
                  <a:pt x="14412" y="4775"/>
                  <a:pt x="14378" y="4752"/>
                  <a:pt x="14318" y="4741"/>
                </a:cubicBezTo>
                <a:cubicBezTo>
                  <a:pt x="14269" y="4731"/>
                  <a:pt x="14207" y="4709"/>
                  <a:pt x="14156" y="4716"/>
                </a:cubicBezTo>
                <a:cubicBezTo>
                  <a:pt x="14109" y="4722"/>
                  <a:pt x="14150" y="4754"/>
                  <a:pt x="14073" y="4724"/>
                </a:cubicBezTo>
                <a:cubicBezTo>
                  <a:pt x="14123" y="4664"/>
                  <a:pt x="14257" y="4728"/>
                  <a:pt x="14323" y="4720"/>
                </a:cubicBezTo>
                <a:cubicBezTo>
                  <a:pt x="14235" y="4737"/>
                  <a:pt x="14425" y="4752"/>
                  <a:pt x="14451" y="4732"/>
                </a:cubicBezTo>
                <a:cubicBezTo>
                  <a:pt x="14439" y="4721"/>
                  <a:pt x="14425" y="4714"/>
                  <a:pt x="14410" y="4707"/>
                </a:cubicBezTo>
                <a:cubicBezTo>
                  <a:pt x="14516" y="4704"/>
                  <a:pt x="14597" y="4792"/>
                  <a:pt x="14705" y="4803"/>
                </a:cubicBezTo>
                <a:cubicBezTo>
                  <a:pt x="14674" y="4803"/>
                  <a:pt x="14644" y="4807"/>
                  <a:pt x="14613" y="4803"/>
                </a:cubicBezTo>
                <a:cubicBezTo>
                  <a:pt x="14679" y="4836"/>
                  <a:pt x="14704" y="4902"/>
                  <a:pt x="14784" y="4899"/>
                </a:cubicBezTo>
                <a:cubicBezTo>
                  <a:pt x="14867" y="4895"/>
                  <a:pt x="14928" y="4893"/>
                  <a:pt x="15000" y="4849"/>
                </a:cubicBezTo>
                <a:cubicBezTo>
                  <a:pt x="15071" y="4805"/>
                  <a:pt x="15154" y="4794"/>
                  <a:pt x="15220" y="4741"/>
                </a:cubicBezTo>
                <a:cubicBezTo>
                  <a:pt x="15279" y="4694"/>
                  <a:pt x="15359" y="4688"/>
                  <a:pt x="15420" y="4645"/>
                </a:cubicBezTo>
                <a:cubicBezTo>
                  <a:pt x="15393" y="4592"/>
                  <a:pt x="15300" y="4621"/>
                  <a:pt x="15287" y="4562"/>
                </a:cubicBezTo>
                <a:cubicBezTo>
                  <a:pt x="15310" y="4561"/>
                  <a:pt x="15323" y="4548"/>
                  <a:pt x="15320" y="4525"/>
                </a:cubicBezTo>
                <a:cubicBezTo>
                  <a:pt x="15371" y="4542"/>
                  <a:pt x="15504" y="4542"/>
                  <a:pt x="15557" y="4525"/>
                </a:cubicBezTo>
                <a:cubicBezTo>
                  <a:pt x="15653" y="4493"/>
                  <a:pt x="15630" y="4529"/>
                  <a:pt x="15611" y="4603"/>
                </a:cubicBezTo>
                <a:cubicBezTo>
                  <a:pt x="15675" y="4594"/>
                  <a:pt x="15732" y="4627"/>
                  <a:pt x="15794" y="4637"/>
                </a:cubicBezTo>
                <a:cubicBezTo>
                  <a:pt x="15781" y="4612"/>
                  <a:pt x="15781" y="4569"/>
                  <a:pt x="15823" y="4574"/>
                </a:cubicBezTo>
                <a:cubicBezTo>
                  <a:pt x="15823" y="4624"/>
                  <a:pt x="15828" y="4592"/>
                  <a:pt x="15864" y="4608"/>
                </a:cubicBezTo>
                <a:cubicBezTo>
                  <a:pt x="15883" y="4616"/>
                  <a:pt x="15908" y="4633"/>
                  <a:pt x="15931" y="4628"/>
                </a:cubicBezTo>
                <a:cubicBezTo>
                  <a:pt x="15990" y="4616"/>
                  <a:pt x="15964" y="4534"/>
                  <a:pt x="15935" y="4508"/>
                </a:cubicBezTo>
                <a:cubicBezTo>
                  <a:pt x="15945" y="4502"/>
                  <a:pt x="15954" y="4497"/>
                  <a:pt x="15964" y="4491"/>
                </a:cubicBezTo>
                <a:cubicBezTo>
                  <a:pt x="15919" y="4489"/>
                  <a:pt x="15930" y="4470"/>
                  <a:pt x="15952" y="4450"/>
                </a:cubicBezTo>
                <a:cubicBezTo>
                  <a:pt x="15931" y="4446"/>
                  <a:pt x="15910" y="4443"/>
                  <a:pt x="15889" y="4437"/>
                </a:cubicBezTo>
                <a:cubicBezTo>
                  <a:pt x="15993" y="4449"/>
                  <a:pt x="15818" y="4408"/>
                  <a:pt x="15923" y="4412"/>
                </a:cubicBezTo>
                <a:cubicBezTo>
                  <a:pt x="15870" y="4375"/>
                  <a:pt x="15823" y="4432"/>
                  <a:pt x="15769" y="4425"/>
                </a:cubicBezTo>
                <a:cubicBezTo>
                  <a:pt x="15811" y="4389"/>
                  <a:pt x="15870" y="4379"/>
                  <a:pt x="15923" y="4387"/>
                </a:cubicBezTo>
                <a:cubicBezTo>
                  <a:pt x="15842" y="4371"/>
                  <a:pt x="15975" y="4385"/>
                  <a:pt x="15989" y="4387"/>
                </a:cubicBezTo>
                <a:cubicBezTo>
                  <a:pt x="15973" y="4388"/>
                  <a:pt x="15955" y="4388"/>
                  <a:pt x="15939" y="4387"/>
                </a:cubicBezTo>
                <a:cubicBezTo>
                  <a:pt x="15963" y="4392"/>
                  <a:pt x="15984" y="4410"/>
                  <a:pt x="15989" y="4433"/>
                </a:cubicBezTo>
                <a:cubicBezTo>
                  <a:pt x="15924" y="4421"/>
                  <a:pt x="15954" y="4523"/>
                  <a:pt x="16072" y="4421"/>
                </a:cubicBezTo>
                <a:cubicBezTo>
                  <a:pt x="16063" y="4431"/>
                  <a:pt x="15996" y="4509"/>
                  <a:pt x="15993" y="4504"/>
                </a:cubicBezTo>
                <a:cubicBezTo>
                  <a:pt x="16007" y="4533"/>
                  <a:pt x="16070" y="4544"/>
                  <a:pt x="16022" y="4583"/>
                </a:cubicBezTo>
                <a:cubicBezTo>
                  <a:pt x="16137" y="4587"/>
                  <a:pt x="16287" y="4521"/>
                  <a:pt x="16388" y="4475"/>
                </a:cubicBezTo>
                <a:cubicBezTo>
                  <a:pt x="16431" y="4455"/>
                  <a:pt x="16453" y="4463"/>
                  <a:pt x="16496" y="4433"/>
                </a:cubicBezTo>
                <a:cubicBezTo>
                  <a:pt x="16541" y="4402"/>
                  <a:pt x="16572" y="4380"/>
                  <a:pt x="16629" y="4379"/>
                </a:cubicBezTo>
                <a:cubicBezTo>
                  <a:pt x="16697" y="4377"/>
                  <a:pt x="16868" y="4279"/>
                  <a:pt x="16820" y="4192"/>
                </a:cubicBezTo>
                <a:cubicBezTo>
                  <a:pt x="16785" y="4127"/>
                  <a:pt x="16710" y="4080"/>
                  <a:pt x="16816" y="4034"/>
                </a:cubicBezTo>
                <a:cubicBezTo>
                  <a:pt x="16795" y="4039"/>
                  <a:pt x="16774" y="4039"/>
                  <a:pt x="16754" y="4030"/>
                </a:cubicBezTo>
                <a:cubicBezTo>
                  <a:pt x="16780" y="4016"/>
                  <a:pt x="16799" y="4000"/>
                  <a:pt x="16754" y="3988"/>
                </a:cubicBezTo>
                <a:cubicBezTo>
                  <a:pt x="16807" y="3980"/>
                  <a:pt x="16780" y="3963"/>
                  <a:pt x="16754" y="3951"/>
                </a:cubicBezTo>
                <a:cubicBezTo>
                  <a:pt x="16766" y="3944"/>
                  <a:pt x="16869" y="3916"/>
                  <a:pt x="16879" y="3922"/>
                </a:cubicBezTo>
                <a:cubicBezTo>
                  <a:pt x="16921" y="3949"/>
                  <a:pt x="16903" y="3933"/>
                  <a:pt x="16957" y="3918"/>
                </a:cubicBezTo>
                <a:cubicBezTo>
                  <a:pt x="17026" y="3898"/>
                  <a:pt x="17127" y="3910"/>
                  <a:pt x="17145" y="3818"/>
                </a:cubicBezTo>
                <a:cubicBezTo>
                  <a:pt x="17091" y="3812"/>
                  <a:pt x="17045" y="3799"/>
                  <a:pt x="16991" y="3810"/>
                </a:cubicBezTo>
                <a:cubicBezTo>
                  <a:pt x="17047" y="3793"/>
                  <a:pt x="17213" y="3789"/>
                  <a:pt x="17228" y="3714"/>
                </a:cubicBezTo>
                <a:cubicBezTo>
                  <a:pt x="17192" y="3716"/>
                  <a:pt x="17158" y="3692"/>
                  <a:pt x="17124" y="3689"/>
                </a:cubicBezTo>
                <a:cubicBezTo>
                  <a:pt x="17094" y="3686"/>
                  <a:pt x="17071" y="3702"/>
                  <a:pt x="17041" y="3702"/>
                </a:cubicBezTo>
                <a:cubicBezTo>
                  <a:pt x="17117" y="3679"/>
                  <a:pt x="16998" y="3643"/>
                  <a:pt x="17078" y="3652"/>
                </a:cubicBezTo>
                <a:cubicBezTo>
                  <a:pt x="17018" y="3625"/>
                  <a:pt x="16950" y="3624"/>
                  <a:pt x="16887" y="3610"/>
                </a:cubicBezTo>
                <a:cubicBezTo>
                  <a:pt x="16929" y="3607"/>
                  <a:pt x="16989" y="3628"/>
                  <a:pt x="17028" y="3610"/>
                </a:cubicBezTo>
                <a:cubicBezTo>
                  <a:pt x="17048" y="3601"/>
                  <a:pt x="17066" y="3585"/>
                  <a:pt x="17086" y="3581"/>
                </a:cubicBezTo>
                <a:cubicBezTo>
                  <a:pt x="16996" y="3562"/>
                  <a:pt x="16906" y="3560"/>
                  <a:pt x="16818" y="3545"/>
                </a:cubicBezTo>
                <a:cubicBezTo>
                  <a:pt x="16833" y="3542"/>
                  <a:pt x="16849" y="3539"/>
                  <a:pt x="16864" y="3536"/>
                </a:cubicBezTo>
                <a:cubicBezTo>
                  <a:pt x="16847" y="3521"/>
                  <a:pt x="16822" y="3529"/>
                  <a:pt x="16807" y="3543"/>
                </a:cubicBezTo>
                <a:cubicBezTo>
                  <a:pt x="16775" y="3537"/>
                  <a:pt x="16744" y="3530"/>
                  <a:pt x="16712" y="3519"/>
                </a:cubicBezTo>
                <a:cubicBezTo>
                  <a:pt x="16658" y="3500"/>
                  <a:pt x="16596" y="3527"/>
                  <a:pt x="16542" y="3535"/>
                </a:cubicBezTo>
                <a:cubicBezTo>
                  <a:pt x="16505" y="3541"/>
                  <a:pt x="16473" y="3521"/>
                  <a:pt x="16438" y="3523"/>
                </a:cubicBezTo>
                <a:cubicBezTo>
                  <a:pt x="16457" y="3532"/>
                  <a:pt x="16368" y="3553"/>
                  <a:pt x="16396" y="3602"/>
                </a:cubicBezTo>
                <a:cubicBezTo>
                  <a:pt x="16371" y="3602"/>
                  <a:pt x="16306" y="3659"/>
                  <a:pt x="16371" y="3631"/>
                </a:cubicBezTo>
                <a:cubicBezTo>
                  <a:pt x="16347" y="3635"/>
                  <a:pt x="16334" y="3652"/>
                  <a:pt x="16347" y="3677"/>
                </a:cubicBezTo>
                <a:cubicBezTo>
                  <a:pt x="16336" y="3676"/>
                  <a:pt x="16324" y="3673"/>
                  <a:pt x="16313" y="3673"/>
                </a:cubicBezTo>
                <a:cubicBezTo>
                  <a:pt x="16307" y="3711"/>
                  <a:pt x="16345" y="3726"/>
                  <a:pt x="16376" y="3718"/>
                </a:cubicBezTo>
                <a:cubicBezTo>
                  <a:pt x="16322" y="3740"/>
                  <a:pt x="16398" y="3743"/>
                  <a:pt x="16434" y="3764"/>
                </a:cubicBezTo>
                <a:cubicBezTo>
                  <a:pt x="16421" y="3764"/>
                  <a:pt x="16291" y="3755"/>
                  <a:pt x="16376" y="3785"/>
                </a:cubicBezTo>
                <a:cubicBezTo>
                  <a:pt x="16358" y="3791"/>
                  <a:pt x="16316" y="3772"/>
                  <a:pt x="16305" y="3793"/>
                </a:cubicBezTo>
                <a:cubicBezTo>
                  <a:pt x="16296" y="3811"/>
                  <a:pt x="16298" y="3819"/>
                  <a:pt x="16272" y="3810"/>
                </a:cubicBezTo>
                <a:cubicBezTo>
                  <a:pt x="16288" y="3829"/>
                  <a:pt x="16307" y="3835"/>
                  <a:pt x="16330" y="3826"/>
                </a:cubicBezTo>
                <a:cubicBezTo>
                  <a:pt x="16251" y="3907"/>
                  <a:pt x="16134" y="3795"/>
                  <a:pt x="16064" y="3909"/>
                </a:cubicBezTo>
                <a:cubicBezTo>
                  <a:pt x="15995" y="4022"/>
                  <a:pt x="15861" y="4070"/>
                  <a:pt x="15748" y="4121"/>
                </a:cubicBezTo>
                <a:cubicBezTo>
                  <a:pt x="15715" y="4136"/>
                  <a:pt x="15578" y="4287"/>
                  <a:pt x="15557" y="4271"/>
                </a:cubicBezTo>
                <a:cubicBezTo>
                  <a:pt x="15504" y="4232"/>
                  <a:pt x="15469" y="4296"/>
                  <a:pt x="15424" y="4313"/>
                </a:cubicBezTo>
                <a:cubicBezTo>
                  <a:pt x="15396" y="4323"/>
                  <a:pt x="15330" y="4357"/>
                  <a:pt x="15308" y="4337"/>
                </a:cubicBezTo>
                <a:cubicBezTo>
                  <a:pt x="15396" y="4286"/>
                  <a:pt x="15308" y="4226"/>
                  <a:pt x="15291" y="4163"/>
                </a:cubicBezTo>
                <a:cubicBezTo>
                  <a:pt x="15269" y="4083"/>
                  <a:pt x="15378" y="3995"/>
                  <a:pt x="15440" y="3968"/>
                </a:cubicBezTo>
                <a:cubicBezTo>
                  <a:pt x="15433" y="3977"/>
                  <a:pt x="15426" y="3986"/>
                  <a:pt x="15420" y="3997"/>
                </a:cubicBezTo>
                <a:cubicBezTo>
                  <a:pt x="15514" y="4019"/>
                  <a:pt x="15554" y="3939"/>
                  <a:pt x="15590" y="3868"/>
                </a:cubicBezTo>
                <a:cubicBezTo>
                  <a:pt x="15618" y="3812"/>
                  <a:pt x="15527" y="3735"/>
                  <a:pt x="15486" y="3706"/>
                </a:cubicBezTo>
                <a:cubicBezTo>
                  <a:pt x="15424" y="3661"/>
                  <a:pt x="15339" y="3744"/>
                  <a:pt x="15283" y="3764"/>
                </a:cubicBezTo>
                <a:cubicBezTo>
                  <a:pt x="15246" y="3777"/>
                  <a:pt x="15230" y="3810"/>
                  <a:pt x="15208" y="3839"/>
                </a:cubicBezTo>
                <a:cubicBezTo>
                  <a:pt x="15180" y="3873"/>
                  <a:pt x="15139" y="3862"/>
                  <a:pt x="15108" y="3889"/>
                </a:cubicBezTo>
                <a:cubicBezTo>
                  <a:pt x="15133" y="3924"/>
                  <a:pt x="15078" y="3940"/>
                  <a:pt x="15046" y="3959"/>
                </a:cubicBezTo>
                <a:cubicBezTo>
                  <a:pt x="15016" y="3977"/>
                  <a:pt x="14978" y="4005"/>
                  <a:pt x="14942" y="4005"/>
                </a:cubicBezTo>
                <a:cubicBezTo>
                  <a:pt x="14958" y="3982"/>
                  <a:pt x="14964" y="3966"/>
                  <a:pt x="14921" y="3972"/>
                </a:cubicBezTo>
                <a:cubicBezTo>
                  <a:pt x="14961" y="3963"/>
                  <a:pt x="14961" y="3962"/>
                  <a:pt x="14921" y="3951"/>
                </a:cubicBezTo>
                <a:cubicBezTo>
                  <a:pt x="14939" y="3938"/>
                  <a:pt x="14955" y="3921"/>
                  <a:pt x="14971" y="3905"/>
                </a:cubicBezTo>
                <a:cubicBezTo>
                  <a:pt x="14993" y="3885"/>
                  <a:pt x="15077" y="3828"/>
                  <a:pt x="15012" y="3835"/>
                </a:cubicBezTo>
                <a:cubicBezTo>
                  <a:pt x="15101" y="3815"/>
                  <a:pt x="15020" y="3709"/>
                  <a:pt x="14983" y="3685"/>
                </a:cubicBezTo>
                <a:cubicBezTo>
                  <a:pt x="15005" y="3685"/>
                  <a:pt x="15026" y="3680"/>
                  <a:pt x="15046" y="3673"/>
                </a:cubicBezTo>
                <a:cubicBezTo>
                  <a:pt x="14994" y="3717"/>
                  <a:pt x="15102" y="3679"/>
                  <a:pt x="15116" y="3668"/>
                </a:cubicBezTo>
                <a:cubicBezTo>
                  <a:pt x="15150" y="3645"/>
                  <a:pt x="15205" y="3629"/>
                  <a:pt x="15245" y="3638"/>
                </a:cubicBezTo>
                <a:cubicBezTo>
                  <a:pt x="15187" y="3593"/>
                  <a:pt x="15064" y="3619"/>
                  <a:pt x="14996" y="3614"/>
                </a:cubicBezTo>
                <a:cubicBezTo>
                  <a:pt x="15028" y="3610"/>
                  <a:pt x="15058" y="3598"/>
                  <a:pt x="15087" y="3585"/>
                </a:cubicBezTo>
                <a:cubicBezTo>
                  <a:pt x="15024" y="3540"/>
                  <a:pt x="14966" y="3633"/>
                  <a:pt x="14900" y="3618"/>
                </a:cubicBezTo>
                <a:cubicBezTo>
                  <a:pt x="14870" y="3612"/>
                  <a:pt x="14866" y="3584"/>
                  <a:pt x="14838" y="3573"/>
                </a:cubicBezTo>
                <a:cubicBezTo>
                  <a:pt x="14806" y="3560"/>
                  <a:pt x="14775" y="3575"/>
                  <a:pt x="14742" y="3573"/>
                </a:cubicBezTo>
                <a:cubicBezTo>
                  <a:pt x="14762" y="3565"/>
                  <a:pt x="14783" y="3561"/>
                  <a:pt x="14805" y="3560"/>
                </a:cubicBezTo>
                <a:cubicBezTo>
                  <a:pt x="14784" y="3557"/>
                  <a:pt x="14763" y="3557"/>
                  <a:pt x="14742" y="3560"/>
                </a:cubicBezTo>
                <a:cubicBezTo>
                  <a:pt x="14833" y="3532"/>
                  <a:pt x="14918" y="3487"/>
                  <a:pt x="15012" y="3473"/>
                </a:cubicBezTo>
                <a:cubicBezTo>
                  <a:pt x="14988" y="3439"/>
                  <a:pt x="14945" y="3443"/>
                  <a:pt x="14913" y="3461"/>
                </a:cubicBezTo>
                <a:cubicBezTo>
                  <a:pt x="14981" y="3393"/>
                  <a:pt x="15079" y="3436"/>
                  <a:pt x="15162" y="3427"/>
                </a:cubicBezTo>
                <a:cubicBezTo>
                  <a:pt x="15147" y="3405"/>
                  <a:pt x="15149" y="3386"/>
                  <a:pt x="15170" y="3369"/>
                </a:cubicBezTo>
                <a:cubicBezTo>
                  <a:pt x="15137" y="3359"/>
                  <a:pt x="15112" y="3388"/>
                  <a:pt x="15079" y="3382"/>
                </a:cubicBezTo>
                <a:cubicBezTo>
                  <a:pt x="15114" y="3375"/>
                  <a:pt x="15131" y="3327"/>
                  <a:pt x="15083" y="3328"/>
                </a:cubicBezTo>
                <a:cubicBezTo>
                  <a:pt x="15134" y="3306"/>
                  <a:pt x="15095" y="3264"/>
                  <a:pt x="15054" y="3269"/>
                </a:cubicBezTo>
                <a:cubicBezTo>
                  <a:pt x="15060" y="3259"/>
                  <a:pt x="15065" y="3250"/>
                  <a:pt x="15071" y="3240"/>
                </a:cubicBezTo>
                <a:cubicBezTo>
                  <a:pt x="15055" y="3235"/>
                  <a:pt x="15041" y="3230"/>
                  <a:pt x="15025" y="3228"/>
                </a:cubicBezTo>
                <a:cubicBezTo>
                  <a:pt x="15077" y="3225"/>
                  <a:pt x="15128" y="3158"/>
                  <a:pt x="15150" y="3116"/>
                </a:cubicBezTo>
                <a:cubicBezTo>
                  <a:pt x="15179" y="3056"/>
                  <a:pt x="15134" y="3022"/>
                  <a:pt x="15087" y="2995"/>
                </a:cubicBezTo>
                <a:cubicBezTo>
                  <a:pt x="15098" y="2985"/>
                  <a:pt x="15105" y="2976"/>
                  <a:pt x="15116" y="2966"/>
                </a:cubicBezTo>
                <a:cubicBezTo>
                  <a:pt x="15057" y="2950"/>
                  <a:pt x="15014" y="2954"/>
                  <a:pt x="14958" y="2978"/>
                </a:cubicBezTo>
                <a:cubicBezTo>
                  <a:pt x="14979" y="2963"/>
                  <a:pt x="15006" y="2940"/>
                  <a:pt x="14950" y="2949"/>
                </a:cubicBezTo>
                <a:cubicBezTo>
                  <a:pt x="14970" y="2934"/>
                  <a:pt x="14990" y="2923"/>
                  <a:pt x="15012" y="2912"/>
                </a:cubicBezTo>
                <a:cubicBezTo>
                  <a:pt x="15005" y="2902"/>
                  <a:pt x="14995" y="2895"/>
                  <a:pt x="14983" y="2890"/>
                </a:cubicBezTo>
                <a:lnTo>
                  <a:pt x="15104" y="2884"/>
                </a:lnTo>
                <a:cubicBezTo>
                  <a:pt x="15121" y="2881"/>
                  <a:pt x="15180" y="2853"/>
                  <a:pt x="15115" y="2877"/>
                </a:cubicBezTo>
                <a:cubicBezTo>
                  <a:pt x="15192" y="2834"/>
                  <a:pt x="15271" y="2808"/>
                  <a:pt x="15350" y="2772"/>
                </a:cubicBezTo>
                <a:cubicBezTo>
                  <a:pt x="15448" y="2727"/>
                  <a:pt x="15364" y="2668"/>
                  <a:pt x="15296" y="2672"/>
                </a:cubicBezTo>
                <a:cubicBezTo>
                  <a:pt x="15443" y="2616"/>
                  <a:pt x="15581" y="2682"/>
                  <a:pt x="15728" y="2682"/>
                </a:cubicBezTo>
                <a:cubicBezTo>
                  <a:pt x="15813" y="2682"/>
                  <a:pt x="15907" y="2619"/>
                  <a:pt x="15983" y="2578"/>
                </a:cubicBezTo>
                <a:cubicBezTo>
                  <a:pt x="16006" y="2565"/>
                  <a:pt x="16096" y="2545"/>
                  <a:pt x="16030" y="2530"/>
                </a:cubicBezTo>
                <a:cubicBezTo>
                  <a:pt x="16116" y="2526"/>
                  <a:pt x="16187" y="2438"/>
                  <a:pt x="16264" y="2438"/>
                </a:cubicBezTo>
                <a:cubicBezTo>
                  <a:pt x="16351" y="2438"/>
                  <a:pt x="16422" y="2331"/>
                  <a:pt x="16508" y="2349"/>
                </a:cubicBezTo>
                <a:cubicBezTo>
                  <a:pt x="16427" y="2301"/>
                  <a:pt x="16292" y="2287"/>
                  <a:pt x="16202" y="2308"/>
                </a:cubicBezTo>
                <a:cubicBezTo>
                  <a:pt x="16183" y="2312"/>
                  <a:pt x="16100" y="2347"/>
                  <a:pt x="16089" y="2318"/>
                </a:cubicBezTo>
                <a:cubicBezTo>
                  <a:pt x="16072" y="2270"/>
                  <a:pt x="16046" y="2289"/>
                  <a:pt x="16001" y="2275"/>
                </a:cubicBezTo>
                <a:cubicBezTo>
                  <a:pt x="15958" y="2262"/>
                  <a:pt x="15905" y="2252"/>
                  <a:pt x="15860" y="2262"/>
                </a:cubicBezTo>
                <a:cubicBezTo>
                  <a:pt x="15735" y="2291"/>
                  <a:pt x="15504" y="2255"/>
                  <a:pt x="15424" y="2334"/>
                </a:cubicBezTo>
                <a:cubicBezTo>
                  <a:pt x="15436" y="2340"/>
                  <a:pt x="15448" y="2345"/>
                  <a:pt x="15460" y="2352"/>
                </a:cubicBezTo>
                <a:cubicBezTo>
                  <a:pt x="15438" y="2372"/>
                  <a:pt x="15444" y="2393"/>
                  <a:pt x="15472" y="2402"/>
                </a:cubicBezTo>
                <a:cubicBezTo>
                  <a:pt x="15441" y="2418"/>
                  <a:pt x="15412" y="2404"/>
                  <a:pt x="15387" y="2385"/>
                </a:cubicBezTo>
                <a:cubicBezTo>
                  <a:pt x="15360" y="2363"/>
                  <a:pt x="15319" y="2382"/>
                  <a:pt x="15292" y="2393"/>
                </a:cubicBezTo>
                <a:cubicBezTo>
                  <a:pt x="15213" y="2425"/>
                  <a:pt x="15192" y="2516"/>
                  <a:pt x="15127" y="2561"/>
                </a:cubicBezTo>
                <a:cubicBezTo>
                  <a:pt x="15099" y="2580"/>
                  <a:pt x="14974" y="2635"/>
                  <a:pt x="15008" y="2685"/>
                </a:cubicBezTo>
                <a:cubicBezTo>
                  <a:pt x="15049" y="2746"/>
                  <a:pt x="14961" y="2793"/>
                  <a:pt x="14922" y="2842"/>
                </a:cubicBezTo>
                <a:cubicBezTo>
                  <a:pt x="14953" y="2842"/>
                  <a:pt x="14984" y="2838"/>
                  <a:pt x="15014" y="2839"/>
                </a:cubicBezTo>
                <a:cubicBezTo>
                  <a:pt x="14972" y="2842"/>
                  <a:pt x="14922" y="2842"/>
                  <a:pt x="14889" y="2868"/>
                </a:cubicBezTo>
                <a:cubicBezTo>
                  <a:pt x="14898" y="2875"/>
                  <a:pt x="14909" y="2880"/>
                  <a:pt x="14921" y="2883"/>
                </a:cubicBezTo>
                <a:lnTo>
                  <a:pt x="14825" y="2912"/>
                </a:lnTo>
                <a:cubicBezTo>
                  <a:pt x="14860" y="2935"/>
                  <a:pt x="14917" y="2936"/>
                  <a:pt x="14954" y="2920"/>
                </a:cubicBezTo>
                <a:cubicBezTo>
                  <a:pt x="14917" y="2941"/>
                  <a:pt x="14874" y="2937"/>
                  <a:pt x="14834" y="2941"/>
                </a:cubicBezTo>
                <a:cubicBezTo>
                  <a:pt x="14801" y="2945"/>
                  <a:pt x="14781" y="2964"/>
                  <a:pt x="14751" y="2974"/>
                </a:cubicBezTo>
                <a:cubicBezTo>
                  <a:pt x="14695" y="2993"/>
                  <a:pt x="14631" y="2978"/>
                  <a:pt x="14580" y="3012"/>
                </a:cubicBezTo>
                <a:cubicBezTo>
                  <a:pt x="14609" y="3033"/>
                  <a:pt x="14642" y="3033"/>
                  <a:pt x="14676" y="3028"/>
                </a:cubicBezTo>
                <a:cubicBezTo>
                  <a:pt x="14640" y="3036"/>
                  <a:pt x="14604" y="3097"/>
                  <a:pt x="14568" y="3091"/>
                </a:cubicBezTo>
                <a:cubicBezTo>
                  <a:pt x="14532" y="3084"/>
                  <a:pt x="14534" y="3050"/>
                  <a:pt x="14489" y="3057"/>
                </a:cubicBezTo>
                <a:cubicBezTo>
                  <a:pt x="14426" y="3068"/>
                  <a:pt x="14385" y="3093"/>
                  <a:pt x="14339" y="3132"/>
                </a:cubicBezTo>
                <a:cubicBezTo>
                  <a:pt x="14304" y="3162"/>
                  <a:pt x="14211" y="3197"/>
                  <a:pt x="14210" y="3244"/>
                </a:cubicBezTo>
                <a:cubicBezTo>
                  <a:pt x="14209" y="3302"/>
                  <a:pt x="14302" y="3270"/>
                  <a:pt x="14331" y="3261"/>
                </a:cubicBezTo>
                <a:cubicBezTo>
                  <a:pt x="14311" y="3272"/>
                  <a:pt x="14290" y="3279"/>
                  <a:pt x="14268" y="3286"/>
                </a:cubicBezTo>
                <a:cubicBezTo>
                  <a:pt x="14279" y="3293"/>
                  <a:pt x="14291" y="3300"/>
                  <a:pt x="14302" y="3307"/>
                </a:cubicBezTo>
                <a:cubicBezTo>
                  <a:pt x="14136" y="3290"/>
                  <a:pt x="13944" y="3464"/>
                  <a:pt x="14061" y="3481"/>
                </a:cubicBezTo>
                <a:cubicBezTo>
                  <a:pt x="14051" y="3490"/>
                  <a:pt x="14041" y="3501"/>
                  <a:pt x="14032" y="3510"/>
                </a:cubicBezTo>
                <a:cubicBezTo>
                  <a:pt x="14054" y="3539"/>
                  <a:pt x="14087" y="3535"/>
                  <a:pt x="14119" y="3535"/>
                </a:cubicBezTo>
                <a:cubicBezTo>
                  <a:pt x="14139" y="3535"/>
                  <a:pt x="14149" y="3567"/>
                  <a:pt x="14169" y="3573"/>
                </a:cubicBezTo>
                <a:cubicBezTo>
                  <a:pt x="14215" y="3587"/>
                  <a:pt x="14267" y="3617"/>
                  <a:pt x="14306" y="3569"/>
                </a:cubicBezTo>
                <a:cubicBezTo>
                  <a:pt x="14326" y="3595"/>
                  <a:pt x="14335" y="3634"/>
                  <a:pt x="14372" y="3639"/>
                </a:cubicBezTo>
                <a:cubicBezTo>
                  <a:pt x="14426" y="3647"/>
                  <a:pt x="14466" y="3616"/>
                  <a:pt x="14518" y="3614"/>
                </a:cubicBezTo>
                <a:cubicBezTo>
                  <a:pt x="14519" y="3639"/>
                  <a:pt x="14504" y="3656"/>
                  <a:pt x="14480" y="3660"/>
                </a:cubicBezTo>
                <a:cubicBezTo>
                  <a:pt x="14496" y="3662"/>
                  <a:pt x="14510" y="3662"/>
                  <a:pt x="14526" y="3660"/>
                </a:cubicBezTo>
                <a:cubicBezTo>
                  <a:pt x="14478" y="3685"/>
                  <a:pt x="14426" y="3697"/>
                  <a:pt x="14377" y="3718"/>
                </a:cubicBezTo>
                <a:cubicBezTo>
                  <a:pt x="14395" y="3675"/>
                  <a:pt x="14453" y="3661"/>
                  <a:pt x="14493" y="3648"/>
                </a:cubicBezTo>
                <a:cubicBezTo>
                  <a:pt x="14438" y="3640"/>
                  <a:pt x="14308" y="3649"/>
                  <a:pt x="14277" y="3706"/>
                </a:cubicBezTo>
                <a:cubicBezTo>
                  <a:pt x="14289" y="3713"/>
                  <a:pt x="14298" y="3720"/>
                  <a:pt x="14310" y="3727"/>
                </a:cubicBezTo>
                <a:cubicBezTo>
                  <a:pt x="14265" y="3736"/>
                  <a:pt x="14218" y="3777"/>
                  <a:pt x="14173" y="3776"/>
                </a:cubicBezTo>
                <a:cubicBezTo>
                  <a:pt x="14156" y="3776"/>
                  <a:pt x="14077" y="3828"/>
                  <a:pt x="14094" y="3839"/>
                </a:cubicBezTo>
                <a:cubicBezTo>
                  <a:pt x="14150" y="3875"/>
                  <a:pt x="14249" y="3824"/>
                  <a:pt x="14298" y="3806"/>
                </a:cubicBezTo>
                <a:cubicBezTo>
                  <a:pt x="14277" y="3812"/>
                  <a:pt x="14256" y="3817"/>
                  <a:pt x="14235" y="3822"/>
                </a:cubicBezTo>
                <a:cubicBezTo>
                  <a:pt x="14250" y="3803"/>
                  <a:pt x="14325" y="3734"/>
                  <a:pt x="14347" y="3768"/>
                </a:cubicBezTo>
                <a:cubicBezTo>
                  <a:pt x="14379" y="3816"/>
                  <a:pt x="14273" y="3859"/>
                  <a:pt x="14248" y="3880"/>
                </a:cubicBezTo>
                <a:cubicBezTo>
                  <a:pt x="14267" y="3888"/>
                  <a:pt x="14283" y="3885"/>
                  <a:pt x="14310" y="3884"/>
                </a:cubicBezTo>
                <a:cubicBezTo>
                  <a:pt x="14200" y="3904"/>
                  <a:pt x="14103" y="3960"/>
                  <a:pt x="14002" y="4005"/>
                </a:cubicBezTo>
                <a:cubicBezTo>
                  <a:pt x="13903" y="4050"/>
                  <a:pt x="13825" y="4056"/>
                  <a:pt x="13720" y="4063"/>
                </a:cubicBezTo>
                <a:cubicBezTo>
                  <a:pt x="13690" y="4065"/>
                  <a:pt x="13557" y="4130"/>
                  <a:pt x="13554" y="4163"/>
                </a:cubicBezTo>
                <a:cubicBezTo>
                  <a:pt x="13549" y="4203"/>
                  <a:pt x="13590" y="4201"/>
                  <a:pt x="13554" y="4234"/>
                </a:cubicBezTo>
                <a:cubicBezTo>
                  <a:pt x="13534" y="4252"/>
                  <a:pt x="13521" y="4272"/>
                  <a:pt x="13541" y="4296"/>
                </a:cubicBezTo>
                <a:cubicBezTo>
                  <a:pt x="13465" y="4308"/>
                  <a:pt x="13450" y="4404"/>
                  <a:pt x="13371" y="4408"/>
                </a:cubicBezTo>
                <a:cubicBezTo>
                  <a:pt x="13341" y="4412"/>
                  <a:pt x="13236" y="4379"/>
                  <a:pt x="13234" y="4416"/>
                </a:cubicBezTo>
                <a:cubicBezTo>
                  <a:pt x="13232" y="4441"/>
                  <a:pt x="13254" y="4466"/>
                  <a:pt x="13279" y="4462"/>
                </a:cubicBezTo>
                <a:cubicBezTo>
                  <a:pt x="13257" y="4483"/>
                  <a:pt x="13228" y="4500"/>
                  <a:pt x="13200" y="4512"/>
                </a:cubicBezTo>
                <a:cubicBezTo>
                  <a:pt x="13270" y="4478"/>
                  <a:pt x="13201" y="4416"/>
                  <a:pt x="13180" y="4375"/>
                </a:cubicBezTo>
                <a:cubicBezTo>
                  <a:pt x="13215" y="4344"/>
                  <a:pt x="13243" y="4404"/>
                  <a:pt x="13279" y="4379"/>
                </a:cubicBezTo>
                <a:cubicBezTo>
                  <a:pt x="13274" y="4410"/>
                  <a:pt x="13376" y="4396"/>
                  <a:pt x="13383" y="4396"/>
                </a:cubicBezTo>
                <a:cubicBezTo>
                  <a:pt x="13427" y="4396"/>
                  <a:pt x="13433" y="4358"/>
                  <a:pt x="13454" y="4325"/>
                </a:cubicBezTo>
                <a:cubicBezTo>
                  <a:pt x="13423" y="4316"/>
                  <a:pt x="13391" y="4318"/>
                  <a:pt x="13362" y="4333"/>
                </a:cubicBezTo>
                <a:cubicBezTo>
                  <a:pt x="13391" y="4312"/>
                  <a:pt x="13425" y="4299"/>
                  <a:pt x="13458" y="4288"/>
                </a:cubicBezTo>
                <a:cubicBezTo>
                  <a:pt x="13415" y="4246"/>
                  <a:pt x="13346" y="4307"/>
                  <a:pt x="13300" y="4313"/>
                </a:cubicBezTo>
                <a:cubicBezTo>
                  <a:pt x="13300" y="4273"/>
                  <a:pt x="13345" y="4268"/>
                  <a:pt x="13371" y="4250"/>
                </a:cubicBezTo>
                <a:cubicBezTo>
                  <a:pt x="13346" y="4254"/>
                  <a:pt x="13325" y="4247"/>
                  <a:pt x="13308" y="4229"/>
                </a:cubicBezTo>
                <a:cubicBezTo>
                  <a:pt x="13363" y="4189"/>
                  <a:pt x="13404" y="4181"/>
                  <a:pt x="13454" y="4134"/>
                </a:cubicBezTo>
                <a:cubicBezTo>
                  <a:pt x="13508" y="4083"/>
                  <a:pt x="13569" y="4016"/>
                  <a:pt x="13641" y="3993"/>
                </a:cubicBezTo>
                <a:cubicBezTo>
                  <a:pt x="13591" y="4001"/>
                  <a:pt x="13529" y="4011"/>
                  <a:pt x="13483" y="4034"/>
                </a:cubicBezTo>
                <a:cubicBezTo>
                  <a:pt x="13456" y="4048"/>
                  <a:pt x="13428" y="4069"/>
                  <a:pt x="13396" y="4067"/>
                </a:cubicBezTo>
                <a:cubicBezTo>
                  <a:pt x="13430" y="4030"/>
                  <a:pt x="13483" y="4022"/>
                  <a:pt x="13520" y="3988"/>
                </a:cubicBezTo>
                <a:cubicBezTo>
                  <a:pt x="13469" y="3995"/>
                  <a:pt x="13423" y="4014"/>
                  <a:pt x="13371" y="3997"/>
                </a:cubicBezTo>
                <a:cubicBezTo>
                  <a:pt x="13440" y="3988"/>
                  <a:pt x="13366" y="3914"/>
                  <a:pt x="13263" y="3909"/>
                </a:cubicBezTo>
                <a:cubicBezTo>
                  <a:pt x="13231" y="3908"/>
                  <a:pt x="13208" y="3970"/>
                  <a:pt x="13167" y="3976"/>
                </a:cubicBezTo>
                <a:cubicBezTo>
                  <a:pt x="13122" y="3983"/>
                  <a:pt x="13074" y="3965"/>
                  <a:pt x="13030" y="3959"/>
                </a:cubicBezTo>
                <a:cubicBezTo>
                  <a:pt x="13022" y="3998"/>
                  <a:pt x="13075" y="4024"/>
                  <a:pt x="13026" y="4051"/>
                </a:cubicBezTo>
                <a:cubicBezTo>
                  <a:pt x="13045" y="3987"/>
                  <a:pt x="12989" y="4032"/>
                  <a:pt x="12997" y="4063"/>
                </a:cubicBezTo>
                <a:cubicBezTo>
                  <a:pt x="13001" y="4083"/>
                  <a:pt x="13013" y="4104"/>
                  <a:pt x="13009" y="4126"/>
                </a:cubicBezTo>
                <a:cubicBezTo>
                  <a:pt x="13051" y="4094"/>
                  <a:pt x="13145" y="4057"/>
                  <a:pt x="13192" y="4088"/>
                </a:cubicBezTo>
                <a:cubicBezTo>
                  <a:pt x="13255" y="4130"/>
                  <a:pt x="13190" y="4143"/>
                  <a:pt x="13209" y="4167"/>
                </a:cubicBezTo>
                <a:cubicBezTo>
                  <a:pt x="13134" y="4171"/>
                  <a:pt x="13033" y="4230"/>
                  <a:pt x="13001" y="4126"/>
                </a:cubicBezTo>
                <a:cubicBezTo>
                  <a:pt x="12967" y="4013"/>
                  <a:pt x="12873" y="4077"/>
                  <a:pt x="12939" y="4138"/>
                </a:cubicBezTo>
                <a:cubicBezTo>
                  <a:pt x="12876" y="4136"/>
                  <a:pt x="12810" y="4180"/>
                  <a:pt x="12751" y="4167"/>
                </a:cubicBezTo>
                <a:cubicBezTo>
                  <a:pt x="12700" y="4156"/>
                  <a:pt x="12651" y="4132"/>
                  <a:pt x="12598" y="4126"/>
                </a:cubicBezTo>
                <a:cubicBezTo>
                  <a:pt x="12472" y="4109"/>
                  <a:pt x="12363" y="4151"/>
                  <a:pt x="12240" y="4155"/>
                </a:cubicBezTo>
                <a:cubicBezTo>
                  <a:pt x="12185" y="4156"/>
                  <a:pt x="12096" y="4138"/>
                  <a:pt x="12045" y="4155"/>
                </a:cubicBezTo>
                <a:cubicBezTo>
                  <a:pt x="12006" y="4167"/>
                  <a:pt x="11993" y="4137"/>
                  <a:pt x="11954" y="4134"/>
                </a:cubicBezTo>
                <a:cubicBezTo>
                  <a:pt x="11920" y="4131"/>
                  <a:pt x="11828" y="4079"/>
                  <a:pt x="11875" y="4042"/>
                </a:cubicBezTo>
                <a:cubicBezTo>
                  <a:pt x="11878" y="4044"/>
                  <a:pt x="11489" y="4091"/>
                  <a:pt x="11625" y="4001"/>
                </a:cubicBezTo>
                <a:cubicBezTo>
                  <a:pt x="11604" y="3997"/>
                  <a:pt x="11583" y="3999"/>
                  <a:pt x="11563" y="4005"/>
                </a:cubicBezTo>
                <a:cubicBezTo>
                  <a:pt x="11573" y="3996"/>
                  <a:pt x="11582" y="3989"/>
                  <a:pt x="11592" y="3980"/>
                </a:cubicBezTo>
                <a:cubicBezTo>
                  <a:pt x="11527" y="3979"/>
                  <a:pt x="11528" y="3996"/>
                  <a:pt x="11467" y="3951"/>
                </a:cubicBezTo>
                <a:cubicBezTo>
                  <a:pt x="11505" y="3915"/>
                  <a:pt x="11517" y="3949"/>
                  <a:pt x="11534" y="3893"/>
                </a:cubicBezTo>
                <a:cubicBezTo>
                  <a:pt x="11543" y="3860"/>
                  <a:pt x="11570" y="3828"/>
                  <a:pt x="11530" y="3806"/>
                </a:cubicBezTo>
                <a:cubicBezTo>
                  <a:pt x="11461" y="3767"/>
                  <a:pt x="11341" y="3807"/>
                  <a:pt x="11272" y="3826"/>
                </a:cubicBezTo>
                <a:cubicBezTo>
                  <a:pt x="11066" y="3883"/>
                  <a:pt x="10854" y="3866"/>
                  <a:pt x="10669" y="3988"/>
                </a:cubicBezTo>
                <a:cubicBezTo>
                  <a:pt x="10690" y="3998"/>
                  <a:pt x="10711" y="3998"/>
                  <a:pt x="10732" y="3988"/>
                </a:cubicBezTo>
                <a:cubicBezTo>
                  <a:pt x="10705" y="4020"/>
                  <a:pt x="10710" y="4023"/>
                  <a:pt x="10748" y="4005"/>
                </a:cubicBezTo>
                <a:cubicBezTo>
                  <a:pt x="10670" y="4048"/>
                  <a:pt x="10792" y="4030"/>
                  <a:pt x="10811" y="4026"/>
                </a:cubicBezTo>
                <a:cubicBezTo>
                  <a:pt x="10841" y="4020"/>
                  <a:pt x="10872" y="4012"/>
                  <a:pt x="10902" y="4022"/>
                </a:cubicBezTo>
                <a:cubicBezTo>
                  <a:pt x="10891" y="4012"/>
                  <a:pt x="10882" y="4003"/>
                  <a:pt x="10873" y="3993"/>
                </a:cubicBezTo>
                <a:cubicBezTo>
                  <a:pt x="10928" y="3939"/>
                  <a:pt x="10981" y="4009"/>
                  <a:pt x="11039" y="3988"/>
                </a:cubicBezTo>
                <a:cubicBezTo>
                  <a:pt x="11069" y="3978"/>
                  <a:pt x="11110" y="3959"/>
                  <a:pt x="11143" y="3963"/>
                </a:cubicBezTo>
                <a:cubicBezTo>
                  <a:pt x="11159" y="3966"/>
                  <a:pt x="11202" y="3981"/>
                  <a:pt x="11214" y="3959"/>
                </a:cubicBezTo>
                <a:cubicBezTo>
                  <a:pt x="11254" y="3888"/>
                  <a:pt x="11424" y="3902"/>
                  <a:pt x="11500" y="3880"/>
                </a:cubicBezTo>
                <a:cubicBezTo>
                  <a:pt x="11438" y="3910"/>
                  <a:pt x="11425" y="3950"/>
                  <a:pt x="11351" y="3955"/>
                </a:cubicBezTo>
                <a:cubicBezTo>
                  <a:pt x="11289" y="3960"/>
                  <a:pt x="11207" y="3968"/>
                  <a:pt x="11156" y="4005"/>
                </a:cubicBezTo>
                <a:cubicBezTo>
                  <a:pt x="11103" y="4044"/>
                  <a:pt x="11044" y="4025"/>
                  <a:pt x="10985" y="4042"/>
                </a:cubicBezTo>
                <a:cubicBezTo>
                  <a:pt x="10928" y="4060"/>
                  <a:pt x="10865" y="4066"/>
                  <a:pt x="10806" y="4076"/>
                </a:cubicBezTo>
                <a:cubicBezTo>
                  <a:pt x="10877" y="4055"/>
                  <a:pt x="10811" y="4055"/>
                  <a:pt x="10802" y="4067"/>
                </a:cubicBezTo>
                <a:cubicBezTo>
                  <a:pt x="10787" y="4091"/>
                  <a:pt x="10795" y="4100"/>
                  <a:pt x="10827" y="4092"/>
                </a:cubicBezTo>
                <a:cubicBezTo>
                  <a:pt x="10786" y="4121"/>
                  <a:pt x="10710" y="4104"/>
                  <a:pt x="10686" y="4159"/>
                </a:cubicBezTo>
                <a:cubicBezTo>
                  <a:pt x="10668" y="4201"/>
                  <a:pt x="10710" y="4215"/>
                  <a:pt x="10665" y="4259"/>
                </a:cubicBezTo>
                <a:cubicBezTo>
                  <a:pt x="10633" y="4290"/>
                  <a:pt x="10672" y="4334"/>
                  <a:pt x="10648" y="4350"/>
                </a:cubicBezTo>
                <a:cubicBezTo>
                  <a:pt x="10621" y="4368"/>
                  <a:pt x="10631" y="4393"/>
                  <a:pt x="10619" y="4421"/>
                </a:cubicBezTo>
                <a:cubicBezTo>
                  <a:pt x="10586" y="4343"/>
                  <a:pt x="10538" y="4489"/>
                  <a:pt x="10515" y="4408"/>
                </a:cubicBezTo>
                <a:cubicBezTo>
                  <a:pt x="10540" y="4406"/>
                  <a:pt x="10563" y="4395"/>
                  <a:pt x="10578" y="4375"/>
                </a:cubicBezTo>
                <a:cubicBezTo>
                  <a:pt x="10560" y="4383"/>
                  <a:pt x="10525" y="4371"/>
                  <a:pt x="10511" y="4387"/>
                </a:cubicBezTo>
                <a:cubicBezTo>
                  <a:pt x="10498" y="4404"/>
                  <a:pt x="10485" y="4439"/>
                  <a:pt x="10461" y="4446"/>
                </a:cubicBezTo>
                <a:cubicBezTo>
                  <a:pt x="10418" y="4459"/>
                  <a:pt x="10452" y="4548"/>
                  <a:pt x="10461" y="4574"/>
                </a:cubicBezTo>
                <a:cubicBezTo>
                  <a:pt x="10422" y="4561"/>
                  <a:pt x="10419" y="4491"/>
                  <a:pt x="10420" y="4458"/>
                </a:cubicBezTo>
                <a:cubicBezTo>
                  <a:pt x="10410" y="4465"/>
                  <a:pt x="10400" y="4475"/>
                  <a:pt x="10391" y="4483"/>
                </a:cubicBezTo>
                <a:cubicBezTo>
                  <a:pt x="10414" y="4452"/>
                  <a:pt x="10383" y="4437"/>
                  <a:pt x="10358" y="4429"/>
                </a:cubicBezTo>
                <a:cubicBezTo>
                  <a:pt x="10383" y="4433"/>
                  <a:pt x="10406" y="4416"/>
                  <a:pt x="10412" y="4392"/>
                </a:cubicBezTo>
                <a:cubicBezTo>
                  <a:pt x="10384" y="4389"/>
                  <a:pt x="10334" y="4374"/>
                  <a:pt x="10362" y="4337"/>
                </a:cubicBezTo>
                <a:cubicBezTo>
                  <a:pt x="10395" y="4372"/>
                  <a:pt x="10486" y="4388"/>
                  <a:pt x="10520" y="4346"/>
                </a:cubicBezTo>
                <a:cubicBezTo>
                  <a:pt x="10559" y="4296"/>
                  <a:pt x="10507" y="4220"/>
                  <a:pt x="10453" y="4271"/>
                </a:cubicBezTo>
                <a:cubicBezTo>
                  <a:pt x="10467" y="4251"/>
                  <a:pt x="10481" y="4233"/>
                  <a:pt x="10495" y="4213"/>
                </a:cubicBezTo>
                <a:cubicBezTo>
                  <a:pt x="10455" y="4184"/>
                  <a:pt x="10406" y="4257"/>
                  <a:pt x="10374" y="4271"/>
                </a:cubicBezTo>
                <a:cubicBezTo>
                  <a:pt x="10346" y="4229"/>
                  <a:pt x="10420" y="4200"/>
                  <a:pt x="10424" y="4159"/>
                </a:cubicBezTo>
                <a:cubicBezTo>
                  <a:pt x="10382" y="4155"/>
                  <a:pt x="10340" y="4152"/>
                  <a:pt x="10299" y="4167"/>
                </a:cubicBezTo>
                <a:cubicBezTo>
                  <a:pt x="10312" y="4141"/>
                  <a:pt x="10291" y="4100"/>
                  <a:pt x="10258" y="4117"/>
                </a:cubicBezTo>
                <a:cubicBezTo>
                  <a:pt x="10275" y="4108"/>
                  <a:pt x="10286" y="4097"/>
                  <a:pt x="10295" y="4080"/>
                </a:cubicBezTo>
                <a:cubicBezTo>
                  <a:pt x="10266" y="4067"/>
                  <a:pt x="10172" y="4098"/>
                  <a:pt x="10141" y="4105"/>
                </a:cubicBezTo>
                <a:cubicBezTo>
                  <a:pt x="10081" y="4118"/>
                  <a:pt x="10012" y="4121"/>
                  <a:pt x="9954" y="4146"/>
                </a:cubicBezTo>
                <a:cubicBezTo>
                  <a:pt x="10033" y="4096"/>
                  <a:pt x="9885" y="4153"/>
                  <a:pt x="9859" y="4155"/>
                </a:cubicBezTo>
                <a:cubicBezTo>
                  <a:pt x="9820" y="4158"/>
                  <a:pt x="9804" y="4148"/>
                  <a:pt x="9772" y="4167"/>
                </a:cubicBezTo>
                <a:cubicBezTo>
                  <a:pt x="9756" y="4176"/>
                  <a:pt x="9693" y="4154"/>
                  <a:pt x="9672" y="4155"/>
                </a:cubicBezTo>
                <a:cubicBezTo>
                  <a:pt x="9629" y="4157"/>
                  <a:pt x="9586" y="4166"/>
                  <a:pt x="9543" y="4171"/>
                </a:cubicBezTo>
                <a:cubicBezTo>
                  <a:pt x="9263" y="4204"/>
                  <a:pt x="9093" y="4103"/>
                  <a:pt x="8990" y="4109"/>
                </a:cubicBezTo>
                <a:cubicBezTo>
                  <a:pt x="9024" y="4085"/>
                  <a:pt x="9076" y="4098"/>
                  <a:pt x="9111" y="4076"/>
                </a:cubicBezTo>
                <a:cubicBezTo>
                  <a:pt x="9161" y="4044"/>
                  <a:pt x="9140" y="4033"/>
                  <a:pt x="9206" y="4030"/>
                </a:cubicBezTo>
                <a:cubicBezTo>
                  <a:pt x="9268" y="4027"/>
                  <a:pt x="9309" y="3986"/>
                  <a:pt x="9377" y="3997"/>
                </a:cubicBezTo>
                <a:cubicBezTo>
                  <a:pt x="9422" y="4004"/>
                  <a:pt x="9467" y="3991"/>
                  <a:pt x="9501" y="3959"/>
                </a:cubicBezTo>
                <a:cubicBezTo>
                  <a:pt x="9545" y="3919"/>
                  <a:pt x="9462" y="3829"/>
                  <a:pt x="9418" y="3822"/>
                </a:cubicBezTo>
                <a:cubicBezTo>
                  <a:pt x="9366" y="3814"/>
                  <a:pt x="9318" y="3754"/>
                  <a:pt x="9260" y="3776"/>
                </a:cubicBezTo>
                <a:cubicBezTo>
                  <a:pt x="9224" y="3791"/>
                  <a:pt x="9189" y="3773"/>
                  <a:pt x="9152" y="3785"/>
                </a:cubicBezTo>
                <a:cubicBezTo>
                  <a:pt x="9157" y="3795"/>
                  <a:pt x="9164" y="3804"/>
                  <a:pt x="9169" y="3814"/>
                </a:cubicBezTo>
                <a:cubicBezTo>
                  <a:pt x="9127" y="3845"/>
                  <a:pt x="8975" y="3805"/>
                  <a:pt x="8932" y="3797"/>
                </a:cubicBezTo>
                <a:cubicBezTo>
                  <a:pt x="8871" y="3786"/>
                  <a:pt x="8798" y="3782"/>
                  <a:pt x="8745" y="3747"/>
                </a:cubicBezTo>
                <a:cubicBezTo>
                  <a:pt x="8556" y="3623"/>
                  <a:pt x="8520" y="3727"/>
                  <a:pt x="8375" y="3610"/>
                </a:cubicBezTo>
                <a:cubicBezTo>
                  <a:pt x="8307" y="3555"/>
                  <a:pt x="8246" y="3538"/>
                  <a:pt x="8159" y="3535"/>
                </a:cubicBezTo>
                <a:cubicBezTo>
                  <a:pt x="8077" y="3533"/>
                  <a:pt x="8004" y="3508"/>
                  <a:pt x="7922" y="3531"/>
                </a:cubicBezTo>
                <a:cubicBezTo>
                  <a:pt x="7814" y="3561"/>
                  <a:pt x="7658" y="3715"/>
                  <a:pt x="7440" y="3660"/>
                </a:cubicBezTo>
                <a:cubicBezTo>
                  <a:pt x="7484" y="3609"/>
                  <a:pt x="7567" y="3586"/>
                  <a:pt x="7631" y="3573"/>
                </a:cubicBezTo>
                <a:cubicBezTo>
                  <a:pt x="7610" y="3563"/>
                  <a:pt x="7588" y="3556"/>
                  <a:pt x="7565" y="3556"/>
                </a:cubicBezTo>
                <a:cubicBezTo>
                  <a:pt x="7594" y="3519"/>
                  <a:pt x="7642" y="3482"/>
                  <a:pt x="7681" y="3461"/>
                </a:cubicBezTo>
                <a:cubicBezTo>
                  <a:pt x="7612" y="3489"/>
                  <a:pt x="7529" y="3421"/>
                  <a:pt x="7469" y="3494"/>
                </a:cubicBezTo>
                <a:cubicBezTo>
                  <a:pt x="7535" y="3464"/>
                  <a:pt x="7566" y="3480"/>
                  <a:pt x="7619" y="3473"/>
                </a:cubicBezTo>
                <a:cubicBezTo>
                  <a:pt x="7563" y="3492"/>
                  <a:pt x="7438" y="3495"/>
                  <a:pt x="7398" y="3544"/>
                </a:cubicBezTo>
                <a:cubicBezTo>
                  <a:pt x="7422" y="3540"/>
                  <a:pt x="7445" y="3543"/>
                  <a:pt x="7465" y="3556"/>
                </a:cubicBezTo>
                <a:cubicBezTo>
                  <a:pt x="7423" y="3536"/>
                  <a:pt x="7338" y="3555"/>
                  <a:pt x="7307" y="3589"/>
                </a:cubicBezTo>
                <a:cubicBezTo>
                  <a:pt x="7391" y="3606"/>
                  <a:pt x="7218" y="3633"/>
                  <a:pt x="7199" y="3643"/>
                </a:cubicBezTo>
                <a:cubicBezTo>
                  <a:pt x="7231" y="3637"/>
                  <a:pt x="7265" y="3627"/>
                  <a:pt x="7294" y="3648"/>
                </a:cubicBezTo>
                <a:cubicBezTo>
                  <a:pt x="7227" y="3667"/>
                  <a:pt x="7131" y="3687"/>
                  <a:pt x="7087" y="3614"/>
                </a:cubicBezTo>
                <a:cubicBezTo>
                  <a:pt x="7044" y="3545"/>
                  <a:pt x="7113" y="3508"/>
                  <a:pt x="7132" y="3448"/>
                </a:cubicBezTo>
                <a:cubicBezTo>
                  <a:pt x="7148" y="3400"/>
                  <a:pt x="7130" y="3331"/>
                  <a:pt x="7078" y="3311"/>
                </a:cubicBezTo>
                <a:cubicBezTo>
                  <a:pt x="7035" y="3294"/>
                  <a:pt x="6933" y="3365"/>
                  <a:pt x="7004" y="3365"/>
                </a:cubicBezTo>
                <a:cubicBezTo>
                  <a:pt x="6994" y="3373"/>
                  <a:pt x="6984" y="3382"/>
                  <a:pt x="6974" y="3390"/>
                </a:cubicBezTo>
                <a:cubicBezTo>
                  <a:pt x="6996" y="3393"/>
                  <a:pt x="7017" y="3395"/>
                  <a:pt x="7037" y="3402"/>
                </a:cubicBezTo>
                <a:cubicBezTo>
                  <a:pt x="6973" y="3418"/>
                  <a:pt x="6906" y="3405"/>
                  <a:pt x="6846" y="3436"/>
                </a:cubicBezTo>
                <a:cubicBezTo>
                  <a:pt x="6783" y="3467"/>
                  <a:pt x="6555" y="3602"/>
                  <a:pt x="6505" y="3548"/>
                </a:cubicBezTo>
                <a:cubicBezTo>
                  <a:pt x="6535" y="3504"/>
                  <a:pt x="6596" y="3516"/>
                  <a:pt x="6634" y="3481"/>
                </a:cubicBezTo>
                <a:cubicBezTo>
                  <a:pt x="6498" y="3543"/>
                  <a:pt x="6345" y="3523"/>
                  <a:pt x="6206" y="3569"/>
                </a:cubicBezTo>
                <a:cubicBezTo>
                  <a:pt x="6090" y="3606"/>
                  <a:pt x="5983" y="3701"/>
                  <a:pt x="5865" y="3722"/>
                </a:cubicBezTo>
                <a:cubicBezTo>
                  <a:pt x="5877" y="3714"/>
                  <a:pt x="6008" y="3640"/>
                  <a:pt x="5927" y="3668"/>
                </a:cubicBezTo>
                <a:cubicBezTo>
                  <a:pt x="5951" y="3660"/>
                  <a:pt x="5971" y="3644"/>
                  <a:pt x="5989" y="3627"/>
                </a:cubicBezTo>
                <a:cubicBezTo>
                  <a:pt x="5970" y="3639"/>
                  <a:pt x="5949" y="3652"/>
                  <a:pt x="5927" y="3660"/>
                </a:cubicBezTo>
                <a:cubicBezTo>
                  <a:pt x="5961" y="3647"/>
                  <a:pt x="5983" y="3596"/>
                  <a:pt x="6014" y="3589"/>
                </a:cubicBezTo>
                <a:cubicBezTo>
                  <a:pt x="6035" y="3585"/>
                  <a:pt x="6057" y="3590"/>
                  <a:pt x="6077" y="3581"/>
                </a:cubicBezTo>
                <a:cubicBezTo>
                  <a:pt x="6270" y="3493"/>
                  <a:pt x="6491" y="3535"/>
                  <a:pt x="6584" y="3427"/>
                </a:cubicBezTo>
                <a:cubicBezTo>
                  <a:pt x="6528" y="3432"/>
                  <a:pt x="6558" y="3406"/>
                  <a:pt x="6580" y="3390"/>
                </a:cubicBezTo>
                <a:cubicBezTo>
                  <a:pt x="6536" y="3412"/>
                  <a:pt x="6481" y="3444"/>
                  <a:pt x="6430" y="3440"/>
                </a:cubicBezTo>
                <a:cubicBezTo>
                  <a:pt x="6404" y="3437"/>
                  <a:pt x="6295" y="3442"/>
                  <a:pt x="6364" y="3419"/>
                </a:cubicBezTo>
                <a:cubicBezTo>
                  <a:pt x="6301" y="3441"/>
                  <a:pt x="6235" y="3449"/>
                  <a:pt x="6172" y="3473"/>
                </a:cubicBezTo>
                <a:cubicBezTo>
                  <a:pt x="6137" y="3487"/>
                  <a:pt x="6065" y="3543"/>
                  <a:pt x="6077" y="3485"/>
                </a:cubicBezTo>
                <a:cubicBezTo>
                  <a:pt x="6022" y="3519"/>
                  <a:pt x="5863" y="3562"/>
                  <a:pt x="5802" y="3560"/>
                </a:cubicBezTo>
                <a:cubicBezTo>
                  <a:pt x="5794" y="3560"/>
                  <a:pt x="5773" y="3557"/>
                  <a:pt x="5764" y="3553"/>
                </a:cubicBezTo>
                <a:cubicBezTo>
                  <a:pt x="5723" y="3562"/>
                  <a:pt x="5657" y="3575"/>
                  <a:pt x="5728" y="3577"/>
                </a:cubicBezTo>
                <a:cubicBezTo>
                  <a:pt x="5671" y="3588"/>
                  <a:pt x="5624" y="3562"/>
                  <a:pt x="5570" y="3594"/>
                </a:cubicBezTo>
                <a:cubicBezTo>
                  <a:pt x="5527" y="3618"/>
                  <a:pt x="5495" y="3641"/>
                  <a:pt x="5445" y="3652"/>
                </a:cubicBezTo>
                <a:cubicBezTo>
                  <a:pt x="5327" y="3676"/>
                  <a:pt x="5102" y="3697"/>
                  <a:pt x="5004" y="3760"/>
                </a:cubicBezTo>
                <a:cubicBezTo>
                  <a:pt x="4971" y="3781"/>
                  <a:pt x="4978" y="3820"/>
                  <a:pt x="4963" y="3851"/>
                </a:cubicBezTo>
                <a:cubicBezTo>
                  <a:pt x="4926" y="3926"/>
                  <a:pt x="4901" y="3830"/>
                  <a:pt x="4905" y="3797"/>
                </a:cubicBezTo>
                <a:cubicBezTo>
                  <a:pt x="4893" y="3798"/>
                  <a:pt x="4881" y="3798"/>
                  <a:pt x="4868" y="3797"/>
                </a:cubicBezTo>
                <a:cubicBezTo>
                  <a:pt x="4983" y="3747"/>
                  <a:pt x="4883" y="3839"/>
                  <a:pt x="4950" y="3863"/>
                </a:cubicBezTo>
                <a:cubicBezTo>
                  <a:pt x="4871" y="3727"/>
                  <a:pt x="5328" y="3661"/>
                  <a:pt x="5386" y="3599"/>
                </a:cubicBezTo>
                <a:cubicBezTo>
                  <a:pt x="5364" y="3604"/>
                  <a:pt x="5337" y="3622"/>
                  <a:pt x="5312" y="3613"/>
                </a:cubicBezTo>
                <a:cubicBezTo>
                  <a:pt x="5281" y="3598"/>
                  <a:pt x="5285" y="3587"/>
                  <a:pt x="5324" y="3581"/>
                </a:cubicBezTo>
                <a:cubicBezTo>
                  <a:pt x="5262" y="3539"/>
                  <a:pt x="5206" y="3634"/>
                  <a:pt x="5151" y="3636"/>
                </a:cubicBezTo>
                <a:cubicBezTo>
                  <a:pt x="5101" y="3637"/>
                  <a:pt x="5040" y="3617"/>
                  <a:pt x="4994" y="3646"/>
                </a:cubicBezTo>
                <a:cubicBezTo>
                  <a:pt x="4967" y="3662"/>
                  <a:pt x="4958" y="3702"/>
                  <a:pt x="4922" y="3685"/>
                </a:cubicBezTo>
                <a:cubicBezTo>
                  <a:pt x="4892" y="3671"/>
                  <a:pt x="4890" y="3668"/>
                  <a:pt x="4864" y="3686"/>
                </a:cubicBezTo>
                <a:cubicBezTo>
                  <a:pt x="4842" y="3701"/>
                  <a:pt x="4821" y="3656"/>
                  <a:pt x="4800" y="3695"/>
                </a:cubicBezTo>
                <a:cubicBezTo>
                  <a:pt x="4788" y="3717"/>
                  <a:pt x="4818" y="3732"/>
                  <a:pt x="4834" y="3735"/>
                </a:cubicBezTo>
                <a:cubicBezTo>
                  <a:pt x="4801" y="3743"/>
                  <a:pt x="4790" y="3699"/>
                  <a:pt x="4760" y="3703"/>
                </a:cubicBezTo>
                <a:cubicBezTo>
                  <a:pt x="4710" y="3710"/>
                  <a:pt x="4714" y="3763"/>
                  <a:pt x="4778" y="3765"/>
                </a:cubicBezTo>
                <a:cubicBezTo>
                  <a:pt x="4755" y="3770"/>
                  <a:pt x="4672" y="3756"/>
                  <a:pt x="4662" y="3783"/>
                </a:cubicBezTo>
                <a:cubicBezTo>
                  <a:pt x="4688" y="3816"/>
                  <a:pt x="4735" y="3791"/>
                  <a:pt x="4766" y="3782"/>
                </a:cubicBezTo>
                <a:cubicBezTo>
                  <a:pt x="4786" y="3777"/>
                  <a:pt x="4802" y="3785"/>
                  <a:pt x="4818" y="3793"/>
                </a:cubicBezTo>
                <a:cubicBezTo>
                  <a:pt x="4779" y="3790"/>
                  <a:pt x="4741" y="3792"/>
                  <a:pt x="4714" y="3814"/>
                </a:cubicBezTo>
                <a:cubicBezTo>
                  <a:pt x="4783" y="3815"/>
                  <a:pt x="4699" y="3830"/>
                  <a:pt x="4726" y="3872"/>
                </a:cubicBezTo>
                <a:cubicBezTo>
                  <a:pt x="4683" y="3878"/>
                  <a:pt x="4652" y="3836"/>
                  <a:pt x="4618" y="3818"/>
                </a:cubicBezTo>
                <a:cubicBezTo>
                  <a:pt x="4563" y="3789"/>
                  <a:pt x="4494" y="3813"/>
                  <a:pt x="4435" y="3806"/>
                </a:cubicBezTo>
                <a:cubicBezTo>
                  <a:pt x="4395" y="3800"/>
                  <a:pt x="4194" y="3752"/>
                  <a:pt x="4219" y="3685"/>
                </a:cubicBezTo>
                <a:cubicBezTo>
                  <a:pt x="4183" y="3723"/>
                  <a:pt x="4144" y="3669"/>
                  <a:pt x="4140" y="3631"/>
                </a:cubicBezTo>
                <a:cubicBezTo>
                  <a:pt x="4136" y="3590"/>
                  <a:pt x="3781" y="3573"/>
                  <a:pt x="3770" y="3577"/>
                </a:cubicBezTo>
                <a:lnTo>
                  <a:pt x="233" y="6511"/>
                </a:lnTo>
                <a:cubicBezTo>
                  <a:pt x="314" y="6549"/>
                  <a:pt x="354" y="6502"/>
                  <a:pt x="424" y="6540"/>
                </a:cubicBezTo>
                <a:cubicBezTo>
                  <a:pt x="463" y="6546"/>
                  <a:pt x="611" y="6471"/>
                  <a:pt x="711" y="6495"/>
                </a:cubicBezTo>
                <a:cubicBezTo>
                  <a:pt x="675" y="6521"/>
                  <a:pt x="622" y="6540"/>
                  <a:pt x="599" y="6578"/>
                </a:cubicBezTo>
                <a:cubicBezTo>
                  <a:pt x="575" y="6616"/>
                  <a:pt x="641" y="6622"/>
                  <a:pt x="636" y="6665"/>
                </a:cubicBezTo>
                <a:cubicBezTo>
                  <a:pt x="630" y="6721"/>
                  <a:pt x="659" y="6775"/>
                  <a:pt x="678" y="6827"/>
                </a:cubicBezTo>
                <a:cubicBezTo>
                  <a:pt x="696" y="6877"/>
                  <a:pt x="651" y="6922"/>
                  <a:pt x="628" y="6960"/>
                </a:cubicBezTo>
                <a:lnTo>
                  <a:pt x="965" y="6860"/>
                </a:lnTo>
                <a:cubicBezTo>
                  <a:pt x="1015" y="6835"/>
                  <a:pt x="1037" y="6786"/>
                  <a:pt x="1098" y="6781"/>
                </a:cubicBezTo>
                <a:cubicBezTo>
                  <a:pt x="1149" y="6778"/>
                  <a:pt x="1129" y="6735"/>
                  <a:pt x="1168" y="6727"/>
                </a:cubicBezTo>
                <a:cubicBezTo>
                  <a:pt x="1208" y="6719"/>
                  <a:pt x="1241" y="6730"/>
                  <a:pt x="1318" y="6698"/>
                </a:cubicBezTo>
                <a:cubicBezTo>
                  <a:pt x="1343" y="6688"/>
                  <a:pt x="1388" y="6664"/>
                  <a:pt x="1414" y="6682"/>
                </a:cubicBezTo>
                <a:cubicBezTo>
                  <a:pt x="1501" y="6743"/>
                  <a:pt x="1393" y="6765"/>
                  <a:pt x="1389" y="6819"/>
                </a:cubicBezTo>
                <a:cubicBezTo>
                  <a:pt x="1385" y="6854"/>
                  <a:pt x="1456" y="6868"/>
                  <a:pt x="1438" y="6906"/>
                </a:cubicBezTo>
                <a:cubicBezTo>
                  <a:pt x="1424" y="6939"/>
                  <a:pt x="1404" y="6962"/>
                  <a:pt x="1426" y="6989"/>
                </a:cubicBezTo>
                <a:cubicBezTo>
                  <a:pt x="1454" y="7023"/>
                  <a:pt x="1483" y="7072"/>
                  <a:pt x="1455" y="7135"/>
                </a:cubicBezTo>
                <a:cubicBezTo>
                  <a:pt x="1437" y="7175"/>
                  <a:pt x="1410" y="7370"/>
                  <a:pt x="1405" y="7421"/>
                </a:cubicBezTo>
                <a:cubicBezTo>
                  <a:pt x="1402" y="7458"/>
                  <a:pt x="1399" y="7497"/>
                  <a:pt x="1372" y="7525"/>
                </a:cubicBezTo>
                <a:cubicBezTo>
                  <a:pt x="1351" y="7547"/>
                  <a:pt x="1321" y="7576"/>
                  <a:pt x="1368" y="7592"/>
                </a:cubicBezTo>
                <a:cubicBezTo>
                  <a:pt x="1317" y="7614"/>
                  <a:pt x="1316" y="7683"/>
                  <a:pt x="1305" y="7729"/>
                </a:cubicBezTo>
                <a:cubicBezTo>
                  <a:pt x="1344" y="7723"/>
                  <a:pt x="1488" y="7795"/>
                  <a:pt x="1493" y="7833"/>
                </a:cubicBezTo>
                <a:cubicBezTo>
                  <a:pt x="1497" y="7867"/>
                  <a:pt x="1526" y="7852"/>
                  <a:pt x="1526" y="7879"/>
                </a:cubicBezTo>
                <a:cubicBezTo>
                  <a:pt x="1526" y="7902"/>
                  <a:pt x="1577" y="7901"/>
                  <a:pt x="1588" y="7899"/>
                </a:cubicBezTo>
                <a:cubicBezTo>
                  <a:pt x="1555" y="7984"/>
                  <a:pt x="1463" y="7989"/>
                  <a:pt x="1414" y="8086"/>
                </a:cubicBezTo>
                <a:cubicBezTo>
                  <a:pt x="1334" y="8241"/>
                  <a:pt x="1260" y="8188"/>
                  <a:pt x="1264" y="8257"/>
                </a:cubicBezTo>
                <a:cubicBezTo>
                  <a:pt x="1279" y="8244"/>
                  <a:pt x="1297" y="8234"/>
                  <a:pt x="1314" y="8223"/>
                </a:cubicBezTo>
                <a:cubicBezTo>
                  <a:pt x="1299" y="8238"/>
                  <a:pt x="1284" y="8253"/>
                  <a:pt x="1276" y="8265"/>
                </a:cubicBezTo>
                <a:cubicBezTo>
                  <a:pt x="1307" y="8260"/>
                  <a:pt x="1337" y="8266"/>
                  <a:pt x="1368" y="8261"/>
                </a:cubicBezTo>
                <a:cubicBezTo>
                  <a:pt x="1308" y="8293"/>
                  <a:pt x="1253" y="8274"/>
                  <a:pt x="1193" y="8319"/>
                </a:cubicBezTo>
                <a:cubicBezTo>
                  <a:pt x="1161" y="8344"/>
                  <a:pt x="1105" y="8389"/>
                  <a:pt x="1181" y="8394"/>
                </a:cubicBezTo>
                <a:cubicBezTo>
                  <a:pt x="1137" y="8405"/>
                  <a:pt x="1119" y="8356"/>
                  <a:pt x="1073" y="8377"/>
                </a:cubicBezTo>
                <a:cubicBezTo>
                  <a:pt x="1038" y="8393"/>
                  <a:pt x="1082" y="8455"/>
                  <a:pt x="1118" y="8427"/>
                </a:cubicBezTo>
                <a:cubicBezTo>
                  <a:pt x="1099" y="8448"/>
                  <a:pt x="1062" y="8464"/>
                  <a:pt x="1056" y="8498"/>
                </a:cubicBezTo>
                <a:cubicBezTo>
                  <a:pt x="1043" y="8463"/>
                  <a:pt x="1054" y="8424"/>
                  <a:pt x="1040" y="8390"/>
                </a:cubicBezTo>
                <a:cubicBezTo>
                  <a:pt x="1014" y="8409"/>
                  <a:pt x="922" y="8497"/>
                  <a:pt x="994" y="8489"/>
                </a:cubicBezTo>
                <a:cubicBezTo>
                  <a:pt x="980" y="8504"/>
                  <a:pt x="968" y="8515"/>
                  <a:pt x="956" y="8531"/>
                </a:cubicBezTo>
                <a:cubicBezTo>
                  <a:pt x="974" y="8546"/>
                  <a:pt x="1023" y="8546"/>
                  <a:pt x="1073" y="8539"/>
                </a:cubicBezTo>
                <a:cubicBezTo>
                  <a:pt x="1042" y="8547"/>
                  <a:pt x="1024" y="8567"/>
                  <a:pt x="1023" y="8614"/>
                </a:cubicBezTo>
                <a:cubicBezTo>
                  <a:pt x="1013" y="8517"/>
                  <a:pt x="909" y="8562"/>
                  <a:pt x="928" y="8697"/>
                </a:cubicBezTo>
                <a:cubicBezTo>
                  <a:pt x="922" y="8676"/>
                  <a:pt x="912" y="8656"/>
                  <a:pt x="902" y="8644"/>
                </a:cubicBezTo>
                <a:cubicBezTo>
                  <a:pt x="852" y="8584"/>
                  <a:pt x="847" y="8739"/>
                  <a:pt x="835" y="8747"/>
                </a:cubicBezTo>
                <a:cubicBezTo>
                  <a:pt x="845" y="8742"/>
                  <a:pt x="855" y="8737"/>
                  <a:pt x="865" y="8732"/>
                </a:cubicBezTo>
                <a:cubicBezTo>
                  <a:pt x="842" y="8830"/>
                  <a:pt x="838" y="8904"/>
                  <a:pt x="936" y="8803"/>
                </a:cubicBezTo>
                <a:cubicBezTo>
                  <a:pt x="927" y="8795"/>
                  <a:pt x="917" y="8787"/>
                  <a:pt x="906" y="8779"/>
                </a:cubicBezTo>
                <a:cubicBezTo>
                  <a:pt x="930" y="8779"/>
                  <a:pt x="937" y="8757"/>
                  <a:pt x="934" y="8729"/>
                </a:cubicBezTo>
                <a:cubicBezTo>
                  <a:pt x="942" y="8762"/>
                  <a:pt x="955" y="8793"/>
                  <a:pt x="969" y="8814"/>
                </a:cubicBezTo>
                <a:cubicBezTo>
                  <a:pt x="1019" y="8779"/>
                  <a:pt x="1054" y="8728"/>
                  <a:pt x="1110" y="8701"/>
                </a:cubicBezTo>
                <a:cubicBezTo>
                  <a:pt x="1140" y="8687"/>
                  <a:pt x="1185" y="8676"/>
                  <a:pt x="1202" y="8643"/>
                </a:cubicBezTo>
                <a:cubicBezTo>
                  <a:pt x="1173" y="8711"/>
                  <a:pt x="1297" y="8620"/>
                  <a:pt x="1318" y="8602"/>
                </a:cubicBezTo>
                <a:cubicBezTo>
                  <a:pt x="1312" y="8636"/>
                  <a:pt x="1246" y="8631"/>
                  <a:pt x="1318" y="8660"/>
                </a:cubicBezTo>
                <a:cubicBezTo>
                  <a:pt x="1237" y="8649"/>
                  <a:pt x="1134" y="8707"/>
                  <a:pt x="1172" y="8772"/>
                </a:cubicBezTo>
                <a:cubicBezTo>
                  <a:pt x="1187" y="8796"/>
                  <a:pt x="1255" y="8779"/>
                  <a:pt x="1289" y="8789"/>
                </a:cubicBezTo>
                <a:cubicBezTo>
                  <a:pt x="1248" y="8788"/>
                  <a:pt x="1202" y="8789"/>
                  <a:pt x="1172" y="8822"/>
                </a:cubicBezTo>
                <a:cubicBezTo>
                  <a:pt x="1111" y="8688"/>
                  <a:pt x="1102" y="8784"/>
                  <a:pt x="1098" y="8789"/>
                </a:cubicBezTo>
                <a:cubicBezTo>
                  <a:pt x="1087" y="8801"/>
                  <a:pt x="1070" y="8840"/>
                  <a:pt x="1067" y="8862"/>
                </a:cubicBezTo>
                <a:cubicBezTo>
                  <a:pt x="1025" y="8808"/>
                  <a:pt x="900" y="8919"/>
                  <a:pt x="871" y="8954"/>
                </a:cubicBezTo>
                <a:cubicBezTo>
                  <a:pt x="896" y="8969"/>
                  <a:pt x="971" y="8934"/>
                  <a:pt x="963" y="8901"/>
                </a:cubicBezTo>
                <a:cubicBezTo>
                  <a:pt x="971" y="8911"/>
                  <a:pt x="978" y="8922"/>
                  <a:pt x="983" y="8934"/>
                </a:cubicBezTo>
                <a:cubicBezTo>
                  <a:pt x="937" y="8943"/>
                  <a:pt x="812" y="8997"/>
                  <a:pt x="856" y="9058"/>
                </a:cubicBezTo>
                <a:cubicBezTo>
                  <a:pt x="925" y="9058"/>
                  <a:pt x="952" y="8974"/>
                  <a:pt x="1013" y="8954"/>
                </a:cubicBezTo>
                <a:cubicBezTo>
                  <a:pt x="979" y="8994"/>
                  <a:pt x="931" y="9018"/>
                  <a:pt x="900" y="9061"/>
                </a:cubicBezTo>
                <a:cubicBezTo>
                  <a:pt x="934" y="9081"/>
                  <a:pt x="995" y="9035"/>
                  <a:pt x="1036" y="8983"/>
                </a:cubicBezTo>
                <a:cubicBezTo>
                  <a:pt x="1046" y="9040"/>
                  <a:pt x="1114" y="8990"/>
                  <a:pt x="1143" y="8980"/>
                </a:cubicBezTo>
                <a:cubicBezTo>
                  <a:pt x="1092" y="9008"/>
                  <a:pt x="1063" y="9057"/>
                  <a:pt x="1015" y="9088"/>
                </a:cubicBezTo>
                <a:cubicBezTo>
                  <a:pt x="1001" y="9097"/>
                  <a:pt x="984" y="9109"/>
                  <a:pt x="967" y="9123"/>
                </a:cubicBezTo>
                <a:cubicBezTo>
                  <a:pt x="998" y="9093"/>
                  <a:pt x="1020" y="9051"/>
                  <a:pt x="1037" y="9014"/>
                </a:cubicBezTo>
                <a:cubicBezTo>
                  <a:pt x="987" y="9024"/>
                  <a:pt x="933" y="9106"/>
                  <a:pt x="924" y="9153"/>
                </a:cubicBezTo>
                <a:cubicBezTo>
                  <a:pt x="932" y="9150"/>
                  <a:pt x="939" y="9145"/>
                  <a:pt x="946" y="9140"/>
                </a:cubicBezTo>
                <a:cubicBezTo>
                  <a:pt x="927" y="9157"/>
                  <a:pt x="908" y="9174"/>
                  <a:pt x="894" y="9188"/>
                </a:cubicBezTo>
                <a:cubicBezTo>
                  <a:pt x="918" y="9189"/>
                  <a:pt x="940" y="9182"/>
                  <a:pt x="962" y="9172"/>
                </a:cubicBezTo>
                <a:cubicBezTo>
                  <a:pt x="958" y="9176"/>
                  <a:pt x="954" y="9181"/>
                  <a:pt x="951" y="9186"/>
                </a:cubicBezTo>
                <a:cubicBezTo>
                  <a:pt x="991" y="9180"/>
                  <a:pt x="984" y="9161"/>
                  <a:pt x="1019" y="9138"/>
                </a:cubicBezTo>
                <a:cubicBezTo>
                  <a:pt x="1012" y="9146"/>
                  <a:pt x="1007" y="9157"/>
                  <a:pt x="1006" y="9171"/>
                </a:cubicBezTo>
                <a:cubicBezTo>
                  <a:pt x="1018" y="9169"/>
                  <a:pt x="1031" y="9162"/>
                  <a:pt x="1040" y="9154"/>
                </a:cubicBezTo>
                <a:cubicBezTo>
                  <a:pt x="1023" y="9173"/>
                  <a:pt x="1010" y="9194"/>
                  <a:pt x="1010" y="9213"/>
                </a:cubicBezTo>
                <a:cubicBezTo>
                  <a:pt x="1072" y="9172"/>
                  <a:pt x="1175" y="9149"/>
                  <a:pt x="1264" y="9113"/>
                </a:cubicBezTo>
                <a:cubicBezTo>
                  <a:pt x="1255" y="9128"/>
                  <a:pt x="1250" y="9152"/>
                  <a:pt x="1260" y="9163"/>
                </a:cubicBezTo>
                <a:cubicBezTo>
                  <a:pt x="1266" y="9170"/>
                  <a:pt x="1292" y="9167"/>
                  <a:pt x="1314" y="9163"/>
                </a:cubicBezTo>
                <a:cubicBezTo>
                  <a:pt x="1259" y="9183"/>
                  <a:pt x="1303" y="9227"/>
                  <a:pt x="1272" y="9271"/>
                </a:cubicBezTo>
                <a:cubicBezTo>
                  <a:pt x="1266" y="9237"/>
                  <a:pt x="1285" y="9129"/>
                  <a:pt x="1164" y="9204"/>
                </a:cubicBezTo>
                <a:cubicBezTo>
                  <a:pt x="1102" y="9243"/>
                  <a:pt x="1058" y="9234"/>
                  <a:pt x="990" y="9296"/>
                </a:cubicBezTo>
                <a:cubicBezTo>
                  <a:pt x="968" y="9315"/>
                  <a:pt x="937" y="9305"/>
                  <a:pt x="915" y="9325"/>
                </a:cubicBezTo>
                <a:cubicBezTo>
                  <a:pt x="877" y="9359"/>
                  <a:pt x="832" y="9415"/>
                  <a:pt x="840" y="9470"/>
                </a:cubicBezTo>
                <a:cubicBezTo>
                  <a:pt x="939" y="9443"/>
                  <a:pt x="934" y="9367"/>
                  <a:pt x="1027" y="9354"/>
                </a:cubicBezTo>
                <a:cubicBezTo>
                  <a:pt x="1005" y="9361"/>
                  <a:pt x="987" y="9374"/>
                  <a:pt x="977" y="9395"/>
                </a:cubicBezTo>
                <a:cubicBezTo>
                  <a:pt x="1045" y="9351"/>
                  <a:pt x="1169" y="9450"/>
                  <a:pt x="1214" y="9358"/>
                </a:cubicBezTo>
                <a:cubicBezTo>
                  <a:pt x="1202" y="9430"/>
                  <a:pt x="1088" y="9402"/>
                  <a:pt x="1040" y="9400"/>
                </a:cubicBezTo>
                <a:cubicBezTo>
                  <a:pt x="952" y="9395"/>
                  <a:pt x="871" y="9464"/>
                  <a:pt x="807" y="9516"/>
                </a:cubicBezTo>
                <a:cubicBezTo>
                  <a:pt x="858" y="9508"/>
                  <a:pt x="909" y="9522"/>
                  <a:pt x="961" y="9512"/>
                </a:cubicBezTo>
                <a:cubicBezTo>
                  <a:pt x="950" y="9519"/>
                  <a:pt x="692" y="9543"/>
                  <a:pt x="761" y="9587"/>
                </a:cubicBezTo>
                <a:cubicBezTo>
                  <a:pt x="769" y="9592"/>
                  <a:pt x="776" y="9596"/>
                  <a:pt x="786" y="9599"/>
                </a:cubicBezTo>
                <a:cubicBezTo>
                  <a:pt x="672" y="9658"/>
                  <a:pt x="955" y="9683"/>
                  <a:pt x="840" y="9653"/>
                </a:cubicBezTo>
                <a:cubicBezTo>
                  <a:pt x="917" y="9671"/>
                  <a:pt x="998" y="9680"/>
                  <a:pt x="1052" y="9612"/>
                </a:cubicBezTo>
                <a:cubicBezTo>
                  <a:pt x="1038" y="9636"/>
                  <a:pt x="1043" y="9649"/>
                  <a:pt x="1056" y="9653"/>
                </a:cubicBezTo>
                <a:cubicBezTo>
                  <a:pt x="1030" y="9653"/>
                  <a:pt x="1005" y="9658"/>
                  <a:pt x="998" y="9686"/>
                </a:cubicBezTo>
                <a:cubicBezTo>
                  <a:pt x="1016" y="9680"/>
                  <a:pt x="1073" y="9657"/>
                  <a:pt x="1089" y="9674"/>
                </a:cubicBezTo>
                <a:cubicBezTo>
                  <a:pt x="1119" y="9706"/>
                  <a:pt x="1051" y="9727"/>
                  <a:pt x="1035" y="9740"/>
                </a:cubicBezTo>
                <a:cubicBezTo>
                  <a:pt x="1153" y="9716"/>
                  <a:pt x="1230" y="9707"/>
                  <a:pt x="1310" y="9607"/>
                </a:cubicBezTo>
                <a:cubicBezTo>
                  <a:pt x="1277" y="9730"/>
                  <a:pt x="1106" y="9745"/>
                  <a:pt x="1006" y="9753"/>
                </a:cubicBezTo>
                <a:cubicBezTo>
                  <a:pt x="1022" y="9776"/>
                  <a:pt x="1056" y="9756"/>
                  <a:pt x="1077" y="9761"/>
                </a:cubicBezTo>
                <a:cubicBezTo>
                  <a:pt x="1042" y="9768"/>
                  <a:pt x="1008" y="9767"/>
                  <a:pt x="985" y="9799"/>
                </a:cubicBezTo>
                <a:cubicBezTo>
                  <a:pt x="1024" y="9796"/>
                  <a:pt x="1117" y="9778"/>
                  <a:pt x="1118" y="9819"/>
                </a:cubicBezTo>
                <a:cubicBezTo>
                  <a:pt x="1153" y="9794"/>
                  <a:pt x="1195" y="9731"/>
                  <a:pt x="1243" y="9736"/>
                </a:cubicBezTo>
                <a:cubicBezTo>
                  <a:pt x="1204" y="9743"/>
                  <a:pt x="1184" y="9782"/>
                  <a:pt x="1164" y="9811"/>
                </a:cubicBezTo>
                <a:cubicBezTo>
                  <a:pt x="1176" y="9809"/>
                  <a:pt x="1188" y="9811"/>
                  <a:pt x="1199" y="9813"/>
                </a:cubicBezTo>
                <a:cubicBezTo>
                  <a:pt x="1178" y="9819"/>
                  <a:pt x="1159" y="9827"/>
                  <a:pt x="1141" y="9839"/>
                </a:cubicBezTo>
                <a:cubicBezTo>
                  <a:pt x="1164" y="9850"/>
                  <a:pt x="1197" y="9843"/>
                  <a:pt x="1203" y="9814"/>
                </a:cubicBezTo>
                <a:cubicBezTo>
                  <a:pt x="1286" y="9834"/>
                  <a:pt x="1268" y="9814"/>
                  <a:pt x="1360" y="9761"/>
                </a:cubicBezTo>
                <a:cubicBezTo>
                  <a:pt x="1395" y="9741"/>
                  <a:pt x="1395" y="9720"/>
                  <a:pt x="1418" y="9691"/>
                </a:cubicBezTo>
                <a:cubicBezTo>
                  <a:pt x="1432" y="9672"/>
                  <a:pt x="1454" y="9664"/>
                  <a:pt x="1472" y="9649"/>
                </a:cubicBezTo>
                <a:cubicBezTo>
                  <a:pt x="1483" y="9665"/>
                  <a:pt x="1381" y="9769"/>
                  <a:pt x="1355" y="9782"/>
                </a:cubicBezTo>
                <a:cubicBezTo>
                  <a:pt x="1321" y="9799"/>
                  <a:pt x="1282" y="9809"/>
                  <a:pt x="1272" y="9853"/>
                </a:cubicBezTo>
                <a:cubicBezTo>
                  <a:pt x="1277" y="9850"/>
                  <a:pt x="1286" y="9843"/>
                  <a:pt x="1301" y="9828"/>
                </a:cubicBezTo>
                <a:cubicBezTo>
                  <a:pt x="1259" y="9888"/>
                  <a:pt x="1341" y="9853"/>
                  <a:pt x="1360" y="9840"/>
                </a:cubicBezTo>
                <a:cubicBezTo>
                  <a:pt x="1393" y="9818"/>
                  <a:pt x="1433" y="9816"/>
                  <a:pt x="1472" y="9811"/>
                </a:cubicBezTo>
                <a:cubicBezTo>
                  <a:pt x="1453" y="9819"/>
                  <a:pt x="1335" y="9835"/>
                  <a:pt x="1347" y="9869"/>
                </a:cubicBezTo>
                <a:cubicBezTo>
                  <a:pt x="1356" y="9894"/>
                  <a:pt x="1285" y="9972"/>
                  <a:pt x="1260" y="9977"/>
                </a:cubicBezTo>
                <a:cubicBezTo>
                  <a:pt x="1236" y="9982"/>
                  <a:pt x="1273" y="10090"/>
                  <a:pt x="1384" y="10036"/>
                </a:cubicBezTo>
                <a:cubicBezTo>
                  <a:pt x="1411" y="10023"/>
                  <a:pt x="1440" y="9967"/>
                  <a:pt x="1434" y="10031"/>
                </a:cubicBezTo>
                <a:cubicBezTo>
                  <a:pt x="1439" y="10007"/>
                  <a:pt x="1447" y="9969"/>
                  <a:pt x="1476" y="9961"/>
                </a:cubicBezTo>
                <a:cubicBezTo>
                  <a:pt x="1504" y="9953"/>
                  <a:pt x="1549" y="9932"/>
                  <a:pt x="1513" y="9898"/>
                </a:cubicBezTo>
                <a:cubicBezTo>
                  <a:pt x="1594" y="9921"/>
                  <a:pt x="1472" y="9962"/>
                  <a:pt x="1468" y="9990"/>
                </a:cubicBezTo>
                <a:cubicBezTo>
                  <a:pt x="1462" y="10026"/>
                  <a:pt x="1412" y="10047"/>
                  <a:pt x="1443" y="10085"/>
                </a:cubicBezTo>
                <a:cubicBezTo>
                  <a:pt x="1450" y="10095"/>
                  <a:pt x="1462" y="10094"/>
                  <a:pt x="1476" y="10090"/>
                </a:cubicBezTo>
                <a:cubicBezTo>
                  <a:pt x="1445" y="10102"/>
                  <a:pt x="1413" y="10113"/>
                  <a:pt x="1393" y="10144"/>
                </a:cubicBezTo>
                <a:cubicBezTo>
                  <a:pt x="1431" y="10054"/>
                  <a:pt x="1341" y="10084"/>
                  <a:pt x="1360" y="10131"/>
                </a:cubicBezTo>
                <a:cubicBezTo>
                  <a:pt x="1376" y="10174"/>
                  <a:pt x="1431" y="10194"/>
                  <a:pt x="1463" y="10160"/>
                </a:cubicBezTo>
                <a:cubicBezTo>
                  <a:pt x="1500" y="10122"/>
                  <a:pt x="1556" y="10113"/>
                  <a:pt x="1601" y="10085"/>
                </a:cubicBezTo>
                <a:cubicBezTo>
                  <a:pt x="1532" y="10135"/>
                  <a:pt x="1494" y="10228"/>
                  <a:pt x="1576" y="10206"/>
                </a:cubicBezTo>
                <a:cubicBezTo>
                  <a:pt x="1530" y="10223"/>
                  <a:pt x="1475" y="10231"/>
                  <a:pt x="1480" y="10281"/>
                </a:cubicBezTo>
                <a:cubicBezTo>
                  <a:pt x="1491" y="10278"/>
                  <a:pt x="1503" y="10273"/>
                  <a:pt x="1513" y="10268"/>
                </a:cubicBezTo>
                <a:cubicBezTo>
                  <a:pt x="1492" y="10281"/>
                  <a:pt x="1471" y="10296"/>
                  <a:pt x="1459" y="10318"/>
                </a:cubicBezTo>
                <a:cubicBezTo>
                  <a:pt x="1491" y="10318"/>
                  <a:pt x="1536" y="10297"/>
                  <a:pt x="1559" y="10343"/>
                </a:cubicBezTo>
                <a:lnTo>
                  <a:pt x="9202" y="10335"/>
                </a:lnTo>
                <a:lnTo>
                  <a:pt x="9215" y="10177"/>
                </a:lnTo>
                <a:cubicBezTo>
                  <a:pt x="9240" y="10150"/>
                  <a:pt x="9301" y="10197"/>
                  <a:pt x="9289" y="10252"/>
                </a:cubicBezTo>
                <a:cubicBezTo>
                  <a:pt x="9281" y="10294"/>
                  <a:pt x="9240" y="10369"/>
                  <a:pt x="9251" y="10392"/>
                </a:cubicBezTo>
                <a:cubicBezTo>
                  <a:pt x="9270" y="10445"/>
                  <a:pt x="9458" y="10412"/>
                  <a:pt x="9435" y="10476"/>
                </a:cubicBezTo>
                <a:cubicBezTo>
                  <a:pt x="9506" y="10498"/>
                  <a:pt x="9556" y="10440"/>
                  <a:pt x="9622" y="10439"/>
                </a:cubicBezTo>
                <a:cubicBezTo>
                  <a:pt x="9671" y="10438"/>
                  <a:pt x="9716" y="10470"/>
                  <a:pt x="9763" y="10480"/>
                </a:cubicBezTo>
                <a:cubicBezTo>
                  <a:pt x="9748" y="10504"/>
                  <a:pt x="9762" y="10520"/>
                  <a:pt x="9788" y="10522"/>
                </a:cubicBezTo>
                <a:cubicBezTo>
                  <a:pt x="9768" y="10544"/>
                  <a:pt x="9790" y="10599"/>
                  <a:pt x="9809" y="10572"/>
                </a:cubicBezTo>
                <a:cubicBezTo>
                  <a:pt x="9856" y="10504"/>
                  <a:pt x="9883" y="10596"/>
                  <a:pt x="9946" y="10601"/>
                </a:cubicBezTo>
                <a:cubicBezTo>
                  <a:pt x="9941" y="10615"/>
                  <a:pt x="9942" y="10633"/>
                  <a:pt x="9959" y="10638"/>
                </a:cubicBezTo>
                <a:cubicBezTo>
                  <a:pt x="10039" y="10665"/>
                  <a:pt x="10126" y="10585"/>
                  <a:pt x="10204" y="10584"/>
                </a:cubicBezTo>
                <a:cubicBezTo>
                  <a:pt x="10172" y="10642"/>
                  <a:pt x="10271" y="10632"/>
                  <a:pt x="10299" y="10630"/>
                </a:cubicBezTo>
                <a:cubicBezTo>
                  <a:pt x="10366" y="10625"/>
                  <a:pt x="10404" y="10667"/>
                  <a:pt x="10470" y="10663"/>
                </a:cubicBezTo>
                <a:cubicBezTo>
                  <a:pt x="10484" y="10662"/>
                  <a:pt x="10493" y="10660"/>
                  <a:pt x="10507" y="10657"/>
                </a:cubicBezTo>
                <a:close/>
                <a:moveTo>
                  <a:pt x="99" y="8889"/>
                </a:moveTo>
                <a:cubicBezTo>
                  <a:pt x="124" y="8892"/>
                  <a:pt x="269" y="8837"/>
                  <a:pt x="250" y="8898"/>
                </a:cubicBezTo>
                <a:cubicBezTo>
                  <a:pt x="237" y="8942"/>
                  <a:pt x="207" y="8911"/>
                  <a:pt x="176" y="8922"/>
                </a:cubicBezTo>
                <a:cubicBezTo>
                  <a:pt x="142" y="8933"/>
                  <a:pt x="138" y="8977"/>
                  <a:pt x="99" y="8984"/>
                </a:cubicBezTo>
                <a:cubicBezTo>
                  <a:pt x="159" y="8977"/>
                  <a:pt x="117" y="9045"/>
                  <a:pt x="104" y="9067"/>
                </a:cubicBezTo>
                <a:cubicBezTo>
                  <a:pt x="86" y="9097"/>
                  <a:pt x="106" y="9200"/>
                  <a:pt x="158" y="9180"/>
                </a:cubicBezTo>
                <a:cubicBezTo>
                  <a:pt x="152" y="9227"/>
                  <a:pt x="65" y="9263"/>
                  <a:pt x="102" y="9207"/>
                </a:cubicBezTo>
                <a:cubicBezTo>
                  <a:pt x="92" y="9214"/>
                  <a:pt x="82" y="9221"/>
                  <a:pt x="72" y="9228"/>
                </a:cubicBezTo>
                <a:cubicBezTo>
                  <a:pt x="56" y="9196"/>
                  <a:pt x="76" y="9158"/>
                  <a:pt x="59" y="9128"/>
                </a:cubicBezTo>
                <a:cubicBezTo>
                  <a:pt x="40" y="9097"/>
                  <a:pt x="12" y="9042"/>
                  <a:pt x="51" y="9014"/>
                </a:cubicBezTo>
                <a:cubicBezTo>
                  <a:pt x="0" y="9040"/>
                  <a:pt x="16" y="9001"/>
                  <a:pt x="33" y="8978"/>
                </a:cubicBezTo>
                <a:cubicBezTo>
                  <a:pt x="47" y="8959"/>
                  <a:pt x="79" y="8954"/>
                  <a:pt x="99" y="8943"/>
                </a:cubicBezTo>
                <a:cubicBezTo>
                  <a:pt x="70" y="8928"/>
                  <a:pt x="38" y="8932"/>
                  <a:pt x="7" y="8928"/>
                </a:cubicBezTo>
                <a:cubicBezTo>
                  <a:pt x="28" y="8893"/>
                  <a:pt x="66" y="8902"/>
                  <a:pt x="99" y="8889"/>
                </a:cubicBezTo>
                <a:close/>
                <a:moveTo>
                  <a:pt x="75" y="8738"/>
                </a:moveTo>
                <a:cubicBezTo>
                  <a:pt x="100" y="8611"/>
                  <a:pt x="177" y="8538"/>
                  <a:pt x="307" y="8560"/>
                </a:cubicBezTo>
                <a:cubicBezTo>
                  <a:pt x="296" y="8581"/>
                  <a:pt x="277" y="8599"/>
                  <a:pt x="262" y="8613"/>
                </a:cubicBezTo>
                <a:cubicBezTo>
                  <a:pt x="286" y="8599"/>
                  <a:pt x="417" y="8547"/>
                  <a:pt x="382" y="8611"/>
                </a:cubicBezTo>
                <a:cubicBezTo>
                  <a:pt x="344" y="8682"/>
                  <a:pt x="239" y="8684"/>
                  <a:pt x="176" y="8720"/>
                </a:cubicBezTo>
                <a:cubicBezTo>
                  <a:pt x="197" y="8720"/>
                  <a:pt x="218" y="8717"/>
                  <a:pt x="238" y="8714"/>
                </a:cubicBezTo>
                <a:cubicBezTo>
                  <a:pt x="215" y="8723"/>
                  <a:pt x="194" y="8733"/>
                  <a:pt x="176" y="8750"/>
                </a:cubicBezTo>
                <a:cubicBezTo>
                  <a:pt x="255" y="8715"/>
                  <a:pt x="317" y="8686"/>
                  <a:pt x="382" y="8627"/>
                </a:cubicBezTo>
                <a:cubicBezTo>
                  <a:pt x="433" y="8581"/>
                  <a:pt x="508" y="8588"/>
                  <a:pt x="565" y="8554"/>
                </a:cubicBezTo>
                <a:cubicBezTo>
                  <a:pt x="496" y="8638"/>
                  <a:pt x="387" y="8674"/>
                  <a:pt x="315" y="8754"/>
                </a:cubicBezTo>
                <a:cubicBezTo>
                  <a:pt x="241" y="8836"/>
                  <a:pt x="156" y="8869"/>
                  <a:pt x="51" y="8895"/>
                </a:cubicBezTo>
                <a:cubicBezTo>
                  <a:pt x="56" y="8871"/>
                  <a:pt x="43" y="8855"/>
                  <a:pt x="19" y="8854"/>
                </a:cubicBezTo>
                <a:cubicBezTo>
                  <a:pt x="36" y="8850"/>
                  <a:pt x="121" y="8827"/>
                  <a:pt x="48" y="8818"/>
                </a:cubicBezTo>
                <a:cubicBezTo>
                  <a:pt x="69" y="8819"/>
                  <a:pt x="90" y="8818"/>
                  <a:pt x="111" y="8815"/>
                </a:cubicBezTo>
                <a:cubicBezTo>
                  <a:pt x="96" y="8782"/>
                  <a:pt x="51" y="8779"/>
                  <a:pt x="45" y="8741"/>
                </a:cubicBezTo>
                <a:cubicBezTo>
                  <a:pt x="55" y="8740"/>
                  <a:pt x="65" y="8739"/>
                  <a:pt x="75" y="8738"/>
                </a:cubicBezTo>
                <a:close/>
                <a:moveTo>
                  <a:pt x="862" y="8880"/>
                </a:moveTo>
                <a:cubicBezTo>
                  <a:pt x="842" y="8894"/>
                  <a:pt x="828" y="8916"/>
                  <a:pt x="823" y="8940"/>
                </a:cubicBezTo>
                <a:cubicBezTo>
                  <a:pt x="864" y="8954"/>
                  <a:pt x="857" y="8904"/>
                  <a:pt x="862" y="8880"/>
                </a:cubicBezTo>
                <a:close/>
                <a:moveTo>
                  <a:pt x="811" y="8773"/>
                </a:moveTo>
                <a:cubicBezTo>
                  <a:pt x="826" y="8770"/>
                  <a:pt x="838" y="8764"/>
                  <a:pt x="850" y="8756"/>
                </a:cubicBezTo>
                <a:cubicBezTo>
                  <a:pt x="836" y="8759"/>
                  <a:pt x="823" y="8765"/>
                  <a:pt x="811" y="8773"/>
                </a:cubicBezTo>
                <a:close/>
                <a:moveTo>
                  <a:pt x="817" y="9005"/>
                </a:moveTo>
                <a:cubicBezTo>
                  <a:pt x="765" y="9009"/>
                  <a:pt x="764" y="9093"/>
                  <a:pt x="791" y="9124"/>
                </a:cubicBezTo>
                <a:cubicBezTo>
                  <a:pt x="834" y="9095"/>
                  <a:pt x="839" y="9050"/>
                  <a:pt x="817" y="9005"/>
                </a:cubicBezTo>
                <a:close/>
                <a:moveTo>
                  <a:pt x="829" y="8672"/>
                </a:moveTo>
                <a:cubicBezTo>
                  <a:pt x="698" y="8713"/>
                  <a:pt x="806" y="8807"/>
                  <a:pt x="829" y="8672"/>
                </a:cubicBezTo>
                <a:close/>
                <a:moveTo>
                  <a:pt x="894" y="8580"/>
                </a:moveTo>
                <a:cubicBezTo>
                  <a:pt x="858" y="8563"/>
                  <a:pt x="755" y="8601"/>
                  <a:pt x="758" y="8649"/>
                </a:cubicBezTo>
                <a:cubicBezTo>
                  <a:pt x="776" y="8588"/>
                  <a:pt x="777" y="8646"/>
                  <a:pt x="804" y="8633"/>
                </a:cubicBezTo>
                <a:cubicBezTo>
                  <a:pt x="823" y="8627"/>
                  <a:pt x="836" y="8611"/>
                  <a:pt x="859" y="8616"/>
                </a:cubicBezTo>
                <a:cubicBezTo>
                  <a:pt x="835" y="8620"/>
                  <a:pt x="815" y="8632"/>
                  <a:pt x="799" y="8652"/>
                </a:cubicBezTo>
                <a:cubicBezTo>
                  <a:pt x="836" y="8659"/>
                  <a:pt x="905" y="8627"/>
                  <a:pt x="894" y="8580"/>
                </a:cubicBezTo>
                <a:close/>
                <a:moveTo>
                  <a:pt x="728" y="8868"/>
                </a:moveTo>
                <a:cubicBezTo>
                  <a:pt x="728" y="8875"/>
                  <a:pt x="728" y="8882"/>
                  <a:pt x="728" y="8889"/>
                </a:cubicBezTo>
                <a:cubicBezTo>
                  <a:pt x="770" y="8881"/>
                  <a:pt x="815" y="8873"/>
                  <a:pt x="810" y="8817"/>
                </a:cubicBezTo>
                <a:cubicBezTo>
                  <a:pt x="807" y="8781"/>
                  <a:pt x="753" y="8719"/>
                  <a:pt x="712" y="8728"/>
                </a:cubicBezTo>
                <a:cubicBezTo>
                  <a:pt x="668" y="8737"/>
                  <a:pt x="739" y="8846"/>
                  <a:pt x="728" y="8868"/>
                </a:cubicBezTo>
                <a:close/>
                <a:moveTo>
                  <a:pt x="140" y="8960"/>
                </a:moveTo>
                <a:cubicBezTo>
                  <a:pt x="166" y="9003"/>
                  <a:pt x="209" y="8975"/>
                  <a:pt x="226" y="8943"/>
                </a:cubicBezTo>
                <a:cubicBezTo>
                  <a:pt x="196" y="8935"/>
                  <a:pt x="158" y="8924"/>
                  <a:pt x="140" y="8960"/>
                </a:cubicBezTo>
                <a:close/>
                <a:moveTo>
                  <a:pt x="170" y="9002"/>
                </a:moveTo>
                <a:cubicBezTo>
                  <a:pt x="160" y="9004"/>
                  <a:pt x="150" y="9005"/>
                  <a:pt x="140" y="9008"/>
                </a:cubicBezTo>
                <a:cubicBezTo>
                  <a:pt x="150" y="9006"/>
                  <a:pt x="160" y="9004"/>
                  <a:pt x="170" y="9002"/>
                </a:cubicBezTo>
                <a:close/>
                <a:moveTo>
                  <a:pt x="191" y="9035"/>
                </a:moveTo>
                <a:cubicBezTo>
                  <a:pt x="172" y="9040"/>
                  <a:pt x="154" y="9047"/>
                  <a:pt x="137" y="9058"/>
                </a:cubicBezTo>
                <a:cubicBezTo>
                  <a:pt x="162" y="9070"/>
                  <a:pt x="183" y="9059"/>
                  <a:pt x="191" y="9035"/>
                </a:cubicBezTo>
                <a:close/>
                <a:moveTo>
                  <a:pt x="125" y="9234"/>
                </a:moveTo>
                <a:cubicBezTo>
                  <a:pt x="103" y="9240"/>
                  <a:pt x="92" y="9258"/>
                  <a:pt x="96" y="9281"/>
                </a:cubicBezTo>
                <a:cubicBezTo>
                  <a:pt x="119" y="9274"/>
                  <a:pt x="131" y="9258"/>
                  <a:pt x="125" y="9234"/>
                </a:cubicBezTo>
                <a:close/>
                <a:moveTo>
                  <a:pt x="874" y="9124"/>
                </a:moveTo>
                <a:cubicBezTo>
                  <a:pt x="846" y="9085"/>
                  <a:pt x="934" y="9072"/>
                  <a:pt x="954" y="9064"/>
                </a:cubicBezTo>
                <a:cubicBezTo>
                  <a:pt x="936" y="9092"/>
                  <a:pt x="918" y="9151"/>
                  <a:pt x="874" y="9124"/>
                </a:cubicBezTo>
                <a:close/>
                <a:moveTo>
                  <a:pt x="874" y="9130"/>
                </a:moveTo>
                <a:cubicBezTo>
                  <a:pt x="861" y="9152"/>
                  <a:pt x="843" y="9171"/>
                  <a:pt x="820" y="9183"/>
                </a:cubicBezTo>
                <a:cubicBezTo>
                  <a:pt x="815" y="9157"/>
                  <a:pt x="840" y="9104"/>
                  <a:pt x="874" y="9130"/>
                </a:cubicBezTo>
                <a:close/>
                <a:moveTo>
                  <a:pt x="1004" y="9186"/>
                </a:moveTo>
                <a:cubicBezTo>
                  <a:pt x="978" y="9176"/>
                  <a:pt x="952" y="9190"/>
                  <a:pt x="963" y="9222"/>
                </a:cubicBezTo>
                <a:cubicBezTo>
                  <a:pt x="987" y="9224"/>
                  <a:pt x="1004" y="9211"/>
                  <a:pt x="1004" y="9186"/>
                </a:cubicBezTo>
                <a:close/>
                <a:moveTo>
                  <a:pt x="951" y="8806"/>
                </a:moveTo>
                <a:cubicBezTo>
                  <a:pt x="941" y="8813"/>
                  <a:pt x="938" y="8823"/>
                  <a:pt x="939" y="8836"/>
                </a:cubicBezTo>
                <a:cubicBezTo>
                  <a:pt x="943" y="8826"/>
                  <a:pt x="947" y="8816"/>
                  <a:pt x="951" y="8806"/>
                </a:cubicBezTo>
                <a:close/>
                <a:moveTo>
                  <a:pt x="930" y="9709"/>
                </a:moveTo>
                <a:cubicBezTo>
                  <a:pt x="930" y="9714"/>
                  <a:pt x="930" y="9718"/>
                  <a:pt x="930" y="9723"/>
                </a:cubicBezTo>
                <a:cubicBezTo>
                  <a:pt x="942" y="9719"/>
                  <a:pt x="953" y="9713"/>
                  <a:pt x="963" y="9706"/>
                </a:cubicBezTo>
                <a:cubicBezTo>
                  <a:pt x="952" y="9707"/>
                  <a:pt x="941" y="9708"/>
                  <a:pt x="930" y="9709"/>
                </a:cubicBezTo>
                <a:close/>
                <a:moveTo>
                  <a:pt x="1061" y="9688"/>
                </a:moveTo>
                <a:cubicBezTo>
                  <a:pt x="1013" y="9687"/>
                  <a:pt x="956" y="9707"/>
                  <a:pt x="927" y="9747"/>
                </a:cubicBezTo>
                <a:cubicBezTo>
                  <a:pt x="975" y="9755"/>
                  <a:pt x="1049" y="9747"/>
                  <a:pt x="1061" y="9688"/>
                </a:cubicBezTo>
                <a:close/>
                <a:moveTo>
                  <a:pt x="951" y="9228"/>
                </a:moveTo>
                <a:cubicBezTo>
                  <a:pt x="939" y="9236"/>
                  <a:pt x="929" y="9246"/>
                  <a:pt x="921" y="9257"/>
                </a:cubicBezTo>
                <a:cubicBezTo>
                  <a:pt x="945" y="9262"/>
                  <a:pt x="967" y="9250"/>
                  <a:pt x="980" y="9231"/>
                </a:cubicBezTo>
                <a:cubicBezTo>
                  <a:pt x="971" y="9230"/>
                  <a:pt x="961" y="9229"/>
                  <a:pt x="951" y="9228"/>
                </a:cubicBezTo>
                <a:close/>
                <a:moveTo>
                  <a:pt x="945" y="8577"/>
                </a:moveTo>
                <a:cubicBezTo>
                  <a:pt x="930" y="8582"/>
                  <a:pt x="919" y="8592"/>
                  <a:pt x="912" y="8607"/>
                </a:cubicBezTo>
                <a:cubicBezTo>
                  <a:pt x="923" y="8597"/>
                  <a:pt x="934" y="8587"/>
                  <a:pt x="945" y="8577"/>
                </a:cubicBezTo>
                <a:close/>
                <a:moveTo>
                  <a:pt x="992" y="9765"/>
                </a:moveTo>
                <a:cubicBezTo>
                  <a:pt x="961" y="9770"/>
                  <a:pt x="931" y="9780"/>
                  <a:pt x="900" y="9789"/>
                </a:cubicBezTo>
                <a:cubicBezTo>
                  <a:pt x="935" y="9793"/>
                  <a:pt x="969" y="9795"/>
                  <a:pt x="992" y="9765"/>
                </a:cubicBezTo>
                <a:close/>
                <a:moveTo>
                  <a:pt x="966" y="8833"/>
                </a:moveTo>
                <a:cubicBezTo>
                  <a:pt x="937" y="8841"/>
                  <a:pt x="885" y="8872"/>
                  <a:pt x="903" y="8910"/>
                </a:cubicBezTo>
                <a:cubicBezTo>
                  <a:pt x="934" y="8896"/>
                  <a:pt x="964" y="8869"/>
                  <a:pt x="966" y="8833"/>
                </a:cubicBezTo>
                <a:close/>
                <a:moveTo>
                  <a:pt x="897" y="9706"/>
                </a:moveTo>
                <a:cubicBezTo>
                  <a:pt x="921" y="9703"/>
                  <a:pt x="942" y="9694"/>
                  <a:pt x="960" y="9679"/>
                </a:cubicBezTo>
                <a:cubicBezTo>
                  <a:pt x="936" y="9681"/>
                  <a:pt x="915" y="9690"/>
                  <a:pt x="897" y="9706"/>
                </a:cubicBezTo>
                <a:close/>
                <a:moveTo>
                  <a:pt x="924" y="9222"/>
                </a:moveTo>
                <a:cubicBezTo>
                  <a:pt x="894" y="9218"/>
                  <a:pt x="862" y="9238"/>
                  <a:pt x="871" y="9272"/>
                </a:cubicBezTo>
                <a:cubicBezTo>
                  <a:pt x="893" y="9260"/>
                  <a:pt x="911" y="9243"/>
                  <a:pt x="924" y="9222"/>
                </a:cubicBezTo>
                <a:close/>
                <a:moveTo>
                  <a:pt x="865" y="9240"/>
                </a:moveTo>
                <a:cubicBezTo>
                  <a:pt x="879" y="9230"/>
                  <a:pt x="892" y="9219"/>
                  <a:pt x="903" y="9207"/>
                </a:cubicBezTo>
                <a:cubicBezTo>
                  <a:pt x="880" y="9204"/>
                  <a:pt x="866" y="9216"/>
                  <a:pt x="865" y="9240"/>
                </a:cubicBezTo>
                <a:close/>
                <a:moveTo>
                  <a:pt x="939" y="9269"/>
                </a:moveTo>
                <a:cubicBezTo>
                  <a:pt x="869" y="9239"/>
                  <a:pt x="847" y="9317"/>
                  <a:pt x="823" y="9364"/>
                </a:cubicBezTo>
                <a:cubicBezTo>
                  <a:pt x="873" y="9358"/>
                  <a:pt x="908" y="9302"/>
                  <a:pt x="939" y="9269"/>
                </a:cubicBezTo>
                <a:close/>
                <a:moveTo>
                  <a:pt x="826" y="9759"/>
                </a:moveTo>
                <a:cubicBezTo>
                  <a:pt x="827" y="9738"/>
                  <a:pt x="816" y="9736"/>
                  <a:pt x="793" y="9753"/>
                </a:cubicBezTo>
                <a:cubicBezTo>
                  <a:pt x="804" y="9755"/>
                  <a:pt x="815" y="9757"/>
                  <a:pt x="826" y="9759"/>
                </a:cubicBezTo>
                <a:close/>
                <a:moveTo>
                  <a:pt x="832" y="9382"/>
                </a:moveTo>
                <a:cubicBezTo>
                  <a:pt x="770" y="9386"/>
                  <a:pt x="753" y="9484"/>
                  <a:pt x="776" y="9477"/>
                </a:cubicBezTo>
                <a:cubicBezTo>
                  <a:pt x="803" y="9469"/>
                  <a:pt x="827" y="9407"/>
                  <a:pt x="832" y="9382"/>
                </a:cubicBezTo>
                <a:close/>
                <a:moveTo>
                  <a:pt x="755" y="10237"/>
                </a:moveTo>
                <a:cubicBezTo>
                  <a:pt x="751" y="10247"/>
                  <a:pt x="750" y="10256"/>
                  <a:pt x="752" y="10267"/>
                </a:cubicBezTo>
                <a:cubicBezTo>
                  <a:pt x="753" y="10257"/>
                  <a:pt x="754" y="10247"/>
                  <a:pt x="755" y="10237"/>
                </a:cubicBezTo>
                <a:close/>
                <a:moveTo>
                  <a:pt x="722" y="10181"/>
                </a:moveTo>
                <a:cubicBezTo>
                  <a:pt x="697" y="10181"/>
                  <a:pt x="680" y="10196"/>
                  <a:pt x="684" y="10222"/>
                </a:cubicBezTo>
                <a:cubicBezTo>
                  <a:pt x="708" y="10222"/>
                  <a:pt x="723" y="10204"/>
                  <a:pt x="722" y="10181"/>
                </a:cubicBezTo>
                <a:close/>
                <a:moveTo>
                  <a:pt x="669" y="10011"/>
                </a:moveTo>
                <a:cubicBezTo>
                  <a:pt x="636" y="10013"/>
                  <a:pt x="566" y="10078"/>
                  <a:pt x="599" y="10102"/>
                </a:cubicBezTo>
                <a:cubicBezTo>
                  <a:pt x="644" y="10136"/>
                  <a:pt x="689" y="10047"/>
                  <a:pt x="669" y="10011"/>
                </a:cubicBezTo>
                <a:close/>
                <a:moveTo>
                  <a:pt x="20551" y="10062"/>
                </a:moveTo>
                <a:cubicBezTo>
                  <a:pt x="20557" y="10072"/>
                  <a:pt x="20563" y="10082"/>
                  <a:pt x="20569" y="10092"/>
                </a:cubicBezTo>
                <a:cubicBezTo>
                  <a:pt x="20537" y="10096"/>
                  <a:pt x="20508" y="10110"/>
                  <a:pt x="20477" y="10118"/>
                </a:cubicBezTo>
                <a:cubicBezTo>
                  <a:pt x="20472" y="10080"/>
                  <a:pt x="20519" y="10055"/>
                  <a:pt x="20551" y="10062"/>
                </a:cubicBezTo>
                <a:close/>
                <a:moveTo>
                  <a:pt x="20415" y="10098"/>
                </a:moveTo>
                <a:cubicBezTo>
                  <a:pt x="20394" y="10124"/>
                  <a:pt x="20318" y="10173"/>
                  <a:pt x="20311" y="10118"/>
                </a:cubicBezTo>
                <a:cubicBezTo>
                  <a:pt x="20344" y="10102"/>
                  <a:pt x="20382" y="10115"/>
                  <a:pt x="20415" y="10098"/>
                </a:cubicBezTo>
                <a:close/>
                <a:moveTo>
                  <a:pt x="20305" y="9700"/>
                </a:moveTo>
                <a:cubicBezTo>
                  <a:pt x="20294" y="9709"/>
                  <a:pt x="20283" y="9718"/>
                  <a:pt x="20272" y="9726"/>
                </a:cubicBezTo>
                <a:cubicBezTo>
                  <a:pt x="20276" y="9708"/>
                  <a:pt x="20287" y="9699"/>
                  <a:pt x="20305" y="9700"/>
                </a:cubicBezTo>
                <a:close/>
                <a:moveTo>
                  <a:pt x="19097" y="10792"/>
                </a:moveTo>
                <a:cubicBezTo>
                  <a:pt x="19025" y="10790"/>
                  <a:pt x="18777" y="10870"/>
                  <a:pt x="18871" y="10705"/>
                </a:cubicBezTo>
                <a:cubicBezTo>
                  <a:pt x="18899" y="10657"/>
                  <a:pt x="18967" y="10630"/>
                  <a:pt x="19014" y="10606"/>
                </a:cubicBezTo>
                <a:cubicBezTo>
                  <a:pt x="19089" y="10567"/>
                  <a:pt x="19154" y="10513"/>
                  <a:pt x="19236" y="10486"/>
                </a:cubicBezTo>
                <a:cubicBezTo>
                  <a:pt x="19155" y="10499"/>
                  <a:pt x="19080" y="10465"/>
                  <a:pt x="18998" y="10495"/>
                </a:cubicBezTo>
                <a:cubicBezTo>
                  <a:pt x="19002" y="10439"/>
                  <a:pt x="19093" y="10422"/>
                  <a:pt x="19132" y="10400"/>
                </a:cubicBezTo>
                <a:cubicBezTo>
                  <a:pt x="19109" y="10414"/>
                  <a:pt x="19089" y="10433"/>
                  <a:pt x="19073" y="10454"/>
                </a:cubicBezTo>
                <a:cubicBezTo>
                  <a:pt x="19103" y="10440"/>
                  <a:pt x="19127" y="10479"/>
                  <a:pt x="19146" y="10449"/>
                </a:cubicBezTo>
                <a:cubicBezTo>
                  <a:pt x="19167" y="10414"/>
                  <a:pt x="19203" y="10378"/>
                  <a:pt x="19230" y="10347"/>
                </a:cubicBezTo>
                <a:cubicBezTo>
                  <a:pt x="19342" y="10218"/>
                  <a:pt x="19353" y="10358"/>
                  <a:pt x="19411" y="10323"/>
                </a:cubicBezTo>
                <a:cubicBezTo>
                  <a:pt x="19348" y="10330"/>
                  <a:pt x="19353" y="10272"/>
                  <a:pt x="19423" y="10273"/>
                </a:cubicBezTo>
                <a:cubicBezTo>
                  <a:pt x="19365" y="10262"/>
                  <a:pt x="19400" y="10253"/>
                  <a:pt x="19423" y="10243"/>
                </a:cubicBezTo>
                <a:cubicBezTo>
                  <a:pt x="19265" y="10261"/>
                  <a:pt x="19478" y="10058"/>
                  <a:pt x="19468" y="10160"/>
                </a:cubicBezTo>
                <a:cubicBezTo>
                  <a:pt x="19513" y="10155"/>
                  <a:pt x="19476" y="10096"/>
                  <a:pt x="19501" y="10057"/>
                </a:cubicBezTo>
                <a:cubicBezTo>
                  <a:pt x="19531" y="10011"/>
                  <a:pt x="19577" y="9980"/>
                  <a:pt x="19613" y="9940"/>
                </a:cubicBezTo>
                <a:cubicBezTo>
                  <a:pt x="19651" y="9897"/>
                  <a:pt x="19734" y="9735"/>
                  <a:pt x="19809" y="9765"/>
                </a:cubicBezTo>
                <a:cubicBezTo>
                  <a:pt x="19800" y="9754"/>
                  <a:pt x="19791" y="9744"/>
                  <a:pt x="19782" y="9732"/>
                </a:cubicBezTo>
                <a:cubicBezTo>
                  <a:pt x="19818" y="9717"/>
                  <a:pt x="19860" y="9709"/>
                  <a:pt x="19891" y="9683"/>
                </a:cubicBezTo>
                <a:cubicBezTo>
                  <a:pt x="19931" y="9648"/>
                  <a:pt x="19957" y="9591"/>
                  <a:pt x="19996" y="9553"/>
                </a:cubicBezTo>
                <a:cubicBezTo>
                  <a:pt x="20082" y="9469"/>
                  <a:pt x="20202" y="9477"/>
                  <a:pt x="20296" y="9412"/>
                </a:cubicBezTo>
                <a:cubicBezTo>
                  <a:pt x="20292" y="9435"/>
                  <a:pt x="20307" y="9453"/>
                  <a:pt x="20329" y="9459"/>
                </a:cubicBezTo>
                <a:cubicBezTo>
                  <a:pt x="20333" y="9395"/>
                  <a:pt x="20438" y="9429"/>
                  <a:pt x="20382" y="9477"/>
                </a:cubicBezTo>
                <a:cubicBezTo>
                  <a:pt x="20311" y="9537"/>
                  <a:pt x="20227" y="9463"/>
                  <a:pt x="20210" y="9560"/>
                </a:cubicBezTo>
                <a:cubicBezTo>
                  <a:pt x="20319" y="9552"/>
                  <a:pt x="20303" y="9554"/>
                  <a:pt x="20225" y="9635"/>
                </a:cubicBezTo>
                <a:cubicBezTo>
                  <a:pt x="20202" y="9659"/>
                  <a:pt x="20146" y="9735"/>
                  <a:pt x="20136" y="9676"/>
                </a:cubicBezTo>
                <a:cubicBezTo>
                  <a:pt x="20105" y="9701"/>
                  <a:pt x="20108" y="9745"/>
                  <a:pt x="20071" y="9774"/>
                </a:cubicBezTo>
                <a:lnTo>
                  <a:pt x="19847" y="10002"/>
                </a:lnTo>
                <a:cubicBezTo>
                  <a:pt x="19833" y="10021"/>
                  <a:pt x="19802" y="10027"/>
                  <a:pt x="19791" y="10047"/>
                </a:cubicBezTo>
                <a:cubicBezTo>
                  <a:pt x="19777" y="10073"/>
                  <a:pt x="19814" y="10082"/>
                  <a:pt x="19785" y="10109"/>
                </a:cubicBezTo>
                <a:cubicBezTo>
                  <a:pt x="19866" y="10048"/>
                  <a:pt x="19942" y="9981"/>
                  <a:pt x="20026" y="9925"/>
                </a:cubicBezTo>
                <a:cubicBezTo>
                  <a:pt x="20034" y="9947"/>
                  <a:pt x="20042" y="9950"/>
                  <a:pt x="20026" y="9970"/>
                </a:cubicBezTo>
                <a:cubicBezTo>
                  <a:pt x="20084" y="9974"/>
                  <a:pt x="20145" y="9995"/>
                  <a:pt x="20198" y="9967"/>
                </a:cubicBezTo>
                <a:cubicBezTo>
                  <a:pt x="20191" y="10026"/>
                  <a:pt x="20017" y="10079"/>
                  <a:pt x="19969" y="10100"/>
                </a:cubicBezTo>
                <a:cubicBezTo>
                  <a:pt x="20000" y="10093"/>
                  <a:pt x="20029" y="10071"/>
                  <a:pt x="20061" y="10080"/>
                </a:cubicBezTo>
                <a:cubicBezTo>
                  <a:pt x="20035" y="10092"/>
                  <a:pt x="20035" y="10119"/>
                  <a:pt x="20014" y="10136"/>
                </a:cubicBezTo>
                <a:cubicBezTo>
                  <a:pt x="19995" y="10151"/>
                  <a:pt x="19970" y="10151"/>
                  <a:pt x="19952" y="10169"/>
                </a:cubicBezTo>
                <a:cubicBezTo>
                  <a:pt x="19979" y="10160"/>
                  <a:pt x="20004" y="10145"/>
                  <a:pt x="20032" y="10139"/>
                </a:cubicBezTo>
                <a:cubicBezTo>
                  <a:pt x="20061" y="10133"/>
                  <a:pt x="20079" y="10164"/>
                  <a:pt x="20109" y="10154"/>
                </a:cubicBezTo>
                <a:cubicBezTo>
                  <a:pt x="20106" y="10167"/>
                  <a:pt x="20103" y="10180"/>
                  <a:pt x="20100" y="10192"/>
                </a:cubicBezTo>
                <a:cubicBezTo>
                  <a:pt x="20114" y="10171"/>
                  <a:pt x="20135" y="10154"/>
                  <a:pt x="20160" y="10145"/>
                </a:cubicBezTo>
                <a:cubicBezTo>
                  <a:pt x="20159" y="10166"/>
                  <a:pt x="20160" y="10187"/>
                  <a:pt x="20162" y="10207"/>
                </a:cubicBezTo>
                <a:cubicBezTo>
                  <a:pt x="20198" y="10191"/>
                  <a:pt x="20191" y="10146"/>
                  <a:pt x="20225" y="10127"/>
                </a:cubicBezTo>
                <a:cubicBezTo>
                  <a:pt x="20245" y="10182"/>
                  <a:pt x="20141" y="10268"/>
                  <a:pt x="20109" y="10302"/>
                </a:cubicBezTo>
                <a:cubicBezTo>
                  <a:pt x="20131" y="10295"/>
                  <a:pt x="20153" y="10286"/>
                  <a:pt x="20174" y="10276"/>
                </a:cubicBezTo>
                <a:cubicBezTo>
                  <a:pt x="20169" y="10266"/>
                  <a:pt x="20173" y="10257"/>
                  <a:pt x="20168" y="10247"/>
                </a:cubicBezTo>
                <a:cubicBezTo>
                  <a:pt x="20200" y="10232"/>
                  <a:pt x="20285" y="10240"/>
                  <a:pt x="20287" y="10190"/>
                </a:cubicBezTo>
                <a:cubicBezTo>
                  <a:pt x="20293" y="10254"/>
                  <a:pt x="20376" y="10151"/>
                  <a:pt x="20412" y="10133"/>
                </a:cubicBezTo>
                <a:cubicBezTo>
                  <a:pt x="20416" y="10167"/>
                  <a:pt x="20399" y="10198"/>
                  <a:pt x="20382" y="10225"/>
                </a:cubicBezTo>
                <a:cubicBezTo>
                  <a:pt x="20408" y="10213"/>
                  <a:pt x="20419" y="10177"/>
                  <a:pt x="20445" y="10171"/>
                </a:cubicBezTo>
                <a:cubicBezTo>
                  <a:pt x="20468" y="10165"/>
                  <a:pt x="20495" y="10172"/>
                  <a:pt x="20517" y="10161"/>
                </a:cubicBezTo>
                <a:cubicBezTo>
                  <a:pt x="20574" y="10132"/>
                  <a:pt x="20619" y="10214"/>
                  <a:pt x="20667" y="10228"/>
                </a:cubicBezTo>
                <a:cubicBezTo>
                  <a:pt x="20612" y="10274"/>
                  <a:pt x="20493" y="10372"/>
                  <a:pt x="20421" y="10383"/>
                </a:cubicBezTo>
                <a:cubicBezTo>
                  <a:pt x="20452" y="10389"/>
                  <a:pt x="20481" y="10374"/>
                  <a:pt x="20513" y="10377"/>
                </a:cubicBezTo>
                <a:cubicBezTo>
                  <a:pt x="20503" y="10399"/>
                  <a:pt x="20484" y="10412"/>
                  <a:pt x="20459" y="10403"/>
                </a:cubicBezTo>
                <a:cubicBezTo>
                  <a:pt x="20458" y="10418"/>
                  <a:pt x="20459" y="10433"/>
                  <a:pt x="20462" y="10448"/>
                </a:cubicBezTo>
                <a:cubicBezTo>
                  <a:pt x="20485" y="10444"/>
                  <a:pt x="20503" y="10427"/>
                  <a:pt x="20504" y="10403"/>
                </a:cubicBezTo>
                <a:cubicBezTo>
                  <a:pt x="20510" y="10428"/>
                  <a:pt x="20529" y="10438"/>
                  <a:pt x="20551" y="10424"/>
                </a:cubicBezTo>
                <a:cubicBezTo>
                  <a:pt x="20523" y="10444"/>
                  <a:pt x="20492" y="10464"/>
                  <a:pt x="20456" y="10463"/>
                </a:cubicBezTo>
                <a:cubicBezTo>
                  <a:pt x="20528" y="10470"/>
                  <a:pt x="20391" y="10509"/>
                  <a:pt x="20376" y="10540"/>
                </a:cubicBezTo>
                <a:cubicBezTo>
                  <a:pt x="20395" y="10529"/>
                  <a:pt x="20506" y="10466"/>
                  <a:pt x="20447" y="10531"/>
                </a:cubicBezTo>
                <a:cubicBezTo>
                  <a:pt x="20468" y="10517"/>
                  <a:pt x="20488" y="10502"/>
                  <a:pt x="20507" y="10486"/>
                </a:cubicBezTo>
                <a:cubicBezTo>
                  <a:pt x="20475" y="10550"/>
                  <a:pt x="20566" y="10496"/>
                  <a:pt x="20581" y="10480"/>
                </a:cubicBezTo>
                <a:cubicBezTo>
                  <a:pt x="20617" y="10441"/>
                  <a:pt x="20606" y="10455"/>
                  <a:pt x="20631" y="10476"/>
                </a:cubicBezTo>
                <a:cubicBezTo>
                  <a:pt x="20660" y="10501"/>
                  <a:pt x="20680" y="10406"/>
                  <a:pt x="20706" y="10454"/>
                </a:cubicBezTo>
                <a:cubicBezTo>
                  <a:pt x="20737" y="10512"/>
                  <a:pt x="20594" y="10534"/>
                  <a:pt x="20536" y="10580"/>
                </a:cubicBezTo>
                <a:cubicBezTo>
                  <a:pt x="20506" y="10604"/>
                  <a:pt x="20485" y="10610"/>
                  <a:pt x="20450" y="10595"/>
                </a:cubicBezTo>
                <a:cubicBezTo>
                  <a:pt x="20395" y="10573"/>
                  <a:pt x="20400" y="10650"/>
                  <a:pt x="20468" y="10638"/>
                </a:cubicBezTo>
                <a:cubicBezTo>
                  <a:pt x="20450" y="10653"/>
                  <a:pt x="20429" y="10659"/>
                  <a:pt x="20406" y="10656"/>
                </a:cubicBezTo>
                <a:cubicBezTo>
                  <a:pt x="20427" y="10663"/>
                  <a:pt x="20448" y="10662"/>
                  <a:pt x="20468" y="10653"/>
                </a:cubicBezTo>
                <a:cubicBezTo>
                  <a:pt x="20462" y="10688"/>
                  <a:pt x="20411" y="10734"/>
                  <a:pt x="20388" y="10718"/>
                </a:cubicBezTo>
                <a:cubicBezTo>
                  <a:pt x="20384" y="10749"/>
                  <a:pt x="20366" y="10792"/>
                  <a:pt x="20418" y="10774"/>
                </a:cubicBezTo>
                <a:cubicBezTo>
                  <a:pt x="20407" y="10788"/>
                  <a:pt x="20400" y="10842"/>
                  <a:pt x="20435" y="10830"/>
                </a:cubicBezTo>
                <a:cubicBezTo>
                  <a:pt x="20449" y="10825"/>
                  <a:pt x="20489" y="10749"/>
                  <a:pt x="20501" y="10734"/>
                </a:cubicBezTo>
                <a:cubicBezTo>
                  <a:pt x="20537" y="10689"/>
                  <a:pt x="20641" y="10598"/>
                  <a:pt x="20703" y="10626"/>
                </a:cubicBezTo>
                <a:cubicBezTo>
                  <a:pt x="20648" y="10647"/>
                  <a:pt x="20614" y="10707"/>
                  <a:pt x="20576" y="10748"/>
                </a:cubicBezTo>
                <a:cubicBezTo>
                  <a:pt x="20563" y="10761"/>
                  <a:pt x="20544" y="10778"/>
                  <a:pt x="20536" y="10795"/>
                </a:cubicBezTo>
                <a:cubicBezTo>
                  <a:pt x="20528" y="10817"/>
                  <a:pt x="20544" y="10836"/>
                  <a:pt x="20531" y="10857"/>
                </a:cubicBezTo>
                <a:cubicBezTo>
                  <a:pt x="20611" y="10859"/>
                  <a:pt x="20626" y="10760"/>
                  <a:pt x="20697" y="10748"/>
                </a:cubicBezTo>
                <a:cubicBezTo>
                  <a:pt x="20685" y="10787"/>
                  <a:pt x="20691" y="10830"/>
                  <a:pt x="20669" y="10866"/>
                </a:cubicBezTo>
                <a:cubicBezTo>
                  <a:pt x="20634" y="10924"/>
                  <a:pt x="20594" y="10979"/>
                  <a:pt x="20558" y="11038"/>
                </a:cubicBezTo>
                <a:cubicBezTo>
                  <a:pt x="20548" y="11055"/>
                  <a:pt x="20476" y="11160"/>
                  <a:pt x="20448" y="11133"/>
                </a:cubicBezTo>
                <a:cubicBezTo>
                  <a:pt x="20413" y="11099"/>
                  <a:pt x="20375" y="11128"/>
                  <a:pt x="20334" y="11148"/>
                </a:cubicBezTo>
                <a:cubicBezTo>
                  <a:pt x="20310" y="11113"/>
                  <a:pt x="20345" y="11081"/>
                  <a:pt x="20370" y="11056"/>
                </a:cubicBezTo>
                <a:cubicBezTo>
                  <a:pt x="20300" y="11112"/>
                  <a:pt x="20364" y="11037"/>
                  <a:pt x="20388" y="11027"/>
                </a:cubicBezTo>
                <a:cubicBezTo>
                  <a:pt x="20320" y="11022"/>
                  <a:pt x="20389" y="10986"/>
                  <a:pt x="20406" y="10958"/>
                </a:cubicBezTo>
                <a:cubicBezTo>
                  <a:pt x="20329" y="10982"/>
                  <a:pt x="20272" y="11097"/>
                  <a:pt x="20183" y="11074"/>
                </a:cubicBezTo>
                <a:cubicBezTo>
                  <a:pt x="20215" y="10953"/>
                  <a:pt x="20357" y="10923"/>
                  <a:pt x="20351" y="10803"/>
                </a:cubicBezTo>
                <a:cubicBezTo>
                  <a:pt x="20338" y="10574"/>
                  <a:pt x="20245" y="10818"/>
                  <a:pt x="20133" y="10890"/>
                </a:cubicBezTo>
                <a:cubicBezTo>
                  <a:pt x="20149" y="10868"/>
                  <a:pt x="20167" y="10848"/>
                  <a:pt x="20186" y="10828"/>
                </a:cubicBezTo>
                <a:cubicBezTo>
                  <a:pt x="20109" y="10888"/>
                  <a:pt x="20047" y="10871"/>
                  <a:pt x="19985" y="10952"/>
                </a:cubicBezTo>
                <a:cubicBezTo>
                  <a:pt x="19923" y="11032"/>
                  <a:pt x="19861" y="11056"/>
                  <a:pt x="19766" y="11058"/>
                </a:cubicBezTo>
                <a:cubicBezTo>
                  <a:pt x="19738" y="11058"/>
                  <a:pt x="19677" y="11051"/>
                  <a:pt x="19715" y="11009"/>
                </a:cubicBezTo>
                <a:cubicBezTo>
                  <a:pt x="19752" y="10969"/>
                  <a:pt x="19813" y="10981"/>
                  <a:pt x="19859" y="10956"/>
                </a:cubicBezTo>
                <a:cubicBezTo>
                  <a:pt x="19911" y="10927"/>
                  <a:pt x="19932" y="10894"/>
                  <a:pt x="19975" y="10858"/>
                </a:cubicBezTo>
                <a:cubicBezTo>
                  <a:pt x="20001" y="10836"/>
                  <a:pt x="20037" y="10842"/>
                  <a:pt x="20067" y="10828"/>
                </a:cubicBezTo>
                <a:cubicBezTo>
                  <a:pt x="20090" y="10817"/>
                  <a:pt x="20102" y="10792"/>
                  <a:pt x="20127" y="10783"/>
                </a:cubicBezTo>
                <a:cubicBezTo>
                  <a:pt x="20095" y="10788"/>
                  <a:pt x="20067" y="10805"/>
                  <a:pt x="20035" y="10804"/>
                </a:cubicBezTo>
                <a:cubicBezTo>
                  <a:pt x="20046" y="10781"/>
                  <a:pt x="20062" y="10761"/>
                  <a:pt x="20082" y="10745"/>
                </a:cubicBezTo>
                <a:cubicBezTo>
                  <a:pt x="20014" y="10786"/>
                  <a:pt x="20013" y="10794"/>
                  <a:pt x="19928" y="10783"/>
                </a:cubicBezTo>
                <a:cubicBezTo>
                  <a:pt x="19945" y="10841"/>
                  <a:pt x="19890" y="10841"/>
                  <a:pt x="19859" y="10872"/>
                </a:cubicBezTo>
                <a:cubicBezTo>
                  <a:pt x="19859" y="10822"/>
                  <a:pt x="19837" y="10849"/>
                  <a:pt x="19797" y="10852"/>
                </a:cubicBezTo>
                <a:cubicBezTo>
                  <a:pt x="19804" y="10842"/>
                  <a:pt x="19811" y="10832"/>
                  <a:pt x="19818" y="10822"/>
                </a:cubicBezTo>
                <a:cubicBezTo>
                  <a:pt x="19785" y="10823"/>
                  <a:pt x="19756" y="10838"/>
                  <a:pt x="19726" y="10849"/>
                </a:cubicBezTo>
                <a:cubicBezTo>
                  <a:pt x="19755" y="10809"/>
                  <a:pt x="19813" y="10805"/>
                  <a:pt x="19854" y="10786"/>
                </a:cubicBezTo>
                <a:cubicBezTo>
                  <a:pt x="19786" y="10813"/>
                  <a:pt x="19860" y="10724"/>
                  <a:pt x="19859" y="10703"/>
                </a:cubicBezTo>
                <a:cubicBezTo>
                  <a:pt x="19841" y="10740"/>
                  <a:pt x="19800" y="10740"/>
                  <a:pt x="19770" y="10762"/>
                </a:cubicBezTo>
                <a:cubicBezTo>
                  <a:pt x="19765" y="10753"/>
                  <a:pt x="19760" y="10743"/>
                  <a:pt x="19756" y="10733"/>
                </a:cubicBezTo>
                <a:cubicBezTo>
                  <a:pt x="19745" y="10752"/>
                  <a:pt x="19672" y="10833"/>
                  <a:pt x="19696" y="10765"/>
                </a:cubicBezTo>
                <a:cubicBezTo>
                  <a:pt x="19668" y="10819"/>
                  <a:pt x="19594" y="10805"/>
                  <a:pt x="19559" y="10819"/>
                </a:cubicBezTo>
                <a:cubicBezTo>
                  <a:pt x="19527" y="10831"/>
                  <a:pt x="19493" y="10819"/>
                  <a:pt x="19463" y="10811"/>
                </a:cubicBezTo>
                <a:cubicBezTo>
                  <a:pt x="19435" y="10804"/>
                  <a:pt x="19388" y="10824"/>
                  <a:pt x="19405" y="10789"/>
                </a:cubicBezTo>
                <a:cubicBezTo>
                  <a:pt x="19357" y="10797"/>
                  <a:pt x="19304" y="10807"/>
                  <a:pt x="19256" y="10789"/>
                </a:cubicBezTo>
                <a:cubicBezTo>
                  <a:pt x="19219" y="10776"/>
                  <a:pt x="19095" y="10808"/>
                  <a:pt x="19147" y="10757"/>
                </a:cubicBezTo>
                <a:cubicBezTo>
                  <a:pt x="19128" y="10766"/>
                  <a:pt x="19112" y="10778"/>
                  <a:pt x="19097" y="10792"/>
                </a:cubicBezTo>
                <a:close/>
                <a:moveTo>
                  <a:pt x="17986" y="10026"/>
                </a:moveTo>
                <a:cubicBezTo>
                  <a:pt x="18119" y="10039"/>
                  <a:pt x="18194" y="10131"/>
                  <a:pt x="18308" y="10181"/>
                </a:cubicBezTo>
                <a:cubicBezTo>
                  <a:pt x="18414" y="10227"/>
                  <a:pt x="18398" y="10302"/>
                  <a:pt x="18284" y="10291"/>
                </a:cubicBezTo>
                <a:cubicBezTo>
                  <a:pt x="17871" y="10249"/>
                  <a:pt x="17933" y="10146"/>
                  <a:pt x="17843" y="10082"/>
                </a:cubicBezTo>
                <a:cubicBezTo>
                  <a:pt x="17804" y="10055"/>
                  <a:pt x="17756" y="10027"/>
                  <a:pt x="17710" y="10017"/>
                </a:cubicBezTo>
                <a:cubicBezTo>
                  <a:pt x="17801" y="9967"/>
                  <a:pt x="17892" y="10022"/>
                  <a:pt x="17986" y="10026"/>
                </a:cubicBezTo>
                <a:close/>
                <a:moveTo>
                  <a:pt x="20557" y="8776"/>
                </a:moveTo>
                <a:cubicBezTo>
                  <a:pt x="20547" y="8781"/>
                  <a:pt x="20537" y="8786"/>
                  <a:pt x="20527" y="8791"/>
                </a:cubicBezTo>
                <a:cubicBezTo>
                  <a:pt x="20550" y="8806"/>
                  <a:pt x="20570" y="8803"/>
                  <a:pt x="20587" y="8782"/>
                </a:cubicBezTo>
                <a:cubicBezTo>
                  <a:pt x="20577" y="8780"/>
                  <a:pt x="20567" y="8778"/>
                  <a:pt x="20557" y="8776"/>
                </a:cubicBezTo>
                <a:close/>
                <a:moveTo>
                  <a:pt x="20343" y="8408"/>
                </a:moveTo>
                <a:cubicBezTo>
                  <a:pt x="20334" y="8413"/>
                  <a:pt x="20324" y="8418"/>
                  <a:pt x="20314" y="8423"/>
                </a:cubicBezTo>
                <a:cubicBezTo>
                  <a:pt x="20339" y="8436"/>
                  <a:pt x="20349" y="8431"/>
                  <a:pt x="20343" y="8408"/>
                </a:cubicBezTo>
                <a:close/>
                <a:moveTo>
                  <a:pt x="20513" y="10599"/>
                </a:moveTo>
                <a:cubicBezTo>
                  <a:pt x="20515" y="10656"/>
                  <a:pt x="20438" y="10635"/>
                  <a:pt x="20415" y="10608"/>
                </a:cubicBezTo>
                <a:cubicBezTo>
                  <a:pt x="20449" y="10596"/>
                  <a:pt x="20481" y="10622"/>
                  <a:pt x="20513" y="10599"/>
                </a:cubicBezTo>
                <a:close/>
                <a:moveTo>
                  <a:pt x="20293" y="10789"/>
                </a:moveTo>
                <a:cubicBezTo>
                  <a:pt x="20271" y="10819"/>
                  <a:pt x="20255" y="10855"/>
                  <a:pt x="20222" y="10875"/>
                </a:cubicBezTo>
                <a:cubicBezTo>
                  <a:pt x="20241" y="10844"/>
                  <a:pt x="20257" y="10805"/>
                  <a:pt x="20293" y="10789"/>
                </a:cubicBezTo>
                <a:close/>
                <a:moveTo>
                  <a:pt x="18209" y="12099"/>
                </a:moveTo>
                <a:cubicBezTo>
                  <a:pt x="18199" y="12095"/>
                  <a:pt x="18189" y="12091"/>
                  <a:pt x="18179" y="12087"/>
                </a:cubicBezTo>
                <a:cubicBezTo>
                  <a:pt x="18210" y="12092"/>
                  <a:pt x="18242" y="12089"/>
                  <a:pt x="18271" y="12078"/>
                </a:cubicBezTo>
                <a:cubicBezTo>
                  <a:pt x="18253" y="12093"/>
                  <a:pt x="18232" y="12100"/>
                  <a:pt x="18209" y="12099"/>
                </a:cubicBezTo>
                <a:close/>
                <a:moveTo>
                  <a:pt x="18149" y="11520"/>
                </a:moveTo>
                <a:cubicBezTo>
                  <a:pt x="18130" y="11548"/>
                  <a:pt x="18110" y="11552"/>
                  <a:pt x="18099" y="11517"/>
                </a:cubicBezTo>
                <a:cubicBezTo>
                  <a:pt x="18116" y="11509"/>
                  <a:pt x="18133" y="11510"/>
                  <a:pt x="18149" y="11520"/>
                </a:cubicBezTo>
                <a:close/>
                <a:moveTo>
                  <a:pt x="18072" y="10905"/>
                </a:moveTo>
                <a:cubicBezTo>
                  <a:pt x="18094" y="10842"/>
                  <a:pt x="18213" y="10790"/>
                  <a:pt x="18274" y="10789"/>
                </a:cubicBezTo>
                <a:cubicBezTo>
                  <a:pt x="18252" y="10819"/>
                  <a:pt x="18222" y="10803"/>
                  <a:pt x="18193" y="10818"/>
                </a:cubicBezTo>
                <a:cubicBezTo>
                  <a:pt x="18167" y="10831"/>
                  <a:pt x="18145" y="10851"/>
                  <a:pt x="18120" y="10866"/>
                </a:cubicBezTo>
                <a:cubicBezTo>
                  <a:pt x="18143" y="10856"/>
                  <a:pt x="18166" y="10844"/>
                  <a:pt x="18185" y="10827"/>
                </a:cubicBezTo>
                <a:cubicBezTo>
                  <a:pt x="18159" y="10865"/>
                  <a:pt x="18108" y="10872"/>
                  <a:pt x="18078" y="10905"/>
                </a:cubicBezTo>
                <a:cubicBezTo>
                  <a:pt x="18089" y="10912"/>
                  <a:pt x="18100" y="10919"/>
                  <a:pt x="18111" y="10926"/>
                </a:cubicBezTo>
                <a:cubicBezTo>
                  <a:pt x="18091" y="10934"/>
                  <a:pt x="18070" y="10937"/>
                  <a:pt x="18048" y="10935"/>
                </a:cubicBezTo>
                <a:cubicBezTo>
                  <a:pt x="18056" y="10925"/>
                  <a:pt x="18064" y="10915"/>
                  <a:pt x="18072" y="10905"/>
                </a:cubicBezTo>
                <a:close/>
                <a:moveTo>
                  <a:pt x="17455" y="11270"/>
                </a:moveTo>
                <a:cubicBezTo>
                  <a:pt x="17455" y="11250"/>
                  <a:pt x="17444" y="11242"/>
                  <a:pt x="17458" y="11223"/>
                </a:cubicBezTo>
                <a:cubicBezTo>
                  <a:pt x="17368" y="11209"/>
                  <a:pt x="17373" y="11219"/>
                  <a:pt x="17399" y="11140"/>
                </a:cubicBezTo>
                <a:cubicBezTo>
                  <a:pt x="17367" y="11154"/>
                  <a:pt x="17334" y="11143"/>
                  <a:pt x="17306" y="11128"/>
                </a:cubicBezTo>
                <a:cubicBezTo>
                  <a:pt x="17338" y="11062"/>
                  <a:pt x="17418" y="11031"/>
                  <a:pt x="17476" y="10994"/>
                </a:cubicBezTo>
                <a:cubicBezTo>
                  <a:pt x="17461" y="11023"/>
                  <a:pt x="17446" y="11052"/>
                  <a:pt x="17430" y="11080"/>
                </a:cubicBezTo>
                <a:cubicBezTo>
                  <a:pt x="17408" y="11115"/>
                  <a:pt x="17489" y="11159"/>
                  <a:pt x="17416" y="11193"/>
                </a:cubicBezTo>
                <a:cubicBezTo>
                  <a:pt x="17458" y="11212"/>
                  <a:pt x="17480" y="11162"/>
                  <a:pt x="17517" y="11167"/>
                </a:cubicBezTo>
                <a:cubicBezTo>
                  <a:pt x="17521" y="11168"/>
                  <a:pt x="17583" y="11190"/>
                  <a:pt x="17587" y="11193"/>
                </a:cubicBezTo>
                <a:cubicBezTo>
                  <a:pt x="17675" y="11263"/>
                  <a:pt x="17859" y="11180"/>
                  <a:pt x="17965" y="11202"/>
                </a:cubicBezTo>
                <a:cubicBezTo>
                  <a:pt x="17936" y="11222"/>
                  <a:pt x="17901" y="11238"/>
                  <a:pt x="17865" y="11238"/>
                </a:cubicBezTo>
                <a:cubicBezTo>
                  <a:pt x="17822" y="11238"/>
                  <a:pt x="17789" y="11284"/>
                  <a:pt x="17751" y="11300"/>
                </a:cubicBezTo>
                <a:cubicBezTo>
                  <a:pt x="17829" y="11300"/>
                  <a:pt x="17746" y="11368"/>
                  <a:pt x="17716" y="11374"/>
                </a:cubicBezTo>
                <a:cubicBezTo>
                  <a:pt x="17670" y="11383"/>
                  <a:pt x="17663" y="11330"/>
                  <a:pt x="17627" y="11339"/>
                </a:cubicBezTo>
                <a:cubicBezTo>
                  <a:pt x="17645" y="11335"/>
                  <a:pt x="17663" y="11320"/>
                  <a:pt x="17655" y="11300"/>
                </a:cubicBezTo>
                <a:cubicBezTo>
                  <a:pt x="17641" y="11265"/>
                  <a:pt x="17604" y="11296"/>
                  <a:pt x="17645" y="11255"/>
                </a:cubicBezTo>
                <a:cubicBezTo>
                  <a:pt x="17574" y="11307"/>
                  <a:pt x="17538" y="11319"/>
                  <a:pt x="17455" y="11270"/>
                </a:cubicBezTo>
                <a:close/>
                <a:moveTo>
                  <a:pt x="19699" y="7339"/>
                </a:moveTo>
                <a:cubicBezTo>
                  <a:pt x="19699" y="7294"/>
                  <a:pt x="19649" y="7330"/>
                  <a:pt x="19637" y="7345"/>
                </a:cubicBezTo>
                <a:cubicBezTo>
                  <a:pt x="19659" y="7360"/>
                  <a:pt x="19680" y="7358"/>
                  <a:pt x="19699" y="7339"/>
                </a:cubicBezTo>
                <a:close/>
                <a:moveTo>
                  <a:pt x="19610" y="7446"/>
                </a:moveTo>
                <a:cubicBezTo>
                  <a:pt x="19629" y="7442"/>
                  <a:pt x="19646" y="7433"/>
                  <a:pt x="19661" y="7420"/>
                </a:cubicBezTo>
                <a:cubicBezTo>
                  <a:pt x="19639" y="7420"/>
                  <a:pt x="19622" y="7429"/>
                  <a:pt x="19610" y="7446"/>
                </a:cubicBezTo>
                <a:close/>
                <a:moveTo>
                  <a:pt x="19607" y="7449"/>
                </a:moveTo>
                <a:cubicBezTo>
                  <a:pt x="19611" y="7458"/>
                  <a:pt x="19619" y="7458"/>
                  <a:pt x="19631" y="7449"/>
                </a:cubicBezTo>
                <a:cubicBezTo>
                  <a:pt x="19623" y="7449"/>
                  <a:pt x="19615" y="7449"/>
                  <a:pt x="19607" y="7449"/>
                </a:cubicBezTo>
                <a:close/>
                <a:moveTo>
                  <a:pt x="19658" y="7307"/>
                </a:moveTo>
                <a:cubicBezTo>
                  <a:pt x="19633" y="7292"/>
                  <a:pt x="19609" y="7305"/>
                  <a:pt x="19595" y="7328"/>
                </a:cubicBezTo>
                <a:cubicBezTo>
                  <a:pt x="19620" y="7338"/>
                  <a:pt x="19643" y="7327"/>
                  <a:pt x="19658" y="7307"/>
                </a:cubicBezTo>
                <a:close/>
                <a:moveTo>
                  <a:pt x="19577" y="7443"/>
                </a:moveTo>
                <a:cubicBezTo>
                  <a:pt x="19599" y="7439"/>
                  <a:pt x="19617" y="7429"/>
                  <a:pt x="19631" y="7411"/>
                </a:cubicBezTo>
                <a:cubicBezTo>
                  <a:pt x="19606" y="7402"/>
                  <a:pt x="19558" y="7403"/>
                  <a:pt x="19577" y="7443"/>
                </a:cubicBezTo>
                <a:close/>
                <a:moveTo>
                  <a:pt x="19586" y="7871"/>
                </a:moveTo>
                <a:cubicBezTo>
                  <a:pt x="19564" y="7878"/>
                  <a:pt x="19548" y="7898"/>
                  <a:pt x="19545" y="7921"/>
                </a:cubicBezTo>
                <a:cubicBezTo>
                  <a:pt x="19579" y="7937"/>
                  <a:pt x="19625" y="7903"/>
                  <a:pt x="19586" y="7871"/>
                </a:cubicBezTo>
                <a:close/>
                <a:moveTo>
                  <a:pt x="19637" y="7624"/>
                </a:moveTo>
                <a:cubicBezTo>
                  <a:pt x="19603" y="7595"/>
                  <a:pt x="19558" y="7636"/>
                  <a:pt x="19549" y="7669"/>
                </a:cubicBezTo>
                <a:cubicBezTo>
                  <a:pt x="19521" y="7765"/>
                  <a:pt x="19661" y="7680"/>
                  <a:pt x="19577" y="7663"/>
                </a:cubicBezTo>
                <a:cubicBezTo>
                  <a:pt x="19602" y="7660"/>
                  <a:pt x="19623" y="7645"/>
                  <a:pt x="19637" y="7624"/>
                </a:cubicBezTo>
                <a:close/>
                <a:moveTo>
                  <a:pt x="19527" y="7743"/>
                </a:moveTo>
                <a:cubicBezTo>
                  <a:pt x="19516" y="7750"/>
                  <a:pt x="19505" y="7757"/>
                  <a:pt x="19494" y="7764"/>
                </a:cubicBezTo>
                <a:cubicBezTo>
                  <a:pt x="19523" y="7787"/>
                  <a:pt x="19557" y="7777"/>
                  <a:pt x="19589" y="7782"/>
                </a:cubicBezTo>
                <a:cubicBezTo>
                  <a:pt x="19575" y="7761"/>
                  <a:pt x="19553" y="7745"/>
                  <a:pt x="19527" y="7743"/>
                </a:cubicBezTo>
                <a:close/>
                <a:moveTo>
                  <a:pt x="19503" y="7797"/>
                </a:moveTo>
                <a:cubicBezTo>
                  <a:pt x="19482" y="7794"/>
                  <a:pt x="19462" y="7793"/>
                  <a:pt x="19441" y="7791"/>
                </a:cubicBezTo>
                <a:cubicBezTo>
                  <a:pt x="19465" y="7817"/>
                  <a:pt x="19507" y="7836"/>
                  <a:pt x="19533" y="7800"/>
                </a:cubicBezTo>
                <a:cubicBezTo>
                  <a:pt x="19523" y="7799"/>
                  <a:pt x="19513" y="7798"/>
                  <a:pt x="19503" y="7797"/>
                </a:cubicBezTo>
                <a:close/>
                <a:moveTo>
                  <a:pt x="19998" y="5361"/>
                </a:moveTo>
                <a:cubicBezTo>
                  <a:pt x="20027" y="5339"/>
                  <a:pt x="20026" y="5343"/>
                  <a:pt x="20045" y="5350"/>
                </a:cubicBezTo>
                <a:cubicBezTo>
                  <a:pt x="20045" y="5350"/>
                  <a:pt x="20077" y="5350"/>
                  <a:pt x="20042" y="5376"/>
                </a:cubicBezTo>
                <a:cubicBezTo>
                  <a:pt x="20038" y="5380"/>
                  <a:pt x="20032" y="5383"/>
                  <a:pt x="20023" y="5386"/>
                </a:cubicBezTo>
                <a:cubicBezTo>
                  <a:pt x="20033" y="5396"/>
                  <a:pt x="20044" y="5406"/>
                  <a:pt x="20056" y="5415"/>
                </a:cubicBezTo>
                <a:lnTo>
                  <a:pt x="20055" y="5415"/>
                </a:lnTo>
                <a:lnTo>
                  <a:pt x="20056" y="5416"/>
                </a:lnTo>
                <a:cubicBezTo>
                  <a:pt x="19991" y="5405"/>
                  <a:pt x="19972" y="5349"/>
                  <a:pt x="19952" y="5392"/>
                </a:cubicBezTo>
                <a:cubicBezTo>
                  <a:pt x="19974" y="5394"/>
                  <a:pt x="19995" y="5400"/>
                  <a:pt x="20014" y="5413"/>
                </a:cubicBezTo>
                <a:cubicBezTo>
                  <a:pt x="19983" y="5438"/>
                  <a:pt x="20000" y="5518"/>
                  <a:pt x="19943" y="5508"/>
                </a:cubicBezTo>
                <a:cubicBezTo>
                  <a:pt x="19959" y="5540"/>
                  <a:pt x="19928" y="5569"/>
                  <a:pt x="19907" y="5536"/>
                </a:cubicBezTo>
                <a:cubicBezTo>
                  <a:pt x="19888" y="5508"/>
                  <a:pt x="19938" y="5457"/>
                  <a:pt x="19859" y="5389"/>
                </a:cubicBezTo>
                <a:cubicBezTo>
                  <a:pt x="19873" y="5408"/>
                  <a:pt x="19883" y="5429"/>
                  <a:pt x="19889" y="5451"/>
                </a:cubicBezTo>
                <a:cubicBezTo>
                  <a:pt x="19851" y="5453"/>
                  <a:pt x="19857" y="5497"/>
                  <a:pt x="19824" y="5508"/>
                </a:cubicBezTo>
                <a:cubicBezTo>
                  <a:pt x="19835" y="5513"/>
                  <a:pt x="19846" y="5519"/>
                  <a:pt x="19856" y="5525"/>
                </a:cubicBezTo>
                <a:cubicBezTo>
                  <a:pt x="19843" y="5545"/>
                  <a:pt x="19821" y="5557"/>
                  <a:pt x="19797" y="5552"/>
                </a:cubicBezTo>
                <a:cubicBezTo>
                  <a:pt x="19796" y="5578"/>
                  <a:pt x="19810" y="5587"/>
                  <a:pt x="19833" y="5576"/>
                </a:cubicBezTo>
                <a:cubicBezTo>
                  <a:pt x="19827" y="5608"/>
                  <a:pt x="19853" y="5672"/>
                  <a:pt x="19803" y="5680"/>
                </a:cubicBezTo>
                <a:cubicBezTo>
                  <a:pt x="19765" y="5686"/>
                  <a:pt x="19747" y="5634"/>
                  <a:pt x="19708" y="5638"/>
                </a:cubicBezTo>
                <a:cubicBezTo>
                  <a:pt x="19705" y="5667"/>
                  <a:pt x="19743" y="5743"/>
                  <a:pt x="19710" y="5766"/>
                </a:cubicBezTo>
                <a:cubicBezTo>
                  <a:pt x="19717" y="5765"/>
                  <a:pt x="19725" y="5765"/>
                  <a:pt x="19732" y="5766"/>
                </a:cubicBezTo>
                <a:cubicBezTo>
                  <a:pt x="19715" y="5785"/>
                  <a:pt x="19694" y="5791"/>
                  <a:pt x="19670" y="5784"/>
                </a:cubicBezTo>
                <a:cubicBezTo>
                  <a:pt x="19675" y="5780"/>
                  <a:pt x="19680" y="5776"/>
                  <a:pt x="19686" y="5773"/>
                </a:cubicBezTo>
                <a:cubicBezTo>
                  <a:pt x="19596" y="5785"/>
                  <a:pt x="19691" y="5678"/>
                  <a:pt x="19685" y="5659"/>
                </a:cubicBezTo>
                <a:cubicBezTo>
                  <a:pt x="19650" y="5705"/>
                  <a:pt x="19562" y="5690"/>
                  <a:pt x="19604" y="5623"/>
                </a:cubicBezTo>
                <a:cubicBezTo>
                  <a:pt x="19590" y="5644"/>
                  <a:pt x="19567" y="5656"/>
                  <a:pt x="19542" y="5650"/>
                </a:cubicBezTo>
                <a:cubicBezTo>
                  <a:pt x="19553" y="5642"/>
                  <a:pt x="19564" y="5637"/>
                  <a:pt x="19574" y="5626"/>
                </a:cubicBezTo>
                <a:cubicBezTo>
                  <a:pt x="19542" y="5655"/>
                  <a:pt x="19504" y="5625"/>
                  <a:pt x="19485" y="5597"/>
                </a:cubicBezTo>
                <a:cubicBezTo>
                  <a:pt x="19492" y="5616"/>
                  <a:pt x="19492" y="5636"/>
                  <a:pt x="19485" y="5656"/>
                </a:cubicBezTo>
                <a:cubicBezTo>
                  <a:pt x="19423" y="5618"/>
                  <a:pt x="19456" y="5596"/>
                  <a:pt x="19420" y="5546"/>
                </a:cubicBezTo>
                <a:cubicBezTo>
                  <a:pt x="19446" y="5607"/>
                  <a:pt x="19359" y="5589"/>
                  <a:pt x="19396" y="5638"/>
                </a:cubicBezTo>
                <a:cubicBezTo>
                  <a:pt x="19352" y="5620"/>
                  <a:pt x="19383" y="5585"/>
                  <a:pt x="19379" y="5552"/>
                </a:cubicBezTo>
                <a:cubicBezTo>
                  <a:pt x="19369" y="5562"/>
                  <a:pt x="19359" y="5572"/>
                  <a:pt x="19349" y="5582"/>
                </a:cubicBezTo>
                <a:cubicBezTo>
                  <a:pt x="19347" y="5560"/>
                  <a:pt x="19349" y="5538"/>
                  <a:pt x="19355" y="5516"/>
                </a:cubicBezTo>
                <a:cubicBezTo>
                  <a:pt x="19311" y="5616"/>
                  <a:pt x="19225" y="5431"/>
                  <a:pt x="19210" y="5395"/>
                </a:cubicBezTo>
                <a:cubicBezTo>
                  <a:pt x="19219" y="5432"/>
                  <a:pt x="19208" y="5480"/>
                  <a:pt x="19198" y="5516"/>
                </a:cubicBezTo>
                <a:cubicBezTo>
                  <a:pt x="19168" y="5505"/>
                  <a:pt x="19108" y="5455"/>
                  <a:pt x="19114" y="5418"/>
                </a:cubicBezTo>
                <a:cubicBezTo>
                  <a:pt x="19097" y="5431"/>
                  <a:pt x="18949" y="5354"/>
                  <a:pt x="18971" y="5441"/>
                </a:cubicBezTo>
                <a:cubicBezTo>
                  <a:pt x="18994" y="5536"/>
                  <a:pt x="19055" y="5601"/>
                  <a:pt x="19153" y="5614"/>
                </a:cubicBezTo>
                <a:cubicBezTo>
                  <a:pt x="19128" y="5613"/>
                  <a:pt x="19108" y="5627"/>
                  <a:pt x="19099" y="5650"/>
                </a:cubicBezTo>
                <a:cubicBezTo>
                  <a:pt x="19106" y="5638"/>
                  <a:pt x="19202" y="5611"/>
                  <a:pt x="19135" y="5653"/>
                </a:cubicBezTo>
                <a:cubicBezTo>
                  <a:pt x="19196" y="5618"/>
                  <a:pt x="19180" y="5705"/>
                  <a:pt x="19227" y="5703"/>
                </a:cubicBezTo>
                <a:cubicBezTo>
                  <a:pt x="19224" y="5713"/>
                  <a:pt x="19221" y="5723"/>
                  <a:pt x="19218" y="5733"/>
                </a:cubicBezTo>
                <a:cubicBezTo>
                  <a:pt x="19242" y="5738"/>
                  <a:pt x="19295" y="5741"/>
                  <a:pt x="19310" y="5763"/>
                </a:cubicBezTo>
                <a:cubicBezTo>
                  <a:pt x="19328" y="5788"/>
                  <a:pt x="19303" y="5801"/>
                  <a:pt x="19311" y="5824"/>
                </a:cubicBezTo>
                <a:cubicBezTo>
                  <a:pt x="19338" y="5837"/>
                  <a:pt x="19333" y="5846"/>
                  <a:pt x="19295" y="5849"/>
                </a:cubicBezTo>
                <a:cubicBezTo>
                  <a:pt x="19316" y="5849"/>
                  <a:pt x="19337" y="5848"/>
                  <a:pt x="19358" y="5852"/>
                </a:cubicBezTo>
                <a:cubicBezTo>
                  <a:pt x="19345" y="5877"/>
                  <a:pt x="19360" y="5894"/>
                  <a:pt x="19384" y="5899"/>
                </a:cubicBezTo>
                <a:cubicBezTo>
                  <a:pt x="19373" y="5922"/>
                  <a:pt x="19350" y="5935"/>
                  <a:pt x="19325" y="5932"/>
                </a:cubicBezTo>
                <a:cubicBezTo>
                  <a:pt x="19329" y="5952"/>
                  <a:pt x="19334" y="5972"/>
                  <a:pt x="19340" y="5991"/>
                </a:cubicBezTo>
                <a:cubicBezTo>
                  <a:pt x="19255" y="6009"/>
                  <a:pt x="19176" y="5974"/>
                  <a:pt x="19101" y="5940"/>
                </a:cubicBezTo>
                <a:cubicBezTo>
                  <a:pt x="18929" y="5864"/>
                  <a:pt x="18806" y="5920"/>
                  <a:pt x="18656" y="5811"/>
                </a:cubicBezTo>
                <a:cubicBezTo>
                  <a:pt x="18611" y="5778"/>
                  <a:pt x="18579" y="5717"/>
                  <a:pt x="18660" y="5712"/>
                </a:cubicBezTo>
                <a:cubicBezTo>
                  <a:pt x="18589" y="5703"/>
                  <a:pt x="18510" y="5734"/>
                  <a:pt x="18442" y="5707"/>
                </a:cubicBezTo>
                <a:cubicBezTo>
                  <a:pt x="18386" y="5684"/>
                  <a:pt x="18339" y="5637"/>
                  <a:pt x="18277" y="5632"/>
                </a:cubicBezTo>
                <a:cubicBezTo>
                  <a:pt x="18312" y="5628"/>
                  <a:pt x="18346" y="5612"/>
                  <a:pt x="18366" y="5582"/>
                </a:cubicBezTo>
                <a:cubicBezTo>
                  <a:pt x="18323" y="5621"/>
                  <a:pt x="18241" y="5638"/>
                  <a:pt x="18201" y="5583"/>
                </a:cubicBezTo>
                <a:cubicBezTo>
                  <a:pt x="18173" y="5544"/>
                  <a:pt x="18191" y="5500"/>
                  <a:pt x="18129" y="5493"/>
                </a:cubicBezTo>
                <a:cubicBezTo>
                  <a:pt x="18214" y="5504"/>
                  <a:pt x="18306" y="5500"/>
                  <a:pt x="18375" y="5442"/>
                </a:cubicBezTo>
                <a:cubicBezTo>
                  <a:pt x="18336" y="5425"/>
                  <a:pt x="18264" y="5428"/>
                  <a:pt x="18250" y="5377"/>
                </a:cubicBezTo>
                <a:cubicBezTo>
                  <a:pt x="18225" y="5390"/>
                  <a:pt x="18203" y="5396"/>
                  <a:pt x="18250" y="5401"/>
                </a:cubicBezTo>
                <a:cubicBezTo>
                  <a:pt x="18210" y="5418"/>
                  <a:pt x="18165" y="5401"/>
                  <a:pt x="18125" y="5421"/>
                </a:cubicBezTo>
                <a:cubicBezTo>
                  <a:pt x="18149" y="5391"/>
                  <a:pt x="18179" y="5365"/>
                  <a:pt x="18215" y="5350"/>
                </a:cubicBezTo>
                <a:cubicBezTo>
                  <a:pt x="18178" y="5356"/>
                  <a:pt x="18124" y="5394"/>
                  <a:pt x="18093" y="5356"/>
                </a:cubicBezTo>
                <a:cubicBezTo>
                  <a:pt x="18112" y="5340"/>
                  <a:pt x="18121" y="5319"/>
                  <a:pt x="18120" y="5294"/>
                </a:cubicBezTo>
                <a:cubicBezTo>
                  <a:pt x="18110" y="5303"/>
                  <a:pt x="18100" y="5312"/>
                  <a:pt x="18090" y="5320"/>
                </a:cubicBezTo>
                <a:cubicBezTo>
                  <a:pt x="18086" y="5313"/>
                  <a:pt x="18085" y="5250"/>
                  <a:pt x="18070" y="5253"/>
                </a:cubicBezTo>
                <a:cubicBezTo>
                  <a:pt x="18064" y="5257"/>
                  <a:pt x="18058" y="5259"/>
                  <a:pt x="18052" y="5259"/>
                </a:cubicBezTo>
                <a:cubicBezTo>
                  <a:pt x="18037" y="5247"/>
                  <a:pt x="18008" y="5192"/>
                  <a:pt x="18026" y="5175"/>
                </a:cubicBezTo>
                <a:cubicBezTo>
                  <a:pt x="18051" y="5152"/>
                  <a:pt x="18085" y="5145"/>
                  <a:pt x="18111" y="5124"/>
                </a:cubicBezTo>
                <a:cubicBezTo>
                  <a:pt x="18072" y="5110"/>
                  <a:pt x="18059" y="5159"/>
                  <a:pt x="18022" y="5157"/>
                </a:cubicBezTo>
                <a:cubicBezTo>
                  <a:pt x="18039" y="5135"/>
                  <a:pt x="18029" y="5116"/>
                  <a:pt x="18004" y="5110"/>
                </a:cubicBezTo>
                <a:cubicBezTo>
                  <a:pt x="17999" y="5149"/>
                  <a:pt x="17955" y="5156"/>
                  <a:pt x="17930" y="5130"/>
                </a:cubicBezTo>
                <a:cubicBezTo>
                  <a:pt x="17935" y="5167"/>
                  <a:pt x="17870" y="5208"/>
                  <a:pt x="17838" y="5202"/>
                </a:cubicBezTo>
                <a:cubicBezTo>
                  <a:pt x="17865" y="5188"/>
                  <a:pt x="17866" y="5139"/>
                  <a:pt x="17903" y="5148"/>
                </a:cubicBezTo>
                <a:cubicBezTo>
                  <a:pt x="17843" y="5132"/>
                  <a:pt x="17910" y="5125"/>
                  <a:pt x="17912" y="5086"/>
                </a:cubicBezTo>
                <a:cubicBezTo>
                  <a:pt x="17892" y="5107"/>
                  <a:pt x="17828" y="5138"/>
                  <a:pt x="17801" y="5116"/>
                </a:cubicBezTo>
                <a:cubicBezTo>
                  <a:pt x="17756" y="5080"/>
                  <a:pt x="17821" y="5056"/>
                  <a:pt x="17843" y="5035"/>
                </a:cubicBezTo>
                <a:cubicBezTo>
                  <a:pt x="17799" y="5040"/>
                  <a:pt x="17765" y="5071"/>
                  <a:pt x="17719" y="5071"/>
                </a:cubicBezTo>
                <a:cubicBezTo>
                  <a:pt x="17759" y="5111"/>
                  <a:pt x="17790" y="5125"/>
                  <a:pt x="17744" y="5176"/>
                </a:cubicBezTo>
                <a:cubicBezTo>
                  <a:pt x="17712" y="5211"/>
                  <a:pt x="17648" y="5187"/>
                  <a:pt x="17612" y="5174"/>
                </a:cubicBezTo>
                <a:cubicBezTo>
                  <a:pt x="17598" y="5169"/>
                  <a:pt x="17412" y="5098"/>
                  <a:pt x="17472" y="5178"/>
                </a:cubicBezTo>
                <a:cubicBezTo>
                  <a:pt x="17440" y="5158"/>
                  <a:pt x="17430" y="5165"/>
                  <a:pt x="17443" y="5199"/>
                </a:cubicBezTo>
                <a:cubicBezTo>
                  <a:pt x="17383" y="5193"/>
                  <a:pt x="17348" y="5223"/>
                  <a:pt x="17299" y="5227"/>
                </a:cubicBezTo>
                <a:cubicBezTo>
                  <a:pt x="17269" y="5230"/>
                  <a:pt x="17231" y="5208"/>
                  <a:pt x="17202" y="5222"/>
                </a:cubicBezTo>
                <a:cubicBezTo>
                  <a:pt x="17183" y="5232"/>
                  <a:pt x="17197" y="5265"/>
                  <a:pt x="17166" y="5252"/>
                </a:cubicBezTo>
                <a:cubicBezTo>
                  <a:pt x="17107" y="5229"/>
                  <a:pt x="16940" y="5257"/>
                  <a:pt x="16918" y="5152"/>
                </a:cubicBezTo>
                <a:cubicBezTo>
                  <a:pt x="16910" y="5118"/>
                  <a:pt x="16963" y="5096"/>
                  <a:pt x="16902" y="5095"/>
                </a:cubicBezTo>
                <a:cubicBezTo>
                  <a:pt x="16976" y="5083"/>
                  <a:pt x="16953" y="5002"/>
                  <a:pt x="17122" y="4973"/>
                </a:cubicBezTo>
                <a:cubicBezTo>
                  <a:pt x="17154" y="4967"/>
                  <a:pt x="17197" y="4968"/>
                  <a:pt x="17219" y="4941"/>
                </a:cubicBezTo>
                <a:cubicBezTo>
                  <a:pt x="17234" y="4922"/>
                  <a:pt x="17247" y="4878"/>
                  <a:pt x="17280" y="4890"/>
                </a:cubicBezTo>
                <a:cubicBezTo>
                  <a:pt x="17259" y="4832"/>
                  <a:pt x="17512" y="4899"/>
                  <a:pt x="17540" y="4907"/>
                </a:cubicBezTo>
                <a:cubicBezTo>
                  <a:pt x="17569" y="4920"/>
                  <a:pt x="17661" y="4942"/>
                  <a:pt x="17666" y="4994"/>
                </a:cubicBezTo>
                <a:cubicBezTo>
                  <a:pt x="17669" y="5026"/>
                  <a:pt x="17608" y="5003"/>
                  <a:pt x="17601" y="5028"/>
                </a:cubicBezTo>
                <a:cubicBezTo>
                  <a:pt x="17593" y="5055"/>
                  <a:pt x="17596" y="5088"/>
                  <a:pt x="17633" y="5083"/>
                </a:cubicBezTo>
                <a:cubicBezTo>
                  <a:pt x="17631" y="5061"/>
                  <a:pt x="17637" y="5056"/>
                  <a:pt x="17618" y="5041"/>
                </a:cubicBezTo>
                <a:cubicBezTo>
                  <a:pt x="17645" y="5012"/>
                  <a:pt x="17689" y="5022"/>
                  <a:pt x="17713" y="4988"/>
                </a:cubicBezTo>
                <a:cubicBezTo>
                  <a:pt x="17679" y="5012"/>
                  <a:pt x="17646" y="4944"/>
                  <a:pt x="17609" y="4920"/>
                </a:cubicBezTo>
                <a:cubicBezTo>
                  <a:pt x="17649" y="4892"/>
                  <a:pt x="17701" y="4918"/>
                  <a:pt x="17745" y="4921"/>
                </a:cubicBezTo>
                <a:cubicBezTo>
                  <a:pt x="17794" y="4925"/>
                  <a:pt x="17793" y="4884"/>
                  <a:pt x="17827" y="4884"/>
                </a:cubicBezTo>
                <a:cubicBezTo>
                  <a:pt x="17848" y="4884"/>
                  <a:pt x="17930" y="4901"/>
                  <a:pt x="17944" y="4896"/>
                </a:cubicBezTo>
                <a:cubicBezTo>
                  <a:pt x="17990" y="4877"/>
                  <a:pt x="18036" y="4859"/>
                  <a:pt x="18084" y="4844"/>
                </a:cubicBezTo>
                <a:cubicBezTo>
                  <a:pt x="18135" y="4829"/>
                  <a:pt x="18267" y="4890"/>
                  <a:pt x="18226" y="4776"/>
                </a:cubicBezTo>
                <a:cubicBezTo>
                  <a:pt x="18211" y="4731"/>
                  <a:pt x="18145" y="4713"/>
                  <a:pt x="18136" y="4667"/>
                </a:cubicBezTo>
                <a:cubicBezTo>
                  <a:pt x="18121" y="4589"/>
                  <a:pt x="18584" y="4471"/>
                  <a:pt x="18656" y="4473"/>
                </a:cubicBezTo>
                <a:cubicBezTo>
                  <a:pt x="18747" y="4476"/>
                  <a:pt x="18837" y="4482"/>
                  <a:pt x="18924" y="4513"/>
                </a:cubicBezTo>
                <a:cubicBezTo>
                  <a:pt x="18958" y="4525"/>
                  <a:pt x="18956" y="4560"/>
                  <a:pt x="18946" y="4590"/>
                </a:cubicBezTo>
                <a:cubicBezTo>
                  <a:pt x="18932" y="4632"/>
                  <a:pt x="18865" y="4651"/>
                  <a:pt x="18918" y="4661"/>
                </a:cubicBezTo>
                <a:cubicBezTo>
                  <a:pt x="18897" y="4683"/>
                  <a:pt x="18864" y="4679"/>
                  <a:pt x="18844" y="4703"/>
                </a:cubicBezTo>
                <a:cubicBezTo>
                  <a:pt x="18915" y="4704"/>
                  <a:pt x="18970" y="4644"/>
                  <a:pt x="19032" y="4619"/>
                </a:cubicBezTo>
                <a:cubicBezTo>
                  <a:pt x="19087" y="4598"/>
                  <a:pt x="19121" y="4635"/>
                  <a:pt x="19174" y="4622"/>
                </a:cubicBezTo>
                <a:cubicBezTo>
                  <a:pt x="19223" y="4610"/>
                  <a:pt x="19278" y="4636"/>
                  <a:pt x="19318" y="4620"/>
                </a:cubicBezTo>
                <a:cubicBezTo>
                  <a:pt x="19356" y="4604"/>
                  <a:pt x="19393" y="4579"/>
                  <a:pt x="19432" y="4569"/>
                </a:cubicBezTo>
                <a:cubicBezTo>
                  <a:pt x="19409" y="4562"/>
                  <a:pt x="19387" y="4576"/>
                  <a:pt x="19364" y="4566"/>
                </a:cubicBezTo>
                <a:cubicBezTo>
                  <a:pt x="19383" y="4565"/>
                  <a:pt x="19402" y="4562"/>
                  <a:pt x="19420" y="4558"/>
                </a:cubicBezTo>
                <a:cubicBezTo>
                  <a:pt x="19395" y="4532"/>
                  <a:pt x="19364" y="4567"/>
                  <a:pt x="19334" y="4555"/>
                </a:cubicBezTo>
                <a:cubicBezTo>
                  <a:pt x="19365" y="4537"/>
                  <a:pt x="19400" y="4536"/>
                  <a:pt x="19432" y="4522"/>
                </a:cubicBezTo>
                <a:cubicBezTo>
                  <a:pt x="19412" y="4530"/>
                  <a:pt x="19391" y="4534"/>
                  <a:pt x="19370" y="4534"/>
                </a:cubicBezTo>
                <a:cubicBezTo>
                  <a:pt x="19447" y="4512"/>
                  <a:pt x="19244" y="4464"/>
                  <a:pt x="19213" y="4458"/>
                </a:cubicBezTo>
                <a:cubicBezTo>
                  <a:pt x="19179" y="4452"/>
                  <a:pt x="19178" y="4444"/>
                  <a:pt x="19185" y="4421"/>
                </a:cubicBezTo>
                <a:cubicBezTo>
                  <a:pt x="19194" y="4393"/>
                  <a:pt x="19116" y="4404"/>
                  <a:pt x="19191" y="4388"/>
                </a:cubicBezTo>
                <a:cubicBezTo>
                  <a:pt x="19075" y="4352"/>
                  <a:pt x="19072" y="4408"/>
                  <a:pt x="18992" y="4472"/>
                </a:cubicBezTo>
                <a:cubicBezTo>
                  <a:pt x="18922" y="4528"/>
                  <a:pt x="18822" y="4476"/>
                  <a:pt x="18746" y="4467"/>
                </a:cubicBezTo>
                <a:cubicBezTo>
                  <a:pt x="18712" y="4463"/>
                  <a:pt x="18589" y="4464"/>
                  <a:pt x="18661" y="4409"/>
                </a:cubicBezTo>
                <a:cubicBezTo>
                  <a:pt x="18698" y="4380"/>
                  <a:pt x="18736" y="4367"/>
                  <a:pt x="18781" y="4358"/>
                </a:cubicBezTo>
                <a:cubicBezTo>
                  <a:pt x="18831" y="4348"/>
                  <a:pt x="18861" y="4317"/>
                  <a:pt x="18906" y="4299"/>
                </a:cubicBezTo>
                <a:cubicBezTo>
                  <a:pt x="18855" y="4245"/>
                  <a:pt x="18950" y="4129"/>
                  <a:pt x="18877" y="4097"/>
                </a:cubicBezTo>
                <a:cubicBezTo>
                  <a:pt x="18907" y="4074"/>
                  <a:pt x="18907" y="4035"/>
                  <a:pt x="18927" y="4005"/>
                </a:cubicBezTo>
                <a:cubicBezTo>
                  <a:pt x="18893" y="4017"/>
                  <a:pt x="18870" y="3979"/>
                  <a:pt x="18835" y="3991"/>
                </a:cubicBezTo>
                <a:cubicBezTo>
                  <a:pt x="18856" y="3983"/>
                  <a:pt x="18876" y="3974"/>
                  <a:pt x="18894" y="3961"/>
                </a:cubicBezTo>
                <a:cubicBezTo>
                  <a:pt x="18863" y="3979"/>
                  <a:pt x="18826" y="3980"/>
                  <a:pt x="18793" y="3994"/>
                </a:cubicBezTo>
                <a:cubicBezTo>
                  <a:pt x="18801" y="3961"/>
                  <a:pt x="18740" y="3987"/>
                  <a:pt x="18782" y="3933"/>
                </a:cubicBezTo>
                <a:cubicBezTo>
                  <a:pt x="18795" y="3918"/>
                  <a:pt x="18839" y="3875"/>
                  <a:pt x="18856" y="3875"/>
                </a:cubicBezTo>
                <a:cubicBezTo>
                  <a:pt x="18827" y="3858"/>
                  <a:pt x="18794" y="3855"/>
                  <a:pt x="18761" y="3860"/>
                </a:cubicBezTo>
                <a:cubicBezTo>
                  <a:pt x="18819" y="3900"/>
                  <a:pt x="18747" y="3929"/>
                  <a:pt x="18708" y="3913"/>
                </a:cubicBezTo>
                <a:cubicBezTo>
                  <a:pt x="18675" y="3902"/>
                  <a:pt x="18628" y="3860"/>
                  <a:pt x="18678" y="3818"/>
                </a:cubicBezTo>
                <a:cubicBezTo>
                  <a:pt x="18654" y="3834"/>
                  <a:pt x="18636" y="3838"/>
                  <a:pt x="18616" y="3827"/>
                </a:cubicBezTo>
                <a:cubicBezTo>
                  <a:pt x="18640" y="3821"/>
                  <a:pt x="18661" y="3809"/>
                  <a:pt x="18678" y="3792"/>
                </a:cubicBezTo>
                <a:cubicBezTo>
                  <a:pt x="18667" y="3793"/>
                  <a:pt x="18567" y="3809"/>
                  <a:pt x="18645" y="3789"/>
                </a:cubicBezTo>
                <a:cubicBezTo>
                  <a:pt x="18570" y="3800"/>
                  <a:pt x="18700" y="3770"/>
                  <a:pt x="18711" y="3756"/>
                </a:cubicBezTo>
                <a:cubicBezTo>
                  <a:pt x="18656" y="3734"/>
                  <a:pt x="18637" y="3799"/>
                  <a:pt x="18589" y="3801"/>
                </a:cubicBezTo>
                <a:cubicBezTo>
                  <a:pt x="18552" y="3802"/>
                  <a:pt x="18544" y="3746"/>
                  <a:pt x="18507" y="3779"/>
                </a:cubicBezTo>
                <a:cubicBezTo>
                  <a:pt x="18442" y="3838"/>
                  <a:pt x="18282" y="3882"/>
                  <a:pt x="18194" y="3866"/>
                </a:cubicBezTo>
                <a:cubicBezTo>
                  <a:pt x="18201" y="3845"/>
                  <a:pt x="18241" y="3833"/>
                  <a:pt x="18241" y="3817"/>
                </a:cubicBezTo>
                <a:cubicBezTo>
                  <a:pt x="18220" y="3698"/>
                  <a:pt x="18526" y="3812"/>
                  <a:pt x="18540" y="3717"/>
                </a:cubicBezTo>
                <a:cubicBezTo>
                  <a:pt x="18548" y="3666"/>
                  <a:pt x="18373" y="3627"/>
                  <a:pt x="18395" y="3605"/>
                </a:cubicBezTo>
                <a:cubicBezTo>
                  <a:pt x="18424" y="3577"/>
                  <a:pt x="18479" y="3587"/>
                  <a:pt x="18515" y="3572"/>
                </a:cubicBezTo>
                <a:cubicBezTo>
                  <a:pt x="18455" y="3569"/>
                  <a:pt x="18342" y="3630"/>
                  <a:pt x="18295" y="3569"/>
                </a:cubicBezTo>
                <a:cubicBezTo>
                  <a:pt x="18331" y="3565"/>
                  <a:pt x="18391" y="3578"/>
                  <a:pt x="18399" y="3527"/>
                </a:cubicBezTo>
                <a:cubicBezTo>
                  <a:pt x="18368" y="3508"/>
                  <a:pt x="18341" y="3537"/>
                  <a:pt x="18310" y="3520"/>
                </a:cubicBezTo>
                <a:cubicBezTo>
                  <a:pt x="18340" y="3505"/>
                  <a:pt x="18367" y="3499"/>
                  <a:pt x="18399" y="3489"/>
                </a:cubicBezTo>
                <a:cubicBezTo>
                  <a:pt x="18338" y="3490"/>
                  <a:pt x="18272" y="3552"/>
                  <a:pt x="18212" y="3533"/>
                </a:cubicBezTo>
                <a:cubicBezTo>
                  <a:pt x="18226" y="3508"/>
                  <a:pt x="18332" y="3386"/>
                  <a:pt x="18242" y="3395"/>
                </a:cubicBezTo>
                <a:cubicBezTo>
                  <a:pt x="18214" y="3397"/>
                  <a:pt x="18130" y="3421"/>
                  <a:pt x="18149" y="3364"/>
                </a:cubicBezTo>
                <a:cubicBezTo>
                  <a:pt x="18107" y="3384"/>
                  <a:pt x="18131" y="3339"/>
                  <a:pt x="18102" y="3341"/>
                </a:cubicBezTo>
                <a:cubicBezTo>
                  <a:pt x="18078" y="3343"/>
                  <a:pt x="18069" y="3336"/>
                  <a:pt x="18069" y="3311"/>
                </a:cubicBezTo>
                <a:cubicBezTo>
                  <a:pt x="18093" y="3307"/>
                  <a:pt x="18114" y="3299"/>
                  <a:pt x="18135" y="3287"/>
                </a:cubicBezTo>
                <a:cubicBezTo>
                  <a:pt x="18101" y="3257"/>
                  <a:pt x="18046" y="3319"/>
                  <a:pt x="18024" y="3339"/>
                </a:cubicBezTo>
                <a:cubicBezTo>
                  <a:pt x="17992" y="3368"/>
                  <a:pt x="18026" y="3292"/>
                  <a:pt x="17921" y="3355"/>
                </a:cubicBezTo>
                <a:cubicBezTo>
                  <a:pt x="17942" y="3356"/>
                  <a:pt x="18043" y="3369"/>
                  <a:pt x="18048" y="3394"/>
                </a:cubicBezTo>
                <a:cubicBezTo>
                  <a:pt x="18057" y="3438"/>
                  <a:pt x="18027" y="3490"/>
                  <a:pt x="17983" y="3501"/>
                </a:cubicBezTo>
                <a:cubicBezTo>
                  <a:pt x="17948" y="3510"/>
                  <a:pt x="17744" y="3544"/>
                  <a:pt x="17746" y="3477"/>
                </a:cubicBezTo>
                <a:cubicBezTo>
                  <a:pt x="17653" y="3546"/>
                  <a:pt x="17468" y="3374"/>
                  <a:pt x="17368" y="3453"/>
                </a:cubicBezTo>
                <a:cubicBezTo>
                  <a:pt x="17389" y="3474"/>
                  <a:pt x="17403" y="3462"/>
                  <a:pt x="17428" y="3467"/>
                </a:cubicBezTo>
                <a:cubicBezTo>
                  <a:pt x="17455" y="3472"/>
                  <a:pt x="17460" y="3497"/>
                  <a:pt x="17479" y="3514"/>
                </a:cubicBezTo>
                <a:cubicBezTo>
                  <a:pt x="17509" y="3541"/>
                  <a:pt x="17447" y="3555"/>
                  <a:pt x="17428" y="3540"/>
                </a:cubicBezTo>
                <a:cubicBezTo>
                  <a:pt x="17338" y="3470"/>
                  <a:pt x="17243" y="3416"/>
                  <a:pt x="17128" y="3391"/>
                </a:cubicBezTo>
                <a:cubicBezTo>
                  <a:pt x="17166" y="3417"/>
                  <a:pt x="17214" y="3420"/>
                  <a:pt x="17251" y="3449"/>
                </a:cubicBezTo>
                <a:cubicBezTo>
                  <a:pt x="17273" y="3465"/>
                  <a:pt x="17293" y="3486"/>
                  <a:pt x="17321" y="3492"/>
                </a:cubicBezTo>
                <a:cubicBezTo>
                  <a:pt x="17172" y="3570"/>
                  <a:pt x="17181" y="3520"/>
                  <a:pt x="17132" y="3505"/>
                </a:cubicBezTo>
                <a:cubicBezTo>
                  <a:pt x="16993" y="3460"/>
                  <a:pt x="17026" y="3470"/>
                  <a:pt x="16870" y="3481"/>
                </a:cubicBezTo>
                <a:cubicBezTo>
                  <a:pt x="16816" y="3485"/>
                  <a:pt x="16713" y="3501"/>
                  <a:pt x="16669" y="3459"/>
                </a:cubicBezTo>
                <a:cubicBezTo>
                  <a:pt x="16642" y="3433"/>
                  <a:pt x="16615" y="3454"/>
                  <a:pt x="16568" y="3448"/>
                </a:cubicBezTo>
                <a:cubicBezTo>
                  <a:pt x="16527" y="3443"/>
                  <a:pt x="16482" y="3433"/>
                  <a:pt x="16442" y="3453"/>
                </a:cubicBezTo>
                <a:cubicBezTo>
                  <a:pt x="16475" y="3447"/>
                  <a:pt x="16509" y="3453"/>
                  <a:pt x="16538" y="3471"/>
                </a:cubicBezTo>
                <a:cubicBezTo>
                  <a:pt x="16480" y="3480"/>
                  <a:pt x="16351" y="3483"/>
                  <a:pt x="16322" y="3415"/>
                </a:cubicBezTo>
                <a:cubicBezTo>
                  <a:pt x="16305" y="3373"/>
                  <a:pt x="16395" y="3342"/>
                  <a:pt x="16419" y="3329"/>
                </a:cubicBezTo>
                <a:cubicBezTo>
                  <a:pt x="16378" y="3342"/>
                  <a:pt x="16308" y="3389"/>
                  <a:pt x="16264" y="3364"/>
                </a:cubicBezTo>
                <a:cubicBezTo>
                  <a:pt x="16323" y="3358"/>
                  <a:pt x="16245" y="3329"/>
                  <a:pt x="16202" y="3355"/>
                </a:cubicBezTo>
                <a:cubicBezTo>
                  <a:pt x="16212" y="3363"/>
                  <a:pt x="16222" y="3371"/>
                  <a:pt x="16232" y="3379"/>
                </a:cubicBezTo>
                <a:cubicBezTo>
                  <a:pt x="16171" y="3397"/>
                  <a:pt x="16109" y="3368"/>
                  <a:pt x="16048" y="3382"/>
                </a:cubicBezTo>
                <a:cubicBezTo>
                  <a:pt x="16120" y="3396"/>
                  <a:pt x="15979" y="3379"/>
                  <a:pt x="15952" y="3370"/>
                </a:cubicBezTo>
                <a:cubicBezTo>
                  <a:pt x="15973" y="3373"/>
                  <a:pt x="15994" y="3373"/>
                  <a:pt x="16015" y="3370"/>
                </a:cubicBezTo>
                <a:cubicBezTo>
                  <a:pt x="15984" y="3352"/>
                  <a:pt x="15854" y="3351"/>
                  <a:pt x="15859" y="3299"/>
                </a:cubicBezTo>
                <a:cubicBezTo>
                  <a:pt x="15862" y="3271"/>
                  <a:pt x="15824" y="3249"/>
                  <a:pt x="15831" y="3222"/>
                </a:cubicBezTo>
                <a:cubicBezTo>
                  <a:pt x="15836" y="3202"/>
                  <a:pt x="15880" y="3188"/>
                  <a:pt x="15896" y="3180"/>
                </a:cubicBezTo>
                <a:cubicBezTo>
                  <a:pt x="15888" y="3170"/>
                  <a:pt x="15879" y="3160"/>
                  <a:pt x="15870" y="3150"/>
                </a:cubicBezTo>
                <a:cubicBezTo>
                  <a:pt x="15950" y="3137"/>
                  <a:pt x="16046" y="3171"/>
                  <a:pt x="16122" y="3192"/>
                </a:cubicBezTo>
                <a:cubicBezTo>
                  <a:pt x="16215" y="3218"/>
                  <a:pt x="16307" y="3172"/>
                  <a:pt x="16401" y="3174"/>
                </a:cubicBezTo>
                <a:cubicBezTo>
                  <a:pt x="16373" y="3173"/>
                  <a:pt x="16246" y="3148"/>
                  <a:pt x="16297" y="3100"/>
                </a:cubicBezTo>
                <a:cubicBezTo>
                  <a:pt x="16278" y="3097"/>
                  <a:pt x="15833" y="3115"/>
                  <a:pt x="15866" y="3043"/>
                </a:cubicBezTo>
                <a:cubicBezTo>
                  <a:pt x="15913" y="2996"/>
                  <a:pt x="15949" y="2974"/>
                  <a:pt x="15982" y="2922"/>
                </a:cubicBezTo>
                <a:cubicBezTo>
                  <a:pt x="16016" y="2867"/>
                  <a:pt x="16085" y="2867"/>
                  <a:pt x="16133" y="2832"/>
                </a:cubicBezTo>
                <a:cubicBezTo>
                  <a:pt x="16054" y="2832"/>
                  <a:pt x="16163" y="2766"/>
                  <a:pt x="16188" y="2754"/>
                </a:cubicBezTo>
                <a:cubicBezTo>
                  <a:pt x="16234" y="2732"/>
                  <a:pt x="16274" y="2698"/>
                  <a:pt x="16319" y="2672"/>
                </a:cubicBezTo>
                <a:cubicBezTo>
                  <a:pt x="16359" y="2649"/>
                  <a:pt x="16387" y="2681"/>
                  <a:pt x="16417" y="2635"/>
                </a:cubicBezTo>
                <a:cubicBezTo>
                  <a:pt x="16449" y="2586"/>
                  <a:pt x="16500" y="2559"/>
                  <a:pt x="16556" y="2539"/>
                </a:cubicBezTo>
                <a:cubicBezTo>
                  <a:pt x="16714" y="2481"/>
                  <a:pt x="16870" y="2407"/>
                  <a:pt x="17039" y="2384"/>
                </a:cubicBezTo>
                <a:cubicBezTo>
                  <a:pt x="17207" y="2360"/>
                  <a:pt x="17367" y="2360"/>
                  <a:pt x="17535" y="2360"/>
                </a:cubicBezTo>
                <a:cubicBezTo>
                  <a:pt x="17575" y="2360"/>
                  <a:pt x="17646" y="2389"/>
                  <a:pt x="17568" y="2410"/>
                </a:cubicBezTo>
                <a:cubicBezTo>
                  <a:pt x="17319" y="2477"/>
                  <a:pt x="17337" y="2469"/>
                  <a:pt x="17108" y="2585"/>
                </a:cubicBezTo>
                <a:cubicBezTo>
                  <a:pt x="17059" y="2610"/>
                  <a:pt x="16990" y="2626"/>
                  <a:pt x="16951" y="2667"/>
                </a:cubicBezTo>
                <a:cubicBezTo>
                  <a:pt x="16912" y="2707"/>
                  <a:pt x="16993" y="2727"/>
                  <a:pt x="16958" y="2762"/>
                </a:cubicBezTo>
                <a:cubicBezTo>
                  <a:pt x="16926" y="2794"/>
                  <a:pt x="16879" y="2800"/>
                  <a:pt x="16848" y="2834"/>
                </a:cubicBezTo>
                <a:cubicBezTo>
                  <a:pt x="16730" y="2965"/>
                  <a:pt x="16995" y="3039"/>
                  <a:pt x="16975" y="3077"/>
                </a:cubicBezTo>
                <a:cubicBezTo>
                  <a:pt x="16967" y="3092"/>
                  <a:pt x="16891" y="3096"/>
                  <a:pt x="16875" y="3101"/>
                </a:cubicBezTo>
                <a:cubicBezTo>
                  <a:pt x="16824" y="3118"/>
                  <a:pt x="16787" y="3112"/>
                  <a:pt x="16736" y="3114"/>
                </a:cubicBezTo>
                <a:cubicBezTo>
                  <a:pt x="16685" y="3117"/>
                  <a:pt x="16640" y="3146"/>
                  <a:pt x="16591" y="3155"/>
                </a:cubicBezTo>
                <a:cubicBezTo>
                  <a:pt x="16550" y="3162"/>
                  <a:pt x="16505" y="3160"/>
                  <a:pt x="16469" y="3183"/>
                </a:cubicBezTo>
                <a:cubicBezTo>
                  <a:pt x="16557" y="3189"/>
                  <a:pt x="16841" y="3063"/>
                  <a:pt x="16912" y="3144"/>
                </a:cubicBezTo>
                <a:cubicBezTo>
                  <a:pt x="16892" y="3146"/>
                  <a:pt x="16872" y="3148"/>
                  <a:pt x="16852" y="3150"/>
                </a:cubicBezTo>
                <a:cubicBezTo>
                  <a:pt x="16879" y="3164"/>
                  <a:pt x="16867" y="3186"/>
                  <a:pt x="16849" y="3201"/>
                </a:cubicBezTo>
                <a:cubicBezTo>
                  <a:pt x="16891" y="3205"/>
                  <a:pt x="16964" y="3133"/>
                  <a:pt x="16988" y="3102"/>
                </a:cubicBezTo>
                <a:cubicBezTo>
                  <a:pt x="17027" y="3053"/>
                  <a:pt x="17088" y="3049"/>
                  <a:pt x="17093" y="2978"/>
                </a:cubicBezTo>
                <a:cubicBezTo>
                  <a:pt x="17049" y="3002"/>
                  <a:pt x="16967" y="2991"/>
                  <a:pt x="16941" y="2945"/>
                </a:cubicBezTo>
                <a:cubicBezTo>
                  <a:pt x="16968" y="2955"/>
                  <a:pt x="17011" y="2937"/>
                  <a:pt x="16909" y="2880"/>
                </a:cubicBezTo>
                <a:cubicBezTo>
                  <a:pt x="17102" y="2869"/>
                  <a:pt x="17024" y="2799"/>
                  <a:pt x="17143" y="2811"/>
                </a:cubicBezTo>
                <a:cubicBezTo>
                  <a:pt x="17195" y="2816"/>
                  <a:pt x="17286" y="2834"/>
                  <a:pt x="17291" y="2901"/>
                </a:cubicBezTo>
                <a:cubicBezTo>
                  <a:pt x="17351" y="2833"/>
                  <a:pt x="17145" y="2803"/>
                  <a:pt x="17330" y="2779"/>
                </a:cubicBezTo>
                <a:cubicBezTo>
                  <a:pt x="17311" y="2779"/>
                  <a:pt x="17216" y="2775"/>
                  <a:pt x="17297" y="2752"/>
                </a:cubicBezTo>
                <a:cubicBezTo>
                  <a:pt x="17251" y="2761"/>
                  <a:pt x="17195" y="2790"/>
                  <a:pt x="17153" y="2752"/>
                </a:cubicBezTo>
                <a:cubicBezTo>
                  <a:pt x="17130" y="2731"/>
                  <a:pt x="17144" y="2715"/>
                  <a:pt x="17173" y="2717"/>
                </a:cubicBezTo>
                <a:cubicBezTo>
                  <a:pt x="17092" y="2692"/>
                  <a:pt x="17263" y="2603"/>
                  <a:pt x="17306" y="2604"/>
                </a:cubicBezTo>
                <a:cubicBezTo>
                  <a:pt x="17390" y="2606"/>
                  <a:pt x="17463" y="2667"/>
                  <a:pt x="17550" y="2660"/>
                </a:cubicBezTo>
                <a:cubicBezTo>
                  <a:pt x="17473" y="2655"/>
                  <a:pt x="17373" y="2607"/>
                  <a:pt x="17300" y="2580"/>
                </a:cubicBezTo>
                <a:cubicBezTo>
                  <a:pt x="17326" y="2550"/>
                  <a:pt x="17417" y="2556"/>
                  <a:pt x="17451" y="2567"/>
                </a:cubicBezTo>
                <a:cubicBezTo>
                  <a:pt x="17519" y="2590"/>
                  <a:pt x="17603" y="2580"/>
                  <a:pt x="17674" y="2589"/>
                </a:cubicBezTo>
                <a:cubicBezTo>
                  <a:pt x="17600" y="2543"/>
                  <a:pt x="17501" y="2583"/>
                  <a:pt x="17431" y="2524"/>
                </a:cubicBezTo>
                <a:cubicBezTo>
                  <a:pt x="17454" y="2503"/>
                  <a:pt x="17511" y="2475"/>
                  <a:pt x="17539" y="2499"/>
                </a:cubicBezTo>
                <a:cubicBezTo>
                  <a:pt x="17574" y="2527"/>
                  <a:pt x="17572" y="2488"/>
                  <a:pt x="17594" y="2479"/>
                </a:cubicBezTo>
                <a:cubicBezTo>
                  <a:pt x="17649" y="2456"/>
                  <a:pt x="17743" y="2443"/>
                  <a:pt x="17787" y="2494"/>
                </a:cubicBezTo>
                <a:cubicBezTo>
                  <a:pt x="17802" y="2471"/>
                  <a:pt x="17791" y="2453"/>
                  <a:pt x="17766" y="2446"/>
                </a:cubicBezTo>
                <a:cubicBezTo>
                  <a:pt x="17844" y="2432"/>
                  <a:pt x="17919" y="2411"/>
                  <a:pt x="17997" y="2398"/>
                </a:cubicBezTo>
                <a:cubicBezTo>
                  <a:pt x="18067" y="2386"/>
                  <a:pt x="18136" y="2394"/>
                  <a:pt x="18206" y="2387"/>
                </a:cubicBezTo>
                <a:cubicBezTo>
                  <a:pt x="18334" y="2374"/>
                  <a:pt x="18391" y="2415"/>
                  <a:pt x="18301" y="2524"/>
                </a:cubicBezTo>
                <a:cubicBezTo>
                  <a:pt x="18334" y="2535"/>
                  <a:pt x="18372" y="2535"/>
                  <a:pt x="18393" y="2568"/>
                </a:cubicBezTo>
                <a:cubicBezTo>
                  <a:pt x="18359" y="2597"/>
                  <a:pt x="18301" y="2631"/>
                  <a:pt x="18360" y="2672"/>
                </a:cubicBezTo>
                <a:cubicBezTo>
                  <a:pt x="18237" y="2702"/>
                  <a:pt x="18129" y="2772"/>
                  <a:pt x="18010" y="2812"/>
                </a:cubicBezTo>
                <a:cubicBezTo>
                  <a:pt x="18080" y="2804"/>
                  <a:pt x="18181" y="2719"/>
                  <a:pt x="18233" y="2755"/>
                </a:cubicBezTo>
                <a:cubicBezTo>
                  <a:pt x="18216" y="2771"/>
                  <a:pt x="18034" y="2835"/>
                  <a:pt x="18125" y="2859"/>
                </a:cubicBezTo>
                <a:cubicBezTo>
                  <a:pt x="18084" y="2867"/>
                  <a:pt x="18043" y="2850"/>
                  <a:pt x="18004" y="2871"/>
                </a:cubicBezTo>
                <a:cubicBezTo>
                  <a:pt x="18015" y="2879"/>
                  <a:pt x="18026" y="2887"/>
                  <a:pt x="18037" y="2895"/>
                </a:cubicBezTo>
                <a:cubicBezTo>
                  <a:pt x="18026" y="2903"/>
                  <a:pt x="18015" y="2910"/>
                  <a:pt x="18004" y="2916"/>
                </a:cubicBezTo>
                <a:cubicBezTo>
                  <a:pt x="18073" y="2904"/>
                  <a:pt x="18143" y="2886"/>
                  <a:pt x="18193" y="2836"/>
                </a:cubicBezTo>
                <a:cubicBezTo>
                  <a:pt x="18265" y="2762"/>
                  <a:pt x="18261" y="2852"/>
                  <a:pt x="18319" y="2838"/>
                </a:cubicBezTo>
                <a:cubicBezTo>
                  <a:pt x="18219" y="2811"/>
                  <a:pt x="18376" y="2752"/>
                  <a:pt x="18408" y="2741"/>
                </a:cubicBezTo>
                <a:cubicBezTo>
                  <a:pt x="18387" y="2765"/>
                  <a:pt x="18378" y="2798"/>
                  <a:pt x="18345" y="2824"/>
                </a:cubicBezTo>
                <a:cubicBezTo>
                  <a:pt x="18396" y="2793"/>
                  <a:pt x="18479" y="2748"/>
                  <a:pt x="18530" y="2803"/>
                </a:cubicBezTo>
                <a:cubicBezTo>
                  <a:pt x="18498" y="2846"/>
                  <a:pt x="18446" y="2863"/>
                  <a:pt x="18408" y="2898"/>
                </a:cubicBezTo>
                <a:cubicBezTo>
                  <a:pt x="18440" y="2886"/>
                  <a:pt x="18470" y="2906"/>
                  <a:pt x="18503" y="2898"/>
                </a:cubicBezTo>
                <a:cubicBezTo>
                  <a:pt x="18492" y="2892"/>
                  <a:pt x="18481" y="2886"/>
                  <a:pt x="18470" y="2880"/>
                </a:cubicBezTo>
                <a:cubicBezTo>
                  <a:pt x="18596" y="2770"/>
                  <a:pt x="18544" y="2951"/>
                  <a:pt x="18624" y="2945"/>
                </a:cubicBezTo>
                <a:cubicBezTo>
                  <a:pt x="18596" y="2939"/>
                  <a:pt x="18586" y="2919"/>
                  <a:pt x="18604" y="2895"/>
                </a:cubicBezTo>
                <a:cubicBezTo>
                  <a:pt x="18637" y="2901"/>
                  <a:pt x="18643" y="2944"/>
                  <a:pt x="18681" y="2936"/>
                </a:cubicBezTo>
                <a:cubicBezTo>
                  <a:pt x="18663" y="2929"/>
                  <a:pt x="18558" y="2837"/>
                  <a:pt x="18562" y="2819"/>
                </a:cubicBezTo>
                <a:cubicBezTo>
                  <a:pt x="18571" y="2783"/>
                  <a:pt x="18642" y="2781"/>
                  <a:pt x="18621" y="2835"/>
                </a:cubicBezTo>
                <a:cubicBezTo>
                  <a:pt x="18644" y="2771"/>
                  <a:pt x="18758" y="2793"/>
                  <a:pt x="18797" y="2827"/>
                </a:cubicBezTo>
                <a:cubicBezTo>
                  <a:pt x="18784" y="2836"/>
                  <a:pt x="18776" y="2846"/>
                  <a:pt x="18770" y="2856"/>
                </a:cubicBezTo>
                <a:cubicBezTo>
                  <a:pt x="18802" y="2819"/>
                  <a:pt x="18867" y="2825"/>
                  <a:pt x="18909" y="2838"/>
                </a:cubicBezTo>
                <a:cubicBezTo>
                  <a:pt x="18864" y="2803"/>
                  <a:pt x="18708" y="2805"/>
                  <a:pt x="18669" y="2766"/>
                </a:cubicBezTo>
                <a:cubicBezTo>
                  <a:pt x="18645" y="2743"/>
                  <a:pt x="18749" y="2709"/>
                  <a:pt x="18764" y="2704"/>
                </a:cubicBezTo>
                <a:cubicBezTo>
                  <a:pt x="18836" y="2681"/>
                  <a:pt x="18912" y="2666"/>
                  <a:pt x="18988" y="2666"/>
                </a:cubicBezTo>
                <a:cubicBezTo>
                  <a:pt x="19030" y="2666"/>
                  <a:pt x="19247" y="2690"/>
                  <a:pt x="19212" y="2746"/>
                </a:cubicBezTo>
                <a:cubicBezTo>
                  <a:pt x="19271" y="2667"/>
                  <a:pt x="19465" y="2751"/>
                  <a:pt x="19378" y="2819"/>
                </a:cubicBezTo>
                <a:cubicBezTo>
                  <a:pt x="19290" y="2887"/>
                  <a:pt x="19250" y="2787"/>
                  <a:pt x="19005" y="2916"/>
                </a:cubicBezTo>
                <a:cubicBezTo>
                  <a:pt x="19100" y="2894"/>
                  <a:pt x="19188" y="2825"/>
                  <a:pt x="19289" y="2859"/>
                </a:cubicBezTo>
                <a:cubicBezTo>
                  <a:pt x="19253" y="2889"/>
                  <a:pt x="19201" y="2887"/>
                  <a:pt x="19162" y="2913"/>
                </a:cubicBezTo>
                <a:cubicBezTo>
                  <a:pt x="19122" y="2938"/>
                  <a:pt x="19084" y="2969"/>
                  <a:pt x="19034" y="2969"/>
                </a:cubicBezTo>
                <a:cubicBezTo>
                  <a:pt x="19137" y="2981"/>
                  <a:pt x="19435" y="2736"/>
                  <a:pt x="19524" y="2889"/>
                </a:cubicBezTo>
                <a:cubicBezTo>
                  <a:pt x="19469" y="2911"/>
                  <a:pt x="19444" y="2932"/>
                  <a:pt x="19382" y="2943"/>
                </a:cubicBezTo>
                <a:cubicBezTo>
                  <a:pt x="19311" y="2956"/>
                  <a:pt x="19239" y="2965"/>
                  <a:pt x="19168" y="2978"/>
                </a:cubicBezTo>
                <a:cubicBezTo>
                  <a:pt x="19200" y="2975"/>
                  <a:pt x="19233" y="2967"/>
                  <a:pt x="19263" y="2984"/>
                </a:cubicBezTo>
                <a:cubicBezTo>
                  <a:pt x="19190" y="2996"/>
                  <a:pt x="19174" y="3012"/>
                  <a:pt x="19132" y="3022"/>
                </a:cubicBezTo>
                <a:cubicBezTo>
                  <a:pt x="19187" y="3016"/>
                  <a:pt x="19262" y="2966"/>
                  <a:pt x="19316" y="2993"/>
                </a:cubicBezTo>
                <a:cubicBezTo>
                  <a:pt x="19276" y="3017"/>
                  <a:pt x="19226" y="3009"/>
                  <a:pt x="19186" y="3034"/>
                </a:cubicBezTo>
                <a:cubicBezTo>
                  <a:pt x="19220" y="3018"/>
                  <a:pt x="19261" y="3056"/>
                  <a:pt x="19228" y="3071"/>
                </a:cubicBezTo>
                <a:cubicBezTo>
                  <a:pt x="19201" y="3085"/>
                  <a:pt x="19173" y="3098"/>
                  <a:pt x="19147" y="3114"/>
                </a:cubicBezTo>
                <a:cubicBezTo>
                  <a:pt x="19181" y="3101"/>
                  <a:pt x="19233" y="3089"/>
                  <a:pt x="19257" y="3058"/>
                </a:cubicBezTo>
                <a:cubicBezTo>
                  <a:pt x="19273" y="3038"/>
                  <a:pt x="19280" y="3019"/>
                  <a:pt x="19303" y="3005"/>
                </a:cubicBezTo>
                <a:cubicBezTo>
                  <a:pt x="19337" y="2985"/>
                  <a:pt x="19408" y="2951"/>
                  <a:pt x="19447" y="2978"/>
                </a:cubicBezTo>
                <a:cubicBezTo>
                  <a:pt x="19424" y="2981"/>
                  <a:pt x="19411" y="2996"/>
                  <a:pt x="19411" y="3020"/>
                </a:cubicBezTo>
                <a:cubicBezTo>
                  <a:pt x="19439" y="2972"/>
                  <a:pt x="19515" y="2929"/>
                  <a:pt x="19565" y="2969"/>
                </a:cubicBezTo>
                <a:cubicBezTo>
                  <a:pt x="19488" y="2986"/>
                  <a:pt x="19421" y="3033"/>
                  <a:pt x="19346" y="3055"/>
                </a:cubicBezTo>
                <a:cubicBezTo>
                  <a:pt x="19367" y="3050"/>
                  <a:pt x="19389" y="3048"/>
                  <a:pt x="19411" y="3049"/>
                </a:cubicBezTo>
                <a:cubicBezTo>
                  <a:pt x="19380" y="3075"/>
                  <a:pt x="19348" y="3098"/>
                  <a:pt x="19316" y="3117"/>
                </a:cubicBezTo>
                <a:cubicBezTo>
                  <a:pt x="19374" y="3097"/>
                  <a:pt x="19475" y="2973"/>
                  <a:pt x="19542" y="3017"/>
                </a:cubicBezTo>
                <a:cubicBezTo>
                  <a:pt x="19523" y="3026"/>
                  <a:pt x="19451" y="3088"/>
                  <a:pt x="19524" y="3067"/>
                </a:cubicBezTo>
                <a:cubicBezTo>
                  <a:pt x="19474" y="3095"/>
                  <a:pt x="19428" y="3147"/>
                  <a:pt x="19369" y="3156"/>
                </a:cubicBezTo>
                <a:cubicBezTo>
                  <a:pt x="19454" y="3162"/>
                  <a:pt x="19501" y="3029"/>
                  <a:pt x="19589" y="3100"/>
                </a:cubicBezTo>
                <a:cubicBezTo>
                  <a:pt x="19539" y="3097"/>
                  <a:pt x="19508" y="3150"/>
                  <a:pt x="19462" y="3162"/>
                </a:cubicBezTo>
                <a:cubicBezTo>
                  <a:pt x="19583" y="3137"/>
                  <a:pt x="19664" y="3028"/>
                  <a:pt x="19784" y="3001"/>
                </a:cubicBezTo>
                <a:cubicBezTo>
                  <a:pt x="19826" y="2992"/>
                  <a:pt x="20038" y="2995"/>
                  <a:pt x="20010" y="3083"/>
                </a:cubicBezTo>
                <a:cubicBezTo>
                  <a:pt x="19993" y="3135"/>
                  <a:pt x="19895" y="3157"/>
                  <a:pt x="19848" y="3149"/>
                </a:cubicBezTo>
                <a:cubicBezTo>
                  <a:pt x="19763" y="3133"/>
                  <a:pt x="19658" y="3210"/>
                  <a:pt x="19574" y="3227"/>
                </a:cubicBezTo>
                <a:cubicBezTo>
                  <a:pt x="19607" y="3230"/>
                  <a:pt x="19639" y="3216"/>
                  <a:pt x="19670" y="3233"/>
                </a:cubicBezTo>
                <a:cubicBezTo>
                  <a:pt x="19626" y="3249"/>
                  <a:pt x="19591" y="3284"/>
                  <a:pt x="19542" y="3284"/>
                </a:cubicBezTo>
                <a:cubicBezTo>
                  <a:pt x="19600" y="3287"/>
                  <a:pt x="19660" y="3245"/>
                  <a:pt x="19718" y="3237"/>
                </a:cubicBezTo>
                <a:cubicBezTo>
                  <a:pt x="19746" y="3232"/>
                  <a:pt x="19775" y="3228"/>
                  <a:pt x="19803" y="3222"/>
                </a:cubicBezTo>
                <a:cubicBezTo>
                  <a:pt x="19757" y="3231"/>
                  <a:pt x="19706" y="3226"/>
                  <a:pt x="19696" y="3201"/>
                </a:cubicBezTo>
                <a:cubicBezTo>
                  <a:pt x="19745" y="3205"/>
                  <a:pt x="19774" y="3151"/>
                  <a:pt x="19824" y="3159"/>
                </a:cubicBezTo>
                <a:cubicBezTo>
                  <a:pt x="19845" y="3163"/>
                  <a:pt x="19866" y="3167"/>
                  <a:pt x="19886" y="3171"/>
                </a:cubicBezTo>
                <a:cubicBezTo>
                  <a:pt x="19884" y="3194"/>
                  <a:pt x="19849" y="3212"/>
                  <a:pt x="19809" y="3221"/>
                </a:cubicBezTo>
                <a:cubicBezTo>
                  <a:pt x="19838" y="3215"/>
                  <a:pt x="19867" y="3209"/>
                  <a:pt x="19895" y="3202"/>
                </a:cubicBezTo>
                <a:cubicBezTo>
                  <a:pt x="19906" y="3199"/>
                  <a:pt x="20120" y="3100"/>
                  <a:pt x="20085" y="3175"/>
                </a:cubicBezTo>
                <a:cubicBezTo>
                  <a:pt x="20061" y="3226"/>
                  <a:pt x="19960" y="3252"/>
                  <a:pt x="19911" y="3269"/>
                </a:cubicBezTo>
                <a:cubicBezTo>
                  <a:pt x="19864" y="3285"/>
                  <a:pt x="19844" y="3295"/>
                  <a:pt x="19793" y="3291"/>
                </a:cubicBezTo>
                <a:cubicBezTo>
                  <a:pt x="19737" y="3285"/>
                  <a:pt x="19695" y="3337"/>
                  <a:pt x="19643" y="3349"/>
                </a:cubicBezTo>
                <a:cubicBezTo>
                  <a:pt x="19669" y="3360"/>
                  <a:pt x="19689" y="3373"/>
                  <a:pt x="19643" y="3385"/>
                </a:cubicBezTo>
                <a:cubicBezTo>
                  <a:pt x="19718" y="3371"/>
                  <a:pt x="19761" y="3271"/>
                  <a:pt x="19844" y="3319"/>
                </a:cubicBezTo>
                <a:cubicBezTo>
                  <a:pt x="19780" y="3362"/>
                  <a:pt x="19726" y="3419"/>
                  <a:pt x="19661" y="3459"/>
                </a:cubicBezTo>
                <a:cubicBezTo>
                  <a:pt x="19771" y="3410"/>
                  <a:pt x="19845" y="3310"/>
                  <a:pt x="19961" y="3268"/>
                </a:cubicBezTo>
                <a:cubicBezTo>
                  <a:pt x="20021" y="3246"/>
                  <a:pt x="20152" y="3188"/>
                  <a:pt x="20213" y="3230"/>
                </a:cubicBezTo>
                <a:cubicBezTo>
                  <a:pt x="20159" y="3260"/>
                  <a:pt x="20022" y="3256"/>
                  <a:pt x="20002" y="3328"/>
                </a:cubicBezTo>
                <a:cubicBezTo>
                  <a:pt x="20054" y="3331"/>
                  <a:pt x="19995" y="3284"/>
                  <a:pt x="20094" y="3288"/>
                </a:cubicBezTo>
                <a:cubicBezTo>
                  <a:pt x="20152" y="3285"/>
                  <a:pt x="20198" y="3254"/>
                  <a:pt x="20254" y="3242"/>
                </a:cubicBezTo>
                <a:cubicBezTo>
                  <a:pt x="20308" y="3231"/>
                  <a:pt x="20428" y="3270"/>
                  <a:pt x="20476" y="3303"/>
                </a:cubicBezTo>
                <a:cubicBezTo>
                  <a:pt x="20511" y="3328"/>
                  <a:pt x="20445" y="3335"/>
                  <a:pt x="20430" y="3332"/>
                </a:cubicBezTo>
                <a:cubicBezTo>
                  <a:pt x="20394" y="3327"/>
                  <a:pt x="20348" y="3376"/>
                  <a:pt x="20306" y="3381"/>
                </a:cubicBezTo>
                <a:cubicBezTo>
                  <a:pt x="20193" y="3393"/>
                  <a:pt x="20068" y="3410"/>
                  <a:pt x="19972" y="3465"/>
                </a:cubicBezTo>
                <a:cubicBezTo>
                  <a:pt x="19997" y="3452"/>
                  <a:pt x="20016" y="3453"/>
                  <a:pt x="20035" y="3471"/>
                </a:cubicBezTo>
                <a:cubicBezTo>
                  <a:pt x="19974" y="3483"/>
                  <a:pt x="19915" y="3493"/>
                  <a:pt x="19859" y="3518"/>
                </a:cubicBezTo>
                <a:cubicBezTo>
                  <a:pt x="19906" y="3515"/>
                  <a:pt x="19951" y="3484"/>
                  <a:pt x="20006" y="3484"/>
                </a:cubicBezTo>
                <a:cubicBezTo>
                  <a:pt x="20043" y="3484"/>
                  <a:pt x="20057" y="3445"/>
                  <a:pt x="20089" y="3434"/>
                </a:cubicBezTo>
                <a:cubicBezTo>
                  <a:pt x="20150" y="3413"/>
                  <a:pt x="20262" y="3381"/>
                  <a:pt x="20317" y="3432"/>
                </a:cubicBezTo>
                <a:cubicBezTo>
                  <a:pt x="20201" y="3532"/>
                  <a:pt x="20012" y="3473"/>
                  <a:pt x="19913" y="3584"/>
                </a:cubicBezTo>
                <a:cubicBezTo>
                  <a:pt x="19950" y="3562"/>
                  <a:pt x="19988" y="3529"/>
                  <a:pt x="20034" y="3531"/>
                </a:cubicBezTo>
                <a:cubicBezTo>
                  <a:pt x="20065" y="3533"/>
                  <a:pt x="20089" y="3537"/>
                  <a:pt x="20120" y="3523"/>
                </a:cubicBezTo>
                <a:cubicBezTo>
                  <a:pt x="20184" y="3493"/>
                  <a:pt x="20251" y="3506"/>
                  <a:pt x="20313" y="3477"/>
                </a:cubicBezTo>
                <a:cubicBezTo>
                  <a:pt x="20375" y="3448"/>
                  <a:pt x="20444" y="3365"/>
                  <a:pt x="20520" y="3388"/>
                </a:cubicBezTo>
                <a:cubicBezTo>
                  <a:pt x="20564" y="3402"/>
                  <a:pt x="20604" y="3469"/>
                  <a:pt x="20606" y="3513"/>
                </a:cubicBezTo>
                <a:cubicBezTo>
                  <a:pt x="20610" y="3574"/>
                  <a:pt x="20399" y="3538"/>
                  <a:pt x="20361" y="3553"/>
                </a:cubicBezTo>
                <a:cubicBezTo>
                  <a:pt x="20283" y="3583"/>
                  <a:pt x="20202" y="3591"/>
                  <a:pt x="20119" y="3603"/>
                </a:cubicBezTo>
                <a:cubicBezTo>
                  <a:pt x="20046" y="3613"/>
                  <a:pt x="19961" y="3588"/>
                  <a:pt x="19892" y="3616"/>
                </a:cubicBezTo>
                <a:cubicBezTo>
                  <a:pt x="19968" y="3609"/>
                  <a:pt x="20044" y="3624"/>
                  <a:pt x="20119" y="3607"/>
                </a:cubicBezTo>
                <a:cubicBezTo>
                  <a:pt x="20177" y="3594"/>
                  <a:pt x="20224" y="3592"/>
                  <a:pt x="20281" y="3611"/>
                </a:cubicBezTo>
                <a:cubicBezTo>
                  <a:pt x="20369" y="3639"/>
                  <a:pt x="20520" y="3593"/>
                  <a:pt x="20582" y="3675"/>
                </a:cubicBezTo>
                <a:cubicBezTo>
                  <a:pt x="20636" y="3748"/>
                  <a:pt x="20486" y="3716"/>
                  <a:pt x="20469" y="3717"/>
                </a:cubicBezTo>
                <a:cubicBezTo>
                  <a:pt x="20411" y="3721"/>
                  <a:pt x="20369" y="3726"/>
                  <a:pt x="20314" y="3704"/>
                </a:cubicBezTo>
                <a:cubicBezTo>
                  <a:pt x="20237" y="3672"/>
                  <a:pt x="20112" y="3635"/>
                  <a:pt x="20035" y="3685"/>
                </a:cubicBezTo>
                <a:cubicBezTo>
                  <a:pt x="20093" y="3664"/>
                  <a:pt x="20210" y="3658"/>
                  <a:pt x="20254" y="3711"/>
                </a:cubicBezTo>
                <a:cubicBezTo>
                  <a:pt x="20201" y="3707"/>
                  <a:pt x="20147" y="3695"/>
                  <a:pt x="20094" y="3708"/>
                </a:cubicBezTo>
                <a:cubicBezTo>
                  <a:pt x="20111" y="3709"/>
                  <a:pt x="20128" y="3712"/>
                  <a:pt x="20145" y="3717"/>
                </a:cubicBezTo>
                <a:cubicBezTo>
                  <a:pt x="20094" y="3722"/>
                  <a:pt x="20055" y="3733"/>
                  <a:pt x="20017" y="3744"/>
                </a:cubicBezTo>
                <a:cubicBezTo>
                  <a:pt x="20051" y="3744"/>
                  <a:pt x="20053" y="3741"/>
                  <a:pt x="20029" y="3771"/>
                </a:cubicBezTo>
                <a:cubicBezTo>
                  <a:pt x="20096" y="3698"/>
                  <a:pt x="20240" y="3706"/>
                  <a:pt x="20311" y="3768"/>
                </a:cubicBezTo>
                <a:cubicBezTo>
                  <a:pt x="20250" y="3776"/>
                  <a:pt x="20182" y="3755"/>
                  <a:pt x="20124" y="3780"/>
                </a:cubicBezTo>
                <a:cubicBezTo>
                  <a:pt x="20159" y="3773"/>
                  <a:pt x="20193" y="3784"/>
                  <a:pt x="20216" y="3812"/>
                </a:cubicBezTo>
                <a:cubicBezTo>
                  <a:pt x="20185" y="3815"/>
                  <a:pt x="20157" y="3800"/>
                  <a:pt x="20126" y="3806"/>
                </a:cubicBezTo>
                <a:cubicBezTo>
                  <a:pt x="20158" y="3814"/>
                  <a:pt x="20190" y="3823"/>
                  <a:pt x="20218" y="3839"/>
                </a:cubicBezTo>
                <a:cubicBezTo>
                  <a:pt x="20192" y="3834"/>
                  <a:pt x="20165" y="3834"/>
                  <a:pt x="20138" y="3834"/>
                </a:cubicBezTo>
                <a:cubicBezTo>
                  <a:pt x="20169" y="3840"/>
                  <a:pt x="20200" y="3845"/>
                  <a:pt x="20231" y="3851"/>
                </a:cubicBezTo>
                <a:cubicBezTo>
                  <a:pt x="20205" y="3865"/>
                  <a:pt x="20135" y="3857"/>
                  <a:pt x="20109" y="3834"/>
                </a:cubicBezTo>
                <a:cubicBezTo>
                  <a:pt x="20092" y="3834"/>
                  <a:pt x="20075" y="3834"/>
                  <a:pt x="20059" y="3832"/>
                </a:cubicBezTo>
                <a:cubicBezTo>
                  <a:pt x="20007" y="3828"/>
                  <a:pt x="19956" y="3805"/>
                  <a:pt x="19904" y="3815"/>
                </a:cubicBezTo>
                <a:cubicBezTo>
                  <a:pt x="19946" y="3823"/>
                  <a:pt x="19947" y="3827"/>
                  <a:pt x="19907" y="3827"/>
                </a:cubicBezTo>
                <a:cubicBezTo>
                  <a:pt x="19941" y="3828"/>
                  <a:pt x="19990" y="3850"/>
                  <a:pt x="20029" y="3851"/>
                </a:cubicBezTo>
                <a:cubicBezTo>
                  <a:pt x="20072" y="3852"/>
                  <a:pt x="20118" y="3848"/>
                  <a:pt x="20156" y="3872"/>
                </a:cubicBezTo>
                <a:cubicBezTo>
                  <a:pt x="20096" y="3875"/>
                  <a:pt x="20020" y="3859"/>
                  <a:pt x="19966" y="3895"/>
                </a:cubicBezTo>
                <a:cubicBezTo>
                  <a:pt x="19981" y="3888"/>
                  <a:pt x="20075" y="3889"/>
                  <a:pt x="19999" y="3904"/>
                </a:cubicBezTo>
                <a:cubicBezTo>
                  <a:pt x="20055" y="3900"/>
                  <a:pt x="20104" y="3902"/>
                  <a:pt x="20156" y="3922"/>
                </a:cubicBezTo>
                <a:cubicBezTo>
                  <a:pt x="20147" y="3934"/>
                  <a:pt x="20137" y="3945"/>
                  <a:pt x="20127" y="3955"/>
                </a:cubicBezTo>
                <a:cubicBezTo>
                  <a:pt x="20165" y="3929"/>
                  <a:pt x="20199" y="3893"/>
                  <a:pt x="20249" y="3919"/>
                </a:cubicBezTo>
                <a:cubicBezTo>
                  <a:pt x="20223" y="3917"/>
                  <a:pt x="20210" y="3934"/>
                  <a:pt x="20210" y="3958"/>
                </a:cubicBezTo>
                <a:cubicBezTo>
                  <a:pt x="20232" y="3908"/>
                  <a:pt x="20253" y="3933"/>
                  <a:pt x="20290" y="3946"/>
                </a:cubicBezTo>
                <a:cubicBezTo>
                  <a:pt x="20332" y="3960"/>
                  <a:pt x="20378" y="3926"/>
                  <a:pt x="20423" y="3946"/>
                </a:cubicBezTo>
                <a:cubicBezTo>
                  <a:pt x="20332" y="3964"/>
                  <a:pt x="20234" y="3941"/>
                  <a:pt x="20148" y="3982"/>
                </a:cubicBezTo>
                <a:cubicBezTo>
                  <a:pt x="20170" y="3978"/>
                  <a:pt x="20250" y="3947"/>
                  <a:pt x="20180" y="3999"/>
                </a:cubicBezTo>
                <a:cubicBezTo>
                  <a:pt x="20216" y="3976"/>
                  <a:pt x="20269" y="3954"/>
                  <a:pt x="20305" y="3982"/>
                </a:cubicBezTo>
                <a:cubicBezTo>
                  <a:pt x="20259" y="3986"/>
                  <a:pt x="20227" y="4037"/>
                  <a:pt x="20180" y="4032"/>
                </a:cubicBezTo>
                <a:cubicBezTo>
                  <a:pt x="20215" y="4039"/>
                  <a:pt x="20239" y="4013"/>
                  <a:pt x="20267" y="3998"/>
                </a:cubicBezTo>
                <a:cubicBezTo>
                  <a:pt x="20300" y="3980"/>
                  <a:pt x="20334" y="3997"/>
                  <a:pt x="20367" y="4002"/>
                </a:cubicBezTo>
                <a:cubicBezTo>
                  <a:pt x="20345" y="4019"/>
                  <a:pt x="20324" y="4037"/>
                  <a:pt x="20305" y="4056"/>
                </a:cubicBezTo>
                <a:cubicBezTo>
                  <a:pt x="20324" y="4046"/>
                  <a:pt x="20384" y="4008"/>
                  <a:pt x="20355" y="4068"/>
                </a:cubicBezTo>
                <a:cubicBezTo>
                  <a:pt x="20375" y="4033"/>
                  <a:pt x="20413" y="4021"/>
                  <a:pt x="20444" y="4044"/>
                </a:cubicBezTo>
                <a:cubicBezTo>
                  <a:pt x="20391" y="4049"/>
                  <a:pt x="20417" y="4062"/>
                  <a:pt x="20441" y="4074"/>
                </a:cubicBezTo>
                <a:cubicBezTo>
                  <a:pt x="20399" y="4091"/>
                  <a:pt x="20368" y="4120"/>
                  <a:pt x="20320" y="4118"/>
                </a:cubicBezTo>
                <a:cubicBezTo>
                  <a:pt x="20372" y="4133"/>
                  <a:pt x="20519" y="4073"/>
                  <a:pt x="20548" y="4026"/>
                </a:cubicBezTo>
                <a:cubicBezTo>
                  <a:pt x="20545" y="4080"/>
                  <a:pt x="20446" y="4122"/>
                  <a:pt x="20430" y="4183"/>
                </a:cubicBezTo>
                <a:cubicBezTo>
                  <a:pt x="20460" y="4153"/>
                  <a:pt x="20557" y="4036"/>
                  <a:pt x="20602" y="4103"/>
                </a:cubicBezTo>
                <a:cubicBezTo>
                  <a:pt x="20571" y="4120"/>
                  <a:pt x="20546" y="4159"/>
                  <a:pt x="20581" y="4186"/>
                </a:cubicBezTo>
                <a:cubicBezTo>
                  <a:pt x="20579" y="4115"/>
                  <a:pt x="20733" y="4014"/>
                  <a:pt x="20768" y="4088"/>
                </a:cubicBezTo>
                <a:cubicBezTo>
                  <a:pt x="20719" y="4091"/>
                  <a:pt x="20644" y="4139"/>
                  <a:pt x="20623" y="4183"/>
                </a:cubicBezTo>
                <a:cubicBezTo>
                  <a:pt x="20649" y="4158"/>
                  <a:pt x="20717" y="4107"/>
                  <a:pt x="20717" y="4169"/>
                </a:cubicBezTo>
                <a:cubicBezTo>
                  <a:pt x="20737" y="4142"/>
                  <a:pt x="20816" y="4098"/>
                  <a:pt x="20812" y="4163"/>
                </a:cubicBezTo>
                <a:cubicBezTo>
                  <a:pt x="20791" y="4163"/>
                  <a:pt x="20770" y="4168"/>
                  <a:pt x="20750" y="4178"/>
                </a:cubicBezTo>
                <a:cubicBezTo>
                  <a:pt x="20782" y="4172"/>
                  <a:pt x="20813" y="4164"/>
                  <a:pt x="20845" y="4163"/>
                </a:cubicBezTo>
                <a:cubicBezTo>
                  <a:pt x="20832" y="4193"/>
                  <a:pt x="20837" y="4195"/>
                  <a:pt x="20869" y="4195"/>
                </a:cubicBezTo>
                <a:cubicBezTo>
                  <a:pt x="20855" y="4229"/>
                  <a:pt x="20817" y="4235"/>
                  <a:pt x="20786" y="4243"/>
                </a:cubicBezTo>
                <a:cubicBezTo>
                  <a:pt x="20850" y="4235"/>
                  <a:pt x="20879" y="4287"/>
                  <a:pt x="20803" y="4293"/>
                </a:cubicBezTo>
                <a:cubicBezTo>
                  <a:pt x="20757" y="4296"/>
                  <a:pt x="20711" y="4271"/>
                  <a:pt x="20664" y="4278"/>
                </a:cubicBezTo>
                <a:cubicBezTo>
                  <a:pt x="20696" y="4281"/>
                  <a:pt x="20721" y="4279"/>
                  <a:pt x="20750" y="4293"/>
                </a:cubicBezTo>
                <a:cubicBezTo>
                  <a:pt x="20705" y="4303"/>
                  <a:pt x="20667" y="4299"/>
                  <a:pt x="20628" y="4323"/>
                </a:cubicBezTo>
                <a:cubicBezTo>
                  <a:pt x="20681" y="4307"/>
                  <a:pt x="20762" y="4287"/>
                  <a:pt x="20816" y="4302"/>
                </a:cubicBezTo>
                <a:cubicBezTo>
                  <a:pt x="20746" y="4320"/>
                  <a:pt x="20644" y="4304"/>
                  <a:pt x="20611" y="4379"/>
                </a:cubicBezTo>
                <a:cubicBezTo>
                  <a:pt x="20686" y="4354"/>
                  <a:pt x="20853" y="4256"/>
                  <a:pt x="20928" y="4321"/>
                </a:cubicBezTo>
                <a:cubicBezTo>
                  <a:pt x="20899" y="4343"/>
                  <a:pt x="20871" y="4358"/>
                  <a:pt x="20839" y="4373"/>
                </a:cubicBezTo>
                <a:cubicBezTo>
                  <a:pt x="20891" y="4360"/>
                  <a:pt x="21006" y="4252"/>
                  <a:pt x="21059" y="4296"/>
                </a:cubicBezTo>
                <a:cubicBezTo>
                  <a:pt x="21042" y="4321"/>
                  <a:pt x="21018" y="4330"/>
                  <a:pt x="20991" y="4337"/>
                </a:cubicBezTo>
                <a:cubicBezTo>
                  <a:pt x="20962" y="4345"/>
                  <a:pt x="20957" y="4374"/>
                  <a:pt x="20936" y="4391"/>
                </a:cubicBezTo>
                <a:cubicBezTo>
                  <a:pt x="20905" y="4416"/>
                  <a:pt x="20823" y="4436"/>
                  <a:pt x="20783" y="4439"/>
                </a:cubicBezTo>
                <a:cubicBezTo>
                  <a:pt x="20814" y="4444"/>
                  <a:pt x="20906" y="4415"/>
                  <a:pt x="20857" y="4468"/>
                </a:cubicBezTo>
                <a:cubicBezTo>
                  <a:pt x="20911" y="4427"/>
                  <a:pt x="20959" y="4386"/>
                  <a:pt x="21032" y="4391"/>
                </a:cubicBezTo>
                <a:cubicBezTo>
                  <a:pt x="21024" y="4430"/>
                  <a:pt x="20994" y="4459"/>
                  <a:pt x="20964" y="4483"/>
                </a:cubicBezTo>
                <a:cubicBezTo>
                  <a:pt x="21014" y="4484"/>
                  <a:pt x="21027" y="4414"/>
                  <a:pt x="21071" y="4401"/>
                </a:cubicBezTo>
                <a:cubicBezTo>
                  <a:pt x="21099" y="4392"/>
                  <a:pt x="21109" y="4447"/>
                  <a:pt x="21118" y="4463"/>
                </a:cubicBezTo>
                <a:cubicBezTo>
                  <a:pt x="21112" y="4415"/>
                  <a:pt x="21147" y="4410"/>
                  <a:pt x="21177" y="4385"/>
                </a:cubicBezTo>
                <a:cubicBezTo>
                  <a:pt x="21201" y="4365"/>
                  <a:pt x="21242" y="4375"/>
                  <a:pt x="21214" y="4412"/>
                </a:cubicBezTo>
                <a:cubicBezTo>
                  <a:pt x="21232" y="4390"/>
                  <a:pt x="21257" y="4389"/>
                  <a:pt x="21276" y="4412"/>
                </a:cubicBezTo>
                <a:cubicBezTo>
                  <a:pt x="21254" y="4410"/>
                  <a:pt x="21234" y="4413"/>
                  <a:pt x="21214" y="4421"/>
                </a:cubicBezTo>
                <a:cubicBezTo>
                  <a:pt x="21232" y="4416"/>
                  <a:pt x="21359" y="4415"/>
                  <a:pt x="21273" y="4436"/>
                </a:cubicBezTo>
                <a:cubicBezTo>
                  <a:pt x="21325" y="4430"/>
                  <a:pt x="21362" y="4502"/>
                  <a:pt x="21302" y="4519"/>
                </a:cubicBezTo>
                <a:cubicBezTo>
                  <a:pt x="21267" y="4529"/>
                  <a:pt x="21247" y="4510"/>
                  <a:pt x="21220" y="4493"/>
                </a:cubicBezTo>
                <a:cubicBezTo>
                  <a:pt x="21188" y="4472"/>
                  <a:pt x="21161" y="4488"/>
                  <a:pt x="21130" y="4501"/>
                </a:cubicBezTo>
                <a:cubicBezTo>
                  <a:pt x="21174" y="4491"/>
                  <a:pt x="21229" y="4489"/>
                  <a:pt x="21237" y="4546"/>
                </a:cubicBezTo>
                <a:cubicBezTo>
                  <a:pt x="21206" y="4549"/>
                  <a:pt x="21172" y="4548"/>
                  <a:pt x="21145" y="4566"/>
                </a:cubicBezTo>
                <a:cubicBezTo>
                  <a:pt x="21176" y="4557"/>
                  <a:pt x="21209" y="4561"/>
                  <a:pt x="21237" y="4578"/>
                </a:cubicBezTo>
                <a:cubicBezTo>
                  <a:pt x="21188" y="4582"/>
                  <a:pt x="21138" y="4614"/>
                  <a:pt x="21089" y="4592"/>
                </a:cubicBezTo>
                <a:cubicBezTo>
                  <a:pt x="21053" y="4576"/>
                  <a:pt x="21027" y="4545"/>
                  <a:pt x="20985" y="4569"/>
                </a:cubicBezTo>
                <a:cubicBezTo>
                  <a:pt x="21010" y="4560"/>
                  <a:pt x="21025" y="4575"/>
                  <a:pt x="21029" y="4599"/>
                </a:cubicBezTo>
                <a:cubicBezTo>
                  <a:pt x="20991" y="4612"/>
                  <a:pt x="20933" y="4633"/>
                  <a:pt x="20905" y="4590"/>
                </a:cubicBezTo>
                <a:cubicBezTo>
                  <a:pt x="20907" y="4661"/>
                  <a:pt x="21041" y="4605"/>
                  <a:pt x="21044" y="4685"/>
                </a:cubicBezTo>
                <a:cubicBezTo>
                  <a:pt x="20983" y="4676"/>
                  <a:pt x="20904" y="4713"/>
                  <a:pt x="20857" y="4655"/>
                </a:cubicBezTo>
                <a:cubicBezTo>
                  <a:pt x="20856" y="4688"/>
                  <a:pt x="20922" y="4689"/>
                  <a:pt x="20941" y="4703"/>
                </a:cubicBezTo>
                <a:cubicBezTo>
                  <a:pt x="20992" y="4741"/>
                  <a:pt x="20855" y="4748"/>
                  <a:pt x="20836" y="4742"/>
                </a:cubicBezTo>
                <a:cubicBezTo>
                  <a:pt x="20855" y="4772"/>
                  <a:pt x="20840" y="4781"/>
                  <a:pt x="20812" y="4780"/>
                </a:cubicBezTo>
                <a:cubicBezTo>
                  <a:pt x="20823" y="4787"/>
                  <a:pt x="20834" y="4794"/>
                  <a:pt x="20845" y="4801"/>
                </a:cubicBezTo>
                <a:cubicBezTo>
                  <a:pt x="20821" y="4809"/>
                  <a:pt x="20771" y="4814"/>
                  <a:pt x="20786" y="4771"/>
                </a:cubicBezTo>
                <a:cubicBezTo>
                  <a:pt x="20779" y="4875"/>
                  <a:pt x="20694" y="4759"/>
                  <a:pt x="20670" y="4727"/>
                </a:cubicBezTo>
                <a:cubicBezTo>
                  <a:pt x="20696" y="4787"/>
                  <a:pt x="20634" y="4783"/>
                  <a:pt x="20596" y="4798"/>
                </a:cubicBezTo>
                <a:cubicBezTo>
                  <a:pt x="20619" y="4800"/>
                  <a:pt x="20638" y="4809"/>
                  <a:pt x="20655" y="4825"/>
                </a:cubicBezTo>
                <a:cubicBezTo>
                  <a:pt x="20636" y="4836"/>
                  <a:pt x="20615" y="4840"/>
                  <a:pt x="20593" y="4837"/>
                </a:cubicBezTo>
                <a:cubicBezTo>
                  <a:pt x="20602" y="4847"/>
                  <a:pt x="20611" y="4858"/>
                  <a:pt x="20620" y="4869"/>
                </a:cubicBezTo>
                <a:cubicBezTo>
                  <a:pt x="20536" y="4857"/>
                  <a:pt x="20650" y="4890"/>
                  <a:pt x="20567" y="4966"/>
                </a:cubicBezTo>
                <a:cubicBezTo>
                  <a:pt x="20540" y="4991"/>
                  <a:pt x="20503" y="5009"/>
                  <a:pt x="20480" y="5038"/>
                </a:cubicBezTo>
                <a:cubicBezTo>
                  <a:pt x="20477" y="5015"/>
                  <a:pt x="20459" y="4999"/>
                  <a:pt x="20435" y="4997"/>
                </a:cubicBezTo>
                <a:cubicBezTo>
                  <a:pt x="20506" y="4980"/>
                  <a:pt x="20408" y="4997"/>
                  <a:pt x="20459" y="4946"/>
                </a:cubicBezTo>
                <a:cubicBezTo>
                  <a:pt x="20407" y="4991"/>
                  <a:pt x="20391" y="4957"/>
                  <a:pt x="20367" y="4985"/>
                </a:cubicBezTo>
                <a:cubicBezTo>
                  <a:pt x="20363" y="4961"/>
                  <a:pt x="20381" y="4948"/>
                  <a:pt x="20403" y="4941"/>
                </a:cubicBezTo>
                <a:cubicBezTo>
                  <a:pt x="20381" y="4946"/>
                  <a:pt x="20360" y="4943"/>
                  <a:pt x="20340" y="4932"/>
                </a:cubicBezTo>
                <a:cubicBezTo>
                  <a:pt x="20356" y="4913"/>
                  <a:pt x="20374" y="4898"/>
                  <a:pt x="20394" y="4878"/>
                </a:cubicBezTo>
                <a:cubicBezTo>
                  <a:pt x="20363" y="4897"/>
                  <a:pt x="20325" y="4946"/>
                  <a:pt x="20294" y="4954"/>
                </a:cubicBezTo>
                <a:cubicBezTo>
                  <a:pt x="20223" y="4973"/>
                  <a:pt x="20297" y="4912"/>
                  <a:pt x="20239" y="4905"/>
                </a:cubicBezTo>
                <a:cubicBezTo>
                  <a:pt x="20273" y="4880"/>
                  <a:pt x="20319" y="4864"/>
                  <a:pt x="20361" y="4863"/>
                </a:cubicBezTo>
                <a:cubicBezTo>
                  <a:pt x="20337" y="4854"/>
                  <a:pt x="20215" y="4895"/>
                  <a:pt x="20204" y="4871"/>
                </a:cubicBezTo>
                <a:cubicBezTo>
                  <a:pt x="20199" y="4861"/>
                  <a:pt x="20314" y="4806"/>
                  <a:pt x="20326" y="4795"/>
                </a:cubicBezTo>
                <a:cubicBezTo>
                  <a:pt x="20285" y="4813"/>
                  <a:pt x="20239" y="4856"/>
                  <a:pt x="20204" y="4804"/>
                </a:cubicBezTo>
                <a:cubicBezTo>
                  <a:pt x="20248" y="4810"/>
                  <a:pt x="20287" y="4780"/>
                  <a:pt x="20329" y="4774"/>
                </a:cubicBezTo>
                <a:cubicBezTo>
                  <a:pt x="20276" y="4770"/>
                  <a:pt x="20228" y="4802"/>
                  <a:pt x="20174" y="4789"/>
                </a:cubicBezTo>
                <a:cubicBezTo>
                  <a:pt x="20194" y="4699"/>
                  <a:pt x="20330" y="4688"/>
                  <a:pt x="20403" y="4697"/>
                </a:cubicBezTo>
                <a:cubicBezTo>
                  <a:pt x="20398" y="4621"/>
                  <a:pt x="20519" y="4610"/>
                  <a:pt x="20560" y="4581"/>
                </a:cubicBezTo>
                <a:cubicBezTo>
                  <a:pt x="20489" y="4584"/>
                  <a:pt x="20442" y="4638"/>
                  <a:pt x="20379" y="4661"/>
                </a:cubicBezTo>
                <a:cubicBezTo>
                  <a:pt x="20295" y="4693"/>
                  <a:pt x="20211" y="4685"/>
                  <a:pt x="20127" y="4706"/>
                </a:cubicBezTo>
                <a:cubicBezTo>
                  <a:pt x="20128" y="4668"/>
                  <a:pt x="20293" y="4610"/>
                  <a:pt x="20305" y="4569"/>
                </a:cubicBezTo>
                <a:cubicBezTo>
                  <a:pt x="20266" y="4602"/>
                  <a:pt x="20221" y="4634"/>
                  <a:pt x="20172" y="4649"/>
                </a:cubicBezTo>
                <a:cubicBezTo>
                  <a:pt x="20133" y="4662"/>
                  <a:pt x="20053" y="4623"/>
                  <a:pt x="20121" y="4605"/>
                </a:cubicBezTo>
                <a:cubicBezTo>
                  <a:pt x="20090" y="4612"/>
                  <a:pt x="20061" y="4631"/>
                  <a:pt x="20029" y="4623"/>
                </a:cubicBezTo>
                <a:cubicBezTo>
                  <a:pt x="20045" y="4605"/>
                  <a:pt x="20058" y="4585"/>
                  <a:pt x="20067" y="4563"/>
                </a:cubicBezTo>
                <a:cubicBezTo>
                  <a:pt x="20018" y="4592"/>
                  <a:pt x="19984" y="4520"/>
                  <a:pt x="20044" y="4507"/>
                </a:cubicBezTo>
                <a:cubicBezTo>
                  <a:pt x="20022" y="4506"/>
                  <a:pt x="20001" y="4501"/>
                  <a:pt x="19981" y="4492"/>
                </a:cubicBezTo>
                <a:cubicBezTo>
                  <a:pt x="19994" y="4556"/>
                  <a:pt x="19880" y="4495"/>
                  <a:pt x="19833" y="4519"/>
                </a:cubicBezTo>
                <a:cubicBezTo>
                  <a:pt x="19867" y="4522"/>
                  <a:pt x="19903" y="4520"/>
                  <a:pt x="19922" y="4555"/>
                </a:cubicBezTo>
                <a:cubicBezTo>
                  <a:pt x="19902" y="4562"/>
                  <a:pt x="19881" y="4566"/>
                  <a:pt x="19859" y="4566"/>
                </a:cubicBezTo>
                <a:cubicBezTo>
                  <a:pt x="19869" y="4576"/>
                  <a:pt x="19879" y="4586"/>
                  <a:pt x="19889" y="4596"/>
                </a:cubicBezTo>
                <a:cubicBezTo>
                  <a:pt x="19833" y="4626"/>
                  <a:pt x="19810" y="4543"/>
                  <a:pt x="19753" y="4555"/>
                </a:cubicBezTo>
                <a:cubicBezTo>
                  <a:pt x="19764" y="4583"/>
                  <a:pt x="19749" y="4613"/>
                  <a:pt x="19776" y="4633"/>
                </a:cubicBezTo>
                <a:cubicBezTo>
                  <a:pt x="19799" y="4651"/>
                  <a:pt x="19859" y="4680"/>
                  <a:pt x="19806" y="4704"/>
                </a:cubicBezTo>
                <a:cubicBezTo>
                  <a:pt x="19772" y="4720"/>
                  <a:pt x="19689" y="4730"/>
                  <a:pt x="19652" y="4727"/>
                </a:cubicBezTo>
                <a:cubicBezTo>
                  <a:pt x="19611" y="4724"/>
                  <a:pt x="19635" y="4671"/>
                  <a:pt x="19658" y="4661"/>
                </a:cubicBezTo>
                <a:cubicBezTo>
                  <a:pt x="19583" y="4645"/>
                  <a:pt x="19555" y="4621"/>
                  <a:pt x="19473" y="4632"/>
                </a:cubicBezTo>
                <a:cubicBezTo>
                  <a:pt x="19507" y="4641"/>
                  <a:pt x="19544" y="4625"/>
                  <a:pt x="19576" y="4641"/>
                </a:cubicBezTo>
                <a:cubicBezTo>
                  <a:pt x="19590" y="4652"/>
                  <a:pt x="19607" y="4658"/>
                  <a:pt x="19625" y="4658"/>
                </a:cubicBezTo>
                <a:cubicBezTo>
                  <a:pt x="19630" y="4701"/>
                  <a:pt x="19583" y="4706"/>
                  <a:pt x="19562" y="4676"/>
                </a:cubicBezTo>
                <a:cubicBezTo>
                  <a:pt x="19588" y="4703"/>
                  <a:pt x="19582" y="4716"/>
                  <a:pt x="19545" y="4718"/>
                </a:cubicBezTo>
                <a:cubicBezTo>
                  <a:pt x="19580" y="4713"/>
                  <a:pt x="19588" y="4725"/>
                  <a:pt x="19569" y="4753"/>
                </a:cubicBezTo>
                <a:cubicBezTo>
                  <a:pt x="19590" y="4752"/>
                  <a:pt x="19610" y="4754"/>
                  <a:pt x="19631" y="4759"/>
                </a:cubicBezTo>
                <a:cubicBezTo>
                  <a:pt x="19602" y="4789"/>
                  <a:pt x="19571" y="4817"/>
                  <a:pt x="19539" y="4842"/>
                </a:cubicBezTo>
                <a:cubicBezTo>
                  <a:pt x="19584" y="4818"/>
                  <a:pt x="19680" y="4758"/>
                  <a:pt x="19723" y="4816"/>
                </a:cubicBezTo>
                <a:cubicBezTo>
                  <a:pt x="19699" y="4821"/>
                  <a:pt x="19685" y="4839"/>
                  <a:pt x="19684" y="4863"/>
                </a:cubicBezTo>
                <a:cubicBezTo>
                  <a:pt x="19705" y="4858"/>
                  <a:pt x="19726" y="4856"/>
                  <a:pt x="19747" y="4857"/>
                </a:cubicBezTo>
                <a:cubicBezTo>
                  <a:pt x="19730" y="4901"/>
                  <a:pt x="19679" y="4880"/>
                  <a:pt x="19646" y="4899"/>
                </a:cubicBezTo>
                <a:cubicBezTo>
                  <a:pt x="19708" y="4875"/>
                  <a:pt x="19686" y="4933"/>
                  <a:pt x="19729" y="4937"/>
                </a:cubicBezTo>
                <a:cubicBezTo>
                  <a:pt x="19717" y="4959"/>
                  <a:pt x="19696" y="4976"/>
                  <a:pt x="19673" y="4982"/>
                </a:cubicBezTo>
                <a:cubicBezTo>
                  <a:pt x="19708" y="4989"/>
                  <a:pt x="19731" y="4957"/>
                  <a:pt x="19764" y="4955"/>
                </a:cubicBezTo>
                <a:cubicBezTo>
                  <a:pt x="19750" y="4975"/>
                  <a:pt x="19730" y="4986"/>
                  <a:pt x="19705" y="4988"/>
                </a:cubicBezTo>
                <a:cubicBezTo>
                  <a:pt x="19758" y="4999"/>
                  <a:pt x="19717" y="5010"/>
                  <a:pt x="19717" y="5053"/>
                </a:cubicBezTo>
                <a:cubicBezTo>
                  <a:pt x="19735" y="5032"/>
                  <a:pt x="19755" y="5012"/>
                  <a:pt x="19776" y="4994"/>
                </a:cubicBezTo>
                <a:cubicBezTo>
                  <a:pt x="19782" y="5029"/>
                  <a:pt x="19818" y="5047"/>
                  <a:pt x="19851" y="5041"/>
                </a:cubicBezTo>
                <a:cubicBezTo>
                  <a:pt x="19835" y="5060"/>
                  <a:pt x="19820" y="5080"/>
                  <a:pt x="19806" y="5101"/>
                </a:cubicBezTo>
                <a:cubicBezTo>
                  <a:pt x="19827" y="5085"/>
                  <a:pt x="19846" y="5065"/>
                  <a:pt x="19874" y="5062"/>
                </a:cubicBezTo>
                <a:cubicBezTo>
                  <a:pt x="19868" y="5073"/>
                  <a:pt x="19862" y="5084"/>
                  <a:pt x="19856" y="5095"/>
                </a:cubicBezTo>
                <a:cubicBezTo>
                  <a:pt x="19892" y="5101"/>
                  <a:pt x="19896" y="5046"/>
                  <a:pt x="19927" y="5044"/>
                </a:cubicBezTo>
                <a:cubicBezTo>
                  <a:pt x="19997" y="5041"/>
                  <a:pt x="19884" y="5095"/>
                  <a:pt x="19957" y="5095"/>
                </a:cubicBezTo>
                <a:cubicBezTo>
                  <a:pt x="19937" y="5120"/>
                  <a:pt x="19892" y="5124"/>
                  <a:pt x="19889" y="5163"/>
                </a:cubicBezTo>
                <a:cubicBezTo>
                  <a:pt x="19921" y="5159"/>
                  <a:pt x="20019" y="5127"/>
                  <a:pt x="19952" y="5178"/>
                </a:cubicBezTo>
                <a:cubicBezTo>
                  <a:pt x="19976" y="5161"/>
                  <a:pt x="20007" y="5163"/>
                  <a:pt x="20035" y="5157"/>
                </a:cubicBezTo>
                <a:cubicBezTo>
                  <a:pt x="20018" y="5187"/>
                  <a:pt x="19992" y="5207"/>
                  <a:pt x="19962" y="5222"/>
                </a:cubicBezTo>
                <a:cubicBezTo>
                  <a:pt x="19933" y="5236"/>
                  <a:pt x="19917" y="5206"/>
                  <a:pt x="19892" y="5240"/>
                </a:cubicBezTo>
                <a:cubicBezTo>
                  <a:pt x="19921" y="5237"/>
                  <a:pt x="19960" y="5249"/>
                  <a:pt x="19907" y="5270"/>
                </a:cubicBezTo>
                <a:cubicBezTo>
                  <a:pt x="19932" y="5265"/>
                  <a:pt x="19976" y="5296"/>
                  <a:pt x="19934" y="5312"/>
                </a:cubicBezTo>
                <a:cubicBezTo>
                  <a:pt x="19966" y="5310"/>
                  <a:pt x="20001" y="5310"/>
                  <a:pt x="20029" y="5329"/>
                </a:cubicBezTo>
                <a:cubicBezTo>
                  <a:pt x="20005" y="5336"/>
                  <a:pt x="19979" y="5347"/>
                  <a:pt x="19963" y="5368"/>
                </a:cubicBezTo>
                <a:cubicBezTo>
                  <a:pt x="19968" y="5369"/>
                  <a:pt x="19982" y="5365"/>
                  <a:pt x="19998" y="5361"/>
                </a:cubicBezTo>
                <a:close/>
                <a:moveTo>
                  <a:pt x="10617" y="4320"/>
                </a:moveTo>
                <a:cubicBezTo>
                  <a:pt x="10628" y="4328"/>
                  <a:pt x="10638" y="4337"/>
                  <a:pt x="10647" y="4347"/>
                </a:cubicBezTo>
                <a:cubicBezTo>
                  <a:pt x="10625" y="4361"/>
                  <a:pt x="10607" y="4351"/>
                  <a:pt x="10603" y="4326"/>
                </a:cubicBezTo>
                <a:cubicBezTo>
                  <a:pt x="10608" y="4324"/>
                  <a:pt x="10612" y="4322"/>
                  <a:pt x="10617" y="4320"/>
                </a:cubicBezTo>
                <a:close/>
                <a:moveTo>
                  <a:pt x="10739" y="4091"/>
                </a:moveTo>
                <a:cubicBezTo>
                  <a:pt x="10720" y="4075"/>
                  <a:pt x="10689" y="4100"/>
                  <a:pt x="10677" y="4112"/>
                </a:cubicBezTo>
                <a:cubicBezTo>
                  <a:pt x="10701" y="4116"/>
                  <a:pt x="10722" y="4110"/>
                  <a:pt x="10739" y="4091"/>
                </a:cubicBezTo>
                <a:close/>
                <a:moveTo>
                  <a:pt x="10653" y="4106"/>
                </a:moveTo>
                <a:cubicBezTo>
                  <a:pt x="10637" y="4088"/>
                  <a:pt x="10605" y="4100"/>
                  <a:pt x="10588" y="4109"/>
                </a:cubicBezTo>
                <a:cubicBezTo>
                  <a:pt x="10609" y="4107"/>
                  <a:pt x="10631" y="4106"/>
                  <a:pt x="10653" y="4106"/>
                </a:cubicBezTo>
                <a:close/>
                <a:moveTo>
                  <a:pt x="10662" y="4184"/>
                </a:moveTo>
                <a:cubicBezTo>
                  <a:pt x="10624" y="4165"/>
                  <a:pt x="10606" y="4220"/>
                  <a:pt x="10582" y="4237"/>
                </a:cubicBezTo>
                <a:cubicBezTo>
                  <a:pt x="10606" y="4212"/>
                  <a:pt x="10651" y="4223"/>
                  <a:pt x="10662" y="4184"/>
                </a:cubicBezTo>
                <a:close/>
                <a:moveTo>
                  <a:pt x="10629" y="4240"/>
                </a:moveTo>
                <a:cubicBezTo>
                  <a:pt x="10607" y="4227"/>
                  <a:pt x="10577" y="4258"/>
                  <a:pt x="10567" y="4273"/>
                </a:cubicBezTo>
                <a:cubicBezTo>
                  <a:pt x="10592" y="4270"/>
                  <a:pt x="10613" y="4259"/>
                  <a:pt x="10629" y="4240"/>
                </a:cubicBezTo>
                <a:close/>
                <a:moveTo>
                  <a:pt x="10588" y="4207"/>
                </a:moveTo>
                <a:cubicBezTo>
                  <a:pt x="10574" y="4222"/>
                  <a:pt x="10559" y="4233"/>
                  <a:pt x="10540" y="4240"/>
                </a:cubicBezTo>
                <a:cubicBezTo>
                  <a:pt x="10564" y="4244"/>
                  <a:pt x="10583" y="4231"/>
                  <a:pt x="10588" y="4207"/>
                </a:cubicBezTo>
                <a:close/>
                <a:moveTo>
                  <a:pt x="10555" y="4216"/>
                </a:moveTo>
                <a:cubicBezTo>
                  <a:pt x="10542" y="4217"/>
                  <a:pt x="10531" y="4223"/>
                  <a:pt x="10522" y="4234"/>
                </a:cubicBezTo>
                <a:cubicBezTo>
                  <a:pt x="10533" y="4228"/>
                  <a:pt x="10544" y="4222"/>
                  <a:pt x="10555" y="4216"/>
                </a:cubicBezTo>
                <a:close/>
                <a:moveTo>
                  <a:pt x="10537" y="4083"/>
                </a:moveTo>
                <a:cubicBezTo>
                  <a:pt x="10520" y="4085"/>
                  <a:pt x="10505" y="4092"/>
                  <a:pt x="10493" y="4103"/>
                </a:cubicBezTo>
                <a:cubicBezTo>
                  <a:pt x="10515" y="4118"/>
                  <a:pt x="10533" y="4108"/>
                  <a:pt x="10537" y="4083"/>
                </a:cubicBezTo>
                <a:close/>
                <a:moveTo>
                  <a:pt x="10505" y="4385"/>
                </a:moveTo>
                <a:cubicBezTo>
                  <a:pt x="10481" y="4385"/>
                  <a:pt x="10457" y="4408"/>
                  <a:pt x="10442" y="4424"/>
                </a:cubicBezTo>
                <a:cubicBezTo>
                  <a:pt x="10466" y="4416"/>
                  <a:pt x="10487" y="4403"/>
                  <a:pt x="10505" y="4385"/>
                </a:cubicBezTo>
                <a:close/>
                <a:moveTo>
                  <a:pt x="10460" y="4047"/>
                </a:moveTo>
                <a:cubicBezTo>
                  <a:pt x="10449" y="4054"/>
                  <a:pt x="10438" y="4062"/>
                  <a:pt x="10427" y="4071"/>
                </a:cubicBezTo>
                <a:cubicBezTo>
                  <a:pt x="10459" y="4087"/>
                  <a:pt x="10470" y="4080"/>
                  <a:pt x="10460" y="4047"/>
                </a:cubicBezTo>
                <a:close/>
                <a:moveTo>
                  <a:pt x="10442" y="4374"/>
                </a:moveTo>
                <a:cubicBezTo>
                  <a:pt x="10436" y="4383"/>
                  <a:pt x="10430" y="4393"/>
                  <a:pt x="10424" y="4403"/>
                </a:cubicBezTo>
                <a:cubicBezTo>
                  <a:pt x="10457" y="4407"/>
                  <a:pt x="10463" y="4397"/>
                  <a:pt x="10442" y="4374"/>
                </a:cubicBezTo>
                <a:close/>
                <a:moveTo>
                  <a:pt x="10454" y="4142"/>
                </a:moveTo>
                <a:cubicBezTo>
                  <a:pt x="10444" y="4140"/>
                  <a:pt x="10434" y="4141"/>
                  <a:pt x="10424" y="4145"/>
                </a:cubicBezTo>
                <a:cubicBezTo>
                  <a:pt x="10434" y="4144"/>
                  <a:pt x="10444" y="4143"/>
                  <a:pt x="10454" y="4142"/>
                </a:cubicBezTo>
                <a:close/>
                <a:moveTo>
                  <a:pt x="10472" y="4002"/>
                </a:moveTo>
                <a:cubicBezTo>
                  <a:pt x="10442" y="4005"/>
                  <a:pt x="10408" y="4017"/>
                  <a:pt x="10383" y="4032"/>
                </a:cubicBezTo>
                <a:cubicBezTo>
                  <a:pt x="10415" y="4028"/>
                  <a:pt x="10441" y="4010"/>
                  <a:pt x="10472" y="4002"/>
                </a:cubicBezTo>
                <a:close/>
                <a:moveTo>
                  <a:pt x="10326" y="4050"/>
                </a:moveTo>
                <a:cubicBezTo>
                  <a:pt x="10342" y="4047"/>
                  <a:pt x="10356" y="4041"/>
                  <a:pt x="10368" y="4032"/>
                </a:cubicBezTo>
                <a:cubicBezTo>
                  <a:pt x="10334" y="4042"/>
                  <a:pt x="10297" y="4048"/>
                  <a:pt x="10264" y="4062"/>
                </a:cubicBezTo>
                <a:cubicBezTo>
                  <a:pt x="10286" y="4061"/>
                  <a:pt x="10306" y="4057"/>
                  <a:pt x="10326" y="4050"/>
                </a:cubicBezTo>
                <a:close/>
                <a:moveTo>
                  <a:pt x="10285" y="3928"/>
                </a:moveTo>
                <a:cubicBezTo>
                  <a:pt x="10286" y="3921"/>
                  <a:pt x="10287" y="3914"/>
                  <a:pt x="10288" y="3907"/>
                </a:cubicBezTo>
                <a:cubicBezTo>
                  <a:pt x="10264" y="3910"/>
                  <a:pt x="10243" y="3919"/>
                  <a:pt x="10226" y="3934"/>
                </a:cubicBezTo>
                <a:cubicBezTo>
                  <a:pt x="10245" y="3932"/>
                  <a:pt x="10265" y="3930"/>
                  <a:pt x="10285" y="3928"/>
                </a:cubicBezTo>
                <a:close/>
                <a:moveTo>
                  <a:pt x="10243" y="4062"/>
                </a:moveTo>
                <a:cubicBezTo>
                  <a:pt x="10232" y="4063"/>
                  <a:pt x="10221" y="4066"/>
                  <a:pt x="10211" y="4071"/>
                </a:cubicBezTo>
                <a:cubicBezTo>
                  <a:pt x="10222" y="4068"/>
                  <a:pt x="10232" y="4065"/>
                  <a:pt x="10243" y="4062"/>
                </a:cubicBezTo>
                <a:close/>
                <a:moveTo>
                  <a:pt x="10095" y="4091"/>
                </a:moveTo>
                <a:cubicBezTo>
                  <a:pt x="10064" y="4097"/>
                  <a:pt x="10032" y="4108"/>
                  <a:pt x="10003" y="4121"/>
                </a:cubicBezTo>
                <a:cubicBezTo>
                  <a:pt x="10035" y="4115"/>
                  <a:pt x="10068" y="4111"/>
                  <a:pt x="10095" y="4091"/>
                </a:cubicBezTo>
                <a:close/>
                <a:moveTo>
                  <a:pt x="10042" y="3988"/>
                </a:moveTo>
                <a:cubicBezTo>
                  <a:pt x="10023" y="3974"/>
                  <a:pt x="9991" y="3996"/>
                  <a:pt x="9979" y="4008"/>
                </a:cubicBezTo>
                <a:cubicBezTo>
                  <a:pt x="9998" y="3996"/>
                  <a:pt x="10019" y="3989"/>
                  <a:pt x="10042" y="3988"/>
                </a:cubicBezTo>
                <a:close/>
                <a:moveTo>
                  <a:pt x="9252" y="3471"/>
                </a:moveTo>
                <a:cubicBezTo>
                  <a:pt x="9230" y="3505"/>
                  <a:pt x="9201" y="3561"/>
                  <a:pt x="9261" y="3575"/>
                </a:cubicBezTo>
                <a:cubicBezTo>
                  <a:pt x="9186" y="3601"/>
                  <a:pt x="9273" y="3610"/>
                  <a:pt x="9293" y="3602"/>
                </a:cubicBezTo>
                <a:cubicBezTo>
                  <a:pt x="9191" y="3652"/>
                  <a:pt x="9440" y="3697"/>
                  <a:pt x="9459" y="3698"/>
                </a:cubicBezTo>
                <a:cubicBezTo>
                  <a:pt x="9591" y="3704"/>
                  <a:pt x="9716" y="3688"/>
                  <a:pt x="9849" y="3711"/>
                </a:cubicBezTo>
                <a:cubicBezTo>
                  <a:pt x="9804" y="3733"/>
                  <a:pt x="9715" y="3823"/>
                  <a:pt x="9715" y="3872"/>
                </a:cubicBezTo>
                <a:cubicBezTo>
                  <a:pt x="9715" y="3906"/>
                  <a:pt x="9775" y="3902"/>
                  <a:pt x="9712" y="3922"/>
                </a:cubicBezTo>
                <a:cubicBezTo>
                  <a:pt x="9781" y="3963"/>
                  <a:pt x="9866" y="3916"/>
                  <a:pt x="9938" y="3916"/>
                </a:cubicBezTo>
                <a:cubicBezTo>
                  <a:pt x="9952" y="3916"/>
                  <a:pt x="10267" y="3934"/>
                  <a:pt x="10157" y="3901"/>
                </a:cubicBezTo>
                <a:cubicBezTo>
                  <a:pt x="10200" y="3896"/>
                  <a:pt x="10242" y="3892"/>
                  <a:pt x="10285" y="3890"/>
                </a:cubicBezTo>
                <a:cubicBezTo>
                  <a:pt x="10204" y="3912"/>
                  <a:pt x="10330" y="3904"/>
                  <a:pt x="10351" y="3903"/>
                </a:cubicBezTo>
                <a:cubicBezTo>
                  <a:pt x="10412" y="3902"/>
                  <a:pt x="10467" y="3884"/>
                  <a:pt x="10528" y="3885"/>
                </a:cubicBezTo>
                <a:cubicBezTo>
                  <a:pt x="10602" y="3887"/>
                  <a:pt x="10690" y="3868"/>
                  <a:pt x="10763" y="3853"/>
                </a:cubicBezTo>
                <a:cubicBezTo>
                  <a:pt x="10842" y="3837"/>
                  <a:pt x="10911" y="3786"/>
                  <a:pt x="10994" y="3789"/>
                </a:cubicBezTo>
                <a:cubicBezTo>
                  <a:pt x="11329" y="3797"/>
                  <a:pt x="11394" y="3626"/>
                  <a:pt x="11556" y="3630"/>
                </a:cubicBezTo>
                <a:cubicBezTo>
                  <a:pt x="11623" y="3631"/>
                  <a:pt x="11518" y="3701"/>
                  <a:pt x="11502" y="3708"/>
                </a:cubicBezTo>
                <a:cubicBezTo>
                  <a:pt x="11539" y="3742"/>
                  <a:pt x="11592" y="3720"/>
                  <a:pt x="11635" y="3720"/>
                </a:cubicBezTo>
                <a:cubicBezTo>
                  <a:pt x="11688" y="3720"/>
                  <a:pt x="11730" y="3765"/>
                  <a:pt x="11784" y="3741"/>
                </a:cubicBezTo>
                <a:cubicBezTo>
                  <a:pt x="11764" y="3779"/>
                  <a:pt x="11725" y="3769"/>
                  <a:pt x="11692" y="3786"/>
                </a:cubicBezTo>
                <a:cubicBezTo>
                  <a:pt x="11763" y="3843"/>
                  <a:pt x="11825" y="3786"/>
                  <a:pt x="11898" y="3789"/>
                </a:cubicBezTo>
                <a:cubicBezTo>
                  <a:pt x="11931" y="3790"/>
                  <a:pt x="12001" y="3850"/>
                  <a:pt x="12103" y="3820"/>
                </a:cubicBezTo>
                <a:cubicBezTo>
                  <a:pt x="12140" y="3810"/>
                  <a:pt x="12183" y="3834"/>
                  <a:pt x="12224" y="3824"/>
                </a:cubicBezTo>
                <a:cubicBezTo>
                  <a:pt x="12266" y="3814"/>
                  <a:pt x="12304" y="3796"/>
                  <a:pt x="12345" y="3786"/>
                </a:cubicBezTo>
                <a:cubicBezTo>
                  <a:pt x="12417" y="3768"/>
                  <a:pt x="12514" y="3790"/>
                  <a:pt x="12553" y="3708"/>
                </a:cubicBezTo>
                <a:cubicBezTo>
                  <a:pt x="12533" y="3695"/>
                  <a:pt x="12514" y="3699"/>
                  <a:pt x="12491" y="3714"/>
                </a:cubicBezTo>
                <a:cubicBezTo>
                  <a:pt x="12521" y="3690"/>
                  <a:pt x="12548" y="3661"/>
                  <a:pt x="12586" y="3649"/>
                </a:cubicBezTo>
                <a:cubicBezTo>
                  <a:pt x="12511" y="3557"/>
                  <a:pt x="12282" y="3689"/>
                  <a:pt x="12212" y="3738"/>
                </a:cubicBezTo>
                <a:cubicBezTo>
                  <a:pt x="12252" y="3687"/>
                  <a:pt x="12322" y="3672"/>
                  <a:pt x="12363" y="3622"/>
                </a:cubicBezTo>
                <a:cubicBezTo>
                  <a:pt x="12305" y="3663"/>
                  <a:pt x="12358" y="3601"/>
                  <a:pt x="12304" y="3593"/>
                </a:cubicBezTo>
                <a:cubicBezTo>
                  <a:pt x="12320" y="3531"/>
                  <a:pt x="12375" y="3585"/>
                  <a:pt x="12407" y="3600"/>
                </a:cubicBezTo>
                <a:cubicBezTo>
                  <a:pt x="12462" y="3626"/>
                  <a:pt x="12505" y="3585"/>
                  <a:pt x="12545" y="3554"/>
                </a:cubicBezTo>
                <a:cubicBezTo>
                  <a:pt x="12566" y="3538"/>
                  <a:pt x="12637" y="3497"/>
                  <a:pt x="12666" y="3509"/>
                </a:cubicBezTo>
                <a:cubicBezTo>
                  <a:pt x="12689" y="3518"/>
                  <a:pt x="12694" y="3545"/>
                  <a:pt x="12723" y="3553"/>
                </a:cubicBezTo>
                <a:cubicBezTo>
                  <a:pt x="12766" y="3565"/>
                  <a:pt x="12805" y="3521"/>
                  <a:pt x="12838" y="3501"/>
                </a:cubicBezTo>
                <a:cubicBezTo>
                  <a:pt x="12787" y="3543"/>
                  <a:pt x="12821" y="3575"/>
                  <a:pt x="12873" y="3569"/>
                </a:cubicBezTo>
                <a:cubicBezTo>
                  <a:pt x="12940" y="3561"/>
                  <a:pt x="12974" y="3492"/>
                  <a:pt x="13005" y="3441"/>
                </a:cubicBezTo>
                <a:cubicBezTo>
                  <a:pt x="12912" y="3386"/>
                  <a:pt x="12920" y="3449"/>
                  <a:pt x="12880" y="3426"/>
                </a:cubicBezTo>
                <a:cubicBezTo>
                  <a:pt x="12890" y="3417"/>
                  <a:pt x="12900" y="3407"/>
                  <a:pt x="12909" y="3397"/>
                </a:cubicBezTo>
                <a:cubicBezTo>
                  <a:pt x="12884" y="3374"/>
                  <a:pt x="12856" y="3404"/>
                  <a:pt x="12837" y="3384"/>
                </a:cubicBezTo>
                <a:cubicBezTo>
                  <a:pt x="12812" y="3357"/>
                  <a:pt x="12757" y="3334"/>
                  <a:pt x="12723" y="3322"/>
                </a:cubicBezTo>
                <a:cubicBezTo>
                  <a:pt x="12763" y="3267"/>
                  <a:pt x="12682" y="3286"/>
                  <a:pt x="12660" y="3296"/>
                </a:cubicBezTo>
                <a:cubicBezTo>
                  <a:pt x="12597" y="3324"/>
                  <a:pt x="12588" y="3251"/>
                  <a:pt x="12535" y="3251"/>
                </a:cubicBezTo>
                <a:cubicBezTo>
                  <a:pt x="12555" y="3198"/>
                  <a:pt x="12477" y="3160"/>
                  <a:pt x="12522" y="3132"/>
                </a:cubicBezTo>
                <a:cubicBezTo>
                  <a:pt x="12566" y="3104"/>
                  <a:pt x="12669" y="3079"/>
                  <a:pt x="12693" y="3036"/>
                </a:cubicBezTo>
                <a:cubicBezTo>
                  <a:pt x="12719" y="2989"/>
                  <a:pt x="12692" y="2938"/>
                  <a:pt x="12715" y="2895"/>
                </a:cubicBezTo>
                <a:cubicBezTo>
                  <a:pt x="12749" y="2832"/>
                  <a:pt x="12814" y="2769"/>
                  <a:pt x="12845" y="2701"/>
                </a:cubicBezTo>
                <a:cubicBezTo>
                  <a:pt x="12853" y="2681"/>
                  <a:pt x="12876" y="2672"/>
                  <a:pt x="12878" y="2657"/>
                </a:cubicBezTo>
                <a:cubicBezTo>
                  <a:pt x="12887" y="2572"/>
                  <a:pt x="12854" y="2608"/>
                  <a:pt x="12806" y="2569"/>
                </a:cubicBezTo>
                <a:cubicBezTo>
                  <a:pt x="12734" y="2511"/>
                  <a:pt x="12723" y="2515"/>
                  <a:pt x="12642" y="2531"/>
                </a:cubicBezTo>
                <a:cubicBezTo>
                  <a:pt x="12580" y="2543"/>
                  <a:pt x="12520" y="2456"/>
                  <a:pt x="12452" y="2509"/>
                </a:cubicBezTo>
                <a:cubicBezTo>
                  <a:pt x="12459" y="2519"/>
                  <a:pt x="12466" y="2529"/>
                  <a:pt x="12473" y="2539"/>
                </a:cubicBezTo>
                <a:cubicBezTo>
                  <a:pt x="12367" y="2539"/>
                  <a:pt x="12291" y="2638"/>
                  <a:pt x="12243" y="2726"/>
                </a:cubicBezTo>
                <a:cubicBezTo>
                  <a:pt x="12218" y="2770"/>
                  <a:pt x="12096" y="2857"/>
                  <a:pt x="12167" y="2919"/>
                </a:cubicBezTo>
                <a:cubicBezTo>
                  <a:pt x="12082" y="2901"/>
                  <a:pt x="11974" y="3044"/>
                  <a:pt x="11897" y="2969"/>
                </a:cubicBezTo>
                <a:cubicBezTo>
                  <a:pt x="11918" y="2938"/>
                  <a:pt x="11948" y="2912"/>
                  <a:pt x="11983" y="2898"/>
                </a:cubicBezTo>
                <a:cubicBezTo>
                  <a:pt x="11971" y="2902"/>
                  <a:pt x="11959" y="2900"/>
                  <a:pt x="11948" y="2894"/>
                </a:cubicBezTo>
                <a:cubicBezTo>
                  <a:pt x="11930" y="2868"/>
                  <a:pt x="12074" y="2743"/>
                  <a:pt x="12090" y="2729"/>
                </a:cubicBezTo>
                <a:cubicBezTo>
                  <a:pt x="12073" y="2710"/>
                  <a:pt x="12049" y="2709"/>
                  <a:pt x="12025" y="2720"/>
                </a:cubicBezTo>
                <a:cubicBezTo>
                  <a:pt x="12123" y="2663"/>
                  <a:pt x="11950" y="2666"/>
                  <a:pt x="11989" y="2616"/>
                </a:cubicBezTo>
                <a:cubicBezTo>
                  <a:pt x="11921" y="2638"/>
                  <a:pt x="11850" y="2549"/>
                  <a:pt x="11783" y="2604"/>
                </a:cubicBezTo>
                <a:cubicBezTo>
                  <a:pt x="11738" y="2641"/>
                  <a:pt x="11870" y="2673"/>
                  <a:pt x="11891" y="2672"/>
                </a:cubicBezTo>
                <a:cubicBezTo>
                  <a:pt x="11858" y="2705"/>
                  <a:pt x="11813" y="2665"/>
                  <a:pt x="11775" y="2687"/>
                </a:cubicBezTo>
                <a:cubicBezTo>
                  <a:pt x="11832" y="2684"/>
                  <a:pt x="11816" y="2765"/>
                  <a:pt x="11749" y="2720"/>
                </a:cubicBezTo>
                <a:cubicBezTo>
                  <a:pt x="11800" y="2771"/>
                  <a:pt x="11641" y="2717"/>
                  <a:pt x="11609" y="2728"/>
                </a:cubicBezTo>
                <a:cubicBezTo>
                  <a:pt x="11579" y="2739"/>
                  <a:pt x="11551" y="2756"/>
                  <a:pt x="11522" y="2768"/>
                </a:cubicBezTo>
                <a:cubicBezTo>
                  <a:pt x="11497" y="2778"/>
                  <a:pt x="11398" y="2783"/>
                  <a:pt x="11479" y="2758"/>
                </a:cubicBezTo>
                <a:cubicBezTo>
                  <a:pt x="11418" y="2743"/>
                  <a:pt x="11338" y="2788"/>
                  <a:pt x="11291" y="2824"/>
                </a:cubicBezTo>
                <a:cubicBezTo>
                  <a:pt x="11308" y="2807"/>
                  <a:pt x="11320" y="2796"/>
                  <a:pt x="11340" y="2790"/>
                </a:cubicBezTo>
                <a:cubicBezTo>
                  <a:pt x="11279" y="2804"/>
                  <a:pt x="11399" y="2750"/>
                  <a:pt x="11419" y="2745"/>
                </a:cubicBezTo>
                <a:cubicBezTo>
                  <a:pt x="11475" y="2731"/>
                  <a:pt x="11538" y="2722"/>
                  <a:pt x="11579" y="2678"/>
                </a:cubicBezTo>
                <a:cubicBezTo>
                  <a:pt x="11524" y="2670"/>
                  <a:pt x="11327" y="2512"/>
                  <a:pt x="11075" y="2663"/>
                </a:cubicBezTo>
                <a:cubicBezTo>
                  <a:pt x="11150" y="2678"/>
                  <a:pt x="11033" y="2698"/>
                  <a:pt x="11012" y="2705"/>
                </a:cubicBezTo>
                <a:cubicBezTo>
                  <a:pt x="11092" y="2673"/>
                  <a:pt x="10951" y="2701"/>
                  <a:pt x="10936" y="2706"/>
                </a:cubicBezTo>
                <a:cubicBezTo>
                  <a:pt x="10889" y="2716"/>
                  <a:pt x="10841" y="2728"/>
                  <a:pt x="10793" y="2723"/>
                </a:cubicBezTo>
                <a:cubicBezTo>
                  <a:pt x="10841" y="2657"/>
                  <a:pt x="11010" y="2693"/>
                  <a:pt x="11131" y="2553"/>
                </a:cubicBezTo>
                <a:cubicBezTo>
                  <a:pt x="11204" y="2468"/>
                  <a:pt x="10918" y="2510"/>
                  <a:pt x="10893" y="2514"/>
                </a:cubicBezTo>
                <a:cubicBezTo>
                  <a:pt x="10748" y="2541"/>
                  <a:pt x="10604" y="2573"/>
                  <a:pt x="10458" y="2595"/>
                </a:cubicBezTo>
                <a:cubicBezTo>
                  <a:pt x="10361" y="2610"/>
                  <a:pt x="10279" y="2637"/>
                  <a:pt x="10185" y="2663"/>
                </a:cubicBezTo>
                <a:cubicBezTo>
                  <a:pt x="10077" y="2694"/>
                  <a:pt x="9962" y="2708"/>
                  <a:pt x="9860" y="2758"/>
                </a:cubicBezTo>
                <a:cubicBezTo>
                  <a:pt x="9874" y="2777"/>
                  <a:pt x="9896" y="2790"/>
                  <a:pt x="9920" y="2788"/>
                </a:cubicBezTo>
                <a:cubicBezTo>
                  <a:pt x="9865" y="2875"/>
                  <a:pt x="9461" y="2842"/>
                  <a:pt x="9477" y="2999"/>
                </a:cubicBezTo>
                <a:cubicBezTo>
                  <a:pt x="9540" y="2977"/>
                  <a:pt x="9576" y="2998"/>
                  <a:pt x="9635" y="2999"/>
                </a:cubicBezTo>
                <a:cubicBezTo>
                  <a:pt x="9678" y="2999"/>
                  <a:pt x="9720" y="2983"/>
                  <a:pt x="9762" y="2978"/>
                </a:cubicBezTo>
                <a:cubicBezTo>
                  <a:pt x="9742" y="2986"/>
                  <a:pt x="9721" y="2993"/>
                  <a:pt x="9700" y="2999"/>
                </a:cubicBezTo>
                <a:cubicBezTo>
                  <a:pt x="9775" y="2999"/>
                  <a:pt x="9687" y="3019"/>
                  <a:pt x="9673" y="3021"/>
                </a:cubicBezTo>
                <a:cubicBezTo>
                  <a:pt x="9641" y="3026"/>
                  <a:pt x="9606" y="3024"/>
                  <a:pt x="9575" y="3037"/>
                </a:cubicBezTo>
                <a:cubicBezTo>
                  <a:pt x="9617" y="3103"/>
                  <a:pt x="9746" y="3046"/>
                  <a:pt x="9825" y="3052"/>
                </a:cubicBezTo>
                <a:cubicBezTo>
                  <a:pt x="9899" y="3058"/>
                  <a:pt x="9981" y="3035"/>
                  <a:pt x="10055" y="3028"/>
                </a:cubicBezTo>
                <a:cubicBezTo>
                  <a:pt x="10134" y="3020"/>
                  <a:pt x="10220" y="3040"/>
                  <a:pt x="10297" y="3022"/>
                </a:cubicBezTo>
                <a:cubicBezTo>
                  <a:pt x="10219" y="3060"/>
                  <a:pt x="10127" y="3035"/>
                  <a:pt x="10044" y="3049"/>
                </a:cubicBezTo>
                <a:cubicBezTo>
                  <a:pt x="10064" y="3060"/>
                  <a:pt x="10085" y="3063"/>
                  <a:pt x="10107" y="3058"/>
                </a:cubicBezTo>
                <a:cubicBezTo>
                  <a:pt x="10023" y="3100"/>
                  <a:pt x="9901" y="3083"/>
                  <a:pt x="9810" y="3105"/>
                </a:cubicBezTo>
                <a:cubicBezTo>
                  <a:pt x="9713" y="3128"/>
                  <a:pt x="9473" y="3114"/>
                  <a:pt x="9382" y="3188"/>
                </a:cubicBezTo>
                <a:cubicBezTo>
                  <a:pt x="9348" y="3217"/>
                  <a:pt x="9420" y="3290"/>
                  <a:pt x="9449" y="3288"/>
                </a:cubicBezTo>
                <a:cubicBezTo>
                  <a:pt x="9560" y="3281"/>
                  <a:pt x="9678" y="3287"/>
                  <a:pt x="9789" y="3294"/>
                </a:cubicBezTo>
                <a:cubicBezTo>
                  <a:pt x="10017" y="3310"/>
                  <a:pt x="10137" y="3230"/>
                  <a:pt x="10451" y="3302"/>
                </a:cubicBezTo>
                <a:cubicBezTo>
                  <a:pt x="10484" y="3309"/>
                  <a:pt x="10581" y="3299"/>
                  <a:pt x="10603" y="3326"/>
                </a:cubicBezTo>
                <a:cubicBezTo>
                  <a:pt x="10627" y="3356"/>
                  <a:pt x="10628" y="3375"/>
                  <a:pt x="10689" y="3364"/>
                </a:cubicBezTo>
                <a:cubicBezTo>
                  <a:pt x="10657" y="3404"/>
                  <a:pt x="10604" y="3393"/>
                  <a:pt x="10560" y="3389"/>
                </a:cubicBezTo>
                <a:cubicBezTo>
                  <a:pt x="10505" y="3384"/>
                  <a:pt x="10455" y="3410"/>
                  <a:pt x="10400" y="3408"/>
                </a:cubicBezTo>
                <a:cubicBezTo>
                  <a:pt x="10280" y="3404"/>
                  <a:pt x="10158" y="3379"/>
                  <a:pt x="10036" y="3378"/>
                </a:cubicBezTo>
                <a:cubicBezTo>
                  <a:pt x="9897" y="3377"/>
                  <a:pt x="9749" y="3394"/>
                  <a:pt x="9611" y="3411"/>
                </a:cubicBezTo>
                <a:cubicBezTo>
                  <a:pt x="9491" y="3427"/>
                  <a:pt x="9364" y="3421"/>
                  <a:pt x="9252" y="3471"/>
                </a:cubicBezTo>
                <a:close/>
                <a:moveTo>
                  <a:pt x="1074" y="8875"/>
                </a:moveTo>
                <a:cubicBezTo>
                  <a:pt x="1078" y="8874"/>
                  <a:pt x="1083" y="8870"/>
                  <a:pt x="1089" y="8864"/>
                </a:cubicBezTo>
                <a:cubicBezTo>
                  <a:pt x="1114" y="8892"/>
                  <a:pt x="1094" y="8910"/>
                  <a:pt x="1071" y="8928"/>
                </a:cubicBezTo>
                <a:lnTo>
                  <a:pt x="1074" y="8875"/>
                </a:lnTo>
                <a:close/>
                <a:moveTo>
                  <a:pt x="5765" y="3551"/>
                </a:moveTo>
                <a:cubicBezTo>
                  <a:pt x="5775" y="3549"/>
                  <a:pt x="5791" y="3544"/>
                  <a:pt x="5794" y="3544"/>
                </a:cubicBezTo>
                <a:cubicBezTo>
                  <a:pt x="5759" y="3545"/>
                  <a:pt x="5756" y="3547"/>
                  <a:pt x="5765" y="3551"/>
                </a:cubicBezTo>
                <a:close/>
                <a:moveTo>
                  <a:pt x="1513" y="8053"/>
                </a:moveTo>
                <a:cubicBezTo>
                  <a:pt x="1495" y="8075"/>
                  <a:pt x="1482" y="8108"/>
                  <a:pt x="1526" y="8115"/>
                </a:cubicBezTo>
                <a:cubicBezTo>
                  <a:pt x="1500" y="8122"/>
                  <a:pt x="1468" y="8124"/>
                  <a:pt x="1434" y="8140"/>
                </a:cubicBezTo>
                <a:cubicBezTo>
                  <a:pt x="1462" y="8113"/>
                  <a:pt x="1487" y="8081"/>
                  <a:pt x="1513" y="8053"/>
                </a:cubicBezTo>
                <a:close/>
                <a:moveTo>
                  <a:pt x="1293" y="8789"/>
                </a:moveTo>
                <a:cubicBezTo>
                  <a:pt x="1310" y="8795"/>
                  <a:pt x="1315" y="8814"/>
                  <a:pt x="1289" y="8851"/>
                </a:cubicBezTo>
                <a:cubicBezTo>
                  <a:pt x="1275" y="8830"/>
                  <a:pt x="1277" y="8809"/>
                  <a:pt x="1293" y="8789"/>
                </a:cubicBezTo>
                <a:close/>
                <a:moveTo>
                  <a:pt x="1418" y="8988"/>
                </a:moveTo>
                <a:cubicBezTo>
                  <a:pt x="1421" y="9035"/>
                  <a:pt x="1386" y="9055"/>
                  <a:pt x="1347" y="9071"/>
                </a:cubicBezTo>
                <a:cubicBezTo>
                  <a:pt x="1379" y="9049"/>
                  <a:pt x="1404" y="9023"/>
                  <a:pt x="1418" y="8988"/>
                </a:cubicBezTo>
                <a:close/>
                <a:moveTo>
                  <a:pt x="1044" y="9574"/>
                </a:moveTo>
                <a:cubicBezTo>
                  <a:pt x="987" y="9604"/>
                  <a:pt x="903" y="9619"/>
                  <a:pt x="836" y="9607"/>
                </a:cubicBezTo>
                <a:cubicBezTo>
                  <a:pt x="907" y="9610"/>
                  <a:pt x="994" y="9585"/>
                  <a:pt x="1044" y="9574"/>
                </a:cubicBezTo>
                <a:close/>
                <a:moveTo>
                  <a:pt x="15731" y="10505"/>
                </a:moveTo>
                <a:cubicBezTo>
                  <a:pt x="15803" y="10498"/>
                  <a:pt x="15883" y="10544"/>
                  <a:pt x="15943" y="10572"/>
                </a:cubicBezTo>
                <a:cubicBezTo>
                  <a:pt x="15875" y="10555"/>
                  <a:pt x="15817" y="10513"/>
                  <a:pt x="15744" y="10555"/>
                </a:cubicBezTo>
                <a:cubicBezTo>
                  <a:pt x="15752" y="10545"/>
                  <a:pt x="15758" y="10533"/>
                  <a:pt x="15765" y="10522"/>
                </a:cubicBezTo>
                <a:cubicBezTo>
                  <a:pt x="15745" y="10512"/>
                  <a:pt x="15724" y="10507"/>
                  <a:pt x="15702" y="10509"/>
                </a:cubicBezTo>
                <a:cubicBezTo>
                  <a:pt x="15712" y="10506"/>
                  <a:pt x="15721" y="10506"/>
                  <a:pt x="15731" y="10505"/>
                </a:cubicBezTo>
                <a:close/>
                <a:moveTo>
                  <a:pt x="4980" y="3599"/>
                </a:moveTo>
                <a:cubicBezTo>
                  <a:pt x="5002" y="3596"/>
                  <a:pt x="5023" y="3588"/>
                  <a:pt x="5042" y="3575"/>
                </a:cubicBezTo>
                <a:cubicBezTo>
                  <a:pt x="5019" y="3577"/>
                  <a:pt x="4998" y="3585"/>
                  <a:pt x="4980" y="3599"/>
                </a:cubicBezTo>
                <a:close/>
                <a:moveTo>
                  <a:pt x="4938" y="3679"/>
                </a:moveTo>
                <a:cubicBezTo>
                  <a:pt x="4947" y="3648"/>
                  <a:pt x="4936" y="3641"/>
                  <a:pt x="4905" y="3658"/>
                </a:cubicBezTo>
                <a:cubicBezTo>
                  <a:pt x="4916" y="3665"/>
                  <a:pt x="4927" y="3672"/>
                  <a:pt x="4938" y="3679"/>
                </a:cubicBezTo>
                <a:close/>
                <a:moveTo>
                  <a:pt x="4929" y="3637"/>
                </a:moveTo>
                <a:cubicBezTo>
                  <a:pt x="4935" y="3614"/>
                  <a:pt x="4924" y="3609"/>
                  <a:pt x="4896" y="3622"/>
                </a:cubicBezTo>
                <a:cubicBezTo>
                  <a:pt x="4907" y="3627"/>
                  <a:pt x="4918" y="3632"/>
                  <a:pt x="4929" y="3637"/>
                </a:cubicBezTo>
                <a:close/>
                <a:moveTo>
                  <a:pt x="4151" y="3613"/>
                </a:moveTo>
                <a:cubicBezTo>
                  <a:pt x="4174" y="3604"/>
                  <a:pt x="4196" y="3593"/>
                  <a:pt x="4217" y="3581"/>
                </a:cubicBezTo>
                <a:cubicBezTo>
                  <a:pt x="4184" y="3579"/>
                  <a:pt x="4150" y="3585"/>
                  <a:pt x="4122" y="3602"/>
                </a:cubicBezTo>
                <a:cubicBezTo>
                  <a:pt x="4131" y="3606"/>
                  <a:pt x="4141" y="3610"/>
                  <a:pt x="4151" y="3613"/>
                </a:cubicBezTo>
                <a:close/>
                <a:moveTo>
                  <a:pt x="5339" y="3596"/>
                </a:moveTo>
                <a:cubicBezTo>
                  <a:pt x="5350" y="3595"/>
                  <a:pt x="5361" y="3592"/>
                  <a:pt x="5371" y="3587"/>
                </a:cubicBezTo>
                <a:cubicBezTo>
                  <a:pt x="5361" y="3590"/>
                  <a:pt x="5350" y="3593"/>
                  <a:pt x="5339" y="3596"/>
                </a:cubicBezTo>
                <a:close/>
                <a:moveTo>
                  <a:pt x="5321" y="3590"/>
                </a:moveTo>
                <a:cubicBezTo>
                  <a:pt x="5331" y="3589"/>
                  <a:pt x="5341" y="3588"/>
                  <a:pt x="5351" y="3587"/>
                </a:cubicBezTo>
                <a:cubicBezTo>
                  <a:pt x="5341" y="3588"/>
                  <a:pt x="5331" y="3589"/>
                  <a:pt x="5321" y="3590"/>
                </a:cubicBezTo>
                <a:close/>
                <a:moveTo>
                  <a:pt x="17461" y="5208"/>
                </a:moveTo>
                <a:cubicBezTo>
                  <a:pt x="17469" y="5216"/>
                  <a:pt x="17478" y="5219"/>
                  <a:pt x="17490" y="5217"/>
                </a:cubicBezTo>
                <a:cubicBezTo>
                  <a:pt x="17481" y="5214"/>
                  <a:pt x="17471" y="5211"/>
                  <a:pt x="17461" y="5208"/>
                </a:cubicBezTo>
                <a:close/>
                <a:moveTo>
                  <a:pt x="17407" y="5718"/>
                </a:moveTo>
                <a:cubicBezTo>
                  <a:pt x="17398" y="5726"/>
                  <a:pt x="17389" y="5734"/>
                  <a:pt x="17380" y="5742"/>
                </a:cubicBezTo>
                <a:cubicBezTo>
                  <a:pt x="17418" y="5754"/>
                  <a:pt x="17469" y="5778"/>
                  <a:pt x="17502" y="5742"/>
                </a:cubicBezTo>
                <a:cubicBezTo>
                  <a:pt x="17470" y="5733"/>
                  <a:pt x="17434" y="5745"/>
                  <a:pt x="17407" y="5718"/>
                </a:cubicBezTo>
                <a:close/>
                <a:moveTo>
                  <a:pt x="17027" y="5481"/>
                </a:moveTo>
                <a:cubicBezTo>
                  <a:pt x="17059" y="5418"/>
                  <a:pt x="16911" y="5408"/>
                  <a:pt x="16879" y="5427"/>
                </a:cubicBezTo>
                <a:cubicBezTo>
                  <a:pt x="16895" y="5499"/>
                  <a:pt x="16984" y="5529"/>
                  <a:pt x="17045" y="5493"/>
                </a:cubicBezTo>
                <a:cubicBezTo>
                  <a:pt x="17039" y="5489"/>
                  <a:pt x="17033" y="5485"/>
                  <a:pt x="17027" y="5481"/>
                </a:cubicBezTo>
                <a:close/>
                <a:moveTo>
                  <a:pt x="16912" y="5318"/>
                </a:moveTo>
                <a:cubicBezTo>
                  <a:pt x="16889" y="5296"/>
                  <a:pt x="16842" y="5313"/>
                  <a:pt x="16820" y="5327"/>
                </a:cubicBezTo>
                <a:cubicBezTo>
                  <a:pt x="16851" y="5339"/>
                  <a:pt x="16884" y="5339"/>
                  <a:pt x="16912" y="5318"/>
                </a:cubicBezTo>
                <a:close/>
                <a:moveTo>
                  <a:pt x="16870" y="3973"/>
                </a:moveTo>
                <a:cubicBezTo>
                  <a:pt x="16854" y="3954"/>
                  <a:pt x="16826" y="3957"/>
                  <a:pt x="16808" y="3970"/>
                </a:cubicBezTo>
                <a:cubicBezTo>
                  <a:pt x="16828" y="3976"/>
                  <a:pt x="16849" y="3977"/>
                  <a:pt x="16870" y="3973"/>
                </a:cubicBezTo>
                <a:close/>
                <a:moveTo>
                  <a:pt x="16659" y="5478"/>
                </a:moveTo>
                <a:cubicBezTo>
                  <a:pt x="16627" y="5478"/>
                  <a:pt x="16597" y="5492"/>
                  <a:pt x="16564" y="5493"/>
                </a:cubicBezTo>
                <a:cubicBezTo>
                  <a:pt x="16569" y="5582"/>
                  <a:pt x="16657" y="5625"/>
                  <a:pt x="16733" y="5582"/>
                </a:cubicBezTo>
                <a:cubicBezTo>
                  <a:pt x="16853" y="5514"/>
                  <a:pt x="16712" y="5491"/>
                  <a:pt x="16659" y="5478"/>
                </a:cubicBezTo>
                <a:close/>
                <a:moveTo>
                  <a:pt x="16561" y="5766"/>
                </a:moveTo>
                <a:cubicBezTo>
                  <a:pt x="16556" y="5792"/>
                  <a:pt x="16566" y="5793"/>
                  <a:pt x="16591" y="5769"/>
                </a:cubicBezTo>
                <a:cubicBezTo>
                  <a:pt x="16581" y="5768"/>
                  <a:pt x="16571" y="5767"/>
                  <a:pt x="16561" y="5766"/>
                </a:cubicBezTo>
                <a:close/>
                <a:moveTo>
                  <a:pt x="16507" y="5766"/>
                </a:moveTo>
                <a:cubicBezTo>
                  <a:pt x="16503" y="5789"/>
                  <a:pt x="16513" y="5789"/>
                  <a:pt x="16538" y="5766"/>
                </a:cubicBezTo>
                <a:cubicBezTo>
                  <a:pt x="16528" y="5766"/>
                  <a:pt x="16517" y="5766"/>
                  <a:pt x="16507" y="5766"/>
                </a:cubicBezTo>
                <a:close/>
                <a:moveTo>
                  <a:pt x="16155" y="4611"/>
                </a:moveTo>
                <a:cubicBezTo>
                  <a:pt x="16138" y="4616"/>
                  <a:pt x="16104" y="4597"/>
                  <a:pt x="16095" y="4584"/>
                </a:cubicBezTo>
                <a:cubicBezTo>
                  <a:pt x="16079" y="4626"/>
                  <a:pt x="16131" y="4636"/>
                  <a:pt x="16155" y="4611"/>
                </a:cubicBezTo>
                <a:close/>
                <a:moveTo>
                  <a:pt x="15959" y="4742"/>
                </a:moveTo>
                <a:cubicBezTo>
                  <a:pt x="15944" y="4733"/>
                  <a:pt x="15939" y="4738"/>
                  <a:pt x="15926" y="4751"/>
                </a:cubicBezTo>
                <a:cubicBezTo>
                  <a:pt x="15937" y="4748"/>
                  <a:pt x="15948" y="4745"/>
                  <a:pt x="15959" y="4742"/>
                </a:cubicBezTo>
                <a:close/>
                <a:moveTo>
                  <a:pt x="15863" y="4685"/>
                </a:moveTo>
                <a:cubicBezTo>
                  <a:pt x="15846" y="4670"/>
                  <a:pt x="15747" y="4621"/>
                  <a:pt x="15750" y="4679"/>
                </a:cubicBezTo>
                <a:cubicBezTo>
                  <a:pt x="15750" y="4693"/>
                  <a:pt x="15771" y="4695"/>
                  <a:pt x="15780" y="4699"/>
                </a:cubicBezTo>
                <a:cubicBezTo>
                  <a:pt x="15799" y="4709"/>
                  <a:pt x="15770" y="4756"/>
                  <a:pt x="15765" y="4768"/>
                </a:cubicBezTo>
                <a:cubicBezTo>
                  <a:pt x="15796" y="4768"/>
                  <a:pt x="15827" y="4768"/>
                  <a:pt x="15858" y="4768"/>
                </a:cubicBezTo>
                <a:cubicBezTo>
                  <a:pt x="15847" y="4776"/>
                  <a:pt x="15836" y="4784"/>
                  <a:pt x="15825" y="4792"/>
                </a:cubicBezTo>
                <a:cubicBezTo>
                  <a:pt x="15859" y="4795"/>
                  <a:pt x="15924" y="4825"/>
                  <a:pt x="15938" y="4774"/>
                </a:cubicBezTo>
                <a:cubicBezTo>
                  <a:pt x="15905" y="4777"/>
                  <a:pt x="15874" y="4763"/>
                  <a:pt x="15846" y="4748"/>
                </a:cubicBezTo>
                <a:cubicBezTo>
                  <a:pt x="15881" y="4744"/>
                  <a:pt x="15910" y="4701"/>
                  <a:pt x="15863" y="4685"/>
                </a:cubicBezTo>
                <a:close/>
                <a:moveTo>
                  <a:pt x="15804" y="4026"/>
                </a:moveTo>
                <a:cubicBezTo>
                  <a:pt x="15842" y="3966"/>
                  <a:pt x="15725" y="3977"/>
                  <a:pt x="15645" y="4081"/>
                </a:cubicBezTo>
                <a:cubicBezTo>
                  <a:pt x="15630" y="4101"/>
                  <a:pt x="15598" y="4154"/>
                  <a:pt x="15654" y="4153"/>
                </a:cubicBezTo>
                <a:cubicBezTo>
                  <a:pt x="15729" y="4151"/>
                  <a:pt x="15764" y="4077"/>
                  <a:pt x="15804" y="4026"/>
                </a:cubicBezTo>
                <a:close/>
                <a:moveTo>
                  <a:pt x="15629" y="4691"/>
                </a:moveTo>
                <a:cubicBezTo>
                  <a:pt x="15565" y="4669"/>
                  <a:pt x="15502" y="4746"/>
                  <a:pt x="15555" y="4798"/>
                </a:cubicBezTo>
                <a:cubicBezTo>
                  <a:pt x="15622" y="4865"/>
                  <a:pt x="15624" y="4730"/>
                  <a:pt x="15629" y="4691"/>
                </a:cubicBezTo>
                <a:close/>
                <a:moveTo>
                  <a:pt x="15264" y="3646"/>
                </a:moveTo>
                <a:cubicBezTo>
                  <a:pt x="15246" y="3624"/>
                  <a:pt x="15184" y="3662"/>
                  <a:pt x="15169" y="3673"/>
                </a:cubicBezTo>
                <a:cubicBezTo>
                  <a:pt x="15202" y="3716"/>
                  <a:pt x="15237" y="3668"/>
                  <a:pt x="15264" y="3646"/>
                </a:cubicBezTo>
                <a:close/>
                <a:moveTo>
                  <a:pt x="15127" y="3854"/>
                </a:moveTo>
                <a:cubicBezTo>
                  <a:pt x="15152" y="3863"/>
                  <a:pt x="15174" y="3851"/>
                  <a:pt x="15183" y="3827"/>
                </a:cubicBezTo>
                <a:cubicBezTo>
                  <a:pt x="15159" y="3821"/>
                  <a:pt x="15139" y="3833"/>
                  <a:pt x="15127" y="3854"/>
                </a:cubicBezTo>
                <a:close/>
                <a:moveTo>
                  <a:pt x="15142" y="3584"/>
                </a:moveTo>
                <a:cubicBezTo>
                  <a:pt x="15131" y="3586"/>
                  <a:pt x="15120" y="3588"/>
                  <a:pt x="15109" y="3590"/>
                </a:cubicBezTo>
                <a:cubicBezTo>
                  <a:pt x="15122" y="3594"/>
                  <a:pt x="15133" y="3592"/>
                  <a:pt x="15142" y="3584"/>
                </a:cubicBezTo>
                <a:close/>
                <a:moveTo>
                  <a:pt x="15118" y="3711"/>
                </a:moveTo>
                <a:cubicBezTo>
                  <a:pt x="15184" y="3706"/>
                  <a:pt x="15147" y="3633"/>
                  <a:pt x="15094" y="3688"/>
                </a:cubicBezTo>
                <a:cubicBezTo>
                  <a:pt x="15130" y="3671"/>
                  <a:pt x="15138" y="3679"/>
                  <a:pt x="15118" y="3711"/>
                </a:cubicBezTo>
                <a:close/>
                <a:moveTo>
                  <a:pt x="15041" y="3554"/>
                </a:moveTo>
                <a:cubicBezTo>
                  <a:pt x="15064" y="3548"/>
                  <a:pt x="15082" y="3531"/>
                  <a:pt x="15091" y="3510"/>
                </a:cubicBezTo>
                <a:cubicBezTo>
                  <a:pt x="15067" y="3513"/>
                  <a:pt x="15048" y="3530"/>
                  <a:pt x="15041" y="3554"/>
                </a:cubicBezTo>
                <a:close/>
                <a:moveTo>
                  <a:pt x="15029" y="5807"/>
                </a:moveTo>
                <a:cubicBezTo>
                  <a:pt x="15010" y="5840"/>
                  <a:pt x="15052" y="5869"/>
                  <a:pt x="15017" y="5897"/>
                </a:cubicBezTo>
                <a:cubicBezTo>
                  <a:pt x="15069" y="5910"/>
                  <a:pt x="15112" y="5855"/>
                  <a:pt x="15158" y="5894"/>
                </a:cubicBezTo>
                <a:cubicBezTo>
                  <a:pt x="15190" y="5921"/>
                  <a:pt x="15270" y="5864"/>
                  <a:pt x="15298" y="5849"/>
                </a:cubicBezTo>
                <a:cubicBezTo>
                  <a:pt x="15412" y="5787"/>
                  <a:pt x="15522" y="5749"/>
                  <a:pt x="15626" y="5671"/>
                </a:cubicBezTo>
                <a:cubicBezTo>
                  <a:pt x="15531" y="5600"/>
                  <a:pt x="15421" y="5693"/>
                  <a:pt x="15320" y="5684"/>
                </a:cubicBezTo>
                <a:cubicBezTo>
                  <a:pt x="15265" y="5679"/>
                  <a:pt x="15241" y="5665"/>
                  <a:pt x="15192" y="5710"/>
                </a:cubicBezTo>
                <a:cubicBezTo>
                  <a:pt x="15141" y="5757"/>
                  <a:pt x="15089" y="5774"/>
                  <a:pt x="15029" y="5807"/>
                </a:cubicBezTo>
                <a:close/>
                <a:moveTo>
                  <a:pt x="14887" y="2545"/>
                </a:moveTo>
                <a:cubicBezTo>
                  <a:pt x="14861" y="2539"/>
                  <a:pt x="14744" y="2566"/>
                  <a:pt x="14758" y="2606"/>
                </a:cubicBezTo>
                <a:cubicBezTo>
                  <a:pt x="14777" y="2659"/>
                  <a:pt x="14917" y="2592"/>
                  <a:pt x="14887" y="2545"/>
                </a:cubicBezTo>
                <a:close/>
                <a:moveTo>
                  <a:pt x="14812" y="2628"/>
                </a:moveTo>
                <a:cubicBezTo>
                  <a:pt x="14778" y="2634"/>
                  <a:pt x="14742" y="2636"/>
                  <a:pt x="14727" y="2672"/>
                </a:cubicBezTo>
                <a:cubicBezTo>
                  <a:pt x="14762" y="2676"/>
                  <a:pt x="14797" y="2662"/>
                  <a:pt x="14812" y="2628"/>
                </a:cubicBezTo>
                <a:close/>
                <a:moveTo>
                  <a:pt x="14899" y="5392"/>
                </a:moveTo>
                <a:cubicBezTo>
                  <a:pt x="14910" y="5456"/>
                  <a:pt x="14808" y="5504"/>
                  <a:pt x="14797" y="5564"/>
                </a:cubicBezTo>
                <a:cubicBezTo>
                  <a:pt x="14783" y="5645"/>
                  <a:pt x="15029" y="5553"/>
                  <a:pt x="15054" y="5541"/>
                </a:cubicBezTo>
                <a:cubicBezTo>
                  <a:pt x="15159" y="5489"/>
                  <a:pt x="15251" y="5425"/>
                  <a:pt x="15366" y="5390"/>
                </a:cubicBezTo>
                <a:cubicBezTo>
                  <a:pt x="15429" y="5372"/>
                  <a:pt x="15425" y="5331"/>
                  <a:pt x="15478" y="5300"/>
                </a:cubicBezTo>
                <a:cubicBezTo>
                  <a:pt x="15528" y="5271"/>
                  <a:pt x="15583" y="5284"/>
                  <a:pt x="15632" y="5258"/>
                </a:cubicBezTo>
                <a:cubicBezTo>
                  <a:pt x="15635" y="5282"/>
                  <a:pt x="15621" y="5299"/>
                  <a:pt x="15599" y="5306"/>
                </a:cubicBezTo>
                <a:cubicBezTo>
                  <a:pt x="15631" y="5332"/>
                  <a:pt x="15681" y="5326"/>
                  <a:pt x="15716" y="5343"/>
                </a:cubicBezTo>
                <a:cubicBezTo>
                  <a:pt x="15775" y="5371"/>
                  <a:pt x="15551" y="5406"/>
                  <a:pt x="15720" y="5418"/>
                </a:cubicBezTo>
                <a:cubicBezTo>
                  <a:pt x="15776" y="5422"/>
                  <a:pt x="15805" y="5430"/>
                  <a:pt x="15855" y="5454"/>
                </a:cubicBezTo>
                <a:cubicBezTo>
                  <a:pt x="15987" y="5515"/>
                  <a:pt x="16093" y="5430"/>
                  <a:pt x="16225" y="5398"/>
                </a:cubicBezTo>
                <a:cubicBezTo>
                  <a:pt x="16218" y="5361"/>
                  <a:pt x="16179" y="5357"/>
                  <a:pt x="16148" y="5353"/>
                </a:cubicBezTo>
                <a:cubicBezTo>
                  <a:pt x="16173" y="5357"/>
                  <a:pt x="16193" y="5344"/>
                  <a:pt x="16199" y="5320"/>
                </a:cubicBezTo>
                <a:cubicBezTo>
                  <a:pt x="16171" y="5321"/>
                  <a:pt x="16170" y="5300"/>
                  <a:pt x="16148" y="5291"/>
                </a:cubicBezTo>
                <a:cubicBezTo>
                  <a:pt x="16125" y="5282"/>
                  <a:pt x="16103" y="5306"/>
                  <a:pt x="16081" y="5306"/>
                </a:cubicBezTo>
                <a:cubicBezTo>
                  <a:pt x="16009" y="5306"/>
                  <a:pt x="15943" y="5317"/>
                  <a:pt x="15870" y="5320"/>
                </a:cubicBezTo>
                <a:cubicBezTo>
                  <a:pt x="15903" y="5265"/>
                  <a:pt x="15988" y="5309"/>
                  <a:pt x="15978" y="5235"/>
                </a:cubicBezTo>
                <a:cubicBezTo>
                  <a:pt x="15974" y="5199"/>
                  <a:pt x="16076" y="5165"/>
                  <a:pt x="15955" y="5089"/>
                </a:cubicBezTo>
                <a:cubicBezTo>
                  <a:pt x="15931" y="5074"/>
                  <a:pt x="15891" y="5090"/>
                  <a:pt x="15875" y="5072"/>
                </a:cubicBezTo>
                <a:cubicBezTo>
                  <a:pt x="15850" y="5041"/>
                  <a:pt x="15828" y="5040"/>
                  <a:pt x="15795" y="5021"/>
                </a:cubicBezTo>
                <a:cubicBezTo>
                  <a:pt x="15766" y="5004"/>
                  <a:pt x="15785" y="4963"/>
                  <a:pt x="15765" y="4953"/>
                </a:cubicBezTo>
                <a:cubicBezTo>
                  <a:pt x="15732" y="4937"/>
                  <a:pt x="15664" y="4940"/>
                  <a:pt x="15626" y="4934"/>
                </a:cubicBezTo>
                <a:cubicBezTo>
                  <a:pt x="15643" y="4906"/>
                  <a:pt x="15605" y="4863"/>
                  <a:pt x="15579" y="4857"/>
                </a:cubicBezTo>
                <a:cubicBezTo>
                  <a:pt x="15545" y="4851"/>
                  <a:pt x="15484" y="4925"/>
                  <a:pt x="15448" y="4934"/>
                </a:cubicBezTo>
                <a:cubicBezTo>
                  <a:pt x="15426" y="4897"/>
                  <a:pt x="15484" y="4871"/>
                  <a:pt x="15430" y="4848"/>
                </a:cubicBezTo>
                <a:cubicBezTo>
                  <a:pt x="15447" y="4832"/>
                  <a:pt x="15477" y="4834"/>
                  <a:pt x="15492" y="4816"/>
                </a:cubicBezTo>
                <a:cubicBezTo>
                  <a:pt x="15507" y="4798"/>
                  <a:pt x="15498" y="4771"/>
                  <a:pt x="15513" y="4753"/>
                </a:cubicBezTo>
                <a:cubicBezTo>
                  <a:pt x="15492" y="4740"/>
                  <a:pt x="15471" y="4740"/>
                  <a:pt x="15451" y="4753"/>
                </a:cubicBezTo>
                <a:cubicBezTo>
                  <a:pt x="15500" y="4694"/>
                  <a:pt x="15389" y="4725"/>
                  <a:pt x="15367" y="4736"/>
                </a:cubicBezTo>
                <a:cubicBezTo>
                  <a:pt x="15253" y="4789"/>
                  <a:pt x="15097" y="4979"/>
                  <a:pt x="15004" y="5071"/>
                </a:cubicBezTo>
                <a:cubicBezTo>
                  <a:pt x="14967" y="5108"/>
                  <a:pt x="14920" y="5136"/>
                  <a:pt x="14891" y="5181"/>
                </a:cubicBezTo>
                <a:cubicBezTo>
                  <a:pt x="14866" y="5219"/>
                  <a:pt x="14885" y="5280"/>
                  <a:pt x="14832" y="5297"/>
                </a:cubicBezTo>
                <a:cubicBezTo>
                  <a:pt x="14718" y="5332"/>
                  <a:pt x="14588" y="5339"/>
                  <a:pt x="14501" y="5433"/>
                </a:cubicBezTo>
                <a:cubicBezTo>
                  <a:pt x="14542" y="5486"/>
                  <a:pt x="14612" y="5442"/>
                  <a:pt x="14661" y="5429"/>
                </a:cubicBezTo>
                <a:cubicBezTo>
                  <a:pt x="14741" y="5408"/>
                  <a:pt x="14822" y="5435"/>
                  <a:pt x="14899" y="5392"/>
                </a:cubicBezTo>
                <a:close/>
                <a:moveTo>
                  <a:pt x="13509" y="2779"/>
                </a:moveTo>
                <a:cubicBezTo>
                  <a:pt x="13530" y="2796"/>
                  <a:pt x="13690" y="2783"/>
                  <a:pt x="13652" y="2833"/>
                </a:cubicBezTo>
                <a:cubicBezTo>
                  <a:pt x="13726" y="2801"/>
                  <a:pt x="13713" y="2867"/>
                  <a:pt x="13746" y="2908"/>
                </a:cubicBezTo>
                <a:cubicBezTo>
                  <a:pt x="13797" y="2970"/>
                  <a:pt x="13815" y="2989"/>
                  <a:pt x="13779" y="3070"/>
                </a:cubicBezTo>
                <a:cubicBezTo>
                  <a:pt x="13892" y="3097"/>
                  <a:pt x="13979" y="3082"/>
                  <a:pt x="14088" y="3026"/>
                </a:cubicBezTo>
                <a:cubicBezTo>
                  <a:pt x="14026" y="2967"/>
                  <a:pt x="14116" y="2937"/>
                  <a:pt x="14159" y="2913"/>
                </a:cubicBezTo>
                <a:cubicBezTo>
                  <a:pt x="14137" y="2929"/>
                  <a:pt x="14116" y="2945"/>
                  <a:pt x="14094" y="2960"/>
                </a:cubicBezTo>
                <a:cubicBezTo>
                  <a:pt x="14164" y="3055"/>
                  <a:pt x="14395" y="2947"/>
                  <a:pt x="14444" y="2942"/>
                </a:cubicBezTo>
                <a:cubicBezTo>
                  <a:pt x="14461" y="2940"/>
                  <a:pt x="14593" y="2922"/>
                  <a:pt x="14507" y="2913"/>
                </a:cubicBezTo>
                <a:cubicBezTo>
                  <a:pt x="14525" y="2898"/>
                  <a:pt x="14546" y="2892"/>
                  <a:pt x="14569" y="2895"/>
                </a:cubicBezTo>
                <a:cubicBezTo>
                  <a:pt x="14558" y="2888"/>
                  <a:pt x="14547" y="2881"/>
                  <a:pt x="14536" y="2874"/>
                </a:cubicBezTo>
                <a:cubicBezTo>
                  <a:pt x="14560" y="2868"/>
                  <a:pt x="14592" y="2870"/>
                  <a:pt x="14612" y="2852"/>
                </a:cubicBezTo>
                <a:cubicBezTo>
                  <a:pt x="14638" y="2830"/>
                  <a:pt x="14641" y="2795"/>
                  <a:pt x="14599" y="2791"/>
                </a:cubicBezTo>
                <a:cubicBezTo>
                  <a:pt x="14690" y="2797"/>
                  <a:pt x="14769" y="2757"/>
                  <a:pt x="14797" y="2666"/>
                </a:cubicBezTo>
                <a:cubicBezTo>
                  <a:pt x="14748" y="2693"/>
                  <a:pt x="14689" y="2688"/>
                  <a:pt x="14637" y="2708"/>
                </a:cubicBezTo>
                <a:cubicBezTo>
                  <a:pt x="14664" y="2693"/>
                  <a:pt x="14705" y="2644"/>
                  <a:pt x="14649" y="2637"/>
                </a:cubicBezTo>
                <a:cubicBezTo>
                  <a:pt x="14674" y="2640"/>
                  <a:pt x="14693" y="2627"/>
                  <a:pt x="14694" y="2601"/>
                </a:cubicBezTo>
                <a:cubicBezTo>
                  <a:pt x="14605" y="2574"/>
                  <a:pt x="14523" y="2597"/>
                  <a:pt x="14438" y="2628"/>
                </a:cubicBezTo>
                <a:cubicBezTo>
                  <a:pt x="14452" y="2572"/>
                  <a:pt x="14552" y="2560"/>
                  <a:pt x="14597" y="2549"/>
                </a:cubicBezTo>
                <a:cubicBezTo>
                  <a:pt x="14686" y="2528"/>
                  <a:pt x="14772" y="2501"/>
                  <a:pt x="14863" y="2485"/>
                </a:cubicBezTo>
                <a:cubicBezTo>
                  <a:pt x="14852" y="2445"/>
                  <a:pt x="14812" y="2458"/>
                  <a:pt x="14783" y="2465"/>
                </a:cubicBezTo>
                <a:cubicBezTo>
                  <a:pt x="14833" y="2403"/>
                  <a:pt x="14943" y="2455"/>
                  <a:pt x="14999" y="2402"/>
                </a:cubicBezTo>
                <a:cubicBezTo>
                  <a:pt x="15039" y="2364"/>
                  <a:pt x="14896" y="2341"/>
                  <a:pt x="14872" y="2352"/>
                </a:cubicBezTo>
                <a:cubicBezTo>
                  <a:pt x="14919" y="2334"/>
                  <a:pt x="14908" y="2333"/>
                  <a:pt x="14886" y="2336"/>
                </a:cubicBezTo>
                <a:cubicBezTo>
                  <a:pt x="14922" y="2325"/>
                  <a:pt x="14956" y="2309"/>
                  <a:pt x="14982" y="2283"/>
                </a:cubicBezTo>
                <a:cubicBezTo>
                  <a:pt x="14914" y="2264"/>
                  <a:pt x="14849" y="2301"/>
                  <a:pt x="14782" y="2301"/>
                </a:cubicBezTo>
                <a:cubicBezTo>
                  <a:pt x="14707" y="2301"/>
                  <a:pt x="14634" y="2324"/>
                  <a:pt x="14560" y="2331"/>
                </a:cubicBezTo>
                <a:cubicBezTo>
                  <a:pt x="14578" y="2347"/>
                  <a:pt x="14598" y="2355"/>
                  <a:pt x="14622" y="2355"/>
                </a:cubicBezTo>
                <a:cubicBezTo>
                  <a:pt x="14536" y="2357"/>
                  <a:pt x="14636" y="2364"/>
                  <a:pt x="14652" y="2365"/>
                </a:cubicBezTo>
                <a:lnTo>
                  <a:pt x="14790" y="2356"/>
                </a:lnTo>
                <a:cubicBezTo>
                  <a:pt x="14671" y="2385"/>
                  <a:pt x="14590" y="2356"/>
                  <a:pt x="14518" y="2399"/>
                </a:cubicBezTo>
                <a:cubicBezTo>
                  <a:pt x="14516" y="2304"/>
                  <a:pt x="14387" y="2325"/>
                  <a:pt x="14337" y="2349"/>
                </a:cubicBezTo>
                <a:cubicBezTo>
                  <a:pt x="14367" y="2361"/>
                  <a:pt x="14398" y="2357"/>
                  <a:pt x="14426" y="2346"/>
                </a:cubicBezTo>
                <a:cubicBezTo>
                  <a:pt x="14355" y="2394"/>
                  <a:pt x="14270" y="2307"/>
                  <a:pt x="14121" y="2387"/>
                </a:cubicBezTo>
                <a:cubicBezTo>
                  <a:pt x="14143" y="2399"/>
                  <a:pt x="14165" y="2412"/>
                  <a:pt x="14186" y="2426"/>
                </a:cubicBezTo>
                <a:cubicBezTo>
                  <a:pt x="14160" y="2463"/>
                  <a:pt x="14118" y="2437"/>
                  <a:pt x="14086" y="2428"/>
                </a:cubicBezTo>
                <a:cubicBezTo>
                  <a:pt x="14035" y="2412"/>
                  <a:pt x="13983" y="2444"/>
                  <a:pt x="13934" y="2456"/>
                </a:cubicBezTo>
                <a:cubicBezTo>
                  <a:pt x="14065" y="2555"/>
                  <a:pt x="14103" y="2499"/>
                  <a:pt x="14156" y="2493"/>
                </a:cubicBezTo>
                <a:cubicBezTo>
                  <a:pt x="14186" y="2490"/>
                  <a:pt x="14190" y="2538"/>
                  <a:pt x="14231" y="2533"/>
                </a:cubicBezTo>
                <a:cubicBezTo>
                  <a:pt x="14173" y="2563"/>
                  <a:pt x="14179" y="2479"/>
                  <a:pt x="14061" y="2545"/>
                </a:cubicBezTo>
                <a:cubicBezTo>
                  <a:pt x="14150" y="2550"/>
                  <a:pt x="14073" y="2637"/>
                  <a:pt x="14017" y="2631"/>
                </a:cubicBezTo>
                <a:cubicBezTo>
                  <a:pt x="14041" y="2626"/>
                  <a:pt x="14060" y="2608"/>
                  <a:pt x="14064" y="2583"/>
                </a:cubicBezTo>
                <a:cubicBezTo>
                  <a:pt x="13989" y="2590"/>
                  <a:pt x="14028" y="2635"/>
                  <a:pt x="13978" y="2659"/>
                </a:cubicBezTo>
                <a:cubicBezTo>
                  <a:pt x="13924" y="2685"/>
                  <a:pt x="13802" y="2690"/>
                  <a:pt x="13744" y="2675"/>
                </a:cubicBezTo>
                <a:cubicBezTo>
                  <a:pt x="13779" y="2663"/>
                  <a:pt x="13751" y="2647"/>
                  <a:pt x="13739" y="2605"/>
                </a:cubicBezTo>
                <a:cubicBezTo>
                  <a:pt x="13720" y="2537"/>
                  <a:pt x="13593" y="2586"/>
                  <a:pt x="13553" y="2604"/>
                </a:cubicBezTo>
                <a:cubicBezTo>
                  <a:pt x="13523" y="2618"/>
                  <a:pt x="13437" y="2642"/>
                  <a:pt x="13441" y="2687"/>
                </a:cubicBezTo>
                <a:cubicBezTo>
                  <a:pt x="13445" y="2740"/>
                  <a:pt x="13534" y="2718"/>
                  <a:pt x="13542" y="2770"/>
                </a:cubicBezTo>
                <a:cubicBezTo>
                  <a:pt x="13531" y="2773"/>
                  <a:pt x="13520" y="2776"/>
                  <a:pt x="13509" y="2779"/>
                </a:cubicBezTo>
                <a:close/>
                <a:moveTo>
                  <a:pt x="12761" y="2462"/>
                </a:moveTo>
                <a:cubicBezTo>
                  <a:pt x="12807" y="2455"/>
                  <a:pt x="12852" y="2486"/>
                  <a:pt x="12886" y="2512"/>
                </a:cubicBezTo>
                <a:cubicBezTo>
                  <a:pt x="12877" y="2522"/>
                  <a:pt x="12868" y="2532"/>
                  <a:pt x="12859" y="2542"/>
                </a:cubicBezTo>
                <a:cubicBezTo>
                  <a:pt x="12918" y="2536"/>
                  <a:pt x="12878" y="2622"/>
                  <a:pt x="12918" y="2629"/>
                </a:cubicBezTo>
                <a:cubicBezTo>
                  <a:pt x="12975" y="2640"/>
                  <a:pt x="13032" y="2586"/>
                  <a:pt x="13079" y="2564"/>
                </a:cubicBezTo>
                <a:cubicBezTo>
                  <a:pt x="13110" y="2549"/>
                  <a:pt x="13377" y="2468"/>
                  <a:pt x="13297" y="2409"/>
                </a:cubicBezTo>
                <a:cubicBezTo>
                  <a:pt x="13197" y="2334"/>
                  <a:pt x="12843" y="2364"/>
                  <a:pt x="12761" y="2462"/>
                </a:cubicBezTo>
                <a:close/>
                <a:moveTo>
                  <a:pt x="12654" y="2432"/>
                </a:moveTo>
                <a:cubicBezTo>
                  <a:pt x="12637" y="2402"/>
                  <a:pt x="12604" y="2424"/>
                  <a:pt x="12589" y="2441"/>
                </a:cubicBezTo>
                <a:cubicBezTo>
                  <a:pt x="12611" y="2440"/>
                  <a:pt x="12633" y="2437"/>
                  <a:pt x="12654" y="2432"/>
                </a:cubicBezTo>
                <a:close/>
                <a:moveTo>
                  <a:pt x="14100" y="3602"/>
                </a:moveTo>
                <a:cubicBezTo>
                  <a:pt x="14061" y="3566"/>
                  <a:pt x="13938" y="3595"/>
                  <a:pt x="13955" y="3661"/>
                </a:cubicBezTo>
                <a:cubicBezTo>
                  <a:pt x="13987" y="3649"/>
                  <a:pt x="14003" y="3599"/>
                  <a:pt x="14043" y="3613"/>
                </a:cubicBezTo>
                <a:cubicBezTo>
                  <a:pt x="14026" y="3632"/>
                  <a:pt x="14013" y="3653"/>
                  <a:pt x="14002" y="3676"/>
                </a:cubicBezTo>
                <a:cubicBezTo>
                  <a:pt x="14042" y="3665"/>
                  <a:pt x="14100" y="3654"/>
                  <a:pt x="14100" y="3602"/>
                </a:cubicBezTo>
                <a:close/>
                <a:moveTo>
                  <a:pt x="13946" y="3608"/>
                </a:moveTo>
                <a:cubicBezTo>
                  <a:pt x="13904" y="3612"/>
                  <a:pt x="13859" y="3604"/>
                  <a:pt x="13818" y="3599"/>
                </a:cubicBezTo>
                <a:cubicBezTo>
                  <a:pt x="13842" y="3666"/>
                  <a:pt x="13912" y="3670"/>
                  <a:pt x="13946" y="3608"/>
                </a:cubicBezTo>
                <a:close/>
                <a:moveTo>
                  <a:pt x="13295" y="3275"/>
                </a:moveTo>
                <a:cubicBezTo>
                  <a:pt x="13266" y="3271"/>
                  <a:pt x="13234" y="3281"/>
                  <a:pt x="13227" y="3314"/>
                </a:cubicBezTo>
                <a:cubicBezTo>
                  <a:pt x="13247" y="3323"/>
                  <a:pt x="13268" y="3328"/>
                  <a:pt x="13290" y="3328"/>
                </a:cubicBezTo>
                <a:cubicBezTo>
                  <a:pt x="13284" y="3302"/>
                  <a:pt x="13299" y="3288"/>
                  <a:pt x="13325" y="3296"/>
                </a:cubicBezTo>
                <a:cubicBezTo>
                  <a:pt x="13315" y="3289"/>
                  <a:pt x="13305" y="3282"/>
                  <a:pt x="13295" y="3275"/>
                </a:cubicBezTo>
                <a:close/>
                <a:moveTo>
                  <a:pt x="13548" y="3940"/>
                </a:moveTo>
                <a:cubicBezTo>
                  <a:pt x="13619" y="3923"/>
                  <a:pt x="13694" y="3912"/>
                  <a:pt x="13759" y="3876"/>
                </a:cubicBezTo>
                <a:cubicBezTo>
                  <a:pt x="13822" y="3842"/>
                  <a:pt x="13899" y="3863"/>
                  <a:pt x="13958" y="3818"/>
                </a:cubicBezTo>
                <a:cubicBezTo>
                  <a:pt x="13918" y="3785"/>
                  <a:pt x="13874" y="3841"/>
                  <a:pt x="13833" y="3809"/>
                </a:cubicBezTo>
                <a:cubicBezTo>
                  <a:pt x="13853" y="3783"/>
                  <a:pt x="13854" y="3748"/>
                  <a:pt x="13871" y="3720"/>
                </a:cubicBezTo>
                <a:cubicBezTo>
                  <a:pt x="13844" y="3711"/>
                  <a:pt x="13821" y="3726"/>
                  <a:pt x="13809" y="3750"/>
                </a:cubicBezTo>
                <a:cubicBezTo>
                  <a:pt x="13821" y="3701"/>
                  <a:pt x="13879" y="3688"/>
                  <a:pt x="13821" y="3643"/>
                </a:cubicBezTo>
                <a:cubicBezTo>
                  <a:pt x="13801" y="3628"/>
                  <a:pt x="13777" y="3623"/>
                  <a:pt x="13758" y="3609"/>
                </a:cubicBezTo>
                <a:cubicBezTo>
                  <a:pt x="13730" y="3589"/>
                  <a:pt x="13736" y="3543"/>
                  <a:pt x="13696" y="3578"/>
                </a:cubicBezTo>
                <a:cubicBezTo>
                  <a:pt x="13769" y="3466"/>
                  <a:pt x="13370" y="3529"/>
                  <a:pt x="13473" y="3622"/>
                </a:cubicBezTo>
                <a:cubicBezTo>
                  <a:pt x="13436" y="3591"/>
                  <a:pt x="13312" y="3620"/>
                  <a:pt x="13372" y="3670"/>
                </a:cubicBezTo>
                <a:cubicBezTo>
                  <a:pt x="13272" y="3713"/>
                  <a:pt x="13127" y="3691"/>
                  <a:pt x="13037" y="3748"/>
                </a:cubicBezTo>
                <a:cubicBezTo>
                  <a:pt x="13012" y="3765"/>
                  <a:pt x="13012" y="3817"/>
                  <a:pt x="13050" y="3814"/>
                </a:cubicBezTo>
                <a:cubicBezTo>
                  <a:pt x="13083" y="3811"/>
                  <a:pt x="13119" y="3785"/>
                  <a:pt x="13153" y="3792"/>
                </a:cubicBezTo>
                <a:cubicBezTo>
                  <a:pt x="13143" y="3799"/>
                  <a:pt x="13133" y="3807"/>
                  <a:pt x="13123" y="3815"/>
                </a:cubicBezTo>
                <a:cubicBezTo>
                  <a:pt x="13168" y="3845"/>
                  <a:pt x="13202" y="3847"/>
                  <a:pt x="13248" y="3818"/>
                </a:cubicBezTo>
                <a:cubicBezTo>
                  <a:pt x="13190" y="3873"/>
                  <a:pt x="13322" y="3862"/>
                  <a:pt x="13335" y="3886"/>
                </a:cubicBezTo>
                <a:cubicBezTo>
                  <a:pt x="13359" y="3930"/>
                  <a:pt x="13498" y="3916"/>
                  <a:pt x="13548" y="3940"/>
                </a:cubicBezTo>
                <a:close/>
                <a:moveTo>
                  <a:pt x="12892" y="3789"/>
                </a:moveTo>
                <a:cubicBezTo>
                  <a:pt x="12913" y="3776"/>
                  <a:pt x="12936" y="3732"/>
                  <a:pt x="12891" y="3742"/>
                </a:cubicBezTo>
                <a:cubicBezTo>
                  <a:pt x="12862" y="3748"/>
                  <a:pt x="12853" y="3790"/>
                  <a:pt x="12892" y="3789"/>
                </a:cubicBezTo>
                <a:close/>
                <a:moveTo>
                  <a:pt x="12815" y="3619"/>
                </a:moveTo>
                <a:cubicBezTo>
                  <a:pt x="12797" y="3575"/>
                  <a:pt x="12748" y="3615"/>
                  <a:pt x="12752" y="3649"/>
                </a:cubicBezTo>
                <a:cubicBezTo>
                  <a:pt x="12777" y="3648"/>
                  <a:pt x="12798" y="3638"/>
                  <a:pt x="12815" y="3619"/>
                </a:cubicBezTo>
                <a:close/>
                <a:moveTo>
                  <a:pt x="12832" y="3774"/>
                </a:moveTo>
                <a:cubicBezTo>
                  <a:pt x="12799" y="3737"/>
                  <a:pt x="12725" y="3799"/>
                  <a:pt x="12722" y="3837"/>
                </a:cubicBezTo>
                <a:cubicBezTo>
                  <a:pt x="12721" y="3854"/>
                  <a:pt x="12875" y="3844"/>
                  <a:pt x="12832" y="3774"/>
                </a:cubicBezTo>
                <a:close/>
                <a:moveTo>
                  <a:pt x="12618" y="3711"/>
                </a:moveTo>
                <a:cubicBezTo>
                  <a:pt x="12596" y="3721"/>
                  <a:pt x="12574" y="3732"/>
                  <a:pt x="12553" y="3744"/>
                </a:cubicBezTo>
                <a:cubicBezTo>
                  <a:pt x="12579" y="3744"/>
                  <a:pt x="12602" y="3731"/>
                  <a:pt x="12618" y="3711"/>
                </a:cubicBezTo>
                <a:close/>
                <a:moveTo>
                  <a:pt x="12452" y="3842"/>
                </a:moveTo>
                <a:cubicBezTo>
                  <a:pt x="12409" y="3808"/>
                  <a:pt x="12330" y="3843"/>
                  <a:pt x="12301" y="3881"/>
                </a:cubicBezTo>
                <a:cubicBezTo>
                  <a:pt x="12354" y="3895"/>
                  <a:pt x="12422" y="3898"/>
                  <a:pt x="12452" y="3842"/>
                </a:cubicBezTo>
                <a:close/>
                <a:moveTo>
                  <a:pt x="11707" y="3901"/>
                </a:moveTo>
                <a:cubicBezTo>
                  <a:pt x="11674" y="3894"/>
                  <a:pt x="11636" y="3894"/>
                  <a:pt x="11609" y="3919"/>
                </a:cubicBezTo>
                <a:cubicBezTo>
                  <a:pt x="11642" y="3956"/>
                  <a:pt x="11695" y="3966"/>
                  <a:pt x="11734" y="3931"/>
                </a:cubicBezTo>
                <a:cubicBezTo>
                  <a:pt x="11726" y="3920"/>
                  <a:pt x="11717" y="3910"/>
                  <a:pt x="11707" y="3901"/>
                </a:cubicBezTo>
                <a:close/>
                <a:moveTo>
                  <a:pt x="19604" y="6090"/>
                </a:moveTo>
                <a:cubicBezTo>
                  <a:pt x="19573" y="6053"/>
                  <a:pt x="19446" y="6037"/>
                  <a:pt x="19411" y="6084"/>
                </a:cubicBezTo>
                <a:cubicBezTo>
                  <a:pt x="19400" y="6100"/>
                  <a:pt x="19482" y="6140"/>
                  <a:pt x="19494" y="6145"/>
                </a:cubicBezTo>
                <a:cubicBezTo>
                  <a:pt x="19553" y="6171"/>
                  <a:pt x="19570" y="6129"/>
                  <a:pt x="19604" y="6090"/>
                </a:cubicBezTo>
                <a:close/>
                <a:moveTo>
                  <a:pt x="18598" y="6422"/>
                </a:moveTo>
                <a:cubicBezTo>
                  <a:pt x="18539" y="6401"/>
                  <a:pt x="18450" y="6481"/>
                  <a:pt x="18431" y="6532"/>
                </a:cubicBezTo>
                <a:cubicBezTo>
                  <a:pt x="18470" y="6531"/>
                  <a:pt x="18655" y="6487"/>
                  <a:pt x="18598" y="6422"/>
                </a:cubicBezTo>
                <a:close/>
                <a:moveTo>
                  <a:pt x="18265" y="5650"/>
                </a:moveTo>
                <a:cubicBezTo>
                  <a:pt x="18272" y="5660"/>
                  <a:pt x="18282" y="5664"/>
                  <a:pt x="18295" y="5662"/>
                </a:cubicBezTo>
                <a:cubicBezTo>
                  <a:pt x="18285" y="5658"/>
                  <a:pt x="18275" y="5654"/>
                  <a:pt x="18265" y="5650"/>
                </a:cubicBezTo>
                <a:close/>
                <a:moveTo>
                  <a:pt x="18259" y="5662"/>
                </a:moveTo>
                <a:cubicBezTo>
                  <a:pt x="18269" y="5667"/>
                  <a:pt x="18280" y="5669"/>
                  <a:pt x="18292" y="5668"/>
                </a:cubicBezTo>
                <a:cubicBezTo>
                  <a:pt x="18281" y="5666"/>
                  <a:pt x="18270" y="5664"/>
                  <a:pt x="18259" y="5662"/>
                </a:cubicBezTo>
                <a:close/>
                <a:moveTo>
                  <a:pt x="18369" y="5707"/>
                </a:moveTo>
                <a:cubicBezTo>
                  <a:pt x="18340" y="5686"/>
                  <a:pt x="18275" y="5667"/>
                  <a:pt x="18248" y="5701"/>
                </a:cubicBezTo>
                <a:cubicBezTo>
                  <a:pt x="18272" y="5697"/>
                  <a:pt x="18294" y="5703"/>
                  <a:pt x="18313" y="5718"/>
                </a:cubicBezTo>
                <a:cubicBezTo>
                  <a:pt x="18255" y="5704"/>
                  <a:pt x="18289" y="5799"/>
                  <a:pt x="18354" y="5787"/>
                </a:cubicBezTo>
                <a:cubicBezTo>
                  <a:pt x="18406" y="5777"/>
                  <a:pt x="18434" y="5724"/>
                  <a:pt x="18369" y="5707"/>
                </a:cubicBezTo>
                <a:close/>
                <a:moveTo>
                  <a:pt x="18022" y="5142"/>
                </a:moveTo>
                <a:cubicBezTo>
                  <a:pt x="17984" y="5137"/>
                  <a:pt x="17985" y="5183"/>
                  <a:pt x="17954" y="5193"/>
                </a:cubicBezTo>
                <a:cubicBezTo>
                  <a:pt x="17988" y="5193"/>
                  <a:pt x="18001" y="5162"/>
                  <a:pt x="18022" y="5142"/>
                </a:cubicBezTo>
                <a:close/>
                <a:moveTo>
                  <a:pt x="17817" y="5160"/>
                </a:moveTo>
                <a:cubicBezTo>
                  <a:pt x="17806" y="5164"/>
                  <a:pt x="17795" y="5168"/>
                  <a:pt x="17784" y="5172"/>
                </a:cubicBezTo>
                <a:cubicBezTo>
                  <a:pt x="17794" y="5178"/>
                  <a:pt x="17805" y="5182"/>
                  <a:pt x="17817" y="5184"/>
                </a:cubicBezTo>
                <a:cubicBezTo>
                  <a:pt x="17817" y="5176"/>
                  <a:pt x="17817" y="5168"/>
                  <a:pt x="17817" y="5160"/>
                </a:cubicBezTo>
                <a:close/>
                <a:moveTo>
                  <a:pt x="21169" y="4314"/>
                </a:moveTo>
                <a:cubicBezTo>
                  <a:pt x="21158" y="4313"/>
                  <a:pt x="21147" y="4315"/>
                  <a:pt x="21136" y="4320"/>
                </a:cubicBezTo>
                <a:cubicBezTo>
                  <a:pt x="21147" y="4318"/>
                  <a:pt x="21158" y="4316"/>
                  <a:pt x="21169" y="4314"/>
                </a:cubicBezTo>
                <a:close/>
                <a:moveTo>
                  <a:pt x="21041" y="4362"/>
                </a:moveTo>
                <a:cubicBezTo>
                  <a:pt x="21082" y="4381"/>
                  <a:pt x="21136" y="4349"/>
                  <a:pt x="21166" y="4323"/>
                </a:cubicBezTo>
                <a:cubicBezTo>
                  <a:pt x="21122" y="4322"/>
                  <a:pt x="21080" y="4345"/>
                  <a:pt x="21041" y="4362"/>
                </a:cubicBezTo>
                <a:close/>
                <a:moveTo>
                  <a:pt x="21050" y="4605"/>
                </a:moveTo>
                <a:cubicBezTo>
                  <a:pt x="21038" y="4609"/>
                  <a:pt x="21027" y="4615"/>
                  <a:pt x="21017" y="4623"/>
                </a:cubicBezTo>
                <a:cubicBezTo>
                  <a:pt x="21028" y="4617"/>
                  <a:pt x="21039" y="4611"/>
                  <a:pt x="21050" y="4605"/>
                </a:cubicBezTo>
                <a:close/>
                <a:moveTo>
                  <a:pt x="21023" y="4365"/>
                </a:moveTo>
                <a:cubicBezTo>
                  <a:pt x="21014" y="4362"/>
                  <a:pt x="21004" y="4359"/>
                  <a:pt x="20994" y="4356"/>
                </a:cubicBezTo>
                <a:cubicBezTo>
                  <a:pt x="21005" y="4366"/>
                  <a:pt x="21012" y="4376"/>
                  <a:pt x="21023" y="4365"/>
                </a:cubicBezTo>
                <a:close/>
                <a:moveTo>
                  <a:pt x="20979" y="4347"/>
                </a:moveTo>
                <a:cubicBezTo>
                  <a:pt x="20989" y="4349"/>
                  <a:pt x="20999" y="4349"/>
                  <a:pt x="21009" y="4347"/>
                </a:cubicBezTo>
                <a:cubicBezTo>
                  <a:pt x="20999" y="4347"/>
                  <a:pt x="20989" y="4347"/>
                  <a:pt x="20979" y="4347"/>
                </a:cubicBezTo>
                <a:close/>
                <a:moveTo>
                  <a:pt x="20943" y="4774"/>
                </a:moveTo>
                <a:cubicBezTo>
                  <a:pt x="20924" y="4774"/>
                  <a:pt x="20906" y="4775"/>
                  <a:pt x="20887" y="4777"/>
                </a:cubicBezTo>
                <a:cubicBezTo>
                  <a:pt x="20899" y="4809"/>
                  <a:pt x="20950" y="4823"/>
                  <a:pt x="20943" y="4774"/>
                </a:cubicBezTo>
                <a:close/>
                <a:moveTo>
                  <a:pt x="20949" y="4299"/>
                </a:moveTo>
                <a:cubicBezTo>
                  <a:pt x="20958" y="4296"/>
                  <a:pt x="20967" y="4293"/>
                  <a:pt x="20976" y="4290"/>
                </a:cubicBezTo>
                <a:cubicBezTo>
                  <a:pt x="20944" y="4279"/>
                  <a:pt x="20908" y="4267"/>
                  <a:pt x="20881" y="4296"/>
                </a:cubicBezTo>
                <a:cubicBezTo>
                  <a:pt x="20904" y="4295"/>
                  <a:pt x="20926" y="4296"/>
                  <a:pt x="20949" y="4299"/>
                </a:cubicBezTo>
                <a:close/>
                <a:moveTo>
                  <a:pt x="20908" y="4186"/>
                </a:moveTo>
                <a:cubicBezTo>
                  <a:pt x="20889" y="4195"/>
                  <a:pt x="20874" y="4208"/>
                  <a:pt x="20863" y="4225"/>
                </a:cubicBezTo>
                <a:cubicBezTo>
                  <a:pt x="20885" y="4227"/>
                  <a:pt x="20905" y="4224"/>
                  <a:pt x="20925" y="4216"/>
                </a:cubicBezTo>
                <a:cubicBezTo>
                  <a:pt x="20919" y="4206"/>
                  <a:pt x="20913" y="4196"/>
                  <a:pt x="20908" y="4186"/>
                </a:cubicBezTo>
                <a:close/>
                <a:moveTo>
                  <a:pt x="20614" y="4023"/>
                </a:moveTo>
                <a:cubicBezTo>
                  <a:pt x="20604" y="4049"/>
                  <a:pt x="20614" y="4050"/>
                  <a:pt x="20643" y="4029"/>
                </a:cubicBezTo>
                <a:cubicBezTo>
                  <a:pt x="20633" y="4027"/>
                  <a:pt x="20623" y="4025"/>
                  <a:pt x="20614" y="4023"/>
                </a:cubicBezTo>
                <a:close/>
                <a:moveTo>
                  <a:pt x="20453" y="4029"/>
                </a:moveTo>
                <a:cubicBezTo>
                  <a:pt x="20465" y="4022"/>
                  <a:pt x="20474" y="4012"/>
                  <a:pt x="20480" y="3999"/>
                </a:cubicBezTo>
                <a:cubicBezTo>
                  <a:pt x="20449" y="4002"/>
                  <a:pt x="20419" y="4007"/>
                  <a:pt x="20391" y="4020"/>
                </a:cubicBezTo>
                <a:cubicBezTo>
                  <a:pt x="20412" y="4022"/>
                  <a:pt x="20433" y="4025"/>
                  <a:pt x="20453" y="4029"/>
                </a:cubicBezTo>
                <a:close/>
                <a:moveTo>
                  <a:pt x="20343" y="3982"/>
                </a:moveTo>
                <a:cubicBezTo>
                  <a:pt x="20353" y="3986"/>
                  <a:pt x="20363" y="3988"/>
                  <a:pt x="20373" y="3988"/>
                </a:cubicBezTo>
                <a:cubicBezTo>
                  <a:pt x="20363" y="3986"/>
                  <a:pt x="20353" y="3984"/>
                  <a:pt x="20343" y="3982"/>
                </a:cubicBezTo>
                <a:close/>
                <a:moveTo>
                  <a:pt x="20168" y="3884"/>
                </a:moveTo>
                <a:cubicBezTo>
                  <a:pt x="20178" y="3892"/>
                  <a:pt x="20189" y="3894"/>
                  <a:pt x="20201" y="3890"/>
                </a:cubicBezTo>
                <a:cubicBezTo>
                  <a:pt x="20190" y="3888"/>
                  <a:pt x="20179" y="3886"/>
                  <a:pt x="20168" y="3884"/>
                </a:cubicBezTo>
                <a:close/>
                <a:moveTo>
                  <a:pt x="20145" y="5401"/>
                </a:moveTo>
                <a:cubicBezTo>
                  <a:pt x="20135" y="5401"/>
                  <a:pt x="20125" y="5401"/>
                  <a:pt x="20115" y="5401"/>
                </a:cubicBezTo>
                <a:cubicBezTo>
                  <a:pt x="20139" y="5418"/>
                  <a:pt x="20137" y="5405"/>
                  <a:pt x="20145" y="5401"/>
                </a:cubicBezTo>
                <a:close/>
                <a:moveTo>
                  <a:pt x="20067" y="5187"/>
                </a:moveTo>
                <a:cubicBezTo>
                  <a:pt x="20046" y="5186"/>
                  <a:pt x="20044" y="5197"/>
                  <a:pt x="20061" y="5220"/>
                </a:cubicBezTo>
                <a:cubicBezTo>
                  <a:pt x="20063" y="5209"/>
                  <a:pt x="20065" y="5198"/>
                  <a:pt x="20067" y="5187"/>
                </a:cubicBezTo>
                <a:close/>
                <a:moveTo>
                  <a:pt x="20061" y="5433"/>
                </a:moveTo>
                <a:cubicBezTo>
                  <a:pt x="20004" y="5415"/>
                  <a:pt x="20003" y="5504"/>
                  <a:pt x="20023" y="5534"/>
                </a:cubicBezTo>
                <a:cubicBezTo>
                  <a:pt x="20065" y="5529"/>
                  <a:pt x="20048" y="5460"/>
                  <a:pt x="20061" y="5433"/>
                </a:cubicBezTo>
                <a:close/>
                <a:moveTo>
                  <a:pt x="20032" y="5205"/>
                </a:moveTo>
                <a:cubicBezTo>
                  <a:pt x="20008" y="5204"/>
                  <a:pt x="19994" y="5217"/>
                  <a:pt x="19993" y="5240"/>
                </a:cubicBezTo>
                <a:cubicBezTo>
                  <a:pt x="20022" y="5251"/>
                  <a:pt x="20033" y="5230"/>
                  <a:pt x="20032" y="5205"/>
                </a:cubicBezTo>
                <a:close/>
                <a:moveTo>
                  <a:pt x="19990" y="4569"/>
                </a:moveTo>
                <a:cubicBezTo>
                  <a:pt x="19980" y="4568"/>
                  <a:pt x="19970" y="4568"/>
                  <a:pt x="19960" y="4567"/>
                </a:cubicBezTo>
                <a:cubicBezTo>
                  <a:pt x="19976" y="4588"/>
                  <a:pt x="19996" y="4594"/>
                  <a:pt x="20020" y="4584"/>
                </a:cubicBezTo>
                <a:cubicBezTo>
                  <a:pt x="20010" y="4579"/>
                  <a:pt x="20000" y="4574"/>
                  <a:pt x="19990" y="4569"/>
                </a:cubicBezTo>
                <a:close/>
                <a:moveTo>
                  <a:pt x="20032" y="5098"/>
                </a:moveTo>
                <a:cubicBezTo>
                  <a:pt x="20004" y="5063"/>
                  <a:pt x="19925" y="5131"/>
                  <a:pt x="19910" y="5154"/>
                </a:cubicBezTo>
                <a:cubicBezTo>
                  <a:pt x="19951" y="5143"/>
                  <a:pt x="20006" y="5137"/>
                  <a:pt x="20032" y="5098"/>
                </a:cubicBezTo>
                <a:close/>
                <a:moveTo>
                  <a:pt x="19892" y="5460"/>
                </a:moveTo>
                <a:cubicBezTo>
                  <a:pt x="19884" y="5460"/>
                  <a:pt x="19876" y="5460"/>
                  <a:pt x="19868" y="5460"/>
                </a:cubicBezTo>
                <a:cubicBezTo>
                  <a:pt x="19876" y="5471"/>
                  <a:pt x="19885" y="5481"/>
                  <a:pt x="19895" y="5490"/>
                </a:cubicBezTo>
                <a:cubicBezTo>
                  <a:pt x="19894" y="5480"/>
                  <a:pt x="19893" y="5470"/>
                  <a:pt x="19892" y="5460"/>
                </a:cubicBezTo>
                <a:close/>
                <a:moveTo>
                  <a:pt x="19842" y="5787"/>
                </a:moveTo>
                <a:cubicBezTo>
                  <a:pt x="19786" y="5757"/>
                  <a:pt x="19734" y="5788"/>
                  <a:pt x="19690" y="5822"/>
                </a:cubicBezTo>
                <a:cubicBezTo>
                  <a:pt x="19755" y="5842"/>
                  <a:pt x="19785" y="5808"/>
                  <a:pt x="19842" y="5787"/>
                </a:cubicBezTo>
                <a:close/>
                <a:moveTo>
                  <a:pt x="19729" y="4771"/>
                </a:moveTo>
                <a:cubicBezTo>
                  <a:pt x="19708" y="4770"/>
                  <a:pt x="19688" y="4774"/>
                  <a:pt x="19670" y="4783"/>
                </a:cubicBezTo>
                <a:cubicBezTo>
                  <a:pt x="19690" y="4782"/>
                  <a:pt x="19710" y="4778"/>
                  <a:pt x="19729" y="4771"/>
                </a:cubicBezTo>
                <a:close/>
                <a:moveTo>
                  <a:pt x="19565" y="5980"/>
                </a:moveTo>
                <a:cubicBezTo>
                  <a:pt x="19500" y="5955"/>
                  <a:pt x="19517" y="6040"/>
                  <a:pt x="19577" y="6042"/>
                </a:cubicBezTo>
                <a:cubicBezTo>
                  <a:pt x="19576" y="6021"/>
                  <a:pt x="19572" y="6000"/>
                  <a:pt x="19565" y="5980"/>
                </a:cubicBezTo>
                <a:close/>
                <a:moveTo>
                  <a:pt x="19411" y="6502"/>
                </a:moveTo>
                <a:cubicBezTo>
                  <a:pt x="19484" y="6483"/>
                  <a:pt x="19381" y="6449"/>
                  <a:pt x="19352" y="6455"/>
                </a:cubicBezTo>
                <a:cubicBezTo>
                  <a:pt x="19356" y="6488"/>
                  <a:pt x="19388" y="6490"/>
                  <a:pt x="19411" y="6502"/>
                </a:cubicBezTo>
                <a:close/>
                <a:moveTo>
                  <a:pt x="19388" y="6012"/>
                </a:moveTo>
                <a:cubicBezTo>
                  <a:pt x="19364" y="6005"/>
                  <a:pt x="19343" y="6010"/>
                  <a:pt x="19325" y="6027"/>
                </a:cubicBezTo>
                <a:cubicBezTo>
                  <a:pt x="19349" y="6036"/>
                  <a:pt x="19370" y="6031"/>
                  <a:pt x="19388" y="6012"/>
                </a:cubicBezTo>
                <a:close/>
                <a:moveTo>
                  <a:pt x="19206" y="4463"/>
                </a:moveTo>
                <a:cubicBezTo>
                  <a:pt x="19196" y="4471"/>
                  <a:pt x="19186" y="4478"/>
                  <a:pt x="19177" y="4486"/>
                </a:cubicBezTo>
                <a:cubicBezTo>
                  <a:pt x="19206" y="4502"/>
                  <a:pt x="19216" y="4494"/>
                  <a:pt x="19206" y="4463"/>
                </a:cubicBezTo>
                <a:close/>
                <a:moveTo>
                  <a:pt x="20489" y="3596"/>
                </a:moveTo>
                <a:cubicBezTo>
                  <a:pt x="20465" y="3596"/>
                  <a:pt x="20443" y="3604"/>
                  <a:pt x="20423" y="3619"/>
                </a:cubicBezTo>
                <a:cubicBezTo>
                  <a:pt x="20447" y="3618"/>
                  <a:pt x="20469" y="3610"/>
                  <a:pt x="20489" y="3596"/>
                </a:cubicBezTo>
                <a:close/>
                <a:moveTo>
                  <a:pt x="20415" y="3560"/>
                </a:moveTo>
                <a:cubicBezTo>
                  <a:pt x="20390" y="3587"/>
                  <a:pt x="20339" y="3580"/>
                  <a:pt x="20308" y="3599"/>
                </a:cubicBezTo>
                <a:cubicBezTo>
                  <a:pt x="20350" y="3620"/>
                  <a:pt x="20402" y="3612"/>
                  <a:pt x="20415" y="3560"/>
                </a:cubicBezTo>
                <a:close/>
                <a:moveTo>
                  <a:pt x="20011" y="3133"/>
                </a:moveTo>
                <a:cubicBezTo>
                  <a:pt x="19987" y="3132"/>
                  <a:pt x="19966" y="3140"/>
                  <a:pt x="19948" y="3156"/>
                </a:cubicBezTo>
                <a:cubicBezTo>
                  <a:pt x="19972" y="3155"/>
                  <a:pt x="19992" y="3147"/>
                  <a:pt x="20011" y="3133"/>
                </a:cubicBezTo>
                <a:close/>
                <a:moveTo>
                  <a:pt x="19708" y="2987"/>
                </a:moveTo>
                <a:cubicBezTo>
                  <a:pt x="19697" y="2995"/>
                  <a:pt x="19688" y="3004"/>
                  <a:pt x="19678" y="3014"/>
                </a:cubicBezTo>
                <a:cubicBezTo>
                  <a:pt x="19707" y="3023"/>
                  <a:pt x="19747" y="3022"/>
                  <a:pt x="19744" y="2981"/>
                </a:cubicBezTo>
                <a:cubicBezTo>
                  <a:pt x="19732" y="2983"/>
                  <a:pt x="19720" y="2985"/>
                  <a:pt x="19708" y="2987"/>
                </a:cubicBezTo>
                <a:close/>
                <a:moveTo>
                  <a:pt x="19658" y="2972"/>
                </a:moveTo>
                <a:cubicBezTo>
                  <a:pt x="19632" y="2975"/>
                  <a:pt x="19609" y="2990"/>
                  <a:pt x="19595" y="3011"/>
                </a:cubicBezTo>
                <a:cubicBezTo>
                  <a:pt x="19615" y="2996"/>
                  <a:pt x="19636" y="2983"/>
                  <a:pt x="19658" y="2972"/>
                </a:cubicBezTo>
                <a:close/>
                <a:moveTo>
                  <a:pt x="19595" y="3088"/>
                </a:moveTo>
                <a:cubicBezTo>
                  <a:pt x="19632" y="3086"/>
                  <a:pt x="19644" y="3043"/>
                  <a:pt x="19673" y="3026"/>
                </a:cubicBezTo>
                <a:cubicBezTo>
                  <a:pt x="19653" y="3032"/>
                  <a:pt x="19633" y="3037"/>
                  <a:pt x="19613" y="3040"/>
                </a:cubicBezTo>
                <a:cubicBezTo>
                  <a:pt x="19623" y="3031"/>
                  <a:pt x="19633" y="3021"/>
                  <a:pt x="19643" y="3011"/>
                </a:cubicBezTo>
                <a:cubicBezTo>
                  <a:pt x="19612" y="3013"/>
                  <a:pt x="19528" y="3075"/>
                  <a:pt x="19595" y="3088"/>
                </a:cubicBezTo>
                <a:close/>
                <a:moveTo>
                  <a:pt x="19447" y="2824"/>
                </a:moveTo>
                <a:cubicBezTo>
                  <a:pt x="19435" y="2824"/>
                  <a:pt x="19424" y="2828"/>
                  <a:pt x="19414" y="2836"/>
                </a:cubicBezTo>
                <a:cubicBezTo>
                  <a:pt x="19425" y="2832"/>
                  <a:pt x="19436" y="2828"/>
                  <a:pt x="19447" y="2824"/>
                </a:cubicBezTo>
                <a:close/>
                <a:moveTo>
                  <a:pt x="19379" y="2960"/>
                </a:moveTo>
                <a:cubicBezTo>
                  <a:pt x="19389" y="2966"/>
                  <a:pt x="19400" y="2966"/>
                  <a:pt x="19411" y="2960"/>
                </a:cubicBezTo>
                <a:cubicBezTo>
                  <a:pt x="19400" y="2960"/>
                  <a:pt x="19389" y="2960"/>
                  <a:pt x="19379" y="2960"/>
                </a:cubicBezTo>
                <a:close/>
                <a:moveTo>
                  <a:pt x="18574" y="2758"/>
                </a:moveTo>
                <a:cubicBezTo>
                  <a:pt x="18562" y="2765"/>
                  <a:pt x="18552" y="2774"/>
                  <a:pt x="18544" y="2785"/>
                </a:cubicBezTo>
                <a:cubicBezTo>
                  <a:pt x="18554" y="2776"/>
                  <a:pt x="18564" y="2767"/>
                  <a:pt x="18574" y="2758"/>
                </a:cubicBezTo>
                <a:close/>
                <a:moveTo>
                  <a:pt x="18443" y="2752"/>
                </a:moveTo>
                <a:cubicBezTo>
                  <a:pt x="18430" y="2757"/>
                  <a:pt x="18422" y="2767"/>
                  <a:pt x="18420" y="2782"/>
                </a:cubicBezTo>
                <a:cubicBezTo>
                  <a:pt x="18427" y="2772"/>
                  <a:pt x="18435" y="2762"/>
                  <a:pt x="18443" y="2752"/>
                </a:cubicBezTo>
                <a:close/>
                <a:moveTo>
                  <a:pt x="18452" y="2634"/>
                </a:moveTo>
                <a:cubicBezTo>
                  <a:pt x="18522" y="2655"/>
                  <a:pt x="18546" y="2675"/>
                  <a:pt x="18625" y="2663"/>
                </a:cubicBezTo>
                <a:cubicBezTo>
                  <a:pt x="18709" y="2650"/>
                  <a:pt x="18792" y="2631"/>
                  <a:pt x="18877" y="2628"/>
                </a:cubicBezTo>
                <a:cubicBezTo>
                  <a:pt x="18995" y="2624"/>
                  <a:pt x="19209" y="2701"/>
                  <a:pt x="19313" y="2625"/>
                </a:cubicBezTo>
                <a:cubicBezTo>
                  <a:pt x="19279" y="2620"/>
                  <a:pt x="19275" y="2609"/>
                  <a:pt x="19300" y="2592"/>
                </a:cubicBezTo>
                <a:cubicBezTo>
                  <a:pt x="19308" y="2571"/>
                  <a:pt x="19273" y="2567"/>
                  <a:pt x="19274" y="2547"/>
                </a:cubicBezTo>
                <a:cubicBezTo>
                  <a:pt x="19276" y="2513"/>
                  <a:pt x="19226" y="2478"/>
                  <a:pt x="19202" y="2456"/>
                </a:cubicBezTo>
                <a:cubicBezTo>
                  <a:pt x="19105" y="2370"/>
                  <a:pt x="18879" y="2434"/>
                  <a:pt x="18703" y="2407"/>
                </a:cubicBezTo>
                <a:cubicBezTo>
                  <a:pt x="18658" y="2401"/>
                  <a:pt x="18615" y="2373"/>
                  <a:pt x="18570" y="2374"/>
                </a:cubicBezTo>
                <a:cubicBezTo>
                  <a:pt x="18545" y="2375"/>
                  <a:pt x="18461" y="2400"/>
                  <a:pt x="18455" y="2429"/>
                </a:cubicBezTo>
                <a:cubicBezTo>
                  <a:pt x="18446" y="2469"/>
                  <a:pt x="18413" y="2458"/>
                  <a:pt x="18390" y="2488"/>
                </a:cubicBezTo>
                <a:cubicBezTo>
                  <a:pt x="18412" y="2528"/>
                  <a:pt x="18460" y="2498"/>
                  <a:pt x="18482" y="2527"/>
                </a:cubicBezTo>
                <a:cubicBezTo>
                  <a:pt x="18500" y="2552"/>
                  <a:pt x="18457" y="2608"/>
                  <a:pt x="18452" y="2634"/>
                </a:cubicBezTo>
                <a:close/>
                <a:moveTo>
                  <a:pt x="16594" y="2313"/>
                </a:moveTo>
                <a:cubicBezTo>
                  <a:pt x="16602" y="2306"/>
                  <a:pt x="16610" y="2299"/>
                  <a:pt x="16618" y="2292"/>
                </a:cubicBezTo>
                <a:cubicBezTo>
                  <a:pt x="16598" y="2294"/>
                  <a:pt x="16580" y="2300"/>
                  <a:pt x="16564" y="2310"/>
                </a:cubicBezTo>
                <a:cubicBezTo>
                  <a:pt x="16574" y="2311"/>
                  <a:pt x="16584" y="2312"/>
                  <a:pt x="16594" y="2313"/>
                </a:cubicBezTo>
                <a:close/>
                <a:moveTo>
                  <a:pt x="18669" y="3934"/>
                </a:moveTo>
                <a:cubicBezTo>
                  <a:pt x="18641" y="3950"/>
                  <a:pt x="18646" y="3979"/>
                  <a:pt x="18669" y="3996"/>
                </a:cubicBezTo>
                <a:cubicBezTo>
                  <a:pt x="18696" y="3978"/>
                  <a:pt x="18698" y="3952"/>
                  <a:pt x="18669" y="3934"/>
                </a:cubicBezTo>
                <a:close/>
                <a:moveTo>
                  <a:pt x="18616" y="3869"/>
                </a:moveTo>
                <a:cubicBezTo>
                  <a:pt x="18600" y="3876"/>
                  <a:pt x="18589" y="3888"/>
                  <a:pt x="18583" y="3904"/>
                </a:cubicBezTo>
                <a:cubicBezTo>
                  <a:pt x="18604" y="3906"/>
                  <a:pt x="18625" y="3904"/>
                  <a:pt x="18645" y="3899"/>
                </a:cubicBezTo>
                <a:cubicBezTo>
                  <a:pt x="18637" y="3888"/>
                  <a:pt x="18627" y="3878"/>
                  <a:pt x="18616" y="3869"/>
                </a:cubicBezTo>
                <a:close/>
                <a:moveTo>
                  <a:pt x="18725" y="4074"/>
                </a:moveTo>
                <a:cubicBezTo>
                  <a:pt x="18690" y="4082"/>
                  <a:pt x="18582" y="4069"/>
                  <a:pt x="18612" y="4026"/>
                </a:cubicBezTo>
                <a:cubicBezTo>
                  <a:pt x="18594" y="4033"/>
                  <a:pt x="18576" y="4041"/>
                  <a:pt x="18559" y="4051"/>
                </a:cubicBezTo>
                <a:cubicBezTo>
                  <a:pt x="18536" y="4064"/>
                  <a:pt x="18511" y="4041"/>
                  <a:pt x="18488" y="4053"/>
                </a:cubicBezTo>
                <a:cubicBezTo>
                  <a:pt x="18428" y="4085"/>
                  <a:pt x="18476" y="4137"/>
                  <a:pt x="18523" y="4145"/>
                </a:cubicBezTo>
                <a:cubicBezTo>
                  <a:pt x="18611" y="4159"/>
                  <a:pt x="18729" y="4168"/>
                  <a:pt x="18773" y="4080"/>
                </a:cubicBezTo>
                <a:cubicBezTo>
                  <a:pt x="18758" y="4072"/>
                  <a:pt x="18742" y="4070"/>
                  <a:pt x="18725" y="4074"/>
                </a:cubicBezTo>
                <a:close/>
                <a:moveTo>
                  <a:pt x="18488" y="3973"/>
                </a:moveTo>
                <a:cubicBezTo>
                  <a:pt x="18540" y="3985"/>
                  <a:pt x="18603" y="3880"/>
                  <a:pt x="18542" y="3864"/>
                </a:cubicBezTo>
                <a:cubicBezTo>
                  <a:pt x="18514" y="3856"/>
                  <a:pt x="18473" y="3866"/>
                  <a:pt x="18455" y="3890"/>
                </a:cubicBezTo>
                <a:cubicBezTo>
                  <a:pt x="18424" y="3932"/>
                  <a:pt x="18468" y="3941"/>
                  <a:pt x="18488" y="3973"/>
                </a:cubicBezTo>
                <a:close/>
                <a:moveTo>
                  <a:pt x="18253" y="3637"/>
                </a:moveTo>
                <a:cubicBezTo>
                  <a:pt x="18197" y="3635"/>
                  <a:pt x="18130" y="3741"/>
                  <a:pt x="18173" y="3734"/>
                </a:cubicBezTo>
                <a:cubicBezTo>
                  <a:pt x="18214" y="3726"/>
                  <a:pt x="18320" y="3707"/>
                  <a:pt x="18319" y="3649"/>
                </a:cubicBezTo>
                <a:cubicBezTo>
                  <a:pt x="18295" y="3655"/>
                  <a:pt x="18273" y="3651"/>
                  <a:pt x="18253" y="3637"/>
                </a:cubicBezTo>
                <a:close/>
                <a:moveTo>
                  <a:pt x="18090" y="3548"/>
                </a:moveTo>
                <a:cubicBezTo>
                  <a:pt x="18009" y="3550"/>
                  <a:pt x="17944" y="3604"/>
                  <a:pt x="17867" y="3622"/>
                </a:cubicBezTo>
                <a:cubicBezTo>
                  <a:pt x="17899" y="3628"/>
                  <a:pt x="18132" y="3598"/>
                  <a:pt x="18090" y="3548"/>
                </a:cubicBezTo>
                <a:close/>
                <a:moveTo>
                  <a:pt x="17778" y="4252"/>
                </a:moveTo>
                <a:cubicBezTo>
                  <a:pt x="17725" y="4342"/>
                  <a:pt x="18068" y="4301"/>
                  <a:pt x="18097" y="4294"/>
                </a:cubicBezTo>
                <a:cubicBezTo>
                  <a:pt x="18379" y="4230"/>
                  <a:pt x="18307" y="4155"/>
                  <a:pt x="18371" y="4088"/>
                </a:cubicBezTo>
                <a:cubicBezTo>
                  <a:pt x="18390" y="4069"/>
                  <a:pt x="18442" y="4055"/>
                  <a:pt x="18435" y="4019"/>
                </a:cubicBezTo>
                <a:cubicBezTo>
                  <a:pt x="18420" y="3945"/>
                  <a:pt x="18177" y="3982"/>
                  <a:pt x="18129" y="3989"/>
                </a:cubicBezTo>
                <a:cubicBezTo>
                  <a:pt x="18057" y="3999"/>
                  <a:pt x="17728" y="4146"/>
                  <a:pt x="17778" y="4252"/>
                </a:cubicBezTo>
                <a:close/>
                <a:moveTo>
                  <a:pt x="17636" y="3940"/>
                </a:moveTo>
                <a:cubicBezTo>
                  <a:pt x="17677" y="3940"/>
                  <a:pt x="17698" y="3901"/>
                  <a:pt x="17731" y="3884"/>
                </a:cubicBezTo>
                <a:cubicBezTo>
                  <a:pt x="17710" y="3874"/>
                  <a:pt x="17688" y="3873"/>
                  <a:pt x="17666" y="3881"/>
                </a:cubicBezTo>
                <a:cubicBezTo>
                  <a:pt x="17735" y="3907"/>
                  <a:pt x="17633" y="3915"/>
                  <a:pt x="17606" y="3931"/>
                </a:cubicBezTo>
                <a:cubicBezTo>
                  <a:pt x="17616" y="3934"/>
                  <a:pt x="17626" y="3937"/>
                  <a:pt x="17636" y="3940"/>
                </a:cubicBezTo>
                <a:close/>
                <a:moveTo>
                  <a:pt x="17936" y="3655"/>
                </a:moveTo>
                <a:cubicBezTo>
                  <a:pt x="17870" y="3654"/>
                  <a:pt x="17827" y="3710"/>
                  <a:pt x="17771" y="3732"/>
                </a:cubicBezTo>
                <a:cubicBezTo>
                  <a:pt x="17711" y="3756"/>
                  <a:pt x="17636" y="3752"/>
                  <a:pt x="17603" y="3818"/>
                </a:cubicBezTo>
                <a:cubicBezTo>
                  <a:pt x="17668" y="3835"/>
                  <a:pt x="17742" y="3796"/>
                  <a:pt x="17796" y="3765"/>
                </a:cubicBezTo>
                <a:cubicBezTo>
                  <a:pt x="17851" y="3733"/>
                  <a:pt x="17936" y="3721"/>
                  <a:pt x="17971" y="3661"/>
                </a:cubicBezTo>
                <a:cubicBezTo>
                  <a:pt x="17959" y="3659"/>
                  <a:pt x="17948" y="3657"/>
                  <a:pt x="17936" y="3655"/>
                </a:cubicBezTo>
                <a:close/>
                <a:moveTo>
                  <a:pt x="17544" y="3970"/>
                </a:moveTo>
                <a:cubicBezTo>
                  <a:pt x="17516" y="3975"/>
                  <a:pt x="17497" y="3997"/>
                  <a:pt x="17517" y="4023"/>
                </a:cubicBezTo>
                <a:cubicBezTo>
                  <a:pt x="17535" y="4016"/>
                  <a:pt x="17554" y="4009"/>
                  <a:pt x="17573" y="4003"/>
                </a:cubicBezTo>
                <a:cubicBezTo>
                  <a:pt x="17604" y="3992"/>
                  <a:pt x="17556" y="3967"/>
                  <a:pt x="17544" y="3970"/>
                </a:cubicBezTo>
                <a:close/>
                <a:moveTo>
                  <a:pt x="17606" y="3622"/>
                </a:moveTo>
                <a:cubicBezTo>
                  <a:pt x="17649" y="3577"/>
                  <a:pt x="17806" y="3605"/>
                  <a:pt x="17808" y="3533"/>
                </a:cubicBezTo>
                <a:cubicBezTo>
                  <a:pt x="17772" y="3528"/>
                  <a:pt x="17737" y="3539"/>
                  <a:pt x="17703" y="3547"/>
                </a:cubicBezTo>
                <a:cubicBezTo>
                  <a:pt x="17652" y="3560"/>
                  <a:pt x="17633" y="3539"/>
                  <a:pt x="17588" y="3535"/>
                </a:cubicBezTo>
                <a:cubicBezTo>
                  <a:pt x="17556" y="3532"/>
                  <a:pt x="17583" y="3560"/>
                  <a:pt x="17562" y="3563"/>
                </a:cubicBezTo>
                <a:cubicBezTo>
                  <a:pt x="17527" y="3567"/>
                  <a:pt x="17503" y="3538"/>
                  <a:pt x="17469" y="3563"/>
                </a:cubicBezTo>
                <a:cubicBezTo>
                  <a:pt x="17531" y="3586"/>
                  <a:pt x="17563" y="3583"/>
                  <a:pt x="17606" y="3622"/>
                </a:cubicBezTo>
                <a:close/>
                <a:moveTo>
                  <a:pt x="17098" y="3510"/>
                </a:moveTo>
                <a:cubicBezTo>
                  <a:pt x="17095" y="3535"/>
                  <a:pt x="17106" y="3540"/>
                  <a:pt x="17131" y="3524"/>
                </a:cubicBezTo>
                <a:cubicBezTo>
                  <a:pt x="17120" y="3519"/>
                  <a:pt x="17109" y="3515"/>
                  <a:pt x="17098" y="3510"/>
                </a:cubicBezTo>
                <a:close/>
                <a:moveTo>
                  <a:pt x="17048" y="3530"/>
                </a:moveTo>
                <a:cubicBezTo>
                  <a:pt x="17062" y="3553"/>
                  <a:pt x="17085" y="3562"/>
                  <a:pt x="17107" y="3545"/>
                </a:cubicBezTo>
                <a:cubicBezTo>
                  <a:pt x="17089" y="3536"/>
                  <a:pt x="17069" y="3531"/>
                  <a:pt x="17048" y="3530"/>
                </a:cubicBezTo>
                <a:close/>
                <a:moveTo>
                  <a:pt x="16107" y="3471"/>
                </a:moveTo>
                <a:cubicBezTo>
                  <a:pt x="16140" y="3468"/>
                  <a:pt x="16175" y="3480"/>
                  <a:pt x="16209" y="3481"/>
                </a:cubicBezTo>
                <a:cubicBezTo>
                  <a:pt x="16222" y="3481"/>
                  <a:pt x="16293" y="3466"/>
                  <a:pt x="16253" y="3448"/>
                </a:cubicBezTo>
                <a:cubicBezTo>
                  <a:pt x="16225" y="3436"/>
                  <a:pt x="16089" y="3404"/>
                  <a:pt x="16107" y="3471"/>
                </a:cubicBezTo>
                <a:close/>
                <a:moveTo>
                  <a:pt x="20308" y="1259"/>
                </a:moveTo>
                <a:cubicBezTo>
                  <a:pt x="20283" y="1258"/>
                  <a:pt x="20261" y="1266"/>
                  <a:pt x="20242" y="1283"/>
                </a:cubicBezTo>
                <a:cubicBezTo>
                  <a:pt x="20266" y="1281"/>
                  <a:pt x="20288" y="1273"/>
                  <a:pt x="20308" y="1259"/>
                </a:cubicBezTo>
                <a:close/>
                <a:moveTo>
                  <a:pt x="19560" y="1725"/>
                </a:moveTo>
                <a:cubicBezTo>
                  <a:pt x="19490" y="1711"/>
                  <a:pt x="19377" y="1755"/>
                  <a:pt x="19328" y="1805"/>
                </a:cubicBezTo>
                <a:cubicBezTo>
                  <a:pt x="19358" y="1818"/>
                  <a:pt x="19371" y="1795"/>
                  <a:pt x="19399" y="1793"/>
                </a:cubicBezTo>
                <a:cubicBezTo>
                  <a:pt x="19429" y="1790"/>
                  <a:pt x="19458" y="1804"/>
                  <a:pt x="19488" y="1794"/>
                </a:cubicBezTo>
                <a:cubicBezTo>
                  <a:pt x="19480" y="1784"/>
                  <a:pt x="19473" y="1774"/>
                  <a:pt x="19465" y="1764"/>
                </a:cubicBezTo>
                <a:cubicBezTo>
                  <a:pt x="19498" y="1753"/>
                  <a:pt x="19533" y="1750"/>
                  <a:pt x="19560" y="1725"/>
                </a:cubicBezTo>
                <a:close/>
                <a:moveTo>
                  <a:pt x="19052" y="1707"/>
                </a:moveTo>
                <a:cubicBezTo>
                  <a:pt x="19063" y="1713"/>
                  <a:pt x="19074" y="1712"/>
                  <a:pt x="19085" y="1705"/>
                </a:cubicBezTo>
                <a:cubicBezTo>
                  <a:pt x="19074" y="1706"/>
                  <a:pt x="19063" y="1706"/>
                  <a:pt x="19052" y="1707"/>
                </a:cubicBezTo>
                <a:close/>
                <a:moveTo>
                  <a:pt x="18681" y="1333"/>
                </a:moveTo>
                <a:cubicBezTo>
                  <a:pt x="18658" y="1334"/>
                  <a:pt x="18635" y="1338"/>
                  <a:pt x="18612" y="1345"/>
                </a:cubicBezTo>
                <a:cubicBezTo>
                  <a:pt x="18660" y="1336"/>
                  <a:pt x="18698" y="1372"/>
                  <a:pt x="18746" y="1351"/>
                </a:cubicBezTo>
                <a:cubicBezTo>
                  <a:pt x="18727" y="1335"/>
                  <a:pt x="18705" y="1329"/>
                  <a:pt x="18681" y="1333"/>
                </a:cubicBezTo>
                <a:close/>
                <a:moveTo>
                  <a:pt x="17662" y="1595"/>
                </a:moveTo>
                <a:cubicBezTo>
                  <a:pt x="17652" y="1619"/>
                  <a:pt x="17631" y="1639"/>
                  <a:pt x="17606" y="1648"/>
                </a:cubicBezTo>
                <a:cubicBezTo>
                  <a:pt x="17632" y="1635"/>
                  <a:pt x="17662" y="1636"/>
                  <a:pt x="17667" y="1607"/>
                </a:cubicBezTo>
                <a:cubicBezTo>
                  <a:pt x="17672" y="1572"/>
                  <a:pt x="17736" y="1551"/>
                  <a:pt x="17763" y="1547"/>
                </a:cubicBezTo>
                <a:cubicBezTo>
                  <a:pt x="17715" y="1567"/>
                  <a:pt x="17712" y="1629"/>
                  <a:pt x="17666" y="1651"/>
                </a:cubicBezTo>
                <a:cubicBezTo>
                  <a:pt x="17709" y="1654"/>
                  <a:pt x="17768" y="1668"/>
                  <a:pt x="17811" y="1663"/>
                </a:cubicBezTo>
                <a:cubicBezTo>
                  <a:pt x="17851" y="1657"/>
                  <a:pt x="17865" y="1601"/>
                  <a:pt x="17909" y="1604"/>
                </a:cubicBezTo>
                <a:cubicBezTo>
                  <a:pt x="17893" y="1668"/>
                  <a:pt x="17984" y="1657"/>
                  <a:pt x="18020" y="1648"/>
                </a:cubicBezTo>
                <a:cubicBezTo>
                  <a:pt x="18066" y="1638"/>
                  <a:pt x="18126" y="1575"/>
                  <a:pt x="18155" y="1615"/>
                </a:cubicBezTo>
                <a:cubicBezTo>
                  <a:pt x="18129" y="1618"/>
                  <a:pt x="18104" y="1634"/>
                  <a:pt x="18087" y="1654"/>
                </a:cubicBezTo>
                <a:cubicBezTo>
                  <a:pt x="18215" y="1669"/>
                  <a:pt x="18348" y="1701"/>
                  <a:pt x="18476" y="1669"/>
                </a:cubicBezTo>
                <a:cubicBezTo>
                  <a:pt x="18445" y="1661"/>
                  <a:pt x="18416" y="1645"/>
                  <a:pt x="18384" y="1642"/>
                </a:cubicBezTo>
                <a:cubicBezTo>
                  <a:pt x="18393" y="1621"/>
                  <a:pt x="18412" y="1605"/>
                  <a:pt x="18434" y="1601"/>
                </a:cubicBezTo>
                <a:cubicBezTo>
                  <a:pt x="18441" y="1708"/>
                  <a:pt x="18578" y="1585"/>
                  <a:pt x="18602" y="1585"/>
                </a:cubicBezTo>
                <a:cubicBezTo>
                  <a:pt x="18645" y="1585"/>
                  <a:pt x="18621" y="1642"/>
                  <a:pt x="18670" y="1643"/>
                </a:cubicBezTo>
                <a:cubicBezTo>
                  <a:pt x="18715" y="1643"/>
                  <a:pt x="18794" y="1640"/>
                  <a:pt x="18788" y="1574"/>
                </a:cubicBezTo>
                <a:cubicBezTo>
                  <a:pt x="18815" y="1591"/>
                  <a:pt x="18816" y="1617"/>
                  <a:pt x="18791" y="1636"/>
                </a:cubicBezTo>
                <a:cubicBezTo>
                  <a:pt x="18848" y="1666"/>
                  <a:pt x="18970" y="1667"/>
                  <a:pt x="18998" y="1595"/>
                </a:cubicBezTo>
                <a:cubicBezTo>
                  <a:pt x="18959" y="1593"/>
                  <a:pt x="18965" y="1577"/>
                  <a:pt x="18984" y="1556"/>
                </a:cubicBezTo>
                <a:cubicBezTo>
                  <a:pt x="19002" y="1609"/>
                  <a:pt x="19070" y="1577"/>
                  <a:pt x="19109" y="1580"/>
                </a:cubicBezTo>
                <a:cubicBezTo>
                  <a:pt x="19081" y="1585"/>
                  <a:pt x="19035" y="1581"/>
                  <a:pt x="19034" y="1621"/>
                </a:cubicBezTo>
                <a:cubicBezTo>
                  <a:pt x="19078" y="1632"/>
                  <a:pt x="19226" y="1588"/>
                  <a:pt x="19239" y="1654"/>
                </a:cubicBezTo>
                <a:cubicBezTo>
                  <a:pt x="19192" y="1669"/>
                  <a:pt x="19156" y="1703"/>
                  <a:pt x="19111" y="1722"/>
                </a:cubicBezTo>
                <a:cubicBezTo>
                  <a:pt x="19234" y="1697"/>
                  <a:pt x="19372" y="1681"/>
                  <a:pt x="19497" y="1676"/>
                </a:cubicBezTo>
                <a:cubicBezTo>
                  <a:pt x="19540" y="1674"/>
                  <a:pt x="19695" y="1573"/>
                  <a:pt x="19725" y="1620"/>
                </a:cubicBezTo>
                <a:cubicBezTo>
                  <a:pt x="19756" y="1669"/>
                  <a:pt x="19969" y="1566"/>
                  <a:pt x="19991" y="1528"/>
                </a:cubicBezTo>
                <a:cubicBezTo>
                  <a:pt x="20034" y="1452"/>
                  <a:pt x="19774" y="1535"/>
                  <a:pt x="19759" y="1526"/>
                </a:cubicBezTo>
                <a:cubicBezTo>
                  <a:pt x="19769" y="1519"/>
                  <a:pt x="19780" y="1512"/>
                  <a:pt x="19791" y="1506"/>
                </a:cubicBezTo>
                <a:cubicBezTo>
                  <a:pt x="19760" y="1506"/>
                  <a:pt x="19727" y="1508"/>
                  <a:pt x="19696" y="1500"/>
                </a:cubicBezTo>
                <a:cubicBezTo>
                  <a:pt x="19742" y="1488"/>
                  <a:pt x="19788" y="1475"/>
                  <a:pt x="19824" y="1443"/>
                </a:cubicBezTo>
                <a:cubicBezTo>
                  <a:pt x="19732" y="1382"/>
                  <a:pt x="19638" y="1469"/>
                  <a:pt x="19542" y="1458"/>
                </a:cubicBezTo>
                <a:cubicBezTo>
                  <a:pt x="19564" y="1451"/>
                  <a:pt x="19586" y="1442"/>
                  <a:pt x="19607" y="1431"/>
                </a:cubicBezTo>
                <a:cubicBezTo>
                  <a:pt x="19544" y="1426"/>
                  <a:pt x="19481" y="1413"/>
                  <a:pt x="19417" y="1417"/>
                </a:cubicBezTo>
                <a:cubicBezTo>
                  <a:pt x="19333" y="1422"/>
                  <a:pt x="19301" y="1435"/>
                  <a:pt x="19221" y="1408"/>
                </a:cubicBezTo>
                <a:cubicBezTo>
                  <a:pt x="19287" y="1396"/>
                  <a:pt x="19359" y="1428"/>
                  <a:pt x="19420" y="1390"/>
                </a:cubicBezTo>
                <a:cubicBezTo>
                  <a:pt x="19396" y="1394"/>
                  <a:pt x="19375" y="1387"/>
                  <a:pt x="19358" y="1369"/>
                </a:cubicBezTo>
                <a:cubicBezTo>
                  <a:pt x="19379" y="1356"/>
                  <a:pt x="19393" y="1335"/>
                  <a:pt x="19388" y="1310"/>
                </a:cubicBezTo>
                <a:cubicBezTo>
                  <a:pt x="19461" y="1348"/>
                  <a:pt x="19467" y="1451"/>
                  <a:pt x="19794" y="1402"/>
                </a:cubicBezTo>
                <a:cubicBezTo>
                  <a:pt x="19818" y="1399"/>
                  <a:pt x="20001" y="1381"/>
                  <a:pt x="19916" y="1405"/>
                </a:cubicBezTo>
                <a:cubicBezTo>
                  <a:pt x="19968" y="1402"/>
                  <a:pt x="20021" y="1395"/>
                  <a:pt x="20072" y="1382"/>
                </a:cubicBezTo>
                <a:cubicBezTo>
                  <a:pt x="20102" y="1374"/>
                  <a:pt x="20252" y="1321"/>
                  <a:pt x="20180" y="1307"/>
                </a:cubicBezTo>
                <a:cubicBezTo>
                  <a:pt x="20227" y="1300"/>
                  <a:pt x="20213" y="1250"/>
                  <a:pt x="20174" y="1244"/>
                </a:cubicBezTo>
                <a:cubicBezTo>
                  <a:pt x="20330" y="1228"/>
                  <a:pt x="20414" y="1255"/>
                  <a:pt x="20489" y="1248"/>
                </a:cubicBezTo>
                <a:cubicBezTo>
                  <a:pt x="20538" y="1244"/>
                  <a:pt x="20587" y="1213"/>
                  <a:pt x="20637" y="1222"/>
                </a:cubicBezTo>
                <a:cubicBezTo>
                  <a:pt x="20689" y="1232"/>
                  <a:pt x="20744" y="1233"/>
                  <a:pt x="20783" y="1191"/>
                </a:cubicBezTo>
                <a:cubicBezTo>
                  <a:pt x="20722" y="1193"/>
                  <a:pt x="20633" y="1206"/>
                  <a:pt x="20581" y="1164"/>
                </a:cubicBezTo>
                <a:cubicBezTo>
                  <a:pt x="20672" y="1171"/>
                  <a:pt x="20894" y="1203"/>
                  <a:pt x="20967" y="1126"/>
                </a:cubicBezTo>
                <a:cubicBezTo>
                  <a:pt x="20884" y="1096"/>
                  <a:pt x="20793" y="1108"/>
                  <a:pt x="20708" y="1087"/>
                </a:cubicBezTo>
                <a:cubicBezTo>
                  <a:pt x="20799" y="1080"/>
                  <a:pt x="21038" y="1104"/>
                  <a:pt x="21089" y="1070"/>
                </a:cubicBezTo>
                <a:cubicBezTo>
                  <a:pt x="21117" y="1050"/>
                  <a:pt x="21134" y="1014"/>
                  <a:pt x="21172" y="1010"/>
                </a:cubicBezTo>
                <a:cubicBezTo>
                  <a:pt x="21074" y="975"/>
                  <a:pt x="20967" y="992"/>
                  <a:pt x="20866" y="995"/>
                </a:cubicBezTo>
                <a:cubicBezTo>
                  <a:pt x="20911" y="983"/>
                  <a:pt x="20960" y="994"/>
                  <a:pt x="21002" y="971"/>
                </a:cubicBezTo>
                <a:cubicBezTo>
                  <a:pt x="20824" y="929"/>
                  <a:pt x="20655" y="1003"/>
                  <a:pt x="20480" y="1010"/>
                </a:cubicBezTo>
                <a:cubicBezTo>
                  <a:pt x="20531" y="988"/>
                  <a:pt x="20585" y="978"/>
                  <a:pt x="20637" y="962"/>
                </a:cubicBezTo>
                <a:cubicBezTo>
                  <a:pt x="20576" y="952"/>
                  <a:pt x="20502" y="959"/>
                  <a:pt x="20435" y="947"/>
                </a:cubicBezTo>
                <a:cubicBezTo>
                  <a:pt x="20540" y="951"/>
                  <a:pt x="20643" y="954"/>
                  <a:pt x="20747" y="952"/>
                </a:cubicBezTo>
                <a:cubicBezTo>
                  <a:pt x="20824" y="951"/>
                  <a:pt x="20915" y="970"/>
                  <a:pt x="20988" y="939"/>
                </a:cubicBezTo>
                <a:cubicBezTo>
                  <a:pt x="20859" y="910"/>
                  <a:pt x="20726" y="933"/>
                  <a:pt x="20596" y="918"/>
                </a:cubicBezTo>
                <a:cubicBezTo>
                  <a:pt x="20723" y="922"/>
                  <a:pt x="20860" y="902"/>
                  <a:pt x="20985" y="916"/>
                </a:cubicBezTo>
                <a:cubicBezTo>
                  <a:pt x="21086" y="927"/>
                  <a:pt x="21203" y="1002"/>
                  <a:pt x="21305" y="947"/>
                </a:cubicBezTo>
                <a:cubicBezTo>
                  <a:pt x="21296" y="937"/>
                  <a:pt x="21286" y="927"/>
                  <a:pt x="21276" y="918"/>
                </a:cubicBezTo>
                <a:cubicBezTo>
                  <a:pt x="21298" y="917"/>
                  <a:pt x="21320" y="914"/>
                  <a:pt x="21341" y="909"/>
                </a:cubicBezTo>
                <a:cubicBezTo>
                  <a:pt x="21145" y="894"/>
                  <a:pt x="20947" y="887"/>
                  <a:pt x="20750" y="903"/>
                </a:cubicBezTo>
                <a:cubicBezTo>
                  <a:pt x="20835" y="890"/>
                  <a:pt x="20704" y="883"/>
                  <a:pt x="20685" y="873"/>
                </a:cubicBezTo>
                <a:cubicBezTo>
                  <a:pt x="20728" y="879"/>
                  <a:pt x="20775" y="882"/>
                  <a:pt x="20819" y="882"/>
                </a:cubicBezTo>
                <a:cubicBezTo>
                  <a:pt x="20851" y="882"/>
                  <a:pt x="20844" y="843"/>
                  <a:pt x="20862" y="846"/>
                </a:cubicBezTo>
                <a:cubicBezTo>
                  <a:pt x="20901" y="853"/>
                  <a:pt x="20965" y="910"/>
                  <a:pt x="21094" y="873"/>
                </a:cubicBezTo>
                <a:cubicBezTo>
                  <a:pt x="21059" y="853"/>
                  <a:pt x="21021" y="866"/>
                  <a:pt x="20899" y="832"/>
                </a:cubicBezTo>
                <a:cubicBezTo>
                  <a:pt x="21044" y="850"/>
                  <a:pt x="21195" y="881"/>
                  <a:pt x="21340" y="857"/>
                </a:cubicBezTo>
                <a:cubicBezTo>
                  <a:pt x="21432" y="842"/>
                  <a:pt x="21526" y="835"/>
                  <a:pt x="21611" y="839"/>
                </a:cubicBezTo>
                <a:cubicBezTo>
                  <a:pt x="21659" y="840"/>
                  <a:pt x="21775" y="802"/>
                  <a:pt x="21673" y="776"/>
                </a:cubicBezTo>
                <a:cubicBezTo>
                  <a:pt x="21605" y="758"/>
                  <a:pt x="21532" y="763"/>
                  <a:pt x="21463" y="763"/>
                </a:cubicBezTo>
                <a:cubicBezTo>
                  <a:pt x="21568" y="704"/>
                  <a:pt x="21687" y="772"/>
                  <a:pt x="21798" y="754"/>
                </a:cubicBezTo>
                <a:cubicBezTo>
                  <a:pt x="21794" y="765"/>
                  <a:pt x="21790" y="776"/>
                  <a:pt x="21786" y="787"/>
                </a:cubicBezTo>
                <a:cubicBezTo>
                  <a:pt x="21923" y="822"/>
                  <a:pt x="22075" y="786"/>
                  <a:pt x="22208" y="751"/>
                </a:cubicBezTo>
                <a:cubicBezTo>
                  <a:pt x="22187" y="737"/>
                  <a:pt x="22164" y="733"/>
                  <a:pt x="22140" y="740"/>
                </a:cubicBezTo>
                <a:cubicBezTo>
                  <a:pt x="22202" y="712"/>
                  <a:pt x="22281" y="742"/>
                  <a:pt x="22339" y="701"/>
                </a:cubicBezTo>
                <a:cubicBezTo>
                  <a:pt x="22304" y="667"/>
                  <a:pt x="22240" y="684"/>
                  <a:pt x="22199" y="691"/>
                </a:cubicBezTo>
                <a:cubicBezTo>
                  <a:pt x="22131" y="702"/>
                  <a:pt x="22060" y="698"/>
                  <a:pt x="21991" y="698"/>
                </a:cubicBezTo>
                <a:cubicBezTo>
                  <a:pt x="22024" y="690"/>
                  <a:pt x="22059" y="689"/>
                  <a:pt x="22092" y="686"/>
                </a:cubicBezTo>
                <a:cubicBezTo>
                  <a:pt x="22072" y="678"/>
                  <a:pt x="22051" y="671"/>
                  <a:pt x="22030" y="665"/>
                </a:cubicBezTo>
                <a:cubicBezTo>
                  <a:pt x="22106" y="674"/>
                  <a:pt x="22180" y="681"/>
                  <a:pt x="22256" y="671"/>
                </a:cubicBezTo>
                <a:cubicBezTo>
                  <a:pt x="22329" y="662"/>
                  <a:pt x="22415" y="693"/>
                  <a:pt x="22484" y="656"/>
                </a:cubicBezTo>
                <a:cubicBezTo>
                  <a:pt x="22440" y="644"/>
                  <a:pt x="22473" y="598"/>
                  <a:pt x="22428" y="588"/>
                </a:cubicBezTo>
                <a:cubicBezTo>
                  <a:pt x="22509" y="574"/>
                  <a:pt x="22486" y="666"/>
                  <a:pt x="22666" y="614"/>
                </a:cubicBezTo>
                <a:cubicBezTo>
                  <a:pt x="22796" y="575"/>
                  <a:pt x="22923" y="542"/>
                  <a:pt x="23058" y="520"/>
                </a:cubicBezTo>
                <a:cubicBezTo>
                  <a:pt x="23198" y="496"/>
                  <a:pt x="23336" y="461"/>
                  <a:pt x="23476" y="438"/>
                </a:cubicBezTo>
                <a:cubicBezTo>
                  <a:pt x="23605" y="417"/>
                  <a:pt x="23741" y="425"/>
                  <a:pt x="23865" y="377"/>
                </a:cubicBezTo>
                <a:cubicBezTo>
                  <a:pt x="23814" y="337"/>
                  <a:pt x="23726" y="356"/>
                  <a:pt x="23669" y="364"/>
                </a:cubicBezTo>
                <a:cubicBezTo>
                  <a:pt x="23572" y="378"/>
                  <a:pt x="23476" y="383"/>
                  <a:pt x="23379" y="390"/>
                </a:cubicBezTo>
                <a:cubicBezTo>
                  <a:pt x="23158" y="405"/>
                  <a:pt x="22940" y="448"/>
                  <a:pt x="22719" y="458"/>
                </a:cubicBezTo>
                <a:cubicBezTo>
                  <a:pt x="22739" y="453"/>
                  <a:pt x="22760" y="449"/>
                  <a:pt x="22781" y="446"/>
                </a:cubicBezTo>
                <a:cubicBezTo>
                  <a:pt x="22757" y="443"/>
                  <a:pt x="22734" y="442"/>
                  <a:pt x="22710" y="443"/>
                </a:cubicBezTo>
                <a:cubicBezTo>
                  <a:pt x="22965" y="425"/>
                  <a:pt x="23218" y="391"/>
                  <a:pt x="23473" y="366"/>
                </a:cubicBezTo>
                <a:cubicBezTo>
                  <a:pt x="23339" y="320"/>
                  <a:pt x="23198" y="398"/>
                  <a:pt x="23063" y="360"/>
                </a:cubicBezTo>
                <a:cubicBezTo>
                  <a:pt x="23087" y="360"/>
                  <a:pt x="23111" y="360"/>
                  <a:pt x="23134" y="360"/>
                </a:cubicBezTo>
                <a:cubicBezTo>
                  <a:pt x="23098" y="333"/>
                  <a:pt x="23049" y="327"/>
                  <a:pt x="23007" y="321"/>
                </a:cubicBezTo>
                <a:cubicBezTo>
                  <a:pt x="23051" y="316"/>
                  <a:pt x="23093" y="336"/>
                  <a:pt x="23135" y="347"/>
                </a:cubicBezTo>
                <a:cubicBezTo>
                  <a:pt x="23196" y="363"/>
                  <a:pt x="23258" y="351"/>
                  <a:pt x="23319" y="346"/>
                </a:cubicBezTo>
                <a:cubicBezTo>
                  <a:pt x="23458" y="336"/>
                  <a:pt x="23598" y="337"/>
                  <a:pt x="23737" y="330"/>
                </a:cubicBezTo>
                <a:cubicBezTo>
                  <a:pt x="23706" y="326"/>
                  <a:pt x="23674" y="327"/>
                  <a:pt x="23642" y="327"/>
                </a:cubicBezTo>
                <a:cubicBezTo>
                  <a:pt x="23908" y="308"/>
                  <a:pt x="24171" y="300"/>
                  <a:pt x="24435" y="253"/>
                </a:cubicBezTo>
                <a:cubicBezTo>
                  <a:pt x="24468" y="247"/>
                  <a:pt x="24720" y="215"/>
                  <a:pt x="24700" y="181"/>
                </a:cubicBezTo>
                <a:cubicBezTo>
                  <a:pt x="24670" y="130"/>
                  <a:pt x="24558" y="149"/>
                  <a:pt x="24506" y="155"/>
                </a:cubicBezTo>
                <a:cubicBezTo>
                  <a:pt x="24640" y="129"/>
                  <a:pt x="24353" y="165"/>
                  <a:pt x="24307" y="164"/>
                </a:cubicBezTo>
                <a:cubicBezTo>
                  <a:pt x="24340" y="164"/>
                  <a:pt x="24372" y="153"/>
                  <a:pt x="24402" y="140"/>
                </a:cubicBezTo>
                <a:cubicBezTo>
                  <a:pt x="24367" y="134"/>
                  <a:pt x="24340" y="109"/>
                  <a:pt x="24304" y="104"/>
                </a:cubicBezTo>
                <a:cubicBezTo>
                  <a:pt x="24326" y="102"/>
                  <a:pt x="24348" y="100"/>
                  <a:pt x="24369" y="98"/>
                </a:cubicBezTo>
                <a:cubicBezTo>
                  <a:pt x="24318" y="51"/>
                  <a:pt x="24242" y="91"/>
                  <a:pt x="24183" y="93"/>
                </a:cubicBezTo>
                <a:cubicBezTo>
                  <a:pt x="24147" y="93"/>
                  <a:pt x="24117" y="65"/>
                  <a:pt x="24081" y="72"/>
                </a:cubicBezTo>
                <a:cubicBezTo>
                  <a:pt x="24045" y="79"/>
                  <a:pt x="24020" y="93"/>
                  <a:pt x="23981" y="92"/>
                </a:cubicBezTo>
                <a:cubicBezTo>
                  <a:pt x="23772" y="87"/>
                  <a:pt x="23555" y="111"/>
                  <a:pt x="23360" y="125"/>
                </a:cubicBezTo>
                <a:cubicBezTo>
                  <a:pt x="23492" y="92"/>
                  <a:pt x="23653" y="115"/>
                  <a:pt x="23850" y="66"/>
                </a:cubicBezTo>
                <a:cubicBezTo>
                  <a:pt x="23770" y="49"/>
                  <a:pt x="23685" y="48"/>
                  <a:pt x="23604" y="52"/>
                </a:cubicBezTo>
                <a:cubicBezTo>
                  <a:pt x="23494" y="58"/>
                  <a:pt x="23383" y="34"/>
                  <a:pt x="23274" y="48"/>
                </a:cubicBezTo>
                <a:cubicBezTo>
                  <a:pt x="23316" y="38"/>
                  <a:pt x="23313" y="35"/>
                  <a:pt x="23265" y="40"/>
                </a:cubicBezTo>
                <a:cubicBezTo>
                  <a:pt x="23185" y="41"/>
                  <a:pt x="23130" y="0"/>
                  <a:pt x="22912" y="45"/>
                </a:cubicBezTo>
                <a:cubicBezTo>
                  <a:pt x="22943" y="50"/>
                  <a:pt x="22973" y="61"/>
                  <a:pt x="23004" y="69"/>
                </a:cubicBezTo>
                <a:cubicBezTo>
                  <a:pt x="22960" y="70"/>
                  <a:pt x="22913" y="70"/>
                  <a:pt x="22873" y="51"/>
                </a:cubicBezTo>
                <a:cubicBezTo>
                  <a:pt x="22884" y="44"/>
                  <a:pt x="22894" y="37"/>
                  <a:pt x="22906" y="30"/>
                </a:cubicBezTo>
                <a:cubicBezTo>
                  <a:pt x="22764" y="14"/>
                  <a:pt x="22620" y="34"/>
                  <a:pt x="22481" y="63"/>
                </a:cubicBezTo>
                <a:cubicBezTo>
                  <a:pt x="22537" y="65"/>
                  <a:pt x="22586" y="97"/>
                  <a:pt x="22642" y="101"/>
                </a:cubicBezTo>
                <a:cubicBezTo>
                  <a:pt x="22534" y="155"/>
                  <a:pt x="22402" y="21"/>
                  <a:pt x="22242" y="39"/>
                </a:cubicBezTo>
                <a:cubicBezTo>
                  <a:pt x="22161" y="49"/>
                  <a:pt x="22081" y="41"/>
                  <a:pt x="21999" y="41"/>
                </a:cubicBezTo>
                <a:cubicBezTo>
                  <a:pt x="21938" y="40"/>
                  <a:pt x="21846" y="16"/>
                  <a:pt x="21792" y="57"/>
                </a:cubicBezTo>
                <a:cubicBezTo>
                  <a:pt x="21858" y="70"/>
                  <a:pt x="21923" y="92"/>
                  <a:pt x="21991" y="92"/>
                </a:cubicBezTo>
                <a:cubicBezTo>
                  <a:pt x="21969" y="93"/>
                  <a:pt x="21947" y="98"/>
                  <a:pt x="21926" y="107"/>
                </a:cubicBezTo>
                <a:cubicBezTo>
                  <a:pt x="21969" y="114"/>
                  <a:pt x="22012" y="125"/>
                  <a:pt x="22057" y="128"/>
                </a:cubicBezTo>
                <a:cubicBezTo>
                  <a:pt x="21994" y="134"/>
                  <a:pt x="21931" y="164"/>
                  <a:pt x="21866" y="152"/>
                </a:cubicBezTo>
                <a:cubicBezTo>
                  <a:pt x="21891" y="150"/>
                  <a:pt x="21912" y="142"/>
                  <a:pt x="21932" y="128"/>
                </a:cubicBezTo>
                <a:cubicBezTo>
                  <a:pt x="21878" y="116"/>
                  <a:pt x="21846" y="101"/>
                  <a:pt x="21795" y="79"/>
                </a:cubicBezTo>
                <a:cubicBezTo>
                  <a:pt x="21738" y="55"/>
                  <a:pt x="21648" y="99"/>
                  <a:pt x="21603" y="72"/>
                </a:cubicBezTo>
                <a:cubicBezTo>
                  <a:pt x="21625" y="68"/>
                  <a:pt x="21646" y="63"/>
                  <a:pt x="21668" y="57"/>
                </a:cubicBezTo>
                <a:cubicBezTo>
                  <a:pt x="21610" y="42"/>
                  <a:pt x="21533" y="85"/>
                  <a:pt x="21480" y="62"/>
                </a:cubicBezTo>
                <a:cubicBezTo>
                  <a:pt x="21408" y="31"/>
                  <a:pt x="21298" y="66"/>
                  <a:pt x="21222" y="69"/>
                </a:cubicBezTo>
                <a:cubicBezTo>
                  <a:pt x="21253" y="86"/>
                  <a:pt x="21288" y="79"/>
                  <a:pt x="21321" y="83"/>
                </a:cubicBezTo>
                <a:cubicBezTo>
                  <a:pt x="21195" y="114"/>
                  <a:pt x="21518" y="113"/>
                  <a:pt x="21522" y="113"/>
                </a:cubicBezTo>
                <a:cubicBezTo>
                  <a:pt x="21478" y="119"/>
                  <a:pt x="21432" y="118"/>
                  <a:pt x="21388" y="114"/>
                </a:cubicBezTo>
                <a:cubicBezTo>
                  <a:pt x="21343" y="110"/>
                  <a:pt x="21287" y="124"/>
                  <a:pt x="21246" y="116"/>
                </a:cubicBezTo>
                <a:cubicBezTo>
                  <a:pt x="21167" y="99"/>
                  <a:pt x="21075" y="53"/>
                  <a:pt x="20994" y="98"/>
                </a:cubicBezTo>
                <a:cubicBezTo>
                  <a:pt x="21029" y="101"/>
                  <a:pt x="21061" y="119"/>
                  <a:pt x="21086" y="143"/>
                </a:cubicBezTo>
                <a:cubicBezTo>
                  <a:pt x="21002" y="143"/>
                  <a:pt x="20867" y="67"/>
                  <a:pt x="20795" y="137"/>
                </a:cubicBezTo>
                <a:cubicBezTo>
                  <a:pt x="20828" y="142"/>
                  <a:pt x="20862" y="150"/>
                  <a:pt x="20896" y="152"/>
                </a:cubicBezTo>
                <a:cubicBezTo>
                  <a:pt x="20819" y="154"/>
                  <a:pt x="20725" y="125"/>
                  <a:pt x="20661" y="181"/>
                </a:cubicBezTo>
                <a:cubicBezTo>
                  <a:pt x="20821" y="230"/>
                  <a:pt x="21004" y="209"/>
                  <a:pt x="21151" y="297"/>
                </a:cubicBezTo>
                <a:cubicBezTo>
                  <a:pt x="21107" y="301"/>
                  <a:pt x="21069" y="278"/>
                  <a:pt x="21028" y="266"/>
                </a:cubicBezTo>
                <a:cubicBezTo>
                  <a:pt x="20972" y="249"/>
                  <a:pt x="20909" y="249"/>
                  <a:pt x="20851" y="241"/>
                </a:cubicBezTo>
                <a:cubicBezTo>
                  <a:pt x="20784" y="230"/>
                  <a:pt x="20618" y="163"/>
                  <a:pt x="20560" y="214"/>
                </a:cubicBezTo>
                <a:cubicBezTo>
                  <a:pt x="20593" y="250"/>
                  <a:pt x="20647" y="235"/>
                  <a:pt x="20688" y="250"/>
                </a:cubicBezTo>
                <a:cubicBezTo>
                  <a:pt x="20614" y="238"/>
                  <a:pt x="20555" y="242"/>
                  <a:pt x="20492" y="241"/>
                </a:cubicBezTo>
                <a:cubicBezTo>
                  <a:pt x="20502" y="234"/>
                  <a:pt x="20512" y="227"/>
                  <a:pt x="20522" y="220"/>
                </a:cubicBezTo>
                <a:cubicBezTo>
                  <a:pt x="20458" y="149"/>
                  <a:pt x="20345" y="186"/>
                  <a:pt x="20264" y="167"/>
                </a:cubicBezTo>
                <a:cubicBezTo>
                  <a:pt x="20363" y="157"/>
                  <a:pt x="20202" y="135"/>
                  <a:pt x="20062" y="167"/>
                </a:cubicBezTo>
                <a:cubicBezTo>
                  <a:pt x="20086" y="165"/>
                  <a:pt x="20109" y="178"/>
                  <a:pt x="20124" y="196"/>
                </a:cubicBezTo>
                <a:cubicBezTo>
                  <a:pt x="20045" y="200"/>
                  <a:pt x="19891" y="165"/>
                  <a:pt x="19830" y="229"/>
                </a:cubicBezTo>
                <a:cubicBezTo>
                  <a:pt x="19927" y="240"/>
                  <a:pt x="20043" y="215"/>
                  <a:pt x="20133" y="262"/>
                </a:cubicBezTo>
                <a:cubicBezTo>
                  <a:pt x="20104" y="297"/>
                  <a:pt x="19938" y="229"/>
                  <a:pt x="19993" y="288"/>
                </a:cubicBezTo>
                <a:cubicBezTo>
                  <a:pt x="19940" y="265"/>
                  <a:pt x="19890" y="242"/>
                  <a:pt x="19830" y="246"/>
                </a:cubicBezTo>
                <a:cubicBezTo>
                  <a:pt x="19803" y="248"/>
                  <a:pt x="19661" y="258"/>
                  <a:pt x="19732" y="282"/>
                </a:cubicBezTo>
                <a:cubicBezTo>
                  <a:pt x="19700" y="281"/>
                  <a:pt x="19689" y="251"/>
                  <a:pt x="19662" y="241"/>
                </a:cubicBezTo>
                <a:cubicBezTo>
                  <a:pt x="19618" y="225"/>
                  <a:pt x="19307" y="254"/>
                  <a:pt x="19251" y="279"/>
                </a:cubicBezTo>
                <a:cubicBezTo>
                  <a:pt x="19341" y="280"/>
                  <a:pt x="19220" y="286"/>
                  <a:pt x="19199" y="282"/>
                </a:cubicBezTo>
                <a:cubicBezTo>
                  <a:pt x="19050" y="256"/>
                  <a:pt x="18810" y="329"/>
                  <a:pt x="18672" y="339"/>
                </a:cubicBezTo>
                <a:cubicBezTo>
                  <a:pt x="18749" y="343"/>
                  <a:pt x="18797" y="354"/>
                  <a:pt x="18877" y="339"/>
                </a:cubicBezTo>
                <a:cubicBezTo>
                  <a:pt x="18958" y="324"/>
                  <a:pt x="19039" y="343"/>
                  <a:pt x="19120" y="342"/>
                </a:cubicBezTo>
                <a:cubicBezTo>
                  <a:pt x="19029" y="354"/>
                  <a:pt x="18924" y="338"/>
                  <a:pt x="18841" y="386"/>
                </a:cubicBezTo>
                <a:cubicBezTo>
                  <a:pt x="18962" y="449"/>
                  <a:pt x="19148" y="304"/>
                  <a:pt x="19503" y="368"/>
                </a:cubicBezTo>
                <a:cubicBezTo>
                  <a:pt x="19324" y="351"/>
                  <a:pt x="19133" y="355"/>
                  <a:pt x="18960" y="410"/>
                </a:cubicBezTo>
                <a:cubicBezTo>
                  <a:pt x="19013" y="415"/>
                  <a:pt x="19065" y="416"/>
                  <a:pt x="19117" y="425"/>
                </a:cubicBezTo>
                <a:cubicBezTo>
                  <a:pt x="19024" y="420"/>
                  <a:pt x="18922" y="411"/>
                  <a:pt x="18832" y="443"/>
                </a:cubicBezTo>
                <a:cubicBezTo>
                  <a:pt x="18858" y="499"/>
                  <a:pt x="18953" y="483"/>
                  <a:pt x="19001" y="478"/>
                </a:cubicBezTo>
                <a:cubicBezTo>
                  <a:pt x="19215" y="454"/>
                  <a:pt x="19405" y="479"/>
                  <a:pt x="19664" y="432"/>
                </a:cubicBezTo>
                <a:cubicBezTo>
                  <a:pt x="19751" y="416"/>
                  <a:pt x="19852" y="391"/>
                  <a:pt x="19940" y="416"/>
                </a:cubicBezTo>
                <a:cubicBezTo>
                  <a:pt x="19786" y="452"/>
                  <a:pt x="19603" y="478"/>
                  <a:pt x="19445" y="478"/>
                </a:cubicBezTo>
                <a:cubicBezTo>
                  <a:pt x="19272" y="478"/>
                  <a:pt x="19093" y="453"/>
                  <a:pt x="18924" y="502"/>
                </a:cubicBezTo>
                <a:cubicBezTo>
                  <a:pt x="19121" y="628"/>
                  <a:pt x="19357" y="535"/>
                  <a:pt x="19559" y="489"/>
                </a:cubicBezTo>
                <a:cubicBezTo>
                  <a:pt x="19692" y="458"/>
                  <a:pt x="19829" y="470"/>
                  <a:pt x="19964" y="458"/>
                </a:cubicBezTo>
                <a:cubicBezTo>
                  <a:pt x="20086" y="447"/>
                  <a:pt x="20219" y="414"/>
                  <a:pt x="20341" y="446"/>
                </a:cubicBezTo>
                <a:cubicBezTo>
                  <a:pt x="20168" y="435"/>
                  <a:pt x="19994" y="466"/>
                  <a:pt x="19822" y="474"/>
                </a:cubicBezTo>
                <a:cubicBezTo>
                  <a:pt x="19732" y="478"/>
                  <a:pt x="19649" y="495"/>
                  <a:pt x="19562" y="510"/>
                </a:cubicBezTo>
                <a:cubicBezTo>
                  <a:pt x="19501" y="521"/>
                  <a:pt x="19419" y="526"/>
                  <a:pt x="19376" y="576"/>
                </a:cubicBezTo>
                <a:cubicBezTo>
                  <a:pt x="19443" y="589"/>
                  <a:pt x="19654" y="543"/>
                  <a:pt x="19533" y="588"/>
                </a:cubicBezTo>
                <a:cubicBezTo>
                  <a:pt x="19650" y="584"/>
                  <a:pt x="19784" y="615"/>
                  <a:pt x="19898" y="582"/>
                </a:cubicBezTo>
                <a:cubicBezTo>
                  <a:pt x="19936" y="571"/>
                  <a:pt x="19982" y="500"/>
                  <a:pt x="20112" y="523"/>
                </a:cubicBezTo>
                <a:cubicBezTo>
                  <a:pt x="20081" y="529"/>
                  <a:pt x="20048" y="532"/>
                  <a:pt x="20020" y="550"/>
                </a:cubicBezTo>
                <a:cubicBezTo>
                  <a:pt x="20138" y="553"/>
                  <a:pt x="20263" y="485"/>
                  <a:pt x="20379" y="523"/>
                </a:cubicBezTo>
                <a:cubicBezTo>
                  <a:pt x="20278" y="541"/>
                  <a:pt x="20118" y="507"/>
                  <a:pt x="20038" y="585"/>
                </a:cubicBezTo>
                <a:cubicBezTo>
                  <a:pt x="20197" y="585"/>
                  <a:pt x="20355" y="571"/>
                  <a:pt x="20513" y="555"/>
                </a:cubicBezTo>
                <a:cubicBezTo>
                  <a:pt x="20676" y="540"/>
                  <a:pt x="20818" y="496"/>
                  <a:pt x="20976" y="458"/>
                </a:cubicBezTo>
                <a:cubicBezTo>
                  <a:pt x="20962" y="452"/>
                  <a:pt x="20948" y="446"/>
                  <a:pt x="20935" y="440"/>
                </a:cubicBezTo>
                <a:cubicBezTo>
                  <a:pt x="21043" y="473"/>
                  <a:pt x="21158" y="425"/>
                  <a:pt x="21264" y="404"/>
                </a:cubicBezTo>
                <a:cubicBezTo>
                  <a:pt x="21247" y="404"/>
                  <a:pt x="21231" y="404"/>
                  <a:pt x="21214" y="404"/>
                </a:cubicBezTo>
                <a:cubicBezTo>
                  <a:pt x="21294" y="396"/>
                  <a:pt x="21376" y="372"/>
                  <a:pt x="21457" y="386"/>
                </a:cubicBezTo>
                <a:cubicBezTo>
                  <a:pt x="21370" y="400"/>
                  <a:pt x="21282" y="406"/>
                  <a:pt x="21196" y="422"/>
                </a:cubicBezTo>
                <a:cubicBezTo>
                  <a:pt x="21333" y="413"/>
                  <a:pt x="21111" y="444"/>
                  <a:pt x="21094" y="447"/>
                </a:cubicBezTo>
                <a:cubicBezTo>
                  <a:pt x="21048" y="456"/>
                  <a:pt x="20972" y="466"/>
                  <a:pt x="20949" y="514"/>
                </a:cubicBezTo>
                <a:cubicBezTo>
                  <a:pt x="21082" y="503"/>
                  <a:pt x="21224" y="475"/>
                  <a:pt x="21353" y="517"/>
                </a:cubicBezTo>
                <a:cubicBezTo>
                  <a:pt x="21134" y="517"/>
                  <a:pt x="20907" y="509"/>
                  <a:pt x="20694" y="570"/>
                </a:cubicBezTo>
                <a:cubicBezTo>
                  <a:pt x="20807" y="588"/>
                  <a:pt x="20922" y="566"/>
                  <a:pt x="21036" y="576"/>
                </a:cubicBezTo>
                <a:cubicBezTo>
                  <a:pt x="20854" y="599"/>
                  <a:pt x="20671" y="589"/>
                  <a:pt x="20489" y="604"/>
                </a:cubicBezTo>
                <a:cubicBezTo>
                  <a:pt x="20323" y="617"/>
                  <a:pt x="20122" y="587"/>
                  <a:pt x="19964" y="642"/>
                </a:cubicBezTo>
                <a:cubicBezTo>
                  <a:pt x="20041" y="691"/>
                  <a:pt x="20103" y="700"/>
                  <a:pt x="20186" y="731"/>
                </a:cubicBezTo>
                <a:cubicBezTo>
                  <a:pt x="20149" y="724"/>
                  <a:pt x="20123" y="756"/>
                  <a:pt x="20094" y="772"/>
                </a:cubicBezTo>
                <a:cubicBezTo>
                  <a:pt x="20196" y="826"/>
                  <a:pt x="20333" y="801"/>
                  <a:pt x="20441" y="787"/>
                </a:cubicBezTo>
                <a:cubicBezTo>
                  <a:pt x="20370" y="809"/>
                  <a:pt x="20293" y="818"/>
                  <a:pt x="20219" y="820"/>
                </a:cubicBezTo>
                <a:cubicBezTo>
                  <a:pt x="20185" y="820"/>
                  <a:pt x="20154" y="806"/>
                  <a:pt x="20121" y="805"/>
                </a:cubicBezTo>
                <a:cubicBezTo>
                  <a:pt x="20089" y="804"/>
                  <a:pt x="20058" y="815"/>
                  <a:pt x="20026" y="808"/>
                </a:cubicBezTo>
                <a:cubicBezTo>
                  <a:pt x="20083" y="788"/>
                  <a:pt x="20022" y="770"/>
                  <a:pt x="19997" y="746"/>
                </a:cubicBezTo>
                <a:cubicBezTo>
                  <a:pt x="19962" y="712"/>
                  <a:pt x="19909" y="693"/>
                  <a:pt x="19865" y="672"/>
                </a:cubicBezTo>
                <a:cubicBezTo>
                  <a:pt x="19758" y="620"/>
                  <a:pt x="19644" y="657"/>
                  <a:pt x="19531" y="647"/>
                </a:cubicBezTo>
                <a:cubicBezTo>
                  <a:pt x="19435" y="638"/>
                  <a:pt x="19318" y="610"/>
                  <a:pt x="19237" y="682"/>
                </a:cubicBezTo>
                <a:cubicBezTo>
                  <a:pt x="19202" y="710"/>
                  <a:pt x="19385" y="711"/>
                  <a:pt x="19409" y="737"/>
                </a:cubicBezTo>
                <a:cubicBezTo>
                  <a:pt x="19350" y="717"/>
                  <a:pt x="19182" y="684"/>
                  <a:pt x="19165" y="775"/>
                </a:cubicBezTo>
                <a:cubicBezTo>
                  <a:pt x="19212" y="777"/>
                  <a:pt x="19279" y="768"/>
                  <a:pt x="19322" y="792"/>
                </a:cubicBezTo>
                <a:cubicBezTo>
                  <a:pt x="19352" y="809"/>
                  <a:pt x="19370" y="853"/>
                  <a:pt x="19409" y="855"/>
                </a:cubicBezTo>
                <a:cubicBezTo>
                  <a:pt x="19402" y="878"/>
                  <a:pt x="19392" y="898"/>
                  <a:pt x="19379" y="918"/>
                </a:cubicBezTo>
                <a:cubicBezTo>
                  <a:pt x="19425" y="911"/>
                  <a:pt x="19459" y="952"/>
                  <a:pt x="19503" y="956"/>
                </a:cubicBezTo>
                <a:cubicBezTo>
                  <a:pt x="19418" y="970"/>
                  <a:pt x="19327" y="888"/>
                  <a:pt x="19251" y="959"/>
                </a:cubicBezTo>
                <a:cubicBezTo>
                  <a:pt x="19356" y="973"/>
                  <a:pt x="19463" y="973"/>
                  <a:pt x="19568" y="982"/>
                </a:cubicBezTo>
                <a:cubicBezTo>
                  <a:pt x="19620" y="987"/>
                  <a:pt x="19671" y="997"/>
                  <a:pt x="19723" y="987"/>
                </a:cubicBezTo>
                <a:cubicBezTo>
                  <a:pt x="19776" y="978"/>
                  <a:pt x="19827" y="949"/>
                  <a:pt x="19884" y="959"/>
                </a:cubicBezTo>
                <a:cubicBezTo>
                  <a:pt x="19823" y="965"/>
                  <a:pt x="19781" y="1005"/>
                  <a:pt x="19714" y="1006"/>
                </a:cubicBezTo>
                <a:cubicBezTo>
                  <a:pt x="19641" y="1007"/>
                  <a:pt x="19545" y="983"/>
                  <a:pt x="19477" y="1016"/>
                </a:cubicBezTo>
                <a:cubicBezTo>
                  <a:pt x="19529" y="1029"/>
                  <a:pt x="19585" y="1019"/>
                  <a:pt x="19637" y="1036"/>
                </a:cubicBezTo>
                <a:cubicBezTo>
                  <a:pt x="19613" y="1031"/>
                  <a:pt x="19592" y="1035"/>
                  <a:pt x="19572" y="1048"/>
                </a:cubicBezTo>
                <a:cubicBezTo>
                  <a:pt x="19581" y="1056"/>
                  <a:pt x="19591" y="1064"/>
                  <a:pt x="19602" y="1072"/>
                </a:cubicBezTo>
                <a:cubicBezTo>
                  <a:pt x="19554" y="1087"/>
                  <a:pt x="19450" y="1027"/>
                  <a:pt x="19403" y="1012"/>
                </a:cubicBezTo>
                <a:cubicBezTo>
                  <a:pt x="19301" y="980"/>
                  <a:pt x="19160" y="987"/>
                  <a:pt x="19051" y="991"/>
                </a:cubicBezTo>
                <a:cubicBezTo>
                  <a:pt x="19088" y="984"/>
                  <a:pt x="19122" y="972"/>
                  <a:pt x="19147" y="953"/>
                </a:cubicBezTo>
                <a:cubicBezTo>
                  <a:pt x="18975" y="933"/>
                  <a:pt x="18962" y="979"/>
                  <a:pt x="18853" y="992"/>
                </a:cubicBezTo>
                <a:cubicBezTo>
                  <a:pt x="18872" y="995"/>
                  <a:pt x="18894" y="998"/>
                  <a:pt x="18918" y="999"/>
                </a:cubicBezTo>
                <a:cubicBezTo>
                  <a:pt x="18851" y="1005"/>
                  <a:pt x="18781" y="1018"/>
                  <a:pt x="18716" y="1038"/>
                </a:cubicBezTo>
                <a:cubicBezTo>
                  <a:pt x="18699" y="1043"/>
                  <a:pt x="18581" y="1076"/>
                  <a:pt x="18663" y="1081"/>
                </a:cubicBezTo>
                <a:cubicBezTo>
                  <a:pt x="18622" y="1079"/>
                  <a:pt x="18581" y="1084"/>
                  <a:pt x="18541" y="1094"/>
                </a:cubicBezTo>
                <a:cubicBezTo>
                  <a:pt x="18512" y="1101"/>
                  <a:pt x="18409" y="1162"/>
                  <a:pt x="18494" y="1173"/>
                </a:cubicBezTo>
                <a:cubicBezTo>
                  <a:pt x="18461" y="1172"/>
                  <a:pt x="18426" y="1172"/>
                  <a:pt x="18396" y="1191"/>
                </a:cubicBezTo>
                <a:cubicBezTo>
                  <a:pt x="18539" y="1205"/>
                  <a:pt x="18681" y="1174"/>
                  <a:pt x="18815" y="1126"/>
                </a:cubicBezTo>
                <a:cubicBezTo>
                  <a:pt x="18762" y="1153"/>
                  <a:pt x="18696" y="1164"/>
                  <a:pt x="18654" y="1209"/>
                </a:cubicBezTo>
                <a:cubicBezTo>
                  <a:pt x="18733" y="1201"/>
                  <a:pt x="18814" y="1198"/>
                  <a:pt x="18889" y="1170"/>
                </a:cubicBezTo>
                <a:cubicBezTo>
                  <a:pt x="18964" y="1142"/>
                  <a:pt x="19030" y="1086"/>
                  <a:pt x="19112" y="1078"/>
                </a:cubicBezTo>
                <a:cubicBezTo>
                  <a:pt x="19090" y="1086"/>
                  <a:pt x="18980" y="1134"/>
                  <a:pt x="19055" y="1134"/>
                </a:cubicBezTo>
                <a:cubicBezTo>
                  <a:pt x="19020" y="1141"/>
                  <a:pt x="18986" y="1136"/>
                  <a:pt x="18961" y="1165"/>
                </a:cubicBezTo>
                <a:cubicBezTo>
                  <a:pt x="19015" y="1160"/>
                  <a:pt x="19063" y="1184"/>
                  <a:pt x="19117" y="1179"/>
                </a:cubicBezTo>
                <a:cubicBezTo>
                  <a:pt x="19050" y="1192"/>
                  <a:pt x="18941" y="1132"/>
                  <a:pt x="18893" y="1202"/>
                </a:cubicBezTo>
                <a:cubicBezTo>
                  <a:pt x="18942" y="1203"/>
                  <a:pt x="18983" y="1199"/>
                  <a:pt x="19028" y="1206"/>
                </a:cubicBezTo>
                <a:cubicBezTo>
                  <a:pt x="18929" y="1202"/>
                  <a:pt x="18799" y="1199"/>
                  <a:pt x="18708" y="1244"/>
                </a:cubicBezTo>
                <a:cubicBezTo>
                  <a:pt x="18789" y="1255"/>
                  <a:pt x="18856" y="1218"/>
                  <a:pt x="18966" y="1253"/>
                </a:cubicBezTo>
                <a:cubicBezTo>
                  <a:pt x="18904" y="1242"/>
                  <a:pt x="18795" y="1229"/>
                  <a:pt x="18740" y="1277"/>
                </a:cubicBezTo>
                <a:cubicBezTo>
                  <a:pt x="18761" y="1271"/>
                  <a:pt x="18782" y="1270"/>
                  <a:pt x="18803" y="1274"/>
                </a:cubicBezTo>
                <a:cubicBezTo>
                  <a:pt x="18765" y="1273"/>
                  <a:pt x="18731" y="1291"/>
                  <a:pt x="18705" y="1316"/>
                </a:cubicBezTo>
                <a:cubicBezTo>
                  <a:pt x="18759" y="1327"/>
                  <a:pt x="18812" y="1318"/>
                  <a:pt x="18865" y="1307"/>
                </a:cubicBezTo>
                <a:cubicBezTo>
                  <a:pt x="18831" y="1314"/>
                  <a:pt x="18798" y="1327"/>
                  <a:pt x="18770" y="1348"/>
                </a:cubicBezTo>
                <a:cubicBezTo>
                  <a:pt x="18884" y="1367"/>
                  <a:pt x="18995" y="1340"/>
                  <a:pt x="19105" y="1310"/>
                </a:cubicBezTo>
                <a:cubicBezTo>
                  <a:pt x="19203" y="1284"/>
                  <a:pt x="19320" y="1192"/>
                  <a:pt x="19423" y="1209"/>
                </a:cubicBezTo>
                <a:cubicBezTo>
                  <a:pt x="19330" y="1231"/>
                  <a:pt x="19249" y="1283"/>
                  <a:pt x="19159" y="1313"/>
                </a:cubicBezTo>
                <a:cubicBezTo>
                  <a:pt x="19089" y="1336"/>
                  <a:pt x="18868" y="1363"/>
                  <a:pt x="18972" y="1396"/>
                </a:cubicBezTo>
                <a:cubicBezTo>
                  <a:pt x="18902" y="1390"/>
                  <a:pt x="18822" y="1362"/>
                  <a:pt x="18762" y="1405"/>
                </a:cubicBezTo>
                <a:cubicBezTo>
                  <a:pt x="18721" y="1435"/>
                  <a:pt x="18575" y="1372"/>
                  <a:pt x="18521" y="1375"/>
                </a:cubicBezTo>
                <a:cubicBezTo>
                  <a:pt x="18636" y="1310"/>
                  <a:pt x="18504" y="1270"/>
                  <a:pt x="18436" y="1259"/>
                </a:cubicBezTo>
                <a:cubicBezTo>
                  <a:pt x="18332" y="1241"/>
                  <a:pt x="18188" y="1242"/>
                  <a:pt x="18108" y="1322"/>
                </a:cubicBezTo>
                <a:cubicBezTo>
                  <a:pt x="18151" y="1328"/>
                  <a:pt x="18161" y="1374"/>
                  <a:pt x="18120" y="1393"/>
                </a:cubicBezTo>
                <a:cubicBezTo>
                  <a:pt x="18174" y="1408"/>
                  <a:pt x="18229" y="1380"/>
                  <a:pt x="18283" y="1396"/>
                </a:cubicBezTo>
                <a:cubicBezTo>
                  <a:pt x="18262" y="1397"/>
                  <a:pt x="18241" y="1398"/>
                  <a:pt x="18220" y="1401"/>
                </a:cubicBezTo>
                <a:cubicBezTo>
                  <a:pt x="18121" y="1423"/>
                  <a:pt x="18299" y="1402"/>
                  <a:pt x="18185" y="1434"/>
                </a:cubicBezTo>
                <a:cubicBezTo>
                  <a:pt x="18207" y="1436"/>
                  <a:pt x="18229" y="1438"/>
                  <a:pt x="18251" y="1440"/>
                </a:cubicBezTo>
                <a:cubicBezTo>
                  <a:pt x="18221" y="1460"/>
                  <a:pt x="18190" y="1440"/>
                  <a:pt x="18159" y="1440"/>
                </a:cubicBezTo>
                <a:cubicBezTo>
                  <a:pt x="18122" y="1440"/>
                  <a:pt x="18091" y="1459"/>
                  <a:pt x="18055" y="1461"/>
                </a:cubicBezTo>
                <a:cubicBezTo>
                  <a:pt x="17972" y="1465"/>
                  <a:pt x="17892" y="1463"/>
                  <a:pt x="17811" y="1479"/>
                </a:cubicBezTo>
                <a:cubicBezTo>
                  <a:pt x="17750" y="1491"/>
                  <a:pt x="17659" y="1492"/>
                  <a:pt x="17603" y="1518"/>
                </a:cubicBezTo>
                <a:cubicBezTo>
                  <a:pt x="17579" y="1529"/>
                  <a:pt x="17584" y="1545"/>
                  <a:pt x="17565" y="1559"/>
                </a:cubicBezTo>
                <a:cubicBezTo>
                  <a:pt x="17536" y="1581"/>
                  <a:pt x="17495" y="1581"/>
                  <a:pt x="17470" y="1610"/>
                </a:cubicBezTo>
                <a:cubicBezTo>
                  <a:pt x="17500" y="1602"/>
                  <a:pt x="17514" y="1640"/>
                  <a:pt x="17542" y="1646"/>
                </a:cubicBezTo>
                <a:cubicBezTo>
                  <a:pt x="17589" y="1655"/>
                  <a:pt x="17620" y="1605"/>
                  <a:pt x="17662" y="1595"/>
                </a:cubicBezTo>
                <a:close/>
                <a:moveTo>
                  <a:pt x="17594" y="1431"/>
                </a:moveTo>
                <a:cubicBezTo>
                  <a:pt x="17623" y="1424"/>
                  <a:pt x="17733" y="1412"/>
                  <a:pt x="17714" y="1361"/>
                </a:cubicBezTo>
                <a:cubicBezTo>
                  <a:pt x="17690" y="1298"/>
                  <a:pt x="17539" y="1290"/>
                  <a:pt x="17436" y="1365"/>
                </a:cubicBezTo>
                <a:cubicBezTo>
                  <a:pt x="17361" y="1419"/>
                  <a:pt x="17569" y="1431"/>
                  <a:pt x="17594" y="1431"/>
                </a:cubicBezTo>
                <a:close/>
                <a:moveTo>
                  <a:pt x="17387" y="1419"/>
                </a:moveTo>
                <a:cubicBezTo>
                  <a:pt x="17364" y="1420"/>
                  <a:pt x="17344" y="1428"/>
                  <a:pt x="17327" y="1443"/>
                </a:cubicBezTo>
                <a:cubicBezTo>
                  <a:pt x="17363" y="1451"/>
                  <a:pt x="17399" y="1459"/>
                  <a:pt x="17419" y="1419"/>
                </a:cubicBezTo>
                <a:cubicBezTo>
                  <a:pt x="17408" y="1419"/>
                  <a:pt x="17397" y="1419"/>
                  <a:pt x="17387" y="1419"/>
                </a:cubicBezTo>
                <a:close/>
                <a:moveTo>
                  <a:pt x="17354" y="1630"/>
                </a:moveTo>
                <a:cubicBezTo>
                  <a:pt x="17406" y="1608"/>
                  <a:pt x="17460" y="1590"/>
                  <a:pt x="17505" y="1556"/>
                </a:cubicBezTo>
                <a:cubicBezTo>
                  <a:pt x="17454" y="1489"/>
                  <a:pt x="17253" y="1548"/>
                  <a:pt x="17354" y="1630"/>
                </a:cubicBezTo>
                <a:close/>
                <a:moveTo>
                  <a:pt x="17107" y="1301"/>
                </a:moveTo>
                <a:cubicBezTo>
                  <a:pt x="17064" y="1281"/>
                  <a:pt x="17016" y="1285"/>
                  <a:pt x="16969" y="1288"/>
                </a:cubicBezTo>
                <a:cubicBezTo>
                  <a:pt x="16899" y="1292"/>
                  <a:pt x="16830" y="1279"/>
                  <a:pt x="16760" y="1283"/>
                </a:cubicBezTo>
                <a:cubicBezTo>
                  <a:pt x="16652" y="1289"/>
                  <a:pt x="16528" y="1263"/>
                  <a:pt x="16434" y="1330"/>
                </a:cubicBezTo>
                <a:cubicBezTo>
                  <a:pt x="16469" y="1412"/>
                  <a:pt x="16666" y="1364"/>
                  <a:pt x="16732" y="1361"/>
                </a:cubicBezTo>
                <a:cubicBezTo>
                  <a:pt x="16868" y="1354"/>
                  <a:pt x="16986" y="1394"/>
                  <a:pt x="17107" y="1301"/>
                </a:cubicBezTo>
                <a:close/>
                <a:moveTo>
                  <a:pt x="16475" y="1687"/>
                </a:moveTo>
                <a:cubicBezTo>
                  <a:pt x="16524" y="1702"/>
                  <a:pt x="16620" y="1627"/>
                  <a:pt x="16667" y="1660"/>
                </a:cubicBezTo>
                <a:cubicBezTo>
                  <a:pt x="16706" y="1687"/>
                  <a:pt x="16636" y="1782"/>
                  <a:pt x="16716" y="1788"/>
                </a:cubicBezTo>
                <a:cubicBezTo>
                  <a:pt x="16666" y="1816"/>
                  <a:pt x="16671" y="1867"/>
                  <a:pt x="16606" y="1880"/>
                </a:cubicBezTo>
                <a:cubicBezTo>
                  <a:pt x="16547" y="1891"/>
                  <a:pt x="16468" y="1921"/>
                  <a:pt x="16442" y="1981"/>
                </a:cubicBezTo>
                <a:cubicBezTo>
                  <a:pt x="16462" y="1988"/>
                  <a:pt x="16483" y="1991"/>
                  <a:pt x="16505" y="1990"/>
                </a:cubicBezTo>
                <a:cubicBezTo>
                  <a:pt x="16459" y="2020"/>
                  <a:pt x="16357" y="2074"/>
                  <a:pt x="16450" y="2113"/>
                </a:cubicBezTo>
                <a:cubicBezTo>
                  <a:pt x="16529" y="2147"/>
                  <a:pt x="16598" y="2098"/>
                  <a:pt x="16680" y="2064"/>
                </a:cubicBezTo>
                <a:cubicBezTo>
                  <a:pt x="16663" y="2083"/>
                  <a:pt x="16640" y="2096"/>
                  <a:pt x="16615" y="2099"/>
                </a:cubicBezTo>
                <a:cubicBezTo>
                  <a:pt x="16662" y="2096"/>
                  <a:pt x="16623" y="2126"/>
                  <a:pt x="16647" y="2135"/>
                </a:cubicBezTo>
                <a:cubicBezTo>
                  <a:pt x="16684" y="2149"/>
                  <a:pt x="16726" y="2134"/>
                  <a:pt x="16766" y="2146"/>
                </a:cubicBezTo>
                <a:cubicBezTo>
                  <a:pt x="16885" y="2181"/>
                  <a:pt x="16952" y="2116"/>
                  <a:pt x="17057" y="2088"/>
                </a:cubicBezTo>
                <a:cubicBezTo>
                  <a:pt x="17050" y="2098"/>
                  <a:pt x="17043" y="2109"/>
                  <a:pt x="17036" y="2120"/>
                </a:cubicBezTo>
                <a:cubicBezTo>
                  <a:pt x="17087" y="2113"/>
                  <a:pt x="17139" y="2041"/>
                  <a:pt x="17187" y="2093"/>
                </a:cubicBezTo>
                <a:cubicBezTo>
                  <a:pt x="17143" y="2091"/>
                  <a:pt x="17090" y="2131"/>
                  <a:pt x="17063" y="2162"/>
                </a:cubicBezTo>
                <a:cubicBezTo>
                  <a:pt x="17119" y="2194"/>
                  <a:pt x="17255" y="2183"/>
                  <a:pt x="17313" y="2162"/>
                </a:cubicBezTo>
                <a:cubicBezTo>
                  <a:pt x="17335" y="2154"/>
                  <a:pt x="17461" y="2218"/>
                  <a:pt x="17452" y="2150"/>
                </a:cubicBezTo>
                <a:cubicBezTo>
                  <a:pt x="17491" y="2182"/>
                  <a:pt x="17544" y="2176"/>
                  <a:pt x="17580" y="2141"/>
                </a:cubicBezTo>
                <a:cubicBezTo>
                  <a:pt x="17567" y="2203"/>
                  <a:pt x="17707" y="2182"/>
                  <a:pt x="17734" y="2138"/>
                </a:cubicBezTo>
                <a:cubicBezTo>
                  <a:pt x="17720" y="2217"/>
                  <a:pt x="17842" y="2132"/>
                  <a:pt x="17864" y="2117"/>
                </a:cubicBezTo>
                <a:cubicBezTo>
                  <a:pt x="17855" y="2127"/>
                  <a:pt x="17846" y="2138"/>
                  <a:pt x="17838" y="2150"/>
                </a:cubicBezTo>
                <a:cubicBezTo>
                  <a:pt x="17906" y="2192"/>
                  <a:pt x="18054" y="2169"/>
                  <a:pt x="18129" y="2150"/>
                </a:cubicBezTo>
                <a:cubicBezTo>
                  <a:pt x="18183" y="2137"/>
                  <a:pt x="18246" y="2042"/>
                  <a:pt x="18292" y="2079"/>
                </a:cubicBezTo>
                <a:cubicBezTo>
                  <a:pt x="18218" y="2187"/>
                  <a:pt x="18449" y="2183"/>
                  <a:pt x="18514" y="2176"/>
                </a:cubicBezTo>
                <a:cubicBezTo>
                  <a:pt x="18584" y="2169"/>
                  <a:pt x="18649" y="2144"/>
                  <a:pt x="18720" y="2151"/>
                </a:cubicBezTo>
                <a:cubicBezTo>
                  <a:pt x="18797" y="2158"/>
                  <a:pt x="18860" y="2135"/>
                  <a:pt x="18924" y="2093"/>
                </a:cubicBezTo>
                <a:cubicBezTo>
                  <a:pt x="18916" y="2083"/>
                  <a:pt x="18909" y="2072"/>
                  <a:pt x="18901" y="2061"/>
                </a:cubicBezTo>
                <a:cubicBezTo>
                  <a:pt x="18967" y="2010"/>
                  <a:pt x="18944" y="2126"/>
                  <a:pt x="19129" y="2058"/>
                </a:cubicBezTo>
                <a:cubicBezTo>
                  <a:pt x="19112" y="1984"/>
                  <a:pt x="18997" y="2042"/>
                  <a:pt x="18951" y="2043"/>
                </a:cubicBezTo>
                <a:cubicBezTo>
                  <a:pt x="18970" y="1957"/>
                  <a:pt x="19176" y="1996"/>
                  <a:pt x="19227" y="1927"/>
                </a:cubicBezTo>
                <a:cubicBezTo>
                  <a:pt x="19196" y="1882"/>
                  <a:pt x="19133" y="1899"/>
                  <a:pt x="19088" y="1903"/>
                </a:cubicBezTo>
                <a:cubicBezTo>
                  <a:pt x="19113" y="1895"/>
                  <a:pt x="19142" y="1894"/>
                  <a:pt x="19165" y="1880"/>
                </a:cubicBezTo>
                <a:cubicBezTo>
                  <a:pt x="19109" y="1822"/>
                  <a:pt x="19013" y="1867"/>
                  <a:pt x="18945" y="1850"/>
                </a:cubicBezTo>
                <a:cubicBezTo>
                  <a:pt x="18955" y="1843"/>
                  <a:pt x="18965" y="1836"/>
                  <a:pt x="18975" y="1829"/>
                </a:cubicBezTo>
                <a:cubicBezTo>
                  <a:pt x="18849" y="1726"/>
                  <a:pt x="18639" y="1851"/>
                  <a:pt x="18500" y="1818"/>
                </a:cubicBezTo>
                <a:cubicBezTo>
                  <a:pt x="18397" y="1793"/>
                  <a:pt x="18299" y="1837"/>
                  <a:pt x="18198" y="1848"/>
                </a:cubicBezTo>
                <a:cubicBezTo>
                  <a:pt x="18099" y="1858"/>
                  <a:pt x="17985" y="1863"/>
                  <a:pt x="17888" y="1886"/>
                </a:cubicBezTo>
                <a:cubicBezTo>
                  <a:pt x="17906" y="1904"/>
                  <a:pt x="17930" y="1916"/>
                  <a:pt x="17956" y="1915"/>
                </a:cubicBezTo>
                <a:cubicBezTo>
                  <a:pt x="17885" y="1927"/>
                  <a:pt x="17812" y="1927"/>
                  <a:pt x="17740" y="1930"/>
                </a:cubicBezTo>
                <a:cubicBezTo>
                  <a:pt x="17821" y="1924"/>
                  <a:pt x="17700" y="1877"/>
                  <a:pt x="17678" y="1869"/>
                </a:cubicBezTo>
                <a:cubicBezTo>
                  <a:pt x="17634" y="1855"/>
                  <a:pt x="17583" y="1872"/>
                  <a:pt x="17553" y="1906"/>
                </a:cubicBezTo>
                <a:cubicBezTo>
                  <a:pt x="17591" y="1841"/>
                  <a:pt x="17434" y="1896"/>
                  <a:pt x="17404" y="1897"/>
                </a:cubicBezTo>
                <a:cubicBezTo>
                  <a:pt x="17463" y="1886"/>
                  <a:pt x="17406" y="1858"/>
                  <a:pt x="17380" y="1849"/>
                </a:cubicBezTo>
                <a:cubicBezTo>
                  <a:pt x="17325" y="1828"/>
                  <a:pt x="17323" y="1885"/>
                  <a:pt x="17296" y="1898"/>
                </a:cubicBezTo>
                <a:cubicBezTo>
                  <a:pt x="17262" y="1915"/>
                  <a:pt x="17261" y="1901"/>
                  <a:pt x="17246" y="1877"/>
                </a:cubicBezTo>
                <a:cubicBezTo>
                  <a:pt x="17226" y="1845"/>
                  <a:pt x="17164" y="1878"/>
                  <a:pt x="17137" y="1880"/>
                </a:cubicBezTo>
                <a:cubicBezTo>
                  <a:pt x="17234" y="1858"/>
                  <a:pt x="17060" y="1881"/>
                  <a:pt x="17165" y="1859"/>
                </a:cubicBezTo>
                <a:cubicBezTo>
                  <a:pt x="17209" y="1850"/>
                  <a:pt x="17256" y="1858"/>
                  <a:pt x="17295" y="1829"/>
                </a:cubicBezTo>
                <a:cubicBezTo>
                  <a:pt x="17281" y="1794"/>
                  <a:pt x="17240" y="1785"/>
                  <a:pt x="17211" y="1808"/>
                </a:cubicBezTo>
                <a:cubicBezTo>
                  <a:pt x="17261" y="1759"/>
                  <a:pt x="17185" y="1761"/>
                  <a:pt x="17152" y="1765"/>
                </a:cubicBezTo>
                <a:cubicBezTo>
                  <a:pt x="17085" y="1772"/>
                  <a:pt x="16979" y="1756"/>
                  <a:pt x="16926" y="1800"/>
                </a:cubicBezTo>
                <a:cubicBezTo>
                  <a:pt x="16996" y="1734"/>
                  <a:pt x="17097" y="1761"/>
                  <a:pt x="17182" y="1740"/>
                </a:cubicBezTo>
                <a:cubicBezTo>
                  <a:pt x="17138" y="1731"/>
                  <a:pt x="17095" y="1738"/>
                  <a:pt x="17051" y="1740"/>
                </a:cubicBezTo>
                <a:cubicBezTo>
                  <a:pt x="17131" y="1723"/>
                  <a:pt x="16977" y="1717"/>
                  <a:pt x="16959" y="1716"/>
                </a:cubicBezTo>
                <a:cubicBezTo>
                  <a:pt x="17002" y="1713"/>
                  <a:pt x="17002" y="1704"/>
                  <a:pt x="16962" y="1690"/>
                </a:cubicBezTo>
                <a:cubicBezTo>
                  <a:pt x="17035" y="1677"/>
                  <a:pt x="17138" y="1717"/>
                  <a:pt x="17214" y="1722"/>
                </a:cubicBezTo>
                <a:cubicBezTo>
                  <a:pt x="17103" y="1701"/>
                  <a:pt x="17347" y="1727"/>
                  <a:pt x="17422" y="1699"/>
                </a:cubicBezTo>
                <a:cubicBezTo>
                  <a:pt x="17370" y="1611"/>
                  <a:pt x="17149" y="1635"/>
                  <a:pt x="17063" y="1633"/>
                </a:cubicBezTo>
                <a:cubicBezTo>
                  <a:pt x="17116" y="1598"/>
                  <a:pt x="17142" y="1632"/>
                  <a:pt x="17253" y="1630"/>
                </a:cubicBezTo>
                <a:cubicBezTo>
                  <a:pt x="17213" y="1533"/>
                  <a:pt x="17063" y="1571"/>
                  <a:pt x="16985" y="1583"/>
                </a:cubicBezTo>
                <a:cubicBezTo>
                  <a:pt x="16922" y="1593"/>
                  <a:pt x="16860" y="1583"/>
                  <a:pt x="16796" y="1585"/>
                </a:cubicBezTo>
                <a:cubicBezTo>
                  <a:pt x="16726" y="1587"/>
                  <a:pt x="16662" y="1622"/>
                  <a:pt x="16597" y="1642"/>
                </a:cubicBezTo>
                <a:cubicBezTo>
                  <a:pt x="16644" y="1615"/>
                  <a:pt x="16700" y="1607"/>
                  <a:pt x="16747" y="1576"/>
                </a:cubicBezTo>
                <a:cubicBezTo>
                  <a:pt x="16830" y="1521"/>
                  <a:pt x="16616" y="1514"/>
                  <a:pt x="16594" y="1509"/>
                </a:cubicBezTo>
                <a:cubicBezTo>
                  <a:pt x="16465" y="1483"/>
                  <a:pt x="16234" y="1442"/>
                  <a:pt x="16104" y="1506"/>
                </a:cubicBezTo>
                <a:cubicBezTo>
                  <a:pt x="16107" y="1528"/>
                  <a:pt x="16122" y="1537"/>
                  <a:pt x="16145" y="1538"/>
                </a:cubicBezTo>
                <a:cubicBezTo>
                  <a:pt x="16121" y="1538"/>
                  <a:pt x="16028" y="1540"/>
                  <a:pt x="16012" y="1556"/>
                </a:cubicBezTo>
                <a:cubicBezTo>
                  <a:pt x="16076" y="1587"/>
                  <a:pt x="16167" y="1618"/>
                  <a:pt x="16237" y="1592"/>
                </a:cubicBezTo>
                <a:cubicBezTo>
                  <a:pt x="16197" y="1616"/>
                  <a:pt x="16151" y="1613"/>
                  <a:pt x="16107" y="1618"/>
                </a:cubicBezTo>
                <a:cubicBezTo>
                  <a:pt x="16110" y="1676"/>
                  <a:pt x="16269" y="1661"/>
                  <a:pt x="16306" y="1666"/>
                </a:cubicBezTo>
                <a:cubicBezTo>
                  <a:pt x="16262" y="1664"/>
                  <a:pt x="16219" y="1680"/>
                  <a:pt x="16175" y="1678"/>
                </a:cubicBezTo>
                <a:cubicBezTo>
                  <a:pt x="16218" y="1708"/>
                  <a:pt x="16264" y="1678"/>
                  <a:pt x="16309" y="1675"/>
                </a:cubicBezTo>
                <a:cubicBezTo>
                  <a:pt x="16365" y="1671"/>
                  <a:pt x="16419" y="1691"/>
                  <a:pt x="16475" y="1687"/>
                </a:cubicBezTo>
                <a:close/>
                <a:moveTo>
                  <a:pt x="15813" y="1865"/>
                </a:moveTo>
                <a:cubicBezTo>
                  <a:pt x="15767" y="1857"/>
                  <a:pt x="15545" y="1853"/>
                  <a:pt x="15555" y="1933"/>
                </a:cubicBezTo>
                <a:cubicBezTo>
                  <a:pt x="15601" y="1924"/>
                  <a:pt x="15656" y="1877"/>
                  <a:pt x="15703" y="1883"/>
                </a:cubicBezTo>
                <a:cubicBezTo>
                  <a:pt x="15737" y="1886"/>
                  <a:pt x="15801" y="1918"/>
                  <a:pt x="15813" y="1865"/>
                </a:cubicBezTo>
                <a:close/>
                <a:moveTo>
                  <a:pt x="15588" y="2129"/>
                </a:moveTo>
                <a:cubicBezTo>
                  <a:pt x="15564" y="2131"/>
                  <a:pt x="15543" y="2140"/>
                  <a:pt x="15525" y="2156"/>
                </a:cubicBezTo>
                <a:cubicBezTo>
                  <a:pt x="15556" y="2165"/>
                  <a:pt x="15588" y="2174"/>
                  <a:pt x="15620" y="2168"/>
                </a:cubicBezTo>
                <a:cubicBezTo>
                  <a:pt x="15623" y="2144"/>
                  <a:pt x="15611" y="2130"/>
                  <a:pt x="15588" y="2129"/>
                </a:cubicBezTo>
                <a:close/>
                <a:moveTo>
                  <a:pt x="16065" y="1856"/>
                </a:moveTo>
                <a:cubicBezTo>
                  <a:pt x="15947" y="1865"/>
                  <a:pt x="15834" y="1897"/>
                  <a:pt x="15721" y="1918"/>
                </a:cubicBezTo>
                <a:cubicBezTo>
                  <a:pt x="15742" y="1920"/>
                  <a:pt x="15763" y="1922"/>
                  <a:pt x="15783" y="1924"/>
                </a:cubicBezTo>
                <a:cubicBezTo>
                  <a:pt x="15752" y="1934"/>
                  <a:pt x="15720" y="1939"/>
                  <a:pt x="15688" y="1945"/>
                </a:cubicBezTo>
                <a:cubicBezTo>
                  <a:pt x="15785" y="1955"/>
                  <a:pt x="15571" y="1956"/>
                  <a:pt x="15504" y="2025"/>
                </a:cubicBezTo>
                <a:cubicBezTo>
                  <a:pt x="15535" y="2025"/>
                  <a:pt x="15564" y="2054"/>
                  <a:pt x="15593" y="2028"/>
                </a:cubicBezTo>
                <a:cubicBezTo>
                  <a:pt x="15550" y="2069"/>
                  <a:pt x="15677" y="2095"/>
                  <a:pt x="15697" y="2100"/>
                </a:cubicBezTo>
                <a:cubicBezTo>
                  <a:pt x="15789" y="2123"/>
                  <a:pt x="15869" y="2135"/>
                  <a:pt x="15965" y="2130"/>
                </a:cubicBezTo>
                <a:cubicBezTo>
                  <a:pt x="16136" y="2122"/>
                  <a:pt x="16336" y="1881"/>
                  <a:pt x="16065" y="1856"/>
                </a:cubicBezTo>
                <a:close/>
                <a:moveTo>
                  <a:pt x="15210" y="2135"/>
                </a:moveTo>
                <a:cubicBezTo>
                  <a:pt x="15164" y="2137"/>
                  <a:pt x="15122" y="2157"/>
                  <a:pt x="15082" y="2180"/>
                </a:cubicBezTo>
                <a:cubicBezTo>
                  <a:pt x="15125" y="2183"/>
                  <a:pt x="15184" y="2172"/>
                  <a:pt x="15210" y="2135"/>
                </a:cubicBezTo>
                <a:close/>
                <a:moveTo>
                  <a:pt x="14857" y="2215"/>
                </a:moveTo>
                <a:cubicBezTo>
                  <a:pt x="14835" y="2212"/>
                  <a:pt x="14814" y="2216"/>
                  <a:pt x="14795" y="2227"/>
                </a:cubicBezTo>
                <a:cubicBezTo>
                  <a:pt x="14817" y="2230"/>
                  <a:pt x="14837" y="2226"/>
                  <a:pt x="14857" y="2215"/>
                </a:cubicBezTo>
                <a:close/>
                <a:moveTo>
                  <a:pt x="14889" y="1874"/>
                </a:moveTo>
                <a:cubicBezTo>
                  <a:pt x="14900" y="1869"/>
                  <a:pt x="14911" y="1864"/>
                  <a:pt x="14922" y="1859"/>
                </a:cubicBezTo>
                <a:cubicBezTo>
                  <a:pt x="14867" y="1865"/>
                  <a:pt x="14811" y="1865"/>
                  <a:pt x="14756" y="1877"/>
                </a:cubicBezTo>
                <a:cubicBezTo>
                  <a:pt x="14801" y="1878"/>
                  <a:pt x="14845" y="1867"/>
                  <a:pt x="14889" y="1874"/>
                </a:cubicBezTo>
                <a:close/>
                <a:moveTo>
                  <a:pt x="14768" y="2034"/>
                </a:moveTo>
                <a:cubicBezTo>
                  <a:pt x="14834" y="2032"/>
                  <a:pt x="14894" y="2023"/>
                  <a:pt x="14955" y="1995"/>
                </a:cubicBezTo>
                <a:cubicBezTo>
                  <a:pt x="14871" y="2036"/>
                  <a:pt x="14988" y="2028"/>
                  <a:pt x="15012" y="2017"/>
                </a:cubicBezTo>
                <a:cubicBezTo>
                  <a:pt x="15033" y="2007"/>
                  <a:pt x="15068" y="2029"/>
                  <a:pt x="15092" y="2027"/>
                </a:cubicBezTo>
                <a:cubicBezTo>
                  <a:pt x="15123" y="2025"/>
                  <a:pt x="15169" y="2016"/>
                  <a:pt x="15200" y="2021"/>
                </a:cubicBezTo>
                <a:cubicBezTo>
                  <a:pt x="15217" y="2023"/>
                  <a:pt x="15241" y="1978"/>
                  <a:pt x="15258" y="1969"/>
                </a:cubicBezTo>
                <a:cubicBezTo>
                  <a:pt x="15255" y="2013"/>
                  <a:pt x="15306" y="1999"/>
                  <a:pt x="15332" y="1992"/>
                </a:cubicBezTo>
                <a:cubicBezTo>
                  <a:pt x="15328" y="1969"/>
                  <a:pt x="15311" y="1952"/>
                  <a:pt x="15287" y="1948"/>
                </a:cubicBezTo>
                <a:cubicBezTo>
                  <a:pt x="15315" y="1929"/>
                  <a:pt x="15347" y="1910"/>
                  <a:pt x="15383" y="1915"/>
                </a:cubicBezTo>
                <a:cubicBezTo>
                  <a:pt x="15298" y="1899"/>
                  <a:pt x="15431" y="1888"/>
                  <a:pt x="15445" y="1874"/>
                </a:cubicBezTo>
                <a:cubicBezTo>
                  <a:pt x="15451" y="1935"/>
                  <a:pt x="15527" y="1862"/>
                  <a:pt x="15549" y="1850"/>
                </a:cubicBezTo>
                <a:cubicBezTo>
                  <a:pt x="15527" y="1842"/>
                  <a:pt x="15505" y="1836"/>
                  <a:pt x="15483" y="1829"/>
                </a:cubicBezTo>
                <a:cubicBezTo>
                  <a:pt x="15514" y="1813"/>
                  <a:pt x="15553" y="1812"/>
                  <a:pt x="15579" y="1787"/>
                </a:cubicBezTo>
                <a:cubicBezTo>
                  <a:pt x="15646" y="1724"/>
                  <a:pt x="15663" y="1744"/>
                  <a:pt x="15688" y="1716"/>
                </a:cubicBezTo>
                <a:cubicBezTo>
                  <a:pt x="15712" y="1689"/>
                  <a:pt x="15697" y="1654"/>
                  <a:pt x="15742" y="1645"/>
                </a:cubicBezTo>
                <a:cubicBezTo>
                  <a:pt x="15723" y="1614"/>
                  <a:pt x="15689" y="1605"/>
                  <a:pt x="15655" y="1604"/>
                </a:cubicBezTo>
                <a:cubicBezTo>
                  <a:pt x="15730" y="1596"/>
                  <a:pt x="15614" y="1569"/>
                  <a:pt x="15587" y="1574"/>
                </a:cubicBezTo>
                <a:cubicBezTo>
                  <a:pt x="15608" y="1582"/>
                  <a:pt x="15624" y="1585"/>
                  <a:pt x="15645" y="1581"/>
                </a:cubicBezTo>
                <a:cubicBezTo>
                  <a:pt x="15617" y="1595"/>
                  <a:pt x="15535" y="1578"/>
                  <a:pt x="15521" y="1602"/>
                </a:cubicBezTo>
                <a:cubicBezTo>
                  <a:pt x="15502" y="1634"/>
                  <a:pt x="15474" y="1627"/>
                  <a:pt x="15445" y="1648"/>
                </a:cubicBezTo>
                <a:cubicBezTo>
                  <a:pt x="15470" y="1620"/>
                  <a:pt x="15465" y="1609"/>
                  <a:pt x="15430" y="1617"/>
                </a:cubicBezTo>
                <a:cubicBezTo>
                  <a:pt x="15376" y="1617"/>
                  <a:pt x="15408" y="1566"/>
                  <a:pt x="15173" y="1602"/>
                </a:cubicBezTo>
                <a:cubicBezTo>
                  <a:pt x="15156" y="1604"/>
                  <a:pt x="15077" y="1614"/>
                  <a:pt x="15098" y="1648"/>
                </a:cubicBezTo>
                <a:cubicBezTo>
                  <a:pt x="15117" y="1679"/>
                  <a:pt x="15193" y="1652"/>
                  <a:pt x="15222" y="1672"/>
                </a:cubicBezTo>
                <a:cubicBezTo>
                  <a:pt x="15192" y="1687"/>
                  <a:pt x="15145" y="1684"/>
                  <a:pt x="15112" y="1681"/>
                </a:cubicBezTo>
                <a:cubicBezTo>
                  <a:pt x="15140" y="1713"/>
                  <a:pt x="15212" y="1717"/>
                  <a:pt x="15252" y="1716"/>
                </a:cubicBezTo>
                <a:cubicBezTo>
                  <a:pt x="15206" y="1739"/>
                  <a:pt x="15142" y="1691"/>
                  <a:pt x="15118" y="1755"/>
                </a:cubicBezTo>
                <a:cubicBezTo>
                  <a:pt x="15138" y="1770"/>
                  <a:pt x="15166" y="1773"/>
                  <a:pt x="15190" y="1767"/>
                </a:cubicBezTo>
                <a:cubicBezTo>
                  <a:pt x="15146" y="1780"/>
                  <a:pt x="15101" y="1785"/>
                  <a:pt x="15056" y="1782"/>
                </a:cubicBezTo>
                <a:cubicBezTo>
                  <a:pt x="15093" y="1732"/>
                  <a:pt x="14986" y="1741"/>
                  <a:pt x="15065" y="1725"/>
                </a:cubicBezTo>
                <a:cubicBezTo>
                  <a:pt x="15044" y="1727"/>
                  <a:pt x="15023" y="1729"/>
                  <a:pt x="15002" y="1731"/>
                </a:cubicBezTo>
                <a:cubicBezTo>
                  <a:pt x="15026" y="1700"/>
                  <a:pt x="15008" y="1692"/>
                  <a:pt x="14979" y="1693"/>
                </a:cubicBezTo>
                <a:cubicBezTo>
                  <a:pt x="15039" y="1638"/>
                  <a:pt x="14893" y="1596"/>
                  <a:pt x="14747" y="1693"/>
                </a:cubicBezTo>
                <a:cubicBezTo>
                  <a:pt x="14801" y="1700"/>
                  <a:pt x="14856" y="1695"/>
                  <a:pt x="14910" y="1690"/>
                </a:cubicBezTo>
                <a:cubicBezTo>
                  <a:pt x="14901" y="1692"/>
                  <a:pt x="14725" y="1718"/>
                  <a:pt x="14753" y="1750"/>
                </a:cubicBezTo>
                <a:cubicBezTo>
                  <a:pt x="14765" y="1762"/>
                  <a:pt x="14804" y="1758"/>
                  <a:pt x="14818" y="1758"/>
                </a:cubicBezTo>
                <a:cubicBezTo>
                  <a:pt x="14798" y="1763"/>
                  <a:pt x="14777" y="1769"/>
                  <a:pt x="14756" y="1776"/>
                </a:cubicBezTo>
                <a:cubicBezTo>
                  <a:pt x="14764" y="1814"/>
                  <a:pt x="14805" y="1819"/>
                  <a:pt x="14836" y="1808"/>
                </a:cubicBezTo>
                <a:cubicBezTo>
                  <a:pt x="14738" y="1845"/>
                  <a:pt x="14655" y="1762"/>
                  <a:pt x="14548" y="1808"/>
                </a:cubicBezTo>
                <a:cubicBezTo>
                  <a:pt x="14620" y="1823"/>
                  <a:pt x="14509" y="1833"/>
                  <a:pt x="14487" y="1835"/>
                </a:cubicBezTo>
                <a:cubicBezTo>
                  <a:pt x="14456" y="1838"/>
                  <a:pt x="14381" y="1841"/>
                  <a:pt x="14385" y="1889"/>
                </a:cubicBezTo>
                <a:cubicBezTo>
                  <a:pt x="14513" y="1898"/>
                  <a:pt x="14642" y="1879"/>
                  <a:pt x="14770" y="1865"/>
                </a:cubicBezTo>
                <a:cubicBezTo>
                  <a:pt x="14921" y="1850"/>
                  <a:pt x="15074" y="1854"/>
                  <a:pt x="15225" y="1835"/>
                </a:cubicBezTo>
                <a:cubicBezTo>
                  <a:pt x="15183" y="1850"/>
                  <a:pt x="15138" y="1848"/>
                  <a:pt x="15095" y="1850"/>
                </a:cubicBezTo>
                <a:cubicBezTo>
                  <a:pt x="15072" y="1851"/>
                  <a:pt x="14909" y="1881"/>
                  <a:pt x="14990" y="1880"/>
                </a:cubicBezTo>
                <a:cubicBezTo>
                  <a:pt x="14956" y="1882"/>
                  <a:pt x="14921" y="1885"/>
                  <a:pt x="14886" y="1889"/>
                </a:cubicBezTo>
                <a:cubicBezTo>
                  <a:pt x="14905" y="1891"/>
                  <a:pt x="14924" y="1892"/>
                  <a:pt x="14943" y="1891"/>
                </a:cubicBezTo>
                <a:cubicBezTo>
                  <a:pt x="14918" y="1897"/>
                  <a:pt x="14896" y="1895"/>
                  <a:pt x="14869" y="1900"/>
                </a:cubicBezTo>
                <a:cubicBezTo>
                  <a:pt x="14951" y="1897"/>
                  <a:pt x="14797" y="1910"/>
                  <a:pt x="14774" y="1909"/>
                </a:cubicBezTo>
                <a:cubicBezTo>
                  <a:pt x="14856" y="1927"/>
                  <a:pt x="14760" y="1931"/>
                  <a:pt x="14744" y="1930"/>
                </a:cubicBezTo>
                <a:cubicBezTo>
                  <a:pt x="14764" y="1946"/>
                  <a:pt x="14787" y="1951"/>
                  <a:pt x="14812" y="1945"/>
                </a:cubicBezTo>
                <a:cubicBezTo>
                  <a:pt x="14734" y="1966"/>
                  <a:pt x="14837" y="1958"/>
                  <a:pt x="14854" y="1963"/>
                </a:cubicBezTo>
                <a:cubicBezTo>
                  <a:pt x="14819" y="1970"/>
                  <a:pt x="14753" y="1948"/>
                  <a:pt x="14727" y="1980"/>
                </a:cubicBezTo>
                <a:cubicBezTo>
                  <a:pt x="14705" y="2006"/>
                  <a:pt x="14746" y="2033"/>
                  <a:pt x="14768" y="2034"/>
                </a:cubicBezTo>
                <a:close/>
                <a:moveTo>
                  <a:pt x="16383" y="1280"/>
                </a:moveTo>
                <a:cubicBezTo>
                  <a:pt x="16414" y="1275"/>
                  <a:pt x="16445" y="1265"/>
                  <a:pt x="16478" y="1265"/>
                </a:cubicBezTo>
                <a:cubicBezTo>
                  <a:pt x="16385" y="1263"/>
                  <a:pt x="16497" y="1255"/>
                  <a:pt x="16509" y="1254"/>
                </a:cubicBezTo>
                <a:cubicBezTo>
                  <a:pt x="16635" y="1245"/>
                  <a:pt x="16783" y="1266"/>
                  <a:pt x="16893" y="1200"/>
                </a:cubicBezTo>
                <a:cubicBezTo>
                  <a:pt x="16883" y="1177"/>
                  <a:pt x="16863" y="1161"/>
                  <a:pt x="16837" y="1167"/>
                </a:cubicBezTo>
                <a:cubicBezTo>
                  <a:pt x="16889" y="1151"/>
                  <a:pt x="16943" y="1149"/>
                  <a:pt x="16994" y="1132"/>
                </a:cubicBezTo>
                <a:cubicBezTo>
                  <a:pt x="16932" y="1067"/>
                  <a:pt x="16848" y="1117"/>
                  <a:pt x="16775" y="1087"/>
                </a:cubicBezTo>
                <a:cubicBezTo>
                  <a:pt x="16860" y="1065"/>
                  <a:pt x="16642" y="1010"/>
                  <a:pt x="16549" y="1015"/>
                </a:cubicBezTo>
                <a:cubicBezTo>
                  <a:pt x="16522" y="1016"/>
                  <a:pt x="16357" y="1027"/>
                  <a:pt x="16419" y="1084"/>
                </a:cubicBezTo>
                <a:cubicBezTo>
                  <a:pt x="16387" y="1089"/>
                  <a:pt x="16352" y="1077"/>
                  <a:pt x="16324" y="1099"/>
                </a:cubicBezTo>
                <a:cubicBezTo>
                  <a:pt x="16335" y="1106"/>
                  <a:pt x="16345" y="1113"/>
                  <a:pt x="16356" y="1120"/>
                </a:cubicBezTo>
                <a:cubicBezTo>
                  <a:pt x="16288" y="1154"/>
                  <a:pt x="16400" y="1146"/>
                  <a:pt x="16326" y="1164"/>
                </a:cubicBezTo>
                <a:cubicBezTo>
                  <a:pt x="16381" y="1169"/>
                  <a:pt x="16437" y="1169"/>
                  <a:pt x="16490" y="1185"/>
                </a:cubicBezTo>
                <a:cubicBezTo>
                  <a:pt x="16443" y="1238"/>
                  <a:pt x="16357" y="1183"/>
                  <a:pt x="16300" y="1212"/>
                </a:cubicBezTo>
                <a:cubicBezTo>
                  <a:pt x="16331" y="1221"/>
                  <a:pt x="16359" y="1240"/>
                  <a:pt x="16392" y="1244"/>
                </a:cubicBezTo>
                <a:cubicBezTo>
                  <a:pt x="16356" y="1251"/>
                  <a:pt x="16353" y="1263"/>
                  <a:pt x="16383" y="1280"/>
                </a:cubicBezTo>
                <a:close/>
                <a:moveTo>
                  <a:pt x="16235" y="1719"/>
                </a:moveTo>
                <a:cubicBezTo>
                  <a:pt x="16211" y="1723"/>
                  <a:pt x="16189" y="1731"/>
                  <a:pt x="16169" y="1743"/>
                </a:cubicBezTo>
                <a:cubicBezTo>
                  <a:pt x="16194" y="1744"/>
                  <a:pt x="16216" y="1736"/>
                  <a:pt x="16235" y="1719"/>
                </a:cubicBezTo>
                <a:close/>
                <a:moveTo>
                  <a:pt x="16258" y="1764"/>
                </a:moveTo>
                <a:cubicBezTo>
                  <a:pt x="16220" y="1762"/>
                  <a:pt x="16159" y="1759"/>
                  <a:pt x="16140" y="1803"/>
                </a:cubicBezTo>
                <a:cubicBezTo>
                  <a:pt x="16187" y="1866"/>
                  <a:pt x="16232" y="1799"/>
                  <a:pt x="16258" y="1764"/>
                </a:cubicBezTo>
                <a:close/>
                <a:moveTo>
                  <a:pt x="16044" y="1479"/>
                </a:moveTo>
                <a:cubicBezTo>
                  <a:pt x="16024" y="1480"/>
                  <a:pt x="16004" y="1484"/>
                  <a:pt x="15985" y="1491"/>
                </a:cubicBezTo>
                <a:cubicBezTo>
                  <a:pt x="15993" y="1493"/>
                  <a:pt x="16058" y="1506"/>
                  <a:pt x="16044" y="1479"/>
                </a:cubicBezTo>
                <a:close/>
                <a:moveTo>
                  <a:pt x="15368" y="1562"/>
                </a:moveTo>
                <a:cubicBezTo>
                  <a:pt x="15404" y="1560"/>
                  <a:pt x="15440" y="1587"/>
                  <a:pt x="15475" y="1565"/>
                </a:cubicBezTo>
                <a:cubicBezTo>
                  <a:pt x="15443" y="1552"/>
                  <a:pt x="15399" y="1547"/>
                  <a:pt x="15368" y="1562"/>
                </a:cubicBezTo>
                <a:close/>
                <a:moveTo>
                  <a:pt x="15448" y="1253"/>
                </a:moveTo>
                <a:cubicBezTo>
                  <a:pt x="15398" y="1247"/>
                  <a:pt x="15255" y="1223"/>
                  <a:pt x="15240" y="1295"/>
                </a:cubicBezTo>
                <a:cubicBezTo>
                  <a:pt x="15328" y="1327"/>
                  <a:pt x="15435" y="1309"/>
                  <a:pt x="15525" y="1295"/>
                </a:cubicBezTo>
                <a:cubicBezTo>
                  <a:pt x="15516" y="1257"/>
                  <a:pt x="15478" y="1259"/>
                  <a:pt x="15448" y="1253"/>
                </a:cubicBezTo>
                <a:close/>
                <a:moveTo>
                  <a:pt x="15305" y="1562"/>
                </a:moveTo>
                <a:cubicBezTo>
                  <a:pt x="15312" y="1550"/>
                  <a:pt x="15052" y="1558"/>
                  <a:pt x="14993" y="1607"/>
                </a:cubicBezTo>
                <a:cubicBezTo>
                  <a:pt x="15099" y="1610"/>
                  <a:pt x="15202" y="1579"/>
                  <a:pt x="15305" y="1562"/>
                </a:cubicBezTo>
                <a:close/>
                <a:moveTo>
                  <a:pt x="14990" y="1096"/>
                </a:moveTo>
                <a:cubicBezTo>
                  <a:pt x="14966" y="1213"/>
                  <a:pt x="15361" y="1120"/>
                  <a:pt x="15418" y="1129"/>
                </a:cubicBezTo>
                <a:cubicBezTo>
                  <a:pt x="15327" y="1145"/>
                  <a:pt x="15523" y="1154"/>
                  <a:pt x="15546" y="1155"/>
                </a:cubicBezTo>
                <a:cubicBezTo>
                  <a:pt x="15588" y="1158"/>
                  <a:pt x="15680" y="1154"/>
                  <a:pt x="15700" y="1203"/>
                </a:cubicBezTo>
                <a:cubicBezTo>
                  <a:pt x="15656" y="1210"/>
                  <a:pt x="15657" y="1236"/>
                  <a:pt x="15691" y="1256"/>
                </a:cubicBezTo>
                <a:cubicBezTo>
                  <a:pt x="15756" y="1296"/>
                  <a:pt x="15950" y="1275"/>
                  <a:pt x="16009" y="1236"/>
                </a:cubicBezTo>
                <a:cubicBezTo>
                  <a:pt x="16044" y="1213"/>
                  <a:pt x="16054" y="1137"/>
                  <a:pt x="15991" y="1149"/>
                </a:cubicBezTo>
                <a:cubicBezTo>
                  <a:pt x="16019" y="1107"/>
                  <a:pt x="16072" y="1096"/>
                  <a:pt x="16116" y="1078"/>
                </a:cubicBezTo>
                <a:cubicBezTo>
                  <a:pt x="16096" y="1063"/>
                  <a:pt x="16075" y="1058"/>
                  <a:pt x="16051" y="1063"/>
                </a:cubicBezTo>
                <a:cubicBezTo>
                  <a:pt x="16087" y="1054"/>
                  <a:pt x="16103" y="1031"/>
                  <a:pt x="16059" y="1018"/>
                </a:cubicBezTo>
                <a:cubicBezTo>
                  <a:pt x="16007" y="1003"/>
                  <a:pt x="15951" y="1040"/>
                  <a:pt x="15902" y="1016"/>
                </a:cubicBezTo>
                <a:cubicBezTo>
                  <a:pt x="15921" y="1001"/>
                  <a:pt x="15941" y="991"/>
                  <a:pt x="15964" y="986"/>
                </a:cubicBezTo>
                <a:cubicBezTo>
                  <a:pt x="15854" y="966"/>
                  <a:pt x="15895" y="906"/>
                  <a:pt x="15632" y="998"/>
                </a:cubicBezTo>
                <a:cubicBezTo>
                  <a:pt x="15654" y="964"/>
                  <a:pt x="15695" y="969"/>
                  <a:pt x="15684" y="923"/>
                </a:cubicBezTo>
                <a:cubicBezTo>
                  <a:pt x="15671" y="868"/>
                  <a:pt x="15575" y="882"/>
                  <a:pt x="15532" y="879"/>
                </a:cubicBezTo>
                <a:cubicBezTo>
                  <a:pt x="15398" y="870"/>
                  <a:pt x="15241" y="867"/>
                  <a:pt x="15121" y="936"/>
                </a:cubicBezTo>
                <a:cubicBezTo>
                  <a:pt x="15158" y="973"/>
                  <a:pt x="15205" y="948"/>
                  <a:pt x="15249" y="956"/>
                </a:cubicBezTo>
                <a:cubicBezTo>
                  <a:pt x="15213" y="989"/>
                  <a:pt x="15164" y="994"/>
                  <a:pt x="15121" y="1013"/>
                </a:cubicBezTo>
                <a:cubicBezTo>
                  <a:pt x="15209" y="1030"/>
                  <a:pt x="15285" y="954"/>
                  <a:pt x="15374" y="971"/>
                </a:cubicBezTo>
                <a:cubicBezTo>
                  <a:pt x="15353" y="1006"/>
                  <a:pt x="15314" y="1010"/>
                  <a:pt x="15279" y="1016"/>
                </a:cubicBezTo>
                <a:cubicBezTo>
                  <a:pt x="15301" y="1041"/>
                  <a:pt x="15393" y="1028"/>
                  <a:pt x="15421" y="1019"/>
                </a:cubicBezTo>
                <a:cubicBezTo>
                  <a:pt x="15373" y="1056"/>
                  <a:pt x="15315" y="1044"/>
                  <a:pt x="15261" y="1057"/>
                </a:cubicBezTo>
                <a:cubicBezTo>
                  <a:pt x="15292" y="1065"/>
                  <a:pt x="15324" y="1063"/>
                  <a:pt x="15356" y="1063"/>
                </a:cubicBezTo>
                <a:cubicBezTo>
                  <a:pt x="15282" y="1143"/>
                  <a:pt x="15160" y="1036"/>
                  <a:pt x="14990" y="1096"/>
                </a:cubicBezTo>
                <a:close/>
                <a:moveTo>
                  <a:pt x="14688" y="1443"/>
                </a:moveTo>
                <a:cubicBezTo>
                  <a:pt x="14661" y="1438"/>
                  <a:pt x="14635" y="1448"/>
                  <a:pt x="14616" y="1467"/>
                </a:cubicBezTo>
                <a:cubicBezTo>
                  <a:pt x="14643" y="1467"/>
                  <a:pt x="14667" y="1459"/>
                  <a:pt x="14688" y="1443"/>
                </a:cubicBezTo>
                <a:close/>
                <a:moveTo>
                  <a:pt x="14518" y="1458"/>
                </a:moveTo>
                <a:cubicBezTo>
                  <a:pt x="14557" y="1449"/>
                  <a:pt x="14621" y="1460"/>
                  <a:pt x="14647" y="1422"/>
                </a:cubicBezTo>
                <a:cubicBezTo>
                  <a:pt x="14672" y="1388"/>
                  <a:pt x="14619" y="1374"/>
                  <a:pt x="14596" y="1381"/>
                </a:cubicBezTo>
                <a:cubicBezTo>
                  <a:pt x="14686" y="1344"/>
                  <a:pt x="14584" y="1277"/>
                  <a:pt x="14529" y="1282"/>
                </a:cubicBezTo>
                <a:cubicBezTo>
                  <a:pt x="14505" y="1284"/>
                  <a:pt x="14465" y="1338"/>
                  <a:pt x="14463" y="1358"/>
                </a:cubicBezTo>
                <a:cubicBezTo>
                  <a:pt x="14461" y="1377"/>
                  <a:pt x="14434" y="1403"/>
                  <a:pt x="14445" y="1421"/>
                </a:cubicBezTo>
                <a:cubicBezTo>
                  <a:pt x="14460" y="1443"/>
                  <a:pt x="14498" y="1443"/>
                  <a:pt x="14518" y="1458"/>
                </a:cubicBezTo>
                <a:close/>
                <a:moveTo>
                  <a:pt x="14676" y="1773"/>
                </a:moveTo>
                <a:cubicBezTo>
                  <a:pt x="14662" y="1762"/>
                  <a:pt x="14646" y="1755"/>
                  <a:pt x="14628" y="1751"/>
                </a:cubicBezTo>
                <a:cubicBezTo>
                  <a:pt x="14635" y="1747"/>
                  <a:pt x="14642" y="1742"/>
                  <a:pt x="14649" y="1737"/>
                </a:cubicBezTo>
                <a:cubicBezTo>
                  <a:pt x="14637" y="1733"/>
                  <a:pt x="14624" y="1731"/>
                  <a:pt x="14612" y="1730"/>
                </a:cubicBezTo>
                <a:cubicBezTo>
                  <a:pt x="14634" y="1718"/>
                  <a:pt x="14651" y="1701"/>
                  <a:pt x="14661" y="1678"/>
                </a:cubicBezTo>
                <a:cubicBezTo>
                  <a:pt x="14592" y="1658"/>
                  <a:pt x="14517" y="1678"/>
                  <a:pt x="14447" y="1685"/>
                </a:cubicBezTo>
                <a:cubicBezTo>
                  <a:pt x="14373" y="1693"/>
                  <a:pt x="14285" y="1680"/>
                  <a:pt x="14225" y="1734"/>
                </a:cubicBezTo>
                <a:cubicBezTo>
                  <a:pt x="14261" y="1739"/>
                  <a:pt x="14321" y="1749"/>
                  <a:pt x="14384" y="1754"/>
                </a:cubicBezTo>
                <a:cubicBezTo>
                  <a:pt x="14342" y="1757"/>
                  <a:pt x="14301" y="1762"/>
                  <a:pt x="14266" y="1785"/>
                </a:cubicBezTo>
                <a:cubicBezTo>
                  <a:pt x="14309" y="1785"/>
                  <a:pt x="14360" y="1789"/>
                  <a:pt x="14412" y="1789"/>
                </a:cubicBezTo>
                <a:cubicBezTo>
                  <a:pt x="14377" y="1802"/>
                  <a:pt x="14346" y="1815"/>
                  <a:pt x="14322" y="1823"/>
                </a:cubicBezTo>
                <a:cubicBezTo>
                  <a:pt x="14443" y="1838"/>
                  <a:pt x="14559" y="1797"/>
                  <a:pt x="14676" y="1773"/>
                </a:cubicBezTo>
                <a:close/>
                <a:moveTo>
                  <a:pt x="14317" y="1669"/>
                </a:moveTo>
                <a:cubicBezTo>
                  <a:pt x="14426" y="1669"/>
                  <a:pt x="14540" y="1683"/>
                  <a:pt x="14643" y="1636"/>
                </a:cubicBezTo>
                <a:cubicBezTo>
                  <a:pt x="14614" y="1615"/>
                  <a:pt x="14526" y="1590"/>
                  <a:pt x="14492" y="1598"/>
                </a:cubicBezTo>
                <a:cubicBezTo>
                  <a:pt x="14579" y="1571"/>
                  <a:pt x="14412" y="1586"/>
                  <a:pt x="14387" y="1593"/>
                </a:cubicBezTo>
                <a:cubicBezTo>
                  <a:pt x="14338" y="1608"/>
                  <a:pt x="14357" y="1651"/>
                  <a:pt x="14317" y="1669"/>
                </a:cubicBezTo>
                <a:close/>
                <a:moveTo>
                  <a:pt x="14373" y="1791"/>
                </a:moveTo>
                <a:cubicBezTo>
                  <a:pt x="14340" y="1786"/>
                  <a:pt x="14308" y="1791"/>
                  <a:pt x="14275" y="1791"/>
                </a:cubicBezTo>
                <a:cubicBezTo>
                  <a:pt x="14305" y="1810"/>
                  <a:pt x="14342" y="1797"/>
                  <a:pt x="14373" y="1791"/>
                </a:cubicBezTo>
                <a:close/>
                <a:moveTo>
                  <a:pt x="13987" y="2010"/>
                </a:moveTo>
                <a:cubicBezTo>
                  <a:pt x="14025" y="2001"/>
                  <a:pt x="14122" y="1932"/>
                  <a:pt x="14034" y="1915"/>
                </a:cubicBezTo>
                <a:cubicBezTo>
                  <a:pt x="13945" y="1898"/>
                  <a:pt x="13879" y="1965"/>
                  <a:pt x="13797" y="1984"/>
                </a:cubicBezTo>
                <a:cubicBezTo>
                  <a:pt x="13820" y="2057"/>
                  <a:pt x="13936" y="2018"/>
                  <a:pt x="13987" y="2010"/>
                </a:cubicBezTo>
                <a:close/>
                <a:moveTo>
                  <a:pt x="13767" y="1244"/>
                </a:moveTo>
                <a:cubicBezTo>
                  <a:pt x="13812" y="1241"/>
                  <a:pt x="13857" y="1233"/>
                  <a:pt x="13898" y="1215"/>
                </a:cubicBezTo>
                <a:cubicBezTo>
                  <a:pt x="13848" y="1174"/>
                  <a:pt x="13764" y="1193"/>
                  <a:pt x="13706" y="1198"/>
                </a:cubicBezTo>
                <a:cubicBezTo>
                  <a:pt x="13618" y="1206"/>
                  <a:pt x="13529" y="1213"/>
                  <a:pt x="13441" y="1218"/>
                </a:cubicBezTo>
                <a:cubicBezTo>
                  <a:pt x="13374" y="1222"/>
                  <a:pt x="12960" y="1212"/>
                  <a:pt x="12985" y="1355"/>
                </a:cubicBezTo>
                <a:cubicBezTo>
                  <a:pt x="12986" y="1360"/>
                  <a:pt x="13077" y="1401"/>
                  <a:pt x="13089" y="1403"/>
                </a:cubicBezTo>
                <a:cubicBezTo>
                  <a:pt x="13139" y="1411"/>
                  <a:pt x="13194" y="1395"/>
                  <a:pt x="13244" y="1386"/>
                </a:cubicBezTo>
                <a:cubicBezTo>
                  <a:pt x="13380" y="1364"/>
                  <a:pt x="13549" y="1404"/>
                  <a:pt x="13661" y="1301"/>
                </a:cubicBezTo>
                <a:cubicBezTo>
                  <a:pt x="13633" y="1275"/>
                  <a:pt x="13596" y="1287"/>
                  <a:pt x="13563" y="1286"/>
                </a:cubicBezTo>
                <a:cubicBezTo>
                  <a:pt x="13598" y="1225"/>
                  <a:pt x="13710" y="1254"/>
                  <a:pt x="13767" y="1244"/>
                </a:cubicBezTo>
                <a:close/>
                <a:moveTo>
                  <a:pt x="12642" y="1791"/>
                </a:moveTo>
                <a:cubicBezTo>
                  <a:pt x="12624" y="1786"/>
                  <a:pt x="12598" y="1794"/>
                  <a:pt x="12581" y="1799"/>
                </a:cubicBezTo>
                <a:cubicBezTo>
                  <a:pt x="12551" y="1798"/>
                  <a:pt x="12522" y="1800"/>
                  <a:pt x="12494" y="1808"/>
                </a:cubicBezTo>
                <a:cubicBezTo>
                  <a:pt x="12534" y="1785"/>
                  <a:pt x="12581" y="1792"/>
                  <a:pt x="12624" y="1782"/>
                </a:cubicBezTo>
                <a:cubicBezTo>
                  <a:pt x="12530" y="1672"/>
                  <a:pt x="12406" y="1687"/>
                  <a:pt x="12265" y="1705"/>
                </a:cubicBezTo>
                <a:cubicBezTo>
                  <a:pt x="12274" y="1682"/>
                  <a:pt x="12293" y="1663"/>
                  <a:pt x="12316" y="1654"/>
                </a:cubicBezTo>
                <a:cubicBezTo>
                  <a:pt x="12275" y="1557"/>
                  <a:pt x="11965" y="1633"/>
                  <a:pt x="11903" y="1678"/>
                </a:cubicBezTo>
                <a:cubicBezTo>
                  <a:pt x="11949" y="1712"/>
                  <a:pt x="12047" y="1717"/>
                  <a:pt x="12102" y="1710"/>
                </a:cubicBezTo>
                <a:cubicBezTo>
                  <a:pt x="12025" y="1733"/>
                  <a:pt x="11935" y="1715"/>
                  <a:pt x="11858" y="1706"/>
                </a:cubicBezTo>
                <a:cubicBezTo>
                  <a:pt x="11746" y="1693"/>
                  <a:pt x="11687" y="1747"/>
                  <a:pt x="11588" y="1776"/>
                </a:cubicBezTo>
                <a:cubicBezTo>
                  <a:pt x="11632" y="1806"/>
                  <a:pt x="11692" y="1795"/>
                  <a:pt x="11741" y="1789"/>
                </a:cubicBezTo>
                <a:cubicBezTo>
                  <a:pt x="11818" y="1779"/>
                  <a:pt x="11895" y="1789"/>
                  <a:pt x="11971" y="1782"/>
                </a:cubicBezTo>
                <a:cubicBezTo>
                  <a:pt x="11884" y="1824"/>
                  <a:pt x="11777" y="1800"/>
                  <a:pt x="11684" y="1808"/>
                </a:cubicBezTo>
                <a:cubicBezTo>
                  <a:pt x="11571" y="1817"/>
                  <a:pt x="11461" y="1823"/>
                  <a:pt x="11354" y="1862"/>
                </a:cubicBezTo>
                <a:cubicBezTo>
                  <a:pt x="11407" y="1889"/>
                  <a:pt x="11482" y="1886"/>
                  <a:pt x="11539" y="1879"/>
                </a:cubicBezTo>
                <a:cubicBezTo>
                  <a:pt x="11638" y="1869"/>
                  <a:pt x="11744" y="1857"/>
                  <a:pt x="11841" y="1838"/>
                </a:cubicBezTo>
                <a:cubicBezTo>
                  <a:pt x="11605" y="1902"/>
                  <a:pt x="11360" y="1880"/>
                  <a:pt x="11128" y="1957"/>
                </a:cubicBezTo>
                <a:cubicBezTo>
                  <a:pt x="11187" y="2025"/>
                  <a:pt x="11309" y="1991"/>
                  <a:pt x="11383" y="1975"/>
                </a:cubicBezTo>
                <a:cubicBezTo>
                  <a:pt x="11372" y="1982"/>
                  <a:pt x="11362" y="1990"/>
                  <a:pt x="11351" y="1998"/>
                </a:cubicBezTo>
                <a:lnTo>
                  <a:pt x="11413" y="1995"/>
                </a:lnTo>
                <a:cubicBezTo>
                  <a:pt x="11394" y="2005"/>
                  <a:pt x="11375" y="2010"/>
                  <a:pt x="11354" y="2010"/>
                </a:cubicBezTo>
                <a:cubicBezTo>
                  <a:pt x="11383" y="2026"/>
                  <a:pt x="11478" y="2059"/>
                  <a:pt x="11492" y="2007"/>
                </a:cubicBezTo>
                <a:cubicBezTo>
                  <a:pt x="11497" y="1987"/>
                  <a:pt x="11573" y="1998"/>
                  <a:pt x="11597" y="1987"/>
                </a:cubicBezTo>
                <a:cubicBezTo>
                  <a:pt x="11586" y="1994"/>
                  <a:pt x="11575" y="2003"/>
                  <a:pt x="11565" y="2013"/>
                </a:cubicBezTo>
                <a:cubicBezTo>
                  <a:pt x="11623" y="2093"/>
                  <a:pt x="11885" y="1943"/>
                  <a:pt x="11775" y="1957"/>
                </a:cubicBezTo>
                <a:cubicBezTo>
                  <a:pt x="11800" y="1936"/>
                  <a:pt x="11806" y="1949"/>
                  <a:pt x="11827" y="1961"/>
                </a:cubicBezTo>
                <a:cubicBezTo>
                  <a:pt x="11857" y="1977"/>
                  <a:pt x="11906" y="1940"/>
                  <a:pt x="11933" y="1930"/>
                </a:cubicBezTo>
                <a:cubicBezTo>
                  <a:pt x="11956" y="1921"/>
                  <a:pt x="11951" y="1884"/>
                  <a:pt x="11980" y="1912"/>
                </a:cubicBezTo>
                <a:cubicBezTo>
                  <a:pt x="12007" y="1938"/>
                  <a:pt x="12060" y="1913"/>
                  <a:pt x="12093" y="1915"/>
                </a:cubicBezTo>
                <a:cubicBezTo>
                  <a:pt x="12054" y="1921"/>
                  <a:pt x="12015" y="1929"/>
                  <a:pt x="11977" y="1941"/>
                </a:cubicBezTo>
                <a:cubicBezTo>
                  <a:pt x="11955" y="1948"/>
                  <a:pt x="11861" y="1963"/>
                  <a:pt x="11933" y="1978"/>
                </a:cubicBezTo>
                <a:cubicBezTo>
                  <a:pt x="11910" y="1984"/>
                  <a:pt x="11887" y="1989"/>
                  <a:pt x="11864" y="1992"/>
                </a:cubicBezTo>
                <a:cubicBezTo>
                  <a:pt x="11906" y="2035"/>
                  <a:pt x="11976" y="2006"/>
                  <a:pt x="12026" y="2001"/>
                </a:cubicBezTo>
                <a:cubicBezTo>
                  <a:pt x="12078" y="1996"/>
                  <a:pt x="12173" y="1942"/>
                  <a:pt x="12221" y="1966"/>
                </a:cubicBezTo>
                <a:cubicBezTo>
                  <a:pt x="12210" y="1973"/>
                  <a:pt x="12199" y="1980"/>
                  <a:pt x="12188" y="1987"/>
                </a:cubicBezTo>
                <a:cubicBezTo>
                  <a:pt x="12303" y="2035"/>
                  <a:pt x="12419" y="1939"/>
                  <a:pt x="12535" y="1960"/>
                </a:cubicBezTo>
                <a:cubicBezTo>
                  <a:pt x="12387" y="2031"/>
                  <a:pt x="12223" y="2023"/>
                  <a:pt x="12063" y="2034"/>
                </a:cubicBezTo>
                <a:cubicBezTo>
                  <a:pt x="11980" y="2040"/>
                  <a:pt x="11901" y="2076"/>
                  <a:pt x="11817" y="2076"/>
                </a:cubicBezTo>
                <a:cubicBezTo>
                  <a:pt x="11738" y="2076"/>
                  <a:pt x="11660" y="2097"/>
                  <a:pt x="11585" y="2120"/>
                </a:cubicBezTo>
                <a:cubicBezTo>
                  <a:pt x="11678" y="2299"/>
                  <a:pt x="12087" y="2165"/>
                  <a:pt x="12226" y="2147"/>
                </a:cubicBezTo>
                <a:cubicBezTo>
                  <a:pt x="12353" y="2130"/>
                  <a:pt x="12461" y="2077"/>
                  <a:pt x="12592" y="2073"/>
                </a:cubicBezTo>
                <a:cubicBezTo>
                  <a:pt x="12706" y="2069"/>
                  <a:pt x="12831" y="1999"/>
                  <a:pt x="12942" y="2013"/>
                </a:cubicBezTo>
                <a:cubicBezTo>
                  <a:pt x="12868" y="2049"/>
                  <a:pt x="12981" y="2045"/>
                  <a:pt x="13007" y="2046"/>
                </a:cubicBezTo>
                <a:cubicBezTo>
                  <a:pt x="13061" y="2050"/>
                  <a:pt x="13118" y="2044"/>
                  <a:pt x="13159" y="2004"/>
                </a:cubicBezTo>
                <a:cubicBezTo>
                  <a:pt x="13150" y="2013"/>
                  <a:pt x="13142" y="2023"/>
                  <a:pt x="13135" y="2034"/>
                </a:cubicBezTo>
                <a:cubicBezTo>
                  <a:pt x="13215" y="2093"/>
                  <a:pt x="13369" y="2035"/>
                  <a:pt x="13458" y="2021"/>
                </a:cubicBezTo>
                <a:cubicBezTo>
                  <a:pt x="13565" y="2004"/>
                  <a:pt x="13668" y="1953"/>
                  <a:pt x="13762" y="1900"/>
                </a:cubicBezTo>
                <a:cubicBezTo>
                  <a:pt x="13789" y="1885"/>
                  <a:pt x="13929" y="1818"/>
                  <a:pt x="13913" y="1773"/>
                </a:cubicBezTo>
                <a:cubicBezTo>
                  <a:pt x="13901" y="1739"/>
                  <a:pt x="13798" y="1740"/>
                  <a:pt x="13770" y="1742"/>
                </a:cubicBezTo>
                <a:cubicBezTo>
                  <a:pt x="13740" y="1743"/>
                  <a:pt x="13565" y="1795"/>
                  <a:pt x="13652" y="1808"/>
                </a:cubicBezTo>
                <a:cubicBezTo>
                  <a:pt x="13618" y="1808"/>
                  <a:pt x="13587" y="1822"/>
                  <a:pt x="13560" y="1841"/>
                </a:cubicBezTo>
                <a:cubicBezTo>
                  <a:pt x="13565" y="1818"/>
                  <a:pt x="13581" y="1799"/>
                  <a:pt x="13601" y="1788"/>
                </a:cubicBezTo>
                <a:cubicBezTo>
                  <a:pt x="13525" y="1770"/>
                  <a:pt x="13453" y="1798"/>
                  <a:pt x="13379" y="1814"/>
                </a:cubicBezTo>
                <a:cubicBezTo>
                  <a:pt x="13410" y="1780"/>
                  <a:pt x="13461" y="1776"/>
                  <a:pt x="13503" y="1764"/>
                </a:cubicBezTo>
                <a:cubicBezTo>
                  <a:pt x="13472" y="1726"/>
                  <a:pt x="13411" y="1743"/>
                  <a:pt x="13370" y="1743"/>
                </a:cubicBezTo>
                <a:cubicBezTo>
                  <a:pt x="13411" y="1713"/>
                  <a:pt x="13452" y="1715"/>
                  <a:pt x="13496" y="1695"/>
                </a:cubicBezTo>
                <a:cubicBezTo>
                  <a:pt x="13528" y="1680"/>
                  <a:pt x="13541" y="1641"/>
                  <a:pt x="13491" y="1645"/>
                </a:cubicBezTo>
                <a:cubicBezTo>
                  <a:pt x="13520" y="1632"/>
                  <a:pt x="13608" y="1579"/>
                  <a:pt x="13604" y="1541"/>
                </a:cubicBezTo>
                <a:cubicBezTo>
                  <a:pt x="13474" y="1511"/>
                  <a:pt x="13345" y="1599"/>
                  <a:pt x="13221" y="1627"/>
                </a:cubicBezTo>
                <a:cubicBezTo>
                  <a:pt x="13177" y="1637"/>
                  <a:pt x="13117" y="1623"/>
                  <a:pt x="13082" y="1660"/>
                </a:cubicBezTo>
                <a:cubicBezTo>
                  <a:pt x="13099" y="1711"/>
                  <a:pt x="13171" y="1695"/>
                  <a:pt x="13206" y="1725"/>
                </a:cubicBezTo>
                <a:cubicBezTo>
                  <a:pt x="13167" y="1739"/>
                  <a:pt x="13129" y="1756"/>
                  <a:pt x="13090" y="1767"/>
                </a:cubicBezTo>
                <a:cubicBezTo>
                  <a:pt x="13053" y="1778"/>
                  <a:pt x="13010" y="1766"/>
                  <a:pt x="12978" y="1791"/>
                </a:cubicBezTo>
                <a:cubicBezTo>
                  <a:pt x="13033" y="1800"/>
                  <a:pt x="13092" y="1801"/>
                  <a:pt x="13135" y="1841"/>
                </a:cubicBezTo>
                <a:cubicBezTo>
                  <a:pt x="13081" y="1910"/>
                  <a:pt x="12989" y="1889"/>
                  <a:pt x="12913" y="1884"/>
                </a:cubicBezTo>
                <a:cubicBezTo>
                  <a:pt x="12805" y="1876"/>
                  <a:pt x="12699" y="1891"/>
                  <a:pt x="12592" y="1886"/>
                </a:cubicBezTo>
                <a:cubicBezTo>
                  <a:pt x="12587" y="1854"/>
                  <a:pt x="12635" y="1804"/>
                  <a:pt x="12654" y="1805"/>
                </a:cubicBezTo>
                <a:cubicBezTo>
                  <a:pt x="12632" y="1803"/>
                  <a:pt x="12608" y="1800"/>
                  <a:pt x="12585" y="1799"/>
                </a:cubicBezTo>
                <a:cubicBezTo>
                  <a:pt x="12604" y="1798"/>
                  <a:pt x="12623" y="1795"/>
                  <a:pt x="12642" y="1791"/>
                </a:cubicBezTo>
                <a:close/>
                <a:moveTo>
                  <a:pt x="12452" y="1568"/>
                </a:moveTo>
                <a:cubicBezTo>
                  <a:pt x="12509" y="1562"/>
                  <a:pt x="12566" y="1566"/>
                  <a:pt x="12616" y="1532"/>
                </a:cubicBezTo>
                <a:cubicBezTo>
                  <a:pt x="12544" y="1484"/>
                  <a:pt x="12389" y="1508"/>
                  <a:pt x="12322" y="1553"/>
                </a:cubicBezTo>
                <a:cubicBezTo>
                  <a:pt x="12365" y="1557"/>
                  <a:pt x="12409" y="1558"/>
                  <a:pt x="12452" y="1568"/>
                </a:cubicBezTo>
                <a:close/>
                <a:moveTo>
                  <a:pt x="11475" y="1725"/>
                </a:moveTo>
                <a:cubicBezTo>
                  <a:pt x="11376" y="1721"/>
                  <a:pt x="11277" y="1764"/>
                  <a:pt x="11180" y="1781"/>
                </a:cubicBezTo>
                <a:cubicBezTo>
                  <a:pt x="11096" y="1796"/>
                  <a:pt x="10979" y="1808"/>
                  <a:pt x="10914" y="1871"/>
                </a:cubicBezTo>
                <a:cubicBezTo>
                  <a:pt x="10977" y="1871"/>
                  <a:pt x="11022" y="1895"/>
                  <a:pt x="11086" y="1878"/>
                </a:cubicBezTo>
                <a:cubicBezTo>
                  <a:pt x="11138" y="1865"/>
                  <a:pt x="11188" y="1846"/>
                  <a:pt x="11240" y="1832"/>
                </a:cubicBezTo>
                <a:cubicBezTo>
                  <a:pt x="11315" y="1812"/>
                  <a:pt x="11427" y="1793"/>
                  <a:pt x="11475" y="1725"/>
                </a:cubicBezTo>
                <a:close/>
                <a:moveTo>
                  <a:pt x="10715" y="1779"/>
                </a:moveTo>
                <a:cubicBezTo>
                  <a:pt x="10677" y="1767"/>
                  <a:pt x="10615" y="1809"/>
                  <a:pt x="10588" y="1832"/>
                </a:cubicBezTo>
                <a:cubicBezTo>
                  <a:pt x="10632" y="1821"/>
                  <a:pt x="10679" y="1809"/>
                  <a:pt x="10715" y="1779"/>
                </a:cubicBezTo>
                <a:close/>
                <a:moveTo>
                  <a:pt x="10350" y="1779"/>
                </a:moveTo>
                <a:cubicBezTo>
                  <a:pt x="10360" y="1781"/>
                  <a:pt x="10370" y="1781"/>
                  <a:pt x="10380" y="1779"/>
                </a:cubicBezTo>
                <a:cubicBezTo>
                  <a:pt x="10370" y="1779"/>
                  <a:pt x="10360" y="1779"/>
                  <a:pt x="10350" y="1779"/>
                </a:cubicBezTo>
                <a:close/>
                <a:moveTo>
                  <a:pt x="10368" y="1740"/>
                </a:moveTo>
                <a:cubicBezTo>
                  <a:pt x="10359" y="1744"/>
                  <a:pt x="10350" y="1748"/>
                  <a:pt x="10341" y="1752"/>
                </a:cubicBezTo>
                <a:cubicBezTo>
                  <a:pt x="10362" y="1751"/>
                  <a:pt x="10382" y="1747"/>
                  <a:pt x="10401" y="1740"/>
                </a:cubicBezTo>
                <a:cubicBezTo>
                  <a:pt x="10390" y="1740"/>
                  <a:pt x="10379" y="1740"/>
                  <a:pt x="10368" y="1740"/>
                </a:cubicBezTo>
                <a:close/>
                <a:moveTo>
                  <a:pt x="10870" y="1800"/>
                </a:moveTo>
                <a:cubicBezTo>
                  <a:pt x="10898" y="1795"/>
                  <a:pt x="11027" y="1785"/>
                  <a:pt x="11035" y="1751"/>
                </a:cubicBezTo>
                <a:cubicBezTo>
                  <a:pt x="11041" y="1723"/>
                  <a:pt x="11136" y="1666"/>
                  <a:pt x="11167" y="1666"/>
                </a:cubicBezTo>
                <a:cubicBezTo>
                  <a:pt x="11162" y="1689"/>
                  <a:pt x="11152" y="1710"/>
                  <a:pt x="11137" y="1728"/>
                </a:cubicBezTo>
                <a:cubicBezTo>
                  <a:pt x="11180" y="1731"/>
                  <a:pt x="11220" y="1720"/>
                  <a:pt x="11254" y="1693"/>
                </a:cubicBezTo>
                <a:cubicBezTo>
                  <a:pt x="11292" y="1663"/>
                  <a:pt x="11347" y="1677"/>
                  <a:pt x="11386" y="1648"/>
                </a:cubicBezTo>
                <a:cubicBezTo>
                  <a:pt x="11376" y="1641"/>
                  <a:pt x="11365" y="1634"/>
                  <a:pt x="11354" y="1627"/>
                </a:cubicBezTo>
                <a:cubicBezTo>
                  <a:pt x="11418" y="1596"/>
                  <a:pt x="11484" y="1624"/>
                  <a:pt x="11547" y="1579"/>
                </a:cubicBezTo>
                <a:cubicBezTo>
                  <a:pt x="11599" y="1542"/>
                  <a:pt x="11646" y="1566"/>
                  <a:pt x="11698" y="1538"/>
                </a:cubicBezTo>
                <a:cubicBezTo>
                  <a:pt x="11653" y="1594"/>
                  <a:pt x="11571" y="1623"/>
                  <a:pt x="11505" y="1645"/>
                </a:cubicBezTo>
                <a:cubicBezTo>
                  <a:pt x="11634" y="1738"/>
                  <a:pt x="11727" y="1608"/>
                  <a:pt x="11856" y="1603"/>
                </a:cubicBezTo>
                <a:cubicBezTo>
                  <a:pt x="11907" y="1601"/>
                  <a:pt x="11959" y="1603"/>
                  <a:pt x="12009" y="1593"/>
                </a:cubicBezTo>
                <a:cubicBezTo>
                  <a:pt x="12041" y="1586"/>
                  <a:pt x="12135" y="1543"/>
                  <a:pt x="12063" y="1518"/>
                </a:cubicBezTo>
                <a:cubicBezTo>
                  <a:pt x="12103" y="1493"/>
                  <a:pt x="12152" y="1519"/>
                  <a:pt x="12194" y="1509"/>
                </a:cubicBezTo>
                <a:cubicBezTo>
                  <a:pt x="12172" y="1499"/>
                  <a:pt x="12154" y="1479"/>
                  <a:pt x="12149" y="1455"/>
                </a:cubicBezTo>
                <a:cubicBezTo>
                  <a:pt x="12234" y="1429"/>
                  <a:pt x="12327" y="1440"/>
                  <a:pt x="12411" y="1408"/>
                </a:cubicBezTo>
                <a:cubicBezTo>
                  <a:pt x="12384" y="1293"/>
                  <a:pt x="12203" y="1372"/>
                  <a:pt x="12140" y="1363"/>
                </a:cubicBezTo>
                <a:cubicBezTo>
                  <a:pt x="12152" y="1369"/>
                  <a:pt x="12163" y="1376"/>
                  <a:pt x="12173" y="1384"/>
                </a:cubicBezTo>
                <a:cubicBezTo>
                  <a:pt x="12152" y="1404"/>
                  <a:pt x="12040" y="1409"/>
                  <a:pt x="12012" y="1406"/>
                </a:cubicBezTo>
                <a:cubicBezTo>
                  <a:pt x="11645" y="1357"/>
                  <a:pt x="11578" y="1461"/>
                  <a:pt x="11281" y="1511"/>
                </a:cubicBezTo>
                <a:cubicBezTo>
                  <a:pt x="11129" y="1536"/>
                  <a:pt x="10985" y="1585"/>
                  <a:pt x="10837" y="1626"/>
                </a:cubicBezTo>
                <a:cubicBezTo>
                  <a:pt x="10758" y="1648"/>
                  <a:pt x="10676" y="1637"/>
                  <a:pt x="10596" y="1649"/>
                </a:cubicBezTo>
                <a:cubicBezTo>
                  <a:pt x="10504" y="1662"/>
                  <a:pt x="10421" y="1709"/>
                  <a:pt x="10332" y="1734"/>
                </a:cubicBezTo>
                <a:cubicBezTo>
                  <a:pt x="10377" y="1730"/>
                  <a:pt x="10419" y="1714"/>
                  <a:pt x="10463" y="1710"/>
                </a:cubicBezTo>
                <a:cubicBezTo>
                  <a:pt x="10423" y="1722"/>
                  <a:pt x="10423" y="1726"/>
                  <a:pt x="10463" y="1722"/>
                </a:cubicBezTo>
                <a:cubicBezTo>
                  <a:pt x="10432" y="1738"/>
                  <a:pt x="10398" y="1749"/>
                  <a:pt x="10365" y="1761"/>
                </a:cubicBezTo>
                <a:cubicBezTo>
                  <a:pt x="10429" y="1807"/>
                  <a:pt x="10523" y="1738"/>
                  <a:pt x="10594" y="1752"/>
                </a:cubicBezTo>
                <a:cubicBezTo>
                  <a:pt x="10639" y="1761"/>
                  <a:pt x="10665" y="1778"/>
                  <a:pt x="10718" y="1758"/>
                </a:cubicBezTo>
                <a:cubicBezTo>
                  <a:pt x="10762" y="1742"/>
                  <a:pt x="10792" y="1698"/>
                  <a:pt x="10843" y="1711"/>
                </a:cubicBezTo>
                <a:cubicBezTo>
                  <a:pt x="10833" y="1719"/>
                  <a:pt x="10823" y="1728"/>
                  <a:pt x="10813" y="1737"/>
                </a:cubicBezTo>
                <a:cubicBezTo>
                  <a:pt x="10823" y="1743"/>
                  <a:pt x="10833" y="1749"/>
                  <a:pt x="10843" y="1755"/>
                </a:cubicBezTo>
                <a:cubicBezTo>
                  <a:pt x="10823" y="1768"/>
                  <a:pt x="10802" y="1780"/>
                  <a:pt x="10781" y="1791"/>
                </a:cubicBezTo>
                <a:cubicBezTo>
                  <a:pt x="10811" y="1806"/>
                  <a:pt x="10842" y="1778"/>
                  <a:pt x="10870" y="1800"/>
                </a:cubicBezTo>
                <a:close/>
                <a:moveTo>
                  <a:pt x="8423" y="2741"/>
                </a:moveTo>
                <a:cubicBezTo>
                  <a:pt x="8370" y="2765"/>
                  <a:pt x="8317" y="2807"/>
                  <a:pt x="8258" y="2813"/>
                </a:cubicBezTo>
                <a:cubicBezTo>
                  <a:pt x="8189" y="2819"/>
                  <a:pt x="8148" y="2892"/>
                  <a:pt x="8079" y="2895"/>
                </a:cubicBezTo>
                <a:cubicBezTo>
                  <a:pt x="8142" y="2905"/>
                  <a:pt x="8206" y="2882"/>
                  <a:pt x="8269" y="2898"/>
                </a:cubicBezTo>
                <a:cubicBezTo>
                  <a:pt x="8187" y="2911"/>
                  <a:pt x="8298" y="2939"/>
                  <a:pt x="8318" y="2945"/>
                </a:cubicBezTo>
                <a:cubicBezTo>
                  <a:pt x="8348" y="2955"/>
                  <a:pt x="8396" y="2974"/>
                  <a:pt x="8388" y="3015"/>
                </a:cubicBezTo>
                <a:cubicBezTo>
                  <a:pt x="8380" y="3052"/>
                  <a:pt x="8305" y="3131"/>
                  <a:pt x="8381" y="3148"/>
                </a:cubicBezTo>
                <a:cubicBezTo>
                  <a:pt x="8492" y="3171"/>
                  <a:pt x="8654" y="3095"/>
                  <a:pt x="8755" y="3058"/>
                </a:cubicBezTo>
                <a:cubicBezTo>
                  <a:pt x="8866" y="3018"/>
                  <a:pt x="9021" y="3112"/>
                  <a:pt x="9226" y="2946"/>
                </a:cubicBezTo>
                <a:cubicBezTo>
                  <a:pt x="9386" y="2817"/>
                  <a:pt x="9581" y="2825"/>
                  <a:pt x="9756" y="2732"/>
                </a:cubicBezTo>
                <a:cubicBezTo>
                  <a:pt x="9843" y="2686"/>
                  <a:pt x="9945" y="2693"/>
                  <a:pt x="10033" y="2652"/>
                </a:cubicBezTo>
                <a:cubicBezTo>
                  <a:pt x="10118" y="2614"/>
                  <a:pt x="10215" y="2605"/>
                  <a:pt x="10306" y="2589"/>
                </a:cubicBezTo>
                <a:cubicBezTo>
                  <a:pt x="10413" y="2571"/>
                  <a:pt x="10518" y="2545"/>
                  <a:pt x="10624" y="2525"/>
                </a:cubicBezTo>
                <a:cubicBezTo>
                  <a:pt x="10708" y="2510"/>
                  <a:pt x="10798" y="2507"/>
                  <a:pt x="10879" y="2480"/>
                </a:cubicBezTo>
                <a:cubicBezTo>
                  <a:pt x="11066" y="2415"/>
                  <a:pt x="10937" y="2401"/>
                  <a:pt x="10912" y="2376"/>
                </a:cubicBezTo>
                <a:cubicBezTo>
                  <a:pt x="10854" y="2313"/>
                  <a:pt x="10852" y="2210"/>
                  <a:pt x="10601" y="2236"/>
                </a:cubicBezTo>
                <a:cubicBezTo>
                  <a:pt x="10503" y="2245"/>
                  <a:pt x="10417" y="2303"/>
                  <a:pt x="10323" y="2310"/>
                </a:cubicBezTo>
                <a:cubicBezTo>
                  <a:pt x="10351" y="2291"/>
                  <a:pt x="10392" y="2287"/>
                  <a:pt x="10404" y="2251"/>
                </a:cubicBezTo>
                <a:cubicBezTo>
                  <a:pt x="10339" y="2253"/>
                  <a:pt x="10259" y="2254"/>
                  <a:pt x="10211" y="2304"/>
                </a:cubicBezTo>
                <a:cubicBezTo>
                  <a:pt x="10230" y="2263"/>
                  <a:pt x="10289" y="2259"/>
                  <a:pt x="10326" y="2245"/>
                </a:cubicBezTo>
                <a:cubicBezTo>
                  <a:pt x="10229" y="2252"/>
                  <a:pt x="10174" y="2207"/>
                  <a:pt x="10089" y="2172"/>
                </a:cubicBezTo>
                <a:cubicBezTo>
                  <a:pt x="9980" y="2126"/>
                  <a:pt x="9827" y="2181"/>
                  <a:pt x="9712" y="2183"/>
                </a:cubicBezTo>
                <a:cubicBezTo>
                  <a:pt x="9589" y="2185"/>
                  <a:pt x="9449" y="2180"/>
                  <a:pt x="9328" y="2207"/>
                </a:cubicBezTo>
                <a:cubicBezTo>
                  <a:pt x="9279" y="2218"/>
                  <a:pt x="9137" y="2341"/>
                  <a:pt x="9237" y="2379"/>
                </a:cubicBezTo>
                <a:cubicBezTo>
                  <a:pt x="9081" y="2469"/>
                  <a:pt x="8872" y="2467"/>
                  <a:pt x="8729" y="2583"/>
                </a:cubicBezTo>
                <a:cubicBezTo>
                  <a:pt x="8801" y="2579"/>
                  <a:pt x="8732" y="2625"/>
                  <a:pt x="8706" y="2627"/>
                </a:cubicBezTo>
                <a:cubicBezTo>
                  <a:pt x="8674" y="2629"/>
                  <a:pt x="8638" y="2620"/>
                  <a:pt x="8607" y="2630"/>
                </a:cubicBezTo>
                <a:cubicBezTo>
                  <a:pt x="8578" y="2639"/>
                  <a:pt x="8571" y="2685"/>
                  <a:pt x="8542" y="2702"/>
                </a:cubicBezTo>
                <a:cubicBezTo>
                  <a:pt x="8506" y="2723"/>
                  <a:pt x="8464" y="2730"/>
                  <a:pt x="8423" y="2741"/>
                </a:cubicBezTo>
                <a:close/>
                <a:moveTo>
                  <a:pt x="13928" y="1140"/>
                </a:moveTo>
                <a:cubicBezTo>
                  <a:pt x="13981" y="1153"/>
                  <a:pt x="14052" y="1151"/>
                  <a:pt x="14100" y="1123"/>
                </a:cubicBezTo>
                <a:cubicBezTo>
                  <a:pt x="14201" y="1063"/>
                  <a:pt x="13992" y="1027"/>
                  <a:pt x="13946" y="1031"/>
                </a:cubicBezTo>
                <a:cubicBezTo>
                  <a:pt x="13843" y="1040"/>
                  <a:pt x="13744" y="1073"/>
                  <a:pt x="13641" y="1083"/>
                </a:cubicBezTo>
                <a:cubicBezTo>
                  <a:pt x="13522" y="1094"/>
                  <a:pt x="13400" y="1091"/>
                  <a:pt x="13286" y="1132"/>
                </a:cubicBezTo>
                <a:cubicBezTo>
                  <a:pt x="13322" y="1164"/>
                  <a:pt x="13383" y="1142"/>
                  <a:pt x="13424" y="1135"/>
                </a:cubicBezTo>
                <a:cubicBezTo>
                  <a:pt x="13489" y="1124"/>
                  <a:pt x="13544" y="1155"/>
                  <a:pt x="13607" y="1155"/>
                </a:cubicBezTo>
                <a:cubicBezTo>
                  <a:pt x="13661" y="1156"/>
                  <a:pt x="13704" y="1110"/>
                  <a:pt x="13757" y="1142"/>
                </a:cubicBezTo>
                <a:cubicBezTo>
                  <a:pt x="13806" y="1171"/>
                  <a:pt x="13876" y="1147"/>
                  <a:pt x="13928" y="1140"/>
                </a:cubicBezTo>
                <a:close/>
                <a:moveTo>
                  <a:pt x="18390" y="1108"/>
                </a:moveTo>
                <a:cubicBezTo>
                  <a:pt x="18350" y="1107"/>
                  <a:pt x="18291" y="1131"/>
                  <a:pt x="18265" y="1161"/>
                </a:cubicBezTo>
                <a:cubicBezTo>
                  <a:pt x="18311" y="1155"/>
                  <a:pt x="18350" y="1129"/>
                  <a:pt x="18390" y="1108"/>
                </a:cubicBezTo>
                <a:close/>
                <a:moveTo>
                  <a:pt x="17763" y="553"/>
                </a:moveTo>
                <a:cubicBezTo>
                  <a:pt x="17699" y="544"/>
                  <a:pt x="17629" y="545"/>
                  <a:pt x="17565" y="553"/>
                </a:cubicBezTo>
                <a:cubicBezTo>
                  <a:pt x="17601" y="567"/>
                  <a:pt x="17752" y="582"/>
                  <a:pt x="17763" y="553"/>
                </a:cubicBezTo>
                <a:close/>
                <a:moveTo>
                  <a:pt x="17229" y="713"/>
                </a:moveTo>
                <a:cubicBezTo>
                  <a:pt x="17248" y="724"/>
                  <a:pt x="17269" y="731"/>
                  <a:pt x="17291" y="734"/>
                </a:cubicBezTo>
                <a:cubicBezTo>
                  <a:pt x="17259" y="737"/>
                  <a:pt x="17226" y="736"/>
                  <a:pt x="17194" y="740"/>
                </a:cubicBezTo>
                <a:cubicBezTo>
                  <a:pt x="17280" y="733"/>
                  <a:pt x="17136" y="797"/>
                  <a:pt x="17318" y="802"/>
                </a:cubicBezTo>
                <a:cubicBezTo>
                  <a:pt x="17413" y="804"/>
                  <a:pt x="17512" y="792"/>
                  <a:pt x="17603" y="766"/>
                </a:cubicBezTo>
                <a:cubicBezTo>
                  <a:pt x="17499" y="872"/>
                  <a:pt x="17325" y="774"/>
                  <a:pt x="17206" y="844"/>
                </a:cubicBezTo>
                <a:cubicBezTo>
                  <a:pt x="17222" y="865"/>
                  <a:pt x="17248" y="875"/>
                  <a:pt x="17274" y="861"/>
                </a:cubicBezTo>
                <a:cubicBezTo>
                  <a:pt x="17264" y="871"/>
                  <a:pt x="17255" y="881"/>
                  <a:pt x="17247" y="891"/>
                </a:cubicBezTo>
                <a:cubicBezTo>
                  <a:pt x="17323" y="915"/>
                  <a:pt x="17466" y="879"/>
                  <a:pt x="17544" y="864"/>
                </a:cubicBezTo>
                <a:cubicBezTo>
                  <a:pt x="17511" y="875"/>
                  <a:pt x="17476" y="877"/>
                  <a:pt x="17446" y="894"/>
                </a:cubicBezTo>
                <a:cubicBezTo>
                  <a:pt x="17520" y="916"/>
                  <a:pt x="17604" y="882"/>
                  <a:pt x="17672" y="856"/>
                </a:cubicBezTo>
                <a:cubicBezTo>
                  <a:pt x="17628" y="876"/>
                  <a:pt x="17628" y="882"/>
                  <a:pt x="17670" y="874"/>
                </a:cubicBezTo>
                <a:cubicBezTo>
                  <a:pt x="17702" y="871"/>
                  <a:pt x="17709" y="847"/>
                  <a:pt x="17734" y="844"/>
                </a:cubicBezTo>
                <a:cubicBezTo>
                  <a:pt x="17755" y="841"/>
                  <a:pt x="17769" y="862"/>
                  <a:pt x="17799" y="857"/>
                </a:cubicBezTo>
                <a:cubicBezTo>
                  <a:pt x="17831" y="853"/>
                  <a:pt x="17862" y="848"/>
                  <a:pt x="17894" y="853"/>
                </a:cubicBezTo>
                <a:cubicBezTo>
                  <a:pt x="17865" y="859"/>
                  <a:pt x="17834" y="860"/>
                  <a:pt x="17805" y="870"/>
                </a:cubicBezTo>
                <a:cubicBezTo>
                  <a:pt x="17893" y="879"/>
                  <a:pt x="17982" y="878"/>
                  <a:pt x="18069" y="867"/>
                </a:cubicBezTo>
                <a:cubicBezTo>
                  <a:pt x="17966" y="904"/>
                  <a:pt x="17851" y="857"/>
                  <a:pt x="17749" y="897"/>
                </a:cubicBezTo>
                <a:cubicBezTo>
                  <a:pt x="17815" y="927"/>
                  <a:pt x="17887" y="901"/>
                  <a:pt x="17957" y="907"/>
                </a:cubicBezTo>
                <a:cubicBezTo>
                  <a:pt x="18033" y="913"/>
                  <a:pt x="18110" y="909"/>
                  <a:pt x="18185" y="900"/>
                </a:cubicBezTo>
                <a:cubicBezTo>
                  <a:pt x="18118" y="922"/>
                  <a:pt x="18047" y="915"/>
                  <a:pt x="17977" y="918"/>
                </a:cubicBezTo>
                <a:cubicBezTo>
                  <a:pt x="17903" y="921"/>
                  <a:pt x="17829" y="934"/>
                  <a:pt x="17754" y="928"/>
                </a:cubicBezTo>
                <a:cubicBezTo>
                  <a:pt x="17610" y="914"/>
                  <a:pt x="17468" y="937"/>
                  <a:pt x="17327" y="968"/>
                </a:cubicBezTo>
                <a:cubicBezTo>
                  <a:pt x="17357" y="1023"/>
                  <a:pt x="17432" y="1005"/>
                  <a:pt x="17481" y="1022"/>
                </a:cubicBezTo>
                <a:cubicBezTo>
                  <a:pt x="17439" y="1041"/>
                  <a:pt x="17392" y="1018"/>
                  <a:pt x="17348" y="1025"/>
                </a:cubicBezTo>
                <a:cubicBezTo>
                  <a:pt x="17402" y="1063"/>
                  <a:pt x="17409" y="1072"/>
                  <a:pt x="17478" y="1062"/>
                </a:cubicBezTo>
                <a:cubicBezTo>
                  <a:pt x="17553" y="1052"/>
                  <a:pt x="17627" y="1081"/>
                  <a:pt x="17701" y="1078"/>
                </a:cubicBezTo>
                <a:cubicBezTo>
                  <a:pt x="17606" y="1101"/>
                  <a:pt x="17505" y="1070"/>
                  <a:pt x="17410" y="1099"/>
                </a:cubicBezTo>
                <a:cubicBezTo>
                  <a:pt x="17448" y="1164"/>
                  <a:pt x="17674" y="1191"/>
                  <a:pt x="17743" y="1194"/>
                </a:cubicBezTo>
                <a:cubicBezTo>
                  <a:pt x="17771" y="1195"/>
                  <a:pt x="17916" y="1157"/>
                  <a:pt x="17832" y="1149"/>
                </a:cubicBezTo>
                <a:cubicBezTo>
                  <a:pt x="17897" y="1125"/>
                  <a:pt x="17952" y="1150"/>
                  <a:pt x="18007" y="1185"/>
                </a:cubicBezTo>
                <a:cubicBezTo>
                  <a:pt x="18032" y="1147"/>
                  <a:pt x="17990" y="1071"/>
                  <a:pt x="18055" y="1066"/>
                </a:cubicBezTo>
                <a:cubicBezTo>
                  <a:pt x="18029" y="1201"/>
                  <a:pt x="18180" y="1186"/>
                  <a:pt x="18248" y="1135"/>
                </a:cubicBezTo>
                <a:cubicBezTo>
                  <a:pt x="18267" y="1120"/>
                  <a:pt x="18288" y="1061"/>
                  <a:pt x="18321" y="1075"/>
                </a:cubicBezTo>
                <a:cubicBezTo>
                  <a:pt x="18377" y="1098"/>
                  <a:pt x="18410" y="1105"/>
                  <a:pt x="18467" y="1075"/>
                </a:cubicBezTo>
                <a:cubicBezTo>
                  <a:pt x="18456" y="1068"/>
                  <a:pt x="18445" y="1060"/>
                  <a:pt x="18434" y="1051"/>
                </a:cubicBezTo>
                <a:cubicBezTo>
                  <a:pt x="18498" y="992"/>
                  <a:pt x="18573" y="963"/>
                  <a:pt x="18657" y="945"/>
                </a:cubicBezTo>
                <a:cubicBezTo>
                  <a:pt x="18607" y="973"/>
                  <a:pt x="18537" y="983"/>
                  <a:pt x="18509" y="1040"/>
                </a:cubicBezTo>
                <a:cubicBezTo>
                  <a:pt x="18586" y="1108"/>
                  <a:pt x="18747" y="950"/>
                  <a:pt x="18827" y="970"/>
                </a:cubicBezTo>
                <a:cubicBezTo>
                  <a:pt x="18878" y="982"/>
                  <a:pt x="18971" y="936"/>
                  <a:pt x="19028" y="932"/>
                </a:cubicBezTo>
                <a:cubicBezTo>
                  <a:pt x="19115" y="926"/>
                  <a:pt x="19204" y="916"/>
                  <a:pt x="19290" y="897"/>
                </a:cubicBezTo>
                <a:cubicBezTo>
                  <a:pt x="19243" y="791"/>
                  <a:pt x="19217" y="822"/>
                  <a:pt x="19129" y="853"/>
                </a:cubicBezTo>
                <a:cubicBezTo>
                  <a:pt x="19140" y="843"/>
                  <a:pt x="19150" y="834"/>
                  <a:pt x="19159" y="823"/>
                </a:cubicBezTo>
                <a:cubicBezTo>
                  <a:pt x="19073" y="750"/>
                  <a:pt x="18965" y="856"/>
                  <a:pt x="18871" y="832"/>
                </a:cubicBezTo>
                <a:cubicBezTo>
                  <a:pt x="18942" y="791"/>
                  <a:pt x="19025" y="779"/>
                  <a:pt x="19094" y="734"/>
                </a:cubicBezTo>
                <a:cubicBezTo>
                  <a:pt x="19051" y="742"/>
                  <a:pt x="19009" y="752"/>
                  <a:pt x="18966" y="755"/>
                </a:cubicBezTo>
                <a:cubicBezTo>
                  <a:pt x="19008" y="747"/>
                  <a:pt x="19048" y="728"/>
                  <a:pt x="19091" y="728"/>
                </a:cubicBezTo>
                <a:cubicBezTo>
                  <a:pt x="19071" y="679"/>
                  <a:pt x="19000" y="693"/>
                  <a:pt x="18960" y="698"/>
                </a:cubicBezTo>
                <a:cubicBezTo>
                  <a:pt x="18973" y="686"/>
                  <a:pt x="19122" y="663"/>
                  <a:pt x="19080" y="620"/>
                </a:cubicBezTo>
                <a:cubicBezTo>
                  <a:pt x="19041" y="581"/>
                  <a:pt x="18921" y="608"/>
                  <a:pt x="18886" y="639"/>
                </a:cubicBezTo>
                <a:cubicBezTo>
                  <a:pt x="18897" y="647"/>
                  <a:pt x="18907" y="655"/>
                  <a:pt x="18918" y="663"/>
                </a:cubicBezTo>
                <a:cubicBezTo>
                  <a:pt x="18864" y="688"/>
                  <a:pt x="18806" y="696"/>
                  <a:pt x="18764" y="645"/>
                </a:cubicBezTo>
                <a:cubicBezTo>
                  <a:pt x="18776" y="643"/>
                  <a:pt x="18882" y="621"/>
                  <a:pt x="18802" y="621"/>
                </a:cubicBezTo>
                <a:cubicBezTo>
                  <a:pt x="18899" y="602"/>
                  <a:pt x="18705" y="592"/>
                  <a:pt x="18701" y="588"/>
                </a:cubicBezTo>
                <a:cubicBezTo>
                  <a:pt x="18679" y="565"/>
                  <a:pt x="18600" y="574"/>
                  <a:pt x="18571" y="579"/>
                </a:cubicBezTo>
                <a:cubicBezTo>
                  <a:pt x="18637" y="567"/>
                  <a:pt x="18590" y="556"/>
                  <a:pt x="18571" y="530"/>
                </a:cubicBezTo>
                <a:cubicBezTo>
                  <a:pt x="18553" y="505"/>
                  <a:pt x="18536" y="471"/>
                  <a:pt x="18503" y="464"/>
                </a:cubicBezTo>
                <a:cubicBezTo>
                  <a:pt x="18619" y="441"/>
                  <a:pt x="18240" y="350"/>
                  <a:pt x="18105" y="413"/>
                </a:cubicBezTo>
                <a:cubicBezTo>
                  <a:pt x="18157" y="464"/>
                  <a:pt x="18242" y="416"/>
                  <a:pt x="18304" y="440"/>
                </a:cubicBezTo>
                <a:cubicBezTo>
                  <a:pt x="18229" y="483"/>
                  <a:pt x="18126" y="465"/>
                  <a:pt x="18045" y="455"/>
                </a:cubicBezTo>
                <a:cubicBezTo>
                  <a:pt x="18065" y="465"/>
                  <a:pt x="18086" y="470"/>
                  <a:pt x="18108" y="470"/>
                </a:cubicBezTo>
                <a:cubicBezTo>
                  <a:pt x="18076" y="466"/>
                  <a:pt x="18046" y="477"/>
                  <a:pt x="18015" y="482"/>
                </a:cubicBezTo>
                <a:cubicBezTo>
                  <a:pt x="17980" y="487"/>
                  <a:pt x="17959" y="470"/>
                  <a:pt x="17926" y="466"/>
                </a:cubicBezTo>
                <a:cubicBezTo>
                  <a:pt x="17897" y="463"/>
                  <a:pt x="17742" y="492"/>
                  <a:pt x="17811" y="505"/>
                </a:cubicBezTo>
                <a:cubicBezTo>
                  <a:pt x="17790" y="510"/>
                  <a:pt x="17770" y="513"/>
                  <a:pt x="17749" y="514"/>
                </a:cubicBezTo>
                <a:cubicBezTo>
                  <a:pt x="17778" y="530"/>
                  <a:pt x="17812" y="527"/>
                  <a:pt x="17843" y="523"/>
                </a:cubicBezTo>
                <a:cubicBezTo>
                  <a:pt x="17756" y="535"/>
                  <a:pt x="17941" y="540"/>
                  <a:pt x="17956" y="544"/>
                </a:cubicBezTo>
                <a:cubicBezTo>
                  <a:pt x="17924" y="552"/>
                  <a:pt x="17891" y="550"/>
                  <a:pt x="17858" y="550"/>
                </a:cubicBezTo>
                <a:cubicBezTo>
                  <a:pt x="17886" y="575"/>
                  <a:pt x="17923" y="572"/>
                  <a:pt x="17956" y="579"/>
                </a:cubicBezTo>
                <a:cubicBezTo>
                  <a:pt x="17878" y="589"/>
                  <a:pt x="17801" y="564"/>
                  <a:pt x="17722" y="571"/>
                </a:cubicBezTo>
                <a:cubicBezTo>
                  <a:pt x="17654" y="578"/>
                  <a:pt x="17569" y="601"/>
                  <a:pt x="17502" y="597"/>
                </a:cubicBezTo>
                <a:cubicBezTo>
                  <a:pt x="17525" y="600"/>
                  <a:pt x="17546" y="608"/>
                  <a:pt x="17565" y="621"/>
                </a:cubicBezTo>
                <a:cubicBezTo>
                  <a:pt x="17490" y="633"/>
                  <a:pt x="17414" y="630"/>
                  <a:pt x="17339" y="630"/>
                </a:cubicBezTo>
                <a:cubicBezTo>
                  <a:pt x="17378" y="633"/>
                  <a:pt x="17378" y="638"/>
                  <a:pt x="17339" y="645"/>
                </a:cubicBezTo>
                <a:cubicBezTo>
                  <a:pt x="17414" y="655"/>
                  <a:pt x="17489" y="669"/>
                  <a:pt x="17565" y="657"/>
                </a:cubicBezTo>
                <a:cubicBezTo>
                  <a:pt x="17545" y="661"/>
                  <a:pt x="17525" y="664"/>
                  <a:pt x="17505" y="666"/>
                </a:cubicBezTo>
                <a:cubicBezTo>
                  <a:pt x="17562" y="714"/>
                  <a:pt x="17703" y="664"/>
                  <a:pt x="17773" y="669"/>
                </a:cubicBezTo>
                <a:cubicBezTo>
                  <a:pt x="17729" y="680"/>
                  <a:pt x="17683" y="678"/>
                  <a:pt x="17639" y="686"/>
                </a:cubicBezTo>
                <a:cubicBezTo>
                  <a:pt x="17648" y="695"/>
                  <a:pt x="17657" y="704"/>
                  <a:pt x="17666" y="713"/>
                </a:cubicBezTo>
                <a:cubicBezTo>
                  <a:pt x="17530" y="727"/>
                  <a:pt x="17377" y="651"/>
                  <a:pt x="17247" y="683"/>
                </a:cubicBezTo>
                <a:cubicBezTo>
                  <a:pt x="17315" y="704"/>
                  <a:pt x="17255" y="705"/>
                  <a:pt x="17229" y="713"/>
                </a:cubicBezTo>
                <a:close/>
                <a:moveTo>
                  <a:pt x="17033" y="1152"/>
                </a:moveTo>
                <a:cubicBezTo>
                  <a:pt x="17018" y="1151"/>
                  <a:pt x="17004" y="1155"/>
                  <a:pt x="16992" y="1164"/>
                </a:cubicBezTo>
                <a:cubicBezTo>
                  <a:pt x="17000" y="1172"/>
                  <a:pt x="17010" y="1178"/>
                  <a:pt x="17021" y="1182"/>
                </a:cubicBezTo>
                <a:cubicBezTo>
                  <a:pt x="17025" y="1172"/>
                  <a:pt x="17029" y="1162"/>
                  <a:pt x="17033" y="1152"/>
                </a:cubicBezTo>
                <a:close/>
                <a:moveTo>
                  <a:pt x="16505" y="740"/>
                </a:moveTo>
                <a:cubicBezTo>
                  <a:pt x="16536" y="745"/>
                  <a:pt x="16588" y="729"/>
                  <a:pt x="16615" y="744"/>
                </a:cubicBezTo>
                <a:cubicBezTo>
                  <a:pt x="16650" y="763"/>
                  <a:pt x="16617" y="778"/>
                  <a:pt x="16673" y="781"/>
                </a:cubicBezTo>
                <a:cubicBezTo>
                  <a:pt x="16710" y="782"/>
                  <a:pt x="16795" y="749"/>
                  <a:pt x="16810" y="710"/>
                </a:cubicBezTo>
                <a:cubicBezTo>
                  <a:pt x="16820" y="686"/>
                  <a:pt x="16615" y="640"/>
                  <a:pt x="16505" y="740"/>
                </a:cubicBezTo>
                <a:close/>
                <a:moveTo>
                  <a:pt x="14664" y="7862"/>
                </a:moveTo>
                <a:cubicBezTo>
                  <a:pt x="14734" y="7842"/>
                  <a:pt x="14798" y="7809"/>
                  <a:pt x="14848" y="7755"/>
                </a:cubicBezTo>
                <a:cubicBezTo>
                  <a:pt x="14817" y="7782"/>
                  <a:pt x="14652" y="7819"/>
                  <a:pt x="14664" y="7862"/>
                </a:cubicBezTo>
                <a:close/>
                <a:moveTo>
                  <a:pt x="14997" y="7420"/>
                </a:moveTo>
                <a:cubicBezTo>
                  <a:pt x="15015" y="7413"/>
                  <a:pt x="15021" y="7413"/>
                  <a:pt x="15020" y="7390"/>
                </a:cubicBezTo>
                <a:cubicBezTo>
                  <a:pt x="15012" y="7400"/>
                  <a:pt x="15004" y="7410"/>
                  <a:pt x="14997" y="7420"/>
                </a:cubicBezTo>
                <a:close/>
                <a:moveTo>
                  <a:pt x="16074" y="6342"/>
                </a:moveTo>
                <a:cubicBezTo>
                  <a:pt x="16032" y="6334"/>
                  <a:pt x="15986" y="6345"/>
                  <a:pt x="15950" y="6366"/>
                </a:cubicBezTo>
                <a:cubicBezTo>
                  <a:pt x="15991" y="6373"/>
                  <a:pt x="16039" y="6364"/>
                  <a:pt x="16074" y="6342"/>
                </a:cubicBezTo>
                <a:close/>
                <a:moveTo>
                  <a:pt x="15412" y="6677"/>
                </a:moveTo>
                <a:cubicBezTo>
                  <a:pt x="15421" y="6666"/>
                  <a:pt x="15427" y="6654"/>
                  <a:pt x="15433" y="6642"/>
                </a:cubicBezTo>
                <a:cubicBezTo>
                  <a:pt x="15408" y="6645"/>
                  <a:pt x="15388" y="6663"/>
                  <a:pt x="15380" y="6686"/>
                </a:cubicBezTo>
                <a:cubicBezTo>
                  <a:pt x="15391" y="6683"/>
                  <a:pt x="15401" y="6680"/>
                  <a:pt x="15412" y="6677"/>
                </a:cubicBezTo>
                <a:close/>
                <a:moveTo>
                  <a:pt x="16502" y="11935"/>
                </a:moveTo>
                <a:cubicBezTo>
                  <a:pt x="16491" y="11944"/>
                  <a:pt x="16480" y="11953"/>
                  <a:pt x="16469" y="11962"/>
                </a:cubicBezTo>
                <a:cubicBezTo>
                  <a:pt x="16477" y="11950"/>
                  <a:pt x="16488" y="11941"/>
                  <a:pt x="16502" y="11935"/>
                </a:cubicBezTo>
                <a:close/>
                <a:moveTo>
                  <a:pt x="16404" y="11781"/>
                </a:moveTo>
                <a:cubicBezTo>
                  <a:pt x="16405" y="11806"/>
                  <a:pt x="16388" y="11822"/>
                  <a:pt x="16365" y="11828"/>
                </a:cubicBezTo>
                <a:cubicBezTo>
                  <a:pt x="16364" y="11806"/>
                  <a:pt x="16380" y="11783"/>
                  <a:pt x="16404" y="11781"/>
                </a:cubicBezTo>
                <a:close/>
                <a:moveTo>
                  <a:pt x="17464" y="10659"/>
                </a:moveTo>
                <a:cubicBezTo>
                  <a:pt x="17458" y="10670"/>
                  <a:pt x="17452" y="10680"/>
                  <a:pt x="17446" y="10691"/>
                </a:cubicBezTo>
                <a:cubicBezTo>
                  <a:pt x="17443" y="10669"/>
                  <a:pt x="17453" y="10672"/>
                  <a:pt x="17464" y="10659"/>
                </a:cubicBezTo>
                <a:close/>
                <a:moveTo>
                  <a:pt x="17452" y="10691"/>
                </a:moveTo>
                <a:cubicBezTo>
                  <a:pt x="17441" y="10714"/>
                  <a:pt x="17423" y="10734"/>
                  <a:pt x="17401" y="10748"/>
                </a:cubicBezTo>
                <a:cubicBezTo>
                  <a:pt x="17367" y="10710"/>
                  <a:pt x="17427" y="10699"/>
                  <a:pt x="17452" y="10691"/>
                </a:cubicBezTo>
                <a:close/>
                <a:moveTo>
                  <a:pt x="15056" y="7791"/>
                </a:moveTo>
                <a:cubicBezTo>
                  <a:pt x="15020" y="7769"/>
                  <a:pt x="14949" y="7866"/>
                  <a:pt x="14931" y="7889"/>
                </a:cubicBezTo>
                <a:cubicBezTo>
                  <a:pt x="14991" y="7880"/>
                  <a:pt x="15032" y="7845"/>
                  <a:pt x="15056" y="7791"/>
                </a:cubicBezTo>
                <a:close/>
                <a:moveTo>
                  <a:pt x="14872" y="7616"/>
                </a:moveTo>
                <a:cubicBezTo>
                  <a:pt x="14857" y="7618"/>
                  <a:pt x="14844" y="7625"/>
                  <a:pt x="14833" y="7636"/>
                </a:cubicBezTo>
                <a:cubicBezTo>
                  <a:pt x="14863" y="7653"/>
                  <a:pt x="14865" y="7648"/>
                  <a:pt x="14872" y="7616"/>
                </a:cubicBezTo>
                <a:close/>
                <a:moveTo>
                  <a:pt x="14896" y="7906"/>
                </a:moveTo>
                <a:cubicBezTo>
                  <a:pt x="14875" y="7941"/>
                  <a:pt x="14842" y="7964"/>
                  <a:pt x="14819" y="7996"/>
                </a:cubicBezTo>
                <a:cubicBezTo>
                  <a:pt x="14851" y="7972"/>
                  <a:pt x="14880" y="7943"/>
                  <a:pt x="14896" y="7906"/>
                </a:cubicBezTo>
                <a:close/>
                <a:moveTo>
                  <a:pt x="14839" y="7642"/>
                </a:moveTo>
                <a:cubicBezTo>
                  <a:pt x="14819" y="7648"/>
                  <a:pt x="14810" y="7647"/>
                  <a:pt x="14812" y="7672"/>
                </a:cubicBezTo>
                <a:cubicBezTo>
                  <a:pt x="14821" y="7662"/>
                  <a:pt x="14830" y="7652"/>
                  <a:pt x="14839" y="7642"/>
                </a:cubicBezTo>
                <a:close/>
                <a:moveTo>
                  <a:pt x="14604" y="7963"/>
                </a:moveTo>
                <a:cubicBezTo>
                  <a:pt x="14651" y="7998"/>
                  <a:pt x="14725" y="7915"/>
                  <a:pt x="14759" y="7892"/>
                </a:cubicBezTo>
                <a:cubicBezTo>
                  <a:pt x="14743" y="7941"/>
                  <a:pt x="14688" y="7959"/>
                  <a:pt x="14652" y="7990"/>
                </a:cubicBezTo>
                <a:cubicBezTo>
                  <a:pt x="14678" y="7971"/>
                  <a:pt x="14709" y="7975"/>
                  <a:pt x="14738" y="7966"/>
                </a:cubicBezTo>
                <a:cubicBezTo>
                  <a:pt x="14786" y="7951"/>
                  <a:pt x="14829" y="7899"/>
                  <a:pt x="14866" y="7868"/>
                </a:cubicBezTo>
                <a:cubicBezTo>
                  <a:pt x="14870" y="7908"/>
                  <a:pt x="14826" y="7930"/>
                  <a:pt x="14804" y="7957"/>
                </a:cubicBezTo>
                <a:cubicBezTo>
                  <a:pt x="14858" y="7918"/>
                  <a:pt x="14894" y="7857"/>
                  <a:pt x="14943" y="7811"/>
                </a:cubicBezTo>
                <a:cubicBezTo>
                  <a:pt x="14932" y="7867"/>
                  <a:pt x="14852" y="7926"/>
                  <a:pt x="14818" y="7960"/>
                </a:cubicBezTo>
                <a:cubicBezTo>
                  <a:pt x="14872" y="7924"/>
                  <a:pt x="14906" y="7880"/>
                  <a:pt x="14957" y="7838"/>
                </a:cubicBezTo>
                <a:cubicBezTo>
                  <a:pt x="14994" y="7815"/>
                  <a:pt x="14963" y="7777"/>
                  <a:pt x="14959" y="7745"/>
                </a:cubicBezTo>
                <a:cubicBezTo>
                  <a:pt x="14958" y="7735"/>
                  <a:pt x="14783" y="7870"/>
                  <a:pt x="14765" y="7880"/>
                </a:cubicBezTo>
                <a:cubicBezTo>
                  <a:pt x="14808" y="7849"/>
                  <a:pt x="14850" y="7809"/>
                  <a:pt x="14875" y="7761"/>
                </a:cubicBezTo>
                <a:cubicBezTo>
                  <a:pt x="14794" y="7840"/>
                  <a:pt x="14677" y="7878"/>
                  <a:pt x="14604" y="7963"/>
                </a:cubicBezTo>
                <a:close/>
                <a:moveTo>
                  <a:pt x="14088" y="8854"/>
                </a:moveTo>
                <a:cubicBezTo>
                  <a:pt x="14116" y="8858"/>
                  <a:pt x="14122" y="8846"/>
                  <a:pt x="14106" y="8818"/>
                </a:cubicBezTo>
                <a:cubicBezTo>
                  <a:pt x="14081" y="8820"/>
                  <a:pt x="14085" y="8835"/>
                  <a:pt x="14088" y="8854"/>
                </a:cubicBezTo>
                <a:close/>
                <a:moveTo>
                  <a:pt x="14106" y="8886"/>
                </a:moveTo>
                <a:cubicBezTo>
                  <a:pt x="14091" y="8891"/>
                  <a:pt x="14081" y="8901"/>
                  <a:pt x="14076" y="8916"/>
                </a:cubicBezTo>
                <a:cubicBezTo>
                  <a:pt x="14086" y="8906"/>
                  <a:pt x="14096" y="8896"/>
                  <a:pt x="14106" y="8886"/>
                </a:cubicBezTo>
                <a:close/>
                <a:moveTo>
                  <a:pt x="14059" y="9251"/>
                </a:moveTo>
                <a:cubicBezTo>
                  <a:pt x="14026" y="9247"/>
                  <a:pt x="13939" y="9270"/>
                  <a:pt x="13940" y="9314"/>
                </a:cubicBezTo>
                <a:cubicBezTo>
                  <a:pt x="13985" y="9295"/>
                  <a:pt x="14029" y="9298"/>
                  <a:pt x="14059" y="9251"/>
                </a:cubicBezTo>
                <a:close/>
                <a:moveTo>
                  <a:pt x="13782" y="8880"/>
                </a:moveTo>
                <a:cubicBezTo>
                  <a:pt x="13635" y="8828"/>
                  <a:pt x="13416" y="8920"/>
                  <a:pt x="13554" y="8970"/>
                </a:cubicBezTo>
                <a:cubicBezTo>
                  <a:pt x="13617" y="8993"/>
                  <a:pt x="13717" y="9047"/>
                  <a:pt x="13783" y="9030"/>
                </a:cubicBezTo>
                <a:cubicBezTo>
                  <a:pt x="13847" y="9014"/>
                  <a:pt x="13797" y="8915"/>
                  <a:pt x="13782" y="8880"/>
                </a:cubicBezTo>
                <a:close/>
                <a:moveTo>
                  <a:pt x="12618" y="6012"/>
                </a:moveTo>
                <a:cubicBezTo>
                  <a:pt x="12634" y="6009"/>
                  <a:pt x="12648" y="6002"/>
                  <a:pt x="12660" y="5992"/>
                </a:cubicBezTo>
                <a:cubicBezTo>
                  <a:pt x="12638" y="5978"/>
                  <a:pt x="12619" y="5984"/>
                  <a:pt x="12618" y="6012"/>
                </a:cubicBezTo>
                <a:close/>
                <a:moveTo>
                  <a:pt x="18016" y="6891"/>
                </a:moveTo>
                <a:cubicBezTo>
                  <a:pt x="17973" y="6862"/>
                  <a:pt x="17967" y="6932"/>
                  <a:pt x="17942" y="6951"/>
                </a:cubicBezTo>
                <a:cubicBezTo>
                  <a:pt x="17979" y="6958"/>
                  <a:pt x="18008" y="6924"/>
                  <a:pt x="18016" y="6891"/>
                </a:cubicBezTo>
                <a:close/>
                <a:moveTo>
                  <a:pt x="1518" y="10142"/>
                </a:moveTo>
                <a:cubicBezTo>
                  <a:pt x="1501" y="10136"/>
                  <a:pt x="1497" y="10141"/>
                  <a:pt x="1485" y="10157"/>
                </a:cubicBezTo>
                <a:cubicBezTo>
                  <a:pt x="1496" y="10152"/>
                  <a:pt x="1507" y="10147"/>
                  <a:pt x="1518" y="10142"/>
                </a:cubicBezTo>
                <a:close/>
                <a:moveTo>
                  <a:pt x="1497" y="10178"/>
                </a:moveTo>
                <a:cubicBezTo>
                  <a:pt x="1487" y="10183"/>
                  <a:pt x="1474" y="10192"/>
                  <a:pt x="1467" y="10201"/>
                </a:cubicBezTo>
                <a:cubicBezTo>
                  <a:pt x="1477" y="10193"/>
                  <a:pt x="1487" y="10186"/>
                  <a:pt x="1497" y="10178"/>
                </a:cubicBezTo>
                <a:close/>
                <a:moveTo>
                  <a:pt x="1393" y="10050"/>
                </a:moveTo>
                <a:cubicBezTo>
                  <a:pt x="1365" y="10048"/>
                  <a:pt x="1340" y="10064"/>
                  <a:pt x="1331" y="10092"/>
                </a:cubicBezTo>
                <a:cubicBezTo>
                  <a:pt x="1351" y="10076"/>
                  <a:pt x="1371" y="10062"/>
                  <a:pt x="1393" y="10050"/>
                </a:cubicBezTo>
                <a:close/>
                <a:moveTo>
                  <a:pt x="1322" y="10320"/>
                </a:moveTo>
                <a:cubicBezTo>
                  <a:pt x="1329" y="10342"/>
                  <a:pt x="1346" y="10357"/>
                  <a:pt x="1369" y="10356"/>
                </a:cubicBezTo>
                <a:cubicBezTo>
                  <a:pt x="1353" y="10345"/>
                  <a:pt x="1337" y="10333"/>
                  <a:pt x="1322" y="10320"/>
                </a:cubicBezTo>
                <a:close/>
                <a:moveTo>
                  <a:pt x="1340" y="9869"/>
                </a:moveTo>
                <a:cubicBezTo>
                  <a:pt x="1325" y="9874"/>
                  <a:pt x="1313" y="9883"/>
                  <a:pt x="1304" y="9896"/>
                </a:cubicBezTo>
                <a:cubicBezTo>
                  <a:pt x="1328" y="9904"/>
                  <a:pt x="1341" y="9894"/>
                  <a:pt x="1340" y="9869"/>
                </a:cubicBezTo>
                <a:close/>
                <a:moveTo>
                  <a:pt x="1310" y="10341"/>
                </a:moveTo>
                <a:cubicBezTo>
                  <a:pt x="1287" y="10359"/>
                  <a:pt x="1288" y="10389"/>
                  <a:pt x="1289" y="10415"/>
                </a:cubicBezTo>
                <a:cubicBezTo>
                  <a:pt x="1332" y="10411"/>
                  <a:pt x="1333" y="10368"/>
                  <a:pt x="1310" y="10341"/>
                </a:cubicBezTo>
                <a:close/>
                <a:moveTo>
                  <a:pt x="1289" y="9869"/>
                </a:moveTo>
                <a:cubicBezTo>
                  <a:pt x="1263" y="9879"/>
                  <a:pt x="1250" y="9904"/>
                  <a:pt x="1268" y="9928"/>
                </a:cubicBezTo>
                <a:cubicBezTo>
                  <a:pt x="1283" y="9911"/>
                  <a:pt x="1290" y="9891"/>
                  <a:pt x="1289" y="9869"/>
                </a:cubicBezTo>
                <a:close/>
                <a:moveTo>
                  <a:pt x="1242" y="10139"/>
                </a:moveTo>
                <a:cubicBezTo>
                  <a:pt x="1235" y="10166"/>
                  <a:pt x="1245" y="10169"/>
                  <a:pt x="1271" y="10148"/>
                </a:cubicBezTo>
                <a:cubicBezTo>
                  <a:pt x="1262" y="10145"/>
                  <a:pt x="1252" y="10142"/>
                  <a:pt x="1242" y="10139"/>
                </a:cubicBezTo>
                <a:close/>
                <a:moveTo>
                  <a:pt x="1298" y="10145"/>
                </a:moveTo>
                <a:cubicBezTo>
                  <a:pt x="1295" y="10093"/>
                  <a:pt x="1268" y="10069"/>
                  <a:pt x="1227" y="10041"/>
                </a:cubicBezTo>
                <a:cubicBezTo>
                  <a:pt x="1206" y="10087"/>
                  <a:pt x="1269" y="10124"/>
                  <a:pt x="1298" y="10145"/>
                </a:cubicBezTo>
                <a:close/>
                <a:moveTo>
                  <a:pt x="1242" y="9902"/>
                </a:moveTo>
                <a:cubicBezTo>
                  <a:pt x="1219" y="9910"/>
                  <a:pt x="1203" y="9929"/>
                  <a:pt x="1209" y="9955"/>
                </a:cubicBezTo>
                <a:cubicBezTo>
                  <a:pt x="1229" y="9944"/>
                  <a:pt x="1244" y="9925"/>
                  <a:pt x="1242" y="9902"/>
                </a:cubicBezTo>
                <a:close/>
                <a:moveTo>
                  <a:pt x="1224" y="9821"/>
                </a:moveTo>
                <a:cubicBezTo>
                  <a:pt x="1209" y="9841"/>
                  <a:pt x="1189" y="9852"/>
                  <a:pt x="1165" y="9854"/>
                </a:cubicBezTo>
                <a:cubicBezTo>
                  <a:pt x="1207" y="9853"/>
                  <a:pt x="1213" y="9898"/>
                  <a:pt x="1182" y="9919"/>
                </a:cubicBezTo>
                <a:cubicBezTo>
                  <a:pt x="1218" y="9908"/>
                  <a:pt x="1259" y="9855"/>
                  <a:pt x="1224" y="9821"/>
                </a:cubicBezTo>
                <a:close/>
                <a:moveTo>
                  <a:pt x="1135" y="9970"/>
                </a:moveTo>
                <a:cubicBezTo>
                  <a:pt x="1158" y="9959"/>
                  <a:pt x="1201" y="9896"/>
                  <a:pt x="1188" y="9869"/>
                </a:cubicBezTo>
                <a:cubicBezTo>
                  <a:pt x="1131" y="9879"/>
                  <a:pt x="1158" y="9933"/>
                  <a:pt x="1135" y="9970"/>
                </a:cubicBezTo>
                <a:close/>
                <a:moveTo>
                  <a:pt x="1132" y="10112"/>
                </a:moveTo>
                <a:cubicBezTo>
                  <a:pt x="1126" y="10123"/>
                  <a:pt x="1127" y="10134"/>
                  <a:pt x="1135" y="10145"/>
                </a:cubicBezTo>
                <a:cubicBezTo>
                  <a:pt x="1134" y="10134"/>
                  <a:pt x="1133" y="10123"/>
                  <a:pt x="1132" y="10112"/>
                </a:cubicBezTo>
                <a:close/>
                <a:moveTo>
                  <a:pt x="1111" y="9839"/>
                </a:moveTo>
                <a:cubicBezTo>
                  <a:pt x="1122" y="9833"/>
                  <a:pt x="1133" y="9827"/>
                  <a:pt x="1144" y="9821"/>
                </a:cubicBezTo>
                <a:cubicBezTo>
                  <a:pt x="1124" y="9827"/>
                  <a:pt x="1103" y="9832"/>
                  <a:pt x="1082" y="9836"/>
                </a:cubicBezTo>
                <a:cubicBezTo>
                  <a:pt x="1027" y="9819"/>
                  <a:pt x="951" y="9806"/>
                  <a:pt x="936" y="9806"/>
                </a:cubicBezTo>
                <a:cubicBezTo>
                  <a:pt x="704" y="9797"/>
                  <a:pt x="697" y="9641"/>
                  <a:pt x="529" y="9682"/>
                </a:cubicBezTo>
                <a:cubicBezTo>
                  <a:pt x="487" y="9692"/>
                  <a:pt x="392" y="9760"/>
                  <a:pt x="466" y="9803"/>
                </a:cubicBezTo>
                <a:cubicBezTo>
                  <a:pt x="516" y="9832"/>
                  <a:pt x="672" y="9772"/>
                  <a:pt x="589" y="9762"/>
                </a:cubicBezTo>
                <a:cubicBezTo>
                  <a:pt x="620" y="9760"/>
                  <a:pt x="649" y="9773"/>
                  <a:pt x="681" y="9771"/>
                </a:cubicBezTo>
                <a:cubicBezTo>
                  <a:pt x="647" y="9773"/>
                  <a:pt x="617" y="9802"/>
                  <a:pt x="609" y="9833"/>
                </a:cubicBezTo>
                <a:cubicBezTo>
                  <a:pt x="620" y="9740"/>
                  <a:pt x="398" y="9886"/>
                  <a:pt x="506" y="9860"/>
                </a:cubicBezTo>
                <a:cubicBezTo>
                  <a:pt x="491" y="9895"/>
                  <a:pt x="456" y="9911"/>
                  <a:pt x="428" y="9934"/>
                </a:cubicBezTo>
                <a:cubicBezTo>
                  <a:pt x="462" y="9945"/>
                  <a:pt x="557" y="9891"/>
                  <a:pt x="553" y="9961"/>
                </a:cubicBezTo>
                <a:cubicBezTo>
                  <a:pt x="579" y="9939"/>
                  <a:pt x="615" y="9943"/>
                  <a:pt x="645" y="9931"/>
                </a:cubicBezTo>
                <a:cubicBezTo>
                  <a:pt x="611" y="9945"/>
                  <a:pt x="581" y="9968"/>
                  <a:pt x="562" y="10000"/>
                </a:cubicBezTo>
                <a:cubicBezTo>
                  <a:pt x="590" y="10029"/>
                  <a:pt x="630" y="10020"/>
                  <a:pt x="648" y="9985"/>
                </a:cubicBezTo>
                <a:cubicBezTo>
                  <a:pt x="620" y="10042"/>
                  <a:pt x="668" y="9990"/>
                  <a:pt x="701" y="10008"/>
                </a:cubicBezTo>
                <a:cubicBezTo>
                  <a:pt x="690" y="10028"/>
                  <a:pt x="682" y="10049"/>
                  <a:pt x="675" y="10071"/>
                </a:cubicBezTo>
                <a:cubicBezTo>
                  <a:pt x="712" y="10059"/>
                  <a:pt x="749" y="10089"/>
                  <a:pt x="796" y="10080"/>
                </a:cubicBezTo>
                <a:cubicBezTo>
                  <a:pt x="717" y="10122"/>
                  <a:pt x="663" y="10097"/>
                  <a:pt x="603" y="10178"/>
                </a:cubicBezTo>
                <a:cubicBezTo>
                  <a:pt x="655" y="10174"/>
                  <a:pt x="708" y="10182"/>
                  <a:pt x="758" y="10163"/>
                </a:cubicBezTo>
                <a:cubicBezTo>
                  <a:pt x="749" y="10174"/>
                  <a:pt x="740" y="10185"/>
                  <a:pt x="731" y="10196"/>
                </a:cubicBezTo>
                <a:cubicBezTo>
                  <a:pt x="755" y="10196"/>
                  <a:pt x="775" y="10187"/>
                  <a:pt x="791" y="10169"/>
                </a:cubicBezTo>
                <a:cubicBezTo>
                  <a:pt x="776" y="10191"/>
                  <a:pt x="755" y="10205"/>
                  <a:pt x="731" y="10216"/>
                </a:cubicBezTo>
                <a:cubicBezTo>
                  <a:pt x="753" y="10225"/>
                  <a:pt x="773" y="10221"/>
                  <a:pt x="791" y="10204"/>
                </a:cubicBezTo>
                <a:cubicBezTo>
                  <a:pt x="782" y="10229"/>
                  <a:pt x="791" y="10244"/>
                  <a:pt x="817" y="10243"/>
                </a:cubicBezTo>
                <a:cubicBezTo>
                  <a:pt x="791" y="10263"/>
                  <a:pt x="759" y="10289"/>
                  <a:pt x="722" y="10279"/>
                </a:cubicBezTo>
                <a:cubicBezTo>
                  <a:pt x="783" y="10353"/>
                  <a:pt x="782" y="10324"/>
                  <a:pt x="868" y="10308"/>
                </a:cubicBezTo>
                <a:cubicBezTo>
                  <a:pt x="782" y="10340"/>
                  <a:pt x="916" y="10326"/>
                  <a:pt x="937" y="10322"/>
                </a:cubicBezTo>
                <a:cubicBezTo>
                  <a:pt x="981" y="10313"/>
                  <a:pt x="1024" y="10275"/>
                  <a:pt x="1043" y="10234"/>
                </a:cubicBezTo>
                <a:cubicBezTo>
                  <a:pt x="1029" y="10311"/>
                  <a:pt x="932" y="10323"/>
                  <a:pt x="880" y="10362"/>
                </a:cubicBezTo>
                <a:cubicBezTo>
                  <a:pt x="843" y="10389"/>
                  <a:pt x="833" y="10391"/>
                  <a:pt x="868" y="10424"/>
                </a:cubicBezTo>
                <a:cubicBezTo>
                  <a:pt x="883" y="10439"/>
                  <a:pt x="950" y="10489"/>
                  <a:pt x="972" y="10476"/>
                </a:cubicBezTo>
                <a:cubicBezTo>
                  <a:pt x="992" y="10465"/>
                  <a:pt x="1104" y="10561"/>
                  <a:pt x="1162" y="10546"/>
                </a:cubicBezTo>
                <a:cubicBezTo>
                  <a:pt x="1189" y="10539"/>
                  <a:pt x="1228" y="10531"/>
                  <a:pt x="1253" y="10521"/>
                </a:cubicBezTo>
                <a:cubicBezTo>
                  <a:pt x="1284" y="10510"/>
                  <a:pt x="1279" y="10460"/>
                  <a:pt x="1292" y="10436"/>
                </a:cubicBezTo>
                <a:cubicBezTo>
                  <a:pt x="1269" y="10443"/>
                  <a:pt x="1249" y="10456"/>
                  <a:pt x="1233" y="10475"/>
                </a:cubicBezTo>
                <a:cubicBezTo>
                  <a:pt x="1258" y="10435"/>
                  <a:pt x="1296" y="10367"/>
                  <a:pt x="1257" y="10323"/>
                </a:cubicBezTo>
                <a:cubicBezTo>
                  <a:pt x="1336" y="10299"/>
                  <a:pt x="1254" y="10233"/>
                  <a:pt x="1219" y="10212"/>
                </a:cubicBezTo>
                <a:cubicBezTo>
                  <a:pt x="1166" y="10180"/>
                  <a:pt x="1077" y="10173"/>
                  <a:pt x="1130" y="10092"/>
                </a:cubicBezTo>
                <a:cubicBezTo>
                  <a:pt x="1150" y="10061"/>
                  <a:pt x="1127" y="10020"/>
                  <a:pt x="1124" y="9987"/>
                </a:cubicBezTo>
                <a:cubicBezTo>
                  <a:pt x="1116" y="9904"/>
                  <a:pt x="1194" y="9871"/>
                  <a:pt x="1083" y="9836"/>
                </a:cubicBezTo>
                <a:lnTo>
                  <a:pt x="1111" y="9839"/>
                </a:lnTo>
                <a:close/>
                <a:moveTo>
                  <a:pt x="1099" y="9005"/>
                </a:moveTo>
                <a:cubicBezTo>
                  <a:pt x="1085" y="9011"/>
                  <a:pt x="1071" y="9015"/>
                  <a:pt x="1056" y="9018"/>
                </a:cubicBezTo>
                <a:cubicBezTo>
                  <a:pt x="1033" y="9025"/>
                  <a:pt x="1024" y="9062"/>
                  <a:pt x="1007" y="9079"/>
                </a:cubicBezTo>
                <a:cubicBezTo>
                  <a:pt x="1040" y="9057"/>
                  <a:pt x="1071" y="9032"/>
                  <a:pt x="1099" y="9005"/>
                </a:cubicBezTo>
                <a:close/>
                <a:moveTo>
                  <a:pt x="1090" y="8764"/>
                </a:moveTo>
                <a:cubicBezTo>
                  <a:pt x="1054" y="8780"/>
                  <a:pt x="1015" y="8803"/>
                  <a:pt x="992" y="8836"/>
                </a:cubicBezTo>
                <a:cubicBezTo>
                  <a:pt x="1039" y="8817"/>
                  <a:pt x="1068" y="8815"/>
                  <a:pt x="1090" y="8764"/>
                </a:cubicBezTo>
                <a:close/>
                <a:moveTo>
                  <a:pt x="1064" y="9231"/>
                </a:moveTo>
                <a:cubicBezTo>
                  <a:pt x="1120" y="9207"/>
                  <a:pt x="1205" y="9204"/>
                  <a:pt x="1236" y="9142"/>
                </a:cubicBezTo>
                <a:cubicBezTo>
                  <a:pt x="1122" y="9143"/>
                  <a:pt x="1008" y="9218"/>
                  <a:pt x="930" y="9296"/>
                </a:cubicBezTo>
                <a:cubicBezTo>
                  <a:pt x="987" y="9301"/>
                  <a:pt x="1016" y="9251"/>
                  <a:pt x="1064" y="9231"/>
                </a:cubicBezTo>
                <a:close/>
                <a:moveTo>
                  <a:pt x="954" y="8393"/>
                </a:moveTo>
                <a:cubicBezTo>
                  <a:pt x="912" y="8381"/>
                  <a:pt x="882" y="8415"/>
                  <a:pt x="859" y="8444"/>
                </a:cubicBezTo>
                <a:cubicBezTo>
                  <a:pt x="893" y="8433"/>
                  <a:pt x="926" y="8417"/>
                  <a:pt x="954" y="839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6" name="꙱ Cameroon (Republic of Cameroon) (CM) (H)">
            <a:extLst>
              <a:ext uri="{FF2B5EF4-FFF2-40B4-BE49-F238E27FC236}">
                <a16:creationId xmlns:a16="http://schemas.microsoft.com/office/drawing/2014/main" id="{22598D57-AA44-43C7-BFCF-5D794103AA1B}"/>
              </a:ext>
            </a:extLst>
          </p:cNvPr>
          <p:cNvSpPr>
            <a:spLocks/>
          </p:cNvSpPr>
          <p:nvPr/>
        </p:nvSpPr>
        <p:spPr bwMode="auto">
          <a:xfrm>
            <a:off x="4607690" y="1992128"/>
            <a:ext cx="203498" cy="336463"/>
          </a:xfrm>
          <a:custGeom>
            <a:avLst/>
            <a:gdLst>
              <a:gd name="T0" fmla="*/ 2079 w 2466"/>
              <a:gd name="T1" fmla="*/ 745 h 4080"/>
              <a:gd name="T2" fmla="*/ 2128 w 2466"/>
              <a:gd name="T3" fmla="*/ 1107 h 4080"/>
              <a:gd name="T4" fmla="*/ 1802 w 2466"/>
              <a:gd name="T5" fmla="*/ 1139 h 4080"/>
              <a:gd name="T6" fmla="*/ 2143 w 2466"/>
              <a:gd name="T7" fmla="*/ 1664 h 4080"/>
              <a:gd name="T8" fmla="*/ 2230 w 2466"/>
              <a:gd name="T9" fmla="*/ 1984 h 4080"/>
              <a:gd name="T10" fmla="*/ 1914 w 2466"/>
              <a:gd name="T11" fmla="*/ 2539 h 4080"/>
              <a:gd name="T12" fmla="*/ 1933 w 2466"/>
              <a:gd name="T13" fmla="*/ 2778 h 4080"/>
              <a:gd name="T14" fmla="*/ 2008 w 2466"/>
              <a:gd name="T15" fmla="*/ 3032 h 4080"/>
              <a:gd name="T16" fmla="*/ 2133 w 2466"/>
              <a:gd name="T17" fmla="*/ 3225 h 4080"/>
              <a:gd name="T18" fmla="*/ 2420 w 2466"/>
              <a:gd name="T19" fmla="*/ 3679 h 4080"/>
              <a:gd name="T20" fmla="*/ 2412 w 2466"/>
              <a:gd name="T21" fmla="*/ 4080 h 4080"/>
              <a:gd name="T22" fmla="*/ 2000 w 2466"/>
              <a:gd name="T23" fmla="*/ 3911 h 4080"/>
              <a:gd name="T24" fmla="*/ 1534 w 2466"/>
              <a:gd name="T25" fmla="*/ 3891 h 4080"/>
              <a:gd name="T26" fmla="*/ 1240 w 2466"/>
              <a:gd name="T27" fmla="*/ 3851 h 4080"/>
              <a:gd name="T28" fmla="*/ 916 w 2466"/>
              <a:gd name="T29" fmla="*/ 3895 h 4080"/>
              <a:gd name="T30" fmla="*/ 450 w 2466"/>
              <a:gd name="T31" fmla="*/ 3822 h 4080"/>
              <a:gd name="T32" fmla="*/ 456 w 2466"/>
              <a:gd name="T33" fmla="*/ 3483 h 4080"/>
              <a:gd name="T34" fmla="*/ 374 w 2466"/>
              <a:gd name="T35" fmla="*/ 3316 h 4080"/>
              <a:gd name="T36" fmla="*/ 402 w 2466"/>
              <a:gd name="T37" fmla="*/ 3201 h 4080"/>
              <a:gd name="T38" fmla="*/ 325 w 2466"/>
              <a:gd name="T39" fmla="*/ 3231 h 4080"/>
              <a:gd name="T40" fmla="*/ 287 w 2466"/>
              <a:gd name="T41" fmla="*/ 3231 h 4080"/>
              <a:gd name="T42" fmla="*/ 135 w 2466"/>
              <a:gd name="T43" fmla="*/ 3014 h 4080"/>
              <a:gd name="T44" fmla="*/ 84 w 2466"/>
              <a:gd name="T45" fmla="*/ 3064 h 4080"/>
              <a:gd name="T46" fmla="*/ 120 w 2466"/>
              <a:gd name="T47" fmla="*/ 2820 h 4080"/>
              <a:gd name="T48" fmla="*/ 188 w 2466"/>
              <a:gd name="T49" fmla="*/ 2554 h 4080"/>
              <a:gd name="T50" fmla="*/ 418 w 2466"/>
              <a:gd name="T51" fmla="*/ 2319 h 4080"/>
              <a:gd name="T52" fmla="*/ 636 w 2466"/>
              <a:gd name="T53" fmla="*/ 2218 h 4080"/>
              <a:gd name="T54" fmla="*/ 810 w 2466"/>
              <a:gd name="T55" fmla="*/ 2250 h 4080"/>
              <a:gd name="T56" fmla="*/ 917 w 2466"/>
              <a:gd name="T57" fmla="*/ 2381 h 4080"/>
              <a:gd name="T58" fmla="*/ 1059 w 2466"/>
              <a:gd name="T59" fmla="*/ 2156 h 4080"/>
              <a:gd name="T60" fmla="*/ 1196 w 2466"/>
              <a:gd name="T61" fmla="*/ 1806 h 4080"/>
              <a:gd name="T62" fmla="*/ 1257 w 2466"/>
              <a:gd name="T63" fmla="*/ 1597 h 4080"/>
              <a:gd name="T64" fmla="*/ 1391 w 2466"/>
              <a:gd name="T65" fmla="*/ 1330 h 4080"/>
              <a:gd name="T66" fmla="*/ 1585 w 2466"/>
              <a:gd name="T67" fmla="*/ 1044 h 4080"/>
              <a:gd name="T68" fmla="*/ 1957 w 2466"/>
              <a:gd name="T69" fmla="*/ 543 h 4080"/>
              <a:gd name="T70" fmla="*/ 1958 w 2466"/>
              <a:gd name="T71" fmla="*/ 341 h 4080"/>
              <a:gd name="T72" fmla="*/ 1791 w 2466"/>
              <a:gd name="T73" fmla="*/ 161 h 4080"/>
              <a:gd name="T74" fmla="*/ 1983 w 2466"/>
              <a:gd name="T75" fmla="*/ 146 h 4080"/>
              <a:gd name="T76" fmla="*/ 2074 w 2466"/>
              <a:gd name="T77" fmla="*/ 350 h 4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66" h="4080">
                <a:moveTo>
                  <a:pt x="2074" y="350"/>
                </a:moveTo>
                <a:cubicBezTo>
                  <a:pt x="2153" y="425"/>
                  <a:pt x="2068" y="646"/>
                  <a:pt x="2079" y="745"/>
                </a:cubicBezTo>
                <a:cubicBezTo>
                  <a:pt x="2094" y="881"/>
                  <a:pt x="2158" y="1036"/>
                  <a:pt x="2281" y="1105"/>
                </a:cubicBezTo>
                <a:cubicBezTo>
                  <a:pt x="2232" y="1148"/>
                  <a:pt x="2169" y="1127"/>
                  <a:pt x="2128" y="1107"/>
                </a:cubicBezTo>
                <a:cubicBezTo>
                  <a:pt x="2087" y="1111"/>
                  <a:pt x="2078" y="1118"/>
                  <a:pt x="2034" y="1119"/>
                </a:cubicBezTo>
                <a:cubicBezTo>
                  <a:pt x="1942" y="1123"/>
                  <a:pt x="1848" y="1063"/>
                  <a:pt x="1802" y="1139"/>
                </a:cubicBezTo>
                <a:cubicBezTo>
                  <a:pt x="1745" y="1231"/>
                  <a:pt x="1752" y="1247"/>
                  <a:pt x="1828" y="1333"/>
                </a:cubicBezTo>
                <a:cubicBezTo>
                  <a:pt x="1917" y="1435"/>
                  <a:pt x="2104" y="1591"/>
                  <a:pt x="2143" y="1664"/>
                </a:cubicBezTo>
                <a:cubicBezTo>
                  <a:pt x="2175" y="1724"/>
                  <a:pt x="2202" y="1848"/>
                  <a:pt x="2238" y="1906"/>
                </a:cubicBezTo>
                <a:cubicBezTo>
                  <a:pt x="2257" y="1938"/>
                  <a:pt x="2246" y="1966"/>
                  <a:pt x="2230" y="1984"/>
                </a:cubicBezTo>
                <a:cubicBezTo>
                  <a:pt x="2167" y="2015"/>
                  <a:pt x="2027" y="2334"/>
                  <a:pt x="1994" y="2405"/>
                </a:cubicBezTo>
                <a:cubicBezTo>
                  <a:pt x="1969" y="2457"/>
                  <a:pt x="1840" y="2509"/>
                  <a:pt x="1914" y="2539"/>
                </a:cubicBezTo>
                <a:cubicBezTo>
                  <a:pt x="1968" y="2561"/>
                  <a:pt x="1963" y="2616"/>
                  <a:pt x="1956" y="2688"/>
                </a:cubicBezTo>
                <a:cubicBezTo>
                  <a:pt x="1953" y="2720"/>
                  <a:pt x="1951" y="2750"/>
                  <a:pt x="1933" y="2778"/>
                </a:cubicBezTo>
                <a:cubicBezTo>
                  <a:pt x="1939" y="2780"/>
                  <a:pt x="1972" y="2826"/>
                  <a:pt x="1973" y="2830"/>
                </a:cubicBezTo>
                <a:cubicBezTo>
                  <a:pt x="1982" y="2890"/>
                  <a:pt x="1967" y="2983"/>
                  <a:pt x="2008" y="3032"/>
                </a:cubicBezTo>
                <a:cubicBezTo>
                  <a:pt x="2033" y="3062"/>
                  <a:pt x="2066" y="3073"/>
                  <a:pt x="2077" y="3120"/>
                </a:cubicBezTo>
                <a:cubicBezTo>
                  <a:pt x="2086" y="3155"/>
                  <a:pt x="2103" y="3202"/>
                  <a:pt x="2133" y="3225"/>
                </a:cubicBezTo>
                <a:cubicBezTo>
                  <a:pt x="2032" y="3227"/>
                  <a:pt x="2260" y="3497"/>
                  <a:pt x="2280" y="3513"/>
                </a:cubicBezTo>
                <a:cubicBezTo>
                  <a:pt x="2359" y="3576"/>
                  <a:pt x="2414" y="3561"/>
                  <a:pt x="2420" y="3679"/>
                </a:cubicBezTo>
                <a:cubicBezTo>
                  <a:pt x="2431" y="3742"/>
                  <a:pt x="2441" y="3805"/>
                  <a:pt x="2451" y="3865"/>
                </a:cubicBezTo>
                <a:cubicBezTo>
                  <a:pt x="2367" y="3967"/>
                  <a:pt x="2466" y="4002"/>
                  <a:pt x="2412" y="4080"/>
                </a:cubicBezTo>
                <a:cubicBezTo>
                  <a:pt x="2336" y="4005"/>
                  <a:pt x="2217" y="3925"/>
                  <a:pt x="2106" y="3955"/>
                </a:cubicBezTo>
                <a:cubicBezTo>
                  <a:pt x="2048" y="3971"/>
                  <a:pt x="2043" y="3914"/>
                  <a:pt x="2000" y="3911"/>
                </a:cubicBezTo>
                <a:cubicBezTo>
                  <a:pt x="1927" y="3905"/>
                  <a:pt x="1976" y="3900"/>
                  <a:pt x="1865" y="3899"/>
                </a:cubicBezTo>
                <a:cubicBezTo>
                  <a:pt x="1830" y="3897"/>
                  <a:pt x="1545" y="3869"/>
                  <a:pt x="1534" y="3891"/>
                </a:cubicBezTo>
                <a:cubicBezTo>
                  <a:pt x="1541" y="3832"/>
                  <a:pt x="1478" y="3862"/>
                  <a:pt x="1403" y="3866"/>
                </a:cubicBezTo>
                <a:cubicBezTo>
                  <a:pt x="1362" y="3868"/>
                  <a:pt x="1301" y="3847"/>
                  <a:pt x="1240" y="3851"/>
                </a:cubicBezTo>
                <a:cubicBezTo>
                  <a:pt x="1176" y="3854"/>
                  <a:pt x="1102" y="3846"/>
                  <a:pt x="1042" y="3843"/>
                </a:cubicBezTo>
                <a:cubicBezTo>
                  <a:pt x="974" y="3840"/>
                  <a:pt x="934" y="3802"/>
                  <a:pt x="916" y="3895"/>
                </a:cubicBezTo>
                <a:lnTo>
                  <a:pt x="579" y="3898"/>
                </a:lnTo>
                <a:cubicBezTo>
                  <a:pt x="522" y="3886"/>
                  <a:pt x="493" y="3908"/>
                  <a:pt x="450" y="3822"/>
                </a:cubicBezTo>
                <a:lnTo>
                  <a:pt x="449" y="3824"/>
                </a:lnTo>
                <a:cubicBezTo>
                  <a:pt x="419" y="3720"/>
                  <a:pt x="517" y="3593"/>
                  <a:pt x="456" y="3483"/>
                </a:cubicBezTo>
                <a:cubicBezTo>
                  <a:pt x="438" y="3452"/>
                  <a:pt x="382" y="3402"/>
                  <a:pt x="430" y="3378"/>
                </a:cubicBezTo>
                <a:cubicBezTo>
                  <a:pt x="391" y="3388"/>
                  <a:pt x="335" y="3355"/>
                  <a:pt x="374" y="3316"/>
                </a:cubicBezTo>
                <a:cubicBezTo>
                  <a:pt x="397" y="3293"/>
                  <a:pt x="448" y="3254"/>
                  <a:pt x="381" y="3251"/>
                </a:cubicBezTo>
                <a:cubicBezTo>
                  <a:pt x="394" y="3237"/>
                  <a:pt x="401" y="3220"/>
                  <a:pt x="402" y="3201"/>
                </a:cubicBezTo>
                <a:cubicBezTo>
                  <a:pt x="381" y="3252"/>
                  <a:pt x="359" y="3211"/>
                  <a:pt x="325" y="3213"/>
                </a:cubicBezTo>
                <a:cubicBezTo>
                  <a:pt x="337" y="3230"/>
                  <a:pt x="346" y="3242"/>
                  <a:pt x="325" y="3231"/>
                </a:cubicBezTo>
                <a:cubicBezTo>
                  <a:pt x="326" y="3247"/>
                  <a:pt x="324" y="3263"/>
                  <a:pt x="319" y="3278"/>
                </a:cubicBezTo>
                <a:cubicBezTo>
                  <a:pt x="292" y="3277"/>
                  <a:pt x="279" y="3256"/>
                  <a:pt x="287" y="3231"/>
                </a:cubicBezTo>
                <a:cubicBezTo>
                  <a:pt x="263" y="3273"/>
                  <a:pt x="196" y="3220"/>
                  <a:pt x="187" y="3188"/>
                </a:cubicBezTo>
                <a:cubicBezTo>
                  <a:pt x="173" y="3138"/>
                  <a:pt x="170" y="3053"/>
                  <a:pt x="135" y="3014"/>
                </a:cubicBezTo>
                <a:cubicBezTo>
                  <a:pt x="94" y="3064"/>
                  <a:pt x="102" y="3005"/>
                  <a:pt x="75" y="3005"/>
                </a:cubicBezTo>
                <a:cubicBezTo>
                  <a:pt x="80" y="3024"/>
                  <a:pt x="83" y="3044"/>
                  <a:pt x="84" y="3064"/>
                </a:cubicBezTo>
                <a:cubicBezTo>
                  <a:pt x="0" y="3075"/>
                  <a:pt x="46" y="2996"/>
                  <a:pt x="55" y="2951"/>
                </a:cubicBezTo>
                <a:cubicBezTo>
                  <a:pt x="94" y="2918"/>
                  <a:pt x="118" y="2869"/>
                  <a:pt x="120" y="2820"/>
                </a:cubicBezTo>
                <a:cubicBezTo>
                  <a:pt x="121" y="2774"/>
                  <a:pt x="181" y="2685"/>
                  <a:pt x="164" y="2653"/>
                </a:cubicBezTo>
                <a:cubicBezTo>
                  <a:pt x="147" y="2621"/>
                  <a:pt x="140" y="2608"/>
                  <a:pt x="188" y="2554"/>
                </a:cubicBezTo>
                <a:cubicBezTo>
                  <a:pt x="235" y="2501"/>
                  <a:pt x="282" y="2447"/>
                  <a:pt x="334" y="2398"/>
                </a:cubicBezTo>
                <a:cubicBezTo>
                  <a:pt x="364" y="2370"/>
                  <a:pt x="402" y="2358"/>
                  <a:pt x="418" y="2319"/>
                </a:cubicBezTo>
                <a:cubicBezTo>
                  <a:pt x="431" y="2286"/>
                  <a:pt x="484" y="2197"/>
                  <a:pt x="521" y="2187"/>
                </a:cubicBezTo>
                <a:cubicBezTo>
                  <a:pt x="562" y="2175"/>
                  <a:pt x="586" y="2229"/>
                  <a:pt x="636" y="2218"/>
                </a:cubicBezTo>
                <a:cubicBezTo>
                  <a:pt x="676" y="2210"/>
                  <a:pt x="678" y="2154"/>
                  <a:pt x="687" y="2123"/>
                </a:cubicBezTo>
                <a:cubicBezTo>
                  <a:pt x="694" y="2155"/>
                  <a:pt x="780" y="2242"/>
                  <a:pt x="810" y="2250"/>
                </a:cubicBezTo>
                <a:cubicBezTo>
                  <a:pt x="840" y="2258"/>
                  <a:pt x="848" y="2300"/>
                  <a:pt x="837" y="2333"/>
                </a:cubicBezTo>
                <a:cubicBezTo>
                  <a:pt x="828" y="2356"/>
                  <a:pt x="871" y="2391"/>
                  <a:pt x="917" y="2381"/>
                </a:cubicBezTo>
                <a:cubicBezTo>
                  <a:pt x="931" y="2357"/>
                  <a:pt x="1008" y="2286"/>
                  <a:pt x="989" y="2243"/>
                </a:cubicBezTo>
                <a:cubicBezTo>
                  <a:pt x="976" y="2213"/>
                  <a:pt x="1038" y="2173"/>
                  <a:pt x="1059" y="2156"/>
                </a:cubicBezTo>
                <a:cubicBezTo>
                  <a:pt x="1095" y="2127"/>
                  <a:pt x="1059" y="2084"/>
                  <a:pt x="1079" y="2045"/>
                </a:cubicBezTo>
                <a:cubicBezTo>
                  <a:pt x="1117" y="1970"/>
                  <a:pt x="1170" y="1901"/>
                  <a:pt x="1196" y="1806"/>
                </a:cubicBezTo>
                <a:cubicBezTo>
                  <a:pt x="1207" y="1766"/>
                  <a:pt x="1193" y="1724"/>
                  <a:pt x="1204" y="1686"/>
                </a:cubicBezTo>
                <a:cubicBezTo>
                  <a:pt x="1213" y="1656"/>
                  <a:pt x="1259" y="1646"/>
                  <a:pt x="1257" y="1597"/>
                </a:cubicBezTo>
                <a:cubicBezTo>
                  <a:pt x="1243" y="1593"/>
                  <a:pt x="1361" y="1609"/>
                  <a:pt x="1384" y="1494"/>
                </a:cubicBezTo>
                <a:cubicBezTo>
                  <a:pt x="1390" y="1468"/>
                  <a:pt x="1435" y="1339"/>
                  <a:pt x="1391" y="1330"/>
                </a:cubicBezTo>
                <a:cubicBezTo>
                  <a:pt x="1537" y="1256"/>
                  <a:pt x="1528" y="1247"/>
                  <a:pt x="1528" y="1107"/>
                </a:cubicBezTo>
                <a:cubicBezTo>
                  <a:pt x="1528" y="1068"/>
                  <a:pt x="1568" y="1072"/>
                  <a:pt x="1585" y="1044"/>
                </a:cubicBezTo>
                <a:cubicBezTo>
                  <a:pt x="1612" y="1002"/>
                  <a:pt x="1646" y="685"/>
                  <a:pt x="1742" y="647"/>
                </a:cubicBezTo>
                <a:cubicBezTo>
                  <a:pt x="1770" y="636"/>
                  <a:pt x="1935" y="636"/>
                  <a:pt x="1957" y="543"/>
                </a:cubicBezTo>
                <a:cubicBezTo>
                  <a:pt x="1961" y="513"/>
                  <a:pt x="1944" y="520"/>
                  <a:pt x="1940" y="482"/>
                </a:cubicBezTo>
                <a:cubicBezTo>
                  <a:pt x="1943" y="461"/>
                  <a:pt x="1947" y="421"/>
                  <a:pt x="1958" y="341"/>
                </a:cubicBezTo>
                <a:cubicBezTo>
                  <a:pt x="1966" y="294"/>
                  <a:pt x="1882" y="254"/>
                  <a:pt x="1855" y="262"/>
                </a:cubicBezTo>
                <a:cubicBezTo>
                  <a:pt x="1828" y="271"/>
                  <a:pt x="1802" y="222"/>
                  <a:pt x="1791" y="161"/>
                </a:cubicBezTo>
                <a:cubicBezTo>
                  <a:pt x="1782" y="65"/>
                  <a:pt x="1788" y="28"/>
                  <a:pt x="1774" y="0"/>
                </a:cubicBezTo>
                <a:cubicBezTo>
                  <a:pt x="1995" y="0"/>
                  <a:pt x="1848" y="109"/>
                  <a:pt x="1983" y="146"/>
                </a:cubicBezTo>
                <a:cubicBezTo>
                  <a:pt x="2031" y="159"/>
                  <a:pt x="2036" y="269"/>
                  <a:pt x="2039" y="307"/>
                </a:cubicBezTo>
                <a:cubicBezTo>
                  <a:pt x="2042" y="345"/>
                  <a:pt x="2035" y="313"/>
                  <a:pt x="2074" y="35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7" name="꙱ Cambodia (Kampuchea) (Kingdom of Cambodia) (KH) (H)">
            <a:extLst>
              <a:ext uri="{FF2B5EF4-FFF2-40B4-BE49-F238E27FC236}">
                <a16:creationId xmlns:a16="http://schemas.microsoft.com/office/drawing/2014/main" id="{860FF018-C0D9-4FCB-8209-1A713DCE24BD}"/>
              </a:ext>
            </a:extLst>
          </p:cNvPr>
          <p:cNvSpPr>
            <a:spLocks noEditPoints="1"/>
          </p:cNvSpPr>
          <p:nvPr/>
        </p:nvSpPr>
        <p:spPr bwMode="auto">
          <a:xfrm>
            <a:off x="7029010" y="1944652"/>
            <a:ext cx="141519" cy="138301"/>
          </a:xfrm>
          <a:custGeom>
            <a:avLst/>
            <a:gdLst>
              <a:gd name="T0" fmla="*/ 12 w 1719"/>
              <a:gd name="T1" fmla="*/ 500 h 1673"/>
              <a:gd name="T2" fmla="*/ 0 w 1719"/>
              <a:gd name="T3" fmla="*/ 408 h 1673"/>
              <a:gd name="T4" fmla="*/ 171 w 1719"/>
              <a:gd name="T5" fmla="*/ 199 h 1673"/>
              <a:gd name="T6" fmla="*/ 435 w 1719"/>
              <a:gd name="T7" fmla="*/ 109 h 1673"/>
              <a:gd name="T8" fmla="*/ 543 w 1719"/>
              <a:gd name="T9" fmla="*/ 107 h 1673"/>
              <a:gd name="T10" fmla="*/ 712 w 1719"/>
              <a:gd name="T11" fmla="*/ 101 h 1673"/>
              <a:gd name="T12" fmla="*/ 876 w 1719"/>
              <a:gd name="T13" fmla="*/ 130 h 1673"/>
              <a:gd name="T14" fmla="*/ 1074 w 1719"/>
              <a:gd name="T15" fmla="*/ 246 h 1673"/>
              <a:gd name="T16" fmla="*/ 1173 w 1719"/>
              <a:gd name="T17" fmla="*/ 227 h 1673"/>
              <a:gd name="T18" fmla="*/ 1139 w 1719"/>
              <a:gd name="T19" fmla="*/ 120 h 1673"/>
              <a:gd name="T20" fmla="*/ 1182 w 1719"/>
              <a:gd name="T21" fmla="*/ 102 h 1673"/>
              <a:gd name="T22" fmla="*/ 1237 w 1719"/>
              <a:gd name="T23" fmla="*/ 81 h 1673"/>
              <a:gd name="T24" fmla="*/ 1268 w 1719"/>
              <a:gd name="T25" fmla="*/ 47 h 1673"/>
              <a:gd name="T26" fmla="*/ 1342 w 1719"/>
              <a:gd name="T27" fmla="*/ 96 h 1673"/>
              <a:gd name="T28" fmla="*/ 1588 w 1719"/>
              <a:gd name="T29" fmla="*/ 0 h 1673"/>
              <a:gd name="T30" fmla="*/ 1548 w 1719"/>
              <a:gd name="T31" fmla="*/ 184 h 1673"/>
              <a:gd name="T32" fmla="*/ 1598 w 1719"/>
              <a:gd name="T33" fmla="*/ 301 h 1673"/>
              <a:gd name="T34" fmla="*/ 1623 w 1719"/>
              <a:gd name="T35" fmla="*/ 381 h 1673"/>
              <a:gd name="T36" fmla="*/ 1640 w 1719"/>
              <a:gd name="T37" fmla="*/ 567 h 1673"/>
              <a:gd name="T38" fmla="*/ 1662 w 1719"/>
              <a:gd name="T39" fmla="*/ 836 h 1673"/>
              <a:gd name="T40" fmla="*/ 1580 w 1719"/>
              <a:gd name="T41" fmla="*/ 861 h 1673"/>
              <a:gd name="T42" fmla="*/ 1404 w 1719"/>
              <a:gd name="T43" fmla="*/ 977 h 1673"/>
              <a:gd name="T44" fmla="*/ 1331 w 1719"/>
              <a:gd name="T45" fmla="*/ 978 h 1673"/>
              <a:gd name="T46" fmla="*/ 1351 w 1719"/>
              <a:gd name="T47" fmla="*/ 1085 h 1673"/>
              <a:gd name="T48" fmla="*/ 1203 w 1719"/>
              <a:gd name="T49" fmla="*/ 1060 h 1673"/>
              <a:gd name="T50" fmla="*/ 1174 w 1719"/>
              <a:gd name="T51" fmla="*/ 1188 h 1673"/>
              <a:gd name="T52" fmla="*/ 1295 w 1719"/>
              <a:gd name="T53" fmla="*/ 1332 h 1673"/>
              <a:gd name="T54" fmla="*/ 1289 w 1719"/>
              <a:gd name="T55" fmla="*/ 1397 h 1673"/>
              <a:gd name="T56" fmla="*/ 1185 w 1719"/>
              <a:gd name="T57" fmla="*/ 1351 h 1673"/>
              <a:gd name="T58" fmla="*/ 1141 w 1719"/>
              <a:gd name="T59" fmla="*/ 1321 h 1673"/>
              <a:gd name="T60" fmla="*/ 945 w 1719"/>
              <a:gd name="T61" fmla="*/ 1338 h 1673"/>
              <a:gd name="T62" fmla="*/ 810 w 1719"/>
              <a:gd name="T63" fmla="*/ 1485 h 1673"/>
              <a:gd name="T64" fmla="*/ 710 w 1719"/>
              <a:gd name="T65" fmla="*/ 1510 h 1673"/>
              <a:gd name="T66" fmla="*/ 564 w 1719"/>
              <a:gd name="T67" fmla="*/ 1438 h 1673"/>
              <a:gd name="T68" fmla="*/ 483 w 1719"/>
              <a:gd name="T69" fmla="*/ 1484 h 1673"/>
              <a:gd name="T70" fmla="*/ 504 w 1719"/>
              <a:gd name="T71" fmla="*/ 1412 h 1673"/>
              <a:gd name="T72" fmla="*/ 471 w 1719"/>
              <a:gd name="T73" fmla="*/ 1278 h 1673"/>
              <a:gd name="T74" fmla="*/ 410 w 1719"/>
              <a:gd name="T75" fmla="*/ 1364 h 1673"/>
              <a:gd name="T76" fmla="*/ 336 w 1719"/>
              <a:gd name="T77" fmla="*/ 1362 h 1673"/>
              <a:gd name="T78" fmla="*/ 310 w 1719"/>
              <a:gd name="T79" fmla="*/ 1244 h 1673"/>
              <a:gd name="T80" fmla="*/ 299 w 1719"/>
              <a:gd name="T81" fmla="*/ 1147 h 1673"/>
              <a:gd name="T82" fmla="*/ 285 w 1719"/>
              <a:gd name="T83" fmla="*/ 1070 h 1673"/>
              <a:gd name="T84" fmla="*/ 241 w 1719"/>
              <a:gd name="T85" fmla="*/ 1094 h 1673"/>
              <a:gd name="T86" fmla="*/ 187 w 1719"/>
              <a:gd name="T87" fmla="*/ 955 h 1673"/>
              <a:gd name="T88" fmla="*/ 163 w 1719"/>
              <a:gd name="T89" fmla="*/ 793 h 1673"/>
              <a:gd name="T90" fmla="*/ 12 w 1719"/>
              <a:gd name="T91" fmla="*/ 500 h 1673"/>
              <a:gd name="T92" fmla="*/ 621 w 1719"/>
              <a:gd name="T93" fmla="*/ 1522 h 1673"/>
              <a:gd name="T94" fmla="*/ 567 w 1719"/>
              <a:gd name="T95" fmla="*/ 1551 h 1673"/>
              <a:gd name="T96" fmla="*/ 642 w 1719"/>
              <a:gd name="T97" fmla="*/ 1673 h 1673"/>
              <a:gd name="T98" fmla="*/ 621 w 1719"/>
              <a:gd name="T99" fmla="*/ 1522 h 1673"/>
              <a:gd name="T100" fmla="*/ 381 w 1719"/>
              <a:gd name="T101" fmla="*/ 1438 h 1673"/>
              <a:gd name="T102" fmla="*/ 354 w 1719"/>
              <a:gd name="T103" fmla="*/ 1409 h 1673"/>
              <a:gd name="T104" fmla="*/ 381 w 1719"/>
              <a:gd name="T105" fmla="*/ 1438 h 1673"/>
              <a:gd name="T106" fmla="*/ 285 w 1719"/>
              <a:gd name="T107" fmla="*/ 1177 h 1673"/>
              <a:gd name="T108" fmla="*/ 268 w 1719"/>
              <a:gd name="T109" fmla="*/ 1177 h 1673"/>
              <a:gd name="T110" fmla="*/ 292 w 1719"/>
              <a:gd name="T111" fmla="*/ 1210 h 1673"/>
              <a:gd name="T112" fmla="*/ 285 w 1719"/>
              <a:gd name="T113" fmla="*/ 1177 h 1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19" h="1673">
                <a:moveTo>
                  <a:pt x="12" y="500"/>
                </a:moveTo>
                <a:cubicBezTo>
                  <a:pt x="13" y="469"/>
                  <a:pt x="11" y="438"/>
                  <a:pt x="0" y="408"/>
                </a:cubicBezTo>
                <a:cubicBezTo>
                  <a:pt x="99" y="411"/>
                  <a:pt x="141" y="270"/>
                  <a:pt x="171" y="199"/>
                </a:cubicBezTo>
                <a:cubicBezTo>
                  <a:pt x="204" y="121"/>
                  <a:pt x="369" y="62"/>
                  <a:pt x="435" y="109"/>
                </a:cubicBezTo>
                <a:cubicBezTo>
                  <a:pt x="464" y="129"/>
                  <a:pt x="498" y="117"/>
                  <a:pt x="543" y="107"/>
                </a:cubicBezTo>
                <a:cubicBezTo>
                  <a:pt x="594" y="96"/>
                  <a:pt x="577" y="126"/>
                  <a:pt x="712" y="101"/>
                </a:cubicBezTo>
                <a:cubicBezTo>
                  <a:pt x="839" y="76"/>
                  <a:pt x="788" y="212"/>
                  <a:pt x="876" y="130"/>
                </a:cubicBezTo>
                <a:cubicBezTo>
                  <a:pt x="882" y="255"/>
                  <a:pt x="1024" y="164"/>
                  <a:pt x="1074" y="246"/>
                </a:cubicBezTo>
                <a:cubicBezTo>
                  <a:pt x="1098" y="287"/>
                  <a:pt x="1181" y="289"/>
                  <a:pt x="1173" y="227"/>
                </a:cubicBezTo>
                <a:cubicBezTo>
                  <a:pt x="1169" y="193"/>
                  <a:pt x="1093" y="151"/>
                  <a:pt x="1139" y="120"/>
                </a:cubicBezTo>
                <a:cubicBezTo>
                  <a:pt x="1158" y="105"/>
                  <a:pt x="1176" y="133"/>
                  <a:pt x="1182" y="102"/>
                </a:cubicBezTo>
                <a:cubicBezTo>
                  <a:pt x="1186" y="76"/>
                  <a:pt x="1217" y="82"/>
                  <a:pt x="1237" y="81"/>
                </a:cubicBezTo>
                <a:cubicBezTo>
                  <a:pt x="1251" y="72"/>
                  <a:pt x="1251" y="48"/>
                  <a:pt x="1268" y="47"/>
                </a:cubicBezTo>
                <a:cubicBezTo>
                  <a:pt x="1295" y="44"/>
                  <a:pt x="1323" y="82"/>
                  <a:pt x="1342" y="96"/>
                </a:cubicBezTo>
                <a:cubicBezTo>
                  <a:pt x="1427" y="158"/>
                  <a:pt x="1544" y="69"/>
                  <a:pt x="1588" y="0"/>
                </a:cubicBezTo>
                <a:cubicBezTo>
                  <a:pt x="1593" y="83"/>
                  <a:pt x="1543" y="109"/>
                  <a:pt x="1548" y="184"/>
                </a:cubicBezTo>
                <a:cubicBezTo>
                  <a:pt x="1553" y="248"/>
                  <a:pt x="1588" y="237"/>
                  <a:pt x="1598" y="301"/>
                </a:cubicBezTo>
                <a:cubicBezTo>
                  <a:pt x="1605" y="355"/>
                  <a:pt x="1594" y="329"/>
                  <a:pt x="1623" y="381"/>
                </a:cubicBezTo>
                <a:cubicBezTo>
                  <a:pt x="1674" y="473"/>
                  <a:pt x="1651" y="464"/>
                  <a:pt x="1640" y="567"/>
                </a:cubicBezTo>
                <a:cubicBezTo>
                  <a:pt x="1632" y="635"/>
                  <a:pt x="1719" y="783"/>
                  <a:pt x="1662" y="836"/>
                </a:cubicBezTo>
                <a:cubicBezTo>
                  <a:pt x="1641" y="856"/>
                  <a:pt x="1606" y="853"/>
                  <a:pt x="1580" y="861"/>
                </a:cubicBezTo>
                <a:cubicBezTo>
                  <a:pt x="1543" y="871"/>
                  <a:pt x="1462" y="970"/>
                  <a:pt x="1404" y="977"/>
                </a:cubicBezTo>
                <a:cubicBezTo>
                  <a:pt x="1395" y="979"/>
                  <a:pt x="1367" y="979"/>
                  <a:pt x="1331" y="978"/>
                </a:cubicBezTo>
                <a:cubicBezTo>
                  <a:pt x="1357" y="1013"/>
                  <a:pt x="1332" y="1044"/>
                  <a:pt x="1351" y="1085"/>
                </a:cubicBezTo>
                <a:cubicBezTo>
                  <a:pt x="1317" y="1079"/>
                  <a:pt x="1229" y="1019"/>
                  <a:pt x="1203" y="1060"/>
                </a:cubicBezTo>
                <a:cubicBezTo>
                  <a:pt x="1171" y="1109"/>
                  <a:pt x="1133" y="1079"/>
                  <a:pt x="1174" y="1188"/>
                </a:cubicBezTo>
                <a:cubicBezTo>
                  <a:pt x="1219" y="1310"/>
                  <a:pt x="1284" y="1257"/>
                  <a:pt x="1295" y="1332"/>
                </a:cubicBezTo>
                <a:cubicBezTo>
                  <a:pt x="1256" y="1337"/>
                  <a:pt x="1290" y="1364"/>
                  <a:pt x="1289" y="1397"/>
                </a:cubicBezTo>
                <a:cubicBezTo>
                  <a:pt x="1253" y="1385"/>
                  <a:pt x="1209" y="1389"/>
                  <a:pt x="1185" y="1351"/>
                </a:cubicBezTo>
                <a:cubicBezTo>
                  <a:pt x="1176" y="1335"/>
                  <a:pt x="1161" y="1317"/>
                  <a:pt x="1141" y="1321"/>
                </a:cubicBezTo>
                <a:cubicBezTo>
                  <a:pt x="1080" y="1333"/>
                  <a:pt x="1001" y="1392"/>
                  <a:pt x="945" y="1338"/>
                </a:cubicBezTo>
                <a:cubicBezTo>
                  <a:pt x="893" y="1391"/>
                  <a:pt x="986" y="1467"/>
                  <a:pt x="810" y="1485"/>
                </a:cubicBezTo>
                <a:cubicBezTo>
                  <a:pt x="764" y="1490"/>
                  <a:pt x="759" y="1531"/>
                  <a:pt x="710" y="1510"/>
                </a:cubicBezTo>
                <a:cubicBezTo>
                  <a:pt x="669" y="1492"/>
                  <a:pt x="585" y="1480"/>
                  <a:pt x="564" y="1438"/>
                </a:cubicBezTo>
                <a:cubicBezTo>
                  <a:pt x="576" y="1482"/>
                  <a:pt x="515" y="1513"/>
                  <a:pt x="483" y="1484"/>
                </a:cubicBezTo>
                <a:cubicBezTo>
                  <a:pt x="441" y="1446"/>
                  <a:pt x="479" y="1438"/>
                  <a:pt x="504" y="1412"/>
                </a:cubicBezTo>
                <a:cubicBezTo>
                  <a:pt x="533" y="1381"/>
                  <a:pt x="498" y="1300"/>
                  <a:pt x="471" y="1278"/>
                </a:cubicBezTo>
                <a:cubicBezTo>
                  <a:pt x="423" y="1240"/>
                  <a:pt x="418" y="1340"/>
                  <a:pt x="410" y="1364"/>
                </a:cubicBezTo>
                <a:cubicBezTo>
                  <a:pt x="381" y="1340"/>
                  <a:pt x="363" y="1376"/>
                  <a:pt x="336" y="1362"/>
                </a:cubicBezTo>
                <a:cubicBezTo>
                  <a:pt x="295" y="1342"/>
                  <a:pt x="320" y="1277"/>
                  <a:pt x="310" y="1244"/>
                </a:cubicBezTo>
                <a:cubicBezTo>
                  <a:pt x="301" y="1213"/>
                  <a:pt x="331" y="1169"/>
                  <a:pt x="299" y="1147"/>
                </a:cubicBezTo>
                <a:cubicBezTo>
                  <a:pt x="277" y="1131"/>
                  <a:pt x="230" y="1078"/>
                  <a:pt x="285" y="1070"/>
                </a:cubicBezTo>
                <a:cubicBezTo>
                  <a:pt x="262" y="1058"/>
                  <a:pt x="246" y="1070"/>
                  <a:pt x="241" y="1094"/>
                </a:cubicBezTo>
                <a:cubicBezTo>
                  <a:pt x="248" y="1043"/>
                  <a:pt x="205" y="998"/>
                  <a:pt x="187" y="955"/>
                </a:cubicBezTo>
                <a:cubicBezTo>
                  <a:pt x="168" y="905"/>
                  <a:pt x="193" y="837"/>
                  <a:pt x="163" y="793"/>
                </a:cubicBezTo>
                <a:cubicBezTo>
                  <a:pt x="98" y="699"/>
                  <a:pt x="50" y="611"/>
                  <a:pt x="12" y="500"/>
                </a:cubicBezTo>
                <a:close/>
                <a:moveTo>
                  <a:pt x="621" y="1522"/>
                </a:moveTo>
                <a:cubicBezTo>
                  <a:pt x="608" y="1540"/>
                  <a:pt x="590" y="1550"/>
                  <a:pt x="567" y="1551"/>
                </a:cubicBezTo>
                <a:cubicBezTo>
                  <a:pt x="608" y="1582"/>
                  <a:pt x="611" y="1635"/>
                  <a:pt x="642" y="1673"/>
                </a:cubicBezTo>
                <a:cubicBezTo>
                  <a:pt x="627" y="1622"/>
                  <a:pt x="670" y="1562"/>
                  <a:pt x="621" y="1522"/>
                </a:cubicBezTo>
                <a:close/>
                <a:moveTo>
                  <a:pt x="381" y="1438"/>
                </a:moveTo>
                <a:cubicBezTo>
                  <a:pt x="395" y="1413"/>
                  <a:pt x="386" y="1403"/>
                  <a:pt x="354" y="1409"/>
                </a:cubicBezTo>
                <a:cubicBezTo>
                  <a:pt x="362" y="1419"/>
                  <a:pt x="371" y="1429"/>
                  <a:pt x="381" y="1438"/>
                </a:cubicBezTo>
                <a:close/>
                <a:moveTo>
                  <a:pt x="285" y="1177"/>
                </a:moveTo>
                <a:cubicBezTo>
                  <a:pt x="279" y="1177"/>
                  <a:pt x="274" y="1177"/>
                  <a:pt x="268" y="1177"/>
                </a:cubicBezTo>
                <a:cubicBezTo>
                  <a:pt x="274" y="1189"/>
                  <a:pt x="282" y="1200"/>
                  <a:pt x="292" y="1210"/>
                </a:cubicBezTo>
                <a:cubicBezTo>
                  <a:pt x="289" y="1199"/>
                  <a:pt x="287" y="1188"/>
                  <a:pt x="285" y="117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8" name="꙱ Burundi (Republic of Burundi) (BI) (H)">
            <a:extLst>
              <a:ext uri="{FF2B5EF4-FFF2-40B4-BE49-F238E27FC236}">
                <a16:creationId xmlns:a16="http://schemas.microsoft.com/office/drawing/2014/main" id="{61C41E70-E857-487A-B91E-050BE13749A8}"/>
              </a:ext>
            </a:extLst>
          </p:cNvPr>
          <p:cNvSpPr>
            <a:spLocks/>
          </p:cNvSpPr>
          <p:nvPr/>
        </p:nvSpPr>
        <p:spPr bwMode="auto">
          <a:xfrm>
            <a:off x="5142777" y="2443154"/>
            <a:ext cx="49583" cy="65022"/>
          </a:xfrm>
          <a:custGeom>
            <a:avLst/>
            <a:gdLst>
              <a:gd name="T0" fmla="*/ 0 w 595"/>
              <a:gd name="T1" fmla="*/ 187 h 792"/>
              <a:gd name="T2" fmla="*/ 118 w 595"/>
              <a:gd name="T3" fmla="*/ 197 h 792"/>
              <a:gd name="T4" fmla="*/ 296 w 595"/>
              <a:gd name="T5" fmla="*/ 30 h 792"/>
              <a:gd name="T6" fmla="*/ 519 w 595"/>
              <a:gd name="T7" fmla="*/ 60 h 792"/>
              <a:gd name="T8" fmla="*/ 478 w 595"/>
              <a:gd name="T9" fmla="*/ 89 h 792"/>
              <a:gd name="T10" fmla="*/ 474 w 595"/>
              <a:gd name="T11" fmla="*/ 152 h 792"/>
              <a:gd name="T12" fmla="*/ 575 w 595"/>
              <a:gd name="T13" fmla="*/ 267 h 792"/>
              <a:gd name="T14" fmla="*/ 560 w 595"/>
              <a:gd name="T15" fmla="*/ 374 h 792"/>
              <a:gd name="T16" fmla="*/ 496 w 595"/>
              <a:gd name="T17" fmla="*/ 442 h 792"/>
              <a:gd name="T18" fmla="*/ 440 w 595"/>
              <a:gd name="T19" fmla="*/ 512 h 792"/>
              <a:gd name="T20" fmla="*/ 450 w 595"/>
              <a:gd name="T21" fmla="*/ 576 h 792"/>
              <a:gd name="T22" fmla="*/ 258 w 595"/>
              <a:gd name="T23" fmla="*/ 773 h 792"/>
              <a:gd name="T24" fmla="*/ 187 w 595"/>
              <a:gd name="T25" fmla="*/ 789 h 792"/>
              <a:gd name="T26" fmla="*/ 129 w 595"/>
              <a:gd name="T27" fmla="*/ 792 h 792"/>
              <a:gd name="T28" fmla="*/ 122 w 595"/>
              <a:gd name="T29" fmla="*/ 758 h 792"/>
              <a:gd name="T30" fmla="*/ 107 w 595"/>
              <a:gd name="T31" fmla="*/ 676 h 792"/>
              <a:gd name="T32" fmla="*/ 77 w 595"/>
              <a:gd name="T33" fmla="*/ 590 h 792"/>
              <a:gd name="T34" fmla="*/ 59 w 595"/>
              <a:gd name="T35" fmla="*/ 509 h 792"/>
              <a:gd name="T36" fmla="*/ 64 w 595"/>
              <a:gd name="T37" fmla="*/ 387 h 792"/>
              <a:gd name="T38" fmla="*/ 73 w 595"/>
              <a:gd name="T39" fmla="*/ 328 h 792"/>
              <a:gd name="T40" fmla="*/ 0 w 595"/>
              <a:gd name="T41" fmla="*/ 187 h 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95" h="792">
                <a:moveTo>
                  <a:pt x="0" y="187"/>
                </a:moveTo>
                <a:cubicBezTo>
                  <a:pt x="26" y="75"/>
                  <a:pt x="92" y="156"/>
                  <a:pt x="118" y="197"/>
                </a:cubicBezTo>
                <a:cubicBezTo>
                  <a:pt x="267" y="216"/>
                  <a:pt x="280" y="158"/>
                  <a:pt x="296" y="30"/>
                </a:cubicBezTo>
                <a:cubicBezTo>
                  <a:pt x="372" y="95"/>
                  <a:pt x="348" y="0"/>
                  <a:pt x="519" y="60"/>
                </a:cubicBezTo>
                <a:cubicBezTo>
                  <a:pt x="504" y="65"/>
                  <a:pt x="489" y="72"/>
                  <a:pt x="478" y="89"/>
                </a:cubicBezTo>
                <a:cubicBezTo>
                  <a:pt x="459" y="119"/>
                  <a:pt x="423" y="157"/>
                  <a:pt x="474" y="152"/>
                </a:cubicBezTo>
                <a:cubicBezTo>
                  <a:pt x="419" y="262"/>
                  <a:pt x="502" y="286"/>
                  <a:pt x="575" y="267"/>
                </a:cubicBezTo>
                <a:cubicBezTo>
                  <a:pt x="545" y="305"/>
                  <a:pt x="595" y="339"/>
                  <a:pt x="560" y="374"/>
                </a:cubicBezTo>
                <a:cubicBezTo>
                  <a:pt x="544" y="389"/>
                  <a:pt x="489" y="419"/>
                  <a:pt x="496" y="442"/>
                </a:cubicBezTo>
                <a:cubicBezTo>
                  <a:pt x="508" y="484"/>
                  <a:pt x="401" y="446"/>
                  <a:pt x="440" y="512"/>
                </a:cubicBezTo>
                <a:cubicBezTo>
                  <a:pt x="454" y="536"/>
                  <a:pt x="469" y="553"/>
                  <a:pt x="450" y="576"/>
                </a:cubicBezTo>
                <a:cubicBezTo>
                  <a:pt x="428" y="603"/>
                  <a:pt x="278" y="772"/>
                  <a:pt x="258" y="773"/>
                </a:cubicBezTo>
                <a:cubicBezTo>
                  <a:pt x="237" y="784"/>
                  <a:pt x="210" y="786"/>
                  <a:pt x="187" y="789"/>
                </a:cubicBezTo>
                <a:lnTo>
                  <a:pt x="129" y="792"/>
                </a:lnTo>
                <a:lnTo>
                  <a:pt x="122" y="758"/>
                </a:lnTo>
                <a:lnTo>
                  <a:pt x="107" y="676"/>
                </a:lnTo>
                <a:lnTo>
                  <a:pt x="77" y="590"/>
                </a:lnTo>
                <a:lnTo>
                  <a:pt x="59" y="509"/>
                </a:lnTo>
                <a:lnTo>
                  <a:pt x="64" y="387"/>
                </a:lnTo>
                <a:cubicBezTo>
                  <a:pt x="73" y="362"/>
                  <a:pt x="74" y="342"/>
                  <a:pt x="73" y="328"/>
                </a:cubicBezTo>
                <a:cubicBezTo>
                  <a:pt x="69" y="272"/>
                  <a:pt x="14" y="214"/>
                  <a:pt x="0" y="18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9" name="꙱ Burkina Faso (BF) (H)">
            <a:extLst>
              <a:ext uri="{FF2B5EF4-FFF2-40B4-BE49-F238E27FC236}">
                <a16:creationId xmlns:a16="http://schemas.microsoft.com/office/drawing/2014/main" id="{72482ED6-977E-4A1B-A07E-182620618BF3}"/>
              </a:ext>
            </a:extLst>
          </p:cNvPr>
          <p:cNvSpPr>
            <a:spLocks/>
          </p:cNvSpPr>
          <p:nvPr/>
        </p:nvSpPr>
        <p:spPr bwMode="auto">
          <a:xfrm>
            <a:off x="4247178" y="1929171"/>
            <a:ext cx="205564" cy="171328"/>
          </a:xfrm>
          <a:custGeom>
            <a:avLst/>
            <a:gdLst>
              <a:gd name="T0" fmla="*/ 1698 w 2497"/>
              <a:gd name="T1" fmla="*/ 65 h 2085"/>
              <a:gd name="T2" fmla="*/ 1822 w 2497"/>
              <a:gd name="T3" fmla="*/ 116 h 2085"/>
              <a:gd name="T4" fmla="*/ 1820 w 2497"/>
              <a:gd name="T5" fmla="*/ 291 h 2085"/>
              <a:gd name="T6" fmla="*/ 1874 w 2497"/>
              <a:gd name="T7" fmla="*/ 432 h 2085"/>
              <a:gd name="T8" fmla="*/ 1939 w 2497"/>
              <a:gd name="T9" fmla="*/ 544 h 2085"/>
              <a:gd name="T10" fmla="*/ 2146 w 2497"/>
              <a:gd name="T11" fmla="*/ 675 h 2085"/>
              <a:gd name="T12" fmla="*/ 2064 w 2497"/>
              <a:gd name="T13" fmla="*/ 669 h 2085"/>
              <a:gd name="T14" fmla="*/ 2273 w 2497"/>
              <a:gd name="T15" fmla="*/ 939 h 2085"/>
              <a:gd name="T16" fmla="*/ 2437 w 2497"/>
              <a:gd name="T17" fmla="*/ 963 h 2085"/>
              <a:gd name="T18" fmla="*/ 2449 w 2497"/>
              <a:gd name="T19" fmla="*/ 998 h 2085"/>
              <a:gd name="T20" fmla="*/ 2415 w 2497"/>
              <a:gd name="T21" fmla="*/ 1082 h 2085"/>
              <a:gd name="T22" fmla="*/ 2497 w 2497"/>
              <a:gd name="T23" fmla="*/ 1181 h 2085"/>
              <a:gd name="T24" fmla="*/ 2451 w 2497"/>
              <a:gd name="T25" fmla="*/ 1284 h 2085"/>
              <a:gd name="T26" fmla="*/ 2234 w 2497"/>
              <a:gd name="T27" fmla="*/ 1365 h 2085"/>
              <a:gd name="T28" fmla="*/ 2033 w 2497"/>
              <a:gd name="T29" fmla="*/ 1503 h 2085"/>
              <a:gd name="T30" fmla="*/ 1871 w 2497"/>
              <a:gd name="T31" fmla="*/ 1512 h 2085"/>
              <a:gd name="T32" fmla="*/ 1690 w 2497"/>
              <a:gd name="T33" fmla="*/ 1464 h 2085"/>
              <a:gd name="T34" fmla="*/ 1696 w 2497"/>
              <a:gd name="T35" fmla="*/ 1469 h 2085"/>
              <a:gd name="T36" fmla="*/ 1518 w 2497"/>
              <a:gd name="T37" fmla="*/ 1523 h 2085"/>
              <a:gd name="T38" fmla="*/ 849 w 2497"/>
              <a:gd name="T39" fmla="*/ 1512 h 2085"/>
              <a:gd name="T40" fmla="*/ 821 w 2497"/>
              <a:gd name="T41" fmla="*/ 1611 h 2085"/>
              <a:gd name="T42" fmla="*/ 842 w 2497"/>
              <a:gd name="T43" fmla="*/ 1716 h 2085"/>
              <a:gd name="T44" fmla="*/ 869 w 2497"/>
              <a:gd name="T45" fmla="*/ 1934 h 2085"/>
              <a:gd name="T46" fmla="*/ 870 w 2497"/>
              <a:gd name="T47" fmla="*/ 2085 h 2085"/>
              <a:gd name="T48" fmla="*/ 733 w 2497"/>
              <a:gd name="T49" fmla="*/ 1898 h 2085"/>
              <a:gd name="T50" fmla="*/ 513 w 2497"/>
              <a:gd name="T51" fmla="*/ 1915 h 2085"/>
              <a:gd name="T52" fmla="*/ 380 w 2497"/>
              <a:gd name="T53" fmla="*/ 2013 h 2085"/>
              <a:gd name="T54" fmla="*/ 175 w 2497"/>
              <a:gd name="T55" fmla="*/ 1884 h 2085"/>
              <a:gd name="T56" fmla="*/ 0 w 2497"/>
              <a:gd name="T57" fmla="*/ 1703 h 2085"/>
              <a:gd name="T58" fmla="*/ 32 w 2497"/>
              <a:gd name="T59" fmla="*/ 1530 h 2085"/>
              <a:gd name="T60" fmla="*/ 83 w 2497"/>
              <a:gd name="T61" fmla="*/ 1453 h 2085"/>
              <a:gd name="T62" fmla="*/ 97 w 2497"/>
              <a:gd name="T63" fmla="*/ 1299 h 2085"/>
              <a:gd name="T64" fmla="*/ 48 w 2497"/>
              <a:gd name="T65" fmla="*/ 1218 h 2085"/>
              <a:gd name="T66" fmla="*/ 130 w 2497"/>
              <a:gd name="T67" fmla="*/ 1177 h 2085"/>
              <a:gd name="T68" fmla="*/ 277 w 2497"/>
              <a:gd name="T69" fmla="*/ 1145 h 2085"/>
              <a:gd name="T70" fmla="*/ 349 w 2497"/>
              <a:gd name="T71" fmla="*/ 929 h 2085"/>
              <a:gd name="T72" fmla="*/ 389 w 2497"/>
              <a:gd name="T73" fmla="*/ 887 h 2085"/>
              <a:gd name="T74" fmla="*/ 423 w 2497"/>
              <a:gd name="T75" fmla="*/ 817 h 2085"/>
              <a:gd name="T76" fmla="*/ 413 w 2497"/>
              <a:gd name="T77" fmla="*/ 745 h 2085"/>
              <a:gd name="T78" fmla="*/ 505 w 2497"/>
              <a:gd name="T79" fmla="*/ 621 h 2085"/>
              <a:gd name="T80" fmla="*/ 668 w 2497"/>
              <a:gd name="T81" fmla="*/ 740 h 2085"/>
              <a:gd name="T82" fmla="*/ 731 w 2497"/>
              <a:gd name="T83" fmla="*/ 698 h 2085"/>
              <a:gd name="T84" fmla="*/ 724 w 2497"/>
              <a:gd name="T85" fmla="*/ 550 h 2085"/>
              <a:gd name="T86" fmla="*/ 823 w 2497"/>
              <a:gd name="T87" fmla="*/ 576 h 2085"/>
              <a:gd name="T88" fmla="*/ 979 w 2497"/>
              <a:gd name="T89" fmla="*/ 349 h 2085"/>
              <a:gd name="T90" fmla="*/ 1119 w 2497"/>
              <a:gd name="T91" fmla="*/ 332 h 2085"/>
              <a:gd name="T92" fmla="*/ 1223 w 2497"/>
              <a:gd name="T93" fmla="*/ 265 h 2085"/>
              <a:gd name="T94" fmla="*/ 1360 w 2497"/>
              <a:gd name="T95" fmla="*/ 179 h 2085"/>
              <a:gd name="T96" fmla="*/ 1616 w 2497"/>
              <a:gd name="T97" fmla="*/ 77 h 2085"/>
              <a:gd name="T98" fmla="*/ 1698 w 2497"/>
              <a:gd name="T99" fmla="*/ 65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97" h="2085">
                <a:moveTo>
                  <a:pt x="1698" y="65"/>
                </a:moveTo>
                <a:cubicBezTo>
                  <a:pt x="1740" y="73"/>
                  <a:pt x="1783" y="90"/>
                  <a:pt x="1822" y="116"/>
                </a:cubicBezTo>
                <a:cubicBezTo>
                  <a:pt x="1812" y="171"/>
                  <a:pt x="1786" y="252"/>
                  <a:pt x="1820" y="291"/>
                </a:cubicBezTo>
                <a:cubicBezTo>
                  <a:pt x="1869" y="325"/>
                  <a:pt x="1857" y="363"/>
                  <a:pt x="1874" y="432"/>
                </a:cubicBezTo>
                <a:cubicBezTo>
                  <a:pt x="1883" y="464"/>
                  <a:pt x="1952" y="516"/>
                  <a:pt x="1939" y="544"/>
                </a:cubicBezTo>
                <a:cubicBezTo>
                  <a:pt x="1945" y="531"/>
                  <a:pt x="2132" y="662"/>
                  <a:pt x="2146" y="675"/>
                </a:cubicBezTo>
                <a:cubicBezTo>
                  <a:pt x="2100" y="698"/>
                  <a:pt x="2071" y="673"/>
                  <a:pt x="2064" y="669"/>
                </a:cubicBezTo>
                <a:cubicBezTo>
                  <a:pt x="2019" y="770"/>
                  <a:pt x="2176" y="922"/>
                  <a:pt x="2273" y="939"/>
                </a:cubicBezTo>
                <a:cubicBezTo>
                  <a:pt x="2328" y="949"/>
                  <a:pt x="2391" y="823"/>
                  <a:pt x="2437" y="963"/>
                </a:cubicBezTo>
                <a:cubicBezTo>
                  <a:pt x="2441" y="975"/>
                  <a:pt x="2444" y="987"/>
                  <a:pt x="2449" y="998"/>
                </a:cubicBezTo>
                <a:cubicBezTo>
                  <a:pt x="2398" y="1016"/>
                  <a:pt x="2380" y="1035"/>
                  <a:pt x="2415" y="1082"/>
                </a:cubicBezTo>
                <a:cubicBezTo>
                  <a:pt x="2433" y="1107"/>
                  <a:pt x="2485" y="1201"/>
                  <a:pt x="2497" y="1181"/>
                </a:cubicBezTo>
                <a:cubicBezTo>
                  <a:pt x="2491" y="1218"/>
                  <a:pt x="2468" y="1254"/>
                  <a:pt x="2451" y="1284"/>
                </a:cubicBezTo>
                <a:cubicBezTo>
                  <a:pt x="2419" y="1341"/>
                  <a:pt x="2251" y="1382"/>
                  <a:pt x="2234" y="1365"/>
                </a:cubicBezTo>
                <a:cubicBezTo>
                  <a:pt x="2170" y="1299"/>
                  <a:pt x="2107" y="1466"/>
                  <a:pt x="2033" y="1503"/>
                </a:cubicBezTo>
                <a:cubicBezTo>
                  <a:pt x="2011" y="1514"/>
                  <a:pt x="1927" y="1537"/>
                  <a:pt x="1871" y="1512"/>
                </a:cubicBezTo>
                <a:cubicBezTo>
                  <a:pt x="1811" y="1493"/>
                  <a:pt x="1751" y="1480"/>
                  <a:pt x="1690" y="1464"/>
                </a:cubicBezTo>
                <a:cubicBezTo>
                  <a:pt x="1691" y="1466"/>
                  <a:pt x="1694" y="1468"/>
                  <a:pt x="1696" y="1469"/>
                </a:cubicBezTo>
                <a:cubicBezTo>
                  <a:pt x="1603" y="1457"/>
                  <a:pt x="1571" y="1578"/>
                  <a:pt x="1518" y="1523"/>
                </a:cubicBezTo>
                <a:cubicBezTo>
                  <a:pt x="1490" y="1494"/>
                  <a:pt x="983" y="1524"/>
                  <a:pt x="849" y="1512"/>
                </a:cubicBezTo>
                <a:cubicBezTo>
                  <a:pt x="857" y="1550"/>
                  <a:pt x="836" y="1586"/>
                  <a:pt x="821" y="1611"/>
                </a:cubicBezTo>
                <a:cubicBezTo>
                  <a:pt x="801" y="1646"/>
                  <a:pt x="836" y="1683"/>
                  <a:pt x="842" y="1716"/>
                </a:cubicBezTo>
                <a:cubicBezTo>
                  <a:pt x="854" y="1778"/>
                  <a:pt x="884" y="1865"/>
                  <a:pt x="869" y="1934"/>
                </a:cubicBezTo>
                <a:cubicBezTo>
                  <a:pt x="851" y="2019"/>
                  <a:pt x="902" y="2058"/>
                  <a:pt x="870" y="2085"/>
                </a:cubicBezTo>
                <a:cubicBezTo>
                  <a:pt x="803" y="2021"/>
                  <a:pt x="783" y="1957"/>
                  <a:pt x="733" y="1898"/>
                </a:cubicBezTo>
                <a:cubicBezTo>
                  <a:pt x="704" y="1941"/>
                  <a:pt x="592" y="1890"/>
                  <a:pt x="513" y="1915"/>
                </a:cubicBezTo>
                <a:cubicBezTo>
                  <a:pt x="459" y="1931"/>
                  <a:pt x="381" y="1952"/>
                  <a:pt x="380" y="2013"/>
                </a:cubicBezTo>
                <a:cubicBezTo>
                  <a:pt x="311" y="1999"/>
                  <a:pt x="183" y="1924"/>
                  <a:pt x="175" y="1884"/>
                </a:cubicBezTo>
                <a:cubicBezTo>
                  <a:pt x="133" y="1669"/>
                  <a:pt x="25" y="1816"/>
                  <a:pt x="0" y="1703"/>
                </a:cubicBezTo>
                <a:cubicBezTo>
                  <a:pt x="28" y="1647"/>
                  <a:pt x="42" y="1592"/>
                  <a:pt x="32" y="1530"/>
                </a:cubicBezTo>
                <a:cubicBezTo>
                  <a:pt x="17" y="1463"/>
                  <a:pt x="58" y="1503"/>
                  <a:pt x="83" y="1453"/>
                </a:cubicBezTo>
                <a:cubicBezTo>
                  <a:pt x="99" y="1422"/>
                  <a:pt x="133" y="1328"/>
                  <a:pt x="97" y="1299"/>
                </a:cubicBezTo>
                <a:cubicBezTo>
                  <a:pt x="72" y="1280"/>
                  <a:pt x="121" y="1237"/>
                  <a:pt x="48" y="1218"/>
                </a:cubicBezTo>
                <a:cubicBezTo>
                  <a:pt x="82" y="1220"/>
                  <a:pt x="104" y="1193"/>
                  <a:pt x="130" y="1177"/>
                </a:cubicBezTo>
                <a:cubicBezTo>
                  <a:pt x="172" y="1151"/>
                  <a:pt x="233" y="1172"/>
                  <a:pt x="277" y="1145"/>
                </a:cubicBezTo>
                <a:cubicBezTo>
                  <a:pt x="331" y="1112"/>
                  <a:pt x="396" y="985"/>
                  <a:pt x="349" y="929"/>
                </a:cubicBezTo>
                <a:cubicBezTo>
                  <a:pt x="326" y="902"/>
                  <a:pt x="359" y="884"/>
                  <a:pt x="389" y="887"/>
                </a:cubicBezTo>
                <a:cubicBezTo>
                  <a:pt x="434" y="893"/>
                  <a:pt x="430" y="852"/>
                  <a:pt x="423" y="817"/>
                </a:cubicBezTo>
                <a:cubicBezTo>
                  <a:pt x="419" y="793"/>
                  <a:pt x="373" y="759"/>
                  <a:pt x="413" y="745"/>
                </a:cubicBezTo>
                <a:cubicBezTo>
                  <a:pt x="444" y="734"/>
                  <a:pt x="486" y="648"/>
                  <a:pt x="505" y="621"/>
                </a:cubicBezTo>
                <a:cubicBezTo>
                  <a:pt x="503" y="673"/>
                  <a:pt x="626" y="736"/>
                  <a:pt x="668" y="740"/>
                </a:cubicBezTo>
                <a:cubicBezTo>
                  <a:pt x="658" y="690"/>
                  <a:pt x="690" y="697"/>
                  <a:pt x="731" y="698"/>
                </a:cubicBezTo>
                <a:cubicBezTo>
                  <a:pt x="725" y="653"/>
                  <a:pt x="748" y="591"/>
                  <a:pt x="724" y="550"/>
                </a:cubicBezTo>
                <a:cubicBezTo>
                  <a:pt x="758" y="556"/>
                  <a:pt x="793" y="558"/>
                  <a:pt x="823" y="576"/>
                </a:cubicBezTo>
                <a:cubicBezTo>
                  <a:pt x="868" y="509"/>
                  <a:pt x="862" y="361"/>
                  <a:pt x="979" y="349"/>
                </a:cubicBezTo>
                <a:cubicBezTo>
                  <a:pt x="1037" y="343"/>
                  <a:pt x="1108" y="434"/>
                  <a:pt x="1119" y="332"/>
                </a:cubicBezTo>
                <a:cubicBezTo>
                  <a:pt x="1125" y="277"/>
                  <a:pt x="1186" y="284"/>
                  <a:pt x="1223" y="265"/>
                </a:cubicBezTo>
                <a:cubicBezTo>
                  <a:pt x="1271" y="238"/>
                  <a:pt x="1309" y="202"/>
                  <a:pt x="1360" y="179"/>
                </a:cubicBezTo>
                <a:cubicBezTo>
                  <a:pt x="1420" y="150"/>
                  <a:pt x="1531" y="0"/>
                  <a:pt x="1616" y="77"/>
                </a:cubicBezTo>
                <a:cubicBezTo>
                  <a:pt x="1632" y="89"/>
                  <a:pt x="1668" y="56"/>
                  <a:pt x="1698" y="6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0" name="꙱ Bulgaria (Republic of Bulgaria) (BG) (H)">
            <a:extLst>
              <a:ext uri="{FF2B5EF4-FFF2-40B4-BE49-F238E27FC236}">
                <a16:creationId xmlns:a16="http://schemas.microsoft.com/office/drawing/2014/main" id="{90E5B4F4-F895-4F99-9302-F8B1EE1881C1}"/>
              </a:ext>
            </a:extLst>
          </p:cNvPr>
          <p:cNvSpPr>
            <a:spLocks/>
          </p:cNvSpPr>
          <p:nvPr/>
        </p:nvSpPr>
        <p:spPr bwMode="auto">
          <a:xfrm>
            <a:off x="4939279" y="1078725"/>
            <a:ext cx="147717" cy="85664"/>
          </a:xfrm>
          <a:custGeom>
            <a:avLst/>
            <a:gdLst>
              <a:gd name="T0" fmla="*/ 77 w 1795"/>
              <a:gd name="T1" fmla="*/ 0 h 1045"/>
              <a:gd name="T2" fmla="*/ 168 w 1795"/>
              <a:gd name="T3" fmla="*/ 43 h 1045"/>
              <a:gd name="T4" fmla="*/ 145 w 1795"/>
              <a:gd name="T5" fmla="*/ 129 h 1045"/>
              <a:gd name="T6" fmla="*/ 350 w 1795"/>
              <a:gd name="T7" fmla="*/ 139 h 1045"/>
              <a:gd name="T8" fmla="*/ 567 w 1795"/>
              <a:gd name="T9" fmla="*/ 178 h 1045"/>
              <a:gd name="T10" fmla="*/ 756 w 1795"/>
              <a:gd name="T11" fmla="*/ 178 h 1045"/>
              <a:gd name="T12" fmla="*/ 976 w 1795"/>
              <a:gd name="T13" fmla="*/ 162 h 1045"/>
              <a:gd name="T14" fmla="*/ 1166 w 1795"/>
              <a:gd name="T15" fmla="*/ 60 h 1045"/>
              <a:gd name="T16" fmla="*/ 1394 w 1795"/>
              <a:gd name="T17" fmla="*/ 44 h 1045"/>
              <a:gd name="T18" fmla="*/ 1559 w 1795"/>
              <a:gd name="T19" fmla="*/ 78 h 1045"/>
              <a:gd name="T20" fmla="*/ 1671 w 1795"/>
              <a:gd name="T21" fmla="*/ 158 h 1045"/>
              <a:gd name="T22" fmla="*/ 1773 w 1795"/>
              <a:gd name="T23" fmla="*/ 194 h 1045"/>
              <a:gd name="T24" fmla="*/ 1599 w 1795"/>
              <a:gd name="T25" fmla="*/ 381 h 1045"/>
              <a:gd name="T26" fmla="*/ 1573 w 1795"/>
              <a:gd name="T27" fmla="*/ 531 h 1045"/>
              <a:gd name="T28" fmla="*/ 1484 w 1795"/>
              <a:gd name="T29" fmla="*/ 614 h 1045"/>
              <a:gd name="T30" fmla="*/ 1632 w 1795"/>
              <a:gd name="T31" fmla="*/ 745 h 1045"/>
              <a:gd name="T32" fmla="*/ 1638 w 1795"/>
              <a:gd name="T33" fmla="*/ 792 h 1045"/>
              <a:gd name="T34" fmla="*/ 1488 w 1795"/>
              <a:gd name="T35" fmla="*/ 777 h 1045"/>
              <a:gd name="T36" fmla="*/ 1362 w 1795"/>
              <a:gd name="T37" fmla="*/ 769 h 1045"/>
              <a:gd name="T38" fmla="*/ 1244 w 1795"/>
              <a:gd name="T39" fmla="*/ 814 h 1045"/>
              <a:gd name="T40" fmla="*/ 1201 w 1795"/>
              <a:gd name="T41" fmla="*/ 887 h 1045"/>
              <a:gd name="T42" fmla="*/ 1116 w 1795"/>
              <a:gd name="T43" fmla="*/ 907 h 1045"/>
              <a:gd name="T44" fmla="*/ 1131 w 1795"/>
              <a:gd name="T45" fmla="*/ 1008 h 1045"/>
              <a:gd name="T46" fmla="*/ 1011 w 1795"/>
              <a:gd name="T47" fmla="*/ 1021 h 1045"/>
              <a:gd name="T48" fmla="*/ 892 w 1795"/>
              <a:gd name="T49" fmla="*/ 1037 h 1045"/>
              <a:gd name="T50" fmla="*/ 807 w 1795"/>
              <a:gd name="T51" fmla="*/ 1003 h 1045"/>
              <a:gd name="T52" fmla="*/ 744 w 1795"/>
              <a:gd name="T53" fmla="*/ 1007 h 1045"/>
              <a:gd name="T54" fmla="*/ 562 w 1795"/>
              <a:gd name="T55" fmla="*/ 945 h 1045"/>
              <a:gd name="T56" fmla="*/ 437 w 1795"/>
              <a:gd name="T57" fmla="*/ 1011 h 1045"/>
              <a:gd name="T58" fmla="*/ 292 w 1795"/>
              <a:gd name="T59" fmla="*/ 1031 h 1045"/>
              <a:gd name="T60" fmla="*/ 204 w 1795"/>
              <a:gd name="T61" fmla="*/ 1016 h 1045"/>
              <a:gd name="T62" fmla="*/ 203 w 1795"/>
              <a:gd name="T63" fmla="*/ 918 h 1045"/>
              <a:gd name="T64" fmla="*/ 188 w 1795"/>
              <a:gd name="T65" fmla="*/ 835 h 1045"/>
              <a:gd name="T66" fmla="*/ 57 w 1795"/>
              <a:gd name="T67" fmla="*/ 700 h 1045"/>
              <a:gd name="T68" fmla="*/ 20 w 1795"/>
              <a:gd name="T69" fmla="*/ 656 h 1045"/>
              <a:gd name="T70" fmla="*/ 54 w 1795"/>
              <a:gd name="T71" fmla="*/ 489 h 1045"/>
              <a:gd name="T72" fmla="*/ 195 w 1795"/>
              <a:gd name="T73" fmla="*/ 362 h 1045"/>
              <a:gd name="T74" fmla="*/ 5 w 1795"/>
              <a:gd name="T75" fmla="*/ 154 h 1045"/>
              <a:gd name="T76" fmla="*/ 77 w 1795"/>
              <a:gd name="T77" fmla="*/ 0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95" h="1045">
                <a:moveTo>
                  <a:pt x="77" y="0"/>
                </a:moveTo>
                <a:cubicBezTo>
                  <a:pt x="91" y="3"/>
                  <a:pt x="156" y="17"/>
                  <a:pt x="168" y="43"/>
                </a:cubicBezTo>
                <a:cubicBezTo>
                  <a:pt x="181" y="72"/>
                  <a:pt x="128" y="99"/>
                  <a:pt x="145" y="129"/>
                </a:cubicBezTo>
                <a:cubicBezTo>
                  <a:pt x="170" y="172"/>
                  <a:pt x="308" y="131"/>
                  <a:pt x="350" y="139"/>
                </a:cubicBezTo>
                <a:cubicBezTo>
                  <a:pt x="420" y="154"/>
                  <a:pt x="496" y="203"/>
                  <a:pt x="567" y="178"/>
                </a:cubicBezTo>
                <a:cubicBezTo>
                  <a:pt x="624" y="157"/>
                  <a:pt x="716" y="173"/>
                  <a:pt x="756" y="178"/>
                </a:cubicBezTo>
                <a:cubicBezTo>
                  <a:pt x="842" y="182"/>
                  <a:pt x="890" y="222"/>
                  <a:pt x="976" y="162"/>
                </a:cubicBezTo>
                <a:cubicBezTo>
                  <a:pt x="1040" y="114"/>
                  <a:pt x="1084" y="74"/>
                  <a:pt x="1166" y="60"/>
                </a:cubicBezTo>
                <a:cubicBezTo>
                  <a:pt x="1241" y="47"/>
                  <a:pt x="1321" y="6"/>
                  <a:pt x="1394" y="44"/>
                </a:cubicBezTo>
                <a:cubicBezTo>
                  <a:pt x="1440" y="68"/>
                  <a:pt x="1507" y="88"/>
                  <a:pt x="1559" y="78"/>
                </a:cubicBezTo>
                <a:cubicBezTo>
                  <a:pt x="1570" y="77"/>
                  <a:pt x="1645" y="147"/>
                  <a:pt x="1671" y="158"/>
                </a:cubicBezTo>
                <a:cubicBezTo>
                  <a:pt x="1705" y="172"/>
                  <a:pt x="1767" y="144"/>
                  <a:pt x="1773" y="194"/>
                </a:cubicBezTo>
                <a:cubicBezTo>
                  <a:pt x="1795" y="379"/>
                  <a:pt x="1696" y="183"/>
                  <a:pt x="1599" y="381"/>
                </a:cubicBezTo>
                <a:cubicBezTo>
                  <a:pt x="1576" y="428"/>
                  <a:pt x="1601" y="480"/>
                  <a:pt x="1573" y="531"/>
                </a:cubicBezTo>
                <a:cubicBezTo>
                  <a:pt x="1514" y="637"/>
                  <a:pt x="1508" y="569"/>
                  <a:pt x="1484" y="614"/>
                </a:cubicBezTo>
                <a:cubicBezTo>
                  <a:pt x="1565" y="633"/>
                  <a:pt x="1580" y="691"/>
                  <a:pt x="1632" y="745"/>
                </a:cubicBezTo>
                <a:cubicBezTo>
                  <a:pt x="1654" y="768"/>
                  <a:pt x="1652" y="783"/>
                  <a:pt x="1638" y="792"/>
                </a:cubicBezTo>
                <a:cubicBezTo>
                  <a:pt x="1571" y="773"/>
                  <a:pt x="1534" y="830"/>
                  <a:pt x="1488" y="777"/>
                </a:cubicBezTo>
                <a:cubicBezTo>
                  <a:pt x="1444" y="736"/>
                  <a:pt x="1416" y="751"/>
                  <a:pt x="1362" y="769"/>
                </a:cubicBezTo>
                <a:cubicBezTo>
                  <a:pt x="1345" y="774"/>
                  <a:pt x="1242" y="803"/>
                  <a:pt x="1244" y="814"/>
                </a:cubicBezTo>
                <a:cubicBezTo>
                  <a:pt x="1249" y="849"/>
                  <a:pt x="1157" y="861"/>
                  <a:pt x="1201" y="887"/>
                </a:cubicBezTo>
                <a:cubicBezTo>
                  <a:pt x="1161" y="876"/>
                  <a:pt x="1101" y="866"/>
                  <a:pt x="1116" y="907"/>
                </a:cubicBezTo>
                <a:cubicBezTo>
                  <a:pt x="1127" y="939"/>
                  <a:pt x="1171" y="977"/>
                  <a:pt x="1131" y="1008"/>
                </a:cubicBezTo>
                <a:cubicBezTo>
                  <a:pt x="1099" y="1033"/>
                  <a:pt x="1048" y="1022"/>
                  <a:pt x="1011" y="1021"/>
                </a:cubicBezTo>
                <a:cubicBezTo>
                  <a:pt x="971" y="1019"/>
                  <a:pt x="933" y="1045"/>
                  <a:pt x="892" y="1037"/>
                </a:cubicBezTo>
                <a:cubicBezTo>
                  <a:pt x="860" y="1030"/>
                  <a:pt x="835" y="1008"/>
                  <a:pt x="807" y="1003"/>
                </a:cubicBezTo>
                <a:cubicBezTo>
                  <a:pt x="779" y="997"/>
                  <a:pt x="767" y="1010"/>
                  <a:pt x="744" y="1007"/>
                </a:cubicBezTo>
                <a:cubicBezTo>
                  <a:pt x="677" y="996"/>
                  <a:pt x="720" y="895"/>
                  <a:pt x="562" y="945"/>
                </a:cubicBezTo>
                <a:cubicBezTo>
                  <a:pt x="521" y="958"/>
                  <a:pt x="480" y="1007"/>
                  <a:pt x="437" y="1011"/>
                </a:cubicBezTo>
                <a:cubicBezTo>
                  <a:pt x="362" y="1019"/>
                  <a:pt x="340" y="1000"/>
                  <a:pt x="292" y="1031"/>
                </a:cubicBezTo>
                <a:cubicBezTo>
                  <a:pt x="270" y="1042"/>
                  <a:pt x="227" y="1023"/>
                  <a:pt x="204" y="1016"/>
                </a:cubicBezTo>
                <a:cubicBezTo>
                  <a:pt x="222" y="981"/>
                  <a:pt x="207" y="957"/>
                  <a:pt x="203" y="918"/>
                </a:cubicBezTo>
                <a:cubicBezTo>
                  <a:pt x="200" y="892"/>
                  <a:pt x="209" y="874"/>
                  <a:pt x="188" y="835"/>
                </a:cubicBezTo>
                <a:cubicBezTo>
                  <a:pt x="156" y="777"/>
                  <a:pt x="100" y="756"/>
                  <a:pt x="57" y="700"/>
                </a:cubicBezTo>
                <a:lnTo>
                  <a:pt x="20" y="656"/>
                </a:lnTo>
                <a:cubicBezTo>
                  <a:pt x="156" y="616"/>
                  <a:pt x="15" y="584"/>
                  <a:pt x="54" y="489"/>
                </a:cubicBezTo>
                <a:cubicBezTo>
                  <a:pt x="74" y="441"/>
                  <a:pt x="122" y="528"/>
                  <a:pt x="195" y="362"/>
                </a:cubicBezTo>
                <a:cubicBezTo>
                  <a:pt x="116" y="337"/>
                  <a:pt x="16" y="231"/>
                  <a:pt x="5" y="154"/>
                </a:cubicBezTo>
                <a:cubicBezTo>
                  <a:pt x="0" y="105"/>
                  <a:pt x="46" y="36"/>
                  <a:pt x="77" y="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1" name="꙱ Brunei (Nation of Brunei, the Abode of Peace) (BN) (H)">
            <a:extLst>
              <a:ext uri="{FF2B5EF4-FFF2-40B4-BE49-F238E27FC236}">
                <a16:creationId xmlns:a16="http://schemas.microsoft.com/office/drawing/2014/main" id="{1A1D88F6-F35C-42CC-BF3A-1F1C371E1148}"/>
              </a:ext>
            </a:extLst>
          </p:cNvPr>
          <p:cNvSpPr>
            <a:spLocks noEditPoints="1"/>
          </p:cNvSpPr>
          <p:nvPr/>
        </p:nvSpPr>
        <p:spPr bwMode="auto">
          <a:xfrm>
            <a:off x="7351302" y="2228478"/>
            <a:ext cx="32022" cy="34059"/>
          </a:xfrm>
          <a:custGeom>
            <a:avLst/>
            <a:gdLst>
              <a:gd name="T0" fmla="*/ 289 w 386"/>
              <a:gd name="T1" fmla="*/ 114 h 408"/>
              <a:gd name="T2" fmla="*/ 324 w 386"/>
              <a:gd name="T3" fmla="*/ 52 h 408"/>
              <a:gd name="T4" fmla="*/ 381 w 386"/>
              <a:gd name="T5" fmla="*/ 257 h 408"/>
              <a:gd name="T6" fmla="*/ 289 w 386"/>
              <a:gd name="T7" fmla="*/ 114 h 408"/>
              <a:gd name="T8" fmla="*/ 0 w 386"/>
              <a:gd name="T9" fmla="*/ 165 h 408"/>
              <a:gd name="T10" fmla="*/ 261 w 386"/>
              <a:gd name="T11" fmla="*/ 17 h 408"/>
              <a:gd name="T12" fmla="*/ 283 w 386"/>
              <a:gd name="T13" fmla="*/ 51 h 408"/>
              <a:gd name="T14" fmla="*/ 222 w 386"/>
              <a:gd name="T15" fmla="*/ 179 h 408"/>
              <a:gd name="T16" fmla="*/ 180 w 386"/>
              <a:gd name="T17" fmla="*/ 358 h 408"/>
              <a:gd name="T18" fmla="*/ 75 w 386"/>
              <a:gd name="T19" fmla="*/ 269 h 408"/>
              <a:gd name="T20" fmla="*/ 0 w 386"/>
              <a:gd name="T21" fmla="*/ 165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6" h="408">
                <a:moveTo>
                  <a:pt x="289" y="114"/>
                </a:moveTo>
                <a:cubicBezTo>
                  <a:pt x="280" y="60"/>
                  <a:pt x="309" y="96"/>
                  <a:pt x="324" y="52"/>
                </a:cubicBezTo>
                <a:cubicBezTo>
                  <a:pt x="367" y="107"/>
                  <a:pt x="386" y="187"/>
                  <a:pt x="381" y="257"/>
                </a:cubicBezTo>
                <a:cubicBezTo>
                  <a:pt x="309" y="244"/>
                  <a:pt x="292" y="177"/>
                  <a:pt x="289" y="114"/>
                </a:cubicBezTo>
                <a:close/>
                <a:moveTo>
                  <a:pt x="0" y="165"/>
                </a:moveTo>
                <a:cubicBezTo>
                  <a:pt x="120" y="162"/>
                  <a:pt x="161" y="56"/>
                  <a:pt x="261" y="17"/>
                </a:cubicBezTo>
                <a:cubicBezTo>
                  <a:pt x="306" y="0"/>
                  <a:pt x="287" y="48"/>
                  <a:pt x="283" y="51"/>
                </a:cubicBezTo>
                <a:cubicBezTo>
                  <a:pt x="240" y="122"/>
                  <a:pt x="212" y="86"/>
                  <a:pt x="222" y="179"/>
                </a:cubicBezTo>
                <a:cubicBezTo>
                  <a:pt x="223" y="184"/>
                  <a:pt x="251" y="408"/>
                  <a:pt x="180" y="358"/>
                </a:cubicBezTo>
                <a:cubicBezTo>
                  <a:pt x="153" y="339"/>
                  <a:pt x="93" y="298"/>
                  <a:pt x="75" y="269"/>
                </a:cubicBezTo>
                <a:cubicBezTo>
                  <a:pt x="48" y="227"/>
                  <a:pt x="60" y="178"/>
                  <a:pt x="0" y="16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2" name="꙱ British Virgin Islands (Virgin Islands) (VG) (H)">
            <a:extLst>
              <a:ext uri="{FF2B5EF4-FFF2-40B4-BE49-F238E27FC236}">
                <a16:creationId xmlns:a16="http://schemas.microsoft.com/office/drawing/2014/main" id="{42C19C87-7EE7-4731-A654-DE0F6DF933AF}"/>
              </a:ext>
            </a:extLst>
          </p:cNvPr>
          <p:cNvSpPr>
            <a:spLocks noEditPoints="1"/>
          </p:cNvSpPr>
          <p:nvPr/>
        </p:nvSpPr>
        <p:spPr bwMode="auto">
          <a:xfrm>
            <a:off x="2728688" y="1825962"/>
            <a:ext cx="19626" cy="12385"/>
          </a:xfrm>
          <a:custGeom>
            <a:avLst/>
            <a:gdLst>
              <a:gd name="T0" fmla="*/ 30 w 232"/>
              <a:gd name="T1" fmla="*/ 155 h 155"/>
              <a:gd name="T2" fmla="*/ 0 w 232"/>
              <a:gd name="T3" fmla="*/ 143 h 155"/>
              <a:gd name="T4" fmla="*/ 30 w 232"/>
              <a:gd name="T5" fmla="*/ 155 h 155"/>
              <a:gd name="T6" fmla="*/ 232 w 232"/>
              <a:gd name="T7" fmla="*/ 18 h 155"/>
              <a:gd name="T8" fmla="*/ 202 w 232"/>
              <a:gd name="T9" fmla="*/ 7 h 155"/>
              <a:gd name="T10" fmla="*/ 232 w 232"/>
              <a:gd name="T11" fmla="*/ 1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2" h="155">
                <a:moveTo>
                  <a:pt x="30" y="155"/>
                </a:moveTo>
                <a:cubicBezTo>
                  <a:pt x="20" y="151"/>
                  <a:pt x="10" y="147"/>
                  <a:pt x="0" y="143"/>
                </a:cubicBezTo>
                <a:cubicBezTo>
                  <a:pt x="29" y="130"/>
                  <a:pt x="39" y="134"/>
                  <a:pt x="30" y="155"/>
                </a:cubicBezTo>
                <a:close/>
                <a:moveTo>
                  <a:pt x="232" y="18"/>
                </a:moveTo>
                <a:cubicBezTo>
                  <a:pt x="222" y="14"/>
                  <a:pt x="212" y="11"/>
                  <a:pt x="202" y="7"/>
                </a:cubicBezTo>
                <a:cubicBezTo>
                  <a:pt x="224" y="0"/>
                  <a:pt x="218" y="9"/>
                  <a:pt x="232" y="1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3" name="꙱ Brazil (Federative Republic of Brazil) (BR) (H)">
            <a:extLst>
              <a:ext uri="{FF2B5EF4-FFF2-40B4-BE49-F238E27FC236}">
                <a16:creationId xmlns:a16="http://schemas.microsoft.com/office/drawing/2014/main" id="{BB95134E-38CC-4876-8BD4-D5A7B7175DE2}"/>
              </a:ext>
            </a:extLst>
          </p:cNvPr>
          <p:cNvSpPr>
            <a:spLocks noEditPoints="1"/>
          </p:cNvSpPr>
          <p:nvPr/>
        </p:nvSpPr>
        <p:spPr bwMode="auto">
          <a:xfrm>
            <a:off x="2470442" y="2220222"/>
            <a:ext cx="1019557" cy="1158010"/>
          </a:xfrm>
          <a:custGeom>
            <a:avLst/>
            <a:gdLst>
              <a:gd name="T0" fmla="*/ 950 w 12356"/>
              <a:gd name="T1" fmla="*/ 3427 h 14051"/>
              <a:gd name="T2" fmla="*/ 1173 w 12356"/>
              <a:gd name="T3" fmla="*/ 1756 h 14051"/>
              <a:gd name="T4" fmla="*/ 1816 w 12356"/>
              <a:gd name="T5" fmla="*/ 1249 h 14051"/>
              <a:gd name="T6" fmla="*/ 2603 w 12356"/>
              <a:gd name="T7" fmla="*/ 1679 h 14051"/>
              <a:gd name="T8" fmla="*/ 3122 w 12356"/>
              <a:gd name="T9" fmla="*/ 1038 h 14051"/>
              <a:gd name="T10" fmla="*/ 3420 w 12356"/>
              <a:gd name="T11" fmla="*/ 617 h 14051"/>
              <a:gd name="T12" fmla="*/ 4145 w 12356"/>
              <a:gd name="T13" fmla="*/ 43 h 14051"/>
              <a:gd name="T14" fmla="*/ 4367 w 12356"/>
              <a:gd name="T15" fmla="*/ 839 h 14051"/>
              <a:gd name="T16" fmla="*/ 4821 w 12356"/>
              <a:gd name="T17" fmla="*/ 1397 h 14051"/>
              <a:gd name="T18" fmla="*/ 5610 w 12356"/>
              <a:gd name="T19" fmla="*/ 1055 h 14051"/>
              <a:gd name="T20" fmla="*/ 6627 w 12356"/>
              <a:gd name="T21" fmla="*/ 1083 h 14051"/>
              <a:gd name="T22" fmla="*/ 7331 w 12356"/>
              <a:gd name="T23" fmla="*/ 1217 h 14051"/>
              <a:gd name="T24" fmla="*/ 6957 w 12356"/>
              <a:gd name="T25" fmla="*/ 2267 h 14051"/>
              <a:gd name="T26" fmla="*/ 7347 w 12356"/>
              <a:gd name="T27" fmla="*/ 2282 h 14051"/>
              <a:gd name="T28" fmla="*/ 7968 w 12356"/>
              <a:gd name="T29" fmla="*/ 2148 h 14051"/>
              <a:gd name="T30" fmla="*/ 7252 w 12356"/>
              <a:gd name="T31" fmla="*/ 2433 h 14051"/>
              <a:gd name="T32" fmla="*/ 7769 w 12356"/>
              <a:gd name="T33" fmla="*/ 2579 h 14051"/>
              <a:gd name="T34" fmla="*/ 8020 w 12356"/>
              <a:gd name="T35" fmla="*/ 2368 h 14051"/>
              <a:gd name="T36" fmla="*/ 8457 w 12356"/>
              <a:gd name="T37" fmla="*/ 2216 h 14051"/>
              <a:gd name="T38" fmla="*/ 8816 w 12356"/>
              <a:gd name="T39" fmla="*/ 2368 h 14051"/>
              <a:gd name="T40" fmla="*/ 9084 w 12356"/>
              <a:gd name="T41" fmla="*/ 2478 h 14051"/>
              <a:gd name="T42" fmla="*/ 9266 w 12356"/>
              <a:gd name="T43" fmla="*/ 2704 h 14051"/>
              <a:gd name="T44" fmla="*/ 9434 w 12356"/>
              <a:gd name="T45" fmla="*/ 2849 h 14051"/>
              <a:gd name="T46" fmla="*/ 11048 w 12356"/>
              <a:gd name="T47" fmla="*/ 3195 h 14051"/>
              <a:gd name="T48" fmla="*/ 12218 w 12356"/>
              <a:gd name="T49" fmla="*/ 4133 h 14051"/>
              <a:gd name="T50" fmla="*/ 12032 w 12356"/>
              <a:gd name="T51" fmla="*/ 5337 h 14051"/>
              <a:gd name="T52" fmla="*/ 11571 w 12356"/>
              <a:gd name="T53" fmla="*/ 5927 h 14051"/>
              <a:gd name="T54" fmla="*/ 11076 w 12356"/>
              <a:gd name="T55" fmla="*/ 6720 h 14051"/>
              <a:gd name="T56" fmla="*/ 10941 w 12356"/>
              <a:gd name="T57" fmla="*/ 8937 h 14051"/>
              <a:gd name="T58" fmla="*/ 10075 w 12356"/>
              <a:gd name="T59" fmla="*/ 10105 h 14051"/>
              <a:gd name="T60" fmla="*/ 9490 w 12356"/>
              <a:gd name="T61" fmla="*/ 10264 h 14051"/>
              <a:gd name="T62" fmla="*/ 8623 w 12356"/>
              <a:gd name="T63" fmla="*/ 10856 h 14051"/>
              <a:gd name="T64" fmla="*/ 8487 w 12356"/>
              <a:gd name="T65" fmla="*/ 11147 h 14051"/>
              <a:gd name="T66" fmla="*/ 8508 w 12356"/>
              <a:gd name="T67" fmla="*/ 12025 h 14051"/>
              <a:gd name="T68" fmla="*/ 8082 w 12356"/>
              <a:gd name="T69" fmla="*/ 12827 h 14051"/>
              <a:gd name="T70" fmla="*/ 7887 w 12356"/>
              <a:gd name="T71" fmla="*/ 12927 h 14051"/>
              <a:gd name="T72" fmla="*/ 7418 w 12356"/>
              <a:gd name="T73" fmla="*/ 13688 h 14051"/>
              <a:gd name="T74" fmla="*/ 6372 w 12356"/>
              <a:gd name="T75" fmla="*/ 12787 h 14051"/>
              <a:gd name="T76" fmla="*/ 6538 w 12356"/>
              <a:gd name="T77" fmla="*/ 11856 h 14051"/>
              <a:gd name="T78" fmla="*/ 6618 w 12356"/>
              <a:gd name="T79" fmla="*/ 11058 h 14051"/>
              <a:gd name="T80" fmla="*/ 5906 w 12356"/>
              <a:gd name="T81" fmla="*/ 9807 h 14051"/>
              <a:gd name="T82" fmla="*/ 5395 w 12356"/>
              <a:gd name="T83" fmla="*/ 9031 h 14051"/>
              <a:gd name="T84" fmla="*/ 4520 w 12356"/>
              <a:gd name="T85" fmla="*/ 7490 h 14051"/>
              <a:gd name="T86" fmla="*/ 3520 w 12356"/>
              <a:gd name="T87" fmla="*/ 6417 h 14051"/>
              <a:gd name="T88" fmla="*/ 2803 w 12356"/>
              <a:gd name="T89" fmla="*/ 5796 h 14051"/>
              <a:gd name="T90" fmla="*/ 1806 w 12356"/>
              <a:gd name="T91" fmla="*/ 5855 h 14051"/>
              <a:gd name="T92" fmla="*/ 935 w 12356"/>
              <a:gd name="T93" fmla="*/ 5450 h 14051"/>
              <a:gd name="T94" fmla="*/ 20 w 12356"/>
              <a:gd name="T95" fmla="*/ 4573 h 14051"/>
              <a:gd name="T96" fmla="*/ 8594 w 12356"/>
              <a:gd name="T97" fmla="*/ 11684 h 14051"/>
              <a:gd name="T98" fmla="*/ 9212 w 12356"/>
              <a:gd name="T99" fmla="*/ 3003 h 14051"/>
              <a:gd name="T100" fmla="*/ 9075 w 12356"/>
              <a:gd name="T101" fmla="*/ 2409 h 14051"/>
              <a:gd name="T102" fmla="*/ 7570 w 12356"/>
              <a:gd name="T103" fmla="*/ 1908 h 14051"/>
              <a:gd name="T104" fmla="*/ 7431 w 12356"/>
              <a:gd name="T105" fmla="*/ 1821 h 14051"/>
              <a:gd name="T106" fmla="*/ 7415 w 12356"/>
              <a:gd name="T107" fmla="*/ 1786 h 14051"/>
              <a:gd name="T108" fmla="*/ 7273 w 12356"/>
              <a:gd name="T109" fmla="*/ 1896 h 14051"/>
              <a:gd name="T110" fmla="*/ 7298 w 12356"/>
              <a:gd name="T111" fmla="*/ 1949 h 14051"/>
              <a:gd name="T112" fmla="*/ 7139 w 12356"/>
              <a:gd name="T113" fmla="*/ 2252 h 14051"/>
              <a:gd name="T114" fmla="*/ 7117 w 12356"/>
              <a:gd name="T115" fmla="*/ 2230 h 14051"/>
              <a:gd name="T116" fmla="*/ 7059 w 12356"/>
              <a:gd name="T117" fmla="*/ 2083 h 14051"/>
              <a:gd name="T118" fmla="*/ 6807 w 12356"/>
              <a:gd name="T119" fmla="*/ 2495 h 140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356" h="14051">
                <a:moveTo>
                  <a:pt x="20" y="4573"/>
                </a:moveTo>
                <a:cubicBezTo>
                  <a:pt x="30" y="4543"/>
                  <a:pt x="69" y="4523"/>
                  <a:pt x="97" y="4511"/>
                </a:cubicBezTo>
                <a:cubicBezTo>
                  <a:pt x="0" y="4320"/>
                  <a:pt x="226" y="4288"/>
                  <a:pt x="259" y="4220"/>
                </a:cubicBezTo>
                <a:cubicBezTo>
                  <a:pt x="283" y="4142"/>
                  <a:pt x="196" y="4102"/>
                  <a:pt x="260" y="4005"/>
                </a:cubicBezTo>
                <a:cubicBezTo>
                  <a:pt x="303" y="3935"/>
                  <a:pt x="306" y="3939"/>
                  <a:pt x="307" y="3849"/>
                </a:cubicBezTo>
                <a:cubicBezTo>
                  <a:pt x="306" y="3721"/>
                  <a:pt x="373" y="3735"/>
                  <a:pt x="449" y="3667"/>
                </a:cubicBezTo>
                <a:cubicBezTo>
                  <a:pt x="484" y="3636"/>
                  <a:pt x="467" y="3615"/>
                  <a:pt x="519" y="3599"/>
                </a:cubicBezTo>
                <a:cubicBezTo>
                  <a:pt x="569" y="3583"/>
                  <a:pt x="593" y="3528"/>
                  <a:pt x="643" y="3514"/>
                </a:cubicBezTo>
                <a:cubicBezTo>
                  <a:pt x="739" y="3489"/>
                  <a:pt x="883" y="3511"/>
                  <a:pt x="950" y="3427"/>
                </a:cubicBezTo>
                <a:cubicBezTo>
                  <a:pt x="1008" y="3354"/>
                  <a:pt x="1110" y="3394"/>
                  <a:pt x="1157" y="3457"/>
                </a:cubicBezTo>
                <a:cubicBezTo>
                  <a:pt x="1165" y="3448"/>
                  <a:pt x="1173" y="3437"/>
                  <a:pt x="1181" y="3428"/>
                </a:cubicBezTo>
                <a:cubicBezTo>
                  <a:pt x="1205" y="3466"/>
                  <a:pt x="1218" y="3446"/>
                  <a:pt x="1229" y="3417"/>
                </a:cubicBezTo>
                <a:lnTo>
                  <a:pt x="1231" y="3422"/>
                </a:lnTo>
                <a:cubicBezTo>
                  <a:pt x="1311" y="3171"/>
                  <a:pt x="1306" y="2889"/>
                  <a:pt x="1341" y="2630"/>
                </a:cubicBezTo>
                <a:cubicBezTo>
                  <a:pt x="1356" y="2522"/>
                  <a:pt x="1419" y="2378"/>
                  <a:pt x="1371" y="2273"/>
                </a:cubicBezTo>
                <a:cubicBezTo>
                  <a:pt x="1349" y="2226"/>
                  <a:pt x="1321" y="2205"/>
                  <a:pt x="1323" y="2150"/>
                </a:cubicBezTo>
                <a:cubicBezTo>
                  <a:pt x="1326" y="2078"/>
                  <a:pt x="1249" y="2057"/>
                  <a:pt x="1209" y="2006"/>
                </a:cubicBezTo>
                <a:cubicBezTo>
                  <a:pt x="1162" y="1940"/>
                  <a:pt x="1168" y="1834"/>
                  <a:pt x="1173" y="1756"/>
                </a:cubicBezTo>
                <a:cubicBezTo>
                  <a:pt x="1178" y="1680"/>
                  <a:pt x="1291" y="1663"/>
                  <a:pt x="1355" y="1651"/>
                </a:cubicBezTo>
                <a:cubicBezTo>
                  <a:pt x="1385" y="1646"/>
                  <a:pt x="1401" y="1682"/>
                  <a:pt x="1428" y="1684"/>
                </a:cubicBezTo>
                <a:cubicBezTo>
                  <a:pt x="1472" y="1688"/>
                  <a:pt x="1467" y="1611"/>
                  <a:pt x="1457" y="1588"/>
                </a:cubicBezTo>
                <a:cubicBezTo>
                  <a:pt x="1429" y="1518"/>
                  <a:pt x="1298" y="1495"/>
                  <a:pt x="1243" y="1530"/>
                </a:cubicBezTo>
                <a:cubicBezTo>
                  <a:pt x="1250" y="1472"/>
                  <a:pt x="1195" y="1316"/>
                  <a:pt x="1265" y="1286"/>
                </a:cubicBezTo>
                <a:cubicBezTo>
                  <a:pt x="1311" y="1265"/>
                  <a:pt x="1362" y="1293"/>
                  <a:pt x="1410" y="1293"/>
                </a:cubicBezTo>
                <a:cubicBezTo>
                  <a:pt x="1488" y="1293"/>
                  <a:pt x="1586" y="1292"/>
                  <a:pt x="1644" y="1294"/>
                </a:cubicBezTo>
                <a:cubicBezTo>
                  <a:pt x="1693" y="1298"/>
                  <a:pt x="1761" y="1310"/>
                  <a:pt x="1755" y="1248"/>
                </a:cubicBezTo>
                <a:cubicBezTo>
                  <a:pt x="1749" y="1186"/>
                  <a:pt x="1804" y="1206"/>
                  <a:pt x="1816" y="1249"/>
                </a:cubicBezTo>
                <a:cubicBezTo>
                  <a:pt x="1845" y="1357"/>
                  <a:pt x="1943" y="1181"/>
                  <a:pt x="1989" y="1156"/>
                </a:cubicBezTo>
                <a:lnTo>
                  <a:pt x="1998" y="1153"/>
                </a:lnTo>
                <a:cubicBezTo>
                  <a:pt x="2129" y="1144"/>
                  <a:pt x="2109" y="1466"/>
                  <a:pt x="2110" y="1472"/>
                </a:cubicBezTo>
                <a:cubicBezTo>
                  <a:pt x="2118" y="1504"/>
                  <a:pt x="2165" y="1469"/>
                  <a:pt x="2176" y="1468"/>
                </a:cubicBezTo>
                <a:cubicBezTo>
                  <a:pt x="2223" y="1466"/>
                  <a:pt x="2312" y="1711"/>
                  <a:pt x="2487" y="1593"/>
                </a:cubicBezTo>
                <a:cubicBezTo>
                  <a:pt x="2508" y="1578"/>
                  <a:pt x="2588" y="1525"/>
                  <a:pt x="2602" y="1579"/>
                </a:cubicBezTo>
                <a:cubicBezTo>
                  <a:pt x="2610" y="1612"/>
                  <a:pt x="2578" y="1649"/>
                  <a:pt x="2602" y="1679"/>
                </a:cubicBezTo>
                <a:lnTo>
                  <a:pt x="2603" y="1679"/>
                </a:lnTo>
                <a:lnTo>
                  <a:pt x="2603" y="1679"/>
                </a:lnTo>
                <a:cubicBezTo>
                  <a:pt x="2673" y="1656"/>
                  <a:pt x="2702" y="1491"/>
                  <a:pt x="2834" y="1465"/>
                </a:cubicBezTo>
                <a:cubicBezTo>
                  <a:pt x="2862" y="1460"/>
                  <a:pt x="2981" y="1336"/>
                  <a:pt x="2980" y="1418"/>
                </a:cubicBezTo>
                <a:lnTo>
                  <a:pt x="2980" y="1418"/>
                </a:lnTo>
                <a:lnTo>
                  <a:pt x="2980" y="1418"/>
                </a:lnTo>
                <a:cubicBezTo>
                  <a:pt x="2999" y="1386"/>
                  <a:pt x="3027" y="1363"/>
                  <a:pt x="3048" y="1333"/>
                </a:cubicBezTo>
                <a:cubicBezTo>
                  <a:pt x="3071" y="1300"/>
                  <a:pt x="3068" y="1275"/>
                  <a:pt x="3083" y="1240"/>
                </a:cubicBezTo>
                <a:cubicBezTo>
                  <a:pt x="3091" y="1221"/>
                  <a:pt x="3181" y="1185"/>
                  <a:pt x="3216" y="1165"/>
                </a:cubicBezTo>
                <a:cubicBezTo>
                  <a:pt x="3248" y="1150"/>
                  <a:pt x="3277" y="1138"/>
                  <a:pt x="3288" y="1072"/>
                </a:cubicBezTo>
                <a:cubicBezTo>
                  <a:pt x="3297" y="1023"/>
                  <a:pt x="3164" y="1048"/>
                  <a:pt x="3122" y="1038"/>
                </a:cubicBezTo>
                <a:cubicBezTo>
                  <a:pt x="3078" y="1023"/>
                  <a:pt x="3089" y="971"/>
                  <a:pt x="3093" y="934"/>
                </a:cubicBezTo>
                <a:cubicBezTo>
                  <a:pt x="3102" y="865"/>
                  <a:pt x="3037" y="881"/>
                  <a:pt x="3034" y="706"/>
                </a:cubicBezTo>
                <a:cubicBezTo>
                  <a:pt x="3033" y="643"/>
                  <a:pt x="3014" y="613"/>
                  <a:pt x="2986" y="583"/>
                </a:cubicBezTo>
                <a:cubicBezTo>
                  <a:pt x="2948" y="544"/>
                  <a:pt x="2823" y="428"/>
                  <a:pt x="2873" y="379"/>
                </a:cubicBezTo>
                <a:cubicBezTo>
                  <a:pt x="2912" y="395"/>
                  <a:pt x="2914" y="443"/>
                  <a:pt x="2965" y="432"/>
                </a:cubicBezTo>
                <a:cubicBezTo>
                  <a:pt x="3004" y="424"/>
                  <a:pt x="3064" y="428"/>
                  <a:pt x="3079" y="474"/>
                </a:cubicBezTo>
                <a:cubicBezTo>
                  <a:pt x="3092" y="515"/>
                  <a:pt x="3092" y="516"/>
                  <a:pt x="3133" y="513"/>
                </a:cubicBezTo>
                <a:cubicBezTo>
                  <a:pt x="3154" y="514"/>
                  <a:pt x="3267" y="529"/>
                  <a:pt x="3277" y="520"/>
                </a:cubicBezTo>
                <a:cubicBezTo>
                  <a:pt x="3352" y="473"/>
                  <a:pt x="3363" y="565"/>
                  <a:pt x="3420" y="617"/>
                </a:cubicBezTo>
                <a:cubicBezTo>
                  <a:pt x="3467" y="659"/>
                  <a:pt x="3512" y="616"/>
                  <a:pt x="3496" y="561"/>
                </a:cubicBezTo>
                <a:cubicBezTo>
                  <a:pt x="3486" y="525"/>
                  <a:pt x="3486" y="475"/>
                  <a:pt x="3532" y="466"/>
                </a:cubicBezTo>
                <a:cubicBezTo>
                  <a:pt x="3570" y="459"/>
                  <a:pt x="3604" y="413"/>
                  <a:pt x="3640" y="431"/>
                </a:cubicBezTo>
                <a:cubicBezTo>
                  <a:pt x="3694" y="458"/>
                  <a:pt x="3753" y="428"/>
                  <a:pt x="3802" y="404"/>
                </a:cubicBezTo>
                <a:cubicBezTo>
                  <a:pt x="3827" y="392"/>
                  <a:pt x="3892" y="392"/>
                  <a:pt x="3893" y="355"/>
                </a:cubicBezTo>
                <a:cubicBezTo>
                  <a:pt x="3894" y="324"/>
                  <a:pt x="3948" y="331"/>
                  <a:pt x="3966" y="301"/>
                </a:cubicBezTo>
                <a:cubicBezTo>
                  <a:pt x="3970" y="294"/>
                  <a:pt x="4034" y="311"/>
                  <a:pt x="4053" y="297"/>
                </a:cubicBezTo>
                <a:cubicBezTo>
                  <a:pt x="4088" y="272"/>
                  <a:pt x="4108" y="229"/>
                  <a:pt x="4143" y="203"/>
                </a:cubicBezTo>
                <a:cubicBezTo>
                  <a:pt x="4208" y="156"/>
                  <a:pt x="4183" y="96"/>
                  <a:pt x="4145" y="43"/>
                </a:cubicBezTo>
                <a:cubicBezTo>
                  <a:pt x="4211" y="74"/>
                  <a:pt x="4291" y="0"/>
                  <a:pt x="4343" y="48"/>
                </a:cubicBezTo>
                <a:cubicBezTo>
                  <a:pt x="4378" y="79"/>
                  <a:pt x="4384" y="129"/>
                  <a:pt x="4376" y="172"/>
                </a:cubicBezTo>
                <a:cubicBezTo>
                  <a:pt x="4372" y="197"/>
                  <a:pt x="4329" y="260"/>
                  <a:pt x="4337" y="284"/>
                </a:cubicBezTo>
                <a:cubicBezTo>
                  <a:pt x="4341" y="309"/>
                  <a:pt x="4414" y="314"/>
                  <a:pt x="4434" y="322"/>
                </a:cubicBezTo>
                <a:cubicBezTo>
                  <a:pt x="4467" y="337"/>
                  <a:pt x="4452" y="364"/>
                  <a:pt x="4452" y="393"/>
                </a:cubicBezTo>
                <a:cubicBezTo>
                  <a:pt x="4452" y="423"/>
                  <a:pt x="4488" y="459"/>
                  <a:pt x="4502" y="484"/>
                </a:cubicBezTo>
                <a:cubicBezTo>
                  <a:pt x="4519" y="515"/>
                  <a:pt x="4480" y="562"/>
                  <a:pt x="4462" y="588"/>
                </a:cubicBezTo>
                <a:cubicBezTo>
                  <a:pt x="4440" y="620"/>
                  <a:pt x="4419" y="627"/>
                  <a:pt x="4419" y="676"/>
                </a:cubicBezTo>
                <a:cubicBezTo>
                  <a:pt x="4419" y="734"/>
                  <a:pt x="4378" y="784"/>
                  <a:pt x="4367" y="839"/>
                </a:cubicBezTo>
                <a:cubicBezTo>
                  <a:pt x="4351" y="910"/>
                  <a:pt x="4349" y="1024"/>
                  <a:pt x="4398" y="1083"/>
                </a:cubicBezTo>
                <a:cubicBezTo>
                  <a:pt x="4428" y="1120"/>
                  <a:pt x="4441" y="1139"/>
                  <a:pt x="4432" y="1188"/>
                </a:cubicBezTo>
                <a:cubicBezTo>
                  <a:pt x="4427" y="1218"/>
                  <a:pt x="4424" y="1255"/>
                  <a:pt x="4464" y="1252"/>
                </a:cubicBezTo>
                <a:cubicBezTo>
                  <a:pt x="4460" y="1261"/>
                  <a:pt x="4456" y="1271"/>
                  <a:pt x="4452" y="1281"/>
                </a:cubicBezTo>
                <a:cubicBezTo>
                  <a:pt x="4497" y="1286"/>
                  <a:pt x="4556" y="1351"/>
                  <a:pt x="4571" y="1391"/>
                </a:cubicBezTo>
                <a:cubicBezTo>
                  <a:pt x="4580" y="1417"/>
                  <a:pt x="4629" y="1435"/>
                  <a:pt x="4654" y="1435"/>
                </a:cubicBezTo>
                <a:cubicBezTo>
                  <a:pt x="4681" y="1435"/>
                  <a:pt x="4673" y="1461"/>
                  <a:pt x="4693" y="1468"/>
                </a:cubicBezTo>
                <a:cubicBezTo>
                  <a:pt x="4726" y="1480"/>
                  <a:pt x="4809" y="1467"/>
                  <a:pt x="4825" y="1434"/>
                </a:cubicBezTo>
                <a:cubicBezTo>
                  <a:pt x="4825" y="1422"/>
                  <a:pt x="4823" y="1409"/>
                  <a:pt x="4821" y="1397"/>
                </a:cubicBezTo>
                <a:cubicBezTo>
                  <a:pt x="4830" y="1391"/>
                  <a:pt x="4839" y="1387"/>
                  <a:pt x="4850" y="1385"/>
                </a:cubicBezTo>
                <a:cubicBezTo>
                  <a:pt x="4864" y="1371"/>
                  <a:pt x="4877" y="1354"/>
                  <a:pt x="4899" y="1354"/>
                </a:cubicBezTo>
                <a:cubicBezTo>
                  <a:pt x="4969" y="1353"/>
                  <a:pt x="4971" y="1323"/>
                  <a:pt x="5031" y="1303"/>
                </a:cubicBezTo>
                <a:cubicBezTo>
                  <a:pt x="5063" y="1291"/>
                  <a:pt x="5097" y="1303"/>
                  <a:pt x="5124" y="1276"/>
                </a:cubicBezTo>
                <a:cubicBezTo>
                  <a:pt x="5138" y="1261"/>
                  <a:pt x="5148" y="1243"/>
                  <a:pt x="5164" y="1230"/>
                </a:cubicBezTo>
                <a:cubicBezTo>
                  <a:pt x="5262" y="1150"/>
                  <a:pt x="5360" y="1281"/>
                  <a:pt x="5462" y="1216"/>
                </a:cubicBezTo>
                <a:cubicBezTo>
                  <a:pt x="5460" y="1213"/>
                  <a:pt x="5458" y="1210"/>
                  <a:pt x="5456" y="1208"/>
                </a:cubicBezTo>
                <a:cubicBezTo>
                  <a:pt x="5489" y="1219"/>
                  <a:pt x="5655" y="1293"/>
                  <a:pt x="5638" y="1191"/>
                </a:cubicBezTo>
                <a:cubicBezTo>
                  <a:pt x="5626" y="1118"/>
                  <a:pt x="5567" y="1122"/>
                  <a:pt x="5610" y="1055"/>
                </a:cubicBezTo>
                <a:cubicBezTo>
                  <a:pt x="5630" y="1025"/>
                  <a:pt x="5627" y="1006"/>
                  <a:pt x="5670" y="1030"/>
                </a:cubicBezTo>
                <a:cubicBezTo>
                  <a:pt x="5765" y="1082"/>
                  <a:pt x="5893" y="943"/>
                  <a:pt x="5948" y="1013"/>
                </a:cubicBezTo>
                <a:cubicBezTo>
                  <a:pt x="6003" y="1065"/>
                  <a:pt x="6042" y="1074"/>
                  <a:pt x="6049" y="1079"/>
                </a:cubicBezTo>
                <a:cubicBezTo>
                  <a:pt x="6071" y="1094"/>
                  <a:pt x="6176" y="1173"/>
                  <a:pt x="6201" y="1143"/>
                </a:cubicBezTo>
                <a:cubicBezTo>
                  <a:pt x="6214" y="1128"/>
                  <a:pt x="6293" y="1071"/>
                  <a:pt x="6313" y="1078"/>
                </a:cubicBezTo>
                <a:cubicBezTo>
                  <a:pt x="6354" y="1091"/>
                  <a:pt x="6390" y="1109"/>
                  <a:pt x="6433" y="1096"/>
                </a:cubicBezTo>
                <a:cubicBezTo>
                  <a:pt x="6469" y="1084"/>
                  <a:pt x="6486" y="1092"/>
                  <a:pt x="6474" y="1127"/>
                </a:cubicBezTo>
                <a:cubicBezTo>
                  <a:pt x="6509" y="1111"/>
                  <a:pt x="6534" y="1136"/>
                  <a:pt x="6566" y="1128"/>
                </a:cubicBezTo>
                <a:cubicBezTo>
                  <a:pt x="6586" y="1123"/>
                  <a:pt x="6612" y="1095"/>
                  <a:pt x="6627" y="1083"/>
                </a:cubicBezTo>
                <a:cubicBezTo>
                  <a:pt x="6690" y="1032"/>
                  <a:pt x="6720" y="904"/>
                  <a:pt x="6768" y="821"/>
                </a:cubicBezTo>
                <a:cubicBezTo>
                  <a:pt x="6847" y="656"/>
                  <a:pt x="7029" y="474"/>
                  <a:pt x="6978" y="319"/>
                </a:cubicBezTo>
                <a:cubicBezTo>
                  <a:pt x="6997" y="355"/>
                  <a:pt x="7037" y="462"/>
                  <a:pt x="7059" y="486"/>
                </a:cubicBezTo>
                <a:cubicBezTo>
                  <a:pt x="7045" y="447"/>
                  <a:pt x="7013" y="399"/>
                  <a:pt x="7047" y="361"/>
                </a:cubicBezTo>
                <a:cubicBezTo>
                  <a:pt x="7137" y="417"/>
                  <a:pt x="7149" y="506"/>
                  <a:pt x="7139" y="604"/>
                </a:cubicBezTo>
                <a:cubicBezTo>
                  <a:pt x="7144" y="575"/>
                  <a:pt x="7147" y="544"/>
                  <a:pt x="7172" y="524"/>
                </a:cubicBezTo>
                <a:cubicBezTo>
                  <a:pt x="7168" y="653"/>
                  <a:pt x="7182" y="788"/>
                  <a:pt x="7227" y="910"/>
                </a:cubicBezTo>
                <a:cubicBezTo>
                  <a:pt x="7246" y="960"/>
                  <a:pt x="7322" y="1110"/>
                  <a:pt x="7266" y="1156"/>
                </a:cubicBezTo>
                <a:cubicBezTo>
                  <a:pt x="7310" y="1142"/>
                  <a:pt x="7317" y="1189"/>
                  <a:pt x="7331" y="1217"/>
                </a:cubicBezTo>
                <a:cubicBezTo>
                  <a:pt x="7357" y="1272"/>
                  <a:pt x="7420" y="1250"/>
                  <a:pt x="7466" y="1269"/>
                </a:cubicBezTo>
                <a:cubicBezTo>
                  <a:pt x="7571" y="1313"/>
                  <a:pt x="7550" y="1436"/>
                  <a:pt x="7459" y="1477"/>
                </a:cubicBezTo>
                <a:cubicBezTo>
                  <a:pt x="7483" y="1470"/>
                  <a:pt x="7510" y="1475"/>
                  <a:pt x="7528" y="1492"/>
                </a:cubicBezTo>
                <a:cubicBezTo>
                  <a:pt x="7488" y="1532"/>
                  <a:pt x="7419" y="1568"/>
                  <a:pt x="7402" y="1626"/>
                </a:cubicBezTo>
                <a:cubicBezTo>
                  <a:pt x="7394" y="1656"/>
                  <a:pt x="7360" y="1669"/>
                  <a:pt x="7344" y="1694"/>
                </a:cubicBezTo>
                <a:cubicBezTo>
                  <a:pt x="7320" y="1731"/>
                  <a:pt x="7309" y="1772"/>
                  <a:pt x="7279" y="1806"/>
                </a:cubicBezTo>
                <a:cubicBezTo>
                  <a:pt x="7239" y="1852"/>
                  <a:pt x="7187" y="1886"/>
                  <a:pt x="7142" y="1927"/>
                </a:cubicBezTo>
                <a:cubicBezTo>
                  <a:pt x="7087" y="1978"/>
                  <a:pt x="7057" y="2046"/>
                  <a:pt x="7011" y="2104"/>
                </a:cubicBezTo>
                <a:cubicBezTo>
                  <a:pt x="6967" y="2157"/>
                  <a:pt x="6951" y="2198"/>
                  <a:pt x="6957" y="2267"/>
                </a:cubicBezTo>
                <a:cubicBezTo>
                  <a:pt x="6961" y="2306"/>
                  <a:pt x="6889" y="2313"/>
                  <a:pt x="6887" y="2366"/>
                </a:cubicBezTo>
                <a:cubicBezTo>
                  <a:pt x="6884" y="2437"/>
                  <a:pt x="6831" y="2399"/>
                  <a:pt x="6795" y="2398"/>
                </a:cubicBezTo>
                <a:cubicBezTo>
                  <a:pt x="6761" y="2397"/>
                  <a:pt x="6656" y="2448"/>
                  <a:pt x="6643" y="2480"/>
                </a:cubicBezTo>
                <a:cubicBezTo>
                  <a:pt x="6673" y="2474"/>
                  <a:pt x="6833" y="2443"/>
                  <a:pt x="6789" y="2516"/>
                </a:cubicBezTo>
                <a:cubicBezTo>
                  <a:pt x="6819" y="2483"/>
                  <a:pt x="6866" y="2486"/>
                  <a:pt x="6903" y="2464"/>
                </a:cubicBezTo>
                <a:cubicBezTo>
                  <a:pt x="6946" y="2439"/>
                  <a:pt x="6979" y="2412"/>
                  <a:pt x="7025" y="2392"/>
                </a:cubicBezTo>
                <a:cubicBezTo>
                  <a:pt x="7085" y="2366"/>
                  <a:pt x="7174" y="2291"/>
                  <a:pt x="7208" y="2234"/>
                </a:cubicBezTo>
                <a:cubicBezTo>
                  <a:pt x="7238" y="2252"/>
                  <a:pt x="7245" y="2280"/>
                  <a:pt x="7246" y="2311"/>
                </a:cubicBezTo>
                <a:cubicBezTo>
                  <a:pt x="7315" y="2302"/>
                  <a:pt x="7307" y="2349"/>
                  <a:pt x="7347" y="2282"/>
                </a:cubicBezTo>
                <a:cubicBezTo>
                  <a:pt x="7321" y="2275"/>
                  <a:pt x="7271" y="2320"/>
                  <a:pt x="7254" y="2286"/>
                </a:cubicBezTo>
                <a:cubicBezTo>
                  <a:pt x="7238" y="2254"/>
                  <a:pt x="7262" y="2231"/>
                  <a:pt x="7264" y="2202"/>
                </a:cubicBezTo>
                <a:cubicBezTo>
                  <a:pt x="7265" y="2176"/>
                  <a:pt x="7245" y="2163"/>
                  <a:pt x="7255" y="2136"/>
                </a:cubicBezTo>
                <a:cubicBezTo>
                  <a:pt x="7279" y="2143"/>
                  <a:pt x="7302" y="2149"/>
                  <a:pt x="7326" y="2154"/>
                </a:cubicBezTo>
                <a:cubicBezTo>
                  <a:pt x="7260" y="2135"/>
                  <a:pt x="7263" y="2057"/>
                  <a:pt x="7292" y="2008"/>
                </a:cubicBezTo>
                <a:cubicBezTo>
                  <a:pt x="7361" y="1891"/>
                  <a:pt x="7497" y="1988"/>
                  <a:pt x="7653" y="1995"/>
                </a:cubicBezTo>
                <a:cubicBezTo>
                  <a:pt x="7704" y="1997"/>
                  <a:pt x="7668" y="1984"/>
                  <a:pt x="7700" y="1970"/>
                </a:cubicBezTo>
                <a:cubicBezTo>
                  <a:pt x="7773" y="1939"/>
                  <a:pt x="7870" y="1986"/>
                  <a:pt x="7946" y="1991"/>
                </a:cubicBezTo>
                <a:cubicBezTo>
                  <a:pt x="8044" y="1997"/>
                  <a:pt x="7979" y="2092"/>
                  <a:pt x="7968" y="2148"/>
                </a:cubicBezTo>
                <a:cubicBezTo>
                  <a:pt x="7956" y="2208"/>
                  <a:pt x="7945" y="2259"/>
                  <a:pt x="7911" y="2310"/>
                </a:cubicBezTo>
                <a:cubicBezTo>
                  <a:pt x="7875" y="2363"/>
                  <a:pt x="7877" y="2428"/>
                  <a:pt x="7815" y="2460"/>
                </a:cubicBezTo>
                <a:cubicBezTo>
                  <a:pt x="7781" y="2477"/>
                  <a:pt x="7675" y="2521"/>
                  <a:pt x="7659" y="2460"/>
                </a:cubicBezTo>
                <a:cubicBezTo>
                  <a:pt x="7659" y="2498"/>
                  <a:pt x="7629" y="2526"/>
                  <a:pt x="7599" y="2546"/>
                </a:cubicBezTo>
                <a:cubicBezTo>
                  <a:pt x="7592" y="2535"/>
                  <a:pt x="7585" y="2525"/>
                  <a:pt x="7579" y="2513"/>
                </a:cubicBezTo>
                <a:cubicBezTo>
                  <a:pt x="7588" y="2565"/>
                  <a:pt x="7548" y="2542"/>
                  <a:pt x="7520" y="2534"/>
                </a:cubicBezTo>
                <a:cubicBezTo>
                  <a:pt x="7481" y="2523"/>
                  <a:pt x="7428" y="2548"/>
                  <a:pt x="7386" y="2543"/>
                </a:cubicBezTo>
                <a:cubicBezTo>
                  <a:pt x="7433" y="2570"/>
                  <a:pt x="7341" y="2563"/>
                  <a:pt x="7319" y="2540"/>
                </a:cubicBezTo>
                <a:cubicBezTo>
                  <a:pt x="7289" y="2510"/>
                  <a:pt x="7274" y="2468"/>
                  <a:pt x="7252" y="2433"/>
                </a:cubicBezTo>
                <a:cubicBezTo>
                  <a:pt x="7253" y="2396"/>
                  <a:pt x="7258" y="2354"/>
                  <a:pt x="7246" y="2318"/>
                </a:cubicBezTo>
                <a:cubicBezTo>
                  <a:pt x="7245" y="2367"/>
                  <a:pt x="7232" y="2423"/>
                  <a:pt x="7262" y="2459"/>
                </a:cubicBezTo>
                <a:cubicBezTo>
                  <a:pt x="7282" y="2484"/>
                  <a:pt x="7263" y="2552"/>
                  <a:pt x="7296" y="2562"/>
                </a:cubicBezTo>
                <a:cubicBezTo>
                  <a:pt x="7324" y="2570"/>
                  <a:pt x="7373" y="2554"/>
                  <a:pt x="7356" y="2603"/>
                </a:cubicBezTo>
                <a:cubicBezTo>
                  <a:pt x="7422" y="2615"/>
                  <a:pt x="7540" y="2495"/>
                  <a:pt x="7552" y="2632"/>
                </a:cubicBezTo>
                <a:cubicBezTo>
                  <a:pt x="7542" y="2564"/>
                  <a:pt x="7636" y="2596"/>
                  <a:pt x="7653" y="2555"/>
                </a:cubicBezTo>
                <a:cubicBezTo>
                  <a:pt x="7665" y="2522"/>
                  <a:pt x="7700" y="2534"/>
                  <a:pt x="7727" y="2528"/>
                </a:cubicBezTo>
                <a:cubicBezTo>
                  <a:pt x="7692" y="2639"/>
                  <a:pt x="7659" y="2711"/>
                  <a:pt x="7664" y="2825"/>
                </a:cubicBezTo>
                <a:cubicBezTo>
                  <a:pt x="7715" y="2760"/>
                  <a:pt x="7685" y="2619"/>
                  <a:pt x="7769" y="2579"/>
                </a:cubicBezTo>
                <a:cubicBezTo>
                  <a:pt x="7794" y="2568"/>
                  <a:pt x="7809" y="2560"/>
                  <a:pt x="7822" y="2550"/>
                </a:cubicBezTo>
                <a:cubicBezTo>
                  <a:pt x="7787" y="2524"/>
                  <a:pt x="7807" y="2484"/>
                  <a:pt x="7843" y="2472"/>
                </a:cubicBezTo>
                <a:cubicBezTo>
                  <a:pt x="7841" y="2497"/>
                  <a:pt x="7836" y="2521"/>
                  <a:pt x="7827" y="2545"/>
                </a:cubicBezTo>
                <a:cubicBezTo>
                  <a:pt x="7841" y="2533"/>
                  <a:pt x="7851" y="2518"/>
                  <a:pt x="7868" y="2490"/>
                </a:cubicBezTo>
                <a:cubicBezTo>
                  <a:pt x="7923" y="2401"/>
                  <a:pt x="7938" y="2467"/>
                  <a:pt x="7994" y="2502"/>
                </a:cubicBezTo>
                <a:cubicBezTo>
                  <a:pt x="7993" y="2483"/>
                  <a:pt x="7988" y="2465"/>
                  <a:pt x="7979" y="2448"/>
                </a:cubicBezTo>
                <a:cubicBezTo>
                  <a:pt x="8010" y="2446"/>
                  <a:pt x="8041" y="2439"/>
                  <a:pt x="8071" y="2433"/>
                </a:cubicBezTo>
                <a:cubicBezTo>
                  <a:pt x="8040" y="2417"/>
                  <a:pt x="8005" y="2430"/>
                  <a:pt x="7973" y="2436"/>
                </a:cubicBezTo>
                <a:cubicBezTo>
                  <a:pt x="7965" y="2393"/>
                  <a:pt x="7996" y="2391"/>
                  <a:pt x="8020" y="2368"/>
                </a:cubicBezTo>
                <a:cubicBezTo>
                  <a:pt x="8057" y="2332"/>
                  <a:pt x="8017" y="2254"/>
                  <a:pt x="8063" y="2209"/>
                </a:cubicBezTo>
                <a:cubicBezTo>
                  <a:pt x="8116" y="2156"/>
                  <a:pt x="8101" y="2201"/>
                  <a:pt x="8137" y="2187"/>
                </a:cubicBezTo>
                <a:cubicBezTo>
                  <a:pt x="8161" y="2177"/>
                  <a:pt x="8214" y="2114"/>
                  <a:pt x="8220" y="2178"/>
                </a:cubicBezTo>
                <a:cubicBezTo>
                  <a:pt x="8269" y="2130"/>
                  <a:pt x="8272" y="2197"/>
                  <a:pt x="8318" y="2181"/>
                </a:cubicBezTo>
                <a:cubicBezTo>
                  <a:pt x="8298" y="2164"/>
                  <a:pt x="8293" y="2138"/>
                  <a:pt x="8306" y="2116"/>
                </a:cubicBezTo>
                <a:cubicBezTo>
                  <a:pt x="8334" y="2124"/>
                  <a:pt x="8401" y="2140"/>
                  <a:pt x="8386" y="2184"/>
                </a:cubicBezTo>
                <a:cubicBezTo>
                  <a:pt x="8396" y="2178"/>
                  <a:pt x="8406" y="2173"/>
                  <a:pt x="8416" y="2169"/>
                </a:cubicBezTo>
                <a:cubicBezTo>
                  <a:pt x="8420" y="2180"/>
                  <a:pt x="8424" y="2191"/>
                  <a:pt x="8428" y="2202"/>
                </a:cubicBezTo>
                <a:cubicBezTo>
                  <a:pt x="8453" y="2181"/>
                  <a:pt x="8457" y="2181"/>
                  <a:pt x="8457" y="2216"/>
                </a:cubicBezTo>
                <a:cubicBezTo>
                  <a:pt x="8481" y="2208"/>
                  <a:pt x="8494" y="2190"/>
                  <a:pt x="8499" y="2163"/>
                </a:cubicBezTo>
                <a:cubicBezTo>
                  <a:pt x="8493" y="2203"/>
                  <a:pt x="8533" y="2209"/>
                  <a:pt x="8522" y="2246"/>
                </a:cubicBezTo>
                <a:cubicBezTo>
                  <a:pt x="8529" y="2223"/>
                  <a:pt x="8542" y="2207"/>
                  <a:pt x="8567" y="2216"/>
                </a:cubicBezTo>
                <a:cubicBezTo>
                  <a:pt x="8567" y="2242"/>
                  <a:pt x="8548" y="2257"/>
                  <a:pt x="8525" y="2267"/>
                </a:cubicBezTo>
                <a:cubicBezTo>
                  <a:pt x="8572" y="2247"/>
                  <a:pt x="8606" y="2303"/>
                  <a:pt x="8647" y="2264"/>
                </a:cubicBezTo>
                <a:cubicBezTo>
                  <a:pt x="8642" y="2320"/>
                  <a:pt x="8683" y="2287"/>
                  <a:pt x="8695" y="2258"/>
                </a:cubicBezTo>
                <a:cubicBezTo>
                  <a:pt x="8678" y="2325"/>
                  <a:pt x="8735" y="2297"/>
                  <a:pt x="8730" y="2341"/>
                </a:cubicBezTo>
                <a:cubicBezTo>
                  <a:pt x="8746" y="2335"/>
                  <a:pt x="8758" y="2324"/>
                  <a:pt x="8766" y="2309"/>
                </a:cubicBezTo>
                <a:cubicBezTo>
                  <a:pt x="8761" y="2347"/>
                  <a:pt x="8808" y="2333"/>
                  <a:pt x="8816" y="2368"/>
                </a:cubicBezTo>
                <a:cubicBezTo>
                  <a:pt x="8827" y="2358"/>
                  <a:pt x="8836" y="2348"/>
                  <a:pt x="8846" y="2338"/>
                </a:cubicBezTo>
                <a:cubicBezTo>
                  <a:pt x="8848" y="2360"/>
                  <a:pt x="8856" y="2380"/>
                  <a:pt x="8870" y="2398"/>
                </a:cubicBezTo>
                <a:cubicBezTo>
                  <a:pt x="8880" y="2390"/>
                  <a:pt x="8890" y="2382"/>
                  <a:pt x="8899" y="2374"/>
                </a:cubicBezTo>
                <a:cubicBezTo>
                  <a:pt x="8904" y="2403"/>
                  <a:pt x="8916" y="2418"/>
                  <a:pt x="8944" y="2389"/>
                </a:cubicBezTo>
                <a:cubicBezTo>
                  <a:pt x="8922" y="2404"/>
                  <a:pt x="8917" y="2429"/>
                  <a:pt x="8932" y="2451"/>
                </a:cubicBezTo>
                <a:cubicBezTo>
                  <a:pt x="8938" y="2428"/>
                  <a:pt x="8956" y="2410"/>
                  <a:pt x="8980" y="2406"/>
                </a:cubicBezTo>
                <a:cubicBezTo>
                  <a:pt x="8946" y="2436"/>
                  <a:pt x="8958" y="2501"/>
                  <a:pt x="8989" y="2528"/>
                </a:cubicBezTo>
                <a:cubicBezTo>
                  <a:pt x="9002" y="2503"/>
                  <a:pt x="8986" y="2461"/>
                  <a:pt x="9020" y="2448"/>
                </a:cubicBezTo>
                <a:cubicBezTo>
                  <a:pt x="9082" y="2424"/>
                  <a:pt x="9054" y="2468"/>
                  <a:pt x="9084" y="2478"/>
                </a:cubicBezTo>
                <a:cubicBezTo>
                  <a:pt x="9082" y="2453"/>
                  <a:pt x="9097" y="2433"/>
                  <a:pt x="9119" y="2424"/>
                </a:cubicBezTo>
                <a:cubicBezTo>
                  <a:pt x="9109" y="2444"/>
                  <a:pt x="9104" y="2465"/>
                  <a:pt x="9104" y="2487"/>
                </a:cubicBezTo>
                <a:cubicBezTo>
                  <a:pt x="9175" y="2444"/>
                  <a:pt x="9095" y="2571"/>
                  <a:pt x="9170" y="2525"/>
                </a:cubicBezTo>
                <a:cubicBezTo>
                  <a:pt x="9160" y="2535"/>
                  <a:pt x="9150" y="2544"/>
                  <a:pt x="9140" y="2555"/>
                </a:cubicBezTo>
                <a:cubicBezTo>
                  <a:pt x="9164" y="2563"/>
                  <a:pt x="9186" y="2551"/>
                  <a:pt x="9199" y="2531"/>
                </a:cubicBezTo>
                <a:cubicBezTo>
                  <a:pt x="9179" y="2575"/>
                  <a:pt x="9251" y="2551"/>
                  <a:pt x="9220" y="2610"/>
                </a:cubicBezTo>
                <a:cubicBezTo>
                  <a:pt x="9192" y="2663"/>
                  <a:pt x="9205" y="2706"/>
                  <a:pt x="9137" y="2727"/>
                </a:cubicBezTo>
                <a:cubicBezTo>
                  <a:pt x="9162" y="2712"/>
                  <a:pt x="9181" y="2725"/>
                  <a:pt x="9188" y="2751"/>
                </a:cubicBezTo>
                <a:cubicBezTo>
                  <a:pt x="9189" y="2713"/>
                  <a:pt x="9231" y="2655"/>
                  <a:pt x="9266" y="2704"/>
                </a:cubicBezTo>
                <a:cubicBezTo>
                  <a:pt x="9303" y="2756"/>
                  <a:pt x="9238" y="2773"/>
                  <a:pt x="9217" y="2812"/>
                </a:cubicBezTo>
                <a:cubicBezTo>
                  <a:pt x="9200" y="2846"/>
                  <a:pt x="9169" y="2949"/>
                  <a:pt x="9181" y="2986"/>
                </a:cubicBezTo>
                <a:cubicBezTo>
                  <a:pt x="9194" y="3026"/>
                  <a:pt x="9130" y="3059"/>
                  <a:pt x="9158" y="3089"/>
                </a:cubicBezTo>
                <a:cubicBezTo>
                  <a:pt x="9162" y="3033"/>
                  <a:pt x="9229" y="3015"/>
                  <a:pt x="9253" y="2970"/>
                </a:cubicBezTo>
                <a:cubicBezTo>
                  <a:pt x="9277" y="2926"/>
                  <a:pt x="9261" y="2851"/>
                  <a:pt x="9287" y="2814"/>
                </a:cubicBezTo>
                <a:cubicBezTo>
                  <a:pt x="9300" y="2795"/>
                  <a:pt x="9360" y="2752"/>
                  <a:pt x="9379" y="2785"/>
                </a:cubicBezTo>
                <a:cubicBezTo>
                  <a:pt x="9411" y="2838"/>
                  <a:pt x="9310" y="2867"/>
                  <a:pt x="9303" y="2911"/>
                </a:cubicBezTo>
                <a:cubicBezTo>
                  <a:pt x="9333" y="2892"/>
                  <a:pt x="9343" y="2899"/>
                  <a:pt x="9333" y="2932"/>
                </a:cubicBezTo>
                <a:cubicBezTo>
                  <a:pt x="9368" y="2915"/>
                  <a:pt x="9416" y="2780"/>
                  <a:pt x="9434" y="2849"/>
                </a:cubicBezTo>
                <a:cubicBezTo>
                  <a:pt x="9437" y="2801"/>
                  <a:pt x="9529" y="2775"/>
                  <a:pt x="9565" y="2796"/>
                </a:cubicBezTo>
                <a:cubicBezTo>
                  <a:pt x="9561" y="2702"/>
                  <a:pt x="9755" y="2806"/>
                  <a:pt x="9789" y="2826"/>
                </a:cubicBezTo>
                <a:cubicBezTo>
                  <a:pt x="9814" y="2840"/>
                  <a:pt x="9948" y="2894"/>
                  <a:pt x="9950" y="2920"/>
                </a:cubicBezTo>
                <a:cubicBezTo>
                  <a:pt x="9980" y="2901"/>
                  <a:pt x="10057" y="2949"/>
                  <a:pt x="10043" y="2888"/>
                </a:cubicBezTo>
                <a:cubicBezTo>
                  <a:pt x="10082" y="2896"/>
                  <a:pt x="10108" y="2925"/>
                  <a:pt x="10143" y="2941"/>
                </a:cubicBezTo>
                <a:cubicBezTo>
                  <a:pt x="10184" y="2959"/>
                  <a:pt x="10228" y="2956"/>
                  <a:pt x="10262" y="2989"/>
                </a:cubicBezTo>
                <a:cubicBezTo>
                  <a:pt x="10262" y="2931"/>
                  <a:pt x="10297" y="2938"/>
                  <a:pt x="10341" y="2936"/>
                </a:cubicBezTo>
                <a:cubicBezTo>
                  <a:pt x="10430" y="2933"/>
                  <a:pt x="10509" y="2897"/>
                  <a:pt x="10599" y="2916"/>
                </a:cubicBezTo>
                <a:cubicBezTo>
                  <a:pt x="10765" y="2952"/>
                  <a:pt x="10919" y="3093"/>
                  <a:pt x="11048" y="3195"/>
                </a:cubicBezTo>
                <a:cubicBezTo>
                  <a:pt x="11091" y="3229"/>
                  <a:pt x="11140" y="3234"/>
                  <a:pt x="11176" y="3277"/>
                </a:cubicBezTo>
                <a:cubicBezTo>
                  <a:pt x="11210" y="3318"/>
                  <a:pt x="11237" y="3363"/>
                  <a:pt x="11269" y="3405"/>
                </a:cubicBezTo>
                <a:cubicBezTo>
                  <a:pt x="11305" y="3452"/>
                  <a:pt x="11354" y="3473"/>
                  <a:pt x="11388" y="3519"/>
                </a:cubicBezTo>
                <a:cubicBezTo>
                  <a:pt x="11423" y="3569"/>
                  <a:pt x="11489" y="3574"/>
                  <a:pt x="11529" y="3626"/>
                </a:cubicBezTo>
                <a:cubicBezTo>
                  <a:pt x="11568" y="3677"/>
                  <a:pt x="11626" y="3656"/>
                  <a:pt x="11671" y="3700"/>
                </a:cubicBezTo>
                <a:cubicBezTo>
                  <a:pt x="11723" y="3752"/>
                  <a:pt x="11814" y="3731"/>
                  <a:pt x="11878" y="3723"/>
                </a:cubicBezTo>
                <a:cubicBezTo>
                  <a:pt x="12026" y="3705"/>
                  <a:pt x="12134" y="3760"/>
                  <a:pt x="12177" y="3906"/>
                </a:cubicBezTo>
                <a:cubicBezTo>
                  <a:pt x="12194" y="3962"/>
                  <a:pt x="12218" y="4018"/>
                  <a:pt x="12219" y="4078"/>
                </a:cubicBezTo>
                <a:cubicBezTo>
                  <a:pt x="12220" y="4096"/>
                  <a:pt x="12204" y="4127"/>
                  <a:pt x="12218" y="4133"/>
                </a:cubicBezTo>
                <a:cubicBezTo>
                  <a:pt x="12257" y="4153"/>
                  <a:pt x="12326" y="4376"/>
                  <a:pt x="12287" y="4452"/>
                </a:cubicBezTo>
                <a:cubicBezTo>
                  <a:pt x="12297" y="4437"/>
                  <a:pt x="12305" y="4423"/>
                  <a:pt x="12314" y="4407"/>
                </a:cubicBezTo>
                <a:cubicBezTo>
                  <a:pt x="12307" y="4475"/>
                  <a:pt x="12356" y="4556"/>
                  <a:pt x="12287" y="4606"/>
                </a:cubicBezTo>
                <a:cubicBezTo>
                  <a:pt x="12298" y="4609"/>
                  <a:pt x="12309" y="4612"/>
                  <a:pt x="12320" y="4615"/>
                </a:cubicBezTo>
                <a:cubicBezTo>
                  <a:pt x="12292" y="4671"/>
                  <a:pt x="12336" y="4738"/>
                  <a:pt x="12302" y="4789"/>
                </a:cubicBezTo>
                <a:cubicBezTo>
                  <a:pt x="12267" y="4841"/>
                  <a:pt x="12293" y="4912"/>
                  <a:pt x="12266" y="4967"/>
                </a:cubicBezTo>
                <a:cubicBezTo>
                  <a:pt x="12234" y="5031"/>
                  <a:pt x="12222" y="5103"/>
                  <a:pt x="12193" y="5168"/>
                </a:cubicBezTo>
                <a:cubicBezTo>
                  <a:pt x="12160" y="5239"/>
                  <a:pt x="12089" y="5286"/>
                  <a:pt x="12062" y="5360"/>
                </a:cubicBezTo>
                <a:cubicBezTo>
                  <a:pt x="12051" y="5353"/>
                  <a:pt x="12041" y="5345"/>
                  <a:pt x="12032" y="5337"/>
                </a:cubicBezTo>
                <a:cubicBezTo>
                  <a:pt x="12034" y="5367"/>
                  <a:pt x="12025" y="5404"/>
                  <a:pt x="11996" y="5355"/>
                </a:cubicBezTo>
                <a:cubicBezTo>
                  <a:pt x="12001" y="5374"/>
                  <a:pt x="12013" y="5383"/>
                  <a:pt x="12032" y="5384"/>
                </a:cubicBezTo>
                <a:cubicBezTo>
                  <a:pt x="11877" y="5690"/>
                  <a:pt x="11827" y="5645"/>
                  <a:pt x="11754" y="5709"/>
                </a:cubicBezTo>
                <a:cubicBezTo>
                  <a:pt x="11723" y="5737"/>
                  <a:pt x="11698" y="5773"/>
                  <a:pt x="11661" y="5794"/>
                </a:cubicBezTo>
                <a:cubicBezTo>
                  <a:pt x="11667" y="5768"/>
                  <a:pt x="11651" y="5751"/>
                  <a:pt x="11628" y="5743"/>
                </a:cubicBezTo>
                <a:cubicBezTo>
                  <a:pt x="11625" y="5771"/>
                  <a:pt x="11660" y="5780"/>
                  <a:pt x="11655" y="5806"/>
                </a:cubicBezTo>
                <a:cubicBezTo>
                  <a:pt x="11648" y="5839"/>
                  <a:pt x="11619" y="5883"/>
                  <a:pt x="11587" y="5842"/>
                </a:cubicBezTo>
                <a:cubicBezTo>
                  <a:pt x="11603" y="5863"/>
                  <a:pt x="11641" y="5883"/>
                  <a:pt x="11618" y="5915"/>
                </a:cubicBezTo>
                <a:cubicBezTo>
                  <a:pt x="11605" y="5934"/>
                  <a:pt x="11549" y="5996"/>
                  <a:pt x="11571" y="5927"/>
                </a:cubicBezTo>
                <a:cubicBezTo>
                  <a:pt x="11553" y="5957"/>
                  <a:pt x="11557" y="5994"/>
                  <a:pt x="11530" y="6020"/>
                </a:cubicBezTo>
                <a:cubicBezTo>
                  <a:pt x="11542" y="6016"/>
                  <a:pt x="11554" y="6012"/>
                  <a:pt x="11566" y="6008"/>
                </a:cubicBezTo>
                <a:cubicBezTo>
                  <a:pt x="11500" y="6101"/>
                  <a:pt x="11396" y="6571"/>
                  <a:pt x="11227" y="6542"/>
                </a:cubicBezTo>
                <a:cubicBezTo>
                  <a:pt x="11258" y="6471"/>
                  <a:pt x="11186" y="6458"/>
                  <a:pt x="11165" y="6402"/>
                </a:cubicBezTo>
                <a:cubicBezTo>
                  <a:pt x="11163" y="6435"/>
                  <a:pt x="11128" y="6525"/>
                  <a:pt x="11100" y="6456"/>
                </a:cubicBezTo>
                <a:cubicBezTo>
                  <a:pt x="11108" y="6485"/>
                  <a:pt x="11153" y="6497"/>
                  <a:pt x="11152" y="6528"/>
                </a:cubicBezTo>
                <a:cubicBezTo>
                  <a:pt x="11149" y="6583"/>
                  <a:pt x="11080" y="6622"/>
                  <a:pt x="11100" y="6682"/>
                </a:cubicBezTo>
                <a:cubicBezTo>
                  <a:pt x="11052" y="6649"/>
                  <a:pt x="11062" y="6731"/>
                  <a:pt x="11061" y="6765"/>
                </a:cubicBezTo>
                <a:cubicBezTo>
                  <a:pt x="11064" y="6749"/>
                  <a:pt x="11069" y="6735"/>
                  <a:pt x="11076" y="6720"/>
                </a:cubicBezTo>
                <a:cubicBezTo>
                  <a:pt x="11092" y="6762"/>
                  <a:pt x="11092" y="6798"/>
                  <a:pt x="11091" y="6842"/>
                </a:cubicBezTo>
                <a:cubicBezTo>
                  <a:pt x="11079" y="6833"/>
                  <a:pt x="11068" y="6823"/>
                  <a:pt x="11058" y="6812"/>
                </a:cubicBezTo>
                <a:cubicBezTo>
                  <a:pt x="11084" y="6834"/>
                  <a:pt x="11107" y="6905"/>
                  <a:pt x="11097" y="6937"/>
                </a:cubicBezTo>
                <a:cubicBezTo>
                  <a:pt x="11105" y="6916"/>
                  <a:pt x="11113" y="6895"/>
                  <a:pt x="11120" y="6874"/>
                </a:cubicBezTo>
                <a:cubicBezTo>
                  <a:pt x="11124" y="6999"/>
                  <a:pt x="11085" y="7113"/>
                  <a:pt x="11103" y="7239"/>
                </a:cubicBezTo>
                <a:cubicBezTo>
                  <a:pt x="11118" y="7348"/>
                  <a:pt x="11165" y="7462"/>
                  <a:pt x="11171" y="7570"/>
                </a:cubicBezTo>
                <a:cubicBezTo>
                  <a:pt x="11180" y="7763"/>
                  <a:pt x="11059" y="7942"/>
                  <a:pt x="11113" y="8139"/>
                </a:cubicBezTo>
                <a:cubicBezTo>
                  <a:pt x="11143" y="8250"/>
                  <a:pt x="11073" y="8263"/>
                  <a:pt x="11026" y="8346"/>
                </a:cubicBezTo>
                <a:cubicBezTo>
                  <a:pt x="10882" y="8599"/>
                  <a:pt x="11086" y="8873"/>
                  <a:pt x="10941" y="8937"/>
                </a:cubicBezTo>
                <a:cubicBezTo>
                  <a:pt x="10856" y="8974"/>
                  <a:pt x="10925" y="9141"/>
                  <a:pt x="10823" y="9155"/>
                </a:cubicBezTo>
                <a:cubicBezTo>
                  <a:pt x="10895" y="9218"/>
                  <a:pt x="10773" y="9298"/>
                  <a:pt x="10732" y="9337"/>
                </a:cubicBezTo>
                <a:cubicBezTo>
                  <a:pt x="10697" y="9371"/>
                  <a:pt x="10707" y="9396"/>
                  <a:pt x="10695" y="9441"/>
                </a:cubicBezTo>
                <a:cubicBezTo>
                  <a:pt x="10677" y="9508"/>
                  <a:pt x="10646" y="9567"/>
                  <a:pt x="10657" y="9638"/>
                </a:cubicBezTo>
                <a:cubicBezTo>
                  <a:pt x="10663" y="9675"/>
                  <a:pt x="10689" y="9733"/>
                  <a:pt x="10662" y="9766"/>
                </a:cubicBezTo>
                <a:cubicBezTo>
                  <a:pt x="10599" y="9842"/>
                  <a:pt x="10454" y="9816"/>
                  <a:pt x="10393" y="9962"/>
                </a:cubicBezTo>
                <a:cubicBezTo>
                  <a:pt x="10381" y="9990"/>
                  <a:pt x="10395" y="10015"/>
                  <a:pt x="10403" y="10041"/>
                </a:cubicBezTo>
                <a:cubicBezTo>
                  <a:pt x="10411" y="10067"/>
                  <a:pt x="10377" y="10081"/>
                  <a:pt x="10390" y="10111"/>
                </a:cubicBezTo>
                <a:cubicBezTo>
                  <a:pt x="10324" y="10037"/>
                  <a:pt x="10127" y="10135"/>
                  <a:pt x="10075" y="10105"/>
                </a:cubicBezTo>
                <a:cubicBezTo>
                  <a:pt x="10032" y="10080"/>
                  <a:pt x="10063" y="10038"/>
                  <a:pt x="10061" y="10001"/>
                </a:cubicBezTo>
                <a:cubicBezTo>
                  <a:pt x="9965" y="10012"/>
                  <a:pt x="10043" y="10052"/>
                  <a:pt x="10031" y="10100"/>
                </a:cubicBezTo>
                <a:cubicBezTo>
                  <a:pt x="10018" y="10147"/>
                  <a:pt x="9827" y="10129"/>
                  <a:pt x="9784" y="10152"/>
                </a:cubicBezTo>
                <a:cubicBezTo>
                  <a:pt x="9813" y="10121"/>
                  <a:pt x="9864" y="10135"/>
                  <a:pt x="9900" y="10122"/>
                </a:cubicBezTo>
                <a:cubicBezTo>
                  <a:pt x="9861" y="10088"/>
                  <a:pt x="9817" y="10069"/>
                  <a:pt x="9769" y="10098"/>
                </a:cubicBezTo>
                <a:cubicBezTo>
                  <a:pt x="9726" y="10124"/>
                  <a:pt x="9707" y="10103"/>
                  <a:pt x="9662" y="10108"/>
                </a:cubicBezTo>
                <a:cubicBezTo>
                  <a:pt x="9630" y="10112"/>
                  <a:pt x="9576" y="10116"/>
                  <a:pt x="9565" y="10154"/>
                </a:cubicBezTo>
                <a:cubicBezTo>
                  <a:pt x="9554" y="10190"/>
                  <a:pt x="9609" y="10205"/>
                  <a:pt x="9630" y="10221"/>
                </a:cubicBezTo>
                <a:cubicBezTo>
                  <a:pt x="9583" y="10259"/>
                  <a:pt x="9521" y="10219"/>
                  <a:pt x="9490" y="10264"/>
                </a:cubicBezTo>
                <a:cubicBezTo>
                  <a:pt x="9464" y="10303"/>
                  <a:pt x="9421" y="10307"/>
                  <a:pt x="9385" y="10333"/>
                </a:cubicBezTo>
                <a:cubicBezTo>
                  <a:pt x="9353" y="10355"/>
                  <a:pt x="9392" y="10390"/>
                  <a:pt x="9360" y="10411"/>
                </a:cubicBezTo>
                <a:cubicBezTo>
                  <a:pt x="9315" y="10440"/>
                  <a:pt x="9239" y="10357"/>
                  <a:pt x="9176" y="10411"/>
                </a:cubicBezTo>
                <a:cubicBezTo>
                  <a:pt x="9169" y="10416"/>
                  <a:pt x="9125" y="10497"/>
                  <a:pt x="9109" y="10477"/>
                </a:cubicBezTo>
                <a:cubicBezTo>
                  <a:pt x="9095" y="10460"/>
                  <a:pt x="9106" y="10434"/>
                  <a:pt x="9072" y="10440"/>
                </a:cubicBezTo>
                <a:cubicBezTo>
                  <a:pt x="9090" y="10494"/>
                  <a:pt x="9020" y="10501"/>
                  <a:pt x="8981" y="10526"/>
                </a:cubicBezTo>
                <a:cubicBezTo>
                  <a:pt x="8934" y="10558"/>
                  <a:pt x="8912" y="10603"/>
                  <a:pt x="8874" y="10644"/>
                </a:cubicBezTo>
                <a:cubicBezTo>
                  <a:pt x="8833" y="10688"/>
                  <a:pt x="8770" y="10701"/>
                  <a:pt x="8726" y="10741"/>
                </a:cubicBezTo>
                <a:cubicBezTo>
                  <a:pt x="8688" y="10775"/>
                  <a:pt x="8666" y="10827"/>
                  <a:pt x="8623" y="10856"/>
                </a:cubicBezTo>
                <a:cubicBezTo>
                  <a:pt x="8633" y="10862"/>
                  <a:pt x="8643" y="10868"/>
                  <a:pt x="8653" y="10874"/>
                </a:cubicBezTo>
                <a:cubicBezTo>
                  <a:pt x="8620" y="10908"/>
                  <a:pt x="8587" y="10948"/>
                  <a:pt x="8567" y="10993"/>
                </a:cubicBezTo>
                <a:cubicBezTo>
                  <a:pt x="8564" y="10970"/>
                  <a:pt x="8570" y="10950"/>
                  <a:pt x="8585" y="10933"/>
                </a:cubicBezTo>
                <a:cubicBezTo>
                  <a:pt x="8554" y="10946"/>
                  <a:pt x="8522" y="10938"/>
                  <a:pt x="8493" y="10924"/>
                </a:cubicBezTo>
                <a:cubicBezTo>
                  <a:pt x="8506" y="10986"/>
                  <a:pt x="8472" y="11021"/>
                  <a:pt x="8413" y="10971"/>
                </a:cubicBezTo>
                <a:cubicBezTo>
                  <a:pt x="8412" y="11007"/>
                  <a:pt x="8496" y="11044"/>
                  <a:pt x="8528" y="11040"/>
                </a:cubicBezTo>
                <a:cubicBezTo>
                  <a:pt x="8506" y="11061"/>
                  <a:pt x="8498" y="11088"/>
                  <a:pt x="8493" y="11117"/>
                </a:cubicBezTo>
                <a:cubicBezTo>
                  <a:pt x="8488" y="11140"/>
                  <a:pt x="8442" y="11133"/>
                  <a:pt x="8428" y="11144"/>
                </a:cubicBezTo>
                <a:cubicBezTo>
                  <a:pt x="8447" y="11143"/>
                  <a:pt x="8467" y="11144"/>
                  <a:pt x="8487" y="11147"/>
                </a:cubicBezTo>
                <a:cubicBezTo>
                  <a:pt x="8478" y="11175"/>
                  <a:pt x="8490" y="11204"/>
                  <a:pt x="8481" y="11232"/>
                </a:cubicBezTo>
                <a:cubicBezTo>
                  <a:pt x="8472" y="11264"/>
                  <a:pt x="8437" y="11270"/>
                  <a:pt x="8428" y="11233"/>
                </a:cubicBezTo>
                <a:cubicBezTo>
                  <a:pt x="8439" y="11257"/>
                  <a:pt x="8434" y="11290"/>
                  <a:pt x="8461" y="11302"/>
                </a:cubicBezTo>
                <a:cubicBezTo>
                  <a:pt x="8496" y="11317"/>
                  <a:pt x="8475" y="11392"/>
                  <a:pt x="8484" y="11420"/>
                </a:cubicBezTo>
                <a:cubicBezTo>
                  <a:pt x="8497" y="11466"/>
                  <a:pt x="8553" y="11532"/>
                  <a:pt x="8528" y="11589"/>
                </a:cubicBezTo>
                <a:cubicBezTo>
                  <a:pt x="8572" y="11579"/>
                  <a:pt x="8567" y="11630"/>
                  <a:pt x="8531" y="11637"/>
                </a:cubicBezTo>
                <a:cubicBezTo>
                  <a:pt x="8571" y="11667"/>
                  <a:pt x="8540" y="11793"/>
                  <a:pt x="8571" y="11846"/>
                </a:cubicBezTo>
                <a:cubicBezTo>
                  <a:pt x="8601" y="11895"/>
                  <a:pt x="8549" y="12017"/>
                  <a:pt x="8546" y="12067"/>
                </a:cubicBezTo>
                <a:cubicBezTo>
                  <a:pt x="8531" y="12056"/>
                  <a:pt x="8518" y="12042"/>
                  <a:pt x="8508" y="12025"/>
                </a:cubicBezTo>
                <a:cubicBezTo>
                  <a:pt x="8518" y="12051"/>
                  <a:pt x="8517" y="12081"/>
                  <a:pt x="8549" y="12091"/>
                </a:cubicBezTo>
                <a:cubicBezTo>
                  <a:pt x="8484" y="12183"/>
                  <a:pt x="8421" y="12151"/>
                  <a:pt x="8316" y="12347"/>
                </a:cubicBezTo>
                <a:cubicBezTo>
                  <a:pt x="8183" y="12597"/>
                  <a:pt x="8262" y="12746"/>
                  <a:pt x="8020" y="13104"/>
                </a:cubicBezTo>
                <a:cubicBezTo>
                  <a:pt x="7948" y="13210"/>
                  <a:pt x="7843" y="13286"/>
                  <a:pt x="7760" y="13382"/>
                </a:cubicBezTo>
                <a:cubicBezTo>
                  <a:pt x="7774" y="13344"/>
                  <a:pt x="7753" y="13297"/>
                  <a:pt x="7745" y="13260"/>
                </a:cubicBezTo>
                <a:cubicBezTo>
                  <a:pt x="7876" y="13296"/>
                  <a:pt x="7865" y="13189"/>
                  <a:pt x="7929" y="13153"/>
                </a:cubicBezTo>
                <a:cubicBezTo>
                  <a:pt x="7972" y="13129"/>
                  <a:pt x="7979" y="13109"/>
                  <a:pt x="7979" y="13059"/>
                </a:cubicBezTo>
                <a:cubicBezTo>
                  <a:pt x="7979" y="13027"/>
                  <a:pt x="7985" y="12971"/>
                  <a:pt x="8024" y="13017"/>
                </a:cubicBezTo>
                <a:cubicBezTo>
                  <a:pt x="7997" y="12930"/>
                  <a:pt x="8098" y="12939"/>
                  <a:pt x="8082" y="12827"/>
                </a:cubicBezTo>
                <a:cubicBezTo>
                  <a:pt x="8078" y="12802"/>
                  <a:pt x="8052" y="12719"/>
                  <a:pt x="8107" y="12770"/>
                </a:cubicBezTo>
                <a:cubicBezTo>
                  <a:pt x="8108" y="12758"/>
                  <a:pt x="8090" y="12678"/>
                  <a:pt x="8070" y="12685"/>
                </a:cubicBezTo>
                <a:cubicBezTo>
                  <a:pt x="8057" y="12689"/>
                  <a:pt x="7986" y="12743"/>
                  <a:pt x="7985" y="12759"/>
                </a:cubicBezTo>
                <a:cubicBezTo>
                  <a:pt x="7966" y="12737"/>
                  <a:pt x="7954" y="12710"/>
                  <a:pt x="7925" y="12700"/>
                </a:cubicBezTo>
                <a:cubicBezTo>
                  <a:pt x="7891" y="12688"/>
                  <a:pt x="7898" y="12639"/>
                  <a:pt x="7866" y="12622"/>
                </a:cubicBezTo>
                <a:cubicBezTo>
                  <a:pt x="7864" y="12704"/>
                  <a:pt x="7902" y="12700"/>
                  <a:pt x="7934" y="12759"/>
                </a:cubicBezTo>
                <a:cubicBezTo>
                  <a:pt x="7866" y="12776"/>
                  <a:pt x="7916" y="12854"/>
                  <a:pt x="7911" y="12898"/>
                </a:cubicBezTo>
                <a:cubicBezTo>
                  <a:pt x="7906" y="12877"/>
                  <a:pt x="7897" y="12857"/>
                  <a:pt x="7884" y="12839"/>
                </a:cubicBezTo>
                <a:cubicBezTo>
                  <a:pt x="7874" y="12867"/>
                  <a:pt x="7901" y="12903"/>
                  <a:pt x="7887" y="12927"/>
                </a:cubicBezTo>
                <a:cubicBezTo>
                  <a:pt x="7881" y="12937"/>
                  <a:pt x="7859" y="12935"/>
                  <a:pt x="7862" y="12951"/>
                </a:cubicBezTo>
                <a:cubicBezTo>
                  <a:pt x="7875" y="13019"/>
                  <a:pt x="7817" y="13055"/>
                  <a:pt x="7769" y="13082"/>
                </a:cubicBezTo>
                <a:cubicBezTo>
                  <a:pt x="7731" y="13104"/>
                  <a:pt x="7746" y="13151"/>
                  <a:pt x="7736" y="13187"/>
                </a:cubicBezTo>
                <a:cubicBezTo>
                  <a:pt x="7726" y="13216"/>
                  <a:pt x="7651" y="13289"/>
                  <a:pt x="7724" y="13296"/>
                </a:cubicBezTo>
                <a:cubicBezTo>
                  <a:pt x="7685" y="13320"/>
                  <a:pt x="7713" y="13373"/>
                  <a:pt x="7750" y="13344"/>
                </a:cubicBezTo>
                <a:cubicBezTo>
                  <a:pt x="7757" y="13381"/>
                  <a:pt x="7729" y="13417"/>
                  <a:pt x="7713" y="13448"/>
                </a:cubicBezTo>
                <a:cubicBezTo>
                  <a:pt x="7688" y="13501"/>
                  <a:pt x="7690" y="13564"/>
                  <a:pt x="7682" y="13620"/>
                </a:cubicBezTo>
                <a:cubicBezTo>
                  <a:pt x="7667" y="13731"/>
                  <a:pt x="7599" y="13797"/>
                  <a:pt x="7542" y="13886"/>
                </a:cubicBezTo>
                <a:cubicBezTo>
                  <a:pt x="7436" y="14051"/>
                  <a:pt x="7371" y="13761"/>
                  <a:pt x="7418" y="13688"/>
                </a:cubicBezTo>
                <a:cubicBezTo>
                  <a:pt x="7472" y="13604"/>
                  <a:pt x="7519" y="13577"/>
                  <a:pt x="7403" y="13522"/>
                </a:cubicBezTo>
                <a:cubicBezTo>
                  <a:pt x="7318" y="13475"/>
                  <a:pt x="7294" y="13397"/>
                  <a:pt x="7223" y="13334"/>
                </a:cubicBezTo>
                <a:cubicBezTo>
                  <a:pt x="7182" y="13299"/>
                  <a:pt x="7128" y="13295"/>
                  <a:pt x="7084" y="13266"/>
                </a:cubicBezTo>
                <a:cubicBezTo>
                  <a:pt x="7053" y="13246"/>
                  <a:pt x="7025" y="13207"/>
                  <a:pt x="7000" y="13181"/>
                </a:cubicBezTo>
                <a:cubicBezTo>
                  <a:pt x="6962" y="13142"/>
                  <a:pt x="6920" y="13142"/>
                  <a:pt x="6877" y="13116"/>
                </a:cubicBezTo>
                <a:cubicBezTo>
                  <a:pt x="6844" y="13095"/>
                  <a:pt x="6838" y="13064"/>
                  <a:pt x="6798" y="13079"/>
                </a:cubicBezTo>
                <a:cubicBezTo>
                  <a:pt x="6755" y="13094"/>
                  <a:pt x="6653" y="12929"/>
                  <a:pt x="6602" y="12916"/>
                </a:cubicBezTo>
                <a:cubicBezTo>
                  <a:pt x="6626" y="12960"/>
                  <a:pt x="6545" y="13003"/>
                  <a:pt x="6516" y="12994"/>
                </a:cubicBezTo>
                <a:cubicBezTo>
                  <a:pt x="6461" y="12970"/>
                  <a:pt x="6565" y="12911"/>
                  <a:pt x="6372" y="12787"/>
                </a:cubicBezTo>
                <a:cubicBezTo>
                  <a:pt x="6280" y="12728"/>
                  <a:pt x="6179" y="12576"/>
                  <a:pt x="6113" y="12674"/>
                </a:cubicBezTo>
                <a:cubicBezTo>
                  <a:pt x="6077" y="12726"/>
                  <a:pt x="5998" y="12730"/>
                  <a:pt x="5958" y="12679"/>
                </a:cubicBezTo>
                <a:cubicBezTo>
                  <a:pt x="6056" y="12649"/>
                  <a:pt x="6003" y="12558"/>
                  <a:pt x="6072" y="12530"/>
                </a:cubicBezTo>
                <a:cubicBezTo>
                  <a:pt x="6172" y="12490"/>
                  <a:pt x="6186" y="12334"/>
                  <a:pt x="6240" y="12258"/>
                </a:cubicBezTo>
                <a:cubicBezTo>
                  <a:pt x="6269" y="12216"/>
                  <a:pt x="6372" y="12001"/>
                  <a:pt x="6428" y="12043"/>
                </a:cubicBezTo>
                <a:cubicBezTo>
                  <a:pt x="6430" y="12044"/>
                  <a:pt x="6431" y="12045"/>
                  <a:pt x="6432" y="12046"/>
                </a:cubicBezTo>
                <a:cubicBezTo>
                  <a:pt x="6444" y="12022"/>
                  <a:pt x="6435" y="12001"/>
                  <a:pt x="6409" y="11993"/>
                </a:cubicBezTo>
                <a:cubicBezTo>
                  <a:pt x="6433" y="11963"/>
                  <a:pt x="6467" y="11944"/>
                  <a:pt x="6494" y="11917"/>
                </a:cubicBezTo>
                <a:cubicBezTo>
                  <a:pt x="6513" y="11899"/>
                  <a:pt x="6517" y="11869"/>
                  <a:pt x="6538" y="11856"/>
                </a:cubicBezTo>
                <a:cubicBezTo>
                  <a:pt x="6575" y="11832"/>
                  <a:pt x="6635" y="11827"/>
                  <a:pt x="6640" y="11773"/>
                </a:cubicBezTo>
                <a:cubicBezTo>
                  <a:pt x="6643" y="11737"/>
                  <a:pt x="6731" y="11706"/>
                  <a:pt x="6758" y="11695"/>
                </a:cubicBezTo>
                <a:cubicBezTo>
                  <a:pt x="6846" y="11660"/>
                  <a:pt x="6886" y="11585"/>
                  <a:pt x="6934" y="11604"/>
                </a:cubicBezTo>
                <a:lnTo>
                  <a:pt x="6934" y="11604"/>
                </a:lnTo>
                <a:lnTo>
                  <a:pt x="6934" y="11604"/>
                </a:lnTo>
                <a:cubicBezTo>
                  <a:pt x="6959" y="11448"/>
                  <a:pt x="6944" y="11532"/>
                  <a:pt x="6940" y="11399"/>
                </a:cubicBezTo>
                <a:cubicBezTo>
                  <a:pt x="6938" y="11304"/>
                  <a:pt x="6898" y="11067"/>
                  <a:pt x="6799" y="11031"/>
                </a:cubicBezTo>
                <a:cubicBezTo>
                  <a:pt x="6761" y="11018"/>
                  <a:pt x="6690" y="11014"/>
                  <a:pt x="6682" y="11067"/>
                </a:cubicBezTo>
                <a:cubicBezTo>
                  <a:pt x="6670" y="11059"/>
                  <a:pt x="6619" y="11025"/>
                  <a:pt x="6618" y="11058"/>
                </a:cubicBezTo>
                <a:cubicBezTo>
                  <a:pt x="6611" y="11022"/>
                  <a:pt x="6602" y="10966"/>
                  <a:pt x="6628" y="10844"/>
                </a:cubicBezTo>
                <a:cubicBezTo>
                  <a:pt x="6635" y="10799"/>
                  <a:pt x="6662" y="10717"/>
                  <a:pt x="6651" y="10669"/>
                </a:cubicBezTo>
                <a:cubicBezTo>
                  <a:pt x="6638" y="10630"/>
                  <a:pt x="6676" y="10602"/>
                  <a:pt x="6654" y="10553"/>
                </a:cubicBezTo>
                <a:cubicBezTo>
                  <a:pt x="6642" y="10529"/>
                  <a:pt x="6644" y="10507"/>
                  <a:pt x="6667" y="10491"/>
                </a:cubicBezTo>
                <a:cubicBezTo>
                  <a:pt x="6630" y="10465"/>
                  <a:pt x="6591" y="10403"/>
                  <a:pt x="6539" y="10413"/>
                </a:cubicBezTo>
                <a:cubicBezTo>
                  <a:pt x="6446" y="10431"/>
                  <a:pt x="6294" y="10613"/>
                  <a:pt x="6252" y="10251"/>
                </a:cubicBezTo>
                <a:cubicBezTo>
                  <a:pt x="6245" y="10184"/>
                  <a:pt x="6184" y="10148"/>
                  <a:pt x="6176" y="10080"/>
                </a:cubicBezTo>
                <a:cubicBezTo>
                  <a:pt x="6170" y="10028"/>
                  <a:pt x="6138" y="9989"/>
                  <a:pt x="6130" y="9945"/>
                </a:cubicBezTo>
                <a:cubicBezTo>
                  <a:pt x="6114" y="9848"/>
                  <a:pt x="6112" y="9933"/>
                  <a:pt x="5906" y="9807"/>
                </a:cubicBezTo>
                <a:cubicBezTo>
                  <a:pt x="5865" y="9783"/>
                  <a:pt x="5867" y="9879"/>
                  <a:pt x="5824" y="9881"/>
                </a:cubicBezTo>
                <a:cubicBezTo>
                  <a:pt x="5778" y="9883"/>
                  <a:pt x="5722" y="9864"/>
                  <a:pt x="5675" y="9863"/>
                </a:cubicBezTo>
                <a:cubicBezTo>
                  <a:pt x="5643" y="9862"/>
                  <a:pt x="5424" y="9798"/>
                  <a:pt x="5422" y="9777"/>
                </a:cubicBezTo>
                <a:cubicBezTo>
                  <a:pt x="5418" y="9742"/>
                  <a:pt x="5437" y="9699"/>
                  <a:pt x="5448" y="9664"/>
                </a:cubicBezTo>
                <a:cubicBezTo>
                  <a:pt x="5458" y="9635"/>
                  <a:pt x="5438" y="9608"/>
                  <a:pt x="5435" y="9580"/>
                </a:cubicBezTo>
                <a:cubicBezTo>
                  <a:pt x="5434" y="9562"/>
                  <a:pt x="5465" y="9439"/>
                  <a:pt x="5450" y="9389"/>
                </a:cubicBezTo>
                <a:cubicBezTo>
                  <a:pt x="5440" y="9357"/>
                  <a:pt x="5380" y="9341"/>
                  <a:pt x="5417" y="9297"/>
                </a:cubicBezTo>
                <a:cubicBezTo>
                  <a:pt x="5371" y="9283"/>
                  <a:pt x="5335" y="9171"/>
                  <a:pt x="5320" y="9099"/>
                </a:cubicBezTo>
                <a:cubicBezTo>
                  <a:pt x="5351" y="9080"/>
                  <a:pt x="5401" y="9059"/>
                  <a:pt x="5395" y="9031"/>
                </a:cubicBezTo>
                <a:cubicBezTo>
                  <a:pt x="5391" y="8990"/>
                  <a:pt x="5277" y="8990"/>
                  <a:pt x="5347" y="8830"/>
                </a:cubicBezTo>
                <a:cubicBezTo>
                  <a:pt x="5370" y="8772"/>
                  <a:pt x="5418" y="8714"/>
                  <a:pt x="5396" y="8649"/>
                </a:cubicBezTo>
                <a:cubicBezTo>
                  <a:pt x="5359" y="8543"/>
                  <a:pt x="5524" y="8519"/>
                  <a:pt x="5327" y="8164"/>
                </a:cubicBezTo>
                <a:cubicBezTo>
                  <a:pt x="5313" y="8136"/>
                  <a:pt x="5296" y="8154"/>
                  <a:pt x="5266" y="8148"/>
                </a:cubicBezTo>
                <a:cubicBezTo>
                  <a:pt x="5164" y="8129"/>
                  <a:pt x="5085" y="7955"/>
                  <a:pt x="5093" y="7858"/>
                </a:cubicBezTo>
                <a:cubicBezTo>
                  <a:pt x="5097" y="7811"/>
                  <a:pt x="5128" y="7779"/>
                  <a:pt x="5126" y="7727"/>
                </a:cubicBezTo>
                <a:cubicBezTo>
                  <a:pt x="5045" y="7752"/>
                  <a:pt x="4864" y="7739"/>
                  <a:pt x="4770" y="7725"/>
                </a:cubicBezTo>
                <a:cubicBezTo>
                  <a:pt x="4714" y="7719"/>
                  <a:pt x="4606" y="7737"/>
                  <a:pt x="4561" y="7691"/>
                </a:cubicBezTo>
                <a:cubicBezTo>
                  <a:pt x="4521" y="7644"/>
                  <a:pt x="4529" y="7549"/>
                  <a:pt x="4520" y="7490"/>
                </a:cubicBezTo>
                <a:cubicBezTo>
                  <a:pt x="4507" y="7412"/>
                  <a:pt x="4414" y="7369"/>
                  <a:pt x="4411" y="7296"/>
                </a:cubicBezTo>
                <a:cubicBezTo>
                  <a:pt x="4436" y="7293"/>
                  <a:pt x="4462" y="7293"/>
                  <a:pt x="4488" y="7293"/>
                </a:cubicBezTo>
                <a:cubicBezTo>
                  <a:pt x="4468" y="7193"/>
                  <a:pt x="4452" y="7110"/>
                  <a:pt x="4410" y="7015"/>
                </a:cubicBezTo>
                <a:cubicBezTo>
                  <a:pt x="4372" y="6931"/>
                  <a:pt x="4439" y="6874"/>
                  <a:pt x="4335" y="6814"/>
                </a:cubicBezTo>
                <a:cubicBezTo>
                  <a:pt x="4271" y="6778"/>
                  <a:pt x="4193" y="6717"/>
                  <a:pt x="4116" y="6729"/>
                </a:cubicBezTo>
                <a:cubicBezTo>
                  <a:pt x="3853" y="6769"/>
                  <a:pt x="3928" y="6667"/>
                  <a:pt x="3835" y="6605"/>
                </a:cubicBezTo>
                <a:cubicBezTo>
                  <a:pt x="3824" y="6598"/>
                  <a:pt x="3811" y="6593"/>
                  <a:pt x="3796" y="6592"/>
                </a:cubicBezTo>
                <a:cubicBezTo>
                  <a:pt x="3740" y="6589"/>
                  <a:pt x="3698" y="6543"/>
                  <a:pt x="3640" y="6536"/>
                </a:cubicBezTo>
                <a:cubicBezTo>
                  <a:pt x="3573" y="6529"/>
                  <a:pt x="3572" y="6432"/>
                  <a:pt x="3520" y="6417"/>
                </a:cubicBezTo>
                <a:cubicBezTo>
                  <a:pt x="3503" y="6413"/>
                  <a:pt x="3494" y="6428"/>
                  <a:pt x="3482" y="6435"/>
                </a:cubicBezTo>
                <a:cubicBezTo>
                  <a:pt x="3440" y="6463"/>
                  <a:pt x="3380" y="6323"/>
                  <a:pt x="3299" y="6368"/>
                </a:cubicBezTo>
                <a:cubicBezTo>
                  <a:pt x="3268" y="6398"/>
                  <a:pt x="3143" y="6362"/>
                  <a:pt x="3115" y="6327"/>
                </a:cubicBezTo>
                <a:cubicBezTo>
                  <a:pt x="3105" y="6320"/>
                  <a:pt x="3091" y="6281"/>
                  <a:pt x="3086" y="6278"/>
                </a:cubicBezTo>
                <a:cubicBezTo>
                  <a:pt x="2969" y="6183"/>
                  <a:pt x="2957" y="6211"/>
                  <a:pt x="2931" y="6192"/>
                </a:cubicBezTo>
                <a:cubicBezTo>
                  <a:pt x="2905" y="6175"/>
                  <a:pt x="2922" y="6134"/>
                  <a:pt x="2888" y="6111"/>
                </a:cubicBezTo>
                <a:cubicBezTo>
                  <a:pt x="2860" y="6087"/>
                  <a:pt x="2863" y="6088"/>
                  <a:pt x="2852" y="6051"/>
                </a:cubicBezTo>
                <a:cubicBezTo>
                  <a:pt x="2835" y="5995"/>
                  <a:pt x="2761" y="5954"/>
                  <a:pt x="2781" y="5879"/>
                </a:cubicBezTo>
                <a:cubicBezTo>
                  <a:pt x="2787" y="5854"/>
                  <a:pt x="2815" y="5822"/>
                  <a:pt x="2803" y="5796"/>
                </a:cubicBezTo>
                <a:cubicBezTo>
                  <a:pt x="2793" y="5772"/>
                  <a:pt x="2770" y="5756"/>
                  <a:pt x="2761" y="5728"/>
                </a:cubicBezTo>
                <a:cubicBezTo>
                  <a:pt x="2721" y="5607"/>
                  <a:pt x="2868" y="5462"/>
                  <a:pt x="2733" y="5363"/>
                </a:cubicBezTo>
                <a:cubicBezTo>
                  <a:pt x="2680" y="5421"/>
                  <a:pt x="2685" y="5409"/>
                  <a:pt x="2607" y="5398"/>
                </a:cubicBezTo>
                <a:cubicBezTo>
                  <a:pt x="2528" y="5387"/>
                  <a:pt x="2445" y="5422"/>
                  <a:pt x="2370" y="5444"/>
                </a:cubicBezTo>
                <a:cubicBezTo>
                  <a:pt x="2307" y="5462"/>
                  <a:pt x="2282" y="5536"/>
                  <a:pt x="2232" y="5571"/>
                </a:cubicBezTo>
                <a:cubicBezTo>
                  <a:pt x="2179" y="5611"/>
                  <a:pt x="2092" y="5610"/>
                  <a:pt x="2059" y="5687"/>
                </a:cubicBezTo>
                <a:cubicBezTo>
                  <a:pt x="2030" y="5756"/>
                  <a:pt x="1974" y="5686"/>
                  <a:pt x="1923" y="5731"/>
                </a:cubicBezTo>
                <a:cubicBezTo>
                  <a:pt x="1896" y="5753"/>
                  <a:pt x="1890" y="5793"/>
                  <a:pt x="1872" y="5821"/>
                </a:cubicBezTo>
                <a:cubicBezTo>
                  <a:pt x="1860" y="5839"/>
                  <a:pt x="1824" y="5847"/>
                  <a:pt x="1806" y="5855"/>
                </a:cubicBezTo>
                <a:cubicBezTo>
                  <a:pt x="1786" y="5864"/>
                  <a:pt x="1734" y="5901"/>
                  <a:pt x="1725" y="5862"/>
                </a:cubicBezTo>
                <a:cubicBezTo>
                  <a:pt x="1719" y="5841"/>
                  <a:pt x="1738" y="5835"/>
                  <a:pt x="1702" y="5832"/>
                </a:cubicBezTo>
                <a:lnTo>
                  <a:pt x="1466" y="5815"/>
                </a:lnTo>
                <a:cubicBezTo>
                  <a:pt x="1330" y="5783"/>
                  <a:pt x="1319" y="5845"/>
                  <a:pt x="1243" y="5854"/>
                </a:cubicBezTo>
                <a:cubicBezTo>
                  <a:pt x="1194" y="5858"/>
                  <a:pt x="1171" y="5791"/>
                  <a:pt x="1133" y="5824"/>
                </a:cubicBezTo>
                <a:cubicBezTo>
                  <a:pt x="1119" y="5708"/>
                  <a:pt x="1115" y="5588"/>
                  <a:pt x="1109" y="5472"/>
                </a:cubicBezTo>
                <a:cubicBezTo>
                  <a:pt x="1105" y="5431"/>
                  <a:pt x="1144" y="5389"/>
                  <a:pt x="1122" y="5349"/>
                </a:cubicBezTo>
                <a:cubicBezTo>
                  <a:pt x="1100" y="5312"/>
                  <a:pt x="1128" y="5310"/>
                  <a:pt x="1136" y="5274"/>
                </a:cubicBezTo>
                <a:cubicBezTo>
                  <a:pt x="1057" y="5278"/>
                  <a:pt x="997" y="5407"/>
                  <a:pt x="935" y="5450"/>
                </a:cubicBezTo>
                <a:cubicBezTo>
                  <a:pt x="848" y="5510"/>
                  <a:pt x="723" y="5489"/>
                  <a:pt x="623" y="5476"/>
                </a:cubicBezTo>
                <a:cubicBezTo>
                  <a:pt x="642" y="5413"/>
                  <a:pt x="589" y="5322"/>
                  <a:pt x="531" y="5295"/>
                </a:cubicBezTo>
                <a:cubicBezTo>
                  <a:pt x="458" y="5262"/>
                  <a:pt x="365" y="5290"/>
                  <a:pt x="296" y="5253"/>
                </a:cubicBezTo>
                <a:cubicBezTo>
                  <a:pt x="330" y="5209"/>
                  <a:pt x="377" y="5171"/>
                  <a:pt x="353" y="5110"/>
                </a:cubicBezTo>
                <a:cubicBezTo>
                  <a:pt x="332" y="5058"/>
                  <a:pt x="274" y="5035"/>
                  <a:pt x="246" y="4992"/>
                </a:cubicBezTo>
                <a:cubicBezTo>
                  <a:pt x="229" y="4967"/>
                  <a:pt x="231" y="4936"/>
                  <a:pt x="206" y="4915"/>
                </a:cubicBezTo>
                <a:cubicBezTo>
                  <a:pt x="186" y="4899"/>
                  <a:pt x="166" y="4889"/>
                  <a:pt x="161" y="4861"/>
                </a:cubicBezTo>
                <a:cubicBezTo>
                  <a:pt x="152" y="4813"/>
                  <a:pt x="124" y="4764"/>
                  <a:pt x="82" y="4737"/>
                </a:cubicBezTo>
                <a:cubicBezTo>
                  <a:pt x="156" y="4692"/>
                  <a:pt x="1" y="4636"/>
                  <a:pt x="20" y="4573"/>
                </a:cubicBezTo>
                <a:close/>
                <a:moveTo>
                  <a:pt x="9690" y="10194"/>
                </a:moveTo>
                <a:cubicBezTo>
                  <a:pt x="9714" y="10190"/>
                  <a:pt x="9735" y="10175"/>
                  <a:pt x="9749" y="10155"/>
                </a:cubicBezTo>
                <a:cubicBezTo>
                  <a:pt x="9720" y="10134"/>
                  <a:pt x="9675" y="10155"/>
                  <a:pt x="9690" y="10194"/>
                </a:cubicBezTo>
                <a:close/>
                <a:moveTo>
                  <a:pt x="9431" y="10461"/>
                </a:moveTo>
                <a:cubicBezTo>
                  <a:pt x="9435" y="10433"/>
                  <a:pt x="9413" y="10415"/>
                  <a:pt x="9425" y="10387"/>
                </a:cubicBezTo>
                <a:cubicBezTo>
                  <a:pt x="9388" y="10379"/>
                  <a:pt x="9375" y="10418"/>
                  <a:pt x="9369" y="10446"/>
                </a:cubicBezTo>
                <a:cubicBezTo>
                  <a:pt x="9391" y="10443"/>
                  <a:pt x="9412" y="10448"/>
                  <a:pt x="9431" y="10461"/>
                </a:cubicBezTo>
                <a:close/>
                <a:moveTo>
                  <a:pt x="8576" y="11836"/>
                </a:moveTo>
                <a:cubicBezTo>
                  <a:pt x="8603" y="11798"/>
                  <a:pt x="8627" y="11724"/>
                  <a:pt x="8594" y="11684"/>
                </a:cubicBezTo>
                <a:cubicBezTo>
                  <a:pt x="8551" y="11710"/>
                  <a:pt x="8572" y="11796"/>
                  <a:pt x="8576" y="11836"/>
                </a:cubicBezTo>
                <a:close/>
                <a:moveTo>
                  <a:pt x="8475" y="11310"/>
                </a:moveTo>
                <a:cubicBezTo>
                  <a:pt x="8484" y="11319"/>
                  <a:pt x="8493" y="11328"/>
                  <a:pt x="8502" y="11337"/>
                </a:cubicBezTo>
                <a:cubicBezTo>
                  <a:pt x="8512" y="11308"/>
                  <a:pt x="8524" y="11277"/>
                  <a:pt x="8499" y="11250"/>
                </a:cubicBezTo>
                <a:cubicBezTo>
                  <a:pt x="8482" y="11267"/>
                  <a:pt x="8474" y="11287"/>
                  <a:pt x="8475" y="11310"/>
                </a:cubicBezTo>
                <a:close/>
                <a:moveTo>
                  <a:pt x="9488" y="2748"/>
                </a:moveTo>
                <a:cubicBezTo>
                  <a:pt x="9496" y="2738"/>
                  <a:pt x="9505" y="2728"/>
                  <a:pt x="9514" y="2718"/>
                </a:cubicBezTo>
                <a:cubicBezTo>
                  <a:pt x="9483" y="2715"/>
                  <a:pt x="9474" y="2725"/>
                  <a:pt x="9488" y="2748"/>
                </a:cubicBezTo>
                <a:close/>
                <a:moveTo>
                  <a:pt x="9212" y="3003"/>
                </a:moveTo>
                <a:cubicBezTo>
                  <a:pt x="9231" y="2964"/>
                  <a:pt x="9246" y="2925"/>
                  <a:pt x="9244" y="2881"/>
                </a:cubicBezTo>
                <a:cubicBezTo>
                  <a:pt x="9197" y="2901"/>
                  <a:pt x="9214" y="2964"/>
                  <a:pt x="9212" y="3003"/>
                </a:cubicBezTo>
                <a:close/>
                <a:moveTo>
                  <a:pt x="9146" y="2504"/>
                </a:moveTo>
                <a:cubicBezTo>
                  <a:pt x="9157" y="2500"/>
                  <a:pt x="9168" y="2496"/>
                  <a:pt x="9179" y="2492"/>
                </a:cubicBezTo>
                <a:cubicBezTo>
                  <a:pt x="9150" y="2474"/>
                  <a:pt x="9139" y="2478"/>
                  <a:pt x="9146" y="2504"/>
                </a:cubicBezTo>
                <a:close/>
                <a:moveTo>
                  <a:pt x="9075" y="2409"/>
                </a:moveTo>
                <a:cubicBezTo>
                  <a:pt x="9098" y="2401"/>
                  <a:pt x="9110" y="2382"/>
                  <a:pt x="9099" y="2359"/>
                </a:cubicBezTo>
                <a:cubicBezTo>
                  <a:pt x="9087" y="2392"/>
                  <a:pt x="9079" y="2399"/>
                  <a:pt x="9075" y="2379"/>
                </a:cubicBezTo>
                <a:cubicBezTo>
                  <a:pt x="9075" y="2389"/>
                  <a:pt x="9075" y="2399"/>
                  <a:pt x="9075" y="2409"/>
                </a:cubicBezTo>
                <a:close/>
                <a:moveTo>
                  <a:pt x="8594" y="2273"/>
                </a:moveTo>
                <a:cubicBezTo>
                  <a:pt x="8610" y="2268"/>
                  <a:pt x="8618" y="2257"/>
                  <a:pt x="8618" y="2240"/>
                </a:cubicBezTo>
                <a:cubicBezTo>
                  <a:pt x="8586" y="2233"/>
                  <a:pt x="8578" y="2244"/>
                  <a:pt x="8594" y="2273"/>
                </a:cubicBezTo>
                <a:close/>
                <a:moveTo>
                  <a:pt x="8220" y="2154"/>
                </a:moveTo>
                <a:cubicBezTo>
                  <a:pt x="8251" y="2168"/>
                  <a:pt x="8221" y="2123"/>
                  <a:pt x="8220" y="2121"/>
                </a:cubicBezTo>
                <a:cubicBezTo>
                  <a:pt x="8220" y="2132"/>
                  <a:pt x="8220" y="2143"/>
                  <a:pt x="8220" y="2154"/>
                </a:cubicBezTo>
                <a:close/>
                <a:moveTo>
                  <a:pt x="7982" y="2323"/>
                </a:moveTo>
                <a:cubicBezTo>
                  <a:pt x="8063" y="2402"/>
                  <a:pt x="8000" y="2228"/>
                  <a:pt x="7982" y="2323"/>
                </a:cubicBezTo>
                <a:close/>
                <a:moveTo>
                  <a:pt x="7570" y="1908"/>
                </a:moveTo>
                <a:cubicBezTo>
                  <a:pt x="7527" y="1973"/>
                  <a:pt x="7632" y="1960"/>
                  <a:pt x="7665" y="1949"/>
                </a:cubicBezTo>
                <a:cubicBezTo>
                  <a:pt x="7724" y="1930"/>
                  <a:pt x="7620" y="1857"/>
                  <a:pt x="7570" y="1908"/>
                </a:cubicBezTo>
                <a:close/>
                <a:moveTo>
                  <a:pt x="7489" y="1578"/>
                </a:moveTo>
                <a:cubicBezTo>
                  <a:pt x="7508" y="1567"/>
                  <a:pt x="7511" y="1552"/>
                  <a:pt x="7498" y="1534"/>
                </a:cubicBezTo>
                <a:cubicBezTo>
                  <a:pt x="7480" y="1545"/>
                  <a:pt x="7477" y="1560"/>
                  <a:pt x="7489" y="1578"/>
                </a:cubicBezTo>
                <a:close/>
                <a:moveTo>
                  <a:pt x="7418" y="1643"/>
                </a:moveTo>
                <a:cubicBezTo>
                  <a:pt x="7448" y="1642"/>
                  <a:pt x="7485" y="1634"/>
                  <a:pt x="7481" y="1596"/>
                </a:cubicBezTo>
                <a:cubicBezTo>
                  <a:pt x="7449" y="1587"/>
                  <a:pt x="7408" y="1604"/>
                  <a:pt x="7418" y="1643"/>
                </a:cubicBezTo>
                <a:close/>
                <a:moveTo>
                  <a:pt x="7431" y="1821"/>
                </a:moveTo>
                <a:cubicBezTo>
                  <a:pt x="7444" y="1813"/>
                  <a:pt x="7456" y="1804"/>
                  <a:pt x="7466" y="1792"/>
                </a:cubicBezTo>
                <a:cubicBezTo>
                  <a:pt x="7442" y="1788"/>
                  <a:pt x="7425" y="1803"/>
                  <a:pt x="7419" y="1825"/>
                </a:cubicBezTo>
                <a:cubicBezTo>
                  <a:pt x="7397" y="1832"/>
                  <a:pt x="7378" y="1844"/>
                  <a:pt x="7373" y="1863"/>
                </a:cubicBezTo>
                <a:cubicBezTo>
                  <a:pt x="7363" y="1899"/>
                  <a:pt x="7452" y="1905"/>
                  <a:pt x="7472" y="1908"/>
                </a:cubicBezTo>
                <a:cubicBezTo>
                  <a:pt x="7500" y="1966"/>
                  <a:pt x="7557" y="1874"/>
                  <a:pt x="7581" y="1849"/>
                </a:cubicBezTo>
                <a:cubicBezTo>
                  <a:pt x="7663" y="1764"/>
                  <a:pt x="7469" y="1810"/>
                  <a:pt x="7431" y="1821"/>
                </a:cubicBezTo>
                <a:close/>
                <a:moveTo>
                  <a:pt x="7415" y="1786"/>
                </a:moveTo>
                <a:cubicBezTo>
                  <a:pt x="7432" y="1773"/>
                  <a:pt x="7512" y="1711"/>
                  <a:pt x="7482" y="1686"/>
                </a:cubicBezTo>
                <a:cubicBezTo>
                  <a:pt x="7433" y="1644"/>
                  <a:pt x="7379" y="1749"/>
                  <a:pt x="7415" y="1786"/>
                </a:cubicBezTo>
                <a:close/>
                <a:moveTo>
                  <a:pt x="7356" y="1848"/>
                </a:moveTo>
                <a:cubicBezTo>
                  <a:pt x="7386" y="1804"/>
                  <a:pt x="7409" y="1752"/>
                  <a:pt x="7368" y="1706"/>
                </a:cubicBezTo>
                <a:cubicBezTo>
                  <a:pt x="7349" y="1742"/>
                  <a:pt x="7314" y="1836"/>
                  <a:pt x="7356" y="1848"/>
                </a:cubicBezTo>
                <a:close/>
                <a:moveTo>
                  <a:pt x="7317" y="1908"/>
                </a:moveTo>
                <a:cubicBezTo>
                  <a:pt x="7357" y="1937"/>
                  <a:pt x="7356" y="1894"/>
                  <a:pt x="7343" y="1868"/>
                </a:cubicBezTo>
                <a:cubicBezTo>
                  <a:pt x="7314" y="1808"/>
                  <a:pt x="7282" y="1872"/>
                  <a:pt x="7317" y="1908"/>
                </a:cubicBezTo>
                <a:close/>
                <a:moveTo>
                  <a:pt x="7211" y="1908"/>
                </a:moveTo>
                <a:cubicBezTo>
                  <a:pt x="7212" y="1914"/>
                  <a:pt x="7212" y="1919"/>
                  <a:pt x="7213" y="1925"/>
                </a:cubicBezTo>
                <a:cubicBezTo>
                  <a:pt x="7237" y="1922"/>
                  <a:pt x="7257" y="1913"/>
                  <a:pt x="7273" y="1896"/>
                </a:cubicBezTo>
                <a:cubicBezTo>
                  <a:pt x="7251" y="1879"/>
                  <a:pt x="7226" y="1887"/>
                  <a:pt x="7211" y="1908"/>
                </a:cubicBezTo>
                <a:close/>
                <a:moveTo>
                  <a:pt x="7201" y="2210"/>
                </a:moveTo>
                <a:cubicBezTo>
                  <a:pt x="7217" y="2201"/>
                  <a:pt x="7228" y="2189"/>
                  <a:pt x="7234" y="2172"/>
                </a:cubicBezTo>
                <a:cubicBezTo>
                  <a:pt x="7209" y="2172"/>
                  <a:pt x="7196" y="2185"/>
                  <a:pt x="7201" y="2210"/>
                </a:cubicBezTo>
                <a:close/>
                <a:moveTo>
                  <a:pt x="7187" y="2115"/>
                </a:moveTo>
                <a:cubicBezTo>
                  <a:pt x="7212" y="2102"/>
                  <a:pt x="7265" y="2083"/>
                  <a:pt x="7246" y="2044"/>
                </a:cubicBezTo>
                <a:cubicBezTo>
                  <a:pt x="7208" y="2047"/>
                  <a:pt x="7203" y="2089"/>
                  <a:pt x="7187" y="2115"/>
                </a:cubicBezTo>
                <a:close/>
                <a:moveTo>
                  <a:pt x="7225" y="2012"/>
                </a:moveTo>
                <a:cubicBezTo>
                  <a:pt x="7247" y="1988"/>
                  <a:pt x="7276" y="1972"/>
                  <a:pt x="7298" y="1949"/>
                </a:cubicBezTo>
                <a:cubicBezTo>
                  <a:pt x="7325" y="1919"/>
                  <a:pt x="7279" y="1908"/>
                  <a:pt x="7258" y="1917"/>
                </a:cubicBezTo>
                <a:cubicBezTo>
                  <a:pt x="7216" y="1936"/>
                  <a:pt x="7134" y="1993"/>
                  <a:pt x="7225" y="2012"/>
                </a:cubicBezTo>
                <a:close/>
                <a:moveTo>
                  <a:pt x="7160" y="2106"/>
                </a:moveTo>
                <a:cubicBezTo>
                  <a:pt x="7184" y="2099"/>
                  <a:pt x="7203" y="2080"/>
                  <a:pt x="7192" y="2053"/>
                </a:cubicBezTo>
                <a:cubicBezTo>
                  <a:pt x="7171" y="2063"/>
                  <a:pt x="7157" y="2082"/>
                  <a:pt x="7160" y="2106"/>
                </a:cubicBezTo>
                <a:close/>
                <a:moveTo>
                  <a:pt x="7139" y="2252"/>
                </a:moveTo>
                <a:cubicBezTo>
                  <a:pt x="7166" y="2222"/>
                  <a:pt x="7183" y="2183"/>
                  <a:pt x="7216" y="2158"/>
                </a:cubicBezTo>
                <a:cubicBezTo>
                  <a:pt x="7234" y="2144"/>
                  <a:pt x="7244" y="2107"/>
                  <a:pt x="7208" y="2119"/>
                </a:cubicBezTo>
                <a:cubicBezTo>
                  <a:pt x="7169" y="2134"/>
                  <a:pt x="7136" y="2213"/>
                  <a:pt x="7139" y="2252"/>
                </a:cubicBezTo>
                <a:close/>
                <a:moveTo>
                  <a:pt x="7145" y="2103"/>
                </a:moveTo>
                <a:cubicBezTo>
                  <a:pt x="7158" y="2074"/>
                  <a:pt x="7164" y="2041"/>
                  <a:pt x="7199" y="2029"/>
                </a:cubicBezTo>
                <a:cubicBezTo>
                  <a:pt x="7152" y="1983"/>
                  <a:pt x="7133" y="2071"/>
                  <a:pt x="7145" y="2103"/>
                </a:cubicBezTo>
                <a:close/>
                <a:moveTo>
                  <a:pt x="7189" y="2219"/>
                </a:moveTo>
                <a:cubicBezTo>
                  <a:pt x="7156" y="2231"/>
                  <a:pt x="7131" y="2261"/>
                  <a:pt x="7124" y="2296"/>
                </a:cubicBezTo>
                <a:cubicBezTo>
                  <a:pt x="7166" y="2286"/>
                  <a:pt x="7175" y="2241"/>
                  <a:pt x="7208" y="2219"/>
                </a:cubicBezTo>
                <a:cubicBezTo>
                  <a:pt x="7202" y="2219"/>
                  <a:pt x="7196" y="2219"/>
                  <a:pt x="7189" y="2219"/>
                </a:cubicBezTo>
                <a:close/>
                <a:moveTo>
                  <a:pt x="7062" y="2344"/>
                </a:moveTo>
                <a:cubicBezTo>
                  <a:pt x="7104" y="2329"/>
                  <a:pt x="7137" y="2272"/>
                  <a:pt x="7117" y="2230"/>
                </a:cubicBezTo>
                <a:cubicBezTo>
                  <a:pt x="7136" y="2193"/>
                  <a:pt x="7143" y="2157"/>
                  <a:pt x="7130" y="2129"/>
                </a:cubicBezTo>
                <a:cubicBezTo>
                  <a:pt x="7082" y="2035"/>
                  <a:pt x="6990" y="2162"/>
                  <a:pt x="6978" y="2212"/>
                </a:cubicBezTo>
                <a:cubicBezTo>
                  <a:pt x="6969" y="2249"/>
                  <a:pt x="6985" y="2289"/>
                  <a:pt x="6948" y="2313"/>
                </a:cubicBezTo>
                <a:cubicBezTo>
                  <a:pt x="6908" y="2340"/>
                  <a:pt x="6878" y="2384"/>
                  <a:pt x="6899" y="2436"/>
                </a:cubicBezTo>
                <a:cubicBezTo>
                  <a:pt x="6952" y="2423"/>
                  <a:pt x="7056" y="2334"/>
                  <a:pt x="7107" y="2248"/>
                </a:cubicBezTo>
                <a:cubicBezTo>
                  <a:pt x="7094" y="2281"/>
                  <a:pt x="7062" y="2306"/>
                  <a:pt x="7062" y="2344"/>
                </a:cubicBezTo>
                <a:close/>
                <a:moveTo>
                  <a:pt x="7059" y="2083"/>
                </a:moveTo>
                <a:cubicBezTo>
                  <a:pt x="7090" y="2062"/>
                  <a:pt x="7173" y="2006"/>
                  <a:pt x="7133" y="1961"/>
                </a:cubicBezTo>
                <a:cubicBezTo>
                  <a:pt x="7091" y="1983"/>
                  <a:pt x="7074" y="2041"/>
                  <a:pt x="7059" y="2083"/>
                </a:cubicBezTo>
                <a:close/>
                <a:moveTo>
                  <a:pt x="7374" y="1239"/>
                </a:moveTo>
                <a:cubicBezTo>
                  <a:pt x="7420" y="1217"/>
                  <a:pt x="7396" y="1177"/>
                  <a:pt x="7374" y="1147"/>
                </a:cubicBezTo>
                <a:cubicBezTo>
                  <a:pt x="7329" y="1168"/>
                  <a:pt x="7353" y="1211"/>
                  <a:pt x="7374" y="1239"/>
                </a:cubicBezTo>
                <a:close/>
                <a:moveTo>
                  <a:pt x="7347" y="1153"/>
                </a:moveTo>
                <a:cubicBezTo>
                  <a:pt x="7354" y="1144"/>
                  <a:pt x="7361" y="1134"/>
                  <a:pt x="7368" y="1124"/>
                </a:cubicBezTo>
                <a:cubicBezTo>
                  <a:pt x="7335" y="1114"/>
                  <a:pt x="7328" y="1124"/>
                  <a:pt x="7347" y="1153"/>
                </a:cubicBezTo>
                <a:close/>
                <a:moveTo>
                  <a:pt x="6807" y="2495"/>
                </a:moveTo>
                <a:cubicBezTo>
                  <a:pt x="6831" y="2468"/>
                  <a:pt x="6869" y="2474"/>
                  <a:pt x="6896" y="2451"/>
                </a:cubicBezTo>
                <a:cubicBezTo>
                  <a:pt x="6868" y="2406"/>
                  <a:pt x="6789" y="2448"/>
                  <a:pt x="6807" y="2495"/>
                </a:cubicBezTo>
                <a:close/>
                <a:moveTo>
                  <a:pt x="6736" y="2454"/>
                </a:moveTo>
                <a:cubicBezTo>
                  <a:pt x="6765" y="2448"/>
                  <a:pt x="6791" y="2430"/>
                  <a:pt x="6813" y="2409"/>
                </a:cubicBezTo>
                <a:cubicBezTo>
                  <a:pt x="6780" y="2405"/>
                  <a:pt x="6744" y="2419"/>
                  <a:pt x="6736" y="2454"/>
                </a:cubicBezTo>
                <a:close/>
                <a:moveTo>
                  <a:pt x="11108" y="6750"/>
                </a:moveTo>
                <a:cubicBezTo>
                  <a:pt x="11153" y="6633"/>
                  <a:pt x="11032" y="6728"/>
                  <a:pt x="11108" y="6750"/>
                </a:cubicBezTo>
                <a:close/>
                <a:moveTo>
                  <a:pt x="11150" y="6596"/>
                </a:moveTo>
                <a:cubicBezTo>
                  <a:pt x="11173" y="6574"/>
                  <a:pt x="11228" y="6538"/>
                  <a:pt x="11183" y="6506"/>
                </a:cubicBezTo>
                <a:cubicBezTo>
                  <a:pt x="11190" y="6543"/>
                  <a:pt x="11148" y="6560"/>
                  <a:pt x="11150" y="659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4" name="꙱ Botswana (Republic of Botswana) (BW) (H)">
            <a:extLst>
              <a:ext uri="{FF2B5EF4-FFF2-40B4-BE49-F238E27FC236}">
                <a16:creationId xmlns:a16="http://schemas.microsoft.com/office/drawing/2014/main" id="{B0C9B3E0-63F3-4C81-AED8-34879A8410A6}"/>
              </a:ext>
            </a:extLst>
          </p:cNvPr>
          <p:cNvSpPr>
            <a:spLocks/>
          </p:cNvSpPr>
          <p:nvPr/>
        </p:nvSpPr>
        <p:spPr bwMode="auto">
          <a:xfrm>
            <a:off x="4902092" y="2899340"/>
            <a:ext cx="238620" cy="269377"/>
          </a:xfrm>
          <a:custGeom>
            <a:avLst/>
            <a:gdLst>
              <a:gd name="T0" fmla="*/ 1844 w 2889"/>
              <a:gd name="T1" fmla="*/ 391 h 3268"/>
              <a:gd name="T2" fmla="*/ 2100 w 2889"/>
              <a:gd name="T3" fmla="*/ 768 h 3268"/>
              <a:gd name="T4" fmla="*/ 2268 w 2889"/>
              <a:gd name="T5" fmla="*/ 982 h 3268"/>
              <a:gd name="T6" fmla="*/ 2399 w 2889"/>
              <a:gd name="T7" fmla="*/ 1099 h 3268"/>
              <a:gd name="T8" fmla="*/ 2415 w 2889"/>
              <a:gd name="T9" fmla="*/ 1216 h 3268"/>
              <a:gd name="T10" fmla="*/ 2507 w 2889"/>
              <a:gd name="T11" fmla="*/ 1372 h 3268"/>
              <a:gd name="T12" fmla="*/ 2768 w 2889"/>
              <a:gd name="T13" fmla="*/ 1427 h 3268"/>
              <a:gd name="T14" fmla="*/ 2799 w 2889"/>
              <a:gd name="T15" fmla="*/ 1521 h 3268"/>
              <a:gd name="T16" fmla="*/ 2889 w 2889"/>
              <a:gd name="T17" fmla="*/ 1580 h 3268"/>
              <a:gd name="T18" fmla="*/ 2754 w 2889"/>
              <a:gd name="T19" fmla="*/ 1675 h 3268"/>
              <a:gd name="T20" fmla="*/ 2529 w 2889"/>
              <a:gd name="T21" fmla="*/ 1765 h 3268"/>
              <a:gd name="T22" fmla="*/ 2314 w 2889"/>
              <a:gd name="T23" fmla="*/ 2006 h 3268"/>
              <a:gd name="T24" fmla="*/ 2124 w 2889"/>
              <a:gd name="T25" fmla="*/ 2231 h 3268"/>
              <a:gd name="T26" fmla="*/ 1992 w 2889"/>
              <a:gd name="T27" fmla="*/ 2427 h 3268"/>
              <a:gd name="T28" fmla="*/ 1822 w 2889"/>
              <a:gd name="T29" fmla="*/ 2497 h 3268"/>
              <a:gd name="T30" fmla="*/ 1793 w 2889"/>
              <a:gd name="T31" fmla="*/ 2570 h 3268"/>
              <a:gd name="T32" fmla="*/ 1732 w 2889"/>
              <a:gd name="T33" fmla="*/ 2744 h 3268"/>
              <a:gd name="T34" fmla="*/ 1569 w 2889"/>
              <a:gd name="T35" fmla="*/ 2853 h 3268"/>
              <a:gd name="T36" fmla="*/ 1395 w 2889"/>
              <a:gd name="T37" fmla="*/ 2881 h 3268"/>
              <a:gd name="T38" fmla="*/ 1221 w 2889"/>
              <a:gd name="T39" fmla="*/ 2824 h 3268"/>
              <a:gd name="T40" fmla="*/ 1107 w 2889"/>
              <a:gd name="T41" fmla="*/ 2751 h 3268"/>
              <a:gd name="T42" fmla="*/ 881 w 2889"/>
              <a:gd name="T43" fmla="*/ 2733 h 3268"/>
              <a:gd name="T44" fmla="*/ 701 w 2889"/>
              <a:gd name="T45" fmla="*/ 3051 h 3268"/>
              <a:gd name="T46" fmla="*/ 609 w 2889"/>
              <a:gd name="T47" fmla="*/ 3162 h 3268"/>
              <a:gd name="T48" fmla="*/ 520 w 2889"/>
              <a:gd name="T49" fmla="*/ 3222 h 3268"/>
              <a:gd name="T50" fmla="*/ 430 w 2889"/>
              <a:gd name="T51" fmla="*/ 3262 h 3268"/>
              <a:gd name="T52" fmla="*/ 187 w 2889"/>
              <a:gd name="T53" fmla="*/ 3268 h 3268"/>
              <a:gd name="T54" fmla="*/ 216 w 2889"/>
              <a:gd name="T55" fmla="*/ 2867 h 3268"/>
              <a:gd name="T56" fmla="*/ 128 w 2889"/>
              <a:gd name="T57" fmla="*/ 2646 h 3268"/>
              <a:gd name="T58" fmla="*/ 0 w 2889"/>
              <a:gd name="T59" fmla="*/ 2517 h 3268"/>
              <a:gd name="T60" fmla="*/ 26 w 2889"/>
              <a:gd name="T61" fmla="*/ 1516 h 3268"/>
              <a:gd name="T62" fmla="*/ 307 w 2889"/>
              <a:gd name="T63" fmla="*/ 1516 h 3268"/>
              <a:gd name="T64" fmla="*/ 346 w 2889"/>
              <a:gd name="T65" fmla="*/ 203 h 3268"/>
              <a:gd name="T66" fmla="*/ 840 w 2889"/>
              <a:gd name="T67" fmla="*/ 118 h 3268"/>
              <a:gd name="T68" fmla="*/ 1043 w 2889"/>
              <a:gd name="T69" fmla="*/ 103 h 3268"/>
              <a:gd name="T70" fmla="*/ 1146 w 2889"/>
              <a:gd name="T71" fmla="*/ 266 h 3268"/>
              <a:gd name="T72" fmla="*/ 1381 w 2889"/>
              <a:gd name="T73" fmla="*/ 73 h 3268"/>
              <a:gd name="T74" fmla="*/ 1438 w 2889"/>
              <a:gd name="T75" fmla="*/ 97 h 3268"/>
              <a:gd name="T76" fmla="*/ 1519 w 2889"/>
              <a:gd name="T77" fmla="*/ 41 h 3268"/>
              <a:gd name="T78" fmla="*/ 1649 w 2889"/>
              <a:gd name="T79" fmla="*/ 8 h 3268"/>
              <a:gd name="T80" fmla="*/ 1844 w 2889"/>
              <a:gd name="T81" fmla="*/ 391 h 3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89" h="3268">
                <a:moveTo>
                  <a:pt x="1844" y="391"/>
                </a:moveTo>
                <a:cubicBezTo>
                  <a:pt x="1898" y="552"/>
                  <a:pt x="1935" y="683"/>
                  <a:pt x="2100" y="768"/>
                </a:cubicBezTo>
                <a:cubicBezTo>
                  <a:pt x="2207" y="823"/>
                  <a:pt x="2305" y="812"/>
                  <a:pt x="2268" y="982"/>
                </a:cubicBezTo>
                <a:cubicBezTo>
                  <a:pt x="2365" y="959"/>
                  <a:pt x="2441" y="970"/>
                  <a:pt x="2399" y="1099"/>
                </a:cubicBezTo>
                <a:cubicBezTo>
                  <a:pt x="2385" y="1144"/>
                  <a:pt x="2390" y="1178"/>
                  <a:pt x="2415" y="1216"/>
                </a:cubicBezTo>
                <a:cubicBezTo>
                  <a:pt x="2443" y="1258"/>
                  <a:pt x="2462" y="1358"/>
                  <a:pt x="2507" y="1372"/>
                </a:cubicBezTo>
                <a:cubicBezTo>
                  <a:pt x="2596" y="1400"/>
                  <a:pt x="2673" y="1395"/>
                  <a:pt x="2768" y="1427"/>
                </a:cubicBezTo>
                <a:cubicBezTo>
                  <a:pt x="2838" y="1452"/>
                  <a:pt x="2777" y="1485"/>
                  <a:pt x="2799" y="1521"/>
                </a:cubicBezTo>
                <a:cubicBezTo>
                  <a:pt x="2816" y="1549"/>
                  <a:pt x="2879" y="1540"/>
                  <a:pt x="2889" y="1580"/>
                </a:cubicBezTo>
                <a:cubicBezTo>
                  <a:pt x="2778" y="1594"/>
                  <a:pt x="2795" y="1617"/>
                  <a:pt x="2754" y="1675"/>
                </a:cubicBezTo>
                <a:cubicBezTo>
                  <a:pt x="2709" y="1739"/>
                  <a:pt x="2583" y="1707"/>
                  <a:pt x="2529" y="1765"/>
                </a:cubicBezTo>
                <a:cubicBezTo>
                  <a:pt x="2462" y="1838"/>
                  <a:pt x="2446" y="1913"/>
                  <a:pt x="2314" y="2006"/>
                </a:cubicBezTo>
                <a:cubicBezTo>
                  <a:pt x="2235" y="2062"/>
                  <a:pt x="2141" y="2066"/>
                  <a:pt x="2124" y="2231"/>
                </a:cubicBezTo>
                <a:cubicBezTo>
                  <a:pt x="2115" y="2325"/>
                  <a:pt x="2060" y="2347"/>
                  <a:pt x="1992" y="2427"/>
                </a:cubicBezTo>
                <a:cubicBezTo>
                  <a:pt x="1953" y="2474"/>
                  <a:pt x="1888" y="2487"/>
                  <a:pt x="1822" y="2497"/>
                </a:cubicBezTo>
                <a:cubicBezTo>
                  <a:pt x="1774" y="2505"/>
                  <a:pt x="1802" y="2524"/>
                  <a:pt x="1793" y="2570"/>
                </a:cubicBezTo>
                <a:cubicBezTo>
                  <a:pt x="1781" y="2631"/>
                  <a:pt x="1752" y="2686"/>
                  <a:pt x="1732" y="2744"/>
                </a:cubicBezTo>
                <a:cubicBezTo>
                  <a:pt x="1703" y="2830"/>
                  <a:pt x="1657" y="2860"/>
                  <a:pt x="1569" y="2853"/>
                </a:cubicBezTo>
                <a:cubicBezTo>
                  <a:pt x="1488" y="2846"/>
                  <a:pt x="1498" y="2903"/>
                  <a:pt x="1395" y="2881"/>
                </a:cubicBezTo>
                <a:cubicBezTo>
                  <a:pt x="1354" y="2872"/>
                  <a:pt x="1256" y="2826"/>
                  <a:pt x="1221" y="2824"/>
                </a:cubicBezTo>
                <a:cubicBezTo>
                  <a:pt x="1170" y="2820"/>
                  <a:pt x="1136" y="2788"/>
                  <a:pt x="1107" y="2751"/>
                </a:cubicBezTo>
                <a:cubicBezTo>
                  <a:pt x="1063" y="2697"/>
                  <a:pt x="962" y="2653"/>
                  <a:pt x="881" y="2733"/>
                </a:cubicBezTo>
                <a:cubicBezTo>
                  <a:pt x="784" y="2831"/>
                  <a:pt x="896" y="2918"/>
                  <a:pt x="701" y="3051"/>
                </a:cubicBezTo>
                <a:cubicBezTo>
                  <a:pt x="658" y="3080"/>
                  <a:pt x="646" y="3128"/>
                  <a:pt x="609" y="3162"/>
                </a:cubicBezTo>
                <a:cubicBezTo>
                  <a:pt x="572" y="3197"/>
                  <a:pt x="508" y="3165"/>
                  <a:pt x="520" y="3222"/>
                </a:cubicBezTo>
                <a:cubicBezTo>
                  <a:pt x="508" y="3255"/>
                  <a:pt x="458" y="3264"/>
                  <a:pt x="430" y="3262"/>
                </a:cubicBezTo>
                <a:cubicBezTo>
                  <a:pt x="340" y="3258"/>
                  <a:pt x="255" y="3211"/>
                  <a:pt x="187" y="3268"/>
                </a:cubicBezTo>
                <a:cubicBezTo>
                  <a:pt x="111" y="3082"/>
                  <a:pt x="282" y="3080"/>
                  <a:pt x="216" y="2867"/>
                </a:cubicBezTo>
                <a:cubicBezTo>
                  <a:pt x="190" y="2793"/>
                  <a:pt x="165" y="2713"/>
                  <a:pt x="128" y="2646"/>
                </a:cubicBezTo>
                <a:cubicBezTo>
                  <a:pt x="83" y="2570"/>
                  <a:pt x="31" y="2558"/>
                  <a:pt x="0" y="2517"/>
                </a:cubicBezTo>
                <a:lnTo>
                  <a:pt x="26" y="1516"/>
                </a:lnTo>
                <a:lnTo>
                  <a:pt x="307" y="1516"/>
                </a:lnTo>
                <a:lnTo>
                  <a:pt x="346" y="203"/>
                </a:lnTo>
                <a:cubicBezTo>
                  <a:pt x="535" y="174"/>
                  <a:pt x="607" y="182"/>
                  <a:pt x="840" y="118"/>
                </a:cubicBezTo>
                <a:cubicBezTo>
                  <a:pt x="905" y="100"/>
                  <a:pt x="1002" y="81"/>
                  <a:pt x="1043" y="103"/>
                </a:cubicBezTo>
                <a:cubicBezTo>
                  <a:pt x="1102" y="129"/>
                  <a:pt x="1116" y="209"/>
                  <a:pt x="1146" y="266"/>
                </a:cubicBezTo>
                <a:cubicBezTo>
                  <a:pt x="1225" y="203"/>
                  <a:pt x="1307" y="79"/>
                  <a:pt x="1381" y="73"/>
                </a:cubicBezTo>
                <a:cubicBezTo>
                  <a:pt x="1415" y="71"/>
                  <a:pt x="1417" y="92"/>
                  <a:pt x="1438" y="97"/>
                </a:cubicBezTo>
                <a:cubicBezTo>
                  <a:pt x="1471" y="100"/>
                  <a:pt x="1489" y="56"/>
                  <a:pt x="1519" y="41"/>
                </a:cubicBezTo>
                <a:cubicBezTo>
                  <a:pt x="1562" y="17"/>
                  <a:pt x="1619" y="0"/>
                  <a:pt x="1649" y="8"/>
                </a:cubicBezTo>
                <a:cubicBezTo>
                  <a:pt x="1651" y="81"/>
                  <a:pt x="1662" y="89"/>
                  <a:pt x="1844" y="39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5" name="꙱ Bosnia and Herzegovina (BA) (H)">
            <a:extLst>
              <a:ext uri="{FF2B5EF4-FFF2-40B4-BE49-F238E27FC236}">
                <a16:creationId xmlns:a16="http://schemas.microsoft.com/office/drawing/2014/main" id="{D68F1833-C14B-4F10-8ABC-53547DCA18DF}"/>
              </a:ext>
            </a:extLst>
          </p:cNvPr>
          <p:cNvSpPr>
            <a:spLocks/>
          </p:cNvSpPr>
          <p:nvPr/>
        </p:nvSpPr>
        <p:spPr bwMode="auto">
          <a:xfrm>
            <a:off x="4782265" y="1045698"/>
            <a:ext cx="96067" cy="80503"/>
          </a:xfrm>
          <a:custGeom>
            <a:avLst/>
            <a:gdLst>
              <a:gd name="T0" fmla="*/ 6 w 1165"/>
              <a:gd name="T1" fmla="*/ 97 h 979"/>
              <a:gd name="T2" fmla="*/ 121 w 1165"/>
              <a:gd name="T3" fmla="*/ 99 h 979"/>
              <a:gd name="T4" fmla="*/ 205 w 1165"/>
              <a:gd name="T5" fmla="*/ 63 h 979"/>
              <a:gd name="T6" fmla="*/ 309 w 1165"/>
              <a:gd name="T7" fmla="*/ 55 h 979"/>
              <a:gd name="T8" fmla="*/ 607 w 1165"/>
              <a:gd name="T9" fmla="*/ 93 h 979"/>
              <a:gd name="T10" fmla="*/ 684 w 1165"/>
              <a:gd name="T11" fmla="*/ 91 h 979"/>
              <a:gd name="T12" fmla="*/ 829 w 1165"/>
              <a:gd name="T13" fmla="*/ 112 h 979"/>
              <a:gd name="T14" fmla="*/ 896 w 1165"/>
              <a:gd name="T15" fmla="*/ 170 h 979"/>
              <a:gd name="T16" fmla="*/ 1001 w 1165"/>
              <a:gd name="T17" fmla="*/ 151 h 979"/>
              <a:gd name="T18" fmla="*/ 990 w 1165"/>
              <a:gd name="T19" fmla="*/ 263 h 979"/>
              <a:gd name="T20" fmla="*/ 1059 w 1165"/>
              <a:gd name="T21" fmla="*/ 421 h 979"/>
              <a:gd name="T22" fmla="*/ 1012 w 1165"/>
              <a:gd name="T23" fmla="*/ 485 h 979"/>
              <a:gd name="T24" fmla="*/ 1085 w 1165"/>
              <a:gd name="T25" fmla="*/ 604 h 979"/>
              <a:gd name="T26" fmla="*/ 920 w 1165"/>
              <a:gd name="T27" fmla="*/ 643 h 979"/>
              <a:gd name="T28" fmla="*/ 944 w 1165"/>
              <a:gd name="T29" fmla="*/ 735 h 979"/>
              <a:gd name="T30" fmla="*/ 846 w 1165"/>
              <a:gd name="T31" fmla="*/ 818 h 979"/>
              <a:gd name="T32" fmla="*/ 802 w 1165"/>
              <a:gd name="T33" fmla="*/ 979 h 979"/>
              <a:gd name="T34" fmla="*/ 646 w 1165"/>
              <a:gd name="T35" fmla="*/ 895 h 979"/>
              <a:gd name="T36" fmla="*/ 598 w 1165"/>
              <a:gd name="T37" fmla="*/ 859 h 979"/>
              <a:gd name="T38" fmla="*/ 567 w 1165"/>
              <a:gd name="T39" fmla="*/ 864 h 979"/>
              <a:gd name="T40" fmla="*/ 544 w 1165"/>
              <a:gd name="T41" fmla="*/ 845 h 979"/>
              <a:gd name="T42" fmla="*/ 460 w 1165"/>
              <a:gd name="T43" fmla="*/ 704 h 979"/>
              <a:gd name="T44" fmla="*/ 276 w 1165"/>
              <a:gd name="T45" fmla="*/ 517 h 979"/>
              <a:gd name="T46" fmla="*/ 167 w 1165"/>
              <a:gd name="T47" fmla="*/ 427 h 979"/>
              <a:gd name="T48" fmla="*/ 116 w 1165"/>
              <a:gd name="T49" fmla="*/ 276 h 979"/>
              <a:gd name="T50" fmla="*/ 17 w 1165"/>
              <a:gd name="T51" fmla="*/ 208 h 979"/>
              <a:gd name="T52" fmla="*/ 6 w 1165"/>
              <a:gd name="T53" fmla="*/ 97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5" h="979">
                <a:moveTo>
                  <a:pt x="6" y="97"/>
                </a:moveTo>
                <a:cubicBezTo>
                  <a:pt x="3" y="0"/>
                  <a:pt x="83" y="69"/>
                  <a:pt x="121" y="99"/>
                </a:cubicBezTo>
                <a:cubicBezTo>
                  <a:pt x="161" y="132"/>
                  <a:pt x="189" y="104"/>
                  <a:pt x="205" y="63"/>
                </a:cubicBezTo>
                <a:cubicBezTo>
                  <a:pt x="220" y="23"/>
                  <a:pt x="281" y="50"/>
                  <a:pt x="309" y="55"/>
                </a:cubicBezTo>
                <a:cubicBezTo>
                  <a:pt x="315" y="10"/>
                  <a:pt x="575" y="115"/>
                  <a:pt x="607" y="93"/>
                </a:cubicBezTo>
                <a:cubicBezTo>
                  <a:pt x="654" y="60"/>
                  <a:pt x="642" y="100"/>
                  <a:pt x="684" y="91"/>
                </a:cubicBezTo>
                <a:cubicBezTo>
                  <a:pt x="736" y="79"/>
                  <a:pt x="781" y="92"/>
                  <a:pt x="829" y="112"/>
                </a:cubicBezTo>
                <a:cubicBezTo>
                  <a:pt x="870" y="128"/>
                  <a:pt x="844" y="167"/>
                  <a:pt x="896" y="170"/>
                </a:cubicBezTo>
                <a:cubicBezTo>
                  <a:pt x="929" y="172"/>
                  <a:pt x="973" y="137"/>
                  <a:pt x="1001" y="151"/>
                </a:cubicBezTo>
                <a:cubicBezTo>
                  <a:pt x="1048" y="174"/>
                  <a:pt x="1009" y="237"/>
                  <a:pt x="990" y="263"/>
                </a:cubicBezTo>
                <a:cubicBezTo>
                  <a:pt x="925" y="351"/>
                  <a:pt x="1003" y="373"/>
                  <a:pt x="1059" y="421"/>
                </a:cubicBezTo>
                <a:cubicBezTo>
                  <a:pt x="1165" y="502"/>
                  <a:pt x="1027" y="462"/>
                  <a:pt x="1012" y="485"/>
                </a:cubicBezTo>
                <a:cubicBezTo>
                  <a:pt x="1010" y="488"/>
                  <a:pt x="1084" y="581"/>
                  <a:pt x="1085" y="604"/>
                </a:cubicBezTo>
                <a:cubicBezTo>
                  <a:pt x="1085" y="624"/>
                  <a:pt x="944" y="651"/>
                  <a:pt x="920" y="643"/>
                </a:cubicBezTo>
                <a:cubicBezTo>
                  <a:pt x="921" y="691"/>
                  <a:pt x="961" y="693"/>
                  <a:pt x="944" y="735"/>
                </a:cubicBezTo>
                <a:cubicBezTo>
                  <a:pt x="921" y="659"/>
                  <a:pt x="811" y="756"/>
                  <a:pt x="846" y="818"/>
                </a:cubicBezTo>
                <a:cubicBezTo>
                  <a:pt x="726" y="792"/>
                  <a:pt x="879" y="968"/>
                  <a:pt x="802" y="979"/>
                </a:cubicBezTo>
                <a:cubicBezTo>
                  <a:pt x="744" y="969"/>
                  <a:pt x="656" y="904"/>
                  <a:pt x="646" y="895"/>
                </a:cubicBezTo>
                <a:cubicBezTo>
                  <a:pt x="627" y="880"/>
                  <a:pt x="624" y="862"/>
                  <a:pt x="598" y="859"/>
                </a:cubicBezTo>
                <a:cubicBezTo>
                  <a:pt x="584" y="857"/>
                  <a:pt x="576" y="865"/>
                  <a:pt x="567" y="864"/>
                </a:cubicBezTo>
                <a:cubicBezTo>
                  <a:pt x="561" y="864"/>
                  <a:pt x="554" y="859"/>
                  <a:pt x="544" y="845"/>
                </a:cubicBezTo>
                <a:cubicBezTo>
                  <a:pt x="620" y="852"/>
                  <a:pt x="474" y="721"/>
                  <a:pt x="460" y="704"/>
                </a:cubicBezTo>
                <a:cubicBezTo>
                  <a:pt x="391" y="617"/>
                  <a:pt x="339" y="588"/>
                  <a:pt x="276" y="517"/>
                </a:cubicBezTo>
                <a:cubicBezTo>
                  <a:pt x="243" y="480"/>
                  <a:pt x="200" y="461"/>
                  <a:pt x="167" y="427"/>
                </a:cubicBezTo>
                <a:cubicBezTo>
                  <a:pt x="128" y="386"/>
                  <a:pt x="153" y="321"/>
                  <a:pt x="116" y="276"/>
                </a:cubicBezTo>
                <a:cubicBezTo>
                  <a:pt x="88" y="242"/>
                  <a:pt x="52" y="233"/>
                  <a:pt x="17" y="208"/>
                </a:cubicBezTo>
                <a:cubicBezTo>
                  <a:pt x="0" y="196"/>
                  <a:pt x="9" y="123"/>
                  <a:pt x="6" y="9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6" name="꙱ Bonaire (Special municipality of the Netherlands) (BQ-BO, NL-BQ1) (H)">
            <a:extLst>
              <a:ext uri="{FF2B5EF4-FFF2-40B4-BE49-F238E27FC236}">
                <a16:creationId xmlns:a16="http://schemas.microsoft.com/office/drawing/2014/main" id="{26E86299-14E4-49D9-A26F-7E02AF3662EA}"/>
              </a:ext>
            </a:extLst>
          </p:cNvPr>
          <p:cNvSpPr>
            <a:spLocks/>
          </p:cNvSpPr>
          <p:nvPr/>
        </p:nvSpPr>
        <p:spPr bwMode="auto">
          <a:xfrm>
            <a:off x="2624356" y="2015867"/>
            <a:ext cx="7231" cy="8257"/>
          </a:xfrm>
          <a:custGeom>
            <a:avLst/>
            <a:gdLst>
              <a:gd name="T0" fmla="*/ 45 w 94"/>
              <a:gd name="T1" fmla="*/ 101 h 101"/>
              <a:gd name="T2" fmla="*/ 27 w 94"/>
              <a:gd name="T3" fmla="*/ 32 h 101"/>
              <a:gd name="T4" fmla="*/ 7 w 94"/>
              <a:gd name="T5" fmla="*/ 0 h 101"/>
              <a:gd name="T6" fmla="*/ 45 w 94"/>
              <a:gd name="T7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4" h="101">
                <a:moveTo>
                  <a:pt x="45" y="101"/>
                </a:moveTo>
                <a:cubicBezTo>
                  <a:pt x="38" y="84"/>
                  <a:pt x="48" y="41"/>
                  <a:pt x="27" y="32"/>
                </a:cubicBezTo>
                <a:cubicBezTo>
                  <a:pt x="8" y="25"/>
                  <a:pt x="0" y="27"/>
                  <a:pt x="7" y="0"/>
                </a:cubicBezTo>
                <a:cubicBezTo>
                  <a:pt x="45" y="30"/>
                  <a:pt x="94" y="52"/>
                  <a:pt x="45" y="10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7" name="꙱ Bolivia (Plurinational State of Bolivia) (BO) (H)">
            <a:extLst>
              <a:ext uri="{FF2B5EF4-FFF2-40B4-BE49-F238E27FC236}">
                <a16:creationId xmlns:a16="http://schemas.microsoft.com/office/drawing/2014/main" id="{73728642-57D8-485A-ACEF-31A0B9760EC3}"/>
              </a:ext>
            </a:extLst>
          </p:cNvPr>
          <p:cNvSpPr>
            <a:spLocks/>
          </p:cNvSpPr>
          <p:nvPr/>
        </p:nvSpPr>
        <p:spPr bwMode="auto">
          <a:xfrm>
            <a:off x="2591301" y="2661958"/>
            <a:ext cx="328490" cy="389100"/>
          </a:xfrm>
          <a:custGeom>
            <a:avLst/>
            <a:gdLst>
              <a:gd name="T0" fmla="*/ 236 w 3983"/>
              <a:gd name="T1" fmla="*/ 469 h 4720"/>
              <a:gd name="T2" fmla="*/ 340 w 3983"/>
              <a:gd name="T3" fmla="*/ 492 h 4720"/>
              <a:gd name="T4" fmla="*/ 457 w 3983"/>
              <a:gd name="T5" fmla="*/ 368 h 4720"/>
              <a:gd name="T6" fmla="*/ 766 w 3983"/>
              <a:gd name="T7" fmla="*/ 208 h 4720"/>
              <a:gd name="T8" fmla="*/ 1141 w 3983"/>
              <a:gd name="T9" fmla="*/ 35 h 4720"/>
              <a:gd name="T10" fmla="*/ 1295 w 3983"/>
              <a:gd name="T11" fmla="*/ 365 h 4720"/>
              <a:gd name="T12" fmla="*/ 1315 w 3983"/>
              <a:gd name="T13" fmla="*/ 516 h 4720"/>
              <a:gd name="T14" fmla="*/ 1429 w 3983"/>
              <a:gd name="T15" fmla="*/ 753 h 4720"/>
              <a:gd name="T16" fmla="*/ 1535 w 3983"/>
              <a:gd name="T17" fmla="*/ 854 h 4720"/>
              <a:gd name="T18" fmla="*/ 1722 w 3983"/>
              <a:gd name="T19" fmla="*/ 1001 h 4720"/>
              <a:gd name="T20" fmla="*/ 1986 w 3983"/>
              <a:gd name="T21" fmla="*/ 1070 h 4720"/>
              <a:gd name="T22" fmla="*/ 2174 w 3983"/>
              <a:gd name="T23" fmla="*/ 1173 h 4720"/>
              <a:gd name="T24" fmla="*/ 2488 w 3983"/>
              <a:gd name="T25" fmla="*/ 1367 h 4720"/>
              <a:gd name="T26" fmla="*/ 2869 w 3983"/>
              <a:gd name="T27" fmla="*/ 1451 h 4720"/>
              <a:gd name="T28" fmla="*/ 3022 w 3983"/>
              <a:gd name="T29" fmla="*/ 1930 h 4720"/>
              <a:gd name="T30" fmla="*/ 3054 w 3983"/>
              <a:gd name="T31" fmla="*/ 2127 h 4720"/>
              <a:gd name="T32" fmla="*/ 3305 w 3983"/>
              <a:gd name="T33" fmla="*/ 2362 h 4720"/>
              <a:gd name="T34" fmla="*/ 3650 w 3983"/>
              <a:gd name="T35" fmla="*/ 2621 h 4720"/>
              <a:gd name="T36" fmla="*/ 3867 w 3983"/>
              <a:gd name="T37" fmla="*/ 2810 h 4720"/>
              <a:gd name="T38" fmla="*/ 3930 w 3983"/>
              <a:gd name="T39" fmla="*/ 3286 h 4720"/>
              <a:gd name="T40" fmla="*/ 3847 w 3983"/>
              <a:gd name="T41" fmla="*/ 3741 h 4720"/>
              <a:gd name="T42" fmla="*/ 2855 w 3983"/>
              <a:gd name="T43" fmla="*/ 3532 h 4720"/>
              <a:gd name="T44" fmla="*/ 2600 w 3983"/>
              <a:gd name="T45" fmla="*/ 3881 h 4720"/>
              <a:gd name="T46" fmla="*/ 2547 w 3983"/>
              <a:gd name="T47" fmla="*/ 4488 h 4720"/>
              <a:gd name="T48" fmla="*/ 2212 w 3983"/>
              <a:gd name="T49" fmla="*/ 4402 h 4720"/>
              <a:gd name="T50" fmla="*/ 2054 w 3983"/>
              <a:gd name="T51" fmla="*/ 4706 h 4720"/>
              <a:gd name="T52" fmla="*/ 1569 w 3983"/>
              <a:gd name="T53" fmla="*/ 4423 h 4720"/>
              <a:gd name="T54" fmla="*/ 1325 w 3983"/>
              <a:gd name="T55" fmla="*/ 4467 h 4720"/>
              <a:gd name="T56" fmla="*/ 1068 w 3983"/>
              <a:gd name="T57" fmla="*/ 4716 h 4720"/>
              <a:gd name="T58" fmla="*/ 839 w 3983"/>
              <a:gd name="T59" fmla="*/ 4338 h 4720"/>
              <a:gd name="T60" fmla="*/ 660 w 3983"/>
              <a:gd name="T61" fmla="*/ 3993 h 4720"/>
              <a:gd name="T62" fmla="*/ 580 w 3983"/>
              <a:gd name="T63" fmla="*/ 3829 h 4720"/>
              <a:gd name="T64" fmla="*/ 574 w 3983"/>
              <a:gd name="T65" fmla="*/ 3592 h 4720"/>
              <a:gd name="T66" fmla="*/ 418 w 3983"/>
              <a:gd name="T67" fmla="*/ 3186 h 4720"/>
              <a:gd name="T68" fmla="*/ 224 w 3983"/>
              <a:gd name="T69" fmla="*/ 2797 h 4720"/>
              <a:gd name="T70" fmla="*/ 174 w 3983"/>
              <a:gd name="T71" fmla="*/ 2699 h 4720"/>
              <a:gd name="T72" fmla="*/ 335 w 3983"/>
              <a:gd name="T73" fmla="*/ 2496 h 4720"/>
              <a:gd name="T74" fmla="*/ 345 w 3983"/>
              <a:gd name="T75" fmla="*/ 2402 h 4720"/>
              <a:gd name="T76" fmla="*/ 337 w 3983"/>
              <a:gd name="T77" fmla="*/ 2332 h 4720"/>
              <a:gd name="T78" fmla="*/ 293 w 3983"/>
              <a:gd name="T79" fmla="*/ 2324 h 4720"/>
              <a:gd name="T80" fmla="*/ 259 w 3983"/>
              <a:gd name="T81" fmla="*/ 2292 h 4720"/>
              <a:gd name="T82" fmla="*/ 199 w 3983"/>
              <a:gd name="T83" fmla="*/ 2094 h 4720"/>
              <a:gd name="T84" fmla="*/ 198 w 3983"/>
              <a:gd name="T85" fmla="*/ 1900 h 4720"/>
              <a:gd name="T86" fmla="*/ 265 w 3983"/>
              <a:gd name="T87" fmla="*/ 1688 h 4720"/>
              <a:gd name="T88" fmla="*/ 252 w 3983"/>
              <a:gd name="T89" fmla="*/ 1460 h 4720"/>
              <a:gd name="T90" fmla="*/ 285 w 3983"/>
              <a:gd name="T91" fmla="*/ 1084 h 4720"/>
              <a:gd name="T92" fmla="*/ 30 w 3983"/>
              <a:gd name="T93" fmla="*/ 491 h 4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83" h="4720">
                <a:moveTo>
                  <a:pt x="0" y="452"/>
                </a:moveTo>
                <a:cubicBezTo>
                  <a:pt x="79" y="457"/>
                  <a:pt x="158" y="463"/>
                  <a:pt x="236" y="469"/>
                </a:cubicBezTo>
                <a:cubicBezTo>
                  <a:pt x="272" y="472"/>
                  <a:pt x="253" y="478"/>
                  <a:pt x="259" y="499"/>
                </a:cubicBezTo>
                <a:cubicBezTo>
                  <a:pt x="268" y="538"/>
                  <a:pt x="324" y="499"/>
                  <a:pt x="340" y="492"/>
                </a:cubicBezTo>
                <a:cubicBezTo>
                  <a:pt x="358" y="484"/>
                  <a:pt x="394" y="476"/>
                  <a:pt x="406" y="458"/>
                </a:cubicBezTo>
                <a:cubicBezTo>
                  <a:pt x="424" y="430"/>
                  <a:pt x="430" y="390"/>
                  <a:pt x="457" y="368"/>
                </a:cubicBezTo>
                <a:cubicBezTo>
                  <a:pt x="516" y="319"/>
                  <a:pt x="563" y="398"/>
                  <a:pt x="596" y="319"/>
                </a:cubicBezTo>
                <a:cubicBezTo>
                  <a:pt x="624" y="250"/>
                  <a:pt x="712" y="246"/>
                  <a:pt x="766" y="208"/>
                </a:cubicBezTo>
                <a:cubicBezTo>
                  <a:pt x="816" y="173"/>
                  <a:pt x="841" y="99"/>
                  <a:pt x="904" y="81"/>
                </a:cubicBezTo>
                <a:cubicBezTo>
                  <a:pt x="979" y="59"/>
                  <a:pt x="1062" y="24"/>
                  <a:pt x="1141" y="35"/>
                </a:cubicBezTo>
                <a:cubicBezTo>
                  <a:pt x="1229" y="47"/>
                  <a:pt x="1211" y="55"/>
                  <a:pt x="1267" y="0"/>
                </a:cubicBezTo>
                <a:cubicBezTo>
                  <a:pt x="1400" y="92"/>
                  <a:pt x="1259" y="248"/>
                  <a:pt x="1295" y="365"/>
                </a:cubicBezTo>
                <a:cubicBezTo>
                  <a:pt x="1304" y="393"/>
                  <a:pt x="1327" y="409"/>
                  <a:pt x="1337" y="434"/>
                </a:cubicBezTo>
                <a:cubicBezTo>
                  <a:pt x="1348" y="462"/>
                  <a:pt x="1321" y="491"/>
                  <a:pt x="1315" y="516"/>
                </a:cubicBezTo>
                <a:cubicBezTo>
                  <a:pt x="1295" y="591"/>
                  <a:pt x="1369" y="632"/>
                  <a:pt x="1386" y="688"/>
                </a:cubicBezTo>
                <a:cubicBezTo>
                  <a:pt x="1398" y="728"/>
                  <a:pt x="1394" y="724"/>
                  <a:pt x="1429" y="753"/>
                </a:cubicBezTo>
                <a:cubicBezTo>
                  <a:pt x="1450" y="772"/>
                  <a:pt x="1445" y="817"/>
                  <a:pt x="1465" y="829"/>
                </a:cubicBezTo>
                <a:cubicBezTo>
                  <a:pt x="1491" y="844"/>
                  <a:pt x="1504" y="833"/>
                  <a:pt x="1535" y="854"/>
                </a:cubicBezTo>
                <a:cubicBezTo>
                  <a:pt x="1567" y="876"/>
                  <a:pt x="1591" y="889"/>
                  <a:pt x="1620" y="915"/>
                </a:cubicBezTo>
                <a:cubicBezTo>
                  <a:pt x="1641" y="931"/>
                  <a:pt x="1625" y="978"/>
                  <a:pt x="1722" y="1001"/>
                </a:cubicBezTo>
                <a:cubicBezTo>
                  <a:pt x="1762" y="1010"/>
                  <a:pt x="1793" y="1027"/>
                  <a:pt x="1833" y="1005"/>
                </a:cubicBezTo>
                <a:cubicBezTo>
                  <a:pt x="1894" y="970"/>
                  <a:pt x="1935" y="1037"/>
                  <a:pt x="1986" y="1070"/>
                </a:cubicBezTo>
                <a:cubicBezTo>
                  <a:pt x="2020" y="1091"/>
                  <a:pt x="2027" y="1047"/>
                  <a:pt x="2054" y="1054"/>
                </a:cubicBezTo>
                <a:cubicBezTo>
                  <a:pt x="2106" y="1069"/>
                  <a:pt x="2107" y="1166"/>
                  <a:pt x="2174" y="1173"/>
                </a:cubicBezTo>
                <a:cubicBezTo>
                  <a:pt x="2232" y="1179"/>
                  <a:pt x="2272" y="1226"/>
                  <a:pt x="2330" y="1229"/>
                </a:cubicBezTo>
                <a:cubicBezTo>
                  <a:pt x="2418" y="1238"/>
                  <a:pt x="2420" y="1348"/>
                  <a:pt x="2488" y="1367"/>
                </a:cubicBezTo>
                <a:cubicBezTo>
                  <a:pt x="2542" y="1381"/>
                  <a:pt x="2595" y="1373"/>
                  <a:pt x="2650" y="1366"/>
                </a:cubicBezTo>
                <a:cubicBezTo>
                  <a:pt x="2727" y="1354"/>
                  <a:pt x="2805" y="1415"/>
                  <a:pt x="2869" y="1451"/>
                </a:cubicBezTo>
                <a:cubicBezTo>
                  <a:pt x="2973" y="1510"/>
                  <a:pt x="2907" y="1567"/>
                  <a:pt x="2944" y="1652"/>
                </a:cubicBezTo>
                <a:cubicBezTo>
                  <a:pt x="2986" y="1747"/>
                  <a:pt x="3002" y="1830"/>
                  <a:pt x="3022" y="1930"/>
                </a:cubicBezTo>
                <a:cubicBezTo>
                  <a:pt x="2996" y="1930"/>
                  <a:pt x="2970" y="1930"/>
                  <a:pt x="2945" y="1933"/>
                </a:cubicBezTo>
                <a:cubicBezTo>
                  <a:pt x="2948" y="2006"/>
                  <a:pt x="3042" y="2049"/>
                  <a:pt x="3054" y="2127"/>
                </a:cubicBezTo>
                <a:cubicBezTo>
                  <a:pt x="3063" y="2186"/>
                  <a:pt x="3057" y="2255"/>
                  <a:pt x="3083" y="2310"/>
                </a:cubicBezTo>
                <a:cubicBezTo>
                  <a:pt x="3115" y="2379"/>
                  <a:pt x="3242" y="2355"/>
                  <a:pt x="3305" y="2362"/>
                </a:cubicBezTo>
                <a:cubicBezTo>
                  <a:pt x="3422" y="2373"/>
                  <a:pt x="3544" y="2390"/>
                  <a:pt x="3660" y="2364"/>
                </a:cubicBezTo>
                <a:cubicBezTo>
                  <a:pt x="3664" y="2478"/>
                  <a:pt x="3593" y="2437"/>
                  <a:pt x="3650" y="2621"/>
                </a:cubicBezTo>
                <a:cubicBezTo>
                  <a:pt x="3673" y="2684"/>
                  <a:pt x="3735" y="2774"/>
                  <a:pt x="3800" y="2785"/>
                </a:cubicBezTo>
                <a:cubicBezTo>
                  <a:pt x="3833" y="2791"/>
                  <a:pt x="3850" y="2770"/>
                  <a:pt x="3867" y="2810"/>
                </a:cubicBezTo>
                <a:cubicBezTo>
                  <a:pt x="3890" y="2853"/>
                  <a:pt x="3983" y="3019"/>
                  <a:pt x="3961" y="3119"/>
                </a:cubicBezTo>
                <a:cubicBezTo>
                  <a:pt x="3954" y="3169"/>
                  <a:pt x="3913" y="3241"/>
                  <a:pt x="3930" y="3286"/>
                </a:cubicBezTo>
                <a:cubicBezTo>
                  <a:pt x="3972" y="3403"/>
                  <a:pt x="3765" y="3531"/>
                  <a:pt x="3915" y="3645"/>
                </a:cubicBezTo>
                <a:cubicBezTo>
                  <a:pt x="3963" y="3689"/>
                  <a:pt x="3883" y="3715"/>
                  <a:pt x="3847" y="3741"/>
                </a:cubicBezTo>
                <a:cubicBezTo>
                  <a:pt x="3888" y="3608"/>
                  <a:pt x="3629" y="3468"/>
                  <a:pt x="3490" y="3438"/>
                </a:cubicBezTo>
                <a:cubicBezTo>
                  <a:pt x="3278" y="3393"/>
                  <a:pt x="3057" y="3511"/>
                  <a:pt x="2855" y="3532"/>
                </a:cubicBezTo>
                <a:cubicBezTo>
                  <a:pt x="2757" y="3542"/>
                  <a:pt x="2708" y="3552"/>
                  <a:pt x="2692" y="3658"/>
                </a:cubicBezTo>
                <a:cubicBezTo>
                  <a:pt x="2679" y="3746"/>
                  <a:pt x="2615" y="3795"/>
                  <a:pt x="2600" y="3881"/>
                </a:cubicBezTo>
                <a:cubicBezTo>
                  <a:pt x="2587" y="3961"/>
                  <a:pt x="2621" y="4040"/>
                  <a:pt x="2605" y="4123"/>
                </a:cubicBezTo>
                <a:cubicBezTo>
                  <a:pt x="2582" y="4242"/>
                  <a:pt x="2576" y="4370"/>
                  <a:pt x="2547" y="4488"/>
                </a:cubicBezTo>
                <a:cubicBezTo>
                  <a:pt x="2457" y="4430"/>
                  <a:pt x="2495" y="4391"/>
                  <a:pt x="2413" y="4394"/>
                </a:cubicBezTo>
                <a:cubicBezTo>
                  <a:pt x="2349" y="4397"/>
                  <a:pt x="2271" y="4382"/>
                  <a:pt x="2212" y="4402"/>
                </a:cubicBezTo>
                <a:cubicBezTo>
                  <a:pt x="2141" y="4425"/>
                  <a:pt x="2145" y="4370"/>
                  <a:pt x="2107" y="4466"/>
                </a:cubicBezTo>
                <a:cubicBezTo>
                  <a:pt x="2075" y="4549"/>
                  <a:pt x="2063" y="4619"/>
                  <a:pt x="2054" y="4706"/>
                </a:cubicBezTo>
                <a:cubicBezTo>
                  <a:pt x="1964" y="4581"/>
                  <a:pt x="1979" y="4459"/>
                  <a:pt x="1805" y="4431"/>
                </a:cubicBezTo>
                <a:cubicBezTo>
                  <a:pt x="1735" y="4420"/>
                  <a:pt x="1631" y="4454"/>
                  <a:pt x="1569" y="4423"/>
                </a:cubicBezTo>
                <a:cubicBezTo>
                  <a:pt x="1514" y="4396"/>
                  <a:pt x="1482" y="4330"/>
                  <a:pt x="1419" y="4317"/>
                </a:cubicBezTo>
                <a:cubicBezTo>
                  <a:pt x="1410" y="4406"/>
                  <a:pt x="1415" y="4435"/>
                  <a:pt x="1325" y="4467"/>
                </a:cubicBezTo>
                <a:cubicBezTo>
                  <a:pt x="1280" y="4484"/>
                  <a:pt x="1231" y="4570"/>
                  <a:pt x="1206" y="4613"/>
                </a:cubicBezTo>
                <a:cubicBezTo>
                  <a:pt x="1169" y="4676"/>
                  <a:pt x="1155" y="4704"/>
                  <a:pt x="1068" y="4716"/>
                </a:cubicBezTo>
                <a:cubicBezTo>
                  <a:pt x="1037" y="4720"/>
                  <a:pt x="987" y="4710"/>
                  <a:pt x="972" y="4686"/>
                </a:cubicBezTo>
                <a:cubicBezTo>
                  <a:pt x="917" y="4541"/>
                  <a:pt x="901" y="4454"/>
                  <a:pt x="839" y="4338"/>
                </a:cubicBezTo>
                <a:cubicBezTo>
                  <a:pt x="785" y="4242"/>
                  <a:pt x="793" y="4163"/>
                  <a:pt x="751" y="4098"/>
                </a:cubicBezTo>
                <a:cubicBezTo>
                  <a:pt x="726" y="4061"/>
                  <a:pt x="682" y="4030"/>
                  <a:pt x="660" y="3993"/>
                </a:cubicBezTo>
                <a:cubicBezTo>
                  <a:pt x="636" y="3945"/>
                  <a:pt x="676" y="3896"/>
                  <a:pt x="657" y="3897"/>
                </a:cubicBezTo>
                <a:cubicBezTo>
                  <a:pt x="621" y="3902"/>
                  <a:pt x="596" y="3862"/>
                  <a:pt x="580" y="3829"/>
                </a:cubicBezTo>
                <a:cubicBezTo>
                  <a:pt x="561" y="3792"/>
                  <a:pt x="603" y="3765"/>
                  <a:pt x="555" y="3720"/>
                </a:cubicBezTo>
                <a:cubicBezTo>
                  <a:pt x="643" y="3667"/>
                  <a:pt x="634" y="3675"/>
                  <a:pt x="574" y="3592"/>
                </a:cubicBezTo>
                <a:cubicBezTo>
                  <a:pt x="562" y="3581"/>
                  <a:pt x="600" y="3528"/>
                  <a:pt x="605" y="3516"/>
                </a:cubicBezTo>
                <a:cubicBezTo>
                  <a:pt x="646" y="3410"/>
                  <a:pt x="483" y="3433"/>
                  <a:pt x="418" y="3186"/>
                </a:cubicBezTo>
                <a:cubicBezTo>
                  <a:pt x="406" y="3140"/>
                  <a:pt x="335" y="3023"/>
                  <a:pt x="380" y="2981"/>
                </a:cubicBezTo>
                <a:cubicBezTo>
                  <a:pt x="287" y="2963"/>
                  <a:pt x="251" y="2869"/>
                  <a:pt x="224" y="2797"/>
                </a:cubicBezTo>
                <a:cubicBezTo>
                  <a:pt x="237" y="2780"/>
                  <a:pt x="221" y="2781"/>
                  <a:pt x="212" y="2741"/>
                </a:cubicBezTo>
                <a:cubicBezTo>
                  <a:pt x="206" y="2712"/>
                  <a:pt x="165" y="2723"/>
                  <a:pt x="174" y="2699"/>
                </a:cubicBezTo>
                <a:cubicBezTo>
                  <a:pt x="186" y="2670"/>
                  <a:pt x="213" y="2661"/>
                  <a:pt x="233" y="2642"/>
                </a:cubicBezTo>
                <a:cubicBezTo>
                  <a:pt x="273" y="2603"/>
                  <a:pt x="302" y="2538"/>
                  <a:pt x="335" y="2496"/>
                </a:cubicBezTo>
                <a:cubicBezTo>
                  <a:pt x="351" y="2474"/>
                  <a:pt x="337" y="2473"/>
                  <a:pt x="348" y="2450"/>
                </a:cubicBezTo>
                <a:lnTo>
                  <a:pt x="345" y="2402"/>
                </a:lnTo>
                <a:lnTo>
                  <a:pt x="380" y="2374"/>
                </a:lnTo>
                <a:lnTo>
                  <a:pt x="337" y="2332"/>
                </a:lnTo>
                <a:cubicBezTo>
                  <a:pt x="327" y="2325"/>
                  <a:pt x="306" y="2323"/>
                  <a:pt x="294" y="2321"/>
                </a:cubicBezTo>
                <a:cubicBezTo>
                  <a:pt x="294" y="2322"/>
                  <a:pt x="293" y="2323"/>
                  <a:pt x="293" y="2324"/>
                </a:cubicBezTo>
                <a:cubicBezTo>
                  <a:pt x="289" y="2323"/>
                  <a:pt x="288" y="2321"/>
                  <a:pt x="287" y="2319"/>
                </a:cubicBezTo>
                <a:lnTo>
                  <a:pt x="259" y="2292"/>
                </a:lnTo>
                <a:lnTo>
                  <a:pt x="181" y="2132"/>
                </a:lnTo>
                <a:lnTo>
                  <a:pt x="199" y="2094"/>
                </a:lnTo>
                <a:cubicBezTo>
                  <a:pt x="200" y="2089"/>
                  <a:pt x="216" y="2056"/>
                  <a:pt x="220" y="2048"/>
                </a:cubicBezTo>
                <a:cubicBezTo>
                  <a:pt x="265" y="1967"/>
                  <a:pt x="243" y="1964"/>
                  <a:pt x="198" y="1900"/>
                </a:cubicBezTo>
                <a:cubicBezTo>
                  <a:pt x="181" y="1875"/>
                  <a:pt x="181" y="1853"/>
                  <a:pt x="191" y="1825"/>
                </a:cubicBezTo>
                <a:cubicBezTo>
                  <a:pt x="208" y="1780"/>
                  <a:pt x="229" y="1720"/>
                  <a:pt x="265" y="1688"/>
                </a:cubicBezTo>
                <a:cubicBezTo>
                  <a:pt x="268" y="1685"/>
                  <a:pt x="302" y="1590"/>
                  <a:pt x="302" y="1588"/>
                </a:cubicBezTo>
                <a:cubicBezTo>
                  <a:pt x="301" y="1547"/>
                  <a:pt x="254" y="1498"/>
                  <a:pt x="252" y="1460"/>
                </a:cubicBezTo>
                <a:cubicBezTo>
                  <a:pt x="251" y="1403"/>
                  <a:pt x="262" y="1304"/>
                  <a:pt x="245" y="1254"/>
                </a:cubicBezTo>
                <a:cubicBezTo>
                  <a:pt x="226" y="1196"/>
                  <a:pt x="234" y="1123"/>
                  <a:pt x="285" y="1084"/>
                </a:cubicBezTo>
                <a:cubicBezTo>
                  <a:pt x="325" y="1055"/>
                  <a:pt x="325" y="1027"/>
                  <a:pt x="310" y="994"/>
                </a:cubicBezTo>
                <a:cubicBezTo>
                  <a:pt x="241" y="852"/>
                  <a:pt x="57" y="583"/>
                  <a:pt x="30" y="491"/>
                </a:cubicBezTo>
                <a:cubicBezTo>
                  <a:pt x="23" y="470"/>
                  <a:pt x="13" y="458"/>
                  <a:pt x="0" y="45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8" name="꙱ Bhutan (Kingdom of Bhutan) (BT) (H)">
            <a:extLst>
              <a:ext uri="{FF2B5EF4-FFF2-40B4-BE49-F238E27FC236}">
                <a16:creationId xmlns:a16="http://schemas.microsoft.com/office/drawing/2014/main" id="{64108DAD-BBA7-4A6C-A785-7A97FA262ACE}"/>
              </a:ext>
            </a:extLst>
          </p:cNvPr>
          <p:cNvSpPr>
            <a:spLocks/>
          </p:cNvSpPr>
          <p:nvPr/>
        </p:nvSpPr>
        <p:spPr bwMode="auto">
          <a:xfrm>
            <a:off x="6629245" y="1545232"/>
            <a:ext cx="89869" cy="47476"/>
          </a:xfrm>
          <a:custGeom>
            <a:avLst/>
            <a:gdLst>
              <a:gd name="T0" fmla="*/ 352 w 1094"/>
              <a:gd name="T1" fmla="*/ 3 h 576"/>
              <a:gd name="T2" fmla="*/ 440 w 1094"/>
              <a:gd name="T3" fmla="*/ 33 h 576"/>
              <a:gd name="T4" fmla="*/ 455 w 1094"/>
              <a:gd name="T5" fmla="*/ 89 h 576"/>
              <a:gd name="T6" fmla="*/ 604 w 1094"/>
              <a:gd name="T7" fmla="*/ 98 h 576"/>
              <a:gd name="T8" fmla="*/ 681 w 1094"/>
              <a:gd name="T9" fmla="*/ 116 h 576"/>
              <a:gd name="T10" fmla="*/ 750 w 1094"/>
              <a:gd name="T11" fmla="*/ 94 h 576"/>
              <a:gd name="T12" fmla="*/ 860 w 1094"/>
              <a:gd name="T13" fmla="*/ 178 h 576"/>
              <a:gd name="T14" fmla="*/ 859 w 1094"/>
              <a:gd name="T15" fmla="*/ 201 h 576"/>
              <a:gd name="T16" fmla="*/ 872 w 1094"/>
              <a:gd name="T17" fmla="*/ 275 h 576"/>
              <a:gd name="T18" fmla="*/ 917 w 1094"/>
              <a:gd name="T19" fmla="*/ 306 h 576"/>
              <a:gd name="T20" fmla="*/ 1011 w 1094"/>
              <a:gd name="T21" fmla="*/ 399 h 576"/>
              <a:gd name="T22" fmla="*/ 1013 w 1094"/>
              <a:gd name="T23" fmla="*/ 519 h 576"/>
              <a:gd name="T24" fmla="*/ 877 w 1094"/>
              <a:gd name="T25" fmla="*/ 519 h 576"/>
              <a:gd name="T26" fmla="*/ 796 w 1094"/>
              <a:gd name="T27" fmla="*/ 540 h 576"/>
              <a:gd name="T28" fmla="*/ 541 w 1094"/>
              <a:gd name="T29" fmla="*/ 508 h 576"/>
              <a:gd name="T30" fmla="*/ 444 w 1094"/>
              <a:gd name="T31" fmla="*/ 551 h 576"/>
              <a:gd name="T32" fmla="*/ 369 w 1094"/>
              <a:gd name="T33" fmla="*/ 571 h 576"/>
              <a:gd name="T34" fmla="*/ 223 w 1094"/>
              <a:gd name="T35" fmla="*/ 520 h 576"/>
              <a:gd name="T36" fmla="*/ 29 w 1094"/>
              <a:gd name="T37" fmla="*/ 426 h 576"/>
              <a:gd name="T38" fmla="*/ 48 w 1094"/>
              <a:gd name="T39" fmla="*/ 354 h 576"/>
              <a:gd name="T40" fmla="*/ 69 w 1094"/>
              <a:gd name="T41" fmla="*/ 296 h 576"/>
              <a:gd name="T42" fmla="*/ 352 w 1094"/>
              <a:gd name="T43" fmla="*/ 3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94" h="576">
                <a:moveTo>
                  <a:pt x="352" y="3"/>
                </a:moveTo>
                <a:cubicBezTo>
                  <a:pt x="416" y="2"/>
                  <a:pt x="435" y="13"/>
                  <a:pt x="440" y="33"/>
                </a:cubicBezTo>
                <a:cubicBezTo>
                  <a:pt x="446" y="53"/>
                  <a:pt x="432" y="81"/>
                  <a:pt x="455" y="89"/>
                </a:cubicBezTo>
                <a:cubicBezTo>
                  <a:pt x="493" y="98"/>
                  <a:pt x="556" y="97"/>
                  <a:pt x="604" y="98"/>
                </a:cubicBezTo>
                <a:cubicBezTo>
                  <a:pt x="634" y="98"/>
                  <a:pt x="649" y="145"/>
                  <a:pt x="681" y="116"/>
                </a:cubicBezTo>
                <a:cubicBezTo>
                  <a:pt x="706" y="93"/>
                  <a:pt x="713" y="83"/>
                  <a:pt x="750" y="94"/>
                </a:cubicBezTo>
                <a:cubicBezTo>
                  <a:pt x="799" y="109"/>
                  <a:pt x="860" y="120"/>
                  <a:pt x="860" y="178"/>
                </a:cubicBezTo>
                <a:cubicBezTo>
                  <a:pt x="860" y="188"/>
                  <a:pt x="860" y="192"/>
                  <a:pt x="859" y="201"/>
                </a:cubicBezTo>
                <a:cubicBezTo>
                  <a:pt x="856" y="221"/>
                  <a:pt x="865" y="244"/>
                  <a:pt x="872" y="275"/>
                </a:cubicBezTo>
                <a:cubicBezTo>
                  <a:pt x="880" y="291"/>
                  <a:pt x="893" y="302"/>
                  <a:pt x="917" y="306"/>
                </a:cubicBezTo>
                <a:cubicBezTo>
                  <a:pt x="975" y="313"/>
                  <a:pt x="1026" y="308"/>
                  <a:pt x="1011" y="399"/>
                </a:cubicBezTo>
                <a:cubicBezTo>
                  <a:pt x="1001" y="461"/>
                  <a:pt x="1094" y="512"/>
                  <a:pt x="1013" y="519"/>
                </a:cubicBezTo>
                <a:cubicBezTo>
                  <a:pt x="980" y="522"/>
                  <a:pt x="900" y="546"/>
                  <a:pt x="877" y="519"/>
                </a:cubicBezTo>
                <a:cubicBezTo>
                  <a:pt x="863" y="501"/>
                  <a:pt x="823" y="538"/>
                  <a:pt x="796" y="540"/>
                </a:cubicBezTo>
                <a:cubicBezTo>
                  <a:pt x="711" y="543"/>
                  <a:pt x="616" y="560"/>
                  <a:pt x="541" y="508"/>
                </a:cubicBezTo>
                <a:cubicBezTo>
                  <a:pt x="511" y="487"/>
                  <a:pt x="465" y="537"/>
                  <a:pt x="444" y="551"/>
                </a:cubicBezTo>
                <a:cubicBezTo>
                  <a:pt x="424" y="565"/>
                  <a:pt x="392" y="568"/>
                  <a:pt x="369" y="571"/>
                </a:cubicBezTo>
                <a:cubicBezTo>
                  <a:pt x="314" y="576"/>
                  <a:pt x="279" y="527"/>
                  <a:pt x="223" y="520"/>
                </a:cubicBezTo>
                <a:cubicBezTo>
                  <a:pt x="141" y="509"/>
                  <a:pt x="77" y="512"/>
                  <a:pt x="29" y="426"/>
                </a:cubicBezTo>
                <a:cubicBezTo>
                  <a:pt x="0" y="374"/>
                  <a:pt x="52" y="381"/>
                  <a:pt x="48" y="354"/>
                </a:cubicBezTo>
                <a:cubicBezTo>
                  <a:pt x="54" y="334"/>
                  <a:pt x="51" y="310"/>
                  <a:pt x="69" y="296"/>
                </a:cubicBezTo>
                <a:cubicBezTo>
                  <a:pt x="143" y="243"/>
                  <a:pt x="178" y="0"/>
                  <a:pt x="352" y="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9" name="꙱ Bermuda (BM) (H)">
            <a:extLst>
              <a:ext uri="{FF2B5EF4-FFF2-40B4-BE49-F238E27FC236}">
                <a16:creationId xmlns:a16="http://schemas.microsoft.com/office/drawing/2014/main" id="{F92ABB12-303B-419D-A0B5-C2D9A2B7556D}"/>
              </a:ext>
            </a:extLst>
          </p:cNvPr>
          <p:cNvSpPr>
            <a:spLocks/>
          </p:cNvSpPr>
          <p:nvPr/>
        </p:nvSpPr>
        <p:spPr bwMode="auto">
          <a:xfrm>
            <a:off x="2795832" y="1427573"/>
            <a:ext cx="2066" cy="1032"/>
          </a:xfrm>
          <a:custGeom>
            <a:avLst/>
            <a:gdLst>
              <a:gd name="T0" fmla="*/ 0 w 33"/>
              <a:gd name="T1" fmla="*/ 18 h 18"/>
              <a:gd name="T2" fmla="*/ 33 w 33"/>
              <a:gd name="T3" fmla="*/ 0 h 18"/>
              <a:gd name="T4" fmla="*/ 0 w 33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3" h="18">
                <a:moveTo>
                  <a:pt x="0" y="18"/>
                </a:moveTo>
                <a:cubicBezTo>
                  <a:pt x="9" y="8"/>
                  <a:pt x="21" y="2"/>
                  <a:pt x="33" y="0"/>
                </a:cubicBezTo>
                <a:cubicBezTo>
                  <a:pt x="23" y="7"/>
                  <a:pt x="11" y="14"/>
                  <a:pt x="0" y="1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0" name="꙱ Benin (Republic of Benin) (BJ) (H)">
            <a:extLst>
              <a:ext uri="{FF2B5EF4-FFF2-40B4-BE49-F238E27FC236}">
                <a16:creationId xmlns:a16="http://schemas.microsoft.com/office/drawing/2014/main" id="{A541A99C-9BD4-4302-90C3-F1D986AA02CB}"/>
              </a:ext>
            </a:extLst>
          </p:cNvPr>
          <p:cNvSpPr>
            <a:spLocks/>
          </p:cNvSpPr>
          <p:nvPr/>
        </p:nvSpPr>
        <p:spPr bwMode="auto">
          <a:xfrm>
            <a:off x="4400060" y="2011739"/>
            <a:ext cx="92969" cy="182681"/>
          </a:xfrm>
          <a:custGeom>
            <a:avLst/>
            <a:gdLst>
              <a:gd name="T0" fmla="*/ 691 w 1127"/>
              <a:gd name="T1" fmla="*/ 49 h 2214"/>
              <a:gd name="T2" fmla="*/ 768 w 1127"/>
              <a:gd name="T3" fmla="*/ 11 h 2214"/>
              <a:gd name="T4" fmla="*/ 1014 w 1127"/>
              <a:gd name="T5" fmla="*/ 259 h 2214"/>
              <a:gd name="T6" fmla="*/ 984 w 1127"/>
              <a:gd name="T7" fmla="*/ 351 h 2214"/>
              <a:gd name="T8" fmla="*/ 1052 w 1127"/>
              <a:gd name="T9" fmla="*/ 484 h 2214"/>
              <a:gd name="T10" fmla="*/ 1065 w 1127"/>
              <a:gd name="T11" fmla="*/ 580 h 2214"/>
              <a:gd name="T12" fmla="*/ 1053 w 1127"/>
              <a:gd name="T13" fmla="*/ 718 h 2214"/>
              <a:gd name="T14" fmla="*/ 959 w 1127"/>
              <a:gd name="T15" fmla="*/ 921 h 2214"/>
              <a:gd name="T16" fmla="*/ 897 w 1127"/>
              <a:gd name="T17" fmla="*/ 1024 h 2214"/>
              <a:gd name="T18" fmla="*/ 849 w 1127"/>
              <a:gd name="T19" fmla="*/ 1182 h 2214"/>
              <a:gd name="T20" fmla="*/ 759 w 1127"/>
              <a:gd name="T21" fmla="*/ 1214 h 2214"/>
              <a:gd name="T22" fmla="*/ 733 w 1127"/>
              <a:gd name="T23" fmla="*/ 1316 h 2214"/>
              <a:gd name="T24" fmla="*/ 718 w 1127"/>
              <a:gd name="T25" fmla="*/ 1617 h 2214"/>
              <a:gd name="T26" fmla="*/ 743 w 1127"/>
              <a:gd name="T27" fmla="*/ 1910 h 2214"/>
              <a:gd name="T28" fmla="*/ 751 w 1127"/>
              <a:gd name="T29" fmla="*/ 2036 h 2214"/>
              <a:gd name="T30" fmla="*/ 727 w 1127"/>
              <a:gd name="T31" fmla="*/ 2163 h 2214"/>
              <a:gd name="T32" fmla="*/ 386 w 1127"/>
              <a:gd name="T33" fmla="*/ 2214 h 2214"/>
              <a:gd name="T34" fmla="*/ 439 w 1127"/>
              <a:gd name="T35" fmla="*/ 2193 h 2214"/>
              <a:gd name="T36" fmla="*/ 398 w 1127"/>
              <a:gd name="T37" fmla="*/ 2099 h 2214"/>
              <a:gd name="T38" fmla="*/ 361 w 1127"/>
              <a:gd name="T39" fmla="*/ 1940 h 2214"/>
              <a:gd name="T40" fmla="*/ 396 w 1127"/>
              <a:gd name="T41" fmla="*/ 1843 h 2214"/>
              <a:gd name="T42" fmla="*/ 395 w 1127"/>
              <a:gd name="T43" fmla="*/ 1367 h 2214"/>
              <a:gd name="T44" fmla="*/ 340 w 1127"/>
              <a:gd name="T45" fmla="*/ 1132 h 2214"/>
              <a:gd name="T46" fmla="*/ 306 w 1127"/>
              <a:gd name="T47" fmla="*/ 908 h 2214"/>
              <a:gd name="T48" fmla="*/ 180 w 1127"/>
              <a:gd name="T49" fmla="*/ 498 h 2214"/>
              <a:gd name="T50" fmla="*/ 221 w 1127"/>
              <a:gd name="T51" fmla="*/ 465 h 2214"/>
              <a:gd name="T52" fmla="*/ 381 w 1127"/>
              <a:gd name="T53" fmla="*/ 360 h 2214"/>
              <a:gd name="T54" fmla="*/ 598 w 1127"/>
              <a:gd name="T55" fmla="*/ 279 h 2214"/>
              <a:gd name="T56" fmla="*/ 642 w 1127"/>
              <a:gd name="T57" fmla="*/ 124 h 2214"/>
              <a:gd name="T58" fmla="*/ 635 w 1127"/>
              <a:gd name="T59" fmla="*/ 69 h 2214"/>
              <a:gd name="T60" fmla="*/ 691 w 1127"/>
              <a:gd name="T61" fmla="*/ 49 h 2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27" h="2214">
                <a:moveTo>
                  <a:pt x="691" y="49"/>
                </a:moveTo>
                <a:cubicBezTo>
                  <a:pt x="761" y="41"/>
                  <a:pt x="733" y="17"/>
                  <a:pt x="768" y="11"/>
                </a:cubicBezTo>
                <a:cubicBezTo>
                  <a:pt x="825" y="0"/>
                  <a:pt x="967" y="236"/>
                  <a:pt x="1014" y="259"/>
                </a:cubicBezTo>
                <a:cubicBezTo>
                  <a:pt x="1008" y="280"/>
                  <a:pt x="992" y="305"/>
                  <a:pt x="984" y="351"/>
                </a:cubicBezTo>
                <a:cubicBezTo>
                  <a:pt x="974" y="392"/>
                  <a:pt x="1039" y="436"/>
                  <a:pt x="1052" y="484"/>
                </a:cubicBezTo>
                <a:cubicBezTo>
                  <a:pt x="1061" y="517"/>
                  <a:pt x="1050" y="543"/>
                  <a:pt x="1065" y="580"/>
                </a:cubicBezTo>
                <a:cubicBezTo>
                  <a:pt x="1082" y="624"/>
                  <a:pt x="1119" y="705"/>
                  <a:pt x="1053" y="718"/>
                </a:cubicBezTo>
                <a:cubicBezTo>
                  <a:pt x="947" y="740"/>
                  <a:pt x="1127" y="822"/>
                  <a:pt x="959" y="921"/>
                </a:cubicBezTo>
                <a:cubicBezTo>
                  <a:pt x="924" y="942"/>
                  <a:pt x="924" y="994"/>
                  <a:pt x="897" y="1024"/>
                </a:cubicBezTo>
                <a:cubicBezTo>
                  <a:pt x="852" y="1074"/>
                  <a:pt x="892" y="1132"/>
                  <a:pt x="849" y="1182"/>
                </a:cubicBezTo>
                <a:cubicBezTo>
                  <a:pt x="822" y="1211"/>
                  <a:pt x="776" y="1183"/>
                  <a:pt x="759" y="1214"/>
                </a:cubicBezTo>
                <a:cubicBezTo>
                  <a:pt x="750" y="1231"/>
                  <a:pt x="740" y="1264"/>
                  <a:pt x="733" y="1316"/>
                </a:cubicBezTo>
                <a:cubicBezTo>
                  <a:pt x="724" y="1405"/>
                  <a:pt x="748" y="1517"/>
                  <a:pt x="718" y="1617"/>
                </a:cubicBezTo>
                <a:cubicBezTo>
                  <a:pt x="765" y="1687"/>
                  <a:pt x="760" y="1841"/>
                  <a:pt x="743" y="1910"/>
                </a:cubicBezTo>
                <a:cubicBezTo>
                  <a:pt x="732" y="1957"/>
                  <a:pt x="752" y="1990"/>
                  <a:pt x="751" y="2036"/>
                </a:cubicBezTo>
                <a:cubicBezTo>
                  <a:pt x="750" y="2079"/>
                  <a:pt x="725" y="2119"/>
                  <a:pt x="727" y="2163"/>
                </a:cubicBezTo>
                <a:cubicBezTo>
                  <a:pt x="629" y="2165"/>
                  <a:pt x="491" y="2199"/>
                  <a:pt x="386" y="2214"/>
                </a:cubicBezTo>
                <a:cubicBezTo>
                  <a:pt x="401" y="2200"/>
                  <a:pt x="419" y="2193"/>
                  <a:pt x="439" y="2193"/>
                </a:cubicBezTo>
                <a:cubicBezTo>
                  <a:pt x="436" y="2161"/>
                  <a:pt x="414" y="2127"/>
                  <a:pt x="398" y="2099"/>
                </a:cubicBezTo>
                <a:cubicBezTo>
                  <a:pt x="374" y="2057"/>
                  <a:pt x="368" y="1987"/>
                  <a:pt x="361" y="1940"/>
                </a:cubicBezTo>
                <a:cubicBezTo>
                  <a:pt x="367" y="1939"/>
                  <a:pt x="401" y="1929"/>
                  <a:pt x="396" y="1843"/>
                </a:cubicBezTo>
                <a:cubicBezTo>
                  <a:pt x="389" y="1686"/>
                  <a:pt x="395" y="1525"/>
                  <a:pt x="395" y="1367"/>
                </a:cubicBezTo>
                <a:cubicBezTo>
                  <a:pt x="394" y="1277"/>
                  <a:pt x="390" y="1209"/>
                  <a:pt x="340" y="1132"/>
                </a:cubicBezTo>
                <a:cubicBezTo>
                  <a:pt x="293" y="1060"/>
                  <a:pt x="308" y="989"/>
                  <a:pt x="306" y="908"/>
                </a:cubicBezTo>
                <a:cubicBezTo>
                  <a:pt x="301" y="807"/>
                  <a:pt x="0" y="767"/>
                  <a:pt x="180" y="498"/>
                </a:cubicBezTo>
                <a:cubicBezTo>
                  <a:pt x="197" y="488"/>
                  <a:pt x="201" y="485"/>
                  <a:pt x="221" y="465"/>
                </a:cubicBezTo>
                <a:cubicBezTo>
                  <a:pt x="262" y="423"/>
                  <a:pt x="326" y="303"/>
                  <a:pt x="381" y="360"/>
                </a:cubicBezTo>
                <a:cubicBezTo>
                  <a:pt x="398" y="377"/>
                  <a:pt x="566" y="336"/>
                  <a:pt x="598" y="279"/>
                </a:cubicBezTo>
                <a:cubicBezTo>
                  <a:pt x="630" y="224"/>
                  <a:pt x="655" y="183"/>
                  <a:pt x="642" y="124"/>
                </a:cubicBezTo>
                <a:cubicBezTo>
                  <a:pt x="636" y="97"/>
                  <a:pt x="632" y="74"/>
                  <a:pt x="635" y="69"/>
                </a:cubicBezTo>
                <a:cubicBezTo>
                  <a:pt x="643" y="58"/>
                  <a:pt x="656" y="53"/>
                  <a:pt x="691" y="4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1" name="꙱ Belize (BZ) (H)">
            <a:extLst>
              <a:ext uri="{FF2B5EF4-FFF2-40B4-BE49-F238E27FC236}">
                <a16:creationId xmlns:a16="http://schemas.microsoft.com/office/drawing/2014/main" id="{E695F19C-D48A-45D3-85BD-4B27C84CB69A}"/>
              </a:ext>
            </a:extLst>
          </p:cNvPr>
          <p:cNvSpPr>
            <a:spLocks noEditPoints="1"/>
          </p:cNvSpPr>
          <p:nvPr/>
        </p:nvSpPr>
        <p:spPr bwMode="auto">
          <a:xfrm>
            <a:off x="2098567" y="1832154"/>
            <a:ext cx="42352" cy="78439"/>
          </a:xfrm>
          <a:custGeom>
            <a:avLst/>
            <a:gdLst>
              <a:gd name="T0" fmla="*/ 478 w 517"/>
              <a:gd name="T1" fmla="*/ 408 h 943"/>
              <a:gd name="T2" fmla="*/ 508 w 517"/>
              <a:gd name="T3" fmla="*/ 357 h 943"/>
              <a:gd name="T4" fmla="*/ 478 w 517"/>
              <a:gd name="T5" fmla="*/ 408 h 943"/>
              <a:gd name="T6" fmla="*/ 0 w 517"/>
              <a:gd name="T7" fmla="*/ 942 h 943"/>
              <a:gd name="T8" fmla="*/ 84 w 517"/>
              <a:gd name="T9" fmla="*/ 432 h 943"/>
              <a:gd name="T10" fmla="*/ 116 w 517"/>
              <a:gd name="T11" fmla="*/ 253 h 943"/>
              <a:gd name="T12" fmla="*/ 211 w 517"/>
              <a:gd name="T13" fmla="*/ 232 h 943"/>
              <a:gd name="T14" fmla="*/ 360 w 517"/>
              <a:gd name="T15" fmla="*/ 27 h 943"/>
              <a:gd name="T16" fmla="*/ 419 w 517"/>
              <a:gd name="T17" fmla="*/ 0 h 943"/>
              <a:gd name="T18" fmla="*/ 383 w 517"/>
              <a:gd name="T19" fmla="*/ 78 h 943"/>
              <a:gd name="T20" fmla="*/ 387 w 517"/>
              <a:gd name="T21" fmla="*/ 311 h 943"/>
              <a:gd name="T22" fmla="*/ 353 w 517"/>
              <a:gd name="T23" fmla="*/ 485 h 943"/>
              <a:gd name="T24" fmla="*/ 348 w 517"/>
              <a:gd name="T25" fmla="*/ 596 h 943"/>
              <a:gd name="T26" fmla="*/ 300 w 517"/>
              <a:gd name="T27" fmla="*/ 713 h 943"/>
              <a:gd name="T28" fmla="*/ 270 w 517"/>
              <a:gd name="T29" fmla="*/ 748 h 943"/>
              <a:gd name="T30" fmla="*/ 99 w 517"/>
              <a:gd name="T31" fmla="*/ 943 h 943"/>
              <a:gd name="T32" fmla="*/ 0 w 517"/>
              <a:gd name="T33" fmla="*/ 942 h 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17" h="943">
                <a:moveTo>
                  <a:pt x="478" y="408"/>
                </a:moveTo>
                <a:cubicBezTo>
                  <a:pt x="502" y="400"/>
                  <a:pt x="517" y="382"/>
                  <a:pt x="508" y="357"/>
                </a:cubicBezTo>
                <a:cubicBezTo>
                  <a:pt x="498" y="374"/>
                  <a:pt x="488" y="391"/>
                  <a:pt x="478" y="408"/>
                </a:cubicBezTo>
                <a:close/>
                <a:moveTo>
                  <a:pt x="0" y="942"/>
                </a:moveTo>
                <a:cubicBezTo>
                  <a:pt x="27" y="770"/>
                  <a:pt x="69" y="606"/>
                  <a:pt x="84" y="432"/>
                </a:cubicBezTo>
                <a:cubicBezTo>
                  <a:pt x="86" y="403"/>
                  <a:pt x="89" y="323"/>
                  <a:pt x="116" y="253"/>
                </a:cubicBezTo>
                <a:cubicBezTo>
                  <a:pt x="135" y="206"/>
                  <a:pt x="165" y="181"/>
                  <a:pt x="211" y="232"/>
                </a:cubicBezTo>
                <a:cubicBezTo>
                  <a:pt x="236" y="185"/>
                  <a:pt x="306" y="44"/>
                  <a:pt x="360" y="27"/>
                </a:cubicBezTo>
                <a:cubicBezTo>
                  <a:pt x="379" y="17"/>
                  <a:pt x="399" y="13"/>
                  <a:pt x="419" y="0"/>
                </a:cubicBezTo>
                <a:cubicBezTo>
                  <a:pt x="400" y="17"/>
                  <a:pt x="383" y="53"/>
                  <a:pt x="383" y="78"/>
                </a:cubicBezTo>
                <a:cubicBezTo>
                  <a:pt x="515" y="11"/>
                  <a:pt x="400" y="268"/>
                  <a:pt x="387" y="311"/>
                </a:cubicBezTo>
                <a:cubicBezTo>
                  <a:pt x="372" y="364"/>
                  <a:pt x="363" y="430"/>
                  <a:pt x="353" y="485"/>
                </a:cubicBezTo>
                <a:cubicBezTo>
                  <a:pt x="347" y="525"/>
                  <a:pt x="362" y="555"/>
                  <a:pt x="348" y="596"/>
                </a:cubicBezTo>
                <a:cubicBezTo>
                  <a:pt x="335" y="636"/>
                  <a:pt x="314" y="673"/>
                  <a:pt x="300" y="713"/>
                </a:cubicBezTo>
                <a:cubicBezTo>
                  <a:pt x="323" y="631"/>
                  <a:pt x="280" y="736"/>
                  <a:pt x="270" y="748"/>
                </a:cubicBezTo>
                <a:cubicBezTo>
                  <a:pt x="236" y="790"/>
                  <a:pt x="104" y="844"/>
                  <a:pt x="99" y="943"/>
                </a:cubicBezTo>
                <a:cubicBezTo>
                  <a:pt x="65" y="938"/>
                  <a:pt x="35" y="938"/>
                  <a:pt x="0" y="94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2" name="꙱ Belgium (Kingdom of Belgium) (BE) (H)">
            <a:extLst>
              <a:ext uri="{FF2B5EF4-FFF2-40B4-BE49-F238E27FC236}">
                <a16:creationId xmlns:a16="http://schemas.microsoft.com/office/drawing/2014/main" id="{2820CF74-2B30-448F-B745-93365984FE1F}"/>
              </a:ext>
            </a:extLst>
          </p:cNvPr>
          <p:cNvSpPr>
            <a:spLocks/>
          </p:cNvSpPr>
          <p:nvPr/>
        </p:nvSpPr>
        <p:spPr bwMode="auto">
          <a:xfrm>
            <a:off x="4480633" y="870242"/>
            <a:ext cx="86771" cy="56766"/>
          </a:xfrm>
          <a:custGeom>
            <a:avLst/>
            <a:gdLst>
              <a:gd name="T0" fmla="*/ 4 w 1048"/>
              <a:gd name="T1" fmla="*/ 138 h 679"/>
              <a:gd name="T2" fmla="*/ 246 w 1048"/>
              <a:gd name="T3" fmla="*/ 40 h 679"/>
              <a:gd name="T4" fmla="*/ 330 w 1048"/>
              <a:gd name="T5" fmla="*/ 78 h 679"/>
              <a:gd name="T6" fmla="*/ 397 w 1048"/>
              <a:gd name="T7" fmla="*/ 87 h 679"/>
              <a:gd name="T8" fmla="*/ 471 w 1048"/>
              <a:gd name="T9" fmla="*/ 51 h 679"/>
              <a:gd name="T10" fmla="*/ 483 w 1048"/>
              <a:gd name="T11" fmla="*/ 60 h 679"/>
              <a:gd name="T12" fmla="*/ 475 w 1048"/>
              <a:gd name="T13" fmla="*/ 35 h 679"/>
              <a:gd name="T14" fmla="*/ 532 w 1048"/>
              <a:gd name="T15" fmla="*/ 3 h 679"/>
              <a:gd name="T16" fmla="*/ 605 w 1048"/>
              <a:gd name="T17" fmla="*/ 0 h 679"/>
              <a:gd name="T18" fmla="*/ 692 w 1048"/>
              <a:gd name="T19" fmla="*/ 0 h 679"/>
              <a:gd name="T20" fmla="*/ 909 w 1048"/>
              <a:gd name="T21" fmla="*/ 113 h 679"/>
              <a:gd name="T22" fmla="*/ 952 w 1048"/>
              <a:gd name="T23" fmla="*/ 250 h 679"/>
              <a:gd name="T24" fmla="*/ 998 w 1048"/>
              <a:gd name="T25" fmla="*/ 333 h 679"/>
              <a:gd name="T26" fmla="*/ 1048 w 1048"/>
              <a:gd name="T27" fmla="*/ 398 h 679"/>
              <a:gd name="T28" fmla="*/ 945 w 1048"/>
              <a:gd name="T29" fmla="*/ 458 h 679"/>
              <a:gd name="T30" fmla="*/ 873 w 1048"/>
              <a:gd name="T31" fmla="*/ 572 h 679"/>
              <a:gd name="T32" fmla="*/ 870 w 1048"/>
              <a:gd name="T33" fmla="*/ 678 h 679"/>
              <a:gd name="T34" fmla="*/ 790 w 1048"/>
              <a:gd name="T35" fmla="*/ 674 h 679"/>
              <a:gd name="T36" fmla="*/ 627 w 1048"/>
              <a:gd name="T37" fmla="*/ 570 h 679"/>
              <a:gd name="T38" fmla="*/ 621 w 1048"/>
              <a:gd name="T39" fmla="*/ 451 h 679"/>
              <a:gd name="T40" fmla="*/ 431 w 1048"/>
              <a:gd name="T41" fmla="*/ 517 h 679"/>
              <a:gd name="T42" fmla="*/ 426 w 1048"/>
              <a:gd name="T43" fmla="*/ 404 h 679"/>
              <a:gd name="T44" fmla="*/ 309 w 1048"/>
              <a:gd name="T45" fmla="*/ 398 h 679"/>
              <a:gd name="T46" fmla="*/ 237 w 1048"/>
              <a:gd name="T47" fmla="*/ 338 h 679"/>
              <a:gd name="T48" fmla="*/ 174 w 1048"/>
              <a:gd name="T49" fmla="*/ 275 h 679"/>
              <a:gd name="T50" fmla="*/ 55 w 1048"/>
              <a:gd name="T51" fmla="*/ 251 h 679"/>
              <a:gd name="T52" fmla="*/ 4 w 1048"/>
              <a:gd name="T53" fmla="*/ 138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8" h="679">
                <a:moveTo>
                  <a:pt x="4" y="138"/>
                </a:moveTo>
                <a:cubicBezTo>
                  <a:pt x="77" y="100"/>
                  <a:pt x="166" y="61"/>
                  <a:pt x="246" y="40"/>
                </a:cubicBezTo>
                <a:cubicBezTo>
                  <a:pt x="208" y="80"/>
                  <a:pt x="299" y="71"/>
                  <a:pt x="330" y="78"/>
                </a:cubicBezTo>
                <a:cubicBezTo>
                  <a:pt x="356" y="85"/>
                  <a:pt x="368" y="95"/>
                  <a:pt x="397" y="87"/>
                </a:cubicBezTo>
                <a:cubicBezTo>
                  <a:pt x="423" y="80"/>
                  <a:pt x="452" y="48"/>
                  <a:pt x="471" y="51"/>
                </a:cubicBezTo>
                <a:cubicBezTo>
                  <a:pt x="475" y="51"/>
                  <a:pt x="479" y="54"/>
                  <a:pt x="483" y="60"/>
                </a:cubicBezTo>
                <a:cubicBezTo>
                  <a:pt x="480" y="52"/>
                  <a:pt x="477" y="43"/>
                  <a:pt x="475" y="35"/>
                </a:cubicBezTo>
                <a:cubicBezTo>
                  <a:pt x="502" y="41"/>
                  <a:pt x="536" y="40"/>
                  <a:pt x="532" y="3"/>
                </a:cubicBezTo>
                <a:cubicBezTo>
                  <a:pt x="554" y="19"/>
                  <a:pt x="587" y="29"/>
                  <a:pt x="605" y="0"/>
                </a:cubicBezTo>
                <a:cubicBezTo>
                  <a:pt x="619" y="36"/>
                  <a:pt x="672" y="24"/>
                  <a:pt x="692" y="0"/>
                </a:cubicBezTo>
                <a:cubicBezTo>
                  <a:pt x="712" y="84"/>
                  <a:pt x="837" y="83"/>
                  <a:pt x="909" y="113"/>
                </a:cubicBezTo>
                <a:cubicBezTo>
                  <a:pt x="810" y="229"/>
                  <a:pt x="893" y="262"/>
                  <a:pt x="952" y="250"/>
                </a:cubicBezTo>
                <a:cubicBezTo>
                  <a:pt x="948" y="287"/>
                  <a:pt x="1039" y="291"/>
                  <a:pt x="998" y="333"/>
                </a:cubicBezTo>
                <a:cubicBezTo>
                  <a:pt x="1040" y="326"/>
                  <a:pt x="1036" y="372"/>
                  <a:pt x="1048" y="398"/>
                </a:cubicBezTo>
                <a:cubicBezTo>
                  <a:pt x="983" y="397"/>
                  <a:pt x="947" y="424"/>
                  <a:pt x="945" y="458"/>
                </a:cubicBezTo>
                <a:cubicBezTo>
                  <a:pt x="888" y="468"/>
                  <a:pt x="862" y="551"/>
                  <a:pt x="873" y="572"/>
                </a:cubicBezTo>
                <a:cubicBezTo>
                  <a:pt x="888" y="612"/>
                  <a:pt x="923" y="641"/>
                  <a:pt x="870" y="678"/>
                </a:cubicBezTo>
                <a:cubicBezTo>
                  <a:pt x="848" y="679"/>
                  <a:pt x="812" y="676"/>
                  <a:pt x="790" y="674"/>
                </a:cubicBezTo>
                <a:cubicBezTo>
                  <a:pt x="727" y="572"/>
                  <a:pt x="666" y="618"/>
                  <a:pt x="627" y="570"/>
                </a:cubicBezTo>
                <a:cubicBezTo>
                  <a:pt x="613" y="556"/>
                  <a:pt x="624" y="474"/>
                  <a:pt x="621" y="451"/>
                </a:cubicBezTo>
                <a:cubicBezTo>
                  <a:pt x="547" y="481"/>
                  <a:pt x="612" y="547"/>
                  <a:pt x="431" y="517"/>
                </a:cubicBezTo>
                <a:cubicBezTo>
                  <a:pt x="440" y="480"/>
                  <a:pt x="457" y="423"/>
                  <a:pt x="426" y="404"/>
                </a:cubicBezTo>
                <a:cubicBezTo>
                  <a:pt x="391" y="381"/>
                  <a:pt x="338" y="382"/>
                  <a:pt x="309" y="398"/>
                </a:cubicBezTo>
                <a:cubicBezTo>
                  <a:pt x="313" y="342"/>
                  <a:pt x="277" y="355"/>
                  <a:pt x="237" y="338"/>
                </a:cubicBezTo>
                <a:cubicBezTo>
                  <a:pt x="189" y="319"/>
                  <a:pt x="201" y="317"/>
                  <a:pt x="174" y="275"/>
                </a:cubicBezTo>
                <a:cubicBezTo>
                  <a:pt x="164" y="260"/>
                  <a:pt x="76" y="264"/>
                  <a:pt x="55" y="251"/>
                </a:cubicBezTo>
                <a:cubicBezTo>
                  <a:pt x="0" y="221"/>
                  <a:pt x="46" y="152"/>
                  <a:pt x="4" y="13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3" name="꙱ Belarus (Republic of Belarus) (BY) (H)">
            <a:extLst>
              <a:ext uri="{FF2B5EF4-FFF2-40B4-BE49-F238E27FC236}">
                <a16:creationId xmlns:a16="http://schemas.microsoft.com/office/drawing/2014/main" id="{399E7F17-938C-468D-BEA4-EFBDBD1D4E72}"/>
              </a:ext>
            </a:extLst>
          </p:cNvPr>
          <p:cNvSpPr>
            <a:spLocks/>
          </p:cNvSpPr>
          <p:nvPr/>
        </p:nvSpPr>
        <p:spPr bwMode="auto">
          <a:xfrm>
            <a:off x="4942378" y="740198"/>
            <a:ext cx="209696" cy="139333"/>
          </a:xfrm>
          <a:custGeom>
            <a:avLst/>
            <a:gdLst>
              <a:gd name="T0" fmla="*/ 1242 w 2541"/>
              <a:gd name="T1" fmla="*/ 23 h 1690"/>
              <a:gd name="T2" fmla="*/ 1511 w 2541"/>
              <a:gd name="T3" fmla="*/ 72 h 1690"/>
              <a:gd name="T4" fmla="*/ 1519 w 2541"/>
              <a:gd name="T5" fmla="*/ 134 h 1690"/>
              <a:gd name="T6" fmla="*/ 1651 w 2541"/>
              <a:gd name="T7" fmla="*/ 113 h 1690"/>
              <a:gd name="T8" fmla="*/ 1853 w 2541"/>
              <a:gd name="T9" fmla="*/ 150 h 1690"/>
              <a:gd name="T10" fmla="*/ 1929 w 2541"/>
              <a:gd name="T11" fmla="*/ 217 h 1690"/>
              <a:gd name="T12" fmla="*/ 1953 w 2541"/>
              <a:gd name="T13" fmla="*/ 333 h 1690"/>
              <a:gd name="T14" fmla="*/ 1947 w 2541"/>
              <a:gd name="T15" fmla="*/ 399 h 1690"/>
              <a:gd name="T16" fmla="*/ 2001 w 2541"/>
              <a:gd name="T17" fmla="*/ 503 h 1690"/>
              <a:gd name="T18" fmla="*/ 2165 w 2541"/>
              <a:gd name="T19" fmla="*/ 676 h 1690"/>
              <a:gd name="T20" fmla="*/ 2244 w 2541"/>
              <a:gd name="T21" fmla="*/ 722 h 1690"/>
              <a:gd name="T22" fmla="*/ 2304 w 2541"/>
              <a:gd name="T23" fmla="*/ 790 h 1690"/>
              <a:gd name="T24" fmla="*/ 2369 w 2541"/>
              <a:gd name="T25" fmla="*/ 801 h 1690"/>
              <a:gd name="T26" fmla="*/ 2423 w 2541"/>
              <a:gd name="T27" fmla="*/ 857 h 1690"/>
              <a:gd name="T28" fmla="*/ 2500 w 2541"/>
              <a:gd name="T29" fmla="*/ 910 h 1690"/>
              <a:gd name="T30" fmla="*/ 2459 w 2541"/>
              <a:gd name="T31" fmla="*/ 981 h 1690"/>
              <a:gd name="T32" fmla="*/ 2365 w 2541"/>
              <a:gd name="T33" fmla="*/ 1030 h 1690"/>
              <a:gd name="T34" fmla="*/ 2211 w 2541"/>
              <a:gd name="T35" fmla="*/ 1000 h 1690"/>
              <a:gd name="T36" fmla="*/ 2209 w 2541"/>
              <a:gd name="T37" fmla="*/ 1118 h 1690"/>
              <a:gd name="T38" fmla="*/ 2241 w 2541"/>
              <a:gd name="T39" fmla="*/ 1223 h 1690"/>
              <a:gd name="T40" fmla="*/ 2324 w 2541"/>
              <a:gd name="T41" fmla="*/ 1371 h 1690"/>
              <a:gd name="T42" fmla="*/ 2169 w 2541"/>
              <a:gd name="T43" fmla="*/ 1391 h 1690"/>
              <a:gd name="T44" fmla="*/ 2013 w 2541"/>
              <a:gd name="T45" fmla="*/ 1497 h 1690"/>
              <a:gd name="T46" fmla="*/ 2030 w 2541"/>
              <a:gd name="T47" fmla="*/ 1622 h 1690"/>
              <a:gd name="T48" fmla="*/ 1937 w 2541"/>
              <a:gd name="T49" fmla="*/ 1611 h 1690"/>
              <a:gd name="T50" fmla="*/ 1780 w 2541"/>
              <a:gd name="T51" fmla="*/ 1587 h 1690"/>
              <a:gd name="T52" fmla="*/ 1617 w 2541"/>
              <a:gd name="T53" fmla="*/ 1547 h 1690"/>
              <a:gd name="T54" fmla="*/ 1523 w 2541"/>
              <a:gd name="T55" fmla="*/ 1609 h 1690"/>
              <a:gd name="T56" fmla="*/ 1478 w 2541"/>
              <a:gd name="T57" fmla="*/ 1556 h 1690"/>
              <a:gd name="T58" fmla="*/ 1410 w 2541"/>
              <a:gd name="T59" fmla="*/ 1558 h 1690"/>
              <a:gd name="T60" fmla="*/ 1327 w 2541"/>
              <a:gd name="T61" fmla="*/ 1544 h 1690"/>
              <a:gd name="T62" fmla="*/ 1261 w 2541"/>
              <a:gd name="T63" fmla="*/ 1570 h 1690"/>
              <a:gd name="T64" fmla="*/ 1191 w 2541"/>
              <a:gd name="T65" fmla="*/ 1538 h 1690"/>
              <a:gd name="T66" fmla="*/ 1104 w 2541"/>
              <a:gd name="T67" fmla="*/ 1528 h 1690"/>
              <a:gd name="T68" fmla="*/ 906 w 2541"/>
              <a:gd name="T69" fmla="*/ 1471 h 1690"/>
              <a:gd name="T70" fmla="*/ 675 w 2541"/>
              <a:gd name="T71" fmla="*/ 1433 h 1690"/>
              <a:gd name="T72" fmla="*/ 414 w 2541"/>
              <a:gd name="T73" fmla="*/ 1443 h 1690"/>
              <a:gd name="T74" fmla="*/ 267 w 2541"/>
              <a:gd name="T75" fmla="*/ 1530 h 1690"/>
              <a:gd name="T76" fmla="*/ 171 w 2541"/>
              <a:gd name="T77" fmla="*/ 1529 h 1690"/>
              <a:gd name="T78" fmla="*/ 123 w 2541"/>
              <a:gd name="T79" fmla="*/ 1574 h 1690"/>
              <a:gd name="T80" fmla="*/ 126 w 2541"/>
              <a:gd name="T81" fmla="*/ 1422 h 1690"/>
              <a:gd name="T82" fmla="*/ 0 w 2541"/>
              <a:gd name="T83" fmla="*/ 1311 h 1690"/>
              <a:gd name="T84" fmla="*/ 111 w 2541"/>
              <a:gd name="T85" fmla="*/ 1205 h 1690"/>
              <a:gd name="T86" fmla="*/ 176 w 2541"/>
              <a:gd name="T87" fmla="*/ 1090 h 1690"/>
              <a:gd name="T88" fmla="*/ 32 w 2541"/>
              <a:gd name="T89" fmla="*/ 740 h 1690"/>
              <a:gd name="T90" fmla="*/ 177 w 2541"/>
              <a:gd name="T91" fmla="*/ 755 h 1690"/>
              <a:gd name="T92" fmla="*/ 328 w 2541"/>
              <a:gd name="T93" fmla="*/ 739 h 1690"/>
              <a:gd name="T94" fmla="*/ 389 w 2541"/>
              <a:gd name="T95" fmla="*/ 684 h 1690"/>
              <a:gd name="T96" fmla="*/ 450 w 2541"/>
              <a:gd name="T97" fmla="*/ 674 h 1690"/>
              <a:gd name="T98" fmla="*/ 489 w 2541"/>
              <a:gd name="T99" fmla="*/ 642 h 1690"/>
              <a:gd name="T100" fmla="*/ 564 w 2541"/>
              <a:gd name="T101" fmla="*/ 677 h 1690"/>
              <a:gd name="T102" fmla="*/ 620 w 2541"/>
              <a:gd name="T103" fmla="*/ 663 h 1690"/>
              <a:gd name="T104" fmla="*/ 558 w 2541"/>
              <a:gd name="T105" fmla="*/ 605 h 1690"/>
              <a:gd name="T106" fmla="*/ 668 w 2541"/>
              <a:gd name="T107" fmla="*/ 404 h 1690"/>
              <a:gd name="T108" fmla="*/ 775 w 2541"/>
              <a:gd name="T109" fmla="*/ 338 h 1690"/>
              <a:gd name="T110" fmla="*/ 855 w 2541"/>
              <a:gd name="T111" fmla="*/ 288 h 1690"/>
              <a:gd name="T112" fmla="*/ 764 w 2541"/>
              <a:gd name="T113" fmla="*/ 209 h 1690"/>
              <a:gd name="T114" fmla="*/ 788 w 2541"/>
              <a:gd name="T115" fmla="*/ 154 h 1690"/>
              <a:gd name="T116" fmla="*/ 990 w 2541"/>
              <a:gd name="T117" fmla="*/ 115 h 1690"/>
              <a:gd name="T118" fmla="*/ 1133 w 2541"/>
              <a:gd name="T119" fmla="*/ 13 h 1690"/>
              <a:gd name="T120" fmla="*/ 1242 w 2541"/>
              <a:gd name="T121" fmla="*/ 23 h 1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1" h="1690">
                <a:moveTo>
                  <a:pt x="1242" y="23"/>
                </a:moveTo>
                <a:cubicBezTo>
                  <a:pt x="1309" y="17"/>
                  <a:pt x="1496" y="25"/>
                  <a:pt x="1511" y="72"/>
                </a:cubicBezTo>
                <a:cubicBezTo>
                  <a:pt x="1527" y="86"/>
                  <a:pt x="1502" y="117"/>
                  <a:pt x="1519" y="134"/>
                </a:cubicBezTo>
                <a:cubicBezTo>
                  <a:pt x="1543" y="157"/>
                  <a:pt x="1626" y="125"/>
                  <a:pt x="1651" y="113"/>
                </a:cubicBezTo>
                <a:cubicBezTo>
                  <a:pt x="1739" y="71"/>
                  <a:pt x="1773" y="94"/>
                  <a:pt x="1853" y="150"/>
                </a:cubicBezTo>
                <a:cubicBezTo>
                  <a:pt x="1874" y="166"/>
                  <a:pt x="1931" y="172"/>
                  <a:pt x="1929" y="217"/>
                </a:cubicBezTo>
                <a:cubicBezTo>
                  <a:pt x="1927" y="272"/>
                  <a:pt x="1926" y="283"/>
                  <a:pt x="1953" y="333"/>
                </a:cubicBezTo>
                <a:cubicBezTo>
                  <a:pt x="1971" y="365"/>
                  <a:pt x="1980" y="376"/>
                  <a:pt x="1947" y="399"/>
                </a:cubicBezTo>
                <a:cubicBezTo>
                  <a:pt x="1903" y="431"/>
                  <a:pt x="1975" y="478"/>
                  <a:pt x="2001" y="503"/>
                </a:cubicBezTo>
                <a:cubicBezTo>
                  <a:pt x="2058" y="558"/>
                  <a:pt x="2076" y="645"/>
                  <a:pt x="2165" y="676"/>
                </a:cubicBezTo>
                <a:cubicBezTo>
                  <a:pt x="2191" y="685"/>
                  <a:pt x="2233" y="693"/>
                  <a:pt x="2244" y="722"/>
                </a:cubicBezTo>
                <a:cubicBezTo>
                  <a:pt x="2263" y="769"/>
                  <a:pt x="2189" y="815"/>
                  <a:pt x="2304" y="790"/>
                </a:cubicBezTo>
                <a:cubicBezTo>
                  <a:pt x="2324" y="785"/>
                  <a:pt x="2348" y="798"/>
                  <a:pt x="2369" y="801"/>
                </a:cubicBezTo>
                <a:cubicBezTo>
                  <a:pt x="2438" y="809"/>
                  <a:pt x="2395" y="825"/>
                  <a:pt x="2423" y="857"/>
                </a:cubicBezTo>
                <a:cubicBezTo>
                  <a:pt x="2438" y="874"/>
                  <a:pt x="2481" y="884"/>
                  <a:pt x="2500" y="910"/>
                </a:cubicBezTo>
                <a:cubicBezTo>
                  <a:pt x="2541" y="965"/>
                  <a:pt x="2477" y="969"/>
                  <a:pt x="2459" y="981"/>
                </a:cubicBezTo>
                <a:cubicBezTo>
                  <a:pt x="2426" y="1003"/>
                  <a:pt x="2416" y="1017"/>
                  <a:pt x="2365" y="1030"/>
                </a:cubicBezTo>
                <a:cubicBezTo>
                  <a:pt x="2302" y="1045"/>
                  <a:pt x="2266" y="988"/>
                  <a:pt x="2211" y="1000"/>
                </a:cubicBezTo>
                <a:cubicBezTo>
                  <a:pt x="2073" y="1028"/>
                  <a:pt x="2160" y="1082"/>
                  <a:pt x="2209" y="1118"/>
                </a:cubicBezTo>
                <a:cubicBezTo>
                  <a:pt x="2239" y="1142"/>
                  <a:pt x="2233" y="1190"/>
                  <a:pt x="2241" y="1223"/>
                </a:cubicBezTo>
                <a:cubicBezTo>
                  <a:pt x="2255" y="1278"/>
                  <a:pt x="2295" y="1323"/>
                  <a:pt x="2324" y="1371"/>
                </a:cubicBezTo>
                <a:cubicBezTo>
                  <a:pt x="2258" y="1371"/>
                  <a:pt x="2287" y="1354"/>
                  <a:pt x="2169" y="1391"/>
                </a:cubicBezTo>
                <a:cubicBezTo>
                  <a:pt x="2121" y="1363"/>
                  <a:pt x="2039" y="1412"/>
                  <a:pt x="2013" y="1497"/>
                </a:cubicBezTo>
                <a:cubicBezTo>
                  <a:pt x="2001" y="1535"/>
                  <a:pt x="2028" y="1562"/>
                  <a:pt x="2030" y="1622"/>
                </a:cubicBezTo>
                <a:cubicBezTo>
                  <a:pt x="2032" y="1690"/>
                  <a:pt x="1952" y="1632"/>
                  <a:pt x="1937" y="1611"/>
                </a:cubicBezTo>
                <a:cubicBezTo>
                  <a:pt x="1889" y="1552"/>
                  <a:pt x="1839" y="1621"/>
                  <a:pt x="1780" y="1587"/>
                </a:cubicBezTo>
                <a:cubicBezTo>
                  <a:pt x="1644" y="1662"/>
                  <a:pt x="1681" y="1571"/>
                  <a:pt x="1617" y="1547"/>
                </a:cubicBezTo>
                <a:cubicBezTo>
                  <a:pt x="1575" y="1530"/>
                  <a:pt x="1517" y="1565"/>
                  <a:pt x="1523" y="1609"/>
                </a:cubicBezTo>
                <a:cubicBezTo>
                  <a:pt x="1500" y="1599"/>
                  <a:pt x="1499" y="1564"/>
                  <a:pt x="1478" y="1556"/>
                </a:cubicBezTo>
                <a:cubicBezTo>
                  <a:pt x="1457" y="1547"/>
                  <a:pt x="1429" y="1572"/>
                  <a:pt x="1410" y="1558"/>
                </a:cubicBezTo>
                <a:cubicBezTo>
                  <a:pt x="1384" y="1539"/>
                  <a:pt x="1358" y="1541"/>
                  <a:pt x="1327" y="1544"/>
                </a:cubicBezTo>
                <a:cubicBezTo>
                  <a:pt x="1286" y="1549"/>
                  <a:pt x="1267" y="1521"/>
                  <a:pt x="1261" y="1570"/>
                </a:cubicBezTo>
                <a:cubicBezTo>
                  <a:pt x="1236" y="1564"/>
                  <a:pt x="1217" y="1540"/>
                  <a:pt x="1191" y="1538"/>
                </a:cubicBezTo>
                <a:cubicBezTo>
                  <a:pt x="1161" y="1535"/>
                  <a:pt x="1128" y="1561"/>
                  <a:pt x="1104" y="1528"/>
                </a:cubicBezTo>
                <a:cubicBezTo>
                  <a:pt x="1054" y="1458"/>
                  <a:pt x="977" y="1486"/>
                  <a:pt x="906" y="1471"/>
                </a:cubicBezTo>
                <a:cubicBezTo>
                  <a:pt x="834" y="1456"/>
                  <a:pt x="749" y="1420"/>
                  <a:pt x="675" y="1433"/>
                </a:cubicBezTo>
                <a:cubicBezTo>
                  <a:pt x="577" y="1437"/>
                  <a:pt x="497" y="1441"/>
                  <a:pt x="414" y="1443"/>
                </a:cubicBezTo>
                <a:cubicBezTo>
                  <a:pt x="324" y="1443"/>
                  <a:pt x="328" y="1481"/>
                  <a:pt x="267" y="1530"/>
                </a:cubicBezTo>
                <a:cubicBezTo>
                  <a:pt x="234" y="1557"/>
                  <a:pt x="205" y="1536"/>
                  <a:pt x="171" y="1529"/>
                </a:cubicBezTo>
                <a:cubicBezTo>
                  <a:pt x="124" y="1519"/>
                  <a:pt x="132" y="1548"/>
                  <a:pt x="123" y="1574"/>
                </a:cubicBezTo>
                <a:cubicBezTo>
                  <a:pt x="91" y="1622"/>
                  <a:pt x="125" y="1435"/>
                  <a:pt x="126" y="1422"/>
                </a:cubicBezTo>
                <a:cubicBezTo>
                  <a:pt x="128" y="1320"/>
                  <a:pt x="13" y="1379"/>
                  <a:pt x="0" y="1311"/>
                </a:cubicBezTo>
                <a:cubicBezTo>
                  <a:pt x="19" y="1260"/>
                  <a:pt x="51" y="1216"/>
                  <a:pt x="111" y="1205"/>
                </a:cubicBezTo>
                <a:cubicBezTo>
                  <a:pt x="170" y="1194"/>
                  <a:pt x="183" y="1145"/>
                  <a:pt x="176" y="1090"/>
                </a:cubicBezTo>
                <a:cubicBezTo>
                  <a:pt x="161" y="961"/>
                  <a:pt x="51" y="866"/>
                  <a:pt x="32" y="740"/>
                </a:cubicBezTo>
                <a:cubicBezTo>
                  <a:pt x="51" y="755"/>
                  <a:pt x="107" y="754"/>
                  <a:pt x="177" y="755"/>
                </a:cubicBezTo>
                <a:cubicBezTo>
                  <a:pt x="241" y="756"/>
                  <a:pt x="271" y="756"/>
                  <a:pt x="328" y="739"/>
                </a:cubicBezTo>
                <a:cubicBezTo>
                  <a:pt x="375" y="721"/>
                  <a:pt x="352" y="715"/>
                  <a:pt x="389" y="684"/>
                </a:cubicBezTo>
                <a:cubicBezTo>
                  <a:pt x="407" y="669"/>
                  <a:pt x="430" y="684"/>
                  <a:pt x="450" y="674"/>
                </a:cubicBezTo>
                <a:cubicBezTo>
                  <a:pt x="465" y="666"/>
                  <a:pt x="472" y="650"/>
                  <a:pt x="489" y="642"/>
                </a:cubicBezTo>
                <a:cubicBezTo>
                  <a:pt x="519" y="627"/>
                  <a:pt x="583" y="623"/>
                  <a:pt x="564" y="677"/>
                </a:cubicBezTo>
                <a:cubicBezTo>
                  <a:pt x="581" y="682"/>
                  <a:pt x="609" y="680"/>
                  <a:pt x="620" y="663"/>
                </a:cubicBezTo>
                <a:cubicBezTo>
                  <a:pt x="644" y="626"/>
                  <a:pt x="577" y="613"/>
                  <a:pt x="558" y="605"/>
                </a:cubicBezTo>
                <a:cubicBezTo>
                  <a:pt x="626" y="532"/>
                  <a:pt x="573" y="453"/>
                  <a:pt x="668" y="404"/>
                </a:cubicBezTo>
                <a:cubicBezTo>
                  <a:pt x="711" y="380"/>
                  <a:pt x="716" y="332"/>
                  <a:pt x="775" y="338"/>
                </a:cubicBezTo>
                <a:cubicBezTo>
                  <a:pt x="838" y="344"/>
                  <a:pt x="807" y="311"/>
                  <a:pt x="855" y="288"/>
                </a:cubicBezTo>
                <a:cubicBezTo>
                  <a:pt x="804" y="274"/>
                  <a:pt x="749" y="254"/>
                  <a:pt x="764" y="209"/>
                </a:cubicBezTo>
                <a:cubicBezTo>
                  <a:pt x="767" y="195"/>
                  <a:pt x="783" y="174"/>
                  <a:pt x="788" y="154"/>
                </a:cubicBezTo>
                <a:cubicBezTo>
                  <a:pt x="843" y="123"/>
                  <a:pt x="918" y="93"/>
                  <a:pt x="990" y="115"/>
                </a:cubicBezTo>
                <a:cubicBezTo>
                  <a:pt x="1064" y="136"/>
                  <a:pt x="1066" y="38"/>
                  <a:pt x="1133" y="13"/>
                </a:cubicBezTo>
                <a:cubicBezTo>
                  <a:pt x="1169" y="0"/>
                  <a:pt x="1224" y="37"/>
                  <a:pt x="1242" y="2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4" name="꙱ Barbados (BB) (H)">
            <a:extLst>
              <a:ext uri="{FF2B5EF4-FFF2-40B4-BE49-F238E27FC236}">
                <a16:creationId xmlns:a16="http://schemas.microsoft.com/office/drawing/2014/main" id="{B84B12B6-41DF-46B3-992B-0AE9CB2E338F}"/>
              </a:ext>
            </a:extLst>
          </p:cNvPr>
          <p:cNvSpPr>
            <a:spLocks/>
          </p:cNvSpPr>
          <p:nvPr/>
        </p:nvSpPr>
        <p:spPr bwMode="auto">
          <a:xfrm>
            <a:off x="2851613" y="1985936"/>
            <a:ext cx="8264" cy="7225"/>
          </a:xfrm>
          <a:custGeom>
            <a:avLst/>
            <a:gdLst>
              <a:gd name="T0" fmla="*/ 39 w 100"/>
              <a:gd name="T1" fmla="*/ 89 h 89"/>
              <a:gd name="T2" fmla="*/ 7 w 100"/>
              <a:gd name="T3" fmla="*/ 0 h 89"/>
              <a:gd name="T4" fmla="*/ 39 w 100"/>
              <a:gd name="T5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89">
                <a:moveTo>
                  <a:pt x="39" y="89"/>
                </a:moveTo>
                <a:cubicBezTo>
                  <a:pt x="0" y="72"/>
                  <a:pt x="7" y="35"/>
                  <a:pt x="7" y="0"/>
                </a:cubicBezTo>
                <a:cubicBezTo>
                  <a:pt x="40" y="13"/>
                  <a:pt x="100" y="68"/>
                  <a:pt x="39" y="8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5" name="꙱ Bangladesh (People's Republic of Bangladesh) (BD) (H)">
            <a:extLst>
              <a:ext uri="{FF2B5EF4-FFF2-40B4-BE49-F238E27FC236}">
                <a16:creationId xmlns:a16="http://schemas.microsoft.com/office/drawing/2014/main" id="{44C723BA-8905-4774-A568-610BE8E877A7}"/>
              </a:ext>
            </a:extLst>
          </p:cNvPr>
          <p:cNvSpPr>
            <a:spLocks noEditPoints="1"/>
          </p:cNvSpPr>
          <p:nvPr/>
        </p:nvSpPr>
        <p:spPr bwMode="auto">
          <a:xfrm>
            <a:off x="6615816" y="1594772"/>
            <a:ext cx="138420" cy="171328"/>
          </a:xfrm>
          <a:custGeom>
            <a:avLst/>
            <a:gdLst>
              <a:gd name="T0" fmla="*/ 892 w 1681"/>
              <a:gd name="T1" fmla="*/ 1152 h 2072"/>
              <a:gd name="T2" fmla="*/ 918 w 1681"/>
              <a:gd name="T3" fmla="*/ 1155 h 2072"/>
              <a:gd name="T4" fmla="*/ 177 w 1681"/>
              <a:gd name="T5" fmla="*/ 50 h 2072"/>
              <a:gd name="T6" fmla="*/ 313 w 1681"/>
              <a:gd name="T7" fmla="*/ 131 h 2072"/>
              <a:gd name="T8" fmla="*/ 358 w 1681"/>
              <a:gd name="T9" fmla="*/ 154 h 2072"/>
              <a:gd name="T10" fmla="*/ 494 w 1681"/>
              <a:gd name="T11" fmla="*/ 154 h 2072"/>
              <a:gd name="T12" fmla="*/ 899 w 1681"/>
              <a:gd name="T13" fmla="*/ 510 h 2072"/>
              <a:gd name="T14" fmla="*/ 1426 w 1681"/>
              <a:gd name="T15" fmla="*/ 581 h 2072"/>
              <a:gd name="T16" fmla="*/ 1307 w 1681"/>
              <a:gd name="T17" fmla="*/ 864 h 2072"/>
              <a:gd name="T18" fmla="*/ 1150 w 1681"/>
              <a:gd name="T19" fmla="*/ 891 h 2072"/>
              <a:gd name="T20" fmla="*/ 1191 w 1681"/>
              <a:gd name="T21" fmla="*/ 1253 h 2072"/>
              <a:gd name="T22" fmla="*/ 1285 w 1681"/>
              <a:gd name="T23" fmla="*/ 1297 h 2072"/>
              <a:gd name="T24" fmla="*/ 1341 w 1681"/>
              <a:gd name="T25" fmla="*/ 1045 h 2072"/>
              <a:gd name="T26" fmla="*/ 1624 w 1681"/>
              <a:gd name="T27" fmla="*/ 1653 h 2072"/>
              <a:gd name="T28" fmla="*/ 1681 w 1681"/>
              <a:gd name="T29" fmla="*/ 1891 h 2072"/>
              <a:gd name="T30" fmla="*/ 1591 w 1681"/>
              <a:gd name="T31" fmla="*/ 2072 h 2072"/>
              <a:gd name="T32" fmla="*/ 1397 w 1681"/>
              <a:gd name="T33" fmla="*/ 1490 h 2072"/>
              <a:gd name="T34" fmla="*/ 1242 w 1681"/>
              <a:gd name="T35" fmla="*/ 1318 h 2072"/>
              <a:gd name="T36" fmla="*/ 1106 w 1681"/>
              <a:gd name="T37" fmla="*/ 1401 h 2072"/>
              <a:gd name="T38" fmla="*/ 987 w 1681"/>
              <a:gd name="T39" fmla="*/ 1286 h 2072"/>
              <a:gd name="T40" fmla="*/ 948 w 1681"/>
              <a:gd name="T41" fmla="*/ 1143 h 2072"/>
              <a:gd name="T42" fmla="*/ 939 w 1681"/>
              <a:gd name="T43" fmla="*/ 1104 h 2072"/>
              <a:gd name="T44" fmla="*/ 898 w 1681"/>
              <a:gd name="T45" fmla="*/ 1078 h 2072"/>
              <a:gd name="T46" fmla="*/ 832 w 1681"/>
              <a:gd name="T47" fmla="*/ 1125 h 2072"/>
              <a:gd name="T48" fmla="*/ 903 w 1681"/>
              <a:gd name="T49" fmla="*/ 1372 h 2072"/>
              <a:gd name="T50" fmla="*/ 963 w 1681"/>
              <a:gd name="T51" fmla="*/ 1437 h 2072"/>
              <a:gd name="T52" fmla="*/ 933 w 1681"/>
              <a:gd name="T53" fmla="*/ 1541 h 2072"/>
              <a:gd name="T54" fmla="*/ 868 w 1681"/>
              <a:gd name="T55" fmla="*/ 1666 h 2072"/>
              <a:gd name="T56" fmla="*/ 892 w 1681"/>
              <a:gd name="T57" fmla="*/ 1574 h 2072"/>
              <a:gd name="T58" fmla="*/ 844 w 1681"/>
              <a:gd name="T59" fmla="*/ 1585 h 2072"/>
              <a:gd name="T60" fmla="*/ 803 w 1681"/>
              <a:gd name="T61" fmla="*/ 1470 h 2072"/>
              <a:gd name="T62" fmla="*/ 781 w 1681"/>
              <a:gd name="T63" fmla="*/ 1674 h 2072"/>
              <a:gd name="T64" fmla="*/ 717 w 1681"/>
              <a:gd name="T65" fmla="*/ 1725 h 2072"/>
              <a:gd name="T66" fmla="*/ 684 w 1681"/>
              <a:gd name="T67" fmla="*/ 1641 h 2072"/>
              <a:gd name="T68" fmla="*/ 651 w 1681"/>
              <a:gd name="T69" fmla="*/ 1746 h 2072"/>
              <a:gd name="T70" fmla="*/ 598 w 1681"/>
              <a:gd name="T71" fmla="*/ 1769 h 2072"/>
              <a:gd name="T72" fmla="*/ 512 w 1681"/>
              <a:gd name="T73" fmla="*/ 1507 h 2072"/>
              <a:gd name="T74" fmla="*/ 449 w 1681"/>
              <a:gd name="T75" fmla="*/ 1277 h 2072"/>
              <a:gd name="T76" fmla="*/ 383 w 1681"/>
              <a:gd name="T77" fmla="*/ 1186 h 2072"/>
              <a:gd name="T78" fmla="*/ 322 w 1681"/>
              <a:gd name="T79" fmla="*/ 1050 h 2072"/>
              <a:gd name="T80" fmla="*/ 299 w 1681"/>
              <a:gd name="T81" fmla="*/ 813 h 2072"/>
              <a:gd name="T82" fmla="*/ 132 w 1681"/>
              <a:gd name="T83" fmla="*/ 588 h 2072"/>
              <a:gd name="T84" fmla="*/ 253 w 1681"/>
              <a:gd name="T85" fmla="*/ 504 h 2072"/>
              <a:gd name="T86" fmla="*/ 299 w 1681"/>
              <a:gd name="T87" fmla="*/ 413 h 2072"/>
              <a:gd name="T88" fmla="*/ 112 w 1681"/>
              <a:gd name="T89" fmla="*/ 294 h 2072"/>
              <a:gd name="T90" fmla="*/ 88 w 1681"/>
              <a:gd name="T91" fmla="*/ 40 h 2072"/>
              <a:gd name="T92" fmla="*/ 1432 w 1681"/>
              <a:gd name="T93" fmla="*/ 1829 h 2072"/>
              <a:gd name="T94" fmla="*/ 1432 w 1681"/>
              <a:gd name="T95" fmla="*/ 1829 h 2072"/>
              <a:gd name="T96" fmla="*/ 1405 w 1681"/>
              <a:gd name="T97" fmla="*/ 1734 h 2072"/>
              <a:gd name="T98" fmla="*/ 1277 w 1681"/>
              <a:gd name="T99" fmla="*/ 1517 h 2072"/>
              <a:gd name="T100" fmla="*/ 1277 w 1681"/>
              <a:gd name="T101" fmla="*/ 1517 h 2072"/>
              <a:gd name="T102" fmla="*/ 1132 w 1681"/>
              <a:gd name="T103" fmla="*/ 1458 h 2072"/>
              <a:gd name="T104" fmla="*/ 1004 w 1681"/>
              <a:gd name="T105" fmla="*/ 1493 h 2072"/>
              <a:gd name="T106" fmla="*/ 1004 w 1681"/>
              <a:gd name="T107" fmla="*/ 1493 h 2072"/>
              <a:gd name="T108" fmla="*/ 987 w 1681"/>
              <a:gd name="T109" fmla="*/ 1645 h 2072"/>
              <a:gd name="T110" fmla="*/ 978 w 1681"/>
              <a:gd name="T111" fmla="*/ 1624 h 2072"/>
              <a:gd name="T112" fmla="*/ 1019 w 1681"/>
              <a:gd name="T113" fmla="*/ 1562 h 2072"/>
              <a:gd name="T114" fmla="*/ 1029 w 1681"/>
              <a:gd name="T115" fmla="*/ 1639 h 2072"/>
              <a:gd name="T116" fmla="*/ 1003 w 1681"/>
              <a:gd name="T117" fmla="*/ 1381 h 2072"/>
              <a:gd name="T118" fmla="*/ 963 w 1681"/>
              <a:gd name="T119" fmla="*/ 1297 h 2072"/>
              <a:gd name="T120" fmla="*/ 963 w 1681"/>
              <a:gd name="T121" fmla="*/ 1297 h 2072"/>
              <a:gd name="T122" fmla="*/ 954 w 1681"/>
              <a:gd name="T123" fmla="*/ 1395 h 2072"/>
              <a:gd name="T124" fmla="*/ 930 w 1681"/>
              <a:gd name="T125" fmla="*/ 1351 h 2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81" h="2072">
                <a:moveTo>
                  <a:pt x="918" y="1155"/>
                </a:moveTo>
                <a:cubicBezTo>
                  <a:pt x="909" y="1154"/>
                  <a:pt x="901" y="1153"/>
                  <a:pt x="892" y="1152"/>
                </a:cubicBezTo>
                <a:cubicBezTo>
                  <a:pt x="908" y="1164"/>
                  <a:pt x="925" y="1172"/>
                  <a:pt x="945" y="1176"/>
                </a:cubicBezTo>
                <a:cubicBezTo>
                  <a:pt x="936" y="1169"/>
                  <a:pt x="927" y="1162"/>
                  <a:pt x="918" y="1155"/>
                </a:cubicBezTo>
                <a:close/>
                <a:moveTo>
                  <a:pt x="96" y="0"/>
                </a:moveTo>
                <a:cubicBezTo>
                  <a:pt x="121" y="18"/>
                  <a:pt x="154" y="31"/>
                  <a:pt x="177" y="50"/>
                </a:cubicBezTo>
                <a:cubicBezTo>
                  <a:pt x="195" y="64"/>
                  <a:pt x="199" y="93"/>
                  <a:pt x="217" y="103"/>
                </a:cubicBezTo>
                <a:cubicBezTo>
                  <a:pt x="256" y="125"/>
                  <a:pt x="287" y="122"/>
                  <a:pt x="313" y="131"/>
                </a:cubicBezTo>
                <a:cubicBezTo>
                  <a:pt x="304" y="106"/>
                  <a:pt x="290" y="87"/>
                  <a:pt x="271" y="68"/>
                </a:cubicBezTo>
                <a:cubicBezTo>
                  <a:pt x="326" y="58"/>
                  <a:pt x="333" y="120"/>
                  <a:pt x="358" y="154"/>
                </a:cubicBezTo>
                <a:cubicBezTo>
                  <a:pt x="388" y="195"/>
                  <a:pt x="450" y="206"/>
                  <a:pt x="491" y="229"/>
                </a:cubicBezTo>
                <a:cubicBezTo>
                  <a:pt x="508" y="185"/>
                  <a:pt x="501" y="173"/>
                  <a:pt x="494" y="154"/>
                </a:cubicBezTo>
                <a:cubicBezTo>
                  <a:pt x="583" y="147"/>
                  <a:pt x="610" y="335"/>
                  <a:pt x="604" y="391"/>
                </a:cubicBezTo>
                <a:cubicBezTo>
                  <a:pt x="592" y="523"/>
                  <a:pt x="799" y="503"/>
                  <a:pt x="899" y="510"/>
                </a:cubicBezTo>
                <a:cubicBezTo>
                  <a:pt x="958" y="514"/>
                  <a:pt x="1029" y="507"/>
                  <a:pt x="1101" y="503"/>
                </a:cubicBezTo>
                <a:cubicBezTo>
                  <a:pt x="1223" y="497"/>
                  <a:pt x="1347" y="500"/>
                  <a:pt x="1426" y="581"/>
                </a:cubicBezTo>
                <a:cubicBezTo>
                  <a:pt x="1464" y="624"/>
                  <a:pt x="1385" y="615"/>
                  <a:pt x="1378" y="615"/>
                </a:cubicBezTo>
                <a:cubicBezTo>
                  <a:pt x="1427" y="707"/>
                  <a:pt x="1316" y="787"/>
                  <a:pt x="1307" y="864"/>
                </a:cubicBezTo>
                <a:cubicBezTo>
                  <a:pt x="1278" y="839"/>
                  <a:pt x="1249" y="886"/>
                  <a:pt x="1230" y="855"/>
                </a:cubicBezTo>
                <a:cubicBezTo>
                  <a:pt x="1238" y="912"/>
                  <a:pt x="1156" y="892"/>
                  <a:pt x="1150" y="891"/>
                </a:cubicBezTo>
                <a:cubicBezTo>
                  <a:pt x="1167" y="946"/>
                  <a:pt x="1096" y="1009"/>
                  <a:pt x="1109" y="1071"/>
                </a:cubicBezTo>
                <a:cubicBezTo>
                  <a:pt x="1118" y="1119"/>
                  <a:pt x="1181" y="1224"/>
                  <a:pt x="1191" y="1253"/>
                </a:cubicBezTo>
                <a:cubicBezTo>
                  <a:pt x="1197" y="1234"/>
                  <a:pt x="1198" y="1213"/>
                  <a:pt x="1194" y="1194"/>
                </a:cubicBezTo>
                <a:cubicBezTo>
                  <a:pt x="1222" y="1215"/>
                  <a:pt x="1243" y="1283"/>
                  <a:pt x="1285" y="1297"/>
                </a:cubicBezTo>
                <a:cubicBezTo>
                  <a:pt x="1347" y="1318"/>
                  <a:pt x="1334" y="1231"/>
                  <a:pt x="1327" y="1196"/>
                </a:cubicBezTo>
                <a:cubicBezTo>
                  <a:pt x="1310" y="1113"/>
                  <a:pt x="1373" y="1101"/>
                  <a:pt x="1341" y="1045"/>
                </a:cubicBezTo>
                <a:cubicBezTo>
                  <a:pt x="1375" y="1065"/>
                  <a:pt x="1438" y="994"/>
                  <a:pt x="1448" y="1046"/>
                </a:cubicBezTo>
                <a:cubicBezTo>
                  <a:pt x="1509" y="1247"/>
                  <a:pt x="1574" y="1449"/>
                  <a:pt x="1624" y="1653"/>
                </a:cubicBezTo>
                <a:lnTo>
                  <a:pt x="1625" y="1652"/>
                </a:lnTo>
                <a:cubicBezTo>
                  <a:pt x="1639" y="1733"/>
                  <a:pt x="1650" y="1815"/>
                  <a:pt x="1681" y="1891"/>
                </a:cubicBezTo>
                <a:cubicBezTo>
                  <a:pt x="1628" y="1885"/>
                  <a:pt x="1523" y="1761"/>
                  <a:pt x="1539" y="1930"/>
                </a:cubicBezTo>
                <a:cubicBezTo>
                  <a:pt x="1551" y="1966"/>
                  <a:pt x="1566" y="2013"/>
                  <a:pt x="1591" y="2072"/>
                </a:cubicBezTo>
                <a:cubicBezTo>
                  <a:pt x="1502" y="1955"/>
                  <a:pt x="1494" y="1984"/>
                  <a:pt x="1468" y="1787"/>
                </a:cubicBezTo>
                <a:cubicBezTo>
                  <a:pt x="1455" y="1691"/>
                  <a:pt x="1323" y="1589"/>
                  <a:pt x="1397" y="1490"/>
                </a:cubicBezTo>
                <a:cubicBezTo>
                  <a:pt x="1378" y="1506"/>
                  <a:pt x="1366" y="1535"/>
                  <a:pt x="1367" y="1559"/>
                </a:cubicBezTo>
                <a:cubicBezTo>
                  <a:pt x="1339" y="1477"/>
                  <a:pt x="1235" y="1410"/>
                  <a:pt x="1242" y="1318"/>
                </a:cubicBezTo>
                <a:cubicBezTo>
                  <a:pt x="1238" y="1371"/>
                  <a:pt x="1153" y="1382"/>
                  <a:pt x="1168" y="1428"/>
                </a:cubicBezTo>
                <a:cubicBezTo>
                  <a:pt x="1142" y="1437"/>
                  <a:pt x="1118" y="1424"/>
                  <a:pt x="1106" y="1401"/>
                </a:cubicBezTo>
                <a:cubicBezTo>
                  <a:pt x="1112" y="1412"/>
                  <a:pt x="1112" y="1422"/>
                  <a:pt x="1107" y="1432"/>
                </a:cubicBezTo>
                <a:cubicBezTo>
                  <a:pt x="1065" y="1457"/>
                  <a:pt x="999" y="1302"/>
                  <a:pt x="987" y="1286"/>
                </a:cubicBezTo>
                <a:cubicBezTo>
                  <a:pt x="975" y="1266"/>
                  <a:pt x="971" y="1245"/>
                  <a:pt x="974" y="1223"/>
                </a:cubicBezTo>
                <a:cubicBezTo>
                  <a:pt x="975" y="1185"/>
                  <a:pt x="958" y="1175"/>
                  <a:pt x="948" y="1143"/>
                </a:cubicBezTo>
                <a:cubicBezTo>
                  <a:pt x="940" y="1118"/>
                  <a:pt x="983" y="1109"/>
                  <a:pt x="966" y="1087"/>
                </a:cubicBezTo>
                <a:cubicBezTo>
                  <a:pt x="960" y="1110"/>
                  <a:pt x="978" y="1100"/>
                  <a:pt x="939" y="1104"/>
                </a:cubicBezTo>
                <a:cubicBezTo>
                  <a:pt x="941" y="1093"/>
                  <a:pt x="943" y="1083"/>
                  <a:pt x="945" y="1072"/>
                </a:cubicBezTo>
                <a:cubicBezTo>
                  <a:pt x="930" y="1084"/>
                  <a:pt x="915" y="1086"/>
                  <a:pt x="898" y="1078"/>
                </a:cubicBezTo>
                <a:cubicBezTo>
                  <a:pt x="911" y="1087"/>
                  <a:pt x="963" y="1154"/>
                  <a:pt x="914" y="1148"/>
                </a:cubicBezTo>
                <a:cubicBezTo>
                  <a:pt x="890" y="1144"/>
                  <a:pt x="847" y="1129"/>
                  <a:pt x="832" y="1125"/>
                </a:cubicBezTo>
                <a:cubicBezTo>
                  <a:pt x="862" y="1143"/>
                  <a:pt x="1034" y="1214"/>
                  <a:pt x="915" y="1268"/>
                </a:cubicBezTo>
                <a:cubicBezTo>
                  <a:pt x="946" y="1305"/>
                  <a:pt x="929" y="1338"/>
                  <a:pt x="903" y="1372"/>
                </a:cubicBezTo>
                <a:cubicBezTo>
                  <a:pt x="959" y="1373"/>
                  <a:pt x="941" y="1427"/>
                  <a:pt x="939" y="1467"/>
                </a:cubicBezTo>
                <a:cubicBezTo>
                  <a:pt x="947" y="1456"/>
                  <a:pt x="954" y="1446"/>
                  <a:pt x="963" y="1437"/>
                </a:cubicBezTo>
                <a:cubicBezTo>
                  <a:pt x="1009" y="1478"/>
                  <a:pt x="1018" y="1586"/>
                  <a:pt x="942" y="1600"/>
                </a:cubicBezTo>
                <a:cubicBezTo>
                  <a:pt x="947" y="1579"/>
                  <a:pt x="944" y="1559"/>
                  <a:pt x="933" y="1541"/>
                </a:cubicBezTo>
                <a:cubicBezTo>
                  <a:pt x="940" y="1590"/>
                  <a:pt x="926" y="1630"/>
                  <a:pt x="917" y="1678"/>
                </a:cubicBezTo>
                <a:cubicBezTo>
                  <a:pt x="906" y="1733"/>
                  <a:pt x="840" y="1711"/>
                  <a:pt x="868" y="1666"/>
                </a:cubicBezTo>
                <a:cubicBezTo>
                  <a:pt x="859" y="1675"/>
                  <a:pt x="850" y="1684"/>
                  <a:pt x="841" y="1692"/>
                </a:cubicBezTo>
                <a:cubicBezTo>
                  <a:pt x="826" y="1640"/>
                  <a:pt x="886" y="1621"/>
                  <a:pt x="892" y="1574"/>
                </a:cubicBezTo>
                <a:cubicBezTo>
                  <a:pt x="875" y="1601"/>
                  <a:pt x="850" y="1621"/>
                  <a:pt x="826" y="1642"/>
                </a:cubicBezTo>
                <a:cubicBezTo>
                  <a:pt x="829" y="1622"/>
                  <a:pt x="835" y="1603"/>
                  <a:pt x="844" y="1585"/>
                </a:cubicBezTo>
                <a:cubicBezTo>
                  <a:pt x="832" y="1604"/>
                  <a:pt x="819" y="1623"/>
                  <a:pt x="806" y="1642"/>
                </a:cubicBezTo>
                <a:cubicBezTo>
                  <a:pt x="787" y="1581"/>
                  <a:pt x="779" y="1530"/>
                  <a:pt x="803" y="1470"/>
                </a:cubicBezTo>
                <a:cubicBezTo>
                  <a:pt x="737" y="1496"/>
                  <a:pt x="795" y="1557"/>
                  <a:pt x="772" y="1601"/>
                </a:cubicBezTo>
                <a:cubicBezTo>
                  <a:pt x="755" y="1633"/>
                  <a:pt x="795" y="1635"/>
                  <a:pt x="781" y="1674"/>
                </a:cubicBezTo>
                <a:cubicBezTo>
                  <a:pt x="768" y="1709"/>
                  <a:pt x="734" y="1690"/>
                  <a:pt x="720" y="1669"/>
                </a:cubicBezTo>
                <a:cubicBezTo>
                  <a:pt x="717" y="1687"/>
                  <a:pt x="716" y="1706"/>
                  <a:pt x="717" y="1725"/>
                </a:cubicBezTo>
                <a:cubicBezTo>
                  <a:pt x="670" y="1725"/>
                  <a:pt x="693" y="1551"/>
                  <a:pt x="693" y="1523"/>
                </a:cubicBezTo>
                <a:cubicBezTo>
                  <a:pt x="677" y="1562"/>
                  <a:pt x="688" y="1597"/>
                  <a:pt x="684" y="1641"/>
                </a:cubicBezTo>
                <a:cubicBezTo>
                  <a:pt x="669" y="1608"/>
                  <a:pt x="656" y="1574"/>
                  <a:pt x="651" y="1538"/>
                </a:cubicBezTo>
                <a:cubicBezTo>
                  <a:pt x="652" y="1597"/>
                  <a:pt x="711" y="1686"/>
                  <a:pt x="651" y="1746"/>
                </a:cubicBezTo>
                <a:cubicBezTo>
                  <a:pt x="634" y="1716"/>
                  <a:pt x="649" y="1682"/>
                  <a:pt x="628" y="1654"/>
                </a:cubicBezTo>
                <a:cubicBezTo>
                  <a:pt x="639" y="1683"/>
                  <a:pt x="620" y="1748"/>
                  <a:pt x="598" y="1769"/>
                </a:cubicBezTo>
                <a:cubicBezTo>
                  <a:pt x="601" y="1719"/>
                  <a:pt x="553" y="1679"/>
                  <a:pt x="538" y="1627"/>
                </a:cubicBezTo>
                <a:cubicBezTo>
                  <a:pt x="541" y="1587"/>
                  <a:pt x="526" y="1544"/>
                  <a:pt x="512" y="1507"/>
                </a:cubicBezTo>
                <a:cubicBezTo>
                  <a:pt x="493" y="1460"/>
                  <a:pt x="477" y="1430"/>
                  <a:pt x="470" y="1378"/>
                </a:cubicBezTo>
                <a:cubicBezTo>
                  <a:pt x="464" y="1339"/>
                  <a:pt x="453" y="1315"/>
                  <a:pt x="449" y="1277"/>
                </a:cubicBezTo>
                <a:cubicBezTo>
                  <a:pt x="446" y="1258"/>
                  <a:pt x="464" y="1207"/>
                  <a:pt x="432" y="1198"/>
                </a:cubicBezTo>
                <a:cubicBezTo>
                  <a:pt x="427" y="1196"/>
                  <a:pt x="387" y="1197"/>
                  <a:pt x="383" y="1186"/>
                </a:cubicBezTo>
                <a:cubicBezTo>
                  <a:pt x="375" y="1155"/>
                  <a:pt x="394" y="1119"/>
                  <a:pt x="381" y="1103"/>
                </a:cubicBezTo>
                <a:cubicBezTo>
                  <a:pt x="367" y="1087"/>
                  <a:pt x="369" y="1095"/>
                  <a:pt x="322" y="1050"/>
                </a:cubicBezTo>
                <a:cubicBezTo>
                  <a:pt x="268" y="998"/>
                  <a:pt x="358" y="967"/>
                  <a:pt x="348" y="934"/>
                </a:cubicBezTo>
                <a:cubicBezTo>
                  <a:pt x="337" y="902"/>
                  <a:pt x="373" y="876"/>
                  <a:pt x="299" y="813"/>
                </a:cubicBezTo>
                <a:cubicBezTo>
                  <a:pt x="251" y="774"/>
                  <a:pt x="172" y="785"/>
                  <a:pt x="123" y="728"/>
                </a:cubicBezTo>
                <a:cubicBezTo>
                  <a:pt x="71" y="677"/>
                  <a:pt x="126" y="641"/>
                  <a:pt x="132" y="588"/>
                </a:cubicBezTo>
                <a:cubicBezTo>
                  <a:pt x="163" y="658"/>
                  <a:pt x="199" y="582"/>
                  <a:pt x="203" y="545"/>
                </a:cubicBezTo>
                <a:cubicBezTo>
                  <a:pt x="207" y="510"/>
                  <a:pt x="215" y="508"/>
                  <a:pt x="253" y="504"/>
                </a:cubicBezTo>
                <a:cubicBezTo>
                  <a:pt x="281" y="502"/>
                  <a:pt x="322" y="497"/>
                  <a:pt x="348" y="511"/>
                </a:cubicBezTo>
                <a:cubicBezTo>
                  <a:pt x="391" y="489"/>
                  <a:pt x="320" y="464"/>
                  <a:pt x="299" y="413"/>
                </a:cubicBezTo>
                <a:cubicBezTo>
                  <a:pt x="295" y="373"/>
                  <a:pt x="241" y="406"/>
                  <a:pt x="213" y="387"/>
                </a:cubicBezTo>
                <a:cubicBezTo>
                  <a:pt x="174" y="361"/>
                  <a:pt x="157" y="312"/>
                  <a:pt x="112" y="294"/>
                </a:cubicBezTo>
                <a:cubicBezTo>
                  <a:pt x="0" y="250"/>
                  <a:pt x="56" y="117"/>
                  <a:pt x="152" y="80"/>
                </a:cubicBezTo>
                <a:cubicBezTo>
                  <a:pt x="144" y="53"/>
                  <a:pt x="115" y="40"/>
                  <a:pt x="88" y="40"/>
                </a:cubicBezTo>
                <a:lnTo>
                  <a:pt x="96" y="0"/>
                </a:lnTo>
                <a:close/>
                <a:moveTo>
                  <a:pt x="1432" y="1829"/>
                </a:moveTo>
                <a:cubicBezTo>
                  <a:pt x="1482" y="1810"/>
                  <a:pt x="1445" y="1749"/>
                  <a:pt x="1411" y="1737"/>
                </a:cubicBezTo>
                <a:cubicBezTo>
                  <a:pt x="1418" y="1768"/>
                  <a:pt x="1421" y="1799"/>
                  <a:pt x="1432" y="1829"/>
                </a:cubicBezTo>
                <a:close/>
                <a:moveTo>
                  <a:pt x="1408" y="1671"/>
                </a:moveTo>
                <a:cubicBezTo>
                  <a:pt x="1401" y="1692"/>
                  <a:pt x="1400" y="1713"/>
                  <a:pt x="1405" y="1734"/>
                </a:cubicBezTo>
                <a:cubicBezTo>
                  <a:pt x="1411" y="1713"/>
                  <a:pt x="1412" y="1693"/>
                  <a:pt x="1408" y="1671"/>
                </a:cubicBezTo>
                <a:close/>
                <a:moveTo>
                  <a:pt x="1277" y="1517"/>
                </a:moveTo>
                <a:cubicBezTo>
                  <a:pt x="1307" y="1487"/>
                  <a:pt x="1260" y="1442"/>
                  <a:pt x="1239" y="1425"/>
                </a:cubicBezTo>
                <a:cubicBezTo>
                  <a:pt x="1229" y="1461"/>
                  <a:pt x="1249" y="1496"/>
                  <a:pt x="1277" y="1517"/>
                </a:cubicBezTo>
                <a:close/>
                <a:moveTo>
                  <a:pt x="1138" y="1612"/>
                </a:moveTo>
                <a:cubicBezTo>
                  <a:pt x="1207" y="1576"/>
                  <a:pt x="1162" y="1504"/>
                  <a:pt x="1132" y="1458"/>
                </a:cubicBezTo>
                <a:cubicBezTo>
                  <a:pt x="1145" y="1508"/>
                  <a:pt x="1144" y="1561"/>
                  <a:pt x="1138" y="1612"/>
                </a:cubicBezTo>
                <a:close/>
                <a:moveTo>
                  <a:pt x="1004" y="1493"/>
                </a:moveTo>
                <a:cubicBezTo>
                  <a:pt x="1003" y="1507"/>
                  <a:pt x="1005" y="1520"/>
                  <a:pt x="1011" y="1532"/>
                </a:cubicBezTo>
                <a:cubicBezTo>
                  <a:pt x="1013" y="1518"/>
                  <a:pt x="1011" y="1505"/>
                  <a:pt x="1004" y="1493"/>
                </a:cubicBezTo>
                <a:close/>
                <a:moveTo>
                  <a:pt x="978" y="1624"/>
                </a:moveTo>
                <a:cubicBezTo>
                  <a:pt x="985" y="1636"/>
                  <a:pt x="999" y="1607"/>
                  <a:pt x="987" y="1645"/>
                </a:cubicBezTo>
                <a:cubicBezTo>
                  <a:pt x="1000" y="1629"/>
                  <a:pt x="1003" y="1611"/>
                  <a:pt x="995" y="1591"/>
                </a:cubicBezTo>
                <a:cubicBezTo>
                  <a:pt x="989" y="1602"/>
                  <a:pt x="984" y="1613"/>
                  <a:pt x="978" y="1624"/>
                </a:cubicBezTo>
                <a:close/>
                <a:moveTo>
                  <a:pt x="966" y="1410"/>
                </a:moveTo>
                <a:cubicBezTo>
                  <a:pt x="985" y="1458"/>
                  <a:pt x="1034" y="1469"/>
                  <a:pt x="1019" y="1562"/>
                </a:cubicBezTo>
                <a:cubicBezTo>
                  <a:pt x="1016" y="1580"/>
                  <a:pt x="987" y="1667"/>
                  <a:pt x="1031" y="1606"/>
                </a:cubicBezTo>
                <a:cubicBezTo>
                  <a:pt x="1024" y="1618"/>
                  <a:pt x="1022" y="1628"/>
                  <a:pt x="1029" y="1639"/>
                </a:cubicBezTo>
                <a:cubicBezTo>
                  <a:pt x="1076" y="1660"/>
                  <a:pt x="1081" y="1506"/>
                  <a:pt x="1076" y="1487"/>
                </a:cubicBezTo>
                <a:cubicBezTo>
                  <a:pt x="1065" y="1449"/>
                  <a:pt x="1003" y="1416"/>
                  <a:pt x="1003" y="1381"/>
                </a:cubicBezTo>
                <a:cubicBezTo>
                  <a:pt x="1002" y="1349"/>
                  <a:pt x="959" y="1377"/>
                  <a:pt x="966" y="1410"/>
                </a:cubicBezTo>
                <a:close/>
                <a:moveTo>
                  <a:pt x="963" y="1297"/>
                </a:moveTo>
                <a:cubicBezTo>
                  <a:pt x="971" y="1303"/>
                  <a:pt x="979" y="1309"/>
                  <a:pt x="987" y="1315"/>
                </a:cubicBezTo>
                <a:cubicBezTo>
                  <a:pt x="981" y="1307"/>
                  <a:pt x="973" y="1301"/>
                  <a:pt x="963" y="1297"/>
                </a:cubicBezTo>
                <a:close/>
                <a:moveTo>
                  <a:pt x="930" y="1351"/>
                </a:moveTo>
                <a:cubicBezTo>
                  <a:pt x="931" y="1369"/>
                  <a:pt x="939" y="1384"/>
                  <a:pt x="954" y="1395"/>
                </a:cubicBezTo>
                <a:cubicBezTo>
                  <a:pt x="950" y="1372"/>
                  <a:pt x="992" y="1354"/>
                  <a:pt x="993" y="1357"/>
                </a:cubicBezTo>
                <a:cubicBezTo>
                  <a:pt x="988" y="1317"/>
                  <a:pt x="949" y="1331"/>
                  <a:pt x="930" y="1351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6" name="꙱ Bahrain (Kingdom of Bahrain) (BH) (H)">
            <a:extLst>
              <a:ext uri="{FF2B5EF4-FFF2-40B4-BE49-F238E27FC236}">
                <a16:creationId xmlns:a16="http://schemas.microsoft.com/office/drawing/2014/main" id="{BC35B8BA-7D68-4D8D-881F-4CED6C81ACCC}"/>
              </a:ext>
            </a:extLst>
          </p:cNvPr>
          <p:cNvSpPr>
            <a:spLocks/>
          </p:cNvSpPr>
          <p:nvPr/>
        </p:nvSpPr>
        <p:spPr bwMode="auto">
          <a:xfrm>
            <a:off x="5668568" y="1601997"/>
            <a:ext cx="5165" cy="16514"/>
          </a:xfrm>
          <a:custGeom>
            <a:avLst/>
            <a:gdLst>
              <a:gd name="T0" fmla="*/ 0 w 61"/>
              <a:gd name="T1" fmla="*/ 65 h 202"/>
              <a:gd name="T2" fmla="*/ 12 w 61"/>
              <a:gd name="T3" fmla="*/ 128 h 202"/>
              <a:gd name="T4" fmla="*/ 48 w 61"/>
              <a:gd name="T5" fmla="*/ 202 h 202"/>
              <a:gd name="T6" fmla="*/ 0 w 61"/>
              <a:gd name="T7" fmla="*/ 6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" h="202">
                <a:moveTo>
                  <a:pt x="0" y="65"/>
                </a:moveTo>
                <a:cubicBezTo>
                  <a:pt x="10" y="85"/>
                  <a:pt x="14" y="106"/>
                  <a:pt x="12" y="128"/>
                </a:cubicBezTo>
                <a:cubicBezTo>
                  <a:pt x="7" y="156"/>
                  <a:pt x="41" y="177"/>
                  <a:pt x="48" y="202"/>
                </a:cubicBezTo>
                <a:cubicBezTo>
                  <a:pt x="60" y="171"/>
                  <a:pt x="61" y="0"/>
                  <a:pt x="0" y="6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7" name="꙱ Bahamas (Commonwealth of the Bahamas) (BS) (H)">
            <a:extLst>
              <a:ext uri="{FF2B5EF4-FFF2-40B4-BE49-F238E27FC236}">
                <a16:creationId xmlns:a16="http://schemas.microsoft.com/office/drawing/2014/main" id="{608773D5-6F68-40DC-9388-4FCCDDBCE758}"/>
              </a:ext>
            </a:extLst>
          </p:cNvPr>
          <p:cNvSpPr>
            <a:spLocks noEditPoints="1"/>
          </p:cNvSpPr>
          <p:nvPr/>
        </p:nvSpPr>
        <p:spPr bwMode="auto">
          <a:xfrm>
            <a:off x="2408463" y="1582387"/>
            <a:ext cx="137387" cy="183713"/>
          </a:xfrm>
          <a:custGeom>
            <a:avLst/>
            <a:gdLst>
              <a:gd name="T0" fmla="*/ 816 w 1656"/>
              <a:gd name="T1" fmla="*/ 1286 h 2235"/>
              <a:gd name="T2" fmla="*/ 1636 w 1656"/>
              <a:gd name="T3" fmla="*/ 1699 h 2235"/>
              <a:gd name="T4" fmla="*/ 1636 w 1656"/>
              <a:gd name="T5" fmla="*/ 1699 h 2235"/>
              <a:gd name="T6" fmla="*/ 1550 w 1656"/>
              <a:gd name="T7" fmla="*/ 1969 h 2235"/>
              <a:gd name="T8" fmla="*/ 1303 w 1656"/>
              <a:gd name="T9" fmla="*/ 2186 h 2235"/>
              <a:gd name="T10" fmla="*/ 1434 w 1656"/>
              <a:gd name="T11" fmla="*/ 2100 h 2235"/>
              <a:gd name="T12" fmla="*/ 1303 w 1656"/>
              <a:gd name="T13" fmla="*/ 2186 h 2235"/>
              <a:gd name="T14" fmla="*/ 1193 w 1656"/>
              <a:gd name="T15" fmla="*/ 1500 h 2235"/>
              <a:gd name="T16" fmla="*/ 1187 w 1656"/>
              <a:gd name="T17" fmla="*/ 1058 h 2235"/>
              <a:gd name="T18" fmla="*/ 1176 w 1656"/>
              <a:gd name="T19" fmla="*/ 1105 h 2235"/>
              <a:gd name="T20" fmla="*/ 1185 w 1656"/>
              <a:gd name="T21" fmla="*/ 1726 h 2235"/>
              <a:gd name="T22" fmla="*/ 1324 w 1656"/>
              <a:gd name="T23" fmla="*/ 1568 h 2235"/>
              <a:gd name="T24" fmla="*/ 1078 w 1656"/>
              <a:gd name="T25" fmla="*/ 1215 h 2235"/>
              <a:gd name="T26" fmla="*/ 1078 w 1656"/>
              <a:gd name="T27" fmla="*/ 1215 h 2235"/>
              <a:gd name="T28" fmla="*/ 978 w 1656"/>
              <a:gd name="T29" fmla="*/ 1376 h 2235"/>
              <a:gd name="T30" fmla="*/ 935 w 1656"/>
              <a:gd name="T31" fmla="*/ 1372 h 2235"/>
              <a:gd name="T32" fmla="*/ 905 w 1656"/>
              <a:gd name="T33" fmla="*/ 1043 h 2235"/>
              <a:gd name="T34" fmla="*/ 870 w 1656"/>
              <a:gd name="T35" fmla="*/ 847 h 2235"/>
              <a:gd name="T36" fmla="*/ 709 w 1656"/>
              <a:gd name="T37" fmla="*/ 1200 h 2235"/>
              <a:gd name="T38" fmla="*/ 709 w 1656"/>
              <a:gd name="T39" fmla="*/ 1200 h 2235"/>
              <a:gd name="T40" fmla="*/ 591 w 1656"/>
              <a:gd name="T41" fmla="*/ 541 h 2235"/>
              <a:gd name="T42" fmla="*/ 718 w 1656"/>
              <a:gd name="T43" fmla="*/ 844 h 2235"/>
              <a:gd name="T44" fmla="*/ 632 w 1656"/>
              <a:gd name="T45" fmla="*/ 583 h 2235"/>
              <a:gd name="T46" fmla="*/ 422 w 1656"/>
              <a:gd name="T47" fmla="*/ 369 h 2235"/>
              <a:gd name="T48" fmla="*/ 485 w 1656"/>
              <a:gd name="T49" fmla="*/ 147 h 2235"/>
              <a:gd name="T50" fmla="*/ 528 w 1656"/>
              <a:gd name="T51" fmla="*/ 158 h 2235"/>
              <a:gd name="T52" fmla="*/ 469 w 1656"/>
              <a:gd name="T53" fmla="*/ 416 h 2235"/>
              <a:gd name="T54" fmla="*/ 404 w 1656"/>
              <a:gd name="T55" fmla="*/ 710 h 2235"/>
              <a:gd name="T56" fmla="*/ 208 w 1656"/>
              <a:gd name="T57" fmla="*/ 1185 h 2235"/>
              <a:gd name="T58" fmla="*/ 237 w 1656"/>
              <a:gd name="T59" fmla="*/ 1147 h 2235"/>
              <a:gd name="T60" fmla="*/ 234 w 1656"/>
              <a:gd name="T61" fmla="*/ 980 h 2235"/>
              <a:gd name="T62" fmla="*/ 243 w 1656"/>
              <a:gd name="T63" fmla="*/ 1010 h 2235"/>
              <a:gd name="T64" fmla="*/ 53 w 1656"/>
              <a:gd name="T65" fmla="*/ 197 h 2235"/>
              <a:gd name="T66" fmla="*/ 105 w 1656"/>
              <a:gd name="T67" fmla="*/ 118 h 2235"/>
              <a:gd name="T68" fmla="*/ 53 w 1656"/>
              <a:gd name="T69" fmla="*/ 197 h 2235"/>
              <a:gd name="T70" fmla="*/ 172 w 1656"/>
              <a:gd name="T71" fmla="*/ 1013 h 2235"/>
              <a:gd name="T72" fmla="*/ 122 w 1656"/>
              <a:gd name="T73" fmla="*/ 657 h 2235"/>
              <a:gd name="T74" fmla="*/ 233 w 1656"/>
              <a:gd name="T75" fmla="*/ 861 h 2235"/>
              <a:gd name="T76" fmla="*/ 18 w 1656"/>
              <a:gd name="T77" fmla="*/ 871 h 2235"/>
              <a:gd name="T78" fmla="*/ 85 w 1656"/>
              <a:gd name="T79" fmla="*/ 797 h 2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56" h="2235">
                <a:moveTo>
                  <a:pt x="846" y="1298"/>
                </a:moveTo>
                <a:cubicBezTo>
                  <a:pt x="836" y="1294"/>
                  <a:pt x="826" y="1290"/>
                  <a:pt x="816" y="1286"/>
                </a:cubicBezTo>
                <a:cubicBezTo>
                  <a:pt x="827" y="1287"/>
                  <a:pt x="837" y="1291"/>
                  <a:pt x="846" y="1298"/>
                </a:cubicBezTo>
                <a:close/>
                <a:moveTo>
                  <a:pt x="1636" y="1699"/>
                </a:moveTo>
                <a:cubicBezTo>
                  <a:pt x="1614" y="1662"/>
                  <a:pt x="1537" y="1691"/>
                  <a:pt x="1535" y="1645"/>
                </a:cubicBezTo>
                <a:cubicBezTo>
                  <a:pt x="1557" y="1643"/>
                  <a:pt x="1656" y="1659"/>
                  <a:pt x="1636" y="1699"/>
                </a:cubicBezTo>
                <a:close/>
                <a:moveTo>
                  <a:pt x="1520" y="2002"/>
                </a:moveTo>
                <a:cubicBezTo>
                  <a:pt x="1514" y="1977"/>
                  <a:pt x="1523" y="1963"/>
                  <a:pt x="1550" y="1969"/>
                </a:cubicBezTo>
                <a:cubicBezTo>
                  <a:pt x="1541" y="1981"/>
                  <a:pt x="1531" y="1992"/>
                  <a:pt x="1520" y="2002"/>
                </a:cubicBezTo>
                <a:close/>
                <a:moveTo>
                  <a:pt x="1303" y="2186"/>
                </a:moveTo>
                <a:cubicBezTo>
                  <a:pt x="1276" y="2139"/>
                  <a:pt x="1343" y="2096"/>
                  <a:pt x="1380" y="2085"/>
                </a:cubicBezTo>
                <a:cubicBezTo>
                  <a:pt x="1405" y="2079"/>
                  <a:pt x="1412" y="2095"/>
                  <a:pt x="1434" y="2100"/>
                </a:cubicBezTo>
                <a:cubicBezTo>
                  <a:pt x="1471" y="2107"/>
                  <a:pt x="1499" y="2058"/>
                  <a:pt x="1523" y="2040"/>
                </a:cubicBezTo>
                <a:cubicBezTo>
                  <a:pt x="1488" y="2235"/>
                  <a:pt x="1389" y="2152"/>
                  <a:pt x="1303" y="2186"/>
                </a:cubicBezTo>
                <a:close/>
                <a:moveTo>
                  <a:pt x="1253" y="1565"/>
                </a:moveTo>
                <a:cubicBezTo>
                  <a:pt x="1221" y="1560"/>
                  <a:pt x="1185" y="1537"/>
                  <a:pt x="1193" y="1500"/>
                </a:cubicBezTo>
                <a:cubicBezTo>
                  <a:pt x="1218" y="1514"/>
                  <a:pt x="1259" y="1529"/>
                  <a:pt x="1253" y="1565"/>
                </a:cubicBezTo>
                <a:close/>
                <a:moveTo>
                  <a:pt x="1187" y="1058"/>
                </a:moveTo>
                <a:cubicBezTo>
                  <a:pt x="1198" y="1056"/>
                  <a:pt x="1209" y="1054"/>
                  <a:pt x="1220" y="1052"/>
                </a:cubicBezTo>
                <a:cubicBezTo>
                  <a:pt x="1215" y="1076"/>
                  <a:pt x="1198" y="1095"/>
                  <a:pt x="1176" y="1105"/>
                </a:cubicBezTo>
                <a:cubicBezTo>
                  <a:pt x="1182" y="1090"/>
                  <a:pt x="1186" y="1074"/>
                  <a:pt x="1187" y="1058"/>
                </a:cubicBezTo>
                <a:close/>
                <a:moveTo>
                  <a:pt x="1185" y="1726"/>
                </a:moveTo>
                <a:cubicBezTo>
                  <a:pt x="1230" y="1691"/>
                  <a:pt x="1265" y="1644"/>
                  <a:pt x="1315" y="1616"/>
                </a:cubicBezTo>
                <a:cubicBezTo>
                  <a:pt x="1254" y="1580"/>
                  <a:pt x="1305" y="1536"/>
                  <a:pt x="1324" y="1568"/>
                </a:cubicBezTo>
                <a:cubicBezTo>
                  <a:pt x="1367" y="1642"/>
                  <a:pt x="1227" y="1698"/>
                  <a:pt x="1185" y="1726"/>
                </a:cubicBezTo>
                <a:close/>
                <a:moveTo>
                  <a:pt x="1078" y="1215"/>
                </a:moveTo>
                <a:cubicBezTo>
                  <a:pt x="1068" y="1212"/>
                  <a:pt x="1058" y="1209"/>
                  <a:pt x="1048" y="1206"/>
                </a:cubicBezTo>
                <a:cubicBezTo>
                  <a:pt x="1075" y="1178"/>
                  <a:pt x="1085" y="1181"/>
                  <a:pt x="1078" y="1215"/>
                </a:cubicBezTo>
                <a:close/>
                <a:moveTo>
                  <a:pt x="929" y="1203"/>
                </a:moveTo>
                <a:cubicBezTo>
                  <a:pt x="969" y="1259"/>
                  <a:pt x="956" y="1318"/>
                  <a:pt x="978" y="1376"/>
                </a:cubicBezTo>
                <a:cubicBezTo>
                  <a:pt x="992" y="1413"/>
                  <a:pt x="1060" y="1430"/>
                  <a:pt x="1021" y="1476"/>
                </a:cubicBezTo>
                <a:cubicBezTo>
                  <a:pt x="1014" y="1421"/>
                  <a:pt x="955" y="1418"/>
                  <a:pt x="935" y="1372"/>
                </a:cubicBezTo>
                <a:cubicBezTo>
                  <a:pt x="1003" y="1426"/>
                  <a:pt x="922" y="1237"/>
                  <a:pt x="929" y="1203"/>
                </a:cubicBezTo>
                <a:close/>
                <a:moveTo>
                  <a:pt x="905" y="1043"/>
                </a:moveTo>
                <a:cubicBezTo>
                  <a:pt x="891" y="1007"/>
                  <a:pt x="943" y="1010"/>
                  <a:pt x="914" y="977"/>
                </a:cubicBezTo>
                <a:cubicBezTo>
                  <a:pt x="889" y="949"/>
                  <a:pt x="869" y="884"/>
                  <a:pt x="870" y="847"/>
                </a:cubicBezTo>
                <a:cubicBezTo>
                  <a:pt x="884" y="882"/>
                  <a:pt x="992" y="1031"/>
                  <a:pt x="905" y="1043"/>
                </a:cubicBezTo>
                <a:close/>
                <a:moveTo>
                  <a:pt x="709" y="1200"/>
                </a:moveTo>
                <a:cubicBezTo>
                  <a:pt x="750" y="1205"/>
                  <a:pt x="761" y="1250"/>
                  <a:pt x="787" y="1274"/>
                </a:cubicBezTo>
                <a:cubicBezTo>
                  <a:pt x="758" y="1258"/>
                  <a:pt x="715" y="1238"/>
                  <a:pt x="709" y="1200"/>
                </a:cubicBezTo>
                <a:close/>
                <a:moveTo>
                  <a:pt x="632" y="583"/>
                </a:moveTo>
                <a:cubicBezTo>
                  <a:pt x="608" y="582"/>
                  <a:pt x="593" y="565"/>
                  <a:pt x="591" y="541"/>
                </a:cubicBezTo>
                <a:cubicBezTo>
                  <a:pt x="639" y="578"/>
                  <a:pt x="705" y="605"/>
                  <a:pt x="736" y="660"/>
                </a:cubicBezTo>
                <a:cubicBezTo>
                  <a:pt x="773" y="724"/>
                  <a:pt x="709" y="779"/>
                  <a:pt x="718" y="844"/>
                </a:cubicBezTo>
                <a:cubicBezTo>
                  <a:pt x="674" y="808"/>
                  <a:pt x="741" y="738"/>
                  <a:pt x="744" y="698"/>
                </a:cubicBezTo>
                <a:cubicBezTo>
                  <a:pt x="749" y="643"/>
                  <a:pt x="662" y="615"/>
                  <a:pt x="632" y="583"/>
                </a:cubicBezTo>
                <a:close/>
                <a:moveTo>
                  <a:pt x="469" y="416"/>
                </a:moveTo>
                <a:cubicBezTo>
                  <a:pt x="462" y="393"/>
                  <a:pt x="445" y="375"/>
                  <a:pt x="422" y="369"/>
                </a:cubicBezTo>
                <a:cubicBezTo>
                  <a:pt x="472" y="329"/>
                  <a:pt x="502" y="263"/>
                  <a:pt x="518" y="202"/>
                </a:cubicBezTo>
                <a:cubicBezTo>
                  <a:pt x="532" y="148"/>
                  <a:pt x="513" y="180"/>
                  <a:pt x="485" y="147"/>
                </a:cubicBezTo>
                <a:cubicBezTo>
                  <a:pt x="439" y="94"/>
                  <a:pt x="411" y="21"/>
                  <a:pt x="318" y="54"/>
                </a:cubicBezTo>
                <a:cubicBezTo>
                  <a:pt x="409" y="0"/>
                  <a:pt x="480" y="97"/>
                  <a:pt x="528" y="158"/>
                </a:cubicBezTo>
                <a:cubicBezTo>
                  <a:pt x="564" y="203"/>
                  <a:pt x="559" y="237"/>
                  <a:pt x="521" y="279"/>
                </a:cubicBezTo>
                <a:cubicBezTo>
                  <a:pt x="486" y="317"/>
                  <a:pt x="496" y="374"/>
                  <a:pt x="469" y="416"/>
                </a:cubicBezTo>
                <a:close/>
                <a:moveTo>
                  <a:pt x="335" y="734"/>
                </a:moveTo>
                <a:cubicBezTo>
                  <a:pt x="333" y="691"/>
                  <a:pt x="378" y="700"/>
                  <a:pt x="404" y="710"/>
                </a:cubicBezTo>
                <a:cubicBezTo>
                  <a:pt x="382" y="721"/>
                  <a:pt x="359" y="729"/>
                  <a:pt x="335" y="734"/>
                </a:cubicBezTo>
                <a:close/>
                <a:moveTo>
                  <a:pt x="208" y="1185"/>
                </a:moveTo>
                <a:cubicBezTo>
                  <a:pt x="197" y="1182"/>
                  <a:pt x="186" y="1179"/>
                  <a:pt x="175" y="1176"/>
                </a:cubicBezTo>
                <a:cubicBezTo>
                  <a:pt x="200" y="1175"/>
                  <a:pt x="221" y="1165"/>
                  <a:pt x="237" y="1147"/>
                </a:cubicBezTo>
                <a:cubicBezTo>
                  <a:pt x="167" y="1196"/>
                  <a:pt x="176" y="1068"/>
                  <a:pt x="145" y="1049"/>
                </a:cubicBezTo>
                <a:cubicBezTo>
                  <a:pt x="176" y="1026"/>
                  <a:pt x="198" y="994"/>
                  <a:pt x="234" y="980"/>
                </a:cubicBezTo>
                <a:cubicBezTo>
                  <a:pt x="233" y="1015"/>
                  <a:pt x="193" y="1033"/>
                  <a:pt x="205" y="1069"/>
                </a:cubicBezTo>
                <a:cubicBezTo>
                  <a:pt x="224" y="1054"/>
                  <a:pt x="237" y="1034"/>
                  <a:pt x="243" y="1010"/>
                </a:cubicBezTo>
                <a:cubicBezTo>
                  <a:pt x="293" y="1058"/>
                  <a:pt x="264" y="1156"/>
                  <a:pt x="208" y="1185"/>
                </a:cubicBezTo>
                <a:close/>
                <a:moveTo>
                  <a:pt x="53" y="197"/>
                </a:moveTo>
                <a:cubicBezTo>
                  <a:pt x="30" y="187"/>
                  <a:pt x="11" y="168"/>
                  <a:pt x="0" y="146"/>
                </a:cubicBezTo>
                <a:cubicBezTo>
                  <a:pt x="44" y="194"/>
                  <a:pt x="68" y="141"/>
                  <a:pt x="105" y="118"/>
                </a:cubicBezTo>
                <a:cubicBezTo>
                  <a:pt x="160" y="84"/>
                  <a:pt x="246" y="141"/>
                  <a:pt x="315" y="96"/>
                </a:cubicBezTo>
                <a:cubicBezTo>
                  <a:pt x="324" y="150"/>
                  <a:pt x="90" y="182"/>
                  <a:pt x="53" y="197"/>
                </a:cubicBezTo>
                <a:close/>
                <a:moveTo>
                  <a:pt x="142" y="1034"/>
                </a:moveTo>
                <a:cubicBezTo>
                  <a:pt x="133" y="1012"/>
                  <a:pt x="143" y="1005"/>
                  <a:pt x="172" y="1013"/>
                </a:cubicBezTo>
                <a:cubicBezTo>
                  <a:pt x="162" y="1020"/>
                  <a:pt x="152" y="1027"/>
                  <a:pt x="142" y="1034"/>
                </a:cubicBezTo>
                <a:close/>
                <a:moveTo>
                  <a:pt x="122" y="657"/>
                </a:moveTo>
                <a:cubicBezTo>
                  <a:pt x="160" y="690"/>
                  <a:pt x="187" y="653"/>
                  <a:pt x="190" y="720"/>
                </a:cubicBezTo>
                <a:cubicBezTo>
                  <a:pt x="192" y="769"/>
                  <a:pt x="242" y="811"/>
                  <a:pt x="233" y="861"/>
                </a:cubicBezTo>
                <a:cubicBezTo>
                  <a:pt x="222" y="923"/>
                  <a:pt x="88" y="1022"/>
                  <a:pt x="104" y="915"/>
                </a:cubicBezTo>
                <a:cubicBezTo>
                  <a:pt x="67" y="926"/>
                  <a:pt x="35" y="900"/>
                  <a:pt x="18" y="871"/>
                </a:cubicBezTo>
                <a:cubicBezTo>
                  <a:pt x="40" y="846"/>
                  <a:pt x="62" y="851"/>
                  <a:pt x="71" y="882"/>
                </a:cubicBezTo>
                <a:cubicBezTo>
                  <a:pt x="100" y="849"/>
                  <a:pt x="56" y="829"/>
                  <a:pt x="85" y="797"/>
                </a:cubicBezTo>
                <a:cubicBezTo>
                  <a:pt x="124" y="754"/>
                  <a:pt x="118" y="710"/>
                  <a:pt x="122" y="65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8" name="꙱ Azores (Autonomous Region of the Azores), Portugal (Portuguese Republic) (PT) (H)">
            <a:extLst>
              <a:ext uri="{FF2B5EF4-FFF2-40B4-BE49-F238E27FC236}">
                <a16:creationId xmlns:a16="http://schemas.microsoft.com/office/drawing/2014/main" id="{08D1D20D-BE7F-4F01-87DF-E04D3810E1A9}"/>
              </a:ext>
            </a:extLst>
          </p:cNvPr>
          <p:cNvSpPr>
            <a:spLocks noEditPoints="1"/>
          </p:cNvSpPr>
          <p:nvPr/>
        </p:nvSpPr>
        <p:spPr bwMode="auto">
          <a:xfrm>
            <a:off x="3710025" y="1235604"/>
            <a:ext cx="88837" cy="55733"/>
          </a:xfrm>
          <a:custGeom>
            <a:avLst/>
            <a:gdLst>
              <a:gd name="T0" fmla="*/ 78 w 1072"/>
              <a:gd name="T1" fmla="*/ 120 h 681"/>
              <a:gd name="T2" fmla="*/ 46 w 1072"/>
              <a:gd name="T3" fmla="*/ 77 h 681"/>
              <a:gd name="T4" fmla="*/ 78 w 1072"/>
              <a:gd name="T5" fmla="*/ 120 h 681"/>
              <a:gd name="T6" fmla="*/ 1063 w 1072"/>
              <a:gd name="T7" fmla="*/ 681 h 681"/>
              <a:gd name="T8" fmla="*/ 1025 w 1072"/>
              <a:gd name="T9" fmla="*/ 651 h 681"/>
              <a:gd name="T10" fmla="*/ 1063 w 1072"/>
              <a:gd name="T11" fmla="*/ 681 h 681"/>
              <a:gd name="T12" fmla="*/ 972 w 1072"/>
              <a:gd name="T13" fmla="*/ 405 h 681"/>
              <a:gd name="T14" fmla="*/ 882 w 1072"/>
              <a:gd name="T15" fmla="*/ 333 h 681"/>
              <a:gd name="T16" fmla="*/ 1069 w 1072"/>
              <a:gd name="T17" fmla="*/ 357 h 681"/>
              <a:gd name="T18" fmla="*/ 972 w 1072"/>
              <a:gd name="T19" fmla="*/ 405 h 681"/>
              <a:gd name="T20" fmla="*/ 523 w 1072"/>
              <a:gd name="T21" fmla="*/ 78 h 681"/>
              <a:gd name="T22" fmla="*/ 487 w 1072"/>
              <a:gd name="T23" fmla="*/ 16 h 681"/>
              <a:gd name="T24" fmla="*/ 523 w 1072"/>
              <a:gd name="T25" fmla="*/ 78 h 681"/>
              <a:gd name="T26" fmla="*/ 321 w 1072"/>
              <a:gd name="T27" fmla="*/ 108 h 681"/>
              <a:gd name="T28" fmla="*/ 200 w 1072"/>
              <a:gd name="T29" fmla="*/ 42 h 681"/>
              <a:gd name="T30" fmla="*/ 321 w 1072"/>
              <a:gd name="T31" fmla="*/ 108 h 681"/>
              <a:gd name="T32" fmla="*/ 184 w 1072"/>
              <a:gd name="T33" fmla="*/ 167 h 681"/>
              <a:gd name="T34" fmla="*/ 104 w 1072"/>
              <a:gd name="T35" fmla="*/ 134 h 681"/>
              <a:gd name="T36" fmla="*/ 247 w 1072"/>
              <a:gd name="T37" fmla="*/ 158 h 681"/>
              <a:gd name="T38" fmla="*/ 184 w 1072"/>
              <a:gd name="T39" fmla="*/ 167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72" h="681">
                <a:moveTo>
                  <a:pt x="78" y="120"/>
                </a:moveTo>
                <a:cubicBezTo>
                  <a:pt x="52" y="125"/>
                  <a:pt x="0" y="89"/>
                  <a:pt x="46" y="77"/>
                </a:cubicBezTo>
                <a:cubicBezTo>
                  <a:pt x="76" y="70"/>
                  <a:pt x="99" y="92"/>
                  <a:pt x="78" y="120"/>
                </a:cubicBezTo>
                <a:close/>
                <a:moveTo>
                  <a:pt x="1063" y="681"/>
                </a:moveTo>
                <a:cubicBezTo>
                  <a:pt x="1048" y="674"/>
                  <a:pt x="1035" y="664"/>
                  <a:pt x="1025" y="651"/>
                </a:cubicBezTo>
                <a:cubicBezTo>
                  <a:pt x="1049" y="644"/>
                  <a:pt x="1064" y="655"/>
                  <a:pt x="1063" y="681"/>
                </a:cubicBezTo>
                <a:close/>
                <a:moveTo>
                  <a:pt x="972" y="405"/>
                </a:moveTo>
                <a:cubicBezTo>
                  <a:pt x="942" y="400"/>
                  <a:pt x="829" y="383"/>
                  <a:pt x="882" y="333"/>
                </a:cubicBezTo>
                <a:cubicBezTo>
                  <a:pt x="930" y="389"/>
                  <a:pt x="1009" y="342"/>
                  <a:pt x="1069" y="357"/>
                </a:cubicBezTo>
                <a:cubicBezTo>
                  <a:pt x="1072" y="402"/>
                  <a:pt x="1001" y="403"/>
                  <a:pt x="972" y="405"/>
                </a:cubicBezTo>
                <a:close/>
                <a:moveTo>
                  <a:pt x="523" y="78"/>
                </a:moveTo>
                <a:cubicBezTo>
                  <a:pt x="493" y="73"/>
                  <a:pt x="424" y="38"/>
                  <a:pt x="487" y="16"/>
                </a:cubicBezTo>
                <a:cubicBezTo>
                  <a:pt x="531" y="0"/>
                  <a:pt x="582" y="57"/>
                  <a:pt x="523" y="78"/>
                </a:cubicBezTo>
                <a:close/>
                <a:moveTo>
                  <a:pt x="321" y="108"/>
                </a:moveTo>
                <a:cubicBezTo>
                  <a:pt x="280" y="97"/>
                  <a:pt x="218" y="87"/>
                  <a:pt x="200" y="42"/>
                </a:cubicBezTo>
                <a:cubicBezTo>
                  <a:pt x="244" y="54"/>
                  <a:pt x="289" y="73"/>
                  <a:pt x="321" y="108"/>
                </a:cubicBezTo>
                <a:close/>
                <a:moveTo>
                  <a:pt x="184" y="167"/>
                </a:moveTo>
                <a:cubicBezTo>
                  <a:pt x="159" y="152"/>
                  <a:pt x="128" y="154"/>
                  <a:pt x="104" y="134"/>
                </a:cubicBezTo>
                <a:cubicBezTo>
                  <a:pt x="129" y="69"/>
                  <a:pt x="216" y="133"/>
                  <a:pt x="247" y="158"/>
                </a:cubicBezTo>
                <a:cubicBezTo>
                  <a:pt x="225" y="157"/>
                  <a:pt x="205" y="159"/>
                  <a:pt x="184" y="16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9" name="꙱ Azerbaijan (Republic of Azerbaijan) (AZ) (H)">
            <a:extLst>
              <a:ext uri="{FF2B5EF4-FFF2-40B4-BE49-F238E27FC236}">
                <a16:creationId xmlns:a16="http://schemas.microsoft.com/office/drawing/2014/main" id="{5236DA55-9E9E-4D1F-B87E-8898E8BD0A10}"/>
              </a:ext>
            </a:extLst>
          </p:cNvPr>
          <p:cNvSpPr>
            <a:spLocks noEditPoints="1"/>
          </p:cNvSpPr>
          <p:nvPr/>
        </p:nvSpPr>
        <p:spPr bwMode="auto">
          <a:xfrm>
            <a:off x="5481597" y="1143747"/>
            <a:ext cx="133255" cy="104242"/>
          </a:xfrm>
          <a:custGeom>
            <a:avLst/>
            <a:gdLst>
              <a:gd name="T0" fmla="*/ 0 w 1615"/>
              <a:gd name="T1" fmla="*/ 234 h 1258"/>
              <a:gd name="T2" fmla="*/ 29 w 1615"/>
              <a:gd name="T3" fmla="*/ 211 h 1258"/>
              <a:gd name="T4" fmla="*/ 219 w 1615"/>
              <a:gd name="T5" fmla="*/ 245 h 1258"/>
              <a:gd name="T6" fmla="*/ 360 w 1615"/>
              <a:gd name="T7" fmla="*/ 277 h 1258"/>
              <a:gd name="T8" fmla="*/ 463 w 1615"/>
              <a:gd name="T9" fmla="*/ 299 h 1258"/>
              <a:gd name="T10" fmla="*/ 376 w 1615"/>
              <a:gd name="T11" fmla="*/ 163 h 1258"/>
              <a:gd name="T12" fmla="*/ 342 w 1615"/>
              <a:gd name="T13" fmla="*/ 136 h 1258"/>
              <a:gd name="T14" fmla="*/ 353 w 1615"/>
              <a:gd name="T15" fmla="*/ 7 h 1258"/>
              <a:gd name="T16" fmla="*/ 541 w 1615"/>
              <a:gd name="T17" fmla="*/ 106 h 1258"/>
              <a:gd name="T18" fmla="*/ 628 w 1615"/>
              <a:gd name="T19" fmla="*/ 166 h 1258"/>
              <a:gd name="T20" fmla="*/ 695 w 1615"/>
              <a:gd name="T21" fmla="*/ 248 h 1258"/>
              <a:gd name="T22" fmla="*/ 870 w 1615"/>
              <a:gd name="T23" fmla="*/ 195 h 1258"/>
              <a:gd name="T24" fmla="*/ 982 w 1615"/>
              <a:gd name="T25" fmla="*/ 41 h 1258"/>
              <a:gd name="T26" fmla="*/ 1147 w 1615"/>
              <a:gd name="T27" fmla="*/ 190 h 1258"/>
              <a:gd name="T28" fmla="*/ 1301 w 1615"/>
              <a:gd name="T29" fmla="*/ 400 h 1258"/>
              <a:gd name="T30" fmla="*/ 1330 w 1615"/>
              <a:gd name="T31" fmla="*/ 412 h 1258"/>
              <a:gd name="T32" fmla="*/ 1333 w 1615"/>
              <a:gd name="T33" fmla="*/ 445 h 1258"/>
              <a:gd name="T34" fmla="*/ 1435 w 1615"/>
              <a:gd name="T35" fmla="*/ 495 h 1258"/>
              <a:gd name="T36" fmla="*/ 1615 w 1615"/>
              <a:gd name="T37" fmla="*/ 617 h 1258"/>
              <a:gd name="T38" fmla="*/ 1365 w 1615"/>
              <a:gd name="T39" fmla="*/ 914 h 1258"/>
              <a:gd name="T40" fmla="*/ 1335 w 1615"/>
              <a:gd name="T41" fmla="*/ 986 h 1258"/>
              <a:gd name="T42" fmla="*/ 1301 w 1615"/>
              <a:gd name="T43" fmla="*/ 1047 h 1258"/>
              <a:gd name="T44" fmla="*/ 1260 w 1615"/>
              <a:gd name="T45" fmla="*/ 1027 h 1258"/>
              <a:gd name="T46" fmla="*/ 1270 w 1615"/>
              <a:gd name="T47" fmla="*/ 1258 h 1258"/>
              <a:gd name="T48" fmla="*/ 1196 w 1615"/>
              <a:gd name="T49" fmla="*/ 1248 h 1258"/>
              <a:gd name="T50" fmla="*/ 1105 w 1615"/>
              <a:gd name="T51" fmla="*/ 1182 h 1258"/>
              <a:gd name="T52" fmla="*/ 1053 w 1615"/>
              <a:gd name="T53" fmla="*/ 1060 h 1258"/>
              <a:gd name="T54" fmla="*/ 1075 w 1615"/>
              <a:gd name="T55" fmla="*/ 914 h 1258"/>
              <a:gd name="T56" fmla="*/ 786 w 1615"/>
              <a:gd name="T57" fmla="*/ 900 h 1258"/>
              <a:gd name="T58" fmla="*/ 704 w 1615"/>
              <a:gd name="T59" fmla="*/ 961 h 1258"/>
              <a:gd name="T60" fmla="*/ 568 w 1615"/>
              <a:gd name="T61" fmla="*/ 1084 h 1258"/>
              <a:gd name="T62" fmla="*/ 573 w 1615"/>
              <a:gd name="T63" fmla="*/ 967 h 1258"/>
              <a:gd name="T64" fmla="*/ 506 w 1615"/>
              <a:gd name="T65" fmla="*/ 892 h 1258"/>
              <a:gd name="T66" fmla="*/ 517 w 1615"/>
              <a:gd name="T67" fmla="*/ 857 h 1258"/>
              <a:gd name="T68" fmla="*/ 458 w 1615"/>
              <a:gd name="T69" fmla="*/ 837 h 1258"/>
              <a:gd name="T70" fmla="*/ 238 w 1615"/>
              <a:gd name="T71" fmla="*/ 697 h 1258"/>
              <a:gd name="T72" fmla="*/ 342 w 1615"/>
              <a:gd name="T73" fmla="*/ 642 h 1258"/>
              <a:gd name="T74" fmla="*/ 272 w 1615"/>
              <a:gd name="T75" fmla="*/ 580 h 1258"/>
              <a:gd name="T76" fmla="*/ 196 w 1615"/>
              <a:gd name="T77" fmla="*/ 415 h 1258"/>
              <a:gd name="T78" fmla="*/ 30 w 1615"/>
              <a:gd name="T79" fmla="*/ 299 h 1258"/>
              <a:gd name="T80" fmla="*/ 0 w 1615"/>
              <a:gd name="T81" fmla="*/ 234 h 1258"/>
              <a:gd name="T82" fmla="*/ 14 w 1615"/>
              <a:gd name="T83" fmla="*/ 800 h 1258"/>
              <a:gd name="T84" fmla="*/ 137 w 1615"/>
              <a:gd name="T85" fmla="*/ 845 h 1258"/>
              <a:gd name="T86" fmla="*/ 236 w 1615"/>
              <a:gd name="T87" fmla="*/ 862 h 1258"/>
              <a:gd name="T88" fmla="*/ 327 w 1615"/>
              <a:gd name="T89" fmla="*/ 864 h 1258"/>
              <a:gd name="T90" fmla="*/ 379 w 1615"/>
              <a:gd name="T91" fmla="*/ 950 h 1258"/>
              <a:gd name="T92" fmla="*/ 460 w 1615"/>
              <a:gd name="T93" fmla="*/ 1096 h 1258"/>
              <a:gd name="T94" fmla="*/ 371 w 1615"/>
              <a:gd name="T95" fmla="*/ 1088 h 1258"/>
              <a:gd name="T96" fmla="*/ 190 w 1615"/>
              <a:gd name="T97" fmla="*/ 985 h 1258"/>
              <a:gd name="T98" fmla="*/ 30 w 1615"/>
              <a:gd name="T99" fmla="*/ 831 h 1258"/>
              <a:gd name="T100" fmla="*/ 14 w 1615"/>
              <a:gd name="T101" fmla="*/ 800 h 1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5" h="1258">
                <a:moveTo>
                  <a:pt x="0" y="234"/>
                </a:moveTo>
                <a:cubicBezTo>
                  <a:pt x="13" y="223"/>
                  <a:pt x="17" y="220"/>
                  <a:pt x="29" y="211"/>
                </a:cubicBezTo>
                <a:cubicBezTo>
                  <a:pt x="163" y="121"/>
                  <a:pt x="132" y="186"/>
                  <a:pt x="219" y="245"/>
                </a:cubicBezTo>
                <a:cubicBezTo>
                  <a:pt x="273" y="289"/>
                  <a:pt x="306" y="262"/>
                  <a:pt x="360" y="277"/>
                </a:cubicBezTo>
                <a:cubicBezTo>
                  <a:pt x="405" y="289"/>
                  <a:pt x="423" y="319"/>
                  <a:pt x="463" y="299"/>
                </a:cubicBezTo>
                <a:cubicBezTo>
                  <a:pt x="551" y="255"/>
                  <a:pt x="392" y="172"/>
                  <a:pt x="376" y="163"/>
                </a:cubicBezTo>
                <a:cubicBezTo>
                  <a:pt x="357" y="149"/>
                  <a:pt x="351" y="145"/>
                  <a:pt x="342" y="136"/>
                </a:cubicBezTo>
                <a:cubicBezTo>
                  <a:pt x="306" y="90"/>
                  <a:pt x="420" y="59"/>
                  <a:pt x="353" y="7"/>
                </a:cubicBezTo>
                <a:cubicBezTo>
                  <a:pt x="380" y="0"/>
                  <a:pt x="506" y="58"/>
                  <a:pt x="541" y="106"/>
                </a:cubicBezTo>
                <a:cubicBezTo>
                  <a:pt x="574" y="140"/>
                  <a:pt x="615" y="140"/>
                  <a:pt x="628" y="166"/>
                </a:cubicBezTo>
                <a:cubicBezTo>
                  <a:pt x="644" y="187"/>
                  <a:pt x="647" y="230"/>
                  <a:pt x="695" y="248"/>
                </a:cubicBezTo>
                <a:cubicBezTo>
                  <a:pt x="825" y="294"/>
                  <a:pt x="832" y="266"/>
                  <a:pt x="870" y="195"/>
                </a:cubicBezTo>
                <a:cubicBezTo>
                  <a:pt x="902" y="155"/>
                  <a:pt x="1002" y="88"/>
                  <a:pt x="982" y="41"/>
                </a:cubicBezTo>
                <a:cubicBezTo>
                  <a:pt x="1046" y="62"/>
                  <a:pt x="1112" y="137"/>
                  <a:pt x="1147" y="190"/>
                </a:cubicBezTo>
                <a:cubicBezTo>
                  <a:pt x="1197" y="266"/>
                  <a:pt x="1238" y="333"/>
                  <a:pt x="1301" y="400"/>
                </a:cubicBezTo>
                <a:cubicBezTo>
                  <a:pt x="1311" y="404"/>
                  <a:pt x="1320" y="408"/>
                  <a:pt x="1330" y="412"/>
                </a:cubicBezTo>
                <a:cubicBezTo>
                  <a:pt x="1331" y="423"/>
                  <a:pt x="1332" y="434"/>
                  <a:pt x="1333" y="445"/>
                </a:cubicBezTo>
                <a:cubicBezTo>
                  <a:pt x="1362" y="476"/>
                  <a:pt x="1392" y="491"/>
                  <a:pt x="1435" y="495"/>
                </a:cubicBezTo>
                <a:cubicBezTo>
                  <a:pt x="1529" y="502"/>
                  <a:pt x="1578" y="530"/>
                  <a:pt x="1615" y="617"/>
                </a:cubicBezTo>
                <a:cubicBezTo>
                  <a:pt x="1545" y="519"/>
                  <a:pt x="1277" y="533"/>
                  <a:pt x="1365" y="914"/>
                </a:cubicBezTo>
                <a:cubicBezTo>
                  <a:pt x="1370" y="936"/>
                  <a:pt x="1337" y="959"/>
                  <a:pt x="1335" y="986"/>
                </a:cubicBezTo>
                <a:cubicBezTo>
                  <a:pt x="1331" y="1026"/>
                  <a:pt x="1349" y="1057"/>
                  <a:pt x="1301" y="1047"/>
                </a:cubicBezTo>
                <a:cubicBezTo>
                  <a:pt x="1351" y="1000"/>
                  <a:pt x="1249" y="973"/>
                  <a:pt x="1260" y="1027"/>
                </a:cubicBezTo>
                <a:cubicBezTo>
                  <a:pt x="1274" y="1103"/>
                  <a:pt x="1243" y="1178"/>
                  <a:pt x="1270" y="1258"/>
                </a:cubicBezTo>
                <a:cubicBezTo>
                  <a:pt x="1229" y="1255"/>
                  <a:pt x="1209" y="1252"/>
                  <a:pt x="1196" y="1248"/>
                </a:cubicBezTo>
                <a:cubicBezTo>
                  <a:pt x="1171" y="1240"/>
                  <a:pt x="1174" y="1225"/>
                  <a:pt x="1105" y="1182"/>
                </a:cubicBezTo>
                <a:cubicBezTo>
                  <a:pt x="1043" y="1144"/>
                  <a:pt x="947" y="1084"/>
                  <a:pt x="1053" y="1060"/>
                </a:cubicBezTo>
                <a:cubicBezTo>
                  <a:pt x="1113" y="1047"/>
                  <a:pt x="967" y="955"/>
                  <a:pt x="1075" y="914"/>
                </a:cubicBezTo>
                <a:cubicBezTo>
                  <a:pt x="924" y="725"/>
                  <a:pt x="865" y="832"/>
                  <a:pt x="786" y="900"/>
                </a:cubicBezTo>
                <a:cubicBezTo>
                  <a:pt x="761" y="921"/>
                  <a:pt x="716" y="928"/>
                  <a:pt x="704" y="961"/>
                </a:cubicBezTo>
                <a:cubicBezTo>
                  <a:pt x="695" y="984"/>
                  <a:pt x="611" y="1063"/>
                  <a:pt x="568" y="1084"/>
                </a:cubicBezTo>
                <a:cubicBezTo>
                  <a:pt x="549" y="1060"/>
                  <a:pt x="521" y="974"/>
                  <a:pt x="573" y="967"/>
                </a:cubicBezTo>
                <a:cubicBezTo>
                  <a:pt x="559" y="950"/>
                  <a:pt x="494" y="921"/>
                  <a:pt x="506" y="892"/>
                </a:cubicBezTo>
                <a:cubicBezTo>
                  <a:pt x="511" y="880"/>
                  <a:pt x="537" y="872"/>
                  <a:pt x="517" y="857"/>
                </a:cubicBezTo>
                <a:cubicBezTo>
                  <a:pt x="502" y="845"/>
                  <a:pt x="475" y="833"/>
                  <a:pt x="458" y="837"/>
                </a:cubicBezTo>
                <a:cubicBezTo>
                  <a:pt x="395" y="852"/>
                  <a:pt x="311" y="740"/>
                  <a:pt x="238" y="697"/>
                </a:cubicBezTo>
                <a:cubicBezTo>
                  <a:pt x="269" y="682"/>
                  <a:pt x="333" y="692"/>
                  <a:pt x="342" y="642"/>
                </a:cubicBezTo>
                <a:cubicBezTo>
                  <a:pt x="349" y="605"/>
                  <a:pt x="300" y="594"/>
                  <a:pt x="272" y="580"/>
                </a:cubicBezTo>
                <a:cubicBezTo>
                  <a:pt x="223" y="556"/>
                  <a:pt x="83" y="451"/>
                  <a:pt x="196" y="415"/>
                </a:cubicBezTo>
                <a:cubicBezTo>
                  <a:pt x="169" y="342"/>
                  <a:pt x="85" y="341"/>
                  <a:pt x="30" y="299"/>
                </a:cubicBezTo>
                <a:cubicBezTo>
                  <a:pt x="112" y="312"/>
                  <a:pt x="7" y="252"/>
                  <a:pt x="0" y="234"/>
                </a:cubicBezTo>
                <a:close/>
                <a:moveTo>
                  <a:pt x="14" y="800"/>
                </a:moveTo>
                <a:cubicBezTo>
                  <a:pt x="61" y="789"/>
                  <a:pt x="143" y="768"/>
                  <a:pt x="137" y="845"/>
                </a:cubicBezTo>
                <a:cubicBezTo>
                  <a:pt x="172" y="825"/>
                  <a:pt x="196" y="874"/>
                  <a:pt x="236" y="862"/>
                </a:cubicBezTo>
                <a:cubicBezTo>
                  <a:pt x="255" y="856"/>
                  <a:pt x="312" y="842"/>
                  <a:pt x="327" y="864"/>
                </a:cubicBezTo>
                <a:cubicBezTo>
                  <a:pt x="359" y="909"/>
                  <a:pt x="332" y="917"/>
                  <a:pt x="379" y="950"/>
                </a:cubicBezTo>
                <a:cubicBezTo>
                  <a:pt x="438" y="986"/>
                  <a:pt x="431" y="1065"/>
                  <a:pt x="460" y="1096"/>
                </a:cubicBezTo>
                <a:cubicBezTo>
                  <a:pt x="425" y="1095"/>
                  <a:pt x="395" y="1092"/>
                  <a:pt x="371" y="1088"/>
                </a:cubicBezTo>
                <a:cubicBezTo>
                  <a:pt x="288" y="1075"/>
                  <a:pt x="261" y="1053"/>
                  <a:pt x="190" y="985"/>
                </a:cubicBezTo>
                <a:cubicBezTo>
                  <a:pt x="138" y="943"/>
                  <a:pt x="54" y="859"/>
                  <a:pt x="30" y="831"/>
                </a:cubicBezTo>
                <a:cubicBezTo>
                  <a:pt x="24" y="821"/>
                  <a:pt x="18" y="811"/>
                  <a:pt x="14" y="80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0" name="꙱ Austria (Republic of Austria) (AT) (H)">
            <a:extLst>
              <a:ext uri="{FF2B5EF4-FFF2-40B4-BE49-F238E27FC236}">
                <a16:creationId xmlns:a16="http://schemas.microsoft.com/office/drawing/2014/main" id="{2D427A52-EE49-45BE-A86D-32EC60215E6E}"/>
              </a:ext>
            </a:extLst>
          </p:cNvPr>
          <p:cNvSpPr>
            <a:spLocks/>
          </p:cNvSpPr>
          <p:nvPr/>
        </p:nvSpPr>
        <p:spPr bwMode="auto">
          <a:xfrm>
            <a:off x="4637647" y="940425"/>
            <a:ext cx="175608" cy="76375"/>
          </a:xfrm>
          <a:custGeom>
            <a:avLst/>
            <a:gdLst>
              <a:gd name="T0" fmla="*/ 9 w 2128"/>
              <a:gd name="T1" fmla="*/ 528 h 923"/>
              <a:gd name="T2" fmla="*/ 179 w 2128"/>
              <a:gd name="T3" fmla="*/ 611 h 923"/>
              <a:gd name="T4" fmla="*/ 259 w 2128"/>
              <a:gd name="T5" fmla="*/ 501 h 923"/>
              <a:gd name="T6" fmla="*/ 386 w 2128"/>
              <a:gd name="T7" fmla="*/ 523 h 923"/>
              <a:gd name="T8" fmla="*/ 445 w 2128"/>
              <a:gd name="T9" fmla="*/ 558 h 923"/>
              <a:gd name="T10" fmla="*/ 523 w 2128"/>
              <a:gd name="T11" fmla="*/ 531 h 923"/>
              <a:gd name="T12" fmla="*/ 737 w 2128"/>
              <a:gd name="T13" fmla="*/ 493 h 923"/>
              <a:gd name="T14" fmla="*/ 732 w 2128"/>
              <a:gd name="T15" fmla="*/ 460 h 923"/>
              <a:gd name="T16" fmla="*/ 847 w 2128"/>
              <a:gd name="T17" fmla="*/ 475 h 923"/>
              <a:gd name="T18" fmla="*/ 946 w 2128"/>
              <a:gd name="T19" fmla="*/ 532 h 923"/>
              <a:gd name="T20" fmla="*/ 964 w 2128"/>
              <a:gd name="T21" fmla="*/ 460 h 923"/>
              <a:gd name="T22" fmla="*/ 946 w 2128"/>
              <a:gd name="T23" fmla="*/ 394 h 923"/>
              <a:gd name="T24" fmla="*/ 906 w 2128"/>
              <a:gd name="T25" fmla="*/ 338 h 923"/>
              <a:gd name="T26" fmla="*/ 1060 w 2128"/>
              <a:gd name="T27" fmla="*/ 239 h 923"/>
              <a:gd name="T28" fmla="*/ 1114 w 2128"/>
              <a:gd name="T29" fmla="*/ 163 h 923"/>
              <a:gd name="T30" fmla="*/ 1157 w 2128"/>
              <a:gd name="T31" fmla="*/ 61 h 923"/>
              <a:gd name="T32" fmla="*/ 1311 w 2128"/>
              <a:gd name="T33" fmla="*/ 155 h 923"/>
              <a:gd name="T34" fmla="*/ 1426 w 2128"/>
              <a:gd name="T35" fmla="*/ 157 h 923"/>
              <a:gd name="T36" fmla="*/ 1500 w 2128"/>
              <a:gd name="T37" fmla="*/ 88 h 923"/>
              <a:gd name="T38" fmla="*/ 1505 w 2128"/>
              <a:gd name="T39" fmla="*/ 5 h 923"/>
              <a:gd name="T40" fmla="*/ 1698 w 2128"/>
              <a:gd name="T41" fmla="*/ 48 h 923"/>
              <a:gd name="T42" fmla="*/ 1882 w 2128"/>
              <a:gd name="T43" fmla="*/ 94 h 923"/>
              <a:gd name="T44" fmla="*/ 2049 w 2128"/>
              <a:gd name="T45" fmla="*/ 142 h 923"/>
              <a:gd name="T46" fmla="*/ 2061 w 2128"/>
              <a:gd name="T47" fmla="*/ 227 h 923"/>
              <a:gd name="T48" fmla="*/ 2128 w 2128"/>
              <a:gd name="T49" fmla="*/ 354 h 923"/>
              <a:gd name="T50" fmla="*/ 2069 w 2128"/>
              <a:gd name="T51" fmla="*/ 455 h 923"/>
              <a:gd name="T52" fmla="*/ 1956 w 2128"/>
              <a:gd name="T53" fmla="*/ 453 h 923"/>
              <a:gd name="T54" fmla="*/ 1991 w 2128"/>
              <a:gd name="T55" fmla="*/ 509 h 923"/>
              <a:gd name="T56" fmla="*/ 1965 w 2128"/>
              <a:gd name="T57" fmla="*/ 543 h 923"/>
              <a:gd name="T58" fmla="*/ 1942 w 2128"/>
              <a:gd name="T59" fmla="*/ 706 h 923"/>
              <a:gd name="T60" fmla="*/ 1835 w 2128"/>
              <a:gd name="T61" fmla="*/ 750 h 923"/>
              <a:gd name="T62" fmla="*/ 1818 w 2128"/>
              <a:gd name="T63" fmla="*/ 825 h 923"/>
              <a:gd name="T64" fmla="*/ 1669 w 2128"/>
              <a:gd name="T65" fmla="*/ 835 h 923"/>
              <a:gd name="T66" fmla="*/ 1537 w 2128"/>
              <a:gd name="T67" fmla="*/ 831 h 923"/>
              <a:gd name="T68" fmla="*/ 1405 w 2128"/>
              <a:gd name="T69" fmla="*/ 918 h 923"/>
              <a:gd name="T70" fmla="*/ 1191 w 2128"/>
              <a:gd name="T71" fmla="*/ 868 h 923"/>
              <a:gd name="T72" fmla="*/ 1142 w 2128"/>
              <a:gd name="T73" fmla="*/ 868 h 923"/>
              <a:gd name="T74" fmla="*/ 859 w 2128"/>
              <a:gd name="T75" fmla="*/ 834 h 923"/>
              <a:gd name="T76" fmla="*/ 752 w 2128"/>
              <a:gd name="T77" fmla="*/ 679 h 923"/>
              <a:gd name="T78" fmla="*/ 698 w 2128"/>
              <a:gd name="T79" fmla="*/ 686 h 923"/>
              <a:gd name="T80" fmla="*/ 477 w 2128"/>
              <a:gd name="T81" fmla="*/ 722 h 923"/>
              <a:gd name="T82" fmla="*/ 264 w 2128"/>
              <a:gd name="T83" fmla="*/ 749 h 923"/>
              <a:gd name="T84" fmla="*/ 144 w 2128"/>
              <a:gd name="T85" fmla="*/ 754 h 923"/>
              <a:gd name="T86" fmla="*/ 9 w 2128"/>
              <a:gd name="T87" fmla="*/ 683 h 923"/>
              <a:gd name="T88" fmla="*/ 0 w 2128"/>
              <a:gd name="T89" fmla="*/ 611 h 923"/>
              <a:gd name="T90" fmla="*/ 9 w 2128"/>
              <a:gd name="T91" fmla="*/ 528 h 9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8" h="923">
                <a:moveTo>
                  <a:pt x="9" y="528"/>
                </a:moveTo>
                <a:cubicBezTo>
                  <a:pt x="5" y="512"/>
                  <a:pt x="232" y="519"/>
                  <a:pt x="179" y="611"/>
                </a:cubicBezTo>
                <a:cubicBezTo>
                  <a:pt x="243" y="609"/>
                  <a:pt x="245" y="549"/>
                  <a:pt x="259" y="501"/>
                </a:cubicBezTo>
                <a:cubicBezTo>
                  <a:pt x="286" y="526"/>
                  <a:pt x="351" y="526"/>
                  <a:pt x="386" y="523"/>
                </a:cubicBezTo>
                <a:cubicBezTo>
                  <a:pt x="357" y="537"/>
                  <a:pt x="435" y="562"/>
                  <a:pt x="445" y="558"/>
                </a:cubicBezTo>
                <a:cubicBezTo>
                  <a:pt x="465" y="568"/>
                  <a:pt x="495" y="540"/>
                  <a:pt x="523" y="531"/>
                </a:cubicBezTo>
                <a:cubicBezTo>
                  <a:pt x="579" y="497"/>
                  <a:pt x="673" y="472"/>
                  <a:pt x="737" y="493"/>
                </a:cubicBezTo>
                <a:cubicBezTo>
                  <a:pt x="736" y="482"/>
                  <a:pt x="735" y="470"/>
                  <a:pt x="732" y="460"/>
                </a:cubicBezTo>
                <a:cubicBezTo>
                  <a:pt x="764" y="463"/>
                  <a:pt x="815" y="490"/>
                  <a:pt x="847" y="475"/>
                </a:cubicBezTo>
                <a:cubicBezTo>
                  <a:pt x="913" y="444"/>
                  <a:pt x="906" y="517"/>
                  <a:pt x="946" y="532"/>
                </a:cubicBezTo>
                <a:cubicBezTo>
                  <a:pt x="980" y="545"/>
                  <a:pt x="993" y="464"/>
                  <a:pt x="964" y="460"/>
                </a:cubicBezTo>
                <a:cubicBezTo>
                  <a:pt x="927" y="455"/>
                  <a:pt x="950" y="413"/>
                  <a:pt x="946" y="394"/>
                </a:cubicBezTo>
                <a:cubicBezTo>
                  <a:pt x="940" y="368"/>
                  <a:pt x="917" y="361"/>
                  <a:pt x="906" y="338"/>
                </a:cubicBezTo>
                <a:cubicBezTo>
                  <a:pt x="879" y="279"/>
                  <a:pt x="1030" y="259"/>
                  <a:pt x="1060" y="239"/>
                </a:cubicBezTo>
                <a:cubicBezTo>
                  <a:pt x="1086" y="221"/>
                  <a:pt x="1066" y="145"/>
                  <a:pt x="1114" y="163"/>
                </a:cubicBezTo>
                <a:cubicBezTo>
                  <a:pt x="1180" y="188"/>
                  <a:pt x="1140" y="113"/>
                  <a:pt x="1157" y="61"/>
                </a:cubicBezTo>
                <a:cubicBezTo>
                  <a:pt x="1187" y="62"/>
                  <a:pt x="1248" y="124"/>
                  <a:pt x="1311" y="155"/>
                </a:cubicBezTo>
                <a:cubicBezTo>
                  <a:pt x="1360" y="126"/>
                  <a:pt x="1403" y="136"/>
                  <a:pt x="1426" y="157"/>
                </a:cubicBezTo>
                <a:cubicBezTo>
                  <a:pt x="1426" y="106"/>
                  <a:pt x="1464" y="84"/>
                  <a:pt x="1500" y="88"/>
                </a:cubicBezTo>
                <a:cubicBezTo>
                  <a:pt x="1496" y="55"/>
                  <a:pt x="1508" y="41"/>
                  <a:pt x="1505" y="5"/>
                </a:cubicBezTo>
                <a:cubicBezTo>
                  <a:pt x="1567" y="0"/>
                  <a:pt x="1641" y="28"/>
                  <a:pt x="1698" y="48"/>
                </a:cubicBezTo>
                <a:cubicBezTo>
                  <a:pt x="1718" y="37"/>
                  <a:pt x="1812" y="110"/>
                  <a:pt x="1882" y="94"/>
                </a:cubicBezTo>
                <a:cubicBezTo>
                  <a:pt x="1931" y="83"/>
                  <a:pt x="2055" y="76"/>
                  <a:pt x="2049" y="142"/>
                </a:cubicBezTo>
                <a:cubicBezTo>
                  <a:pt x="2056" y="177"/>
                  <a:pt x="2049" y="188"/>
                  <a:pt x="2061" y="227"/>
                </a:cubicBezTo>
                <a:cubicBezTo>
                  <a:pt x="2072" y="256"/>
                  <a:pt x="2035" y="283"/>
                  <a:pt x="2128" y="354"/>
                </a:cubicBezTo>
                <a:cubicBezTo>
                  <a:pt x="2109" y="372"/>
                  <a:pt x="2084" y="431"/>
                  <a:pt x="2069" y="455"/>
                </a:cubicBezTo>
                <a:cubicBezTo>
                  <a:pt x="2039" y="505"/>
                  <a:pt x="1996" y="438"/>
                  <a:pt x="1956" y="453"/>
                </a:cubicBezTo>
                <a:cubicBezTo>
                  <a:pt x="1904" y="472"/>
                  <a:pt x="2001" y="483"/>
                  <a:pt x="1991" y="509"/>
                </a:cubicBezTo>
                <a:cubicBezTo>
                  <a:pt x="1991" y="518"/>
                  <a:pt x="1984" y="529"/>
                  <a:pt x="1965" y="543"/>
                </a:cubicBezTo>
                <a:cubicBezTo>
                  <a:pt x="1910" y="583"/>
                  <a:pt x="1921" y="650"/>
                  <a:pt x="1942" y="706"/>
                </a:cubicBezTo>
                <a:cubicBezTo>
                  <a:pt x="1899" y="696"/>
                  <a:pt x="1863" y="721"/>
                  <a:pt x="1835" y="750"/>
                </a:cubicBezTo>
                <a:cubicBezTo>
                  <a:pt x="1810" y="763"/>
                  <a:pt x="1799" y="794"/>
                  <a:pt x="1818" y="825"/>
                </a:cubicBezTo>
                <a:cubicBezTo>
                  <a:pt x="1745" y="782"/>
                  <a:pt x="1705" y="835"/>
                  <a:pt x="1669" y="835"/>
                </a:cubicBezTo>
                <a:cubicBezTo>
                  <a:pt x="1631" y="840"/>
                  <a:pt x="1587" y="816"/>
                  <a:pt x="1537" y="831"/>
                </a:cubicBezTo>
                <a:cubicBezTo>
                  <a:pt x="1453" y="861"/>
                  <a:pt x="1434" y="915"/>
                  <a:pt x="1405" y="918"/>
                </a:cubicBezTo>
                <a:cubicBezTo>
                  <a:pt x="1358" y="923"/>
                  <a:pt x="1217" y="874"/>
                  <a:pt x="1191" y="868"/>
                </a:cubicBezTo>
                <a:cubicBezTo>
                  <a:pt x="1165" y="861"/>
                  <a:pt x="1151" y="862"/>
                  <a:pt x="1142" y="868"/>
                </a:cubicBezTo>
                <a:cubicBezTo>
                  <a:pt x="1048" y="861"/>
                  <a:pt x="960" y="865"/>
                  <a:pt x="859" y="834"/>
                </a:cubicBezTo>
                <a:cubicBezTo>
                  <a:pt x="822" y="822"/>
                  <a:pt x="680" y="722"/>
                  <a:pt x="752" y="679"/>
                </a:cubicBezTo>
                <a:cubicBezTo>
                  <a:pt x="735" y="676"/>
                  <a:pt x="718" y="678"/>
                  <a:pt x="698" y="686"/>
                </a:cubicBezTo>
                <a:cubicBezTo>
                  <a:pt x="603" y="717"/>
                  <a:pt x="534" y="706"/>
                  <a:pt x="477" y="722"/>
                </a:cubicBezTo>
                <a:cubicBezTo>
                  <a:pt x="475" y="723"/>
                  <a:pt x="394" y="836"/>
                  <a:pt x="264" y="749"/>
                </a:cubicBezTo>
                <a:cubicBezTo>
                  <a:pt x="232" y="659"/>
                  <a:pt x="205" y="774"/>
                  <a:pt x="144" y="754"/>
                </a:cubicBezTo>
                <a:cubicBezTo>
                  <a:pt x="100" y="741"/>
                  <a:pt x="67" y="683"/>
                  <a:pt x="9" y="683"/>
                </a:cubicBezTo>
                <a:cubicBezTo>
                  <a:pt x="27" y="671"/>
                  <a:pt x="15" y="633"/>
                  <a:pt x="0" y="611"/>
                </a:cubicBezTo>
                <a:cubicBezTo>
                  <a:pt x="27" y="563"/>
                  <a:pt x="24" y="575"/>
                  <a:pt x="9" y="52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1" name="꙱ Australia (Commonwealth of Australia) (AU) (H)">
            <a:extLst>
              <a:ext uri="{FF2B5EF4-FFF2-40B4-BE49-F238E27FC236}">
                <a16:creationId xmlns:a16="http://schemas.microsoft.com/office/drawing/2014/main" id="{3678E8F0-BFC4-4185-B975-14736F5479A9}"/>
              </a:ext>
            </a:extLst>
          </p:cNvPr>
          <p:cNvSpPr>
            <a:spLocks noEditPoints="1"/>
          </p:cNvSpPr>
          <p:nvPr/>
        </p:nvSpPr>
        <p:spPr bwMode="auto">
          <a:xfrm>
            <a:off x="7227344" y="2673311"/>
            <a:ext cx="1037118" cy="991843"/>
          </a:xfrm>
          <a:custGeom>
            <a:avLst/>
            <a:gdLst>
              <a:gd name="T0" fmla="*/ 10205 w 12572"/>
              <a:gd name="T1" fmla="*/ 4 h 12020"/>
              <a:gd name="T2" fmla="*/ 167 w 12572"/>
              <a:gd name="T3" fmla="*/ 8412 h 12020"/>
              <a:gd name="T4" fmla="*/ 508 w 12572"/>
              <a:gd name="T5" fmla="*/ 6679 h 12020"/>
              <a:gd name="T6" fmla="*/ 370 w 12572"/>
              <a:gd name="T7" fmla="*/ 5879 h 12020"/>
              <a:gd name="T8" fmla="*/ 609 w 12572"/>
              <a:gd name="T9" fmla="*/ 5565 h 12020"/>
              <a:gd name="T10" fmla="*/ 821 w 12572"/>
              <a:gd name="T11" fmla="*/ 4431 h 12020"/>
              <a:gd name="T12" fmla="*/ 2528 w 12572"/>
              <a:gd name="T13" fmla="*/ 3535 h 12020"/>
              <a:gd name="T14" fmla="*/ 3815 w 12572"/>
              <a:gd name="T15" fmla="*/ 2391 h 12020"/>
              <a:gd name="T16" fmla="*/ 4066 w 12572"/>
              <a:gd name="T17" fmla="*/ 2281 h 12020"/>
              <a:gd name="T18" fmla="*/ 4487 w 12572"/>
              <a:gd name="T19" fmla="*/ 2263 h 12020"/>
              <a:gd name="T20" fmla="*/ 4580 w 12572"/>
              <a:gd name="T21" fmla="*/ 1895 h 12020"/>
              <a:gd name="T22" fmla="*/ 4739 w 12572"/>
              <a:gd name="T23" fmla="*/ 1598 h 12020"/>
              <a:gd name="T24" fmla="*/ 4982 w 12572"/>
              <a:gd name="T25" fmla="*/ 1425 h 12020"/>
              <a:gd name="T26" fmla="*/ 5371 w 12572"/>
              <a:gd name="T27" fmla="*/ 1382 h 12020"/>
              <a:gd name="T28" fmla="*/ 5696 w 12572"/>
              <a:gd name="T29" fmla="*/ 1767 h 12020"/>
              <a:gd name="T30" fmla="*/ 6018 w 12572"/>
              <a:gd name="T31" fmla="*/ 1513 h 12020"/>
              <a:gd name="T32" fmla="*/ 6420 w 12572"/>
              <a:gd name="T33" fmla="*/ 917 h 12020"/>
              <a:gd name="T34" fmla="*/ 7150 w 12572"/>
              <a:gd name="T35" fmla="*/ 737 h 12020"/>
              <a:gd name="T36" fmla="*/ 7177 w 12572"/>
              <a:gd name="T37" fmla="*/ 515 h 12020"/>
              <a:gd name="T38" fmla="*/ 7970 w 12572"/>
              <a:gd name="T39" fmla="*/ 773 h 12020"/>
              <a:gd name="T40" fmla="*/ 8376 w 12572"/>
              <a:gd name="T41" fmla="*/ 645 h 12020"/>
              <a:gd name="T42" fmla="*/ 8198 w 12572"/>
              <a:gd name="T43" fmla="*/ 1129 h 12020"/>
              <a:gd name="T44" fmla="*/ 8219 w 12572"/>
              <a:gd name="T45" fmla="*/ 2088 h 12020"/>
              <a:gd name="T46" fmla="*/ 9430 w 12572"/>
              <a:gd name="T47" fmla="*/ 2603 h 12020"/>
              <a:gd name="T48" fmla="*/ 10001 w 12572"/>
              <a:gd name="T49" fmla="*/ 995 h 12020"/>
              <a:gd name="T50" fmla="*/ 10202 w 12572"/>
              <a:gd name="T51" fmla="*/ 290 h 12020"/>
              <a:gd name="T52" fmla="*/ 10461 w 12572"/>
              <a:gd name="T53" fmla="*/ 675 h 12020"/>
              <a:gd name="T54" fmla="*/ 10968 w 12572"/>
              <a:gd name="T55" fmla="*/ 1735 h 12020"/>
              <a:gd name="T56" fmla="*/ 11013 w 12572"/>
              <a:gd name="T57" fmla="*/ 2985 h 12020"/>
              <a:gd name="T58" fmla="*/ 11519 w 12572"/>
              <a:gd name="T59" fmla="*/ 3524 h 12020"/>
              <a:gd name="T60" fmla="*/ 11797 w 12572"/>
              <a:gd name="T61" fmla="*/ 4089 h 12020"/>
              <a:gd name="T62" fmla="*/ 12057 w 12572"/>
              <a:gd name="T63" fmla="*/ 4740 h 12020"/>
              <a:gd name="T64" fmla="*/ 12524 w 12572"/>
              <a:gd name="T65" fmla="*/ 5475 h 12020"/>
              <a:gd name="T66" fmla="*/ 12384 w 12572"/>
              <a:gd name="T67" fmla="*/ 6421 h 12020"/>
              <a:gd name="T68" fmla="*/ 11445 w 12572"/>
              <a:gd name="T69" fmla="*/ 8007 h 12020"/>
              <a:gd name="T70" fmla="*/ 10839 w 12572"/>
              <a:gd name="T71" fmla="*/ 8546 h 12020"/>
              <a:gd name="T72" fmla="*/ 10205 w 12572"/>
              <a:gd name="T73" fmla="*/ 9246 h 12020"/>
              <a:gd name="T74" fmla="*/ 8540 w 12572"/>
              <a:gd name="T75" fmla="*/ 10285 h 12020"/>
              <a:gd name="T76" fmla="*/ 8293 w 12572"/>
              <a:gd name="T77" fmla="*/ 10101 h 12020"/>
              <a:gd name="T78" fmla="*/ 7670 w 12572"/>
              <a:gd name="T79" fmla="*/ 10210 h 12020"/>
              <a:gd name="T80" fmla="*/ 7053 w 12572"/>
              <a:gd name="T81" fmla="*/ 9463 h 12020"/>
              <a:gd name="T82" fmla="*/ 6990 w 12572"/>
              <a:gd name="T83" fmla="*/ 9077 h 12020"/>
              <a:gd name="T84" fmla="*/ 6583 w 12572"/>
              <a:gd name="T85" fmla="*/ 8937 h 12020"/>
              <a:gd name="T86" fmla="*/ 7060 w 12572"/>
              <a:gd name="T87" fmla="*/ 8152 h 12020"/>
              <a:gd name="T88" fmla="*/ 6153 w 12572"/>
              <a:gd name="T89" fmla="*/ 8827 h 12020"/>
              <a:gd name="T90" fmla="*/ 6043 w 12572"/>
              <a:gd name="T91" fmla="*/ 8367 h 12020"/>
              <a:gd name="T92" fmla="*/ 5889 w 12572"/>
              <a:gd name="T93" fmla="*/ 8008 h 12020"/>
              <a:gd name="T94" fmla="*/ 4967 w 12572"/>
              <a:gd name="T95" fmla="*/ 7670 h 12020"/>
              <a:gd name="T96" fmla="*/ 2262 w 12572"/>
              <a:gd name="T97" fmla="*/ 8506 h 12020"/>
              <a:gd name="T98" fmla="*/ 776 w 12572"/>
              <a:gd name="T99" fmla="*/ 8902 h 12020"/>
              <a:gd name="T100" fmla="*/ 8806 w 12572"/>
              <a:gd name="T101" fmla="*/ 10762 h 12020"/>
              <a:gd name="T102" fmla="*/ 7625 w 12572"/>
              <a:gd name="T103" fmla="*/ 10668 h 12020"/>
              <a:gd name="T104" fmla="*/ 8206 w 12572"/>
              <a:gd name="T105" fmla="*/ 11636 h 12020"/>
              <a:gd name="T106" fmla="*/ 8464 w 12572"/>
              <a:gd name="T107" fmla="*/ 11019 h 12020"/>
              <a:gd name="T108" fmla="*/ 7593 w 12572"/>
              <a:gd name="T109" fmla="*/ 11431 h 12020"/>
              <a:gd name="T110" fmla="*/ 7796 w 12572"/>
              <a:gd name="T111" fmla="*/ 11880 h 12020"/>
              <a:gd name="T112" fmla="*/ 6539 w 12572"/>
              <a:gd name="T113" fmla="*/ 9157 h 12020"/>
              <a:gd name="T114" fmla="*/ 8750 w 12572"/>
              <a:gd name="T115" fmla="*/ 10879 h 12020"/>
              <a:gd name="T116" fmla="*/ 6786 w 12572"/>
              <a:gd name="T117" fmla="*/ 522 h 12020"/>
              <a:gd name="T118" fmla="*/ 6386 w 12572"/>
              <a:gd name="T119" fmla="*/ 535 h 12020"/>
              <a:gd name="T120" fmla="*/ 8258 w 12572"/>
              <a:gd name="T121" fmla="*/ 574 h 12020"/>
              <a:gd name="T122" fmla="*/ 7150 w 12572"/>
              <a:gd name="T123" fmla="*/ 330 h 120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72" h="12020">
                <a:moveTo>
                  <a:pt x="11036" y="3002"/>
                </a:moveTo>
                <a:cubicBezTo>
                  <a:pt x="11076" y="2978"/>
                  <a:pt x="11043" y="2940"/>
                  <a:pt x="11034" y="2910"/>
                </a:cubicBezTo>
                <a:cubicBezTo>
                  <a:pt x="10999" y="2936"/>
                  <a:pt x="11016" y="2974"/>
                  <a:pt x="11036" y="3002"/>
                </a:cubicBezTo>
                <a:close/>
                <a:moveTo>
                  <a:pt x="10226" y="66"/>
                </a:moveTo>
                <a:cubicBezTo>
                  <a:pt x="10235" y="53"/>
                  <a:pt x="10239" y="38"/>
                  <a:pt x="10238" y="22"/>
                </a:cubicBezTo>
                <a:cubicBezTo>
                  <a:pt x="10207" y="28"/>
                  <a:pt x="10204" y="45"/>
                  <a:pt x="10226" y="66"/>
                </a:cubicBezTo>
                <a:close/>
                <a:moveTo>
                  <a:pt x="10185" y="39"/>
                </a:moveTo>
                <a:cubicBezTo>
                  <a:pt x="10196" y="30"/>
                  <a:pt x="10203" y="18"/>
                  <a:pt x="10205" y="4"/>
                </a:cubicBezTo>
                <a:cubicBezTo>
                  <a:pt x="10172" y="0"/>
                  <a:pt x="10165" y="12"/>
                  <a:pt x="10185" y="39"/>
                </a:cubicBezTo>
                <a:close/>
                <a:moveTo>
                  <a:pt x="10175" y="247"/>
                </a:moveTo>
                <a:cubicBezTo>
                  <a:pt x="10202" y="233"/>
                  <a:pt x="10210" y="209"/>
                  <a:pt x="10185" y="188"/>
                </a:cubicBezTo>
                <a:cubicBezTo>
                  <a:pt x="10160" y="203"/>
                  <a:pt x="10153" y="226"/>
                  <a:pt x="10175" y="247"/>
                </a:cubicBezTo>
                <a:close/>
                <a:moveTo>
                  <a:pt x="7124" y="585"/>
                </a:moveTo>
                <a:cubicBezTo>
                  <a:pt x="7120" y="576"/>
                  <a:pt x="7116" y="566"/>
                  <a:pt x="7112" y="556"/>
                </a:cubicBezTo>
                <a:cubicBezTo>
                  <a:pt x="7146" y="560"/>
                  <a:pt x="7148" y="563"/>
                  <a:pt x="7124" y="585"/>
                </a:cubicBezTo>
                <a:close/>
                <a:moveTo>
                  <a:pt x="167" y="8412"/>
                </a:moveTo>
                <a:cubicBezTo>
                  <a:pt x="247" y="8411"/>
                  <a:pt x="330" y="8324"/>
                  <a:pt x="363" y="8257"/>
                </a:cubicBezTo>
                <a:cubicBezTo>
                  <a:pt x="401" y="8181"/>
                  <a:pt x="356" y="8070"/>
                  <a:pt x="435" y="8014"/>
                </a:cubicBezTo>
                <a:cubicBezTo>
                  <a:pt x="416" y="8029"/>
                  <a:pt x="406" y="8052"/>
                  <a:pt x="411" y="8076"/>
                </a:cubicBezTo>
                <a:cubicBezTo>
                  <a:pt x="412" y="8052"/>
                  <a:pt x="426" y="8040"/>
                  <a:pt x="450" y="8046"/>
                </a:cubicBezTo>
                <a:cubicBezTo>
                  <a:pt x="430" y="7981"/>
                  <a:pt x="481" y="7922"/>
                  <a:pt x="502" y="7868"/>
                </a:cubicBezTo>
                <a:cubicBezTo>
                  <a:pt x="592" y="7637"/>
                  <a:pt x="425" y="7378"/>
                  <a:pt x="479" y="7183"/>
                </a:cubicBezTo>
                <a:cubicBezTo>
                  <a:pt x="508" y="7075"/>
                  <a:pt x="560" y="6925"/>
                  <a:pt x="542" y="6814"/>
                </a:cubicBezTo>
                <a:cubicBezTo>
                  <a:pt x="535" y="6768"/>
                  <a:pt x="509" y="6727"/>
                  <a:pt x="508" y="6679"/>
                </a:cubicBezTo>
                <a:cubicBezTo>
                  <a:pt x="506" y="6630"/>
                  <a:pt x="508" y="6587"/>
                  <a:pt x="489" y="6541"/>
                </a:cubicBezTo>
                <a:cubicBezTo>
                  <a:pt x="471" y="6496"/>
                  <a:pt x="430" y="6456"/>
                  <a:pt x="427" y="6407"/>
                </a:cubicBezTo>
                <a:cubicBezTo>
                  <a:pt x="423" y="6330"/>
                  <a:pt x="520" y="6164"/>
                  <a:pt x="365" y="5925"/>
                </a:cubicBezTo>
                <a:cubicBezTo>
                  <a:pt x="241" y="5733"/>
                  <a:pt x="332" y="5775"/>
                  <a:pt x="325" y="5698"/>
                </a:cubicBezTo>
                <a:cubicBezTo>
                  <a:pt x="335" y="5728"/>
                  <a:pt x="325" y="5758"/>
                  <a:pt x="319" y="5787"/>
                </a:cubicBezTo>
                <a:cubicBezTo>
                  <a:pt x="342" y="5762"/>
                  <a:pt x="351" y="5728"/>
                  <a:pt x="352" y="5695"/>
                </a:cubicBezTo>
                <a:cubicBezTo>
                  <a:pt x="346" y="5737"/>
                  <a:pt x="371" y="5775"/>
                  <a:pt x="363" y="5817"/>
                </a:cubicBezTo>
                <a:cubicBezTo>
                  <a:pt x="378" y="5736"/>
                  <a:pt x="373" y="5863"/>
                  <a:pt x="370" y="5879"/>
                </a:cubicBezTo>
                <a:cubicBezTo>
                  <a:pt x="411" y="5812"/>
                  <a:pt x="389" y="5881"/>
                  <a:pt x="393" y="5909"/>
                </a:cubicBezTo>
                <a:cubicBezTo>
                  <a:pt x="472" y="5866"/>
                  <a:pt x="508" y="5829"/>
                  <a:pt x="443" y="5753"/>
                </a:cubicBezTo>
                <a:cubicBezTo>
                  <a:pt x="398" y="5700"/>
                  <a:pt x="365" y="5574"/>
                  <a:pt x="423" y="5520"/>
                </a:cubicBezTo>
                <a:cubicBezTo>
                  <a:pt x="450" y="5544"/>
                  <a:pt x="468" y="5584"/>
                  <a:pt x="476" y="5618"/>
                </a:cubicBezTo>
                <a:cubicBezTo>
                  <a:pt x="488" y="5665"/>
                  <a:pt x="446" y="5697"/>
                  <a:pt x="450" y="5743"/>
                </a:cubicBezTo>
                <a:cubicBezTo>
                  <a:pt x="487" y="5745"/>
                  <a:pt x="506" y="5709"/>
                  <a:pt x="512" y="5677"/>
                </a:cubicBezTo>
                <a:cubicBezTo>
                  <a:pt x="518" y="5725"/>
                  <a:pt x="502" y="5778"/>
                  <a:pt x="528" y="5821"/>
                </a:cubicBezTo>
                <a:cubicBezTo>
                  <a:pt x="560" y="5874"/>
                  <a:pt x="675" y="5690"/>
                  <a:pt x="609" y="5565"/>
                </a:cubicBezTo>
                <a:cubicBezTo>
                  <a:pt x="574" y="5497"/>
                  <a:pt x="577" y="5419"/>
                  <a:pt x="532" y="5358"/>
                </a:cubicBezTo>
                <a:cubicBezTo>
                  <a:pt x="514" y="5334"/>
                  <a:pt x="524" y="5315"/>
                  <a:pt x="524" y="5288"/>
                </a:cubicBezTo>
                <a:cubicBezTo>
                  <a:pt x="524" y="5176"/>
                  <a:pt x="411" y="5100"/>
                  <a:pt x="577" y="4864"/>
                </a:cubicBezTo>
                <a:cubicBezTo>
                  <a:pt x="770" y="4588"/>
                  <a:pt x="672" y="4571"/>
                  <a:pt x="672" y="4493"/>
                </a:cubicBezTo>
                <a:cubicBezTo>
                  <a:pt x="672" y="4446"/>
                  <a:pt x="713" y="4407"/>
                  <a:pt x="733" y="4367"/>
                </a:cubicBezTo>
                <a:cubicBezTo>
                  <a:pt x="762" y="4308"/>
                  <a:pt x="788" y="4207"/>
                  <a:pt x="859" y="4184"/>
                </a:cubicBezTo>
                <a:cubicBezTo>
                  <a:pt x="868" y="4220"/>
                  <a:pt x="851" y="4254"/>
                  <a:pt x="838" y="4286"/>
                </a:cubicBezTo>
                <a:cubicBezTo>
                  <a:pt x="820" y="4332"/>
                  <a:pt x="832" y="4383"/>
                  <a:pt x="821" y="4431"/>
                </a:cubicBezTo>
                <a:cubicBezTo>
                  <a:pt x="1001" y="4368"/>
                  <a:pt x="873" y="4220"/>
                  <a:pt x="1181" y="4122"/>
                </a:cubicBezTo>
                <a:cubicBezTo>
                  <a:pt x="1303" y="4083"/>
                  <a:pt x="1390" y="3999"/>
                  <a:pt x="1488" y="3920"/>
                </a:cubicBezTo>
                <a:cubicBezTo>
                  <a:pt x="1514" y="3899"/>
                  <a:pt x="1544" y="3845"/>
                  <a:pt x="1576" y="3841"/>
                </a:cubicBezTo>
                <a:cubicBezTo>
                  <a:pt x="1648" y="3832"/>
                  <a:pt x="1704" y="3804"/>
                  <a:pt x="1753" y="3747"/>
                </a:cubicBezTo>
                <a:cubicBezTo>
                  <a:pt x="1740" y="3829"/>
                  <a:pt x="1828" y="3757"/>
                  <a:pt x="1861" y="3761"/>
                </a:cubicBezTo>
                <a:cubicBezTo>
                  <a:pt x="1897" y="3766"/>
                  <a:pt x="1925" y="3843"/>
                  <a:pt x="2067" y="3760"/>
                </a:cubicBezTo>
                <a:cubicBezTo>
                  <a:pt x="2150" y="3710"/>
                  <a:pt x="2190" y="3655"/>
                  <a:pt x="2293" y="3655"/>
                </a:cubicBezTo>
                <a:cubicBezTo>
                  <a:pt x="2486" y="3655"/>
                  <a:pt x="2427" y="3535"/>
                  <a:pt x="2528" y="3535"/>
                </a:cubicBezTo>
                <a:cubicBezTo>
                  <a:pt x="2619" y="3535"/>
                  <a:pt x="2675" y="3550"/>
                  <a:pt x="2765" y="3526"/>
                </a:cubicBezTo>
                <a:cubicBezTo>
                  <a:pt x="2869" y="3498"/>
                  <a:pt x="2964" y="3474"/>
                  <a:pt x="3060" y="3422"/>
                </a:cubicBezTo>
                <a:cubicBezTo>
                  <a:pt x="3137" y="3381"/>
                  <a:pt x="3422" y="3209"/>
                  <a:pt x="3365" y="3080"/>
                </a:cubicBezTo>
                <a:cubicBezTo>
                  <a:pt x="3398" y="3083"/>
                  <a:pt x="3406" y="3066"/>
                  <a:pt x="3415" y="3039"/>
                </a:cubicBezTo>
                <a:cubicBezTo>
                  <a:pt x="3440" y="2955"/>
                  <a:pt x="3687" y="2908"/>
                  <a:pt x="3612" y="2817"/>
                </a:cubicBezTo>
                <a:cubicBezTo>
                  <a:pt x="3567" y="2763"/>
                  <a:pt x="3595" y="2612"/>
                  <a:pt x="3624" y="2556"/>
                </a:cubicBezTo>
                <a:cubicBezTo>
                  <a:pt x="3641" y="2525"/>
                  <a:pt x="3720" y="2406"/>
                  <a:pt x="3766" y="2459"/>
                </a:cubicBezTo>
                <a:cubicBezTo>
                  <a:pt x="3738" y="2404"/>
                  <a:pt x="3779" y="2410"/>
                  <a:pt x="3815" y="2391"/>
                </a:cubicBezTo>
                <a:cubicBezTo>
                  <a:pt x="3859" y="2368"/>
                  <a:pt x="3860" y="2282"/>
                  <a:pt x="3920" y="2254"/>
                </a:cubicBezTo>
                <a:cubicBezTo>
                  <a:pt x="3945" y="2287"/>
                  <a:pt x="3866" y="2364"/>
                  <a:pt x="3947" y="2361"/>
                </a:cubicBezTo>
                <a:cubicBezTo>
                  <a:pt x="3891" y="2439"/>
                  <a:pt x="4046" y="2594"/>
                  <a:pt x="4036" y="2679"/>
                </a:cubicBezTo>
                <a:cubicBezTo>
                  <a:pt x="4082" y="2619"/>
                  <a:pt x="4043" y="2523"/>
                  <a:pt x="4081" y="2465"/>
                </a:cubicBezTo>
                <a:cubicBezTo>
                  <a:pt x="4114" y="2482"/>
                  <a:pt x="4128" y="2518"/>
                  <a:pt x="4152" y="2545"/>
                </a:cubicBezTo>
                <a:cubicBezTo>
                  <a:pt x="4147" y="2493"/>
                  <a:pt x="4139" y="2455"/>
                  <a:pt x="4190" y="2423"/>
                </a:cubicBezTo>
                <a:cubicBezTo>
                  <a:pt x="4150" y="2437"/>
                  <a:pt x="4067" y="2357"/>
                  <a:pt x="4101" y="2319"/>
                </a:cubicBezTo>
                <a:cubicBezTo>
                  <a:pt x="4078" y="2318"/>
                  <a:pt x="4065" y="2305"/>
                  <a:pt x="4066" y="2281"/>
                </a:cubicBezTo>
                <a:cubicBezTo>
                  <a:pt x="4109" y="2315"/>
                  <a:pt x="4081" y="2273"/>
                  <a:pt x="4120" y="2266"/>
                </a:cubicBezTo>
                <a:cubicBezTo>
                  <a:pt x="4167" y="2257"/>
                  <a:pt x="4117" y="2205"/>
                  <a:pt x="4107" y="2186"/>
                </a:cubicBezTo>
                <a:cubicBezTo>
                  <a:pt x="4148" y="2160"/>
                  <a:pt x="4224" y="2191"/>
                  <a:pt x="4161" y="2204"/>
                </a:cubicBezTo>
                <a:cubicBezTo>
                  <a:pt x="4184" y="2212"/>
                  <a:pt x="4199" y="2232"/>
                  <a:pt x="4187" y="2257"/>
                </a:cubicBezTo>
                <a:cubicBezTo>
                  <a:pt x="4215" y="2250"/>
                  <a:pt x="4219" y="2211"/>
                  <a:pt x="4247" y="2208"/>
                </a:cubicBezTo>
                <a:cubicBezTo>
                  <a:pt x="4283" y="2205"/>
                  <a:pt x="4284" y="2229"/>
                  <a:pt x="4306" y="2247"/>
                </a:cubicBezTo>
                <a:cubicBezTo>
                  <a:pt x="4334" y="2270"/>
                  <a:pt x="4351" y="2229"/>
                  <a:pt x="4381" y="2247"/>
                </a:cubicBezTo>
                <a:cubicBezTo>
                  <a:pt x="4415" y="2267"/>
                  <a:pt x="4453" y="2242"/>
                  <a:pt x="4487" y="2263"/>
                </a:cubicBezTo>
                <a:cubicBezTo>
                  <a:pt x="4459" y="2227"/>
                  <a:pt x="4432" y="2246"/>
                  <a:pt x="4395" y="2233"/>
                </a:cubicBezTo>
                <a:cubicBezTo>
                  <a:pt x="4344" y="2215"/>
                  <a:pt x="4382" y="2178"/>
                  <a:pt x="4386" y="2141"/>
                </a:cubicBezTo>
                <a:cubicBezTo>
                  <a:pt x="4393" y="2151"/>
                  <a:pt x="4400" y="2161"/>
                  <a:pt x="4407" y="2171"/>
                </a:cubicBezTo>
                <a:cubicBezTo>
                  <a:pt x="4450" y="2142"/>
                  <a:pt x="4431" y="2078"/>
                  <a:pt x="4481" y="2055"/>
                </a:cubicBezTo>
                <a:cubicBezTo>
                  <a:pt x="4456" y="2046"/>
                  <a:pt x="4438" y="2062"/>
                  <a:pt x="4431" y="2085"/>
                </a:cubicBezTo>
                <a:cubicBezTo>
                  <a:pt x="4394" y="2047"/>
                  <a:pt x="4368" y="1965"/>
                  <a:pt x="4430" y="1936"/>
                </a:cubicBezTo>
                <a:cubicBezTo>
                  <a:pt x="4458" y="1923"/>
                  <a:pt x="4545" y="1897"/>
                  <a:pt x="4499" y="1853"/>
                </a:cubicBezTo>
                <a:cubicBezTo>
                  <a:pt x="4532" y="1855"/>
                  <a:pt x="4555" y="1878"/>
                  <a:pt x="4580" y="1895"/>
                </a:cubicBezTo>
                <a:cubicBezTo>
                  <a:pt x="4612" y="1927"/>
                  <a:pt x="4571" y="1924"/>
                  <a:pt x="4650" y="1942"/>
                </a:cubicBezTo>
                <a:cubicBezTo>
                  <a:pt x="4604" y="1915"/>
                  <a:pt x="4639" y="1863"/>
                  <a:pt x="4570" y="1862"/>
                </a:cubicBezTo>
                <a:cubicBezTo>
                  <a:pt x="4583" y="1841"/>
                  <a:pt x="4600" y="1826"/>
                  <a:pt x="4624" y="1818"/>
                </a:cubicBezTo>
                <a:cubicBezTo>
                  <a:pt x="4601" y="1822"/>
                  <a:pt x="4581" y="1832"/>
                  <a:pt x="4564" y="1847"/>
                </a:cubicBezTo>
                <a:cubicBezTo>
                  <a:pt x="4562" y="1807"/>
                  <a:pt x="4659" y="1730"/>
                  <a:pt x="4653" y="1797"/>
                </a:cubicBezTo>
                <a:cubicBezTo>
                  <a:pt x="4657" y="1729"/>
                  <a:pt x="4703" y="1815"/>
                  <a:pt x="4745" y="1806"/>
                </a:cubicBezTo>
                <a:cubicBezTo>
                  <a:pt x="4729" y="1778"/>
                  <a:pt x="4694" y="1749"/>
                  <a:pt x="4719" y="1714"/>
                </a:cubicBezTo>
                <a:cubicBezTo>
                  <a:pt x="4629" y="1709"/>
                  <a:pt x="4735" y="1630"/>
                  <a:pt x="4739" y="1598"/>
                </a:cubicBezTo>
                <a:cubicBezTo>
                  <a:pt x="4774" y="1634"/>
                  <a:pt x="4786" y="1572"/>
                  <a:pt x="4823" y="1595"/>
                </a:cubicBezTo>
                <a:cubicBezTo>
                  <a:pt x="4832" y="1561"/>
                  <a:pt x="4830" y="1526"/>
                  <a:pt x="4834" y="1491"/>
                </a:cubicBezTo>
                <a:cubicBezTo>
                  <a:pt x="4879" y="1500"/>
                  <a:pt x="4861" y="1582"/>
                  <a:pt x="4834" y="1619"/>
                </a:cubicBezTo>
                <a:cubicBezTo>
                  <a:pt x="4890" y="1555"/>
                  <a:pt x="4866" y="1551"/>
                  <a:pt x="4915" y="1625"/>
                </a:cubicBezTo>
                <a:cubicBezTo>
                  <a:pt x="4916" y="1593"/>
                  <a:pt x="4951" y="1594"/>
                  <a:pt x="4956" y="1566"/>
                </a:cubicBezTo>
                <a:cubicBezTo>
                  <a:pt x="4960" y="1548"/>
                  <a:pt x="4973" y="1503"/>
                  <a:pt x="4980" y="1488"/>
                </a:cubicBezTo>
                <a:cubicBezTo>
                  <a:pt x="4991" y="1464"/>
                  <a:pt x="5034" y="1466"/>
                  <a:pt x="5010" y="1430"/>
                </a:cubicBezTo>
                <a:cubicBezTo>
                  <a:pt x="5001" y="1423"/>
                  <a:pt x="4992" y="1421"/>
                  <a:pt x="4982" y="1425"/>
                </a:cubicBezTo>
                <a:cubicBezTo>
                  <a:pt x="4971" y="1425"/>
                  <a:pt x="4941" y="1367"/>
                  <a:pt x="4998" y="1411"/>
                </a:cubicBezTo>
                <a:cubicBezTo>
                  <a:pt x="4985" y="1375"/>
                  <a:pt x="5050" y="1348"/>
                  <a:pt x="5010" y="1405"/>
                </a:cubicBezTo>
                <a:cubicBezTo>
                  <a:pt x="5075" y="1345"/>
                  <a:pt x="4994" y="1484"/>
                  <a:pt x="5072" y="1465"/>
                </a:cubicBezTo>
                <a:cubicBezTo>
                  <a:pt x="5056" y="1428"/>
                  <a:pt x="5091" y="1397"/>
                  <a:pt x="5125" y="1396"/>
                </a:cubicBezTo>
                <a:cubicBezTo>
                  <a:pt x="5106" y="1423"/>
                  <a:pt x="5127" y="1447"/>
                  <a:pt x="5143" y="1467"/>
                </a:cubicBezTo>
                <a:cubicBezTo>
                  <a:pt x="5171" y="1436"/>
                  <a:pt x="5230" y="1423"/>
                  <a:pt x="5247" y="1381"/>
                </a:cubicBezTo>
                <a:cubicBezTo>
                  <a:pt x="5260" y="1349"/>
                  <a:pt x="5208" y="1334"/>
                  <a:pt x="5268" y="1309"/>
                </a:cubicBezTo>
                <a:cubicBezTo>
                  <a:pt x="5302" y="1295"/>
                  <a:pt x="5318" y="1381"/>
                  <a:pt x="5371" y="1382"/>
                </a:cubicBezTo>
                <a:cubicBezTo>
                  <a:pt x="5417" y="1383"/>
                  <a:pt x="5422" y="1407"/>
                  <a:pt x="5454" y="1440"/>
                </a:cubicBezTo>
                <a:cubicBezTo>
                  <a:pt x="5494" y="1482"/>
                  <a:pt x="5516" y="1538"/>
                  <a:pt x="5556" y="1580"/>
                </a:cubicBezTo>
                <a:cubicBezTo>
                  <a:pt x="5654" y="1687"/>
                  <a:pt x="5603" y="1675"/>
                  <a:pt x="5576" y="1801"/>
                </a:cubicBezTo>
                <a:cubicBezTo>
                  <a:pt x="5564" y="1842"/>
                  <a:pt x="5568" y="1901"/>
                  <a:pt x="5535" y="1930"/>
                </a:cubicBezTo>
                <a:cubicBezTo>
                  <a:pt x="5568" y="1911"/>
                  <a:pt x="5565" y="1872"/>
                  <a:pt x="5574" y="1847"/>
                </a:cubicBezTo>
                <a:cubicBezTo>
                  <a:pt x="5609" y="1821"/>
                  <a:pt x="5620" y="1878"/>
                  <a:pt x="5624" y="1901"/>
                </a:cubicBezTo>
                <a:cubicBezTo>
                  <a:pt x="5641" y="1859"/>
                  <a:pt x="5590" y="1820"/>
                  <a:pt x="5610" y="1779"/>
                </a:cubicBezTo>
                <a:cubicBezTo>
                  <a:pt x="5633" y="1730"/>
                  <a:pt x="5659" y="1783"/>
                  <a:pt x="5696" y="1767"/>
                </a:cubicBezTo>
                <a:cubicBezTo>
                  <a:pt x="5661" y="1624"/>
                  <a:pt x="5943" y="1675"/>
                  <a:pt x="5912" y="1815"/>
                </a:cubicBezTo>
                <a:cubicBezTo>
                  <a:pt x="5960" y="1796"/>
                  <a:pt x="5941" y="1740"/>
                  <a:pt x="5942" y="1702"/>
                </a:cubicBezTo>
                <a:cubicBezTo>
                  <a:pt x="6008" y="1708"/>
                  <a:pt x="6029" y="1840"/>
                  <a:pt x="6085" y="1827"/>
                </a:cubicBezTo>
                <a:cubicBezTo>
                  <a:pt x="6072" y="1795"/>
                  <a:pt x="6039" y="1738"/>
                  <a:pt x="6078" y="1710"/>
                </a:cubicBezTo>
                <a:cubicBezTo>
                  <a:pt x="6105" y="1690"/>
                  <a:pt x="6141" y="1706"/>
                  <a:pt x="6168" y="1681"/>
                </a:cubicBezTo>
                <a:cubicBezTo>
                  <a:pt x="6116" y="1688"/>
                  <a:pt x="6084" y="1672"/>
                  <a:pt x="6067" y="1622"/>
                </a:cubicBezTo>
                <a:cubicBezTo>
                  <a:pt x="6090" y="1620"/>
                  <a:pt x="6111" y="1613"/>
                  <a:pt x="6129" y="1598"/>
                </a:cubicBezTo>
                <a:cubicBezTo>
                  <a:pt x="6083" y="1612"/>
                  <a:pt x="5980" y="1576"/>
                  <a:pt x="6018" y="1513"/>
                </a:cubicBezTo>
                <a:cubicBezTo>
                  <a:pt x="6033" y="1487"/>
                  <a:pt x="6040" y="1449"/>
                  <a:pt x="6064" y="1429"/>
                </a:cubicBezTo>
                <a:cubicBezTo>
                  <a:pt x="6084" y="1411"/>
                  <a:pt x="6130" y="1423"/>
                  <a:pt x="6141" y="1393"/>
                </a:cubicBezTo>
                <a:cubicBezTo>
                  <a:pt x="6159" y="1345"/>
                  <a:pt x="6167" y="1285"/>
                  <a:pt x="6191" y="1240"/>
                </a:cubicBezTo>
                <a:cubicBezTo>
                  <a:pt x="6214" y="1199"/>
                  <a:pt x="6232" y="1245"/>
                  <a:pt x="6261" y="1222"/>
                </a:cubicBezTo>
                <a:cubicBezTo>
                  <a:pt x="6280" y="1206"/>
                  <a:pt x="6328" y="1152"/>
                  <a:pt x="6355" y="1168"/>
                </a:cubicBezTo>
                <a:cubicBezTo>
                  <a:pt x="6330" y="1142"/>
                  <a:pt x="6300" y="1095"/>
                  <a:pt x="6307" y="1058"/>
                </a:cubicBezTo>
                <a:cubicBezTo>
                  <a:pt x="6319" y="994"/>
                  <a:pt x="6345" y="1045"/>
                  <a:pt x="6373" y="999"/>
                </a:cubicBezTo>
                <a:cubicBezTo>
                  <a:pt x="6392" y="969"/>
                  <a:pt x="6384" y="938"/>
                  <a:pt x="6420" y="917"/>
                </a:cubicBezTo>
                <a:cubicBezTo>
                  <a:pt x="6446" y="902"/>
                  <a:pt x="6464" y="946"/>
                  <a:pt x="6494" y="939"/>
                </a:cubicBezTo>
                <a:cubicBezTo>
                  <a:pt x="6462" y="926"/>
                  <a:pt x="6452" y="836"/>
                  <a:pt x="6488" y="823"/>
                </a:cubicBezTo>
                <a:cubicBezTo>
                  <a:pt x="6527" y="810"/>
                  <a:pt x="6554" y="901"/>
                  <a:pt x="6589" y="909"/>
                </a:cubicBezTo>
                <a:cubicBezTo>
                  <a:pt x="6552" y="881"/>
                  <a:pt x="6546" y="778"/>
                  <a:pt x="6616" y="811"/>
                </a:cubicBezTo>
                <a:cubicBezTo>
                  <a:pt x="6624" y="786"/>
                  <a:pt x="6606" y="756"/>
                  <a:pt x="6638" y="743"/>
                </a:cubicBezTo>
                <a:cubicBezTo>
                  <a:pt x="6670" y="730"/>
                  <a:pt x="6682" y="778"/>
                  <a:pt x="6702" y="728"/>
                </a:cubicBezTo>
                <a:cubicBezTo>
                  <a:pt x="6751" y="842"/>
                  <a:pt x="7049" y="724"/>
                  <a:pt x="7055" y="793"/>
                </a:cubicBezTo>
                <a:cubicBezTo>
                  <a:pt x="7055" y="744"/>
                  <a:pt x="7106" y="709"/>
                  <a:pt x="7150" y="737"/>
                </a:cubicBezTo>
                <a:cubicBezTo>
                  <a:pt x="7104" y="688"/>
                  <a:pt x="7157" y="615"/>
                  <a:pt x="7144" y="559"/>
                </a:cubicBezTo>
                <a:cubicBezTo>
                  <a:pt x="7125" y="474"/>
                  <a:pt x="7043" y="486"/>
                  <a:pt x="6981" y="515"/>
                </a:cubicBezTo>
                <a:cubicBezTo>
                  <a:pt x="6983" y="474"/>
                  <a:pt x="6932" y="456"/>
                  <a:pt x="6910" y="437"/>
                </a:cubicBezTo>
                <a:cubicBezTo>
                  <a:pt x="6895" y="425"/>
                  <a:pt x="6959" y="386"/>
                  <a:pt x="6963" y="375"/>
                </a:cubicBezTo>
                <a:cubicBezTo>
                  <a:pt x="6993" y="398"/>
                  <a:pt x="6999" y="434"/>
                  <a:pt x="7008" y="467"/>
                </a:cubicBezTo>
                <a:cubicBezTo>
                  <a:pt x="7027" y="439"/>
                  <a:pt x="7030" y="405"/>
                  <a:pt x="7014" y="375"/>
                </a:cubicBezTo>
                <a:cubicBezTo>
                  <a:pt x="7031" y="409"/>
                  <a:pt x="7054" y="412"/>
                  <a:pt x="7073" y="378"/>
                </a:cubicBezTo>
                <a:cubicBezTo>
                  <a:pt x="7083" y="422"/>
                  <a:pt x="7152" y="474"/>
                  <a:pt x="7177" y="515"/>
                </a:cubicBezTo>
                <a:cubicBezTo>
                  <a:pt x="7196" y="490"/>
                  <a:pt x="7253" y="488"/>
                  <a:pt x="7236" y="446"/>
                </a:cubicBezTo>
                <a:cubicBezTo>
                  <a:pt x="7274" y="472"/>
                  <a:pt x="7290" y="587"/>
                  <a:pt x="7335" y="587"/>
                </a:cubicBezTo>
                <a:cubicBezTo>
                  <a:pt x="7374" y="586"/>
                  <a:pt x="7428" y="582"/>
                  <a:pt x="7424" y="627"/>
                </a:cubicBezTo>
                <a:cubicBezTo>
                  <a:pt x="7468" y="629"/>
                  <a:pt x="7500" y="574"/>
                  <a:pt x="7545" y="589"/>
                </a:cubicBezTo>
                <a:cubicBezTo>
                  <a:pt x="7468" y="646"/>
                  <a:pt x="7641" y="633"/>
                  <a:pt x="7617" y="713"/>
                </a:cubicBezTo>
                <a:cubicBezTo>
                  <a:pt x="7646" y="660"/>
                  <a:pt x="7653" y="698"/>
                  <a:pt x="7693" y="706"/>
                </a:cubicBezTo>
                <a:cubicBezTo>
                  <a:pt x="7739" y="714"/>
                  <a:pt x="7764" y="678"/>
                  <a:pt x="7807" y="672"/>
                </a:cubicBezTo>
                <a:cubicBezTo>
                  <a:pt x="7817" y="766"/>
                  <a:pt x="7908" y="753"/>
                  <a:pt x="7970" y="773"/>
                </a:cubicBezTo>
                <a:cubicBezTo>
                  <a:pt x="7923" y="698"/>
                  <a:pt x="8128" y="734"/>
                  <a:pt x="8062" y="672"/>
                </a:cubicBezTo>
                <a:cubicBezTo>
                  <a:pt x="8100" y="662"/>
                  <a:pt x="8160" y="652"/>
                  <a:pt x="8160" y="601"/>
                </a:cubicBezTo>
                <a:cubicBezTo>
                  <a:pt x="8187" y="639"/>
                  <a:pt x="8135" y="664"/>
                  <a:pt x="8109" y="681"/>
                </a:cubicBezTo>
                <a:cubicBezTo>
                  <a:pt x="8198" y="681"/>
                  <a:pt x="8043" y="719"/>
                  <a:pt x="8092" y="797"/>
                </a:cubicBezTo>
                <a:cubicBezTo>
                  <a:pt x="8112" y="768"/>
                  <a:pt x="8139" y="734"/>
                  <a:pt x="8178" y="734"/>
                </a:cubicBezTo>
                <a:cubicBezTo>
                  <a:pt x="8138" y="776"/>
                  <a:pt x="8187" y="752"/>
                  <a:pt x="8186" y="800"/>
                </a:cubicBezTo>
                <a:cubicBezTo>
                  <a:pt x="8183" y="875"/>
                  <a:pt x="8259" y="845"/>
                  <a:pt x="8293" y="773"/>
                </a:cubicBezTo>
                <a:cubicBezTo>
                  <a:pt x="8186" y="771"/>
                  <a:pt x="8357" y="665"/>
                  <a:pt x="8376" y="645"/>
                </a:cubicBezTo>
                <a:cubicBezTo>
                  <a:pt x="8340" y="682"/>
                  <a:pt x="8366" y="768"/>
                  <a:pt x="8409" y="782"/>
                </a:cubicBezTo>
                <a:cubicBezTo>
                  <a:pt x="8378" y="725"/>
                  <a:pt x="8494" y="728"/>
                  <a:pt x="8449" y="823"/>
                </a:cubicBezTo>
                <a:cubicBezTo>
                  <a:pt x="8421" y="881"/>
                  <a:pt x="8366" y="962"/>
                  <a:pt x="8305" y="987"/>
                </a:cubicBezTo>
                <a:cubicBezTo>
                  <a:pt x="8324" y="1004"/>
                  <a:pt x="8339" y="1025"/>
                  <a:pt x="8350" y="1049"/>
                </a:cubicBezTo>
                <a:cubicBezTo>
                  <a:pt x="8339" y="1041"/>
                  <a:pt x="8328" y="1034"/>
                  <a:pt x="8317" y="1028"/>
                </a:cubicBezTo>
                <a:cubicBezTo>
                  <a:pt x="8307" y="1074"/>
                  <a:pt x="8303" y="1116"/>
                  <a:pt x="8255" y="1138"/>
                </a:cubicBezTo>
                <a:cubicBezTo>
                  <a:pt x="8254" y="1118"/>
                  <a:pt x="8255" y="1098"/>
                  <a:pt x="8258" y="1079"/>
                </a:cubicBezTo>
                <a:cubicBezTo>
                  <a:pt x="8235" y="1092"/>
                  <a:pt x="8216" y="1109"/>
                  <a:pt x="8198" y="1129"/>
                </a:cubicBezTo>
                <a:cubicBezTo>
                  <a:pt x="8195" y="1058"/>
                  <a:pt x="8151" y="1127"/>
                  <a:pt x="8151" y="1153"/>
                </a:cubicBezTo>
                <a:cubicBezTo>
                  <a:pt x="8142" y="1089"/>
                  <a:pt x="8076" y="1166"/>
                  <a:pt x="8116" y="1203"/>
                </a:cubicBezTo>
                <a:cubicBezTo>
                  <a:pt x="8027" y="1186"/>
                  <a:pt x="8090" y="1356"/>
                  <a:pt x="8139" y="1274"/>
                </a:cubicBezTo>
                <a:cubicBezTo>
                  <a:pt x="8091" y="1375"/>
                  <a:pt x="7994" y="1556"/>
                  <a:pt x="7911" y="1634"/>
                </a:cubicBezTo>
                <a:cubicBezTo>
                  <a:pt x="7874" y="1668"/>
                  <a:pt x="7854" y="1655"/>
                  <a:pt x="7884" y="1715"/>
                </a:cubicBezTo>
                <a:cubicBezTo>
                  <a:pt x="7926" y="1796"/>
                  <a:pt x="8021" y="1824"/>
                  <a:pt x="8074" y="1894"/>
                </a:cubicBezTo>
                <a:cubicBezTo>
                  <a:pt x="8106" y="1936"/>
                  <a:pt x="8126" y="1974"/>
                  <a:pt x="8171" y="2002"/>
                </a:cubicBezTo>
                <a:cubicBezTo>
                  <a:pt x="8202" y="2022"/>
                  <a:pt x="8233" y="2047"/>
                  <a:pt x="8219" y="2088"/>
                </a:cubicBezTo>
                <a:cubicBezTo>
                  <a:pt x="8253" y="2075"/>
                  <a:pt x="8288" y="2103"/>
                  <a:pt x="8311" y="2064"/>
                </a:cubicBezTo>
                <a:cubicBezTo>
                  <a:pt x="8344" y="2115"/>
                  <a:pt x="8400" y="2140"/>
                  <a:pt x="8451" y="2168"/>
                </a:cubicBezTo>
                <a:cubicBezTo>
                  <a:pt x="8516" y="2204"/>
                  <a:pt x="8546" y="2254"/>
                  <a:pt x="8591" y="2311"/>
                </a:cubicBezTo>
                <a:cubicBezTo>
                  <a:pt x="8668" y="2408"/>
                  <a:pt x="8780" y="2374"/>
                  <a:pt x="8875" y="2442"/>
                </a:cubicBezTo>
                <a:cubicBezTo>
                  <a:pt x="8926" y="2478"/>
                  <a:pt x="8887" y="2553"/>
                  <a:pt x="8933" y="2590"/>
                </a:cubicBezTo>
                <a:cubicBezTo>
                  <a:pt x="8958" y="2610"/>
                  <a:pt x="8992" y="2608"/>
                  <a:pt x="9016" y="2632"/>
                </a:cubicBezTo>
                <a:cubicBezTo>
                  <a:pt x="9041" y="2658"/>
                  <a:pt x="9070" y="2674"/>
                  <a:pt x="9099" y="2695"/>
                </a:cubicBezTo>
                <a:cubicBezTo>
                  <a:pt x="9187" y="2757"/>
                  <a:pt x="9378" y="2697"/>
                  <a:pt x="9430" y="2603"/>
                </a:cubicBezTo>
                <a:cubicBezTo>
                  <a:pt x="9505" y="2468"/>
                  <a:pt x="9601" y="2334"/>
                  <a:pt x="9656" y="2188"/>
                </a:cubicBezTo>
                <a:cubicBezTo>
                  <a:pt x="9687" y="2105"/>
                  <a:pt x="9711" y="2019"/>
                  <a:pt x="9742" y="1935"/>
                </a:cubicBezTo>
                <a:cubicBezTo>
                  <a:pt x="9775" y="1846"/>
                  <a:pt x="9813" y="1778"/>
                  <a:pt x="9807" y="1680"/>
                </a:cubicBezTo>
                <a:cubicBezTo>
                  <a:pt x="9802" y="1604"/>
                  <a:pt x="9806" y="1558"/>
                  <a:pt x="9834" y="1488"/>
                </a:cubicBezTo>
                <a:cubicBezTo>
                  <a:pt x="9862" y="1418"/>
                  <a:pt x="9798" y="1356"/>
                  <a:pt x="9835" y="1279"/>
                </a:cubicBezTo>
                <a:cubicBezTo>
                  <a:pt x="9865" y="1216"/>
                  <a:pt x="9926" y="1166"/>
                  <a:pt x="9907" y="1092"/>
                </a:cubicBezTo>
                <a:cubicBezTo>
                  <a:pt x="9885" y="1007"/>
                  <a:pt x="9957" y="1003"/>
                  <a:pt x="9974" y="933"/>
                </a:cubicBezTo>
                <a:cubicBezTo>
                  <a:pt x="9992" y="950"/>
                  <a:pt x="10001" y="971"/>
                  <a:pt x="10001" y="995"/>
                </a:cubicBezTo>
                <a:cubicBezTo>
                  <a:pt x="10000" y="972"/>
                  <a:pt x="10015" y="954"/>
                  <a:pt x="10036" y="945"/>
                </a:cubicBezTo>
                <a:cubicBezTo>
                  <a:pt x="10024" y="944"/>
                  <a:pt x="9962" y="876"/>
                  <a:pt x="9956" y="862"/>
                </a:cubicBezTo>
                <a:cubicBezTo>
                  <a:pt x="9946" y="870"/>
                  <a:pt x="9936" y="879"/>
                  <a:pt x="9927" y="889"/>
                </a:cubicBezTo>
                <a:cubicBezTo>
                  <a:pt x="9919" y="852"/>
                  <a:pt x="9954" y="771"/>
                  <a:pt x="9997" y="770"/>
                </a:cubicBezTo>
                <a:cubicBezTo>
                  <a:pt x="9981" y="737"/>
                  <a:pt x="10001" y="705"/>
                  <a:pt x="10021" y="681"/>
                </a:cubicBezTo>
                <a:cubicBezTo>
                  <a:pt x="10028" y="704"/>
                  <a:pt x="10045" y="716"/>
                  <a:pt x="10069" y="710"/>
                </a:cubicBezTo>
                <a:cubicBezTo>
                  <a:pt x="10064" y="586"/>
                  <a:pt x="10140" y="492"/>
                  <a:pt x="10155" y="372"/>
                </a:cubicBezTo>
                <a:cubicBezTo>
                  <a:pt x="10160" y="333"/>
                  <a:pt x="10160" y="307"/>
                  <a:pt x="10202" y="290"/>
                </a:cubicBezTo>
                <a:cubicBezTo>
                  <a:pt x="10242" y="274"/>
                  <a:pt x="10261" y="203"/>
                  <a:pt x="10312" y="238"/>
                </a:cubicBezTo>
                <a:cubicBezTo>
                  <a:pt x="10297" y="258"/>
                  <a:pt x="10284" y="279"/>
                  <a:pt x="10274" y="301"/>
                </a:cubicBezTo>
                <a:cubicBezTo>
                  <a:pt x="10284" y="294"/>
                  <a:pt x="10295" y="288"/>
                  <a:pt x="10306" y="283"/>
                </a:cubicBezTo>
                <a:cubicBezTo>
                  <a:pt x="10319" y="321"/>
                  <a:pt x="10356" y="339"/>
                  <a:pt x="10349" y="381"/>
                </a:cubicBezTo>
                <a:cubicBezTo>
                  <a:pt x="10346" y="399"/>
                  <a:pt x="10348" y="416"/>
                  <a:pt x="10355" y="432"/>
                </a:cubicBezTo>
                <a:cubicBezTo>
                  <a:pt x="10366" y="471"/>
                  <a:pt x="10348" y="471"/>
                  <a:pt x="10348" y="505"/>
                </a:cubicBezTo>
                <a:cubicBezTo>
                  <a:pt x="10348" y="542"/>
                  <a:pt x="10340" y="580"/>
                  <a:pt x="10347" y="616"/>
                </a:cubicBezTo>
                <a:cubicBezTo>
                  <a:pt x="10355" y="664"/>
                  <a:pt x="10428" y="658"/>
                  <a:pt x="10461" y="675"/>
                </a:cubicBezTo>
                <a:cubicBezTo>
                  <a:pt x="10402" y="719"/>
                  <a:pt x="10383" y="765"/>
                  <a:pt x="10429" y="816"/>
                </a:cubicBezTo>
                <a:cubicBezTo>
                  <a:pt x="10479" y="871"/>
                  <a:pt x="10470" y="917"/>
                  <a:pt x="10455" y="987"/>
                </a:cubicBezTo>
                <a:cubicBezTo>
                  <a:pt x="10521" y="974"/>
                  <a:pt x="10488" y="1253"/>
                  <a:pt x="10474" y="1286"/>
                </a:cubicBezTo>
                <a:cubicBezTo>
                  <a:pt x="10457" y="1327"/>
                  <a:pt x="10481" y="1358"/>
                  <a:pt x="10494" y="1395"/>
                </a:cubicBezTo>
                <a:cubicBezTo>
                  <a:pt x="10508" y="1439"/>
                  <a:pt x="10486" y="1486"/>
                  <a:pt x="10505" y="1530"/>
                </a:cubicBezTo>
                <a:cubicBezTo>
                  <a:pt x="10541" y="1607"/>
                  <a:pt x="10638" y="1558"/>
                  <a:pt x="10648" y="1491"/>
                </a:cubicBezTo>
                <a:cubicBezTo>
                  <a:pt x="10708" y="1566"/>
                  <a:pt x="10736" y="1394"/>
                  <a:pt x="10764" y="1556"/>
                </a:cubicBezTo>
                <a:cubicBezTo>
                  <a:pt x="10770" y="1592"/>
                  <a:pt x="10934" y="1731"/>
                  <a:pt x="10968" y="1735"/>
                </a:cubicBezTo>
                <a:cubicBezTo>
                  <a:pt x="10949" y="1765"/>
                  <a:pt x="10892" y="1825"/>
                  <a:pt x="10954" y="1847"/>
                </a:cubicBezTo>
                <a:cubicBezTo>
                  <a:pt x="10872" y="1946"/>
                  <a:pt x="10971" y="2054"/>
                  <a:pt x="10932" y="2162"/>
                </a:cubicBezTo>
                <a:cubicBezTo>
                  <a:pt x="10909" y="2228"/>
                  <a:pt x="10895" y="2262"/>
                  <a:pt x="10930" y="2323"/>
                </a:cubicBezTo>
                <a:cubicBezTo>
                  <a:pt x="10948" y="2353"/>
                  <a:pt x="11000" y="2412"/>
                  <a:pt x="10977" y="2450"/>
                </a:cubicBezTo>
                <a:cubicBezTo>
                  <a:pt x="10995" y="2435"/>
                  <a:pt x="11016" y="2426"/>
                  <a:pt x="11040" y="2423"/>
                </a:cubicBezTo>
                <a:cubicBezTo>
                  <a:pt x="10993" y="2608"/>
                  <a:pt x="11061" y="2550"/>
                  <a:pt x="11035" y="2726"/>
                </a:cubicBezTo>
                <a:cubicBezTo>
                  <a:pt x="11027" y="2781"/>
                  <a:pt x="10998" y="2817"/>
                  <a:pt x="10976" y="2866"/>
                </a:cubicBezTo>
                <a:cubicBezTo>
                  <a:pt x="10950" y="2925"/>
                  <a:pt x="11017" y="2938"/>
                  <a:pt x="11013" y="2985"/>
                </a:cubicBezTo>
                <a:cubicBezTo>
                  <a:pt x="11009" y="3023"/>
                  <a:pt x="11062" y="2994"/>
                  <a:pt x="11045" y="3042"/>
                </a:cubicBezTo>
                <a:cubicBezTo>
                  <a:pt x="11031" y="3083"/>
                  <a:pt x="10986" y="3116"/>
                  <a:pt x="11012" y="3163"/>
                </a:cubicBezTo>
                <a:cubicBezTo>
                  <a:pt x="11027" y="3191"/>
                  <a:pt x="11077" y="3250"/>
                  <a:pt x="11114" y="3247"/>
                </a:cubicBezTo>
                <a:cubicBezTo>
                  <a:pt x="11147" y="3244"/>
                  <a:pt x="11177" y="3327"/>
                  <a:pt x="11212" y="3261"/>
                </a:cubicBezTo>
                <a:cubicBezTo>
                  <a:pt x="11208" y="3339"/>
                  <a:pt x="11335" y="3351"/>
                  <a:pt x="11322" y="3299"/>
                </a:cubicBezTo>
                <a:cubicBezTo>
                  <a:pt x="11342" y="3343"/>
                  <a:pt x="11330" y="3463"/>
                  <a:pt x="11387" y="3481"/>
                </a:cubicBezTo>
                <a:cubicBezTo>
                  <a:pt x="11388" y="3457"/>
                  <a:pt x="11402" y="3443"/>
                  <a:pt x="11425" y="3442"/>
                </a:cubicBezTo>
                <a:cubicBezTo>
                  <a:pt x="11408" y="3503"/>
                  <a:pt x="11476" y="3508"/>
                  <a:pt x="11519" y="3524"/>
                </a:cubicBezTo>
                <a:cubicBezTo>
                  <a:pt x="11554" y="3537"/>
                  <a:pt x="11512" y="3613"/>
                  <a:pt x="11581" y="3593"/>
                </a:cubicBezTo>
                <a:cubicBezTo>
                  <a:pt x="11596" y="3588"/>
                  <a:pt x="11585" y="3562"/>
                  <a:pt x="11599" y="3556"/>
                </a:cubicBezTo>
                <a:cubicBezTo>
                  <a:pt x="11629" y="3544"/>
                  <a:pt x="11625" y="3591"/>
                  <a:pt x="11628" y="3604"/>
                </a:cubicBezTo>
                <a:cubicBezTo>
                  <a:pt x="11635" y="3631"/>
                  <a:pt x="11666" y="3616"/>
                  <a:pt x="11679" y="3640"/>
                </a:cubicBezTo>
                <a:cubicBezTo>
                  <a:pt x="11693" y="3668"/>
                  <a:pt x="11691" y="3701"/>
                  <a:pt x="11705" y="3730"/>
                </a:cubicBezTo>
                <a:cubicBezTo>
                  <a:pt x="11689" y="3699"/>
                  <a:pt x="11648" y="3693"/>
                  <a:pt x="11633" y="3728"/>
                </a:cubicBezTo>
                <a:cubicBezTo>
                  <a:pt x="11614" y="3772"/>
                  <a:pt x="11672" y="3819"/>
                  <a:pt x="11642" y="3860"/>
                </a:cubicBezTo>
                <a:cubicBezTo>
                  <a:pt x="11803" y="3803"/>
                  <a:pt x="11686" y="4091"/>
                  <a:pt x="11797" y="4089"/>
                </a:cubicBezTo>
                <a:cubicBezTo>
                  <a:pt x="11758" y="4133"/>
                  <a:pt x="11760" y="4204"/>
                  <a:pt x="11765" y="4258"/>
                </a:cubicBezTo>
                <a:cubicBezTo>
                  <a:pt x="11770" y="4304"/>
                  <a:pt x="11814" y="4383"/>
                  <a:pt x="11779" y="4424"/>
                </a:cubicBezTo>
                <a:cubicBezTo>
                  <a:pt x="11837" y="4401"/>
                  <a:pt x="11845" y="4418"/>
                  <a:pt x="11871" y="4469"/>
                </a:cubicBezTo>
                <a:cubicBezTo>
                  <a:pt x="11898" y="4416"/>
                  <a:pt x="11866" y="4358"/>
                  <a:pt x="11907" y="4309"/>
                </a:cubicBezTo>
                <a:cubicBezTo>
                  <a:pt x="11955" y="4352"/>
                  <a:pt x="11979" y="4418"/>
                  <a:pt x="12037" y="4451"/>
                </a:cubicBezTo>
                <a:cubicBezTo>
                  <a:pt x="12046" y="4435"/>
                  <a:pt x="12039" y="4402"/>
                  <a:pt x="12052" y="4389"/>
                </a:cubicBezTo>
                <a:cubicBezTo>
                  <a:pt x="12115" y="4329"/>
                  <a:pt x="12114" y="4493"/>
                  <a:pt x="12074" y="4609"/>
                </a:cubicBezTo>
                <a:cubicBezTo>
                  <a:pt x="12059" y="4652"/>
                  <a:pt x="12071" y="4696"/>
                  <a:pt x="12057" y="4740"/>
                </a:cubicBezTo>
                <a:cubicBezTo>
                  <a:pt x="12029" y="4830"/>
                  <a:pt x="12090" y="4773"/>
                  <a:pt x="12117" y="4828"/>
                </a:cubicBezTo>
                <a:cubicBezTo>
                  <a:pt x="12109" y="4807"/>
                  <a:pt x="12112" y="4787"/>
                  <a:pt x="12126" y="4769"/>
                </a:cubicBezTo>
                <a:cubicBezTo>
                  <a:pt x="12192" y="4790"/>
                  <a:pt x="12188" y="4948"/>
                  <a:pt x="12123" y="4840"/>
                </a:cubicBezTo>
                <a:cubicBezTo>
                  <a:pt x="12130" y="4887"/>
                  <a:pt x="12266" y="5045"/>
                  <a:pt x="12266" y="4962"/>
                </a:cubicBezTo>
                <a:cubicBezTo>
                  <a:pt x="12333" y="5016"/>
                  <a:pt x="12317" y="5096"/>
                  <a:pt x="12352" y="5167"/>
                </a:cubicBezTo>
                <a:cubicBezTo>
                  <a:pt x="12368" y="5200"/>
                  <a:pt x="12405" y="5207"/>
                  <a:pt x="12426" y="5235"/>
                </a:cubicBezTo>
                <a:cubicBezTo>
                  <a:pt x="12452" y="5268"/>
                  <a:pt x="12434" y="5308"/>
                  <a:pt x="12440" y="5345"/>
                </a:cubicBezTo>
                <a:cubicBezTo>
                  <a:pt x="12453" y="5427"/>
                  <a:pt x="12534" y="5396"/>
                  <a:pt x="12524" y="5475"/>
                </a:cubicBezTo>
                <a:cubicBezTo>
                  <a:pt x="12520" y="5505"/>
                  <a:pt x="12491" y="5526"/>
                  <a:pt x="12485" y="5556"/>
                </a:cubicBezTo>
                <a:cubicBezTo>
                  <a:pt x="12477" y="5596"/>
                  <a:pt x="12516" y="5619"/>
                  <a:pt x="12497" y="5666"/>
                </a:cubicBezTo>
                <a:cubicBezTo>
                  <a:pt x="12507" y="5655"/>
                  <a:pt x="12517" y="5645"/>
                  <a:pt x="12527" y="5636"/>
                </a:cubicBezTo>
                <a:cubicBezTo>
                  <a:pt x="12572" y="5673"/>
                  <a:pt x="12501" y="5723"/>
                  <a:pt x="12488" y="5758"/>
                </a:cubicBezTo>
                <a:cubicBezTo>
                  <a:pt x="12466" y="5819"/>
                  <a:pt x="12447" y="5893"/>
                  <a:pt x="12436" y="5958"/>
                </a:cubicBezTo>
                <a:cubicBezTo>
                  <a:pt x="12428" y="6007"/>
                  <a:pt x="12441" y="6050"/>
                  <a:pt x="12399" y="6083"/>
                </a:cubicBezTo>
                <a:cubicBezTo>
                  <a:pt x="12354" y="6119"/>
                  <a:pt x="12358" y="6153"/>
                  <a:pt x="12389" y="6197"/>
                </a:cubicBezTo>
                <a:cubicBezTo>
                  <a:pt x="12429" y="6253"/>
                  <a:pt x="12383" y="6394"/>
                  <a:pt x="12384" y="6421"/>
                </a:cubicBezTo>
                <a:cubicBezTo>
                  <a:pt x="12385" y="6448"/>
                  <a:pt x="12406" y="6464"/>
                  <a:pt x="12399" y="6494"/>
                </a:cubicBezTo>
                <a:cubicBezTo>
                  <a:pt x="12367" y="6636"/>
                  <a:pt x="12300" y="6727"/>
                  <a:pt x="12219" y="6845"/>
                </a:cubicBezTo>
                <a:cubicBezTo>
                  <a:pt x="12131" y="6971"/>
                  <a:pt x="12082" y="7116"/>
                  <a:pt x="11985" y="7239"/>
                </a:cubicBezTo>
                <a:cubicBezTo>
                  <a:pt x="11903" y="7342"/>
                  <a:pt x="11897" y="7466"/>
                  <a:pt x="11817" y="7569"/>
                </a:cubicBezTo>
                <a:cubicBezTo>
                  <a:pt x="11779" y="7619"/>
                  <a:pt x="11746" y="7675"/>
                  <a:pt x="11705" y="7723"/>
                </a:cubicBezTo>
                <a:cubicBezTo>
                  <a:pt x="11664" y="7770"/>
                  <a:pt x="11599" y="7795"/>
                  <a:pt x="11567" y="7850"/>
                </a:cubicBezTo>
                <a:cubicBezTo>
                  <a:pt x="11546" y="7885"/>
                  <a:pt x="11537" y="7950"/>
                  <a:pt x="11509" y="7978"/>
                </a:cubicBezTo>
                <a:cubicBezTo>
                  <a:pt x="11492" y="7995"/>
                  <a:pt x="11463" y="7994"/>
                  <a:pt x="11445" y="8007"/>
                </a:cubicBezTo>
                <a:cubicBezTo>
                  <a:pt x="11409" y="8032"/>
                  <a:pt x="11375" y="8069"/>
                  <a:pt x="11331" y="8076"/>
                </a:cubicBezTo>
                <a:cubicBezTo>
                  <a:pt x="11407" y="8083"/>
                  <a:pt x="11283" y="8113"/>
                  <a:pt x="11263" y="8119"/>
                </a:cubicBezTo>
                <a:cubicBezTo>
                  <a:pt x="11210" y="8136"/>
                  <a:pt x="11163" y="8184"/>
                  <a:pt x="11129" y="8226"/>
                </a:cubicBezTo>
                <a:cubicBezTo>
                  <a:pt x="11105" y="8256"/>
                  <a:pt x="11064" y="8268"/>
                  <a:pt x="11040" y="8297"/>
                </a:cubicBezTo>
                <a:cubicBezTo>
                  <a:pt x="11005" y="8337"/>
                  <a:pt x="11013" y="8381"/>
                  <a:pt x="10942" y="8373"/>
                </a:cubicBezTo>
                <a:cubicBezTo>
                  <a:pt x="10937" y="8400"/>
                  <a:pt x="10944" y="8409"/>
                  <a:pt x="10962" y="8400"/>
                </a:cubicBezTo>
                <a:cubicBezTo>
                  <a:pt x="10940" y="8432"/>
                  <a:pt x="10923" y="8468"/>
                  <a:pt x="10901" y="8499"/>
                </a:cubicBezTo>
                <a:cubicBezTo>
                  <a:pt x="10883" y="8524"/>
                  <a:pt x="10857" y="8516"/>
                  <a:pt x="10839" y="8546"/>
                </a:cubicBezTo>
                <a:cubicBezTo>
                  <a:pt x="10803" y="8606"/>
                  <a:pt x="10732" y="8626"/>
                  <a:pt x="10699" y="8690"/>
                </a:cubicBezTo>
                <a:cubicBezTo>
                  <a:pt x="10683" y="8723"/>
                  <a:pt x="10689" y="8713"/>
                  <a:pt x="10662" y="8718"/>
                </a:cubicBezTo>
                <a:cubicBezTo>
                  <a:pt x="10661" y="8718"/>
                  <a:pt x="10644" y="8776"/>
                  <a:pt x="10636" y="8785"/>
                </a:cubicBezTo>
                <a:cubicBezTo>
                  <a:pt x="10621" y="8802"/>
                  <a:pt x="10533" y="8879"/>
                  <a:pt x="10583" y="8898"/>
                </a:cubicBezTo>
                <a:cubicBezTo>
                  <a:pt x="10568" y="8922"/>
                  <a:pt x="10549" y="8949"/>
                  <a:pt x="10544" y="8898"/>
                </a:cubicBezTo>
                <a:cubicBezTo>
                  <a:pt x="10523" y="8917"/>
                  <a:pt x="10532" y="8957"/>
                  <a:pt x="10500" y="8961"/>
                </a:cubicBezTo>
                <a:cubicBezTo>
                  <a:pt x="10460" y="8967"/>
                  <a:pt x="10440" y="8979"/>
                  <a:pt x="10413" y="9010"/>
                </a:cubicBezTo>
                <a:cubicBezTo>
                  <a:pt x="10344" y="9088"/>
                  <a:pt x="10269" y="9163"/>
                  <a:pt x="10205" y="9246"/>
                </a:cubicBezTo>
                <a:cubicBezTo>
                  <a:pt x="10155" y="9311"/>
                  <a:pt x="9986" y="9615"/>
                  <a:pt x="9920" y="9644"/>
                </a:cubicBezTo>
                <a:cubicBezTo>
                  <a:pt x="9975" y="9656"/>
                  <a:pt x="9901" y="9759"/>
                  <a:pt x="9874" y="9785"/>
                </a:cubicBezTo>
                <a:cubicBezTo>
                  <a:pt x="9850" y="9806"/>
                  <a:pt x="9826" y="9788"/>
                  <a:pt x="9804" y="9799"/>
                </a:cubicBezTo>
                <a:cubicBezTo>
                  <a:pt x="9734" y="9835"/>
                  <a:pt x="9700" y="9880"/>
                  <a:pt x="9613" y="9890"/>
                </a:cubicBezTo>
                <a:cubicBezTo>
                  <a:pt x="9520" y="9901"/>
                  <a:pt x="9426" y="9892"/>
                  <a:pt x="9334" y="9901"/>
                </a:cubicBezTo>
                <a:cubicBezTo>
                  <a:pt x="9146" y="9919"/>
                  <a:pt x="8989" y="10033"/>
                  <a:pt x="8839" y="10137"/>
                </a:cubicBezTo>
                <a:cubicBezTo>
                  <a:pt x="8770" y="10185"/>
                  <a:pt x="8698" y="10208"/>
                  <a:pt x="8615" y="10215"/>
                </a:cubicBezTo>
                <a:cubicBezTo>
                  <a:pt x="8533" y="10222"/>
                  <a:pt x="8554" y="10206"/>
                  <a:pt x="8540" y="10285"/>
                </a:cubicBezTo>
                <a:cubicBezTo>
                  <a:pt x="8558" y="10270"/>
                  <a:pt x="8579" y="10259"/>
                  <a:pt x="8602" y="10253"/>
                </a:cubicBezTo>
                <a:cubicBezTo>
                  <a:pt x="8592" y="10293"/>
                  <a:pt x="8555" y="10347"/>
                  <a:pt x="8516" y="10365"/>
                </a:cubicBezTo>
                <a:cubicBezTo>
                  <a:pt x="8514" y="10339"/>
                  <a:pt x="8524" y="10296"/>
                  <a:pt x="8506" y="10274"/>
                </a:cubicBezTo>
                <a:cubicBezTo>
                  <a:pt x="8478" y="10239"/>
                  <a:pt x="8461" y="10277"/>
                  <a:pt x="8427" y="10279"/>
                </a:cubicBezTo>
                <a:cubicBezTo>
                  <a:pt x="8435" y="10249"/>
                  <a:pt x="8432" y="10218"/>
                  <a:pt x="8436" y="10187"/>
                </a:cubicBezTo>
                <a:cubicBezTo>
                  <a:pt x="8398" y="10195"/>
                  <a:pt x="8371" y="10216"/>
                  <a:pt x="8364" y="10166"/>
                </a:cubicBezTo>
                <a:cubicBezTo>
                  <a:pt x="8356" y="10112"/>
                  <a:pt x="8404" y="10110"/>
                  <a:pt x="8422" y="10066"/>
                </a:cubicBezTo>
                <a:cubicBezTo>
                  <a:pt x="8447" y="10002"/>
                  <a:pt x="8301" y="10095"/>
                  <a:pt x="8293" y="10101"/>
                </a:cubicBezTo>
                <a:cubicBezTo>
                  <a:pt x="8233" y="10152"/>
                  <a:pt x="8210" y="10132"/>
                  <a:pt x="8178" y="10074"/>
                </a:cubicBezTo>
                <a:cubicBezTo>
                  <a:pt x="8218" y="10119"/>
                  <a:pt x="8268" y="10069"/>
                  <a:pt x="8299" y="10042"/>
                </a:cubicBezTo>
                <a:cubicBezTo>
                  <a:pt x="8351" y="9998"/>
                  <a:pt x="8326" y="9969"/>
                  <a:pt x="8329" y="9911"/>
                </a:cubicBezTo>
                <a:cubicBezTo>
                  <a:pt x="8251" y="9924"/>
                  <a:pt x="8182" y="9979"/>
                  <a:pt x="8115" y="10018"/>
                </a:cubicBezTo>
                <a:cubicBezTo>
                  <a:pt x="8146" y="10028"/>
                  <a:pt x="8177" y="10012"/>
                  <a:pt x="8205" y="10033"/>
                </a:cubicBezTo>
                <a:cubicBezTo>
                  <a:pt x="8168" y="10085"/>
                  <a:pt x="8080" y="10035"/>
                  <a:pt x="7916" y="10165"/>
                </a:cubicBezTo>
                <a:cubicBezTo>
                  <a:pt x="7870" y="10202"/>
                  <a:pt x="7820" y="10221"/>
                  <a:pt x="7768" y="10247"/>
                </a:cubicBezTo>
                <a:cubicBezTo>
                  <a:pt x="7724" y="10269"/>
                  <a:pt x="7715" y="10233"/>
                  <a:pt x="7670" y="10210"/>
                </a:cubicBezTo>
                <a:cubicBezTo>
                  <a:pt x="7591" y="10170"/>
                  <a:pt x="7541" y="10084"/>
                  <a:pt x="7448" y="10097"/>
                </a:cubicBezTo>
                <a:cubicBezTo>
                  <a:pt x="7396" y="10104"/>
                  <a:pt x="7373" y="10044"/>
                  <a:pt x="7320" y="10055"/>
                </a:cubicBezTo>
                <a:cubicBezTo>
                  <a:pt x="7290" y="10060"/>
                  <a:pt x="7283" y="10082"/>
                  <a:pt x="7258" y="10093"/>
                </a:cubicBezTo>
                <a:cubicBezTo>
                  <a:pt x="7240" y="10102"/>
                  <a:pt x="7215" y="10091"/>
                  <a:pt x="7195" y="10095"/>
                </a:cubicBezTo>
                <a:cubicBezTo>
                  <a:pt x="7275" y="10003"/>
                  <a:pt x="7039" y="9980"/>
                  <a:pt x="7011" y="9940"/>
                </a:cubicBezTo>
                <a:cubicBezTo>
                  <a:pt x="6983" y="9900"/>
                  <a:pt x="6968" y="9846"/>
                  <a:pt x="6968" y="9798"/>
                </a:cubicBezTo>
                <a:cubicBezTo>
                  <a:pt x="6968" y="9767"/>
                  <a:pt x="6921" y="9748"/>
                  <a:pt x="6929" y="9693"/>
                </a:cubicBezTo>
                <a:cubicBezTo>
                  <a:pt x="6943" y="9596"/>
                  <a:pt x="7032" y="9550"/>
                  <a:pt x="7053" y="9463"/>
                </a:cubicBezTo>
                <a:cubicBezTo>
                  <a:pt x="7086" y="9323"/>
                  <a:pt x="7035" y="9204"/>
                  <a:pt x="6949" y="9095"/>
                </a:cubicBezTo>
                <a:cubicBezTo>
                  <a:pt x="7023" y="9145"/>
                  <a:pt x="7061" y="9236"/>
                  <a:pt x="7067" y="9323"/>
                </a:cubicBezTo>
                <a:cubicBezTo>
                  <a:pt x="7080" y="9264"/>
                  <a:pt x="7061" y="9214"/>
                  <a:pt x="7027" y="9166"/>
                </a:cubicBezTo>
                <a:cubicBezTo>
                  <a:pt x="7005" y="9134"/>
                  <a:pt x="6961" y="9071"/>
                  <a:pt x="7035" y="9077"/>
                </a:cubicBezTo>
                <a:cubicBezTo>
                  <a:pt x="7033" y="9098"/>
                  <a:pt x="7031" y="9118"/>
                  <a:pt x="7029" y="9139"/>
                </a:cubicBezTo>
                <a:cubicBezTo>
                  <a:pt x="7065" y="9133"/>
                  <a:pt x="7059" y="9112"/>
                  <a:pt x="7062" y="9084"/>
                </a:cubicBezTo>
                <a:cubicBezTo>
                  <a:pt x="7065" y="9049"/>
                  <a:pt x="7122" y="9058"/>
                  <a:pt x="7106" y="9023"/>
                </a:cubicBezTo>
                <a:cubicBezTo>
                  <a:pt x="7087" y="8984"/>
                  <a:pt x="6960" y="9030"/>
                  <a:pt x="6990" y="9077"/>
                </a:cubicBezTo>
                <a:cubicBezTo>
                  <a:pt x="6975" y="9072"/>
                  <a:pt x="6876" y="9061"/>
                  <a:pt x="6961" y="9088"/>
                </a:cubicBezTo>
                <a:cubicBezTo>
                  <a:pt x="6889" y="9081"/>
                  <a:pt x="6757" y="9176"/>
                  <a:pt x="6696" y="9112"/>
                </a:cubicBezTo>
                <a:cubicBezTo>
                  <a:pt x="6765" y="9017"/>
                  <a:pt x="6819" y="9086"/>
                  <a:pt x="6908" y="8909"/>
                </a:cubicBezTo>
                <a:cubicBezTo>
                  <a:pt x="6960" y="8806"/>
                  <a:pt x="6953" y="8693"/>
                  <a:pt x="6928" y="8581"/>
                </a:cubicBezTo>
                <a:cubicBezTo>
                  <a:pt x="6901" y="8597"/>
                  <a:pt x="6900" y="8627"/>
                  <a:pt x="6879" y="8648"/>
                </a:cubicBezTo>
                <a:cubicBezTo>
                  <a:pt x="6855" y="8671"/>
                  <a:pt x="6829" y="8691"/>
                  <a:pt x="6809" y="8718"/>
                </a:cubicBezTo>
                <a:cubicBezTo>
                  <a:pt x="6769" y="8773"/>
                  <a:pt x="6734" y="8833"/>
                  <a:pt x="6698" y="8891"/>
                </a:cubicBezTo>
                <a:cubicBezTo>
                  <a:pt x="6659" y="8955"/>
                  <a:pt x="6650" y="8943"/>
                  <a:pt x="6583" y="8937"/>
                </a:cubicBezTo>
                <a:cubicBezTo>
                  <a:pt x="6519" y="8930"/>
                  <a:pt x="6452" y="8996"/>
                  <a:pt x="6382" y="8994"/>
                </a:cubicBezTo>
                <a:cubicBezTo>
                  <a:pt x="6393" y="8954"/>
                  <a:pt x="6435" y="8910"/>
                  <a:pt x="6465" y="8884"/>
                </a:cubicBezTo>
                <a:cubicBezTo>
                  <a:pt x="6515" y="8840"/>
                  <a:pt x="6580" y="8897"/>
                  <a:pt x="6629" y="8851"/>
                </a:cubicBezTo>
                <a:cubicBezTo>
                  <a:pt x="6714" y="8771"/>
                  <a:pt x="6709" y="8628"/>
                  <a:pt x="6788" y="8539"/>
                </a:cubicBezTo>
                <a:cubicBezTo>
                  <a:pt x="6833" y="8489"/>
                  <a:pt x="6859" y="8456"/>
                  <a:pt x="6917" y="8422"/>
                </a:cubicBezTo>
                <a:cubicBezTo>
                  <a:pt x="6985" y="8383"/>
                  <a:pt x="6960" y="8336"/>
                  <a:pt x="6982" y="8273"/>
                </a:cubicBezTo>
                <a:cubicBezTo>
                  <a:pt x="6994" y="8238"/>
                  <a:pt x="7032" y="8232"/>
                  <a:pt x="7059" y="8213"/>
                </a:cubicBezTo>
                <a:cubicBezTo>
                  <a:pt x="7067" y="8207"/>
                  <a:pt x="7060" y="8160"/>
                  <a:pt x="7060" y="8152"/>
                </a:cubicBezTo>
                <a:cubicBezTo>
                  <a:pt x="7059" y="8131"/>
                  <a:pt x="7093" y="8035"/>
                  <a:pt x="7061" y="8021"/>
                </a:cubicBezTo>
                <a:cubicBezTo>
                  <a:pt x="7048" y="8015"/>
                  <a:pt x="7030" y="8113"/>
                  <a:pt x="7025" y="8122"/>
                </a:cubicBezTo>
                <a:cubicBezTo>
                  <a:pt x="6999" y="8173"/>
                  <a:pt x="6922" y="8205"/>
                  <a:pt x="6883" y="8248"/>
                </a:cubicBezTo>
                <a:cubicBezTo>
                  <a:pt x="6856" y="8278"/>
                  <a:pt x="6744" y="8419"/>
                  <a:pt x="6711" y="8430"/>
                </a:cubicBezTo>
                <a:cubicBezTo>
                  <a:pt x="6690" y="8436"/>
                  <a:pt x="6670" y="8417"/>
                  <a:pt x="6649" y="8424"/>
                </a:cubicBezTo>
                <a:cubicBezTo>
                  <a:pt x="6610" y="8436"/>
                  <a:pt x="6568" y="8485"/>
                  <a:pt x="6524" y="8501"/>
                </a:cubicBezTo>
                <a:cubicBezTo>
                  <a:pt x="6395" y="8548"/>
                  <a:pt x="6299" y="8728"/>
                  <a:pt x="6263" y="8720"/>
                </a:cubicBezTo>
                <a:cubicBezTo>
                  <a:pt x="6200" y="8707"/>
                  <a:pt x="6189" y="8800"/>
                  <a:pt x="6153" y="8827"/>
                </a:cubicBezTo>
                <a:cubicBezTo>
                  <a:pt x="6173" y="8819"/>
                  <a:pt x="6194" y="8811"/>
                  <a:pt x="6215" y="8804"/>
                </a:cubicBezTo>
                <a:cubicBezTo>
                  <a:pt x="6190" y="8830"/>
                  <a:pt x="6186" y="8870"/>
                  <a:pt x="6159" y="8895"/>
                </a:cubicBezTo>
                <a:cubicBezTo>
                  <a:pt x="6139" y="8835"/>
                  <a:pt x="6083" y="8875"/>
                  <a:pt x="6059" y="8826"/>
                </a:cubicBezTo>
                <a:cubicBezTo>
                  <a:pt x="6042" y="8792"/>
                  <a:pt x="6023" y="8716"/>
                  <a:pt x="5969" y="8747"/>
                </a:cubicBezTo>
                <a:cubicBezTo>
                  <a:pt x="5983" y="8724"/>
                  <a:pt x="6001" y="8704"/>
                  <a:pt x="6022" y="8688"/>
                </a:cubicBezTo>
                <a:cubicBezTo>
                  <a:pt x="6015" y="8727"/>
                  <a:pt x="6064" y="8759"/>
                  <a:pt x="6072" y="8706"/>
                </a:cubicBezTo>
                <a:cubicBezTo>
                  <a:pt x="6081" y="8646"/>
                  <a:pt x="6097" y="8585"/>
                  <a:pt x="6097" y="8523"/>
                </a:cubicBezTo>
                <a:cubicBezTo>
                  <a:pt x="6097" y="8465"/>
                  <a:pt x="6017" y="8428"/>
                  <a:pt x="6043" y="8367"/>
                </a:cubicBezTo>
                <a:cubicBezTo>
                  <a:pt x="6053" y="8344"/>
                  <a:pt x="6069" y="8318"/>
                  <a:pt x="6055" y="8292"/>
                </a:cubicBezTo>
                <a:cubicBezTo>
                  <a:pt x="6045" y="8272"/>
                  <a:pt x="6032" y="8260"/>
                  <a:pt x="6049" y="8237"/>
                </a:cubicBezTo>
                <a:cubicBezTo>
                  <a:pt x="6020" y="8260"/>
                  <a:pt x="5999" y="8231"/>
                  <a:pt x="5968" y="8240"/>
                </a:cubicBezTo>
                <a:cubicBezTo>
                  <a:pt x="5923" y="8252"/>
                  <a:pt x="5942" y="8220"/>
                  <a:pt x="5933" y="8201"/>
                </a:cubicBezTo>
                <a:cubicBezTo>
                  <a:pt x="5929" y="8191"/>
                  <a:pt x="5906" y="8139"/>
                  <a:pt x="5913" y="8131"/>
                </a:cubicBezTo>
                <a:cubicBezTo>
                  <a:pt x="5922" y="8119"/>
                  <a:pt x="5981" y="8032"/>
                  <a:pt x="5963" y="8106"/>
                </a:cubicBezTo>
                <a:cubicBezTo>
                  <a:pt x="5991" y="8085"/>
                  <a:pt x="6020" y="8040"/>
                  <a:pt x="5996" y="8006"/>
                </a:cubicBezTo>
                <a:cubicBezTo>
                  <a:pt x="5968" y="7966"/>
                  <a:pt x="5923" y="8000"/>
                  <a:pt x="5889" y="8008"/>
                </a:cubicBezTo>
                <a:cubicBezTo>
                  <a:pt x="5895" y="7988"/>
                  <a:pt x="5926" y="7960"/>
                  <a:pt x="5924" y="7939"/>
                </a:cubicBezTo>
                <a:cubicBezTo>
                  <a:pt x="5922" y="7910"/>
                  <a:pt x="5891" y="7895"/>
                  <a:pt x="5888" y="7865"/>
                </a:cubicBezTo>
                <a:cubicBezTo>
                  <a:pt x="5887" y="7850"/>
                  <a:pt x="5790" y="7893"/>
                  <a:pt x="5787" y="7892"/>
                </a:cubicBezTo>
                <a:cubicBezTo>
                  <a:pt x="5726" y="7885"/>
                  <a:pt x="5678" y="7832"/>
                  <a:pt x="5624" y="7808"/>
                </a:cubicBezTo>
                <a:cubicBezTo>
                  <a:pt x="5564" y="7781"/>
                  <a:pt x="5559" y="7847"/>
                  <a:pt x="5513" y="7839"/>
                </a:cubicBezTo>
                <a:cubicBezTo>
                  <a:pt x="5394" y="7818"/>
                  <a:pt x="5346" y="7655"/>
                  <a:pt x="5221" y="7641"/>
                </a:cubicBezTo>
                <a:cubicBezTo>
                  <a:pt x="5179" y="7636"/>
                  <a:pt x="5147" y="7661"/>
                  <a:pt x="5110" y="7674"/>
                </a:cubicBezTo>
                <a:cubicBezTo>
                  <a:pt x="5064" y="7690"/>
                  <a:pt x="5013" y="7671"/>
                  <a:pt x="4967" y="7670"/>
                </a:cubicBezTo>
                <a:cubicBezTo>
                  <a:pt x="4850" y="7669"/>
                  <a:pt x="4713" y="7675"/>
                  <a:pt x="4598" y="7700"/>
                </a:cubicBezTo>
                <a:cubicBezTo>
                  <a:pt x="4240" y="7778"/>
                  <a:pt x="4141" y="7960"/>
                  <a:pt x="3684" y="7918"/>
                </a:cubicBezTo>
                <a:cubicBezTo>
                  <a:pt x="3489" y="7900"/>
                  <a:pt x="3322" y="8083"/>
                  <a:pt x="3096" y="8144"/>
                </a:cubicBezTo>
                <a:cubicBezTo>
                  <a:pt x="2993" y="8171"/>
                  <a:pt x="2925" y="8178"/>
                  <a:pt x="2859" y="8269"/>
                </a:cubicBezTo>
                <a:cubicBezTo>
                  <a:pt x="2809" y="8339"/>
                  <a:pt x="2759" y="8406"/>
                  <a:pt x="2690" y="8459"/>
                </a:cubicBezTo>
                <a:cubicBezTo>
                  <a:pt x="2677" y="8469"/>
                  <a:pt x="2622" y="8517"/>
                  <a:pt x="2605" y="8509"/>
                </a:cubicBezTo>
                <a:cubicBezTo>
                  <a:pt x="2560" y="8487"/>
                  <a:pt x="2536" y="8531"/>
                  <a:pt x="2489" y="8539"/>
                </a:cubicBezTo>
                <a:cubicBezTo>
                  <a:pt x="2518" y="8466"/>
                  <a:pt x="2294" y="8493"/>
                  <a:pt x="2262" y="8506"/>
                </a:cubicBezTo>
                <a:cubicBezTo>
                  <a:pt x="2209" y="8528"/>
                  <a:pt x="2199" y="8561"/>
                  <a:pt x="2177" y="8488"/>
                </a:cubicBezTo>
                <a:cubicBezTo>
                  <a:pt x="2176" y="8486"/>
                  <a:pt x="2027" y="8476"/>
                  <a:pt x="2009" y="8474"/>
                </a:cubicBezTo>
                <a:cubicBezTo>
                  <a:pt x="1927" y="8464"/>
                  <a:pt x="1831" y="8488"/>
                  <a:pt x="1751" y="8503"/>
                </a:cubicBezTo>
                <a:cubicBezTo>
                  <a:pt x="1688" y="8515"/>
                  <a:pt x="1321" y="8510"/>
                  <a:pt x="1352" y="8676"/>
                </a:cubicBezTo>
                <a:cubicBezTo>
                  <a:pt x="1335" y="8667"/>
                  <a:pt x="1281" y="8700"/>
                  <a:pt x="1262" y="8711"/>
                </a:cubicBezTo>
                <a:cubicBezTo>
                  <a:pt x="1234" y="8728"/>
                  <a:pt x="1207" y="8691"/>
                  <a:pt x="1176" y="8695"/>
                </a:cubicBezTo>
                <a:cubicBezTo>
                  <a:pt x="1122" y="8703"/>
                  <a:pt x="1137" y="8744"/>
                  <a:pt x="1028" y="8785"/>
                </a:cubicBezTo>
                <a:cubicBezTo>
                  <a:pt x="965" y="8809"/>
                  <a:pt x="935" y="8907"/>
                  <a:pt x="776" y="8902"/>
                </a:cubicBezTo>
                <a:cubicBezTo>
                  <a:pt x="849" y="8933"/>
                  <a:pt x="694" y="8919"/>
                  <a:pt x="666" y="8916"/>
                </a:cubicBezTo>
                <a:cubicBezTo>
                  <a:pt x="567" y="8906"/>
                  <a:pt x="469" y="8912"/>
                  <a:pt x="370" y="8893"/>
                </a:cubicBezTo>
                <a:cubicBezTo>
                  <a:pt x="373" y="8883"/>
                  <a:pt x="377" y="8873"/>
                  <a:pt x="381" y="8863"/>
                </a:cubicBezTo>
                <a:cubicBezTo>
                  <a:pt x="295" y="8877"/>
                  <a:pt x="255" y="8804"/>
                  <a:pt x="219" y="8746"/>
                </a:cubicBezTo>
                <a:cubicBezTo>
                  <a:pt x="190" y="8698"/>
                  <a:pt x="112" y="8601"/>
                  <a:pt x="52" y="8664"/>
                </a:cubicBezTo>
                <a:cubicBezTo>
                  <a:pt x="0" y="8609"/>
                  <a:pt x="66" y="8350"/>
                  <a:pt x="167" y="8412"/>
                </a:cubicBezTo>
                <a:close/>
                <a:moveTo>
                  <a:pt x="8792" y="10668"/>
                </a:moveTo>
                <a:cubicBezTo>
                  <a:pt x="8790" y="10686"/>
                  <a:pt x="8771" y="10761"/>
                  <a:pt x="8806" y="10762"/>
                </a:cubicBezTo>
                <a:cubicBezTo>
                  <a:pt x="8876" y="10765"/>
                  <a:pt x="8876" y="10692"/>
                  <a:pt x="8914" y="10656"/>
                </a:cubicBezTo>
                <a:cubicBezTo>
                  <a:pt x="8873" y="10649"/>
                  <a:pt x="8872" y="10602"/>
                  <a:pt x="8846" y="10579"/>
                </a:cubicBezTo>
                <a:cubicBezTo>
                  <a:pt x="8812" y="10599"/>
                  <a:pt x="8806" y="10635"/>
                  <a:pt x="8792" y="10668"/>
                </a:cubicBezTo>
                <a:close/>
                <a:moveTo>
                  <a:pt x="7625" y="10668"/>
                </a:moveTo>
                <a:cubicBezTo>
                  <a:pt x="7617" y="10683"/>
                  <a:pt x="7609" y="10697"/>
                  <a:pt x="7602" y="10713"/>
                </a:cubicBezTo>
                <a:cubicBezTo>
                  <a:pt x="7670" y="10709"/>
                  <a:pt x="7749" y="10618"/>
                  <a:pt x="7749" y="10548"/>
                </a:cubicBezTo>
                <a:cubicBezTo>
                  <a:pt x="7749" y="10490"/>
                  <a:pt x="7699" y="10552"/>
                  <a:pt x="7692" y="10558"/>
                </a:cubicBezTo>
                <a:cubicBezTo>
                  <a:pt x="7662" y="10582"/>
                  <a:pt x="7622" y="10626"/>
                  <a:pt x="7625" y="10668"/>
                </a:cubicBezTo>
                <a:close/>
                <a:moveTo>
                  <a:pt x="8023" y="11651"/>
                </a:moveTo>
                <a:cubicBezTo>
                  <a:pt x="8025" y="11683"/>
                  <a:pt x="8047" y="11720"/>
                  <a:pt x="8005" y="11737"/>
                </a:cubicBezTo>
                <a:cubicBezTo>
                  <a:pt x="8057" y="11749"/>
                  <a:pt x="8044" y="11687"/>
                  <a:pt x="8081" y="11675"/>
                </a:cubicBezTo>
                <a:cubicBezTo>
                  <a:pt x="8131" y="11660"/>
                  <a:pt x="8158" y="11730"/>
                  <a:pt x="8106" y="11749"/>
                </a:cubicBezTo>
                <a:cubicBezTo>
                  <a:pt x="8119" y="11683"/>
                  <a:pt x="8059" y="11738"/>
                  <a:pt x="8063" y="11770"/>
                </a:cubicBezTo>
                <a:cubicBezTo>
                  <a:pt x="8067" y="11809"/>
                  <a:pt x="8099" y="11802"/>
                  <a:pt x="8115" y="11775"/>
                </a:cubicBezTo>
                <a:cubicBezTo>
                  <a:pt x="8101" y="11859"/>
                  <a:pt x="8186" y="11715"/>
                  <a:pt x="8198" y="11695"/>
                </a:cubicBezTo>
                <a:cubicBezTo>
                  <a:pt x="8145" y="11690"/>
                  <a:pt x="8183" y="11663"/>
                  <a:pt x="8206" y="11636"/>
                </a:cubicBezTo>
                <a:cubicBezTo>
                  <a:pt x="8235" y="11602"/>
                  <a:pt x="8269" y="11573"/>
                  <a:pt x="8298" y="11540"/>
                </a:cubicBezTo>
                <a:cubicBezTo>
                  <a:pt x="8322" y="11512"/>
                  <a:pt x="8337" y="11478"/>
                  <a:pt x="8366" y="11455"/>
                </a:cubicBezTo>
                <a:cubicBezTo>
                  <a:pt x="8391" y="11435"/>
                  <a:pt x="8435" y="11412"/>
                  <a:pt x="8442" y="11378"/>
                </a:cubicBezTo>
                <a:cubicBezTo>
                  <a:pt x="8457" y="11409"/>
                  <a:pt x="8448" y="11444"/>
                  <a:pt x="8427" y="11470"/>
                </a:cubicBezTo>
                <a:cubicBezTo>
                  <a:pt x="8472" y="11453"/>
                  <a:pt x="8481" y="11398"/>
                  <a:pt x="8498" y="11360"/>
                </a:cubicBezTo>
                <a:cubicBezTo>
                  <a:pt x="8563" y="11212"/>
                  <a:pt x="8771" y="11035"/>
                  <a:pt x="8678" y="10951"/>
                </a:cubicBezTo>
                <a:cubicBezTo>
                  <a:pt x="8640" y="10916"/>
                  <a:pt x="8628" y="10989"/>
                  <a:pt x="8588" y="10981"/>
                </a:cubicBezTo>
                <a:cubicBezTo>
                  <a:pt x="8533" y="10971"/>
                  <a:pt x="8509" y="10996"/>
                  <a:pt x="8464" y="11019"/>
                </a:cubicBezTo>
                <a:cubicBezTo>
                  <a:pt x="8442" y="11030"/>
                  <a:pt x="8213" y="10994"/>
                  <a:pt x="8275" y="11081"/>
                </a:cubicBezTo>
                <a:cubicBezTo>
                  <a:pt x="8242" y="11092"/>
                  <a:pt x="8233" y="11082"/>
                  <a:pt x="8246" y="11051"/>
                </a:cubicBezTo>
                <a:cubicBezTo>
                  <a:pt x="8169" y="11046"/>
                  <a:pt x="8095" y="11112"/>
                  <a:pt x="8023" y="11054"/>
                </a:cubicBezTo>
                <a:cubicBezTo>
                  <a:pt x="7997" y="11034"/>
                  <a:pt x="7868" y="10972"/>
                  <a:pt x="7884" y="10938"/>
                </a:cubicBezTo>
                <a:cubicBezTo>
                  <a:pt x="7839" y="10959"/>
                  <a:pt x="7755" y="10958"/>
                  <a:pt x="7738" y="10899"/>
                </a:cubicBezTo>
                <a:cubicBezTo>
                  <a:pt x="7655" y="10982"/>
                  <a:pt x="7630" y="11066"/>
                  <a:pt x="7594" y="11172"/>
                </a:cubicBezTo>
                <a:cubicBezTo>
                  <a:pt x="7565" y="11257"/>
                  <a:pt x="7648" y="11386"/>
                  <a:pt x="7560" y="11449"/>
                </a:cubicBezTo>
                <a:cubicBezTo>
                  <a:pt x="7570" y="11442"/>
                  <a:pt x="7581" y="11436"/>
                  <a:pt x="7593" y="11431"/>
                </a:cubicBezTo>
                <a:cubicBezTo>
                  <a:pt x="7590" y="11474"/>
                  <a:pt x="7616" y="11524"/>
                  <a:pt x="7569" y="11553"/>
                </a:cubicBezTo>
                <a:cubicBezTo>
                  <a:pt x="7579" y="11521"/>
                  <a:pt x="7571" y="11489"/>
                  <a:pt x="7551" y="11464"/>
                </a:cubicBezTo>
                <a:cubicBezTo>
                  <a:pt x="7449" y="11564"/>
                  <a:pt x="7505" y="11707"/>
                  <a:pt x="7498" y="11826"/>
                </a:cubicBezTo>
                <a:cubicBezTo>
                  <a:pt x="7529" y="11808"/>
                  <a:pt x="7557" y="11838"/>
                  <a:pt x="7590" y="11829"/>
                </a:cubicBezTo>
                <a:cubicBezTo>
                  <a:pt x="7607" y="11873"/>
                  <a:pt x="7553" y="11884"/>
                  <a:pt x="7530" y="11853"/>
                </a:cubicBezTo>
                <a:cubicBezTo>
                  <a:pt x="7519" y="11873"/>
                  <a:pt x="7508" y="11894"/>
                  <a:pt x="7498" y="11915"/>
                </a:cubicBezTo>
                <a:cubicBezTo>
                  <a:pt x="7541" y="11907"/>
                  <a:pt x="7618" y="11938"/>
                  <a:pt x="7652" y="11903"/>
                </a:cubicBezTo>
                <a:cubicBezTo>
                  <a:pt x="7657" y="12020"/>
                  <a:pt x="7772" y="11899"/>
                  <a:pt x="7796" y="11880"/>
                </a:cubicBezTo>
                <a:cubicBezTo>
                  <a:pt x="7832" y="11850"/>
                  <a:pt x="7839" y="11835"/>
                  <a:pt x="7848" y="11796"/>
                </a:cubicBezTo>
                <a:cubicBezTo>
                  <a:pt x="7854" y="11764"/>
                  <a:pt x="7891" y="11792"/>
                  <a:pt x="7881" y="11820"/>
                </a:cubicBezTo>
                <a:cubicBezTo>
                  <a:pt x="7940" y="11827"/>
                  <a:pt x="8023" y="11702"/>
                  <a:pt x="8023" y="11651"/>
                </a:cubicBezTo>
                <a:close/>
                <a:moveTo>
                  <a:pt x="6432" y="9273"/>
                </a:moveTo>
                <a:cubicBezTo>
                  <a:pt x="6463" y="9264"/>
                  <a:pt x="6487" y="9241"/>
                  <a:pt x="6513" y="9222"/>
                </a:cubicBezTo>
                <a:cubicBezTo>
                  <a:pt x="6555" y="9193"/>
                  <a:pt x="6577" y="9213"/>
                  <a:pt x="6621" y="9209"/>
                </a:cubicBezTo>
                <a:cubicBezTo>
                  <a:pt x="6692" y="9205"/>
                  <a:pt x="6655" y="9124"/>
                  <a:pt x="6619" y="9171"/>
                </a:cubicBezTo>
                <a:cubicBezTo>
                  <a:pt x="6598" y="9187"/>
                  <a:pt x="6560" y="9156"/>
                  <a:pt x="6539" y="9157"/>
                </a:cubicBezTo>
                <a:cubicBezTo>
                  <a:pt x="6616" y="9084"/>
                  <a:pt x="6299" y="9143"/>
                  <a:pt x="6284" y="9147"/>
                </a:cubicBezTo>
                <a:cubicBezTo>
                  <a:pt x="6254" y="9156"/>
                  <a:pt x="6165" y="9206"/>
                  <a:pt x="6212" y="9249"/>
                </a:cubicBezTo>
                <a:cubicBezTo>
                  <a:pt x="6275" y="9305"/>
                  <a:pt x="6372" y="9205"/>
                  <a:pt x="6432" y="9273"/>
                </a:cubicBezTo>
                <a:close/>
                <a:moveTo>
                  <a:pt x="8816" y="10846"/>
                </a:moveTo>
                <a:cubicBezTo>
                  <a:pt x="8833" y="10843"/>
                  <a:pt x="8885" y="10798"/>
                  <a:pt x="8850" y="10784"/>
                </a:cubicBezTo>
                <a:cubicBezTo>
                  <a:pt x="8821" y="10772"/>
                  <a:pt x="8743" y="10788"/>
                  <a:pt x="8753" y="10831"/>
                </a:cubicBezTo>
                <a:cubicBezTo>
                  <a:pt x="8778" y="10821"/>
                  <a:pt x="8799" y="10826"/>
                  <a:pt x="8816" y="10846"/>
                </a:cubicBezTo>
                <a:close/>
                <a:moveTo>
                  <a:pt x="8750" y="10879"/>
                </a:moveTo>
                <a:cubicBezTo>
                  <a:pt x="8765" y="10870"/>
                  <a:pt x="8777" y="10858"/>
                  <a:pt x="8786" y="10843"/>
                </a:cubicBezTo>
                <a:cubicBezTo>
                  <a:pt x="8763" y="10842"/>
                  <a:pt x="8749" y="10855"/>
                  <a:pt x="8750" y="10879"/>
                </a:cubicBezTo>
                <a:close/>
                <a:moveTo>
                  <a:pt x="6720" y="467"/>
                </a:moveTo>
                <a:cubicBezTo>
                  <a:pt x="6711" y="427"/>
                  <a:pt x="6666" y="426"/>
                  <a:pt x="6657" y="467"/>
                </a:cubicBezTo>
                <a:cubicBezTo>
                  <a:pt x="6627" y="427"/>
                  <a:pt x="6582" y="469"/>
                  <a:pt x="6543" y="457"/>
                </a:cubicBezTo>
                <a:cubicBezTo>
                  <a:pt x="6527" y="453"/>
                  <a:pt x="6477" y="390"/>
                  <a:pt x="6465" y="427"/>
                </a:cubicBezTo>
                <a:cubicBezTo>
                  <a:pt x="6442" y="497"/>
                  <a:pt x="6532" y="670"/>
                  <a:pt x="6620" y="651"/>
                </a:cubicBezTo>
                <a:cubicBezTo>
                  <a:pt x="6670" y="639"/>
                  <a:pt x="6770" y="574"/>
                  <a:pt x="6786" y="522"/>
                </a:cubicBezTo>
                <a:cubicBezTo>
                  <a:pt x="6792" y="500"/>
                  <a:pt x="6833" y="431"/>
                  <a:pt x="6773" y="419"/>
                </a:cubicBezTo>
                <a:cubicBezTo>
                  <a:pt x="6731" y="411"/>
                  <a:pt x="6693" y="414"/>
                  <a:pt x="6720" y="467"/>
                </a:cubicBezTo>
                <a:close/>
                <a:moveTo>
                  <a:pt x="6471" y="627"/>
                </a:moveTo>
                <a:cubicBezTo>
                  <a:pt x="6486" y="625"/>
                  <a:pt x="6501" y="620"/>
                  <a:pt x="6515" y="612"/>
                </a:cubicBezTo>
                <a:cubicBezTo>
                  <a:pt x="6507" y="581"/>
                  <a:pt x="6468" y="577"/>
                  <a:pt x="6468" y="544"/>
                </a:cubicBezTo>
                <a:cubicBezTo>
                  <a:pt x="6462" y="530"/>
                  <a:pt x="6455" y="517"/>
                  <a:pt x="6447" y="505"/>
                </a:cubicBezTo>
                <a:cubicBezTo>
                  <a:pt x="6449" y="485"/>
                  <a:pt x="6448" y="464"/>
                  <a:pt x="6444" y="443"/>
                </a:cubicBezTo>
                <a:cubicBezTo>
                  <a:pt x="6398" y="460"/>
                  <a:pt x="6390" y="490"/>
                  <a:pt x="6386" y="535"/>
                </a:cubicBezTo>
                <a:cubicBezTo>
                  <a:pt x="6383" y="569"/>
                  <a:pt x="6331" y="589"/>
                  <a:pt x="6349" y="624"/>
                </a:cubicBezTo>
                <a:cubicBezTo>
                  <a:pt x="6393" y="613"/>
                  <a:pt x="6428" y="609"/>
                  <a:pt x="6471" y="627"/>
                </a:cubicBezTo>
                <a:close/>
                <a:moveTo>
                  <a:pt x="8367" y="491"/>
                </a:moveTo>
                <a:cubicBezTo>
                  <a:pt x="8417" y="462"/>
                  <a:pt x="8456" y="400"/>
                  <a:pt x="8460" y="342"/>
                </a:cubicBezTo>
                <a:cubicBezTo>
                  <a:pt x="8450" y="400"/>
                  <a:pt x="8397" y="443"/>
                  <a:pt x="8367" y="491"/>
                </a:cubicBezTo>
                <a:close/>
                <a:moveTo>
                  <a:pt x="8258" y="574"/>
                </a:moveTo>
                <a:cubicBezTo>
                  <a:pt x="8290" y="561"/>
                  <a:pt x="8322" y="542"/>
                  <a:pt x="8341" y="512"/>
                </a:cubicBezTo>
                <a:cubicBezTo>
                  <a:pt x="8318" y="541"/>
                  <a:pt x="8275" y="539"/>
                  <a:pt x="8258" y="574"/>
                </a:cubicBezTo>
                <a:close/>
                <a:moveTo>
                  <a:pt x="8246" y="716"/>
                </a:moveTo>
                <a:cubicBezTo>
                  <a:pt x="8257" y="703"/>
                  <a:pt x="8269" y="690"/>
                  <a:pt x="8282" y="678"/>
                </a:cubicBezTo>
                <a:cubicBezTo>
                  <a:pt x="8258" y="679"/>
                  <a:pt x="8245" y="693"/>
                  <a:pt x="8246" y="716"/>
                </a:cubicBezTo>
                <a:close/>
                <a:moveTo>
                  <a:pt x="7385" y="568"/>
                </a:moveTo>
                <a:cubicBezTo>
                  <a:pt x="7391" y="562"/>
                  <a:pt x="7397" y="556"/>
                  <a:pt x="7403" y="550"/>
                </a:cubicBezTo>
                <a:cubicBezTo>
                  <a:pt x="7386" y="538"/>
                  <a:pt x="7380" y="544"/>
                  <a:pt x="7385" y="568"/>
                </a:cubicBezTo>
                <a:close/>
                <a:moveTo>
                  <a:pt x="7150" y="452"/>
                </a:moveTo>
                <a:cubicBezTo>
                  <a:pt x="7170" y="413"/>
                  <a:pt x="7164" y="370"/>
                  <a:pt x="7150" y="330"/>
                </a:cubicBezTo>
                <a:cubicBezTo>
                  <a:pt x="7118" y="374"/>
                  <a:pt x="7137" y="406"/>
                  <a:pt x="7150" y="452"/>
                </a:cubicBezTo>
                <a:close/>
                <a:moveTo>
                  <a:pt x="11731" y="3659"/>
                </a:moveTo>
                <a:cubicBezTo>
                  <a:pt x="11759" y="3647"/>
                  <a:pt x="11757" y="3617"/>
                  <a:pt x="11743" y="3596"/>
                </a:cubicBezTo>
                <a:cubicBezTo>
                  <a:pt x="11739" y="3617"/>
                  <a:pt x="11735" y="3638"/>
                  <a:pt x="11731" y="3659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2" name="꙱ Aruba (AW) (H)">
            <a:extLst>
              <a:ext uri="{FF2B5EF4-FFF2-40B4-BE49-F238E27FC236}">
                <a16:creationId xmlns:a16="http://schemas.microsoft.com/office/drawing/2014/main" id="{3FD8232F-BEB7-4FF3-9023-E2DB977851DF}"/>
              </a:ext>
            </a:extLst>
          </p:cNvPr>
          <p:cNvSpPr>
            <a:spLocks/>
          </p:cNvSpPr>
          <p:nvPr/>
        </p:nvSpPr>
        <p:spPr bwMode="auto">
          <a:xfrm>
            <a:off x="2583037" y="2006578"/>
            <a:ext cx="4132" cy="6193"/>
          </a:xfrm>
          <a:custGeom>
            <a:avLst/>
            <a:gdLst>
              <a:gd name="T0" fmla="*/ 15 w 50"/>
              <a:gd name="T1" fmla="*/ 42 h 69"/>
              <a:gd name="T2" fmla="*/ 0 w 50"/>
              <a:gd name="T3" fmla="*/ 13 h 69"/>
              <a:gd name="T4" fmla="*/ 50 w 50"/>
              <a:gd name="T5" fmla="*/ 69 h 69"/>
              <a:gd name="T6" fmla="*/ 15 w 50"/>
              <a:gd name="T7" fmla="*/ 4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0" h="69">
                <a:moveTo>
                  <a:pt x="15" y="42"/>
                </a:moveTo>
                <a:cubicBezTo>
                  <a:pt x="10" y="32"/>
                  <a:pt x="5" y="22"/>
                  <a:pt x="0" y="13"/>
                </a:cubicBezTo>
                <a:cubicBezTo>
                  <a:pt x="32" y="0"/>
                  <a:pt x="46" y="47"/>
                  <a:pt x="50" y="69"/>
                </a:cubicBezTo>
                <a:cubicBezTo>
                  <a:pt x="37" y="61"/>
                  <a:pt x="25" y="53"/>
                  <a:pt x="15" y="4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3" name="꙱ Armenia (Republic of Armenia) (AM) (H)">
            <a:extLst>
              <a:ext uri="{FF2B5EF4-FFF2-40B4-BE49-F238E27FC236}">
                <a16:creationId xmlns:a16="http://schemas.microsoft.com/office/drawing/2014/main" id="{21A570E8-8F06-4D03-BF99-0B43B2DA2322}"/>
              </a:ext>
            </a:extLst>
          </p:cNvPr>
          <p:cNvSpPr>
            <a:spLocks/>
          </p:cNvSpPr>
          <p:nvPr/>
        </p:nvSpPr>
        <p:spPr bwMode="auto">
          <a:xfrm>
            <a:off x="5444409" y="1163357"/>
            <a:ext cx="84705" cy="71215"/>
          </a:xfrm>
          <a:custGeom>
            <a:avLst/>
            <a:gdLst>
              <a:gd name="T0" fmla="*/ 0 w 1031"/>
              <a:gd name="T1" fmla="*/ 45 h 865"/>
              <a:gd name="T2" fmla="*/ 184 w 1031"/>
              <a:gd name="T3" fmla="*/ 46 h 865"/>
              <a:gd name="T4" fmla="*/ 418 w 1031"/>
              <a:gd name="T5" fmla="*/ 33 h 865"/>
              <a:gd name="T6" fmla="*/ 457 w 1031"/>
              <a:gd name="T7" fmla="*/ 0 h 865"/>
              <a:gd name="T8" fmla="*/ 488 w 1031"/>
              <a:gd name="T9" fmla="*/ 66 h 865"/>
              <a:gd name="T10" fmla="*/ 654 w 1031"/>
              <a:gd name="T11" fmla="*/ 182 h 865"/>
              <a:gd name="T12" fmla="*/ 713 w 1031"/>
              <a:gd name="T13" fmla="*/ 338 h 865"/>
              <a:gd name="T14" fmla="*/ 797 w 1031"/>
              <a:gd name="T15" fmla="*/ 420 h 865"/>
              <a:gd name="T16" fmla="*/ 696 w 1031"/>
              <a:gd name="T17" fmla="*/ 464 h 865"/>
              <a:gd name="T18" fmla="*/ 916 w 1031"/>
              <a:gd name="T19" fmla="*/ 604 h 865"/>
              <a:gd name="T20" fmla="*/ 975 w 1031"/>
              <a:gd name="T21" fmla="*/ 646 h 865"/>
              <a:gd name="T22" fmla="*/ 1031 w 1031"/>
              <a:gd name="T23" fmla="*/ 734 h 865"/>
              <a:gd name="T24" fmla="*/ 1026 w 1031"/>
              <a:gd name="T25" fmla="*/ 851 h 865"/>
              <a:gd name="T26" fmla="*/ 918 w 1031"/>
              <a:gd name="T27" fmla="*/ 863 h 865"/>
              <a:gd name="T28" fmla="*/ 837 w 1031"/>
              <a:gd name="T29" fmla="*/ 717 h 865"/>
              <a:gd name="T30" fmla="*/ 785 w 1031"/>
              <a:gd name="T31" fmla="*/ 631 h 865"/>
              <a:gd name="T32" fmla="*/ 694 w 1031"/>
              <a:gd name="T33" fmla="*/ 629 h 865"/>
              <a:gd name="T34" fmla="*/ 595 w 1031"/>
              <a:gd name="T35" fmla="*/ 612 h 865"/>
              <a:gd name="T36" fmla="*/ 472 w 1031"/>
              <a:gd name="T37" fmla="*/ 567 h 865"/>
              <a:gd name="T38" fmla="*/ 303 w 1031"/>
              <a:gd name="T39" fmla="*/ 450 h 865"/>
              <a:gd name="T40" fmla="*/ 123 w 1031"/>
              <a:gd name="T41" fmla="*/ 420 h 865"/>
              <a:gd name="T42" fmla="*/ 122 w 1031"/>
              <a:gd name="T43" fmla="*/ 351 h 865"/>
              <a:gd name="T44" fmla="*/ 117 w 1031"/>
              <a:gd name="T45" fmla="*/ 264 h 865"/>
              <a:gd name="T46" fmla="*/ 44 w 1031"/>
              <a:gd name="T47" fmla="*/ 138 h 865"/>
              <a:gd name="T48" fmla="*/ 0 w 1031"/>
              <a:gd name="T49" fmla="*/ 45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1" h="865">
                <a:moveTo>
                  <a:pt x="0" y="45"/>
                </a:moveTo>
                <a:cubicBezTo>
                  <a:pt x="26" y="44"/>
                  <a:pt x="84" y="70"/>
                  <a:pt x="184" y="46"/>
                </a:cubicBezTo>
                <a:cubicBezTo>
                  <a:pt x="315" y="10"/>
                  <a:pt x="294" y="37"/>
                  <a:pt x="418" y="33"/>
                </a:cubicBezTo>
                <a:cubicBezTo>
                  <a:pt x="413" y="27"/>
                  <a:pt x="441" y="14"/>
                  <a:pt x="457" y="0"/>
                </a:cubicBezTo>
                <a:cubicBezTo>
                  <a:pt x="472" y="22"/>
                  <a:pt x="567" y="79"/>
                  <a:pt x="488" y="66"/>
                </a:cubicBezTo>
                <a:cubicBezTo>
                  <a:pt x="523" y="96"/>
                  <a:pt x="635" y="113"/>
                  <a:pt x="654" y="182"/>
                </a:cubicBezTo>
                <a:cubicBezTo>
                  <a:pt x="549" y="215"/>
                  <a:pt x="665" y="309"/>
                  <a:pt x="713" y="338"/>
                </a:cubicBezTo>
                <a:cubicBezTo>
                  <a:pt x="752" y="362"/>
                  <a:pt x="818" y="370"/>
                  <a:pt x="797" y="420"/>
                </a:cubicBezTo>
                <a:cubicBezTo>
                  <a:pt x="783" y="456"/>
                  <a:pt x="731" y="450"/>
                  <a:pt x="696" y="464"/>
                </a:cubicBezTo>
                <a:cubicBezTo>
                  <a:pt x="752" y="487"/>
                  <a:pt x="847" y="619"/>
                  <a:pt x="916" y="604"/>
                </a:cubicBezTo>
                <a:cubicBezTo>
                  <a:pt x="930" y="597"/>
                  <a:pt x="1007" y="625"/>
                  <a:pt x="975" y="646"/>
                </a:cubicBezTo>
                <a:cubicBezTo>
                  <a:pt x="933" y="681"/>
                  <a:pt x="1014" y="712"/>
                  <a:pt x="1031" y="734"/>
                </a:cubicBezTo>
                <a:cubicBezTo>
                  <a:pt x="980" y="742"/>
                  <a:pt x="1005" y="824"/>
                  <a:pt x="1026" y="851"/>
                </a:cubicBezTo>
                <a:cubicBezTo>
                  <a:pt x="998" y="862"/>
                  <a:pt x="959" y="865"/>
                  <a:pt x="918" y="863"/>
                </a:cubicBezTo>
                <a:cubicBezTo>
                  <a:pt x="878" y="816"/>
                  <a:pt x="897" y="758"/>
                  <a:pt x="837" y="717"/>
                </a:cubicBezTo>
                <a:cubicBezTo>
                  <a:pt x="788" y="683"/>
                  <a:pt x="817" y="676"/>
                  <a:pt x="785" y="631"/>
                </a:cubicBezTo>
                <a:cubicBezTo>
                  <a:pt x="770" y="609"/>
                  <a:pt x="713" y="623"/>
                  <a:pt x="694" y="629"/>
                </a:cubicBezTo>
                <a:cubicBezTo>
                  <a:pt x="654" y="641"/>
                  <a:pt x="630" y="592"/>
                  <a:pt x="595" y="612"/>
                </a:cubicBezTo>
                <a:cubicBezTo>
                  <a:pt x="599" y="534"/>
                  <a:pt x="520" y="556"/>
                  <a:pt x="472" y="567"/>
                </a:cubicBezTo>
                <a:cubicBezTo>
                  <a:pt x="458" y="546"/>
                  <a:pt x="376" y="450"/>
                  <a:pt x="303" y="450"/>
                </a:cubicBezTo>
                <a:cubicBezTo>
                  <a:pt x="238" y="452"/>
                  <a:pt x="181" y="451"/>
                  <a:pt x="123" y="420"/>
                </a:cubicBezTo>
                <a:cubicBezTo>
                  <a:pt x="146" y="404"/>
                  <a:pt x="132" y="373"/>
                  <a:pt x="122" y="351"/>
                </a:cubicBezTo>
                <a:cubicBezTo>
                  <a:pt x="103" y="310"/>
                  <a:pt x="102" y="296"/>
                  <a:pt x="117" y="264"/>
                </a:cubicBezTo>
                <a:cubicBezTo>
                  <a:pt x="143" y="228"/>
                  <a:pt x="95" y="179"/>
                  <a:pt x="44" y="138"/>
                </a:cubicBezTo>
                <a:cubicBezTo>
                  <a:pt x="13" y="115"/>
                  <a:pt x="15" y="69"/>
                  <a:pt x="0" y="45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4" name="꙱ Argentina (Argentine Republic) (AR) (H)">
            <a:extLst>
              <a:ext uri="{FF2B5EF4-FFF2-40B4-BE49-F238E27FC236}">
                <a16:creationId xmlns:a16="http://schemas.microsoft.com/office/drawing/2014/main" id="{2ECFCE50-9878-4693-9A71-87B1065968D2}"/>
              </a:ext>
            </a:extLst>
          </p:cNvPr>
          <p:cNvSpPr>
            <a:spLocks noEditPoints="1"/>
          </p:cNvSpPr>
          <p:nvPr/>
        </p:nvSpPr>
        <p:spPr bwMode="auto">
          <a:xfrm>
            <a:off x="2645016" y="3018030"/>
            <a:ext cx="399765" cy="966040"/>
          </a:xfrm>
          <a:custGeom>
            <a:avLst/>
            <a:gdLst>
              <a:gd name="T0" fmla="*/ 4621 w 4842"/>
              <a:gd name="T1" fmla="*/ 11674 h 11720"/>
              <a:gd name="T2" fmla="*/ 3202 w 4842"/>
              <a:gd name="T3" fmla="*/ 10905 h 11720"/>
              <a:gd name="T4" fmla="*/ 3676 w 4842"/>
              <a:gd name="T5" fmla="*/ 11313 h 11720"/>
              <a:gd name="T6" fmla="*/ 4318 w 4842"/>
              <a:gd name="T7" fmla="*/ 11675 h 11720"/>
              <a:gd name="T8" fmla="*/ 3542 w 4842"/>
              <a:gd name="T9" fmla="*/ 11608 h 11720"/>
              <a:gd name="T10" fmla="*/ 78 w 4842"/>
              <a:gd name="T11" fmla="*/ 2604 h 11720"/>
              <a:gd name="T12" fmla="*/ 335 w 4842"/>
              <a:gd name="T13" fmla="*/ 1899 h 11720"/>
              <a:gd name="T14" fmla="*/ 190 w 4842"/>
              <a:gd name="T15" fmla="*/ 1057 h 11720"/>
              <a:gd name="T16" fmla="*/ 674 w 4842"/>
              <a:gd name="T17" fmla="*/ 150 h 11720"/>
              <a:gd name="T18" fmla="*/ 1403 w 4842"/>
              <a:gd name="T19" fmla="*/ 389 h 11720"/>
              <a:gd name="T20" fmla="*/ 1896 w 4842"/>
              <a:gd name="T21" fmla="*/ 171 h 11720"/>
              <a:gd name="T22" fmla="*/ 2872 w 4842"/>
              <a:gd name="T23" fmla="*/ 866 h 11720"/>
              <a:gd name="T24" fmla="*/ 3562 w 4842"/>
              <a:gd name="T25" fmla="*/ 1267 h 11720"/>
              <a:gd name="T26" fmla="*/ 3351 w 4842"/>
              <a:gd name="T27" fmla="*/ 1948 h 11720"/>
              <a:gd name="T28" fmla="*/ 3990 w 4842"/>
              <a:gd name="T29" fmla="*/ 2028 h 11720"/>
              <a:gd name="T30" fmla="*/ 4230 w 4842"/>
              <a:gd name="T31" fmla="*/ 2008 h 11720"/>
              <a:gd name="T32" fmla="*/ 4515 w 4842"/>
              <a:gd name="T33" fmla="*/ 1469 h 11720"/>
              <a:gd name="T34" fmla="*/ 4817 w 4842"/>
              <a:gd name="T35" fmla="*/ 1924 h 11720"/>
              <a:gd name="T36" fmla="*/ 4377 w 4842"/>
              <a:gd name="T37" fmla="*/ 2237 h 11720"/>
              <a:gd name="T38" fmla="*/ 3955 w 4842"/>
              <a:gd name="T39" fmla="*/ 2850 h 11720"/>
              <a:gd name="T40" fmla="*/ 3807 w 4842"/>
              <a:gd name="T41" fmla="*/ 3444 h 11720"/>
              <a:gd name="T42" fmla="*/ 3819 w 4842"/>
              <a:gd name="T43" fmla="*/ 4065 h 11720"/>
              <a:gd name="T44" fmla="*/ 4353 w 4842"/>
              <a:gd name="T45" fmla="*/ 4948 h 11720"/>
              <a:gd name="T46" fmla="*/ 4416 w 4842"/>
              <a:gd name="T47" fmla="*/ 5891 h 11720"/>
              <a:gd name="T48" fmla="*/ 3183 w 4842"/>
              <a:gd name="T49" fmla="*/ 6118 h 11720"/>
              <a:gd name="T50" fmla="*/ 3271 w 4842"/>
              <a:gd name="T51" fmla="*/ 6434 h 11720"/>
              <a:gd name="T52" fmla="*/ 3389 w 4842"/>
              <a:gd name="T53" fmla="*/ 6721 h 11720"/>
              <a:gd name="T54" fmla="*/ 2687 w 4842"/>
              <a:gd name="T55" fmla="*/ 7072 h 11720"/>
              <a:gd name="T56" fmla="*/ 2953 w 4842"/>
              <a:gd name="T57" fmla="*/ 7283 h 11720"/>
              <a:gd name="T58" fmla="*/ 3096 w 4842"/>
              <a:gd name="T59" fmla="*/ 7511 h 11720"/>
              <a:gd name="T60" fmla="*/ 2961 w 4842"/>
              <a:gd name="T61" fmla="*/ 7610 h 11720"/>
              <a:gd name="T62" fmla="*/ 2948 w 4842"/>
              <a:gd name="T63" fmla="*/ 8045 h 11720"/>
              <a:gd name="T64" fmla="*/ 2697 w 4842"/>
              <a:gd name="T65" fmla="*/ 8331 h 11720"/>
              <a:gd name="T66" fmla="*/ 3140 w 4842"/>
              <a:gd name="T67" fmla="*/ 8999 h 11720"/>
              <a:gd name="T68" fmla="*/ 3247 w 4842"/>
              <a:gd name="T69" fmla="*/ 9337 h 11720"/>
              <a:gd name="T70" fmla="*/ 2956 w 4842"/>
              <a:gd name="T71" fmla="*/ 9753 h 11720"/>
              <a:gd name="T72" fmla="*/ 2680 w 4842"/>
              <a:gd name="T73" fmla="*/ 10005 h 11720"/>
              <a:gd name="T74" fmla="*/ 2906 w 4842"/>
              <a:gd name="T75" fmla="*/ 10503 h 11720"/>
              <a:gd name="T76" fmla="*/ 3208 w 4842"/>
              <a:gd name="T77" fmla="*/ 10819 h 11720"/>
              <a:gd name="T78" fmla="*/ 2202 w 4842"/>
              <a:gd name="T79" fmla="*/ 10678 h 11720"/>
              <a:gd name="T80" fmla="*/ 1828 w 4842"/>
              <a:gd name="T81" fmla="*/ 10214 h 11720"/>
              <a:gd name="T82" fmla="*/ 1427 w 4842"/>
              <a:gd name="T83" fmla="*/ 9971 h 11720"/>
              <a:gd name="T84" fmla="*/ 1439 w 4842"/>
              <a:gd name="T85" fmla="*/ 9640 h 11720"/>
              <a:gd name="T86" fmla="*/ 1455 w 4842"/>
              <a:gd name="T87" fmla="*/ 9320 h 11720"/>
              <a:gd name="T88" fmla="*/ 1416 w 4842"/>
              <a:gd name="T89" fmla="*/ 8896 h 11720"/>
              <a:gd name="T90" fmla="*/ 1294 w 4842"/>
              <a:gd name="T91" fmla="*/ 8450 h 11720"/>
              <a:gd name="T92" fmla="*/ 1098 w 4842"/>
              <a:gd name="T93" fmla="*/ 8210 h 11720"/>
              <a:gd name="T94" fmla="*/ 1057 w 4842"/>
              <a:gd name="T95" fmla="*/ 7958 h 11720"/>
              <a:gd name="T96" fmla="*/ 903 w 4842"/>
              <a:gd name="T97" fmla="*/ 7600 h 11720"/>
              <a:gd name="T98" fmla="*/ 696 w 4842"/>
              <a:gd name="T99" fmla="*/ 7045 h 11720"/>
              <a:gd name="T100" fmla="*/ 572 w 4842"/>
              <a:gd name="T101" fmla="*/ 6351 h 11720"/>
              <a:gd name="T102" fmla="*/ 443 w 4842"/>
              <a:gd name="T103" fmla="*/ 5635 h 11720"/>
              <a:gd name="T104" fmla="*/ 458 w 4842"/>
              <a:gd name="T105" fmla="*/ 5144 h 11720"/>
              <a:gd name="T106" fmla="*/ 423 w 4842"/>
              <a:gd name="T107" fmla="*/ 4758 h 11720"/>
              <a:gd name="T108" fmla="*/ 398 w 4842"/>
              <a:gd name="T109" fmla="*/ 4099 h 11720"/>
              <a:gd name="T110" fmla="*/ 250 w 4842"/>
              <a:gd name="T111" fmla="*/ 3841 h 11720"/>
              <a:gd name="T112" fmla="*/ 59 w 4842"/>
              <a:gd name="T113" fmla="*/ 3270 h 11720"/>
              <a:gd name="T114" fmla="*/ 3330 w 4842"/>
              <a:gd name="T115" fmla="*/ 6226 h 11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42" h="11720">
                <a:moveTo>
                  <a:pt x="3279" y="6164"/>
                </a:moveTo>
                <a:cubicBezTo>
                  <a:pt x="3284" y="6143"/>
                  <a:pt x="3274" y="6140"/>
                  <a:pt x="3250" y="6154"/>
                </a:cubicBezTo>
                <a:cubicBezTo>
                  <a:pt x="3260" y="6158"/>
                  <a:pt x="3269" y="6161"/>
                  <a:pt x="3279" y="6164"/>
                </a:cubicBezTo>
                <a:close/>
                <a:moveTo>
                  <a:pt x="4621" y="11674"/>
                </a:moveTo>
                <a:cubicBezTo>
                  <a:pt x="4662" y="11623"/>
                  <a:pt x="4750" y="11637"/>
                  <a:pt x="4805" y="11617"/>
                </a:cubicBezTo>
                <a:cubicBezTo>
                  <a:pt x="4731" y="11598"/>
                  <a:pt x="4661" y="11623"/>
                  <a:pt x="4592" y="11650"/>
                </a:cubicBezTo>
                <a:cubicBezTo>
                  <a:pt x="4601" y="11659"/>
                  <a:pt x="4611" y="11667"/>
                  <a:pt x="4621" y="11674"/>
                </a:cubicBezTo>
                <a:close/>
                <a:moveTo>
                  <a:pt x="3202" y="10905"/>
                </a:moveTo>
                <a:cubicBezTo>
                  <a:pt x="3262" y="10959"/>
                  <a:pt x="3338" y="10996"/>
                  <a:pt x="3384" y="11065"/>
                </a:cubicBezTo>
                <a:cubicBezTo>
                  <a:pt x="3342" y="10989"/>
                  <a:pt x="3247" y="11122"/>
                  <a:pt x="3404" y="11123"/>
                </a:cubicBezTo>
                <a:cubicBezTo>
                  <a:pt x="3463" y="11124"/>
                  <a:pt x="3481" y="11189"/>
                  <a:pt x="3519" y="11223"/>
                </a:cubicBezTo>
                <a:cubicBezTo>
                  <a:pt x="3565" y="11264"/>
                  <a:pt x="3633" y="11275"/>
                  <a:pt x="3676" y="11313"/>
                </a:cubicBezTo>
                <a:cubicBezTo>
                  <a:pt x="3791" y="11415"/>
                  <a:pt x="3957" y="11463"/>
                  <a:pt x="4095" y="11526"/>
                </a:cubicBezTo>
                <a:cubicBezTo>
                  <a:pt x="4305" y="11622"/>
                  <a:pt x="4313" y="11578"/>
                  <a:pt x="4424" y="11583"/>
                </a:cubicBezTo>
                <a:cubicBezTo>
                  <a:pt x="4473" y="11585"/>
                  <a:pt x="4462" y="11636"/>
                  <a:pt x="4449" y="11677"/>
                </a:cubicBezTo>
                <a:cubicBezTo>
                  <a:pt x="4410" y="11655"/>
                  <a:pt x="4364" y="11692"/>
                  <a:pt x="4318" y="11675"/>
                </a:cubicBezTo>
                <a:cubicBezTo>
                  <a:pt x="4267" y="11655"/>
                  <a:pt x="4198" y="11720"/>
                  <a:pt x="4135" y="11706"/>
                </a:cubicBezTo>
                <a:cubicBezTo>
                  <a:pt x="4064" y="11691"/>
                  <a:pt x="4002" y="11674"/>
                  <a:pt x="3928" y="11672"/>
                </a:cubicBezTo>
                <a:cubicBezTo>
                  <a:pt x="3846" y="11669"/>
                  <a:pt x="3741" y="11673"/>
                  <a:pt x="3664" y="11641"/>
                </a:cubicBezTo>
                <a:cubicBezTo>
                  <a:pt x="3614" y="11620"/>
                  <a:pt x="3584" y="11671"/>
                  <a:pt x="3542" y="11608"/>
                </a:cubicBezTo>
                <a:cubicBezTo>
                  <a:pt x="3503" y="11551"/>
                  <a:pt x="3481" y="11479"/>
                  <a:pt x="3449" y="11416"/>
                </a:cubicBezTo>
                <a:cubicBezTo>
                  <a:pt x="3365" y="11248"/>
                  <a:pt x="3273" y="11079"/>
                  <a:pt x="3202" y="10905"/>
                </a:cubicBezTo>
                <a:close/>
                <a:moveTo>
                  <a:pt x="32" y="2669"/>
                </a:moveTo>
                <a:cubicBezTo>
                  <a:pt x="37" y="2639"/>
                  <a:pt x="71" y="2632"/>
                  <a:pt x="78" y="2604"/>
                </a:cubicBezTo>
                <a:cubicBezTo>
                  <a:pt x="87" y="2567"/>
                  <a:pt x="65" y="2511"/>
                  <a:pt x="67" y="2470"/>
                </a:cubicBezTo>
                <a:cubicBezTo>
                  <a:pt x="72" y="2355"/>
                  <a:pt x="136" y="2308"/>
                  <a:pt x="178" y="2210"/>
                </a:cubicBezTo>
                <a:cubicBezTo>
                  <a:pt x="215" y="2124"/>
                  <a:pt x="207" y="1986"/>
                  <a:pt x="252" y="1918"/>
                </a:cubicBezTo>
                <a:cubicBezTo>
                  <a:pt x="271" y="1889"/>
                  <a:pt x="306" y="1912"/>
                  <a:pt x="335" y="1899"/>
                </a:cubicBezTo>
                <a:cubicBezTo>
                  <a:pt x="458" y="1842"/>
                  <a:pt x="331" y="1767"/>
                  <a:pt x="290" y="1703"/>
                </a:cubicBezTo>
                <a:cubicBezTo>
                  <a:pt x="243" y="1630"/>
                  <a:pt x="326" y="1584"/>
                  <a:pt x="300" y="1512"/>
                </a:cubicBezTo>
                <a:cubicBezTo>
                  <a:pt x="281" y="1462"/>
                  <a:pt x="135" y="1201"/>
                  <a:pt x="260" y="1196"/>
                </a:cubicBezTo>
                <a:cubicBezTo>
                  <a:pt x="247" y="1164"/>
                  <a:pt x="181" y="1089"/>
                  <a:pt x="190" y="1057"/>
                </a:cubicBezTo>
                <a:cubicBezTo>
                  <a:pt x="255" y="849"/>
                  <a:pt x="472" y="901"/>
                  <a:pt x="526" y="777"/>
                </a:cubicBezTo>
                <a:cubicBezTo>
                  <a:pt x="556" y="707"/>
                  <a:pt x="578" y="474"/>
                  <a:pt x="546" y="399"/>
                </a:cubicBezTo>
                <a:cubicBezTo>
                  <a:pt x="538" y="380"/>
                  <a:pt x="495" y="391"/>
                  <a:pt x="495" y="374"/>
                </a:cubicBezTo>
                <a:cubicBezTo>
                  <a:pt x="549" y="337"/>
                  <a:pt x="601" y="177"/>
                  <a:pt x="674" y="150"/>
                </a:cubicBezTo>
                <a:cubicBezTo>
                  <a:pt x="764" y="118"/>
                  <a:pt x="759" y="89"/>
                  <a:pt x="768" y="0"/>
                </a:cubicBezTo>
                <a:cubicBezTo>
                  <a:pt x="831" y="13"/>
                  <a:pt x="862" y="80"/>
                  <a:pt x="918" y="106"/>
                </a:cubicBezTo>
                <a:cubicBezTo>
                  <a:pt x="982" y="137"/>
                  <a:pt x="1084" y="103"/>
                  <a:pt x="1154" y="114"/>
                </a:cubicBezTo>
                <a:cubicBezTo>
                  <a:pt x="1327" y="141"/>
                  <a:pt x="1314" y="263"/>
                  <a:pt x="1403" y="389"/>
                </a:cubicBezTo>
                <a:cubicBezTo>
                  <a:pt x="1411" y="305"/>
                  <a:pt x="1425" y="228"/>
                  <a:pt x="1456" y="149"/>
                </a:cubicBezTo>
                <a:cubicBezTo>
                  <a:pt x="1494" y="53"/>
                  <a:pt x="1490" y="108"/>
                  <a:pt x="1561" y="85"/>
                </a:cubicBezTo>
                <a:cubicBezTo>
                  <a:pt x="1620" y="65"/>
                  <a:pt x="1697" y="80"/>
                  <a:pt x="1762" y="77"/>
                </a:cubicBezTo>
                <a:cubicBezTo>
                  <a:pt x="1844" y="74"/>
                  <a:pt x="1806" y="113"/>
                  <a:pt x="1896" y="171"/>
                </a:cubicBezTo>
                <a:cubicBezTo>
                  <a:pt x="1963" y="246"/>
                  <a:pt x="2019" y="242"/>
                  <a:pt x="2045" y="321"/>
                </a:cubicBezTo>
                <a:cubicBezTo>
                  <a:pt x="2114" y="470"/>
                  <a:pt x="2380" y="627"/>
                  <a:pt x="2437" y="695"/>
                </a:cubicBezTo>
                <a:cubicBezTo>
                  <a:pt x="2474" y="724"/>
                  <a:pt x="2513" y="737"/>
                  <a:pt x="2623" y="780"/>
                </a:cubicBezTo>
                <a:cubicBezTo>
                  <a:pt x="2715" y="816"/>
                  <a:pt x="2790" y="801"/>
                  <a:pt x="2872" y="866"/>
                </a:cubicBezTo>
                <a:cubicBezTo>
                  <a:pt x="2933" y="916"/>
                  <a:pt x="3128" y="1061"/>
                  <a:pt x="3206" y="1076"/>
                </a:cubicBezTo>
                <a:cubicBezTo>
                  <a:pt x="3241" y="1083"/>
                  <a:pt x="3276" y="1091"/>
                  <a:pt x="3304" y="1115"/>
                </a:cubicBezTo>
                <a:cubicBezTo>
                  <a:pt x="3371" y="1163"/>
                  <a:pt x="3420" y="1147"/>
                  <a:pt x="3483" y="1194"/>
                </a:cubicBezTo>
                <a:cubicBezTo>
                  <a:pt x="3515" y="1218"/>
                  <a:pt x="3541" y="1234"/>
                  <a:pt x="3562" y="1267"/>
                </a:cubicBezTo>
                <a:cubicBezTo>
                  <a:pt x="3579" y="1294"/>
                  <a:pt x="3580" y="1327"/>
                  <a:pt x="3558" y="1365"/>
                </a:cubicBezTo>
                <a:cubicBezTo>
                  <a:pt x="3525" y="1438"/>
                  <a:pt x="3535" y="1522"/>
                  <a:pt x="3489" y="1537"/>
                </a:cubicBezTo>
                <a:cubicBezTo>
                  <a:pt x="3393" y="1588"/>
                  <a:pt x="3498" y="1758"/>
                  <a:pt x="3395" y="1826"/>
                </a:cubicBezTo>
                <a:cubicBezTo>
                  <a:pt x="3384" y="1833"/>
                  <a:pt x="3348" y="1937"/>
                  <a:pt x="3351" y="1948"/>
                </a:cubicBezTo>
                <a:cubicBezTo>
                  <a:pt x="3368" y="2006"/>
                  <a:pt x="3397" y="1972"/>
                  <a:pt x="3445" y="1968"/>
                </a:cubicBezTo>
                <a:cubicBezTo>
                  <a:pt x="3590" y="1953"/>
                  <a:pt x="3752" y="2039"/>
                  <a:pt x="3832" y="2037"/>
                </a:cubicBezTo>
                <a:cubicBezTo>
                  <a:pt x="3864" y="2036"/>
                  <a:pt x="3893" y="1994"/>
                  <a:pt x="3916" y="2023"/>
                </a:cubicBezTo>
                <a:cubicBezTo>
                  <a:pt x="3949" y="2065"/>
                  <a:pt x="3956" y="2035"/>
                  <a:pt x="3990" y="2028"/>
                </a:cubicBezTo>
                <a:cubicBezTo>
                  <a:pt x="4016" y="2023"/>
                  <a:pt x="4046" y="2063"/>
                  <a:pt x="4069" y="2072"/>
                </a:cubicBezTo>
                <a:lnTo>
                  <a:pt x="4069" y="2072"/>
                </a:lnTo>
                <a:lnTo>
                  <a:pt x="4069" y="2072"/>
                </a:lnTo>
                <a:cubicBezTo>
                  <a:pt x="4112" y="1982"/>
                  <a:pt x="4158" y="1945"/>
                  <a:pt x="4230" y="2008"/>
                </a:cubicBezTo>
                <a:cubicBezTo>
                  <a:pt x="4269" y="2042"/>
                  <a:pt x="4316" y="1934"/>
                  <a:pt x="4308" y="1907"/>
                </a:cubicBezTo>
                <a:cubicBezTo>
                  <a:pt x="4292" y="1857"/>
                  <a:pt x="4436" y="1843"/>
                  <a:pt x="4428" y="1824"/>
                </a:cubicBezTo>
                <a:cubicBezTo>
                  <a:pt x="4421" y="1809"/>
                  <a:pt x="4457" y="1754"/>
                  <a:pt x="4478" y="1738"/>
                </a:cubicBezTo>
                <a:cubicBezTo>
                  <a:pt x="4575" y="1704"/>
                  <a:pt x="4528" y="1567"/>
                  <a:pt x="4515" y="1469"/>
                </a:cubicBezTo>
                <a:cubicBezTo>
                  <a:pt x="4504" y="1388"/>
                  <a:pt x="4473" y="1328"/>
                  <a:pt x="4565" y="1387"/>
                </a:cubicBezTo>
                <a:cubicBezTo>
                  <a:pt x="4573" y="1333"/>
                  <a:pt x="4645" y="1338"/>
                  <a:pt x="4682" y="1351"/>
                </a:cubicBezTo>
                <a:cubicBezTo>
                  <a:pt x="4781" y="1387"/>
                  <a:pt x="4821" y="1624"/>
                  <a:pt x="4823" y="1719"/>
                </a:cubicBezTo>
                <a:cubicBezTo>
                  <a:pt x="4827" y="1852"/>
                  <a:pt x="4842" y="1768"/>
                  <a:pt x="4817" y="1924"/>
                </a:cubicBezTo>
                <a:cubicBezTo>
                  <a:pt x="4768" y="1905"/>
                  <a:pt x="4724" y="1981"/>
                  <a:pt x="4641" y="2015"/>
                </a:cubicBezTo>
                <a:cubicBezTo>
                  <a:pt x="4614" y="2026"/>
                  <a:pt x="4526" y="2057"/>
                  <a:pt x="4523" y="2093"/>
                </a:cubicBezTo>
                <a:cubicBezTo>
                  <a:pt x="4518" y="2147"/>
                  <a:pt x="4458" y="2152"/>
                  <a:pt x="4421" y="2176"/>
                </a:cubicBezTo>
                <a:cubicBezTo>
                  <a:pt x="4400" y="2189"/>
                  <a:pt x="4396" y="2219"/>
                  <a:pt x="4377" y="2237"/>
                </a:cubicBezTo>
                <a:cubicBezTo>
                  <a:pt x="4350" y="2264"/>
                  <a:pt x="4316" y="2283"/>
                  <a:pt x="4292" y="2313"/>
                </a:cubicBezTo>
                <a:cubicBezTo>
                  <a:pt x="4317" y="2321"/>
                  <a:pt x="4328" y="2342"/>
                  <a:pt x="4315" y="2366"/>
                </a:cubicBezTo>
                <a:cubicBezTo>
                  <a:pt x="4261" y="2310"/>
                  <a:pt x="4153" y="2535"/>
                  <a:pt x="4123" y="2578"/>
                </a:cubicBezTo>
                <a:cubicBezTo>
                  <a:pt x="4069" y="2654"/>
                  <a:pt x="4055" y="2810"/>
                  <a:pt x="3955" y="2850"/>
                </a:cubicBezTo>
                <a:cubicBezTo>
                  <a:pt x="3889" y="2876"/>
                  <a:pt x="3937" y="2972"/>
                  <a:pt x="3841" y="2999"/>
                </a:cubicBezTo>
                <a:cubicBezTo>
                  <a:pt x="3861" y="3051"/>
                  <a:pt x="3810" y="3087"/>
                  <a:pt x="3784" y="3123"/>
                </a:cubicBezTo>
                <a:cubicBezTo>
                  <a:pt x="3796" y="3172"/>
                  <a:pt x="3864" y="3224"/>
                  <a:pt x="3811" y="3261"/>
                </a:cubicBezTo>
                <a:cubicBezTo>
                  <a:pt x="3803" y="3267"/>
                  <a:pt x="3828" y="3391"/>
                  <a:pt x="3807" y="3444"/>
                </a:cubicBezTo>
                <a:cubicBezTo>
                  <a:pt x="3791" y="3484"/>
                  <a:pt x="3853" y="3529"/>
                  <a:pt x="3801" y="3589"/>
                </a:cubicBezTo>
                <a:cubicBezTo>
                  <a:pt x="3772" y="3624"/>
                  <a:pt x="3845" y="3742"/>
                  <a:pt x="3831" y="3788"/>
                </a:cubicBezTo>
                <a:cubicBezTo>
                  <a:pt x="3810" y="3854"/>
                  <a:pt x="3839" y="3908"/>
                  <a:pt x="3875" y="3968"/>
                </a:cubicBezTo>
                <a:cubicBezTo>
                  <a:pt x="3923" y="4048"/>
                  <a:pt x="3815" y="4018"/>
                  <a:pt x="3819" y="4065"/>
                </a:cubicBezTo>
                <a:cubicBezTo>
                  <a:pt x="3825" y="4126"/>
                  <a:pt x="3789" y="4187"/>
                  <a:pt x="3817" y="4248"/>
                </a:cubicBezTo>
                <a:cubicBezTo>
                  <a:pt x="3833" y="4283"/>
                  <a:pt x="3962" y="4468"/>
                  <a:pt x="3858" y="4462"/>
                </a:cubicBezTo>
                <a:cubicBezTo>
                  <a:pt x="3951" y="4537"/>
                  <a:pt x="3839" y="4537"/>
                  <a:pt x="4154" y="4683"/>
                </a:cubicBezTo>
                <a:cubicBezTo>
                  <a:pt x="4261" y="4733"/>
                  <a:pt x="4411" y="4816"/>
                  <a:pt x="4353" y="4948"/>
                </a:cubicBezTo>
                <a:cubicBezTo>
                  <a:pt x="4311" y="5043"/>
                  <a:pt x="4437" y="5235"/>
                  <a:pt x="4550" y="5188"/>
                </a:cubicBezTo>
                <a:cubicBezTo>
                  <a:pt x="4595" y="5169"/>
                  <a:pt x="4615" y="5303"/>
                  <a:pt x="4624" y="5328"/>
                </a:cubicBezTo>
                <a:cubicBezTo>
                  <a:pt x="4674" y="5456"/>
                  <a:pt x="4479" y="5657"/>
                  <a:pt x="4476" y="5755"/>
                </a:cubicBezTo>
                <a:cubicBezTo>
                  <a:pt x="4474" y="5825"/>
                  <a:pt x="4480" y="5845"/>
                  <a:pt x="4416" y="5891"/>
                </a:cubicBezTo>
                <a:cubicBezTo>
                  <a:pt x="4299" y="5975"/>
                  <a:pt x="4166" y="6017"/>
                  <a:pt x="4027" y="6045"/>
                </a:cubicBezTo>
                <a:cubicBezTo>
                  <a:pt x="3765" y="6098"/>
                  <a:pt x="3613" y="6156"/>
                  <a:pt x="3339" y="6132"/>
                </a:cubicBezTo>
                <a:cubicBezTo>
                  <a:pt x="3264" y="6125"/>
                  <a:pt x="3214" y="6078"/>
                  <a:pt x="3143" y="6068"/>
                </a:cubicBezTo>
                <a:cubicBezTo>
                  <a:pt x="3153" y="6088"/>
                  <a:pt x="3166" y="6104"/>
                  <a:pt x="3183" y="6118"/>
                </a:cubicBezTo>
                <a:cubicBezTo>
                  <a:pt x="3201" y="6135"/>
                  <a:pt x="3181" y="6171"/>
                  <a:pt x="3191" y="6192"/>
                </a:cubicBezTo>
                <a:cubicBezTo>
                  <a:pt x="3197" y="6204"/>
                  <a:pt x="3332" y="6304"/>
                  <a:pt x="3247" y="6270"/>
                </a:cubicBezTo>
                <a:cubicBezTo>
                  <a:pt x="3286" y="6299"/>
                  <a:pt x="3305" y="6320"/>
                  <a:pt x="3314" y="6369"/>
                </a:cubicBezTo>
                <a:cubicBezTo>
                  <a:pt x="3320" y="6404"/>
                  <a:pt x="3325" y="6463"/>
                  <a:pt x="3271" y="6434"/>
                </a:cubicBezTo>
                <a:cubicBezTo>
                  <a:pt x="3279" y="6469"/>
                  <a:pt x="3289" y="6506"/>
                  <a:pt x="3288" y="6543"/>
                </a:cubicBezTo>
                <a:cubicBezTo>
                  <a:pt x="3287" y="6573"/>
                  <a:pt x="3256" y="6599"/>
                  <a:pt x="3278" y="6626"/>
                </a:cubicBezTo>
                <a:cubicBezTo>
                  <a:pt x="3294" y="6645"/>
                  <a:pt x="3317" y="6659"/>
                  <a:pt x="3336" y="6676"/>
                </a:cubicBezTo>
                <a:cubicBezTo>
                  <a:pt x="3364" y="6701"/>
                  <a:pt x="3349" y="6743"/>
                  <a:pt x="3389" y="6721"/>
                </a:cubicBezTo>
                <a:cubicBezTo>
                  <a:pt x="3365" y="6867"/>
                  <a:pt x="3217" y="6889"/>
                  <a:pt x="3094" y="6900"/>
                </a:cubicBezTo>
                <a:cubicBezTo>
                  <a:pt x="2931" y="6915"/>
                  <a:pt x="2798" y="6805"/>
                  <a:pt x="2638" y="6781"/>
                </a:cubicBezTo>
                <a:cubicBezTo>
                  <a:pt x="2726" y="6764"/>
                  <a:pt x="2573" y="6705"/>
                  <a:pt x="2568" y="6835"/>
                </a:cubicBezTo>
                <a:cubicBezTo>
                  <a:pt x="2564" y="6923"/>
                  <a:pt x="2671" y="6986"/>
                  <a:pt x="2687" y="7072"/>
                </a:cubicBezTo>
                <a:cubicBezTo>
                  <a:pt x="2700" y="7141"/>
                  <a:pt x="2702" y="7228"/>
                  <a:pt x="2779" y="7257"/>
                </a:cubicBezTo>
                <a:cubicBezTo>
                  <a:pt x="2819" y="7272"/>
                  <a:pt x="2927" y="7281"/>
                  <a:pt x="2897" y="7348"/>
                </a:cubicBezTo>
                <a:cubicBezTo>
                  <a:pt x="2913" y="7352"/>
                  <a:pt x="3066" y="7369"/>
                  <a:pt x="3055" y="7329"/>
                </a:cubicBezTo>
                <a:cubicBezTo>
                  <a:pt x="3047" y="7297"/>
                  <a:pt x="2977" y="7296"/>
                  <a:pt x="2953" y="7283"/>
                </a:cubicBezTo>
                <a:cubicBezTo>
                  <a:pt x="3003" y="7290"/>
                  <a:pt x="3031" y="7238"/>
                  <a:pt x="3078" y="7235"/>
                </a:cubicBezTo>
                <a:cubicBezTo>
                  <a:pt x="3126" y="7232"/>
                  <a:pt x="3176" y="7300"/>
                  <a:pt x="3184" y="7342"/>
                </a:cubicBezTo>
                <a:cubicBezTo>
                  <a:pt x="3192" y="7381"/>
                  <a:pt x="3241" y="7438"/>
                  <a:pt x="3214" y="7479"/>
                </a:cubicBezTo>
                <a:cubicBezTo>
                  <a:pt x="3195" y="7506"/>
                  <a:pt x="3126" y="7515"/>
                  <a:pt x="3096" y="7511"/>
                </a:cubicBezTo>
                <a:cubicBezTo>
                  <a:pt x="3046" y="7505"/>
                  <a:pt x="3054" y="7449"/>
                  <a:pt x="3029" y="7424"/>
                </a:cubicBezTo>
                <a:cubicBezTo>
                  <a:pt x="2989" y="7384"/>
                  <a:pt x="2933" y="7367"/>
                  <a:pt x="2884" y="7400"/>
                </a:cubicBezTo>
                <a:cubicBezTo>
                  <a:pt x="2752" y="7488"/>
                  <a:pt x="2969" y="7560"/>
                  <a:pt x="3045" y="7541"/>
                </a:cubicBezTo>
                <a:cubicBezTo>
                  <a:pt x="3039" y="7582"/>
                  <a:pt x="2995" y="7596"/>
                  <a:pt x="2961" y="7610"/>
                </a:cubicBezTo>
                <a:cubicBezTo>
                  <a:pt x="2896" y="7637"/>
                  <a:pt x="2898" y="7666"/>
                  <a:pt x="2873" y="7725"/>
                </a:cubicBezTo>
                <a:cubicBezTo>
                  <a:pt x="2846" y="7786"/>
                  <a:pt x="2842" y="7807"/>
                  <a:pt x="2884" y="7863"/>
                </a:cubicBezTo>
                <a:cubicBezTo>
                  <a:pt x="2951" y="7954"/>
                  <a:pt x="2902" y="7953"/>
                  <a:pt x="2921" y="7985"/>
                </a:cubicBezTo>
                <a:cubicBezTo>
                  <a:pt x="2938" y="8001"/>
                  <a:pt x="2947" y="8022"/>
                  <a:pt x="2948" y="8045"/>
                </a:cubicBezTo>
                <a:cubicBezTo>
                  <a:pt x="2946" y="8057"/>
                  <a:pt x="2952" y="8097"/>
                  <a:pt x="2936" y="8101"/>
                </a:cubicBezTo>
                <a:cubicBezTo>
                  <a:pt x="2912" y="8108"/>
                  <a:pt x="2881" y="8117"/>
                  <a:pt x="2877" y="8147"/>
                </a:cubicBezTo>
                <a:cubicBezTo>
                  <a:pt x="2872" y="8195"/>
                  <a:pt x="2946" y="8203"/>
                  <a:pt x="2938" y="8242"/>
                </a:cubicBezTo>
                <a:cubicBezTo>
                  <a:pt x="2929" y="8284"/>
                  <a:pt x="2634" y="8224"/>
                  <a:pt x="2697" y="8331"/>
                </a:cubicBezTo>
                <a:cubicBezTo>
                  <a:pt x="2570" y="8304"/>
                  <a:pt x="2536" y="8457"/>
                  <a:pt x="2519" y="8550"/>
                </a:cubicBezTo>
                <a:cubicBezTo>
                  <a:pt x="2489" y="8706"/>
                  <a:pt x="2591" y="8767"/>
                  <a:pt x="2708" y="8847"/>
                </a:cubicBezTo>
                <a:cubicBezTo>
                  <a:pt x="2766" y="8885"/>
                  <a:pt x="2816" y="8937"/>
                  <a:pt x="2880" y="8965"/>
                </a:cubicBezTo>
                <a:cubicBezTo>
                  <a:pt x="2962" y="9001"/>
                  <a:pt x="3062" y="8953"/>
                  <a:pt x="3140" y="8999"/>
                </a:cubicBezTo>
                <a:cubicBezTo>
                  <a:pt x="3249" y="9063"/>
                  <a:pt x="3265" y="9279"/>
                  <a:pt x="3095" y="9257"/>
                </a:cubicBezTo>
                <a:cubicBezTo>
                  <a:pt x="3127" y="9270"/>
                  <a:pt x="3149" y="9242"/>
                  <a:pt x="3179" y="9239"/>
                </a:cubicBezTo>
                <a:cubicBezTo>
                  <a:pt x="3224" y="9236"/>
                  <a:pt x="3241" y="9266"/>
                  <a:pt x="3268" y="9296"/>
                </a:cubicBezTo>
                <a:cubicBezTo>
                  <a:pt x="3242" y="9299"/>
                  <a:pt x="3233" y="9314"/>
                  <a:pt x="3247" y="9337"/>
                </a:cubicBezTo>
                <a:cubicBezTo>
                  <a:pt x="3190" y="9325"/>
                  <a:pt x="3003" y="9553"/>
                  <a:pt x="2969" y="9609"/>
                </a:cubicBezTo>
                <a:cubicBezTo>
                  <a:pt x="2949" y="9642"/>
                  <a:pt x="2930" y="9661"/>
                  <a:pt x="2932" y="9701"/>
                </a:cubicBezTo>
                <a:cubicBezTo>
                  <a:pt x="2933" y="9733"/>
                  <a:pt x="2936" y="9763"/>
                  <a:pt x="2908" y="9786"/>
                </a:cubicBezTo>
                <a:cubicBezTo>
                  <a:pt x="2932" y="9790"/>
                  <a:pt x="2951" y="9777"/>
                  <a:pt x="2956" y="9753"/>
                </a:cubicBezTo>
                <a:cubicBezTo>
                  <a:pt x="2959" y="9841"/>
                  <a:pt x="3056" y="9994"/>
                  <a:pt x="2924" y="10036"/>
                </a:cubicBezTo>
                <a:cubicBezTo>
                  <a:pt x="2827" y="10067"/>
                  <a:pt x="2796" y="9920"/>
                  <a:pt x="2712" y="9904"/>
                </a:cubicBezTo>
                <a:cubicBezTo>
                  <a:pt x="2734" y="9913"/>
                  <a:pt x="2790" y="9956"/>
                  <a:pt x="2772" y="9984"/>
                </a:cubicBezTo>
                <a:cubicBezTo>
                  <a:pt x="2758" y="10006"/>
                  <a:pt x="2701" y="9987"/>
                  <a:pt x="2680" y="10005"/>
                </a:cubicBezTo>
                <a:cubicBezTo>
                  <a:pt x="2764" y="9979"/>
                  <a:pt x="2796" y="10026"/>
                  <a:pt x="2867" y="10041"/>
                </a:cubicBezTo>
                <a:cubicBezTo>
                  <a:pt x="2858" y="10096"/>
                  <a:pt x="2772" y="10093"/>
                  <a:pt x="2752" y="10153"/>
                </a:cubicBezTo>
                <a:cubicBezTo>
                  <a:pt x="2726" y="10235"/>
                  <a:pt x="2783" y="10288"/>
                  <a:pt x="2736" y="10370"/>
                </a:cubicBezTo>
                <a:cubicBezTo>
                  <a:pt x="2796" y="10296"/>
                  <a:pt x="2884" y="10460"/>
                  <a:pt x="2906" y="10503"/>
                </a:cubicBezTo>
                <a:cubicBezTo>
                  <a:pt x="2939" y="10568"/>
                  <a:pt x="2803" y="10530"/>
                  <a:pt x="2769" y="10558"/>
                </a:cubicBezTo>
                <a:cubicBezTo>
                  <a:pt x="2804" y="10546"/>
                  <a:pt x="2887" y="10579"/>
                  <a:pt x="2903" y="10570"/>
                </a:cubicBezTo>
                <a:cubicBezTo>
                  <a:pt x="2951" y="10542"/>
                  <a:pt x="2989" y="10607"/>
                  <a:pt x="3026" y="10637"/>
                </a:cubicBezTo>
                <a:cubicBezTo>
                  <a:pt x="3098" y="10694"/>
                  <a:pt x="3175" y="10735"/>
                  <a:pt x="3208" y="10819"/>
                </a:cubicBezTo>
                <a:cubicBezTo>
                  <a:pt x="3189" y="10789"/>
                  <a:pt x="3157" y="10795"/>
                  <a:pt x="3121" y="10786"/>
                </a:cubicBezTo>
                <a:cubicBezTo>
                  <a:pt x="3036" y="10777"/>
                  <a:pt x="2926" y="10685"/>
                  <a:pt x="2573" y="10685"/>
                </a:cubicBezTo>
                <a:cubicBezTo>
                  <a:pt x="2514" y="10685"/>
                  <a:pt x="2456" y="10685"/>
                  <a:pt x="2397" y="10685"/>
                </a:cubicBezTo>
                <a:cubicBezTo>
                  <a:pt x="2348" y="10685"/>
                  <a:pt x="2244" y="10705"/>
                  <a:pt x="2202" y="10678"/>
                </a:cubicBezTo>
                <a:cubicBezTo>
                  <a:pt x="2136" y="10637"/>
                  <a:pt x="2080" y="10544"/>
                  <a:pt x="1994" y="10534"/>
                </a:cubicBezTo>
                <a:cubicBezTo>
                  <a:pt x="2021" y="10494"/>
                  <a:pt x="1996" y="10429"/>
                  <a:pt x="1962" y="10404"/>
                </a:cubicBezTo>
                <a:cubicBezTo>
                  <a:pt x="1916" y="10371"/>
                  <a:pt x="1952" y="10328"/>
                  <a:pt x="1927" y="10287"/>
                </a:cubicBezTo>
                <a:cubicBezTo>
                  <a:pt x="1912" y="10262"/>
                  <a:pt x="1865" y="10197"/>
                  <a:pt x="1828" y="10214"/>
                </a:cubicBezTo>
                <a:cubicBezTo>
                  <a:pt x="1799" y="10227"/>
                  <a:pt x="1774" y="10208"/>
                  <a:pt x="1745" y="10216"/>
                </a:cubicBezTo>
                <a:cubicBezTo>
                  <a:pt x="1707" y="10225"/>
                  <a:pt x="1681" y="10342"/>
                  <a:pt x="1587" y="10152"/>
                </a:cubicBezTo>
                <a:cubicBezTo>
                  <a:pt x="1562" y="10103"/>
                  <a:pt x="1464" y="10070"/>
                  <a:pt x="1456" y="10020"/>
                </a:cubicBezTo>
                <a:cubicBezTo>
                  <a:pt x="1452" y="9994"/>
                  <a:pt x="1438" y="9993"/>
                  <a:pt x="1427" y="9971"/>
                </a:cubicBezTo>
                <a:cubicBezTo>
                  <a:pt x="1417" y="9954"/>
                  <a:pt x="1425" y="9932"/>
                  <a:pt x="1418" y="9913"/>
                </a:cubicBezTo>
                <a:cubicBezTo>
                  <a:pt x="1408" y="9887"/>
                  <a:pt x="1376" y="9877"/>
                  <a:pt x="1368" y="9851"/>
                </a:cubicBezTo>
                <a:cubicBezTo>
                  <a:pt x="1357" y="9821"/>
                  <a:pt x="1366" y="9789"/>
                  <a:pt x="1361" y="9759"/>
                </a:cubicBezTo>
                <a:cubicBezTo>
                  <a:pt x="1445" y="9772"/>
                  <a:pt x="1418" y="9663"/>
                  <a:pt x="1439" y="9640"/>
                </a:cubicBezTo>
                <a:cubicBezTo>
                  <a:pt x="1454" y="9623"/>
                  <a:pt x="1485" y="9635"/>
                  <a:pt x="1501" y="9616"/>
                </a:cubicBezTo>
                <a:cubicBezTo>
                  <a:pt x="1533" y="9579"/>
                  <a:pt x="1499" y="9519"/>
                  <a:pt x="1474" y="9486"/>
                </a:cubicBezTo>
                <a:cubicBezTo>
                  <a:pt x="1446" y="9448"/>
                  <a:pt x="1521" y="9445"/>
                  <a:pt x="1525" y="9415"/>
                </a:cubicBezTo>
                <a:cubicBezTo>
                  <a:pt x="1529" y="9381"/>
                  <a:pt x="1479" y="9337"/>
                  <a:pt x="1455" y="9320"/>
                </a:cubicBezTo>
                <a:cubicBezTo>
                  <a:pt x="1405" y="9285"/>
                  <a:pt x="1398" y="9263"/>
                  <a:pt x="1399" y="9203"/>
                </a:cubicBezTo>
                <a:cubicBezTo>
                  <a:pt x="1399" y="9162"/>
                  <a:pt x="1409" y="9017"/>
                  <a:pt x="1480" y="9028"/>
                </a:cubicBezTo>
                <a:cubicBezTo>
                  <a:pt x="1466" y="8996"/>
                  <a:pt x="1426" y="8993"/>
                  <a:pt x="1428" y="8958"/>
                </a:cubicBezTo>
                <a:cubicBezTo>
                  <a:pt x="1429" y="8936"/>
                  <a:pt x="1406" y="8919"/>
                  <a:pt x="1416" y="8896"/>
                </a:cubicBezTo>
                <a:cubicBezTo>
                  <a:pt x="1423" y="8879"/>
                  <a:pt x="1440" y="8871"/>
                  <a:pt x="1448" y="8855"/>
                </a:cubicBezTo>
                <a:cubicBezTo>
                  <a:pt x="1480" y="8790"/>
                  <a:pt x="1369" y="8688"/>
                  <a:pt x="1323" y="8654"/>
                </a:cubicBezTo>
                <a:cubicBezTo>
                  <a:pt x="1362" y="8652"/>
                  <a:pt x="1388" y="8576"/>
                  <a:pt x="1343" y="8563"/>
                </a:cubicBezTo>
                <a:cubicBezTo>
                  <a:pt x="1312" y="8554"/>
                  <a:pt x="1260" y="8481"/>
                  <a:pt x="1294" y="8450"/>
                </a:cubicBezTo>
                <a:cubicBezTo>
                  <a:pt x="1323" y="8424"/>
                  <a:pt x="1332" y="8441"/>
                  <a:pt x="1352" y="8398"/>
                </a:cubicBezTo>
                <a:cubicBezTo>
                  <a:pt x="1369" y="8362"/>
                  <a:pt x="1375" y="8361"/>
                  <a:pt x="1343" y="8330"/>
                </a:cubicBezTo>
                <a:cubicBezTo>
                  <a:pt x="1324" y="8313"/>
                  <a:pt x="1282" y="8277"/>
                  <a:pt x="1250" y="8254"/>
                </a:cubicBezTo>
                <a:cubicBezTo>
                  <a:pt x="1204" y="8221"/>
                  <a:pt x="1140" y="8256"/>
                  <a:pt x="1098" y="8210"/>
                </a:cubicBezTo>
                <a:cubicBezTo>
                  <a:pt x="1063" y="8171"/>
                  <a:pt x="1293" y="8190"/>
                  <a:pt x="1306" y="8165"/>
                </a:cubicBezTo>
                <a:cubicBezTo>
                  <a:pt x="1308" y="8150"/>
                  <a:pt x="1309" y="8096"/>
                  <a:pt x="1316" y="8098"/>
                </a:cubicBezTo>
                <a:cubicBezTo>
                  <a:pt x="1281" y="8001"/>
                  <a:pt x="1123" y="8102"/>
                  <a:pt x="1085" y="8005"/>
                </a:cubicBezTo>
                <a:cubicBezTo>
                  <a:pt x="1076" y="7990"/>
                  <a:pt x="1066" y="7974"/>
                  <a:pt x="1057" y="7958"/>
                </a:cubicBezTo>
                <a:cubicBezTo>
                  <a:pt x="1051" y="7933"/>
                  <a:pt x="1090" y="7910"/>
                  <a:pt x="1073" y="7885"/>
                </a:cubicBezTo>
                <a:cubicBezTo>
                  <a:pt x="1051" y="7854"/>
                  <a:pt x="997" y="7837"/>
                  <a:pt x="1027" y="7802"/>
                </a:cubicBezTo>
                <a:cubicBezTo>
                  <a:pt x="1065" y="7759"/>
                  <a:pt x="877" y="7726"/>
                  <a:pt x="945" y="7665"/>
                </a:cubicBezTo>
                <a:cubicBezTo>
                  <a:pt x="982" y="7632"/>
                  <a:pt x="936" y="7606"/>
                  <a:pt x="903" y="7600"/>
                </a:cubicBezTo>
                <a:cubicBezTo>
                  <a:pt x="767" y="7577"/>
                  <a:pt x="798" y="7455"/>
                  <a:pt x="762" y="7357"/>
                </a:cubicBezTo>
                <a:cubicBezTo>
                  <a:pt x="750" y="7324"/>
                  <a:pt x="699" y="7295"/>
                  <a:pt x="747" y="7261"/>
                </a:cubicBezTo>
                <a:cubicBezTo>
                  <a:pt x="777" y="7240"/>
                  <a:pt x="829" y="7257"/>
                  <a:pt x="791" y="7207"/>
                </a:cubicBezTo>
                <a:cubicBezTo>
                  <a:pt x="759" y="7163"/>
                  <a:pt x="690" y="7104"/>
                  <a:pt x="696" y="7045"/>
                </a:cubicBezTo>
                <a:cubicBezTo>
                  <a:pt x="709" y="6916"/>
                  <a:pt x="522" y="6786"/>
                  <a:pt x="597" y="6637"/>
                </a:cubicBezTo>
                <a:cubicBezTo>
                  <a:pt x="624" y="6584"/>
                  <a:pt x="548" y="6571"/>
                  <a:pt x="539" y="6526"/>
                </a:cubicBezTo>
                <a:cubicBezTo>
                  <a:pt x="610" y="6550"/>
                  <a:pt x="564" y="6447"/>
                  <a:pt x="544" y="6424"/>
                </a:cubicBezTo>
                <a:cubicBezTo>
                  <a:pt x="503" y="6376"/>
                  <a:pt x="515" y="6353"/>
                  <a:pt x="572" y="6351"/>
                </a:cubicBezTo>
                <a:cubicBezTo>
                  <a:pt x="536" y="6315"/>
                  <a:pt x="554" y="6212"/>
                  <a:pt x="538" y="6164"/>
                </a:cubicBezTo>
                <a:cubicBezTo>
                  <a:pt x="512" y="6088"/>
                  <a:pt x="587" y="6074"/>
                  <a:pt x="633" y="6032"/>
                </a:cubicBezTo>
                <a:cubicBezTo>
                  <a:pt x="682" y="5987"/>
                  <a:pt x="575" y="5915"/>
                  <a:pt x="560" y="5860"/>
                </a:cubicBezTo>
                <a:cubicBezTo>
                  <a:pt x="541" y="5790"/>
                  <a:pt x="432" y="5704"/>
                  <a:pt x="443" y="5635"/>
                </a:cubicBezTo>
                <a:cubicBezTo>
                  <a:pt x="450" y="5588"/>
                  <a:pt x="404" y="5475"/>
                  <a:pt x="382" y="5431"/>
                </a:cubicBezTo>
                <a:cubicBezTo>
                  <a:pt x="359" y="5383"/>
                  <a:pt x="347" y="5278"/>
                  <a:pt x="385" y="5237"/>
                </a:cubicBezTo>
                <a:cubicBezTo>
                  <a:pt x="405" y="5214"/>
                  <a:pt x="423" y="5238"/>
                  <a:pt x="436" y="5211"/>
                </a:cubicBezTo>
                <a:cubicBezTo>
                  <a:pt x="445" y="5191"/>
                  <a:pt x="443" y="5161"/>
                  <a:pt x="458" y="5144"/>
                </a:cubicBezTo>
                <a:cubicBezTo>
                  <a:pt x="479" y="5121"/>
                  <a:pt x="547" y="5133"/>
                  <a:pt x="473" y="4958"/>
                </a:cubicBezTo>
                <a:cubicBezTo>
                  <a:pt x="457" y="4921"/>
                  <a:pt x="438" y="4886"/>
                  <a:pt x="420" y="4850"/>
                </a:cubicBezTo>
                <a:cubicBezTo>
                  <a:pt x="415" y="4841"/>
                  <a:pt x="379" y="4817"/>
                  <a:pt x="379" y="4813"/>
                </a:cubicBezTo>
                <a:cubicBezTo>
                  <a:pt x="379" y="4781"/>
                  <a:pt x="419" y="4795"/>
                  <a:pt x="423" y="4758"/>
                </a:cubicBezTo>
                <a:cubicBezTo>
                  <a:pt x="427" y="4722"/>
                  <a:pt x="420" y="4686"/>
                  <a:pt x="416" y="4650"/>
                </a:cubicBezTo>
                <a:cubicBezTo>
                  <a:pt x="413" y="4615"/>
                  <a:pt x="421" y="4452"/>
                  <a:pt x="474" y="4461"/>
                </a:cubicBezTo>
                <a:cubicBezTo>
                  <a:pt x="526" y="4470"/>
                  <a:pt x="453" y="4341"/>
                  <a:pt x="449" y="4331"/>
                </a:cubicBezTo>
                <a:cubicBezTo>
                  <a:pt x="429" y="4283"/>
                  <a:pt x="454" y="4117"/>
                  <a:pt x="398" y="4099"/>
                </a:cubicBezTo>
                <a:cubicBezTo>
                  <a:pt x="366" y="4089"/>
                  <a:pt x="385" y="4141"/>
                  <a:pt x="341" y="4086"/>
                </a:cubicBezTo>
                <a:cubicBezTo>
                  <a:pt x="309" y="4046"/>
                  <a:pt x="318" y="4026"/>
                  <a:pt x="325" y="3981"/>
                </a:cubicBezTo>
                <a:cubicBezTo>
                  <a:pt x="330" y="3946"/>
                  <a:pt x="305" y="3934"/>
                  <a:pt x="281" y="3916"/>
                </a:cubicBezTo>
                <a:cubicBezTo>
                  <a:pt x="250" y="3894"/>
                  <a:pt x="260" y="3872"/>
                  <a:pt x="250" y="3841"/>
                </a:cubicBezTo>
                <a:cubicBezTo>
                  <a:pt x="229" y="3771"/>
                  <a:pt x="159" y="3728"/>
                  <a:pt x="139" y="3658"/>
                </a:cubicBezTo>
                <a:cubicBezTo>
                  <a:pt x="205" y="3689"/>
                  <a:pt x="131" y="3598"/>
                  <a:pt x="106" y="3585"/>
                </a:cubicBezTo>
                <a:cubicBezTo>
                  <a:pt x="45" y="3554"/>
                  <a:pt x="25" y="3454"/>
                  <a:pt x="22" y="3394"/>
                </a:cubicBezTo>
                <a:cubicBezTo>
                  <a:pt x="19" y="3321"/>
                  <a:pt x="75" y="3348"/>
                  <a:pt x="59" y="3270"/>
                </a:cubicBezTo>
                <a:cubicBezTo>
                  <a:pt x="47" y="3213"/>
                  <a:pt x="105" y="3108"/>
                  <a:pt x="64" y="3061"/>
                </a:cubicBezTo>
                <a:cubicBezTo>
                  <a:pt x="165" y="3128"/>
                  <a:pt x="127" y="2955"/>
                  <a:pt x="113" y="2918"/>
                </a:cubicBezTo>
                <a:cubicBezTo>
                  <a:pt x="93" y="2864"/>
                  <a:pt x="0" y="2721"/>
                  <a:pt x="32" y="2669"/>
                </a:cubicBezTo>
                <a:close/>
                <a:moveTo>
                  <a:pt x="3330" y="6226"/>
                </a:moveTo>
                <a:cubicBezTo>
                  <a:pt x="3333" y="6191"/>
                  <a:pt x="3296" y="6173"/>
                  <a:pt x="3268" y="6190"/>
                </a:cubicBezTo>
                <a:cubicBezTo>
                  <a:pt x="3286" y="6205"/>
                  <a:pt x="3307" y="6217"/>
                  <a:pt x="3330" y="622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5" name="꙱ Antigua and Barbuda (AG) (H)">
            <a:extLst>
              <a:ext uri="{FF2B5EF4-FFF2-40B4-BE49-F238E27FC236}">
                <a16:creationId xmlns:a16="http://schemas.microsoft.com/office/drawing/2014/main" id="{96C60374-11FA-48EB-B726-EB99C9A1F80A}"/>
              </a:ext>
            </a:extLst>
          </p:cNvPr>
          <p:cNvSpPr>
            <a:spLocks noEditPoints="1"/>
          </p:cNvSpPr>
          <p:nvPr/>
        </p:nvSpPr>
        <p:spPr bwMode="auto">
          <a:xfrm>
            <a:off x="2804096" y="1856924"/>
            <a:ext cx="6198" cy="20642"/>
          </a:xfrm>
          <a:custGeom>
            <a:avLst/>
            <a:gdLst>
              <a:gd name="T0" fmla="*/ 51 w 81"/>
              <a:gd name="T1" fmla="*/ 256 h 258"/>
              <a:gd name="T2" fmla="*/ 42 w 81"/>
              <a:gd name="T3" fmla="*/ 197 h 258"/>
              <a:gd name="T4" fmla="*/ 51 w 81"/>
              <a:gd name="T5" fmla="*/ 256 h 258"/>
              <a:gd name="T6" fmla="*/ 69 w 81"/>
              <a:gd name="T7" fmla="*/ 60 h 258"/>
              <a:gd name="T8" fmla="*/ 33 w 81"/>
              <a:gd name="T9" fmla="*/ 13 h 258"/>
              <a:gd name="T10" fmla="*/ 69 w 81"/>
              <a:gd name="T11" fmla="*/ 6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1" h="258">
                <a:moveTo>
                  <a:pt x="51" y="256"/>
                </a:moveTo>
                <a:cubicBezTo>
                  <a:pt x="12" y="258"/>
                  <a:pt x="0" y="201"/>
                  <a:pt x="42" y="197"/>
                </a:cubicBezTo>
                <a:cubicBezTo>
                  <a:pt x="81" y="193"/>
                  <a:pt x="66" y="240"/>
                  <a:pt x="51" y="256"/>
                </a:cubicBezTo>
                <a:close/>
                <a:moveTo>
                  <a:pt x="69" y="60"/>
                </a:moveTo>
                <a:cubicBezTo>
                  <a:pt x="45" y="56"/>
                  <a:pt x="31" y="37"/>
                  <a:pt x="33" y="13"/>
                </a:cubicBezTo>
                <a:cubicBezTo>
                  <a:pt x="68" y="0"/>
                  <a:pt x="79" y="33"/>
                  <a:pt x="69" y="6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6" name="꙱ Antarctica (AQ) (H)">
            <a:extLst>
              <a:ext uri="{FF2B5EF4-FFF2-40B4-BE49-F238E27FC236}">
                <a16:creationId xmlns:a16="http://schemas.microsoft.com/office/drawing/2014/main" id="{DC398A40-DF30-4832-8F62-A77A837BE878}"/>
              </a:ext>
            </a:extLst>
          </p:cNvPr>
          <p:cNvSpPr>
            <a:spLocks noEditPoints="1"/>
          </p:cNvSpPr>
          <p:nvPr/>
        </p:nvSpPr>
        <p:spPr bwMode="auto">
          <a:xfrm>
            <a:off x="1773176" y="4133724"/>
            <a:ext cx="5856000" cy="616161"/>
          </a:xfrm>
          <a:custGeom>
            <a:avLst/>
            <a:gdLst>
              <a:gd name="T0" fmla="*/ 2644 w 70993"/>
              <a:gd name="T1" fmla="*/ 5009 h 7477"/>
              <a:gd name="T2" fmla="*/ 3612 w 70993"/>
              <a:gd name="T3" fmla="*/ 4344 h 7477"/>
              <a:gd name="T4" fmla="*/ 9262 w 70993"/>
              <a:gd name="T5" fmla="*/ 4459 h 7477"/>
              <a:gd name="T6" fmla="*/ 13050 w 70993"/>
              <a:gd name="T7" fmla="*/ 3738 h 7477"/>
              <a:gd name="T8" fmla="*/ 16895 w 70993"/>
              <a:gd name="T9" fmla="*/ 2797 h 7477"/>
              <a:gd name="T10" fmla="*/ 17132 w 70993"/>
              <a:gd name="T11" fmla="*/ 1680 h 7477"/>
              <a:gd name="T12" fmla="*/ 17634 w 70993"/>
              <a:gd name="T13" fmla="*/ 1265 h 7477"/>
              <a:gd name="T14" fmla="*/ 18047 w 70993"/>
              <a:gd name="T15" fmla="*/ 1766 h 7477"/>
              <a:gd name="T16" fmla="*/ 17307 w 70993"/>
              <a:gd name="T17" fmla="*/ 2057 h 7477"/>
              <a:gd name="T18" fmla="*/ 18076 w 70993"/>
              <a:gd name="T19" fmla="*/ 2485 h 7477"/>
              <a:gd name="T20" fmla="*/ 19021 w 70993"/>
              <a:gd name="T21" fmla="*/ 3382 h 7477"/>
              <a:gd name="T22" fmla="*/ 19356 w 70993"/>
              <a:gd name="T23" fmla="*/ 3939 h 7477"/>
              <a:gd name="T24" fmla="*/ 17927 w 70993"/>
              <a:gd name="T25" fmla="*/ 4859 h 7477"/>
              <a:gd name="T26" fmla="*/ 17213 w 70993"/>
              <a:gd name="T27" fmla="*/ 5700 h 7477"/>
              <a:gd name="T28" fmla="*/ 29053 w 70993"/>
              <a:gd name="T29" fmla="*/ 4430 h 7477"/>
              <a:gd name="T30" fmla="*/ 31009 w 70993"/>
              <a:gd name="T31" fmla="*/ 3470 h 7477"/>
              <a:gd name="T32" fmla="*/ 40903 w 70993"/>
              <a:gd name="T33" fmla="*/ 2789 h 7477"/>
              <a:gd name="T34" fmla="*/ 43817 w 70993"/>
              <a:gd name="T35" fmla="*/ 2119 h 7477"/>
              <a:gd name="T36" fmla="*/ 48560 w 70993"/>
              <a:gd name="T37" fmla="*/ 2636 h 7477"/>
              <a:gd name="T38" fmla="*/ 50403 w 70993"/>
              <a:gd name="T39" fmla="*/ 2684 h 7477"/>
              <a:gd name="T40" fmla="*/ 58037 w 70993"/>
              <a:gd name="T41" fmla="*/ 1991 h 7477"/>
              <a:gd name="T42" fmla="*/ 64768 w 70993"/>
              <a:gd name="T43" fmla="*/ 1448 h 7477"/>
              <a:gd name="T44" fmla="*/ 67383 w 70993"/>
              <a:gd name="T45" fmla="*/ 2493 h 7477"/>
              <a:gd name="T46" fmla="*/ 70005 w 70993"/>
              <a:gd name="T47" fmla="*/ 3173 h 7477"/>
              <a:gd name="T48" fmla="*/ 66715 w 70993"/>
              <a:gd name="T49" fmla="*/ 4741 h 7477"/>
              <a:gd name="T50" fmla="*/ 64708 w 70993"/>
              <a:gd name="T51" fmla="*/ 5507 h 7477"/>
              <a:gd name="T52" fmla="*/ 63868 w 70993"/>
              <a:gd name="T53" fmla="*/ 6106 h 7477"/>
              <a:gd name="T54" fmla="*/ 64809 w 70993"/>
              <a:gd name="T55" fmla="*/ 6504 h 7477"/>
              <a:gd name="T56" fmla="*/ 3580 w 70993"/>
              <a:gd name="T57" fmla="*/ 6115 h 7477"/>
              <a:gd name="T58" fmla="*/ 17509 w 70993"/>
              <a:gd name="T59" fmla="*/ 2245 h 7477"/>
              <a:gd name="T60" fmla="*/ 18572 w 70993"/>
              <a:gd name="T61" fmla="*/ 2592 h 7477"/>
              <a:gd name="T62" fmla="*/ 18242 w 70993"/>
              <a:gd name="T63" fmla="*/ 1476 h 7477"/>
              <a:gd name="T64" fmla="*/ 18691 w 70993"/>
              <a:gd name="T65" fmla="*/ 858 h 7477"/>
              <a:gd name="T66" fmla="*/ 17791 w 70993"/>
              <a:gd name="T67" fmla="*/ 632 h 7477"/>
              <a:gd name="T68" fmla="*/ 17470 w 70993"/>
              <a:gd name="T69" fmla="*/ 1149 h 7477"/>
              <a:gd name="T70" fmla="*/ 17292 w 70993"/>
              <a:gd name="T71" fmla="*/ 1410 h 7477"/>
              <a:gd name="T72" fmla="*/ 17198 w 70993"/>
              <a:gd name="T73" fmla="*/ 1387 h 7477"/>
              <a:gd name="T74" fmla="*/ 16452 w 70993"/>
              <a:gd name="T75" fmla="*/ 2165 h 7477"/>
              <a:gd name="T76" fmla="*/ 17381 w 70993"/>
              <a:gd name="T77" fmla="*/ 745 h 7477"/>
              <a:gd name="T78" fmla="*/ 16645 w 70993"/>
              <a:gd name="T79" fmla="*/ 3892 h 7477"/>
              <a:gd name="T80" fmla="*/ 12228 w 70993"/>
              <a:gd name="T81" fmla="*/ 3723 h 7477"/>
              <a:gd name="T82" fmla="*/ 4348 w 70993"/>
              <a:gd name="T83" fmla="*/ 4251 h 7477"/>
              <a:gd name="T84" fmla="*/ 2267 w 70993"/>
              <a:gd name="T85" fmla="*/ 4762 h 7477"/>
              <a:gd name="T86" fmla="*/ 2558 w 70993"/>
              <a:gd name="T87" fmla="*/ 4943 h 7477"/>
              <a:gd name="T88" fmla="*/ 2273 w 70993"/>
              <a:gd name="T89" fmla="*/ 4873 h 7477"/>
              <a:gd name="T90" fmla="*/ 1667 w 70993"/>
              <a:gd name="T91" fmla="*/ 4863 h 7477"/>
              <a:gd name="T92" fmla="*/ 31175 w 70993"/>
              <a:gd name="T93" fmla="*/ 3111 h 7477"/>
              <a:gd name="T94" fmla="*/ 35435 w 70993"/>
              <a:gd name="T95" fmla="*/ 2987 h 7477"/>
              <a:gd name="T96" fmla="*/ 70969 w 70993"/>
              <a:gd name="T97" fmla="*/ 2197 h 7477"/>
              <a:gd name="T98" fmla="*/ 68161 w 70993"/>
              <a:gd name="T99" fmla="*/ 2643 h 7477"/>
              <a:gd name="T100" fmla="*/ 66534 w 70993"/>
              <a:gd name="T101" fmla="*/ 5261 h 7477"/>
              <a:gd name="T102" fmla="*/ 2445 w 70993"/>
              <a:gd name="T103" fmla="*/ 4900 h 7477"/>
              <a:gd name="T104" fmla="*/ 5221 w 70993"/>
              <a:gd name="T105" fmla="*/ 4038 h 7477"/>
              <a:gd name="T106" fmla="*/ 11025 w 70993"/>
              <a:gd name="T107" fmla="*/ 3607 h 7477"/>
              <a:gd name="T108" fmla="*/ 10595 w 70993"/>
              <a:gd name="T109" fmla="*/ 3759 h 7477"/>
              <a:gd name="T110" fmla="*/ 15666 w 70993"/>
              <a:gd name="T111" fmla="*/ 3913 h 7477"/>
              <a:gd name="T112" fmla="*/ 17494 w 70993"/>
              <a:gd name="T113" fmla="*/ 3714 h 7477"/>
              <a:gd name="T114" fmla="*/ 16954 w 70993"/>
              <a:gd name="T115" fmla="*/ 2339 h 7477"/>
              <a:gd name="T116" fmla="*/ 18916 w 70993"/>
              <a:gd name="T117" fmla="*/ 3108 h 7477"/>
              <a:gd name="T118" fmla="*/ 24308 w 70993"/>
              <a:gd name="T119" fmla="*/ 5783 h 7477"/>
              <a:gd name="T120" fmla="*/ 36312 w 70993"/>
              <a:gd name="T121" fmla="*/ 2977 h 7477"/>
              <a:gd name="T122" fmla="*/ 56283 w 70993"/>
              <a:gd name="T123" fmla="*/ 1787 h 7477"/>
              <a:gd name="T124" fmla="*/ 28333 w 70993"/>
              <a:gd name="T125" fmla="*/ 4258 h 7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0993" h="7477">
                <a:moveTo>
                  <a:pt x="581" y="5015"/>
                </a:moveTo>
                <a:cubicBezTo>
                  <a:pt x="635" y="5028"/>
                  <a:pt x="767" y="5082"/>
                  <a:pt x="806" y="5018"/>
                </a:cubicBezTo>
                <a:cubicBezTo>
                  <a:pt x="778" y="5009"/>
                  <a:pt x="749" y="5001"/>
                  <a:pt x="720" y="4994"/>
                </a:cubicBezTo>
                <a:cubicBezTo>
                  <a:pt x="884" y="4833"/>
                  <a:pt x="1565" y="5105"/>
                  <a:pt x="1694" y="5068"/>
                </a:cubicBezTo>
                <a:cubicBezTo>
                  <a:pt x="1682" y="5059"/>
                  <a:pt x="1670" y="5050"/>
                  <a:pt x="1658" y="5041"/>
                </a:cubicBezTo>
                <a:cubicBezTo>
                  <a:pt x="1871" y="5051"/>
                  <a:pt x="2276" y="5233"/>
                  <a:pt x="2466" y="5142"/>
                </a:cubicBezTo>
                <a:cubicBezTo>
                  <a:pt x="2422" y="5127"/>
                  <a:pt x="2374" y="5129"/>
                  <a:pt x="2332" y="5107"/>
                </a:cubicBezTo>
                <a:cubicBezTo>
                  <a:pt x="2393" y="5105"/>
                  <a:pt x="2453" y="5119"/>
                  <a:pt x="2513" y="5112"/>
                </a:cubicBezTo>
                <a:cubicBezTo>
                  <a:pt x="2502" y="5103"/>
                  <a:pt x="2490" y="5093"/>
                  <a:pt x="2478" y="5083"/>
                </a:cubicBezTo>
                <a:cubicBezTo>
                  <a:pt x="2530" y="5075"/>
                  <a:pt x="2583" y="5072"/>
                  <a:pt x="2635" y="5059"/>
                </a:cubicBezTo>
                <a:cubicBezTo>
                  <a:pt x="2625" y="5051"/>
                  <a:pt x="2614" y="5043"/>
                  <a:pt x="2603" y="5035"/>
                </a:cubicBezTo>
                <a:cubicBezTo>
                  <a:pt x="2629" y="5042"/>
                  <a:pt x="2656" y="5042"/>
                  <a:pt x="2683" y="5035"/>
                </a:cubicBezTo>
                <a:cubicBezTo>
                  <a:pt x="2670" y="5026"/>
                  <a:pt x="2657" y="5017"/>
                  <a:pt x="2644" y="5009"/>
                </a:cubicBezTo>
                <a:cubicBezTo>
                  <a:pt x="2722" y="5019"/>
                  <a:pt x="2877" y="5113"/>
                  <a:pt x="2950" y="5056"/>
                </a:cubicBezTo>
                <a:cubicBezTo>
                  <a:pt x="2883" y="4991"/>
                  <a:pt x="2758" y="4988"/>
                  <a:pt x="2680" y="4946"/>
                </a:cubicBezTo>
                <a:cubicBezTo>
                  <a:pt x="2754" y="4950"/>
                  <a:pt x="2828" y="4967"/>
                  <a:pt x="2902" y="4964"/>
                </a:cubicBezTo>
                <a:cubicBezTo>
                  <a:pt x="2822" y="4931"/>
                  <a:pt x="2734" y="4927"/>
                  <a:pt x="2650" y="4908"/>
                </a:cubicBezTo>
                <a:cubicBezTo>
                  <a:pt x="2679" y="4907"/>
                  <a:pt x="2706" y="4896"/>
                  <a:pt x="2733" y="4887"/>
                </a:cubicBezTo>
                <a:cubicBezTo>
                  <a:pt x="2571" y="4859"/>
                  <a:pt x="1775" y="4845"/>
                  <a:pt x="1697" y="4771"/>
                </a:cubicBezTo>
                <a:cubicBezTo>
                  <a:pt x="1960" y="4637"/>
                  <a:pt x="2319" y="4858"/>
                  <a:pt x="2561" y="4786"/>
                </a:cubicBezTo>
                <a:cubicBezTo>
                  <a:pt x="1940" y="4624"/>
                  <a:pt x="2288" y="4753"/>
                  <a:pt x="2516" y="4626"/>
                </a:cubicBezTo>
                <a:cubicBezTo>
                  <a:pt x="2502" y="4618"/>
                  <a:pt x="2487" y="4610"/>
                  <a:pt x="2472" y="4602"/>
                </a:cubicBezTo>
                <a:cubicBezTo>
                  <a:pt x="2559" y="4549"/>
                  <a:pt x="2662" y="4610"/>
                  <a:pt x="2751" y="4569"/>
                </a:cubicBezTo>
                <a:cubicBezTo>
                  <a:pt x="2738" y="4563"/>
                  <a:pt x="2725" y="4555"/>
                  <a:pt x="2712" y="4548"/>
                </a:cubicBezTo>
                <a:cubicBezTo>
                  <a:pt x="2854" y="4501"/>
                  <a:pt x="3196" y="4652"/>
                  <a:pt x="3226" y="4458"/>
                </a:cubicBezTo>
                <a:cubicBezTo>
                  <a:pt x="3235" y="4398"/>
                  <a:pt x="3791" y="4464"/>
                  <a:pt x="3612" y="4344"/>
                </a:cubicBezTo>
                <a:cubicBezTo>
                  <a:pt x="4290" y="4254"/>
                  <a:pt x="7157" y="4472"/>
                  <a:pt x="7427" y="4275"/>
                </a:cubicBezTo>
                <a:cubicBezTo>
                  <a:pt x="7412" y="4265"/>
                  <a:pt x="7398" y="4255"/>
                  <a:pt x="7382" y="4246"/>
                </a:cubicBezTo>
                <a:cubicBezTo>
                  <a:pt x="7625" y="4233"/>
                  <a:pt x="7952" y="4247"/>
                  <a:pt x="8208" y="4261"/>
                </a:cubicBezTo>
                <a:cubicBezTo>
                  <a:pt x="7889" y="4071"/>
                  <a:pt x="8258" y="4074"/>
                  <a:pt x="8410" y="4177"/>
                </a:cubicBezTo>
                <a:cubicBezTo>
                  <a:pt x="8324" y="4256"/>
                  <a:pt x="8551" y="4249"/>
                  <a:pt x="8558" y="4251"/>
                </a:cubicBezTo>
                <a:cubicBezTo>
                  <a:pt x="8562" y="4281"/>
                  <a:pt x="8542" y="4302"/>
                  <a:pt x="8520" y="4317"/>
                </a:cubicBezTo>
                <a:cubicBezTo>
                  <a:pt x="8612" y="4364"/>
                  <a:pt x="8920" y="4413"/>
                  <a:pt x="9006" y="4332"/>
                </a:cubicBezTo>
                <a:cubicBezTo>
                  <a:pt x="8977" y="4328"/>
                  <a:pt x="8802" y="4264"/>
                  <a:pt x="8906" y="4263"/>
                </a:cubicBezTo>
                <a:cubicBezTo>
                  <a:pt x="8860" y="4249"/>
                  <a:pt x="8800" y="4231"/>
                  <a:pt x="8772" y="4189"/>
                </a:cubicBezTo>
                <a:cubicBezTo>
                  <a:pt x="8984" y="4106"/>
                  <a:pt x="9143" y="4278"/>
                  <a:pt x="9306" y="4352"/>
                </a:cubicBezTo>
                <a:cubicBezTo>
                  <a:pt x="9279" y="4364"/>
                  <a:pt x="9254" y="4382"/>
                  <a:pt x="9241" y="4409"/>
                </a:cubicBezTo>
                <a:cubicBezTo>
                  <a:pt x="9254" y="4415"/>
                  <a:pt x="9267" y="4421"/>
                  <a:pt x="9280" y="4427"/>
                </a:cubicBezTo>
                <a:cubicBezTo>
                  <a:pt x="9274" y="4438"/>
                  <a:pt x="9268" y="4448"/>
                  <a:pt x="9262" y="4459"/>
                </a:cubicBezTo>
                <a:cubicBezTo>
                  <a:pt x="9555" y="4556"/>
                  <a:pt x="10398" y="4430"/>
                  <a:pt x="10747" y="4420"/>
                </a:cubicBezTo>
                <a:cubicBezTo>
                  <a:pt x="10833" y="4417"/>
                  <a:pt x="11779" y="4505"/>
                  <a:pt x="11615" y="4416"/>
                </a:cubicBezTo>
                <a:cubicBezTo>
                  <a:pt x="11518" y="4363"/>
                  <a:pt x="11394" y="4422"/>
                  <a:pt x="11304" y="4355"/>
                </a:cubicBezTo>
                <a:cubicBezTo>
                  <a:pt x="11338" y="4356"/>
                  <a:pt x="11372" y="4353"/>
                  <a:pt x="11405" y="4343"/>
                </a:cubicBezTo>
                <a:cubicBezTo>
                  <a:pt x="11374" y="4329"/>
                  <a:pt x="11339" y="4332"/>
                  <a:pt x="11307" y="4320"/>
                </a:cubicBezTo>
                <a:cubicBezTo>
                  <a:pt x="11317" y="4313"/>
                  <a:pt x="11327" y="4306"/>
                  <a:pt x="11337" y="4299"/>
                </a:cubicBezTo>
                <a:cubicBezTo>
                  <a:pt x="11211" y="4233"/>
                  <a:pt x="10662" y="4169"/>
                  <a:pt x="10429" y="4014"/>
                </a:cubicBezTo>
                <a:cubicBezTo>
                  <a:pt x="10672" y="4005"/>
                  <a:pt x="11062" y="4130"/>
                  <a:pt x="11230" y="4023"/>
                </a:cubicBezTo>
                <a:cubicBezTo>
                  <a:pt x="10940" y="4022"/>
                  <a:pt x="10279" y="3957"/>
                  <a:pt x="10043" y="3806"/>
                </a:cubicBezTo>
                <a:cubicBezTo>
                  <a:pt x="10092" y="3676"/>
                  <a:pt x="10357" y="3845"/>
                  <a:pt x="10283" y="3845"/>
                </a:cubicBezTo>
                <a:cubicBezTo>
                  <a:pt x="10607" y="3948"/>
                  <a:pt x="11015" y="3736"/>
                  <a:pt x="11328" y="3863"/>
                </a:cubicBezTo>
                <a:cubicBezTo>
                  <a:pt x="11322" y="3873"/>
                  <a:pt x="11316" y="3883"/>
                  <a:pt x="11310" y="3892"/>
                </a:cubicBezTo>
                <a:cubicBezTo>
                  <a:pt x="11418" y="3909"/>
                  <a:pt x="13792" y="3985"/>
                  <a:pt x="13050" y="3738"/>
                </a:cubicBezTo>
                <a:cubicBezTo>
                  <a:pt x="13085" y="3744"/>
                  <a:pt x="13433" y="3796"/>
                  <a:pt x="13332" y="3827"/>
                </a:cubicBezTo>
                <a:cubicBezTo>
                  <a:pt x="13346" y="3834"/>
                  <a:pt x="13360" y="3841"/>
                  <a:pt x="13374" y="3848"/>
                </a:cubicBezTo>
                <a:cubicBezTo>
                  <a:pt x="13366" y="3859"/>
                  <a:pt x="13358" y="3870"/>
                  <a:pt x="13350" y="3880"/>
                </a:cubicBezTo>
                <a:cubicBezTo>
                  <a:pt x="13433" y="3922"/>
                  <a:pt x="13975" y="3911"/>
                  <a:pt x="13929" y="3856"/>
                </a:cubicBezTo>
                <a:cubicBezTo>
                  <a:pt x="14213" y="3918"/>
                  <a:pt x="14086" y="4007"/>
                  <a:pt x="14863" y="4078"/>
                </a:cubicBezTo>
                <a:cubicBezTo>
                  <a:pt x="15012" y="4091"/>
                  <a:pt x="14973" y="4161"/>
                  <a:pt x="15205" y="4044"/>
                </a:cubicBezTo>
                <a:cubicBezTo>
                  <a:pt x="15166" y="4013"/>
                  <a:pt x="15090" y="4003"/>
                  <a:pt x="15078" y="3946"/>
                </a:cubicBezTo>
                <a:cubicBezTo>
                  <a:pt x="15127" y="3941"/>
                  <a:pt x="15196" y="3991"/>
                  <a:pt x="15238" y="3949"/>
                </a:cubicBezTo>
                <a:cubicBezTo>
                  <a:pt x="15202" y="3910"/>
                  <a:pt x="15141" y="3908"/>
                  <a:pt x="15113" y="3860"/>
                </a:cubicBezTo>
                <a:cubicBezTo>
                  <a:pt x="15322" y="3894"/>
                  <a:pt x="15492" y="3974"/>
                  <a:pt x="15677" y="4029"/>
                </a:cubicBezTo>
                <a:cubicBezTo>
                  <a:pt x="15706" y="4038"/>
                  <a:pt x="16217" y="3975"/>
                  <a:pt x="16087" y="4065"/>
                </a:cubicBezTo>
                <a:cubicBezTo>
                  <a:pt x="16096" y="4075"/>
                  <a:pt x="18708" y="3990"/>
                  <a:pt x="17681" y="3444"/>
                </a:cubicBezTo>
                <a:cubicBezTo>
                  <a:pt x="17579" y="3390"/>
                  <a:pt x="17111" y="2894"/>
                  <a:pt x="16895" y="2797"/>
                </a:cubicBezTo>
                <a:cubicBezTo>
                  <a:pt x="16923" y="2777"/>
                  <a:pt x="16957" y="2782"/>
                  <a:pt x="16990" y="2782"/>
                </a:cubicBezTo>
                <a:cubicBezTo>
                  <a:pt x="16982" y="2710"/>
                  <a:pt x="17530" y="2810"/>
                  <a:pt x="17088" y="2628"/>
                </a:cubicBezTo>
                <a:cubicBezTo>
                  <a:pt x="17112" y="2594"/>
                  <a:pt x="17149" y="2614"/>
                  <a:pt x="17183" y="2607"/>
                </a:cubicBezTo>
                <a:cubicBezTo>
                  <a:pt x="17163" y="2571"/>
                  <a:pt x="17128" y="2550"/>
                  <a:pt x="17094" y="2529"/>
                </a:cubicBezTo>
                <a:cubicBezTo>
                  <a:pt x="17144" y="2497"/>
                  <a:pt x="17094" y="2464"/>
                  <a:pt x="17052" y="2464"/>
                </a:cubicBezTo>
                <a:cubicBezTo>
                  <a:pt x="17083" y="2451"/>
                  <a:pt x="17119" y="2465"/>
                  <a:pt x="17147" y="2443"/>
                </a:cubicBezTo>
                <a:cubicBezTo>
                  <a:pt x="17107" y="2395"/>
                  <a:pt x="17007" y="2425"/>
                  <a:pt x="16960" y="2360"/>
                </a:cubicBezTo>
                <a:cubicBezTo>
                  <a:pt x="17060" y="2328"/>
                  <a:pt x="16969" y="2298"/>
                  <a:pt x="17025" y="2289"/>
                </a:cubicBezTo>
                <a:cubicBezTo>
                  <a:pt x="16932" y="2291"/>
                  <a:pt x="17048" y="2236"/>
                  <a:pt x="17061" y="2230"/>
                </a:cubicBezTo>
                <a:cubicBezTo>
                  <a:pt x="16421" y="2148"/>
                  <a:pt x="16912" y="2067"/>
                  <a:pt x="16936" y="2010"/>
                </a:cubicBezTo>
                <a:cubicBezTo>
                  <a:pt x="16805" y="1986"/>
                  <a:pt x="16980" y="1786"/>
                  <a:pt x="17064" y="1799"/>
                </a:cubicBezTo>
                <a:cubicBezTo>
                  <a:pt x="16969" y="1713"/>
                  <a:pt x="17215" y="1754"/>
                  <a:pt x="17224" y="1731"/>
                </a:cubicBezTo>
                <a:cubicBezTo>
                  <a:pt x="17193" y="1714"/>
                  <a:pt x="17155" y="1710"/>
                  <a:pt x="17132" y="1680"/>
                </a:cubicBezTo>
                <a:cubicBezTo>
                  <a:pt x="17154" y="1674"/>
                  <a:pt x="17176" y="1674"/>
                  <a:pt x="17198" y="1680"/>
                </a:cubicBezTo>
                <a:cubicBezTo>
                  <a:pt x="17194" y="1670"/>
                  <a:pt x="17191" y="1659"/>
                  <a:pt x="17189" y="1648"/>
                </a:cubicBezTo>
                <a:cubicBezTo>
                  <a:pt x="17209" y="1638"/>
                  <a:pt x="17230" y="1638"/>
                  <a:pt x="17251" y="1648"/>
                </a:cubicBezTo>
                <a:cubicBezTo>
                  <a:pt x="17239" y="1641"/>
                  <a:pt x="17229" y="1633"/>
                  <a:pt x="17218" y="1624"/>
                </a:cubicBezTo>
                <a:cubicBezTo>
                  <a:pt x="17235" y="1603"/>
                  <a:pt x="17260" y="1601"/>
                  <a:pt x="17281" y="1618"/>
                </a:cubicBezTo>
                <a:cubicBezTo>
                  <a:pt x="17355" y="1440"/>
                  <a:pt x="17312" y="1504"/>
                  <a:pt x="17399" y="1472"/>
                </a:cubicBezTo>
                <a:cubicBezTo>
                  <a:pt x="17394" y="1449"/>
                  <a:pt x="17379" y="1437"/>
                  <a:pt x="17355" y="1440"/>
                </a:cubicBezTo>
                <a:cubicBezTo>
                  <a:pt x="17356" y="1416"/>
                  <a:pt x="17370" y="1404"/>
                  <a:pt x="17394" y="1407"/>
                </a:cubicBezTo>
                <a:cubicBezTo>
                  <a:pt x="17384" y="1397"/>
                  <a:pt x="17374" y="1387"/>
                  <a:pt x="17364" y="1377"/>
                </a:cubicBezTo>
                <a:cubicBezTo>
                  <a:pt x="17415" y="1376"/>
                  <a:pt x="17467" y="1416"/>
                  <a:pt x="17518" y="1398"/>
                </a:cubicBezTo>
                <a:cubicBezTo>
                  <a:pt x="17467" y="1388"/>
                  <a:pt x="17461" y="1354"/>
                  <a:pt x="17441" y="1312"/>
                </a:cubicBezTo>
                <a:cubicBezTo>
                  <a:pt x="17565" y="1345"/>
                  <a:pt x="17546" y="1334"/>
                  <a:pt x="17667" y="1289"/>
                </a:cubicBezTo>
                <a:cubicBezTo>
                  <a:pt x="17655" y="1281"/>
                  <a:pt x="17645" y="1273"/>
                  <a:pt x="17634" y="1265"/>
                </a:cubicBezTo>
                <a:cubicBezTo>
                  <a:pt x="17647" y="1242"/>
                  <a:pt x="17831" y="1235"/>
                  <a:pt x="17711" y="1152"/>
                </a:cubicBezTo>
                <a:cubicBezTo>
                  <a:pt x="17844" y="1087"/>
                  <a:pt x="18144" y="990"/>
                  <a:pt x="18282" y="945"/>
                </a:cubicBezTo>
                <a:cubicBezTo>
                  <a:pt x="18489" y="877"/>
                  <a:pt x="18494" y="913"/>
                  <a:pt x="18650" y="983"/>
                </a:cubicBezTo>
                <a:cubicBezTo>
                  <a:pt x="18577" y="1049"/>
                  <a:pt x="18355" y="912"/>
                  <a:pt x="18260" y="1101"/>
                </a:cubicBezTo>
                <a:cubicBezTo>
                  <a:pt x="18235" y="1153"/>
                  <a:pt x="18290" y="1218"/>
                  <a:pt x="18264" y="1247"/>
                </a:cubicBezTo>
                <a:cubicBezTo>
                  <a:pt x="18292" y="1242"/>
                  <a:pt x="18316" y="1263"/>
                  <a:pt x="18317" y="1291"/>
                </a:cubicBezTo>
                <a:cubicBezTo>
                  <a:pt x="18248" y="1291"/>
                  <a:pt x="18157" y="1208"/>
                  <a:pt x="18094" y="1226"/>
                </a:cubicBezTo>
                <a:cubicBezTo>
                  <a:pt x="18104" y="1249"/>
                  <a:pt x="18120" y="1265"/>
                  <a:pt x="18142" y="1277"/>
                </a:cubicBezTo>
                <a:cubicBezTo>
                  <a:pt x="18074" y="1324"/>
                  <a:pt x="18099" y="1172"/>
                  <a:pt x="17960" y="1298"/>
                </a:cubicBezTo>
                <a:cubicBezTo>
                  <a:pt x="17858" y="1390"/>
                  <a:pt x="17523" y="1572"/>
                  <a:pt x="17791" y="1600"/>
                </a:cubicBezTo>
                <a:cubicBezTo>
                  <a:pt x="17498" y="1745"/>
                  <a:pt x="17886" y="1744"/>
                  <a:pt x="17970" y="1772"/>
                </a:cubicBezTo>
                <a:cubicBezTo>
                  <a:pt x="17963" y="1763"/>
                  <a:pt x="17957" y="1753"/>
                  <a:pt x="17952" y="1742"/>
                </a:cubicBezTo>
                <a:cubicBezTo>
                  <a:pt x="17986" y="1719"/>
                  <a:pt x="18020" y="1747"/>
                  <a:pt x="18047" y="1766"/>
                </a:cubicBezTo>
                <a:cubicBezTo>
                  <a:pt x="18034" y="1703"/>
                  <a:pt x="18221" y="1887"/>
                  <a:pt x="17970" y="1790"/>
                </a:cubicBezTo>
                <a:cubicBezTo>
                  <a:pt x="17973" y="1816"/>
                  <a:pt x="17959" y="1828"/>
                  <a:pt x="17934" y="1826"/>
                </a:cubicBezTo>
                <a:cubicBezTo>
                  <a:pt x="17949" y="1846"/>
                  <a:pt x="17961" y="1868"/>
                  <a:pt x="17970" y="1891"/>
                </a:cubicBezTo>
                <a:cubicBezTo>
                  <a:pt x="17859" y="1904"/>
                  <a:pt x="17794" y="1742"/>
                  <a:pt x="17658" y="1826"/>
                </a:cubicBezTo>
                <a:cubicBezTo>
                  <a:pt x="17689" y="1860"/>
                  <a:pt x="17741" y="1868"/>
                  <a:pt x="17782" y="1882"/>
                </a:cubicBezTo>
                <a:cubicBezTo>
                  <a:pt x="17772" y="1890"/>
                  <a:pt x="17763" y="1898"/>
                  <a:pt x="17753" y="1906"/>
                </a:cubicBezTo>
                <a:cubicBezTo>
                  <a:pt x="17771" y="1925"/>
                  <a:pt x="17792" y="1941"/>
                  <a:pt x="17815" y="1953"/>
                </a:cubicBezTo>
                <a:cubicBezTo>
                  <a:pt x="17754" y="2011"/>
                  <a:pt x="17630" y="1833"/>
                  <a:pt x="17493" y="1813"/>
                </a:cubicBezTo>
                <a:cubicBezTo>
                  <a:pt x="17419" y="1802"/>
                  <a:pt x="17442" y="1872"/>
                  <a:pt x="17500" y="1861"/>
                </a:cubicBezTo>
                <a:cubicBezTo>
                  <a:pt x="17477" y="1868"/>
                  <a:pt x="17455" y="1879"/>
                  <a:pt x="17435" y="1894"/>
                </a:cubicBezTo>
                <a:cubicBezTo>
                  <a:pt x="17446" y="1900"/>
                  <a:pt x="17457" y="1906"/>
                  <a:pt x="17468" y="1912"/>
                </a:cubicBezTo>
                <a:cubicBezTo>
                  <a:pt x="17320" y="1916"/>
                  <a:pt x="17563" y="2025"/>
                  <a:pt x="17563" y="2025"/>
                </a:cubicBezTo>
                <a:cubicBezTo>
                  <a:pt x="17485" y="2072"/>
                  <a:pt x="17387" y="2005"/>
                  <a:pt x="17307" y="2057"/>
                </a:cubicBezTo>
                <a:cubicBezTo>
                  <a:pt x="17342" y="2079"/>
                  <a:pt x="17374" y="2132"/>
                  <a:pt x="17399" y="2143"/>
                </a:cubicBezTo>
                <a:cubicBezTo>
                  <a:pt x="17366" y="2158"/>
                  <a:pt x="17306" y="2186"/>
                  <a:pt x="17272" y="2158"/>
                </a:cubicBezTo>
                <a:cubicBezTo>
                  <a:pt x="17248" y="2245"/>
                  <a:pt x="17285" y="2223"/>
                  <a:pt x="17352" y="2262"/>
                </a:cubicBezTo>
                <a:cubicBezTo>
                  <a:pt x="17294" y="2279"/>
                  <a:pt x="17339" y="2350"/>
                  <a:pt x="17382" y="2351"/>
                </a:cubicBezTo>
                <a:cubicBezTo>
                  <a:pt x="17362" y="2366"/>
                  <a:pt x="17351" y="2386"/>
                  <a:pt x="17349" y="2410"/>
                </a:cubicBezTo>
                <a:cubicBezTo>
                  <a:pt x="17437" y="2413"/>
                  <a:pt x="17480" y="2377"/>
                  <a:pt x="17557" y="2396"/>
                </a:cubicBezTo>
                <a:cubicBezTo>
                  <a:pt x="17548" y="2447"/>
                  <a:pt x="17453" y="2448"/>
                  <a:pt x="17418" y="2470"/>
                </a:cubicBezTo>
                <a:cubicBezTo>
                  <a:pt x="17455" y="2501"/>
                  <a:pt x="17498" y="2490"/>
                  <a:pt x="17542" y="2497"/>
                </a:cubicBezTo>
                <a:cubicBezTo>
                  <a:pt x="17527" y="2515"/>
                  <a:pt x="17504" y="2528"/>
                  <a:pt x="17480" y="2526"/>
                </a:cubicBezTo>
                <a:cubicBezTo>
                  <a:pt x="17574" y="2623"/>
                  <a:pt x="17786" y="2599"/>
                  <a:pt x="17910" y="2621"/>
                </a:cubicBezTo>
                <a:cubicBezTo>
                  <a:pt x="17879" y="2603"/>
                  <a:pt x="17842" y="2602"/>
                  <a:pt x="17809" y="2589"/>
                </a:cubicBezTo>
                <a:cubicBezTo>
                  <a:pt x="17895" y="2600"/>
                  <a:pt x="17760" y="2550"/>
                  <a:pt x="17744" y="2544"/>
                </a:cubicBezTo>
                <a:cubicBezTo>
                  <a:pt x="17767" y="2430"/>
                  <a:pt x="18001" y="2472"/>
                  <a:pt x="18076" y="2485"/>
                </a:cubicBezTo>
                <a:cubicBezTo>
                  <a:pt x="18003" y="2581"/>
                  <a:pt x="17675" y="2466"/>
                  <a:pt x="18038" y="2598"/>
                </a:cubicBezTo>
                <a:cubicBezTo>
                  <a:pt x="18006" y="2604"/>
                  <a:pt x="17974" y="2595"/>
                  <a:pt x="17943" y="2589"/>
                </a:cubicBezTo>
                <a:cubicBezTo>
                  <a:pt x="17942" y="2649"/>
                  <a:pt x="18106" y="2673"/>
                  <a:pt x="18035" y="2737"/>
                </a:cubicBezTo>
                <a:cubicBezTo>
                  <a:pt x="18255" y="2780"/>
                  <a:pt x="18406" y="2867"/>
                  <a:pt x="18599" y="3025"/>
                </a:cubicBezTo>
                <a:cubicBezTo>
                  <a:pt x="18570" y="3052"/>
                  <a:pt x="18532" y="3045"/>
                  <a:pt x="18498" y="3037"/>
                </a:cubicBezTo>
                <a:cubicBezTo>
                  <a:pt x="18535" y="3142"/>
                  <a:pt x="18681" y="3129"/>
                  <a:pt x="18768" y="3117"/>
                </a:cubicBezTo>
                <a:cubicBezTo>
                  <a:pt x="18773" y="3166"/>
                  <a:pt x="18685" y="3175"/>
                  <a:pt x="18652" y="3180"/>
                </a:cubicBezTo>
                <a:cubicBezTo>
                  <a:pt x="18701" y="3185"/>
                  <a:pt x="18715" y="3240"/>
                  <a:pt x="18768" y="3239"/>
                </a:cubicBezTo>
                <a:cubicBezTo>
                  <a:pt x="18765" y="3228"/>
                  <a:pt x="18762" y="3217"/>
                  <a:pt x="18759" y="3206"/>
                </a:cubicBezTo>
                <a:cubicBezTo>
                  <a:pt x="18847" y="3174"/>
                  <a:pt x="18944" y="3271"/>
                  <a:pt x="19017" y="3304"/>
                </a:cubicBezTo>
                <a:cubicBezTo>
                  <a:pt x="18950" y="3322"/>
                  <a:pt x="19030" y="3346"/>
                  <a:pt x="19053" y="3360"/>
                </a:cubicBezTo>
                <a:cubicBezTo>
                  <a:pt x="19031" y="3367"/>
                  <a:pt x="19010" y="3367"/>
                  <a:pt x="18988" y="3360"/>
                </a:cubicBezTo>
                <a:cubicBezTo>
                  <a:pt x="18999" y="3367"/>
                  <a:pt x="19010" y="3374"/>
                  <a:pt x="19021" y="3382"/>
                </a:cubicBezTo>
                <a:cubicBezTo>
                  <a:pt x="18975" y="3390"/>
                  <a:pt x="18929" y="3414"/>
                  <a:pt x="18902" y="3452"/>
                </a:cubicBezTo>
                <a:cubicBezTo>
                  <a:pt x="18903" y="3453"/>
                  <a:pt x="19225" y="3419"/>
                  <a:pt x="19092" y="3503"/>
                </a:cubicBezTo>
                <a:cubicBezTo>
                  <a:pt x="19017" y="3550"/>
                  <a:pt x="18908" y="3533"/>
                  <a:pt x="18824" y="3533"/>
                </a:cubicBezTo>
                <a:cubicBezTo>
                  <a:pt x="18844" y="3546"/>
                  <a:pt x="18866" y="3552"/>
                  <a:pt x="18890" y="3551"/>
                </a:cubicBezTo>
                <a:cubicBezTo>
                  <a:pt x="18848" y="3560"/>
                  <a:pt x="19255" y="3597"/>
                  <a:pt x="19205" y="3598"/>
                </a:cubicBezTo>
                <a:cubicBezTo>
                  <a:pt x="19227" y="3609"/>
                  <a:pt x="19249" y="3618"/>
                  <a:pt x="19273" y="3625"/>
                </a:cubicBezTo>
                <a:cubicBezTo>
                  <a:pt x="19233" y="3632"/>
                  <a:pt x="19270" y="3702"/>
                  <a:pt x="19148" y="3672"/>
                </a:cubicBezTo>
                <a:cubicBezTo>
                  <a:pt x="19192" y="3708"/>
                  <a:pt x="19500" y="3858"/>
                  <a:pt x="19546" y="3837"/>
                </a:cubicBezTo>
                <a:cubicBezTo>
                  <a:pt x="19655" y="3786"/>
                  <a:pt x="19586" y="3845"/>
                  <a:pt x="19674" y="3901"/>
                </a:cubicBezTo>
                <a:cubicBezTo>
                  <a:pt x="19630" y="3941"/>
                  <a:pt x="19582" y="3915"/>
                  <a:pt x="19540" y="3889"/>
                </a:cubicBezTo>
                <a:cubicBezTo>
                  <a:pt x="19540" y="3909"/>
                  <a:pt x="19540" y="3929"/>
                  <a:pt x="19540" y="3948"/>
                </a:cubicBezTo>
                <a:cubicBezTo>
                  <a:pt x="19444" y="3935"/>
                  <a:pt x="19343" y="3876"/>
                  <a:pt x="19228" y="3880"/>
                </a:cubicBezTo>
                <a:cubicBezTo>
                  <a:pt x="19262" y="3904"/>
                  <a:pt x="19313" y="3940"/>
                  <a:pt x="19356" y="3939"/>
                </a:cubicBezTo>
                <a:cubicBezTo>
                  <a:pt x="19335" y="3945"/>
                  <a:pt x="19315" y="3946"/>
                  <a:pt x="19294" y="3942"/>
                </a:cubicBezTo>
                <a:cubicBezTo>
                  <a:pt x="19375" y="4010"/>
                  <a:pt x="19582" y="4042"/>
                  <a:pt x="19614" y="4043"/>
                </a:cubicBezTo>
                <a:cubicBezTo>
                  <a:pt x="19586" y="4058"/>
                  <a:pt x="19580" y="4083"/>
                  <a:pt x="19605" y="4106"/>
                </a:cubicBezTo>
                <a:cubicBezTo>
                  <a:pt x="19546" y="4148"/>
                  <a:pt x="19476" y="4077"/>
                  <a:pt x="19412" y="4103"/>
                </a:cubicBezTo>
                <a:cubicBezTo>
                  <a:pt x="19491" y="4133"/>
                  <a:pt x="19694" y="4175"/>
                  <a:pt x="19496" y="4209"/>
                </a:cubicBezTo>
                <a:cubicBezTo>
                  <a:pt x="19580" y="4253"/>
                  <a:pt x="19574" y="4508"/>
                  <a:pt x="19418" y="4361"/>
                </a:cubicBezTo>
                <a:cubicBezTo>
                  <a:pt x="19371" y="4316"/>
                  <a:pt x="19298" y="4322"/>
                  <a:pt x="19240" y="4298"/>
                </a:cubicBezTo>
                <a:cubicBezTo>
                  <a:pt x="19259" y="4333"/>
                  <a:pt x="19296" y="4346"/>
                  <a:pt x="19329" y="4361"/>
                </a:cubicBezTo>
                <a:cubicBezTo>
                  <a:pt x="19300" y="4399"/>
                  <a:pt x="19216" y="4405"/>
                  <a:pt x="19172" y="4405"/>
                </a:cubicBezTo>
                <a:cubicBezTo>
                  <a:pt x="19233" y="4440"/>
                  <a:pt x="19313" y="4386"/>
                  <a:pt x="19368" y="4438"/>
                </a:cubicBezTo>
                <a:cubicBezTo>
                  <a:pt x="19304" y="4487"/>
                  <a:pt x="19211" y="4436"/>
                  <a:pt x="19145" y="4486"/>
                </a:cubicBezTo>
                <a:cubicBezTo>
                  <a:pt x="19257" y="4577"/>
                  <a:pt x="19649" y="4469"/>
                  <a:pt x="18986" y="4659"/>
                </a:cubicBezTo>
                <a:cubicBezTo>
                  <a:pt x="18656" y="4754"/>
                  <a:pt x="18158" y="4862"/>
                  <a:pt x="17927" y="4859"/>
                </a:cubicBezTo>
                <a:cubicBezTo>
                  <a:pt x="17641" y="4855"/>
                  <a:pt x="17156" y="4919"/>
                  <a:pt x="16905" y="4757"/>
                </a:cubicBezTo>
                <a:cubicBezTo>
                  <a:pt x="16806" y="4693"/>
                  <a:pt x="16596" y="4638"/>
                  <a:pt x="16479" y="4661"/>
                </a:cubicBezTo>
                <a:cubicBezTo>
                  <a:pt x="16520" y="4672"/>
                  <a:pt x="16347" y="4748"/>
                  <a:pt x="16512" y="4805"/>
                </a:cubicBezTo>
                <a:cubicBezTo>
                  <a:pt x="17393" y="5108"/>
                  <a:pt x="18300" y="5131"/>
                  <a:pt x="17822" y="5240"/>
                </a:cubicBezTo>
                <a:cubicBezTo>
                  <a:pt x="17330" y="5352"/>
                  <a:pt x="16694" y="5050"/>
                  <a:pt x="16218" y="5109"/>
                </a:cubicBezTo>
                <a:cubicBezTo>
                  <a:pt x="16271" y="5169"/>
                  <a:pt x="16372" y="5163"/>
                  <a:pt x="16444" y="5178"/>
                </a:cubicBezTo>
                <a:cubicBezTo>
                  <a:pt x="16391" y="5199"/>
                  <a:pt x="16332" y="5176"/>
                  <a:pt x="16277" y="5178"/>
                </a:cubicBezTo>
                <a:cubicBezTo>
                  <a:pt x="16471" y="5228"/>
                  <a:pt x="17198" y="5167"/>
                  <a:pt x="17295" y="5373"/>
                </a:cubicBezTo>
                <a:cubicBezTo>
                  <a:pt x="16920" y="5634"/>
                  <a:pt x="16305" y="5255"/>
                  <a:pt x="15906" y="5287"/>
                </a:cubicBezTo>
                <a:cubicBezTo>
                  <a:pt x="15957" y="5375"/>
                  <a:pt x="16935" y="5649"/>
                  <a:pt x="17020" y="5626"/>
                </a:cubicBezTo>
                <a:cubicBezTo>
                  <a:pt x="16985" y="5588"/>
                  <a:pt x="16937" y="5568"/>
                  <a:pt x="16895" y="5542"/>
                </a:cubicBezTo>
                <a:cubicBezTo>
                  <a:pt x="17079" y="5425"/>
                  <a:pt x="18300" y="5684"/>
                  <a:pt x="17751" y="5733"/>
                </a:cubicBezTo>
                <a:cubicBezTo>
                  <a:pt x="17571" y="5749"/>
                  <a:pt x="17393" y="5691"/>
                  <a:pt x="17213" y="5700"/>
                </a:cubicBezTo>
                <a:cubicBezTo>
                  <a:pt x="17383" y="5773"/>
                  <a:pt x="21367" y="6209"/>
                  <a:pt x="21805" y="6282"/>
                </a:cubicBezTo>
                <a:cubicBezTo>
                  <a:pt x="22225" y="6352"/>
                  <a:pt x="21861" y="6492"/>
                  <a:pt x="22504" y="6274"/>
                </a:cubicBezTo>
                <a:cubicBezTo>
                  <a:pt x="23149" y="6055"/>
                  <a:pt x="23959" y="6136"/>
                  <a:pt x="24631" y="6160"/>
                </a:cubicBezTo>
                <a:cubicBezTo>
                  <a:pt x="24962" y="6172"/>
                  <a:pt x="24862" y="6063"/>
                  <a:pt x="24994" y="6046"/>
                </a:cubicBezTo>
                <a:cubicBezTo>
                  <a:pt x="25095" y="6032"/>
                  <a:pt x="27496" y="5817"/>
                  <a:pt x="27414" y="5741"/>
                </a:cubicBezTo>
                <a:cubicBezTo>
                  <a:pt x="27341" y="5676"/>
                  <a:pt x="27065" y="5671"/>
                  <a:pt x="26938" y="5646"/>
                </a:cubicBezTo>
                <a:cubicBezTo>
                  <a:pt x="27041" y="5552"/>
                  <a:pt x="27311" y="5511"/>
                  <a:pt x="27446" y="5492"/>
                </a:cubicBezTo>
                <a:cubicBezTo>
                  <a:pt x="27342" y="5374"/>
                  <a:pt x="25510" y="5756"/>
                  <a:pt x="25600" y="5371"/>
                </a:cubicBezTo>
                <a:cubicBezTo>
                  <a:pt x="25625" y="5260"/>
                  <a:pt x="25967" y="5074"/>
                  <a:pt x="26075" y="5079"/>
                </a:cubicBezTo>
                <a:cubicBezTo>
                  <a:pt x="26057" y="5078"/>
                  <a:pt x="26039" y="5077"/>
                  <a:pt x="26021" y="5076"/>
                </a:cubicBezTo>
                <a:cubicBezTo>
                  <a:pt x="26445" y="5027"/>
                  <a:pt x="26833" y="4835"/>
                  <a:pt x="27271" y="4788"/>
                </a:cubicBezTo>
                <a:cubicBezTo>
                  <a:pt x="27158" y="4750"/>
                  <a:pt x="28796" y="4670"/>
                  <a:pt x="29029" y="4613"/>
                </a:cubicBezTo>
                <a:cubicBezTo>
                  <a:pt x="28908" y="4496"/>
                  <a:pt x="28932" y="4544"/>
                  <a:pt x="29053" y="4430"/>
                </a:cubicBezTo>
                <a:cubicBezTo>
                  <a:pt x="29224" y="4269"/>
                  <a:pt x="29501" y="4170"/>
                  <a:pt x="29750" y="4120"/>
                </a:cubicBezTo>
                <a:cubicBezTo>
                  <a:pt x="29529" y="4020"/>
                  <a:pt x="29319" y="4204"/>
                  <a:pt x="29079" y="4126"/>
                </a:cubicBezTo>
                <a:cubicBezTo>
                  <a:pt x="29130" y="4102"/>
                  <a:pt x="29183" y="4082"/>
                  <a:pt x="29236" y="4064"/>
                </a:cubicBezTo>
                <a:cubicBezTo>
                  <a:pt x="29191" y="4041"/>
                  <a:pt x="29126" y="4068"/>
                  <a:pt x="29082" y="4082"/>
                </a:cubicBezTo>
                <a:cubicBezTo>
                  <a:pt x="29035" y="3891"/>
                  <a:pt x="29605" y="3906"/>
                  <a:pt x="29690" y="3850"/>
                </a:cubicBezTo>
                <a:cubicBezTo>
                  <a:pt x="29631" y="3840"/>
                  <a:pt x="29568" y="3826"/>
                  <a:pt x="29516" y="3794"/>
                </a:cubicBezTo>
                <a:cubicBezTo>
                  <a:pt x="29616" y="3737"/>
                  <a:pt x="30509" y="3709"/>
                  <a:pt x="29960" y="3452"/>
                </a:cubicBezTo>
                <a:cubicBezTo>
                  <a:pt x="29830" y="3391"/>
                  <a:pt x="29980" y="3343"/>
                  <a:pt x="30053" y="3345"/>
                </a:cubicBezTo>
                <a:cubicBezTo>
                  <a:pt x="30011" y="3584"/>
                  <a:pt x="30335" y="3362"/>
                  <a:pt x="30385" y="3292"/>
                </a:cubicBezTo>
                <a:cubicBezTo>
                  <a:pt x="30353" y="3283"/>
                  <a:pt x="30319" y="3282"/>
                  <a:pt x="30290" y="3262"/>
                </a:cubicBezTo>
                <a:cubicBezTo>
                  <a:pt x="30355" y="3245"/>
                  <a:pt x="30419" y="3234"/>
                  <a:pt x="30486" y="3239"/>
                </a:cubicBezTo>
                <a:cubicBezTo>
                  <a:pt x="30479" y="3248"/>
                  <a:pt x="30472" y="3258"/>
                  <a:pt x="30466" y="3268"/>
                </a:cubicBezTo>
                <a:cubicBezTo>
                  <a:pt x="30688" y="3385"/>
                  <a:pt x="30738" y="3502"/>
                  <a:pt x="31009" y="3470"/>
                </a:cubicBezTo>
                <a:cubicBezTo>
                  <a:pt x="31011" y="3377"/>
                  <a:pt x="30847" y="3362"/>
                  <a:pt x="31133" y="3230"/>
                </a:cubicBezTo>
                <a:cubicBezTo>
                  <a:pt x="31571" y="3026"/>
                  <a:pt x="31248" y="3355"/>
                  <a:pt x="31306" y="3383"/>
                </a:cubicBezTo>
                <a:cubicBezTo>
                  <a:pt x="31357" y="3408"/>
                  <a:pt x="32049" y="3345"/>
                  <a:pt x="32110" y="3316"/>
                </a:cubicBezTo>
                <a:cubicBezTo>
                  <a:pt x="32092" y="3458"/>
                  <a:pt x="32540" y="3328"/>
                  <a:pt x="32440" y="3426"/>
                </a:cubicBezTo>
                <a:cubicBezTo>
                  <a:pt x="32452" y="3432"/>
                  <a:pt x="33760" y="3146"/>
                  <a:pt x="33952" y="3151"/>
                </a:cubicBezTo>
                <a:cubicBezTo>
                  <a:pt x="34074" y="3154"/>
                  <a:pt x="34304" y="2966"/>
                  <a:pt x="34390" y="3033"/>
                </a:cubicBezTo>
                <a:cubicBezTo>
                  <a:pt x="34461" y="3089"/>
                  <a:pt x="34541" y="3168"/>
                  <a:pt x="34610" y="3048"/>
                </a:cubicBezTo>
                <a:cubicBezTo>
                  <a:pt x="34577" y="3034"/>
                  <a:pt x="34543" y="3021"/>
                  <a:pt x="34515" y="2998"/>
                </a:cubicBezTo>
                <a:cubicBezTo>
                  <a:pt x="34794" y="2883"/>
                  <a:pt x="35144" y="3389"/>
                  <a:pt x="35419" y="3112"/>
                </a:cubicBezTo>
                <a:cubicBezTo>
                  <a:pt x="35593" y="2938"/>
                  <a:pt x="37290" y="3030"/>
                  <a:pt x="37637" y="3106"/>
                </a:cubicBezTo>
                <a:cubicBezTo>
                  <a:pt x="38107" y="3209"/>
                  <a:pt x="39460" y="2955"/>
                  <a:pt x="39977" y="2798"/>
                </a:cubicBezTo>
                <a:cubicBezTo>
                  <a:pt x="40072" y="2770"/>
                  <a:pt x="40135" y="2670"/>
                  <a:pt x="40230" y="2657"/>
                </a:cubicBezTo>
                <a:cubicBezTo>
                  <a:pt x="40047" y="2285"/>
                  <a:pt x="40902" y="2750"/>
                  <a:pt x="40903" y="2789"/>
                </a:cubicBezTo>
                <a:cubicBezTo>
                  <a:pt x="40903" y="2820"/>
                  <a:pt x="40826" y="2787"/>
                  <a:pt x="40812" y="2784"/>
                </a:cubicBezTo>
                <a:cubicBezTo>
                  <a:pt x="40888" y="2974"/>
                  <a:pt x="41111" y="2747"/>
                  <a:pt x="41237" y="2742"/>
                </a:cubicBezTo>
                <a:cubicBezTo>
                  <a:pt x="41239" y="2848"/>
                  <a:pt x="41128" y="2817"/>
                  <a:pt x="41064" y="2855"/>
                </a:cubicBezTo>
                <a:cubicBezTo>
                  <a:pt x="41113" y="2883"/>
                  <a:pt x="41266" y="2861"/>
                  <a:pt x="41246" y="2954"/>
                </a:cubicBezTo>
                <a:cubicBezTo>
                  <a:pt x="41280" y="2908"/>
                  <a:pt x="41314" y="2833"/>
                  <a:pt x="41376" y="2820"/>
                </a:cubicBezTo>
                <a:cubicBezTo>
                  <a:pt x="41402" y="2879"/>
                  <a:pt x="41287" y="3028"/>
                  <a:pt x="41452" y="2903"/>
                </a:cubicBezTo>
                <a:cubicBezTo>
                  <a:pt x="41493" y="2872"/>
                  <a:pt x="41727" y="2853"/>
                  <a:pt x="41640" y="2740"/>
                </a:cubicBezTo>
                <a:cubicBezTo>
                  <a:pt x="41643" y="2739"/>
                  <a:pt x="41974" y="2536"/>
                  <a:pt x="42107" y="2514"/>
                </a:cubicBezTo>
                <a:cubicBezTo>
                  <a:pt x="42240" y="2492"/>
                  <a:pt x="43263" y="2281"/>
                  <a:pt x="43309" y="2251"/>
                </a:cubicBezTo>
                <a:cubicBezTo>
                  <a:pt x="43386" y="2202"/>
                  <a:pt x="43390" y="2041"/>
                  <a:pt x="43600" y="2187"/>
                </a:cubicBezTo>
                <a:cubicBezTo>
                  <a:pt x="43568" y="2199"/>
                  <a:pt x="43536" y="2207"/>
                  <a:pt x="43505" y="2220"/>
                </a:cubicBezTo>
                <a:cubicBezTo>
                  <a:pt x="43616" y="2290"/>
                  <a:pt x="43827" y="2247"/>
                  <a:pt x="43989" y="2182"/>
                </a:cubicBezTo>
                <a:cubicBezTo>
                  <a:pt x="43940" y="2145"/>
                  <a:pt x="43872" y="2156"/>
                  <a:pt x="43817" y="2119"/>
                </a:cubicBezTo>
                <a:cubicBezTo>
                  <a:pt x="43871" y="1992"/>
                  <a:pt x="44117" y="2058"/>
                  <a:pt x="44039" y="2066"/>
                </a:cubicBezTo>
                <a:cubicBezTo>
                  <a:pt x="44084" y="2112"/>
                  <a:pt x="44352" y="2124"/>
                  <a:pt x="44425" y="2101"/>
                </a:cubicBezTo>
                <a:cubicBezTo>
                  <a:pt x="44393" y="2098"/>
                  <a:pt x="44365" y="2080"/>
                  <a:pt x="44333" y="2072"/>
                </a:cubicBezTo>
                <a:cubicBezTo>
                  <a:pt x="44375" y="2025"/>
                  <a:pt x="44263" y="1974"/>
                  <a:pt x="44347" y="1913"/>
                </a:cubicBezTo>
                <a:cubicBezTo>
                  <a:pt x="44931" y="1484"/>
                  <a:pt x="46102" y="1881"/>
                  <a:pt x="45981" y="1947"/>
                </a:cubicBezTo>
                <a:cubicBezTo>
                  <a:pt x="45943" y="1968"/>
                  <a:pt x="45829" y="1972"/>
                  <a:pt x="45826" y="2027"/>
                </a:cubicBezTo>
                <a:cubicBezTo>
                  <a:pt x="45896" y="2024"/>
                  <a:pt x="46298" y="2090"/>
                  <a:pt x="46322" y="2143"/>
                </a:cubicBezTo>
                <a:cubicBezTo>
                  <a:pt x="46310" y="2146"/>
                  <a:pt x="46298" y="2149"/>
                  <a:pt x="46286" y="2152"/>
                </a:cubicBezTo>
                <a:cubicBezTo>
                  <a:pt x="46322" y="2243"/>
                  <a:pt x="48639" y="2266"/>
                  <a:pt x="48727" y="2291"/>
                </a:cubicBezTo>
                <a:cubicBezTo>
                  <a:pt x="48718" y="2355"/>
                  <a:pt x="48723" y="2465"/>
                  <a:pt x="48712" y="2511"/>
                </a:cubicBezTo>
                <a:cubicBezTo>
                  <a:pt x="48694" y="2585"/>
                  <a:pt x="48564" y="2508"/>
                  <a:pt x="48593" y="2582"/>
                </a:cubicBezTo>
                <a:cubicBezTo>
                  <a:pt x="48563" y="2602"/>
                  <a:pt x="48533" y="2609"/>
                  <a:pt x="48498" y="2618"/>
                </a:cubicBezTo>
                <a:cubicBezTo>
                  <a:pt x="48517" y="2631"/>
                  <a:pt x="48538" y="2636"/>
                  <a:pt x="48560" y="2636"/>
                </a:cubicBezTo>
                <a:cubicBezTo>
                  <a:pt x="48539" y="2680"/>
                  <a:pt x="48482" y="2680"/>
                  <a:pt x="48442" y="2692"/>
                </a:cubicBezTo>
                <a:cubicBezTo>
                  <a:pt x="48612" y="2873"/>
                  <a:pt x="48357" y="2671"/>
                  <a:pt x="48255" y="2823"/>
                </a:cubicBezTo>
                <a:cubicBezTo>
                  <a:pt x="48285" y="2838"/>
                  <a:pt x="48320" y="2837"/>
                  <a:pt x="48350" y="2853"/>
                </a:cubicBezTo>
                <a:cubicBezTo>
                  <a:pt x="48182" y="3006"/>
                  <a:pt x="48036" y="2918"/>
                  <a:pt x="47860" y="3096"/>
                </a:cubicBezTo>
                <a:cubicBezTo>
                  <a:pt x="47903" y="3130"/>
                  <a:pt x="47939" y="3105"/>
                  <a:pt x="47985" y="3096"/>
                </a:cubicBezTo>
                <a:cubicBezTo>
                  <a:pt x="47986" y="3132"/>
                  <a:pt x="47962" y="3163"/>
                  <a:pt x="47931" y="3179"/>
                </a:cubicBezTo>
                <a:cubicBezTo>
                  <a:pt x="47992" y="3215"/>
                  <a:pt x="48126" y="3158"/>
                  <a:pt x="48092" y="3075"/>
                </a:cubicBezTo>
                <a:cubicBezTo>
                  <a:pt x="48401" y="3060"/>
                  <a:pt x="47788" y="3401"/>
                  <a:pt x="47667" y="3429"/>
                </a:cubicBezTo>
                <a:cubicBezTo>
                  <a:pt x="47678" y="3433"/>
                  <a:pt x="47689" y="3438"/>
                  <a:pt x="47700" y="3443"/>
                </a:cubicBezTo>
                <a:cubicBezTo>
                  <a:pt x="47653" y="3574"/>
                  <a:pt x="47398" y="3630"/>
                  <a:pt x="47741" y="3672"/>
                </a:cubicBezTo>
                <a:cubicBezTo>
                  <a:pt x="48125" y="3718"/>
                  <a:pt x="48632" y="3295"/>
                  <a:pt x="48944" y="3120"/>
                </a:cubicBezTo>
                <a:cubicBezTo>
                  <a:pt x="49285" y="2928"/>
                  <a:pt x="49007" y="2992"/>
                  <a:pt x="49573" y="2870"/>
                </a:cubicBezTo>
                <a:cubicBezTo>
                  <a:pt x="49773" y="2827"/>
                  <a:pt x="50199" y="2828"/>
                  <a:pt x="50403" y="2684"/>
                </a:cubicBezTo>
                <a:cubicBezTo>
                  <a:pt x="50442" y="2657"/>
                  <a:pt x="50464" y="2611"/>
                  <a:pt x="50514" y="2600"/>
                </a:cubicBezTo>
                <a:cubicBezTo>
                  <a:pt x="50427" y="2589"/>
                  <a:pt x="51347" y="2255"/>
                  <a:pt x="51618" y="2264"/>
                </a:cubicBezTo>
                <a:cubicBezTo>
                  <a:pt x="51593" y="2238"/>
                  <a:pt x="51557" y="2223"/>
                  <a:pt x="51521" y="2220"/>
                </a:cubicBezTo>
                <a:cubicBezTo>
                  <a:pt x="51684" y="2116"/>
                  <a:pt x="52575" y="2111"/>
                  <a:pt x="53187" y="1960"/>
                </a:cubicBezTo>
                <a:cubicBezTo>
                  <a:pt x="53204" y="1956"/>
                  <a:pt x="53638" y="1570"/>
                  <a:pt x="53379" y="1965"/>
                </a:cubicBezTo>
                <a:cubicBezTo>
                  <a:pt x="53524" y="2050"/>
                  <a:pt x="54659" y="1862"/>
                  <a:pt x="54955" y="1943"/>
                </a:cubicBezTo>
                <a:cubicBezTo>
                  <a:pt x="55082" y="1978"/>
                  <a:pt x="55330" y="1958"/>
                  <a:pt x="55460" y="1935"/>
                </a:cubicBezTo>
                <a:cubicBezTo>
                  <a:pt x="55453" y="1946"/>
                  <a:pt x="55446" y="1957"/>
                  <a:pt x="55440" y="1968"/>
                </a:cubicBezTo>
                <a:cubicBezTo>
                  <a:pt x="55483" y="1977"/>
                  <a:pt x="55526" y="1936"/>
                  <a:pt x="55567" y="1926"/>
                </a:cubicBezTo>
                <a:cubicBezTo>
                  <a:pt x="55957" y="1831"/>
                  <a:pt x="55501" y="2088"/>
                  <a:pt x="56129" y="1897"/>
                </a:cubicBezTo>
                <a:cubicBezTo>
                  <a:pt x="57357" y="1523"/>
                  <a:pt x="57104" y="1964"/>
                  <a:pt x="57874" y="1889"/>
                </a:cubicBezTo>
                <a:cubicBezTo>
                  <a:pt x="57969" y="1880"/>
                  <a:pt x="58000" y="1977"/>
                  <a:pt x="58058" y="1962"/>
                </a:cubicBezTo>
                <a:cubicBezTo>
                  <a:pt x="58051" y="1971"/>
                  <a:pt x="58044" y="1981"/>
                  <a:pt x="58037" y="1991"/>
                </a:cubicBezTo>
                <a:cubicBezTo>
                  <a:pt x="58117" y="2058"/>
                  <a:pt x="58847" y="1750"/>
                  <a:pt x="59360" y="1665"/>
                </a:cubicBezTo>
                <a:cubicBezTo>
                  <a:pt x="59533" y="1636"/>
                  <a:pt x="59494" y="1880"/>
                  <a:pt x="59554" y="1897"/>
                </a:cubicBezTo>
                <a:cubicBezTo>
                  <a:pt x="59813" y="1969"/>
                  <a:pt x="59797" y="1745"/>
                  <a:pt x="59996" y="2007"/>
                </a:cubicBezTo>
                <a:cubicBezTo>
                  <a:pt x="60153" y="2215"/>
                  <a:pt x="61219" y="1829"/>
                  <a:pt x="61443" y="1950"/>
                </a:cubicBezTo>
                <a:cubicBezTo>
                  <a:pt x="61431" y="1959"/>
                  <a:pt x="61419" y="1968"/>
                  <a:pt x="61407" y="1977"/>
                </a:cubicBezTo>
                <a:cubicBezTo>
                  <a:pt x="61474" y="2010"/>
                  <a:pt x="61894" y="1825"/>
                  <a:pt x="61829" y="1982"/>
                </a:cubicBezTo>
                <a:cubicBezTo>
                  <a:pt x="61987" y="1990"/>
                  <a:pt x="62195" y="1770"/>
                  <a:pt x="62346" y="1845"/>
                </a:cubicBezTo>
                <a:cubicBezTo>
                  <a:pt x="62360" y="1852"/>
                  <a:pt x="62417" y="1908"/>
                  <a:pt x="62434" y="1890"/>
                </a:cubicBezTo>
                <a:cubicBezTo>
                  <a:pt x="62399" y="1925"/>
                  <a:pt x="62363" y="1960"/>
                  <a:pt x="62327" y="1994"/>
                </a:cubicBezTo>
                <a:cubicBezTo>
                  <a:pt x="62576" y="2249"/>
                  <a:pt x="62993" y="1863"/>
                  <a:pt x="63591" y="1823"/>
                </a:cubicBezTo>
                <a:cubicBezTo>
                  <a:pt x="63866" y="1805"/>
                  <a:pt x="64242" y="1865"/>
                  <a:pt x="64400" y="1662"/>
                </a:cubicBezTo>
                <a:cubicBezTo>
                  <a:pt x="64390" y="1657"/>
                  <a:pt x="64380" y="1652"/>
                  <a:pt x="64370" y="1647"/>
                </a:cubicBezTo>
                <a:cubicBezTo>
                  <a:pt x="64658" y="1342"/>
                  <a:pt x="64608" y="1518"/>
                  <a:pt x="64768" y="1448"/>
                </a:cubicBezTo>
                <a:cubicBezTo>
                  <a:pt x="64768" y="1576"/>
                  <a:pt x="64775" y="1581"/>
                  <a:pt x="64441" y="1757"/>
                </a:cubicBezTo>
                <a:cubicBezTo>
                  <a:pt x="64520" y="1858"/>
                  <a:pt x="66270" y="2037"/>
                  <a:pt x="66199" y="2081"/>
                </a:cubicBezTo>
                <a:cubicBezTo>
                  <a:pt x="66255" y="2089"/>
                  <a:pt x="66307" y="2049"/>
                  <a:pt x="66362" y="2063"/>
                </a:cubicBezTo>
                <a:cubicBezTo>
                  <a:pt x="66363" y="2093"/>
                  <a:pt x="66338" y="2105"/>
                  <a:pt x="66329" y="2131"/>
                </a:cubicBezTo>
                <a:cubicBezTo>
                  <a:pt x="66418" y="2118"/>
                  <a:pt x="66497" y="2066"/>
                  <a:pt x="66588" y="2063"/>
                </a:cubicBezTo>
                <a:cubicBezTo>
                  <a:pt x="66581" y="2073"/>
                  <a:pt x="66574" y="2082"/>
                  <a:pt x="66567" y="2092"/>
                </a:cubicBezTo>
                <a:cubicBezTo>
                  <a:pt x="66588" y="2094"/>
                  <a:pt x="66609" y="2097"/>
                  <a:pt x="66629" y="2101"/>
                </a:cubicBezTo>
                <a:cubicBezTo>
                  <a:pt x="66595" y="2182"/>
                  <a:pt x="66454" y="2191"/>
                  <a:pt x="66386" y="2229"/>
                </a:cubicBezTo>
                <a:cubicBezTo>
                  <a:pt x="66431" y="2286"/>
                  <a:pt x="66807" y="2263"/>
                  <a:pt x="66552" y="2398"/>
                </a:cubicBezTo>
                <a:cubicBezTo>
                  <a:pt x="66626" y="2418"/>
                  <a:pt x="66929" y="2249"/>
                  <a:pt x="66974" y="2342"/>
                </a:cubicBezTo>
                <a:cubicBezTo>
                  <a:pt x="67002" y="2400"/>
                  <a:pt x="66865" y="2362"/>
                  <a:pt x="66869" y="2417"/>
                </a:cubicBezTo>
                <a:cubicBezTo>
                  <a:pt x="66876" y="2523"/>
                  <a:pt x="67077" y="2463"/>
                  <a:pt x="67131" y="2452"/>
                </a:cubicBezTo>
                <a:cubicBezTo>
                  <a:pt x="67077" y="2529"/>
                  <a:pt x="67384" y="2488"/>
                  <a:pt x="67383" y="2493"/>
                </a:cubicBezTo>
                <a:cubicBezTo>
                  <a:pt x="67372" y="2572"/>
                  <a:pt x="67236" y="2578"/>
                  <a:pt x="67208" y="2648"/>
                </a:cubicBezTo>
                <a:cubicBezTo>
                  <a:pt x="67244" y="2679"/>
                  <a:pt x="67921" y="2617"/>
                  <a:pt x="67981" y="2550"/>
                </a:cubicBezTo>
                <a:cubicBezTo>
                  <a:pt x="68109" y="2406"/>
                  <a:pt x="68099" y="2574"/>
                  <a:pt x="68099" y="2574"/>
                </a:cubicBezTo>
                <a:cubicBezTo>
                  <a:pt x="68099" y="2573"/>
                  <a:pt x="67988" y="2619"/>
                  <a:pt x="67974" y="2630"/>
                </a:cubicBezTo>
                <a:cubicBezTo>
                  <a:pt x="68165" y="2654"/>
                  <a:pt x="68169" y="2842"/>
                  <a:pt x="68598" y="2650"/>
                </a:cubicBezTo>
                <a:cubicBezTo>
                  <a:pt x="68664" y="2867"/>
                  <a:pt x="68740" y="2671"/>
                  <a:pt x="68779" y="2825"/>
                </a:cubicBezTo>
                <a:lnTo>
                  <a:pt x="68945" y="2959"/>
                </a:lnTo>
                <a:cubicBezTo>
                  <a:pt x="68932" y="2968"/>
                  <a:pt x="68917" y="2973"/>
                  <a:pt x="68901" y="2974"/>
                </a:cubicBezTo>
                <a:cubicBezTo>
                  <a:pt x="69005" y="3049"/>
                  <a:pt x="69103" y="3073"/>
                  <a:pt x="69215" y="3028"/>
                </a:cubicBezTo>
                <a:cubicBezTo>
                  <a:pt x="69183" y="3046"/>
                  <a:pt x="69147" y="3063"/>
                  <a:pt x="69123" y="3093"/>
                </a:cubicBezTo>
                <a:cubicBezTo>
                  <a:pt x="69205" y="3056"/>
                  <a:pt x="69302" y="3006"/>
                  <a:pt x="69307" y="3111"/>
                </a:cubicBezTo>
                <a:cubicBezTo>
                  <a:pt x="69309" y="3140"/>
                  <a:pt x="70003" y="3141"/>
                  <a:pt x="70103" y="3149"/>
                </a:cubicBezTo>
                <a:cubicBezTo>
                  <a:pt x="70077" y="3188"/>
                  <a:pt x="70041" y="3160"/>
                  <a:pt x="70005" y="3173"/>
                </a:cubicBezTo>
                <a:cubicBezTo>
                  <a:pt x="70005" y="3173"/>
                  <a:pt x="70367" y="3232"/>
                  <a:pt x="70183" y="3247"/>
                </a:cubicBezTo>
                <a:cubicBezTo>
                  <a:pt x="70205" y="3289"/>
                  <a:pt x="70339" y="3366"/>
                  <a:pt x="70302" y="3378"/>
                </a:cubicBezTo>
                <a:cubicBezTo>
                  <a:pt x="70462" y="3417"/>
                  <a:pt x="70428" y="3455"/>
                  <a:pt x="70587" y="3342"/>
                </a:cubicBezTo>
                <a:cubicBezTo>
                  <a:pt x="70618" y="3491"/>
                  <a:pt x="70134" y="3661"/>
                  <a:pt x="70020" y="3657"/>
                </a:cubicBezTo>
                <a:cubicBezTo>
                  <a:pt x="70063" y="3671"/>
                  <a:pt x="70103" y="3642"/>
                  <a:pt x="70144" y="3636"/>
                </a:cubicBezTo>
                <a:cubicBezTo>
                  <a:pt x="70034" y="3728"/>
                  <a:pt x="69249" y="4060"/>
                  <a:pt x="69085" y="4005"/>
                </a:cubicBezTo>
                <a:cubicBezTo>
                  <a:pt x="69096" y="3996"/>
                  <a:pt x="69107" y="3987"/>
                  <a:pt x="69117" y="3978"/>
                </a:cubicBezTo>
                <a:cubicBezTo>
                  <a:pt x="69072" y="3916"/>
                  <a:pt x="68473" y="4072"/>
                  <a:pt x="68378" y="4102"/>
                </a:cubicBezTo>
                <a:cubicBezTo>
                  <a:pt x="68399" y="4113"/>
                  <a:pt x="68421" y="4121"/>
                  <a:pt x="68443" y="4126"/>
                </a:cubicBezTo>
                <a:cubicBezTo>
                  <a:pt x="68394" y="4234"/>
                  <a:pt x="68175" y="4043"/>
                  <a:pt x="68051" y="4249"/>
                </a:cubicBezTo>
                <a:cubicBezTo>
                  <a:pt x="67973" y="4377"/>
                  <a:pt x="67140" y="4335"/>
                  <a:pt x="67068" y="4533"/>
                </a:cubicBezTo>
                <a:cubicBezTo>
                  <a:pt x="67021" y="4664"/>
                  <a:pt x="66772" y="4687"/>
                  <a:pt x="66659" y="4723"/>
                </a:cubicBezTo>
                <a:cubicBezTo>
                  <a:pt x="66676" y="4735"/>
                  <a:pt x="66694" y="4741"/>
                  <a:pt x="66715" y="4741"/>
                </a:cubicBezTo>
                <a:cubicBezTo>
                  <a:pt x="66657" y="4792"/>
                  <a:pt x="66574" y="4848"/>
                  <a:pt x="66493" y="4845"/>
                </a:cubicBezTo>
                <a:cubicBezTo>
                  <a:pt x="66505" y="4851"/>
                  <a:pt x="66517" y="4858"/>
                  <a:pt x="66528" y="4866"/>
                </a:cubicBezTo>
                <a:cubicBezTo>
                  <a:pt x="66454" y="4912"/>
                  <a:pt x="66357" y="4930"/>
                  <a:pt x="66270" y="4934"/>
                </a:cubicBezTo>
                <a:cubicBezTo>
                  <a:pt x="66311" y="4952"/>
                  <a:pt x="66355" y="4948"/>
                  <a:pt x="66398" y="4955"/>
                </a:cubicBezTo>
                <a:cubicBezTo>
                  <a:pt x="66376" y="5055"/>
                  <a:pt x="66268" y="5123"/>
                  <a:pt x="66166" y="5127"/>
                </a:cubicBezTo>
                <a:cubicBezTo>
                  <a:pt x="66221" y="5143"/>
                  <a:pt x="66279" y="5123"/>
                  <a:pt x="66333" y="5118"/>
                </a:cubicBezTo>
                <a:cubicBezTo>
                  <a:pt x="66319" y="5203"/>
                  <a:pt x="66123" y="5235"/>
                  <a:pt x="66062" y="5245"/>
                </a:cubicBezTo>
                <a:cubicBezTo>
                  <a:pt x="66121" y="5256"/>
                  <a:pt x="66180" y="5233"/>
                  <a:pt x="66237" y="5221"/>
                </a:cubicBezTo>
                <a:cubicBezTo>
                  <a:pt x="66219" y="5239"/>
                  <a:pt x="66197" y="5252"/>
                  <a:pt x="66172" y="5260"/>
                </a:cubicBezTo>
                <a:cubicBezTo>
                  <a:pt x="66229" y="5289"/>
                  <a:pt x="66314" y="5234"/>
                  <a:pt x="66368" y="5219"/>
                </a:cubicBezTo>
                <a:lnTo>
                  <a:pt x="66237" y="5308"/>
                </a:lnTo>
                <a:cubicBezTo>
                  <a:pt x="66304" y="5370"/>
                  <a:pt x="66575" y="5368"/>
                  <a:pt x="66333" y="5388"/>
                </a:cubicBezTo>
                <a:cubicBezTo>
                  <a:pt x="66362" y="5383"/>
                  <a:pt x="65159" y="5362"/>
                  <a:pt x="64708" y="5507"/>
                </a:cubicBezTo>
                <a:cubicBezTo>
                  <a:pt x="64794" y="5526"/>
                  <a:pt x="64668" y="5558"/>
                  <a:pt x="64652" y="5563"/>
                </a:cubicBezTo>
                <a:cubicBezTo>
                  <a:pt x="64652" y="5563"/>
                  <a:pt x="64224" y="5689"/>
                  <a:pt x="64085" y="5717"/>
                </a:cubicBezTo>
                <a:cubicBezTo>
                  <a:pt x="64183" y="5742"/>
                  <a:pt x="64281" y="5687"/>
                  <a:pt x="64379" y="5706"/>
                </a:cubicBezTo>
                <a:cubicBezTo>
                  <a:pt x="64323" y="5749"/>
                  <a:pt x="63729" y="5818"/>
                  <a:pt x="63734" y="5822"/>
                </a:cubicBezTo>
                <a:cubicBezTo>
                  <a:pt x="63806" y="5885"/>
                  <a:pt x="64120" y="5826"/>
                  <a:pt x="64213" y="5812"/>
                </a:cubicBezTo>
                <a:cubicBezTo>
                  <a:pt x="64187" y="5901"/>
                  <a:pt x="64000" y="5845"/>
                  <a:pt x="63937" y="5857"/>
                </a:cubicBezTo>
                <a:cubicBezTo>
                  <a:pt x="63991" y="5915"/>
                  <a:pt x="64075" y="5845"/>
                  <a:pt x="64139" y="5875"/>
                </a:cubicBezTo>
                <a:cubicBezTo>
                  <a:pt x="64059" y="5923"/>
                  <a:pt x="63961" y="5895"/>
                  <a:pt x="63874" y="5908"/>
                </a:cubicBezTo>
                <a:cubicBezTo>
                  <a:pt x="63902" y="5930"/>
                  <a:pt x="63937" y="5936"/>
                  <a:pt x="63972" y="5934"/>
                </a:cubicBezTo>
                <a:cubicBezTo>
                  <a:pt x="63910" y="5946"/>
                  <a:pt x="63856" y="5979"/>
                  <a:pt x="63797" y="6002"/>
                </a:cubicBezTo>
                <a:cubicBezTo>
                  <a:pt x="63888" y="6017"/>
                  <a:pt x="63979" y="6003"/>
                  <a:pt x="64070" y="6005"/>
                </a:cubicBezTo>
                <a:cubicBezTo>
                  <a:pt x="63984" y="6088"/>
                  <a:pt x="63708" y="6064"/>
                  <a:pt x="63595" y="6074"/>
                </a:cubicBezTo>
                <a:cubicBezTo>
                  <a:pt x="63640" y="6117"/>
                  <a:pt x="63807" y="6099"/>
                  <a:pt x="63868" y="6106"/>
                </a:cubicBezTo>
                <a:cubicBezTo>
                  <a:pt x="63857" y="6115"/>
                  <a:pt x="63845" y="6124"/>
                  <a:pt x="63833" y="6133"/>
                </a:cubicBezTo>
                <a:cubicBezTo>
                  <a:pt x="63857" y="6137"/>
                  <a:pt x="63882" y="6140"/>
                  <a:pt x="63907" y="6142"/>
                </a:cubicBezTo>
                <a:cubicBezTo>
                  <a:pt x="63874" y="6151"/>
                  <a:pt x="64012" y="6227"/>
                  <a:pt x="63839" y="6234"/>
                </a:cubicBezTo>
                <a:cubicBezTo>
                  <a:pt x="63913" y="6276"/>
                  <a:pt x="64002" y="6254"/>
                  <a:pt x="64082" y="6270"/>
                </a:cubicBezTo>
                <a:cubicBezTo>
                  <a:pt x="64065" y="6287"/>
                  <a:pt x="64044" y="6297"/>
                  <a:pt x="64020" y="6299"/>
                </a:cubicBezTo>
                <a:cubicBezTo>
                  <a:pt x="64065" y="6314"/>
                  <a:pt x="64112" y="6316"/>
                  <a:pt x="64159" y="6320"/>
                </a:cubicBezTo>
                <a:cubicBezTo>
                  <a:pt x="64064" y="6328"/>
                  <a:pt x="64269" y="6341"/>
                  <a:pt x="64290" y="6344"/>
                </a:cubicBezTo>
                <a:cubicBezTo>
                  <a:pt x="64250" y="6365"/>
                  <a:pt x="64204" y="6352"/>
                  <a:pt x="64162" y="6362"/>
                </a:cubicBezTo>
                <a:cubicBezTo>
                  <a:pt x="64256" y="6374"/>
                  <a:pt x="64121" y="6384"/>
                  <a:pt x="64103" y="6385"/>
                </a:cubicBezTo>
                <a:cubicBezTo>
                  <a:pt x="64200" y="6403"/>
                  <a:pt x="64300" y="6369"/>
                  <a:pt x="64397" y="6394"/>
                </a:cubicBezTo>
                <a:cubicBezTo>
                  <a:pt x="64350" y="6479"/>
                  <a:pt x="64185" y="6421"/>
                  <a:pt x="64008" y="6480"/>
                </a:cubicBezTo>
                <a:cubicBezTo>
                  <a:pt x="64198" y="6520"/>
                  <a:pt x="64494" y="6495"/>
                  <a:pt x="64694" y="6495"/>
                </a:cubicBezTo>
                <a:cubicBezTo>
                  <a:pt x="64609" y="6512"/>
                  <a:pt x="64786" y="6504"/>
                  <a:pt x="64809" y="6504"/>
                </a:cubicBezTo>
                <a:cubicBezTo>
                  <a:pt x="64769" y="6536"/>
                  <a:pt x="64716" y="6525"/>
                  <a:pt x="64670" y="6543"/>
                </a:cubicBezTo>
                <a:cubicBezTo>
                  <a:pt x="64965" y="6596"/>
                  <a:pt x="65322" y="6611"/>
                  <a:pt x="65629" y="6611"/>
                </a:cubicBezTo>
                <a:cubicBezTo>
                  <a:pt x="65569" y="6625"/>
                  <a:pt x="65825" y="6617"/>
                  <a:pt x="65870" y="6623"/>
                </a:cubicBezTo>
                <a:cubicBezTo>
                  <a:pt x="65844" y="6633"/>
                  <a:pt x="65817" y="6638"/>
                  <a:pt x="65789" y="6638"/>
                </a:cubicBezTo>
                <a:cubicBezTo>
                  <a:pt x="66185" y="6765"/>
                  <a:pt x="67162" y="6725"/>
                  <a:pt x="67566" y="6725"/>
                </a:cubicBezTo>
                <a:cubicBezTo>
                  <a:pt x="66952" y="6958"/>
                  <a:pt x="65128" y="7477"/>
                  <a:pt x="65092" y="7477"/>
                </a:cubicBezTo>
                <a:lnTo>
                  <a:pt x="4148" y="7477"/>
                </a:lnTo>
                <a:cubicBezTo>
                  <a:pt x="4134" y="7477"/>
                  <a:pt x="2450" y="6983"/>
                  <a:pt x="1761" y="6715"/>
                </a:cubicBezTo>
                <a:cubicBezTo>
                  <a:pt x="2755" y="6686"/>
                  <a:pt x="4983" y="6950"/>
                  <a:pt x="6240" y="6857"/>
                </a:cubicBezTo>
                <a:cubicBezTo>
                  <a:pt x="6011" y="6805"/>
                  <a:pt x="7890" y="6840"/>
                  <a:pt x="8048" y="6822"/>
                </a:cubicBezTo>
                <a:cubicBezTo>
                  <a:pt x="8020" y="6809"/>
                  <a:pt x="7993" y="6794"/>
                  <a:pt x="8051" y="6786"/>
                </a:cubicBezTo>
                <a:cubicBezTo>
                  <a:pt x="7516" y="6633"/>
                  <a:pt x="4741" y="6838"/>
                  <a:pt x="4517" y="6396"/>
                </a:cubicBezTo>
                <a:cubicBezTo>
                  <a:pt x="4427" y="6218"/>
                  <a:pt x="3321" y="6162"/>
                  <a:pt x="3580" y="6115"/>
                </a:cubicBezTo>
                <a:cubicBezTo>
                  <a:pt x="3486" y="6013"/>
                  <a:pt x="2836" y="6105"/>
                  <a:pt x="2820" y="5987"/>
                </a:cubicBezTo>
                <a:cubicBezTo>
                  <a:pt x="3170" y="5871"/>
                  <a:pt x="4103" y="5995"/>
                  <a:pt x="4518" y="6044"/>
                </a:cubicBezTo>
                <a:cubicBezTo>
                  <a:pt x="4338" y="5927"/>
                  <a:pt x="5514" y="5768"/>
                  <a:pt x="2571" y="5519"/>
                </a:cubicBezTo>
                <a:cubicBezTo>
                  <a:pt x="2362" y="5502"/>
                  <a:pt x="1764" y="5539"/>
                  <a:pt x="1599" y="5373"/>
                </a:cubicBezTo>
                <a:cubicBezTo>
                  <a:pt x="1691" y="5354"/>
                  <a:pt x="1784" y="5353"/>
                  <a:pt x="1876" y="5334"/>
                </a:cubicBezTo>
                <a:cubicBezTo>
                  <a:pt x="1844" y="5180"/>
                  <a:pt x="1084" y="5415"/>
                  <a:pt x="388" y="4972"/>
                </a:cubicBezTo>
                <a:cubicBezTo>
                  <a:pt x="453" y="4980"/>
                  <a:pt x="517" y="4998"/>
                  <a:pt x="581" y="5015"/>
                </a:cubicBezTo>
                <a:close/>
                <a:moveTo>
                  <a:pt x="32793" y="3287"/>
                </a:moveTo>
                <a:cubicBezTo>
                  <a:pt x="32793" y="3278"/>
                  <a:pt x="32793" y="3269"/>
                  <a:pt x="32793" y="3260"/>
                </a:cubicBezTo>
                <a:cubicBezTo>
                  <a:pt x="32781" y="3266"/>
                  <a:pt x="32770" y="3274"/>
                  <a:pt x="32760" y="3284"/>
                </a:cubicBezTo>
                <a:cubicBezTo>
                  <a:pt x="32771" y="3285"/>
                  <a:pt x="32782" y="3286"/>
                  <a:pt x="32793" y="3287"/>
                </a:cubicBezTo>
                <a:close/>
                <a:moveTo>
                  <a:pt x="17444" y="2262"/>
                </a:moveTo>
                <a:cubicBezTo>
                  <a:pt x="17465" y="2255"/>
                  <a:pt x="17487" y="2249"/>
                  <a:pt x="17509" y="2245"/>
                </a:cubicBezTo>
                <a:cubicBezTo>
                  <a:pt x="17484" y="2238"/>
                  <a:pt x="17462" y="2244"/>
                  <a:pt x="17444" y="2262"/>
                </a:cubicBezTo>
                <a:close/>
                <a:moveTo>
                  <a:pt x="18492" y="2886"/>
                </a:moveTo>
                <a:cubicBezTo>
                  <a:pt x="18501" y="2805"/>
                  <a:pt x="18411" y="2670"/>
                  <a:pt x="18314" y="2708"/>
                </a:cubicBezTo>
                <a:cubicBezTo>
                  <a:pt x="18314" y="2744"/>
                  <a:pt x="18460" y="2882"/>
                  <a:pt x="18492" y="2886"/>
                </a:cubicBezTo>
                <a:close/>
                <a:moveTo>
                  <a:pt x="19006" y="3227"/>
                </a:moveTo>
                <a:cubicBezTo>
                  <a:pt x="19042" y="3225"/>
                  <a:pt x="19083" y="3246"/>
                  <a:pt x="19098" y="3281"/>
                </a:cubicBezTo>
                <a:cubicBezTo>
                  <a:pt x="19061" y="3279"/>
                  <a:pt x="18994" y="3280"/>
                  <a:pt x="18990" y="3230"/>
                </a:cubicBezTo>
                <a:cubicBezTo>
                  <a:pt x="18995" y="3229"/>
                  <a:pt x="19001" y="3228"/>
                  <a:pt x="19006" y="3227"/>
                </a:cubicBezTo>
                <a:close/>
                <a:moveTo>
                  <a:pt x="18673" y="2969"/>
                </a:moveTo>
                <a:cubicBezTo>
                  <a:pt x="18677" y="2960"/>
                  <a:pt x="18681" y="2951"/>
                  <a:pt x="18685" y="2942"/>
                </a:cubicBezTo>
                <a:cubicBezTo>
                  <a:pt x="18700" y="2946"/>
                  <a:pt x="18708" y="2954"/>
                  <a:pt x="18709" y="2969"/>
                </a:cubicBezTo>
                <a:cubicBezTo>
                  <a:pt x="18697" y="2969"/>
                  <a:pt x="18685" y="2969"/>
                  <a:pt x="18673" y="2969"/>
                </a:cubicBezTo>
                <a:close/>
                <a:moveTo>
                  <a:pt x="18572" y="2592"/>
                </a:moveTo>
                <a:cubicBezTo>
                  <a:pt x="18562" y="2589"/>
                  <a:pt x="18552" y="2586"/>
                  <a:pt x="18542" y="2583"/>
                </a:cubicBezTo>
                <a:cubicBezTo>
                  <a:pt x="18556" y="2570"/>
                  <a:pt x="18572" y="2566"/>
                  <a:pt x="18590" y="2571"/>
                </a:cubicBezTo>
                <a:cubicBezTo>
                  <a:pt x="18584" y="2578"/>
                  <a:pt x="18578" y="2585"/>
                  <a:pt x="18572" y="2592"/>
                </a:cubicBezTo>
                <a:close/>
                <a:moveTo>
                  <a:pt x="18331" y="1161"/>
                </a:moveTo>
                <a:cubicBezTo>
                  <a:pt x="18319" y="1136"/>
                  <a:pt x="18331" y="1119"/>
                  <a:pt x="18358" y="1119"/>
                </a:cubicBezTo>
                <a:cubicBezTo>
                  <a:pt x="18266" y="1001"/>
                  <a:pt x="18501" y="1149"/>
                  <a:pt x="18501" y="1149"/>
                </a:cubicBezTo>
                <a:cubicBezTo>
                  <a:pt x="18495" y="1125"/>
                  <a:pt x="18509" y="1107"/>
                  <a:pt x="18531" y="1099"/>
                </a:cubicBezTo>
                <a:cubicBezTo>
                  <a:pt x="18538" y="1155"/>
                  <a:pt x="18631" y="1139"/>
                  <a:pt x="18664" y="1170"/>
                </a:cubicBezTo>
                <a:cubicBezTo>
                  <a:pt x="18420" y="1318"/>
                  <a:pt x="18501" y="1125"/>
                  <a:pt x="18331" y="1161"/>
                </a:cubicBezTo>
                <a:close/>
                <a:moveTo>
                  <a:pt x="18242" y="1476"/>
                </a:moveTo>
                <a:cubicBezTo>
                  <a:pt x="18252" y="1484"/>
                  <a:pt x="18262" y="1492"/>
                  <a:pt x="18272" y="1499"/>
                </a:cubicBezTo>
                <a:cubicBezTo>
                  <a:pt x="18241" y="1520"/>
                  <a:pt x="18208" y="1498"/>
                  <a:pt x="18180" y="1485"/>
                </a:cubicBezTo>
                <a:cubicBezTo>
                  <a:pt x="18199" y="1467"/>
                  <a:pt x="18220" y="1464"/>
                  <a:pt x="18242" y="1476"/>
                </a:cubicBezTo>
                <a:close/>
                <a:moveTo>
                  <a:pt x="18937" y="250"/>
                </a:moveTo>
                <a:cubicBezTo>
                  <a:pt x="18942" y="225"/>
                  <a:pt x="18926" y="211"/>
                  <a:pt x="18902" y="214"/>
                </a:cubicBezTo>
                <a:cubicBezTo>
                  <a:pt x="18898" y="239"/>
                  <a:pt x="18912" y="252"/>
                  <a:pt x="18937" y="250"/>
                </a:cubicBezTo>
                <a:close/>
                <a:moveTo>
                  <a:pt x="18827" y="999"/>
                </a:moveTo>
                <a:cubicBezTo>
                  <a:pt x="18847" y="991"/>
                  <a:pt x="18864" y="979"/>
                  <a:pt x="18878" y="963"/>
                </a:cubicBezTo>
                <a:cubicBezTo>
                  <a:pt x="18850" y="930"/>
                  <a:pt x="18783" y="922"/>
                  <a:pt x="18768" y="972"/>
                </a:cubicBezTo>
                <a:cubicBezTo>
                  <a:pt x="18787" y="983"/>
                  <a:pt x="18807" y="992"/>
                  <a:pt x="18827" y="999"/>
                </a:cubicBezTo>
                <a:close/>
                <a:moveTo>
                  <a:pt x="18717" y="944"/>
                </a:moveTo>
                <a:cubicBezTo>
                  <a:pt x="19425" y="885"/>
                  <a:pt x="18504" y="827"/>
                  <a:pt x="18717" y="944"/>
                </a:cubicBezTo>
                <a:close/>
                <a:moveTo>
                  <a:pt x="18670" y="1297"/>
                </a:moveTo>
                <a:cubicBezTo>
                  <a:pt x="18749" y="1309"/>
                  <a:pt x="18746" y="1247"/>
                  <a:pt x="18631" y="1265"/>
                </a:cubicBezTo>
                <a:cubicBezTo>
                  <a:pt x="18632" y="1289"/>
                  <a:pt x="18646" y="1301"/>
                  <a:pt x="18670" y="1297"/>
                </a:cubicBezTo>
                <a:close/>
                <a:moveTo>
                  <a:pt x="18691" y="858"/>
                </a:moveTo>
                <a:cubicBezTo>
                  <a:pt x="18782" y="845"/>
                  <a:pt x="18655" y="752"/>
                  <a:pt x="18602" y="822"/>
                </a:cubicBezTo>
                <a:cubicBezTo>
                  <a:pt x="18630" y="838"/>
                  <a:pt x="18660" y="850"/>
                  <a:pt x="18691" y="858"/>
                </a:cubicBezTo>
                <a:close/>
                <a:moveTo>
                  <a:pt x="18643" y="253"/>
                </a:moveTo>
                <a:cubicBezTo>
                  <a:pt x="18674" y="216"/>
                  <a:pt x="18724" y="220"/>
                  <a:pt x="18759" y="190"/>
                </a:cubicBezTo>
                <a:cubicBezTo>
                  <a:pt x="18697" y="189"/>
                  <a:pt x="18633" y="197"/>
                  <a:pt x="18572" y="181"/>
                </a:cubicBezTo>
                <a:cubicBezTo>
                  <a:pt x="18577" y="218"/>
                  <a:pt x="18610" y="243"/>
                  <a:pt x="18643" y="253"/>
                </a:cubicBezTo>
                <a:close/>
                <a:moveTo>
                  <a:pt x="17975" y="564"/>
                </a:moveTo>
                <a:cubicBezTo>
                  <a:pt x="17985" y="559"/>
                  <a:pt x="17995" y="554"/>
                  <a:pt x="18005" y="550"/>
                </a:cubicBezTo>
                <a:cubicBezTo>
                  <a:pt x="17997" y="540"/>
                  <a:pt x="17989" y="530"/>
                  <a:pt x="17981" y="520"/>
                </a:cubicBezTo>
                <a:lnTo>
                  <a:pt x="18160" y="478"/>
                </a:lnTo>
                <a:cubicBezTo>
                  <a:pt x="18141" y="417"/>
                  <a:pt x="17871" y="468"/>
                  <a:pt x="17880" y="555"/>
                </a:cubicBezTo>
                <a:cubicBezTo>
                  <a:pt x="17912" y="554"/>
                  <a:pt x="17944" y="557"/>
                  <a:pt x="17975" y="564"/>
                </a:cubicBezTo>
                <a:close/>
                <a:moveTo>
                  <a:pt x="17791" y="632"/>
                </a:moveTo>
                <a:cubicBezTo>
                  <a:pt x="17800" y="628"/>
                  <a:pt x="17809" y="625"/>
                  <a:pt x="17818" y="621"/>
                </a:cubicBezTo>
                <a:cubicBezTo>
                  <a:pt x="17794" y="600"/>
                  <a:pt x="17757" y="576"/>
                  <a:pt x="17726" y="603"/>
                </a:cubicBezTo>
                <a:cubicBezTo>
                  <a:pt x="17748" y="612"/>
                  <a:pt x="17769" y="622"/>
                  <a:pt x="17791" y="632"/>
                </a:cubicBezTo>
                <a:close/>
                <a:moveTo>
                  <a:pt x="17755" y="662"/>
                </a:moveTo>
                <a:cubicBezTo>
                  <a:pt x="17773" y="614"/>
                  <a:pt x="17711" y="630"/>
                  <a:pt x="17693" y="650"/>
                </a:cubicBezTo>
                <a:cubicBezTo>
                  <a:pt x="17715" y="651"/>
                  <a:pt x="17735" y="655"/>
                  <a:pt x="17755" y="662"/>
                </a:cubicBezTo>
                <a:close/>
                <a:moveTo>
                  <a:pt x="17613" y="808"/>
                </a:moveTo>
                <a:cubicBezTo>
                  <a:pt x="17595" y="787"/>
                  <a:pt x="17573" y="764"/>
                  <a:pt x="17625" y="778"/>
                </a:cubicBezTo>
                <a:cubicBezTo>
                  <a:pt x="17606" y="766"/>
                  <a:pt x="17586" y="764"/>
                  <a:pt x="17565" y="772"/>
                </a:cubicBezTo>
                <a:cubicBezTo>
                  <a:pt x="17572" y="794"/>
                  <a:pt x="17589" y="809"/>
                  <a:pt x="17613" y="808"/>
                </a:cubicBezTo>
                <a:close/>
                <a:moveTo>
                  <a:pt x="17470" y="1149"/>
                </a:moveTo>
                <a:cubicBezTo>
                  <a:pt x="17485" y="1143"/>
                  <a:pt x="17494" y="1132"/>
                  <a:pt x="17497" y="1116"/>
                </a:cubicBezTo>
                <a:cubicBezTo>
                  <a:pt x="17463" y="1109"/>
                  <a:pt x="17454" y="1119"/>
                  <a:pt x="17470" y="1149"/>
                </a:cubicBezTo>
                <a:close/>
                <a:moveTo>
                  <a:pt x="17684" y="677"/>
                </a:moveTo>
                <a:cubicBezTo>
                  <a:pt x="17640" y="632"/>
                  <a:pt x="17528" y="645"/>
                  <a:pt x="17465" y="629"/>
                </a:cubicBezTo>
                <a:cubicBezTo>
                  <a:pt x="17494" y="668"/>
                  <a:pt x="17437" y="683"/>
                  <a:pt x="17411" y="692"/>
                </a:cubicBezTo>
                <a:cubicBezTo>
                  <a:pt x="17482" y="689"/>
                  <a:pt x="17691" y="737"/>
                  <a:pt x="17717" y="677"/>
                </a:cubicBezTo>
                <a:cubicBezTo>
                  <a:pt x="17706" y="677"/>
                  <a:pt x="17695" y="677"/>
                  <a:pt x="17684" y="677"/>
                </a:cubicBezTo>
                <a:close/>
                <a:moveTo>
                  <a:pt x="17405" y="1286"/>
                </a:moveTo>
                <a:cubicBezTo>
                  <a:pt x="17533" y="1180"/>
                  <a:pt x="17398" y="1044"/>
                  <a:pt x="17379" y="1207"/>
                </a:cubicBezTo>
                <a:cubicBezTo>
                  <a:pt x="17375" y="1240"/>
                  <a:pt x="17351" y="1287"/>
                  <a:pt x="17405" y="1286"/>
                </a:cubicBezTo>
                <a:close/>
                <a:moveTo>
                  <a:pt x="17266" y="912"/>
                </a:moveTo>
                <a:cubicBezTo>
                  <a:pt x="17285" y="909"/>
                  <a:pt x="17301" y="900"/>
                  <a:pt x="17313" y="885"/>
                </a:cubicBezTo>
                <a:cubicBezTo>
                  <a:pt x="17292" y="876"/>
                  <a:pt x="17270" y="875"/>
                  <a:pt x="17248" y="882"/>
                </a:cubicBezTo>
                <a:cubicBezTo>
                  <a:pt x="17254" y="892"/>
                  <a:pt x="17260" y="902"/>
                  <a:pt x="17266" y="912"/>
                </a:cubicBezTo>
                <a:close/>
                <a:moveTo>
                  <a:pt x="17292" y="1410"/>
                </a:moveTo>
                <a:cubicBezTo>
                  <a:pt x="17302" y="1392"/>
                  <a:pt x="17302" y="1373"/>
                  <a:pt x="17292" y="1354"/>
                </a:cubicBezTo>
                <a:cubicBezTo>
                  <a:pt x="17271" y="1366"/>
                  <a:pt x="17250" y="1379"/>
                  <a:pt x="17230" y="1393"/>
                </a:cubicBezTo>
                <a:cubicBezTo>
                  <a:pt x="17249" y="1405"/>
                  <a:pt x="17270" y="1411"/>
                  <a:pt x="17292" y="1410"/>
                </a:cubicBezTo>
                <a:close/>
                <a:moveTo>
                  <a:pt x="17111" y="834"/>
                </a:moveTo>
                <a:cubicBezTo>
                  <a:pt x="17141" y="826"/>
                  <a:pt x="17190" y="806"/>
                  <a:pt x="17171" y="766"/>
                </a:cubicBezTo>
                <a:cubicBezTo>
                  <a:pt x="17133" y="767"/>
                  <a:pt x="17118" y="803"/>
                  <a:pt x="17111" y="834"/>
                </a:cubicBezTo>
                <a:close/>
                <a:moveTo>
                  <a:pt x="17198" y="1387"/>
                </a:moveTo>
                <a:cubicBezTo>
                  <a:pt x="17208" y="1363"/>
                  <a:pt x="17318" y="1309"/>
                  <a:pt x="17346" y="1295"/>
                </a:cubicBezTo>
                <a:cubicBezTo>
                  <a:pt x="17314" y="1284"/>
                  <a:pt x="17283" y="1300"/>
                  <a:pt x="17251" y="1297"/>
                </a:cubicBezTo>
                <a:cubicBezTo>
                  <a:pt x="17290" y="1266"/>
                  <a:pt x="17242" y="1231"/>
                  <a:pt x="17212" y="1262"/>
                </a:cubicBezTo>
                <a:cubicBezTo>
                  <a:pt x="17197" y="1238"/>
                  <a:pt x="17210" y="1221"/>
                  <a:pt x="17236" y="1217"/>
                </a:cubicBezTo>
                <a:cubicBezTo>
                  <a:pt x="17152" y="1178"/>
                  <a:pt x="17088" y="1243"/>
                  <a:pt x="17046" y="1313"/>
                </a:cubicBezTo>
                <a:cubicBezTo>
                  <a:pt x="17012" y="1369"/>
                  <a:pt x="17170" y="1370"/>
                  <a:pt x="17198" y="1387"/>
                </a:cubicBezTo>
                <a:close/>
                <a:moveTo>
                  <a:pt x="16812" y="1713"/>
                </a:moveTo>
                <a:cubicBezTo>
                  <a:pt x="17056" y="1661"/>
                  <a:pt x="16613" y="1553"/>
                  <a:pt x="16812" y="1713"/>
                </a:cubicBezTo>
                <a:close/>
                <a:moveTo>
                  <a:pt x="16740" y="1850"/>
                </a:moveTo>
                <a:cubicBezTo>
                  <a:pt x="16775" y="1822"/>
                  <a:pt x="16754" y="1760"/>
                  <a:pt x="16708" y="1787"/>
                </a:cubicBezTo>
                <a:cubicBezTo>
                  <a:pt x="16718" y="1808"/>
                  <a:pt x="16729" y="1829"/>
                  <a:pt x="16740" y="1850"/>
                </a:cubicBezTo>
                <a:close/>
                <a:moveTo>
                  <a:pt x="16693" y="2028"/>
                </a:moveTo>
                <a:cubicBezTo>
                  <a:pt x="16766" y="2017"/>
                  <a:pt x="16682" y="1970"/>
                  <a:pt x="16651" y="1968"/>
                </a:cubicBezTo>
                <a:cubicBezTo>
                  <a:pt x="16665" y="1988"/>
                  <a:pt x="16679" y="2008"/>
                  <a:pt x="16693" y="2028"/>
                </a:cubicBezTo>
                <a:close/>
                <a:moveTo>
                  <a:pt x="16538" y="2295"/>
                </a:moveTo>
                <a:cubicBezTo>
                  <a:pt x="16583" y="2289"/>
                  <a:pt x="16638" y="2285"/>
                  <a:pt x="16621" y="2224"/>
                </a:cubicBezTo>
                <a:cubicBezTo>
                  <a:pt x="16644" y="2229"/>
                  <a:pt x="16665" y="2225"/>
                  <a:pt x="16684" y="2212"/>
                </a:cubicBezTo>
                <a:cubicBezTo>
                  <a:pt x="16673" y="2190"/>
                  <a:pt x="16652" y="2175"/>
                  <a:pt x="16627" y="2176"/>
                </a:cubicBezTo>
                <a:cubicBezTo>
                  <a:pt x="16687" y="2035"/>
                  <a:pt x="16578" y="1819"/>
                  <a:pt x="16452" y="2165"/>
                </a:cubicBezTo>
                <a:cubicBezTo>
                  <a:pt x="16422" y="2248"/>
                  <a:pt x="16433" y="2275"/>
                  <a:pt x="16538" y="2295"/>
                </a:cubicBezTo>
                <a:close/>
                <a:moveTo>
                  <a:pt x="18554" y="1093"/>
                </a:moveTo>
                <a:cubicBezTo>
                  <a:pt x="18577" y="1090"/>
                  <a:pt x="18596" y="1081"/>
                  <a:pt x="18614" y="1066"/>
                </a:cubicBezTo>
                <a:cubicBezTo>
                  <a:pt x="18565" y="1050"/>
                  <a:pt x="18504" y="1042"/>
                  <a:pt x="18456" y="1066"/>
                </a:cubicBezTo>
                <a:cubicBezTo>
                  <a:pt x="18486" y="1089"/>
                  <a:pt x="18522" y="1076"/>
                  <a:pt x="18554" y="1093"/>
                </a:cubicBezTo>
                <a:close/>
                <a:moveTo>
                  <a:pt x="17889" y="597"/>
                </a:moveTo>
                <a:cubicBezTo>
                  <a:pt x="17900" y="590"/>
                  <a:pt x="17911" y="583"/>
                  <a:pt x="17922" y="576"/>
                </a:cubicBezTo>
                <a:cubicBezTo>
                  <a:pt x="17892" y="560"/>
                  <a:pt x="17856" y="556"/>
                  <a:pt x="17827" y="576"/>
                </a:cubicBezTo>
                <a:cubicBezTo>
                  <a:pt x="17846" y="587"/>
                  <a:pt x="17867" y="594"/>
                  <a:pt x="17889" y="597"/>
                </a:cubicBezTo>
                <a:close/>
                <a:moveTo>
                  <a:pt x="17381" y="745"/>
                </a:moveTo>
                <a:cubicBezTo>
                  <a:pt x="17400" y="738"/>
                  <a:pt x="17411" y="731"/>
                  <a:pt x="17414" y="710"/>
                </a:cubicBezTo>
                <a:cubicBezTo>
                  <a:pt x="17390" y="707"/>
                  <a:pt x="17369" y="714"/>
                  <a:pt x="17352" y="730"/>
                </a:cubicBezTo>
                <a:cubicBezTo>
                  <a:pt x="17362" y="735"/>
                  <a:pt x="17371" y="740"/>
                  <a:pt x="17381" y="745"/>
                </a:cubicBezTo>
                <a:close/>
                <a:moveTo>
                  <a:pt x="16105" y="2895"/>
                </a:moveTo>
                <a:cubicBezTo>
                  <a:pt x="16066" y="2891"/>
                  <a:pt x="16003" y="2874"/>
                  <a:pt x="15998" y="2826"/>
                </a:cubicBezTo>
                <a:cubicBezTo>
                  <a:pt x="16073" y="2799"/>
                  <a:pt x="16145" y="2848"/>
                  <a:pt x="16212" y="2874"/>
                </a:cubicBezTo>
                <a:cubicBezTo>
                  <a:pt x="16182" y="2901"/>
                  <a:pt x="16142" y="2899"/>
                  <a:pt x="16105" y="2895"/>
                </a:cubicBezTo>
                <a:close/>
                <a:moveTo>
                  <a:pt x="15995" y="3153"/>
                </a:moveTo>
                <a:cubicBezTo>
                  <a:pt x="16433" y="3192"/>
                  <a:pt x="15399" y="3365"/>
                  <a:pt x="15529" y="3260"/>
                </a:cubicBezTo>
                <a:cubicBezTo>
                  <a:pt x="15613" y="3193"/>
                  <a:pt x="15922" y="3198"/>
                  <a:pt x="15897" y="3159"/>
                </a:cubicBezTo>
                <a:cubicBezTo>
                  <a:pt x="15929" y="3169"/>
                  <a:pt x="15969" y="3184"/>
                  <a:pt x="15995" y="3153"/>
                </a:cubicBezTo>
                <a:close/>
                <a:moveTo>
                  <a:pt x="15446" y="2969"/>
                </a:moveTo>
                <a:cubicBezTo>
                  <a:pt x="15460" y="2956"/>
                  <a:pt x="15467" y="2940"/>
                  <a:pt x="15467" y="2921"/>
                </a:cubicBezTo>
                <a:cubicBezTo>
                  <a:pt x="15483" y="2938"/>
                  <a:pt x="15698" y="2951"/>
                  <a:pt x="15749" y="2969"/>
                </a:cubicBezTo>
                <a:cubicBezTo>
                  <a:pt x="15696" y="2980"/>
                  <a:pt x="15498" y="3103"/>
                  <a:pt x="15446" y="2969"/>
                </a:cubicBezTo>
                <a:close/>
                <a:moveTo>
                  <a:pt x="16645" y="3892"/>
                </a:moveTo>
                <a:cubicBezTo>
                  <a:pt x="16684" y="3865"/>
                  <a:pt x="16730" y="3912"/>
                  <a:pt x="16699" y="3949"/>
                </a:cubicBezTo>
                <a:cubicBezTo>
                  <a:pt x="16660" y="3995"/>
                  <a:pt x="16611" y="3933"/>
                  <a:pt x="16645" y="3892"/>
                </a:cubicBezTo>
                <a:close/>
                <a:moveTo>
                  <a:pt x="16200" y="3791"/>
                </a:moveTo>
                <a:cubicBezTo>
                  <a:pt x="16458" y="3752"/>
                  <a:pt x="16459" y="3902"/>
                  <a:pt x="16621" y="3996"/>
                </a:cubicBezTo>
                <a:cubicBezTo>
                  <a:pt x="16582" y="4072"/>
                  <a:pt x="16179" y="3966"/>
                  <a:pt x="16150" y="3888"/>
                </a:cubicBezTo>
                <a:cubicBezTo>
                  <a:pt x="16147" y="3880"/>
                  <a:pt x="16229" y="3866"/>
                  <a:pt x="16235" y="3839"/>
                </a:cubicBezTo>
                <a:cubicBezTo>
                  <a:pt x="16210" y="3846"/>
                  <a:pt x="16189" y="3840"/>
                  <a:pt x="16170" y="3821"/>
                </a:cubicBezTo>
                <a:cubicBezTo>
                  <a:pt x="16179" y="3810"/>
                  <a:pt x="16189" y="3800"/>
                  <a:pt x="16200" y="3791"/>
                </a:cubicBezTo>
                <a:close/>
                <a:moveTo>
                  <a:pt x="11245" y="3750"/>
                </a:moveTo>
                <a:cubicBezTo>
                  <a:pt x="11210" y="3737"/>
                  <a:pt x="11170" y="3738"/>
                  <a:pt x="11141" y="3765"/>
                </a:cubicBezTo>
                <a:cubicBezTo>
                  <a:pt x="11176" y="3774"/>
                  <a:pt x="11215" y="3773"/>
                  <a:pt x="11245" y="3750"/>
                </a:cubicBezTo>
                <a:close/>
                <a:moveTo>
                  <a:pt x="12168" y="3729"/>
                </a:moveTo>
                <a:cubicBezTo>
                  <a:pt x="12187" y="3720"/>
                  <a:pt x="12207" y="3718"/>
                  <a:pt x="12228" y="3723"/>
                </a:cubicBezTo>
                <a:cubicBezTo>
                  <a:pt x="12211" y="3743"/>
                  <a:pt x="12187" y="3756"/>
                  <a:pt x="12168" y="3729"/>
                </a:cubicBezTo>
                <a:close/>
                <a:moveTo>
                  <a:pt x="11782" y="3717"/>
                </a:moveTo>
                <a:cubicBezTo>
                  <a:pt x="11829" y="3691"/>
                  <a:pt x="11869" y="3723"/>
                  <a:pt x="11913" y="3735"/>
                </a:cubicBezTo>
                <a:cubicBezTo>
                  <a:pt x="11861" y="3743"/>
                  <a:pt x="11809" y="3757"/>
                  <a:pt x="11755" y="3753"/>
                </a:cubicBezTo>
                <a:cubicBezTo>
                  <a:pt x="11760" y="3738"/>
                  <a:pt x="11769" y="3726"/>
                  <a:pt x="11782" y="3717"/>
                </a:cubicBezTo>
                <a:close/>
                <a:moveTo>
                  <a:pt x="9939" y="3901"/>
                </a:moveTo>
                <a:cubicBezTo>
                  <a:pt x="9894" y="3880"/>
                  <a:pt x="9783" y="3815"/>
                  <a:pt x="9734" y="3845"/>
                </a:cubicBezTo>
                <a:cubicBezTo>
                  <a:pt x="9774" y="3909"/>
                  <a:pt x="9871" y="3927"/>
                  <a:pt x="9939" y="3901"/>
                </a:cubicBezTo>
                <a:close/>
                <a:moveTo>
                  <a:pt x="5533" y="4251"/>
                </a:moveTo>
                <a:cubicBezTo>
                  <a:pt x="5483" y="4191"/>
                  <a:pt x="5308" y="4191"/>
                  <a:pt x="5239" y="4207"/>
                </a:cubicBezTo>
                <a:cubicBezTo>
                  <a:pt x="5324" y="4238"/>
                  <a:pt x="5454" y="4324"/>
                  <a:pt x="5548" y="4284"/>
                </a:cubicBezTo>
                <a:cubicBezTo>
                  <a:pt x="5543" y="4273"/>
                  <a:pt x="5538" y="4262"/>
                  <a:pt x="5533" y="4251"/>
                </a:cubicBezTo>
                <a:close/>
                <a:moveTo>
                  <a:pt x="4348" y="4251"/>
                </a:moveTo>
                <a:cubicBezTo>
                  <a:pt x="4371" y="4228"/>
                  <a:pt x="4403" y="4230"/>
                  <a:pt x="4431" y="4242"/>
                </a:cubicBezTo>
                <a:cubicBezTo>
                  <a:pt x="4407" y="4263"/>
                  <a:pt x="4376" y="4262"/>
                  <a:pt x="4348" y="4251"/>
                </a:cubicBezTo>
                <a:close/>
                <a:moveTo>
                  <a:pt x="6100" y="4053"/>
                </a:moveTo>
                <a:cubicBezTo>
                  <a:pt x="6096" y="4042"/>
                  <a:pt x="6092" y="4031"/>
                  <a:pt x="6088" y="4020"/>
                </a:cubicBezTo>
                <a:cubicBezTo>
                  <a:pt x="6244" y="3997"/>
                  <a:pt x="7219" y="4110"/>
                  <a:pt x="7135" y="4149"/>
                </a:cubicBezTo>
                <a:cubicBezTo>
                  <a:pt x="6708" y="4348"/>
                  <a:pt x="6452" y="4135"/>
                  <a:pt x="6100" y="4053"/>
                </a:cubicBezTo>
                <a:close/>
                <a:moveTo>
                  <a:pt x="2564" y="4543"/>
                </a:moveTo>
                <a:cubicBezTo>
                  <a:pt x="2592" y="4533"/>
                  <a:pt x="2622" y="4538"/>
                  <a:pt x="2647" y="4551"/>
                </a:cubicBezTo>
                <a:cubicBezTo>
                  <a:pt x="2619" y="4553"/>
                  <a:pt x="2591" y="4550"/>
                  <a:pt x="2564" y="4543"/>
                </a:cubicBezTo>
                <a:close/>
                <a:moveTo>
                  <a:pt x="2080" y="4575"/>
                </a:moveTo>
                <a:cubicBezTo>
                  <a:pt x="2125" y="4533"/>
                  <a:pt x="2213" y="4580"/>
                  <a:pt x="2261" y="4593"/>
                </a:cubicBezTo>
                <a:cubicBezTo>
                  <a:pt x="2201" y="4610"/>
                  <a:pt x="2138" y="4592"/>
                  <a:pt x="2080" y="4575"/>
                </a:cubicBezTo>
                <a:close/>
                <a:moveTo>
                  <a:pt x="2267" y="4762"/>
                </a:moveTo>
                <a:cubicBezTo>
                  <a:pt x="2198" y="4726"/>
                  <a:pt x="2109" y="4681"/>
                  <a:pt x="2029" y="4712"/>
                </a:cubicBezTo>
                <a:cubicBezTo>
                  <a:pt x="2104" y="4737"/>
                  <a:pt x="2187" y="4769"/>
                  <a:pt x="2267" y="4762"/>
                </a:cubicBezTo>
                <a:close/>
                <a:moveTo>
                  <a:pt x="1825" y="5026"/>
                </a:moveTo>
                <a:cubicBezTo>
                  <a:pt x="1831" y="4968"/>
                  <a:pt x="2043" y="5030"/>
                  <a:pt x="2077" y="5038"/>
                </a:cubicBezTo>
                <a:cubicBezTo>
                  <a:pt x="1994" y="5053"/>
                  <a:pt x="1906" y="5042"/>
                  <a:pt x="1825" y="5026"/>
                </a:cubicBezTo>
                <a:close/>
                <a:moveTo>
                  <a:pt x="1762" y="4943"/>
                </a:moveTo>
                <a:cubicBezTo>
                  <a:pt x="1752" y="4939"/>
                  <a:pt x="1742" y="4935"/>
                  <a:pt x="1733" y="4931"/>
                </a:cubicBezTo>
                <a:cubicBezTo>
                  <a:pt x="1876" y="4904"/>
                  <a:pt x="2017" y="4929"/>
                  <a:pt x="2154" y="4976"/>
                </a:cubicBezTo>
                <a:cubicBezTo>
                  <a:pt x="2023" y="5000"/>
                  <a:pt x="1891" y="4960"/>
                  <a:pt x="1762" y="4943"/>
                </a:cubicBezTo>
                <a:close/>
                <a:moveTo>
                  <a:pt x="2614" y="5018"/>
                </a:moveTo>
                <a:cubicBezTo>
                  <a:pt x="2604" y="4983"/>
                  <a:pt x="2559" y="4996"/>
                  <a:pt x="2534" y="5000"/>
                </a:cubicBezTo>
                <a:cubicBezTo>
                  <a:pt x="2560" y="5010"/>
                  <a:pt x="2587" y="5016"/>
                  <a:pt x="2614" y="5018"/>
                </a:cubicBezTo>
                <a:close/>
                <a:moveTo>
                  <a:pt x="2558" y="4943"/>
                </a:moveTo>
                <a:cubicBezTo>
                  <a:pt x="2587" y="4942"/>
                  <a:pt x="2615" y="4935"/>
                  <a:pt x="2641" y="4922"/>
                </a:cubicBezTo>
                <a:cubicBezTo>
                  <a:pt x="2598" y="4908"/>
                  <a:pt x="2523" y="4884"/>
                  <a:pt x="2484" y="4919"/>
                </a:cubicBezTo>
                <a:cubicBezTo>
                  <a:pt x="2508" y="4930"/>
                  <a:pt x="2532" y="4938"/>
                  <a:pt x="2558" y="4943"/>
                </a:cubicBezTo>
                <a:close/>
                <a:moveTo>
                  <a:pt x="2458" y="4980"/>
                </a:moveTo>
                <a:cubicBezTo>
                  <a:pt x="2408" y="4937"/>
                  <a:pt x="2253" y="4965"/>
                  <a:pt x="2225" y="4988"/>
                </a:cubicBezTo>
                <a:cubicBezTo>
                  <a:pt x="2339" y="5035"/>
                  <a:pt x="2470" y="5078"/>
                  <a:pt x="2594" y="5062"/>
                </a:cubicBezTo>
                <a:cubicBezTo>
                  <a:pt x="2574" y="5028"/>
                  <a:pt x="2520" y="4998"/>
                  <a:pt x="2458" y="4980"/>
                </a:cubicBezTo>
                <a:close/>
                <a:moveTo>
                  <a:pt x="2404" y="5071"/>
                </a:moveTo>
                <a:cubicBezTo>
                  <a:pt x="2381" y="5059"/>
                  <a:pt x="2357" y="5057"/>
                  <a:pt x="2332" y="5065"/>
                </a:cubicBezTo>
                <a:cubicBezTo>
                  <a:pt x="2356" y="5067"/>
                  <a:pt x="2380" y="5069"/>
                  <a:pt x="2404" y="5071"/>
                </a:cubicBezTo>
                <a:close/>
                <a:moveTo>
                  <a:pt x="2273" y="4873"/>
                </a:moveTo>
                <a:cubicBezTo>
                  <a:pt x="2248" y="4864"/>
                  <a:pt x="2222" y="4860"/>
                  <a:pt x="2196" y="4862"/>
                </a:cubicBezTo>
                <a:cubicBezTo>
                  <a:pt x="2221" y="4868"/>
                  <a:pt x="2247" y="4872"/>
                  <a:pt x="2273" y="4873"/>
                </a:cubicBezTo>
                <a:close/>
                <a:moveTo>
                  <a:pt x="2332" y="5041"/>
                </a:moveTo>
                <a:cubicBezTo>
                  <a:pt x="2284" y="5027"/>
                  <a:pt x="2221" y="5004"/>
                  <a:pt x="2172" y="5030"/>
                </a:cubicBezTo>
                <a:cubicBezTo>
                  <a:pt x="2225" y="5038"/>
                  <a:pt x="2278" y="5048"/>
                  <a:pt x="2332" y="5041"/>
                </a:cubicBezTo>
                <a:close/>
                <a:moveTo>
                  <a:pt x="2267" y="4949"/>
                </a:moveTo>
                <a:cubicBezTo>
                  <a:pt x="2208" y="4911"/>
                  <a:pt x="2118" y="4928"/>
                  <a:pt x="2053" y="4937"/>
                </a:cubicBezTo>
                <a:cubicBezTo>
                  <a:pt x="2123" y="4959"/>
                  <a:pt x="2196" y="4954"/>
                  <a:pt x="2267" y="4949"/>
                </a:cubicBezTo>
                <a:close/>
                <a:moveTo>
                  <a:pt x="2060" y="4866"/>
                </a:moveTo>
                <a:cubicBezTo>
                  <a:pt x="2040" y="4861"/>
                  <a:pt x="2016" y="4854"/>
                  <a:pt x="1997" y="4860"/>
                </a:cubicBezTo>
                <a:cubicBezTo>
                  <a:pt x="2009" y="4863"/>
                  <a:pt x="2021" y="4865"/>
                  <a:pt x="2033" y="4867"/>
                </a:cubicBezTo>
                <a:cubicBezTo>
                  <a:pt x="2011" y="4869"/>
                  <a:pt x="1990" y="4875"/>
                  <a:pt x="1973" y="4887"/>
                </a:cubicBezTo>
                <a:cubicBezTo>
                  <a:pt x="2022" y="4903"/>
                  <a:pt x="2130" y="4908"/>
                  <a:pt x="2178" y="4890"/>
                </a:cubicBezTo>
                <a:cubicBezTo>
                  <a:pt x="2146" y="4879"/>
                  <a:pt x="2102" y="4867"/>
                  <a:pt x="2060" y="4866"/>
                </a:cubicBezTo>
                <a:close/>
                <a:moveTo>
                  <a:pt x="1667" y="4863"/>
                </a:moveTo>
                <a:cubicBezTo>
                  <a:pt x="1714" y="4860"/>
                  <a:pt x="1761" y="4854"/>
                  <a:pt x="1807" y="4869"/>
                </a:cubicBezTo>
                <a:cubicBezTo>
                  <a:pt x="1756" y="4900"/>
                  <a:pt x="1699" y="4882"/>
                  <a:pt x="1643" y="4884"/>
                </a:cubicBezTo>
                <a:cubicBezTo>
                  <a:pt x="1651" y="4877"/>
                  <a:pt x="1659" y="4870"/>
                  <a:pt x="1667" y="4863"/>
                </a:cubicBezTo>
                <a:close/>
                <a:moveTo>
                  <a:pt x="25261" y="5389"/>
                </a:moveTo>
                <a:cubicBezTo>
                  <a:pt x="25286" y="5387"/>
                  <a:pt x="25310" y="5385"/>
                  <a:pt x="25335" y="5383"/>
                </a:cubicBezTo>
                <a:cubicBezTo>
                  <a:pt x="25028" y="5391"/>
                  <a:pt x="24732" y="5341"/>
                  <a:pt x="24427" y="5371"/>
                </a:cubicBezTo>
                <a:cubicBezTo>
                  <a:pt x="24697" y="5389"/>
                  <a:pt x="24991" y="5408"/>
                  <a:pt x="25261" y="5389"/>
                </a:cubicBezTo>
                <a:close/>
                <a:moveTo>
                  <a:pt x="18881" y="5638"/>
                </a:moveTo>
                <a:cubicBezTo>
                  <a:pt x="19208" y="5638"/>
                  <a:pt x="19652" y="5001"/>
                  <a:pt x="18711" y="5464"/>
                </a:cubicBezTo>
                <a:cubicBezTo>
                  <a:pt x="18522" y="5556"/>
                  <a:pt x="18781" y="5643"/>
                  <a:pt x="18881" y="5638"/>
                </a:cubicBezTo>
                <a:close/>
                <a:moveTo>
                  <a:pt x="31875" y="3073"/>
                </a:moveTo>
                <a:cubicBezTo>
                  <a:pt x="32151" y="2917"/>
                  <a:pt x="31808" y="3239"/>
                  <a:pt x="31875" y="3073"/>
                </a:cubicBezTo>
                <a:close/>
                <a:moveTo>
                  <a:pt x="31175" y="3111"/>
                </a:moveTo>
                <a:cubicBezTo>
                  <a:pt x="31325" y="3025"/>
                  <a:pt x="31269" y="3218"/>
                  <a:pt x="31175" y="3111"/>
                </a:cubicBezTo>
                <a:close/>
                <a:moveTo>
                  <a:pt x="30842" y="3168"/>
                </a:moveTo>
                <a:cubicBezTo>
                  <a:pt x="30853" y="3170"/>
                  <a:pt x="30864" y="3172"/>
                  <a:pt x="30875" y="3174"/>
                </a:cubicBezTo>
                <a:cubicBezTo>
                  <a:pt x="30856" y="3186"/>
                  <a:pt x="30836" y="3187"/>
                  <a:pt x="30815" y="3177"/>
                </a:cubicBezTo>
                <a:cubicBezTo>
                  <a:pt x="30824" y="3174"/>
                  <a:pt x="30833" y="3171"/>
                  <a:pt x="30842" y="3168"/>
                </a:cubicBezTo>
                <a:close/>
                <a:moveTo>
                  <a:pt x="33324" y="3153"/>
                </a:moveTo>
                <a:cubicBezTo>
                  <a:pt x="33594" y="3114"/>
                  <a:pt x="33096" y="3123"/>
                  <a:pt x="33324" y="3153"/>
                </a:cubicBezTo>
                <a:close/>
                <a:moveTo>
                  <a:pt x="33161" y="3168"/>
                </a:moveTo>
                <a:cubicBezTo>
                  <a:pt x="33167" y="3127"/>
                  <a:pt x="33124" y="3141"/>
                  <a:pt x="33128" y="3174"/>
                </a:cubicBezTo>
                <a:cubicBezTo>
                  <a:pt x="33139" y="3172"/>
                  <a:pt x="33150" y="3170"/>
                  <a:pt x="33161" y="3168"/>
                </a:cubicBezTo>
                <a:close/>
                <a:moveTo>
                  <a:pt x="35435" y="2987"/>
                </a:moveTo>
                <a:cubicBezTo>
                  <a:pt x="35468" y="2982"/>
                  <a:pt x="35575" y="2959"/>
                  <a:pt x="35578" y="3017"/>
                </a:cubicBezTo>
                <a:cubicBezTo>
                  <a:pt x="35537" y="3025"/>
                  <a:pt x="35448" y="3048"/>
                  <a:pt x="35435" y="2987"/>
                </a:cubicBezTo>
                <a:close/>
                <a:moveTo>
                  <a:pt x="56369" y="1711"/>
                </a:moveTo>
                <a:cubicBezTo>
                  <a:pt x="56392" y="1716"/>
                  <a:pt x="56411" y="1711"/>
                  <a:pt x="56429" y="1696"/>
                </a:cubicBezTo>
                <a:cubicBezTo>
                  <a:pt x="56408" y="1697"/>
                  <a:pt x="56388" y="1702"/>
                  <a:pt x="56369" y="1711"/>
                </a:cubicBezTo>
                <a:close/>
                <a:moveTo>
                  <a:pt x="56194" y="1805"/>
                </a:moveTo>
                <a:cubicBezTo>
                  <a:pt x="56206" y="1803"/>
                  <a:pt x="56218" y="1798"/>
                  <a:pt x="56229" y="1790"/>
                </a:cubicBezTo>
                <a:cubicBezTo>
                  <a:pt x="56217" y="1795"/>
                  <a:pt x="56205" y="1800"/>
                  <a:pt x="56194" y="1805"/>
                </a:cubicBezTo>
                <a:close/>
                <a:moveTo>
                  <a:pt x="57034" y="1526"/>
                </a:moveTo>
                <a:cubicBezTo>
                  <a:pt x="57036" y="1352"/>
                  <a:pt x="57137" y="1579"/>
                  <a:pt x="57137" y="1579"/>
                </a:cubicBezTo>
                <a:cubicBezTo>
                  <a:pt x="57076" y="1609"/>
                  <a:pt x="57082" y="1532"/>
                  <a:pt x="57034" y="1526"/>
                </a:cubicBezTo>
                <a:close/>
                <a:moveTo>
                  <a:pt x="70969" y="2197"/>
                </a:moveTo>
                <a:cubicBezTo>
                  <a:pt x="70979" y="2188"/>
                  <a:pt x="70987" y="2178"/>
                  <a:pt x="70993" y="2167"/>
                </a:cubicBezTo>
                <a:cubicBezTo>
                  <a:pt x="70954" y="2135"/>
                  <a:pt x="70897" y="2208"/>
                  <a:pt x="70886" y="2239"/>
                </a:cubicBezTo>
                <a:cubicBezTo>
                  <a:pt x="70919" y="2238"/>
                  <a:pt x="70949" y="2223"/>
                  <a:pt x="70969" y="2197"/>
                </a:cubicBezTo>
                <a:close/>
                <a:moveTo>
                  <a:pt x="70892" y="1942"/>
                </a:moveTo>
                <a:cubicBezTo>
                  <a:pt x="70867" y="1933"/>
                  <a:pt x="70844" y="1945"/>
                  <a:pt x="70833" y="1968"/>
                </a:cubicBezTo>
                <a:cubicBezTo>
                  <a:pt x="70857" y="1973"/>
                  <a:pt x="70879" y="1961"/>
                  <a:pt x="70892" y="1942"/>
                </a:cubicBezTo>
                <a:close/>
                <a:moveTo>
                  <a:pt x="69547" y="3957"/>
                </a:moveTo>
                <a:cubicBezTo>
                  <a:pt x="69559" y="3951"/>
                  <a:pt x="69570" y="3943"/>
                  <a:pt x="69580" y="3934"/>
                </a:cubicBezTo>
                <a:cubicBezTo>
                  <a:pt x="69516" y="3909"/>
                  <a:pt x="69446" y="3976"/>
                  <a:pt x="69387" y="3990"/>
                </a:cubicBezTo>
                <a:cubicBezTo>
                  <a:pt x="69440" y="4037"/>
                  <a:pt x="69500" y="3984"/>
                  <a:pt x="69547" y="3957"/>
                </a:cubicBezTo>
                <a:close/>
                <a:moveTo>
                  <a:pt x="68203" y="2672"/>
                </a:moveTo>
                <a:cubicBezTo>
                  <a:pt x="68226" y="2666"/>
                  <a:pt x="68247" y="2671"/>
                  <a:pt x="68265" y="2687"/>
                </a:cubicBezTo>
                <a:cubicBezTo>
                  <a:pt x="68243" y="2718"/>
                  <a:pt x="68167" y="2712"/>
                  <a:pt x="68203" y="2672"/>
                </a:cubicBezTo>
                <a:close/>
                <a:moveTo>
                  <a:pt x="68114" y="2664"/>
                </a:moveTo>
                <a:cubicBezTo>
                  <a:pt x="68104" y="2664"/>
                  <a:pt x="68094" y="2664"/>
                  <a:pt x="68084" y="2664"/>
                </a:cubicBezTo>
                <a:cubicBezTo>
                  <a:pt x="68100" y="2637"/>
                  <a:pt x="68133" y="2612"/>
                  <a:pt x="68161" y="2643"/>
                </a:cubicBezTo>
                <a:cubicBezTo>
                  <a:pt x="68147" y="2654"/>
                  <a:pt x="68131" y="2661"/>
                  <a:pt x="68114" y="2664"/>
                </a:cubicBezTo>
                <a:close/>
                <a:moveTo>
                  <a:pt x="66730" y="5175"/>
                </a:moveTo>
                <a:cubicBezTo>
                  <a:pt x="66749" y="5150"/>
                  <a:pt x="66854" y="5138"/>
                  <a:pt x="66771" y="5133"/>
                </a:cubicBezTo>
                <a:cubicBezTo>
                  <a:pt x="66794" y="5132"/>
                  <a:pt x="66817" y="5129"/>
                  <a:pt x="66840" y="5124"/>
                </a:cubicBezTo>
                <a:cubicBezTo>
                  <a:pt x="66620" y="5104"/>
                  <a:pt x="67177" y="4959"/>
                  <a:pt x="67083" y="5047"/>
                </a:cubicBezTo>
                <a:cubicBezTo>
                  <a:pt x="67185" y="5071"/>
                  <a:pt x="67371" y="4981"/>
                  <a:pt x="67446" y="5083"/>
                </a:cubicBezTo>
                <a:cubicBezTo>
                  <a:pt x="67221" y="5164"/>
                  <a:pt x="66969" y="5120"/>
                  <a:pt x="66730" y="5175"/>
                </a:cubicBezTo>
                <a:close/>
                <a:moveTo>
                  <a:pt x="66778" y="5237"/>
                </a:moveTo>
                <a:cubicBezTo>
                  <a:pt x="66729" y="5198"/>
                  <a:pt x="66634" y="5252"/>
                  <a:pt x="66582" y="5261"/>
                </a:cubicBezTo>
                <a:cubicBezTo>
                  <a:pt x="66632" y="5308"/>
                  <a:pt x="66728" y="5264"/>
                  <a:pt x="66778" y="5237"/>
                </a:cubicBezTo>
                <a:close/>
                <a:moveTo>
                  <a:pt x="66534" y="5261"/>
                </a:moveTo>
                <a:cubicBezTo>
                  <a:pt x="66425" y="5213"/>
                  <a:pt x="66426" y="5273"/>
                  <a:pt x="66377" y="5279"/>
                </a:cubicBezTo>
                <a:cubicBezTo>
                  <a:pt x="66417" y="5300"/>
                  <a:pt x="66501" y="5295"/>
                  <a:pt x="66534" y="5261"/>
                </a:cubicBezTo>
                <a:close/>
                <a:moveTo>
                  <a:pt x="21199" y="89"/>
                </a:moveTo>
                <a:cubicBezTo>
                  <a:pt x="21219" y="81"/>
                  <a:pt x="21239" y="73"/>
                  <a:pt x="21259" y="65"/>
                </a:cubicBezTo>
                <a:cubicBezTo>
                  <a:pt x="21228" y="68"/>
                  <a:pt x="21197" y="72"/>
                  <a:pt x="21167" y="71"/>
                </a:cubicBezTo>
                <a:cubicBezTo>
                  <a:pt x="21178" y="77"/>
                  <a:pt x="21188" y="83"/>
                  <a:pt x="21199" y="89"/>
                </a:cubicBezTo>
                <a:close/>
                <a:moveTo>
                  <a:pt x="21090" y="83"/>
                </a:moveTo>
                <a:cubicBezTo>
                  <a:pt x="21046" y="0"/>
                  <a:pt x="20929" y="5"/>
                  <a:pt x="20849" y="9"/>
                </a:cubicBezTo>
                <a:cubicBezTo>
                  <a:pt x="20871" y="64"/>
                  <a:pt x="21041" y="51"/>
                  <a:pt x="21090" y="83"/>
                </a:cubicBezTo>
                <a:close/>
                <a:moveTo>
                  <a:pt x="15268" y="3663"/>
                </a:moveTo>
                <a:cubicBezTo>
                  <a:pt x="15360" y="3615"/>
                  <a:pt x="15525" y="3638"/>
                  <a:pt x="15612" y="3690"/>
                </a:cubicBezTo>
                <a:lnTo>
                  <a:pt x="15268" y="3663"/>
                </a:lnTo>
                <a:close/>
                <a:moveTo>
                  <a:pt x="2445" y="4900"/>
                </a:moveTo>
                <a:cubicBezTo>
                  <a:pt x="2400" y="4874"/>
                  <a:pt x="2351" y="4843"/>
                  <a:pt x="2300" y="4873"/>
                </a:cubicBezTo>
                <a:cubicBezTo>
                  <a:pt x="2346" y="4895"/>
                  <a:pt x="2396" y="4895"/>
                  <a:pt x="2445" y="4900"/>
                </a:cubicBezTo>
                <a:close/>
                <a:moveTo>
                  <a:pt x="2300" y="4894"/>
                </a:moveTo>
                <a:cubicBezTo>
                  <a:pt x="2248" y="4866"/>
                  <a:pt x="2182" y="4862"/>
                  <a:pt x="2124" y="4864"/>
                </a:cubicBezTo>
                <a:cubicBezTo>
                  <a:pt x="2179" y="4890"/>
                  <a:pt x="2241" y="4890"/>
                  <a:pt x="2300" y="4894"/>
                </a:cubicBezTo>
                <a:close/>
                <a:moveTo>
                  <a:pt x="4479" y="4242"/>
                </a:moveTo>
                <a:cubicBezTo>
                  <a:pt x="4483" y="4179"/>
                  <a:pt x="4749" y="4223"/>
                  <a:pt x="4767" y="4281"/>
                </a:cubicBezTo>
                <a:cubicBezTo>
                  <a:pt x="4700" y="4286"/>
                  <a:pt x="4535" y="4288"/>
                  <a:pt x="4479" y="4242"/>
                </a:cubicBezTo>
                <a:close/>
                <a:moveTo>
                  <a:pt x="1141" y="5549"/>
                </a:moveTo>
                <a:cubicBezTo>
                  <a:pt x="1102" y="5464"/>
                  <a:pt x="0" y="5190"/>
                  <a:pt x="245" y="5384"/>
                </a:cubicBezTo>
                <a:cubicBezTo>
                  <a:pt x="344" y="5463"/>
                  <a:pt x="1083" y="5708"/>
                  <a:pt x="1141" y="5549"/>
                </a:cubicBezTo>
                <a:close/>
                <a:moveTo>
                  <a:pt x="5221" y="4038"/>
                </a:moveTo>
                <a:cubicBezTo>
                  <a:pt x="5163" y="4024"/>
                  <a:pt x="5068" y="3992"/>
                  <a:pt x="5040" y="3934"/>
                </a:cubicBezTo>
                <a:cubicBezTo>
                  <a:pt x="5181" y="3887"/>
                  <a:pt x="6054" y="4063"/>
                  <a:pt x="6129" y="4174"/>
                </a:cubicBezTo>
                <a:cubicBezTo>
                  <a:pt x="5854" y="4174"/>
                  <a:pt x="5478" y="3978"/>
                  <a:pt x="5221" y="4038"/>
                </a:cubicBezTo>
                <a:close/>
                <a:moveTo>
                  <a:pt x="7682" y="4204"/>
                </a:moveTo>
                <a:cubicBezTo>
                  <a:pt x="7657" y="4189"/>
                  <a:pt x="7630" y="4200"/>
                  <a:pt x="7617" y="4225"/>
                </a:cubicBezTo>
                <a:cubicBezTo>
                  <a:pt x="7640" y="4223"/>
                  <a:pt x="7662" y="4216"/>
                  <a:pt x="7682" y="4204"/>
                </a:cubicBezTo>
                <a:close/>
                <a:moveTo>
                  <a:pt x="7516" y="4148"/>
                </a:moveTo>
                <a:cubicBezTo>
                  <a:pt x="7679" y="4123"/>
                  <a:pt x="7644" y="4076"/>
                  <a:pt x="7739" y="4174"/>
                </a:cubicBezTo>
                <a:cubicBezTo>
                  <a:pt x="7679" y="4187"/>
                  <a:pt x="7558" y="4209"/>
                  <a:pt x="7516" y="4148"/>
                </a:cubicBezTo>
                <a:close/>
                <a:moveTo>
                  <a:pt x="10093" y="3616"/>
                </a:moveTo>
                <a:cubicBezTo>
                  <a:pt x="10077" y="3615"/>
                  <a:pt x="10061" y="3612"/>
                  <a:pt x="10045" y="3607"/>
                </a:cubicBezTo>
                <a:cubicBezTo>
                  <a:pt x="10085" y="3541"/>
                  <a:pt x="10444" y="3491"/>
                  <a:pt x="10508" y="3542"/>
                </a:cubicBezTo>
                <a:cubicBezTo>
                  <a:pt x="10411" y="3537"/>
                  <a:pt x="10560" y="3576"/>
                  <a:pt x="10577" y="3590"/>
                </a:cubicBezTo>
                <a:cubicBezTo>
                  <a:pt x="10577" y="3553"/>
                  <a:pt x="10781" y="3585"/>
                  <a:pt x="10838" y="3590"/>
                </a:cubicBezTo>
                <a:cubicBezTo>
                  <a:pt x="10701" y="3485"/>
                  <a:pt x="10682" y="3468"/>
                  <a:pt x="10886" y="3521"/>
                </a:cubicBezTo>
                <a:cubicBezTo>
                  <a:pt x="10848" y="3586"/>
                  <a:pt x="10989" y="3623"/>
                  <a:pt x="11025" y="3607"/>
                </a:cubicBezTo>
                <a:cubicBezTo>
                  <a:pt x="10997" y="3576"/>
                  <a:pt x="10962" y="3553"/>
                  <a:pt x="10930" y="3527"/>
                </a:cubicBezTo>
                <a:cubicBezTo>
                  <a:pt x="10981" y="3525"/>
                  <a:pt x="11201" y="3683"/>
                  <a:pt x="11102" y="3521"/>
                </a:cubicBezTo>
                <a:cubicBezTo>
                  <a:pt x="11177" y="3501"/>
                  <a:pt x="11295" y="3505"/>
                  <a:pt x="11355" y="3560"/>
                </a:cubicBezTo>
                <a:cubicBezTo>
                  <a:pt x="11308" y="3570"/>
                  <a:pt x="11264" y="3608"/>
                  <a:pt x="11227" y="3613"/>
                </a:cubicBezTo>
                <a:cubicBezTo>
                  <a:pt x="11315" y="3660"/>
                  <a:pt x="11431" y="3574"/>
                  <a:pt x="11527" y="3610"/>
                </a:cubicBezTo>
                <a:cubicBezTo>
                  <a:pt x="11489" y="3641"/>
                  <a:pt x="11430" y="3634"/>
                  <a:pt x="11384" y="3637"/>
                </a:cubicBezTo>
                <a:cubicBezTo>
                  <a:pt x="11453" y="3653"/>
                  <a:pt x="11523" y="3641"/>
                  <a:pt x="11592" y="3652"/>
                </a:cubicBezTo>
                <a:cubicBezTo>
                  <a:pt x="11571" y="3675"/>
                  <a:pt x="11542" y="3688"/>
                  <a:pt x="11512" y="3694"/>
                </a:cubicBezTo>
                <a:cubicBezTo>
                  <a:pt x="11512" y="3694"/>
                  <a:pt x="10987" y="3668"/>
                  <a:pt x="10788" y="3694"/>
                </a:cubicBezTo>
                <a:cubicBezTo>
                  <a:pt x="10798" y="3684"/>
                  <a:pt x="10808" y="3674"/>
                  <a:pt x="10817" y="3663"/>
                </a:cubicBezTo>
                <a:cubicBezTo>
                  <a:pt x="10585" y="3617"/>
                  <a:pt x="10329" y="3647"/>
                  <a:pt x="10093" y="3616"/>
                </a:cubicBezTo>
                <a:close/>
                <a:moveTo>
                  <a:pt x="11004" y="3756"/>
                </a:moveTo>
                <a:cubicBezTo>
                  <a:pt x="10951" y="3711"/>
                  <a:pt x="10632" y="3692"/>
                  <a:pt x="10595" y="3759"/>
                </a:cubicBezTo>
                <a:cubicBezTo>
                  <a:pt x="10693" y="3788"/>
                  <a:pt x="10926" y="3856"/>
                  <a:pt x="11004" y="3756"/>
                </a:cubicBezTo>
                <a:close/>
                <a:moveTo>
                  <a:pt x="12186" y="3803"/>
                </a:moveTo>
                <a:cubicBezTo>
                  <a:pt x="12161" y="3792"/>
                  <a:pt x="12139" y="3795"/>
                  <a:pt x="12117" y="3812"/>
                </a:cubicBezTo>
                <a:cubicBezTo>
                  <a:pt x="12141" y="3817"/>
                  <a:pt x="12164" y="3814"/>
                  <a:pt x="12186" y="3803"/>
                </a:cubicBezTo>
                <a:close/>
                <a:moveTo>
                  <a:pt x="12581" y="3738"/>
                </a:moveTo>
                <a:cubicBezTo>
                  <a:pt x="12580" y="3733"/>
                  <a:pt x="12579" y="3728"/>
                  <a:pt x="12578" y="3723"/>
                </a:cubicBezTo>
                <a:cubicBezTo>
                  <a:pt x="12867" y="3665"/>
                  <a:pt x="12790" y="3988"/>
                  <a:pt x="12735" y="3839"/>
                </a:cubicBezTo>
                <a:cubicBezTo>
                  <a:pt x="12715" y="3783"/>
                  <a:pt x="12628" y="3763"/>
                  <a:pt x="12581" y="3738"/>
                </a:cubicBezTo>
                <a:close/>
                <a:moveTo>
                  <a:pt x="13151" y="3821"/>
                </a:moveTo>
                <a:cubicBezTo>
                  <a:pt x="13061" y="3762"/>
                  <a:pt x="13044" y="3845"/>
                  <a:pt x="12985" y="3851"/>
                </a:cubicBezTo>
                <a:cubicBezTo>
                  <a:pt x="13021" y="3879"/>
                  <a:pt x="13142" y="3881"/>
                  <a:pt x="13151" y="3821"/>
                </a:cubicBezTo>
                <a:close/>
                <a:moveTo>
                  <a:pt x="15666" y="3913"/>
                </a:moveTo>
                <a:cubicBezTo>
                  <a:pt x="15917" y="3785"/>
                  <a:pt x="15757" y="4113"/>
                  <a:pt x="15666" y="3913"/>
                </a:cubicBezTo>
                <a:close/>
                <a:moveTo>
                  <a:pt x="16031" y="3438"/>
                </a:moveTo>
                <a:cubicBezTo>
                  <a:pt x="16068" y="3467"/>
                  <a:pt x="16114" y="3462"/>
                  <a:pt x="16158" y="3468"/>
                </a:cubicBezTo>
                <a:cubicBezTo>
                  <a:pt x="16129" y="3450"/>
                  <a:pt x="16105" y="3424"/>
                  <a:pt x="16081" y="3400"/>
                </a:cubicBezTo>
                <a:cubicBezTo>
                  <a:pt x="16166" y="3352"/>
                  <a:pt x="16246" y="3442"/>
                  <a:pt x="16327" y="3453"/>
                </a:cubicBezTo>
                <a:cubicBezTo>
                  <a:pt x="16325" y="3432"/>
                  <a:pt x="16248" y="3385"/>
                  <a:pt x="16259" y="3369"/>
                </a:cubicBezTo>
                <a:cubicBezTo>
                  <a:pt x="16293" y="3324"/>
                  <a:pt x="16441" y="3413"/>
                  <a:pt x="16500" y="3373"/>
                </a:cubicBezTo>
                <a:cubicBezTo>
                  <a:pt x="16452" y="3327"/>
                  <a:pt x="16372" y="3339"/>
                  <a:pt x="16313" y="3323"/>
                </a:cubicBezTo>
                <a:cubicBezTo>
                  <a:pt x="16379" y="3237"/>
                  <a:pt x="16763" y="3307"/>
                  <a:pt x="16850" y="3316"/>
                </a:cubicBezTo>
                <a:cubicBezTo>
                  <a:pt x="16881" y="3191"/>
                  <a:pt x="16293" y="3161"/>
                  <a:pt x="16326" y="3112"/>
                </a:cubicBezTo>
                <a:cubicBezTo>
                  <a:pt x="16425" y="2966"/>
                  <a:pt x="16544" y="3127"/>
                  <a:pt x="16340" y="2963"/>
                </a:cubicBezTo>
                <a:cubicBezTo>
                  <a:pt x="15874" y="2588"/>
                  <a:pt x="16113" y="2489"/>
                  <a:pt x="16682" y="2773"/>
                </a:cubicBezTo>
                <a:cubicBezTo>
                  <a:pt x="16814" y="2838"/>
                  <a:pt x="17775" y="3559"/>
                  <a:pt x="17544" y="3643"/>
                </a:cubicBezTo>
                <a:cubicBezTo>
                  <a:pt x="17512" y="3655"/>
                  <a:pt x="17450" y="3672"/>
                  <a:pt x="17494" y="3714"/>
                </a:cubicBezTo>
                <a:cubicBezTo>
                  <a:pt x="17382" y="3740"/>
                  <a:pt x="16640" y="3836"/>
                  <a:pt x="16599" y="3676"/>
                </a:cubicBezTo>
                <a:cubicBezTo>
                  <a:pt x="16574" y="3577"/>
                  <a:pt x="17116" y="3782"/>
                  <a:pt x="17117" y="3610"/>
                </a:cubicBezTo>
                <a:cubicBezTo>
                  <a:pt x="17022" y="3597"/>
                  <a:pt x="16909" y="3629"/>
                  <a:pt x="16802" y="3616"/>
                </a:cubicBezTo>
                <a:cubicBezTo>
                  <a:pt x="16862" y="3581"/>
                  <a:pt x="16933" y="3595"/>
                  <a:pt x="16995" y="3572"/>
                </a:cubicBezTo>
                <a:cubicBezTo>
                  <a:pt x="16785" y="3389"/>
                  <a:pt x="16524" y="3582"/>
                  <a:pt x="16313" y="3503"/>
                </a:cubicBezTo>
                <a:cubicBezTo>
                  <a:pt x="16338" y="3533"/>
                  <a:pt x="16375" y="3546"/>
                  <a:pt x="16408" y="3563"/>
                </a:cubicBezTo>
                <a:cubicBezTo>
                  <a:pt x="16350" y="3660"/>
                  <a:pt x="15888" y="3512"/>
                  <a:pt x="15986" y="3503"/>
                </a:cubicBezTo>
                <a:cubicBezTo>
                  <a:pt x="15967" y="3490"/>
                  <a:pt x="15946" y="3482"/>
                  <a:pt x="15924" y="3477"/>
                </a:cubicBezTo>
                <a:cubicBezTo>
                  <a:pt x="15945" y="3437"/>
                  <a:pt x="15989" y="3427"/>
                  <a:pt x="16031" y="3438"/>
                </a:cubicBezTo>
                <a:close/>
                <a:moveTo>
                  <a:pt x="16853" y="2307"/>
                </a:moveTo>
                <a:cubicBezTo>
                  <a:pt x="16945" y="2312"/>
                  <a:pt x="16875" y="2210"/>
                  <a:pt x="16776" y="2257"/>
                </a:cubicBezTo>
                <a:cubicBezTo>
                  <a:pt x="16785" y="2291"/>
                  <a:pt x="16819" y="2309"/>
                  <a:pt x="16853" y="2307"/>
                </a:cubicBezTo>
                <a:close/>
                <a:moveTo>
                  <a:pt x="16954" y="2339"/>
                </a:moveTo>
                <a:cubicBezTo>
                  <a:pt x="16961" y="2303"/>
                  <a:pt x="16950" y="2296"/>
                  <a:pt x="16921" y="2319"/>
                </a:cubicBezTo>
                <a:cubicBezTo>
                  <a:pt x="16932" y="2326"/>
                  <a:pt x="16943" y="2333"/>
                  <a:pt x="16954" y="2339"/>
                </a:cubicBezTo>
                <a:close/>
                <a:moveTo>
                  <a:pt x="16918" y="2245"/>
                </a:moveTo>
                <a:cubicBezTo>
                  <a:pt x="16928" y="2237"/>
                  <a:pt x="16938" y="2229"/>
                  <a:pt x="16948" y="2221"/>
                </a:cubicBezTo>
                <a:cubicBezTo>
                  <a:pt x="16925" y="2214"/>
                  <a:pt x="16904" y="2219"/>
                  <a:pt x="16886" y="2236"/>
                </a:cubicBezTo>
                <a:cubicBezTo>
                  <a:pt x="16897" y="2239"/>
                  <a:pt x="16907" y="2242"/>
                  <a:pt x="16918" y="2245"/>
                </a:cubicBezTo>
                <a:close/>
                <a:moveTo>
                  <a:pt x="17726" y="1081"/>
                </a:moveTo>
                <a:cubicBezTo>
                  <a:pt x="17733" y="1051"/>
                  <a:pt x="17722" y="1003"/>
                  <a:pt x="17681" y="1013"/>
                </a:cubicBezTo>
                <a:cubicBezTo>
                  <a:pt x="17698" y="1038"/>
                  <a:pt x="17682" y="1084"/>
                  <a:pt x="17726" y="1081"/>
                </a:cubicBezTo>
                <a:close/>
                <a:moveTo>
                  <a:pt x="18916" y="3108"/>
                </a:moveTo>
                <a:cubicBezTo>
                  <a:pt x="18940" y="3113"/>
                  <a:pt x="18962" y="3122"/>
                  <a:pt x="18982" y="3135"/>
                </a:cubicBezTo>
                <a:cubicBezTo>
                  <a:pt x="18957" y="3182"/>
                  <a:pt x="18897" y="3166"/>
                  <a:pt x="18863" y="3141"/>
                </a:cubicBezTo>
                <a:cubicBezTo>
                  <a:pt x="18873" y="3120"/>
                  <a:pt x="18892" y="3106"/>
                  <a:pt x="18916" y="3108"/>
                </a:cubicBezTo>
                <a:close/>
                <a:moveTo>
                  <a:pt x="20822" y="5727"/>
                </a:moveTo>
                <a:cubicBezTo>
                  <a:pt x="20874" y="5829"/>
                  <a:pt x="19889" y="5737"/>
                  <a:pt x="19813" y="5748"/>
                </a:cubicBezTo>
                <a:cubicBezTo>
                  <a:pt x="19848" y="5826"/>
                  <a:pt x="21349" y="6034"/>
                  <a:pt x="21156" y="5761"/>
                </a:cubicBezTo>
                <a:cubicBezTo>
                  <a:pt x="21041" y="5598"/>
                  <a:pt x="20756" y="5682"/>
                  <a:pt x="20822" y="5727"/>
                </a:cubicBezTo>
                <a:close/>
                <a:moveTo>
                  <a:pt x="22722" y="5727"/>
                </a:moveTo>
                <a:cubicBezTo>
                  <a:pt x="22782" y="5692"/>
                  <a:pt x="22840" y="5656"/>
                  <a:pt x="22901" y="5623"/>
                </a:cubicBezTo>
                <a:cubicBezTo>
                  <a:pt x="22797" y="5357"/>
                  <a:pt x="22751" y="5137"/>
                  <a:pt x="23483" y="5202"/>
                </a:cubicBezTo>
                <a:cubicBezTo>
                  <a:pt x="23540" y="5207"/>
                  <a:pt x="24166" y="5331"/>
                  <a:pt x="24008" y="5401"/>
                </a:cubicBezTo>
                <a:cubicBezTo>
                  <a:pt x="23931" y="5435"/>
                  <a:pt x="23841" y="5371"/>
                  <a:pt x="23767" y="5421"/>
                </a:cubicBezTo>
                <a:cubicBezTo>
                  <a:pt x="23855" y="5559"/>
                  <a:pt x="24095" y="5358"/>
                  <a:pt x="24180" y="5528"/>
                </a:cubicBezTo>
                <a:cubicBezTo>
                  <a:pt x="24142" y="5552"/>
                  <a:pt x="24095" y="5545"/>
                  <a:pt x="24053" y="5555"/>
                </a:cubicBezTo>
                <a:cubicBezTo>
                  <a:pt x="24147" y="5616"/>
                  <a:pt x="24620" y="5693"/>
                  <a:pt x="24210" y="5745"/>
                </a:cubicBezTo>
                <a:cubicBezTo>
                  <a:pt x="24238" y="5768"/>
                  <a:pt x="24274" y="5774"/>
                  <a:pt x="24308" y="5783"/>
                </a:cubicBezTo>
                <a:cubicBezTo>
                  <a:pt x="24172" y="5972"/>
                  <a:pt x="21662" y="5954"/>
                  <a:pt x="22438" y="5790"/>
                </a:cubicBezTo>
                <a:cubicBezTo>
                  <a:pt x="22522" y="5772"/>
                  <a:pt x="22659" y="5801"/>
                  <a:pt x="22722" y="5727"/>
                </a:cubicBezTo>
                <a:close/>
                <a:moveTo>
                  <a:pt x="32018" y="3278"/>
                </a:moveTo>
                <a:cubicBezTo>
                  <a:pt x="32068" y="3270"/>
                  <a:pt x="32123" y="3234"/>
                  <a:pt x="32161" y="3200"/>
                </a:cubicBezTo>
                <a:cubicBezTo>
                  <a:pt x="31866" y="3130"/>
                  <a:pt x="31730" y="3267"/>
                  <a:pt x="32018" y="3278"/>
                </a:cubicBezTo>
                <a:close/>
                <a:moveTo>
                  <a:pt x="32196" y="3037"/>
                </a:moveTo>
                <a:cubicBezTo>
                  <a:pt x="32188" y="3030"/>
                  <a:pt x="32178" y="3028"/>
                  <a:pt x="32166" y="3031"/>
                </a:cubicBezTo>
                <a:cubicBezTo>
                  <a:pt x="32176" y="3033"/>
                  <a:pt x="32186" y="3035"/>
                  <a:pt x="32196" y="3037"/>
                </a:cubicBezTo>
                <a:close/>
                <a:moveTo>
                  <a:pt x="5619" y="3976"/>
                </a:moveTo>
                <a:cubicBezTo>
                  <a:pt x="5673" y="3970"/>
                  <a:pt x="5726" y="3978"/>
                  <a:pt x="5779" y="3991"/>
                </a:cubicBezTo>
                <a:cubicBezTo>
                  <a:pt x="5714" y="3993"/>
                  <a:pt x="5685" y="4036"/>
                  <a:pt x="5619" y="3976"/>
                </a:cubicBezTo>
                <a:close/>
                <a:moveTo>
                  <a:pt x="36097" y="2969"/>
                </a:moveTo>
                <a:cubicBezTo>
                  <a:pt x="36097" y="3061"/>
                  <a:pt x="36277" y="3025"/>
                  <a:pt x="36312" y="2977"/>
                </a:cubicBezTo>
                <a:cubicBezTo>
                  <a:pt x="36333" y="2947"/>
                  <a:pt x="36133" y="2932"/>
                  <a:pt x="36097" y="2969"/>
                </a:cubicBezTo>
                <a:close/>
                <a:moveTo>
                  <a:pt x="55309" y="1826"/>
                </a:moveTo>
                <a:cubicBezTo>
                  <a:pt x="55344" y="1840"/>
                  <a:pt x="55400" y="1833"/>
                  <a:pt x="55407" y="1787"/>
                </a:cubicBezTo>
                <a:cubicBezTo>
                  <a:pt x="55374" y="1779"/>
                  <a:pt x="55270" y="1763"/>
                  <a:pt x="55276" y="1823"/>
                </a:cubicBezTo>
                <a:cubicBezTo>
                  <a:pt x="55287" y="1824"/>
                  <a:pt x="55298" y="1825"/>
                  <a:pt x="55309" y="1826"/>
                </a:cubicBezTo>
                <a:close/>
                <a:moveTo>
                  <a:pt x="55834" y="1965"/>
                </a:moveTo>
                <a:cubicBezTo>
                  <a:pt x="55872" y="1968"/>
                  <a:pt x="55904" y="1943"/>
                  <a:pt x="55926" y="1915"/>
                </a:cubicBezTo>
                <a:cubicBezTo>
                  <a:pt x="55892" y="1925"/>
                  <a:pt x="55862" y="1945"/>
                  <a:pt x="55834" y="1965"/>
                </a:cubicBezTo>
                <a:close/>
                <a:moveTo>
                  <a:pt x="56333" y="1630"/>
                </a:moveTo>
                <a:cubicBezTo>
                  <a:pt x="56648" y="1276"/>
                  <a:pt x="56614" y="1907"/>
                  <a:pt x="56333" y="1630"/>
                </a:cubicBezTo>
                <a:close/>
                <a:moveTo>
                  <a:pt x="56283" y="1787"/>
                </a:moveTo>
                <a:cubicBezTo>
                  <a:pt x="56292" y="1809"/>
                  <a:pt x="56337" y="1774"/>
                  <a:pt x="56342" y="1770"/>
                </a:cubicBezTo>
                <a:cubicBezTo>
                  <a:pt x="56319" y="1763"/>
                  <a:pt x="56299" y="1769"/>
                  <a:pt x="56283" y="1787"/>
                </a:cubicBezTo>
                <a:close/>
                <a:moveTo>
                  <a:pt x="70886" y="1832"/>
                </a:moveTo>
                <a:cubicBezTo>
                  <a:pt x="70888" y="1822"/>
                  <a:pt x="70890" y="1812"/>
                  <a:pt x="70892" y="1802"/>
                </a:cubicBezTo>
                <a:cubicBezTo>
                  <a:pt x="70859" y="1811"/>
                  <a:pt x="70826" y="1838"/>
                  <a:pt x="70830" y="1876"/>
                </a:cubicBezTo>
                <a:cubicBezTo>
                  <a:pt x="70858" y="1877"/>
                  <a:pt x="70877" y="1855"/>
                  <a:pt x="70886" y="1832"/>
                </a:cubicBezTo>
                <a:close/>
                <a:moveTo>
                  <a:pt x="56013" y="1315"/>
                </a:moveTo>
                <a:cubicBezTo>
                  <a:pt x="56400" y="1442"/>
                  <a:pt x="56026" y="987"/>
                  <a:pt x="55942" y="1176"/>
                </a:cubicBezTo>
                <a:cubicBezTo>
                  <a:pt x="55917" y="1234"/>
                  <a:pt x="56018" y="1253"/>
                  <a:pt x="55953" y="1297"/>
                </a:cubicBezTo>
                <a:cubicBezTo>
                  <a:pt x="55972" y="1307"/>
                  <a:pt x="55992" y="1312"/>
                  <a:pt x="56013" y="1315"/>
                </a:cubicBezTo>
                <a:close/>
                <a:moveTo>
                  <a:pt x="9734" y="4183"/>
                </a:moveTo>
                <a:cubicBezTo>
                  <a:pt x="9695" y="4098"/>
                  <a:pt x="8593" y="3824"/>
                  <a:pt x="8838" y="4018"/>
                </a:cubicBezTo>
                <a:cubicBezTo>
                  <a:pt x="8937" y="4097"/>
                  <a:pt x="9675" y="4342"/>
                  <a:pt x="9734" y="4183"/>
                </a:cubicBezTo>
                <a:close/>
                <a:moveTo>
                  <a:pt x="28331" y="4162"/>
                </a:moveTo>
                <a:cubicBezTo>
                  <a:pt x="28382" y="4194"/>
                  <a:pt x="28306" y="4228"/>
                  <a:pt x="28333" y="4258"/>
                </a:cubicBezTo>
                <a:cubicBezTo>
                  <a:pt x="28370" y="4298"/>
                  <a:pt x="28447" y="4304"/>
                  <a:pt x="28461" y="4362"/>
                </a:cubicBezTo>
                <a:cubicBezTo>
                  <a:pt x="28425" y="4384"/>
                  <a:pt x="28188" y="4284"/>
                  <a:pt x="28126" y="4269"/>
                </a:cubicBezTo>
                <a:cubicBezTo>
                  <a:pt x="28143" y="4248"/>
                  <a:pt x="28302" y="4166"/>
                  <a:pt x="28331" y="4162"/>
                </a:cubicBezTo>
                <a:close/>
                <a:moveTo>
                  <a:pt x="581" y="5015"/>
                </a:move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7" name="꙱ Anguilla (AI) (H)">
            <a:extLst>
              <a:ext uri="{FF2B5EF4-FFF2-40B4-BE49-F238E27FC236}">
                <a16:creationId xmlns:a16="http://schemas.microsoft.com/office/drawing/2014/main" id="{1E2B097D-24F8-4D5C-B927-6B75AFB3319D}"/>
              </a:ext>
            </a:extLst>
          </p:cNvPr>
          <p:cNvSpPr>
            <a:spLocks/>
          </p:cNvSpPr>
          <p:nvPr/>
        </p:nvSpPr>
        <p:spPr bwMode="auto">
          <a:xfrm>
            <a:off x="2774140" y="1840411"/>
            <a:ext cx="5165" cy="3097"/>
          </a:xfrm>
          <a:custGeom>
            <a:avLst/>
            <a:gdLst>
              <a:gd name="T0" fmla="*/ 0 w 60"/>
              <a:gd name="T1" fmla="*/ 38 h 38"/>
              <a:gd name="T2" fmla="*/ 60 w 60"/>
              <a:gd name="T3" fmla="*/ 0 h 38"/>
              <a:gd name="T4" fmla="*/ 0 w 60"/>
              <a:gd name="T5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" h="38">
                <a:moveTo>
                  <a:pt x="0" y="38"/>
                </a:moveTo>
                <a:cubicBezTo>
                  <a:pt x="19" y="24"/>
                  <a:pt x="39" y="11"/>
                  <a:pt x="60" y="0"/>
                </a:cubicBezTo>
                <a:cubicBezTo>
                  <a:pt x="46" y="20"/>
                  <a:pt x="25" y="35"/>
                  <a:pt x="0" y="3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8" name="꙱ Angola (Republic of Angola) (AO) (H)">
            <a:extLst>
              <a:ext uri="{FF2B5EF4-FFF2-40B4-BE49-F238E27FC236}">
                <a16:creationId xmlns:a16="http://schemas.microsoft.com/office/drawing/2014/main" id="{2669F89F-6AD5-47F9-8CCF-577482B40F3B}"/>
              </a:ext>
            </a:extLst>
          </p:cNvPr>
          <p:cNvSpPr>
            <a:spLocks noEditPoints="1"/>
          </p:cNvSpPr>
          <p:nvPr/>
        </p:nvSpPr>
        <p:spPr bwMode="auto">
          <a:xfrm>
            <a:off x="4693428" y="2507144"/>
            <a:ext cx="321258" cy="400453"/>
          </a:xfrm>
          <a:custGeom>
            <a:avLst/>
            <a:gdLst>
              <a:gd name="T0" fmla="*/ 23 w 3896"/>
              <a:gd name="T1" fmla="*/ 4151 h 4863"/>
              <a:gd name="T2" fmla="*/ 94 w 3896"/>
              <a:gd name="T3" fmla="*/ 3912 h 4863"/>
              <a:gd name="T4" fmla="*/ 179 w 3896"/>
              <a:gd name="T5" fmla="*/ 3604 h 4863"/>
              <a:gd name="T6" fmla="*/ 263 w 3896"/>
              <a:gd name="T7" fmla="*/ 3214 h 4863"/>
              <a:gd name="T8" fmla="*/ 584 w 3896"/>
              <a:gd name="T9" fmla="*/ 2807 h 4863"/>
              <a:gd name="T10" fmla="*/ 565 w 3896"/>
              <a:gd name="T11" fmla="*/ 2128 h 4863"/>
              <a:gd name="T12" fmla="*/ 460 w 3896"/>
              <a:gd name="T13" fmla="*/ 1872 h 4863"/>
              <a:gd name="T14" fmla="*/ 444 w 3896"/>
              <a:gd name="T15" fmla="*/ 1600 h 4863"/>
              <a:gd name="T16" fmla="*/ 524 w 3896"/>
              <a:gd name="T17" fmla="*/ 1529 h 4863"/>
              <a:gd name="T18" fmla="*/ 378 w 3896"/>
              <a:gd name="T19" fmla="*/ 1059 h 4863"/>
              <a:gd name="T20" fmla="*/ 257 w 3896"/>
              <a:gd name="T21" fmla="*/ 799 h 4863"/>
              <a:gd name="T22" fmla="*/ 448 w 3896"/>
              <a:gd name="T23" fmla="*/ 527 h 4863"/>
              <a:gd name="T24" fmla="*/ 1461 w 3896"/>
              <a:gd name="T25" fmla="*/ 519 h 4863"/>
              <a:gd name="T26" fmla="*/ 1579 w 3896"/>
              <a:gd name="T27" fmla="*/ 762 h 4863"/>
              <a:gd name="T28" fmla="*/ 1667 w 3896"/>
              <a:gd name="T29" fmla="*/ 1037 h 4863"/>
              <a:gd name="T30" fmla="*/ 2009 w 3896"/>
              <a:gd name="T31" fmla="*/ 1313 h 4863"/>
              <a:gd name="T32" fmla="*/ 2403 w 3896"/>
              <a:gd name="T33" fmla="*/ 1286 h 4863"/>
              <a:gd name="T34" fmla="*/ 2448 w 3896"/>
              <a:gd name="T35" fmla="*/ 1067 h 4863"/>
              <a:gd name="T36" fmla="*/ 2689 w 3896"/>
              <a:gd name="T37" fmla="*/ 930 h 4863"/>
              <a:gd name="T38" fmla="*/ 2801 w 3896"/>
              <a:gd name="T39" fmla="*/ 897 h 4863"/>
              <a:gd name="T40" fmla="*/ 3130 w 3896"/>
              <a:gd name="T41" fmla="*/ 1028 h 4863"/>
              <a:gd name="T42" fmla="*/ 3198 w 3896"/>
              <a:gd name="T43" fmla="*/ 1403 h 4863"/>
              <a:gd name="T44" fmla="*/ 3263 w 3896"/>
              <a:gd name="T45" fmla="*/ 1966 h 4863"/>
              <a:gd name="T46" fmla="*/ 3279 w 3896"/>
              <a:gd name="T47" fmla="*/ 2311 h 4863"/>
              <a:gd name="T48" fmla="*/ 3399 w 3896"/>
              <a:gd name="T49" fmla="*/ 2374 h 4863"/>
              <a:gd name="T50" fmla="*/ 3707 w 3896"/>
              <a:gd name="T51" fmla="*/ 2346 h 4863"/>
              <a:gd name="T52" fmla="*/ 3834 w 3896"/>
              <a:gd name="T53" fmla="*/ 2707 h 4863"/>
              <a:gd name="T54" fmla="*/ 3840 w 3896"/>
              <a:gd name="T55" fmla="*/ 3052 h 4863"/>
              <a:gd name="T56" fmla="*/ 3204 w 3896"/>
              <a:gd name="T57" fmla="*/ 3256 h 4863"/>
              <a:gd name="T58" fmla="*/ 3267 w 3896"/>
              <a:gd name="T59" fmla="*/ 4341 h 4863"/>
              <a:gd name="T60" fmla="*/ 3638 w 3896"/>
              <a:gd name="T61" fmla="*/ 4715 h 4863"/>
              <a:gd name="T62" fmla="*/ 3110 w 3896"/>
              <a:gd name="T63" fmla="*/ 4830 h 4863"/>
              <a:gd name="T64" fmla="*/ 2744 w 3896"/>
              <a:gd name="T65" fmla="*/ 4838 h 4863"/>
              <a:gd name="T66" fmla="*/ 1981 w 3896"/>
              <a:gd name="T67" fmla="*/ 4630 h 4863"/>
              <a:gd name="T68" fmla="*/ 631 w 3896"/>
              <a:gd name="T69" fmla="*/ 4586 h 4863"/>
              <a:gd name="T70" fmla="*/ 129 w 3896"/>
              <a:gd name="T71" fmla="*/ 4550 h 4863"/>
              <a:gd name="T72" fmla="*/ 97 w 3896"/>
              <a:gd name="T73" fmla="*/ 220 h 4863"/>
              <a:gd name="T74" fmla="*/ 343 w 3896"/>
              <a:gd name="T75" fmla="*/ 0 h 4863"/>
              <a:gd name="T76" fmla="*/ 259 w 3896"/>
              <a:gd name="T77" fmla="*/ 218 h 4863"/>
              <a:gd name="T78" fmla="*/ 256 w 3896"/>
              <a:gd name="T79" fmla="*/ 412 h 4863"/>
              <a:gd name="T80" fmla="*/ 146 w 3896"/>
              <a:gd name="T81" fmla="*/ 341 h 4863"/>
              <a:gd name="T82" fmla="*/ 97 w 3896"/>
              <a:gd name="T83" fmla="*/ 220 h 48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896" h="4863">
                <a:moveTo>
                  <a:pt x="5" y="4587"/>
                </a:moveTo>
                <a:cubicBezTo>
                  <a:pt x="0" y="4442"/>
                  <a:pt x="39" y="4296"/>
                  <a:pt x="23" y="4151"/>
                </a:cubicBezTo>
                <a:cubicBezTo>
                  <a:pt x="20" y="4128"/>
                  <a:pt x="4" y="4107"/>
                  <a:pt x="13" y="4084"/>
                </a:cubicBezTo>
                <a:cubicBezTo>
                  <a:pt x="42" y="4013"/>
                  <a:pt x="73" y="4071"/>
                  <a:pt x="94" y="3912"/>
                </a:cubicBezTo>
                <a:cubicBezTo>
                  <a:pt x="97" y="3886"/>
                  <a:pt x="132" y="3854"/>
                  <a:pt x="123" y="3832"/>
                </a:cubicBezTo>
                <a:cubicBezTo>
                  <a:pt x="105" y="3784"/>
                  <a:pt x="169" y="3657"/>
                  <a:pt x="179" y="3604"/>
                </a:cubicBezTo>
                <a:cubicBezTo>
                  <a:pt x="194" y="3528"/>
                  <a:pt x="178" y="3446"/>
                  <a:pt x="220" y="3380"/>
                </a:cubicBezTo>
                <a:cubicBezTo>
                  <a:pt x="249" y="3335"/>
                  <a:pt x="231" y="3243"/>
                  <a:pt x="263" y="3214"/>
                </a:cubicBezTo>
                <a:cubicBezTo>
                  <a:pt x="458" y="3044"/>
                  <a:pt x="351" y="2933"/>
                  <a:pt x="479" y="2922"/>
                </a:cubicBezTo>
                <a:cubicBezTo>
                  <a:pt x="546" y="2915"/>
                  <a:pt x="552" y="2864"/>
                  <a:pt x="584" y="2807"/>
                </a:cubicBezTo>
                <a:cubicBezTo>
                  <a:pt x="663" y="2670"/>
                  <a:pt x="685" y="2458"/>
                  <a:pt x="649" y="2307"/>
                </a:cubicBezTo>
                <a:cubicBezTo>
                  <a:pt x="632" y="2237"/>
                  <a:pt x="605" y="2187"/>
                  <a:pt x="565" y="2128"/>
                </a:cubicBezTo>
                <a:cubicBezTo>
                  <a:pt x="524" y="2067"/>
                  <a:pt x="523" y="2019"/>
                  <a:pt x="500" y="1955"/>
                </a:cubicBezTo>
                <a:cubicBezTo>
                  <a:pt x="490" y="1925"/>
                  <a:pt x="464" y="1903"/>
                  <a:pt x="460" y="1872"/>
                </a:cubicBezTo>
                <a:cubicBezTo>
                  <a:pt x="455" y="1833"/>
                  <a:pt x="461" y="1798"/>
                  <a:pt x="444" y="1762"/>
                </a:cubicBezTo>
                <a:cubicBezTo>
                  <a:pt x="419" y="1708"/>
                  <a:pt x="369" y="1639"/>
                  <a:pt x="444" y="1600"/>
                </a:cubicBezTo>
                <a:cubicBezTo>
                  <a:pt x="424" y="1615"/>
                  <a:pt x="409" y="1637"/>
                  <a:pt x="411" y="1663"/>
                </a:cubicBezTo>
                <a:cubicBezTo>
                  <a:pt x="485" y="1523"/>
                  <a:pt x="519" y="1577"/>
                  <a:pt x="524" y="1529"/>
                </a:cubicBezTo>
                <a:cubicBezTo>
                  <a:pt x="533" y="1448"/>
                  <a:pt x="517" y="1374"/>
                  <a:pt x="478" y="1304"/>
                </a:cubicBezTo>
                <a:cubicBezTo>
                  <a:pt x="435" y="1225"/>
                  <a:pt x="412" y="1142"/>
                  <a:pt x="378" y="1059"/>
                </a:cubicBezTo>
                <a:cubicBezTo>
                  <a:pt x="364" y="1022"/>
                  <a:pt x="365" y="981"/>
                  <a:pt x="354" y="943"/>
                </a:cubicBezTo>
                <a:cubicBezTo>
                  <a:pt x="338" y="886"/>
                  <a:pt x="286" y="848"/>
                  <a:pt x="257" y="799"/>
                </a:cubicBezTo>
                <a:cubicBezTo>
                  <a:pt x="124" y="574"/>
                  <a:pt x="222" y="594"/>
                  <a:pt x="324" y="581"/>
                </a:cubicBezTo>
                <a:cubicBezTo>
                  <a:pt x="372" y="574"/>
                  <a:pt x="395" y="532"/>
                  <a:pt x="448" y="527"/>
                </a:cubicBezTo>
                <a:cubicBezTo>
                  <a:pt x="691" y="503"/>
                  <a:pt x="936" y="531"/>
                  <a:pt x="1180" y="525"/>
                </a:cubicBezTo>
                <a:cubicBezTo>
                  <a:pt x="1273" y="523"/>
                  <a:pt x="1368" y="516"/>
                  <a:pt x="1461" y="519"/>
                </a:cubicBezTo>
                <a:cubicBezTo>
                  <a:pt x="1548" y="522"/>
                  <a:pt x="1529" y="582"/>
                  <a:pt x="1569" y="638"/>
                </a:cubicBezTo>
                <a:cubicBezTo>
                  <a:pt x="1586" y="661"/>
                  <a:pt x="1571" y="731"/>
                  <a:pt x="1579" y="762"/>
                </a:cubicBezTo>
                <a:cubicBezTo>
                  <a:pt x="1592" y="818"/>
                  <a:pt x="1620" y="869"/>
                  <a:pt x="1641" y="922"/>
                </a:cubicBezTo>
                <a:cubicBezTo>
                  <a:pt x="1657" y="964"/>
                  <a:pt x="1632" y="1000"/>
                  <a:pt x="1667" y="1037"/>
                </a:cubicBezTo>
                <a:cubicBezTo>
                  <a:pt x="1739" y="1106"/>
                  <a:pt x="1774" y="1310"/>
                  <a:pt x="1862" y="1309"/>
                </a:cubicBezTo>
                <a:cubicBezTo>
                  <a:pt x="1890" y="1308"/>
                  <a:pt x="1948" y="1303"/>
                  <a:pt x="2009" y="1313"/>
                </a:cubicBezTo>
                <a:cubicBezTo>
                  <a:pt x="2002" y="1297"/>
                  <a:pt x="2146" y="1258"/>
                  <a:pt x="2173" y="1261"/>
                </a:cubicBezTo>
                <a:cubicBezTo>
                  <a:pt x="2247" y="1268"/>
                  <a:pt x="2316" y="1275"/>
                  <a:pt x="2403" y="1286"/>
                </a:cubicBezTo>
                <a:cubicBezTo>
                  <a:pt x="2393" y="1234"/>
                  <a:pt x="2424" y="1183"/>
                  <a:pt x="2406" y="1132"/>
                </a:cubicBezTo>
                <a:cubicBezTo>
                  <a:pt x="2450" y="1141"/>
                  <a:pt x="2454" y="1099"/>
                  <a:pt x="2448" y="1067"/>
                </a:cubicBezTo>
                <a:cubicBezTo>
                  <a:pt x="2441" y="1023"/>
                  <a:pt x="2475" y="968"/>
                  <a:pt x="2460" y="929"/>
                </a:cubicBezTo>
                <a:cubicBezTo>
                  <a:pt x="2536" y="929"/>
                  <a:pt x="2613" y="931"/>
                  <a:pt x="2689" y="930"/>
                </a:cubicBezTo>
                <a:cubicBezTo>
                  <a:pt x="2712" y="930"/>
                  <a:pt x="2698" y="904"/>
                  <a:pt x="2717" y="897"/>
                </a:cubicBezTo>
                <a:cubicBezTo>
                  <a:pt x="2743" y="888"/>
                  <a:pt x="2774" y="897"/>
                  <a:pt x="2801" y="897"/>
                </a:cubicBezTo>
                <a:cubicBezTo>
                  <a:pt x="2785" y="985"/>
                  <a:pt x="2739" y="1031"/>
                  <a:pt x="2846" y="1031"/>
                </a:cubicBezTo>
                <a:cubicBezTo>
                  <a:pt x="2940" y="1030"/>
                  <a:pt x="3036" y="1026"/>
                  <a:pt x="3130" y="1028"/>
                </a:cubicBezTo>
                <a:cubicBezTo>
                  <a:pt x="3249" y="1030"/>
                  <a:pt x="3155" y="1191"/>
                  <a:pt x="3150" y="1252"/>
                </a:cubicBezTo>
                <a:cubicBezTo>
                  <a:pt x="3146" y="1302"/>
                  <a:pt x="3189" y="1353"/>
                  <a:pt x="3198" y="1403"/>
                </a:cubicBezTo>
                <a:cubicBezTo>
                  <a:pt x="3217" y="1508"/>
                  <a:pt x="3178" y="1624"/>
                  <a:pt x="3169" y="1730"/>
                </a:cubicBezTo>
                <a:cubicBezTo>
                  <a:pt x="3161" y="1840"/>
                  <a:pt x="3200" y="1883"/>
                  <a:pt x="3263" y="1966"/>
                </a:cubicBezTo>
                <a:cubicBezTo>
                  <a:pt x="3308" y="2024"/>
                  <a:pt x="3330" y="2174"/>
                  <a:pt x="3317" y="2246"/>
                </a:cubicBezTo>
                <a:cubicBezTo>
                  <a:pt x="3312" y="2271"/>
                  <a:pt x="3288" y="2287"/>
                  <a:pt x="3279" y="2311"/>
                </a:cubicBezTo>
                <a:cubicBezTo>
                  <a:pt x="3263" y="2355"/>
                  <a:pt x="3308" y="2398"/>
                  <a:pt x="3294" y="2444"/>
                </a:cubicBezTo>
                <a:cubicBezTo>
                  <a:pt x="3341" y="2439"/>
                  <a:pt x="3364" y="2389"/>
                  <a:pt x="3399" y="2374"/>
                </a:cubicBezTo>
                <a:cubicBezTo>
                  <a:pt x="3431" y="2355"/>
                  <a:pt x="3506" y="2380"/>
                  <a:pt x="3535" y="2389"/>
                </a:cubicBezTo>
                <a:cubicBezTo>
                  <a:pt x="3597" y="2401"/>
                  <a:pt x="3649" y="2343"/>
                  <a:pt x="3707" y="2346"/>
                </a:cubicBezTo>
                <a:cubicBezTo>
                  <a:pt x="3760" y="2348"/>
                  <a:pt x="3820" y="2381"/>
                  <a:pt x="3843" y="2310"/>
                </a:cubicBezTo>
                <a:cubicBezTo>
                  <a:pt x="3896" y="2396"/>
                  <a:pt x="3840" y="2614"/>
                  <a:pt x="3834" y="2707"/>
                </a:cubicBezTo>
                <a:cubicBezTo>
                  <a:pt x="3830" y="2775"/>
                  <a:pt x="3866" y="2828"/>
                  <a:pt x="3839" y="2897"/>
                </a:cubicBezTo>
                <a:cubicBezTo>
                  <a:pt x="3815" y="2958"/>
                  <a:pt x="3795" y="3002"/>
                  <a:pt x="3840" y="3052"/>
                </a:cubicBezTo>
                <a:cubicBezTo>
                  <a:pt x="3646" y="3116"/>
                  <a:pt x="3317" y="3050"/>
                  <a:pt x="3242" y="3066"/>
                </a:cubicBezTo>
                <a:cubicBezTo>
                  <a:pt x="3187" y="3078"/>
                  <a:pt x="3203" y="3194"/>
                  <a:pt x="3204" y="3256"/>
                </a:cubicBezTo>
                <a:cubicBezTo>
                  <a:pt x="3209" y="3387"/>
                  <a:pt x="3197" y="4158"/>
                  <a:pt x="3201" y="4211"/>
                </a:cubicBezTo>
                <a:cubicBezTo>
                  <a:pt x="3210" y="4262"/>
                  <a:pt x="3228" y="4304"/>
                  <a:pt x="3267" y="4341"/>
                </a:cubicBezTo>
                <a:cubicBezTo>
                  <a:pt x="3311" y="4384"/>
                  <a:pt x="3343" y="4421"/>
                  <a:pt x="3385" y="4467"/>
                </a:cubicBezTo>
                <a:cubicBezTo>
                  <a:pt x="3460" y="4551"/>
                  <a:pt x="3532" y="4674"/>
                  <a:pt x="3638" y="4715"/>
                </a:cubicBezTo>
                <a:lnTo>
                  <a:pt x="3641" y="4717"/>
                </a:lnTo>
                <a:lnTo>
                  <a:pt x="3110" y="4830"/>
                </a:lnTo>
                <a:cubicBezTo>
                  <a:pt x="2970" y="4863"/>
                  <a:pt x="2942" y="4792"/>
                  <a:pt x="2871" y="4836"/>
                </a:cubicBezTo>
                <a:cubicBezTo>
                  <a:pt x="2831" y="4860"/>
                  <a:pt x="2790" y="4854"/>
                  <a:pt x="2744" y="4838"/>
                </a:cubicBezTo>
                <a:cubicBezTo>
                  <a:pt x="2566" y="4776"/>
                  <a:pt x="2256" y="4808"/>
                  <a:pt x="2183" y="4757"/>
                </a:cubicBezTo>
                <a:cubicBezTo>
                  <a:pt x="2090" y="4693"/>
                  <a:pt x="2157" y="4619"/>
                  <a:pt x="1981" y="4630"/>
                </a:cubicBezTo>
                <a:cubicBezTo>
                  <a:pt x="1673" y="4650"/>
                  <a:pt x="1194" y="4635"/>
                  <a:pt x="859" y="4635"/>
                </a:cubicBezTo>
                <a:cubicBezTo>
                  <a:pt x="747" y="4635"/>
                  <a:pt x="701" y="4643"/>
                  <a:pt x="631" y="4586"/>
                </a:cubicBezTo>
                <a:cubicBezTo>
                  <a:pt x="539" y="4513"/>
                  <a:pt x="498" y="4431"/>
                  <a:pt x="354" y="4524"/>
                </a:cubicBezTo>
                <a:cubicBezTo>
                  <a:pt x="202" y="4623"/>
                  <a:pt x="227" y="4567"/>
                  <a:pt x="129" y="4550"/>
                </a:cubicBezTo>
                <a:cubicBezTo>
                  <a:pt x="84" y="4542"/>
                  <a:pt x="48" y="4579"/>
                  <a:pt x="5" y="4587"/>
                </a:cubicBezTo>
                <a:close/>
                <a:moveTo>
                  <a:pt x="97" y="220"/>
                </a:moveTo>
                <a:cubicBezTo>
                  <a:pt x="150" y="178"/>
                  <a:pt x="210" y="71"/>
                  <a:pt x="280" y="57"/>
                </a:cubicBezTo>
                <a:cubicBezTo>
                  <a:pt x="311" y="50"/>
                  <a:pt x="308" y="0"/>
                  <a:pt x="343" y="0"/>
                </a:cubicBezTo>
                <a:cubicBezTo>
                  <a:pt x="381" y="0"/>
                  <a:pt x="406" y="62"/>
                  <a:pt x="432" y="83"/>
                </a:cubicBezTo>
                <a:cubicBezTo>
                  <a:pt x="369" y="126"/>
                  <a:pt x="313" y="164"/>
                  <a:pt x="259" y="218"/>
                </a:cubicBezTo>
                <a:cubicBezTo>
                  <a:pt x="233" y="244"/>
                  <a:pt x="240" y="244"/>
                  <a:pt x="252" y="275"/>
                </a:cubicBezTo>
                <a:cubicBezTo>
                  <a:pt x="269" y="317"/>
                  <a:pt x="260" y="368"/>
                  <a:pt x="256" y="412"/>
                </a:cubicBezTo>
                <a:cubicBezTo>
                  <a:pt x="250" y="473"/>
                  <a:pt x="138" y="521"/>
                  <a:pt x="137" y="443"/>
                </a:cubicBezTo>
                <a:cubicBezTo>
                  <a:pt x="136" y="399"/>
                  <a:pt x="160" y="389"/>
                  <a:pt x="146" y="341"/>
                </a:cubicBezTo>
                <a:cubicBezTo>
                  <a:pt x="137" y="306"/>
                  <a:pt x="83" y="246"/>
                  <a:pt x="126" y="214"/>
                </a:cubicBezTo>
                <a:cubicBezTo>
                  <a:pt x="116" y="216"/>
                  <a:pt x="106" y="218"/>
                  <a:pt x="97" y="22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9" name="꙱ Andorra (Principality of Andorra) (AD) (H)">
            <a:extLst>
              <a:ext uri="{FF2B5EF4-FFF2-40B4-BE49-F238E27FC236}">
                <a16:creationId xmlns:a16="http://schemas.microsoft.com/office/drawing/2014/main" id="{9D7A0D2E-3E57-4F9D-A670-8A0D80D7F336}"/>
              </a:ext>
            </a:extLst>
          </p:cNvPr>
          <p:cNvSpPr>
            <a:spLocks/>
          </p:cNvSpPr>
          <p:nvPr/>
        </p:nvSpPr>
        <p:spPr bwMode="auto">
          <a:xfrm>
            <a:off x="4446544" y="1123105"/>
            <a:ext cx="8264" cy="7225"/>
          </a:xfrm>
          <a:custGeom>
            <a:avLst/>
            <a:gdLst>
              <a:gd name="T0" fmla="*/ 0 w 99"/>
              <a:gd name="T1" fmla="*/ 37 h 93"/>
              <a:gd name="T2" fmla="*/ 94 w 99"/>
              <a:gd name="T3" fmla="*/ 51 h 93"/>
              <a:gd name="T4" fmla="*/ 82 w 99"/>
              <a:gd name="T5" fmla="*/ 64 h 93"/>
              <a:gd name="T6" fmla="*/ 10 w 99"/>
              <a:gd name="T7" fmla="*/ 93 h 93"/>
              <a:gd name="T8" fmla="*/ 0 w 99"/>
              <a:gd name="T9" fmla="*/ 3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93">
                <a:moveTo>
                  <a:pt x="0" y="37"/>
                </a:moveTo>
                <a:cubicBezTo>
                  <a:pt x="29" y="0"/>
                  <a:pt x="99" y="36"/>
                  <a:pt x="94" y="51"/>
                </a:cubicBezTo>
                <a:cubicBezTo>
                  <a:pt x="90" y="56"/>
                  <a:pt x="86" y="60"/>
                  <a:pt x="82" y="64"/>
                </a:cubicBezTo>
                <a:cubicBezTo>
                  <a:pt x="69" y="78"/>
                  <a:pt x="28" y="93"/>
                  <a:pt x="10" y="93"/>
                </a:cubicBezTo>
                <a:cubicBezTo>
                  <a:pt x="8" y="75"/>
                  <a:pt x="6" y="56"/>
                  <a:pt x="0" y="3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0" name="꙱ American Samoa (AS) (H)">
            <a:extLst>
              <a:ext uri="{FF2B5EF4-FFF2-40B4-BE49-F238E27FC236}">
                <a16:creationId xmlns:a16="http://schemas.microsoft.com/office/drawing/2014/main" id="{CC2F583C-D9D9-4607-8F97-F8A944B0C664}"/>
              </a:ext>
            </a:extLst>
          </p:cNvPr>
          <p:cNvSpPr>
            <a:spLocks/>
          </p:cNvSpPr>
          <p:nvPr/>
        </p:nvSpPr>
        <p:spPr bwMode="auto">
          <a:xfrm>
            <a:off x="9265426" y="2797162"/>
            <a:ext cx="3099" cy="3097"/>
          </a:xfrm>
          <a:custGeom>
            <a:avLst/>
            <a:gdLst>
              <a:gd name="T0" fmla="*/ 0 w 42"/>
              <a:gd name="T1" fmla="*/ 42 h 42"/>
              <a:gd name="T2" fmla="*/ 42 w 42"/>
              <a:gd name="T3" fmla="*/ 0 h 42"/>
              <a:gd name="T4" fmla="*/ 0 w 42"/>
              <a:gd name="T5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2" h="42">
                <a:moveTo>
                  <a:pt x="0" y="42"/>
                </a:moveTo>
                <a:cubicBezTo>
                  <a:pt x="14" y="28"/>
                  <a:pt x="28" y="14"/>
                  <a:pt x="42" y="0"/>
                </a:cubicBezTo>
                <a:cubicBezTo>
                  <a:pt x="19" y="3"/>
                  <a:pt x="3" y="19"/>
                  <a:pt x="0" y="4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1" name="꙱ Algeria (People's Democratic Republic of Algeria) (DZ) (H)">
            <a:extLst>
              <a:ext uri="{FF2B5EF4-FFF2-40B4-BE49-F238E27FC236}">
                <a16:creationId xmlns:a16="http://schemas.microsoft.com/office/drawing/2014/main" id="{9CEF31D7-7208-4393-9E7D-105376289511}"/>
              </a:ext>
            </a:extLst>
          </p:cNvPr>
          <p:cNvSpPr>
            <a:spLocks/>
          </p:cNvSpPr>
          <p:nvPr/>
        </p:nvSpPr>
        <p:spPr bwMode="auto">
          <a:xfrm>
            <a:off x="4179001" y="1284112"/>
            <a:ext cx="518559" cy="534625"/>
          </a:xfrm>
          <a:custGeom>
            <a:avLst/>
            <a:gdLst>
              <a:gd name="T0" fmla="*/ 4262 w 6290"/>
              <a:gd name="T1" fmla="*/ 159 h 6483"/>
              <a:gd name="T2" fmla="*/ 4588 w 6290"/>
              <a:gd name="T3" fmla="*/ 73 h 6483"/>
              <a:gd name="T4" fmla="*/ 4873 w 6290"/>
              <a:gd name="T5" fmla="*/ 70 h 6483"/>
              <a:gd name="T6" fmla="*/ 5044 w 6290"/>
              <a:gd name="T7" fmla="*/ 67 h 6483"/>
              <a:gd name="T8" fmla="*/ 5294 w 6290"/>
              <a:gd name="T9" fmla="*/ 77 h 6483"/>
              <a:gd name="T10" fmla="*/ 5157 w 6290"/>
              <a:gd name="T11" fmla="*/ 236 h 6483"/>
              <a:gd name="T12" fmla="*/ 5202 w 6290"/>
              <a:gd name="T13" fmla="*/ 586 h 6483"/>
              <a:gd name="T14" fmla="*/ 5017 w 6290"/>
              <a:gd name="T15" fmla="*/ 1038 h 6483"/>
              <a:gd name="T16" fmla="*/ 4987 w 6290"/>
              <a:gd name="T17" fmla="*/ 1291 h 6483"/>
              <a:gd name="T18" fmla="*/ 5282 w 6290"/>
              <a:gd name="T19" fmla="*/ 1716 h 6483"/>
              <a:gd name="T20" fmla="*/ 5551 w 6290"/>
              <a:gd name="T21" fmla="*/ 2467 h 6483"/>
              <a:gd name="T22" fmla="*/ 5648 w 6290"/>
              <a:gd name="T23" fmla="*/ 3230 h 6483"/>
              <a:gd name="T24" fmla="*/ 5524 w 6290"/>
              <a:gd name="T25" fmla="*/ 3868 h 6483"/>
              <a:gd name="T26" fmla="*/ 5704 w 6290"/>
              <a:gd name="T27" fmla="*/ 4337 h 6483"/>
              <a:gd name="T28" fmla="*/ 5898 w 6290"/>
              <a:gd name="T29" fmla="*/ 4497 h 6483"/>
              <a:gd name="T30" fmla="*/ 6290 w 6290"/>
              <a:gd name="T31" fmla="*/ 4838 h 6483"/>
              <a:gd name="T32" fmla="*/ 5544 w 6290"/>
              <a:gd name="T33" fmla="*/ 5364 h 6483"/>
              <a:gd name="T34" fmla="*/ 4634 w 6290"/>
              <a:gd name="T35" fmla="*/ 6083 h 6483"/>
              <a:gd name="T36" fmla="*/ 3909 w 6290"/>
              <a:gd name="T37" fmla="*/ 6422 h 6483"/>
              <a:gd name="T38" fmla="*/ 3593 w 6290"/>
              <a:gd name="T39" fmla="*/ 6349 h 6483"/>
              <a:gd name="T40" fmla="*/ 3382 w 6290"/>
              <a:gd name="T41" fmla="*/ 6114 h 6483"/>
              <a:gd name="T42" fmla="*/ 3254 w 6290"/>
              <a:gd name="T43" fmla="*/ 6038 h 6483"/>
              <a:gd name="T44" fmla="*/ 3084 w 6290"/>
              <a:gd name="T45" fmla="*/ 5902 h 6483"/>
              <a:gd name="T46" fmla="*/ 2783 w 6290"/>
              <a:gd name="T47" fmla="*/ 5601 h 6483"/>
              <a:gd name="T48" fmla="*/ 437 w 6290"/>
              <a:gd name="T49" fmla="*/ 3818 h 6483"/>
              <a:gd name="T50" fmla="*/ 3 w 6290"/>
              <a:gd name="T51" fmla="*/ 3522 h 6483"/>
              <a:gd name="T52" fmla="*/ 7 w 6290"/>
              <a:gd name="T53" fmla="*/ 3369 h 6483"/>
              <a:gd name="T54" fmla="*/ 138 w 6290"/>
              <a:gd name="T55" fmla="*/ 2931 h 6483"/>
              <a:gd name="T56" fmla="*/ 343 w 6290"/>
              <a:gd name="T57" fmla="*/ 2777 h 6483"/>
              <a:gd name="T58" fmla="*/ 690 w 6290"/>
              <a:gd name="T59" fmla="*/ 2663 h 6483"/>
              <a:gd name="T60" fmla="*/ 1211 w 6290"/>
              <a:gd name="T61" fmla="*/ 2362 h 6483"/>
              <a:gd name="T62" fmla="*/ 1451 w 6290"/>
              <a:gd name="T63" fmla="*/ 2243 h 6483"/>
              <a:gd name="T64" fmla="*/ 1558 w 6290"/>
              <a:gd name="T65" fmla="*/ 2050 h 6483"/>
              <a:gd name="T66" fmla="*/ 1795 w 6290"/>
              <a:gd name="T67" fmla="*/ 1848 h 6483"/>
              <a:gd name="T68" fmla="*/ 2356 w 6290"/>
              <a:gd name="T69" fmla="*/ 1629 h 6483"/>
              <a:gd name="T70" fmla="*/ 2242 w 6290"/>
              <a:gd name="T71" fmla="*/ 1462 h 6483"/>
              <a:gd name="T72" fmla="*/ 2197 w 6290"/>
              <a:gd name="T73" fmla="*/ 1204 h 6483"/>
              <a:gd name="T74" fmla="*/ 2215 w 6290"/>
              <a:gd name="T75" fmla="*/ 951 h 6483"/>
              <a:gd name="T76" fmla="*/ 2050 w 6290"/>
              <a:gd name="T77" fmla="*/ 736 h 6483"/>
              <a:gd name="T78" fmla="*/ 2359 w 6290"/>
              <a:gd name="T79" fmla="*/ 611 h 6483"/>
              <a:gd name="T80" fmla="*/ 2511 w 6290"/>
              <a:gd name="T81" fmla="*/ 503 h 6483"/>
              <a:gd name="T82" fmla="*/ 2758 w 6290"/>
              <a:gd name="T83" fmla="*/ 435 h 6483"/>
              <a:gd name="T84" fmla="*/ 3475 w 6290"/>
              <a:gd name="T85" fmla="*/ 194 h 6483"/>
              <a:gd name="T86" fmla="*/ 3689 w 6290"/>
              <a:gd name="T87" fmla="*/ 132 h 6483"/>
              <a:gd name="T88" fmla="*/ 4099 w 6290"/>
              <a:gd name="T89" fmla="*/ 98 h 6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290" h="6483">
                <a:moveTo>
                  <a:pt x="4099" y="98"/>
                </a:moveTo>
                <a:cubicBezTo>
                  <a:pt x="4180" y="95"/>
                  <a:pt x="4200" y="112"/>
                  <a:pt x="4262" y="159"/>
                </a:cubicBezTo>
                <a:cubicBezTo>
                  <a:pt x="4341" y="219"/>
                  <a:pt x="4368" y="131"/>
                  <a:pt x="4437" y="122"/>
                </a:cubicBezTo>
                <a:cubicBezTo>
                  <a:pt x="4459" y="119"/>
                  <a:pt x="4596" y="113"/>
                  <a:pt x="4588" y="73"/>
                </a:cubicBezTo>
                <a:cubicBezTo>
                  <a:pt x="4575" y="0"/>
                  <a:pt x="4674" y="45"/>
                  <a:pt x="4698" y="61"/>
                </a:cubicBezTo>
                <a:cubicBezTo>
                  <a:pt x="4748" y="94"/>
                  <a:pt x="4822" y="111"/>
                  <a:pt x="4873" y="70"/>
                </a:cubicBezTo>
                <a:cubicBezTo>
                  <a:pt x="4901" y="48"/>
                  <a:pt x="4883" y="19"/>
                  <a:pt x="4936" y="32"/>
                </a:cubicBezTo>
                <a:cubicBezTo>
                  <a:pt x="4973" y="42"/>
                  <a:pt x="5003" y="69"/>
                  <a:pt x="5044" y="67"/>
                </a:cubicBezTo>
                <a:cubicBezTo>
                  <a:pt x="5009" y="124"/>
                  <a:pt x="5095" y="104"/>
                  <a:pt x="5122" y="97"/>
                </a:cubicBezTo>
                <a:cubicBezTo>
                  <a:pt x="5177" y="83"/>
                  <a:pt x="5242" y="95"/>
                  <a:pt x="5294" y="77"/>
                </a:cubicBezTo>
                <a:cubicBezTo>
                  <a:pt x="5280" y="92"/>
                  <a:pt x="5286" y="115"/>
                  <a:pt x="5276" y="127"/>
                </a:cubicBezTo>
                <a:cubicBezTo>
                  <a:pt x="5246" y="180"/>
                  <a:pt x="5201" y="188"/>
                  <a:pt x="5157" y="236"/>
                </a:cubicBezTo>
                <a:cubicBezTo>
                  <a:pt x="5255" y="255"/>
                  <a:pt x="5187" y="378"/>
                  <a:pt x="5179" y="433"/>
                </a:cubicBezTo>
                <a:cubicBezTo>
                  <a:pt x="5171" y="486"/>
                  <a:pt x="5205" y="534"/>
                  <a:pt x="5202" y="586"/>
                </a:cubicBezTo>
                <a:cubicBezTo>
                  <a:pt x="5197" y="684"/>
                  <a:pt x="5209" y="869"/>
                  <a:pt x="5104" y="948"/>
                </a:cubicBezTo>
                <a:cubicBezTo>
                  <a:pt x="5059" y="982"/>
                  <a:pt x="5073" y="995"/>
                  <a:pt x="5017" y="1038"/>
                </a:cubicBezTo>
                <a:cubicBezTo>
                  <a:pt x="4991" y="1061"/>
                  <a:pt x="4965" y="1067"/>
                  <a:pt x="4952" y="1106"/>
                </a:cubicBezTo>
                <a:cubicBezTo>
                  <a:pt x="4928" y="1166"/>
                  <a:pt x="4949" y="1230"/>
                  <a:pt x="4987" y="1291"/>
                </a:cubicBezTo>
                <a:cubicBezTo>
                  <a:pt x="5024" y="1351"/>
                  <a:pt x="4966" y="1373"/>
                  <a:pt x="5087" y="1444"/>
                </a:cubicBezTo>
                <a:cubicBezTo>
                  <a:pt x="5226" y="1525"/>
                  <a:pt x="5134" y="1634"/>
                  <a:pt x="5282" y="1716"/>
                </a:cubicBezTo>
                <a:cubicBezTo>
                  <a:pt x="5411" y="1788"/>
                  <a:pt x="5427" y="1876"/>
                  <a:pt x="5457" y="2029"/>
                </a:cubicBezTo>
                <a:cubicBezTo>
                  <a:pt x="5486" y="2175"/>
                  <a:pt x="5529" y="2318"/>
                  <a:pt x="5551" y="2467"/>
                </a:cubicBezTo>
                <a:cubicBezTo>
                  <a:pt x="5433" y="2530"/>
                  <a:pt x="5536" y="2518"/>
                  <a:pt x="5615" y="2744"/>
                </a:cubicBezTo>
                <a:cubicBezTo>
                  <a:pt x="5701" y="2988"/>
                  <a:pt x="5606" y="3093"/>
                  <a:pt x="5648" y="3230"/>
                </a:cubicBezTo>
                <a:cubicBezTo>
                  <a:pt x="5707" y="3422"/>
                  <a:pt x="5575" y="3383"/>
                  <a:pt x="5649" y="3651"/>
                </a:cubicBezTo>
                <a:cubicBezTo>
                  <a:pt x="5693" y="3808"/>
                  <a:pt x="5590" y="3772"/>
                  <a:pt x="5524" y="3868"/>
                </a:cubicBezTo>
                <a:cubicBezTo>
                  <a:pt x="5466" y="3951"/>
                  <a:pt x="5600" y="4063"/>
                  <a:pt x="5641" y="4125"/>
                </a:cubicBezTo>
                <a:cubicBezTo>
                  <a:pt x="5693" y="4207"/>
                  <a:pt x="5702" y="4241"/>
                  <a:pt x="5704" y="4337"/>
                </a:cubicBezTo>
                <a:cubicBezTo>
                  <a:pt x="5705" y="4381"/>
                  <a:pt x="5756" y="4466"/>
                  <a:pt x="5788" y="4501"/>
                </a:cubicBezTo>
                <a:cubicBezTo>
                  <a:pt x="5822" y="4537"/>
                  <a:pt x="5861" y="4505"/>
                  <a:pt x="5898" y="4497"/>
                </a:cubicBezTo>
                <a:cubicBezTo>
                  <a:pt x="5942" y="4488"/>
                  <a:pt x="5984" y="4525"/>
                  <a:pt x="6023" y="4540"/>
                </a:cubicBezTo>
                <a:cubicBezTo>
                  <a:pt x="6275" y="4635"/>
                  <a:pt x="6214" y="4737"/>
                  <a:pt x="6290" y="4838"/>
                </a:cubicBezTo>
                <a:cubicBezTo>
                  <a:pt x="6260" y="4842"/>
                  <a:pt x="6255" y="4897"/>
                  <a:pt x="6229" y="4914"/>
                </a:cubicBezTo>
                <a:lnTo>
                  <a:pt x="5544" y="5364"/>
                </a:lnTo>
                <a:cubicBezTo>
                  <a:pt x="5348" y="5491"/>
                  <a:pt x="5153" y="5624"/>
                  <a:pt x="4972" y="5765"/>
                </a:cubicBezTo>
                <a:cubicBezTo>
                  <a:pt x="4850" y="5859"/>
                  <a:pt x="4744" y="5974"/>
                  <a:pt x="4634" y="6083"/>
                </a:cubicBezTo>
                <a:cubicBezTo>
                  <a:pt x="4544" y="6169"/>
                  <a:pt x="4450" y="6307"/>
                  <a:pt x="4329" y="6335"/>
                </a:cubicBezTo>
                <a:cubicBezTo>
                  <a:pt x="4186" y="6369"/>
                  <a:pt x="4055" y="6380"/>
                  <a:pt x="3909" y="6422"/>
                </a:cubicBezTo>
                <a:cubicBezTo>
                  <a:pt x="3817" y="6434"/>
                  <a:pt x="3713" y="6483"/>
                  <a:pt x="3621" y="6470"/>
                </a:cubicBezTo>
                <a:cubicBezTo>
                  <a:pt x="3534" y="6457"/>
                  <a:pt x="3567" y="6405"/>
                  <a:pt x="3593" y="6349"/>
                </a:cubicBezTo>
                <a:cubicBezTo>
                  <a:pt x="3610" y="6310"/>
                  <a:pt x="3622" y="6196"/>
                  <a:pt x="3581" y="6171"/>
                </a:cubicBezTo>
                <a:cubicBezTo>
                  <a:pt x="3525" y="6138"/>
                  <a:pt x="3443" y="6133"/>
                  <a:pt x="3382" y="6114"/>
                </a:cubicBezTo>
                <a:cubicBezTo>
                  <a:pt x="3344" y="6101"/>
                  <a:pt x="3329" y="6057"/>
                  <a:pt x="3295" y="6039"/>
                </a:cubicBezTo>
                <a:cubicBezTo>
                  <a:pt x="3279" y="6028"/>
                  <a:pt x="3269" y="6027"/>
                  <a:pt x="3254" y="6038"/>
                </a:cubicBezTo>
                <a:cubicBezTo>
                  <a:pt x="3206" y="6044"/>
                  <a:pt x="3160" y="6022"/>
                  <a:pt x="3132" y="5984"/>
                </a:cubicBezTo>
                <a:cubicBezTo>
                  <a:pt x="3116" y="5956"/>
                  <a:pt x="3115" y="5922"/>
                  <a:pt x="3084" y="5902"/>
                </a:cubicBezTo>
                <a:cubicBezTo>
                  <a:pt x="3028" y="5864"/>
                  <a:pt x="2951" y="5882"/>
                  <a:pt x="2959" y="5790"/>
                </a:cubicBezTo>
                <a:cubicBezTo>
                  <a:pt x="2968" y="5693"/>
                  <a:pt x="2848" y="5648"/>
                  <a:pt x="2783" y="5601"/>
                </a:cubicBezTo>
                <a:cubicBezTo>
                  <a:pt x="2628" y="5483"/>
                  <a:pt x="1203" y="4353"/>
                  <a:pt x="1154" y="4336"/>
                </a:cubicBezTo>
                <a:cubicBezTo>
                  <a:pt x="918" y="4159"/>
                  <a:pt x="680" y="3986"/>
                  <a:pt x="437" y="3818"/>
                </a:cubicBezTo>
                <a:cubicBezTo>
                  <a:pt x="293" y="3718"/>
                  <a:pt x="148" y="3618"/>
                  <a:pt x="3" y="3520"/>
                </a:cubicBezTo>
                <a:lnTo>
                  <a:pt x="3" y="3522"/>
                </a:lnTo>
                <a:lnTo>
                  <a:pt x="0" y="3520"/>
                </a:lnTo>
                <a:lnTo>
                  <a:pt x="7" y="3369"/>
                </a:lnTo>
                <a:cubicBezTo>
                  <a:pt x="17" y="3279"/>
                  <a:pt x="26" y="3180"/>
                  <a:pt x="20" y="3091"/>
                </a:cubicBezTo>
                <a:cubicBezTo>
                  <a:pt x="13" y="2990"/>
                  <a:pt x="71" y="2986"/>
                  <a:pt x="138" y="2931"/>
                </a:cubicBezTo>
                <a:cubicBezTo>
                  <a:pt x="173" y="2904"/>
                  <a:pt x="214" y="2886"/>
                  <a:pt x="248" y="2858"/>
                </a:cubicBezTo>
                <a:cubicBezTo>
                  <a:pt x="279" y="2832"/>
                  <a:pt x="304" y="2793"/>
                  <a:pt x="343" y="2777"/>
                </a:cubicBezTo>
                <a:cubicBezTo>
                  <a:pt x="377" y="2763"/>
                  <a:pt x="410" y="2770"/>
                  <a:pt x="437" y="2740"/>
                </a:cubicBezTo>
                <a:cubicBezTo>
                  <a:pt x="556" y="2612"/>
                  <a:pt x="653" y="2772"/>
                  <a:pt x="690" y="2663"/>
                </a:cubicBezTo>
                <a:cubicBezTo>
                  <a:pt x="714" y="2592"/>
                  <a:pt x="778" y="2617"/>
                  <a:pt x="838" y="2615"/>
                </a:cubicBezTo>
                <a:cubicBezTo>
                  <a:pt x="1122" y="2604"/>
                  <a:pt x="1094" y="2427"/>
                  <a:pt x="1211" y="2362"/>
                </a:cubicBezTo>
                <a:cubicBezTo>
                  <a:pt x="1245" y="2343"/>
                  <a:pt x="1285" y="2344"/>
                  <a:pt x="1321" y="2332"/>
                </a:cubicBezTo>
                <a:cubicBezTo>
                  <a:pt x="1368" y="2315"/>
                  <a:pt x="1411" y="2272"/>
                  <a:pt x="1451" y="2243"/>
                </a:cubicBezTo>
                <a:cubicBezTo>
                  <a:pt x="1489" y="2215"/>
                  <a:pt x="1551" y="2228"/>
                  <a:pt x="1586" y="2193"/>
                </a:cubicBezTo>
                <a:cubicBezTo>
                  <a:pt x="1617" y="2162"/>
                  <a:pt x="1488" y="2116"/>
                  <a:pt x="1558" y="2050"/>
                </a:cubicBezTo>
                <a:cubicBezTo>
                  <a:pt x="1476" y="2029"/>
                  <a:pt x="1549" y="1940"/>
                  <a:pt x="1611" y="1945"/>
                </a:cubicBezTo>
                <a:cubicBezTo>
                  <a:pt x="1692" y="1952"/>
                  <a:pt x="1766" y="1923"/>
                  <a:pt x="1795" y="1848"/>
                </a:cubicBezTo>
                <a:cubicBezTo>
                  <a:pt x="1850" y="1701"/>
                  <a:pt x="2215" y="1831"/>
                  <a:pt x="2330" y="1804"/>
                </a:cubicBezTo>
                <a:cubicBezTo>
                  <a:pt x="2226" y="1764"/>
                  <a:pt x="2420" y="1680"/>
                  <a:pt x="2356" y="1629"/>
                </a:cubicBezTo>
                <a:cubicBezTo>
                  <a:pt x="2320" y="1601"/>
                  <a:pt x="2283" y="1585"/>
                  <a:pt x="2260" y="1545"/>
                </a:cubicBezTo>
                <a:cubicBezTo>
                  <a:pt x="2244" y="1518"/>
                  <a:pt x="2258" y="1492"/>
                  <a:pt x="2242" y="1462"/>
                </a:cubicBezTo>
                <a:cubicBezTo>
                  <a:pt x="2211" y="1404"/>
                  <a:pt x="2203" y="1381"/>
                  <a:pt x="2219" y="1315"/>
                </a:cubicBezTo>
                <a:cubicBezTo>
                  <a:pt x="2229" y="1271"/>
                  <a:pt x="2202" y="1245"/>
                  <a:pt x="2197" y="1204"/>
                </a:cubicBezTo>
                <a:cubicBezTo>
                  <a:pt x="2191" y="1154"/>
                  <a:pt x="2206" y="1108"/>
                  <a:pt x="2200" y="1055"/>
                </a:cubicBezTo>
                <a:cubicBezTo>
                  <a:pt x="2184" y="989"/>
                  <a:pt x="2198" y="965"/>
                  <a:pt x="2215" y="951"/>
                </a:cubicBezTo>
                <a:cubicBezTo>
                  <a:pt x="2157" y="928"/>
                  <a:pt x="2198" y="889"/>
                  <a:pt x="2179" y="848"/>
                </a:cubicBezTo>
                <a:cubicBezTo>
                  <a:pt x="2161" y="809"/>
                  <a:pt x="2102" y="800"/>
                  <a:pt x="2050" y="736"/>
                </a:cubicBezTo>
                <a:cubicBezTo>
                  <a:pt x="2149" y="735"/>
                  <a:pt x="2194" y="711"/>
                  <a:pt x="2278" y="668"/>
                </a:cubicBezTo>
                <a:cubicBezTo>
                  <a:pt x="2314" y="650"/>
                  <a:pt x="2337" y="649"/>
                  <a:pt x="2359" y="611"/>
                </a:cubicBezTo>
                <a:cubicBezTo>
                  <a:pt x="2379" y="577"/>
                  <a:pt x="2394" y="548"/>
                  <a:pt x="2430" y="529"/>
                </a:cubicBezTo>
                <a:cubicBezTo>
                  <a:pt x="2450" y="518"/>
                  <a:pt x="2490" y="486"/>
                  <a:pt x="2511" y="503"/>
                </a:cubicBezTo>
                <a:cubicBezTo>
                  <a:pt x="2539" y="525"/>
                  <a:pt x="2575" y="487"/>
                  <a:pt x="2594" y="470"/>
                </a:cubicBezTo>
                <a:cubicBezTo>
                  <a:pt x="2642" y="425"/>
                  <a:pt x="2708" y="537"/>
                  <a:pt x="2758" y="435"/>
                </a:cubicBezTo>
                <a:cubicBezTo>
                  <a:pt x="2824" y="299"/>
                  <a:pt x="3053" y="240"/>
                  <a:pt x="3187" y="224"/>
                </a:cubicBezTo>
                <a:cubicBezTo>
                  <a:pt x="3282" y="213"/>
                  <a:pt x="3378" y="187"/>
                  <a:pt x="3475" y="194"/>
                </a:cubicBezTo>
                <a:cubicBezTo>
                  <a:pt x="3546" y="198"/>
                  <a:pt x="3596" y="107"/>
                  <a:pt x="3658" y="142"/>
                </a:cubicBezTo>
                <a:cubicBezTo>
                  <a:pt x="3685" y="158"/>
                  <a:pt x="3679" y="149"/>
                  <a:pt x="3689" y="132"/>
                </a:cubicBezTo>
                <a:cubicBezTo>
                  <a:pt x="3691" y="128"/>
                  <a:pt x="3799" y="130"/>
                  <a:pt x="3815" y="123"/>
                </a:cubicBezTo>
                <a:cubicBezTo>
                  <a:pt x="3908" y="87"/>
                  <a:pt x="4001" y="100"/>
                  <a:pt x="4099" y="9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2" name="꙱ Albania (Republic of Albania) (AL) (H)">
            <a:extLst>
              <a:ext uri="{FF2B5EF4-FFF2-40B4-BE49-F238E27FC236}">
                <a16:creationId xmlns:a16="http://schemas.microsoft.com/office/drawing/2014/main" id="{01874D1F-53CD-49CF-84EC-794D5D20415B}"/>
              </a:ext>
            </a:extLst>
          </p:cNvPr>
          <p:cNvSpPr>
            <a:spLocks/>
          </p:cNvSpPr>
          <p:nvPr/>
        </p:nvSpPr>
        <p:spPr bwMode="auto">
          <a:xfrm>
            <a:off x="4869036" y="1120009"/>
            <a:ext cx="45451" cy="91857"/>
          </a:xfrm>
          <a:custGeom>
            <a:avLst/>
            <a:gdLst>
              <a:gd name="T0" fmla="*/ 381 w 549"/>
              <a:gd name="T1" fmla="*/ 336 h 1109"/>
              <a:gd name="T2" fmla="*/ 344 w 549"/>
              <a:gd name="T3" fmla="*/ 436 h 1109"/>
              <a:gd name="T4" fmla="*/ 367 w 549"/>
              <a:gd name="T5" fmla="*/ 514 h 1109"/>
              <a:gd name="T6" fmla="*/ 396 w 549"/>
              <a:gd name="T7" fmla="*/ 589 h 1109"/>
              <a:gd name="T8" fmla="*/ 462 w 549"/>
              <a:gd name="T9" fmla="*/ 654 h 1109"/>
              <a:gd name="T10" fmla="*/ 500 w 549"/>
              <a:gd name="T11" fmla="*/ 669 h 1109"/>
              <a:gd name="T12" fmla="*/ 516 w 549"/>
              <a:gd name="T13" fmla="*/ 790 h 1109"/>
              <a:gd name="T14" fmla="*/ 444 w 549"/>
              <a:gd name="T15" fmla="*/ 878 h 1109"/>
              <a:gd name="T16" fmla="*/ 371 w 549"/>
              <a:gd name="T17" fmla="*/ 963 h 1109"/>
              <a:gd name="T18" fmla="*/ 354 w 549"/>
              <a:gd name="T19" fmla="*/ 1051 h 1109"/>
              <a:gd name="T20" fmla="*/ 315 w 549"/>
              <a:gd name="T21" fmla="*/ 1095 h 1109"/>
              <a:gd name="T22" fmla="*/ 250 w 549"/>
              <a:gd name="T23" fmla="*/ 1097 h 1109"/>
              <a:gd name="T24" fmla="*/ 225 w 549"/>
              <a:gd name="T25" fmla="*/ 1046 h 1109"/>
              <a:gd name="T26" fmla="*/ 22 w 549"/>
              <a:gd name="T27" fmla="*/ 835 h 1109"/>
              <a:gd name="T28" fmla="*/ 63 w 549"/>
              <a:gd name="T29" fmla="*/ 867 h 1109"/>
              <a:gd name="T30" fmla="*/ 66 w 549"/>
              <a:gd name="T31" fmla="*/ 799 h 1109"/>
              <a:gd name="T32" fmla="*/ 22 w 549"/>
              <a:gd name="T33" fmla="*/ 754 h 1109"/>
              <a:gd name="T34" fmla="*/ 40 w 549"/>
              <a:gd name="T35" fmla="*/ 662 h 1109"/>
              <a:gd name="T36" fmla="*/ 70 w 549"/>
              <a:gd name="T37" fmla="*/ 537 h 1109"/>
              <a:gd name="T38" fmla="*/ 52 w 549"/>
              <a:gd name="T39" fmla="*/ 479 h 1109"/>
              <a:gd name="T40" fmla="*/ 22 w 549"/>
              <a:gd name="T41" fmla="*/ 327 h 1109"/>
              <a:gd name="T42" fmla="*/ 43 w 549"/>
              <a:gd name="T43" fmla="*/ 117 h 1109"/>
              <a:gd name="T44" fmla="*/ 130 w 549"/>
              <a:gd name="T45" fmla="*/ 84 h 1109"/>
              <a:gd name="T46" fmla="*/ 216 w 549"/>
              <a:gd name="T47" fmla="*/ 75 h 1109"/>
              <a:gd name="T48" fmla="*/ 252 w 549"/>
              <a:gd name="T49" fmla="*/ 107 h 1109"/>
              <a:gd name="T50" fmla="*/ 275 w 549"/>
              <a:gd name="T51" fmla="*/ 152 h 1109"/>
              <a:gd name="T52" fmla="*/ 381 w 549"/>
              <a:gd name="T53" fmla="*/ 336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49" h="1109">
                <a:moveTo>
                  <a:pt x="381" y="336"/>
                </a:moveTo>
                <a:cubicBezTo>
                  <a:pt x="335" y="361"/>
                  <a:pt x="392" y="413"/>
                  <a:pt x="344" y="436"/>
                </a:cubicBezTo>
                <a:cubicBezTo>
                  <a:pt x="348" y="468"/>
                  <a:pt x="381" y="473"/>
                  <a:pt x="367" y="514"/>
                </a:cubicBezTo>
                <a:cubicBezTo>
                  <a:pt x="361" y="543"/>
                  <a:pt x="376" y="575"/>
                  <a:pt x="396" y="589"/>
                </a:cubicBezTo>
                <a:cubicBezTo>
                  <a:pt x="436" y="625"/>
                  <a:pt x="420" y="659"/>
                  <a:pt x="462" y="654"/>
                </a:cubicBezTo>
                <a:cubicBezTo>
                  <a:pt x="485" y="652"/>
                  <a:pt x="491" y="657"/>
                  <a:pt x="500" y="669"/>
                </a:cubicBezTo>
                <a:cubicBezTo>
                  <a:pt x="499" y="707"/>
                  <a:pt x="549" y="753"/>
                  <a:pt x="516" y="790"/>
                </a:cubicBezTo>
                <a:cubicBezTo>
                  <a:pt x="485" y="825"/>
                  <a:pt x="462" y="825"/>
                  <a:pt x="444" y="878"/>
                </a:cubicBezTo>
                <a:cubicBezTo>
                  <a:pt x="431" y="917"/>
                  <a:pt x="407" y="944"/>
                  <a:pt x="371" y="963"/>
                </a:cubicBezTo>
                <a:cubicBezTo>
                  <a:pt x="311" y="996"/>
                  <a:pt x="333" y="999"/>
                  <a:pt x="354" y="1051"/>
                </a:cubicBezTo>
                <a:cubicBezTo>
                  <a:pt x="289" y="1043"/>
                  <a:pt x="359" y="1074"/>
                  <a:pt x="315" y="1095"/>
                </a:cubicBezTo>
                <a:cubicBezTo>
                  <a:pt x="287" y="1109"/>
                  <a:pt x="259" y="1099"/>
                  <a:pt x="250" y="1097"/>
                </a:cubicBezTo>
                <a:cubicBezTo>
                  <a:pt x="235" y="1087"/>
                  <a:pt x="229" y="1069"/>
                  <a:pt x="225" y="1046"/>
                </a:cubicBezTo>
                <a:cubicBezTo>
                  <a:pt x="210" y="947"/>
                  <a:pt x="79" y="912"/>
                  <a:pt x="22" y="835"/>
                </a:cubicBezTo>
                <a:cubicBezTo>
                  <a:pt x="42" y="838"/>
                  <a:pt x="56" y="849"/>
                  <a:pt x="63" y="867"/>
                </a:cubicBezTo>
                <a:cubicBezTo>
                  <a:pt x="93" y="833"/>
                  <a:pt x="36" y="811"/>
                  <a:pt x="66" y="799"/>
                </a:cubicBezTo>
                <a:cubicBezTo>
                  <a:pt x="48" y="787"/>
                  <a:pt x="33" y="773"/>
                  <a:pt x="22" y="754"/>
                </a:cubicBezTo>
                <a:cubicBezTo>
                  <a:pt x="38" y="727"/>
                  <a:pt x="52" y="695"/>
                  <a:pt x="40" y="662"/>
                </a:cubicBezTo>
                <a:cubicBezTo>
                  <a:pt x="83" y="669"/>
                  <a:pt x="61" y="570"/>
                  <a:pt x="70" y="537"/>
                </a:cubicBezTo>
                <a:cubicBezTo>
                  <a:pt x="77" y="512"/>
                  <a:pt x="38" y="511"/>
                  <a:pt x="52" y="479"/>
                </a:cubicBezTo>
                <a:cubicBezTo>
                  <a:pt x="73" y="432"/>
                  <a:pt x="114" y="304"/>
                  <a:pt x="22" y="327"/>
                </a:cubicBezTo>
                <a:cubicBezTo>
                  <a:pt x="0" y="261"/>
                  <a:pt x="1" y="173"/>
                  <a:pt x="43" y="117"/>
                </a:cubicBezTo>
                <a:cubicBezTo>
                  <a:pt x="76" y="72"/>
                  <a:pt x="83" y="0"/>
                  <a:pt x="130" y="84"/>
                </a:cubicBezTo>
                <a:cubicBezTo>
                  <a:pt x="153" y="123"/>
                  <a:pt x="182" y="72"/>
                  <a:pt x="216" y="75"/>
                </a:cubicBezTo>
                <a:cubicBezTo>
                  <a:pt x="229" y="74"/>
                  <a:pt x="239" y="81"/>
                  <a:pt x="252" y="107"/>
                </a:cubicBezTo>
                <a:cubicBezTo>
                  <a:pt x="261" y="125"/>
                  <a:pt x="260" y="135"/>
                  <a:pt x="275" y="152"/>
                </a:cubicBezTo>
                <a:cubicBezTo>
                  <a:pt x="303" y="180"/>
                  <a:pt x="392" y="153"/>
                  <a:pt x="381" y="336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3" name="꙱ Alaska, United States of America (US) (H)">
            <a:extLst>
              <a:ext uri="{FF2B5EF4-FFF2-40B4-BE49-F238E27FC236}">
                <a16:creationId xmlns:a16="http://schemas.microsoft.com/office/drawing/2014/main" id="{61BFB06D-12B6-4D68-A848-BB16AFDB22BC}"/>
              </a:ext>
            </a:extLst>
          </p:cNvPr>
          <p:cNvSpPr>
            <a:spLocks noEditPoints="1"/>
          </p:cNvSpPr>
          <p:nvPr/>
        </p:nvSpPr>
        <p:spPr bwMode="auto">
          <a:xfrm>
            <a:off x="272247" y="342842"/>
            <a:ext cx="1544314" cy="532561"/>
          </a:xfrm>
          <a:custGeom>
            <a:avLst/>
            <a:gdLst>
              <a:gd name="T0" fmla="*/ 7636 w 18716"/>
              <a:gd name="T1" fmla="*/ 5141 h 6463"/>
              <a:gd name="T2" fmla="*/ 9956 w 18716"/>
              <a:gd name="T3" fmla="*/ 4293 h 6463"/>
              <a:gd name="T4" fmla="*/ 9902 w 18716"/>
              <a:gd name="T5" fmla="*/ 4072 h 6463"/>
              <a:gd name="T6" fmla="*/ 9808 w 18716"/>
              <a:gd name="T7" fmla="*/ 3483 h 6463"/>
              <a:gd name="T8" fmla="*/ 9558 w 18716"/>
              <a:gd name="T9" fmla="*/ 3355 h 6463"/>
              <a:gd name="T10" fmla="*/ 9389 w 18716"/>
              <a:gd name="T11" fmla="*/ 3052 h 6463"/>
              <a:gd name="T12" fmla="*/ 11601 w 18716"/>
              <a:gd name="T13" fmla="*/ 2349 h 6463"/>
              <a:gd name="T14" fmla="*/ 10838 w 18716"/>
              <a:gd name="T15" fmla="*/ 1859 h 6463"/>
              <a:gd name="T16" fmla="*/ 11892 w 18716"/>
              <a:gd name="T17" fmla="*/ 1574 h 6463"/>
              <a:gd name="T18" fmla="*/ 12833 w 18716"/>
              <a:gd name="T19" fmla="*/ 1433 h 6463"/>
              <a:gd name="T20" fmla="*/ 13854 w 18716"/>
              <a:gd name="T21" fmla="*/ 464 h 6463"/>
              <a:gd name="T22" fmla="*/ 16056 w 18716"/>
              <a:gd name="T23" fmla="*/ 88 h 6463"/>
              <a:gd name="T24" fmla="*/ 17435 w 18716"/>
              <a:gd name="T25" fmla="*/ 329 h 6463"/>
              <a:gd name="T26" fmla="*/ 15606 w 18716"/>
              <a:gd name="T27" fmla="*/ 3858 h 6463"/>
              <a:gd name="T28" fmla="*/ 16439 w 18716"/>
              <a:gd name="T29" fmla="*/ 4778 h 6463"/>
              <a:gd name="T30" fmla="*/ 15984 w 18716"/>
              <a:gd name="T31" fmla="*/ 4928 h 6463"/>
              <a:gd name="T32" fmla="*/ 16063 w 18716"/>
              <a:gd name="T33" fmla="*/ 4483 h 6463"/>
              <a:gd name="T34" fmla="*/ 16102 w 18716"/>
              <a:gd name="T35" fmla="*/ 4001 h 6463"/>
              <a:gd name="T36" fmla="*/ 15742 w 18716"/>
              <a:gd name="T37" fmla="*/ 3928 h 6463"/>
              <a:gd name="T38" fmla="*/ 15391 w 18716"/>
              <a:gd name="T39" fmla="*/ 3568 h 6463"/>
              <a:gd name="T40" fmla="*/ 14068 w 18716"/>
              <a:gd name="T41" fmla="*/ 3325 h 6463"/>
              <a:gd name="T42" fmla="*/ 13842 w 18716"/>
              <a:gd name="T43" fmla="*/ 3135 h 6463"/>
              <a:gd name="T44" fmla="*/ 13002 w 18716"/>
              <a:gd name="T45" fmla="*/ 3557 h 6463"/>
              <a:gd name="T46" fmla="*/ 12164 w 18716"/>
              <a:gd name="T47" fmla="*/ 3795 h 6463"/>
              <a:gd name="T48" fmla="*/ 13169 w 18716"/>
              <a:gd name="T49" fmla="*/ 3106 h 6463"/>
              <a:gd name="T50" fmla="*/ 11507 w 18716"/>
              <a:gd name="T51" fmla="*/ 3867 h 6463"/>
              <a:gd name="T52" fmla="*/ 9848 w 18716"/>
              <a:gd name="T53" fmla="*/ 4562 h 6463"/>
              <a:gd name="T54" fmla="*/ 8599 w 18716"/>
              <a:gd name="T55" fmla="*/ 5021 h 6463"/>
              <a:gd name="T56" fmla="*/ 7614 w 18716"/>
              <a:gd name="T57" fmla="*/ 5208 h 6463"/>
              <a:gd name="T58" fmla="*/ 15342 w 18716"/>
              <a:gd name="T59" fmla="*/ 5131 h 6463"/>
              <a:gd name="T60" fmla="*/ 12500 w 18716"/>
              <a:gd name="T61" fmla="*/ 3394 h 6463"/>
              <a:gd name="T62" fmla="*/ 11265 w 18716"/>
              <a:gd name="T63" fmla="*/ 4192 h 6463"/>
              <a:gd name="T64" fmla="*/ 8445 w 18716"/>
              <a:gd name="T65" fmla="*/ 5229 h 6463"/>
              <a:gd name="T66" fmla="*/ 9603 w 18716"/>
              <a:gd name="T67" fmla="*/ 4697 h 6463"/>
              <a:gd name="T68" fmla="*/ 11087 w 18716"/>
              <a:gd name="T69" fmla="*/ 2405 h 6463"/>
              <a:gd name="T70" fmla="*/ 15475 w 18716"/>
              <a:gd name="T71" fmla="*/ 5128 h 6463"/>
              <a:gd name="T72" fmla="*/ 15532 w 18716"/>
              <a:gd name="T73" fmla="*/ 5145 h 6463"/>
              <a:gd name="T74" fmla="*/ 689 w 18716"/>
              <a:gd name="T75" fmla="*/ 2536 h 6463"/>
              <a:gd name="T76" fmla="*/ 2408 w 18716"/>
              <a:gd name="T77" fmla="*/ 6360 h 6463"/>
              <a:gd name="T78" fmla="*/ 3337 w 18716"/>
              <a:gd name="T79" fmla="*/ 6348 h 6463"/>
              <a:gd name="T80" fmla="*/ 4504 w 18716"/>
              <a:gd name="T81" fmla="*/ 6146 h 6463"/>
              <a:gd name="T82" fmla="*/ 1915 w 18716"/>
              <a:gd name="T83" fmla="*/ 6291 h 6463"/>
              <a:gd name="T84" fmla="*/ 15864 w 18716"/>
              <a:gd name="T85" fmla="*/ 5071 h 6463"/>
              <a:gd name="T86" fmla="*/ 16004 w 18716"/>
              <a:gd name="T87" fmla="*/ 4958 h 6463"/>
              <a:gd name="T88" fmla="*/ 16013 w 18716"/>
              <a:gd name="T89" fmla="*/ 4691 h 6463"/>
              <a:gd name="T90" fmla="*/ 15915 w 18716"/>
              <a:gd name="T91" fmla="*/ 4608 h 6463"/>
              <a:gd name="T92" fmla="*/ 15564 w 18716"/>
              <a:gd name="T93" fmla="*/ 5270 h 6463"/>
              <a:gd name="T94" fmla="*/ 15710 w 18716"/>
              <a:gd name="T95" fmla="*/ 4816 h 6463"/>
              <a:gd name="T96" fmla="*/ 15600 w 18716"/>
              <a:gd name="T97" fmla="*/ 4893 h 6463"/>
              <a:gd name="T98" fmla="*/ 16033 w 18716"/>
              <a:gd name="T99" fmla="*/ 4094 h 6463"/>
              <a:gd name="T100" fmla="*/ 15469 w 18716"/>
              <a:gd name="T101" fmla="*/ 4433 h 6463"/>
              <a:gd name="T102" fmla="*/ 15692 w 18716"/>
              <a:gd name="T103" fmla="*/ 4225 h 6463"/>
              <a:gd name="T104" fmla="*/ 13917 w 18716"/>
              <a:gd name="T105" fmla="*/ 3421 h 6463"/>
              <a:gd name="T106" fmla="*/ 13350 w 18716"/>
              <a:gd name="T107" fmla="*/ 3504 h 6463"/>
              <a:gd name="T108" fmla="*/ 11298 w 18716"/>
              <a:gd name="T109" fmla="*/ 4210 h 6463"/>
              <a:gd name="T110" fmla="*/ 8302 w 18716"/>
              <a:gd name="T111" fmla="*/ 5113 h 6463"/>
              <a:gd name="T112" fmla="*/ 11253 w 18716"/>
              <a:gd name="T113" fmla="*/ 4249 h 6463"/>
              <a:gd name="T114" fmla="*/ 10672 w 18716"/>
              <a:gd name="T115" fmla="*/ 4501 h 6463"/>
              <a:gd name="T116" fmla="*/ 8344 w 18716"/>
              <a:gd name="T117" fmla="*/ 5187 h 6463"/>
              <a:gd name="T118" fmla="*/ 7400 w 18716"/>
              <a:gd name="T119" fmla="*/ 5294 h 6463"/>
              <a:gd name="T120" fmla="*/ 5687 w 18716"/>
              <a:gd name="T121" fmla="*/ 5718 h 6463"/>
              <a:gd name="T122" fmla="*/ 5630 w 18716"/>
              <a:gd name="T123" fmla="*/ 5802 h 64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716" h="6463">
                <a:moveTo>
                  <a:pt x="9131" y="2530"/>
                </a:moveTo>
                <a:cubicBezTo>
                  <a:pt x="9195" y="2485"/>
                  <a:pt x="9246" y="2425"/>
                  <a:pt x="9327" y="2441"/>
                </a:cubicBezTo>
                <a:cubicBezTo>
                  <a:pt x="9353" y="2446"/>
                  <a:pt x="9372" y="2472"/>
                  <a:pt x="9398" y="2481"/>
                </a:cubicBezTo>
                <a:cubicBezTo>
                  <a:pt x="9428" y="2492"/>
                  <a:pt x="9460" y="2468"/>
                  <a:pt x="9496" y="2482"/>
                </a:cubicBezTo>
                <a:cubicBezTo>
                  <a:pt x="9431" y="2561"/>
                  <a:pt x="9327" y="2504"/>
                  <a:pt x="9248" y="2541"/>
                </a:cubicBezTo>
                <a:cubicBezTo>
                  <a:pt x="9207" y="2559"/>
                  <a:pt x="9170" y="2585"/>
                  <a:pt x="9128" y="2598"/>
                </a:cubicBezTo>
                <a:cubicBezTo>
                  <a:pt x="9146" y="2581"/>
                  <a:pt x="9155" y="2561"/>
                  <a:pt x="9154" y="2536"/>
                </a:cubicBezTo>
                <a:cubicBezTo>
                  <a:pt x="9147" y="2547"/>
                  <a:pt x="9139" y="2557"/>
                  <a:pt x="9131" y="2568"/>
                </a:cubicBezTo>
                <a:cubicBezTo>
                  <a:pt x="9134" y="2556"/>
                  <a:pt x="9134" y="2543"/>
                  <a:pt x="9131" y="2530"/>
                </a:cubicBezTo>
                <a:close/>
                <a:moveTo>
                  <a:pt x="7614" y="5208"/>
                </a:moveTo>
                <a:cubicBezTo>
                  <a:pt x="7595" y="5222"/>
                  <a:pt x="7575" y="5230"/>
                  <a:pt x="7551" y="5231"/>
                </a:cubicBezTo>
                <a:cubicBezTo>
                  <a:pt x="7574" y="5194"/>
                  <a:pt x="7509" y="5155"/>
                  <a:pt x="7505" y="5197"/>
                </a:cubicBezTo>
                <a:cubicBezTo>
                  <a:pt x="7501" y="5247"/>
                  <a:pt x="7423" y="5265"/>
                  <a:pt x="7379" y="5270"/>
                </a:cubicBezTo>
                <a:cubicBezTo>
                  <a:pt x="7444" y="5198"/>
                  <a:pt x="7536" y="5156"/>
                  <a:pt x="7620" y="5128"/>
                </a:cubicBezTo>
                <a:cubicBezTo>
                  <a:pt x="7547" y="5157"/>
                  <a:pt x="7619" y="5149"/>
                  <a:pt x="7636" y="5141"/>
                </a:cubicBezTo>
                <a:cubicBezTo>
                  <a:pt x="7665" y="5126"/>
                  <a:pt x="7684" y="5111"/>
                  <a:pt x="7717" y="5104"/>
                </a:cubicBezTo>
                <a:cubicBezTo>
                  <a:pt x="7824" y="5080"/>
                  <a:pt x="7962" y="4947"/>
                  <a:pt x="8359" y="4878"/>
                </a:cubicBezTo>
                <a:cubicBezTo>
                  <a:pt x="8284" y="4898"/>
                  <a:pt x="8433" y="4884"/>
                  <a:pt x="8454" y="4878"/>
                </a:cubicBezTo>
                <a:cubicBezTo>
                  <a:pt x="8410" y="4906"/>
                  <a:pt x="8391" y="4917"/>
                  <a:pt x="8380" y="4970"/>
                </a:cubicBezTo>
                <a:cubicBezTo>
                  <a:pt x="8418" y="4979"/>
                  <a:pt x="8512" y="4846"/>
                  <a:pt x="8528" y="4949"/>
                </a:cubicBezTo>
                <a:cubicBezTo>
                  <a:pt x="8539" y="4945"/>
                  <a:pt x="8549" y="4940"/>
                  <a:pt x="8558" y="4932"/>
                </a:cubicBezTo>
                <a:cubicBezTo>
                  <a:pt x="8455" y="4848"/>
                  <a:pt x="8991" y="4689"/>
                  <a:pt x="9022" y="4679"/>
                </a:cubicBezTo>
                <a:cubicBezTo>
                  <a:pt x="9095" y="4657"/>
                  <a:pt x="9165" y="4628"/>
                  <a:pt x="9237" y="4606"/>
                </a:cubicBezTo>
                <a:cubicBezTo>
                  <a:pt x="9272" y="4595"/>
                  <a:pt x="9292" y="4607"/>
                  <a:pt x="9327" y="4609"/>
                </a:cubicBezTo>
                <a:cubicBezTo>
                  <a:pt x="9369" y="4612"/>
                  <a:pt x="9390" y="4571"/>
                  <a:pt x="9415" y="4546"/>
                </a:cubicBezTo>
                <a:cubicBezTo>
                  <a:pt x="9468" y="4495"/>
                  <a:pt x="9557" y="4472"/>
                  <a:pt x="9622" y="4443"/>
                </a:cubicBezTo>
                <a:cubicBezTo>
                  <a:pt x="9705" y="4405"/>
                  <a:pt x="9791" y="4366"/>
                  <a:pt x="9882" y="4353"/>
                </a:cubicBezTo>
                <a:cubicBezTo>
                  <a:pt x="9833" y="4414"/>
                  <a:pt x="9942" y="4376"/>
                  <a:pt x="9959" y="4359"/>
                </a:cubicBezTo>
                <a:cubicBezTo>
                  <a:pt x="9938" y="4373"/>
                  <a:pt x="9916" y="4379"/>
                  <a:pt x="9891" y="4376"/>
                </a:cubicBezTo>
                <a:cubicBezTo>
                  <a:pt x="9926" y="4361"/>
                  <a:pt x="9931" y="4318"/>
                  <a:pt x="9956" y="4293"/>
                </a:cubicBezTo>
                <a:cubicBezTo>
                  <a:pt x="9985" y="4265"/>
                  <a:pt x="10024" y="4250"/>
                  <a:pt x="10056" y="4225"/>
                </a:cubicBezTo>
                <a:cubicBezTo>
                  <a:pt x="10103" y="4187"/>
                  <a:pt x="10202" y="4101"/>
                  <a:pt x="10265" y="4154"/>
                </a:cubicBezTo>
                <a:cubicBezTo>
                  <a:pt x="10250" y="4133"/>
                  <a:pt x="10228" y="4128"/>
                  <a:pt x="10203" y="4133"/>
                </a:cubicBezTo>
                <a:cubicBezTo>
                  <a:pt x="10208" y="4053"/>
                  <a:pt x="10348" y="4020"/>
                  <a:pt x="10409" y="4000"/>
                </a:cubicBezTo>
                <a:cubicBezTo>
                  <a:pt x="10533" y="3959"/>
                  <a:pt x="10626" y="3880"/>
                  <a:pt x="10743" y="3827"/>
                </a:cubicBezTo>
                <a:cubicBezTo>
                  <a:pt x="10678" y="3845"/>
                  <a:pt x="10625" y="3890"/>
                  <a:pt x="10562" y="3912"/>
                </a:cubicBezTo>
                <a:cubicBezTo>
                  <a:pt x="10509" y="3930"/>
                  <a:pt x="10455" y="3939"/>
                  <a:pt x="10402" y="3956"/>
                </a:cubicBezTo>
                <a:cubicBezTo>
                  <a:pt x="10348" y="3974"/>
                  <a:pt x="10207" y="4037"/>
                  <a:pt x="10155" y="3990"/>
                </a:cubicBezTo>
                <a:cubicBezTo>
                  <a:pt x="10177" y="3977"/>
                  <a:pt x="10182" y="3960"/>
                  <a:pt x="10175" y="3937"/>
                </a:cubicBezTo>
                <a:cubicBezTo>
                  <a:pt x="10169" y="3914"/>
                  <a:pt x="10353" y="3819"/>
                  <a:pt x="10324" y="3904"/>
                </a:cubicBezTo>
                <a:cubicBezTo>
                  <a:pt x="10340" y="3903"/>
                  <a:pt x="10350" y="3894"/>
                  <a:pt x="10354" y="3878"/>
                </a:cubicBezTo>
                <a:cubicBezTo>
                  <a:pt x="10329" y="3872"/>
                  <a:pt x="10302" y="3851"/>
                  <a:pt x="10306" y="3821"/>
                </a:cubicBezTo>
                <a:cubicBezTo>
                  <a:pt x="10280" y="3880"/>
                  <a:pt x="10078" y="3962"/>
                  <a:pt x="10161" y="3890"/>
                </a:cubicBezTo>
                <a:cubicBezTo>
                  <a:pt x="10118" y="3925"/>
                  <a:pt x="10039" y="3957"/>
                  <a:pt x="10013" y="4005"/>
                </a:cubicBezTo>
                <a:cubicBezTo>
                  <a:pt x="9995" y="4038"/>
                  <a:pt x="9947" y="4090"/>
                  <a:pt x="9902" y="4072"/>
                </a:cubicBezTo>
                <a:cubicBezTo>
                  <a:pt x="9859" y="4054"/>
                  <a:pt x="9963" y="3935"/>
                  <a:pt x="9891" y="3934"/>
                </a:cubicBezTo>
                <a:cubicBezTo>
                  <a:pt x="9902" y="3927"/>
                  <a:pt x="9913" y="3920"/>
                  <a:pt x="9923" y="3913"/>
                </a:cubicBezTo>
                <a:cubicBezTo>
                  <a:pt x="9879" y="3894"/>
                  <a:pt x="9835" y="3943"/>
                  <a:pt x="9796" y="3955"/>
                </a:cubicBezTo>
                <a:cubicBezTo>
                  <a:pt x="9803" y="3943"/>
                  <a:pt x="9810" y="3931"/>
                  <a:pt x="9817" y="3919"/>
                </a:cubicBezTo>
                <a:cubicBezTo>
                  <a:pt x="9793" y="3928"/>
                  <a:pt x="9774" y="3915"/>
                  <a:pt x="9766" y="3893"/>
                </a:cubicBezTo>
                <a:cubicBezTo>
                  <a:pt x="9777" y="3887"/>
                  <a:pt x="9788" y="3882"/>
                  <a:pt x="9799" y="3878"/>
                </a:cubicBezTo>
                <a:cubicBezTo>
                  <a:pt x="9730" y="3835"/>
                  <a:pt x="9553" y="3937"/>
                  <a:pt x="9477" y="3944"/>
                </a:cubicBezTo>
                <a:cubicBezTo>
                  <a:pt x="9423" y="3950"/>
                  <a:pt x="9381" y="3989"/>
                  <a:pt x="9328" y="4002"/>
                </a:cubicBezTo>
                <a:cubicBezTo>
                  <a:pt x="9308" y="4006"/>
                  <a:pt x="9289" y="4011"/>
                  <a:pt x="9270" y="4017"/>
                </a:cubicBezTo>
                <a:cubicBezTo>
                  <a:pt x="9244" y="4026"/>
                  <a:pt x="9224" y="3994"/>
                  <a:pt x="9196" y="4002"/>
                </a:cubicBezTo>
                <a:cubicBezTo>
                  <a:pt x="9242" y="3963"/>
                  <a:pt x="9330" y="3990"/>
                  <a:pt x="9365" y="3936"/>
                </a:cubicBezTo>
                <a:cubicBezTo>
                  <a:pt x="9413" y="3861"/>
                  <a:pt x="9432" y="3875"/>
                  <a:pt x="9511" y="3842"/>
                </a:cubicBezTo>
                <a:cubicBezTo>
                  <a:pt x="9480" y="3838"/>
                  <a:pt x="9448" y="3837"/>
                  <a:pt x="9419" y="3848"/>
                </a:cubicBezTo>
                <a:cubicBezTo>
                  <a:pt x="9447" y="3754"/>
                  <a:pt x="9562" y="3760"/>
                  <a:pt x="9630" y="3715"/>
                </a:cubicBezTo>
                <a:cubicBezTo>
                  <a:pt x="9673" y="3686"/>
                  <a:pt x="9656" y="3574"/>
                  <a:pt x="9808" y="3483"/>
                </a:cubicBezTo>
                <a:cubicBezTo>
                  <a:pt x="9786" y="3483"/>
                  <a:pt x="9766" y="3489"/>
                  <a:pt x="9748" y="3501"/>
                </a:cubicBezTo>
                <a:cubicBezTo>
                  <a:pt x="9834" y="3398"/>
                  <a:pt x="9967" y="3372"/>
                  <a:pt x="10084" y="3320"/>
                </a:cubicBezTo>
                <a:cubicBezTo>
                  <a:pt x="10054" y="3325"/>
                  <a:pt x="10016" y="3356"/>
                  <a:pt x="10027" y="3311"/>
                </a:cubicBezTo>
                <a:cubicBezTo>
                  <a:pt x="10007" y="3343"/>
                  <a:pt x="9710" y="3459"/>
                  <a:pt x="9716" y="3473"/>
                </a:cubicBezTo>
                <a:cubicBezTo>
                  <a:pt x="9760" y="3584"/>
                  <a:pt x="9224" y="3617"/>
                  <a:pt x="9166" y="3605"/>
                </a:cubicBezTo>
                <a:cubicBezTo>
                  <a:pt x="9173" y="3568"/>
                  <a:pt x="9208" y="3565"/>
                  <a:pt x="9235" y="3548"/>
                </a:cubicBezTo>
                <a:cubicBezTo>
                  <a:pt x="9190" y="3535"/>
                  <a:pt x="9202" y="3457"/>
                  <a:pt x="9238" y="3441"/>
                </a:cubicBezTo>
                <a:cubicBezTo>
                  <a:pt x="9169" y="3483"/>
                  <a:pt x="9129" y="3416"/>
                  <a:pt x="9217" y="3388"/>
                </a:cubicBezTo>
                <a:cubicBezTo>
                  <a:pt x="9196" y="3381"/>
                  <a:pt x="9175" y="3381"/>
                  <a:pt x="9155" y="3388"/>
                </a:cubicBezTo>
                <a:cubicBezTo>
                  <a:pt x="9199" y="3324"/>
                  <a:pt x="9330" y="3332"/>
                  <a:pt x="9382" y="3276"/>
                </a:cubicBezTo>
                <a:cubicBezTo>
                  <a:pt x="9408" y="3247"/>
                  <a:pt x="9434" y="3266"/>
                  <a:pt x="9466" y="3254"/>
                </a:cubicBezTo>
                <a:cubicBezTo>
                  <a:pt x="9417" y="3304"/>
                  <a:pt x="9479" y="3273"/>
                  <a:pt x="9504" y="3303"/>
                </a:cubicBezTo>
                <a:cubicBezTo>
                  <a:pt x="9520" y="3323"/>
                  <a:pt x="9405" y="3359"/>
                  <a:pt x="9389" y="3364"/>
                </a:cubicBezTo>
                <a:cubicBezTo>
                  <a:pt x="9464" y="3353"/>
                  <a:pt x="9528" y="3306"/>
                  <a:pt x="9603" y="3296"/>
                </a:cubicBezTo>
                <a:cubicBezTo>
                  <a:pt x="9596" y="3320"/>
                  <a:pt x="9579" y="3341"/>
                  <a:pt x="9558" y="3355"/>
                </a:cubicBezTo>
                <a:cubicBezTo>
                  <a:pt x="9595" y="3363"/>
                  <a:pt x="9666" y="3346"/>
                  <a:pt x="9693" y="3318"/>
                </a:cubicBezTo>
                <a:cubicBezTo>
                  <a:pt x="9720" y="3291"/>
                  <a:pt x="9685" y="3271"/>
                  <a:pt x="9659" y="3275"/>
                </a:cubicBezTo>
                <a:cubicBezTo>
                  <a:pt x="9689" y="3264"/>
                  <a:pt x="9721" y="3265"/>
                  <a:pt x="9751" y="3254"/>
                </a:cubicBezTo>
                <a:cubicBezTo>
                  <a:pt x="9711" y="3253"/>
                  <a:pt x="9711" y="3245"/>
                  <a:pt x="9751" y="3231"/>
                </a:cubicBezTo>
                <a:cubicBezTo>
                  <a:pt x="9680" y="3231"/>
                  <a:pt x="9619" y="3279"/>
                  <a:pt x="9547" y="3267"/>
                </a:cubicBezTo>
                <a:cubicBezTo>
                  <a:pt x="9498" y="3258"/>
                  <a:pt x="9428" y="3223"/>
                  <a:pt x="9380" y="3254"/>
                </a:cubicBezTo>
                <a:cubicBezTo>
                  <a:pt x="9391" y="3209"/>
                  <a:pt x="9483" y="3195"/>
                  <a:pt x="9520" y="3192"/>
                </a:cubicBezTo>
                <a:cubicBezTo>
                  <a:pt x="9496" y="3183"/>
                  <a:pt x="9477" y="3182"/>
                  <a:pt x="9459" y="3199"/>
                </a:cubicBezTo>
                <a:cubicBezTo>
                  <a:pt x="9461" y="3175"/>
                  <a:pt x="9479" y="3167"/>
                  <a:pt x="9499" y="3156"/>
                </a:cubicBezTo>
                <a:cubicBezTo>
                  <a:pt x="9479" y="3162"/>
                  <a:pt x="9460" y="3171"/>
                  <a:pt x="9440" y="3174"/>
                </a:cubicBezTo>
                <a:cubicBezTo>
                  <a:pt x="9451" y="3136"/>
                  <a:pt x="9504" y="3127"/>
                  <a:pt x="9532" y="3106"/>
                </a:cubicBezTo>
                <a:cubicBezTo>
                  <a:pt x="9461" y="3115"/>
                  <a:pt x="9417" y="3212"/>
                  <a:pt x="9342" y="3198"/>
                </a:cubicBezTo>
                <a:cubicBezTo>
                  <a:pt x="9337" y="3162"/>
                  <a:pt x="9386" y="3154"/>
                  <a:pt x="9360" y="3123"/>
                </a:cubicBezTo>
                <a:cubicBezTo>
                  <a:pt x="9338" y="3097"/>
                  <a:pt x="9436" y="3072"/>
                  <a:pt x="9448" y="3064"/>
                </a:cubicBezTo>
                <a:cubicBezTo>
                  <a:pt x="9431" y="3048"/>
                  <a:pt x="9411" y="3044"/>
                  <a:pt x="9389" y="3052"/>
                </a:cubicBezTo>
                <a:cubicBezTo>
                  <a:pt x="9405" y="2985"/>
                  <a:pt x="9479" y="3011"/>
                  <a:pt x="9529" y="3002"/>
                </a:cubicBezTo>
                <a:cubicBezTo>
                  <a:pt x="9461" y="3005"/>
                  <a:pt x="9539" y="2952"/>
                  <a:pt x="9580" y="2955"/>
                </a:cubicBezTo>
                <a:cubicBezTo>
                  <a:pt x="9640" y="2959"/>
                  <a:pt x="9717" y="2871"/>
                  <a:pt x="9774" y="2847"/>
                </a:cubicBezTo>
                <a:cubicBezTo>
                  <a:pt x="9823" y="2825"/>
                  <a:pt x="10047" y="2721"/>
                  <a:pt x="10095" y="2731"/>
                </a:cubicBezTo>
                <a:cubicBezTo>
                  <a:pt x="10135" y="2740"/>
                  <a:pt x="10106" y="2772"/>
                  <a:pt x="10084" y="2779"/>
                </a:cubicBezTo>
                <a:cubicBezTo>
                  <a:pt x="10107" y="2774"/>
                  <a:pt x="10128" y="2766"/>
                  <a:pt x="10149" y="2756"/>
                </a:cubicBezTo>
                <a:cubicBezTo>
                  <a:pt x="10066" y="2741"/>
                  <a:pt x="10274" y="2670"/>
                  <a:pt x="10300" y="2661"/>
                </a:cubicBezTo>
                <a:cubicBezTo>
                  <a:pt x="10256" y="2673"/>
                  <a:pt x="10214" y="2693"/>
                  <a:pt x="10170" y="2705"/>
                </a:cubicBezTo>
                <a:cubicBezTo>
                  <a:pt x="10219" y="2634"/>
                  <a:pt x="10364" y="2547"/>
                  <a:pt x="10452" y="2577"/>
                </a:cubicBezTo>
                <a:cubicBezTo>
                  <a:pt x="10403" y="2523"/>
                  <a:pt x="10602" y="2475"/>
                  <a:pt x="10674" y="2520"/>
                </a:cubicBezTo>
                <a:cubicBezTo>
                  <a:pt x="10715" y="2546"/>
                  <a:pt x="10582" y="2574"/>
                  <a:pt x="10568" y="2586"/>
                </a:cubicBezTo>
                <a:cubicBezTo>
                  <a:pt x="10673" y="2548"/>
                  <a:pt x="10786" y="2569"/>
                  <a:pt x="10888" y="2523"/>
                </a:cubicBezTo>
                <a:cubicBezTo>
                  <a:pt x="10986" y="2478"/>
                  <a:pt x="11089" y="2437"/>
                  <a:pt x="11194" y="2411"/>
                </a:cubicBezTo>
                <a:cubicBezTo>
                  <a:pt x="11183" y="2421"/>
                  <a:pt x="11172" y="2431"/>
                  <a:pt x="11161" y="2441"/>
                </a:cubicBezTo>
                <a:cubicBezTo>
                  <a:pt x="11317" y="2446"/>
                  <a:pt x="11464" y="2426"/>
                  <a:pt x="11601" y="2349"/>
                </a:cubicBezTo>
                <a:cubicBezTo>
                  <a:pt x="11714" y="2285"/>
                  <a:pt x="11876" y="2099"/>
                  <a:pt x="11740" y="2132"/>
                </a:cubicBezTo>
                <a:cubicBezTo>
                  <a:pt x="11769" y="2119"/>
                  <a:pt x="12132" y="2061"/>
                  <a:pt x="12043" y="1978"/>
                </a:cubicBezTo>
                <a:cubicBezTo>
                  <a:pt x="12059" y="1973"/>
                  <a:pt x="12075" y="1969"/>
                  <a:pt x="12091" y="1966"/>
                </a:cubicBezTo>
                <a:cubicBezTo>
                  <a:pt x="12036" y="1970"/>
                  <a:pt x="11987" y="1995"/>
                  <a:pt x="11936" y="2013"/>
                </a:cubicBezTo>
                <a:cubicBezTo>
                  <a:pt x="11885" y="2031"/>
                  <a:pt x="11829" y="2005"/>
                  <a:pt x="11779" y="2031"/>
                </a:cubicBezTo>
                <a:cubicBezTo>
                  <a:pt x="11863" y="2014"/>
                  <a:pt x="11747" y="2046"/>
                  <a:pt x="11740" y="2048"/>
                </a:cubicBezTo>
                <a:cubicBezTo>
                  <a:pt x="11703" y="2057"/>
                  <a:pt x="11665" y="2063"/>
                  <a:pt x="11627" y="2071"/>
                </a:cubicBezTo>
                <a:cubicBezTo>
                  <a:pt x="11549" y="2087"/>
                  <a:pt x="11485" y="2135"/>
                  <a:pt x="11408" y="2153"/>
                </a:cubicBezTo>
                <a:cubicBezTo>
                  <a:pt x="11447" y="2109"/>
                  <a:pt x="11459" y="2043"/>
                  <a:pt x="11378" y="2073"/>
                </a:cubicBezTo>
                <a:cubicBezTo>
                  <a:pt x="11389" y="2082"/>
                  <a:pt x="11400" y="2090"/>
                  <a:pt x="11411" y="2099"/>
                </a:cubicBezTo>
                <a:cubicBezTo>
                  <a:pt x="11376" y="2113"/>
                  <a:pt x="11362" y="2144"/>
                  <a:pt x="11338" y="2114"/>
                </a:cubicBezTo>
                <a:cubicBezTo>
                  <a:pt x="11258" y="2016"/>
                  <a:pt x="10996" y="2133"/>
                  <a:pt x="10824" y="2101"/>
                </a:cubicBezTo>
                <a:cubicBezTo>
                  <a:pt x="10807" y="2098"/>
                  <a:pt x="10644" y="2073"/>
                  <a:pt x="10683" y="2034"/>
                </a:cubicBezTo>
                <a:cubicBezTo>
                  <a:pt x="10702" y="2015"/>
                  <a:pt x="10764" y="2009"/>
                  <a:pt x="10752" y="1975"/>
                </a:cubicBezTo>
                <a:cubicBezTo>
                  <a:pt x="10734" y="1917"/>
                  <a:pt x="10785" y="1868"/>
                  <a:pt x="10838" y="1859"/>
                </a:cubicBezTo>
                <a:cubicBezTo>
                  <a:pt x="10816" y="1868"/>
                  <a:pt x="10799" y="1882"/>
                  <a:pt x="10779" y="1895"/>
                </a:cubicBezTo>
                <a:cubicBezTo>
                  <a:pt x="10814" y="1928"/>
                  <a:pt x="10858" y="1902"/>
                  <a:pt x="10892" y="1881"/>
                </a:cubicBezTo>
                <a:cubicBezTo>
                  <a:pt x="10929" y="1859"/>
                  <a:pt x="10970" y="1869"/>
                  <a:pt x="11010" y="1874"/>
                </a:cubicBezTo>
                <a:cubicBezTo>
                  <a:pt x="10960" y="1809"/>
                  <a:pt x="10846" y="1825"/>
                  <a:pt x="10775" y="1818"/>
                </a:cubicBezTo>
                <a:cubicBezTo>
                  <a:pt x="10751" y="1816"/>
                  <a:pt x="10718" y="1777"/>
                  <a:pt x="10709" y="1758"/>
                </a:cubicBezTo>
                <a:cubicBezTo>
                  <a:pt x="10691" y="1723"/>
                  <a:pt x="10800" y="1710"/>
                  <a:pt x="10820" y="1707"/>
                </a:cubicBezTo>
                <a:cubicBezTo>
                  <a:pt x="10789" y="1720"/>
                  <a:pt x="10757" y="1729"/>
                  <a:pt x="10725" y="1737"/>
                </a:cubicBezTo>
                <a:cubicBezTo>
                  <a:pt x="10801" y="1754"/>
                  <a:pt x="10869" y="1705"/>
                  <a:pt x="10939" y="1686"/>
                </a:cubicBezTo>
                <a:cubicBezTo>
                  <a:pt x="11002" y="1669"/>
                  <a:pt x="11071" y="1684"/>
                  <a:pt x="11127" y="1645"/>
                </a:cubicBezTo>
                <a:cubicBezTo>
                  <a:pt x="11249" y="1559"/>
                  <a:pt x="11412" y="1616"/>
                  <a:pt x="11544" y="1589"/>
                </a:cubicBezTo>
                <a:cubicBezTo>
                  <a:pt x="11533" y="1582"/>
                  <a:pt x="11522" y="1575"/>
                  <a:pt x="11512" y="1568"/>
                </a:cubicBezTo>
                <a:cubicBezTo>
                  <a:pt x="11572" y="1500"/>
                  <a:pt x="11688" y="1506"/>
                  <a:pt x="11770" y="1500"/>
                </a:cubicBezTo>
                <a:cubicBezTo>
                  <a:pt x="11902" y="1489"/>
                  <a:pt x="12027" y="1428"/>
                  <a:pt x="12162" y="1449"/>
                </a:cubicBezTo>
                <a:cubicBezTo>
                  <a:pt x="12129" y="1445"/>
                  <a:pt x="12077" y="1488"/>
                  <a:pt x="12051" y="1505"/>
                </a:cubicBezTo>
                <a:cubicBezTo>
                  <a:pt x="12000" y="1539"/>
                  <a:pt x="11950" y="1555"/>
                  <a:pt x="11892" y="1574"/>
                </a:cubicBezTo>
                <a:cubicBezTo>
                  <a:pt x="11952" y="1558"/>
                  <a:pt x="11878" y="1618"/>
                  <a:pt x="11996" y="1608"/>
                </a:cubicBezTo>
                <a:cubicBezTo>
                  <a:pt x="12032" y="1605"/>
                  <a:pt x="12068" y="1606"/>
                  <a:pt x="12104" y="1606"/>
                </a:cubicBezTo>
                <a:cubicBezTo>
                  <a:pt x="12127" y="1606"/>
                  <a:pt x="12230" y="1590"/>
                  <a:pt x="12153" y="1633"/>
                </a:cubicBezTo>
                <a:cubicBezTo>
                  <a:pt x="12232" y="1591"/>
                  <a:pt x="12324" y="1645"/>
                  <a:pt x="12405" y="1613"/>
                </a:cubicBezTo>
                <a:cubicBezTo>
                  <a:pt x="12441" y="1613"/>
                  <a:pt x="12538" y="1512"/>
                  <a:pt x="12610" y="1565"/>
                </a:cubicBezTo>
                <a:cubicBezTo>
                  <a:pt x="12600" y="1576"/>
                  <a:pt x="12589" y="1586"/>
                  <a:pt x="12578" y="1595"/>
                </a:cubicBezTo>
                <a:cubicBezTo>
                  <a:pt x="12611" y="1583"/>
                  <a:pt x="12648" y="1574"/>
                  <a:pt x="12664" y="1538"/>
                </a:cubicBezTo>
                <a:cubicBezTo>
                  <a:pt x="12611" y="1494"/>
                  <a:pt x="12535" y="1510"/>
                  <a:pt x="12477" y="1532"/>
                </a:cubicBezTo>
                <a:cubicBezTo>
                  <a:pt x="12506" y="1509"/>
                  <a:pt x="12575" y="1493"/>
                  <a:pt x="12570" y="1446"/>
                </a:cubicBezTo>
                <a:cubicBezTo>
                  <a:pt x="12567" y="1407"/>
                  <a:pt x="12519" y="1415"/>
                  <a:pt x="12546" y="1377"/>
                </a:cubicBezTo>
                <a:cubicBezTo>
                  <a:pt x="12596" y="1307"/>
                  <a:pt x="12682" y="1382"/>
                  <a:pt x="12615" y="1419"/>
                </a:cubicBezTo>
                <a:cubicBezTo>
                  <a:pt x="12478" y="1494"/>
                  <a:pt x="12720" y="1482"/>
                  <a:pt x="12725" y="1482"/>
                </a:cubicBezTo>
                <a:cubicBezTo>
                  <a:pt x="12787" y="1544"/>
                  <a:pt x="12948" y="1531"/>
                  <a:pt x="12984" y="1440"/>
                </a:cubicBezTo>
                <a:cubicBezTo>
                  <a:pt x="12962" y="1443"/>
                  <a:pt x="12941" y="1447"/>
                  <a:pt x="12919" y="1452"/>
                </a:cubicBezTo>
                <a:cubicBezTo>
                  <a:pt x="12888" y="1450"/>
                  <a:pt x="12864" y="1427"/>
                  <a:pt x="12833" y="1433"/>
                </a:cubicBezTo>
                <a:cubicBezTo>
                  <a:pt x="12783" y="1442"/>
                  <a:pt x="12729" y="1486"/>
                  <a:pt x="12677" y="1466"/>
                </a:cubicBezTo>
                <a:cubicBezTo>
                  <a:pt x="12591" y="1432"/>
                  <a:pt x="12792" y="1335"/>
                  <a:pt x="12833" y="1339"/>
                </a:cubicBezTo>
                <a:cubicBezTo>
                  <a:pt x="12817" y="1274"/>
                  <a:pt x="12717" y="1345"/>
                  <a:pt x="12717" y="1304"/>
                </a:cubicBezTo>
                <a:cubicBezTo>
                  <a:pt x="12699" y="1321"/>
                  <a:pt x="12677" y="1329"/>
                  <a:pt x="12652" y="1327"/>
                </a:cubicBezTo>
                <a:cubicBezTo>
                  <a:pt x="12679" y="1305"/>
                  <a:pt x="12713" y="1293"/>
                  <a:pt x="12744" y="1277"/>
                </a:cubicBezTo>
                <a:cubicBezTo>
                  <a:pt x="12666" y="1269"/>
                  <a:pt x="12698" y="1357"/>
                  <a:pt x="12473" y="1306"/>
                </a:cubicBezTo>
                <a:cubicBezTo>
                  <a:pt x="12375" y="1284"/>
                  <a:pt x="12458" y="1254"/>
                  <a:pt x="12491" y="1207"/>
                </a:cubicBezTo>
                <a:cubicBezTo>
                  <a:pt x="12535" y="1145"/>
                  <a:pt x="12502" y="1039"/>
                  <a:pt x="12425" y="1006"/>
                </a:cubicBezTo>
                <a:cubicBezTo>
                  <a:pt x="12400" y="995"/>
                  <a:pt x="12356" y="1001"/>
                  <a:pt x="12348" y="967"/>
                </a:cubicBezTo>
                <a:cubicBezTo>
                  <a:pt x="12336" y="917"/>
                  <a:pt x="12308" y="918"/>
                  <a:pt x="12263" y="915"/>
                </a:cubicBezTo>
                <a:cubicBezTo>
                  <a:pt x="12369" y="904"/>
                  <a:pt x="12461" y="854"/>
                  <a:pt x="12554" y="803"/>
                </a:cubicBezTo>
                <a:cubicBezTo>
                  <a:pt x="12658" y="746"/>
                  <a:pt x="12743" y="761"/>
                  <a:pt x="12860" y="753"/>
                </a:cubicBezTo>
                <a:cubicBezTo>
                  <a:pt x="13115" y="735"/>
                  <a:pt x="13335" y="676"/>
                  <a:pt x="13575" y="588"/>
                </a:cubicBezTo>
                <a:cubicBezTo>
                  <a:pt x="13555" y="599"/>
                  <a:pt x="13534" y="609"/>
                  <a:pt x="13513" y="618"/>
                </a:cubicBezTo>
                <a:cubicBezTo>
                  <a:pt x="13631" y="595"/>
                  <a:pt x="13736" y="499"/>
                  <a:pt x="13854" y="464"/>
                </a:cubicBezTo>
                <a:cubicBezTo>
                  <a:pt x="13996" y="420"/>
                  <a:pt x="14132" y="338"/>
                  <a:pt x="14282" y="321"/>
                </a:cubicBezTo>
                <a:cubicBezTo>
                  <a:pt x="14256" y="334"/>
                  <a:pt x="14256" y="357"/>
                  <a:pt x="14225" y="363"/>
                </a:cubicBezTo>
                <a:cubicBezTo>
                  <a:pt x="14330" y="344"/>
                  <a:pt x="14438" y="339"/>
                  <a:pt x="14540" y="309"/>
                </a:cubicBezTo>
                <a:cubicBezTo>
                  <a:pt x="14634" y="281"/>
                  <a:pt x="14731" y="238"/>
                  <a:pt x="14831" y="241"/>
                </a:cubicBezTo>
                <a:cubicBezTo>
                  <a:pt x="14805" y="263"/>
                  <a:pt x="14771" y="273"/>
                  <a:pt x="14736" y="277"/>
                </a:cubicBezTo>
                <a:cubicBezTo>
                  <a:pt x="14826" y="274"/>
                  <a:pt x="14718" y="304"/>
                  <a:pt x="14697" y="312"/>
                </a:cubicBezTo>
                <a:cubicBezTo>
                  <a:pt x="14731" y="301"/>
                  <a:pt x="14735" y="311"/>
                  <a:pt x="14709" y="342"/>
                </a:cubicBezTo>
                <a:cubicBezTo>
                  <a:pt x="14886" y="220"/>
                  <a:pt x="14859" y="287"/>
                  <a:pt x="14956" y="262"/>
                </a:cubicBezTo>
                <a:cubicBezTo>
                  <a:pt x="14925" y="262"/>
                  <a:pt x="14895" y="256"/>
                  <a:pt x="14865" y="263"/>
                </a:cubicBezTo>
                <a:cubicBezTo>
                  <a:pt x="14877" y="228"/>
                  <a:pt x="14846" y="224"/>
                  <a:pt x="14819" y="235"/>
                </a:cubicBezTo>
                <a:cubicBezTo>
                  <a:pt x="14916" y="195"/>
                  <a:pt x="15021" y="185"/>
                  <a:pt x="15122" y="161"/>
                </a:cubicBezTo>
                <a:cubicBezTo>
                  <a:pt x="15101" y="172"/>
                  <a:pt x="15080" y="180"/>
                  <a:pt x="15057" y="185"/>
                </a:cubicBezTo>
                <a:cubicBezTo>
                  <a:pt x="15308" y="246"/>
                  <a:pt x="15760" y="63"/>
                  <a:pt x="16001" y="0"/>
                </a:cubicBezTo>
                <a:cubicBezTo>
                  <a:pt x="15977" y="7"/>
                  <a:pt x="15955" y="18"/>
                  <a:pt x="15935" y="33"/>
                </a:cubicBezTo>
                <a:cubicBezTo>
                  <a:pt x="15952" y="39"/>
                  <a:pt x="16087" y="53"/>
                  <a:pt x="16056" y="88"/>
                </a:cubicBezTo>
                <a:cubicBezTo>
                  <a:pt x="16011" y="138"/>
                  <a:pt x="15905" y="143"/>
                  <a:pt x="15843" y="143"/>
                </a:cubicBezTo>
                <a:cubicBezTo>
                  <a:pt x="15854" y="167"/>
                  <a:pt x="15835" y="184"/>
                  <a:pt x="15814" y="190"/>
                </a:cubicBezTo>
                <a:cubicBezTo>
                  <a:pt x="15876" y="173"/>
                  <a:pt x="15939" y="158"/>
                  <a:pt x="16001" y="137"/>
                </a:cubicBezTo>
                <a:cubicBezTo>
                  <a:pt x="16039" y="124"/>
                  <a:pt x="16261" y="31"/>
                  <a:pt x="16158" y="104"/>
                </a:cubicBezTo>
                <a:cubicBezTo>
                  <a:pt x="16224" y="59"/>
                  <a:pt x="16295" y="136"/>
                  <a:pt x="16134" y="155"/>
                </a:cubicBezTo>
                <a:cubicBezTo>
                  <a:pt x="16224" y="240"/>
                  <a:pt x="16383" y="90"/>
                  <a:pt x="16669" y="161"/>
                </a:cubicBezTo>
                <a:cubicBezTo>
                  <a:pt x="16637" y="197"/>
                  <a:pt x="16585" y="205"/>
                  <a:pt x="16544" y="226"/>
                </a:cubicBezTo>
                <a:cubicBezTo>
                  <a:pt x="16563" y="236"/>
                  <a:pt x="16582" y="241"/>
                  <a:pt x="16603" y="241"/>
                </a:cubicBezTo>
                <a:cubicBezTo>
                  <a:pt x="16561" y="246"/>
                  <a:pt x="16518" y="240"/>
                  <a:pt x="16476" y="250"/>
                </a:cubicBezTo>
                <a:cubicBezTo>
                  <a:pt x="16539" y="258"/>
                  <a:pt x="16602" y="250"/>
                  <a:pt x="16666" y="250"/>
                </a:cubicBezTo>
                <a:cubicBezTo>
                  <a:pt x="16644" y="258"/>
                  <a:pt x="16622" y="266"/>
                  <a:pt x="16600" y="274"/>
                </a:cubicBezTo>
                <a:cubicBezTo>
                  <a:pt x="16690" y="319"/>
                  <a:pt x="16786" y="279"/>
                  <a:pt x="16879" y="270"/>
                </a:cubicBezTo>
                <a:cubicBezTo>
                  <a:pt x="16898" y="268"/>
                  <a:pt x="16985" y="249"/>
                  <a:pt x="16927" y="285"/>
                </a:cubicBezTo>
                <a:cubicBezTo>
                  <a:pt x="17021" y="285"/>
                  <a:pt x="17230" y="236"/>
                  <a:pt x="17310" y="301"/>
                </a:cubicBezTo>
                <a:cubicBezTo>
                  <a:pt x="17346" y="331"/>
                  <a:pt x="17398" y="307"/>
                  <a:pt x="17435" y="329"/>
                </a:cubicBezTo>
                <a:cubicBezTo>
                  <a:pt x="17528" y="384"/>
                  <a:pt x="17626" y="353"/>
                  <a:pt x="17728" y="365"/>
                </a:cubicBezTo>
                <a:cubicBezTo>
                  <a:pt x="17759" y="369"/>
                  <a:pt x="17831" y="351"/>
                  <a:pt x="17842" y="388"/>
                </a:cubicBezTo>
                <a:cubicBezTo>
                  <a:pt x="17847" y="404"/>
                  <a:pt x="17937" y="390"/>
                  <a:pt x="17886" y="416"/>
                </a:cubicBezTo>
                <a:cubicBezTo>
                  <a:pt x="17935" y="415"/>
                  <a:pt x="18094" y="420"/>
                  <a:pt x="18138" y="407"/>
                </a:cubicBezTo>
                <a:cubicBezTo>
                  <a:pt x="18183" y="389"/>
                  <a:pt x="18193" y="387"/>
                  <a:pt x="18165" y="416"/>
                </a:cubicBezTo>
                <a:cubicBezTo>
                  <a:pt x="18240" y="350"/>
                  <a:pt x="18383" y="377"/>
                  <a:pt x="18455" y="398"/>
                </a:cubicBezTo>
                <a:cubicBezTo>
                  <a:pt x="18505" y="412"/>
                  <a:pt x="18518" y="462"/>
                  <a:pt x="18568" y="473"/>
                </a:cubicBezTo>
                <a:cubicBezTo>
                  <a:pt x="18606" y="481"/>
                  <a:pt x="18604" y="486"/>
                  <a:pt x="18624" y="513"/>
                </a:cubicBezTo>
                <a:cubicBezTo>
                  <a:pt x="18649" y="544"/>
                  <a:pt x="18686" y="503"/>
                  <a:pt x="18716" y="522"/>
                </a:cubicBezTo>
                <a:lnTo>
                  <a:pt x="15179" y="3456"/>
                </a:lnTo>
                <a:cubicBezTo>
                  <a:pt x="15260" y="3494"/>
                  <a:pt x="15300" y="3447"/>
                  <a:pt x="15370" y="3485"/>
                </a:cubicBezTo>
                <a:cubicBezTo>
                  <a:pt x="15406" y="3492"/>
                  <a:pt x="15549" y="3415"/>
                  <a:pt x="15657" y="3440"/>
                </a:cubicBezTo>
                <a:cubicBezTo>
                  <a:pt x="15622" y="3466"/>
                  <a:pt x="15569" y="3485"/>
                  <a:pt x="15545" y="3523"/>
                </a:cubicBezTo>
                <a:cubicBezTo>
                  <a:pt x="15521" y="3561"/>
                  <a:pt x="15587" y="3567"/>
                  <a:pt x="15582" y="3610"/>
                </a:cubicBezTo>
                <a:cubicBezTo>
                  <a:pt x="15572" y="3720"/>
                  <a:pt x="15671" y="3762"/>
                  <a:pt x="15606" y="3858"/>
                </a:cubicBezTo>
                <a:cubicBezTo>
                  <a:pt x="15595" y="3875"/>
                  <a:pt x="15583" y="3891"/>
                  <a:pt x="15574" y="3905"/>
                </a:cubicBezTo>
                <a:lnTo>
                  <a:pt x="15911" y="3805"/>
                </a:lnTo>
                <a:cubicBezTo>
                  <a:pt x="15961" y="3780"/>
                  <a:pt x="15983" y="3731"/>
                  <a:pt x="16044" y="3726"/>
                </a:cubicBezTo>
                <a:cubicBezTo>
                  <a:pt x="16095" y="3723"/>
                  <a:pt x="16075" y="3680"/>
                  <a:pt x="16114" y="3672"/>
                </a:cubicBezTo>
                <a:cubicBezTo>
                  <a:pt x="16199" y="3655"/>
                  <a:pt x="16136" y="3690"/>
                  <a:pt x="16298" y="3629"/>
                </a:cubicBezTo>
                <a:cubicBezTo>
                  <a:pt x="16316" y="3622"/>
                  <a:pt x="16342" y="3614"/>
                  <a:pt x="16360" y="3627"/>
                </a:cubicBezTo>
                <a:cubicBezTo>
                  <a:pt x="16447" y="3688"/>
                  <a:pt x="16339" y="3710"/>
                  <a:pt x="16335" y="3764"/>
                </a:cubicBezTo>
                <a:cubicBezTo>
                  <a:pt x="16331" y="3799"/>
                  <a:pt x="16402" y="3813"/>
                  <a:pt x="16384" y="3851"/>
                </a:cubicBezTo>
                <a:cubicBezTo>
                  <a:pt x="16370" y="3884"/>
                  <a:pt x="16350" y="3907"/>
                  <a:pt x="16372" y="3934"/>
                </a:cubicBezTo>
                <a:cubicBezTo>
                  <a:pt x="16408" y="3979"/>
                  <a:pt x="16426" y="4025"/>
                  <a:pt x="16401" y="4080"/>
                </a:cubicBezTo>
                <a:lnTo>
                  <a:pt x="16354" y="4332"/>
                </a:lnTo>
                <a:cubicBezTo>
                  <a:pt x="16351" y="4380"/>
                  <a:pt x="16349" y="4438"/>
                  <a:pt x="16318" y="4470"/>
                </a:cubicBezTo>
                <a:cubicBezTo>
                  <a:pt x="16297" y="4492"/>
                  <a:pt x="16267" y="4521"/>
                  <a:pt x="16314" y="4537"/>
                </a:cubicBezTo>
                <a:cubicBezTo>
                  <a:pt x="16263" y="4559"/>
                  <a:pt x="16262" y="4628"/>
                  <a:pt x="16251" y="4674"/>
                </a:cubicBezTo>
                <a:cubicBezTo>
                  <a:pt x="16290" y="4668"/>
                  <a:pt x="16434" y="4740"/>
                  <a:pt x="16439" y="4778"/>
                </a:cubicBezTo>
                <a:cubicBezTo>
                  <a:pt x="16443" y="4812"/>
                  <a:pt x="16472" y="4797"/>
                  <a:pt x="16472" y="4824"/>
                </a:cubicBezTo>
                <a:cubicBezTo>
                  <a:pt x="16472" y="4847"/>
                  <a:pt x="16523" y="4846"/>
                  <a:pt x="16534" y="4844"/>
                </a:cubicBezTo>
                <a:cubicBezTo>
                  <a:pt x="16517" y="4891"/>
                  <a:pt x="16463" y="4914"/>
                  <a:pt x="16423" y="4940"/>
                </a:cubicBezTo>
                <a:cubicBezTo>
                  <a:pt x="16316" y="5009"/>
                  <a:pt x="16421" y="5099"/>
                  <a:pt x="15959" y="5291"/>
                </a:cubicBezTo>
                <a:cubicBezTo>
                  <a:pt x="15974" y="5269"/>
                  <a:pt x="15990" y="5249"/>
                  <a:pt x="16007" y="5229"/>
                </a:cubicBezTo>
                <a:cubicBezTo>
                  <a:pt x="15981" y="5254"/>
                  <a:pt x="15951" y="5279"/>
                  <a:pt x="15915" y="5288"/>
                </a:cubicBezTo>
                <a:cubicBezTo>
                  <a:pt x="15935" y="5189"/>
                  <a:pt x="16109" y="5149"/>
                  <a:pt x="16188" y="5104"/>
                </a:cubicBezTo>
                <a:cubicBezTo>
                  <a:pt x="16165" y="5111"/>
                  <a:pt x="15976" y="5203"/>
                  <a:pt x="15989" y="5148"/>
                </a:cubicBezTo>
                <a:cubicBezTo>
                  <a:pt x="15997" y="5111"/>
                  <a:pt x="16121" y="5108"/>
                  <a:pt x="16146" y="5110"/>
                </a:cubicBezTo>
                <a:cubicBezTo>
                  <a:pt x="16125" y="5107"/>
                  <a:pt x="16105" y="5106"/>
                  <a:pt x="16084" y="5107"/>
                </a:cubicBezTo>
                <a:cubicBezTo>
                  <a:pt x="16119" y="5060"/>
                  <a:pt x="16201" y="5002"/>
                  <a:pt x="16205" y="4939"/>
                </a:cubicBezTo>
                <a:cubicBezTo>
                  <a:pt x="16211" y="4867"/>
                  <a:pt x="16243" y="4876"/>
                  <a:pt x="16295" y="4837"/>
                </a:cubicBezTo>
                <a:cubicBezTo>
                  <a:pt x="16226" y="4859"/>
                  <a:pt x="16161" y="4900"/>
                  <a:pt x="16087" y="4899"/>
                </a:cubicBezTo>
                <a:cubicBezTo>
                  <a:pt x="16105" y="4891"/>
                  <a:pt x="16124" y="4885"/>
                  <a:pt x="16143" y="4878"/>
                </a:cubicBezTo>
                <a:cubicBezTo>
                  <a:pt x="16124" y="4885"/>
                  <a:pt x="15980" y="4906"/>
                  <a:pt x="15984" y="4928"/>
                </a:cubicBezTo>
                <a:cubicBezTo>
                  <a:pt x="15991" y="4963"/>
                  <a:pt x="15969" y="4955"/>
                  <a:pt x="15947" y="4976"/>
                </a:cubicBezTo>
                <a:cubicBezTo>
                  <a:pt x="15912" y="5008"/>
                  <a:pt x="15913" y="4974"/>
                  <a:pt x="15884" y="5013"/>
                </a:cubicBezTo>
                <a:cubicBezTo>
                  <a:pt x="15859" y="5046"/>
                  <a:pt x="15740" y="5036"/>
                  <a:pt x="15938" y="4920"/>
                </a:cubicBezTo>
                <a:cubicBezTo>
                  <a:pt x="15980" y="4895"/>
                  <a:pt x="16018" y="4869"/>
                  <a:pt x="16050" y="4833"/>
                </a:cubicBezTo>
                <a:cubicBezTo>
                  <a:pt x="16082" y="4797"/>
                  <a:pt x="16138" y="4817"/>
                  <a:pt x="16179" y="4810"/>
                </a:cubicBezTo>
                <a:cubicBezTo>
                  <a:pt x="16145" y="4800"/>
                  <a:pt x="16104" y="4808"/>
                  <a:pt x="16099" y="4762"/>
                </a:cubicBezTo>
                <a:cubicBezTo>
                  <a:pt x="16096" y="4791"/>
                  <a:pt x="16042" y="4844"/>
                  <a:pt x="16012" y="4823"/>
                </a:cubicBezTo>
                <a:cubicBezTo>
                  <a:pt x="15968" y="4793"/>
                  <a:pt x="16044" y="4730"/>
                  <a:pt x="16066" y="4712"/>
                </a:cubicBezTo>
                <a:cubicBezTo>
                  <a:pt x="16062" y="4733"/>
                  <a:pt x="16069" y="4749"/>
                  <a:pt x="16093" y="4751"/>
                </a:cubicBezTo>
                <a:cubicBezTo>
                  <a:pt x="16079" y="4726"/>
                  <a:pt x="16081" y="4702"/>
                  <a:pt x="16099" y="4679"/>
                </a:cubicBezTo>
                <a:cubicBezTo>
                  <a:pt x="16088" y="4675"/>
                  <a:pt x="16077" y="4671"/>
                  <a:pt x="16066" y="4667"/>
                </a:cubicBezTo>
                <a:cubicBezTo>
                  <a:pt x="16102" y="4654"/>
                  <a:pt x="16118" y="4615"/>
                  <a:pt x="16155" y="4605"/>
                </a:cubicBezTo>
                <a:cubicBezTo>
                  <a:pt x="16127" y="4615"/>
                  <a:pt x="16100" y="4625"/>
                  <a:pt x="16082" y="4593"/>
                </a:cubicBezTo>
                <a:cubicBezTo>
                  <a:pt x="16059" y="4550"/>
                  <a:pt x="16118" y="4556"/>
                  <a:pt x="16128" y="4522"/>
                </a:cubicBezTo>
                <a:cubicBezTo>
                  <a:pt x="16098" y="4544"/>
                  <a:pt x="16058" y="4521"/>
                  <a:pt x="16063" y="4483"/>
                </a:cubicBezTo>
                <a:cubicBezTo>
                  <a:pt x="16025" y="4525"/>
                  <a:pt x="15979" y="4479"/>
                  <a:pt x="16034" y="4449"/>
                </a:cubicBezTo>
                <a:cubicBezTo>
                  <a:pt x="16073" y="4428"/>
                  <a:pt x="16122" y="4441"/>
                  <a:pt x="16164" y="4427"/>
                </a:cubicBezTo>
                <a:cubicBezTo>
                  <a:pt x="16135" y="4427"/>
                  <a:pt x="16105" y="4435"/>
                  <a:pt x="16072" y="4430"/>
                </a:cubicBezTo>
                <a:cubicBezTo>
                  <a:pt x="16122" y="4413"/>
                  <a:pt x="16084" y="4361"/>
                  <a:pt x="16152" y="4350"/>
                </a:cubicBezTo>
                <a:cubicBezTo>
                  <a:pt x="16120" y="4354"/>
                  <a:pt x="16106" y="4321"/>
                  <a:pt x="16138" y="4308"/>
                </a:cubicBezTo>
                <a:cubicBezTo>
                  <a:pt x="16163" y="4298"/>
                  <a:pt x="16196" y="4340"/>
                  <a:pt x="16209" y="4356"/>
                </a:cubicBezTo>
                <a:cubicBezTo>
                  <a:pt x="16221" y="4321"/>
                  <a:pt x="16172" y="4307"/>
                  <a:pt x="16182" y="4278"/>
                </a:cubicBezTo>
                <a:cubicBezTo>
                  <a:pt x="16202" y="4229"/>
                  <a:pt x="16273" y="4242"/>
                  <a:pt x="16312" y="4255"/>
                </a:cubicBezTo>
                <a:cubicBezTo>
                  <a:pt x="16258" y="4219"/>
                  <a:pt x="16206" y="4241"/>
                  <a:pt x="16158" y="4276"/>
                </a:cubicBezTo>
                <a:cubicBezTo>
                  <a:pt x="16136" y="4239"/>
                  <a:pt x="16221" y="4181"/>
                  <a:pt x="16253" y="4166"/>
                </a:cubicBezTo>
                <a:cubicBezTo>
                  <a:pt x="16232" y="4171"/>
                  <a:pt x="16163" y="4227"/>
                  <a:pt x="16154" y="4201"/>
                </a:cubicBezTo>
                <a:cubicBezTo>
                  <a:pt x="16134" y="4142"/>
                  <a:pt x="16304" y="4051"/>
                  <a:pt x="16366" y="4035"/>
                </a:cubicBezTo>
                <a:cubicBezTo>
                  <a:pt x="16306" y="4030"/>
                  <a:pt x="16245" y="4073"/>
                  <a:pt x="16203" y="4111"/>
                </a:cubicBezTo>
                <a:cubicBezTo>
                  <a:pt x="16146" y="4163"/>
                  <a:pt x="16126" y="4090"/>
                  <a:pt x="16069" y="4083"/>
                </a:cubicBezTo>
                <a:cubicBezTo>
                  <a:pt x="16094" y="4061"/>
                  <a:pt x="16094" y="4030"/>
                  <a:pt x="16102" y="4001"/>
                </a:cubicBezTo>
                <a:cubicBezTo>
                  <a:pt x="16110" y="3975"/>
                  <a:pt x="16146" y="3964"/>
                  <a:pt x="16161" y="3943"/>
                </a:cubicBezTo>
                <a:cubicBezTo>
                  <a:pt x="16088" y="4005"/>
                  <a:pt x="16171" y="3815"/>
                  <a:pt x="16292" y="3726"/>
                </a:cubicBezTo>
                <a:cubicBezTo>
                  <a:pt x="16267" y="3739"/>
                  <a:pt x="16248" y="3760"/>
                  <a:pt x="16222" y="3771"/>
                </a:cubicBezTo>
                <a:cubicBezTo>
                  <a:pt x="16179" y="3789"/>
                  <a:pt x="16210" y="3800"/>
                  <a:pt x="16179" y="3836"/>
                </a:cubicBezTo>
                <a:cubicBezTo>
                  <a:pt x="16167" y="3774"/>
                  <a:pt x="16125" y="3862"/>
                  <a:pt x="16107" y="3890"/>
                </a:cubicBezTo>
                <a:cubicBezTo>
                  <a:pt x="16083" y="3927"/>
                  <a:pt x="16035" y="3975"/>
                  <a:pt x="16022" y="4016"/>
                </a:cubicBezTo>
                <a:cubicBezTo>
                  <a:pt x="15981" y="4152"/>
                  <a:pt x="15832" y="4167"/>
                  <a:pt x="15909" y="4065"/>
                </a:cubicBezTo>
                <a:cubicBezTo>
                  <a:pt x="15881" y="4096"/>
                  <a:pt x="15820" y="4078"/>
                  <a:pt x="15784" y="4080"/>
                </a:cubicBezTo>
                <a:cubicBezTo>
                  <a:pt x="15843" y="4008"/>
                  <a:pt x="15884" y="3933"/>
                  <a:pt x="15977" y="3916"/>
                </a:cubicBezTo>
                <a:cubicBezTo>
                  <a:pt x="15955" y="3901"/>
                  <a:pt x="15929" y="3906"/>
                  <a:pt x="15912" y="3925"/>
                </a:cubicBezTo>
                <a:cubicBezTo>
                  <a:pt x="15960" y="3846"/>
                  <a:pt x="15844" y="3954"/>
                  <a:pt x="15828" y="3959"/>
                </a:cubicBezTo>
                <a:cubicBezTo>
                  <a:pt x="15778" y="3972"/>
                  <a:pt x="15808" y="3896"/>
                  <a:pt x="15793" y="3875"/>
                </a:cubicBezTo>
                <a:cubicBezTo>
                  <a:pt x="15784" y="3920"/>
                  <a:pt x="15741" y="3901"/>
                  <a:pt x="15731" y="3869"/>
                </a:cubicBezTo>
                <a:cubicBezTo>
                  <a:pt x="15713" y="3911"/>
                  <a:pt x="15653" y="3916"/>
                  <a:pt x="15618" y="3934"/>
                </a:cubicBezTo>
                <a:cubicBezTo>
                  <a:pt x="15661" y="3917"/>
                  <a:pt x="15698" y="3929"/>
                  <a:pt x="15742" y="3928"/>
                </a:cubicBezTo>
                <a:cubicBezTo>
                  <a:pt x="15732" y="3952"/>
                  <a:pt x="15716" y="4017"/>
                  <a:pt x="15766" y="3970"/>
                </a:cubicBezTo>
                <a:cubicBezTo>
                  <a:pt x="15757" y="3986"/>
                  <a:pt x="15728" y="3999"/>
                  <a:pt x="15704" y="4005"/>
                </a:cubicBezTo>
                <a:cubicBezTo>
                  <a:pt x="15732" y="4004"/>
                  <a:pt x="15773" y="3979"/>
                  <a:pt x="15781" y="4023"/>
                </a:cubicBezTo>
                <a:cubicBezTo>
                  <a:pt x="15716" y="4030"/>
                  <a:pt x="15819" y="4078"/>
                  <a:pt x="15662" y="4106"/>
                </a:cubicBezTo>
                <a:cubicBezTo>
                  <a:pt x="15707" y="4054"/>
                  <a:pt x="15635" y="4073"/>
                  <a:pt x="15615" y="4086"/>
                </a:cubicBezTo>
                <a:cubicBezTo>
                  <a:pt x="15687" y="4078"/>
                  <a:pt x="15609" y="4096"/>
                  <a:pt x="15594" y="4095"/>
                </a:cubicBezTo>
                <a:cubicBezTo>
                  <a:pt x="15565" y="4094"/>
                  <a:pt x="15561" y="4136"/>
                  <a:pt x="15526" y="4136"/>
                </a:cubicBezTo>
                <a:cubicBezTo>
                  <a:pt x="15562" y="4090"/>
                  <a:pt x="15365" y="4040"/>
                  <a:pt x="15457" y="3996"/>
                </a:cubicBezTo>
                <a:cubicBezTo>
                  <a:pt x="15413" y="4010"/>
                  <a:pt x="15410" y="3961"/>
                  <a:pt x="15418" y="3931"/>
                </a:cubicBezTo>
                <a:cubicBezTo>
                  <a:pt x="15430" y="3884"/>
                  <a:pt x="15409" y="3851"/>
                  <a:pt x="15357" y="3842"/>
                </a:cubicBezTo>
                <a:cubicBezTo>
                  <a:pt x="15372" y="3831"/>
                  <a:pt x="15389" y="3823"/>
                  <a:pt x="15407" y="3818"/>
                </a:cubicBezTo>
                <a:cubicBezTo>
                  <a:pt x="15359" y="3813"/>
                  <a:pt x="15273" y="3827"/>
                  <a:pt x="15276" y="3753"/>
                </a:cubicBezTo>
                <a:cubicBezTo>
                  <a:pt x="15241" y="3780"/>
                  <a:pt x="15222" y="3728"/>
                  <a:pt x="15196" y="3714"/>
                </a:cubicBezTo>
                <a:cubicBezTo>
                  <a:pt x="15227" y="3681"/>
                  <a:pt x="15276" y="3678"/>
                  <a:pt x="15308" y="3647"/>
                </a:cubicBezTo>
                <a:cubicBezTo>
                  <a:pt x="15337" y="3619"/>
                  <a:pt x="15352" y="3584"/>
                  <a:pt x="15391" y="3568"/>
                </a:cubicBezTo>
                <a:cubicBezTo>
                  <a:pt x="15488" y="3529"/>
                  <a:pt x="15358" y="3658"/>
                  <a:pt x="15354" y="3676"/>
                </a:cubicBezTo>
                <a:cubicBezTo>
                  <a:pt x="15388" y="3633"/>
                  <a:pt x="15450" y="3574"/>
                  <a:pt x="15508" y="3614"/>
                </a:cubicBezTo>
                <a:cubicBezTo>
                  <a:pt x="15480" y="3596"/>
                  <a:pt x="15452" y="3538"/>
                  <a:pt x="15413" y="3549"/>
                </a:cubicBezTo>
                <a:cubicBezTo>
                  <a:pt x="15362" y="3564"/>
                  <a:pt x="15315" y="3597"/>
                  <a:pt x="15262" y="3612"/>
                </a:cubicBezTo>
                <a:cubicBezTo>
                  <a:pt x="15139" y="3647"/>
                  <a:pt x="15030" y="3655"/>
                  <a:pt x="14914" y="3593"/>
                </a:cubicBezTo>
                <a:cubicBezTo>
                  <a:pt x="14944" y="3571"/>
                  <a:pt x="14993" y="3563"/>
                  <a:pt x="14997" y="3518"/>
                </a:cubicBezTo>
                <a:cubicBezTo>
                  <a:pt x="14950" y="3514"/>
                  <a:pt x="14922" y="3564"/>
                  <a:pt x="14869" y="3554"/>
                </a:cubicBezTo>
                <a:cubicBezTo>
                  <a:pt x="14799" y="3541"/>
                  <a:pt x="14729" y="3527"/>
                  <a:pt x="14658" y="3514"/>
                </a:cubicBezTo>
                <a:cubicBezTo>
                  <a:pt x="14534" y="3491"/>
                  <a:pt x="14404" y="3589"/>
                  <a:pt x="14282" y="3539"/>
                </a:cubicBezTo>
                <a:cubicBezTo>
                  <a:pt x="14360" y="3532"/>
                  <a:pt x="14215" y="3448"/>
                  <a:pt x="14184" y="3453"/>
                </a:cubicBezTo>
                <a:cubicBezTo>
                  <a:pt x="14240" y="3381"/>
                  <a:pt x="14339" y="3372"/>
                  <a:pt x="14406" y="3317"/>
                </a:cubicBezTo>
                <a:cubicBezTo>
                  <a:pt x="14291" y="3334"/>
                  <a:pt x="14139" y="3450"/>
                  <a:pt x="14088" y="3432"/>
                </a:cubicBezTo>
                <a:cubicBezTo>
                  <a:pt x="14060" y="3423"/>
                  <a:pt x="14043" y="3388"/>
                  <a:pt x="14009" y="3400"/>
                </a:cubicBezTo>
                <a:cubicBezTo>
                  <a:pt x="14045" y="3369"/>
                  <a:pt x="14091" y="3352"/>
                  <a:pt x="14133" y="3334"/>
                </a:cubicBezTo>
                <a:cubicBezTo>
                  <a:pt x="14117" y="3337"/>
                  <a:pt x="13985" y="3361"/>
                  <a:pt x="14068" y="3325"/>
                </a:cubicBezTo>
                <a:cubicBezTo>
                  <a:pt x="14036" y="3331"/>
                  <a:pt x="14005" y="3338"/>
                  <a:pt x="13973" y="3343"/>
                </a:cubicBezTo>
                <a:cubicBezTo>
                  <a:pt x="14000" y="3323"/>
                  <a:pt x="14034" y="3317"/>
                  <a:pt x="14065" y="3308"/>
                </a:cubicBezTo>
                <a:cubicBezTo>
                  <a:pt x="14013" y="3304"/>
                  <a:pt x="13962" y="3331"/>
                  <a:pt x="13911" y="3320"/>
                </a:cubicBezTo>
                <a:cubicBezTo>
                  <a:pt x="13955" y="3291"/>
                  <a:pt x="14030" y="3269"/>
                  <a:pt x="14083" y="3278"/>
                </a:cubicBezTo>
                <a:cubicBezTo>
                  <a:pt x="14049" y="3255"/>
                  <a:pt x="13990" y="3291"/>
                  <a:pt x="13965" y="3273"/>
                </a:cubicBezTo>
                <a:cubicBezTo>
                  <a:pt x="13926" y="3242"/>
                  <a:pt x="14098" y="3192"/>
                  <a:pt x="14133" y="3198"/>
                </a:cubicBezTo>
                <a:cubicBezTo>
                  <a:pt x="14092" y="3159"/>
                  <a:pt x="14017" y="3194"/>
                  <a:pt x="13976" y="3215"/>
                </a:cubicBezTo>
                <a:cubicBezTo>
                  <a:pt x="13922" y="3242"/>
                  <a:pt x="13852" y="3236"/>
                  <a:pt x="13792" y="3257"/>
                </a:cubicBezTo>
                <a:cubicBezTo>
                  <a:pt x="13801" y="3247"/>
                  <a:pt x="13810" y="3237"/>
                  <a:pt x="13819" y="3227"/>
                </a:cubicBezTo>
                <a:cubicBezTo>
                  <a:pt x="13797" y="3234"/>
                  <a:pt x="13776" y="3243"/>
                  <a:pt x="13756" y="3254"/>
                </a:cubicBezTo>
                <a:cubicBezTo>
                  <a:pt x="13787" y="3223"/>
                  <a:pt x="13820" y="3204"/>
                  <a:pt x="13848" y="3174"/>
                </a:cubicBezTo>
                <a:cubicBezTo>
                  <a:pt x="13797" y="3200"/>
                  <a:pt x="13754" y="3265"/>
                  <a:pt x="13694" y="3272"/>
                </a:cubicBezTo>
                <a:cubicBezTo>
                  <a:pt x="13704" y="3262"/>
                  <a:pt x="13714" y="3252"/>
                  <a:pt x="13724" y="3242"/>
                </a:cubicBezTo>
                <a:cubicBezTo>
                  <a:pt x="13698" y="3245"/>
                  <a:pt x="13675" y="3260"/>
                  <a:pt x="13661" y="3281"/>
                </a:cubicBezTo>
                <a:cubicBezTo>
                  <a:pt x="13607" y="3228"/>
                  <a:pt x="13816" y="3156"/>
                  <a:pt x="13842" y="3135"/>
                </a:cubicBezTo>
                <a:cubicBezTo>
                  <a:pt x="13790" y="3151"/>
                  <a:pt x="13741" y="3176"/>
                  <a:pt x="13694" y="3202"/>
                </a:cubicBezTo>
                <a:cubicBezTo>
                  <a:pt x="13650" y="3226"/>
                  <a:pt x="13601" y="3183"/>
                  <a:pt x="13560" y="3225"/>
                </a:cubicBezTo>
                <a:cubicBezTo>
                  <a:pt x="13593" y="3220"/>
                  <a:pt x="13610" y="3214"/>
                  <a:pt x="13643" y="3211"/>
                </a:cubicBezTo>
                <a:cubicBezTo>
                  <a:pt x="13575" y="3269"/>
                  <a:pt x="13509" y="3253"/>
                  <a:pt x="13436" y="3287"/>
                </a:cubicBezTo>
                <a:cubicBezTo>
                  <a:pt x="13517" y="3280"/>
                  <a:pt x="13394" y="3312"/>
                  <a:pt x="13376" y="3325"/>
                </a:cubicBezTo>
                <a:cubicBezTo>
                  <a:pt x="13410" y="3323"/>
                  <a:pt x="13438" y="3301"/>
                  <a:pt x="13471" y="3299"/>
                </a:cubicBezTo>
                <a:cubicBezTo>
                  <a:pt x="13463" y="3309"/>
                  <a:pt x="13454" y="3319"/>
                  <a:pt x="13445" y="3328"/>
                </a:cubicBezTo>
                <a:cubicBezTo>
                  <a:pt x="13466" y="3323"/>
                  <a:pt x="13487" y="3315"/>
                  <a:pt x="13507" y="3305"/>
                </a:cubicBezTo>
                <a:cubicBezTo>
                  <a:pt x="13468" y="3381"/>
                  <a:pt x="13367" y="3367"/>
                  <a:pt x="13299" y="3394"/>
                </a:cubicBezTo>
                <a:cubicBezTo>
                  <a:pt x="13365" y="3383"/>
                  <a:pt x="13420" y="3374"/>
                  <a:pt x="13483" y="3358"/>
                </a:cubicBezTo>
                <a:cubicBezTo>
                  <a:pt x="13510" y="3431"/>
                  <a:pt x="13300" y="3442"/>
                  <a:pt x="13269" y="3480"/>
                </a:cubicBezTo>
                <a:cubicBezTo>
                  <a:pt x="13290" y="3480"/>
                  <a:pt x="13310" y="3475"/>
                  <a:pt x="13329" y="3465"/>
                </a:cubicBezTo>
                <a:cubicBezTo>
                  <a:pt x="13316" y="3477"/>
                  <a:pt x="13266" y="3520"/>
                  <a:pt x="13329" y="3483"/>
                </a:cubicBezTo>
                <a:cubicBezTo>
                  <a:pt x="13255" y="3542"/>
                  <a:pt x="13176" y="3544"/>
                  <a:pt x="13126" y="3567"/>
                </a:cubicBezTo>
                <a:cubicBezTo>
                  <a:pt x="13082" y="3587"/>
                  <a:pt x="13046" y="3559"/>
                  <a:pt x="13002" y="3557"/>
                </a:cubicBezTo>
                <a:cubicBezTo>
                  <a:pt x="13015" y="3549"/>
                  <a:pt x="13029" y="3542"/>
                  <a:pt x="13044" y="3536"/>
                </a:cubicBezTo>
                <a:cubicBezTo>
                  <a:pt x="12998" y="3537"/>
                  <a:pt x="12961" y="3564"/>
                  <a:pt x="12925" y="3590"/>
                </a:cubicBezTo>
                <a:cubicBezTo>
                  <a:pt x="12946" y="3567"/>
                  <a:pt x="12965" y="3543"/>
                  <a:pt x="12984" y="3519"/>
                </a:cubicBezTo>
                <a:cubicBezTo>
                  <a:pt x="12945" y="3522"/>
                  <a:pt x="12809" y="3594"/>
                  <a:pt x="12806" y="3637"/>
                </a:cubicBezTo>
                <a:cubicBezTo>
                  <a:pt x="12800" y="3613"/>
                  <a:pt x="12813" y="3595"/>
                  <a:pt x="12836" y="3584"/>
                </a:cubicBezTo>
                <a:cubicBezTo>
                  <a:pt x="12815" y="3589"/>
                  <a:pt x="12790" y="3584"/>
                  <a:pt x="12771" y="3596"/>
                </a:cubicBezTo>
                <a:cubicBezTo>
                  <a:pt x="12748" y="3610"/>
                  <a:pt x="12746" y="3643"/>
                  <a:pt x="12723" y="3658"/>
                </a:cubicBezTo>
                <a:cubicBezTo>
                  <a:pt x="12728" y="3600"/>
                  <a:pt x="12681" y="3639"/>
                  <a:pt x="12657" y="3655"/>
                </a:cubicBezTo>
                <a:cubicBezTo>
                  <a:pt x="12612" y="3685"/>
                  <a:pt x="12543" y="3707"/>
                  <a:pt x="12492" y="3723"/>
                </a:cubicBezTo>
                <a:cubicBezTo>
                  <a:pt x="12527" y="3692"/>
                  <a:pt x="12572" y="3672"/>
                  <a:pt x="12613" y="3649"/>
                </a:cubicBezTo>
                <a:cubicBezTo>
                  <a:pt x="12556" y="3665"/>
                  <a:pt x="12511" y="3706"/>
                  <a:pt x="12456" y="3726"/>
                </a:cubicBezTo>
                <a:cubicBezTo>
                  <a:pt x="12465" y="3716"/>
                  <a:pt x="12474" y="3705"/>
                  <a:pt x="12483" y="3694"/>
                </a:cubicBezTo>
                <a:cubicBezTo>
                  <a:pt x="12433" y="3688"/>
                  <a:pt x="12395" y="3743"/>
                  <a:pt x="12350" y="3755"/>
                </a:cubicBezTo>
                <a:cubicBezTo>
                  <a:pt x="12280" y="3774"/>
                  <a:pt x="12274" y="3791"/>
                  <a:pt x="12204" y="3774"/>
                </a:cubicBezTo>
                <a:cubicBezTo>
                  <a:pt x="12231" y="3824"/>
                  <a:pt x="12189" y="3800"/>
                  <a:pt x="12164" y="3795"/>
                </a:cubicBezTo>
                <a:cubicBezTo>
                  <a:pt x="12131" y="3787"/>
                  <a:pt x="12092" y="3811"/>
                  <a:pt x="12061" y="3819"/>
                </a:cubicBezTo>
                <a:cubicBezTo>
                  <a:pt x="12037" y="3826"/>
                  <a:pt x="12009" y="3803"/>
                  <a:pt x="12020" y="3777"/>
                </a:cubicBezTo>
                <a:cubicBezTo>
                  <a:pt x="12025" y="3763"/>
                  <a:pt x="12059" y="3757"/>
                  <a:pt x="12071" y="3754"/>
                </a:cubicBezTo>
                <a:cubicBezTo>
                  <a:pt x="12190" y="3717"/>
                  <a:pt x="12309" y="3665"/>
                  <a:pt x="12429" y="3631"/>
                </a:cubicBezTo>
                <a:cubicBezTo>
                  <a:pt x="12367" y="3615"/>
                  <a:pt x="12290" y="3702"/>
                  <a:pt x="12234" y="3654"/>
                </a:cubicBezTo>
                <a:cubicBezTo>
                  <a:pt x="12187" y="3613"/>
                  <a:pt x="12447" y="3504"/>
                  <a:pt x="12487" y="3486"/>
                </a:cubicBezTo>
                <a:cubicBezTo>
                  <a:pt x="12538" y="3462"/>
                  <a:pt x="12589" y="3437"/>
                  <a:pt x="12634" y="3403"/>
                </a:cubicBezTo>
                <a:cubicBezTo>
                  <a:pt x="12663" y="3381"/>
                  <a:pt x="12677" y="3325"/>
                  <a:pt x="12713" y="3314"/>
                </a:cubicBezTo>
                <a:cubicBezTo>
                  <a:pt x="12833" y="3278"/>
                  <a:pt x="12958" y="3246"/>
                  <a:pt x="13079" y="3213"/>
                </a:cubicBezTo>
                <a:cubicBezTo>
                  <a:pt x="13078" y="3266"/>
                  <a:pt x="13128" y="3251"/>
                  <a:pt x="13161" y="3242"/>
                </a:cubicBezTo>
                <a:cubicBezTo>
                  <a:pt x="13219" y="3226"/>
                  <a:pt x="13303" y="3250"/>
                  <a:pt x="13359" y="3269"/>
                </a:cubicBezTo>
                <a:cubicBezTo>
                  <a:pt x="13316" y="3219"/>
                  <a:pt x="13150" y="3203"/>
                  <a:pt x="13281" y="3137"/>
                </a:cubicBezTo>
                <a:cubicBezTo>
                  <a:pt x="13357" y="3098"/>
                  <a:pt x="13445" y="3082"/>
                  <a:pt x="13528" y="3070"/>
                </a:cubicBezTo>
                <a:cubicBezTo>
                  <a:pt x="13449" y="3035"/>
                  <a:pt x="13367" y="3099"/>
                  <a:pt x="13297" y="3125"/>
                </a:cubicBezTo>
                <a:cubicBezTo>
                  <a:pt x="13271" y="3134"/>
                  <a:pt x="13138" y="3177"/>
                  <a:pt x="13169" y="3106"/>
                </a:cubicBezTo>
                <a:cubicBezTo>
                  <a:pt x="13132" y="3142"/>
                  <a:pt x="13071" y="3151"/>
                  <a:pt x="13023" y="3156"/>
                </a:cubicBezTo>
                <a:cubicBezTo>
                  <a:pt x="12964" y="3161"/>
                  <a:pt x="12921" y="3204"/>
                  <a:pt x="12866" y="3217"/>
                </a:cubicBezTo>
                <a:cubicBezTo>
                  <a:pt x="12806" y="3230"/>
                  <a:pt x="12753" y="3228"/>
                  <a:pt x="12700" y="3264"/>
                </a:cubicBezTo>
                <a:cubicBezTo>
                  <a:pt x="12562" y="3357"/>
                  <a:pt x="12503" y="3304"/>
                  <a:pt x="12373" y="3414"/>
                </a:cubicBezTo>
                <a:cubicBezTo>
                  <a:pt x="12336" y="3445"/>
                  <a:pt x="12282" y="3456"/>
                  <a:pt x="12237" y="3470"/>
                </a:cubicBezTo>
                <a:cubicBezTo>
                  <a:pt x="12190" y="3485"/>
                  <a:pt x="12163" y="3435"/>
                  <a:pt x="12123" y="3453"/>
                </a:cubicBezTo>
                <a:cubicBezTo>
                  <a:pt x="12185" y="3443"/>
                  <a:pt x="12173" y="3524"/>
                  <a:pt x="12133" y="3544"/>
                </a:cubicBezTo>
                <a:cubicBezTo>
                  <a:pt x="12058" y="3582"/>
                  <a:pt x="11981" y="3576"/>
                  <a:pt x="11904" y="3602"/>
                </a:cubicBezTo>
                <a:cubicBezTo>
                  <a:pt x="11968" y="3597"/>
                  <a:pt x="11921" y="3643"/>
                  <a:pt x="11896" y="3650"/>
                </a:cubicBezTo>
                <a:cubicBezTo>
                  <a:pt x="11863" y="3659"/>
                  <a:pt x="11824" y="3649"/>
                  <a:pt x="11794" y="3667"/>
                </a:cubicBezTo>
                <a:cubicBezTo>
                  <a:pt x="11880" y="3614"/>
                  <a:pt x="11775" y="3660"/>
                  <a:pt x="11760" y="3667"/>
                </a:cubicBezTo>
                <a:cubicBezTo>
                  <a:pt x="11727" y="3682"/>
                  <a:pt x="11676" y="3683"/>
                  <a:pt x="11648" y="3701"/>
                </a:cubicBezTo>
                <a:cubicBezTo>
                  <a:pt x="11616" y="3722"/>
                  <a:pt x="11668" y="3738"/>
                  <a:pt x="11509" y="3756"/>
                </a:cubicBezTo>
                <a:cubicBezTo>
                  <a:pt x="11616" y="3757"/>
                  <a:pt x="11406" y="3775"/>
                  <a:pt x="11360" y="3860"/>
                </a:cubicBezTo>
                <a:cubicBezTo>
                  <a:pt x="11405" y="3856"/>
                  <a:pt x="11466" y="3841"/>
                  <a:pt x="11507" y="3867"/>
                </a:cubicBezTo>
                <a:cubicBezTo>
                  <a:pt x="11578" y="3912"/>
                  <a:pt x="11438" y="3964"/>
                  <a:pt x="11413" y="3972"/>
                </a:cubicBezTo>
                <a:cubicBezTo>
                  <a:pt x="11352" y="3993"/>
                  <a:pt x="11283" y="3994"/>
                  <a:pt x="11230" y="4029"/>
                </a:cubicBezTo>
                <a:cubicBezTo>
                  <a:pt x="11202" y="4047"/>
                  <a:pt x="11173" y="4043"/>
                  <a:pt x="11147" y="4066"/>
                </a:cubicBezTo>
                <a:cubicBezTo>
                  <a:pt x="11108" y="4101"/>
                  <a:pt x="11058" y="4090"/>
                  <a:pt x="11019" y="4121"/>
                </a:cubicBezTo>
                <a:cubicBezTo>
                  <a:pt x="11039" y="4112"/>
                  <a:pt x="11060" y="4106"/>
                  <a:pt x="11081" y="4103"/>
                </a:cubicBezTo>
                <a:cubicBezTo>
                  <a:pt x="11049" y="4121"/>
                  <a:pt x="10953" y="4214"/>
                  <a:pt x="10960" y="4148"/>
                </a:cubicBezTo>
                <a:cubicBezTo>
                  <a:pt x="10930" y="4189"/>
                  <a:pt x="10842" y="4190"/>
                  <a:pt x="10795" y="4197"/>
                </a:cubicBezTo>
                <a:cubicBezTo>
                  <a:pt x="10744" y="4204"/>
                  <a:pt x="10712" y="4226"/>
                  <a:pt x="10666" y="4248"/>
                </a:cubicBezTo>
                <a:cubicBezTo>
                  <a:pt x="10614" y="4273"/>
                  <a:pt x="10559" y="4270"/>
                  <a:pt x="10509" y="4289"/>
                </a:cubicBezTo>
                <a:cubicBezTo>
                  <a:pt x="10448" y="4313"/>
                  <a:pt x="10393" y="4359"/>
                  <a:pt x="10328" y="4358"/>
                </a:cubicBezTo>
                <a:cubicBezTo>
                  <a:pt x="10292" y="4358"/>
                  <a:pt x="10278" y="4397"/>
                  <a:pt x="10249" y="4386"/>
                </a:cubicBezTo>
                <a:cubicBezTo>
                  <a:pt x="10210" y="4370"/>
                  <a:pt x="10121" y="4429"/>
                  <a:pt x="10084" y="4439"/>
                </a:cubicBezTo>
                <a:cubicBezTo>
                  <a:pt x="10149" y="4430"/>
                  <a:pt x="10086" y="4475"/>
                  <a:pt x="10065" y="4490"/>
                </a:cubicBezTo>
                <a:cubicBezTo>
                  <a:pt x="10032" y="4514"/>
                  <a:pt x="9984" y="4513"/>
                  <a:pt x="9949" y="4537"/>
                </a:cubicBezTo>
                <a:cubicBezTo>
                  <a:pt x="9920" y="4557"/>
                  <a:pt x="9882" y="4559"/>
                  <a:pt x="9848" y="4562"/>
                </a:cubicBezTo>
                <a:cubicBezTo>
                  <a:pt x="9797" y="4568"/>
                  <a:pt x="9775" y="4596"/>
                  <a:pt x="9731" y="4611"/>
                </a:cubicBezTo>
                <a:cubicBezTo>
                  <a:pt x="9710" y="4618"/>
                  <a:pt x="9709" y="4583"/>
                  <a:pt x="9690" y="4590"/>
                </a:cubicBezTo>
                <a:cubicBezTo>
                  <a:pt x="9668" y="4599"/>
                  <a:pt x="9611" y="4614"/>
                  <a:pt x="9604" y="4640"/>
                </a:cubicBezTo>
                <a:cubicBezTo>
                  <a:pt x="9595" y="4673"/>
                  <a:pt x="9558" y="4675"/>
                  <a:pt x="9531" y="4668"/>
                </a:cubicBezTo>
                <a:cubicBezTo>
                  <a:pt x="9481" y="4654"/>
                  <a:pt x="9456" y="4667"/>
                  <a:pt x="9407" y="4682"/>
                </a:cubicBezTo>
                <a:cubicBezTo>
                  <a:pt x="9487" y="4690"/>
                  <a:pt x="9368" y="4714"/>
                  <a:pt x="9345" y="4715"/>
                </a:cubicBezTo>
                <a:cubicBezTo>
                  <a:pt x="9276" y="4715"/>
                  <a:pt x="9206" y="4749"/>
                  <a:pt x="9149" y="4783"/>
                </a:cubicBezTo>
                <a:cubicBezTo>
                  <a:pt x="9180" y="4780"/>
                  <a:pt x="9208" y="4755"/>
                  <a:pt x="9241" y="4768"/>
                </a:cubicBezTo>
                <a:cubicBezTo>
                  <a:pt x="9214" y="4789"/>
                  <a:pt x="9202" y="4797"/>
                  <a:pt x="9244" y="4801"/>
                </a:cubicBezTo>
                <a:cubicBezTo>
                  <a:pt x="9215" y="4818"/>
                  <a:pt x="9181" y="4817"/>
                  <a:pt x="9152" y="4831"/>
                </a:cubicBezTo>
                <a:cubicBezTo>
                  <a:pt x="9127" y="4843"/>
                  <a:pt x="9110" y="4876"/>
                  <a:pt x="9080" y="4878"/>
                </a:cubicBezTo>
                <a:cubicBezTo>
                  <a:pt x="9091" y="4844"/>
                  <a:pt x="9123" y="4826"/>
                  <a:pt x="9155" y="4816"/>
                </a:cubicBezTo>
                <a:cubicBezTo>
                  <a:pt x="9092" y="4779"/>
                  <a:pt x="9097" y="4893"/>
                  <a:pt x="8909" y="4908"/>
                </a:cubicBezTo>
                <a:cubicBezTo>
                  <a:pt x="8853" y="4913"/>
                  <a:pt x="8804" y="4908"/>
                  <a:pt x="8752" y="4938"/>
                </a:cubicBezTo>
                <a:cubicBezTo>
                  <a:pt x="8703" y="4965"/>
                  <a:pt x="8662" y="5024"/>
                  <a:pt x="8599" y="5021"/>
                </a:cubicBezTo>
                <a:cubicBezTo>
                  <a:pt x="8635" y="5004"/>
                  <a:pt x="8666" y="4980"/>
                  <a:pt x="8694" y="4952"/>
                </a:cubicBezTo>
                <a:cubicBezTo>
                  <a:pt x="8645" y="4901"/>
                  <a:pt x="8565" y="4985"/>
                  <a:pt x="8473" y="4990"/>
                </a:cubicBezTo>
                <a:cubicBezTo>
                  <a:pt x="8439" y="4992"/>
                  <a:pt x="8394" y="5031"/>
                  <a:pt x="8365" y="5047"/>
                </a:cubicBezTo>
                <a:cubicBezTo>
                  <a:pt x="8402" y="4986"/>
                  <a:pt x="8346" y="5033"/>
                  <a:pt x="8331" y="5044"/>
                </a:cubicBezTo>
                <a:cubicBezTo>
                  <a:pt x="8309" y="5061"/>
                  <a:pt x="8285" y="5059"/>
                  <a:pt x="8261" y="5048"/>
                </a:cubicBezTo>
                <a:cubicBezTo>
                  <a:pt x="8249" y="5043"/>
                  <a:pt x="8193" y="5069"/>
                  <a:pt x="8184" y="5071"/>
                </a:cubicBezTo>
                <a:cubicBezTo>
                  <a:pt x="8146" y="5083"/>
                  <a:pt x="8101" y="5076"/>
                  <a:pt x="8065" y="5089"/>
                </a:cubicBezTo>
                <a:cubicBezTo>
                  <a:pt x="8112" y="5044"/>
                  <a:pt x="8155" y="5029"/>
                  <a:pt x="8219" y="5033"/>
                </a:cubicBezTo>
                <a:cubicBezTo>
                  <a:pt x="8151" y="4945"/>
                  <a:pt x="8029" y="5062"/>
                  <a:pt x="7967" y="5100"/>
                </a:cubicBezTo>
                <a:cubicBezTo>
                  <a:pt x="7940" y="5116"/>
                  <a:pt x="7909" y="5117"/>
                  <a:pt x="7881" y="5131"/>
                </a:cubicBezTo>
                <a:cubicBezTo>
                  <a:pt x="7856" y="5143"/>
                  <a:pt x="7843" y="5169"/>
                  <a:pt x="7819" y="5181"/>
                </a:cubicBezTo>
                <a:cubicBezTo>
                  <a:pt x="7794" y="5193"/>
                  <a:pt x="7802" y="5142"/>
                  <a:pt x="7774" y="5182"/>
                </a:cubicBezTo>
                <a:cubicBezTo>
                  <a:pt x="7758" y="5205"/>
                  <a:pt x="7721" y="5208"/>
                  <a:pt x="7697" y="5199"/>
                </a:cubicBezTo>
                <a:cubicBezTo>
                  <a:pt x="7735" y="5186"/>
                  <a:pt x="7730" y="5150"/>
                  <a:pt x="7741" y="5119"/>
                </a:cubicBezTo>
                <a:cubicBezTo>
                  <a:pt x="7679" y="5107"/>
                  <a:pt x="7678" y="5224"/>
                  <a:pt x="7614" y="5208"/>
                </a:cubicBezTo>
                <a:close/>
                <a:moveTo>
                  <a:pt x="751" y="6110"/>
                </a:moveTo>
                <a:cubicBezTo>
                  <a:pt x="734" y="6056"/>
                  <a:pt x="696" y="6054"/>
                  <a:pt x="659" y="6092"/>
                </a:cubicBezTo>
                <a:cubicBezTo>
                  <a:pt x="690" y="6097"/>
                  <a:pt x="724" y="6090"/>
                  <a:pt x="751" y="6110"/>
                </a:cubicBezTo>
                <a:close/>
                <a:moveTo>
                  <a:pt x="2218" y="6265"/>
                </a:moveTo>
                <a:cubicBezTo>
                  <a:pt x="2224" y="6239"/>
                  <a:pt x="2214" y="6235"/>
                  <a:pt x="2188" y="6253"/>
                </a:cubicBezTo>
                <a:cubicBezTo>
                  <a:pt x="2198" y="6257"/>
                  <a:pt x="2208" y="6261"/>
                  <a:pt x="2218" y="6265"/>
                </a:cubicBezTo>
                <a:close/>
                <a:moveTo>
                  <a:pt x="2530" y="6274"/>
                </a:moveTo>
                <a:cubicBezTo>
                  <a:pt x="2548" y="6236"/>
                  <a:pt x="2493" y="6230"/>
                  <a:pt x="2470" y="6223"/>
                </a:cubicBezTo>
                <a:cubicBezTo>
                  <a:pt x="2450" y="6263"/>
                  <a:pt x="2503" y="6271"/>
                  <a:pt x="2530" y="6274"/>
                </a:cubicBezTo>
                <a:close/>
                <a:moveTo>
                  <a:pt x="3699" y="6306"/>
                </a:moveTo>
                <a:cubicBezTo>
                  <a:pt x="3690" y="6283"/>
                  <a:pt x="3699" y="6279"/>
                  <a:pt x="3726" y="6294"/>
                </a:cubicBezTo>
                <a:cubicBezTo>
                  <a:pt x="3706" y="6278"/>
                  <a:pt x="3686" y="6278"/>
                  <a:pt x="3667" y="6294"/>
                </a:cubicBezTo>
                <a:cubicBezTo>
                  <a:pt x="3677" y="6298"/>
                  <a:pt x="3688" y="6302"/>
                  <a:pt x="3699" y="6306"/>
                </a:cubicBezTo>
                <a:close/>
                <a:moveTo>
                  <a:pt x="15434" y="5074"/>
                </a:moveTo>
                <a:cubicBezTo>
                  <a:pt x="15393" y="5063"/>
                  <a:pt x="15357" y="5096"/>
                  <a:pt x="15342" y="5131"/>
                </a:cubicBezTo>
                <a:cubicBezTo>
                  <a:pt x="15369" y="5107"/>
                  <a:pt x="15403" y="5094"/>
                  <a:pt x="15434" y="5074"/>
                </a:cubicBezTo>
                <a:close/>
                <a:moveTo>
                  <a:pt x="15460" y="5036"/>
                </a:moveTo>
                <a:cubicBezTo>
                  <a:pt x="15447" y="5042"/>
                  <a:pt x="15437" y="5052"/>
                  <a:pt x="15431" y="5065"/>
                </a:cubicBezTo>
                <a:cubicBezTo>
                  <a:pt x="15441" y="5055"/>
                  <a:pt x="15451" y="5045"/>
                  <a:pt x="15460" y="5036"/>
                </a:cubicBezTo>
                <a:close/>
                <a:moveTo>
                  <a:pt x="6673" y="5508"/>
                </a:moveTo>
                <a:cubicBezTo>
                  <a:pt x="6651" y="5505"/>
                  <a:pt x="6631" y="5510"/>
                  <a:pt x="6613" y="5522"/>
                </a:cubicBezTo>
                <a:cubicBezTo>
                  <a:pt x="6635" y="5525"/>
                  <a:pt x="6655" y="5520"/>
                  <a:pt x="6673" y="5508"/>
                </a:cubicBezTo>
                <a:close/>
                <a:moveTo>
                  <a:pt x="7400" y="5383"/>
                </a:moveTo>
                <a:cubicBezTo>
                  <a:pt x="7379" y="5386"/>
                  <a:pt x="7371" y="5388"/>
                  <a:pt x="7370" y="5413"/>
                </a:cubicBezTo>
                <a:cubicBezTo>
                  <a:pt x="7394" y="5419"/>
                  <a:pt x="7413" y="5413"/>
                  <a:pt x="7430" y="5395"/>
                </a:cubicBezTo>
                <a:cubicBezTo>
                  <a:pt x="7420" y="5391"/>
                  <a:pt x="7410" y="5387"/>
                  <a:pt x="7400" y="5383"/>
                </a:cubicBezTo>
                <a:close/>
                <a:moveTo>
                  <a:pt x="12397" y="3753"/>
                </a:moveTo>
                <a:cubicBezTo>
                  <a:pt x="12377" y="3747"/>
                  <a:pt x="12349" y="3764"/>
                  <a:pt x="12334" y="3774"/>
                </a:cubicBezTo>
                <a:cubicBezTo>
                  <a:pt x="12357" y="3774"/>
                  <a:pt x="12378" y="3767"/>
                  <a:pt x="12397" y="3753"/>
                </a:cubicBezTo>
                <a:close/>
                <a:moveTo>
                  <a:pt x="12500" y="3394"/>
                </a:moveTo>
                <a:cubicBezTo>
                  <a:pt x="12477" y="3381"/>
                  <a:pt x="12427" y="3426"/>
                  <a:pt x="12408" y="3435"/>
                </a:cubicBezTo>
                <a:cubicBezTo>
                  <a:pt x="12440" y="3423"/>
                  <a:pt x="12471" y="3409"/>
                  <a:pt x="12500" y="3394"/>
                </a:cubicBezTo>
                <a:close/>
                <a:moveTo>
                  <a:pt x="13540" y="3302"/>
                </a:moveTo>
                <a:cubicBezTo>
                  <a:pt x="13523" y="3311"/>
                  <a:pt x="13515" y="3312"/>
                  <a:pt x="13516" y="3334"/>
                </a:cubicBezTo>
                <a:cubicBezTo>
                  <a:pt x="13524" y="3324"/>
                  <a:pt x="13532" y="3313"/>
                  <a:pt x="13540" y="3302"/>
                </a:cubicBezTo>
                <a:close/>
                <a:moveTo>
                  <a:pt x="14228" y="3548"/>
                </a:moveTo>
                <a:cubicBezTo>
                  <a:pt x="14183" y="3565"/>
                  <a:pt x="14133" y="3575"/>
                  <a:pt x="14095" y="3607"/>
                </a:cubicBezTo>
                <a:cubicBezTo>
                  <a:pt x="14142" y="3582"/>
                  <a:pt x="14194" y="3569"/>
                  <a:pt x="14243" y="3548"/>
                </a:cubicBezTo>
                <a:cubicBezTo>
                  <a:pt x="14238" y="3548"/>
                  <a:pt x="14233" y="3548"/>
                  <a:pt x="14228" y="3548"/>
                </a:cubicBezTo>
                <a:close/>
                <a:moveTo>
                  <a:pt x="10461" y="4670"/>
                </a:moveTo>
                <a:cubicBezTo>
                  <a:pt x="10426" y="4668"/>
                  <a:pt x="10391" y="4674"/>
                  <a:pt x="10369" y="4703"/>
                </a:cubicBezTo>
                <a:cubicBezTo>
                  <a:pt x="10403" y="4712"/>
                  <a:pt x="10437" y="4695"/>
                  <a:pt x="10461" y="4670"/>
                </a:cubicBezTo>
                <a:close/>
                <a:moveTo>
                  <a:pt x="11248" y="4163"/>
                </a:moveTo>
                <a:cubicBezTo>
                  <a:pt x="11229" y="4166"/>
                  <a:pt x="11214" y="4176"/>
                  <a:pt x="11203" y="4192"/>
                </a:cubicBezTo>
                <a:cubicBezTo>
                  <a:pt x="11224" y="4199"/>
                  <a:pt x="11245" y="4199"/>
                  <a:pt x="11265" y="4192"/>
                </a:cubicBezTo>
                <a:cubicBezTo>
                  <a:pt x="11259" y="4182"/>
                  <a:pt x="11253" y="4173"/>
                  <a:pt x="11248" y="4163"/>
                </a:cubicBezTo>
                <a:close/>
                <a:moveTo>
                  <a:pt x="11393" y="4228"/>
                </a:moveTo>
                <a:cubicBezTo>
                  <a:pt x="11378" y="4223"/>
                  <a:pt x="11381" y="4217"/>
                  <a:pt x="11363" y="4234"/>
                </a:cubicBezTo>
                <a:cubicBezTo>
                  <a:pt x="11373" y="4232"/>
                  <a:pt x="11383" y="4230"/>
                  <a:pt x="11393" y="4228"/>
                </a:cubicBezTo>
                <a:close/>
                <a:moveTo>
                  <a:pt x="11607" y="4005"/>
                </a:moveTo>
                <a:cubicBezTo>
                  <a:pt x="11595" y="4008"/>
                  <a:pt x="11584" y="4013"/>
                  <a:pt x="11574" y="4020"/>
                </a:cubicBezTo>
                <a:cubicBezTo>
                  <a:pt x="11585" y="4015"/>
                  <a:pt x="11596" y="4010"/>
                  <a:pt x="11607" y="4005"/>
                </a:cubicBezTo>
                <a:close/>
                <a:moveTo>
                  <a:pt x="11663" y="4127"/>
                </a:moveTo>
                <a:cubicBezTo>
                  <a:pt x="11650" y="4130"/>
                  <a:pt x="11639" y="4137"/>
                  <a:pt x="11631" y="4148"/>
                </a:cubicBezTo>
                <a:cubicBezTo>
                  <a:pt x="11641" y="4141"/>
                  <a:pt x="11652" y="4134"/>
                  <a:pt x="11663" y="4127"/>
                </a:cubicBezTo>
                <a:close/>
                <a:moveTo>
                  <a:pt x="8537" y="5131"/>
                </a:moveTo>
                <a:cubicBezTo>
                  <a:pt x="8496" y="5132"/>
                  <a:pt x="8476" y="5177"/>
                  <a:pt x="8442" y="5193"/>
                </a:cubicBezTo>
                <a:cubicBezTo>
                  <a:pt x="8482" y="5191"/>
                  <a:pt x="8510" y="5156"/>
                  <a:pt x="8537" y="5131"/>
                </a:cubicBezTo>
                <a:close/>
                <a:moveTo>
                  <a:pt x="8504" y="5190"/>
                </a:moveTo>
                <a:cubicBezTo>
                  <a:pt x="8484" y="5202"/>
                  <a:pt x="8464" y="5214"/>
                  <a:pt x="8445" y="5229"/>
                </a:cubicBezTo>
                <a:cubicBezTo>
                  <a:pt x="8469" y="5225"/>
                  <a:pt x="8491" y="5210"/>
                  <a:pt x="8504" y="5190"/>
                </a:cubicBezTo>
                <a:close/>
                <a:moveTo>
                  <a:pt x="8475" y="3548"/>
                </a:moveTo>
                <a:cubicBezTo>
                  <a:pt x="8484" y="3546"/>
                  <a:pt x="8609" y="3605"/>
                  <a:pt x="8620" y="3628"/>
                </a:cubicBezTo>
                <a:cubicBezTo>
                  <a:pt x="8632" y="3571"/>
                  <a:pt x="8764" y="3586"/>
                  <a:pt x="8804" y="3582"/>
                </a:cubicBezTo>
                <a:cubicBezTo>
                  <a:pt x="8856" y="3577"/>
                  <a:pt x="8933" y="3482"/>
                  <a:pt x="8953" y="3438"/>
                </a:cubicBezTo>
                <a:cubicBezTo>
                  <a:pt x="8937" y="3442"/>
                  <a:pt x="8923" y="3440"/>
                  <a:pt x="8911" y="3430"/>
                </a:cubicBezTo>
                <a:cubicBezTo>
                  <a:pt x="8881" y="3413"/>
                  <a:pt x="8845" y="3431"/>
                  <a:pt x="8813" y="3428"/>
                </a:cubicBezTo>
                <a:cubicBezTo>
                  <a:pt x="8768" y="3423"/>
                  <a:pt x="8704" y="3443"/>
                  <a:pt x="8667" y="3467"/>
                </a:cubicBezTo>
                <a:cubicBezTo>
                  <a:pt x="8628" y="3492"/>
                  <a:pt x="8434" y="3443"/>
                  <a:pt x="8475" y="3548"/>
                </a:cubicBezTo>
                <a:close/>
                <a:moveTo>
                  <a:pt x="9443" y="3991"/>
                </a:moveTo>
                <a:cubicBezTo>
                  <a:pt x="9433" y="4001"/>
                  <a:pt x="9423" y="4012"/>
                  <a:pt x="9413" y="4023"/>
                </a:cubicBezTo>
                <a:cubicBezTo>
                  <a:pt x="9482" y="4032"/>
                  <a:pt x="9549" y="3975"/>
                  <a:pt x="9603" y="3940"/>
                </a:cubicBezTo>
                <a:cubicBezTo>
                  <a:pt x="9551" y="3961"/>
                  <a:pt x="9493" y="3964"/>
                  <a:pt x="9443" y="3991"/>
                </a:cubicBezTo>
                <a:close/>
                <a:moveTo>
                  <a:pt x="9632" y="4679"/>
                </a:moveTo>
                <a:cubicBezTo>
                  <a:pt x="9623" y="4685"/>
                  <a:pt x="9613" y="4691"/>
                  <a:pt x="9603" y="4697"/>
                </a:cubicBezTo>
                <a:cubicBezTo>
                  <a:pt x="9626" y="4701"/>
                  <a:pt x="9647" y="4695"/>
                  <a:pt x="9665" y="4679"/>
                </a:cubicBezTo>
                <a:cubicBezTo>
                  <a:pt x="9654" y="4679"/>
                  <a:pt x="9643" y="4679"/>
                  <a:pt x="9632" y="4679"/>
                </a:cubicBezTo>
                <a:close/>
                <a:moveTo>
                  <a:pt x="9823" y="4902"/>
                </a:moveTo>
                <a:cubicBezTo>
                  <a:pt x="9794" y="4903"/>
                  <a:pt x="9771" y="4923"/>
                  <a:pt x="9763" y="4949"/>
                </a:cubicBezTo>
                <a:cubicBezTo>
                  <a:pt x="9785" y="4936"/>
                  <a:pt x="9804" y="4920"/>
                  <a:pt x="9823" y="4902"/>
                </a:cubicBezTo>
                <a:close/>
                <a:moveTo>
                  <a:pt x="10369" y="4676"/>
                </a:moveTo>
                <a:cubicBezTo>
                  <a:pt x="10317" y="4663"/>
                  <a:pt x="10245" y="4700"/>
                  <a:pt x="10214" y="4742"/>
                </a:cubicBezTo>
                <a:cubicBezTo>
                  <a:pt x="10265" y="4718"/>
                  <a:pt x="10322" y="4709"/>
                  <a:pt x="10369" y="4676"/>
                </a:cubicBezTo>
                <a:close/>
                <a:moveTo>
                  <a:pt x="10496" y="4688"/>
                </a:moveTo>
                <a:cubicBezTo>
                  <a:pt x="10473" y="4685"/>
                  <a:pt x="10452" y="4691"/>
                  <a:pt x="10434" y="4706"/>
                </a:cubicBezTo>
                <a:cubicBezTo>
                  <a:pt x="10457" y="4706"/>
                  <a:pt x="10477" y="4700"/>
                  <a:pt x="10496" y="4688"/>
                </a:cubicBezTo>
                <a:close/>
                <a:moveTo>
                  <a:pt x="11135" y="4219"/>
                </a:moveTo>
                <a:cubicBezTo>
                  <a:pt x="11026" y="4224"/>
                  <a:pt x="11207" y="4298"/>
                  <a:pt x="11135" y="4219"/>
                </a:cubicBezTo>
                <a:close/>
                <a:moveTo>
                  <a:pt x="11182" y="2393"/>
                </a:moveTo>
                <a:cubicBezTo>
                  <a:pt x="11178" y="2352"/>
                  <a:pt x="11101" y="2391"/>
                  <a:pt x="11087" y="2405"/>
                </a:cubicBezTo>
                <a:cubicBezTo>
                  <a:pt x="11119" y="2410"/>
                  <a:pt x="11153" y="2409"/>
                  <a:pt x="11182" y="2393"/>
                </a:cubicBezTo>
                <a:close/>
                <a:moveTo>
                  <a:pt x="10434" y="1624"/>
                </a:moveTo>
                <a:cubicBezTo>
                  <a:pt x="10574" y="1527"/>
                  <a:pt x="10500" y="1668"/>
                  <a:pt x="10434" y="1624"/>
                </a:cubicBezTo>
                <a:close/>
                <a:moveTo>
                  <a:pt x="15725" y="4406"/>
                </a:moveTo>
                <a:cubicBezTo>
                  <a:pt x="15712" y="4398"/>
                  <a:pt x="15699" y="4398"/>
                  <a:pt x="15686" y="4406"/>
                </a:cubicBezTo>
                <a:cubicBezTo>
                  <a:pt x="15689" y="4417"/>
                  <a:pt x="15694" y="4427"/>
                  <a:pt x="15701" y="4436"/>
                </a:cubicBezTo>
                <a:cubicBezTo>
                  <a:pt x="15710" y="4427"/>
                  <a:pt x="15718" y="4417"/>
                  <a:pt x="15725" y="4406"/>
                </a:cubicBezTo>
                <a:close/>
                <a:moveTo>
                  <a:pt x="15419" y="4908"/>
                </a:moveTo>
                <a:cubicBezTo>
                  <a:pt x="15408" y="4876"/>
                  <a:pt x="15352" y="4908"/>
                  <a:pt x="15354" y="4935"/>
                </a:cubicBezTo>
                <a:cubicBezTo>
                  <a:pt x="15375" y="4924"/>
                  <a:pt x="15396" y="4915"/>
                  <a:pt x="15419" y="4908"/>
                </a:cubicBezTo>
                <a:close/>
                <a:moveTo>
                  <a:pt x="15395" y="5062"/>
                </a:moveTo>
                <a:cubicBezTo>
                  <a:pt x="15408" y="5052"/>
                  <a:pt x="15419" y="5040"/>
                  <a:pt x="15428" y="5027"/>
                </a:cubicBezTo>
                <a:cubicBezTo>
                  <a:pt x="15407" y="5036"/>
                  <a:pt x="15386" y="5046"/>
                  <a:pt x="15365" y="5056"/>
                </a:cubicBezTo>
                <a:cubicBezTo>
                  <a:pt x="15375" y="5058"/>
                  <a:pt x="15385" y="5060"/>
                  <a:pt x="15395" y="5062"/>
                </a:cubicBezTo>
                <a:close/>
                <a:moveTo>
                  <a:pt x="15475" y="5128"/>
                </a:moveTo>
                <a:cubicBezTo>
                  <a:pt x="15419" y="5133"/>
                  <a:pt x="15306" y="5305"/>
                  <a:pt x="15397" y="5320"/>
                </a:cubicBezTo>
                <a:cubicBezTo>
                  <a:pt x="15430" y="5326"/>
                  <a:pt x="15432" y="5259"/>
                  <a:pt x="15428" y="5240"/>
                </a:cubicBezTo>
                <a:cubicBezTo>
                  <a:pt x="15423" y="5217"/>
                  <a:pt x="15457" y="5149"/>
                  <a:pt x="15475" y="5128"/>
                </a:cubicBezTo>
                <a:close/>
                <a:moveTo>
                  <a:pt x="15452" y="5098"/>
                </a:moveTo>
                <a:cubicBezTo>
                  <a:pt x="15421" y="5100"/>
                  <a:pt x="15392" y="5114"/>
                  <a:pt x="15377" y="5142"/>
                </a:cubicBezTo>
                <a:cubicBezTo>
                  <a:pt x="15410" y="5147"/>
                  <a:pt x="15448" y="5136"/>
                  <a:pt x="15452" y="5098"/>
                </a:cubicBezTo>
                <a:close/>
                <a:moveTo>
                  <a:pt x="15493" y="5246"/>
                </a:moveTo>
                <a:cubicBezTo>
                  <a:pt x="15461" y="5213"/>
                  <a:pt x="15440" y="5265"/>
                  <a:pt x="15448" y="5291"/>
                </a:cubicBezTo>
                <a:cubicBezTo>
                  <a:pt x="15452" y="5267"/>
                  <a:pt x="15470" y="5251"/>
                  <a:pt x="15493" y="5246"/>
                </a:cubicBezTo>
                <a:close/>
                <a:moveTo>
                  <a:pt x="15457" y="4917"/>
                </a:moveTo>
                <a:cubicBezTo>
                  <a:pt x="15475" y="4922"/>
                  <a:pt x="15488" y="4916"/>
                  <a:pt x="15496" y="4899"/>
                </a:cubicBezTo>
                <a:cubicBezTo>
                  <a:pt x="15481" y="4900"/>
                  <a:pt x="15468" y="4906"/>
                  <a:pt x="15457" y="4917"/>
                </a:cubicBezTo>
                <a:close/>
                <a:moveTo>
                  <a:pt x="15532" y="5145"/>
                </a:moveTo>
                <a:cubicBezTo>
                  <a:pt x="15517" y="5167"/>
                  <a:pt x="15499" y="5190"/>
                  <a:pt x="15475" y="5202"/>
                </a:cubicBezTo>
                <a:cubicBezTo>
                  <a:pt x="15511" y="5214"/>
                  <a:pt x="15544" y="5181"/>
                  <a:pt x="15532" y="5145"/>
                </a:cubicBezTo>
                <a:close/>
                <a:moveTo>
                  <a:pt x="15520" y="5033"/>
                </a:moveTo>
                <a:cubicBezTo>
                  <a:pt x="15507" y="5034"/>
                  <a:pt x="15496" y="5040"/>
                  <a:pt x="15487" y="5050"/>
                </a:cubicBezTo>
                <a:cubicBezTo>
                  <a:pt x="15498" y="5044"/>
                  <a:pt x="15509" y="5039"/>
                  <a:pt x="15520" y="5033"/>
                </a:cubicBezTo>
                <a:close/>
                <a:moveTo>
                  <a:pt x="15588" y="4944"/>
                </a:moveTo>
                <a:cubicBezTo>
                  <a:pt x="15563" y="4947"/>
                  <a:pt x="15467" y="4918"/>
                  <a:pt x="15505" y="4976"/>
                </a:cubicBezTo>
                <a:cubicBezTo>
                  <a:pt x="15527" y="4946"/>
                  <a:pt x="15558" y="4956"/>
                  <a:pt x="15588" y="4944"/>
                </a:cubicBezTo>
                <a:close/>
                <a:moveTo>
                  <a:pt x="15885" y="5214"/>
                </a:moveTo>
                <a:cubicBezTo>
                  <a:pt x="15857" y="5219"/>
                  <a:pt x="15828" y="5222"/>
                  <a:pt x="15805" y="5240"/>
                </a:cubicBezTo>
                <a:cubicBezTo>
                  <a:pt x="15835" y="5260"/>
                  <a:pt x="15872" y="5247"/>
                  <a:pt x="15885" y="5214"/>
                </a:cubicBezTo>
                <a:close/>
                <a:moveTo>
                  <a:pt x="339" y="2447"/>
                </a:moveTo>
                <a:cubicBezTo>
                  <a:pt x="247" y="2439"/>
                  <a:pt x="237" y="2483"/>
                  <a:pt x="170" y="2462"/>
                </a:cubicBezTo>
                <a:cubicBezTo>
                  <a:pt x="91" y="2438"/>
                  <a:pt x="65" y="2382"/>
                  <a:pt x="0" y="2343"/>
                </a:cubicBezTo>
                <a:cubicBezTo>
                  <a:pt x="65" y="2361"/>
                  <a:pt x="127" y="2383"/>
                  <a:pt x="194" y="2389"/>
                </a:cubicBezTo>
                <a:cubicBezTo>
                  <a:pt x="258" y="2394"/>
                  <a:pt x="298" y="2361"/>
                  <a:pt x="358" y="2361"/>
                </a:cubicBezTo>
                <a:cubicBezTo>
                  <a:pt x="485" y="2359"/>
                  <a:pt x="592" y="2468"/>
                  <a:pt x="689" y="2536"/>
                </a:cubicBezTo>
                <a:cubicBezTo>
                  <a:pt x="606" y="2492"/>
                  <a:pt x="393" y="2408"/>
                  <a:pt x="300" y="2441"/>
                </a:cubicBezTo>
                <a:cubicBezTo>
                  <a:pt x="313" y="2443"/>
                  <a:pt x="326" y="2445"/>
                  <a:pt x="339" y="2447"/>
                </a:cubicBezTo>
                <a:close/>
                <a:moveTo>
                  <a:pt x="3203" y="4504"/>
                </a:moveTo>
                <a:cubicBezTo>
                  <a:pt x="3216" y="4464"/>
                  <a:pt x="3164" y="4466"/>
                  <a:pt x="3144" y="4483"/>
                </a:cubicBezTo>
                <a:cubicBezTo>
                  <a:pt x="3164" y="4489"/>
                  <a:pt x="3184" y="4496"/>
                  <a:pt x="3203" y="4504"/>
                </a:cubicBezTo>
                <a:close/>
                <a:moveTo>
                  <a:pt x="422" y="5974"/>
                </a:moveTo>
                <a:cubicBezTo>
                  <a:pt x="433" y="5920"/>
                  <a:pt x="494" y="5955"/>
                  <a:pt x="529" y="5947"/>
                </a:cubicBezTo>
                <a:cubicBezTo>
                  <a:pt x="452" y="5937"/>
                  <a:pt x="316" y="5822"/>
                  <a:pt x="252" y="5914"/>
                </a:cubicBezTo>
                <a:cubicBezTo>
                  <a:pt x="279" y="5911"/>
                  <a:pt x="317" y="5916"/>
                  <a:pt x="341" y="5926"/>
                </a:cubicBezTo>
                <a:cubicBezTo>
                  <a:pt x="350" y="5933"/>
                  <a:pt x="356" y="5941"/>
                  <a:pt x="357" y="5952"/>
                </a:cubicBezTo>
                <a:cubicBezTo>
                  <a:pt x="365" y="5965"/>
                  <a:pt x="408" y="5965"/>
                  <a:pt x="422" y="5974"/>
                </a:cubicBezTo>
                <a:close/>
                <a:moveTo>
                  <a:pt x="2224" y="6309"/>
                </a:moveTo>
                <a:cubicBezTo>
                  <a:pt x="2206" y="6297"/>
                  <a:pt x="2186" y="6291"/>
                  <a:pt x="2164" y="6291"/>
                </a:cubicBezTo>
                <a:cubicBezTo>
                  <a:pt x="2184" y="6297"/>
                  <a:pt x="2204" y="6303"/>
                  <a:pt x="2224" y="6309"/>
                </a:cubicBezTo>
                <a:close/>
                <a:moveTo>
                  <a:pt x="2408" y="6360"/>
                </a:moveTo>
                <a:cubicBezTo>
                  <a:pt x="2389" y="6360"/>
                  <a:pt x="2370" y="6360"/>
                  <a:pt x="2352" y="6360"/>
                </a:cubicBezTo>
                <a:cubicBezTo>
                  <a:pt x="2397" y="6383"/>
                  <a:pt x="2449" y="6390"/>
                  <a:pt x="2497" y="6407"/>
                </a:cubicBezTo>
                <a:cubicBezTo>
                  <a:pt x="2544" y="6424"/>
                  <a:pt x="2593" y="6463"/>
                  <a:pt x="2645" y="6446"/>
                </a:cubicBezTo>
                <a:cubicBezTo>
                  <a:pt x="2569" y="6410"/>
                  <a:pt x="2487" y="6386"/>
                  <a:pt x="2408" y="6360"/>
                </a:cubicBezTo>
                <a:close/>
                <a:moveTo>
                  <a:pt x="3283" y="6369"/>
                </a:moveTo>
                <a:cubicBezTo>
                  <a:pt x="3275" y="6333"/>
                  <a:pt x="3225" y="6297"/>
                  <a:pt x="3278" y="6285"/>
                </a:cubicBezTo>
                <a:cubicBezTo>
                  <a:pt x="3235" y="6287"/>
                  <a:pt x="3154" y="6232"/>
                  <a:pt x="3123" y="6282"/>
                </a:cubicBezTo>
                <a:cubicBezTo>
                  <a:pt x="3201" y="6300"/>
                  <a:pt x="3220" y="6299"/>
                  <a:pt x="3220" y="6338"/>
                </a:cubicBezTo>
                <a:cubicBezTo>
                  <a:pt x="3222" y="6351"/>
                  <a:pt x="3273" y="6360"/>
                  <a:pt x="3283" y="6369"/>
                </a:cubicBezTo>
                <a:close/>
                <a:moveTo>
                  <a:pt x="3337" y="6348"/>
                </a:moveTo>
                <a:cubicBezTo>
                  <a:pt x="3366" y="6302"/>
                  <a:pt x="3411" y="6352"/>
                  <a:pt x="3444" y="6318"/>
                </a:cubicBezTo>
                <a:cubicBezTo>
                  <a:pt x="3420" y="6300"/>
                  <a:pt x="3408" y="6249"/>
                  <a:pt x="3370" y="6262"/>
                </a:cubicBezTo>
                <a:cubicBezTo>
                  <a:pt x="3379" y="6272"/>
                  <a:pt x="3388" y="6283"/>
                  <a:pt x="3396" y="6294"/>
                </a:cubicBezTo>
                <a:cubicBezTo>
                  <a:pt x="3366" y="6308"/>
                  <a:pt x="3339" y="6331"/>
                  <a:pt x="3305" y="6333"/>
                </a:cubicBezTo>
                <a:cubicBezTo>
                  <a:pt x="3315" y="6338"/>
                  <a:pt x="3326" y="6343"/>
                  <a:pt x="3337" y="6348"/>
                </a:cubicBezTo>
                <a:close/>
                <a:moveTo>
                  <a:pt x="3601" y="6285"/>
                </a:moveTo>
                <a:cubicBezTo>
                  <a:pt x="3631" y="6268"/>
                  <a:pt x="3666" y="6290"/>
                  <a:pt x="3664" y="6324"/>
                </a:cubicBezTo>
                <a:cubicBezTo>
                  <a:pt x="3640" y="6316"/>
                  <a:pt x="3624" y="6300"/>
                  <a:pt x="3601" y="6285"/>
                </a:cubicBezTo>
                <a:close/>
                <a:moveTo>
                  <a:pt x="4326" y="6223"/>
                </a:moveTo>
                <a:cubicBezTo>
                  <a:pt x="4363" y="6208"/>
                  <a:pt x="4406" y="6209"/>
                  <a:pt x="4444" y="6199"/>
                </a:cubicBezTo>
                <a:cubicBezTo>
                  <a:pt x="4343" y="6189"/>
                  <a:pt x="4241" y="6182"/>
                  <a:pt x="4139" y="6187"/>
                </a:cubicBezTo>
                <a:cubicBezTo>
                  <a:pt x="4166" y="6193"/>
                  <a:pt x="4190" y="6210"/>
                  <a:pt x="4219" y="6213"/>
                </a:cubicBezTo>
                <a:cubicBezTo>
                  <a:pt x="4254" y="6216"/>
                  <a:pt x="4292" y="6205"/>
                  <a:pt x="4326" y="6223"/>
                </a:cubicBezTo>
                <a:close/>
                <a:moveTo>
                  <a:pt x="3999" y="6185"/>
                </a:moveTo>
                <a:cubicBezTo>
                  <a:pt x="3995" y="6213"/>
                  <a:pt x="3871" y="6212"/>
                  <a:pt x="3848" y="6226"/>
                </a:cubicBezTo>
                <a:cubicBezTo>
                  <a:pt x="3944" y="6226"/>
                  <a:pt x="4034" y="6187"/>
                  <a:pt x="4127" y="6187"/>
                </a:cubicBezTo>
                <a:cubicBezTo>
                  <a:pt x="4104" y="6178"/>
                  <a:pt x="4083" y="6165"/>
                  <a:pt x="4064" y="6149"/>
                </a:cubicBezTo>
                <a:cubicBezTo>
                  <a:pt x="4146" y="6141"/>
                  <a:pt x="3975" y="6044"/>
                  <a:pt x="3978" y="6131"/>
                </a:cubicBezTo>
                <a:cubicBezTo>
                  <a:pt x="4021" y="6121"/>
                  <a:pt x="4049" y="6166"/>
                  <a:pt x="3999" y="6185"/>
                </a:cubicBezTo>
                <a:close/>
                <a:moveTo>
                  <a:pt x="4504" y="6146"/>
                </a:moveTo>
                <a:cubicBezTo>
                  <a:pt x="4514" y="6135"/>
                  <a:pt x="4519" y="6122"/>
                  <a:pt x="4518" y="6107"/>
                </a:cubicBezTo>
                <a:cubicBezTo>
                  <a:pt x="4497" y="6099"/>
                  <a:pt x="4476" y="6101"/>
                  <a:pt x="4456" y="6113"/>
                </a:cubicBezTo>
                <a:cubicBezTo>
                  <a:pt x="4463" y="6135"/>
                  <a:pt x="4480" y="6150"/>
                  <a:pt x="4504" y="6146"/>
                </a:cubicBezTo>
                <a:close/>
                <a:moveTo>
                  <a:pt x="4863" y="6048"/>
                </a:moveTo>
                <a:cubicBezTo>
                  <a:pt x="4866" y="6033"/>
                  <a:pt x="4873" y="6020"/>
                  <a:pt x="4884" y="6009"/>
                </a:cubicBezTo>
                <a:cubicBezTo>
                  <a:pt x="4865" y="5995"/>
                  <a:pt x="4844" y="5992"/>
                  <a:pt x="4821" y="6000"/>
                </a:cubicBezTo>
                <a:cubicBezTo>
                  <a:pt x="4823" y="6025"/>
                  <a:pt x="4840" y="6042"/>
                  <a:pt x="4863" y="6048"/>
                </a:cubicBezTo>
                <a:close/>
                <a:moveTo>
                  <a:pt x="3548" y="6372"/>
                </a:moveTo>
                <a:cubicBezTo>
                  <a:pt x="3511" y="6358"/>
                  <a:pt x="3518" y="6309"/>
                  <a:pt x="3479" y="6297"/>
                </a:cubicBezTo>
                <a:cubicBezTo>
                  <a:pt x="3500" y="6303"/>
                  <a:pt x="3521" y="6305"/>
                  <a:pt x="3542" y="6303"/>
                </a:cubicBezTo>
                <a:cubicBezTo>
                  <a:pt x="3505" y="6295"/>
                  <a:pt x="3457" y="6223"/>
                  <a:pt x="3513" y="6241"/>
                </a:cubicBezTo>
                <a:cubicBezTo>
                  <a:pt x="3539" y="6249"/>
                  <a:pt x="3617" y="6291"/>
                  <a:pt x="3631" y="6315"/>
                </a:cubicBezTo>
                <a:cubicBezTo>
                  <a:pt x="3600" y="6327"/>
                  <a:pt x="3587" y="6381"/>
                  <a:pt x="3551" y="6345"/>
                </a:cubicBezTo>
                <a:cubicBezTo>
                  <a:pt x="3550" y="6354"/>
                  <a:pt x="3549" y="6363"/>
                  <a:pt x="3548" y="6372"/>
                </a:cubicBezTo>
                <a:close/>
                <a:moveTo>
                  <a:pt x="1915" y="6291"/>
                </a:moveTo>
                <a:cubicBezTo>
                  <a:pt x="1912" y="6265"/>
                  <a:pt x="1926" y="6248"/>
                  <a:pt x="1954" y="6250"/>
                </a:cubicBezTo>
                <a:cubicBezTo>
                  <a:pt x="1904" y="6231"/>
                  <a:pt x="1951" y="6194"/>
                  <a:pt x="1894" y="6205"/>
                </a:cubicBezTo>
                <a:cubicBezTo>
                  <a:pt x="1899" y="6215"/>
                  <a:pt x="1904" y="6225"/>
                  <a:pt x="1909" y="6235"/>
                </a:cubicBezTo>
                <a:cubicBezTo>
                  <a:pt x="1862" y="6237"/>
                  <a:pt x="1886" y="6282"/>
                  <a:pt x="1915" y="6291"/>
                </a:cubicBezTo>
                <a:close/>
                <a:moveTo>
                  <a:pt x="1354" y="3450"/>
                </a:moveTo>
                <a:cubicBezTo>
                  <a:pt x="1322" y="3415"/>
                  <a:pt x="1263" y="3425"/>
                  <a:pt x="1221" y="3413"/>
                </a:cubicBezTo>
                <a:cubicBezTo>
                  <a:pt x="1176" y="3400"/>
                  <a:pt x="1120" y="3365"/>
                  <a:pt x="1072" y="3379"/>
                </a:cubicBezTo>
                <a:cubicBezTo>
                  <a:pt x="1157" y="3430"/>
                  <a:pt x="1272" y="3405"/>
                  <a:pt x="1354" y="3450"/>
                </a:cubicBezTo>
                <a:close/>
                <a:moveTo>
                  <a:pt x="16033" y="5276"/>
                </a:moveTo>
                <a:cubicBezTo>
                  <a:pt x="16017" y="5281"/>
                  <a:pt x="16007" y="5292"/>
                  <a:pt x="16004" y="5309"/>
                </a:cubicBezTo>
                <a:cubicBezTo>
                  <a:pt x="16014" y="5298"/>
                  <a:pt x="16024" y="5287"/>
                  <a:pt x="16033" y="5276"/>
                </a:cubicBezTo>
                <a:close/>
                <a:moveTo>
                  <a:pt x="16176" y="5205"/>
                </a:moveTo>
                <a:cubicBezTo>
                  <a:pt x="16131" y="5216"/>
                  <a:pt x="16079" y="5241"/>
                  <a:pt x="16054" y="5282"/>
                </a:cubicBezTo>
                <a:cubicBezTo>
                  <a:pt x="16099" y="5267"/>
                  <a:pt x="16146" y="5242"/>
                  <a:pt x="16176" y="5205"/>
                </a:cubicBezTo>
                <a:close/>
                <a:moveTo>
                  <a:pt x="15864" y="5071"/>
                </a:moveTo>
                <a:cubicBezTo>
                  <a:pt x="15837" y="5086"/>
                  <a:pt x="15800" y="5115"/>
                  <a:pt x="15817" y="5151"/>
                </a:cubicBezTo>
                <a:cubicBezTo>
                  <a:pt x="15842" y="5136"/>
                  <a:pt x="15892" y="5108"/>
                  <a:pt x="15864" y="5071"/>
                </a:cubicBezTo>
                <a:close/>
                <a:moveTo>
                  <a:pt x="15903" y="5131"/>
                </a:moveTo>
                <a:cubicBezTo>
                  <a:pt x="15871" y="5105"/>
                  <a:pt x="15825" y="5180"/>
                  <a:pt x="15817" y="5202"/>
                </a:cubicBezTo>
                <a:cubicBezTo>
                  <a:pt x="15859" y="5220"/>
                  <a:pt x="15912" y="5175"/>
                  <a:pt x="15903" y="5131"/>
                </a:cubicBezTo>
                <a:close/>
                <a:moveTo>
                  <a:pt x="15891" y="5101"/>
                </a:moveTo>
                <a:cubicBezTo>
                  <a:pt x="15933" y="5104"/>
                  <a:pt x="15957" y="5065"/>
                  <a:pt x="15983" y="5038"/>
                </a:cubicBezTo>
                <a:cubicBezTo>
                  <a:pt x="15969" y="5061"/>
                  <a:pt x="15952" y="5081"/>
                  <a:pt x="15932" y="5098"/>
                </a:cubicBezTo>
                <a:cubicBezTo>
                  <a:pt x="15977" y="5075"/>
                  <a:pt x="16019" y="5052"/>
                  <a:pt x="16042" y="5006"/>
                </a:cubicBezTo>
                <a:cubicBezTo>
                  <a:pt x="16033" y="5064"/>
                  <a:pt x="15969" y="5098"/>
                  <a:pt x="15918" y="5113"/>
                </a:cubicBezTo>
                <a:cubicBezTo>
                  <a:pt x="15953" y="5128"/>
                  <a:pt x="15988" y="5102"/>
                  <a:pt x="16010" y="5077"/>
                </a:cubicBezTo>
                <a:cubicBezTo>
                  <a:pt x="15999" y="5099"/>
                  <a:pt x="15980" y="5117"/>
                  <a:pt x="15956" y="5125"/>
                </a:cubicBezTo>
                <a:cubicBezTo>
                  <a:pt x="16033" y="5166"/>
                  <a:pt x="16236" y="4967"/>
                  <a:pt x="16178" y="4905"/>
                </a:cubicBezTo>
                <a:cubicBezTo>
                  <a:pt x="16146" y="4872"/>
                  <a:pt x="16081" y="4932"/>
                  <a:pt x="16033" y="4929"/>
                </a:cubicBezTo>
                <a:cubicBezTo>
                  <a:pt x="16116" y="4939"/>
                  <a:pt x="16019" y="4955"/>
                  <a:pt x="16004" y="4958"/>
                </a:cubicBezTo>
                <a:cubicBezTo>
                  <a:pt x="16079" y="4964"/>
                  <a:pt x="16001" y="4975"/>
                  <a:pt x="15983" y="4982"/>
                </a:cubicBezTo>
                <a:cubicBezTo>
                  <a:pt x="15963" y="4989"/>
                  <a:pt x="15976" y="5014"/>
                  <a:pt x="15957" y="5021"/>
                </a:cubicBezTo>
                <a:cubicBezTo>
                  <a:pt x="15927" y="5032"/>
                  <a:pt x="15857" y="5058"/>
                  <a:pt x="15891" y="5101"/>
                </a:cubicBezTo>
                <a:close/>
                <a:moveTo>
                  <a:pt x="15965" y="4721"/>
                </a:moveTo>
                <a:cubicBezTo>
                  <a:pt x="15934" y="4729"/>
                  <a:pt x="15814" y="4718"/>
                  <a:pt x="15840" y="4784"/>
                </a:cubicBezTo>
                <a:cubicBezTo>
                  <a:pt x="15858" y="4830"/>
                  <a:pt x="15955" y="4744"/>
                  <a:pt x="15965" y="4721"/>
                </a:cubicBezTo>
                <a:close/>
                <a:moveTo>
                  <a:pt x="16007" y="4762"/>
                </a:moveTo>
                <a:cubicBezTo>
                  <a:pt x="15977" y="4751"/>
                  <a:pt x="15890" y="4794"/>
                  <a:pt x="15879" y="4824"/>
                </a:cubicBezTo>
                <a:cubicBezTo>
                  <a:pt x="15871" y="4848"/>
                  <a:pt x="15910" y="4872"/>
                  <a:pt x="15903" y="4902"/>
                </a:cubicBezTo>
                <a:cubicBezTo>
                  <a:pt x="15949" y="4894"/>
                  <a:pt x="15964" y="4838"/>
                  <a:pt x="16010" y="4831"/>
                </a:cubicBezTo>
                <a:cubicBezTo>
                  <a:pt x="15997" y="4808"/>
                  <a:pt x="15975" y="4800"/>
                  <a:pt x="15947" y="4804"/>
                </a:cubicBezTo>
                <a:cubicBezTo>
                  <a:pt x="15971" y="4799"/>
                  <a:pt x="15994" y="4784"/>
                  <a:pt x="16007" y="4762"/>
                </a:cubicBezTo>
                <a:close/>
                <a:moveTo>
                  <a:pt x="16045" y="4611"/>
                </a:moveTo>
                <a:cubicBezTo>
                  <a:pt x="16033" y="4606"/>
                  <a:pt x="15930" y="4674"/>
                  <a:pt x="15947" y="4709"/>
                </a:cubicBezTo>
                <a:cubicBezTo>
                  <a:pt x="15967" y="4693"/>
                  <a:pt x="15992" y="4705"/>
                  <a:pt x="16013" y="4691"/>
                </a:cubicBezTo>
                <a:cubicBezTo>
                  <a:pt x="16047" y="4668"/>
                  <a:pt x="16039" y="4648"/>
                  <a:pt x="16045" y="4611"/>
                </a:cubicBezTo>
                <a:close/>
                <a:moveTo>
                  <a:pt x="15635" y="4920"/>
                </a:moveTo>
                <a:cubicBezTo>
                  <a:pt x="15625" y="4930"/>
                  <a:pt x="15618" y="4939"/>
                  <a:pt x="15607" y="4947"/>
                </a:cubicBezTo>
                <a:cubicBezTo>
                  <a:pt x="15600" y="4916"/>
                  <a:pt x="15606" y="4907"/>
                  <a:pt x="15635" y="4920"/>
                </a:cubicBezTo>
                <a:close/>
                <a:moveTo>
                  <a:pt x="15446" y="4872"/>
                </a:moveTo>
                <a:cubicBezTo>
                  <a:pt x="15466" y="4864"/>
                  <a:pt x="15478" y="4848"/>
                  <a:pt x="15485" y="4827"/>
                </a:cubicBezTo>
                <a:cubicBezTo>
                  <a:pt x="15491" y="4807"/>
                  <a:pt x="15534" y="4803"/>
                  <a:pt x="15547" y="4786"/>
                </a:cubicBezTo>
                <a:cubicBezTo>
                  <a:pt x="15499" y="4853"/>
                  <a:pt x="15570" y="4789"/>
                  <a:pt x="15582" y="4780"/>
                </a:cubicBezTo>
                <a:cubicBezTo>
                  <a:pt x="15603" y="4765"/>
                  <a:pt x="15627" y="4760"/>
                  <a:pt x="15648" y="4741"/>
                </a:cubicBezTo>
                <a:cubicBezTo>
                  <a:pt x="15669" y="4723"/>
                  <a:pt x="15673" y="4693"/>
                  <a:pt x="15693" y="4675"/>
                </a:cubicBezTo>
                <a:cubicBezTo>
                  <a:pt x="15714" y="4662"/>
                  <a:pt x="15722" y="4688"/>
                  <a:pt x="15746" y="4672"/>
                </a:cubicBezTo>
                <a:cubicBezTo>
                  <a:pt x="15733" y="4691"/>
                  <a:pt x="15725" y="4710"/>
                  <a:pt x="15731" y="4730"/>
                </a:cubicBezTo>
                <a:cubicBezTo>
                  <a:pt x="15760" y="4727"/>
                  <a:pt x="15794" y="4719"/>
                  <a:pt x="15823" y="4715"/>
                </a:cubicBezTo>
                <a:cubicBezTo>
                  <a:pt x="15846" y="4711"/>
                  <a:pt x="15959" y="4672"/>
                  <a:pt x="15882" y="4664"/>
                </a:cubicBezTo>
                <a:cubicBezTo>
                  <a:pt x="15904" y="4654"/>
                  <a:pt x="15920" y="4634"/>
                  <a:pt x="15915" y="4608"/>
                </a:cubicBezTo>
                <a:cubicBezTo>
                  <a:pt x="15956" y="4733"/>
                  <a:pt x="16059" y="4565"/>
                  <a:pt x="16013" y="4540"/>
                </a:cubicBezTo>
                <a:cubicBezTo>
                  <a:pt x="15978" y="4522"/>
                  <a:pt x="15755" y="4496"/>
                  <a:pt x="15829" y="4578"/>
                </a:cubicBezTo>
                <a:cubicBezTo>
                  <a:pt x="15777" y="4573"/>
                  <a:pt x="15793" y="4621"/>
                  <a:pt x="15832" y="4590"/>
                </a:cubicBezTo>
                <a:cubicBezTo>
                  <a:pt x="15819" y="4605"/>
                  <a:pt x="15794" y="4624"/>
                  <a:pt x="15772" y="4645"/>
                </a:cubicBezTo>
                <a:cubicBezTo>
                  <a:pt x="15775" y="4639"/>
                  <a:pt x="15778" y="4634"/>
                  <a:pt x="15781" y="4629"/>
                </a:cubicBezTo>
                <a:cubicBezTo>
                  <a:pt x="15746" y="4627"/>
                  <a:pt x="15719" y="4651"/>
                  <a:pt x="15686" y="4659"/>
                </a:cubicBezTo>
                <a:cubicBezTo>
                  <a:pt x="15725" y="4641"/>
                  <a:pt x="15791" y="4598"/>
                  <a:pt x="15728" y="4561"/>
                </a:cubicBezTo>
                <a:cubicBezTo>
                  <a:pt x="15736" y="4630"/>
                  <a:pt x="15694" y="4542"/>
                  <a:pt x="15671" y="4605"/>
                </a:cubicBezTo>
                <a:cubicBezTo>
                  <a:pt x="15658" y="4567"/>
                  <a:pt x="15618" y="4623"/>
                  <a:pt x="15606" y="4644"/>
                </a:cubicBezTo>
                <a:cubicBezTo>
                  <a:pt x="15680" y="4630"/>
                  <a:pt x="15603" y="4682"/>
                  <a:pt x="15582" y="4685"/>
                </a:cubicBezTo>
                <a:cubicBezTo>
                  <a:pt x="15690" y="4720"/>
                  <a:pt x="15454" y="4783"/>
                  <a:pt x="15541" y="4765"/>
                </a:cubicBezTo>
                <a:cubicBezTo>
                  <a:pt x="15497" y="4783"/>
                  <a:pt x="15449" y="4821"/>
                  <a:pt x="15446" y="4872"/>
                </a:cubicBezTo>
                <a:close/>
                <a:moveTo>
                  <a:pt x="15570" y="5196"/>
                </a:moveTo>
                <a:cubicBezTo>
                  <a:pt x="15560" y="5202"/>
                  <a:pt x="15550" y="5208"/>
                  <a:pt x="15541" y="5214"/>
                </a:cubicBezTo>
                <a:cubicBezTo>
                  <a:pt x="15630" y="5210"/>
                  <a:pt x="15479" y="5287"/>
                  <a:pt x="15564" y="5270"/>
                </a:cubicBezTo>
                <a:cubicBezTo>
                  <a:pt x="15553" y="5277"/>
                  <a:pt x="15542" y="5285"/>
                  <a:pt x="15532" y="5294"/>
                </a:cubicBezTo>
                <a:cubicBezTo>
                  <a:pt x="15585" y="5355"/>
                  <a:pt x="15670" y="5244"/>
                  <a:pt x="15698" y="5205"/>
                </a:cubicBezTo>
                <a:cubicBezTo>
                  <a:pt x="15677" y="5210"/>
                  <a:pt x="15657" y="5213"/>
                  <a:pt x="15636" y="5214"/>
                </a:cubicBezTo>
                <a:cubicBezTo>
                  <a:pt x="15680" y="5194"/>
                  <a:pt x="15721" y="5168"/>
                  <a:pt x="15760" y="5139"/>
                </a:cubicBezTo>
                <a:cubicBezTo>
                  <a:pt x="15739" y="5143"/>
                  <a:pt x="15718" y="5142"/>
                  <a:pt x="15698" y="5136"/>
                </a:cubicBezTo>
                <a:cubicBezTo>
                  <a:pt x="15722" y="5134"/>
                  <a:pt x="15742" y="5118"/>
                  <a:pt x="15754" y="5098"/>
                </a:cubicBezTo>
                <a:cubicBezTo>
                  <a:pt x="15737" y="5081"/>
                  <a:pt x="15716" y="5074"/>
                  <a:pt x="15692" y="5077"/>
                </a:cubicBezTo>
                <a:cubicBezTo>
                  <a:pt x="15713" y="5070"/>
                  <a:pt x="15735" y="5065"/>
                  <a:pt x="15757" y="5062"/>
                </a:cubicBezTo>
                <a:cubicBezTo>
                  <a:pt x="15729" y="5031"/>
                  <a:pt x="15691" y="5049"/>
                  <a:pt x="15659" y="5062"/>
                </a:cubicBezTo>
                <a:cubicBezTo>
                  <a:pt x="15701" y="5040"/>
                  <a:pt x="15750" y="5004"/>
                  <a:pt x="15784" y="5059"/>
                </a:cubicBezTo>
                <a:cubicBezTo>
                  <a:pt x="15799" y="5030"/>
                  <a:pt x="15817" y="4950"/>
                  <a:pt x="15819" y="4916"/>
                </a:cubicBezTo>
                <a:cubicBezTo>
                  <a:pt x="15822" y="4879"/>
                  <a:pt x="15776" y="4865"/>
                  <a:pt x="15748" y="4857"/>
                </a:cubicBezTo>
                <a:cubicBezTo>
                  <a:pt x="15771" y="4833"/>
                  <a:pt x="15811" y="4804"/>
                  <a:pt x="15799" y="4765"/>
                </a:cubicBezTo>
                <a:cubicBezTo>
                  <a:pt x="15743" y="4775"/>
                  <a:pt x="15694" y="4758"/>
                  <a:pt x="15647" y="4801"/>
                </a:cubicBezTo>
                <a:cubicBezTo>
                  <a:pt x="15666" y="4817"/>
                  <a:pt x="15686" y="4822"/>
                  <a:pt x="15710" y="4816"/>
                </a:cubicBezTo>
                <a:cubicBezTo>
                  <a:pt x="15690" y="4856"/>
                  <a:pt x="15543" y="4825"/>
                  <a:pt x="15523" y="4908"/>
                </a:cubicBezTo>
                <a:cubicBezTo>
                  <a:pt x="15575" y="4880"/>
                  <a:pt x="15655" y="4892"/>
                  <a:pt x="15695" y="4843"/>
                </a:cubicBezTo>
                <a:cubicBezTo>
                  <a:pt x="15673" y="4889"/>
                  <a:pt x="15640" y="4911"/>
                  <a:pt x="15620" y="4942"/>
                </a:cubicBezTo>
                <a:cubicBezTo>
                  <a:pt x="15632" y="4934"/>
                  <a:pt x="15632" y="4931"/>
                  <a:pt x="15643" y="4922"/>
                </a:cubicBezTo>
                <a:cubicBezTo>
                  <a:pt x="15624" y="4967"/>
                  <a:pt x="15529" y="4954"/>
                  <a:pt x="15537" y="5015"/>
                </a:cubicBezTo>
                <a:cubicBezTo>
                  <a:pt x="15570" y="5014"/>
                  <a:pt x="15598" y="4998"/>
                  <a:pt x="15630" y="4994"/>
                </a:cubicBezTo>
                <a:cubicBezTo>
                  <a:pt x="15591" y="5017"/>
                  <a:pt x="15546" y="5040"/>
                  <a:pt x="15576" y="5092"/>
                </a:cubicBezTo>
                <a:cubicBezTo>
                  <a:pt x="15532" y="5096"/>
                  <a:pt x="15482" y="5065"/>
                  <a:pt x="15454" y="5116"/>
                </a:cubicBezTo>
                <a:cubicBezTo>
                  <a:pt x="15475" y="5122"/>
                  <a:pt x="15496" y="5123"/>
                  <a:pt x="15517" y="5119"/>
                </a:cubicBezTo>
                <a:cubicBezTo>
                  <a:pt x="15442" y="5145"/>
                  <a:pt x="15533" y="5134"/>
                  <a:pt x="15549" y="5119"/>
                </a:cubicBezTo>
                <a:cubicBezTo>
                  <a:pt x="15525" y="5157"/>
                  <a:pt x="15582" y="5171"/>
                  <a:pt x="15591" y="5128"/>
                </a:cubicBezTo>
                <a:cubicBezTo>
                  <a:pt x="15590" y="5152"/>
                  <a:pt x="15574" y="5170"/>
                  <a:pt x="15552" y="5181"/>
                </a:cubicBezTo>
                <a:cubicBezTo>
                  <a:pt x="15590" y="5165"/>
                  <a:pt x="15595" y="5168"/>
                  <a:pt x="15570" y="5196"/>
                </a:cubicBezTo>
                <a:close/>
                <a:moveTo>
                  <a:pt x="15630" y="4884"/>
                </a:moveTo>
                <a:cubicBezTo>
                  <a:pt x="15619" y="4885"/>
                  <a:pt x="15609" y="4888"/>
                  <a:pt x="15600" y="4893"/>
                </a:cubicBezTo>
                <a:cubicBezTo>
                  <a:pt x="15610" y="4890"/>
                  <a:pt x="15620" y="4887"/>
                  <a:pt x="15630" y="4884"/>
                </a:cubicBezTo>
                <a:close/>
                <a:moveTo>
                  <a:pt x="15823" y="4371"/>
                </a:moveTo>
                <a:cubicBezTo>
                  <a:pt x="15843" y="4367"/>
                  <a:pt x="15864" y="4363"/>
                  <a:pt x="15885" y="4359"/>
                </a:cubicBezTo>
                <a:cubicBezTo>
                  <a:pt x="15861" y="4366"/>
                  <a:pt x="15764" y="4404"/>
                  <a:pt x="15843" y="4412"/>
                </a:cubicBezTo>
                <a:cubicBezTo>
                  <a:pt x="15770" y="4432"/>
                  <a:pt x="15720" y="4475"/>
                  <a:pt x="15665" y="4525"/>
                </a:cubicBezTo>
                <a:cubicBezTo>
                  <a:pt x="15713" y="4536"/>
                  <a:pt x="15775" y="4500"/>
                  <a:pt x="15817" y="4480"/>
                </a:cubicBezTo>
                <a:cubicBezTo>
                  <a:pt x="15841" y="4468"/>
                  <a:pt x="15853" y="4440"/>
                  <a:pt x="15879" y="4430"/>
                </a:cubicBezTo>
                <a:cubicBezTo>
                  <a:pt x="15911" y="4418"/>
                  <a:pt x="15940" y="4433"/>
                  <a:pt x="15968" y="4406"/>
                </a:cubicBezTo>
                <a:cubicBezTo>
                  <a:pt x="15958" y="4399"/>
                  <a:pt x="15949" y="4392"/>
                  <a:pt x="15938" y="4385"/>
                </a:cubicBezTo>
                <a:cubicBezTo>
                  <a:pt x="16028" y="4393"/>
                  <a:pt x="16009" y="4278"/>
                  <a:pt x="16033" y="4237"/>
                </a:cubicBezTo>
                <a:cubicBezTo>
                  <a:pt x="16046" y="4216"/>
                  <a:pt x="16072" y="4214"/>
                  <a:pt x="16081" y="4189"/>
                </a:cubicBezTo>
                <a:cubicBezTo>
                  <a:pt x="16098" y="4245"/>
                  <a:pt x="16032" y="4286"/>
                  <a:pt x="16042" y="4341"/>
                </a:cubicBezTo>
                <a:cubicBezTo>
                  <a:pt x="16069" y="4290"/>
                  <a:pt x="16103" y="4194"/>
                  <a:pt x="16143" y="4157"/>
                </a:cubicBezTo>
                <a:cubicBezTo>
                  <a:pt x="16103" y="4158"/>
                  <a:pt x="16062" y="4147"/>
                  <a:pt x="16022" y="4154"/>
                </a:cubicBezTo>
                <a:cubicBezTo>
                  <a:pt x="16025" y="4134"/>
                  <a:pt x="16029" y="4114"/>
                  <a:pt x="16033" y="4094"/>
                </a:cubicBezTo>
                <a:cubicBezTo>
                  <a:pt x="16000" y="4090"/>
                  <a:pt x="15935" y="4185"/>
                  <a:pt x="16004" y="4148"/>
                </a:cubicBezTo>
                <a:cubicBezTo>
                  <a:pt x="15936" y="4216"/>
                  <a:pt x="15866" y="4283"/>
                  <a:pt x="15823" y="4371"/>
                </a:cubicBezTo>
                <a:close/>
                <a:moveTo>
                  <a:pt x="15389" y="4676"/>
                </a:moveTo>
                <a:cubicBezTo>
                  <a:pt x="15418" y="4664"/>
                  <a:pt x="15446" y="4628"/>
                  <a:pt x="15481" y="4644"/>
                </a:cubicBezTo>
                <a:cubicBezTo>
                  <a:pt x="15407" y="4683"/>
                  <a:pt x="15357" y="4722"/>
                  <a:pt x="15359" y="4813"/>
                </a:cubicBezTo>
                <a:cubicBezTo>
                  <a:pt x="15438" y="4784"/>
                  <a:pt x="15554" y="4637"/>
                  <a:pt x="15605" y="4561"/>
                </a:cubicBezTo>
                <a:cubicBezTo>
                  <a:pt x="15635" y="4515"/>
                  <a:pt x="15644" y="4452"/>
                  <a:pt x="15680" y="4412"/>
                </a:cubicBezTo>
                <a:cubicBezTo>
                  <a:pt x="15654" y="4394"/>
                  <a:pt x="15620" y="4373"/>
                  <a:pt x="15588" y="4394"/>
                </a:cubicBezTo>
                <a:cubicBezTo>
                  <a:pt x="15661" y="4375"/>
                  <a:pt x="15569" y="4376"/>
                  <a:pt x="15539" y="4394"/>
                </a:cubicBezTo>
                <a:cubicBezTo>
                  <a:pt x="15521" y="4406"/>
                  <a:pt x="15465" y="4456"/>
                  <a:pt x="15520" y="4460"/>
                </a:cubicBezTo>
                <a:cubicBezTo>
                  <a:pt x="15504" y="4473"/>
                  <a:pt x="15463" y="4500"/>
                  <a:pt x="15523" y="4480"/>
                </a:cubicBezTo>
                <a:cubicBezTo>
                  <a:pt x="15480" y="4496"/>
                  <a:pt x="15465" y="4581"/>
                  <a:pt x="15401" y="4590"/>
                </a:cubicBezTo>
                <a:cubicBezTo>
                  <a:pt x="15483" y="4602"/>
                  <a:pt x="15359" y="4656"/>
                  <a:pt x="15440" y="4629"/>
                </a:cubicBezTo>
                <a:cubicBezTo>
                  <a:pt x="15419" y="4640"/>
                  <a:pt x="15402" y="4656"/>
                  <a:pt x="15389" y="4676"/>
                </a:cubicBezTo>
                <a:close/>
                <a:moveTo>
                  <a:pt x="15469" y="4433"/>
                </a:moveTo>
                <a:cubicBezTo>
                  <a:pt x="15432" y="4433"/>
                  <a:pt x="15346" y="4513"/>
                  <a:pt x="15330" y="4546"/>
                </a:cubicBezTo>
                <a:cubicBezTo>
                  <a:pt x="15372" y="4544"/>
                  <a:pt x="15500" y="4494"/>
                  <a:pt x="15469" y="4433"/>
                </a:cubicBezTo>
                <a:close/>
                <a:moveTo>
                  <a:pt x="15481" y="4246"/>
                </a:moveTo>
                <a:cubicBezTo>
                  <a:pt x="15462" y="4279"/>
                  <a:pt x="15488" y="4309"/>
                  <a:pt x="15502" y="4338"/>
                </a:cubicBezTo>
                <a:cubicBezTo>
                  <a:pt x="15449" y="4338"/>
                  <a:pt x="15487" y="4357"/>
                  <a:pt x="15487" y="4397"/>
                </a:cubicBezTo>
                <a:cubicBezTo>
                  <a:pt x="15460" y="4341"/>
                  <a:pt x="15450" y="4419"/>
                  <a:pt x="15514" y="4404"/>
                </a:cubicBezTo>
                <a:cubicBezTo>
                  <a:pt x="15549" y="4397"/>
                  <a:pt x="15625" y="4314"/>
                  <a:pt x="15549" y="4326"/>
                </a:cubicBezTo>
                <a:cubicBezTo>
                  <a:pt x="15574" y="4326"/>
                  <a:pt x="15589" y="4312"/>
                  <a:pt x="15588" y="4287"/>
                </a:cubicBezTo>
                <a:cubicBezTo>
                  <a:pt x="15652" y="4315"/>
                  <a:pt x="15702" y="4494"/>
                  <a:pt x="15808" y="4302"/>
                </a:cubicBezTo>
                <a:cubicBezTo>
                  <a:pt x="15782" y="4285"/>
                  <a:pt x="15758" y="4300"/>
                  <a:pt x="15731" y="4298"/>
                </a:cubicBezTo>
                <a:cubicBezTo>
                  <a:pt x="15704" y="4295"/>
                  <a:pt x="15696" y="4250"/>
                  <a:pt x="15674" y="4237"/>
                </a:cubicBezTo>
                <a:cubicBezTo>
                  <a:pt x="15733" y="4232"/>
                  <a:pt x="15763" y="4298"/>
                  <a:pt x="15826" y="4272"/>
                </a:cubicBezTo>
                <a:cubicBezTo>
                  <a:pt x="15819" y="4262"/>
                  <a:pt x="15812" y="4252"/>
                  <a:pt x="15805" y="4243"/>
                </a:cubicBezTo>
                <a:cubicBezTo>
                  <a:pt x="15830" y="4249"/>
                  <a:pt x="15925" y="4224"/>
                  <a:pt x="15876" y="4187"/>
                </a:cubicBezTo>
                <a:cubicBezTo>
                  <a:pt x="15813" y="4140"/>
                  <a:pt x="15751" y="4208"/>
                  <a:pt x="15692" y="4225"/>
                </a:cubicBezTo>
                <a:cubicBezTo>
                  <a:pt x="15715" y="4178"/>
                  <a:pt x="15781" y="4193"/>
                  <a:pt x="15802" y="4145"/>
                </a:cubicBezTo>
                <a:cubicBezTo>
                  <a:pt x="15756" y="4123"/>
                  <a:pt x="15649" y="4122"/>
                  <a:pt x="15618" y="4171"/>
                </a:cubicBezTo>
                <a:cubicBezTo>
                  <a:pt x="15629" y="4117"/>
                  <a:pt x="15593" y="4158"/>
                  <a:pt x="15568" y="4178"/>
                </a:cubicBezTo>
                <a:cubicBezTo>
                  <a:pt x="15543" y="4197"/>
                  <a:pt x="15553" y="4230"/>
                  <a:pt x="15561" y="4255"/>
                </a:cubicBezTo>
                <a:cubicBezTo>
                  <a:pt x="15555" y="4231"/>
                  <a:pt x="15535" y="4218"/>
                  <a:pt x="15511" y="4222"/>
                </a:cubicBezTo>
                <a:cubicBezTo>
                  <a:pt x="15524" y="4210"/>
                  <a:pt x="15532" y="4195"/>
                  <a:pt x="15535" y="4177"/>
                </a:cubicBezTo>
                <a:cubicBezTo>
                  <a:pt x="15503" y="4188"/>
                  <a:pt x="15455" y="4217"/>
                  <a:pt x="15460" y="4258"/>
                </a:cubicBezTo>
                <a:cubicBezTo>
                  <a:pt x="15467" y="4254"/>
                  <a:pt x="15474" y="4250"/>
                  <a:pt x="15481" y="4246"/>
                </a:cubicBezTo>
                <a:close/>
                <a:moveTo>
                  <a:pt x="16102" y="4100"/>
                </a:moveTo>
                <a:cubicBezTo>
                  <a:pt x="16113" y="4106"/>
                  <a:pt x="16129" y="4114"/>
                  <a:pt x="16131" y="4127"/>
                </a:cubicBezTo>
                <a:cubicBezTo>
                  <a:pt x="16066" y="4153"/>
                  <a:pt x="16046" y="4086"/>
                  <a:pt x="16102" y="4100"/>
                </a:cubicBezTo>
                <a:close/>
                <a:moveTo>
                  <a:pt x="13917" y="3421"/>
                </a:moveTo>
                <a:cubicBezTo>
                  <a:pt x="13879" y="3363"/>
                  <a:pt x="13702" y="3435"/>
                  <a:pt x="13792" y="3435"/>
                </a:cubicBezTo>
                <a:cubicBezTo>
                  <a:pt x="13768" y="3440"/>
                  <a:pt x="13748" y="3452"/>
                  <a:pt x="13733" y="3471"/>
                </a:cubicBezTo>
                <a:cubicBezTo>
                  <a:pt x="13791" y="3445"/>
                  <a:pt x="13854" y="3431"/>
                  <a:pt x="13917" y="3421"/>
                </a:cubicBezTo>
                <a:close/>
                <a:moveTo>
                  <a:pt x="13367" y="3548"/>
                </a:moveTo>
                <a:cubicBezTo>
                  <a:pt x="13337" y="3578"/>
                  <a:pt x="13293" y="3586"/>
                  <a:pt x="13263" y="3616"/>
                </a:cubicBezTo>
                <a:cubicBezTo>
                  <a:pt x="13332" y="3607"/>
                  <a:pt x="13403" y="3586"/>
                  <a:pt x="13458" y="3542"/>
                </a:cubicBezTo>
                <a:cubicBezTo>
                  <a:pt x="13515" y="3497"/>
                  <a:pt x="13602" y="3508"/>
                  <a:pt x="13652" y="3453"/>
                </a:cubicBezTo>
                <a:cubicBezTo>
                  <a:pt x="13605" y="3463"/>
                  <a:pt x="13625" y="3448"/>
                  <a:pt x="13646" y="3426"/>
                </a:cubicBezTo>
                <a:cubicBezTo>
                  <a:pt x="13560" y="3478"/>
                  <a:pt x="13469" y="3534"/>
                  <a:pt x="13367" y="3548"/>
                </a:cubicBezTo>
                <a:close/>
                <a:moveTo>
                  <a:pt x="13543" y="3412"/>
                </a:moveTo>
                <a:cubicBezTo>
                  <a:pt x="13545" y="3404"/>
                  <a:pt x="13546" y="3396"/>
                  <a:pt x="13548" y="3388"/>
                </a:cubicBezTo>
                <a:cubicBezTo>
                  <a:pt x="13510" y="3394"/>
                  <a:pt x="13420" y="3447"/>
                  <a:pt x="13418" y="3492"/>
                </a:cubicBezTo>
                <a:cubicBezTo>
                  <a:pt x="13448" y="3461"/>
                  <a:pt x="13497" y="3415"/>
                  <a:pt x="13543" y="3412"/>
                </a:cubicBezTo>
                <a:close/>
                <a:moveTo>
                  <a:pt x="13635" y="3248"/>
                </a:moveTo>
                <a:cubicBezTo>
                  <a:pt x="13608" y="3256"/>
                  <a:pt x="13585" y="3273"/>
                  <a:pt x="13566" y="3293"/>
                </a:cubicBezTo>
                <a:cubicBezTo>
                  <a:pt x="13595" y="3288"/>
                  <a:pt x="13632" y="3286"/>
                  <a:pt x="13635" y="3248"/>
                </a:cubicBezTo>
                <a:close/>
                <a:moveTo>
                  <a:pt x="13255" y="3548"/>
                </a:moveTo>
                <a:cubicBezTo>
                  <a:pt x="13285" y="3531"/>
                  <a:pt x="13316" y="3515"/>
                  <a:pt x="13350" y="3504"/>
                </a:cubicBezTo>
                <a:cubicBezTo>
                  <a:pt x="13325" y="3530"/>
                  <a:pt x="13288" y="3539"/>
                  <a:pt x="13255" y="3548"/>
                </a:cubicBezTo>
                <a:close/>
                <a:moveTo>
                  <a:pt x="13290" y="3527"/>
                </a:moveTo>
                <a:cubicBezTo>
                  <a:pt x="13271" y="3538"/>
                  <a:pt x="13250" y="3542"/>
                  <a:pt x="13228" y="3542"/>
                </a:cubicBezTo>
                <a:cubicBezTo>
                  <a:pt x="13263" y="3538"/>
                  <a:pt x="13286" y="3504"/>
                  <a:pt x="13323" y="3504"/>
                </a:cubicBezTo>
                <a:cubicBezTo>
                  <a:pt x="13312" y="3512"/>
                  <a:pt x="13301" y="3519"/>
                  <a:pt x="13290" y="3527"/>
                </a:cubicBezTo>
                <a:close/>
                <a:moveTo>
                  <a:pt x="11699" y="3744"/>
                </a:moveTo>
                <a:cubicBezTo>
                  <a:pt x="11676" y="3747"/>
                  <a:pt x="11655" y="3755"/>
                  <a:pt x="11637" y="3768"/>
                </a:cubicBezTo>
                <a:cubicBezTo>
                  <a:pt x="11661" y="3771"/>
                  <a:pt x="11682" y="3763"/>
                  <a:pt x="11699" y="3744"/>
                </a:cubicBezTo>
                <a:close/>
                <a:moveTo>
                  <a:pt x="11835" y="3896"/>
                </a:moveTo>
                <a:cubicBezTo>
                  <a:pt x="11815" y="3884"/>
                  <a:pt x="11789" y="3892"/>
                  <a:pt x="11773" y="3907"/>
                </a:cubicBezTo>
                <a:cubicBezTo>
                  <a:pt x="11794" y="3906"/>
                  <a:pt x="11815" y="3902"/>
                  <a:pt x="11835" y="3896"/>
                </a:cubicBezTo>
                <a:close/>
                <a:moveTo>
                  <a:pt x="11654" y="4011"/>
                </a:moveTo>
                <a:cubicBezTo>
                  <a:pt x="11622" y="3992"/>
                  <a:pt x="11577" y="4021"/>
                  <a:pt x="11562" y="4050"/>
                </a:cubicBezTo>
                <a:cubicBezTo>
                  <a:pt x="11596" y="4045"/>
                  <a:pt x="11628" y="4034"/>
                  <a:pt x="11654" y="4011"/>
                </a:cubicBezTo>
                <a:close/>
                <a:moveTo>
                  <a:pt x="11298" y="4210"/>
                </a:moveTo>
                <a:cubicBezTo>
                  <a:pt x="11357" y="4203"/>
                  <a:pt x="11404" y="4164"/>
                  <a:pt x="11455" y="4139"/>
                </a:cubicBezTo>
                <a:cubicBezTo>
                  <a:pt x="11444" y="4147"/>
                  <a:pt x="11433" y="4156"/>
                  <a:pt x="11423" y="4166"/>
                </a:cubicBezTo>
                <a:cubicBezTo>
                  <a:pt x="11470" y="4158"/>
                  <a:pt x="11508" y="4150"/>
                  <a:pt x="11547" y="4121"/>
                </a:cubicBezTo>
                <a:cubicBezTo>
                  <a:pt x="11524" y="4193"/>
                  <a:pt x="11619" y="4127"/>
                  <a:pt x="11636" y="4109"/>
                </a:cubicBezTo>
                <a:cubicBezTo>
                  <a:pt x="11612" y="4105"/>
                  <a:pt x="11591" y="4112"/>
                  <a:pt x="11574" y="4130"/>
                </a:cubicBezTo>
                <a:cubicBezTo>
                  <a:pt x="11591" y="4112"/>
                  <a:pt x="11610" y="4098"/>
                  <a:pt x="11633" y="4088"/>
                </a:cubicBezTo>
                <a:cubicBezTo>
                  <a:pt x="11600" y="4097"/>
                  <a:pt x="11569" y="4069"/>
                  <a:pt x="11541" y="4100"/>
                </a:cubicBezTo>
                <a:cubicBezTo>
                  <a:pt x="11554" y="4047"/>
                  <a:pt x="11454" y="4058"/>
                  <a:pt x="11443" y="4096"/>
                </a:cubicBezTo>
                <a:cubicBezTo>
                  <a:pt x="11429" y="4140"/>
                  <a:pt x="11331" y="4076"/>
                  <a:pt x="11348" y="4145"/>
                </a:cubicBezTo>
                <a:cubicBezTo>
                  <a:pt x="11299" y="4140"/>
                  <a:pt x="11233" y="4163"/>
                  <a:pt x="11298" y="4210"/>
                </a:cubicBezTo>
                <a:close/>
                <a:moveTo>
                  <a:pt x="10966" y="4495"/>
                </a:moveTo>
                <a:cubicBezTo>
                  <a:pt x="10935" y="4475"/>
                  <a:pt x="10810" y="4500"/>
                  <a:pt x="10811" y="4543"/>
                </a:cubicBezTo>
                <a:cubicBezTo>
                  <a:pt x="10862" y="4526"/>
                  <a:pt x="10913" y="4506"/>
                  <a:pt x="10966" y="4495"/>
                </a:cubicBezTo>
                <a:close/>
                <a:moveTo>
                  <a:pt x="8365" y="5092"/>
                </a:moveTo>
                <a:cubicBezTo>
                  <a:pt x="8345" y="5085"/>
                  <a:pt x="8317" y="5102"/>
                  <a:pt x="8302" y="5113"/>
                </a:cubicBezTo>
                <a:cubicBezTo>
                  <a:pt x="8327" y="5127"/>
                  <a:pt x="8351" y="5115"/>
                  <a:pt x="8365" y="5092"/>
                </a:cubicBezTo>
                <a:close/>
                <a:moveTo>
                  <a:pt x="10615" y="4569"/>
                </a:moveTo>
                <a:cubicBezTo>
                  <a:pt x="10584" y="4580"/>
                  <a:pt x="10552" y="4592"/>
                  <a:pt x="10523" y="4608"/>
                </a:cubicBezTo>
                <a:cubicBezTo>
                  <a:pt x="10578" y="4644"/>
                  <a:pt x="10694" y="4575"/>
                  <a:pt x="10740" y="4546"/>
                </a:cubicBezTo>
                <a:cubicBezTo>
                  <a:pt x="10729" y="4538"/>
                  <a:pt x="10718" y="4532"/>
                  <a:pt x="10707" y="4525"/>
                </a:cubicBezTo>
                <a:cubicBezTo>
                  <a:pt x="10792" y="4510"/>
                  <a:pt x="10893" y="4489"/>
                  <a:pt x="10974" y="4463"/>
                </a:cubicBezTo>
                <a:cubicBezTo>
                  <a:pt x="10972" y="4452"/>
                  <a:pt x="10969" y="4441"/>
                  <a:pt x="10966" y="4430"/>
                </a:cubicBezTo>
                <a:cubicBezTo>
                  <a:pt x="10998" y="4430"/>
                  <a:pt x="11096" y="4460"/>
                  <a:pt x="11117" y="4426"/>
                </a:cubicBezTo>
                <a:cubicBezTo>
                  <a:pt x="11139" y="4391"/>
                  <a:pt x="11075" y="4386"/>
                  <a:pt x="11058" y="4391"/>
                </a:cubicBezTo>
                <a:cubicBezTo>
                  <a:pt x="11118" y="4368"/>
                  <a:pt x="11165" y="4410"/>
                  <a:pt x="11217" y="4397"/>
                </a:cubicBezTo>
                <a:cubicBezTo>
                  <a:pt x="11260" y="4386"/>
                  <a:pt x="11297" y="4355"/>
                  <a:pt x="11337" y="4335"/>
                </a:cubicBezTo>
                <a:cubicBezTo>
                  <a:pt x="11317" y="4328"/>
                  <a:pt x="11297" y="4328"/>
                  <a:pt x="11277" y="4335"/>
                </a:cubicBezTo>
                <a:cubicBezTo>
                  <a:pt x="11283" y="4310"/>
                  <a:pt x="11394" y="4252"/>
                  <a:pt x="11336" y="4236"/>
                </a:cubicBezTo>
                <a:cubicBezTo>
                  <a:pt x="11305" y="4228"/>
                  <a:pt x="11221" y="4267"/>
                  <a:pt x="11203" y="4293"/>
                </a:cubicBezTo>
                <a:cubicBezTo>
                  <a:pt x="11213" y="4272"/>
                  <a:pt x="11231" y="4256"/>
                  <a:pt x="11253" y="4249"/>
                </a:cubicBezTo>
                <a:cubicBezTo>
                  <a:pt x="11233" y="4234"/>
                  <a:pt x="11212" y="4220"/>
                  <a:pt x="11191" y="4207"/>
                </a:cubicBezTo>
                <a:cubicBezTo>
                  <a:pt x="11202" y="4300"/>
                  <a:pt x="11052" y="4244"/>
                  <a:pt x="11072" y="4302"/>
                </a:cubicBezTo>
                <a:cubicBezTo>
                  <a:pt x="11051" y="4283"/>
                  <a:pt x="11035" y="4289"/>
                  <a:pt x="11010" y="4311"/>
                </a:cubicBezTo>
                <a:cubicBezTo>
                  <a:pt x="11034" y="4282"/>
                  <a:pt x="11042" y="4272"/>
                  <a:pt x="11052" y="4249"/>
                </a:cubicBezTo>
                <a:cubicBezTo>
                  <a:pt x="11007" y="4240"/>
                  <a:pt x="10967" y="4261"/>
                  <a:pt x="10933" y="4287"/>
                </a:cubicBezTo>
                <a:cubicBezTo>
                  <a:pt x="10943" y="4297"/>
                  <a:pt x="10952" y="4305"/>
                  <a:pt x="10963" y="4314"/>
                </a:cubicBezTo>
                <a:cubicBezTo>
                  <a:pt x="10942" y="4320"/>
                  <a:pt x="10921" y="4325"/>
                  <a:pt x="10900" y="4329"/>
                </a:cubicBezTo>
                <a:cubicBezTo>
                  <a:pt x="10905" y="4340"/>
                  <a:pt x="10910" y="4351"/>
                  <a:pt x="10915" y="4362"/>
                </a:cubicBezTo>
                <a:cubicBezTo>
                  <a:pt x="10871" y="4331"/>
                  <a:pt x="10824" y="4406"/>
                  <a:pt x="10823" y="4442"/>
                </a:cubicBezTo>
                <a:cubicBezTo>
                  <a:pt x="10799" y="4408"/>
                  <a:pt x="10860" y="4354"/>
                  <a:pt x="10838" y="4333"/>
                </a:cubicBezTo>
                <a:cubicBezTo>
                  <a:pt x="10796" y="4294"/>
                  <a:pt x="10683" y="4359"/>
                  <a:pt x="10645" y="4378"/>
                </a:cubicBezTo>
                <a:cubicBezTo>
                  <a:pt x="10572" y="4412"/>
                  <a:pt x="10573" y="4443"/>
                  <a:pt x="10531" y="4500"/>
                </a:cubicBezTo>
                <a:cubicBezTo>
                  <a:pt x="10458" y="4602"/>
                  <a:pt x="10601" y="4532"/>
                  <a:pt x="10642" y="4504"/>
                </a:cubicBezTo>
                <a:cubicBezTo>
                  <a:pt x="10609" y="4497"/>
                  <a:pt x="10578" y="4510"/>
                  <a:pt x="10550" y="4525"/>
                </a:cubicBezTo>
                <a:cubicBezTo>
                  <a:pt x="10578" y="4486"/>
                  <a:pt x="10631" y="4484"/>
                  <a:pt x="10672" y="4501"/>
                </a:cubicBezTo>
                <a:cubicBezTo>
                  <a:pt x="10650" y="4511"/>
                  <a:pt x="10630" y="4522"/>
                  <a:pt x="10609" y="4534"/>
                </a:cubicBezTo>
                <a:cubicBezTo>
                  <a:pt x="10655" y="4529"/>
                  <a:pt x="10694" y="4503"/>
                  <a:pt x="10737" y="4489"/>
                </a:cubicBezTo>
                <a:cubicBezTo>
                  <a:pt x="10709" y="4512"/>
                  <a:pt x="10672" y="4515"/>
                  <a:pt x="10645" y="4540"/>
                </a:cubicBezTo>
                <a:cubicBezTo>
                  <a:pt x="10724" y="4524"/>
                  <a:pt x="10628" y="4568"/>
                  <a:pt x="10615" y="4569"/>
                </a:cubicBezTo>
                <a:close/>
                <a:moveTo>
                  <a:pt x="8442" y="5062"/>
                </a:moveTo>
                <a:cubicBezTo>
                  <a:pt x="8424" y="5049"/>
                  <a:pt x="8395" y="5063"/>
                  <a:pt x="8383" y="5077"/>
                </a:cubicBezTo>
                <a:cubicBezTo>
                  <a:pt x="8403" y="5074"/>
                  <a:pt x="8423" y="5069"/>
                  <a:pt x="8442" y="5062"/>
                </a:cubicBezTo>
                <a:close/>
                <a:moveTo>
                  <a:pt x="7721" y="5220"/>
                </a:moveTo>
                <a:cubicBezTo>
                  <a:pt x="7695" y="5217"/>
                  <a:pt x="7639" y="5220"/>
                  <a:pt x="7658" y="5261"/>
                </a:cubicBezTo>
                <a:cubicBezTo>
                  <a:pt x="7682" y="5251"/>
                  <a:pt x="7702" y="5237"/>
                  <a:pt x="7721" y="5220"/>
                </a:cubicBezTo>
                <a:close/>
                <a:moveTo>
                  <a:pt x="7919" y="5160"/>
                </a:moveTo>
                <a:cubicBezTo>
                  <a:pt x="7902" y="5152"/>
                  <a:pt x="7887" y="5154"/>
                  <a:pt x="7872" y="5166"/>
                </a:cubicBezTo>
                <a:cubicBezTo>
                  <a:pt x="7906" y="5148"/>
                  <a:pt x="7912" y="5155"/>
                  <a:pt x="7890" y="5187"/>
                </a:cubicBezTo>
                <a:cubicBezTo>
                  <a:pt x="7900" y="5178"/>
                  <a:pt x="7910" y="5169"/>
                  <a:pt x="7919" y="5160"/>
                </a:cubicBezTo>
                <a:close/>
                <a:moveTo>
                  <a:pt x="8344" y="5187"/>
                </a:moveTo>
                <a:cubicBezTo>
                  <a:pt x="8390" y="5181"/>
                  <a:pt x="8417" y="5146"/>
                  <a:pt x="8448" y="5116"/>
                </a:cubicBezTo>
                <a:cubicBezTo>
                  <a:pt x="8406" y="5155"/>
                  <a:pt x="8372" y="5118"/>
                  <a:pt x="8222" y="5252"/>
                </a:cubicBezTo>
                <a:cubicBezTo>
                  <a:pt x="8259" y="5223"/>
                  <a:pt x="8306" y="5214"/>
                  <a:pt x="8344" y="5187"/>
                </a:cubicBezTo>
                <a:close/>
                <a:moveTo>
                  <a:pt x="8288" y="5074"/>
                </a:moveTo>
                <a:cubicBezTo>
                  <a:pt x="8237" y="5075"/>
                  <a:pt x="8193" y="5114"/>
                  <a:pt x="8172" y="5157"/>
                </a:cubicBezTo>
                <a:cubicBezTo>
                  <a:pt x="8191" y="5153"/>
                  <a:pt x="8214" y="5164"/>
                  <a:pt x="8231" y="5156"/>
                </a:cubicBezTo>
                <a:cubicBezTo>
                  <a:pt x="8262" y="5143"/>
                  <a:pt x="8296" y="5102"/>
                  <a:pt x="8317" y="5077"/>
                </a:cubicBezTo>
                <a:cubicBezTo>
                  <a:pt x="8300" y="5094"/>
                  <a:pt x="8279" y="5102"/>
                  <a:pt x="8255" y="5101"/>
                </a:cubicBezTo>
                <a:cubicBezTo>
                  <a:pt x="8265" y="5091"/>
                  <a:pt x="8276" y="5082"/>
                  <a:pt x="8288" y="5074"/>
                </a:cubicBezTo>
                <a:close/>
                <a:moveTo>
                  <a:pt x="6880" y="5341"/>
                </a:moveTo>
                <a:cubicBezTo>
                  <a:pt x="6823" y="5366"/>
                  <a:pt x="6829" y="5412"/>
                  <a:pt x="6893" y="5411"/>
                </a:cubicBezTo>
                <a:cubicBezTo>
                  <a:pt x="6961" y="5409"/>
                  <a:pt x="7012" y="5355"/>
                  <a:pt x="7076" y="5341"/>
                </a:cubicBezTo>
                <a:cubicBezTo>
                  <a:pt x="7142" y="5327"/>
                  <a:pt x="7216" y="5353"/>
                  <a:pt x="7277" y="5322"/>
                </a:cubicBezTo>
                <a:cubicBezTo>
                  <a:pt x="7287" y="5317"/>
                  <a:pt x="7319" y="5295"/>
                  <a:pt x="7331" y="5301"/>
                </a:cubicBezTo>
                <a:cubicBezTo>
                  <a:pt x="7355" y="5315"/>
                  <a:pt x="7392" y="5338"/>
                  <a:pt x="7400" y="5294"/>
                </a:cubicBezTo>
                <a:cubicBezTo>
                  <a:pt x="7331" y="5304"/>
                  <a:pt x="7396" y="5229"/>
                  <a:pt x="7397" y="5202"/>
                </a:cubicBezTo>
                <a:cubicBezTo>
                  <a:pt x="7309" y="5181"/>
                  <a:pt x="7229" y="5248"/>
                  <a:pt x="7144" y="5234"/>
                </a:cubicBezTo>
                <a:cubicBezTo>
                  <a:pt x="7055" y="5220"/>
                  <a:pt x="6964" y="5322"/>
                  <a:pt x="6880" y="5341"/>
                </a:cubicBezTo>
                <a:close/>
                <a:moveTo>
                  <a:pt x="6512" y="5511"/>
                </a:moveTo>
                <a:cubicBezTo>
                  <a:pt x="6541" y="5492"/>
                  <a:pt x="6564" y="5467"/>
                  <a:pt x="6592" y="5448"/>
                </a:cubicBezTo>
                <a:cubicBezTo>
                  <a:pt x="6555" y="5449"/>
                  <a:pt x="6524" y="5476"/>
                  <a:pt x="6512" y="5511"/>
                </a:cubicBezTo>
                <a:close/>
                <a:moveTo>
                  <a:pt x="6557" y="5534"/>
                </a:moveTo>
                <a:cubicBezTo>
                  <a:pt x="6562" y="5510"/>
                  <a:pt x="6553" y="5507"/>
                  <a:pt x="6527" y="5525"/>
                </a:cubicBezTo>
                <a:cubicBezTo>
                  <a:pt x="6537" y="5528"/>
                  <a:pt x="6547" y="5531"/>
                  <a:pt x="6557" y="5534"/>
                </a:cubicBezTo>
                <a:close/>
                <a:moveTo>
                  <a:pt x="6393" y="5537"/>
                </a:moveTo>
                <a:cubicBezTo>
                  <a:pt x="6425" y="5522"/>
                  <a:pt x="6462" y="5525"/>
                  <a:pt x="6491" y="5505"/>
                </a:cubicBezTo>
                <a:cubicBezTo>
                  <a:pt x="6415" y="5512"/>
                  <a:pt x="6514" y="5471"/>
                  <a:pt x="6445" y="5476"/>
                </a:cubicBezTo>
                <a:cubicBezTo>
                  <a:pt x="6411" y="5478"/>
                  <a:pt x="6370" y="5499"/>
                  <a:pt x="6361" y="5534"/>
                </a:cubicBezTo>
                <a:cubicBezTo>
                  <a:pt x="6372" y="5535"/>
                  <a:pt x="6383" y="5536"/>
                  <a:pt x="6393" y="5537"/>
                </a:cubicBezTo>
                <a:close/>
                <a:moveTo>
                  <a:pt x="5687" y="5718"/>
                </a:moveTo>
                <a:cubicBezTo>
                  <a:pt x="5641" y="5640"/>
                  <a:pt x="5481" y="5767"/>
                  <a:pt x="5439" y="5789"/>
                </a:cubicBezTo>
                <a:cubicBezTo>
                  <a:pt x="5329" y="5846"/>
                  <a:pt x="5209" y="5892"/>
                  <a:pt x="5096" y="5947"/>
                </a:cubicBezTo>
                <a:cubicBezTo>
                  <a:pt x="5293" y="5870"/>
                  <a:pt x="5501" y="5822"/>
                  <a:pt x="5687" y="5718"/>
                </a:cubicBezTo>
                <a:close/>
                <a:moveTo>
                  <a:pt x="5630" y="5802"/>
                </a:moveTo>
                <a:cubicBezTo>
                  <a:pt x="5724" y="5812"/>
                  <a:pt x="5830" y="5751"/>
                  <a:pt x="5922" y="5734"/>
                </a:cubicBezTo>
                <a:cubicBezTo>
                  <a:pt x="5973" y="5724"/>
                  <a:pt x="6134" y="5687"/>
                  <a:pt x="6156" y="5632"/>
                </a:cubicBezTo>
                <a:cubicBezTo>
                  <a:pt x="6136" y="5639"/>
                  <a:pt x="6115" y="5644"/>
                  <a:pt x="6094" y="5647"/>
                </a:cubicBezTo>
                <a:cubicBezTo>
                  <a:pt x="6130" y="5624"/>
                  <a:pt x="6261" y="5611"/>
                  <a:pt x="6254" y="5549"/>
                </a:cubicBezTo>
                <a:cubicBezTo>
                  <a:pt x="6214" y="5572"/>
                  <a:pt x="6171" y="5588"/>
                  <a:pt x="6129" y="5606"/>
                </a:cubicBezTo>
                <a:cubicBezTo>
                  <a:pt x="6148" y="5586"/>
                  <a:pt x="6165" y="5566"/>
                  <a:pt x="6180" y="5543"/>
                </a:cubicBezTo>
                <a:cubicBezTo>
                  <a:pt x="6126" y="5544"/>
                  <a:pt x="5902" y="5616"/>
                  <a:pt x="6058" y="5644"/>
                </a:cubicBezTo>
                <a:cubicBezTo>
                  <a:pt x="6033" y="5657"/>
                  <a:pt x="6007" y="5646"/>
                  <a:pt x="5981" y="5649"/>
                </a:cubicBezTo>
                <a:cubicBezTo>
                  <a:pt x="5951" y="5652"/>
                  <a:pt x="5936" y="5680"/>
                  <a:pt x="5904" y="5677"/>
                </a:cubicBezTo>
                <a:cubicBezTo>
                  <a:pt x="5929" y="5731"/>
                  <a:pt x="5631" y="5772"/>
                  <a:pt x="5601" y="5787"/>
                </a:cubicBezTo>
                <a:cubicBezTo>
                  <a:pt x="5611" y="5792"/>
                  <a:pt x="5621" y="5797"/>
                  <a:pt x="5630" y="5802"/>
                </a:cubicBezTo>
                <a:close/>
                <a:moveTo>
                  <a:pt x="6186" y="5647"/>
                </a:moveTo>
                <a:cubicBezTo>
                  <a:pt x="6212" y="5636"/>
                  <a:pt x="6239" y="5623"/>
                  <a:pt x="6260" y="5603"/>
                </a:cubicBezTo>
                <a:cubicBezTo>
                  <a:pt x="6231" y="5612"/>
                  <a:pt x="6194" y="5610"/>
                  <a:pt x="6186" y="5647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4" name="꙱ Afghanistan (Islamic Republic of Afghanistan) (AF) (H)">
            <a:extLst>
              <a:ext uri="{FF2B5EF4-FFF2-40B4-BE49-F238E27FC236}">
                <a16:creationId xmlns:a16="http://schemas.microsoft.com/office/drawing/2014/main" id="{58DF803B-F42D-4B2B-808F-88065A73BC87}"/>
              </a:ext>
            </a:extLst>
          </p:cNvPr>
          <p:cNvSpPr>
            <a:spLocks/>
          </p:cNvSpPr>
          <p:nvPr/>
        </p:nvSpPr>
        <p:spPr bwMode="auto">
          <a:xfrm>
            <a:off x="5890659" y="1246956"/>
            <a:ext cx="333654" cy="266280"/>
          </a:xfrm>
          <a:custGeom>
            <a:avLst/>
            <a:gdLst>
              <a:gd name="T0" fmla="*/ 1697 w 4048"/>
              <a:gd name="T1" fmla="*/ 382 h 3230"/>
              <a:gd name="T2" fmla="*/ 1976 w 4048"/>
              <a:gd name="T3" fmla="*/ 473 h 3230"/>
              <a:gd name="T4" fmla="*/ 2223 w 4048"/>
              <a:gd name="T5" fmla="*/ 420 h 3230"/>
              <a:gd name="T6" fmla="*/ 2317 w 4048"/>
              <a:gd name="T7" fmla="*/ 422 h 3230"/>
              <a:gd name="T8" fmla="*/ 2432 w 4048"/>
              <a:gd name="T9" fmla="*/ 322 h 3230"/>
              <a:gd name="T10" fmla="*/ 2645 w 4048"/>
              <a:gd name="T11" fmla="*/ 258 h 3230"/>
              <a:gd name="T12" fmla="*/ 2797 w 4048"/>
              <a:gd name="T13" fmla="*/ 1 h 3230"/>
              <a:gd name="T14" fmla="*/ 2918 w 4048"/>
              <a:gd name="T15" fmla="*/ 183 h 3230"/>
              <a:gd name="T16" fmla="*/ 3268 w 4048"/>
              <a:gd name="T17" fmla="*/ 547 h 3230"/>
              <a:gd name="T18" fmla="*/ 3516 w 4048"/>
              <a:gd name="T19" fmla="*/ 372 h 3230"/>
              <a:gd name="T20" fmla="*/ 3859 w 4048"/>
              <a:gd name="T21" fmla="*/ 370 h 3230"/>
              <a:gd name="T22" fmla="*/ 4048 w 4048"/>
              <a:gd name="T23" fmla="*/ 428 h 3230"/>
              <a:gd name="T24" fmla="*/ 3987 w 4048"/>
              <a:gd name="T25" fmla="*/ 500 h 3230"/>
              <a:gd name="T26" fmla="*/ 3727 w 4048"/>
              <a:gd name="T27" fmla="*/ 546 h 3230"/>
              <a:gd name="T28" fmla="*/ 3299 w 4048"/>
              <a:gd name="T29" fmla="*/ 617 h 3230"/>
              <a:gd name="T30" fmla="*/ 3123 w 4048"/>
              <a:gd name="T31" fmla="*/ 744 h 3230"/>
              <a:gd name="T32" fmla="*/ 3117 w 4048"/>
              <a:gd name="T33" fmla="*/ 903 h 3230"/>
              <a:gd name="T34" fmla="*/ 3252 w 4048"/>
              <a:gd name="T35" fmla="*/ 1164 h 3230"/>
              <a:gd name="T36" fmla="*/ 3129 w 4048"/>
              <a:gd name="T37" fmla="*/ 1378 h 3230"/>
              <a:gd name="T38" fmla="*/ 3076 w 4048"/>
              <a:gd name="T39" fmla="*/ 1597 h 3230"/>
              <a:gd name="T40" fmla="*/ 2932 w 4048"/>
              <a:gd name="T41" fmla="*/ 1728 h 3230"/>
              <a:gd name="T42" fmla="*/ 2771 w 4048"/>
              <a:gd name="T43" fmla="*/ 1917 h 3230"/>
              <a:gd name="T44" fmla="*/ 2755 w 4048"/>
              <a:gd name="T45" fmla="*/ 2227 h 3230"/>
              <a:gd name="T46" fmla="*/ 2544 w 4048"/>
              <a:gd name="T47" fmla="*/ 2360 h 3230"/>
              <a:gd name="T48" fmla="*/ 2279 w 4048"/>
              <a:gd name="T49" fmla="*/ 2467 h 3230"/>
              <a:gd name="T50" fmla="*/ 2107 w 4048"/>
              <a:gd name="T51" fmla="*/ 2543 h 3230"/>
              <a:gd name="T52" fmla="*/ 1948 w 4048"/>
              <a:gd name="T53" fmla="*/ 2748 h 3230"/>
              <a:gd name="T54" fmla="*/ 1963 w 4048"/>
              <a:gd name="T55" fmla="*/ 2971 h 3230"/>
              <a:gd name="T56" fmla="*/ 1744 w 4048"/>
              <a:gd name="T57" fmla="*/ 3135 h 3230"/>
              <a:gd name="T58" fmla="*/ 1425 w 4048"/>
              <a:gd name="T59" fmla="*/ 3174 h 3230"/>
              <a:gd name="T60" fmla="*/ 1115 w 4048"/>
              <a:gd name="T61" fmla="*/ 3188 h 3230"/>
              <a:gd name="T62" fmla="*/ 341 w 4048"/>
              <a:gd name="T63" fmla="*/ 3058 h 3230"/>
              <a:gd name="T64" fmla="*/ 567 w 4048"/>
              <a:gd name="T65" fmla="*/ 2594 h 3230"/>
              <a:gd name="T66" fmla="*/ 158 w 4048"/>
              <a:gd name="T67" fmla="*/ 2085 h 3230"/>
              <a:gd name="T68" fmla="*/ 6 w 4048"/>
              <a:gd name="T69" fmla="*/ 1559 h 3230"/>
              <a:gd name="T70" fmla="*/ 50 w 4048"/>
              <a:gd name="T71" fmla="*/ 1387 h 3230"/>
              <a:gd name="T72" fmla="*/ 117 w 4048"/>
              <a:gd name="T73" fmla="*/ 1124 h 3230"/>
              <a:gd name="T74" fmla="*/ 233 w 4048"/>
              <a:gd name="T75" fmla="*/ 1046 h 3230"/>
              <a:gd name="T76" fmla="*/ 474 w 4048"/>
              <a:gd name="T77" fmla="*/ 1173 h 3230"/>
              <a:gd name="T78" fmla="*/ 697 w 4048"/>
              <a:gd name="T79" fmla="*/ 1011 h 3230"/>
              <a:gd name="T80" fmla="*/ 670 w 4048"/>
              <a:gd name="T81" fmla="*/ 918 h 3230"/>
              <a:gd name="T82" fmla="*/ 1118 w 4048"/>
              <a:gd name="T83" fmla="*/ 446 h 3230"/>
              <a:gd name="T84" fmla="*/ 1387 w 4048"/>
              <a:gd name="T85" fmla="*/ 333 h 3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48" h="3230">
                <a:moveTo>
                  <a:pt x="1587" y="383"/>
                </a:moveTo>
                <a:cubicBezTo>
                  <a:pt x="1599" y="381"/>
                  <a:pt x="1665" y="374"/>
                  <a:pt x="1697" y="382"/>
                </a:cubicBezTo>
                <a:cubicBezTo>
                  <a:pt x="1790" y="401"/>
                  <a:pt x="1757" y="449"/>
                  <a:pt x="1836" y="439"/>
                </a:cubicBezTo>
                <a:cubicBezTo>
                  <a:pt x="1899" y="431"/>
                  <a:pt x="1932" y="415"/>
                  <a:pt x="1976" y="473"/>
                </a:cubicBezTo>
                <a:cubicBezTo>
                  <a:pt x="2054" y="575"/>
                  <a:pt x="2048" y="499"/>
                  <a:pt x="2104" y="511"/>
                </a:cubicBezTo>
                <a:cubicBezTo>
                  <a:pt x="2098" y="465"/>
                  <a:pt x="2172" y="452"/>
                  <a:pt x="2223" y="420"/>
                </a:cubicBezTo>
                <a:cubicBezTo>
                  <a:pt x="2232" y="414"/>
                  <a:pt x="2247" y="456"/>
                  <a:pt x="2278" y="399"/>
                </a:cubicBezTo>
                <a:cubicBezTo>
                  <a:pt x="2284" y="387"/>
                  <a:pt x="2311" y="408"/>
                  <a:pt x="2317" y="422"/>
                </a:cubicBezTo>
                <a:cubicBezTo>
                  <a:pt x="2328" y="449"/>
                  <a:pt x="2434" y="541"/>
                  <a:pt x="2429" y="416"/>
                </a:cubicBezTo>
                <a:cubicBezTo>
                  <a:pt x="2427" y="386"/>
                  <a:pt x="2388" y="355"/>
                  <a:pt x="2432" y="322"/>
                </a:cubicBezTo>
                <a:cubicBezTo>
                  <a:pt x="2461" y="299"/>
                  <a:pt x="2515" y="300"/>
                  <a:pt x="2566" y="316"/>
                </a:cubicBezTo>
                <a:cubicBezTo>
                  <a:pt x="2606" y="328"/>
                  <a:pt x="2678" y="322"/>
                  <a:pt x="2645" y="258"/>
                </a:cubicBezTo>
                <a:cubicBezTo>
                  <a:pt x="2634" y="236"/>
                  <a:pt x="2587" y="207"/>
                  <a:pt x="2614" y="177"/>
                </a:cubicBezTo>
                <a:cubicBezTo>
                  <a:pt x="2666" y="119"/>
                  <a:pt x="2674" y="3"/>
                  <a:pt x="2797" y="1"/>
                </a:cubicBezTo>
                <a:cubicBezTo>
                  <a:pt x="2825" y="0"/>
                  <a:pt x="2899" y="43"/>
                  <a:pt x="2909" y="80"/>
                </a:cubicBezTo>
                <a:cubicBezTo>
                  <a:pt x="2915" y="103"/>
                  <a:pt x="2900" y="167"/>
                  <a:pt x="2918" y="183"/>
                </a:cubicBezTo>
                <a:cubicBezTo>
                  <a:pt x="2962" y="223"/>
                  <a:pt x="3023" y="132"/>
                  <a:pt x="3018" y="244"/>
                </a:cubicBezTo>
                <a:cubicBezTo>
                  <a:pt x="3010" y="408"/>
                  <a:pt x="3028" y="781"/>
                  <a:pt x="3268" y="547"/>
                </a:cubicBezTo>
                <a:cubicBezTo>
                  <a:pt x="3304" y="501"/>
                  <a:pt x="3396" y="538"/>
                  <a:pt x="3419" y="484"/>
                </a:cubicBezTo>
                <a:cubicBezTo>
                  <a:pt x="3441" y="431"/>
                  <a:pt x="3474" y="406"/>
                  <a:pt x="3516" y="372"/>
                </a:cubicBezTo>
                <a:cubicBezTo>
                  <a:pt x="3562" y="335"/>
                  <a:pt x="3758" y="339"/>
                  <a:pt x="3681" y="425"/>
                </a:cubicBezTo>
                <a:cubicBezTo>
                  <a:pt x="3734" y="446"/>
                  <a:pt x="3816" y="401"/>
                  <a:pt x="3859" y="370"/>
                </a:cubicBezTo>
                <a:cubicBezTo>
                  <a:pt x="3883" y="353"/>
                  <a:pt x="3971" y="384"/>
                  <a:pt x="3995" y="390"/>
                </a:cubicBezTo>
                <a:cubicBezTo>
                  <a:pt x="4009" y="394"/>
                  <a:pt x="4036" y="420"/>
                  <a:pt x="4048" y="428"/>
                </a:cubicBezTo>
                <a:cubicBezTo>
                  <a:pt x="4027" y="437"/>
                  <a:pt x="4006" y="430"/>
                  <a:pt x="3985" y="427"/>
                </a:cubicBezTo>
                <a:cubicBezTo>
                  <a:pt x="3908" y="415"/>
                  <a:pt x="3905" y="493"/>
                  <a:pt x="3987" y="500"/>
                </a:cubicBezTo>
                <a:cubicBezTo>
                  <a:pt x="3931" y="508"/>
                  <a:pt x="3891" y="533"/>
                  <a:pt x="3860" y="557"/>
                </a:cubicBezTo>
                <a:cubicBezTo>
                  <a:pt x="3808" y="603"/>
                  <a:pt x="3776" y="537"/>
                  <a:pt x="3727" y="546"/>
                </a:cubicBezTo>
                <a:cubicBezTo>
                  <a:pt x="3625" y="569"/>
                  <a:pt x="3520" y="557"/>
                  <a:pt x="3426" y="572"/>
                </a:cubicBezTo>
                <a:cubicBezTo>
                  <a:pt x="3381" y="579"/>
                  <a:pt x="3343" y="605"/>
                  <a:pt x="3299" y="617"/>
                </a:cubicBezTo>
                <a:cubicBezTo>
                  <a:pt x="3249" y="631"/>
                  <a:pt x="3239" y="696"/>
                  <a:pt x="3207" y="713"/>
                </a:cubicBezTo>
                <a:cubicBezTo>
                  <a:pt x="3172" y="731"/>
                  <a:pt x="3160" y="691"/>
                  <a:pt x="3123" y="744"/>
                </a:cubicBezTo>
                <a:cubicBezTo>
                  <a:pt x="3105" y="769"/>
                  <a:pt x="3068" y="806"/>
                  <a:pt x="3060" y="834"/>
                </a:cubicBezTo>
                <a:cubicBezTo>
                  <a:pt x="3050" y="866"/>
                  <a:pt x="3097" y="888"/>
                  <a:pt x="3117" y="903"/>
                </a:cubicBezTo>
                <a:cubicBezTo>
                  <a:pt x="3161" y="957"/>
                  <a:pt x="3208" y="1005"/>
                  <a:pt x="3231" y="1085"/>
                </a:cubicBezTo>
                <a:cubicBezTo>
                  <a:pt x="3189" y="1136"/>
                  <a:pt x="3253" y="1133"/>
                  <a:pt x="3252" y="1164"/>
                </a:cubicBezTo>
                <a:cubicBezTo>
                  <a:pt x="3226" y="1184"/>
                  <a:pt x="3231" y="1205"/>
                  <a:pt x="3220" y="1234"/>
                </a:cubicBezTo>
                <a:cubicBezTo>
                  <a:pt x="3193" y="1302"/>
                  <a:pt x="3106" y="1318"/>
                  <a:pt x="3129" y="1378"/>
                </a:cubicBezTo>
                <a:cubicBezTo>
                  <a:pt x="3052" y="1382"/>
                  <a:pt x="3142" y="1439"/>
                  <a:pt x="3158" y="1456"/>
                </a:cubicBezTo>
                <a:cubicBezTo>
                  <a:pt x="3220" y="1520"/>
                  <a:pt x="3122" y="1587"/>
                  <a:pt x="3076" y="1597"/>
                </a:cubicBezTo>
                <a:cubicBezTo>
                  <a:pt x="2971" y="1620"/>
                  <a:pt x="2858" y="1551"/>
                  <a:pt x="2826" y="1583"/>
                </a:cubicBezTo>
                <a:cubicBezTo>
                  <a:pt x="2780" y="1629"/>
                  <a:pt x="2918" y="1671"/>
                  <a:pt x="2932" y="1728"/>
                </a:cubicBezTo>
                <a:cubicBezTo>
                  <a:pt x="2938" y="1756"/>
                  <a:pt x="2986" y="1805"/>
                  <a:pt x="2972" y="1833"/>
                </a:cubicBezTo>
                <a:cubicBezTo>
                  <a:pt x="2916" y="1927"/>
                  <a:pt x="2799" y="1888"/>
                  <a:pt x="2771" y="1917"/>
                </a:cubicBezTo>
                <a:cubicBezTo>
                  <a:pt x="2747" y="1941"/>
                  <a:pt x="2807" y="2036"/>
                  <a:pt x="2744" y="2108"/>
                </a:cubicBezTo>
                <a:cubicBezTo>
                  <a:pt x="2713" y="2143"/>
                  <a:pt x="2745" y="2189"/>
                  <a:pt x="2755" y="2227"/>
                </a:cubicBezTo>
                <a:cubicBezTo>
                  <a:pt x="2773" y="2298"/>
                  <a:pt x="2763" y="2387"/>
                  <a:pt x="2690" y="2424"/>
                </a:cubicBezTo>
                <a:cubicBezTo>
                  <a:pt x="2615" y="2464"/>
                  <a:pt x="2647" y="2378"/>
                  <a:pt x="2544" y="2360"/>
                </a:cubicBezTo>
                <a:cubicBezTo>
                  <a:pt x="2533" y="2358"/>
                  <a:pt x="2552" y="2366"/>
                  <a:pt x="2535" y="2387"/>
                </a:cubicBezTo>
                <a:cubicBezTo>
                  <a:pt x="2370" y="2327"/>
                  <a:pt x="2467" y="2443"/>
                  <a:pt x="2279" y="2467"/>
                </a:cubicBezTo>
                <a:cubicBezTo>
                  <a:pt x="2289" y="2504"/>
                  <a:pt x="2330" y="2505"/>
                  <a:pt x="2353" y="2530"/>
                </a:cubicBezTo>
                <a:cubicBezTo>
                  <a:pt x="2183" y="2621"/>
                  <a:pt x="2139" y="2546"/>
                  <a:pt x="2107" y="2543"/>
                </a:cubicBezTo>
                <a:cubicBezTo>
                  <a:pt x="2057" y="2545"/>
                  <a:pt x="2040" y="2631"/>
                  <a:pt x="2002" y="2656"/>
                </a:cubicBezTo>
                <a:cubicBezTo>
                  <a:pt x="1963" y="2689"/>
                  <a:pt x="1954" y="2683"/>
                  <a:pt x="1948" y="2748"/>
                </a:cubicBezTo>
                <a:cubicBezTo>
                  <a:pt x="1945" y="2807"/>
                  <a:pt x="1968" y="2853"/>
                  <a:pt x="1973" y="2910"/>
                </a:cubicBezTo>
                <a:cubicBezTo>
                  <a:pt x="1968" y="2933"/>
                  <a:pt x="1967" y="2948"/>
                  <a:pt x="1963" y="2971"/>
                </a:cubicBezTo>
                <a:cubicBezTo>
                  <a:pt x="1966" y="2992"/>
                  <a:pt x="1985" y="3005"/>
                  <a:pt x="1993" y="3022"/>
                </a:cubicBezTo>
                <a:cubicBezTo>
                  <a:pt x="2021" y="3086"/>
                  <a:pt x="1776" y="3128"/>
                  <a:pt x="1744" y="3135"/>
                </a:cubicBezTo>
                <a:cubicBezTo>
                  <a:pt x="1692" y="3148"/>
                  <a:pt x="1653" y="3171"/>
                  <a:pt x="1598" y="3169"/>
                </a:cubicBezTo>
                <a:cubicBezTo>
                  <a:pt x="1543" y="3167"/>
                  <a:pt x="1476" y="3146"/>
                  <a:pt x="1425" y="3174"/>
                </a:cubicBezTo>
                <a:cubicBezTo>
                  <a:pt x="1376" y="3200"/>
                  <a:pt x="1344" y="3228"/>
                  <a:pt x="1286" y="3212"/>
                </a:cubicBezTo>
                <a:cubicBezTo>
                  <a:pt x="1232" y="3197"/>
                  <a:pt x="1170" y="3180"/>
                  <a:pt x="1115" y="3188"/>
                </a:cubicBezTo>
                <a:cubicBezTo>
                  <a:pt x="991" y="3205"/>
                  <a:pt x="850" y="3230"/>
                  <a:pt x="726" y="3194"/>
                </a:cubicBezTo>
                <a:cubicBezTo>
                  <a:pt x="582" y="3152"/>
                  <a:pt x="488" y="3091"/>
                  <a:pt x="341" y="3058"/>
                </a:cubicBezTo>
                <a:cubicBezTo>
                  <a:pt x="404" y="2986"/>
                  <a:pt x="448" y="2900"/>
                  <a:pt x="502" y="2822"/>
                </a:cubicBezTo>
                <a:cubicBezTo>
                  <a:pt x="549" y="2754"/>
                  <a:pt x="595" y="2680"/>
                  <a:pt x="567" y="2594"/>
                </a:cubicBezTo>
                <a:cubicBezTo>
                  <a:pt x="515" y="2438"/>
                  <a:pt x="275" y="2561"/>
                  <a:pt x="237" y="2390"/>
                </a:cubicBezTo>
                <a:cubicBezTo>
                  <a:pt x="213" y="2282"/>
                  <a:pt x="208" y="2187"/>
                  <a:pt x="158" y="2085"/>
                </a:cubicBezTo>
                <a:cubicBezTo>
                  <a:pt x="115" y="1997"/>
                  <a:pt x="60" y="1912"/>
                  <a:pt x="121" y="1820"/>
                </a:cubicBezTo>
                <a:cubicBezTo>
                  <a:pt x="226" y="1663"/>
                  <a:pt x="18" y="1859"/>
                  <a:pt x="6" y="1559"/>
                </a:cubicBezTo>
                <a:cubicBezTo>
                  <a:pt x="0" y="1513"/>
                  <a:pt x="23" y="1491"/>
                  <a:pt x="53" y="1472"/>
                </a:cubicBezTo>
                <a:cubicBezTo>
                  <a:pt x="100" y="1442"/>
                  <a:pt x="75" y="1422"/>
                  <a:pt x="50" y="1387"/>
                </a:cubicBezTo>
                <a:cubicBezTo>
                  <a:pt x="129" y="1378"/>
                  <a:pt x="144" y="1277"/>
                  <a:pt x="129" y="1218"/>
                </a:cubicBezTo>
                <a:cubicBezTo>
                  <a:pt x="132" y="1188"/>
                  <a:pt x="93" y="1170"/>
                  <a:pt x="117" y="1124"/>
                </a:cubicBezTo>
                <a:cubicBezTo>
                  <a:pt x="131" y="1072"/>
                  <a:pt x="131" y="1030"/>
                  <a:pt x="146" y="1011"/>
                </a:cubicBezTo>
                <a:cubicBezTo>
                  <a:pt x="158" y="1005"/>
                  <a:pt x="182" y="1010"/>
                  <a:pt x="233" y="1046"/>
                </a:cubicBezTo>
                <a:cubicBezTo>
                  <a:pt x="259" y="1064"/>
                  <a:pt x="277" y="1083"/>
                  <a:pt x="308" y="1074"/>
                </a:cubicBezTo>
                <a:cubicBezTo>
                  <a:pt x="389" y="1059"/>
                  <a:pt x="448" y="1095"/>
                  <a:pt x="474" y="1173"/>
                </a:cubicBezTo>
                <a:cubicBezTo>
                  <a:pt x="508" y="1114"/>
                  <a:pt x="604" y="1150"/>
                  <a:pt x="649" y="1087"/>
                </a:cubicBezTo>
                <a:cubicBezTo>
                  <a:pt x="675" y="1070"/>
                  <a:pt x="702" y="1046"/>
                  <a:pt x="697" y="1011"/>
                </a:cubicBezTo>
                <a:cubicBezTo>
                  <a:pt x="697" y="999"/>
                  <a:pt x="699" y="988"/>
                  <a:pt x="718" y="977"/>
                </a:cubicBezTo>
                <a:cubicBezTo>
                  <a:pt x="717" y="977"/>
                  <a:pt x="683" y="953"/>
                  <a:pt x="670" y="918"/>
                </a:cubicBezTo>
                <a:cubicBezTo>
                  <a:pt x="792" y="935"/>
                  <a:pt x="914" y="860"/>
                  <a:pt x="1013" y="798"/>
                </a:cubicBezTo>
                <a:cubicBezTo>
                  <a:pt x="1142" y="716"/>
                  <a:pt x="1017" y="504"/>
                  <a:pt x="1118" y="446"/>
                </a:cubicBezTo>
                <a:cubicBezTo>
                  <a:pt x="1180" y="410"/>
                  <a:pt x="1309" y="477"/>
                  <a:pt x="1305" y="379"/>
                </a:cubicBezTo>
                <a:cubicBezTo>
                  <a:pt x="1302" y="317"/>
                  <a:pt x="1339" y="308"/>
                  <a:pt x="1387" y="333"/>
                </a:cubicBezTo>
                <a:cubicBezTo>
                  <a:pt x="1422" y="356"/>
                  <a:pt x="1474" y="418"/>
                  <a:pt x="1587" y="383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5" name="33">
            <a:extLst>
              <a:ext uri="{FF2B5EF4-FFF2-40B4-BE49-F238E27FC236}">
                <a16:creationId xmlns:a16="http://schemas.microsoft.com/office/drawing/2014/main" id="{0DDC3BF7-C1A8-41F7-8EB5-8E87910645D7}"/>
              </a:ext>
            </a:extLst>
          </p:cNvPr>
          <p:cNvSpPr txBox="1"/>
          <p:nvPr/>
        </p:nvSpPr>
        <p:spPr>
          <a:xfrm>
            <a:off x="9022335" y="301185"/>
            <a:ext cx="3059623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FF9966"/>
                </a:solidFill>
                <a:latin typeface="Tactic Round Med It" panose="00000600000000000000" pitchFamily="50" charset="0"/>
              </a:rPr>
              <a:t>Countries w/o Lakes</a:t>
            </a:r>
          </a:p>
          <a:p>
            <a:endParaRPr lang="en-US" sz="16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  <a:p>
            <a: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  <a:t>All countries with to show borders on Lakes</a:t>
            </a:r>
          </a:p>
        </p:txBody>
      </p:sp>
      <p:grpSp>
        <p:nvGrpSpPr>
          <p:cNvPr id="1526" name="Group 1525">
            <a:extLst>
              <a:ext uri="{FF2B5EF4-FFF2-40B4-BE49-F238E27FC236}">
                <a16:creationId xmlns:a16="http://schemas.microsoft.com/office/drawing/2014/main" id="{59047B8F-09D7-4749-B65E-08AEB41DA3C8}"/>
              </a:ext>
            </a:extLst>
          </p:cNvPr>
          <p:cNvGrpSpPr/>
          <p:nvPr/>
        </p:nvGrpSpPr>
        <p:grpSpPr>
          <a:xfrm>
            <a:off x="1426896" y="6518631"/>
            <a:ext cx="219612" cy="216437"/>
            <a:chOff x="19574093" y="15548290"/>
            <a:chExt cx="431025" cy="431025"/>
          </a:xfrm>
        </p:grpSpPr>
        <p:sp>
          <p:nvSpPr>
            <p:cNvPr id="1527" name="Rectangle: Rounded Corners 1526">
              <a:extLst>
                <a:ext uri="{FF2B5EF4-FFF2-40B4-BE49-F238E27FC236}">
                  <a16:creationId xmlns:a16="http://schemas.microsoft.com/office/drawing/2014/main" id="{BF85C496-81A9-4CE6-BA35-043ED1491DCD}"/>
                </a:ext>
              </a:extLst>
            </p:cNvPr>
            <p:cNvSpPr/>
            <p:nvPr/>
          </p:nvSpPr>
          <p:spPr>
            <a:xfrm>
              <a:off x="19574093" y="15548290"/>
              <a:ext cx="431025" cy="431025"/>
            </a:xfrm>
            <a:prstGeom prst="roundRect">
              <a:avLst/>
            </a:prstGeom>
            <a:solidFill>
              <a:srgbClr val="0075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5DEC339D-C641-41A8-B819-42437A521C22}"/>
                </a:ext>
              </a:extLst>
            </p:cNvPr>
            <p:cNvSpPr/>
            <p:nvPr/>
          </p:nvSpPr>
          <p:spPr>
            <a:xfrm rot="18687127">
              <a:off x="19641887" y="15648757"/>
              <a:ext cx="316253" cy="166856"/>
            </a:xfrm>
            <a:custGeom>
              <a:avLst/>
              <a:gdLst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461 w 315460"/>
                <a:gd name="connsiteY8" fmla="*/ 103087 h 166856"/>
                <a:gd name="connsiteX9" fmla="*/ 0 w 315460"/>
                <a:gd name="connsiteY9" fmla="*/ 90625 h 166856"/>
                <a:gd name="connsiteX10" fmla="*/ 461 w 315460"/>
                <a:gd name="connsiteY10" fmla="*/ 90607 h 166856"/>
                <a:gd name="connsiteX11" fmla="*/ 462 w 315460"/>
                <a:gd name="connsiteY11" fmla="*/ 0 h 166856"/>
                <a:gd name="connsiteX12" fmla="*/ 76746 w 315460"/>
                <a:gd name="connsiteY12" fmla="*/ 0 h 166856"/>
                <a:gd name="connsiteX13" fmla="*/ 76746 w 315460"/>
                <a:gd name="connsiteY13" fmla="*/ 87780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1 w 315460"/>
                <a:gd name="connsiteY9" fmla="*/ 90607 h 166856"/>
                <a:gd name="connsiteX10" fmla="*/ 462 w 315460"/>
                <a:gd name="connsiteY10" fmla="*/ 0 h 166856"/>
                <a:gd name="connsiteX11" fmla="*/ 76746 w 315460"/>
                <a:gd name="connsiteY11" fmla="*/ 0 h 166856"/>
                <a:gd name="connsiteX12" fmla="*/ 76746 w 315460"/>
                <a:gd name="connsiteY12" fmla="*/ 87780 h 166856"/>
                <a:gd name="connsiteX13" fmla="*/ 312634 w 315460"/>
                <a:gd name="connsiteY13" fmla="*/ 79036 h 166856"/>
                <a:gd name="connsiteX0" fmla="*/ 312634 w 315460"/>
                <a:gd name="connsiteY0" fmla="*/ 79036 h 166856"/>
                <a:gd name="connsiteX1" fmla="*/ 315460 w 315460"/>
                <a:gd name="connsiteY1" fmla="*/ 155269 h 166856"/>
                <a:gd name="connsiteX2" fmla="*/ 76746 w 315460"/>
                <a:gd name="connsiteY2" fmla="*/ 164116 h 166856"/>
                <a:gd name="connsiteX3" fmla="*/ 76746 w 315460"/>
                <a:gd name="connsiteY3" fmla="*/ 164183 h 166856"/>
                <a:gd name="connsiteX4" fmla="*/ 74958 w 315460"/>
                <a:gd name="connsiteY4" fmla="*/ 164182 h 166856"/>
                <a:gd name="connsiteX5" fmla="*/ 2824 w 315460"/>
                <a:gd name="connsiteY5" fmla="*/ 166856 h 166856"/>
                <a:gd name="connsiteX6" fmla="*/ 2725 w 315460"/>
                <a:gd name="connsiteY6" fmla="*/ 164182 h 166856"/>
                <a:gd name="connsiteX7" fmla="*/ 461 w 315460"/>
                <a:gd name="connsiteY7" fmla="*/ 164183 h 166856"/>
                <a:gd name="connsiteX8" fmla="*/ 0 w 315460"/>
                <a:gd name="connsiteY8" fmla="*/ 90625 h 166856"/>
                <a:gd name="connsiteX9" fmla="*/ 462 w 315460"/>
                <a:gd name="connsiteY9" fmla="*/ 0 h 166856"/>
                <a:gd name="connsiteX10" fmla="*/ 76746 w 315460"/>
                <a:gd name="connsiteY10" fmla="*/ 0 h 166856"/>
                <a:gd name="connsiteX11" fmla="*/ 76746 w 315460"/>
                <a:gd name="connsiteY11" fmla="*/ 87780 h 166856"/>
                <a:gd name="connsiteX12" fmla="*/ 312634 w 315460"/>
                <a:gd name="connsiteY12" fmla="*/ 79036 h 166856"/>
                <a:gd name="connsiteX0" fmla="*/ 317907 w 320733"/>
                <a:gd name="connsiteY0" fmla="*/ 79036 h 166856"/>
                <a:gd name="connsiteX1" fmla="*/ 320733 w 320733"/>
                <a:gd name="connsiteY1" fmla="*/ 155269 h 166856"/>
                <a:gd name="connsiteX2" fmla="*/ 82019 w 320733"/>
                <a:gd name="connsiteY2" fmla="*/ 164116 h 166856"/>
                <a:gd name="connsiteX3" fmla="*/ 82019 w 320733"/>
                <a:gd name="connsiteY3" fmla="*/ 164183 h 166856"/>
                <a:gd name="connsiteX4" fmla="*/ 80231 w 320733"/>
                <a:gd name="connsiteY4" fmla="*/ 164182 h 166856"/>
                <a:gd name="connsiteX5" fmla="*/ 8097 w 320733"/>
                <a:gd name="connsiteY5" fmla="*/ 166856 h 166856"/>
                <a:gd name="connsiteX6" fmla="*/ 7998 w 320733"/>
                <a:gd name="connsiteY6" fmla="*/ 164182 h 166856"/>
                <a:gd name="connsiteX7" fmla="*/ 5734 w 320733"/>
                <a:gd name="connsiteY7" fmla="*/ 164183 h 166856"/>
                <a:gd name="connsiteX8" fmla="*/ 5735 w 320733"/>
                <a:gd name="connsiteY8" fmla="*/ 0 h 166856"/>
                <a:gd name="connsiteX9" fmla="*/ 82019 w 320733"/>
                <a:gd name="connsiteY9" fmla="*/ 0 h 166856"/>
                <a:gd name="connsiteX10" fmla="*/ 82019 w 320733"/>
                <a:gd name="connsiteY10" fmla="*/ 87780 h 166856"/>
                <a:gd name="connsiteX11" fmla="*/ 317907 w 320733"/>
                <a:gd name="connsiteY11" fmla="*/ 79036 h 166856"/>
                <a:gd name="connsiteX0" fmla="*/ 313427 w 316253"/>
                <a:gd name="connsiteY0" fmla="*/ 79036 h 166856"/>
                <a:gd name="connsiteX1" fmla="*/ 316253 w 316253"/>
                <a:gd name="connsiteY1" fmla="*/ 155269 h 166856"/>
                <a:gd name="connsiteX2" fmla="*/ 77539 w 316253"/>
                <a:gd name="connsiteY2" fmla="*/ 164116 h 166856"/>
                <a:gd name="connsiteX3" fmla="*/ 77539 w 316253"/>
                <a:gd name="connsiteY3" fmla="*/ 164183 h 166856"/>
                <a:gd name="connsiteX4" fmla="*/ 75751 w 316253"/>
                <a:gd name="connsiteY4" fmla="*/ 164182 h 166856"/>
                <a:gd name="connsiteX5" fmla="*/ 3617 w 316253"/>
                <a:gd name="connsiteY5" fmla="*/ 166856 h 166856"/>
                <a:gd name="connsiteX6" fmla="*/ 3518 w 316253"/>
                <a:gd name="connsiteY6" fmla="*/ 164182 h 166856"/>
                <a:gd name="connsiteX7" fmla="*/ 1254 w 316253"/>
                <a:gd name="connsiteY7" fmla="*/ 164183 h 166856"/>
                <a:gd name="connsiteX8" fmla="*/ 1255 w 316253"/>
                <a:gd name="connsiteY8" fmla="*/ 0 h 166856"/>
                <a:gd name="connsiteX9" fmla="*/ 77539 w 316253"/>
                <a:gd name="connsiteY9" fmla="*/ 0 h 166856"/>
                <a:gd name="connsiteX10" fmla="*/ 77539 w 316253"/>
                <a:gd name="connsiteY10" fmla="*/ 87780 h 166856"/>
                <a:gd name="connsiteX11" fmla="*/ 313427 w 316253"/>
                <a:gd name="connsiteY11" fmla="*/ 79036 h 1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253" h="166856">
                  <a:moveTo>
                    <a:pt x="313427" y="79036"/>
                  </a:moveTo>
                  <a:lnTo>
                    <a:pt x="316253" y="155269"/>
                  </a:lnTo>
                  <a:lnTo>
                    <a:pt x="77539" y="164116"/>
                  </a:lnTo>
                  <a:lnTo>
                    <a:pt x="77539" y="164183"/>
                  </a:lnTo>
                  <a:lnTo>
                    <a:pt x="75751" y="164182"/>
                  </a:lnTo>
                  <a:lnTo>
                    <a:pt x="3617" y="166856"/>
                  </a:lnTo>
                  <a:cubicBezTo>
                    <a:pt x="3584" y="165965"/>
                    <a:pt x="3551" y="165073"/>
                    <a:pt x="3518" y="164182"/>
                  </a:cubicBezTo>
                  <a:lnTo>
                    <a:pt x="1254" y="164183"/>
                  </a:lnTo>
                  <a:cubicBezTo>
                    <a:pt x="877" y="136819"/>
                    <a:pt x="-1368" y="44062"/>
                    <a:pt x="1255" y="0"/>
                  </a:cubicBezTo>
                  <a:lnTo>
                    <a:pt x="77539" y="0"/>
                  </a:lnTo>
                  <a:lnTo>
                    <a:pt x="77539" y="87780"/>
                  </a:lnTo>
                  <a:lnTo>
                    <a:pt x="313427" y="790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4C8C6E17-0659-4403-B860-78CD0184CAAA}"/>
              </a:ext>
            </a:extLst>
          </p:cNvPr>
          <p:cNvSpPr txBox="1"/>
          <p:nvPr/>
        </p:nvSpPr>
        <p:spPr>
          <a:xfrm>
            <a:off x="46638" y="1001630"/>
            <a:ext cx="14830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w/o Lakes</a:t>
            </a:r>
          </a:p>
        </p:txBody>
      </p:sp>
      <p:sp>
        <p:nvSpPr>
          <p:cNvPr id="261" name="Oval 260">
            <a:extLst>
              <a:ext uri="{FF2B5EF4-FFF2-40B4-BE49-F238E27FC236}">
                <a16:creationId xmlns:a16="http://schemas.microsoft.com/office/drawing/2014/main" id="{6013051F-1DB5-40C5-A42C-A3474FD64AB6}"/>
              </a:ext>
            </a:extLst>
          </p:cNvPr>
          <p:cNvSpPr/>
          <p:nvPr/>
        </p:nvSpPr>
        <p:spPr>
          <a:xfrm>
            <a:off x="2071401" y="655417"/>
            <a:ext cx="662688" cy="666258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62" name="Straight Arrow Connector 261">
            <a:extLst>
              <a:ext uri="{FF2B5EF4-FFF2-40B4-BE49-F238E27FC236}">
                <a16:creationId xmlns:a16="http://schemas.microsoft.com/office/drawing/2014/main" id="{34726E59-D928-45E3-BD55-177CCA82A313}"/>
              </a:ext>
            </a:extLst>
          </p:cNvPr>
          <p:cNvCxnSpPr>
            <a:cxnSpLocks/>
            <a:stCxn id="260" idx="3"/>
          </p:cNvCxnSpPr>
          <p:nvPr/>
        </p:nvCxnSpPr>
        <p:spPr>
          <a:xfrm flipV="1">
            <a:off x="1529736" y="1122318"/>
            <a:ext cx="466376" cy="63978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Oval 262">
            <a:extLst>
              <a:ext uri="{FF2B5EF4-FFF2-40B4-BE49-F238E27FC236}">
                <a16:creationId xmlns:a16="http://schemas.microsoft.com/office/drawing/2014/main" id="{5271E87E-91A8-47CF-B1F6-7D0BD667C8A3}"/>
              </a:ext>
            </a:extLst>
          </p:cNvPr>
          <p:cNvSpPr/>
          <p:nvPr/>
        </p:nvSpPr>
        <p:spPr>
          <a:xfrm>
            <a:off x="1493823" y="4149832"/>
            <a:ext cx="6471082" cy="629247"/>
          </a:xfrm>
          <a:prstGeom prst="ellipse">
            <a:avLst/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CE8582EB-122E-4BB0-A7B8-75155FA80338}"/>
              </a:ext>
            </a:extLst>
          </p:cNvPr>
          <p:cNvSpPr txBox="1"/>
          <p:nvPr/>
        </p:nvSpPr>
        <p:spPr>
          <a:xfrm>
            <a:off x="8556171" y="4244829"/>
            <a:ext cx="154080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Tactic Round Bld" panose="00000800000000000000" pitchFamily="50" charset="0"/>
              </a:rPr>
              <a:t>Antarctica</a:t>
            </a:r>
          </a:p>
        </p:txBody>
      </p:sp>
      <p:cxnSp>
        <p:nvCxnSpPr>
          <p:cNvPr id="265" name="Straight Arrow Connector 264">
            <a:extLst>
              <a:ext uri="{FF2B5EF4-FFF2-40B4-BE49-F238E27FC236}">
                <a16:creationId xmlns:a16="http://schemas.microsoft.com/office/drawing/2014/main" id="{F93D5A21-A376-4CE7-839C-BC78A54B3022}"/>
              </a:ext>
            </a:extLst>
          </p:cNvPr>
          <p:cNvCxnSpPr>
            <a:cxnSpLocks/>
          </p:cNvCxnSpPr>
          <p:nvPr/>
        </p:nvCxnSpPr>
        <p:spPr>
          <a:xfrm flipH="1" flipV="1">
            <a:off x="8053841" y="4439927"/>
            <a:ext cx="536706" cy="574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83755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9000">
        <p159:morph option="byChar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0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0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0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0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0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20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20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20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2000" fill="hold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20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8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2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4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20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2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20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4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2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20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20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8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20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2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20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20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2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20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2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20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20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8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9" dur="20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200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8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200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2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3" dur="20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20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200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20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20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8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9" dur="2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2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20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8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20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20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0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20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4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5" dur="20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200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6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7" dur="20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4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8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9" dur="20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6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0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2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8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2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0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0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2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2000" fill="hold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0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4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0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8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20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6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0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20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8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0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2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20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0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0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4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5" dur="20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000" fill="hold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2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0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6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7" dur="20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00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4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0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8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9" dur="20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2000" fill="hold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6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20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0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20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20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8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20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2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3" dur="20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20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0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0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4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5" dur="20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0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2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0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6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0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20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4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0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8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0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20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6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0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0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0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20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8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0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2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0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20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0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2000" fill="hold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4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0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20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2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20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6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0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20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4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0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8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000" fill="hold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20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6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0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20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8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2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20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0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4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20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2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6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20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4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8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20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6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0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20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8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2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0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1" dur="20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4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2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3" dur="20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6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4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5" dur="20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8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20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6" dur="20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7" dur="20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0" dur="20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2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8" dur="20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9" dur="20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2" dur="20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20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0" dur="20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1" dur="20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4" dur="20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20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2" dur="20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3" dur="20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6" dur="20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20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4" dur="20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5" dur="20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8" dur="20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20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6" dur="20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7" dur="20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0" dur="20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20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8" dur="2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9" dur="2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2" dur="20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20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0" dur="20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1" dur="20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4" dur="20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5" dur="20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20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20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2" dur="2000" fill="hold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3" dur="2000" fill="hold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6" dur="20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20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20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20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4" dur="20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5" dur="20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8" dur="20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9" dur="20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20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20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6" dur="20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7" dur="20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0" dur="20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1" dur="20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20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20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8" dur="20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9" dur="20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2" dur="2000" fill="hold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3" dur="2000" fill="hold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2000" fill="hold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2000" fill="hold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0" dur="2000" fill="hold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1" dur="2000" fill="hold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4" dur="2000" fill="hold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5" dur="2000" fill="hold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20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20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2" dur="2000" fill="hold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3" dur="2000" fill="hold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6" dur="2000" fill="hold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7" dur="2000" fill="hold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2000" fill="hold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2000" fill="hold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4" dur="20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5" dur="20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8" dur="2000" fill="hold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9" dur="2000" fill="hold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200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200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6" dur="2000" fill="hold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7" dur="2000" fill="hold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0" dur="2000" fill="hold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1" dur="2000" fill="hold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2000" fill="hold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2000" fill="hold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8" dur="2000" fill="hold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9" dur="2000" fill="hold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2" dur="2000" fill="hold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3" dur="2000" fill="hold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2000" fill="hold"/>
                                        <p:tgtEl>
                                          <p:spTgt spid="14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2000" fill="hold"/>
                                        <p:tgtEl>
                                          <p:spTgt spid="14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0" dur="2000" fill="hold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1" dur="2000" fill="hold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4" dur="2000" fill="hold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5" dur="2000" fill="hold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2000" fill="hold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2000" fill="hold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2" dur="2000" fill="hold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3" dur="2000" fill="hold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6" dur="200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7" dur="200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2000" fill="hold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2000" fill="hold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4" dur="2000" fill="hold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5" dur="2000" fill="hold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8" dur="2000" fill="hold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9" dur="2000" fill="hold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2000" fill="hold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2000" fill="hold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6" dur="2000" fill="hold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7" dur="2000" fill="hold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0" dur="2000" fill="hold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1" dur="2000" fill="hold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2000" fill="hold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2000" fill="hold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8" dur="2000" fill="hold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9" dur="2000" fill="hold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2" dur="2000" fill="hold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3" dur="2000" fill="hold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6" dur="2000" fill="hold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7" dur="2000" fill="hold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0" dur="200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1" dur="200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4" dur="2000" fill="hold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5" dur="2000" fill="hold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8" dur="2000" fill="hold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9" dur="2000" fill="hold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2" dur="2000" fill="hold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3" dur="2000" fill="hold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6" dur="2000" fill="hold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2000" fill="hold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0" dur="2000" fill="hold"/>
                                        <p:tgtEl>
                                          <p:spTgt spid="15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1" dur="2000" fill="hold"/>
                                        <p:tgtEl>
                                          <p:spTgt spid="15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4" dur="2000" fill="hold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5" dur="2000" fill="hold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8" dur="2000" fill="hold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9" dur="2000" fill="hold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0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2" dur="2000" fill="hold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3" dur="2000" fill="hold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4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6" dur="2000" fill="hold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7" dur="2000" fill="hold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8" fill="hold">
                            <p:stCondLst>
                              <p:cond delay="2000"/>
                            </p:stCondLst>
                            <p:childTnLst>
                              <p:par>
                                <p:cTn id="100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11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0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5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8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9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0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2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3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5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6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8" fill="hold">
                            <p:stCondLst>
                              <p:cond delay="5000"/>
                            </p:stCondLst>
                            <p:childTnLst>
                              <p:par>
                                <p:cTn id="102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31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5500"/>
                            </p:stCondLst>
                            <p:childTnLst>
                              <p:par>
                                <p:cTn id="10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5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6" fill="hold">
                            <p:stCondLst>
                              <p:cond delay="6000"/>
                            </p:stCondLst>
                            <p:childTnLst>
                              <p:par>
                                <p:cTn id="10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0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1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3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6" presetID="10" presetClass="exit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9" fill="hold">
                            <p:stCondLst>
                              <p:cond delay="8500"/>
                            </p:stCondLst>
                            <p:childTnLst>
                              <p:par>
                                <p:cTn id="1050" presetID="23" presetClass="exit" presetSubtype="32" fill="hold" grpId="1" nodeType="after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1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2" dur="2000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5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6" dur="2000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59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0" dur="2000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3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4" dur="2000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67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8" dur="2000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1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2" dur="2000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5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6" dur="2000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9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0" dur="2000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3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4" dur="2000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87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8" dur="2000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1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2" dur="2000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5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6" dur="2000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99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0" dur="2000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3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4" dur="2000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07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8" dur="2000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1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2" dur="2000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5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6" dur="2000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9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0" dur="2000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3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4" dur="2000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27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8" dur="2000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1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2" dur="2000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5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6" dur="2000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39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0" dur="2000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3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4" dur="2000"/>
                                        <p:tgtEl>
                                          <p:spTgt spid="1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47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8" dur="2000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1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2" dur="2000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5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6" dur="2000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9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0" dur="2000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3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4" dur="2000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67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8" dur="2000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1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2" dur="2000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5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6" dur="2000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79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0" dur="2000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3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4" dur="2000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87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8" dur="2000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1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2" dur="2000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5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6" dur="2000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9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0" dur="2000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3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4" dur="2000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07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8" dur="2000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1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2" dur="2000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5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6" dur="2000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19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0" dur="2000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3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4" dur="2000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27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8" dur="2000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1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2" dur="2000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5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6" dur="2000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9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0" dur="20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3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4" dur="2000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47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8" dur="2000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1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2" dur="2000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5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6" dur="2000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59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0" dur="2000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3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4" dur="2000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67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8" dur="2000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1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2" dur="2000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5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6" dur="2000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9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0" dur="2000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3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4" dur="2000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87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8" dur="2000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1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2" dur="2000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5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6" dur="2000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99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0" dur="2000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3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4" dur="2000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07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8" dur="2000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1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2" dur="2000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5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6" dur="2000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9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0" dur="2000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3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4" dur="2000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27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8" dur="2000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1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2" dur="2000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5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6" dur="2000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39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0" dur="2000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3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4" dur="2000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47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8" dur="2000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1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2" dur="2000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5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6" dur="2000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9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0" dur="2000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3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4" dur="2000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67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8" dur="2000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1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2" dur="2000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5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6" dur="2000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79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0" dur="2000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3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4" dur="2000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87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8" dur="2000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1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2" dur="2000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5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6" dur="2000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9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0" dur="2000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3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4" dur="2000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07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8" dur="2000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1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2" dur="2000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5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6" dur="2000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19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0" dur="2000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3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4" dur="2000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27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8" dur="2000"/>
                                        <p:tgtEl>
                                          <p:spTgt spid="1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1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2" dur="2000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5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6" dur="2000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39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0" dur="2000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3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4" dur="2000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47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8" dur="2000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1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2" dur="2000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5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6" dur="2000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59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0" dur="2000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3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4" dur="2000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67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8" dur="2000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1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2" dur="2000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5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6" dur="2000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79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0" dur="2000"/>
                                        <p:tgtEl>
                                          <p:spTgt spid="1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3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4" dur="2000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87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8" dur="2000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1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2" dur="2000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5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6" dur="2000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499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0" dur="2000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3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4" dur="2000"/>
                                        <p:tgtEl>
                                          <p:spTgt spid="1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07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8" dur="2000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1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2" dur="2000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5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6" dur="2000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19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0" dur="2000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3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4" dur="2000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27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8" dur="2000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1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2" dur="2000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5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6" dur="2000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39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0" dur="2000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3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4" dur="2000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47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8" dur="2000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1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2" dur="2000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5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6" dur="2000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59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0" dur="2000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63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4" dur="2000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67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8" dur="2000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1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2" dur="2000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5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6" dur="2000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79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0" dur="2000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3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4" dur="2000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87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8" dur="2000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1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2" dur="2000"/>
                                        <p:tgtEl>
                                          <p:spTgt spid="1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5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6" dur="2000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99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0" dur="2000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3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4" dur="2000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07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8" dur="2000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1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2" dur="2000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5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6" dur="2000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9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0" dur="2000"/>
                                        <p:tgtEl>
                                          <p:spTgt spid="1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3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4" dur="2000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27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8" dur="2000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1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2" dur="2000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5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6" dur="2000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39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0" dur="2000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3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4" dur="2000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47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8" dur="2000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1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2" dur="2000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5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6" dur="2000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59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0" dur="2000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3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4" dur="2000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7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8" dur="2000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1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2" dur="2000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5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6" dur="2000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79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0" dur="2000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3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4" dur="2000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87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88" dur="2000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1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2" dur="2000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5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6" dur="2000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99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0" dur="2000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3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4" dur="2000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7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8" dur="2000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1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2" dur="2000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5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6" dur="2000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19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0" dur="2000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3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4" dur="2000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27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8" dur="2000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1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2" dur="2000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5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6" dur="2000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39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0" dur="2000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43" dur="2000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4" dur="2000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47" dur="2000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8" dur="2000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1" dur="2000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2" dur="2000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5" dur="2000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6" dur="2000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59" dur="2000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0" dur="2000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63" dur="2000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4" dur="2000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67" dur="2000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8" dur="2000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71" dur="2000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2" dur="2000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75" dur="2000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6" dur="2000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79" dur="2000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0" dur="2000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3" dur="2000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4" dur="2000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87" dur="2000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8" dur="2000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91" dur="2000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2" dur="2000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95" dur="2000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6" dur="2000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99" dur="2000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0" dur="2000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03" dur="2000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4" dur="2000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07" dur="2000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8" dur="2000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1" dur="2000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2" dur="2000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5" dur="2000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6" dur="2000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19" dur="2000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0" dur="2000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23" dur="2000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4" dur="2000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27" dur="2000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8" dur="2000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31" dur="2000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2" dur="2000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35" dur="2000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6" dur="2000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39" dur="2000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0" dur="2000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43" dur="2000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4" dur="2000"/>
                                        <p:tgtEl>
                                          <p:spTgt spid="1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47" dur="2000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8" dur="2000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1" dur="2000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2" dur="2000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5" dur="2000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6" dur="2000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59" dur="2000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0" dur="2000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3" dur="2000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4" dur="2000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67" dur="2000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8" dur="2000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1" dur="2000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2" dur="2000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5" dur="2000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6" dur="2000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79" dur="2000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0" dur="2000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83" dur="2000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4" dur="2000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87" dur="2000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8" dur="2000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91" dur="2000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2" dur="2000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95" dur="2000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6" dur="2000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99" dur="2000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0" dur="2000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03" dur="2000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4" dur="2000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07" dur="2000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8" dur="2000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11" dur="2000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2" dur="2000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15" dur="2000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6" dur="2000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19" dur="2000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0" dur="2000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23" dur="2000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4" dur="2000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27" dur="2000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8" dur="2000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31" dur="2000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2" dur="2000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35" dur="2000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6" dur="2000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39" dur="2000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0" dur="2000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43" dur="2000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4" dur="2000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47" dur="2000"/>
                                        <p:tgtEl>
                                          <p:spTgt spid="14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8" dur="2000"/>
                                        <p:tgtEl>
                                          <p:spTgt spid="14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51" dur="2000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2" dur="2000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55" dur="2000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6" dur="2000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59" dur="2000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0" dur="2000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63" dur="2000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4" dur="2000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67" dur="2000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8" dur="2000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71" dur="2000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2" dur="2000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75" dur="2000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6" dur="2000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79" dur="2000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0" dur="2000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83" dur="2000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4" dur="2000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87" dur="2000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8" dur="2000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91" dur="2000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2" dur="2000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95" dur="2000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6" dur="2000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9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99" dur="2000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0" dur="2000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03" dur="2000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4" dur="2000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07" dur="2000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8" dur="2000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0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11" dur="2000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2" dur="2000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15" dur="2000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6" dur="2000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19" dur="2000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0" dur="2000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23" dur="2000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4" dur="2000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27" dur="2000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8" dur="2000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0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31" dur="2000"/>
                                        <p:tgtEl>
                                          <p:spTgt spid="15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2" dur="2000"/>
                                        <p:tgtEl>
                                          <p:spTgt spid="15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4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35" dur="2000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6" dur="2000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8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39" dur="2000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0" dur="2000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2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43" dur="2000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4" dur="2000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6" presetID="23" presetClass="exit" presetSubtype="32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47" dur="2000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8" dur="2000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0" fill="hold">
                            <p:stCondLst>
                              <p:cond delay="15500"/>
                            </p:stCondLst>
                            <p:childTnLst>
                              <p:par>
                                <p:cTn id="2051" presetID="10" presetClass="exit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2" dur="500"/>
                                        <p:tgtEl>
                                          <p:spTgt spid="15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5" grpId="0" animBg="1"/>
      <p:bldP spid="1275" grpId="1" animBg="1"/>
      <p:bldP spid="1276" grpId="0" animBg="1"/>
      <p:bldP spid="1276" grpId="1" animBg="1"/>
      <p:bldP spid="1277" grpId="0" animBg="1"/>
      <p:bldP spid="1277" grpId="1" animBg="1"/>
      <p:bldP spid="1278" grpId="0" animBg="1"/>
      <p:bldP spid="1278" grpId="1" animBg="1"/>
      <p:bldP spid="1279" grpId="0" animBg="1"/>
      <p:bldP spid="1279" grpId="1" animBg="1"/>
      <p:bldP spid="1280" grpId="0" animBg="1"/>
      <p:bldP spid="1280" grpId="1" animBg="1"/>
      <p:bldP spid="1281" grpId="0" animBg="1"/>
      <p:bldP spid="1281" grpId="1" animBg="1"/>
      <p:bldP spid="1282" grpId="0" animBg="1"/>
      <p:bldP spid="1282" grpId="1" animBg="1"/>
      <p:bldP spid="1283" grpId="0" animBg="1"/>
      <p:bldP spid="1283" grpId="1" animBg="1"/>
      <p:bldP spid="1284" grpId="0" animBg="1"/>
      <p:bldP spid="1284" grpId="1" animBg="1"/>
      <p:bldP spid="1285" grpId="0" animBg="1"/>
      <p:bldP spid="1285" grpId="1" animBg="1"/>
      <p:bldP spid="1286" grpId="0" animBg="1"/>
      <p:bldP spid="1286" grpId="1" animBg="1"/>
      <p:bldP spid="1287" grpId="0" animBg="1"/>
      <p:bldP spid="1287" grpId="1" animBg="1"/>
      <p:bldP spid="1288" grpId="0" animBg="1"/>
      <p:bldP spid="1288" grpId="1" animBg="1"/>
      <p:bldP spid="1289" grpId="0" animBg="1"/>
      <p:bldP spid="1289" grpId="1" animBg="1"/>
      <p:bldP spid="1290" grpId="0" animBg="1"/>
      <p:bldP spid="1290" grpId="1" animBg="1"/>
      <p:bldP spid="1291" grpId="0" animBg="1"/>
      <p:bldP spid="1291" grpId="1" animBg="1"/>
      <p:bldP spid="1292" grpId="0" animBg="1"/>
      <p:bldP spid="1292" grpId="1" animBg="1"/>
      <p:bldP spid="1293" grpId="0" animBg="1"/>
      <p:bldP spid="1293" grpId="1" animBg="1"/>
      <p:bldP spid="1294" grpId="0" animBg="1"/>
      <p:bldP spid="1294" grpId="1" animBg="1"/>
      <p:bldP spid="1295" grpId="0" animBg="1"/>
      <p:bldP spid="1295" grpId="1" animBg="1"/>
      <p:bldP spid="1296" grpId="0" animBg="1"/>
      <p:bldP spid="1296" grpId="1" animBg="1"/>
      <p:bldP spid="1297" grpId="0" animBg="1"/>
      <p:bldP spid="1297" grpId="1" animBg="1"/>
      <p:bldP spid="1298" grpId="0" animBg="1"/>
      <p:bldP spid="1298" grpId="1" animBg="1"/>
      <p:bldP spid="1299" grpId="0" animBg="1"/>
      <p:bldP spid="1299" grpId="1" animBg="1"/>
      <p:bldP spid="1300" grpId="0" animBg="1"/>
      <p:bldP spid="1300" grpId="1" animBg="1"/>
      <p:bldP spid="1301" grpId="0" animBg="1"/>
      <p:bldP spid="1301" grpId="1" animBg="1"/>
      <p:bldP spid="1302" grpId="0" animBg="1"/>
      <p:bldP spid="1302" grpId="1" animBg="1"/>
      <p:bldP spid="1303" grpId="0" animBg="1"/>
      <p:bldP spid="1303" grpId="1" animBg="1"/>
      <p:bldP spid="1304" grpId="0" animBg="1"/>
      <p:bldP spid="1304" grpId="1" animBg="1"/>
      <p:bldP spid="1305" grpId="0" animBg="1"/>
      <p:bldP spid="1305" grpId="1" animBg="1"/>
      <p:bldP spid="1306" grpId="0" animBg="1"/>
      <p:bldP spid="1306" grpId="1" animBg="1"/>
      <p:bldP spid="1307" grpId="0" animBg="1"/>
      <p:bldP spid="1307" grpId="1" animBg="1"/>
      <p:bldP spid="1308" grpId="0" animBg="1"/>
      <p:bldP spid="1308" grpId="1" animBg="1"/>
      <p:bldP spid="1309" grpId="0" animBg="1"/>
      <p:bldP spid="1309" grpId="1" animBg="1"/>
      <p:bldP spid="1310" grpId="0" animBg="1"/>
      <p:bldP spid="1310" grpId="1" animBg="1"/>
      <p:bldP spid="1311" grpId="0" animBg="1"/>
      <p:bldP spid="1311" grpId="1" animBg="1"/>
      <p:bldP spid="1312" grpId="0" animBg="1"/>
      <p:bldP spid="1312" grpId="1" animBg="1"/>
      <p:bldP spid="1313" grpId="0" animBg="1"/>
      <p:bldP spid="1313" grpId="1" animBg="1"/>
      <p:bldP spid="1314" grpId="0" animBg="1"/>
      <p:bldP spid="1314" grpId="1" animBg="1"/>
      <p:bldP spid="1315" grpId="0" animBg="1"/>
      <p:bldP spid="1315" grpId="1" animBg="1"/>
      <p:bldP spid="1316" grpId="0" animBg="1"/>
      <p:bldP spid="1316" grpId="1" animBg="1"/>
      <p:bldP spid="1317" grpId="0" animBg="1"/>
      <p:bldP spid="1317" grpId="1" animBg="1"/>
      <p:bldP spid="1318" grpId="0" animBg="1"/>
      <p:bldP spid="1318" grpId="1" animBg="1"/>
      <p:bldP spid="1319" grpId="0" animBg="1"/>
      <p:bldP spid="1319" grpId="1" animBg="1"/>
      <p:bldP spid="1320" grpId="0" animBg="1"/>
      <p:bldP spid="1320" grpId="1" animBg="1"/>
      <p:bldP spid="1321" grpId="0" animBg="1"/>
      <p:bldP spid="1321" grpId="1" animBg="1"/>
      <p:bldP spid="1322" grpId="0" animBg="1"/>
      <p:bldP spid="1322" grpId="1" animBg="1"/>
      <p:bldP spid="1323" grpId="0" animBg="1"/>
      <p:bldP spid="1323" grpId="1" animBg="1"/>
      <p:bldP spid="1324" grpId="0" animBg="1"/>
      <p:bldP spid="1324" grpId="1" animBg="1"/>
      <p:bldP spid="1325" grpId="0" animBg="1"/>
      <p:bldP spid="1325" grpId="1" animBg="1"/>
      <p:bldP spid="1326" grpId="0" animBg="1"/>
      <p:bldP spid="1326" grpId="1" animBg="1"/>
      <p:bldP spid="1327" grpId="0" animBg="1"/>
      <p:bldP spid="1327" grpId="1" animBg="1"/>
      <p:bldP spid="1328" grpId="0" animBg="1"/>
      <p:bldP spid="1328" grpId="1" animBg="1"/>
      <p:bldP spid="1329" grpId="0" animBg="1"/>
      <p:bldP spid="1329" grpId="1" animBg="1"/>
      <p:bldP spid="1330" grpId="0" animBg="1"/>
      <p:bldP spid="1330" grpId="1" animBg="1"/>
      <p:bldP spid="1331" grpId="0" animBg="1"/>
      <p:bldP spid="1331" grpId="1" animBg="1"/>
      <p:bldP spid="1332" grpId="0" animBg="1"/>
      <p:bldP spid="1332" grpId="1" animBg="1"/>
      <p:bldP spid="1333" grpId="0" animBg="1"/>
      <p:bldP spid="1333" grpId="1" animBg="1"/>
      <p:bldP spid="1334" grpId="0" animBg="1"/>
      <p:bldP spid="1334" grpId="1" animBg="1"/>
      <p:bldP spid="1335" grpId="0" animBg="1"/>
      <p:bldP spid="1335" grpId="1" animBg="1"/>
      <p:bldP spid="1336" grpId="0" animBg="1"/>
      <p:bldP spid="1336" grpId="1" animBg="1"/>
      <p:bldP spid="1337" grpId="0" animBg="1"/>
      <p:bldP spid="1337" grpId="1" animBg="1"/>
      <p:bldP spid="1338" grpId="0" animBg="1"/>
      <p:bldP spid="1338" grpId="1" animBg="1"/>
      <p:bldP spid="1339" grpId="0" animBg="1"/>
      <p:bldP spid="1339" grpId="1" animBg="1"/>
      <p:bldP spid="1340" grpId="0" animBg="1"/>
      <p:bldP spid="1340" grpId="1" animBg="1"/>
      <p:bldP spid="1341" grpId="0" animBg="1"/>
      <p:bldP spid="1341" grpId="1" animBg="1"/>
      <p:bldP spid="1342" grpId="0" animBg="1"/>
      <p:bldP spid="1342" grpId="1" animBg="1"/>
      <p:bldP spid="1343" grpId="0" animBg="1"/>
      <p:bldP spid="1343" grpId="1" animBg="1"/>
      <p:bldP spid="1344" grpId="0" animBg="1"/>
      <p:bldP spid="1344" grpId="1" animBg="1"/>
      <p:bldP spid="1345" grpId="0" animBg="1"/>
      <p:bldP spid="1345" grpId="1" animBg="1"/>
      <p:bldP spid="1346" grpId="0" animBg="1"/>
      <p:bldP spid="1346" grpId="1" animBg="1"/>
      <p:bldP spid="1347" grpId="0" animBg="1"/>
      <p:bldP spid="1347" grpId="1" animBg="1"/>
      <p:bldP spid="1348" grpId="0" animBg="1"/>
      <p:bldP spid="1348" grpId="1" animBg="1"/>
      <p:bldP spid="1349" grpId="0" animBg="1"/>
      <p:bldP spid="1349" grpId="1" animBg="1"/>
      <p:bldP spid="1350" grpId="0" animBg="1"/>
      <p:bldP spid="1350" grpId="1" animBg="1"/>
      <p:bldP spid="1351" grpId="0" animBg="1"/>
      <p:bldP spid="1351" grpId="1" animBg="1"/>
      <p:bldP spid="1352" grpId="0" animBg="1"/>
      <p:bldP spid="1352" grpId="1" animBg="1"/>
      <p:bldP spid="1353" grpId="0" animBg="1"/>
      <p:bldP spid="1353" grpId="1" animBg="1"/>
      <p:bldP spid="1354" grpId="0" animBg="1"/>
      <p:bldP spid="1354" grpId="1" animBg="1"/>
      <p:bldP spid="1355" grpId="0" animBg="1"/>
      <p:bldP spid="1355" grpId="1" animBg="1"/>
      <p:bldP spid="1356" grpId="0" animBg="1"/>
      <p:bldP spid="1356" grpId="1" animBg="1"/>
      <p:bldP spid="1357" grpId="0" animBg="1"/>
      <p:bldP spid="1357" grpId="1" animBg="1"/>
      <p:bldP spid="1358" grpId="0" animBg="1"/>
      <p:bldP spid="1358" grpId="1" animBg="1"/>
      <p:bldP spid="1359" grpId="0" animBg="1"/>
      <p:bldP spid="1359" grpId="1" animBg="1"/>
      <p:bldP spid="1360" grpId="0" animBg="1"/>
      <p:bldP spid="1360" grpId="1" animBg="1"/>
      <p:bldP spid="1361" grpId="0" animBg="1"/>
      <p:bldP spid="1361" grpId="1" animBg="1"/>
      <p:bldP spid="1362" grpId="0" animBg="1"/>
      <p:bldP spid="1362" grpId="1" animBg="1"/>
      <p:bldP spid="1363" grpId="0" animBg="1"/>
      <p:bldP spid="1363" grpId="1" animBg="1"/>
      <p:bldP spid="1364" grpId="0" animBg="1"/>
      <p:bldP spid="1364" grpId="1" animBg="1"/>
      <p:bldP spid="1365" grpId="0" animBg="1"/>
      <p:bldP spid="1365" grpId="1" animBg="1"/>
      <p:bldP spid="1366" grpId="0" animBg="1"/>
      <p:bldP spid="1366" grpId="1" animBg="1"/>
      <p:bldP spid="1367" grpId="0" animBg="1"/>
      <p:bldP spid="1367" grpId="1" animBg="1"/>
      <p:bldP spid="1368" grpId="0" animBg="1"/>
      <p:bldP spid="1368" grpId="1" animBg="1"/>
      <p:bldP spid="1369" grpId="0" animBg="1"/>
      <p:bldP spid="1369" grpId="1" animBg="1"/>
      <p:bldP spid="1370" grpId="0" animBg="1"/>
      <p:bldP spid="1370" grpId="1" animBg="1"/>
      <p:bldP spid="1371" grpId="0" animBg="1"/>
      <p:bldP spid="1371" grpId="1" animBg="1"/>
      <p:bldP spid="1372" grpId="0" animBg="1"/>
      <p:bldP spid="1372" grpId="1" animBg="1"/>
      <p:bldP spid="1373" grpId="0" animBg="1"/>
      <p:bldP spid="1373" grpId="1" animBg="1"/>
      <p:bldP spid="1374" grpId="0" animBg="1"/>
      <p:bldP spid="1374" grpId="1" animBg="1"/>
      <p:bldP spid="1375" grpId="0" animBg="1"/>
      <p:bldP spid="1375" grpId="1" animBg="1"/>
      <p:bldP spid="1376" grpId="0" animBg="1"/>
      <p:bldP spid="1376" grpId="1" animBg="1"/>
      <p:bldP spid="1377" grpId="0" animBg="1"/>
      <p:bldP spid="1377" grpId="1" animBg="1"/>
      <p:bldP spid="1378" grpId="0" animBg="1"/>
      <p:bldP spid="1378" grpId="1" animBg="1"/>
      <p:bldP spid="1379" grpId="0" animBg="1"/>
      <p:bldP spid="1379" grpId="1" animBg="1"/>
      <p:bldP spid="1380" grpId="0" animBg="1"/>
      <p:bldP spid="1380" grpId="1" animBg="1"/>
      <p:bldP spid="1381" grpId="0" animBg="1"/>
      <p:bldP spid="1381" grpId="1" animBg="1"/>
      <p:bldP spid="1382" grpId="0" animBg="1"/>
      <p:bldP spid="1382" grpId="1" animBg="1"/>
      <p:bldP spid="1383" grpId="0" animBg="1"/>
      <p:bldP spid="1383" grpId="1" animBg="1"/>
      <p:bldP spid="1384" grpId="0" animBg="1"/>
      <p:bldP spid="1384" grpId="1" animBg="1"/>
      <p:bldP spid="1385" grpId="0" animBg="1"/>
      <p:bldP spid="1385" grpId="1" animBg="1"/>
      <p:bldP spid="1386" grpId="0" animBg="1"/>
      <p:bldP spid="1386" grpId="1" animBg="1"/>
      <p:bldP spid="1387" grpId="0" animBg="1"/>
      <p:bldP spid="1387" grpId="1" animBg="1"/>
      <p:bldP spid="1388" grpId="0" animBg="1"/>
      <p:bldP spid="1388" grpId="1" animBg="1"/>
      <p:bldP spid="1389" grpId="0" animBg="1"/>
      <p:bldP spid="1389" grpId="1" animBg="1"/>
      <p:bldP spid="1390" grpId="0" animBg="1"/>
      <p:bldP spid="1390" grpId="1" animBg="1"/>
      <p:bldP spid="1391" grpId="0" animBg="1"/>
      <p:bldP spid="1391" grpId="1" animBg="1"/>
      <p:bldP spid="1392" grpId="0" animBg="1"/>
      <p:bldP spid="1392" grpId="1" animBg="1"/>
      <p:bldP spid="1393" grpId="0" animBg="1"/>
      <p:bldP spid="1393" grpId="1" animBg="1"/>
      <p:bldP spid="1394" grpId="0" animBg="1"/>
      <p:bldP spid="1394" grpId="1" animBg="1"/>
      <p:bldP spid="1395" grpId="0" animBg="1"/>
      <p:bldP spid="1395" grpId="1" animBg="1"/>
      <p:bldP spid="1396" grpId="0" animBg="1"/>
      <p:bldP spid="1396" grpId="1" animBg="1"/>
      <p:bldP spid="1397" grpId="0" animBg="1"/>
      <p:bldP spid="1397" grpId="1" animBg="1"/>
      <p:bldP spid="1398" grpId="0" animBg="1"/>
      <p:bldP spid="1398" grpId="1" animBg="1"/>
      <p:bldP spid="1399" grpId="0" animBg="1"/>
      <p:bldP spid="1399" grpId="1" animBg="1"/>
      <p:bldP spid="1400" grpId="0" animBg="1"/>
      <p:bldP spid="1400" grpId="1" animBg="1"/>
      <p:bldP spid="1401" grpId="0" animBg="1"/>
      <p:bldP spid="1401" grpId="1" animBg="1"/>
      <p:bldP spid="1402" grpId="0" animBg="1"/>
      <p:bldP spid="1402" grpId="1" animBg="1"/>
      <p:bldP spid="1403" grpId="0" animBg="1"/>
      <p:bldP spid="1403" grpId="1" animBg="1"/>
      <p:bldP spid="1404" grpId="0" animBg="1"/>
      <p:bldP spid="1404" grpId="1" animBg="1"/>
      <p:bldP spid="1405" grpId="0" animBg="1"/>
      <p:bldP spid="1405" grpId="1" animBg="1"/>
      <p:bldP spid="1406" grpId="0" animBg="1"/>
      <p:bldP spid="1406" grpId="1" animBg="1"/>
      <p:bldP spid="1407" grpId="0" animBg="1"/>
      <p:bldP spid="1407" grpId="1" animBg="1"/>
      <p:bldP spid="1408" grpId="0" animBg="1"/>
      <p:bldP spid="1408" grpId="1" animBg="1"/>
      <p:bldP spid="1409" grpId="0" animBg="1"/>
      <p:bldP spid="1409" grpId="1" animBg="1"/>
      <p:bldP spid="1410" grpId="0" animBg="1"/>
      <p:bldP spid="1410" grpId="1" animBg="1"/>
      <p:bldP spid="1411" grpId="0" animBg="1"/>
      <p:bldP spid="1411" grpId="1" animBg="1"/>
      <p:bldP spid="1412" grpId="0" animBg="1"/>
      <p:bldP spid="1412" grpId="1" animBg="1"/>
      <p:bldP spid="1413" grpId="0" animBg="1"/>
      <p:bldP spid="1413" grpId="1" animBg="1"/>
      <p:bldP spid="1414" grpId="0" animBg="1"/>
      <p:bldP spid="1414" grpId="1" animBg="1"/>
      <p:bldP spid="1415" grpId="0" animBg="1"/>
      <p:bldP spid="1415" grpId="1" animBg="1"/>
      <p:bldP spid="1416" grpId="0" animBg="1"/>
      <p:bldP spid="1416" grpId="1" animBg="1"/>
      <p:bldP spid="1417" grpId="0" animBg="1"/>
      <p:bldP spid="1417" grpId="1" animBg="1"/>
      <p:bldP spid="1418" grpId="0" animBg="1"/>
      <p:bldP spid="1418" grpId="1" animBg="1"/>
      <p:bldP spid="1419" grpId="0" animBg="1"/>
      <p:bldP spid="1419" grpId="1" animBg="1"/>
      <p:bldP spid="1420" grpId="0" animBg="1"/>
      <p:bldP spid="1420" grpId="1" animBg="1"/>
      <p:bldP spid="1421" grpId="0" animBg="1"/>
      <p:bldP spid="1421" grpId="1" animBg="1"/>
      <p:bldP spid="1422" grpId="0" animBg="1"/>
      <p:bldP spid="1422" grpId="1" animBg="1"/>
      <p:bldP spid="1423" grpId="0" animBg="1"/>
      <p:bldP spid="1423" grpId="1" animBg="1"/>
      <p:bldP spid="1424" grpId="0" animBg="1"/>
      <p:bldP spid="1424" grpId="1" animBg="1"/>
      <p:bldP spid="1425" grpId="0" animBg="1"/>
      <p:bldP spid="1425" grpId="1" animBg="1"/>
      <p:bldP spid="1426" grpId="0" animBg="1"/>
      <p:bldP spid="1426" grpId="1" animBg="1"/>
      <p:bldP spid="1427" grpId="0" animBg="1"/>
      <p:bldP spid="1427" grpId="1" animBg="1"/>
      <p:bldP spid="1428" grpId="0" animBg="1"/>
      <p:bldP spid="1428" grpId="1" animBg="1"/>
      <p:bldP spid="1429" grpId="0" animBg="1"/>
      <p:bldP spid="1429" grpId="1" animBg="1"/>
      <p:bldP spid="1430" grpId="0" animBg="1"/>
      <p:bldP spid="1430" grpId="1" animBg="1"/>
      <p:bldP spid="1431" grpId="0" animBg="1"/>
      <p:bldP spid="1431" grpId="1" animBg="1"/>
      <p:bldP spid="1432" grpId="0" animBg="1"/>
      <p:bldP spid="1432" grpId="1" animBg="1"/>
      <p:bldP spid="1433" grpId="0" animBg="1"/>
      <p:bldP spid="1433" grpId="1" animBg="1"/>
      <p:bldP spid="1434" grpId="0" animBg="1"/>
      <p:bldP spid="1434" grpId="1" animBg="1"/>
      <p:bldP spid="1435" grpId="0" animBg="1"/>
      <p:bldP spid="1435" grpId="1" animBg="1"/>
      <p:bldP spid="1436" grpId="0" animBg="1"/>
      <p:bldP spid="1436" grpId="1" animBg="1"/>
      <p:bldP spid="1437" grpId="0" animBg="1"/>
      <p:bldP spid="1437" grpId="1" animBg="1"/>
      <p:bldP spid="1438" grpId="0" animBg="1"/>
      <p:bldP spid="1438" grpId="1" animBg="1"/>
      <p:bldP spid="1439" grpId="0" animBg="1"/>
      <p:bldP spid="1439" grpId="1" animBg="1"/>
      <p:bldP spid="1440" grpId="0" animBg="1"/>
      <p:bldP spid="1440" grpId="1" animBg="1"/>
      <p:bldP spid="1441" grpId="0" animBg="1"/>
      <p:bldP spid="1441" grpId="1" animBg="1"/>
      <p:bldP spid="1442" grpId="0" animBg="1"/>
      <p:bldP spid="1442" grpId="1" animBg="1"/>
      <p:bldP spid="1443" grpId="0" animBg="1"/>
      <p:bldP spid="1443" grpId="1" animBg="1"/>
      <p:bldP spid="1444" grpId="0" animBg="1"/>
      <p:bldP spid="1444" grpId="1" animBg="1"/>
      <p:bldP spid="1445" grpId="0" animBg="1"/>
      <p:bldP spid="1445" grpId="1" animBg="1"/>
      <p:bldP spid="1446" grpId="0" animBg="1"/>
      <p:bldP spid="1446" grpId="1" animBg="1"/>
      <p:bldP spid="1447" grpId="0" animBg="1"/>
      <p:bldP spid="1447" grpId="1" animBg="1"/>
      <p:bldP spid="1448" grpId="0" animBg="1"/>
      <p:bldP spid="1448" grpId="1" animBg="1"/>
      <p:bldP spid="1449" grpId="0" animBg="1"/>
      <p:bldP spid="1449" grpId="1" animBg="1"/>
      <p:bldP spid="1450" grpId="0" animBg="1"/>
      <p:bldP spid="1450" grpId="1" animBg="1"/>
      <p:bldP spid="1451" grpId="0" animBg="1"/>
      <p:bldP spid="1451" grpId="1" animBg="1"/>
      <p:bldP spid="1452" grpId="0" animBg="1"/>
      <p:bldP spid="1452" grpId="1" animBg="1"/>
      <p:bldP spid="1453" grpId="0" animBg="1"/>
      <p:bldP spid="1453" grpId="1" animBg="1"/>
      <p:bldP spid="1454" grpId="0" animBg="1"/>
      <p:bldP spid="1454" grpId="1" animBg="1"/>
      <p:bldP spid="1455" grpId="0" animBg="1"/>
      <p:bldP spid="1455" grpId="1" animBg="1"/>
      <p:bldP spid="1456" grpId="0" animBg="1"/>
      <p:bldP spid="1456" grpId="1" animBg="1"/>
      <p:bldP spid="1457" grpId="0" animBg="1"/>
      <p:bldP spid="1457" grpId="1" animBg="1"/>
      <p:bldP spid="1458" grpId="0" animBg="1"/>
      <p:bldP spid="1458" grpId="1" animBg="1"/>
      <p:bldP spid="1459" grpId="0" animBg="1"/>
      <p:bldP spid="1459" grpId="1" animBg="1"/>
      <p:bldP spid="1460" grpId="0" animBg="1"/>
      <p:bldP spid="1460" grpId="1" animBg="1"/>
      <p:bldP spid="1461" grpId="0" animBg="1"/>
      <p:bldP spid="1461" grpId="1" animBg="1"/>
      <p:bldP spid="1462" grpId="0" animBg="1"/>
      <p:bldP spid="1462" grpId="1" animBg="1"/>
      <p:bldP spid="1463" grpId="0" animBg="1"/>
      <p:bldP spid="1463" grpId="1" animBg="1"/>
      <p:bldP spid="1464" grpId="0" animBg="1"/>
      <p:bldP spid="1464" grpId="1" animBg="1"/>
      <p:bldP spid="1465" grpId="0" animBg="1"/>
      <p:bldP spid="1465" grpId="1" animBg="1"/>
      <p:bldP spid="1466" grpId="0" animBg="1"/>
      <p:bldP spid="1466" grpId="1" animBg="1"/>
      <p:bldP spid="1467" grpId="0" animBg="1"/>
      <p:bldP spid="1467" grpId="1" animBg="1"/>
      <p:bldP spid="1468" grpId="0" animBg="1"/>
      <p:bldP spid="1468" grpId="1" animBg="1"/>
      <p:bldP spid="1469" grpId="0" animBg="1"/>
      <p:bldP spid="1469" grpId="1" animBg="1"/>
      <p:bldP spid="1470" grpId="0" animBg="1"/>
      <p:bldP spid="1470" grpId="1" animBg="1"/>
      <p:bldP spid="1471" grpId="0" animBg="1"/>
      <p:bldP spid="1471" grpId="1" animBg="1"/>
      <p:bldP spid="1472" grpId="0" animBg="1"/>
      <p:bldP spid="1472" grpId="1" animBg="1"/>
      <p:bldP spid="1473" grpId="0" animBg="1"/>
      <p:bldP spid="1473" grpId="1" animBg="1"/>
      <p:bldP spid="1474" grpId="0" animBg="1"/>
      <p:bldP spid="1474" grpId="1" animBg="1"/>
      <p:bldP spid="1475" grpId="0" animBg="1"/>
      <p:bldP spid="1475" grpId="1" animBg="1"/>
      <p:bldP spid="1476" grpId="0" animBg="1"/>
      <p:bldP spid="1476" grpId="1" animBg="1"/>
      <p:bldP spid="1477" grpId="0" animBg="1"/>
      <p:bldP spid="1477" grpId="1" animBg="1"/>
      <p:bldP spid="1478" grpId="0" animBg="1"/>
      <p:bldP spid="1478" grpId="1" animBg="1"/>
      <p:bldP spid="1479" grpId="0" animBg="1"/>
      <p:bldP spid="1479" grpId="1" animBg="1"/>
      <p:bldP spid="1480" grpId="0" animBg="1"/>
      <p:bldP spid="1480" grpId="1" animBg="1"/>
      <p:bldP spid="1481" grpId="0" animBg="1"/>
      <p:bldP spid="1481" grpId="1" animBg="1"/>
      <p:bldP spid="1482" grpId="0" animBg="1"/>
      <p:bldP spid="1482" grpId="1" animBg="1"/>
      <p:bldP spid="1483" grpId="0" animBg="1"/>
      <p:bldP spid="1483" grpId="1" animBg="1"/>
      <p:bldP spid="1484" grpId="0" animBg="1"/>
      <p:bldP spid="1484" grpId="1" animBg="1"/>
      <p:bldP spid="1485" grpId="0" animBg="1"/>
      <p:bldP spid="1485" grpId="1" animBg="1"/>
      <p:bldP spid="1486" grpId="0" animBg="1"/>
      <p:bldP spid="1486" grpId="1" animBg="1"/>
      <p:bldP spid="1487" grpId="0" animBg="1"/>
      <p:bldP spid="1487" grpId="1" animBg="1"/>
      <p:bldP spid="1488" grpId="0" animBg="1"/>
      <p:bldP spid="1488" grpId="1" animBg="1"/>
      <p:bldP spid="1489" grpId="0" animBg="1"/>
      <p:bldP spid="1489" grpId="1" animBg="1"/>
      <p:bldP spid="1490" grpId="0" animBg="1"/>
      <p:bldP spid="1490" grpId="1" animBg="1"/>
      <p:bldP spid="1491" grpId="0" animBg="1"/>
      <p:bldP spid="1491" grpId="1" animBg="1"/>
      <p:bldP spid="1492" grpId="0" animBg="1"/>
      <p:bldP spid="1492" grpId="1" animBg="1"/>
      <p:bldP spid="1493" grpId="0" animBg="1"/>
      <p:bldP spid="1493" grpId="1" animBg="1"/>
      <p:bldP spid="1494" grpId="0" animBg="1"/>
      <p:bldP spid="1494" grpId="1" animBg="1"/>
      <p:bldP spid="1495" grpId="0" animBg="1"/>
      <p:bldP spid="1495" grpId="1" animBg="1"/>
      <p:bldP spid="1496" grpId="0" animBg="1"/>
      <p:bldP spid="1496" grpId="1" animBg="1"/>
      <p:bldP spid="1497" grpId="0" animBg="1"/>
      <p:bldP spid="1497" grpId="1" animBg="1"/>
      <p:bldP spid="1498" grpId="0" animBg="1"/>
      <p:bldP spid="1498" grpId="1" animBg="1"/>
      <p:bldP spid="1499" grpId="0" animBg="1"/>
      <p:bldP spid="1499" grpId="1" animBg="1"/>
      <p:bldP spid="1500" grpId="0" animBg="1"/>
      <p:bldP spid="1500" grpId="1" animBg="1"/>
      <p:bldP spid="1501" grpId="0" animBg="1"/>
      <p:bldP spid="1501" grpId="1" animBg="1"/>
      <p:bldP spid="1502" grpId="0" animBg="1"/>
      <p:bldP spid="1502" grpId="1" animBg="1"/>
      <p:bldP spid="1503" grpId="0" animBg="1"/>
      <p:bldP spid="1503" grpId="1" animBg="1"/>
      <p:bldP spid="1504" grpId="0" animBg="1"/>
      <p:bldP spid="1504" grpId="1" animBg="1"/>
      <p:bldP spid="1505" grpId="0" animBg="1"/>
      <p:bldP spid="1505" grpId="1" animBg="1"/>
      <p:bldP spid="1506" grpId="0" animBg="1"/>
      <p:bldP spid="1506" grpId="1" animBg="1"/>
      <p:bldP spid="1507" grpId="0" animBg="1"/>
      <p:bldP spid="1507" grpId="1" animBg="1"/>
      <p:bldP spid="1508" grpId="0" animBg="1"/>
      <p:bldP spid="1508" grpId="1" animBg="1"/>
      <p:bldP spid="1509" grpId="0" animBg="1"/>
      <p:bldP spid="1509" grpId="1" animBg="1"/>
      <p:bldP spid="1510" grpId="0" animBg="1"/>
      <p:bldP spid="1510" grpId="1" animBg="1"/>
      <p:bldP spid="1511" grpId="0" animBg="1"/>
      <p:bldP spid="1511" grpId="1" animBg="1"/>
      <p:bldP spid="1512" grpId="0" animBg="1"/>
      <p:bldP spid="1512" grpId="1" animBg="1"/>
      <p:bldP spid="1513" grpId="0" animBg="1"/>
      <p:bldP spid="1513" grpId="1" animBg="1"/>
      <p:bldP spid="1514" grpId="0" animBg="1"/>
      <p:bldP spid="1514" grpId="1" animBg="1"/>
      <p:bldP spid="1515" grpId="0" animBg="1"/>
      <p:bldP spid="1515" grpId="1" animBg="1"/>
      <p:bldP spid="1516" grpId="0" animBg="1"/>
      <p:bldP spid="1516" grpId="1" animBg="1"/>
      <p:bldP spid="1517" grpId="0" animBg="1"/>
      <p:bldP spid="1517" grpId="1" animBg="1"/>
      <p:bldP spid="1518" grpId="0" animBg="1"/>
      <p:bldP spid="1518" grpId="1" animBg="1"/>
      <p:bldP spid="1519" grpId="0" animBg="1"/>
      <p:bldP spid="1519" grpId="1" animBg="1"/>
      <p:bldP spid="1520" grpId="0" animBg="1"/>
      <p:bldP spid="1520" grpId="1" animBg="1"/>
      <p:bldP spid="1521" grpId="0" animBg="1"/>
      <p:bldP spid="1521" grpId="1" animBg="1"/>
      <p:bldP spid="1522" grpId="0" animBg="1"/>
      <p:bldP spid="1522" grpId="1" animBg="1"/>
      <p:bldP spid="1523" grpId="0" animBg="1"/>
      <p:bldP spid="1523" grpId="1" animBg="1"/>
      <p:bldP spid="1524" grpId="0" animBg="1"/>
      <p:bldP spid="1524" grpId="1" animBg="1"/>
      <p:bldP spid="260" grpId="0"/>
      <p:bldP spid="260" grpId="1"/>
      <p:bldP spid="261" grpId="0" animBg="1"/>
      <p:bldP spid="261" grpId="1" animBg="1"/>
      <p:bldP spid="263" grpId="0" animBg="1"/>
      <p:bldP spid="263" grpId="1" animBg="1"/>
      <p:bldP spid="264" grpId="0"/>
      <p:bldP spid="264" grpId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798" t="31353" r="36" b="59703"/>
          <a:stretch/>
        </p:blipFill>
        <p:spPr>
          <a:xfrm>
            <a:off x="-2" y="4759959"/>
            <a:ext cx="12192001" cy="2098042"/>
          </a:xfrm>
          <a:prstGeom prst="rect">
            <a:avLst/>
          </a:prstGeom>
        </p:spPr>
      </p:pic>
      <p:sp>
        <p:nvSpPr>
          <p:cNvPr id="1275" name="꙱ Zimbabwe (Republic of Zimbabwe) (ZW) (H)">
            <a:extLst>
              <a:ext uri="{FF2B5EF4-FFF2-40B4-BE49-F238E27FC236}">
                <a16:creationId xmlns:a16="http://schemas.microsoft.com/office/drawing/2014/main" id="{8507149F-5C1C-42E3-A99B-67720895CA9E}"/>
              </a:ext>
            </a:extLst>
          </p:cNvPr>
          <p:cNvSpPr>
            <a:spLocks/>
          </p:cNvSpPr>
          <p:nvPr/>
        </p:nvSpPr>
        <p:spPr bwMode="auto">
          <a:xfrm>
            <a:off x="5038445" y="2836382"/>
            <a:ext cx="202465" cy="201259"/>
          </a:xfrm>
          <a:custGeom>
            <a:avLst/>
            <a:gdLst>
              <a:gd name="T0" fmla="*/ 0 w 2449"/>
              <a:gd name="T1" fmla="*/ 768 h 2443"/>
              <a:gd name="T2" fmla="*/ 136 w 2449"/>
              <a:gd name="T3" fmla="*/ 789 h 2443"/>
              <a:gd name="T4" fmla="*/ 219 w 2449"/>
              <a:gd name="T5" fmla="*/ 848 h 2443"/>
              <a:gd name="T6" fmla="*/ 320 w 2449"/>
              <a:gd name="T7" fmla="*/ 819 h 2443"/>
              <a:gd name="T8" fmla="*/ 439 w 2449"/>
              <a:gd name="T9" fmla="*/ 864 h 2443"/>
              <a:gd name="T10" fmla="*/ 621 w 2449"/>
              <a:gd name="T11" fmla="*/ 760 h 2443"/>
              <a:gd name="T12" fmla="*/ 790 w 2449"/>
              <a:gd name="T13" fmla="*/ 523 h 2443"/>
              <a:gd name="T14" fmla="*/ 1016 w 2449"/>
              <a:gd name="T15" fmla="*/ 370 h 2443"/>
              <a:gd name="T16" fmla="*/ 1142 w 2449"/>
              <a:gd name="T17" fmla="*/ 200 h 2443"/>
              <a:gd name="T18" fmla="*/ 1449 w 2449"/>
              <a:gd name="T19" fmla="*/ 6 h 2443"/>
              <a:gd name="T20" fmla="*/ 1634 w 2449"/>
              <a:gd name="T21" fmla="*/ 9 h 2443"/>
              <a:gd name="T22" fmla="*/ 1841 w 2449"/>
              <a:gd name="T23" fmla="*/ 146 h 2443"/>
              <a:gd name="T24" fmla="*/ 2159 w 2449"/>
              <a:gd name="T25" fmla="*/ 297 h 2443"/>
              <a:gd name="T26" fmla="*/ 2338 w 2449"/>
              <a:gd name="T27" fmla="*/ 360 h 2443"/>
              <a:gd name="T28" fmla="*/ 2427 w 2449"/>
              <a:gd name="T29" fmla="*/ 391 h 2443"/>
              <a:gd name="T30" fmla="*/ 2400 w 2449"/>
              <a:gd name="T31" fmla="*/ 507 h 2443"/>
              <a:gd name="T32" fmla="*/ 2418 w 2449"/>
              <a:gd name="T33" fmla="*/ 567 h 2443"/>
              <a:gd name="T34" fmla="*/ 2427 w 2449"/>
              <a:gd name="T35" fmla="*/ 743 h 2443"/>
              <a:gd name="T36" fmla="*/ 2408 w 2449"/>
              <a:gd name="T37" fmla="*/ 843 h 2443"/>
              <a:gd name="T38" fmla="*/ 2421 w 2449"/>
              <a:gd name="T39" fmla="*/ 1009 h 2443"/>
              <a:gd name="T40" fmla="*/ 2392 w 2449"/>
              <a:gd name="T41" fmla="*/ 1085 h 2443"/>
              <a:gd name="T42" fmla="*/ 2317 w 2449"/>
              <a:gd name="T43" fmla="*/ 1181 h 2443"/>
              <a:gd name="T44" fmla="*/ 2363 w 2449"/>
              <a:gd name="T45" fmla="*/ 1256 h 2443"/>
              <a:gd name="T46" fmla="*/ 2359 w 2449"/>
              <a:gd name="T47" fmla="*/ 1454 h 2443"/>
              <a:gd name="T48" fmla="*/ 2388 w 2449"/>
              <a:gd name="T49" fmla="*/ 1442 h 2443"/>
              <a:gd name="T50" fmla="*/ 2353 w 2449"/>
              <a:gd name="T51" fmla="*/ 1634 h 2443"/>
              <a:gd name="T52" fmla="*/ 2248 w 2449"/>
              <a:gd name="T53" fmla="*/ 1773 h 2443"/>
              <a:gd name="T54" fmla="*/ 2234 w 2449"/>
              <a:gd name="T55" fmla="*/ 1887 h 2443"/>
              <a:gd name="T56" fmla="*/ 2219 w 2449"/>
              <a:gd name="T57" fmla="*/ 2044 h 2443"/>
              <a:gd name="T58" fmla="*/ 1846 w 2449"/>
              <a:gd name="T59" fmla="*/ 2424 h 2443"/>
              <a:gd name="T60" fmla="*/ 1836 w 2449"/>
              <a:gd name="T61" fmla="*/ 2443 h 2443"/>
              <a:gd name="T62" fmla="*/ 1589 w 2449"/>
              <a:gd name="T63" fmla="*/ 2400 h 2443"/>
              <a:gd name="T64" fmla="*/ 1240 w 2449"/>
              <a:gd name="T65" fmla="*/ 2338 h 2443"/>
              <a:gd name="T66" fmla="*/ 1238 w 2449"/>
              <a:gd name="T67" fmla="*/ 2337 h 2443"/>
              <a:gd name="T68" fmla="*/ 1150 w 2449"/>
              <a:gd name="T69" fmla="*/ 2281 h 2443"/>
              <a:gd name="T70" fmla="*/ 1119 w 2449"/>
              <a:gd name="T71" fmla="*/ 2187 h 2443"/>
              <a:gd name="T72" fmla="*/ 858 w 2449"/>
              <a:gd name="T73" fmla="*/ 2132 h 2443"/>
              <a:gd name="T74" fmla="*/ 766 w 2449"/>
              <a:gd name="T75" fmla="*/ 1976 h 2443"/>
              <a:gd name="T76" fmla="*/ 750 w 2449"/>
              <a:gd name="T77" fmla="*/ 1859 h 2443"/>
              <a:gd name="T78" fmla="*/ 619 w 2449"/>
              <a:gd name="T79" fmla="*/ 1742 h 2443"/>
              <a:gd name="T80" fmla="*/ 451 w 2449"/>
              <a:gd name="T81" fmla="*/ 1528 h 2443"/>
              <a:gd name="T82" fmla="*/ 195 w 2449"/>
              <a:gd name="T83" fmla="*/ 1151 h 2443"/>
              <a:gd name="T84" fmla="*/ 0 w 2449"/>
              <a:gd name="T85" fmla="*/ 768 h 24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49" h="2443">
                <a:moveTo>
                  <a:pt x="0" y="768"/>
                </a:moveTo>
                <a:cubicBezTo>
                  <a:pt x="32" y="805"/>
                  <a:pt x="87" y="795"/>
                  <a:pt x="136" y="789"/>
                </a:cubicBezTo>
                <a:cubicBezTo>
                  <a:pt x="196" y="780"/>
                  <a:pt x="185" y="831"/>
                  <a:pt x="219" y="848"/>
                </a:cubicBezTo>
                <a:cubicBezTo>
                  <a:pt x="252" y="861"/>
                  <a:pt x="294" y="824"/>
                  <a:pt x="320" y="819"/>
                </a:cubicBezTo>
                <a:cubicBezTo>
                  <a:pt x="351" y="811"/>
                  <a:pt x="393" y="846"/>
                  <a:pt x="439" y="864"/>
                </a:cubicBezTo>
                <a:cubicBezTo>
                  <a:pt x="524" y="901"/>
                  <a:pt x="572" y="823"/>
                  <a:pt x="621" y="760"/>
                </a:cubicBezTo>
                <a:cubicBezTo>
                  <a:pt x="684" y="676"/>
                  <a:pt x="745" y="598"/>
                  <a:pt x="790" y="523"/>
                </a:cubicBezTo>
                <a:cubicBezTo>
                  <a:pt x="825" y="463"/>
                  <a:pt x="950" y="398"/>
                  <a:pt x="1016" y="370"/>
                </a:cubicBezTo>
                <a:cubicBezTo>
                  <a:pt x="1118" y="328"/>
                  <a:pt x="1136" y="316"/>
                  <a:pt x="1142" y="200"/>
                </a:cubicBezTo>
                <a:cubicBezTo>
                  <a:pt x="1147" y="103"/>
                  <a:pt x="1362" y="10"/>
                  <a:pt x="1449" y="6"/>
                </a:cubicBezTo>
                <a:cubicBezTo>
                  <a:pt x="1536" y="0"/>
                  <a:pt x="1571" y="25"/>
                  <a:pt x="1634" y="9"/>
                </a:cubicBezTo>
                <a:cubicBezTo>
                  <a:pt x="1628" y="191"/>
                  <a:pt x="1695" y="116"/>
                  <a:pt x="1841" y="146"/>
                </a:cubicBezTo>
                <a:cubicBezTo>
                  <a:pt x="1934" y="163"/>
                  <a:pt x="2077" y="249"/>
                  <a:pt x="2159" y="297"/>
                </a:cubicBezTo>
                <a:cubicBezTo>
                  <a:pt x="2192" y="316"/>
                  <a:pt x="2316" y="319"/>
                  <a:pt x="2338" y="360"/>
                </a:cubicBezTo>
                <a:cubicBezTo>
                  <a:pt x="2362" y="403"/>
                  <a:pt x="2384" y="403"/>
                  <a:pt x="2427" y="391"/>
                </a:cubicBezTo>
                <a:cubicBezTo>
                  <a:pt x="2422" y="422"/>
                  <a:pt x="2391" y="476"/>
                  <a:pt x="2400" y="507"/>
                </a:cubicBezTo>
                <a:cubicBezTo>
                  <a:pt x="2406" y="529"/>
                  <a:pt x="2418" y="545"/>
                  <a:pt x="2418" y="567"/>
                </a:cubicBezTo>
                <a:cubicBezTo>
                  <a:pt x="2416" y="636"/>
                  <a:pt x="2411" y="679"/>
                  <a:pt x="2427" y="743"/>
                </a:cubicBezTo>
                <a:cubicBezTo>
                  <a:pt x="2435" y="775"/>
                  <a:pt x="2414" y="811"/>
                  <a:pt x="2408" y="843"/>
                </a:cubicBezTo>
                <a:cubicBezTo>
                  <a:pt x="2397" y="905"/>
                  <a:pt x="2449" y="978"/>
                  <a:pt x="2421" y="1009"/>
                </a:cubicBezTo>
                <a:cubicBezTo>
                  <a:pt x="2408" y="1024"/>
                  <a:pt x="2385" y="1027"/>
                  <a:pt x="2392" y="1085"/>
                </a:cubicBezTo>
                <a:cubicBezTo>
                  <a:pt x="2397" y="1134"/>
                  <a:pt x="2327" y="1140"/>
                  <a:pt x="2317" y="1181"/>
                </a:cubicBezTo>
                <a:cubicBezTo>
                  <a:pt x="2304" y="1235"/>
                  <a:pt x="2353" y="1223"/>
                  <a:pt x="2363" y="1256"/>
                </a:cubicBezTo>
                <a:cubicBezTo>
                  <a:pt x="2390" y="1331"/>
                  <a:pt x="2282" y="1296"/>
                  <a:pt x="2359" y="1454"/>
                </a:cubicBezTo>
                <a:cubicBezTo>
                  <a:pt x="2368" y="1450"/>
                  <a:pt x="2378" y="1446"/>
                  <a:pt x="2388" y="1442"/>
                </a:cubicBezTo>
                <a:cubicBezTo>
                  <a:pt x="2385" y="1510"/>
                  <a:pt x="2407" y="1533"/>
                  <a:pt x="2353" y="1634"/>
                </a:cubicBezTo>
                <a:cubicBezTo>
                  <a:pt x="2321" y="1693"/>
                  <a:pt x="2305" y="1739"/>
                  <a:pt x="2248" y="1773"/>
                </a:cubicBezTo>
                <a:cubicBezTo>
                  <a:pt x="2206" y="1798"/>
                  <a:pt x="2243" y="1850"/>
                  <a:pt x="2234" y="1887"/>
                </a:cubicBezTo>
                <a:cubicBezTo>
                  <a:pt x="2219" y="1948"/>
                  <a:pt x="2172" y="1984"/>
                  <a:pt x="2219" y="2044"/>
                </a:cubicBezTo>
                <a:cubicBezTo>
                  <a:pt x="2156" y="2014"/>
                  <a:pt x="1906" y="2382"/>
                  <a:pt x="1846" y="2424"/>
                </a:cubicBezTo>
                <a:cubicBezTo>
                  <a:pt x="1839" y="2434"/>
                  <a:pt x="1836" y="2439"/>
                  <a:pt x="1836" y="2443"/>
                </a:cubicBezTo>
                <a:cubicBezTo>
                  <a:pt x="1769" y="2292"/>
                  <a:pt x="1607" y="2401"/>
                  <a:pt x="1589" y="2400"/>
                </a:cubicBezTo>
                <a:cubicBezTo>
                  <a:pt x="1458" y="2397"/>
                  <a:pt x="1369" y="2310"/>
                  <a:pt x="1240" y="2338"/>
                </a:cubicBezTo>
                <a:lnTo>
                  <a:pt x="1238" y="2337"/>
                </a:lnTo>
                <a:cubicBezTo>
                  <a:pt x="1226" y="2300"/>
                  <a:pt x="1166" y="2308"/>
                  <a:pt x="1150" y="2281"/>
                </a:cubicBezTo>
                <a:cubicBezTo>
                  <a:pt x="1128" y="2245"/>
                  <a:pt x="1189" y="2212"/>
                  <a:pt x="1119" y="2187"/>
                </a:cubicBezTo>
                <a:cubicBezTo>
                  <a:pt x="1024" y="2155"/>
                  <a:pt x="947" y="2160"/>
                  <a:pt x="858" y="2132"/>
                </a:cubicBezTo>
                <a:cubicBezTo>
                  <a:pt x="813" y="2118"/>
                  <a:pt x="794" y="2018"/>
                  <a:pt x="766" y="1976"/>
                </a:cubicBezTo>
                <a:cubicBezTo>
                  <a:pt x="742" y="1940"/>
                  <a:pt x="737" y="1901"/>
                  <a:pt x="750" y="1859"/>
                </a:cubicBezTo>
                <a:cubicBezTo>
                  <a:pt x="792" y="1730"/>
                  <a:pt x="716" y="1719"/>
                  <a:pt x="619" y="1742"/>
                </a:cubicBezTo>
                <a:cubicBezTo>
                  <a:pt x="651" y="1571"/>
                  <a:pt x="569" y="1589"/>
                  <a:pt x="451" y="1528"/>
                </a:cubicBezTo>
                <a:cubicBezTo>
                  <a:pt x="286" y="1443"/>
                  <a:pt x="249" y="1312"/>
                  <a:pt x="195" y="1151"/>
                </a:cubicBezTo>
                <a:cubicBezTo>
                  <a:pt x="46" y="897"/>
                  <a:pt x="0" y="854"/>
                  <a:pt x="0" y="76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6" name="꙱ Zambia (Republic of Zambia) (ZM) (H)">
            <a:extLst>
              <a:ext uri="{FF2B5EF4-FFF2-40B4-BE49-F238E27FC236}">
                <a16:creationId xmlns:a16="http://schemas.microsoft.com/office/drawing/2014/main" id="{4B2FE68A-87E0-47A1-8051-B17684AC3774}"/>
              </a:ext>
            </a:extLst>
          </p:cNvPr>
          <p:cNvSpPr>
            <a:spLocks/>
          </p:cNvSpPr>
          <p:nvPr/>
        </p:nvSpPr>
        <p:spPr bwMode="auto">
          <a:xfrm>
            <a:off x="4956840" y="2618610"/>
            <a:ext cx="304731" cy="292083"/>
          </a:xfrm>
          <a:custGeom>
            <a:avLst/>
            <a:gdLst>
              <a:gd name="T0" fmla="*/ 2729 w 3700"/>
              <a:gd name="T1" fmla="*/ 14 h 3546"/>
              <a:gd name="T2" fmla="*/ 2787 w 3700"/>
              <a:gd name="T3" fmla="*/ 13 h 3546"/>
              <a:gd name="T4" fmla="*/ 2883 w 3700"/>
              <a:gd name="T5" fmla="*/ 165 h 3546"/>
              <a:gd name="T6" fmla="*/ 3058 w 3700"/>
              <a:gd name="T7" fmla="*/ 243 h 3546"/>
              <a:gd name="T8" fmla="*/ 3179 w 3700"/>
              <a:gd name="T9" fmla="*/ 300 h 3546"/>
              <a:gd name="T10" fmla="*/ 3478 w 3700"/>
              <a:gd name="T11" fmla="*/ 479 h 3546"/>
              <a:gd name="T12" fmla="*/ 3587 w 3700"/>
              <a:gd name="T13" fmla="*/ 646 h 3546"/>
              <a:gd name="T14" fmla="*/ 3683 w 3700"/>
              <a:gd name="T15" fmla="*/ 826 h 3546"/>
              <a:gd name="T16" fmla="*/ 3585 w 3700"/>
              <a:gd name="T17" fmla="*/ 1034 h 3546"/>
              <a:gd name="T18" fmla="*/ 3632 w 3700"/>
              <a:gd name="T19" fmla="*/ 1495 h 3546"/>
              <a:gd name="T20" fmla="*/ 3457 w 3700"/>
              <a:gd name="T21" fmla="*/ 1775 h 3546"/>
              <a:gd name="T22" fmla="*/ 3490 w 3700"/>
              <a:gd name="T23" fmla="*/ 2084 h 3546"/>
              <a:gd name="T24" fmla="*/ 2628 w 3700"/>
              <a:gd name="T25" fmla="*/ 2657 h 3546"/>
              <a:gd name="T26" fmla="*/ 2136 w 3700"/>
              <a:gd name="T27" fmla="*/ 2848 h 3546"/>
              <a:gd name="T28" fmla="*/ 1756 w 3700"/>
              <a:gd name="T29" fmla="*/ 3214 h 3546"/>
              <a:gd name="T30" fmla="*/ 1390 w 3700"/>
              <a:gd name="T31" fmla="*/ 3492 h 3546"/>
              <a:gd name="T32" fmla="*/ 1154 w 3700"/>
              <a:gd name="T33" fmla="*/ 3437 h 3546"/>
              <a:gd name="T34" fmla="*/ 818 w 3700"/>
              <a:gd name="T35" fmla="*/ 3333 h 3546"/>
              <a:gd name="T36" fmla="*/ 449 w 3700"/>
              <a:gd name="T37" fmla="*/ 3365 h 3546"/>
              <a:gd name="T38" fmla="*/ 75 w 3700"/>
              <a:gd name="T39" fmla="*/ 2989 h 3546"/>
              <a:gd name="T40" fmla="*/ 9 w 3700"/>
              <a:gd name="T41" fmla="*/ 1835 h 3546"/>
              <a:gd name="T42" fmla="*/ 648 w 3700"/>
              <a:gd name="T43" fmla="*/ 1700 h 3546"/>
              <a:gd name="T44" fmla="*/ 642 w 3700"/>
              <a:gd name="T45" fmla="*/ 1355 h 3546"/>
              <a:gd name="T46" fmla="*/ 743 w 3700"/>
              <a:gd name="T47" fmla="*/ 1020 h 3546"/>
              <a:gd name="T48" fmla="*/ 875 w 3700"/>
              <a:gd name="T49" fmla="*/ 1130 h 3546"/>
              <a:gd name="T50" fmla="*/ 1101 w 3700"/>
              <a:gd name="T51" fmla="*/ 1255 h 3546"/>
              <a:gd name="T52" fmla="*/ 1369 w 3700"/>
              <a:gd name="T53" fmla="*/ 1332 h 3546"/>
              <a:gd name="T54" fmla="*/ 1719 w 3700"/>
              <a:gd name="T55" fmla="*/ 1330 h 3546"/>
              <a:gd name="T56" fmla="*/ 1882 w 3700"/>
              <a:gd name="T57" fmla="*/ 1463 h 3546"/>
              <a:gd name="T58" fmla="*/ 2094 w 3700"/>
              <a:gd name="T59" fmla="*/ 1665 h 3546"/>
              <a:gd name="T60" fmla="*/ 2424 w 3700"/>
              <a:gd name="T61" fmla="*/ 1816 h 3546"/>
              <a:gd name="T62" fmla="*/ 2461 w 3700"/>
              <a:gd name="T63" fmla="*/ 1774 h 3546"/>
              <a:gd name="T64" fmla="*/ 2401 w 3700"/>
              <a:gd name="T65" fmla="*/ 1432 h 3546"/>
              <a:gd name="T66" fmla="*/ 2176 w 3700"/>
              <a:gd name="T67" fmla="*/ 1415 h 3546"/>
              <a:gd name="T68" fmla="*/ 2115 w 3700"/>
              <a:gd name="T69" fmla="*/ 883 h 3546"/>
              <a:gd name="T70" fmla="*/ 2036 w 3700"/>
              <a:gd name="T71" fmla="*/ 394 h 3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00" h="3546">
                <a:moveTo>
                  <a:pt x="2204" y="106"/>
                </a:moveTo>
                <a:cubicBezTo>
                  <a:pt x="2377" y="69"/>
                  <a:pt x="2532" y="58"/>
                  <a:pt x="2729" y="14"/>
                </a:cubicBezTo>
                <a:lnTo>
                  <a:pt x="2783" y="0"/>
                </a:lnTo>
                <a:cubicBezTo>
                  <a:pt x="2784" y="5"/>
                  <a:pt x="2785" y="9"/>
                  <a:pt x="2787" y="13"/>
                </a:cubicBezTo>
                <a:cubicBezTo>
                  <a:pt x="2802" y="53"/>
                  <a:pt x="2817" y="95"/>
                  <a:pt x="2844" y="129"/>
                </a:cubicBezTo>
                <a:cubicBezTo>
                  <a:pt x="2856" y="145"/>
                  <a:pt x="2861" y="151"/>
                  <a:pt x="2883" y="165"/>
                </a:cubicBezTo>
                <a:cubicBezTo>
                  <a:pt x="2896" y="163"/>
                  <a:pt x="2906" y="155"/>
                  <a:pt x="2917" y="150"/>
                </a:cubicBezTo>
                <a:cubicBezTo>
                  <a:pt x="3001" y="151"/>
                  <a:pt x="3023" y="181"/>
                  <a:pt x="3058" y="243"/>
                </a:cubicBezTo>
                <a:cubicBezTo>
                  <a:pt x="3073" y="270"/>
                  <a:pt x="3090" y="259"/>
                  <a:pt x="3114" y="251"/>
                </a:cubicBezTo>
                <a:cubicBezTo>
                  <a:pt x="3144" y="240"/>
                  <a:pt x="3154" y="290"/>
                  <a:pt x="3179" y="300"/>
                </a:cubicBezTo>
                <a:cubicBezTo>
                  <a:pt x="3229" y="321"/>
                  <a:pt x="3321" y="314"/>
                  <a:pt x="3337" y="373"/>
                </a:cubicBezTo>
                <a:cubicBezTo>
                  <a:pt x="3344" y="398"/>
                  <a:pt x="3510" y="383"/>
                  <a:pt x="3478" y="479"/>
                </a:cubicBezTo>
                <a:cubicBezTo>
                  <a:pt x="3462" y="529"/>
                  <a:pt x="3576" y="510"/>
                  <a:pt x="3596" y="584"/>
                </a:cubicBezTo>
                <a:cubicBezTo>
                  <a:pt x="3603" y="609"/>
                  <a:pt x="3584" y="623"/>
                  <a:pt x="3587" y="646"/>
                </a:cubicBezTo>
                <a:cubicBezTo>
                  <a:pt x="3593" y="682"/>
                  <a:pt x="3620" y="695"/>
                  <a:pt x="3645" y="716"/>
                </a:cubicBezTo>
                <a:cubicBezTo>
                  <a:pt x="3666" y="735"/>
                  <a:pt x="3674" y="800"/>
                  <a:pt x="3683" y="826"/>
                </a:cubicBezTo>
                <a:cubicBezTo>
                  <a:pt x="3700" y="876"/>
                  <a:pt x="3642" y="924"/>
                  <a:pt x="3594" y="938"/>
                </a:cubicBezTo>
                <a:cubicBezTo>
                  <a:pt x="3542" y="954"/>
                  <a:pt x="3572" y="994"/>
                  <a:pt x="3585" y="1034"/>
                </a:cubicBezTo>
                <a:cubicBezTo>
                  <a:pt x="3605" y="1097"/>
                  <a:pt x="3568" y="1130"/>
                  <a:pt x="3566" y="1191"/>
                </a:cubicBezTo>
                <a:cubicBezTo>
                  <a:pt x="3563" y="1277"/>
                  <a:pt x="3523" y="1462"/>
                  <a:pt x="3632" y="1495"/>
                </a:cubicBezTo>
                <a:cubicBezTo>
                  <a:pt x="3588" y="1543"/>
                  <a:pt x="3453" y="1565"/>
                  <a:pt x="3453" y="1644"/>
                </a:cubicBezTo>
                <a:cubicBezTo>
                  <a:pt x="3454" y="1696"/>
                  <a:pt x="3467" y="1716"/>
                  <a:pt x="3457" y="1775"/>
                </a:cubicBezTo>
                <a:cubicBezTo>
                  <a:pt x="3441" y="1865"/>
                  <a:pt x="3386" y="1910"/>
                  <a:pt x="3365" y="1970"/>
                </a:cubicBezTo>
                <a:cubicBezTo>
                  <a:pt x="3348" y="2041"/>
                  <a:pt x="3480" y="2066"/>
                  <a:pt x="3490" y="2084"/>
                </a:cubicBezTo>
                <a:cubicBezTo>
                  <a:pt x="3363" y="2148"/>
                  <a:pt x="2753" y="2360"/>
                  <a:pt x="2575" y="2430"/>
                </a:cubicBezTo>
                <a:cubicBezTo>
                  <a:pt x="2562" y="2503"/>
                  <a:pt x="2638" y="2575"/>
                  <a:pt x="2628" y="2657"/>
                </a:cubicBezTo>
                <a:cubicBezTo>
                  <a:pt x="2527" y="2682"/>
                  <a:pt x="2512" y="2611"/>
                  <a:pt x="2285" y="2703"/>
                </a:cubicBezTo>
                <a:cubicBezTo>
                  <a:pt x="2226" y="2730"/>
                  <a:pt x="2139" y="2788"/>
                  <a:pt x="2136" y="2848"/>
                </a:cubicBezTo>
                <a:cubicBezTo>
                  <a:pt x="2136" y="3022"/>
                  <a:pt x="2036" y="2990"/>
                  <a:pt x="1895" y="3077"/>
                </a:cubicBezTo>
                <a:cubicBezTo>
                  <a:pt x="1818" y="3126"/>
                  <a:pt x="1801" y="3141"/>
                  <a:pt x="1756" y="3214"/>
                </a:cubicBezTo>
                <a:cubicBezTo>
                  <a:pt x="1716" y="3276"/>
                  <a:pt x="1666" y="3340"/>
                  <a:pt x="1615" y="3408"/>
                </a:cubicBezTo>
                <a:cubicBezTo>
                  <a:pt x="1521" y="3535"/>
                  <a:pt x="1493" y="3546"/>
                  <a:pt x="1390" y="3492"/>
                </a:cubicBezTo>
                <a:cubicBezTo>
                  <a:pt x="1328" y="3459"/>
                  <a:pt x="1322" y="3460"/>
                  <a:pt x="1278" y="3483"/>
                </a:cubicBezTo>
                <a:cubicBezTo>
                  <a:pt x="1181" y="3532"/>
                  <a:pt x="1205" y="3456"/>
                  <a:pt x="1154" y="3437"/>
                </a:cubicBezTo>
                <a:cubicBezTo>
                  <a:pt x="1133" y="3430"/>
                  <a:pt x="1035" y="3467"/>
                  <a:pt x="994" y="3416"/>
                </a:cubicBezTo>
                <a:cubicBezTo>
                  <a:pt x="933" y="3375"/>
                  <a:pt x="905" y="3293"/>
                  <a:pt x="818" y="3333"/>
                </a:cubicBezTo>
                <a:cubicBezTo>
                  <a:pt x="774" y="3355"/>
                  <a:pt x="760" y="3292"/>
                  <a:pt x="641" y="3325"/>
                </a:cubicBezTo>
                <a:lnTo>
                  <a:pt x="449" y="3365"/>
                </a:lnTo>
                <a:cubicBezTo>
                  <a:pt x="342" y="3324"/>
                  <a:pt x="268" y="3200"/>
                  <a:pt x="193" y="3115"/>
                </a:cubicBezTo>
                <a:cubicBezTo>
                  <a:pt x="151" y="3069"/>
                  <a:pt x="119" y="3032"/>
                  <a:pt x="75" y="2989"/>
                </a:cubicBezTo>
                <a:cubicBezTo>
                  <a:pt x="32" y="2949"/>
                  <a:pt x="18" y="2909"/>
                  <a:pt x="7" y="2849"/>
                </a:cubicBezTo>
                <a:cubicBezTo>
                  <a:pt x="10" y="2586"/>
                  <a:pt x="9" y="2282"/>
                  <a:pt x="9" y="1835"/>
                </a:cubicBezTo>
                <a:cubicBezTo>
                  <a:pt x="10" y="1813"/>
                  <a:pt x="0" y="1725"/>
                  <a:pt x="50" y="1714"/>
                </a:cubicBezTo>
                <a:cubicBezTo>
                  <a:pt x="125" y="1698"/>
                  <a:pt x="454" y="1764"/>
                  <a:pt x="648" y="1700"/>
                </a:cubicBezTo>
                <a:cubicBezTo>
                  <a:pt x="601" y="1648"/>
                  <a:pt x="625" y="1601"/>
                  <a:pt x="647" y="1545"/>
                </a:cubicBezTo>
                <a:cubicBezTo>
                  <a:pt x="674" y="1476"/>
                  <a:pt x="638" y="1423"/>
                  <a:pt x="642" y="1355"/>
                </a:cubicBezTo>
                <a:cubicBezTo>
                  <a:pt x="648" y="1228"/>
                  <a:pt x="702" y="1083"/>
                  <a:pt x="651" y="958"/>
                </a:cubicBezTo>
                <a:cubicBezTo>
                  <a:pt x="698" y="959"/>
                  <a:pt x="694" y="1010"/>
                  <a:pt x="743" y="1020"/>
                </a:cubicBezTo>
                <a:cubicBezTo>
                  <a:pt x="797" y="1031"/>
                  <a:pt x="773" y="1112"/>
                  <a:pt x="752" y="1145"/>
                </a:cubicBezTo>
                <a:cubicBezTo>
                  <a:pt x="818" y="1159"/>
                  <a:pt x="812" y="1158"/>
                  <a:pt x="875" y="1130"/>
                </a:cubicBezTo>
                <a:cubicBezTo>
                  <a:pt x="937" y="1103"/>
                  <a:pt x="1009" y="1086"/>
                  <a:pt x="1076" y="1082"/>
                </a:cubicBezTo>
                <a:cubicBezTo>
                  <a:pt x="1052" y="1130"/>
                  <a:pt x="1063" y="1217"/>
                  <a:pt x="1101" y="1255"/>
                </a:cubicBezTo>
                <a:cubicBezTo>
                  <a:pt x="1131" y="1284"/>
                  <a:pt x="1179" y="1266"/>
                  <a:pt x="1216" y="1283"/>
                </a:cubicBezTo>
                <a:cubicBezTo>
                  <a:pt x="1270" y="1307"/>
                  <a:pt x="1309" y="1331"/>
                  <a:pt x="1369" y="1332"/>
                </a:cubicBezTo>
                <a:cubicBezTo>
                  <a:pt x="1468" y="1333"/>
                  <a:pt x="1559" y="1398"/>
                  <a:pt x="1594" y="1273"/>
                </a:cubicBezTo>
                <a:cubicBezTo>
                  <a:pt x="1631" y="1137"/>
                  <a:pt x="1672" y="1289"/>
                  <a:pt x="1719" y="1330"/>
                </a:cubicBezTo>
                <a:cubicBezTo>
                  <a:pt x="1751" y="1358"/>
                  <a:pt x="1747" y="1404"/>
                  <a:pt x="1770" y="1438"/>
                </a:cubicBezTo>
                <a:cubicBezTo>
                  <a:pt x="1808" y="1493"/>
                  <a:pt x="1849" y="1441"/>
                  <a:pt x="1882" y="1463"/>
                </a:cubicBezTo>
                <a:cubicBezTo>
                  <a:pt x="1931" y="1495"/>
                  <a:pt x="1950" y="1525"/>
                  <a:pt x="2004" y="1524"/>
                </a:cubicBezTo>
                <a:cubicBezTo>
                  <a:pt x="2067" y="1523"/>
                  <a:pt x="2052" y="1626"/>
                  <a:pt x="2094" y="1665"/>
                </a:cubicBezTo>
                <a:cubicBezTo>
                  <a:pt x="2155" y="1722"/>
                  <a:pt x="2167" y="1770"/>
                  <a:pt x="2202" y="1843"/>
                </a:cubicBezTo>
                <a:cubicBezTo>
                  <a:pt x="2246" y="1935"/>
                  <a:pt x="2374" y="1755"/>
                  <a:pt x="2424" y="1816"/>
                </a:cubicBezTo>
                <a:cubicBezTo>
                  <a:pt x="2403" y="1833"/>
                  <a:pt x="2402" y="1861"/>
                  <a:pt x="2429" y="1872"/>
                </a:cubicBezTo>
                <a:cubicBezTo>
                  <a:pt x="2476" y="1891"/>
                  <a:pt x="2460" y="1794"/>
                  <a:pt x="2461" y="1774"/>
                </a:cubicBezTo>
                <a:cubicBezTo>
                  <a:pt x="2464" y="1654"/>
                  <a:pt x="2468" y="1535"/>
                  <a:pt x="2468" y="1415"/>
                </a:cubicBezTo>
                <a:cubicBezTo>
                  <a:pt x="2446" y="1423"/>
                  <a:pt x="2423" y="1425"/>
                  <a:pt x="2401" y="1432"/>
                </a:cubicBezTo>
                <a:cubicBezTo>
                  <a:pt x="2363" y="1444"/>
                  <a:pt x="2374" y="1476"/>
                  <a:pt x="2358" y="1502"/>
                </a:cubicBezTo>
                <a:cubicBezTo>
                  <a:pt x="2329" y="1547"/>
                  <a:pt x="2204" y="1445"/>
                  <a:pt x="2176" y="1415"/>
                </a:cubicBezTo>
                <a:cubicBezTo>
                  <a:pt x="2089" y="1324"/>
                  <a:pt x="1990" y="1250"/>
                  <a:pt x="2041" y="1100"/>
                </a:cubicBezTo>
                <a:cubicBezTo>
                  <a:pt x="2068" y="1019"/>
                  <a:pt x="2092" y="952"/>
                  <a:pt x="2115" y="883"/>
                </a:cubicBezTo>
                <a:cubicBezTo>
                  <a:pt x="2130" y="835"/>
                  <a:pt x="2099" y="756"/>
                  <a:pt x="2103" y="702"/>
                </a:cubicBezTo>
                <a:cubicBezTo>
                  <a:pt x="2110" y="614"/>
                  <a:pt x="2153" y="430"/>
                  <a:pt x="2036" y="394"/>
                </a:cubicBezTo>
                <a:cubicBezTo>
                  <a:pt x="2074" y="294"/>
                  <a:pt x="2284" y="239"/>
                  <a:pt x="2204" y="10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7" name="꙱ Yemen (Republic of Yemen) (YE) (H)">
            <a:extLst>
              <a:ext uri="{FF2B5EF4-FFF2-40B4-BE49-F238E27FC236}">
                <a16:creationId xmlns:a16="http://schemas.microsoft.com/office/drawing/2014/main" id="{2195372C-DB44-4DF7-B85B-E075A2609744}"/>
              </a:ext>
            </a:extLst>
          </p:cNvPr>
          <p:cNvSpPr>
            <a:spLocks noEditPoints="1"/>
          </p:cNvSpPr>
          <p:nvPr/>
        </p:nvSpPr>
        <p:spPr bwMode="auto">
          <a:xfrm>
            <a:off x="5486761" y="1816672"/>
            <a:ext cx="309896" cy="203323"/>
          </a:xfrm>
          <a:custGeom>
            <a:avLst/>
            <a:gdLst>
              <a:gd name="T0" fmla="*/ 3275 w 3759"/>
              <a:gd name="T1" fmla="*/ 856 h 2475"/>
              <a:gd name="T2" fmla="*/ 3133 w 3759"/>
              <a:gd name="T3" fmla="*/ 635 h 2475"/>
              <a:gd name="T4" fmla="*/ 2984 w 3759"/>
              <a:gd name="T5" fmla="*/ 268 h 2475"/>
              <a:gd name="T6" fmla="*/ 2868 w 3759"/>
              <a:gd name="T7" fmla="*/ 0 h 2475"/>
              <a:gd name="T8" fmla="*/ 1990 w 3759"/>
              <a:gd name="T9" fmla="*/ 160 h 2475"/>
              <a:gd name="T10" fmla="*/ 1572 w 3759"/>
              <a:gd name="T11" fmla="*/ 485 h 2475"/>
              <a:gd name="T12" fmla="*/ 1374 w 3759"/>
              <a:gd name="T13" fmla="*/ 743 h 2475"/>
              <a:gd name="T14" fmla="*/ 1222 w 3759"/>
              <a:gd name="T15" fmla="*/ 624 h 2475"/>
              <a:gd name="T16" fmla="*/ 768 w 3759"/>
              <a:gd name="T17" fmla="*/ 571 h 2475"/>
              <a:gd name="T18" fmla="*/ 364 w 3759"/>
              <a:gd name="T19" fmla="*/ 620 h 2475"/>
              <a:gd name="T20" fmla="*/ 260 w 3759"/>
              <a:gd name="T21" fmla="*/ 564 h 2475"/>
              <a:gd name="T22" fmla="*/ 150 w 3759"/>
              <a:gd name="T23" fmla="*/ 752 h 2475"/>
              <a:gd name="T24" fmla="*/ 116 w 3759"/>
              <a:gd name="T25" fmla="*/ 918 h 2475"/>
              <a:gd name="T26" fmla="*/ 74 w 3759"/>
              <a:gd name="T27" fmla="*/ 954 h 2475"/>
              <a:gd name="T28" fmla="*/ 63 w 3759"/>
              <a:gd name="T29" fmla="*/ 1033 h 2475"/>
              <a:gd name="T30" fmla="*/ 38 w 3759"/>
              <a:gd name="T31" fmla="*/ 1196 h 2475"/>
              <a:gd name="T32" fmla="*/ 70 w 3759"/>
              <a:gd name="T33" fmla="*/ 1362 h 2475"/>
              <a:gd name="T34" fmla="*/ 9 w 3759"/>
              <a:gd name="T35" fmla="*/ 1374 h 2475"/>
              <a:gd name="T36" fmla="*/ 69 w 3759"/>
              <a:gd name="T37" fmla="*/ 1403 h 2475"/>
              <a:gd name="T38" fmla="*/ 178 w 3759"/>
              <a:gd name="T39" fmla="*/ 1801 h 2475"/>
              <a:gd name="T40" fmla="*/ 233 w 3759"/>
              <a:gd name="T41" fmla="*/ 1900 h 2475"/>
              <a:gd name="T42" fmla="*/ 233 w 3759"/>
              <a:gd name="T43" fmla="*/ 2032 h 2475"/>
              <a:gd name="T44" fmla="*/ 307 w 3759"/>
              <a:gd name="T45" fmla="*/ 2278 h 2475"/>
              <a:gd name="T46" fmla="*/ 409 w 3759"/>
              <a:gd name="T47" fmla="*/ 2274 h 2475"/>
              <a:gd name="T48" fmla="*/ 523 w 3759"/>
              <a:gd name="T49" fmla="*/ 2295 h 2475"/>
              <a:gd name="T50" fmla="*/ 754 w 3759"/>
              <a:gd name="T51" fmla="*/ 2263 h 2475"/>
              <a:gd name="T52" fmla="*/ 787 w 3759"/>
              <a:gd name="T53" fmla="*/ 2248 h 2475"/>
              <a:gd name="T54" fmla="*/ 825 w 3759"/>
              <a:gd name="T55" fmla="*/ 2190 h 2475"/>
              <a:gd name="T56" fmla="*/ 906 w 3759"/>
              <a:gd name="T57" fmla="*/ 2139 h 2475"/>
              <a:gd name="T58" fmla="*/ 1058 w 3759"/>
              <a:gd name="T59" fmla="*/ 2027 h 2475"/>
              <a:gd name="T60" fmla="*/ 1300 w 3759"/>
              <a:gd name="T61" fmla="*/ 2013 h 2475"/>
              <a:gd name="T62" fmla="*/ 1473 w 3759"/>
              <a:gd name="T63" fmla="*/ 1950 h 2475"/>
              <a:gd name="T64" fmla="*/ 1640 w 3759"/>
              <a:gd name="T65" fmla="*/ 1835 h 2475"/>
              <a:gd name="T66" fmla="*/ 1706 w 3759"/>
              <a:gd name="T67" fmla="*/ 1795 h 2475"/>
              <a:gd name="T68" fmla="*/ 1839 w 3759"/>
              <a:gd name="T69" fmla="*/ 1802 h 2475"/>
              <a:gd name="T70" fmla="*/ 2157 w 3759"/>
              <a:gd name="T71" fmla="*/ 1557 h 2475"/>
              <a:gd name="T72" fmla="*/ 2342 w 3759"/>
              <a:gd name="T73" fmla="*/ 1507 h 2475"/>
              <a:gd name="T74" fmla="*/ 2573 w 3759"/>
              <a:gd name="T75" fmla="*/ 1418 h 2475"/>
              <a:gd name="T76" fmla="*/ 2741 w 3759"/>
              <a:gd name="T77" fmla="*/ 1375 h 2475"/>
              <a:gd name="T78" fmla="*/ 2861 w 3759"/>
              <a:gd name="T79" fmla="*/ 1288 h 2475"/>
              <a:gd name="T80" fmla="*/ 2994 w 3759"/>
              <a:gd name="T81" fmla="*/ 1219 h 2475"/>
              <a:gd name="T82" fmla="*/ 2987 w 3759"/>
              <a:gd name="T83" fmla="*/ 1043 h 2475"/>
              <a:gd name="T84" fmla="*/ 3275 w 3759"/>
              <a:gd name="T85" fmla="*/ 856 h 2475"/>
              <a:gd name="T86" fmla="*/ 81 w 3759"/>
              <a:gd name="T87" fmla="*/ 1846 h 2475"/>
              <a:gd name="T88" fmla="*/ 84 w 3759"/>
              <a:gd name="T89" fmla="*/ 1804 h 2475"/>
              <a:gd name="T90" fmla="*/ 81 w 3759"/>
              <a:gd name="T91" fmla="*/ 1846 h 2475"/>
              <a:gd name="T92" fmla="*/ 3533 w 3759"/>
              <a:gd name="T93" fmla="*/ 2416 h 2475"/>
              <a:gd name="T94" fmla="*/ 3759 w 3759"/>
              <a:gd name="T95" fmla="*/ 2329 h 2475"/>
              <a:gd name="T96" fmla="*/ 3539 w 3759"/>
              <a:gd name="T97" fmla="*/ 2297 h 2475"/>
              <a:gd name="T98" fmla="*/ 3459 w 3759"/>
              <a:gd name="T99" fmla="*/ 2275 h 2475"/>
              <a:gd name="T100" fmla="*/ 3426 w 3759"/>
              <a:gd name="T101" fmla="*/ 2365 h 2475"/>
              <a:gd name="T102" fmla="*/ 3533 w 3759"/>
              <a:gd name="T103" fmla="*/ 2416 h 2475"/>
              <a:gd name="T104" fmla="*/ 3094 w 3759"/>
              <a:gd name="T105" fmla="*/ 2475 h 2475"/>
              <a:gd name="T106" fmla="*/ 3035 w 3759"/>
              <a:gd name="T107" fmla="*/ 2457 h 2475"/>
              <a:gd name="T108" fmla="*/ 3094 w 3759"/>
              <a:gd name="T109" fmla="*/ 2475 h 2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59" h="2475">
                <a:moveTo>
                  <a:pt x="3275" y="856"/>
                </a:moveTo>
                <a:cubicBezTo>
                  <a:pt x="3175" y="852"/>
                  <a:pt x="3232" y="647"/>
                  <a:pt x="3133" y="635"/>
                </a:cubicBezTo>
                <a:cubicBezTo>
                  <a:pt x="3177" y="564"/>
                  <a:pt x="3012" y="345"/>
                  <a:pt x="2984" y="268"/>
                </a:cubicBezTo>
                <a:lnTo>
                  <a:pt x="2868" y="0"/>
                </a:lnTo>
                <a:cubicBezTo>
                  <a:pt x="2574" y="58"/>
                  <a:pt x="2279" y="121"/>
                  <a:pt x="1990" y="160"/>
                </a:cubicBezTo>
                <a:cubicBezTo>
                  <a:pt x="1749" y="235"/>
                  <a:pt x="1627" y="355"/>
                  <a:pt x="1572" y="485"/>
                </a:cubicBezTo>
                <a:cubicBezTo>
                  <a:pt x="1522" y="560"/>
                  <a:pt x="1495" y="750"/>
                  <a:pt x="1374" y="743"/>
                </a:cubicBezTo>
                <a:cubicBezTo>
                  <a:pt x="1292" y="738"/>
                  <a:pt x="1324" y="647"/>
                  <a:pt x="1222" y="624"/>
                </a:cubicBezTo>
                <a:cubicBezTo>
                  <a:pt x="859" y="655"/>
                  <a:pt x="887" y="571"/>
                  <a:pt x="768" y="571"/>
                </a:cubicBezTo>
                <a:cubicBezTo>
                  <a:pt x="636" y="571"/>
                  <a:pt x="466" y="623"/>
                  <a:pt x="364" y="620"/>
                </a:cubicBezTo>
                <a:cubicBezTo>
                  <a:pt x="321" y="617"/>
                  <a:pt x="305" y="569"/>
                  <a:pt x="260" y="564"/>
                </a:cubicBezTo>
                <a:cubicBezTo>
                  <a:pt x="175" y="553"/>
                  <a:pt x="136" y="670"/>
                  <a:pt x="150" y="752"/>
                </a:cubicBezTo>
                <a:cubicBezTo>
                  <a:pt x="162" y="821"/>
                  <a:pt x="224" y="768"/>
                  <a:pt x="116" y="918"/>
                </a:cubicBezTo>
                <a:cubicBezTo>
                  <a:pt x="105" y="933"/>
                  <a:pt x="91" y="946"/>
                  <a:pt x="74" y="954"/>
                </a:cubicBezTo>
                <a:cubicBezTo>
                  <a:pt x="35" y="974"/>
                  <a:pt x="55" y="989"/>
                  <a:pt x="63" y="1033"/>
                </a:cubicBezTo>
                <a:cubicBezTo>
                  <a:pt x="76" y="1101"/>
                  <a:pt x="50" y="1133"/>
                  <a:pt x="38" y="1196"/>
                </a:cubicBezTo>
                <a:cubicBezTo>
                  <a:pt x="27" y="1254"/>
                  <a:pt x="75" y="1304"/>
                  <a:pt x="70" y="1362"/>
                </a:cubicBezTo>
                <a:cubicBezTo>
                  <a:pt x="59" y="1352"/>
                  <a:pt x="0" y="1351"/>
                  <a:pt x="9" y="1374"/>
                </a:cubicBezTo>
                <a:cubicBezTo>
                  <a:pt x="7" y="1369"/>
                  <a:pt x="69" y="1404"/>
                  <a:pt x="69" y="1403"/>
                </a:cubicBezTo>
                <a:cubicBezTo>
                  <a:pt x="152" y="1493"/>
                  <a:pt x="135" y="1668"/>
                  <a:pt x="178" y="1801"/>
                </a:cubicBezTo>
                <a:cubicBezTo>
                  <a:pt x="190" y="1837"/>
                  <a:pt x="219" y="1864"/>
                  <a:pt x="233" y="1900"/>
                </a:cubicBezTo>
                <a:cubicBezTo>
                  <a:pt x="249" y="1942"/>
                  <a:pt x="233" y="1988"/>
                  <a:pt x="233" y="2032"/>
                </a:cubicBezTo>
                <a:cubicBezTo>
                  <a:pt x="231" y="2118"/>
                  <a:pt x="335" y="2190"/>
                  <a:pt x="307" y="2278"/>
                </a:cubicBezTo>
                <a:cubicBezTo>
                  <a:pt x="345" y="2280"/>
                  <a:pt x="370" y="2259"/>
                  <a:pt x="409" y="2274"/>
                </a:cubicBezTo>
                <a:cubicBezTo>
                  <a:pt x="450" y="2291"/>
                  <a:pt x="478" y="2304"/>
                  <a:pt x="523" y="2295"/>
                </a:cubicBezTo>
                <a:cubicBezTo>
                  <a:pt x="616" y="2277"/>
                  <a:pt x="657" y="2212"/>
                  <a:pt x="754" y="2263"/>
                </a:cubicBezTo>
                <a:cubicBezTo>
                  <a:pt x="749" y="2236"/>
                  <a:pt x="777" y="2210"/>
                  <a:pt x="787" y="2248"/>
                </a:cubicBezTo>
                <a:cubicBezTo>
                  <a:pt x="803" y="2230"/>
                  <a:pt x="812" y="2210"/>
                  <a:pt x="825" y="2190"/>
                </a:cubicBezTo>
                <a:cubicBezTo>
                  <a:pt x="846" y="2159"/>
                  <a:pt x="879" y="2160"/>
                  <a:pt x="906" y="2139"/>
                </a:cubicBezTo>
                <a:cubicBezTo>
                  <a:pt x="967" y="2093"/>
                  <a:pt x="974" y="2047"/>
                  <a:pt x="1058" y="2027"/>
                </a:cubicBezTo>
                <a:cubicBezTo>
                  <a:pt x="1136" y="2009"/>
                  <a:pt x="1220" y="2006"/>
                  <a:pt x="1300" y="2013"/>
                </a:cubicBezTo>
                <a:cubicBezTo>
                  <a:pt x="1347" y="2017"/>
                  <a:pt x="1426" y="1963"/>
                  <a:pt x="1473" y="1950"/>
                </a:cubicBezTo>
                <a:cubicBezTo>
                  <a:pt x="1543" y="1930"/>
                  <a:pt x="1578" y="1869"/>
                  <a:pt x="1640" y="1835"/>
                </a:cubicBezTo>
                <a:cubicBezTo>
                  <a:pt x="1659" y="1824"/>
                  <a:pt x="1686" y="1801"/>
                  <a:pt x="1706" y="1795"/>
                </a:cubicBezTo>
                <a:cubicBezTo>
                  <a:pt x="1753" y="1788"/>
                  <a:pt x="1740" y="1825"/>
                  <a:pt x="1839" y="1802"/>
                </a:cubicBezTo>
                <a:cubicBezTo>
                  <a:pt x="1989" y="1778"/>
                  <a:pt x="2023" y="1623"/>
                  <a:pt x="2157" y="1557"/>
                </a:cubicBezTo>
                <a:cubicBezTo>
                  <a:pt x="2220" y="1527"/>
                  <a:pt x="2275" y="1519"/>
                  <a:pt x="2342" y="1507"/>
                </a:cubicBezTo>
                <a:cubicBezTo>
                  <a:pt x="2424" y="1493"/>
                  <a:pt x="2492" y="1438"/>
                  <a:pt x="2573" y="1418"/>
                </a:cubicBezTo>
                <a:cubicBezTo>
                  <a:pt x="2629" y="1405"/>
                  <a:pt x="2686" y="1394"/>
                  <a:pt x="2741" y="1375"/>
                </a:cubicBezTo>
                <a:cubicBezTo>
                  <a:pt x="2795" y="1355"/>
                  <a:pt x="2815" y="1312"/>
                  <a:pt x="2861" y="1288"/>
                </a:cubicBezTo>
                <a:cubicBezTo>
                  <a:pt x="2899" y="1268"/>
                  <a:pt x="2982" y="1271"/>
                  <a:pt x="2994" y="1219"/>
                </a:cubicBezTo>
                <a:cubicBezTo>
                  <a:pt x="3007" y="1159"/>
                  <a:pt x="2965" y="1104"/>
                  <a:pt x="2987" y="1043"/>
                </a:cubicBezTo>
                <a:cubicBezTo>
                  <a:pt x="3031" y="918"/>
                  <a:pt x="3183" y="923"/>
                  <a:pt x="3275" y="856"/>
                </a:cubicBezTo>
                <a:close/>
                <a:moveTo>
                  <a:pt x="81" y="1846"/>
                </a:moveTo>
                <a:cubicBezTo>
                  <a:pt x="85" y="1832"/>
                  <a:pt x="86" y="1818"/>
                  <a:pt x="84" y="1804"/>
                </a:cubicBezTo>
                <a:cubicBezTo>
                  <a:pt x="38" y="1811"/>
                  <a:pt x="57" y="1829"/>
                  <a:pt x="81" y="1846"/>
                </a:cubicBezTo>
                <a:close/>
                <a:moveTo>
                  <a:pt x="3533" y="2416"/>
                </a:moveTo>
                <a:cubicBezTo>
                  <a:pt x="3603" y="2400"/>
                  <a:pt x="3723" y="2407"/>
                  <a:pt x="3759" y="2329"/>
                </a:cubicBezTo>
                <a:cubicBezTo>
                  <a:pt x="3584" y="2225"/>
                  <a:pt x="3613" y="2304"/>
                  <a:pt x="3539" y="2297"/>
                </a:cubicBezTo>
                <a:cubicBezTo>
                  <a:pt x="3511" y="2294"/>
                  <a:pt x="3488" y="2270"/>
                  <a:pt x="3459" y="2275"/>
                </a:cubicBezTo>
                <a:cubicBezTo>
                  <a:pt x="3428" y="2281"/>
                  <a:pt x="3400" y="2342"/>
                  <a:pt x="3426" y="2365"/>
                </a:cubicBezTo>
                <a:cubicBezTo>
                  <a:pt x="3453" y="2389"/>
                  <a:pt x="3497" y="2410"/>
                  <a:pt x="3533" y="2416"/>
                </a:cubicBezTo>
                <a:close/>
                <a:moveTo>
                  <a:pt x="3094" y="2475"/>
                </a:moveTo>
                <a:cubicBezTo>
                  <a:pt x="3093" y="2443"/>
                  <a:pt x="3053" y="2454"/>
                  <a:pt x="3035" y="2457"/>
                </a:cubicBezTo>
                <a:cubicBezTo>
                  <a:pt x="3055" y="2463"/>
                  <a:pt x="3074" y="2469"/>
                  <a:pt x="3094" y="247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8" name="꙱ Western Sahara (EH) (H)">
            <a:extLst>
              <a:ext uri="{FF2B5EF4-FFF2-40B4-BE49-F238E27FC236}">
                <a16:creationId xmlns:a16="http://schemas.microsoft.com/office/drawing/2014/main" id="{D842ABDF-3A77-4CEC-B84C-2AABD4B10497}"/>
              </a:ext>
            </a:extLst>
          </p:cNvPr>
          <p:cNvSpPr>
            <a:spLocks/>
          </p:cNvSpPr>
          <p:nvPr/>
        </p:nvSpPr>
        <p:spPr bwMode="auto">
          <a:xfrm>
            <a:off x="3954843" y="1562777"/>
            <a:ext cx="225191" cy="203323"/>
          </a:xfrm>
          <a:custGeom>
            <a:avLst/>
            <a:gdLst>
              <a:gd name="T0" fmla="*/ 1349 w 2727"/>
              <a:gd name="T1" fmla="*/ 11 h 2472"/>
              <a:gd name="T2" fmla="*/ 2727 w 2727"/>
              <a:gd name="T3" fmla="*/ 0 h 2472"/>
              <a:gd name="T4" fmla="*/ 2722 w 2727"/>
              <a:gd name="T5" fmla="*/ 146 h 2472"/>
              <a:gd name="T6" fmla="*/ 2721 w 2727"/>
              <a:gd name="T7" fmla="*/ 145 h 2472"/>
              <a:gd name="T8" fmla="*/ 2707 w 2727"/>
              <a:gd name="T9" fmla="*/ 602 h 2472"/>
              <a:gd name="T10" fmla="*/ 1682 w 2727"/>
              <a:gd name="T11" fmla="*/ 614 h 2472"/>
              <a:gd name="T12" fmla="*/ 1635 w 2727"/>
              <a:gd name="T13" fmla="*/ 1514 h 2472"/>
              <a:gd name="T14" fmla="*/ 1296 w 2727"/>
              <a:gd name="T15" fmla="*/ 1826 h 2472"/>
              <a:gd name="T16" fmla="*/ 1285 w 2727"/>
              <a:gd name="T17" fmla="*/ 2266 h 2472"/>
              <a:gd name="T18" fmla="*/ 136 w 2727"/>
              <a:gd name="T19" fmla="*/ 2267 h 2472"/>
              <a:gd name="T20" fmla="*/ 49 w 2727"/>
              <a:gd name="T21" fmla="*/ 2472 h 2472"/>
              <a:gd name="T22" fmla="*/ 87 w 2727"/>
              <a:gd name="T23" fmla="*/ 2151 h 2472"/>
              <a:gd name="T24" fmla="*/ 282 w 2727"/>
              <a:gd name="T25" fmla="*/ 1834 h 2472"/>
              <a:gd name="T26" fmla="*/ 335 w 2727"/>
              <a:gd name="T27" fmla="*/ 1705 h 2472"/>
              <a:gd name="T28" fmla="*/ 363 w 2727"/>
              <a:gd name="T29" fmla="*/ 1617 h 2472"/>
              <a:gd name="T30" fmla="*/ 476 w 2727"/>
              <a:gd name="T31" fmla="*/ 1374 h 2472"/>
              <a:gd name="T32" fmla="*/ 423 w 2727"/>
              <a:gd name="T33" fmla="*/ 1430 h 2472"/>
              <a:gd name="T34" fmla="*/ 689 w 2727"/>
              <a:gd name="T35" fmla="*/ 1148 h 2472"/>
              <a:gd name="T36" fmla="*/ 835 w 2727"/>
              <a:gd name="T37" fmla="*/ 770 h 2472"/>
              <a:gd name="T38" fmla="*/ 1028 w 2727"/>
              <a:gd name="T39" fmla="*/ 462 h 2472"/>
              <a:gd name="T40" fmla="*/ 1272 w 2727"/>
              <a:gd name="T41" fmla="*/ 196 h 2472"/>
              <a:gd name="T42" fmla="*/ 1349 w 2727"/>
              <a:gd name="T43" fmla="*/ 11 h 2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727" h="2472">
                <a:moveTo>
                  <a:pt x="1349" y="11"/>
                </a:moveTo>
                <a:lnTo>
                  <a:pt x="2727" y="0"/>
                </a:lnTo>
                <a:lnTo>
                  <a:pt x="2722" y="146"/>
                </a:lnTo>
                <a:lnTo>
                  <a:pt x="2721" y="145"/>
                </a:lnTo>
                <a:lnTo>
                  <a:pt x="2707" y="602"/>
                </a:lnTo>
                <a:lnTo>
                  <a:pt x="1682" y="614"/>
                </a:lnTo>
                <a:lnTo>
                  <a:pt x="1635" y="1514"/>
                </a:lnTo>
                <a:cubicBezTo>
                  <a:pt x="1523" y="1578"/>
                  <a:pt x="1285" y="1582"/>
                  <a:pt x="1296" y="1826"/>
                </a:cubicBezTo>
                <a:cubicBezTo>
                  <a:pt x="1299" y="1914"/>
                  <a:pt x="1348" y="2253"/>
                  <a:pt x="1285" y="2266"/>
                </a:cubicBezTo>
                <a:lnTo>
                  <a:pt x="136" y="2267"/>
                </a:lnTo>
                <a:cubicBezTo>
                  <a:pt x="55" y="2269"/>
                  <a:pt x="40" y="2408"/>
                  <a:pt x="49" y="2472"/>
                </a:cubicBezTo>
                <a:cubicBezTo>
                  <a:pt x="0" y="2386"/>
                  <a:pt x="73" y="2240"/>
                  <a:pt x="87" y="2151"/>
                </a:cubicBezTo>
                <a:cubicBezTo>
                  <a:pt x="133" y="1879"/>
                  <a:pt x="247" y="1952"/>
                  <a:pt x="282" y="1834"/>
                </a:cubicBezTo>
                <a:cubicBezTo>
                  <a:pt x="295" y="1793"/>
                  <a:pt x="294" y="1730"/>
                  <a:pt x="335" y="1705"/>
                </a:cubicBezTo>
                <a:cubicBezTo>
                  <a:pt x="358" y="1691"/>
                  <a:pt x="344" y="1644"/>
                  <a:pt x="363" y="1617"/>
                </a:cubicBezTo>
                <a:cubicBezTo>
                  <a:pt x="392" y="1575"/>
                  <a:pt x="509" y="1429"/>
                  <a:pt x="476" y="1374"/>
                </a:cubicBezTo>
                <a:cubicBezTo>
                  <a:pt x="454" y="1388"/>
                  <a:pt x="436" y="1407"/>
                  <a:pt x="423" y="1430"/>
                </a:cubicBezTo>
                <a:cubicBezTo>
                  <a:pt x="474" y="1317"/>
                  <a:pt x="604" y="1235"/>
                  <a:pt x="689" y="1148"/>
                </a:cubicBezTo>
                <a:cubicBezTo>
                  <a:pt x="802" y="1032"/>
                  <a:pt x="780" y="912"/>
                  <a:pt x="835" y="770"/>
                </a:cubicBezTo>
                <a:cubicBezTo>
                  <a:pt x="881" y="654"/>
                  <a:pt x="916" y="526"/>
                  <a:pt x="1028" y="462"/>
                </a:cubicBezTo>
                <a:cubicBezTo>
                  <a:pt x="1153" y="391"/>
                  <a:pt x="1221" y="333"/>
                  <a:pt x="1272" y="196"/>
                </a:cubicBezTo>
                <a:cubicBezTo>
                  <a:pt x="1299" y="125"/>
                  <a:pt x="1345" y="30"/>
                  <a:pt x="1349" y="1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79" name="꙱ Wallis and Futuna (Territory of the Wallis and Futuna Islands) (WF) (H)">
            <a:extLst>
              <a:ext uri="{FF2B5EF4-FFF2-40B4-BE49-F238E27FC236}">
                <a16:creationId xmlns:a16="http://schemas.microsoft.com/office/drawing/2014/main" id="{487E32A1-FFBB-4807-82F6-18AD40945EED}"/>
              </a:ext>
            </a:extLst>
          </p:cNvPr>
          <p:cNvSpPr>
            <a:spLocks/>
          </p:cNvSpPr>
          <p:nvPr/>
        </p:nvSpPr>
        <p:spPr bwMode="auto">
          <a:xfrm>
            <a:off x="9146633" y="2771360"/>
            <a:ext cx="4132" cy="3097"/>
          </a:xfrm>
          <a:custGeom>
            <a:avLst/>
            <a:gdLst>
              <a:gd name="T0" fmla="*/ 41 w 41"/>
              <a:gd name="T1" fmla="*/ 0 h 48"/>
              <a:gd name="T2" fmla="*/ 8 w 41"/>
              <a:gd name="T3" fmla="*/ 48 h 48"/>
              <a:gd name="T4" fmla="*/ 41 w 41"/>
              <a:gd name="T5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1" h="48">
                <a:moveTo>
                  <a:pt x="41" y="0"/>
                </a:moveTo>
                <a:cubicBezTo>
                  <a:pt x="15" y="4"/>
                  <a:pt x="0" y="22"/>
                  <a:pt x="8" y="48"/>
                </a:cubicBezTo>
                <a:cubicBezTo>
                  <a:pt x="23" y="35"/>
                  <a:pt x="34" y="19"/>
                  <a:pt x="41" y="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0" name="꙱ Vietnam (Socialist Republic of Vietnam) (VN) (H)">
            <a:extLst>
              <a:ext uri="{FF2B5EF4-FFF2-40B4-BE49-F238E27FC236}">
                <a16:creationId xmlns:a16="http://schemas.microsoft.com/office/drawing/2014/main" id="{361F4044-A74B-4955-B624-4A66E3B5EEDB}"/>
              </a:ext>
            </a:extLst>
          </p:cNvPr>
          <p:cNvSpPr>
            <a:spLocks noEditPoints="1"/>
          </p:cNvSpPr>
          <p:nvPr/>
        </p:nvSpPr>
        <p:spPr bwMode="auto">
          <a:xfrm>
            <a:off x="6990790" y="1689725"/>
            <a:ext cx="225191" cy="438640"/>
          </a:xfrm>
          <a:custGeom>
            <a:avLst/>
            <a:gdLst>
              <a:gd name="T0" fmla="*/ 324 w 2730"/>
              <a:gd name="T1" fmla="*/ 257 h 5317"/>
              <a:gd name="T2" fmla="*/ 549 w 2730"/>
              <a:gd name="T3" fmla="*/ 311 h 5317"/>
              <a:gd name="T4" fmla="*/ 800 w 2730"/>
              <a:gd name="T5" fmla="*/ 98 h 5317"/>
              <a:gd name="T6" fmla="*/ 1235 w 2730"/>
              <a:gd name="T7" fmla="*/ 165 h 5317"/>
              <a:gd name="T8" fmla="*/ 1433 w 2730"/>
              <a:gd name="T9" fmla="*/ 502 h 5317"/>
              <a:gd name="T10" fmla="*/ 1685 w 2730"/>
              <a:gd name="T11" fmla="*/ 615 h 5317"/>
              <a:gd name="T12" fmla="*/ 1910 w 2730"/>
              <a:gd name="T13" fmla="*/ 682 h 5317"/>
              <a:gd name="T14" fmla="*/ 1680 w 2730"/>
              <a:gd name="T15" fmla="*/ 832 h 5317"/>
              <a:gd name="T16" fmla="*/ 1466 w 2730"/>
              <a:gd name="T17" fmla="*/ 843 h 5317"/>
              <a:gd name="T18" fmla="*/ 1466 w 2730"/>
              <a:gd name="T19" fmla="*/ 971 h 5317"/>
              <a:gd name="T20" fmla="*/ 1353 w 2730"/>
              <a:gd name="T21" fmla="*/ 1196 h 5317"/>
              <a:gd name="T22" fmla="*/ 1311 w 2730"/>
              <a:gd name="T23" fmla="*/ 1683 h 5317"/>
              <a:gd name="T24" fmla="*/ 1584 w 2730"/>
              <a:gd name="T25" fmla="*/ 2025 h 5317"/>
              <a:gd name="T26" fmla="*/ 1831 w 2730"/>
              <a:gd name="T27" fmla="*/ 2325 h 5317"/>
              <a:gd name="T28" fmla="*/ 2078 w 2730"/>
              <a:gd name="T29" fmla="*/ 2529 h 5317"/>
              <a:gd name="T30" fmla="*/ 2407 w 2730"/>
              <a:gd name="T31" fmla="*/ 2874 h 5317"/>
              <a:gd name="T32" fmla="*/ 2521 w 2730"/>
              <a:gd name="T33" fmla="*/ 3088 h 5317"/>
              <a:gd name="T34" fmla="*/ 2612 w 2730"/>
              <a:gd name="T35" fmla="*/ 3480 h 5317"/>
              <a:gd name="T36" fmla="*/ 2713 w 2730"/>
              <a:gd name="T37" fmla="*/ 3848 h 5317"/>
              <a:gd name="T38" fmla="*/ 2633 w 2730"/>
              <a:gd name="T39" fmla="*/ 3904 h 5317"/>
              <a:gd name="T40" fmla="*/ 2647 w 2730"/>
              <a:gd name="T41" fmla="*/ 4121 h 5317"/>
              <a:gd name="T42" fmla="*/ 2568 w 2730"/>
              <a:gd name="T43" fmla="*/ 4307 h 5317"/>
              <a:gd name="T44" fmla="*/ 2361 w 2730"/>
              <a:gd name="T45" fmla="*/ 4446 h 5317"/>
              <a:gd name="T46" fmla="*/ 2098 w 2730"/>
              <a:gd name="T47" fmla="*/ 4634 h 5317"/>
              <a:gd name="T48" fmla="*/ 1986 w 2730"/>
              <a:gd name="T49" fmla="*/ 4557 h 5317"/>
              <a:gd name="T50" fmla="*/ 1888 w 2730"/>
              <a:gd name="T51" fmla="*/ 4602 h 5317"/>
              <a:gd name="T52" fmla="*/ 1965 w 2730"/>
              <a:gd name="T53" fmla="*/ 4733 h 5317"/>
              <a:gd name="T54" fmla="*/ 1923 w 2730"/>
              <a:gd name="T55" fmla="*/ 4836 h 5317"/>
              <a:gd name="T56" fmla="*/ 1665 w 2730"/>
              <a:gd name="T57" fmla="*/ 4771 h 5317"/>
              <a:gd name="T58" fmla="*/ 1524 w 2730"/>
              <a:gd name="T59" fmla="*/ 5212 h 5317"/>
              <a:gd name="T60" fmla="*/ 1413 w 2730"/>
              <a:gd name="T61" fmla="*/ 5196 h 5317"/>
              <a:gd name="T62" fmla="*/ 1445 w 2730"/>
              <a:gd name="T63" fmla="*/ 4824 h 5317"/>
              <a:gd name="T64" fmla="*/ 1275 w 2730"/>
              <a:gd name="T65" fmla="*/ 4580 h 5317"/>
              <a:gd name="T66" fmla="*/ 1650 w 2730"/>
              <a:gd name="T67" fmla="*/ 4446 h 5317"/>
              <a:gd name="T68" fmla="*/ 1621 w 2730"/>
              <a:gd name="T69" fmla="*/ 4221 h 5317"/>
              <a:gd name="T70" fmla="*/ 1796 w 2730"/>
              <a:gd name="T71" fmla="*/ 4073 h 5317"/>
              <a:gd name="T72" fmla="*/ 2127 w 2730"/>
              <a:gd name="T73" fmla="*/ 3931 h 5317"/>
              <a:gd name="T74" fmla="*/ 2056 w 2730"/>
              <a:gd name="T75" fmla="*/ 3370 h 5317"/>
              <a:gd name="T76" fmla="*/ 2043 w 2730"/>
              <a:gd name="T77" fmla="*/ 3032 h 5317"/>
              <a:gd name="T78" fmla="*/ 1974 w 2730"/>
              <a:gd name="T79" fmla="*/ 2622 h 5317"/>
              <a:gd name="T80" fmla="*/ 1709 w 2730"/>
              <a:gd name="T81" fmla="*/ 2470 h 5317"/>
              <a:gd name="T82" fmla="*/ 1335 w 2730"/>
              <a:gd name="T83" fmla="*/ 1987 h 5317"/>
              <a:gd name="T84" fmla="*/ 1134 w 2730"/>
              <a:gd name="T85" fmla="*/ 1700 h 5317"/>
              <a:gd name="T86" fmla="*/ 730 w 2730"/>
              <a:gd name="T87" fmla="*/ 1422 h 5317"/>
              <a:gd name="T88" fmla="*/ 949 w 2730"/>
              <a:gd name="T89" fmla="*/ 1250 h 5317"/>
              <a:gd name="T90" fmla="*/ 894 w 2730"/>
              <a:gd name="T91" fmla="*/ 1095 h 5317"/>
              <a:gd name="T92" fmla="*/ 781 w 2730"/>
              <a:gd name="T93" fmla="*/ 915 h 5317"/>
              <a:gd name="T94" fmla="*/ 465 w 2730"/>
              <a:gd name="T95" fmla="*/ 916 h 5317"/>
              <a:gd name="T96" fmla="*/ 240 w 2730"/>
              <a:gd name="T97" fmla="*/ 549 h 5317"/>
              <a:gd name="T98" fmla="*/ 0 w 2730"/>
              <a:gd name="T99" fmla="*/ 345 h 5317"/>
              <a:gd name="T100" fmla="*/ 1825 w 2730"/>
              <a:gd name="T101" fmla="*/ 712 h 5317"/>
              <a:gd name="T102" fmla="*/ 1748 w 2730"/>
              <a:gd name="T103" fmla="*/ 837 h 5317"/>
              <a:gd name="T104" fmla="*/ 1707 w 2730"/>
              <a:gd name="T105" fmla="*/ 751 h 5317"/>
              <a:gd name="T106" fmla="*/ 1558 w 2730"/>
              <a:gd name="T107" fmla="*/ 908 h 5317"/>
              <a:gd name="T108" fmla="*/ 1531 w 2730"/>
              <a:gd name="T109" fmla="*/ 905 h 5317"/>
              <a:gd name="T110" fmla="*/ 1756 w 2730"/>
              <a:gd name="T111" fmla="*/ 4866 h 5317"/>
              <a:gd name="T112" fmla="*/ 2683 w 2730"/>
              <a:gd name="T113" fmla="*/ 3833 h 5317"/>
              <a:gd name="T114" fmla="*/ 1997 w 2730"/>
              <a:gd name="T115" fmla="*/ 4590 h 5317"/>
              <a:gd name="T116" fmla="*/ 1947 w 2730"/>
              <a:gd name="T117" fmla="*/ 4536 h 5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30" h="5317">
                <a:moveTo>
                  <a:pt x="0" y="345"/>
                </a:moveTo>
                <a:cubicBezTo>
                  <a:pt x="72" y="364"/>
                  <a:pt x="50" y="229"/>
                  <a:pt x="115" y="226"/>
                </a:cubicBezTo>
                <a:cubicBezTo>
                  <a:pt x="216" y="217"/>
                  <a:pt x="229" y="412"/>
                  <a:pt x="324" y="257"/>
                </a:cubicBezTo>
                <a:cubicBezTo>
                  <a:pt x="363" y="189"/>
                  <a:pt x="388" y="250"/>
                  <a:pt x="418" y="285"/>
                </a:cubicBezTo>
                <a:cubicBezTo>
                  <a:pt x="429" y="259"/>
                  <a:pt x="429" y="195"/>
                  <a:pt x="470" y="236"/>
                </a:cubicBezTo>
                <a:cubicBezTo>
                  <a:pt x="495" y="261"/>
                  <a:pt x="518" y="292"/>
                  <a:pt x="549" y="311"/>
                </a:cubicBezTo>
                <a:cubicBezTo>
                  <a:pt x="568" y="323"/>
                  <a:pt x="582" y="198"/>
                  <a:pt x="635" y="196"/>
                </a:cubicBezTo>
                <a:cubicBezTo>
                  <a:pt x="620" y="279"/>
                  <a:pt x="776" y="205"/>
                  <a:pt x="798" y="177"/>
                </a:cubicBezTo>
                <a:cubicBezTo>
                  <a:pt x="822" y="147"/>
                  <a:pt x="791" y="125"/>
                  <a:pt x="800" y="98"/>
                </a:cubicBezTo>
                <a:cubicBezTo>
                  <a:pt x="812" y="63"/>
                  <a:pt x="907" y="52"/>
                  <a:pt x="928" y="0"/>
                </a:cubicBezTo>
                <a:cubicBezTo>
                  <a:pt x="972" y="61"/>
                  <a:pt x="1028" y="109"/>
                  <a:pt x="1095" y="141"/>
                </a:cubicBezTo>
                <a:cubicBezTo>
                  <a:pt x="1148" y="167"/>
                  <a:pt x="1196" y="118"/>
                  <a:pt x="1235" y="165"/>
                </a:cubicBezTo>
                <a:cubicBezTo>
                  <a:pt x="1273" y="211"/>
                  <a:pt x="1332" y="138"/>
                  <a:pt x="1379" y="185"/>
                </a:cubicBezTo>
                <a:cubicBezTo>
                  <a:pt x="1402" y="209"/>
                  <a:pt x="1431" y="305"/>
                  <a:pt x="1365" y="282"/>
                </a:cubicBezTo>
                <a:cubicBezTo>
                  <a:pt x="1365" y="364"/>
                  <a:pt x="1408" y="423"/>
                  <a:pt x="1433" y="502"/>
                </a:cubicBezTo>
                <a:cubicBezTo>
                  <a:pt x="1457" y="481"/>
                  <a:pt x="1543" y="509"/>
                  <a:pt x="1543" y="543"/>
                </a:cubicBezTo>
                <a:cubicBezTo>
                  <a:pt x="1547" y="593"/>
                  <a:pt x="1620" y="576"/>
                  <a:pt x="1656" y="632"/>
                </a:cubicBezTo>
                <a:cubicBezTo>
                  <a:pt x="1666" y="626"/>
                  <a:pt x="1676" y="620"/>
                  <a:pt x="1685" y="615"/>
                </a:cubicBezTo>
                <a:cubicBezTo>
                  <a:pt x="1703" y="655"/>
                  <a:pt x="1726" y="628"/>
                  <a:pt x="1761" y="619"/>
                </a:cubicBezTo>
                <a:cubicBezTo>
                  <a:pt x="1808" y="607"/>
                  <a:pt x="1924" y="642"/>
                  <a:pt x="1920" y="671"/>
                </a:cubicBezTo>
                <a:cubicBezTo>
                  <a:pt x="1919" y="675"/>
                  <a:pt x="1916" y="678"/>
                  <a:pt x="1910" y="682"/>
                </a:cubicBezTo>
                <a:cubicBezTo>
                  <a:pt x="1875" y="713"/>
                  <a:pt x="1832" y="646"/>
                  <a:pt x="1795" y="676"/>
                </a:cubicBezTo>
                <a:cubicBezTo>
                  <a:pt x="1762" y="703"/>
                  <a:pt x="1752" y="743"/>
                  <a:pt x="1707" y="750"/>
                </a:cubicBezTo>
                <a:cubicBezTo>
                  <a:pt x="1659" y="757"/>
                  <a:pt x="1697" y="800"/>
                  <a:pt x="1680" y="832"/>
                </a:cubicBezTo>
                <a:cubicBezTo>
                  <a:pt x="1663" y="863"/>
                  <a:pt x="1566" y="892"/>
                  <a:pt x="1615" y="837"/>
                </a:cubicBezTo>
                <a:cubicBezTo>
                  <a:pt x="1583" y="830"/>
                  <a:pt x="1542" y="877"/>
                  <a:pt x="1540" y="894"/>
                </a:cubicBezTo>
                <a:cubicBezTo>
                  <a:pt x="1514" y="879"/>
                  <a:pt x="1504" y="830"/>
                  <a:pt x="1466" y="843"/>
                </a:cubicBezTo>
                <a:cubicBezTo>
                  <a:pt x="1478" y="856"/>
                  <a:pt x="1492" y="866"/>
                  <a:pt x="1507" y="873"/>
                </a:cubicBezTo>
                <a:cubicBezTo>
                  <a:pt x="1481" y="903"/>
                  <a:pt x="1501" y="919"/>
                  <a:pt x="1521" y="951"/>
                </a:cubicBezTo>
                <a:cubicBezTo>
                  <a:pt x="1537" y="978"/>
                  <a:pt x="1477" y="978"/>
                  <a:pt x="1466" y="971"/>
                </a:cubicBezTo>
                <a:cubicBezTo>
                  <a:pt x="1480" y="999"/>
                  <a:pt x="1487" y="1077"/>
                  <a:pt x="1457" y="1098"/>
                </a:cubicBezTo>
                <a:cubicBezTo>
                  <a:pt x="1461" y="1100"/>
                  <a:pt x="1465" y="1100"/>
                  <a:pt x="1469" y="1098"/>
                </a:cubicBezTo>
                <a:cubicBezTo>
                  <a:pt x="1466" y="1121"/>
                  <a:pt x="1373" y="1222"/>
                  <a:pt x="1353" y="1196"/>
                </a:cubicBezTo>
                <a:cubicBezTo>
                  <a:pt x="1303" y="1221"/>
                  <a:pt x="1287" y="1296"/>
                  <a:pt x="1282" y="1346"/>
                </a:cubicBezTo>
                <a:cubicBezTo>
                  <a:pt x="1276" y="1415"/>
                  <a:pt x="1305" y="1461"/>
                  <a:pt x="1269" y="1526"/>
                </a:cubicBezTo>
                <a:cubicBezTo>
                  <a:pt x="1229" y="1599"/>
                  <a:pt x="1307" y="1616"/>
                  <a:pt x="1311" y="1683"/>
                </a:cubicBezTo>
                <a:cubicBezTo>
                  <a:pt x="1329" y="1637"/>
                  <a:pt x="1340" y="1707"/>
                  <a:pt x="1359" y="1732"/>
                </a:cubicBezTo>
                <a:cubicBezTo>
                  <a:pt x="1414" y="1805"/>
                  <a:pt x="1478" y="1828"/>
                  <a:pt x="1546" y="1892"/>
                </a:cubicBezTo>
                <a:cubicBezTo>
                  <a:pt x="1589" y="1931"/>
                  <a:pt x="1570" y="1974"/>
                  <a:pt x="1584" y="2025"/>
                </a:cubicBezTo>
                <a:cubicBezTo>
                  <a:pt x="1566" y="2010"/>
                  <a:pt x="1545" y="2003"/>
                  <a:pt x="1522" y="2001"/>
                </a:cubicBezTo>
                <a:cubicBezTo>
                  <a:pt x="1596" y="2014"/>
                  <a:pt x="1631" y="2106"/>
                  <a:pt x="1689" y="2152"/>
                </a:cubicBezTo>
                <a:cubicBezTo>
                  <a:pt x="1732" y="2186"/>
                  <a:pt x="1866" y="2252"/>
                  <a:pt x="1831" y="2325"/>
                </a:cubicBezTo>
                <a:cubicBezTo>
                  <a:pt x="1876" y="2298"/>
                  <a:pt x="1948" y="2389"/>
                  <a:pt x="1974" y="2417"/>
                </a:cubicBezTo>
                <a:cubicBezTo>
                  <a:pt x="1961" y="2411"/>
                  <a:pt x="1948" y="2406"/>
                  <a:pt x="1935" y="2402"/>
                </a:cubicBezTo>
                <a:cubicBezTo>
                  <a:pt x="1990" y="2436"/>
                  <a:pt x="2041" y="2474"/>
                  <a:pt x="2078" y="2529"/>
                </a:cubicBezTo>
                <a:cubicBezTo>
                  <a:pt x="2127" y="2470"/>
                  <a:pt x="2227" y="2603"/>
                  <a:pt x="2199" y="2633"/>
                </a:cubicBezTo>
                <a:cubicBezTo>
                  <a:pt x="2225" y="2615"/>
                  <a:pt x="2185" y="2558"/>
                  <a:pt x="2238" y="2586"/>
                </a:cubicBezTo>
                <a:cubicBezTo>
                  <a:pt x="2158" y="2654"/>
                  <a:pt x="2403" y="2813"/>
                  <a:pt x="2407" y="2874"/>
                </a:cubicBezTo>
                <a:cubicBezTo>
                  <a:pt x="2427" y="2822"/>
                  <a:pt x="2437" y="2865"/>
                  <a:pt x="2453" y="2889"/>
                </a:cubicBezTo>
                <a:cubicBezTo>
                  <a:pt x="2478" y="2926"/>
                  <a:pt x="2439" y="2911"/>
                  <a:pt x="2446" y="2939"/>
                </a:cubicBezTo>
                <a:cubicBezTo>
                  <a:pt x="2458" y="2992"/>
                  <a:pt x="2500" y="3039"/>
                  <a:pt x="2521" y="3088"/>
                </a:cubicBezTo>
                <a:cubicBezTo>
                  <a:pt x="2550" y="3154"/>
                  <a:pt x="2564" y="3226"/>
                  <a:pt x="2594" y="3293"/>
                </a:cubicBezTo>
                <a:cubicBezTo>
                  <a:pt x="2647" y="3411"/>
                  <a:pt x="2629" y="3461"/>
                  <a:pt x="2612" y="3393"/>
                </a:cubicBezTo>
                <a:cubicBezTo>
                  <a:pt x="2611" y="3434"/>
                  <a:pt x="2658" y="3550"/>
                  <a:pt x="2612" y="3480"/>
                </a:cubicBezTo>
                <a:cubicBezTo>
                  <a:pt x="2622" y="3503"/>
                  <a:pt x="2637" y="3524"/>
                  <a:pt x="2656" y="3542"/>
                </a:cubicBezTo>
                <a:cubicBezTo>
                  <a:pt x="2601" y="3549"/>
                  <a:pt x="2646" y="3577"/>
                  <a:pt x="2654" y="3608"/>
                </a:cubicBezTo>
                <a:cubicBezTo>
                  <a:pt x="2683" y="3712"/>
                  <a:pt x="2730" y="3720"/>
                  <a:pt x="2713" y="3848"/>
                </a:cubicBezTo>
                <a:cubicBezTo>
                  <a:pt x="2696" y="3831"/>
                  <a:pt x="2684" y="3811"/>
                  <a:pt x="2677" y="3788"/>
                </a:cubicBezTo>
                <a:cubicBezTo>
                  <a:pt x="2621" y="3821"/>
                  <a:pt x="2674" y="3889"/>
                  <a:pt x="2692" y="3928"/>
                </a:cubicBezTo>
                <a:cubicBezTo>
                  <a:pt x="2673" y="3917"/>
                  <a:pt x="2654" y="3909"/>
                  <a:pt x="2633" y="3904"/>
                </a:cubicBezTo>
                <a:cubicBezTo>
                  <a:pt x="2659" y="3928"/>
                  <a:pt x="2686" y="4055"/>
                  <a:pt x="2671" y="4091"/>
                </a:cubicBezTo>
                <a:cubicBezTo>
                  <a:pt x="2671" y="4070"/>
                  <a:pt x="2665" y="4050"/>
                  <a:pt x="2654" y="4032"/>
                </a:cubicBezTo>
                <a:cubicBezTo>
                  <a:pt x="2672" y="4061"/>
                  <a:pt x="2656" y="4092"/>
                  <a:pt x="2647" y="4121"/>
                </a:cubicBezTo>
                <a:cubicBezTo>
                  <a:pt x="2681" y="4120"/>
                  <a:pt x="2683" y="4144"/>
                  <a:pt x="2674" y="4170"/>
                </a:cubicBezTo>
                <a:cubicBezTo>
                  <a:pt x="2664" y="4197"/>
                  <a:pt x="2625" y="4210"/>
                  <a:pt x="2622" y="4219"/>
                </a:cubicBezTo>
                <a:cubicBezTo>
                  <a:pt x="2607" y="4275"/>
                  <a:pt x="2629" y="4276"/>
                  <a:pt x="2568" y="4307"/>
                </a:cubicBezTo>
                <a:cubicBezTo>
                  <a:pt x="2551" y="4322"/>
                  <a:pt x="2533" y="4335"/>
                  <a:pt x="2514" y="4347"/>
                </a:cubicBezTo>
                <a:cubicBezTo>
                  <a:pt x="2487" y="4358"/>
                  <a:pt x="2479" y="4396"/>
                  <a:pt x="2459" y="4402"/>
                </a:cubicBezTo>
                <a:cubicBezTo>
                  <a:pt x="2425" y="4412"/>
                  <a:pt x="2391" y="4427"/>
                  <a:pt x="2361" y="4446"/>
                </a:cubicBezTo>
                <a:cubicBezTo>
                  <a:pt x="2348" y="4455"/>
                  <a:pt x="2327" y="4521"/>
                  <a:pt x="2316" y="4518"/>
                </a:cubicBezTo>
                <a:cubicBezTo>
                  <a:pt x="2286" y="4508"/>
                  <a:pt x="2236" y="4545"/>
                  <a:pt x="2213" y="4562"/>
                </a:cubicBezTo>
                <a:cubicBezTo>
                  <a:pt x="2182" y="4585"/>
                  <a:pt x="2121" y="4606"/>
                  <a:pt x="2098" y="4634"/>
                </a:cubicBezTo>
                <a:cubicBezTo>
                  <a:pt x="2077" y="4594"/>
                  <a:pt x="2022" y="4595"/>
                  <a:pt x="2018" y="4542"/>
                </a:cubicBezTo>
                <a:cubicBezTo>
                  <a:pt x="2014" y="4563"/>
                  <a:pt x="2010" y="4584"/>
                  <a:pt x="2006" y="4605"/>
                </a:cubicBezTo>
                <a:cubicBezTo>
                  <a:pt x="2002" y="4588"/>
                  <a:pt x="1995" y="4572"/>
                  <a:pt x="1986" y="4557"/>
                </a:cubicBezTo>
                <a:cubicBezTo>
                  <a:pt x="2001" y="4592"/>
                  <a:pt x="1996" y="4590"/>
                  <a:pt x="1970" y="4551"/>
                </a:cubicBezTo>
                <a:cubicBezTo>
                  <a:pt x="2004" y="4551"/>
                  <a:pt x="1937" y="4530"/>
                  <a:pt x="1938" y="4531"/>
                </a:cubicBezTo>
                <a:cubicBezTo>
                  <a:pt x="1948" y="4567"/>
                  <a:pt x="1933" y="4613"/>
                  <a:pt x="1888" y="4602"/>
                </a:cubicBezTo>
                <a:cubicBezTo>
                  <a:pt x="1898" y="4635"/>
                  <a:pt x="1946" y="4585"/>
                  <a:pt x="1957" y="4632"/>
                </a:cubicBezTo>
                <a:cubicBezTo>
                  <a:pt x="1971" y="4691"/>
                  <a:pt x="1864" y="4662"/>
                  <a:pt x="1843" y="4661"/>
                </a:cubicBezTo>
                <a:cubicBezTo>
                  <a:pt x="1880" y="4691"/>
                  <a:pt x="1941" y="4685"/>
                  <a:pt x="1965" y="4733"/>
                </a:cubicBezTo>
                <a:cubicBezTo>
                  <a:pt x="1929" y="4738"/>
                  <a:pt x="1929" y="4791"/>
                  <a:pt x="1888" y="4762"/>
                </a:cubicBezTo>
                <a:cubicBezTo>
                  <a:pt x="1861" y="4743"/>
                  <a:pt x="1840" y="4689"/>
                  <a:pt x="1804" y="4685"/>
                </a:cubicBezTo>
                <a:cubicBezTo>
                  <a:pt x="1827" y="4712"/>
                  <a:pt x="1942" y="4807"/>
                  <a:pt x="1923" y="4836"/>
                </a:cubicBezTo>
                <a:cubicBezTo>
                  <a:pt x="1850" y="4807"/>
                  <a:pt x="1812" y="4734"/>
                  <a:pt x="1751" y="4688"/>
                </a:cubicBezTo>
                <a:cubicBezTo>
                  <a:pt x="1764" y="4736"/>
                  <a:pt x="1982" y="4882"/>
                  <a:pt x="1884" y="4935"/>
                </a:cubicBezTo>
                <a:cubicBezTo>
                  <a:pt x="1821" y="4969"/>
                  <a:pt x="1708" y="4797"/>
                  <a:pt x="1665" y="4771"/>
                </a:cubicBezTo>
                <a:cubicBezTo>
                  <a:pt x="1694" y="4820"/>
                  <a:pt x="1812" y="4911"/>
                  <a:pt x="1794" y="4973"/>
                </a:cubicBezTo>
                <a:cubicBezTo>
                  <a:pt x="1778" y="5026"/>
                  <a:pt x="1687" y="5041"/>
                  <a:pt x="1644" y="5063"/>
                </a:cubicBezTo>
                <a:cubicBezTo>
                  <a:pt x="1571" y="5099"/>
                  <a:pt x="1569" y="5153"/>
                  <a:pt x="1524" y="5212"/>
                </a:cubicBezTo>
                <a:cubicBezTo>
                  <a:pt x="1494" y="5251"/>
                  <a:pt x="1415" y="5317"/>
                  <a:pt x="1365" y="5270"/>
                </a:cubicBezTo>
                <a:cubicBezTo>
                  <a:pt x="1380" y="5250"/>
                  <a:pt x="1400" y="5239"/>
                  <a:pt x="1424" y="5234"/>
                </a:cubicBezTo>
                <a:cubicBezTo>
                  <a:pt x="1419" y="5222"/>
                  <a:pt x="1415" y="5209"/>
                  <a:pt x="1413" y="5196"/>
                </a:cubicBezTo>
                <a:cubicBezTo>
                  <a:pt x="1400" y="5201"/>
                  <a:pt x="1387" y="5206"/>
                  <a:pt x="1374" y="5210"/>
                </a:cubicBezTo>
                <a:cubicBezTo>
                  <a:pt x="1377" y="5105"/>
                  <a:pt x="1341" y="4977"/>
                  <a:pt x="1374" y="4876"/>
                </a:cubicBezTo>
                <a:cubicBezTo>
                  <a:pt x="1382" y="4853"/>
                  <a:pt x="1434" y="4752"/>
                  <a:pt x="1445" y="4824"/>
                </a:cubicBezTo>
                <a:cubicBezTo>
                  <a:pt x="1445" y="4708"/>
                  <a:pt x="1223" y="4725"/>
                  <a:pt x="1243" y="4626"/>
                </a:cubicBezTo>
                <a:cubicBezTo>
                  <a:pt x="1239" y="4643"/>
                  <a:pt x="1214" y="4630"/>
                  <a:pt x="1203" y="4611"/>
                </a:cubicBezTo>
                <a:cubicBezTo>
                  <a:pt x="1228" y="4609"/>
                  <a:pt x="1240" y="4583"/>
                  <a:pt x="1275" y="4580"/>
                </a:cubicBezTo>
                <a:cubicBezTo>
                  <a:pt x="1446" y="4563"/>
                  <a:pt x="1360" y="4482"/>
                  <a:pt x="1410" y="4433"/>
                </a:cubicBezTo>
                <a:cubicBezTo>
                  <a:pt x="1466" y="4487"/>
                  <a:pt x="1545" y="4428"/>
                  <a:pt x="1606" y="4416"/>
                </a:cubicBezTo>
                <a:cubicBezTo>
                  <a:pt x="1627" y="4412"/>
                  <a:pt x="1641" y="4430"/>
                  <a:pt x="1650" y="4446"/>
                </a:cubicBezTo>
                <a:cubicBezTo>
                  <a:pt x="1673" y="4484"/>
                  <a:pt x="1717" y="4480"/>
                  <a:pt x="1754" y="4492"/>
                </a:cubicBezTo>
                <a:cubicBezTo>
                  <a:pt x="1755" y="4460"/>
                  <a:pt x="1720" y="4432"/>
                  <a:pt x="1760" y="4427"/>
                </a:cubicBezTo>
                <a:cubicBezTo>
                  <a:pt x="1750" y="4348"/>
                  <a:pt x="1653" y="4412"/>
                  <a:pt x="1621" y="4221"/>
                </a:cubicBezTo>
                <a:cubicBezTo>
                  <a:pt x="1614" y="4186"/>
                  <a:pt x="1650" y="4182"/>
                  <a:pt x="1668" y="4155"/>
                </a:cubicBezTo>
                <a:cubicBezTo>
                  <a:pt x="1694" y="4114"/>
                  <a:pt x="1782" y="4174"/>
                  <a:pt x="1816" y="4180"/>
                </a:cubicBezTo>
                <a:cubicBezTo>
                  <a:pt x="1797" y="4146"/>
                  <a:pt x="1821" y="4105"/>
                  <a:pt x="1796" y="4073"/>
                </a:cubicBezTo>
                <a:cubicBezTo>
                  <a:pt x="1907" y="4070"/>
                  <a:pt x="1866" y="4083"/>
                  <a:pt x="1974" y="4008"/>
                </a:cubicBezTo>
                <a:cubicBezTo>
                  <a:pt x="1998" y="3988"/>
                  <a:pt x="2027" y="3960"/>
                  <a:pt x="2045" y="3956"/>
                </a:cubicBezTo>
                <a:cubicBezTo>
                  <a:pt x="2071" y="3948"/>
                  <a:pt x="2106" y="3951"/>
                  <a:pt x="2127" y="3931"/>
                </a:cubicBezTo>
                <a:cubicBezTo>
                  <a:pt x="2184" y="3878"/>
                  <a:pt x="2097" y="3730"/>
                  <a:pt x="2105" y="3662"/>
                </a:cubicBezTo>
                <a:cubicBezTo>
                  <a:pt x="2118" y="3536"/>
                  <a:pt x="2140" y="3571"/>
                  <a:pt x="2074" y="3452"/>
                </a:cubicBezTo>
                <a:cubicBezTo>
                  <a:pt x="2056" y="3422"/>
                  <a:pt x="2068" y="3399"/>
                  <a:pt x="2056" y="3370"/>
                </a:cubicBezTo>
                <a:cubicBezTo>
                  <a:pt x="2041" y="3330"/>
                  <a:pt x="2017" y="3333"/>
                  <a:pt x="2013" y="3279"/>
                </a:cubicBezTo>
                <a:cubicBezTo>
                  <a:pt x="2008" y="3213"/>
                  <a:pt x="2049" y="3175"/>
                  <a:pt x="2053" y="3117"/>
                </a:cubicBezTo>
                <a:cubicBezTo>
                  <a:pt x="2054" y="3103"/>
                  <a:pt x="2051" y="3038"/>
                  <a:pt x="2043" y="3032"/>
                </a:cubicBezTo>
                <a:cubicBezTo>
                  <a:pt x="1994" y="2991"/>
                  <a:pt x="2045" y="2993"/>
                  <a:pt x="2063" y="2950"/>
                </a:cubicBezTo>
                <a:cubicBezTo>
                  <a:pt x="2114" y="2834"/>
                  <a:pt x="1883" y="2770"/>
                  <a:pt x="1888" y="2710"/>
                </a:cubicBezTo>
                <a:cubicBezTo>
                  <a:pt x="1888" y="2675"/>
                  <a:pt x="1958" y="2656"/>
                  <a:pt x="1974" y="2622"/>
                </a:cubicBezTo>
                <a:cubicBezTo>
                  <a:pt x="1932" y="2606"/>
                  <a:pt x="1878" y="2574"/>
                  <a:pt x="1852" y="2537"/>
                </a:cubicBezTo>
                <a:cubicBezTo>
                  <a:pt x="1832" y="2510"/>
                  <a:pt x="1814" y="2533"/>
                  <a:pt x="1792" y="2495"/>
                </a:cubicBezTo>
                <a:cubicBezTo>
                  <a:pt x="1762" y="2445"/>
                  <a:pt x="1746" y="2492"/>
                  <a:pt x="1709" y="2470"/>
                </a:cubicBezTo>
                <a:cubicBezTo>
                  <a:pt x="1645" y="2432"/>
                  <a:pt x="1678" y="2295"/>
                  <a:pt x="1555" y="2188"/>
                </a:cubicBezTo>
                <a:cubicBezTo>
                  <a:pt x="1537" y="2173"/>
                  <a:pt x="1498" y="2163"/>
                  <a:pt x="1474" y="2138"/>
                </a:cubicBezTo>
                <a:cubicBezTo>
                  <a:pt x="1428" y="2090"/>
                  <a:pt x="1373" y="2041"/>
                  <a:pt x="1335" y="1987"/>
                </a:cubicBezTo>
                <a:cubicBezTo>
                  <a:pt x="1307" y="1950"/>
                  <a:pt x="1269" y="1828"/>
                  <a:pt x="1228" y="1862"/>
                </a:cubicBezTo>
                <a:cubicBezTo>
                  <a:pt x="1210" y="1834"/>
                  <a:pt x="1176" y="1824"/>
                  <a:pt x="1159" y="1795"/>
                </a:cubicBezTo>
                <a:cubicBezTo>
                  <a:pt x="1146" y="1774"/>
                  <a:pt x="1110" y="1724"/>
                  <a:pt x="1134" y="1700"/>
                </a:cubicBezTo>
                <a:cubicBezTo>
                  <a:pt x="1164" y="1671"/>
                  <a:pt x="1024" y="1642"/>
                  <a:pt x="1015" y="1640"/>
                </a:cubicBezTo>
                <a:cubicBezTo>
                  <a:pt x="922" y="1618"/>
                  <a:pt x="858" y="1511"/>
                  <a:pt x="769" y="1487"/>
                </a:cubicBezTo>
                <a:cubicBezTo>
                  <a:pt x="744" y="1480"/>
                  <a:pt x="675" y="1448"/>
                  <a:pt x="730" y="1422"/>
                </a:cubicBezTo>
                <a:cubicBezTo>
                  <a:pt x="809" y="1385"/>
                  <a:pt x="710" y="1363"/>
                  <a:pt x="724" y="1321"/>
                </a:cubicBezTo>
                <a:cubicBezTo>
                  <a:pt x="731" y="1299"/>
                  <a:pt x="836" y="1330"/>
                  <a:pt x="849" y="1333"/>
                </a:cubicBezTo>
                <a:cubicBezTo>
                  <a:pt x="890" y="1340"/>
                  <a:pt x="1010" y="1267"/>
                  <a:pt x="949" y="1250"/>
                </a:cubicBezTo>
                <a:cubicBezTo>
                  <a:pt x="975" y="1229"/>
                  <a:pt x="1002" y="1206"/>
                  <a:pt x="1003" y="1191"/>
                </a:cubicBezTo>
                <a:cubicBezTo>
                  <a:pt x="1003" y="1155"/>
                  <a:pt x="963" y="1122"/>
                  <a:pt x="928" y="1127"/>
                </a:cubicBezTo>
                <a:cubicBezTo>
                  <a:pt x="904" y="1130"/>
                  <a:pt x="901" y="1114"/>
                  <a:pt x="894" y="1095"/>
                </a:cubicBezTo>
                <a:cubicBezTo>
                  <a:pt x="879" y="1051"/>
                  <a:pt x="833" y="1062"/>
                  <a:pt x="798" y="1048"/>
                </a:cubicBezTo>
                <a:cubicBezTo>
                  <a:pt x="806" y="1017"/>
                  <a:pt x="852" y="1023"/>
                  <a:pt x="854" y="997"/>
                </a:cubicBezTo>
                <a:cubicBezTo>
                  <a:pt x="859" y="953"/>
                  <a:pt x="810" y="936"/>
                  <a:pt x="781" y="915"/>
                </a:cubicBezTo>
                <a:cubicBezTo>
                  <a:pt x="747" y="891"/>
                  <a:pt x="724" y="861"/>
                  <a:pt x="676" y="869"/>
                </a:cubicBezTo>
                <a:cubicBezTo>
                  <a:pt x="601" y="883"/>
                  <a:pt x="618" y="923"/>
                  <a:pt x="584" y="968"/>
                </a:cubicBezTo>
                <a:cubicBezTo>
                  <a:pt x="551" y="948"/>
                  <a:pt x="502" y="909"/>
                  <a:pt x="465" y="916"/>
                </a:cubicBezTo>
                <a:cubicBezTo>
                  <a:pt x="424" y="924"/>
                  <a:pt x="346" y="850"/>
                  <a:pt x="326" y="820"/>
                </a:cubicBezTo>
                <a:cubicBezTo>
                  <a:pt x="303" y="785"/>
                  <a:pt x="282" y="704"/>
                  <a:pt x="294" y="663"/>
                </a:cubicBezTo>
                <a:cubicBezTo>
                  <a:pt x="314" y="590"/>
                  <a:pt x="253" y="595"/>
                  <a:pt x="240" y="549"/>
                </a:cubicBezTo>
                <a:cubicBezTo>
                  <a:pt x="245" y="576"/>
                  <a:pt x="245" y="593"/>
                  <a:pt x="228" y="612"/>
                </a:cubicBezTo>
                <a:cubicBezTo>
                  <a:pt x="189" y="600"/>
                  <a:pt x="180" y="531"/>
                  <a:pt x="146" y="504"/>
                </a:cubicBezTo>
                <a:cubicBezTo>
                  <a:pt x="101" y="468"/>
                  <a:pt x="23" y="402"/>
                  <a:pt x="0" y="345"/>
                </a:cubicBezTo>
                <a:close/>
                <a:moveTo>
                  <a:pt x="1825" y="712"/>
                </a:moveTo>
                <a:cubicBezTo>
                  <a:pt x="1836" y="717"/>
                  <a:pt x="1846" y="715"/>
                  <a:pt x="1855" y="707"/>
                </a:cubicBezTo>
                <a:cubicBezTo>
                  <a:pt x="1845" y="709"/>
                  <a:pt x="1835" y="711"/>
                  <a:pt x="1825" y="712"/>
                </a:cubicBezTo>
                <a:close/>
                <a:moveTo>
                  <a:pt x="1748" y="837"/>
                </a:moveTo>
                <a:cubicBezTo>
                  <a:pt x="1733" y="851"/>
                  <a:pt x="1721" y="866"/>
                  <a:pt x="1712" y="885"/>
                </a:cubicBezTo>
                <a:cubicBezTo>
                  <a:pt x="1734" y="878"/>
                  <a:pt x="1749" y="861"/>
                  <a:pt x="1748" y="837"/>
                </a:cubicBezTo>
                <a:close/>
                <a:moveTo>
                  <a:pt x="1707" y="751"/>
                </a:moveTo>
                <a:cubicBezTo>
                  <a:pt x="1698" y="777"/>
                  <a:pt x="1693" y="804"/>
                  <a:pt x="1692" y="831"/>
                </a:cubicBezTo>
                <a:cubicBezTo>
                  <a:pt x="1723" y="813"/>
                  <a:pt x="1757" y="772"/>
                  <a:pt x="1707" y="751"/>
                </a:cubicBezTo>
                <a:close/>
                <a:moveTo>
                  <a:pt x="1558" y="908"/>
                </a:moveTo>
                <a:cubicBezTo>
                  <a:pt x="1571" y="927"/>
                  <a:pt x="1588" y="941"/>
                  <a:pt x="1608" y="950"/>
                </a:cubicBezTo>
                <a:cubicBezTo>
                  <a:pt x="1633" y="912"/>
                  <a:pt x="1585" y="902"/>
                  <a:pt x="1558" y="908"/>
                </a:cubicBezTo>
                <a:close/>
                <a:moveTo>
                  <a:pt x="1531" y="905"/>
                </a:moveTo>
                <a:cubicBezTo>
                  <a:pt x="1535" y="891"/>
                  <a:pt x="1529" y="881"/>
                  <a:pt x="1514" y="876"/>
                </a:cubicBezTo>
                <a:cubicBezTo>
                  <a:pt x="1520" y="886"/>
                  <a:pt x="1525" y="896"/>
                  <a:pt x="1531" y="905"/>
                </a:cubicBezTo>
                <a:close/>
                <a:moveTo>
                  <a:pt x="1756" y="4866"/>
                </a:moveTo>
                <a:cubicBezTo>
                  <a:pt x="1756" y="4873"/>
                  <a:pt x="1791" y="4929"/>
                  <a:pt x="1819" y="4937"/>
                </a:cubicBezTo>
                <a:cubicBezTo>
                  <a:pt x="1795" y="4915"/>
                  <a:pt x="1772" y="4894"/>
                  <a:pt x="1756" y="4866"/>
                </a:cubicBezTo>
                <a:close/>
                <a:moveTo>
                  <a:pt x="2683" y="3833"/>
                </a:moveTo>
                <a:cubicBezTo>
                  <a:pt x="2688" y="3847"/>
                  <a:pt x="2698" y="3856"/>
                  <a:pt x="2713" y="3859"/>
                </a:cubicBezTo>
                <a:cubicBezTo>
                  <a:pt x="2703" y="3851"/>
                  <a:pt x="2693" y="3842"/>
                  <a:pt x="2683" y="3833"/>
                </a:cubicBezTo>
                <a:close/>
                <a:moveTo>
                  <a:pt x="1997" y="4590"/>
                </a:moveTo>
                <a:cubicBezTo>
                  <a:pt x="1995" y="4600"/>
                  <a:pt x="1995" y="4610"/>
                  <a:pt x="1997" y="4620"/>
                </a:cubicBezTo>
                <a:cubicBezTo>
                  <a:pt x="1997" y="4610"/>
                  <a:pt x="1997" y="4600"/>
                  <a:pt x="1997" y="4590"/>
                </a:cubicBezTo>
                <a:close/>
                <a:moveTo>
                  <a:pt x="1947" y="4536"/>
                </a:moveTo>
                <a:cubicBezTo>
                  <a:pt x="1954" y="4569"/>
                  <a:pt x="1931" y="4602"/>
                  <a:pt x="1965" y="4625"/>
                </a:cubicBezTo>
                <a:cubicBezTo>
                  <a:pt x="1980" y="4594"/>
                  <a:pt x="1969" y="4561"/>
                  <a:pt x="1947" y="453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1" name="꙱ Venezuela (Bolivarian Republic of Venezuela) (VE) (H)">
            <a:extLst>
              <a:ext uri="{FF2B5EF4-FFF2-40B4-BE49-F238E27FC236}">
                <a16:creationId xmlns:a16="http://schemas.microsoft.com/office/drawing/2014/main" id="{DDE5281E-765F-4BA8-9A41-0089794BA2BB}"/>
              </a:ext>
            </a:extLst>
          </p:cNvPr>
          <p:cNvSpPr>
            <a:spLocks noEditPoints="1"/>
          </p:cNvSpPr>
          <p:nvPr/>
        </p:nvSpPr>
        <p:spPr bwMode="auto">
          <a:xfrm>
            <a:off x="2490068" y="2014834"/>
            <a:ext cx="349149" cy="345752"/>
          </a:xfrm>
          <a:custGeom>
            <a:avLst/>
            <a:gdLst>
              <a:gd name="T0" fmla="*/ 407 w 4238"/>
              <a:gd name="T1" fmla="*/ 390 h 4189"/>
              <a:gd name="T2" fmla="*/ 519 w 4238"/>
              <a:gd name="T3" fmla="*/ 270 h 4189"/>
              <a:gd name="T4" fmla="*/ 440 w 4238"/>
              <a:gd name="T5" fmla="*/ 957 h 4189"/>
              <a:gd name="T6" fmla="*/ 737 w 4238"/>
              <a:gd name="T7" fmla="*/ 981 h 4189"/>
              <a:gd name="T8" fmla="*/ 697 w 4238"/>
              <a:gd name="T9" fmla="*/ 478 h 4189"/>
              <a:gd name="T10" fmla="*/ 1092 w 4238"/>
              <a:gd name="T11" fmla="*/ 311 h 4189"/>
              <a:gd name="T12" fmla="*/ 1163 w 4238"/>
              <a:gd name="T13" fmla="*/ 237 h 4189"/>
              <a:gd name="T14" fmla="*/ 1191 w 4238"/>
              <a:gd name="T15" fmla="*/ 239 h 4189"/>
              <a:gd name="T16" fmla="*/ 1681 w 4238"/>
              <a:gd name="T17" fmla="*/ 660 h 4189"/>
              <a:gd name="T18" fmla="*/ 2591 w 4238"/>
              <a:gd name="T19" fmla="*/ 804 h 4189"/>
              <a:gd name="T20" fmla="*/ 3058 w 4238"/>
              <a:gd name="T21" fmla="*/ 662 h 4189"/>
              <a:gd name="T22" fmla="*/ 3028 w 4238"/>
              <a:gd name="T23" fmla="*/ 582 h 4189"/>
              <a:gd name="T24" fmla="*/ 3496 w 4238"/>
              <a:gd name="T25" fmla="*/ 629 h 4189"/>
              <a:gd name="T26" fmla="*/ 3286 w 4238"/>
              <a:gd name="T27" fmla="*/ 712 h 4189"/>
              <a:gd name="T28" fmla="*/ 3396 w 4238"/>
              <a:gd name="T29" fmla="*/ 751 h 4189"/>
              <a:gd name="T30" fmla="*/ 3503 w 4238"/>
              <a:gd name="T31" fmla="*/ 843 h 4189"/>
              <a:gd name="T32" fmla="*/ 3574 w 4238"/>
              <a:gd name="T33" fmla="*/ 879 h 4189"/>
              <a:gd name="T34" fmla="*/ 3645 w 4238"/>
              <a:gd name="T35" fmla="*/ 911 h 4189"/>
              <a:gd name="T36" fmla="*/ 3900 w 4238"/>
              <a:gd name="T37" fmla="*/ 995 h 4189"/>
              <a:gd name="T38" fmla="*/ 3874 w 4238"/>
              <a:gd name="T39" fmla="*/ 1186 h 4189"/>
              <a:gd name="T40" fmla="*/ 3821 w 4238"/>
              <a:gd name="T41" fmla="*/ 1292 h 4189"/>
              <a:gd name="T42" fmla="*/ 3706 w 4238"/>
              <a:gd name="T43" fmla="*/ 1350 h 4189"/>
              <a:gd name="T44" fmla="*/ 3782 w 4238"/>
              <a:gd name="T45" fmla="*/ 1401 h 4189"/>
              <a:gd name="T46" fmla="*/ 4062 w 4238"/>
              <a:gd name="T47" fmla="*/ 1331 h 4189"/>
              <a:gd name="T48" fmla="*/ 4062 w 4238"/>
              <a:gd name="T49" fmla="*/ 1586 h 4189"/>
              <a:gd name="T50" fmla="*/ 4030 w 4238"/>
              <a:gd name="T51" fmla="*/ 1843 h 4189"/>
              <a:gd name="T52" fmla="*/ 3906 w 4238"/>
              <a:gd name="T53" fmla="*/ 1974 h 4189"/>
              <a:gd name="T54" fmla="*/ 3717 w 4238"/>
              <a:gd name="T55" fmla="*/ 2277 h 4189"/>
              <a:gd name="T56" fmla="*/ 3819 w 4238"/>
              <a:gd name="T57" fmla="*/ 2786 h 4189"/>
              <a:gd name="T58" fmla="*/ 3568 w 4238"/>
              <a:gd name="T59" fmla="*/ 2893 h 4189"/>
              <a:gd name="T60" fmla="*/ 3262 w 4238"/>
              <a:gd name="T61" fmla="*/ 3050 h 4189"/>
              <a:gd name="T62" fmla="*/ 3012 w 4238"/>
              <a:gd name="T63" fmla="*/ 3012 h 4189"/>
              <a:gd name="T64" fmla="*/ 2731 w 4238"/>
              <a:gd name="T65" fmla="*/ 2921 h 4189"/>
              <a:gd name="T66" fmla="*/ 2800 w 4238"/>
              <a:gd name="T67" fmla="*/ 3195 h 4189"/>
              <a:gd name="T68" fmla="*/ 3054 w 4238"/>
              <a:gd name="T69" fmla="*/ 3561 h 4189"/>
              <a:gd name="T70" fmla="*/ 2814 w 4238"/>
              <a:gd name="T71" fmla="*/ 3822 h 4189"/>
              <a:gd name="T72" fmla="*/ 2368 w 4238"/>
              <a:gd name="T73" fmla="*/ 4168 h 4189"/>
              <a:gd name="T74" fmla="*/ 1956 w 4238"/>
              <a:gd name="T75" fmla="*/ 3962 h 4189"/>
              <a:gd name="T76" fmla="*/ 1850 w 4238"/>
              <a:gd name="T77" fmla="*/ 3594 h 4189"/>
              <a:gd name="T78" fmla="*/ 1650 w 4238"/>
              <a:gd name="T79" fmla="*/ 3402 h 4189"/>
              <a:gd name="T80" fmla="*/ 1668 w 4238"/>
              <a:gd name="T81" fmla="*/ 2564 h 4189"/>
              <a:gd name="T82" fmla="*/ 1801 w 4238"/>
              <a:gd name="T83" fmla="*/ 2274 h 4189"/>
              <a:gd name="T84" fmla="*/ 1531 w 4238"/>
              <a:gd name="T85" fmla="*/ 2188 h 4189"/>
              <a:gd name="T86" fmla="*/ 1023 w 4238"/>
              <a:gd name="T87" fmla="*/ 1961 h 4189"/>
              <a:gd name="T88" fmla="*/ 662 w 4238"/>
              <a:gd name="T89" fmla="*/ 1904 h 4189"/>
              <a:gd name="T90" fmla="*/ 340 w 4238"/>
              <a:gd name="T91" fmla="*/ 1792 h 4189"/>
              <a:gd name="T92" fmla="*/ 127 w 4238"/>
              <a:gd name="T93" fmla="*/ 1140 h 4189"/>
              <a:gd name="T94" fmla="*/ 126 w 4238"/>
              <a:gd name="T95" fmla="*/ 910 h 4189"/>
              <a:gd name="T96" fmla="*/ 3351 w 4238"/>
              <a:gd name="T97" fmla="*/ 659 h 4189"/>
              <a:gd name="T98" fmla="*/ 2945 w 4238"/>
              <a:gd name="T99" fmla="*/ 475 h 4189"/>
              <a:gd name="T100" fmla="*/ 2574 w 4238"/>
              <a:gd name="T101" fmla="*/ 516 h 4189"/>
              <a:gd name="T102" fmla="*/ 2574 w 4238"/>
              <a:gd name="T103" fmla="*/ 516 h 4189"/>
              <a:gd name="T104" fmla="*/ 3933 w 4238"/>
              <a:gd name="T105" fmla="*/ 1146 h 4189"/>
              <a:gd name="T106" fmla="*/ 3921 w 4238"/>
              <a:gd name="T107" fmla="*/ 1149 h 4189"/>
              <a:gd name="T108" fmla="*/ 3927 w 4238"/>
              <a:gd name="T109" fmla="*/ 1196 h 4189"/>
              <a:gd name="T110" fmla="*/ 3931 w 4238"/>
              <a:gd name="T111" fmla="*/ 1312 h 4189"/>
              <a:gd name="T112" fmla="*/ 3830 w 4238"/>
              <a:gd name="T113" fmla="*/ 1303 h 4189"/>
              <a:gd name="T114" fmla="*/ 3832 w 4238"/>
              <a:gd name="T115" fmla="*/ 1365 h 4189"/>
              <a:gd name="T116" fmla="*/ 3832 w 4238"/>
              <a:gd name="T117" fmla="*/ 1365 h 4189"/>
              <a:gd name="T118" fmla="*/ 3823 w 4238"/>
              <a:gd name="T119" fmla="*/ 1297 h 4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238" h="4189">
                <a:moveTo>
                  <a:pt x="126" y="910"/>
                </a:moveTo>
                <a:cubicBezTo>
                  <a:pt x="170" y="791"/>
                  <a:pt x="152" y="621"/>
                  <a:pt x="313" y="441"/>
                </a:cubicBezTo>
                <a:cubicBezTo>
                  <a:pt x="340" y="413"/>
                  <a:pt x="379" y="423"/>
                  <a:pt x="407" y="390"/>
                </a:cubicBezTo>
                <a:cubicBezTo>
                  <a:pt x="464" y="318"/>
                  <a:pt x="430" y="280"/>
                  <a:pt x="535" y="233"/>
                </a:cubicBezTo>
                <a:cubicBezTo>
                  <a:pt x="591" y="206"/>
                  <a:pt x="647" y="186"/>
                  <a:pt x="702" y="155"/>
                </a:cubicBezTo>
                <a:cubicBezTo>
                  <a:pt x="666" y="243"/>
                  <a:pt x="571" y="207"/>
                  <a:pt x="519" y="270"/>
                </a:cubicBezTo>
                <a:cubicBezTo>
                  <a:pt x="475" y="323"/>
                  <a:pt x="522" y="437"/>
                  <a:pt x="578" y="460"/>
                </a:cubicBezTo>
                <a:cubicBezTo>
                  <a:pt x="527" y="457"/>
                  <a:pt x="577" y="571"/>
                  <a:pt x="582" y="592"/>
                </a:cubicBezTo>
                <a:cubicBezTo>
                  <a:pt x="613" y="730"/>
                  <a:pt x="357" y="792"/>
                  <a:pt x="440" y="957"/>
                </a:cubicBezTo>
                <a:cubicBezTo>
                  <a:pt x="454" y="985"/>
                  <a:pt x="458" y="1019"/>
                  <a:pt x="485" y="1039"/>
                </a:cubicBezTo>
                <a:cubicBezTo>
                  <a:pt x="514" y="1061"/>
                  <a:pt x="518" y="1051"/>
                  <a:pt x="513" y="1090"/>
                </a:cubicBezTo>
                <a:cubicBezTo>
                  <a:pt x="495" y="1233"/>
                  <a:pt x="713" y="1186"/>
                  <a:pt x="737" y="981"/>
                </a:cubicBezTo>
                <a:cubicBezTo>
                  <a:pt x="753" y="842"/>
                  <a:pt x="652" y="784"/>
                  <a:pt x="607" y="647"/>
                </a:cubicBezTo>
                <a:cubicBezTo>
                  <a:pt x="597" y="615"/>
                  <a:pt x="624" y="572"/>
                  <a:pt x="599" y="546"/>
                </a:cubicBezTo>
                <a:cubicBezTo>
                  <a:pt x="636" y="550"/>
                  <a:pt x="669" y="494"/>
                  <a:pt x="697" y="478"/>
                </a:cubicBezTo>
                <a:cubicBezTo>
                  <a:pt x="749" y="448"/>
                  <a:pt x="798" y="408"/>
                  <a:pt x="859" y="397"/>
                </a:cubicBezTo>
                <a:cubicBezTo>
                  <a:pt x="912" y="388"/>
                  <a:pt x="954" y="381"/>
                  <a:pt x="1000" y="353"/>
                </a:cubicBezTo>
                <a:cubicBezTo>
                  <a:pt x="1017" y="343"/>
                  <a:pt x="1069" y="301"/>
                  <a:pt x="1092" y="311"/>
                </a:cubicBezTo>
                <a:cubicBezTo>
                  <a:pt x="1089" y="295"/>
                  <a:pt x="1081" y="281"/>
                  <a:pt x="1068" y="270"/>
                </a:cubicBezTo>
                <a:cubicBezTo>
                  <a:pt x="1091" y="279"/>
                  <a:pt x="1160" y="337"/>
                  <a:pt x="1184" y="310"/>
                </a:cubicBezTo>
                <a:cubicBezTo>
                  <a:pt x="1200" y="291"/>
                  <a:pt x="1183" y="245"/>
                  <a:pt x="1163" y="237"/>
                </a:cubicBezTo>
                <a:cubicBezTo>
                  <a:pt x="1127" y="222"/>
                  <a:pt x="1080" y="256"/>
                  <a:pt x="1045" y="258"/>
                </a:cubicBezTo>
                <a:cubicBezTo>
                  <a:pt x="1052" y="217"/>
                  <a:pt x="1017" y="0"/>
                  <a:pt x="1138" y="50"/>
                </a:cubicBezTo>
                <a:cubicBezTo>
                  <a:pt x="1194" y="73"/>
                  <a:pt x="1182" y="192"/>
                  <a:pt x="1191" y="239"/>
                </a:cubicBezTo>
                <a:cubicBezTo>
                  <a:pt x="1210" y="343"/>
                  <a:pt x="1321" y="274"/>
                  <a:pt x="1396" y="300"/>
                </a:cubicBezTo>
                <a:cubicBezTo>
                  <a:pt x="1478" y="329"/>
                  <a:pt x="1582" y="351"/>
                  <a:pt x="1618" y="448"/>
                </a:cubicBezTo>
                <a:cubicBezTo>
                  <a:pt x="1640" y="507"/>
                  <a:pt x="1583" y="639"/>
                  <a:pt x="1681" y="660"/>
                </a:cubicBezTo>
                <a:cubicBezTo>
                  <a:pt x="1882" y="702"/>
                  <a:pt x="2211" y="505"/>
                  <a:pt x="2324" y="669"/>
                </a:cubicBezTo>
                <a:cubicBezTo>
                  <a:pt x="2379" y="750"/>
                  <a:pt x="2444" y="757"/>
                  <a:pt x="2531" y="780"/>
                </a:cubicBezTo>
                <a:cubicBezTo>
                  <a:pt x="2527" y="779"/>
                  <a:pt x="2646" y="804"/>
                  <a:pt x="2591" y="804"/>
                </a:cubicBezTo>
                <a:cubicBezTo>
                  <a:pt x="2685" y="855"/>
                  <a:pt x="2729" y="745"/>
                  <a:pt x="2803" y="739"/>
                </a:cubicBezTo>
                <a:cubicBezTo>
                  <a:pt x="2848" y="734"/>
                  <a:pt x="2858" y="688"/>
                  <a:pt x="2895" y="670"/>
                </a:cubicBezTo>
                <a:cubicBezTo>
                  <a:pt x="2946" y="646"/>
                  <a:pt x="3005" y="692"/>
                  <a:pt x="3058" y="662"/>
                </a:cubicBezTo>
                <a:cubicBezTo>
                  <a:pt x="3012" y="614"/>
                  <a:pt x="2906" y="665"/>
                  <a:pt x="2876" y="605"/>
                </a:cubicBezTo>
                <a:cubicBezTo>
                  <a:pt x="2902" y="605"/>
                  <a:pt x="2928" y="605"/>
                  <a:pt x="2954" y="605"/>
                </a:cubicBezTo>
                <a:cubicBezTo>
                  <a:pt x="2991" y="605"/>
                  <a:pt x="3001" y="583"/>
                  <a:pt x="3028" y="582"/>
                </a:cubicBezTo>
                <a:cubicBezTo>
                  <a:pt x="3056" y="586"/>
                  <a:pt x="3052" y="615"/>
                  <a:pt x="3176" y="594"/>
                </a:cubicBezTo>
                <a:cubicBezTo>
                  <a:pt x="3330" y="568"/>
                  <a:pt x="3488" y="597"/>
                  <a:pt x="3639" y="567"/>
                </a:cubicBezTo>
                <a:cubicBezTo>
                  <a:pt x="3616" y="615"/>
                  <a:pt x="3540" y="606"/>
                  <a:pt x="3496" y="629"/>
                </a:cubicBezTo>
                <a:cubicBezTo>
                  <a:pt x="3428" y="665"/>
                  <a:pt x="3347" y="607"/>
                  <a:pt x="3283" y="662"/>
                </a:cubicBezTo>
                <a:cubicBezTo>
                  <a:pt x="3306" y="644"/>
                  <a:pt x="3325" y="644"/>
                  <a:pt x="3333" y="674"/>
                </a:cubicBezTo>
                <a:cubicBezTo>
                  <a:pt x="3308" y="671"/>
                  <a:pt x="3290" y="687"/>
                  <a:pt x="3286" y="712"/>
                </a:cubicBezTo>
                <a:cubicBezTo>
                  <a:pt x="3342" y="679"/>
                  <a:pt x="3385" y="713"/>
                  <a:pt x="3384" y="779"/>
                </a:cubicBezTo>
                <a:cubicBezTo>
                  <a:pt x="3383" y="831"/>
                  <a:pt x="3296" y="796"/>
                  <a:pt x="3268" y="795"/>
                </a:cubicBezTo>
                <a:cubicBezTo>
                  <a:pt x="3288" y="869"/>
                  <a:pt x="3409" y="817"/>
                  <a:pt x="3396" y="751"/>
                </a:cubicBezTo>
                <a:cubicBezTo>
                  <a:pt x="3429" y="755"/>
                  <a:pt x="3442" y="793"/>
                  <a:pt x="3445" y="821"/>
                </a:cubicBezTo>
                <a:cubicBezTo>
                  <a:pt x="3449" y="858"/>
                  <a:pt x="3483" y="900"/>
                  <a:pt x="3479" y="935"/>
                </a:cubicBezTo>
                <a:cubicBezTo>
                  <a:pt x="3502" y="910"/>
                  <a:pt x="3514" y="876"/>
                  <a:pt x="3503" y="843"/>
                </a:cubicBezTo>
                <a:cubicBezTo>
                  <a:pt x="3533" y="872"/>
                  <a:pt x="3537" y="928"/>
                  <a:pt x="3512" y="962"/>
                </a:cubicBezTo>
                <a:cubicBezTo>
                  <a:pt x="3543" y="939"/>
                  <a:pt x="3530" y="895"/>
                  <a:pt x="3526" y="864"/>
                </a:cubicBezTo>
                <a:cubicBezTo>
                  <a:pt x="3543" y="867"/>
                  <a:pt x="3558" y="872"/>
                  <a:pt x="3574" y="879"/>
                </a:cubicBezTo>
                <a:cubicBezTo>
                  <a:pt x="3571" y="875"/>
                  <a:pt x="3473" y="823"/>
                  <a:pt x="3530" y="830"/>
                </a:cubicBezTo>
                <a:cubicBezTo>
                  <a:pt x="3585" y="837"/>
                  <a:pt x="3657" y="895"/>
                  <a:pt x="3627" y="956"/>
                </a:cubicBezTo>
                <a:cubicBezTo>
                  <a:pt x="3640" y="932"/>
                  <a:pt x="3659" y="934"/>
                  <a:pt x="3645" y="911"/>
                </a:cubicBezTo>
                <a:cubicBezTo>
                  <a:pt x="3667" y="900"/>
                  <a:pt x="3690" y="898"/>
                  <a:pt x="3714" y="905"/>
                </a:cubicBezTo>
                <a:cubicBezTo>
                  <a:pt x="3663" y="849"/>
                  <a:pt x="3745" y="900"/>
                  <a:pt x="3763" y="929"/>
                </a:cubicBezTo>
                <a:cubicBezTo>
                  <a:pt x="3797" y="984"/>
                  <a:pt x="3856" y="962"/>
                  <a:pt x="3900" y="995"/>
                </a:cubicBezTo>
                <a:cubicBezTo>
                  <a:pt x="4016" y="1086"/>
                  <a:pt x="3880" y="1086"/>
                  <a:pt x="3850" y="1169"/>
                </a:cubicBezTo>
                <a:cubicBezTo>
                  <a:pt x="3859" y="1159"/>
                  <a:pt x="3869" y="1149"/>
                  <a:pt x="3880" y="1140"/>
                </a:cubicBezTo>
                <a:cubicBezTo>
                  <a:pt x="3882" y="1153"/>
                  <a:pt x="3880" y="1169"/>
                  <a:pt x="3874" y="1186"/>
                </a:cubicBezTo>
                <a:cubicBezTo>
                  <a:pt x="3889" y="1173"/>
                  <a:pt x="3907" y="1165"/>
                  <a:pt x="3927" y="1163"/>
                </a:cubicBezTo>
                <a:cubicBezTo>
                  <a:pt x="3903" y="1175"/>
                  <a:pt x="3885" y="1194"/>
                  <a:pt x="3865" y="1211"/>
                </a:cubicBezTo>
                <a:cubicBezTo>
                  <a:pt x="3851" y="1242"/>
                  <a:pt x="3832" y="1273"/>
                  <a:pt x="3821" y="1292"/>
                </a:cubicBezTo>
                <a:cubicBezTo>
                  <a:pt x="3809" y="1314"/>
                  <a:pt x="3813" y="1333"/>
                  <a:pt x="3784" y="1333"/>
                </a:cubicBezTo>
                <a:cubicBezTo>
                  <a:pt x="3759" y="1333"/>
                  <a:pt x="3682" y="1310"/>
                  <a:pt x="3666" y="1333"/>
                </a:cubicBezTo>
                <a:cubicBezTo>
                  <a:pt x="3678" y="1339"/>
                  <a:pt x="3692" y="1344"/>
                  <a:pt x="3706" y="1350"/>
                </a:cubicBezTo>
                <a:cubicBezTo>
                  <a:pt x="3734" y="1335"/>
                  <a:pt x="3792" y="1329"/>
                  <a:pt x="3794" y="1374"/>
                </a:cubicBezTo>
                <a:cubicBezTo>
                  <a:pt x="3775" y="1370"/>
                  <a:pt x="3756" y="1367"/>
                  <a:pt x="3737" y="1362"/>
                </a:cubicBezTo>
                <a:cubicBezTo>
                  <a:pt x="3756" y="1371"/>
                  <a:pt x="3773" y="1383"/>
                  <a:pt x="3782" y="1401"/>
                </a:cubicBezTo>
                <a:cubicBezTo>
                  <a:pt x="3806" y="1370"/>
                  <a:pt x="3839" y="1349"/>
                  <a:pt x="3844" y="1398"/>
                </a:cubicBezTo>
                <a:cubicBezTo>
                  <a:pt x="3878" y="1361"/>
                  <a:pt x="3904" y="1343"/>
                  <a:pt x="3954" y="1333"/>
                </a:cubicBezTo>
                <a:cubicBezTo>
                  <a:pt x="4001" y="1323"/>
                  <a:pt x="4019" y="1373"/>
                  <a:pt x="4062" y="1331"/>
                </a:cubicBezTo>
                <a:cubicBezTo>
                  <a:pt x="4132" y="1264"/>
                  <a:pt x="4235" y="1408"/>
                  <a:pt x="4238" y="1437"/>
                </a:cubicBezTo>
                <a:cubicBezTo>
                  <a:pt x="4238" y="1449"/>
                  <a:pt x="4229" y="1460"/>
                  <a:pt x="4204" y="1473"/>
                </a:cubicBezTo>
                <a:cubicBezTo>
                  <a:pt x="4151" y="1498"/>
                  <a:pt x="4119" y="1557"/>
                  <a:pt x="4062" y="1586"/>
                </a:cubicBezTo>
                <a:cubicBezTo>
                  <a:pt x="4019" y="1608"/>
                  <a:pt x="4025" y="1606"/>
                  <a:pt x="3995" y="1643"/>
                </a:cubicBezTo>
                <a:cubicBezTo>
                  <a:pt x="3915" y="1745"/>
                  <a:pt x="3976" y="1720"/>
                  <a:pt x="3979" y="1810"/>
                </a:cubicBezTo>
                <a:cubicBezTo>
                  <a:pt x="3981" y="1839"/>
                  <a:pt x="3987" y="1859"/>
                  <a:pt x="4030" y="1843"/>
                </a:cubicBezTo>
                <a:cubicBezTo>
                  <a:pt x="4060" y="1833"/>
                  <a:pt x="4079" y="1868"/>
                  <a:pt x="4067" y="1891"/>
                </a:cubicBezTo>
                <a:cubicBezTo>
                  <a:pt x="4053" y="1918"/>
                  <a:pt x="3999" y="1932"/>
                  <a:pt x="3971" y="1951"/>
                </a:cubicBezTo>
                <a:cubicBezTo>
                  <a:pt x="3941" y="1972"/>
                  <a:pt x="3942" y="1998"/>
                  <a:pt x="3906" y="1974"/>
                </a:cubicBezTo>
                <a:cubicBezTo>
                  <a:pt x="3878" y="1956"/>
                  <a:pt x="3858" y="1992"/>
                  <a:pt x="3848" y="1997"/>
                </a:cubicBezTo>
                <a:cubicBezTo>
                  <a:pt x="3810" y="2018"/>
                  <a:pt x="3783" y="2036"/>
                  <a:pt x="3788" y="2098"/>
                </a:cubicBezTo>
                <a:cubicBezTo>
                  <a:pt x="3797" y="2189"/>
                  <a:pt x="3747" y="2218"/>
                  <a:pt x="3717" y="2277"/>
                </a:cubicBezTo>
                <a:cubicBezTo>
                  <a:pt x="3750" y="2349"/>
                  <a:pt x="3837" y="2496"/>
                  <a:pt x="3911" y="2532"/>
                </a:cubicBezTo>
                <a:cubicBezTo>
                  <a:pt x="3956" y="2591"/>
                  <a:pt x="3970" y="2648"/>
                  <a:pt x="3909" y="2692"/>
                </a:cubicBezTo>
                <a:cubicBezTo>
                  <a:pt x="3876" y="2717"/>
                  <a:pt x="3852" y="2762"/>
                  <a:pt x="3819" y="2786"/>
                </a:cubicBezTo>
                <a:cubicBezTo>
                  <a:pt x="3800" y="2799"/>
                  <a:pt x="3736" y="2784"/>
                  <a:pt x="3732" y="2790"/>
                </a:cubicBezTo>
                <a:cubicBezTo>
                  <a:pt x="3714" y="2820"/>
                  <a:pt x="3660" y="2813"/>
                  <a:pt x="3659" y="2844"/>
                </a:cubicBezTo>
                <a:cubicBezTo>
                  <a:pt x="3658" y="2881"/>
                  <a:pt x="3593" y="2881"/>
                  <a:pt x="3568" y="2893"/>
                </a:cubicBezTo>
                <a:cubicBezTo>
                  <a:pt x="3519" y="2917"/>
                  <a:pt x="3460" y="2947"/>
                  <a:pt x="3406" y="2920"/>
                </a:cubicBezTo>
                <a:cubicBezTo>
                  <a:pt x="3370" y="2902"/>
                  <a:pt x="3336" y="2948"/>
                  <a:pt x="3298" y="2955"/>
                </a:cubicBezTo>
                <a:cubicBezTo>
                  <a:pt x="3252" y="2964"/>
                  <a:pt x="3251" y="3013"/>
                  <a:pt x="3262" y="3050"/>
                </a:cubicBezTo>
                <a:cubicBezTo>
                  <a:pt x="3278" y="3105"/>
                  <a:pt x="3232" y="3147"/>
                  <a:pt x="3186" y="3106"/>
                </a:cubicBezTo>
                <a:cubicBezTo>
                  <a:pt x="3155" y="3077"/>
                  <a:pt x="3140" y="3040"/>
                  <a:pt x="3111" y="3010"/>
                </a:cubicBezTo>
                <a:cubicBezTo>
                  <a:pt x="3069" y="2976"/>
                  <a:pt x="3069" y="3016"/>
                  <a:pt x="3012" y="3012"/>
                </a:cubicBezTo>
                <a:cubicBezTo>
                  <a:pt x="2964" y="3008"/>
                  <a:pt x="2946" y="3007"/>
                  <a:pt x="2895" y="3002"/>
                </a:cubicBezTo>
                <a:cubicBezTo>
                  <a:pt x="2863" y="3004"/>
                  <a:pt x="2860" y="3012"/>
                  <a:pt x="2845" y="2963"/>
                </a:cubicBezTo>
                <a:cubicBezTo>
                  <a:pt x="2830" y="2917"/>
                  <a:pt x="2771" y="2913"/>
                  <a:pt x="2731" y="2921"/>
                </a:cubicBezTo>
                <a:cubicBezTo>
                  <a:pt x="2678" y="2932"/>
                  <a:pt x="2680" y="2886"/>
                  <a:pt x="2639" y="2868"/>
                </a:cubicBezTo>
                <a:cubicBezTo>
                  <a:pt x="2605" y="2902"/>
                  <a:pt x="2668" y="2979"/>
                  <a:pt x="2689" y="3005"/>
                </a:cubicBezTo>
                <a:cubicBezTo>
                  <a:pt x="2749" y="3078"/>
                  <a:pt x="2798" y="3091"/>
                  <a:pt x="2800" y="3195"/>
                </a:cubicBezTo>
                <a:cubicBezTo>
                  <a:pt x="2803" y="3370"/>
                  <a:pt x="2869" y="3354"/>
                  <a:pt x="2859" y="3423"/>
                </a:cubicBezTo>
                <a:cubicBezTo>
                  <a:pt x="2856" y="3482"/>
                  <a:pt x="2837" y="3533"/>
                  <a:pt x="2938" y="3530"/>
                </a:cubicBezTo>
                <a:cubicBezTo>
                  <a:pt x="2965" y="3530"/>
                  <a:pt x="3067" y="3522"/>
                  <a:pt x="3054" y="3561"/>
                </a:cubicBezTo>
                <a:cubicBezTo>
                  <a:pt x="3045" y="3629"/>
                  <a:pt x="3009" y="3641"/>
                  <a:pt x="2977" y="3657"/>
                </a:cubicBezTo>
                <a:cubicBezTo>
                  <a:pt x="2939" y="3676"/>
                  <a:pt x="2874" y="3700"/>
                  <a:pt x="2849" y="3729"/>
                </a:cubicBezTo>
                <a:cubicBezTo>
                  <a:pt x="2834" y="3764"/>
                  <a:pt x="2837" y="3789"/>
                  <a:pt x="2814" y="3822"/>
                </a:cubicBezTo>
                <a:cubicBezTo>
                  <a:pt x="2793" y="3852"/>
                  <a:pt x="2765" y="3875"/>
                  <a:pt x="2746" y="3907"/>
                </a:cubicBezTo>
                <a:cubicBezTo>
                  <a:pt x="2747" y="3827"/>
                  <a:pt x="2623" y="3950"/>
                  <a:pt x="2600" y="3954"/>
                </a:cubicBezTo>
                <a:cubicBezTo>
                  <a:pt x="2467" y="3980"/>
                  <a:pt x="2440" y="4145"/>
                  <a:pt x="2368" y="4168"/>
                </a:cubicBezTo>
                <a:cubicBezTo>
                  <a:pt x="2344" y="4138"/>
                  <a:pt x="2376" y="4101"/>
                  <a:pt x="2368" y="4068"/>
                </a:cubicBezTo>
                <a:cubicBezTo>
                  <a:pt x="2354" y="4014"/>
                  <a:pt x="2274" y="4067"/>
                  <a:pt x="2253" y="4082"/>
                </a:cubicBezTo>
                <a:cubicBezTo>
                  <a:pt x="2098" y="4189"/>
                  <a:pt x="2016" y="4012"/>
                  <a:pt x="1956" y="3962"/>
                </a:cubicBezTo>
                <a:lnTo>
                  <a:pt x="1914" y="3810"/>
                </a:lnTo>
                <a:cubicBezTo>
                  <a:pt x="1901" y="3763"/>
                  <a:pt x="1875" y="3712"/>
                  <a:pt x="1875" y="3665"/>
                </a:cubicBezTo>
                <a:cubicBezTo>
                  <a:pt x="1875" y="3641"/>
                  <a:pt x="1856" y="3615"/>
                  <a:pt x="1850" y="3594"/>
                </a:cubicBezTo>
                <a:cubicBezTo>
                  <a:pt x="1849" y="3577"/>
                  <a:pt x="1858" y="3570"/>
                  <a:pt x="1853" y="3552"/>
                </a:cubicBezTo>
                <a:cubicBezTo>
                  <a:pt x="1848" y="3537"/>
                  <a:pt x="1832" y="3513"/>
                  <a:pt x="1788" y="3467"/>
                </a:cubicBezTo>
                <a:cubicBezTo>
                  <a:pt x="1763" y="3441"/>
                  <a:pt x="1691" y="3372"/>
                  <a:pt x="1650" y="3402"/>
                </a:cubicBezTo>
                <a:cubicBezTo>
                  <a:pt x="1647" y="3301"/>
                  <a:pt x="1825" y="3266"/>
                  <a:pt x="1824" y="3179"/>
                </a:cubicBezTo>
                <a:cubicBezTo>
                  <a:pt x="1824" y="3126"/>
                  <a:pt x="1728" y="3046"/>
                  <a:pt x="1708" y="2983"/>
                </a:cubicBezTo>
                <a:cubicBezTo>
                  <a:pt x="1674" y="2845"/>
                  <a:pt x="1655" y="2710"/>
                  <a:pt x="1668" y="2564"/>
                </a:cubicBezTo>
                <a:cubicBezTo>
                  <a:pt x="1676" y="2474"/>
                  <a:pt x="1712" y="2461"/>
                  <a:pt x="1727" y="2444"/>
                </a:cubicBezTo>
                <a:cubicBezTo>
                  <a:pt x="1749" y="2423"/>
                  <a:pt x="1737" y="2382"/>
                  <a:pt x="1745" y="2355"/>
                </a:cubicBezTo>
                <a:cubicBezTo>
                  <a:pt x="1751" y="2324"/>
                  <a:pt x="1782" y="2298"/>
                  <a:pt x="1801" y="2274"/>
                </a:cubicBezTo>
                <a:cubicBezTo>
                  <a:pt x="1840" y="2229"/>
                  <a:pt x="1810" y="2173"/>
                  <a:pt x="1752" y="2155"/>
                </a:cubicBezTo>
                <a:cubicBezTo>
                  <a:pt x="1711" y="2141"/>
                  <a:pt x="1702" y="2157"/>
                  <a:pt x="1669" y="2171"/>
                </a:cubicBezTo>
                <a:cubicBezTo>
                  <a:pt x="1621" y="2190"/>
                  <a:pt x="1580" y="2187"/>
                  <a:pt x="1531" y="2188"/>
                </a:cubicBezTo>
                <a:cubicBezTo>
                  <a:pt x="1501" y="2188"/>
                  <a:pt x="1453" y="2212"/>
                  <a:pt x="1426" y="2203"/>
                </a:cubicBezTo>
                <a:cubicBezTo>
                  <a:pt x="1342" y="2171"/>
                  <a:pt x="1247" y="2238"/>
                  <a:pt x="1172" y="2192"/>
                </a:cubicBezTo>
                <a:cubicBezTo>
                  <a:pt x="1148" y="2181"/>
                  <a:pt x="1054" y="2005"/>
                  <a:pt x="1023" y="1961"/>
                </a:cubicBezTo>
                <a:cubicBezTo>
                  <a:pt x="965" y="1877"/>
                  <a:pt x="955" y="1933"/>
                  <a:pt x="901" y="1916"/>
                </a:cubicBezTo>
                <a:cubicBezTo>
                  <a:pt x="864" y="1903"/>
                  <a:pt x="836" y="1868"/>
                  <a:pt x="795" y="1867"/>
                </a:cubicBezTo>
                <a:cubicBezTo>
                  <a:pt x="745" y="1865"/>
                  <a:pt x="710" y="1899"/>
                  <a:pt x="662" y="1904"/>
                </a:cubicBezTo>
                <a:cubicBezTo>
                  <a:pt x="610" y="1908"/>
                  <a:pt x="562" y="1873"/>
                  <a:pt x="510" y="1879"/>
                </a:cubicBezTo>
                <a:cubicBezTo>
                  <a:pt x="475" y="1883"/>
                  <a:pt x="448" y="1904"/>
                  <a:pt x="413" y="1895"/>
                </a:cubicBezTo>
                <a:cubicBezTo>
                  <a:pt x="357" y="1882"/>
                  <a:pt x="363" y="1833"/>
                  <a:pt x="340" y="1792"/>
                </a:cubicBezTo>
                <a:cubicBezTo>
                  <a:pt x="313" y="1733"/>
                  <a:pt x="203" y="1767"/>
                  <a:pt x="277" y="1567"/>
                </a:cubicBezTo>
                <a:cubicBezTo>
                  <a:pt x="336" y="1412"/>
                  <a:pt x="249" y="1375"/>
                  <a:pt x="223" y="1318"/>
                </a:cubicBezTo>
                <a:cubicBezTo>
                  <a:pt x="196" y="1257"/>
                  <a:pt x="210" y="1117"/>
                  <a:pt x="127" y="1140"/>
                </a:cubicBezTo>
                <a:cubicBezTo>
                  <a:pt x="129" y="1118"/>
                  <a:pt x="126" y="1098"/>
                  <a:pt x="118" y="1077"/>
                </a:cubicBezTo>
                <a:cubicBezTo>
                  <a:pt x="103" y="1087"/>
                  <a:pt x="71" y="1127"/>
                  <a:pt x="0" y="1125"/>
                </a:cubicBezTo>
                <a:cubicBezTo>
                  <a:pt x="54" y="1061"/>
                  <a:pt x="97" y="990"/>
                  <a:pt x="126" y="910"/>
                </a:cubicBezTo>
                <a:close/>
                <a:moveTo>
                  <a:pt x="3351" y="659"/>
                </a:moveTo>
                <a:cubicBezTo>
                  <a:pt x="3367" y="678"/>
                  <a:pt x="3380" y="698"/>
                  <a:pt x="3390" y="721"/>
                </a:cubicBezTo>
                <a:cubicBezTo>
                  <a:pt x="3371" y="708"/>
                  <a:pt x="3352" y="683"/>
                  <a:pt x="3351" y="659"/>
                </a:cubicBezTo>
                <a:close/>
                <a:moveTo>
                  <a:pt x="2957" y="525"/>
                </a:moveTo>
                <a:cubicBezTo>
                  <a:pt x="2949" y="503"/>
                  <a:pt x="2809" y="472"/>
                  <a:pt x="2882" y="449"/>
                </a:cubicBezTo>
                <a:cubicBezTo>
                  <a:pt x="2920" y="437"/>
                  <a:pt x="2922" y="478"/>
                  <a:pt x="2945" y="475"/>
                </a:cubicBezTo>
                <a:cubicBezTo>
                  <a:pt x="2982" y="470"/>
                  <a:pt x="2989" y="425"/>
                  <a:pt x="3022" y="412"/>
                </a:cubicBezTo>
                <a:cubicBezTo>
                  <a:pt x="3042" y="492"/>
                  <a:pt x="3033" y="484"/>
                  <a:pt x="2957" y="525"/>
                </a:cubicBezTo>
                <a:close/>
                <a:moveTo>
                  <a:pt x="2574" y="516"/>
                </a:moveTo>
                <a:cubicBezTo>
                  <a:pt x="2564" y="513"/>
                  <a:pt x="2554" y="510"/>
                  <a:pt x="2544" y="507"/>
                </a:cubicBezTo>
                <a:cubicBezTo>
                  <a:pt x="2552" y="498"/>
                  <a:pt x="2562" y="490"/>
                  <a:pt x="2574" y="484"/>
                </a:cubicBezTo>
                <a:cubicBezTo>
                  <a:pt x="2587" y="497"/>
                  <a:pt x="2587" y="507"/>
                  <a:pt x="2574" y="516"/>
                </a:cubicBezTo>
                <a:close/>
                <a:moveTo>
                  <a:pt x="3933" y="1146"/>
                </a:moveTo>
                <a:cubicBezTo>
                  <a:pt x="3938" y="1132"/>
                  <a:pt x="3948" y="1124"/>
                  <a:pt x="3963" y="1122"/>
                </a:cubicBezTo>
                <a:cubicBezTo>
                  <a:pt x="3953" y="1130"/>
                  <a:pt x="3943" y="1138"/>
                  <a:pt x="3933" y="1146"/>
                </a:cubicBezTo>
                <a:close/>
                <a:moveTo>
                  <a:pt x="3921" y="1149"/>
                </a:moveTo>
                <a:cubicBezTo>
                  <a:pt x="3891" y="1139"/>
                  <a:pt x="3894" y="1129"/>
                  <a:pt x="3931" y="1119"/>
                </a:cubicBezTo>
                <a:cubicBezTo>
                  <a:pt x="3928" y="1129"/>
                  <a:pt x="3925" y="1139"/>
                  <a:pt x="3921" y="1149"/>
                </a:cubicBezTo>
                <a:close/>
                <a:moveTo>
                  <a:pt x="3907" y="1226"/>
                </a:moveTo>
                <a:cubicBezTo>
                  <a:pt x="3897" y="1226"/>
                  <a:pt x="3887" y="1226"/>
                  <a:pt x="3877" y="1226"/>
                </a:cubicBezTo>
                <a:cubicBezTo>
                  <a:pt x="3885" y="1204"/>
                  <a:pt x="3903" y="1190"/>
                  <a:pt x="3927" y="1196"/>
                </a:cubicBezTo>
                <a:cubicBezTo>
                  <a:pt x="3920" y="1206"/>
                  <a:pt x="3914" y="1216"/>
                  <a:pt x="3907" y="1226"/>
                </a:cubicBezTo>
                <a:close/>
                <a:moveTo>
                  <a:pt x="3898" y="1324"/>
                </a:moveTo>
                <a:cubicBezTo>
                  <a:pt x="3893" y="1302"/>
                  <a:pt x="3904" y="1298"/>
                  <a:pt x="3931" y="1312"/>
                </a:cubicBezTo>
                <a:cubicBezTo>
                  <a:pt x="3920" y="1316"/>
                  <a:pt x="3909" y="1320"/>
                  <a:pt x="3898" y="1324"/>
                </a:cubicBezTo>
                <a:close/>
                <a:moveTo>
                  <a:pt x="3859" y="1315"/>
                </a:moveTo>
                <a:cubicBezTo>
                  <a:pt x="3849" y="1311"/>
                  <a:pt x="3839" y="1307"/>
                  <a:pt x="3830" y="1303"/>
                </a:cubicBezTo>
                <a:cubicBezTo>
                  <a:pt x="3848" y="1291"/>
                  <a:pt x="3868" y="1289"/>
                  <a:pt x="3889" y="1297"/>
                </a:cubicBezTo>
                <a:cubicBezTo>
                  <a:pt x="3879" y="1303"/>
                  <a:pt x="3869" y="1309"/>
                  <a:pt x="3859" y="1315"/>
                </a:cubicBezTo>
                <a:close/>
                <a:moveTo>
                  <a:pt x="3832" y="1365"/>
                </a:moveTo>
                <a:cubicBezTo>
                  <a:pt x="3824" y="1356"/>
                  <a:pt x="3816" y="1347"/>
                  <a:pt x="3809" y="1339"/>
                </a:cubicBezTo>
                <a:cubicBezTo>
                  <a:pt x="3830" y="1337"/>
                  <a:pt x="3851" y="1333"/>
                  <a:pt x="3871" y="1327"/>
                </a:cubicBezTo>
                <a:cubicBezTo>
                  <a:pt x="3870" y="1350"/>
                  <a:pt x="3856" y="1364"/>
                  <a:pt x="3832" y="1365"/>
                </a:cubicBezTo>
                <a:close/>
                <a:moveTo>
                  <a:pt x="3823" y="1297"/>
                </a:moveTo>
                <a:cubicBezTo>
                  <a:pt x="3841" y="1270"/>
                  <a:pt x="3870" y="1236"/>
                  <a:pt x="3907" y="1252"/>
                </a:cubicBezTo>
                <a:cubicBezTo>
                  <a:pt x="3894" y="1293"/>
                  <a:pt x="3855" y="1285"/>
                  <a:pt x="3823" y="129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2" name="꙱ Vatican City (Vatican City State) (VA) (H)">
            <a:extLst>
              <a:ext uri="{FF2B5EF4-FFF2-40B4-BE49-F238E27FC236}">
                <a16:creationId xmlns:a16="http://schemas.microsoft.com/office/drawing/2014/main" id="{5D53B8D4-C58C-445C-98B7-7D6D0D693FC7}"/>
              </a:ext>
            </a:extLst>
          </p:cNvPr>
          <p:cNvSpPr>
            <a:spLocks/>
          </p:cNvSpPr>
          <p:nvPr/>
        </p:nvSpPr>
        <p:spPr bwMode="auto">
          <a:xfrm>
            <a:off x="4707890" y="1149939"/>
            <a:ext cx="1033" cy="1032"/>
          </a:xfrm>
          <a:custGeom>
            <a:avLst/>
            <a:gdLst>
              <a:gd name="T0" fmla="*/ 8 w 8"/>
              <a:gd name="T1" fmla="*/ 5 h 6"/>
              <a:gd name="T2" fmla="*/ 4 w 8"/>
              <a:gd name="T3" fmla="*/ 6 h 6"/>
              <a:gd name="T4" fmla="*/ 0 w 8"/>
              <a:gd name="T5" fmla="*/ 4 h 6"/>
              <a:gd name="T6" fmla="*/ 3 w 8"/>
              <a:gd name="T7" fmla="*/ 1 h 6"/>
              <a:gd name="T8" fmla="*/ 7 w 8"/>
              <a:gd name="T9" fmla="*/ 0 h 6"/>
              <a:gd name="T10" fmla="*/ 8 w 8"/>
              <a:gd name="T11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6">
                <a:moveTo>
                  <a:pt x="8" y="5"/>
                </a:moveTo>
                <a:lnTo>
                  <a:pt x="4" y="6"/>
                </a:lnTo>
                <a:lnTo>
                  <a:pt x="0" y="4"/>
                </a:lnTo>
                <a:lnTo>
                  <a:pt x="3" y="1"/>
                </a:lnTo>
                <a:lnTo>
                  <a:pt x="7" y="0"/>
                </a:lnTo>
                <a:lnTo>
                  <a:pt x="8" y="5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3" name="꙱ Vanuatu (Republic of Vanuatu) (H)">
            <a:extLst>
              <a:ext uri="{FF2B5EF4-FFF2-40B4-BE49-F238E27FC236}">
                <a16:creationId xmlns:a16="http://schemas.microsoft.com/office/drawing/2014/main" id="{0B36F1BB-A6E1-4E52-9AC6-940F7EDB00B4}"/>
              </a:ext>
            </a:extLst>
          </p:cNvPr>
          <p:cNvSpPr>
            <a:spLocks noEditPoints="1"/>
          </p:cNvSpPr>
          <p:nvPr/>
        </p:nvSpPr>
        <p:spPr bwMode="auto">
          <a:xfrm>
            <a:off x="8676624" y="2780648"/>
            <a:ext cx="52682" cy="191970"/>
          </a:xfrm>
          <a:custGeom>
            <a:avLst/>
            <a:gdLst>
              <a:gd name="T0" fmla="*/ 354 w 642"/>
              <a:gd name="T1" fmla="*/ 220 h 2334"/>
              <a:gd name="T2" fmla="*/ 344 w 642"/>
              <a:gd name="T3" fmla="*/ 169 h 2334"/>
              <a:gd name="T4" fmla="*/ 354 w 642"/>
              <a:gd name="T5" fmla="*/ 220 h 2334"/>
              <a:gd name="T6" fmla="*/ 615 w 642"/>
              <a:gd name="T7" fmla="*/ 2334 h 2334"/>
              <a:gd name="T8" fmla="*/ 642 w 642"/>
              <a:gd name="T9" fmla="*/ 2304 h 2334"/>
              <a:gd name="T10" fmla="*/ 615 w 642"/>
              <a:gd name="T11" fmla="*/ 2334 h 2334"/>
              <a:gd name="T12" fmla="*/ 547 w 642"/>
              <a:gd name="T13" fmla="*/ 2123 h 2334"/>
              <a:gd name="T14" fmla="*/ 547 w 642"/>
              <a:gd name="T15" fmla="*/ 2001 h 2334"/>
              <a:gd name="T16" fmla="*/ 547 w 642"/>
              <a:gd name="T17" fmla="*/ 2123 h 2334"/>
              <a:gd name="T18" fmla="*/ 553 w 642"/>
              <a:gd name="T19" fmla="*/ 1888 h 2334"/>
              <a:gd name="T20" fmla="*/ 477 w 642"/>
              <a:gd name="T21" fmla="*/ 1834 h 2334"/>
              <a:gd name="T22" fmla="*/ 553 w 642"/>
              <a:gd name="T23" fmla="*/ 1888 h 2334"/>
              <a:gd name="T24" fmla="*/ 476 w 642"/>
              <a:gd name="T25" fmla="*/ 603 h 2334"/>
              <a:gd name="T26" fmla="*/ 494 w 642"/>
              <a:gd name="T27" fmla="*/ 449 h 2334"/>
              <a:gd name="T28" fmla="*/ 476 w 642"/>
              <a:gd name="T29" fmla="*/ 603 h 2334"/>
              <a:gd name="T30" fmla="*/ 458 w 642"/>
              <a:gd name="T31" fmla="*/ 816 h 2334"/>
              <a:gd name="T32" fmla="*/ 476 w 642"/>
              <a:gd name="T33" fmla="*/ 633 h 2334"/>
              <a:gd name="T34" fmla="*/ 458 w 642"/>
              <a:gd name="T35" fmla="*/ 816 h 2334"/>
              <a:gd name="T36" fmla="*/ 479 w 642"/>
              <a:gd name="T37" fmla="*/ 1120 h 2334"/>
              <a:gd name="T38" fmla="*/ 393 w 642"/>
              <a:gd name="T39" fmla="*/ 1042 h 2334"/>
              <a:gd name="T40" fmla="*/ 479 w 642"/>
              <a:gd name="T41" fmla="*/ 1120 h 2334"/>
              <a:gd name="T42" fmla="*/ 413 w 642"/>
              <a:gd name="T43" fmla="*/ 947 h 2334"/>
              <a:gd name="T44" fmla="*/ 473 w 642"/>
              <a:gd name="T45" fmla="*/ 927 h 2334"/>
              <a:gd name="T46" fmla="*/ 446 w 642"/>
              <a:gd name="T47" fmla="*/ 867 h 2334"/>
              <a:gd name="T48" fmla="*/ 354 w 642"/>
              <a:gd name="T49" fmla="*/ 894 h 2334"/>
              <a:gd name="T50" fmla="*/ 413 w 642"/>
              <a:gd name="T51" fmla="*/ 947 h 2334"/>
              <a:gd name="T52" fmla="*/ 381 w 642"/>
              <a:gd name="T53" fmla="*/ 635 h 2334"/>
              <a:gd name="T54" fmla="*/ 437 w 642"/>
              <a:gd name="T55" fmla="*/ 561 h 2334"/>
              <a:gd name="T56" fmla="*/ 381 w 642"/>
              <a:gd name="T57" fmla="*/ 635 h 2334"/>
              <a:gd name="T58" fmla="*/ 375 w 642"/>
              <a:gd name="T59" fmla="*/ 1470 h 2334"/>
              <a:gd name="T60" fmla="*/ 413 w 642"/>
              <a:gd name="T61" fmla="*/ 1369 h 2334"/>
              <a:gd name="T62" fmla="*/ 313 w 642"/>
              <a:gd name="T63" fmla="*/ 1437 h 2334"/>
              <a:gd name="T64" fmla="*/ 375 w 642"/>
              <a:gd name="T65" fmla="*/ 1470 h 2334"/>
              <a:gd name="T66" fmla="*/ 158 w 642"/>
              <a:gd name="T67" fmla="*/ 731 h 2334"/>
              <a:gd name="T68" fmla="*/ 161 w 642"/>
              <a:gd name="T69" fmla="*/ 686 h 2334"/>
              <a:gd name="T70" fmla="*/ 129 w 642"/>
              <a:gd name="T71" fmla="*/ 713 h 2334"/>
              <a:gd name="T72" fmla="*/ 158 w 642"/>
              <a:gd name="T73" fmla="*/ 731 h 2334"/>
              <a:gd name="T74" fmla="*/ 194 w 642"/>
              <a:gd name="T75" fmla="*/ 1031 h 2334"/>
              <a:gd name="T76" fmla="*/ 304 w 642"/>
              <a:gd name="T77" fmla="*/ 949 h 2334"/>
              <a:gd name="T78" fmla="*/ 214 w 642"/>
              <a:gd name="T79" fmla="*/ 841 h 2334"/>
              <a:gd name="T80" fmla="*/ 170 w 642"/>
              <a:gd name="T81" fmla="*/ 861 h 2334"/>
              <a:gd name="T82" fmla="*/ 194 w 642"/>
              <a:gd name="T83" fmla="*/ 1031 h 2334"/>
              <a:gd name="T84" fmla="*/ 176 w 642"/>
              <a:gd name="T85" fmla="*/ 505 h 2334"/>
              <a:gd name="T86" fmla="*/ 170 w 642"/>
              <a:gd name="T87" fmla="*/ 437 h 2334"/>
              <a:gd name="T88" fmla="*/ 78 w 642"/>
              <a:gd name="T89" fmla="*/ 454 h 2334"/>
              <a:gd name="T90" fmla="*/ 12 w 642"/>
              <a:gd name="T91" fmla="*/ 404 h 2334"/>
              <a:gd name="T92" fmla="*/ 18 w 642"/>
              <a:gd name="T93" fmla="*/ 557 h 2334"/>
              <a:gd name="T94" fmla="*/ 31 w 642"/>
              <a:gd name="T95" fmla="*/ 686 h 2334"/>
              <a:gd name="T96" fmla="*/ 176 w 642"/>
              <a:gd name="T97" fmla="*/ 505 h 2334"/>
              <a:gd name="T98" fmla="*/ 360 w 642"/>
              <a:gd name="T99" fmla="*/ 86 h 2334"/>
              <a:gd name="T100" fmla="*/ 378 w 642"/>
              <a:gd name="T101" fmla="*/ 0 h 2334"/>
              <a:gd name="T102" fmla="*/ 360 w 642"/>
              <a:gd name="T103" fmla="*/ 86 h 2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42" h="2334">
                <a:moveTo>
                  <a:pt x="354" y="220"/>
                </a:moveTo>
                <a:cubicBezTo>
                  <a:pt x="392" y="200"/>
                  <a:pt x="394" y="134"/>
                  <a:pt x="344" y="169"/>
                </a:cubicBezTo>
                <a:cubicBezTo>
                  <a:pt x="321" y="185"/>
                  <a:pt x="314" y="230"/>
                  <a:pt x="354" y="220"/>
                </a:cubicBezTo>
                <a:close/>
                <a:moveTo>
                  <a:pt x="615" y="2334"/>
                </a:moveTo>
                <a:cubicBezTo>
                  <a:pt x="625" y="2325"/>
                  <a:pt x="634" y="2315"/>
                  <a:pt x="642" y="2304"/>
                </a:cubicBezTo>
                <a:cubicBezTo>
                  <a:pt x="616" y="2287"/>
                  <a:pt x="578" y="2315"/>
                  <a:pt x="615" y="2334"/>
                </a:cubicBezTo>
                <a:close/>
                <a:moveTo>
                  <a:pt x="547" y="2123"/>
                </a:moveTo>
                <a:cubicBezTo>
                  <a:pt x="586" y="2082"/>
                  <a:pt x="529" y="2045"/>
                  <a:pt x="547" y="2001"/>
                </a:cubicBezTo>
                <a:cubicBezTo>
                  <a:pt x="474" y="2009"/>
                  <a:pt x="499" y="2099"/>
                  <a:pt x="547" y="2123"/>
                </a:cubicBezTo>
                <a:close/>
                <a:moveTo>
                  <a:pt x="553" y="1888"/>
                </a:moveTo>
                <a:cubicBezTo>
                  <a:pt x="604" y="1857"/>
                  <a:pt x="517" y="1638"/>
                  <a:pt x="477" y="1834"/>
                </a:cubicBezTo>
                <a:cubicBezTo>
                  <a:pt x="470" y="1865"/>
                  <a:pt x="535" y="1875"/>
                  <a:pt x="553" y="1888"/>
                </a:cubicBezTo>
                <a:close/>
                <a:moveTo>
                  <a:pt x="476" y="603"/>
                </a:moveTo>
                <a:cubicBezTo>
                  <a:pt x="517" y="567"/>
                  <a:pt x="517" y="494"/>
                  <a:pt x="494" y="449"/>
                </a:cubicBezTo>
                <a:cubicBezTo>
                  <a:pt x="490" y="500"/>
                  <a:pt x="477" y="551"/>
                  <a:pt x="476" y="603"/>
                </a:cubicBezTo>
                <a:close/>
                <a:moveTo>
                  <a:pt x="458" y="816"/>
                </a:moveTo>
                <a:cubicBezTo>
                  <a:pt x="500" y="784"/>
                  <a:pt x="502" y="674"/>
                  <a:pt x="476" y="633"/>
                </a:cubicBezTo>
                <a:cubicBezTo>
                  <a:pt x="462" y="694"/>
                  <a:pt x="450" y="753"/>
                  <a:pt x="458" y="816"/>
                </a:cubicBezTo>
                <a:close/>
                <a:moveTo>
                  <a:pt x="479" y="1120"/>
                </a:moveTo>
                <a:cubicBezTo>
                  <a:pt x="481" y="1089"/>
                  <a:pt x="414" y="1055"/>
                  <a:pt x="393" y="1042"/>
                </a:cubicBezTo>
                <a:cubicBezTo>
                  <a:pt x="346" y="1123"/>
                  <a:pt x="444" y="1086"/>
                  <a:pt x="479" y="1120"/>
                </a:cubicBezTo>
                <a:close/>
                <a:moveTo>
                  <a:pt x="413" y="947"/>
                </a:moveTo>
                <a:cubicBezTo>
                  <a:pt x="435" y="945"/>
                  <a:pt x="455" y="938"/>
                  <a:pt x="473" y="927"/>
                </a:cubicBezTo>
                <a:cubicBezTo>
                  <a:pt x="454" y="913"/>
                  <a:pt x="441" y="891"/>
                  <a:pt x="446" y="867"/>
                </a:cubicBezTo>
                <a:cubicBezTo>
                  <a:pt x="413" y="866"/>
                  <a:pt x="387" y="891"/>
                  <a:pt x="354" y="894"/>
                </a:cubicBezTo>
                <a:cubicBezTo>
                  <a:pt x="359" y="925"/>
                  <a:pt x="389" y="936"/>
                  <a:pt x="413" y="947"/>
                </a:cubicBezTo>
                <a:close/>
                <a:moveTo>
                  <a:pt x="381" y="635"/>
                </a:moveTo>
                <a:cubicBezTo>
                  <a:pt x="403" y="614"/>
                  <a:pt x="423" y="589"/>
                  <a:pt x="437" y="561"/>
                </a:cubicBezTo>
                <a:cubicBezTo>
                  <a:pt x="328" y="579"/>
                  <a:pt x="336" y="642"/>
                  <a:pt x="381" y="635"/>
                </a:cubicBezTo>
                <a:close/>
                <a:moveTo>
                  <a:pt x="375" y="1470"/>
                </a:moveTo>
                <a:cubicBezTo>
                  <a:pt x="427" y="1476"/>
                  <a:pt x="456" y="1401"/>
                  <a:pt x="413" y="1369"/>
                </a:cubicBezTo>
                <a:cubicBezTo>
                  <a:pt x="384" y="1347"/>
                  <a:pt x="322" y="1413"/>
                  <a:pt x="313" y="1437"/>
                </a:cubicBezTo>
                <a:cubicBezTo>
                  <a:pt x="367" y="1399"/>
                  <a:pt x="316" y="1459"/>
                  <a:pt x="375" y="1470"/>
                </a:cubicBezTo>
                <a:close/>
                <a:moveTo>
                  <a:pt x="158" y="731"/>
                </a:moveTo>
                <a:cubicBezTo>
                  <a:pt x="171" y="717"/>
                  <a:pt x="172" y="702"/>
                  <a:pt x="161" y="686"/>
                </a:cubicBezTo>
                <a:cubicBezTo>
                  <a:pt x="149" y="693"/>
                  <a:pt x="138" y="702"/>
                  <a:pt x="129" y="713"/>
                </a:cubicBezTo>
                <a:cubicBezTo>
                  <a:pt x="138" y="719"/>
                  <a:pt x="148" y="725"/>
                  <a:pt x="158" y="731"/>
                </a:cubicBezTo>
                <a:close/>
                <a:moveTo>
                  <a:pt x="194" y="1031"/>
                </a:moveTo>
                <a:cubicBezTo>
                  <a:pt x="221" y="1013"/>
                  <a:pt x="334" y="1005"/>
                  <a:pt x="304" y="949"/>
                </a:cubicBezTo>
                <a:cubicBezTo>
                  <a:pt x="282" y="907"/>
                  <a:pt x="236" y="885"/>
                  <a:pt x="214" y="841"/>
                </a:cubicBezTo>
                <a:cubicBezTo>
                  <a:pt x="128" y="675"/>
                  <a:pt x="110" y="913"/>
                  <a:pt x="170" y="861"/>
                </a:cubicBezTo>
                <a:cubicBezTo>
                  <a:pt x="206" y="911"/>
                  <a:pt x="160" y="979"/>
                  <a:pt x="194" y="1031"/>
                </a:cubicBezTo>
                <a:close/>
                <a:moveTo>
                  <a:pt x="176" y="505"/>
                </a:moveTo>
                <a:cubicBezTo>
                  <a:pt x="163" y="483"/>
                  <a:pt x="161" y="460"/>
                  <a:pt x="170" y="437"/>
                </a:cubicBezTo>
                <a:cubicBezTo>
                  <a:pt x="121" y="456"/>
                  <a:pt x="83" y="580"/>
                  <a:pt x="78" y="454"/>
                </a:cubicBezTo>
                <a:cubicBezTo>
                  <a:pt x="76" y="406"/>
                  <a:pt x="18" y="289"/>
                  <a:pt x="12" y="404"/>
                </a:cubicBezTo>
                <a:cubicBezTo>
                  <a:pt x="9" y="457"/>
                  <a:pt x="37" y="506"/>
                  <a:pt x="18" y="557"/>
                </a:cubicBezTo>
                <a:cubicBezTo>
                  <a:pt x="0" y="607"/>
                  <a:pt x="30" y="637"/>
                  <a:pt x="31" y="686"/>
                </a:cubicBezTo>
                <a:cubicBezTo>
                  <a:pt x="135" y="686"/>
                  <a:pt x="221" y="613"/>
                  <a:pt x="176" y="505"/>
                </a:cubicBezTo>
                <a:close/>
                <a:moveTo>
                  <a:pt x="360" y="86"/>
                </a:moveTo>
                <a:cubicBezTo>
                  <a:pt x="396" y="69"/>
                  <a:pt x="405" y="30"/>
                  <a:pt x="378" y="0"/>
                </a:cubicBezTo>
                <a:cubicBezTo>
                  <a:pt x="337" y="18"/>
                  <a:pt x="349" y="53"/>
                  <a:pt x="360" y="8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4" name="꙱ Uzbekistan (Republic of Uzbekistan) (H)">
            <a:extLst>
              <a:ext uri="{FF2B5EF4-FFF2-40B4-BE49-F238E27FC236}">
                <a16:creationId xmlns:a16="http://schemas.microsoft.com/office/drawing/2014/main" id="{1D2ACBE6-BB61-49BD-8D2B-5214F3142CFD}"/>
              </a:ext>
            </a:extLst>
          </p:cNvPr>
          <p:cNvSpPr>
            <a:spLocks/>
          </p:cNvSpPr>
          <p:nvPr/>
        </p:nvSpPr>
        <p:spPr bwMode="auto">
          <a:xfrm>
            <a:off x="5720216" y="1039506"/>
            <a:ext cx="435920" cy="246671"/>
          </a:xfrm>
          <a:custGeom>
            <a:avLst/>
            <a:gdLst>
              <a:gd name="T0" fmla="*/ 959 w 5287"/>
              <a:gd name="T1" fmla="*/ 137 h 2988"/>
              <a:gd name="T2" fmla="*/ 1480 w 5287"/>
              <a:gd name="T3" fmla="*/ 413 h 2988"/>
              <a:gd name="T4" fmla="*/ 1924 w 5287"/>
              <a:gd name="T5" fmla="*/ 720 h 2988"/>
              <a:gd name="T6" fmla="*/ 2514 w 5287"/>
              <a:gd name="T7" fmla="*/ 703 h 2988"/>
              <a:gd name="T8" fmla="*/ 2710 w 5287"/>
              <a:gd name="T9" fmla="*/ 691 h 2988"/>
              <a:gd name="T10" fmla="*/ 3055 w 5287"/>
              <a:gd name="T11" fmla="*/ 911 h 2988"/>
              <a:gd name="T12" fmla="*/ 3275 w 5287"/>
              <a:gd name="T13" fmla="*/ 1319 h 2988"/>
              <a:gd name="T14" fmla="*/ 3712 w 5287"/>
              <a:gd name="T15" fmla="*/ 1539 h 2988"/>
              <a:gd name="T16" fmla="*/ 3990 w 5287"/>
              <a:gd name="T17" fmla="*/ 1747 h 2988"/>
              <a:gd name="T18" fmla="*/ 4048 w 5287"/>
              <a:gd name="T19" fmla="*/ 1539 h 2988"/>
              <a:gd name="T20" fmla="*/ 4293 w 5287"/>
              <a:gd name="T21" fmla="*/ 1318 h 2988"/>
              <a:gd name="T22" fmla="*/ 4435 w 5287"/>
              <a:gd name="T23" fmla="*/ 1223 h 2988"/>
              <a:gd name="T24" fmla="*/ 4603 w 5287"/>
              <a:gd name="T25" fmla="*/ 1181 h 2988"/>
              <a:gd name="T26" fmla="*/ 4463 w 5287"/>
              <a:gd name="T27" fmla="*/ 1456 h 2988"/>
              <a:gd name="T28" fmla="*/ 4739 w 5287"/>
              <a:gd name="T29" fmla="*/ 1561 h 2988"/>
              <a:gd name="T30" fmla="*/ 4772 w 5287"/>
              <a:gd name="T31" fmla="*/ 1410 h 2988"/>
              <a:gd name="T32" fmla="*/ 4983 w 5287"/>
              <a:gd name="T33" fmla="*/ 1606 h 2988"/>
              <a:gd name="T34" fmla="*/ 5256 w 5287"/>
              <a:gd name="T35" fmla="*/ 1665 h 2988"/>
              <a:gd name="T36" fmla="*/ 5086 w 5287"/>
              <a:gd name="T37" fmla="*/ 1748 h 2988"/>
              <a:gd name="T38" fmla="*/ 5006 w 5287"/>
              <a:gd name="T39" fmla="*/ 1873 h 2988"/>
              <a:gd name="T40" fmla="*/ 4870 w 5287"/>
              <a:gd name="T41" fmla="*/ 1888 h 2988"/>
              <a:gd name="T42" fmla="*/ 4702 w 5287"/>
              <a:gd name="T43" fmla="*/ 1878 h 2988"/>
              <a:gd name="T44" fmla="*/ 4552 w 5287"/>
              <a:gd name="T45" fmla="*/ 1834 h 2988"/>
              <a:gd name="T46" fmla="*/ 4478 w 5287"/>
              <a:gd name="T47" fmla="*/ 1594 h 2988"/>
              <a:gd name="T48" fmla="*/ 4196 w 5287"/>
              <a:gd name="T49" fmla="*/ 1688 h 2988"/>
              <a:gd name="T50" fmla="*/ 4219 w 5287"/>
              <a:gd name="T51" fmla="*/ 1886 h 2988"/>
              <a:gd name="T52" fmla="*/ 4125 w 5287"/>
              <a:gd name="T53" fmla="*/ 1935 h 2988"/>
              <a:gd name="T54" fmla="*/ 4103 w 5287"/>
              <a:gd name="T55" fmla="*/ 1975 h 2988"/>
              <a:gd name="T56" fmla="*/ 4065 w 5287"/>
              <a:gd name="T57" fmla="*/ 2049 h 2988"/>
              <a:gd name="T58" fmla="*/ 3730 w 5287"/>
              <a:gd name="T59" fmla="*/ 2214 h 2988"/>
              <a:gd name="T60" fmla="*/ 3932 w 5287"/>
              <a:gd name="T61" fmla="*/ 2320 h 2988"/>
              <a:gd name="T62" fmla="*/ 4026 w 5287"/>
              <a:gd name="T63" fmla="*/ 2805 h 2988"/>
              <a:gd name="T64" fmla="*/ 3956 w 5287"/>
              <a:gd name="T65" fmla="*/ 2946 h 2988"/>
              <a:gd name="T66" fmla="*/ 3654 w 5287"/>
              <a:gd name="T67" fmla="*/ 2897 h 2988"/>
              <a:gd name="T68" fmla="*/ 3595 w 5287"/>
              <a:gd name="T69" fmla="*/ 2661 h 2988"/>
              <a:gd name="T70" fmla="*/ 3306 w 5287"/>
              <a:gd name="T71" fmla="*/ 2580 h 2988"/>
              <a:gd name="T72" fmla="*/ 2945 w 5287"/>
              <a:gd name="T73" fmla="*/ 2372 h 2988"/>
              <a:gd name="T74" fmla="*/ 2587 w 5287"/>
              <a:gd name="T75" fmla="*/ 2175 h 2988"/>
              <a:gd name="T76" fmla="*/ 2044 w 5287"/>
              <a:gd name="T77" fmla="*/ 1642 h 2988"/>
              <a:gd name="T78" fmla="*/ 1818 w 5287"/>
              <a:gd name="T79" fmla="*/ 1545 h 2988"/>
              <a:gd name="T80" fmla="*/ 1509 w 5287"/>
              <a:gd name="T81" fmla="*/ 1496 h 2988"/>
              <a:gd name="T82" fmla="*/ 1456 w 5287"/>
              <a:gd name="T83" fmla="*/ 1327 h 2988"/>
              <a:gd name="T84" fmla="*/ 1139 w 5287"/>
              <a:gd name="T85" fmla="*/ 1117 h 2988"/>
              <a:gd name="T86" fmla="*/ 922 w 5287"/>
              <a:gd name="T87" fmla="*/ 997 h 2988"/>
              <a:gd name="T88" fmla="*/ 930 w 5287"/>
              <a:gd name="T89" fmla="*/ 1149 h 2988"/>
              <a:gd name="T90" fmla="*/ 594 w 5287"/>
              <a:gd name="T91" fmla="*/ 1217 h 2988"/>
              <a:gd name="T92" fmla="*/ 596 w 5287"/>
              <a:gd name="T93" fmla="*/ 1503 h 2988"/>
              <a:gd name="T94" fmla="*/ 283 w 5287"/>
              <a:gd name="T95" fmla="*/ 1501 h 2988"/>
              <a:gd name="T96" fmla="*/ 681 w 5287"/>
              <a:gd name="T97" fmla="*/ 0 h 2988"/>
              <a:gd name="T98" fmla="*/ 749 w 5287"/>
              <a:gd name="T99" fmla="*/ 21 h 29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287" h="2988">
                <a:moveTo>
                  <a:pt x="749" y="21"/>
                </a:moveTo>
                <a:cubicBezTo>
                  <a:pt x="818" y="60"/>
                  <a:pt x="889" y="98"/>
                  <a:pt x="959" y="137"/>
                </a:cubicBezTo>
                <a:lnTo>
                  <a:pt x="1343" y="317"/>
                </a:lnTo>
                <a:cubicBezTo>
                  <a:pt x="1384" y="332"/>
                  <a:pt x="1429" y="368"/>
                  <a:pt x="1480" y="413"/>
                </a:cubicBezTo>
                <a:cubicBezTo>
                  <a:pt x="1557" y="481"/>
                  <a:pt x="1639" y="567"/>
                  <a:pt x="1688" y="612"/>
                </a:cubicBezTo>
                <a:cubicBezTo>
                  <a:pt x="1746" y="667"/>
                  <a:pt x="1810" y="750"/>
                  <a:pt x="1924" y="720"/>
                </a:cubicBezTo>
                <a:cubicBezTo>
                  <a:pt x="1991" y="703"/>
                  <a:pt x="2046" y="681"/>
                  <a:pt x="2116" y="683"/>
                </a:cubicBezTo>
                <a:cubicBezTo>
                  <a:pt x="2242" y="685"/>
                  <a:pt x="2365" y="726"/>
                  <a:pt x="2514" y="703"/>
                </a:cubicBezTo>
                <a:cubicBezTo>
                  <a:pt x="2556" y="694"/>
                  <a:pt x="2581" y="660"/>
                  <a:pt x="2613" y="650"/>
                </a:cubicBezTo>
                <a:cubicBezTo>
                  <a:pt x="2636" y="642"/>
                  <a:pt x="2663" y="649"/>
                  <a:pt x="2710" y="691"/>
                </a:cubicBezTo>
                <a:cubicBezTo>
                  <a:pt x="2749" y="755"/>
                  <a:pt x="2803" y="749"/>
                  <a:pt x="2884" y="837"/>
                </a:cubicBezTo>
                <a:cubicBezTo>
                  <a:pt x="2950" y="907"/>
                  <a:pt x="2957" y="937"/>
                  <a:pt x="3055" y="911"/>
                </a:cubicBezTo>
                <a:cubicBezTo>
                  <a:pt x="3068" y="1002"/>
                  <a:pt x="3055" y="1183"/>
                  <a:pt x="3137" y="1243"/>
                </a:cubicBezTo>
                <a:cubicBezTo>
                  <a:pt x="3192" y="1281"/>
                  <a:pt x="3241" y="1230"/>
                  <a:pt x="3275" y="1319"/>
                </a:cubicBezTo>
                <a:cubicBezTo>
                  <a:pt x="3291" y="1360"/>
                  <a:pt x="3344" y="1493"/>
                  <a:pt x="3372" y="1528"/>
                </a:cubicBezTo>
                <a:cubicBezTo>
                  <a:pt x="3441" y="1610"/>
                  <a:pt x="3621" y="1535"/>
                  <a:pt x="3712" y="1539"/>
                </a:cubicBezTo>
                <a:cubicBezTo>
                  <a:pt x="3770" y="1541"/>
                  <a:pt x="3818" y="1595"/>
                  <a:pt x="3807" y="1647"/>
                </a:cubicBezTo>
                <a:cubicBezTo>
                  <a:pt x="3790" y="1735"/>
                  <a:pt x="3935" y="1732"/>
                  <a:pt x="3990" y="1747"/>
                </a:cubicBezTo>
                <a:cubicBezTo>
                  <a:pt x="3985" y="1702"/>
                  <a:pt x="3935" y="1676"/>
                  <a:pt x="3961" y="1634"/>
                </a:cubicBezTo>
                <a:cubicBezTo>
                  <a:pt x="3980" y="1604"/>
                  <a:pt x="4008" y="1558"/>
                  <a:pt x="4048" y="1539"/>
                </a:cubicBezTo>
                <a:cubicBezTo>
                  <a:pt x="4072" y="1528"/>
                  <a:pt x="4037" y="1484"/>
                  <a:pt x="4065" y="1460"/>
                </a:cubicBezTo>
                <a:cubicBezTo>
                  <a:pt x="4177" y="1360"/>
                  <a:pt x="4243" y="1370"/>
                  <a:pt x="4293" y="1318"/>
                </a:cubicBezTo>
                <a:cubicBezTo>
                  <a:pt x="4318" y="1294"/>
                  <a:pt x="4346" y="1222"/>
                  <a:pt x="4373" y="1223"/>
                </a:cubicBezTo>
                <a:cubicBezTo>
                  <a:pt x="4392" y="1221"/>
                  <a:pt x="4412" y="1236"/>
                  <a:pt x="4435" y="1223"/>
                </a:cubicBezTo>
                <a:cubicBezTo>
                  <a:pt x="4477" y="1197"/>
                  <a:pt x="4497" y="1158"/>
                  <a:pt x="4543" y="1160"/>
                </a:cubicBezTo>
                <a:cubicBezTo>
                  <a:pt x="4547" y="1161"/>
                  <a:pt x="4577" y="1167"/>
                  <a:pt x="4603" y="1181"/>
                </a:cubicBezTo>
                <a:cubicBezTo>
                  <a:pt x="4527" y="1252"/>
                  <a:pt x="4370" y="1322"/>
                  <a:pt x="4353" y="1422"/>
                </a:cubicBezTo>
                <a:cubicBezTo>
                  <a:pt x="4385" y="1421"/>
                  <a:pt x="4430" y="1466"/>
                  <a:pt x="4463" y="1456"/>
                </a:cubicBezTo>
                <a:cubicBezTo>
                  <a:pt x="4506" y="1443"/>
                  <a:pt x="4526" y="1448"/>
                  <a:pt x="4543" y="1491"/>
                </a:cubicBezTo>
                <a:cubicBezTo>
                  <a:pt x="4576" y="1573"/>
                  <a:pt x="4687" y="1512"/>
                  <a:pt x="4739" y="1561"/>
                </a:cubicBezTo>
                <a:cubicBezTo>
                  <a:pt x="4747" y="1544"/>
                  <a:pt x="4747" y="1528"/>
                  <a:pt x="4739" y="1511"/>
                </a:cubicBezTo>
                <a:cubicBezTo>
                  <a:pt x="4796" y="1508"/>
                  <a:pt x="4782" y="1452"/>
                  <a:pt x="4772" y="1410"/>
                </a:cubicBezTo>
                <a:cubicBezTo>
                  <a:pt x="4795" y="1452"/>
                  <a:pt x="4851" y="1489"/>
                  <a:pt x="4894" y="1527"/>
                </a:cubicBezTo>
                <a:cubicBezTo>
                  <a:pt x="4936" y="1563"/>
                  <a:pt x="4981" y="1533"/>
                  <a:pt x="4983" y="1606"/>
                </a:cubicBezTo>
                <a:cubicBezTo>
                  <a:pt x="5056" y="1562"/>
                  <a:pt x="5096" y="1652"/>
                  <a:pt x="5164" y="1650"/>
                </a:cubicBezTo>
                <a:cubicBezTo>
                  <a:pt x="5184" y="1650"/>
                  <a:pt x="5240" y="1655"/>
                  <a:pt x="5256" y="1665"/>
                </a:cubicBezTo>
                <a:cubicBezTo>
                  <a:pt x="5287" y="1684"/>
                  <a:pt x="5205" y="1710"/>
                  <a:pt x="5198" y="1724"/>
                </a:cubicBezTo>
                <a:cubicBezTo>
                  <a:pt x="5172" y="1782"/>
                  <a:pt x="5136" y="1769"/>
                  <a:pt x="5086" y="1748"/>
                </a:cubicBezTo>
                <a:cubicBezTo>
                  <a:pt x="5084" y="1775"/>
                  <a:pt x="5096" y="1794"/>
                  <a:pt x="5107" y="1817"/>
                </a:cubicBezTo>
                <a:cubicBezTo>
                  <a:pt x="5087" y="1815"/>
                  <a:pt x="4918" y="1826"/>
                  <a:pt x="5006" y="1873"/>
                </a:cubicBezTo>
                <a:cubicBezTo>
                  <a:pt x="4975" y="1873"/>
                  <a:pt x="4930" y="1911"/>
                  <a:pt x="4916" y="1889"/>
                </a:cubicBezTo>
                <a:cubicBezTo>
                  <a:pt x="4892" y="1850"/>
                  <a:pt x="4896" y="1897"/>
                  <a:pt x="4870" y="1888"/>
                </a:cubicBezTo>
                <a:cubicBezTo>
                  <a:pt x="4859" y="1883"/>
                  <a:pt x="4854" y="1874"/>
                  <a:pt x="4821" y="1858"/>
                </a:cubicBezTo>
                <a:cubicBezTo>
                  <a:pt x="4769" y="1838"/>
                  <a:pt x="4736" y="1857"/>
                  <a:pt x="4702" y="1878"/>
                </a:cubicBezTo>
                <a:cubicBezTo>
                  <a:pt x="4673" y="1880"/>
                  <a:pt x="4641" y="1895"/>
                  <a:pt x="4612" y="1888"/>
                </a:cubicBezTo>
                <a:cubicBezTo>
                  <a:pt x="4586" y="1881"/>
                  <a:pt x="4573" y="1848"/>
                  <a:pt x="4552" y="1834"/>
                </a:cubicBezTo>
                <a:cubicBezTo>
                  <a:pt x="4438" y="1763"/>
                  <a:pt x="4645" y="1768"/>
                  <a:pt x="4585" y="1698"/>
                </a:cubicBezTo>
                <a:cubicBezTo>
                  <a:pt x="4568" y="1681"/>
                  <a:pt x="4489" y="1603"/>
                  <a:pt x="4478" y="1594"/>
                </a:cubicBezTo>
                <a:cubicBezTo>
                  <a:pt x="4440" y="1658"/>
                  <a:pt x="4367" y="1706"/>
                  <a:pt x="4319" y="1719"/>
                </a:cubicBezTo>
                <a:cubicBezTo>
                  <a:pt x="4283" y="1729"/>
                  <a:pt x="4244" y="1667"/>
                  <a:pt x="4196" y="1688"/>
                </a:cubicBezTo>
                <a:cubicBezTo>
                  <a:pt x="4150" y="1709"/>
                  <a:pt x="4180" y="1784"/>
                  <a:pt x="4198" y="1813"/>
                </a:cubicBezTo>
                <a:cubicBezTo>
                  <a:pt x="4219" y="1846"/>
                  <a:pt x="4189" y="1862"/>
                  <a:pt x="4219" y="1886"/>
                </a:cubicBezTo>
                <a:cubicBezTo>
                  <a:pt x="4156" y="1912"/>
                  <a:pt x="4073" y="1846"/>
                  <a:pt x="4018" y="1904"/>
                </a:cubicBezTo>
                <a:cubicBezTo>
                  <a:pt x="4050" y="1938"/>
                  <a:pt x="4104" y="1891"/>
                  <a:pt x="4125" y="1935"/>
                </a:cubicBezTo>
                <a:cubicBezTo>
                  <a:pt x="4111" y="1933"/>
                  <a:pt x="4097" y="1932"/>
                  <a:pt x="4083" y="1932"/>
                </a:cubicBezTo>
                <a:cubicBezTo>
                  <a:pt x="4086" y="1946"/>
                  <a:pt x="4089" y="1959"/>
                  <a:pt x="4103" y="1975"/>
                </a:cubicBezTo>
                <a:cubicBezTo>
                  <a:pt x="4092" y="1966"/>
                  <a:pt x="4105" y="1986"/>
                  <a:pt x="4090" y="1997"/>
                </a:cubicBezTo>
                <a:cubicBezTo>
                  <a:pt x="4068" y="2016"/>
                  <a:pt x="4057" y="1989"/>
                  <a:pt x="4065" y="2049"/>
                </a:cubicBezTo>
                <a:cubicBezTo>
                  <a:pt x="4086" y="2172"/>
                  <a:pt x="3903" y="2102"/>
                  <a:pt x="3816" y="2096"/>
                </a:cubicBezTo>
                <a:cubicBezTo>
                  <a:pt x="3730" y="2091"/>
                  <a:pt x="3755" y="2165"/>
                  <a:pt x="3730" y="2214"/>
                </a:cubicBezTo>
                <a:cubicBezTo>
                  <a:pt x="3756" y="2264"/>
                  <a:pt x="3817" y="2240"/>
                  <a:pt x="3839" y="2289"/>
                </a:cubicBezTo>
                <a:cubicBezTo>
                  <a:pt x="3855" y="2326"/>
                  <a:pt x="3899" y="2319"/>
                  <a:pt x="3932" y="2320"/>
                </a:cubicBezTo>
                <a:cubicBezTo>
                  <a:pt x="4050" y="2322"/>
                  <a:pt x="3971" y="2494"/>
                  <a:pt x="4056" y="2554"/>
                </a:cubicBezTo>
                <a:cubicBezTo>
                  <a:pt x="4166" y="2632"/>
                  <a:pt x="4078" y="2716"/>
                  <a:pt x="4026" y="2805"/>
                </a:cubicBezTo>
                <a:cubicBezTo>
                  <a:pt x="3997" y="2855"/>
                  <a:pt x="4013" y="2936"/>
                  <a:pt x="4042" y="2988"/>
                </a:cubicBezTo>
                <a:cubicBezTo>
                  <a:pt x="4005" y="2942"/>
                  <a:pt x="3982" y="2945"/>
                  <a:pt x="3956" y="2946"/>
                </a:cubicBezTo>
                <a:cubicBezTo>
                  <a:pt x="3917" y="2949"/>
                  <a:pt x="3865" y="2972"/>
                  <a:pt x="3834" y="2933"/>
                </a:cubicBezTo>
                <a:cubicBezTo>
                  <a:pt x="3789" y="2885"/>
                  <a:pt x="3717" y="2890"/>
                  <a:pt x="3654" y="2897"/>
                </a:cubicBezTo>
                <a:cubicBezTo>
                  <a:pt x="3614" y="2863"/>
                  <a:pt x="3626" y="2821"/>
                  <a:pt x="3614" y="2788"/>
                </a:cubicBezTo>
                <a:cubicBezTo>
                  <a:pt x="3600" y="2749"/>
                  <a:pt x="3660" y="2678"/>
                  <a:pt x="3595" y="2661"/>
                </a:cubicBezTo>
                <a:cubicBezTo>
                  <a:pt x="3554" y="2649"/>
                  <a:pt x="3522" y="2644"/>
                  <a:pt x="3485" y="2620"/>
                </a:cubicBezTo>
                <a:cubicBezTo>
                  <a:pt x="3421" y="2579"/>
                  <a:pt x="3375" y="2593"/>
                  <a:pt x="3306" y="2580"/>
                </a:cubicBezTo>
                <a:cubicBezTo>
                  <a:pt x="3234" y="2567"/>
                  <a:pt x="3176" y="2507"/>
                  <a:pt x="3117" y="2469"/>
                </a:cubicBezTo>
                <a:cubicBezTo>
                  <a:pt x="3060" y="2433"/>
                  <a:pt x="2999" y="2414"/>
                  <a:pt x="2945" y="2372"/>
                </a:cubicBezTo>
                <a:cubicBezTo>
                  <a:pt x="2894" y="2333"/>
                  <a:pt x="2832" y="2338"/>
                  <a:pt x="2782" y="2303"/>
                </a:cubicBezTo>
                <a:cubicBezTo>
                  <a:pt x="2718" y="2258"/>
                  <a:pt x="2651" y="2219"/>
                  <a:pt x="2587" y="2175"/>
                </a:cubicBezTo>
                <a:cubicBezTo>
                  <a:pt x="2488" y="2107"/>
                  <a:pt x="2279" y="2036"/>
                  <a:pt x="2229" y="1921"/>
                </a:cubicBezTo>
                <a:cubicBezTo>
                  <a:pt x="2181" y="1812"/>
                  <a:pt x="2097" y="1750"/>
                  <a:pt x="2044" y="1642"/>
                </a:cubicBezTo>
                <a:cubicBezTo>
                  <a:pt x="2015" y="1584"/>
                  <a:pt x="1979" y="1546"/>
                  <a:pt x="1919" y="1520"/>
                </a:cubicBezTo>
                <a:cubicBezTo>
                  <a:pt x="1804" y="1470"/>
                  <a:pt x="1864" y="1540"/>
                  <a:pt x="1818" y="1545"/>
                </a:cubicBezTo>
                <a:cubicBezTo>
                  <a:pt x="1758" y="1550"/>
                  <a:pt x="1713" y="1514"/>
                  <a:pt x="1626" y="1520"/>
                </a:cubicBezTo>
                <a:cubicBezTo>
                  <a:pt x="1579" y="1525"/>
                  <a:pt x="1558" y="1517"/>
                  <a:pt x="1509" y="1496"/>
                </a:cubicBezTo>
                <a:cubicBezTo>
                  <a:pt x="1431" y="1467"/>
                  <a:pt x="1450" y="1438"/>
                  <a:pt x="1452" y="1413"/>
                </a:cubicBezTo>
                <a:cubicBezTo>
                  <a:pt x="1469" y="1374"/>
                  <a:pt x="1392" y="1316"/>
                  <a:pt x="1456" y="1327"/>
                </a:cubicBezTo>
                <a:cubicBezTo>
                  <a:pt x="1437" y="1277"/>
                  <a:pt x="1377" y="1292"/>
                  <a:pt x="1374" y="1230"/>
                </a:cubicBezTo>
                <a:cubicBezTo>
                  <a:pt x="1366" y="1083"/>
                  <a:pt x="1162" y="1192"/>
                  <a:pt x="1139" y="1117"/>
                </a:cubicBezTo>
                <a:cubicBezTo>
                  <a:pt x="1121" y="1059"/>
                  <a:pt x="1061" y="1077"/>
                  <a:pt x="1019" y="1050"/>
                </a:cubicBezTo>
                <a:cubicBezTo>
                  <a:pt x="999" y="1037"/>
                  <a:pt x="949" y="975"/>
                  <a:pt x="922" y="997"/>
                </a:cubicBezTo>
                <a:cubicBezTo>
                  <a:pt x="853" y="1052"/>
                  <a:pt x="854" y="1023"/>
                  <a:pt x="818" y="1028"/>
                </a:cubicBezTo>
                <a:cubicBezTo>
                  <a:pt x="786" y="1034"/>
                  <a:pt x="926" y="1127"/>
                  <a:pt x="930" y="1149"/>
                </a:cubicBezTo>
                <a:cubicBezTo>
                  <a:pt x="884" y="1138"/>
                  <a:pt x="770" y="1020"/>
                  <a:pt x="766" y="1114"/>
                </a:cubicBezTo>
                <a:cubicBezTo>
                  <a:pt x="760" y="1241"/>
                  <a:pt x="645" y="1156"/>
                  <a:pt x="594" y="1217"/>
                </a:cubicBezTo>
                <a:cubicBezTo>
                  <a:pt x="525" y="1301"/>
                  <a:pt x="522" y="1312"/>
                  <a:pt x="562" y="1410"/>
                </a:cubicBezTo>
                <a:cubicBezTo>
                  <a:pt x="580" y="1441"/>
                  <a:pt x="619" y="1480"/>
                  <a:pt x="596" y="1503"/>
                </a:cubicBezTo>
                <a:cubicBezTo>
                  <a:pt x="580" y="1523"/>
                  <a:pt x="494" y="1508"/>
                  <a:pt x="472" y="1507"/>
                </a:cubicBezTo>
                <a:cubicBezTo>
                  <a:pt x="431" y="1506"/>
                  <a:pt x="327" y="1503"/>
                  <a:pt x="283" y="1501"/>
                </a:cubicBezTo>
                <a:lnTo>
                  <a:pt x="0" y="198"/>
                </a:lnTo>
                <a:cubicBezTo>
                  <a:pt x="181" y="142"/>
                  <a:pt x="506" y="54"/>
                  <a:pt x="681" y="0"/>
                </a:cubicBezTo>
                <a:cubicBezTo>
                  <a:pt x="684" y="0"/>
                  <a:pt x="687" y="0"/>
                  <a:pt x="688" y="2"/>
                </a:cubicBezTo>
                <a:lnTo>
                  <a:pt x="749" y="21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5" name="꙱ Uruguay (Oriental Republic of Uruguay) (UY) (H)">
            <a:extLst>
              <a:ext uri="{FF2B5EF4-FFF2-40B4-BE49-F238E27FC236}">
                <a16:creationId xmlns:a16="http://schemas.microsoft.com/office/drawing/2014/main" id="{494A3B96-3410-49C7-A4ED-B728FFA9E339}"/>
              </a:ext>
            </a:extLst>
          </p:cNvPr>
          <p:cNvSpPr>
            <a:spLocks/>
          </p:cNvSpPr>
          <p:nvPr/>
        </p:nvSpPr>
        <p:spPr bwMode="auto">
          <a:xfrm>
            <a:off x="2956978" y="3261604"/>
            <a:ext cx="134288" cy="145526"/>
          </a:xfrm>
          <a:custGeom>
            <a:avLst/>
            <a:gdLst>
              <a:gd name="T0" fmla="*/ 64 w 1627"/>
              <a:gd name="T1" fmla="*/ 45 h 1771"/>
              <a:gd name="T2" fmla="*/ 192 w 1627"/>
              <a:gd name="T3" fmla="*/ 68 h 1771"/>
              <a:gd name="T4" fmla="*/ 256 w 1627"/>
              <a:gd name="T5" fmla="*/ 10 h 1771"/>
              <a:gd name="T6" fmla="*/ 428 w 1627"/>
              <a:gd name="T7" fmla="*/ 115 h 1771"/>
              <a:gd name="T8" fmla="*/ 604 w 1627"/>
              <a:gd name="T9" fmla="*/ 303 h 1771"/>
              <a:gd name="T10" fmla="*/ 642 w 1627"/>
              <a:gd name="T11" fmla="*/ 360 h 1771"/>
              <a:gd name="T12" fmla="*/ 709 w 1627"/>
              <a:gd name="T13" fmla="*/ 283 h 1771"/>
              <a:gd name="T14" fmla="*/ 905 w 1627"/>
              <a:gd name="T15" fmla="*/ 446 h 1771"/>
              <a:gd name="T16" fmla="*/ 984 w 1627"/>
              <a:gd name="T17" fmla="*/ 483 h 1771"/>
              <a:gd name="T18" fmla="*/ 1107 w 1627"/>
              <a:gd name="T19" fmla="*/ 548 h 1771"/>
              <a:gd name="T20" fmla="*/ 1191 w 1627"/>
              <a:gd name="T21" fmla="*/ 633 h 1771"/>
              <a:gd name="T22" fmla="*/ 1330 w 1627"/>
              <a:gd name="T23" fmla="*/ 701 h 1771"/>
              <a:gd name="T24" fmla="*/ 1520 w 1627"/>
              <a:gd name="T25" fmla="*/ 894 h 1771"/>
              <a:gd name="T26" fmla="*/ 1525 w 1627"/>
              <a:gd name="T27" fmla="*/ 1055 h 1771"/>
              <a:gd name="T28" fmla="*/ 1571 w 1627"/>
              <a:gd name="T29" fmla="*/ 1298 h 1771"/>
              <a:gd name="T30" fmla="*/ 1523 w 1627"/>
              <a:gd name="T31" fmla="*/ 1501 h 1771"/>
              <a:gd name="T32" fmla="*/ 1374 w 1627"/>
              <a:gd name="T33" fmla="*/ 1628 h 1771"/>
              <a:gd name="T34" fmla="*/ 1309 w 1627"/>
              <a:gd name="T35" fmla="*/ 1700 h 1771"/>
              <a:gd name="T36" fmla="*/ 1131 w 1627"/>
              <a:gd name="T37" fmla="*/ 1715 h 1771"/>
              <a:gd name="T38" fmla="*/ 938 w 1627"/>
              <a:gd name="T39" fmla="*/ 1701 h 1771"/>
              <a:gd name="T40" fmla="*/ 780 w 1627"/>
              <a:gd name="T41" fmla="*/ 1690 h 1771"/>
              <a:gd name="T42" fmla="*/ 614 w 1627"/>
              <a:gd name="T43" fmla="*/ 1643 h 1771"/>
              <a:gd name="T44" fmla="*/ 430 w 1627"/>
              <a:gd name="T45" fmla="*/ 1563 h 1771"/>
              <a:gd name="T46" fmla="*/ 287 w 1627"/>
              <a:gd name="T47" fmla="*/ 1543 h 1771"/>
              <a:gd name="T48" fmla="*/ 103 w 1627"/>
              <a:gd name="T49" fmla="*/ 1370 h 1771"/>
              <a:gd name="T50" fmla="*/ 94 w 1627"/>
              <a:gd name="T51" fmla="*/ 1091 h 1771"/>
              <a:gd name="T52" fmla="*/ 91 w 1627"/>
              <a:gd name="T53" fmla="*/ 947 h 1771"/>
              <a:gd name="T54" fmla="*/ 62 w 1627"/>
              <a:gd name="T55" fmla="*/ 861 h 1771"/>
              <a:gd name="T56" fmla="*/ 63 w 1627"/>
              <a:gd name="T57" fmla="*/ 782 h 1771"/>
              <a:gd name="T58" fmla="*/ 25 w 1627"/>
              <a:gd name="T59" fmla="*/ 636 h 1771"/>
              <a:gd name="T60" fmla="*/ 33 w 1627"/>
              <a:gd name="T61" fmla="*/ 487 h 1771"/>
              <a:gd name="T62" fmla="*/ 35 w 1627"/>
              <a:gd name="T63" fmla="*/ 308 h 1771"/>
              <a:gd name="T64" fmla="*/ 8 w 1627"/>
              <a:gd name="T65" fmla="*/ 170 h 1771"/>
              <a:gd name="T66" fmla="*/ 64 w 1627"/>
              <a:gd name="T67" fmla="*/ 45 h 17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7" h="1771">
                <a:moveTo>
                  <a:pt x="64" y="45"/>
                </a:moveTo>
                <a:cubicBezTo>
                  <a:pt x="94" y="80"/>
                  <a:pt x="143" y="95"/>
                  <a:pt x="192" y="68"/>
                </a:cubicBezTo>
                <a:cubicBezTo>
                  <a:pt x="226" y="45"/>
                  <a:pt x="227" y="14"/>
                  <a:pt x="256" y="10"/>
                </a:cubicBezTo>
                <a:cubicBezTo>
                  <a:pt x="320" y="0"/>
                  <a:pt x="385" y="78"/>
                  <a:pt x="428" y="115"/>
                </a:cubicBezTo>
                <a:cubicBezTo>
                  <a:pt x="485" y="164"/>
                  <a:pt x="598" y="214"/>
                  <a:pt x="604" y="303"/>
                </a:cubicBezTo>
                <a:cubicBezTo>
                  <a:pt x="605" y="329"/>
                  <a:pt x="599" y="367"/>
                  <a:pt x="642" y="360"/>
                </a:cubicBezTo>
                <a:cubicBezTo>
                  <a:pt x="673" y="353"/>
                  <a:pt x="728" y="324"/>
                  <a:pt x="709" y="283"/>
                </a:cubicBezTo>
                <a:cubicBezTo>
                  <a:pt x="761" y="297"/>
                  <a:pt x="862" y="461"/>
                  <a:pt x="905" y="446"/>
                </a:cubicBezTo>
                <a:cubicBezTo>
                  <a:pt x="944" y="431"/>
                  <a:pt x="952" y="463"/>
                  <a:pt x="984" y="483"/>
                </a:cubicBezTo>
                <a:cubicBezTo>
                  <a:pt x="1027" y="509"/>
                  <a:pt x="1069" y="509"/>
                  <a:pt x="1107" y="548"/>
                </a:cubicBezTo>
                <a:cubicBezTo>
                  <a:pt x="1135" y="576"/>
                  <a:pt x="1158" y="611"/>
                  <a:pt x="1191" y="633"/>
                </a:cubicBezTo>
                <a:cubicBezTo>
                  <a:pt x="1235" y="662"/>
                  <a:pt x="1289" y="666"/>
                  <a:pt x="1330" y="701"/>
                </a:cubicBezTo>
                <a:cubicBezTo>
                  <a:pt x="1404" y="766"/>
                  <a:pt x="1427" y="848"/>
                  <a:pt x="1520" y="894"/>
                </a:cubicBezTo>
                <a:cubicBezTo>
                  <a:pt x="1627" y="947"/>
                  <a:pt x="1574" y="976"/>
                  <a:pt x="1525" y="1055"/>
                </a:cubicBezTo>
                <a:cubicBezTo>
                  <a:pt x="1491" y="1112"/>
                  <a:pt x="1515" y="1261"/>
                  <a:pt x="1571" y="1298"/>
                </a:cubicBezTo>
                <a:cubicBezTo>
                  <a:pt x="1607" y="1321"/>
                  <a:pt x="1547" y="1460"/>
                  <a:pt x="1523" y="1501"/>
                </a:cubicBezTo>
                <a:cubicBezTo>
                  <a:pt x="1502" y="1536"/>
                  <a:pt x="1434" y="1682"/>
                  <a:pt x="1374" y="1628"/>
                </a:cubicBezTo>
                <a:cubicBezTo>
                  <a:pt x="1405" y="1668"/>
                  <a:pt x="1335" y="1690"/>
                  <a:pt x="1309" y="1700"/>
                </a:cubicBezTo>
                <a:cubicBezTo>
                  <a:pt x="1235" y="1730"/>
                  <a:pt x="1211" y="1732"/>
                  <a:pt x="1131" y="1715"/>
                </a:cubicBezTo>
                <a:cubicBezTo>
                  <a:pt x="1068" y="1702"/>
                  <a:pt x="1000" y="1670"/>
                  <a:pt x="938" y="1701"/>
                </a:cubicBezTo>
                <a:cubicBezTo>
                  <a:pt x="800" y="1771"/>
                  <a:pt x="830" y="1717"/>
                  <a:pt x="780" y="1690"/>
                </a:cubicBezTo>
                <a:cubicBezTo>
                  <a:pt x="728" y="1663"/>
                  <a:pt x="663" y="1673"/>
                  <a:pt x="614" y="1643"/>
                </a:cubicBezTo>
                <a:cubicBezTo>
                  <a:pt x="545" y="1601"/>
                  <a:pt x="518" y="1558"/>
                  <a:pt x="430" y="1563"/>
                </a:cubicBezTo>
                <a:cubicBezTo>
                  <a:pt x="374" y="1566"/>
                  <a:pt x="329" y="1589"/>
                  <a:pt x="287" y="1543"/>
                </a:cubicBezTo>
                <a:cubicBezTo>
                  <a:pt x="232" y="1482"/>
                  <a:pt x="148" y="1441"/>
                  <a:pt x="103" y="1370"/>
                </a:cubicBezTo>
                <a:cubicBezTo>
                  <a:pt x="72" y="1321"/>
                  <a:pt x="23" y="1110"/>
                  <a:pt x="94" y="1091"/>
                </a:cubicBezTo>
                <a:cubicBezTo>
                  <a:pt x="167" y="1070"/>
                  <a:pt x="113" y="986"/>
                  <a:pt x="91" y="947"/>
                </a:cubicBezTo>
                <a:cubicBezTo>
                  <a:pt x="76" y="920"/>
                  <a:pt x="74" y="890"/>
                  <a:pt x="62" y="861"/>
                </a:cubicBezTo>
                <a:cubicBezTo>
                  <a:pt x="60" y="842"/>
                  <a:pt x="75" y="816"/>
                  <a:pt x="63" y="782"/>
                </a:cubicBezTo>
                <a:cubicBezTo>
                  <a:pt x="53" y="753"/>
                  <a:pt x="0" y="666"/>
                  <a:pt x="25" y="636"/>
                </a:cubicBezTo>
                <a:cubicBezTo>
                  <a:pt x="82" y="571"/>
                  <a:pt x="9" y="531"/>
                  <a:pt x="33" y="487"/>
                </a:cubicBezTo>
                <a:cubicBezTo>
                  <a:pt x="50" y="456"/>
                  <a:pt x="28" y="313"/>
                  <a:pt x="35" y="308"/>
                </a:cubicBezTo>
                <a:cubicBezTo>
                  <a:pt x="88" y="271"/>
                  <a:pt x="20" y="219"/>
                  <a:pt x="8" y="170"/>
                </a:cubicBezTo>
                <a:cubicBezTo>
                  <a:pt x="35" y="133"/>
                  <a:pt x="85" y="99"/>
                  <a:pt x="64" y="4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6" name="꙱ United States Virgin Islands (Virgin Islands of the United States) (VI) (H)">
            <a:extLst>
              <a:ext uri="{FF2B5EF4-FFF2-40B4-BE49-F238E27FC236}">
                <a16:creationId xmlns:a16="http://schemas.microsoft.com/office/drawing/2014/main" id="{4F0A0C16-C4F5-48DB-AD5A-4FFCD6CFB0C2}"/>
              </a:ext>
            </a:extLst>
          </p:cNvPr>
          <p:cNvSpPr>
            <a:spLocks noEditPoints="1"/>
          </p:cNvSpPr>
          <p:nvPr/>
        </p:nvSpPr>
        <p:spPr bwMode="auto">
          <a:xfrm>
            <a:off x="2714226" y="1842475"/>
            <a:ext cx="22726" cy="15482"/>
          </a:xfrm>
          <a:custGeom>
            <a:avLst/>
            <a:gdLst>
              <a:gd name="T0" fmla="*/ 0 w 276"/>
              <a:gd name="T1" fmla="*/ 32 h 178"/>
              <a:gd name="T2" fmla="*/ 60 w 276"/>
              <a:gd name="T3" fmla="*/ 8 h 178"/>
              <a:gd name="T4" fmla="*/ 0 w 276"/>
              <a:gd name="T5" fmla="*/ 32 h 178"/>
              <a:gd name="T6" fmla="*/ 178 w 276"/>
              <a:gd name="T7" fmla="*/ 178 h 178"/>
              <a:gd name="T8" fmla="*/ 276 w 276"/>
              <a:gd name="T9" fmla="*/ 148 h 178"/>
              <a:gd name="T10" fmla="*/ 178 w 276"/>
              <a:gd name="T11" fmla="*/ 178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6" h="178">
                <a:moveTo>
                  <a:pt x="0" y="32"/>
                </a:moveTo>
                <a:cubicBezTo>
                  <a:pt x="14" y="12"/>
                  <a:pt x="36" y="0"/>
                  <a:pt x="60" y="8"/>
                </a:cubicBezTo>
                <a:cubicBezTo>
                  <a:pt x="43" y="25"/>
                  <a:pt x="23" y="33"/>
                  <a:pt x="0" y="32"/>
                </a:cubicBezTo>
                <a:close/>
                <a:moveTo>
                  <a:pt x="178" y="178"/>
                </a:moveTo>
                <a:cubicBezTo>
                  <a:pt x="176" y="115"/>
                  <a:pt x="244" y="161"/>
                  <a:pt x="276" y="148"/>
                </a:cubicBezTo>
                <a:cubicBezTo>
                  <a:pt x="248" y="170"/>
                  <a:pt x="212" y="172"/>
                  <a:pt x="178" y="17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7" name="꙱ United States of America (US) (H)">
            <a:extLst>
              <a:ext uri="{FF2B5EF4-FFF2-40B4-BE49-F238E27FC236}">
                <a16:creationId xmlns:a16="http://schemas.microsoft.com/office/drawing/2014/main" id="{7CC6A947-708C-4382-BA99-BA684A6E71C5}"/>
              </a:ext>
            </a:extLst>
          </p:cNvPr>
          <p:cNvSpPr>
            <a:spLocks noEditPoints="1"/>
          </p:cNvSpPr>
          <p:nvPr/>
        </p:nvSpPr>
        <p:spPr bwMode="auto">
          <a:xfrm>
            <a:off x="1428158" y="927007"/>
            <a:ext cx="1441016" cy="715242"/>
          </a:xfrm>
          <a:custGeom>
            <a:avLst/>
            <a:gdLst>
              <a:gd name="T0" fmla="*/ 12560 w 17467"/>
              <a:gd name="T1" fmla="*/ 1038 h 8676"/>
              <a:gd name="T2" fmla="*/ 12812 w 17467"/>
              <a:gd name="T3" fmla="*/ 2015 h 8676"/>
              <a:gd name="T4" fmla="*/ 12438 w 17467"/>
              <a:gd name="T5" fmla="*/ 2735 h 8676"/>
              <a:gd name="T6" fmla="*/ 14262 w 17467"/>
              <a:gd name="T7" fmla="*/ 2045 h 8676"/>
              <a:gd name="T8" fmla="*/ 16301 w 17467"/>
              <a:gd name="T9" fmla="*/ 1415 h 8676"/>
              <a:gd name="T10" fmla="*/ 17232 w 17467"/>
              <a:gd name="T11" fmla="*/ 1386 h 8676"/>
              <a:gd name="T12" fmla="*/ 16812 w 17467"/>
              <a:gd name="T13" fmla="*/ 1738 h 8676"/>
              <a:gd name="T14" fmla="*/ 16346 w 17467"/>
              <a:gd name="T15" fmla="*/ 1925 h 8676"/>
              <a:gd name="T16" fmla="*/ 15901 w 17467"/>
              <a:gd name="T17" fmla="*/ 2701 h 8676"/>
              <a:gd name="T18" fmla="*/ 15286 w 17467"/>
              <a:gd name="T19" fmla="*/ 2842 h 8676"/>
              <a:gd name="T20" fmla="*/ 14263 w 17467"/>
              <a:gd name="T21" fmla="*/ 3618 h 8676"/>
              <a:gd name="T22" fmla="*/ 13822 w 17467"/>
              <a:gd name="T23" fmla="*/ 4238 h 8676"/>
              <a:gd name="T24" fmla="*/ 13879 w 17467"/>
              <a:gd name="T25" fmla="*/ 3831 h 8676"/>
              <a:gd name="T26" fmla="*/ 14025 w 17467"/>
              <a:gd name="T27" fmla="*/ 3477 h 8676"/>
              <a:gd name="T28" fmla="*/ 13709 w 17467"/>
              <a:gd name="T29" fmla="*/ 3905 h 8676"/>
              <a:gd name="T30" fmla="*/ 13710 w 17467"/>
              <a:gd name="T31" fmla="*/ 4050 h 8676"/>
              <a:gd name="T32" fmla="*/ 13543 w 17467"/>
              <a:gd name="T33" fmla="*/ 4442 h 8676"/>
              <a:gd name="T34" fmla="*/ 13639 w 17467"/>
              <a:gd name="T35" fmla="*/ 4650 h 8676"/>
              <a:gd name="T36" fmla="*/ 13576 w 17467"/>
              <a:gd name="T37" fmla="*/ 4777 h 8676"/>
              <a:gd name="T38" fmla="*/ 13344 w 17467"/>
              <a:gd name="T39" fmla="*/ 5024 h 8676"/>
              <a:gd name="T40" fmla="*/ 12961 w 17467"/>
              <a:gd name="T41" fmla="*/ 5305 h 8676"/>
              <a:gd name="T42" fmla="*/ 12006 w 17467"/>
              <a:gd name="T43" fmla="*/ 5971 h 8676"/>
              <a:gd name="T44" fmla="*/ 11590 w 17467"/>
              <a:gd name="T45" fmla="*/ 6262 h 8676"/>
              <a:gd name="T46" fmla="*/ 11422 w 17467"/>
              <a:gd name="T47" fmla="*/ 6729 h 8676"/>
              <a:gd name="T48" fmla="*/ 11510 w 17467"/>
              <a:gd name="T49" fmla="*/ 7889 h 8676"/>
              <a:gd name="T50" fmla="*/ 11042 w 17467"/>
              <a:gd name="T51" fmla="*/ 8354 h 8676"/>
              <a:gd name="T52" fmla="*/ 10901 w 17467"/>
              <a:gd name="T53" fmla="*/ 7625 h 8676"/>
              <a:gd name="T54" fmla="*/ 10319 w 17467"/>
              <a:gd name="T55" fmla="*/ 6957 h 8676"/>
              <a:gd name="T56" fmla="*/ 9889 w 17467"/>
              <a:gd name="T57" fmla="*/ 6740 h 8676"/>
              <a:gd name="T58" fmla="*/ 9455 w 17467"/>
              <a:gd name="T59" fmla="*/ 6625 h 8676"/>
              <a:gd name="T60" fmla="*/ 8839 w 17467"/>
              <a:gd name="T61" fmla="*/ 6898 h 8676"/>
              <a:gd name="T62" fmla="*/ 8880 w 17467"/>
              <a:gd name="T63" fmla="*/ 7162 h 8676"/>
              <a:gd name="T64" fmla="*/ 8369 w 17467"/>
              <a:gd name="T65" fmla="*/ 7037 h 8676"/>
              <a:gd name="T66" fmla="*/ 7591 w 17467"/>
              <a:gd name="T67" fmla="*/ 6999 h 8676"/>
              <a:gd name="T68" fmla="*/ 6914 w 17467"/>
              <a:gd name="T69" fmla="*/ 7358 h 8676"/>
              <a:gd name="T70" fmla="*/ 6480 w 17467"/>
              <a:gd name="T71" fmla="*/ 7560 h 8676"/>
              <a:gd name="T72" fmla="*/ 6232 w 17467"/>
              <a:gd name="T73" fmla="*/ 8321 h 8676"/>
              <a:gd name="T74" fmla="*/ 5300 w 17467"/>
              <a:gd name="T75" fmla="*/ 6974 h 8676"/>
              <a:gd name="T76" fmla="*/ 3411 w 17467"/>
              <a:gd name="T77" fmla="*/ 6249 h 8676"/>
              <a:gd name="T78" fmla="*/ 932 w 17467"/>
              <a:gd name="T79" fmla="*/ 5779 h 8676"/>
              <a:gd name="T80" fmla="*/ 145 w 17467"/>
              <a:gd name="T81" fmla="*/ 4776 h 8676"/>
              <a:gd name="T82" fmla="*/ 41 w 17467"/>
              <a:gd name="T83" fmla="*/ 4036 h 8676"/>
              <a:gd name="T84" fmla="*/ 460 w 17467"/>
              <a:gd name="T85" fmla="*/ 2546 h 8676"/>
              <a:gd name="T86" fmla="*/ 1353 w 17467"/>
              <a:gd name="T87" fmla="*/ 1384 h 8676"/>
              <a:gd name="T88" fmla="*/ 1644 w 17467"/>
              <a:gd name="T89" fmla="*/ 841 h 8676"/>
              <a:gd name="T90" fmla="*/ 2001 w 17467"/>
              <a:gd name="T91" fmla="*/ 716 h 8676"/>
              <a:gd name="T92" fmla="*/ 1962 w 17467"/>
              <a:gd name="T93" fmla="*/ 805 h 8676"/>
              <a:gd name="T94" fmla="*/ 2486 w 17467"/>
              <a:gd name="T95" fmla="*/ 185 h 8676"/>
              <a:gd name="T96" fmla="*/ 10740 w 17467"/>
              <a:gd name="T97" fmla="*/ 422 h 8676"/>
              <a:gd name="T98" fmla="*/ 16869 w 17467"/>
              <a:gd name="T99" fmla="*/ 1759 h 8676"/>
              <a:gd name="T100" fmla="*/ 15607 w 17467"/>
              <a:gd name="T101" fmla="*/ 2809 h 8676"/>
              <a:gd name="T102" fmla="*/ 10907 w 17467"/>
              <a:gd name="T103" fmla="*/ 8153 h 8676"/>
              <a:gd name="T104" fmla="*/ 10361 w 17467"/>
              <a:gd name="T105" fmla="*/ 6981 h 8676"/>
              <a:gd name="T106" fmla="*/ 11436 w 17467"/>
              <a:gd name="T107" fmla="*/ 6613 h 8676"/>
              <a:gd name="T108" fmla="*/ 2375 w 17467"/>
              <a:gd name="T109" fmla="*/ 268 h 8676"/>
              <a:gd name="T110" fmla="*/ 570 w 17467"/>
              <a:gd name="T111" fmla="*/ 5879 h 8676"/>
              <a:gd name="T112" fmla="*/ 2369 w 17467"/>
              <a:gd name="T113" fmla="*/ 482 h 8676"/>
              <a:gd name="T114" fmla="*/ 6362 w 17467"/>
              <a:gd name="T115" fmla="*/ 7762 h 8676"/>
              <a:gd name="T116" fmla="*/ 14743 w 17467"/>
              <a:gd name="T117" fmla="*/ 3124 h 8676"/>
              <a:gd name="T118" fmla="*/ 14897 w 17467"/>
              <a:gd name="T119" fmla="*/ 3089 h 8676"/>
              <a:gd name="T120" fmla="*/ 16735 w 17467"/>
              <a:gd name="T121" fmla="*/ 1815 h 8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467" h="8676">
                <a:moveTo>
                  <a:pt x="15954" y="2884"/>
                </a:moveTo>
                <a:cubicBezTo>
                  <a:pt x="15932" y="2886"/>
                  <a:pt x="15911" y="2882"/>
                  <a:pt x="15892" y="2872"/>
                </a:cubicBezTo>
                <a:cubicBezTo>
                  <a:pt x="15919" y="2867"/>
                  <a:pt x="15962" y="2870"/>
                  <a:pt x="15960" y="2830"/>
                </a:cubicBezTo>
                <a:cubicBezTo>
                  <a:pt x="15968" y="2849"/>
                  <a:pt x="15966" y="2867"/>
                  <a:pt x="15954" y="2884"/>
                </a:cubicBezTo>
                <a:close/>
                <a:moveTo>
                  <a:pt x="11387" y="523"/>
                </a:moveTo>
                <a:lnTo>
                  <a:pt x="11516" y="527"/>
                </a:lnTo>
                <a:lnTo>
                  <a:pt x="11719" y="437"/>
                </a:lnTo>
                <a:lnTo>
                  <a:pt x="11770" y="430"/>
                </a:lnTo>
                <a:lnTo>
                  <a:pt x="12579" y="884"/>
                </a:lnTo>
                <a:lnTo>
                  <a:pt x="12560" y="1038"/>
                </a:lnTo>
                <a:lnTo>
                  <a:pt x="12652" y="1039"/>
                </a:lnTo>
                <a:lnTo>
                  <a:pt x="12694" y="1049"/>
                </a:lnTo>
                <a:lnTo>
                  <a:pt x="12661" y="1098"/>
                </a:lnTo>
                <a:lnTo>
                  <a:pt x="12664" y="1147"/>
                </a:lnTo>
                <a:lnTo>
                  <a:pt x="12688" y="1189"/>
                </a:lnTo>
                <a:lnTo>
                  <a:pt x="12772" y="1157"/>
                </a:lnTo>
                <a:lnTo>
                  <a:pt x="12809" y="1195"/>
                </a:lnTo>
                <a:lnTo>
                  <a:pt x="12755" y="1257"/>
                </a:lnTo>
                <a:lnTo>
                  <a:pt x="12984" y="1404"/>
                </a:lnTo>
                <a:lnTo>
                  <a:pt x="12812" y="2015"/>
                </a:lnTo>
                <a:lnTo>
                  <a:pt x="12620" y="2288"/>
                </a:lnTo>
                <a:cubicBezTo>
                  <a:pt x="12581" y="2335"/>
                  <a:pt x="12567" y="2389"/>
                  <a:pt x="12524" y="2412"/>
                </a:cubicBezTo>
                <a:cubicBezTo>
                  <a:pt x="12514" y="2418"/>
                  <a:pt x="12503" y="2421"/>
                  <a:pt x="12494" y="2421"/>
                </a:cubicBezTo>
                <a:cubicBezTo>
                  <a:pt x="12529" y="2385"/>
                  <a:pt x="12481" y="2365"/>
                  <a:pt x="12457" y="2395"/>
                </a:cubicBezTo>
                <a:cubicBezTo>
                  <a:pt x="12406" y="2458"/>
                  <a:pt x="12431" y="2480"/>
                  <a:pt x="12360" y="2502"/>
                </a:cubicBezTo>
                <a:cubicBezTo>
                  <a:pt x="12336" y="2509"/>
                  <a:pt x="12315" y="2533"/>
                  <a:pt x="12294" y="2559"/>
                </a:cubicBezTo>
                <a:lnTo>
                  <a:pt x="12293" y="2559"/>
                </a:lnTo>
                <a:lnTo>
                  <a:pt x="12277" y="2667"/>
                </a:lnTo>
                <a:lnTo>
                  <a:pt x="12375" y="2739"/>
                </a:lnTo>
                <a:lnTo>
                  <a:pt x="12438" y="2735"/>
                </a:lnTo>
                <a:lnTo>
                  <a:pt x="12917" y="2526"/>
                </a:lnTo>
                <a:lnTo>
                  <a:pt x="13274" y="2451"/>
                </a:lnTo>
                <a:lnTo>
                  <a:pt x="13632" y="2295"/>
                </a:lnTo>
                <a:cubicBezTo>
                  <a:pt x="13628" y="2295"/>
                  <a:pt x="13624" y="2295"/>
                  <a:pt x="13618" y="2294"/>
                </a:cubicBezTo>
                <a:cubicBezTo>
                  <a:pt x="13572" y="2279"/>
                  <a:pt x="13615" y="2200"/>
                  <a:pt x="13628" y="2169"/>
                </a:cubicBezTo>
                <a:cubicBezTo>
                  <a:pt x="13629" y="2169"/>
                  <a:pt x="13629" y="2168"/>
                  <a:pt x="13630" y="2167"/>
                </a:cubicBezTo>
                <a:lnTo>
                  <a:pt x="13630" y="2167"/>
                </a:lnTo>
                <a:lnTo>
                  <a:pt x="13607" y="2091"/>
                </a:lnTo>
                <a:lnTo>
                  <a:pt x="13735" y="2051"/>
                </a:lnTo>
                <a:lnTo>
                  <a:pt x="14262" y="2045"/>
                </a:lnTo>
                <a:lnTo>
                  <a:pt x="14337" y="2040"/>
                </a:lnTo>
                <a:lnTo>
                  <a:pt x="14542" y="1827"/>
                </a:lnTo>
                <a:lnTo>
                  <a:pt x="14599" y="1802"/>
                </a:lnTo>
                <a:cubicBezTo>
                  <a:pt x="14787" y="1697"/>
                  <a:pt x="14951" y="1596"/>
                  <a:pt x="15116" y="1556"/>
                </a:cubicBezTo>
                <a:lnTo>
                  <a:pt x="15993" y="1565"/>
                </a:lnTo>
                <a:cubicBezTo>
                  <a:pt x="16067" y="1565"/>
                  <a:pt x="16030" y="1570"/>
                  <a:pt x="16072" y="1502"/>
                </a:cubicBezTo>
                <a:cubicBezTo>
                  <a:pt x="16105" y="1450"/>
                  <a:pt x="16163" y="1470"/>
                  <a:pt x="16214" y="1440"/>
                </a:cubicBezTo>
                <a:cubicBezTo>
                  <a:pt x="16219" y="1450"/>
                  <a:pt x="16221" y="1459"/>
                  <a:pt x="16226" y="1469"/>
                </a:cubicBezTo>
                <a:cubicBezTo>
                  <a:pt x="16233" y="1466"/>
                  <a:pt x="16267" y="1445"/>
                  <a:pt x="16268" y="1436"/>
                </a:cubicBezTo>
                <a:cubicBezTo>
                  <a:pt x="16269" y="1405"/>
                  <a:pt x="16290" y="1432"/>
                  <a:pt x="16301" y="1415"/>
                </a:cubicBezTo>
                <a:cubicBezTo>
                  <a:pt x="16343" y="1350"/>
                  <a:pt x="16345" y="1347"/>
                  <a:pt x="16392" y="1319"/>
                </a:cubicBezTo>
                <a:cubicBezTo>
                  <a:pt x="16459" y="1277"/>
                  <a:pt x="16485" y="1241"/>
                  <a:pt x="16517" y="1170"/>
                </a:cubicBezTo>
                <a:cubicBezTo>
                  <a:pt x="16539" y="1120"/>
                  <a:pt x="16583" y="1106"/>
                  <a:pt x="16621" y="1070"/>
                </a:cubicBezTo>
                <a:cubicBezTo>
                  <a:pt x="16668" y="1024"/>
                  <a:pt x="16694" y="958"/>
                  <a:pt x="16746" y="912"/>
                </a:cubicBezTo>
                <a:cubicBezTo>
                  <a:pt x="16791" y="871"/>
                  <a:pt x="16840" y="832"/>
                  <a:pt x="16887" y="792"/>
                </a:cubicBezTo>
                <a:cubicBezTo>
                  <a:pt x="16904" y="777"/>
                  <a:pt x="17006" y="673"/>
                  <a:pt x="17024" y="704"/>
                </a:cubicBezTo>
                <a:cubicBezTo>
                  <a:pt x="17037" y="727"/>
                  <a:pt x="17024" y="760"/>
                  <a:pt x="17045" y="783"/>
                </a:cubicBezTo>
                <a:cubicBezTo>
                  <a:pt x="17088" y="831"/>
                  <a:pt x="17223" y="719"/>
                  <a:pt x="17282" y="758"/>
                </a:cubicBezTo>
                <a:cubicBezTo>
                  <a:pt x="17467" y="882"/>
                  <a:pt x="17084" y="1259"/>
                  <a:pt x="17201" y="1333"/>
                </a:cubicBezTo>
                <a:cubicBezTo>
                  <a:pt x="17225" y="1349"/>
                  <a:pt x="17259" y="1350"/>
                  <a:pt x="17232" y="1386"/>
                </a:cubicBezTo>
                <a:cubicBezTo>
                  <a:pt x="17210" y="1417"/>
                  <a:pt x="17182" y="1474"/>
                  <a:pt x="17219" y="1511"/>
                </a:cubicBezTo>
                <a:cubicBezTo>
                  <a:pt x="17231" y="1503"/>
                  <a:pt x="17264" y="1474"/>
                  <a:pt x="17277" y="1527"/>
                </a:cubicBezTo>
                <a:cubicBezTo>
                  <a:pt x="17286" y="1565"/>
                  <a:pt x="17248" y="1576"/>
                  <a:pt x="17243" y="1610"/>
                </a:cubicBezTo>
                <a:cubicBezTo>
                  <a:pt x="17293" y="1576"/>
                  <a:pt x="17300" y="1646"/>
                  <a:pt x="17185" y="1669"/>
                </a:cubicBezTo>
                <a:cubicBezTo>
                  <a:pt x="17153" y="1675"/>
                  <a:pt x="17126" y="1680"/>
                  <a:pt x="17097" y="1699"/>
                </a:cubicBezTo>
                <a:cubicBezTo>
                  <a:pt x="17076" y="1712"/>
                  <a:pt x="17002" y="1767"/>
                  <a:pt x="17029" y="1699"/>
                </a:cubicBezTo>
                <a:cubicBezTo>
                  <a:pt x="17002" y="1708"/>
                  <a:pt x="16983" y="1741"/>
                  <a:pt x="16952" y="1741"/>
                </a:cubicBezTo>
                <a:cubicBezTo>
                  <a:pt x="16929" y="1741"/>
                  <a:pt x="16934" y="1784"/>
                  <a:pt x="16907" y="1791"/>
                </a:cubicBezTo>
                <a:cubicBezTo>
                  <a:pt x="16907" y="1773"/>
                  <a:pt x="16908" y="1724"/>
                  <a:pt x="16876" y="1732"/>
                </a:cubicBezTo>
                <a:cubicBezTo>
                  <a:pt x="16839" y="1740"/>
                  <a:pt x="16818" y="1795"/>
                  <a:pt x="16812" y="1738"/>
                </a:cubicBezTo>
                <a:cubicBezTo>
                  <a:pt x="16810" y="1801"/>
                  <a:pt x="16768" y="1702"/>
                  <a:pt x="16762" y="1827"/>
                </a:cubicBezTo>
                <a:cubicBezTo>
                  <a:pt x="16714" y="1796"/>
                  <a:pt x="16720" y="1757"/>
                  <a:pt x="16729" y="1708"/>
                </a:cubicBezTo>
                <a:cubicBezTo>
                  <a:pt x="16718" y="1742"/>
                  <a:pt x="16678" y="1747"/>
                  <a:pt x="16655" y="1770"/>
                </a:cubicBezTo>
                <a:cubicBezTo>
                  <a:pt x="16629" y="1797"/>
                  <a:pt x="16617" y="1834"/>
                  <a:pt x="16592" y="1862"/>
                </a:cubicBezTo>
                <a:cubicBezTo>
                  <a:pt x="16535" y="1928"/>
                  <a:pt x="16483" y="1894"/>
                  <a:pt x="16430" y="1966"/>
                </a:cubicBezTo>
                <a:cubicBezTo>
                  <a:pt x="16423" y="1947"/>
                  <a:pt x="16418" y="1943"/>
                  <a:pt x="16426" y="1922"/>
                </a:cubicBezTo>
                <a:cubicBezTo>
                  <a:pt x="16416" y="1931"/>
                  <a:pt x="16407" y="1940"/>
                  <a:pt x="16397" y="1948"/>
                </a:cubicBezTo>
                <a:cubicBezTo>
                  <a:pt x="16416" y="1872"/>
                  <a:pt x="16360" y="1955"/>
                  <a:pt x="16355" y="1975"/>
                </a:cubicBezTo>
                <a:cubicBezTo>
                  <a:pt x="16357" y="1942"/>
                  <a:pt x="16362" y="1909"/>
                  <a:pt x="16388" y="1886"/>
                </a:cubicBezTo>
                <a:cubicBezTo>
                  <a:pt x="16370" y="1894"/>
                  <a:pt x="16356" y="1907"/>
                  <a:pt x="16346" y="1925"/>
                </a:cubicBezTo>
                <a:cubicBezTo>
                  <a:pt x="16377" y="1917"/>
                  <a:pt x="16336" y="2001"/>
                  <a:pt x="16319" y="2014"/>
                </a:cubicBezTo>
                <a:cubicBezTo>
                  <a:pt x="16318" y="2001"/>
                  <a:pt x="16316" y="1988"/>
                  <a:pt x="16314" y="1975"/>
                </a:cubicBezTo>
                <a:cubicBezTo>
                  <a:pt x="16299" y="1987"/>
                  <a:pt x="16256" y="2033"/>
                  <a:pt x="16305" y="1969"/>
                </a:cubicBezTo>
                <a:cubicBezTo>
                  <a:pt x="16250" y="2026"/>
                  <a:pt x="16284" y="1976"/>
                  <a:pt x="16293" y="1957"/>
                </a:cubicBezTo>
                <a:cubicBezTo>
                  <a:pt x="16260" y="1978"/>
                  <a:pt x="16193" y="1999"/>
                  <a:pt x="16190" y="2044"/>
                </a:cubicBezTo>
                <a:cubicBezTo>
                  <a:pt x="16189" y="2058"/>
                  <a:pt x="16123" y="2115"/>
                  <a:pt x="16109" y="2124"/>
                </a:cubicBezTo>
                <a:cubicBezTo>
                  <a:pt x="16052" y="2158"/>
                  <a:pt x="15849" y="2331"/>
                  <a:pt x="15940" y="2400"/>
                </a:cubicBezTo>
                <a:cubicBezTo>
                  <a:pt x="15911" y="2416"/>
                  <a:pt x="15797" y="2459"/>
                  <a:pt x="15802" y="2503"/>
                </a:cubicBezTo>
                <a:cubicBezTo>
                  <a:pt x="15804" y="2524"/>
                  <a:pt x="15852" y="2532"/>
                  <a:pt x="15864" y="2550"/>
                </a:cubicBezTo>
                <a:cubicBezTo>
                  <a:pt x="15892" y="2597"/>
                  <a:pt x="15849" y="2655"/>
                  <a:pt x="15901" y="2701"/>
                </a:cubicBezTo>
                <a:cubicBezTo>
                  <a:pt x="15944" y="2741"/>
                  <a:pt x="16030" y="2702"/>
                  <a:pt x="16040" y="2646"/>
                </a:cubicBezTo>
                <a:cubicBezTo>
                  <a:pt x="16004" y="2646"/>
                  <a:pt x="16034" y="2610"/>
                  <a:pt x="15999" y="2587"/>
                </a:cubicBezTo>
                <a:cubicBezTo>
                  <a:pt x="16062" y="2584"/>
                  <a:pt x="16052" y="2676"/>
                  <a:pt x="16032" y="2711"/>
                </a:cubicBezTo>
                <a:cubicBezTo>
                  <a:pt x="16008" y="2753"/>
                  <a:pt x="15851" y="2779"/>
                  <a:pt x="15806" y="2774"/>
                </a:cubicBezTo>
                <a:cubicBezTo>
                  <a:pt x="15815" y="2753"/>
                  <a:pt x="15825" y="2732"/>
                  <a:pt x="15836" y="2711"/>
                </a:cubicBezTo>
                <a:cubicBezTo>
                  <a:pt x="15774" y="2744"/>
                  <a:pt x="15708" y="2790"/>
                  <a:pt x="15639" y="2795"/>
                </a:cubicBezTo>
                <a:cubicBezTo>
                  <a:pt x="15652" y="2763"/>
                  <a:pt x="15660" y="2728"/>
                  <a:pt x="15687" y="2705"/>
                </a:cubicBezTo>
                <a:cubicBezTo>
                  <a:pt x="15658" y="2720"/>
                  <a:pt x="15625" y="2760"/>
                  <a:pt x="15619" y="2705"/>
                </a:cubicBezTo>
                <a:cubicBezTo>
                  <a:pt x="15564" y="2773"/>
                  <a:pt x="15561" y="2835"/>
                  <a:pt x="15463" y="2850"/>
                </a:cubicBezTo>
                <a:cubicBezTo>
                  <a:pt x="15444" y="2853"/>
                  <a:pt x="15284" y="2879"/>
                  <a:pt x="15286" y="2842"/>
                </a:cubicBezTo>
                <a:cubicBezTo>
                  <a:pt x="15284" y="2907"/>
                  <a:pt x="15171" y="2857"/>
                  <a:pt x="15055" y="2903"/>
                </a:cubicBezTo>
                <a:cubicBezTo>
                  <a:pt x="14944" y="2948"/>
                  <a:pt x="14843" y="2981"/>
                  <a:pt x="14748" y="3052"/>
                </a:cubicBezTo>
                <a:cubicBezTo>
                  <a:pt x="14794" y="2994"/>
                  <a:pt x="14830" y="2942"/>
                  <a:pt x="14820" y="2863"/>
                </a:cubicBezTo>
                <a:cubicBezTo>
                  <a:pt x="14806" y="2950"/>
                  <a:pt x="14743" y="3068"/>
                  <a:pt x="14708" y="3082"/>
                </a:cubicBezTo>
                <a:cubicBezTo>
                  <a:pt x="14630" y="3105"/>
                  <a:pt x="14624" y="3166"/>
                  <a:pt x="14707" y="3175"/>
                </a:cubicBezTo>
                <a:cubicBezTo>
                  <a:pt x="14692" y="3252"/>
                  <a:pt x="14641" y="3320"/>
                  <a:pt x="14600" y="3385"/>
                </a:cubicBezTo>
                <a:cubicBezTo>
                  <a:pt x="14610" y="3366"/>
                  <a:pt x="14620" y="3346"/>
                  <a:pt x="14630" y="3326"/>
                </a:cubicBezTo>
                <a:cubicBezTo>
                  <a:pt x="14564" y="3324"/>
                  <a:pt x="14547" y="3506"/>
                  <a:pt x="14473" y="3499"/>
                </a:cubicBezTo>
                <a:cubicBezTo>
                  <a:pt x="14435" y="3496"/>
                  <a:pt x="14352" y="3697"/>
                  <a:pt x="14235" y="3703"/>
                </a:cubicBezTo>
                <a:cubicBezTo>
                  <a:pt x="14243" y="3684"/>
                  <a:pt x="14291" y="3637"/>
                  <a:pt x="14263" y="3618"/>
                </a:cubicBezTo>
                <a:cubicBezTo>
                  <a:pt x="14216" y="3587"/>
                  <a:pt x="14185" y="3585"/>
                  <a:pt x="14152" y="3531"/>
                </a:cubicBezTo>
                <a:cubicBezTo>
                  <a:pt x="14093" y="3435"/>
                  <a:pt x="14247" y="3404"/>
                  <a:pt x="14295" y="3362"/>
                </a:cubicBezTo>
                <a:cubicBezTo>
                  <a:pt x="14222" y="3392"/>
                  <a:pt x="14095" y="3439"/>
                  <a:pt x="14132" y="3542"/>
                </a:cubicBezTo>
                <a:cubicBezTo>
                  <a:pt x="14153" y="3602"/>
                  <a:pt x="14130" y="3662"/>
                  <a:pt x="14156" y="3725"/>
                </a:cubicBezTo>
                <a:cubicBezTo>
                  <a:pt x="14176" y="3775"/>
                  <a:pt x="14165" y="3812"/>
                  <a:pt x="14131" y="3831"/>
                </a:cubicBezTo>
                <a:cubicBezTo>
                  <a:pt x="14176" y="3840"/>
                  <a:pt x="14155" y="3882"/>
                  <a:pt x="14137" y="3905"/>
                </a:cubicBezTo>
                <a:cubicBezTo>
                  <a:pt x="14168" y="3837"/>
                  <a:pt x="14130" y="3899"/>
                  <a:pt x="14124" y="3913"/>
                </a:cubicBezTo>
                <a:cubicBezTo>
                  <a:pt x="14115" y="3937"/>
                  <a:pt x="14080" y="3954"/>
                  <a:pt x="14062" y="3970"/>
                </a:cubicBezTo>
                <a:cubicBezTo>
                  <a:pt x="14014" y="4014"/>
                  <a:pt x="13981" y="4062"/>
                  <a:pt x="13941" y="4113"/>
                </a:cubicBezTo>
                <a:cubicBezTo>
                  <a:pt x="13906" y="4159"/>
                  <a:pt x="13856" y="4193"/>
                  <a:pt x="13822" y="4238"/>
                </a:cubicBezTo>
                <a:cubicBezTo>
                  <a:pt x="13801" y="4264"/>
                  <a:pt x="13778" y="4337"/>
                  <a:pt x="13736" y="4335"/>
                </a:cubicBezTo>
                <a:cubicBezTo>
                  <a:pt x="13722" y="4269"/>
                  <a:pt x="13783" y="4199"/>
                  <a:pt x="13823" y="4154"/>
                </a:cubicBezTo>
                <a:cubicBezTo>
                  <a:pt x="13843" y="4131"/>
                  <a:pt x="13895" y="4056"/>
                  <a:pt x="13921" y="4050"/>
                </a:cubicBezTo>
                <a:cubicBezTo>
                  <a:pt x="13896" y="4041"/>
                  <a:pt x="13874" y="4044"/>
                  <a:pt x="13852" y="4059"/>
                </a:cubicBezTo>
                <a:cubicBezTo>
                  <a:pt x="13860" y="4031"/>
                  <a:pt x="13937" y="3973"/>
                  <a:pt x="13861" y="3973"/>
                </a:cubicBezTo>
                <a:cubicBezTo>
                  <a:pt x="13875" y="3954"/>
                  <a:pt x="13886" y="3933"/>
                  <a:pt x="13894" y="3911"/>
                </a:cubicBezTo>
                <a:cubicBezTo>
                  <a:pt x="13864" y="3960"/>
                  <a:pt x="13846" y="3887"/>
                  <a:pt x="13837" y="3955"/>
                </a:cubicBezTo>
                <a:cubicBezTo>
                  <a:pt x="13832" y="3939"/>
                  <a:pt x="13787" y="3911"/>
                  <a:pt x="13792" y="3894"/>
                </a:cubicBezTo>
                <a:cubicBezTo>
                  <a:pt x="13801" y="3865"/>
                  <a:pt x="13844" y="3850"/>
                  <a:pt x="13820" y="3816"/>
                </a:cubicBezTo>
                <a:cubicBezTo>
                  <a:pt x="13841" y="3816"/>
                  <a:pt x="13860" y="3821"/>
                  <a:pt x="13879" y="3831"/>
                </a:cubicBezTo>
                <a:cubicBezTo>
                  <a:pt x="13873" y="3806"/>
                  <a:pt x="13844" y="3754"/>
                  <a:pt x="13811" y="3774"/>
                </a:cubicBezTo>
                <a:cubicBezTo>
                  <a:pt x="13825" y="3732"/>
                  <a:pt x="13848" y="3760"/>
                  <a:pt x="13875" y="3744"/>
                </a:cubicBezTo>
                <a:cubicBezTo>
                  <a:pt x="13921" y="3716"/>
                  <a:pt x="13849" y="3697"/>
                  <a:pt x="13823" y="3718"/>
                </a:cubicBezTo>
                <a:cubicBezTo>
                  <a:pt x="13837" y="3669"/>
                  <a:pt x="13904" y="3687"/>
                  <a:pt x="13915" y="3632"/>
                </a:cubicBezTo>
                <a:cubicBezTo>
                  <a:pt x="13905" y="3640"/>
                  <a:pt x="13895" y="3648"/>
                  <a:pt x="13885" y="3656"/>
                </a:cubicBezTo>
                <a:cubicBezTo>
                  <a:pt x="13860" y="3575"/>
                  <a:pt x="13978" y="3552"/>
                  <a:pt x="14033" y="3546"/>
                </a:cubicBezTo>
                <a:cubicBezTo>
                  <a:pt x="14023" y="3538"/>
                  <a:pt x="14013" y="3530"/>
                  <a:pt x="14004" y="3522"/>
                </a:cubicBezTo>
                <a:cubicBezTo>
                  <a:pt x="14027" y="3511"/>
                  <a:pt x="14045" y="3495"/>
                  <a:pt x="14060" y="3474"/>
                </a:cubicBezTo>
                <a:cubicBezTo>
                  <a:pt x="14040" y="3487"/>
                  <a:pt x="14019" y="3499"/>
                  <a:pt x="13998" y="3510"/>
                </a:cubicBezTo>
                <a:cubicBezTo>
                  <a:pt x="14007" y="3500"/>
                  <a:pt x="14016" y="3489"/>
                  <a:pt x="14025" y="3477"/>
                </a:cubicBezTo>
                <a:cubicBezTo>
                  <a:pt x="13994" y="3474"/>
                  <a:pt x="13979" y="3491"/>
                  <a:pt x="13964" y="3515"/>
                </a:cubicBezTo>
                <a:cubicBezTo>
                  <a:pt x="13954" y="3531"/>
                  <a:pt x="13895" y="3580"/>
                  <a:pt x="13932" y="3519"/>
                </a:cubicBezTo>
                <a:cubicBezTo>
                  <a:pt x="13916" y="3531"/>
                  <a:pt x="13904" y="3547"/>
                  <a:pt x="13897" y="3566"/>
                </a:cubicBezTo>
                <a:cubicBezTo>
                  <a:pt x="13885" y="3510"/>
                  <a:pt x="13831" y="3576"/>
                  <a:pt x="13835" y="3602"/>
                </a:cubicBezTo>
                <a:cubicBezTo>
                  <a:pt x="13824" y="3597"/>
                  <a:pt x="13813" y="3592"/>
                  <a:pt x="13802" y="3587"/>
                </a:cubicBezTo>
                <a:cubicBezTo>
                  <a:pt x="13806" y="3610"/>
                  <a:pt x="13816" y="3630"/>
                  <a:pt x="13831" y="3647"/>
                </a:cubicBezTo>
                <a:cubicBezTo>
                  <a:pt x="13794" y="3650"/>
                  <a:pt x="13798" y="3656"/>
                  <a:pt x="13823" y="3679"/>
                </a:cubicBezTo>
                <a:cubicBezTo>
                  <a:pt x="13738" y="3627"/>
                  <a:pt x="13761" y="3891"/>
                  <a:pt x="13739" y="3917"/>
                </a:cubicBezTo>
                <a:cubicBezTo>
                  <a:pt x="13695" y="3887"/>
                  <a:pt x="13687" y="3843"/>
                  <a:pt x="13704" y="3795"/>
                </a:cubicBezTo>
                <a:cubicBezTo>
                  <a:pt x="13690" y="3835"/>
                  <a:pt x="13679" y="3870"/>
                  <a:pt x="13709" y="3905"/>
                </a:cubicBezTo>
                <a:cubicBezTo>
                  <a:pt x="13732" y="3933"/>
                  <a:pt x="13762" y="3975"/>
                  <a:pt x="13724" y="4006"/>
                </a:cubicBezTo>
                <a:cubicBezTo>
                  <a:pt x="13713" y="3960"/>
                  <a:pt x="13605" y="3959"/>
                  <a:pt x="13623" y="3905"/>
                </a:cubicBezTo>
                <a:cubicBezTo>
                  <a:pt x="13608" y="3902"/>
                  <a:pt x="13604" y="3912"/>
                  <a:pt x="13612" y="3935"/>
                </a:cubicBezTo>
                <a:cubicBezTo>
                  <a:pt x="13591" y="3923"/>
                  <a:pt x="13575" y="3904"/>
                  <a:pt x="13567" y="3881"/>
                </a:cubicBezTo>
                <a:cubicBezTo>
                  <a:pt x="13519" y="3924"/>
                  <a:pt x="13496" y="3869"/>
                  <a:pt x="13538" y="3830"/>
                </a:cubicBezTo>
                <a:cubicBezTo>
                  <a:pt x="13569" y="3800"/>
                  <a:pt x="13643" y="3770"/>
                  <a:pt x="13618" y="3715"/>
                </a:cubicBezTo>
                <a:cubicBezTo>
                  <a:pt x="13620" y="3772"/>
                  <a:pt x="13453" y="3876"/>
                  <a:pt x="13489" y="3907"/>
                </a:cubicBezTo>
                <a:cubicBezTo>
                  <a:pt x="13511" y="3927"/>
                  <a:pt x="13546" y="3902"/>
                  <a:pt x="13563" y="3931"/>
                </a:cubicBezTo>
                <a:cubicBezTo>
                  <a:pt x="13593" y="3981"/>
                  <a:pt x="13602" y="3967"/>
                  <a:pt x="13655" y="3981"/>
                </a:cubicBezTo>
                <a:cubicBezTo>
                  <a:pt x="13677" y="3987"/>
                  <a:pt x="13691" y="4034"/>
                  <a:pt x="13710" y="4050"/>
                </a:cubicBezTo>
                <a:cubicBezTo>
                  <a:pt x="13742" y="4076"/>
                  <a:pt x="13737" y="4091"/>
                  <a:pt x="13709" y="4122"/>
                </a:cubicBezTo>
                <a:cubicBezTo>
                  <a:pt x="13633" y="4206"/>
                  <a:pt x="13586" y="4078"/>
                  <a:pt x="13558" y="4018"/>
                </a:cubicBezTo>
                <a:cubicBezTo>
                  <a:pt x="13555" y="4073"/>
                  <a:pt x="13600" y="4157"/>
                  <a:pt x="13647" y="4184"/>
                </a:cubicBezTo>
                <a:cubicBezTo>
                  <a:pt x="13706" y="4217"/>
                  <a:pt x="13693" y="4267"/>
                  <a:pt x="13620" y="4255"/>
                </a:cubicBezTo>
                <a:cubicBezTo>
                  <a:pt x="13625" y="4266"/>
                  <a:pt x="13629" y="4277"/>
                  <a:pt x="13632" y="4288"/>
                </a:cubicBezTo>
                <a:cubicBezTo>
                  <a:pt x="13587" y="4315"/>
                  <a:pt x="13564" y="4245"/>
                  <a:pt x="13540" y="4226"/>
                </a:cubicBezTo>
                <a:cubicBezTo>
                  <a:pt x="13564" y="4286"/>
                  <a:pt x="13691" y="4366"/>
                  <a:pt x="13582" y="4404"/>
                </a:cubicBezTo>
                <a:cubicBezTo>
                  <a:pt x="13545" y="4297"/>
                  <a:pt x="13476" y="4306"/>
                  <a:pt x="13380" y="4270"/>
                </a:cubicBezTo>
                <a:cubicBezTo>
                  <a:pt x="13390" y="4290"/>
                  <a:pt x="13455" y="4295"/>
                  <a:pt x="13479" y="4313"/>
                </a:cubicBezTo>
                <a:cubicBezTo>
                  <a:pt x="13513" y="4337"/>
                  <a:pt x="13584" y="4397"/>
                  <a:pt x="13543" y="4442"/>
                </a:cubicBezTo>
                <a:cubicBezTo>
                  <a:pt x="13562" y="4422"/>
                  <a:pt x="13586" y="4424"/>
                  <a:pt x="13603" y="4445"/>
                </a:cubicBezTo>
                <a:cubicBezTo>
                  <a:pt x="13598" y="4397"/>
                  <a:pt x="13648" y="4413"/>
                  <a:pt x="13675" y="4421"/>
                </a:cubicBezTo>
                <a:cubicBezTo>
                  <a:pt x="13710" y="4431"/>
                  <a:pt x="13702" y="4459"/>
                  <a:pt x="13702" y="4492"/>
                </a:cubicBezTo>
                <a:cubicBezTo>
                  <a:pt x="13702" y="4536"/>
                  <a:pt x="13697" y="4579"/>
                  <a:pt x="13694" y="4623"/>
                </a:cubicBezTo>
                <a:cubicBezTo>
                  <a:pt x="13689" y="4680"/>
                  <a:pt x="13721" y="4741"/>
                  <a:pt x="13704" y="4796"/>
                </a:cubicBezTo>
                <a:cubicBezTo>
                  <a:pt x="13701" y="4748"/>
                  <a:pt x="13699" y="4698"/>
                  <a:pt x="13685" y="4652"/>
                </a:cubicBezTo>
                <a:cubicBezTo>
                  <a:pt x="13672" y="4607"/>
                  <a:pt x="13708" y="4560"/>
                  <a:pt x="13674" y="4520"/>
                </a:cubicBezTo>
                <a:cubicBezTo>
                  <a:pt x="13672" y="4535"/>
                  <a:pt x="13665" y="4567"/>
                  <a:pt x="13647" y="4537"/>
                </a:cubicBezTo>
                <a:cubicBezTo>
                  <a:pt x="13646" y="4595"/>
                  <a:pt x="13685" y="4656"/>
                  <a:pt x="13656" y="4712"/>
                </a:cubicBezTo>
                <a:cubicBezTo>
                  <a:pt x="13659" y="4689"/>
                  <a:pt x="13653" y="4668"/>
                  <a:pt x="13639" y="4650"/>
                </a:cubicBezTo>
                <a:cubicBezTo>
                  <a:pt x="13627" y="4682"/>
                  <a:pt x="13603" y="4686"/>
                  <a:pt x="13582" y="4659"/>
                </a:cubicBezTo>
                <a:cubicBezTo>
                  <a:pt x="13588" y="4670"/>
                  <a:pt x="13593" y="4680"/>
                  <a:pt x="13597" y="4692"/>
                </a:cubicBezTo>
                <a:cubicBezTo>
                  <a:pt x="13574" y="4706"/>
                  <a:pt x="13553" y="4703"/>
                  <a:pt x="13535" y="4683"/>
                </a:cubicBezTo>
                <a:cubicBezTo>
                  <a:pt x="13564" y="4743"/>
                  <a:pt x="13504" y="4697"/>
                  <a:pt x="13484" y="4686"/>
                </a:cubicBezTo>
                <a:cubicBezTo>
                  <a:pt x="13493" y="4695"/>
                  <a:pt x="13500" y="4705"/>
                  <a:pt x="13508" y="4715"/>
                </a:cubicBezTo>
                <a:cubicBezTo>
                  <a:pt x="13479" y="4723"/>
                  <a:pt x="13454" y="4756"/>
                  <a:pt x="13422" y="4736"/>
                </a:cubicBezTo>
                <a:cubicBezTo>
                  <a:pt x="13388" y="4716"/>
                  <a:pt x="13403" y="4669"/>
                  <a:pt x="13422" y="4644"/>
                </a:cubicBezTo>
                <a:cubicBezTo>
                  <a:pt x="13406" y="4658"/>
                  <a:pt x="13365" y="4754"/>
                  <a:pt x="13391" y="4770"/>
                </a:cubicBezTo>
                <a:cubicBezTo>
                  <a:pt x="13414" y="4784"/>
                  <a:pt x="13446" y="4752"/>
                  <a:pt x="13469" y="4760"/>
                </a:cubicBezTo>
                <a:cubicBezTo>
                  <a:pt x="13488" y="4767"/>
                  <a:pt x="13580" y="4735"/>
                  <a:pt x="13576" y="4777"/>
                </a:cubicBezTo>
                <a:cubicBezTo>
                  <a:pt x="13573" y="4806"/>
                  <a:pt x="13557" y="4848"/>
                  <a:pt x="13537" y="4870"/>
                </a:cubicBezTo>
                <a:cubicBezTo>
                  <a:pt x="13564" y="4861"/>
                  <a:pt x="13574" y="4839"/>
                  <a:pt x="13581" y="4814"/>
                </a:cubicBezTo>
                <a:cubicBezTo>
                  <a:pt x="13590" y="4781"/>
                  <a:pt x="13627" y="4790"/>
                  <a:pt x="13647" y="4769"/>
                </a:cubicBezTo>
                <a:cubicBezTo>
                  <a:pt x="13670" y="4815"/>
                  <a:pt x="13627" y="4847"/>
                  <a:pt x="13620" y="4891"/>
                </a:cubicBezTo>
                <a:cubicBezTo>
                  <a:pt x="13579" y="4861"/>
                  <a:pt x="13551" y="4930"/>
                  <a:pt x="13529" y="4953"/>
                </a:cubicBezTo>
                <a:cubicBezTo>
                  <a:pt x="13488" y="4995"/>
                  <a:pt x="13413" y="4971"/>
                  <a:pt x="13371" y="4944"/>
                </a:cubicBezTo>
                <a:cubicBezTo>
                  <a:pt x="13377" y="4934"/>
                  <a:pt x="13384" y="4924"/>
                  <a:pt x="13392" y="4914"/>
                </a:cubicBezTo>
                <a:cubicBezTo>
                  <a:pt x="13369" y="4920"/>
                  <a:pt x="13353" y="4937"/>
                  <a:pt x="13359" y="4962"/>
                </a:cubicBezTo>
                <a:cubicBezTo>
                  <a:pt x="13320" y="4943"/>
                  <a:pt x="13273" y="4948"/>
                  <a:pt x="13238" y="4920"/>
                </a:cubicBezTo>
                <a:cubicBezTo>
                  <a:pt x="13259" y="4943"/>
                  <a:pt x="13405" y="5000"/>
                  <a:pt x="13344" y="5024"/>
                </a:cubicBezTo>
                <a:cubicBezTo>
                  <a:pt x="13320" y="5033"/>
                  <a:pt x="13335" y="5063"/>
                  <a:pt x="13314" y="5078"/>
                </a:cubicBezTo>
                <a:cubicBezTo>
                  <a:pt x="13266" y="5112"/>
                  <a:pt x="13240" y="5108"/>
                  <a:pt x="13193" y="5072"/>
                </a:cubicBezTo>
                <a:cubicBezTo>
                  <a:pt x="13204" y="5187"/>
                  <a:pt x="13379" y="5062"/>
                  <a:pt x="13359" y="5122"/>
                </a:cubicBezTo>
                <a:cubicBezTo>
                  <a:pt x="13373" y="5115"/>
                  <a:pt x="13386" y="5109"/>
                  <a:pt x="13401" y="5104"/>
                </a:cubicBezTo>
                <a:cubicBezTo>
                  <a:pt x="13385" y="5131"/>
                  <a:pt x="13357" y="5164"/>
                  <a:pt x="13330" y="5179"/>
                </a:cubicBezTo>
                <a:cubicBezTo>
                  <a:pt x="13314" y="5187"/>
                  <a:pt x="13224" y="5180"/>
                  <a:pt x="13247" y="5202"/>
                </a:cubicBezTo>
                <a:cubicBezTo>
                  <a:pt x="13200" y="5195"/>
                  <a:pt x="13135" y="5187"/>
                  <a:pt x="13100" y="5219"/>
                </a:cubicBezTo>
                <a:cubicBezTo>
                  <a:pt x="13076" y="5240"/>
                  <a:pt x="13026" y="5277"/>
                  <a:pt x="13042" y="5214"/>
                </a:cubicBezTo>
                <a:cubicBezTo>
                  <a:pt x="13026" y="5228"/>
                  <a:pt x="13027" y="5252"/>
                  <a:pt x="13022" y="5270"/>
                </a:cubicBezTo>
                <a:cubicBezTo>
                  <a:pt x="13017" y="5289"/>
                  <a:pt x="12976" y="5296"/>
                  <a:pt x="12961" y="5305"/>
                </a:cubicBezTo>
                <a:cubicBezTo>
                  <a:pt x="12893" y="5342"/>
                  <a:pt x="12855" y="5406"/>
                  <a:pt x="12816" y="5470"/>
                </a:cubicBezTo>
                <a:cubicBezTo>
                  <a:pt x="12821" y="5450"/>
                  <a:pt x="12823" y="5430"/>
                  <a:pt x="12822" y="5410"/>
                </a:cubicBezTo>
                <a:cubicBezTo>
                  <a:pt x="12796" y="5525"/>
                  <a:pt x="12688" y="5488"/>
                  <a:pt x="12595" y="5516"/>
                </a:cubicBezTo>
                <a:cubicBezTo>
                  <a:pt x="12488" y="5548"/>
                  <a:pt x="12420" y="5644"/>
                  <a:pt x="12356" y="5728"/>
                </a:cubicBezTo>
                <a:cubicBezTo>
                  <a:pt x="12342" y="5709"/>
                  <a:pt x="12351" y="5686"/>
                  <a:pt x="12368" y="5668"/>
                </a:cubicBezTo>
                <a:cubicBezTo>
                  <a:pt x="12328" y="5689"/>
                  <a:pt x="12360" y="5753"/>
                  <a:pt x="12320" y="5761"/>
                </a:cubicBezTo>
                <a:cubicBezTo>
                  <a:pt x="12299" y="5765"/>
                  <a:pt x="12308" y="5779"/>
                  <a:pt x="12294" y="5792"/>
                </a:cubicBezTo>
                <a:cubicBezTo>
                  <a:pt x="12270" y="5814"/>
                  <a:pt x="12262" y="5791"/>
                  <a:pt x="12240" y="5805"/>
                </a:cubicBezTo>
                <a:cubicBezTo>
                  <a:pt x="12216" y="5820"/>
                  <a:pt x="12109" y="5951"/>
                  <a:pt x="12095" y="5870"/>
                </a:cubicBezTo>
                <a:cubicBezTo>
                  <a:pt x="12108" y="5937"/>
                  <a:pt x="12052" y="5946"/>
                  <a:pt x="12006" y="5971"/>
                </a:cubicBezTo>
                <a:cubicBezTo>
                  <a:pt x="11978" y="5986"/>
                  <a:pt x="11955" y="6000"/>
                  <a:pt x="11921" y="5994"/>
                </a:cubicBezTo>
                <a:cubicBezTo>
                  <a:pt x="11906" y="5991"/>
                  <a:pt x="11817" y="5994"/>
                  <a:pt x="11893" y="6007"/>
                </a:cubicBezTo>
                <a:cubicBezTo>
                  <a:pt x="11803" y="6025"/>
                  <a:pt x="11957" y="6014"/>
                  <a:pt x="11863" y="6051"/>
                </a:cubicBezTo>
                <a:cubicBezTo>
                  <a:pt x="11935" y="6044"/>
                  <a:pt x="11821" y="6105"/>
                  <a:pt x="11827" y="6034"/>
                </a:cubicBezTo>
                <a:cubicBezTo>
                  <a:pt x="11817" y="6114"/>
                  <a:pt x="11795" y="6022"/>
                  <a:pt x="11792" y="6004"/>
                </a:cubicBezTo>
                <a:cubicBezTo>
                  <a:pt x="11793" y="6030"/>
                  <a:pt x="11802" y="6056"/>
                  <a:pt x="11803" y="6082"/>
                </a:cubicBezTo>
                <a:cubicBezTo>
                  <a:pt x="11803" y="6115"/>
                  <a:pt x="11736" y="6167"/>
                  <a:pt x="11774" y="6105"/>
                </a:cubicBezTo>
                <a:cubicBezTo>
                  <a:pt x="11724" y="6174"/>
                  <a:pt x="11722" y="6201"/>
                  <a:pt x="11637" y="6227"/>
                </a:cubicBezTo>
                <a:cubicBezTo>
                  <a:pt x="11641" y="6236"/>
                  <a:pt x="11645" y="6246"/>
                  <a:pt x="11649" y="6256"/>
                </a:cubicBezTo>
                <a:cubicBezTo>
                  <a:pt x="11630" y="6268"/>
                  <a:pt x="11611" y="6270"/>
                  <a:pt x="11590" y="6262"/>
                </a:cubicBezTo>
                <a:cubicBezTo>
                  <a:pt x="11589" y="6273"/>
                  <a:pt x="11590" y="6284"/>
                  <a:pt x="11593" y="6295"/>
                </a:cubicBezTo>
                <a:cubicBezTo>
                  <a:pt x="11604" y="6291"/>
                  <a:pt x="11615" y="6287"/>
                  <a:pt x="11626" y="6283"/>
                </a:cubicBezTo>
                <a:cubicBezTo>
                  <a:pt x="11618" y="6320"/>
                  <a:pt x="11582" y="6335"/>
                  <a:pt x="11548" y="6334"/>
                </a:cubicBezTo>
                <a:cubicBezTo>
                  <a:pt x="11585" y="6354"/>
                  <a:pt x="11567" y="6409"/>
                  <a:pt x="11539" y="6381"/>
                </a:cubicBezTo>
                <a:cubicBezTo>
                  <a:pt x="11549" y="6430"/>
                  <a:pt x="11523" y="6411"/>
                  <a:pt x="11486" y="6402"/>
                </a:cubicBezTo>
                <a:cubicBezTo>
                  <a:pt x="11509" y="6409"/>
                  <a:pt x="11527" y="6423"/>
                  <a:pt x="11539" y="6443"/>
                </a:cubicBezTo>
                <a:cubicBezTo>
                  <a:pt x="11512" y="6470"/>
                  <a:pt x="11477" y="6467"/>
                  <a:pt x="11462" y="6509"/>
                </a:cubicBezTo>
                <a:cubicBezTo>
                  <a:pt x="11452" y="6538"/>
                  <a:pt x="11404" y="6613"/>
                  <a:pt x="11428" y="6642"/>
                </a:cubicBezTo>
                <a:cubicBezTo>
                  <a:pt x="11439" y="6652"/>
                  <a:pt x="11438" y="6662"/>
                  <a:pt x="11426" y="6670"/>
                </a:cubicBezTo>
                <a:cubicBezTo>
                  <a:pt x="11397" y="6690"/>
                  <a:pt x="11417" y="6696"/>
                  <a:pt x="11422" y="6729"/>
                </a:cubicBezTo>
                <a:cubicBezTo>
                  <a:pt x="11443" y="6858"/>
                  <a:pt x="11362" y="6965"/>
                  <a:pt x="11498" y="7337"/>
                </a:cubicBezTo>
                <a:cubicBezTo>
                  <a:pt x="11521" y="7401"/>
                  <a:pt x="11517" y="7415"/>
                  <a:pt x="11499" y="7475"/>
                </a:cubicBezTo>
                <a:cubicBezTo>
                  <a:pt x="11481" y="7535"/>
                  <a:pt x="11501" y="7589"/>
                  <a:pt x="11507" y="7649"/>
                </a:cubicBezTo>
                <a:cubicBezTo>
                  <a:pt x="11482" y="7588"/>
                  <a:pt x="11472" y="7522"/>
                  <a:pt x="11498" y="7460"/>
                </a:cubicBezTo>
                <a:cubicBezTo>
                  <a:pt x="11527" y="7388"/>
                  <a:pt x="11456" y="7405"/>
                  <a:pt x="11453" y="7346"/>
                </a:cubicBezTo>
                <a:cubicBezTo>
                  <a:pt x="11453" y="7478"/>
                  <a:pt x="11471" y="7573"/>
                  <a:pt x="11507" y="7698"/>
                </a:cubicBezTo>
                <a:cubicBezTo>
                  <a:pt x="11506" y="7685"/>
                  <a:pt x="11506" y="7671"/>
                  <a:pt x="11507" y="7658"/>
                </a:cubicBezTo>
                <a:cubicBezTo>
                  <a:pt x="11525" y="7726"/>
                  <a:pt x="11537" y="7800"/>
                  <a:pt x="11534" y="7871"/>
                </a:cubicBezTo>
                <a:cubicBezTo>
                  <a:pt x="11532" y="7861"/>
                  <a:pt x="11530" y="7851"/>
                  <a:pt x="11528" y="7840"/>
                </a:cubicBezTo>
                <a:cubicBezTo>
                  <a:pt x="11526" y="7859"/>
                  <a:pt x="11520" y="7876"/>
                  <a:pt x="11510" y="7889"/>
                </a:cubicBezTo>
                <a:cubicBezTo>
                  <a:pt x="11621" y="7874"/>
                  <a:pt x="11458" y="8440"/>
                  <a:pt x="11351" y="8568"/>
                </a:cubicBezTo>
                <a:cubicBezTo>
                  <a:pt x="11360" y="8561"/>
                  <a:pt x="11370" y="8556"/>
                  <a:pt x="11382" y="8554"/>
                </a:cubicBezTo>
                <a:cubicBezTo>
                  <a:pt x="11349" y="8598"/>
                  <a:pt x="11312" y="8638"/>
                  <a:pt x="11272" y="8676"/>
                </a:cubicBezTo>
                <a:cubicBezTo>
                  <a:pt x="11295" y="8656"/>
                  <a:pt x="11311" y="8616"/>
                  <a:pt x="11333" y="8588"/>
                </a:cubicBezTo>
                <a:cubicBezTo>
                  <a:pt x="11280" y="8635"/>
                  <a:pt x="11305" y="8550"/>
                  <a:pt x="11269" y="8600"/>
                </a:cubicBezTo>
                <a:cubicBezTo>
                  <a:pt x="11248" y="8630"/>
                  <a:pt x="11215" y="8600"/>
                  <a:pt x="11186" y="8611"/>
                </a:cubicBezTo>
                <a:cubicBezTo>
                  <a:pt x="11138" y="8628"/>
                  <a:pt x="11066" y="8605"/>
                  <a:pt x="11118" y="8548"/>
                </a:cubicBezTo>
                <a:cubicBezTo>
                  <a:pt x="11127" y="8570"/>
                  <a:pt x="11146" y="8586"/>
                  <a:pt x="11168" y="8593"/>
                </a:cubicBezTo>
                <a:cubicBezTo>
                  <a:pt x="11181" y="8560"/>
                  <a:pt x="11125" y="8527"/>
                  <a:pt x="11112" y="8503"/>
                </a:cubicBezTo>
                <a:cubicBezTo>
                  <a:pt x="11084" y="8450"/>
                  <a:pt x="11105" y="8391"/>
                  <a:pt x="11042" y="8354"/>
                </a:cubicBezTo>
                <a:cubicBezTo>
                  <a:pt x="11006" y="8332"/>
                  <a:pt x="10968" y="8329"/>
                  <a:pt x="10963" y="8278"/>
                </a:cubicBezTo>
                <a:cubicBezTo>
                  <a:pt x="10959" y="8228"/>
                  <a:pt x="10991" y="8158"/>
                  <a:pt x="10931" y="8130"/>
                </a:cubicBezTo>
                <a:cubicBezTo>
                  <a:pt x="10957" y="8122"/>
                  <a:pt x="10974" y="8102"/>
                  <a:pt x="10991" y="8081"/>
                </a:cubicBezTo>
                <a:cubicBezTo>
                  <a:pt x="10978" y="8094"/>
                  <a:pt x="10967" y="8108"/>
                  <a:pt x="10952" y="8118"/>
                </a:cubicBezTo>
                <a:cubicBezTo>
                  <a:pt x="10954" y="8112"/>
                  <a:pt x="10957" y="8107"/>
                  <a:pt x="10960" y="8102"/>
                </a:cubicBezTo>
                <a:cubicBezTo>
                  <a:pt x="10881" y="8170"/>
                  <a:pt x="10947" y="7975"/>
                  <a:pt x="10952" y="7969"/>
                </a:cubicBezTo>
                <a:cubicBezTo>
                  <a:pt x="10931" y="7983"/>
                  <a:pt x="10911" y="7982"/>
                  <a:pt x="10892" y="7966"/>
                </a:cubicBezTo>
                <a:cubicBezTo>
                  <a:pt x="10935" y="8015"/>
                  <a:pt x="10867" y="8026"/>
                  <a:pt x="10845" y="7966"/>
                </a:cubicBezTo>
                <a:cubicBezTo>
                  <a:pt x="10824" y="7912"/>
                  <a:pt x="10849" y="7818"/>
                  <a:pt x="10791" y="7782"/>
                </a:cubicBezTo>
                <a:cubicBezTo>
                  <a:pt x="10838" y="7779"/>
                  <a:pt x="10928" y="7672"/>
                  <a:pt x="10901" y="7625"/>
                </a:cubicBezTo>
                <a:cubicBezTo>
                  <a:pt x="10891" y="7632"/>
                  <a:pt x="10881" y="7639"/>
                  <a:pt x="10871" y="7646"/>
                </a:cubicBezTo>
                <a:cubicBezTo>
                  <a:pt x="10874" y="7620"/>
                  <a:pt x="10858" y="7600"/>
                  <a:pt x="10836" y="7589"/>
                </a:cubicBezTo>
                <a:cubicBezTo>
                  <a:pt x="10790" y="7657"/>
                  <a:pt x="10898" y="7609"/>
                  <a:pt x="10812" y="7711"/>
                </a:cubicBezTo>
                <a:cubicBezTo>
                  <a:pt x="10798" y="7689"/>
                  <a:pt x="10786" y="7660"/>
                  <a:pt x="10791" y="7711"/>
                </a:cubicBezTo>
                <a:cubicBezTo>
                  <a:pt x="10742" y="7552"/>
                  <a:pt x="10942" y="7446"/>
                  <a:pt x="10903" y="7247"/>
                </a:cubicBezTo>
                <a:cubicBezTo>
                  <a:pt x="10889" y="7178"/>
                  <a:pt x="10862" y="7200"/>
                  <a:pt x="10819" y="7159"/>
                </a:cubicBezTo>
                <a:cubicBezTo>
                  <a:pt x="10721" y="7066"/>
                  <a:pt x="10728" y="6893"/>
                  <a:pt x="10607" y="6853"/>
                </a:cubicBezTo>
                <a:cubicBezTo>
                  <a:pt x="10551" y="6835"/>
                  <a:pt x="10515" y="6891"/>
                  <a:pt x="10462" y="6886"/>
                </a:cubicBezTo>
                <a:cubicBezTo>
                  <a:pt x="10471" y="6931"/>
                  <a:pt x="10429" y="6920"/>
                  <a:pt x="10392" y="6944"/>
                </a:cubicBezTo>
                <a:cubicBezTo>
                  <a:pt x="10377" y="6953"/>
                  <a:pt x="10311" y="6996"/>
                  <a:pt x="10319" y="6957"/>
                </a:cubicBezTo>
                <a:cubicBezTo>
                  <a:pt x="10277" y="6989"/>
                  <a:pt x="10222" y="6999"/>
                  <a:pt x="10171" y="6999"/>
                </a:cubicBezTo>
                <a:cubicBezTo>
                  <a:pt x="10147" y="6988"/>
                  <a:pt x="10159" y="6951"/>
                  <a:pt x="10168" y="6936"/>
                </a:cubicBezTo>
                <a:cubicBezTo>
                  <a:pt x="10161" y="6957"/>
                  <a:pt x="10162" y="6977"/>
                  <a:pt x="10171" y="6997"/>
                </a:cubicBezTo>
                <a:cubicBezTo>
                  <a:pt x="10201" y="6957"/>
                  <a:pt x="10176" y="6906"/>
                  <a:pt x="10135" y="6886"/>
                </a:cubicBezTo>
                <a:cubicBezTo>
                  <a:pt x="10155" y="6888"/>
                  <a:pt x="10152" y="6877"/>
                  <a:pt x="10126" y="6853"/>
                </a:cubicBezTo>
                <a:cubicBezTo>
                  <a:pt x="10166" y="6884"/>
                  <a:pt x="10179" y="6845"/>
                  <a:pt x="10140" y="6841"/>
                </a:cubicBezTo>
                <a:cubicBezTo>
                  <a:pt x="10080" y="6835"/>
                  <a:pt x="10122" y="6793"/>
                  <a:pt x="10156" y="6785"/>
                </a:cubicBezTo>
                <a:cubicBezTo>
                  <a:pt x="10127" y="6786"/>
                  <a:pt x="10098" y="6787"/>
                  <a:pt x="10070" y="6788"/>
                </a:cubicBezTo>
                <a:cubicBezTo>
                  <a:pt x="10078" y="6798"/>
                  <a:pt x="10086" y="6808"/>
                  <a:pt x="10093" y="6818"/>
                </a:cubicBezTo>
                <a:cubicBezTo>
                  <a:pt x="10035" y="6832"/>
                  <a:pt x="9939" y="6765"/>
                  <a:pt x="9889" y="6740"/>
                </a:cubicBezTo>
                <a:cubicBezTo>
                  <a:pt x="10047" y="6765"/>
                  <a:pt x="9987" y="6714"/>
                  <a:pt x="9933" y="6702"/>
                </a:cubicBezTo>
                <a:cubicBezTo>
                  <a:pt x="9877" y="6691"/>
                  <a:pt x="9898" y="6755"/>
                  <a:pt x="9690" y="6749"/>
                </a:cubicBezTo>
                <a:cubicBezTo>
                  <a:pt x="9717" y="6746"/>
                  <a:pt x="9743" y="6738"/>
                  <a:pt x="9767" y="6726"/>
                </a:cubicBezTo>
                <a:cubicBezTo>
                  <a:pt x="9742" y="6717"/>
                  <a:pt x="9732" y="6697"/>
                  <a:pt x="9749" y="6675"/>
                </a:cubicBezTo>
                <a:cubicBezTo>
                  <a:pt x="9734" y="6692"/>
                  <a:pt x="9720" y="6710"/>
                  <a:pt x="9708" y="6728"/>
                </a:cubicBezTo>
                <a:cubicBezTo>
                  <a:pt x="9726" y="6646"/>
                  <a:pt x="9675" y="6724"/>
                  <a:pt x="9658" y="6742"/>
                </a:cubicBezTo>
                <a:cubicBezTo>
                  <a:pt x="9634" y="6768"/>
                  <a:pt x="9604" y="6781"/>
                  <a:pt x="9568" y="6779"/>
                </a:cubicBezTo>
                <a:cubicBezTo>
                  <a:pt x="9590" y="6773"/>
                  <a:pt x="9646" y="6746"/>
                  <a:pt x="9613" y="6717"/>
                </a:cubicBezTo>
                <a:cubicBezTo>
                  <a:pt x="9588" y="6784"/>
                  <a:pt x="9497" y="6820"/>
                  <a:pt x="9431" y="6794"/>
                </a:cubicBezTo>
                <a:cubicBezTo>
                  <a:pt x="9498" y="6812"/>
                  <a:pt x="9467" y="6657"/>
                  <a:pt x="9455" y="6625"/>
                </a:cubicBezTo>
                <a:cubicBezTo>
                  <a:pt x="9368" y="6812"/>
                  <a:pt x="9379" y="6720"/>
                  <a:pt x="9316" y="6755"/>
                </a:cubicBezTo>
                <a:cubicBezTo>
                  <a:pt x="9303" y="6762"/>
                  <a:pt x="9238" y="6764"/>
                  <a:pt x="9244" y="6754"/>
                </a:cubicBezTo>
                <a:cubicBezTo>
                  <a:pt x="9219" y="6791"/>
                  <a:pt x="9189" y="6729"/>
                  <a:pt x="9161" y="6740"/>
                </a:cubicBezTo>
                <a:cubicBezTo>
                  <a:pt x="9174" y="6745"/>
                  <a:pt x="9081" y="6765"/>
                  <a:pt x="9061" y="6767"/>
                </a:cubicBezTo>
                <a:cubicBezTo>
                  <a:pt x="9012" y="6773"/>
                  <a:pt x="9006" y="6801"/>
                  <a:pt x="8958" y="6817"/>
                </a:cubicBezTo>
                <a:cubicBezTo>
                  <a:pt x="8872" y="6846"/>
                  <a:pt x="8845" y="6748"/>
                  <a:pt x="8769" y="6750"/>
                </a:cubicBezTo>
                <a:cubicBezTo>
                  <a:pt x="8742" y="6750"/>
                  <a:pt x="8651" y="6827"/>
                  <a:pt x="8697" y="6852"/>
                </a:cubicBezTo>
                <a:cubicBezTo>
                  <a:pt x="8726" y="6869"/>
                  <a:pt x="8778" y="6866"/>
                  <a:pt x="8809" y="6854"/>
                </a:cubicBezTo>
                <a:cubicBezTo>
                  <a:pt x="8834" y="6844"/>
                  <a:pt x="8889" y="6850"/>
                  <a:pt x="8906" y="6835"/>
                </a:cubicBezTo>
                <a:cubicBezTo>
                  <a:pt x="8895" y="6849"/>
                  <a:pt x="8831" y="6876"/>
                  <a:pt x="8839" y="6898"/>
                </a:cubicBezTo>
                <a:cubicBezTo>
                  <a:pt x="8859" y="6952"/>
                  <a:pt x="8882" y="6921"/>
                  <a:pt x="8907" y="6894"/>
                </a:cubicBezTo>
                <a:cubicBezTo>
                  <a:pt x="8940" y="6859"/>
                  <a:pt x="8987" y="6904"/>
                  <a:pt x="8964" y="6944"/>
                </a:cubicBezTo>
                <a:cubicBezTo>
                  <a:pt x="8943" y="6978"/>
                  <a:pt x="8876" y="6950"/>
                  <a:pt x="8888" y="7008"/>
                </a:cubicBezTo>
                <a:cubicBezTo>
                  <a:pt x="8848" y="6993"/>
                  <a:pt x="8843" y="7021"/>
                  <a:pt x="8853" y="7052"/>
                </a:cubicBezTo>
                <a:cubicBezTo>
                  <a:pt x="8869" y="7103"/>
                  <a:pt x="8906" y="7107"/>
                  <a:pt x="8952" y="7121"/>
                </a:cubicBezTo>
                <a:cubicBezTo>
                  <a:pt x="8974" y="7127"/>
                  <a:pt x="8983" y="7159"/>
                  <a:pt x="9000" y="7177"/>
                </a:cubicBezTo>
                <a:cubicBezTo>
                  <a:pt x="9016" y="7194"/>
                  <a:pt x="8958" y="7225"/>
                  <a:pt x="8959" y="7248"/>
                </a:cubicBezTo>
                <a:cubicBezTo>
                  <a:pt x="8928" y="7201"/>
                  <a:pt x="8895" y="7247"/>
                  <a:pt x="8867" y="7269"/>
                </a:cubicBezTo>
                <a:cubicBezTo>
                  <a:pt x="8884" y="7246"/>
                  <a:pt x="8901" y="7223"/>
                  <a:pt x="8912" y="7198"/>
                </a:cubicBezTo>
                <a:cubicBezTo>
                  <a:pt x="8884" y="7194"/>
                  <a:pt x="8892" y="7179"/>
                  <a:pt x="8880" y="7162"/>
                </a:cubicBezTo>
                <a:cubicBezTo>
                  <a:pt x="8873" y="7151"/>
                  <a:pt x="8803" y="7127"/>
                  <a:pt x="8790" y="7126"/>
                </a:cubicBezTo>
                <a:cubicBezTo>
                  <a:pt x="8814" y="7088"/>
                  <a:pt x="8700" y="7032"/>
                  <a:pt x="8686" y="7044"/>
                </a:cubicBezTo>
                <a:cubicBezTo>
                  <a:pt x="8678" y="7051"/>
                  <a:pt x="8708" y="7096"/>
                  <a:pt x="8705" y="7111"/>
                </a:cubicBezTo>
                <a:cubicBezTo>
                  <a:pt x="8697" y="7157"/>
                  <a:pt x="8682" y="7198"/>
                  <a:pt x="8633" y="7209"/>
                </a:cubicBezTo>
                <a:cubicBezTo>
                  <a:pt x="8631" y="7167"/>
                  <a:pt x="8638" y="7154"/>
                  <a:pt x="8591" y="7144"/>
                </a:cubicBezTo>
                <a:cubicBezTo>
                  <a:pt x="8516" y="7129"/>
                  <a:pt x="8549" y="7186"/>
                  <a:pt x="8495" y="7197"/>
                </a:cubicBezTo>
                <a:cubicBezTo>
                  <a:pt x="8448" y="7207"/>
                  <a:pt x="8398" y="7180"/>
                  <a:pt x="8372" y="7140"/>
                </a:cubicBezTo>
                <a:cubicBezTo>
                  <a:pt x="8371" y="7145"/>
                  <a:pt x="8369" y="7151"/>
                  <a:pt x="8366" y="7159"/>
                </a:cubicBezTo>
                <a:cubicBezTo>
                  <a:pt x="8303" y="7166"/>
                  <a:pt x="8343" y="7125"/>
                  <a:pt x="8364" y="7124"/>
                </a:cubicBezTo>
                <a:cubicBezTo>
                  <a:pt x="8352" y="7097"/>
                  <a:pt x="8351" y="7066"/>
                  <a:pt x="8369" y="7037"/>
                </a:cubicBezTo>
                <a:cubicBezTo>
                  <a:pt x="8340" y="7091"/>
                  <a:pt x="8244" y="7032"/>
                  <a:pt x="8262" y="6978"/>
                </a:cubicBezTo>
                <a:cubicBezTo>
                  <a:pt x="8231" y="6973"/>
                  <a:pt x="8175" y="6999"/>
                  <a:pt x="8214" y="6948"/>
                </a:cubicBezTo>
                <a:cubicBezTo>
                  <a:pt x="8177" y="6949"/>
                  <a:pt x="8088" y="6984"/>
                  <a:pt x="8125" y="7034"/>
                </a:cubicBezTo>
                <a:cubicBezTo>
                  <a:pt x="8069" y="7025"/>
                  <a:pt x="8020" y="7053"/>
                  <a:pt x="7959" y="7038"/>
                </a:cubicBezTo>
                <a:cubicBezTo>
                  <a:pt x="7888" y="7019"/>
                  <a:pt x="7831" y="6977"/>
                  <a:pt x="7761" y="6955"/>
                </a:cubicBezTo>
                <a:cubicBezTo>
                  <a:pt x="7793" y="6927"/>
                  <a:pt x="7804" y="6899"/>
                  <a:pt x="7787" y="6856"/>
                </a:cubicBezTo>
                <a:cubicBezTo>
                  <a:pt x="7775" y="6887"/>
                  <a:pt x="7768" y="6964"/>
                  <a:pt x="7729" y="6973"/>
                </a:cubicBezTo>
                <a:cubicBezTo>
                  <a:pt x="7692" y="6981"/>
                  <a:pt x="7623" y="6990"/>
                  <a:pt x="7588" y="6972"/>
                </a:cubicBezTo>
                <a:cubicBezTo>
                  <a:pt x="7606" y="6945"/>
                  <a:pt x="7642" y="6926"/>
                  <a:pt x="7638" y="6889"/>
                </a:cubicBezTo>
                <a:cubicBezTo>
                  <a:pt x="7597" y="6910"/>
                  <a:pt x="7558" y="6952"/>
                  <a:pt x="7591" y="6999"/>
                </a:cubicBezTo>
                <a:cubicBezTo>
                  <a:pt x="7481" y="7013"/>
                  <a:pt x="7369" y="7049"/>
                  <a:pt x="7279" y="7115"/>
                </a:cubicBezTo>
                <a:cubicBezTo>
                  <a:pt x="7305" y="7080"/>
                  <a:pt x="7349" y="7058"/>
                  <a:pt x="7389" y="7043"/>
                </a:cubicBezTo>
                <a:cubicBezTo>
                  <a:pt x="7357" y="7037"/>
                  <a:pt x="7326" y="7046"/>
                  <a:pt x="7297" y="7055"/>
                </a:cubicBezTo>
                <a:cubicBezTo>
                  <a:pt x="7317" y="7029"/>
                  <a:pt x="7340" y="6998"/>
                  <a:pt x="7329" y="6963"/>
                </a:cubicBezTo>
                <a:cubicBezTo>
                  <a:pt x="7303" y="6969"/>
                  <a:pt x="7299" y="6994"/>
                  <a:pt x="7276" y="7005"/>
                </a:cubicBezTo>
                <a:cubicBezTo>
                  <a:pt x="7254" y="7015"/>
                  <a:pt x="7253" y="6974"/>
                  <a:pt x="7231" y="6999"/>
                </a:cubicBezTo>
                <a:cubicBezTo>
                  <a:pt x="7213" y="7020"/>
                  <a:pt x="7235" y="7100"/>
                  <a:pt x="7264" y="7109"/>
                </a:cubicBezTo>
                <a:cubicBezTo>
                  <a:pt x="7213" y="7159"/>
                  <a:pt x="7156" y="7193"/>
                  <a:pt x="7106" y="7246"/>
                </a:cubicBezTo>
                <a:cubicBezTo>
                  <a:pt x="7039" y="7320"/>
                  <a:pt x="6913" y="7306"/>
                  <a:pt x="6854" y="7376"/>
                </a:cubicBezTo>
                <a:cubicBezTo>
                  <a:pt x="6874" y="7370"/>
                  <a:pt x="6894" y="7364"/>
                  <a:pt x="6914" y="7358"/>
                </a:cubicBezTo>
                <a:cubicBezTo>
                  <a:pt x="6865" y="7385"/>
                  <a:pt x="6815" y="7409"/>
                  <a:pt x="6762" y="7426"/>
                </a:cubicBezTo>
                <a:cubicBezTo>
                  <a:pt x="6786" y="7404"/>
                  <a:pt x="6818" y="7394"/>
                  <a:pt x="6840" y="7370"/>
                </a:cubicBezTo>
                <a:cubicBezTo>
                  <a:pt x="6819" y="7375"/>
                  <a:pt x="6799" y="7382"/>
                  <a:pt x="6780" y="7391"/>
                </a:cubicBezTo>
                <a:cubicBezTo>
                  <a:pt x="6826" y="7362"/>
                  <a:pt x="6725" y="7370"/>
                  <a:pt x="6715" y="7337"/>
                </a:cubicBezTo>
                <a:cubicBezTo>
                  <a:pt x="6720" y="7358"/>
                  <a:pt x="6715" y="7375"/>
                  <a:pt x="6700" y="7391"/>
                </a:cubicBezTo>
                <a:cubicBezTo>
                  <a:pt x="6710" y="7302"/>
                  <a:pt x="6591" y="7442"/>
                  <a:pt x="6700" y="7438"/>
                </a:cubicBezTo>
                <a:cubicBezTo>
                  <a:pt x="6663" y="7473"/>
                  <a:pt x="6607" y="7488"/>
                  <a:pt x="6581" y="7432"/>
                </a:cubicBezTo>
                <a:cubicBezTo>
                  <a:pt x="6585" y="7481"/>
                  <a:pt x="6500" y="7589"/>
                  <a:pt x="6513" y="7524"/>
                </a:cubicBezTo>
                <a:cubicBezTo>
                  <a:pt x="6491" y="7571"/>
                  <a:pt x="6436" y="7523"/>
                  <a:pt x="6418" y="7578"/>
                </a:cubicBezTo>
                <a:cubicBezTo>
                  <a:pt x="6442" y="7584"/>
                  <a:pt x="6463" y="7579"/>
                  <a:pt x="6480" y="7560"/>
                </a:cubicBezTo>
                <a:cubicBezTo>
                  <a:pt x="6468" y="7652"/>
                  <a:pt x="6378" y="7635"/>
                  <a:pt x="6311" y="7655"/>
                </a:cubicBezTo>
                <a:cubicBezTo>
                  <a:pt x="6323" y="7656"/>
                  <a:pt x="6335" y="7657"/>
                  <a:pt x="6347" y="7658"/>
                </a:cubicBezTo>
                <a:cubicBezTo>
                  <a:pt x="6337" y="7680"/>
                  <a:pt x="6354" y="7695"/>
                  <a:pt x="6361" y="7713"/>
                </a:cubicBezTo>
                <a:cubicBezTo>
                  <a:pt x="6369" y="7736"/>
                  <a:pt x="6324" y="7786"/>
                  <a:pt x="6314" y="7804"/>
                </a:cubicBezTo>
                <a:cubicBezTo>
                  <a:pt x="6285" y="7850"/>
                  <a:pt x="6227" y="7853"/>
                  <a:pt x="6195" y="7800"/>
                </a:cubicBezTo>
                <a:cubicBezTo>
                  <a:pt x="6206" y="7824"/>
                  <a:pt x="6208" y="7843"/>
                  <a:pt x="6192" y="7863"/>
                </a:cubicBezTo>
                <a:cubicBezTo>
                  <a:pt x="6222" y="7870"/>
                  <a:pt x="6253" y="7876"/>
                  <a:pt x="6281" y="7860"/>
                </a:cubicBezTo>
                <a:cubicBezTo>
                  <a:pt x="6273" y="7892"/>
                  <a:pt x="6256" y="7946"/>
                  <a:pt x="6224" y="7963"/>
                </a:cubicBezTo>
                <a:cubicBezTo>
                  <a:pt x="6197" y="7976"/>
                  <a:pt x="6222" y="8046"/>
                  <a:pt x="6222" y="8067"/>
                </a:cubicBezTo>
                <a:cubicBezTo>
                  <a:pt x="6222" y="8133"/>
                  <a:pt x="6181" y="8267"/>
                  <a:pt x="6232" y="8321"/>
                </a:cubicBezTo>
                <a:cubicBezTo>
                  <a:pt x="6199" y="8347"/>
                  <a:pt x="6171" y="8383"/>
                  <a:pt x="6138" y="8342"/>
                </a:cubicBezTo>
                <a:cubicBezTo>
                  <a:pt x="6087" y="8279"/>
                  <a:pt x="6030" y="8290"/>
                  <a:pt x="5956" y="8288"/>
                </a:cubicBezTo>
                <a:cubicBezTo>
                  <a:pt x="5911" y="8287"/>
                  <a:pt x="5831" y="8189"/>
                  <a:pt x="5770" y="8183"/>
                </a:cubicBezTo>
                <a:cubicBezTo>
                  <a:pt x="5754" y="8175"/>
                  <a:pt x="5717" y="8170"/>
                  <a:pt x="5700" y="8098"/>
                </a:cubicBezTo>
                <a:cubicBezTo>
                  <a:pt x="5691" y="8010"/>
                  <a:pt x="5665" y="7998"/>
                  <a:pt x="5654" y="7948"/>
                </a:cubicBezTo>
                <a:cubicBezTo>
                  <a:pt x="5640" y="7873"/>
                  <a:pt x="5696" y="7806"/>
                  <a:pt x="5663" y="7752"/>
                </a:cubicBezTo>
                <a:cubicBezTo>
                  <a:pt x="5639" y="7711"/>
                  <a:pt x="5637" y="7776"/>
                  <a:pt x="5581" y="7622"/>
                </a:cubicBezTo>
                <a:cubicBezTo>
                  <a:pt x="5557" y="7555"/>
                  <a:pt x="5511" y="7511"/>
                  <a:pt x="5506" y="7438"/>
                </a:cubicBezTo>
                <a:cubicBezTo>
                  <a:pt x="5498" y="7327"/>
                  <a:pt x="5465" y="7153"/>
                  <a:pt x="5373" y="7063"/>
                </a:cubicBezTo>
                <a:cubicBezTo>
                  <a:pt x="5318" y="7008"/>
                  <a:pt x="5387" y="6997"/>
                  <a:pt x="5300" y="6974"/>
                </a:cubicBezTo>
                <a:lnTo>
                  <a:pt x="5039" y="6944"/>
                </a:lnTo>
                <a:cubicBezTo>
                  <a:pt x="5007" y="6959"/>
                  <a:pt x="4950" y="6966"/>
                  <a:pt x="4924" y="6987"/>
                </a:cubicBezTo>
                <a:cubicBezTo>
                  <a:pt x="4828" y="7061"/>
                  <a:pt x="4832" y="7165"/>
                  <a:pt x="4716" y="7237"/>
                </a:cubicBezTo>
                <a:cubicBezTo>
                  <a:pt x="4669" y="7266"/>
                  <a:pt x="4610" y="7211"/>
                  <a:pt x="4572" y="7186"/>
                </a:cubicBezTo>
                <a:cubicBezTo>
                  <a:pt x="4463" y="7112"/>
                  <a:pt x="4325" y="7043"/>
                  <a:pt x="4345" y="6887"/>
                </a:cubicBezTo>
                <a:cubicBezTo>
                  <a:pt x="4354" y="6816"/>
                  <a:pt x="4357" y="6754"/>
                  <a:pt x="4341" y="6683"/>
                </a:cubicBezTo>
                <a:cubicBezTo>
                  <a:pt x="4291" y="6570"/>
                  <a:pt x="4244" y="6661"/>
                  <a:pt x="4143" y="6447"/>
                </a:cubicBezTo>
                <a:cubicBezTo>
                  <a:pt x="4118" y="6399"/>
                  <a:pt x="4058" y="6388"/>
                  <a:pt x="4044" y="6339"/>
                </a:cubicBezTo>
                <a:cubicBezTo>
                  <a:pt x="4027" y="6281"/>
                  <a:pt x="4018" y="6249"/>
                  <a:pt x="3945" y="6248"/>
                </a:cubicBezTo>
                <a:lnTo>
                  <a:pt x="3411" y="6249"/>
                </a:lnTo>
                <a:lnTo>
                  <a:pt x="3408" y="6407"/>
                </a:lnTo>
                <a:lnTo>
                  <a:pt x="2575" y="6403"/>
                </a:lnTo>
                <a:lnTo>
                  <a:pt x="1600" y="5992"/>
                </a:lnTo>
                <a:cubicBezTo>
                  <a:pt x="1611" y="5962"/>
                  <a:pt x="1638" y="5943"/>
                  <a:pt x="1656" y="5918"/>
                </a:cubicBezTo>
                <a:lnTo>
                  <a:pt x="1656" y="5918"/>
                </a:lnTo>
                <a:lnTo>
                  <a:pt x="1656" y="5918"/>
                </a:lnTo>
                <a:cubicBezTo>
                  <a:pt x="1407" y="5926"/>
                  <a:pt x="1159" y="5959"/>
                  <a:pt x="911" y="5983"/>
                </a:cubicBezTo>
                <a:lnTo>
                  <a:pt x="913" y="5985"/>
                </a:lnTo>
                <a:lnTo>
                  <a:pt x="909" y="5985"/>
                </a:lnTo>
                <a:cubicBezTo>
                  <a:pt x="906" y="5916"/>
                  <a:pt x="931" y="5848"/>
                  <a:pt x="932" y="5779"/>
                </a:cubicBezTo>
                <a:cubicBezTo>
                  <a:pt x="933" y="5695"/>
                  <a:pt x="874" y="5663"/>
                  <a:pt x="827" y="5603"/>
                </a:cubicBezTo>
                <a:cubicBezTo>
                  <a:pt x="778" y="5542"/>
                  <a:pt x="778" y="5577"/>
                  <a:pt x="720" y="5556"/>
                </a:cubicBezTo>
                <a:cubicBezTo>
                  <a:pt x="680" y="5541"/>
                  <a:pt x="766" y="5436"/>
                  <a:pt x="651" y="5440"/>
                </a:cubicBezTo>
                <a:cubicBezTo>
                  <a:pt x="580" y="5443"/>
                  <a:pt x="552" y="5422"/>
                  <a:pt x="516" y="5364"/>
                </a:cubicBezTo>
                <a:cubicBezTo>
                  <a:pt x="477" y="5302"/>
                  <a:pt x="397" y="5313"/>
                  <a:pt x="335" y="5299"/>
                </a:cubicBezTo>
                <a:cubicBezTo>
                  <a:pt x="294" y="5291"/>
                  <a:pt x="165" y="5316"/>
                  <a:pt x="181" y="5233"/>
                </a:cubicBezTo>
                <a:cubicBezTo>
                  <a:pt x="191" y="5182"/>
                  <a:pt x="247" y="5134"/>
                  <a:pt x="249" y="5081"/>
                </a:cubicBezTo>
                <a:cubicBezTo>
                  <a:pt x="251" y="5030"/>
                  <a:pt x="185" y="5039"/>
                  <a:pt x="219" y="4982"/>
                </a:cubicBezTo>
                <a:cubicBezTo>
                  <a:pt x="241" y="4946"/>
                  <a:pt x="195" y="4903"/>
                  <a:pt x="169" y="4875"/>
                </a:cubicBezTo>
                <a:cubicBezTo>
                  <a:pt x="144" y="4848"/>
                  <a:pt x="147" y="4812"/>
                  <a:pt x="145" y="4776"/>
                </a:cubicBezTo>
                <a:cubicBezTo>
                  <a:pt x="142" y="4723"/>
                  <a:pt x="70" y="4670"/>
                  <a:pt x="85" y="4622"/>
                </a:cubicBezTo>
                <a:cubicBezTo>
                  <a:pt x="107" y="4547"/>
                  <a:pt x="117" y="4547"/>
                  <a:pt x="169" y="4496"/>
                </a:cubicBezTo>
                <a:cubicBezTo>
                  <a:pt x="230" y="4436"/>
                  <a:pt x="176" y="4422"/>
                  <a:pt x="127" y="4388"/>
                </a:cubicBezTo>
                <a:cubicBezTo>
                  <a:pt x="55" y="4337"/>
                  <a:pt x="117" y="4290"/>
                  <a:pt x="104" y="4227"/>
                </a:cubicBezTo>
                <a:cubicBezTo>
                  <a:pt x="96" y="4190"/>
                  <a:pt x="138" y="4106"/>
                  <a:pt x="180" y="4104"/>
                </a:cubicBezTo>
                <a:cubicBezTo>
                  <a:pt x="181" y="4124"/>
                  <a:pt x="159" y="4144"/>
                  <a:pt x="163" y="4163"/>
                </a:cubicBezTo>
                <a:cubicBezTo>
                  <a:pt x="167" y="4188"/>
                  <a:pt x="198" y="4208"/>
                  <a:pt x="213" y="4226"/>
                </a:cubicBezTo>
                <a:cubicBezTo>
                  <a:pt x="238" y="4145"/>
                  <a:pt x="190" y="4055"/>
                  <a:pt x="287" y="4012"/>
                </a:cubicBezTo>
                <a:cubicBezTo>
                  <a:pt x="199" y="3918"/>
                  <a:pt x="211" y="4097"/>
                  <a:pt x="156" y="4086"/>
                </a:cubicBezTo>
                <a:cubicBezTo>
                  <a:pt x="121" y="4078"/>
                  <a:pt x="84" y="3984"/>
                  <a:pt x="41" y="4036"/>
                </a:cubicBezTo>
                <a:cubicBezTo>
                  <a:pt x="59" y="4008"/>
                  <a:pt x="88" y="3937"/>
                  <a:pt x="109" y="4003"/>
                </a:cubicBezTo>
                <a:cubicBezTo>
                  <a:pt x="108" y="3976"/>
                  <a:pt x="105" y="3947"/>
                  <a:pt x="86" y="3926"/>
                </a:cubicBezTo>
                <a:cubicBezTo>
                  <a:pt x="112" y="3845"/>
                  <a:pt x="0" y="3776"/>
                  <a:pt x="20" y="3685"/>
                </a:cubicBezTo>
                <a:cubicBezTo>
                  <a:pt x="43" y="3583"/>
                  <a:pt x="131" y="3490"/>
                  <a:pt x="136" y="3386"/>
                </a:cubicBezTo>
                <a:cubicBezTo>
                  <a:pt x="138" y="3345"/>
                  <a:pt x="69" y="3255"/>
                  <a:pt x="84" y="3226"/>
                </a:cubicBezTo>
                <a:cubicBezTo>
                  <a:pt x="124" y="3145"/>
                  <a:pt x="171" y="3074"/>
                  <a:pt x="258" y="3035"/>
                </a:cubicBezTo>
                <a:cubicBezTo>
                  <a:pt x="167" y="3073"/>
                  <a:pt x="291" y="3012"/>
                  <a:pt x="305" y="2940"/>
                </a:cubicBezTo>
                <a:cubicBezTo>
                  <a:pt x="317" y="2884"/>
                  <a:pt x="385" y="2847"/>
                  <a:pt x="409" y="2796"/>
                </a:cubicBezTo>
                <a:cubicBezTo>
                  <a:pt x="428" y="2756"/>
                  <a:pt x="409" y="2698"/>
                  <a:pt x="434" y="2668"/>
                </a:cubicBezTo>
                <a:cubicBezTo>
                  <a:pt x="476" y="2618"/>
                  <a:pt x="451" y="2603"/>
                  <a:pt x="460" y="2546"/>
                </a:cubicBezTo>
                <a:cubicBezTo>
                  <a:pt x="467" y="2506"/>
                  <a:pt x="498" y="2475"/>
                  <a:pt x="521" y="2443"/>
                </a:cubicBezTo>
                <a:cubicBezTo>
                  <a:pt x="572" y="2374"/>
                  <a:pt x="506" y="2357"/>
                  <a:pt x="652" y="2208"/>
                </a:cubicBezTo>
                <a:cubicBezTo>
                  <a:pt x="665" y="2193"/>
                  <a:pt x="741" y="2111"/>
                  <a:pt x="724" y="2159"/>
                </a:cubicBezTo>
                <a:cubicBezTo>
                  <a:pt x="734" y="2136"/>
                  <a:pt x="749" y="2138"/>
                  <a:pt x="770" y="2132"/>
                </a:cubicBezTo>
                <a:cubicBezTo>
                  <a:pt x="783" y="2128"/>
                  <a:pt x="814" y="2072"/>
                  <a:pt x="757" y="2121"/>
                </a:cubicBezTo>
                <a:cubicBezTo>
                  <a:pt x="788" y="2080"/>
                  <a:pt x="827" y="2021"/>
                  <a:pt x="884" y="2011"/>
                </a:cubicBezTo>
                <a:cubicBezTo>
                  <a:pt x="824" y="2016"/>
                  <a:pt x="881" y="1973"/>
                  <a:pt x="897" y="1951"/>
                </a:cubicBezTo>
                <a:cubicBezTo>
                  <a:pt x="920" y="1918"/>
                  <a:pt x="946" y="1888"/>
                  <a:pt x="971" y="1857"/>
                </a:cubicBezTo>
                <a:cubicBezTo>
                  <a:pt x="1009" y="1810"/>
                  <a:pt x="1034" y="1752"/>
                  <a:pt x="1079" y="1712"/>
                </a:cubicBezTo>
                <a:cubicBezTo>
                  <a:pt x="1217" y="1589"/>
                  <a:pt x="1284" y="1373"/>
                  <a:pt x="1353" y="1384"/>
                </a:cubicBezTo>
                <a:cubicBezTo>
                  <a:pt x="1338" y="1338"/>
                  <a:pt x="1392" y="1277"/>
                  <a:pt x="1419" y="1246"/>
                </a:cubicBezTo>
                <a:cubicBezTo>
                  <a:pt x="1455" y="1206"/>
                  <a:pt x="1467" y="1144"/>
                  <a:pt x="1526" y="1141"/>
                </a:cubicBezTo>
                <a:cubicBezTo>
                  <a:pt x="1571" y="1138"/>
                  <a:pt x="1659" y="1177"/>
                  <a:pt x="1695" y="1147"/>
                </a:cubicBezTo>
                <a:cubicBezTo>
                  <a:pt x="1671" y="1157"/>
                  <a:pt x="1640" y="1130"/>
                  <a:pt x="1621" y="1120"/>
                </a:cubicBezTo>
                <a:cubicBezTo>
                  <a:pt x="1547" y="1083"/>
                  <a:pt x="1445" y="1187"/>
                  <a:pt x="1546" y="1007"/>
                </a:cubicBezTo>
                <a:cubicBezTo>
                  <a:pt x="1538" y="1029"/>
                  <a:pt x="1529" y="1049"/>
                  <a:pt x="1520" y="1070"/>
                </a:cubicBezTo>
                <a:cubicBezTo>
                  <a:pt x="1570" y="1059"/>
                  <a:pt x="1591" y="944"/>
                  <a:pt x="1650" y="972"/>
                </a:cubicBezTo>
                <a:cubicBezTo>
                  <a:pt x="1631" y="956"/>
                  <a:pt x="1609" y="950"/>
                  <a:pt x="1585" y="954"/>
                </a:cubicBezTo>
                <a:cubicBezTo>
                  <a:pt x="1595" y="886"/>
                  <a:pt x="1653" y="887"/>
                  <a:pt x="1707" y="871"/>
                </a:cubicBezTo>
                <a:cubicBezTo>
                  <a:pt x="1682" y="872"/>
                  <a:pt x="1659" y="860"/>
                  <a:pt x="1644" y="841"/>
                </a:cubicBezTo>
                <a:cubicBezTo>
                  <a:pt x="1635" y="850"/>
                  <a:pt x="1628" y="860"/>
                  <a:pt x="1621" y="871"/>
                </a:cubicBezTo>
                <a:cubicBezTo>
                  <a:pt x="1651" y="774"/>
                  <a:pt x="1723" y="675"/>
                  <a:pt x="1716" y="571"/>
                </a:cubicBezTo>
                <a:cubicBezTo>
                  <a:pt x="1713" y="522"/>
                  <a:pt x="1772" y="366"/>
                  <a:pt x="1822" y="379"/>
                </a:cubicBezTo>
                <a:cubicBezTo>
                  <a:pt x="1902" y="399"/>
                  <a:pt x="1958" y="445"/>
                  <a:pt x="2042" y="459"/>
                </a:cubicBezTo>
                <a:cubicBezTo>
                  <a:pt x="2093" y="468"/>
                  <a:pt x="2223" y="455"/>
                  <a:pt x="2223" y="506"/>
                </a:cubicBezTo>
                <a:cubicBezTo>
                  <a:pt x="2229" y="482"/>
                  <a:pt x="2247" y="466"/>
                  <a:pt x="2271" y="461"/>
                </a:cubicBezTo>
                <a:cubicBezTo>
                  <a:pt x="2257" y="484"/>
                  <a:pt x="2267" y="513"/>
                  <a:pt x="2260" y="538"/>
                </a:cubicBezTo>
                <a:cubicBezTo>
                  <a:pt x="2252" y="565"/>
                  <a:pt x="2182" y="599"/>
                  <a:pt x="2158" y="618"/>
                </a:cubicBezTo>
                <a:cubicBezTo>
                  <a:pt x="2224" y="550"/>
                  <a:pt x="2131" y="614"/>
                  <a:pt x="2118" y="623"/>
                </a:cubicBezTo>
                <a:cubicBezTo>
                  <a:pt x="2077" y="651"/>
                  <a:pt x="2040" y="685"/>
                  <a:pt x="2001" y="716"/>
                </a:cubicBezTo>
                <a:cubicBezTo>
                  <a:pt x="2030" y="742"/>
                  <a:pt x="2063" y="719"/>
                  <a:pt x="2090" y="704"/>
                </a:cubicBezTo>
                <a:cubicBezTo>
                  <a:pt x="2069" y="710"/>
                  <a:pt x="2058" y="709"/>
                  <a:pt x="2039" y="717"/>
                </a:cubicBezTo>
                <a:cubicBezTo>
                  <a:pt x="2039" y="672"/>
                  <a:pt x="2084" y="654"/>
                  <a:pt x="2119" y="640"/>
                </a:cubicBezTo>
                <a:cubicBezTo>
                  <a:pt x="2179" y="617"/>
                  <a:pt x="2219" y="577"/>
                  <a:pt x="2274" y="544"/>
                </a:cubicBezTo>
                <a:cubicBezTo>
                  <a:pt x="2291" y="591"/>
                  <a:pt x="2174" y="622"/>
                  <a:pt x="2158" y="672"/>
                </a:cubicBezTo>
                <a:cubicBezTo>
                  <a:pt x="2216" y="640"/>
                  <a:pt x="2158" y="752"/>
                  <a:pt x="2107" y="758"/>
                </a:cubicBezTo>
                <a:cubicBezTo>
                  <a:pt x="2116" y="748"/>
                  <a:pt x="2125" y="738"/>
                  <a:pt x="2134" y="728"/>
                </a:cubicBezTo>
                <a:cubicBezTo>
                  <a:pt x="2095" y="733"/>
                  <a:pt x="2074" y="771"/>
                  <a:pt x="2051" y="797"/>
                </a:cubicBezTo>
                <a:cubicBezTo>
                  <a:pt x="2049" y="772"/>
                  <a:pt x="2063" y="750"/>
                  <a:pt x="2084" y="737"/>
                </a:cubicBezTo>
                <a:cubicBezTo>
                  <a:pt x="2039" y="752"/>
                  <a:pt x="2009" y="795"/>
                  <a:pt x="1962" y="805"/>
                </a:cubicBezTo>
                <a:cubicBezTo>
                  <a:pt x="2001" y="800"/>
                  <a:pt x="1998" y="801"/>
                  <a:pt x="1962" y="826"/>
                </a:cubicBezTo>
                <a:cubicBezTo>
                  <a:pt x="1996" y="806"/>
                  <a:pt x="1998" y="807"/>
                  <a:pt x="1986" y="841"/>
                </a:cubicBezTo>
                <a:cubicBezTo>
                  <a:pt x="1998" y="810"/>
                  <a:pt x="2025" y="792"/>
                  <a:pt x="2057" y="810"/>
                </a:cubicBezTo>
                <a:cubicBezTo>
                  <a:pt x="2078" y="821"/>
                  <a:pt x="2119" y="780"/>
                  <a:pt x="2134" y="770"/>
                </a:cubicBezTo>
                <a:cubicBezTo>
                  <a:pt x="2187" y="735"/>
                  <a:pt x="2261" y="713"/>
                  <a:pt x="2269" y="633"/>
                </a:cubicBezTo>
                <a:cubicBezTo>
                  <a:pt x="2275" y="575"/>
                  <a:pt x="2397" y="540"/>
                  <a:pt x="2384" y="496"/>
                </a:cubicBezTo>
                <a:cubicBezTo>
                  <a:pt x="2373" y="459"/>
                  <a:pt x="2414" y="428"/>
                  <a:pt x="2401" y="387"/>
                </a:cubicBezTo>
                <a:cubicBezTo>
                  <a:pt x="2392" y="356"/>
                  <a:pt x="2352" y="395"/>
                  <a:pt x="2375" y="342"/>
                </a:cubicBezTo>
                <a:cubicBezTo>
                  <a:pt x="2444" y="378"/>
                  <a:pt x="2455" y="292"/>
                  <a:pt x="2490" y="256"/>
                </a:cubicBezTo>
                <a:cubicBezTo>
                  <a:pt x="2451" y="262"/>
                  <a:pt x="2468" y="213"/>
                  <a:pt x="2486" y="185"/>
                </a:cubicBezTo>
                <a:cubicBezTo>
                  <a:pt x="2487" y="188"/>
                  <a:pt x="2489" y="190"/>
                  <a:pt x="2490" y="193"/>
                </a:cubicBezTo>
                <a:lnTo>
                  <a:pt x="10133" y="185"/>
                </a:lnTo>
                <a:lnTo>
                  <a:pt x="10146" y="27"/>
                </a:lnTo>
                <a:cubicBezTo>
                  <a:pt x="10168" y="0"/>
                  <a:pt x="10236" y="45"/>
                  <a:pt x="10219" y="108"/>
                </a:cubicBezTo>
                <a:cubicBezTo>
                  <a:pt x="10189" y="227"/>
                  <a:pt x="10128" y="258"/>
                  <a:pt x="10273" y="277"/>
                </a:cubicBezTo>
                <a:cubicBezTo>
                  <a:pt x="10302" y="281"/>
                  <a:pt x="10385" y="286"/>
                  <a:pt x="10366" y="326"/>
                </a:cubicBezTo>
                <a:cubicBezTo>
                  <a:pt x="10435" y="349"/>
                  <a:pt x="10484" y="284"/>
                  <a:pt x="10564" y="289"/>
                </a:cubicBezTo>
                <a:cubicBezTo>
                  <a:pt x="10611" y="293"/>
                  <a:pt x="10650" y="320"/>
                  <a:pt x="10694" y="330"/>
                </a:cubicBezTo>
                <a:cubicBezTo>
                  <a:pt x="10679" y="354"/>
                  <a:pt x="10693" y="370"/>
                  <a:pt x="10719" y="372"/>
                </a:cubicBezTo>
                <a:cubicBezTo>
                  <a:pt x="10700" y="393"/>
                  <a:pt x="10720" y="449"/>
                  <a:pt x="10740" y="422"/>
                </a:cubicBezTo>
                <a:cubicBezTo>
                  <a:pt x="10782" y="356"/>
                  <a:pt x="10806" y="434"/>
                  <a:pt x="10877" y="451"/>
                </a:cubicBezTo>
                <a:cubicBezTo>
                  <a:pt x="10873" y="463"/>
                  <a:pt x="10873" y="480"/>
                  <a:pt x="10885" y="486"/>
                </a:cubicBezTo>
                <a:cubicBezTo>
                  <a:pt x="10967" y="517"/>
                  <a:pt x="11054" y="435"/>
                  <a:pt x="11135" y="434"/>
                </a:cubicBezTo>
                <a:cubicBezTo>
                  <a:pt x="11104" y="492"/>
                  <a:pt x="11203" y="482"/>
                  <a:pt x="11230" y="480"/>
                </a:cubicBezTo>
                <a:cubicBezTo>
                  <a:pt x="11317" y="473"/>
                  <a:pt x="11323" y="527"/>
                  <a:pt x="11438" y="507"/>
                </a:cubicBezTo>
                <a:cubicBezTo>
                  <a:pt x="11421" y="512"/>
                  <a:pt x="11404" y="518"/>
                  <a:pt x="11387" y="523"/>
                </a:cubicBezTo>
                <a:close/>
                <a:moveTo>
                  <a:pt x="2241" y="615"/>
                </a:moveTo>
                <a:cubicBezTo>
                  <a:pt x="2228" y="621"/>
                  <a:pt x="2222" y="631"/>
                  <a:pt x="2223" y="645"/>
                </a:cubicBezTo>
                <a:cubicBezTo>
                  <a:pt x="2229" y="635"/>
                  <a:pt x="2235" y="625"/>
                  <a:pt x="2241" y="615"/>
                </a:cubicBezTo>
                <a:close/>
                <a:moveTo>
                  <a:pt x="16869" y="1759"/>
                </a:moveTo>
                <a:cubicBezTo>
                  <a:pt x="16893" y="1797"/>
                  <a:pt x="16836" y="1811"/>
                  <a:pt x="16815" y="1830"/>
                </a:cubicBezTo>
                <a:cubicBezTo>
                  <a:pt x="16788" y="1797"/>
                  <a:pt x="16832" y="1747"/>
                  <a:pt x="16869" y="1759"/>
                </a:cubicBezTo>
                <a:close/>
                <a:moveTo>
                  <a:pt x="16791" y="1845"/>
                </a:moveTo>
                <a:cubicBezTo>
                  <a:pt x="16781" y="1849"/>
                  <a:pt x="16770" y="1853"/>
                  <a:pt x="16759" y="1856"/>
                </a:cubicBezTo>
                <a:cubicBezTo>
                  <a:pt x="16769" y="1851"/>
                  <a:pt x="16780" y="1847"/>
                  <a:pt x="16791" y="1845"/>
                </a:cubicBezTo>
                <a:close/>
                <a:moveTo>
                  <a:pt x="16682" y="1782"/>
                </a:moveTo>
                <a:cubicBezTo>
                  <a:pt x="16675" y="1792"/>
                  <a:pt x="16668" y="1802"/>
                  <a:pt x="16661" y="1812"/>
                </a:cubicBezTo>
                <a:cubicBezTo>
                  <a:pt x="16661" y="1797"/>
                  <a:pt x="16668" y="1787"/>
                  <a:pt x="16682" y="1782"/>
                </a:cubicBezTo>
                <a:close/>
                <a:moveTo>
                  <a:pt x="15651" y="2747"/>
                </a:moveTo>
                <a:cubicBezTo>
                  <a:pt x="15646" y="2773"/>
                  <a:pt x="15629" y="2796"/>
                  <a:pt x="15607" y="2809"/>
                </a:cubicBezTo>
                <a:cubicBezTo>
                  <a:pt x="15610" y="2785"/>
                  <a:pt x="15623" y="2752"/>
                  <a:pt x="15651" y="2747"/>
                </a:cubicBezTo>
                <a:close/>
                <a:moveTo>
                  <a:pt x="13656" y="5018"/>
                </a:moveTo>
                <a:cubicBezTo>
                  <a:pt x="13641" y="5021"/>
                  <a:pt x="13625" y="5022"/>
                  <a:pt x="13609" y="5021"/>
                </a:cubicBezTo>
                <a:cubicBezTo>
                  <a:pt x="13688" y="4997"/>
                  <a:pt x="13710" y="4906"/>
                  <a:pt x="13722" y="4834"/>
                </a:cubicBezTo>
                <a:cubicBezTo>
                  <a:pt x="13715" y="4899"/>
                  <a:pt x="13699" y="4968"/>
                  <a:pt x="13656" y="5018"/>
                </a:cubicBezTo>
                <a:close/>
                <a:moveTo>
                  <a:pt x="10901" y="8136"/>
                </a:moveTo>
                <a:cubicBezTo>
                  <a:pt x="10900" y="8115"/>
                  <a:pt x="10897" y="8094"/>
                  <a:pt x="10892" y="8073"/>
                </a:cubicBezTo>
                <a:cubicBezTo>
                  <a:pt x="10907" y="8093"/>
                  <a:pt x="10910" y="8113"/>
                  <a:pt x="10901" y="8136"/>
                </a:cubicBezTo>
                <a:close/>
                <a:moveTo>
                  <a:pt x="10877" y="8130"/>
                </a:moveTo>
                <a:cubicBezTo>
                  <a:pt x="10887" y="8138"/>
                  <a:pt x="10897" y="8146"/>
                  <a:pt x="10907" y="8153"/>
                </a:cubicBezTo>
                <a:cubicBezTo>
                  <a:pt x="10894" y="8155"/>
                  <a:pt x="10862" y="8130"/>
                  <a:pt x="10877" y="8130"/>
                </a:cubicBezTo>
                <a:close/>
                <a:moveTo>
                  <a:pt x="10872" y="8029"/>
                </a:moveTo>
                <a:cubicBezTo>
                  <a:pt x="10870" y="8039"/>
                  <a:pt x="10868" y="8049"/>
                  <a:pt x="10866" y="8058"/>
                </a:cubicBezTo>
                <a:cubicBezTo>
                  <a:pt x="10867" y="8048"/>
                  <a:pt x="10869" y="8038"/>
                  <a:pt x="10872" y="8029"/>
                </a:cubicBezTo>
                <a:close/>
                <a:moveTo>
                  <a:pt x="11474" y="7485"/>
                </a:moveTo>
                <a:cubicBezTo>
                  <a:pt x="11473" y="7495"/>
                  <a:pt x="11472" y="7505"/>
                  <a:pt x="11471" y="7515"/>
                </a:cubicBezTo>
                <a:cubicBezTo>
                  <a:pt x="11462" y="7476"/>
                  <a:pt x="11455" y="7431"/>
                  <a:pt x="11483" y="7396"/>
                </a:cubicBezTo>
                <a:cubicBezTo>
                  <a:pt x="11504" y="7426"/>
                  <a:pt x="11482" y="7457"/>
                  <a:pt x="11474" y="7485"/>
                </a:cubicBezTo>
                <a:close/>
                <a:moveTo>
                  <a:pt x="10239" y="7019"/>
                </a:moveTo>
                <a:cubicBezTo>
                  <a:pt x="10277" y="7036"/>
                  <a:pt x="10330" y="6998"/>
                  <a:pt x="10361" y="6981"/>
                </a:cubicBezTo>
                <a:cubicBezTo>
                  <a:pt x="10336" y="7003"/>
                  <a:pt x="10274" y="7043"/>
                  <a:pt x="10239" y="7019"/>
                </a:cubicBezTo>
                <a:close/>
                <a:moveTo>
                  <a:pt x="8223" y="7043"/>
                </a:moveTo>
                <a:cubicBezTo>
                  <a:pt x="8205" y="7006"/>
                  <a:pt x="8156" y="7021"/>
                  <a:pt x="8131" y="7040"/>
                </a:cubicBezTo>
                <a:cubicBezTo>
                  <a:pt x="8160" y="7060"/>
                  <a:pt x="8199" y="7083"/>
                  <a:pt x="8223" y="7043"/>
                </a:cubicBezTo>
                <a:close/>
                <a:moveTo>
                  <a:pt x="7244" y="7138"/>
                </a:moveTo>
                <a:cubicBezTo>
                  <a:pt x="7218" y="7162"/>
                  <a:pt x="7185" y="7178"/>
                  <a:pt x="7160" y="7203"/>
                </a:cubicBezTo>
                <a:cubicBezTo>
                  <a:pt x="7201" y="7179"/>
                  <a:pt x="7245" y="7157"/>
                  <a:pt x="7279" y="7123"/>
                </a:cubicBezTo>
                <a:cubicBezTo>
                  <a:pt x="7267" y="7128"/>
                  <a:pt x="7255" y="7133"/>
                  <a:pt x="7244" y="7138"/>
                </a:cubicBezTo>
                <a:close/>
                <a:moveTo>
                  <a:pt x="11468" y="6550"/>
                </a:moveTo>
                <a:cubicBezTo>
                  <a:pt x="11460" y="6572"/>
                  <a:pt x="11449" y="6593"/>
                  <a:pt x="11436" y="6613"/>
                </a:cubicBezTo>
                <a:cubicBezTo>
                  <a:pt x="11438" y="6587"/>
                  <a:pt x="11449" y="6567"/>
                  <a:pt x="11468" y="6550"/>
                </a:cubicBezTo>
                <a:close/>
                <a:moveTo>
                  <a:pt x="2434" y="259"/>
                </a:moveTo>
                <a:cubicBezTo>
                  <a:pt x="2432" y="269"/>
                  <a:pt x="2433" y="279"/>
                  <a:pt x="2437" y="289"/>
                </a:cubicBezTo>
                <a:cubicBezTo>
                  <a:pt x="2436" y="279"/>
                  <a:pt x="2435" y="269"/>
                  <a:pt x="2434" y="259"/>
                </a:cubicBezTo>
                <a:close/>
                <a:moveTo>
                  <a:pt x="2345" y="322"/>
                </a:moveTo>
                <a:cubicBezTo>
                  <a:pt x="2334" y="330"/>
                  <a:pt x="2327" y="340"/>
                  <a:pt x="2324" y="354"/>
                </a:cubicBezTo>
                <a:cubicBezTo>
                  <a:pt x="2331" y="343"/>
                  <a:pt x="2338" y="332"/>
                  <a:pt x="2345" y="322"/>
                </a:cubicBezTo>
                <a:close/>
                <a:moveTo>
                  <a:pt x="2375" y="268"/>
                </a:moveTo>
                <a:cubicBezTo>
                  <a:pt x="2352" y="276"/>
                  <a:pt x="2334" y="289"/>
                  <a:pt x="2318" y="307"/>
                </a:cubicBezTo>
                <a:cubicBezTo>
                  <a:pt x="2344" y="313"/>
                  <a:pt x="2395" y="308"/>
                  <a:pt x="2375" y="268"/>
                </a:cubicBezTo>
                <a:close/>
                <a:moveTo>
                  <a:pt x="2292" y="304"/>
                </a:moveTo>
                <a:cubicBezTo>
                  <a:pt x="2260" y="309"/>
                  <a:pt x="2251" y="334"/>
                  <a:pt x="2274" y="357"/>
                </a:cubicBezTo>
                <a:cubicBezTo>
                  <a:pt x="2298" y="347"/>
                  <a:pt x="2309" y="327"/>
                  <a:pt x="2292" y="304"/>
                </a:cubicBezTo>
                <a:close/>
                <a:moveTo>
                  <a:pt x="6564" y="7533"/>
                </a:moveTo>
                <a:cubicBezTo>
                  <a:pt x="6564" y="7540"/>
                  <a:pt x="6564" y="7547"/>
                  <a:pt x="6564" y="7554"/>
                </a:cubicBezTo>
                <a:cubicBezTo>
                  <a:pt x="6604" y="7524"/>
                  <a:pt x="6651" y="7505"/>
                  <a:pt x="6685" y="7468"/>
                </a:cubicBezTo>
                <a:cubicBezTo>
                  <a:pt x="6644" y="7488"/>
                  <a:pt x="6606" y="7514"/>
                  <a:pt x="6564" y="7533"/>
                </a:cubicBezTo>
                <a:close/>
                <a:moveTo>
                  <a:pt x="555" y="5820"/>
                </a:moveTo>
                <a:cubicBezTo>
                  <a:pt x="550" y="5820"/>
                  <a:pt x="545" y="5820"/>
                  <a:pt x="540" y="5820"/>
                </a:cubicBezTo>
                <a:cubicBezTo>
                  <a:pt x="542" y="5844"/>
                  <a:pt x="552" y="5864"/>
                  <a:pt x="570" y="5879"/>
                </a:cubicBezTo>
                <a:cubicBezTo>
                  <a:pt x="572" y="5858"/>
                  <a:pt x="567" y="5838"/>
                  <a:pt x="555" y="5820"/>
                </a:cubicBezTo>
                <a:close/>
                <a:moveTo>
                  <a:pt x="314" y="5431"/>
                </a:moveTo>
                <a:cubicBezTo>
                  <a:pt x="277" y="5488"/>
                  <a:pt x="386" y="5459"/>
                  <a:pt x="406" y="5437"/>
                </a:cubicBezTo>
                <a:cubicBezTo>
                  <a:pt x="376" y="5458"/>
                  <a:pt x="345" y="5435"/>
                  <a:pt x="314" y="5431"/>
                </a:cubicBezTo>
                <a:close/>
                <a:moveTo>
                  <a:pt x="255" y="5479"/>
                </a:moveTo>
                <a:cubicBezTo>
                  <a:pt x="256" y="5467"/>
                  <a:pt x="257" y="5455"/>
                  <a:pt x="258" y="5443"/>
                </a:cubicBezTo>
                <a:cubicBezTo>
                  <a:pt x="238" y="5446"/>
                  <a:pt x="218" y="5451"/>
                  <a:pt x="198" y="5458"/>
                </a:cubicBezTo>
                <a:cubicBezTo>
                  <a:pt x="209" y="5483"/>
                  <a:pt x="230" y="5497"/>
                  <a:pt x="255" y="5479"/>
                </a:cubicBezTo>
                <a:close/>
                <a:moveTo>
                  <a:pt x="2395" y="434"/>
                </a:moveTo>
                <a:cubicBezTo>
                  <a:pt x="2359" y="412"/>
                  <a:pt x="2342" y="459"/>
                  <a:pt x="2369" y="482"/>
                </a:cubicBezTo>
                <a:cubicBezTo>
                  <a:pt x="2356" y="457"/>
                  <a:pt x="2371" y="440"/>
                  <a:pt x="2395" y="434"/>
                </a:cubicBezTo>
                <a:close/>
                <a:moveTo>
                  <a:pt x="2375" y="378"/>
                </a:moveTo>
                <a:cubicBezTo>
                  <a:pt x="2401" y="408"/>
                  <a:pt x="2364" y="401"/>
                  <a:pt x="2346" y="413"/>
                </a:cubicBezTo>
                <a:cubicBezTo>
                  <a:pt x="2317" y="434"/>
                  <a:pt x="2339" y="465"/>
                  <a:pt x="2318" y="491"/>
                </a:cubicBezTo>
                <a:cubicBezTo>
                  <a:pt x="2362" y="489"/>
                  <a:pt x="2355" y="536"/>
                  <a:pt x="2318" y="541"/>
                </a:cubicBezTo>
                <a:cubicBezTo>
                  <a:pt x="2274" y="476"/>
                  <a:pt x="2314" y="412"/>
                  <a:pt x="2375" y="378"/>
                </a:cubicBezTo>
                <a:close/>
                <a:moveTo>
                  <a:pt x="6362" y="7762"/>
                </a:moveTo>
                <a:cubicBezTo>
                  <a:pt x="6387" y="7735"/>
                  <a:pt x="6409" y="7705"/>
                  <a:pt x="6427" y="7672"/>
                </a:cubicBezTo>
                <a:cubicBezTo>
                  <a:pt x="6386" y="7724"/>
                  <a:pt x="6311" y="7788"/>
                  <a:pt x="6308" y="7854"/>
                </a:cubicBezTo>
                <a:cubicBezTo>
                  <a:pt x="6323" y="7821"/>
                  <a:pt x="6343" y="7791"/>
                  <a:pt x="6362" y="7762"/>
                </a:cubicBezTo>
                <a:close/>
                <a:moveTo>
                  <a:pt x="2202" y="725"/>
                </a:moveTo>
                <a:cubicBezTo>
                  <a:pt x="2201" y="710"/>
                  <a:pt x="2204" y="695"/>
                  <a:pt x="2211" y="681"/>
                </a:cubicBezTo>
                <a:cubicBezTo>
                  <a:pt x="2191" y="693"/>
                  <a:pt x="2176" y="713"/>
                  <a:pt x="2173" y="737"/>
                </a:cubicBezTo>
                <a:cubicBezTo>
                  <a:pt x="2183" y="733"/>
                  <a:pt x="2193" y="729"/>
                  <a:pt x="2202" y="725"/>
                </a:cubicBezTo>
                <a:close/>
                <a:moveTo>
                  <a:pt x="608" y="5639"/>
                </a:moveTo>
                <a:cubicBezTo>
                  <a:pt x="631" y="5658"/>
                  <a:pt x="636" y="5713"/>
                  <a:pt x="676" y="5692"/>
                </a:cubicBezTo>
                <a:cubicBezTo>
                  <a:pt x="672" y="5655"/>
                  <a:pt x="637" y="5650"/>
                  <a:pt x="608" y="5639"/>
                </a:cubicBezTo>
                <a:close/>
                <a:moveTo>
                  <a:pt x="14897" y="3089"/>
                </a:moveTo>
                <a:cubicBezTo>
                  <a:pt x="14887" y="3091"/>
                  <a:pt x="14752" y="3101"/>
                  <a:pt x="14838" y="3109"/>
                </a:cubicBezTo>
                <a:cubicBezTo>
                  <a:pt x="14807" y="3117"/>
                  <a:pt x="14773" y="3115"/>
                  <a:pt x="14743" y="3124"/>
                </a:cubicBezTo>
                <a:cubicBezTo>
                  <a:pt x="14814" y="3096"/>
                  <a:pt x="14735" y="3112"/>
                  <a:pt x="14713" y="3103"/>
                </a:cubicBezTo>
                <a:cubicBezTo>
                  <a:pt x="14749" y="3054"/>
                  <a:pt x="14767" y="3048"/>
                  <a:pt x="14823" y="3033"/>
                </a:cubicBezTo>
                <a:cubicBezTo>
                  <a:pt x="14855" y="3025"/>
                  <a:pt x="14867" y="2996"/>
                  <a:pt x="14902" y="2995"/>
                </a:cubicBezTo>
                <a:cubicBezTo>
                  <a:pt x="14930" y="2994"/>
                  <a:pt x="14956" y="3004"/>
                  <a:pt x="14983" y="3002"/>
                </a:cubicBezTo>
                <a:cubicBezTo>
                  <a:pt x="15025" y="3000"/>
                  <a:pt x="15070" y="2984"/>
                  <a:pt x="15115" y="2981"/>
                </a:cubicBezTo>
                <a:cubicBezTo>
                  <a:pt x="15183" y="2977"/>
                  <a:pt x="15228" y="2929"/>
                  <a:pt x="15292" y="2913"/>
                </a:cubicBezTo>
                <a:cubicBezTo>
                  <a:pt x="15249" y="2937"/>
                  <a:pt x="15208" y="2965"/>
                  <a:pt x="15168" y="2994"/>
                </a:cubicBezTo>
                <a:cubicBezTo>
                  <a:pt x="15205" y="3015"/>
                  <a:pt x="15221" y="2977"/>
                  <a:pt x="15249" y="2962"/>
                </a:cubicBezTo>
                <a:cubicBezTo>
                  <a:pt x="15286" y="2944"/>
                  <a:pt x="15343" y="2958"/>
                  <a:pt x="15384" y="2943"/>
                </a:cubicBezTo>
                <a:cubicBezTo>
                  <a:pt x="15254" y="3056"/>
                  <a:pt x="15057" y="3053"/>
                  <a:pt x="14897" y="3089"/>
                </a:cubicBezTo>
                <a:close/>
                <a:moveTo>
                  <a:pt x="9028" y="6844"/>
                </a:moveTo>
                <a:cubicBezTo>
                  <a:pt x="9018" y="6850"/>
                  <a:pt x="9008" y="6856"/>
                  <a:pt x="8998" y="6862"/>
                </a:cubicBezTo>
                <a:cubicBezTo>
                  <a:pt x="9027" y="6884"/>
                  <a:pt x="9037" y="6878"/>
                  <a:pt x="9028" y="6844"/>
                </a:cubicBezTo>
                <a:close/>
                <a:moveTo>
                  <a:pt x="14704" y="3097"/>
                </a:moveTo>
                <a:cubicBezTo>
                  <a:pt x="14693" y="3119"/>
                  <a:pt x="14675" y="3136"/>
                  <a:pt x="14651" y="3141"/>
                </a:cubicBezTo>
                <a:cubicBezTo>
                  <a:pt x="14660" y="3118"/>
                  <a:pt x="14677" y="3097"/>
                  <a:pt x="14704" y="3097"/>
                </a:cubicBezTo>
                <a:close/>
                <a:moveTo>
                  <a:pt x="15820" y="2807"/>
                </a:moveTo>
                <a:cubicBezTo>
                  <a:pt x="15838" y="2857"/>
                  <a:pt x="15759" y="2849"/>
                  <a:pt x="15732" y="2848"/>
                </a:cubicBezTo>
                <a:cubicBezTo>
                  <a:pt x="15762" y="2836"/>
                  <a:pt x="15785" y="2804"/>
                  <a:pt x="15820" y="2807"/>
                </a:cubicBezTo>
                <a:close/>
                <a:moveTo>
                  <a:pt x="16735" y="1815"/>
                </a:moveTo>
                <a:cubicBezTo>
                  <a:pt x="16736" y="1839"/>
                  <a:pt x="16723" y="1852"/>
                  <a:pt x="16700" y="1851"/>
                </a:cubicBezTo>
                <a:cubicBezTo>
                  <a:pt x="16704" y="1831"/>
                  <a:pt x="16716" y="1819"/>
                  <a:pt x="16735" y="181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8" name="꙱ United Kingdom (United Kingdom of Great Britain and Northern Ireland) (GB) (H)">
            <a:extLst>
              <a:ext uri="{FF2B5EF4-FFF2-40B4-BE49-F238E27FC236}">
                <a16:creationId xmlns:a16="http://schemas.microsoft.com/office/drawing/2014/main" id="{A80C65DA-BA57-4565-9BCD-D760C2BDB1A2}"/>
              </a:ext>
            </a:extLst>
          </p:cNvPr>
          <p:cNvSpPr>
            <a:spLocks noEditPoints="1"/>
          </p:cNvSpPr>
          <p:nvPr/>
        </p:nvSpPr>
        <p:spPr bwMode="auto">
          <a:xfrm>
            <a:off x="4253376" y="611186"/>
            <a:ext cx="221059" cy="302404"/>
          </a:xfrm>
          <a:custGeom>
            <a:avLst/>
            <a:gdLst>
              <a:gd name="T0" fmla="*/ 338 w 2676"/>
              <a:gd name="T1" fmla="*/ 1886 h 3664"/>
              <a:gd name="T2" fmla="*/ 692 w 2676"/>
              <a:gd name="T3" fmla="*/ 2069 h 3664"/>
              <a:gd name="T4" fmla="*/ 621 w 2676"/>
              <a:gd name="T5" fmla="*/ 2213 h 3664"/>
              <a:gd name="T6" fmla="*/ 0 w 2676"/>
              <a:gd name="T7" fmla="*/ 2145 h 3664"/>
              <a:gd name="T8" fmla="*/ 2074 w 2676"/>
              <a:gd name="T9" fmla="*/ 108 h 3664"/>
              <a:gd name="T10" fmla="*/ 2012 w 2676"/>
              <a:gd name="T11" fmla="*/ 132 h 3664"/>
              <a:gd name="T12" fmla="*/ 2021 w 2676"/>
              <a:gd name="T13" fmla="*/ 170 h 3664"/>
              <a:gd name="T14" fmla="*/ 1962 w 2676"/>
              <a:gd name="T15" fmla="*/ 170 h 3664"/>
              <a:gd name="T16" fmla="*/ 1635 w 2676"/>
              <a:gd name="T17" fmla="*/ 524 h 3664"/>
              <a:gd name="T18" fmla="*/ 1499 w 2676"/>
              <a:gd name="T19" fmla="*/ 708 h 3664"/>
              <a:gd name="T20" fmla="*/ 1468 w 2676"/>
              <a:gd name="T21" fmla="*/ 588 h 3664"/>
              <a:gd name="T22" fmla="*/ 816 w 2676"/>
              <a:gd name="T23" fmla="*/ 1806 h 3664"/>
              <a:gd name="T24" fmla="*/ 656 w 2676"/>
              <a:gd name="T25" fmla="*/ 1174 h 3664"/>
              <a:gd name="T26" fmla="*/ 569 w 2676"/>
              <a:gd name="T27" fmla="*/ 1521 h 3664"/>
              <a:gd name="T28" fmla="*/ 828 w 2676"/>
              <a:gd name="T29" fmla="*/ 1432 h 3664"/>
              <a:gd name="T30" fmla="*/ 743 w 2676"/>
              <a:gd name="T31" fmla="*/ 1556 h 3664"/>
              <a:gd name="T32" fmla="*/ 770 w 2676"/>
              <a:gd name="T33" fmla="*/ 1665 h 3664"/>
              <a:gd name="T34" fmla="*/ 837 w 2676"/>
              <a:gd name="T35" fmla="*/ 1646 h 3664"/>
              <a:gd name="T36" fmla="*/ 908 w 2676"/>
              <a:gd name="T37" fmla="*/ 1653 h 3664"/>
              <a:gd name="T38" fmla="*/ 941 w 2676"/>
              <a:gd name="T39" fmla="*/ 2024 h 3664"/>
              <a:gd name="T40" fmla="*/ 1220 w 2676"/>
              <a:gd name="T41" fmla="*/ 2065 h 3664"/>
              <a:gd name="T42" fmla="*/ 1359 w 2676"/>
              <a:gd name="T43" fmla="*/ 2308 h 3664"/>
              <a:gd name="T44" fmla="*/ 918 w 2676"/>
              <a:gd name="T45" fmla="*/ 2496 h 3664"/>
              <a:gd name="T46" fmla="*/ 1051 w 2676"/>
              <a:gd name="T47" fmla="*/ 2786 h 3664"/>
              <a:gd name="T48" fmla="*/ 712 w 2676"/>
              <a:gd name="T49" fmla="*/ 3080 h 3664"/>
              <a:gd name="T50" fmla="*/ 1135 w 2676"/>
              <a:gd name="T51" fmla="*/ 3175 h 3664"/>
              <a:gd name="T52" fmla="*/ 963 w 2676"/>
              <a:gd name="T53" fmla="*/ 3245 h 3664"/>
              <a:gd name="T54" fmla="*/ 509 w 2676"/>
              <a:gd name="T55" fmla="*/ 3610 h 3664"/>
              <a:gd name="T56" fmla="*/ 1034 w 2676"/>
              <a:gd name="T57" fmla="*/ 3579 h 3664"/>
              <a:gd name="T58" fmla="*/ 1700 w 2676"/>
              <a:gd name="T59" fmla="*/ 3350 h 3664"/>
              <a:gd name="T60" fmla="*/ 2358 w 2676"/>
              <a:gd name="T61" fmla="*/ 3300 h 3664"/>
              <a:gd name="T62" fmla="*/ 2293 w 2676"/>
              <a:gd name="T63" fmla="*/ 3136 h 3664"/>
              <a:gd name="T64" fmla="*/ 2413 w 2676"/>
              <a:gd name="T65" fmla="*/ 2964 h 3664"/>
              <a:gd name="T66" fmla="*/ 2183 w 2676"/>
              <a:gd name="T67" fmla="*/ 2487 h 3664"/>
              <a:gd name="T68" fmla="*/ 1760 w 2676"/>
              <a:gd name="T69" fmla="*/ 1827 h 3664"/>
              <a:gd name="T70" fmla="*/ 1457 w 2676"/>
              <a:gd name="T71" fmla="*/ 1548 h 3664"/>
              <a:gd name="T72" fmla="*/ 1753 w 2676"/>
              <a:gd name="T73" fmla="*/ 1097 h 3664"/>
              <a:gd name="T74" fmla="*/ 1089 w 2676"/>
              <a:gd name="T75" fmla="*/ 1079 h 3664"/>
              <a:gd name="T76" fmla="*/ 1439 w 2676"/>
              <a:gd name="T77" fmla="*/ 735 h 3664"/>
              <a:gd name="T78" fmla="*/ 923 w 2676"/>
              <a:gd name="T79" fmla="*/ 841 h 3664"/>
              <a:gd name="T80" fmla="*/ 774 w 2676"/>
              <a:gd name="T81" fmla="*/ 1106 h 3664"/>
              <a:gd name="T82" fmla="*/ 810 w 2676"/>
              <a:gd name="T83" fmla="*/ 1245 h 3664"/>
              <a:gd name="T84" fmla="*/ 739 w 2676"/>
              <a:gd name="T85" fmla="*/ 1388 h 3664"/>
              <a:gd name="T86" fmla="*/ 623 w 2676"/>
              <a:gd name="T87" fmla="*/ 1495 h 3664"/>
              <a:gd name="T88" fmla="*/ 572 w 2676"/>
              <a:gd name="T89" fmla="*/ 1302 h 3664"/>
              <a:gd name="T90" fmla="*/ 486 w 2676"/>
              <a:gd name="T91" fmla="*/ 1129 h 3664"/>
              <a:gd name="T92" fmla="*/ 534 w 2676"/>
              <a:gd name="T93" fmla="*/ 1759 h 3664"/>
              <a:gd name="T94" fmla="*/ 468 w 2676"/>
              <a:gd name="T95" fmla="*/ 1426 h 3664"/>
              <a:gd name="T96" fmla="*/ 623 w 2676"/>
              <a:gd name="T97" fmla="*/ 859 h 3664"/>
              <a:gd name="T98" fmla="*/ 409 w 2676"/>
              <a:gd name="T99" fmla="*/ 907 h 3664"/>
              <a:gd name="T100" fmla="*/ 403 w 2676"/>
              <a:gd name="T101" fmla="*/ 1468 h 3664"/>
              <a:gd name="T102" fmla="*/ 341 w 2676"/>
              <a:gd name="T103" fmla="*/ 1147 h 3664"/>
              <a:gd name="T104" fmla="*/ 341 w 2676"/>
              <a:gd name="T105" fmla="*/ 1248 h 3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76" h="3664">
                <a:moveTo>
                  <a:pt x="0" y="2145"/>
                </a:moveTo>
                <a:cubicBezTo>
                  <a:pt x="25" y="2105"/>
                  <a:pt x="81" y="2105"/>
                  <a:pt x="118" y="2082"/>
                </a:cubicBezTo>
                <a:cubicBezTo>
                  <a:pt x="105" y="2072"/>
                  <a:pt x="92" y="2061"/>
                  <a:pt x="80" y="2050"/>
                </a:cubicBezTo>
                <a:cubicBezTo>
                  <a:pt x="156" y="2073"/>
                  <a:pt x="185" y="1988"/>
                  <a:pt x="222" y="1947"/>
                </a:cubicBezTo>
                <a:cubicBezTo>
                  <a:pt x="256" y="1907"/>
                  <a:pt x="328" y="1959"/>
                  <a:pt x="338" y="1886"/>
                </a:cubicBezTo>
                <a:cubicBezTo>
                  <a:pt x="405" y="1917"/>
                  <a:pt x="489" y="1840"/>
                  <a:pt x="557" y="1886"/>
                </a:cubicBezTo>
                <a:cubicBezTo>
                  <a:pt x="584" y="1905"/>
                  <a:pt x="600" y="1949"/>
                  <a:pt x="613" y="1977"/>
                </a:cubicBezTo>
                <a:cubicBezTo>
                  <a:pt x="610" y="1972"/>
                  <a:pt x="663" y="2033"/>
                  <a:pt x="661" y="2022"/>
                </a:cubicBezTo>
                <a:cubicBezTo>
                  <a:pt x="663" y="2034"/>
                  <a:pt x="604" y="2062"/>
                  <a:pt x="596" y="2070"/>
                </a:cubicBezTo>
                <a:cubicBezTo>
                  <a:pt x="617" y="2068"/>
                  <a:pt x="678" y="2042"/>
                  <a:pt x="692" y="2069"/>
                </a:cubicBezTo>
                <a:cubicBezTo>
                  <a:pt x="706" y="2097"/>
                  <a:pt x="732" y="2153"/>
                  <a:pt x="685" y="2165"/>
                </a:cubicBezTo>
                <a:cubicBezTo>
                  <a:pt x="693" y="2136"/>
                  <a:pt x="682" y="2097"/>
                  <a:pt x="644" y="2106"/>
                </a:cubicBezTo>
                <a:cubicBezTo>
                  <a:pt x="667" y="2120"/>
                  <a:pt x="664" y="2144"/>
                  <a:pt x="649" y="2162"/>
                </a:cubicBezTo>
                <a:cubicBezTo>
                  <a:pt x="661" y="2156"/>
                  <a:pt x="672" y="2157"/>
                  <a:pt x="680" y="2165"/>
                </a:cubicBezTo>
                <a:cubicBezTo>
                  <a:pt x="683" y="2185"/>
                  <a:pt x="637" y="2212"/>
                  <a:pt x="621" y="2213"/>
                </a:cubicBezTo>
                <a:cubicBezTo>
                  <a:pt x="581" y="2218"/>
                  <a:pt x="581" y="2285"/>
                  <a:pt x="532" y="2271"/>
                </a:cubicBezTo>
                <a:cubicBezTo>
                  <a:pt x="491" y="2258"/>
                  <a:pt x="483" y="2245"/>
                  <a:pt x="448" y="2269"/>
                </a:cubicBezTo>
                <a:cubicBezTo>
                  <a:pt x="418" y="2288"/>
                  <a:pt x="369" y="2268"/>
                  <a:pt x="382" y="2228"/>
                </a:cubicBezTo>
                <a:cubicBezTo>
                  <a:pt x="366" y="2229"/>
                  <a:pt x="252" y="2102"/>
                  <a:pt x="245" y="2183"/>
                </a:cubicBezTo>
                <a:cubicBezTo>
                  <a:pt x="231" y="2327"/>
                  <a:pt x="55" y="2191"/>
                  <a:pt x="0" y="2145"/>
                </a:cubicBezTo>
                <a:close/>
                <a:moveTo>
                  <a:pt x="1721" y="3457"/>
                </a:moveTo>
                <a:cubicBezTo>
                  <a:pt x="1747" y="3455"/>
                  <a:pt x="1770" y="3439"/>
                  <a:pt x="1784" y="3418"/>
                </a:cubicBezTo>
                <a:cubicBezTo>
                  <a:pt x="1735" y="3391"/>
                  <a:pt x="1708" y="3400"/>
                  <a:pt x="1662" y="3427"/>
                </a:cubicBezTo>
                <a:cubicBezTo>
                  <a:pt x="1683" y="3434"/>
                  <a:pt x="1703" y="3444"/>
                  <a:pt x="1721" y="3457"/>
                </a:cubicBezTo>
                <a:close/>
                <a:moveTo>
                  <a:pt x="2074" y="108"/>
                </a:moveTo>
                <a:cubicBezTo>
                  <a:pt x="2084" y="104"/>
                  <a:pt x="2095" y="100"/>
                  <a:pt x="2105" y="96"/>
                </a:cubicBezTo>
                <a:cubicBezTo>
                  <a:pt x="2075" y="80"/>
                  <a:pt x="2065" y="84"/>
                  <a:pt x="2074" y="108"/>
                </a:cubicBezTo>
                <a:close/>
                <a:moveTo>
                  <a:pt x="2086" y="72"/>
                </a:moveTo>
                <a:cubicBezTo>
                  <a:pt x="2130" y="0"/>
                  <a:pt x="2002" y="61"/>
                  <a:pt x="2086" y="72"/>
                </a:cubicBezTo>
                <a:close/>
                <a:moveTo>
                  <a:pt x="2012" y="132"/>
                </a:moveTo>
                <a:cubicBezTo>
                  <a:pt x="2034" y="115"/>
                  <a:pt x="2066" y="65"/>
                  <a:pt x="2015" y="64"/>
                </a:cubicBezTo>
                <a:cubicBezTo>
                  <a:pt x="2018" y="86"/>
                  <a:pt x="1999" y="111"/>
                  <a:pt x="2012" y="132"/>
                </a:cubicBezTo>
                <a:close/>
                <a:moveTo>
                  <a:pt x="1944" y="289"/>
                </a:moveTo>
                <a:cubicBezTo>
                  <a:pt x="1939" y="300"/>
                  <a:pt x="1934" y="311"/>
                  <a:pt x="1929" y="322"/>
                </a:cubicBezTo>
                <a:cubicBezTo>
                  <a:pt x="1994" y="322"/>
                  <a:pt x="1997" y="211"/>
                  <a:pt x="2021" y="170"/>
                </a:cubicBezTo>
                <a:cubicBezTo>
                  <a:pt x="1996" y="168"/>
                  <a:pt x="1983" y="154"/>
                  <a:pt x="1989" y="129"/>
                </a:cubicBezTo>
                <a:cubicBezTo>
                  <a:pt x="1979" y="136"/>
                  <a:pt x="1969" y="143"/>
                  <a:pt x="1959" y="150"/>
                </a:cubicBezTo>
                <a:cubicBezTo>
                  <a:pt x="1957" y="129"/>
                  <a:pt x="1961" y="109"/>
                  <a:pt x="1970" y="90"/>
                </a:cubicBezTo>
                <a:cubicBezTo>
                  <a:pt x="1934" y="85"/>
                  <a:pt x="1940" y="132"/>
                  <a:pt x="1902" y="123"/>
                </a:cubicBezTo>
                <a:cubicBezTo>
                  <a:pt x="1919" y="143"/>
                  <a:pt x="1939" y="159"/>
                  <a:pt x="1962" y="170"/>
                </a:cubicBezTo>
                <a:cubicBezTo>
                  <a:pt x="1934" y="186"/>
                  <a:pt x="1902" y="193"/>
                  <a:pt x="1870" y="191"/>
                </a:cubicBezTo>
                <a:cubicBezTo>
                  <a:pt x="1880" y="244"/>
                  <a:pt x="1884" y="205"/>
                  <a:pt x="1924" y="218"/>
                </a:cubicBezTo>
                <a:cubicBezTo>
                  <a:pt x="1956" y="229"/>
                  <a:pt x="1973" y="263"/>
                  <a:pt x="1944" y="289"/>
                </a:cubicBezTo>
                <a:close/>
                <a:moveTo>
                  <a:pt x="1579" y="559"/>
                </a:moveTo>
                <a:cubicBezTo>
                  <a:pt x="1596" y="545"/>
                  <a:pt x="1615" y="533"/>
                  <a:pt x="1635" y="524"/>
                </a:cubicBezTo>
                <a:cubicBezTo>
                  <a:pt x="1609" y="520"/>
                  <a:pt x="1588" y="535"/>
                  <a:pt x="1579" y="559"/>
                </a:cubicBezTo>
                <a:close/>
                <a:moveTo>
                  <a:pt x="1531" y="544"/>
                </a:moveTo>
                <a:cubicBezTo>
                  <a:pt x="1536" y="524"/>
                  <a:pt x="1528" y="510"/>
                  <a:pt x="1507" y="503"/>
                </a:cubicBezTo>
                <a:cubicBezTo>
                  <a:pt x="1497" y="526"/>
                  <a:pt x="1506" y="541"/>
                  <a:pt x="1531" y="544"/>
                </a:cubicBezTo>
                <a:close/>
                <a:moveTo>
                  <a:pt x="1499" y="708"/>
                </a:moveTo>
                <a:cubicBezTo>
                  <a:pt x="1509" y="698"/>
                  <a:pt x="1514" y="686"/>
                  <a:pt x="1514" y="672"/>
                </a:cubicBezTo>
                <a:cubicBezTo>
                  <a:pt x="1482" y="670"/>
                  <a:pt x="1477" y="682"/>
                  <a:pt x="1499" y="708"/>
                </a:cubicBezTo>
                <a:close/>
                <a:moveTo>
                  <a:pt x="1427" y="628"/>
                </a:moveTo>
                <a:cubicBezTo>
                  <a:pt x="1459" y="656"/>
                  <a:pt x="1541" y="670"/>
                  <a:pt x="1567" y="628"/>
                </a:cubicBezTo>
                <a:cubicBezTo>
                  <a:pt x="1535" y="625"/>
                  <a:pt x="1480" y="628"/>
                  <a:pt x="1468" y="588"/>
                </a:cubicBezTo>
                <a:cubicBezTo>
                  <a:pt x="1459" y="556"/>
                  <a:pt x="1378" y="587"/>
                  <a:pt x="1427" y="628"/>
                </a:cubicBezTo>
                <a:close/>
                <a:moveTo>
                  <a:pt x="1427" y="693"/>
                </a:moveTo>
                <a:cubicBezTo>
                  <a:pt x="1433" y="669"/>
                  <a:pt x="1426" y="645"/>
                  <a:pt x="1398" y="642"/>
                </a:cubicBezTo>
                <a:cubicBezTo>
                  <a:pt x="1392" y="667"/>
                  <a:pt x="1406" y="685"/>
                  <a:pt x="1427" y="693"/>
                </a:cubicBezTo>
                <a:close/>
                <a:moveTo>
                  <a:pt x="816" y="1806"/>
                </a:moveTo>
                <a:cubicBezTo>
                  <a:pt x="856" y="1790"/>
                  <a:pt x="843" y="1705"/>
                  <a:pt x="798" y="1708"/>
                </a:cubicBezTo>
                <a:cubicBezTo>
                  <a:pt x="745" y="1712"/>
                  <a:pt x="770" y="1809"/>
                  <a:pt x="816" y="1806"/>
                </a:cubicBezTo>
                <a:close/>
                <a:moveTo>
                  <a:pt x="656" y="1174"/>
                </a:moveTo>
                <a:cubicBezTo>
                  <a:pt x="665" y="1154"/>
                  <a:pt x="671" y="1133"/>
                  <a:pt x="673" y="1111"/>
                </a:cubicBezTo>
                <a:cubicBezTo>
                  <a:pt x="655" y="1129"/>
                  <a:pt x="649" y="1150"/>
                  <a:pt x="656" y="1174"/>
                </a:cubicBezTo>
                <a:close/>
                <a:moveTo>
                  <a:pt x="620" y="1685"/>
                </a:moveTo>
                <a:cubicBezTo>
                  <a:pt x="645" y="1646"/>
                  <a:pt x="689" y="1614"/>
                  <a:pt x="697" y="1566"/>
                </a:cubicBezTo>
                <a:cubicBezTo>
                  <a:pt x="658" y="1589"/>
                  <a:pt x="636" y="1636"/>
                  <a:pt x="593" y="1655"/>
                </a:cubicBezTo>
                <a:cubicBezTo>
                  <a:pt x="601" y="1666"/>
                  <a:pt x="610" y="1676"/>
                  <a:pt x="620" y="1685"/>
                </a:cubicBezTo>
                <a:close/>
                <a:moveTo>
                  <a:pt x="569" y="1521"/>
                </a:moveTo>
                <a:cubicBezTo>
                  <a:pt x="622" y="1518"/>
                  <a:pt x="670" y="1496"/>
                  <a:pt x="721" y="1486"/>
                </a:cubicBezTo>
                <a:cubicBezTo>
                  <a:pt x="718" y="1471"/>
                  <a:pt x="708" y="1456"/>
                  <a:pt x="694" y="1444"/>
                </a:cubicBezTo>
                <a:cubicBezTo>
                  <a:pt x="751" y="1448"/>
                  <a:pt x="842" y="1363"/>
                  <a:pt x="878" y="1343"/>
                </a:cubicBezTo>
                <a:cubicBezTo>
                  <a:pt x="859" y="1364"/>
                  <a:pt x="847" y="1395"/>
                  <a:pt x="896" y="1379"/>
                </a:cubicBezTo>
                <a:cubicBezTo>
                  <a:pt x="877" y="1390"/>
                  <a:pt x="749" y="1442"/>
                  <a:pt x="828" y="1432"/>
                </a:cubicBezTo>
                <a:cubicBezTo>
                  <a:pt x="818" y="1442"/>
                  <a:pt x="808" y="1452"/>
                  <a:pt x="798" y="1462"/>
                </a:cubicBezTo>
                <a:cubicBezTo>
                  <a:pt x="819" y="1463"/>
                  <a:pt x="840" y="1461"/>
                  <a:pt x="861" y="1456"/>
                </a:cubicBezTo>
                <a:cubicBezTo>
                  <a:pt x="848" y="1463"/>
                  <a:pt x="792" y="1465"/>
                  <a:pt x="789" y="1469"/>
                </a:cubicBezTo>
                <a:cubicBezTo>
                  <a:pt x="779" y="1482"/>
                  <a:pt x="763" y="1493"/>
                  <a:pt x="750" y="1501"/>
                </a:cubicBezTo>
                <a:cubicBezTo>
                  <a:pt x="734" y="1511"/>
                  <a:pt x="746" y="1540"/>
                  <a:pt x="743" y="1556"/>
                </a:cubicBezTo>
                <a:cubicBezTo>
                  <a:pt x="741" y="1573"/>
                  <a:pt x="649" y="1682"/>
                  <a:pt x="730" y="1604"/>
                </a:cubicBezTo>
                <a:cubicBezTo>
                  <a:pt x="699" y="1635"/>
                  <a:pt x="690" y="1717"/>
                  <a:pt x="751" y="1679"/>
                </a:cubicBezTo>
                <a:cubicBezTo>
                  <a:pt x="699" y="1719"/>
                  <a:pt x="695" y="1769"/>
                  <a:pt x="659" y="1813"/>
                </a:cubicBezTo>
                <a:cubicBezTo>
                  <a:pt x="634" y="1845"/>
                  <a:pt x="712" y="1868"/>
                  <a:pt x="720" y="1805"/>
                </a:cubicBezTo>
                <a:cubicBezTo>
                  <a:pt x="726" y="1760"/>
                  <a:pt x="785" y="1708"/>
                  <a:pt x="770" y="1665"/>
                </a:cubicBezTo>
                <a:cubicBezTo>
                  <a:pt x="749" y="1604"/>
                  <a:pt x="840" y="1567"/>
                  <a:pt x="878" y="1545"/>
                </a:cubicBezTo>
                <a:cubicBezTo>
                  <a:pt x="853" y="1567"/>
                  <a:pt x="786" y="1601"/>
                  <a:pt x="793" y="1643"/>
                </a:cubicBezTo>
                <a:cubicBezTo>
                  <a:pt x="798" y="1663"/>
                  <a:pt x="810" y="1668"/>
                  <a:pt x="828" y="1658"/>
                </a:cubicBezTo>
                <a:cubicBezTo>
                  <a:pt x="838" y="1677"/>
                  <a:pt x="851" y="1694"/>
                  <a:pt x="866" y="1708"/>
                </a:cubicBezTo>
                <a:cubicBezTo>
                  <a:pt x="874" y="1683"/>
                  <a:pt x="859" y="1658"/>
                  <a:pt x="837" y="1646"/>
                </a:cubicBezTo>
                <a:cubicBezTo>
                  <a:pt x="860" y="1614"/>
                  <a:pt x="873" y="1635"/>
                  <a:pt x="878" y="1661"/>
                </a:cubicBezTo>
                <a:cubicBezTo>
                  <a:pt x="920" y="1624"/>
                  <a:pt x="891" y="1553"/>
                  <a:pt x="941" y="1563"/>
                </a:cubicBezTo>
                <a:cubicBezTo>
                  <a:pt x="920" y="1580"/>
                  <a:pt x="917" y="1600"/>
                  <a:pt x="932" y="1622"/>
                </a:cubicBezTo>
                <a:cubicBezTo>
                  <a:pt x="926" y="1566"/>
                  <a:pt x="960" y="1625"/>
                  <a:pt x="994" y="1640"/>
                </a:cubicBezTo>
                <a:cubicBezTo>
                  <a:pt x="971" y="1639"/>
                  <a:pt x="918" y="1619"/>
                  <a:pt x="908" y="1653"/>
                </a:cubicBezTo>
                <a:cubicBezTo>
                  <a:pt x="889" y="1718"/>
                  <a:pt x="933" y="1717"/>
                  <a:pt x="953" y="1763"/>
                </a:cubicBezTo>
                <a:cubicBezTo>
                  <a:pt x="988" y="1842"/>
                  <a:pt x="811" y="1888"/>
                  <a:pt x="846" y="1981"/>
                </a:cubicBezTo>
                <a:cubicBezTo>
                  <a:pt x="842" y="1975"/>
                  <a:pt x="803" y="1939"/>
                  <a:pt x="797" y="1959"/>
                </a:cubicBezTo>
                <a:cubicBezTo>
                  <a:pt x="787" y="1998"/>
                  <a:pt x="851" y="2052"/>
                  <a:pt x="873" y="2076"/>
                </a:cubicBezTo>
                <a:cubicBezTo>
                  <a:pt x="849" y="2008"/>
                  <a:pt x="877" y="1995"/>
                  <a:pt x="941" y="2024"/>
                </a:cubicBezTo>
                <a:cubicBezTo>
                  <a:pt x="993" y="2048"/>
                  <a:pt x="1004" y="2046"/>
                  <a:pt x="1006" y="1981"/>
                </a:cubicBezTo>
                <a:cubicBezTo>
                  <a:pt x="1067" y="2042"/>
                  <a:pt x="1106" y="2018"/>
                  <a:pt x="1175" y="1998"/>
                </a:cubicBezTo>
                <a:cubicBezTo>
                  <a:pt x="1197" y="1992"/>
                  <a:pt x="1230" y="1985"/>
                  <a:pt x="1226" y="1955"/>
                </a:cubicBezTo>
                <a:cubicBezTo>
                  <a:pt x="1273" y="1961"/>
                  <a:pt x="1321" y="1957"/>
                  <a:pt x="1368" y="1961"/>
                </a:cubicBezTo>
                <a:cubicBezTo>
                  <a:pt x="1315" y="1996"/>
                  <a:pt x="1251" y="2001"/>
                  <a:pt x="1220" y="2065"/>
                </a:cubicBezTo>
                <a:cubicBezTo>
                  <a:pt x="1200" y="2105"/>
                  <a:pt x="1237" y="2240"/>
                  <a:pt x="1297" y="2207"/>
                </a:cubicBezTo>
                <a:cubicBezTo>
                  <a:pt x="1288" y="2229"/>
                  <a:pt x="1292" y="2249"/>
                  <a:pt x="1309" y="2266"/>
                </a:cubicBezTo>
                <a:cubicBezTo>
                  <a:pt x="1321" y="2250"/>
                  <a:pt x="1332" y="2232"/>
                  <a:pt x="1341" y="2213"/>
                </a:cubicBezTo>
                <a:cubicBezTo>
                  <a:pt x="1350" y="2250"/>
                  <a:pt x="1381" y="2232"/>
                  <a:pt x="1401" y="2219"/>
                </a:cubicBezTo>
                <a:cubicBezTo>
                  <a:pt x="1382" y="2245"/>
                  <a:pt x="1382" y="2279"/>
                  <a:pt x="1359" y="2308"/>
                </a:cubicBezTo>
                <a:cubicBezTo>
                  <a:pt x="1346" y="2325"/>
                  <a:pt x="1294" y="2393"/>
                  <a:pt x="1365" y="2382"/>
                </a:cubicBezTo>
                <a:cubicBezTo>
                  <a:pt x="1293" y="2416"/>
                  <a:pt x="1316" y="2533"/>
                  <a:pt x="1404" y="2513"/>
                </a:cubicBezTo>
                <a:cubicBezTo>
                  <a:pt x="1364" y="2542"/>
                  <a:pt x="1242" y="2430"/>
                  <a:pt x="1303" y="2552"/>
                </a:cubicBezTo>
                <a:cubicBezTo>
                  <a:pt x="1221" y="2481"/>
                  <a:pt x="1104" y="2554"/>
                  <a:pt x="1015" y="2552"/>
                </a:cubicBezTo>
                <a:cubicBezTo>
                  <a:pt x="1048" y="2511"/>
                  <a:pt x="944" y="2473"/>
                  <a:pt x="918" y="2496"/>
                </a:cubicBezTo>
                <a:cubicBezTo>
                  <a:pt x="865" y="2540"/>
                  <a:pt x="951" y="2603"/>
                  <a:pt x="1003" y="2557"/>
                </a:cubicBezTo>
                <a:cubicBezTo>
                  <a:pt x="955" y="2612"/>
                  <a:pt x="886" y="2644"/>
                  <a:pt x="840" y="2700"/>
                </a:cubicBezTo>
                <a:cubicBezTo>
                  <a:pt x="900" y="2705"/>
                  <a:pt x="955" y="2637"/>
                  <a:pt x="1015" y="2667"/>
                </a:cubicBezTo>
                <a:cubicBezTo>
                  <a:pt x="1000" y="2692"/>
                  <a:pt x="1013" y="2716"/>
                  <a:pt x="1036" y="2730"/>
                </a:cubicBezTo>
                <a:cubicBezTo>
                  <a:pt x="1000" y="2746"/>
                  <a:pt x="1010" y="2792"/>
                  <a:pt x="1051" y="2786"/>
                </a:cubicBezTo>
                <a:cubicBezTo>
                  <a:pt x="989" y="2795"/>
                  <a:pt x="1048" y="2860"/>
                  <a:pt x="910" y="2911"/>
                </a:cubicBezTo>
                <a:cubicBezTo>
                  <a:pt x="839" y="2938"/>
                  <a:pt x="735" y="2956"/>
                  <a:pt x="688" y="3015"/>
                </a:cubicBezTo>
                <a:cubicBezTo>
                  <a:pt x="714" y="3025"/>
                  <a:pt x="723" y="3046"/>
                  <a:pt x="703" y="3068"/>
                </a:cubicBezTo>
                <a:cubicBezTo>
                  <a:pt x="735" y="3075"/>
                  <a:pt x="767" y="3071"/>
                  <a:pt x="789" y="3044"/>
                </a:cubicBezTo>
                <a:cubicBezTo>
                  <a:pt x="774" y="3073"/>
                  <a:pt x="743" y="3082"/>
                  <a:pt x="712" y="3080"/>
                </a:cubicBezTo>
                <a:cubicBezTo>
                  <a:pt x="752" y="3131"/>
                  <a:pt x="876" y="3073"/>
                  <a:pt x="917" y="3044"/>
                </a:cubicBezTo>
                <a:cubicBezTo>
                  <a:pt x="915" y="3087"/>
                  <a:pt x="965" y="3089"/>
                  <a:pt x="994" y="3080"/>
                </a:cubicBezTo>
                <a:cubicBezTo>
                  <a:pt x="982" y="3098"/>
                  <a:pt x="965" y="3103"/>
                  <a:pt x="944" y="3095"/>
                </a:cubicBezTo>
                <a:cubicBezTo>
                  <a:pt x="952" y="3146"/>
                  <a:pt x="990" y="3121"/>
                  <a:pt x="1021" y="3107"/>
                </a:cubicBezTo>
                <a:cubicBezTo>
                  <a:pt x="1068" y="3085"/>
                  <a:pt x="1094" y="3157"/>
                  <a:pt x="1135" y="3175"/>
                </a:cubicBezTo>
                <a:cubicBezTo>
                  <a:pt x="1209" y="3208"/>
                  <a:pt x="1222" y="3140"/>
                  <a:pt x="1283" y="3131"/>
                </a:cubicBezTo>
                <a:cubicBezTo>
                  <a:pt x="1350" y="3122"/>
                  <a:pt x="1395" y="3087"/>
                  <a:pt x="1448" y="3047"/>
                </a:cubicBezTo>
                <a:cubicBezTo>
                  <a:pt x="1397" y="3108"/>
                  <a:pt x="1326" y="3151"/>
                  <a:pt x="1270" y="3208"/>
                </a:cubicBezTo>
                <a:cubicBezTo>
                  <a:pt x="1256" y="3223"/>
                  <a:pt x="1277" y="3240"/>
                  <a:pt x="1246" y="3244"/>
                </a:cubicBezTo>
                <a:cubicBezTo>
                  <a:pt x="1118" y="3261"/>
                  <a:pt x="1035" y="3201"/>
                  <a:pt x="963" y="3245"/>
                </a:cubicBezTo>
                <a:cubicBezTo>
                  <a:pt x="934" y="3262"/>
                  <a:pt x="933" y="3296"/>
                  <a:pt x="904" y="3313"/>
                </a:cubicBezTo>
                <a:cubicBezTo>
                  <a:pt x="864" y="3337"/>
                  <a:pt x="857" y="3278"/>
                  <a:pt x="842" y="3348"/>
                </a:cubicBezTo>
                <a:cubicBezTo>
                  <a:pt x="837" y="3376"/>
                  <a:pt x="767" y="3483"/>
                  <a:pt x="731" y="3475"/>
                </a:cubicBezTo>
                <a:cubicBezTo>
                  <a:pt x="709" y="3470"/>
                  <a:pt x="703" y="3471"/>
                  <a:pt x="695" y="3496"/>
                </a:cubicBezTo>
                <a:cubicBezTo>
                  <a:pt x="675" y="3554"/>
                  <a:pt x="568" y="3562"/>
                  <a:pt x="509" y="3610"/>
                </a:cubicBezTo>
                <a:cubicBezTo>
                  <a:pt x="499" y="3618"/>
                  <a:pt x="511" y="3645"/>
                  <a:pt x="522" y="3643"/>
                </a:cubicBezTo>
                <a:cubicBezTo>
                  <a:pt x="559" y="3635"/>
                  <a:pt x="604" y="3602"/>
                  <a:pt x="623" y="3656"/>
                </a:cubicBezTo>
                <a:cubicBezTo>
                  <a:pt x="659" y="3664"/>
                  <a:pt x="711" y="3593"/>
                  <a:pt x="739" y="3571"/>
                </a:cubicBezTo>
                <a:cubicBezTo>
                  <a:pt x="791" y="3530"/>
                  <a:pt x="891" y="3564"/>
                  <a:pt x="926" y="3501"/>
                </a:cubicBezTo>
                <a:cubicBezTo>
                  <a:pt x="926" y="3540"/>
                  <a:pt x="1002" y="3577"/>
                  <a:pt x="1034" y="3579"/>
                </a:cubicBezTo>
                <a:cubicBezTo>
                  <a:pt x="1093" y="3584"/>
                  <a:pt x="1131" y="3468"/>
                  <a:pt x="1131" y="3424"/>
                </a:cubicBezTo>
                <a:cubicBezTo>
                  <a:pt x="1166" y="3490"/>
                  <a:pt x="1267" y="3329"/>
                  <a:pt x="1410" y="3466"/>
                </a:cubicBezTo>
                <a:cubicBezTo>
                  <a:pt x="1414" y="3427"/>
                  <a:pt x="1453" y="3439"/>
                  <a:pt x="1478" y="3444"/>
                </a:cubicBezTo>
                <a:cubicBezTo>
                  <a:pt x="1506" y="3449"/>
                  <a:pt x="1586" y="3424"/>
                  <a:pt x="1511" y="3409"/>
                </a:cubicBezTo>
                <a:cubicBezTo>
                  <a:pt x="1545" y="3409"/>
                  <a:pt x="1761" y="3408"/>
                  <a:pt x="1700" y="3350"/>
                </a:cubicBezTo>
                <a:cubicBezTo>
                  <a:pt x="1745" y="3396"/>
                  <a:pt x="1841" y="3339"/>
                  <a:pt x="1840" y="3387"/>
                </a:cubicBezTo>
                <a:cubicBezTo>
                  <a:pt x="1842" y="3404"/>
                  <a:pt x="1912" y="3385"/>
                  <a:pt x="1911" y="3385"/>
                </a:cubicBezTo>
                <a:cubicBezTo>
                  <a:pt x="1975" y="3377"/>
                  <a:pt x="2035" y="3374"/>
                  <a:pt x="2097" y="3392"/>
                </a:cubicBezTo>
                <a:cubicBezTo>
                  <a:pt x="2149" y="3408"/>
                  <a:pt x="2222" y="3368"/>
                  <a:pt x="2273" y="3354"/>
                </a:cubicBezTo>
                <a:cubicBezTo>
                  <a:pt x="2318" y="3343"/>
                  <a:pt x="2328" y="3328"/>
                  <a:pt x="2358" y="3300"/>
                </a:cubicBezTo>
                <a:cubicBezTo>
                  <a:pt x="2390" y="3270"/>
                  <a:pt x="2453" y="3277"/>
                  <a:pt x="2473" y="3232"/>
                </a:cubicBezTo>
                <a:cubicBezTo>
                  <a:pt x="2494" y="3182"/>
                  <a:pt x="2262" y="3175"/>
                  <a:pt x="2238" y="3172"/>
                </a:cubicBezTo>
                <a:cubicBezTo>
                  <a:pt x="2254" y="3168"/>
                  <a:pt x="2270" y="3162"/>
                  <a:pt x="2286" y="3154"/>
                </a:cubicBezTo>
                <a:cubicBezTo>
                  <a:pt x="2256" y="3147"/>
                  <a:pt x="2224" y="3140"/>
                  <a:pt x="2197" y="3160"/>
                </a:cubicBezTo>
                <a:cubicBezTo>
                  <a:pt x="2223" y="3132"/>
                  <a:pt x="2260" y="3143"/>
                  <a:pt x="2293" y="3136"/>
                </a:cubicBezTo>
                <a:cubicBezTo>
                  <a:pt x="2350" y="3125"/>
                  <a:pt x="2348" y="3068"/>
                  <a:pt x="2291" y="3062"/>
                </a:cubicBezTo>
                <a:cubicBezTo>
                  <a:pt x="2313" y="3067"/>
                  <a:pt x="2327" y="3048"/>
                  <a:pt x="2344" y="3040"/>
                </a:cubicBezTo>
                <a:cubicBezTo>
                  <a:pt x="2379" y="3023"/>
                  <a:pt x="2405" y="3057"/>
                  <a:pt x="2443" y="3023"/>
                </a:cubicBezTo>
                <a:cubicBezTo>
                  <a:pt x="2433" y="3003"/>
                  <a:pt x="2417" y="2991"/>
                  <a:pt x="2395" y="2988"/>
                </a:cubicBezTo>
                <a:cubicBezTo>
                  <a:pt x="2419" y="2983"/>
                  <a:pt x="2476" y="2987"/>
                  <a:pt x="2413" y="2964"/>
                </a:cubicBezTo>
                <a:cubicBezTo>
                  <a:pt x="2500" y="2990"/>
                  <a:pt x="2512" y="2934"/>
                  <a:pt x="2549" y="2872"/>
                </a:cubicBezTo>
                <a:cubicBezTo>
                  <a:pt x="2676" y="2660"/>
                  <a:pt x="2333" y="2593"/>
                  <a:pt x="2266" y="2651"/>
                </a:cubicBezTo>
                <a:cubicBezTo>
                  <a:pt x="2248" y="2667"/>
                  <a:pt x="2241" y="2701"/>
                  <a:pt x="2217" y="2709"/>
                </a:cubicBezTo>
                <a:cubicBezTo>
                  <a:pt x="2180" y="2721"/>
                  <a:pt x="2158" y="2662"/>
                  <a:pt x="2119" y="2670"/>
                </a:cubicBezTo>
                <a:cubicBezTo>
                  <a:pt x="2167" y="2597"/>
                  <a:pt x="2267" y="2593"/>
                  <a:pt x="2183" y="2487"/>
                </a:cubicBezTo>
                <a:cubicBezTo>
                  <a:pt x="2114" y="2398"/>
                  <a:pt x="2039" y="2404"/>
                  <a:pt x="1941" y="2391"/>
                </a:cubicBezTo>
                <a:cubicBezTo>
                  <a:pt x="2006" y="2363"/>
                  <a:pt x="2121" y="2387"/>
                  <a:pt x="2173" y="2430"/>
                </a:cubicBezTo>
                <a:cubicBezTo>
                  <a:pt x="2161" y="2388"/>
                  <a:pt x="2028" y="2275"/>
                  <a:pt x="2122" y="2249"/>
                </a:cubicBezTo>
                <a:cubicBezTo>
                  <a:pt x="2062" y="2233"/>
                  <a:pt x="2050" y="2172"/>
                  <a:pt x="2009" y="2133"/>
                </a:cubicBezTo>
                <a:cubicBezTo>
                  <a:pt x="1914" y="2041"/>
                  <a:pt x="1790" y="2204"/>
                  <a:pt x="1760" y="1827"/>
                </a:cubicBezTo>
                <a:cubicBezTo>
                  <a:pt x="1751" y="1724"/>
                  <a:pt x="1623" y="1636"/>
                  <a:pt x="1525" y="1618"/>
                </a:cubicBezTo>
                <a:cubicBezTo>
                  <a:pt x="1499" y="1613"/>
                  <a:pt x="1478" y="1577"/>
                  <a:pt x="1450" y="1602"/>
                </a:cubicBezTo>
                <a:cubicBezTo>
                  <a:pt x="1432" y="1619"/>
                  <a:pt x="1415" y="1626"/>
                  <a:pt x="1391" y="1626"/>
                </a:cubicBezTo>
                <a:cubicBezTo>
                  <a:pt x="1326" y="1625"/>
                  <a:pt x="1238" y="1629"/>
                  <a:pt x="1190" y="1578"/>
                </a:cubicBezTo>
                <a:cubicBezTo>
                  <a:pt x="1289" y="1651"/>
                  <a:pt x="1357" y="1548"/>
                  <a:pt x="1457" y="1548"/>
                </a:cubicBezTo>
                <a:cubicBezTo>
                  <a:pt x="1514" y="1548"/>
                  <a:pt x="1494" y="1504"/>
                  <a:pt x="1464" y="1480"/>
                </a:cubicBezTo>
                <a:cubicBezTo>
                  <a:pt x="1428" y="1454"/>
                  <a:pt x="1382" y="1503"/>
                  <a:pt x="1332" y="1494"/>
                </a:cubicBezTo>
                <a:cubicBezTo>
                  <a:pt x="1450" y="1472"/>
                  <a:pt x="1545" y="1417"/>
                  <a:pt x="1620" y="1324"/>
                </a:cubicBezTo>
                <a:cubicBezTo>
                  <a:pt x="1654" y="1282"/>
                  <a:pt x="1664" y="1233"/>
                  <a:pt x="1693" y="1190"/>
                </a:cubicBezTo>
                <a:cubicBezTo>
                  <a:pt x="1713" y="1161"/>
                  <a:pt x="1768" y="1141"/>
                  <a:pt x="1753" y="1097"/>
                </a:cubicBezTo>
                <a:cubicBezTo>
                  <a:pt x="1725" y="1018"/>
                  <a:pt x="1568" y="1048"/>
                  <a:pt x="1503" y="1056"/>
                </a:cubicBezTo>
                <a:cubicBezTo>
                  <a:pt x="1435" y="1063"/>
                  <a:pt x="1370" y="1036"/>
                  <a:pt x="1304" y="1056"/>
                </a:cubicBezTo>
                <a:cubicBezTo>
                  <a:pt x="1249" y="1073"/>
                  <a:pt x="1186" y="1107"/>
                  <a:pt x="1131" y="1117"/>
                </a:cubicBezTo>
                <a:cubicBezTo>
                  <a:pt x="1139" y="1089"/>
                  <a:pt x="1172" y="1087"/>
                  <a:pt x="1181" y="1058"/>
                </a:cubicBezTo>
                <a:cubicBezTo>
                  <a:pt x="1148" y="1055"/>
                  <a:pt x="1119" y="1070"/>
                  <a:pt x="1089" y="1079"/>
                </a:cubicBezTo>
                <a:cubicBezTo>
                  <a:pt x="1125" y="1042"/>
                  <a:pt x="1215" y="1068"/>
                  <a:pt x="1232" y="1011"/>
                </a:cubicBezTo>
                <a:cubicBezTo>
                  <a:pt x="1189" y="1001"/>
                  <a:pt x="1138" y="1010"/>
                  <a:pt x="1101" y="981"/>
                </a:cubicBezTo>
                <a:cubicBezTo>
                  <a:pt x="1172" y="1008"/>
                  <a:pt x="1158" y="990"/>
                  <a:pt x="1204" y="959"/>
                </a:cubicBezTo>
                <a:cubicBezTo>
                  <a:pt x="1242" y="934"/>
                  <a:pt x="1288" y="923"/>
                  <a:pt x="1326" y="898"/>
                </a:cubicBezTo>
                <a:cubicBezTo>
                  <a:pt x="1342" y="888"/>
                  <a:pt x="1544" y="757"/>
                  <a:pt x="1439" y="735"/>
                </a:cubicBezTo>
                <a:cubicBezTo>
                  <a:pt x="1350" y="718"/>
                  <a:pt x="1132" y="811"/>
                  <a:pt x="1098" y="768"/>
                </a:cubicBezTo>
                <a:cubicBezTo>
                  <a:pt x="1089" y="756"/>
                  <a:pt x="1047" y="787"/>
                  <a:pt x="1033" y="794"/>
                </a:cubicBezTo>
                <a:cubicBezTo>
                  <a:pt x="1064" y="742"/>
                  <a:pt x="1036" y="778"/>
                  <a:pt x="1014" y="764"/>
                </a:cubicBezTo>
                <a:cubicBezTo>
                  <a:pt x="1005" y="758"/>
                  <a:pt x="989" y="738"/>
                  <a:pt x="976" y="741"/>
                </a:cubicBezTo>
                <a:cubicBezTo>
                  <a:pt x="950" y="747"/>
                  <a:pt x="960" y="823"/>
                  <a:pt x="923" y="841"/>
                </a:cubicBezTo>
                <a:cubicBezTo>
                  <a:pt x="934" y="848"/>
                  <a:pt x="958" y="856"/>
                  <a:pt x="958" y="868"/>
                </a:cubicBezTo>
                <a:cubicBezTo>
                  <a:pt x="868" y="827"/>
                  <a:pt x="896" y="925"/>
                  <a:pt x="852" y="939"/>
                </a:cubicBezTo>
                <a:cubicBezTo>
                  <a:pt x="874" y="949"/>
                  <a:pt x="893" y="967"/>
                  <a:pt x="902" y="990"/>
                </a:cubicBezTo>
                <a:cubicBezTo>
                  <a:pt x="873" y="1001"/>
                  <a:pt x="770" y="963"/>
                  <a:pt x="777" y="1022"/>
                </a:cubicBezTo>
                <a:cubicBezTo>
                  <a:pt x="768" y="967"/>
                  <a:pt x="702" y="1061"/>
                  <a:pt x="774" y="1106"/>
                </a:cubicBezTo>
                <a:cubicBezTo>
                  <a:pt x="755" y="1103"/>
                  <a:pt x="735" y="1102"/>
                  <a:pt x="715" y="1103"/>
                </a:cubicBezTo>
                <a:cubicBezTo>
                  <a:pt x="710" y="1160"/>
                  <a:pt x="758" y="1160"/>
                  <a:pt x="801" y="1156"/>
                </a:cubicBezTo>
                <a:cubicBezTo>
                  <a:pt x="779" y="1163"/>
                  <a:pt x="759" y="1174"/>
                  <a:pt x="742" y="1189"/>
                </a:cubicBezTo>
                <a:cubicBezTo>
                  <a:pt x="768" y="1179"/>
                  <a:pt x="798" y="1184"/>
                  <a:pt x="813" y="1210"/>
                </a:cubicBezTo>
                <a:cubicBezTo>
                  <a:pt x="774" y="1165"/>
                  <a:pt x="722" y="1251"/>
                  <a:pt x="810" y="1245"/>
                </a:cubicBezTo>
                <a:cubicBezTo>
                  <a:pt x="801" y="1251"/>
                  <a:pt x="674" y="1239"/>
                  <a:pt x="757" y="1290"/>
                </a:cubicBezTo>
                <a:cubicBezTo>
                  <a:pt x="702" y="1270"/>
                  <a:pt x="665" y="1325"/>
                  <a:pt x="724" y="1334"/>
                </a:cubicBezTo>
                <a:cubicBezTo>
                  <a:pt x="700" y="1331"/>
                  <a:pt x="686" y="1343"/>
                  <a:pt x="685" y="1367"/>
                </a:cubicBezTo>
                <a:cubicBezTo>
                  <a:pt x="653" y="1352"/>
                  <a:pt x="612" y="1355"/>
                  <a:pt x="584" y="1379"/>
                </a:cubicBezTo>
                <a:cubicBezTo>
                  <a:pt x="631" y="1390"/>
                  <a:pt x="697" y="1358"/>
                  <a:pt x="739" y="1388"/>
                </a:cubicBezTo>
                <a:cubicBezTo>
                  <a:pt x="705" y="1372"/>
                  <a:pt x="683" y="1412"/>
                  <a:pt x="650" y="1397"/>
                </a:cubicBezTo>
                <a:cubicBezTo>
                  <a:pt x="652" y="1406"/>
                  <a:pt x="655" y="1414"/>
                  <a:pt x="659" y="1421"/>
                </a:cubicBezTo>
                <a:cubicBezTo>
                  <a:pt x="621" y="1404"/>
                  <a:pt x="577" y="1402"/>
                  <a:pt x="557" y="1435"/>
                </a:cubicBezTo>
                <a:cubicBezTo>
                  <a:pt x="581" y="1437"/>
                  <a:pt x="601" y="1447"/>
                  <a:pt x="617" y="1465"/>
                </a:cubicBezTo>
                <a:cubicBezTo>
                  <a:pt x="596" y="1481"/>
                  <a:pt x="568" y="1504"/>
                  <a:pt x="623" y="1495"/>
                </a:cubicBezTo>
                <a:cubicBezTo>
                  <a:pt x="604" y="1500"/>
                  <a:pt x="584" y="1506"/>
                  <a:pt x="569" y="1521"/>
                </a:cubicBezTo>
                <a:close/>
                <a:moveTo>
                  <a:pt x="572" y="1302"/>
                </a:moveTo>
                <a:cubicBezTo>
                  <a:pt x="578" y="1299"/>
                  <a:pt x="584" y="1296"/>
                  <a:pt x="590" y="1293"/>
                </a:cubicBezTo>
                <a:cubicBezTo>
                  <a:pt x="582" y="1264"/>
                  <a:pt x="563" y="1260"/>
                  <a:pt x="543" y="1281"/>
                </a:cubicBezTo>
                <a:cubicBezTo>
                  <a:pt x="552" y="1288"/>
                  <a:pt x="562" y="1295"/>
                  <a:pt x="572" y="1302"/>
                </a:cubicBezTo>
                <a:close/>
                <a:moveTo>
                  <a:pt x="656" y="1275"/>
                </a:moveTo>
                <a:cubicBezTo>
                  <a:pt x="690" y="1265"/>
                  <a:pt x="744" y="1235"/>
                  <a:pt x="738" y="1192"/>
                </a:cubicBezTo>
                <a:cubicBezTo>
                  <a:pt x="608" y="1238"/>
                  <a:pt x="664" y="1080"/>
                  <a:pt x="593" y="1055"/>
                </a:cubicBezTo>
                <a:cubicBezTo>
                  <a:pt x="586" y="1074"/>
                  <a:pt x="582" y="1094"/>
                  <a:pt x="581" y="1114"/>
                </a:cubicBezTo>
                <a:cubicBezTo>
                  <a:pt x="522" y="1101"/>
                  <a:pt x="530" y="1138"/>
                  <a:pt x="486" y="1129"/>
                </a:cubicBezTo>
                <a:cubicBezTo>
                  <a:pt x="479" y="1189"/>
                  <a:pt x="551" y="1152"/>
                  <a:pt x="578" y="1180"/>
                </a:cubicBezTo>
                <a:cubicBezTo>
                  <a:pt x="511" y="1185"/>
                  <a:pt x="580" y="1227"/>
                  <a:pt x="606" y="1227"/>
                </a:cubicBezTo>
                <a:cubicBezTo>
                  <a:pt x="634" y="1226"/>
                  <a:pt x="666" y="1212"/>
                  <a:pt x="694" y="1224"/>
                </a:cubicBezTo>
                <a:cubicBezTo>
                  <a:pt x="670" y="1230"/>
                  <a:pt x="654" y="1249"/>
                  <a:pt x="656" y="1275"/>
                </a:cubicBezTo>
                <a:close/>
                <a:moveTo>
                  <a:pt x="534" y="1759"/>
                </a:moveTo>
                <a:cubicBezTo>
                  <a:pt x="583" y="1737"/>
                  <a:pt x="625" y="1689"/>
                  <a:pt x="558" y="1652"/>
                </a:cubicBezTo>
                <a:cubicBezTo>
                  <a:pt x="515" y="1628"/>
                  <a:pt x="492" y="1700"/>
                  <a:pt x="477" y="1726"/>
                </a:cubicBezTo>
                <a:cubicBezTo>
                  <a:pt x="497" y="1714"/>
                  <a:pt x="518" y="1704"/>
                  <a:pt x="540" y="1696"/>
                </a:cubicBezTo>
                <a:cubicBezTo>
                  <a:pt x="544" y="1718"/>
                  <a:pt x="542" y="1739"/>
                  <a:pt x="534" y="1759"/>
                </a:cubicBezTo>
                <a:close/>
                <a:moveTo>
                  <a:pt x="468" y="1426"/>
                </a:moveTo>
                <a:cubicBezTo>
                  <a:pt x="491" y="1419"/>
                  <a:pt x="509" y="1405"/>
                  <a:pt x="522" y="1385"/>
                </a:cubicBezTo>
                <a:cubicBezTo>
                  <a:pt x="499" y="1391"/>
                  <a:pt x="480" y="1406"/>
                  <a:pt x="468" y="1426"/>
                </a:cubicBezTo>
                <a:close/>
                <a:moveTo>
                  <a:pt x="513" y="954"/>
                </a:moveTo>
                <a:cubicBezTo>
                  <a:pt x="562" y="1021"/>
                  <a:pt x="629" y="903"/>
                  <a:pt x="561" y="916"/>
                </a:cubicBezTo>
                <a:cubicBezTo>
                  <a:pt x="590" y="898"/>
                  <a:pt x="686" y="871"/>
                  <a:pt x="623" y="859"/>
                </a:cubicBezTo>
                <a:cubicBezTo>
                  <a:pt x="678" y="834"/>
                  <a:pt x="668" y="761"/>
                  <a:pt x="609" y="801"/>
                </a:cubicBezTo>
                <a:cubicBezTo>
                  <a:pt x="581" y="821"/>
                  <a:pt x="547" y="825"/>
                  <a:pt x="517" y="843"/>
                </a:cubicBezTo>
                <a:cubicBezTo>
                  <a:pt x="485" y="862"/>
                  <a:pt x="513" y="896"/>
                  <a:pt x="472" y="910"/>
                </a:cubicBezTo>
                <a:cubicBezTo>
                  <a:pt x="471" y="899"/>
                  <a:pt x="470" y="888"/>
                  <a:pt x="468" y="877"/>
                </a:cubicBezTo>
                <a:cubicBezTo>
                  <a:pt x="446" y="881"/>
                  <a:pt x="426" y="891"/>
                  <a:pt x="409" y="907"/>
                </a:cubicBezTo>
                <a:cubicBezTo>
                  <a:pt x="434" y="925"/>
                  <a:pt x="449" y="944"/>
                  <a:pt x="406" y="954"/>
                </a:cubicBezTo>
                <a:cubicBezTo>
                  <a:pt x="428" y="959"/>
                  <a:pt x="448" y="968"/>
                  <a:pt x="465" y="981"/>
                </a:cubicBezTo>
                <a:cubicBezTo>
                  <a:pt x="445" y="990"/>
                  <a:pt x="425" y="1001"/>
                  <a:pt x="406" y="1014"/>
                </a:cubicBezTo>
                <a:cubicBezTo>
                  <a:pt x="439" y="1068"/>
                  <a:pt x="505" y="990"/>
                  <a:pt x="513" y="954"/>
                </a:cubicBezTo>
                <a:close/>
                <a:moveTo>
                  <a:pt x="403" y="1468"/>
                </a:moveTo>
                <a:cubicBezTo>
                  <a:pt x="417" y="1456"/>
                  <a:pt x="432" y="1446"/>
                  <a:pt x="448" y="1438"/>
                </a:cubicBezTo>
                <a:cubicBezTo>
                  <a:pt x="424" y="1433"/>
                  <a:pt x="408" y="1444"/>
                  <a:pt x="403" y="1468"/>
                </a:cubicBezTo>
                <a:close/>
                <a:moveTo>
                  <a:pt x="341" y="1147"/>
                </a:moveTo>
                <a:cubicBezTo>
                  <a:pt x="349" y="1115"/>
                  <a:pt x="339" y="1110"/>
                  <a:pt x="311" y="1132"/>
                </a:cubicBezTo>
                <a:cubicBezTo>
                  <a:pt x="321" y="1137"/>
                  <a:pt x="331" y="1142"/>
                  <a:pt x="341" y="1147"/>
                </a:cubicBezTo>
                <a:close/>
                <a:moveTo>
                  <a:pt x="356" y="1115"/>
                </a:moveTo>
                <a:cubicBezTo>
                  <a:pt x="356" y="1105"/>
                  <a:pt x="411" y="1069"/>
                  <a:pt x="386" y="1062"/>
                </a:cubicBezTo>
                <a:cubicBezTo>
                  <a:pt x="359" y="1054"/>
                  <a:pt x="294" y="1048"/>
                  <a:pt x="296" y="1094"/>
                </a:cubicBezTo>
                <a:cubicBezTo>
                  <a:pt x="319" y="1093"/>
                  <a:pt x="339" y="1100"/>
                  <a:pt x="356" y="1115"/>
                </a:cubicBezTo>
                <a:close/>
                <a:moveTo>
                  <a:pt x="341" y="1248"/>
                </a:moveTo>
                <a:cubicBezTo>
                  <a:pt x="302" y="1234"/>
                  <a:pt x="325" y="1194"/>
                  <a:pt x="359" y="1183"/>
                </a:cubicBezTo>
                <a:cubicBezTo>
                  <a:pt x="309" y="1085"/>
                  <a:pt x="258" y="1267"/>
                  <a:pt x="341" y="124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89" name="꙱ United Arab Emirates (AE) (H)">
            <a:extLst>
              <a:ext uri="{FF2B5EF4-FFF2-40B4-BE49-F238E27FC236}">
                <a16:creationId xmlns:a16="http://schemas.microsoft.com/office/drawing/2014/main" id="{AF434FAF-D207-4EB6-9E24-B338BB5CDD46}"/>
              </a:ext>
            </a:extLst>
          </p:cNvPr>
          <p:cNvSpPr>
            <a:spLocks noEditPoints="1"/>
          </p:cNvSpPr>
          <p:nvPr/>
        </p:nvSpPr>
        <p:spPr bwMode="auto">
          <a:xfrm>
            <a:off x="5701623" y="1610254"/>
            <a:ext cx="121892" cy="102178"/>
          </a:xfrm>
          <a:custGeom>
            <a:avLst/>
            <a:gdLst>
              <a:gd name="T0" fmla="*/ 686 w 1482"/>
              <a:gd name="T1" fmla="*/ 692 h 1230"/>
              <a:gd name="T2" fmla="*/ 734 w 1482"/>
              <a:gd name="T3" fmla="*/ 668 h 1230"/>
              <a:gd name="T4" fmla="*/ 656 w 1482"/>
              <a:gd name="T5" fmla="*/ 683 h 1230"/>
              <a:gd name="T6" fmla="*/ 686 w 1482"/>
              <a:gd name="T7" fmla="*/ 692 h 1230"/>
              <a:gd name="T8" fmla="*/ 0 w 1482"/>
              <a:gd name="T9" fmla="*/ 638 h 1230"/>
              <a:gd name="T10" fmla="*/ 24 w 1482"/>
              <a:gd name="T11" fmla="*/ 662 h 1230"/>
              <a:gd name="T12" fmla="*/ 54 w 1482"/>
              <a:gd name="T13" fmla="*/ 635 h 1230"/>
              <a:gd name="T14" fmla="*/ 176 w 1482"/>
              <a:gd name="T15" fmla="*/ 748 h 1230"/>
              <a:gd name="T16" fmla="*/ 318 w 1482"/>
              <a:gd name="T17" fmla="*/ 665 h 1230"/>
              <a:gd name="T18" fmla="*/ 408 w 1482"/>
              <a:gd name="T19" fmla="*/ 690 h 1230"/>
              <a:gd name="T20" fmla="*/ 523 w 1482"/>
              <a:gd name="T21" fmla="*/ 694 h 1230"/>
              <a:gd name="T22" fmla="*/ 802 w 1482"/>
              <a:gd name="T23" fmla="*/ 677 h 1230"/>
              <a:gd name="T24" fmla="*/ 772 w 1482"/>
              <a:gd name="T25" fmla="*/ 635 h 1230"/>
              <a:gd name="T26" fmla="*/ 826 w 1482"/>
              <a:gd name="T27" fmla="*/ 659 h 1230"/>
              <a:gd name="T28" fmla="*/ 1027 w 1482"/>
              <a:gd name="T29" fmla="*/ 394 h 1230"/>
              <a:gd name="T30" fmla="*/ 1192 w 1482"/>
              <a:gd name="T31" fmla="*/ 176 h 1230"/>
              <a:gd name="T32" fmla="*/ 1330 w 1482"/>
              <a:gd name="T33" fmla="*/ 0 h 1230"/>
              <a:gd name="T34" fmla="*/ 1392 w 1482"/>
              <a:gd name="T35" fmla="*/ 158 h 1230"/>
              <a:gd name="T36" fmla="*/ 1437 w 1482"/>
              <a:gd name="T37" fmla="*/ 211 h 1230"/>
              <a:gd name="T38" fmla="*/ 1451 w 1482"/>
              <a:gd name="T39" fmla="*/ 405 h 1230"/>
              <a:gd name="T40" fmla="*/ 1360 w 1482"/>
              <a:gd name="T41" fmla="*/ 443 h 1230"/>
              <a:gd name="T42" fmla="*/ 1308 w 1482"/>
              <a:gd name="T43" fmla="*/ 404 h 1230"/>
              <a:gd name="T44" fmla="*/ 1313 w 1482"/>
              <a:gd name="T45" fmla="*/ 637 h 1230"/>
              <a:gd name="T46" fmla="*/ 1360 w 1482"/>
              <a:gd name="T47" fmla="*/ 720 h 1230"/>
              <a:gd name="T48" fmla="*/ 1214 w 1482"/>
              <a:gd name="T49" fmla="*/ 763 h 1230"/>
              <a:gd name="T50" fmla="*/ 1165 w 1482"/>
              <a:gd name="T51" fmla="*/ 1114 h 1230"/>
              <a:gd name="T52" fmla="*/ 1157 w 1482"/>
              <a:gd name="T53" fmla="*/ 1183 h 1230"/>
              <a:gd name="T54" fmla="*/ 1054 w 1482"/>
              <a:gd name="T55" fmla="*/ 1217 h 1230"/>
              <a:gd name="T56" fmla="*/ 508 w 1482"/>
              <a:gd name="T57" fmla="*/ 1136 h 1230"/>
              <a:gd name="T58" fmla="*/ 312 w 1482"/>
              <a:gd name="T59" fmla="*/ 1080 h 1230"/>
              <a:gd name="T60" fmla="*/ 67 w 1482"/>
              <a:gd name="T61" fmla="*/ 770 h 1230"/>
              <a:gd name="T62" fmla="*/ 0 w 1482"/>
              <a:gd name="T63" fmla="*/ 638 h 1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2" h="1230">
                <a:moveTo>
                  <a:pt x="686" y="692"/>
                </a:moveTo>
                <a:cubicBezTo>
                  <a:pt x="707" y="693"/>
                  <a:pt x="723" y="685"/>
                  <a:pt x="734" y="668"/>
                </a:cubicBezTo>
                <a:cubicBezTo>
                  <a:pt x="707" y="646"/>
                  <a:pt x="673" y="651"/>
                  <a:pt x="656" y="683"/>
                </a:cubicBezTo>
                <a:cubicBezTo>
                  <a:pt x="666" y="686"/>
                  <a:pt x="676" y="689"/>
                  <a:pt x="686" y="692"/>
                </a:cubicBezTo>
                <a:close/>
                <a:moveTo>
                  <a:pt x="0" y="638"/>
                </a:moveTo>
                <a:cubicBezTo>
                  <a:pt x="21" y="625"/>
                  <a:pt x="28" y="633"/>
                  <a:pt x="24" y="662"/>
                </a:cubicBezTo>
                <a:cubicBezTo>
                  <a:pt x="34" y="653"/>
                  <a:pt x="43" y="644"/>
                  <a:pt x="54" y="635"/>
                </a:cubicBezTo>
                <a:cubicBezTo>
                  <a:pt x="90" y="689"/>
                  <a:pt x="16" y="758"/>
                  <a:pt x="176" y="748"/>
                </a:cubicBezTo>
                <a:cubicBezTo>
                  <a:pt x="297" y="741"/>
                  <a:pt x="284" y="673"/>
                  <a:pt x="318" y="665"/>
                </a:cubicBezTo>
                <a:cubicBezTo>
                  <a:pt x="337" y="661"/>
                  <a:pt x="385" y="690"/>
                  <a:pt x="408" y="690"/>
                </a:cubicBezTo>
                <a:cubicBezTo>
                  <a:pt x="447" y="691"/>
                  <a:pt x="485" y="695"/>
                  <a:pt x="523" y="694"/>
                </a:cubicBezTo>
                <a:cubicBezTo>
                  <a:pt x="628" y="690"/>
                  <a:pt x="700" y="738"/>
                  <a:pt x="802" y="677"/>
                </a:cubicBezTo>
                <a:cubicBezTo>
                  <a:pt x="793" y="663"/>
                  <a:pt x="783" y="649"/>
                  <a:pt x="772" y="635"/>
                </a:cubicBezTo>
                <a:cubicBezTo>
                  <a:pt x="805" y="623"/>
                  <a:pt x="800" y="662"/>
                  <a:pt x="826" y="659"/>
                </a:cubicBezTo>
                <a:cubicBezTo>
                  <a:pt x="916" y="649"/>
                  <a:pt x="917" y="486"/>
                  <a:pt x="1027" y="394"/>
                </a:cubicBezTo>
                <a:cubicBezTo>
                  <a:pt x="1097" y="336"/>
                  <a:pt x="1126" y="230"/>
                  <a:pt x="1192" y="176"/>
                </a:cubicBezTo>
                <a:cubicBezTo>
                  <a:pt x="1265" y="115"/>
                  <a:pt x="1309" y="99"/>
                  <a:pt x="1330" y="0"/>
                </a:cubicBezTo>
                <a:cubicBezTo>
                  <a:pt x="1408" y="4"/>
                  <a:pt x="1317" y="153"/>
                  <a:pt x="1392" y="158"/>
                </a:cubicBezTo>
                <a:cubicBezTo>
                  <a:pt x="1411" y="167"/>
                  <a:pt x="1432" y="175"/>
                  <a:pt x="1437" y="211"/>
                </a:cubicBezTo>
                <a:cubicBezTo>
                  <a:pt x="1444" y="273"/>
                  <a:pt x="1482" y="351"/>
                  <a:pt x="1451" y="405"/>
                </a:cubicBezTo>
                <a:cubicBezTo>
                  <a:pt x="1408" y="440"/>
                  <a:pt x="1341" y="514"/>
                  <a:pt x="1360" y="443"/>
                </a:cubicBezTo>
                <a:cubicBezTo>
                  <a:pt x="1365" y="421"/>
                  <a:pt x="1328" y="374"/>
                  <a:pt x="1308" y="404"/>
                </a:cubicBezTo>
                <a:cubicBezTo>
                  <a:pt x="1271" y="460"/>
                  <a:pt x="1287" y="571"/>
                  <a:pt x="1313" y="637"/>
                </a:cubicBezTo>
                <a:cubicBezTo>
                  <a:pt x="1334" y="693"/>
                  <a:pt x="1394" y="675"/>
                  <a:pt x="1360" y="720"/>
                </a:cubicBezTo>
                <a:cubicBezTo>
                  <a:pt x="1330" y="761"/>
                  <a:pt x="1250" y="720"/>
                  <a:pt x="1214" y="763"/>
                </a:cubicBezTo>
                <a:cubicBezTo>
                  <a:pt x="1280" y="800"/>
                  <a:pt x="1185" y="1013"/>
                  <a:pt x="1165" y="1114"/>
                </a:cubicBezTo>
                <a:cubicBezTo>
                  <a:pt x="1159" y="1141"/>
                  <a:pt x="1156" y="1164"/>
                  <a:pt x="1157" y="1183"/>
                </a:cubicBezTo>
                <a:cubicBezTo>
                  <a:pt x="1145" y="1222"/>
                  <a:pt x="1108" y="1230"/>
                  <a:pt x="1054" y="1217"/>
                </a:cubicBezTo>
                <a:cubicBezTo>
                  <a:pt x="878" y="1176"/>
                  <a:pt x="689" y="1159"/>
                  <a:pt x="508" y="1136"/>
                </a:cubicBezTo>
                <a:cubicBezTo>
                  <a:pt x="440" y="1128"/>
                  <a:pt x="358" y="1141"/>
                  <a:pt x="312" y="1080"/>
                </a:cubicBezTo>
                <a:lnTo>
                  <a:pt x="67" y="770"/>
                </a:lnTo>
                <a:cubicBezTo>
                  <a:pt x="33" y="727"/>
                  <a:pt x="31" y="686"/>
                  <a:pt x="0" y="63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0" name="꙱ Ukraine (UA) (H)">
            <a:extLst>
              <a:ext uri="{FF2B5EF4-FFF2-40B4-BE49-F238E27FC236}">
                <a16:creationId xmlns:a16="http://schemas.microsoft.com/office/drawing/2014/main" id="{5C559D96-B143-4C96-953F-E2F9D9268707}"/>
              </a:ext>
            </a:extLst>
          </p:cNvPr>
          <p:cNvSpPr>
            <a:spLocks/>
          </p:cNvSpPr>
          <p:nvPr/>
        </p:nvSpPr>
        <p:spPr bwMode="auto">
          <a:xfrm>
            <a:off x="4925850" y="844440"/>
            <a:ext cx="409063" cy="235317"/>
          </a:xfrm>
          <a:custGeom>
            <a:avLst/>
            <a:gdLst>
              <a:gd name="T0" fmla="*/ 2135 w 4962"/>
              <a:gd name="T1" fmla="*/ 339 h 2844"/>
              <a:gd name="T2" fmla="*/ 2367 w 4962"/>
              <a:gd name="T3" fmla="*/ 119 h 2844"/>
              <a:gd name="T4" fmla="*/ 2877 w 4962"/>
              <a:gd name="T5" fmla="*/ 14 h 2844"/>
              <a:gd name="T6" fmla="*/ 3244 w 4962"/>
              <a:gd name="T7" fmla="*/ 217 h 2844"/>
              <a:gd name="T8" fmla="*/ 3388 w 4962"/>
              <a:gd name="T9" fmla="*/ 410 h 2844"/>
              <a:gd name="T10" fmla="*/ 3722 w 4962"/>
              <a:gd name="T11" fmla="*/ 669 h 2844"/>
              <a:gd name="T12" fmla="*/ 4313 w 4962"/>
              <a:gd name="T13" fmla="*/ 855 h 2844"/>
              <a:gd name="T14" fmla="*/ 4746 w 4962"/>
              <a:gd name="T15" fmla="*/ 928 h 2844"/>
              <a:gd name="T16" fmla="*/ 4836 w 4962"/>
              <a:gd name="T17" fmla="*/ 1186 h 2844"/>
              <a:gd name="T18" fmla="*/ 4902 w 4962"/>
              <a:gd name="T19" fmla="*/ 1402 h 2844"/>
              <a:gd name="T20" fmla="*/ 4737 w 4962"/>
              <a:gd name="T21" fmla="*/ 1569 h 2844"/>
              <a:gd name="T22" fmla="*/ 4528 w 4962"/>
              <a:gd name="T23" fmla="*/ 1759 h 2844"/>
              <a:gd name="T24" fmla="*/ 4254 w 4962"/>
              <a:gd name="T25" fmla="*/ 1891 h 2844"/>
              <a:gd name="T26" fmla="*/ 3872 w 4962"/>
              <a:gd name="T27" fmla="*/ 1991 h 2844"/>
              <a:gd name="T28" fmla="*/ 3620 w 4962"/>
              <a:gd name="T29" fmla="*/ 2137 h 2844"/>
              <a:gd name="T30" fmla="*/ 3563 w 4962"/>
              <a:gd name="T31" fmla="*/ 2150 h 2844"/>
              <a:gd name="T32" fmla="*/ 3501 w 4962"/>
              <a:gd name="T33" fmla="*/ 2158 h 2844"/>
              <a:gd name="T34" fmla="*/ 3284 w 4962"/>
              <a:gd name="T35" fmla="*/ 2135 h 2844"/>
              <a:gd name="T36" fmla="*/ 3543 w 4962"/>
              <a:gd name="T37" fmla="*/ 2227 h 2844"/>
              <a:gd name="T38" fmla="*/ 3687 w 4962"/>
              <a:gd name="T39" fmla="*/ 2347 h 2844"/>
              <a:gd name="T40" fmla="*/ 3912 w 4962"/>
              <a:gd name="T41" fmla="*/ 2403 h 2844"/>
              <a:gd name="T42" fmla="*/ 4024 w 4962"/>
              <a:gd name="T43" fmla="*/ 2560 h 2844"/>
              <a:gd name="T44" fmla="*/ 3714 w 4962"/>
              <a:gd name="T45" fmla="*/ 2628 h 2844"/>
              <a:gd name="T46" fmla="*/ 3245 w 4962"/>
              <a:gd name="T47" fmla="*/ 2505 h 2844"/>
              <a:gd name="T48" fmla="*/ 3106 w 4962"/>
              <a:gd name="T49" fmla="*/ 2329 h 2844"/>
              <a:gd name="T50" fmla="*/ 3182 w 4962"/>
              <a:gd name="T51" fmla="*/ 2172 h 2844"/>
              <a:gd name="T52" fmla="*/ 2665 w 4962"/>
              <a:gd name="T53" fmla="*/ 2014 h 2844"/>
              <a:gd name="T54" fmla="*/ 2768 w 4962"/>
              <a:gd name="T55" fmla="*/ 1971 h 2844"/>
              <a:gd name="T56" fmla="*/ 2631 w 4962"/>
              <a:gd name="T57" fmla="*/ 1991 h 2844"/>
              <a:gd name="T58" fmla="*/ 2279 w 4962"/>
              <a:gd name="T59" fmla="*/ 2088 h 2844"/>
              <a:gd name="T60" fmla="*/ 2294 w 4962"/>
              <a:gd name="T61" fmla="*/ 2258 h 2844"/>
              <a:gd name="T62" fmla="*/ 2169 w 4962"/>
              <a:gd name="T63" fmla="*/ 2388 h 2844"/>
              <a:gd name="T64" fmla="*/ 1773 w 4962"/>
              <a:gd name="T65" fmla="*/ 2400 h 2844"/>
              <a:gd name="T66" fmla="*/ 1956 w 4962"/>
              <a:gd name="T67" fmla="*/ 2128 h 2844"/>
              <a:gd name="T68" fmla="*/ 2269 w 4962"/>
              <a:gd name="T69" fmla="*/ 2066 h 2844"/>
              <a:gd name="T70" fmla="*/ 2082 w 4962"/>
              <a:gd name="T71" fmla="*/ 1758 h 2844"/>
              <a:gd name="T72" fmla="*/ 1861 w 4962"/>
              <a:gd name="T73" fmla="*/ 1509 h 2844"/>
              <a:gd name="T74" fmla="*/ 1523 w 4962"/>
              <a:gd name="T75" fmla="*/ 1350 h 2844"/>
              <a:gd name="T76" fmla="*/ 1064 w 4962"/>
              <a:gd name="T77" fmla="*/ 1525 h 2844"/>
              <a:gd name="T78" fmla="*/ 527 w 4962"/>
              <a:gd name="T79" fmla="*/ 1532 h 2844"/>
              <a:gd name="T80" fmla="*/ 174 w 4962"/>
              <a:gd name="T81" fmla="*/ 1477 h 2844"/>
              <a:gd name="T82" fmla="*/ 80 w 4962"/>
              <a:gd name="T83" fmla="*/ 1193 h 2844"/>
              <a:gd name="T84" fmla="*/ 156 w 4962"/>
              <a:gd name="T85" fmla="*/ 1115 h 2844"/>
              <a:gd name="T86" fmla="*/ 430 w 4962"/>
              <a:gd name="T87" fmla="*/ 673 h 2844"/>
              <a:gd name="T88" fmla="*/ 318 w 4962"/>
              <a:gd name="T89" fmla="*/ 305 h 2844"/>
              <a:gd name="T90" fmla="*/ 612 w 4962"/>
              <a:gd name="T91" fmla="*/ 171 h 2844"/>
              <a:gd name="T92" fmla="*/ 1302 w 4962"/>
              <a:gd name="T93" fmla="*/ 256 h 2844"/>
              <a:gd name="T94" fmla="*/ 1525 w 4962"/>
              <a:gd name="T95" fmla="*/ 272 h 2844"/>
              <a:gd name="T96" fmla="*/ 1721 w 4962"/>
              <a:gd name="T97" fmla="*/ 337 h 28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962" h="2844">
                <a:moveTo>
                  <a:pt x="1776" y="272"/>
                </a:moveTo>
                <a:cubicBezTo>
                  <a:pt x="1893" y="255"/>
                  <a:pt x="1817" y="404"/>
                  <a:pt x="1978" y="315"/>
                </a:cubicBezTo>
                <a:cubicBezTo>
                  <a:pt x="2037" y="349"/>
                  <a:pt x="2087" y="280"/>
                  <a:pt x="2135" y="339"/>
                </a:cubicBezTo>
                <a:cubicBezTo>
                  <a:pt x="2145" y="351"/>
                  <a:pt x="2250" y="443"/>
                  <a:pt x="2221" y="314"/>
                </a:cubicBezTo>
                <a:cubicBezTo>
                  <a:pt x="2213" y="277"/>
                  <a:pt x="2202" y="254"/>
                  <a:pt x="2211" y="225"/>
                </a:cubicBezTo>
                <a:cubicBezTo>
                  <a:pt x="2227" y="165"/>
                  <a:pt x="2302" y="83"/>
                  <a:pt x="2367" y="119"/>
                </a:cubicBezTo>
                <a:cubicBezTo>
                  <a:pt x="2484" y="82"/>
                  <a:pt x="2457" y="99"/>
                  <a:pt x="2522" y="99"/>
                </a:cubicBezTo>
                <a:cubicBezTo>
                  <a:pt x="2561" y="103"/>
                  <a:pt x="2643" y="147"/>
                  <a:pt x="2657" y="19"/>
                </a:cubicBezTo>
                <a:cubicBezTo>
                  <a:pt x="2810" y="41"/>
                  <a:pt x="2775" y="47"/>
                  <a:pt x="2877" y="14"/>
                </a:cubicBezTo>
                <a:cubicBezTo>
                  <a:pt x="2925" y="10"/>
                  <a:pt x="2975" y="47"/>
                  <a:pt x="3027" y="17"/>
                </a:cubicBezTo>
                <a:cubicBezTo>
                  <a:pt x="3056" y="0"/>
                  <a:pt x="3109" y="58"/>
                  <a:pt x="3121" y="87"/>
                </a:cubicBezTo>
                <a:cubicBezTo>
                  <a:pt x="3165" y="189"/>
                  <a:pt x="3217" y="160"/>
                  <a:pt x="3244" y="217"/>
                </a:cubicBezTo>
                <a:cubicBezTo>
                  <a:pt x="3231" y="226"/>
                  <a:pt x="3159" y="239"/>
                  <a:pt x="3161" y="254"/>
                </a:cubicBezTo>
                <a:cubicBezTo>
                  <a:pt x="3165" y="274"/>
                  <a:pt x="3248" y="361"/>
                  <a:pt x="3206" y="385"/>
                </a:cubicBezTo>
                <a:cubicBezTo>
                  <a:pt x="3243" y="398"/>
                  <a:pt x="3342" y="434"/>
                  <a:pt x="3388" y="410"/>
                </a:cubicBezTo>
                <a:cubicBezTo>
                  <a:pt x="3440" y="381"/>
                  <a:pt x="3471" y="465"/>
                  <a:pt x="3526" y="462"/>
                </a:cubicBezTo>
                <a:cubicBezTo>
                  <a:pt x="3528" y="477"/>
                  <a:pt x="3501" y="485"/>
                  <a:pt x="3602" y="671"/>
                </a:cubicBezTo>
                <a:cubicBezTo>
                  <a:pt x="3645" y="718"/>
                  <a:pt x="3687" y="672"/>
                  <a:pt x="3722" y="669"/>
                </a:cubicBezTo>
                <a:cubicBezTo>
                  <a:pt x="3779" y="664"/>
                  <a:pt x="3835" y="724"/>
                  <a:pt x="3901" y="745"/>
                </a:cubicBezTo>
                <a:cubicBezTo>
                  <a:pt x="3971" y="755"/>
                  <a:pt x="4114" y="574"/>
                  <a:pt x="4191" y="740"/>
                </a:cubicBezTo>
                <a:cubicBezTo>
                  <a:pt x="4216" y="795"/>
                  <a:pt x="4296" y="806"/>
                  <a:pt x="4313" y="855"/>
                </a:cubicBezTo>
                <a:cubicBezTo>
                  <a:pt x="4382" y="816"/>
                  <a:pt x="4350" y="788"/>
                  <a:pt x="4434" y="832"/>
                </a:cubicBezTo>
                <a:cubicBezTo>
                  <a:pt x="4478" y="855"/>
                  <a:pt x="4595" y="904"/>
                  <a:pt x="4631" y="861"/>
                </a:cubicBezTo>
                <a:cubicBezTo>
                  <a:pt x="4662" y="923"/>
                  <a:pt x="4711" y="886"/>
                  <a:pt x="4746" y="928"/>
                </a:cubicBezTo>
                <a:cubicBezTo>
                  <a:pt x="4814" y="1009"/>
                  <a:pt x="4872" y="955"/>
                  <a:pt x="4912" y="957"/>
                </a:cubicBezTo>
                <a:cubicBezTo>
                  <a:pt x="4870" y="996"/>
                  <a:pt x="4962" y="1084"/>
                  <a:pt x="4889" y="1138"/>
                </a:cubicBezTo>
                <a:cubicBezTo>
                  <a:pt x="4868" y="1153"/>
                  <a:pt x="4817" y="1146"/>
                  <a:pt x="4836" y="1186"/>
                </a:cubicBezTo>
                <a:cubicBezTo>
                  <a:pt x="4860" y="1237"/>
                  <a:pt x="4914" y="1175"/>
                  <a:pt x="4916" y="1239"/>
                </a:cubicBezTo>
                <a:cubicBezTo>
                  <a:pt x="4880" y="1229"/>
                  <a:pt x="4821" y="1261"/>
                  <a:pt x="4841" y="1306"/>
                </a:cubicBezTo>
                <a:cubicBezTo>
                  <a:pt x="4848" y="1321"/>
                  <a:pt x="4960" y="1359"/>
                  <a:pt x="4902" y="1402"/>
                </a:cubicBezTo>
                <a:cubicBezTo>
                  <a:pt x="4914" y="1412"/>
                  <a:pt x="4928" y="1415"/>
                  <a:pt x="4943" y="1411"/>
                </a:cubicBezTo>
                <a:cubicBezTo>
                  <a:pt x="4951" y="1435"/>
                  <a:pt x="4922" y="1531"/>
                  <a:pt x="4911" y="1549"/>
                </a:cubicBezTo>
                <a:cubicBezTo>
                  <a:pt x="4877" y="1605"/>
                  <a:pt x="4792" y="1558"/>
                  <a:pt x="4737" y="1569"/>
                </a:cubicBezTo>
                <a:cubicBezTo>
                  <a:pt x="4706" y="1575"/>
                  <a:pt x="4678" y="1554"/>
                  <a:pt x="4647" y="1571"/>
                </a:cubicBezTo>
                <a:cubicBezTo>
                  <a:pt x="4619" y="1587"/>
                  <a:pt x="4617" y="1625"/>
                  <a:pt x="4577" y="1639"/>
                </a:cubicBezTo>
                <a:cubicBezTo>
                  <a:pt x="4455" y="1710"/>
                  <a:pt x="4506" y="1761"/>
                  <a:pt x="4528" y="1759"/>
                </a:cubicBezTo>
                <a:cubicBezTo>
                  <a:pt x="4506" y="1779"/>
                  <a:pt x="4527" y="1815"/>
                  <a:pt x="4500" y="1831"/>
                </a:cubicBezTo>
                <a:cubicBezTo>
                  <a:pt x="4466" y="1850"/>
                  <a:pt x="4380" y="1830"/>
                  <a:pt x="4340" y="1838"/>
                </a:cubicBezTo>
                <a:cubicBezTo>
                  <a:pt x="4300" y="1845"/>
                  <a:pt x="4295" y="1888"/>
                  <a:pt x="4254" y="1891"/>
                </a:cubicBezTo>
                <a:cubicBezTo>
                  <a:pt x="4205" y="1895"/>
                  <a:pt x="4147" y="1920"/>
                  <a:pt x="4135" y="1973"/>
                </a:cubicBezTo>
                <a:cubicBezTo>
                  <a:pt x="4112" y="1935"/>
                  <a:pt x="4061" y="1938"/>
                  <a:pt x="4027" y="1957"/>
                </a:cubicBezTo>
                <a:cubicBezTo>
                  <a:pt x="3971" y="1989"/>
                  <a:pt x="3932" y="1973"/>
                  <a:pt x="3872" y="1991"/>
                </a:cubicBezTo>
                <a:cubicBezTo>
                  <a:pt x="3773" y="2021"/>
                  <a:pt x="3757" y="2161"/>
                  <a:pt x="3657" y="2186"/>
                </a:cubicBezTo>
                <a:cubicBezTo>
                  <a:pt x="3661" y="2169"/>
                  <a:pt x="3801" y="2062"/>
                  <a:pt x="3690" y="2047"/>
                </a:cubicBezTo>
                <a:cubicBezTo>
                  <a:pt x="3728" y="2103"/>
                  <a:pt x="3654" y="2114"/>
                  <a:pt x="3620" y="2137"/>
                </a:cubicBezTo>
                <a:cubicBezTo>
                  <a:pt x="3608" y="2145"/>
                  <a:pt x="3641" y="2249"/>
                  <a:pt x="3639" y="2259"/>
                </a:cubicBezTo>
                <a:cubicBezTo>
                  <a:pt x="3631" y="2230"/>
                  <a:pt x="3580" y="2190"/>
                  <a:pt x="3577" y="2202"/>
                </a:cubicBezTo>
                <a:cubicBezTo>
                  <a:pt x="3573" y="2193"/>
                  <a:pt x="3615" y="2171"/>
                  <a:pt x="3563" y="2150"/>
                </a:cubicBezTo>
                <a:cubicBezTo>
                  <a:pt x="3524" y="2318"/>
                  <a:pt x="3468" y="2141"/>
                  <a:pt x="3526" y="2184"/>
                </a:cubicBezTo>
                <a:cubicBezTo>
                  <a:pt x="3532" y="2154"/>
                  <a:pt x="3534" y="2113"/>
                  <a:pt x="3529" y="2151"/>
                </a:cubicBezTo>
                <a:cubicBezTo>
                  <a:pt x="3531" y="2155"/>
                  <a:pt x="3514" y="2159"/>
                  <a:pt x="3501" y="2158"/>
                </a:cubicBezTo>
                <a:cubicBezTo>
                  <a:pt x="3486" y="2155"/>
                  <a:pt x="3473" y="2130"/>
                  <a:pt x="3467" y="2176"/>
                </a:cubicBezTo>
                <a:cubicBezTo>
                  <a:pt x="3463" y="2168"/>
                  <a:pt x="3416" y="2111"/>
                  <a:pt x="3416" y="2115"/>
                </a:cubicBezTo>
                <a:cubicBezTo>
                  <a:pt x="3419" y="2144"/>
                  <a:pt x="3446" y="2164"/>
                  <a:pt x="3284" y="2135"/>
                </a:cubicBezTo>
                <a:cubicBezTo>
                  <a:pt x="3293" y="2152"/>
                  <a:pt x="3331" y="2182"/>
                  <a:pt x="3371" y="2207"/>
                </a:cubicBezTo>
                <a:cubicBezTo>
                  <a:pt x="3374" y="2189"/>
                  <a:pt x="3394" y="2172"/>
                  <a:pt x="3420" y="2229"/>
                </a:cubicBezTo>
                <a:cubicBezTo>
                  <a:pt x="3409" y="2135"/>
                  <a:pt x="3540" y="2283"/>
                  <a:pt x="3543" y="2227"/>
                </a:cubicBezTo>
                <a:cubicBezTo>
                  <a:pt x="3546" y="2231"/>
                  <a:pt x="3564" y="2259"/>
                  <a:pt x="3526" y="2292"/>
                </a:cubicBezTo>
                <a:lnTo>
                  <a:pt x="3581" y="2258"/>
                </a:lnTo>
                <a:cubicBezTo>
                  <a:pt x="3563" y="2289"/>
                  <a:pt x="3683" y="2341"/>
                  <a:pt x="3687" y="2347"/>
                </a:cubicBezTo>
                <a:cubicBezTo>
                  <a:pt x="3741" y="2415"/>
                  <a:pt x="3650" y="2430"/>
                  <a:pt x="3795" y="2471"/>
                </a:cubicBezTo>
                <a:cubicBezTo>
                  <a:pt x="3790" y="2443"/>
                  <a:pt x="3663" y="2316"/>
                  <a:pt x="3688" y="2340"/>
                </a:cubicBezTo>
                <a:cubicBezTo>
                  <a:pt x="3728" y="2377"/>
                  <a:pt x="3881" y="2515"/>
                  <a:pt x="3912" y="2403"/>
                </a:cubicBezTo>
                <a:cubicBezTo>
                  <a:pt x="3979" y="2481"/>
                  <a:pt x="4016" y="2331"/>
                  <a:pt x="4150" y="2442"/>
                </a:cubicBezTo>
                <a:cubicBezTo>
                  <a:pt x="4103" y="2448"/>
                  <a:pt x="4103" y="2471"/>
                  <a:pt x="4104" y="2510"/>
                </a:cubicBezTo>
                <a:cubicBezTo>
                  <a:pt x="4105" y="2558"/>
                  <a:pt x="4061" y="2556"/>
                  <a:pt x="4024" y="2560"/>
                </a:cubicBezTo>
                <a:cubicBezTo>
                  <a:pt x="3918" y="2572"/>
                  <a:pt x="3899" y="2501"/>
                  <a:pt x="3847" y="2522"/>
                </a:cubicBezTo>
                <a:cubicBezTo>
                  <a:pt x="3820" y="2532"/>
                  <a:pt x="3835" y="2560"/>
                  <a:pt x="3818" y="2567"/>
                </a:cubicBezTo>
                <a:cubicBezTo>
                  <a:pt x="3779" y="2582"/>
                  <a:pt x="3756" y="2622"/>
                  <a:pt x="3714" y="2628"/>
                </a:cubicBezTo>
                <a:cubicBezTo>
                  <a:pt x="3657" y="2636"/>
                  <a:pt x="3607" y="2630"/>
                  <a:pt x="3562" y="2675"/>
                </a:cubicBezTo>
                <a:cubicBezTo>
                  <a:pt x="3486" y="2751"/>
                  <a:pt x="3345" y="2844"/>
                  <a:pt x="3262" y="2706"/>
                </a:cubicBezTo>
                <a:cubicBezTo>
                  <a:pt x="3322" y="2719"/>
                  <a:pt x="3337" y="2519"/>
                  <a:pt x="3245" y="2505"/>
                </a:cubicBezTo>
                <a:cubicBezTo>
                  <a:pt x="3194" y="2498"/>
                  <a:pt x="3167" y="2479"/>
                  <a:pt x="3124" y="2454"/>
                </a:cubicBezTo>
                <a:cubicBezTo>
                  <a:pt x="3084" y="2430"/>
                  <a:pt x="3047" y="2447"/>
                  <a:pt x="3005" y="2441"/>
                </a:cubicBezTo>
                <a:cubicBezTo>
                  <a:pt x="2941" y="2433"/>
                  <a:pt x="3084" y="2338"/>
                  <a:pt x="3106" y="2329"/>
                </a:cubicBezTo>
                <a:cubicBezTo>
                  <a:pt x="3150" y="2311"/>
                  <a:pt x="3301" y="2287"/>
                  <a:pt x="3315" y="2234"/>
                </a:cubicBezTo>
                <a:cubicBezTo>
                  <a:pt x="3278" y="2235"/>
                  <a:pt x="3271" y="2198"/>
                  <a:pt x="3271" y="2169"/>
                </a:cubicBezTo>
                <a:cubicBezTo>
                  <a:pt x="3227" y="2193"/>
                  <a:pt x="3238" y="2199"/>
                  <a:pt x="3182" y="2172"/>
                </a:cubicBezTo>
                <a:cubicBezTo>
                  <a:pt x="3116" y="2139"/>
                  <a:pt x="2988" y="2210"/>
                  <a:pt x="2886" y="2153"/>
                </a:cubicBezTo>
                <a:cubicBezTo>
                  <a:pt x="2843" y="2130"/>
                  <a:pt x="2795" y="2091"/>
                  <a:pt x="2742" y="2106"/>
                </a:cubicBezTo>
                <a:cubicBezTo>
                  <a:pt x="2897" y="2045"/>
                  <a:pt x="2703" y="2068"/>
                  <a:pt x="2665" y="2014"/>
                </a:cubicBezTo>
                <a:cubicBezTo>
                  <a:pt x="2762" y="2062"/>
                  <a:pt x="2892" y="2048"/>
                  <a:pt x="2974" y="1987"/>
                </a:cubicBezTo>
                <a:cubicBezTo>
                  <a:pt x="2707" y="2063"/>
                  <a:pt x="2810" y="1906"/>
                  <a:pt x="2745" y="1845"/>
                </a:cubicBezTo>
                <a:cubicBezTo>
                  <a:pt x="2777" y="1886"/>
                  <a:pt x="2767" y="1925"/>
                  <a:pt x="2768" y="1971"/>
                </a:cubicBezTo>
                <a:cubicBezTo>
                  <a:pt x="2768" y="2006"/>
                  <a:pt x="2687" y="1984"/>
                  <a:pt x="2668" y="1996"/>
                </a:cubicBezTo>
                <a:cubicBezTo>
                  <a:pt x="2658" y="1976"/>
                  <a:pt x="2659" y="1956"/>
                  <a:pt x="2671" y="1937"/>
                </a:cubicBezTo>
                <a:cubicBezTo>
                  <a:pt x="2647" y="1942"/>
                  <a:pt x="2643" y="1974"/>
                  <a:pt x="2631" y="1991"/>
                </a:cubicBezTo>
                <a:cubicBezTo>
                  <a:pt x="2614" y="2015"/>
                  <a:pt x="2565" y="1993"/>
                  <a:pt x="2540" y="1997"/>
                </a:cubicBezTo>
                <a:cubicBezTo>
                  <a:pt x="2432" y="2015"/>
                  <a:pt x="2449" y="2118"/>
                  <a:pt x="2386" y="2183"/>
                </a:cubicBezTo>
                <a:cubicBezTo>
                  <a:pt x="2380" y="2152"/>
                  <a:pt x="2321" y="2058"/>
                  <a:pt x="2279" y="2088"/>
                </a:cubicBezTo>
                <a:cubicBezTo>
                  <a:pt x="2295" y="2132"/>
                  <a:pt x="2362" y="2136"/>
                  <a:pt x="2375" y="2180"/>
                </a:cubicBezTo>
                <a:cubicBezTo>
                  <a:pt x="2391" y="2231"/>
                  <a:pt x="2245" y="2327"/>
                  <a:pt x="2208" y="2347"/>
                </a:cubicBezTo>
                <a:cubicBezTo>
                  <a:pt x="2242" y="2324"/>
                  <a:pt x="2284" y="2301"/>
                  <a:pt x="2294" y="2258"/>
                </a:cubicBezTo>
                <a:cubicBezTo>
                  <a:pt x="2255" y="2261"/>
                  <a:pt x="2183" y="2391"/>
                  <a:pt x="2175" y="2299"/>
                </a:cubicBezTo>
                <a:cubicBezTo>
                  <a:pt x="2156" y="2320"/>
                  <a:pt x="2130" y="2386"/>
                  <a:pt x="2190" y="2359"/>
                </a:cubicBezTo>
                <a:cubicBezTo>
                  <a:pt x="2183" y="2368"/>
                  <a:pt x="2176" y="2378"/>
                  <a:pt x="2169" y="2388"/>
                </a:cubicBezTo>
                <a:cubicBezTo>
                  <a:pt x="2210" y="2394"/>
                  <a:pt x="2233" y="2470"/>
                  <a:pt x="2191" y="2488"/>
                </a:cubicBezTo>
                <a:cubicBezTo>
                  <a:pt x="2165" y="2305"/>
                  <a:pt x="1950" y="2489"/>
                  <a:pt x="1890" y="2478"/>
                </a:cubicBezTo>
                <a:cubicBezTo>
                  <a:pt x="1884" y="2476"/>
                  <a:pt x="1811" y="2424"/>
                  <a:pt x="1773" y="2400"/>
                </a:cubicBezTo>
                <a:cubicBezTo>
                  <a:pt x="1779" y="2367"/>
                  <a:pt x="1840" y="2391"/>
                  <a:pt x="1857" y="2344"/>
                </a:cubicBezTo>
                <a:cubicBezTo>
                  <a:pt x="1891" y="2249"/>
                  <a:pt x="1884" y="2297"/>
                  <a:pt x="1936" y="2218"/>
                </a:cubicBezTo>
                <a:cubicBezTo>
                  <a:pt x="1949" y="2193"/>
                  <a:pt x="1960" y="2166"/>
                  <a:pt x="1956" y="2128"/>
                </a:cubicBezTo>
                <a:cubicBezTo>
                  <a:pt x="1947" y="2070"/>
                  <a:pt x="1942" y="2046"/>
                  <a:pt x="2015" y="2023"/>
                </a:cubicBezTo>
                <a:cubicBezTo>
                  <a:pt x="2021" y="2041"/>
                  <a:pt x="2028" y="2059"/>
                  <a:pt x="2036" y="2077"/>
                </a:cubicBezTo>
                <a:cubicBezTo>
                  <a:pt x="2080" y="1985"/>
                  <a:pt x="2202" y="2136"/>
                  <a:pt x="2269" y="2066"/>
                </a:cubicBezTo>
                <a:cubicBezTo>
                  <a:pt x="2240" y="2057"/>
                  <a:pt x="2229" y="2031"/>
                  <a:pt x="2201" y="2020"/>
                </a:cubicBezTo>
                <a:cubicBezTo>
                  <a:pt x="2282" y="1983"/>
                  <a:pt x="2126" y="1818"/>
                  <a:pt x="2060" y="1871"/>
                </a:cubicBezTo>
                <a:cubicBezTo>
                  <a:pt x="2062" y="1857"/>
                  <a:pt x="2116" y="1803"/>
                  <a:pt x="2082" y="1758"/>
                </a:cubicBezTo>
                <a:cubicBezTo>
                  <a:pt x="2073" y="1748"/>
                  <a:pt x="2068" y="1757"/>
                  <a:pt x="2058" y="1767"/>
                </a:cubicBezTo>
                <a:cubicBezTo>
                  <a:pt x="2044" y="1785"/>
                  <a:pt x="1987" y="1614"/>
                  <a:pt x="1952" y="1560"/>
                </a:cubicBezTo>
                <a:cubicBezTo>
                  <a:pt x="1897" y="1477"/>
                  <a:pt x="1921" y="1578"/>
                  <a:pt x="1861" y="1509"/>
                </a:cubicBezTo>
                <a:cubicBezTo>
                  <a:pt x="1836" y="1481"/>
                  <a:pt x="1772" y="1434"/>
                  <a:pt x="1759" y="1494"/>
                </a:cubicBezTo>
                <a:cubicBezTo>
                  <a:pt x="1750" y="1441"/>
                  <a:pt x="1715" y="1506"/>
                  <a:pt x="1705" y="1455"/>
                </a:cubicBezTo>
                <a:cubicBezTo>
                  <a:pt x="1644" y="1483"/>
                  <a:pt x="1575" y="1366"/>
                  <a:pt x="1523" y="1350"/>
                </a:cubicBezTo>
                <a:cubicBezTo>
                  <a:pt x="1479" y="1337"/>
                  <a:pt x="1454" y="1412"/>
                  <a:pt x="1329" y="1380"/>
                </a:cubicBezTo>
                <a:cubicBezTo>
                  <a:pt x="1273" y="1372"/>
                  <a:pt x="1310" y="1426"/>
                  <a:pt x="1249" y="1428"/>
                </a:cubicBezTo>
                <a:cubicBezTo>
                  <a:pt x="1099" y="1428"/>
                  <a:pt x="1195" y="1527"/>
                  <a:pt x="1064" y="1525"/>
                </a:cubicBezTo>
                <a:cubicBezTo>
                  <a:pt x="985" y="1528"/>
                  <a:pt x="923" y="1516"/>
                  <a:pt x="873" y="1558"/>
                </a:cubicBezTo>
                <a:cubicBezTo>
                  <a:pt x="810" y="1615"/>
                  <a:pt x="795" y="1628"/>
                  <a:pt x="693" y="1545"/>
                </a:cubicBezTo>
                <a:cubicBezTo>
                  <a:pt x="645" y="1514"/>
                  <a:pt x="579" y="1537"/>
                  <a:pt x="527" y="1532"/>
                </a:cubicBezTo>
                <a:cubicBezTo>
                  <a:pt x="484" y="1527"/>
                  <a:pt x="440" y="1518"/>
                  <a:pt x="397" y="1513"/>
                </a:cubicBezTo>
                <a:cubicBezTo>
                  <a:pt x="325" y="1503"/>
                  <a:pt x="287" y="1451"/>
                  <a:pt x="214" y="1538"/>
                </a:cubicBezTo>
                <a:cubicBezTo>
                  <a:pt x="220" y="1526"/>
                  <a:pt x="236" y="1499"/>
                  <a:pt x="174" y="1477"/>
                </a:cubicBezTo>
                <a:cubicBezTo>
                  <a:pt x="104" y="1453"/>
                  <a:pt x="70" y="1380"/>
                  <a:pt x="5" y="1376"/>
                </a:cubicBezTo>
                <a:cubicBezTo>
                  <a:pt x="5" y="1369"/>
                  <a:pt x="0" y="1357"/>
                  <a:pt x="1" y="1349"/>
                </a:cubicBezTo>
                <a:cubicBezTo>
                  <a:pt x="8" y="1301"/>
                  <a:pt x="61" y="1248"/>
                  <a:pt x="80" y="1193"/>
                </a:cubicBezTo>
                <a:cubicBezTo>
                  <a:pt x="95" y="1149"/>
                  <a:pt x="102" y="1135"/>
                  <a:pt x="98" y="1131"/>
                </a:cubicBezTo>
                <a:cubicBezTo>
                  <a:pt x="134" y="1136"/>
                  <a:pt x="165" y="1148"/>
                  <a:pt x="189" y="1165"/>
                </a:cubicBezTo>
                <a:cubicBezTo>
                  <a:pt x="194" y="1131"/>
                  <a:pt x="166" y="1140"/>
                  <a:pt x="156" y="1115"/>
                </a:cubicBezTo>
                <a:cubicBezTo>
                  <a:pt x="144" y="1083"/>
                  <a:pt x="148" y="1049"/>
                  <a:pt x="136" y="1017"/>
                </a:cubicBezTo>
                <a:cubicBezTo>
                  <a:pt x="107" y="941"/>
                  <a:pt x="199" y="877"/>
                  <a:pt x="242" y="828"/>
                </a:cubicBezTo>
                <a:cubicBezTo>
                  <a:pt x="292" y="771"/>
                  <a:pt x="357" y="700"/>
                  <a:pt x="430" y="673"/>
                </a:cubicBezTo>
                <a:cubicBezTo>
                  <a:pt x="508" y="644"/>
                  <a:pt x="483" y="590"/>
                  <a:pt x="439" y="551"/>
                </a:cubicBezTo>
                <a:cubicBezTo>
                  <a:pt x="448" y="547"/>
                  <a:pt x="488" y="528"/>
                  <a:pt x="489" y="527"/>
                </a:cubicBezTo>
                <a:cubicBezTo>
                  <a:pt x="372" y="473"/>
                  <a:pt x="354" y="369"/>
                  <a:pt x="318" y="305"/>
                </a:cubicBezTo>
                <a:cubicBezTo>
                  <a:pt x="328" y="281"/>
                  <a:pt x="325" y="251"/>
                  <a:pt x="354" y="255"/>
                </a:cubicBezTo>
                <a:cubicBezTo>
                  <a:pt x="388" y="256"/>
                  <a:pt x="427" y="289"/>
                  <a:pt x="465" y="258"/>
                </a:cubicBezTo>
                <a:cubicBezTo>
                  <a:pt x="526" y="209"/>
                  <a:pt x="522" y="171"/>
                  <a:pt x="612" y="171"/>
                </a:cubicBezTo>
                <a:cubicBezTo>
                  <a:pt x="695" y="169"/>
                  <a:pt x="775" y="165"/>
                  <a:pt x="873" y="161"/>
                </a:cubicBezTo>
                <a:cubicBezTo>
                  <a:pt x="947" y="148"/>
                  <a:pt x="1032" y="184"/>
                  <a:pt x="1104" y="199"/>
                </a:cubicBezTo>
                <a:cubicBezTo>
                  <a:pt x="1176" y="214"/>
                  <a:pt x="1251" y="186"/>
                  <a:pt x="1302" y="256"/>
                </a:cubicBezTo>
                <a:cubicBezTo>
                  <a:pt x="1326" y="289"/>
                  <a:pt x="1359" y="263"/>
                  <a:pt x="1389" y="266"/>
                </a:cubicBezTo>
                <a:cubicBezTo>
                  <a:pt x="1412" y="267"/>
                  <a:pt x="1437" y="293"/>
                  <a:pt x="1459" y="298"/>
                </a:cubicBezTo>
                <a:cubicBezTo>
                  <a:pt x="1465" y="250"/>
                  <a:pt x="1481" y="276"/>
                  <a:pt x="1525" y="272"/>
                </a:cubicBezTo>
                <a:cubicBezTo>
                  <a:pt x="1556" y="269"/>
                  <a:pt x="1582" y="267"/>
                  <a:pt x="1608" y="286"/>
                </a:cubicBezTo>
                <a:cubicBezTo>
                  <a:pt x="1627" y="300"/>
                  <a:pt x="1655" y="275"/>
                  <a:pt x="1676" y="284"/>
                </a:cubicBezTo>
                <a:cubicBezTo>
                  <a:pt x="1697" y="292"/>
                  <a:pt x="1698" y="327"/>
                  <a:pt x="1721" y="337"/>
                </a:cubicBezTo>
                <a:cubicBezTo>
                  <a:pt x="1717" y="305"/>
                  <a:pt x="1747" y="279"/>
                  <a:pt x="1776" y="27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1" name="꙱ Uganda (Republic of Uganda) (UG) (H)">
            <a:extLst>
              <a:ext uri="{FF2B5EF4-FFF2-40B4-BE49-F238E27FC236}">
                <a16:creationId xmlns:a16="http://schemas.microsoft.com/office/drawing/2014/main" id="{E7E396AE-7D1C-4C08-BA2D-4AD0050C7C3C}"/>
              </a:ext>
            </a:extLst>
          </p:cNvPr>
          <p:cNvSpPr>
            <a:spLocks/>
          </p:cNvSpPr>
          <p:nvPr/>
        </p:nvSpPr>
        <p:spPr bwMode="auto">
          <a:xfrm>
            <a:off x="5156206" y="2253249"/>
            <a:ext cx="144618" cy="167199"/>
          </a:xfrm>
          <a:custGeom>
            <a:avLst/>
            <a:gdLst>
              <a:gd name="T0" fmla="*/ 1554 w 1752"/>
              <a:gd name="T1" fmla="*/ 227 h 2027"/>
              <a:gd name="T2" fmla="*/ 1549 w 1752"/>
              <a:gd name="T3" fmla="*/ 330 h 2027"/>
              <a:gd name="T4" fmla="*/ 1593 w 1752"/>
              <a:gd name="T5" fmla="*/ 443 h 2027"/>
              <a:gd name="T6" fmla="*/ 1696 w 1752"/>
              <a:gd name="T7" fmla="*/ 634 h 2027"/>
              <a:gd name="T8" fmla="*/ 1747 w 1752"/>
              <a:gd name="T9" fmla="*/ 763 h 2027"/>
              <a:gd name="T10" fmla="*/ 1723 w 1752"/>
              <a:gd name="T11" fmla="*/ 915 h 2027"/>
              <a:gd name="T12" fmla="*/ 1658 w 1752"/>
              <a:gd name="T13" fmla="*/ 1029 h 2027"/>
              <a:gd name="T14" fmla="*/ 1561 w 1752"/>
              <a:gd name="T15" fmla="*/ 1151 h 2027"/>
              <a:gd name="T16" fmla="*/ 1474 w 1752"/>
              <a:gd name="T17" fmla="*/ 1292 h 2027"/>
              <a:gd name="T18" fmla="*/ 1402 w 1752"/>
              <a:gd name="T19" fmla="*/ 1435 h 2027"/>
              <a:gd name="T20" fmla="*/ 1401 w 1752"/>
              <a:gd name="T21" fmla="*/ 1437 h 2027"/>
              <a:gd name="T22" fmla="*/ 1400 w 1752"/>
              <a:gd name="T23" fmla="*/ 1437 h 2027"/>
              <a:gd name="T24" fmla="*/ 1385 w 1752"/>
              <a:gd name="T25" fmla="*/ 1476 h 2027"/>
              <a:gd name="T26" fmla="*/ 1403 w 1752"/>
              <a:gd name="T27" fmla="*/ 1535 h 2027"/>
              <a:gd name="T28" fmla="*/ 1390 w 1752"/>
              <a:gd name="T29" fmla="*/ 1609 h 2027"/>
              <a:gd name="T30" fmla="*/ 1396 w 1752"/>
              <a:gd name="T31" fmla="*/ 1863 h 2027"/>
              <a:gd name="T32" fmla="*/ 728 w 1752"/>
              <a:gd name="T33" fmla="*/ 1867 h 2027"/>
              <a:gd name="T34" fmla="*/ 725 w 1752"/>
              <a:gd name="T35" fmla="*/ 1865 h 2027"/>
              <a:gd name="T36" fmla="*/ 725 w 1752"/>
              <a:gd name="T37" fmla="*/ 1867 h 2027"/>
              <a:gd name="T38" fmla="*/ 307 w 1752"/>
              <a:gd name="T39" fmla="*/ 1884 h 2027"/>
              <a:gd name="T40" fmla="*/ 158 w 1752"/>
              <a:gd name="T41" fmla="*/ 2013 h 2027"/>
              <a:gd name="T42" fmla="*/ 128 w 1752"/>
              <a:gd name="T43" fmla="*/ 2019 h 2027"/>
              <a:gd name="T44" fmla="*/ 0 w 1752"/>
              <a:gd name="T45" fmla="*/ 2025 h 2027"/>
              <a:gd name="T46" fmla="*/ 34 w 1752"/>
              <a:gd name="T47" fmla="*/ 1855 h 2027"/>
              <a:gd name="T48" fmla="*/ 58 w 1752"/>
              <a:gd name="T49" fmla="*/ 1571 h 2027"/>
              <a:gd name="T50" fmla="*/ 127 w 1752"/>
              <a:gd name="T51" fmla="*/ 1354 h 2027"/>
              <a:gd name="T52" fmla="*/ 140 w 1752"/>
              <a:gd name="T53" fmla="*/ 1285 h 2027"/>
              <a:gd name="T54" fmla="*/ 201 w 1752"/>
              <a:gd name="T55" fmla="*/ 1178 h 2027"/>
              <a:gd name="T56" fmla="*/ 309 w 1752"/>
              <a:gd name="T57" fmla="*/ 1055 h 2027"/>
              <a:gd name="T58" fmla="*/ 557 w 1752"/>
              <a:gd name="T59" fmla="*/ 759 h 2027"/>
              <a:gd name="T60" fmla="*/ 468 w 1752"/>
              <a:gd name="T61" fmla="*/ 660 h 2027"/>
              <a:gd name="T62" fmla="*/ 411 w 1752"/>
              <a:gd name="T63" fmla="*/ 387 h 2027"/>
              <a:gd name="T64" fmla="*/ 436 w 1752"/>
              <a:gd name="T65" fmla="*/ 290 h 2027"/>
              <a:gd name="T66" fmla="*/ 475 w 1752"/>
              <a:gd name="T67" fmla="*/ 184 h 2027"/>
              <a:gd name="T68" fmla="*/ 637 w 1752"/>
              <a:gd name="T69" fmla="*/ 198 h 2027"/>
              <a:gd name="T70" fmla="*/ 739 w 1752"/>
              <a:gd name="T71" fmla="*/ 173 h 2027"/>
              <a:gd name="T72" fmla="*/ 839 w 1752"/>
              <a:gd name="T73" fmla="*/ 253 h 2027"/>
              <a:gd name="T74" fmla="*/ 939 w 1752"/>
              <a:gd name="T75" fmla="*/ 171 h 2027"/>
              <a:gd name="T76" fmla="*/ 1101 w 1752"/>
              <a:gd name="T77" fmla="*/ 129 h 2027"/>
              <a:gd name="T78" fmla="*/ 1269 w 1752"/>
              <a:gd name="T79" fmla="*/ 146 h 2027"/>
              <a:gd name="T80" fmla="*/ 1403 w 1752"/>
              <a:gd name="T81" fmla="*/ 0 h 2027"/>
              <a:gd name="T82" fmla="*/ 1439 w 1752"/>
              <a:gd name="T83" fmla="*/ 122 h 2027"/>
              <a:gd name="T84" fmla="*/ 1500 w 1752"/>
              <a:gd name="T85" fmla="*/ 170 h 2027"/>
              <a:gd name="T86" fmla="*/ 1554 w 1752"/>
              <a:gd name="T87" fmla="*/ 227 h 20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52" h="2027">
                <a:moveTo>
                  <a:pt x="1554" y="227"/>
                </a:moveTo>
                <a:cubicBezTo>
                  <a:pt x="1544" y="262"/>
                  <a:pt x="1516" y="255"/>
                  <a:pt x="1549" y="330"/>
                </a:cubicBezTo>
                <a:cubicBezTo>
                  <a:pt x="1562" y="368"/>
                  <a:pt x="1585" y="402"/>
                  <a:pt x="1593" y="443"/>
                </a:cubicBezTo>
                <a:cubicBezTo>
                  <a:pt x="1604" y="493"/>
                  <a:pt x="1674" y="518"/>
                  <a:pt x="1696" y="634"/>
                </a:cubicBezTo>
                <a:cubicBezTo>
                  <a:pt x="1706" y="685"/>
                  <a:pt x="1752" y="717"/>
                  <a:pt x="1747" y="763"/>
                </a:cubicBezTo>
                <a:cubicBezTo>
                  <a:pt x="1742" y="814"/>
                  <a:pt x="1738" y="864"/>
                  <a:pt x="1723" y="915"/>
                </a:cubicBezTo>
                <a:cubicBezTo>
                  <a:pt x="1711" y="957"/>
                  <a:pt x="1655" y="981"/>
                  <a:pt x="1658" y="1029"/>
                </a:cubicBezTo>
                <a:cubicBezTo>
                  <a:pt x="1663" y="1109"/>
                  <a:pt x="1624" y="1043"/>
                  <a:pt x="1561" y="1151"/>
                </a:cubicBezTo>
                <a:cubicBezTo>
                  <a:pt x="1530" y="1204"/>
                  <a:pt x="1507" y="1256"/>
                  <a:pt x="1474" y="1292"/>
                </a:cubicBezTo>
                <a:cubicBezTo>
                  <a:pt x="1413" y="1348"/>
                  <a:pt x="1435" y="1375"/>
                  <a:pt x="1402" y="1435"/>
                </a:cubicBezTo>
                <a:lnTo>
                  <a:pt x="1401" y="1437"/>
                </a:lnTo>
                <a:lnTo>
                  <a:pt x="1400" y="1437"/>
                </a:lnTo>
                <a:lnTo>
                  <a:pt x="1385" y="1476"/>
                </a:lnTo>
                <a:lnTo>
                  <a:pt x="1403" y="1535"/>
                </a:lnTo>
                <a:lnTo>
                  <a:pt x="1390" y="1609"/>
                </a:lnTo>
                <a:lnTo>
                  <a:pt x="1396" y="1863"/>
                </a:lnTo>
                <a:lnTo>
                  <a:pt x="728" y="1867"/>
                </a:lnTo>
                <a:lnTo>
                  <a:pt x="725" y="1865"/>
                </a:lnTo>
                <a:lnTo>
                  <a:pt x="725" y="1867"/>
                </a:lnTo>
                <a:cubicBezTo>
                  <a:pt x="663" y="1864"/>
                  <a:pt x="351" y="1835"/>
                  <a:pt x="307" y="1884"/>
                </a:cubicBezTo>
                <a:cubicBezTo>
                  <a:pt x="258" y="1867"/>
                  <a:pt x="199" y="1978"/>
                  <a:pt x="158" y="2013"/>
                </a:cubicBezTo>
                <a:cubicBezTo>
                  <a:pt x="146" y="2023"/>
                  <a:pt x="136" y="2027"/>
                  <a:pt x="128" y="2019"/>
                </a:cubicBezTo>
                <a:cubicBezTo>
                  <a:pt x="90" y="1984"/>
                  <a:pt x="136" y="1949"/>
                  <a:pt x="0" y="2025"/>
                </a:cubicBezTo>
                <a:cubicBezTo>
                  <a:pt x="47" y="1974"/>
                  <a:pt x="28" y="1913"/>
                  <a:pt x="34" y="1855"/>
                </a:cubicBezTo>
                <a:lnTo>
                  <a:pt x="58" y="1571"/>
                </a:lnTo>
                <a:cubicBezTo>
                  <a:pt x="64" y="1442"/>
                  <a:pt x="122" y="1363"/>
                  <a:pt x="127" y="1354"/>
                </a:cubicBezTo>
                <a:cubicBezTo>
                  <a:pt x="139" y="1333"/>
                  <a:pt x="141" y="1314"/>
                  <a:pt x="140" y="1285"/>
                </a:cubicBezTo>
                <a:cubicBezTo>
                  <a:pt x="135" y="1184"/>
                  <a:pt x="174" y="1200"/>
                  <a:pt x="201" y="1178"/>
                </a:cubicBezTo>
                <a:cubicBezTo>
                  <a:pt x="232" y="1152"/>
                  <a:pt x="283" y="1081"/>
                  <a:pt x="309" y="1055"/>
                </a:cubicBezTo>
                <a:cubicBezTo>
                  <a:pt x="350" y="1012"/>
                  <a:pt x="534" y="855"/>
                  <a:pt x="557" y="759"/>
                </a:cubicBezTo>
                <a:cubicBezTo>
                  <a:pt x="591" y="693"/>
                  <a:pt x="485" y="657"/>
                  <a:pt x="468" y="660"/>
                </a:cubicBezTo>
                <a:cubicBezTo>
                  <a:pt x="325" y="686"/>
                  <a:pt x="441" y="607"/>
                  <a:pt x="411" y="387"/>
                </a:cubicBezTo>
                <a:cubicBezTo>
                  <a:pt x="407" y="361"/>
                  <a:pt x="441" y="315"/>
                  <a:pt x="436" y="290"/>
                </a:cubicBezTo>
                <a:cubicBezTo>
                  <a:pt x="428" y="272"/>
                  <a:pt x="390" y="251"/>
                  <a:pt x="475" y="184"/>
                </a:cubicBezTo>
                <a:cubicBezTo>
                  <a:pt x="564" y="108"/>
                  <a:pt x="596" y="216"/>
                  <a:pt x="637" y="198"/>
                </a:cubicBezTo>
                <a:cubicBezTo>
                  <a:pt x="666" y="185"/>
                  <a:pt x="708" y="132"/>
                  <a:pt x="739" y="173"/>
                </a:cubicBezTo>
                <a:cubicBezTo>
                  <a:pt x="772" y="216"/>
                  <a:pt x="781" y="232"/>
                  <a:pt x="839" y="253"/>
                </a:cubicBezTo>
                <a:cubicBezTo>
                  <a:pt x="807" y="199"/>
                  <a:pt x="897" y="176"/>
                  <a:pt x="939" y="171"/>
                </a:cubicBezTo>
                <a:cubicBezTo>
                  <a:pt x="984" y="165"/>
                  <a:pt x="1050" y="123"/>
                  <a:pt x="1101" y="129"/>
                </a:cubicBezTo>
                <a:cubicBezTo>
                  <a:pt x="1171" y="137"/>
                  <a:pt x="1193" y="197"/>
                  <a:pt x="1269" y="146"/>
                </a:cubicBezTo>
                <a:cubicBezTo>
                  <a:pt x="1323" y="107"/>
                  <a:pt x="1361" y="51"/>
                  <a:pt x="1403" y="0"/>
                </a:cubicBezTo>
                <a:cubicBezTo>
                  <a:pt x="1423" y="49"/>
                  <a:pt x="1450" y="95"/>
                  <a:pt x="1439" y="122"/>
                </a:cubicBezTo>
                <a:cubicBezTo>
                  <a:pt x="1490" y="118"/>
                  <a:pt x="1454" y="148"/>
                  <a:pt x="1500" y="170"/>
                </a:cubicBezTo>
                <a:cubicBezTo>
                  <a:pt x="1531" y="181"/>
                  <a:pt x="1562" y="192"/>
                  <a:pt x="1554" y="22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2" name="꙱ Tuvalu (Ellice Islands) (TV) (H)">
            <a:extLst>
              <a:ext uri="{FF2B5EF4-FFF2-40B4-BE49-F238E27FC236}">
                <a16:creationId xmlns:a16="http://schemas.microsoft.com/office/drawing/2014/main" id="{BDB42292-0D18-4942-9C53-4CF2C5CA5398}"/>
              </a:ext>
            </a:extLst>
          </p:cNvPr>
          <p:cNvSpPr>
            <a:spLocks/>
          </p:cNvSpPr>
          <p:nvPr/>
        </p:nvSpPr>
        <p:spPr bwMode="auto">
          <a:xfrm>
            <a:off x="9010278" y="2624803"/>
            <a:ext cx="3099" cy="3097"/>
          </a:xfrm>
          <a:custGeom>
            <a:avLst/>
            <a:gdLst>
              <a:gd name="T0" fmla="*/ 40 w 40"/>
              <a:gd name="T1" fmla="*/ 0 h 47"/>
              <a:gd name="T2" fmla="*/ 7 w 40"/>
              <a:gd name="T3" fmla="*/ 47 h 47"/>
              <a:gd name="T4" fmla="*/ 40 w 40"/>
              <a:gd name="T5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7">
                <a:moveTo>
                  <a:pt x="40" y="0"/>
                </a:moveTo>
                <a:cubicBezTo>
                  <a:pt x="15" y="3"/>
                  <a:pt x="0" y="22"/>
                  <a:pt x="7" y="47"/>
                </a:cubicBezTo>
                <a:cubicBezTo>
                  <a:pt x="23" y="35"/>
                  <a:pt x="34" y="19"/>
                  <a:pt x="40" y="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3" name="꙱ Turks and Caicos Islands (TC) (H)">
            <a:extLst>
              <a:ext uri="{FF2B5EF4-FFF2-40B4-BE49-F238E27FC236}">
                <a16:creationId xmlns:a16="http://schemas.microsoft.com/office/drawing/2014/main" id="{E9C56E59-EEFA-45EA-9BF5-440647B626A0}"/>
              </a:ext>
            </a:extLst>
          </p:cNvPr>
          <p:cNvSpPr>
            <a:spLocks noEditPoints="1"/>
          </p:cNvSpPr>
          <p:nvPr/>
        </p:nvSpPr>
        <p:spPr bwMode="auto">
          <a:xfrm>
            <a:off x="2553080" y="1734105"/>
            <a:ext cx="21692" cy="6193"/>
          </a:xfrm>
          <a:custGeom>
            <a:avLst/>
            <a:gdLst>
              <a:gd name="T0" fmla="*/ 15 w 258"/>
              <a:gd name="T1" fmla="*/ 47 h 77"/>
              <a:gd name="T2" fmla="*/ 0 w 258"/>
              <a:gd name="T3" fmla="*/ 17 h 77"/>
              <a:gd name="T4" fmla="*/ 62 w 258"/>
              <a:gd name="T5" fmla="*/ 20 h 77"/>
              <a:gd name="T6" fmla="*/ 15 w 258"/>
              <a:gd name="T7" fmla="*/ 47 h 77"/>
              <a:gd name="T8" fmla="*/ 258 w 258"/>
              <a:gd name="T9" fmla="*/ 77 h 77"/>
              <a:gd name="T10" fmla="*/ 228 w 258"/>
              <a:gd name="T11" fmla="*/ 47 h 77"/>
              <a:gd name="T12" fmla="*/ 258 w 258"/>
              <a:gd name="T13" fmla="*/ 77 h 77"/>
              <a:gd name="T14" fmla="*/ 204 w 258"/>
              <a:gd name="T15" fmla="*/ 47 h 77"/>
              <a:gd name="T16" fmla="*/ 175 w 258"/>
              <a:gd name="T17" fmla="*/ 29 h 77"/>
              <a:gd name="T18" fmla="*/ 204 w 258"/>
              <a:gd name="T19" fmla="*/ 4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8" h="77">
                <a:moveTo>
                  <a:pt x="15" y="47"/>
                </a:moveTo>
                <a:cubicBezTo>
                  <a:pt x="10" y="37"/>
                  <a:pt x="5" y="27"/>
                  <a:pt x="0" y="17"/>
                </a:cubicBezTo>
                <a:cubicBezTo>
                  <a:pt x="20" y="30"/>
                  <a:pt x="41" y="31"/>
                  <a:pt x="62" y="20"/>
                </a:cubicBezTo>
                <a:cubicBezTo>
                  <a:pt x="47" y="30"/>
                  <a:pt x="31" y="39"/>
                  <a:pt x="15" y="47"/>
                </a:cubicBezTo>
                <a:close/>
                <a:moveTo>
                  <a:pt x="258" y="77"/>
                </a:moveTo>
                <a:cubicBezTo>
                  <a:pt x="247" y="67"/>
                  <a:pt x="237" y="57"/>
                  <a:pt x="228" y="47"/>
                </a:cubicBezTo>
                <a:cubicBezTo>
                  <a:pt x="255" y="45"/>
                  <a:pt x="253" y="55"/>
                  <a:pt x="258" y="77"/>
                </a:cubicBezTo>
                <a:close/>
                <a:moveTo>
                  <a:pt x="204" y="47"/>
                </a:moveTo>
                <a:cubicBezTo>
                  <a:pt x="194" y="41"/>
                  <a:pt x="184" y="35"/>
                  <a:pt x="175" y="29"/>
                </a:cubicBezTo>
                <a:cubicBezTo>
                  <a:pt x="209" y="0"/>
                  <a:pt x="214" y="20"/>
                  <a:pt x="204" y="4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4" name="꙱ Turkmenistan (TM) (H)">
            <a:extLst>
              <a:ext uri="{FF2B5EF4-FFF2-40B4-BE49-F238E27FC236}">
                <a16:creationId xmlns:a16="http://schemas.microsoft.com/office/drawing/2014/main" id="{28FEEE84-B9A1-4A96-9608-57E8920D0EB1}"/>
              </a:ext>
            </a:extLst>
          </p:cNvPr>
          <p:cNvSpPr>
            <a:spLocks/>
          </p:cNvSpPr>
          <p:nvPr/>
        </p:nvSpPr>
        <p:spPr bwMode="auto">
          <a:xfrm>
            <a:off x="5656171" y="1120009"/>
            <a:ext cx="365677" cy="223965"/>
          </a:xfrm>
          <a:custGeom>
            <a:avLst/>
            <a:gdLst>
              <a:gd name="T0" fmla="*/ 1 w 4428"/>
              <a:gd name="T1" fmla="*/ 368 h 2712"/>
              <a:gd name="T2" fmla="*/ 583 w 4428"/>
              <a:gd name="T3" fmla="*/ 227 h 2712"/>
              <a:gd name="T4" fmla="*/ 1057 w 4428"/>
              <a:gd name="T5" fmla="*/ 526 h 2712"/>
              <a:gd name="T6" fmla="*/ 1336 w 4428"/>
              <a:gd name="T7" fmla="*/ 435 h 2712"/>
              <a:gd name="T8" fmla="*/ 1540 w 4428"/>
              <a:gd name="T9" fmla="*/ 139 h 2712"/>
              <a:gd name="T10" fmla="*/ 1592 w 4428"/>
              <a:gd name="T11" fmla="*/ 53 h 2712"/>
              <a:gd name="T12" fmla="*/ 1793 w 4428"/>
              <a:gd name="T13" fmla="*/ 75 h 2712"/>
              <a:gd name="T14" fmla="*/ 2148 w 4428"/>
              <a:gd name="T15" fmla="*/ 255 h 2712"/>
              <a:gd name="T16" fmla="*/ 2226 w 4428"/>
              <a:gd name="T17" fmla="*/ 438 h 2712"/>
              <a:gd name="T18" fmla="*/ 2400 w 4428"/>
              <a:gd name="T19" fmla="*/ 545 h 2712"/>
              <a:gd name="T20" fmla="*/ 2693 w 4428"/>
              <a:gd name="T21" fmla="*/ 545 h 2712"/>
              <a:gd name="T22" fmla="*/ 3003 w 4428"/>
              <a:gd name="T23" fmla="*/ 946 h 2712"/>
              <a:gd name="T24" fmla="*/ 3556 w 4428"/>
              <a:gd name="T25" fmla="*/ 1328 h 2712"/>
              <a:gd name="T26" fmla="*/ 3901 w 4428"/>
              <a:gd name="T27" fmla="*/ 1501 h 2712"/>
              <a:gd name="T28" fmla="*/ 4259 w 4428"/>
              <a:gd name="T29" fmla="*/ 1645 h 2712"/>
              <a:gd name="T30" fmla="*/ 4388 w 4428"/>
              <a:gd name="T31" fmla="*/ 1813 h 2712"/>
              <a:gd name="T32" fmla="*/ 4213 w 4428"/>
              <a:gd name="T33" fmla="*/ 1865 h 2712"/>
              <a:gd name="T34" fmla="*/ 3957 w 4428"/>
              <a:gd name="T35" fmla="*/ 1985 h 2712"/>
              <a:gd name="T36" fmla="*/ 3509 w 4428"/>
              <a:gd name="T37" fmla="*/ 2457 h 2712"/>
              <a:gd name="T38" fmla="*/ 3488 w 4428"/>
              <a:gd name="T39" fmla="*/ 2626 h 2712"/>
              <a:gd name="T40" fmla="*/ 3210 w 4428"/>
              <a:gd name="T41" fmla="*/ 2612 h 2712"/>
              <a:gd name="T42" fmla="*/ 2985 w 4428"/>
              <a:gd name="T43" fmla="*/ 2550 h 2712"/>
              <a:gd name="T44" fmla="*/ 2929 w 4428"/>
              <a:gd name="T45" fmla="*/ 2383 h 2712"/>
              <a:gd name="T46" fmla="*/ 2659 w 4428"/>
              <a:gd name="T47" fmla="*/ 2175 h 2712"/>
              <a:gd name="T48" fmla="*/ 2342 w 4428"/>
              <a:gd name="T49" fmla="*/ 1955 h 2712"/>
              <a:gd name="T50" fmla="*/ 2015 w 4428"/>
              <a:gd name="T51" fmla="*/ 1820 h 2712"/>
              <a:gd name="T52" fmla="*/ 1670 w 4428"/>
              <a:gd name="T53" fmla="*/ 1681 h 2712"/>
              <a:gd name="T54" fmla="*/ 1366 w 4428"/>
              <a:gd name="T55" fmla="*/ 1667 h 2712"/>
              <a:gd name="T56" fmla="*/ 871 w 4428"/>
              <a:gd name="T57" fmla="*/ 1912 h 2712"/>
              <a:gd name="T58" fmla="*/ 650 w 4428"/>
              <a:gd name="T59" fmla="*/ 1778 h 2712"/>
              <a:gd name="T60" fmla="*/ 604 w 4428"/>
              <a:gd name="T61" fmla="*/ 1360 h 2712"/>
              <a:gd name="T62" fmla="*/ 470 w 4428"/>
              <a:gd name="T63" fmla="*/ 1243 h 2712"/>
              <a:gd name="T64" fmla="*/ 389 w 4428"/>
              <a:gd name="T65" fmla="*/ 1094 h 2712"/>
              <a:gd name="T66" fmla="*/ 449 w 4428"/>
              <a:gd name="T67" fmla="*/ 1103 h 2712"/>
              <a:gd name="T68" fmla="*/ 241 w 4428"/>
              <a:gd name="T69" fmla="*/ 975 h 2712"/>
              <a:gd name="T70" fmla="*/ 188 w 4428"/>
              <a:gd name="T71" fmla="*/ 635 h 2712"/>
              <a:gd name="T72" fmla="*/ 154 w 4428"/>
              <a:gd name="T73" fmla="*/ 568 h 2712"/>
              <a:gd name="T74" fmla="*/ 272 w 4428"/>
              <a:gd name="T75" fmla="*/ 663 h 2712"/>
              <a:gd name="T76" fmla="*/ 362 w 4428"/>
              <a:gd name="T77" fmla="*/ 632 h 2712"/>
              <a:gd name="T78" fmla="*/ 507 w 4428"/>
              <a:gd name="T79" fmla="*/ 698 h 2712"/>
              <a:gd name="T80" fmla="*/ 607 w 4428"/>
              <a:gd name="T81" fmla="*/ 712 h 2712"/>
              <a:gd name="T82" fmla="*/ 611 w 4428"/>
              <a:gd name="T83" fmla="*/ 699 h 2712"/>
              <a:gd name="T84" fmla="*/ 610 w 4428"/>
              <a:gd name="T85" fmla="*/ 661 h 2712"/>
              <a:gd name="T86" fmla="*/ 687 w 4428"/>
              <a:gd name="T87" fmla="*/ 581 h 2712"/>
              <a:gd name="T88" fmla="*/ 333 w 4428"/>
              <a:gd name="T89" fmla="*/ 198 h 2712"/>
              <a:gd name="T90" fmla="*/ 77 w 4428"/>
              <a:gd name="T91" fmla="*/ 364 h 2712"/>
              <a:gd name="T92" fmla="*/ 144 w 4428"/>
              <a:gd name="T93" fmla="*/ 562 h 2712"/>
              <a:gd name="T94" fmla="*/ 0 w 4428"/>
              <a:gd name="T95" fmla="*/ 370 h 2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28" h="2712">
                <a:moveTo>
                  <a:pt x="0" y="370"/>
                </a:moveTo>
                <a:lnTo>
                  <a:pt x="1" y="368"/>
                </a:lnTo>
                <a:lnTo>
                  <a:pt x="1" y="369"/>
                </a:lnTo>
                <a:cubicBezTo>
                  <a:pt x="149" y="154"/>
                  <a:pt x="362" y="125"/>
                  <a:pt x="583" y="227"/>
                </a:cubicBezTo>
                <a:cubicBezTo>
                  <a:pt x="761" y="310"/>
                  <a:pt x="780" y="505"/>
                  <a:pt x="956" y="523"/>
                </a:cubicBezTo>
                <a:lnTo>
                  <a:pt x="1057" y="526"/>
                </a:lnTo>
                <a:lnTo>
                  <a:pt x="1354" y="536"/>
                </a:lnTo>
                <a:cubicBezTo>
                  <a:pt x="1408" y="524"/>
                  <a:pt x="1346" y="456"/>
                  <a:pt x="1336" y="435"/>
                </a:cubicBezTo>
                <a:cubicBezTo>
                  <a:pt x="1296" y="337"/>
                  <a:pt x="1299" y="326"/>
                  <a:pt x="1368" y="242"/>
                </a:cubicBezTo>
                <a:cubicBezTo>
                  <a:pt x="1419" y="181"/>
                  <a:pt x="1534" y="266"/>
                  <a:pt x="1540" y="139"/>
                </a:cubicBezTo>
                <a:cubicBezTo>
                  <a:pt x="1544" y="45"/>
                  <a:pt x="1659" y="163"/>
                  <a:pt x="1704" y="174"/>
                </a:cubicBezTo>
                <a:cubicBezTo>
                  <a:pt x="1702" y="156"/>
                  <a:pt x="1559" y="59"/>
                  <a:pt x="1592" y="53"/>
                </a:cubicBezTo>
                <a:cubicBezTo>
                  <a:pt x="1629" y="48"/>
                  <a:pt x="1625" y="77"/>
                  <a:pt x="1696" y="22"/>
                </a:cubicBezTo>
                <a:cubicBezTo>
                  <a:pt x="1723" y="0"/>
                  <a:pt x="1773" y="62"/>
                  <a:pt x="1793" y="75"/>
                </a:cubicBezTo>
                <a:cubicBezTo>
                  <a:pt x="1835" y="102"/>
                  <a:pt x="1895" y="84"/>
                  <a:pt x="1913" y="142"/>
                </a:cubicBezTo>
                <a:cubicBezTo>
                  <a:pt x="1935" y="216"/>
                  <a:pt x="2140" y="108"/>
                  <a:pt x="2148" y="255"/>
                </a:cubicBezTo>
                <a:cubicBezTo>
                  <a:pt x="2152" y="317"/>
                  <a:pt x="2211" y="301"/>
                  <a:pt x="2230" y="352"/>
                </a:cubicBezTo>
                <a:cubicBezTo>
                  <a:pt x="2168" y="344"/>
                  <a:pt x="2242" y="398"/>
                  <a:pt x="2226" y="438"/>
                </a:cubicBezTo>
                <a:cubicBezTo>
                  <a:pt x="2222" y="477"/>
                  <a:pt x="2214" y="492"/>
                  <a:pt x="2283" y="521"/>
                </a:cubicBezTo>
                <a:cubicBezTo>
                  <a:pt x="2318" y="535"/>
                  <a:pt x="2358" y="551"/>
                  <a:pt x="2400" y="545"/>
                </a:cubicBezTo>
                <a:cubicBezTo>
                  <a:pt x="2486" y="532"/>
                  <a:pt x="2532" y="575"/>
                  <a:pt x="2592" y="570"/>
                </a:cubicBezTo>
                <a:cubicBezTo>
                  <a:pt x="2638" y="565"/>
                  <a:pt x="2578" y="495"/>
                  <a:pt x="2693" y="545"/>
                </a:cubicBezTo>
                <a:cubicBezTo>
                  <a:pt x="2753" y="571"/>
                  <a:pt x="2789" y="609"/>
                  <a:pt x="2818" y="667"/>
                </a:cubicBezTo>
                <a:cubicBezTo>
                  <a:pt x="2871" y="774"/>
                  <a:pt x="2955" y="838"/>
                  <a:pt x="3003" y="946"/>
                </a:cubicBezTo>
                <a:cubicBezTo>
                  <a:pt x="3054" y="1062"/>
                  <a:pt x="3264" y="1133"/>
                  <a:pt x="3361" y="1200"/>
                </a:cubicBezTo>
                <a:cubicBezTo>
                  <a:pt x="3425" y="1244"/>
                  <a:pt x="3492" y="1283"/>
                  <a:pt x="3556" y="1328"/>
                </a:cubicBezTo>
                <a:cubicBezTo>
                  <a:pt x="3606" y="1363"/>
                  <a:pt x="3668" y="1358"/>
                  <a:pt x="3719" y="1397"/>
                </a:cubicBezTo>
                <a:cubicBezTo>
                  <a:pt x="3769" y="1435"/>
                  <a:pt x="3840" y="1460"/>
                  <a:pt x="3901" y="1501"/>
                </a:cubicBezTo>
                <a:cubicBezTo>
                  <a:pt x="3957" y="1539"/>
                  <a:pt x="4012" y="1593"/>
                  <a:pt x="4080" y="1605"/>
                </a:cubicBezTo>
                <a:cubicBezTo>
                  <a:pt x="4149" y="1618"/>
                  <a:pt x="4195" y="1604"/>
                  <a:pt x="4259" y="1645"/>
                </a:cubicBezTo>
                <a:cubicBezTo>
                  <a:pt x="4340" y="1697"/>
                  <a:pt x="4415" y="1664"/>
                  <a:pt x="4397" y="1742"/>
                </a:cubicBezTo>
                <a:cubicBezTo>
                  <a:pt x="4393" y="1765"/>
                  <a:pt x="4381" y="1794"/>
                  <a:pt x="4388" y="1813"/>
                </a:cubicBezTo>
                <a:cubicBezTo>
                  <a:pt x="4400" y="1846"/>
                  <a:pt x="4388" y="1887"/>
                  <a:pt x="4428" y="1922"/>
                </a:cubicBezTo>
                <a:cubicBezTo>
                  <a:pt x="4298" y="1963"/>
                  <a:pt x="4247" y="1876"/>
                  <a:pt x="4213" y="1865"/>
                </a:cubicBezTo>
                <a:cubicBezTo>
                  <a:pt x="4139" y="1841"/>
                  <a:pt x="4143" y="1903"/>
                  <a:pt x="4144" y="1918"/>
                </a:cubicBezTo>
                <a:cubicBezTo>
                  <a:pt x="4148" y="2016"/>
                  <a:pt x="4019" y="1949"/>
                  <a:pt x="3957" y="1985"/>
                </a:cubicBezTo>
                <a:cubicBezTo>
                  <a:pt x="3857" y="2042"/>
                  <a:pt x="3980" y="2256"/>
                  <a:pt x="3852" y="2337"/>
                </a:cubicBezTo>
                <a:cubicBezTo>
                  <a:pt x="3756" y="2397"/>
                  <a:pt x="3633" y="2474"/>
                  <a:pt x="3509" y="2457"/>
                </a:cubicBezTo>
                <a:cubicBezTo>
                  <a:pt x="3518" y="2481"/>
                  <a:pt x="3536" y="2501"/>
                  <a:pt x="3557" y="2516"/>
                </a:cubicBezTo>
                <a:cubicBezTo>
                  <a:pt x="3509" y="2543"/>
                  <a:pt x="3572" y="2570"/>
                  <a:pt x="3488" y="2626"/>
                </a:cubicBezTo>
                <a:cubicBezTo>
                  <a:pt x="3443" y="2689"/>
                  <a:pt x="3345" y="2653"/>
                  <a:pt x="3313" y="2712"/>
                </a:cubicBezTo>
                <a:cubicBezTo>
                  <a:pt x="3297" y="2663"/>
                  <a:pt x="3263" y="2621"/>
                  <a:pt x="3210" y="2612"/>
                </a:cubicBezTo>
                <a:cubicBezTo>
                  <a:pt x="3123" y="2604"/>
                  <a:pt x="3147" y="2632"/>
                  <a:pt x="3101" y="2606"/>
                </a:cubicBezTo>
                <a:cubicBezTo>
                  <a:pt x="3082" y="2595"/>
                  <a:pt x="3014" y="2536"/>
                  <a:pt x="2985" y="2550"/>
                </a:cubicBezTo>
                <a:cubicBezTo>
                  <a:pt x="2976" y="2528"/>
                  <a:pt x="2958" y="2482"/>
                  <a:pt x="2944" y="2445"/>
                </a:cubicBezTo>
                <a:cubicBezTo>
                  <a:pt x="2916" y="2399"/>
                  <a:pt x="2924" y="2409"/>
                  <a:pt x="2929" y="2383"/>
                </a:cubicBezTo>
                <a:cubicBezTo>
                  <a:pt x="2931" y="2322"/>
                  <a:pt x="2901" y="2260"/>
                  <a:pt x="2893" y="2215"/>
                </a:cubicBezTo>
                <a:cubicBezTo>
                  <a:pt x="2878" y="2124"/>
                  <a:pt x="2742" y="2195"/>
                  <a:pt x="2659" y="2175"/>
                </a:cubicBezTo>
                <a:cubicBezTo>
                  <a:pt x="2601" y="2160"/>
                  <a:pt x="2570" y="2081"/>
                  <a:pt x="2526" y="2046"/>
                </a:cubicBezTo>
                <a:cubicBezTo>
                  <a:pt x="2472" y="2004"/>
                  <a:pt x="2385" y="2015"/>
                  <a:pt x="2342" y="1955"/>
                </a:cubicBezTo>
                <a:cubicBezTo>
                  <a:pt x="2301" y="1899"/>
                  <a:pt x="2284" y="1866"/>
                  <a:pt x="2215" y="1839"/>
                </a:cubicBezTo>
                <a:cubicBezTo>
                  <a:pt x="2144" y="1812"/>
                  <a:pt x="2088" y="1825"/>
                  <a:pt x="2015" y="1820"/>
                </a:cubicBezTo>
                <a:cubicBezTo>
                  <a:pt x="1952" y="1817"/>
                  <a:pt x="1913" y="1765"/>
                  <a:pt x="1856" y="1747"/>
                </a:cubicBezTo>
                <a:cubicBezTo>
                  <a:pt x="1802" y="1730"/>
                  <a:pt x="1697" y="1739"/>
                  <a:pt x="1670" y="1681"/>
                </a:cubicBezTo>
                <a:cubicBezTo>
                  <a:pt x="1647" y="1631"/>
                  <a:pt x="1625" y="1607"/>
                  <a:pt x="1571" y="1619"/>
                </a:cubicBezTo>
                <a:cubicBezTo>
                  <a:pt x="1546" y="1625"/>
                  <a:pt x="1313" y="1572"/>
                  <a:pt x="1366" y="1667"/>
                </a:cubicBezTo>
                <a:cubicBezTo>
                  <a:pt x="1237" y="1707"/>
                  <a:pt x="1195" y="1554"/>
                  <a:pt x="952" y="1790"/>
                </a:cubicBezTo>
                <a:cubicBezTo>
                  <a:pt x="912" y="1828"/>
                  <a:pt x="987" y="1872"/>
                  <a:pt x="871" y="1912"/>
                </a:cubicBezTo>
                <a:cubicBezTo>
                  <a:pt x="826" y="1927"/>
                  <a:pt x="756" y="1951"/>
                  <a:pt x="696" y="1919"/>
                </a:cubicBezTo>
                <a:cubicBezTo>
                  <a:pt x="681" y="1881"/>
                  <a:pt x="660" y="1816"/>
                  <a:pt x="650" y="1778"/>
                </a:cubicBezTo>
                <a:cubicBezTo>
                  <a:pt x="629" y="1695"/>
                  <a:pt x="635" y="1609"/>
                  <a:pt x="615" y="1525"/>
                </a:cubicBezTo>
                <a:cubicBezTo>
                  <a:pt x="603" y="1474"/>
                  <a:pt x="646" y="1399"/>
                  <a:pt x="604" y="1360"/>
                </a:cubicBezTo>
                <a:cubicBezTo>
                  <a:pt x="582" y="1339"/>
                  <a:pt x="533" y="1325"/>
                  <a:pt x="531" y="1290"/>
                </a:cubicBezTo>
                <a:cubicBezTo>
                  <a:pt x="527" y="1329"/>
                  <a:pt x="494" y="1265"/>
                  <a:pt x="470" y="1243"/>
                </a:cubicBezTo>
                <a:cubicBezTo>
                  <a:pt x="443" y="1219"/>
                  <a:pt x="389" y="1182"/>
                  <a:pt x="371" y="1236"/>
                </a:cubicBezTo>
                <a:cubicBezTo>
                  <a:pt x="336" y="1193"/>
                  <a:pt x="340" y="1126"/>
                  <a:pt x="389" y="1094"/>
                </a:cubicBezTo>
                <a:cubicBezTo>
                  <a:pt x="332" y="1149"/>
                  <a:pt x="446" y="1137"/>
                  <a:pt x="485" y="1140"/>
                </a:cubicBezTo>
                <a:cubicBezTo>
                  <a:pt x="465" y="1133"/>
                  <a:pt x="454" y="1101"/>
                  <a:pt x="449" y="1103"/>
                </a:cubicBezTo>
                <a:cubicBezTo>
                  <a:pt x="417" y="1115"/>
                  <a:pt x="425" y="1055"/>
                  <a:pt x="424" y="1037"/>
                </a:cubicBezTo>
                <a:cubicBezTo>
                  <a:pt x="421" y="950"/>
                  <a:pt x="294" y="1003"/>
                  <a:pt x="241" y="975"/>
                </a:cubicBezTo>
                <a:cubicBezTo>
                  <a:pt x="280" y="1040"/>
                  <a:pt x="180" y="997"/>
                  <a:pt x="174" y="895"/>
                </a:cubicBezTo>
                <a:cubicBezTo>
                  <a:pt x="170" y="836"/>
                  <a:pt x="200" y="668"/>
                  <a:pt x="188" y="635"/>
                </a:cubicBezTo>
                <a:cubicBezTo>
                  <a:pt x="182" y="620"/>
                  <a:pt x="136" y="572"/>
                  <a:pt x="155" y="578"/>
                </a:cubicBezTo>
                <a:cubicBezTo>
                  <a:pt x="159" y="580"/>
                  <a:pt x="151" y="565"/>
                  <a:pt x="154" y="568"/>
                </a:cubicBezTo>
                <a:cubicBezTo>
                  <a:pt x="169" y="572"/>
                  <a:pt x="188" y="646"/>
                  <a:pt x="228" y="648"/>
                </a:cubicBezTo>
                <a:cubicBezTo>
                  <a:pt x="191" y="649"/>
                  <a:pt x="228" y="707"/>
                  <a:pt x="272" y="663"/>
                </a:cubicBezTo>
                <a:cubicBezTo>
                  <a:pt x="265" y="682"/>
                  <a:pt x="274" y="704"/>
                  <a:pt x="305" y="655"/>
                </a:cubicBezTo>
                <a:cubicBezTo>
                  <a:pt x="313" y="691"/>
                  <a:pt x="358" y="724"/>
                  <a:pt x="362" y="632"/>
                </a:cubicBezTo>
                <a:cubicBezTo>
                  <a:pt x="381" y="638"/>
                  <a:pt x="402" y="729"/>
                  <a:pt x="424" y="735"/>
                </a:cubicBezTo>
                <a:cubicBezTo>
                  <a:pt x="444" y="740"/>
                  <a:pt x="529" y="712"/>
                  <a:pt x="507" y="698"/>
                </a:cubicBezTo>
                <a:cubicBezTo>
                  <a:pt x="520" y="701"/>
                  <a:pt x="556" y="690"/>
                  <a:pt x="560" y="691"/>
                </a:cubicBezTo>
                <a:cubicBezTo>
                  <a:pt x="567" y="693"/>
                  <a:pt x="531" y="726"/>
                  <a:pt x="607" y="712"/>
                </a:cubicBezTo>
                <a:cubicBezTo>
                  <a:pt x="614" y="716"/>
                  <a:pt x="606" y="705"/>
                  <a:pt x="600" y="707"/>
                </a:cubicBezTo>
                <a:cubicBezTo>
                  <a:pt x="599" y="705"/>
                  <a:pt x="605" y="704"/>
                  <a:pt x="611" y="699"/>
                </a:cubicBezTo>
                <a:cubicBezTo>
                  <a:pt x="566" y="698"/>
                  <a:pt x="586" y="684"/>
                  <a:pt x="550" y="641"/>
                </a:cubicBezTo>
                <a:cubicBezTo>
                  <a:pt x="564" y="612"/>
                  <a:pt x="623" y="631"/>
                  <a:pt x="610" y="661"/>
                </a:cubicBezTo>
                <a:cubicBezTo>
                  <a:pt x="673" y="679"/>
                  <a:pt x="712" y="613"/>
                  <a:pt x="662" y="574"/>
                </a:cubicBezTo>
                <a:lnTo>
                  <a:pt x="687" y="581"/>
                </a:lnTo>
                <a:cubicBezTo>
                  <a:pt x="667" y="510"/>
                  <a:pt x="460" y="461"/>
                  <a:pt x="446" y="408"/>
                </a:cubicBezTo>
                <a:cubicBezTo>
                  <a:pt x="439" y="379"/>
                  <a:pt x="371" y="211"/>
                  <a:pt x="333" y="198"/>
                </a:cubicBezTo>
                <a:cubicBezTo>
                  <a:pt x="213" y="157"/>
                  <a:pt x="99" y="273"/>
                  <a:pt x="72" y="291"/>
                </a:cubicBezTo>
                <a:cubicBezTo>
                  <a:pt x="58" y="300"/>
                  <a:pt x="63" y="365"/>
                  <a:pt x="77" y="364"/>
                </a:cubicBezTo>
                <a:cubicBezTo>
                  <a:pt x="99" y="308"/>
                  <a:pt x="111" y="402"/>
                  <a:pt x="107" y="443"/>
                </a:cubicBezTo>
                <a:cubicBezTo>
                  <a:pt x="106" y="454"/>
                  <a:pt x="165" y="580"/>
                  <a:pt x="144" y="562"/>
                </a:cubicBezTo>
                <a:cubicBezTo>
                  <a:pt x="132" y="527"/>
                  <a:pt x="109" y="496"/>
                  <a:pt x="82" y="471"/>
                </a:cubicBezTo>
                <a:cubicBezTo>
                  <a:pt x="47" y="440"/>
                  <a:pt x="43" y="395"/>
                  <a:pt x="0" y="37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5" name="꙱ Turkey (Republic of Turkey) (TR) (H)">
            <a:extLst>
              <a:ext uri="{FF2B5EF4-FFF2-40B4-BE49-F238E27FC236}">
                <a16:creationId xmlns:a16="http://schemas.microsoft.com/office/drawing/2014/main" id="{B3166AA1-C724-44FB-A7CC-CA1740392433}"/>
              </a:ext>
            </a:extLst>
          </p:cNvPr>
          <p:cNvSpPr>
            <a:spLocks noEditPoints="1"/>
          </p:cNvSpPr>
          <p:nvPr/>
        </p:nvSpPr>
        <p:spPr bwMode="auto">
          <a:xfrm>
            <a:off x="5031215" y="1139619"/>
            <a:ext cx="462778" cy="183713"/>
          </a:xfrm>
          <a:custGeom>
            <a:avLst/>
            <a:gdLst>
              <a:gd name="T0" fmla="*/ 130 w 5607"/>
              <a:gd name="T1" fmla="*/ 282 h 2240"/>
              <a:gd name="T2" fmla="*/ 120 w 5607"/>
              <a:gd name="T3" fmla="*/ 81 h 2240"/>
              <a:gd name="T4" fmla="*/ 534 w 5607"/>
              <a:gd name="T5" fmla="*/ 70 h 2240"/>
              <a:gd name="T6" fmla="*/ 817 w 5607"/>
              <a:gd name="T7" fmla="*/ 412 h 2240"/>
              <a:gd name="T8" fmla="*/ 451 w 5607"/>
              <a:gd name="T9" fmla="*/ 404 h 2240"/>
              <a:gd name="T10" fmla="*/ 69 w 5607"/>
              <a:gd name="T11" fmla="*/ 736 h 2240"/>
              <a:gd name="T12" fmla="*/ 0 w 5607"/>
              <a:gd name="T13" fmla="*/ 496 h 2240"/>
              <a:gd name="T14" fmla="*/ 202 w 5607"/>
              <a:gd name="T15" fmla="*/ 620 h 2240"/>
              <a:gd name="T16" fmla="*/ 484 w 5607"/>
              <a:gd name="T17" fmla="*/ 585 h 2240"/>
              <a:gd name="T18" fmla="*/ 682 w 5607"/>
              <a:gd name="T19" fmla="*/ 619 h 2240"/>
              <a:gd name="T20" fmla="*/ 1102 w 5607"/>
              <a:gd name="T21" fmla="*/ 499 h 2240"/>
              <a:gd name="T22" fmla="*/ 1175 w 5607"/>
              <a:gd name="T23" fmla="*/ 350 h 2240"/>
              <a:gd name="T24" fmla="*/ 1658 w 5607"/>
              <a:gd name="T25" fmla="*/ 227 h 2240"/>
              <a:gd name="T26" fmla="*/ 2471 w 5607"/>
              <a:gd name="T27" fmla="*/ 68 h 2240"/>
              <a:gd name="T28" fmla="*/ 2754 w 5607"/>
              <a:gd name="T29" fmla="*/ 169 h 2240"/>
              <a:gd name="T30" fmla="*/ 3005 w 5607"/>
              <a:gd name="T31" fmla="*/ 307 h 2240"/>
              <a:gd name="T32" fmla="*/ 3399 w 5607"/>
              <a:gd name="T33" fmla="*/ 387 h 2240"/>
              <a:gd name="T34" fmla="*/ 4153 w 5607"/>
              <a:gd name="T35" fmla="*/ 400 h 2240"/>
              <a:gd name="T36" fmla="*/ 4571 w 5607"/>
              <a:gd name="T37" fmla="*/ 225 h 2240"/>
              <a:gd name="T38" fmla="*/ 4913 w 5607"/>
              <a:gd name="T39" fmla="*/ 286 h 2240"/>
              <a:gd name="T40" fmla="*/ 5046 w 5607"/>
              <a:gd name="T41" fmla="*/ 431 h 2240"/>
              <a:gd name="T42" fmla="*/ 5310 w 5607"/>
              <a:gd name="T43" fmla="*/ 743 h 2240"/>
              <a:gd name="T44" fmla="*/ 5383 w 5607"/>
              <a:gd name="T45" fmla="*/ 880 h 2240"/>
              <a:gd name="T46" fmla="*/ 5366 w 5607"/>
              <a:gd name="T47" fmla="*/ 1170 h 2240"/>
              <a:gd name="T48" fmla="*/ 5484 w 5607"/>
              <a:gd name="T49" fmla="*/ 1540 h 2240"/>
              <a:gd name="T50" fmla="*/ 5596 w 5607"/>
              <a:gd name="T51" fmla="*/ 1765 h 2240"/>
              <a:gd name="T52" fmla="*/ 5187 w 5607"/>
              <a:gd name="T53" fmla="*/ 1714 h 2240"/>
              <a:gd name="T54" fmla="*/ 4886 w 5607"/>
              <a:gd name="T55" fmla="*/ 1772 h 2240"/>
              <a:gd name="T56" fmla="*/ 4025 w 5607"/>
              <a:gd name="T57" fmla="*/ 1929 h 2240"/>
              <a:gd name="T58" fmla="*/ 3232 w 5607"/>
              <a:gd name="T59" fmla="*/ 1888 h 2240"/>
              <a:gd name="T60" fmla="*/ 3159 w 5607"/>
              <a:gd name="T61" fmla="*/ 2096 h 2240"/>
              <a:gd name="T62" fmla="*/ 3032 w 5607"/>
              <a:gd name="T63" fmla="*/ 2203 h 2240"/>
              <a:gd name="T64" fmla="*/ 3001 w 5607"/>
              <a:gd name="T65" fmla="*/ 1865 h 2240"/>
              <a:gd name="T66" fmla="*/ 2690 w 5607"/>
              <a:gd name="T67" fmla="*/ 1904 h 2240"/>
              <a:gd name="T68" fmla="*/ 2344 w 5607"/>
              <a:gd name="T69" fmla="*/ 2121 h 2240"/>
              <a:gd name="T70" fmla="*/ 1837 w 5607"/>
              <a:gd name="T71" fmla="*/ 1982 h 2240"/>
              <a:gd name="T72" fmla="*/ 1401 w 5607"/>
              <a:gd name="T73" fmla="*/ 2088 h 2240"/>
              <a:gd name="T74" fmla="*/ 974 w 5607"/>
              <a:gd name="T75" fmla="*/ 1986 h 2240"/>
              <a:gd name="T76" fmla="*/ 680 w 5607"/>
              <a:gd name="T77" fmla="*/ 1977 h 2240"/>
              <a:gd name="T78" fmla="*/ 487 w 5607"/>
              <a:gd name="T79" fmla="*/ 1936 h 2240"/>
              <a:gd name="T80" fmla="*/ 737 w 5607"/>
              <a:gd name="T81" fmla="*/ 1820 h 2240"/>
              <a:gd name="T82" fmla="*/ 517 w 5607"/>
              <a:gd name="T83" fmla="*/ 1722 h 2240"/>
              <a:gd name="T84" fmla="*/ 414 w 5607"/>
              <a:gd name="T85" fmla="*/ 1489 h 2240"/>
              <a:gd name="T86" fmla="*/ 128 w 5607"/>
              <a:gd name="T87" fmla="*/ 1354 h 2240"/>
              <a:gd name="T88" fmla="*/ 244 w 5607"/>
              <a:gd name="T89" fmla="*/ 1357 h 2240"/>
              <a:gd name="T90" fmla="*/ 333 w 5607"/>
              <a:gd name="T91" fmla="*/ 1164 h 2240"/>
              <a:gd name="T92" fmla="*/ 289 w 5607"/>
              <a:gd name="T93" fmla="*/ 926 h 2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607" h="2240">
                <a:moveTo>
                  <a:pt x="0" y="496"/>
                </a:moveTo>
                <a:cubicBezTo>
                  <a:pt x="31" y="481"/>
                  <a:pt x="74" y="439"/>
                  <a:pt x="83" y="406"/>
                </a:cubicBezTo>
                <a:cubicBezTo>
                  <a:pt x="97" y="353"/>
                  <a:pt x="57" y="314"/>
                  <a:pt x="130" y="282"/>
                </a:cubicBezTo>
                <a:cubicBezTo>
                  <a:pt x="149" y="273"/>
                  <a:pt x="156" y="267"/>
                  <a:pt x="156" y="259"/>
                </a:cubicBezTo>
                <a:cubicBezTo>
                  <a:pt x="130" y="196"/>
                  <a:pt x="110" y="169"/>
                  <a:pt x="77" y="154"/>
                </a:cubicBezTo>
                <a:cubicBezTo>
                  <a:pt x="33" y="128"/>
                  <a:pt x="125" y="116"/>
                  <a:pt x="120" y="81"/>
                </a:cubicBezTo>
                <a:cubicBezTo>
                  <a:pt x="118" y="70"/>
                  <a:pt x="221" y="41"/>
                  <a:pt x="238" y="36"/>
                </a:cubicBezTo>
                <a:cubicBezTo>
                  <a:pt x="292" y="18"/>
                  <a:pt x="324" y="0"/>
                  <a:pt x="364" y="44"/>
                </a:cubicBezTo>
                <a:cubicBezTo>
                  <a:pt x="415" y="103"/>
                  <a:pt x="475" y="21"/>
                  <a:pt x="534" y="70"/>
                </a:cubicBezTo>
                <a:cubicBezTo>
                  <a:pt x="564" y="95"/>
                  <a:pt x="519" y="103"/>
                  <a:pt x="540" y="131"/>
                </a:cubicBezTo>
                <a:cubicBezTo>
                  <a:pt x="620" y="233"/>
                  <a:pt x="712" y="278"/>
                  <a:pt x="839" y="315"/>
                </a:cubicBezTo>
                <a:cubicBezTo>
                  <a:pt x="887" y="330"/>
                  <a:pt x="847" y="401"/>
                  <a:pt x="817" y="412"/>
                </a:cubicBezTo>
                <a:cubicBezTo>
                  <a:pt x="759" y="434"/>
                  <a:pt x="675" y="378"/>
                  <a:pt x="616" y="374"/>
                </a:cubicBezTo>
                <a:cubicBezTo>
                  <a:pt x="587" y="373"/>
                  <a:pt x="570" y="393"/>
                  <a:pt x="546" y="405"/>
                </a:cubicBezTo>
                <a:cubicBezTo>
                  <a:pt x="516" y="420"/>
                  <a:pt x="485" y="394"/>
                  <a:pt x="451" y="404"/>
                </a:cubicBezTo>
                <a:cubicBezTo>
                  <a:pt x="410" y="416"/>
                  <a:pt x="394" y="461"/>
                  <a:pt x="365" y="491"/>
                </a:cubicBezTo>
                <a:cubicBezTo>
                  <a:pt x="320" y="541"/>
                  <a:pt x="258" y="555"/>
                  <a:pt x="205" y="594"/>
                </a:cubicBezTo>
                <a:cubicBezTo>
                  <a:pt x="160" y="626"/>
                  <a:pt x="117" y="718"/>
                  <a:pt x="69" y="736"/>
                </a:cubicBezTo>
                <a:cubicBezTo>
                  <a:pt x="54" y="678"/>
                  <a:pt x="78" y="618"/>
                  <a:pt x="135" y="598"/>
                </a:cubicBezTo>
                <a:cubicBezTo>
                  <a:pt x="146" y="594"/>
                  <a:pt x="255" y="561"/>
                  <a:pt x="219" y="532"/>
                </a:cubicBezTo>
                <a:cubicBezTo>
                  <a:pt x="160" y="484"/>
                  <a:pt x="29" y="613"/>
                  <a:pt x="0" y="496"/>
                </a:cubicBezTo>
                <a:close/>
                <a:moveTo>
                  <a:pt x="39" y="944"/>
                </a:moveTo>
                <a:cubicBezTo>
                  <a:pt x="43" y="913"/>
                  <a:pt x="47" y="761"/>
                  <a:pt x="70" y="753"/>
                </a:cubicBezTo>
                <a:cubicBezTo>
                  <a:pt x="126" y="731"/>
                  <a:pt x="144" y="650"/>
                  <a:pt x="202" y="620"/>
                </a:cubicBezTo>
                <a:cubicBezTo>
                  <a:pt x="233" y="605"/>
                  <a:pt x="273" y="632"/>
                  <a:pt x="302" y="612"/>
                </a:cubicBezTo>
                <a:cubicBezTo>
                  <a:pt x="338" y="587"/>
                  <a:pt x="354" y="606"/>
                  <a:pt x="385" y="625"/>
                </a:cubicBezTo>
                <a:cubicBezTo>
                  <a:pt x="431" y="652"/>
                  <a:pt x="577" y="641"/>
                  <a:pt x="484" y="585"/>
                </a:cubicBezTo>
                <a:cubicBezTo>
                  <a:pt x="514" y="573"/>
                  <a:pt x="546" y="574"/>
                  <a:pt x="576" y="582"/>
                </a:cubicBezTo>
                <a:cubicBezTo>
                  <a:pt x="561" y="587"/>
                  <a:pt x="554" y="597"/>
                  <a:pt x="554" y="611"/>
                </a:cubicBezTo>
                <a:cubicBezTo>
                  <a:pt x="572" y="635"/>
                  <a:pt x="660" y="621"/>
                  <a:pt x="682" y="619"/>
                </a:cubicBezTo>
                <a:cubicBezTo>
                  <a:pt x="751" y="612"/>
                  <a:pt x="851" y="653"/>
                  <a:pt x="909" y="603"/>
                </a:cubicBezTo>
                <a:cubicBezTo>
                  <a:pt x="881" y="576"/>
                  <a:pt x="846" y="599"/>
                  <a:pt x="817" y="576"/>
                </a:cubicBezTo>
                <a:cubicBezTo>
                  <a:pt x="854" y="481"/>
                  <a:pt x="1025" y="517"/>
                  <a:pt x="1102" y="499"/>
                </a:cubicBezTo>
                <a:cubicBezTo>
                  <a:pt x="1035" y="466"/>
                  <a:pt x="940" y="494"/>
                  <a:pt x="884" y="436"/>
                </a:cubicBezTo>
                <a:cubicBezTo>
                  <a:pt x="822" y="372"/>
                  <a:pt x="885" y="319"/>
                  <a:pt x="952" y="325"/>
                </a:cubicBezTo>
                <a:cubicBezTo>
                  <a:pt x="1026" y="332"/>
                  <a:pt x="1100" y="366"/>
                  <a:pt x="1175" y="350"/>
                </a:cubicBezTo>
                <a:cubicBezTo>
                  <a:pt x="1275" y="328"/>
                  <a:pt x="1356" y="383"/>
                  <a:pt x="1458" y="373"/>
                </a:cubicBezTo>
                <a:cubicBezTo>
                  <a:pt x="1505" y="368"/>
                  <a:pt x="1512" y="344"/>
                  <a:pt x="1530" y="307"/>
                </a:cubicBezTo>
                <a:cubicBezTo>
                  <a:pt x="1549" y="266"/>
                  <a:pt x="1621" y="248"/>
                  <a:pt x="1658" y="227"/>
                </a:cubicBezTo>
                <a:cubicBezTo>
                  <a:pt x="1764" y="165"/>
                  <a:pt x="1848" y="110"/>
                  <a:pt x="1968" y="78"/>
                </a:cubicBezTo>
                <a:cubicBezTo>
                  <a:pt x="2092" y="44"/>
                  <a:pt x="2188" y="62"/>
                  <a:pt x="2315" y="62"/>
                </a:cubicBezTo>
                <a:cubicBezTo>
                  <a:pt x="2366" y="62"/>
                  <a:pt x="2420" y="83"/>
                  <a:pt x="2471" y="68"/>
                </a:cubicBezTo>
                <a:cubicBezTo>
                  <a:pt x="2494" y="61"/>
                  <a:pt x="2502" y="33"/>
                  <a:pt x="2524" y="27"/>
                </a:cubicBezTo>
                <a:cubicBezTo>
                  <a:pt x="2547" y="20"/>
                  <a:pt x="2567" y="34"/>
                  <a:pt x="2589" y="36"/>
                </a:cubicBezTo>
                <a:cubicBezTo>
                  <a:pt x="2542" y="93"/>
                  <a:pt x="2646" y="183"/>
                  <a:pt x="2754" y="169"/>
                </a:cubicBezTo>
                <a:cubicBezTo>
                  <a:pt x="2790" y="164"/>
                  <a:pt x="2821" y="124"/>
                  <a:pt x="2821" y="175"/>
                </a:cubicBezTo>
                <a:cubicBezTo>
                  <a:pt x="2829" y="99"/>
                  <a:pt x="2879" y="192"/>
                  <a:pt x="2886" y="214"/>
                </a:cubicBezTo>
                <a:cubicBezTo>
                  <a:pt x="2895" y="243"/>
                  <a:pt x="2974" y="340"/>
                  <a:pt x="3005" y="307"/>
                </a:cubicBezTo>
                <a:cubicBezTo>
                  <a:pt x="3046" y="263"/>
                  <a:pt x="3090" y="273"/>
                  <a:pt x="3134" y="308"/>
                </a:cubicBezTo>
                <a:cubicBezTo>
                  <a:pt x="3188" y="351"/>
                  <a:pt x="3253" y="359"/>
                  <a:pt x="3313" y="389"/>
                </a:cubicBezTo>
                <a:cubicBezTo>
                  <a:pt x="3347" y="406"/>
                  <a:pt x="3353" y="336"/>
                  <a:pt x="3399" y="387"/>
                </a:cubicBezTo>
                <a:cubicBezTo>
                  <a:pt x="3437" y="428"/>
                  <a:pt x="3509" y="427"/>
                  <a:pt x="3560" y="432"/>
                </a:cubicBezTo>
                <a:cubicBezTo>
                  <a:pt x="3646" y="441"/>
                  <a:pt x="3788" y="340"/>
                  <a:pt x="3927" y="390"/>
                </a:cubicBezTo>
                <a:cubicBezTo>
                  <a:pt x="4009" y="419"/>
                  <a:pt x="4069" y="439"/>
                  <a:pt x="4153" y="400"/>
                </a:cubicBezTo>
                <a:cubicBezTo>
                  <a:pt x="4254" y="353"/>
                  <a:pt x="4346" y="299"/>
                  <a:pt x="4433" y="229"/>
                </a:cubicBezTo>
                <a:cubicBezTo>
                  <a:pt x="4468" y="201"/>
                  <a:pt x="4489" y="248"/>
                  <a:pt x="4529" y="249"/>
                </a:cubicBezTo>
                <a:cubicBezTo>
                  <a:pt x="4550" y="249"/>
                  <a:pt x="4546" y="220"/>
                  <a:pt x="4571" y="225"/>
                </a:cubicBezTo>
                <a:cubicBezTo>
                  <a:pt x="4623" y="236"/>
                  <a:pt x="4719" y="267"/>
                  <a:pt x="4731" y="235"/>
                </a:cubicBezTo>
                <a:cubicBezTo>
                  <a:pt x="4741" y="198"/>
                  <a:pt x="4828" y="163"/>
                  <a:pt x="4802" y="222"/>
                </a:cubicBezTo>
                <a:cubicBezTo>
                  <a:pt x="4837" y="212"/>
                  <a:pt x="4888" y="263"/>
                  <a:pt x="4913" y="286"/>
                </a:cubicBezTo>
                <a:cubicBezTo>
                  <a:pt x="4928" y="282"/>
                  <a:pt x="4938" y="294"/>
                  <a:pt x="4930" y="314"/>
                </a:cubicBezTo>
                <a:cubicBezTo>
                  <a:pt x="4918" y="340"/>
                  <a:pt x="4994" y="336"/>
                  <a:pt x="5002" y="338"/>
                </a:cubicBezTo>
                <a:cubicBezTo>
                  <a:pt x="5014" y="356"/>
                  <a:pt x="5028" y="417"/>
                  <a:pt x="5046" y="431"/>
                </a:cubicBezTo>
                <a:cubicBezTo>
                  <a:pt x="5102" y="477"/>
                  <a:pt x="5148" y="522"/>
                  <a:pt x="5116" y="568"/>
                </a:cubicBezTo>
                <a:cubicBezTo>
                  <a:pt x="5084" y="614"/>
                  <a:pt x="5170" y="682"/>
                  <a:pt x="5125" y="713"/>
                </a:cubicBezTo>
                <a:cubicBezTo>
                  <a:pt x="5197" y="749"/>
                  <a:pt x="5234" y="741"/>
                  <a:pt x="5310" y="743"/>
                </a:cubicBezTo>
                <a:cubicBezTo>
                  <a:pt x="5365" y="746"/>
                  <a:pt x="5438" y="807"/>
                  <a:pt x="5474" y="860"/>
                </a:cubicBezTo>
                <a:cubicBezTo>
                  <a:pt x="5477" y="868"/>
                  <a:pt x="5486" y="884"/>
                  <a:pt x="5490" y="891"/>
                </a:cubicBezTo>
                <a:cubicBezTo>
                  <a:pt x="5466" y="864"/>
                  <a:pt x="5382" y="807"/>
                  <a:pt x="5383" y="880"/>
                </a:cubicBezTo>
                <a:cubicBezTo>
                  <a:pt x="5385" y="1013"/>
                  <a:pt x="5351" y="947"/>
                  <a:pt x="5273" y="977"/>
                </a:cubicBezTo>
                <a:cubicBezTo>
                  <a:pt x="5297" y="1016"/>
                  <a:pt x="5318" y="1054"/>
                  <a:pt x="5338" y="1093"/>
                </a:cubicBezTo>
                <a:cubicBezTo>
                  <a:pt x="5352" y="1122"/>
                  <a:pt x="5346" y="1147"/>
                  <a:pt x="5366" y="1170"/>
                </a:cubicBezTo>
                <a:cubicBezTo>
                  <a:pt x="5405" y="1210"/>
                  <a:pt x="5365" y="1322"/>
                  <a:pt x="5454" y="1351"/>
                </a:cubicBezTo>
                <a:cubicBezTo>
                  <a:pt x="5422" y="1381"/>
                  <a:pt x="5402" y="1439"/>
                  <a:pt x="5398" y="1482"/>
                </a:cubicBezTo>
                <a:cubicBezTo>
                  <a:pt x="5396" y="1510"/>
                  <a:pt x="5466" y="1532"/>
                  <a:pt x="5484" y="1540"/>
                </a:cubicBezTo>
                <a:cubicBezTo>
                  <a:pt x="5519" y="1554"/>
                  <a:pt x="5504" y="1626"/>
                  <a:pt x="5534" y="1668"/>
                </a:cubicBezTo>
                <a:cubicBezTo>
                  <a:pt x="5565" y="1711"/>
                  <a:pt x="5607" y="1686"/>
                  <a:pt x="5592" y="1749"/>
                </a:cubicBezTo>
                <a:lnTo>
                  <a:pt x="5596" y="1765"/>
                </a:lnTo>
                <a:cubicBezTo>
                  <a:pt x="5543" y="1725"/>
                  <a:pt x="5507" y="1818"/>
                  <a:pt x="5464" y="1823"/>
                </a:cubicBezTo>
                <a:cubicBezTo>
                  <a:pt x="5411" y="1829"/>
                  <a:pt x="5478" y="1685"/>
                  <a:pt x="5364" y="1714"/>
                </a:cubicBezTo>
                <a:cubicBezTo>
                  <a:pt x="5309" y="1728"/>
                  <a:pt x="5327" y="1769"/>
                  <a:pt x="5187" y="1714"/>
                </a:cubicBezTo>
                <a:cubicBezTo>
                  <a:pt x="5152" y="1701"/>
                  <a:pt x="4996" y="1675"/>
                  <a:pt x="4981" y="1703"/>
                </a:cubicBezTo>
                <a:cubicBezTo>
                  <a:pt x="4969" y="1723"/>
                  <a:pt x="4947" y="1791"/>
                  <a:pt x="4887" y="1774"/>
                </a:cubicBezTo>
                <a:cubicBezTo>
                  <a:pt x="4887" y="1773"/>
                  <a:pt x="4886" y="1772"/>
                  <a:pt x="4886" y="1772"/>
                </a:cubicBezTo>
                <a:cubicBezTo>
                  <a:pt x="4869" y="1661"/>
                  <a:pt x="4786" y="1745"/>
                  <a:pt x="4728" y="1768"/>
                </a:cubicBezTo>
                <a:cubicBezTo>
                  <a:pt x="4609" y="1816"/>
                  <a:pt x="4480" y="1750"/>
                  <a:pt x="4361" y="1798"/>
                </a:cubicBezTo>
                <a:cubicBezTo>
                  <a:pt x="4245" y="1844"/>
                  <a:pt x="4154" y="1918"/>
                  <a:pt x="4025" y="1929"/>
                </a:cubicBezTo>
                <a:cubicBezTo>
                  <a:pt x="3758" y="1952"/>
                  <a:pt x="3829" y="1876"/>
                  <a:pt x="3720" y="1860"/>
                </a:cubicBezTo>
                <a:cubicBezTo>
                  <a:pt x="3627" y="1847"/>
                  <a:pt x="3600" y="1920"/>
                  <a:pt x="3399" y="1951"/>
                </a:cubicBezTo>
                <a:cubicBezTo>
                  <a:pt x="3330" y="1962"/>
                  <a:pt x="3328" y="1864"/>
                  <a:pt x="3232" y="1888"/>
                </a:cubicBezTo>
                <a:cubicBezTo>
                  <a:pt x="3202" y="1896"/>
                  <a:pt x="3201" y="1955"/>
                  <a:pt x="3203" y="1976"/>
                </a:cubicBezTo>
                <a:cubicBezTo>
                  <a:pt x="3210" y="2033"/>
                  <a:pt x="3225" y="2045"/>
                  <a:pt x="3248" y="2093"/>
                </a:cubicBezTo>
                <a:cubicBezTo>
                  <a:pt x="3219" y="2095"/>
                  <a:pt x="3188" y="2103"/>
                  <a:pt x="3159" y="2096"/>
                </a:cubicBezTo>
                <a:cubicBezTo>
                  <a:pt x="3153" y="2128"/>
                  <a:pt x="3176" y="2173"/>
                  <a:pt x="3142" y="2193"/>
                </a:cubicBezTo>
                <a:cubicBezTo>
                  <a:pt x="3119" y="2207"/>
                  <a:pt x="3105" y="2236"/>
                  <a:pt x="3101" y="2240"/>
                </a:cubicBezTo>
                <a:lnTo>
                  <a:pt x="3032" y="2203"/>
                </a:lnTo>
                <a:cubicBezTo>
                  <a:pt x="3057" y="2170"/>
                  <a:pt x="3022" y="2126"/>
                  <a:pt x="3002" y="2101"/>
                </a:cubicBezTo>
                <a:cubicBezTo>
                  <a:pt x="2928" y="2010"/>
                  <a:pt x="3151" y="1992"/>
                  <a:pt x="3071" y="1883"/>
                </a:cubicBezTo>
                <a:cubicBezTo>
                  <a:pt x="3055" y="1862"/>
                  <a:pt x="3023" y="1836"/>
                  <a:pt x="3001" y="1865"/>
                </a:cubicBezTo>
                <a:cubicBezTo>
                  <a:pt x="2970" y="1904"/>
                  <a:pt x="2939" y="1898"/>
                  <a:pt x="2901" y="1927"/>
                </a:cubicBezTo>
                <a:cubicBezTo>
                  <a:pt x="2964" y="1920"/>
                  <a:pt x="2899" y="1984"/>
                  <a:pt x="2852" y="1975"/>
                </a:cubicBezTo>
                <a:cubicBezTo>
                  <a:pt x="2794" y="1965"/>
                  <a:pt x="2742" y="1930"/>
                  <a:pt x="2690" y="1904"/>
                </a:cubicBezTo>
                <a:cubicBezTo>
                  <a:pt x="2566" y="1842"/>
                  <a:pt x="2502" y="2025"/>
                  <a:pt x="2444" y="2099"/>
                </a:cubicBezTo>
                <a:cubicBezTo>
                  <a:pt x="2435" y="2089"/>
                  <a:pt x="2426" y="2079"/>
                  <a:pt x="2417" y="2069"/>
                </a:cubicBezTo>
                <a:cubicBezTo>
                  <a:pt x="2395" y="2093"/>
                  <a:pt x="2380" y="2134"/>
                  <a:pt x="2344" y="2121"/>
                </a:cubicBezTo>
                <a:cubicBezTo>
                  <a:pt x="2312" y="2109"/>
                  <a:pt x="2223" y="2131"/>
                  <a:pt x="2193" y="2146"/>
                </a:cubicBezTo>
                <a:cubicBezTo>
                  <a:pt x="2139" y="2172"/>
                  <a:pt x="2076" y="2168"/>
                  <a:pt x="2024" y="2145"/>
                </a:cubicBezTo>
                <a:cubicBezTo>
                  <a:pt x="1943" y="2110"/>
                  <a:pt x="1914" y="2020"/>
                  <a:pt x="1837" y="1982"/>
                </a:cubicBezTo>
                <a:cubicBezTo>
                  <a:pt x="1752" y="1941"/>
                  <a:pt x="1667" y="1894"/>
                  <a:pt x="1574" y="1877"/>
                </a:cubicBezTo>
                <a:cubicBezTo>
                  <a:pt x="1525" y="1869"/>
                  <a:pt x="1425" y="1849"/>
                  <a:pt x="1425" y="1927"/>
                </a:cubicBezTo>
                <a:cubicBezTo>
                  <a:pt x="1425" y="1971"/>
                  <a:pt x="1434" y="2053"/>
                  <a:pt x="1401" y="2088"/>
                </a:cubicBezTo>
                <a:cubicBezTo>
                  <a:pt x="1383" y="2108"/>
                  <a:pt x="1359" y="2072"/>
                  <a:pt x="1343" y="2069"/>
                </a:cubicBezTo>
                <a:cubicBezTo>
                  <a:pt x="1271" y="2060"/>
                  <a:pt x="1235" y="2192"/>
                  <a:pt x="1048" y="2072"/>
                </a:cubicBezTo>
                <a:cubicBezTo>
                  <a:pt x="1018" y="2052"/>
                  <a:pt x="1016" y="1988"/>
                  <a:pt x="974" y="1986"/>
                </a:cubicBezTo>
                <a:cubicBezTo>
                  <a:pt x="1007" y="1940"/>
                  <a:pt x="931" y="1890"/>
                  <a:pt x="921" y="1950"/>
                </a:cubicBezTo>
                <a:cubicBezTo>
                  <a:pt x="889" y="1923"/>
                  <a:pt x="809" y="1912"/>
                  <a:pt x="799" y="1864"/>
                </a:cubicBezTo>
                <a:cubicBezTo>
                  <a:pt x="791" y="1899"/>
                  <a:pt x="708" y="1956"/>
                  <a:pt x="680" y="1977"/>
                </a:cubicBezTo>
                <a:cubicBezTo>
                  <a:pt x="690" y="1956"/>
                  <a:pt x="683" y="1944"/>
                  <a:pt x="660" y="1939"/>
                </a:cubicBezTo>
                <a:cubicBezTo>
                  <a:pt x="683" y="1934"/>
                  <a:pt x="698" y="1915"/>
                  <a:pt x="698" y="1891"/>
                </a:cubicBezTo>
                <a:cubicBezTo>
                  <a:pt x="668" y="1916"/>
                  <a:pt x="526" y="1947"/>
                  <a:pt x="487" y="1936"/>
                </a:cubicBezTo>
                <a:cubicBezTo>
                  <a:pt x="518" y="1898"/>
                  <a:pt x="576" y="1896"/>
                  <a:pt x="620" y="1897"/>
                </a:cubicBezTo>
                <a:cubicBezTo>
                  <a:pt x="665" y="1898"/>
                  <a:pt x="660" y="1910"/>
                  <a:pt x="679" y="1875"/>
                </a:cubicBezTo>
                <a:cubicBezTo>
                  <a:pt x="692" y="1851"/>
                  <a:pt x="719" y="1840"/>
                  <a:pt x="737" y="1820"/>
                </a:cubicBezTo>
                <a:cubicBezTo>
                  <a:pt x="682" y="1795"/>
                  <a:pt x="494" y="1792"/>
                  <a:pt x="449" y="1838"/>
                </a:cubicBezTo>
                <a:cubicBezTo>
                  <a:pt x="381" y="1758"/>
                  <a:pt x="510" y="1800"/>
                  <a:pt x="520" y="1779"/>
                </a:cubicBezTo>
                <a:cubicBezTo>
                  <a:pt x="528" y="1762"/>
                  <a:pt x="527" y="1738"/>
                  <a:pt x="517" y="1722"/>
                </a:cubicBezTo>
                <a:cubicBezTo>
                  <a:pt x="494" y="1684"/>
                  <a:pt x="469" y="1737"/>
                  <a:pt x="482" y="1677"/>
                </a:cubicBezTo>
                <a:cubicBezTo>
                  <a:pt x="416" y="1761"/>
                  <a:pt x="421" y="1589"/>
                  <a:pt x="360" y="1591"/>
                </a:cubicBezTo>
                <a:cubicBezTo>
                  <a:pt x="402" y="1568"/>
                  <a:pt x="450" y="1546"/>
                  <a:pt x="414" y="1489"/>
                </a:cubicBezTo>
                <a:cubicBezTo>
                  <a:pt x="388" y="1447"/>
                  <a:pt x="313" y="1469"/>
                  <a:pt x="295" y="1438"/>
                </a:cubicBezTo>
                <a:cubicBezTo>
                  <a:pt x="277" y="1406"/>
                  <a:pt x="258" y="1362"/>
                  <a:pt x="230" y="1417"/>
                </a:cubicBezTo>
                <a:cubicBezTo>
                  <a:pt x="218" y="1442"/>
                  <a:pt x="130" y="1376"/>
                  <a:pt x="128" y="1354"/>
                </a:cubicBezTo>
                <a:cubicBezTo>
                  <a:pt x="217" y="1375"/>
                  <a:pt x="140" y="1281"/>
                  <a:pt x="143" y="1245"/>
                </a:cubicBezTo>
                <a:cubicBezTo>
                  <a:pt x="146" y="1214"/>
                  <a:pt x="194" y="1236"/>
                  <a:pt x="203" y="1251"/>
                </a:cubicBezTo>
                <a:cubicBezTo>
                  <a:pt x="221" y="1282"/>
                  <a:pt x="215" y="1332"/>
                  <a:pt x="244" y="1357"/>
                </a:cubicBezTo>
                <a:cubicBezTo>
                  <a:pt x="238" y="1291"/>
                  <a:pt x="340" y="1373"/>
                  <a:pt x="369" y="1306"/>
                </a:cubicBezTo>
                <a:cubicBezTo>
                  <a:pt x="309" y="1299"/>
                  <a:pt x="285" y="1270"/>
                  <a:pt x="250" y="1226"/>
                </a:cubicBezTo>
                <a:cubicBezTo>
                  <a:pt x="281" y="1209"/>
                  <a:pt x="297" y="1172"/>
                  <a:pt x="333" y="1164"/>
                </a:cubicBezTo>
                <a:cubicBezTo>
                  <a:pt x="317" y="1116"/>
                  <a:pt x="267" y="1165"/>
                  <a:pt x="272" y="1111"/>
                </a:cubicBezTo>
                <a:cubicBezTo>
                  <a:pt x="276" y="1057"/>
                  <a:pt x="248" y="1050"/>
                  <a:pt x="208" y="1015"/>
                </a:cubicBezTo>
                <a:cubicBezTo>
                  <a:pt x="234" y="985"/>
                  <a:pt x="265" y="958"/>
                  <a:pt x="289" y="926"/>
                </a:cubicBezTo>
                <a:cubicBezTo>
                  <a:pt x="204" y="883"/>
                  <a:pt x="124" y="972"/>
                  <a:pt x="39" y="944"/>
                </a:cubicBezTo>
                <a:close/>
                <a:moveTo>
                  <a:pt x="5599" y="1767"/>
                </a:move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6" name="꙱ Tunisia (Republic of Tunisia) (TN) (H)">
            <a:extLst>
              <a:ext uri="{FF2B5EF4-FFF2-40B4-BE49-F238E27FC236}">
                <a16:creationId xmlns:a16="http://schemas.microsoft.com/office/drawing/2014/main" id="{21564880-74EC-45DE-8000-17196FCD4B5D}"/>
              </a:ext>
            </a:extLst>
          </p:cNvPr>
          <p:cNvSpPr>
            <a:spLocks noEditPoints="1"/>
          </p:cNvSpPr>
          <p:nvPr/>
        </p:nvSpPr>
        <p:spPr bwMode="auto">
          <a:xfrm>
            <a:off x="4585997" y="1278952"/>
            <a:ext cx="102265" cy="209515"/>
          </a:xfrm>
          <a:custGeom>
            <a:avLst/>
            <a:gdLst>
              <a:gd name="T0" fmla="*/ 24 w 1238"/>
              <a:gd name="T1" fmla="*/ 1177 h 2538"/>
              <a:gd name="T2" fmla="*/ 89 w 1238"/>
              <a:gd name="T3" fmla="*/ 1109 h 2538"/>
              <a:gd name="T4" fmla="*/ 176 w 1238"/>
              <a:gd name="T5" fmla="*/ 1019 h 2538"/>
              <a:gd name="T6" fmla="*/ 274 w 1238"/>
              <a:gd name="T7" fmla="*/ 657 h 2538"/>
              <a:gd name="T8" fmla="*/ 251 w 1238"/>
              <a:gd name="T9" fmla="*/ 504 h 2538"/>
              <a:gd name="T10" fmla="*/ 229 w 1238"/>
              <a:gd name="T11" fmla="*/ 307 h 2538"/>
              <a:gd name="T12" fmla="*/ 348 w 1238"/>
              <a:gd name="T13" fmla="*/ 198 h 2538"/>
              <a:gd name="T14" fmla="*/ 376 w 1238"/>
              <a:gd name="T15" fmla="*/ 143 h 2538"/>
              <a:gd name="T16" fmla="*/ 440 w 1238"/>
              <a:gd name="T17" fmla="*/ 121 h 2538"/>
              <a:gd name="T18" fmla="*/ 599 w 1238"/>
              <a:gd name="T19" fmla="*/ 32 h 2538"/>
              <a:gd name="T20" fmla="*/ 703 w 1238"/>
              <a:gd name="T21" fmla="*/ 13 h 2538"/>
              <a:gd name="T22" fmla="*/ 707 w 1238"/>
              <a:gd name="T23" fmla="*/ 75 h 2538"/>
              <a:gd name="T24" fmla="*/ 727 w 1238"/>
              <a:gd name="T25" fmla="*/ 34 h 2538"/>
              <a:gd name="T26" fmla="*/ 826 w 1238"/>
              <a:gd name="T27" fmla="*/ 90 h 2538"/>
              <a:gd name="T28" fmla="*/ 835 w 1238"/>
              <a:gd name="T29" fmla="*/ 138 h 2538"/>
              <a:gd name="T30" fmla="*/ 840 w 1238"/>
              <a:gd name="T31" fmla="*/ 203 h 2538"/>
              <a:gd name="T32" fmla="*/ 892 w 1238"/>
              <a:gd name="T33" fmla="*/ 220 h 2538"/>
              <a:gd name="T34" fmla="*/ 1051 w 1238"/>
              <a:gd name="T35" fmla="*/ 112 h 2538"/>
              <a:gd name="T36" fmla="*/ 1069 w 1238"/>
              <a:gd name="T37" fmla="*/ 208 h 2538"/>
              <a:gd name="T38" fmla="*/ 901 w 1238"/>
              <a:gd name="T39" fmla="*/ 415 h 2538"/>
              <a:gd name="T40" fmla="*/ 983 w 1238"/>
              <a:gd name="T41" fmla="*/ 569 h 2538"/>
              <a:gd name="T42" fmla="*/ 1077 w 1238"/>
              <a:gd name="T43" fmla="*/ 703 h 2538"/>
              <a:gd name="T44" fmla="*/ 935 w 1238"/>
              <a:gd name="T45" fmla="*/ 1002 h 2538"/>
              <a:gd name="T46" fmla="*/ 803 w 1238"/>
              <a:gd name="T47" fmla="*/ 1240 h 2538"/>
              <a:gd name="T48" fmla="*/ 962 w 1238"/>
              <a:gd name="T49" fmla="*/ 1310 h 2538"/>
              <a:gd name="T50" fmla="*/ 986 w 1238"/>
              <a:gd name="T51" fmla="*/ 1375 h 2538"/>
              <a:gd name="T52" fmla="*/ 1072 w 1238"/>
              <a:gd name="T53" fmla="*/ 1331 h 2538"/>
              <a:gd name="T54" fmla="*/ 1093 w 1238"/>
              <a:gd name="T55" fmla="*/ 1394 h 2538"/>
              <a:gd name="T56" fmla="*/ 1105 w 1238"/>
              <a:gd name="T57" fmla="*/ 1459 h 2538"/>
              <a:gd name="T58" fmla="*/ 1220 w 1238"/>
              <a:gd name="T59" fmla="*/ 1492 h 2538"/>
              <a:gd name="T60" fmla="*/ 1207 w 1238"/>
              <a:gd name="T61" fmla="*/ 1658 h 2538"/>
              <a:gd name="T62" fmla="*/ 1232 w 1238"/>
              <a:gd name="T63" fmla="*/ 1734 h 2538"/>
              <a:gd name="T64" fmla="*/ 933 w 1238"/>
              <a:gd name="T65" fmla="*/ 1970 h 2538"/>
              <a:gd name="T66" fmla="*/ 808 w 1238"/>
              <a:gd name="T67" fmla="*/ 2091 h 2538"/>
              <a:gd name="T68" fmla="*/ 840 w 1238"/>
              <a:gd name="T69" fmla="*/ 2268 h 2538"/>
              <a:gd name="T70" fmla="*/ 717 w 1238"/>
              <a:gd name="T71" fmla="*/ 2490 h 2538"/>
              <a:gd name="T72" fmla="*/ 623 w 1238"/>
              <a:gd name="T73" fmla="*/ 2538 h 2538"/>
              <a:gd name="T74" fmla="*/ 529 w 1238"/>
              <a:gd name="T75" fmla="*/ 2100 h 2538"/>
              <a:gd name="T76" fmla="*/ 354 w 1238"/>
              <a:gd name="T77" fmla="*/ 1787 h 2538"/>
              <a:gd name="T78" fmla="*/ 159 w 1238"/>
              <a:gd name="T79" fmla="*/ 1515 h 2538"/>
              <a:gd name="T80" fmla="*/ 59 w 1238"/>
              <a:gd name="T81" fmla="*/ 1362 h 2538"/>
              <a:gd name="T82" fmla="*/ 24 w 1238"/>
              <a:gd name="T83" fmla="*/ 1177 h 2538"/>
              <a:gd name="T84" fmla="*/ 1024 w 1238"/>
              <a:gd name="T85" fmla="*/ 1325 h 2538"/>
              <a:gd name="T86" fmla="*/ 983 w 1238"/>
              <a:gd name="T87" fmla="*/ 1299 h 2538"/>
              <a:gd name="T88" fmla="*/ 1022 w 1238"/>
              <a:gd name="T89" fmla="*/ 1237 h 2538"/>
              <a:gd name="T90" fmla="*/ 1024 w 1238"/>
              <a:gd name="T91" fmla="*/ 1325 h 2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8" h="2538">
                <a:moveTo>
                  <a:pt x="24" y="1177"/>
                </a:moveTo>
                <a:cubicBezTo>
                  <a:pt x="31" y="1142"/>
                  <a:pt x="70" y="1126"/>
                  <a:pt x="89" y="1109"/>
                </a:cubicBezTo>
                <a:cubicBezTo>
                  <a:pt x="125" y="1075"/>
                  <a:pt x="132" y="1052"/>
                  <a:pt x="176" y="1019"/>
                </a:cubicBezTo>
                <a:cubicBezTo>
                  <a:pt x="280" y="940"/>
                  <a:pt x="269" y="755"/>
                  <a:pt x="274" y="657"/>
                </a:cubicBezTo>
                <a:cubicBezTo>
                  <a:pt x="277" y="604"/>
                  <a:pt x="244" y="558"/>
                  <a:pt x="251" y="504"/>
                </a:cubicBezTo>
                <a:cubicBezTo>
                  <a:pt x="259" y="443"/>
                  <a:pt x="326" y="328"/>
                  <a:pt x="229" y="307"/>
                </a:cubicBezTo>
                <a:cubicBezTo>
                  <a:pt x="264" y="267"/>
                  <a:pt x="321" y="246"/>
                  <a:pt x="348" y="198"/>
                </a:cubicBezTo>
                <a:cubicBezTo>
                  <a:pt x="358" y="180"/>
                  <a:pt x="351" y="150"/>
                  <a:pt x="376" y="143"/>
                </a:cubicBezTo>
                <a:cubicBezTo>
                  <a:pt x="402" y="135"/>
                  <a:pt x="419" y="143"/>
                  <a:pt x="440" y="121"/>
                </a:cubicBezTo>
                <a:cubicBezTo>
                  <a:pt x="486" y="72"/>
                  <a:pt x="534" y="50"/>
                  <a:pt x="599" y="32"/>
                </a:cubicBezTo>
                <a:cubicBezTo>
                  <a:pt x="629" y="23"/>
                  <a:pt x="671" y="0"/>
                  <a:pt x="703" y="13"/>
                </a:cubicBezTo>
                <a:cubicBezTo>
                  <a:pt x="741" y="28"/>
                  <a:pt x="703" y="47"/>
                  <a:pt x="707" y="75"/>
                </a:cubicBezTo>
                <a:cubicBezTo>
                  <a:pt x="738" y="75"/>
                  <a:pt x="746" y="60"/>
                  <a:pt x="727" y="34"/>
                </a:cubicBezTo>
                <a:cubicBezTo>
                  <a:pt x="785" y="46"/>
                  <a:pt x="802" y="38"/>
                  <a:pt x="826" y="90"/>
                </a:cubicBezTo>
                <a:cubicBezTo>
                  <a:pt x="836" y="113"/>
                  <a:pt x="804" y="116"/>
                  <a:pt x="835" y="138"/>
                </a:cubicBezTo>
                <a:cubicBezTo>
                  <a:pt x="859" y="155"/>
                  <a:pt x="863" y="184"/>
                  <a:pt x="840" y="203"/>
                </a:cubicBezTo>
                <a:cubicBezTo>
                  <a:pt x="842" y="201"/>
                  <a:pt x="867" y="230"/>
                  <a:pt x="892" y="220"/>
                </a:cubicBezTo>
                <a:cubicBezTo>
                  <a:pt x="953" y="195"/>
                  <a:pt x="1026" y="100"/>
                  <a:pt x="1051" y="112"/>
                </a:cubicBezTo>
                <a:cubicBezTo>
                  <a:pt x="1093" y="131"/>
                  <a:pt x="1088" y="173"/>
                  <a:pt x="1069" y="208"/>
                </a:cubicBezTo>
                <a:cubicBezTo>
                  <a:pt x="1032" y="275"/>
                  <a:pt x="905" y="339"/>
                  <a:pt x="901" y="415"/>
                </a:cubicBezTo>
                <a:cubicBezTo>
                  <a:pt x="898" y="472"/>
                  <a:pt x="932" y="541"/>
                  <a:pt x="983" y="569"/>
                </a:cubicBezTo>
                <a:cubicBezTo>
                  <a:pt x="1061" y="611"/>
                  <a:pt x="1059" y="613"/>
                  <a:pt x="1077" y="703"/>
                </a:cubicBezTo>
                <a:cubicBezTo>
                  <a:pt x="1101" y="816"/>
                  <a:pt x="1022" y="933"/>
                  <a:pt x="935" y="1002"/>
                </a:cubicBezTo>
                <a:cubicBezTo>
                  <a:pt x="849" y="1070"/>
                  <a:pt x="717" y="1108"/>
                  <a:pt x="803" y="1240"/>
                </a:cubicBezTo>
                <a:cubicBezTo>
                  <a:pt x="875" y="1353"/>
                  <a:pt x="930" y="1305"/>
                  <a:pt x="962" y="1310"/>
                </a:cubicBezTo>
                <a:cubicBezTo>
                  <a:pt x="972" y="1311"/>
                  <a:pt x="979" y="1364"/>
                  <a:pt x="986" y="1375"/>
                </a:cubicBezTo>
                <a:cubicBezTo>
                  <a:pt x="1002" y="1403"/>
                  <a:pt x="1047" y="1322"/>
                  <a:pt x="1072" y="1331"/>
                </a:cubicBezTo>
                <a:cubicBezTo>
                  <a:pt x="1105" y="1343"/>
                  <a:pt x="1083" y="1371"/>
                  <a:pt x="1093" y="1394"/>
                </a:cubicBezTo>
                <a:cubicBezTo>
                  <a:pt x="1107" y="1425"/>
                  <a:pt x="1155" y="1454"/>
                  <a:pt x="1105" y="1459"/>
                </a:cubicBezTo>
                <a:cubicBezTo>
                  <a:pt x="1129" y="1485"/>
                  <a:pt x="1198" y="1461"/>
                  <a:pt x="1220" y="1492"/>
                </a:cubicBezTo>
                <a:lnTo>
                  <a:pt x="1207" y="1658"/>
                </a:lnTo>
                <a:cubicBezTo>
                  <a:pt x="1205" y="1685"/>
                  <a:pt x="1231" y="1712"/>
                  <a:pt x="1232" y="1734"/>
                </a:cubicBezTo>
                <a:cubicBezTo>
                  <a:pt x="1238" y="1820"/>
                  <a:pt x="971" y="1825"/>
                  <a:pt x="933" y="1970"/>
                </a:cubicBezTo>
                <a:cubicBezTo>
                  <a:pt x="917" y="2029"/>
                  <a:pt x="816" y="2008"/>
                  <a:pt x="808" y="2091"/>
                </a:cubicBezTo>
                <a:cubicBezTo>
                  <a:pt x="802" y="2151"/>
                  <a:pt x="829" y="2210"/>
                  <a:pt x="840" y="2268"/>
                </a:cubicBezTo>
                <a:cubicBezTo>
                  <a:pt x="854" y="2345"/>
                  <a:pt x="774" y="2453"/>
                  <a:pt x="717" y="2490"/>
                </a:cubicBezTo>
                <a:cubicBezTo>
                  <a:pt x="691" y="2507"/>
                  <a:pt x="657" y="2522"/>
                  <a:pt x="623" y="2538"/>
                </a:cubicBezTo>
                <a:cubicBezTo>
                  <a:pt x="601" y="2389"/>
                  <a:pt x="558" y="2246"/>
                  <a:pt x="529" y="2100"/>
                </a:cubicBezTo>
                <a:cubicBezTo>
                  <a:pt x="499" y="1947"/>
                  <a:pt x="483" y="1859"/>
                  <a:pt x="354" y="1787"/>
                </a:cubicBezTo>
                <a:cubicBezTo>
                  <a:pt x="206" y="1705"/>
                  <a:pt x="298" y="1596"/>
                  <a:pt x="159" y="1515"/>
                </a:cubicBezTo>
                <a:cubicBezTo>
                  <a:pt x="38" y="1444"/>
                  <a:pt x="96" y="1422"/>
                  <a:pt x="59" y="1362"/>
                </a:cubicBezTo>
                <a:cubicBezTo>
                  <a:pt x="21" y="1301"/>
                  <a:pt x="0" y="1237"/>
                  <a:pt x="24" y="1177"/>
                </a:cubicBezTo>
                <a:close/>
                <a:moveTo>
                  <a:pt x="1024" y="1325"/>
                </a:moveTo>
                <a:cubicBezTo>
                  <a:pt x="1019" y="1286"/>
                  <a:pt x="992" y="1318"/>
                  <a:pt x="983" y="1299"/>
                </a:cubicBezTo>
                <a:cubicBezTo>
                  <a:pt x="961" y="1251"/>
                  <a:pt x="983" y="1236"/>
                  <a:pt x="1022" y="1237"/>
                </a:cubicBezTo>
                <a:cubicBezTo>
                  <a:pt x="1110" y="1238"/>
                  <a:pt x="1055" y="1290"/>
                  <a:pt x="1024" y="132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7" name="꙱ Trinidad and Tobago (Republic of Trinidad and Tobago) (TT) (H)">
            <a:extLst>
              <a:ext uri="{FF2B5EF4-FFF2-40B4-BE49-F238E27FC236}">
                <a16:creationId xmlns:a16="http://schemas.microsoft.com/office/drawing/2014/main" id="{9243813D-5111-4D52-9437-68E916917859}"/>
              </a:ext>
            </a:extLst>
          </p:cNvPr>
          <p:cNvSpPr>
            <a:spLocks noEditPoints="1"/>
          </p:cNvSpPr>
          <p:nvPr/>
        </p:nvSpPr>
        <p:spPr bwMode="auto">
          <a:xfrm>
            <a:off x="2788601" y="2043733"/>
            <a:ext cx="36154" cy="39220"/>
          </a:xfrm>
          <a:custGeom>
            <a:avLst/>
            <a:gdLst>
              <a:gd name="T0" fmla="*/ 0 w 447"/>
              <a:gd name="T1" fmla="*/ 460 h 470"/>
              <a:gd name="T2" fmla="*/ 149 w 447"/>
              <a:gd name="T3" fmla="*/ 353 h 470"/>
              <a:gd name="T4" fmla="*/ 98 w 447"/>
              <a:gd name="T5" fmla="*/ 231 h 470"/>
              <a:gd name="T6" fmla="*/ 258 w 447"/>
              <a:gd name="T7" fmla="*/ 178 h 470"/>
              <a:gd name="T8" fmla="*/ 282 w 447"/>
              <a:gd name="T9" fmla="*/ 300 h 470"/>
              <a:gd name="T10" fmla="*/ 248 w 447"/>
              <a:gd name="T11" fmla="*/ 441 h 470"/>
              <a:gd name="T12" fmla="*/ 0 w 447"/>
              <a:gd name="T13" fmla="*/ 460 h 470"/>
              <a:gd name="T14" fmla="*/ 371 w 447"/>
              <a:gd name="T15" fmla="*/ 68 h 470"/>
              <a:gd name="T16" fmla="*/ 445 w 447"/>
              <a:gd name="T17" fmla="*/ 0 h 470"/>
              <a:gd name="T18" fmla="*/ 371 w 447"/>
              <a:gd name="T19" fmla="*/ 68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7" h="470">
                <a:moveTo>
                  <a:pt x="0" y="460"/>
                </a:moveTo>
                <a:cubicBezTo>
                  <a:pt x="34" y="408"/>
                  <a:pt x="128" y="414"/>
                  <a:pt x="149" y="353"/>
                </a:cubicBezTo>
                <a:cubicBezTo>
                  <a:pt x="162" y="315"/>
                  <a:pt x="154" y="228"/>
                  <a:pt x="98" y="231"/>
                </a:cubicBezTo>
                <a:cubicBezTo>
                  <a:pt x="137" y="191"/>
                  <a:pt x="205" y="183"/>
                  <a:pt x="258" y="178"/>
                </a:cubicBezTo>
                <a:cubicBezTo>
                  <a:pt x="366" y="168"/>
                  <a:pt x="275" y="236"/>
                  <a:pt x="282" y="300"/>
                </a:cubicBezTo>
                <a:cubicBezTo>
                  <a:pt x="288" y="359"/>
                  <a:pt x="324" y="413"/>
                  <a:pt x="248" y="441"/>
                </a:cubicBezTo>
                <a:cubicBezTo>
                  <a:pt x="168" y="470"/>
                  <a:pt x="80" y="429"/>
                  <a:pt x="0" y="460"/>
                </a:cubicBezTo>
                <a:close/>
                <a:moveTo>
                  <a:pt x="371" y="68"/>
                </a:moveTo>
                <a:cubicBezTo>
                  <a:pt x="377" y="31"/>
                  <a:pt x="411" y="8"/>
                  <a:pt x="445" y="0"/>
                </a:cubicBezTo>
                <a:cubicBezTo>
                  <a:pt x="447" y="40"/>
                  <a:pt x="396" y="50"/>
                  <a:pt x="371" y="6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8" name="꙱ Tonga (Kingdom of Tonga) (TO) (H)">
            <a:extLst>
              <a:ext uri="{FF2B5EF4-FFF2-40B4-BE49-F238E27FC236}">
                <a16:creationId xmlns:a16="http://schemas.microsoft.com/office/drawing/2014/main" id="{32969F76-E0E6-4582-BA9A-D8EE911FDB16}"/>
              </a:ext>
            </a:extLst>
          </p:cNvPr>
          <p:cNvSpPr>
            <a:spLocks noEditPoints="1"/>
          </p:cNvSpPr>
          <p:nvPr/>
        </p:nvSpPr>
        <p:spPr bwMode="auto">
          <a:xfrm>
            <a:off x="9099115" y="2997388"/>
            <a:ext cx="8264" cy="11353"/>
          </a:xfrm>
          <a:custGeom>
            <a:avLst/>
            <a:gdLst>
              <a:gd name="T0" fmla="*/ 51 w 101"/>
              <a:gd name="T1" fmla="*/ 61 h 129"/>
              <a:gd name="T2" fmla="*/ 90 w 101"/>
              <a:gd name="T3" fmla="*/ 11 h 129"/>
              <a:gd name="T4" fmla="*/ 0 w 101"/>
              <a:gd name="T5" fmla="*/ 7 h 129"/>
              <a:gd name="T6" fmla="*/ 51 w 101"/>
              <a:gd name="T7" fmla="*/ 61 h 129"/>
              <a:gd name="T8" fmla="*/ 101 w 101"/>
              <a:gd name="T9" fmla="*/ 129 h 129"/>
              <a:gd name="T10" fmla="*/ 92 w 101"/>
              <a:gd name="T11" fmla="*/ 96 h 129"/>
              <a:gd name="T12" fmla="*/ 101 w 101"/>
              <a:gd name="T1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1" h="129">
                <a:moveTo>
                  <a:pt x="51" y="61"/>
                </a:moveTo>
                <a:cubicBezTo>
                  <a:pt x="63" y="44"/>
                  <a:pt x="76" y="27"/>
                  <a:pt x="90" y="11"/>
                </a:cubicBezTo>
                <a:cubicBezTo>
                  <a:pt x="59" y="48"/>
                  <a:pt x="36" y="0"/>
                  <a:pt x="0" y="7"/>
                </a:cubicBezTo>
                <a:cubicBezTo>
                  <a:pt x="13" y="29"/>
                  <a:pt x="30" y="47"/>
                  <a:pt x="51" y="61"/>
                </a:cubicBezTo>
                <a:close/>
                <a:moveTo>
                  <a:pt x="101" y="129"/>
                </a:moveTo>
                <a:cubicBezTo>
                  <a:pt x="100" y="118"/>
                  <a:pt x="98" y="107"/>
                  <a:pt x="92" y="96"/>
                </a:cubicBezTo>
                <a:cubicBezTo>
                  <a:pt x="95" y="107"/>
                  <a:pt x="98" y="118"/>
                  <a:pt x="101" y="12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99" name="꙱ Tokelau (TK) (H)">
            <a:extLst>
              <a:ext uri="{FF2B5EF4-FFF2-40B4-BE49-F238E27FC236}">
                <a16:creationId xmlns:a16="http://schemas.microsoft.com/office/drawing/2014/main" id="{3D69C907-5B5D-401F-9B21-F7481DF0387B}"/>
              </a:ext>
            </a:extLst>
          </p:cNvPr>
          <p:cNvSpPr>
            <a:spLocks/>
          </p:cNvSpPr>
          <p:nvPr/>
        </p:nvSpPr>
        <p:spPr bwMode="auto">
          <a:xfrm>
            <a:off x="9275756" y="2662990"/>
            <a:ext cx="2066" cy="1032"/>
          </a:xfrm>
          <a:custGeom>
            <a:avLst/>
            <a:gdLst>
              <a:gd name="T0" fmla="*/ 16 w 23"/>
              <a:gd name="T1" fmla="*/ 7 h 10"/>
              <a:gd name="T2" fmla="*/ 11 w 23"/>
              <a:gd name="T3" fmla="*/ 1 h 10"/>
              <a:gd name="T4" fmla="*/ 14 w 23"/>
              <a:gd name="T5" fmla="*/ 10 h 10"/>
              <a:gd name="T6" fmla="*/ 16 w 23"/>
              <a:gd name="T7" fmla="*/ 7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3" h="10">
                <a:moveTo>
                  <a:pt x="16" y="7"/>
                </a:moveTo>
                <a:cubicBezTo>
                  <a:pt x="11" y="3"/>
                  <a:pt x="23" y="4"/>
                  <a:pt x="11" y="1"/>
                </a:cubicBezTo>
                <a:cubicBezTo>
                  <a:pt x="4" y="0"/>
                  <a:pt x="0" y="7"/>
                  <a:pt x="14" y="10"/>
                </a:cubicBezTo>
                <a:lnTo>
                  <a:pt x="16" y="7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0" name="꙱ Togo (Togolese Republic) (TG) (H)">
            <a:extLst>
              <a:ext uri="{FF2B5EF4-FFF2-40B4-BE49-F238E27FC236}">
                <a16:creationId xmlns:a16="http://schemas.microsoft.com/office/drawing/2014/main" id="{BC314E4C-2E86-46E4-B189-2D0DF97733E0}"/>
              </a:ext>
            </a:extLst>
          </p:cNvPr>
          <p:cNvSpPr>
            <a:spLocks/>
          </p:cNvSpPr>
          <p:nvPr/>
        </p:nvSpPr>
        <p:spPr bwMode="auto">
          <a:xfrm>
            <a:off x="4386631" y="2049926"/>
            <a:ext cx="49583" cy="147590"/>
          </a:xfrm>
          <a:custGeom>
            <a:avLst/>
            <a:gdLst>
              <a:gd name="T0" fmla="*/ 0 w 602"/>
              <a:gd name="T1" fmla="*/ 0 h 1796"/>
              <a:gd name="T2" fmla="*/ 181 w 602"/>
              <a:gd name="T3" fmla="*/ 48 h 1796"/>
              <a:gd name="T4" fmla="*/ 343 w 602"/>
              <a:gd name="T5" fmla="*/ 39 h 1796"/>
              <a:gd name="T6" fmla="*/ 469 w 602"/>
              <a:gd name="T7" fmla="*/ 449 h 1796"/>
              <a:gd name="T8" fmla="*/ 503 w 602"/>
              <a:gd name="T9" fmla="*/ 673 h 1796"/>
              <a:gd name="T10" fmla="*/ 558 w 602"/>
              <a:gd name="T11" fmla="*/ 908 h 1796"/>
              <a:gd name="T12" fmla="*/ 559 w 602"/>
              <a:gd name="T13" fmla="*/ 1384 h 1796"/>
              <a:gd name="T14" fmla="*/ 524 w 602"/>
              <a:gd name="T15" fmla="*/ 1481 h 1796"/>
              <a:gd name="T16" fmla="*/ 602 w 602"/>
              <a:gd name="T17" fmla="*/ 1734 h 1796"/>
              <a:gd name="T18" fmla="*/ 412 w 602"/>
              <a:gd name="T19" fmla="*/ 1796 h 1796"/>
              <a:gd name="T20" fmla="*/ 211 w 602"/>
              <a:gd name="T21" fmla="*/ 1593 h 1796"/>
              <a:gd name="T22" fmla="*/ 244 w 602"/>
              <a:gd name="T23" fmla="*/ 1388 h 1796"/>
              <a:gd name="T24" fmla="*/ 200 w 602"/>
              <a:gd name="T25" fmla="*/ 1292 h 1796"/>
              <a:gd name="T26" fmla="*/ 235 w 602"/>
              <a:gd name="T27" fmla="*/ 1148 h 1796"/>
              <a:gd name="T28" fmla="*/ 262 w 602"/>
              <a:gd name="T29" fmla="*/ 993 h 1796"/>
              <a:gd name="T30" fmla="*/ 160 w 602"/>
              <a:gd name="T31" fmla="*/ 849 h 1796"/>
              <a:gd name="T32" fmla="*/ 203 w 602"/>
              <a:gd name="T33" fmla="*/ 700 h 1796"/>
              <a:gd name="T34" fmla="*/ 205 w 602"/>
              <a:gd name="T35" fmla="*/ 611 h 1796"/>
              <a:gd name="T36" fmla="*/ 112 w 602"/>
              <a:gd name="T37" fmla="*/ 609 h 1796"/>
              <a:gd name="T38" fmla="*/ 157 w 602"/>
              <a:gd name="T39" fmla="*/ 558 h 1796"/>
              <a:gd name="T40" fmla="*/ 165 w 602"/>
              <a:gd name="T41" fmla="*/ 384 h 1796"/>
              <a:gd name="T42" fmla="*/ 115 w 602"/>
              <a:gd name="T43" fmla="*/ 265 h 1796"/>
              <a:gd name="T44" fmla="*/ 29 w 602"/>
              <a:gd name="T45" fmla="*/ 125 h 1796"/>
              <a:gd name="T46" fmla="*/ 52 w 602"/>
              <a:gd name="T47" fmla="*/ 29 h 1796"/>
              <a:gd name="T48" fmla="*/ 0 w 602"/>
              <a:gd name="T49" fmla="*/ 0 h 1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2" h="1796">
                <a:moveTo>
                  <a:pt x="0" y="0"/>
                </a:moveTo>
                <a:cubicBezTo>
                  <a:pt x="61" y="16"/>
                  <a:pt x="123" y="22"/>
                  <a:pt x="181" y="48"/>
                </a:cubicBezTo>
                <a:cubicBezTo>
                  <a:pt x="228" y="69"/>
                  <a:pt x="307" y="55"/>
                  <a:pt x="343" y="39"/>
                </a:cubicBezTo>
                <a:cubicBezTo>
                  <a:pt x="168" y="300"/>
                  <a:pt x="469" y="355"/>
                  <a:pt x="469" y="449"/>
                </a:cubicBezTo>
                <a:cubicBezTo>
                  <a:pt x="471" y="528"/>
                  <a:pt x="459" y="605"/>
                  <a:pt x="503" y="673"/>
                </a:cubicBezTo>
                <a:cubicBezTo>
                  <a:pt x="553" y="750"/>
                  <a:pt x="557" y="818"/>
                  <a:pt x="558" y="908"/>
                </a:cubicBezTo>
                <a:cubicBezTo>
                  <a:pt x="558" y="1066"/>
                  <a:pt x="552" y="1227"/>
                  <a:pt x="559" y="1384"/>
                </a:cubicBezTo>
                <a:cubicBezTo>
                  <a:pt x="565" y="1478"/>
                  <a:pt x="524" y="1481"/>
                  <a:pt x="524" y="1481"/>
                </a:cubicBezTo>
                <a:cubicBezTo>
                  <a:pt x="549" y="1682"/>
                  <a:pt x="596" y="1661"/>
                  <a:pt x="602" y="1734"/>
                </a:cubicBezTo>
                <a:cubicBezTo>
                  <a:pt x="552" y="1734"/>
                  <a:pt x="458" y="1776"/>
                  <a:pt x="412" y="1796"/>
                </a:cubicBezTo>
                <a:cubicBezTo>
                  <a:pt x="403" y="1743"/>
                  <a:pt x="265" y="1712"/>
                  <a:pt x="211" y="1593"/>
                </a:cubicBezTo>
                <a:cubicBezTo>
                  <a:pt x="173" y="1523"/>
                  <a:pt x="245" y="1455"/>
                  <a:pt x="244" y="1388"/>
                </a:cubicBezTo>
                <a:cubicBezTo>
                  <a:pt x="242" y="1341"/>
                  <a:pt x="191" y="1336"/>
                  <a:pt x="200" y="1292"/>
                </a:cubicBezTo>
                <a:cubicBezTo>
                  <a:pt x="211" y="1238"/>
                  <a:pt x="242" y="1207"/>
                  <a:pt x="235" y="1148"/>
                </a:cubicBezTo>
                <a:cubicBezTo>
                  <a:pt x="216" y="994"/>
                  <a:pt x="275" y="1037"/>
                  <a:pt x="262" y="993"/>
                </a:cubicBezTo>
                <a:cubicBezTo>
                  <a:pt x="243" y="932"/>
                  <a:pt x="182" y="905"/>
                  <a:pt x="160" y="849"/>
                </a:cubicBezTo>
                <a:cubicBezTo>
                  <a:pt x="229" y="843"/>
                  <a:pt x="183" y="745"/>
                  <a:pt x="203" y="700"/>
                </a:cubicBezTo>
                <a:cubicBezTo>
                  <a:pt x="215" y="676"/>
                  <a:pt x="217" y="635"/>
                  <a:pt x="205" y="611"/>
                </a:cubicBezTo>
                <a:cubicBezTo>
                  <a:pt x="181" y="563"/>
                  <a:pt x="147" y="615"/>
                  <a:pt x="112" y="609"/>
                </a:cubicBezTo>
                <a:cubicBezTo>
                  <a:pt x="131" y="583"/>
                  <a:pt x="113" y="552"/>
                  <a:pt x="157" y="558"/>
                </a:cubicBezTo>
                <a:cubicBezTo>
                  <a:pt x="147" y="509"/>
                  <a:pt x="182" y="425"/>
                  <a:pt x="165" y="384"/>
                </a:cubicBezTo>
                <a:cubicBezTo>
                  <a:pt x="137" y="314"/>
                  <a:pt x="188" y="306"/>
                  <a:pt x="115" y="265"/>
                </a:cubicBezTo>
                <a:cubicBezTo>
                  <a:pt x="77" y="243"/>
                  <a:pt x="24" y="170"/>
                  <a:pt x="29" y="125"/>
                </a:cubicBezTo>
                <a:cubicBezTo>
                  <a:pt x="32" y="89"/>
                  <a:pt x="65" y="67"/>
                  <a:pt x="52" y="29"/>
                </a:cubicBezTo>
                <a:cubicBezTo>
                  <a:pt x="46" y="14"/>
                  <a:pt x="12" y="13"/>
                  <a:pt x="0" y="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1" name="꙱ Thailand (Kingdom of Thailand) (TH) (H)">
            <a:extLst>
              <a:ext uri="{FF2B5EF4-FFF2-40B4-BE49-F238E27FC236}">
                <a16:creationId xmlns:a16="http://schemas.microsoft.com/office/drawing/2014/main" id="{C347747A-B601-4394-981D-667062DC24A5}"/>
              </a:ext>
            </a:extLst>
          </p:cNvPr>
          <p:cNvSpPr>
            <a:spLocks noEditPoints="1"/>
          </p:cNvSpPr>
          <p:nvPr/>
        </p:nvSpPr>
        <p:spPr bwMode="auto">
          <a:xfrm>
            <a:off x="6884392" y="1772293"/>
            <a:ext cx="226224" cy="440705"/>
          </a:xfrm>
          <a:custGeom>
            <a:avLst/>
            <a:gdLst>
              <a:gd name="T0" fmla="*/ 98 w 2742"/>
              <a:gd name="T1" fmla="*/ 556 h 5339"/>
              <a:gd name="T2" fmla="*/ 172 w 2742"/>
              <a:gd name="T3" fmla="*/ 285 h 5339"/>
              <a:gd name="T4" fmla="*/ 482 w 2742"/>
              <a:gd name="T5" fmla="*/ 161 h 5339"/>
              <a:gd name="T6" fmla="*/ 766 w 2742"/>
              <a:gd name="T7" fmla="*/ 104 h 5339"/>
              <a:gd name="T8" fmla="*/ 986 w 2742"/>
              <a:gd name="T9" fmla="*/ 373 h 5339"/>
              <a:gd name="T10" fmla="*/ 1187 w 2742"/>
              <a:gd name="T11" fmla="*/ 502 h 5339"/>
              <a:gd name="T12" fmla="*/ 1164 w 2742"/>
              <a:gd name="T13" fmla="*/ 737 h 5339"/>
              <a:gd name="T14" fmla="*/ 1246 w 2742"/>
              <a:gd name="T15" fmla="*/ 1086 h 5339"/>
              <a:gd name="T16" fmla="*/ 1629 w 2742"/>
              <a:gd name="T17" fmla="*/ 922 h 5339"/>
              <a:gd name="T18" fmla="*/ 1850 w 2742"/>
              <a:gd name="T19" fmla="*/ 814 h 5339"/>
              <a:gd name="T20" fmla="*/ 2624 w 2742"/>
              <a:gd name="T21" fmla="*/ 1627 h 5339"/>
              <a:gd name="T22" fmla="*/ 2701 w 2742"/>
              <a:gd name="T23" fmla="*/ 1865 h 5339"/>
              <a:gd name="T24" fmla="*/ 2707 w 2742"/>
              <a:gd name="T25" fmla="*/ 2114 h 5339"/>
              <a:gd name="T26" fmla="*/ 2544 w 2742"/>
              <a:gd name="T27" fmla="*/ 2206 h 5339"/>
              <a:gd name="T28" fmla="*/ 2186 w 2742"/>
              <a:gd name="T29" fmla="*/ 2198 h 5339"/>
              <a:gd name="T30" fmla="*/ 1763 w 2742"/>
              <a:gd name="T31" fmla="*/ 2589 h 5339"/>
              <a:gd name="T32" fmla="*/ 1992 w 2742"/>
              <a:gd name="T33" fmla="*/ 3182 h 5339"/>
              <a:gd name="T34" fmla="*/ 1867 w 2742"/>
              <a:gd name="T35" fmla="*/ 3035 h 5339"/>
              <a:gd name="T36" fmla="*/ 1662 w 2742"/>
              <a:gd name="T37" fmla="*/ 2839 h 5339"/>
              <a:gd name="T38" fmla="*/ 1364 w 2742"/>
              <a:gd name="T39" fmla="*/ 2814 h 5339"/>
              <a:gd name="T40" fmla="*/ 1333 w 2742"/>
              <a:gd name="T41" fmla="*/ 2521 h 5339"/>
              <a:gd name="T42" fmla="*/ 1040 w 2742"/>
              <a:gd name="T43" fmla="*/ 2787 h 5339"/>
              <a:gd name="T44" fmla="*/ 1000 w 2742"/>
              <a:gd name="T45" fmla="*/ 3157 h 5339"/>
              <a:gd name="T46" fmla="*/ 880 w 2742"/>
              <a:gd name="T47" fmla="*/ 3907 h 5339"/>
              <a:gd name="T48" fmla="*/ 1121 w 2742"/>
              <a:gd name="T49" fmla="*/ 4112 h 5339"/>
              <a:gd name="T50" fmla="*/ 1342 w 2742"/>
              <a:gd name="T51" fmla="*/ 4757 h 5339"/>
              <a:gd name="T52" fmla="*/ 1391 w 2742"/>
              <a:gd name="T53" fmla="*/ 4796 h 5339"/>
              <a:gd name="T54" fmla="*/ 1780 w 2742"/>
              <a:gd name="T55" fmla="*/ 5047 h 5339"/>
              <a:gd name="T56" fmla="*/ 1773 w 2742"/>
              <a:gd name="T57" fmla="*/ 5281 h 5339"/>
              <a:gd name="T58" fmla="*/ 1552 w 2742"/>
              <a:gd name="T59" fmla="*/ 5177 h 5339"/>
              <a:gd name="T60" fmla="*/ 1284 w 2742"/>
              <a:gd name="T61" fmla="*/ 4967 h 5339"/>
              <a:gd name="T62" fmla="*/ 1024 w 2742"/>
              <a:gd name="T63" fmla="*/ 4700 h 5339"/>
              <a:gd name="T64" fmla="*/ 868 w 2742"/>
              <a:gd name="T65" fmla="*/ 4569 h 5339"/>
              <a:gd name="T66" fmla="*/ 671 w 2742"/>
              <a:gd name="T67" fmla="*/ 4427 h 5339"/>
              <a:gd name="T68" fmla="*/ 744 w 2742"/>
              <a:gd name="T69" fmla="*/ 3569 h 5339"/>
              <a:gd name="T70" fmla="*/ 888 w 2742"/>
              <a:gd name="T71" fmla="*/ 2933 h 5339"/>
              <a:gd name="T72" fmla="*/ 463 w 2742"/>
              <a:gd name="T73" fmla="*/ 1892 h 5339"/>
              <a:gd name="T74" fmla="*/ 567 w 2742"/>
              <a:gd name="T75" fmla="*/ 1567 h 5339"/>
              <a:gd name="T76" fmla="*/ 437 w 2742"/>
              <a:gd name="T77" fmla="*/ 1316 h 5339"/>
              <a:gd name="T78" fmla="*/ 139 w 2742"/>
              <a:gd name="T79" fmla="*/ 908 h 5339"/>
              <a:gd name="T80" fmla="*/ 629 w 2742"/>
              <a:gd name="T81" fmla="*/ 4415 h 5339"/>
              <a:gd name="T82" fmla="*/ 1879 w 2742"/>
              <a:gd name="T83" fmla="*/ 3141 h 5339"/>
              <a:gd name="T84" fmla="*/ 1787 w 2742"/>
              <a:gd name="T85" fmla="*/ 3052 h 5339"/>
              <a:gd name="T86" fmla="*/ 1787 w 2742"/>
              <a:gd name="T87" fmla="*/ 3052 h 5339"/>
              <a:gd name="T88" fmla="*/ 1128 w 2742"/>
              <a:gd name="T89" fmla="*/ 3842 h 5339"/>
              <a:gd name="T90" fmla="*/ 1134 w 2742"/>
              <a:gd name="T91" fmla="*/ 3919 h 5339"/>
              <a:gd name="T92" fmla="*/ 1083 w 2742"/>
              <a:gd name="T93" fmla="*/ 4944 h 5339"/>
              <a:gd name="T94" fmla="*/ 893 w 2742"/>
              <a:gd name="T95" fmla="*/ 4673 h 5339"/>
              <a:gd name="T96" fmla="*/ 703 w 2742"/>
              <a:gd name="T97" fmla="*/ 4442 h 5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742" h="5339">
                <a:moveTo>
                  <a:pt x="0" y="704"/>
                </a:moveTo>
                <a:cubicBezTo>
                  <a:pt x="18" y="739"/>
                  <a:pt x="95" y="738"/>
                  <a:pt x="120" y="712"/>
                </a:cubicBezTo>
                <a:cubicBezTo>
                  <a:pt x="150" y="681"/>
                  <a:pt x="90" y="596"/>
                  <a:pt x="98" y="556"/>
                </a:cubicBezTo>
                <a:cubicBezTo>
                  <a:pt x="102" y="533"/>
                  <a:pt x="120" y="517"/>
                  <a:pt x="121" y="493"/>
                </a:cubicBezTo>
                <a:cubicBezTo>
                  <a:pt x="123" y="456"/>
                  <a:pt x="93" y="432"/>
                  <a:pt x="103" y="393"/>
                </a:cubicBezTo>
                <a:cubicBezTo>
                  <a:pt x="109" y="367"/>
                  <a:pt x="155" y="282"/>
                  <a:pt x="172" y="285"/>
                </a:cubicBezTo>
                <a:cubicBezTo>
                  <a:pt x="371" y="346"/>
                  <a:pt x="343" y="269"/>
                  <a:pt x="396" y="272"/>
                </a:cubicBezTo>
                <a:cubicBezTo>
                  <a:pt x="421" y="273"/>
                  <a:pt x="431" y="297"/>
                  <a:pt x="452" y="265"/>
                </a:cubicBezTo>
                <a:cubicBezTo>
                  <a:pt x="472" y="233"/>
                  <a:pt x="434" y="173"/>
                  <a:pt x="482" y="161"/>
                </a:cubicBezTo>
                <a:cubicBezTo>
                  <a:pt x="517" y="150"/>
                  <a:pt x="650" y="179"/>
                  <a:pt x="579" y="87"/>
                </a:cubicBezTo>
                <a:cubicBezTo>
                  <a:pt x="609" y="84"/>
                  <a:pt x="761" y="13"/>
                  <a:pt x="760" y="75"/>
                </a:cubicBezTo>
                <a:lnTo>
                  <a:pt x="766" y="104"/>
                </a:lnTo>
                <a:cubicBezTo>
                  <a:pt x="832" y="87"/>
                  <a:pt x="791" y="0"/>
                  <a:pt x="911" y="153"/>
                </a:cubicBezTo>
                <a:cubicBezTo>
                  <a:pt x="948" y="200"/>
                  <a:pt x="851" y="258"/>
                  <a:pt x="904" y="331"/>
                </a:cubicBezTo>
                <a:cubicBezTo>
                  <a:pt x="924" y="360"/>
                  <a:pt x="948" y="381"/>
                  <a:pt x="986" y="373"/>
                </a:cubicBezTo>
                <a:cubicBezTo>
                  <a:pt x="1010" y="369"/>
                  <a:pt x="1014" y="394"/>
                  <a:pt x="1026" y="365"/>
                </a:cubicBezTo>
                <a:cubicBezTo>
                  <a:pt x="1034" y="353"/>
                  <a:pt x="1045" y="347"/>
                  <a:pt x="1060" y="347"/>
                </a:cubicBezTo>
                <a:cubicBezTo>
                  <a:pt x="1188" y="311"/>
                  <a:pt x="1147" y="427"/>
                  <a:pt x="1187" y="502"/>
                </a:cubicBezTo>
                <a:cubicBezTo>
                  <a:pt x="1216" y="556"/>
                  <a:pt x="1189" y="589"/>
                  <a:pt x="1193" y="645"/>
                </a:cubicBezTo>
                <a:cubicBezTo>
                  <a:pt x="1195" y="670"/>
                  <a:pt x="1207" y="671"/>
                  <a:pt x="1192" y="696"/>
                </a:cubicBezTo>
                <a:cubicBezTo>
                  <a:pt x="1181" y="709"/>
                  <a:pt x="1171" y="722"/>
                  <a:pt x="1164" y="737"/>
                </a:cubicBezTo>
                <a:cubicBezTo>
                  <a:pt x="1153" y="771"/>
                  <a:pt x="1229" y="836"/>
                  <a:pt x="1176" y="966"/>
                </a:cubicBezTo>
                <a:cubicBezTo>
                  <a:pt x="1164" y="995"/>
                  <a:pt x="1143" y="1046"/>
                  <a:pt x="1169" y="1073"/>
                </a:cubicBezTo>
                <a:cubicBezTo>
                  <a:pt x="1193" y="1098"/>
                  <a:pt x="1224" y="1112"/>
                  <a:pt x="1246" y="1086"/>
                </a:cubicBezTo>
                <a:cubicBezTo>
                  <a:pt x="1320" y="1004"/>
                  <a:pt x="1384" y="981"/>
                  <a:pt x="1395" y="891"/>
                </a:cubicBezTo>
                <a:cubicBezTo>
                  <a:pt x="1449" y="931"/>
                  <a:pt x="1458" y="816"/>
                  <a:pt x="1502" y="844"/>
                </a:cubicBezTo>
                <a:cubicBezTo>
                  <a:pt x="1541" y="869"/>
                  <a:pt x="1563" y="914"/>
                  <a:pt x="1629" y="922"/>
                </a:cubicBezTo>
                <a:cubicBezTo>
                  <a:pt x="1645" y="924"/>
                  <a:pt x="1666" y="980"/>
                  <a:pt x="1709" y="947"/>
                </a:cubicBezTo>
                <a:cubicBezTo>
                  <a:pt x="1732" y="928"/>
                  <a:pt x="1767" y="916"/>
                  <a:pt x="1776" y="916"/>
                </a:cubicBezTo>
                <a:cubicBezTo>
                  <a:pt x="1809" y="914"/>
                  <a:pt x="1813" y="821"/>
                  <a:pt x="1850" y="814"/>
                </a:cubicBezTo>
                <a:cubicBezTo>
                  <a:pt x="1786" y="735"/>
                  <a:pt x="1987" y="784"/>
                  <a:pt x="2015" y="790"/>
                </a:cubicBezTo>
                <a:cubicBezTo>
                  <a:pt x="2143" y="817"/>
                  <a:pt x="2178" y="987"/>
                  <a:pt x="2288" y="1053"/>
                </a:cubicBezTo>
                <a:cubicBezTo>
                  <a:pt x="2483" y="1168"/>
                  <a:pt x="2195" y="1459"/>
                  <a:pt x="2624" y="1627"/>
                </a:cubicBezTo>
                <a:cubicBezTo>
                  <a:pt x="2555" y="1675"/>
                  <a:pt x="2665" y="1708"/>
                  <a:pt x="2691" y="1735"/>
                </a:cubicBezTo>
                <a:cubicBezTo>
                  <a:pt x="2742" y="1786"/>
                  <a:pt x="2665" y="1830"/>
                  <a:pt x="2670" y="1863"/>
                </a:cubicBezTo>
                <a:cubicBezTo>
                  <a:pt x="2680" y="1870"/>
                  <a:pt x="2690" y="1871"/>
                  <a:pt x="2701" y="1865"/>
                </a:cubicBezTo>
                <a:cubicBezTo>
                  <a:pt x="2692" y="1886"/>
                  <a:pt x="2673" y="1908"/>
                  <a:pt x="2672" y="1932"/>
                </a:cubicBezTo>
                <a:cubicBezTo>
                  <a:pt x="2670" y="1964"/>
                  <a:pt x="2696" y="1973"/>
                  <a:pt x="2704" y="1989"/>
                </a:cubicBezTo>
                <a:cubicBezTo>
                  <a:pt x="2719" y="2021"/>
                  <a:pt x="2703" y="2073"/>
                  <a:pt x="2707" y="2114"/>
                </a:cubicBezTo>
                <a:cubicBezTo>
                  <a:pt x="2713" y="2170"/>
                  <a:pt x="2651" y="2187"/>
                  <a:pt x="2628" y="2222"/>
                </a:cubicBezTo>
                <a:lnTo>
                  <a:pt x="2627" y="2219"/>
                </a:lnTo>
                <a:cubicBezTo>
                  <a:pt x="2569" y="2274"/>
                  <a:pt x="2572" y="2233"/>
                  <a:pt x="2544" y="2206"/>
                </a:cubicBezTo>
                <a:cubicBezTo>
                  <a:pt x="2517" y="2178"/>
                  <a:pt x="2472" y="2188"/>
                  <a:pt x="2438" y="2194"/>
                </a:cubicBezTo>
                <a:cubicBezTo>
                  <a:pt x="2332" y="2212"/>
                  <a:pt x="2342" y="2185"/>
                  <a:pt x="2294" y="2196"/>
                </a:cubicBezTo>
                <a:cubicBezTo>
                  <a:pt x="2261" y="2204"/>
                  <a:pt x="2217" y="2220"/>
                  <a:pt x="2186" y="2198"/>
                </a:cubicBezTo>
                <a:cubicBezTo>
                  <a:pt x="2120" y="2151"/>
                  <a:pt x="1955" y="2210"/>
                  <a:pt x="1922" y="2288"/>
                </a:cubicBezTo>
                <a:cubicBezTo>
                  <a:pt x="1890" y="2364"/>
                  <a:pt x="1850" y="2500"/>
                  <a:pt x="1751" y="2497"/>
                </a:cubicBezTo>
                <a:cubicBezTo>
                  <a:pt x="1764" y="2525"/>
                  <a:pt x="1764" y="2580"/>
                  <a:pt x="1763" y="2589"/>
                </a:cubicBezTo>
                <a:cubicBezTo>
                  <a:pt x="1799" y="2695"/>
                  <a:pt x="1850" y="2789"/>
                  <a:pt x="1914" y="2882"/>
                </a:cubicBezTo>
                <a:cubicBezTo>
                  <a:pt x="1944" y="2926"/>
                  <a:pt x="1919" y="2994"/>
                  <a:pt x="1938" y="3044"/>
                </a:cubicBezTo>
                <a:cubicBezTo>
                  <a:pt x="1955" y="3086"/>
                  <a:pt x="1999" y="3132"/>
                  <a:pt x="1992" y="3182"/>
                </a:cubicBezTo>
                <a:cubicBezTo>
                  <a:pt x="1990" y="3146"/>
                  <a:pt x="1961" y="3127"/>
                  <a:pt x="1945" y="3098"/>
                </a:cubicBezTo>
                <a:cubicBezTo>
                  <a:pt x="1921" y="3054"/>
                  <a:pt x="1924" y="2999"/>
                  <a:pt x="1864" y="2981"/>
                </a:cubicBezTo>
                <a:cubicBezTo>
                  <a:pt x="1866" y="2999"/>
                  <a:pt x="1867" y="3017"/>
                  <a:pt x="1867" y="3035"/>
                </a:cubicBezTo>
                <a:cubicBezTo>
                  <a:pt x="1851" y="2995"/>
                  <a:pt x="1718" y="2977"/>
                  <a:pt x="1796" y="2925"/>
                </a:cubicBezTo>
                <a:cubicBezTo>
                  <a:pt x="1774" y="2938"/>
                  <a:pt x="1759" y="2924"/>
                  <a:pt x="1751" y="2904"/>
                </a:cubicBezTo>
                <a:cubicBezTo>
                  <a:pt x="1751" y="2968"/>
                  <a:pt x="1676" y="2869"/>
                  <a:pt x="1662" y="2839"/>
                </a:cubicBezTo>
                <a:cubicBezTo>
                  <a:pt x="1662" y="2895"/>
                  <a:pt x="1620" y="2781"/>
                  <a:pt x="1567" y="2805"/>
                </a:cubicBezTo>
                <a:cubicBezTo>
                  <a:pt x="1541" y="2817"/>
                  <a:pt x="1515" y="2839"/>
                  <a:pt x="1484" y="2833"/>
                </a:cubicBezTo>
                <a:cubicBezTo>
                  <a:pt x="1447" y="2825"/>
                  <a:pt x="1403" y="2804"/>
                  <a:pt x="1364" y="2814"/>
                </a:cubicBezTo>
                <a:cubicBezTo>
                  <a:pt x="1288" y="2833"/>
                  <a:pt x="1330" y="2754"/>
                  <a:pt x="1325" y="2707"/>
                </a:cubicBezTo>
                <a:cubicBezTo>
                  <a:pt x="1322" y="2679"/>
                  <a:pt x="1321" y="2651"/>
                  <a:pt x="1318" y="2624"/>
                </a:cubicBezTo>
                <a:cubicBezTo>
                  <a:pt x="1312" y="2586"/>
                  <a:pt x="1340" y="2556"/>
                  <a:pt x="1333" y="2521"/>
                </a:cubicBezTo>
                <a:cubicBezTo>
                  <a:pt x="1301" y="2547"/>
                  <a:pt x="1214" y="2523"/>
                  <a:pt x="1202" y="2482"/>
                </a:cubicBezTo>
                <a:cubicBezTo>
                  <a:pt x="1216" y="2564"/>
                  <a:pt x="969" y="2492"/>
                  <a:pt x="1040" y="2618"/>
                </a:cubicBezTo>
                <a:cubicBezTo>
                  <a:pt x="1075" y="2681"/>
                  <a:pt x="1053" y="2721"/>
                  <a:pt x="1040" y="2787"/>
                </a:cubicBezTo>
                <a:cubicBezTo>
                  <a:pt x="1027" y="2857"/>
                  <a:pt x="1079" y="2923"/>
                  <a:pt x="1066" y="2993"/>
                </a:cubicBezTo>
                <a:cubicBezTo>
                  <a:pt x="1061" y="3021"/>
                  <a:pt x="1040" y="3042"/>
                  <a:pt x="1026" y="3065"/>
                </a:cubicBezTo>
                <a:cubicBezTo>
                  <a:pt x="1009" y="3094"/>
                  <a:pt x="1020" y="3129"/>
                  <a:pt x="1000" y="3157"/>
                </a:cubicBezTo>
                <a:cubicBezTo>
                  <a:pt x="946" y="3235"/>
                  <a:pt x="954" y="3403"/>
                  <a:pt x="884" y="3557"/>
                </a:cubicBezTo>
                <a:cubicBezTo>
                  <a:pt x="873" y="3582"/>
                  <a:pt x="896" y="3650"/>
                  <a:pt x="849" y="3643"/>
                </a:cubicBezTo>
                <a:cubicBezTo>
                  <a:pt x="903" y="3708"/>
                  <a:pt x="846" y="3828"/>
                  <a:pt x="880" y="3907"/>
                </a:cubicBezTo>
                <a:cubicBezTo>
                  <a:pt x="896" y="3944"/>
                  <a:pt x="920" y="3969"/>
                  <a:pt x="901" y="4007"/>
                </a:cubicBezTo>
                <a:cubicBezTo>
                  <a:pt x="880" y="4050"/>
                  <a:pt x="958" y="4059"/>
                  <a:pt x="981" y="4047"/>
                </a:cubicBezTo>
                <a:cubicBezTo>
                  <a:pt x="1060" y="4005"/>
                  <a:pt x="1109" y="4005"/>
                  <a:pt x="1121" y="4112"/>
                </a:cubicBezTo>
                <a:cubicBezTo>
                  <a:pt x="1125" y="4148"/>
                  <a:pt x="1175" y="4402"/>
                  <a:pt x="1226" y="4320"/>
                </a:cubicBezTo>
                <a:cubicBezTo>
                  <a:pt x="1258" y="4393"/>
                  <a:pt x="1263" y="4473"/>
                  <a:pt x="1287" y="4548"/>
                </a:cubicBezTo>
                <a:cubicBezTo>
                  <a:pt x="1308" y="4615"/>
                  <a:pt x="1341" y="4685"/>
                  <a:pt x="1342" y="4757"/>
                </a:cubicBezTo>
                <a:cubicBezTo>
                  <a:pt x="1293" y="4748"/>
                  <a:pt x="1283" y="4531"/>
                  <a:pt x="1230" y="4569"/>
                </a:cubicBezTo>
                <a:cubicBezTo>
                  <a:pt x="1192" y="4596"/>
                  <a:pt x="1249" y="4680"/>
                  <a:pt x="1264" y="4702"/>
                </a:cubicBezTo>
                <a:cubicBezTo>
                  <a:pt x="1332" y="4799"/>
                  <a:pt x="1367" y="4774"/>
                  <a:pt x="1391" y="4796"/>
                </a:cubicBezTo>
                <a:cubicBezTo>
                  <a:pt x="1434" y="4837"/>
                  <a:pt x="1442" y="4879"/>
                  <a:pt x="1513" y="4881"/>
                </a:cubicBezTo>
                <a:cubicBezTo>
                  <a:pt x="1566" y="4883"/>
                  <a:pt x="1624" y="4862"/>
                  <a:pt x="1670" y="4897"/>
                </a:cubicBezTo>
                <a:cubicBezTo>
                  <a:pt x="1720" y="4936"/>
                  <a:pt x="1731" y="5006"/>
                  <a:pt x="1780" y="5047"/>
                </a:cubicBezTo>
                <a:cubicBezTo>
                  <a:pt x="1803" y="5067"/>
                  <a:pt x="1823" y="5082"/>
                  <a:pt x="1835" y="5099"/>
                </a:cubicBezTo>
                <a:lnTo>
                  <a:pt x="1833" y="5098"/>
                </a:lnTo>
                <a:cubicBezTo>
                  <a:pt x="1875" y="5134"/>
                  <a:pt x="1804" y="5269"/>
                  <a:pt x="1773" y="5281"/>
                </a:cubicBezTo>
                <a:cubicBezTo>
                  <a:pt x="1736" y="5295"/>
                  <a:pt x="1735" y="5221"/>
                  <a:pt x="1685" y="5227"/>
                </a:cubicBezTo>
                <a:cubicBezTo>
                  <a:pt x="1636" y="5233"/>
                  <a:pt x="1620" y="5300"/>
                  <a:pt x="1587" y="5308"/>
                </a:cubicBezTo>
                <a:cubicBezTo>
                  <a:pt x="1477" y="5339"/>
                  <a:pt x="1542" y="5212"/>
                  <a:pt x="1552" y="5177"/>
                </a:cubicBezTo>
                <a:cubicBezTo>
                  <a:pt x="1566" y="5116"/>
                  <a:pt x="1490" y="5117"/>
                  <a:pt x="1469" y="5089"/>
                </a:cubicBezTo>
                <a:cubicBezTo>
                  <a:pt x="1454" y="5070"/>
                  <a:pt x="1449" y="5032"/>
                  <a:pt x="1421" y="5024"/>
                </a:cubicBezTo>
                <a:cubicBezTo>
                  <a:pt x="1363" y="5008"/>
                  <a:pt x="1328" y="5024"/>
                  <a:pt x="1284" y="4967"/>
                </a:cubicBezTo>
                <a:cubicBezTo>
                  <a:pt x="1238" y="4907"/>
                  <a:pt x="1253" y="5008"/>
                  <a:pt x="1232" y="5041"/>
                </a:cubicBezTo>
                <a:cubicBezTo>
                  <a:pt x="1227" y="4957"/>
                  <a:pt x="1017" y="4878"/>
                  <a:pt x="1101" y="4789"/>
                </a:cubicBezTo>
                <a:cubicBezTo>
                  <a:pt x="1031" y="4832"/>
                  <a:pt x="1059" y="4721"/>
                  <a:pt x="1024" y="4700"/>
                </a:cubicBezTo>
                <a:cubicBezTo>
                  <a:pt x="1028" y="4743"/>
                  <a:pt x="991" y="4734"/>
                  <a:pt x="976" y="4708"/>
                </a:cubicBezTo>
                <a:cubicBezTo>
                  <a:pt x="955" y="4674"/>
                  <a:pt x="960" y="4622"/>
                  <a:pt x="930" y="4594"/>
                </a:cubicBezTo>
                <a:cubicBezTo>
                  <a:pt x="911" y="4575"/>
                  <a:pt x="872" y="4600"/>
                  <a:pt x="868" y="4569"/>
                </a:cubicBezTo>
                <a:cubicBezTo>
                  <a:pt x="862" y="4522"/>
                  <a:pt x="863" y="4481"/>
                  <a:pt x="795" y="4468"/>
                </a:cubicBezTo>
                <a:cubicBezTo>
                  <a:pt x="765" y="4462"/>
                  <a:pt x="774" y="4336"/>
                  <a:pt x="707" y="4353"/>
                </a:cubicBezTo>
                <a:cubicBezTo>
                  <a:pt x="667" y="4363"/>
                  <a:pt x="683" y="4399"/>
                  <a:pt x="671" y="4427"/>
                </a:cubicBezTo>
                <a:cubicBezTo>
                  <a:pt x="572" y="4407"/>
                  <a:pt x="591" y="4258"/>
                  <a:pt x="603" y="4186"/>
                </a:cubicBezTo>
                <a:cubicBezTo>
                  <a:pt x="626" y="4042"/>
                  <a:pt x="656" y="3896"/>
                  <a:pt x="687" y="3753"/>
                </a:cubicBezTo>
                <a:cubicBezTo>
                  <a:pt x="698" y="3697"/>
                  <a:pt x="744" y="3623"/>
                  <a:pt x="744" y="3569"/>
                </a:cubicBezTo>
                <a:cubicBezTo>
                  <a:pt x="743" y="3505"/>
                  <a:pt x="768" y="3501"/>
                  <a:pt x="792" y="3444"/>
                </a:cubicBezTo>
                <a:cubicBezTo>
                  <a:pt x="823" y="3372"/>
                  <a:pt x="1012" y="3179"/>
                  <a:pt x="948" y="3100"/>
                </a:cubicBezTo>
                <a:cubicBezTo>
                  <a:pt x="921" y="3066"/>
                  <a:pt x="898" y="2974"/>
                  <a:pt x="888" y="2933"/>
                </a:cubicBezTo>
                <a:cubicBezTo>
                  <a:pt x="868" y="2849"/>
                  <a:pt x="754" y="2717"/>
                  <a:pt x="767" y="2645"/>
                </a:cubicBezTo>
                <a:cubicBezTo>
                  <a:pt x="830" y="2293"/>
                  <a:pt x="436" y="2196"/>
                  <a:pt x="407" y="1960"/>
                </a:cubicBezTo>
                <a:cubicBezTo>
                  <a:pt x="403" y="1926"/>
                  <a:pt x="413" y="1847"/>
                  <a:pt x="463" y="1892"/>
                </a:cubicBezTo>
                <a:cubicBezTo>
                  <a:pt x="452" y="1850"/>
                  <a:pt x="502" y="1859"/>
                  <a:pt x="512" y="1829"/>
                </a:cubicBezTo>
                <a:cubicBezTo>
                  <a:pt x="526" y="1787"/>
                  <a:pt x="500" y="1690"/>
                  <a:pt x="494" y="1645"/>
                </a:cubicBezTo>
                <a:cubicBezTo>
                  <a:pt x="483" y="1571"/>
                  <a:pt x="541" y="1609"/>
                  <a:pt x="567" y="1567"/>
                </a:cubicBezTo>
                <a:cubicBezTo>
                  <a:pt x="584" y="1541"/>
                  <a:pt x="585" y="1483"/>
                  <a:pt x="558" y="1461"/>
                </a:cubicBezTo>
                <a:cubicBezTo>
                  <a:pt x="551" y="1485"/>
                  <a:pt x="539" y="1505"/>
                  <a:pt x="522" y="1524"/>
                </a:cubicBezTo>
                <a:cubicBezTo>
                  <a:pt x="472" y="1462"/>
                  <a:pt x="458" y="1389"/>
                  <a:pt x="437" y="1316"/>
                </a:cubicBezTo>
                <a:cubicBezTo>
                  <a:pt x="423" y="1269"/>
                  <a:pt x="354" y="1222"/>
                  <a:pt x="321" y="1186"/>
                </a:cubicBezTo>
                <a:cubicBezTo>
                  <a:pt x="270" y="1131"/>
                  <a:pt x="204" y="1071"/>
                  <a:pt x="162" y="1010"/>
                </a:cubicBezTo>
                <a:cubicBezTo>
                  <a:pt x="139" y="976"/>
                  <a:pt x="150" y="944"/>
                  <a:pt x="139" y="908"/>
                </a:cubicBezTo>
                <a:cubicBezTo>
                  <a:pt x="129" y="875"/>
                  <a:pt x="94" y="849"/>
                  <a:pt x="101" y="811"/>
                </a:cubicBezTo>
                <a:cubicBezTo>
                  <a:pt x="39" y="829"/>
                  <a:pt x="12" y="748"/>
                  <a:pt x="0" y="704"/>
                </a:cubicBezTo>
                <a:close/>
                <a:moveTo>
                  <a:pt x="629" y="4415"/>
                </a:moveTo>
                <a:cubicBezTo>
                  <a:pt x="614" y="4465"/>
                  <a:pt x="623" y="4519"/>
                  <a:pt x="641" y="4567"/>
                </a:cubicBezTo>
                <a:cubicBezTo>
                  <a:pt x="685" y="4531"/>
                  <a:pt x="680" y="4443"/>
                  <a:pt x="629" y="4415"/>
                </a:cubicBezTo>
                <a:close/>
                <a:moveTo>
                  <a:pt x="1879" y="3141"/>
                </a:moveTo>
                <a:cubicBezTo>
                  <a:pt x="1870" y="3165"/>
                  <a:pt x="1875" y="3184"/>
                  <a:pt x="1894" y="3201"/>
                </a:cubicBezTo>
                <a:cubicBezTo>
                  <a:pt x="1900" y="3178"/>
                  <a:pt x="1895" y="3159"/>
                  <a:pt x="1879" y="3141"/>
                </a:cubicBezTo>
                <a:close/>
                <a:moveTo>
                  <a:pt x="1787" y="3052"/>
                </a:moveTo>
                <a:cubicBezTo>
                  <a:pt x="1797" y="3053"/>
                  <a:pt x="1807" y="3054"/>
                  <a:pt x="1817" y="3055"/>
                </a:cubicBezTo>
                <a:cubicBezTo>
                  <a:pt x="1817" y="3031"/>
                  <a:pt x="1802" y="3012"/>
                  <a:pt x="1781" y="3002"/>
                </a:cubicBezTo>
                <a:cubicBezTo>
                  <a:pt x="1781" y="3019"/>
                  <a:pt x="1783" y="3036"/>
                  <a:pt x="1787" y="3052"/>
                </a:cubicBezTo>
                <a:close/>
                <a:moveTo>
                  <a:pt x="1128" y="3842"/>
                </a:moveTo>
                <a:cubicBezTo>
                  <a:pt x="1119" y="3863"/>
                  <a:pt x="1136" y="3872"/>
                  <a:pt x="1155" y="3872"/>
                </a:cubicBezTo>
                <a:cubicBezTo>
                  <a:pt x="1147" y="3861"/>
                  <a:pt x="1138" y="3851"/>
                  <a:pt x="1128" y="3842"/>
                </a:cubicBezTo>
                <a:close/>
                <a:moveTo>
                  <a:pt x="1134" y="3919"/>
                </a:moveTo>
                <a:cubicBezTo>
                  <a:pt x="1114" y="3938"/>
                  <a:pt x="1115" y="3956"/>
                  <a:pt x="1137" y="3973"/>
                </a:cubicBezTo>
                <a:cubicBezTo>
                  <a:pt x="1157" y="3954"/>
                  <a:pt x="1156" y="3936"/>
                  <a:pt x="1134" y="3919"/>
                </a:cubicBezTo>
                <a:close/>
                <a:moveTo>
                  <a:pt x="1083" y="4944"/>
                </a:moveTo>
                <a:cubicBezTo>
                  <a:pt x="1062" y="4965"/>
                  <a:pt x="1060" y="4996"/>
                  <a:pt x="1095" y="5003"/>
                </a:cubicBezTo>
                <a:cubicBezTo>
                  <a:pt x="1092" y="4983"/>
                  <a:pt x="1088" y="4963"/>
                  <a:pt x="1083" y="4944"/>
                </a:cubicBezTo>
                <a:close/>
                <a:moveTo>
                  <a:pt x="893" y="4673"/>
                </a:moveTo>
                <a:cubicBezTo>
                  <a:pt x="890" y="4650"/>
                  <a:pt x="880" y="4629"/>
                  <a:pt x="864" y="4611"/>
                </a:cubicBezTo>
                <a:cubicBezTo>
                  <a:pt x="866" y="4635"/>
                  <a:pt x="876" y="4656"/>
                  <a:pt x="893" y="4673"/>
                </a:cubicBezTo>
                <a:close/>
                <a:moveTo>
                  <a:pt x="703" y="4442"/>
                </a:moveTo>
                <a:cubicBezTo>
                  <a:pt x="712" y="4463"/>
                  <a:pt x="723" y="4483"/>
                  <a:pt x="730" y="4504"/>
                </a:cubicBezTo>
                <a:cubicBezTo>
                  <a:pt x="732" y="4479"/>
                  <a:pt x="723" y="4458"/>
                  <a:pt x="703" y="444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2" name="꙱ Tanzania (United Republic of Tanzania) (TZ) (H)">
            <a:extLst>
              <a:ext uri="{FF2B5EF4-FFF2-40B4-BE49-F238E27FC236}">
                <a16:creationId xmlns:a16="http://schemas.microsoft.com/office/drawing/2014/main" id="{FBFB0F1C-7EB6-40B1-9897-4D897C945665}"/>
              </a:ext>
            </a:extLst>
          </p:cNvPr>
          <p:cNvSpPr>
            <a:spLocks noEditPoints="1"/>
          </p:cNvSpPr>
          <p:nvPr/>
        </p:nvSpPr>
        <p:spPr bwMode="auto">
          <a:xfrm>
            <a:off x="5151041" y="2404966"/>
            <a:ext cx="288203" cy="318917"/>
          </a:xfrm>
          <a:custGeom>
            <a:avLst/>
            <a:gdLst>
              <a:gd name="T0" fmla="*/ 214 w 3490"/>
              <a:gd name="T1" fmla="*/ 1183 h 3868"/>
              <a:gd name="T2" fmla="*/ 332 w 3490"/>
              <a:gd name="T3" fmla="*/ 944 h 3868"/>
              <a:gd name="T4" fmla="*/ 459 w 3490"/>
              <a:gd name="T5" fmla="*/ 835 h 3868"/>
              <a:gd name="T6" fmla="*/ 373 w 3490"/>
              <a:gd name="T7" fmla="*/ 613 h 3868"/>
              <a:gd name="T8" fmla="*/ 467 w 3490"/>
              <a:gd name="T9" fmla="*/ 488 h 3868"/>
              <a:gd name="T10" fmla="*/ 388 w 3490"/>
              <a:gd name="T11" fmla="*/ 31 h 3868"/>
              <a:gd name="T12" fmla="*/ 1456 w 3490"/>
              <a:gd name="T13" fmla="*/ 23 h 3868"/>
              <a:gd name="T14" fmla="*/ 1492 w 3490"/>
              <a:gd name="T15" fmla="*/ 38 h 3868"/>
              <a:gd name="T16" fmla="*/ 2637 w 3490"/>
              <a:gd name="T17" fmla="*/ 813 h 3868"/>
              <a:gd name="T18" fmla="*/ 2659 w 3490"/>
              <a:gd name="T19" fmla="*/ 967 h 3868"/>
              <a:gd name="T20" fmla="*/ 2965 w 3490"/>
              <a:gd name="T21" fmla="*/ 1804 h 3868"/>
              <a:gd name="T22" fmla="*/ 3116 w 3490"/>
              <a:gd name="T23" fmla="*/ 2112 h 3868"/>
              <a:gd name="T24" fmla="*/ 3102 w 3490"/>
              <a:gd name="T25" fmla="*/ 2459 h 3868"/>
              <a:gd name="T26" fmla="*/ 3114 w 3490"/>
              <a:gd name="T27" fmla="*/ 2707 h 3868"/>
              <a:gd name="T28" fmla="*/ 3185 w 3490"/>
              <a:gd name="T29" fmla="*/ 2924 h 3868"/>
              <a:gd name="T30" fmla="*/ 3240 w 3490"/>
              <a:gd name="T31" fmla="*/ 3101 h 3868"/>
              <a:gd name="T32" fmla="*/ 3232 w 3490"/>
              <a:gd name="T33" fmla="*/ 3234 h 3868"/>
              <a:gd name="T34" fmla="*/ 3435 w 3490"/>
              <a:gd name="T35" fmla="*/ 3425 h 3868"/>
              <a:gd name="T36" fmla="*/ 3214 w 3490"/>
              <a:gd name="T37" fmla="*/ 3566 h 3868"/>
              <a:gd name="T38" fmla="*/ 2902 w 3490"/>
              <a:gd name="T39" fmla="*/ 3699 h 3868"/>
              <a:gd name="T40" fmla="*/ 2527 w 3490"/>
              <a:gd name="T41" fmla="*/ 3840 h 3868"/>
              <a:gd name="T42" fmla="*/ 2255 w 3490"/>
              <a:gd name="T43" fmla="*/ 3848 h 3868"/>
              <a:gd name="T44" fmla="*/ 1967 w 3490"/>
              <a:gd name="T45" fmla="*/ 3768 h 3868"/>
              <a:gd name="T46" fmla="*/ 1726 w 3490"/>
              <a:gd name="T47" fmla="*/ 3796 h 3868"/>
              <a:gd name="T48" fmla="*/ 1625 w 3490"/>
              <a:gd name="T49" fmla="*/ 3478 h 3868"/>
              <a:gd name="T50" fmla="*/ 1415 w 3490"/>
              <a:gd name="T51" fmla="*/ 3129 h 3868"/>
              <a:gd name="T52" fmla="*/ 1223 w 3490"/>
              <a:gd name="T53" fmla="*/ 3050 h 3868"/>
              <a:gd name="T54" fmla="*/ 978 w 3490"/>
              <a:gd name="T55" fmla="*/ 2961 h 3868"/>
              <a:gd name="T56" fmla="*/ 755 w 3490"/>
              <a:gd name="T57" fmla="*/ 2839 h 3868"/>
              <a:gd name="T58" fmla="*/ 559 w 3490"/>
              <a:gd name="T59" fmla="*/ 2738 h 3868"/>
              <a:gd name="T60" fmla="*/ 558 w 3490"/>
              <a:gd name="T61" fmla="*/ 2738 h 3868"/>
              <a:gd name="T62" fmla="*/ 485 w 3490"/>
              <a:gd name="T63" fmla="*/ 2717 h 3868"/>
              <a:gd name="T64" fmla="*/ 396 w 3490"/>
              <a:gd name="T65" fmla="*/ 2488 h 3868"/>
              <a:gd name="T66" fmla="*/ 326 w 3490"/>
              <a:gd name="T67" fmla="*/ 2340 h 3868"/>
              <a:gd name="T68" fmla="*/ 225 w 3490"/>
              <a:gd name="T69" fmla="*/ 2098 h 3868"/>
              <a:gd name="T70" fmla="*/ 59 w 3490"/>
              <a:gd name="T71" fmla="*/ 1916 h 3868"/>
              <a:gd name="T72" fmla="*/ 72 w 3490"/>
              <a:gd name="T73" fmla="*/ 1669 h 3868"/>
              <a:gd name="T74" fmla="*/ 7 w 3490"/>
              <a:gd name="T75" fmla="*/ 1427 h 3868"/>
              <a:gd name="T76" fmla="*/ 28 w 3490"/>
              <a:gd name="T77" fmla="*/ 1253 h 3868"/>
              <a:gd name="T78" fmla="*/ 3093 w 3490"/>
              <a:gd name="T79" fmla="*/ 1815 h 3868"/>
              <a:gd name="T80" fmla="*/ 3161 w 3490"/>
              <a:gd name="T81" fmla="*/ 1877 h 3868"/>
              <a:gd name="T82" fmla="*/ 3093 w 3490"/>
              <a:gd name="T83" fmla="*/ 1815 h 3868"/>
              <a:gd name="T84" fmla="*/ 3241 w 3490"/>
              <a:gd name="T85" fmla="*/ 1524 h 3868"/>
              <a:gd name="T86" fmla="*/ 3291 w 3490"/>
              <a:gd name="T87" fmla="*/ 1577 h 3868"/>
              <a:gd name="T88" fmla="*/ 3247 w 3490"/>
              <a:gd name="T89" fmla="*/ 1450 h 3868"/>
              <a:gd name="T90" fmla="*/ 3292 w 3490"/>
              <a:gd name="T91" fmla="*/ 2418 h 38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0" h="3868">
                <a:moveTo>
                  <a:pt x="89" y="1249"/>
                </a:moveTo>
                <a:cubicBezTo>
                  <a:pt x="156" y="1242"/>
                  <a:pt x="169" y="1235"/>
                  <a:pt x="214" y="1183"/>
                </a:cubicBezTo>
                <a:cubicBezTo>
                  <a:pt x="252" y="1140"/>
                  <a:pt x="313" y="1081"/>
                  <a:pt x="351" y="1035"/>
                </a:cubicBezTo>
                <a:cubicBezTo>
                  <a:pt x="378" y="1001"/>
                  <a:pt x="320" y="969"/>
                  <a:pt x="332" y="944"/>
                </a:cubicBezTo>
                <a:cubicBezTo>
                  <a:pt x="346" y="914"/>
                  <a:pt x="405" y="938"/>
                  <a:pt x="395" y="903"/>
                </a:cubicBezTo>
                <a:cubicBezTo>
                  <a:pt x="388" y="880"/>
                  <a:pt x="447" y="847"/>
                  <a:pt x="459" y="835"/>
                </a:cubicBezTo>
                <a:cubicBezTo>
                  <a:pt x="494" y="801"/>
                  <a:pt x="443" y="761"/>
                  <a:pt x="474" y="728"/>
                </a:cubicBezTo>
                <a:cubicBezTo>
                  <a:pt x="379" y="755"/>
                  <a:pt x="320" y="698"/>
                  <a:pt x="373" y="613"/>
                </a:cubicBezTo>
                <a:cubicBezTo>
                  <a:pt x="322" y="618"/>
                  <a:pt x="358" y="580"/>
                  <a:pt x="377" y="550"/>
                </a:cubicBezTo>
                <a:cubicBezTo>
                  <a:pt x="401" y="512"/>
                  <a:pt x="447" y="527"/>
                  <a:pt x="467" y="488"/>
                </a:cubicBezTo>
                <a:cubicBezTo>
                  <a:pt x="505" y="416"/>
                  <a:pt x="447" y="286"/>
                  <a:pt x="415" y="216"/>
                </a:cubicBezTo>
                <a:cubicBezTo>
                  <a:pt x="388" y="166"/>
                  <a:pt x="314" y="55"/>
                  <a:pt x="388" y="31"/>
                </a:cubicBezTo>
                <a:cubicBezTo>
                  <a:pt x="479" y="0"/>
                  <a:pt x="683" y="22"/>
                  <a:pt x="786" y="27"/>
                </a:cubicBezTo>
                <a:lnTo>
                  <a:pt x="1456" y="23"/>
                </a:lnTo>
                <a:lnTo>
                  <a:pt x="1491" y="39"/>
                </a:lnTo>
                <a:lnTo>
                  <a:pt x="1492" y="38"/>
                </a:lnTo>
                <a:lnTo>
                  <a:pt x="2434" y="629"/>
                </a:lnTo>
                <a:cubicBezTo>
                  <a:pt x="2514" y="679"/>
                  <a:pt x="2613" y="716"/>
                  <a:pt x="2637" y="813"/>
                </a:cubicBezTo>
                <a:cubicBezTo>
                  <a:pt x="2647" y="854"/>
                  <a:pt x="2614" y="853"/>
                  <a:pt x="2605" y="889"/>
                </a:cubicBezTo>
                <a:cubicBezTo>
                  <a:pt x="2599" y="915"/>
                  <a:pt x="2644" y="945"/>
                  <a:pt x="2659" y="967"/>
                </a:cubicBezTo>
                <a:cubicBezTo>
                  <a:pt x="2727" y="1066"/>
                  <a:pt x="3113" y="1292"/>
                  <a:pt x="3103" y="1365"/>
                </a:cubicBezTo>
                <a:cubicBezTo>
                  <a:pt x="3075" y="1575"/>
                  <a:pt x="2972" y="1691"/>
                  <a:pt x="2965" y="1804"/>
                </a:cubicBezTo>
                <a:cubicBezTo>
                  <a:pt x="2963" y="1832"/>
                  <a:pt x="2989" y="1858"/>
                  <a:pt x="2984" y="1883"/>
                </a:cubicBezTo>
                <a:cubicBezTo>
                  <a:pt x="2965" y="1990"/>
                  <a:pt x="3138" y="1998"/>
                  <a:pt x="3116" y="2112"/>
                </a:cubicBezTo>
                <a:cubicBezTo>
                  <a:pt x="3210" y="2082"/>
                  <a:pt x="3197" y="2193"/>
                  <a:pt x="3162" y="2237"/>
                </a:cubicBezTo>
                <a:cubicBezTo>
                  <a:pt x="3107" y="2308"/>
                  <a:pt x="3139" y="2391"/>
                  <a:pt x="3102" y="2459"/>
                </a:cubicBezTo>
                <a:cubicBezTo>
                  <a:pt x="3166" y="2400"/>
                  <a:pt x="3162" y="2522"/>
                  <a:pt x="3147" y="2554"/>
                </a:cubicBezTo>
                <a:cubicBezTo>
                  <a:pt x="3125" y="2600"/>
                  <a:pt x="3107" y="2655"/>
                  <a:pt x="3114" y="2707"/>
                </a:cubicBezTo>
                <a:cubicBezTo>
                  <a:pt x="3120" y="2754"/>
                  <a:pt x="3190" y="2835"/>
                  <a:pt x="3137" y="2845"/>
                </a:cubicBezTo>
                <a:cubicBezTo>
                  <a:pt x="3177" y="2853"/>
                  <a:pt x="3154" y="2927"/>
                  <a:pt x="3185" y="2924"/>
                </a:cubicBezTo>
                <a:cubicBezTo>
                  <a:pt x="3235" y="2919"/>
                  <a:pt x="3209" y="2974"/>
                  <a:pt x="3198" y="2999"/>
                </a:cubicBezTo>
                <a:cubicBezTo>
                  <a:pt x="3178" y="3043"/>
                  <a:pt x="3231" y="3060"/>
                  <a:pt x="3240" y="3101"/>
                </a:cubicBezTo>
                <a:cubicBezTo>
                  <a:pt x="3245" y="3123"/>
                  <a:pt x="3227" y="3137"/>
                  <a:pt x="3240" y="3160"/>
                </a:cubicBezTo>
                <a:cubicBezTo>
                  <a:pt x="3256" y="3190"/>
                  <a:pt x="3263" y="3208"/>
                  <a:pt x="3232" y="3234"/>
                </a:cubicBezTo>
                <a:cubicBezTo>
                  <a:pt x="3284" y="3224"/>
                  <a:pt x="3305" y="3269"/>
                  <a:pt x="3315" y="3311"/>
                </a:cubicBezTo>
                <a:cubicBezTo>
                  <a:pt x="3311" y="3237"/>
                  <a:pt x="3490" y="3343"/>
                  <a:pt x="3435" y="3425"/>
                </a:cubicBezTo>
                <a:cubicBezTo>
                  <a:pt x="3426" y="3427"/>
                  <a:pt x="3417" y="3432"/>
                  <a:pt x="3408" y="3440"/>
                </a:cubicBezTo>
                <a:cubicBezTo>
                  <a:pt x="3346" y="3487"/>
                  <a:pt x="3286" y="3533"/>
                  <a:pt x="3214" y="3566"/>
                </a:cubicBezTo>
                <a:cubicBezTo>
                  <a:pt x="3182" y="3580"/>
                  <a:pt x="3098" y="3657"/>
                  <a:pt x="3063" y="3650"/>
                </a:cubicBezTo>
                <a:cubicBezTo>
                  <a:pt x="2995" y="3636"/>
                  <a:pt x="2954" y="3662"/>
                  <a:pt x="2902" y="3699"/>
                </a:cubicBezTo>
                <a:cubicBezTo>
                  <a:pt x="2840" y="3742"/>
                  <a:pt x="2824" y="3743"/>
                  <a:pt x="2759" y="3701"/>
                </a:cubicBezTo>
                <a:cubicBezTo>
                  <a:pt x="2644" y="3629"/>
                  <a:pt x="2642" y="3788"/>
                  <a:pt x="2527" y="3840"/>
                </a:cubicBezTo>
                <a:cubicBezTo>
                  <a:pt x="2466" y="3868"/>
                  <a:pt x="2430" y="3857"/>
                  <a:pt x="2388" y="3816"/>
                </a:cubicBezTo>
                <a:cubicBezTo>
                  <a:pt x="2332" y="3759"/>
                  <a:pt x="2305" y="3836"/>
                  <a:pt x="2255" y="3848"/>
                </a:cubicBezTo>
                <a:cubicBezTo>
                  <a:pt x="2224" y="3856"/>
                  <a:pt x="2140" y="3850"/>
                  <a:pt x="2114" y="3835"/>
                </a:cubicBezTo>
                <a:cubicBezTo>
                  <a:pt x="2066" y="3806"/>
                  <a:pt x="2048" y="3718"/>
                  <a:pt x="1967" y="3768"/>
                </a:cubicBezTo>
                <a:cubicBezTo>
                  <a:pt x="1950" y="3778"/>
                  <a:pt x="1933" y="3790"/>
                  <a:pt x="1916" y="3795"/>
                </a:cubicBezTo>
                <a:cubicBezTo>
                  <a:pt x="1860" y="3811"/>
                  <a:pt x="1783" y="3807"/>
                  <a:pt x="1726" y="3796"/>
                </a:cubicBezTo>
                <a:cubicBezTo>
                  <a:pt x="1720" y="3790"/>
                  <a:pt x="1717" y="3757"/>
                  <a:pt x="1708" y="3745"/>
                </a:cubicBezTo>
                <a:cubicBezTo>
                  <a:pt x="1583" y="3559"/>
                  <a:pt x="1649" y="3598"/>
                  <a:pt x="1625" y="3478"/>
                </a:cubicBezTo>
                <a:cubicBezTo>
                  <a:pt x="1603" y="3366"/>
                  <a:pt x="1649" y="3206"/>
                  <a:pt x="1479" y="3074"/>
                </a:cubicBezTo>
                <a:cubicBezTo>
                  <a:pt x="1422" y="3030"/>
                  <a:pt x="1410" y="3114"/>
                  <a:pt x="1415" y="3129"/>
                </a:cubicBezTo>
                <a:cubicBezTo>
                  <a:pt x="1390" y="3082"/>
                  <a:pt x="1300" y="3102"/>
                  <a:pt x="1271" y="3086"/>
                </a:cubicBezTo>
                <a:cubicBezTo>
                  <a:pt x="1255" y="3075"/>
                  <a:pt x="1256" y="3054"/>
                  <a:pt x="1223" y="3050"/>
                </a:cubicBezTo>
                <a:cubicBezTo>
                  <a:pt x="1144" y="3040"/>
                  <a:pt x="1110" y="3002"/>
                  <a:pt x="1037" y="2979"/>
                </a:cubicBezTo>
                <a:cubicBezTo>
                  <a:pt x="1014" y="2972"/>
                  <a:pt x="983" y="2979"/>
                  <a:pt x="978" y="2961"/>
                </a:cubicBezTo>
                <a:cubicBezTo>
                  <a:pt x="962" y="2902"/>
                  <a:pt x="870" y="2909"/>
                  <a:pt x="820" y="2888"/>
                </a:cubicBezTo>
                <a:cubicBezTo>
                  <a:pt x="795" y="2878"/>
                  <a:pt x="785" y="2828"/>
                  <a:pt x="755" y="2839"/>
                </a:cubicBezTo>
                <a:cubicBezTo>
                  <a:pt x="669" y="2870"/>
                  <a:pt x="717" y="2795"/>
                  <a:pt x="630" y="2752"/>
                </a:cubicBezTo>
                <a:lnTo>
                  <a:pt x="559" y="2738"/>
                </a:lnTo>
                <a:lnTo>
                  <a:pt x="559" y="2738"/>
                </a:lnTo>
                <a:lnTo>
                  <a:pt x="558" y="2738"/>
                </a:lnTo>
                <a:cubicBezTo>
                  <a:pt x="547" y="2743"/>
                  <a:pt x="537" y="2751"/>
                  <a:pt x="524" y="2753"/>
                </a:cubicBezTo>
                <a:cubicBezTo>
                  <a:pt x="502" y="2739"/>
                  <a:pt x="497" y="2733"/>
                  <a:pt x="485" y="2717"/>
                </a:cubicBezTo>
                <a:cubicBezTo>
                  <a:pt x="458" y="2683"/>
                  <a:pt x="443" y="2641"/>
                  <a:pt x="428" y="2601"/>
                </a:cubicBezTo>
                <a:cubicBezTo>
                  <a:pt x="414" y="2565"/>
                  <a:pt x="413" y="2523"/>
                  <a:pt x="396" y="2488"/>
                </a:cubicBezTo>
                <a:cubicBezTo>
                  <a:pt x="385" y="2465"/>
                  <a:pt x="356" y="2454"/>
                  <a:pt x="344" y="2430"/>
                </a:cubicBezTo>
                <a:cubicBezTo>
                  <a:pt x="331" y="2403"/>
                  <a:pt x="333" y="2370"/>
                  <a:pt x="326" y="2340"/>
                </a:cubicBezTo>
                <a:cubicBezTo>
                  <a:pt x="313" y="2289"/>
                  <a:pt x="304" y="2237"/>
                  <a:pt x="284" y="2188"/>
                </a:cubicBezTo>
                <a:cubicBezTo>
                  <a:pt x="270" y="2155"/>
                  <a:pt x="251" y="2123"/>
                  <a:pt x="225" y="2098"/>
                </a:cubicBezTo>
                <a:cubicBezTo>
                  <a:pt x="194" y="2067"/>
                  <a:pt x="147" y="2054"/>
                  <a:pt x="117" y="2021"/>
                </a:cubicBezTo>
                <a:cubicBezTo>
                  <a:pt x="90" y="1992"/>
                  <a:pt x="70" y="1954"/>
                  <a:pt x="59" y="1916"/>
                </a:cubicBezTo>
                <a:cubicBezTo>
                  <a:pt x="48" y="1877"/>
                  <a:pt x="51" y="1836"/>
                  <a:pt x="53" y="1796"/>
                </a:cubicBezTo>
                <a:cubicBezTo>
                  <a:pt x="56" y="1754"/>
                  <a:pt x="71" y="1712"/>
                  <a:pt x="72" y="1669"/>
                </a:cubicBezTo>
                <a:cubicBezTo>
                  <a:pt x="73" y="1636"/>
                  <a:pt x="67" y="1602"/>
                  <a:pt x="59" y="1569"/>
                </a:cubicBezTo>
                <a:cubicBezTo>
                  <a:pt x="46" y="1520"/>
                  <a:pt x="17" y="1477"/>
                  <a:pt x="7" y="1427"/>
                </a:cubicBezTo>
                <a:cubicBezTo>
                  <a:pt x="0" y="1391"/>
                  <a:pt x="5" y="1353"/>
                  <a:pt x="10" y="1316"/>
                </a:cubicBezTo>
                <a:cubicBezTo>
                  <a:pt x="12" y="1294"/>
                  <a:pt x="20" y="1269"/>
                  <a:pt x="28" y="1253"/>
                </a:cubicBezTo>
                <a:cubicBezTo>
                  <a:pt x="48" y="1251"/>
                  <a:pt x="69" y="1251"/>
                  <a:pt x="89" y="1249"/>
                </a:cubicBezTo>
                <a:close/>
                <a:moveTo>
                  <a:pt x="3093" y="1815"/>
                </a:moveTo>
                <a:cubicBezTo>
                  <a:pt x="3105" y="1889"/>
                  <a:pt x="3115" y="1916"/>
                  <a:pt x="3174" y="1967"/>
                </a:cubicBezTo>
                <a:cubicBezTo>
                  <a:pt x="3215" y="2002"/>
                  <a:pt x="3226" y="1823"/>
                  <a:pt x="3161" y="1877"/>
                </a:cubicBezTo>
                <a:cubicBezTo>
                  <a:pt x="3172" y="1832"/>
                  <a:pt x="3158" y="1757"/>
                  <a:pt x="3134" y="1717"/>
                </a:cubicBezTo>
                <a:cubicBezTo>
                  <a:pt x="3125" y="1749"/>
                  <a:pt x="3083" y="1778"/>
                  <a:pt x="3093" y="1815"/>
                </a:cubicBezTo>
                <a:close/>
                <a:moveTo>
                  <a:pt x="3247" y="1450"/>
                </a:moveTo>
                <a:cubicBezTo>
                  <a:pt x="3252" y="1488"/>
                  <a:pt x="3285" y="1519"/>
                  <a:pt x="3241" y="1524"/>
                </a:cubicBezTo>
                <a:cubicBezTo>
                  <a:pt x="3251" y="1530"/>
                  <a:pt x="3261" y="1537"/>
                  <a:pt x="3271" y="1545"/>
                </a:cubicBezTo>
                <a:cubicBezTo>
                  <a:pt x="3210" y="1580"/>
                  <a:pt x="3265" y="1633"/>
                  <a:pt x="3291" y="1577"/>
                </a:cubicBezTo>
                <a:cubicBezTo>
                  <a:pt x="3321" y="1510"/>
                  <a:pt x="3312" y="1445"/>
                  <a:pt x="3250" y="1420"/>
                </a:cubicBezTo>
                <a:cubicBezTo>
                  <a:pt x="3249" y="1430"/>
                  <a:pt x="3248" y="1440"/>
                  <a:pt x="3247" y="1450"/>
                </a:cubicBezTo>
                <a:close/>
                <a:moveTo>
                  <a:pt x="3227" y="2519"/>
                </a:moveTo>
                <a:cubicBezTo>
                  <a:pt x="3258" y="2490"/>
                  <a:pt x="3311" y="2471"/>
                  <a:pt x="3292" y="2418"/>
                </a:cubicBezTo>
                <a:cubicBezTo>
                  <a:pt x="3274" y="2461"/>
                  <a:pt x="3220" y="2463"/>
                  <a:pt x="3227" y="251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3" name="꙱ Tajikistan (Republic of Tajikistan) (TJ) (H)">
            <a:extLst>
              <a:ext uri="{FF2B5EF4-FFF2-40B4-BE49-F238E27FC236}">
                <a16:creationId xmlns:a16="http://schemas.microsoft.com/office/drawing/2014/main" id="{6CE5B560-217A-4AFB-ADF2-EFA0B0BE2E79}"/>
              </a:ext>
            </a:extLst>
          </p:cNvPr>
          <p:cNvSpPr>
            <a:spLocks/>
          </p:cNvSpPr>
          <p:nvPr/>
        </p:nvSpPr>
        <p:spPr bwMode="auto">
          <a:xfrm>
            <a:off x="6028046" y="1171614"/>
            <a:ext cx="200399" cy="140365"/>
          </a:xfrm>
          <a:custGeom>
            <a:avLst/>
            <a:gdLst>
              <a:gd name="T0" fmla="*/ 591 w 2437"/>
              <a:gd name="T1" fmla="*/ 125 h 1706"/>
              <a:gd name="T2" fmla="*/ 855 w 2437"/>
              <a:gd name="T3" fmla="*/ 102 h 1706"/>
              <a:gd name="T4" fmla="*/ 824 w 2437"/>
              <a:gd name="T5" fmla="*/ 240 h 1706"/>
              <a:gd name="T6" fmla="*/ 974 w 2437"/>
              <a:gd name="T7" fmla="*/ 284 h 1706"/>
              <a:gd name="T8" fmla="*/ 563 w 2437"/>
              <a:gd name="T9" fmla="*/ 398 h 1706"/>
              <a:gd name="T10" fmla="*/ 714 w 2437"/>
              <a:gd name="T11" fmla="*/ 519 h 1706"/>
              <a:gd name="T12" fmla="*/ 815 w 2437"/>
              <a:gd name="T13" fmla="*/ 534 h 1706"/>
              <a:gd name="T14" fmla="*/ 1174 w 2437"/>
              <a:gd name="T15" fmla="*/ 509 h 1706"/>
              <a:gd name="T16" fmla="*/ 1255 w 2437"/>
              <a:gd name="T17" fmla="*/ 558 h 1706"/>
              <a:gd name="T18" fmla="*/ 1436 w 2437"/>
              <a:gd name="T19" fmla="*/ 653 h 1706"/>
              <a:gd name="T20" fmla="*/ 1822 w 2437"/>
              <a:gd name="T21" fmla="*/ 560 h 1706"/>
              <a:gd name="T22" fmla="*/ 1923 w 2437"/>
              <a:gd name="T23" fmla="*/ 739 h 1706"/>
              <a:gd name="T24" fmla="*/ 2024 w 2437"/>
              <a:gd name="T25" fmla="*/ 859 h 1706"/>
              <a:gd name="T26" fmla="*/ 2305 w 2437"/>
              <a:gd name="T27" fmla="*/ 1061 h 1706"/>
              <a:gd name="T28" fmla="*/ 2422 w 2437"/>
              <a:gd name="T29" fmla="*/ 1277 h 1706"/>
              <a:gd name="T30" fmla="*/ 2332 w 2437"/>
              <a:gd name="T31" fmla="*/ 1310 h 1706"/>
              <a:gd name="T32" fmla="*/ 2018 w 2437"/>
              <a:gd name="T33" fmla="*/ 1345 h 1706"/>
              <a:gd name="T34" fmla="*/ 1756 w 2437"/>
              <a:gd name="T35" fmla="*/ 1404 h 1706"/>
              <a:gd name="T36" fmla="*/ 1355 w 2437"/>
              <a:gd name="T37" fmla="*/ 1164 h 1706"/>
              <a:gd name="T38" fmla="*/ 1246 w 2437"/>
              <a:gd name="T39" fmla="*/ 1000 h 1706"/>
              <a:gd name="T40" fmla="*/ 951 w 2437"/>
              <a:gd name="T41" fmla="*/ 1097 h 1706"/>
              <a:gd name="T42" fmla="*/ 903 w 2437"/>
              <a:gd name="T43" fmla="*/ 1236 h 1706"/>
              <a:gd name="T44" fmla="*/ 766 w 2437"/>
              <a:gd name="T45" fmla="*/ 1336 h 1706"/>
              <a:gd name="T46" fmla="*/ 615 w 2437"/>
              <a:gd name="T47" fmla="*/ 1319 h 1706"/>
              <a:gd name="T48" fmla="*/ 441 w 2437"/>
              <a:gd name="T49" fmla="*/ 1431 h 1706"/>
              <a:gd name="T50" fmla="*/ 298 w 2437"/>
              <a:gd name="T51" fmla="*/ 1211 h 1706"/>
              <a:gd name="T52" fmla="*/ 204 w 2437"/>
              <a:gd name="T53" fmla="*/ 726 h 1706"/>
              <a:gd name="T54" fmla="*/ 2 w 2437"/>
              <a:gd name="T55" fmla="*/ 620 h 1706"/>
              <a:gd name="T56" fmla="*/ 335 w 2437"/>
              <a:gd name="T57" fmla="*/ 446 h 1706"/>
              <a:gd name="T58" fmla="*/ 375 w 2437"/>
              <a:gd name="T59" fmla="*/ 381 h 1706"/>
              <a:gd name="T60" fmla="*/ 397 w 2437"/>
              <a:gd name="T61" fmla="*/ 341 h 1706"/>
              <a:gd name="T62" fmla="*/ 491 w 2437"/>
              <a:gd name="T63" fmla="*/ 292 h 1706"/>
              <a:gd name="T64" fmla="*/ 468 w 2437"/>
              <a:gd name="T65" fmla="*/ 94 h 1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37" h="1706">
                <a:moveTo>
                  <a:pt x="468" y="94"/>
                </a:moveTo>
                <a:cubicBezTo>
                  <a:pt x="516" y="73"/>
                  <a:pt x="555" y="135"/>
                  <a:pt x="591" y="125"/>
                </a:cubicBezTo>
                <a:cubicBezTo>
                  <a:pt x="649" y="110"/>
                  <a:pt x="720" y="51"/>
                  <a:pt x="750" y="0"/>
                </a:cubicBezTo>
                <a:cubicBezTo>
                  <a:pt x="776" y="19"/>
                  <a:pt x="826" y="72"/>
                  <a:pt x="855" y="102"/>
                </a:cubicBezTo>
                <a:cubicBezTo>
                  <a:pt x="875" y="124"/>
                  <a:pt x="874" y="143"/>
                  <a:pt x="840" y="161"/>
                </a:cubicBezTo>
                <a:cubicBezTo>
                  <a:pt x="771" y="198"/>
                  <a:pt x="778" y="206"/>
                  <a:pt x="824" y="240"/>
                </a:cubicBezTo>
                <a:cubicBezTo>
                  <a:pt x="845" y="254"/>
                  <a:pt x="858" y="287"/>
                  <a:pt x="884" y="294"/>
                </a:cubicBezTo>
                <a:cubicBezTo>
                  <a:pt x="914" y="301"/>
                  <a:pt x="945" y="285"/>
                  <a:pt x="974" y="284"/>
                </a:cubicBezTo>
                <a:cubicBezTo>
                  <a:pt x="946" y="310"/>
                  <a:pt x="896" y="378"/>
                  <a:pt x="851" y="389"/>
                </a:cubicBezTo>
                <a:cubicBezTo>
                  <a:pt x="900" y="339"/>
                  <a:pt x="576" y="191"/>
                  <a:pt x="563" y="398"/>
                </a:cubicBezTo>
                <a:cubicBezTo>
                  <a:pt x="505" y="326"/>
                  <a:pt x="518" y="503"/>
                  <a:pt x="559" y="530"/>
                </a:cubicBezTo>
                <a:cubicBezTo>
                  <a:pt x="597" y="555"/>
                  <a:pt x="622" y="507"/>
                  <a:pt x="714" y="519"/>
                </a:cubicBezTo>
                <a:cubicBezTo>
                  <a:pt x="750" y="523"/>
                  <a:pt x="780" y="521"/>
                  <a:pt x="812" y="502"/>
                </a:cubicBezTo>
                <a:cubicBezTo>
                  <a:pt x="812" y="512"/>
                  <a:pt x="814" y="523"/>
                  <a:pt x="815" y="534"/>
                </a:cubicBezTo>
                <a:cubicBezTo>
                  <a:pt x="960" y="479"/>
                  <a:pt x="921" y="572"/>
                  <a:pt x="1004" y="585"/>
                </a:cubicBezTo>
                <a:cubicBezTo>
                  <a:pt x="1051" y="592"/>
                  <a:pt x="1161" y="502"/>
                  <a:pt x="1174" y="509"/>
                </a:cubicBezTo>
                <a:cubicBezTo>
                  <a:pt x="1192" y="519"/>
                  <a:pt x="1181" y="538"/>
                  <a:pt x="1199" y="550"/>
                </a:cubicBezTo>
                <a:cubicBezTo>
                  <a:pt x="1219" y="554"/>
                  <a:pt x="1234" y="556"/>
                  <a:pt x="1255" y="558"/>
                </a:cubicBezTo>
                <a:cubicBezTo>
                  <a:pt x="1266" y="564"/>
                  <a:pt x="1271" y="600"/>
                  <a:pt x="1273" y="595"/>
                </a:cubicBezTo>
                <a:cubicBezTo>
                  <a:pt x="1315" y="632"/>
                  <a:pt x="1366" y="585"/>
                  <a:pt x="1436" y="653"/>
                </a:cubicBezTo>
                <a:cubicBezTo>
                  <a:pt x="1455" y="518"/>
                  <a:pt x="1674" y="634"/>
                  <a:pt x="1757" y="566"/>
                </a:cubicBezTo>
                <a:cubicBezTo>
                  <a:pt x="1777" y="551"/>
                  <a:pt x="1799" y="556"/>
                  <a:pt x="1822" y="560"/>
                </a:cubicBezTo>
                <a:cubicBezTo>
                  <a:pt x="1830" y="568"/>
                  <a:pt x="1828" y="624"/>
                  <a:pt x="1844" y="647"/>
                </a:cubicBezTo>
                <a:cubicBezTo>
                  <a:pt x="1870" y="684"/>
                  <a:pt x="1903" y="709"/>
                  <a:pt x="1923" y="739"/>
                </a:cubicBezTo>
                <a:cubicBezTo>
                  <a:pt x="1857" y="740"/>
                  <a:pt x="1925" y="833"/>
                  <a:pt x="1941" y="853"/>
                </a:cubicBezTo>
                <a:cubicBezTo>
                  <a:pt x="1965" y="883"/>
                  <a:pt x="1986" y="879"/>
                  <a:pt x="2024" y="859"/>
                </a:cubicBezTo>
                <a:cubicBezTo>
                  <a:pt x="2089" y="824"/>
                  <a:pt x="2103" y="841"/>
                  <a:pt x="2130" y="847"/>
                </a:cubicBezTo>
                <a:cubicBezTo>
                  <a:pt x="2363" y="900"/>
                  <a:pt x="2206" y="949"/>
                  <a:pt x="2305" y="1061"/>
                </a:cubicBezTo>
                <a:cubicBezTo>
                  <a:pt x="2397" y="1165"/>
                  <a:pt x="2345" y="1200"/>
                  <a:pt x="2361" y="1219"/>
                </a:cubicBezTo>
                <a:cubicBezTo>
                  <a:pt x="2382" y="1245"/>
                  <a:pt x="2407" y="1244"/>
                  <a:pt x="2422" y="1277"/>
                </a:cubicBezTo>
                <a:cubicBezTo>
                  <a:pt x="2437" y="1309"/>
                  <a:pt x="2414" y="1349"/>
                  <a:pt x="2391" y="1349"/>
                </a:cubicBezTo>
                <a:cubicBezTo>
                  <a:pt x="2385" y="1353"/>
                  <a:pt x="2350" y="1315"/>
                  <a:pt x="2332" y="1310"/>
                </a:cubicBezTo>
                <a:cubicBezTo>
                  <a:pt x="2308" y="1304"/>
                  <a:pt x="2220" y="1273"/>
                  <a:pt x="2196" y="1290"/>
                </a:cubicBezTo>
                <a:cubicBezTo>
                  <a:pt x="2146" y="1327"/>
                  <a:pt x="2066" y="1365"/>
                  <a:pt x="2018" y="1345"/>
                </a:cubicBezTo>
                <a:cubicBezTo>
                  <a:pt x="2095" y="1259"/>
                  <a:pt x="1899" y="1255"/>
                  <a:pt x="1853" y="1292"/>
                </a:cubicBezTo>
                <a:cubicBezTo>
                  <a:pt x="1811" y="1326"/>
                  <a:pt x="1778" y="1351"/>
                  <a:pt x="1756" y="1404"/>
                </a:cubicBezTo>
                <a:cubicBezTo>
                  <a:pt x="1732" y="1460"/>
                  <a:pt x="1650" y="1422"/>
                  <a:pt x="1610" y="1462"/>
                </a:cubicBezTo>
                <a:cubicBezTo>
                  <a:pt x="1365" y="1706"/>
                  <a:pt x="1347" y="1329"/>
                  <a:pt x="1355" y="1164"/>
                </a:cubicBezTo>
                <a:cubicBezTo>
                  <a:pt x="1360" y="1052"/>
                  <a:pt x="1299" y="1143"/>
                  <a:pt x="1255" y="1103"/>
                </a:cubicBezTo>
                <a:cubicBezTo>
                  <a:pt x="1237" y="1087"/>
                  <a:pt x="1252" y="1023"/>
                  <a:pt x="1246" y="1000"/>
                </a:cubicBezTo>
                <a:cubicBezTo>
                  <a:pt x="1236" y="963"/>
                  <a:pt x="1162" y="920"/>
                  <a:pt x="1134" y="921"/>
                </a:cubicBezTo>
                <a:cubicBezTo>
                  <a:pt x="1011" y="924"/>
                  <a:pt x="1000" y="1043"/>
                  <a:pt x="951" y="1097"/>
                </a:cubicBezTo>
                <a:cubicBezTo>
                  <a:pt x="924" y="1127"/>
                  <a:pt x="971" y="1156"/>
                  <a:pt x="982" y="1178"/>
                </a:cubicBezTo>
                <a:cubicBezTo>
                  <a:pt x="1013" y="1235"/>
                  <a:pt x="955" y="1251"/>
                  <a:pt x="903" y="1236"/>
                </a:cubicBezTo>
                <a:cubicBezTo>
                  <a:pt x="852" y="1220"/>
                  <a:pt x="798" y="1219"/>
                  <a:pt x="769" y="1242"/>
                </a:cubicBezTo>
                <a:cubicBezTo>
                  <a:pt x="725" y="1278"/>
                  <a:pt x="765" y="1303"/>
                  <a:pt x="766" y="1336"/>
                </a:cubicBezTo>
                <a:cubicBezTo>
                  <a:pt x="771" y="1461"/>
                  <a:pt x="665" y="1369"/>
                  <a:pt x="654" y="1342"/>
                </a:cubicBezTo>
                <a:cubicBezTo>
                  <a:pt x="648" y="1328"/>
                  <a:pt x="621" y="1307"/>
                  <a:pt x="615" y="1319"/>
                </a:cubicBezTo>
                <a:cubicBezTo>
                  <a:pt x="584" y="1376"/>
                  <a:pt x="569" y="1334"/>
                  <a:pt x="560" y="1340"/>
                </a:cubicBezTo>
                <a:cubicBezTo>
                  <a:pt x="493" y="1382"/>
                  <a:pt x="444" y="1380"/>
                  <a:pt x="441" y="1431"/>
                </a:cubicBezTo>
                <a:cubicBezTo>
                  <a:pt x="403" y="1422"/>
                  <a:pt x="393" y="1465"/>
                  <a:pt x="354" y="1438"/>
                </a:cubicBezTo>
                <a:cubicBezTo>
                  <a:pt x="294" y="1397"/>
                  <a:pt x="257" y="1282"/>
                  <a:pt x="298" y="1211"/>
                </a:cubicBezTo>
                <a:cubicBezTo>
                  <a:pt x="350" y="1122"/>
                  <a:pt x="438" y="1038"/>
                  <a:pt x="328" y="960"/>
                </a:cubicBezTo>
                <a:cubicBezTo>
                  <a:pt x="243" y="900"/>
                  <a:pt x="322" y="728"/>
                  <a:pt x="204" y="726"/>
                </a:cubicBezTo>
                <a:cubicBezTo>
                  <a:pt x="171" y="725"/>
                  <a:pt x="127" y="732"/>
                  <a:pt x="111" y="695"/>
                </a:cubicBezTo>
                <a:cubicBezTo>
                  <a:pt x="89" y="645"/>
                  <a:pt x="29" y="671"/>
                  <a:pt x="2" y="620"/>
                </a:cubicBezTo>
                <a:cubicBezTo>
                  <a:pt x="26" y="574"/>
                  <a:pt x="0" y="496"/>
                  <a:pt x="88" y="502"/>
                </a:cubicBezTo>
                <a:cubicBezTo>
                  <a:pt x="168" y="507"/>
                  <a:pt x="367" y="581"/>
                  <a:pt x="335" y="446"/>
                </a:cubicBezTo>
                <a:cubicBezTo>
                  <a:pt x="332" y="431"/>
                  <a:pt x="327" y="412"/>
                  <a:pt x="349" y="409"/>
                </a:cubicBezTo>
                <a:cubicBezTo>
                  <a:pt x="384" y="399"/>
                  <a:pt x="361" y="370"/>
                  <a:pt x="375" y="381"/>
                </a:cubicBezTo>
                <a:cubicBezTo>
                  <a:pt x="365" y="369"/>
                  <a:pt x="358" y="354"/>
                  <a:pt x="355" y="338"/>
                </a:cubicBezTo>
                <a:cubicBezTo>
                  <a:pt x="369" y="338"/>
                  <a:pt x="383" y="339"/>
                  <a:pt x="397" y="341"/>
                </a:cubicBezTo>
                <a:cubicBezTo>
                  <a:pt x="376" y="298"/>
                  <a:pt x="322" y="344"/>
                  <a:pt x="290" y="310"/>
                </a:cubicBezTo>
                <a:cubicBezTo>
                  <a:pt x="345" y="252"/>
                  <a:pt x="428" y="318"/>
                  <a:pt x="491" y="292"/>
                </a:cubicBezTo>
                <a:cubicBezTo>
                  <a:pt x="461" y="268"/>
                  <a:pt x="491" y="252"/>
                  <a:pt x="470" y="219"/>
                </a:cubicBezTo>
                <a:cubicBezTo>
                  <a:pt x="452" y="190"/>
                  <a:pt x="422" y="115"/>
                  <a:pt x="468" y="9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4" name="꙱ Taiwan (Republic of China) (TW) (H)">
            <a:extLst>
              <a:ext uri="{FF2B5EF4-FFF2-40B4-BE49-F238E27FC236}">
                <a16:creationId xmlns:a16="http://schemas.microsoft.com/office/drawing/2014/main" id="{385CE995-587F-4001-9632-B4DD59B45FBB}"/>
              </a:ext>
            </a:extLst>
          </p:cNvPr>
          <p:cNvSpPr>
            <a:spLocks noEditPoints="1"/>
          </p:cNvSpPr>
          <p:nvPr/>
        </p:nvSpPr>
        <p:spPr bwMode="auto">
          <a:xfrm>
            <a:off x="7390556" y="1632960"/>
            <a:ext cx="89869" cy="100113"/>
          </a:xfrm>
          <a:custGeom>
            <a:avLst/>
            <a:gdLst>
              <a:gd name="T0" fmla="*/ 35 w 1086"/>
              <a:gd name="T1" fmla="*/ 289 h 1213"/>
              <a:gd name="T2" fmla="*/ 0 w 1086"/>
              <a:gd name="T3" fmla="*/ 310 h 1213"/>
              <a:gd name="T4" fmla="*/ 59 w 1086"/>
              <a:gd name="T5" fmla="*/ 319 h 1213"/>
              <a:gd name="T6" fmla="*/ 35 w 1086"/>
              <a:gd name="T7" fmla="*/ 289 h 1213"/>
              <a:gd name="T8" fmla="*/ 620 w 1086"/>
              <a:gd name="T9" fmla="*/ 642 h 1213"/>
              <a:gd name="T10" fmla="*/ 634 w 1086"/>
              <a:gd name="T11" fmla="*/ 728 h 1213"/>
              <a:gd name="T12" fmla="*/ 640 w 1086"/>
              <a:gd name="T13" fmla="*/ 798 h 1213"/>
              <a:gd name="T14" fmla="*/ 721 w 1086"/>
              <a:gd name="T15" fmla="*/ 957 h 1213"/>
              <a:gd name="T16" fmla="*/ 857 w 1086"/>
              <a:gd name="T17" fmla="*/ 1087 h 1213"/>
              <a:gd name="T18" fmla="*/ 927 w 1086"/>
              <a:gd name="T19" fmla="*/ 1197 h 1213"/>
              <a:gd name="T20" fmla="*/ 977 w 1086"/>
              <a:gd name="T21" fmla="*/ 935 h 1213"/>
              <a:gd name="T22" fmla="*/ 1055 w 1086"/>
              <a:gd name="T23" fmla="*/ 510 h 1213"/>
              <a:gd name="T24" fmla="*/ 1044 w 1086"/>
              <a:gd name="T25" fmla="*/ 421 h 1213"/>
              <a:gd name="T26" fmla="*/ 1069 w 1086"/>
              <a:gd name="T27" fmla="*/ 352 h 1213"/>
              <a:gd name="T28" fmla="*/ 1054 w 1086"/>
              <a:gd name="T29" fmla="*/ 176 h 1213"/>
              <a:gd name="T30" fmla="*/ 1056 w 1086"/>
              <a:gd name="T31" fmla="*/ 91 h 1213"/>
              <a:gd name="T32" fmla="*/ 921 w 1086"/>
              <a:gd name="T33" fmla="*/ 24 h 1213"/>
              <a:gd name="T34" fmla="*/ 789 w 1086"/>
              <a:gd name="T35" fmla="*/ 123 h 1213"/>
              <a:gd name="T36" fmla="*/ 735 w 1086"/>
              <a:gd name="T37" fmla="*/ 254 h 1213"/>
              <a:gd name="T38" fmla="*/ 678 w 1086"/>
              <a:gd name="T39" fmla="*/ 408 h 1213"/>
              <a:gd name="T40" fmla="*/ 620 w 1086"/>
              <a:gd name="T41" fmla="*/ 642 h 1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86" h="1213">
                <a:moveTo>
                  <a:pt x="35" y="289"/>
                </a:moveTo>
                <a:cubicBezTo>
                  <a:pt x="24" y="298"/>
                  <a:pt x="13" y="305"/>
                  <a:pt x="0" y="310"/>
                </a:cubicBezTo>
                <a:cubicBezTo>
                  <a:pt x="18" y="321"/>
                  <a:pt x="38" y="324"/>
                  <a:pt x="59" y="319"/>
                </a:cubicBezTo>
                <a:cubicBezTo>
                  <a:pt x="52" y="308"/>
                  <a:pt x="44" y="298"/>
                  <a:pt x="35" y="289"/>
                </a:cubicBezTo>
                <a:close/>
                <a:moveTo>
                  <a:pt x="620" y="642"/>
                </a:moveTo>
                <a:cubicBezTo>
                  <a:pt x="628" y="672"/>
                  <a:pt x="644" y="697"/>
                  <a:pt x="634" y="728"/>
                </a:cubicBezTo>
                <a:cubicBezTo>
                  <a:pt x="626" y="754"/>
                  <a:pt x="618" y="776"/>
                  <a:pt x="640" y="798"/>
                </a:cubicBezTo>
                <a:cubicBezTo>
                  <a:pt x="681" y="838"/>
                  <a:pt x="695" y="905"/>
                  <a:pt x="721" y="957"/>
                </a:cubicBezTo>
                <a:cubicBezTo>
                  <a:pt x="751" y="1018"/>
                  <a:pt x="818" y="1035"/>
                  <a:pt x="857" y="1087"/>
                </a:cubicBezTo>
                <a:cubicBezTo>
                  <a:pt x="869" y="1104"/>
                  <a:pt x="896" y="1213"/>
                  <a:pt x="927" y="1197"/>
                </a:cubicBezTo>
                <a:cubicBezTo>
                  <a:pt x="995" y="1161"/>
                  <a:pt x="884" y="1070"/>
                  <a:pt x="977" y="935"/>
                </a:cubicBezTo>
                <a:cubicBezTo>
                  <a:pt x="1050" y="830"/>
                  <a:pt x="1063" y="635"/>
                  <a:pt x="1055" y="510"/>
                </a:cubicBezTo>
                <a:cubicBezTo>
                  <a:pt x="1053" y="485"/>
                  <a:pt x="1036" y="446"/>
                  <a:pt x="1044" y="421"/>
                </a:cubicBezTo>
                <a:cubicBezTo>
                  <a:pt x="1053" y="395"/>
                  <a:pt x="1066" y="381"/>
                  <a:pt x="1069" y="352"/>
                </a:cubicBezTo>
                <a:cubicBezTo>
                  <a:pt x="1076" y="287"/>
                  <a:pt x="1054" y="240"/>
                  <a:pt x="1054" y="176"/>
                </a:cubicBezTo>
                <a:cubicBezTo>
                  <a:pt x="1054" y="144"/>
                  <a:pt x="1086" y="117"/>
                  <a:pt x="1056" y="91"/>
                </a:cubicBezTo>
                <a:cubicBezTo>
                  <a:pt x="1038" y="74"/>
                  <a:pt x="945" y="0"/>
                  <a:pt x="921" y="24"/>
                </a:cubicBezTo>
                <a:cubicBezTo>
                  <a:pt x="884" y="61"/>
                  <a:pt x="810" y="70"/>
                  <a:pt x="789" y="123"/>
                </a:cubicBezTo>
                <a:cubicBezTo>
                  <a:pt x="767" y="177"/>
                  <a:pt x="773" y="208"/>
                  <a:pt x="735" y="254"/>
                </a:cubicBezTo>
                <a:cubicBezTo>
                  <a:pt x="699" y="297"/>
                  <a:pt x="692" y="357"/>
                  <a:pt x="678" y="408"/>
                </a:cubicBezTo>
                <a:cubicBezTo>
                  <a:pt x="657" y="484"/>
                  <a:pt x="602" y="561"/>
                  <a:pt x="620" y="64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5" name="꙱ Syria (Syrian Arab Republic) (SY) (H)">
            <a:extLst>
              <a:ext uri="{FF2B5EF4-FFF2-40B4-BE49-F238E27FC236}">
                <a16:creationId xmlns:a16="http://schemas.microsoft.com/office/drawing/2014/main" id="{67DE2BDC-E8CC-4742-B9D4-A2C844E64470}"/>
              </a:ext>
            </a:extLst>
          </p:cNvPr>
          <p:cNvSpPr>
            <a:spLocks/>
          </p:cNvSpPr>
          <p:nvPr/>
        </p:nvSpPr>
        <p:spPr bwMode="auto">
          <a:xfrm>
            <a:off x="5279131" y="1275855"/>
            <a:ext cx="158047" cy="151718"/>
          </a:xfrm>
          <a:custGeom>
            <a:avLst/>
            <a:gdLst>
              <a:gd name="T0" fmla="*/ 1364 w 1917"/>
              <a:gd name="T1" fmla="*/ 137 h 1837"/>
              <a:gd name="T2" fmla="*/ 1731 w 1917"/>
              <a:gd name="T3" fmla="*/ 107 h 1837"/>
              <a:gd name="T4" fmla="*/ 1890 w 1917"/>
              <a:gd name="T5" fmla="*/ 113 h 1837"/>
              <a:gd name="T6" fmla="*/ 1886 w 1917"/>
              <a:gd name="T7" fmla="*/ 119 h 1837"/>
              <a:gd name="T8" fmla="*/ 1773 w 1917"/>
              <a:gd name="T9" fmla="*/ 271 h 1837"/>
              <a:gd name="T10" fmla="*/ 1626 w 1917"/>
              <a:gd name="T11" fmla="*/ 343 h 1837"/>
              <a:gd name="T12" fmla="*/ 1658 w 1917"/>
              <a:gd name="T13" fmla="*/ 601 h 1837"/>
              <a:gd name="T14" fmla="*/ 1637 w 1917"/>
              <a:gd name="T15" fmla="*/ 722 h 1837"/>
              <a:gd name="T16" fmla="*/ 1471 w 1917"/>
              <a:gd name="T17" fmla="*/ 1169 h 1837"/>
              <a:gd name="T18" fmla="*/ 973 w 1917"/>
              <a:gd name="T19" fmla="*/ 1453 h 1837"/>
              <a:gd name="T20" fmla="*/ 663 w 1917"/>
              <a:gd name="T21" fmla="*/ 1655 h 1837"/>
              <a:gd name="T22" fmla="*/ 398 w 1917"/>
              <a:gd name="T23" fmla="*/ 1818 h 1837"/>
              <a:gd name="T24" fmla="*/ 167 w 1917"/>
              <a:gd name="T25" fmla="*/ 1713 h 1837"/>
              <a:gd name="T26" fmla="*/ 42 w 1917"/>
              <a:gd name="T27" fmla="*/ 1700 h 1837"/>
              <a:gd name="T28" fmla="*/ 30 w 1917"/>
              <a:gd name="T29" fmla="*/ 1492 h 1837"/>
              <a:gd name="T30" fmla="*/ 147 w 1917"/>
              <a:gd name="T31" fmla="*/ 1379 h 1837"/>
              <a:gd name="T32" fmla="*/ 236 w 1917"/>
              <a:gd name="T33" fmla="*/ 1290 h 1837"/>
              <a:gd name="T34" fmla="*/ 278 w 1917"/>
              <a:gd name="T35" fmla="*/ 1123 h 1837"/>
              <a:gd name="T36" fmla="*/ 245 w 1917"/>
              <a:gd name="T37" fmla="*/ 1063 h 1837"/>
              <a:gd name="T38" fmla="*/ 204 w 1917"/>
              <a:gd name="T39" fmla="*/ 1047 h 1837"/>
              <a:gd name="T40" fmla="*/ 179 w 1917"/>
              <a:gd name="T41" fmla="*/ 998 h 1837"/>
              <a:gd name="T42" fmla="*/ 91 w 1917"/>
              <a:gd name="T43" fmla="*/ 996 h 1837"/>
              <a:gd name="T44" fmla="*/ 56 w 1917"/>
              <a:gd name="T45" fmla="*/ 902 h 1837"/>
              <a:gd name="T46" fmla="*/ 38 w 1917"/>
              <a:gd name="T47" fmla="*/ 713 h 1837"/>
              <a:gd name="T48" fmla="*/ 28 w 1917"/>
              <a:gd name="T49" fmla="*/ 553 h 1837"/>
              <a:gd name="T50" fmla="*/ 103 w 1917"/>
              <a:gd name="T51" fmla="*/ 579 h 1837"/>
              <a:gd name="T52" fmla="*/ 145 w 1917"/>
              <a:gd name="T53" fmla="*/ 532 h 1837"/>
              <a:gd name="T54" fmla="*/ 162 w 1917"/>
              <a:gd name="T55" fmla="*/ 435 h 1837"/>
              <a:gd name="T56" fmla="*/ 251 w 1917"/>
              <a:gd name="T57" fmla="*/ 432 h 1837"/>
              <a:gd name="T58" fmla="*/ 206 w 1917"/>
              <a:gd name="T59" fmla="*/ 315 h 1837"/>
              <a:gd name="T60" fmla="*/ 296 w 1917"/>
              <a:gd name="T61" fmla="*/ 231 h 1837"/>
              <a:gd name="T62" fmla="*/ 402 w 1917"/>
              <a:gd name="T63" fmla="*/ 290 h 1837"/>
              <a:gd name="T64" fmla="*/ 723 w 1917"/>
              <a:gd name="T65" fmla="*/ 199 h 1837"/>
              <a:gd name="T66" fmla="*/ 1028 w 1917"/>
              <a:gd name="T67" fmla="*/ 268 h 1837"/>
              <a:gd name="T68" fmla="*/ 1364 w 1917"/>
              <a:gd name="T69" fmla="*/ 137 h 1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17" h="1837">
                <a:moveTo>
                  <a:pt x="1364" y="137"/>
                </a:moveTo>
                <a:cubicBezTo>
                  <a:pt x="1482" y="89"/>
                  <a:pt x="1611" y="155"/>
                  <a:pt x="1731" y="107"/>
                </a:cubicBezTo>
                <a:cubicBezTo>
                  <a:pt x="1789" y="84"/>
                  <a:pt x="1872" y="0"/>
                  <a:pt x="1890" y="113"/>
                </a:cubicBezTo>
                <a:cubicBezTo>
                  <a:pt x="1882" y="111"/>
                  <a:pt x="1879" y="111"/>
                  <a:pt x="1886" y="119"/>
                </a:cubicBezTo>
                <a:cubicBezTo>
                  <a:pt x="1917" y="153"/>
                  <a:pt x="1812" y="238"/>
                  <a:pt x="1773" y="271"/>
                </a:cubicBezTo>
                <a:cubicBezTo>
                  <a:pt x="1727" y="309"/>
                  <a:pt x="1671" y="308"/>
                  <a:pt x="1626" y="343"/>
                </a:cubicBezTo>
                <a:cubicBezTo>
                  <a:pt x="1547" y="404"/>
                  <a:pt x="1649" y="530"/>
                  <a:pt x="1658" y="601"/>
                </a:cubicBezTo>
                <a:cubicBezTo>
                  <a:pt x="1664" y="644"/>
                  <a:pt x="1645" y="683"/>
                  <a:pt x="1637" y="722"/>
                </a:cubicBezTo>
                <a:cubicBezTo>
                  <a:pt x="1597" y="938"/>
                  <a:pt x="1726" y="994"/>
                  <a:pt x="1471" y="1169"/>
                </a:cubicBezTo>
                <a:cubicBezTo>
                  <a:pt x="1311" y="1279"/>
                  <a:pt x="1153" y="1365"/>
                  <a:pt x="973" y="1453"/>
                </a:cubicBezTo>
                <a:cubicBezTo>
                  <a:pt x="864" y="1515"/>
                  <a:pt x="766" y="1586"/>
                  <a:pt x="663" y="1655"/>
                </a:cubicBezTo>
                <a:cubicBezTo>
                  <a:pt x="583" y="1709"/>
                  <a:pt x="495" y="1799"/>
                  <a:pt x="398" y="1818"/>
                </a:cubicBezTo>
                <a:cubicBezTo>
                  <a:pt x="303" y="1837"/>
                  <a:pt x="238" y="1762"/>
                  <a:pt x="167" y="1713"/>
                </a:cubicBezTo>
                <a:cubicBezTo>
                  <a:pt x="133" y="1690"/>
                  <a:pt x="67" y="1670"/>
                  <a:pt x="42" y="1700"/>
                </a:cubicBezTo>
                <a:cubicBezTo>
                  <a:pt x="42" y="1678"/>
                  <a:pt x="66" y="1521"/>
                  <a:pt x="30" y="1492"/>
                </a:cubicBezTo>
                <a:cubicBezTo>
                  <a:pt x="43" y="1462"/>
                  <a:pt x="116" y="1389"/>
                  <a:pt x="147" y="1379"/>
                </a:cubicBezTo>
                <a:cubicBezTo>
                  <a:pt x="78" y="1314"/>
                  <a:pt x="175" y="1272"/>
                  <a:pt x="236" y="1290"/>
                </a:cubicBezTo>
                <a:cubicBezTo>
                  <a:pt x="179" y="1220"/>
                  <a:pt x="324" y="1206"/>
                  <a:pt x="278" y="1123"/>
                </a:cubicBezTo>
                <a:cubicBezTo>
                  <a:pt x="257" y="1084"/>
                  <a:pt x="273" y="1090"/>
                  <a:pt x="245" y="1063"/>
                </a:cubicBezTo>
                <a:cubicBezTo>
                  <a:pt x="241" y="1059"/>
                  <a:pt x="203" y="1045"/>
                  <a:pt x="204" y="1047"/>
                </a:cubicBezTo>
                <a:cubicBezTo>
                  <a:pt x="196" y="1028"/>
                  <a:pt x="235" y="964"/>
                  <a:pt x="179" y="998"/>
                </a:cubicBezTo>
                <a:cubicBezTo>
                  <a:pt x="155" y="1012"/>
                  <a:pt x="117" y="1002"/>
                  <a:pt x="91" y="996"/>
                </a:cubicBezTo>
                <a:cubicBezTo>
                  <a:pt x="63" y="977"/>
                  <a:pt x="59" y="937"/>
                  <a:pt x="56" y="902"/>
                </a:cubicBezTo>
                <a:cubicBezTo>
                  <a:pt x="51" y="849"/>
                  <a:pt x="85" y="752"/>
                  <a:pt x="38" y="713"/>
                </a:cubicBezTo>
                <a:cubicBezTo>
                  <a:pt x="0" y="682"/>
                  <a:pt x="29" y="599"/>
                  <a:pt x="28" y="553"/>
                </a:cubicBezTo>
                <a:cubicBezTo>
                  <a:pt x="27" y="519"/>
                  <a:pt x="90" y="573"/>
                  <a:pt x="103" y="579"/>
                </a:cubicBezTo>
                <a:cubicBezTo>
                  <a:pt x="104" y="583"/>
                  <a:pt x="118" y="549"/>
                  <a:pt x="145" y="532"/>
                </a:cubicBezTo>
                <a:cubicBezTo>
                  <a:pt x="179" y="512"/>
                  <a:pt x="156" y="467"/>
                  <a:pt x="162" y="435"/>
                </a:cubicBezTo>
                <a:cubicBezTo>
                  <a:pt x="191" y="442"/>
                  <a:pt x="222" y="434"/>
                  <a:pt x="251" y="432"/>
                </a:cubicBezTo>
                <a:cubicBezTo>
                  <a:pt x="228" y="384"/>
                  <a:pt x="213" y="372"/>
                  <a:pt x="206" y="315"/>
                </a:cubicBezTo>
                <a:cubicBezTo>
                  <a:pt x="195" y="219"/>
                  <a:pt x="258" y="211"/>
                  <a:pt x="296" y="231"/>
                </a:cubicBezTo>
                <a:cubicBezTo>
                  <a:pt x="344" y="256"/>
                  <a:pt x="353" y="298"/>
                  <a:pt x="402" y="290"/>
                </a:cubicBezTo>
                <a:cubicBezTo>
                  <a:pt x="603" y="259"/>
                  <a:pt x="630" y="186"/>
                  <a:pt x="723" y="199"/>
                </a:cubicBezTo>
                <a:cubicBezTo>
                  <a:pt x="832" y="215"/>
                  <a:pt x="761" y="291"/>
                  <a:pt x="1028" y="268"/>
                </a:cubicBezTo>
                <a:cubicBezTo>
                  <a:pt x="1157" y="257"/>
                  <a:pt x="1248" y="183"/>
                  <a:pt x="1364" y="13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6" name="꙱ Switzerland (Swiss Confederation) (CH) (H)">
            <a:extLst>
              <a:ext uri="{FF2B5EF4-FFF2-40B4-BE49-F238E27FC236}">
                <a16:creationId xmlns:a16="http://schemas.microsoft.com/office/drawing/2014/main" id="{55F065D8-702B-4C6F-9F79-E108EB71689E}"/>
              </a:ext>
            </a:extLst>
          </p:cNvPr>
          <p:cNvSpPr>
            <a:spLocks/>
          </p:cNvSpPr>
          <p:nvPr/>
        </p:nvSpPr>
        <p:spPr bwMode="auto">
          <a:xfrm>
            <a:off x="4556041" y="976548"/>
            <a:ext cx="105365" cy="60894"/>
          </a:xfrm>
          <a:custGeom>
            <a:avLst/>
            <a:gdLst>
              <a:gd name="T0" fmla="*/ 481 w 1283"/>
              <a:gd name="T1" fmla="*/ 59 h 741"/>
              <a:gd name="T2" fmla="*/ 628 w 1283"/>
              <a:gd name="T3" fmla="*/ 71 h 741"/>
              <a:gd name="T4" fmla="*/ 740 w 1283"/>
              <a:gd name="T5" fmla="*/ 39 h 741"/>
              <a:gd name="T6" fmla="*/ 724 w 1283"/>
              <a:gd name="T7" fmla="*/ 3 h 741"/>
              <a:gd name="T8" fmla="*/ 751 w 1283"/>
              <a:gd name="T9" fmla="*/ 4 h 741"/>
              <a:gd name="T10" fmla="*/ 1014 w 1283"/>
              <a:gd name="T11" fmla="*/ 88 h 741"/>
              <a:gd name="T12" fmla="*/ 1009 w 1283"/>
              <a:gd name="T13" fmla="*/ 92 h 741"/>
              <a:gd name="T14" fmla="*/ 1000 w 1283"/>
              <a:gd name="T15" fmla="*/ 175 h 741"/>
              <a:gd name="T16" fmla="*/ 983 w 1283"/>
              <a:gd name="T17" fmla="*/ 249 h 741"/>
              <a:gd name="T18" fmla="*/ 1009 w 1283"/>
              <a:gd name="T19" fmla="*/ 247 h 741"/>
              <a:gd name="T20" fmla="*/ 1144 w 1283"/>
              <a:gd name="T21" fmla="*/ 318 h 741"/>
              <a:gd name="T22" fmla="*/ 1264 w 1283"/>
              <a:gd name="T23" fmla="*/ 313 h 741"/>
              <a:gd name="T24" fmla="*/ 1248 w 1283"/>
              <a:gd name="T25" fmla="*/ 356 h 741"/>
              <a:gd name="T26" fmla="*/ 1245 w 1283"/>
              <a:gd name="T27" fmla="*/ 429 h 741"/>
              <a:gd name="T28" fmla="*/ 1170 w 1283"/>
              <a:gd name="T29" fmla="*/ 402 h 741"/>
              <a:gd name="T30" fmla="*/ 1151 w 1283"/>
              <a:gd name="T31" fmla="*/ 469 h 741"/>
              <a:gd name="T32" fmla="*/ 1161 w 1283"/>
              <a:gd name="T33" fmla="*/ 540 h 741"/>
              <a:gd name="T34" fmla="*/ 1071 w 1283"/>
              <a:gd name="T35" fmla="*/ 490 h 741"/>
              <a:gd name="T36" fmla="*/ 976 w 1283"/>
              <a:gd name="T37" fmla="*/ 469 h 741"/>
              <a:gd name="T38" fmla="*/ 928 w 1283"/>
              <a:gd name="T39" fmla="*/ 458 h 741"/>
              <a:gd name="T40" fmla="*/ 884 w 1283"/>
              <a:gd name="T41" fmla="*/ 566 h 741"/>
              <a:gd name="T42" fmla="*/ 800 w 1283"/>
              <a:gd name="T43" fmla="*/ 624 h 741"/>
              <a:gd name="T44" fmla="*/ 736 w 1283"/>
              <a:gd name="T45" fmla="*/ 567 h 741"/>
              <a:gd name="T46" fmla="*/ 677 w 1283"/>
              <a:gd name="T47" fmla="*/ 460 h 741"/>
              <a:gd name="T48" fmla="*/ 597 w 1283"/>
              <a:gd name="T49" fmla="*/ 522 h 741"/>
              <a:gd name="T50" fmla="*/ 506 w 1283"/>
              <a:gd name="T51" fmla="*/ 635 h 741"/>
              <a:gd name="T52" fmla="*/ 411 w 1283"/>
              <a:gd name="T53" fmla="*/ 635 h 741"/>
              <a:gd name="T54" fmla="*/ 235 w 1283"/>
              <a:gd name="T55" fmla="*/ 525 h 741"/>
              <a:gd name="T56" fmla="*/ 157 w 1283"/>
              <a:gd name="T57" fmla="*/ 463 h 741"/>
              <a:gd name="T58" fmla="*/ 0 w 1283"/>
              <a:gd name="T59" fmla="*/ 570 h 741"/>
              <a:gd name="T60" fmla="*/ 30 w 1283"/>
              <a:gd name="T61" fmla="*/ 517 h 741"/>
              <a:gd name="T62" fmla="*/ 32 w 1283"/>
              <a:gd name="T63" fmla="*/ 444 h 741"/>
              <a:gd name="T64" fmla="*/ 113 w 1283"/>
              <a:gd name="T65" fmla="*/ 366 h 741"/>
              <a:gd name="T66" fmla="*/ 214 w 1283"/>
              <a:gd name="T67" fmla="*/ 248 h 741"/>
              <a:gd name="T68" fmla="*/ 310 w 1283"/>
              <a:gd name="T69" fmla="*/ 148 h 741"/>
              <a:gd name="T70" fmla="*/ 339 w 1283"/>
              <a:gd name="T71" fmla="*/ 101 h 741"/>
              <a:gd name="T72" fmla="*/ 449 w 1283"/>
              <a:gd name="T73" fmla="*/ 72 h 741"/>
              <a:gd name="T74" fmla="*/ 481 w 1283"/>
              <a:gd name="T75" fmla="*/ 59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3" h="741">
                <a:moveTo>
                  <a:pt x="481" y="59"/>
                </a:moveTo>
                <a:cubicBezTo>
                  <a:pt x="452" y="94"/>
                  <a:pt x="601" y="69"/>
                  <a:pt x="628" y="71"/>
                </a:cubicBezTo>
                <a:cubicBezTo>
                  <a:pt x="682" y="74"/>
                  <a:pt x="728" y="69"/>
                  <a:pt x="740" y="39"/>
                </a:cubicBezTo>
                <a:cubicBezTo>
                  <a:pt x="698" y="55"/>
                  <a:pt x="687" y="16"/>
                  <a:pt x="724" y="3"/>
                </a:cubicBezTo>
                <a:cubicBezTo>
                  <a:pt x="728" y="2"/>
                  <a:pt x="738" y="0"/>
                  <a:pt x="751" y="4"/>
                </a:cubicBezTo>
                <a:cubicBezTo>
                  <a:pt x="819" y="26"/>
                  <a:pt x="999" y="83"/>
                  <a:pt x="1014" y="88"/>
                </a:cubicBezTo>
                <a:cubicBezTo>
                  <a:pt x="1013" y="91"/>
                  <a:pt x="1009" y="91"/>
                  <a:pt x="1009" y="92"/>
                </a:cubicBezTo>
                <a:cubicBezTo>
                  <a:pt x="1035" y="144"/>
                  <a:pt x="1013" y="151"/>
                  <a:pt x="1000" y="175"/>
                </a:cubicBezTo>
                <a:cubicBezTo>
                  <a:pt x="994" y="189"/>
                  <a:pt x="988" y="211"/>
                  <a:pt x="983" y="249"/>
                </a:cubicBezTo>
                <a:cubicBezTo>
                  <a:pt x="995" y="251"/>
                  <a:pt x="1002" y="251"/>
                  <a:pt x="1009" y="247"/>
                </a:cubicBezTo>
                <a:cubicBezTo>
                  <a:pt x="1070" y="248"/>
                  <a:pt x="1074" y="285"/>
                  <a:pt x="1144" y="318"/>
                </a:cubicBezTo>
                <a:cubicBezTo>
                  <a:pt x="1204" y="339"/>
                  <a:pt x="1232" y="223"/>
                  <a:pt x="1264" y="313"/>
                </a:cubicBezTo>
                <a:cubicBezTo>
                  <a:pt x="1260" y="328"/>
                  <a:pt x="1251" y="346"/>
                  <a:pt x="1248" y="356"/>
                </a:cubicBezTo>
                <a:cubicBezTo>
                  <a:pt x="1245" y="374"/>
                  <a:pt x="1283" y="426"/>
                  <a:pt x="1245" y="429"/>
                </a:cubicBezTo>
                <a:cubicBezTo>
                  <a:pt x="1218" y="429"/>
                  <a:pt x="1196" y="381"/>
                  <a:pt x="1170" y="402"/>
                </a:cubicBezTo>
                <a:cubicBezTo>
                  <a:pt x="1161" y="411"/>
                  <a:pt x="1122" y="445"/>
                  <a:pt x="1151" y="469"/>
                </a:cubicBezTo>
                <a:cubicBezTo>
                  <a:pt x="1184" y="485"/>
                  <a:pt x="1168" y="506"/>
                  <a:pt x="1161" y="540"/>
                </a:cubicBezTo>
                <a:cubicBezTo>
                  <a:pt x="1122" y="525"/>
                  <a:pt x="1120" y="480"/>
                  <a:pt x="1071" y="490"/>
                </a:cubicBezTo>
                <a:cubicBezTo>
                  <a:pt x="1025" y="503"/>
                  <a:pt x="1016" y="514"/>
                  <a:pt x="976" y="469"/>
                </a:cubicBezTo>
                <a:cubicBezTo>
                  <a:pt x="972" y="465"/>
                  <a:pt x="933" y="399"/>
                  <a:pt x="928" y="458"/>
                </a:cubicBezTo>
                <a:cubicBezTo>
                  <a:pt x="923" y="512"/>
                  <a:pt x="924" y="525"/>
                  <a:pt x="884" y="566"/>
                </a:cubicBezTo>
                <a:cubicBezTo>
                  <a:pt x="834" y="618"/>
                  <a:pt x="879" y="741"/>
                  <a:pt x="800" y="624"/>
                </a:cubicBezTo>
                <a:cubicBezTo>
                  <a:pt x="782" y="598"/>
                  <a:pt x="761" y="585"/>
                  <a:pt x="736" y="567"/>
                </a:cubicBezTo>
                <a:cubicBezTo>
                  <a:pt x="699" y="539"/>
                  <a:pt x="713" y="485"/>
                  <a:pt x="677" y="460"/>
                </a:cubicBezTo>
                <a:cubicBezTo>
                  <a:pt x="656" y="486"/>
                  <a:pt x="631" y="513"/>
                  <a:pt x="597" y="522"/>
                </a:cubicBezTo>
                <a:cubicBezTo>
                  <a:pt x="634" y="565"/>
                  <a:pt x="552" y="639"/>
                  <a:pt x="506" y="635"/>
                </a:cubicBezTo>
                <a:cubicBezTo>
                  <a:pt x="473" y="631"/>
                  <a:pt x="444" y="624"/>
                  <a:pt x="411" y="635"/>
                </a:cubicBezTo>
                <a:cubicBezTo>
                  <a:pt x="343" y="656"/>
                  <a:pt x="218" y="602"/>
                  <a:pt x="235" y="525"/>
                </a:cubicBezTo>
                <a:cubicBezTo>
                  <a:pt x="246" y="471"/>
                  <a:pt x="203" y="458"/>
                  <a:pt x="157" y="463"/>
                </a:cubicBezTo>
                <a:cubicBezTo>
                  <a:pt x="100" y="479"/>
                  <a:pt x="70" y="545"/>
                  <a:pt x="0" y="570"/>
                </a:cubicBezTo>
                <a:cubicBezTo>
                  <a:pt x="9" y="552"/>
                  <a:pt x="19" y="534"/>
                  <a:pt x="30" y="517"/>
                </a:cubicBezTo>
                <a:cubicBezTo>
                  <a:pt x="44" y="491"/>
                  <a:pt x="23" y="469"/>
                  <a:pt x="32" y="444"/>
                </a:cubicBezTo>
                <a:cubicBezTo>
                  <a:pt x="46" y="407"/>
                  <a:pt x="111" y="378"/>
                  <a:pt x="113" y="366"/>
                </a:cubicBezTo>
                <a:cubicBezTo>
                  <a:pt x="122" y="318"/>
                  <a:pt x="146" y="287"/>
                  <a:pt x="214" y="248"/>
                </a:cubicBezTo>
                <a:cubicBezTo>
                  <a:pt x="251" y="227"/>
                  <a:pt x="275" y="183"/>
                  <a:pt x="310" y="148"/>
                </a:cubicBezTo>
                <a:cubicBezTo>
                  <a:pt x="244" y="156"/>
                  <a:pt x="284" y="52"/>
                  <a:pt x="339" y="101"/>
                </a:cubicBezTo>
                <a:cubicBezTo>
                  <a:pt x="385" y="144"/>
                  <a:pt x="412" y="97"/>
                  <a:pt x="449" y="72"/>
                </a:cubicBezTo>
                <a:cubicBezTo>
                  <a:pt x="460" y="74"/>
                  <a:pt x="466" y="71"/>
                  <a:pt x="481" y="5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7" name="꙱ Sweden (Kingdom of Sweden) (SE) (H)">
            <a:extLst>
              <a:ext uri="{FF2B5EF4-FFF2-40B4-BE49-F238E27FC236}">
                <a16:creationId xmlns:a16="http://schemas.microsoft.com/office/drawing/2014/main" id="{CF5BCFAA-BC1D-4C2D-B5F3-A7A506BF3278}"/>
              </a:ext>
            </a:extLst>
          </p:cNvPr>
          <p:cNvSpPr>
            <a:spLocks noEditPoints="1"/>
          </p:cNvSpPr>
          <p:nvPr/>
        </p:nvSpPr>
        <p:spPr bwMode="auto">
          <a:xfrm>
            <a:off x="4670702" y="399607"/>
            <a:ext cx="256181" cy="364330"/>
          </a:xfrm>
          <a:custGeom>
            <a:avLst/>
            <a:gdLst>
              <a:gd name="T0" fmla="*/ 200 w 3105"/>
              <a:gd name="T1" fmla="*/ 3455 h 4416"/>
              <a:gd name="T2" fmla="*/ 137 w 3105"/>
              <a:gd name="T3" fmla="*/ 3521 h 4416"/>
              <a:gd name="T4" fmla="*/ 1402 w 3105"/>
              <a:gd name="T5" fmla="*/ 4029 h 4416"/>
              <a:gd name="T6" fmla="*/ 1577 w 3105"/>
              <a:gd name="T7" fmla="*/ 3726 h 4416"/>
              <a:gd name="T8" fmla="*/ 1817 w 3105"/>
              <a:gd name="T9" fmla="*/ 3171 h 4416"/>
              <a:gd name="T10" fmla="*/ 1901 w 3105"/>
              <a:gd name="T11" fmla="*/ 3839 h 4416"/>
              <a:gd name="T12" fmla="*/ 1847 w 3105"/>
              <a:gd name="T13" fmla="*/ 3637 h 4416"/>
              <a:gd name="T14" fmla="*/ 1901 w 3105"/>
              <a:gd name="T15" fmla="*/ 3839 h 4416"/>
              <a:gd name="T16" fmla="*/ 1835 w 3105"/>
              <a:gd name="T17" fmla="*/ 2690 h 4416"/>
              <a:gd name="T18" fmla="*/ 1862 w 3105"/>
              <a:gd name="T19" fmla="*/ 3177 h 4416"/>
              <a:gd name="T20" fmla="*/ 1942 w 3105"/>
              <a:gd name="T21" fmla="*/ 3007 h 4416"/>
              <a:gd name="T22" fmla="*/ 2061 w 3105"/>
              <a:gd name="T23" fmla="*/ 3542 h 4416"/>
              <a:gd name="T24" fmla="*/ 2678 w 3105"/>
              <a:gd name="T25" fmla="*/ 1081 h 4416"/>
              <a:gd name="T26" fmla="*/ 1557 w 3105"/>
              <a:gd name="T27" fmla="*/ 2049 h 4416"/>
              <a:gd name="T28" fmla="*/ 51 w 3105"/>
              <a:gd name="T29" fmla="*/ 3147 h 4416"/>
              <a:gd name="T30" fmla="*/ 215 w 3105"/>
              <a:gd name="T31" fmla="*/ 2913 h 4416"/>
              <a:gd name="T32" fmla="*/ 340 w 3105"/>
              <a:gd name="T33" fmla="*/ 2511 h 4416"/>
              <a:gd name="T34" fmla="*/ 255 w 3105"/>
              <a:gd name="T35" fmla="*/ 1910 h 4416"/>
              <a:gd name="T36" fmla="*/ 268 w 3105"/>
              <a:gd name="T37" fmla="*/ 1706 h 4416"/>
              <a:gd name="T38" fmla="*/ 738 w 3105"/>
              <a:gd name="T39" fmla="*/ 1480 h 4416"/>
              <a:gd name="T40" fmla="*/ 808 w 3105"/>
              <a:gd name="T41" fmla="*/ 1157 h 4416"/>
              <a:gd name="T42" fmla="*/ 1019 w 3105"/>
              <a:gd name="T43" fmla="*/ 793 h 4416"/>
              <a:gd name="T44" fmla="*/ 1167 w 3105"/>
              <a:gd name="T45" fmla="*/ 496 h 4416"/>
              <a:gd name="T46" fmla="*/ 1616 w 3105"/>
              <a:gd name="T47" fmla="*/ 163 h 4416"/>
              <a:gd name="T48" fmla="*/ 2037 w 3105"/>
              <a:gd name="T49" fmla="*/ 154 h 4416"/>
              <a:gd name="T50" fmla="*/ 2171 w 3105"/>
              <a:gd name="T51" fmla="*/ 6 h 4416"/>
              <a:gd name="T52" fmla="*/ 2729 w 3105"/>
              <a:gd name="T53" fmla="*/ 217 h 4416"/>
              <a:gd name="T54" fmla="*/ 2870 w 3105"/>
              <a:gd name="T55" fmla="*/ 374 h 4416"/>
              <a:gd name="T56" fmla="*/ 2919 w 3105"/>
              <a:gd name="T57" fmla="*/ 562 h 4416"/>
              <a:gd name="T58" fmla="*/ 3105 w 3105"/>
              <a:gd name="T59" fmla="*/ 991 h 4416"/>
              <a:gd name="T60" fmla="*/ 2764 w 3105"/>
              <a:gd name="T61" fmla="*/ 980 h 4416"/>
              <a:gd name="T62" fmla="*/ 2610 w 3105"/>
              <a:gd name="T63" fmla="*/ 1057 h 4416"/>
              <a:gd name="T64" fmla="*/ 2482 w 3105"/>
              <a:gd name="T65" fmla="*/ 1128 h 4416"/>
              <a:gd name="T66" fmla="*/ 2453 w 3105"/>
              <a:gd name="T67" fmla="*/ 1327 h 4416"/>
              <a:gd name="T68" fmla="*/ 2265 w 3105"/>
              <a:gd name="T69" fmla="*/ 1668 h 4416"/>
              <a:gd name="T70" fmla="*/ 2055 w 3105"/>
              <a:gd name="T71" fmla="*/ 1710 h 4416"/>
              <a:gd name="T72" fmla="*/ 1758 w 3105"/>
              <a:gd name="T73" fmla="*/ 1879 h 4416"/>
              <a:gd name="T74" fmla="*/ 1705 w 3105"/>
              <a:gd name="T75" fmla="*/ 1944 h 4416"/>
              <a:gd name="T76" fmla="*/ 1687 w 3105"/>
              <a:gd name="T77" fmla="*/ 1971 h 4416"/>
              <a:gd name="T78" fmla="*/ 1562 w 3105"/>
              <a:gd name="T79" fmla="*/ 2218 h 4416"/>
              <a:gd name="T80" fmla="*/ 1535 w 3105"/>
              <a:gd name="T81" fmla="*/ 2327 h 4416"/>
              <a:gd name="T82" fmla="*/ 1521 w 3105"/>
              <a:gd name="T83" fmla="*/ 2493 h 4416"/>
              <a:gd name="T84" fmla="*/ 1637 w 3105"/>
              <a:gd name="T85" fmla="*/ 2645 h 4416"/>
              <a:gd name="T86" fmla="*/ 1942 w 3105"/>
              <a:gd name="T87" fmla="*/ 2814 h 4416"/>
              <a:gd name="T88" fmla="*/ 1913 w 3105"/>
              <a:gd name="T89" fmla="*/ 2995 h 4416"/>
              <a:gd name="T90" fmla="*/ 1886 w 3105"/>
              <a:gd name="T91" fmla="*/ 3040 h 4416"/>
              <a:gd name="T92" fmla="*/ 1889 w 3105"/>
              <a:gd name="T93" fmla="*/ 3129 h 4416"/>
              <a:gd name="T94" fmla="*/ 1675 w 3105"/>
              <a:gd name="T95" fmla="*/ 3156 h 4416"/>
              <a:gd name="T96" fmla="*/ 1639 w 3105"/>
              <a:gd name="T97" fmla="*/ 3224 h 4416"/>
              <a:gd name="T98" fmla="*/ 1562 w 3105"/>
              <a:gd name="T99" fmla="*/ 3292 h 4416"/>
              <a:gd name="T100" fmla="*/ 1378 w 3105"/>
              <a:gd name="T101" fmla="*/ 3355 h 4416"/>
              <a:gd name="T102" fmla="*/ 1404 w 3105"/>
              <a:gd name="T103" fmla="*/ 3542 h 4416"/>
              <a:gd name="T104" fmla="*/ 1386 w 3105"/>
              <a:gd name="T105" fmla="*/ 3941 h 4416"/>
              <a:gd name="T106" fmla="*/ 983 w 3105"/>
              <a:gd name="T107" fmla="*/ 4168 h 4416"/>
              <a:gd name="T108" fmla="*/ 751 w 3105"/>
              <a:gd name="T109" fmla="*/ 4369 h 4416"/>
              <a:gd name="T110" fmla="*/ 401 w 3105"/>
              <a:gd name="T111" fmla="*/ 4079 h 4416"/>
              <a:gd name="T112" fmla="*/ 306 w 3105"/>
              <a:gd name="T113" fmla="*/ 3771 h 4416"/>
              <a:gd name="T114" fmla="*/ 217 w 3105"/>
              <a:gd name="T115" fmla="*/ 3574 h 4416"/>
              <a:gd name="T116" fmla="*/ 172 w 3105"/>
              <a:gd name="T117" fmla="*/ 3364 h 4416"/>
              <a:gd name="T118" fmla="*/ 51 w 3105"/>
              <a:gd name="T119" fmla="*/ 3147 h 4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105" h="4416">
                <a:moveTo>
                  <a:pt x="170" y="3426"/>
                </a:moveTo>
                <a:cubicBezTo>
                  <a:pt x="150" y="3436"/>
                  <a:pt x="130" y="3446"/>
                  <a:pt x="110" y="3456"/>
                </a:cubicBezTo>
                <a:cubicBezTo>
                  <a:pt x="127" y="3479"/>
                  <a:pt x="187" y="3490"/>
                  <a:pt x="200" y="3455"/>
                </a:cubicBezTo>
                <a:cubicBezTo>
                  <a:pt x="208" y="3433"/>
                  <a:pt x="189" y="3398"/>
                  <a:pt x="170" y="3426"/>
                </a:cubicBezTo>
                <a:close/>
                <a:moveTo>
                  <a:pt x="155" y="3491"/>
                </a:moveTo>
                <a:cubicBezTo>
                  <a:pt x="149" y="3501"/>
                  <a:pt x="143" y="3511"/>
                  <a:pt x="137" y="3521"/>
                </a:cubicBezTo>
                <a:cubicBezTo>
                  <a:pt x="162" y="3525"/>
                  <a:pt x="183" y="3511"/>
                  <a:pt x="193" y="3488"/>
                </a:cubicBezTo>
                <a:cubicBezTo>
                  <a:pt x="180" y="3489"/>
                  <a:pt x="168" y="3490"/>
                  <a:pt x="155" y="3491"/>
                </a:cubicBezTo>
                <a:close/>
                <a:moveTo>
                  <a:pt x="1402" y="4029"/>
                </a:moveTo>
                <a:cubicBezTo>
                  <a:pt x="1407" y="4047"/>
                  <a:pt x="1408" y="4066"/>
                  <a:pt x="1407" y="4085"/>
                </a:cubicBezTo>
                <a:cubicBezTo>
                  <a:pt x="1457" y="4075"/>
                  <a:pt x="1478" y="3981"/>
                  <a:pt x="1490" y="3941"/>
                </a:cubicBezTo>
                <a:cubicBezTo>
                  <a:pt x="1511" y="3865"/>
                  <a:pt x="1548" y="3798"/>
                  <a:pt x="1577" y="3726"/>
                </a:cubicBezTo>
                <a:cubicBezTo>
                  <a:pt x="1528" y="3725"/>
                  <a:pt x="1514" y="3815"/>
                  <a:pt x="1494" y="3846"/>
                </a:cubicBezTo>
                <a:cubicBezTo>
                  <a:pt x="1459" y="3903"/>
                  <a:pt x="1385" y="3950"/>
                  <a:pt x="1402" y="4029"/>
                </a:cubicBezTo>
                <a:close/>
                <a:moveTo>
                  <a:pt x="1817" y="3171"/>
                </a:moveTo>
                <a:cubicBezTo>
                  <a:pt x="1807" y="3176"/>
                  <a:pt x="1797" y="3181"/>
                  <a:pt x="1788" y="3186"/>
                </a:cubicBezTo>
                <a:cubicBezTo>
                  <a:pt x="1799" y="3183"/>
                  <a:pt x="1809" y="3178"/>
                  <a:pt x="1817" y="3171"/>
                </a:cubicBezTo>
                <a:close/>
                <a:moveTo>
                  <a:pt x="1901" y="3839"/>
                </a:moveTo>
                <a:cubicBezTo>
                  <a:pt x="1888" y="3805"/>
                  <a:pt x="2003" y="3712"/>
                  <a:pt x="2028" y="3693"/>
                </a:cubicBezTo>
                <a:cubicBezTo>
                  <a:pt x="1915" y="3682"/>
                  <a:pt x="2164" y="3506"/>
                  <a:pt x="1980" y="3544"/>
                </a:cubicBezTo>
                <a:cubicBezTo>
                  <a:pt x="1929" y="3555"/>
                  <a:pt x="1881" y="3599"/>
                  <a:pt x="1847" y="3637"/>
                </a:cubicBezTo>
                <a:cubicBezTo>
                  <a:pt x="1817" y="3672"/>
                  <a:pt x="1830" y="3800"/>
                  <a:pt x="1882" y="3809"/>
                </a:cubicBezTo>
                <a:cubicBezTo>
                  <a:pt x="1865" y="3828"/>
                  <a:pt x="1852" y="3849"/>
                  <a:pt x="1841" y="3871"/>
                </a:cubicBezTo>
                <a:cubicBezTo>
                  <a:pt x="1867" y="3877"/>
                  <a:pt x="1889" y="3861"/>
                  <a:pt x="1901" y="3839"/>
                </a:cubicBezTo>
                <a:close/>
                <a:moveTo>
                  <a:pt x="1844" y="2723"/>
                </a:moveTo>
                <a:cubicBezTo>
                  <a:pt x="1857" y="2737"/>
                  <a:pt x="1873" y="2743"/>
                  <a:pt x="1891" y="2740"/>
                </a:cubicBezTo>
                <a:cubicBezTo>
                  <a:pt x="1878" y="2719"/>
                  <a:pt x="1858" y="2700"/>
                  <a:pt x="1835" y="2690"/>
                </a:cubicBezTo>
                <a:cubicBezTo>
                  <a:pt x="1838" y="2701"/>
                  <a:pt x="1841" y="2712"/>
                  <a:pt x="1844" y="2723"/>
                </a:cubicBezTo>
                <a:close/>
                <a:moveTo>
                  <a:pt x="1882" y="3147"/>
                </a:moveTo>
                <a:cubicBezTo>
                  <a:pt x="1876" y="3157"/>
                  <a:pt x="1869" y="3167"/>
                  <a:pt x="1862" y="3177"/>
                </a:cubicBezTo>
                <a:cubicBezTo>
                  <a:pt x="1882" y="3170"/>
                  <a:pt x="1883" y="3165"/>
                  <a:pt x="1882" y="3147"/>
                </a:cubicBezTo>
                <a:close/>
                <a:moveTo>
                  <a:pt x="1912" y="3025"/>
                </a:moveTo>
                <a:cubicBezTo>
                  <a:pt x="1922" y="3019"/>
                  <a:pt x="1932" y="3013"/>
                  <a:pt x="1942" y="3007"/>
                </a:cubicBezTo>
                <a:cubicBezTo>
                  <a:pt x="1918" y="2998"/>
                  <a:pt x="1902" y="3008"/>
                  <a:pt x="1901" y="3034"/>
                </a:cubicBezTo>
                <a:cubicBezTo>
                  <a:pt x="1904" y="3031"/>
                  <a:pt x="1908" y="3028"/>
                  <a:pt x="1912" y="3025"/>
                </a:cubicBezTo>
                <a:close/>
                <a:moveTo>
                  <a:pt x="2061" y="3542"/>
                </a:moveTo>
                <a:cubicBezTo>
                  <a:pt x="2083" y="3551"/>
                  <a:pt x="2103" y="3547"/>
                  <a:pt x="2120" y="3530"/>
                </a:cubicBezTo>
                <a:cubicBezTo>
                  <a:pt x="2099" y="3504"/>
                  <a:pt x="2072" y="3513"/>
                  <a:pt x="2061" y="3542"/>
                </a:cubicBezTo>
                <a:close/>
                <a:moveTo>
                  <a:pt x="2678" y="1081"/>
                </a:moveTo>
                <a:cubicBezTo>
                  <a:pt x="2668" y="1080"/>
                  <a:pt x="2658" y="1079"/>
                  <a:pt x="2649" y="1078"/>
                </a:cubicBezTo>
                <a:cubicBezTo>
                  <a:pt x="2667" y="1093"/>
                  <a:pt x="2664" y="1087"/>
                  <a:pt x="2678" y="1081"/>
                </a:cubicBezTo>
                <a:close/>
                <a:moveTo>
                  <a:pt x="1557" y="2049"/>
                </a:moveTo>
                <a:cubicBezTo>
                  <a:pt x="1565" y="2065"/>
                  <a:pt x="1573" y="2058"/>
                  <a:pt x="1562" y="2081"/>
                </a:cubicBezTo>
                <a:cubicBezTo>
                  <a:pt x="1560" y="2070"/>
                  <a:pt x="1559" y="2060"/>
                  <a:pt x="1557" y="2049"/>
                </a:cubicBezTo>
                <a:close/>
                <a:moveTo>
                  <a:pt x="51" y="3147"/>
                </a:moveTo>
                <a:cubicBezTo>
                  <a:pt x="95" y="3139"/>
                  <a:pt x="108" y="3221"/>
                  <a:pt x="139" y="3213"/>
                </a:cubicBezTo>
                <a:cubicBezTo>
                  <a:pt x="189" y="3200"/>
                  <a:pt x="202" y="3086"/>
                  <a:pt x="185" y="3049"/>
                </a:cubicBezTo>
                <a:cubicBezTo>
                  <a:pt x="156" y="2984"/>
                  <a:pt x="225" y="2969"/>
                  <a:pt x="215" y="2913"/>
                </a:cubicBezTo>
                <a:cubicBezTo>
                  <a:pt x="201" y="2833"/>
                  <a:pt x="344" y="2886"/>
                  <a:pt x="363" y="2803"/>
                </a:cubicBezTo>
                <a:cubicBezTo>
                  <a:pt x="376" y="2742"/>
                  <a:pt x="395" y="2700"/>
                  <a:pt x="356" y="2644"/>
                </a:cubicBezTo>
                <a:cubicBezTo>
                  <a:pt x="334" y="2614"/>
                  <a:pt x="278" y="2538"/>
                  <a:pt x="340" y="2511"/>
                </a:cubicBezTo>
                <a:cubicBezTo>
                  <a:pt x="402" y="2485"/>
                  <a:pt x="421" y="2513"/>
                  <a:pt x="443" y="2428"/>
                </a:cubicBezTo>
                <a:cubicBezTo>
                  <a:pt x="469" y="2327"/>
                  <a:pt x="228" y="2390"/>
                  <a:pt x="283" y="2202"/>
                </a:cubicBezTo>
                <a:cubicBezTo>
                  <a:pt x="320" y="2051"/>
                  <a:pt x="218" y="1975"/>
                  <a:pt x="255" y="1910"/>
                </a:cubicBezTo>
                <a:cubicBezTo>
                  <a:pt x="268" y="1887"/>
                  <a:pt x="284" y="1892"/>
                  <a:pt x="276" y="1869"/>
                </a:cubicBezTo>
                <a:cubicBezTo>
                  <a:pt x="267" y="1841"/>
                  <a:pt x="245" y="1824"/>
                  <a:pt x="240" y="1792"/>
                </a:cubicBezTo>
                <a:cubicBezTo>
                  <a:pt x="234" y="1754"/>
                  <a:pt x="269" y="1735"/>
                  <a:pt x="268" y="1706"/>
                </a:cubicBezTo>
                <a:cubicBezTo>
                  <a:pt x="263" y="1651"/>
                  <a:pt x="353" y="1604"/>
                  <a:pt x="381" y="1584"/>
                </a:cubicBezTo>
                <a:cubicBezTo>
                  <a:pt x="455" y="1522"/>
                  <a:pt x="526" y="1530"/>
                  <a:pt x="607" y="1543"/>
                </a:cubicBezTo>
                <a:cubicBezTo>
                  <a:pt x="659" y="1550"/>
                  <a:pt x="752" y="1553"/>
                  <a:pt x="738" y="1480"/>
                </a:cubicBezTo>
                <a:cubicBezTo>
                  <a:pt x="724" y="1408"/>
                  <a:pt x="647" y="1400"/>
                  <a:pt x="615" y="1378"/>
                </a:cubicBezTo>
                <a:cubicBezTo>
                  <a:pt x="643" y="1342"/>
                  <a:pt x="676" y="1310"/>
                  <a:pt x="708" y="1279"/>
                </a:cubicBezTo>
                <a:cubicBezTo>
                  <a:pt x="737" y="1250"/>
                  <a:pt x="775" y="1175"/>
                  <a:pt x="808" y="1157"/>
                </a:cubicBezTo>
                <a:cubicBezTo>
                  <a:pt x="851" y="1134"/>
                  <a:pt x="823" y="926"/>
                  <a:pt x="814" y="894"/>
                </a:cubicBezTo>
                <a:cubicBezTo>
                  <a:pt x="879" y="896"/>
                  <a:pt x="964" y="891"/>
                  <a:pt x="1021" y="855"/>
                </a:cubicBezTo>
                <a:cubicBezTo>
                  <a:pt x="1048" y="839"/>
                  <a:pt x="1022" y="813"/>
                  <a:pt x="1019" y="793"/>
                </a:cubicBezTo>
                <a:cubicBezTo>
                  <a:pt x="1015" y="772"/>
                  <a:pt x="1054" y="764"/>
                  <a:pt x="1068" y="752"/>
                </a:cubicBezTo>
                <a:cubicBezTo>
                  <a:pt x="1120" y="696"/>
                  <a:pt x="1174" y="658"/>
                  <a:pt x="1232" y="610"/>
                </a:cubicBezTo>
                <a:cubicBezTo>
                  <a:pt x="1280" y="571"/>
                  <a:pt x="1188" y="514"/>
                  <a:pt x="1167" y="496"/>
                </a:cubicBezTo>
                <a:cubicBezTo>
                  <a:pt x="1320" y="425"/>
                  <a:pt x="1304" y="259"/>
                  <a:pt x="1537" y="311"/>
                </a:cubicBezTo>
                <a:cubicBezTo>
                  <a:pt x="1567" y="318"/>
                  <a:pt x="1635" y="296"/>
                  <a:pt x="1631" y="256"/>
                </a:cubicBezTo>
                <a:cubicBezTo>
                  <a:pt x="1628" y="229"/>
                  <a:pt x="1604" y="191"/>
                  <a:pt x="1616" y="163"/>
                </a:cubicBezTo>
                <a:cubicBezTo>
                  <a:pt x="1630" y="129"/>
                  <a:pt x="1738" y="171"/>
                  <a:pt x="1763" y="166"/>
                </a:cubicBezTo>
                <a:cubicBezTo>
                  <a:pt x="1825" y="154"/>
                  <a:pt x="2007" y="237"/>
                  <a:pt x="2099" y="175"/>
                </a:cubicBezTo>
                <a:cubicBezTo>
                  <a:pt x="2079" y="166"/>
                  <a:pt x="2058" y="159"/>
                  <a:pt x="2037" y="154"/>
                </a:cubicBezTo>
                <a:cubicBezTo>
                  <a:pt x="2088" y="123"/>
                  <a:pt x="2158" y="54"/>
                  <a:pt x="2070" y="18"/>
                </a:cubicBezTo>
                <a:cubicBezTo>
                  <a:pt x="2102" y="0"/>
                  <a:pt x="2137" y="0"/>
                  <a:pt x="2172" y="4"/>
                </a:cubicBezTo>
                <a:lnTo>
                  <a:pt x="2171" y="6"/>
                </a:lnTo>
                <a:cubicBezTo>
                  <a:pt x="2265" y="17"/>
                  <a:pt x="2355" y="96"/>
                  <a:pt x="2442" y="131"/>
                </a:cubicBezTo>
                <a:cubicBezTo>
                  <a:pt x="2500" y="154"/>
                  <a:pt x="2565" y="184"/>
                  <a:pt x="2625" y="196"/>
                </a:cubicBezTo>
                <a:cubicBezTo>
                  <a:pt x="2660" y="203"/>
                  <a:pt x="2696" y="204"/>
                  <a:pt x="2729" y="217"/>
                </a:cubicBezTo>
                <a:cubicBezTo>
                  <a:pt x="2761" y="229"/>
                  <a:pt x="2764" y="260"/>
                  <a:pt x="2790" y="275"/>
                </a:cubicBezTo>
                <a:cubicBezTo>
                  <a:pt x="2816" y="291"/>
                  <a:pt x="2898" y="310"/>
                  <a:pt x="2904" y="348"/>
                </a:cubicBezTo>
                <a:cubicBezTo>
                  <a:pt x="2906" y="358"/>
                  <a:pt x="2867" y="355"/>
                  <a:pt x="2870" y="374"/>
                </a:cubicBezTo>
                <a:cubicBezTo>
                  <a:pt x="2873" y="393"/>
                  <a:pt x="2872" y="413"/>
                  <a:pt x="2873" y="432"/>
                </a:cubicBezTo>
                <a:cubicBezTo>
                  <a:pt x="2877" y="493"/>
                  <a:pt x="2900" y="478"/>
                  <a:pt x="2939" y="493"/>
                </a:cubicBezTo>
                <a:cubicBezTo>
                  <a:pt x="2972" y="506"/>
                  <a:pt x="2926" y="547"/>
                  <a:pt x="2919" y="562"/>
                </a:cubicBezTo>
                <a:cubicBezTo>
                  <a:pt x="2908" y="585"/>
                  <a:pt x="2962" y="624"/>
                  <a:pt x="2978" y="638"/>
                </a:cubicBezTo>
                <a:cubicBezTo>
                  <a:pt x="3067" y="713"/>
                  <a:pt x="2916" y="803"/>
                  <a:pt x="2978" y="864"/>
                </a:cubicBezTo>
                <a:cubicBezTo>
                  <a:pt x="3028" y="905"/>
                  <a:pt x="3070" y="946"/>
                  <a:pt x="3105" y="991"/>
                </a:cubicBezTo>
                <a:cubicBezTo>
                  <a:pt x="3038" y="1000"/>
                  <a:pt x="2922" y="1037"/>
                  <a:pt x="2865" y="985"/>
                </a:cubicBezTo>
                <a:cubicBezTo>
                  <a:pt x="2875" y="995"/>
                  <a:pt x="2884" y="1005"/>
                  <a:pt x="2892" y="1015"/>
                </a:cubicBezTo>
                <a:cubicBezTo>
                  <a:pt x="2844" y="1015"/>
                  <a:pt x="2805" y="1005"/>
                  <a:pt x="2764" y="980"/>
                </a:cubicBezTo>
                <a:cubicBezTo>
                  <a:pt x="2756" y="1061"/>
                  <a:pt x="2683" y="942"/>
                  <a:pt x="2666" y="1000"/>
                </a:cubicBezTo>
                <a:cubicBezTo>
                  <a:pt x="2659" y="1027"/>
                  <a:pt x="2692" y="1055"/>
                  <a:pt x="2696" y="1081"/>
                </a:cubicBezTo>
                <a:cubicBezTo>
                  <a:pt x="2666" y="1080"/>
                  <a:pt x="2637" y="1069"/>
                  <a:pt x="2610" y="1057"/>
                </a:cubicBezTo>
                <a:cubicBezTo>
                  <a:pt x="2621" y="1063"/>
                  <a:pt x="2632" y="1069"/>
                  <a:pt x="2643" y="1075"/>
                </a:cubicBezTo>
                <a:cubicBezTo>
                  <a:pt x="2623" y="1088"/>
                  <a:pt x="2604" y="1088"/>
                  <a:pt x="2574" y="1084"/>
                </a:cubicBezTo>
                <a:cubicBezTo>
                  <a:pt x="2670" y="1112"/>
                  <a:pt x="2501" y="1126"/>
                  <a:pt x="2482" y="1128"/>
                </a:cubicBezTo>
                <a:cubicBezTo>
                  <a:pt x="2502" y="1162"/>
                  <a:pt x="2551" y="1175"/>
                  <a:pt x="2509" y="1229"/>
                </a:cubicBezTo>
                <a:cubicBezTo>
                  <a:pt x="2495" y="1248"/>
                  <a:pt x="2415" y="1303"/>
                  <a:pt x="2390" y="1291"/>
                </a:cubicBezTo>
                <a:cubicBezTo>
                  <a:pt x="2407" y="1310"/>
                  <a:pt x="2428" y="1322"/>
                  <a:pt x="2453" y="1327"/>
                </a:cubicBezTo>
                <a:cubicBezTo>
                  <a:pt x="2368" y="1345"/>
                  <a:pt x="2522" y="1398"/>
                  <a:pt x="2539" y="1425"/>
                </a:cubicBezTo>
                <a:cubicBezTo>
                  <a:pt x="2481" y="1453"/>
                  <a:pt x="2399" y="1485"/>
                  <a:pt x="2376" y="1552"/>
                </a:cubicBezTo>
                <a:cubicBezTo>
                  <a:pt x="2363" y="1590"/>
                  <a:pt x="2257" y="1634"/>
                  <a:pt x="2265" y="1668"/>
                </a:cubicBezTo>
                <a:cubicBezTo>
                  <a:pt x="2259" y="1657"/>
                  <a:pt x="2252" y="1646"/>
                  <a:pt x="2245" y="1636"/>
                </a:cubicBezTo>
                <a:cubicBezTo>
                  <a:pt x="2229" y="1674"/>
                  <a:pt x="2177" y="1687"/>
                  <a:pt x="2140" y="1694"/>
                </a:cubicBezTo>
                <a:cubicBezTo>
                  <a:pt x="2102" y="1700"/>
                  <a:pt x="2090" y="1778"/>
                  <a:pt x="2055" y="1710"/>
                </a:cubicBezTo>
                <a:cubicBezTo>
                  <a:pt x="2065" y="1760"/>
                  <a:pt x="2053" y="1733"/>
                  <a:pt x="2019" y="1734"/>
                </a:cubicBezTo>
                <a:cubicBezTo>
                  <a:pt x="2000" y="1735"/>
                  <a:pt x="1984" y="1780"/>
                  <a:pt x="1966" y="1792"/>
                </a:cubicBezTo>
                <a:cubicBezTo>
                  <a:pt x="1904" y="1835"/>
                  <a:pt x="1823" y="1830"/>
                  <a:pt x="1758" y="1879"/>
                </a:cubicBezTo>
                <a:cubicBezTo>
                  <a:pt x="1779" y="1882"/>
                  <a:pt x="1799" y="1883"/>
                  <a:pt x="1820" y="1882"/>
                </a:cubicBezTo>
                <a:cubicBezTo>
                  <a:pt x="1821" y="1915"/>
                  <a:pt x="1794" y="1937"/>
                  <a:pt x="1763" y="1922"/>
                </a:cubicBezTo>
                <a:cubicBezTo>
                  <a:pt x="1746" y="1913"/>
                  <a:pt x="1736" y="1960"/>
                  <a:pt x="1705" y="1944"/>
                </a:cubicBezTo>
                <a:cubicBezTo>
                  <a:pt x="1780" y="1937"/>
                  <a:pt x="1687" y="1930"/>
                  <a:pt x="1675" y="1933"/>
                </a:cubicBezTo>
                <a:cubicBezTo>
                  <a:pt x="1682" y="1899"/>
                  <a:pt x="1639" y="1884"/>
                  <a:pt x="1636" y="1852"/>
                </a:cubicBezTo>
                <a:cubicBezTo>
                  <a:pt x="1626" y="1900"/>
                  <a:pt x="1680" y="1928"/>
                  <a:pt x="1687" y="1971"/>
                </a:cubicBezTo>
                <a:cubicBezTo>
                  <a:pt x="1698" y="2038"/>
                  <a:pt x="1607" y="2084"/>
                  <a:pt x="1562" y="2031"/>
                </a:cubicBezTo>
                <a:cubicBezTo>
                  <a:pt x="1539" y="2084"/>
                  <a:pt x="1569" y="2122"/>
                  <a:pt x="1624" y="2126"/>
                </a:cubicBezTo>
                <a:cubicBezTo>
                  <a:pt x="1588" y="2130"/>
                  <a:pt x="1569" y="2188"/>
                  <a:pt x="1562" y="2218"/>
                </a:cubicBezTo>
                <a:cubicBezTo>
                  <a:pt x="1551" y="2263"/>
                  <a:pt x="1610" y="2286"/>
                  <a:pt x="1595" y="2324"/>
                </a:cubicBezTo>
                <a:cubicBezTo>
                  <a:pt x="1571" y="2300"/>
                  <a:pt x="1537" y="2282"/>
                  <a:pt x="1503" y="2292"/>
                </a:cubicBezTo>
                <a:cubicBezTo>
                  <a:pt x="1615" y="2317"/>
                  <a:pt x="1439" y="2308"/>
                  <a:pt x="1535" y="2327"/>
                </a:cubicBezTo>
                <a:cubicBezTo>
                  <a:pt x="1452" y="2320"/>
                  <a:pt x="1509" y="2337"/>
                  <a:pt x="1532" y="2345"/>
                </a:cubicBezTo>
                <a:cubicBezTo>
                  <a:pt x="1446" y="2330"/>
                  <a:pt x="1583" y="2381"/>
                  <a:pt x="1500" y="2390"/>
                </a:cubicBezTo>
                <a:cubicBezTo>
                  <a:pt x="1542" y="2405"/>
                  <a:pt x="1518" y="2462"/>
                  <a:pt x="1521" y="2493"/>
                </a:cubicBezTo>
                <a:cubicBezTo>
                  <a:pt x="1525" y="2540"/>
                  <a:pt x="1554" y="2566"/>
                  <a:pt x="1577" y="2604"/>
                </a:cubicBezTo>
                <a:cubicBezTo>
                  <a:pt x="1566" y="2609"/>
                  <a:pt x="1555" y="2614"/>
                  <a:pt x="1544" y="2618"/>
                </a:cubicBezTo>
                <a:cubicBezTo>
                  <a:pt x="1560" y="2627"/>
                  <a:pt x="1631" y="2632"/>
                  <a:pt x="1637" y="2645"/>
                </a:cubicBezTo>
                <a:cubicBezTo>
                  <a:pt x="1662" y="2700"/>
                  <a:pt x="1700" y="2659"/>
                  <a:pt x="1740" y="2651"/>
                </a:cubicBezTo>
                <a:cubicBezTo>
                  <a:pt x="1718" y="2733"/>
                  <a:pt x="1859" y="2721"/>
                  <a:pt x="1891" y="2767"/>
                </a:cubicBezTo>
                <a:cubicBezTo>
                  <a:pt x="1816" y="2782"/>
                  <a:pt x="1918" y="2810"/>
                  <a:pt x="1942" y="2814"/>
                </a:cubicBezTo>
                <a:cubicBezTo>
                  <a:pt x="1959" y="2817"/>
                  <a:pt x="2052" y="2932"/>
                  <a:pt x="1978" y="2880"/>
                </a:cubicBezTo>
                <a:cubicBezTo>
                  <a:pt x="1998" y="2897"/>
                  <a:pt x="2016" y="2918"/>
                  <a:pt x="2028" y="2942"/>
                </a:cubicBezTo>
                <a:cubicBezTo>
                  <a:pt x="1982" y="2944"/>
                  <a:pt x="1948" y="2969"/>
                  <a:pt x="1913" y="2995"/>
                </a:cubicBezTo>
                <a:cubicBezTo>
                  <a:pt x="1882" y="3018"/>
                  <a:pt x="1792" y="3032"/>
                  <a:pt x="1850" y="3052"/>
                </a:cubicBezTo>
                <a:cubicBezTo>
                  <a:pt x="1827" y="3058"/>
                  <a:pt x="1807" y="3053"/>
                  <a:pt x="1790" y="3037"/>
                </a:cubicBezTo>
                <a:cubicBezTo>
                  <a:pt x="1785" y="3074"/>
                  <a:pt x="1899" y="3095"/>
                  <a:pt x="1886" y="3040"/>
                </a:cubicBezTo>
                <a:cubicBezTo>
                  <a:pt x="1906" y="3049"/>
                  <a:pt x="1945" y="3101"/>
                  <a:pt x="1889" y="3087"/>
                </a:cubicBezTo>
                <a:cubicBezTo>
                  <a:pt x="1967" y="3114"/>
                  <a:pt x="1856" y="3086"/>
                  <a:pt x="1841" y="3082"/>
                </a:cubicBezTo>
                <a:cubicBezTo>
                  <a:pt x="1846" y="3106"/>
                  <a:pt x="1864" y="3124"/>
                  <a:pt x="1889" y="3129"/>
                </a:cubicBezTo>
                <a:cubicBezTo>
                  <a:pt x="1864" y="3142"/>
                  <a:pt x="1836" y="3144"/>
                  <a:pt x="1810" y="3154"/>
                </a:cubicBezTo>
                <a:cubicBezTo>
                  <a:pt x="1774" y="3167"/>
                  <a:pt x="1770" y="3203"/>
                  <a:pt x="1741" y="3221"/>
                </a:cubicBezTo>
                <a:cubicBezTo>
                  <a:pt x="1721" y="3233"/>
                  <a:pt x="1707" y="3154"/>
                  <a:pt x="1675" y="3156"/>
                </a:cubicBezTo>
                <a:cubicBezTo>
                  <a:pt x="1694" y="3171"/>
                  <a:pt x="1702" y="3191"/>
                  <a:pt x="1698" y="3215"/>
                </a:cubicBezTo>
                <a:cubicBezTo>
                  <a:pt x="1689" y="3208"/>
                  <a:pt x="1679" y="3201"/>
                  <a:pt x="1669" y="3194"/>
                </a:cubicBezTo>
                <a:cubicBezTo>
                  <a:pt x="1678" y="3222"/>
                  <a:pt x="1678" y="3242"/>
                  <a:pt x="1639" y="3224"/>
                </a:cubicBezTo>
                <a:cubicBezTo>
                  <a:pt x="1644" y="3234"/>
                  <a:pt x="1649" y="3244"/>
                  <a:pt x="1654" y="3254"/>
                </a:cubicBezTo>
                <a:cubicBezTo>
                  <a:pt x="1615" y="3275"/>
                  <a:pt x="1575" y="3273"/>
                  <a:pt x="1532" y="3269"/>
                </a:cubicBezTo>
                <a:cubicBezTo>
                  <a:pt x="1543" y="3276"/>
                  <a:pt x="1552" y="3284"/>
                  <a:pt x="1562" y="3292"/>
                </a:cubicBezTo>
                <a:cubicBezTo>
                  <a:pt x="1496" y="3327"/>
                  <a:pt x="1413" y="3264"/>
                  <a:pt x="1351" y="3310"/>
                </a:cubicBezTo>
                <a:cubicBezTo>
                  <a:pt x="1401" y="3298"/>
                  <a:pt x="1473" y="3303"/>
                  <a:pt x="1500" y="3355"/>
                </a:cubicBezTo>
                <a:cubicBezTo>
                  <a:pt x="1460" y="3377"/>
                  <a:pt x="1419" y="3357"/>
                  <a:pt x="1378" y="3355"/>
                </a:cubicBezTo>
                <a:cubicBezTo>
                  <a:pt x="1441" y="3377"/>
                  <a:pt x="1549" y="3477"/>
                  <a:pt x="1440" y="3518"/>
                </a:cubicBezTo>
                <a:cubicBezTo>
                  <a:pt x="1467" y="3512"/>
                  <a:pt x="1476" y="3526"/>
                  <a:pt x="1470" y="3551"/>
                </a:cubicBezTo>
                <a:cubicBezTo>
                  <a:pt x="1449" y="3539"/>
                  <a:pt x="1428" y="3536"/>
                  <a:pt x="1404" y="3542"/>
                </a:cubicBezTo>
                <a:cubicBezTo>
                  <a:pt x="1419" y="3560"/>
                  <a:pt x="1493" y="3601"/>
                  <a:pt x="1442" y="3622"/>
                </a:cubicBezTo>
                <a:cubicBezTo>
                  <a:pt x="1397" y="3640"/>
                  <a:pt x="1481" y="3667"/>
                  <a:pt x="1455" y="3701"/>
                </a:cubicBezTo>
                <a:cubicBezTo>
                  <a:pt x="1396" y="3779"/>
                  <a:pt x="1451" y="3860"/>
                  <a:pt x="1386" y="3941"/>
                </a:cubicBezTo>
                <a:cubicBezTo>
                  <a:pt x="1345" y="3994"/>
                  <a:pt x="1324" y="4146"/>
                  <a:pt x="1228" y="4117"/>
                </a:cubicBezTo>
                <a:cubicBezTo>
                  <a:pt x="1171" y="4100"/>
                  <a:pt x="1112" y="4127"/>
                  <a:pt x="1054" y="4123"/>
                </a:cubicBezTo>
                <a:cubicBezTo>
                  <a:pt x="1022" y="4121"/>
                  <a:pt x="939" y="4114"/>
                  <a:pt x="983" y="4168"/>
                </a:cubicBezTo>
                <a:cubicBezTo>
                  <a:pt x="927" y="4190"/>
                  <a:pt x="878" y="4156"/>
                  <a:pt x="846" y="4228"/>
                </a:cubicBezTo>
                <a:cubicBezTo>
                  <a:pt x="827" y="4270"/>
                  <a:pt x="872" y="4302"/>
                  <a:pt x="876" y="4341"/>
                </a:cubicBezTo>
                <a:cubicBezTo>
                  <a:pt x="883" y="4416"/>
                  <a:pt x="781" y="4367"/>
                  <a:pt x="751" y="4369"/>
                </a:cubicBezTo>
                <a:cubicBezTo>
                  <a:pt x="656" y="4378"/>
                  <a:pt x="579" y="4381"/>
                  <a:pt x="484" y="4376"/>
                </a:cubicBezTo>
                <a:cubicBezTo>
                  <a:pt x="515" y="4375"/>
                  <a:pt x="536" y="4280"/>
                  <a:pt x="508" y="4250"/>
                </a:cubicBezTo>
                <a:cubicBezTo>
                  <a:pt x="476" y="4217"/>
                  <a:pt x="398" y="4126"/>
                  <a:pt x="401" y="4079"/>
                </a:cubicBezTo>
                <a:cubicBezTo>
                  <a:pt x="503" y="4115"/>
                  <a:pt x="444" y="4079"/>
                  <a:pt x="437" y="4023"/>
                </a:cubicBezTo>
                <a:cubicBezTo>
                  <a:pt x="575" y="4000"/>
                  <a:pt x="440" y="3954"/>
                  <a:pt x="406" y="3907"/>
                </a:cubicBezTo>
                <a:cubicBezTo>
                  <a:pt x="373" y="3861"/>
                  <a:pt x="327" y="3824"/>
                  <a:pt x="306" y="3771"/>
                </a:cubicBezTo>
                <a:cubicBezTo>
                  <a:pt x="293" y="3737"/>
                  <a:pt x="278" y="3693"/>
                  <a:pt x="232" y="3708"/>
                </a:cubicBezTo>
                <a:cubicBezTo>
                  <a:pt x="234" y="3685"/>
                  <a:pt x="236" y="3662"/>
                  <a:pt x="231" y="3639"/>
                </a:cubicBezTo>
                <a:cubicBezTo>
                  <a:pt x="222" y="3600"/>
                  <a:pt x="158" y="3595"/>
                  <a:pt x="217" y="3574"/>
                </a:cubicBezTo>
                <a:cubicBezTo>
                  <a:pt x="160" y="3595"/>
                  <a:pt x="217" y="3418"/>
                  <a:pt x="220" y="3396"/>
                </a:cubicBezTo>
                <a:cubicBezTo>
                  <a:pt x="182" y="3388"/>
                  <a:pt x="163" y="3431"/>
                  <a:pt x="125" y="3426"/>
                </a:cubicBezTo>
                <a:cubicBezTo>
                  <a:pt x="142" y="3406"/>
                  <a:pt x="158" y="3385"/>
                  <a:pt x="172" y="3364"/>
                </a:cubicBezTo>
                <a:cubicBezTo>
                  <a:pt x="117" y="3358"/>
                  <a:pt x="161" y="3395"/>
                  <a:pt x="110" y="3411"/>
                </a:cubicBezTo>
                <a:cubicBezTo>
                  <a:pt x="105" y="3383"/>
                  <a:pt x="85" y="3377"/>
                  <a:pt x="63" y="3393"/>
                </a:cubicBezTo>
                <a:cubicBezTo>
                  <a:pt x="86" y="3337"/>
                  <a:pt x="0" y="3182"/>
                  <a:pt x="51" y="314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8" name="꙱ Svalbard, Norway (Kingdom of Norway) (NO) (H)">
            <a:extLst>
              <a:ext uri="{FF2B5EF4-FFF2-40B4-BE49-F238E27FC236}">
                <a16:creationId xmlns:a16="http://schemas.microsoft.com/office/drawing/2014/main" id="{BADA1E1F-6287-47D3-B2AD-B1EE654DA121}"/>
              </a:ext>
            </a:extLst>
          </p:cNvPr>
          <p:cNvSpPr>
            <a:spLocks noEditPoints="1"/>
          </p:cNvSpPr>
          <p:nvPr/>
        </p:nvSpPr>
        <p:spPr bwMode="auto">
          <a:xfrm>
            <a:off x="4658306" y="135391"/>
            <a:ext cx="370842" cy="138301"/>
          </a:xfrm>
          <a:custGeom>
            <a:avLst/>
            <a:gdLst>
              <a:gd name="T0" fmla="*/ 4109 w 4498"/>
              <a:gd name="T1" fmla="*/ 157 h 1677"/>
              <a:gd name="T2" fmla="*/ 0 w 4498"/>
              <a:gd name="T3" fmla="*/ 466 h 1677"/>
              <a:gd name="T4" fmla="*/ 297 w 4498"/>
              <a:gd name="T5" fmla="*/ 602 h 1677"/>
              <a:gd name="T6" fmla="*/ 80 w 4498"/>
              <a:gd name="T7" fmla="*/ 243 h 1677"/>
              <a:gd name="T8" fmla="*/ 205 w 4498"/>
              <a:gd name="T9" fmla="*/ 350 h 1677"/>
              <a:gd name="T10" fmla="*/ 306 w 4498"/>
              <a:gd name="T11" fmla="*/ 436 h 1677"/>
              <a:gd name="T12" fmla="*/ 460 w 4498"/>
              <a:gd name="T13" fmla="*/ 555 h 1677"/>
              <a:gd name="T14" fmla="*/ 689 w 4498"/>
              <a:gd name="T15" fmla="*/ 617 h 1677"/>
              <a:gd name="T16" fmla="*/ 760 w 4498"/>
              <a:gd name="T17" fmla="*/ 510 h 1677"/>
              <a:gd name="T18" fmla="*/ 1140 w 4498"/>
              <a:gd name="T19" fmla="*/ 523 h 1677"/>
              <a:gd name="T20" fmla="*/ 1318 w 4498"/>
              <a:gd name="T21" fmla="*/ 582 h 1677"/>
              <a:gd name="T22" fmla="*/ 709 w 4498"/>
              <a:gd name="T23" fmla="*/ 668 h 1677"/>
              <a:gd name="T24" fmla="*/ 702 w 4498"/>
              <a:gd name="T25" fmla="*/ 759 h 1677"/>
              <a:gd name="T26" fmla="*/ 1291 w 4498"/>
              <a:gd name="T27" fmla="*/ 706 h 1677"/>
              <a:gd name="T28" fmla="*/ 825 w 4498"/>
              <a:gd name="T29" fmla="*/ 778 h 1677"/>
              <a:gd name="T30" fmla="*/ 725 w 4498"/>
              <a:gd name="T31" fmla="*/ 797 h 1677"/>
              <a:gd name="T32" fmla="*/ 1086 w 4498"/>
              <a:gd name="T33" fmla="*/ 931 h 1677"/>
              <a:gd name="T34" fmla="*/ 1190 w 4498"/>
              <a:gd name="T35" fmla="*/ 1058 h 1677"/>
              <a:gd name="T36" fmla="*/ 1357 w 4498"/>
              <a:gd name="T37" fmla="*/ 938 h 1677"/>
              <a:gd name="T38" fmla="*/ 1578 w 4498"/>
              <a:gd name="T39" fmla="*/ 720 h 1677"/>
              <a:gd name="T40" fmla="*/ 1692 w 4498"/>
              <a:gd name="T41" fmla="*/ 567 h 1677"/>
              <a:gd name="T42" fmla="*/ 1836 w 4498"/>
              <a:gd name="T43" fmla="*/ 408 h 1677"/>
              <a:gd name="T44" fmla="*/ 1537 w 4498"/>
              <a:gd name="T45" fmla="*/ 272 h 1677"/>
              <a:gd name="T46" fmla="*/ 1320 w 4498"/>
              <a:gd name="T47" fmla="*/ 189 h 1677"/>
              <a:gd name="T48" fmla="*/ 1196 w 4498"/>
              <a:gd name="T49" fmla="*/ 451 h 1677"/>
              <a:gd name="T50" fmla="*/ 776 w 4498"/>
              <a:gd name="T51" fmla="*/ 256 h 1677"/>
              <a:gd name="T52" fmla="*/ 543 w 4498"/>
              <a:gd name="T53" fmla="*/ 308 h 1677"/>
              <a:gd name="T54" fmla="*/ 543 w 4498"/>
              <a:gd name="T55" fmla="*/ 252 h 1677"/>
              <a:gd name="T56" fmla="*/ 324 w 4498"/>
              <a:gd name="T57" fmla="*/ 252 h 1677"/>
              <a:gd name="T58" fmla="*/ 104 w 4498"/>
              <a:gd name="T59" fmla="*/ 285 h 1677"/>
              <a:gd name="T60" fmla="*/ 122 w 4498"/>
              <a:gd name="T61" fmla="*/ 377 h 1677"/>
              <a:gd name="T62" fmla="*/ 1864 w 4498"/>
              <a:gd name="T63" fmla="*/ 234 h 1677"/>
              <a:gd name="T64" fmla="*/ 2057 w 4498"/>
              <a:gd name="T65" fmla="*/ 276 h 1677"/>
              <a:gd name="T66" fmla="*/ 2390 w 4498"/>
              <a:gd name="T67" fmla="*/ 344 h 1677"/>
              <a:gd name="T68" fmla="*/ 3005 w 4498"/>
              <a:gd name="T69" fmla="*/ 273 h 1677"/>
              <a:gd name="T70" fmla="*/ 2718 w 4498"/>
              <a:gd name="T71" fmla="*/ 110 h 1677"/>
              <a:gd name="T72" fmla="*/ 2429 w 4498"/>
              <a:gd name="T73" fmla="*/ 139 h 1677"/>
              <a:gd name="T74" fmla="*/ 2310 w 4498"/>
              <a:gd name="T75" fmla="*/ 74 h 1677"/>
              <a:gd name="T76" fmla="*/ 2152 w 4498"/>
              <a:gd name="T77" fmla="*/ 148 h 1677"/>
              <a:gd name="T78" fmla="*/ 1746 w 4498"/>
              <a:gd name="T79" fmla="*/ 65 h 1677"/>
              <a:gd name="T80" fmla="*/ 1740 w 4498"/>
              <a:gd name="T81" fmla="*/ 133 h 1677"/>
              <a:gd name="T82" fmla="*/ 1482 w 4498"/>
              <a:gd name="T83" fmla="*/ 157 h 1677"/>
              <a:gd name="T84" fmla="*/ 1529 w 4498"/>
              <a:gd name="T85" fmla="*/ 118 h 1677"/>
              <a:gd name="T86" fmla="*/ 1529 w 4498"/>
              <a:gd name="T87" fmla="*/ 118 h 1677"/>
              <a:gd name="T88" fmla="*/ 1761 w 4498"/>
              <a:gd name="T89" fmla="*/ 1639 h 1677"/>
              <a:gd name="T90" fmla="*/ 1894 w 4498"/>
              <a:gd name="T91" fmla="*/ 338 h 1677"/>
              <a:gd name="T92" fmla="*/ 1944 w 4498"/>
              <a:gd name="T93" fmla="*/ 430 h 1677"/>
              <a:gd name="T94" fmla="*/ 1944 w 4498"/>
              <a:gd name="T95" fmla="*/ 430 h 1677"/>
              <a:gd name="T96" fmla="*/ 1921 w 4498"/>
              <a:gd name="T97" fmla="*/ 0 h 1677"/>
              <a:gd name="T98" fmla="*/ 2063 w 4498"/>
              <a:gd name="T99" fmla="*/ 612 h 1677"/>
              <a:gd name="T100" fmla="*/ 1921 w 4498"/>
              <a:gd name="T101" fmla="*/ 564 h 1677"/>
              <a:gd name="T102" fmla="*/ 1963 w 4498"/>
              <a:gd name="T103" fmla="*/ 29 h 1677"/>
              <a:gd name="T104" fmla="*/ 2429 w 4498"/>
              <a:gd name="T105" fmla="*/ 866 h 1677"/>
              <a:gd name="T106" fmla="*/ 2895 w 4498"/>
              <a:gd name="T107" fmla="*/ 757 h 1677"/>
              <a:gd name="T108" fmla="*/ 2610 w 4498"/>
              <a:gd name="T109" fmla="*/ 647 h 1677"/>
              <a:gd name="T110" fmla="*/ 2224 w 4498"/>
              <a:gd name="T111" fmla="*/ 700 h 1677"/>
              <a:gd name="T112" fmla="*/ 3245 w 4498"/>
              <a:gd name="T113" fmla="*/ 525 h 1677"/>
              <a:gd name="T114" fmla="*/ 3245 w 4498"/>
              <a:gd name="T115" fmla="*/ 525 h 1677"/>
              <a:gd name="T116" fmla="*/ 3411 w 4498"/>
              <a:gd name="T117" fmla="*/ 139 h 1677"/>
              <a:gd name="T118" fmla="*/ 3794 w 4498"/>
              <a:gd name="T119" fmla="*/ 451 h 16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498" h="1677">
                <a:moveTo>
                  <a:pt x="4109" y="157"/>
                </a:moveTo>
                <a:cubicBezTo>
                  <a:pt x="4238" y="145"/>
                  <a:pt x="4369" y="145"/>
                  <a:pt x="4498" y="121"/>
                </a:cubicBezTo>
                <a:cubicBezTo>
                  <a:pt x="4376" y="110"/>
                  <a:pt x="4222" y="102"/>
                  <a:pt x="4109" y="157"/>
                </a:cubicBezTo>
                <a:close/>
                <a:moveTo>
                  <a:pt x="297" y="602"/>
                </a:moveTo>
                <a:cubicBezTo>
                  <a:pt x="251" y="567"/>
                  <a:pt x="184" y="572"/>
                  <a:pt x="141" y="533"/>
                </a:cubicBezTo>
                <a:cubicBezTo>
                  <a:pt x="99" y="495"/>
                  <a:pt x="65" y="438"/>
                  <a:pt x="0" y="466"/>
                </a:cubicBezTo>
                <a:cubicBezTo>
                  <a:pt x="16" y="520"/>
                  <a:pt x="85" y="554"/>
                  <a:pt x="134" y="568"/>
                </a:cubicBezTo>
                <a:cubicBezTo>
                  <a:pt x="193" y="583"/>
                  <a:pt x="266" y="635"/>
                  <a:pt x="326" y="629"/>
                </a:cubicBezTo>
                <a:cubicBezTo>
                  <a:pt x="317" y="619"/>
                  <a:pt x="307" y="611"/>
                  <a:pt x="297" y="602"/>
                </a:cubicBezTo>
                <a:close/>
                <a:moveTo>
                  <a:pt x="80" y="243"/>
                </a:moveTo>
                <a:cubicBezTo>
                  <a:pt x="60" y="227"/>
                  <a:pt x="38" y="225"/>
                  <a:pt x="15" y="237"/>
                </a:cubicBezTo>
                <a:cubicBezTo>
                  <a:pt x="36" y="240"/>
                  <a:pt x="58" y="242"/>
                  <a:pt x="80" y="243"/>
                </a:cubicBezTo>
                <a:close/>
                <a:moveTo>
                  <a:pt x="122" y="377"/>
                </a:moveTo>
                <a:cubicBezTo>
                  <a:pt x="130" y="425"/>
                  <a:pt x="207" y="391"/>
                  <a:pt x="232" y="380"/>
                </a:cubicBezTo>
                <a:cubicBezTo>
                  <a:pt x="223" y="369"/>
                  <a:pt x="214" y="359"/>
                  <a:pt x="205" y="350"/>
                </a:cubicBezTo>
                <a:cubicBezTo>
                  <a:pt x="237" y="366"/>
                  <a:pt x="273" y="344"/>
                  <a:pt x="300" y="377"/>
                </a:cubicBezTo>
                <a:cubicBezTo>
                  <a:pt x="275" y="386"/>
                  <a:pt x="251" y="398"/>
                  <a:pt x="229" y="412"/>
                </a:cubicBezTo>
                <a:cubicBezTo>
                  <a:pt x="254" y="420"/>
                  <a:pt x="280" y="428"/>
                  <a:pt x="306" y="436"/>
                </a:cubicBezTo>
                <a:cubicBezTo>
                  <a:pt x="252" y="474"/>
                  <a:pt x="187" y="404"/>
                  <a:pt x="133" y="445"/>
                </a:cubicBezTo>
                <a:cubicBezTo>
                  <a:pt x="189" y="456"/>
                  <a:pt x="207" y="518"/>
                  <a:pt x="260" y="531"/>
                </a:cubicBezTo>
                <a:cubicBezTo>
                  <a:pt x="325" y="547"/>
                  <a:pt x="394" y="536"/>
                  <a:pt x="460" y="555"/>
                </a:cubicBezTo>
                <a:cubicBezTo>
                  <a:pt x="416" y="560"/>
                  <a:pt x="368" y="549"/>
                  <a:pt x="326" y="570"/>
                </a:cubicBezTo>
                <a:cubicBezTo>
                  <a:pt x="391" y="608"/>
                  <a:pt x="463" y="636"/>
                  <a:pt x="538" y="634"/>
                </a:cubicBezTo>
                <a:cubicBezTo>
                  <a:pt x="590" y="633"/>
                  <a:pt x="638" y="630"/>
                  <a:pt x="689" y="617"/>
                </a:cubicBezTo>
                <a:cubicBezTo>
                  <a:pt x="727" y="575"/>
                  <a:pt x="760" y="601"/>
                  <a:pt x="811" y="582"/>
                </a:cubicBezTo>
                <a:cubicBezTo>
                  <a:pt x="789" y="571"/>
                  <a:pt x="768" y="562"/>
                  <a:pt x="745" y="555"/>
                </a:cubicBezTo>
                <a:cubicBezTo>
                  <a:pt x="773" y="549"/>
                  <a:pt x="778" y="531"/>
                  <a:pt x="760" y="510"/>
                </a:cubicBezTo>
                <a:cubicBezTo>
                  <a:pt x="824" y="489"/>
                  <a:pt x="894" y="560"/>
                  <a:pt x="929" y="472"/>
                </a:cubicBezTo>
                <a:cubicBezTo>
                  <a:pt x="972" y="487"/>
                  <a:pt x="961" y="537"/>
                  <a:pt x="917" y="537"/>
                </a:cubicBezTo>
                <a:cubicBezTo>
                  <a:pt x="962" y="603"/>
                  <a:pt x="1083" y="559"/>
                  <a:pt x="1140" y="523"/>
                </a:cubicBezTo>
                <a:cubicBezTo>
                  <a:pt x="1185" y="495"/>
                  <a:pt x="1193" y="516"/>
                  <a:pt x="1241" y="516"/>
                </a:cubicBezTo>
                <a:cubicBezTo>
                  <a:pt x="1208" y="528"/>
                  <a:pt x="1174" y="544"/>
                  <a:pt x="1152" y="573"/>
                </a:cubicBezTo>
                <a:cubicBezTo>
                  <a:pt x="1207" y="567"/>
                  <a:pt x="1263" y="578"/>
                  <a:pt x="1318" y="582"/>
                </a:cubicBezTo>
                <a:cubicBezTo>
                  <a:pt x="1226" y="610"/>
                  <a:pt x="1117" y="561"/>
                  <a:pt x="1029" y="607"/>
                </a:cubicBezTo>
                <a:cubicBezTo>
                  <a:pt x="991" y="628"/>
                  <a:pt x="953" y="618"/>
                  <a:pt x="917" y="636"/>
                </a:cubicBezTo>
                <a:cubicBezTo>
                  <a:pt x="846" y="671"/>
                  <a:pt x="782" y="648"/>
                  <a:pt x="709" y="668"/>
                </a:cubicBezTo>
                <a:cubicBezTo>
                  <a:pt x="718" y="678"/>
                  <a:pt x="727" y="688"/>
                  <a:pt x="736" y="697"/>
                </a:cubicBezTo>
                <a:cubicBezTo>
                  <a:pt x="701" y="682"/>
                  <a:pt x="627" y="657"/>
                  <a:pt x="591" y="680"/>
                </a:cubicBezTo>
                <a:cubicBezTo>
                  <a:pt x="523" y="724"/>
                  <a:pt x="683" y="760"/>
                  <a:pt x="702" y="759"/>
                </a:cubicBezTo>
                <a:cubicBezTo>
                  <a:pt x="793" y="755"/>
                  <a:pt x="883" y="735"/>
                  <a:pt x="974" y="730"/>
                </a:cubicBezTo>
                <a:cubicBezTo>
                  <a:pt x="1030" y="727"/>
                  <a:pt x="1085" y="734"/>
                  <a:pt x="1141" y="729"/>
                </a:cubicBezTo>
                <a:cubicBezTo>
                  <a:pt x="1188" y="725"/>
                  <a:pt x="1244" y="699"/>
                  <a:pt x="1291" y="706"/>
                </a:cubicBezTo>
                <a:cubicBezTo>
                  <a:pt x="1270" y="724"/>
                  <a:pt x="1261" y="730"/>
                  <a:pt x="1309" y="745"/>
                </a:cubicBezTo>
                <a:cubicBezTo>
                  <a:pt x="1227" y="732"/>
                  <a:pt x="1152" y="752"/>
                  <a:pt x="1075" y="751"/>
                </a:cubicBezTo>
                <a:cubicBezTo>
                  <a:pt x="991" y="750"/>
                  <a:pt x="907" y="759"/>
                  <a:pt x="825" y="778"/>
                </a:cubicBezTo>
                <a:cubicBezTo>
                  <a:pt x="929" y="812"/>
                  <a:pt x="1043" y="786"/>
                  <a:pt x="1143" y="834"/>
                </a:cubicBezTo>
                <a:cubicBezTo>
                  <a:pt x="1046" y="836"/>
                  <a:pt x="942" y="780"/>
                  <a:pt x="842" y="809"/>
                </a:cubicBezTo>
                <a:cubicBezTo>
                  <a:pt x="801" y="820"/>
                  <a:pt x="766" y="794"/>
                  <a:pt x="725" y="797"/>
                </a:cubicBezTo>
                <a:cubicBezTo>
                  <a:pt x="647" y="804"/>
                  <a:pt x="674" y="850"/>
                  <a:pt x="722" y="878"/>
                </a:cubicBezTo>
                <a:cubicBezTo>
                  <a:pt x="787" y="917"/>
                  <a:pt x="880" y="929"/>
                  <a:pt x="953" y="946"/>
                </a:cubicBezTo>
                <a:cubicBezTo>
                  <a:pt x="1007" y="959"/>
                  <a:pt x="1037" y="936"/>
                  <a:pt x="1086" y="931"/>
                </a:cubicBezTo>
                <a:cubicBezTo>
                  <a:pt x="1128" y="926"/>
                  <a:pt x="1168" y="948"/>
                  <a:pt x="1208" y="956"/>
                </a:cubicBezTo>
                <a:cubicBezTo>
                  <a:pt x="1145" y="982"/>
                  <a:pt x="1074" y="950"/>
                  <a:pt x="1013" y="985"/>
                </a:cubicBezTo>
                <a:cubicBezTo>
                  <a:pt x="1069" y="999"/>
                  <a:pt x="1143" y="1023"/>
                  <a:pt x="1190" y="1058"/>
                </a:cubicBezTo>
                <a:cubicBezTo>
                  <a:pt x="1241" y="1095"/>
                  <a:pt x="1404" y="1021"/>
                  <a:pt x="1306" y="1000"/>
                </a:cubicBezTo>
                <a:cubicBezTo>
                  <a:pt x="1326" y="989"/>
                  <a:pt x="1353" y="985"/>
                  <a:pt x="1369" y="968"/>
                </a:cubicBezTo>
                <a:cubicBezTo>
                  <a:pt x="1365" y="958"/>
                  <a:pt x="1361" y="948"/>
                  <a:pt x="1357" y="938"/>
                </a:cubicBezTo>
                <a:cubicBezTo>
                  <a:pt x="1370" y="932"/>
                  <a:pt x="1382" y="924"/>
                  <a:pt x="1393" y="915"/>
                </a:cubicBezTo>
                <a:cubicBezTo>
                  <a:pt x="1415" y="854"/>
                  <a:pt x="1456" y="819"/>
                  <a:pt x="1522" y="819"/>
                </a:cubicBezTo>
                <a:cubicBezTo>
                  <a:pt x="1565" y="819"/>
                  <a:pt x="1611" y="756"/>
                  <a:pt x="1578" y="720"/>
                </a:cubicBezTo>
                <a:cubicBezTo>
                  <a:pt x="1541" y="681"/>
                  <a:pt x="1703" y="665"/>
                  <a:pt x="1716" y="656"/>
                </a:cubicBezTo>
                <a:cubicBezTo>
                  <a:pt x="1705" y="650"/>
                  <a:pt x="1694" y="644"/>
                  <a:pt x="1683" y="638"/>
                </a:cubicBezTo>
                <a:cubicBezTo>
                  <a:pt x="1730" y="637"/>
                  <a:pt x="1702" y="590"/>
                  <a:pt x="1692" y="567"/>
                </a:cubicBezTo>
                <a:cubicBezTo>
                  <a:pt x="1795" y="556"/>
                  <a:pt x="1885" y="517"/>
                  <a:pt x="1991" y="521"/>
                </a:cubicBezTo>
                <a:cubicBezTo>
                  <a:pt x="2042" y="524"/>
                  <a:pt x="2171" y="537"/>
                  <a:pt x="2188" y="469"/>
                </a:cubicBezTo>
                <a:cubicBezTo>
                  <a:pt x="2080" y="446"/>
                  <a:pt x="1935" y="458"/>
                  <a:pt x="1836" y="408"/>
                </a:cubicBezTo>
                <a:cubicBezTo>
                  <a:pt x="1799" y="389"/>
                  <a:pt x="1768" y="380"/>
                  <a:pt x="1726" y="385"/>
                </a:cubicBezTo>
                <a:cubicBezTo>
                  <a:pt x="1670" y="393"/>
                  <a:pt x="1646" y="360"/>
                  <a:pt x="1597" y="359"/>
                </a:cubicBezTo>
                <a:cubicBezTo>
                  <a:pt x="1684" y="341"/>
                  <a:pt x="1568" y="282"/>
                  <a:pt x="1537" y="272"/>
                </a:cubicBezTo>
                <a:cubicBezTo>
                  <a:pt x="1483" y="256"/>
                  <a:pt x="1438" y="344"/>
                  <a:pt x="1404" y="306"/>
                </a:cubicBezTo>
                <a:cubicBezTo>
                  <a:pt x="1376" y="273"/>
                  <a:pt x="1430" y="260"/>
                  <a:pt x="1449" y="234"/>
                </a:cubicBezTo>
                <a:cubicBezTo>
                  <a:pt x="1405" y="221"/>
                  <a:pt x="1365" y="199"/>
                  <a:pt x="1320" y="189"/>
                </a:cubicBezTo>
                <a:cubicBezTo>
                  <a:pt x="1283" y="180"/>
                  <a:pt x="1257" y="200"/>
                  <a:pt x="1223" y="196"/>
                </a:cubicBezTo>
                <a:cubicBezTo>
                  <a:pt x="1189" y="191"/>
                  <a:pt x="1081" y="128"/>
                  <a:pt x="1098" y="207"/>
                </a:cubicBezTo>
                <a:cubicBezTo>
                  <a:pt x="947" y="162"/>
                  <a:pt x="1195" y="433"/>
                  <a:pt x="1196" y="451"/>
                </a:cubicBezTo>
                <a:cubicBezTo>
                  <a:pt x="1140" y="433"/>
                  <a:pt x="1108" y="371"/>
                  <a:pt x="1042" y="392"/>
                </a:cubicBezTo>
                <a:cubicBezTo>
                  <a:pt x="1073" y="342"/>
                  <a:pt x="924" y="259"/>
                  <a:pt x="893" y="244"/>
                </a:cubicBezTo>
                <a:cubicBezTo>
                  <a:pt x="847" y="221"/>
                  <a:pt x="815" y="224"/>
                  <a:pt x="776" y="256"/>
                </a:cubicBezTo>
                <a:cubicBezTo>
                  <a:pt x="749" y="278"/>
                  <a:pt x="718" y="271"/>
                  <a:pt x="691" y="290"/>
                </a:cubicBezTo>
                <a:cubicBezTo>
                  <a:pt x="679" y="299"/>
                  <a:pt x="706" y="343"/>
                  <a:pt x="704" y="356"/>
                </a:cubicBezTo>
                <a:cubicBezTo>
                  <a:pt x="660" y="295"/>
                  <a:pt x="602" y="331"/>
                  <a:pt x="543" y="308"/>
                </a:cubicBezTo>
                <a:cubicBezTo>
                  <a:pt x="549" y="297"/>
                  <a:pt x="555" y="287"/>
                  <a:pt x="561" y="276"/>
                </a:cubicBezTo>
                <a:cubicBezTo>
                  <a:pt x="506" y="274"/>
                  <a:pt x="449" y="295"/>
                  <a:pt x="395" y="279"/>
                </a:cubicBezTo>
                <a:cubicBezTo>
                  <a:pt x="446" y="280"/>
                  <a:pt x="492" y="252"/>
                  <a:pt x="543" y="252"/>
                </a:cubicBezTo>
                <a:cubicBezTo>
                  <a:pt x="588" y="252"/>
                  <a:pt x="636" y="252"/>
                  <a:pt x="680" y="237"/>
                </a:cubicBezTo>
                <a:cubicBezTo>
                  <a:pt x="667" y="169"/>
                  <a:pt x="496" y="226"/>
                  <a:pt x="418" y="233"/>
                </a:cubicBezTo>
                <a:cubicBezTo>
                  <a:pt x="394" y="236"/>
                  <a:pt x="286" y="189"/>
                  <a:pt x="324" y="252"/>
                </a:cubicBezTo>
                <a:cubicBezTo>
                  <a:pt x="285" y="265"/>
                  <a:pt x="269" y="218"/>
                  <a:pt x="234" y="213"/>
                </a:cubicBezTo>
                <a:cubicBezTo>
                  <a:pt x="208" y="210"/>
                  <a:pt x="92" y="247"/>
                  <a:pt x="166" y="267"/>
                </a:cubicBezTo>
                <a:cubicBezTo>
                  <a:pt x="150" y="267"/>
                  <a:pt x="8" y="281"/>
                  <a:pt x="104" y="285"/>
                </a:cubicBezTo>
                <a:cubicBezTo>
                  <a:pt x="78" y="285"/>
                  <a:pt x="55" y="288"/>
                  <a:pt x="32" y="297"/>
                </a:cubicBezTo>
                <a:cubicBezTo>
                  <a:pt x="64" y="296"/>
                  <a:pt x="60" y="303"/>
                  <a:pt x="56" y="325"/>
                </a:cubicBezTo>
                <a:cubicBezTo>
                  <a:pt x="51" y="350"/>
                  <a:pt x="108" y="363"/>
                  <a:pt x="122" y="377"/>
                </a:cubicBezTo>
                <a:close/>
                <a:moveTo>
                  <a:pt x="1570" y="175"/>
                </a:moveTo>
                <a:cubicBezTo>
                  <a:pt x="1539" y="188"/>
                  <a:pt x="1504" y="188"/>
                  <a:pt x="1472" y="199"/>
                </a:cubicBezTo>
                <a:cubicBezTo>
                  <a:pt x="1602" y="229"/>
                  <a:pt x="1731" y="261"/>
                  <a:pt x="1864" y="234"/>
                </a:cubicBezTo>
                <a:cubicBezTo>
                  <a:pt x="2007" y="206"/>
                  <a:pt x="2154" y="218"/>
                  <a:pt x="2298" y="225"/>
                </a:cubicBezTo>
                <a:cubicBezTo>
                  <a:pt x="2192" y="262"/>
                  <a:pt x="2073" y="256"/>
                  <a:pt x="1963" y="252"/>
                </a:cubicBezTo>
                <a:cubicBezTo>
                  <a:pt x="1990" y="273"/>
                  <a:pt x="2025" y="273"/>
                  <a:pt x="2057" y="276"/>
                </a:cubicBezTo>
                <a:cubicBezTo>
                  <a:pt x="1968" y="286"/>
                  <a:pt x="1879" y="258"/>
                  <a:pt x="1790" y="270"/>
                </a:cubicBezTo>
                <a:cubicBezTo>
                  <a:pt x="1878" y="355"/>
                  <a:pt x="2301" y="337"/>
                  <a:pt x="2422" y="323"/>
                </a:cubicBezTo>
                <a:cubicBezTo>
                  <a:pt x="2411" y="330"/>
                  <a:pt x="2400" y="337"/>
                  <a:pt x="2390" y="344"/>
                </a:cubicBezTo>
                <a:cubicBezTo>
                  <a:pt x="2471" y="398"/>
                  <a:pt x="2616" y="407"/>
                  <a:pt x="2706" y="371"/>
                </a:cubicBezTo>
                <a:cubicBezTo>
                  <a:pt x="2860" y="309"/>
                  <a:pt x="2926" y="384"/>
                  <a:pt x="3031" y="303"/>
                </a:cubicBezTo>
                <a:cubicBezTo>
                  <a:pt x="3022" y="293"/>
                  <a:pt x="3014" y="283"/>
                  <a:pt x="3005" y="273"/>
                </a:cubicBezTo>
                <a:cubicBezTo>
                  <a:pt x="3088" y="245"/>
                  <a:pt x="3174" y="223"/>
                  <a:pt x="3260" y="207"/>
                </a:cubicBezTo>
                <a:cubicBezTo>
                  <a:pt x="3226" y="103"/>
                  <a:pt x="3091" y="131"/>
                  <a:pt x="3009" y="134"/>
                </a:cubicBezTo>
                <a:cubicBezTo>
                  <a:pt x="2957" y="136"/>
                  <a:pt x="2759" y="97"/>
                  <a:pt x="2718" y="110"/>
                </a:cubicBezTo>
                <a:cubicBezTo>
                  <a:pt x="2690" y="118"/>
                  <a:pt x="2677" y="79"/>
                  <a:pt x="2642" y="89"/>
                </a:cubicBezTo>
                <a:cubicBezTo>
                  <a:pt x="2735" y="99"/>
                  <a:pt x="2579" y="112"/>
                  <a:pt x="2562" y="126"/>
                </a:cubicBezTo>
                <a:cubicBezTo>
                  <a:pt x="2525" y="156"/>
                  <a:pt x="2471" y="133"/>
                  <a:pt x="2429" y="139"/>
                </a:cubicBezTo>
                <a:cubicBezTo>
                  <a:pt x="2487" y="112"/>
                  <a:pt x="2411" y="86"/>
                  <a:pt x="2473" y="80"/>
                </a:cubicBezTo>
                <a:cubicBezTo>
                  <a:pt x="2445" y="60"/>
                  <a:pt x="2409" y="64"/>
                  <a:pt x="2378" y="53"/>
                </a:cubicBezTo>
                <a:cubicBezTo>
                  <a:pt x="2391" y="99"/>
                  <a:pt x="2340" y="93"/>
                  <a:pt x="2310" y="74"/>
                </a:cubicBezTo>
                <a:cubicBezTo>
                  <a:pt x="2330" y="93"/>
                  <a:pt x="2333" y="99"/>
                  <a:pt x="2320" y="116"/>
                </a:cubicBezTo>
                <a:cubicBezTo>
                  <a:pt x="2307" y="131"/>
                  <a:pt x="2321" y="165"/>
                  <a:pt x="2312" y="171"/>
                </a:cubicBezTo>
                <a:cubicBezTo>
                  <a:pt x="2270" y="204"/>
                  <a:pt x="2205" y="125"/>
                  <a:pt x="2152" y="148"/>
                </a:cubicBezTo>
                <a:cubicBezTo>
                  <a:pt x="2242" y="120"/>
                  <a:pt x="2111" y="120"/>
                  <a:pt x="2092" y="122"/>
                </a:cubicBezTo>
                <a:cubicBezTo>
                  <a:pt x="2053" y="126"/>
                  <a:pt x="2008" y="134"/>
                  <a:pt x="1973" y="109"/>
                </a:cubicBezTo>
                <a:cubicBezTo>
                  <a:pt x="1917" y="70"/>
                  <a:pt x="1812" y="44"/>
                  <a:pt x="1746" y="65"/>
                </a:cubicBezTo>
                <a:cubicBezTo>
                  <a:pt x="1766" y="77"/>
                  <a:pt x="1788" y="84"/>
                  <a:pt x="1811" y="86"/>
                </a:cubicBezTo>
                <a:cubicBezTo>
                  <a:pt x="1765" y="142"/>
                  <a:pt x="1707" y="93"/>
                  <a:pt x="1651" y="92"/>
                </a:cubicBezTo>
                <a:cubicBezTo>
                  <a:pt x="1668" y="125"/>
                  <a:pt x="1704" y="139"/>
                  <a:pt x="1740" y="133"/>
                </a:cubicBezTo>
                <a:cubicBezTo>
                  <a:pt x="1705" y="171"/>
                  <a:pt x="1646" y="139"/>
                  <a:pt x="1606" y="129"/>
                </a:cubicBezTo>
                <a:cubicBezTo>
                  <a:pt x="1546" y="113"/>
                  <a:pt x="1477" y="132"/>
                  <a:pt x="1416" y="136"/>
                </a:cubicBezTo>
                <a:cubicBezTo>
                  <a:pt x="1432" y="139"/>
                  <a:pt x="1568" y="161"/>
                  <a:pt x="1482" y="157"/>
                </a:cubicBezTo>
                <a:cubicBezTo>
                  <a:pt x="1523" y="167"/>
                  <a:pt x="1567" y="173"/>
                  <a:pt x="1609" y="166"/>
                </a:cubicBezTo>
                <a:cubicBezTo>
                  <a:pt x="1598" y="176"/>
                  <a:pt x="1585" y="179"/>
                  <a:pt x="1570" y="175"/>
                </a:cubicBezTo>
                <a:close/>
                <a:moveTo>
                  <a:pt x="1529" y="118"/>
                </a:moveTo>
                <a:cubicBezTo>
                  <a:pt x="1538" y="112"/>
                  <a:pt x="1547" y="105"/>
                  <a:pt x="1556" y="98"/>
                </a:cubicBezTo>
                <a:cubicBezTo>
                  <a:pt x="1525" y="91"/>
                  <a:pt x="1490" y="82"/>
                  <a:pt x="1464" y="107"/>
                </a:cubicBezTo>
                <a:cubicBezTo>
                  <a:pt x="1486" y="107"/>
                  <a:pt x="1508" y="111"/>
                  <a:pt x="1529" y="118"/>
                </a:cubicBezTo>
                <a:close/>
                <a:moveTo>
                  <a:pt x="1823" y="1677"/>
                </a:moveTo>
                <a:cubicBezTo>
                  <a:pt x="1844" y="1671"/>
                  <a:pt x="1854" y="1657"/>
                  <a:pt x="1855" y="1636"/>
                </a:cubicBezTo>
                <a:cubicBezTo>
                  <a:pt x="1825" y="1622"/>
                  <a:pt x="1791" y="1627"/>
                  <a:pt x="1761" y="1639"/>
                </a:cubicBezTo>
                <a:cubicBezTo>
                  <a:pt x="1780" y="1653"/>
                  <a:pt x="1801" y="1666"/>
                  <a:pt x="1823" y="1677"/>
                </a:cubicBezTo>
                <a:close/>
                <a:moveTo>
                  <a:pt x="1862" y="338"/>
                </a:moveTo>
                <a:cubicBezTo>
                  <a:pt x="1872" y="338"/>
                  <a:pt x="1883" y="338"/>
                  <a:pt x="1894" y="338"/>
                </a:cubicBezTo>
                <a:cubicBezTo>
                  <a:pt x="1863" y="328"/>
                  <a:pt x="1827" y="319"/>
                  <a:pt x="1799" y="341"/>
                </a:cubicBezTo>
                <a:cubicBezTo>
                  <a:pt x="1820" y="342"/>
                  <a:pt x="1841" y="341"/>
                  <a:pt x="1862" y="338"/>
                </a:cubicBezTo>
                <a:close/>
                <a:moveTo>
                  <a:pt x="1944" y="430"/>
                </a:moveTo>
                <a:cubicBezTo>
                  <a:pt x="1975" y="427"/>
                  <a:pt x="2005" y="421"/>
                  <a:pt x="2034" y="409"/>
                </a:cubicBezTo>
                <a:cubicBezTo>
                  <a:pt x="1992" y="401"/>
                  <a:pt x="1944" y="387"/>
                  <a:pt x="1909" y="421"/>
                </a:cubicBezTo>
                <a:cubicBezTo>
                  <a:pt x="1921" y="424"/>
                  <a:pt x="1933" y="427"/>
                  <a:pt x="1944" y="430"/>
                </a:cubicBezTo>
                <a:close/>
                <a:moveTo>
                  <a:pt x="1983" y="18"/>
                </a:moveTo>
                <a:cubicBezTo>
                  <a:pt x="1993" y="15"/>
                  <a:pt x="2003" y="12"/>
                  <a:pt x="2013" y="9"/>
                </a:cubicBezTo>
                <a:cubicBezTo>
                  <a:pt x="1982" y="6"/>
                  <a:pt x="1952" y="3"/>
                  <a:pt x="1921" y="0"/>
                </a:cubicBezTo>
                <a:cubicBezTo>
                  <a:pt x="1942" y="6"/>
                  <a:pt x="1962" y="12"/>
                  <a:pt x="1983" y="18"/>
                </a:cubicBezTo>
                <a:close/>
                <a:moveTo>
                  <a:pt x="1921" y="564"/>
                </a:moveTo>
                <a:cubicBezTo>
                  <a:pt x="1976" y="575"/>
                  <a:pt x="2018" y="578"/>
                  <a:pt x="2063" y="612"/>
                </a:cubicBezTo>
                <a:cubicBezTo>
                  <a:pt x="2103" y="642"/>
                  <a:pt x="2145" y="629"/>
                  <a:pt x="2191" y="629"/>
                </a:cubicBezTo>
                <a:cubicBezTo>
                  <a:pt x="2211" y="629"/>
                  <a:pt x="2411" y="626"/>
                  <a:pt x="2340" y="562"/>
                </a:cubicBezTo>
                <a:cubicBezTo>
                  <a:pt x="2261" y="491"/>
                  <a:pt x="2013" y="531"/>
                  <a:pt x="1921" y="564"/>
                </a:cubicBezTo>
                <a:close/>
                <a:moveTo>
                  <a:pt x="1963" y="29"/>
                </a:moveTo>
                <a:cubicBezTo>
                  <a:pt x="1955" y="20"/>
                  <a:pt x="1945" y="18"/>
                  <a:pt x="1932" y="23"/>
                </a:cubicBezTo>
                <a:cubicBezTo>
                  <a:pt x="1943" y="25"/>
                  <a:pt x="1953" y="27"/>
                  <a:pt x="1963" y="29"/>
                </a:cubicBezTo>
                <a:close/>
                <a:moveTo>
                  <a:pt x="2102" y="828"/>
                </a:moveTo>
                <a:cubicBezTo>
                  <a:pt x="2230" y="862"/>
                  <a:pt x="2357" y="793"/>
                  <a:pt x="2485" y="804"/>
                </a:cubicBezTo>
                <a:cubicBezTo>
                  <a:pt x="2475" y="814"/>
                  <a:pt x="2402" y="845"/>
                  <a:pt x="2429" y="866"/>
                </a:cubicBezTo>
                <a:cubicBezTo>
                  <a:pt x="2478" y="904"/>
                  <a:pt x="2524" y="864"/>
                  <a:pt x="2573" y="851"/>
                </a:cubicBezTo>
                <a:cubicBezTo>
                  <a:pt x="2627" y="837"/>
                  <a:pt x="2663" y="843"/>
                  <a:pt x="2712" y="811"/>
                </a:cubicBezTo>
                <a:cubicBezTo>
                  <a:pt x="2769" y="774"/>
                  <a:pt x="2828" y="763"/>
                  <a:pt x="2895" y="757"/>
                </a:cubicBezTo>
                <a:cubicBezTo>
                  <a:pt x="2849" y="723"/>
                  <a:pt x="2787" y="705"/>
                  <a:pt x="2732" y="721"/>
                </a:cubicBezTo>
                <a:cubicBezTo>
                  <a:pt x="2671" y="737"/>
                  <a:pt x="2605" y="706"/>
                  <a:pt x="2547" y="689"/>
                </a:cubicBezTo>
                <a:cubicBezTo>
                  <a:pt x="2563" y="669"/>
                  <a:pt x="2585" y="654"/>
                  <a:pt x="2610" y="647"/>
                </a:cubicBezTo>
                <a:cubicBezTo>
                  <a:pt x="2531" y="613"/>
                  <a:pt x="2450" y="635"/>
                  <a:pt x="2368" y="635"/>
                </a:cubicBezTo>
                <a:cubicBezTo>
                  <a:pt x="2278" y="635"/>
                  <a:pt x="2187" y="634"/>
                  <a:pt x="2099" y="653"/>
                </a:cubicBezTo>
                <a:cubicBezTo>
                  <a:pt x="2129" y="687"/>
                  <a:pt x="2180" y="699"/>
                  <a:pt x="2224" y="700"/>
                </a:cubicBezTo>
                <a:cubicBezTo>
                  <a:pt x="2218" y="726"/>
                  <a:pt x="2198" y="753"/>
                  <a:pt x="2184" y="774"/>
                </a:cubicBezTo>
                <a:cubicBezTo>
                  <a:pt x="2161" y="806"/>
                  <a:pt x="2109" y="780"/>
                  <a:pt x="2102" y="828"/>
                </a:cubicBezTo>
                <a:close/>
                <a:moveTo>
                  <a:pt x="3245" y="525"/>
                </a:moveTo>
                <a:cubicBezTo>
                  <a:pt x="3255" y="518"/>
                  <a:pt x="3265" y="511"/>
                  <a:pt x="3275" y="504"/>
                </a:cubicBezTo>
                <a:cubicBezTo>
                  <a:pt x="3244" y="499"/>
                  <a:pt x="3211" y="468"/>
                  <a:pt x="3183" y="499"/>
                </a:cubicBezTo>
                <a:cubicBezTo>
                  <a:pt x="3204" y="507"/>
                  <a:pt x="3225" y="515"/>
                  <a:pt x="3245" y="525"/>
                </a:cubicBezTo>
                <a:close/>
                <a:moveTo>
                  <a:pt x="3379" y="133"/>
                </a:moveTo>
                <a:cubicBezTo>
                  <a:pt x="3369" y="138"/>
                  <a:pt x="3359" y="143"/>
                  <a:pt x="3349" y="148"/>
                </a:cubicBezTo>
                <a:cubicBezTo>
                  <a:pt x="3370" y="150"/>
                  <a:pt x="3391" y="147"/>
                  <a:pt x="3411" y="139"/>
                </a:cubicBezTo>
                <a:cubicBezTo>
                  <a:pt x="3400" y="137"/>
                  <a:pt x="3389" y="135"/>
                  <a:pt x="3379" y="133"/>
                </a:cubicBezTo>
                <a:close/>
                <a:moveTo>
                  <a:pt x="3506" y="475"/>
                </a:moveTo>
                <a:cubicBezTo>
                  <a:pt x="3597" y="446"/>
                  <a:pt x="3715" y="493"/>
                  <a:pt x="3794" y="451"/>
                </a:cubicBezTo>
                <a:cubicBezTo>
                  <a:pt x="3689" y="464"/>
                  <a:pt x="3564" y="399"/>
                  <a:pt x="3470" y="472"/>
                </a:cubicBezTo>
                <a:cubicBezTo>
                  <a:pt x="3482" y="473"/>
                  <a:pt x="3494" y="474"/>
                  <a:pt x="3506" y="47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09" name="꙱ Suriname (Republic of Suriname) (SR) (H)">
            <a:extLst>
              <a:ext uri="{FF2B5EF4-FFF2-40B4-BE49-F238E27FC236}">
                <a16:creationId xmlns:a16="http://schemas.microsoft.com/office/drawing/2014/main" id="{81FE07E3-2CFA-486E-8230-D7199B0F08BF}"/>
              </a:ext>
            </a:extLst>
          </p:cNvPr>
          <p:cNvSpPr>
            <a:spLocks/>
          </p:cNvSpPr>
          <p:nvPr/>
        </p:nvSpPr>
        <p:spPr bwMode="auto">
          <a:xfrm>
            <a:off x="2881570" y="2198547"/>
            <a:ext cx="111563" cy="127980"/>
          </a:xfrm>
          <a:custGeom>
            <a:avLst/>
            <a:gdLst>
              <a:gd name="T0" fmla="*/ 774 w 1352"/>
              <a:gd name="T1" fmla="*/ 39 h 1547"/>
              <a:gd name="T2" fmla="*/ 933 w 1352"/>
              <a:gd name="T3" fmla="*/ 92 h 1547"/>
              <a:gd name="T4" fmla="*/ 1016 w 1352"/>
              <a:gd name="T5" fmla="*/ 80 h 1547"/>
              <a:gd name="T6" fmla="*/ 940 w 1352"/>
              <a:gd name="T7" fmla="*/ 37 h 1547"/>
              <a:gd name="T8" fmla="*/ 1195 w 1352"/>
              <a:gd name="T9" fmla="*/ 67 h 1547"/>
              <a:gd name="T10" fmla="*/ 1190 w 1352"/>
              <a:gd name="T11" fmla="*/ 315 h 1547"/>
              <a:gd name="T12" fmla="*/ 1132 w 1352"/>
              <a:gd name="T13" fmla="*/ 510 h 1547"/>
              <a:gd name="T14" fmla="*/ 1226 w 1352"/>
              <a:gd name="T15" fmla="*/ 824 h 1547"/>
              <a:gd name="T16" fmla="*/ 1235 w 1352"/>
              <a:gd name="T17" fmla="*/ 980 h 1547"/>
              <a:gd name="T18" fmla="*/ 1183 w 1352"/>
              <a:gd name="T19" fmla="*/ 1206 h 1547"/>
              <a:gd name="T20" fmla="*/ 1066 w 1352"/>
              <a:gd name="T21" fmla="*/ 1339 h 1547"/>
              <a:gd name="T22" fmla="*/ 965 w 1352"/>
              <a:gd name="T23" fmla="*/ 1273 h 1547"/>
              <a:gd name="T24" fmla="*/ 687 w 1352"/>
              <a:gd name="T25" fmla="*/ 1290 h 1547"/>
              <a:gd name="T26" fmla="*/ 627 w 1352"/>
              <a:gd name="T27" fmla="*/ 1315 h 1547"/>
              <a:gd name="T28" fmla="*/ 655 w 1352"/>
              <a:gd name="T29" fmla="*/ 1451 h 1547"/>
              <a:gd name="T30" fmla="*/ 473 w 1352"/>
              <a:gd name="T31" fmla="*/ 1468 h 1547"/>
              <a:gd name="T32" fmla="*/ 388 w 1352"/>
              <a:gd name="T33" fmla="*/ 1411 h 1547"/>
              <a:gd name="T34" fmla="*/ 354 w 1352"/>
              <a:gd name="T35" fmla="*/ 1344 h 1547"/>
              <a:gd name="T36" fmla="*/ 254 w 1352"/>
              <a:gd name="T37" fmla="*/ 1109 h 1547"/>
              <a:gd name="T38" fmla="*/ 164 w 1352"/>
              <a:gd name="T39" fmla="*/ 977 h 1547"/>
              <a:gd name="T40" fmla="*/ 89 w 1352"/>
              <a:gd name="T41" fmla="*/ 885 h 1547"/>
              <a:gd name="T42" fmla="*/ 9 w 1352"/>
              <a:gd name="T43" fmla="*/ 685 h 1547"/>
              <a:gd name="T44" fmla="*/ 15 w 1352"/>
              <a:gd name="T45" fmla="*/ 466 h 1547"/>
              <a:gd name="T46" fmla="*/ 229 w 1352"/>
              <a:gd name="T47" fmla="*/ 374 h 1547"/>
              <a:gd name="T48" fmla="*/ 236 w 1352"/>
              <a:gd name="T49" fmla="*/ 273 h 1547"/>
              <a:gd name="T50" fmla="*/ 297 w 1352"/>
              <a:gd name="T51" fmla="*/ 125 h 1547"/>
              <a:gd name="T52" fmla="*/ 422 w 1352"/>
              <a:gd name="T53" fmla="*/ 37 h 1547"/>
              <a:gd name="T54" fmla="*/ 690 w 1352"/>
              <a:gd name="T55" fmla="*/ 146 h 1547"/>
              <a:gd name="T56" fmla="*/ 774 w 1352"/>
              <a:gd name="T57" fmla="*/ 39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52" h="1547">
                <a:moveTo>
                  <a:pt x="774" y="39"/>
                </a:moveTo>
                <a:cubicBezTo>
                  <a:pt x="811" y="39"/>
                  <a:pt x="930" y="34"/>
                  <a:pt x="933" y="92"/>
                </a:cubicBezTo>
                <a:cubicBezTo>
                  <a:pt x="952" y="67"/>
                  <a:pt x="991" y="81"/>
                  <a:pt x="1016" y="80"/>
                </a:cubicBezTo>
                <a:cubicBezTo>
                  <a:pt x="1010" y="76"/>
                  <a:pt x="928" y="46"/>
                  <a:pt x="940" y="37"/>
                </a:cubicBezTo>
                <a:cubicBezTo>
                  <a:pt x="994" y="0"/>
                  <a:pt x="1136" y="57"/>
                  <a:pt x="1195" y="67"/>
                </a:cubicBezTo>
                <a:cubicBezTo>
                  <a:pt x="1352" y="94"/>
                  <a:pt x="1248" y="243"/>
                  <a:pt x="1190" y="315"/>
                </a:cubicBezTo>
                <a:cubicBezTo>
                  <a:pt x="1137" y="373"/>
                  <a:pt x="1127" y="425"/>
                  <a:pt x="1132" y="510"/>
                </a:cubicBezTo>
                <a:cubicBezTo>
                  <a:pt x="1142" y="675"/>
                  <a:pt x="1137" y="720"/>
                  <a:pt x="1226" y="824"/>
                </a:cubicBezTo>
                <a:cubicBezTo>
                  <a:pt x="1260" y="872"/>
                  <a:pt x="1280" y="920"/>
                  <a:pt x="1235" y="980"/>
                </a:cubicBezTo>
                <a:cubicBezTo>
                  <a:pt x="1184" y="1048"/>
                  <a:pt x="1217" y="1131"/>
                  <a:pt x="1183" y="1206"/>
                </a:cubicBezTo>
                <a:cubicBezTo>
                  <a:pt x="1173" y="1227"/>
                  <a:pt x="1125" y="1340"/>
                  <a:pt x="1066" y="1339"/>
                </a:cubicBezTo>
                <a:cubicBezTo>
                  <a:pt x="1037" y="1333"/>
                  <a:pt x="976" y="1286"/>
                  <a:pt x="965" y="1273"/>
                </a:cubicBezTo>
                <a:cubicBezTo>
                  <a:pt x="910" y="1203"/>
                  <a:pt x="782" y="1342"/>
                  <a:pt x="687" y="1290"/>
                </a:cubicBezTo>
                <a:cubicBezTo>
                  <a:pt x="643" y="1267"/>
                  <a:pt x="647" y="1286"/>
                  <a:pt x="627" y="1315"/>
                </a:cubicBezTo>
                <a:cubicBezTo>
                  <a:pt x="584" y="1381"/>
                  <a:pt x="644" y="1378"/>
                  <a:pt x="655" y="1451"/>
                </a:cubicBezTo>
                <a:cubicBezTo>
                  <a:pt x="671" y="1547"/>
                  <a:pt x="524" y="1489"/>
                  <a:pt x="473" y="1468"/>
                </a:cubicBezTo>
                <a:cubicBezTo>
                  <a:pt x="451" y="1442"/>
                  <a:pt x="415" y="1431"/>
                  <a:pt x="388" y="1411"/>
                </a:cubicBezTo>
                <a:cubicBezTo>
                  <a:pt x="364" y="1392"/>
                  <a:pt x="354" y="1374"/>
                  <a:pt x="354" y="1344"/>
                </a:cubicBezTo>
                <a:cubicBezTo>
                  <a:pt x="354" y="1261"/>
                  <a:pt x="266" y="1193"/>
                  <a:pt x="254" y="1109"/>
                </a:cubicBezTo>
                <a:cubicBezTo>
                  <a:pt x="223" y="914"/>
                  <a:pt x="209" y="983"/>
                  <a:pt x="164" y="977"/>
                </a:cubicBezTo>
                <a:cubicBezTo>
                  <a:pt x="103" y="968"/>
                  <a:pt x="130" y="923"/>
                  <a:pt x="89" y="885"/>
                </a:cubicBezTo>
                <a:cubicBezTo>
                  <a:pt x="50" y="848"/>
                  <a:pt x="0" y="740"/>
                  <a:pt x="9" y="685"/>
                </a:cubicBezTo>
                <a:cubicBezTo>
                  <a:pt x="22" y="603"/>
                  <a:pt x="23" y="549"/>
                  <a:pt x="15" y="466"/>
                </a:cubicBezTo>
                <a:cubicBezTo>
                  <a:pt x="4" y="330"/>
                  <a:pt x="211" y="395"/>
                  <a:pt x="229" y="374"/>
                </a:cubicBezTo>
                <a:cubicBezTo>
                  <a:pt x="250" y="349"/>
                  <a:pt x="313" y="296"/>
                  <a:pt x="236" y="273"/>
                </a:cubicBezTo>
                <a:cubicBezTo>
                  <a:pt x="266" y="236"/>
                  <a:pt x="290" y="173"/>
                  <a:pt x="297" y="125"/>
                </a:cubicBezTo>
                <a:cubicBezTo>
                  <a:pt x="296" y="125"/>
                  <a:pt x="319" y="23"/>
                  <a:pt x="422" y="37"/>
                </a:cubicBezTo>
                <a:cubicBezTo>
                  <a:pt x="467" y="44"/>
                  <a:pt x="713" y="65"/>
                  <a:pt x="690" y="146"/>
                </a:cubicBezTo>
                <a:cubicBezTo>
                  <a:pt x="722" y="82"/>
                  <a:pt x="672" y="38"/>
                  <a:pt x="774" y="3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0" name="꙱ Sudan (North Sudan) (Republic of the Sudan) (SD) (H)">
            <a:extLst>
              <a:ext uri="{FF2B5EF4-FFF2-40B4-BE49-F238E27FC236}">
                <a16:creationId xmlns:a16="http://schemas.microsoft.com/office/drawing/2014/main" id="{85EA9218-0FC8-4184-A3EA-E209A0B34399}"/>
              </a:ext>
            </a:extLst>
          </p:cNvPr>
          <p:cNvSpPr>
            <a:spLocks/>
          </p:cNvSpPr>
          <p:nvPr/>
        </p:nvSpPr>
        <p:spPr bwMode="auto">
          <a:xfrm>
            <a:off x="4953740" y="1696949"/>
            <a:ext cx="427656" cy="406645"/>
          </a:xfrm>
          <a:custGeom>
            <a:avLst/>
            <a:gdLst>
              <a:gd name="T0" fmla="*/ 4602 w 5184"/>
              <a:gd name="T1" fmla="*/ 526 h 4932"/>
              <a:gd name="T2" fmla="*/ 4683 w 5184"/>
              <a:gd name="T3" fmla="*/ 773 h 4932"/>
              <a:gd name="T4" fmla="*/ 4741 w 5184"/>
              <a:gd name="T5" fmla="*/ 1277 h 4932"/>
              <a:gd name="T6" fmla="*/ 5080 w 5184"/>
              <a:gd name="T7" fmla="*/ 1728 h 4932"/>
              <a:gd name="T8" fmla="*/ 5055 w 5184"/>
              <a:gd name="T9" fmla="*/ 1986 h 4932"/>
              <a:gd name="T10" fmla="*/ 4835 w 5184"/>
              <a:gd name="T11" fmla="*/ 2166 h 4932"/>
              <a:gd name="T12" fmla="*/ 4684 w 5184"/>
              <a:gd name="T13" fmla="*/ 2479 h 4932"/>
              <a:gd name="T14" fmla="*/ 4547 w 5184"/>
              <a:gd name="T15" fmla="*/ 2849 h 4932"/>
              <a:gd name="T16" fmla="*/ 4540 w 5184"/>
              <a:gd name="T17" fmla="*/ 3414 h 4932"/>
              <a:gd name="T18" fmla="*/ 4372 w 5184"/>
              <a:gd name="T19" fmla="*/ 3728 h 4932"/>
              <a:gd name="T20" fmla="*/ 4152 w 5184"/>
              <a:gd name="T21" fmla="*/ 4152 h 4932"/>
              <a:gd name="T22" fmla="*/ 4141 w 5184"/>
              <a:gd name="T23" fmla="*/ 4292 h 4932"/>
              <a:gd name="T24" fmla="*/ 3979 w 5184"/>
              <a:gd name="T25" fmla="*/ 4388 h 4932"/>
              <a:gd name="T26" fmla="*/ 3865 w 5184"/>
              <a:gd name="T27" fmla="*/ 4823 h 4932"/>
              <a:gd name="T28" fmla="*/ 3810 w 5184"/>
              <a:gd name="T29" fmla="*/ 4641 h 4932"/>
              <a:gd name="T30" fmla="*/ 3570 w 5184"/>
              <a:gd name="T31" fmla="*/ 4389 h 4932"/>
              <a:gd name="T32" fmla="*/ 3531 w 5184"/>
              <a:gd name="T33" fmla="*/ 4032 h 4932"/>
              <a:gd name="T34" fmla="*/ 3410 w 5184"/>
              <a:gd name="T35" fmla="*/ 3858 h 4932"/>
              <a:gd name="T36" fmla="*/ 3212 w 5184"/>
              <a:gd name="T37" fmla="*/ 3960 h 4932"/>
              <a:gd name="T38" fmla="*/ 3321 w 5184"/>
              <a:gd name="T39" fmla="*/ 4270 h 4932"/>
              <a:gd name="T40" fmla="*/ 3127 w 5184"/>
              <a:gd name="T41" fmla="*/ 4543 h 4932"/>
              <a:gd name="T42" fmla="*/ 2830 w 5184"/>
              <a:gd name="T43" fmla="*/ 4746 h 4932"/>
              <a:gd name="T44" fmla="*/ 2722 w 5184"/>
              <a:gd name="T45" fmla="*/ 4694 h 4932"/>
              <a:gd name="T46" fmla="*/ 2449 w 5184"/>
              <a:gd name="T47" fmla="*/ 4633 h 4932"/>
              <a:gd name="T48" fmla="*/ 2293 w 5184"/>
              <a:gd name="T49" fmla="*/ 4774 h 4932"/>
              <a:gd name="T50" fmla="*/ 1968 w 5184"/>
              <a:gd name="T51" fmla="*/ 4908 h 4932"/>
              <a:gd name="T52" fmla="*/ 1725 w 5184"/>
              <a:gd name="T53" fmla="*/ 4804 h 4932"/>
              <a:gd name="T54" fmla="*/ 1492 w 5184"/>
              <a:gd name="T55" fmla="*/ 4857 h 4932"/>
              <a:gd name="T56" fmla="*/ 1352 w 5184"/>
              <a:gd name="T57" fmla="*/ 4640 h 4932"/>
              <a:gd name="T58" fmla="*/ 1276 w 5184"/>
              <a:gd name="T59" fmla="*/ 4529 h 4932"/>
              <a:gd name="T60" fmla="*/ 1045 w 5184"/>
              <a:gd name="T61" fmla="*/ 4573 h 4932"/>
              <a:gd name="T62" fmla="*/ 956 w 5184"/>
              <a:gd name="T63" fmla="*/ 4738 h 4932"/>
              <a:gd name="T64" fmla="*/ 830 w 5184"/>
              <a:gd name="T65" fmla="*/ 4840 h 4932"/>
              <a:gd name="T66" fmla="*/ 602 w 5184"/>
              <a:gd name="T67" fmla="*/ 4865 h 4932"/>
              <a:gd name="T68" fmla="*/ 352 w 5184"/>
              <a:gd name="T69" fmla="*/ 4202 h 4932"/>
              <a:gd name="T70" fmla="*/ 238 w 5184"/>
              <a:gd name="T71" fmla="*/ 3943 h 4932"/>
              <a:gd name="T72" fmla="*/ 183 w 5184"/>
              <a:gd name="T73" fmla="*/ 3824 h 4932"/>
              <a:gd name="T74" fmla="*/ 0 w 5184"/>
              <a:gd name="T75" fmla="*/ 3684 h 4932"/>
              <a:gd name="T76" fmla="*/ 126 w 5184"/>
              <a:gd name="T77" fmla="*/ 3452 h 4932"/>
              <a:gd name="T78" fmla="*/ 194 w 5184"/>
              <a:gd name="T79" fmla="*/ 3036 h 4932"/>
              <a:gd name="T80" fmla="*/ 382 w 5184"/>
              <a:gd name="T81" fmla="*/ 2661 h 4932"/>
              <a:gd name="T82" fmla="*/ 662 w 5184"/>
              <a:gd name="T83" fmla="*/ 2651 h 4932"/>
              <a:gd name="T84" fmla="*/ 941 w 5184"/>
              <a:gd name="T85" fmla="*/ 1116 h 4932"/>
              <a:gd name="T86" fmla="*/ 924 w 5184"/>
              <a:gd name="T87" fmla="*/ 400 h 4932"/>
              <a:gd name="T88" fmla="*/ 2888 w 5184"/>
              <a:gd name="T89" fmla="*/ 345 h 4932"/>
              <a:gd name="T90" fmla="*/ 3459 w 5184"/>
              <a:gd name="T91" fmla="*/ 416 h 4932"/>
              <a:gd name="T92" fmla="*/ 3954 w 5184"/>
              <a:gd name="T93" fmla="*/ 198 h 4932"/>
              <a:gd name="T94" fmla="*/ 4189 w 5184"/>
              <a:gd name="T95" fmla="*/ 0 h 4932"/>
              <a:gd name="T96" fmla="*/ 4527 w 5184"/>
              <a:gd name="T97" fmla="*/ 333 h 49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84" h="4932">
                <a:moveTo>
                  <a:pt x="4527" y="333"/>
                </a:moveTo>
                <a:cubicBezTo>
                  <a:pt x="4614" y="394"/>
                  <a:pt x="4574" y="431"/>
                  <a:pt x="4602" y="526"/>
                </a:cubicBezTo>
                <a:cubicBezTo>
                  <a:pt x="4625" y="604"/>
                  <a:pt x="4723" y="658"/>
                  <a:pt x="4726" y="742"/>
                </a:cubicBezTo>
                <a:cubicBezTo>
                  <a:pt x="4712" y="678"/>
                  <a:pt x="4654" y="707"/>
                  <a:pt x="4683" y="773"/>
                </a:cubicBezTo>
                <a:cubicBezTo>
                  <a:pt x="4704" y="820"/>
                  <a:pt x="4721" y="879"/>
                  <a:pt x="4714" y="932"/>
                </a:cubicBezTo>
                <a:cubicBezTo>
                  <a:pt x="4699" y="1049"/>
                  <a:pt x="4735" y="1157"/>
                  <a:pt x="4741" y="1277"/>
                </a:cubicBezTo>
                <a:cubicBezTo>
                  <a:pt x="4745" y="1361"/>
                  <a:pt x="4775" y="1555"/>
                  <a:pt x="4875" y="1572"/>
                </a:cubicBezTo>
                <a:cubicBezTo>
                  <a:pt x="4933" y="1582"/>
                  <a:pt x="5041" y="1763"/>
                  <a:pt x="5080" y="1728"/>
                </a:cubicBezTo>
                <a:cubicBezTo>
                  <a:pt x="5083" y="1779"/>
                  <a:pt x="5177" y="1773"/>
                  <a:pt x="5184" y="1828"/>
                </a:cubicBezTo>
                <a:cubicBezTo>
                  <a:pt x="5138" y="1878"/>
                  <a:pt x="5126" y="1958"/>
                  <a:pt x="5055" y="1986"/>
                </a:cubicBezTo>
                <a:cubicBezTo>
                  <a:pt x="5005" y="2005"/>
                  <a:pt x="4950" y="2043"/>
                  <a:pt x="4902" y="2058"/>
                </a:cubicBezTo>
                <a:cubicBezTo>
                  <a:pt x="4843" y="2077"/>
                  <a:pt x="4865" y="2115"/>
                  <a:pt x="4835" y="2166"/>
                </a:cubicBezTo>
                <a:cubicBezTo>
                  <a:pt x="4824" y="2184"/>
                  <a:pt x="4755" y="2170"/>
                  <a:pt x="4737" y="2173"/>
                </a:cubicBezTo>
                <a:cubicBezTo>
                  <a:pt x="4647" y="2185"/>
                  <a:pt x="4701" y="2414"/>
                  <a:pt x="4684" y="2479"/>
                </a:cubicBezTo>
                <a:cubicBezTo>
                  <a:pt x="4662" y="2545"/>
                  <a:pt x="4634" y="2606"/>
                  <a:pt x="4614" y="2674"/>
                </a:cubicBezTo>
                <a:cubicBezTo>
                  <a:pt x="4596" y="2733"/>
                  <a:pt x="4597" y="2805"/>
                  <a:pt x="4547" y="2849"/>
                </a:cubicBezTo>
                <a:cubicBezTo>
                  <a:pt x="4548" y="2943"/>
                  <a:pt x="4553" y="3100"/>
                  <a:pt x="4573" y="3206"/>
                </a:cubicBezTo>
                <a:cubicBezTo>
                  <a:pt x="4575" y="3241"/>
                  <a:pt x="4560" y="3381"/>
                  <a:pt x="4540" y="3414"/>
                </a:cubicBezTo>
                <a:cubicBezTo>
                  <a:pt x="4465" y="3578"/>
                  <a:pt x="4519" y="3601"/>
                  <a:pt x="4477" y="3716"/>
                </a:cubicBezTo>
                <a:cubicBezTo>
                  <a:pt x="4470" y="3736"/>
                  <a:pt x="4389" y="3727"/>
                  <a:pt x="4372" y="3728"/>
                </a:cubicBezTo>
                <a:cubicBezTo>
                  <a:pt x="4294" y="3732"/>
                  <a:pt x="4290" y="3908"/>
                  <a:pt x="4175" y="4014"/>
                </a:cubicBezTo>
                <a:cubicBezTo>
                  <a:pt x="4135" y="4050"/>
                  <a:pt x="4165" y="4107"/>
                  <a:pt x="4152" y="4152"/>
                </a:cubicBezTo>
                <a:cubicBezTo>
                  <a:pt x="4147" y="4168"/>
                  <a:pt x="4127" y="4199"/>
                  <a:pt x="4123" y="4224"/>
                </a:cubicBezTo>
                <a:cubicBezTo>
                  <a:pt x="4118" y="4259"/>
                  <a:pt x="4145" y="4244"/>
                  <a:pt x="4141" y="4292"/>
                </a:cubicBezTo>
                <a:cubicBezTo>
                  <a:pt x="4137" y="4334"/>
                  <a:pt x="4097" y="4409"/>
                  <a:pt x="4068" y="4441"/>
                </a:cubicBezTo>
                <a:cubicBezTo>
                  <a:pt x="4069" y="4396"/>
                  <a:pt x="4015" y="4346"/>
                  <a:pt x="3979" y="4388"/>
                </a:cubicBezTo>
                <a:cubicBezTo>
                  <a:pt x="3882" y="4500"/>
                  <a:pt x="3942" y="4568"/>
                  <a:pt x="3931" y="4628"/>
                </a:cubicBezTo>
                <a:cubicBezTo>
                  <a:pt x="3920" y="4689"/>
                  <a:pt x="3876" y="4731"/>
                  <a:pt x="3865" y="4823"/>
                </a:cubicBezTo>
                <a:cubicBezTo>
                  <a:pt x="3770" y="4800"/>
                  <a:pt x="3782" y="4898"/>
                  <a:pt x="3778" y="4731"/>
                </a:cubicBezTo>
                <a:cubicBezTo>
                  <a:pt x="3808" y="4756"/>
                  <a:pt x="3827" y="4659"/>
                  <a:pt x="3810" y="4641"/>
                </a:cubicBezTo>
                <a:cubicBezTo>
                  <a:pt x="3756" y="4587"/>
                  <a:pt x="3714" y="4480"/>
                  <a:pt x="3640" y="4424"/>
                </a:cubicBezTo>
                <a:cubicBezTo>
                  <a:pt x="3621" y="4410"/>
                  <a:pt x="3584" y="4404"/>
                  <a:pt x="3570" y="4389"/>
                </a:cubicBezTo>
                <a:cubicBezTo>
                  <a:pt x="3563" y="4382"/>
                  <a:pt x="3580" y="4313"/>
                  <a:pt x="3575" y="4294"/>
                </a:cubicBezTo>
                <a:cubicBezTo>
                  <a:pt x="3565" y="4256"/>
                  <a:pt x="3515" y="4063"/>
                  <a:pt x="3531" y="4032"/>
                </a:cubicBezTo>
                <a:cubicBezTo>
                  <a:pt x="3547" y="4000"/>
                  <a:pt x="3575" y="3889"/>
                  <a:pt x="3575" y="3858"/>
                </a:cubicBezTo>
                <a:cubicBezTo>
                  <a:pt x="3575" y="3857"/>
                  <a:pt x="3426" y="3850"/>
                  <a:pt x="3410" y="3858"/>
                </a:cubicBezTo>
                <a:cubicBezTo>
                  <a:pt x="3407" y="3878"/>
                  <a:pt x="3423" y="3912"/>
                  <a:pt x="3410" y="3937"/>
                </a:cubicBezTo>
                <a:cubicBezTo>
                  <a:pt x="3391" y="3976"/>
                  <a:pt x="3240" y="3932"/>
                  <a:pt x="3212" y="3960"/>
                </a:cubicBezTo>
                <a:cubicBezTo>
                  <a:pt x="3210" y="3962"/>
                  <a:pt x="3291" y="4033"/>
                  <a:pt x="3297" y="4039"/>
                </a:cubicBezTo>
                <a:cubicBezTo>
                  <a:pt x="3338" y="4080"/>
                  <a:pt x="3259" y="4221"/>
                  <a:pt x="3321" y="4270"/>
                </a:cubicBezTo>
                <a:cubicBezTo>
                  <a:pt x="3300" y="4332"/>
                  <a:pt x="3231" y="4376"/>
                  <a:pt x="3183" y="4424"/>
                </a:cubicBezTo>
                <a:cubicBezTo>
                  <a:pt x="3157" y="4450"/>
                  <a:pt x="3154" y="4516"/>
                  <a:pt x="3127" y="4543"/>
                </a:cubicBezTo>
                <a:cubicBezTo>
                  <a:pt x="3069" y="4601"/>
                  <a:pt x="3025" y="4683"/>
                  <a:pt x="2971" y="4738"/>
                </a:cubicBezTo>
                <a:cubicBezTo>
                  <a:pt x="2954" y="4755"/>
                  <a:pt x="2841" y="4736"/>
                  <a:pt x="2830" y="4746"/>
                </a:cubicBezTo>
                <a:cubicBezTo>
                  <a:pt x="2828" y="4748"/>
                  <a:pt x="2820" y="4765"/>
                  <a:pt x="2813" y="4759"/>
                </a:cubicBezTo>
                <a:cubicBezTo>
                  <a:pt x="2789" y="4735"/>
                  <a:pt x="2750" y="4722"/>
                  <a:pt x="2722" y="4694"/>
                </a:cubicBezTo>
                <a:cubicBezTo>
                  <a:pt x="2672" y="4644"/>
                  <a:pt x="2638" y="4583"/>
                  <a:pt x="2557" y="4564"/>
                </a:cubicBezTo>
                <a:cubicBezTo>
                  <a:pt x="2529" y="4581"/>
                  <a:pt x="2477" y="4604"/>
                  <a:pt x="2449" y="4633"/>
                </a:cubicBezTo>
                <a:cubicBezTo>
                  <a:pt x="2427" y="4654"/>
                  <a:pt x="2456" y="4735"/>
                  <a:pt x="2442" y="4750"/>
                </a:cubicBezTo>
                <a:cubicBezTo>
                  <a:pt x="2420" y="4772"/>
                  <a:pt x="2331" y="4755"/>
                  <a:pt x="2293" y="4774"/>
                </a:cubicBezTo>
                <a:cubicBezTo>
                  <a:pt x="2178" y="4832"/>
                  <a:pt x="2202" y="4894"/>
                  <a:pt x="2189" y="4901"/>
                </a:cubicBezTo>
                <a:cubicBezTo>
                  <a:pt x="2157" y="4917"/>
                  <a:pt x="1993" y="4932"/>
                  <a:pt x="1968" y="4908"/>
                </a:cubicBezTo>
                <a:cubicBezTo>
                  <a:pt x="1946" y="4885"/>
                  <a:pt x="1934" y="4840"/>
                  <a:pt x="1912" y="4809"/>
                </a:cubicBezTo>
                <a:cubicBezTo>
                  <a:pt x="1869" y="4817"/>
                  <a:pt x="1783" y="4816"/>
                  <a:pt x="1725" y="4804"/>
                </a:cubicBezTo>
                <a:cubicBezTo>
                  <a:pt x="1721" y="4803"/>
                  <a:pt x="1698" y="4796"/>
                  <a:pt x="1693" y="4801"/>
                </a:cubicBezTo>
                <a:cubicBezTo>
                  <a:pt x="1673" y="4821"/>
                  <a:pt x="1528" y="4869"/>
                  <a:pt x="1492" y="4857"/>
                </a:cubicBezTo>
                <a:cubicBezTo>
                  <a:pt x="1371" y="4816"/>
                  <a:pt x="1438" y="4765"/>
                  <a:pt x="1399" y="4725"/>
                </a:cubicBezTo>
                <a:cubicBezTo>
                  <a:pt x="1352" y="4678"/>
                  <a:pt x="1375" y="4663"/>
                  <a:pt x="1352" y="4640"/>
                </a:cubicBezTo>
                <a:cubicBezTo>
                  <a:pt x="1344" y="4632"/>
                  <a:pt x="1313" y="4638"/>
                  <a:pt x="1304" y="4629"/>
                </a:cubicBezTo>
                <a:cubicBezTo>
                  <a:pt x="1294" y="4619"/>
                  <a:pt x="1297" y="4550"/>
                  <a:pt x="1276" y="4529"/>
                </a:cubicBezTo>
                <a:cubicBezTo>
                  <a:pt x="1261" y="4514"/>
                  <a:pt x="1167" y="4543"/>
                  <a:pt x="1150" y="4559"/>
                </a:cubicBezTo>
                <a:cubicBezTo>
                  <a:pt x="1127" y="4583"/>
                  <a:pt x="1065" y="4553"/>
                  <a:pt x="1045" y="4573"/>
                </a:cubicBezTo>
                <a:cubicBezTo>
                  <a:pt x="1017" y="4601"/>
                  <a:pt x="1045" y="4659"/>
                  <a:pt x="1017" y="4687"/>
                </a:cubicBezTo>
                <a:cubicBezTo>
                  <a:pt x="1000" y="4704"/>
                  <a:pt x="973" y="4720"/>
                  <a:pt x="956" y="4738"/>
                </a:cubicBezTo>
                <a:cubicBezTo>
                  <a:pt x="929" y="4762"/>
                  <a:pt x="965" y="4774"/>
                  <a:pt x="881" y="4823"/>
                </a:cubicBezTo>
                <a:cubicBezTo>
                  <a:pt x="867" y="4878"/>
                  <a:pt x="850" y="4836"/>
                  <a:pt x="830" y="4840"/>
                </a:cubicBezTo>
                <a:cubicBezTo>
                  <a:pt x="815" y="4856"/>
                  <a:pt x="807" y="4865"/>
                  <a:pt x="786" y="4865"/>
                </a:cubicBezTo>
                <a:cubicBezTo>
                  <a:pt x="786" y="4865"/>
                  <a:pt x="603" y="4866"/>
                  <a:pt x="602" y="4865"/>
                </a:cubicBezTo>
                <a:cubicBezTo>
                  <a:pt x="608" y="4529"/>
                  <a:pt x="395" y="4498"/>
                  <a:pt x="340" y="4364"/>
                </a:cubicBezTo>
                <a:cubicBezTo>
                  <a:pt x="315" y="4309"/>
                  <a:pt x="385" y="4258"/>
                  <a:pt x="352" y="4202"/>
                </a:cubicBezTo>
                <a:cubicBezTo>
                  <a:pt x="329" y="4164"/>
                  <a:pt x="262" y="4157"/>
                  <a:pt x="236" y="4105"/>
                </a:cubicBezTo>
                <a:cubicBezTo>
                  <a:pt x="209" y="4052"/>
                  <a:pt x="270" y="3995"/>
                  <a:pt x="238" y="3943"/>
                </a:cubicBezTo>
                <a:cubicBezTo>
                  <a:pt x="227" y="3947"/>
                  <a:pt x="216" y="3952"/>
                  <a:pt x="205" y="3957"/>
                </a:cubicBezTo>
                <a:cubicBezTo>
                  <a:pt x="218" y="3913"/>
                  <a:pt x="206" y="3862"/>
                  <a:pt x="183" y="3824"/>
                </a:cubicBezTo>
                <a:cubicBezTo>
                  <a:pt x="164" y="3792"/>
                  <a:pt x="225" y="3754"/>
                  <a:pt x="185" y="3730"/>
                </a:cubicBezTo>
                <a:cubicBezTo>
                  <a:pt x="117" y="3691"/>
                  <a:pt x="41" y="3793"/>
                  <a:pt x="0" y="3684"/>
                </a:cubicBezTo>
                <a:cubicBezTo>
                  <a:pt x="21" y="3634"/>
                  <a:pt x="29" y="3592"/>
                  <a:pt x="76" y="3559"/>
                </a:cubicBezTo>
                <a:cubicBezTo>
                  <a:pt x="119" y="3528"/>
                  <a:pt x="155" y="3506"/>
                  <a:pt x="126" y="3452"/>
                </a:cubicBezTo>
                <a:cubicBezTo>
                  <a:pt x="52" y="3312"/>
                  <a:pt x="119" y="3284"/>
                  <a:pt x="223" y="3200"/>
                </a:cubicBezTo>
                <a:cubicBezTo>
                  <a:pt x="195" y="3174"/>
                  <a:pt x="148" y="3060"/>
                  <a:pt x="194" y="3036"/>
                </a:cubicBezTo>
                <a:cubicBezTo>
                  <a:pt x="266" y="2998"/>
                  <a:pt x="275" y="2929"/>
                  <a:pt x="325" y="2865"/>
                </a:cubicBezTo>
                <a:cubicBezTo>
                  <a:pt x="388" y="2785"/>
                  <a:pt x="282" y="2711"/>
                  <a:pt x="382" y="2661"/>
                </a:cubicBezTo>
                <a:cubicBezTo>
                  <a:pt x="425" y="2640"/>
                  <a:pt x="465" y="2664"/>
                  <a:pt x="507" y="2642"/>
                </a:cubicBezTo>
                <a:cubicBezTo>
                  <a:pt x="558" y="2616"/>
                  <a:pt x="611" y="2635"/>
                  <a:pt x="662" y="2651"/>
                </a:cubicBezTo>
                <a:lnTo>
                  <a:pt x="633" y="1116"/>
                </a:lnTo>
                <a:lnTo>
                  <a:pt x="941" y="1116"/>
                </a:lnTo>
                <a:cubicBezTo>
                  <a:pt x="937" y="879"/>
                  <a:pt x="929" y="638"/>
                  <a:pt x="921" y="400"/>
                </a:cubicBezTo>
                <a:lnTo>
                  <a:pt x="924" y="400"/>
                </a:lnTo>
                <a:lnTo>
                  <a:pt x="2707" y="404"/>
                </a:lnTo>
                <a:cubicBezTo>
                  <a:pt x="2784" y="404"/>
                  <a:pt x="2843" y="417"/>
                  <a:pt x="2888" y="345"/>
                </a:cubicBezTo>
                <a:cubicBezTo>
                  <a:pt x="2934" y="271"/>
                  <a:pt x="2950" y="372"/>
                  <a:pt x="2919" y="401"/>
                </a:cubicBezTo>
                <a:cubicBezTo>
                  <a:pt x="3148" y="440"/>
                  <a:pt x="3373" y="370"/>
                  <a:pt x="3459" y="416"/>
                </a:cubicBezTo>
                <a:cubicBezTo>
                  <a:pt x="3536" y="458"/>
                  <a:pt x="3694" y="582"/>
                  <a:pt x="3727" y="420"/>
                </a:cubicBezTo>
                <a:cubicBezTo>
                  <a:pt x="3765" y="238"/>
                  <a:pt x="3880" y="409"/>
                  <a:pt x="3954" y="198"/>
                </a:cubicBezTo>
                <a:cubicBezTo>
                  <a:pt x="3967" y="162"/>
                  <a:pt x="3985" y="85"/>
                  <a:pt x="4043" y="116"/>
                </a:cubicBezTo>
                <a:cubicBezTo>
                  <a:pt x="4088" y="139"/>
                  <a:pt x="4161" y="28"/>
                  <a:pt x="4189" y="0"/>
                </a:cubicBezTo>
                <a:cubicBezTo>
                  <a:pt x="4210" y="92"/>
                  <a:pt x="4272" y="123"/>
                  <a:pt x="4350" y="163"/>
                </a:cubicBezTo>
                <a:cubicBezTo>
                  <a:pt x="4419" y="199"/>
                  <a:pt x="4461" y="287"/>
                  <a:pt x="4527" y="33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1" name="꙱ Sri Lanka (Democratic Socialist Republic of Sri Lanka) (LK) (H)">
            <a:extLst>
              <a:ext uri="{FF2B5EF4-FFF2-40B4-BE49-F238E27FC236}">
                <a16:creationId xmlns:a16="http://schemas.microsoft.com/office/drawing/2014/main" id="{08D53503-3CBF-4A03-BA2E-922B3BC25F5C}"/>
              </a:ext>
            </a:extLst>
          </p:cNvPr>
          <p:cNvSpPr>
            <a:spLocks noEditPoints="1"/>
          </p:cNvSpPr>
          <p:nvPr/>
        </p:nvSpPr>
        <p:spPr bwMode="auto">
          <a:xfrm>
            <a:off x="6451571" y="2085017"/>
            <a:ext cx="64045" cy="123851"/>
          </a:xfrm>
          <a:custGeom>
            <a:avLst/>
            <a:gdLst>
              <a:gd name="T0" fmla="*/ 25 w 768"/>
              <a:gd name="T1" fmla="*/ 299 h 1507"/>
              <a:gd name="T2" fmla="*/ 85 w 768"/>
              <a:gd name="T3" fmla="*/ 346 h 1507"/>
              <a:gd name="T4" fmla="*/ 25 w 768"/>
              <a:gd name="T5" fmla="*/ 299 h 1507"/>
              <a:gd name="T6" fmla="*/ 67 w 768"/>
              <a:gd name="T7" fmla="*/ 88 h 1507"/>
              <a:gd name="T8" fmla="*/ 97 w 768"/>
              <a:gd name="T9" fmla="*/ 111 h 1507"/>
              <a:gd name="T10" fmla="*/ 67 w 768"/>
              <a:gd name="T11" fmla="*/ 88 h 1507"/>
              <a:gd name="T12" fmla="*/ 70 w 768"/>
              <a:gd name="T13" fmla="*/ 833 h 1507"/>
              <a:gd name="T14" fmla="*/ 364 w 768"/>
              <a:gd name="T15" fmla="*/ 1427 h 1507"/>
              <a:gd name="T16" fmla="*/ 698 w 768"/>
              <a:gd name="T17" fmla="*/ 1209 h 1507"/>
              <a:gd name="T18" fmla="*/ 708 w 768"/>
              <a:gd name="T19" fmla="*/ 880 h 1507"/>
              <a:gd name="T20" fmla="*/ 640 w 768"/>
              <a:gd name="T21" fmla="*/ 776 h 1507"/>
              <a:gd name="T22" fmla="*/ 611 w 768"/>
              <a:gd name="T23" fmla="*/ 698 h 1507"/>
              <a:gd name="T24" fmla="*/ 545 w 768"/>
              <a:gd name="T25" fmla="*/ 512 h 1507"/>
              <a:gd name="T26" fmla="*/ 483 w 768"/>
              <a:gd name="T27" fmla="*/ 500 h 1507"/>
              <a:gd name="T28" fmla="*/ 381 w 768"/>
              <a:gd name="T29" fmla="*/ 271 h 1507"/>
              <a:gd name="T30" fmla="*/ 150 w 768"/>
              <a:gd name="T31" fmla="*/ 55 h 1507"/>
              <a:gd name="T32" fmla="*/ 237 w 768"/>
              <a:gd name="T33" fmla="*/ 126 h 1507"/>
              <a:gd name="T34" fmla="*/ 73 w 768"/>
              <a:gd name="T35" fmla="*/ 64 h 1507"/>
              <a:gd name="T36" fmla="*/ 165 w 768"/>
              <a:gd name="T37" fmla="*/ 126 h 1507"/>
              <a:gd name="T38" fmla="*/ 287 w 768"/>
              <a:gd name="T39" fmla="*/ 177 h 1507"/>
              <a:gd name="T40" fmla="*/ 144 w 768"/>
              <a:gd name="T41" fmla="*/ 141 h 1507"/>
              <a:gd name="T42" fmla="*/ 131 w 768"/>
              <a:gd name="T43" fmla="*/ 189 h 1507"/>
              <a:gd name="T44" fmla="*/ 128 w 768"/>
              <a:gd name="T45" fmla="*/ 302 h 1507"/>
              <a:gd name="T46" fmla="*/ 73 w 768"/>
              <a:gd name="T47" fmla="*/ 696 h 1507"/>
              <a:gd name="T48" fmla="*/ 47 w 768"/>
              <a:gd name="T49" fmla="*/ 587 h 1507"/>
              <a:gd name="T50" fmla="*/ 70 w 768"/>
              <a:gd name="T51" fmla="*/ 833 h 1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1507">
                <a:moveTo>
                  <a:pt x="25" y="299"/>
                </a:moveTo>
                <a:cubicBezTo>
                  <a:pt x="34" y="320"/>
                  <a:pt x="68" y="333"/>
                  <a:pt x="85" y="346"/>
                </a:cubicBezTo>
                <a:cubicBezTo>
                  <a:pt x="78" y="318"/>
                  <a:pt x="55" y="297"/>
                  <a:pt x="25" y="299"/>
                </a:cubicBezTo>
                <a:close/>
                <a:moveTo>
                  <a:pt x="67" y="88"/>
                </a:moveTo>
                <a:cubicBezTo>
                  <a:pt x="73" y="108"/>
                  <a:pt x="71" y="116"/>
                  <a:pt x="97" y="111"/>
                </a:cubicBezTo>
                <a:cubicBezTo>
                  <a:pt x="87" y="104"/>
                  <a:pt x="77" y="96"/>
                  <a:pt x="67" y="88"/>
                </a:cubicBezTo>
                <a:close/>
                <a:moveTo>
                  <a:pt x="70" y="833"/>
                </a:moveTo>
                <a:cubicBezTo>
                  <a:pt x="71" y="965"/>
                  <a:pt x="120" y="1507"/>
                  <a:pt x="364" y="1427"/>
                </a:cubicBezTo>
                <a:cubicBezTo>
                  <a:pt x="475" y="1391"/>
                  <a:pt x="640" y="1315"/>
                  <a:pt x="698" y="1209"/>
                </a:cubicBezTo>
                <a:cubicBezTo>
                  <a:pt x="747" y="1122"/>
                  <a:pt x="768" y="968"/>
                  <a:pt x="708" y="880"/>
                </a:cubicBezTo>
                <a:cubicBezTo>
                  <a:pt x="708" y="896"/>
                  <a:pt x="654" y="790"/>
                  <a:pt x="640" y="776"/>
                </a:cubicBezTo>
                <a:cubicBezTo>
                  <a:pt x="717" y="831"/>
                  <a:pt x="623" y="716"/>
                  <a:pt x="611" y="698"/>
                </a:cubicBezTo>
                <a:cubicBezTo>
                  <a:pt x="575" y="639"/>
                  <a:pt x="575" y="572"/>
                  <a:pt x="545" y="512"/>
                </a:cubicBezTo>
                <a:cubicBezTo>
                  <a:pt x="522" y="531"/>
                  <a:pt x="498" y="525"/>
                  <a:pt x="483" y="500"/>
                </a:cubicBezTo>
                <a:cubicBezTo>
                  <a:pt x="556" y="506"/>
                  <a:pt x="390" y="300"/>
                  <a:pt x="381" y="271"/>
                </a:cubicBezTo>
                <a:cubicBezTo>
                  <a:pt x="372" y="239"/>
                  <a:pt x="185" y="23"/>
                  <a:pt x="150" y="55"/>
                </a:cubicBezTo>
                <a:cubicBezTo>
                  <a:pt x="189" y="64"/>
                  <a:pt x="210" y="101"/>
                  <a:pt x="237" y="126"/>
                </a:cubicBezTo>
                <a:cubicBezTo>
                  <a:pt x="196" y="103"/>
                  <a:pt x="122" y="0"/>
                  <a:pt x="73" y="64"/>
                </a:cubicBezTo>
                <a:cubicBezTo>
                  <a:pt x="96" y="97"/>
                  <a:pt x="137" y="101"/>
                  <a:pt x="165" y="126"/>
                </a:cubicBezTo>
                <a:cubicBezTo>
                  <a:pt x="170" y="90"/>
                  <a:pt x="267" y="149"/>
                  <a:pt x="287" y="177"/>
                </a:cubicBezTo>
                <a:cubicBezTo>
                  <a:pt x="269" y="163"/>
                  <a:pt x="171" y="140"/>
                  <a:pt x="144" y="141"/>
                </a:cubicBezTo>
                <a:cubicBezTo>
                  <a:pt x="164" y="169"/>
                  <a:pt x="145" y="170"/>
                  <a:pt x="131" y="189"/>
                </a:cubicBezTo>
                <a:cubicBezTo>
                  <a:pt x="111" y="216"/>
                  <a:pt x="154" y="259"/>
                  <a:pt x="128" y="302"/>
                </a:cubicBezTo>
                <a:cubicBezTo>
                  <a:pt x="67" y="402"/>
                  <a:pt x="78" y="579"/>
                  <a:pt x="73" y="696"/>
                </a:cubicBezTo>
                <a:cubicBezTo>
                  <a:pt x="26" y="683"/>
                  <a:pt x="48" y="621"/>
                  <a:pt x="47" y="587"/>
                </a:cubicBezTo>
                <a:cubicBezTo>
                  <a:pt x="0" y="658"/>
                  <a:pt x="63" y="759"/>
                  <a:pt x="70" y="83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2" name="꙱ Spain (Kingdom of Spain) (ES) (H)">
            <a:extLst>
              <a:ext uri="{FF2B5EF4-FFF2-40B4-BE49-F238E27FC236}">
                <a16:creationId xmlns:a16="http://schemas.microsoft.com/office/drawing/2014/main" id="{84CFC087-EA66-4B16-8857-1569AFE29F36}"/>
              </a:ext>
            </a:extLst>
          </p:cNvPr>
          <p:cNvSpPr>
            <a:spLocks noEditPoints="1"/>
          </p:cNvSpPr>
          <p:nvPr/>
        </p:nvSpPr>
        <p:spPr bwMode="auto">
          <a:xfrm>
            <a:off x="4194496" y="1089046"/>
            <a:ext cx="318160" cy="230157"/>
          </a:xfrm>
          <a:custGeom>
            <a:avLst/>
            <a:gdLst>
              <a:gd name="T0" fmla="*/ 40 w 3855"/>
              <a:gd name="T1" fmla="*/ 335 h 2785"/>
              <a:gd name="T2" fmla="*/ 86 w 3855"/>
              <a:gd name="T3" fmla="*/ 217 h 2785"/>
              <a:gd name="T4" fmla="*/ 328 w 3855"/>
              <a:gd name="T5" fmla="*/ 127 h 2785"/>
              <a:gd name="T6" fmla="*/ 411 w 3855"/>
              <a:gd name="T7" fmla="*/ 65 h 2785"/>
              <a:gd name="T8" fmla="*/ 648 w 3855"/>
              <a:gd name="T9" fmla="*/ 127 h 2785"/>
              <a:gd name="T10" fmla="*/ 1071 w 3855"/>
              <a:gd name="T11" fmla="*/ 102 h 2785"/>
              <a:gd name="T12" fmla="*/ 1728 w 3855"/>
              <a:gd name="T13" fmla="*/ 161 h 2785"/>
              <a:gd name="T14" fmla="*/ 2009 w 3855"/>
              <a:gd name="T15" fmla="*/ 186 h 2785"/>
              <a:gd name="T16" fmla="*/ 2144 w 3855"/>
              <a:gd name="T17" fmla="*/ 178 h 2785"/>
              <a:gd name="T18" fmla="*/ 2263 w 3855"/>
              <a:gd name="T19" fmla="*/ 290 h 2785"/>
              <a:gd name="T20" fmla="*/ 2611 w 3855"/>
              <a:gd name="T21" fmla="*/ 393 h 2785"/>
              <a:gd name="T22" fmla="*/ 2836 w 3855"/>
              <a:gd name="T23" fmla="*/ 412 h 2785"/>
              <a:gd name="T24" fmla="*/ 3055 w 3855"/>
              <a:gd name="T25" fmla="*/ 442 h 2785"/>
              <a:gd name="T26" fmla="*/ 3137 w 3855"/>
              <a:gd name="T27" fmla="*/ 469 h 2785"/>
              <a:gd name="T28" fmla="*/ 3400 w 3855"/>
              <a:gd name="T29" fmla="*/ 526 h 2785"/>
              <a:gd name="T30" fmla="*/ 3551 w 3855"/>
              <a:gd name="T31" fmla="*/ 498 h 2785"/>
              <a:gd name="T32" fmla="*/ 3546 w 3855"/>
              <a:gd name="T33" fmla="*/ 573 h 2785"/>
              <a:gd name="T34" fmla="*/ 3319 w 3855"/>
              <a:gd name="T35" fmla="*/ 829 h 2785"/>
              <a:gd name="T36" fmla="*/ 2819 w 3855"/>
              <a:gd name="T37" fmla="*/ 1071 h 2785"/>
              <a:gd name="T38" fmla="*/ 2625 w 3855"/>
              <a:gd name="T39" fmla="*/ 1342 h 2785"/>
              <a:gd name="T40" fmla="*/ 2573 w 3855"/>
              <a:gd name="T41" fmla="*/ 1868 h 2785"/>
              <a:gd name="T42" fmla="*/ 2337 w 3855"/>
              <a:gd name="T43" fmla="*/ 2168 h 2785"/>
              <a:gd name="T44" fmla="*/ 2207 w 3855"/>
              <a:gd name="T45" fmla="*/ 2237 h 2785"/>
              <a:gd name="T46" fmla="*/ 1888 w 3855"/>
              <a:gd name="T47" fmla="*/ 2498 h 2785"/>
              <a:gd name="T48" fmla="*/ 1635 w 3855"/>
              <a:gd name="T49" fmla="*/ 2521 h 2785"/>
              <a:gd name="T50" fmla="*/ 1204 w 3855"/>
              <a:gd name="T51" fmla="*/ 2580 h 2785"/>
              <a:gd name="T52" fmla="*/ 959 w 3855"/>
              <a:gd name="T53" fmla="*/ 2738 h 2785"/>
              <a:gd name="T54" fmla="*/ 785 w 3855"/>
              <a:gd name="T55" fmla="*/ 2721 h 2785"/>
              <a:gd name="T56" fmla="*/ 676 w 3855"/>
              <a:gd name="T57" fmla="*/ 2553 h 2785"/>
              <a:gd name="T58" fmla="*/ 679 w 3855"/>
              <a:gd name="T59" fmla="*/ 2486 h 2785"/>
              <a:gd name="T60" fmla="*/ 481 w 3855"/>
              <a:gd name="T61" fmla="*/ 2354 h 2785"/>
              <a:gd name="T62" fmla="*/ 364 w 3855"/>
              <a:gd name="T63" fmla="*/ 2234 h 2785"/>
              <a:gd name="T64" fmla="*/ 544 w 3855"/>
              <a:gd name="T65" fmla="*/ 1997 h 2785"/>
              <a:gd name="T66" fmla="*/ 545 w 3855"/>
              <a:gd name="T67" fmla="*/ 1718 h 2785"/>
              <a:gd name="T68" fmla="*/ 457 w 3855"/>
              <a:gd name="T69" fmla="*/ 1533 h 2785"/>
              <a:gd name="T70" fmla="*/ 544 w 3855"/>
              <a:gd name="T71" fmla="*/ 1476 h 2785"/>
              <a:gd name="T72" fmla="*/ 573 w 3855"/>
              <a:gd name="T73" fmla="*/ 1305 h 2785"/>
              <a:gd name="T74" fmla="*/ 623 w 3855"/>
              <a:gd name="T75" fmla="*/ 999 h 2785"/>
              <a:gd name="T76" fmla="*/ 743 w 3855"/>
              <a:gd name="T77" fmla="*/ 743 h 2785"/>
              <a:gd name="T78" fmla="*/ 573 w 3855"/>
              <a:gd name="T79" fmla="*/ 672 h 2785"/>
              <a:gd name="T80" fmla="*/ 390 w 3855"/>
              <a:gd name="T81" fmla="*/ 694 h 2785"/>
              <a:gd name="T82" fmla="*/ 313 w 3855"/>
              <a:gd name="T83" fmla="*/ 635 h 2785"/>
              <a:gd name="T84" fmla="*/ 188 w 3855"/>
              <a:gd name="T85" fmla="*/ 630 h 2785"/>
              <a:gd name="T86" fmla="*/ 170 w 3855"/>
              <a:gd name="T87" fmla="*/ 528 h 2785"/>
              <a:gd name="T88" fmla="*/ 159 w 3855"/>
              <a:gd name="T89" fmla="*/ 504 h 2785"/>
              <a:gd name="T90" fmla="*/ 147 w 3855"/>
              <a:gd name="T91" fmla="*/ 406 h 2785"/>
              <a:gd name="T92" fmla="*/ 111 w 3855"/>
              <a:gd name="T93" fmla="*/ 364 h 2785"/>
              <a:gd name="T94" fmla="*/ 3706 w 3855"/>
              <a:gd name="T95" fmla="*/ 1362 h 2785"/>
              <a:gd name="T96" fmla="*/ 3706 w 3855"/>
              <a:gd name="T97" fmla="*/ 1362 h 2785"/>
              <a:gd name="T98" fmla="*/ 3051 w 3855"/>
              <a:gd name="T99" fmla="*/ 1692 h 2785"/>
              <a:gd name="T100" fmla="*/ 2990 w 3855"/>
              <a:gd name="T101" fmla="*/ 1843 h 2785"/>
              <a:gd name="T102" fmla="*/ 2990 w 3855"/>
              <a:gd name="T103" fmla="*/ 1843 h 2785"/>
              <a:gd name="T104" fmla="*/ 3435 w 3855"/>
              <a:gd name="T105" fmla="*/ 1587 h 2785"/>
              <a:gd name="T106" fmla="*/ 3338 w 3855"/>
              <a:gd name="T107" fmla="*/ 1463 h 2785"/>
              <a:gd name="T108" fmla="*/ 3523 w 3855"/>
              <a:gd name="T109" fmla="*/ 1441 h 2785"/>
              <a:gd name="T110" fmla="*/ 3552 w 3855"/>
              <a:gd name="T111" fmla="*/ 1567 h 2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855" h="2785">
                <a:moveTo>
                  <a:pt x="31" y="350"/>
                </a:moveTo>
                <a:cubicBezTo>
                  <a:pt x="34" y="345"/>
                  <a:pt x="37" y="340"/>
                  <a:pt x="40" y="335"/>
                </a:cubicBezTo>
                <a:cubicBezTo>
                  <a:pt x="1" y="338"/>
                  <a:pt x="0" y="306"/>
                  <a:pt x="11" y="279"/>
                </a:cubicBezTo>
                <a:cubicBezTo>
                  <a:pt x="28" y="235"/>
                  <a:pt x="59" y="247"/>
                  <a:pt x="86" y="217"/>
                </a:cubicBezTo>
                <a:cubicBezTo>
                  <a:pt x="139" y="160"/>
                  <a:pt x="254" y="187"/>
                  <a:pt x="328" y="154"/>
                </a:cubicBezTo>
                <a:cubicBezTo>
                  <a:pt x="268" y="156"/>
                  <a:pt x="306" y="139"/>
                  <a:pt x="328" y="127"/>
                </a:cubicBezTo>
                <a:cubicBezTo>
                  <a:pt x="315" y="132"/>
                  <a:pt x="302" y="136"/>
                  <a:pt x="289" y="139"/>
                </a:cubicBezTo>
                <a:cubicBezTo>
                  <a:pt x="280" y="100"/>
                  <a:pt x="411" y="0"/>
                  <a:pt x="411" y="65"/>
                </a:cubicBezTo>
                <a:cubicBezTo>
                  <a:pt x="431" y="53"/>
                  <a:pt x="450" y="41"/>
                  <a:pt x="470" y="29"/>
                </a:cubicBezTo>
                <a:cubicBezTo>
                  <a:pt x="475" y="73"/>
                  <a:pt x="647" y="53"/>
                  <a:pt x="648" y="127"/>
                </a:cubicBezTo>
                <a:cubicBezTo>
                  <a:pt x="701" y="59"/>
                  <a:pt x="855" y="112"/>
                  <a:pt x="927" y="100"/>
                </a:cubicBezTo>
                <a:cubicBezTo>
                  <a:pt x="989" y="90"/>
                  <a:pt x="1006" y="87"/>
                  <a:pt x="1071" y="102"/>
                </a:cubicBezTo>
                <a:cubicBezTo>
                  <a:pt x="1251" y="145"/>
                  <a:pt x="1372" y="177"/>
                  <a:pt x="1556" y="133"/>
                </a:cubicBezTo>
                <a:cubicBezTo>
                  <a:pt x="1612" y="119"/>
                  <a:pt x="1679" y="132"/>
                  <a:pt x="1728" y="161"/>
                </a:cubicBezTo>
                <a:cubicBezTo>
                  <a:pt x="1795" y="202"/>
                  <a:pt x="1785" y="146"/>
                  <a:pt x="1847" y="150"/>
                </a:cubicBezTo>
                <a:cubicBezTo>
                  <a:pt x="1901" y="154"/>
                  <a:pt x="1955" y="176"/>
                  <a:pt x="2009" y="186"/>
                </a:cubicBezTo>
                <a:cubicBezTo>
                  <a:pt x="2037" y="192"/>
                  <a:pt x="2122" y="165"/>
                  <a:pt x="2151" y="175"/>
                </a:cubicBezTo>
                <a:cubicBezTo>
                  <a:pt x="2149" y="176"/>
                  <a:pt x="2146" y="177"/>
                  <a:pt x="2144" y="178"/>
                </a:cubicBezTo>
                <a:cubicBezTo>
                  <a:pt x="2163" y="202"/>
                  <a:pt x="2257" y="187"/>
                  <a:pt x="2254" y="219"/>
                </a:cubicBezTo>
                <a:cubicBezTo>
                  <a:pt x="2252" y="246"/>
                  <a:pt x="2224" y="274"/>
                  <a:pt x="2263" y="290"/>
                </a:cubicBezTo>
                <a:cubicBezTo>
                  <a:pt x="2282" y="233"/>
                  <a:pt x="2469" y="362"/>
                  <a:pt x="2530" y="371"/>
                </a:cubicBezTo>
                <a:cubicBezTo>
                  <a:pt x="2567" y="372"/>
                  <a:pt x="2570" y="354"/>
                  <a:pt x="2611" y="393"/>
                </a:cubicBezTo>
                <a:cubicBezTo>
                  <a:pt x="2634" y="412"/>
                  <a:pt x="2646" y="409"/>
                  <a:pt x="2681" y="402"/>
                </a:cubicBezTo>
                <a:cubicBezTo>
                  <a:pt x="2715" y="392"/>
                  <a:pt x="2788" y="403"/>
                  <a:pt x="2836" y="412"/>
                </a:cubicBezTo>
                <a:cubicBezTo>
                  <a:pt x="2821" y="328"/>
                  <a:pt x="2913" y="351"/>
                  <a:pt x="2956" y="386"/>
                </a:cubicBezTo>
                <a:cubicBezTo>
                  <a:pt x="2994" y="416"/>
                  <a:pt x="3046" y="389"/>
                  <a:pt x="3055" y="442"/>
                </a:cubicBezTo>
                <a:cubicBezTo>
                  <a:pt x="3059" y="455"/>
                  <a:pt x="3063" y="474"/>
                  <a:pt x="3065" y="498"/>
                </a:cubicBezTo>
                <a:cubicBezTo>
                  <a:pt x="3086" y="498"/>
                  <a:pt x="3125" y="481"/>
                  <a:pt x="3137" y="469"/>
                </a:cubicBezTo>
                <a:cubicBezTo>
                  <a:pt x="3140" y="487"/>
                  <a:pt x="3237" y="523"/>
                  <a:pt x="3239" y="522"/>
                </a:cubicBezTo>
                <a:cubicBezTo>
                  <a:pt x="3297" y="477"/>
                  <a:pt x="3338" y="543"/>
                  <a:pt x="3400" y="526"/>
                </a:cubicBezTo>
                <a:cubicBezTo>
                  <a:pt x="3426" y="519"/>
                  <a:pt x="3441" y="495"/>
                  <a:pt x="3470" y="494"/>
                </a:cubicBezTo>
                <a:cubicBezTo>
                  <a:pt x="3498" y="492"/>
                  <a:pt x="3523" y="506"/>
                  <a:pt x="3551" y="498"/>
                </a:cubicBezTo>
                <a:cubicBezTo>
                  <a:pt x="3563" y="506"/>
                  <a:pt x="3557" y="541"/>
                  <a:pt x="3584" y="537"/>
                </a:cubicBezTo>
                <a:cubicBezTo>
                  <a:pt x="3584" y="568"/>
                  <a:pt x="3564" y="559"/>
                  <a:pt x="3546" y="573"/>
                </a:cubicBezTo>
                <a:cubicBezTo>
                  <a:pt x="3520" y="594"/>
                  <a:pt x="3546" y="647"/>
                  <a:pt x="3545" y="675"/>
                </a:cubicBezTo>
                <a:cubicBezTo>
                  <a:pt x="3541" y="751"/>
                  <a:pt x="3375" y="806"/>
                  <a:pt x="3319" y="829"/>
                </a:cubicBezTo>
                <a:cubicBezTo>
                  <a:pt x="3276" y="847"/>
                  <a:pt x="3265" y="887"/>
                  <a:pt x="3230" y="903"/>
                </a:cubicBezTo>
                <a:cubicBezTo>
                  <a:pt x="3122" y="955"/>
                  <a:pt x="3105" y="873"/>
                  <a:pt x="2819" y="1071"/>
                </a:cubicBezTo>
                <a:cubicBezTo>
                  <a:pt x="2888" y="1126"/>
                  <a:pt x="2822" y="1137"/>
                  <a:pt x="2775" y="1164"/>
                </a:cubicBezTo>
                <a:cubicBezTo>
                  <a:pt x="2706" y="1203"/>
                  <a:pt x="2693" y="1299"/>
                  <a:pt x="2625" y="1342"/>
                </a:cubicBezTo>
                <a:cubicBezTo>
                  <a:pt x="2510" y="1416"/>
                  <a:pt x="2469" y="1627"/>
                  <a:pt x="2564" y="1728"/>
                </a:cubicBezTo>
                <a:cubicBezTo>
                  <a:pt x="2622" y="1789"/>
                  <a:pt x="2668" y="1808"/>
                  <a:pt x="2573" y="1868"/>
                </a:cubicBezTo>
                <a:cubicBezTo>
                  <a:pt x="2464" y="1936"/>
                  <a:pt x="2424" y="1939"/>
                  <a:pt x="2362" y="2082"/>
                </a:cubicBezTo>
                <a:cubicBezTo>
                  <a:pt x="2351" y="2109"/>
                  <a:pt x="2337" y="2138"/>
                  <a:pt x="2337" y="2168"/>
                </a:cubicBezTo>
                <a:cubicBezTo>
                  <a:pt x="2336" y="2192"/>
                  <a:pt x="2362" y="2213"/>
                  <a:pt x="2352" y="2167"/>
                </a:cubicBezTo>
                <a:cubicBezTo>
                  <a:pt x="2390" y="2229"/>
                  <a:pt x="2236" y="2234"/>
                  <a:pt x="2207" y="2237"/>
                </a:cubicBezTo>
                <a:cubicBezTo>
                  <a:pt x="2135" y="2246"/>
                  <a:pt x="2035" y="2311"/>
                  <a:pt x="2018" y="2382"/>
                </a:cubicBezTo>
                <a:cubicBezTo>
                  <a:pt x="2003" y="2442"/>
                  <a:pt x="1953" y="2551"/>
                  <a:pt x="1888" y="2498"/>
                </a:cubicBezTo>
                <a:cubicBezTo>
                  <a:pt x="1848" y="2466"/>
                  <a:pt x="1818" y="2509"/>
                  <a:pt x="1785" y="2523"/>
                </a:cubicBezTo>
                <a:cubicBezTo>
                  <a:pt x="1737" y="2543"/>
                  <a:pt x="1686" y="2513"/>
                  <a:pt x="1635" y="2521"/>
                </a:cubicBezTo>
                <a:cubicBezTo>
                  <a:pt x="1530" y="2539"/>
                  <a:pt x="1424" y="2527"/>
                  <a:pt x="1316" y="2529"/>
                </a:cubicBezTo>
                <a:cubicBezTo>
                  <a:pt x="1259" y="2530"/>
                  <a:pt x="1246" y="2541"/>
                  <a:pt x="1204" y="2580"/>
                </a:cubicBezTo>
                <a:cubicBezTo>
                  <a:pt x="1156" y="2624"/>
                  <a:pt x="1093" y="2606"/>
                  <a:pt x="1038" y="2634"/>
                </a:cubicBezTo>
                <a:cubicBezTo>
                  <a:pt x="1011" y="2647"/>
                  <a:pt x="984" y="2740"/>
                  <a:pt x="959" y="2738"/>
                </a:cubicBezTo>
                <a:cubicBezTo>
                  <a:pt x="928" y="2735"/>
                  <a:pt x="936" y="2785"/>
                  <a:pt x="889" y="2784"/>
                </a:cubicBezTo>
                <a:cubicBezTo>
                  <a:pt x="850" y="2783"/>
                  <a:pt x="821" y="2717"/>
                  <a:pt x="785" y="2721"/>
                </a:cubicBezTo>
                <a:cubicBezTo>
                  <a:pt x="744" y="2726"/>
                  <a:pt x="714" y="2642"/>
                  <a:pt x="704" y="2612"/>
                </a:cubicBezTo>
                <a:cubicBezTo>
                  <a:pt x="757" y="2603"/>
                  <a:pt x="692" y="2565"/>
                  <a:pt x="676" y="2553"/>
                </a:cubicBezTo>
                <a:cubicBezTo>
                  <a:pt x="638" y="2524"/>
                  <a:pt x="683" y="2474"/>
                  <a:pt x="719" y="2464"/>
                </a:cubicBezTo>
                <a:cubicBezTo>
                  <a:pt x="697" y="2456"/>
                  <a:pt x="688" y="2470"/>
                  <a:pt x="679" y="2486"/>
                </a:cubicBezTo>
                <a:cubicBezTo>
                  <a:pt x="659" y="2465"/>
                  <a:pt x="506" y="2362"/>
                  <a:pt x="541" y="2330"/>
                </a:cubicBezTo>
                <a:cubicBezTo>
                  <a:pt x="486" y="2324"/>
                  <a:pt x="540" y="2353"/>
                  <a:pt x="481" y="2354"/>
                </a:cubicBezTo>
                <a:cubicBezTo>
                  <a:pt x="470" y="2354"/>
                  <a:pt x="381" y="2372"/>
                  <a:pt x="377" y="2335"/>
                </a:cubicBezTo>
                <a:cubicBezTo>
                  <a:pt x="385" y="2301"/>
                  <a:pt x="364" y="2268"/>
                  <a:pt x="364" y="2234"/>
                </a:cubicBezTo>
                <a:cubicBezTo>
                  <a:pt x="366" y="2186"/>
                  <a:pt x="412" y="2161"/>
                  <a:pt x="435" y="2117"/>
                </a:cubicBezTo>
                <a:cubicBezTo>
                  <a:pt x="465" y="2053"/>
                  <a:pt x="518" y="2063"/>
                  <a:pt x="544" y="1997"/>
                </a:cubicBezTo>
                <a:cubicBezTo>
                  <a:pt x="481" y="2018"/>
                  <a:pt x="428" y="1922"/>
                  <a:pt x="444" y="1868"/>
                </a:cubicBezTo>
                <a:cubicBezTo>
                  <a:pt x="460" y="1808"/>
                  <a:pt x="526" y="1777"/>
                  <a:pt x="545" y="1718"/>
                </a:cubicBezTo>
                <a:cubicBezTo>
                  <a:pt x="557" y="1681"/>
                  <a:pt x="484" y="1633"/>
                  <a:pt x="470" y="1598"/>
                </a:cubicBezTo>
                <a:cubicBezTo>
                  <a:pt x="463" y="1574"/>
                  <a:pt x="478" y="1553"/>
                  <a:pt x="457" y="1533"/>
                </a:cubicBezTo>
                <a:cubicBezTo>
                  <a:pt x="438" y="1516"/>
                  <a:pt x="416" y="1502"/>
                  <a:pt x="405" y="1478"/>
                </a:cubicBezTo>
                <a:cubicBezTo>
                  <a:pt x="437" y="1487"/>
                  <a:pt x="514" y="1494"/>
                  <a:pt x="544" y="1476"/>
                </a:cubicBezTo>
                <a:cubicBezTo>
                  <a:pt x="565" y="1463"/>
                  <a:pt x="550" y="1431"/>
                  <a:pt x="575" y="1423"/>
                </a:cubicBezTo>
                <a:cubicBezTo>
                  <a:pt x="630" y="1405"/>
                  <a:pt x="590" y="1345"/>
                  <a:pt x="573" y="1305"/>
                </a:cubicBezTo>
                <a:cubicBezTo>
                  <a:pt x="561" y="1274"/>
                  <a:pt x="624" y="1270"/>
                  <a:pt x="636" y="1246"/>
                </a:cubicBezTo>
                <a:cubicBezTo>
                  <a:pt x="636" y="1246"/>
                  <a:pt x="648" y="996"/>
                  <a:pt x="623" y="999"/>
                </a:cubicBezTo>
                <a:cubicBezTo>
                  <a:pt x="693" y="964"/>
                  <a:pt x="861" y="817"/>
                  <a:pt x="832" y="791"/>
                </a:cubicBezTo>
                <a:cubicBezTo>
                  <a:pt x="812" y="773"/>
                  <a:pt x="746" y="765"/>
                  <a:pt x="743" y="743"/>
                </a:cubicBezTo>
                <a:cubicBezTo>
                  <a:pt x="740" y="704"/>
                  <a:pt x="771" y="671"/>
                  <a:pt x="713" y="675"/>
                </a:cubicBezTo>
                <a:cubicBezTo>
                  <a:pt x="671" y="679"/>
                  <a:pt x="605" y="647"/>
                  <a:pt x="573" y="672"/>
                </a:cubicBezTo>
                <a:cubicBezTo>
                  <a:pt x="562" y="681"/>
                  <a:pt x="566" y="684"/>
                  <a:pt x="559" y="694"/>
                </a:cubicBezTo>
                <a:cubicBezTo>
                  <a:pt x="511" y="735"/>
                  <a:pt x="439" y="682"/>
                  <a:pt x="390" y="694"/>
                </a:cubicBezTo>
                <a:cubicBezTo>
                  <a:pt x="345" y="706"/>
                  <a:pt x="325" y="721"/>
                  <a:pt x="293" y="720"/>
                </a:cubicBezTo>
                <a:cubicBezTo>
                  <a:pt x="241" y="718"/>
                  <a:pt x="295" y="648"/>
                  <a:pt x="313" y="635"/>
                </a:cubicBezTo>
                <a:cubicBezTo>
                  <a:pt x="287" y="638"/>
                  <a:pt x="276" y="624"/>
                  <a:pt x="280" y="599"/>
                </a:cubicBezTo>
                <a:cubicBezTo>
                  <a:pt x="255" y="623"/>
                  <a:pt x="220" y="624"/>
                  <a:pt x="188" y="630"/>
                </a:cubicBezTo>
                <a:cubicBezTo>
                  <a:pt x="145" y="638"/>
                  <a:pt x="122" y="671"/>
                  <a:pt x="87" y="688"/>
                </a:cubicBezTo>
                <a:cubicBezTo>
                  <a:pt x="55" y="603"/>
                  <a:pt x="149" y="594"/>
                  <a:pt x="170" y="528"/>
                </a:cubicBezTo>
                <a:cubicBezTo>
                  <a:pt x="155" y="557"/>
                  <a:pt x="123" y="566"/>
                  <a:pt x="93" y="566"/>
                </a:cubicBezTo>
                <a:cubicBezTo>
                  <a:pt x="99" y="532"/>
                  <a:pt x="132" y="519"/>
                  <a:pt x="159" y="504"/>
                </a:cubicBezTo>
                <a:cubicBezTo>
                  <a:pt x="131" y="516"/>
                  <a:pt x="91" y="519"/>
                  <a:pt x="93" y="477"/>
                </a:cubicBezTo>
                <a:cubicBezTo>
                  <a:pt x="94" y="448"/>
                  <a:pt x="141" y="436"/>
                  <a:pt x="147" y="406"/>
                </a:cubicBezTo>
                <a:cubicBezTo>
                  <a:pt x="120" y="431"/>
                  <a:pt x="79" y="428"/>
                  <a:pt x="63" y="465"/>
                </a:cubicBezTo>
                <a:cubicBezTo>
                  <a:pt x="34" y="423"/>
                  <a:pt x="82" y="391"/>
                  <a:pt x="111" y="364"/>
                </a:cubicBezTo>
                <a:cubicBezTo>
                  <a:pt x="81" y="389"/>
                  <a:pt x="42" y="395"/>
                  <a:pt x="31" y="350"/>
                </a:cubicBezTo>
                <a:close/>
                <a:moveTo>
                  <a:pt x="3706" y="1362"/>
                </a:moveTo>
                <a:cubicBezTo>
                  <a:pt x="3760" y="1312"/>
                  <a:pt x="3849" y="1350"/>
                  <a:pt x="3855" y="1421"/>
                </a:cubicBezTo>
                <a:cubicBezTo>
                  <a:pt x="3817" y="1428"/>
                  <a:pt x="3726" y="1397"/>
                  <a:pt x="3706" y="1362"/>
                </a:cubicBezTo>
                <a:close/>
                <a:moveTo>
                  <a:pt x="2987" y="1775"/>
                </a:moveTo>
                <a:cubicBezTo>
                  <a:pt x="2897" y="1758"/>
                  <a:pt x="3000" y="1645"/>
                  <a:pt x="3051" y="1692"/>
                </a:cubicBezTo>
                <a:cubicBezTo>
                  <a:pt x="3079" y="1718"/>
                  <a:pt x="3000" y="1748"/>
                  <a:pt x="2987" y="1775"/>
                </a:cubicBezTo>
                <a:close/>
                <a:moveTo>
                  <a:pt x="2990" y="1843"/>
                </a:moveTo>
                <a:cubicBezTo>
                  <a:pt x="2981" y="1809"/>
                  <a:pt x="2991" y="1803"/>
                  <a:pt x="3020" y="1825"/>
                </a:cubicBezTo>
                <a:cubicBezTo>
                  <a:pt x="3010" y="1831"/>
                  <a:pt x="3000" y="1837"/>
                  <a:pt x="2990" y="1843"/>
                </a:cubicBezTo>
                <a:close/>
                <a:moveTo>
                  <a:pt x="3552" y="1567"/>
                </a:moveTo>
                <a:cubicBezTo>
                  <a:pt x="3496" y="1630"/>
                  <a:pt x="3501" y="1598"/>
                  <a:pt x="3435" y="1587"/>
                </a:cubicBezTo>
                <a:cubicBezTo>
                  <a:pt x="3364" y="1576"/>
                  <a:pt x="3411" y="1500"/>
                  <a:pt x="3330" y="1534"/>
                </a:cubicBezTo>
                <a:cubicBezTo>
                  <a:pt x="3258" y="1565"/>
                  <a:pt x="3317" y="1478"/>
                  <a:pt x="3338" y="1463"/>
                </a:cubicBezTo>
                <a:cubicBezTo>
                  <a:pt x="3400" y="1418"/>
                  <a:pt x="3465" y="1398"/>
                  <a:pt x="3537" y="1374"/>
                </a:cubicBezTo>
                <a:cubicBezTo>
                  <a:pt x="3507" y="1383"/>
                  <a:pt x="3494" y="1420"/>
                  <a:pt x="3523" y="1441"/>
                </a:cubicBezTo>
                <a:cubicBezTo>
                  <a:pt x="3545" y="1457"/>
                  <a:pt x="3577" y="1435"/>
                  <a:pt x="3598" y="1451"/>
                </a:cubicBezTo>
                <a:cubicBezTo>
                  <a:pt x="3627" y="1474"/>
                  <a:pt x="3554" y="1542"/>
                  <a:pt x="3552" y="156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3" name="꙱ South Sudan (Republic of South Sudan) (SS) (H)">
            <a:extLst>
              <a:ext uri="{FF2B5EF4-FFF2-40B4-BE49-F238E27FC236}">
                <a16:creationId xmlns:a16="http://schemas.microsoft.com/office/drawing/2014/main" id="{43BBA740-5D83-4D28-9DB4-99CAEE08862C}"/>
              </a:ext>
            </a:extLst>
          </p:cNvPr>
          <p:cNvSpPr>
            <a:spLocks/>
          </p:cNvSpPr>
          <p:nvPr/>
        </p:nvSpPr>
        <p:spPr bwMode="auto">
          <a:xfrm>
            <a:off x="4996093" y="2014834"/>
            <a:ext cx="326424" cy="259056"/>
          </a:xfrm>
          <a:custGeom>
            <a:avLst/>
            <a:gdLst>
              <a:gd name="T0" fmla="*/ 975 w 3949"/>
              <a:gd name="T1" fmla="*/ 1007 h 3150"/>
              <a:gd name="T2" fmla="*/ 1208 w 3949"/>
              <a:gd name="T3" fmla="*/ 954 h 3150"/>
              <a:gd name="T4" fmla="*/ 1452 w 3949"/>
              <a:gd name="T5" fmla="*/ 1058 h 3150"/>
              <a:gd name="T6" fmla="*/ 1776 w 3949"/>
              <a:gd name="T7" fmla="*/ 924 h 3150"/>
              <a:gd name="T8" fmla="*/ 1932 w 3949"/>
              <a:gd name="T9" fmla="*/ 783 h 3150"/>
              <a:gd name="T10" fmla="*/ 2205 w 3949"/>
              <a:gd name="T11" fmla="*/ 844 h 3150"/>
              <a:gd name="T12" fmla="*/ 2314 w 3949"/>
              <a:gd name="T13" fmla="*/ 896 h 3150"/>
              <a:gd name="T14" fmla="*/ 2610 w 3949"/>
              <a:gd name="T15" fmla="*/ 693 h 3150"/>
              <a:gd name="T16" fmla="*/ 2804 w 3949"/>
              <a:gd name="T17" fmla="*/ 420 h 3150"/>
              <a:gd name="T18" fmla="*/ 2695 w 3949"/>
              <a:gd name="T19" fmla="*/ 110 h 3150"/>
              <a:gd name="T20" fmla="*/ 2893 w 3949"/>
              <a:gd name="T21" fmla="*/ 8 h 3150"/>
              <a:gd name="T22" fmla="*/ 3014 w 3949"/>
              <a:gd name="T23" fmla="*/ 182 h 3150"/>
              <a:gd name="T24" fmla="*/ 3053 w 3949"/>
              <a:gd name="T25" fmla="*/ 539 h 3150"/>
              <a:gd name="T26" fmla="*/ 3293 w 3949"/>
              <a:gd name="T27" fmla="*/ 791 h 3150"/>
              <a:gd name="T28" fmla="*/ 3356 w 3949"/>
              <a:gd name="T29" fmla="*/ 975 h 3150"/>
              <a:gd name="T30" fmla="*/ 3135 w 3949"/>
              <a:gd name="T31" fmla="*/ 1388 h 3150"/>
              <a:gd name="T32" fmla="*/ 3044 w 3949"/>
              <a:gd name="T33" fmla="*/ 1615 h 3150"/>
              <a:gd name="T34" fmla="*/ 3331 w 3949"/>
              <a:gd name="T35" fmla="*/ 1768 h 3150"/>
              <a:gd name="T36" fmla="*/ 3542 w 3949"/>
              <a:gd name="T37" fmla="*/ 2007 h 3150"/>
              <a:gd name="T38" fmla="*/ 3717 w 3949"/>
              <a:gd name="T39" fmla="*/ 2420 h 3150"/>
              <a:gd name="T40" fmla="*/ 3868 w 3949"/>
              <a:gd name="T41" fmla="*/ 2484 h 3150"/>
              <a:gd name="T42" fmla="*/ 3895 w 3949"/>
              <a:gd name="T43" fmla="*/ 2648 h 3150"/>
              <a:gd name="T44" fmla="*/ 3880 w 3949"/>
              <a:gd name="T45" fmla="*/ 2751 h 3150"/>
              <a:gd name="T46" fmla="*/ 3408 w 3949"/>
              <a:gd name="T47" fmla="*/ 2813 h 3150"/>
              <a:gd name="T48" fmla="*/ 3337 w 3949"/>
              <a:gd name="T49" fmla="*/ 2895 h 3150"/>
              <a:gd name="T50" fmla="*/ 3035 w 3949"/>
              <a:gd name="T51" fmla="*/ 3024 h 3150"/>
              <a:gd name="T52" fmla="*/ 2773 w 3949"/>
              <a:gd name="T53" fmla="*/ 3148 h 3150"/>
              <a:gd name="T54" fmla="*/ 2535 w 3949"/>
              <a:gd name="T55" fmla="*/ 3084 h 3150"/>
              <a:gd name="T56" fmla="*/ 2354 w 3949"/>
              <a:gd name="T57" fmla="*/ 3150 h 3150"/>
              <a:gd name="T58" fmla="*/ 2089 w 3949"/>
              <a:gd name="T59" fmla="*/ 2911 h 3150"/>
              <a:gd name="T60" fmla="*/ 1637 w 3949"/>
              <a:gd name="T61" fmla="*/ 2828 h 3150"/>
              <a:gd name="T62" fmla="*/ 1277 w 3949"/>
              <a:gd name="T63" fmla="*/ 2604 h 3150"/>
              <a:gd name="T64" fmla="*/ 1187 w 3949"/>
              <a:gd name="T65" fmla="*/ 2354 h 3150"/>
              <a:gd name="T66" fmla="*/ 976 w 3949"/>
              <a:gd name="T67" fmla="*/ 2183 h 3150"/>
              <a:gd name="T68" fmla="*/ 931 w 3949"/>
              <a:gd name="T69" fmla="*/ 2029 h 3150"/>
              <a:gd name="T70" fmla="*/ 774 w 3949"/>
              <a:gd name="T71" fmla="*/ 1866 h 3150"/>
              <a:gd name="T72" fmla="*/ 444 w 3949"/>
              <a:gd name="T73" fmla="*/ 1490 h 3150"/>
              <a:gd name="T74" fmla="*/ 234 w 3949"/>
              <a:gd name="T75" fmla="*/ 1312 h 3150"/>
              <a:gd name="T76" fmla="*/ 45 w 3949"/>
              <a:gd name="T77" fmla="*/ 1188 h 3150"/>
              <a:gd name="T78" fmla="*/ 85 w 3949"/>
              <a:gd name="T79" fmla="*/ 1015 h 3150"/>
              <a:gd name="T80" fmla="*/ 313 w 3949"/>
              <a:gd name="T81" fmla="*/ 990 h 3150"/>
              <a:gd name="T82" fmla="*/ 439 w 3949"/>
              <a:gd name="T83" fmla="*/ 888 h 3150"/>
              <a:gd name="T84" fmla="*/ 528 w 3949"/>
              <a:gd name="T85" fmla="*/ 723 h 3150"/>
              <a:gd name="T86" fmla="*/ 760 w 3949"/>
              <a:gd name="T87" fmla="*/ 679 h 3150"/>
              <a:gd name="T88" fmla="*/ 835 w 3949"/>
              <a:gd name="T89" fmla="*/ 790 h 3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949" h="3150">
                <a:moveTo>
                  <a:pt x="882" y="875"/>
                </a:moveTo>
                <a:cubicBezTo>
                  <a:pt x="922" y="915"/>
                  <a:pt x="854" y="966"/>
                  <a:pt x="975" y="1007"/>
                </a:cubicBezTo>
                <a:cubicBezTo>
                  <a:pt x="1011" y="1019"/>
                  <a:pt x="1156" y="971"/>
                  <a:pt x="1177" y="951"/>
                </a:cubicBezTo>
                <a:cubicBezTo>
                  <a:pt x="1181" y="946"/>
                  <a:pt x="1204" y="953"/>
                  <a:pt x="1208" y="954"/>
                </a:cubicBezTo>
                <a:cubicBezTo>
                  <a:pt x="1266" y="966"/>
                  <a:pt x="1352" y="967"/>
                  <a:pt x="1396" y="959"/>
                </a:cubicBezTo>
                <a:cubicBezTo>
                  <a:pt x="1417" y="990"/>
                  <a:pt x="1429" y="1035"/>
                  <a:pt x="1452" y="1058"/>
                </a:cubicBezTo>
                <a:cubicBezTo>
                  <a:pt x="1476" y="1082"/>
                  <a:pt x="1640" y="1067"/>
                  <a:pt x="1672" y="1051"/>
                </a:cubicBezTo>
                <a:cubicBezTo>
                  <a:pt x="1685" y="1044"/>
                  <a:pt x="1661" y="982"/>
                  <a:pt x="1776" y="924"/>
                </a:cubicBezTo>
                <a:cubicBezTo>
                  <a:pt x="1814" y="905"/>
                  <a:pt x="1903" y="922"/>
                  <a:pt x="1925" y="900"/>
                </a:cubicBezTo>
                <a:cubicBezTo>
                  <a:pt x="1940" y="885"/>
                  <a:pt x="1911" y="804"/>
                  <a:pt x="1932" y="783"/>
                </a:cubicBezTo>
                <a:cubicBezTo>
                  <a:pt x="1960" y="754"/>
                  <a:pt x="2012" y="731"/>
                  <a:pt x="2040" y="714"/>
                </a:cubicBezTo>
                <a:cubicBezTo>
                  <a:pt x="2121" y="733"/>
                  <a:pt x="2155" y="794"/>
                  <a:pt x="2205" y="844"/>
                </a:cubicBezTo>
                <a:cubicBezTo>
                  <a:pt x="2233" y="872"/>
                  <a:pt x="2272" y="885"/>
                  <a:pt x="2296" y="909"/>
                </a:cubicBezTo>
                <a:cubicBezTo>
                  <a:pt x="2303" y="915"/>
                  <a:pt x="2312" y="898"/>
                  <a:pt x="2314" y="896"/>
                </a:cubicBezTo>
                <a:cubicBezTo>
                  <a:pt x="2324" y="886"/>
                  <a:pt x="2437" y="905"/>
                  <a:pt x="2454" y="888"/>
                </a:cubicBezTo>
                <a:cubicBezTo>
                  <a:pt x="2508" y="833"/>
                  <a:pt x="2552" y="751"/>
                  <a:pt x="2610" y="693"/>
                </a:cubicBezTo>
                <a:cubicBezTo>
                  <a:pt x="2637" y="666"/>
                  <a:pt x="2640" y="600"/>
                  <a:pt x="2666" y="574"/>
                </a:cubicBezTo>
                <a:cubicBezTo>
                  <a:pt x="2714" y="526"/>
                  <a:pt x="2783" y="482"/>
                  <a:pt x="2804" y="420"/>
                </a:cubicBezTo>
                <a:cubicBezTo>
                  <a:pt x="2742" y="371"/>
                  <a:pt x="2821" y="230"/>
                  <a:pt x="2780" y="189"/>
                </a:cubicBezTo>
                <a:cubicBezTo>
                  <a:pt x="2774" y="183"/>
                  <a:pt x="2693" y="112"/>
                  <a:pt x="2695" y="110"/>
                </a:cubicBezTo>
                <a:cubicBezTo>
                  <a:pt x="2723" y="82"/>
                  <a:pt x="2874" y="126"/>
                  <a:pt x="2894" y="87"/>
                </a:cubicBezTo>
                <a:cubicBezTo>
                  <a:pt x="2906" y="62"/>
                  <a:pt x="2890" y="28"/>
                  <a:pt x="2893" y="8"/>
                </a:cubicBezTo>
                <a:cubicBezTo>
                  <a:pt x="2909" y="0"/>
                  <a:pt x="3058" y="7"/>
                  <a:pt x="3058" y="8"/>
                </a:cubicBezTo>
                <a:cubicBezTo>
                  <a:pt x="3058" y="39"/>
                  <a:pt x="3030" y="150"/>
                  <a:pt x="3014" y="182"/>
                </a:cubicBezTo>
                <a:cubicBezTo>
                  <a:pt x="2999" y="213"/>
                  <a:pt x="3049" y="406"/>
                  <a:pt x="3058" y="444"/>
                </a:cubicBezTo>
                <a:cubicBezTo>
                  <a:pt x="3063" y="463"/>
                  <a:pt x="3046" y="532"/>
                  <a:pt x="3053" y="539"/>
                </a:cubicBezTo>
                <a:cubicBezTo>
                  <a:pt x="3068" y="554"/>
                  <a:pt x="3104" y="560"/>
                  <a:pt x="3123" y="574"/>
                </a:cubicBezTo>
                <a:cubicBezTo>
                  <a:pt x="3197" y="630"/>
                  <a:pt x="3239" y="737"/>
                  <a:pt x="3293" y="791"/>
                </a:cubicBezTo>
                <a:cubicBezTo>
                  <a:pt x="3310" y="809"/>
                  <a:pt x="3291" y="906"/>
                  <a:pt x="3261" y="881"/>
                </a:cubicBezTo>
                <a:cubicBezTo>
                  <a:pt x="3267" y="1057"/>
                  <a:pt x="3251" y="940"/>
                  <a:pt x="3356" y="975"/>
                </a:cubicBezTo>
                <a:cubicBezTo>
                  <a:pt x="3331" y="1178"/>
                  <a:pt x="3448" y="1383"/>
                  <a:pt x="3278" y="1401"/>
                </a:cubicBezTo>
                <a:cubicBezTo>
                  <a:pt x="3235" y="1405"/>
                  <a:pt x="3181" y="1386"/>
                  <a:pt x="3135" y="1388"/>
                </a:cubicBezTo>
                <a:cubicBezTo>
                  <a:pt x="3065" y="1391"/>
                  <a:pt x="3076" y="1432"/>
                  <a:pt x="3066" y="1490"/>
                </a:cubicBezTo>
                <a:cubicBezTo>
                  <a:pt x="3058" y="1537"/>
                  <a:pt x="2967" y="1570"/>
                  <a:pt x="3044" y="1615"/>
                </a:cubicBezTo>
                <a:cubicBezTo>
                  <a:pt x="3102" y="1646"/>
                  <a:pt x="3146" y="1629"/>
                  <a:pt x="3209" y="1660"/>
                </a:cubicBezTo>
                <a:cubicBezTo>
                  <a:pt x="3242" y="1676"/>
                  <a:pt x="3281" y="1701"/>
                  <a:pt x="3331" y="1768"/>
                </a:cubicBezTo>
                <a:cubicBezTo>
                  <a:pt x="3371" y="1815"/>
                  <a:pt x="3409" y="1908"/>
                  <a:pt x="3438" y="1921"/>
                </a:cubicBezTo>
                <a:cubicBezTo>
                  <a:pt x="3474" y="1938"/>
                  <a:pt x="3497" y="1973"/>
                  <a:pt x="3542" y="2007"/>
                </a:cubicBezTo>
                <a:cubicBezTo>
                  <a:pt x="3591" y="2045"/>
                  <a:pt x="3588" y="2124"/>
                  <a:pt x="3613" y="2172"/>
                </a:cubicBezTo>
                <a:cubicBezTo>
                  <a:pt x="3638" y="2220"/>
                  <a:pt x="3671" y="2394"/>
                  <a:pt x="3717" y="2420"/>
                </a:cubicBezTo>
                <a:cubicBezTo>
                  <a:pt x="3744" y="2435"/>
                  <a:pt x="3734" y="2469"/>
                  <a:pt x="3756" y="2491"/>
                </a:cubicBezTo>
                <a:cubicBezTo>
                  <a:pt x="3791" y="2445"/>
                  <a:pt x="3832" y="2453"/>
                  <a:pt x="3868" y="2484"/>
                </a:cubicBezTo>
                <a:cubicBezTo>
                  <a:pt x="3881" y="2493"/>
                  <a:pt x="3899" y="2511"/>
                  <a:pt x="3906" y="2534"/>
                </a:cubicBezTo>
                <a:cubicBezTo>
                  <a:pt x="3919" y="2564"/>
                  <a:pt x="3896" y="2600"/>
                  <a:pt x="3895" y="2648"/>
                </a:cubicBezTo>
                <a:cubicBezTo>
                  <a:pt x="3895" y="2694"/>
                  <a:pt x="3923" y="2718"/>
                  <a:pt x="3949" y="2751"/>
                </a:cubicBezTo>
                <a:cubicBezTo>
                  <a:pt x="3939" y="2751"/>
                  <a:pt x="3890" y="2751"/>
                  <a:pt x="3880" y="2751"/>
                </a:cubicBezTo>
                <a:cubicBezTo>
                  <a:pt x="3796" y="2750"/>
                  <a:pt x="3727" y="2754"/>
                  <a:pt x="3650" y="2756"/>
                </a:cubicBezTo>
                <a:cubicBezTo>
                  <a:pt x="3560" y="2753"/>
                  <a:pt x="3477" y="2740"/>
                  <a:pt x="3408" y="2813"/>
                </a:cubicBezTo>
                <a:cubicBezTo>
                  <a:pt x="3386" y="2836"/>
                  <a:pt x="3347" y="2861"/>
                  <a:pt x="3341" y="2893"/>
                </a:cubicBezTo>
                <a:lnTo>
                  <a:pt x="3337" y="2895"/>
                </a:lnTo>
                <a:cubicBezTo>
                  <a:pt x="3301" y="2940"/>
                  <a:pt x="3212" y="3066"/>
                  <a:pt x="3147" y="3062"/>
                </a:cubicBezTo>
                <a:cubicBezTo>
                  <a:pt x="3110" y="3060"/>
                  <a:pt x="3079" y="3029"/>
                  <a:pt x="3035" y="3024"/>
                </a:cubicBezTo>
                <a:cubicBezTo>
                  <a:pt x="2994" y="3019"/>
                  <a:pt x="2948" y="3045"/>
                  <a:pt x="2905" y="3059"/>
                </a:cubicBezTo>
                <a:cubicBezTo>
                  <a:pt x="2867" y="3069"/>
                  <a:pt x="2737" y="3078"/>
                  <a:pt x="2773" y="3148"/>
                </a:cubicBezTo>
                <a:cubicBezTo>
                  <a:pt x="2676" y="3116"/>
                  <a:pt x="2684" y="3054"/>
                  <a:pt x="2648" y="3053"/>
                </a:cubicBezTo>
                <a:cubicBezTo>
                  <a:pt x="2591" y="3058"/>
                  <a:pt x="2583" y="3121"/>
                  <a:pt x="2535" y="3084"/>
                </a:cubicBezTo>
                <a:cubicBezTo>
                  <a:pt x="2498" y="3058"/>
                  <a:pt x="2473" y="3030"/>
                  <a:pt x="2409" y="3079"/>
                </a:cubicBezTo>
                <a:cubicBezTo>
                  <a:pt x="2389" y="3094"/>
                  <a:pt x="2358" y="3124"/>
                  <a:pt x="2354" y="3150"/>
                </a:cubicBezTo>
                <a:cubicBezTo>
                  <a:pt x="2345" y="3102"/>
                  <a:pt x="2300" y="3100"/>
                  <a:pt x="2260" y="3110"/>
                </a:cubicBezTo>
                <a:cubicBezTo>
                  <a:pt x="2303" y="3000"/>
                  <a:pt x="2159" y="3004"/>
                  <a:pt x="2089" y="2911"/>
                </a:cubicBezTo>
                <a:cubicBezTo>
                  <a:pt x="2072" y="2877"/>
                  <a:pt x="1955" y="2656"/>
                  <a:pt x="1907" y="2752"/>
                </a:cubicBezTo>
                <a:cubicBezTo>
                  <a:pt x="1817" y="2932"/>
                  <a:pt x="1775" y="2707"/>
                  <a:pt x="1637" y="2828"/>
                </a:cubicBezTo>
                <a:cubicBezTo>
                  <a:pt x="1543" y="2910"/>
                  <a:pt x="1440" y="2793"/>
                  <a:pt x="1399" y="2763"/>
                </a:cubicBezTo>
                <a:cubicBezTo>
                  <a:pt x="1366" y="2746"/>
                  <a:pt x="1357" y="2662"/>
                  <a:pt x="1277" y="2604"/>
                </a:cubicBezTo>
                <a:cubicBezTo>
                  <a:pt x="1259" y="2578"/>
                  <a:pt x="1220" y="2518"/>
                  <a:pt x="1216" y="2482"/>
                </a:cubicBezTo>
                <a:cubicBezTo>
                  <a:pt x="1209" y="2440"/>
                  <a:pt x="1231" y="2395"/>
                  <a:pt x="1187" y="2354"/>
                </a:cubicBezTo>
                <a:cubicBezTo>
                  <a:pt x="1122" y="2292"/>
                  <a:pt x="997" y="2273"/>
                  <a:pt x="981" y="2215"/>
                </a:cubicBezTo>
                <a:cubicBezTo>
                  <a:pt x="978" y="2204"/>
                  <a:pt x="979" y="2193"/>
                  <a:pt x="976" y="2183"/>
                </a:cubicBezTo>
                <a:cubicBezTo>
                  <a:pt x="970" y="2158"/>
                  <a:pt x="943" y="2147"/>
                  <a:pt x="927" y="2126"/>
                </a:cubicBezTo>
                <a:cubicBezTo>
                  <a:pt x="896" y="2096"/>
                  <a:pt x="944" y="2047"/>
                  <a:pt x="931" y="2029"/>
                </a:cubicBezTo>
                <a:cubicBezTo>
                  <a:pt x="911" y="2000"/>
                  <a:pt x="870" y="1992"/>
                  <a:pt x="852" y="1966"/>
                </a:cubicBezTo>
                <a:cubicBezTo>
                  <a:pt x="823" y="1929"/>
                  <a:pt x="852" y="1906"/>
                  <a:pt x="774" y="1866"/>
                </a:cubicBezTo>
                <a:cubicBezTo>
                  <a:pt x="375" y="1667"/>
                  <a:pt x="704" y="1709"/>
                  <a:pt x="531" y="1572"/>
                </a:cubicBezTo>
                <a:cubicBezTo>
                  <a:pt x="502" y="1549"/>
                  <a:pt x="490" y="1526"/>
                  <a:pt x="444" y="1490"/>
                </a:cubicBezTo>
                <a:cubicBezTo>
                  <a:pt x="391" y="1449"/>
                  <a:pt x="246" y="1489"/>
                  <a:pt x="245" y="1405"/>
                </a:cubicBezTo>
                <a:cubicBezTo>
                  <a:pt x="245" y="1374"/>
                  <a:pt x="267" y="1331"/>
                  <a:pt x="234" y="1312"/>
                </a:cubicBezTo>
                <a:cubicBezTo>
                  <a:pt x="175" y="1275"/>
                  <a:pt x="81" y="1293"/>
                  <a:pt x="24" y="1280"/>
                </a:cubicBezTo>
                <a:cubicBezTo>
                  <a:pt x="35" y="1251"/>
                  <a:pt x="53" y="1221"/>
                  <a:pt x="45" y="1188"/>
                </a:cubicBezTo>
                <a:lnTo>
                  <a:pt x="12" y="1200"/>
                </a:lnTo>
                <a:cubicBezTo>
                  <a:pt x="0" y="1132"/>
                  <a:pt x="77" y="1137"/>
                  <a:pt x="85" y="1015"/>
                </a:cubicBezTo>
                <a:lnTo>
                  <a:pt x="269" y="1015"/>
                </a:lnTo>
                <a:cubicBezTo>
                  <a:pt x="289" y="1015"/>
                  <a:pt x="301" y="1003"/>
                  <a:pt x="313" y="990"/>
                </a:cubicBezTo>
                <a:cubicBezTo>
                  <a:pt x="330" y="982"/>
                  <a:pt x="349" y="1030"/>
                  <a:pt x="364" y="973"/>
                </a:cubicBezTo>
                <a:cubicBezTo>
                  <a:pt x="442" y="926"/>
                  <a:pt x="417" y="902"/>
                  <a:pt x="439" y="888"/>
                </a:cubicBezTo>
                <a:cubicBezTo>
                  <a:pt x="456" y="870"/>
                  <a:pt x="483" y="854"/>
                  <a:pt x="500" y="837"/>
                </a:cubicBezTo>
                <a:cubicBezTo>
                  <a:pt x="528" y="809"/>
                  <a:pt x="500" y="750"/>
                  <a:pt x="528" y="723"/>
                </a:cubicBezTo>
                <a:cubicBezTo>
                  <a:pt x="548" y="703"/>
                  <a:pt x="610" y="733"/>
                  <a:pt x="633" y="709"/>
                </a:cubicBezTo>
                <a:cubicBezTo>
                  <a:pt x="650" y="693"/>
                  <a:pt x="744" y="664"/>
                  <a:pt x="760" y="679"/>
                </a:cubicBezTo>
                <a:cubicBezTo>
                  <a:pt x="780" y="700"/>
                  <a:pt x="778" y="769"/>
                  <a:pt x="788" y="779"/>
                </a:cubicBezTo>
                <a:cubicBezTo>
                  <a:pt x="796" y="788"/>
                  <a:pt x="828" y="782"/>
                  <a:pt x="835" y="790"/>
                </a:cubicBezTo>
                <a:cubicBezTo>
                  <a:pt x="858" y="813"/>
                  <a:pt x="835" y="828"/>
                  <a:pt x="882" y="87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4" name="꙱ South Korea (Republic of Korea) (KR) (H)">
            <a:extLst>
              <a:ext uri="{FF2B5EF4-FFF2-40B4-BE49-F238E27FC236}">
                <a16:creationId xmlns:a16="http://schemas.microsoft.com/office/drawing/2014/main" id="{E754B30E-6246-4FF2-85F4-9B5A26F4689A}"/>
              </a:ext>
            </a:extLst>
          </p:cNvPr>
          <p:cNvSpPr>
            <a:spLocks noEditPoints="1"/>
          </p:cNvSpPr>
          <p:nvPr/>
        </p:nvSpPr>
        <p:spPr bwMode="auto">
          <a:xfrm>
            <a:off x="7464931" y="1240764"/>
            <a:ext cx="105365" cy="164103"/>
          </a:xfrm>
          <a:custGeom>
            <a:avLst/>
            <a:gdLst>
              <a:gd name="T0" fmla="*/ 83 w 1280"/>
              <a:gd name="T1" fmla="*/ 355 h 1986"/>
              <a:gd name="T2" fmla="*/ 71 w 1280"/>
              <a:gd name="T3" fmla="*/ 326 h 1986"/>
              <a:gd name="T4" fmla="*/ 92 w 1280"/>
              <a:gd name="T5" fmla="*/ 284 h 1986"/>
              <a:gd name="T6" fmla="*/ 471 w 1280"/>
              <a:gd name="T7" fmla="*/ 57 h 1986"/>
              <a:gd name="T8" fmla="*/ 452 w 1280"/>
              <a:gd name="T9" fmla="*/ 0 h 1986"/>
              <a:gd name="T10" fmla="*/ 1027 w 1280"/>
              <a:gd name="T11" fmla="*/ 563 h 1986"/>
              <a:gd name="T12" fmla="*/ 1217 w 1280"/>
              <a:gd name="T13" fmla="*/ 913 h 1986"/>
              <a:gd name="T14" fmla="*/ 1235 w 1280"/>
              <a:gd name="T15" fmla="*/ 1101 h 1986"/>
              <a:gd name="T16" fmla="*/ 1057 w 1280"/>
              <a:gd name="T17" fmla="*/ 1231 h 1986"/>
              <a:gd name="T18" fmla="*/ 1057 w 1280"/>
              <a:gd name="T19" fmla="*/ 1356 h 1986"/>
              <a:gd name="T20" fmla="*/ 811 w 1280"/>
              <a:gd name="T21" fmla="*/ 1341 h 1986"/>
              <a:gd name="T22" fmla="*/ 852 w 1280"/>
              <a:gd name="T23" fmla="*/ 1430 h 1986"/>
              <a:gd name="T24" fmla="*/ 757 w 1280"/>
              <a:gd name="T25" fmla="*/ 1383 h 1986"/>
              <a:gd name="T26" fmla="*/ 778 w 1280"/>
              <a:gd name="T27" fmla="*/ 1448 h 1986"/>
              <a:gd name="T28" fmla="*/ 724 w 1280"/>
              <a:gd name="T29" fmla="*/ 1442 h 1986"/>
              <a:gd name="T30" fmla="*/ 665 w 1280"/>
              <a:gd name="T31" fmla="*/ 1504 h 1986"/>
              <a:gd name="T32" fmla="*/ 582 w 1280"/>
              <a:gd name="T33" fmla="*/ 1543 h 1986"/>
              <a:gd name="T34" fmla="*/ 460 w 1280"/>
              <a:gd name="T35" fmla="*/ 1398 h 1986"/>
              <a:gd name="T36" fmla="*/ 526 w 1280"/>
              <a:gd name="T37" fmla="*/ 1413 h 1986"/>
              <a:gd name="T38" fmla="*/ 522 w 1280"/>
              <a:gd name="T39" fmla="*/ 1362 h 1986"/>
              <a:gd name="T40" fmla="*/ 374 w 1280"/>
              <a:gd name="T41" fmla="*/ 1249 h 1986"/>
              <a:gd name="T42" fmla="*/ 433 w 1280"/>
              <a:gd name="T43" fmla="*/ 1089 h 1986"/>
              <a:gd name="T44" fmla="*/ 408 w 1280"/>
              <a:gd name="T45" fmla="*/ 1037 h 1986"/>
              <a:gd name="T46" fmla="*/ 371 w 1280"/>
              <a:gd name="T47" fmla="*/ 973 h 1986"/>
              <a:gd name="T48" fmla="*/ 282 w 1280"/>
              <a:gd name="T49" fmla="*/ 771 h 1986"/>
              <a:gd name="T50" fmla="*/ 175 w 1280"/>
              <a:gd name="T51" fmla="*/ 715 h 1986"/>
              <a:gd name="T52" fmla="*/ 116 w 1280"/>
              <a:gd name="T53" fmla="*/ 599 h 1986"/>
              <a:gd name="T54" fmla="*/ 181 w 1280"/>
              <a:gd name="T55" fmla="*/ 632 h 1986"/>
              <a:gd name="T56" fmla="*/ 306 w 1280"/>
              <a:gd name="T57" fmla="*/ 667 h 1986"/>
              <a:gd name="T58" fmla="*/ 273 w 1280"/>
              <a:gd name="T59" fmla="*/ 558 h 1986"/>
              <a:gd name="T60" fmla="*/ 141 w 1280"/>
              <a:gd name="T61" fmla="*/ 420 h 1986"/>
              <a:gd name="T62" fmla="*/ 71 w 1280"/>
              <a:gd name="T63" fmla="*/ 326 h 1986"/>
              <a:gd name="T64" fmla="*/ 1116 w 1280"/>
              <a:gd name="T65" fmla="*/ 1302 h 1986"/>
              <a:gd name="T66" fmla="*/ 885 w 1280"/>
              <a:gd name="T67" fmla="*/ 1326 h 1986"/>
              <a:gd name="T68" fmla="*/ 885 w 1280"/>
              <a:gd name="T69" fmla="*/ 1326 h 1986"/>
              <a:gd name="T70" fmla="*/ 641 w 1280"/>
              <a:gd name="T71" fmla="*/ 1543 h 1986"/>
              <a:gd name="T72" fmla="*/ 769 w 1280"/>
              <a:gd name="T73" fmla="*/ 1816 h 1986"/>
              <a:gd name="T74" fmla="*/ 769 w 1280"/>
              <a:gd name="T75" fmla="*/ 1816 h 1986"/>
              <a:gd name="T76" fmla="*/ 448 w 1280"/>
              <a:gd name="T77" fmla="*/ 1451 h 1986"/>
              <a:gd name="T78" fmla="*/ 430 w 1280"/>
              <a:gd name="T79" fmla="*/ 1329 h 1986"/>
              <a:gd name="T80" fmla="*/ 430 w 1280"/>
              <a:gd name="T81" fmla="*/ 1329 h 1986"/>
              <a:gd name="T82" fmla="*/ 196 w 1280"/>
              <a:gd name="T83" fmla="*/ 753 h 19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80" h="1986">
                <a:moveTo>
                  <a:pt x="33" y="296"/>
                </a:moveTo>
                <a:cubicBezTo>
                  <a:pt x="0" y="316"/>
                  <a:pt x="48" y="388"/>
                  <a:pt x="83" y="355"/>
                </a:cubicBezTo>
                <a:cubicBezTo>
                  <a:pt x="74" y="330"/>
                  <a:pt x="56" y="308"/>
                  <a:pt x="33" y="296"/>
                </a:cubicBezTo>
                <a:close/>
                <a:moveTo>
                  <a:pt x="71" y="326"/>
                </a:moveTo>
                <a:cubicBezTo>
                  <a:pt x="96" y="294"/>
                  <a:pt x="116" y="356"/>
                  <a:pt x="148" y="358"/>
                </a:cubicBezTo>
                <a:cubicBezTo>
                  <a:pt x="113" y="339"/>
                  <a:pt x="96" y="313"/>
                  <a:pt x="92" y="284"/>
                </a:cubicBezTo>
                <a:cubicBezTo>
                  <a:pt x="112" y="257"/>
                  <a:pt x="116" y="196"/>
                  <a:pt x="133" y="168"/>
                </a:cubicBezTo>
                <a:cubicBezTo>
                  <a:pt x="200" y="60"/>
                  <a:pt x="455" y="196"/>
                  <a:pt x="471" y="57"/>
                </a:cubicBezTo>
                <a:cubicBezTo>
                  <a:pt x="473" y="43"/>
                  <a:pt x="469" y="28"/>
                  <a:pt x="461" y="14"/>
                </a:cubicBezTo>
                <a:cubicBezTo>
                  <a:pt x="457" y="7"/>
                  <a:pt x="454" y="4"/>
                  <a:pt x="452" y="0"/>
                </a:cubicBezTo>
                <a:cubicBezTo>
                  <a:pt x="560" y="83"/>
                  <a:pt x="654" y="209"/>
                  <a:pt x="757" y="299"/>
                </a:cubicBezTo>
                <a:cubicBezTo>
                  <a:pt x="851" y="381"/>
                  <a:pt x="952" y="462"/>
                  <a:pt x="1027" y="563"/>
                </a:cubicBezTo>
                <a:cubicBezTo>
                  <a:pt x="1083" y="638"/>
                  <a:pt x="1088" y="717"/>
                  <a:pt x="1119" y="801"/>
                </a:cubicBezTo>
                <a:cubicBezTo>
                  <a:pt x="1128" y="825"/>
                  <a:pt x="1198" y="992"/>
                  <a:pt x="1217" y="913"/>
                </a:cubicBezTo>
                <a:cubicBezTo>
                  <a:pt x="1253" y="955"/>
                  <a:pt x="1280" y="1075"/>
                  <a:pt x="1265" y="1127"/>
                </a:cubicBezTo>
                <a:cubicBezTo>
                  <a:pt x="1254" y="1119"/>
                  <a:pt x="1244" y="1110"/>
                  <a:pt x="1235" y="1101"/>
                </a:cubicBezTo>
                <a:cubicBezTo>
                  <a:pt x="1256" y="1168"/>
                  <a:pt x="1271" y="1242"/>
                  <a:pt x="1194" y="1279"/>
                </a:cubicBezTo>
                <a:cubicBezTo>
                  <a:pt x="1190" y="1241"/>
                  <a:pt x="1102" y="1254"/>
                  <a:pt x="1057" y="1231"/>
                </a:cubicBezTo>
                <a:cubicBezTo>
                  <a:pt x="1087" y="1286"/>
                  <a:pt x="1031" y="1246"/>
                  <a:pt x="1021" y="1294"/>
                </a:cubicBezTo>
                <a:cubicBezTo>
                  <a:pt x="1062" y="1271"/>
                  <a:pt x="1067" y="1327"/>
                  <a:pt x="1057" y="1356"/>
                </a:cubicBezTo>
                <a:cubicBezTo>
                  <a:pt x="1029" y="1287"/>
                  <a:pt x="937" y="1351"/>
                  <a:pt x="917" y="1270"/>
                </a:cubicBezTo>
                <a:cubicBezTo>
                  <a:pt x="913" y="1336"/>
                  <a:pt x="833" y="1289"/>
                  <a:pt x="811" y="1341"/>
                </a:cubicBezTo>
                <a:cubicBezTo>
                  <a:pt x="825" y="1355"/>
                  <a:pt x="846" y="1360"/>
                  <a:pt x="862" y="1371"/>
                </a:cubicBezTo>
                <a:cubicBezTo>
                  <a:pt x="891" y="1390"/>
                  <a:pt x="831" y="1387"/>
                  <a:pt x="852" y="1430"/>
                </a:cubicBezTo>
                <a:cubicBezTo>
                  <a:pt x="820" y="1407"/>
                  <a:pt x="813" y="1364"/>
                  <a:pt x="781" y="1341"/>
                </a:cubicBezTo>
                <a:cubicBezTo>
                  <a:pt x="774" y="1356"/>
                  <a:pt x="766" y="1370"/>
                  <a:pt x="757" y="1383"/>
                </a:cubicBezTo>
                <a:cubicBezTo>
                  <a:pt x="779" y="1404"/>
                  <a:pt x="810" y="1418"/>
                  <a:pt x="823" y="1448"/>
                </a:cubicBezTo>
                <a:cubicBezTo>
                  <a:pt x="808" y="1449"/>
                  <a:pt x="793" y="1449"/>
                  <a:pt x="778" y="1448"/>
                </a:cubicBezTo>
                <a:cubicBezTo>
                  <a:pt x="788" y="1454"/>
                  <a:pt x="798" y="1461"/>
                  <a:pt x="808" y="1469"/>
                </a:cubicBezTo>
                <a:cubicBezTo>
                  <a:pt x="785" y="1514"/>
                  <a:pt x="745" y="1459"/>
                  <a:pt x="724" y="1442"/>
                </a:cubicBezTo>
                <a:cubicBezTo>
                  <a:pt x="765" y="1452"/>
                  <a:pt x="770" y="1377"/>
                  <a:pt x="722" y="1383"/>
                </a:cubicBezTo>
                <a:cubicBezTo>
                  <a:pt x="678" y="1388"/>
                  <a:pt x="667" y="1472"/>
                  <a:pt x="665" y="1504"/>
                </a:cubicBezTo>
                <a:cubicBezTo>
                  <a:pt x="641" y="1495"/>
                  <a:pt x="621" y="1480"/>
                  <a:pt x="606" y="1460"/>
                </a:cubicBezTo>
                <a:cubicBezTo>
                  <a:pt x="605" y="1490"/>
                  <a:pt x="592" y="1516"/>
                  <a:pt x="582" y="1543"/>
                </a:cubicBezTo>
                <a:cubicBezTo>
                  <a:pt x="547" y="1534"/>
                  <a:pt x="528" y="1498"/>
                  <a:pt x="546" y="1466"/>
                </a:cubicBezTo>
                <a:cubicBezTo>
                  <a:pt x="516" y="1467"/>
                  <a:pt x="432" y="1443"/>
                  <a:pt x="460" y="1398"/>
                </a:cubicBezTo>
                <a:cubicBezTo>
                  <a:pt x="467" y="1419"/>
                  <a:pt x="485" y="1435"/>
                  <a:pt x="508" y="1436"/>
                </a:cubicBezTo>
                <a:cubicBezTo>
                  <a:pt x="486" y="1405"/>
                  <a:pt x="492" y="1397"/>
                  <a:pt x="526" y="1413"/>
                </a:cubicBezTo>
                <a:cubicBezTo>
                  <a:pt x="507" y="1400"/>
                  <a:pt x="487" y="1390"/>
                  <a:pt x="466" y="1383"/>
                </a:cubicBezTo>
                <a:cubicBezTo>
                  <a:pt x="489" y="1387"/>
                  <a:pt x="508" y="1380"/>
                  <a:pt x="522" y="1362"/>
                </a:cubicBezTo>
                <a:cubicBezTo>
                  <a:pt x="514" y="1351"/>
                  <a:pt x="504" y="1342"/>
                  <a:pt x="493" y="1335"/>
                </a:cubicBezTo>
                <a:cubicBezTo>
                  <a:pt x="485" y="1415"/>
                  <a:pt x="395" y="1266"/>
                  <a:pt x="374" y="1249"/>
                </a:cubicBezTo>
                <a:cubicBezTo>
                  <a:pt x="393" y="1257"/>
                  <a:pt x="413" y="1260"/>
                  <a:pt x="433" y="1258"/>
                </a:cubicBezTo>
                <a:cubicBezTo>
                  <a:pt x="385" y="1229"/>
                  <a:pt x="376" y="1111"/>
                  <a:pt x="433" y="1089"/>
                </a:cubicBezTo>
                <a:cubicBezTo>
                  <a:pt x="412" y="1087"/>
                  <a:pt x="392" y="1084"/>
                  <a:pt x="371" y="1080"/>
                </a:cubicBezTo>
                <a:cubicBezTo>
                  <a:pt x="377" y="1060"/>
                  <a:pt x="389" y="1046"/>
                  <a:pt x="408" y="1037"/>
                </a:cubicBezTo>
                <a:cubicBezTo>
                  <a:pt x="426" y="1026"/>
                  <a:pt x="422" y="990"/>
                  <a:pt x="433" y="973"/>
                </a:cubicBezTo>
                <a:cubicBezTo>
                  <a:pt x="413" y="980"/>
                  <a:pt x="392" y="980"/>
                  <a:pt x="371" y="973"/>
                </a:cubicBezTo>
                <a:cubicBezTo>
                  <a:pt x="381" y="950"/>
                  <a:pt x="400" y="930"/>
                  <a:pt x="421" y="917"/>
                </a:cubicBezTo>
                <a:cubicBezTo>
                  <a:pt x="361" y="984"/>
                  <a:pt x="244" y="831"/>
                  <a:pt x="282" y="771"/>
                </a:cubicBezTo>
                <a:cubicBezTo>
                  <a:pt x="243" y="791"/>
                  <a:pt x="245" y="758"/>
                  <a:pt x="239" y="730"/>
                </a:cubicBezTo>
                <a:cubicBezTo>
                  <a:pt x="234" y="702"/>
                  <a:pt x="172" y="658"/>
                  <a:pt x="175" y="715"/>
                </a:cubicBezTo>
                <a:cubicBezTo>
                  <a:pt x="155" y="680"/>
                  <a:pt x="107" y="682"/>
                  <a:pt x="95" y="641"/>
                </a:cubicBezTo>
                <a:cubicBezTo>
                  <a:pt x="125" y="641"/>
                  <a:pt x="131" y="637"/>
                  <a:pt x="116" y="599"/>
                </a:cubicBezTo>
                <a:cubicBezTo>
                  <a:pt x="137" y="643"/>
                  <a:pt x="142" y="643"/>
                  <a:pt x="134" y="599"/>
                </a:cubicBezTo>
                <a:cubicBezTo>
                  <a:pt x="158" y="595"/>
                  <a:pt x="176" y="608"/>
                  <a:pt x="181" y="632"/>
                </a:cubicBezTo>
                <a:cubicBezTo>
                  <a:pt x="199" y="610"/>
                  <a:pt x="197" y="590"/>
                  <a:pt x="175" y="572"/>
                </a:cubicBezTo>
                <a:cubicBezTo>
                  <a:pt x="224" y="609"/>
                  <a:pt x="283" y="601"/>
                  <a:pt x="306" y="667"/>
                </a:cubicBezTo>
                <a:cubicBezTo>
                  <a:pt x="294" y="643"/>
                  <a:pt x="311" y="622"/>
                  <a:pt x="329" y="608"/>
                </a:cubicBezTo>
                <a:cubicBezTo>
                  <a:pt x="299" y="614"/>
                  <a:pt x="259" y="594"/>
                  <a:pt x="273" y="558"/>
                </a:cubicBezTo>
                <a:cubicBezTo>
                  <a:pt x="232" y="586"/>
                  <a:pt x="161" y="482"/>
                  <a:pt x="240" y="489"/>
                </a:cubicBezTo>
                <a:cubicBezTo>
                  <a:pt x="202" y="479"/>
                  <a:pt x="168" y="447"/>
                  <a:pt x="141" y="420"/>
                </a:cubicBezTo>
                <a:cubicBezTo>
                  <a:pt x="134" y="405"/>
                  <a:pt x="127" y="389"/>
                  <a:pt x="122" y="373"/>
                </a:cubicBezTo>
                <a:cubicBezTo>
                  <a:pt x="105" y="353"/>
                  <a:pt x="82" y="353"/>
                  <a:pt x="71" y="326"/>
                </a:cubicBezTo>
                <a:close/>
                <a:moveTo>
                  <a:pt x="1075" y="1344"/>
                </a:moveTo>
                <a:cubicBezTo>
                  <a:pt x="1123" y="1423"/>
                  <a:pt x="1185" y="1331"/>
                  <a:pt x="1116" y="1302"/>
                </a:cubicBezTo>
                <a:cubicBezTo>
                  <a:pt x="1115" y="1327"/>
                  <a:pt x="1098" y="1342"/>
                  <a:pt x="1075" y="1344"/>
                </a:cubicBezTo>
                <a:close/>
                <a:moveTo>
                  <a:pt x="885" y="1326"/>
                </a:moveTo>
                <a:cubicBezTo>
                  <a:pt x="881" y="1385"/>
                  <a:pt x="919" y="1391"/>
                  <a:pt x="968" y="1391"/>
                </a:cubicBezTo>
                <a:cubicBezTo>
                  <a:pt x="962" y="1361"/>
                  <a:pt x="911" y="1334"/>
                  <a:pt x="885" y="1326"/>
                </a:cubicBezTo>
                <a:close/>
                <a:moveTo>
                  <a:pt x="600" y="1522"/>
                </a:moveTo>
                <a:cubicBezTo>
                  <a:pt x="609" y="1539"/>
                  <a:pt x="623" y="1546"/>
                  <a:pt x="641" y="1543"/>
                </a:cubicBezTo>
                <a:cubicBezTo>
                  <a:pt x="634" y="1522"/>
                  <a:pt x="620" y="1515"/>
                  <a:pt x="600" y="1522"/>
                </a:cubicBezTo>
                <a:close/>
                <a:moveTo>
                  <a:pt x="769" y="1816"/>
                </a:moveTo>
                <a:cubicBezTo>
                  <a:pt x="728" y="1812"/>
                  <a:pt x="541" y="1863"/>
                  <a:pt x="620" y="1923"/>
                </a:cubicBezTo>
                <a:cubicBezTo>
                  <a:pt x="703" y="1986"/>
                  <a:pt x="879" y="1844"/>
                  <a:pt x="769" y="1816"/>
                </a:cubicBezTo>
                <a:close/>
                <a:moveTo>
                  <a:pt x="502" y="1477"/>
                </a:moveTo>
                <a:cubicBezTo>
                  <a:pt x="486" y="1465"/>
                  <a:pt x="468" y="1456"/>
                  <a:pt x="448" y="1451"/>
                </a:cubicBezTo>
                <a:cubicBezTo>
                  <a:pt x="426" y="1539"/>
                  <a:pt x="517" y="1516"/>
                  <a:pt x="502" y="1477"/>
                </a:cubicBezTo>
                <a:close/>
                <a:moveTo>
                  <a:pt x="430" y="1329"/>
                </a:moveTo>
                <a:cubicBezTo>
                  <a:pt x="406" y="1352"/>
                  <a:pt x="412" y="1363"/>
                  <a:pt x="448" y="1362"/>
                </a:cubicBezTo>
                <a:cubicBezTo>
                  <a:pt x="442" y="1351"/>
                  <a:pt x="436" y="1340"/>
                  <a:pt x="430" y="1329"/>
                </a:cubicBezTo>
                <a:close/>
                <a:moveTo>
                  <a:pt x="237" y="798"/>
                </a:moveTo>
                <a:cubicBezTo>
                  <a:pt x="228" y="779"/>
                  <a:pt x="214" y="764"/>
                  <a:pt x="196" y="753"/>
                </a:cubicBezTo>
                <a:cubicBezTo>
                  <a:pt x="199" y="776"/>
                  <a:pt x="215" y="793"/>
                  <a:pt x="237" y="79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5" name="꙱ South Georgia and the South Sandwich Islands (GS) (H)">
            <a:extLst>
              <a:ext uri="{FF2B5EF4-FFF2-40B4-BE49-F238E27FC236}">
                <a16:creationId xmlns:a16="http://schemas.microsoft.com/office/drawing/2014/main" id="{A55B7A31-64F9-4D00-9D01-E2DCCAC9F8D4}"/>
              </a:ext>
            </a:extLst>
          </p:cNvPr>
          <p:cNvSpPr>
            <a:spLocks/>
          </p:cNvSpPr>
          <p:nvPr/>
        </p:nvSpPr>
        <p:spPr bwMode="auto">
          <a:xfrm>
            <a:off x="3597430" y="3955172"/>
            <a:ext cx="54748" cy="25803"/>
          </a:xfrm>
          <a:custGeom>
            <a:avLst/>
            <a:gdLst>
              <a:gd name="T0" fmla="*/ 602 w 659"/>
              <a:gd name="T1" fmla="*/ 310 h 310"/>
              <a:gd name="T2" fmla="*/ 626 w 659"/>
              <a:gd name="T3" fmla="*/ 293 h 310"/>
              <a:gd name="T4" fmla="*/ 593 w 659"/>
              <a:gd name="T5" fmla="*/ 269 h 310"/>
              <a:gd name="T6" fmla="*/ 659 w 659"/>
              <a:gd name="T7" fmla="*/ 263 h 310"/>
              <a:gd name="T8" fmla="*/ 572 w 659"/>
              <a:gd name="T9" fmla="*/ 179 h 310"/>
              <a:gd name="T10" fmla="*/ 460 w 659"/>
              <a:gd name="T11" fmla="*/ 100 h 310"/>
              <a:gd name="T12" fmla="*/ 383 w 659"/>
              <a:gd name="T13" fmla="*/ 97 h 310"/>
              <a:gd name="T14" fmla="*/ 148 w 659"/>
              <a:gd name="T15" fmla="*/ 18 h 310"/>
              <a:gd name="T16" fmla="*/ 0 w 659"/>
              <a:gd name="T17" fmla="*/ 13 h 310"/>
              <a:gd name="T18" fmla="*/ 217 w 659"/>
              <a:gd name="T19" fmla="*/ 64 h 310"/>
              <a:gd name="T20" fmla="*/ 242 w 659"/>
              <a:gd name="T21" fmla="*/ 101 h 310"/>
              <a:gd name="T22" fmla="*/ 466 w 659"/>
              <a:gd name="T23" fmla="*/ 204 h 310"/>
              <a:gd name="T24" fmla="*/ 602 w 659"/>
              <a:gd name="T25" fmla="*/ 31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59" h="310">
                <a:moveTo>
                  <a:pt x="602" y="310"/>
                </a:moveTo>
                <a:cubicBezTo>
                  <a:pt x="610" y="304"/>
                  <a:pt x="618" y="299"/>
                  <a:pt x="626" y="293"/>
                </a:cubicBezTo>
                <a:cubicBezTo>
                  <a:pt x="616" y="284"/>
                  <a:pt x="605" y="276"/>
                  <a:pt x="593" y="269"/>
                </a:cubicBezTo>
                <a:cubicBezTo>
                  <a:pt x="615" y="287"/>
                  <a:pt x="641" y="284"/>
                  <a:pt x="659" y="263"/>
                </a:cubicBezTo>
                <a:cubicBezTo>
                  <a:pt x="642" y="248"/>
                  <a:pt x="567" y="199"/>
                  <a:pt x="572" y="179"/>
                </a:cubicBezTo>
                <a:cubicBezTo>
                  <a:pt x="579" y="157"/>
                  <a:pt x="479" y="101"/>
                  <a:pt x="460" y="100"/>
                </a:cubicBezTo>
                <a:cubicBezTo>
                  <a:pt x="502" y="163"/>
                  <a:pt x="407" y="88"/>
                  <a:pt x="383" y="97"/>
                </a:cubicBezTo>
                <a:cubicBezTo>
                  <a:pt x="448" y="36"/>
                  <a:pt x="175" y="27"/>
                  <a:pt x="148" y="18"/>
                </a:cubicBezTo>
                <a:cubicBezTo>
                  <a:pt x="105" y="6"/>
                  <a:pt x="43" y="0"/>
                  <a:pt x="0" y="13"/>
                </a:cubicBezTo>
                <a:cubicBezTo>
                  <a:pt x="68" y="51"/>
                  <a:pt x="141" y="61"/>
                  <a:pt x="217" y="64"/>
                </a:cubicBezTo>
                <a:cubicBezTo>
                  <a:pt x="142" y="66"/>
                  <a:pt x="217" y="101"/>
                  <a:pt x="242" y="101"/>
                </a:cubicBezTo>
                <a:cubicBezTo>
                  <a:pt x="299" y="101"/>
                  <a:pt x="384" y="163"/>
                  <a:pt x="466" y="204"/>
                </a:cubicBezTo>
                <a:cubicBezTo>
                  <a:pt x="517" y="229"/>
                  <a:pt x="556" y="278"/>
                  <a:pt x="602" y="31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6" name="꙱ South Africa (Republic of South Africa) (ZA) (H)">
            <a:extLst>
              <a:ext uri="{FF2B5EF4-FFF2-40B4-BE49-F238E27FC236}">
                <a16:creationId xmlns:a16="http://schemas.microsoft.com/office/drawing/2014/main" id="{921490D7-5E4D-4D5C-A777-DE29CB576C7A}"/>
              </a:ext>
            </a:extLst>
          </p:cNvPr>
          <p:cNvSpPr>
            <a:spLocks noEditPoints="1"/>
          </p:cNvSpPr>
          <p:nvPr/>
        </p:nvSpPr>
        <p:spPr bwMode="auto">
          <a:xfrm>
            <a:off x="4811188" y="3026287"/>
            <a:ext cx="413195" cy="374651"/>
          </a:xfrm>
          <a:custGeom>
            <a:avLst/>
            <a:gdLst>
              <a:gd name="T0" fmla="*/ 3700 w 5001"/>
              <a:gd name="T1" fmla="*/ 2343 h 4553"/>
              <a:gd name="T2" fmla="*/ 3922 w 5001"/>
              <a:gd name="T3" fmla="*/ 2594 h 4553"/>
              <a:gd name="T4" fmla="*/ 3689 w 5001"/>
              <a:gd name="T5" fmla="*/ 2876 h 4553"/>
              <a:gd name="T6" fmla="*/ 3488 w 5001"/>
              <a:gd name="T7" fmla="*/ 3059 h 4553"/>
              <a:gd name="T8" fmla="*/ 3247 w 5001"/>
              <a:gd name="T9" fmla="*/ 2844 h 4553"/>
              <a:gd name="T10" fmla="*/ 3309 w 5001"/>
              <a:gd name="T11" fmla="*/ 2617 h 4553"/>
              <a:gd name="T12" fmla="*/ 3497 w 5001"/>
              <a:gd name="T13" fmla="*/ 2424 h 4553"/>
              <a:gd name="T14" fmla="*/ 4732 w 5001"/>
              <a:gd name="T15" fmla="*/ 665 h 4553"/>
              <a:gd name="T16" fmla="*/ 4758 w 5001"/>
              <a:gd name="T17" fmla="*/ 1272 h 4553"/>
              <a:gd name="T18" fmla="*/ 4666 w 5001"/>
              <a:gd name="T19" fmla="*/ 1370 h 4553"/>
              <a:gd name="T20" fmla="*/ 4465 w 5001"/>
              <a:gd name="T21" fmla="*/ 1468 h 4553"/>
              <a:gd name="T22" fmla="*/ 4499 w 5001"/>
              <a:gd name="T23" fmla="*/ 1793 h 4553"/>
              <a:gd name="T24" fmla="*/ 4761 w 5001"/>
              <a:gd name="T25" fmla="*/ 1717 h 4553"/>
              <a:gd name="T26" fmla="*/ 4879 w 5001"/>
              <a:gd name="T27" fmla="*/ 2174 h 4553"/>
              <a:gd name="T28" fmla="*/ 4648 w 5001"/>
              <a:gd name="T29" fmla="*/ 2451 h 4553"/>
              <a:gd name="T30" fmla="*/ 4410 w 5001"/>
              <a:gd name="T31" fmla="*/ 2771 h 4553"/>
              <a:gd name="T32" fmla="*/ 3894 w 5001"/>
              <a:gd name="T33" fmla="*/ 3420 h 4553"/>
              <a:gd name="T34" fmla="*/ 3279 w 5001"/>
              <a:gd name="T35" fmla="*/ 3991 h 4553"/>
              <a:gd name="T36" fmla="*/ 2758 w 5001"/>
              <a:gd name="T37" fmla="*/ 4166 h 4553"/>
              <a:gd name="T38" fmla="*/ 2495 w 5001"/>
              <a:gd name="T39" fmla="*/ 4257 h 4553"/>
              <a:gd name="T40" fmla="*/ 2024 w 5001"/>
              <a:gd name="T41" fmla="*/ 4270 h 4553"/>
              <a:gd name="T42" fmla="*/ 1837 w 5001"/>
              <a:gd name="T43" fmla="*/ 4258 h 4553"/>
              <a:gd name="T44" fmla="*/ 1565 w 5001"/>
              <a:gd name="T45" fmla="*/ 4380 h 4553"/>
              <a:gd name="T46" fmla="*/ 1032 w 5001"/>
              <a:gd name="T47" fmla="*/ 4516 h 4553"/>
              <a:gd name="T48" fmla="*/ 878 w 5001"/>
              <a:gd name="T49" fmla="*/ 4522 h 4553"/>
              <a:gd name="T50" fmla="*/ 653 w 5001"/>
              <a:gd name="T51" fmla="*/ 4386 h 4553"/>
              <a:gd name="T52" fmla="*/ 554 w 5001"/>
              <a:gd name="T53" fmla="*/ 4386 h 4553"/>
              <a:gd name="T54" fmla="*/ 505 w 5001"/>
              <a:gd name="T55" fmla="*/ 4073 h 4553"/>
              <a:gd name="T56" fmla="*/ 395 w 5001"/>
              <a:gd name="T57" fmla="*/ 3911 h 4553"/>
              <a:gd name="T58" fmla="*/ 428 w 5001"/>
              <a:gd name="T59" fmla="*/ 3334 h 4553"/>
              <a:gd name="T60" fmla="*/ 114 w 5001"/>
              <a:gd name="T61" fmla="*/ 2577 h 4553"/>
              <a:gd name="T62" fmla="*/ 83 w 5001"/>
              <a:gd name="T63" fmla="*/ 2260 h 4553"/>
              <a:gd name="T64" fmla="*/ 242 w 5001"/>
              <a:gd name="T65" fmla="*/ 2209 h 4553"/>
              <a:gd name="T66" fmla="*/ 490 w 5001"/>
              <a:gd name="T67" fmla="*/ 2431 h 4553"/>
              <a:gd name="T68" fmla="*/ 849 w 5001"/>
              <a:gd name="T69" fmla="*/ 2441 h 4553"/>
              <a:gd name="T70" fmla="*/ 971 w 5001"/>
              <a:gd name="T71" fmla="*/ 2303 h 4553"/>
              <a:gd name="T72" fmla="*/ 1095 w 5001"/>
              <a:gd name="T73" fmla="*/ 966 h 4553"/>
              <a:gd name="T74" fmla="*/ 1308 w 5001"/>
              <a:gd name="T75" fmla="*/ 1293 h 4553"/>
              <a:gd name="T76" fmla="*/ 1534 w 5001"/>
              <a:gd name="T77" fmla="*/ 1723 h 4553"/>
              <a:gd name="T78" fmla="*/ 1672 w 5001"/>
              <a:gd name="T79" fmla="*/ 1641 h 4553"/>
              <a:gd name="T80" fmla="*/ 1985 w 5001"/>
              <a:gd name="T81" fmla="*/ 1194 h 4553"/>
              <a:gd name="T82" fmla="*/ 2325 w 5001"/>
              <a:gd name="T83" fmla="*/ 1285 h 4553"/>
              <a:gd name="T84" fmla="*/ 2673 w 5001"/>
              <a:gd name="T85" fmla="*/ 1314 h 4553"/>
              <a:gd name="T86" fmla="*/ 2897 w 5001"/>
              <a:gd name="T87" fmla="*/ 1031 h 4553"/>
              <a:gd name="T88" fmla="*/ 3096 w 5001"/>
              <a:gd name="T89" fmla="*/ 888 h 4553"/>
              <a:gd name="T90" fmla="*/ 3418 w 5001"/>
              <a:gd name="T91" fmla="*/ 467 h 4553"/>
              <a:gd name="T92" fmla="*/ 3858 w 5001"/>
              <a:gd name="T93" fmla="*/ 136 h 4553"/>
              <a:gd name="T94" fmla="*/ 3992 w 5001"/>
              <a:gd name="T95" fmla="*/ 38 h 4553"/>
              <a:gd name="T96" fmla="*/ 4589 w 5001"/>
              <a:gd name="T97" fmla="*/ 144 h 4553"/>
              <a:gd name="T98" fmla="*/ 4654 w 5001"/>
              <a:gd name="T99" fmla="*/ 452 h 4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001" h="4553">
                <a:moveTo>
                  <a:pt x="3580" y="2376"/>
                </a:moveTo>
                <a:cubicBezTo>
                  <a:pt x="3610" y="2363"/>
                  <a:pt x="3667" y="2307"/>
                  <a:pt x="3700" y="2343"/>
                </a:cubicBezTo>
                <a:cubicBezTo>
                  <a:pt x="3739" y="2384"/>
                  <a:pt x="3780" y="2422"/>
                  <a:pt x="3819" y="2462"/>
                </a:cubicBezTo>
                <a:cubicBezTo>
                  <a:pt x="3869" y="2514"/>
                  <a:pt x="3900" y="2519"/>
                  <a:pt x="3922" y="2594"/>
                </a:cubicBezTo>
                <a:cubicBezTo>
                  <a:pt x="3929" y="2618"/>
                  <a:pt x="3887" y="2662"/>
                  <a:pt x="3874" y="2678"/>
                </a:cubicBezTo>
                <a:cubicBezTo>
                  <a:pt x="3802" y="2768"/>
                  <a:pt x="3862" y="2827"/>
                  <a:pt x="3689" y="2876"/>
                </a:cubicBezTo>
                <a:cubicBezTo>
                  <a:pt x="3640" y="2889"/>
                  <a:pt x="3588" y="2879"/>
                  <a:pt x="3558" y="2930"/>
                </a:cubicBezTo>
                <a:cubicBezTo>
                  <a:pt x="3538" y="2962"/>
                  <a:pt x="3515" y="3037"/>
                  <a:pt x="3488" y="3059"/>
                </a:cubicBezTo>
                <a:cubicBezTo>
                  <a:pt x="3425" y="3110"/>
                  <a:pt x="3330" y="2989"/>
                  <a:pt x="3294" y="2953"/>
                </a:cubicBezTo>
                <a:cubicBezTo>
                  <a:pt x="3265" y="2924"/>
                  <a:pt x="3274" y="2878"/>
                  <a:pt x="3247" y="2844"/>
                </a:cubicBezTo>
                <a:cubicBezTo>
                  <a:pt x="3215" y="2803"/>
                  <a:pt x="3219" y="2747"/>
                  <a:pt x="3179" y="2708"/>
                </a:cubicBezTo>
                <a:cubicBezTo>
                  <a:pt x="3226" y="2674"/>
                  <a:pt x="3275" y="2668"/>
                  <a:pt x="3309" y="2617"/>
                </a:cubicBezTo>
                <a:cubicBezTo>
                  <a:pt x="3339" y="2572"/>
                  <a:pt x="3355" y="2520"/>
                  <a:pt x="3388" y="2477"/>
                </a:cubicBezTo>
                <a:cubicBezTo>
                  <a:pt x="3419" y="2438"/>
                  <a:pt x="3459" y="2445"/>
                  <a:pt x="3497" y="2424"/>
                </a:cubicBezTo>
                <a:cubicBezTo>
                  <a:pt x="3530" y="2406"/>
                  <a:pt x="3546" y="2391"/>
                  <a:pt x="3580" y="2376"/>
                </a:cubicBezTo>
                <a:close/>
                <a:moveTo>
                  <a:pt x="4732" y="665"/>
                </a:moveTo>
                <a:cubicBezTo>
                  <a:pt x="4792" y="814"/>
                  <a:pt x="4777" y="955"/>
                  <a:pt x="4769" y="1112"/>
                </a:cubicBezTo>
                <a:cubicBezTo>
                  <a:pt x="4767" y="1160"/>
                  <a:pt x="4768" y="1218"/>
                  <a:pt x="4758" y="1272"/>
                </a:cubicBezTo>
                <a:cubicBezTo>
                  <a:pt x="4742" y="1350"/>
                  <a:pt x="4731" y="1329"/>
                  <a:pt x="4743" y="1427"/>
                </a:cubicBezTo>
                <a:cubicBezTo>
                  <a:pt x="4737" y="1419"/>
                  <a:pt x="4702" y="1382"/>
                  <a:pt x="4666" y="1370"/>
                </a:cubicBezTo>
                <a:cubicBezTo>
                  <a:pt x="4628" y="1357"/>
                  <a:pt x="4589" y="1363"/>
                  <a:pt x="4561" y="1362"/>
                </a:cubicBezTo>
                <a:cubicBezTo>
                  <a:pt x="4534" y="1413"/>
                  <a:pt x="4494" y="1403"/>
                  <a:pt x="4465" y="1468"/>
                </a:cubicBezTo>
                <a:cubicBezTo>
                  <a:pt x="4428" y="1546"/>
                  <a:pt x="4396" y="1666"/>
                  <a:pt x="4385" y="1658"/>
                </a:cubicBezTo>
                <a:cubicBezTo>
                  <a:pt x="4443" y="1710"/>
                  <a:pt x="4463" y="1752"/>
                  <a:pt x="4499" y="1793"/>
                </a:cubicBezTo>
                <a:cubicBezTo>
                  <a:pt x="4557" y="1860"/>
                  <a:pt x="4642" y="1896"/>
                  <a:pt x="4706" y="1833"/>
                </a:cubicBezTo>
                <a:cubicBezTo>
                  <a:pt x="4725" y="1805"/>
                  <a:pt x="4697" y="1806"/>
                  <a:pt x="4761" y="1717"/>
                </a:cubicBezTo>
                <a:lnTo>
                  <a:pt x="5001" y="1725"/>
                </a:lnTo>
                <a:cubicBezTo>
                  <a:pt x="4966" y="1881"/>
                  <a:pt x="4921" y="2019"/>
                  <a:pt x="4879" y="2174"/>
                </a:cubicBezTo>
                <a:cubicBezTo>
                  <a:pt x="4858" y="2254"/>
                  <a:pt x="4815" y="2417"/>
                  <a:pt x="4705" y="2409"/>
                </a:cubicBezTo>
                <a:cubicBezTo>
                  <a:pt x="4722" y="2448"/>
                  <a:pt x="4671" y="2447"/>
                  <a:pt x="4648" y="2451"/>
                </a:cubicBezTo>
                <a:cubicBezTo>
                  <a:pt x="4618" y="2457"/>
                  <a:pt x="4593" y="2494"/>
                  <a:pt x="4574" y="2515"/>
                </a:cubicBezTo>
                <a:cubicBezTo>
                  <a:pt x="4508" y="2589"/>
                  <a:pt x="4440" y="2677"/>
                  <a:pt x="4410" y="2771"/>
                </a:cubicBezTo>
                <a:cubicBezTo>
                  <a:pt x="4392" y="2824"/>
                  <a:pt x="4346" y="2857"/>
                  <a:pt x="4319" y="2905"/>
                </a:cubicBezTo>
                <a:cubicBezTo>
                  <a:pt x="4185" y="3143"/>
                  <a:pt x="4109" y="3242"/>
                  <a:pt x="3894" y="3420"/>
                </a:cubicBezTo>
                <a:cubicBezTo>
                  <a:pt x="3798" y="3499"/>
                  <a:pt x="3741" y="3613"/>
                  <a:pt x="3646" y="3692"/>
                </a:cubicBezTo>
                <a:cubicBezTo>
                  <a:pt x="3524" y="3792"/>
                  <a:pt x="3404" y="3896"/>
                  <a:pt x="3279" y="3991"/>
                </a:cubicBezTo>
                <a:cubicBezTo>
                  <a:pt x="3180" y="4066"/>
                  <a:pt x="3067" y="4156"/>
                  <a:pt x="2940" y="4173"/>
                </a:cubicBezTo>
                <a:cubicBezTo>
                  <a:pt x="2879" y="4182"/>
                  <a:pt x="2818" y="4148"/>
                  <a:pt x="2758" y="4166"/>
                </a:cubicBezTo>
                <a:cubicBezTo>
                  <a:pt x="2714" y="4180"/>
                  <a:pt x="2653" y="4233"/>
                  <a:pt x="2713" y="4270"/>
                </a:cubicBezTo>
                <a:cubicBezTo>
                  <a:pt x="2642" y="4302"/>
                  <a:pt x="2562" y="4211"/>
                  <a:pt x="2495" y="4257"/>
                </a:cubicBezTo>
                <a:cubicBezTo>
                  <a:pt x="2417" y="4311"/>
                  <a:pt x="2400" y="4342"/>
                  <a:pt x="2293" y="4301"/>
                </a:cubicBezTo>
                <a:cubicBezTo>
                  <a:pt x="2212" y="4271"/>
                  <a:pt x="2109" y="4238"/>
                  <a:pt x="2024" y="4270"/>
                </a:cubicBezTo>
                <a:cubicBezTo>
                  <a:pt x="1986" y="4285"/>
                  <a:pt x="2005" y="4309"/>
                  <a:pt x="1947" y="4289"/>
                </a:cubicBezTo>
                <a:cubicBezTo>
                  <a:pt x="1913" y="4277"/>
                  <a:pt x="1854" y="4298"/>
                  <a:pt x="1837" y="4258"/>
                </a:cubicBezTo>
                <a:cubicBezTo>
                  <a:pt x="1836" y="4263"/>
                  <a:pt x="1836" y="4268"/>
                  <a:pt x="1837" y="4273"/>
                </a:cubicBezTo>
                <a:cubicBezTo>
                  <a:pt x="1750" y="4259"/>
                  <a:pt x="1610" y="4299"/>
                  <a:pt x="1565" y="4380"/>
                </a:cubicBezTo>
                <a:cubicBezTo>
                  <a:pt x="1526" y="4451"/>
                  <a:pt x="1332" y="4378"/>
                  <a:pt x="1270" y="4405"/>
                </a:cubicBezTo>
                <a:cubicBezTo>
                  <a:pt x="1178" y="4445"/>
                  <a:pt x="1237" y="4357"/>
                  <a:pt x="1032" y="4516"/>
                </a:cubicBezTo>
                <a:cubicBezTo>
                  <a:pt x="985" y="4553"/>
                  <a:pt x="1004" y="4545"/>
                  <a:pt x="949" y="4531"/>
                </a:cubicBezTo>
                <a:cubicBezTo>
                  <a:pt x="926" y="4525"/>
                  <a:pt x="899" y="4539"/>
                  <a:pt x="878" y="4522"/>
                </a:cubicBezTo>
                <a:cubicBezTo>
                  <a:pt x="854" y="4502"/>
                  <a:pt x="832" y="4478"/>
                  <a:pt x="801" y="4469"/>
                </a:cubicBezTo>
                <a:cubicBezTo>
                  <a:pt x="855" y="4395"/>
                  <a:pt x="689" y="4392"/>
                  <a:pt x="653" y="4386"/>
                </a:cubicBezTo>
                <a:cubicBezTo>
                  <a:pt x="675" y="4328"/>
                  <a:pt x="652" y="4277"/>
                  <a:pt x="583" y="4289"/>
                </a:cubicBezTo>
                <a:cubicBezTo>
                  <a:pt x="536" y="4298"/>
                  <a:pt x="553" y="4353"/>
                  <a:pt x="554" y="4386"/>
                </a:cubicBezTo>
                <a:cubicBezTo>
                  <a:pt x="470" y="4353"/>
                  <a:pt x="537" y="4252"/>
                  <a:pt x="545" y="4201"/>
                </a:cubicBezTo>
                <a:cubicBezTo>
                  <a:pt x="552" y="4156"/>
                  <a:pt x="528" y="4110"/>
                  <a:pt x="505" y="4073"/>
                </a:cubicBezTo>
                <a:cubicBezTo>
                  <a:pt x="492" y="4052"/>
                  <a:pt x="387" y="3906"/>
                  <a:pt x="457" y="3974"/>
                </a:cubicBezTo>
                <a:cubicBezTo>
                  <a:pt x="427" y="3944"/>
                  <a:pt x="440" y="3910"/>
                  <a:pt x="395" y="3911"/>
                </a:cubicBezTo>
                <a:cubicBezTo>
                  <a:pt x="358" y="3911"/>
                  <a:pt x="399" y="3817"/>
                  <a:pt x="403" y="3804"/>
                </a:cubicBezTo>
                <a:cubicBezTo>
                  <a:pt x="548" y="3889"/>
                  <a:pt x="577" y="3581"/>
                  <a:pt x="428" y="3334"/>
                </a:cubicBezTo>
                <a:cubicBezTo>
                  <a:pt x="331" y="3173"/>
                  <a:pt x="244" y="3013"/>
                  <a:pt x="189" y="2832"/>
                </a:cubicBezTo>
                <a:cubicBezTo>
                  <a:pt x="162" y="2747"/>
                  <a:pt x="146" y="2660"/>
                  <a:pt x="114" y="2577"/>
                </a:cubicBezTo>
                <a:cubicBezTo>
                  <a:pt x="83" y="2493"/>
                  <a:pt x="7" y="2419"/>
                  <a:pt x="0" y="2329"/>
                </a:cubicBezTo>
                <a:cubicBezTo>
                  <a:pt x="30" y="2300"/>
                  <a:pt x="77" y="2305"/>
                  <a:pt x="83" y="2260"/>
                </a:cubicBezTo>
                <a:cubicBezTo>
                  <a:pt x="89" y="2221"/>
                  <a:pt x="116" y="2153"/>
                  <a:pt x="157" y="2140"/>
                </a:cubicBezTo>
                <a:cubicBezTo>
                  <a:pt x="211" y="2123"/>
                  <a:pt x="204" y="2199"/>
                  <a:pt x="242" y="2209"/>
                </a:cubicBezTo>
                <a:cubicBezTo>
                  <a:pt x="305" y="2228"/>
                  <a:pt x="240" y="2291"/>
                  <a:pt x="271" y="2330"/>
                </a:cubicBezTo>
                <a:cubicBezTo>
                  <a:pt x="326" y="2399"/>
                  <a:pt x="410" y="2405"/>
                  <a:pt x="490" y="2431"/>
                </a:cubicBezTo>
                <a:cubicBezTo>
                  <a:pt x="563" y="2454"/>
                  <a:pt x="622" y="2421"/>
                  <a:pt x="694" y="2423"/>
                </a:cubicBezTo>
                <a:cubicBezTo>
                  <a:pt x="758" y="2425"/>
                  <a:pt x="782" y="2461"/>
                  <a:pt x="849" y="2441"/>
                </a:cubicBezTo>
                <a:cubicBezTo>
                  <a:pt x="809" y="2396"/>
                  <a:pt x="858" y="2389"/>
                  <a:pt x="885" y="2379"/>
                </a:cubicBezTo>
                <a:cubicBezTo>
                  <a:pt x="921" y="2364"/>
                  <a:pt x="924" y="2317"/>
                  <a:pt x="971" y="2303"/>
                </a:cubicBezTo>
                <a:cubicBezTo>
                  <a:pt x="1000" y="2295"/>
                  <a:pt x="1062" y="2290"/>
                  <a:pt x="1066" y="2249"/>
                </a:cubicBezTo>
                <a:lnTo>
                  <a:pt x="1095" y="966"/>
                </a:lnTo>
                <a:cubicBezTo>
                  <a:pt x="1145" y="1037"/>
                  <a:pt x="1195" y="1020"/>
                  <a:pt x="1253" y="1148"/>
                </a:cubicBezTo>
                <a:cubicBezTo>
                  <a:pt x="1274" y="1195"/>
                  <a:pt x="1291" y="1247"/>
                  <a:pt x="1308" y="1293"/>
                </a:cubicBezTo>
                <a:cubicBezTo>
                  <a:pt x="1403" y="1549"/>
                  <a:pt x="1212" y="1539"/>
                  <a:pt x="1291" y="1729"/>
                </a:cubicBezTo>
                <a:cubicBezTo>
                  <a:pt x="1343" y="1672"/>
                  <a:pt x="1468" y="1719"/>
                  <a:pt x="1534" y="1723"/>
                </a:cubicBezTo>
                <a:cubicBezTo>
                  <a:pt x="1562" y="1725"/>
                  <a:pt x="1612" y="1715"/>
                  <a:pt x="1624" y="1683"/>
                </a:cubicBezTo>
                <a:cubicBezTo>
                  <a:pt x="1621" y="1660"/>
                  <a:pt x="1616" y="1647"/>
                  <a:pt x="1672" y="1641"/>
                </a:cubicBezTo>
                <a:cubicBezTo>
                  <a:pt x="1740" y="1632"/>
                  <a:pt x="1745" y="1554"/>
                  <a:pt x="1805" y="1512"/>
                </a:cubicBezTo>
                <a:cubicBezTo>
                  <a:pt x="2000" y="1379"/>
                  <a:pt x="1887" y="1292"/>
                  <a:pt x="1985" y="1194"/>
                </a:cubicBezTo>
                <a:cubicBezTo>
                  <a:pt x="2054" y="1122"/>
                  <a:pt x="2160" y="1145"/>
                  <a:pt x="2213" y="1215"/>
                </a:cubicBezTo>
                <a:cubicBezTo>
                  <a:pt x="2246" y="1252"/>
                  <a:pt x="2272" y="1281"/>
                  <a:pt x="2325" y="1285"/>
                </a:cubicBezTo>
                <a:cubicBezTo>
                  <a:pt x="2360" y="1287"/>
                  <a:pt x="2458" y="1333"/>
                  <a:pt x="2499" y="1342"/>
                </a:cubicBezTo>
                <a:cubicBezTo>
                  <a:pt x="2602" y="1364"/>
                  <a:pt x="2592" y="1307"/>
                  <a:pt x="2673" y="1314"/>
                </a:cubicBezTo>
                <a:cubicBezTo>
                  <a:pt x="2761" y="1321"/>
                  <a:pt x="2807" y="1291"/>
                  <a:pt x="2836" y="1205"/>
                </a:cubicBezTo>
                <a:cubicBezTo>
                  <a:pt x="2856" y="1147"/>
                  <a:pt x="2885" y="1092"/>
                  <a:pt x="2897" y="1031"/>
                </a:cubicBezTo>
                <a:cubicBezTo>
                  <a:pt x="2906" y="985"/>
                  <a:pt x="2878" y="966"/>
                  <a:pt x="2926" y="958"/>
                </a:cubicBezTo>
                <a:cubicBezTo>
                  <a:pt x="2992" y="948"/>
                  <a:pt x="3057" y="935"/>
                  <a:pt x="3096" y="888"/>
                </a:cubicBezTo>
                <a:cubicBezTo>
                  <a:pt x="3164" y="808"/>
                  <a:pt x="3219" y="786"/>
                  <a:pt x="3228" y="692"/>
                </a:cubicBezTo>
                <a:cubicBezTo>
                  <a:pt x="3245" y="527"/>
                  <a:pt x="3339" y="523"/>
                  <a:pt x="3418" y="467"/>
                </a:cubicBezTo>
                <a:cubicBezTo>
                  <a:pt x="3602" y="338"/>
                  <a:pt x="3571" y="222"/>
                  <a:pt x="3709" y="190"/>
                </a:cubicBezTo>
                <a:cubicBezTo>
                  <a:pt x="3765" y="178"/>
                  <a:pt x="3828" y="178"/>
                  <a:pt x="3858" y="136"/>
                </a:cubicBezTo>
                <a:cubicBezTo>
                  <a:pt x="3899" y="78"/>
                  <a:pt x="3882" y="55"/>
                  <a:pt x="3993" y="41"/>
                </a:cubicBezTo>
                <a:cubicBezTo>
                  <a:pt x="3992" y="40"/>
                  <a:pt x="3992" y="39"/>
                  <a:pt x="3992" y="38"/>
                </a:cubicBezTo>
                <a:cubicBezTo>
                  <a:pt x="4128" y="11"/>
                  <a:pt x="4207" y="97"/>
                  <a:pt x="4342" y="101"/>
                </a:cubicBezTo>
                <a:cubicBezTo>
                  <a:pt x="4378" y="92"/>
                  <a:pt x="4526" y="0"/>
                  <a:pt x="4589" y="144"/>
                </a:cubicBezTo>
                <a:cubicBezTo>
                  <a:pt x="4594" y="155"/>
                  <a:pt x="4606" y="178"/>
                  <a:pt x="4612" y="202"/>
                </a:cubicBezTo>
                <a:cubicBezTo>
                  <a:pt x="4631" y="259"/>
                  <a:pt x="4652" y="367"/>
                  <a:pt x="4654" y="452"/>
                </a:cubicBezTo>
                <a:cubicBezTo>
                  <a:pt x="4656" y="529"/>
                  <a:pt x="4704" y="596"/>
                  <a:pt x="4732" y="66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7" name="꙱ Somalia (Federal Republic of Somalia) (SO) (H)">
            <a:extLst>
              <a:ext uri="{FF2B5EF4-FFF2-40B4-BE49-F238E27FC236}">
                <a16:creationId xmlns:a16="http://schemas.microsoft.com/office/drawing/2014/main" id="{89571870-9283-4E11-B0E9-C7BCEE90EF0B}"/>
              </a:ext>
            </a:extLst>
          </p:cNvPr>
          <p:cNvSpPr>
            <a:spLocks/>
          </p:cNvSpPr>
          <p:nvPr/>
        </p:nvSpPr>
        <p:spPr bwMode="auto">
          <a:xfrm>
            <a:off x="5451640" y="2024124"/>
            <a:ext cx="268576" cy="402517"/>
          </a:xfrm>
          <a:custGeom>
            <a:avLst/>
            <a:gdLst>
              <a:gd name="T0" fmla="*/ 304 w 3255"/>
              <a:gd name="T1" fmla="*/ 2871 h 4883"/>
              <a:gd name="T2" fmla="*/ 647 w 3255"/>
              <a:gd name="T3" fmla="*/ 2705 h 4883"/>
              <a:gd name="T4" fmla="*/ 1310 w 3255"/>
              <a:gd name="T5" fmla="*/ 2490 h 4883"/>
              <a:gd name="T6" fmla="*/ 2204 w 3255"/>
              <a:gd name="T7" fmla="*/ 1432 h 4883"/>
              <a:gd name="T8" fmla="*/ 1877 w 3255"/>
              <a:gd name="T9" fmla="*/ 1424 h 4883"/>
              <a:gd name="T10" fmla="*/ 1526 w 3255"/>
              <a:gd name="T11" fmla="*/ 1291 h 4883"/>
              <a:gd name="T12" fmla="*/ 1166 w 3255"/>
              <a:gd name="T13" fmla="*/ 1155 h 4883"/>
              <a:gd name="T14" fmla="*/ 873 w 3255"/>
              <a:gd name="T15" fmla="*/ 998 h 4883"/>
              <a:gd name="T16" fmla="*/ 796 w 3255"/>
              <a:gd name="T17" fmla="*/ 944 h 4883"/>
              <a:gd name="T18" fmla="*/ 623 w 3255"/>
              <a:gd name="T19" fmla="*/ 688 h 4883"/>
              <a:gd name="T20" fmla="*/ 679 w 3255"/>
              <a:gd name="T21" fmla="*/ 191 h 4883"/>
              <a:gd name="T22" fmla="*/ 901 w 3255"/>
              <a:gd name="T23" fmla="*/ 464 h 4883"/>
              <a:gd name="T24" fmla="*/ 1245 w 3255"/>
              <a:gd name="T25" fmla="*/ 557 h 4883"/>
              <a:gd name="T26" fmla="*/ 1403 w 3255"/>
              <a:gd name="T27" fmla="*/ 464 h 4883"/>
              <a:gd name="T28" fmla="*/ 1593 w 3255"/>
              <a:gd name="T29" fmla="*/ 433 h 4883"/>
              <a:gd name="T30" fmla="*/ 1822 w 3255"/>
              <a:gd name="T31" fmla="*/ 413 h 4883"/>
              <a:gd name="T32" fmla="*/ 2029 w 3255"/>
              <a:gd name="T33" fmla="*/ 300 h 4883"/>
              <a:gd name="T34" fmla="*/ 2318 w 3255"/>
              <a:gd name="T35" fmla="*/ 260 h 4883"/>
              <a:gd name="T36" fmla="*/ 2462 w 3255"/>
              <a:gd name="T37" fmla="*/ 272 h 4883"/>
              <a:gd name="T38" fmla="*/ 2665 w 3255"/>
              <a:gd name="T39" fmla="*/ 206 h 4883"/>
              <a:gd name="T40" fmla="*/ 2885 w 3255"/>
              <a:gd name="T41" fmla="*/ 155 h 4883"/>
              <a:gd name="T42" fmla="*/ 2999 w 3255"/>
              <a:gd name="T43" fmla="*/ 24 h 4883"/>
              <a:gd name="T44" fmla="*/ 3184 w 3255"/>
              <a:gd name="T45" fmla="*/ 111 h 4883"/>
              <a:gd name="T46" fmla="*/ 3160 w 3255"/>
              <a:gd name="T47" fmla="*/ 352 h 4883"/>
              <a:gd name="T48" fmla="*/ 3130 w 3255"/>
              <a:gd name="T49" fmla="*/ 566 h 4883"/>
              <a:gd name="T50" fmla="*/ 3192 w 3255"/>
              <a:gd name="T51" fmla="*/ 530 h 4883"/>
              <a:gd name="T52" fmla="*/ 3255 w 3255"/>
              <a:gd name="T53" fmla="*/ 557 h 4883"/>
              <a:gd name="T54" fmla="*/ 3097 w 3255"/>
              <a:gd name="T55" fmla="*/ 645 h 4883"/>
              <a:gd name="T56" fmla="*/ 2967 w 3255"/>
              <a:gd name="T57" fmla="*/ 1121 h 4883"/>
              <a:gd name="T58" fmla="*/ 2860 w 3255"/>
              <a:gd name="T59" fmla="*/ 1380 h 4883"/>
              <a:gd name="T60" fmla="*/ 2787 w 3255"/>
              <a:gd name="T61" fmla="*/ 1452 h 4883"/>
              <a:gd name="T62" fmla="*/ 2771 w 3255"/>
              <a:gd name="T63" fmla="*/ 1570 h 4883"/>
              <a:gd name="T64" fmla="*/ 2631 w 3255"/>
              <a:gd name="T65" fmla="*/ 1812 h 4883"/>
              <a:gd name="T66" fmla="*/ 2521 w 3255"/>
              <a:gd name="T67" fmla="*/ 2154 h 4883"/>
              <a:gd name="T68" fmla="*/ 2334 w 3255"/>
              <a:gd name="T69" fmla="*/ 2473 h 4883"/>
              <a:gd name="T70" fmla="*/ 2150 w 3255"/>
              <a:gd name="T71" fmla="*/ 2783 h 4883"/>
              <a:gd name="T72" fmla="*/ 1332 w 3255"/>
              <a:gd name="T73" fmla="*/ 3613 h 4883"/>
              <a:gd name="T74" fmla="*/ 1064 w 3255"/>
              <a:gd name="T75" fmla="*/ 3817 h 4883"/>
              <a:gd name="T76" fmla="*/ 794 w 3255"/>
              <a:gd name="T77" fmla="*/ 4096 h 4883"/>
              <a:gd name="T78" fmla="*/ 552 w 3255"/>
              <a:gd name="T79" fmla="*/ 4385 h 4883"/>
              <a:gd name="T80" fmla="*/ 444 w 3255"/>
              <a:gd name="T81" fmla="*/ 4531 h 4883"/>
              <a:gd name="T82" fmla="*/ 339 w 3255"/>
              <a:gd name="T83" fmla="*/ 4606 h 4883"/>
              <a:gd name="T84" fmla="*/ 211 w 3255"/>
              <a:gd name="T85" fmla="*/ 4883 h 4883"/>
              <a:gd name="T86" fmla="*/ 115 w 3255"/>
              <a:gd name="T87" fmla="*/ 4699 h 4883"/>
              <a:gd name="T88" fmla="*/ 36 w 3255"/>
              <a:gd name="T89" fmla="*/ 4168 h 4883"/>
              <a:gd name="T90" fmla="*/ 34 w 3255"/>
              <a:gd name="T91" fmla="*/ 3370 h 4883"/>
              <a:gd name="T92" fmla="*/ 157 w 3255"/>
              <a:gd name="T93" fmla="*/ 3127 h 4883"/>
              <a:gd name="T94" fmla="*/ 315 w 3255"/>
              <a:gd name="T95" fmla="*/ 2866 h 4883"/>
              <a:gd name="T96" fmla="*/ 304 w 3255"/>
              <a:gd name="T97" fmla="*/ 2871 h 4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255" h="4883">
                <a:moveTo>
                  <a:pt x="304" y="2871"/>
                </a:moveTo>
                <a:cubicBezTo>
                  <a:pt x="422" y="2724"/>
                  <a:pt x="545" y="2814"/>
                  <a:pt x="647" y="2705"/>
                </a:cubicBezTo>
                <a:cubicBezTo>
                  <a:pt x="964" y="2364"/>
                  <a:pt x="1189" y="2641"/>
                  <a:pt x="1310" y="2490"/>
                </a:cubicBezTo>
                <a:lnTo>
                  <a:pt x="2204" y="1432"/>
                </a:lnTo>
                <a:cubicBezTo>
                  <a:pt x="2096" y="1432"/>
                  <a:pt x="1984" y="1451"/>
                  <a:pt x="1877" y="1424"/>
                </a:cubicBezTo>
                <a:cubicBezTo>
                  <a:pt x="1757" y="1393"/>
                  <a:pt x="1642" y="1335"/>
                  <a:pt x="1526" y="1291"/>
                </a:cubicBezTo>
                <a:cubicBezTo>
                  <a:pt x="1405" y="1246"/>
                  <a:pt x="1286" y="1200"/>
                  <a:pt x="1166" y="1155"/>
                </a:cubicBezTo>
                <a:cubicBezTo>
                  <a:pt x="1055" y="1113"/>
                  <a:pt x="958" y="1083"/>
                  <a:pt x="873" y="998"/>
                </a:cubicBezTo>
                <a:cubicBezTo>
                  <a:pt x="845" y="970"/>
                  <a:pt x="835" y="955"/>
                  <a:pt x="796" y="944"/>
                </a:cubicBezTo>
                <a:cubicBezTo>
                  <a:pt x="743" y="930"/>
                  <a:pt x="719" y="793"/>
                  <a:pt x="623" y="688"/>
                </a:cubicBezTo>
                <a:cubicBezTo>
                  <a:pt x="412" y="456"/>
                  <a:pt x="597" y="397"/>
                  <a:pt x="679" y="191"/>
                </a:cubicBezTo>
                <a:cubicBezTo>
                  <a:pt x="778" y="246"/>
                  <a:pt x="833" y="378"/>
                  <a:pt x="901" y="464"/>
                </a:cubicBezTo>
                <a:cubicBezTo>
                  <a:pt x="985" y="570"/>
                  <a:pt x="1114" y="600"/>
                  <a:pt x="1245" y="557"/>
                </a:cubicBezTo>
                <a:cubicBezTo>
                  <a:pt x="1295" y="540"/>
                  <a:pt x="1360" y="496"/>
                  <a:pt x="1403" y="464"/>
                </a:cubicBezTo>
                <a:cubicBezTo>
                  <a:pt x="1478" y="408"/>
                  <a:pt x="1500" y="417"/>
                  <a:pt x="1593" y="433"/>
                </a:cubicBezTo>
                <a:cubicBezTo>
                  <a:pt x="1689" y="449"/>
                  <a:pt x="1732" y="469"/>
                  <a:pt x="1822" y="413"/>
                </a:cubicBezTo>
                <a:cubicBezTo>
                  <a:pt x="1867" y="384"/>
                  <a:pt x="1971" y="279"/>
                  <a:pt x="2029" y="300"/>
                </a:cubicBezTo>
                <a:cubicBezTo>
                  <a:pt x="2165" y="348"/>
                  <a:pt x="2211" y="290"/>
                  <a:pt x="2318" y="260"/>
                </a:cubicBezTo>
                <a:cubicBezTo>
                  <a:pt x="2372" y="245"/>
                  <a:pt x="2408" y="266"/>
                  <a:pt x="2462" y="272"/>
                </a:cubicBezTo>
                <a:cubicBezTo>
                  <a:pt x="2539" y="280"/>
                  <a:pt x="2599" y="234"/>
                  <a:pt x="2665" y="206"/>
                </a:cubicBezTo>
                <a:cubicBezTo>
                  <a:pt x="2735" y="178"/>
                  <a:pt x="2815" y="191"/>
                  <a:pt x="2885" y="155"/>
                </a:cubicBezTo>
                <a:cubicBezTo>
                  <a:pt x="2944" y="125"/>
                  <a:pt x="2950" y="48"/>
                  <a:pt x="2999" y="24"/>
                </a:cubicBezTo>
                <a:cubicBezTo>
                  <a:pt x="3048" y="0"/>
                  <a:pt x="3204" y="42"/>
                  <a:pt x="3184" y="111"/>
                </a:cubicBezTo>
                <a:cubicBezTo>
                  <a:pt x="3160" y="202"/>
                  <a:pt x="3143" y="257"/>
                  <a:pt x="3160" y="352"/>
                </a:cubicBezTo>
                <a:cubicBezTo>
                  <a:pt x="3171" y="419"/>
                  <a:pt x="3188" y="515"/>
                  <a:pt x="3130" y="566"/>
                </a:cubicBezTo>
                <a:cubicBezTo>
                  <a:pt x="3169" y="580"/>
                  <a:pt x="3201" y="571"/>
                  <a:pt x="3192" y="530"/>
                </a:cubicBezTo>
                <a:cubicBezTo>
                  <a:pt x="3212" y="543"/>
                  <a:pt x="3233" y="552"/>
                  <a:pt x="3255" y="557"/>
                </a:cubicBezTo>
                <a:cubicBezTo>
                  <a:pt x="3242" y="621"/>
                  <a:pt x="3097" y="533"/>
                  <a:pt x="3097" y="645"/>
                </a:cubicBezTo>
                <a:cubicBezTo>
                  <a:pt x="3095" y="907"/>
                  <a:pt x="3108" y="911"/>
                  <a:pt x="2967" y="1121"/>
                </a:cubicBezTo>
                <a:cubicBezTo>
                  <a:pt x="2917" y="1196"/>
                  <a:pt x="2922" y="1307"/>
                  <a:pt x="2860" y="1380"/>
                </a:cubicBezTo>
                <a:cubicBezTo>
                  <a:pt x="2836" y="1408"/>
                  <a:pt x="2803" y="1415"/>
                  <a:pt x="2787" y="1452"/>
                </a:cubicBezTo>
                <a:cubicBezTo>
                  <a:pt x="2770" y="1489"/>
                  <a:pt x="2784" y="1531"/>
                  <a:pt x="2771" y="1570"/>
                </a:cubicBezTo>
                <a:cubicBezTo>
                  <a:pt x="2739" y="1659"/>
                  <a:pt x="2675" y="1730"/>
                  <a:pt x="2631" y="1812"/>
                </a:cubicBezTo>
                <a:cubicBezTo>
                  <a:pt x="2572" y="1921"/>
                  <a:pt x="2567" y="2041"/>
                  <a:pt x="2521" y="2154"/>
                </a:cubicBezTo>
                <a:cubicBezTo>
                  <a:pt x="2474" y="2269"/>
                  <a:pt x="2401" y="2370"/>
                  <a:pt x="2334" y="2473"/>
                </a:cubicBezTo>
                <a:cubicBezTo>
                  <a:pt x="2268" y="2574"/>
                  <a:pt x="2225" y="2690"/>
                  <a:pt x="2150" y="2783"/>
                </a:cubicBezTo>
                <a:cubicBezTo>
                  <a:pt x="1895" y="3104"/>
                  <a:pt x="1686" y="3385"/>
                  <a:pt x="1332" y="3613"/>
                </a:cubicBezTo>
                <a:cubicBezTo>
                  <a:pt x="1237" y="3673"/>
                  <a:pt x="1143" y="3737"/>
                  <a:pt x="1064" y="3817"/>
                </a:cubicBezTo>
                <a:cubicBezTo>
                  <a:pt x="976" y="3908"/>
                  <a:pt x="874" y="3998"/>
                  <a:pt x="794" y="4096"/>
                </a:cubicBezTo>
                <a:cubicBezTo>
                  <a:pt x="714" y="4193"/>
                  <a:pt x="631" y="4287"/>
                  <a:pt x="552" y="4385"/>
                </a:cubicBezTo>
                <a:cubicBezTo>
                  <a:pt x="514" y="4432"/>
                  <a:pt x="481" y="4483"/>
                  <a:pt x="444" y="4531"/>
                </a:cubicBezTo>
                <a:cubicBezTo>
                  <a:pt x="421" y="4561"/>
                  <a:pt x="352" y="4669"/>
                  <a:pt x="339" y="4606"/>
                </a:cubicBezTo>
                <a:cubicBezTo>
                  <a:pt x="339" y="4708"/>
                  <a:pt x="273" y="4806"/>
                  <a:pt x="211" y="4883"/>
                </a:cubicBezTo>
                <a:cubicBezTo>
                  <a:pt x="216" y="4804"/>
                  <a:pt x="161" y="4760"/>
                  <a:pt x="115" y="4699"/>
                </a:cubicBezTo>
                <a:cubicBezTo>
                  <a:pt x="0" y="4540"/>
                  <a:pt x="36" y="4359"/>
                  <a:pt x="36" y="4168"/>
                </a:cubicBezTo>
                <a:cubicBezTo>
                  <a:pt x="37" y="3902"/>
                  <a:pt x="34" y="3636"/>
                  <a:pt x="34" y="3370"/>
                </a:cubicBezTo>
                <a:cubicBezTo>
                  <a:pt x="34" y="3257"/>
                  <a:pt x="92" y="3211"/>
                  <a:pt x="157" y="3127"/>
                </a:cubicBezTo>
                <a:cubicBezTo>
                  <a:pt x="218" y="3048"/>
                  <a:pt x="265" y="2953"/>
                  <a:pt x="315" y="2866"/>
                </a:cubicBezTo>
                <a:cubicBezTo>
                  <a:pt x="312" y="2868"/>
                  <a:pt x="308" y="2870"/>
                  <a:pt x="304" y="287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8" name="꙱ Solomon Islands (SB) (H)">
            <a:extLst>
              <a:ext uri="{FF2B5EF4-FFF2-40B4-BE49-F238E27FC236}">
                <a16:creationId xmlns:a16="http://schemas.microsoft.com/office/drawing/2014/main" id="{FEA4A13B-1109-4EEB-BFE4-FC7BEAF27C74}"/>
              </a:ext>
            </a:extLst>
          </p:cNvPr>
          <p:cNvSpPr>
            <a:spLocks noEditPoints="1"/>
          </p:cNvSpPr>
          <p:nvPr/>
        </p:nvSpPr>
        <p:spPr bwMode="auto">
          <a:xfrm>
            <a:off x="8443169" y="2572165"/>
            <a:ext cx="259279" cy="153782"/>
          </a:xfrm>
          <a:custGeom>
            <a:avLst/>
            <a:gdLst>
              <a:gd name="T0" fmla="*/ 119 w 3148"/>
              <a:gd name="T1" fmla="*/ 401 h 1864"/>
              <a:gd name="T2" fmla="*/ 90 w 3148"/>
              <a:gd name="T3" fmla="*/ 478 h 1864"/>
              <a:gd name="T4" fmla="*/ 3148 w 3148"/>
              <a:gd name="T5" fmla="*/ 1802 h 1864"/>
              <a:gd name="T6" fmla="*/ 3121 w 3148"/>
              <a:gd name="T7" fmla="*/ 1814 h 1864"/>
              <a:gd name="T8" fmla="*/ 2949 w 3148"/>
              <a:gd name="T9" fmla="*/ 1451 h 1864"/>
              <a:gd name="T10" fmla="*/ 2860 w 3148"/>
              <a:gd name="T11" fmla="*/ 1520 h 1864"/>
              <a:gd name="T12" fmla="*/ 1506 w 3148"/>
              <a:gd name="T13" fmla="*/ 997 h 1864"/>
              <a:gd name="T14" fmla="*/ 1547 w 3148"/>
              <a:gd name="T15" fmla="*/ 1137 h 1864"/>
              <a:gd name="T16" fmla="*/ 1752 w 3148"/>
              <a:gd name="T17" fmla="*/ 1508 h 1864"/>
              <a:gd name="T18" fmla="*/ 1443 w 3148"/>
              <a:gd name="T19" fmla="*/ 1312 h 1864"/>
              <a:gd name="T20" fmla="*/ 1354 w 3148"/>
              <a:gd name="T21" fmla="*/ 905 h 1864"/>
              <a:gd name="T22" fmla="*/ 1404 w 3148"/>
              <a:gd name="T23" fmla="*/ 786 h 1864"/>
              <a:gd name="T24" fmla="*/ 1359 w 3148"/>
              <a:gd name="T25" fmla="*/ 621 h 1864"/>
              <a:gd name="T26" fmla="*/ 1354 w 3148"/>
              <a:gd name="T27" fmla="*/ 905 h 1864"/>
              <a:gd name="T28" fmla="*/ 1212 w 3148"/>
              <a:gd name="T29" fmla="*/ 896 h 1864"/>
              <a:gd name="T30" fmla="*/ 1168 w 3148"/>
              <a:gd name="T31" fmla="*/ 899 h 1864"/>
              <a:gd name="T32" fmla="*/ 1168 w 3148"/>
              <a:gd name="T33" fmla="*/ 899 h 1864"/>
              <a:gd name="T34" fmla="*/ 1060 w 3148"/>
              <a:gd name="T35" fmla="*/ 1790 h 1864"/>
              <a:gd name="T36" fmla="*/ 983 w 3148"/>
              <a:gd name="T37" fmla="*/ 1769 h 1864"/>
              <a:gd name="T38" fmla="*/ 995 w 3148"/>
              <a:gd name="T39" fmla="*/ 643 h 1864"/>
              <a:gd name="T40" fmla="*/ 903 w 3148"/>
              <a:gd name="T41" fmla="*/ 486 h 1864"/>
              <a:gd name="T42" fmla="*/ 654 w 3148"/>
              <a:gd name="T43" fmla="*/ 326 h 1864"/>
              <a:gd name="T44" fmla="*/ 980 w 3148"/>
              <a:gd name="T45" fmla="*/ 634 h 1864"/>
              <a:gd name="T46" fmla="*/ 1060 w 3148"/>
              <a:gd name="T47" fmla="*/ 1146 h 1864"/>
              <a:gd name="T48" fmla="*/ 1307 w 3148"/>
              <a:gd name="T49" fmla="*/ 1154 h 1864"/>
              <a:gd name="T50" fmla="*/ 1024 w 3148"/>
              <a:gd name="T51" fmla="*/ 978 h 1864"/>
              <a:gd name="T52" fmla="*/ 1060 w 3148"/>
              <a:gd name="T53" fmla="*/ 1146 h 1864"/>
              <a:gd name="T54" fmla="*/ 826 w 3148"/>
              <a:gd name="T55" fmla="*/ 858 h 1864"/>
              <a:gd name="T56" fmla="*/ 672 w 3148"/>
              <a:gd name="T57" fmla="*/ 374 h 1864"/>
              <a:gd name="T58" fmla="*/ 672 w 3148"/>
              <a:gd name="T59" fmla="*/ 374 h 1864"/>
              <a:gd name="T60" fmla="*/ 609 w 3148"/>
              <a:gd name="T61" fmla="*/ 324 h 1864"/>
              <a:gd name="T62" fmla="*/ 467 w 3148"/>
              <a:gd name="T63" fmla="*/ 772 h 1864"/>
              <a:gd name="T64" fmla="*/ 467 w 3148"/>
              <a:gd name="T65" fmla="*/ 772 h 1864"/>
              <a:gd name="T66" fmla="*/ 422 w 3148"/>
              <a:gd name="T67" fmla="*/ 279 h 1864"/>
              <a:gd name="T68" fmla="*/ 381 w 3148"/>
              <a:gd name="T69" fmla="*/ 303 h 1864"/>
              <a:gd name="T70" fmla="*/ 381 w 3148"/>
              <a:gd name="T71" fmla="*/ 303 h 1864"/>
              <a:gd name="T72" fmla="*/ 318 w 3148"/>
              <a:gd name="T73" fmla="*/ 769 h 1864"/>
              <a:gd name="T74" fmla="*/ 410 w 3148"/>
              <a:gd name="T75" fmla="*/ 700 h 1864"/>
              <a:gd name="T76" fmla="*/ 369 w 3148"/>
              <a:gd name="T77" fmla="*/ 549 h 1864"/>
              <a:gd name="T78" fmla="*/ 241 w 3148"/>
              <a:gd name="T79" fmla="*/ 606 h 1864"/>
              <a:gd name="T80" fmla="*/ 410 w 3148"/>
              <a:gd name="T81" fmla="*/ 700 h 1864"/>
              <a:gd name="T82" fmla="*/ 283 w 3148"/>
              <a:gd name="T83" fmla="*/ 644 h 1864"/>
              <a:gd name="T84" fmla="*/ 223 w 3148"/>
              <a:gd name="T85" fmla="*/ 549 h 1864"/>
              <a:gd name="T86" fmla="*/ 223 w 3148"/>
              <a:gd name="T87" fmla="*/ 549 h 1864"/>
              <a:gd name="T88" fmla="*/ 360 w 3148"/>
              <a:gd name="T89" fmla="*/ 276 h 1864"/>
              <a:gd name="T90" fmla="*/ 57 w 3148"/>
              <a:gd name="T91" fmla="*/ 0 h 1864"/>
              <a:gd name="T92" fmla="*/ 48 w 3148"/>
              <a:gd name="T93" fmla="*/ 570 h 1864"/>
              <a:gd name="T94" fmla="*/ 48 w 3148"/>
              <a:gd name="T95" fmla="*/ 570 h 1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48" h="1864">
                <a:moveTo>
                  <a:pt x="90" y="478"/>
                </a:moveTo>
                <a:cubicBezTo>
                  <a:pt x="91" y="456"/>
                  <a:pt x="134" y="421"/>
                  <a:pt x="119" y="401"/>
                </a:cubicBezTo>
                <a:cubicBezTo>
                  <a:pt x="111" y="392"/>
                  <a:pt x="81" y="344"/>
                  <a:pt x="69" y="344"/>
                </a:cubicBezTo>
                <a:cubicBezTo>
                  <a:pt x="0" y="347"/>
                  <a:pt x="60" y="459"/>
                  <a:pt x="90" y="478"/>
                </a:cubicBezTo>
                <a:close/>
                <a:moveTo>
                  <a:pt x="3121" y="1814"/>
                </a:moveTo>
                <a:cubicBezTo>
                  <a:pt x="3130" y="1810"/>
                  <a:pt x="3139" y="1806"/>
                  <a:pt x="3148" y="1802"/>
                </a:cubicBezTo>
                <a:cubicBezTo>
                  <a:pt x="3138" y="1777"/>
                  <a:pt x="3117" y="1767"/>
                  <a:pt x="3094" y="1784"/>
                </a:cubicBezTo>
                <a:cubicBezTo>
                  <a:pt x="3102" y="1795"/>
                  <a:pt x="3111" y="1805"/>
                  <a:pt x="3121" y="1814"/>
                </a:cubicBezTo>
                <a:close/>
                <a:moveTo>
                  <a:pt x="2860" y="1520"/>
                </a:moveTo>
                <a:cubicBezTo>
                  <a:pt x="2883" y="1489"/>
                  <a:pt x="2949" y="1500"/>
                  <a:pt x="2949" y="1451"/>
                </a:cubicBezTo>
                <a:cubicBezTo>
                  <a:pt x="2901" y="1438"/>
                  <a:pt x="2853" y="1454"/>
                  <a:pt x="2830" y="1499"/>
                </a:cubicBezTo>
                <a:cubicBezTo>
                  <a:pt x="2840" y="1506"/>
                  <a:pt x="2850" y="1513"/>
                  <a:pt x="2860" y="1520"/>
                </a:cubicBezTo>
                <a:close/>
                <a:moveTo>
                  <a:pt x="1547" y="1137"/>
                </a:moveTo>
                <a:cubicBezTo>
                  <a:pt x="1567" y="1087"/>
                  <a:pt x="1541" y="1033"/>
                  <a:pt x="1506" y="997"/>
                </a:cubicBezTo>
                <a:cubicBezTo>
                  <a:pt x="1509" y="1025"/>
                  <a:pt x="1508" y="1053"/>
                  <a:pt x="1504" y="1081"/>
                </a:cubicBezTo>
                <a:cubicBezTo>
                  <a:pt x="1502" y="1101"/>
                  <a:pt x="1542" y="1117"/>
                  <a:pt x="1547" y="1137"/>
                </a:cubicBezTo>
                <a:close/>
                <a:moveTo>
                  <a:pt x="1595" y="1478"/>
                </a:moveTo>
                <a:cubicBezTo>
                  <a:pt x="1646" y="1496"/>
                  <a:pt x="1700" y="1495"/>
                  <a:pt x="1752" y="1508"/>
                </a:cubicBezTo>
                <a:cubicBezTo>
                  <a:pt x="1721" y="1409"/>
                  <a:pt x="1695" y="1399"/>
                  <a:pt x="1613" y="1356"/>
                </a:cubicBezTo>
                <a:cubicBezTo>
                  <a:pt x="1586" y="1342"/>
                  <a:pt x="1461" y="1250"/>
                  <a:pt x="1443" y="1312"/>
                </a:cubicBezTo>
                <a:cubicBezTo>
                  <a:pt x="1552" y="1370"/>
                  <a:pt x="1448" y="1357"/>
                  <a:pt x="1595" y="1478"/>
                </a:cubicBezTo>
                <a:close/>
                <a:moveTo>
                  <a:pt x="1354" y="905"/>
                </a:moveTo>
                <a:cubicBezTo>
                  <a:pt x="1415" y="950"/>
                  <a:pt x="1445" y="1020"/>
                  <a:pt x="1494" y="1074"/>
                </a:cubicBezTo>
                <a:cubicBezTo>
                  <a:pt x="1516" y="1032"/>
                  <a:pt x="1468" y="820"/>
                  <a:pt x="1404" y="786"/>
                </a:cubicBezTo>
                <a:cubicBezTo>
                  <a:pt x="1369" y="767"/>
                  <a:pt x="1428" y="734"/>
                  <a:pt x="1411" y="711"/>
                </a:cubicBezTo>
                <a:cubicBezTo>
                  <a:pt x="1393" y="684"/>
                  <a:pt x="1386" y="640"/>
                  <a:pt x="1359" y="621"/>
                </a:cubicBezTo>
                <a:cubicBezTo>
                  <a:pt x="1346" y="612"/>
                  <a:pt x="1288" y="589"/>
                  <a:pt x="1300" y="634"/>
                </a:cubicBezTo>
                <a:cubicBezTo>
                  <a:pt x="1325" y="719"/>
                  <a:pt x="1313" y="822"/>
                  <a:pt x="1354" y="905"/>
                </a:cubicBezTo>
                <a:close/>
                <a:moveTo>
                  <a:pt x="1159" y="923"/>
                </a:moveTo>
                <a:cubicBezTo>
                  <a:pt x="1176" y="913"/>
                  <a:pt x="1194" y="904"/>
                  <a:pt x="1212" y="896"/>
                </a:cubicBezTo>
                <a:cubicBezTo>
                  <a:pt x="1188" y="887"/>
                  <a:pt x="1167" y="899"/>
                  <a:pt x="1159" y="923"/>
                </a:cubicBezTo>
                <a:close/>
                <a:moveTo>
                  <a:pt x="1168" y="899"/>
                </a:moveTo>
                <a:cubicBezTo>
                  <a:pt x="1182" y="872"/>
                  <a:pt x="1165" y="848"/>
                  <a:pt x="1135" y="852"/>
                </a:cubicBezTo>
                <a:cubicBezTo>
                  <a:pt x="1130" y="876"/>
                  <a:pt x="1144" y="895"/>
                  <a:pt x="1168" y="899"/>
                </a:cubicBezTo>
                <a:close/>
                <a:moveTo>
                  <a:pt x="983" y="1769"/>
                </a:moveTo>
                <a:cubicBezTo>
                  <a:pt x="1004" y="1779"/>
                  <a:pt x="1049" y="1782"/>
                  <a:pt x="1060" y="1790"/>
                </a:cubicBezTo>
                <a:cubicBezTo>
                  <a:pt x="1091" y="1809"/>
                  <a:pt x="1090" y="1855"/>
                  <a:pt x="1129" y="1864"/>
                </a:cubicBezTo>
                <a:cubicBezTo>
                  <a:pt x="1171" y="1808"/>
                  <a:pt x="971" y="1703"/>
                  <a:pt x="983" y="1769"/>
                </a:cubicBezTo>
                <a:close/>
                <a:moveTo>
                  <a:pt x="1004" y="691"/>
                </a:moveTo>
                <a:cubicBezTo>
                  <a:pt x="998" y="676"/>
                  <a:pt x="995" y="660"/>
                  <a:pt x="995" y="643"/>
                </a:cubicBezTo>
                <a:cubicBezTo>
                  <a:pt x="1013" y="655"/>
                  <a:pt x="1030" y="668"/>
                  <a:pt x="1046" y="683"/>
                </a:cubicBezTo>
                <a:cubicBezTo>
                  <a:pt x="1077" y="608"/>
                  <a:pt x="973" y="499"/>
                  <a:pt x="903" y="486"/>
                </a:cubicBezTo>
                <a:cubicBezTo>
                  <a:pt x="834" y="472"/>
                  <a:pt x="756" y="360"/>
                  <a:pt x="722" y="347"/>
                </a:cubicBezTo>
                <a:cubicBezTo>
                  <a:pt x="698" y="339"/>
                  <a:pt x="675" y="344"/>
                  <a:pt x="654" y="326"/>
                </a:cubicBezTo>
                <a:cubicBezTo>
                  <a:pt x="686" y="408"/>
                  <a:pt x="750" y="508"/>
                  <a:pt x="838" y="537"/>
                </a:cubicBezTo>
                <a:cubicBezTo>
                  <a:pt x="877" y="578"/>
                  <a:pt x="930" y="603"/>
                  <a:pt x="980" y="634"/>
                </a:cubicBezTo>
                <a:cubicBezTo>
                  <a:pt x="948" y="642"/>
                  <a:pt x="977" y="680"/>
                  <a:pt x="1004" y="691"/>
                </a:cubicBezTo>
                <a:close/>
                <a:moveTo>
                  <a:pt x="1060" y="1146"/>
                </a:moveTo>
                <a:cubicBezTo>
                  <a:pt x="1114" y="1153"/>
                  <a:pt x="1150" y="1139"/>
                  <a:pt x="1201" y="1165"/>
                </a:cubicBezTo>
                <a:cubicBezTo>
                  <a:pt x="1230" y="1180"/>
                  <a:pt x="1293" y="1201"/>
                  <a:pt x="1307" y="1154"/>
                </a:cubicBezTo>
                <a:cubicBezTo>
                  <a:pt x="1323" y="1098"/>
                  <a:pt x="1228" y="1009"/>
                  <a:pt x="1176" y="1004"/>
                </a:cubicBezTo>
                <a:cubicBezTo>
                  <a:pt x="1125" y="999"/>
                  <a:pt x="1059" y="1028"/>
                  <a:pt x="1024" y="978"/>
                </a:cubicBezTo>
                <a:cubicBezTo>
                  <a:pt x="1001" y="945"/>
                  <a:pt x="972" y="932"/>
                  <a:pt x="946" y="974"/>
                </a:cubicBezTo>
                <a:cubicBezTo>
                  <a:pt x="906" y="1038"/>
                  <a:pt x="1002" y="1133"/>
                  <a:pt x="1060" y="1146"/>
                </a:cubicBezTo>
                <a:close/>
                <a:moveTo>
                  <a:pt x="802" y="893"/>
                </a:moveTo>
                <a:cubicBezTo>
                  <a:pt x="820" y="885"/>
                  <a:pt x="829" y="881"/>
                  <a:pt x="826" y="858"/>
                </a:cubicBezTo>
                <a:cubicBezTo>
                  <a:pt x="795" y="854"/>
                  <a:pt x="787" y="866"/>
                  <a:pt x="802" y="893"/>
                </a:cubicBezTo>
                <a:close/>
                <a:moveTo>
                  <a:pt x="672" y="374"/>
                </a:moveTo>
                <a:cubicBezTo>
                  <a:pt x="660" y="349"/>
                  <a:pt x="634" y="339"/>
                  <a:pt x="609" y="353"/>
                </a:cubicBezTo>
                <a:cubicBezTo>
                  <a:pt x="630" y="359"/>
                  <a:pt x="651" y="366"/>
                  <a:pt x="672" y="374"/>
                </a:cubicBezTo>
                <a:close/>
                <a:moveTo>
                  <a:pt x="639" y="338"/>
                </a:moveTo>
                <a:cubicBezTo>
                  <a:pt x="625" y="326"/>
                  <a:pt x="636" y="316"/>
                  <a:pt x="609" y="324"/>
                </a:cubicBezTo>
                <a:cubicBezTo>
                  <a:pt x="619" y="328"/>
                  <a:pt x="629" y="333"/>
                  <a:pt x="639" y="338"/>
                </a:cubicBezTo>
                <a:close/>
                <a:moveTo>
                  <a:pt x="467" y="772"/>
                </a:moveTo>
                <a:cubicBezTo>
                  <a:pt x="519" y="756"/>
                  <a:pt x="487" y="720"/>
                  <a:pt x="496" y="683"/>
                </a:cubicBezTo>
                <a:cubicBezTo>
                  <a:pt x="438" y="671"/>
                  <a:pt x="420" y="744"/>
                  <a:pt x="467" y="772"/>
                </a:cubicBezTo>
                <a:close/>
                <a:moveTo>
                  <a:pt x="422" y="309"/>
                </a:moveTo>
                <a:cubicBezTo>
                  <a:pt x="452" y="314"/>
                  <a:pt x="452" y="304"/>
                  <a:pt x="422" y="279"/>
                </a:cubicBezTo>
                <a:cubicBezTo>
                  <a:pt x="422" y="289"/>
                  <a:pt x="422" y="299"/>
                  <a:pt x="422" y="309"/>
                </a:cubicBezTo>
                <a:close/>
                <a:moveTo>
                  <a:pt x="381" y="303"/>
                </a:moveTo>
                <a:cubicBezTo>
                  <a:pt x="389" y="274"/>
                  <a:pt x="378" y="269"/>
                  <a:pt x="351" y="288"/>
                </a:cubicBezTo>
                <a:cubicBezTo>
                  <a:pt x="361" y="293"/>
                  <a:pt x="371" y="298"/>
                  <a:pt x="381" y="303"/>
                </a:cubicBezTo>
                <a:close/>
                <a:moveTo>
                  <a:pt x="348" y="780"/>
                </a:moveTo>
                <a:cubicBezTo>
                  <a:pt x="355" y="751"/>
                  <a:pt x="345" y="747"/>
                  <a:pt x="318" y="769"/>
                </a:cubicBezTo>
                <a:cubicBezTo>
                  <a:pt x="328" y="773"/>
                  <a:pt x="338" y="777"/>
                  <a:pt x="348" y="780"/>
                </a:cubicBezTo>
                <a:close/>
                <a:moveTo>
                  <a:pt x="410" y="700"/>
                </a:moveTo>
                <a:cubicBezTo>
                  <a:pt x="446" y="713"/>
                  <a:pt x="451" y="679"/>
                  <a:pt x="446" y="653"/>
                </a:cubicBezTo>
                <a:cubicBezTo>
                  <a:pt x="436" y="603"/>
                  <a:pt x="394" y="588"/>
                  <a:pt x="369" y="549"/>
                </a:cubicBezTo>
                <a:cubicBezTo>
                  <a:pt x="355" y="528"/>
                  <a:pt x="360" y="458"/>
                  <a:pt x="312" y="498"/>
                </a:cubicBezTo>
                <a:cubicBezTo>
                  <a:pt x="287" y="520"/>
                  <a:pt x="235" y="569"/>
                  <a:pt x="241" y="606"/>
                </a:cubicBezTo>
                <a:cubicBezTo>
                  <a:pt x="267" y="612"/>
                  <a:pt x="375" y="566"/>
                  <a:pt x="350" y="646"/>
                </a:cubicBezTo>
                <a:cubicBezTo>
                  <a:pt x="347" y="668"/>
                  <a:pt x="396" y="693"/>
                  <a:pt x="410" y="700"/>
                </a:cubicBezTo>
                <a:close/>
                <a:moveTo>
                  <a:pt x="277" y="757"/>
                </a:moveTo>
                <a:cubicBezTo>
                  <a:pt x="246" y="715"/>
                  <a:pt x="307" y="685"/>
                  <a:pt x="283" y="644"/>
                </a:cubicBezTo>
                <a:cubicBezTo>
                  <a:pt x="225" y="685"/>
                  <a:pt x="239" y="706"/>
                  <a:pt x="277" y="757"/>
                </a:cubicBezTo>
                <a:close/>
                <a:moveTo>
                  <a:pt x="223" y="549"/>
                </a:moveTo>
                <a:cubicBezTo>
                  <a:pt x="246" y="528"/>
                  <a:pt x="254" y="448"/>
                  <a:pt x="210" y="444"/>
                </a:cubicBezTo>
                <a:cubicBezTo>
                  <a:pt x="138" y="439"/>
                  <a:pt x="166" y="546"/>
                  <a:pt x="223" y="549"/>
                </a:cubicBezTo>
                <a:close/>
                <a:moveTo>
                  <a:pt x="158" y="181"/>
                </a:moveTo>
                <a:cubicBezTo>
                  <a:pt x="194" y="240"/>
                  <a:pt x="287" y="311"/>
                  <a:pt x="360" y="276"/>
                </a:cubicBezTo>
                <a:cubicBezTo>
                  <a:pt x="337" y="249"/>
                  <a:pt x="303" y="240"/>
                  <a:pt x="281" y="213"/>
                </a:cubicBezTo>
                <a:cubicBezTo>
                  <a:pt x="242" y="167"/>
                  <a:pt x="269" y="77"/>
                  <a:pt x="57" y="0"/>
                </a:cubicBezTo>
                <a:cubicBezTo>
                  <a:pt x="23" y="62"/>
                  <a:pt x="134" y="133"/>
                  <a:pt x="158" y="181"/>
                </a:cubicBezTo>
                <a:close/>
                <a:moveTo>
                  <a:pt x="48" y="570"/>
                </a:moveTo>
                <a:cubicBezTo>
                  <a:pt x="57" y="539"/>
                  <a:pt x="60" y="504"/>
                  <a:pt x="36" y="478"/>
                </a:cubicBezTo>
                <a:cubicBezTo>
                  <a:pt x="36" y="509"/>
                  <a:pt x="33" y="541"/>
                  <a:pt x="48" y="57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19" name="꙱ Slovenia (Republic of Slovenia) (SI) (H)">
            <a:extLst>
              <a:ext uri="{FF2B5EF4-FFF2-40B4-BE49-F238E27FC236}">
                <a16:creationId xmlns:a16="http://schemas.microsoft.com/office/drawing/2014/main" id="{13CF68A2-F4EB-493E-B7F4-1D60F2607D8A}"/>
              </a:ext>
            </a:extLst>
          </p:cNvPr>
          <p:cNvSpPr>
            <a:spLocks/>
          </p:cNvSpPr>
          <p:nvPr/>
        </p:nvSpPr>
        <p:spPr bwMode="auto">
          <a:xfrm>
            <a:off x="4727517" y="1002350"/>
            <a:ext cx="73342" cy="43348"/>
          </a:xfrm>
          <a:custGeom>
            <a:avLst/>
            <a:gdLst>
              <a:gd name="T0" fmla="*/ 110 w 897"/>
              <a:gd name="T1" fmla="*/ 120 h 535"/>
              <a:gd name="T2" fmla="*/ 336 w 897"/>
              <a:gd name="T3" fmla="*/ 165 h 535"/>
              <a:gd name="T4" fmla="*/ 501 w 897"/>
              <a:gd name="T5" fmla="*/ 78 h 535"/>
              <a:gd name="T6" fmla="*/ 620 w 897"/>
              <a:gd name="T7" fmla="*/ 77 h 535"/>
              <a:gd name="T8" fmla="*/ 737 w 897"/>
              <a:gd name="T9" fmla="*/ 77 h 535"/>
              <a:gd name="T10" fmla="*/ 754 w 897"/>
              <a:gd name="T11" fmla="*/ 2 h 535"/>
              <a:gd name="T12" fmla="*/ 798 w 897"/>
              <a:gd name="T13" fmla="*/ 9 h 535"/>
              <a:gd name="T14" fmla="*/ 897 w 897"/>
              <a:gd name="T15" fmla="*/ 139 h 535"/>
              <a:gd name="T16" fmla="*/ 895 w 897"/>
              <a:gd name="T17" fmla="*/ 139 h 535"/>
              <a:gd name="T18" fmla="*/ 814 w 897"/>
              <a:gd name="T19" fmla="*/ 175 h 535"/>
              <a:gd name="T20" fmla="*/ 753 w 897"/>
              <a:gd name="T21" fmla="*/ 180 h 535"/>
              <a:gd name="T22" fmla="*/ 625 w 897"/>
              <a:gd name="T23" fmla="*/ 253 h 535"/>
              <a:gd name="T24" fmla="*/ 523 w 897"/>
              <a:gd name="T25" fmla="*/ 409 h 535"/>
              <a:gd name="T26" fmla="*/ 564 w 897"/>
              <a:gd name="T27" fmla="*/ 430 h 535"/>
              <a:gd name="T28" fmla="*/ 492 w 897"/>
              <a:gd name="T29" fmla="*/ 489 h 535"/>
              <a:gd name="T30" fmla="*/ 336 w 897"/>
              <a:gd name="T31" fmla="*/ 423 h 535"/>
              <a:gd name="T32" fmla="*/ 182 w 897"/>
              <a:gd name="T33" fmla="*/ 479 h 535"/>
              <a:gd name="T34" fmla="*/ 137 w 897"/>
              <a:gd name="T35" fmla="*/ 504 h 535"/>
              <a:gd name="T36" fmla="*/ 60 w 897"/>
              <a:gd name="T37" fmla="*/ 489 h 535"/>
              <a:gd name="T38" fmla="*/ 131 w 897"/>
              <a:gd name="T39" fmla="*/ 409 h 535"/>
              <a:gd name="T40" fmla="*/ 69 w 897"/>
              <a:gd name="T41" fmla="*/ 329 h 535"/>
              <a:gd name="T42" fmla="*/ 77 w 897"/>
              <a:gd name="T43" fmla="*/ 246 h 535"/>
              <a:gd name="T44" fmla="*/ 0 w 897"/>
              <a:gd name="T45" fmla="*/ 210 h 535"/>
              <a:gd name="T46" fmla="*/ 61 w 897"/>
              <a:gd name="T47" fmla="*/ 120 h 535"/>
              <a:gd name="T48" fmla="*/ 110 w 897"/>
              <a:gd name="T49" fmla="*/ 120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97" h="535">
                <a:moveTo>
                  <a:pt x="110" y="120"/>
                </a:moveTo>
                <a:cubicBezTo>
                  <a:pt x="139" y="127"/>
                  <a:pt x="312" y="187"/>
                  <a:pt x="336" y="165"/>
                </a:cubicBezTo>
                <a:cubicBezTo>
                  <a:pt x="386" y="122"/>
                  <a:pt x="430" y="74"/>
                  <a:pt x="501" y="78"/>
                </a:cubicBezTo>
                <a:cubicBezTo>
                  <a:pt x="539" y="80"/>
                  <a:pt x="584" y="99"/>
                  <a:pt x="620" y="77"/>
                </a:cubicBezTo>
                <a:cubicBezTo>
                  <a:pt x="656" y="55"/>
                  <a:pt x="700" y="53"/>
                  <a:pt x="737" y="77"/>
                </a:cubicBezTo>
                <a:cubicBezTo>
                  <a:pt x="716" y="50"/>
                  <a:pt x="730" y="14"/>
                  <a:pt x="754" y="2"/>
                </a:cubicBezTo>
                <a:cubicBezTo>
                  <a:pt x="769" y="0"/>
                  <a:pt x="783" y="2"/>
                  <a:pt x="798" y="9"/>
                </a:cubicBezTo>
                <a:cubicBezTo>
                  <a:pt x="836" y="33"/>
                  <a:pt x="872" y="104"/>
                  <a:pt x="897" y="139"/>
                </a:cubicBezTo>
                <a:lnTo>
                  <a:pt x="895" y="139"/>
                </a:lnTo>
                <a:cubicBezTo>
                  <a:pt x="847" y="114"/>
                  <a:pt x="746" y="97"/>
                  <a:pt x="814" y="175"/>
                </a:cubicBezTo>
                <a:cubicBezTo>
                  <a:pt x="789" y="173"/>
                  <a:pt x="757" y="151"/>
                  <a:pt x="753" y="180"/>
                </a:cubicBezTo>
                <a:cubicBezTo>
                  <a:pt x="747" y="219"/>
                  <a:pt x="618" y="227"/>
                  <a:pt x="625" y="253"/>
                </a:cubicBezTo>
                <a:cubicBezTo>
                  <a:pt x="668" y="414"/>
                  <a:pt x="639" y="325"/>
                  <a:pt x="523" y="409"/>
                </a:cubicBezTo>
                <a:cubicBezTo>
                  <a:pt x="537" y="414"/>
                  <a:pt x="549" y="427"/>
                  <a:pt x="564" y="430"/>
                </a:cubicBezTo>
                <a:cubicBezTo>
                  <a:pt x="531" y="437"/>
                  <a:pt x="568" y="532"/>
                  <a:pt x="492" y="489"/>
                </a:cubicBezTo>
                <a:cubicBezTo>
                  <a:pt x="434" y="457"/>
                  <a:pt x="390" y="476"/>
                  <a:pt x="336" y="423"/>
                </a:cubicBezTo>
                <a:cubicBezTo>
                  <a:pt x="247" y="535"/>
                  <a:pt x="191" y="476"/>
                  <a:pt x="182" y="479"/>
                </a:cubicBezTo>
                <a:cubicBezTo>
                  <a:pt x="168" y="485"/>
                  <a:pt x="157" y="499"/>
                  <a:pt x="137" y="504"/>
                </a:cubicBezTo>
                <a:cubicBezTo>
                  <a:pt x="135" y="510"/>
                  <a:pt x="82" y="495"/>
                  <a:pt x="60" y="489"/>
                </a:cubicBezTo>
                <a:cubicBezTo>
                  <a:pt x="91" y="462"/>
                  <a:pt x="155" y="451"/>
                  <a:pt x="131" y="409"/>
                </a:cubicBezTo>
                <a:cubicBezTo>
                  <a:pt x="112" y="376"/>
                  <a:pt x="26" y="384"/>
                  <a:pt x="69" y="329"/>
                </a:cubicBezTo>
                <a:cubicBezTo>
                  <a:pt x="6" y="323"/>
                  <a:pt x="62" y="259"/>
                  <a:pt x="77" y="246"/>
                </a:cubicBezTo>
                <a:cubicBezTo>
                  <a:pt x="52" y="239"/>
                  <a:pt x="14" y="221"/>
                  <a:pt x="0" y="210"/>
                </a:cubicBezTo>
                <a:cubicBezTo>
                  <a:pt x="35" y="158"/>
                  <a:pt x="51" y="134"/>
                  <a:pt x="61" y="120"/>
                </a:cubicBezTo>
                <a:cubicBezTo>
                  <a:pt x="71" y="114"/>
                  <a:pt x="85" y="114"/>
                  <a:pt x="110" y="12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0" name="꙱ Slovakia (Slovak Republic) (SK) (H)">
            <a:extLst>
              <a:ext uri="{FF2B5EF4-FFF2-40B4-BE49-F238E27FC236}">
                <a16:creationId xmlns:a16="http://schemas.microsoft.com/office/drawing/2014/main" id="{AD4670B3-07D0-4EB0-9ECF-6F0BC6595C1D}"/>
              </a:ext>
            </a:extLst>
          </p:cNvPr>
          <p:cNvSpPr>
            <a:spLocks/>
          </p:cNvSpPr>
          <p:nvPr/>
        </p:nvSpPr>
        <p:spPr bwMode="auto">
          <a:xfrm>
            <a:off x="4806024" y="923911"/>
            <a:ext cx="128090" cy="55733"/>
          </a:xfrm>
          <a:custGeom>
            <a:avLst/>
            <a:gdLst>
              <a:gd name="T0" fmla="*/ 13 w 1556"/>
              <a:gd name="T1" fmla="*/ 343 h 685"/>
              <a:gd name="T2" fmla="*/ 163 w 1556"/>
              <a:gd name="T3" fmla="*/ 273 h 685"/>
              <a:gd name="T4" fmla="*/ 321 w 1556"/>
              <a:gd name="T5" fmla="*/ 184 h 685"/>
              <a:gd name="T6" fmla="*/ 546 w 1556"/>
              <a:gd name="T7" fmla="*/ 47 h 685"/>
              <a:gd name="T8" fmla="*/ 553 w 1556"/>
              <a:gd name="T9" fmla="*/ 45 h 685"/>
              <a:gd name="T10" fmla="*/ 559 w 1556"/>
              <a:gd name="T11" fmla="*/ 76 h 685"/>
              <a:gd name="T12" fmla="*/ 695 w 1556"/>
              <a:gd name="T13" fmla="*/ 13 h 685"/>
              <a:gd name="T14" fmla="*/ 798 w 1556"/>
              <a:gd name="T15" fmla="*/ 117 h 685"/>
              <a:gd name="T16" fmla="*/ 911 w 1556"/>
              <a:gd name="T17" fmla="*/ 89 h 685"/>
              <a:gd name="T18" fmla="*/ 1008 w 1556"/>
              <a:gd name="T19" fmla="*/ 68 h 685"/>
              <a:gd name="T20" fmla="*/ 1221 w 1556"/>
              <a:gd name="T21" fmla="*/ 63 h 685"/>
              <a:gd name="T22" fmla="*/ 1416 w 1556"/>
              <a:gd name="T23" fmla="*/ 131 h 685"/>
              <a:gd name="T24" fmla="*/ 1551 w 1556"/>
              <a:gd name="T25" fmla="*/ 176 h 685"/>
              <a:gd name="T26" fmla="*/ 1531 w 1556"/>
              <a:gd name="T27" fmla="*/ 237 h 685"/>
              <a:gd name="T28" fmla="*/ 1452 w 1556"/>
              <a:gd name="T29" fmla="*/ 392 h 685"/>
              <a:gd name="T30" fmla="*/ 1456 w 1556"/>
              <a:gd name="T31" fmla="*/ 420 h 685"/>
              <a:gd name="T32" fmla="*/ 1298 w 1556"/>
              <a:gd name="T33" fmla="*/ 395 h 685"/>
              <a:gd name="T34" fmla="*/ 1210 w 1556"/>
              <a:gd name="T35" fmla="*/ 384 h 685"/>
              <a:gd name="T36" fmla="*/ 1011 w 1556"/>
              <a:gd name="T37" fmla="*/ 367 h 685"/>
              <a:gd name="T38" fmla="*/ 964 w 1556"/>
              <a:gd name="T39" fmla="*/ 472 h 685"/>
              <a:gd name="T40" fmla="*/ 805 w 1556"/>
              <a:gd name="T41" fmla="*/ 506 h 685"/>
              <a:gd name="T42" fmla="*/ 718 w 1556"/>
              <a:gd name="T43" fmla="*/ 503 h 685"/>
              <a:gd name="T44" fmla="*/ 630 w 1556"/>
              <a:gd name="T45" fmla="*/ 554 h 685"/>
              <a:gd name="T46" fmla="*/ 550 w 1556"/>
              <a:gd name="T47" fmla="*/ 622 h 685"/>
              <a:gd name="T48" fmla="*/ 172 w 1556"/>
              <a:gd name="T49" fmla="*/ 593 h 685"/>
              <a:gd name="T50" fmla="*/ 92 w 1556"/>
              <a:gd name="T51" fmla="*/ 555 h 685"/>
              <a:gd name="T52" fmla="*/ 25 w 1556"/>
              <a:gd name="T53" fmla="*/ 428 h 685"/>
              <a:gd name="T54" fmla="*/ 13 w 1556"/>
              <a:gd name="T55" fmla="*/ 343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56" h="685">
                <a:moveTo>
                  <a:pt x="13" y="343"/>
                </a:moveTo>
                <a:cubicBezTo>
                  <a:pt x="44" y="258"/>
                  <a:pt x="85" y="273"/>
                  <a:pt x="163" y="273"/>
                </a:cubicBezTo>
                <a:cubicBezTo>
                  <a:pt x="192" y="273"/>
                  <a:pt x="317" y="211"/>
                  <a:pt x="321" y="184"/>
                </a:cubicBezTo>
                <a:cubicBezTo>
                  <a:pt x="331" y="99"/>
                  <a:pt x="494" y="31"/>
                  <a:pt x="546" y="47"/>
                </a:cubicBezTo>
                <a:cubicBezTo>
                  <a:pt x="549" y="46"/>
                  <a:pt x="550" y="46"/>
                  <a:pt x="553" y="45"/>
                </a:cubicBezTo>
                <a:cubicBezTo>
                  <a:pt x="559" y="58"/>
                  <a:pt x="560" y="67"/>
                  <a:pt x="559" y="76"/>
                </a:cubicBezTo>
                <a:cubicBezTo>
                  <a:pt x="592" y="71"/>
                  <a:pt x="659" y="0"/>
                  <a:pt x="695" y="13"/>
                </a:cubicBezTo>
                <a:cubicBezTo>
                  <a:pt x="751" y="32"/>
                  <a:pt x="791" y="72"/>
                  <a:pt x="798" y="117"/>
                </a:cubicBezTo>
                <a:cubicBezTo>
                  <a:pt x="846" y="154"/>
                  <a:pt x="858" y="128"/>
                  <a:pt x="911" y="89"/>
                </a:cubicBezTo>
                <a:cubicBezTo>
                  <a:pt x="930" y="75"/>
                  <a:pt x="981" y="59"/>
                  <a:pt x="1008" y="68"/>
                </a:cubicBezTo>
                <a:cubicBezTo>
                  <a:pt x="1106" y="104"/>
                  <a:pt x="1147" y="62"/>
                  <a:pt x="1221" y="63"/>
                </a:cubicBezTo>
                <a:cubicBezTo>
                  <a:pt x="1305" y="64"/>
                  <a:pt x="1345" y="63"/>
                  <a:pt x="1416" y="131"/>
                </a:cubicBezTo>
                <a:cubicBezTo>
                  <a:pt x="1445" y="159"/>
                  <a:pt x="1540" y="169"/>
                  <a:pt x="1551" y="176"/>
                </a:cubicBezTo>
                <a:cubicBezTo>
                  <a:pt x="1556" y="180"/>
                  <a:pt x="1547" y="190"/>
                  <a:pt x="1531" y="237"/>
                </a:cubicBezTo>
                <a:cubicBezTo>
                  <a:pt x="1512" y="294"/>
                  <a:pt x="1460" y="342"/>
                  <a:pt x="1452" y="392"/>
                </a:cubicBezTo>
                <a:cubicBezTo>
                  <a:pt x="1451" y="400"/>
                  <a:pt x="1456" y="411"/>
                  <a:pt x="1456" y="420"/>
                </a:cubicBezTo>
                <a:cubicBezTo>
                  <a:pt x="1398" y="418"/>
                  <a:pt x="1381" y="472"/>
                  <a:pt x="1298" y="395"/>
                </a:cubicBezTo>
                <a:cubicBezTo>
                  <a:pt x="1274" y="375"/>
                  <a:pt x="1238" y="343"/>
                  <a:pt x="1210" y="384"/>
                </a:cubicBezTo>
                <a:cubicBezTo>
                  <a:pt x="1148" y="378"/>
                  <a:pt x="1073" y="342"/>
                  <a:pt x="1011" y="367"/>
                </a:cubicBezTo>
                <a:cubicBezTo>
                  <a:pt x="981" y="379"/>
                  <a:pt x="987" y="450"/>
                  <a:pt x="964" y="472"/>
                </a:cubicBezTo>
                <a:cubicBezTo>
                  <a:pt x="929" y="506"/>
                  <a:pt x="853" y="525"/>
                  <a:pt x="805" y="506"/>
                </a:cubicBezTo>
                <a:cubicBezTo>
                  <a:pt x="769" y="492"/>
                  <a:pt x="729" y="454"/>
                  <a:pt x="718" y="503"/>
                </a:cubicBezTo>
                <a:cubicBezTo>
                  <a:pt x="712" y="531"/>
                  <a:pt x="653" y="552"/>
                  <a:pt x="630" y="554"/>
                </a:cubicBezTo>
                <a:cubicBezTo>
                  <a:pt x="583" y="558"/>
                  <a:pt x="474" y="561"/>
                  <a:pt x="550" y="622"/>
                </a:cubicBezTo>
                <a:cubicBezTo>
                  <a:pt x="412" y="639"/>
                  <a:pt x="291" y="685"/>
                  <a:pt x="172" y="593"/>
                </a:cubicBezTo>
                <a:cubicBezTo>
                  <a:pt x="126" y="558"/>
                  <a:pt x="107" y="545"/>
                  <a:pt x="92" y="555"/>
                </a:cubicBezTo>
                <a:cubicBezTo>
                  <a:pt x="0" y="487"/>
                  <a:pt x="35" y="460"/>
                  <a:pt x="25" y="428"/>
                </a:cubicBezTo>
                <a:cubicBezTo>
                  <a:pt x="13" y="389"/>
                  <a:pt x="20" y="378"/>
                  <a:pt x="13" y="34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1" name="꙱ Sint Maarten (SX) (H)">
            <a:extLst>
              <a:ext uri="{FF2B5EF4-FFF2-40B4-BE49-F238E27FC236}">
                <a16:creationId xmlns:a16="http://schemas.microsoft.com/office/drawing/2014/main" id="{C4782386-DCA7-4927-B528-54AEA3807A61}"/>
              </a:ext>
            </a:extLst>
          </p:cNvPr>
          <p:cNvSpPr>
            <a:spLocks/>
          </p:cNvSpPr>
          <p:nvPr/>
        </p:nvSpPr>
        <p:spPr bwMode="auto">
          <a:xfrm>
            <a:off x="2775172" y="1846603"/>
            <a:ext cx="3099" cy="1032"/>
          </a:xfrm>
          <a:custGeom>
            <a:avLst/>
            <a:gdLst>
              <a:gd name="T0" fmla="*/ 27 w 27"/>
              <a:gd name="T1" fmla="*/ 3 h 19"/>
              <a:gd name="T2" fmla="*/ 15 w 27"/>
              <a:gd name="T3" fmla="*/ 12 h 19"/>
              <a:gd name="T4" fmla="*/ 3 w 27"/>
              <a:gd name="T5" fmla="*/ 7 h 19"/>
              <a:gd name="T6" fmla="*/ 1 w 27"/>
              <a:gd name="T7" fmla="*/ 0 h 19"/>
              <a:gd name="T8" fmla="*/ 27 w 27"/>
              <a:gd name="T9" fmla="*/ 3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19">
                <a:moveTo>
                  <a:pt x="27" y="3"/>
                </a:moveTo>
                <a:cubicBezTo>
                  <a:pt x="21" y="19"/>
                  <a:pt x="18" y="8"/>
                  <a:pt x="15" y="12"/>
                </a:cubicBezTo>
                <a:cubicBezTo>
                  <a:pt x="13" y="16"/>
                  <a:pt x="7" y="9"/>
                  <a:pt x="3" y="7"/>
                </a:cubicBezTo>
                <a:cubicBezTo>
                  <a:pt x="0" y="5"/>
                  <a:pt x="4" y="3"/>
                  <a:pt x="1" y="0"/>
                </a:cubicBezTo>
                <a:lnTo>
                  <a:pt x="27" y="3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2" name="꙱ Singapore (Republic of Singapore) (SG) (H)">
            <a:extLst>
              <a:ext uri="{FF2B5EF4-FFF2-40B4-BE49-F238E27FC236}">
                <a16:creationId xmlns:a16="http://schemas.microsoft.com/office/drawing/2014/main" id="{15C9DFB4-816F-4736-969A-0D5658E5F324}"/>
              </a:ext>
            </a:extLst>
          </p:cNvPr>
          <p:cNvSpPr>
            <a:spLocks/>
          </p:cNvSpPr>
          <p:nvPr/>
        </p:nvSpPr>
        <p:spPr bwMode="auto">
          <a:xfrm>
            <a:off x="7082726" y="2335816"/>
            <a:ext cx="9297" cy="6193"/>
          </a:xfrm>
          <a:custGeom>
            <a:avLst/>
            <a:gdLst>
              <a:gd name="T0" fmla="*/ 39 w 113"/>
              <a:gd name="T1" fmla="*/ 1 h 87"/>
              <a:gd name="T2" fmla="*/ 113 w 113"/>
              <a:gd name="T3" fmla="*/ 16 h 87"/>
              <a:gd name="T4" fmla="*/ 39 w 113"/>
              <a:gd name="T5" fmla="*/ 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3" h="87">
                <a:moveTo>
                  <a:pt x="39" y="1"/>
                </a:moveTo>
                <a:cubicBezTo>
                  <a:pt x="0" y="11"/>
                  <a:pt x="60" y="87"/>
                  <a:pt x="113" y="16"/>
                </a:cubicBezTo>
                <a:cubicBezTo>
                  <a:pt x="90" y="4"/>
                  <a:pt x="65" y="0"/>
                  <a:pt x="39" y="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3" name="꙱ Sierra Leone (Republic of Sierra Leone) (SL) (H)">
            <a:extLst>
              <a:ext uri="{FF2B5EF4-FFF2-40B4-BE49-F238E27FC236}">
                <a16:creationId xmlns:a16="http://schemas.microsoft.com/office/drawing/2014/main" id="{6185D953-AA05-49CF-9B03-9025C4768DA5}"/>
              </a:ext>
            </a:extLst>
          </p:cNvPr>
          <p:cNvSpPr>
            <a:spLocks noEditPoints="1"/>
          </p:cNvSpPr>
          <p:nvPr/>
        </p:nvSpPr>
        <p:spPr bwMode="auto">
          <a:xfrm>
            <a:off x="4043680" y="2081921"/>
            <a:ext cx="80573" cy="91857"/>
          </a:xfrm>
          <a:custGeom>
            <a:avLst/>
            <a:gdLst>
              <a:gd name="T0" fmla="*/ 140 w 969"/>
              <a:gd name="T1" fmla="*/ 869 h 1114"/>
              <a:gd name="T2" fmla="*/ 132 w 969"/>
              <a:gd name="T3" fmla="*/ 890 h 1114"/>
              <a:gd name="T4" fmla="*/ 253 w 969"/>
              <a:gd name="T5" fmla="*/ 925 h 1114"/>
              <a:gd name="T6" fmla="*/ 140 w 969"/>
              <a:gd name="T7" fmla="*/ 869 h 1114"/>
              <a:gd name="T8" fmla="*/ 19 w 969"/>
              <a:gd name="T9" fmla="*/ 364 h 1114"/>
              <a:gd name="T10" fmla="*/ 105 w 969"/>
              <a:gd name="T11" fmla="*/ 343 h 1114"/>
              <a:gd name="T12" fmla="*/ 158 w 969"/>
              <a:gd name="T13" fmla="*/ 269 h 1114"/>
              <a:gd name="T14" fmla="*/ 267 w 969"/>
              <a:gd name="T15" fmla="*/ 99 h 1114"/>
              <a:gd name="T16" fmla="*/ 441 w 969"/>
              <a:gd name="T17" fmla="*/ 38 h 1114"/>
              <a:gd name="T18" fmla="*/ 686 w 969"/>
              <a:gd name="T19" fmla="*/ 39 h 1114"/>
              <a:gd name="T20" fmla="*/ 837 w 969"/>
              <a:gd name="T21" fmla="*/ 270 h 1114"/>
              <a:gd name="T22" fmla="*/ 836 w 969"/>
              <a:gd name="T23" fmla="*/ 332 h 1114"/>
              <a:gd name="T24" fmla="*/ 877 w 969"/>
              <a:gd name="T25" fmla="*/ 379 h 1114"/>
              <a:gd name="T26" fmla="*/ 888 w 969"/>
              <a:gd name="T27" fmla="*/ 467 h 1114"/>
              <a:gd name="T28" fmla="*/ 829 w 969"/>
              <a:gd name="T29" fmla="*/ 634 h 1114"/>
              <a:gd name="T30" fmla="*/ 951 w 969"/>
              <a:gd name="T31" fmla="*/ 561 h 1114"/>
              <a:gd name="T32" fmla="*/ 966 w 969"/>
              <a:gd name="T33" fmla="*/ 570 h 1114"/>
              <a:gd name="T34" fmla="*/ 959 w 969"/>
              <a:gd name="T35" fmla="*/ 611 h 1114"/>
              <a:gd name="T36" fmla="*/ 866 w 969"/>
              <a:gd name="T37" fmla="*/ 710 h 1114"/>
              <a:gd name="T38" fmla="*/ 829 w 969"/>
              <a:gd name="T39" fmla="*/ 836 h 1114"/>
              <a:gd name="T40" fmla="*/ 652 w 969"/>
              <a:gd name="T41" fmla="*/ 1001 h 1114"/>
              <a:gd name="T42" fmla="*/ 581 w 969"/>
              <a:gd name="T43" fmla="*/ 1114 h 1114"/>
              <a:gd name="T44" fmla="*/ 271 w 969"/>
              <a:gd name="T45" fmla="*/ 943 h 1114"/>
              <a:gd name="T46" fmla="*/ 268 w 969"/>
              <a:gd name="T47" fmla="*/ 919 h 1114"/>
              <a:gd name="T48" fmla="*/ 360 w 969"/>
              <a:gd name="T49" fmla="*/ 875 h 1114"/>
              <a:gd name="T50" fmla="*/ 271 w 969"/>
              <a:gd name="T51" fmla="*/ 810 h 1114"/>
              <a:gd name="T52" fmla="*/ 159 w 969"/>
              <a:gd name="T53" fmla="*/ 804 h 1114"/>
              <a:gd name="T54" fmla="*/ 117 w 969"/>
              <a:gd name="T55" fmla="*/ 643 h 1114"/>
              <a:gd name="T56" fmla="*/ 34 w 969"/>
              <a:gd name="T57" fmla="*/ 557 h 1114"/>
              <a:gd name="T58" fmla="*/ 96 w 969"/>
              <a:gd name="T59" fmla="*/ 599 h 1114"/>
              <a:gd name="T60" fmla="*/ 150 w 969"/>
              <a:gd name="T61" fmla="*/ 531 h 1114"/>
              <a:gd name="T62" fmla="*/ 147 w 969"/>
              <a:gd name="T63" fmla="*/ 492 h 1114"/>
              <a:gd name="T64" fmla="*/ 60 w 969"/>
              <a:gd name="T65" fmla="*/ 498 h 1114"/>
              <a:gd name="T66" fmla="*/ 49 w 969"/>
              <a:gd name="T67" fmla="*/ 531 h 1114"/>
              <a:gd name="T68" fmla="*/ 99 w 969"/>
              <a:gd name="T69" fmla="*/ 427 h 1114"/>
              <a:gd name="T70" fmla="*/ 19 w 969"/>
              <a:gd name="T71" fmla="*/ 364 h 1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9" h="1114">
                <a:moveTo>
                  <a:pt x="140" y="869"/>
                </a:moveTo>
                <a:cubicBezTo>
                  <a:pt x="138" y="876"/>
                  <a:pt x="135" y="883"/>
                  <a:pt x="132" y="890"/>
                </a:cubicBezTo>
                <a:cubicBezTo>
                  <a:pt x="172" y="902"/>
                  <a:pt x="211" y="919"/>
                  <a:pt x="253" y="925"/>
                </a:cubicBezTo>
                <a:cubicBezTo>
                  <a:pt x="291" y="844"/>
                  <a:pt x="169" y="871"/>
                  <a:pt x="140" y="869"/>
                </a:cubicBezTo>
                <a:close/>
                <a:moveTo>
                  <a:pt x="19" y="364"/>
                </a:moveTo>
                <a:cubicBezTo>
                  <a:pt x="44" y="341"/>
                  <a:pt x="77" y="361"/>
                  <a:pt x="105" y="343"/>
                </a:cubicBezTo>
                <a:cubicBezTo>
                  <a:pt x="132" y="326"/>
                  <a:pt x="125" y="279"/>
                  <a:pt x="158" y="269"/>
                </a:cubicBezTo>
                <a:cubicBezTo>
                  <a:pt x="213" y="253"/>
                  <a:pt x="250" y="147"/>
                  <a:pt x="267" y="99"/>
                </a:cubicBezTo>
                <a:cubicBezTo>
                  <a:pt x="296" y="19"/>
                  <a:pt x="381" y="78"/>
                  <a:pt x="441" y="38"/>
                </a:cubicBezTo>
                <a:cubicBezTo>
                  <a:pt x="492" y="3"/>
                  <a:pt x="634" y="0"/>
                  <a:pt x="686" y="39"/>
                </a:cubicBezTo>
                <a:cubicBezTo>
                  <a:pt x="724" y="65"/>
                  <a:pt x="818" y="219"/>
                  <a:pt x="837" y="270"/>
                </a:cubicBezTo>
                <a:cubicBezTo>
                  <a:pt x="845" y="291"/>
                  <a:pt x="821" y="317"/>
                  <a:pt x="836" y="332"/>
                </a:cubicBezTo>
                <a:cubicBezTo>
                  <a:pt x="854" y="351"/>
                  <a:pt x="875" y="347"/>
                  <a:pt x="877" y="379"/>
                </a:cubicBezTo>
                <a:cubicBezTo>
                  <a:pt x="878" y="404"/>
                  <a:pt x="869" y="447"/>
                  <a:pt x="888" y="467"/>
                </a:cubicBezTo>
                <a:cubicBezTo>
                  <a:pt x="915" y="495"/>
                  <a:pt x="824" y="586"/>
                  <a:pt x="829" y="634"/>
                </a:cubicBezTo>
                <a:cubicBezTo>
                  <a:pt x="835" y="622"/>
                  <a:pt x="917" y="571"/>
                  <a:pt x="951" y="561"/>
                </a:cubicBezTo>
                <a:cubicBezTo>
                  <a:pt x="956" y="564"/>
                  <a:pt x="961" y="566"/>
                  <a:pt x="966" y="570"/>
                </a:cubicBezTo>
                <a:cubicBezTo>
                  <a:pt x="963" y="576"/>
                  <a:pt x="969" y="584"/>
                  <a:pt x="959" y="611"/>
                </a:cubicBezTo>
                <a:cubicBezTo>
                  <a:pt x="932" y="687"/>
                  <a:pt x="907" y="658"/>
                  <a:pt x="866" y="710"/>
                </a:cubicBezTo>
                <a:cubicBezTo>
                  <a:pt x="839" y="744"/>
                  <a:pt x="863" y="796"/>
                  <a:pt x="829" y="836"/>
                </a:cubicBezTo>
                <a:cubicBezTo>
                  <a:pt x="775" y="895"/>
                  <a:pt x="708" y="944"/>
                  <a:pt x="652" y="1001"/>
                </a:cubicBezTo>
                <a:cubicBezTo>
                  <a:pt x="623" y="1030"/>
                  <a:pt x="619" y="1096"/>
                  <a:pt x="581" y="1114"/>
                </a:cubicBezTo>
                <a:cubicBezTo>
                  <a:pt x="559" y="1113"/>
                  <a:pt x="299" y="966"/>
                  <a:pt x="271" y="943"/>
                </a:cubicBezTo>
                <a:cubicBezTo>
                  <a:pt x="338" y="962"/>
                  <a:pt x="286" y="931"/>
                  <a:pt x="268" y="919"/>
                </a:cubicBezTo>
                <a:cubicBezTo>
                  <a:pt x="297" y="900"/>
                  <a:pt x="334" y="899"/>
                  <a:pt x="360" y="875"/>
                </a:cubicBezTo>
                <a:cubicBezTo>
                  <a:pt x="305" y="882"/>
                  <a:pt x="225" y="890"/>
                  <a:pt x="271" y="810"/>
                </a:cubicBezTo>
                <a:cubicBezTo>
                  <a:pt x="235" y="893"/>
                  <a:pt x="190" y="799"/>
                  <a:pt x="159" y="804"/>
                </a:cubicBezTo>
                <a:cubicBezTo>
                  <a:pt x="137" y="807"/>
                  <a:pt x="118" y="661"/>
                  <a:pt x="117" y="643"/>
                </a:cubicBezTo>
                <a:cubicBezTo>
                  <a:pt x="72" y="654"/>
                  <a:pt x="0" y="616"/>
                  <a:pt x="34" y="557"/>
                </a:cubicBezTo>
                <a:cubicBezTo>
                  <a:pt x="53" y="573"/>
                  <a:pt x="74" y="587"/>
                  <a:pt x="96" y="599"/>
                </a:cubicBezTo>
                <a:cubicBezTo>
                  <a:pt x="44" y="573"/>
                  <a:pt x="120" y="528"/>
                  <a:pt x="150" y="531"/>
                </a:cubicBezTo>
                <a:cubicBezTo>
                  <a:pt x="138" y="511"/>
                  <a:pt x="143" y="516"/>
                  <a:pt x="147" y="492"/>
                </a:cubicBezTo>
                <a:cubicBezTo>
                  <a:pt x="120" y="546"/>
                  <a:pt x="94" y="518"/>
                  <a:pt x="60" y="498"/>
                </a:cubicBezTo>
                <a:cubicBezTo>
                  <a:pt x="56" y="509"/>
                  <a:pt x="52" y="519"/>
                  <a:pt x="49" y="531"/>
                </a:cubicBezTo>
                <a:cubicBezTo>
                  <a:pt x="10" y="465"/>
                  <a:pt x="42" y="440"/>
                  <a:pt x="99" y="427"/>
                </a:cubicBezTo>
                <a:cubicBezTo>
                  <a:pt x="77" y="398"/>
                  <a:pt x="34" y="400"/>
                  <a:pt x="19" y="36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4" name="꙱ Seychelles (Republic of Seychelles) (SC) (H)">
            <a:extLst>
              <a:ext uri="{FF2B5EF4-FFF2-40B4-BE49-F238E27FC236}">
                <a16:creationId xmlns:a16="http://schemas.microsoft.com/office/drawing/2014/main" id="{3F1B604A-C05D-4590-B2A2-1EB6A269D1A2}"/>
              </a:ext>
            </a:extLst>
          </p:cNvPr>
          <p:cNvSpPr>
            <a:spLocks/>
          </p:cNvSpPr>
          <p:nvPr/>
        </p:nvSpPr>
        <p:spPr bwMode="auto">
          <a:xfrm>
            <a:off x="5827647" y="2513336"/>
            <a:ext cx="3099" cy="5161"/>
          </a:xfrm>
          <a:custGeom>
            <a:avLst/>
            <a:gdLst>
              <a:gd name="T0" fmla="*/ 45 w 48"/>
              <a:gd name="T1" fmla="*/ 65 h 65"/>
              <a:gd name="T2" fmla="*/ 0 w 48"/>
              <a:gd name="T3" fmla="*/ 8 h 65"/>
              <a:gd name="T4" fmla="*/ 45 w 48"/>
              <a:gd name="T5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8" h="65">
                <a:moveTo>
                  <a:pt x="45" y="65"/>
                </a:moveTo>
                <a:cubicBezTo>
                  <a:pt x="48" y="36"/>
                  <a:pt x="37" y="0"/>
                  <a:pt x="0" y="8"/>
                </a:cubicBezTo>
                <a:cubicBezTo>
                  <a:pt x="22" y="20"/>
                  <a:pt x="39" y="40"/>
                  <a:pt x="45" y="6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5" name="꙱ Serbia (Republic of Serbia) (RS) (H)">
            <a:extLst>
              <a:ext uri="{FF2B5EF4-FFF2-40B4-BE49-F238E27FC236}">
                <a16:creationId xmlns:a16="http://schemas.microsoft.com/office/drawing/2014/main" id="{E56631FF-3D18-4361-A820-AD08E285E426}"/>
              </a:ext>
            </a:extLst>
          </p:cNvPr>
          <p:cNvSpPr>
            <a:spLocks/>
          </p:cNvSpPr>
          <p:nvPr/>
        </p:nvSpPr>
        <p:spPr bwMode="auto">
          <a:xfrm>
            <a:off x="4852508" y="1020928"/>
            <a:ext cx="102265" cy="115595"/>
          </a:xfrm>
          <a:custGeom>
            <a:avLst/>
            <a:gdLst>
              <a:gd name="T0" fmla="*/ 254 w 1239"/>
              <a:gd name="T1" fmla="*/ 11 h 1399"/>
              <a:gd name="T2" fmla="*/ 238 w 1239"/>
              <a:gd name="T3" fmla="*/ 9 h 1399"/>
              <a:gd name="T4" fmla="*/ 139 w 1239"/>
              <a:gd name="T5" fmla="*/ 71 h 1399"/>
              <a:gd name="T6" fmla="*/ 0 w 1239"/>
              <a:gd name="T7" fmla="*/ 94 h 1399"/>
              <a:gd name="T8" fmla="*/ 38 w 1239"/>
              <a:gd name="T9" fmla="*/ 203 h 1399"/>
              <a:gd name="T10" fmla="*/ 81 w 1239"/>
              <a:gd name="T11" fmla="*/ 240 h 1399"/>
              <a:gd name="T12" fmla="*/ 177 w 1239"/>
              <a:gd name="T13" fmla="*/ 356 h 1399"/>
              <a:gd name="T14" fmla="*/ 84 w 1239"/>
              <a:gd name="T15" fmla="*/ 378 h 1399"/>
              <a:gd name="T16" fmla="*/ 76 w 1239"/>
              <a:gd name="T17" fmla="*/ 466 h 1399"/>
              <a:gd name="T18" fmla="*/ 150 w 1239"/>
              <a:gd name="T19" fmla="*/ 453 h 1399"/>
              <a:gd name="T20" fmla="*/ 123 w 1239"/>
              <a:gd name="T21" fmla="*/ 589 h 1399"/>
              <a:gd name="T22" fmla="*/ 158 w 1239"/>
              <a:gd name="T23" fmla="*/ 688 h 1399"/>
              <a:gd name="T24" fmla="*/ 223 w 1239"/>
              <a:gd name="T25" fmla="*/ 778 h 1399"/>
              <a:gd name="T26" fmla="*/ 161 w 1239"/>
              <a:gd name="T27" fmla="*/ 787 h 1399"/>
              <a:gd name="T28" fmla="*/ 234 w 1239"/>
              <a:gd name="T29" fmla="*/ 906 h 1399"/>
              <a:gd name="T30" fmla="*/ 69 w 1239"/>
              <a:gd name="T31" fmla="*/ 945 h 1399"/>
              <a:gd name="T32" fmla="*/ 311 w 1239"/>
              <a:gd name="T33" fmla="*/ 1131 h 1399"/>
              <a:gd name="T34" fmla="*/ 442 w 1239"/>
              <a:gd name="T35" fmla="*/ 1185 h 1399"/>
              <a:gd name="T36" fmla="*/ 456 w 1239"/>
              <a:gd name="T37" fmla="*/ 1186 h 1399"/>
              <a:gd name="T38" fmla="*/ 475 w 1239"/>
              <a:gd name="T39" fmla="*/ 1171 h 1399"/>
              <a:gd name="T40" fmla="*/ 555 w 1239"/>
              <a:gd name="T41" fmla="*/ 1055 h 1399"/>
              <a:gd name="T42" fmla="*/ 615 w 1239"/>
              <a:gd name="T43" fmla="*/ 1028 h 1399"/>
              <a:gd name="T44" fmla="*/ 813 w 1239"/>
              <a:gd name="T45" fmla="*/ 1161 h 1399"/>
              <a:gd name="T46" fmla="*/ 893 w 1239"/>
              <a:gd name="T47" fmla="*/ 1249 h 1399"/>
              <a:gd name="T48" fmla="*/ 868 w 1239"/>
              <a:gd name="T49" fmla="*/ 1395 h 1399"/>
              <a:gd name="T50" fmla="*/ 921 w 1239"/>
              <a:gd name="T51" fmla="*/ 1370 h 1399"/>
              <a:gd name="T52" fmla="*/ 1036 w 1239"/>
              <a:gd name="T53" fmla="*/ 1358 h 1399"/>
              <a:gd name="T54" fmla="*/ 1064 w 1239"/>
              <a:gd name="T55" fmla="*/ 1355 h 1399"/>
              <a:gd name="T56" fmla="*/ 1098 w 1239"/>
              <a:gd name="T57" fmla="*/ 1188 h 1399"/>
              <a:gd name="T58" fmla="*/ 1239 w 1239"/>
              <a:gd name="T59" fmla="*/ 1061 h 1399"/>
              <a:gd name="T60" fmla="*/ 1049 w 1239"/>
              <a:gd name="T61" fmla="*/ 853 h 1399"/>
              <a:gd name="T62" fmla="*/ 1121 w 1239"/>
              <a:gd name="T63" fmla="*/ 699 h 1399"/>
              <a:gd name="T64" fmla="*/ 1140 w 1239"/>
              <a:gd name="T65" fmla="*/ 581 h 1399"/>
              <a:gd name="T66" fmla="*/ 1023 w 1239"/>
              <a:gd name="T67" fmla="*/ 544 h 1399"/>
              <a:gd name="T68" fmla="*/ 968 w 1239"/>
              <a:gd name="T69" fmla="*/ 605 h 1399"/>
              <a:gd name="T70" fmla="*/ 907 w 1239"/>
              <a:gd name="T71" fmla="*/ 556 h 1399"/>
              <a:gd name="T72" fmla="*/ 742 w 1239"/>
              <a:gd name="T73" fmla="*/ 486 h 1399"/>
              <a:gd name="T74" fmla="*/ 743 w 1239"/>
              <a:gd name="T75" fmla="*/ 428 h 1399"/>
              <a:gd name="T76" fmla="*/ 705 w 1239"/>
              <a:gd name="T77" fmla="*/ 344 h 1399"/>
              <a:gd name="T78" fmla="*/ 548 w 1239"/>
              <a:gd name="T79" fmla="*/ 251 h 1399"/>
              <a:gd name="T80" fmla="*/ 471 w 1239"/>
              <a:gd name="T81" fmla="*/ 68 h 1399"/>
              <a:gd name="T82" fmla="*/ 254 w 1239"/>
              <a:gd name="T83" fmla="*/ 11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39" h="1399">
                <a:moveTo>
                  <a:pt x="254" y="11"/>
                </a:moveTo>
                <a:cubicBezTo>
                  <a:pt x="249" y="10"/>
                  <a:pt x="242" y="9"/>
                  <a:pt x="238" y="9"/>
                </a:cubicBezTo>
                <a:cubicBezTo>
                  <a:pt x="192" y="0"/>
                  <a:pt x="154" y="65"/>
                  <a:pt x="139" y="71"/>
                </a:cubicBezTo>
                <a:cubicBezTo>
                  <a:pt x="110" y="83"/>
                  <a:pt x="39" y="76"/>
                  <a:pt x="0" y="94"/>
                </a:cubicBezTo>
                <a:cubicBezTo>
                  <a:pt x="17" y="136"/>
                  <a:pt x="29" y="160"/>
                  <a:pt x="38" y="203"/>
                </a:cubicBezTo>
                <a:cubicBezTo>
                  <a:pt x="44" y="231"/>
                  <a:pt x="53" y="239"/>
                  <a:pt x="81" y="240"/>
                </a:cubicBezTo>
                <a:cubicBezTo>
                  <a:pt x="0" y="296"/>
                  <a:pt x="151" y="331"/>
                  <a:pt x="177" y="356"/>
                </a:cubicBezTo>
                <a:cubicBezTo>
                  <a:pt x="173" y="352"/>
                  <a:pt x="94" y="374"/>
                  <a:pt x="84" y="378"/>
                </a:cubicBezTo>
                <a:cubicBezTo>
                  <a:pt x="109" y="427"/>
                  <a:pt x="83" y="452"/>
                  <a:pt x="76" y="466"/>
                </a:cubicBezTo>
                <a:cubicBezTo>
                  <a:pt x="102" y="458"/>
                  <a:pt x="130" y="443"/>
                  <a:pt x="150" y="453"/>
                </a:cubicBezTo>
                <a:cubicBezTo>
                  <a:pt x="206" y="481"/>
                  <a:pt x="140" y="560"/>
                  <a:pt x="123" y="589"/>
                </a:cubicBezTo>
                <a:cubicBezTo>
                  <a:pt x="98" y="634"/>
                  <a:pt x="128" y="665"/>
                  <a:pt x="158" y="688"/>
                </a:cubicBezTo>
                <a:cubicBezTo>
                  <a:pt x="166" y="695"/>
                  <a:pt x="294" y="772"/>
                  <a:pt x="223" y="778"/>
                </a:cubicBezTo>
                <a:cubicBezTo>
                  <a:pt x="208" y="779"/>
                  <a:pt x="168" y="776"/>
                  <a:pt x="161" y="787"/>
                </a:cubicBezTo>
                <a:cubicBezTo>
                  <a:pt x="159" y="790"/>
                  <a:pt x="233" y="883"/>
                  <a:pt x="234" y="906"/>
                </a:cubicBezTo>
                <a:cubicBezTo>
                  <a:pt x="223" y="929"/>
                  <a:pt x="104" y="947"/>
                  <a:pt x="69" y="945"/>
                </a:cubicBezTo>
                <a:cubicBezTo>
                  <a:pt x="137" y="969"/>
                  <a:pt x="205" y="1082"/>
                  <a:pt x="311" y="1131"/>
                </a:cubicBezTo>
                <a:cubicBezTo>
                  <a:pt x="366" y="1156"/>
                  <a:pt x="426" y="1124"/>
                  <a:pt x="442" y="1185"/>
                </a:cubicBezTo>
                <a:cubicBezTo>
                  <a:pt x="447" y="1184"/>
                  <a:pt x="452" y="1185"/>
                  <a:pt x="456" y="1186"/>
                </a:cubicBezTo>
                <a:cubicBezTo>
                  <a:pt x="460" y="1158"/>
                  <a:pt x="463" y="1190"/>
                  <a:pt x="475" y="1171"/>
                </a:cubicBezTo>
                <a:cubicBezTo>
                  <a:pt x="507" y="1117"/>
                  <a:pt x="601" y="1161"/>
                  <a:pt x="555" y="1055"/>
                </a:cubicBezTo>
                <a:cubicBezTo>
                  <a:pt x="575" y="1052"/>
                  <a:pt x="599" y="1039"/>
                  <a:pt x="615" y="1028"/>
                </a:cubicBezTo>
                <a:cubicBezTo>
                  <a:pt x="628" y="1109"/>
                  <a:pt x="827" y="1080"/>
                  <a:pt x="813" y="1161"/>
                </a:cubicBezTo>
                <a:cubicBezTo>
                  <a:pt x="806" y="1201"/>
                  <a:pt x="885" y="1216"/>
                  <a:pt x="893" y="1249"/>
                </a:cubicBezTo>
                <a:cubicBezTo>
                  <a:pt x="902" y="1301"/>
                  <a:pt x="790" y="1385"/>
                  <a:pt x="868" y="1395"/>
                </a:cubicBezTo>
                <a:cubicBezTo>
                  <a:pt x="890" y="1399"/>
                  <a:pt x="902" y="1373"/>
                  <a:pt x="921" y="1370"/>
                </a:cubicBezTo>
                <a:cubicBezTo>
                  <a:pt x="951" y="1365"/>
                  <a:pt x="1013" y="1376"/>
                  <a:pt x="1036" y="1358"/>
                </a:cubicBezTo>
                <a:cubicBezTo>
                  <a:pt x="1050" y="1349"/>
                  <a:pt x="1058" y="1353"/>
                  <a:pt x="1064" y="1355"/>
                </a:cubicBezTo>
                <a:cubicBezTo>
                  <a:pt x="1200" y="1315"/>
                  <a:pt x="1059" y="1283"/>
                  <a:pt x="1098" y="1188"/>
                </a:cubicBezTo>
                <a:cubicBezTo>
                  <a:pt x="1114" y="1142"/>
                  <a:pt x="1172" y="1224"/>
                  <a:pt x="1239" y="1061"/>
                </a:cubicBezTo>
                <a:cubicBezTo>
                  <a:pt x="1159" y="1035"/>
                  <a:pt x="1060" y="930"/>
                  <a:pt x="1049" y="853"/>
                </a:cubicBezTo>
                <a:cubicBezTo>
                  <a:pt x="1044" y="795"/>
                  <a:pt x="1106" y="724"/>
                  <a:pt x="1121" y="699"/>
                </a:cubicBezTo>
                <a:cubicBezTo>
                  <a:pt x="1005" y="589"/>
                  <a:pt x="1102" y="590"/>
                  <a:pt x="1140" y="581"/>
                </a:cubicBezTo>
                <a:cubicBezTo>
                  <a:pt x="1117" y="554"/>
                  <a:pt x="1058" y="516"/>
                  <a:pt x="1023" y="544"/>
                </a:cubicBezTo>
                <a:cubicBezTo>
                  <a:pt x="1008" y="555"/>
                  <a:pt x="985" y="603"/>
                  <a:pt x="968" y="605"/>
                </a:cubicBezTo>
                <a:cubicBezTo>
                  <a:pt x="955" y="606"/>
                  <a:pt x="924" y="564"/>
                  <a:pt x="907" y="556"/>
                </a:cubicBezTo>
                <a:lnTo>
                  <a:pt x="742" y="486"/>
                </a:lnTo>
                <a:cubicBezTo>
                  <a:pt x="779" y="466"/>
                  <a:pt x="794" y="434"/>
                  <a:pt x="743" y="428"/>
                </a:cubicBezTo>
                <a:cubicBezTo>
                  <a:pt x="801" y="373"/>
                  <a:pt x="754" y="362"/>
                  <a:pt x="705" y="344"/>
                </a:cubicBezTo>
                <a:cubicBezTo>
                  <a:pt x="655" y="325"/>
                  <a:pt x="591" y="280"/>
                  <a:pt x="548" y="251"/>
                </a:cubicBezTo>
                <a:cubicBezTo>
                  <a:pt x="602" y="143"/>
                  <a:pt x="486" y="143"/>
                  <a:pt x="471" y="68"/>
                </a:cubicBezTo>
                <a:cubicBezTo>
                  <a:pt x="457" y="1"/>
                  <a:pt x="320" y="1"/>
                  <a:pt x="254" y="1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6" name="꙱ Senegal (Republic of Senegal) (SN) (H)">
            <a:extLst>
              <a:ext uri="{FF2B5EF4-FFF2-40B4-BE49-F238E27FC236}">
                <a16:creationId xmlns:a16="http://schemas.microsoft.com/office/drawing/2014/main" id="{4156A987-C5C6-43B3-9555-9E7285A39FD5}"/>
              </a:ext>
            </a:extLst>
          </p:cNvPr>
          <p:cNvSpPr>
            <a:spLocks/>
          </p:cNvSpPr>
          <p:nvPr/>
        </p:nvSpPr>
        <p:spPr bwMode="auto">
          <a:xfrm>
            <a:off x="3940381" y="1883759"/>
            <a:ext cx="158047" cy="131076"/>
          </a:xfrm>
          <a:custGeom>
            <a:avLst/>
            <a:gdLst>
              <a:gd name="T0" fmla="*/ 763 w 1909"/>
              <a:gd name="T1" fmla="*/ 64 h 1599"/>
              <a:gd name="T2" fmla="*/ 1072 w 1909"/>
              <a:gd name="T3" fmla="*/ 125 h 1599"/>
              <a:gd name="T4" fmla="*/ 1238 w 1909"/>
              <a:gd name="T5" fmla="*/ 235 h 1599"/>
              <a:gd name="T6" fmla="*/ 1339 w 1909"/>
              <a:gd name="T7" fmla="*/ 397 h 1599"/>
              <a:gd name="T8" fmla="*/ 1426 w 1909"/>
              <a:gd name="T9" fmla="*/ 489 h 1599"/>
              <a:gd name="T10" fmla="*/ 1476 w 1909"/>
              <a:gd name="T11" fmla="*/ 584 h 1599"/>
              <a:gd name="T12" fmla="*/ 1566 w 1909"/>
              <a:gd name="T13" fmla="*/ 647 h 1599"/>
              <a:gd name="T14" fmla="*/ 1668 w 1909"/>
              <a:gd name="T15" fmla="*/ 776 h 1599"/>
              <a:gd name="T16" fmla="*/ 1658 w 1909"/>
              <a:gd name="T17" fmla="*/ 856 h 1599"/>
              <a:gd name="T18" fmla="*/ 1703 w 1909"/>
              <a:gd name="T19" fmla="*/ 927 h 1599"/>
              <a:gd name="T20" fmla="*/ 1708 w 1909"/>
              <a:gd name="T21" fmla="*/ 1088 h 1599"/>
              <a:gd name="T22" fmla="*/ 1700 w 1909"/>
              <a:gd name="T23" fmla="*/ 1136 h 1599"/>
              <a:gd name="T24" fmla="*/ 1731 w 1909"/>
              <a:gd name="T25" fmla="*/ 1181 h 1599"/>
              <a:gd name="T26" fmla="*/ 1772 w 1909"/>
              <a:gd name="T27" fmla="*/ 1239 h 1599"/>
              <a:gd name="T28" fmla="*/ 1873 w 1909"/>
              <a:gd name="T29" fmla="*/ 1325 h 1599"/>
              <a:gd name="T30" fmla="*/ 1890 w 1909"/>
              <a:gd name="T31" fmla="*/ 1425 h 1599"/>
              <a:gd name="T32" fmla="*/ 1893 w 1909"/>
              <a:gd name="T33" fmla="*/ 1566 h 1599"/>
              <a:gd name="T34" fmla="*/ 1707 w 1909"/>
              <a:gd name="T35" fmla="*/ 1566 h 1599"/>
              <a:gd name="T36" fmla="*/ 1586 w 1909"/>
              <a:gd name="T37" fmla="*/ 1598 h 1599"/>
              <a:gd name="T38" fmla="*/ 1518 w 1909"/>
              <a:gd name="T39" fmla="*/ 1576 h 1599"/>
              <a:gd name="T40" fmla="*/ 1405 w 1909"/>
              <a:gd name="T41" fmla="*/ 1538 h 1599"/>
              <a:gd name="T42" fmla="*/ 1374 w 1909"/>
              <a:gd name="T43" fmla="*/ 1494 h 1599"/>
              <a:gd name="T44" fmla="*/ 1313 w 1909"/>
              <a:gd name="T45" fmla="*/ 1471 h 1599"/>
              <a:gd name="T46" fmla="*/ 842 w 1909"/>
              <a:gd name="T47" fmla="*/ 1471 h 1599"/>
              <a:gd name="T48" fmla="*/ 639 w 1909"/>
              <a:gd name="T49" fmla="*/ 1507 h 1599"/>
              <a:gd name="T50" fmla="*/ 421 w 1909"/>
              <a:gd name="T51" fmla="*/ 1545 h 1599"/>
              <a:gd name="T52" fmla="*/ 319 w 1909"/>
              <a:gd name="T53" fmla="*/ 1580 h 1599"/>
              <a:gd name="T54" fmla="*/ 222 w 1909"/>
              <a:gd name="T55" fmla="*/ 1599 h 1599"/>
              <a:gd name="T56" fmla="*/ 203 w 1909"/>
              <a:gd name="T57" fmla="*/ 1540 h 1599"/>
              <a:gd name="T58" fmla="*/ 311 w 1909"/>
              <a:gd name="T59" fmla="*/ 1510 h 1599"/>
              <a:gd name="T60" fmla="*/ 434 w 1909"/>
              <a:gd name="T61" fmla="*/ 1496 h 1599"/>
              <a:gd name="T62" fmla="*/ 517 w 1909"/>
              <a:gd name="T63" fmla="*/ 1506 h 1599"/>
              <a:gd name="T64" fmla="*/ 441 w 1909"/>
              <a:gd name="T65" fmla="*/ 1453 h 1599"/>
              <a:gd name="T66" fmla="*/ 258 w 1909"/>
              <a:gd name="T67" fmla="*/ 1438 h 1599"/>
              <a:gd name="T68" fmla="*/ 207 w 1909"/>
              <a:gd name="T69" fmla="*/ 1510 h 1599"/>
              <a:gd name="T70" fmla="*/ 228 w 1909"/>
              <a:gd name="T71" fmla="*/ 1450 h 1599"/>
              <a:gd name="T72" fmla="*/ 223 w 1909"/>
              <a:gd name="T73" fmla="*/ 1333 h 1599"/>
              <a:gd name="T74" fmla="*/ 510 w 1909"/>
              <a:gd name="T75" fmla="*/ 1289 h 1599"/>
              <a:gd name="T76" fmla="*/ 607 w 1909"/>
              <a:gd name="T77" fmla="*/ 1224 h 1599"/>
              <a:gd name="T78" fmla="*/ 724 w 1909"/>
              <a:gd name="T79" fmla="*/ 1165 h 1599"/>
              <a:gd name="T80" fmla="*/ 1079 w 1909"/>
              <a:gd name="T81" fmla="*/ 1259 h 1599"/>
              <a:gd name="T82" fmla="*/ 1043 w 1909"/>
              <a:gd name="T83" fmla="*/ 1163 h 1599"/>
              <a:gd name="T84" fmla="*/ 937 w 1909"/>
              <a:gd name="T85" fmla="*/ 1159 h 1599"/>
              <a:gd name="T86" fmla="*/ 912 w 1909"/>
              <a:gd name="T87" fmla="*/ 1123 h 1599"/>
              <a:gd name="T88" fmla="*/ 852 w 1909"/>
              <a:gd name="T89" fmla="*/ 1124 h 1599"/>
              <a:gd name="T90" fmla="*/ 798 w 1909"/>
              <a:gd name="T91" fmla="*/ 1068 h 1599"/>
              <a:gd name="T92" fmla="*/ 677 w 1909"/>
              <a:gd name="T93" fmla="*/ 1088 h 1599"/>
              <a:gd name="T94" fmla="*/ 613 w 1909"/>
              <a:gd name="T95" fmla="*/ 1144 h 1599"/>
              <a:gd name="T96" fmla="*/ 303 w 1909"/>
              <a:gd name="T97" fmla="*/ 1143 h 1599"/>
              <a:gd name="T98" fmla="*/ 260 w 1909"/>
              <a:gd name="T99" fmla="*/ 1097 h 1599"/>
              <a:gd name="T100" fmla="*/ 305 w 1909"/>
              <a:gd name="T101" fmla="*/ 1073 h 1599"/>
              <a:gd name="T102" fmla="*/ 311 w 1909"/>
              <a:gd name="T103" fmla="*/ 999 h 1599"/>
              <a:gd name="T104" fmla="*/ 231 w 1909"/>
              <a:gd name="T105" fmla="*/ 1064 h 1599"/>
              <a:gd name="T106" fmla="*/ 349 w 1909"/>
              <a:gd name="T107" fmla="*/ 943 h 1599"/>
              <a:gd name="T108" fmla="*/ 216 w 1909"/>
              <a:gd name="T109" fmla="*/ 1049 h 1599"/>
              <a:gd name="T110" fmla="*/ 5 w 1909"/>
              <a:gd name="T111" fmla="*/ 755 h 1599"/>
              <a:gd name="T112" fmla="*/ 124 w 1909"/>
              <a:gd name="T113" fmla="*/ 660 h 1599"/>
              <a:gd name="T114" fmla="*/ 276 w 1909"/>
              <a:gd name="T115" fmla="*/ 429 h 1599"/>
              <a:gd name="T116" fmla="*/ 471 w 1909"/>
              <a:gd name="T117" fmla="*/ 105 h 1599"/>
              <a:gd name="T118" fmla="*/ 763 w 1909"/>
              <a:gd name="T119" fmla="*/ 64 h 1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09" h="1599">
                <a:moveTo>
                  <a:pt x="763" y="64"/>
                </a:moveTo>
                <a:cubicBezTo>
                  <a:pt x="818" y="0"/>
                  <a:pt x="1029" y="68"/>
                  <a:pt x="1072" y="125"/>
                </a:cubicBezTo>
                <a:cubicBezTo>
                  <a:pt x="1132" y="198"/>
                  <a:pt x="1141" y="222"/>
                  <a:pt x="1238" y="235"/>
                </a:cubicBezTo>
                <a:cubicBezTo>
                  <a:pt x="1291" y="241"/>
                  <a:pt x="1351" y="346"/>
                  <a:pt x="1339" y="397"/>
                </a:cubicBezTo>
                <a:cubicBezTo>
                  <a:pt x="1334" y="421"/>
                  <a:pt x="1412" y="463"/>
                  <a:pt x="1426" y="489"/>
                </a:cubicBezTo>
                <a:cubicBezTo>
                  <a:pt x="1443" y="520"/>
                  <a:pt x="1451" y="557"/>
                  <a:pt x="1476" y="584"/>
                </a:cubicBezTo>
                <a:cubicBezTo>
                  <a:pt x="1500" y="611"/>
                  <a:pt x="1550" y="614"/>
                  <a:pt x="1566" y="647"/>
                </a:cubicBezTo>
                <a:cubicBezTo>
                  <a:pt x="1590" y="694"/>
                  <a:pt x="1666" y="725"/>
                  <a:pt x="1668" y="776"/>
                </a:cubicBezTo>
                <a:cubicBezTo>
                  <a:pt x="1671" y="802"/>
                  <a:pt x="1630" y="828"/>
                  <a:pt x="1658" y="856"/>
                </a:cubicBezTo>
                <a:cubicBezTo>
                  <a:pt x="1682" y="877"/>
                  <a:pt x="1700" y="890"/>
                  <a:pt x="1703" y="927"/>
                </a:cubicBezTo>
                <a:cubicBezTo>
                  <a:pt x="1706" y="942"/>
                  <a:pt x="1737" y="1073"/>
                  <a:pt x="1708" y="1088"/>
                </a:cubicBezTo>
                <a:cubicBezTo>
                  <a:pt x="1676" y="1095"/>
                  <a:pt x="1673" y="1111"/>
                  <a:pt x="1700" y="1136"/>
                </a:cubicBezTo>
                <a:cubicBezTo>
                  <a:pt x="1706" y="1154"/>
                  <a:pt x="1717" y="1169"/>
                  <a:pt x="1731" y="1181"/>
                </a:cubicBezTo>
                <a:cubicBezTo>
                  <a:pt x="1759" y="1197"/>
                  <a:pt x="1732" y="1228"/>
                  <a:pt x="1772" y="1239"/>
                </a:cubicBezTo>
                <a:cubicBezTo>
                  <a:pt x="1793" y="1155"/>
                  <a:pt x="1861" y="1302"/>
                  <a:pt x="1873" y="1325"/>
                </a:cubicBezTo>
                <a:cubicBezTo>
                  <a:pt x="1890" y="1359"/>
                  <a:pt x="1900" y="1385"/>
                  <a:pt x="1890" y="1425"/>
                </a:cubicBezTo>
                <a:cubicBezTo>
                  <a:pt x="1879" y="1471"/>
                  <a:pt x="1909" y="1529"/>
                  <a:pt x="1893" y="1566"/>
                </a:cubicBezTo>
                <a:cubicBezTo>
                  <a:pt x="1844" y="1544"/>
                  <a:pt x="1776" y="1574"/>
                  <a:pt x="1707" y="1566"/>
                </a:cubicBezTo>
                <a:cubicBezTo>
                  <a:pt x="1660" y="1561"/>
                  <a:pt x="1629" y="1594"/>
                  <a:pt x="1586" y="1598"/>
                </a:cubicBezTo>
                <a:cubicBezTo>
                  <a:pt x="1587" y="1598"/>
                  <a:pt x="1521" y="1578"/>
                  <a:pt x="1518" y="1576"/>
                </a:cubicBezTo>
                <a:cubicBezTo>
                  <a:pt x="1501" y="1562"/>
                  <a:pt x="1436" y="1519"/>
                  <a:pt x="1405" y="1538"/>
                </a:cubicBezTo>
                <a:cubicBezTo>
                  <a:pt x="1360" y="1565"/>
                  <a:pt x="1386" y="1498"/>
                  <a:pt x="1374" y="1494"/>
                </a:cubicBezTo>
                <a:lnTo>
                  <a:pt x="1313" y="1471"/>
                </a:lnTo>
                <a:cubicBezTo>
                  <a:pt x="1155" y="1472"/>
                  <a:pt x="999" y="1471"/>
                  <a:pt x="842" y="1471"/>
                </a:cubicBezTo>
                <a:cubicBezTo>
                  <a:pt x="771" y="1471"/>
                  <a:pt x="697" y="1456"/>
                  <a:pt x="639" y="1507"/>
                </a:cubicBezTo>
                <a:cubicBezTo>
                  <a:pt x="574" y="1563"/>
                  <a:pt x="501" y="1543"/>
                  <a:pt x="421" y="1545"/>
                </a:cubicBezTo>
                <a:cubicBezTo>
                  <a:pt x="383" y="1546"/>
                  <a:pt x="352" y="1565"/>
                  <a:pt x="319" y="1580"/>
                </a:cubicBezTo>
                <a:cubicBezTo>
                  <a:pt x="288" y="1594"/>
                  <a:pt x="251" y="1578"/>
                  <a:pt x="222" y="1599"/>
                </a:cubicBezTo>
                <a:cubicBezTo>
                  <a:pt x="217" y="1585"/>
                  <a:pt x="188" y="1556"/>
                  <a:pt x="203" y="1540"/>
                </a:cubicBezTo>
                <a:cubicBezTo>
                  <a:pt x="240" y="1499"/>
                  <a:pt x="262" y="1478"/>
                  <a:pt x="311" y="1510"/>
                </a:cubicBezTo>
                <a:cubicBezTo>
                  <a:pt x="348" y="1533"/>
                  <a:pt x="395" y="1497"/>
                  <a:pt x="434" y="1496"/>
                </a:cubicBezTo>
                <a:cubicBezTo>
                  <a:pt x="474" y="1495"/>
                  <a:pt x="457" y="1517"/>
                  <a:pt x="517" y="1506"/>
                </a:cubicBezTo>
                <a:cubicBezTo>
                  <a:pt x="483" y="1498"/>
                  <a:pt x="448" y="1477"/>
                  <a:pt x="441" y="1453"/>
                </a:cubicBezTo>
                <a:cubicBezTo>
                  <a:pt x="419" y="1547"/>
                  <a:pt x="241" y="1488"/>
                  <a:pt x="258" y="1438"/>
                </a:cubicBezTo>
                <a:cubicBezTo>
                  <a:pt x="244" y="1465"/>
                  <a:pt x="242" y="1502"/>
                  <a:pt x="207" y="1510"/>
                </a:cubicBezTo>
                <a:cubicBezTo>
                  <a:pt x="200" y="1485"/>
                  <a:pt x="207" y="1465"/>
                  <a:pt x="228" y="1450"/>
                </a:cubicBezTo>
                <a:cubicBezTo>
                  <a:pt x="167" y="1464"/>
                  <a:pt x="217" y="1351"/>
                  <a:pt x="223" y="1333"/>
                </a:cubicBezTo>
                <a:cubicBezTo>
                  <a:pt x="236" y="1266"/>
                  <a:pt x="493" y="1296"/>
                  <a:pt x="510" y="1289"/>
                </a:cubicBezTo>
                <a:cubicBezTo>
                  <a:pt x="500" y="1287"/>
                  <a:pt x="501" y="1225"/>
                  <a:pt x="607" y="1224"/>
                </a:cubicBezTo>
                <a:cubicBezTo>
                  <a:pt x="686" y="1225"/>
                  <a:pt x="696" y="1220"/>
                  <a:pt x="724" y="1165"/>
                </a:cubicBezTo>
                <a:cubicBezTo>
                  <a:pt x="747" y="1119"/>
                  <a:pt x="903" y="1313"/>
                  <a:pt x="1079" y="1259"/>
                </a:cubicBezTo>
                <a:cubicBezTo>
                  <a:pt x="1195" y="1222"/>
                  <a:pt x="1128" y="1137"/>
                  <a:pt x="1043" y="1163"/>
                </a:cubicBezTo>
                <a:cubicBezTo>
                  <a:pt x="1008" y="1173"/>
                  <a:pt x="958" y="1207"/>
                  <a:pt x="937" y="1159"/>
                </a:cubicBezTo>
                <a:cubicBezTo>
                  <a:pt x="928" y="1137"/>
                  <a:pt x="920" y="1127"/>
                  <a:pt x="912" y="1123"/>
                </a:cubicBezTo>
                <a:cubicBezTo>
                  <a:pt x="893" y="1112"/>
                  <a:pt x="877" y="1138"/>
                  <a:pt x="852" y="1124"/>
                </a:cubicBezTo>
                <a:cubicBezTo>
                  <a:pt x="829" y="1110"/>
                  <a:pt x="825" y="1076"/>
                  <a:pt x="798" y="1068"/>
                </a:cubicBezTo>
                <a:cubicBezTo>
                  <a:pt x="756" y="1053"/>
                  <a:pt x="717" y="1099"/>
                  <a:pt x="677" y="1088"/>
                </a:cubicBezTo>
                <a:cubicBezTo>
                  <a:pt x="627" y="1074"/>
                  <a:pt x="636" y="1136"/>
                  <a:pt x="613" y="1144"/>
                </a:cubicBezTo>
                <a:lnTo>
                  <a:pt x="303" y="1143"/>
                </a:lnTo>
                <a:cubicBezTo>
                  <a:pt x="316" y="1118"/>
                  <a:pt x="291" y="1100"/>
                  <a:pt x="260" y="1097"/>
                </a:cubicBezTo>
                <a:cubicBezTo>
                  <a:pt x="265" y="1072"/>
                  <a:pt x="281" y="1063"/>
                  <a:pt x="305" y="1073"/>
                </a:cubicBezTo>
                <a:cubicBezTo>
                  <a:pt x="299" y="1048"/>
                  <a:pt x="301" y="1023"/>
                  <a:pt x="311" y="999"/>
                </a:cubicBezTo>
                <a:cubicBezTo>
                  <a:pt x="293" y="1033"/>
                  <a:pt x="271" y="1058"/>
                  <a:pt x="231" y="1064"/>
                </a:cubicBezTo>
                <a:cubicBezTo>
                  <a:pt x="220" y="1031"/>
                  <a:pt x="316" y="947"/>
                  <a:pt x="349" y="943"/>
                </a:cubicBezTo>
                <a:cubicBezTo>
                  <a:pt x="313" y="927"/>
                  <a:pt x="216" y="1015"/>
                  <a:pt x="216" y="1049"/>
                </a:cubicBezTo>
                <a:cubicBezTo>
                  <a:pt x="216" y="908"/>
                  <a:pt x="95" y="674"/>
                  <a:pt x="5" y="755"/>
                </a:cubicBezTo>
                <a:cubicBezTo>
                  <a:pt x="0" y="705"/>
                  <a:pt x="95" y="689"/>
                  <a:pt x="124" y="660"/>
                </a:cubicBezTo>
                <a:cubicBezTo>
                  <a:pt x="188" y="596"/>
                  <a:pt x="239" y="511"/>
                  <a:pt x="276" y="429"/>
                </a:cubicBezTo>
                <a:cubicBezTo>
                  <a:pt x="294" y="391"/>
                  <a:pt x="380" y="20"/>
                  <a:pt x="471" y="105"/>
                </a:cubicBezTo>
                <a:cubicBezTo>
                  <a:pt x="512" y="143"/>
                  <a:pt x="729" y="104"/>
                  <a:pt x="763" y="6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7" name="꙱ Saudi Arabia (Kingdom of Saudi Arabia) (SA) (H)">
            <a:extLst>
              <a:ext uri="{FF2B5EF4-FFF2-40B4-BE49-F238E27FC236}">
                <a16:creationId xmlns:a16="http://schemas.microsoft.com/office/drawing/2014/main" id="{39A40FBD-B788-42A5-A07A-3CA13CA0F932}"/>
              </a:ext>
            </a:extLst>
          </p:cNvPr>
          <p:cNvSpPr>
            <a:spLocks noEditPoints="1"/>
          </p:cNvSpPr>
          <p:nvPr/>
        </p:nvSpPr>
        <p:spPr bwMode="auto">
          <a:xfrm>
            <a:off x="5264670" y="1432733"/>
            <a:ext cx="551615" cy="463411"/>
          </a:xfrm>
          <a:custGeom>
            <a:avLst/>
            <a:gdLst>
              <a:gd name="T0" fmla="*/ 2599 w 6691"/>
              <a:gd name="T1" fmla="*/ 5361 h 5626"/>
              <a:gd name="T2" fmla="*/ 2313 w 6691"/>
              <a:gd name="T3" fmla="*/ 4927 h 5626"/>
              <a:gd name="T4" fmla="*/ 2205 w 6691"/>
              <a:gd name="T5" fmla="*/ 4714 h 5626"/>
              <a:gd name="T6" fmla="*/ 2083 w 6691"/>
              <a:gd name="T7" fmla="*/ 4476 h 5626"/>
              <a:gd name="T8" fmla="*/ 2013 w 6691"/>
              <a:gd name="T9" fmla="*/ 4380 h 5626"/>
              <a:gd name="T10" fmla="*/ 1748 w 6691"/>
              <a:gd name="T11" fmla="*/ 4197 h 5626"/>
              <a:gd name="T12" fmla="*/ 1539 w 6691"/>
              <a:gd name="T13" fmla="*/ 3813 h 5626"/>
              <a:gd name="T14" fmla="*/ 1458 w 6691"/>
              <a:gd name="T15" fmla="*/ 3337 h 5626"/>
              <a:gd name="T16" fmla="*/ 1400 w 6691"/>
              <a:gd name="T17" fmla="*/ 3219 h 5626"/>
              <a:gd name="T18" fmla="*/ 1170 w 6691"/>
              <a:gd name="T19" fmla="*/ 2876 h 5626"/>
              <a:gd name="T20" fmla="*/ 950 w 6691"/>
              <a:gd name="T21" fmla="*/ 2718 h 5626"/>
              <a:gd name="T22" fmla="*/ 794 w 6691"/>
              <a:gd name="T23" fmla="*/ 2346 h 5626"/>
              <a:gd name="T24" fmla="*/ 605 w 6691"/>
              <a:gd name="T25" fmla="*/ 2074 h 5626"/>
              <a:gd name="T26" fmla="*/ 37 w 6691"/>
              <a:gd name="T27" fmla="*/ 1465 h 5626"/>
              <a:gd name="T28" fmla="*/ 100 w 6691"/>
              <a:gd name="T29" fmla="*/ 987 h 5626"/>
              <a:gd name="T30" fmla="*/ 709 w 6691"/>
              <a:gd name="T31" fmla="*/ 789 h 5626"/>
              <a:gd name="T32" fmla="*/ 1021 w 6691"/>
              <a:gd name="T33" fmla="*/ 589 h 5626"/>
              <a:gd name="T34" fmla="*/ 1285 w 6691"/>
              <a:gd name="T35" fmla="*/ 0 h 5626"/>
              <a:gd name="T36" fmla="*/ 2760 w 6691"/>
              <a:gd name="T37" fmla="*/ 808 h 5626"/>
              <a:gd name="T38" fmla="*/ 3202 w 6691"/>
              <a:gd name="T39" fmla="*/ 1054 h 5626"/>
              <a:gd name="T40" fmla="*/ 3620 w 6691"/>
              <a:gd name="T41" fmla="*/ 1080 h 5626"/>
              <a:gd name="T42" fmla="*/ 3957 w 6691"/>
              <a:gd name="T43" fmla="*/ 1247 h 5626"/>
              <a:gd name="T44" fmla="*/ 4252 w 6691"/>
              <a:gd name="T45" fmla="*/ 1371 h 5626"/>
              <a:gd name="T46" fmla="*/ 4347 w 6691"/>
              <a:gd name="T47" fmla="*/ 1536 h 5626"/>
              <a:gd name="T48" fmla="*/ 4487 w 6691"/>
              <a:gd name="T49" fmla="*/ 1690 h 5626"/>
              <a:gd name="T50" fmla="*/ 4795 w 6691"/>
              <a:gd name="T51" fmla="*/ 1957 h 5626"/>
              <a:gd name="T52" fmla="*/ 4813 w 6691"/>
              <a:gd name="T53" fmla="*/ 2062 h 5626"/>
              <a:gd name="T54" fmla="*/ 4795 w 6691"/>
              <a:gd name="T55" fmla="*/ 2187 h 5626"/>
              <a:gd name="T56" fmla="*/ 4822 w 6691"/>
              <a:gd name="T57" fmla="*/ 2280 h 5626"/>
              <a:gd name="T58" fmla="*/ 5115 w 6691"/>
              <a:gd name="T59" fmla="*/ 2686 h 5626"/>
              <a:gd name="T60" fmla="*/ 5260 w 6691"/>
              <a:gd name="T61" fmla="*/ 2697 h 5626"/>
              <a:gd name="T62" fmla="*/ 5364 w 6691"/>
              <a:gd name="T63" fmla="*/ 2934 h 5626"/>
              <a:gd name="T64" fmla="*/ 5805 w 6691"/>
              <a:gd name="T65" fmla="*/ 3300 h 5626"/>
              <a:gd name="T66" fmla="*/ 6453 w 6691"/>
              <a:gd name="T67" fmla="*/ 3351 h 5626"/>
              <a:gd name="T68" fmla="*/ 6458 w 6691"/>
              <a:gd name="T69" fmla="*/ 4341 h 5626"/>
              <a:gd name="T70" fmla="*/ 5561 w 6691"/>
              <a:gd name="T71" fmla="*/ 4656 h 5626"/>
              <a:gd name="T72" fmla="*/ 4265 w 6691"/>
              <a:gd name="T73" fmla="*/ 5141 h 5626"/>
              <a:gd name="T74" fmla="*/ 3989 w 6691"/>
              <a:gd name="T75" fmla="*/ 5333 h 5626"/>
              <a:gd name="T76" fmla="*/ 3461 w 6691"/>
              <a:gd name="T77" fmla="*/ 5227 h 5626"/>
              <a:gd name="T78" fmla="*/ 2953 w 6691"/>
              <a:gd name="T79" fmla="*/ 5220 h 5626"/>
              <a:gd name="T80" fmla="*/ 2809 w 6691"/>
              <a:gd name="T81" fmla="*/ 5574 h 5626"/>
              <a:gd name="T82" fmla="*/ 2695 w 6691"/>
              <a:gd name="T83" fmla="*/ 5462 h 5626"/>
              <a:gd name="T84" fmla="*/ 2504 w 6691"/>
              <a:gd name="T85" fmla="*/ 5471 h 5626"/>
              <a:gd name="T86" fmla="*/ 2415 w 6691"/>
              <a:gd name="T87" fmla="*/ 5453 h 5626"/>
              <a:gd name="T88" fmla="*/ 4576 w 6691"/>
              <a:gd name="T89" fmla="*/ 1722 h 5626"/>
              <a:gd name="T90" fmla="*/ 4576 w 6691"/>
              <a:gd name="T91" fmla="*/ 1722 h 5626"/>
              <a:gd name="T92" fmla="*/ 2468 w 6691"/>
              <a:gd name="T93" fmla="*/ 5459 h 5626"/>
              <a:gd name="T94" fmla="*/ 2462 w 6691"/>
              <a:gd name="T95" fmla="*/ 5418 h 5626"/>
              <a:gd name="T96" fmla="*/ 2464 w 6691"/>
              <a:gd name="T97" fmla="*/ 5418 h 5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691" h="5626">
                <a:moveTo>
                  <a:pt x="2695" y="5462"/>
                </a:moveTo>
                <a:cubicBezTo>
                  <a:pt x="2678" y="5451"/>
                  <a:pt x="2595" y="5276"/>
                  <a:pt x="2599" y="5361"/>
                </a:cubicBezTo>
                <a:cubicBezTo>
                  <a:pt x="2592" y="5210"/>
                  <a:pt x="2487" y="5171"/>
                  <a:pt x="2404" y="5069"/>
                </a:cubicBezTo>
                <a:cubicBezTo>
                  <a:pt x="2372" y="5030"/>
                  <a:pt x="2328" y="4974"/>
                  <a:pt x="2313" y="4927"/>
                </a:cubicBezTo>
                <a:cubicBezTo>
                  <a:pt x="2294" y="4866"/>
                  <a:pt x="2260" y="4848"/>
                  <a:pt x="2228" y="4799"/>
                </a:cubicBezTo>
                <a:cubicBezTo>
                  <a:pt x="2210" y="4770"/>
                  <a:pt x="2226" y="4744"/>
                  <a:pt x="2205" y="4714"/>
                </a:cubicBezTo>
                <a:cubicBezTo>
                  <a:pt x="2168" y="4662"/>
                  <a:pt x="2155" y="4578"/>
                  <a:pt x="2128" y="4521"/>
                </a:cubicBezTo>
                <a:cubicBezTo>
                  <a:pt x="2117" y="4499"/>
                  <a:pt x="2094" y="4496"/>
                  <a:pt x="2083" y="4476"/>
                </a:cubicBezTo>
                <a:cubicBezTo>
                  <a:pt x="2072" y="4457"/>
                  <a:pt x="2082" y="4431"/>
                  <a:pt x="2068" y="4414"/>
                </a:cubicBezTo>
                <a:cubicBezTo>
                  <a:pt x="2053" y="4397"/>
                  <a:pt x="2029" y="4395"/>
                  <a:pt x="2013" y="4380"/>
                </a:cubicBezTo>
                <a:cubicBezTo>
                  <a:pt x="1972" y="4342"/>
                  <a:pt x="1926" y="4305"/>
                  <a:pt x="1890" y="4263"/>
                </a:cubicBezTo>
                <a:cubicBezTo>
                  <a:pt x="1847" y="4212"/>
                  <a:pt x="1796" y="4233"/>
                  <a:pt x="1748" y="4197"/>
                </a:cubicBezTo>
                <a:cubicBezTo>
                  <a:pt x="1667" y="4138"/>
                  <a:pt x="1613" y="4027"/>
                  <a:pt x="1563" y="3942"/>
                </a:cubicBezTo>
                <a:cubicBezTo>
                  <a:pt x="1533" y="3893"/>
                  <a:pt x="1541" y="3865"/>
                  <a:pt x="1539" y="3813"/>
                </a:cubicBezTo>
                <a:cubicBezTo>
                  <a:pt x="1536" y="3756"/>
                  <a:pt x="1495" y="3710"/>
                  <a:pt x="1491" y="3653"/>
                </a:cubicBezTo>
                <a:cubicBezTo>
                  <a:pt x="1481" y="3517"/>
                  <a:pt x="1552" y="3484"/>
                  <a:pt x="1458" y="3337"/>
                </a:cubicBezTo>
                <a:cubicBezTo>
                  <a:pt x="1449" y="3322"/>
                  <a:pt x="1391" y="3247"/>
                  <a:pt x="1456" y="3299"/>
                </a:cubicBezTo>
                <a:cubicBezTo>
                  <a:pt x="1442" y="3261"/>
                  <a:pt x="1409" y="3261"/>
                  <a:pt x="1400" y="3219"/>
                </a:cubicBezTo>
                <a:cubicBezTo>
                  <a:pt x="1393" y="3183"/>
                  <a:pt x="1375" y="3142"/>
                  <a:pt x="1360" y="3107"/>
                </a:cubicBezTo>
                <a:cubicBezTo>
                  <a:pt x="1321" y="3011"/>
                  <a:pt x="1243" y="2946"/>
                  <a:pt x="1170" y="2876"/>
                </a:cubicBezTo>
                <a:cubicBezTo>
                  <a:pt x="1117" y="2826"/>
                  <a:pt x="1064" y="2818"/>
                  <a:pt x="999" y="2800"/>
                </a:cubicBezTo>
                <a:cubicBezTo>
                  <a:pt x="972" y="2793"/>
                  <a:pt x="959" y="2740"/>
                  <a:pt x="950" y="2718"/>
                </a:cubicBezTo>
                <a:cubicBezTo>
                  <a:pt x="933" y="2670"/>
                  <a:pt x="899" y="2637"/>
                  <a:pt x="869" y="2596"/>
                </a:cubicBezTo>
                <a:cubicBezTo>
                  <a:pt x="974" y="2558"/>
                  <a:pt x="828" y="2387"/>
                  <a:pt x="794" y="2346"/>
                </a:cubicBezTo>
                <a:cubicBezTo>
                  <a:pt x="771" y="2318"/>
                  <a:pt x="707" y="2267"/>
                  <a:pt x="710" y="2230"/>
                </a:cubicBezTo>
                <a:cubicBezTo>
                  <a:pt x="714" y="2167"/>
                  <a:pt x="633" y="2131"/>
                  <a:pt x="605" y="2074"/>
                </a:cubicBezTo>
                <a:cubicBezTo>
                  <a:pt x="570" y="2001"/>
                  <a:pt x="240" y="1457"/>
                  <a:pt x="178" y="1439"/>
                </a:cubicBezTo>
                <a:cubicBezTo>
                  <a:pt x="150" y="1431"/>
                  <a:pt x="39" y="1413"/>
                  <a:pt x="37" y="1465"/>
                </a:cubicBezTo>
                <a:cubicBezTo>
                  <a:pt x="0" y="1431"/>
                  <a:pt x="60" y="1342"/>
                  <a:pt x="70" y="1307"/>
                </a:cubicBezTo>
                <a:cubicBezTo>
                  <a:pt x="89" y="1240"/>
                  <a:pt x="74" y="1098"/>
                  <a:pt x="100" y="987"/>
                </a:cubicBezTo>
                <a:cubicBezTo>
                  <a:pt x="171" y="1008"/>
                  <a:pt x="367" y="1061"/>
                  <a:pt x="438" y="1045"/>
                </a:cubicBezTo>
                <a:cubicBezTo>
                  <a:pt x="579" y="1014"/>
                  <a:pt x="576" y="810"/>
                  <a:pt x="709" y="789"/>
                </a:cubicBezTo>
                <a:cubicBezTo>
                  <a:pt x="758" y="781"/>
                  <a:pt x="880" y="793"/>
                  <a:pt x="875" y="727"/>
                </a:cubicBezTo>
                <a:cubicBezTo>
                  <a:pt x="863" y="574"/>
                  <a:pt x="929" y="620"/>
                  <a:pt x="1021" y="589"/>
                </a:cubicBezTo>
                <a:cubicBezTo>
                  <a:pt x="901" y="473"/>
                  <a:pt x="786" y="353"/>
                  <a:pt x="676" y="228"/>
                </a:cubicBezTo>
                <a:cubicBezTo>
                  <a:pt x="890" y="183"/>
                  <a:pt x="1032" y="135"/>
                  <a:pt x="1285" y="0"/>
                </a:cubicBezTo>
                <a:cubicBezTo>
                  <a:pt x="1391" y="20"/>
                  <a:pt x="1582" y="32"/>
                  <a:pt x="1699" y="86"/>
                </a:cubicBezTo>
                <a:cubicBezTo>
                  <a:pt x="2093" y="269"/>
                  <a:pt x="2418" y="547"/>
                  <a:pt x="2760" y="808"/>
                </a:cubicBezTo>
                <a:cubicBezTo>
                  <a:pt x="2832" y="863"/>
                  <a:pt x="2902" y="917"/>
                  <a:pt x="2970" y="978"/>
                </a:cubicBezTo>
                <a:cubicBezTo>
                  <a:pt x="3047" y="1047"/>
                  <a:pt x="3100" y="1044"/>
                  <a:pt x="3202" y="1054"/>
                </a:cubicBezTo>
                <a:cubicBezTo>
                  <a:pt x="3319" y="1065"/>
                  <a:pt x="3442" y="1081"/>
                  <a:pt x="3559" y="1092"/>
                </a:cubicBezTo>
                <a:cubicBezTo>
                  <a:pt x="3593" y="1091"/>
                  <a:pt x="3602" y="1088"/>
                  <a:pt x="3620" y="1080"/>
                </a:cubicBezTo>
                <a:cubicBezTo>
                  <a:pt x="3732" y="1095"/>
                  <a:pt x="3812" y="1105"/>
                  <a:pt x="3862" y="1112"/>
                </a:cubicBezTo>
                <a:cubicBezTo>
                  <a:pt x="3930" y="1118"/>
                  <a:pt x="3935" y="1197"/>
                  <a:pt x="3957" y="1247"/>
                </a:cubicBezTo>
                <a:cubicBezTo>
                  <a:pt x="3989" y="1321"/>
                  <a:pt x="4098" y="1274"/>
                  <a:pt x="4159" y="1279"/>
                </a:cubicBezTo>
                <a:cubicBezTo>
                  <a:pt x="4222" y="1285"/>
                  <a:pt x="4231" y="1319"/>
                  <a:pt x="4252" y="1371"/>
                </a:cubicBezTo>
                <a:cubicBezTo>
                  <a:pt x="4274" y="1428"/>
                  <a:pt x="4386" y="1499"/>
                  <a:pt x="4368" y="1563"/>
                </a:cubicBezTo>
                <a:cubicBezTo>
                  <a:pt x="4363" y="1553"/>
                  <a:pt x="4356" y="1544"/>
                  <a:pt x="4347" y="1536"/>
                </a:cubicBezTo>
                <a:cubicBezTo>
                  <a:pt x="4328" y="1581"/>
                  <a:pt x="4374" y="1576"/>
                  <a:pt x="4368" y="1616"/>
                </a:cubicBezTo>
                <a:cubicBezTo>
                  <a:pt x="4369" y="1616"/>
                  <a:pt x="4559" y="1634"/>
                  <a:pt x="4487" y="1690"/>
                </a:cubicBezTo>
                <a:cubicBezTo>
                  <a:pt x="4515" y="1699"/>
                  <a:pt x="4574" y="1842"/>
                  <a:pt x="4602" y="1761"/>
                </a:cubicBezTo>
                <a:cubicBezTo>
                  <a:pt x="4583" y="1833"/>
                  <a:pt x="4755" y="1913"/>
                  <a:pt x="4795" y="1957"/>
                </a:cubicBezTo>
                <a:cubicBezTo>
                  <a:pt x="4774" y="1950"/>
                  <a:pt x="4758" y="1940"/>
                  <a:pt x="4748" y="1921"/>
                </a:cubicBezTo>
                <a:cubicBezTo>
                  <a:pt x="4749" y="2000"/>
                  <a:pt x="4796" y="1998"/>
                  <a:pt x="4813" y="2062"/>
                </a:cubicBezTo>
                <a:cubicBezTo>
                  <a:pt x="4823" y="2099"/>
                  <a:pt x="4819" y="2177"/>
                  <a:pt x="4765" y="2128"/>
                </a:cubicBezTo>
                <a:cubicBezTo>
                  <a:pt x="4770" y="2171"/>
                  <a:pt x="4756" y="2179"/>
                  <a:pt x="4795" y="2187"/>
                </a:cubicBezTo>
                <a:cubicBezTo>
                  <a:pt x="4801" y="2188"/>
                  <a:pt x="4851" y="2297"/>
                  <a:pt x="4854" y="2309"/>
                </a:cubicBezTo>
                <a:cubicBezTo>
                  <a:pt x="4843" y="2300"/>
                  <a:pt x="4832" y="2290"/>
                  <a:pt x="4822" y="2280"/>
                </a:cubicBezTo>
                <a:cubicBezTo>
                  <a:pt x="4854" y="2328"/>
                  <a:pt x="4913" y="2355"/>
                  <a:pt x="4939" y="2408"/>
                </a:cubicBezTo>
                <a:cubicBezTo>
                  <a:pt x="4965" y="2462"/>
                  <a:pt x="5025" y="2664"/>
                  <a:pt x="5115" y="2686"/>
                </a:cubicBezTo>
                <a:cubicBezTo>
                  <a:pt x="5138" y="2691"/>
                  <a:pt x="5222" y="2670"/>
                  <a:pt x="5210" y="2715"/>
                </a:cubicBezTo>
                <a:cubicBezTo>
                  <a:pt x="5218" y="2692"/>
                  <a:pt x="5238" y="2684"/>
                  <a:pt x="5260" y="2697"/>
                </a:cubicBezTo>
                <a:cubicBezTo>
                  <a:pt x="5232" y="2731"/>
                  <a:pt x="5207" y="2823"/>
                  <a:pt x="5297" y="2802"/>
                </a:cubicBezTo>
                <a:cubicBezTo>
                  <a:pt x="5315" y="2821"/>
                  <a:pt x="5335" y="2897"/>
                  <a:pt x="5364" y="2934"/>
                </a:cubicBezTo>
                <a:lnTo>
                  <a:pt x="5609" y="3244"/>
                </a:lnTo>
                <a:cubicBezTo>
                  <a:pt x="5655" y="3305"/>
                  <a:pt x="5737" y="3292"/>
                  <a:pt x="5805" y="3300"/>
                </a:cubicBezTo>
                <a:cubicBezTo>
                  <a:pt x="5974" y="3321"/>
                  <a:pt x="6189" y="3342"/>
                  <a:pt x="6351" y="3381"/>
                </a:cubicBezTo>
                <a:cubicBezTo>
                  <a:pt x="6391" y="3390"/>
                  <a:pt x="6437" y="3391"/>
                  <a:pt x="6453" y="3351"/>
                </a:cubicBezTo>
                <a:cubicBezTo>
                  <a:pt x="6496" y="3484"/>
                  <a:pt x="6691" y="3513"/>
                  <a:pt x="6610" y="3736"/>
                </a:cubicBezTo>
                <a:cubicBezTo>
                  <a:pt x="6579" y="3868"/>
                  <a:pt x="6525" y="4300"/>
                  <a:pt x="6458" y="4341"/>
                </a:cubicBezTo>
                <a:cubicBezTo>
                  <a:pt x="6179" y="4492"/>
                  <a:pt x="5871" y="4588"/>
                  <a:pt x="5562" y="4659"/>
                </a:cubicBezTo>
                <a:lnTo>
                  <a:pt x="5561" y="4656"/>
                </a:lnTo>
                <a:cubicBezTo>
                  <a:pt x="5267" y="4714"/>
                  <a:pt x="4972" y="4777"/>
                  <a:pt x="4683" y="4816"/>
                </a:cubicBezTo>
                <a:cubicBezTo>
                  <a:pt x="4442" y="4891"/>
                  <a:pt x="4320" y="5011"/>
                  <a:pt x="4265" y="5141"/>
                </a:cubicBezTo>
                <a:cubicBezTo>
                  <a:pt x="4227" y="5198"/>
                  <a:pt x="4203" y="5320"/>
                  <a:pt x="4141" y="5374"/>
                </a:cubicBezTo>
                <a:cubicBezTo>
                  <a:pt x="4087" y="5422"/>
                  <a:pt x="4016" y="5406"/>
                  <a:pt x="3989" y="5333"/>
                </a:cubicBezTo>
                <a:cubicBezTo>
                  <a:pt x="3920" y="5233"/>
                  <a:pt x="3872" y="5320"/>
                  <a:pt x="3633" y="5276"/>
                </a:cubicBezTo>
                <a:cubicBezTo>
                  <a:pt x="3576" y="5265"/>
                  <a:pt x="3517" y="5227"/>
                  <a:pt x="3461" y="5227"/>
                </a:cubicBezTo>
                <a:cubicBezTo>
                  <a:pt x="3327" y="5227"/>
                  <a:pt x="3150" y="5281"/>
                  <a:pt x="3057" y="5276"/>
                </a:cubicBezTo>
                <a:cubicBezTo>
                  <a:pt x="3014" y="5273"/>
                  <a:pt x="2998" y="5225"/>
                  <a:pt x="2953" y="5220"/>
                </a:cubicBezTo>
                <a:cubicBezTo>
                  <a:pt x="2868" y="5209"/>
                  <a:pt x="2829" y="5326"/>
                  <a:pt x="2843" y="5408"/>
                </a:cubicBezTo>
                <a:cubicBezTo>
                  <a:pt x="2855" y="5477"/>
                  <a:pt x="2917" y="5424"/>
                  <a:pt x="2809" y="5574"/>
                </a:cubicBezTo>
                <a:cubicBezTo>
                  <a:pt x="2799" y="5588"/>
                  <a:pt x="2759" y="5621"/>
                  <a:pt x="2744" y="5626"/>
                </a:cubicBezTo>
                <a:cubicBezTo>
                  <a:pt x="2740" y="5580"/>
                  <a:pt x="2749" y="5496"/>
                  <a:pt x="2695" y="5462"/>
                </a:cubicBezTo>
                <a:close/>
                <a:moveTo>
                  <a:pt x="2548" y="5554"/>
                </a:moveTo>
                <a:cubicBezTo>
                  <a:pt x="2547" y="5521"/>
                  <a:pt x="2533" y="5490"/>
                  <a:pt x="2504" y="5471"/>
                </a:cubicBezTo>
                <a:cubicBezTo>
                  <a:pt x="2503" y="5482"/>
                  <a:pt x="2502" y="5493"/>
                  <a:pt x="2501" y="5504"/>
                </a:cubicBezTo>
                <a:cubicBezTo>
                  <a:pt x="2462" y="5505"/>
                  <a:pt x="2448" y="5465"/>
                  <a:pt x="2415" y="5453"/>
                </a:cubicBezTo>
                <a:cubicBezTo>
                  <a:pt x="2447" y="5507"/>
                  <a:pt x="2530" y="5506"/>
                  <a:pt x="2548" y="5554"/>
                </a:cubicBezTo>
                <a:close/>
                <a:moveTo>
                  <a:pt x="4576" y="1722"/>
                </a:moveTo>
                <a:cubicBezTo>
                  <a:pt x="4590" y="1699"/>
                  <a:pt x="4613" y="1705"/>
                  <a:pt x="4629" y="1722"/>
                </a:cubicBezTo>
                <a:cubicBezTo>
                  <a:pt x="4612" y="1725"/>
                  <a:pt x="4594" y="1725"/>
                  <a:pt x="4576" y="1722"/>
                </a:cubicBezTo>
                <a:close/>
                <a:moveTo>
                  <a:pt x="2464" y="5418"/>
                </a:moveTo>
                <a:cubicBezTo>
                  <a:pt x="2473" y="5430"/>
                  <a:pt x="2473" y="5445"/>
                  <a:pt x="2468" y="5459"/>
                </a:cubicBezTo>
                <a:cubicBezTo>
                  <a:pt x="2457" y="5456"/>
                  <a:pt x="2447" y="5451"/>
                  <a:pt x="2438" y="5445"/>
                </a:cubicBezTo>
                <a:cubicBezTo>
                  <a:pt x="2446" y="5436"/>
                  <a:pt x="2454" y="5427"/>
                  <a:pt x="2462" y="5418"/>
                </a:cubicBezTo>
                <a:cubicBezTo>
                  <a:pt x="2457" y="5411"/>
                  <a:pt x="2452" y="5404"/>
                  <a:pt x="2447" y="5397"/>
                </a:cubicBezTo>
                <a:cubicBezTo>
                  <a:pt x="2469" y="5403"/>
                  <a:pt x="2476" y="5409"/>
                  <a:pt x="2464" y="541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8" name="꙱ São Tomé and Príncipe (Democratic Republic of São Tomé and Príncipe) (ST) (H)">
            <a:extLst>
              <a:ext uri="{FF2B5EF4-FFF2-40B4-BE49-F238E27FC236}">
                <a16:creationId xmlns:a16="http://schemas.microsoft.com/office/drawing/2014/main" id="{DAA13601-EA09-43AB-90C7-A1971F07AC1B}"/>
              </a:ext>
            </a:extLst>
          </p:cNvPr>
          <p:cNvSpPr>
            <a:spLocks noEditPoints="1"/>
          </p:cNvSpPr>
          <p:nvPr/>
        </p:nvSpPr>
        <p:spPr bwMode="auto">
          <a:xfrm>
            <a:off x="4556041" y="2327559"/>
            <a:ext cx="25824" cy="49541"/>
          </a:xfrm>
          <a:custGeom>
            <a:avLst/>
            <a:gdLst>
              <a:gd name="T0" fmla="*/ 33 w 322"/>
              <a:gd name="T1" fmla="*/ 599 h 599"/>
              <a:gd name="T2" fmla="*/ 72 w 322"/>
              <a:gd name="T3" fmla="*/ 466 h 599"/>
              <a:gd name="T4" fmla="*/ 33 w 322"/>
              <a:gd name="T5" fmla="*/ 599 h 599"/>
              <a:gd name="T6" fmla="*/ 309 w 322"/>
              <a:gd name="T7" fmla="*/ 62 h 599"/>
              <a:gd name="T8" fmla="*/ 312 w 322"/>
              <a:gd name="T9" fmla="*/ 0 h 599"/>
              <a:gd name="T10" fmla="*/ 309 w 322"/>
              <a:gd name="T11" fmla="*/ 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2" h="599">
                <a:moveTo>
                  <a:pt x="33" y="599"/>
                </a:moveTo>
                <a:cubicBezTo>
                  <a:pt x="135" y="544"/>
                  <a:pt x="105" y="457"/>
                  <a:pt x="72" y="466"/>
                </a:cubicBezTo>
                <a:cubicBezTo>
                  <a:pt x="0" y="485"/>
                  <a:pt x="24" y="548"/>
                  <a:pt x="33" y="599"/>
                </a:cubicBezTo>
                <a:close/>
                <a:moveTo>
                  <a:pt x="309" y="62"/>
                </a:moveTo>
                <a:cubicBezTo>
                  <a:pt x="321" y="42"/>
                  <a:pt x="322" y="21"/>
                  <a:pt x="312" y="0"/>
                </a:cubicBezTo>
                <a:cubicBezTo>
                  <a:pt x="287" y="17"/>
                  <a:pt x="286" y="42"/>
                  <a:pt x="309" y="6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29" name="꙱ San Marino (Republic of San Marino) (SM) (H)">
            <a:extLst>
              <a:ext uri="{FF2B5EF4-FFF2-40B4-BE49-F238E27FC236}">
                <a16:creationId xmlns:a16="http://schemas.microsoft.com/office/drawing/2014/main" id="{4019C283-8656-4F60-BF93-11D72AC0C79E}"/>
              </a:ext>
            </a:extLst>
          </p:cNvPr>
          <p:cNvSpPr>
            <a:spLocks/>
          </p:cNvSpPr>
          <p:nvPr/>
        </p:nvSpPr>
        <p:spPr bwMode="auto">
          <a:xfrm>
            <a:off x="4703758" y="1090078"/>
            <a:ext cx="4132" cy="4128"/>
          </a:xfrm>
          <a:custGeom>
            <a:avLst/>
            <a:gdLst>
              <a:gd name="T0" fmla="*/ 0 w 48"/>
              <a:gd name="T1" fmla="*/ 28 h 47"/>
              <a:gd name="T2" fmla="*/ 20 w 48"/>
              <a:gd name="T3" fmla="*/ 0 h 47"/>
              <a:gd name="T4" fmla="*/ 48 w 48"/>
              <a:gd name="T5" fmla="*/ 22 h 47"/>
              <a:gd name="T6" fmla="*/ 25 w 48"/>
              <a:gd name="T7" fmla="*/ 47 h 47"/>
              <a:gd name="T8" fmla="*/ 0 w 48"/>
              <a:gd name="T9" fmla="*/ 28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7">
                <a:moveTo>
                  <a:pt x="0" y="28"/>
                </a:moveTo>
                <a:lnTo>
                  <a:pt x="20" y="0"/>
                </a:lnTo>
                <a:lnTo>
                  <a:pt x="48" y="22"/>
                </a:lnTo>
                <a:lnTo>
                  <a:pt x="25" y="47"/>
                </a:lnTo>
                <a:lnTo>
                  <a:pt x="0" y="28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0" name="꙱ Samoa (Independent State of Samoa) (WS) (H)">
            <a:extLst>
              <a:ext uri="{FF2B5EF4-FFF2-40B4-BE49-F238E27FC236}">
                <a16:creationId xmlns:a16="http://schemas.microsoft.com/office/drawing/2014/main" id="{D2D51B5B-32E6-4E2D-9E68-B2DCF1B582BD}"/>
              </a:ext>
            </a:extLst>
          </p:cNvPr>
          <p:cNvSpPr>
            <a:spLocks noEditPoints="1"/>
          </p:cNvSpPr>
          <p:nvPr/>
        </p:nvSpPr>
        <p:spPr bwMode="auto">
          <a:xfrm>
            <a:off x="9217908" y="2772392"/>
            <a:ext cx="33056" cy="18578"/>
          </a:xfrm>
          <a:custGeom>
            <a:avLst/>
            <a:gdLst>
              <a:gd name="T0" fmla="*/ 57 w 398"/>
              <a:gd name="T1" fmla="*/ 33 h 230"/>
              <a:gd name="T2" fmla="*/ 0 w 398"/>
              <a:gd name="T3" fmla="*/ 36 h 230"/>
              <a:gd name="T4" fmla="*/ 162 w 398"/>
              <a:gd name="T5" fmla="*/ 40 h 230"/>
              <a:gd name="T6" fmla="*/ 57 w 398"/>
              <a:gd name="T7" fmla="*/ 33 h 230"/>
              <a:gd name="T8" fmla="*/ 380 w 398"/>
              <a:gd name="T9" fmla="*/ 229 h 230"/>
              <a:gd name="T10" fmla="*/ 199 w 398"/>
              <a:gd name="T11" fmla="*/ 167 h 230"/>
              <a:gd name="T12" fmla="*/ 380 w 398"/>
              <a:gd name="T13" fmla="*/ 229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8" h="230">
                <a:moveTo>
                  <a:pt x="57" y="33"/>
                </a:moveTo>
                <a:cubicBezTo>
                  <a:pt x="38" y="42"/>
                  <a:pt x="20" y="43"/>
                  <a:pt x="0" y="36"/>
                </a:cubicBezTo>
                <a:cubicBezTo>
                  <a:pt x="48" y="203"/>
                  <a:pt x="215" y="130"/>
                  <a:pt x="162" y="40"/>
                </a:cubicBezTo>
                <a:cubicBezTo>
                  <a:pt x="138" y="0"/>
                  <a:pt x="90" y="27"/>
                  <a:pt x="57" y="33"/>
                </a:cubicBezTo>
                <a:close/>
                <a:moveTo>
                  <a:pt x="380" y="229"/>
                </a:moveTo>
                <a:cubicBezTo>
                  <a:pt x="398" y="144"/>
                  <a:pt x="247" y="130"/>
                  <a:pt x="199" y="167"/>
                </a:cubicBezTo>
                <a:cubicBezTo>
                  <a:pt x="238" y="230"/>
                  <a:pt x="317" y="221"/>
                  <a:pt x="380" y="22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1" name="꙱ Saint Vincent and the Grenadines (VC) (H)">
            <a:extLst>
              <a:ext uri="{FF2B5EF4-FFF2-40B4-BE49-F238E27FC236}">
                <a16:creationId xmlns:a16="http://schemas.microsoft.com/office/drawing/2014/main" id="{9218512A-07FE-4F3F-827D-43AD7C77FFA6}"/>
              </a:ext>
            </a:extLst>
          </p:cNvPr>
          <p:cNvSpPr>
            <a:spLocks/>
          </p:cNvSpPr>
          <p:nvPr/>
        </p:nvSpPr>
        <p:spPr bwMode="auto">
          <a:xfrm>
            <a:off x="2809261" y="1983872"/>
            <a:ext cx="6198" cy="7225"/>
          </a:xfrm>
          <a:custGeom>
            <a:avLst/>
            <a:gdLst>
              <a:gd name="T0" fmla="*/ 43 w 73"/>
              <a:gd name="T1" fmla="*/ 92 h 92"/>
              <a:gd name="T2" fmla="*/ 52 w 73"/>
              <a:gd name="T3" fmla="*/ 0 h 92"/>
              <a:gd name="T4" fmla="*/ 43 w 73"/>
              <a:gd name="T5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3" h="92">
                <a:moveTo>
                  <a:pt x="43" y="92"/>
                </a:moveTo>
                <a:cubicBezTo>
                  <a:pt x="0" y="66"/>
                  <a:pt x="30" y="26"/>
                  <a:pt x="52" y="0"/>
                </a:cubicBezTo>
                <a:cubicBezTo>
                  <a:pt x="73" y="30"/>
                  <a:pt x="63" y="64"/>
                  <a:pt x="43" y="9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2" name="꙱ Saint Pierre and Miquelon (Overseas Collectivity of Saint Pierre and Miquelon) (PM) (H)">
            <a:extLst>
              <a:ext uri="{FF2B5EF4-FFF2-40B4-BE49-F238E27FC236}">
                <a16:creationId xmlns:a16="http://schemas.microsoft.com/office/drawing/2014/main" id="{ABF68AEE-9CB8-43A8-9D71-5867A1C3874F}"/>
              </a:ext>
            </a:extLst>
          </p:cNvPr>
          <p:cNvSpPr>
            <a:spLocks/>
          </p:cNvSpPr>
          <p:nvPr/>
        </p:nvSpPr>
        <p:spPr bwMode="auto">
          <a:xfrm>
            <a:off x="3121222" y="996158"/>
            <a:ext cx="3099" cy="8257"/>
          </a:xfrm>
          <a:custGeom>
            <a:avLst/>
            <a:gdLst>
              <a:gd name="T0" fmla="*/ 35 w 35"/>
              <a:gd name="T1" fmla="*/ 3 h 95"/>
              <a:gd name="T2" fmla="*/ 2 w 35"/>
              <a:gd name="T3" fmla="*/ 95 h 95"/>
              <a:gd name="T4" fmla="*/ 8 w 35"/>
              <a:gd name="T5" fmla="*/ 0 h 95"/>
              <a:gd name="T6" fmla="*/ 35 w 35"/>
              <a:gd name="T7" fmla="*/ 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" h="95">
                <a:moveTo>
                  <a:pt x="35" y="3"/>
                </a:moveTo>
                <a:cubicBezTo>
                  <a:pt x="28" y="35"/>
                  <a:pt x="9" y="63"/>
                  <a:pt x="2" y="95"/>
                </a:cubicBezTo>
                <a:cubicBezTo>
                  <a:pt x="0" y="63"/>
                  <a:pt x="11" y="32"/>
                  <a:pt x="8" y="0"/>
                </a:cubicBezTo>
                <a:cubicBezTo>
                  <a:pt x="17" y="1"/>
                  <a:pt x="26" y="2"/>
                  <a:pt x="35" y="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3" name="꙱ Saint Martin (Collectivity of Saint Martin) (MF) (H)">
            <a:extLst>
              <a:ext uri="{FF2B5EF4-FFF2-40B4-BE49-F238E27FC236}">
                <a16:creationId xmlns:a16="http://schemas.microsoft.com/office/drawing/2014/main" id="{332C54DA-D474-46FF-A3CB-1D1464998695}"/>
              </a:ext>
            </a:extLst>
          </p:cNvPr>
          <p:cNvSpPr>
            <a:spLocks/>
          </p:cNvSpPr>
          <p:nvPr/>
        </p:nvSpPr>
        <p:spPr bwMode="auto">
          <a:xfrm>
            <a:off x="2776205" y="1844539"/>
            <a:ext cx="2066" cy="2064"/>
          </a:xfrm>
          <a:custGeom>
            <a:avLst/>
            <a:gdLst>
              <a:gd name="T0" fmla="*/ 0 w 25"/>
              <a:gd name="T1" fmla="*/ 15 h 17"/>
              <a:gd name="T2" fmla="*/ 19 w 25"/>
              <a:gd name="T3" fmla="*/ 17 h 17"/>
              <a:gd name="T4" fmla="*/ 0 w 25"/>
              <a:gd name="T5" fmla="*/ 15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5" h="17">
                <a:moveTo>
                  <a:pt x="0" y="15"/>
                </a:moveTo>
                <a:cubicBezTo>
                  <a:pt x="8" y="0"/>
                  <a:pt x="25" y="4"/>
                  <a:pt x="19" y="17"/>
                </a:cubicBezTo>
                <a:lnTo>
                  <a:pt x="0" y="15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4" name="꙱ Saint Lucia (LC) (H)">
            <a:extLst>
              <a:ext uri="{FF2B5EF4-FFF2-40B4-BE49-F238E27FC236}">
                <a16:creationId xmlns:a16="http://schemas.microsoft.com/office/drawing/2014/main" id="{FCE0E830-349A-472C-B514-7F8623F2D9FA}"/>
              </a:ext>
            </a:extLst>
          </p:cNvPr>
          <p:cNvSpPr>
            <a:spLocks/>
          </p:cNvSpPr>
          <p:nvPr/>
        </p:nvSpPr>
        <p:spPr bwMode="auto">
          <a:xfrm>
            <a:off x="2815459" y="1964262"/>
            <a:ext cx="8264" cy="10321"/>
          </a:xfrm>
          <a:custGeom>
            <a:avLst/>
            <a:gdLst>
              <a:gd name="T0" fmla="*/ 58 w 100"/>
              <a:gd name="T1" fmla="*/ 116 h 116"/>
              <a:gd name="T2" fmla="*/ 58 w 100"/>
              <a:gd name="T3" fmla="*/ 0 h 116"/>
              <a:gd name="T4" fmla="*/ 58 w 100"/>
              <a:gd name="T5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116">
                <a:moveTo>
                  <a:pt x="58" y="116"/>
                </a:moveTo>
                <a:cubicBezTo>
                  <a:pt x="0" y="93"/>
                  <a:pt x="30" y="34"/>
                  <a:pt x="58" y="0"/>
                </a:cubicBezTo>
                <a:cubicBezTo>
                  <a:pt x="100" y="22"/>
                  <a:pt x="85" y="88"/>
                  <a:pt x="58" y="11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5" name="꙱ Saint Kitts and Nevis (Federation of Saint Kitts and Nevis) (KN) (H)">
            <a:extLst>
              <a:ext uri="{FF2B5EF4-FFF2-40B4-BE49-F238E27FC236}">
                <a16:creationId xmlns:a16="http://schemas.microsoft.com/office/drawing/2014/main" id="{A3862F3B-529B-41CD-A78B-12D7060EFB55}"/>
              </a:ext>
            </a:extLst>
          </p:cNvPr>
          <p:cNvSpPr>
            <a:spLocks noEditPoints="1"/>
          </p:cNvSpPr>
          <p:nvPr/>
        </p:nvSpPr>
        <p:spPr bwMode="auto">
          <a:xfrm>
            <a:off x="2780337" y="1865181"/>
            <a:ext cx="7231" cy="9289"/>
          </a:xfrm>
          <a:custGeom>
            <a:avLst/>
            <a:gdLst>
              <a:gd name="T0" fmla="*/ 59 w 86"/>
              <a:gd name="T1" fmla="*/ 74 h 118"/>
              <a:gd name="T2" fmla="*/ 0 w 86"/>
              <a:gd name="T3" fmla="*/ 17 h 118"/>
              <a:gd name="T4" fmla="*/ 59 w 86"/>
              <a:gd name="T5" fmla="*/ 74 h 118"/>
              <a:gd name="T6" fmla="*/ 77 w 86"/>
              <a:gd name="T7" fmla="*/ 118 h 118"/>
              <a:gd name="T8" fmla="*/ 71 w 86"/>
              <a:gd name="T9" fmla="*/ 86 h 118"/>
              <a:gd name="T10" fmla="*/ 77 w 86"/>
              <a:gd name="T11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6" h="118">
                <a:moveTo>
                  <a:pt x="59" y="74"/>
                </a:moveTo>
                <a:cubicBezTo>
                  <a:pt x="38" y="56"/>
                  <a:pt x="18" y="37"/>
                  <a:pt x="0" y="17"/>
                </a:cubicBezTo>
                <a:cubicBezTo>
                  <a:pt x="35" y="0"/>
                  <a:pt x="61" y="44"/>
                  <a:pt x="59" y="74"/>
                </a:cubicBezTo>
                <a:close/>
                <a:moveTo>
                  <a:pt x="77" y="118"/>
                </a:moveTo>
                <a:cubicBezTo>
                  <a:pt x="75" y="108"/>
                  <a:pt x="73" y="97"/>
                  <a:pt x="71" y="86"/>
                </a:cubicBezTo>
                <a:cubicBezTo>
                  <a:pt x="85" y="100"/>
                  <a:pt x="86" y="104"/>
                  <a:pt x="77" y="11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6" name="꙱ Saint Helena, Ascension and Tristan da Cunha (SH) (H)">
            <a:extLst>
              <a:ext uri="{FF2B5EF4-FFF2-40B4-BE49-F238E27FC236}">
                <a16:creationId xmlns:a16="http://schemas.microsoft.com/office/drawing/2014/main" id="{062A88D7-3977-4E70-A504-FF027463EABC}"/>
              </a:ext>
            </a:extLst>
          </p:cNvPr>
          <p:cNvSpPr>
            <a:spLocks/>
          </p:cNvSpPr>
          <p:nvPr/>
        </p:nvSpPr>
        <p:spPr bwMode="auto">
          <a:xfrm>
            <a:off x="4216188" y="2877665"/>
            <a:ext cx="3099" cy="5161"/>
          </a:xfrm>
          <a:custGeom>
            <a:avLst/>
            <a:gdLst>
              <a:gd name="T0" fmla="*/ 23 w 37"/>
              <a:gd name="T1" fmla="*/ 63 h 63"/>
              <a:gd name="T2" fmla="*/ 26 w 37"/>
              <a:gd name="T3" fmla="*/ 0 h 63"/>
              <a:gd name="T4" fmla="*/ 23 w 37"/>
              <a:gd name="T5" fmla="*/ 6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7" h="63">
                <a:moveTo>
                  <a:pt x="23" y="63"/>
                </a:moveTo>
                <a:cubicBezTo>
                  <a:pt x="36" y="42"/>
                  <a:pt x="37" y="22"/>
                  <a:pt x="26" y="0"/>
                </a:cubicBezTo>
                <a:cubicBezTo>
                  <a:pt x="1" y="17"/>
                  <a:pt x="0" y="43"/>
                  <a:pt x="23" y="6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7" name="꙱ Saint Barthélemy (Territorial collectivity of Saint-Barthélemy) (BL) (H)">
            <a:extLst>
              <a:ext uri="{FF2B5EF4-FFF2-40B4-BE49-F238E27FC236}">
                <a16:creationId xmlns:a16="http://schemas.microsoft.com/office/drawing/2014/main" id="{6123764E-0240-4295-8D1C-DFE9E252DB2E}"/>
              </a:ext>
            </a:extLst>
          </p:cNvPr>
          <p:cNvSpPr>
            <a:spLocks/>
          </p:cNvSpPr>
          <p:nvPr/>
        </p:nvSpPr>
        <p:spPr bwMode="auto">
          <a:xfrm>
            <a:off x="2779304" y="1849699"/>
            <a:ext cx="2066" cy="2064"/>
          </a:xfrm>
          <a:custGeom>
            <a:avLst/>
            <a:gdLst>
              <a:gd name="T0" fmla="*/ 32 w 32"/>
              <a:gd name="T1" fmla="*/ 0 h 15"/>
              <a:gd name="T2" fmla="*/ 0 w 32"/>
              <a:gd name="T3" fmla="*/ 1 h 15"/>
              <a:gd name="T4" fmla="*/ 32 w 32"/>
              <a:gd name="T5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15">
                <a:moveTo>
                  <a:pt x="32" y="0"/>
                </a:moveTo>
                <a:cubicBezTo>
                  <a:pt x="21" y="0"/>
                  <a:pt x="11" y="1"/>
                  <a:pt x="0" y="1"/>
                </a:cubicBezTo>
                <a:cubicBezTo>
                  <a:pt x="19" y="15"/>
                  <a:pt x="17" y="4"/>
                  <a:pt x="32" y="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8" name="꙱ Rwanda (Republic of Rwanda) (RW) (H)">
            <a:extLst>
              <a:ext uri="{FF2B5EF4-FFF2-40B4-BE49-F238E27FC236}">
                <a16:creationId xmlns:a16="http://schemas.microsoft.com/office/drawing/2014/main" id="{0DFAED4B-6A6B-478E-B539-AD1EC8F2DE36}"/>
              </a:ext>
            </a:extLst>
          </p:cNvPr>
          <p:cNvSpPr>
            <a:spLocks/>
          </p:cNvSpPr>
          <p:nvPr/>
        </p:nvSpPr>
        <p:spPr bwMode="auto">
          <a:xfrm>
            <a:off x="5137612" y="2407030"/>
            <a:ext cx="54748" cy="54701"/>
          </a:xfrm>
          <a:custGeom>
            <a:avLst/>
            <a:gdLst>
              <a:gd name="T0" fmla="*/ 328 w 671"/>
              <a:gd name="T1" fmla="*/ 116 h 659"/>
              <a:gd name="T2" fmla="*/ 354 w 671"/>
              <a:gd name="T3" fmla="*/ 154 h 659"/>
              <a:gd name="T4" fmla="*/ 384 w 671"/>
              <a:gd name="T5" fmla="*/ 148 h 659"/>
              <a:gd name="T6" fmla="*/ 533 w 671"/>
              <a:gd name="T7" fmla="*/ 19 h 659"/>
              <a:gd name="T8" fmla="*/ 581 w 671"/>
              <a:gd name="T9" fmla="*/ 191 h 659"/>
              <a:gd name="T10" fmla="*/ 633 w 671"/>
              <a:gd name="T11" fmla="*/ 463 h 659"/>
              <a:gd name="T12" fmla="*/ 584 w 671"/>
              <a:gd name="T13" fmla="*/ 496 h 659"/>
              <a:gd name="T14" fmla="*/ 410 w 671"/>
              <a:gd name="T15" fmla="*/ 490 h 659"/>
              <a:gd name="T16" fmla="*/ 361 w 671"/>
              <a:gd name="T17" fmla="*/ 466 h 659"/>
              <a:gd name="T18" fmla="*/ 183 w 671"/>
              <a:gd name="T19" fmla="*/ 633 h 659"/>
              <a:gd name="T20" fmla="*/ 65 w 671"/>
              <a:gd name="T21" fmla="*/ 623 h 659"/>
              <a:gd name="T22" fmla="*/ 43 w 671"/>
              <a:gd name="T23" fmla="*/ 478 h 659"/>
              <a:gd name="T24" fmla="*/ 113 w 671"/>
              <a:gd name="T25" fmla="*/ 349 h 659"/>
              <a:gd name="T26" fmla="*/ 226 w 671"/>
              <a:gd name="T27" fmla="*/ 160 h 659"/>
              <a:gd name="T28" fmla="*/ 328 w 671"/>
              <a:gd name="T29" fmla="*/ 116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71" h="659">
                <a:moveTo>
                  <a:pt x="328" y="116"/>
                </a:moveTo>
                <a:cubicBezTo>
                  <a:pt x="336" y="121"/>
                  <a:pt x="334" y="135"/>
                  <a:pt x="354" y="154"/>
                </a:cubicBezTo>
                <a:cubicBezTo>
                  <a:pt x="361" y="161"/>
                  <a:pt x="370" y="160"/>
                  <a:pt x="384" y="148"/>
                </a:cubicBezTo>
                <a:cubicBezTo>
                  <a:pt x="423" y="114"/>
                  <a:pt x="484" y="0"/>
                  <a:pt x="533" y="19"/>
                </a:cubicBezTo>
                <a:cubicBezTo>
                  <a:pt x="498" y="62"/>
                  <a:pt x="560" y="146"/>
                  <a:pt x="581" y="191"/>
                </a:cubicBezTo>
                <a:cubicBezTo>
                  <a:pt x="613" y="261"/>
                  <a:pt x="671" y="391"/>
                  <a:pt x="633" y="463"/>
                </a:cubicBezTo>
                <a:cubicBezTo>
                  <a:pt x="622" y="484"/>
                  <a:pt x="603" y="490"/>
                  <a:pt x="584" y="496"/>
                </a:cubicBezTo>
                <a:cubicBezTo>
                  <a:pt x="463" y="455"/>
                  <a:pt x="444" y="488"/>
                  <a:pt x="410" y="490"/>
                </a:cubicBezTo>
                <a:cubicBezTo>
                  <a:pt x="391" y="491"/>
                  <a:pt x="375" y="478"/>
                  <a:pt x="361" y="466"/>
                </a:cubicBezTo>
                <a:cubicBezTo>
                  <a:pt x="348" y="563"/>
                  <a:pt x="348" y="659"/>
                  <a:pt x="183" y="633"/>
                </a:cubicBezTo>
                <a:cubicBezTo>
                  <a:pt x="183" y="633"/>
                  <a:pt x="95" y="490"/>
                  <a:pt x="65" y="623"/>
                </a:cubicBezTo>
                <a:cubicBezTo>
                  <a:pt x="48" y="608"/>
                  <a:pt x="0" y="533"/>
                  <a:pt x="43" y="478"/>
                </a:cubicBezTo>
                <a:cubicBezTo>
                  <a:pt x="70" y="443"/>
                  <a:pt x="114" y="397"/>
                  <a:pt x="113" y="349"/>
                </a:cubicBezTo>
                <a:cubicBezTo>
                  <a:pt x="109" y="263"/>
                  <a:pt x="146" y="227"/>
                  <a:pt x="226" y="160"/>
                </a:cubicBezTo>
                <a:cubicBezTo>
                  <a:pt x="231" y="155"/>
                  <a:pt x="313" y="104"/>
                  <a:pt x="328" y="11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39" name="꙱ Russia (Russian Federation) (RU) (H)">
            <a:extLst>
              <a:ext uri="{FF2B5EF4-FFF2-40B4-BE49-F238E27FC236}">
                <a16:creationId xmlns:a16="http://schemas.microsoft.com/office/drawing/2014/main" id="{7950D4EA-6E63-4C0C-ABD0-702C70371EFF}"/>
              </a:ext>
            </a:extLst>
          </p:cNvPr>
          <p:cNvSpPr>
            <a:spLocks noEditPoints="1"/>
          </p:cNvSpPr>
          <p:nvPr/>
        </p:nvSpPr>
        <p:spPr bwMode="auto">
          <a:xfrm>
            <a:off x="4861805" y="113717"/>
            <a:ext cx="3314853" cy="1053769"/>
          </a:xfrm>
          <a:custGeom>
            <a:avLst/>
            <a:gdLst>
              <a:gd name="T0" fmla="*/ 7925 w 40189"/>
              <a:gd name="T1" fmla="*/ 11165 h 12777"/>
              <a:gd name="T2" fmla="*/ 8848 w 40189"/>
              <a:gd name="T3" fmla="*/ 9070 h 12777"/>
              <a:gd name="T4" fmla="*/ 11275 w 40189"/>
              <a:gd name="T5" fmla="*/ 8600 h 12777"/>
              <a:gd name="T6" fmla="*/ 14060 w 40189"/>
              <a:gd name="T7" fmla="*/ 8322 h 12777"/>
              <a:gd name="T8" fmla="*/ 18357 w 40189"/>
              <a:gd name="T9" fmla="*/ 9801 h 12777"/>
              <a:gd name="T10" fmla="*/ 22444 w 40189"/>
              <a:gd name="T11" fmla="*/ 9317 h 12777"/>
              <a:gd name="T12" fmla="*/ 28118 w 40189"/>
              <a:gd name="T13" fmla="*/ 8626 h 12777"/>
              <a:gd name="T14" fmla="*/ 32116 w 40189"/>
              <a:gd name="T15" fmla="*/ 11127 h 12777"/>
              <a:gd name="T16" fmla="*/ 33240 w 40189"/>
              <a:gd name="T17" fmla="*/ 9939 h 12777"/>
              <a:gd name="T18" fmla="*/ 30530 w 40189"/>
              <a:gd name="T19" fmla="*/ 7786 h 12777"/>
              <a:gd name="T20" fmla="*/ 33847 w 40189"/>
              <a:gd name="T21" fmla="*/ 6585 h 12777"/>
              <a:gd name="T22" fmla="*/ 35044 w 40189"/>
              <a:gd name="T23" fmla="*/ 5500 h 12777"/>
              <a:gd name="T24" fmla="*/ 37134 w 40189"/>
              <a:gd name="T25" fmla="*/ 9249 h 12777"/>
              <a:gd name="T26" fmla="*/ 36228 w 40189"/>
              <a:gd name="T27" fmla="*/ 6618 h 12777"/>
              <a:gd name="T28" fmla="*/ 37891 w 40189"/>
              <a:gd name="T29" fmla="*/ 5762 h 12777"/>
              <a:gd name="T30" fmla="*/ 37359 w 40189"/>
              <a:gd name="T31" fmla="*/ 4764 h 12777"/>
              <a:gd name="T32" fmla="*/ 40006 w 40189"/>
              <a:gd name="T33" fmla="*/ 4825 h 12777"/>
              <a:gd name="T34" fmla="*/ 38219 w 40189"/>
              <a:gd name="T35" fmla="*/ 3975 h 12777"/>
              <a:gd name="T36" fmla="*/ 32475 w 40189"/>
              <a:gd name="T37" fmla="*/ 3280 h 12777"/>
              <a:gd name="T38" fmla="*/ 26715 w 40189"/>
              <a:gd name="T39" fmla="*/ 2408 h 12777"/>
              <a:gd name="T40" fmla="*/ 23444 w 40189"/>
              <a:gd name="T41" fmla="*/ 2532 h 12777"/>
              <a:gd name="T42" fmla="*/ 20917 w 40189"/>
              <a:gd name="T43" fmla="*/ 2200 h 12777"/>
              <a:gd name="T44" fmla="*/ 19280 w 40189"/>
              <a:gd name="T45" fmla="*/ 1697 h 12777"/>
              <a:gd name="T46" fmla="*/ 16246 w 40189"/>
              <a:gd name="T47" fmla="*/ 1331 h 12777"/>
              <a:gd name="T48" fmla="*/ 13927 w 40189"/>
              <a:gd name="T49" fmla="*/ 1921 h 12777"/>
              <a:gd name="T50" fmla="*/ 12156 w 40189"/>
              <a:gd name="T51" fmla="*/ 2827 h 12777"/>
              <a:gd name="T52" fmla="*/ 11927 w 40189"/>
              <a:gd name="T53" fmla="*/ 4303 h 12777"/>
              <a:gd name="T54" fmla="*/ 10194 w 40189"/>
              <a:gd name="T55" fmla="*/ 2948 h 12777"/>
              <a:gd name="T56" fmla="*/ 7792 w 40189"/>
              <a:gd name="T57" fmla="*/ 3733 h 12777"/>
              <a:gd name="T58" fmla="*/ 5336 w 40189"/>
              <a:gd name="T59" fmla="*/ 3871 h 12777"/>
              <a:gd name="T60" fmla="*/ 3295 w 40189"/>
              <a:gd name="T61" fmla="*/ 4498 h 12777"/>
              <a:gd name="T62" fmla="*/ 2771 w 40189"/>
              <a:gd name="T63" fmla="*/ 3409 h 12777"/>
              <a:gd name="T64" fmla="*/ 1872 w 40189"/>
              <a:gd name="T65" fmla="*/ 6144 h 12777"/>
              <a:gd name="T66" fmla="*/ 3272 w 40189"/>
              <a:gd name="T67" fmla="*/ 8383 h 12777"/>
              <a:gd name="T68" fmla="*/ 5713 w 40189"/>
              <a:gd name="T69" fmla="*/ 10276 h 12777"/>
              <a:gd name="T70" fmla="*/ 6809 w 40189"/>
              <a:gd name="T71" fmla="*/ 12078 h 12777"/>
              <a:gd name="T72" fmla="*/ 13755 w 40189"/>
              <a:gd name="T73" fmla="*/ 1795 h 12777"/>
              <a:gd name="T74" fmla="*/ 13063 w 40189"/>
              <a:gd name="T75" fmla="*/ 2002 h 12777"/>
              <a:gd name="T76" fmla="*/ 12425 w 40189"/>
              <a:gd name="T77" fmla="*/ 2457 h 12777"/>
              <a:gd name="T78" fmla="*/ 10219 w 40189"/>
              <a:gd name="T79" fmla="*/ 3457 h 12777"/>
              <a:gd name="T80" fmla="*/ 6983 w 40189"/>
              <a:gd name="T81" fmla="*/ 301 h 12777"/>
              <a:gd name="T82" fmla="*/ 6980 w 40189"/>
              <a:gd name="T83" fmla="*/ 2745 h 12777"/>
              <a:gd name="T84" fmla="*/ 7410 w 40189"/>
              <a:gd name="T85" fmla="*/ 2293 h 12777"/>
              <a:gd name="T86" fmla="*/ 8825 w 40189"/>
              <a:gd name="T87" fmla="*/ 1341 h 12777"/>
              <a:gd name="T88" fmla="*/ 7425 w 40189"/>
              <a:gd name="T89" fmla="*/ 2224 h 12777"/>
              <a:gd name="T90" fmla="*/ 6279 w 40189"/>
              <a:gd name="T91" fmla="*/ 174 h 12777"/>
              <a:gd name="T92" fmla="*/ 5899 w 40189"/>
              <a:gd name="T93" fmla="*/ 129 h 12777"/>
              <a:gd name="T94" fmla="*/ 5145 w 40189"/>
              <a:gd name="T95" fmla="*/ 227 h 12777"/>
              <a:gd name="T96" fmla="*/ 825 w 40189"/>
              <a:gd name="T97" fmla="*/ 8213 h 12777"/>
              <a:gd name="T98" fmla="*/ 6321 w 40189"/>
              <a:gd name="T99" fmla="*/ 331 h 12777"/>
              <a:gd name="T100" fmla="*/ 17433 w 40189"/>
              <a:gd name="T101" fmla="*/ 1133 h 12777"/>
              <a:gd name="T102" fmla="*/ 15189 w 40189"/>
              <a:gd name="T103" fmla="*/ 512 h 12777"/>
              <a:gd name="T104" fmla="*/ 13493 w 40189"/>
              <a:gd name="T105" fmla="*/ 515 h 12777"/>
              <a:gd name="T106" fmla="*/ 15536 w 40189"/>
              <a:gd name="T107" fmla="*/ 1409 h 12777"/>
              <a:gd name="T108" fmla="*/ 19495 w 40189"/>
              <a:gd name="T109" fmla="*/ 1894 h 12777"/>
              <a:gd name="T110" fmla="*/ 27041 w 40189"/>
              <a:gd name="T111" fmla="*/ 1812 h 12777"/>
              <a:gd name="T112" fmla="*/ 24303 w 40189"/>
              <a:gd name="T113" fmla="*/ 1958 h 12777"/>
              <a:gd name="T114" fmla="*/ 24161 w 40189"/>
              <a:gd name="T115" fmla="*/ 1455 h 12777"/>
              <a:gd name="T116" fmla="*/ 37152 w 40189"/>
              <a:gd name="T117" fmla="*/ 9932 h 12777"/>
              <a:gd name="T118" fmla="*/ 36229 w 40189"/>
              <a:gd name="T119" fmla="*/ 11541 h 12777"/>
              <a:gd name="T120" fmla="*/ 34614 w 40189"/>
              <a:gd name="T121" fmla="*/ 10787 h 12777"/>
              <a:gd name="T122" fmla="*/ 31119 w 40189"/>
              <a:gd name="T123" fmla="*/ 8127 h 12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189" h="12777">
                <a:moveTo>
                  <a:pt x="3572" y="4719"/>
                </a:moveTo>
                <a:cubicBezTo>
                  <a:pt x="3582" y="4724"/>
                  <a:pt x="3593" y="4724"/>
                  <a:pt x="3604" y="4719"/>
                </a:cubicBezTo>
                <a:cubicBezTo>
                  <a:pt x="3594" y="4666"/>
                  <a:pt x="3560" y="4658"/>
                  <a:pt x="3512" y="4668"/>
                </a:cubicBezTo>
                <a:cubicBezTo>
                  <a:pt x="3529" y="4688"/>
                  <a:pt x="3549" y="4705"/>
                  <a:pt x="3572" y="4719"/>
                </a:cubicBezTo>
                <a:close/>
                <a:moveTo>
                  <a:pt x="32260" y="12132"/>
                </a:moveTo>
                <a:cubicBezTo>
                  <a:pt x="32248" y="12124"/>
                  <a:pt x="32235" y="12117"/>
                  <a:pt x="32221" y="12111"/>
                </a:cubicBezTo>
                <a:cubicBezTo>
                  <a:pt x="32220" y="12144"/>
                  <a:pt x="32233" y="12151"/>
                  <a:pt x="32260" y="12132"/>
                </a:cubicBezTo>
                <a:close/>
                <a:moveTo>
                  <a:pt x="36223" y="6334"/>
                </a:moveTo>
                <a:cubicBezTo>
                  <a:pt x="36233" y="6343"/>
                  <a:pt x="36243" y="6353"/>
                  <a:pt x="36253" y="6364"/>
                </a:cubicBezTo>
                <a:cubicBezTo>
                  <a:pt x="36225" y="6364"/>
                  <a:pt x="36227" y="6356"/>
                  <a:pt x="36223" y="6334"/>
                </a:cubicBezTo>
                <a:close/>
                <a:moveTo>
                  <a:pt x="7071" y="12230"/>
                </a:moveTo>
                <a:cubicBezTo>
                  <a:pt x="7100" y="12260"/>
                  <a:pt x="7059" y="12242"/>
                  <a:pt x="7094" y="12256"/>
                </a:cubicBezTo>
                <a:cubicBezTo>
                  <a:pt x="7186" y="12293"/>
                  <a:pt x="7304" y="12140"/>
                  <a:pt x="7373" y="12259"/>
                </a:cubicBezTo>
                <a:cubicBezTo>
                  <a:pt x="7400" y="12148"/>
                  <a:pt x="7484" y="12265"/>
                  <a:pt x="7536" y="12283"/>
                </a:cubicBezTo>
                <a:cubicBezTo>
                  <a:pt x="7561" y="12292"/>
                  <a:pt x="7613" y="12281"/>
                  <a:pt x="7638" y="12299"/>
                </a:cubicBezTo>
                <a:cubicBezTo>
                  <a:pt x="7684" y="12342"/>
                  <a:pt x="7617" y="12381"/>
                  <a:pt x="7661" y="12416"/>
                </a:cubicBezTo>
                <a:cubicBezTo>
                  <a:pt x="7723" y="12470"/>
                  <a:pt x="7821" y="12467"/>
                  <a:pt x="7867" y="12502"/>
                </a:cubicBezTo>
                <a:cubicBezTo>
                  <a:pt x="7896" y="12497"/>
                  <a:pt x="7986" y="12540"/>
                  <a:pt x="8031" y="12577"/>
                </a:cubicBezTo>
                <a:cubicBezTo>
                  <a:pt x="8072" y="12621"/>
                  <a:pt x="8082" y="12623"/>
                  <a:pt x="8122" y="12643"/>
                </a:cubicBezTo>
                <a:cubicBezTo>
                  <a:pt x="8160" y="12663"/>
                  <a:pt x="8146" y="12707"/>
                  <a:pt x="8197" y="12738"/>
                </a:cubicBezTo>
                <a:cubicBezTo>
                  <a:pt x="8231" y="12754"/>
                  <a:pt x="8309" y="12777"/>
                  <a:pt x="8330" y="12761"/>
                </a:cubicBezTo>
                <a:cubicBezTo>
                  <a:pt x="8353" y="12753"/>
                  <a:pt x="8366" y="12726"/>
                  <a:pt x="8384" y="12690"/>
                </a:cubicBezTo>
                <a:cubicBezTo>
                  <a:pt x="8418" y="12653"/>
                  <a:pt x="8465" y="12622"/>
                  <a:pt x="8490" y="12578"/>
                </a:cubicBezTo>
                <a:cubicBezTo>
                  <a:pt x="8518" y="12531"/>
                  <a:pt x="8478" y="12520"/>
                  <a:pt x="8445" y="12486"/>
                </a:cubicBezTo>
                <a:cubicBezTo>
                  <a:pt x="8406" y="12447"/>
                  <a:pt x="8379" y="12399"/>
                  <a:pt x="8337" y="12362"/>
                </a:cubicBezTo>
                <a:cubicBezTo>
                  <a:pt x="8299" y="12329"/>
                  <a:pt x="8251" y="12300"/>
                  <a:pt x="8224" y="12258"/>
                </a:cubicBezTo>
                <a:cubicBezTo>
                  <a:pt x="8196" y="12212"/>
                  <a:pt x="8181" y="12167"/>
                  <a:pt x="8133" y="12137"/>
                </a:cubicBezTo>
                <a:cubicBezTo>
                  <a:pt x="8098" y="12116"/>
                  <a:pt x="8109" y="12043"/>
                  <a:pt x="8137" y="12021"/>
                </a:cubicBezTo>
                <a:cubicBezTo>
                  <a:pt x="8061" y="12007"/>
                  <a:pt x="8110" y="11861"/>
                  <a:pt x="8133" y="11821"/>
                </a:cubicBezTo>
                <a:cubicBezTo>
                  <a:pt x="8077" y="11787"/>
                  <a:pt x="8083" y="11907"/>
                  <a:pt x="8087" y="11938"/>
                </a:cubicBezTo>
                <a:cubicBezTo>
                  <a:pt x="8033" y="11930"/>
                  <a:pt x="8072" y="11903"/>
                  <a:pt x="8071" y="11867"/>
                </a:cubicBezTo>
                <a:cubicBezTo>
                  <a:pt x="8069" y="11829"/>
                  <a:pt x="8041" y="11796"/>
                  <a:pt x="8021" y="11767"/>
                </a:cubicBezTo>
                <a:cubicBezTo>
                  <a:pt x="7917" y="11621"/>
                  <a:pt x="7797" y="11664"/>
                  <a:pt x="7805" y="11576"/>
                </a:cubicBezTo>
                <a:cubicBezTo>
                  <a:pt x="7808" y="11535"/>
                  <a:pt x="7896" y="11503"/>
                  <a:pt x="7863" y="11460"/>
                </a:cubicBezTo>
                <a:cubicBezTo>
                  <a:pt x="7870" y="11470"/>
                  <a:pt x="7879" y="11479"/>
                  <a:pt x="7888" y="11489"/>
                </a:cubicBezTo>
                <a:cubicBezTo>
                  <a:pt x="7921" y="11375"/>
                  <a:pt x="8019" y="11271"/>
                  <a:pt x="7925" y="11165"/>
                </a:cubicBezTo>
                <a:cubicBezTo>
                  <a:pt x="7963" y="11165"/>
                  <a:pt x="7982" y="11203"/>
                  <a:pt x="8000" y="11231"/>
                </a:cubicBezTo>
                <a:cubicBezTo>
                  <a:pt x="7992" y="11206"/>
                  <a:pt x="7989" y="11174"/>
                  <a:pt x="7967" y="11156"/>
                </a:cubicBezTo>
                <a:cubicBezTo>
                  <a:pt x="8001" y="11166"/>
                  <a:pt x="8031" y="11190"/>
                  <a:pt x="8062" y="11206"/>
                </a:cubicBezTo>
                <a:cubicBezTo>
                  <a:pt x="8049" y="11140"/>
                  <a:pt x="8111" y="11185"/>
                  <a:pt x="8150" y="11165"/>
                </a:cubicBezTo>
                <a:cubicBezTo>
                  <a:pt x="8169" y="11154"/>
                  <a:pt x="8178" y="11133"/>
                  <a:pt x="8204" y="11136"/>
                </a:cubicBezTo>
                <a:cubicBezTo>
                  <a:pt x="8152" y="11072"/>
                  <a:pt x="8286" y="11124"/>
                  <a:pt x="8299" y="11131"/>
                </a:cubicBezTo>
                <a:cubicBezTo>
                  <a:pt x="8302" y="11106"/>
                  <a:pt x="8290" y="11094"/>
                  <a:pt x="8266" y="11094"/>
                </a:cubicBezTo>
                <a:cubicBezTo>
                  <a:pt x="8281" y="11073"/>
                  <a:pt x="8277" y="11054"/>
                  <a:pt x="8249" y="11048"/>
                </a:cubicBezTo>
                <a:cubicBezTo>
                  <a:pt x="8271" y="11038"/>
                  <a:pt x="8291" y="11040"/>
                  <a:pt x="8312" y="11052"/>
                </a:cubicBezTo>
                <a:cubicBezTo>
                  <a:pt x="8310" y="11012"/>
                  <a:pt x="8358" y="11012"/>
                  <a:pt x="8382" y="11027"/>
                </a:cubicBezTo>
                <a:cubicBezTo>
                  <a:pt x="8378" y="11007"/>
                  <a:pt x="8376" y="10986"/>
                  <a:pt x="8374" y="10965"/>
                </a:cubicBezTo>
                <a:cubicBezTo>
                  <a:pt x="8385" y="10971"/>
                  <a:pt x="8396" y="10976"/>
                  <a:pt x="8407" y="10982"/>
                </a:cubicBezTo>
                <a:cubicBezTo>
                  <a:pt x="8405" y="10969"/>
                  <a:pt x="8392" y="10955"/>
                  <a:pt x="8373" y="10943"/>
                </a:cubicBezTo>
                <a:cubicBezTo>
                  <a:pt x="8302" y="10903"/>
                  <a:pt x="8168" y="10865"/>
                  <a:pt x="8174" y="10833"/>
                </a:cubicBezTo>
                <a:cubicBezTo>
                  <a:pt x="8180" y="10783"/>
                  <a:pt x="8393" y="10882"/>
                  <a:pt x="8253" y="10741"/>
                </a:cubicBezTo>
                <a:cubicBezTo>
                  <a:pt x="7861" y="10345"/>
                  <a:pt x="7815" y="10502"/>
                  <a:pt x="7763" y="10475"/>
                </a:cubicBezTo>
                <a:cubicBezTo>
                  <a:pt x="7728" y="10453"/>
                  <a:pt x="7716" y="10407"/>
                  <a:pt x="7692" y="10375"/>
                </a:cubicBezTo>
                <a:lnTo>
                  <a:pt x="7721" y="10354"/>
                </a:lnTo>
                <a:cubicBezTo>
                  <a:pt x="7637" y="10251"/>
                  <a:pt x="7677" y="10301"/>
                  <a:pt x="7630" y="10271"/>
                </a:cubicBezTo>
                <a:cubicBezTo>
                  <a:pt x="7624" y="10272"/>
                  <a:pt x="7460" y="10262"/>
                  <a:pt x="7529" y="10099"/>
                </a:cubicBezTo>
                <a:cubicBezTo>
                  <a:pt x="7562" y="10021"/>
                  <a:pt x="7658" y="10013"/>
                  <a:pt x="7572" y="9937"/>
                </a:cubicBezTo>
                <a:cubicBezTo>
                  <a:pt x="7535" y="9905"/>
                  <a:pt x="7515" y="9892"/>
                  <a:pt x="7514" y="9839"/>
                </a:cubicBezTo>
                <a:cubicBezTo>
                  <a:pt x="7512" y="9749"/>
                  <a:pt x="7540" y="9738"/>
                  <a:pt x="7593" y="9689"/>
                </a:cubicBezTo>
                <a:cubicBezTo>
                  <a:pt x="7630" y="9654"/>
                  <a:pt x="7579" y="9585"/>
                  <a:pt x="7618" y="9548"/>
                </a:cubicBezTo>
                <a:cubicBezTo>
                  <a:pt x="7708" y="9461"/>
                  <a:pt x="7856" y="9725"/>
                  <a:pt x="7929" y="9735"/>
                </a:cubicBezTo>
                <a:cubicBezTo>
                  <a:pt x="7971" y="9741"/>
                  <a:pt x="8093" y="9699"/>
                  <a:pt x="8029" y="9643"/>
                </a:cubicBezTo>
                <a:cubicBezTo>
                  <a:pt x="7981" y="9602"/>
                  <a:pt x="7986" y="9485"/>
                  <a:pt x="7921" y="9465"/>
                </a:cubicBezTo>
                <a:cubicBezTo>
                  <a:pt x="8004" y="9474"/>
                  <a:pt x="8028" y="9454"/>
                  <a:pt x="8100" y="9407"/>
                </a:cubicBezTo>
                <a:cubicBezTo>
                  <a:pt x="8162" y="9365"/>
                  <a:pt x="8056" y="9324"/>
                  <a:pt x="8129" y="9303"/>
                </a:cubicBezTo>
                <a:cubicBezTo>
                  <a:pt x="8256" y="9304"/>
                  <a:pt x="8190" y="9260"/>
                  <a:pt x="8332" y="9240"/>
                </a:cubicBezTo>
                <a:cubicBezTo>
                  <a:pt x="8393" y="9225"/>
                  <a:pt x="8349" y="9093"/>
                  <a:pt x="8440" y="9136"/>
                </a:cubicBezTo>
                <a:cubicBezTo>
                  <a:pt x="8432" y="9117"/>
                  <a:pt x="8428" y="9098"/>
                  <a:pt x="8420" y="9078"/>
                </a:cubicBezTo>
                <a:cubicBezTo>
                  <a:pt x="8445" y="9083"/>
                  <a:pt x="8583" y="9103"/>
                  <a:pt x="8590" y="9128"/>
                </a:cubicBezTo>
                <a:cubicBezTo>
                  <a:pt x="8618" y="9228"/>
                  <a:pt x="8662" y="9120"/>
                  <a:pt x="8698" y="9178"/>
                </a:cubicBezTo>
                <a:cubicBezTo>
                  <a:pt x="8719" y="9152"/>
                  <a:pt x="8704" y="9126"/>
                  <a:pt x="8736" y="9107"/>
                </a:cubicBezTo>
                <a:cubicBezTo>
                  <a:pt x="8780" y="9101"/>
                  <a:pt x="8810" y="9083"/>
                  <a:pt x="8848" y="9070"/>
                </a:cubicBezTo>
                <a:cubicBezTo>
                  <a:pt x="8904" y="9252"/>
                  <a:pt x="9078" y="9117"/>
                  <a:pt x="9193" y="9195"/>
                </a:cubicBezTo>
                <a:cubicBezTo>
                  <a:pt x="9237" y="9233"/>
                  <a:pt x="9206" y="9252"/>
                  <a:pt x="9363" y="9290"/>
                </a:cubicBezTo>
                <a:cubicBezTo>
                  <a:pt x="9418" y="9345"/>
                  <a:pt x="9460" y="9361"/>
                  <a:pt x="9513" y="9394"/>
                </a:cubicBezTo>
                <a:cubicBezTo>
                  <a:pt x="9497" y="9421"/>
                  <a:pt x="9528" y="9527"/>
                  <a:pt x="9554" y="9502"/>
                </a:cubicBezTo>
                <a:cubicBezTo>
                  <a:pt x="9617" y="9443"/>
                  <a:pt x="9508" y="9378"/>
                  <a:pt x="9509" y="9336"/>
                </a:cubicBezTo>
                <a:cubicBezTo>
                  <a:pt x="9557" y="9302"/>
                  <a:pt x="9636" y="9377"/>
                  <a:pt x="9672" y="9404"/>
                </a:cubicBezTo>
                <a:cubicBezTo>
                  <a:pt x="9711" y="9432"/>
                  <a:pt x="9777" y="9430"/>
                  <a:pt x="9816" y="9465"/>
                </a:cubicBezTo>
                <a:cubicBezTo>
                  <a:pt x="9859" y="9503"/>
                  <a:pt x="9899" y="9491"/>
                  <a:pt x="9939" y="9449"/>
                </a:cubicBezTo>
                <a:cubicBezTo>
                  <a:pt x="9958" y="9428"/>
                  <a:pt x="9951" y="9402"/>
                  <a:pt x="9966" y="9394"/>
                </a:cubicBezTo>
                <a:cubicBezTo>
                  <a:pt x="9991" y="9376"/>
                  <a:pt x="10022" y="9361"/>
                  <a:pt x="10020" y="9323"/>
                </a:cubicBezTo>
                <a:lnTo>
                  <a:pt x="10024" y="9324"/>
                </a:lnTo>
                <a:lnTo>
                  <a:pt x="10024" y="9323"/>
                </a:lnTo>
                <a:lnTo>
                  <a:pt x="10086" y="9348"/>
                </a:lnTo>
                <a:cubicBezTo>
                  <a:pt x="10089" y="9305"/>
                  <a:pt x="10212" y="9292"/>
                  <a:pt x="10232" y="9323"/>
                </a:cubicBezTo>
                <a:cubicBezTo>
                  <a:pt x="10244" y="9344"/>
                  <a:pt x="10281" y="9373"/>
                  <a:pt x="10307" y="9383"/>
                </a:cubicBezTo>
                <a:cubicBezTo>
                  <a:pt x="10331" y="9391"/>
                  <a:pt x="10355" y="9360"/>
                  <a:pt x="10386" y="9373"/>
                </a:cubicBezTo>
                <a:cubicBezTo>
                  <a:pt x="10381" y="9224"/>
                  <a:pt x="10407" y="9365"/>
                  <a:pt x="10507" y="9295"/>
                </a:cubicBezTo>
                <a:cubicBezTo>
                  <a:pt x="10560" y="9258"/>
                  <a:pt x="10608" y="9353"/>
                  <a:pt x="10639" y="9394"/>
                </a:cubicBezTo>
                <a:cubicBezTo>
                  <a:pt x="10707" y="9484"/>
                  <a:pt x="10942" y="9429"/>
                  <a:pt x="10907" y="9506"/>
                </a:cubicBezTo>
                <a:cubicBezTo>
                  <a:pt x="10933" y="9505"/>
                  <a:pt x="10984" y="9507"/>
                  <a:pt x="10995" y="9466"/>
                </a:cubicBezTo>
                <a:cubicBezTo>
                  <a:pt x="11000" y="9442"/>
                  <a:pt x="10988" y="9396"/>
                  <a:pt x="11013" y="9386"/>
                </a:cubicBezTo>
                <a:cubicBezTo>
                  <a:pt x="11035" y="9377"/>
                  <a:pt x="11052" y="9394"/>
                  <a:pt x="11067" y="9412"/>
                </a:cubicBezTo>
                <a:cubicBezTo>
                  <a:pt x="11095" y="9455"/>
                  <a:pt x="11145" y="9458"/>
                  <a:pt x="11225" y="9456"/>
                </a:cubicBezTo>
                <a:cubicBezTo>
                  <a:pt x="11268" y="9456"/>
                  <a:pt x="11386" y="9440"/>
                  <a:pt x="11395" y="9386"/>
                </a:cubicBezTo>
                <a:cubicBezTo>
                  <a:pt x="11401" y="9352"/>
                  <a:pt x="11360" y="9255"/>
                  <a:pt x="11416" y="9249"/>
                </a:cubicBezTo>
                <a:cubicBezTo>
                  <a:pt x="11370" y="9230"/>
                  <a:pt x="11345" y="9196"/>
                  <a:pt x="11296" y="9190"/>
                </a:cubicBezTo>
                <a:cubicBezTo>
                  <a:pt x="11256" y="9186"/>
                  <a:pt x="11246" y="9195"/>
                  <a:pt x="11213" y="9166"/>
                </a:cubicBezTo>
                <a:cubicBezTo>
                  <a:pt x="11181" y="9137"/>
                  <a:pt x="11158" y="9128"/>
                  <a:pt x="11113" y="9128"/>
                </a:cubicBezTo>
                <a:cubicBezTo>
                  <a:pt x="11057" y="9128"/>
                  <a:pt x="11059" y="9100"/>
                  <a:pt x="11013" y="9074"/>
                </a:cubicBezTo>
                <a:cubicBezTo>
                  <a:pt x="10983" y="9057"/>
                  <a:pt x="10958" y="9059"/>
                  <a:pt x="10922" y="9045"/>
                </a:cubicBezTo>
                <a:cubicBezTo>
                  <a:pt x="10889" y="9032"/>
                  <a:pt x="10881" y="8995"/>
                  <a:pt x="10922" y="8999"/>
                </a:cubicBezTo>
                <a:cubicBezTo>
                  <a:pt x="11101" y="8886"/>
                  <a:pt x="10996" y="8998"/>
                  <a:pt x="11134" y="8883"/>
                </a:cubicBezTo>
                <a:cubicBezTo>
                  <a:pt x="11116" y="8871"/>
                  <a:pt x="11011" y="8778"/>
                  <a:pt x="11009" y="8762"/>
                </a:cubicBezTo>
                <a:cubicBezTo>
                  <a:pt x="11004" y="8727"/>
                  <a:pt x="11092" y="8706"/>
                  <a:pt x="11055" y="8663"/>
                </a:cubicBezTo>
                <a:cubicBezTo>
                  <a:pt x="11188" y="8646"/>
                  <a:pt x="11112" y="8642"/>
                  <a:pt x="11253" y="8671"/>
                </a:cubicBezTo>
                <a:cubicBezTo>
                  <a:pt x="11309" y="8677"/>
                  <a:pt x="11427" y="8637"/>
                  <a:pt x="11275" y="8600"/>
                </a:cubicBezTo>
                <a:cubicBezTo>
                  <a:pt x="11210" y="8583"/>
                  <a:pt x="11139" y="8577"/>
                  <a:pt x="11075" y="8555"/>
                </a:cubicBezTo>
                <a:cubicBezTo>
                  <a:pt x="10991" y="8524"/>
                  <a:pt x="11148" y="8487"/>
                  <a:pt x="11150" y="8484"/>
                </a:cubicBezTo>
                <a:cubicBezTo>
                  <a:pt x="11132" y="8457"/>
                  <a:pt x="11115" y="8460"/>
                  <a:pt x="11084" y="8467"/>
                </a:cubicBezTo>
                <a:cubicBezTo>
                  <a:pt x="11042" y="8478"/>
                  <a:pt x="11003" y="8453"/>
                  <a:pt x="10967" y="8434"/>
                </a:cubicBezTo>
                <a:cubicBezTo>
                  <a:pt x="11061" y="8427"/>
                  <a:pt x="11000" y="8371"/>
                  <a:pt x="10955" y="8334"/>
                </a:cubicBezTo>
                <a:cubicBezTo>
                  <a:pt x="10975" y="8330"/>
                  <a:pt x="10994" y="8328"/>
                  <a:pt x="11013" y="8334"/>
                </a:cubicBezTo>
                <a:cubicBezTo>
                  <a:pt x="10997" y="8276"/>
                  <a:pt x="11149" y="8317"/>
                  <a:pt x="11171" y="8326"/>
                </a:cubicBezTo>
                <a:cubicBezTo>
                  <a:pt x="11219" y="8345"/>
                  <a:pt x="11226" y="8313"/>
                  <a:pt x="11271" y="8305"/>
                </a:cubicBezTo>
                <a:cubicBezTo>
                  <a:pt x="11320" y="8296"/>
                  <a:pt x="11331" y="8344"/>
                  <a:pt x="11375" y="8347"/>
                </a:cubicBezTo>
                <a:cubicBezTo>
                  <a:pt x="11365" y="8269"/>
                  <a:pt x="11435" y="8284"/>
                  <a:pt x="11499" y="8284"/>
                </a:cubicBezTo>
                <a:cubicBezTo>
                  <a:pt x="11503" y="8275"/>
                  <a:pt x="11508" y="8265"/>
                  <a:pt x="11512" y="8255"/>
                </a:cubicBezTo>
                <a:cubicBezTo>
                  <a:pt x="11591" y="8225"/>
                  <a:pt x="11688" y="8246"/>
                  <a:pt x="11711" y="8239"/>
                </a:cubicBezTo>
                <a:cubicBezTo>
                  <a:pt x="11722" y="8232"/>
                  <a:pt x="11704" y="8202"/>
                  <a:pt x="11757" y="8205"/>
                </a:cubicBezTo>
                <a:cubicBezTo>
                  <a:pt x="11795" y="8208"/>
                  <a:pt x="11824" y="8204"/>
                  <a:pt x="11882" y="8197"/>
                </a:cubicBezTo>
                <a:cubicBezTo>
                  <a:pt x="11918" y="8204"/>
                  <a:pt x="11935" y="8166"/>
                  <a:pt x="11981" y="8201"/>
                </a:cubicBezTo>
                <a:cubicBezTo>
                  <a:pt x="12009" y="8216"/>
                  <a:pt x="12007" y="8192"/>
                  <a:pt x="12006" y="8164"/>
                </a:cubicBezTo>
                <a:cubicBezTo>
                  <a:pt x="12005" y="8066"/>
                  <a:pt x="12283" y="8094"/>
                  <a:pt x="12326" y="8081"/>
                </a:cubicBezTo>
                <a:cubicBezTo>
                  <a:pt x="12467" y="8030"/>
                  <a:pt x="12584" y="8051"/>
                  <a:pt x="12754" y="7956"/>
                </a:cubicBezTo>
                <a:cubicBezTo>
                  <a:pt x="12728" y="7951"/>
                  <a:pt x="12704" y="7952"/>
                  <a:pt x="12730" y="7931"/>
                </a:cubicBezTo>
                <a:cubicBezTo>
                  <a:pt x="12794" y="7880"/>
                  <a:pt x="12826" y="7917"/>
                  <a:pt x="12817" y="7856"/>
                </a:cubicBezTo>
                <a:cubicBezTo>
                  <a:pt x="12840" y="7863"/>
                  <a:pt x="12867" y="7864"/>
                  <a:pt x="12892" y="7860"/>
                </a:cubicBezTo>
                <a:lnTo>
                  <a:pt x="12867" y="7831"/>
                </a:lnTo>
                <a:cubicBezTo>
                  <a:pt x="12899" y="7833"/>
                  <a:pt x="12952" y="7866"/>
                  <a:pt x="12979" y="7848"/>
                </a:cubicBezTo>
                <a:cubicBezTo>
                  <a:pt x="13048" y="7857"/>
                  <a:pt x="13061" y="7854"/>
                  <a:pt x="13123" y="7888"/>
                </a:cubicBezTo>
                <a:cubicBezTo>
                  <a:pt x="13174" y="7914"/>
                  <a:pt x="13257" y="7947"/>
                  <a:pt x="13282" y="7902"/>
                </a:cubicBezTo>
                <a:cubicBezTo>
                  <a:pt x="13319" y="7839"/>
                  <a:pt x="13396" y="7891"/>
                  <a:pt x="13427" y="7921"/>
                </a:cubicBezTo>
                <a:cubicBezTo>
                  <a:pt x="13452" y="7944"/>
                  <a:pt x="13464" y="7976"/>
                  <a:pt x="13477" y="8006"/>
                </a:cubicBezTo>
                <a:cubicBezTo>
                  <a:pt x="13494" y="8047"/>
                  <a:pt x="13543" y="8065"/>
                  <a:pt x="13582" y="8085"/>
                </a:cubicBezTo>
                <a:cubicBezTo>
                  <a:pt x="13541" y="8126"/>
                  <a:pt x="13646" y="8214"/>
                  <a:pt x="13561" y="8222"/>
                </a:cubicBezTo>
                <a:cubicBezTo>
                  <a:pt x="13616" y="8290"/>
                  <a:pt x="13650" y="8237"/>
                  <a:pt x="13710" y="8272"/>
                </a:cubicBezTo>
                <a:cubicBezTo>
                  <a:pt x="13739" y="8289"/>
                  <a:pt x="13764" y="8259"/>
                  <a:pt x="13785" y="8239"/>
                </a:cubicBezTo>
                <a:cubicBezTo>
                  <a:pt x="13804" y="8220"/>
                  <a:pt x="13859" y="8250"/>
                  <a:pt x="13881" y="8247"/>
                </a:cubicBezTo>
                <a:cubicBezTo>
                  <a:pt x="13856" y="8234"/>
                  <a:pt x="13845" y="8211"/>
                  <a:pt x="13852" y="8185"/>
                </a:cubicBezTo>
                <a:cubicBezTo>
                  <a:pt x="13895" y="8204"/>
                  <a:pt x="13930" y="8265"/>
                  <a:pt x="13981" y="8268"/>
                </a:cubicBezTo>
                <a:cubicBezTo>
                  <a:pt x="13942" y="8296"/>
                  <a:pt x="13968" y="8302"/>
                  <a:pt x="13993" y="8347"/>
                </a:cubicBezTo>
                <a:cubicBezTo>
                  <a:pt x="14010" y="8329"/>
                  <a:pt x="14036" y="8322"/>
                  <a:pt x="14060" y="8322"/>
                </a:cubicBezTo>
                <a:cubicBezTo>
                  <a:pt x="14046" y="8302"/>
                  <a:pt x="14022" y="8290"/>
                  <a:pt x="13997" y="8301"/>
                </a:cubicBezTo>
                <a:cubicBezTo>
                  <a:pt x="14041" y="8178"/>
                  <a:pt x="14243" y="8433"/>
                  <a:pt x="14296" y="8289"/>
                </a:cubicBezTo>
                <a:cubicBezTo>
                  <a:pt x="14322" y="8309"/>
                  <a:pt x="14338" y="8331"/>
                  <a:pt x="14338" y="8363"/>
                </a:cubicBezTo>
                <a:cubicBezTo>
                  <a:pt x="14282" y="8356"/>
                  <a:pt x="14242" y="8395"/>
                  <a:pt x="14242" y="8426"/>
                </a:cubicBezTo>
                <a:cubicBezTo>
                  <a:pt x="14242" y="8465"/>
                  <a:pt x="14323" y="8479"/>
                  <a:pt x="14321" y="8505"/>
                </a:cubicBezTo>
                <a:cubicBezTo>
                  <a:pt x="14362" y="8467"/>
                  <a:pt x="14386" y="8434"/>
                  <a:pt x="14446" y="8438"/>
                </a:cubicBezTo>
                <a:cubicBezTo>
                  <a:pt x="14485" y="8471"/>
                  <a:pt x="14492" y="8442"/>
                  <a:pt x="14525" y="8455"/>
                </a:cubicBezTo>
                <a:cubicBezTo>
                  <a:pt x="14544" y="8464"/>
                  <a:pt x="14557" y="8492"/>
                  <a:pt x="14579" y="8492"/>
                </a:cubicBezTo>
                <a:cubicBezTo>
                  <a:pt x="14573" y="8405"/>
                  <a:pt x="14620" y="8398"/>
                  <a:pt x="14683" y="8376"/>
                </a:cubicBezTo>
                <a:cubicBezTo>
                  <a:pt x="14713" y="8365"/>
                  <a:pt x="14801" y="8330"/>
                  <a:pt x="14762" y="8284"/>
                </a:cubicBezTo>
                <a:cubicBezTo>
                  <a:pt x="14917" y="8271"/>
                  <a:pt x="14918" y="8221"/>
                  <a:pt x="14957" y="8201"/>
                </a:cubicBezTo>
                <a:cubicBezTo>
                  <a:pt x="14977" y="8194"/>
                  <a:pt x="14994" y="8201"/>
                  <a:pt x="15015" y="8193"/>
                </a:cubicBezTo>
                <a:cubicBezTo>
                  <a:pt x="15054" y="8178"/>
                  <a:pt x="15064" y="8174"/>
                  <a:pt x="15103" y="8160"/>
                </a:cubicBezTo>
                <a:cubicBezTo>
                  <a:pt x="15093" y="8171"/>
                  <a:pt x="15085" y="8181"/>
                  <a:pt x="15078" y="8193"/>
                </a:cubicBezTo>
                <a:cubicBezTo>
                  <a:pt x="15120" y="8205"/>
                  <a:pt x="15114" y="8274"/>
                  <a:pt x="15058" y="8272"/>
                </a:cubicBezTo>
                <a:cubicBezTo>
                  <a:pt x="15045" y="8271"/>
                  <a:pt x="15031" y="8269"/>
                  <a:pt x="15020" y="8276"/>
                </a:cubicBezTo>
                <a:cubicBezTo>
                  <a:pt x="15147" y="8371"/>
                  <a:pt x="15294" y="8423"/>
                  <a:pt x="15431" y="8501"/>
                </a:cubicBezTo>
                <a:cubicBezTo>
                  <a:pt x="15618" y="8606"/>
                  <a:pt x="16039" y="9005"/>
                  <a:pt x="16199" y="9161"/>
                </a:cubicBezTo>
                <a:cubicBezTo>
                  <a:pt x="16274" y="9234"/>
                  <a:pt x="16378" y="9396"/>
                  <a:pt x="16483" y="9419"/>
                </a:cubicBezTo>
                <a:cubicBezTo>
                  <a:pt x="16430" y="9368"/>
                  <a:pt x="16570" y="9387"/>
                  <a:pt x="16537" y="9311"/>
                </a:cubicBezTo>
                <a:cubicBezTo>
                  <a:pt x="16507" y="9244"/>
                  <a:pt x="16547" y="9262"/>
                  <a:pt x="16566" y="9244"/>
                </a:cubicBezTo>
                <a:lnTo>
                  <a:pt x="16616" y="9242"/>
                </a:lnTo>
                <a:cubicBezTo>
                  <a:pt x="16638" y="9247"/>
                  <a:pt x="16644" y="9265"/>
                  <a:pt x="16674" y="9269"/>
                </a:cubicBezTo>
                <a:cubicBezTo>
                  <a:pt x="16701" y="9274"/>
                  <a:pt x="16703" y="9272"/>
                  <a:pt x="16708" y="9276"/>
                </a:cubicBezTo>
                <a:cubicBezTo>
                  <a:pt x="16750" y="9301"/>
                  <a:pt x="16680" y="9372"/>
                  <a:pt x="16769" y="9353"/>
                </a:cubicBezTo>
                <a:cubicBezTo>
                  <a:pt x="16854" y="9334"/>
                  <a:pt x="16817" y="9477"/>
                  <a:pt x="16965" y="9415"/>
                </a:cubicBezTo>
                <a:cubicBezTo>
                  <a:pt x="17002" y="9399"/>
                  <a:pt x="17051" y="9447"/>
                  <a:pt x="17069" y="9432"/>
                </a:cubicBezTo>
                <a:cubicBezTo>
                  <a:pt x="17111" y="9393"/>
                  <a:pt x="17113" y="9450"/>
                  <a:pt x="17193" y="9377"/>
                </a:cubicBezTo>
                <a:cubicBezTo>
                  <a:pt x="17204" y="9368"/>
                  <a:pt x="17226" y="9368"/>
                  <a:pt x="17239" y="9365"/>
                </a:cubicBezTo>
                <a:cubicBezTo>
                  <a:pt x="17272" y="9358"/>
                  <a:pt x="17243" y="9336"/>
                  <a:pt x="17308" y="9334"/>
                </a:cubicBezTo>
                <a:cubicBezTo>
                  <a:pt x="17448" y="9329"/>
                  <a:pt x="17586" y="9453"/>
                  <a:pt x="17667" y="9560"/>
                </a:cubicBezTo>
                <a:cubicBezTo>
                  <a:pt x="17707" y="9613"/>
                  <a:pt x="17802" y="9608"/>
                  <a:pt x="17862" y="9627"/>
                </a:cubicBezTo>
                <a:cubicBezTo>
                  <a:pt x="17931" y="9648"/>
                  <a:pt x="17938" y="9709"/>
                  <a:pt x="17979" y="9747"/>
                </a:cubicBezTo>
                <a:cubicBezTo>
                  <a:pt x="18001" y="9768"/>
                  <a:pt x="18019" y="9781"/>
                  <a:pt x="18037" y="9806"/>
                </a:cubicBezTo>
                <a:cubicBezTo>
                  <a:pt x="18103" y="9836"/>
                  <a:pt x="18235" y="9813"/>
                  <a:pt x="18274" y="9843"/>
                </a:cubicBezTo>
                <a:cubicBezTo>
                  <a:pt x="18333" y="9883"/>
                  <a:pt x="18350" y="9813"/>
                  <a:pt x="18357" y="9801"/>
                </a:cubicBezTo>
                <a:cubicBezTo>
                  <a:pt x="18368" y="9785"/>
                  <a:pt x="18435" y="9723"/>
                  <a:pt x="18444" y="9781"/>
                </a:cubicBezTo>
                <a:cubicBezTo>
                  <a:pt x="18449" y="9810"/>
                  <a:pt x="18425" y="9843"/>
                  <a:pt x="18478" y="9843"/>
                </a:cubicBezTo>
                <a:cubicBezTo>
                  <a:pt x="18533" y="9845"/>
                  <a:pt x="18546" y="9936"/>
                  <a:pt x="18631" y="9947"/>
                </a:cubicBezTo>
                <a:cubicBezTo>
                  <a:pt x="18661" y="9954"/>
                  <a:pt x="18683" y="9983"/>
                  <a:pt x="18694" y="9997"/>
                </a:cubicBezTo>
                <a:cubicBezTo>
                  <a:pt x="18694" y="9997"/>
                  <a:pt x="18763" y="10014"/>
                  <a:pt x="18823" y="9982"/>
                </a:cubicBezTo>
                <a:cubicBezTo>
                  <a:pt x="18820" y="9978"/>
                  <a:pt x="18817" y="9975"/>
                  <a:pt x="18816" y="9972"/>
                </a:cubicBezTo>
                <a:cubicBezTo>
                  <a:pt x="18887" y="9978"/>
                  <a:pt x="18859" y="9931"/>
                  <a:pt x="18873" y="9890"/>
                </a:cubicBezTo>
                <a:cubicBezTo>
                  <a:pt x="18903" y="9801"/>
                  <a:pt x="19060" y="9907"/>
                  <a:pt x="19050" y="9847"/>
                </a:cubicBezTo>
                <a:cubicBezTo>
                  <a:pt x="19090" y="9849"/>
                  <a:pt x="19119" y="9874"/>
                  <a:pt x="19142" y="9850"/>
                </a:cubicBezTo>
                <a:lnTo>
                  <a:pt x="19125" y="9820"/>
                </a:lnTo>
                <a:cubicBezTo>
                  <a:pt x="19177" y="9812"/>
                  <a:pt x="19202" y="9801"/>
                  <a:pt x="19252" y="9782"/>
                </a:cubicBezTo>
                <a:cubicBezTo>
                  <a:pt x="19229" y="9767"/>
                  <a:pt x="19213" y="9742"/>
                  <a:pt x="19205" y="9717"/>
                </a:cubicBezTo>
                <a:cubicBezTo>
                  <a:pt x="19218" y="9707"/>
                  <a:pt x="19305" y="9699"/>
                  <a:pt x="19295" y="9675"/>
                </a:cubicBezTo>
                <a:cubicBezTo>
                  <a:pt x="19284" y="9645"/>
                  <a:pt x="19325" y="9646"/>
                  <a:pt x="19345" y="9632"/>
                </a:cubicBezTo>
                <a:cubicBezTo>
                  <a:pt x="19374" y="9613"/>
                  <a:pt x="19424" y="9618"/>
                  <a:pt x="19443" y="9603"/>
                </a:cubicBezTo>
                <a:cubicBezTo>
                  <a:pt x="19466" y="9585"/>
                  <a:pt x="19492" y="9548"/>
                  <a:pt x="19538" y="9529"/>
                </a:cubicBezTo>
                <a:cubicBezTo>
                  <a:pt x="19567" y="9518"/>
                  <a:pt x="19596" y="9528"/>
                  <a:pt x="19621" y="9498"/>
                </a:cubicBezTo>
                <a:cubicBezTo>
                  <a:pt x="19640" y="9475"/>
                  <a:pt x="19646" y="9454"/>
                  <a:pt x="19677" y="9450"/>
                </a:cubicBezTo>
                <a:cubicBezTo>
                  <a:pt x="19712" y="9445"/>
                  <a:pt x="19823" y="9453"/>
                  <a:pt x="19792" y="9388"/>
                </a:cubicBezTo>
                <a:cubicBezTo>
                  <a:pt x="19852" y="9387"/>
                  <a:pt x="19877" y="9457"/>
                  <a:pt x="19913" y="9441"/>
                </a:cubicBezTo>
                <a:cubicBezTo>
                  <a:pt x="19923" y="9437"/>
                  <a:pt x="19961" y="9398"/>
                  <a:pt x="19974" y="9412"/>
                </a:cubicBezTo>
                <a:cubicBezTo>
                  <a:pt x="20037" y="9482"/>
                  <a:pt x="19975" y="9484"/>
                  <a:pt x="20247" y="9474"/>
                </a:cubicBezTo>
                <a:cubicBezTo>
                  <a:pt x="20318" y="9472"/>
                  <a:pt x="20375" y="9482"/>
                  <a:pt x="20419" y="9543"/>
                </a:cubicBezTo>
                <a:cubicBezTo>
                  <a:pt x="20503" y="9658"/>
                  <a:pt x="20594" y="9667"/>
                  <a:pt x="20725" y="9697"/>
                </a:cubicBezTo>
                <a:cubicBezTo>
                  <a:pt x="20808" y="9717"/>
                  <a:pt x="20837" y="9662"/>
                  <a:pt x="20968" y="9686"/>
                </a:cubicBezTo>
                <a:cubicBezTo>
                  <a:pt x="21037" y="9699"/>
                  <a:pt x="21124" y="9712"/>
                  <a:pt x="21205" y="9723"/>
                </a:cubicBezTo>
                <a:cubicBezTo>
                  <a:pt x="21259" y="9731"/>
                  <a:pt x="21344" y="9796"/>
                  <a:pt x="21369" y="9751"/>
                </a:cubicBezTo>
                <a:cubicBezTo>
                  <a:pt x="21428" y="9647"/>
                  <a:pt x="21513" y="9756"/>
                  <a:pt x="21502" y="9580"/>
                </a:cubicBezTo>
                <a:cubicBezTo>
                  <a:pt x="21497" y="9505"/>
                  <a:pt x="21431" y="9496"/>
                  <a:pt x="21401" y="9474"/>
                </a:cubicBezTo>
                <a:cubicBezTo>
                  <a:pt x="21355" y="9444"/>
                  <a:pt x="21334" y="9396"/>
                  <a:pt x="21287" y="9364"/>
                </a:cubicBezTo>
                <a:cubicBezTo>
                  <a:pt x="21251" y="9338"/>
                  <a:pt x="21197" y="9158"/>
                  <a:pt x="21286" y="9182"/>
                </a:cubicBezTo>
                <a:cubicBezTo>
                  <a:pt x="21218" y="9036"/>
                  <a:pt x="21394" y="9140"/>
                  <a:pt x="21345" y="8950"/>
                </a:cubicBezTo>
                <a:cubicBezTo>
                  <a:pt x="21450" y="8978"/>
                  <a:pt x="21641" y="9074"/>
                  <a:pt x="21743" y="9084"/>
                </a:cubicBezTo>
                <a:cubicBezTo>
                  <a:pt x="21816" y="9094"/>
                  <a:pt x="21872" y="9107"/>
                  <a:pt x="21946" y="9117"/>
                </a:cubicBezTo>
                <a:cubicBezTo>
                  <a:pt x="22013" y="9126"/>
                  <a:pt x="22113" y="9185"/>
                  <a:pt x="22177" y="9168"/>
                </a:cubicBezTo>
                <a:cubicBezTo>
                  <a:pt x="22301" y="9135"/>
                  <a:pt x="22425" y="9237"/>
                  <a:pt x="22444" y="9317"/>
                </a:cubicBezTo>
                <a:cubicBezTo>
                  <a:pt x="22456" y="9369"/>
                  <a:pt x="22518" y="9404"/>
                  <a:pt x="22548" y="9446"/>
                </a:cubicBezTo>
                <a:cubicBezTo>
                  <a:pt x="22586" y="9498"/>
                  <a:pt x="22672" y="9530"/>
                  <a:pt x="22710" y="9550"/>
                </a:cubicBezTo>
                <a:cubicBezTo>
                  <a:pt x="22753" y="9574"/>
                  <a:pt x="22820" y="9555"/>
                  <a:pt x="22877" y="9605"/>
                </a:cubicBezTo>
                <a:cubicBezTo>
                  <a:pt x="22897" y="9622"/>
                  <a:pt x="22979" y="9634"/>
                  <a:pt x="23021" y="9620"/>
                </a:cubicBezTo>
                <a:cubicBezTo>
                  <a:pt x="23080" y="9599"/>
                  <a:pt x="23085" y="9628"/>
                  <a:pt x="23167" y="9597"/>
                </a:cubicBezTo>
                <a:cubicBezTo>
                  <a:pt x="23464" y="9482"/>
                  <a:pt x="23468" y="9530"/>
                  <a:pt x="23774" y="9559"/>
                </a:cubicBezTo>
                <a:cubicBezTo>
                  <a:pt x="23837" y="9565"/>
                  <a:pt x="23885" y="9613"/>
                  <a:pt x="23937" y="9645"/>
                </a:cubicBezTo>
                <a:cubicBezTo>
                  <a:pt x="24019" y="9696"/>
                  <a:pt x="24085" y="9678"/>
                  <a:pt x="24175" y="9696"/>
                </a:cubicBezTo>
                <a:cubicBezTo>
                  <a:pt x="24221" y="9706"/>
                  <a:pt x="24246" y="9748"/>
                  <a:pt x="24274" y="9780"/>
                </a:cubicBezTo>
                <a:cubicBezTo>
                  <a:pt x="24310" y="9821"/>
                  <a:pt x="24355" y="9837"/>
                  <a:pt x="24401" y="9864"/>
                </a:cubicBezTo>
                <a:cubicBezTo>
                  <a:pt x="24458" y="9898"/>
                  <a:pt x="24522" y="9915"/>
                  <a:pt x="24588" y="9911"/>
                </a:cubicBezTo>
                <a:cubicBezTo>
                  <a:pt x="24683" y="9905"/>
                  <a:pt x="24745" y="9929"/>
                  <a:pt x="24828" y="9946"/>
                </a:cubicBezTo>
                <a:cubicBezTo>
                  <a:pt x="24895" y="9960"/>
                  <a:pt x="24954" y="9956"/>
                  <a:pt x="25021" y="9959"/>
                </a:cubicBezTo>
                <a:cubicBezTo>
                  <a:pt x="25070" y="9961"/>
                  <a:pt x="25136" y="9985"/>
                  <a:pt x="25165" y="9955"/>
                </a:cubicBezTo>
                <a:cubicBezTo>
                  <a:pt x="25212" y="9908"/>
                  <a:pt x="25246" y="9896"/>
                  <a:pt x="25338" y="9889"/>
                </a:cubicBezTo>
                <a:cubicBezTo>
                  <a:pt x="25399" y="9883"/>
                  <a:pt x="25481" y="9843"/>
                  <a:pt x="25558" y="9851"/>
                </a:cubicBezTo>
                <a:cubicBezTo>
                  <a:pt x="25619" y="9858"/>
                  <a:pt x="25655" y="9845"/>
                  <a:pt x="25671" y="9785"/>
                </a:cubicBezTo>
                <a:cubicBezTo>
                  <a:pt x="25701" y="9668"/>
                  <a:pt x="25933" y="9516"/>
                  <a:pt x="26117" y="9636"/>
                </a:cubicBezTo>
                <a:cubicBezTo>
                  <a:pt x="26254" y="9721"/>
                  <a:pt x="26319" y="9750"/>
                  <a:pt x="26424" y="9694"/>
                </a:cubicBezTo>
                <a:cubicBezTo>
                  <a:pt x="26490" y="9655"/>
                  <a:pt x="26635" y="9717"/>
                  <a:pt x="26637" y="9747"/>
                </a:cubicBezTo>
                <a:cubicBezTo>
                  <a:pt x="26734" y="9792"/>
                  <a:pt x="26840" y="9792"/>
                  <a:pt x="26934" y="9833"/>
                </a:cubicBezTo>
                <a:cubicBezTo>
                  <a:pt x="27041" y="9881"/>
                  <a:pt x="27049" y="9786"/>
                  <a:pt x="27115" y="9725"/>
                </a:cubicBezTo>
                <a:cubicBezTo>
                  <a:pt x="27160" y="9684"/>
                  <a:pt x="27276" y="9692"/>
                  <a:pt x="27288" y="9643"/>
                </a:cubicBezTo>
                <a:cubicBezTo>
                  <a:pt x="27298" y="9599"/>
                  <a:pt x="27200" y="9584"/>
                  <a:pt x="27193" y="9557"/>
                </a:cubicBezTo>
                <a:cubicBezTo>
                  <a:pt x="27171" y="9504"/>
                  <a:pt x="27206" y="9443"/>
                  <a:pt x="27193" y="9411"/>
                </a:cubicBezTo>
                <a:cubicBezTo>
                  <a:pt x="27186" y="9394"/>
                  <a:pt x="27175" y="9380"/>
                  <a:pt x="27185" y="9360"/>
                </a:cubicBezTo>
                <a:cubicBezTo>
                  <a:pt x="27204" y="9311"/>
                  <a:pt x="27180" y="9304"/>
                  <a:pt x="27180" y="9255"/>
                </a:cubicBezTo>
                <a:cubicBezTo>
                  <a:pt x="27180" y="9174"/>
                  <a:pt x="27141" y="9106"/>
                  <a:pt x="27218" y="9049"/>
                </a:cubicBezTo>
                <a:cubicBezTo>
                  <a:pt x="27303" y="8985"/>
                  <a:pt x="27185" y="8916"/>
                  <a:pt x="27154" y="8860"/>
                </a:cubicBezTo>
                <a:cubicBezTo>
                  <a:pt x="27125" y="8807"/>
                  <a:pt x="27058" y="8771"/>
                  <a:pt x="27003" y="8793"/>
                </a:cubicBezTo>
                <a:cubicBezTo>
                  <a:pt x="26950" y="8814"/>
                  <a:pt x="26925" y="8772"/>
                  <a:pt x="26894" y="8737"/>
                </a:cubicBezTo>
                <a:cubicBezTo>
                  <a:pt x="26985" y="8707"/>
                  <a:pt x="26950" y="8577"/>
                  <a:pt x="27052" y="8557"/>
                </a:cubicBezTo>
                <a:cubicBezTo>
                  <a:pt x="27171" y="8534"/>
                  <a:pt x="27285" y="8488"/>
                  <a:pt x="27407" y="8495"/>
                </a:cubicBezTo>
                <a:cubicBezTo>
                  <a:pt x="27528" y="8502"/>
                  <a:pt x="27629" y="8442"/>
                  <a:pt x="27747" y="8490"/>
                </a:cubicBezTo>
                <a:cubicBezTo>
                  <a:pt x="27790" y="8508"/>
                  <a:pt x="27875" y="8519"/>
                  <a:pt x="27915" y="8550"/>
                </a:cubicBezTo>
                <a:cubicBezTo>
                  <a:pt x="27973" y="8594"/>
                  <a:pt x="28064" y="8600"/>
                  <a:pt x="28118" y="8626"/>
                </a:cubicBezTo>
                <a:cubicBezTo>
                  <a:pt x="28103" y="8541"/>
                  <a:pt x="28375" y="8630"/>
                  <a:pt x="28364" y="8665"/>
                </a:cubicBezTo>
                <a:cubicBezTo>
                  <a:pt x="28351" y="8694"/>
                  <a:pt x="28482" y="8726"/>
                  <a:pt x="28508" y="8742"/>
                </a:cubicBezTo>
                <a:cubicBezTo>
                  <a:pt x="28532" y="8755"/>
                  <a:pt x="28516" y="8771"/>
                  <a:pt x="28537" y="8784"/>
                </a:cubicBezTo>
                <a:cubicBezTo>
                  <a:pt x="28575" y="8807"/>
                  <a:pt x="28605" y="8826"/>
                  <a:pt x="28640" y="8852"/>
                </a:cubicBezTo>
                <a:cubicBezTo>
                  <a:pt x="28701" y="8892"/>
                  <a:pt x="28779" y="8926"/>
                  <a:pt x="28807" y="8978"/>
                </a:cubicBezTo>
                <a:cubicBezTo>
                  <a:pt x="28832" y="9023"/>
                  <a:pt x="28874" y="9062"/>
                  <a:pt x="28916" y="9090"/>
                </a:cubicBezTo>
                <a:cubicBezTo>
                  <a:pt x="28958" y="9117"/>
                  <a:pt x="28978" y="9159"/>
                  <a:pt x="29037" y="9180"/>
                </a:cubicBezTo>
                <a:cubicBezTo>
                  <a:pt x="29098" y="9200"/>
                  <a:pt x="29127" y="9277"/>
                  <a:pt x="29175" y="9314"/>
                </a:cubicBezTo>
                <a:cubicBezTo>
                  <a:pt x="29229" y="9354"/>
                  <a:pt x="29287" y="9391"/>
                  <a:pt x="29339" y="9434"/>
                </a:cubicBezTo>
                <a:cubicBezTo>
                  <a:pt x="29401" y="9485"/>
                  <a:pt x="29383" y="9539"/>
                  <a:pt x="29477" y="9589"/>
                </a:cubicBezTo>
                <a:cubicBezTo>
                  <a:pt x="29502" y="9601"/>
                  <a:pt x="29523" y="9608"/>
                  <a:pt x="29538" y="9642"/>
                </a:cubicBezTo>
                <a:cubicBezTo>
                  <a:pt x="29559" y="9727"/>
                  <a:pt x="29715" y="9857"/>
                  <a:pt x="29851" y="9831"/>
                </a:cubicBezTo>
                <a:cubicBezTo>
                  <a:pt x="29916" y="9819"/>
                  <a:pt x="29967" y="9819"/>
                  <a:pt x="30024" y="9851"/>
                </a:cubicBezTo>
                <a:cubicBezTo>
                  <a:pt x="30082" y="9879"/>
                  <a:pt x="30145" y="9889"/>
                  <a:pt x="30204" y="9913"/>
                </a:cubicBezTo>
                <a:cubicBezTo>
                  <a:pt x="30154" y="9823"/>
                  <a:pt x="30288" y="9940"/>
                  <a:pt x="30309" y="9941"/>
                </a:cubicBezTo>
                <a:cubicBezTo>
                  <a:pt x="30372" y="9944"/>
                  <a:pt x="30422" y="10033"/>
                  <a:pt x="30502" y="10058"/>
                </a:cubicBezTo>
                <a:cubicBezTo>
                  <a:pt x="30559" y="10074"/>
                  <a:pt x="30611" y="10056"/>
                  <a:pt x="30667" y="10078"/>
                </a:cubicBezTo>
                <a:cubicBezTo>
                  <a:pt x="30687" y="10086"/>
                  <a:pt x="30677" y="10137"/>
                  <a:pt x="30693" y="10156"/>
                </a:cubicBezTo>
                <a:cubicBezTo>
                  <a:pt x="30710" y="10177"/>
                  <a:pt x="30747" y="10192"/>
                  <a:pt x="30770" y="10205"/>
                </a:cubicBezTo>
                <a:cubicBezTo>
                  <a:pt x="30839" y="10245"/>
                  <a:pt x="30826" y="10289"/>
                  <a:pt x="30852" y="10348"/>
                </a:cubicBezTo>
                <a:cubicBezTo>
                  <a:pt x="30871" y="10392"/>
                  <a:pt x="31043" y="10495"/>
                  <a:pt x="31066" y="10491"/>
                </a:cubicBezTo>
                <a:cubicBezTo>
                  <a:pt x="31091" y="10487"/>
                  <a:pt x="31123" y="10465"/>
                  <a:pt x="31157" y="10476"/>
                </a:cubicBezTo>
                <a:cubicBezTo>
                  <a:pt x="31188" y="10483"/>
                  <a:pt x="31217" y="10498"/>
                  <a:pt x="31250" y="10494"/>
                </a:cubicBezTo>
                <a:cubicBezTo>
                  <a:pt x="31295" y="10488"/>
                  <a:pt x="31451" y="10496"/>
                  <a:pt x="31445" y="10440"/>
                </a:cubicBezTo>
                <a:cubicBezTo>
                  <a:pt x="31427" y="10371"/>
                  <a:pt x="31523" y="10334"/>
                  <a:pt x="31577" y="10340"/>
                </a:cubicBezTo>
                <a:cubicBezTo>
                  <a:pt x="31599" y="10342"/>
                  <a:pt x="31633" y="10372"/>
                  <a:pt x="31638" y="10337"/>
                </a:cubicBezTo>
                <a:cubicBezTo>
                  <a:pt x="31644" y="10294"/>
                  <a:pt x="31665" y="10302"/>
                  <a:pt x="31697" y="10287"/>
                </a:cubicBezTo>
                <a:cubicBezTo>
                  <a:pt x="31734" y="10270"/>
                  <a:pt x="31782" y="10240"/>
                  <a:pt x="31816" y="10247"/>
                </a:cubicBezTo>
                <a:cubicBezTo>
                  <a:pt x="31840" y="10252"/>
                  <a:pt x="31914" y="10272"/>
                  <a:pt x="31930" y="10289"/>
                </a:cubicBezTo>
                <a:cubicBezTo>
                  <a:pt x="31918" y="10414"/>
                  <a:pt x="32077" y="10435"/>
                  <a:pt x="32063" y="10526"/>
                </a:cubicBezTo>
                <a:cubicBezTo>
                  <a:pt x="32058" y="10566"/>
                  <a:pt x="32029" y="10575"/>
                  <a:pt x="32005" y="10597"/>
                </a:cubicBezTo>
                <a:cubicBezTo>
                  <a:pt x="31964" y="10638"/>
                  <a:pt x="32032" y="10646"/>
                  <a:pt x="32037" y="10711"/>
                </a:cubicBezTo>
                <a:cubicBezTo>
                  <a:pt x="32045" y="10796"/>
                  <a:pt x="32052" y="10767"/>
                  <a:pt x="32078" y="10833"/>
                </a:cubicBezTo>
                <a:cubicBezTo>
                  <a:pt x="32087" y="10855"/>
                  <a:pt x="32080" y="10867"/>
                  <a:pt x="32086" y="10887"/>
                </a:cubicBezTo>
                <a:cubicBezTo>
                  <a:pt x="32103" y="10937"/>
                  <a:pt x="32180" y="11004"/>
                  <a:pt x="32106" y="11028"/>
                </a:cubicBezTo>
                <a:cubicBezTo>
                  <a:pt x="32158" y="11066"/>
                  <a:pt x="32114" y="11083"/>
                  <a:pt x="32116" y="11127"/>
                </a:cubicBezTo>
                <a:cubicBezTo>
                  <a:pt x="32118" y="11161"/>
                  <a:pt x="32162" y="11186"/>
                  <a:pt x="32150" y="11219"/>
                </a:cubicBezTo>
                <a:cubicBezTo>
                  <a:pt x="32137" y="11256"/>
                  <a:pt x="32076" y="11229"/>
                  <a:pt x="32118" y="11318"/>
                </a:cubicBezTo>
                <a:cubicBezTo>
                  <a:pt x="32151" y="11389"/>
                  <a:pt x="32193" y="11424"/>
                  <a:pt x="32084" y="11407"/>
                </a:cubicBezTo>
                <a:cubicBezTo>
                  <a:pt x="31890" y="11380"/>
                  <a:pt x="31773" y="11309"/>
                  <a:pt x="31763" y="11327"/>
                </a:cubicBezTo>
                <a:cubicBezTo>
                  <a:pt x="31748" y="11358"/>
                  <a:pt x="31751" y="11414"/>
                  <a:pt x="31718" y="11432"/>
                </a:cubicBezTo>
                <a:cubicBezTo>
                  <a:pt x="31692" y="11447"/>
                  <a:pt x="31649" y="11454"/>
                  <a:pt x="31631" y="11474"/>
                </a:cubicBezTo>
                <a:cubicBezTo>
                  <a:pt x="31615" y="11494"/>
                  <a:pt x="31684" y="11541"/>
                  <a:pt x="31693" y="11550"/>
                </a:cubicBezTo>
                <a:cubicBezTo>
                  <a:pt x="31780" y="11640"/>
                  <a:pt x="31844" y="11744"/>
                  <a:pt x="31900" y="11855"/>
                </a:cubicBezTo>
                <a:cubicBezTo>
                  <a:pt x="31946" y="11947"/>
                  <a:pt x="32039" y="12007"/>
                  <a:pt x="32031" y="12116"/>
                </a:cubicBezTo>
                <a:cubicBezTo>
                  <a:pt x="32028" y="12164"/>
                  <a:pt x="32054" y="12192"/>
                  <a:pt x="31999" y="12184"/>
                </a:cubicBezTo>
                <a:cubicBezTo>
                  <a:pt x="31950" y="12177"/>
                  <a:pt x="31909" y="12187"/>
                  <a:pt x="31883" y="12233"/>
                </a:cubicBezTo>
                <a:cubicBezTo>
                  <a:pt x="31965" y="12255"/>
                  <a:pt x="31989" y="12308"/>
                  <a:pt x="32044" y="12374"/>
                </a:cubicBezTo>
                <a:cubicBezTo>
                  <a:pt x="32045" y="12376"/>
                  <a:pt x="32047" y="12378"/>
                  <a:pt x="32048" y="12379"/>
                </a:cubicBezTo>
                <a:cubicBezTo>
                  <a:pt x="32054" y="12316"/>
                  <a:pt x="32033" y="12287"/>
                  <a:pt x="31977" y="12258"/>
                </a:cubicBezTo>
                <a:cubicBezTo>
                  <a:pt x="32010" y="12223"/>
                  <a:pt x="32095" y="12258"/>
                  <a:pt x="32130" y="12274"/>
                </a:cubicBezTo>
                <a:cubicBezTo>
                  <a:pt x="32138" y="12243"/>
                  <a:pt x="32145" y="12169"/>
                  <a:pt x="32118" y="12154"/>
                </a:cubicBezTo>
                <a:cubicBezTo>
                  <a:pt x="32198" y="12167"/>
                  <a:pt x="32110" y="12015"/>
                  <a:pt x="32189" y="12021"/>
                </a:cubicBezTo>
                <a:cubicBezTo>
                  <a:pt x="32248" y="12025"/>
                  <a:pt x="32193" y="12109"/>
                  <a:pt x="32251" y="12108"/>
                </a:cubicBezTo>
                <a:cubicBezTo>
                  <a:pt x="32274" y="12108"/>
                  <a:pt x="32305" y="12040"/>
                  <a:pt x="32301" y="12021"/>
                </a:cubicBezTo>
                <a:cubicBezTo>
                  <a:pt x="32315" y="12038"/>
                  <a:pt x="32382" y="12171"/>
                  <a:pt x="32396" y="12162"/>
                </a:cubicBezTo>
                <a:cubicBezTo>
                  <a:pt x="32426" y="12144"/>
                  <a:pt x="32476" y="12185"/>
                  <a:pt x="32513" y="12183"/>
                </a:cubicBezTo>
                <a:cubicBezTo>
                  <a:pt x="32523" y="12182"/>
                  <a:pt x="32620" y="12209"/>
                  <a:pt x="32625" y="12216"/>
                </a:cubicBezTo>
                <a:cubicBezTo>
                  <a:pt x="32654" y="12257"/>
                  <a:pt x="32685" y="12234"/>
                  <a:pt x="32721" y="12216"/>
                </a:cubicBezTo>
                <a:cubicBezTo>
                  <a:pt x="32837" y="12158"/>
                  <a:pt x="32926" y="12099"/>
                  <a:pt x="33020" y="12004"/>
                </a:cubicBezTo>
                <a:cubicBezTo>
                  <a:pt x="33053" y="11970"/>
                  <a:pt x="33138" y="11831"/>
                  <a:pt x="33078" y="11801"/>
                </a:cubicBezTo>
                <a:cubicBezTo>
                  <a:pt x="33116" y="11778"/>
                  <a:pt x="33096" y="11715"/>
                  <a:pt x="33103" y="11680"/>
                </a:cubicBezTo>
                <a:cubicBezTo>
                  <a:pt x="33111" y="11635"/>
                  <a:pt x="33109" y="11638"/>
                  <a:pt x="33144" y="11609"/>
                </a:cubicBezTo>
                <a:cubicBezTo>
                  <a:pt x="33174" y="11585"/>
                  <a:pt x="33116" y="11514"/>
                  <a:pt x="33165" y="11510"/>
                </a:cubicBezTo>
                <a:cubicBezTo>
                  <a:pt x="33187" y="11507"/>
                  <a:pt x="33183" y="11367"/>
                  <a:pt x="33215" y="11318"/>
                </a:cubicBezTo>
                <a:cubicBezTo>
                  <a:pt x="33271" y="11232"/>
                  <a:pt x="33340" y="11061"/>
                  <a:pt x="33311" y="10957"/>
                </a:cubicBezTo>
                <a:cubicBezTo>
                  <a:pt x="33301" y="10921"/>
                  <a:pt x="33316" y="10913"/>
                  <a:pt x="33315" y="10882"/>
                </a:cubicBezTo>
                <a:cubicBezTo>
                  <a:pt x="33313" y="10874"/>
                  <a:pt x="33249" y="10742"/>
                  <a:pt x="33290" y="10674"/>
                </a:cubicBezTo>
                <a:cubicBezTo>
                  <a:pt x="33345" y="10583"/>
                  <a:pt x="33265" y="10485"/>
                  <a:pt x="33311" y="10392"/>
                </a:cubicBezTo>
                <a:cubicBezTo>
                  <a:pt x="33350" y="10312"/>
                  <a:pt x="33420" y="10244"/>
                  <a:pt x="33361" y="10159"/>
                </a:cubicBezTo>
                <a:cubicBezTo>
                  <a:pt x="33337" y="10125"/>
                  <a:pt x="33326" y="10012"/>
                  <a:pt x="33277" y="10030"/>
                </a:cubicBezTo>
                <a:cubicBezTo>
                  <a:pt x="33308" y="10018"/>
                  <a:pt x="33269" y="9946"/>
                  <a:pt x="33240" y="9939"/>
                </a:cubicBezTo>
                <a:cubicBezTo>
                  <a:pt x="33254" y="9902"/>
                  <a:pt x="33239" y="9858"/>
                  <a:pt x="33219" y="9826"/>
                </a:cubicBezTo>
                <a:cubicBezTo>
                  <a:pt x="33179" y="9760"/>
                  <a:pt x="33096" y="9743"/>
                  <a:pt x="33140" y="9656"/>
                </a:cubicBezTo>
                <a:cubicBezTo>
                  <a:pt x="33072" y="9678"/>
                  <a:pt x="32970" y="9514"/>
                  <a:pt x="32941" y="9469"/>
                </a:cubicBezTo>
                <a:cubicBezTo>
                  <a:pt x="32914" y="9427"/>
                  <a:pt x="32926" y="9365"/>
                  <a:pt x="32895" y="9328"/>
                </a:cubicBezTo>
                <a:cubicBezTo>
                  <a:pt x="32873" y="9300"/>
                  <a:pt x="32803" y="9245"/>
                  <a:pt x="32858" y="9211"/>
                </a:cubicBezTo>
                <a:cubicBezTo>
                  <a:pt x="32825" y="9204"/>
                  <a:pt x="32800" y="9143"/>
                  <a:pt x="32829" y="9120"/>
                </a:cubicBezTo>
                <a:cubicBezTo>
                  <a:pt x="32860" y="9094"/>
                  <a:pt x="32818" y="9047"/>
                  <a:pt x="32858" y="9020"/>
                </a:cubicBezTo>
                <a:cubicBezTo>
                  <a:pt x="32783" y="9000"/>
                  <a:pt x="32839" y="8931"/>
                  <a:pt x="32770" y="8916"/>
                </a:cubicBezTo>
                <a:cubicBezTo>
                  <a:pt x="32731" y="8907"/>
                  <a:pt x="32645" y="8888"/>
                  <a:pt x="32642" y="8837"/>
                </a:cubicBezTo>
                <a:cubicBezTo>
                  <a:pt x="32631" y="8700"/>
                  <a:pt x="32435" y="8684"/>
                  <a:pt x="32342" y="8617"/>
                </a:cubicBezTo>
                <a:cubicBezTo>
                  <a:pt x="32394" y="8607"/>
                  <a:pt x="32451" y="8644"/>
                  <a:pt x="32496" y="8663"/>
                </a:cubicBezTo>
                <a:cubicBezTo>
                  <a:pt x="32488" y="8584"/>
                  <a:pt x="32515" y="8673"/>
                  <a:pt x="32525" y="8634"/>
                </a:cubicBezTo>
                <a:cubicBezTo>
                  <a:pt x="32544" y="8560"/>
                  <a:pt x="32363" y="8535"/>
                  <a:pt x="32334" y="8521"/>
                </a:cubicBezTo>
                <a:cubicBezTo>
                  <a:pt x="32279" y="8495"/>
                  <a:pt x="32235" y="8459"/>
                  <a:pt x="32176" y="8438"/>
                </a:cubicBezTo>
                <a:cubicBezTo>
                  <a:pt x="32128" y="8421"/>
                  <a:pt x="32078" y="8404"/>
                  <a:pt x="32035" y="8376"/>
                </a:cubicBezTo>
                <a:cubicBezTo>
                  <a:pt x="31961" y="8328"/>
                  <a:pt x="31851" y="8212"/>
                  <a:pt x="31752" y="8222"/>
                </a:cubicBezTo>
                <a:cubicBezTo>
                  <a:pt x="31697" y="8228"/>
                  <a:pt x="31666" y="8260"/>
                  <a:pt x="31607" y="8243"/>
                </a:cubicBezTo>
                <a:cubicBezTo>
                  <a:pt x="31565" y="8231"/>
                  <a:pt x="31510" y="8206"/>
                  <a:pt x="31465" y="8218"/>
                </a:cubicBezTo>
                <a:cubicBezTo>
                  <a:pt x="31512" y="8226"/>
                  <a:pt x="31506" y="8265"/>
                  <a:pt x="31532" y="8293"/>
                </a:cubicBezTo>
                <a:cubicBezTo>
                  <a:pt x="31560" y="8323"/>
                  <a:pt x="31570" y="8321"/>
                  <a:pt x="31590" y="8359"/>
                </a:cubicBezTo>
                <a:cubicBezTo>
                  <a:pt x="31628" y="8431"/>
                  <a:pt x="31659" y="8469"/>
                  <a:pt x="31569" y="8488"/>
                </a:cubicBezTo>
                <a:cubicBezTo>
                  <a:pt x="31576" y="8455"/>
                  <a:pt x="31591" y="8342"/>
                  <a:pt x="31540" y="8334"/>
                </a:cubicBezTo>
                <a:cubicBezTo>
                  <a:pt x="31490" y="8327"/>
                  <a:pt x="31536" y="8411"/>
                  <a:pt x="31490" y="8442"/>
                </a:cubicBezTo>
                <a:cubicBezTo>
                  <a:pt x="31447" y="8472"/>
                  <a:pt x="31348" y="8500"/>
                  <a:pt x="31299" y="8476"/>
                </a:cubicBezTo>
                <a:cubicBezTo>
                  <a:pt x="31286" y="8469"/>
                  <a:pt x="31331" y="8352"/>
                  <a:pt x="31349" y="8338"/>
                </a:cubicBezTo>
                <a:cubicBezTo>
                  <a:pt x="31290" y="8324"/>
                  <a:pt x="31206" y="8331"/>
                  <a:pt x="31162" y="8280"/>
                </a:cubicBezTo>
                <a:cubicBezTo>
                  <a:pt x="31203" y="8284"/>
                  <a:pt x="31214" y="8240"/>
                  <a:pt x="31220" y="8210"/>
                </a:cubicBezTo>
                <a:cubicBezTo>
                  <a:pt x="31183" y="8221"/>
                  <a:pt x="31084" y="8207"/>
                  <a:pt x="31112" y="8276"/>
                </a:cubicBezTo>
                <a:cubicBezTo>
                  <a:pt x="31126" y="8310"/>
                  <a:pt x="31158" y="8289"/>
                  <a:pt x="31179" y="8309"/>
                </a:cubicBezTo>
                <a:cubicBezTo>
                  <a:pt x="31193" y="8324"/>
                  <a:pt x="31195" y="8353"/>
                  <a:pt x="31199" y="8372"/>
                </a:cubicBezTo>
                <a:cubicBezTo>
                  <a:pt x="31147" y="8382"/>
                  <a:pt x="31072" y="8419"/>
                  <a:pt x="31050" y="8343"/>
                </a:cubicBezTo>
                <a:cubicBezTo>
                  <a:pt x="31015" y="8222"/>
                  <a:pt x="30949" y="8213"/>
                  <a:pt x="30946" y="8185"/>
                </a:cubicBezTo>
                <a:cubicBezTo>
                  <a:pt x="30937" y="8095"/>
                  <a:pt x="30811" y="8105"/>
                  <a:pt x="30751" y="8110"/>
                </a:cubicBezTo>
                <a:cubicBezTo>
                  <a:pt x="30602" y="8122"/>
                  <a:pt x="30281" y="8052"/>
                  <a:pt x="30426" y="7939"/>
                </a:cubicBezTo>
                <a:cubicBezTo>
                  <a:pt x="30457" y="7916"/>
                  <a:pt x="30493" y="7904"/>
                  <a:pt x="30514" y="7869"/>
                </a:cubicBezTo>
                <a:cubicBezTo>
                  <a:pt x="30528" y="7844"/>
                  <a:pt x="30511" y="7808"/>
                  <a:pt x="30530" y="7786"/>
                </a:cubicBezTo>
                <a:cubicBezTo>
                  <a:pt x="30548" y="7764"/>
                  <a:pt x="30581" y="7769"/>
                  <a:pt x="30593" y="7740"/>
                </a:cubicBezTo>
                <a:cubicBezTo>
                  <a:pt x="30604" y="7712"/>
                  <a:pt x="30633" y="7685"/>
                  <a:pt x="30655" y="7665"/>
                </a:cubicBezTo>
                <a:cubicBezTo>
                  <a:pt x="30696" y="7628"/>
                  <a:pt x="30672" y="7502"/>
                  <a:pt x="30742" y="7499"/>
                </a:cubicBezTo>
                <a:cubicBezTo>
                  <a:pt x="30711" y="7485"/>
                  <a:pt x="30689" y="7469"/>
                  <a:pt x="30697" y="7432"/>
                </a:cubicBezTo>
                <a:cubicBezTo>
                  <a:pt x="30703" y="7404"/>
                  <a:pt x="30688" y="7343"/>
                  <a:pt x="30709" y="7324"/>
                </a:cubicBezTo>
                <a:cubicBezTo>
                  <a:pt x="30739" y="7297"/>
                  <a:pt x="30736" y="7251"/>
                  <a:pt x="30767" y="7225"/>
                </a:cubicBezTo>
                <a:cubicBezTo>
                  <a:pt x="30797" y="7198"/>
                  <a:pt x="30820" y="7187"/>
                  <a:pt x="30834" y="7146"/>
                </a:cubicBezTo>
                <a:cubicBezTo>
                  <a:pt x="30845" y="7113"/>
                  <a:pt x="30826" y="7067"/>
                  <a:pt x="30875" y="7063"/>
                </a:cubicBezTo>
                <a:cubicBezTo>
                  <a:pt x="30981" y="7054"/>
                  <a:pt x="30832" y="6950"/>
                  <a:pt x="30854" y="6871"/>
                </a:cubicBezTo>
                <a:cubicBezTo>
                  <a:pt x="30868" y="6825"/>
                  <a:pt x="30934" y="6815"/>
                  <a:pt x="30958" y="6776"/>
                </a:cubicBezTo>
                <a:cubicBezTo>
                  <a:pt x="31011" y="6692"/>
                  <a:pt x="30868" y="6614"/>
                  <a:pt x="31104" y="6543"/>
                </a:cubicBezTo>
                <a:cubicBezTo>
                  <a:pt x="31153" y="6528"/>
                  <a:pt x="31183" y="6540"/>
                  <a:pt x="31233" y="6535"/>
                </a:cubicBezTo>
                <a:cubicBezTo>
                  <a:pt x="31287" y="6529"/>
                  <a:pt x="31326" y="6511"/>
                  <a:pt x="31382" y="6518"/>
                </a:cubicBezTo>
                <a:cubicBezTo>
                  <a:pt x="31510" y="6533"/>
                  <a:pt x="31637" y="6503"/>
                  <a:pt x="31765" y="6514"/>
                </a:cubicBezTo>
                <a:cubicBezTo>
                  <a:pt x="31815" y="6518"/>
                  <a:pt x="31823" y="6550"/>
                  <a:pt x="31860" y="6576"/>
                </a:cubicBezTo>
                <a:cubicBezTo>
                  <a:pt x="31900" y="6605"/>
                  <a:pt x="31944" y="6571"/>
                  <a:pt x="31985" y="6589"/>
                </a:cubicBezTo>
                <a:cubicBezTo>
                  <a:pt x="31873" y="6465"/>
                  <a:pt x="32007" y="6537"/>
                  <a:pt x="32081" y="6531"/>
                </a:cubicBezTo>
                <a:cubicBezTo>
                  <a:pt x="32128" y="6526"/>
                  <a:pt x="32183" y="6535"/>
                  <a:pt x="32226" y="6555"/>
                </a:cubicBezTo>
                <a:cubicBezTo>
                  <a:pt x="32263" y="6573"/>
                  <a:pt x="32293" y="6541"/>
                  <a:pt x="32326" y="6564"/>
                </a:cubicBezTo>
                <a:cubicBezTo>
                  <a:pt x="32318" y="6553"/>
                  <a:pt x="32311" y="6542"/>
                  <a:pt x="32305" y="6531"/>
                </a:cubicBezTo>
                <a:cubicBezTo>
                  <a:pt x="32375" y="6507"/>
                  <a:pt x="32438" y="6510"/>
                  <a:pt x="32496" y="6555"/>
                </a:cubicBezTo>
                <a:cubicBezTo>
                  <a:pt x="32530" y="6581"/>
                  <a:pt x="32581" y="6546"/>
                  <a:pt x="32621" y="6568"/>
                </a:cubicBezTo>
                <a:cubicBezTo>
                  <a:pt x="32602" y="6516"/>
                  <a:pt x="32495" y="6541"/>
                  <a:pt x="32504" y="6477"/>
                </a:cubicBezTo>
                <a:cubicBezTo>
                  <a:pt x="32534" y="6493"/>
                  <a:pt x="32569" y="6480"/>
                  <a:pt x="32600" y="6485"/>
                </a:cubicBezTo>
                <a:cubicBezTo>
                  <a:pt x="32561" y="6469"/>
                  <a:pt x="32506" y="6451"/>
                  <a:pt x="32558" y="6414"/>
                </a:cubicBezTo>
                <a:cubicBezTo>
                  <a:pt x="32621" y="6369"/>
                  <a:pt x="32732" y="6416"/>
                  <a:pt x="32800" y="6431"/>
                </a:cubicBezTo>
                <a:cubicBezTo>
                  <a:pt x="32820" y="6435"/>
                  <a:pt x="33079" y="6535"/>
                  <a:pt x="33045" y="6460"/>
                </a:cubicBezTo>
                <a:cubicBezTo>
                  <a:pt x="33138" y="6443"/>
                  <a:pt x="33221" y="6486"/>
                  <a:pt x="33298" y="6531"/>
                </a:cubicBezTo>
                <a:cubicBezTo>
                  <a:pt x="33357" y="6564"/>
                  <a:pt x="33431" y="6540"/>
                  <a:pt x="33481" y="6580"/>
                </a:cubicBezTo>
                <a:cubicBezTo>
                  <a:pt x="33446" y="6610"/>
                  <a:pt x="33394" y="6598"/>
                  <a:pt x="33352" y="6597"/>
                </a:cubicBezTo>
                <a:cubicBezTo>
                  <a:pt x="33309" y="6596"/>
                  <a:pt x="33270" y="6615"/>
                  <a:pt x="33228" y="6618"/>
                </a:cubicBezTo>
                <a:cubicBezTo>
                  <a:pt x="33327" y="6686"/>
                  <a:pt x="33428" y="6690"/>
                  <a:pt x="33543" y="6680"/>
                </a:cubicBezTo>
                <a:cubicBezTo>
                  <a:pt x="33536" y="6670"/>
                  <a:pt x="33529" y="6661"/>
                  <a:pt x="33523" y="6651"/>
                </a:cubicBezTo>
                <a:cubicBezTo>
                  <a:pt x="33573" y="6632"/>
                  <a:pt x="33704" y="6654"/>
                  <a:pt x="33751" y="6680"/>
                </a:cubicBezTo>
                <a:cubicBezTo>
                  <a:pt x="33706" y="6652"/>
                  <a:pt x="33734" y="6626"/>
                  <a:pt x="33764" y="6601"/>
                </a:cubicBezTo>
                <a:cubicBezTo>
                  <a:pt x="33800" y="6571"/>
                  <a:pt x="33784" y="6571"/>
                  <a:pt x="33847" y="6585"/>
                </a:cubicBezTo>
                <a:cubicBezTo>
                  <a:pt x="33870" y="6590"/>
                  <a:pt x="34081" y="6658"/>
                  <a:pt x="34021" y="6585"/>
                </a:cubicBezTo>
                <a:cubicBezTo>
                  <a:pt x="34094" y="6566"/>
                  <a:pt x="34142" y="6627"/>
                  <a:pt x="34217" y="6568"/>
                </a:cubicBezTo>
                <a:cubicBezTo>
                  <a:pt x="34158" y="6551"/>
                  <a:pt x="34009" y="6410"/>
                  <a:pt x="33938" y="6489"/>
                </a:cubicBezTo>
                <a:cubicBezTo>
                  <a:pt x="33949" y="6497"/>
                  <a:pt x="33960" y="6504"/>
                  <a:pt x="33972" y="6510"/>
                </a:cubicBezTo>
                <a:cubicBezTo>
                  <a:pt x="33943" y="6497"/>
                  <a:pt x="33910" y="6505"/>
                  <a:pt x="33880" y="6497"/>
                </a:cubicBezTo>
                <a:cubicBezTo>
                  <a:pt x="33849" y="6492"/>
                  <a:pt x="33831" y="6436"/>
                  <a:pt x="33876" y="6447"/>
                </a:cubicBezTo>
                <a:cubicBezTo>
                  <a:pt x="33853" y="6437"/>
                  <a:pt x="33716" y="6337"/>
                  <a:pt x="33805" y="6352"/>
                </a:cubicBezTo>
                <a:cubicBezTo>
                  <a:pt x="33778" y="6321"/>
                  <a:pt x="33762" y="6278"/>
                  <a:pt x="33764" y="6235"/>
                </a:cubicBezTo>
                <a:cubicBezTo>
                  <a:pt x="33766" y="6183"/>
                  <a:pt x="33798" y="6182"/>
                  <a:pt x="33826" y="6148"/>
                </a:cubicBezTo>
                <a:cubicBezTo>
                  <a:pt x="33842" y="6129"/>
                  <a:pt x="33867" y="6092"/>
                  <a:pt x="33859" y="6069"/>
                </a:cubicBezTo>
                <a:cubicBezTo>
                  <a:pt x="33848" y="6036"/>
                  <a:pt x="33797" y="5957"/>
                  <a:pt x="33851" y="5928"/>
                </a:cubicBezTo>
                <a:cubicBezTo>
                  <a:pt x="33895" y="5904"/>
                  <a:pt x="33822" y="5857"/>
                  <a:pt x="33805" y="5836"/>
                </a:cubicBezTo>
                <a:cubicBezTo>
                  <a:pt x="33853" y="5825"/>
                  <a:pt x="33834" y="5745"/>
                  <a:pt x="33897" y="5766"/>
                </a:cubicBezTo>
                <a:cubicBezTo>
                  <a:pt x="33895" y="5755"/>
                  <a:pt x="33895" y="5743"/>
                  <a:pt x="33893" y="5733"/>
                </a:cubicBezTo>
                <a:cubicBezTo>
                  <a:pt x="33942" y="5738"/>
                  <a:pt x="33994" y="5742"/>
                  <a:pt x="34042" y="5753"/>
                </a:cubicBezTo>
                <a:cubicBezTo>
                  <a:pt x="34069" y="5760"/>
                  <a:pt x="34118" y="5732"/>
                  <a:pt x="34150" y="5733"/>
                </a:cubicBezTo>
                <a:cubicBezTo>
                  <a:pt x="34195" y="5733"/>
                  <a:pt x="34231" y="5704"/>
                  <a:pt x="34275" y="5699"/>
                </a:cubicBezTo>
                <a:cubicBezTo>
                  <a:pt x="34319" y="5694"/>
                  <a:pt x="34355" y="5730"/>
                  <a:pt x="34395" y="5741"/>
                </a:cubicBezTo>
                <a:cubicBezTo>
                  <a:pt x="34437" y="5752"/>
                  <a:pt x="34455" y="5807"/>
                  <a:pt x="34491" y="5745"/>
                </a:cubicBezTo>
                <a:cubicBezTo>
                  <a:pt x="34552" y="5641"/>
                  <a:pt x="34611" y="5729"/>
                  <a:pt x="34653" y="5807"/>
                </a:cubicBezTo>
                <a:cubicBezTo>
                  <a:pt x="34669" y="5836"/>
                  <a:pt x="34628" y="5847"/>
                  <a:pt x="34674" y="5866"/>
                </a:cubicBezTo>
                <a:cubicBezTo>
                  <a:pt x="34638" y="5866"/>
                  <a:pt x="34749" y="5917"/>
                  <a:pt x="34657" y="5895"/>
                </a:cubicBezTo>
                <a:cubicBezTo>
                  <a:pt x="34699" y="5919"/>
                  <a:pt x="34739" y="5945"/>
                  <a:pt x="34765" y="5986"/>
                </a:cubicBezTo>
                <a:cubicBezTo>
                  <a:pt x="34802" y="6043"/>
                  <a:pt x="34822" y="5962"/>
                  <a:pt x="34878" y="5982"/>
                </a:cubicBezTo>
                <a:cubicBezTo>
                  <a:pt x="34925" y="5999"/>
                  <a:pt x="34904" y="6055"/>
                  <a:pt x="34932" y="6065"/>
                </a:cubicBezTo>
                <a:cubicBezTo>
                  <a:pt x="34962" y="6076"/>
                  <a:pt x="34959" y="6112"/>
                  <a:pt x="34990" y="6127"/>
                </a:cubicBezTo>
                <a:cubicBezTo>
                  <a:pt x="35008" y="6084"/>
                  <a:pt x="35053" y="6062"/>
                  <a:pt x="35098" y="6082"/>
                </a:cubicBezTo>
                <a:cubicBezTo>
                  <a:pt x="35041" y="6022"/>
                  <a:pt x="35128" y="5942"/>
                  <a:pt x="35127" y="5878"/>
                </a:cubicBezTo>
                <a:cubicBezTo>
                  <a:pt x="35126" y="5802"/>
                  <a:pt x="35181" y="5792"/>
                  <a:pt x="35247" y="5795"/>
                </a:cubicBezTo>
                <a:cubicBezTo>
                  <a:pt x="35172" y="5773"/>
                  <a:pt x="35255" y="5762"/>
                  <a:pt x="35281" y="5774"/>
                </a:cubicBezTo>
                <a:cubicBezTo>
                  <a:pt x="35312" y="5789"/>
                  <a:pt x="35336" y="5813"/>
                  <a:pt x="35368" y="5824"/>
                </a:cubicBezTo>
                <a:cubicBezTo>
                  <a:pt x="35362" y="5814"/>
                  <a:pt x="35357" y="5805"/>
                  <a:pt x="35351" y="5795"/>
                </a:cubicBezTo>
                <a:cubicBezTo>
                  <a:pt x="35361" y="5790"/>
                  <a:pt x="35370" y="5787"/>
                  <a:pt x="35380" y="5782"/>
                </a:cubicBezTo>
                <a:cubicBezTo>
                  <a:pt x="35332" y="5733"/>
                  <a:pt x="35263" y="5748"/>
                  <a:pt x="35214" y="5687"/>
                </a:cubicBezTo>
                <a:cubicBezTo>
                  <a:pt x="35190" y="5657"/>
                  <a:pt x="35082" y="5594"/>
                  <a:pt x="35131" y="5554"/>
                </a:cubicBezTo>
                <a:cubicBezTo>
                  <a:pt x="35096" y="5551"/>
                  <a:pt x="35057" y="5536"/>
                  <a:pt x="35044" y="5500"/>
                </a:cubicBezTo>
                <a:cubicBezTo>
                  <a:pt x="35138" y="5471"/>
                  <a:pt x="35254" y="5422"/>
                  <a:pt x="35351" y="5467"/>
                </a:cubicBezTo>
                <a:cubicBezTo>
                  <a:pt x="35450" y="5512"/>
                  <a:pt x="35558" y="5508"/>
                  <a:pt x="35663" y="5525"/>
                </a:cubicBezTo>
                <a:cubicBezTo>
                  <a:pt x="35621" y="5535"/>
                  <a:pt x="35581" y="5521"/>
                  <a:pt x="35538" y="5521"/>
                </a:cubicBezTo>
                <a:cubicBezTo>
                  <a:pt x="35576" y="5539"/>
                  <a:pt x="35606" y="5548"/>
                  <a:pt x="35630" y="5566"/>
                </a:cubicBezTo>
                <a:cubicBezTo>
                  <a:pt x="35580" y="5545"/>
                  <a:pt x="35457" y="5489"/>
                  <a:pt x="35405" y="5525"/>
                </a:cubicBezTo>
                <a:cubicBezTo>
                  <a:pt x="35317" y="5586"/>
                  <a:pt x="35435" y="5666"/>
                  <a:pt x="35484" y="5703"/>
                </a:cubicBezTo>
                <a:cubicBezTo>
                  <a:pt x="35526" y="5735"/>
                  <a:pt x="35528" y="5763"/>
                  <a:pt x="35547" y="5807"/>
                </a:cubicBezTo>
                <a:cubicBezTo>
                  <a:pt x="35570" y="5865"/>
                  <a:pt x="35623" y="5842"/>
                  <a:pt x="35663" y="5874"/>
                </a:cubicBezTo>
                <a:cubicBezTo>
                  <a:pt x="35713" y="5914"/>
                  <a:pt x="35667" y="5915"/>
                  <a:pt x="35676" y="5961"/>
                </a:cubicBezTo>
                <a:cubicBezTo>
                  <a:pt x="35684" y="6004"/>
                  <a:pt x="35732" y="6011"/>
                  <a:pt x="35767" y="6019"/>
                </a:cubicBezTo>
                <a:cubicBezTo>
                  <a:pt x="35755" y="6024"/>
                  <a:pt x="35720" y="6071"/>
                  <a:pt x="35709" y="6065"/>
                </a:cubicBezTo>
                <a:cubicBezTo>
                  <a:pt x="35684" y="6053"/>
                  <a:pt x="35646" y="6049"/>
                  <a:pt x="35622" y="6065"/>
                </a:cubicBezTo>
                <a:cubicBezTo>
                  <a:pt x="35607" y="6075"/>
                  <a:pt x="35611" y="6103"/>
                  <a:pt x="35597" y="6115"/>
                </a:cubicBezTo>
                <a:cubicBezTo>
                  <a:pt x="35564" y="6141"/>
                  <a:pt x="35527" y="6159"/>
                  <a:pt x="35493" y="6181"/>
                </a:cubicBezTo>
                <a:cubicBezTo>
                  <a:pt x="35511" y="6209"/>
                  <a:pt x="35547" y="6220"/>
                  <a:pt x="35559" y="6252"/>
                </a:cubicBezTo>
                <a:cubicBezTo>
                  <a:pt x="35568" y="6275"/>
                  <a:pt x="35526" y="6298"/>
                  <a:pt x="35522" y="6319"/>
                </a:cubicBezTo>
                <a:cubicBezTo>
                  <a:pt x="35513" y="6359"/>
                  <a:pt x="35533" y="6396"/>
                  <a:pt x="35509" y="6435"/>
                </a:cubicBezTo>
                <a:cubicBezTo>
                  <a:pt x="35486" y="6473"/>
                  <a:pt x="35451" y="6436"/>
                  <a:pt x="35468" y="6493"/>
                </a:cubicBezTo>
                <a:cubicBezTo>
                  <a:pt x="35487" y="6559"/>
                  <a:pt x="35405" y="6617"/>
                  <a:pt x="35472" y="6676"/>
                </a:cubicBezTo>
                <a:cubicBezTo>
                  <a:pt x="35521" y="6720"/>
                  <a:pt x="35458" y="6781"/>
                  <a:pt x="35509" y="6821"/>
                </a:cubicBezTo>
                <a:cubicBezTo>
                  <a:pt x="35461" y="6792"/>
                  <a:pt x="35501" y="6805"/>
                  <a:pt x="35435" y="6905"/>
                </a:cubicBezTo>
                <a:cubicBezTo>
                  <a:pt x="35416" y="6932"/>
                  <a:pt x="35398" y="6967"/>
                  <a:pt x="35443" y="6979"/>
                </a:cubicBezTo>
                <a:cubicBezTo>
                  <a:pt x="35392" y="6955"/>
                  <a:pt x="35336" y="6997"/>
                  <a:pt x="35285" y="6971"/>
                </a:cubicBezTo>
                <a:cubicBezTo>
                  <a:pt x="35273" y="6991"/>
                  <a:pt x="35303" y="7043"/>
                  <a:pt x="35277" y="7054"/>
                </a:cubicBezTo>
                <a:cubicBezTo>
                  <a:pt x="35235" y="7072"/>
                  <a:pt x="35181" y="7031"/>
                  <a:pt x="35135" y="7042"/>
                </a:cubicBezTo>
                <a:cubicBezTo>
                  <a:pt x="35166" y="7095"/>
                  <a:pt x="35233" y="7115"/>
                  <a:pt x="35277" y="7154"/>
                </a:cubicBezTo>
                <a:cubicBezTo>
                  <a:pt x="35315" y="7188"/>
                  <a:pt x="35311" y="7244"/>
                  <a:pt x="35343" y="7283"/>
                </a:cubicBezTo>
                <a:cubicBezTo>
                  <a:pt x="35300" y="7267"/>
                  <a:pt x="35291" y="7365"/>
                  <a:pt x="35293" y="7403"/>
                </a:cubicBezTo>
                <a:cubicBezTo>
                  <a:pt x="35275" y="7334"/>
                  <a:pt x="35278" y="7411"/>
                  <a:pt x="35285" y="7428"/>
                </a:cubicBezTo>
                <a:lnTo>
                  <a:pt x="35464" y="7682"/>
                </a:lnTo>
                <a:cubicBezTo>
                  <a:pt x="35578" y="7826"/>
                  <a:pt x="35689" y="7952"/>
                  <a:pt x="35829" y="8072"/>
                </a:cubicBezTo>
                <a:cubicBezTo>
                  <a:pt x="35994" y="8213"/>
                  <a:pt x="36159" y="8356"/>
                  <a:pt x="36320" y="8501"/>
                </a:cubicBezTo>
                <a:cubicBezTo>
                  <a:pt x="36421" y="8592"/>
                  <a:pt x="36576" y="8819"/>
                  <a:pt x="36727" y="8821"/>
                </a:cubicBezTo>
                <a:cubicBezTo>
                  <a:pt x="36667" y="8827"/>
                  <a:pt x="36728" y="8857"/>
                  <a:pt x="36752" y="8879"/>
                </a:cubicBezTo>
                <a:cubicBezTo>
                  <a:pt x="36843" y="8964"/>
                  <a:pt x="36893" y="8987"/>
                  <a:pt x="36993" y="9107"/>
                </a:cubicBezTo>
                <a:cubicBezTo>
                  <a:pt x="37035" y="9158"/>
                  <a:pt x="37077" y="9213"/>
                  <a:pt x="37134" y="9249"/>
                </a:cubicBezTo>
                <a:cubicBezTo>
                  <a:pt x="37184" y="9279"/>
                  <a:pt x="37248" y="9300"/>
                  <a:pt x="37267" y="9361"/>
                </a:cubicBezTo>
                <a:cubicBezTo>
                  <a:pt x="37305" y="9321"/>
                  <a:pt x="37314" y="9272"/>
                  <a:pt x="37342" y="9228"/>
                </a:cubicBezTo>
                <a:cubicBezTo>
                  <a:pt x="37362" y="9197"/>
                  <a:pt x="37328" y="9187"/>
                  <a:pt x="37355" y="9157"/>
                </a:cubicBezTo>
                <a:cubicBezTo>
                  <a:pt x="37421" y="9084"/>
                  <a:pt x="37383" y="8973"/>
                  <a:pt x="37346" y="8891"/>
                </a:cubicBezTo>
                <a:cubicBezTo>
                  <a:pt x="37331" y="8856"/>
                  <a:pt x="37290" y="8839"/>
                  <a:pt x="37263" y="8812"/>
                </a:cubicBezTo>
                <a:cubicBezTo>
                  <a:pt x="37244" y="8793"/>
                  <a:pt x="37252" y="8773"/>
                  <a:pt x="37234" y="8754"/>
                </a:cubicBezTo>
                <a:cubicBezTo>
                  <a:pt x="37216" y="8736"/>
                  <a:pt x="37195" y="8683"/>
                  <a:pt x="37172" y="8679"/>
                </a:cubicBezTo>
                <a:cubicBezTo>
                  <a:pt x="37147" y="8675"/>
                  <a:pt x="37121" y="8679"/>
                  <a:pt x="37118" y="8646"/>
                </a:cubicBezTo>
                <a:cubicBezTo>
                  <a:pt x="37154" y="8630"/>
                  <a:pt x="37185" y="8662"/>
                  <a:pt x="37209" y="8683"/>
                </a:cubicBezTo>
                <a:cubicBezTo>
                  <a:pt x="37240" y="8646"/>
                  <a:pt x="37297" y="8575"/>
                  <a:pt x="37355" y="8575"/>
                </a:cubicBezTo>
                <a:cubicBezTo>
                  <a:pt x="37380" y="8575"/>
                  <a:pt x="37401" y="8554"/>
                  <a:pt x="37417" y="8584"/>
                </a:cubicBezTo>
                <a:cubicBezTo>
                  <a:pt x="37431" y="8609"/>
                  <a:pt x="37475" y="8617"/>
                  <a:pt x="37500" y="8621"/>
                </a:cubicBezTo>
                <a:cubicBezTo>
                  <a:pt x="37463" y="8554"/>
                  <a:pt x="37383" y="8532"/>
                  <a:pt x="37326" y="8488"/>
                </a:cubicBezTo>
                <a:cubicBezTo>
                  <a:pt x="37399" y="8502"/>
                  <a:pt x="37252" y="8399"/>
                  <a:pt x="37238" y="8388"/>
                </a:cubicBezTo>
                <a:cubicBezTo>
                  <a:pt x="37204" y="8342"/>
                  <a:pt x="37150" y="8286"/>
                  <a:pt x="37193" y="8230"/>
                </a:cubicBezTo>
                <a:cubicBezTo>
                  <a:pt x="37231" y="8181"/>
                  <a:pt x="37232" y="8113"/>
                  <a:pt x="37313" y="8118"/>
                </a:cubicBezTo>
                <a:cubicBezTo>
                  <a:pt x="37352" y="8121"/>
                  <a:pt x="37382" y="8155"/>
                  <a:pt x="37421" y="8151"/>
                </a:cubicBezTo>
                <a:cubicBezTo>
                  <a:pt x="37450" y="8149"/>
                  <a:pt x="37480" y="8138"/>
                  <a:pt x="37508" y="8147"/>
                </a:cubicBezTo>
                <a:cubicBezTo>
                  <a:pt x="37501" y="8116"/>
                  <a:pt x="37535" y="8075"/>
                  <a:pt x="37513" y="8048"/>
                </a:cubicBezTo>
                <a:cubicBezTo>
                  <a:pt x="37464" y="7987"/>
                  <a:pt x="37294" y="7940"/>
                  <a:pt x="37184" y="7823"/>
                </a:cubicBezTo>
                <a:cubicBezTo>
                  <a:pt x="37133" y="7768"/>
                  <a:pt x="37116" y="7705"/>
                  <a:pt x="37080" y="7640"/>
                </a:cubicBezTo>
                <a:cubicBezTo>
                  <a:pt x="37053" y="7591"/>
                  <a:pt x="37169" y="7540"/>
                  <a:pt x="37060" y="7520"/>
                </a:cubicBezTo>
                <a:cubicBezTo>
                  <a:pt x="37071" y="7483"/>
                  <a:pt x="37112" y="7476"/>
                  <a:pt x="37143" y="7495"/>
                </a:cubicBezTo>
                <a:cubicBezTo>
                  <a:pt x="37136" y="7467"/>
                  <a:pt x="37172" y="7457"/>
                  <a:pt x="37176" y="7482"/>
                </a:cubicBezTo>
                <a:cubicBezTo>
                  <a:pt x="37181" y="7517"/>
                  <a:pt x="37138" y="7517"/>
                  <a:pt x="37163" y="7557"/>
                </a:cubicBezTo>
                <a:cubicBezTo>
                  <a:pt x="37190" y="7600"/>
                  <a:pt x="37301" y="7665"/>
                  <a:pt x="37338" y="7607"/>
                </a:cubicBezTo>
                <a:cubicBezTo>
                  <a:pt x="37374" y="7550"/>
                  <a:pt x="37175" y="7409"/>
                  <a:pt x="37118" y="7399"/>
                </a:cubicBezTo>
                <a:cubicBezTo>
                  <a:pt x="37054" y="7388"/>
                  <a:pt x="37033" y="7399"/>
                  <a:pt x="36976" y="7349"/>
                </a:cubicBezTo>
                <a:cubicBezTo>
                  <a:pt x="36939" y="7316"/>
                  <a:pt x="36907" y="7281"/>
                  <a:pt x="36868" y="7250"/>
                </a:cubicBezTo>
                <a:cubicBezTo>
                  <a:pt x="36849" y="7234"/>
                  <a:pt x="36808" y="7210"/>
                  <a:pt x="36814" y="7179"/>
                </a:cubicBezTo>
                <a:cubicBezTo>
                  <a:pt x="36823" y="7133"/>
                  <a:pt x="36847" y="7111"/>
                  <a:pt x="36806" y="7071"/>
                </a:cubicBezTo>
                <a:cubicBezTo>
                  <a:pt x="36759" y="7024"/>
                  <a:pt x="36676" y="7019"/>
                  <a:pt x="36615" y="7000"/>
                </a:cubicBezTo>
                <a:cubicBezTo>
                  <a:pt x="36518" y="6970"/>
                  <a:pt x="36567" y="7023"/>
                  <a:pt x="36582" y="7067"/>
                </a:cubicBezTo>
                <a:cubicBezTo>
                  <a:pt x="36539" y="7011"/>
                  <a:pt x="36408" y="7061"/>
                  <a:pt x="36307" y="6892"/>
                </a:cubicBezTo>
                <a:cubicBezTo>
                  <a:pt x="36298" y="6876"/>
                  <a:pt x="36204" y="6621"/>
                  <a:pt x="36299" y="6659"/>
                </a:cubicBezTo>
                <a:cubicBezTo>
                  <a:pt x="36280" y="6640"/>
                  <a:pt x="36254" y="6626"/>
                  <a:pt x="36228" y="6618"/>
                </a:cubicBezTo>
                <a:cubicBezTo>
                  <a:pt x="36250" y="6608"/>
                  <a:pt x="36273" y="6608"/>
                  <a:pt x="36295" y="6618"/>
                </a:cubicBezTo>
                <a:cubicBezTo>
                  <a:pt x="36287" y="6609"/>
                  <a:pt x="36159" y="6537"/>
                  <a:pt x="36249" y="6551"/>
                </a:cubicBezTo>
                <a:cubicBezTo>
                  <a:pt x="36236" y="6530"/>
                  <a:pt x="36123" y="6479"/>
                  <a:pt x="36137" y="6460"/>
                </a:cubicBezTo>
                <a:cubicBezTo>
                  <a:pt x="36169" y="6417"/>
                  <a:pt x="36078" y="6409"/>
                  <a:pt x="36083" y="6356"/>
                </a:cubicBezTo>
                <a:cubicBezTo>
                  <a:pt x="36107" y="6363"/>
                  <a:pt x="36123" y="6348"/>
                  <a:pt x="36124" y="6323"/>
                </a:cubicBezTo>
                <a:cubicBezTo>
                  <a:pt x="36110" y="6321"/>
                  <a:pt x="36094" y="6321"/>
                  <a:pt x="36079" y="6319"/>
                </a:cubicBezTo>
                <a:cubicBezTo>
                  <a:pt x="36140" y="6273"/>
                  <a:pt x="36212" y="6355"/>
                  <a:pt x="36262" y="6319"/>
                </a:cubicBezTo>
                <a:cubicBezTo>
                  <a:pt x="36194" y="6295"/>
                  <a:pt x="36293" y="6287"/>
                  <a:pt x="36328" y="6310"/>
                </a:cubicBezTo>
                <a:cubicBezTo>
                  <a:pt x="36359" y="6331"/>
                  <a:pt x="36385" y="6362"/>
                  <a:pt x="36420" y="6377"/>
                </a:cubicBezTo>
                <a:cubicBezTo>
                  <a:pt x="36460" y="6395"/>
                  <a:pt x="36502" y="6359"/>
                  <a:pt x="36474" y="6319"/>
                </a:cubicBezTo>
                <a:cubicBezTo>
                  <a:pt x="36455" y="6293"/>
                  <a:pt x="36405" y="6291"/>
                  <a:pt x="36378" y="6281"/>
                </a:cubicBezTo>
                <a:cubicBezTo>
                  <a:pt x="36415" y="6278"/>
                  <a:pt x="36434" y="6283"/>
                  <a:pt x="36465" y="6260"/>
                </a:cubicBezTo>
                <a:cubicBezTo>
                  <a:pt x="36500" y="6235"/>
                  <a:pt x="36500" y="6184"/>
                  <a:pt x="36528" y="6165"/>
                </a:cubicBezTo>
                <a:cubicBezTo>
                  <a:pt x="36563" y="6141"/>
                  <a:pt x="36622" y="6215"/>
                  <a:pt x="36644" y="6235"/>
                </a:cubicBezTo>
                <a:cubicBezTo>
                  <a:pt x="36671" y="6260"/>
                  <a:pt x="36743" y="6424"/>
                  <a:pt x="36798" y="6368"/>
                </a:cubicBezTo>
                <a:cubicBezTo>
                  <a:pt x="36834" y="6331"/>
                  <a:pt x="36808" y="6242"/>
                  <a:pt x="36798" y="6198"/>
                </a:cubicBezTo>
                <a:cubicBezTo>
                  <a:pt x="36819" y="6202"/>
                  <a:pt x="36840" y="6204"/>
                  <a:pt x="36860" y="6198"/>
                </a:cubicBezTo>
                <a:cubicBezTo>
                  <a:pt x="36852" y="6188"/>
                  <a:pt x="36844" y="6178"/>
                  <a:pt x="36835" y="6169"/>
                </a:cubicBezTo>
                <a:cubicBezTo>
                  <a:pt x="36902" y="6207"/>
                  <a:pt x="36981" y="6136"/>
                  <a:pt x="37047" y="6127"/>
                </a:cubicBezTo>
                <a:cubicBezTo>
                  <a:pt x="37364" y="6085"/>
                  <a:pt x="37511" y="6231"/>
                  <a:pt x="37774" y="6348"/>
                </a:cubicBezTo>
                <a:cubicBezTo>
                  <a:pt x="37806" y="6304"/>
                  <a:pt x="37693" y="6192"/>
                  <a:pt x="37658" y="6177"/>
                </a:cubicBezTo>
                <a:cubicBezTo>
                  <a:pt x="37700" y="6186"/>
                  <a:pt x="37691" y="6178"/>
                  <a:pt x="37671" y="6152"/>
                </a:cubicBezTo>
                <a:cubicBezTo>
                  <a:pt x="37710" y="6162"/>
                  <a:pt x="37827" y="6126"/>
                  <a:pt x="37754" y="6082"/>
                </a:cubicBezTo>
                <a:cubicBezTo>
                  <a:pt x="37786" y="6094"/>
                  <a:pt x="37817" y="6038"/>
                  <a:pt x="37816" y="6023"/>
                </a:cubicBezTo>
                <a:cubicBezTo>
                  <a:pt x="37855" y="6056"/>
                  <a:pt x="37870" y="6013"/>
                  <a:pt x="37841" y="5994"/>
                </a:cubicBezTo>
                <a:cubicBezTo>
                  <a:pt x="37823" y="5983"/>
                  <a:pt x="37801" y="5978"/>
                  <a:pt x="37783" y="5969"/>
                </a:cubicBezTo>
                <a:cubicBezTo>
                  <a:pt x="37815" y="5973"/>
                  <a:pt x="37845" y="5990"/>
                  <a:pt x="37878" y="5990"/>
                </a:cubicBezTo>
                <a:cubicBezTo>
                  <a:pt x="37863" y="5970"/>
                  <a:pt x="37841" y="5958"/>
                  <a:pt x="37816" y="5957"/>
                </a:cubicBezTo>
                <a:cubicBezTo>
                  <a:pt x="37857" y="5955"/>
                  <a:pt x="37859" y="5946"/>
                  <a:pt x="37816" y="5932"/>
                </a:cubicBezTo>
                <a:cubicBezTo>
                  <a:pt x="37829" y="5932"/>
                  <a:pt x="37868" y="5943"/>
                  <a:pt x="37878" y="5932"/>
                </a:cubicBezTo>
                <a:cubicBezTo>
                  <a:pt x="37898" y="5911"/>
                  <a:pt x="37866" y="5897"/>
                  <a:pt x="37849" y="5890"/>
                </a:cubicBezTo>
                <a:cubicBezTo>
                  <a:pt x="37871" y="5894"/>
                  <a:pt x="37890" y="5899"/>
                  <a:pt x="37912" y="5903"/>
                </a:cubicBezTo>
                <a:cubicBezTo>
                  <a:pt x="37886" y="5873"/>
                  <a:pt x="37848" y="5867"/>
                  <a:pt x="37812" y="5857"/>
                </a:cubicBezTo>
                <a:cubicBezTo>
                  <a:pt x="37853" y="5830"/>
                  <a:pt x="37898" y="5886"/>
                  <a:pt x="37937" y="5853"/>
                </a:cubicBezTo>
                <a:cubicBezTo>
                  <a:pt x="37915" y="5834"/>
                  <a:pt x="37902" y="5814"/>
                  <a:pt x="37949" y="5816"/>
                </a:cubicBezTo>
                <a:cubicBezTo>
                  <a:pt x="37927" y="5801"/>
                  <a:pt x="37906" y="5784"/>
                  <a:pt x="37891" y="5762"/>
                </a:cubicBezTo>
                <a:cubicBezTo>
                  <a:pt x="37918" y="5760"/>
                  <a:pt x="37943" y="5773"/>
                  <a:pt x="37970" y="5774"/>
                </a:cubicBezTo>
                <a:cubicBezTo>
                  <a:pt x="38002" y="5775"/>
                  <a:pt x="38027" y="5747"/>
                  <a:pt x="37978" y="5733"/>
                </a:cubicBezTo>
                <a:cubicBezTo>
                  <a:pt x="38026" y="5723"/>
                  <a:pt x="38079" y="5750"/>
                  <a:pt x="38124" y="5720"/>
                </a:cubicBezTo>
                <a:cubicBezTo>
                  <a:pt x="38107" y="5701"/>
                  <a:pt x="38086" y="5688"/>
                  <a:pt x="38061" y="5683"/>
                </a:cubicBezTo>
                <a:cubicBezTo>
                  <a:pt x="38105" y="5685"/>
                  <a:pt x="38141" y="5688"/>
                  <a:pt x="38182" y="5666"/>
                </a:cubicBezTo>
                <a:cubicBezTo>
                  <a:pt x="38175" y="5655"/>
                  <a:pt x="38168" y="5643"/>
                  <a:pt x="38161" y="5633"/>
                </a:cubicBezTo>
                <a:cubicBezTo>
                  <a:pt x="38201" y="5645"/>
                  <a:pt x="38281" y="5603"/>
                  <a:pt x="38311" y="5579"/>
                </a:cubicBezTo>
                <a:cubicBezTo>
                  <a:pt x="38371" y="5529"/>
                  <a:pt x="38379" y="5496"/>
                  <a:pt x="38469" y="5492"/>
                </a:cubicBezTo>
                <a:cubicBezTo>
                  <a:pt x="38424" y="5482"/>
                  <a:pt x="38379" y="5484"/>
                  <a:pt x="38344" y="5450"/>
                </a:cubicBezTo>
                <a:cubicBezTo>
                  <a:pt x="38324" y="5431"/>
                  <a:pt x="38308" y="5408"/>
                  <a:pt x="38281" y="5396"/>
                </a:cubicBezTo>
                <a:cubicBezTo>
                  <a:pt x="38327" y="5407"/>
                  <a:pt x="38362" y="5444"/>
                  <a:pt x="38410" y="5446"/>
                </a:cubicBezTo>
                <a:cubicBezTo>
                  <a:pt x="38350" y="5376"/>
                  <a:pt x="38468" y="5462"/>
                  <a:pt x="38481" y="5471"/>
                </a:cubicBezTo>
                <a:cubicBezTo>
                  <a:pt x="38526" y="5502"/>
                  <a:pt x="38604" y="5489"/>
                  <a:pt x="38656" y="5496"/>
                </a:cubicBezTo>
                <a:cubicBezTo>
                  <a:pt x="38773" y="5511"/>
                  <a:pt x="38904" y="5522"/>
                  <a:pt x="39013" y="5570"/>
                </a:cubicBezTo>
                <a:cubicBezTo>
                  <a:pt x="39008" y="5547"/>
                  <a:pt x="38990" y="5531"/>
                  <a:pt x="38967" y="5525"/>
                </a:cubicBezTo>
                <a:cubicBezTo>
                  <a:pt x="39006" y="5522"/>
                  <a:pt x="39005" y="5458"/>
                  <a:pt x="38980" y="5437"/>
                </a:cubicBezTo>
                <a:cubicBezTo>
                  <a:pt x="38929" y="5395"/>
                  <a:pt x="38853" y="5396"/>
                  <a:pt x="38797" y="5363"/>
                </a:cubicBezTo>
                <a:cubicBezTo>
                  <a:pt x="38750" y="5335"/>
                  <a:pt x="38746" y="5292"/>
                  <a:pt x="38685" y="5275"/>
                </a:cubicBezTo>
                <a:cubicBezTo>
                  <a:pt x="38632" y="5261"/>
                  <a:pt x="38577" y="5245"/>
                  <a:pt x="38523" y="5238"/>
                </a:cubicBezTo>
                <a:cubicBezTo>
                  <a:pt x="38534" y="5236"/>
                  <a:pt x="38545" y="5236"/>
                  <a:pt x="38556" y="5238"/>
                </a:cubicBezTo>
                <a:cubicBezTo>
                  <a:pt x="38507" y="5214"/>
                  <a:pt x="38456" y="5190"/>
                  <a:pt x="38410" y="5159"/>
                </a:cubicBezTo>
                <a:cubicBezTo>
                  <a:pt x="38430" y="5175"/>
                  <a:pt x="38454" y="5189"/>
                  <a:pt x="38477" y="5201"/>
                </a:cubicBezTo>
                <a:cubicBezTo>
                  <a:pt x="38425" y="5225"/>
                  <a:pt x="38383" y="5143"/>
                  <a:pt x="38323" y="5180"/>
                </a:cubicBezTo>
                <a:cubicBezTo>
                  <a:pt x="38321" y="5137"/>
                  <a:pt x="38366" y="5156"/>
                  <a:pt x="38398" y="5163"/>
                </a:cubicBezTo>
                <a:cubicBezTo>
                  <a:pt x="38354" y="5148"/>
                  <a:pt x="38354" y="5143"/>
                  <a:pt x="38398" y="5151"/>
                </a:cubicBezTo>
                <a:cubicBezTo>
                  <a:pt x="38254" y="5039"/>
                  <a:pt x="38281" y="5080"/>
                  <a:pt x="38178" y="5038"/>
                </a:cubicBezTo>
                <a:cubicBezTo>
                  <a:pt x="38163" y="5033"/>
                  <a:pt x="38110" y="4994"/>
                  <a:pt x="38173" y="5022"/>
                </a:cubicBezTo>
                <a:cubicBezTo>
                  <a:pt x="38112" y="4981"/>
                  <a:pt x="38043" y="4956"/>
                  <a:pt x="37978" y="4922"/>
                </a:cubicBezTo>
                <a:cubicBezTo>
                  <a:pt x="37964" y="4944"/>
                  <a:pt x="37974" y="4959"/>
                  <a:pt x="37999" y="4964"/>
                </a:cubicBezTo>
                <a:cubicBezTo>
                  <a:pt x="37905" y="4970"/>
                  <a:pt x="37728" y="4934"/>
                  <a:pt x="37671" y="4851"/>
                </a:cubicBezTo>
                <a:cubicBezTo>
                  <a:pt x="37636" y="4802"/>
                  <a:pt x="37563" y="4758"/>
                  <a:pt x="37521" y="4827"/>
                </a:cubicBezTo>
                <a:cubicBezTo>
                  <a:pt x="37505" y="4853"/>
                  <a:pt x="37462" y="4828"/>
                  <a:pt x="37442" y="4822"/>
                </a:cubicBezTo>
                <a:cubicBezTo>
                  <a:pt x="37408" y="4813"/>
                  <a:pt x="37386" y="4840"/>
                  <a:pt x="37355" y="4843"/>
                </a:cubicBezTo>
                <a:cubicBezTo>
                  <a:pt x="37365" y="4834"/>
                  <a:pt x="37375" y="4824"/>
                  <a:pt x="37384" y="4814"/>
                </a:cubicBezTo>
                <a:cubicBezTo>
                  <a:pt x="37321" y="4783"/>
                  <a:pt x="37257" y="4756"/>
                  <a:pt x="37188" y="4743"/>
                </a:cubicBezTo>
                <a:cubicBezTo>
                  <a:pt x="37245" y="4734"/>
                  <a:pt x="37304" y="4789"/>
                  <a:pt x="37359" y="4764"/>
                </a:cubicBezTo>
                <a:cubicBezTo>
                  <a:pt x="37416" y="4739"/>
                  <a:pt x="37468" y="4805"/>
                  <a:pt x="37525" y="4785"/>
                </a:cubicBezTo>
                <a:cubicBezTo>
                  <a:pt x="37500" y="4737"/>
                  <a:pt x="37421" y="4711"/>
                  <a:pt x="37371" y="4706"/>
                </a:cubicBezTo>
                <a:cubicBezTo>
                  <a:pt x="37341" y="4703"/>
                  <a:pt x="37313" y="4716"/>
                  <a:pt x="37284" y="4718"/>
                </a:cubicBezTo>
                <a:cubicBezTo>
                  <a:pt x="37259" y="4721"/>
                  <a:pt x="37239" y="4698"/>
                  <a:pt x="37213" y="4702"/>
                </a:cubicBezTo>
                <a:cubicBezTo>
                  <a:pt x="37325" y="4664"/>
                  <a:pt x="37491" y="4715"/>
                  <a:pt x="37587" y="4772"/>
                </a:cubicBezTo>
                <a:cubicBezTo>
                  <a:pt x="37693" y="4836"/>
                  <a:pt x="37827" y="4820"/>
                  <a:pt x="37945" y="4814"/>
                </a:cubicBezTo>
                <a:cubicBezTo>
                  <a:pt x="37938" y="4824"/>
                  <a:pt x="37931" y="4833"/>
                  <a:pt x="37924" y="4843"/>
                </a:cubicBezTo>
                <a:cubicBezTo>
                  <a:pt x="37946" y="4845"/>
                  <a:pt x="38029" y="4794"/>
                  <a:pt x="38045" y="4777"/>
                </a:cubicBezTo>
                <a:cubicBezTo>
                  <a:pt x="38060" y="4759"/>
                  <a:pt x="38054" y="4739"/>
                  <a:pt x="38061" y="4718"/>
                </a:cubicBezTo>
                <a:cubicBezTo>
                  <a:pt x="38070" y="4693"/>
                  <a:pt x="38097" y="4699"/>
                  <a:pt x="38115" y="4685"/>
                </a:cubicBezTo>
                <a:cubicBezTo>
                  <a:pt x="38145" y="4662"/>
                  <a:pt x="38087" y="4601"/>
                  <a:pt x="38065" y="4594"/>
                </a:cubicBezTo>
                <a:cubicBezTo>
                  <a:pt x="38046" y="4588"/>
                  <a:pt x="37964" y="4590"/>
                  <a:pt x="37982" y="4610"/>
                </a:cubicBezTo>
                <a:cubicBezTo>
                  <a:pt x="37895" y="4570"/>
                  <a:pt x="38065" y="4611"/>
                  <a:pt x="38053" y="4556"/>
                </a:cubicBezTo>
                <a:cubicBezTo>
                  <a:pt x="38037" y="4483"/>
                  <a:pt x="37726" y="4505"/>
                  <a:pt x="37679" y="4344"/>
                </a:cubicBezTo>
                <a:cubicBezTo>
                  <a:pt x="37704" y="4378"/>
                  <a:pt x="37747" y="4370"/>
                  <a:pt x="37774" y="4344"/>
                </a:cubicBezTo>
                <a:cubicBezTo>
                  <a:pt x="37742" y="4332"/>
                  <a:pt x="37710" y="4317"/>
                  <a:pt x="37679" y="4303"/>
                </a:cubicBezTo>
                <a:cubicBezTo>
                  <a:pt x="37699" y="4308"/>
                  <a:pt x="37720" y="4308"/>
                  <a:pt x="37741" y="4307"/>
                </a:cubicBezTo>
                <a:cubicBezTo>
                  <a:pt x="37731" y="4298"/>
                  <a:pt x="37724" y="4290"/>
                  <a:pt x="37712" y="4282"/>
                </a:cubicBezTo>
                <a:cubicBezTo>
                  <a:pt x="37767" y="4301"/>
                  <a:pt x="37806" y="4358"/>
                  <a:pt x="37870" y="4349"/>
                </a:cubicBezTo>
                <a:cubicBezTo>
                  <a:pt x="37871" y="4326"/>
                  <a:pt x="37864" y="4308"/>
                  <a:pt x="37849" y="4290"/>
                </a:cubicBezTo>
                <a:cubicBezTo>
                  <a:pt x="37907" y="4287"/>
                  <a:pt x="38001" y="4409"/>
                  <a:pt x="37937" y="4403"/>
                </a:cubicBezTo>
                <a:cubicBezTo>
                  <a:pt x="37999" y="4427"/>
                  <a:pt x="38057" y="4465"/>
                  <a:pt x="38124" y="4477"/>
                </a:cubicBezTo>
                <a:cubicBezTo>
                  <a:pt x="38181" y="4488"/>
                  <a:pt x="38210" y="4548"/>
                  <a:pt x="38265" y="4565"/>
                </a:cubicBezTo>
                <a:cubicBezTo>
                  <a:pt x="38323" y="4582"/>
                  <a:pt x="38422" y="4585"/>
                  <a:pt x="38481" y="4569"/>
                </a:cubicBezTo>
                <a:cubicBezTo>
                  <a:pt x="38511" y="4561"/>
                  <a:pt x="38531" y="4527"/>
                  <a:pt x="38564" y="4527"/>
                </a:cubicBezTo>
                <a:cubicBezTo>
                  <a:pt x="38598" y="4527"/>
                  <a:pt x="38630" y="4537"/>
                  <a:pt x="38664" y="4540"/>
                </a:cubicBezTo>
                <a:cubicBezTo>
                  <a:pt x="38810" y="4553"/>
                  <a:pt x="38964" y="4611"/>
                  <a:pt x="39088" y="4689"/>
                </a:cubicBezTo>
                <a:cubicBezTo>
                  <a:pt x="39194" y="4757"/>
                  <a:pt x="39468" y="4837"/>
                  <a:pt x="39370" y="4764"/>
                </a:cubicBezTo>
                <a:cubicBezTo>
                  <a:pt x="39489" y="4831"/>
                  <a:pt x="39642" y="4829"/>
                  <a:pt x="39769" y="4881"/>
                </a:cubicBezTo>
                <a:cubicBezTo>
                  <a:pt x="39859" y="4917"/>
                  <a:pt x="40018" y="4936"/>
                  <a:pt x="39861" y="4839"/>
                </a:cubicBezTo>
                <a:cubicBezTo>
                  <a:pt x="39947" y="4857"/>
                  <a:pt x="40011" y="4989"/>
                  <a:pt x="40110" y="4943"/>
                </a:cubicBezTo>
                <a:cubicBezTo>
                  <a:pt x="40096" y="4911"/>
                  <a:pt x="40068" y="4885"/>
                  <a:pt x="40031" y="4885"/>
                </a:cubicBezTo>
                <a:cubicBezTo>
                  <a:pt x="40082" y="4857"/>
                  <a:pt x="40134" y="4925"/>
                  <a:pt x="40189" y="4901"/>
                </a:cubicBezTo>
                <a:cubicBezTo>
                  <a:pt x="40165" y="4881"/>
                  <a:pt x="40109" y="4854"/>
                  <a:pt x="40053" y="4837"/>
                </a:cubicBezTo>
                <a:cubicBezTo>
                  <a:pt x="40036" y="4826"/>
                  <a:pt x="40018" y="4820"/>
                  <a:pt x="39997" y="4820"/>
                </a:cubicBezTo>
                <a:cubicBezTo>
                  <a:pt x="40000" y="4822"/>
                  <a:pt x="40003" y="4823"/>
                  <a:pt x="40006" y="4825"/>
                </a:cubicBezTo>
                <a:cubicBezTo>
                  <a:pt x="39977" y="4819"/>
                  <a:pt x="39950" y="4819"/>
                  <a:pt x="39931" y="4827"/>
                </a:cubicBezTo>
                <a:cubicBezTo>
                  <a:pt x="39972" y="4780"/>
                  <a:pt x="39881" y="4756"/>
                  <a:pt x="39852" y="4785"/>
                </a:cubicBezTo>
                <a:cubicBezTo>
                  <a:pt x="39852" y="4722"/>
                  <a:pt x="40003" y="4778"/>
                  <a:pt x="39952" y="4710"/>
                </a:cubicBezTo>
                <a:cubicBezTo>
                  <a:pt x="39906" y="4649"/>
                  <a:pt x="39842" y="4656"/>
                  <a:pt x="39774" y="4648"/>
                </a:cubicBezTo>
                <a:cubicBezTo>
                  <a:pt x="39804" y="4633"/>
                  <a:pt x="39838" y="4632"/>
                  <a:pt x="39869" y="4644"/>
                </a:cubicBezTo>
                <a:cubicBezTo>
                  <a:pt x="39837" y="4625"/>
                  <a:pt x="39811" y="4604"/>
                  <a:pt x="39786" y="4577"/>
                </a:cubicBezTo>
                <a:cubicBezTo>
                  <a:pt x="39772" y="4562"/>
                  <a:pt x="39727" y="4584"/>
                  <a:pt x="39707" y="4569"/>
                </a:cubicBezTo>
                <a:cubicBezTo>
                  <a:pt x="39651" y="4528"/>
                  <a:pt x="39586" y="4518"/>
                  <a:pt x="39520" y="4502"/>
                </a:cubicBezTo>
                <a:cubicBezTo>
                  <a:pt x="39586" y="4492"/>
                  <a:pt x="39649" y="4513"/>
                  <a:pt x="39711" y="4531"/>
                </a:cubicBezTo>
                <a:cubicBezTo>
                  <a:pt x="39746" y="4542"/>
                  <a:pt x="39881" y="4544"/>
                  <a:pt x="39803" y="4565"/>
                </a:cubicBezTo>
                <a:cubicBezTo>
                  <a:pt x="39845" y="4567"/>
                  <a:pt x="39885" y="4546"/>
                  <a:pt x="39927" y="4548"/>
                </a:cubicBezTo>
                <a:cubicBezTo>
                  <a:pt x="39961" y="4550"/>
                  <a:pt x="39993" y="4568"/>
                  <a:pt x="40027" y="4569"/>
                </a:cubicBezTo>
                <a:cubicBezTo>
                  <a:pt x="39985" y="4499"/>
                  <a:pt x="39848" y="4507"/>
                  <a:pt x="39778" y="4461"/>
                </a:cubicBezTo>
                <a:cubicBezTo>
                  <a:pt x="39877" y="4475"/>
                  <a:pt x="39967" y="4525"/>
                  <a:pt x="40069" y="4527"/>
                </a:cubicBezTo>
                <a:cubicBezTo>
                  <a:pt x="40063" y="4473"/>
                  <a:pt x="39933" y="4437"/>
                  <a:pt x="40031" y="4390"/>
                </a:cubicBezTo>
                <a:cubicBezTo>
                  <a:pt x="39987" y="4359"/>
                  <a:pt x="39940" y="4363"/>
                  <a:pt x="39890" y="4349"/>
                </a:cubicBezTo>
                <a:cubicBezTo>
                  <a:pt x="39985" y="4361"/>
                  <a:pt x="39839" y="4282"/>
                  <a:pt x="39790" y="4332"/>
                </a:cubicBezTo>
                <a:cubicBezTo>
                  <a:pt x="39803" y="4267"/>
                  <a:pt x="39500" y="4218"/>
                  <a:pt x="39458" y="4207"/>
                </a:cubicBezTo>
                <a:cubicBezTo>
                  <a:pt x="39391" y="4191"/>
                  <a:pt x="39334" y="4160"/>
                  <a:pt x="39271" y="4132"/>
                </a:cubicBezTo>
                <a:cubicBezTo>
                  <a:pt x="39182" y="4094"/>
                  <a:pt x="39077" y="4101"/>
                  <a:pt x="38980" y="4095"/>
                </a:cubicBezTo>
                <a:cubicBezTo>
                  <a:pt x="38971" y="4092"/>
                  <a:pt x="38887" y="4082"/>
                  <a:pt x="38876" y="4083"/>
                </a:cubicBezTo>
                <a:cubicBezTo>
                  <a:pt x="38930" y="4101"/>
                  <a:pt x="38988" y="4094"/>
                  <a:pt x="39042" y="4112"/>
                </a:cubicBezTo>
                <a:cubicBezTo>
                  <a:pt x="38987" y="4121"/>
                  <a:pt x="38922" y="4131"/>
                  <a:pt x="38872" y="4099"/>
                </a:cubicBezTo>
                <a:cubicBezTo>
                  <a:pt x="38880" y="4110"/>
                  <a:pt x="38889" y="4121"/>
                  <a:pt x="38897" y="4132"/>
                </a:cubicBezTo>
                <a:cubicBezTo>
                  <a:pt x="38864" y="4143"/>
                  <a:pt x="38759" y="4078"/>
                  <a:pt x="38834" y="4078"/>
                </a:cubicBezTo>
                <a:cubicBezTo>
                  <a:pt x="38803" y="4071"/>
                  <a:pt x="38770" y="4083"/>
                  <a:pt x="38739" y="4078"/>
                </a:cubicBezTo>
                <a:cubicBezTo>
                  <a:pt x="38716" y="4075"/>
                  <a:pt x="38700" y="4063"/>
                  <a:pt x="38676" y="4062"/>
                </a:cubicBezTo>
                <a:cubicBezTo>
                  <a:pt x="38617" y="4060"/>
                  <a:pt x="38532" y="4062"/>
                  <a:pt x="38473" y="4070"/>
                </a:cubicBezTo>
                <a:cubicBezTo>
                  <a:pt x="38494" y="4073"/>
                  <a:pt x="38850" y="4156"/>
                  <a:pt x="38772" y="4220"/>
                </a:cubicBezTo>
                <a:cubicBezTo>
                  <a:pt x="38857" y="4277"/>
                  <a:pt x="38913" y="4196"/>
                  <a:pt x="39005" y="4340"/>
                </a:cubicBezTo>
                <a:cubicBezTo>
                  <a:pt x="38986" y="4335"/>
                  <a:pt x="38829" y="4219"/>
                  <a:pt x="38855" y="4290"/>
                </a:cubicBezTo>
                <a:cubicBezTo>
                  <a:pt x="38788" y="4293"/>
                  <a:pt x="38734" y="4228"/>
                  <a:pt x="38668" y="4220"/>
                </a:cubicBezTo>
                <a:cubicBezTo>
                  <a:pt x="38638" y="4216"/>
                  <a:pt x="38521" y="4159"/>
                  <a:pt x="38597" y="4178"/>
                </a:cubicBezTo>
                <a:cubicBezTo>
                  <a:pt x="38527" y="4129"/>
                  <a:pt x="38443" y="4104"/>
                  <a:pt x="38373" y="4053"/>
                </a:cubicBezTo>
                <a:cubicBezTo>
                  <a:pt x="38316" y="4012"/>
                  <a:pt x="38263" y="3963"/>
                  <a:pt x="38190" y="3954"/>
                </a:cubicBezTo>
                <a:cubicBezTo>
                  <a:pt x="38200" y="3961"/>
                  <a:pt x="38210" y="3966"/>
                  <a:pt x="38219" y="3975"/>
                </a:cubicBezTo>
                <a:cubicBezTo>
                  <a:pt x="38190" y="4001"/>
                  <a:pt x="38019" y="3881"/>
                  <a:pt x="37986" y="3871"/>
                </a:cubicBezTo>
                <a:cubicBezTo>
                  <a:pt x="37882" y="3836"/>
                  <a:pt x="37769" y="3823"/>
                  <a:pt x="37662" y="3800"/>
                </a:cubicBezTo>
                <a:cubicBezTo>
                  <a:pt x="37608" y="3788"/>
                  <a:pt x="37558" y="3771"/>
                  <a:pt x="37504" y="3758"/>
                </a:cubicBezTo>
                <a:cubicBezTo>
                  <a:pt x="37468" y="3750"/>
                  <a:pt x="37426" y="3757"/>
                  <a:pt x="37392" y="3746"/>
                </a:cubicBezTo>
                <a:cubicBezTo>
                  <a:pt x="37354" y="3734"/>
                  <a:pt x="37317" y="3709"/>
                  <a:pt x="37276" y="3721"/>
                </a:cubicBezTo>
                <a:cubicBezTo>
                  <a:pt x="37257" y="3726"/>
                  <a:pt x="37183" y="3690"/>
                  <a:pt x="37255" y="3704"/>
                </a:cubicBezTo>
                <a:cubicBezTo>
                  <a:pt x="37234" y="3694"/>
                  <a:pt x="37211" y="3690"/>
                  <a:pt x="37188" y="3687"/>
                </a:cubicBezTo>
                <a:cubicBezTo>
                  <a:pt x="37142" y="3719"/>
                  <a:pt x="37057" y="3665"/>
                  <a:pt x="37014" y="3650"/>
                </a:cubicBezTo>
                <a:cubicBezTo>
                  <a:pt x="36941" y="3626"/>
                  <a:pt x="36867" y="3630"/>
                  <a:pt x="36798" y="3592"/>
                </a:cubicBezTo>
                <a:cubicBezTo>
                  <a:pt x="36827" y="3597"/>
                  <a:pt x="36857" y="3604"/>
                  <a:pt x="36885" y="3613"/>
                </a:cubicBezTo>
                <a:cubicBezTo>
                  <a:pt x="36700" y="3543"/>
                  <a:pt x="36504" y="3515"/>
                  <a:pt x="36311" y="3476"/>
                </a:cubicBezTo>
                <a:cubicBezTo>
                  <a:pt x="36243" y="3447"/>
                  <a:pt x="36170" y="3439"/>
                  <a:pt x="36100" y="3413"/>
                </a:cubicBezTo>
                <a:cubicBezTo>
                  <a:pt x="36033" y="3390"/>
                  <a:pt x="35942" y="3428"/>
                  <a:pt x="35888" y="3372"/>
                </a:cubicBezTo>
                <a:cubicBezTo>
                  <a:pt x="35921" y="3373"/>
                  <a:pt x="35955" y="3387"/>
                  <a:pt x="35987" y="3393"/>
                </a:cubicBezTo>
                <a:cubicBezTo>
                  <a:pt x="35867" y="3326"/>
                  <a:pt x="35721" y="3360"/>
                  <a:pt x="35592" y="3330"/>
                </a:cubicBezTo>
                <a:cubicBezTo>
                  <a:pt x="35457" y="3299"/>
                  <a:pt x="35316" y="3285"/>
                  <a:pt x="35181" y="3251"/>
                </a:cubicBezTo>
                <a:cubicBezTo>
                  <a:pt x="35030" y="3214"/>
                  <a:pt x="34771" y="3236"/>
                  <a:pt x="34595" y="3231"/>
                </a:cubicBezTo>
                <a:cubicBezTo>
                  <a:pt x="34531" y="3229"/>
                  <a:pt x="34473" y="3197"/>
                  <a:pt x="34408" y="3206"/>
                </a:cubicBezTo>
                <a:cubicBezTo>
                  <a:pt x="34440" y="3214"/>
                  <a:pt x="34468" y="3225"/>
                  <a:pt x="34499" y="3235"/>
                </a:cubicBezTo>
                <a:cubicBezTo>
                  <a:pt x="34469" y="3273"/>
                  <a:pt x="34379" y="3226"/>
                  <a:pt x="34346" y="3214"/>
                </a:cubicBezTo>
                <a:cubicBezTo>
                  <a:pt x="34293" y="3194"/>
                  <a:pt x="34244" y="3191"/>
                  <a:pt x="34188" y="3189"/>
                </a:cubicBezTo>
                <a:cubicBezTo>
                  <a:pt x="34023" y="3184"/>
                  <a:pt x="33853" y="3136"/>
                  <a:pt x="33689" y="3147"/>
                </a:cubicBezTo>
                <a:cubicBezTo>
                  <a:pt x="33757" y="3165"/>
                  <a:pt x="33812" y="3211"/>
                  <a:pt x="33868" y="3251"/>
                </a:cubicBezTo>
                <a:cubicBezTo>
                  <a:pt x="33822" y="3254"/>
                  <a:pt x="33819" y="3307"/>
                  <a:pt x="33868" y="3310"/>
                </a:cubicBezTo>
                <a:cubicBezTo>
                  <a:pt x="33918" y="3313"/>
                  <a:pt x="33957" y="3308"/>
                  <a:pt x="34005" y="3330"/>
                </a:cubicBezTo>
                <a:cubicBezTo>
                  <a:pt x="34100" y="3375"/>
                  <a:pt x="34199" y="3407"/>
                  <a:pt x="34283" y="3472"/>
                </a:cubicBezTo>
                <a:cubicBezTo>
                  <a:pt x="34273" y="3482"/>
                  <a:pt x="34264" y="3494"/>
                  <a:pt x="34254" y="3505"/>
                </a:cubicBezTo>
                <a:cubicBezTo>
                  <a:pt x="34275" y="3517"/>
                  <a:pt x="34294" y="3531"/>
                  <a:pt x="34312" y="3546"/>
                </a:cubicBezTo>
                <a:cubicBezTo>
                  <a:pt x="34293" y="3534"/>
                  <a:pt x="34275" y="3523"/>
                  <a:pt x="34254" y="3513"/>
                </a:cubicBezTo>
                <a:cubicBezTo>
                  <a:pt x="34265" y="3538"/>
                  <a:pt x="34287" y="3553"/>
                  <a:pt x="34312" y="3559"/>
                </a:cubicBezTo>
                <a:cubicBezTo>
                  <a:pt x="34112" y="3533"/>
                  <a:pt x="34118" y="3572"/>
                  <a:pt x="34051" y="3551"/>
                </a:cubicBezTo>
                <a:cubicBezTo>
                  <a:pt x="33989" y="3535"/>
                  <a:pt x="33947" y="3484"/>
                  <a:pt x="33888" y="3463"/>
                </a:cubicBezTo>
                <a:cubicBezTo>
                  <a:pt x="33761" y="3418"/>
                  <a:pt x="33607" y="3454"/>
                  <a:pt x="33494" y="3368"/>
                </a:cubicBezTo>
                <a:cubicBezTo>
                  <a:pt x="33458" y="3341"/>
                  <a:pt x="33241" y="3206"/>
                  <a:pt x="33211" y="3280"/>
                </a:cubicBezTo>
                <a:cubicBezTo>
                  <a:pt x="33174" y="3370"/>
                  <a:pt x="33022" y="3344"/>
                  <a:pt x="32949" y="3330"/>
                </a:cubicBezTo>
                <a:cubicBezTo>
                  <a:pt x="32791" y="3300"/>
                  <a:pt x="32631" y="3329"/>
                  <a:pt x="32475" y="3280"/>
                </a:cubicBezTo>
                <a:cubicBezTo>
                  <a:pt x="32396" y="3256"/>
                  <a:pt x="32308" y="3286"/>
                  <a:pt x="32226" y="3285"/>
                </a:cubicBezTo>
                <a:cubicBezTo>
                  <a:pt x="32145" y="3283"/>
                  <a:pt x="32066" y="3288"/>
                  <a:pt x="31985" y="3289"/>
                </a:cubicBezTo>
                <a:cubicBezTo>
                  <a:pt x="31902" y="3289"/>
                  <a:pt x="31834" y="3337"/>
                  <a:pt x="31752" y="3310"/>
                </a:cubicBezTo>
                <a:cubicBezTo>
                  <a:pt x="31604" y="3260"/>
                  <a:pt x="31464" y="3278"/>
                  <a:pt x="31362" y="3222"/>
                </a:cubicBezTo>
                <a:cubicBezTo>
                  <a:pt x="31333" y="3207"/>
                  <a:pt x="31361" y="3158"/>
                  <a:pt x="31299" y="3152"/>
                </a:cubicBezTo>
                <a:cubicBezTo>
                  <a:pt x="31310" y="3152"/>
                  <a:pt x="31322" y="3150"/>
                  <a:pt x="31332" y="3152"/>
                </a:cubicBezTo>
                <a:cubicBezTo>
                  <a:pt x="31251" y="3103"/>
                  <a:pt x="31194" y="3042"/>
                  <a:pt x="31100" y="3010"/>
                </a:cubicBezTo>
                <a:cubicBezTo>
                  <a:pt x="31012" y="2981"/>
                  <a:pt x="30925" y="2948"/>
                  <a:pt x="30834" y="2931"/>
                </a:cubicBezTo>
                <a:cubicBezTo>
                  <a:pt x="30634" y="2895"/>
                  <a:pt x="30428" y="2885"/>
                  <a:pt x="30227" y="2865"/>
                </a:cubicBezTo>
                <a:cubicBezTo>
                  <a:pt x="29767" y="2819"/>
                  <a:pt x="29616" y="3036"/>
                  <a:pt x="29109" y="2894"/>
                </a:cubicBezTo>
                <a:cubicBezTo>
                  <a:pt x="29141" y="2897"/>
                  <a:pt x="29173" y="2903"/>
                  <a:pt x="29204" y="2894"/>
                </a:cubicBezTo>
                <a:cubicBezTo>
                  <a:pt x="29137" y="2832"/>
                  <a:pt x="29026" y="2809"/>
                  <a:pt x="28938" y="2794"/>
                </a:cubicBezTo>
                <a:cubicBezTo>
                  <a:pt x="28715" y="2755"/>
                  <a:pt x="28790" y="2816"/>
                  <a:pt x="28652" y="2823"/>
                </a:cubicBezTo>
                <a:cubicBezTo>
                  <a:pt x="28714" y="2783"/>
                  <a:pt x="28724" y="2755"/>
                  <a:pt x="28639" y="2744"/>
                </a:cubicBezTo>
                <a:cubicBezTo>
                  <a:pt x="28563" y="2735"/>
                  <a:pt x="28543" y="2768"/>
                  <a:pt x="28490" y="2719"/>
                </a:cubicBezTo>
                <a:cubicBezTo>
                  <a:pt x="28416" y="2652"/>
                  <a:pt x="28232" y="2765"/>
                  <a:pt x="28182" y="2665"/>
                </a:cubicBezTo>
                <a:cubicBezTo>
                  <a:pt x="28222" y="2664"/>
                  <a:pt x="28244" y="2685"/>
                  <a:pt x="28244" y="2636"/>
                </a:cubicBezTo>
                <a:cubicBezTo>
                  <a:pt x="28287" y="2637"/>
                  <a:pt x="28326" y="2665"/>
                  <a:pt x="28369" y="2661"/>
                </a:cubicBezTo>
                <a:cubicBezTo>
                  <a:pt x="28438" y="2656"/>
                  <a:pt x="28331" y="2595"/>
                  <a:pt x="28315" y="2591"/>
                </a:cubicBezTo>
                <a:cubicBezTo>
                  <a:pt x="28119" y="2531"/>
                  <a:pt x="27854" y="2495"/>
                  <a:pt x="27646" y="2503"/>
                </a:cubicBezTo>
                <a:cubicBezTo>
                  <a:pt x="27566" y="2506"/>
                  <a:pt x="27577" y="2552"/>
                  <a:pt x="27571" y="2615"/>
                </a:cubicBezTo>
                <a:cubicBezTo>
                  <a:pt x="27564" y="2699"/>
                  <a:pt x="27349" y="2701"/>
                  <a:pt x="27301" y="2665"/>
                </a:cubicBezTo>
                <a:cubicBezTo>
                  <a:pt x="27373" y="2658"/>
                  <a:pt x="27264" y="2627"/>
                  <a:pt x="27243" y="2611"/>
                </a:cubicBezTo>
                <a:cubicBezTo>
                  <a:pt x="27307" y="2623"/>
                  <a:pt x="27370" y="2617"/>
                  <a:pt x="27434" y="2624"/>
                </a:cubicBezTo>
                <a:cubicBezTo>
                  <a:pt x="27416" y="2591"/>
                  <a:pt x="27381" y="2596"/>
                  <a:pt x="27351" y="2582"/>
                </a:cubicBezTo>
                <a:cubicBezTo>
                  <a:pt x="27324" y="2570"/>
                  <a:pt x="27331" y="2536"/>
                  <a:pt x="27297" y="2532"/>
                </a:cubicBezTo>
                <a:cubicBezTo>
                  <a:pt x="27336" y="2524"/>
                  <a:pt x="27399" y="2554"/>
                  <a:pt x="27426" y="2582"/>
                </a:cubicBezTo>
                <a:cubicBezTo>
                  <a:pt x="27427" y="2571"/>
                  <a:pt x="27428" y="2560"/>
                  <a:pt x="27430" y="2549"/>
                </a:cubicBezTo>
                <a:cubicBezTo>
                  <a:pt x="27480" y="2548"/>
                  <a:pt x="27472" y="2622"/>
                  <a:pt x="27513" y="2640"/>
                </a:cubicBezTo>
                <a:cubicBezTo>
                  <a:pt x="27585" y="2485"/>
                  <a:pt x="27414" y="2505"/>
                  <a:pt x="27322" y="2512"/>
                </a:cubicBezTo>
                <a:cubicBezTo>
                  <a:pt x="27251" y="2516"/>
                  <a:pt x="27156" y="2513"/>
                  <a:pt x="27089" y="2536"/>
                </a:cubicBezTo>
                <a:cubicBezTo>
                  <a:pt x="27043" y="2552"/>
                  <a:pt x="27000" y="2550"/>
                  <a:pt x="26956" y="2520"/>
                </a:cubicBezTo>
                <a:cubicBezTo>
                  <a:pt x="26980" y="2515"/>
                  <a:pt x="27005" y="2521"/>
                  <a:pt x="27027" y="2532"/>
                </a:cubicBezTo>
                <a:cubicBezTo>
                  <a:pt x="27010" y="2436"/>
                  <a:pt x="27160" y="2483"/>
                  <a:pt x="27214" y="2491"/>
                </a:cubicBezTo>
                <a:cubicBezTo>
                  <a:pt x="27341" y="2510"/>
                  <a:pt x="27370" y="2488"/>
                  <a:pt x="27505" y="2503"/>
                </a:cubicBezTo>
                <a:cubicBezTo>
                  <a:pt x="27271" y="2403"/>
                  <a:pt x="26964" y="2428"/>
                  <a:pt x="26715" y="2408"/>
                </a:cubicBezTo>
                <a:cubicBezTo>
                  <a:pt x="26579" y="2396"/>
                  <a:pt x="26440" y="2391"/>
                  <a:pt x="26303" y="2391"/>
                </a:cubicBezTo>
                <a:cubicBezTo>
                  <a:pt x="26185" y="2391"/>
                  <a:pt x="26056" y="2354"/>
                  <a:pt x="25938" y="2341"/>
                </a:cubicBezTo>
                <a:cubicBezTo>
                  <a:pt x="25967" y="2367"/>
                  <a:pt x="26009" y="2372"/>
                  <a:pt x="26046" y="2383"/>
                </a:cubicBezTo>
                <a:cubicBezTo>
                  <a:pt x="26083" y="2394"/>
                  <a:pt x="26120" y="2432"/>
                  <a:pt x="26158" y="2433"/>
                </a:cubicBezTo>
                <a:cubicBezTo>
                  <a:pt x="26103" y="2440"/>
                  <a:pt x="26049" y="2463"/>
                  <a:pt x="25992" y="2462"/>
                </a:cubicBezTo>
                <a:cubicBezTo>
                  <a:pt x="25950" y="2461"/>
                  <a:pt x="25903" y="2448"/>
                  <a:pt x="25863" y="2462"/>
                </a:cubicBezTo>
                <a:cubicBezTo>
                  <a:pt x="25799" y="2483"/>
                  <a:pt x="25865" y="2527"/>
                  <a:pt x="25909" y="2549"/>
                </a:cubicBezTo>
                <a:cubicBezTo>
                  <a:pt x="25909" y="2546"/>
                  <a:pt x="26061" y="2529"/>
                  <a:pt x="26112" y="2545"/>
                </a:cubicBezTo>
                <a:cubicBezTo>
                  <a:pt x="26090" y="2557"/>
                  <a:pt x="26065" y="2559"/>
                  <a:pt x="26042" y="2549"/>
                </a:cubicBezTo>
                <a:cubicBezTo>
                  <a:pt x="26034" y="2575"/>
                  <a:pt x="26050" y="2597"/>
                  <a:pt x="26071" y="2611"/>
                </a:cubicBezTo>
                <a:cubicBezTo>
                  <a:pt x="26050" y="2614"/>
                  <a:pt x="26029" y="2616"/>
                  <a:pt x="26008" y="2615"/>
                </a:cubicBezTo>
                <a:cubicBezTo>
                  <a:pt x="26117" y="2639"/>
                  <a:pt x="26228" y="2692"/>
                  <a:pt x="26324" y="2753"/>
                </a:cubicBezTo>
                <a:cubicBezTo>
                  <a:pt x="26246" y="2728"/>
                  <a:pt x="26179" y="2782"/>
                  <a:pt x="26100" y="2744"/>
                </a:cubicBezTo>
                <a:cubicBezTo>
                  <a:pt x="26074" y="2732"/>
                  <a:pt x="25965" y="2672"/>
                  <a:pt x="25963" y="2736"/>
                </a:cubicBezTo>
                <a:cubicBezTo>
                  <a:pt x="25936" y="2703"/>
                  <a:pt x="25898" y="2717"/>
                  <a:pt x="25863" y="2719"/>
                </a:cubicBezTo>
                <a:cubicBezTo>
                  <a:pt x="25909" y="2804"/>
                  <a:pt x="25929" y="2776"/>
                  <a:pt x="26017" y="2798"/>
                </a:cubicBezTo>
                <a:cubicBezTo>
                  <a:pt x="25994" y="2796"/>
                  <a:pt x="25971" y="2799"/>
                  <a:pt x="25950" y="2807"/>
                </a:cubicBezTo>
                <a:cubicBezTo>
                  <a:pt x="25962" y="2814"/>
                  <a:pt x="25975" y="2821"/>
                  <a:pt x="25988" y="2827"/>
                </a:cubicBezTo>
                <a:cubicBezTo>
                  <a:pt x="25966" y="2824"/>
                  <a:pt x="25943" y="2824"/>
                  <a:pt x="25921" y="2827"/>
                </a:cubicBezTo>
                <a:cubicBezTo>
                  <a:pt x="25953" y="2839"/>
                  <a:pt x="25989" y="2830"/>
                  <a:pt x="26017" y="2852"/>
                </a:cubicBezTo>
                <a:cubicBezTo>
                  <a:pt x="25829" y="2822"/>
                  <a:pt x="25481" y="2693"/>
                  <a:pt x="25335" y="2707"/>
                </a:cubicBezTo>
                <a:cubicBezTo>
                  <a:pt x="25294" y="2711"/>
                  <a:pt x="25250" y="2752"/>
                  <a:pt x="25210" y="2748"/>
                </a:cubicBezTo>
                <a:cubicBezTo>
                  <a:pt x="25161" y="2744"/>
                  <a:pt x="25192" y="2789"/>
                  <a:pt x="25206" y="2811"/>
                </a:cubicBezTo>
                <a:cubicBezTo>
                  <a:pt x="25152" y="2748"/>
                  <a:pt x="25034" y="2774"/>
                  <a:pt x="24974" y="2769"/>
                </a:cubicBezTo>
                <a:cubicBezTo>
                  <a:pt x="24861" y="2760"/>
                  <a:pt x="24775" y="2718"/>
                  <a:pt x="24670" y="2682"/>
                </a:cubicBezTo>
                <a:cubicBezTo>
                  <a:pt x="24634" y="2670"/>
                  <a:pt x="24497" y="2575"/>
                  <a:pt x="24521" y="2678"/>
                </a:cubicBezTo>
                <a:cubicBezTo>
                  <a:pt x="24532" y="2730"/>
                  <a:pt x="24595" y="2821"/>
                  <a:pt x="24654" y="2827"/>
                </a:cubicBezTo>
                <a:cubicBezTo>
                  <a:pt x="24587" y="2845"/>
                  <a:pt x="24693" y="3017"/>
                  <a:pt x="24562" y="2965"/>
                </a:cubicBezTo>
                <a:cubicBezTo>
                  <a:pt x="24475" y="2930"/>
                  <a:pt x="24385" y="2923"/>
                  <a:pt x="24300" y="2886"/>
                </a:cubicBezTo>
                <a:cubicBezTo>
                  <a:pt x="24196" y="2840"/>
                  <a:pt x="24079" y="2834"/>
                  <a:pt x="23980" y="2773"/>
                </a:cubicBezTo>
                <a:cubicBezTo>
                  <a:pt x="23938" y="2747"/>
                  <a:pt x="23902" y="2722"/>
                  <a:pt x="23851" y="2719"/>
                </a:cubicBezTo>
                <a:cubicBezTo>
                  <a:pt x="23826" y="2718"/>
                  <a:pt x="23788" y="2719"/>
                  <a:pt x="23785" y="2686"/>
                </a:cubicBezTo>
                <a:cubicBezTo>
                  <a:pt x="23820" y="2686"/>
                  <a:pt x="23854" y="2661"/>
                  <a:pt x="23889" y="2678"/>
                </a:cubicBezTo>
                <a:cubicBezTo>
                  <a:pt x="23832" y="2642"/>
                  <a:pt x="23767" y="2613"/>
                  <a:pt x="23702" y="2599"/>
                </a:cubicBezTo>
                <a:cubicBezTo>
                  <a:pt x="23735" y="2618"/>
                  <a:pt x="23773" y="2634"/>
                  <a:pt x="23806" y="2653"/>
                </a:cubicBezTo>
                <a:cubicBezTo>
                  <a:pt x="23751" y="2720"/>
                  <a:pt x="23484" y="2585"/>
                  <a:pt x="23444" y="2532"/>
                </a:cubicBezTo>
                <a:cubicBezTo>
                  <a:pt x="23543" y="2546"/>
                  <a:pt x="23655" y="2622"/>
                  <a:pt x="23752" y="2561"/>
                </a:cubicBezTo>
                <a:cubicBezTo>
                  <a:pt x="23694" y="2565"/>
                  <a:pt x="23726" y="2544"/>
                  <a:pt x="23747" y="2532"/>
                </a:cubicBezTo>
                <a:cubicBezTo>
                  <a:pt x="23684" y="2521"/>
                  <a:pt x="23637" y="2472"/>
                  <a:pt x="23573" y="2462"/>
                </a:cubicBezTo>
                <a:cubicBezTo>
                  <a:pt x="23508" y="2451"/>
                  <a:pt x="23437" y="2474"/>
                  <a:pt x="23378" y="2437"/>
                </a:cubicBezTo>
                <a:cubicBezTo>
                  <a:pt x="23417" y="2438"/>
                  <a:pt x="23459" y="2457"/>
                  <a:pt x="23494" y="2428"/>
                </a:cubicBezTo>
                <a:cubicBezTo>
                  <a:pt x="23481" y="2423"/>
                  <a:pt x="23468" y="2416"/>
                  <a:pt x="23457" y="2408"/>
                </a:cubicBezTo>
                <a:cubicBezTo>
                  <a:pt x="23476" y="2411"/>
                  <a:pt x="23505" y="2414"/>
                  <a:pt x="23519" y="2395"/>
                </a:cubicBezTo>
                <a:cubicBezTo>
                  <a:pt x="23475" y="2391"/>
                  <a:pt x="23434" y="2381"/>
                  <a:pt x="23390" y="2379"/>
                </a:cubicBezTo>
                <a:cubicBezTo>
                  <a:pt x="23417" y="2368"/>
                  <a:pt x="23447" y="2378"/>
                  <a:pt x="23473" y="2362"/>
                </a:cubicBezTo>
                <a:cubicBezTo>
                  <a:pt x="23407" y="2348"/>
                  <a:pt x="23334" y="2354"/>
                  <a:pt x="23270" y="2333"/>
                </a:cubicBezTo>
                <a:cubicBezTo>
                  <a:pt x="23303" y="2330"/>
                  <a:pt x="23342" y="2322"/>
                  <a:pt x="23357" y="2287"/>
                </a:cubicBezTo>
                <a:cubicBezTo>
                  <a:pt x="23327" y="2266"/>
                  <a:pt x="23306" y="2304"/>
                  <a:pt x="23286" y="2291"/>
                </a:cubicBezTo>
                <a:cubicBezTo>
                  <a:pt x="23275" y="2284"/>
                  <a:pt x="23284" y="2264"/>
                  <a:pt x="23270" y="2258"/>
                </a:cubicBezTo>
                <a:cubicBezTo>
                  <a:pt x="23207" y="2234"/>
                  <a:pt x="23143" y="2248"/>
                  <a:pt x="23082" y="2221"/>
                </a:cubicBezTo>
                <a:cubicBezTo>
                  <a:pt x="22983" y="2176"/>
                  <a:pt x="22964" y="2182"/>
                  <a:pt x="22854" y="2164"/>
                </a:cubicBezTo>
                <a:cubicBezTo>
                  <a:pt x="22897" y="2168"/>
                  <a:pt x="22927" y="2173"/>
                  <a:pt x="22970" y="2172"/>
                </a:cubicBezTo>
                <a:cubicBezTo>
                  <a:pt x="22927" y="2164"/>
                  <a:pt x="22881" y="2150"/>
                  <a:pt x="22837" y="2163"/>
                </a:cubicBezTo>
                <a:cubicBezTo>
                  <a:pt x="22797" y="2156"/>
                  <a:pt x="22758" y="2154"/>
                  <a:pt x="22729" y="2167"/>
                </a:cubicBezTo>
                <a:cubicBezTo>
                  <a:pt x="22740" y="2175"/>
                  <a:pt x="22751" y="2180"/>
                  <a:pt x="22762" y="2187"/>
                </a:cubicBezTo>
                <a:cubicBezTo>
                  <a:pt x="22724" y="2188"/>
                  <a:pt x="22689" y="2203"/>
                  <a:pt x="22650" y="2200"/>
                </a:cubicBezTo>
                <a:cubicBezTo>
                  <a:pt x="22626" y="2198"/>
                  <a:pt x="22547" y="2185"/>
                  <a:pt x="22621" y="2167"/>
                </a:cubicBezTo>
                <a:cubicBezTo>
                  <a:pt x="22564" y="2141"/>
                  <a:pt x="22523" y="2191"/>
                  <a:pt x="22467" y="2187"/>
                </a:cubicBezTo>
                <a:cubicBezTo>
                  <a:pt x="22450" y="2186"/>
                  <a:pt x="22445" y="2160"/>
                  <a:pt x="22426" y="2158"/>
                </a:cubicBezTo>
                <a:cubicBezTo>
                  <a:pt x="22404" y="2157"/>
                  <a:pt x="22384" y="2153"/>
                  <a:pt x="22363" y="2146"/>
                </a:cubicBezTo>
                <a:cubicBezTo>
                  <a:pt x="22296" y="2119"/>
                  <a:pt x="22230" y="2118"/>
                  <a:pt x="22160" y="2104"/>
                </a:cubicBezTo>
                <a:cubicBezTo>
                  <a:pt x="22106" y="2094"/>
                  <a:pt x="22050" y="2114"/>
                  <a:pt x="21998" y="2092"/>
                </a:cubicBezTo>
                <a:cubicBezTo>
                  <a:pt x="22010" y="2101"/>
                  <a:pt x="22024" y="2110"/>
                  <a:pt x="22035" y="2121"/>
                </a:cubicBezTo>
                <a:cubicBezTo>
                  <a:pt x="22005" y="2150"/>
                  <a:pt x="21971" y="2127"/>
                  <a:pt x="21944" y="2108"/>
                </a:cubicBezTo>
                <a:cubicBezTo>
                  <a:pt x="21933" y="2185"/>
                  <a:pt x="22056" y="2238"/>
                  <a:pt x="22114" y="2250"/>
                </a:cubicBezTo>
                <a:cubicBezTo>
                  <a:pt x="22047" y="2268"/>
                  <a:pt x="22174" y="2309"/>
                  <a:pt x="22085" y="2325"/>
                </a:cubicBezTo>
                <a:cubicBezTo>
                  <a:pt x="22038" y="2333"/>
                  <a:pt x="21984" y="2313"/>
                  <a:pt x="21935" y="2316"/>
                </a:cubicBezTo>
                <a:cubicBezTo>
                  <a:pt x="21657" y="2332"/>
                  <a:pt x="21619" y="2330"/>
                  <a:pt x="21351" y="2304"/>
                </a:cubicBezTo>
                <a:cubicBezTo>
                  <a:pt x="21375" y="2304"/>
                  <a:pt x="21399" y="2294"/>
                  <a:pt x="21415" y="2279"/>
                </a:cubicBezTo>
                <a:cubicBezTo>
                  <a:pt x="21372" y="2265"/>
                  <a:pt x="21326" y="2252"/>
                  <a:pt x="21292" y="2282"/>
                </a:cubicBezTo>
                <a:cubicBezTo>
                  <a:pt x="21303" y="2292"/>
                  <a:pt x="21316" y="2299"/>
                  <a:pt x="21330" y="2302"/>
                </a:cubicBezTo>
                <a:cubicBezTo>
                  <a:pt x="21194" y="2289"/>
                  <a:pt x="21006" y="2295"/>
                  <a:pt x="20917" y="2200"/>
                </a:cubicBezTo>
                <a:cubicBezTo>
                  <a:pt x="20943" y="2171"/>
                  <a:pt x="20976" y="2185"/>
                  <a:pt x="21009" y="2183"/>
                </a:cubicBezTo>
                <a:cubicBezTo>
                  <a:pt x="20930" y="2086"/>
                  <a:pt x="20662" y="2148"/>
                  <a:pt x="20551" y="2138"/>
                </a:cubicBezTo>
                <a:cubicBezTo>
                  <a:pt x="20308" y="2113"/>
                  <a:pt x="20064" y="2111"/>
                  <a:pt x="19824" y="2167"/>
                </a:cubicBezTo>
                <a:cubicBezTo>
                  <a:pt x="19863" y="2195"/>
                  <a:pt x="19925" y="2219"/>
                  <a:pt x="19974" y="2208"/>
                </a:cubicBezTo>
                <a:cubicBezTo>
                  <a:pt x="19910" y="2229"/>
                  <a:pt x="19896" y="2216"/>
                  <a:pt x="19832" y="2200"/>
                </a:cubicBezTo>
                <a:cubicBezTo>
                  <a:pt x="19767" y="2183"/>
                  <a:pt x="19807" y="2159"/>
                  <a:pt x="19778" y="2133"/>
                </a:cubicBezTo>
                <a:cubicBezTo>
                  <a:pt x="19723" y="2084"/>
                  <a:pt x="19627" y="2058"/>
                  <a:pt x="19558" y="2034"/>
                </a:cubicBezTo>
                <a:cubicBezTo>
                  <a:pt x="19577" y="2054"/>
                  <a:pt x="19600" y="2070"/>
                  <a:pt x="19625" y="2083"/>
                </a:cubicBezTo>
                <a:cubicBezTo>
                  <a:pt x="19536" y="2196"/>
                  <a:pt x="19127" y="2034"/>
                  <a:pt x="19251" y="2021"/>
                </a:cubicBezTo>
                <a:cubicBezTo>
                  <a:pt x="19227" y="2008"/>
                  <a:pt x="19187" y="1998"/>
                  <a:pt x="19184" y="2034"/>
                </a:cubicBezTo>
                <a:cubicBezTo>
                  <a:pt x="19180" y="2088"/>
                  <a:pt x="18990" y="1979"/>
                  <a:pt x="18926" y="2034"/>
                </a:cubicBezTo>
                <a:cubicBezTo>
                  <a:pt x="18906" y="2051"/>
                  <a:pt x="18919" y="2067"/>
                  <a:pt x="18885" y="2075"/>
                </a:cubicBezTo>
                <a:cubicBezTo>
                  <a:pt x="18952" y="2202"/>
                  <a:pt x="19120" y="2030"/>
                  <a:pt x="19209" y="2113"/>
                </a:cubicBezTo>
                <a:cubicBezTo>
                  <a:pt x="19105" y="2149"/>
                  <a:pt x="19009" y="2189"/>
                  <a:pt x="18897" y="2162"/>
                </a:cubicBezTo>
                <a:cubicBezTo>
                  <a:pt x="18917" y="2173"/>
                  <a:pt x="18937" y="2180"/>
                  <a:pt x="18960" y="2187"/>
                </a:cubicBezTo>
                <a:cubicBezTo>
                  <a:pt x="18896" y="2185"/>
                  <a:pt x="18877" y="2213"/>
                  <a:pt x="18839" y="2216"/>
                </a:cubicBezTo>
                <a:cubicBezTo>
                  <a:pt x="18804" y="2220"/>
                  <a:pt x="18770" y="2226"/>
                  <a:pt x="18735" y="2229"/>
                </a:cubicBezTo>
                <a:cubicBezTo>
                  <a:pt x="18813" y="2244"/>
                  <a:pt x="18668" y="2260"/>
                  <a:pt x="18648" y="2262"/>
                </a:cubicBezTo>
                <a:cubicBezTo>
                  <a:pt x="18594" y="2268"/>
                  <a:pt x="18539" y="2258"/>
                  <a:pt x="18486" y="2262"/>
                </a:cubicBezTo>
                <a:cubicBezTo>
                  <a:pt x="18445" y="2266"/>
                  <a:pt x="18409" y="2257"/>
                  <a:pt x="18369" y="2258"/>
                </a:cubicBezTo>
                <a:cubicBezTo>
                  <a:pt x="18329" y="2259"/>
                  <a:pt x="18350" y="2304"/>
                  <a:pt x="18374" y="2312"/>
                </a:cubicBezTo>
                <a:cubicBezTo>
                  <a:pt x="18319" y="2366"/>
                  <a:pt x="18254" y="2388"/>
                  <a:pt x="18178" y="2374"/>
                </a:cubicBezTo>
                <a:cubicBezTo>
                  <a:pt x="18211" y="2374"/>
                  <a:pt x="18292" y="2350"/>
                  <a:pt x="18286" y="2304"/>
                </a:cubicBezTo>
                <a:cubicBezTo>
                  <a:pt x="18283" y="2274"/>
                  <a:pt x="18264" y="2232"/>
                  <a:pt x="18315" y="2225"/>
                </a:cubicBezTo>
                <a:cubicBezTo>
                  <a:pt x="18335" y="2222"/>
                  <a:pt x="18399" y="2239"/>
                  <a:pt x="18399" y="2204"/>
                </a:cubicBezTo>
                <a:cubicBezTo>
                  <a:pt x="18399" y="2121"/>
                  <a:pt x="18572" y="2124"/>
                  <a:pt x="18611" y="2117"/>
                </a:cubicBezTo>
                <a:cubicBezTo>
                  <a:pt x="18655" y="2108"/>
                  <a:pt x="18639" y="2087"/>
                  <a:pt x="18660" y="2063"/>
                </a:cubicBezTo>
                <a:cubicBezTo>
                  <a:pt x="18703" y="2013"/>
                  <a:pt x="18819" y="2028"/>
                  <a:pt x="18835" y="1955"/>
                </a:cubicBezTo>
                <a:cubicBezTo>
                  <a:pt x="18805" y="1937"/>
                  <a:pt x="18771" y="1947"/>
                  <a:pt x="18739" y="1938"/>
                </a:cubicBezTo>
                <a:cubicBezTo>
                  <a:pt x="18784" y="1926"/>
                  <a:pt x="18831" y="1936"/>
                  <a:pt x="18872" y="1913"/>
                </a:cubicBezTo>
                <a:cubicBezTo>
                  <a:pt x="18862" y="1906"/>
                  <a:pt x="18850" y="1899"/>
                  <a:pt x="18839" y="1892"/>
                </a:cubicBezTo>
                <a:cubicBezTo>
                  <a:pt x="18913" y="1880"/>
                  <a:pt x="18950" y="1874"/>
                  <a:pt x="19014" y="1838"/>
                </a:cubicBezTo>
                <a:cubicBezTo>
                  <a:pt x="19041" y="1823"/>
                  <a:pt x="19074" y="1852"/>
                  <a:pt x="19097" y="1838"/>
                </a:cubicBezTo>
                <a:cubicBezTo>
                  <a:pt x="19113" y="1828"/>
                  <a:pt x="19107" y="1804"/>
                  <a:pt x="19113" y="1788"/>
                </a:cubicBezTo>
                <a:cubicBezTo>
                  <a:pt x="19122" y="1769"/>
                  <a:pt x="19171" y="1773"/>
                  <a:pt x="19188" y="1768"/>
                </a:cubicBezTo>
                <a:cubicBezTo>
                  <a:pt x="19230" y="1755"/>
                  <a:pt x="19250" y="1726"/>
                  <a:pt x="19280" y="1697"/>
                </a:cubicBezTo>
                <a:cubicBezTo>
                  <a:pt x="19341" y="1636"/>
                  <a:pt x="19178" y="1589"/>
                  <a:pt x="19142" y="1581"/>
                </a:cubicBezTo>
                <a:cubicBezTo>
                  <a:pt x="19096" y="1569"/>
                  <a:pt x="19057" y="1605"/>
                  <a:pt x="19018" y="1568"/>
                </a:cubicBezTo>
                <a:cubicBezTo>
                  <a:pt x="18976" y="1530"/>
                  <a:pt x="18918" y="1537"/>
                  <a:pt x="18868" y="1518"/>
                </a:cubicBezTo>
                <a:cubicBezTo>
                  <a:pt x="18986" y="1497"/>
                  <a:pt x="19107" y="1585"/>
                  <a:pt x="19221" y="1585"/>
                </a:cubicBezTo>
                <a:cubicBezTo>
                  <a:pt x="19197" y="1558"/>
                  <a:pt x="19189" y="1515"/>
                  <a:pt x="19151" y="1502"/>
                </a:cubicBezTo>
                <a:cubicBezTo>
                  <a:pt x="19111" y="1488"/>
                  <a:pt x="19095" y="1509"/>
                  <a:pt x="19055" y="1489"/>
                </a:cubicBezTo>
                <a:cubicBezTo>
                  <a:pt x="18994" y="1458"/>
                  <a:pt x="18946" y="1381"/>
                  <a:pt x="18868" y="1402"/>
                </a:cubicBezTo>
                <a:cubicBezTo>
                  <a:pt x="18897" y="1419"/>
                  <a:pt x="18930" y="1426"/>
                  <a:pt x="18960" y="1439"/>
                </a:cubicBezTo>
                <a:cubicBezTo>
                  <a:pt x="18925" y="1432"/>
                  <a:pt x="18889" y="1423"/>
                  <a:pt x="18868" y="1460"/>
                </a:cubicBezTo>
                <a:cubicBezTo>
                  <a:pt x="18859" y="1431"/>
                  <a:pt x="18667" y="1303"/>
                  <a:pt x="18611" y="1369"/>
                </a:cubicBezTo>
                <a:cubicBezTo>
                  <a:pt x="18610" y="1353"/>
                  <a:pt x="18598" y="1340"/>
                  <a:pt x="18579" y="1328"/>
                </a:cubicBezTo>
                <a:cubicBezTo>
                  <a:pt x="18619" y="1343"/>
                  <a:pt x="18664" y="1339"/>
                  <a:pt x="18702" y="1343"/>
                </a:cubicBezTo>
                <a:cubicBezTo>
                  <a:pt x="18648" y="1309"/>
                  <a:pt x="18606" y="1296"/>
                  <a:pt x="18541" y="1308"/>
                </a:cubicBezTo>
                <a:cubicBezTo>
                  <a:pt x="18544" y="1310"/>
                  <a:pt x="18547" y="1312"/>
                  <a:pt x="18551" y="1315"/>
                </a:cubicBezTo>
                <a:cubicBezTo>
                  <a:pt x="18447" y="1274"/>
                  <a:pt x="18242" y="1267"/>
                  <a:pt x="18195" y="1269"/>
                </a:cubicBezTo>
                <a:cubicBezTo>
                  <a:pt x="18111" y="1272"/>
                  <a:pt x="18025" y="1259"/>
                  <a:pt x="17941" y="1269"/>
                </a:cubicBezTo>
                <a:cubicBezTo>
                  <a:pt x="17849" y="1280"/>
                  <a:pt x="17758" y="1264"/>
                  <a:pt x="17667" y="1273"/>
                </a:cubicBezTo>
                <a:cubicBezTo>
                  <a:pt x="17733" y="1319"/>
                  <a:pt x="17634" y="1330"/>
                  <a:pt x="17601" y="1331"/>
                </a:cubicBezTo>
                <a:cubicBezTo>
                  <a:pt x="17531" y="1334"/>
                  <a:pt x="17451" y="1354"/>
                  <a:pt x="17384" y="1331"/>
                </a:cubicBezTo>
                <a:cubicBezTo>
                  <a:pt x="17434" y="1336"/>
                  <a:pt x="17514" y="1232"/>
                  <a:pt x="17430" y="1207"/>
                </a:cubicBezTo>
                <a:cubicBezTo>
                  <a:pt x="17312" y="1171"/>
                  <a:pt x="17167" y="1200"/>
                  <a:pt x="17048" y="1211"/>
                </a:cubicBezTo>
                <a:cubicBezTo>
                  <a:pt x="17072" y="1208"/>
                  <a:pt x="17092" y="1195"/>
                  <a:pt x="17094" y="1169"/>
                </a:cubicBezTo>
                <a:cubicBezTo>
                  <a:pt x="16974" y="1188"/>
                  <a:pt x="16852" y="1178"/>
                  <a:pt x="16732" y="1182"/>
                </a:cubicBezTo>
                <a:cubicBezTo>
                  <a:pt x="16800" y="1156"/>
                  <a:pt x="16872" y="1168"/>
                  <a:pt x="16940" y="1148"/>
                </a:cubicBezTo>
                <a:cubicBezTo>
                  <a:pt x="16987" y="1134"/>
                  <a:pt x="17029" y="1104"/>
                  <a:pt x="17081" y="1111"/>
                </a:cubicBezTo>
                <a:cubicBezTo>
                  <a:pt x="17001" y="1062"/>
                  <a:pt x="16911" y="1074"/>
                  <a:pt x="16823" y="1057"/>
                </a:cubicBezTo>
                <a:lnTo>
                  <a:pt x="16541" y="1019"/>
                </a:lnTo>
                <a:cubicBezTo>
                  <a:pt x="16486" y="1020"/>
                  <a:pt x="16436" y="1031"/>
                  <a:pt x="16379" y="1040"/>
                </a:cubicBezTo>
                <a:cubicBezTo>
                  <a:pt x="16317" y="1049"/>
                  <a:pt x="16265" y="1108"/>
                  <a:pt x="16196" y="1103"/>
                </a:cubicBezTo>
                <a:cubicBezTo>
                  <a:pt x="16214" y="1106"/>
                  <a:pt x="16232" y="1110"/>
                  <a:pt x="16250" y="1115"/>
                </a:cubicBezTo>
                <a:cubicBezTo>
                  <a:pt x="16222" y="1135"/>
                  <a:pt x="16194" y="1153"/>
                  <a:pt x="16167" y="1173"/>
                </a:cubicBezTo>
                <a:cubicBezTo>
                  <a:pt x="16176" y="1184"/>
                  <a:pt x="16185" y="1193"/>
                  <a:pt x="16196" y="1202"/>
                </a:cubicBezTo>
                <a:cubicBezTo>
                  <a:pt x="16136" y="1185"/>
                  <a:pt x="16151" y="1249"/>
                  <a:pt x="16204" y="1261"/>
                </a:cubicBezTo>
                <a:cubicBezTo>
                  <a:pt x="16364" y="1296"/>
                  <a:pt x="16128" y="1305"/>
                  <a:pt x="16429" y="1348"/>
                </a:cubicBezTo>
                <a:cubicBezTo>
                  <a:pt x="16411" y="1346"/>
                  <a:pt x="16396" y="1347"/>
                  <a:pt x="16379" y="1348"/>
                </a:cubicBezTo>
                <a:cubicBezTo>
                  <a:pt x="16339" y="1350"/>
                  <a:pt x="16279" y="1322"/>
                  <a:pt x="16246" y="1331"/>
                </a:cubicBezTo>
                <a:cubicBezTo>
                  <a:pt x="16123" y="1365"/>
                  <a:pt x="15992" y="1348"/>
                  <a:pt x="15867" y="1335"/>
                </a:cubicBezTo>
                <a:cubicBezTo>
                  <a:pt x="15954" y="1416"/>
                  <a:pt x="16094" y="1376"/>
                  <a:pt x="16179" y="1460"/>
                </a:cubicBezTo>
                <a:cubicBezTo>
                  <a:pt x="16025" y="1450"/>
                  <a:pt x="15927" y="1390"/>
                  <a:pt x="15772" y="1431"/>
                </a:cubicBezTo>
                <a:cubicBezTo>
                  <a:pt x="15872" y="1449"/>
                  <a:pt x="15721" y="1447"/>
                  <a:pt x="15710" y="1452"/>
                </a:cubicBezTo>
                <a:cubicBezTo>
                  <a:pt x="15731" y="1455"/>
                  <a:pt x="15751" y="1461"/>
                  <a:pt x="15772" y="1468"/>
                </a:cubicBezTo>
                <a:cubicBezTo>
                  <a:pt x="15739" y="1481"/>
                  <a:pt x="15694" y="1488"/>
                  <a:pt x="15660" y="1481"/>
                </a:cubicBezTo>
                <a:cubicBezTo>
                  <a:pt x="15619" y="1473"/>
                  <a:pt x="15591" y="1505"/>
                  <a:pt x="15552" y="1502"/>
                </a:cubicBezTo>
                <a:cubicBezTo>
                  <a:pt x="15513" y="1499"/>
                  <a:pt x="15489" y="1466"/>
                  <a:pt x="15448" y="1481"/>
                </a:cubicBezTo>
                <a:cubicBezTo>
                  <a:pt x="15416" y="1492"/>
                  <a:pt x="15382" y="1502"/>
                  <a:pt x="15348" y="1506"/>
                </a:cubicBezTo>
                <a:cubicBezTo>
                  <a:pt x="15366" y="1485"/>
                  <a:pt x="15387" y="1467"/>
                  <a:pt x="15410" y="1452"/>
                </a:cubicBezTo>
                <a:cubicBezTo>
                  <a:pt x="15381" y="1443"/>
                  <a:pt x="15352" y="1437"/>
                  <a:pt x="15323" y="1434"/>
                </a:cubicBezTo>
                <a:cubicBezTo>
                  <a:pt x="15363" y="1434"/>
                  <a:pt x="15405" y="1431"/>
                  <a:pt x="15438" y="1444"/>
                </a:cubicBezTo>
                <a:cubicBezTo>
                  <a:pt x="15425" y="1437"/>
                  <a:pt x="15414" y="1430"/>
                  <a:pt x="15403" y="1421"/>
                </a:cubicBezTo>
                <a:cubicBezTo>
                  <a:pt x="15426" y="1404"/>
                  <a:pt x="15453" y="1411"/>
                  <a:pt x="15471" y="1432"/>
                </a:cubicBezTo>
                <a:cubicBezTo>
                  <a:pt x="15448" y="1328"/>
                  <a:pt x="15259" y="1437"/>
                  <a:pt x="15198" y="1397"/>
                </a:cubicBezTo>
                <a:cubicBezTo>
                  <a:pt x="15216" y="1416"/>
                  <a:pt x="15238" y="1425"/>
                  <a:pt x="15263" y="1430"/>
                </a:cubicBezTo>
                <a:cubicBezTo>
                  <a:pt x="15137" y="1427"/>
                  <a:pt x="15008" y="1455"/>
                  <a:pt x="14882" y="1439"/>
                </a:cubicBezTo>
                <a:cubicBezTo>
                  <a:pt x="14903" y="1449"/>
                  <a:pt x="14926" y="1452"/>
                  <a:pt x="14949" y="1452"/>
                </a:cubicBezTo>
                <a:cubicBezTo>
                  <a:pt x="14889" y="1476"/>
                  <a:pt x="14822" y="1433"/>
                  <a:pt x="14770" y="1456"/>
                </a:cubicBezTo>
                <a:cubicBezTo>
                  <a:pt x="14722" y="1477"/>
                  <a:pt x="14788" y="1505"/>
                  <a:pt x="14812" y="1502"/>
                </a:cubicBezTo>
                <a:cubicBezTo>
                  <a:pt x="14727" y="1489"/>
                  <a:pt x="14865" y="1487"/>
                  <a:pt x="14887" y="1489"/>
                </a:cubicBezTo>
                <a:cubicBezTo>
                  <a:pt x="14930" y="1493"/>
                  <a:pt x="14973" y="1493"/>
                  <a:pt x="15015" y="1485"/>
                </a:cubicBezTo>
                <a:cubicBezTo>
                  <a:pt x="14907" y="1538"/>
                  <a:pt x="14776" y="1541"/>
                  <a:pt x="14658" y="1547"/>
                </a:cubicBezTo>
                <a:cubicBezTo>
                  <a:pt x="14522" y="1555"/>
                  <a:pt x="14383" y="1571"/>
                  <a:pt x="14247" y="1585"/>
                </a:cubicBezTo>
                <a:cubicBezTo>
                  <a:pt x="14309" y="1642"/>
                  <a:pt x="13976" y="1619"/>
                  <a:pt x="14089" y="1630"/>
                </a:cubicBezTo>
                <a:cubicBezTo>
                  <a:pt x="14023" y="1628"/>
                  <a:pt x="13992" y="1695"/>
                  <a:pt x="13935" y="1714"/>
                </a:cubicBezTo>
                <a:cubicBezTo>
                  <a:pt x="13862" y="1738"/>
                  <a:pt x="13785" y="1684"/>
                  <a:pt x="13710" y="1705"/>
                </a:cubicBezTo>
                <a:cubicBezTo>
                  <a:pt x="13741" y="1734"/>
                  <a:pt x="13892" y="1708"/>
                  <a:pt x="13889" y="1763"/>
                </a:cubicBezTo>
                <a:cubicBezTo>
                  <a:pt x="13855" y="1760"/>
                  <a:pt x="13825" y="1737"/>
                  <a:pt x="13789" y="1747"/>
                </a:cubicBezTo>
                <a:cubicBezTo>
                  <a:pt x="13850" y="1755"/>
                  <a:pt x="13777" y="1786"/>
                  <a:pt x="13823" y="1822"/>
                </a:cubicBezTo>
                <a:cubicBezTo>
                  <a:pt x="13769" y="1803"/>
                  <a:pt x="13793" y="1829"/>
                  <a:pt x="13810" y="1847"/>
                </a:cubicBezTo>
                <a:cubicBezTo>
                  <a:pt x="13735" y="1885"/>
                  <a:pt x="13666" y="1783"/>
                  <a:pt x="13590" y="1797"/>
                </a:cubicBezTo>
                <a:cubicBezTo>
                  <a:pt x="13672" y="1822"/>
                  <a:pt x="13542" y="1814"/>
                  <a:pt x="13607" y="1847"/>
                </a:cubicBezTo>
                <a:cubicBezTo>
                  <a:pt x="13653" y="1870"/>
                  <a:pt x="13754" y="1867"/>
                  <a:pt x="13806" y="1872"/>
                </a:cubicBezTo>
                <a:cubicBezTo>
                  <a:pt x="13721" y="1875"/>
                  <a:pt x="13841" y="1894"/>
                  <a:pt x="13856" y="1896"/>
                </a:cubicBezTo>
                <a:cubicBezTo>
                  <a:pt x="13880" y="1900"/>
                  <a:pt x="13909" y="1903"/>
                  <a:pt x="13927" y="1921"/>
                </a:cubicBezTo>
                <a:cubicBezTo>
                  <a:pt x="13908" y="1921"/>
                  <a:pt x="13873" y="1952"/>
                  <a:pt x="13856" y="1938"/>
                </a:cubicBezTo>
                <a:cubicBezTo>
                  <a:pt x="13795" y="1884"/>
                  <a:pt x="13755" y="1909"/>
                  <a:pt x="13694" y="1909"/>
                </a:cubicBezTo>
                <a:cubicBezTo>
                  <a:pt x="13719" y="1912"/>
                  <a:pt x="13738" y="1921"/>
                  <a:pt x="13756" y="1938"/>
                </a:cubicBezTo>
                <a:cubicBezTo>
                  <a:pt x="13734" y="1931"/>
                  <a:pt x="13713" y="1926"/>
                  <a:pt x="13690" y="1926"/>
                </a:cubicBezTo>
                <a:cubicBezTo>
                  <a:pt x="13730" y="1972"/>
                  <a:pt x="13798" y="1954"/>
                  <a:pt x="13852" y="1963"/>
                </a:cubicBezTo>
                <a:cubicBezTo>
                  <a:pt x="13919" y="1974"/>
                  <a:pt x="13977" y="2006"/>
                  <a:pt x="14047" y="2013"/>
                </a:cubicBezTo>
                <a:cubicBezTo>
                  <a:pt x="14026" y="2013"/>
                  <a:pt x="14005" y="2013"/>
                  <a:pt x="13985" y="2013"/>
                </a:cubicBezTo>
                <a:cubicBezTo>
                  <a:pt x="13999" y="2030"/>
                  <a:pt x="14019" y="2044"/>
                  <a:pt x="14039" y="2054"/>
                </a:cubicBezTo>
                <a:cubicBezTo>
                  <a:pt x="13992" y="2090"/>
                  <a:pt x="13857" y="2058"/>
                  <a:pt x="13798" y="2063"/>
                </a:cubicBezTo>
                <a:cubicBezTo>
                  <a:pt x="13746" y="2067"/>
                  <a:pt x="13715" y="2109"/>
                  <a:pt x="13669" y="2113"/>
                </a:cubicBezTo>
                <a:cubicBezTo>
                  <a:pt x="13611" y="2117"/>
                  <a:pt x="13558" y="2089"/>
                  <a:pt x="13498" y="2100"/>
                </a:cubicBezTo>
                <a:cubicBezTo>
                  <a:pt x="13353" y="2127"/>
                  <a:pt x="13190" y="2125"/>
                  <a:pt x="13041" y="2125"/>
                </a:cubicBezTo>
                <a:cubicBezTo>
                  <a:pt x="12959" y="2125"/>
                  <a:pt x="12751" y="2102"/>
                  <a:pt x="12692" y="2175"/>
                </a:cubicBezTo>
                <a:cubicBezTo>
                  <a:pt x="12760" y="2161"/>
                  <a:pt x="12683" y="2209"/>
                  <a:pt x="12663" y="2221"/>
                </a:cubicBezTo>
                <a:cubicBezTo>
                  <a:pt x="12684" y="2221"/>
                  <a:pt x="12774" y="2261"/>
                  <a:pt x="12696" y="2262"/>
                </a:cubicBezTo>
                <a:cubicBezTo>
                  <a:pt x="12773" y="2275"/>
                  <a:pt x="12857" y="2312"/>
                  <a:pt x="12879" y="2379"/>
                </a:cubicBezTo>
                <a:cubicBezTo>
                  <a:pt x="12934" y="2547"/>
                  <a:pt x="13219" y="2461"/>
                  <a:pt x="13349" y="2549"/>
                </a:cubicBezTo>
                <a:cubicBezTo>
                  <a:pt x="13381" y="2571"/>
                  <a:pt x="13398" y="2586"/>
                  <a:pt x="13436" y="2603"/>
                </a:cubicBezTo>
                <a:cubicBezTo>
                  <a:pt x="13468" y="2618"/>
                  <a:pt x="13501" y="2633"/>
                  <a:pt x="13519" y="2665"/>
                </a:cubicBezTo>
                <a:cubicBezTo>
                  <a:pt x="13251" y="2724"/>
                  <a:pt x="13186" y="2629"/>
                  <a:pt x="13012" y="2591"/>
                </a:cubicBezTo>
                <a:cubicBezTo>
                  <a:pt x="13094" y="2594"/>
                  <a:pt x="13004" y="2561"/>
                  <a:pt x="12987" y="2557"/>
                </a:cubicBezTo>
                <a:cubicBezTo>
                  <a:pt x="12950" y="2546"/>
                  <a:pt x="12910" y="2545"/>
                  <a:pt x="12871" y="2541"/>
                </a:cubicBezTo>
                <a:cubicBezTo>
                  <a:pt x="12737" y="2524"/>
                  <a:pt x="12663" y="2463"/>
                  <a:pt x="12447" y="2487"/>
                </a:cubicBezTo>
                <a:cubicBezTo>
                  <a:pt x="12398" y="2492"/>
                  <a:pt x="12330" y="2564"/>
                  <a:pt x="12281" y="2536"/>
                </a:cubicBezTo>
                <a:cubicBezTo>
                  <a:pt x="12244" y="2632"/>
                  <a:pt x="12414" y="2506"/>
                  <a:pt x="12493" y="2624"/>
                </a:cubicBezTo>
                <a:cubicBezTo>
                  <a:pt x="12412" y="2687"/>
                  <a:pt x="12321" y="2627"/>
                  <a:pt x="12239" y="2603"/>
                </a:cubicBezTo>
                <a:cubicBezTo>
                  <a:pt x="12159" y="2580"/>
                  <a:pt x="12088" y="2609"/>
                  <a:pt x="12011" y="2624"/>
                </a:cubicBezTo>
                <a:cubicBezTo>
                  <a:pt x="12059" y="2662"/>
                  <a:pt x="12103" y="2717"/>
                  <a:pt x="12164" y="2736"/>
                </a:cubicBezTo>
                <a:cubicBezTo>
                  <a:pt x="12207" y="2749"/>
                  <a:pt x="12250" y="2753"/>
                  <a:pt x="12293" y="2765"/>
                </a:cubicBezTo>
                <a:cubicBezTo>
                  <a:pt x="12352" y="2781"/>
                  <a:pt x="12496" y="2848"/>
                  <a:pt x="12547" y="2786"/>
                </a:cubicBezTo>
                <a:cubicBezTo>
                  <a:pt x="12555" y="2835"/>
                  <a:pt x="12605" y="2803"/>
                  <a:pt x="12634" y="2823"/>
                </a:cubicBezTo>
                <a:cubicBezTo>
                  <a:pt x="12668" y="2847"/>
                  <a:pt x="12683" y="2893"/>
                  <a:pt x="12734" y="2873"/>
                </a:cubicBezTo>
                <a:cubicBezTo>
                  <a:pt x="12734" y="2884"/>
                  <a:pt x="12734" y="2895"/>
                  <a:pt x="12734" y="2906"/>
                </a:cubicBezTo>
                <a:cubicBezTo>
                  <a:pt x="12777" y="2898"/>
                  <a:pt x="12818" y="2910"/>
                  <a:pt x="12858" y="2886"/>
                </a:cubicBezTo>
                <a:cubicBezTo>
                  <a:pt x="12808" y="3036"/>
                  <a:pt x="12382" y="2743"/>
                  <a:pt x="12376" y="2869"/>
                </a:cubicBezTo>
                <a:cubicBezTo>
                  <a:pt x="12336" y="2799"/>
                  <a:pt x="12220" y="2834"/>
                  <a:pt x="12156" y="2827"/>
                </a:cubicBezTo>
                <a:cubicBezTo>
                  <a:pt x="12087" y="2820"/>
                  <a:pt x="11978" y="2821"/>
                  <a:pt x="11927" y="2765"/>
                </a:cubicBezTo>
                <a:cubicBezTo>
                  <a:pt x="11997" y="2772"/>
                  <a:pt x="11946" y="2727"/>
                  <a:pt x="11919" y="2707"/>
                </a:cubicBezTo>
                <a:cubicBezTo>
                  <a:pt x="11862" y="2664"/>
                  <a:pt x="11858" y="2652"/>
                  <a:pt x="11869" y="2574"/>
                </a:cubicBezTo>
                <a:cubicBezTo>
                  <a:pt x="11886" y="2459"/>
                  <a:pt x="11680" y="2306"/>
                  <a:pt x="11570" y="2362"/>
                </a:cubicBezTo>
                <a:cubicBezTo>
                  <a:pt x="11618" y="2395"/>
                  <a:pt x="11824" y="2522"/>
                  <a:pt x="11703" y="2582"/>
                </a:cubicBezTo>
                <a:cubicBezTo>
                  <a:pt x="11642" y="2612"/>
                  <a:pt x="11560" y="2598"/>
                  <a:pt x="11508" y="2645"/>
                </a:cubicBezTo>
                <a:cubicBezTo>
                  <a:pt x="11474" y="2674"/>
                  <a:pt x="11534" y="2683"/>
                  <a:pt x="11437" y="2769"/>
                </a:cubicBezTo>
                <a:cubicBezTo>
                  <a:pt x="11565" y="2804"/>
                  <a:pt x="11670" y="2881"/>
                  <a:pt x="11782" y="2948"/>
                </a:cubicBezTo>
                <a:cubicBezTo>
                  <a:pt x="11809" y="2964"/>
                  <a:pt x="11882" y="2994"/>
                  <a:pt x="11886" y="3031"/>
                </a:cubicBezTo>
                <a:cubicBezTo>
                  <a:pt x="11888" y="3054"/>
                  <a:pt x="11847" y="3093"/>
                  <a:pt x="11840" y="3118"/>
                </a:cubicBezTo>
                <a:cubicBezTo>
                  <a:pt x="11832" y="3148"/>
                  <a:pt x="11841" y="3176"/>
                  <a:pt x="11844" y="3206"/>
                </a:cubicBezTo>
                <a:cubicBezTo>
                  <a:pt x="11853" y="3286"/>
                  <a:pt x="11898" y="3295"/>
                  <a:pt x="11952" y="3343"/>
                </a:cubicBezTo>
                <a:cubicBezTo>
                  <a:pt x="11988" y="3374"/>
                  <a:pt x="11994" y="3455"/>
                  <a:pt x="12048" y="3459"/>
                </a:cubicBezTo>
                <a:cubicBezTo>
                  <a:pt x="12292" y="3478"/>
                  <a:pt x="12367" y="3388"/>
                  <a:pt x="12484" y="3418"/>
                </a:cubicBezTo>
                <a:cubicBezTo>
                  <a:pt x="12551" y="3434"/>
                  <a:pt x="12635" y="3428"/>
                  <a:pt x="12696" y="3451"/>
                </a:cubicBezTo>
                <a:cubicBezTo>
                  <a:pt x="12766" y="3477"/>
                  <a:pt x="12828" y="3494"/>
                  <a:pt x="12900" y="3513"/>
                </a:cubicBezTo>
                <a:cubicBezTo>
                  <a:pt x="12974" y="3533"/>
                  <a:pt x="12987" y="3589"/>
                  <a:pt x="13041" y="3634"/>
                </a:cubicBezTo>
                <a:cubicBezTo>
                  <a:pt x="13070" y="3657"/>
                  <a:pt x="13105" y="3670"/>
                  <a:pt x="13129" y="3700"/>
                </a:cubicBezTo>
                <a:cubicBezTo>
                  <a:pt x="13148" y="3726"/>
                  <a:pt x="13059" y="3720"/>
                  <a:pt x="13054" y="3754"/>
                </a:cubicBezTo>
                <a:cubicBezTo>
                  <a:pt x="13048" y="3794"/>
                  <a:pt x="13088" y="3861"/>
                  <a:pt x="13129" y="3866"/>
                </a:cubicBezTo>
                <a:cubicBezTo>
                  <a:pt x="13200" y="3875"/>
                  <a:pt x="13268" y="3891"/>
                  <a:pt x="13341" y="3896"/>
                </a:cubicBezTo>
                <a:cubicBezTo>
                  <a:pt x="13364" y="3897"/>
                  <a:pt x="13364" y="3923"/>
                  <a:pt x="13390" y="3904"/>
                </a:cubicBezTo>
                <a:cubicBezTo>
                  <a:pt x="13415" y="3886"/>
                  <a:pt x="13449" y="3912"/>
                  <a:pt x="13469" y="3925"/>
                </a:cubicBezTo>
                <a:cubicBezTo>
                  <a:pt x="13330" y="3897"/>
                  <a:pt x="13098" y="3971"/>
                  <a:pt x="12991" y="3837"/>
                </a:cubicBezTo>
                <a:cubicBezTo>
                  <a:pt x="13050" y="3854"/>
                  <a:pt x="13007" y="3806"/>
                  <a:pt x="12996" y="3779"/>
                </a:cubicBezTo>
                <a:cubicBezTo>
                  <a:pt x="12927" y="3621"/>
                  <a:pt x="12926" y="3640"/>
                  <a:pt x="12804" y="3592"/>
                </a:cubicBezTo>
                <a:cubicBezTo>
                  <a:pt x="12750" y="3571"/>
                  <a:pt x="12702" y="3511"/>
                  <a:pt x="12651" y="3497"/>
                </a:cubicBezTo>
                <a:cubicBezTo>
                  <a:pt x="12566" y="3473"/>
                  <a:pt x="12455" y="3515"/>
                  <a:pt x="12372" y="3534"/>
                </a:cubicBezTo>
                <a:cubicBezTo>
                  <a:pt x="12331" y="3544"/>
                  <a:pt x="12217" y="3539"/>
                  <a:pt x="12247" y="3605"/>
                </a:cubicBezTo>
                <a:cubicBezTo>
                  <a:pt x="12269" y="3653"/>
                  <a:pt x="12252" y="3670"/>
                  <a:pt x="12306" y="3700"/>
                </a:cubicBezTo>
                <a:cubicBezTo>
                  <a:pt x="12376" y="3739"/>
                  <a:pt x="12555" y="3857"/>
                  <a:pt x="12414" y="3925"/>
                </a:cubicBezTo>
                <a:cubicBezTo>
                  <a:pt x="12326" y="3967"/>
                  <a:pt x="12379" y="4018"/>
                  <a:pt x="12364" y="4091"/>
                </a:cubicBezTo>
                <a:cubicBezTo>
                  <a:pt x="12348" y="4164"/>
                  <a:pt x="12254" y="4154"/>
                  <a:pt x="12206" y="4191"/>
                </a:cubicBezTo>
                <a:cubicBezTo>
                  <a:pt x="12160" y="4225"/>
                  <a:pt x="12095" y="4199"/>
                  <a:pt x="12119" y="4274"/>
                </a:cubicBezTo>
                <a:cubicBezTo>
                  <a:pt x="12127" y="4301"/>
                  <a:pt x="12084" y="4335"/>
                  <a:pt x="12056" y="4336"/>
                </a:cubicBezTo>
                <a:cubicBezTo>
                  <a:pt x="12012" y="4338"/>
                  <a:pt x="11970" y="4311"/>
                  <a:pt x="11927" y="4303"/>
                </a:cubicBezTo>
                <a:cubicBezTo>
                  <a:pt x="11842" y="4287"/>
                  <a:pt x="11763" y="4302"/>
                  <a:pt x="11678" y="4295"/>
                </a:cubicBezTo>
                <a:cubicBezTo>
                  <a:pt x="11598" y="4288"/>
                  <a:pt x="11517" y="4262"/>
                  <a:pt x="11437" y="4253"/>
                </a:cubicBezTo>
                <a:cubicBezTo>
                  <a:pt x="11354" y="4243"/>
                  <a:pt x="11333" y="4180"/>
                  <a:pt x="11262" y="4157"/>
                </a:cubicBezTo>
                <a:cubicBezTo>
                  <a:pt x="11326" y="4130"/>
                  <a:pt x="11400" y="4155"/>
                  <a:pt x="11466" y="4157"/>
                </a:cubicBezTo>
                <a:cubicBezTo>
                  <a:pt x="11554" y="4160"/>
                  <a:pt x="11556" y="4225"/>
                  <a:pt x="11683" y="4174"/>
                </a:cubicBezTo>
                <a:cubicBezTo>
                  <a:pt x="11687" y="4188"/>
                  <a:pt x="11693" y="4199"/>
                  <a:pt x="11702" y="4207"/>
                </a:cubicBezTo>
                <a:cubicBezTo>
                  <a:pt x="11664" y="4190"/>
                  <a:pt x="11644" y="4189"/>
                  <a:pt x="11600" y="4205"/>
                </a:cubicBezTo>
                <a:cubicBezTo>
                  <a:pt x="11636" y="4245"/>
                  <a:pt x="11707" y="4256"/>
                  <a:pt x="11757" y="4241"/>
                </a:cubicBezTo>
                <a:cubicBezTo>
                  <a:pt x="11748" y="4234"/>
                  <a:pt x="11739" y="4227"/>
                  <a:pt x="11729" y="4221"/>
                </a:cubicBezTo>
                <a:cubicBezTo>
                  <a:pt x="11777" y="4234"/>
                  <a:pt x="11847" y="4210"/>
                  <a:pt x="11887" y="4205"/>
                </a:cubicBezTo>
                <a:cubicBezTo>
                  <a:pt x="11872" y="4141"/>
                  <a:pt x="11818" y="4129"/>
                  <a:pt x="11764" y="4140"/>
                </a:cubicBezTo>
                <a:cubicBezTo>
                  <a:pt x="11783" y="4132"/>
                  <a:pt x="11803" y="4127"/>
                  <a:pt x="11824" y="4124"/>
                </a:cubicBezTo>
                <a:cubicBezTo>
                  <a:pt x="11846" y="4121"/>
                  <a:pt x="11988" y="4077"/>
                  <a:pt x="11898" y="4058"/>
                </a:cubicBezTo>
                <a:cubicBezTo>
                  <a:pt x="11918" y="4049"/>
                  <a:pt x="11939" y="4045"/>
                  <a:pt x="11961" y="4049"/>
                </a:cubicBezTo>
                <a:cubicBezTo>
                  <a:pt x="11949" y="4040"/>
                  <a:pt x="11938" y="4031"/>
                  <a:pt x="11927" y="4020"/>
                </a:cubicBezTo>
                <a:cubicBezTo>
                  <a:pt x="11999" y="3990"/>
                  <a:pt x="11972" y="3890"/>
                  <a:pt x="12077" y="3875"/>
                </a:cubicBezTo>
                <a:cubicBezTo>
                  <a:pt x="12049" y="3848"/>
                  <a:pt x="12064" y="3799"/>
                  <a:pt x="12031" y="3763"/>
                </a:cubicBezTo>
                <a:cubicBezTo>
                  <a:pt x="11969" y="3694"/>
                  <a:pt x="12101" y="3668"/>
                  <a:pt x="12031" y="3613"/>
                </a:cubicBezTo>
                <a:cubicBezTo>
                  <a:pt x="12004" y="3592"/>
                  <a:pt x="11967" y="3587"/>
                  <a:pt x="11936" y="3576"/>
                </a:cubicBezTo>
                <a:cubicBezTo>
                  <a:pt x="11896" y="3561"/>
                  <a:pt x="11668" y="3499"/>
                  <a:pt x="11703" y="3422"/>
                </a:cubicBezTo>
                <a:cubicBezTo>
                  <a:pt x="11722" y="3379"/>
                  <a:pt x="11678" y="3391"/>
                  <a:pt x="11682" y="3343"/>
                </a:cubicBezTo>
                <a:cubicBezTo>
                  <a:pt x="11658" y="3307"/>
                  <a:pt x="11639" y="3303"/>
                  <a:pt x="11637" y="3256"/>
                </a:cubicBezTo>
                <a:cubicBezTo>
                  <a:pt x="11634" y="3200"/>
                  <a:pt x="11531" y="3156"/>
                  <a:pt x="11516" y="3106"/>
                </a:cubicBezTo>
                <a:cubicBezTo>
                  <a:pt x="11505" y="3070"/>
                  <a:pt x="11568" y="3068"/>
                  <a:pt x="11537" y="3035"/>
                </a:cubicBezTo>
                <a:cubicBezTo>
                  <a:pt x="11510" y="3007"/>
                  <a:pt x="11518" y="2995"/>
                  <a:pt x="11504" y="2960"/>
                </a:cubicBezTo>
                <a:cubicBezTo>
                  <a:pt x="11444" y="2813"/>
                  <a:pt x="11236" y="2864"/>
                  <a:pt x="11154" y="2740"/>
                </a:cubicBezTo>
                <a:cubicBezTo>
                  <a:pt x="11174" y="2732"/>
                  <a:pt x="11207" y="2730"/>
                  <a:pt x="11221" y="2711"/>
                </a:cubicBezTo>
                <a:cubicBezTo>
                  <a:pt x="11237" y="2688"/>
                  <a:pt x="11206" y="2666"/>
                  <a:pt x="11221" y="2649"/>
                </a:cubicBezTo>
                <a:cubicBezTo>
                  <a:pt x="11243" y="2623"/>
                  <a:pt x="11247" y="2568"/>
                  <a:pt x="11246" y="2536"/>
                </a:cubicBezTo>
                <a:cubicBezTo>
                  <a:pt x="11243" y="2457"/>
                  <a:pt x="11129" y="2379"/>
                  <a:pt x="11059" y="2366"/>
                </a:cubicBezTo>
                <a:cubicBezTo>
                  <a:pt x="11011" y="2357"/>
                  <a:pt x="10959" y="2371"/>
                  <a:pt x="10913" y="2354"/>
                </a:cubicBezTo>
                <a:cubicBezTo>
                  <a:pt x="10779" y="2304"/>
                  <a:pt x="10596" y="2374"/>
                  <a:pt x="10419" y="2345"/>
                </a:cubicBezTo>
                <a:cubicBezTo>
                  <a:pt x="10500" y="2327"/>
                  <a:pt x="10343" y="2288"/>
                  <a:pt x="10331" y="2424"/>
                </a:cubicBezTo>
                <a:cubicBezTo>
                  <a:pt x="10322" y="2538"/>
                  <a:pt x="10476" y="2718"/>
                  <a:pt x="10157" y="2794"/>
                </a:cubicBezTo>
                <a:cubicBezTo>
                  <a:pt x="10107" y="2806"/>
                  <a:pt x="10052" y="2907"/>
                  <a:pt x="10128" y="2890"/>
                </a:cubicBezTo>
                <a:cubicBezTo>
                  <a:pt x="10060" y="2932"/>
                  <a:pt x="10158" y="2958"/>
                  <a:pt x="10194" y="2948"/>
                </a:cubicBezTo>
                <a:cubicBezTo>
                  <a:pt x="10280" y="2924"/>
                  <a:pt x="10273" y="2994"/>
                  <a:pt x="10298" y="3048"/>
                </a:cubicBezTo>
                <a:cubicBezTo>
                  <a:pt x="10305" y="3062"/>
                  <a:pt x="10307" y="3109"/>
                  <a:pt x="10323" y="3118"/>
                </a:cubicBezTo>
                <a:cubicBezTo>
                  <a:pt x="10342" y="3130"/>
                  <a:pt x="10360" y="3136"/>
                  <a:pt x="10373" y="3156"/>
                </a:cubicBezTo>
                <a:cubicBezTo>
                  <a:pt x="10397" y="3193"/>
                  <a:pt x="10309" y="3191"/>
                  <a:pt x="10294" y="3189"/>
                </a:cubicBezTo>
                <a:cubicBezTo>
                  <a:pt x="10304" y="3233"/>
                  <a:pt x="10304" y="3297"/>
                  <a:pt x="10361" y="3310"/>
                </a:cubicBezTo>
                <a:cubicBezTo>
                  <a:pt x="10369" y="3222"/>
                  <a:pt x="10563" y="3383"/>
                  <a:pt x="10639" y="3322"/>
                </a:cubicBezTo>
                <a:cubicBezTo>
                  <a:pt x="10692" y="3394"/>
                  <a:pt x="10608" y="3371"/>
                  <a:pt x="10776" y="3467"/>
                </a:cubicBezTo>
                <a:cubicBezTo>
                  <a:pt x="10808" y="3486"/>
                  <a:pt x="10841" y="3512"/>
                  <a:pt x="10880" y="3513"/>
                </a:cubicBezTo>
                <a:cubicBezTo>
                  <a:pt x="10913" y="3514"/>
                  <a:pt x="10941" y="3488"/>
                  <a:pt x="10972" y="3513"/>
                </a:cubicBezTo>
                <a:cubicBezTo>
                  <a:pt x="10921" y="3518"/>
                  <a:pt x="10986" y="3545"/>
                  <a:pt x="10967" y="3596"/>
                </a:cubicBezTo>
                <a:cubicBezTo>
                  <a:pt x="10958" y="3621"/>
                  <a:pt x="10935" y="3656"/>
                  <a:pt x="10947" y="3684"/>
                </a:cubicBezTo>
                <a:cubicBezTo>
                  <a:pt x="10991" y="3787"/>
                  <a:pt x="10800" y="3661"/>
                  <a:pt x="10793" y="3659"/>
                </a:cubicBezTo>
                <a:cubicBezTo>
                  <a:pt x="10668" y="3628"/>
                  <a:pt x="10555" y="3534"/>
                  <a:pt x="10431" y="3517"/>
                </a:cubicBezTo>
                <a:cubicBezTo>
                  <a:pt x="10376" y="3510"/>
                  <a:pt x="10324" y="3499"/>
                  <a:pt x="10269" y="3488"/>
                </a:cubicBezTo>
                <a:cubicBezTo>
                  <a:pt x="10248" y="3484"/>
                  <a:pt x="10090" y="3445"/>
                  <a:pt x="10174" y="3447"/>
                </a:cubicBezTo>
                <a:cubicBezTo>
                  <a:pt x="10135" y="3442"/>
                  <a:pt x="9990" y="3387"/>
                  <a:pt x="9974" y="3426"/>
                </a:cubicBezTo>
                <a:cubicBezTo>
                  <a:pt x="9957" y="3468"/>
                  <a:pt x="9898" y="3407"/>
                  <a:pt x="9962" y="3393"/>
                </a:cubicBezTo>
                <a:cubicBezTo>
                  <a:pt x="9840" y="3367"/>
                  <a:pt x="9726" y="3317"/>
                  <a:pt x="9604" y="3293"/>
                </a:cubicBezTo>
                <a:cubicBezTo>
                  <a:pt x="9403" y="3253"/>
                  <a:pt x="9183" y="3278"/>
                  <a:pt x="9047" y="3243"/>
                </a:cubicBezTo>
                <a:cubicBezTo>
                  <a:pt x="9008" y="3233"/>
                  <a:pt x="8966" y="3218"/>
                  <a:pt x="8931" y="3247"/>
                </a:cubicBezTo>
                <a:cubicBezTo>
                  <a:pt x="8926" y="3259"/>
                  <a:pt x="8921" y="3272"/>
                  <a:pt x="8918" y="3285"/>
                </a:cubicBezTo>
                <a:cubicBezTo>
                  <a:pt x="8908" y="3286"/>
                  <a:pt x="8896" y="3288"/>
                  <a:pt x="8885" y="3289"/>
                </a:cubicBezTo>
                <a:cubicBezTo>
                  <a:pt x="8859" y="3304"/>
                  <a:pt x="8842" y="3280"/>
                  <a:pt x="8823" y="3314"/>
                </a:cubicBezTo>
                <a:cubicBezTo>
                  <a:pt x="8873" y="3343"/>
                  <a:pt x="8933" y="3369"/>
                  <a:pt x="8968" y="3418"/>
                </a:cubicBezTo>
                <a:cubicBezTo>
                  <a:pt x="9001" y="3464"/>
                  <a:pt x="9043" y="3423"/>
                  <a:pt x="9068" y="3463"/>
                </a:cubicBezTo>
                <a:cubicBezTo>
                  <a:pt x="9152" y="3597"/>
                  <a:pt x="8893" y="3557"/>
                  <a:pt x="8864" y="3600"/>
                </a:cubicBezTo>
                <a:cubicBezTo>
                  <a:pt x="8883" y="3607"/>
                  <a:pt x="8938" y="3641"/>
                  <a:pt x="8927" y="3667"/>
                </a:cubicBezTo>
                <a:cubicBezTo>
                  <a:pt x="8910" y="3704"/>
                  <a:pt x="8829" y="3680"/>
                  <a:pt x="8802" y="3675"/>
                </a:cubicBezTo>
                <a:cubicBezTo>
                  <a:pt x="8735" y="3664"/>
                  <a:pt x="8672" y="3588"/>
                  <a:pt x="8769" y="3563"/>
                </a:cubicBezTo>
                <a:cubicBezTo>
                  <a:pt x="8746" y="3548"/>
                  <a:pt x="8602" y="3495"/>
                  <a:pt x="8681" y="3488"/>
                </a:cubicBezTo>
                <a:cubicBezTo>
                  <a:pt x="8618" y="3499"/>
                  <a:pt x="8543" y="3482"/>
                  <a:pt x="8490" y="3530"/>
                </a:cubicBezTo>
                <a:cubicBezTo>
                  <a:pt x="8497" y="3540"/>
                  <a:pt x="8506" y="3550"/>
                  <a:pt x="8515" y="3559"/>
                </a:cubicBezTo>
                <a:cubicBezTo>
                  <a:pt x="8510" y="3557"/>
                  <a:pt x="8413" y="3504"/>
                  <a:pt x="8420" y="3542"/>
                </a:cubicBezTo>
                <a:cubicBezTo>
                  <a:pt x="8424" y="3569"/>
                  <a:pt x="8391" y="3571"/>
                  <a:pt x="8370" y="3571"/>
                </a:cubicBezTo>
                <a:cubicBezTo>
                  <a:pt x="8306" y="3572"/>
                  <a:pt x="8338" y="3647"/>
                  <a:pt x="8191" y="3609"/>
                </a:cubicBezTo>
                <a:cubicBezTo>
                  <a:pt x="8099" y="3585"/>
                  <a:pt x="7762" y="3574"/>
                  <a:pt x="7792" y="3733"/>
                </a:cubicBezTo>
                <a:cubicBezTo>
                  <a:pt x="7754" y="3750"/>
                  <a:pt x="7721" y="3686"/>
                  <a:pt x="7692" y="3700"/>
                </a:cubicBezTo>
                <a:cubicBezTo>
                  <a:pt x="7668" y="3712"/>
                  <a:pt x="7623" y="3749"/>
                  <a:pt x="7626" y="3696"/>
                </a:cubicBezTo>
                <a:cubicBezTo>
                  <a:pt x="7585" y="3746"/>
                  <a:pt x="7460" y="3727"/>
                  <a:pt x="7406" y="3717"/>
                </a:cubicBezTo>
                <a:cubicBezTo>
                  <a:pt x="7406" y="3647"/>
                  <a:pt x="7511" y="3694"/>
                  <a:pt x="7543" y="3659"/>
                </a:cubicBezTo>
                <a:cubicBezTo>
                  <a:pt x="7531" y="3639"/>
                  <a:pt x="7432" y="3542"/>
                  <a:pt x="7518" y="3534"/>
                </a:cubicBezTo>
                <a:cubicBezTo>
                  <a:pt x="7486" y="3523"/>
                  <a:pt x="7450" y="3524"/>
                  <a:pt x="7418" y="3513"/>
                </a:cubicBezTo>
                <a:cubicBezTo>
                  <a:pt x="7479" y="3495"/>
                  <a:pt x="7549" y="3525"/>
                  <a:pt x="7605" y="3488"/>
                </a:cubicBezTo>
                <a:cubicBezTo>
                  <a:pt x="7479" y="3484"/>
                  <a:pt x="7252" y="3505"/>
                  <a:pt x="7165" y="3613"/>
                </a:cubicBezTo>
                <a:cubicBezTo>
                  <a:pt x="7203" y="3611"/>
                  <a:pt x="7234" y="3634"/>
                  <a:pt x="7260" y="3659"/>
                </a:cubicBezTo>
                <a:cubicBezTo>
                  <a:pt x="7240" y="3663"/>
                  <a:pt x="7162" y="3719"/>
                  <a:pt x="7148" y="3688"/>
                </a:cubicBezTo>
                <a:cubicBezTo>
                  <a:pt x="7135" y="3659"/>
                  <a:pt x="7171" y="3643"/>
                  <a:pt x="7131" y="3630"/>
                </a:cubicBezTo>
                <a:cubicBezTo>
                  <a:pt x="7089" y="3615"/>
                  <a:pt x="7034" y="3636"/>
                  <a:pt x="6998" y="3659"/>
                </a:cubicBezTo>
                <a:cubicBezTo>
                  <a:pt x="6960" y="3683"/>
                  <a:pt x="6907" y="3672"/>
                  <a:pt x="6865" y="3675"/>
                </a:cubicBezTo>
                <a:cubicBezTo>
                  <a:pt x="6786" y="3681"/>
                  <a:pt x="6720" y="3757"/>
                  <a:pt x="6653" y="3775"/>
                </a:cubicBezTo>
                <a:cubicBezTo>
                  <a:pt x="6559" y="3800"/>
                  <a:pt x="6491" y="3847"/>
                  <a:pt x="6387" y="3825"/>
                </a:cubicBezTo>
                <a:cubicBezTo>
                  <a:pt x="6431" y="3841"/>
                  <a:pt x="6473" y="3874"/>
                  <a:pt x="6508" y="3904"/>
                </a:cubicBezTo>
                <a:cubicBezTo>
                  <a:pt x="6470" y="3882"/>
                  <a:pt x="6350" y="3872"/>
                  <a:pt x="6313" y="3900"/>
                </a:cubicBezTo>
                <a:cubicBezTo>
                  <a:pt x="6277" y="3926"/>
                  <a:pt x="6245" y="3894"/>
                  <a:pt x="6217" y="3920"/>
                </a:cubicBezTo>
                <a:cubicBezTo>
                  <a:pt x="6272" y="3947"/>
                  <a:pt x="6241" y="3986"/>
                  <a:pt x="6229" y="4029"/>
                </a:cubicBezTo>
                <a:cubicBezTo>
                  <a:pt x="6219" y="4068"/>
                  <a:pt x="6283" y="4097"/>
                  <a:pt x="6225" y="4128"/>
                </a:cubicBezTo>
                <a:cubicBezTo>
                  <a:pt x="6199" y="4143"/>
                  <a:pt x="6027" y="4124"/>
                  <a:pt x="5972" y="4170"/>
                </a:cubicBezTo>
                <a:cubicBezTo>
                  <a:pt x="5981" y="4160"/>
                  <a:pt x="5988" y="4151"/>
                  <a:pt x="5997" y="4141"/>
                </a:cubicBezTo>
                <a:cubicBezTo>
                  <a:pt x="5939" y="4137"/>
                  <a:pt x="5866" y="4159"/>
                  <a:pt x="5814" y="4124"/>
                </a:cubicBezTo>
                <a:cubicBezTo>
                  <a:pt x="5777" y="4100"/>
                  <a:pt x="5759" y="4056"/>
                  <a:pt x="5718" y="4037"/>
                </a:cubicBezTo>
                <a:cubicBezTo>
                  <a:pt x="5675" y="4016"/>
                  <a:pt x="5611" y="4030"/>
                  <a:pt x="5577" y="3991"/>
                </a:cubicBezTo>
                <a:cubicBezTo>
                  <a:pt x="5535" y="3943"/>
                  <a:pt x="5601" y="3917"/>
                  <a:pt x="5639" y="3908"/>
                </a:cubicBezTo>
                <a:cubicBezTo>
                  <a:pt x="5635" y="3897"/>
                  <a:pt x="5631" y="3886"/>
                  <a:pt x="5627" y="3875"/>
                </a:cubicBezTo>
                <a:cubicBezTo>
                  <a:pt x="5728" y="3840"/>
                  <a:pt x="5837" y="3871"/>
                  <a:pt x="5938" y="3842"/>
                </a:cubicBezTo>
                <a:cubicBezTo>
                  <a:pt x="5905" y="3763"/>
                  <a:pt x="5817" y="3742"/>
                  <a:pt x="5751" y="3700"/>
                </a:cubicBezTo>
                <a:cubicBezTo>
                  <a:pt x="5679" y="3654"/>
                  <a:pt x="5634" y="3625"/>
                  <a:pt x="5544" y="3617"/>
                </a:cubicBezTo>
                <a:cubicBezTo>
                  <a:pt x="5450" y="3609"/>
                  <a:pt x="5347" y="3645"/>
                  <a:pt x="5257" y="3621"/>
                </a:cubicBezTo>
                <a:cubicBezTo>
                  <a:pt x="5213" y="3610"/>
                  <a:pt x="5122" y="3561"/>
                  <a:pt x="5082" y="3605"/>
                </a:cubicBezTo>
                <a:cubicBezTo>
                  <a:pt x="5153" y="3626"/>
                  <a:pt x="5243" y="3653"/>
                  <a:pt x="5307" y="3692"/>
                </a:cubicBezTo>
                <a:cubicBezTo>
                  <a:pt x="5345" y="3715"/>
                  <a:pt x="5306" y="3773"/>
                  <a:pt x="5357" y="3779"/>
                </a:cubicBezTo>
                <a:cubicBezTo>
                  <a:pt x="5312" y="3786"/>
                  <a:pt x="5328" y="3805"/>
                  <a:pt x="5352" y="3821"/>
                </a:cubicBezTo>
                <a:cubicBezTo>
                  <a:pt x="5302" y="3823"/>
                  <a:pt x="5339" y="3841"/>
                  <a:pt x="5336" y="3871"/>
                </a:cubicBezTo>
                <a:cubicBezTo>
                  <a:pt x="5329" y="3934"/>
                  <a:pt x="5264" y="4014"/>
                  <a:pt x="5319" y="4037"/>
                </a:cubicBezTo>
                <a:cubicBezTo>
                  <a:pt x="5378" y="4061"/>
                  <a:pt x="5432" y="4051"/>
                  <a:pt x="5481" y="4103"/>
                </a:cubicBezTo>
                <a:cubicBezTo>
                  <a:pt x="5509" y="4133"/>
                  <a:pt x="5492" y="4191"/>
                  <a:pt x="5539" y="4203"/>
                </a:cubicBezTo>
                <a:cubicBezTo>
                  <a:pt x="5433" y="4237"/>
                  <a:pt x="5476" y="4389"/>
                  <a:pt x="5523" y="4448"/>
                </a:cubicBezTo>
                <a:cubicBezTo>
                  <a:pt x="5484" y="4417"/>
                  <a:pt x="5465" y="4362"/>
                  <a:pt x="5411" y="4353"/>
                </a:cubicBezTo>
                <a:cubicBezTo>
                  <a:pt x="5382" y="4348"/>
                  <a:pt x="5329" y="4353"/>
                  <a:pt x="5332" y="4394"/>
                </a:cubicBezTo>
                <a:cubicBezTo>
                  <a:pt x="5319" y="4389"/>
                  <a:pt x="5308" y="4383"/>
                  <a:pt x="5298" y="4373"/>
                </a:cubicBezTo>
                <a:cubicBezTo>
                  <a:pt x="5316" y="4357"/>
                  <a:pt x="5337" y="4345"/>
                  <a:pt x="5361" y="4340"/>
                </a:cubicBezTo>
                <a:cubicBezTo>
                  <a:pt x="5343" y="4257"/>
                  <a:pt x="5173" y="4286"/>
                  <a:pt x="5062" y="4253"/>
                </a:cubicBezTo>
                <a:cubicBezTo>
                  <a:pt x="4999" y="4235"/>
                  <a:pt x="4962" y="4278"/>
                  <a:pt x="4924" y="4319"/>
                </a:cubicBezTo>
                <a:cubicBezTo>
                  <a:pt x="4878" y="4370"/>
                  <a:pt x="4827" y="4384"/>
                  <a:pt x="4762" y="4398"/>
                </a:cubicBezTo>
                <a:cubicBezTo>
                  <a:pt x="4696" y="4413"/>
                  <a:pt x="4659" y="4455"/>
                  <a:pt x="4604" y="4490"/>
                </a:cubicBezTo>
                <a:cubicBezTo>
                  <a:pt x="4574" y="4509"/>
                  <a:pt x="4486" y="4532"/>
                  <a:pt x="4492" y="4581"/>
                </a:cubicBezTo>
                <a:cubicBezTo>
                  <a:pt x="4501" y="4652"/>
                  <a:pt x="4679" y="4676"/>
                  <a:pt x="4758" y="4864"/>
                </a:cubicBezTo>
                <a:cubicBezTo>
                  <a:pt x="4519" y="4792"/>
                  <a:pt x="4584" y="4882"/>
                  <a:pt x="4451" y="4827"/>
                </a:cubicBezTo>
                <a:cubicBezTo>
                  <a:pt x="4201" y="4723"/>
                  <a:pt x="4171" y="4875"/>
                  <a:pt x="4151" y="4789"/>
                </a:cubicBezTo>
                <a:cubicBezTo>
                  <a:pt x="4176" y="4791"/>
                  <a:pt x="4201" y="4778"/>
                  <a:pt x="4218" y="4760"/>
                </a:cubicBezTo>
                <a:cubicBezTo>
                  <a:pt x="4119" y="4789"/>
                  <a:pt x="4053" y="4690"/>
                  <a:pt x="3964" y="4673"/>
                </a:cubicBezTo>
                <a:cubicBezTo>
                  <a:pt x="3931" y="4666"/>
                  <a:pt x="3866" y="4632"/>
                  <a:pt x="3844" y="4677"/>
                </a:cubicBezTo>
                <a:cubicBezTo>
                  <a:pt x="3820" y="4725"/>
                  <a:pt x="3817" y="4743"/>
                  <a:pt x="3748" y="4739"/>
                </a:cubicBezTo>
                <a:cubicBezTo>
                  <a:pt x="3800" y="4809"/>
                  <a:pt x="3881" y="4848"/>
                  <a:pt x="3948" y="4901"/>
                </a:cubicBezTo>
                <a:cubicBezTo>
                  <a:pt x="3979" y="4926"/>
                  <a:pt x="4020" y="4920"/>
                  <a:pt x="4056" y="4910"/>
                </a:cubicBezTo>
                <a:cubicBezTo>
                  <a:pt x="4102" y="4896"/>
                  <a:pt x="4131" y="4926"/>
                  <a:pt x="4172" y="4939"/>
                </a:cubicBezTo>
                <a:cubicBezTo>
                  <a:pt x="4139" y="4982"/>
                  <a:pt x="4268" y="5078"/>
                  <a:pt x="4122" y="5063"/>
                </a:cubicBezTo>
                <a:cubicBezTo>
                  <a:pt x="4083" y="5059"/>
                  <a:pt x="4071" y="5101"/>
                  <a:pt x="4014" y="5084"/>
                </a:cubicBezTo>
                <a:cubicBezTo>
                  <a:pt x="3955" y="5066"/>
                  <a:pt x="3890" y="5061"/>
                  <a:pt x="3831" y="5043"/>
                </a:cubicBezTo>
                <a:cubicBezTo>
                  <a:pt x="3783" y="5027"/>
                  <a:pt x="3758" y="4984"/>
                  <a:pt x="3715" y="4960"/>
                </a:cubicBezTo>
                <a:cubicBezTo>
                  <a:pt x="3692" y="4947"/>
                  <a:pt x="3694" y="4990"/>
                  <a:pt x="3669" y="4955"/>
                </a:cubicBezTo>
                <a:cubicBezTo>
                  <a:pt x="3618" y="4888"/>
                  <a:pt x="3548" y="4944"/>
                  <a:pt x="3503" y="4922"/>
                </a:cubicBezTo>
                <a:cubicBezTo>
                  <a:pt x="3465" y="4904"/>
                  <a:pt x="3427" y="4877"/>
                  <a:pt x="3387" y="4864"/>
                </a:cubicBezTo>
                <a:cubicBezTo>
                  <a:pt x="3396" y="4854"/>
                  <a:pt x="3403" y="4845"/>
                  <a:pt x="3412" y="4835"/>
                </a:cubicBezTo>
                <a:cubicBezTo>
                  <a:pt x="3401" y="4828"/>
                  <a:pt x="3389" y="4821"/>
                  <a:pt x="3378" y="4814"/>
                </a:cubicBezTo>
                <a:cubicBezTo>
                  <a:pt x="3390" y="4807"/>
                  <a:pt x="3404" y="4800"/>
                  <a:pt x="3416" y="4793"/>
                </a:cubicBezTo>
                <a:cubicBezTo>
                  <a:pt x="3373" y="4790"/>
                  <a:pt x="3372" y="4733"/>
                  <a:pt x="3328" y="4727"/>
                </a:cubicBezTo>
                <a:cubicBezTo>
                  <a:pt x="3371" y="4679"/>
                  <a:pt x="3265" y="4640"/>
                  <a:pt x="3241" y="4615"/>
                </a:cubicBezTo>
                <a:cubicBezTo>
                  <a:pt x="3217" y="4589"/>
                  <a:pt x="3338" y="4557"/>
                  <a:pt x="3295" y="4498"/>
                </a:cubicBezTo>
                <a:cubicBezTo>
                  <a:pt x="3380" y="4518"/>
                  <a:pt x="3250" y="4399"/>
                  <a:pt x="3229" y="4386"/>
                </a:cubicBezTo>
                <a:cubicBezTo>
                  <a:pt x="3140" y="4330"/>
                  <a:pt x="3019" y="4316"/>
                  <a:pt x="2917" y="4311"/>
                </a:cubicBezTo>
                <a:cubicBezTo>
                  <a:pt x="2947" y="4301"/>
                  <a:pt x="2997" y="4307"/>
                  <a:pt x="2983" y="4257"/>
                </a:cubicBezTo>
                <a:cubicBezTo>
                  <a:pt x="2946" y="4265"/>
                  <a:pt x="2859" y="4257"/>
                  <a:pt x="2821" y="4249"/>
                </a:cubicBezTo>
                <a:cubicBezTo>
                  <a:pt x="2856" y="4231"/>
                  <a:pt x="2901" y="4230"/>
                  <a:pt x="2938" y="4241"/>
                </a:cubicBezTo>
                <a:cubicBezTo>
                  <a:pt x="2900" y="4201"/>
                  <a:pt x="2838" y="4235"/>
                  <a:pt x="2792" y="4224"/>
                </a:cubicBezTo>
                <a:cubicBezTo>
                  <a:pt x="2827" y="4230"/>
                  <a:pt x="2857" y="4197"/>
                  <a:pt x="2892" y="4211"/>
                </a:cubicBezTo>
                <a:cubicBezTo>
                  <a:pt x="2856" y="4182"/>
                  <a:pt x="2804" y="4192"/>
                  <a:pt x="2763" y="4178"/>
                </a:cubicBezTo>
                <a:cubicBezTo>
                  <a:pt x="2841" y="4186"/>
                  <a:pt x="2702" y="4127"/>
                  <a:pt x="2672" y="4132"/>
                </a:cubicBezTo>
                <a:cubicBezTo>
                  <a:pt x="2682" y="4122"/>
                  <a:pt x="2691" y="4115"/>
                  <a:pt x="2701" y="4103"/>
                </a:cubicBezTo>
                <a:cubicBezTo>
                  <a:pt x="2649" y="4067"/>
                  <a:pt x="2587" y="4073"/>
                  <a:pt x="2530" y="4049"/>
                </a:cubicBezTo>
                <a:cubicBezTo>
                  <a:pt x="2571" y="4056"/>
                  <a:pt x="2612" y="4034"/>
                  <a:pt x="2651" y="4049"/>
                </a:cubicBezTo>
                <a:cubicBezTo>
                  <a:pt x="2693" y="4066"/>
                  <a:pt x="2744" y="4072"/>
                  <a:pt x="2788" y="4070"/>
                </a:cubicBezTo>
                <a:cubicBezTo>
                  <a:pt x="2699" y="4073"/>
                  <a:pt x="2877" y="4162"/>
                  <a:pt x="2900" y="4170"/>
                </a:cubicBezTo>
                <a:cubicBezTo>
                  <a:pt x="2928" y="4179"/>
                  <a:pt x="2981" y="4159"/>
                  <a:pt x="3000" y="4174"/>
                </a:cubicBezTo>
                <a:cubicBezTo>
                  <a:pt x="3028" y="4197"/>
                  <a:pt x="3061" y="4200"/>
                  <a:pt x="3083" y="4166"/>
                </a:cubicBezTo>
                <a:cubicBezTo>
                  <a:pt x="3072" y="4219"/>
                  <a:pt x="3147" y="4188"/>
                  <a:pt x="3175" y="4236"/>
                </a:cubicBezTo>
                <a:cubicBezTo>
                  <a:pt x="3178" y="4242"/>
                  <a:pt x="3280" y="4225"/>
                  <a:pt x="3303" y="4236"/>
                </a:cubicBezTo>
                <a:cubicBezTo>
                  <a:pt x="3414" y="4287"/>
                  <a:pt x="3519" y="4310"/>
                  <a:pt x="3640" y="4315"/>
                </a:cubicBezTo>
                <a:cubicBezTo>
                  <a:pt x="3935" y="4328"/>
                  <a:pt x="4010" y="4445"/>
                  <a:pt x="4417" y="4349"/>
                </a:cubicBezTo>
                <a:cubicBezTo>
                  <a:pt x="4659" y="4291"/>
                  <a:pt x="4853" y="4063"/>
                  <a:pt x="4700" y="4024"/>
                </a:cubicBezTo>
                <a:cubicBezTo>
                  <a:pt x="4679" y="4019"/>
                  <a:pt x="4653" y="3954"/>
                  <a:pt x="4646" y="3933"/>
                </a:cubicBezTo>
                <a:cubicBezTo>
                  <a:pt x="4628" y="3881"/>
                  <a:pt x="4609" y="3892"/>
                  <a:pt x="4567" y="3871"/>
                </a:cubicBezTo>
                <a:cubicBezTo>
                  <a:pt x="4520" y="3847"/>
                  <a:pt x="4470" y="3854"/>
                  <a:pt x="4430" y="3817"/>
                </a:cubicBezTo>
                <a:cubicBezTo>
                  <a:pt x="4394" y="3784"/>
                  <a:pt x="4347" y="3753"/>
                  <a:pt x="4301" y="3738"/>
                </a:cubicBezTo>
                <a:cubicBezTo>
                  <a:pt x="4309" y="3748"/>
                  <a:pt x="4314" y="3760"/>
                  <a:pt x="4322" y="3771"/>
                </a:cubicBezTo>
                <a:cubicBezTo>
                  <a:pt x="4219" y="3783"/>
                  <a:pt x="4105" y="3724"/>
                  <a:pt x="4018" y="3675"/>
                </a:cubicBezTo>
                <a:cubicBezTo>
                  <a:pt x="4029" y="3684"/>
                  <a:pt x="4041" y="3691"/>
                  <a:pt x="4052" y="3700"/>
                </a:cubicBezTo>
                <a:cubicBezTo>
                  <a:pt x="3941" y="3681"/>
                  <a:pt x="3854" y="3599"/>
                  <a:pt x="3748" y="3567"/>
                </a:cubicBezTo>
                <a:cubicBezTo>
                  <a:pt x="3624" y="3530"/>
                  <a:pt x="3498" y="3494"/>
                  <a:pt x="3378" y="3447"/>
                </a:cubicBezTo>
                <a:cubicBezTo>
                  <a:pt x="3271" y="3404"/>
                  <a:pt x="3177" y="3435"/>
                  <a:pt x="3071" y="3418"/>
                </a:cubicBezTo>
                <a:cubicBezTo>
                  <a:pt x="3025" y="3410"/>
                  <a:pt x="2980" y="3390"/>
                  <a:pt x="2934" y="3389"/>
                </a:cubicBezTo>
                <a:cubicBezTo>
                  <a:pt x="2892" y="3387"/>
                  <a:pt x="2846" y="3403"/>
                  <a:pt x="2805" y="3389"/>
                </a:cubicBezTo>
                <a:cubicBezTo>
                  <a:pt x="2802" y="3459"/>
                  <a:pt x="2716" y="3442"/>
                  <a:pt x="2688" y="3501"/>
                </a:cubicBezTo>
                <a:cubicBezTo>
                  <a:pt x="2664" y="3452"/>
                  <a:pt x="2746" y="3454"/>
                  <a:pt x="2771" y="3437"/>
                </a:cubicBezTo>
                <a:cubicBezTo>
                  <a:pt x="2748" y="3430"/>
                  <a:pt x="2716" y="3417"/>
                  <a:pt x="2771" y="3409"/>
                </a:cubicBezTo>
                <a:cubicBezTo>
                  <a:pt x="2729" y="3401"/>
                  <a:pt x="2743" y="3396"/>
                  <a:pt x="2771" y="3380"/>
                </a:cubicBezTo>
                <a:cubicBezTo>
                  <a:pt x="2737" y="3340"/>
                  <a:pt x="2679" y="3360"/>
                  <a:pt x="2643" y="3384"/>
                </a:cubicBezTo>
                <a:cubicBezTo>
                  <a:pt x="2650" y="3374"/>
                  <a:pt x="2657" y="3367"/>
                  <a:pt x="2663" y="3355"/>
                </a:cubicBezTo>
                <a:cubicBezTo>
                  <a:pt x="2592" y="3354"/>
                  <a:pt x="2582" y="3325"/>
                  <a:pt x="2518" y="3347"/>
                </a:cubicBezTo>
                <a:cubicBezTo>
                  <a:pt x="2524" y="3345"/>
                  <a:pt x="2529" y="3340"/>
                  <a:pt x="2535" y="3339"/>
                </a:cubicBezTo>
                <a:cubicBezTo>
                  <a:pt x="2497" y="3319"/>
                  <a:pt x="2457" y="3309"/>
                  <a:pt x="2418" y="3293"/>
                </a:cubicBezTo>
                <a:cubicBezTo>
                  <a:pt x="2422" y="3282"/>
                  <a:pt x="2427" y="3273"/>
                  <a:pt x="2435" y="3264"/>
                </a:cubicBezTo>
                <a:cubicBezTo>
                  <a:pt x="2469" y="3305"/>
                  <a:pt x="2657" y="3353"/>
                  <a:pt x="2668" y="3272"/>
                </a:cubicBezTo>
                <a:cubicBezTo>
                  <a:pt x="2616" y="3250"/>
                  <a:pt x="2561" y="3261"/>
                  <a:pt x="2510" y="3235"/>
                </a:cubicBezTo>
                <a:cubicBezTo>
                  <a:pt x="2475" y="3217"/>
                  <a:pt x="2421" y="3190"/>
                  <a:pt x="2381" y="3206"/>
                </a:cubicBezTo>
                <a:cubicBezTo>
                  <a:pt x="2391" y="3215"/>
                  <a:pt x="2400" y="3222"/>
                  <a:pt x="2410" y="3231"/>
                </a:cubicBezTo>
                <a:cubicBezTo>
                  <a:pt x="2393" y="3233"/>
                  <a:pt x="2349" y="3225"/>
                  <a:pt x="2343" y="3251"/>
                </a:cubicBezTo>
                <a:cubicBezTo>
                  <a:pt x="2340" y="3268"/>
                  <a:pt x="2297" y="3291"/>
                  <a:pt x="2285" y="3285"/>
                </a:cubicBezTo>
                <a:cubicBezTo>
                  <a:pt x="2247" y="3263"/>
                  <a:pt x="2191" y="3259"/>
                  <a:pt x="2148" y="3251"/>
                </a:cubicBezTo>
                <a:cubicBezTo>
                  <a:pt x="2178" y="3273"/>
                  <a:pt x="2195" y="3310"/>
                  <a:pt x="2148" y="3322"/>
                </a:cubicBezTo>
                <a:cubicBezTo>
                  <a:pt x="2100" y="3335"/>
                  <a:pt x="2019" y="3302"/>
                  <a:pt x="2010" y="3291"/>
                </a:cubicBezTo>
                <a:cubicBezTo>
                  <a:pt x="2048" y="3376"/>
                  <a:pt x="1915" y="3372"/>
                  <a:pt x="1870" y="3389"/>
                </a:cubicBezTo>
                <a:cubicBezTo>
                  <a:pt x="1800" y="3403"/>
                  <a:pt x="1873" y="3437"/>
                  <a:pt x="1791" y="3479"/>
                </a:cubicBezTo>
                <a:lnTo>
                  <a:pt x="1791" y="3479"/>
                </a:lnTo>
                <a:cubicBezTo>
                  <a:pt x="1744" y="3504"/>
                  <a:pt x="1682" y="3509"/>
                  <a:pt x="1642" y="3523"/>
                </a:cubicBezTo>
                <a:cubicBezTo>
                  <a:pt x="1857" y="3551"/>
                  <a:pt x="1583" y="3593"/>
                  <a:pt x="1712" y="3698"/>
                </a:cubicBezTo>
                <a:cubicBezTo>
                  <a:pt x="1782" y="3757"/>
                  <a:pt x="1854" y="3728"/>
                  <a:pt x="2040" y="3867"/>
                </a:cubicBezTo>
                <a:cubicBezTo>
                  <a:pt x="2162" y="3958"/>
                  <a:pt x="1854" y="4047"/>
                  <a:pt x="1902" y="4135"/>
                </a:cubicBezTo>
                <a:cubicBezTo>
                  <a:pt x="1941" y="4224"/>
                  <a:pt x="2144" y="4333"/>
                  <a:pt x="2200" y="4499"/>
                </a:cubicBezTo>
                <a:cubicBezTo>
                  <a:pt x="2170" y="4501"/>
                  <a:pt x="2136" y="4511"/>
                  <a:pt x="2106" y="4516"/>
                </a:cubicBezTo>
                <a:cubicBezTo>
                  <a:pt x="2148" y="4528"/>
                  <a:pt x="2123" y="4596"/>
                  <a:pt x="2107" y="4619"/>
                </a:cubicBezTo>
                <a:cubicBezTo>
                  <a:pt x="2091" y="4641"/>
                  <a:pt x="2155" y="4655"/>
                  <a:pt x="2164" y="4676"/>
                </a:cubicBezTo>
                <a:cubicBezTo>
                  <a:pt x="2112" y="4687"/>
                  <a:pt x="2102" y="4730"/>
                  <a:pt x="2143" y="4766"/>
                </a:cubicBezTo>
                <a:cubicBezTo>
                  <a:pt x="2179" y="4798"/>
                  <a:pt x="2244" y="4760"/>
                  <a:pt x="2266" y="4817"/>
                </a:cubicBezTo>
                <a:cubicBezTo>
                  <a:pt x="2154" y="4867"/>
                  <a:pt x="2308" y="4921"/>
                  <a:pt x="2360" y="4947"/>
                </a:cubicBezTo>
                <a:cubicBezTo>
                  <a:pt x="2459" y="4997"/>
                  <a:pt x="2312" y="5090"/>
                  <a:pt x="2264" y="5116"/>
                </a:cubicBezTo>
                <a:cubicBezTo>
                  <a:pt x="2334" y="5148"/>
                  <a:pt x="2648" y="5310"/>
                  <a:pt x="2678" y="5362"/>
                </a:cubicBezTo>
                <a:cubicBezTo>
                  <a:pt x="2693" y="5387"/>
                  <a:pt x="2677" y="5405"/>
                  <a:pt x="2663" y="5443"/>
                </a:cubicBezTo>
                <a:cubicBezTo>
                  <a:pt x="2633" y="5523"/>
                  <a:pt x="2582" y="5557"/>
                  <a:pt x="2519" y="5606"/>
                </a:cubicBezTo>
                <a:cubicBezTo>
                  <a:pt x="2375" y="5766"/>
                  <a:pt x="2247" y="5894"/>
                  <a:pt x="2034" y="6014"/>
                </a:cubicBezTo>
                <a:cubicBezTo>
                  <a:pt x="2005" y="6029"/>
                  <a:pt x="1893" y="6112"/>
                  <a:pt x="1872" y="6144"/>
                </a:cubicBezTo>
                <a:cubicBezTo>
                  <a:pt x="1929" y="6145"/>
                  <a:pt x="1957" y="6143"/>
                  <a:pt x="2007" y="6111"/>
                </a:cubicBezTo>
                <a:cubicBezTo>
                  <a:pt x="2025" y="6098"/>
                  <a:pt x="2072" y="6071"/>
                  <a:pt x="2094" y="6094"/>
                </a:cubicBezTo>
                <a:cubicBezTo>
                  <a:pt x="2064" y="6112"/>
                  <a:pt x="2086" y="6146"/>
                  <a:pt x="2094" y="6169"/>
                </a:cubicBezTo>
                <a:cubicBezTo>
                  <a:pt x="2073" y="6159"/>
                  <a:pt x="2052" y="6147"/>
                  <a:pt x="2032" y="6136"/>
                </a:cubicBezTo>
                <a:cubicBezTo>
                  <a:pt x="2067" y="6175"/>
                  <a:pt x="2152" y="6243"/>
                  <a:pt x="2202" y="6260"/>
                </a:cubicBezTo>
                <a:cubicBezTo>
                  <a:pt x="2273" y="6286"/>
                  <a:pt x="2332" y="6238"/>
                  <a:pt x="2402" y="6285"/>
                </a:cubicBezTo>
                <a:cubicBezTo>
                  <a:pt x="2405" y="6288"/>
                  <a:pt x="2548" y="6364"/>
                  <a:pt x="2485" y="6364"/>
                </a:cubicBezTo>
                <a:cubicBezTo>
                  <a:pt x="2416" y="6364"/>
                  <a:pt x="2352" y="6321"/>
                  <a:pt x="2281" y="6319"/>
                </a:cubicBezTo>
                <a:cubicBezTo>
                  <a:pt x="2220" y="6317"/>
                  <a:pt x="2207" y="6386"/>
                  <a:pt x="2152" y="6389"/>
                </a:cubicBezTo>
                <a:cubicBezTo>
                  <a:pt x="2121" y="6391"/>
                  <a:pt x="2082" y="6347"/>
                  <a:pt x="2061" y="6389"/>
                </a:cubicBezTo>
                <a:cubicBezTo>
                  <a:pt x="2055" y="6402"/>
                  <a:pt x="2053" y="6422"/>
                  <a:pt x="2036" y="6422"/>
                </a:cubicBezTo>
                <a:cubicBezTo>
                  <a:pt x="2007" y="6423"/>
                  <a:pt x="1951" y="6365"/>
                  <a:pt x="1961" y="6422"/>
                </a:cubicBezTo>
                <a:cubicBezTo>
                  <a:pt x="1966" y="6450"/>
                  <a:pt x="1990" y="6461"/>
                  <a:pt x="1969" y="6489"/>
                </a:cubicBezTo>
                <a:cubicBezTo>
                  <a:pt x="1990" y="6497"/>
                  <a:pt x="2011" y="6508"/>
                  <a:pt x="2019" y="6531"/>
                </a:cubicBezTo>
                <a:cubicBezTo>
                  <a:pt x="1965" y="6529"/>
                  <a:pt x="1953" y="6558"/>
                  <a:pt x="1940" y="6610"/>
                </a:cubicBezTo>
                <a:cubicBezTo>
                  <a:pt x="1917" y="6676"/>
                  <a:pt x="1839" y="6677"/>
                  <a:pt x="1860" y="6748"/>
                </a:cubicBezTo>
                <a:cubicBezTo>
                  <a:pt x="1868" y="6772"/>
                  <a:pt x="1884" y="6792"/>
                  <a:pt x="1891" y="6818"/>
                </a:cubicBezTo>
                <a:cubicBezTo>
                  <a:pt x="1899" y="6847"/>
                  <a:pt x="1875" y="6871"/>
                  <a:pt x="1885" y="6900"/>
                </a:cubicBezTo>
                <a:cubicBezTo>
                  <a:pt x="1893" y="6922"/>
                  <a:pt x="1922" y="6937"/>
                  <a:pt x="1936" y="6952"/>
                </a:cubicBezTo>
                <a:cubicBezTo>
                  <a:pt x="1959" y="6975"/>
                  <a:pt x="1936" y="6995"/>
                  <a:pt x="1983" y="7017"/>
                </a:cubicBezTo>
                <a:cubicBezTo>
                  <a:pt x="1951" y="7053"/>
                  <a:pt x="1880" y="7086"/>
                  <a:pt x="1901" y="7133"/>
                </a:cubicBezTo>
                <a:cubicBezTo>
                  <a:pt x="1949" y="7150"/>
                  <a:pt x="2035" y="7222"/>
                  <a:pt x="2027" y="7252"/>
                </a:cubicBezTo>
                <a:cubicBezTo>
                  <a:pt x="2023" y="7269"/>
                  <a:pt x="1998" y="7337"/>
                  <a:pt x="1983" y="7355"/>
                </a:cubicBezTo>
                <a:cubicBezTo>
                  <a:pt x="2077" y="7349"/>
                  <a:pt x="2033" y="7380"/>
                  <a:pt x="2075" y="7396"/>
                </a:cubicBezTo>
                <a:cubicBezTo>
                  <a:pt x="2121" y="7413"/>
                  <a:pt x="2163" y="7570"/>
                  <a:pt x="2171" y="7614"/>
                </a:cubicBezTo>
                <a:cubicBezTo>
                  <a:pt x="2188" y="7619"/>
                  <a:pt x="2202" y="7622"/>
                  <a:pt x="2210" y="7616"/>
                </a:cubicBezTo>
                <a:cubicBezTo>
                  <a:pt x="2277" y="7610"/>
                  <a:pt x="2464" y="7618"/>
                  <a:pt x="2479" y="7665"/>
                </a:cubicBezTo>
                <a:cubicBezTo>
                  <a:pt x="2491" y="7676"/>
                  <a:pt x="2479" y="7696"/>
                  <a:pt x="2481" y="7712"/>
                </a:cubicBezTo>
                <a:cubicBezTo>
                  <a:pt x="2484" y="7762"/>
                  <a:pt x="2591" y="7720"/>
                  <a:pt x="2619" y="7706"/>
                </a:cubicBezTo>
                <a:cubicBezTo>
                  <a:pt x="2735" y="7650"/>
                  <a:pt x="2760" y="7720"/>
                  <a:pt x="2840" y="7753"/>
                </a:cubicBezTo>
                <a:cubicBezTo>
                  <a:pt x="2951" y="7800"/>
                  <a:pt x="2852" y="7813"/>
                  <a:pt x="2921" y="7926"/>
                </a:cubicBezTo>
                <a:cubicBezTo>
                  <a:pt x="2939" y="7958"/>
                  <a:pt x="2948" y="7969"/>
                  <a:pt x="2915" y="7992"/>
                </a:cubicBezTo>
                <a:cubicBezTo>
                  <a:pt x="2871" y="8024"/>
                  <a:pt x="2943" y="8071"/>
                  <a:pt x="2969" y="8096"/>
                </a:cubicBezTo>
                <a:cubicBezTo>
                  <a:pt x="3026" y="8151"/>
                  <a:pt x="3044" y="8238"/>
                  <a:pt x="3133" y="8269"/>
                </a:cubicBezTo>
                <a:cubicBezTo>
                  <a:pt x="3159" y="8278"/>
                  <a:pt x="3201" y="8287"/>
                  <a:pt x="3212" y="8315"/>
                </a:cubicBezTo>
                <a:cubicBezTo>
                  <a:pt x="3230" y="8363"/>
                  <a:pt x="3156" y="8408"/>
                  <a:pt x="3272" y="8383"/>
                </a:cubicBezTo>
                <a:cubicBezTo>
                  <a:pt x="3292" y="8378"/>
                  <a:pt x="3316" y="8391"/>
                  <a:pt x="3337" y="8394"/>
                </a:cubicBezTo>
                <a:cubicBezTo>
                  <a:pt x="3406" y="8402"/>
                  <a:pt x="3363" y="8418"/>
                  <a:pt x="3391" y="8450"/>
                </a:cubicBezTo>
                <a:cubicBezTo>
                  <a:pt x="3407" y="8468"/>
                  <a:pt x="3456" y="8478"/>
                  <a:pt x="3475" y="8513"/>
                </a:cubicBezTo>
                <a:cubicBezTo>
                  <a:pt x="3500" y="8558"/>
                  <a:pt x="3444" y="8563"/>
                  <a:pt x="3427" y="8574"/>
                </a:cubicBezTo>
                <a:cubicBezTo>
                  <a:pt x="3394" y="8596"/>
                  <a:pt x="3384" y="8610"/>
                  <a:pt x="3333" y="8623"/>
                </a:cubicBezTo>
                <a:cubicBezTo>
                  <a:pt x="3270" y="8638"/>
                  <a:pt x="3234" y="8581"/>
                  <a:pt x="3179" y="8593"/>
                </a:cubicBezTo>
                <a:cubicBezTo>
                  <a:pt x="3052" y="8619"/>
                  <a:pt x="3111" y="8664"/>
                  <a:pt x="3177" y="8711"/>
                </a:cubicBezTo>
                <a:cubicBezTo>
                  <a:pt x="3207" y="8735"/>
                  <a:pt x="3201" y="8783"/>
                  <a:pt x="3209" y="8816"/>
                </a:cubicBezTo>
                <a:cubicBezTo>
                  <a:pt x="3223" y="8870"/>
                  <a:pt x="3263" y="8917"/>
                  <a:pt x="3292" y="8964"/>
                </a:cubicBezTo>
                <a:cubicBezTo>
                  <a:pt x="3395" y="8993"/>
                  <a:pt x="3419" y="8962"/>
                  <a:pt x="3427" y="8884"/>
                </a:cubicBezTo>
                <a:cubicBezTo>
                  <a:pt x="3580" y="8906"/>
                  <a:pt x="3545" y="8912"/>
                  <a:pt x="3647" y="8879"/>
                </a:cubicBezTo>
                <a:cubicBezTo>
                  <a:pt x="3695" y="8875"/>
                  <a:pt x="3745" y="8912"/>
                  <a:pt x="3797" y="8882"/>
                </a:cubicBezTo>
                <a:cubicBezTo>
                  <a:pt x="3844" y="8863"/>
                  <a:pt x="3892" y="8957"/>
                  <a:pt x="3907" y="8984"/>
                </a:cubicBezTo>
                <a:cubicBezTo>
                  <a:pt x="3936" y="9040"/>
                  <a:pt x="3995" y="9039"/>
                  <a:pt x="4014" y="9082"/>
                </a:cubicBezTo>
                <a:cubicBezTo>
                  <a:pt x="3987" y="9095"/>
                  <a:pt x="3930" y="9104"/>
                  <a:pt x="3931" y="9119"/>
                </a:cubicBezTo>
                <a:cubicBezTo>
                  <a:pt x="3939" y="9146"/>
                  <a:pt x="4016" y="9224"/>
                  <a:pt x="3976" y="9250"/>
                </a:cubicBezTo>
                <a:cubicBezTo>
                  <a:pt x="4015" y="9264"/>
                  <a:pt x="4113" y="9299"/>
                  <a:pt x="4158" y="9275"/>
                </a:cubicBezTo>
                <a:cubicBezTo>
                  <a:pt x="4210" y="9246"/>
                  <a:pt x="4241" y="9330"/>
                  <a:pt x="4296" y="9327"/>
                </a:cubicBezTo>
                <a:lnTo>
                  <a:pt x="4296" y="9328"/>
                </a:lnTo>
                <a:lnTo>
                  <a:pt x="4297" y="9328"/>
                </a:lnTo>
                <a:lnTo>
                  <a:pt x="4296" y="9328"/>
                </a:lnTo>
                <a:cubicBezTo>
                  <a:pt x="4296" y="9343"/>
                  <a:pt x="4275" y="9357"/>
                  <a:pt x="4372" y="9536"/>
                </a:cubicBezTo>
                <a:cubicBezTo>
                  <a:pt x="4410" y="9590"/>
                  <a:pt x="4468" y="9526"/>
                  <a:pt x="4513" y="9535"/>
                </a:cubicBezTo>
                <a:cubicBezTo>
                  <a:pt x="4563" y="9543"/>
                  <a:pt x="4613" y="9591"/>
                  <a:pt x="4671" y="9610"/>
                </a:cubicBezTo>
                <a:cubicBezTo>
                  <a:pt x="4741" y="9620"/>
                  <a:pt x="4884" y="9439"/>
                  <a:pt x="4961" y="9605"/>
                </a:cubicBezTo>
                <a:cubicBezTo>
                  <a:pt x="4986" y="9660"/>
                  <a:pt x="5066" y="9671"/>
                  <a:pt x="5083" y="9720"/>
                </a:cubicBezTo>
                <a:cubicBezTo>
                  <a:pt x="5152" y="9681"/>
                  <a:pt x="5120" y="9653"/>
                  <a:pt x="5204" y="9697"/>
                </a:cubicBezTo>
                <a:cubicBezTo>
                  <a:pt x="5248" y="9720"/>
                  <a:pt x="5365" y="9769"/>
                  <a:pt x="5401" y="9726"/>
                </a:cubicBezTo>
                <a:cubicBezTo>
                  <a:pt x="5429" y="9787"/>
                  <a:pt x="5484" y="9755"/>
                  <a:pt x="5516" y="9793"/>
                </a:cubicBezTo>
                <a:cubicBezTo>
                  <a:pt x="5589" y="9878"/>
                  <a:pt x="5639" y="9821"/>
                  <a:pt x="5679" y="9822"/>
                </a:cubicBezTo>
                <a:cubicBezTo>
                  <a:pt x="5643" y="9859"/>
                  <a:pt x="5728" y="9951"/>
                  <a:pt x="5659" y="10003"/>
                </a:cubicBezTo>
                <a:cubicBezTo>
                  <a:pt x="5638" y="10018"/>
                  <a:pt x="5581" y="10012"/>
                  <a:pt x="5609" y="10058"/>
                </a:cubicBezTo>
                <a:cubicBezTo>
                  <a:pt x="5635" y="10097"/>
                  <a:pt x="5684" y="10043"/>
                  <a:pt x="5686" y="10104"/>
                </a:cubicBezTo>
                <a:cubicBezTo>
                  <a:pt x="5662" y="10094"/>
                  <a:pt x="5589" y="10118"/>
                  <a:pt x="5611" y="10171"/>
                </a:cubicBezTo>
                <a:cubicBezTo>
                  <a:pt x="5618" y="10186"/>
                  <a:pt x="5730" y="10224"/>
                  <a:pt x="5672" y="10267"/>
                </a:cubicBezTo>
                <a:cubicBezTo>
                  <a:pt x="5683" y="10276"/>
                  <a:pt x="5697" y="10280"/>
                  <a:pt x="5713" y="10276"/>
                </a:cubicBezTo>
                <a:cubicBezTo>
                  <a:pt x="5721" y="10300"/>
                  <a:pt x="5692" y="10396"/>
                  <a:pt x="5681" y="10414"/>
                </a:cubicBezTo>
                <a:cubicBezTo>
                  <a:pt x="5647" y="10470"/>
                  <a:pt x="5562" y="10423"/>
                  <a:pt x="5507" y="10434"/>
                </a:cubicBezTo>
                <a:cubicBezTo>
                  <a:pt x="5476" y="10440"/>
                  <a:pt x="5448" y="10419"/>
                  <a:pt x="5417" y="10436"/>
                </a:cubicBezTo>
                <a:cubicBezTo>
                  <a:pt x="5382" y="10456"/>
                  <a:pt x="5392" y="10486"/>
                  <a:pt x="5347" y="10504"/>
                </a:cubicBezTo>
                <a:cubicBezTo>
                  <a:pt x="5246" y="10555"/>
                  <a:pt x="5257" y="10622"/>
                  <a:pt x="5298" y="10624"/>
                </a:cubicBezTo>
                <a:cubicBezTo>
                  <a:pt x="5284" y="10638"/>
                  <a:pt x="5287" y="10653"/>
                  <a:pt x="5284" y="10673"/>
                </a:cubicBezTo>
                <a:cubicBezTo>
                  <a:pt x="5304" y="10698"/>
                  <a:pt x="5341" y="10676"/>
                  <a:pt x="5365" y="10662"/>
                </a:cubicBezTo>
                <a:cubicBezTo>
                  <a:pt x="5359" y="10667"/>
                  <a:pt x="5352" y="10675"/>
                  <a:pt x="5348" y="10683"/>
                </a:cubicBezTo>
                <a:cubicBezTo>
                  <a:pt x="5405" y="10689"/>
                  <a:pt x="5456" y="10650"/>
                  <a:pt x="5510" y="10641"/>
                </a:cubicBezTo>
                <a:cubicBezTo>
                  <a:pt x="5579" y="10629"/>
                  <a:pt x="5548" y="10703"/>
                  <a:pt x="5602" y="10687"/>
                </a:cubicBezTo>
                <a:cubicBezTo>
                  <a:pt x="5560" y="10723"/>
                  <a:pt x="5485" y="10766"/>
                  <a:pt x="5423" y="10774"/>
                </a:cubicBezTo>
                <a:cubicBezTo>
                  <a:pt x="5299" y="10791"/>
                  <a:pt x="5392" y="10794"/>
                  <a:pt x="5377" y="10853"/>
                </a:cubicBezTo>
                <a:cubicBezTo>
                  <a:pt x="5339" y="10856"/>
                  <a:pt x="5312" y="10833"/>
                  <a:pt x="5273" y="10845"/>
                </a:cubicBezTo>
                <a:cubicBezTo>
                  <a:pt x="5239" y="10855"/>
                  <a:pt x="5210" y="10868"/>
                  <a:pt x="5174" y="10853"/>
                </a:cubicBezTo>
                <a:cubicBezTo>
                  <a:pt x="5200" y="10939"/>
                  <a:pt x="5249" y="10924"/>
                  <a:pt x="5311" y="10961"/>
                </a:cubicBezTo>
                <a:cubicBezTo>
                  <a:pt x="5335" y="10976"/>
                  <a:pt x="5429" y="11027"/>
                  <a:pt x="5419" y="11065"/>
                </a:cubicBezTo>
                <a:cubicBezTo>
                  <a:pt x="5389" y="11067"/>
                  <a:pt x="5356" y="11019"/>
                  <a:pt x="5327" y="11032"/>
                </a:cubicBezTo>
                <a:cubicBezTo>
                  <a:pt x="5303" y="11042"/>
                  <a:pt x="5306" y="11099"/>
                  <a:pt x="5290" y="11119"/>
                </a:cubicBezTo>
                <a:cubicBezTo>
                  <a:pt x="5286" y="11099"/>
                  <a:pt x="5281" y="11081"/>
                  <a:pt x="5278" y="11061"/>
                </a:cubicBezTo>
                <a:cubicBezTo>
                  <a:pt x="5241" y="11084"/>
                  <a:pt x="5239" y="11240"/>
                  <a:pt x="5178" y="11202"/>
                </a:cubicBezTo>
                <a:cubicBezTo>
                  <a:pt x="5175" y="11222"/>
                  <a:pt x="5192" y="11304"/>
                  <a:pt x="5211" y="11231"/>
                </a:cubicBezTo>
                <a:cubicBezTo>
                  <a:pt x="5215" y="11262"/>
                  <a:pt x="5240" y="11291"/>
                  <a:pt x="5224" y="11323"/>
                </a:cubicBezTo>
                <a:cubicBezTo>
                  <a:pt x="5202" y="11316"/>
                  <a:pt x="5066" y="11302"/>
                  <a:pt x="5078" y="11327"/>
                </a:cubicBezTo>
                <a:cubicBezTo>
                  <a:pt x="5037" y="11293"/>
                  <a:pt x="4953" y="11238"/>
                  <a:pt x="4933" y="11310"/>
                </a:cubicBezTo>
                <a:cubicBezTo>
                  <a:pt x="4942" y="11302"/>
                  <a:pt x="4951" y="11295"/>
                  <a:pt x="4962" y="11289"/>
                </a:cubicBezTo>
                <a:cubicBezTo>
                  <a:pt x="4964" y="11314"/>
                  <a:pt x="4978" y="11331"/>
                  <a:pt x="5003" y="11331"/>
                </a:cubicBezTo>
                <a:cubicBezTo>
                  <a:pt x="4976" y="11347"/>
                  <a:pt x="4942" y="11352"/>
                  <a:pt x="4929" y="11385"/>
                </a:cubicBezTo>
                <a:cubicBezTo>
                  <a:pt x="5012" y="11422"/>
                  <a:pt x="5100" y="11410"/>
                  <a:pt x="5153" y="11497"/>
                </a:cubicBezTo>
                <a:cubicBezTo>
                  <a:pt x="5179" y="11541"/>
                  <a:pt x="5316" y="11576"/>
                  <a:pt x="5273" y="11522"/>
                </a:cubicBezTo>
                <a:cubicBezTo>
                  <a:pt x="5335" y="11539"/>
                  <a:pt x="5365" y="11609"/>
                  <a:pt x="5419" y="11638"/>
                </a:cubicBezTo>
                <a:cubicBezTo>
                  <a:pt x="5477" y="11671"/>
                  <a:pt x="5546" y="11680"/>
                  <a:pt x="5606" y="11713"/>
                </a:cubicBezTo>
                <a:cubicBezTo>
                  <a:pt x="5741" y="11788"/>
                  <a:pt x="5830" y="11922"/>
                  <a:pt x="5965" y="11993"/>
                </a:cubicBezTo>
                <a:cubicBezTo>
                  <a:pt x="5973" y="11841"/>
                  <a:pt x="6295" y="11985"/>
                  <a:pt x="6357" y="12012"/>
                </a:cubicBezTo>
                <a:cubicBezTo>
                  <a:pt x="6432" y="12045"/>
                  <a:pt x="6492" y="12070"/>
                  <a:pt x="6575" y="12054"/>
                </a:cubicBezTo>
                <a:cubicBezTo>
                  <a:pt x="6615" y="12046"/>
                  <a:pt x="6647" y="12038"/>
                  <a:pt x="6694" y="12065"/>
                </a:cubicBezTo>
                <a:cubicBezTo>
                  <a:pt x="6709" y="12079"/>
                  <a:pt x="6774" y="12058"/>
                  <a:pt x="6809" y="12078"/>
                </a:cubicBezTo>
                <a:cubicBezTo>
                  <a:pt x="6884" y="12121"/>
                  <a:pt x="7017" y="12177"/>
                  <a:pt x="7071" y="12230"/>
                </a:cubicBezTo>
                <a:close/>
                <a:moveTo>
                  <a:pt x="39988" y="4802"/>
                </a:moveTo>
                <a:cubicBezTo>
                  <a:pt x="40020" y="4817"/>
                  <a:pt x="40056" y="4807"/>
                  <a:pt x="40086" y="4790"/>
                </a:cubicBezTo>
                <a:cubicBezTo>
                  <a:pt x="40050" y="4773"/>
                  <a:pt x="39973" y="4729"/>
                  <a:pt x="39988" y="4802"/>
                </a:cubicBezTo>
                <a:close/>
                <a:moveTo>
                  <a:pt x="35190" y="2736"/>
                </a:moveTo>
                <a:cubicBezTo>
                  <a:pt x="34981" y="2873"/>
                  <a:pt x="35259" y="2944"/>
                  <a:pt x="35272" y="2944"/>
                </a:cubicBezTo>
                <a:cubicBezTo>
                  <a:pt x="35304" y="2942"/>
                  <a:pt x="35406" y="2927"/>
                  <a:pt x="35429" y="2904"/>
                </a:cubicBezTo>
                <a:cubicBezTo>
                  <a:pt x="35470" y="2862"/>
                  <a:pt x="35589" y="2909"/>
                  <a:pt x="35638" y="2916"/>
                </a:cubicBezTo>
                <a:cubicBezTo>
                  <a:pt x="35699" y="2923"/>
                  <a:pt x="35876" y="2898"/>
                  <a:pt x="35920" y="2854"/>
                </a:cubicBezTo>
                <a:cubicBezTo>
                  <a:pt x="35861" y="2763"/>
                  <a:pt x="35698" y="2768"/>
                  <a:pt x="35603" y="2748"/>
                </a:cubicBezTo>
                <a:cubicBezTo>
                  <a:pt x="35538" y="2733"/>
                  <a:pt x="35479" y="2714"/>
                  <a:pt x="35410" y="2714"/>
                </a:cubicBezTo>
                <a:cubicBezTo>
                  <a:pt x="35359" y="2714"/>
                  <a:pt x="35229" y="2708"/>
                  <a:pt x="35190" y="2736"/>
                </a:cubicBezTo>
                <a:close/>
                <a:moveTo>
                  <a:pt x="33227" y="3187"/>
                </a:moveTo>
                <a:cubicBezTo>
                  <a:pt x="33147" y="3251"/>
                  <a:pt x="33623" y="3315"/>
                  <a:pt x="33637" y="3318"/>
                </a:cubicBezTo>
                <a:cubicBezTo>
                  <a:pt x="33642" y="3248"/>
                  <a:pt x="33557" y="3221"/>
                  <a:pt x="33507" y="3215"/>
                </a:cubicBezTo>
                <a:cubicBezTo>
                  <a:pt x="33421" y="3206"/>
                  <a:pt x="33312" y="3160"/>
                  <a:pt x="33227" y="3187"/>
                </a:cubicBezTo>
                <a:close/>
                <a:moveTo>
                  <a:pt x="31206" y="2944"/>
                </a:moveTo>
                <a:cubicBezTo>
                  <a:pt x="31173" y="2936"/>
                  <a:pt x="31144" y="2918"/>
                  <a:pt x="31111" y="2911"/>
                </a:cubicBezTo>
                <a:cubicBezTo>
                  <a:pt x="31132" y="2940"/>
                  <a:pt x="31171" y="2953"/>
                  <a:pt x="31206" y="2944"/>
                </a:cubicBezTo>
                <a:close/>
                <a:moveTo>
                  <a:pt x="13885" y="2053"/>
                </a:moveTo>
                <a:cubicBezTo>
                  <a:pt x="13865" y="2044"/>
                  <a:pt x="13844" y="2037"/>
                  <a:pt x="13823" y="2032"/>
                </a:cubicBezTo>
                <a:cubicBezTo>
                  <a:pt x="13842" y="2043"/>
                  <a:pt x="13863" y="2050"/>
                  <a:pt x="13885" y="2053"/>
                </a:cubicBezTo>
                <a:close/>
                <a:moveTo>
                  <a:pt x="13847" y="1165"/>
                </a:moveTo>
                <a:cubicBezTo>
                  <a:pt x="13835" y="1165"/>
                  <a:pt x="13823" y="1165"/>
                  <a:pt x="13811" y="1165"/>
                </a:cubicBezTo>
                <a:cubicBezTo>
                  <a:pt x="13836" y="1174"/>
                  <a:pt x="13862" y="1177"/>
                  <a:pt x="13888" y="1174"/>
                </a:cubicBezTo>
                <a:cubicBezTo>
                  <a:pt x="13875" y="1171"/>
                  <a:pt x="13861" y="1168"/>
                  <a:pt x="13847" y="1165"/>
                </a:cubicBezTo>
                <a:close/>
                <a:moveTo>
                  <a:pt x="13677" y="1798"/>
                </a:moveTo>
                <a:cubicBezTo>
                  <a:pt x="13696" y="1810"/>
                  <a:pt x="13717" y="1815"/>
                  <a:pt x="13740" y="1812"/>
                </a:cubicBezTo>
                <a:cubicBezTo>
                  <a:pt x="13720" y="1803"/>
                  <a:pt x="13699" y="1798"/>
                  <a:pt x="13677" y="1798"/>
                </a:cubicBezTo>
                <a:close/>
                <a:moveTo>
                  <a:pt x="13669" y="1159"/>
                </a:moveTo>
                <a:cubicBezTo>
                  <a:pt x="13698" y="1157"/>
                  <a:pt x="13729" y="1163"/>
                  <a:pt x="13743" y="1130"/>
                </a:cubicBezTo>
                <a:cubicBezTo>
                  <a:pt x="13712" y="1117"/>
                  <a:pt x="13679" y="1118"/>
                  <a:pt x="13648" y="1130"/>
                </a:cubicBezTo>
                <a:cubicBezTo>
                  <a:pt x="13654" y="1140"/>
                  <a:pt x="13661" y="1150"/>
                  <a:pt x="13669" y="1159"/>
                </a:cubicBezTo>
                <a:close/>
                <a:moveTo>
                  <a:pt x="13755" y="1750"/>
                </a:moveTo>
                <a:cubicBezTo>
                  <a:pt x="13715" y="1753"/>
                  <a:pt x="13656" y="1742"/>
                  <a:pt x="13624" y="1774"/>
                </a:cubicBezTo>
                <a:cubicBezTo>
                  <a:pt x="13664" y="1799"/>
                  <a:pt x="13711" y="1789"/>
                  <a:pt x="13755" y="1795"/>
                </a:cubicBezTo>
                <a:cubicBezTo>
                  <a:pt x="13673" y="1775"/>
                  <a:pt x="13765" y="1776"/>
                  <a:pt x="13782" y="1777"/>
                </a:cubicBezTo>
                <a:cubicBezTo>
                  <a:pt x="13773" y="1768"/>
                  <a:pt x="13764" y="1759"/>
                  <a:pt x="13755" y="1750"/>
                </a:cubicBezTo>
                <a:close/>
                <a:moveTo>
                  <a:pt x="13669" y="1979"/>
                </a:moveTo>
                <a:cubicBezTo>
                  <a:pt x="13647" y="1977"/>
                  <a:pt x="13625" y="1975"/>
                  <a:pt x="13604" y="1973"/>
                </a:cubicBezTo>
                <a:cubicBezTo>
                  <a:pt x="13625" y="1985"/>
                  <a:pt x="13646" y="1987"/>
                  <a:pt x="13669" y="1979"/>
                </a:cubicBezTo>
                <a:close/>
                <a:moveTo>
                  <a:pt x="13633" y="1901"/>
                </a:moveTo>
                <a:cubicBezTo>
                  <a:pt x="13643" y="1896"/>
                  <a:pt x="13653" y="1890"/>
                  <a:pt x="13662" y="1884"/>
                </a:cubicBezTo>
                <a:cubicBezTo>
                  <a:pt x="13641" y="1865"/>
                  <a:pt x="13595" y="1851"/>
                  <a:pt x="13597" y="1896"/>
                </a:cubicBezTo>
                <a:cubicBezTo>
                  <a:pt x="13609" y="1898"/>
                  <a:pt x="13621" y="1899"/>
                  <a:pt x="13633" y="1901"/>
                </a:cubicBezTo>
                <a:close/>
                <a:moveTo>
                  <a:pt x="13627" y="1165"/>
                </a:moveTo>
                <a:cubicBezTo>
                  <a:pt x="13590" y="1154"/>
                  <a:pt x="13581" y="1164"/>
                  <a:pt x="13600" y="1195"/>
                </a:cubicBezTo>
                <a:cubicBezTo>
                  <a:pt x="13615" y="1190"/>
                  <a:pt x="13624" y="1180"/>
                  <a:pt x="13627" y="1165"/>
                </a:cubicBezTo>
                <a:close/>
                <a:moveTo>
                  <a:pt x="13496" y="1907"/>
                </a:moveTo>
                <a:cubicBezTo>
                  <a:pt x="13518" y="1910"/>
                  <a:pt x="13540" y="1912"/>
                  <a:pt x="13562" y="1913"/>
                </a:cubicBezTo>
                <a:cubicBezTo>
                  <a:pt x="13541" y="1905"/>
                  <a:pt x="13519" y="1903"/>
                  <a:pt x="13496" y="1907"/>
                </a:cubicBezTo>
                <a:close/>
                <a:moveTo>
                  <a:pt x="13565" y="1875"/>
                </a:moveTo>
                <a:cubicBezTo>
                  <a:pt x="13535" y="1864"/>
                  <a:pt x="13504" y="1861"/>
                  <a:pt x="13473" y="1866"/>
                </a:cubicBezTo>
                <a:cubicBezTo>
                  <a:pt x="13488" y="1887"/>
                  <a:pt x="13560" y="1923"/>
                  <a:pt x="13565" y="1875"/>
                </a:cubicBezTo>
                <a:close/>
                <a:moveTo>
                  <a:pt x="13467" y="1798"/>
                </a:moveTo>
                <a:cubicBezTo>
                  <a:pt x="13447" y="1808"/>
                  <a:pt x="13426" y="1813"/>
                  <a:pt x="13404" y="1812"/>
                </a:cubicBezTo>
                <a:cubicBezTo>
                  <a:pt x="13443" y="1822"/>
                  <a:pt x="13489" y="1834"/>
                  <a:pt x="13529" y="1824"/>
                </a:cubicBezTo>
                <a:cubicBezTo>
                  <a:pt x="13512" y="1806"/>
                  <a:pt x="13491" y="1797"/>
                  <a:pt x="13467" y="1798"/>
                </a:cubicBezTo>
                <a:close/>
                <a:moveTo>
                  <a:pt x="13416" y="1860"/>
                </a:moveTo>
                <a:cubicBezTo>
                  <a:pt x="13406" y="1863"/>
                  <a:pt x="13397" y="1866"/>
                  <a:pt x="13387" y="1869"/>
                </a:cubicBezTo>
                <a:cubicBezTo>
                  <a:pt x="13398" y="1869"/>
                  <a:pt x="13408" y="1866"/>
                  <a:pt x="13416" y="1860"/>
                </a:cubicBezTo>
                <a:close/>
                <a:moveTo>
                  <a:pt x="13372" y="1884"/>
                </a:moveTo>
                <a:cubicBezTo>
                  <a:pt x="13361" y="1887"/>
                  <a:pt x="13350" y="1890"/>
                  <a:pt x="13339" y="1893"/>
                </a:cubicBezTo>
                <a:cubicBezTo>
                  <a:pt x="13357" y="1910"/>
                  <a:pt x="13379" y="1918"/>
                  <a:pt x="13404" y="1916"/>
                </a:cubicBezTo>
                <a:cubicBezTo>
                  <a:pt x="13361" y="1904"/>
                  <a:pt x="13361" y="1897"/>
                  <a:pt x="13404" y="1896"/>
                </a:cubicBezTo>
                <a:cubicBezTo>
                  <a:pt x="13394" y="1892"/>
                  <a:pt x="13383" y="1888"/>
                  <a:pt x="13372" y="1884"/>
                </a:cubicBezTo>
                <a:close/>
                <a:moveTo>
                  <a:pt x="13322" y="2020"/>
                </a:moveTo>
                <a:cubicBezTo>
                  <a:pt x="13354" y="2033"/>
                  <a:pt x="13390" y="2040"/>
                  <a:pt x="13425" y="2038"/>
                </a:cubicBezTo>
                <a:cubicBezTo>
                  <a:pt x="13398" y="2007"/>
                  <a:pt x="13356" y="2025"/>
                  <a:pt x="13322" y="2020"/>
                </a:cubicBezTo>
                <a:close/>
                <a:moveTo>
                  <a:pt x="13063" y="2002"/>
                </a:moveTo>
                <a:cubicBezTo>
                  <a:pt x="13114" y="2001"/>
                  <a:pt x="13168" y="2027"/>
                  <a:pt x="13218" y="2005"/>
                </a:cubicBezTo>
                <a:cubicBezTo>
                  <a:pt x="13182" y="1981"/>
                  <a:pt x="13097" y="1968"/>
                  <a:pt x="13063" y="2002"/>
                </a:cubicBezTo>
                <a:close/>
                <a:moveTo>
                  <a:pt x="12989" y="1982"/>
                </a:moveTo>
                <a:cubicBezTo>
                  <a:pt x="12979" y="1983"/>
                  <a:pt x="12969" y="1984"/>
                  <a:pt x="12959" y="1985"/>
                </a:cubicBezTo>
                <a:cubicBezTo>
                  <a:pt x="12978" y="1999"/>
                  <a:pt x="13000" y="2008"/>
                  <a:pt x="13024" y="2011"/>
                </a:cubicBezTo>
                <a:cubicBezTo>
                  <a:pt x="13014" y="2000"/>
                  <a:pt x="13002" y="1990"/>
                  <a:pt x="12989" y="1982"/>
                </a:cubicBezTo>
                <a:close/>
                <a:moveTo>
                  <a:pt x="12647" y="2169"/>
                </a:moveTo>
                <a:cubicBezTo>
                  <a:pt x="12629" y="2151"/>
                  <a:pt x="12604" y="2143"/>
                  <a:pt x="12579" y="2151"/>
                </a:cubicBezTo>
                <a:cubicBezTo>
                  <a:pt x="12601" y="2161"/>
                  <a:pt x="12624" y="2166"/>
                  <a:pt x="12647" y="2169"/>
                </a:cubicBezTo>
                <a:close/>
                <a:moveTo>
                  <a:pt x="12671" y="1498"/>
                </a:moveTo>
                <a:cubicBezTo>
                  <a:pt x="12693" y="1492"/>
                  <a:pt x="12714" y="1491"/>
                  <a:pt x="12736" y="1495"/>
                </a:cubicBezTo>
                <a:cubicBezTo>
                  <a:pt x="12680" y="1469"/>
                  <a:pt x="12606" y="1465"/>
                  <a:pt x="12546" y="1480"/>
                </a:cubicBezTo>
                <a:cubicBezTo>
                  <a:pt x="12587" y="1490"/>
                  <a:pt x="12632" y="1477"/>
                  <a:pt x="12671" y="1498"/>
                </a:cubicBezTo>
                <a:close/>
                <a:moveTo>
                  <a:pt x="12609" y="1608"/>
                </a:moveTo>
                <a:cubicBezTo>
                  <a:pt x="12598" y="1608"/>
                  <a:pt x="12587" y="1608"/>
                  <a:pt x="12576" y="1608"/>
                </a:cubicBezTo>
                <a:cubicBezTo>
                  <a:pt x="12621" y="1664"/>
                  <a:pt x="12546" y="1637"/>
                  <a:pt x="12529" y="1622"/>
                </a:cubicBezTo>
                <a:cubicBezTo>
                  <a:pt x="12515" y="1659"/>
                  <a:pt x="12552" y="1672"/>
                  <a:pt x="12580" y="1661"/>
                </a:cubicBezTo>
                <a:cubicBezTo>
                  <a:pt x="12600" y="1653"/>
                  <a:pt x="12632" y="1694"/>
                  <a:pt x="12653" y="1697"/>
                </a:cubicBezTo>
                <a:cubicBezTo>
                  <a:pt x="12646" y="1687"/>
                  <a:pt x="12639" y="1677"/>
                  <a:pt x="12633" y="1667"/>
                </a:cubicBezTo>
                <a:cubicBezTo>
                  <a:pt x="12643" y="1663"/>
                  <a:pt x="12654" y="1659"/>
                  <a:pt x="12665" y="1655"/>
                </a:cubicBezTo>
                <a:cubicBezTo>
                  <a:pt x="12648" y="1636"/>
                  <a:pt x="12626" y="1627"/>
                  <a:pt x="12600" y="1628"/>
                </a:cubicBezTo>
                <a:cubicBezTo>
                  <a:pt x="12603" y="1621"/>
                  <a:pt x="12606" y="1614"/>
                  <a:pt x="12609" y="1608"/>
                </a:cubicBezTo>
                <a:close/>
                <a:moveTo>
                  <a:pt x="12407" y="2341"/>
                </a:moveTo>
                <a:cubicBezTo>
                  <a:pt x="12434" y="2408"/>
                  <a:pt x="12556" y="2392"/>
                  <a:pt x="12612" y="2397"/>
                </a:cubicBezTo>
                <a:cubicBezTo>
                  <a:pt x="12626" y="2354"/>
                  <a:pt x="12588" y="2334"/>
                  <a:pt x="12556" y="2317"/>
                </a:cubicBezTo>
                <a:cubicBezTo>
                  <a:pt x="12484" y="2281"/>
                  <a:pt x="12468" y="2296"/>
                  <a:pt x="12407" y="2341"/>
                </a:cubicBezTo>
                <a:close/>
                <a:moveTo>
                  <a:pt x="12404" y="1492"/>
                </a:moveTo>
                <a:cubicBezTo>
                  <a:pt x="12445" y="1507"/>
                  <a:pt x="12489" y="1505"/>
                  <a:pt x="12531" y="1510"/>
                </a:cubicBezTo>
                <a:cubicBezTo>
                  <a:pt x="12490" y="1495"/>
                  <a:pt x="12447" y="1498"/>
                  <a:pt x="12404" y="1492"/>
                </a:cubicBezTo>
                <a:close/>
                <a:moveTo>
                  <a:pt x="12169" y="1857"/>
                </a:moveTo>
                <a:cubicBezTo>
                  <a:pt x="12200" y="1869"/>
                  <a:pt x="12231" y="1880"/>
                  <a:pt x="12264" y="1881"/>
                </a:cubicBezTo>
                <a:cubicBezTo>
                  <a:pt x="12240" y="1849"/>
                  <a:pt x="12202" y="1852"/>
                  <a:pt x="12167" y="1848"/>
                </a:cubicBezTo>
                <a:cubicBezTo>
                  <a:pt x="12209" y="1857"/>
                  <a:pt x="12210" y="1860"/>
                  <a:pt x="12169" y="1857"/>
                </a:cubicBezTo>
                <a:close/>
                <a:moveTo>
                  <a:pt x="12152" y="1067"/>
                </a:moveTo>
                <a:cubicBezTo>
                  <a:pt x="12172" y="1075"/>
                  <a:pt x="12192" y="1079"/>
                  <a:pt x="12214" y="1079"/>
                </a:cubicBezTo>
                <a:cubicBezTo>
                  <a:pt x="12194" y="1069"/>
                  <a:pt x="12174" y="1065"/>
                  <a:pt x="12152" y="1067"/>
                </a:cubicBezTo>
                <a:close/>
                <a:moveTo>
                  <a:pt x="12119" y="2501"/>
                </a:moveTo>
                <a:cubicBezTo>
                  <a:pt x="12188" y="2565"/>
                  <a:pt x="12366" y="2516"/>
                  <a:pt x="12425" y="2457"/>
                </a:cubicBezTo>
                <a:cubicBezTo>
                  <a:pt x="12377" y="2432"/>
                  <a:pt x="12321" y="2421"/>
                  <a:pt x="12268" y="2421"/>
                </a:cubicBezTo>
                <a:cubicBezTo>
                  <a:pt x="12205" y="2421"/>
                  <a:pt x="12169" y="2472"/>
                  <a:pt x="12119" y="2501"/>
                </a:cubicBezTo>
                <a:close/>
                <a:moveTo>
                  <a:pt x="11810" y="2264"/>
                </a:moveTo>
                <a:cubicBezTo>
                  <a:pt x="11843" y="2269"/>
                  <a:pt x="11878" y="2283"/>
                  <a:pt x="11908" y="2258"/>
                </a:cubicBezTo>
                <a:cubicBezTo>
                  <a:pt x="11875" y="2259"/>
                  <a:pt x="11842" y="2251"/>
                  <a:pt x="11810" y="2264"/>
                </a:cubicBezTo>
                <a:close/>
                <a:moveTo>
                  <a:pt x="11721" y="2160"/>
                </a:moveTo>
                <a:cubicBezTo>
                  <a:pt x="11773" y="2178"/>
                  <a:pt x="11831" y="2178"/>
                  <a:pt x="11884" y="2186"/>
                </a:cubicBezTo>
                <a:cubicBezTo>
                  <a:pt x="11837" y="2163"/>
                  <a:pt x="11774" y="2150"/>
                  <a:pt x="11721" y="2160"/>
                </a:cubicBezTo>
                <a:close/>
                <a:moveTo>
                  <a:pt x="11573" y="2192"/>
                </a:moveTo>
                <a:cubicBezTo>
                  <a:pt x="11601" y="2167"/>
                  <a:pt x="11703" y="2211"/>
                  <a:pt x="11694" y="2148"/>
                </a:cubicBezTo>
                <a:cubicBezTo>
                  <a:pt x="11649" y="2154"/>
                  <a:pt x="11600" y="2148"/>
                  <a:pt x="11573" y="2192"/>
                </a:cubicBezTo>
                <a:close/>
                <a:moveTo>
                  <a:pt x="11383" y="2302"/>
                </a:moveTo>
                <a:cubicBezTo>
                  <a:pt x="11427" y="2337"/>
                  <a:pt x="11489" y="2335"/>
                  <a:pt x="11540" y="2353"/>
                </a:cubicBezTo>
                <a:cubicBezTo>
                  <a:pt x="11520" y="2332"/>
                  <a:pt x="11477" y="2279"/>
                  <a:pt x="11540" y="2284"/>
                </a:cubicBezTo>
                <a:cubicBezTo>
                  <a:pt x="11489" y="2280"/>
                  <a:pt x="11422" y="2254"/>
                  <a:pt x="11383" y="2302"/>
                </a:cubicBezTo>
                <a:close/>
                <a:moveTo>
                  <a:pt x="11516" y="4188"/>
                </a:moveTo>
                <a:cubicBezTo>
                  <a:pt x="11482" y="4181"/>
                  <a:pt x="11446" y="4192"/>
                  <a:pt x="11418" y="4188"/>
                </a:cubicBezTo>
                <a:cubicBezTo>
                  <a:pt x="11380" y="4181"/>
                  <a:pt x="11364" y="4143"/>
                  <a:pt x="11323" y="4170"/>
                </a:cubicBezTo>
                <a:cubicBezTo>
                  <a:pt x="11388" y="4156"/>
                  <a:pt x="11425" y="4222"/>
                  <a:pt x="11480" y="4241"/>
                </a:cubicBezTo>
                <a:cubicBezTo>
                  <a:pt x="11538" y="4261"/>
                  <a:pt x="11595" y="4220"/>
                  <a:pt x="11516" y="4188"/>
                </a:cubicBezTo>
                <a:close/>
                <a:moveTo>
                  <a:pt x="10685" y="2213"/>
                </a:moveTo>
                <a:cubicBezTo>
                  <a:pt x="10713" y="2239"/>
                  <a:pt x="10723" y="2234"/>
                  <a:pt x="10718" y="2198"/>
                </a:cubicBezTo>
                <a:cubicBezTo>
                  <a:pt x="10707" y="2203"/>
                  <a:pt x="10696" y="2208"/>
                  <a:pt x="10685" y="2213"/>
                </a:cubicBezTo>
                <a:close/>
                <a:moveTo>
                  <a:pt x="10424" y="2192"/>
                </a:moveTo>
                <a:cubicBezTo>
                  <a:pt x="10445" y="2235"/>
                  <a:pt x="10462" y="2237"/>
                  <a:pt x="10457" y="2287"/>
                </a:cubicBezTo>
                <a:cubicBezTo>
                  <a:pt x="10452" y="2341"/>
                  <a:pt x="10498" y="2284"/>
                  <a:pt x="10501" y="2284"/>
                </a:cubicBezTo>
                <a:cubicBezTo>
                  <a:pt x="10612" y="2299"/>
                  <a:pt x="10714" y="2284"/>
                  <a:pt x="10827" y="2255"/>
                </a:cubicBezTo>
                <a:cubicBezTo>
                  <a:pt x="10773" y="2218"/>
                  <a:pt x="10776" y="2240"/>
                  <a:pt x="10721" y="2240"/>
                </a:cubicBezTo>
                <a:cubicBezTo>
                  <a:pt x="10691" y="2240"/>
                  <a:pt x="10660" y="2208"/>
                  <a:pt x="10688" y="2181"/>
                </a:cubicBezTo>
                <a:cubicBezTo>
                  <a:pt x="10600" y="2169"/>
                  <a:pt x="10508" y="2156"/>
                  <a:pt x="10424" y="2192"/>
                </a:cubicBezTo>
                <a:close/>
                <a:moveTo>
                  <a:pt x="10406" y="3338"/>
                </a:moveTo>
                <a:cubicBezTo>
                  <a:pt x="10427" y="3351"/>
                  <a:pt x="10448" y="3353"/>
                  <a:pt x="10471" y="3344"/>
                </a:cubicBezTo>
                <a:cubicBezTo>
                  <a:pt x="10474" y="3297"/>
                  <a:pt x="10424" y="3316"/>
                  <a:pt x="10406" y="3338"/>
                </a:cubicBezTo>
                <a:close/>
                <a:moveTo>
                  <a:pt x="10219" y="3457"/>
                </a:moveTo>
                <a:cubicBezTo>
                  <a:pt x="10272" y="3469"/>
                  <a:pt x="10322" y="3493"/>
                  <a:pt x="10376" y="3505"/>
                </a:cubicBezTo>
                <a:cubicBezTo>
                  <a:pt x="10326" y="3483"/>
                  <a:pt x="10276" y="3453"/>
                  <a:pt x="10219" y="3457"/>
                </a:cubicBezTo>
                <a:close/>
                <a:moveTo>
                  <a:pt x="8678" y="3445"/>
                </a:moveTo>
                <a:cubicBezTo>
                  <a:pt x="8650" y="3404"/>
                  <a:pt x="8595" y="3403"/>
                  <a:pt x="8553" y="3386"/>
                </a:cubicBezTo>
                <a:cubicBezTo>
                  <a:pt x="8591" y="3411"/>
                  <a:pt x="8634" y="3432"/>
                  <a:pt x="8678" y="3445"/>
                </a:cubicBezTo>
                <a:close/>
                <a:moveTo>
                  <a:pt x="8441" y="3187"/>
                </a:moveTo>
                <a:cubicBezTo>
                  <a:pt x="8471" y="3207"/>
                  <a:pt x="8504" y="3220"/>
                  <a:pt x="8538" y="3231"/>
                </a:cubicBezTo>
                <a:cubicBezTo>
                  <a:pt x="8448" y="3181"/>
                  <a:pt x="8605" y="3220"/>
                  <a:pt x="8626" y="3226"/>
                </a:cubicBezTo>
                <a:cubicBezTo>
                  <a:pt x="8664" y="3238"/>
                  <a:pt x="8684" y="3273"/>
                  <a:pt x="8726" y="3278"/>
                </a:cubicBezTo>
                <a:cubicBezTo>
                  <a:pt x="8757" y="3281"/>
                  <a:pt x="8945" y="3285"/>
                  <a:pt x="8856" y="3224"/>
                </a:cubicBezTo>
                <a:cubicBezTo>
                  <a:pt x="8783" y="3174"/>
                  <a:pt x="8696" y="3148"/>
                  <a:pt x="8614" y="3119"/>
                </a:cubicBezTo>
                <a:cubicBezTo>
                  <a:pt x="8566" y="3101"/>
                  <a:pt x="8494" y="3048"/>
                  <a:pt x="8441" y="3055"/>
                </a:cubicBezTo>
                <a:cubicBezTo>
                  <a:pt x="8408" y="3060"/>
                  <a:pt x="8388" y="3099"/>
                  <a:pt x="8352" y="3086"/>
                </a:cubicBezTo>
                <a:cubicBezTo>
                  <a:pt x="8374" y="3095"/>
                  <a:pt x="8397" y="3102"/>
                  <a:pt x="8420" y="3110"/>
                </a:cubicBezTo>
                <a:cubicBezTo>
                  <a:pt x="8398" y="3114"/>
                  <a:pt x="8376" y="3113"/>
                  <a:pt x="8354" y="3107"/>
                </a:cubicBezTo>
                <a:cubicBezTo>
                  <a:pt x="8381" y="3135"/>
                  <a:pt x="8403" y="3171"/>
                  <a:pt x="8441" y="3187"/>
                </a:cubicBezTo>
                <a:close/>
                <a:moveTo>
                  <a:pt x="8277" y="3561"/>
                </a:moveTo>
                <a:cubicBezTo>
                  <a:pt x="8301" y="3579"/>
                  <a:pt x="8380" y="3563"/>
                  <a:pt x="8402" y="3546"/>
                </a:cubicBezTo>
                <a:cubicBezTo>
                  <a:pt x="8361" y="3557"/>
                  <a:pt x="8318" y="3552"/>
                  <a:pt x="8277" y="3561"/>
                </a:cubicBezTo>
                <a:close/>
                <a:moveTo>
                  <a:pt x="7565" y="230"/>
                </a:moveTo>
                <a:cubicBezTo>
                  <a:pt x="7631" y="283"/>
                  <a:pt x="7732" y="267"/>
                  <a:pt x="7809" y="261"/>
                </a:cubicBezTo>
                <a:cubicBezTo>
                  <a:pt x="7909" y="254"/>
                  <a:pt x="8006" y="249"/>
                  <a:pt x="8102" y="218"/>
                </a:cubicBezTo>
                <a:cubicBezTo>
                  <a:pt x="8075" y="134"/>
                  <a:pt x="7911" y="139"/>
                  <a:pt x="7846" y="161"/>
                </a:cubicBezTo>
                <a:cubicBezTo>
                  <a:pt x="7805" y="176"/>
                  <a:pt x="7848" y="200"/>
                  <a:pt x="7797" y="200"/>
                </a:cubicBezTo>
                <a:cubicBezTo>
                  <a:pt x="7715" y="200"/>
                  <a:pt x="7644" y="205"/>
                  <a:pt x="7565" y="230"/>
                </a:cubicBezTo>
                <a:close/>
                <a:moveTo>
                  <a:pt x="7063" y="194"/>
                </a:moveTo>
                <a:cubicBezTo>
                  <a:pt x="7144" y="228"/>
                  <a:pt x="7287" y="242"/>
                  <a:pt x="7354" y="171"/>
                </a:cubicBezTo>
                <a:cubicBezTo>
                  <a:pt x="7257" y="159"/>
                  <a:pt x="7156" y="166"/>
                  <a:pt x="7063" y="194"/>
                </a:cubicBezTo>
                <a:close/>
                <a:moveTo>
                  <a:pt x="6977" y="429"/>
                </a:moveTo>
                <a:cubicBezTo>
                  <a:pt x="7046" y="438"/>
                  <a:pt x="7117" y="461"/>
                  <a:pt x="7185" y="429"/>
                </a:cubicBezTo>
                <a:cubicBezTo>
                  <a:pt x="7122" y="401"/>
                  <a:pt x="7034" y="378"/>
                  <a:pt x="6977" y="429"/>
                </a:cubicBezTo>
                <a:close/>
                <a:moveTo>
                  <a:pt x="6983" y="301"/>
                </a:moveTo>
                <a:cubicBezTo>
                  <a:pt x="7072" y="345"/>
                  <a:pt x="7205" y="326"/>
                  <a:pt x="7303" y="325"/>
                </a:cubicBezTo>
                <a:cubicBezTo>
                  <a:pt x="7368" y="325"/>
                  <a:pt x="7488" y="321"/>
                  <a:pt x="7514" y="245"/>
                </a:cubicBezTo>
                <a:cubicBezTo>
                  <a:pt x="7386" y="173"/>
                  <a:pt x="7221" y="245"/>
                  <a:pt x="7084" y="236"/>
                </a:cubicBezTo>
                <a:cubicBezTo>
                  <a:pt x="7161" y="228"/>
                  <a:pt x="7066" y="230"/>
                  <a:pt x="7054" y="231"/>
                </a:cubicBezTo>
                <a:cubicBezTo>
                  <a:pt x="7015" y="234"/>
                  <a:pt x="6981" y="251"/>
                  <a:pt x="6953" y="278"/>
                </a:cubicBezTo>
                <a:cubicBezTo>
                  <a:pt x="6962" y="287"/>
                  <a:pt x="6972" y="294"/>
                  <a:pt x="6983" y="301"/>
                </a:cubicBezTo>
                <a:close/>
                <a:moveTo>
                  <a:pt x="6971" y="129"/>
                </a:moveTo>
                <a:cubicBezTo>
                  <a:pt x="6963" y="130"/>
                  <a:pt x="6955" y="131"/>
                  <a:pt x="6947" y="132"/>
                </a:cubicBezTo>
                <a:cubicBezTo>
                  <a:pt x="6997" y="138"/>
                  <a:pt x="7058" y="153"/>
                  <a:pt x="7105" y="129"/>
                </a:cubicBezTo>
                <a:cubicBezTo>
                  <a:pt x="7060" y="131"/>
                  <a:pt x="7016" y="124"/>
                  <a:pt x="6971" y="129"/>
                </a:cubicBezTo>
                <a:close/>
                <a:moveTo>
                  <a:pt x="6894" y="444"/>
                </a:moveTo>
                <a:cubicBezTo>
                  <a:pt x="6889" y="445"/>
                  <a:pt x="6884" y="446"/>
                  <a:pt x="6879" y="447"/>
                </a:cubicBezTo>
                <a:cubicBezTo>
                  <a:pt x="6924" y="445"/>
                  <a:pt x="6971" y="467"/>
                  <a:pt x="7016" y="453"/>
                </a:cubicBezTo>
                <a:cubicBezTo>
                  <a:pt x="6974" y="451"/>
                  <a:pt x="6935" y="432"/>
                  <a:pt x="6894" y="444"/>
                </a:cubicBezTo>
                <a:close/>
                <a:moveTo>
                  <a:pt x="7036" y="2899"/>
                </a:moveTo>
                <a:cubicBezTo>
                  <a:pt x="7075" y="2817"/>
                  <a:pt x="6980" y="2823"/>
                  <a:pt x="6938" y="2783"/>
                </a:cubicBezTo>
                <a:cubicBezTo>
                  <a:pt x="6959" y="2790"/>
                  <a:pt x="6980" y="2798"/>
                  <a:pt x="7001" y="2807"/>
                </a:cubicBezTo>
                <a:cubicBezTo>
                  <a:pt x="6968" y="2777"/>
                  <a:pt x="6850" y="2748"/>
                  <a:pt x="6840" y="2816"/>
                </a:cubicBezTo>
                <a:cubicBezTo>
                  <a:pt x="6911" y="2834"/>
                  <a:pt x="6983" y="2845"/>
                  <a:pt x="7036" y="2899"/>
                </a:cubicBezTo>
                <a:close/>
                <a:moveTo>
                  <a:pt x="7090" y="2124"/>
                </a:moveTo>
                <a:cubicBezTo>
                  <a:pt x="7064" y="2135"/>
                  <a:pt x="6971" y="2150"/>
                  <a:pt x="7013" y="2195"/>
                </a:cubicBezTo>
                <a:cubicBezTo>
                  <a:pt x="7001" y="2201"/>
                  <a:pt x="6989" y="2206"/>
                  <a:pt x="6977" y="2210"/>
                </a:cubicBezTo>
                <a:cubicBezTo>
                  <a:pt x="7033" y="2238"/>
                  <a:pt x="7103" y="2193"/>
                  <a:pt x="7161" y="2190"/>
                </a:cubicBezTo>
                <a:cubicBezTo>
                  <a:pt x="7210" y="2186"/>
                  <a:pt x="7283" y="2210"/>
                  <a:pt x="7343" y="2219"/>
                </a:cubicBezTo>
                <a:cubicBezTo>
                  <a:pt x="7232" y="2219"/>
                  <a:pt x="7160" y="2178"/>
                  <a:pt x="7057" y="2222"/>
                </a:cubicBezTo>
                <a:cubicBezTo>
                  <a:pt x="6992" y="2250"/>
                  <a:pt x="6882" y="2202"/>
                  <a:pt x="6825" y="2256"/>
                </a:cubicBezTo>
                <a:cubicBezTo>
                  <a:pt x="6808" y="2272"/>
                  <a:pt x="6852" y="2341"/>
                  <a:pt x="6876" y="2347"/>
                </a:cubicBezTo>
                <a:cubicBezTo>
                  <a:pt x="6811" y="2335"/>
                  <a:pt x="6730" y="2327"/>
                  <a:pt x="6689" y="2391"/>
                </a:cubicBezTo>
                <a:cubicBezTo>
                  <a:pt x="6710" y="2395"/>
                  <a:pt x="6731" y="2400"/>
                  <a:pt x="6751" y="2406"/>
                </a:cubicBezTo>
                <a:cubicBezTo>
                  <a:pt x="6793" y="2401"/>
                  <a:pt x="6835" y="2403"/>
                  <a:pt x="6876" y="2412"/>
                </a:cubicBezTo>
                <a:cubicBezTo>
                  <a:pt x="6842" y="2408"/>
                  <a:pt x="6803" y="2402"/>
                  <a:pt x="6784" y="2439"/>
                </a:cubicBezTo>
                <a:cubicBezTo>
                  <a:pt x="6803" y="2431"/>
                  <a:pt x="6823" y="2428"/>
                  <a:pt x="6843" y="2430"/>
                </a:cubicBezTo>
                <a:cubicBezTo>
                  <a:pt x="6827" y="2449"/>
                  <a:pt x="6806" y="2459"/>
                  <a:pt x="6781" y="2460"/>
                </a:cubicBezTo>
                <a:cubicBezTo>
                  <a:pt x="6787" y="2483"/>
                  <a:pt x="6804" y="2500"/>
                  <a:pt x="6828" y="2501"/>
                </a:cubicBezTo>
                <a:cubicBezTo>
                  <a:pt x="6808" y="2509"/>
                  <a:pt x="6782" y="2513"/>
                  <a:pt x="6766" y="2528"/>
                </a:cubicBezTo>
                <a:cubicBezTo>
                  <a:pt x="6755" y="2538"/>
                  <a:pt x="6780" y="2567"/>
                  <a:pt x="6756" y="2575"/>
                </a:cubicBezTo>
                <a:cubicBezTo>
                  <a:pt x="6706" y="2591"/>
                  <a:pt x="6649" y="2532"/>
                  <a:pt x="6598" y="2577"/>
                </a:cubicBezTo>
                <a:cubicBezTo>
                  <a:pt x="6538" y="2630"/>
                  <a:pt x="6613" y="2689"/>
                  <a:pt x="6646" y="2725"/>
                </a:cubicBezTo>
                <a:cubicBezTo>
                  <a:pt x="6666" y="2747"/>
                  <a:pt x="6695" y="2753"/>
                  <a:pt x="6723" y="2753"/>
                </a:cubicBezTo>
                <a:cubicBezTo>
                  <a:pt x="6746" y="2754"/>
                  <a:pt x="6850" y="2766"/>
                  <a:pt x="6778" y="2733"/>
                </a:cubicBezTo>
                <a:cubicBezTo>
                  <a:pt x="6842" y="2754"/>
                  <a:pt x="6910" y="2723"/>
                  <a:pt x="6965" y="2774"/>
                </a:cubicBezTo>
                <a:cubicBezTo>
                  <a:pt x="6970" y="2764"/>
                  <a:pt x="6975" y="2755"/>
                  <a:pt x="6980" y="2745"/>
                </a:cubicBezTo>
                <a:cubicBezTo>
                  <a:pt x="6990" y="2753"/>
                  <a:pt x="6999" y="2760"/>
                  <a:pt x="7009" y="2768"/>
                </a:cubicBezTo>
                <a:cubicBezTo>
                  <a:pt x="7012" y="2745"/>
                  <a:pt x="7027" y="2733"/>
                  <a:pt x="7051" y="2739"/>
                </a:cubicBezTo>
                <a:cubicBezTo>
                  <a:pt x="7016" y="2841"/>
                  <a:pt x="7147" y="2768"/>
                  <a:pt x="7170" y="2771"/>
                </a:cubicBezTo>
                <a:cubicBezTo>
                  <a:pt x="7146" y="2781"/>
                  <a:pt x="7125" y="2798"/>
                  <a:pt x="7110" y="2819"/>
                </a:cubicBezTo>
                <a:cubicBezTo>
                  <a:pt x="7161" y="2846"/>
                  <a:pt x="7220" y="2838"/>
                  <a:pt x="7271" y="2863"/>
                </a:cubicBezTo>
                <a:cubicBezTo>
                  <a:pt x="7254" y="2854"/>
                  <a:pt x="7150" y="2844"/>
                  <a:pt x="7235" y="2875"/>
                </a:cubicBezTo>
                <a:cubicBezTo>
                  <a:pt x="7206" y="2867"/>
                  <a:pt x="7175" y="2867"/>
                  <a:pt x="7146" y="2878"/>
                </a:cubicBezTo>
                <a:cubicBezTo>
                  <a:pt x="7176" y="2883"/>
                  <a:pt x="7216" y="2901"/>
                  <a:pt x="7202" y="2938"/>
                </a:cubicBezTo>
                <a:cubicBezTo>
                  <a:pt x="7182" y="2922"/>
                  <a:pt x="7162" y="2924"/>
                  <a:pt x="7140" y="2938"/>
                </a:cubicBezTo>
                <a:cubicBezTo>
                  <a:pt x="7191" y="2932"/>
                  <a:pt x="7245" y="2947"/>
                  <a:pt x="7292" y="2964"/>
                </a:cubicBezTo>
                <a:cubicBezTo>
                  <a:pt x="7318" y="2974"/>
                  <a:pt x="7345" y="2958"/>
                  <a:pt x="7371" y="2967"/>
                </a:cubicBezTo>
                <a:cubicBezTo>
                  <a:pt x="7398" y="2977"/>
                  <a:pt x="7425" y="2991"/>
                  <a:pt x="7455" y="2988"/>
                </a:cubicBezTo>
                <a:cubicBezTo>
                  <a:pt x="7444" y="2978"/>
                  <a:pt x="7434" y="2968"/>
                  <a:pt x="7422" y="2958"/>
                </a:cubicBezTo>
                <a:cubicBezTo>
                  <a:pt x="7463" y="2985"/>
                  <a:pt x="7553" y="3039"/>
                  <a:pt x="7585" y="2989"/>
                </a:cubicBezTo>
                <a:cubicBezTo>
                  <a:pt x="7606" y="2959"/>
                  <a:pt x="7644" y="2974"/>
                  <a:pt x="7671" y="2985"/>
                </a:cubicBezTo>
                <a:cubicBezTo>
                  <a:pt x="7689" y="2993"/>
                  <a:pt x="7801" y="3018"/>
                  <a:pt x="7710" y="2985"/>
                </a:cubicBezTo>
                <a:cubicBezTo>
                  <a:pt x="7749" y="3001"/>
                  <a:pt x="7862" y="3043"/>
                  <a:pt x="7900" y="3012"/>
                </a:cubicBezTo>
                <a:cubicBezTo>
                  <a:pt x="7869" y="2991"/>
                  <a:pt x="7827" y="3005"/>
                  <a:pt x="7802" y="2973"/>
                </a:cubicBezTo>
                <a:cubicBezTo>
                  <a:pt x="7891" y="2972"/>
                  <a:pt x="7971" y="3024"/>
                  <a:pt x="8060" y="3018"/>
                </a:cubicBezTo>
                <a:cubicBezTo>
                  <a:pt x="8019" y="3005"/>
                  <a:pt x="7969" y="3009"/>
                  <a:pt x="7933" y="2982"/>
                </a:cubicBezTo>
                <a:cubicBezTo>
                  <a:pt x="8016" y="3027"/>
                  <a:pt x="8149" y="2981"/>
                  <a:pt x="8058" y="2967"/>
                </a:cubicBezTo>
                <a:cubicBezTo>
                  <a:pt x="8158" y="2957"/>
                  <a:pt x="7911" y="2909"/>
                  <a:pt x="7889" y="2903"/>
                </a:cubicBezTo>
                <a:cubicBezTo>
                  <a:pt x="7817" y="2883"/>
                  <a:pt x="7721" y="2855"/>
                  <a:pt x="7670" y="2798"/>
                </a:cubicBezTo>
                <a:cubicBezTo>
                  <a:pt x="7607" y="2729"/>
                  <a:pt x="7521" y="2676"/>
                  <a:pt x="7453" y="2611"/>
                </a:cubicBezTo>
                <a:cubicBezTo>
                  <a:pt x="7432" y="2591"/>
                  <a:pt x="7447" y="2537"/>
                  <a:pt x="7437" y="2532"/>
                </a:cubicBezTo>
                <a:cubicBezTo>
                  <a:pt x="7402" y="2513"/>
                  <a:pt x="7394" y="2475"/>
                  <a:pt x="7351" y="2465"/>
                </a:cubicBezTo>
                <a:cubicBezTo>
                  <a:pt x="7371" y="2469"/>
                  <a:pt x="7391" y="2468"/>
                  <a:pt x="7410" y="2462"/>
                </a:cubicBezTo>
                <a:cubicBezTo>
                  <a:pt x="7395" y="2443"/>
                  <a:pt x="7375" y="2432"/>
                  <a:pt x="7351" y="2430"/>
                </a:cubicBezTo>
                <a:cubicBezTo>
                  <a:pt x="7370" y="2430"/>
                  <a:pt x="7390" y="2439"/>
                  <a:pt x="7409" y="2443"/>
                </a:cubicBezTo>
                <a:cubicBezTo>
                  <a:pt x="7445" y="2451"/>
                  <a:pt x="7425" y="2403"/>
                  <a:pt x="7398" y="2397"/>
                </a:cubicBezTo>
                <a:cubicBezTo>
                  <a:pt x="7420" y="2403"/>
                  <a:pt x="7442" y="2404"/>
                  <a:pt x="7464" y="2400"/>
                </a:cubicBezTo>
                <a:cubicBezTo>
                  <a:pt x="7437" y="2377"/>
                  <a:pt x="7401" y="2383"/>
                  <a:pt x="7372" y="2367"/>
                </a:cubicBezTo>
                <a:cubicBezTo>
                  <a:pt x="7389" y="2376"/>
                  <a:pt x="7530" y="2385"/>
                  <a:pt x="7508" y="2341"/>
                </a:cubicBezTo>
                <a:cubicBezTo>
                  <a:pt x="7492" y="2310"/>
                  <a:pt x="7409" y="2326"/>
                  <a:pt x="7380" y="2320"/>
                </a:cubicBezTo>
                <a:cubicBezTo>
                  <a:pt x="7421" y="2323"/>
                  <a:pt x="7475" y="2321"/>
                  <a:pt x="7508" y="2293"/>
                </a:cubicBezTo>
                <a:cubicBezTo>
                  <a:pt x="7476" y="2293"/>
                  <a:pt x="7443" y="2293"/>
                  <a:pt x="7410" y="2293"/>
                </a:cubicBezTo>
                <a:cubicBezTo>
                  <a:pt x="7453" y="2284"/>
                  <a:pt x="7504" y="2292"/>
                  <a:pt x="7541" y="2264"/>
                </a:cubicBezTo>
                <a:cubicBezTo>
                  <a:pt x="7529" y="2254"/>
                  <a:pt x="7514" y="2247"/>
                  <a:pt x="7498" y="2241"/>
                </a:cubicBezTo>
                <a:cubicBezTo>
                  <a:pt x="7537" y="2246"/>
                  <a:pt x="7588" y="2248"/>
                  <a:pt x="7559" y="2207"/>
                </a:cubicBezTo>
                <a:cubicBezTo>
                  <a:pt x="7595" y="2237"/>
                  <a:pt x="7633" y="2202"/>
                  <a:pt x="7651" y="2172"/>
                </a:cubicBezTo>
                <a:cubicBezTo>
                  <a:pt x="7609" y="2155"/>
                  <a:pt x="7556" y="2154"/>
                  <a:pt x="7523" y="2118"/>
                </a:cubicBezTo>
                <a:cubicBezTo>
                  <a:pt x="7569" y="2140"/>
                  <a:pt x="7644" y="2174"/>
                  <a:pt x="7691" y="2133"/>
                </a:cubicBezTo>
                <a:cubicBezTo>
                  <a:pt x="7723" y="2105"/>
                  <a:pt x="7488" y="2066"/>
                  <a:pt x="7470" y="2059"/>
                </a:cubicBezTo>
                <a:cubicBezTo>
                  <a:pt x="7517" y="2068"/>
                  <a:pt x="7569" y="2056"/>
                  <a:pt x="7616" y="2073"/>
                </a:cubicBezTo>
                <a:cubicBezTo>
                  <a:pt x="7648" y="2084"/>
                  <a:pt x="7685" y="2110"/>
                  <a:pt x="7720" y="2097"/>
                </a:cubicBezTo>
                <a:cubicBezTo>
                  <a:pt x="7801" y="2065"/>
                  <a:pt x="7613" y="2004"/>
                  <a:pt x="7588" y="2002"/>
                </a:cubicBezTo>
                <a:cubicBezTo>
                  <a:pt x="7652" y="2007"/>
                  <a:pt x="7615" y="1988"/>
                  <a:pt x="7592" y="1976"/>
                </a:cubicBezTo>
                <a:cubicBezTo>
                  <a:pt x="7660" y="1970"/>
                  <a:pt x="7707" y="2048"/>
                  <a:pt x="7778" y="2017"/>
                </a:cubicBezTo>
                <a:cubicBezTo>
                  <a:pt x="7772" y="2007"/>
                  <a:pt x="7765" y="1997"/>
                  <a:pt x="7758" y="1988"/>
                </a:cubicBezTo>
                <a:cubicBezTo>
                  <a:pt x="7781" y="2003"/>
                  <a:pt x="7864" y="1984"/>
                  <a:pt x="7787" y="1976"/>
                </a:cubicBezTo>
                <a:cubicBezTo>
                  <a:pt x="7808" y="1968"/>
                  <a:pt x="7828" y="1965"/>
                  <a:pt x="7850" y="1967"/>
                </a:cubicBezTo>
                <a:cubicBezTo>
                  <a:pt x="7824" y="1902"/>
                  <a:pt x="7758" y="1893"/>
                  <a:pt x="7704" y="1863"/>
                </a:cubicBezTo>
                <a:cubicBezTo>
                  <a:pt x="7749" y="1877"/>
                  <a:pt x="7809" y="1904"/>
                  <a:pt x="7857" y="1893"/>
                </a:cubicBezTo>
                <a:cubicBezTo>
                  <a:pt x="7881" y="1888"/>
                  <a:pt x="7940" y="1860"/>
                  <a:pt x="7882" y="1842"/>
                </a:cubicBezTo>
                <a:cubicBezTo>
                  <a:pt x="7926" y="1848"/>
                  <a:pt x="7926" y="1841"/>
                  <a:pt x="7882" y="1821"/>
                </a:cubicBezTo>
                <a:cubicBezTo>
                  <a:pt x="7927" y="1834"/>
                  <a:pt x="8002" y="1888"/>
                  <a:pt x="8040" y="1833"/>
                </a:cubicBezTo>
                <a:cubicBezTo>
                  <a:pt x="8014" y="1829"/>
                  <a:pt x="7991" y="1820"/>
                  <a:pt x="7969" y="1806"/>
                </a:cubicBezTo>
                <a:cubicBezTo>
                  <a:pt x="8048" y="1844"/>
                  <a:pt x="8185" y="1808"/>
                  <a:pt x="8093" y="1786"/>
                </a:cubicBezTo>
                <a:cubicBezTo>
                  <a:pt x="8114" y="1786"/>
                  <a:pt x="8135" y="1786"/>
                  <a:pt x="8155" y="1786"/>
                </a:cubicBezTo>
                <a:cubicBezTo>
                  <a:pt x="8157" y="1725"/>
                  <a:pt x="8052" y="1770"/>
                  <a:pt x="8022" y="1744"/>
                </a:cubicBezTo>
                <a:cubicBezTo>
                  <a:pt x="8050" y="1745"/>
                  <a:pt x="8103" y="1756"/>
                  <a:pt x="8108" y="1714"/>
                </a:cubicBezTo>
                <a:cubicBezTo>
                  <a:pt x="8126" y="1731"/>
                  <a:pt x="8148" y="1739"/>
                  <a:pt x="8173" y="1738"/>
                </a:cubicBezTo>
                <a:cubicBezTo>
                  <a:pt x="8154" y="1689"/>
                  <a:pt x="8244" y="1701"/>
                  <a:pt x="8248" y="1655"/>
                </a:cubicBezTo>
                <a:cubicBezTo>
                  <a:pt x="8277" y="1695"/>
                  <a:pt x="8314" y="1664"/>
                  <a:pt x="8343" y="1643"/>
                </a:cubicBezTo>
                <a:cubicBezTo>
                  <a:pt x="8419" y="1590"/>
                  <a:pt x="8628" y="1605"/>
                  <a:pt x="8656" y="1568"/>
                </a:cubicBezTo>
                <a:cubicBezTo>
                  <a:pt x="8666" y="1555"/>
                  <a:pt x="8777" y="1549"/>
                  <a:pt x="8805" y="1543"/>
                </a:cubicBezTo>
                <a:cubicBezTo>
                  <a:pt x="9088" y="1488"/>
                  <a:pt x="9375" y="1467"/>
                  <a:pt x="9628" y="1320"/>
                </a:cubicBezTo>
                <a:cubicBezTo>
                  <a:pt x="9573" y="1315"/>
                  <a:pt x="9612" y="1220"/>
                  <a:pt x="9347" y="1202"/>
                </a:cubicBezTo>
                <a:cubicBezTo>
                  <a:pt x="9225" y="1194"/>
                  <a:pt x="9068" y="1214"/>
                  <a:pt x="8972" y="1296"/>
                </a:cubicBezTo>
                <a:cubicBezTo>
                  <a:pt x="8990" y="1308"/>
                  <a:pt x="9010" y="1318"/>
                  <a:pt x="9032" y="1325"/>
                </a:cubicBezTo>
                <a:cubicBezTo>
                  <a:pt x="8989" y="1334"/>
                  <a:pt x="8947" y="1313"/>
                  <a:pt x="8904" y="1320"/>
                </a:cubicBezTo>
                <a:cubicBezTo>
                  <a:pt x="8877" y="1324"/>
                  <a:pt x="8853" y="1344"/>
                  <a:pt x="8825" y="1341"/>
                </a:cubicBezTo>
                <a:cubicBezTo>
                  <a:pt x="8796" y="1337"/>
                  <a:pt x="8772" y="1373"/>
                  <a:pt x="8739" y="1377"/>
                </a:cubicBezTo>
                <a:cubicBezTo>
                  <a:pt x="8675" y="1386"/>
                  <a:pt x="8610" y="1377"/>
                  <a:pt x="8547" y="1390"/>
                </a:cubicBezTo>
                <a:cubicBezTo>
                  <a:pt x="8328" y="1433"/>
                  <a:pt x="8248" y="1386"/>
                  <a:pt x="8092" y="1395"/>
                </a:cubicBezTo>
                <a:cubicBezTo>
                  <a:pt x="8053" y="1397"/>
                  <a:pt x="7996" y="1433"/>
                  <a:pt x="8063" y="1453"/>
                </a:cubicBezTo>
                <a:cubicBezTo>
                  <a:pt x="8030" y="1451"/>
                  <a:pt x="8001" y="1485"/>
                  <a:pt x="7969" y="1462"/>
                </a:cubicBezTo>
                <a:cubicBezTo>
                  <a:pt x="7979" y="1455"/>
                  <a:pt x="7990" y="1448"/>
                  <a:pt x="8001" y="1441"/>
                </a:cubicBezTo>
                <a:cubicBezTo>
                  <a:pt x="7958" y="1435"/>
                  <a:pt x="7904" y="1434"/>
                  <a:pt x="7867" y="1462"/>
                </a:cubicBezTo>
                <a:cubicBezTo>
                  <a:pt x="7890" y="1459"/>
                  <a:pt x="7912" y="1463"/>
                  <a:pt x="7933" y="1474"/>
                </a:cubicBezTo>
                <a:cubicBezTo>
                  <a:pt x="7867" y="1472"/>
                  <a:pt x="7787" y="1473"/>
                  <a:pt x="7727" y="1503"/>
                </a:cubicBezTo>
                <a:cubicBezTo>
                  <a:pt x="7639" y="1546"/>
                  <a:pt x="7423" y="1564"/>
                  <a:pt x="7520" y="1587"/>
                </a:cubicBezTo>
                <a:cubicBezTo>
                  <a:pt x="7488" y="1593"/>
                  <a:pt x="7454" y="1597"/>
                  <a:pt x="7425" y="1614"/>
                </a:cubicBezTo>
                <a:cubicBezTo>
                  <a:pt x="7449" y="1619"/>
                  <a:pt x="7469" y="1635"/>
                  <a:pt x="7481" y="1655"/>
                </a:cubicBezTo>
                <a:cubicBezTo>
                  <a:pt x="7419" y="1663"/>
                  <a:pt x="7342" y="1608"/>
                  <a:pt x="7291" y="1667"/>
                </a:cubicBezTo>
                <a:cubicBezTo>
                  <a:pt x="7301" y="1674"/>
                  <a:pt x="7311" y="1681"/>
                  <a:pt x="7321" y="1688"/>
                </a:cubicBezTo>
                <a:cubicBezTo>
                  <a:pt x="7274" y="1760"/>
                  <a:pt x="7160" y="1646"/>
                  <a:pt x="7124" y="1698"/>
                </a:cubicBezTo>
                <a:cubicBezTo>
                  <a:pt x="7071" y="1776"/>
                  <a:pt x="7340" y="1729"/>
                  <a:pt x="7241" y="1756"/>
                </a:cubicBezTo>
                <a:cubicBezTo>
                  <a:pt x="7261" y="1757"/>
                  <a:pt x="7281" y="1760"/>
                  <a:pt x="7300" y="1765"/>
                </a:cubicBezTo>
                <a:cubicBezTo>
                  <a:pt x="7259" y="1773"/>
                  <a:pt x="7208" y="1772"/>
                  <a:pt x="7176" y="1804"/>
                </a:cubicBezTo>
                <a:cubicBezTo>
                  <a:pt x="7215" y="1816"/>
                  <a:pt x="7255" y="1798"/>
                  <a:pt x="7294" y="1815"/>
                </a:cubicBezTo>
                <a:cubicBezTo>
                  <a:pt x="7328" y="1829"/>
                  <a:pt x="7365" y="1836"/>
                  <a:pt x="7401" y="1833"/>
                </a:cubicBezTo>
                <a:cubicBezTo>
                  <a:pt x="7352" y="1845"/>
                  <a:pt x="7307" y="1821"/>
                  <a:pt x="7258" y="1828"/>
                </a:cubicBezTo>
                <a:cubicBezTo>
                  <a:pt x="7236" y="1832"/>
                  <a:pt x="7158" y="1823"/>
                  <a:pt x="7144" y="1844"/>
                </a:cubicBezTo>
                <a:cubicBezTo>
                  <a:pt x="7118" y="1884"/>
                  <a:pt x="7275" y="1889"/>
                  <a:pt x="7298" y="1893"/>
                </a:cubicBezTo>
                <a:cubicBezTo>
                  <a:pt x="7236" y="1900"/>
                  <a:pt x="7159" y="1880"/>
                  <a:pt x="7107" y="1925"/>
                </a:cubicBezTo>
                <a:cubicBezTo>
                  <a:pt x="7143" y="1926"/>
                  <a:pt x="7178" y="1935"/>
                  <a:pt x="7209" y="1952"/>
                </a:cubicBezTo>
                <a:cubicBezTo>
                  <a:pt x="7172" y="1941"/>
                  <a:pt x="7108" y="1929"/>
                  <a:pt x="7075" y="1955"/>
                </a:cubicBezTo>
                <a:cubicBezTo>
                  <a:pt x="7139" y="1958"/>
                  <a:pt x="7207" y="1967"/>
                  <a:pt x="7265" y="1996"/>
                </a:cubicBezTo>
                <a:cubicBezTo>
                  <a:pt x="7216" y="1999"/>
                  <a:pt x="7167" y="1979"/>
                  <a:pt x="7118" y="1976"/>
                </a:cubicBezTo>
                <a:cubicBezTo>
                  <a:pt x="7084" y="1974"/>
                  <a:pt x="6980" y="2031"/>
                  <a:pt x="7054" y="2035"/>
                </a:cubicBezTo>
                <a:cubicBezTo>
                  <a:pt x="6980" y="2054"/>
                  <a:pt x="6906" y="2076"/>
                  <a:pt x="6834" y="2100"/>
                </a:cubicBezTo>
                <a:cubicBezTo>
                  <a:pt x="6891" y="2105"/>
                  <a:pt x="6945" y="2165"/>
                  <a:pt x="7003" y="2128"/>
                </a:cubicBezTo>
                <a:cubicBezTo>
                  <a:pt x="7056" y="2094"/>
                  <a:pt x="7125" y="2109"/>
                  <a:pt x="7185" y="2109"/>
                </a:cubicBezTo>
                <a:cubicBezTo>
                  <a:pt x="7152" y="2111"/>
                  <a:pt x="7122" y="2123"/>
                  <a:pt x="7090" y="2124"/>
                </a:cubicBezTo>
                <a:close/>
                <a:moveTo>
                  <a:pt x="7380" y="2220"/>
                </a:moveTo>
                <a:cubicBezTo>
                  <a:pt x="7390" y="2217"/>
                  <a:pt x="7393" y="2209"/>
                  <a:pt x="7381" y="2189"/>
                </a:cubicBezTo>
                <a:cubicBezTo>
                  <a:pt x="7395" y="2207"/>
                  <a:pt x="7409" y="2217"/>
                  <a:pt x="7425" y="2224"/>
                </a:cubicBezTo>
                <a:cubicBezTo>
                  <a:pt x="7410" y="2222"/>
                  <a:pt x="7395" y="2221"/>
                  <a:pt x="7380" y="2220"/>
                </a:cubicBezTo>
                <a:close/>
                <a:moveTo>
                  <a:pt x="6823" y="147"/>
                </a:moveTo>
                <a:cubicBezTo>
                  <a:pt x="6872" y="163"/>
                  <a:pt x="6928" y="159"/>
                  <a:pt x="6980" y="153"/>
                </a:cubicBezTo>
                <a:cubicBezTo>
                  <a:pt x="6928" y="139"/>
                  <a:pt x="6875" y="147"/>
                  <a:pt x="6823" y="147"/>
                </a:cubicBezTo>
                <a:close/>
                <a:moveTo>
                  <a:pt x="6751" y="177"/>
                </a:moveTo>
                <a:cubicBezTo>
                  <a:pt x="6763" y="177"/>
                  <a:pt x="6775" y="175"/>
                  <a:pt x="6787" y="171"/>
                </a:cubicBezTo>
                <a:cubicBezTo>
                  <a:pt x="6775" y="173"/>
                  <a:pt x="6763" y="175"/>
                  <a:pt x="6751" y="177"/>
                </a:cubicBezTo>
                <a:close/>
                <a:moveTo>
                  <a:pt x="6698" y="120"/>
                </a:moveTo>
                <a:cubicBezTo>
                  <a:pt x="6750" y="134"/>
                  <a:pt x="6814" y="141"/>
                  <a:pt x="6864" y="117"/>
                </a:cubicBezTo>
                <a:cubicBezTo>
                  <a:pt x="6808" y="107"/>
                  <a:pt x="6753" y="103"/>
                  <a:pt x="6698" y="120"/>
                </a:cubicBezTo>
                <a:close/>
                <a:moveTo>
                  <a:pt x="6674" y="233"/>
                </a:moveTo>
                <a:cubicBezTo>
                  <a:pt x="6689" y="285"/>
                  <a:pt x="6840" y="245"/>
                  <a:pt x="6870" y="227"/>
                </a:cubicBezTo>
                <a:cubicBezTo>
                  <a:pt x="6806" y="212"/>
                  <a:pt x="6737" y="218"/>
                  <a:pt x="6674" y="233"/>
                </a:cubicBezTo>
                <a:close/>
                <a:moveTo>
                  <a:pt x="6579" y="283"/>
                </a:moveTo>
                <a:cubicBezTo>
                  <a:pt x="6608" y="313"/>
                  <a:pt x="6681" y="303"/>
                  <a:pt x="6710" y="277"/>
                </a:cubicBezTo>
                <a:cubicBezTo>
                  <a:pt x="6666" y="278"/>
                  <a:pt x="6622" y="274"/>
                  <a:pt x="6579" y="283"/>
                </a:cubicBezTo>
                <a:close/>
                <a:moveTo>
                  <a:pt x="6724" y="402"/>
                </a:moveTo>
                <a:cubicBezTo>
                  <a:pt x="6751" y="408"/>
                  <a:pt x="6895" y="376"/>
                  <a:pt x="6808" y="361"/>
                </a:cubicBezTo>
                <a:cubicBezTo>
                  <a:pt x="6870" y="339"/>
                  <a:pt x="6937" y="351"/>
                  <a:pt x="7001" y="346"/>
                </a:cubicBezTo>
                <a:cubicBezTo>
                  <a:pt x="6855" y="295"/>
                  <a:pt x="6686" y="299"/>
                  <a:pt x="6534" y="316"/>
                </a:cubicBezTo>
                <a:cubicBezTo>
                  <a:pt x="6609" y="320"/>
                  <a:pt x="6648" y="401"/>
                  <a:pt x="6724" y="402"/>
                </a:cubicBezTo>
                <a:close/>
                <a:moveTo>
                  <a:pt x="6567" y="43"/>
                </a:moveTo>
                <a:cubicBezTo>
                  <a:pt x="6630" y="40"/>
                  <a:pt x="6758" y="66"/>
                  <a:pt x="6805" y="10"/>
                </a:cubicBezTo>
                <a:cubicBezTo>
                  <a:pt x="6715" y="0"/>
                  <a:pt x="6620" y="0"/>
                  <a:pt x="6531" y="19"/>
                </a:cubicBezTo>
                <a:cubicBezTo>
                  <a:pt x="6574" y="20"/>
                  <a:pt x="6575" y="27"/>
                  <a:pt x="6534" y="40"/>
                </a:cubicBezTo>
                <a:cubicBezTo>
                  <a:pt x="6545" y="41"/>
                  <a:pt x="6556" y="42"/>
                  <a:pt x="6567" y="43"/>
                </a:cubicBezTo>
                <a:close/>
                <a:moveTo>
                  <a:pt x="6621" y="114"/>
                </a:moveTo>
                <a:cubicBezTo>
                  <a:pt x="6643" y="113"/>
                  <a:pt x="6663" y="107"/>
                  <a:pt x="6683" y="96"/>
                </a:cubicBezTo>
                <a:cubicBezTo>
                  <a:pt x="6577" y="73"/>
                  <a:pt x="6460" y="57"/>
                  <a:pt x="6356" y="96"/>
                </a:cubicBezTo>
                <a:cubicBezTo>
                  <a:pt x="6445" y="94"/>
                  <a:pt x="6533" y="107"/>
                  <a:pt x="6621" y="114"/>
                </a:cubicBezTo>
                <a:close/>
                <a:moveTo>
                  <a:pt x="6362" y="396"/>
                </a:moveTo>
                <a:cubicBezTo>
                  <a:pt x="6375" y="442"/>
                  <a:pt x="6588" y="414"/>
                  <a:pt x="6623" y="405"/>
                </a:cubicBezTo>
                <a:cubicBezTo>
                  <a:pt x="6569" y="333"/>
                  <a:pt x="6456" y="322"/>
                  <a:pt x="6371" y="355"/>
                </a:cubicBezTo>
                <a:cubicBezTo>
                  <a:pt x="6379" y="365"/>
                  <a:pt x="6387" y="374"/>
                  <a:pt x="6395" y="384"/>
                </a:cubicBezTo>
                <a:cubicBezTo>
                  <a:pt x="6384" y="388"/>
                  <a:pt x="6373" y="392"/>
                  <a:pt x="6362" y="396"/>
                </a:cubicBezTo>
                <a:close/>
                <a:moveTo>
                  <a:pt x="6279" y="174"/>
                </a:moveTo>
                <a:cubicBezTo>
                  <a:pt x="6333" y="180"/>
                  <a:pt x="6388" y="194"/>
                  <a:pt x="6444" y="205"/>
                </a:cubicBezTo>
                <a:cubicBezTo>
                  <a:pt x="6382" y="195"/>
                  <a:pt x="6319" y="187"/>
                  <a:pt x="6260" y="187"/>
                </a:cubicBezTo>
                <a:cubicBezTo>
                  <a:pt x="6205" y="187"/>
                  <a:pt x="6008" y="140"/>
                  <a:pt x="5967" y="191"/>
                </a:cubicBezTo>
                <a:cubicBezTo>
                  <a:pt x="6113" y="232"/>
                  <a:pt x="6242" y="214"/>
                  <a:pt x="6421" y="253"/>
                </a:cubicBezTo>
                <a:cubicBezTo>
                  <a:pt x="6353" y="250"/>
                  <a:pt x="6285" y="257"/>
                  <a:pt x="6217" y="260"/>
                </a:cubicBezTo>
                <a:cubicBezTo>
                  <a:pt x="6278" y="290"/>
                  <a:pt x="6417" y="311"/>
                  <a:pt x="6476" y="264"/>
                </a:cubicBezTo>
                <a:cubicBezTo>
                  <a:pt x="6529" y="272"/>
                  <a:pt x="6581" y="270"/>
                  <a:pt x="6621" y="239"/>
                </a:cubicBezTo>
                <a:cubicBezTo>
                  <a:pt x="6586" y="232"/>
                  <a:pt x="6549" y="225"/>
                  <a:pt x="6513" y="218"/>
                </a:cubicBezTo>
                <a:cubicBezTo>
                  <a:pt x="6578" y="228"/>
                  <a:pt x="6643" y="230"/>
                  <a:pt x="6707" y="212"/>
                </a:cubicBezTo>
                <a:cubicBezTo>
                  <a:pt x="6564" y="199"/>
                  <a:pt x="6422" y="179"/>
                  <a:pt x="6279" y="174"/>
                </a:cubicBezTo>
                <a:close/>
                <a:moveTo>
                  <a:pt x="6167" y="367"/>
                </a:moveTo>
                <a:cubicBezTo>
                  <a:pt x="6195" y="380"/>
                  <a:pt x="6239" y="375"/>
                  <a:pt x="6261" y="352"/>
                </a:cubicBezTo>
                <a:cubicBezTo>
                  <a:pt x="6228" y="343"/>
                  <a:pt x="6199" y="363"/>
                  <a:pt x="6167" y="367"/>
                </a:cubicBezTo>
                <a:close/>
                <a:moveTo>
                  <a:pt x="6546" y="3395"/>
                </a:moveTo>
                <a:cubicBezTo>
                  <a:pt x="6468" y="3370"/>
                  <a:pt x="6265" y="3280"/>
                  <a:pt x="6177" y="3390"/>
                </a:cubicBezTo>
                <a:cubicBezTo>
                  <a:pt x="6144" y="3432"/>
                  <a:pt x="6180" y="3456"/>
                  <a:pt x="6180" y="3498"/>
                </a:cubicBezTo>
                <a:cubicBezTo>
                  <a:pt x="6182" y="3595"/>
                  <a:pt x="6456" y="3569"/>
                  <a:pt x="6523" y="3519"/>
                </a:cubicBezTo>
                <a:cubicBezTo>
                  <a:pt x="6544" y="3504"/>
                  <a:pt x="6615" y="3397"/>
                  <a:pt x="6623" y="3472"/>
                </a:cubicBezTo>
                <a:cubicBezTo>
                  <a:pt x="6657" y="3429"/>
                  <a:pt x="6575" y="3401"/>
                  <a:pt x="6546" y="3395"/>
                </a:cubicBezTo>
                <a:close/>
                <a:moveTo>
                  <a:pt x="6157" y="147"/>
                </a:moveTo>
                <a:cubicBezTo>
                  <a:pt x="6212" y="168"/>
                  <a:pt x="6285" y="162"/>
                  <a:pt x="6342" y="157"/>
                </a:cubicBezTo>
                <a:cubicBezTo>
                  <a:pt x="6424" y="149"/>
                  <a:pt x="6515" y="152"/>
                  <a:pt x="6594" y="129"/>
                </a:cubicBezTo>
                <a:cubicBezTo>
                  <a:pt x="6494" y="102"/>
                  <a:pt x="6384" y="100"/>
                  <a:pt x="6282" y="111"/>
                </a:cubicBezTo>
                <a:cubicBezTo>
                  <a:pt x="6302" y="123"/>
                  <a:pt x="6324" y="132"/>
                  <a:pt x="6347" y="138"/>
                </a:cubicBezTo>
                <a:cubicBezTo>
                  <a:pt x="6274" y="140"/>
                  <a:pt x="6196" y="105"/>
                  <a:pt x="6125" y="135"/>
                </a:cubicBezTo>
                <a:cubicBezTo>
                  <a:pt x="6136" y="139"/>
                  <a:pt x="6147" y="143"/>
                  <a:pt x="6157" y="147"/>
                </a:cubicBezTo>
                <a:close/>
                <a:moveTo>
                  <a:pt x="6086" y="307"/>
                </a:moveTo>
                <a:cubicBezTo>
                  <a:pt x="6116" y="313"/>
                  <a:pt x="6149" y="326"/>
                  <a:pt x="6178" y="307"/>
                </a:cubicBezTo>
                <a:cubicBezTo>
                  <a:pt x="6148" y="295"/>
                  <a:pt x="6116" y="295"/>
                  <a:pt x="6086" y="307"/>
                </a:cubicBezTo>
                <a:close/>
                <a:moveTo>
                  <a:pt x="5926" y="310"/>
                </a:moveTo>
                <a:cubicBezTo>
                  <a:pt x="5955" y="332"/>
                  <a:pt x="6002" y="330"/>
                  <a:pt x="6027" y="301"/>
                </a:cubicBezTo>
                <a:cubicBezTo>
                  <a:pt x="5995" y="285"/>
                  <a:pt x="5953" y="282"/>
                  <a:pt x="5926" y="310"/>
                </a:cubicBezTo>
                <a:close/>
                <a:moveTo>
                  <a:pt x="5914" y="236"/>
                </a:moveTo>
                <a:cubicBezTo>
                  <a:pt x="5948" y="279"/>
                  <a:pt x="6250" y="246"/>
                  <a:pt x="6300" y="242"/>
                </a:cubicBezTo>
                <a:cubicBezTo>
                  <a:pt x="6172" y="231"/>
                  <a:pt x="6040" y="204"/>
                  <a:pt x="5914" y="236"/>
                </a:cubicBezTo>
                <a:close/>
                <a:moveTo>
                  <a:pt x="5899" y="129"/>
                </a:moveTo>
                <a:cubicBezTo>
                  <a:pt x="5910" y="130"/>
                  <a:pt x="5921" y="131"/>
                  <a:pt x="5932" y="132"/>
                </a:cubicBezTo>
                <a:cubicBezTo>
                  <a:pt x="5912" y="123"/>
                  <a:pt x="5891" y="118"/>
                  <a:pt x="5869" y="117"/>
                </a:cubicBezTo>
                <a:cubicBezTo>
                  <a:pt x="5879" y="121"/>
                  <a:pt x="5889" y="125"/>
                  <a:pt x="5899" y="129"/>
                </a:cubicBezTo>
                <a:close/>
                <a:moveTo>
                  <a:pt x="5804" y="307"/>
                </a:moveTo>
                <a:cubicBezTo>
                  <a:pt x="5825" y="314"/>
                  <a:pt x="5846" y="313"/>
                  <a:pt x="5866" y="304"/>
                </a:cubicBezTo>
                <a:cubicBezTo>
                  <a:pt x="5838" y="287"/>
                  <a:pt x="5805" y="276"/>
                  <a:pt x="5772" y="283"/>
                </a:cubicBezTo>
                <a:cubicBezTo>
                  <a:pt x="5782" y="292"/>
                  <a:pt x="5793" y="300"/>
                  <a:pt x="5804" y="307"/>
                </a:cubicBezTo>
                <a:close/>
                <a:moveTo>
                  <a:pt x="5670" y="375"/>
                </a:moveTo>
                <a:cubicBezTo>
                  <a:pt x="5761" y="401"/>
                  <a:pt x="5877" y="401"/>
                  <a:pt x="5964" y="364"/>
                </a:cubicBezTo>
                <a:cubicBezTo>
                  <a:pt x="5878" y="357"/>
                  <a:pt x="5820" y="306"/>
                  <a:pt x="5741" y="347"/>
                </a:cubicBezTo>
                <a:cubicBezTo>
                  <a:pt x="5706" y="364"/>
                  <a:pt x="5674" y="353"/>
                  <a:pt x="5638" y="364"/>
                </a:cubicBezTo>
                <a:cubicBezTo>
                  <a:pt x="5649" y="368"/>
                  <a:pt x="5660" y="372"/>
                  <a:pt x="5670" y="375"/>
                </a:cubicBezTo>
                <a:close/>
                <a:moveTo>
                  <a:pt x="5362" y="429"/>
                </a:moveTo>
                <a:cubicBezTo>
                  <a:pt x="5328" y="436"/>
                  <a:pt x="5294" y="425"/>
                  <a:pt x="5261" y="435"/>
                </a:cubicBezTo>
                <a:cubicBezTo>
                  <a:pt x="5353" y="444"/>
                  <a:pt x="5454" y="470"/>
                  <a:pt x="5546" y="444"/>
                </a:cubicBezTo>
                <a:cubicBezTo>
                  <a:pt x="5482" y="427"/>
                  <a:pt x="5427" y="398"/>
                  <a:pt x="5362" y="429"/>
                </a:cubicBezTo>
                <a:close/>
                <a:moveTo>
                  <a:pt x="5193" y="185"/>
                </a:moveTo>
                <a:cubicBezTo>
                  <a:pt x="5204" y="203"/>
                  <a:pt x="5271" y="171"/>
                  <a:pt x="5285" y="168"/>
                </a:cubicBezTo>
                <a:cubicBezTo>
                  <a:pt x="5252" y="154"/>
                  <a:pt x="5216" y="155"/>
                  <a:pt x="5193" y="185"/>
                </a:cubicBezTo>
                <a:close/>
                <a:moveTo>
                  <a:pt x="5213" y="414"/>
                </a:moveTo>
                <a:cubicBezTo>
                  <a:pt x="5239" y="414"/>
                  <a:pt x="5262" y="400"/>
                  <a:pt x="5276" y="378"/>
                </a:cubicBezTo>
                <a:cubicBezTo>
                  <a:pt x="5234" y="368"/>
                  <a:pt x="5184" y="368"/>
                  <a:pt x="5148" y="396"/>
                </a:cubicBezTo>
                <a:cubicBezTo>
                  <a:pt x="5170" y="402"/>
                  <a:pt x="5192" y="408"/>
                  <a:pt x="5213" y="414"/>
                </a:cubicBezTo>
                <a:close/>
                <a:moveTo>
                  <a:pt x="5056" y="4161"/>
                </a:moveTo>
                <a:cubicBezTo>
                  <a:pt x="5046" y="4189"/>
                  <a:pt x="5056" y="4191"/>
                  <a:pt x="5086" y="4167"/>
                </a:cubicBezTo>
                <a:cubicBezTo>
                  <a:pt x="5076" y="4165"/>
                  <a:pt x="5066" y="4163"/>
                  <a:pt x="5056" y="4161"/>
                </a:cubicBezTo>
                <a:close/>
                <a:moveTo>
                  <a:pt x="4771" y="405"/>
                </a:moveTo>
                <a:cubicBezTo>
                  <a:pt x="4816" y="418"/>
                  <a:pt x="4862" y="402"/>
                  <a:pt x="4907" y="402"/>
                </a:cubicBezTo>
                <a:cubicBezTo>
                  <a:pt x="4925" y="398"/>
                  <a:pt x="4943" y="392"/>
                  <a:pt x="4961" y="384"/>
                </a:cubicBezTo>
                <a:cubicBezTo>
                  <a:pt x="4982" y="388"/>
                  <a:pt x="5002" y="391"/>
                  <a:pt x="5023" y="393"/>
                </a:cubicBezTo>
                <a:cubicBezTo>
                  <a:pt x="5010" y="358"/>
                  <a:pt x="4975" y="360"/>
                  <a:pt x="4943" y="361"/>
                </a:cubicBezTo>
                <a:cubicBezTo>
                  <a:pt x="4986" y="310"/>
                  <a:pt x="5103" y="344"/>
                  <a:pt x="5163" y="321"/>
                </a:cubicBezTo>
                <a:cubicBezTo>
                  <a:pt x="5260" y="283"/>
                  <a:pt x="5367" y="300"/>
                  <a:pt x="5466" y="275"/>
                </a:cubicBezTo>
                <a:cubicBezTo>
                  <a:pt x="5389" y="215"/>
                  <a:pt x="5295" y="274"/>
                  <a:pt x="5210" y="257"/>
                </a:cubicBezTo>
                <a:cubicBezTo>
                  <a:pt x="5243" y="246"/>
                  <a:pt x="5277" y="237"/>
                  <a:pt x="5311" y="236"/>
                </a:cubicBezTo>
                <a:cubicBezTo>
                  <a:pt x="5267" y="197"/>
                  <a:pt x="5197" y="235"/>
                  <a:pt x="5145" y="227"/>
                </a:cubicBezTo>
                <a:cubicBezTo>
                  <a:pt x="5165" y="219"/>
                  <a:pt x="5186" y="216"/>
                  <a:pt x="5208" y="218"/>
                </a:cubicBezTo>
                <a:cubicBezTo>
                  <a:pt x="5130" y="196"/>
                  <a:pt x="5048" y="233"/>
                  <a:pt x="4973" y="245"/>
                </a:cubicBezTo>
                <a:cubicBezTo>
                  <a:pt x="5004" y="256"/>
                  <a:pt x="5037" y="272"/>
                  <a:pt x="5071" y="260"/>
                </a:cubicBezTo>
                <a:cubicBezTo>
                  <a:pt x="4984" y="296"/>
                  <a:pt x="4956" y="308"/>
                  <a:pt x="4863" y="293"/>
                </a:cubicBezTo>
                <a:cubicBezTo>
                  <a:pt x="4802" y="283"/>
                  <a:pt x="4738" y="310"/>
                  <a:pt x="4679" y="322"/>
                </a:cubicBezTo>
                <a:cubicBezTo>
                  <a:pt x="4736" y="326"/>
                  <a:pt x="4793" y="307"/>
                  <a:pt x="4848" y="328"/>
                </a:cubicBezTo>
                <a:cubicBezTo>
                  <a:pt x="4818" y="332"/>
                  <a:pt x="4787" y="331"/>
                  <a:pt x="4756" y="331"/>
                </a:cubicBezTo>
                <a:cubicBezTo>
                  <a:pt x="4777" y="341"/>
                  <a:pt x="4799" y="346"/>
                  <a:pt x="4822" y="346"/>
                </a:cubicBezTo>
                <a:cubicBezTo>
                  <a:pt x="4740" y="391"/>
                  <a:pt x="4645" y="325"/>
                  <a:pt x="4560" y="355"/>
                </a:cubicBezTo>
                <a:cubicBezTo>
                  <a:pt x="4644" y="398"/>
                  <a:pt x="4731" y="358"/>
                  <a:pt x="4819" y="372"/>
                </a:cubicBezTo>
                <a:cubicBezTo>
                  <a:pt x="4800" y="379"/>
                  <a:pt x="4784" y="390"/>
                  <a:pt x="4771" y="405"/>
                </a:cubicBezTo>
                <a:close/>
                <a:moveTo>
                  <a:pt x="4186" y="280"/>
                </a:moveTo>
                <a:cubicBezTo>
                  <a:pt x="4204" y="309"/>
                  <a:pt x="4302" y="296"/>
                  <a:pt x="4330" y="297"/>
                </a:cubicBezTo>
                <a:cubicBezTo>
                  <a:pt x="4399" y="300"/>
                  <a:pt x="4439" y="334"/>
                  <a:pt x="4507" y="306"/>
                </a:cubicBezTo>
                <a:cubicBezTo>
                  <a:pt x="4561" y="284"/>
                  <a:pt x="4635" y="269"/>
                  <a:pt x="4693" y="254"/>
                </a:cubicBezTo>
                <a:cubicBezTo>
                  <a:pt x="4768" y="233"/>
                  <a:pt x="4841" y="297"/>
                  <a:pt x="4920" y="275"/>
                </a:cubicBezTo>
                <a:cubicBezTo>
                  <a:pt x="4898" y="268"/>
                  <a:pt x="4876" y="263"/>
                  <a:pt x="4854" y="260"/>
                </a:cubicBezTo>
                <a:cubicBezTo>
                  <a:pt x="4940" y="244"/>
                  <a:pt x="4777" y="215"/>
                  <a:pt x="4587" y="247"/>
                </a:cubicBezTo>
                <a:cubicBezTo>
                  <a:pt x="4453" y="271"/>
                  <a:pt x="4320" y="268"/>
                  <a:pt x="4186" y="280"/>
                </a:cubicBezTo>
                <a:close/>
                <a:moveTo>
                  <a:pt x="3687" y="4660"/>
                </a:moveTo>
                <a:cubicBezTo>
                  <a:pt x="3665" y="4654"/>
                  <a:pt x="3643" y="4656"/>
                  <a:pt x="3622" y="4666"/>
                </a:cubicBezTo>
                <a:cubicBezTo>
                  <a:pt x="3644" y="4664"/>
                  <a:pt x="3665" y="4662"/>
                  <a:pt x="3687" y="4660"/>
                </a:cubicBezTo>
                <a:close/>
                <a:moveTo>
                  <a:pt x="37183" y="3686"/>
                </a:moveTo>
                <a:cubicBezTo>
                  <a:pt x="37179" y="3680"/>
                  <a:pt x="37054" y="3645"/>
                  <a:pt x="36985" y="3634"/>
                </a:cubicBezTo>
                <a:cubicBezTo>
                  <a:pt x="37052" y="3652"/>
                  <a:pt x="37117" y="3668"/>
                  <a:pt x="37183" y="3686"/>
                </a:cubicBezTo>
                <a:close/>
                <a:moveTo>
                  <a:pt x="0" y="8174"/>
                </a:moveTo>
                <a:cubicBezTo>
                  <a:pt x="139" y="8076"/>
                  <a:pt x="44" y="8005"/>
                  <a:pt x="122" y="7996"/>
                </a:cubicBezTo>
                <a:cubicBezTo>
                  <a:pt x="171" y="7990"/>
                  <a:pt x="224" y="7995"/>
                  <a:pt x="267" y="7965"/>
                </a:cubicBezTo>
                <a:cubicBezTo>
                  <a:pt x="297" y="7940"/>
                  <a:pt x="324" y="7873"/>
                  <a:pt x="371" y="7871"/>
                </a:cubicBezTo>
                <a:cubicBezTo>
                  <a:pt x="330" y="7909"/>
                  <a:pt x="279" y="7945"/>
                  <a:pt x="251" y="7995"/>
                </a:cubicBezTo>
                <a:cubicBezTo>
                  <a:pt x="355" y="7995"/>
                  <a:pt x="448" y="8051"/>
                  <a:pt x="428" y="7928"/>
                </a:cubicBezTo>
                <a:cubicBezTo>
                  <a:pt x="414" y="7842"/>
                  <a:pt x="529" y="7880"/>
                  <a:pt x="577" y="7921"/>
                </a:cubicBezTo>
                <a:cubicBezTo>
                  <a:pt x="638" y="7963"/>
                  <a:pt x="787" y="7954"/>
                  <a:pt x="826" y="7955"/>
                </a:cubicBezTo>
                <a:cubicBezTo>
                  <a:pt x="841" y="7955"/>
                  <a:pt x="919" y="8019"/>
                  <a:pt x="914" y="8030"/>
                </a:cubicBezTo>
                <a:cubicBezTo>
                  <a:pt x="894" y="8085"/>
                  <a:pt x="857" y="8078"/>
                  <a:pt x="908" y="8215"/>
                </a:cubicBezTo>
                <a:lnTo>
                  <a:pt x="825" y="8213"/>
                </a:lnTo>
                <a:cubicBezTo>
                  <a:pt x="660" y="8237"/>
                  <a:pt x="425" y="8196"/>
                  <a:pt x="259" y="8198"/>
                </a:cubicBezTo>
                <a:cubicBezTo>
                  <a:pt x="180" y="8200"/>
                  <a:pt x="114" y="8183"/>
                  <a:pt x="49" y="8184"/>
                </a:cubicBezTo>
                <a:cubicBezTo>
                  <a:pt x="75" y="8173"/>
                  <a:pt x="83" y="8144"/>
                  <a:pt x="107" y="8132"/>
                </a:cubicBezTo>
                <a:cubicBezTo>
                  <a:pt x="143" y="8114"/>
                  <a:pt x="181" y="8125"/>
                  <a:pt x="208" y="8089"/>
                </a:cubicBezTo>
                <a:cubicBezTo>
                  <a:pt x="173" y="8087"/>
                  <a:pt x="136" y="8082"/>
                  <a:pt x="100" y="8085"/>
                </a:cubicBezTo>
                <a:cubicBezTo>
                  <a:pt x="63" y="8089"/>
                  <a:pt x="48" y="8167"/>
                  <a:pt x="0" y="8174"/>
                </a:cubicBezTo>
                <a:close/>
                <a:moveTo>
                  <a:pt x="7348" y="43"/>
                </a:moveTo>
                <a:cubicBezTo>
                  <a:pt x="7426" y="55"/>
                  <a:pt x="7576" y="108"/>
                  <a:pt x="7642" y="43"/>
                </a:cubicBezTo>
                <a:cubicBezTo>
                  <a:pt x="7549" y="20"/>
                  <a:pt x="7441" y="21"/>
                  <a:pt x="7348" y="43"/>
                </a:cubicBezTo>
                <a:close/>
                <a:moveTo>
                  <a:pt x="7289" y="61"/>
                </a:moveTo>
                <a:cubicBezTo>
                  <a:pt x="7311" y="74"/>
                  <a:pt x="7334" y="75"/>
                  <a:pt x="7357" y="64"/>
                </a:cubicBezTo>
                <a:cubicBezTo>
                  <a:pt x="7334" y="61"/>
                  <a:pt x="7311" y="60"/>
                  <a:pt x="7289" y="61"/>
                </a:cubicBezTo>
                <a:close/>
                <a:moveTo>
                  <a:pt x="7158" y="384"/>
                </a:moveTo>
                <a:cubicBezTo>
                  <a:pt x="7180" y="388"/>
                  <a:pt x="7202" y="388"/>
                  <a:pt x="7223" y="384"/>
                </a:cubicBezTo>
                <a:cubicBezTo>
                  <a:pt x="7202" y="378"/>
                  <a:pt x="7180" y="378"/>
                  <a:pt x="7158" y="384"/>
                </a:cubicBezTo>
                <a:close/>
                <a:moveTo>
                  <a:pt x="6823" y="283"/>
                </a:moveTo>
                <a:cubicBezTo>
                  <a:pt x="6834" y="283"/>
                  <a:pt x="6845" y="281"/>
                  <a:pt x="6855" y="277"/>
                </a:cubicBezTo>
                <a:cubicBezTo>
                  <a:pt x="6844" y="279"/>
                  <a:pt x="6833" y="281"/>
                  <a:pt x="6823" y="283"/>
                </a:cubicBezTo>
                <a:close/>
                <a:moveTo>
                  <a:pt x="6680" y="165"/>
                </a:moveTo>
                <a:cubicBezTo>
                  <a:pt x="6702" y="172"/>
                  <a:pt x="6724" y="171"/>
                  <a:pt x="6745" y="162"/>
                </a:cubicBezTo>
                <a:cubicBezTo>
                  <a:pt x="6723" y="161"/>
                  <a:pt x="6702" y="162"/>
                  <a:pt x="6680" y="165"/>
                </a:cubicBezTo>
                <a:close/>
                <a:moveTo>
                  <a:pt x="6626" y="64"/>
                </a:moveTo>
                <a:cubicBezTo>
                  <a:pt x="6651" y="73"/>
                  <a:pt x="6675" y="71"/>
                  <a:pt x="6698" y="58"/>
                </a:cubicBezTo>
                <a:cubicBezTo>
                  <a:pt x="6674" y="56"/>
                  <a:pt x="6650" y="58"/>
                  <a:pt x="6626" y="64"/>
                </a:cubicBezTo>
                <a:close/>
                <a:moveTo>
                  <a:pt x="6623" y="185"/>
                </a:moveTo>
                <a:cubicBezTo>
                  <a:pt x="6672" y="202"/>
                  <a:pt x="6744" y="225"/>
                  <a:pt x="6790" y="188"/>
                </a:cubicBezTo>
                <a:cubicBezTo>
                  <a:pt x="6738" y="179"/>
                  <a:pt x="6673" y="154"/>
                  <a:pt x="6623" y="185"/>
                </a:cubicBezTo>
                <a:close/>
                <a:moveTo>
                  <a:pt x="6457" y="156"/>
                </a:moveTo>
                <a:cubicBezTo>
                  <a:pt x="6502" y="182"/>
                  <a:pt x="6579" y="173"/>
                  <a:pt x="6621" y="144"/>
                </a:cubicBezTo>
                <a:cubicBezTo>
                  <a:pt x="6566" y="144"/>
                  <a:pt x="6512" y="152"/>
                  <a:pt x="6457" y="156"/>
                </a:cubicBezTo>
                <a:close/>
                <a:moveTo>
                  <a:pt x="6442" y="307"/>
                </a:moveTo>
                <a:cubicBezTo>
                  <a:pt x="6453" y="310"/>
                  <a:pt x="6464" y="310"/>
                  <a:pt x="6475" y="307"/>
                </a:cubicBezTo>
                <a:cubicBezTo>
                  <a:pt x="6464" y="307"/>
                  <a:pt x="6453" y="307"/>
                  <a:pt x="6442" y="307"/>
                </a:cubicBezTo>
                <a:close/>
                <a:moveTo>
                  <a:pt x="6321" y="331"/>
                </a:moveTo>
                <a:cubicBezTo>
                  <a:pt x="6354" y="339"/>
                  <a:pt x="6391" y="344"/>
                  <a:pt x="6425" y="334"/>
                </a:cubicBezTo>
                <a:cubicBezTo>
                  <a:pt x="6390" y="331"/>
                  <a:pt x="6355" y="326"/>
                  <a:pt x="6321" y="331"/>
                </a:cubicBezTo>
                <a:close/>
                <a:moveTo>
                  <a:pt x="6184" y="328"/>
                </a:moveTo>
                <a:cubicBezTo>
                  <a:pt x="6195" y="329"/>
                  <a:pt x="6204" y="327"/>
                  <a:pt x="6214" y="322"/>
                </a:cubicBezTo>
                <a:cubicBezTo>
                  <a:pt x="6204" y="324"/>
                  <a:pt x="6194" y="326"/>
                  <a:pt x="6184" y="328"/>
                </a:cubicBezTo>
                <a:close/>
                <a:moveTo>
                  <a:pt x="6056" y="331"/>
                </a:moveTo>
                <a:cubicBezTo>
                  <a:pt x="6075" y="340"/>
                  <a:pt x="6106" y="330"/>
                  <a:pt x="6122" y="319"/>
                </a:cubicBezTo>
                <a:cubicBezTo>
                  <a:pt x="6098" y="310"/>
                  <a:pt x="6076" y="314"/>
                  <a:pt x="6056" y="331"/>
                </a:cubicBezTo>
                <a:close/>
                <a:moveTo>
                  <a:pt x="5626" y="343"/>
                </a:moveTo>
                <a:cubicBezTo>
                  <a:pt x="5647" y="351"/>
                  <a:pt x="5669" y="353"/>
                  <a:pt x="5692" y="349"/>
                </a:cubicBezTo>
                <a:cubicBezTo>
                  <a:pt x="5670" y="343"/>
                  <a:pt x="5648" y="341"/>
                  <a:pt x="5626" y="343"/>
                </a:cubicBezTo>
                <a:close/>
                <a:moveTo>
                  <a:pt x="5113" y="417"/>
                </a:moveTo>
                <a:cubicBezTo>
                  <a:pt x="5133" y="424"/>
                  <a:pt x="5154" y="424"/>
                  <a:pt x="5175" y="417"/>
                </a:cubicBezTo>
                <a:cubicBezTo>
                  <a:pt x="5154" y="407"/>
                  <a:pt x="5133" y="407"/>
                  <a:pt x="5113" y="417"/>
                </a:cubicBezTo>
                <a:close/>
                <a:moveTo>
                  <a:pt x="8004" y="3039"/>
                </a:moveTo>
                <a:cubicBezTo>
                  <a:pt x="8013" y="3030"/>
                  <a:pt x="8024" y="3027"/>
                  <a:pt x="8037" y="3030"/>
                </a:cubicBezTo>
                <a:cubicBezTo>
                  <a:pt x="8015" y="3023"/>
                  <a:pt x="7993" y="3023"/>
                  <a:pt x="7971" y="3030"/>
                </a:cubicBezTo>
                <a:cubicBezTo>
                  <a:pt x="7982" y="3033"/>
                  <a:pt x="7993" y="3036"/>
                  <a:pt x="8004" y="3039"/>
                </a:cubicBezTo>
                <a:close/>
                <a:moveTo>
                  <a:pt x="7844" y="1432"/>
                </a:moveTo>
                <a:cubicBezTo>
                  <a:pt x="7868" y="1460"/>
                  <a:pt x="7914" y="1428"/>
                  <a:pt x="7939" y="1421"/>
                </a:cubicBezTo>
                <a:cubicBezTo>
                  <a:pt x="7907" y="1422"/>
                  <a:pt x="7876" y="1431"/>
                  <a:pt x="7844" y="1432"/>
                </a:cubicBezTo>
                <a:close/>
                <a:moveTo>
                  <a:pt x="7787" y="3511"/>
                </a:moveTo>
                <a:cubicBezTo>
                  <a:pt x="7808" y="3512"/>
                  <a:pt x="7829" y="3510"/>
                  <a:pt x="7850" y="3514"/>
                </a:cubicBezTo>
                <a:cubicBezTo>
                  <a:pt x="7829" y="3504"/>
                  <a:pt x="7809" y="3503"/>
                  <a:pt x="7787" y="3511"/>
                </a:cubicBezTo>
                <a:close/>
                <a:moveTo>
                  <a:pt x="7761" y="1459"/>
                </a:moveTo>
                <a:cubicBezTo>
                  <a:pt x="7773" y="1459"/>
                  <a:pt x="7785" y="1457"/>
                  <a:pt x="7796" y="1453"/>
                </a:cubicBezTo>
                <a:cubicBezTo>
                  <a:pt x="7784" y="1455"/>
                  <a:pt x="7772" y="1457"/>
                  <a:pt x="7761" y="1459"/>
                </a:cubicBezTo>
                <a:close/>
                <a:moveTo>
                  <a:pt x="7684" y="1498"/>
                </a:moveTo>
                <a:cubicBezTo>
                  <a:pt x="7695" y="1498"/>
                  <a:pt x="7706" y="1496"/>
                  <a:pt x="7716" y="1492"/>
                </a:cubicBezTo>
                <a:cubicBezTo>
                  <a:pt x="7705" y="1494"/>
                  <a:pt x="7694" y="1496"/>
                  <a:pt x="7684" y="1498"/>
                </a:cubicBezTo>
                <a:close/>
                <a:moveTo>
                  <a:pt x="7624" y="1495"/>
                </a:moveTo>
                <a:cubicBezTo>
                  <a:pt x="7645" y="1503"/>
                  <a:pt x="7675" y="1490"/>
                  <a:pt x="7692" y="1480"/>
                </a:cubicBezTo>
                <a:cubicBezTo>
                  <a:pt x="7670" y="1487"/>
                  <a:pt x="7647" y="1492"/>
                  <a:pt x="7624" y="1495"/>
                </a:cubicBezTo>
                <a:close/>
                <a:moveTo>
                  <a:pt x="6831" y="3665"/>
                </a:moveTo>
                <a:cubicBezTo>
                  <a:pt x="6867" y="3682"/>
                  <a:pt x="6930" y="3656"/>
                  <a:pt x="6965" y="3644"/>
                </a:cubicBezTo>
                <a:cubicBezTo>
                  <a:pt x="6918" y="3639"/>
                  <a:pt x="6873" y="3643"/>
                  <a:pt x="6831" y="3665"/>
                </a:cubicBezTo>
                <a:close/>
                <a:moveTo>
                  <a:pt x="17368" y="1144"/>
                </a:moveTo>
                <a:cubicBezTo>
                  <a:pt x="17389" y="1140"/>
                  <a:pt x="17411" y="1137"/>
                  <a:pt x="17433" y="1133"/>
                </a:cubicBezTo>
                <a:cubicBezTo>
                  <a:pt x="17403" y="1114"/>
                  <a:pt x="17369" y="1115"/>
                  <a:pt x="17335" y="1112"/>
                </a:cubicBezTo>
                <a:cubicBezTo>
                  <a:pt x="17378" y="1125"/>
                  <a:pt x="17379" y="1134"/>
                  <a:pt x="17338" y="1138"/>
                </a:cubicBezTo>
                <a:cubicBezTo>
                  <a:pt x="17348" y="1140"/>
                  <a:pt x="17358" y="1142"/>
                  <a:pt x="17368" y="1144"/>
                </a:cubicBezTo>
                <a:close/>
                <a:moveTo>
                  <a:pt x="17145" y="1103"/>
                </a:moveTo>
                <a:cubicBezTo>
                  <a:pt x="17167" y="1105"/>
                  <a:pt x="17187" y="1102"/>
                  <a:pt x="17207" y="1094"/>
                </a:cubicBezTo>
                <a:cubicBezTo>
                  <a:pt x="17186" y="1079"/>
                  <a:pt x="17163" y="1077"/>
                  <a:pt x="17139" y="1088"/>
                </a:cubicBezTo>
                <a:cubicBezTo>
                  <a:pt x="17141" y="1093"/>
                  <a:pt x="17143" y="1098"/>
                  <a:pt x="17145" y="1103"/>
                </a:cubicBezTo>
                <a:close/>
                <a:moveTo>
                  <a:pt x="17125" y="928"/>
                </a:moveTo>
                <a:cubicBezTo>
                  <a:pt x="17134" y="922"/>
                  <a:pt x="17144" y="916"/>
                  <a:pt x="17154" y="910"/>
                </a:cubicBezTo>
                <a:cubicBezTo>
                  <a:pt x="17079" y="863"/>
                  <a:pt x="16975" y="901"/>
                  <a:pt x="16893" y="898"/>
                </a:cubicBezTo>
                <a:cubicBezTo>
                  <a:pt x="16966" y="930"/>
                  <a:pt x="17055" y="887"/>
                  <a:pt x="17125" y="928"/>
                </a:cubicBezTo>
                <a:close/>
                <a:moveTo>
                  <a:pt x="16821" y="892"/>
                </a:moveTo>
                <a:cubicBezTo>
                  <a:pt x="16843" y="887"/>
                  <a:pt x="16864" y="879"/>
                  <a:pt x="16884" y="868"/>
                </a:cubicBezTo>
                <a:cubicBezTo>
                  <a:pt x="16851" y="840"/>
                  <a:pt x="16822" y="883"/>
                  <a:pt x="16786" y="871"/>
                </a:cubicBezTo>
                <a:cubicBezTo>
                  <a:pt x="16798" y="878"/>
                  <a:pt x="16810" y="885"/>
                  <a:pt x="16821" y="892"/>
                </a:cubicBezTo>
                <a:close/>
                <a:moveTo>
                  <a:pt x="15530" y="839"/>
                </a:moveTo>
                <a:cubicBezTo>
                  <a:pt x="15535" y="844"/>
                  <a:pt x="15540" y="848"/>
                  <a:pt x="15545" y="853"/>
                </a:cubicBezTo>
                <a:cubicBezTo>
                  <a:pt x="15519" y="873"/>
                  <a:pt x="15501" y="901"/>
                  <a:pt x="15488" y="931"/>
                </a:cubicBezTo>
                <a:cubicBezTo>
                  <a:pt x="15600" y="961"/>
                  <a:pt x="15688" y="938"/>
                  <a:pt x="15796" y="910"/>
                </a:cubicBezTo>
                <a:cubicBezTo>
                  <a:pt x="15905" y="881"/>
                  <a:pt x="16012" y="892"/>
                  <a:pt x="16123" y="891"/>
                </a:cubicBezTo>
                <a:cubicBezTo>
                  <a:pt x="16183" y="891"/>
                  <a:pt x="16252" y="875"/>
                  <a:pt x="16314" y="871"/>
                </a:cubicBezTo>
                <a:cubicBezTo>
                  <a:pt x="16414" y="865"/>
                  <a:pt x="16510" y="851"/>
                  <a:pt x="16599" y="806"/>
                </a:cubicBezTo>
                <a:cubicBezTo>
                  <a:pt x="16552" y="762"/>
                  <a:pt x="16486" y="735"/>
                  <a:pt x="16424" y="723"/>
                </a:cubicBezTo>
                <a:cubicBezTo>
                  <a:pt x="16395" y="717"/>
                  <a:pt x="16366" y="725"/>
                  <a:pt x="16338" y="722"/>
                </a:cubicBezTo>
                <a:cubicBezTo>
                  <a:pt x="16290" y="718"/>
                  <a:pt x="16093" y="611"/>
                  <a:pt x="16006" y="648"/>
                </a:cubicBezTo>
                <a:cubicBezTo>
                  <a:pt x="15970" y="664"/>
                  <a:pt x="15912" y="736"/>
                  <a:pt x="15869" y="720"/>
                </a:cubicBezTo>
                <a:cubicBezTo>
                  <a:pt x="15888" y="676"/>
                  <a:pt x="15830" y="639"/>
                  <a:pt x="15869" y="598"/>
                </a:cubicBezTo>
                <a:cubicBezTo>
                  <a:pt x="15833" y="598"/>
                  <a:pt x="15799" y="584"/>
                  <a:pt x="15764" y="577"/>
                </a:cubicBezTo>
                <a:cubicBezTo>
                  <a:pt x="15738" y="573"/>
                  <a:pt x="15619" y="592"/>
                  <a:pt x="15700" y="619"/>
                </a:cubicBezTo>
                <a:cubicBezTo>
                  <a:pt x="15656" y="620"/>
                  <a:pt x="15622" y="591"/>
                  <a:pt x="15580" y="588"/>
                </a:cubicBezTo>
                <a:cubicBezTo>
                  <a:pt x="15552" y="586"/>
                  <a:pt x="15546" y="631"/>
                  <a:pt x="15518" y="640"/>
                </a:cubicBezTo>
                <a:cubicBezTo>
                  <a:pt x="15532" y="678"/>
                  <a:pt x="15572" y="671"/>
                  <a:pt x="15604" y="678"/>
                </a:cubicBezTo>
                <a:cubicBezTo>
                  <a:pt x="15583" y="675"/>
                  <a:pt x="15434" y="687"/>
                  <a:pt x="15628" y="747"/>
                </a:cubicBezTo>
                <a:cubicBezTo>
                  <a:pt x="15432" y="704"/>
                  <a:pt x="15517" y="782"/>
                  <a:pt x="15530" y="839"/>
                </a:cubicBezTo>
                <a:close/>
                <a:moveTo>
                  <a:pt x="15129" y="503"/>
                </a:moveTo>
                <a:cubicBezTo>
                  <a:pt x="15146" y="536"/>
                  <a:pt x="15163" y="534"/>
                  <a:pt x="15189" y="512"/>
                </a:cubicBezTo>
                <a:cubicBezTo>
                  <a:pt x="15168" y="512"/>
                  <a:pt x="15149" y="509"/>
                  <a:pt x="15129" y="503"/>
                </a:cubicBezTo>
                <a:close/>
                <a:moveTo>
                  <a:pt x="13998" y="429"/>
                </a:moveTo>
                <a:cubicBezTo>
                  <a:pt x="13975" y="432"/>
                  <a:pt x="13953" y="440"/>
                  <a:pt x="13933" y="453"/>
                </a:cubicBezTo>
                <a:cubicBezTo>
                  <a:pt x="13966" y="458"/>
                  <a:pt x="13999" y="464"/>
                  <a:pt x="14031" y="476"/>
                </a:cubicBezTo>
                <a:cubicBezTo>
                  <a:pt x="13944" y="495"/>
                  <a:pt x="13865" y="539"/>
                  <a:pt x="13776" y="542"/>
                </a:cubicBezTo>
                <a:cubicBezTo>
                  <a:pt x="13807" y="550"/>
                  <a:pt x="13839" y="558"/>
                  <a:pt x="13871" y="562"/>
                </a:cubicBezTo>
                <a:cubicBezTo>
                  <a:pt x="13875" y="563"/>
                  <a:pt x="14061" y="548"/>
                  <a:pt x="13971" y="565"/>
                </a:cubicBezTo>
                <a:cubicBezTo>
                  <a:pt x="13997" y="575"/>
                  <a:pt x="14020" y="566"/>
                  <a:pt x="14046" y="563"/>
                </a:cubicBezTo>
                <a:cubicBezTo>
                  <a:pt x="14100" y="557"/>
                  <a:pt x="14182" y="678"/>
                  <a:pt x="14381" y="656"/>
                </a:cubicBezTo>
                <a:cubicBezTo>
                  <a:pt x="14428" y="651"/>
                  <a:pt x="14462" y="667"/>
                  <a:pt x="14507" y="677"/>
                </a:cubicBezTo>
                <a:cubicBezTo>
                  <a:pt x="14597" y="698"/>
                  <a:pt x="14642" y="667"/>
                  <a:pt x="14813" y="704"/>
                </a:cubicBezTo>
                <a:cubicBezTo>
                  <a:pt x="14833" y="708"/>
                  <a:pt x="14966" y="719"/>
                  <a:pt x="14883" y="729"/>
                </a:cubicBezTo>
                <a:cubicBezTo>
                  <a:pt x="14970" y="735"/>
                  <a:pt x="15049" y="736"/>
                  <a:pt x="15133" y="731"/>
                </a:cubicBezTo>
                <a:cubicBezTo>
                  <a:pt x="15196" y="728"/>
                  <a:pt x="15297" y="753"/>
                  <a:pt x="15337" y="687"/>
                </a:cubicBezTo>
                <a:cubicBezTo>
                  <a:pt x="15255" y="646"/>
                  <a:pt x="15157" y="650"/>
                  <a:pt x="15076" y="604"/>
                </a:cubicBezTo>
                <a:cubicBezTo>
                  <a:pt x="15110" y="605"/>
                  <a:pt x="15143" y="622"/>
                  <a:pt x="15177" y="610"/>
                </a:cubicBezTo>
                <a:cubicBezTo>
                  <a:pt x="15158" y="561"/>
                  <a:pt x="15113" y="534"/>
                  <a:pt x="15082" y="494"/>
                </a:cubicBezTo>
                <a:cubicBezTo>
                  <a:pt x="15095" y="491"/>
                  <a:pt x="15108" y="488"/>
                  <a:pt x="15120" y="485"/>
                </a:cubicBezTo>
                <a:cubicBezTo>
                  <a:pt x="15017" y="426"/>
                  <a:pt x="14847" y="385"/>
                  <a:pt x="14731" y="429"/>
                </a:cubicBezTo>
                <a:cubicBezTo>
                  <a:pt x="14756" y="426"/>
                  <a:pt x="14763" y="440"/>
                  <a:pt x="14755" y="462"/>
                </a:cubicBezTo>
                <a:cubicBezTo>
                  <a:pt x="14722" y="455"/>
                  <a:pt x="14687" y="449"/>
                  <a:pt x="14654" y="459"/>
                </a:cubicBezTo>
                <a:cubicBezTo>
                  <a:pt x="14675" y="499"/>
                  <a:pt x="14623" y="499"/>
                  <a:pt x="14598" y="497"/>
                </a:cubicBezTo>
                <a:cubicBezTo>
                  <a:pt x="14646" y="495"/>
                  <a:pt x="14620" y="438"/>
                  <a:pt x="14645" y="414"/>
                </a:cubicBezTo>
                <a:cubicBezTo>
                  <a:pt x="14594" y="413"/>
                  <a:pt x="14546" y="387"/>
                  <a:pt x="14494" y="387"/>
                </a:cubicBezTo>
                <a:cubicBezTo>
                  <a:pt x="14424" y="387"/>
                  <a:pt x="14355" y="404"/>
                  <a:pt x="14284" y="403"/>
                </a:cubicBezTo>
                <a:cubicBezTo>
                  <a:pt x="14205" y="402"/>
                  <a:pt x="14070" y="382"/>
                  <a:pt x="13998" y="429"/>
                </a:cubicBezTo>
                <a:close/>
                <a:moveTo>
                  <a:pt x="13758" y="580"/>
                </a:moveTo>
                <a:cubicBezTo>
                  <a:pt x="13779" y="584"/>
                  <a:pt x="13799" y="584"/>
                  <a:pt x="13820" y="580"/>
                </a:cubicBezTo>
                <a:cubicBezTo>
                  <a:pt x="13799" y="570"/>
                  <a:pt x="13778" y="570"/>
                  <a:pt x="13758" y="580"/>
                </a:cubicBezTo>
                <a:close/>
                <a:moveTo>
                  <a:pt x="13604" y="577"/>
                </a:moveTo>
                <a:cubicBezTo>
                  <a:pt x="13637" y="581"/>
                  <a:pt x="13672" y="589"/>
                  <a:pt x="13704" y="574"/>
                </a:cubicBezTo>
                <a:cubicBezTo>
                  <a:pt x="13671" y="562"/>
                  <a:pt x="13637" y="579"/>
                  <a:pt x="13604" y="577"/>
                </a:cubicBezTo>
                <a:close/>
                <a:moveTo>
                  <a:pt x="13493" y="515"/>
                </a:moveTo>
                <a:cubicBezTo>
                  <a:pt x="13504" y="515"/>
                  <a:pt x="13515" y="515"/>
                  <a:pt x="13526" y="515"/>
                </a:cubicBezTo>
                <a:cubicBezTo>
                  <a:pt x="13488" y="490"/>
                  <a:pt x="13438" y="497"/>
                  <a:pt x="13395" y="494"/>
                </a:cubicBezTo>
                <a:cubicBezTo>
                  <a:pt x="13425" y="512"/>
                  <a:pt x="13460" y="512"/>
                  <a:pt x="13493" y="515"/>
                </a:cubicBezTo>
                <a:close/>
                <a:moveTo>
                  <a:pt x="13318" y="361"/>
                </a:moveTo>
                <a:cubicBezTo>
                  <a:pt x="13419" y="351"/>
                  <a:pt x="13553" y="317"/>
                  <a:pt x="13648" y="367"/>
                </a:cubicBezTo>
                <a:cubicBezTo>
                  <a:pt x="13575" y="349"/>
                  <a:pt x="13497" y="355"/>
                  <a:pt x="13422" y="364"/>
                </a:cubicBezTo>
                <a:cubicBezTo>
                  <a:pt x="13475" y="374"/>
                  <a:pt x="13530" y="374"/>
                  <a:pt x="13583" y="390"/>
                </a:cubicBezTo>
                <a:cubicBezTo>
                  <a:pt x="13540" y="387"/>
                  <a:pt x="13497" y="380"/>
                  <a:pt x="13455" y="390"/>
                </a:cubicBezTo>
                <a:cubicBezTo>
                  <a:pt x="13542" y="388"/>
                  <a:pt x="13627" y="410"/>
                  <a:pt x="13712" y="422"/>
                </a:cubicBezTo>
                <a:cubicBezTo>
                  <a:pt x="13867" y="443"/>
                  <a:pt x="13971" y="363"/>
                  <a:pt x="14229" y="380"/>
                </a:cubicBezTo>
                <a:cubicBezTo>
                  <a:pt x="14287" y="384"/>
                  <a:pt x="14386" y="401"/>
                  <a:pt x="14429" y="349"/>
                </a:cubicBezTo>
                <a:cubicBezTo>
                  <a:pt x="14390" y="352"/>
                  <a:pt x="14297" y="316"/>
                  <a:pt x="14289" y="272"/>
                </a:cubicBezTo>
                <a:cubicBezTo>
                  <a:pt x="14332" y="278"/>
                  <a:pt x="14388" y="282"/>
                  <a:pt x="14426" y="257"/>
                </a:cubicBezTo>
                <a:cubicBezTo>
                  <a:pt x="14310" y="215"/>
                  <a:pt x="14180" y="236"/>
                  <a:pt x="14067" y="185"/>
                </a:cubicBezTo>
                <a:cubicBezTo>
                  <a:pt x="13969" y="140"/>
                  <a:pt x="13834" y="103"/>
                  <a:pt x="13728" y="141"/>
                </a:cubicBezTo>
                <a:cubicBezTo>
                  <a:pt x="13762" y="145"/>
                  <a:pt x="13796" y="143"/>
                  <a:pt x="13829" y="147"/>
                </a:cubicBezTo>
                <a:cubicBezTo>
                  <a:pt x="13673" y="147"/>
                  <a:pt x="13526" y="206"/>
                  <a:pt x="13375" y="221"/>
                </a:cubicBezTo>
                <a:cubicBezTo>
                  <a:pt x="13385" y="272"/>
                  <a:pt x="13457" y="244"/>
                  <a:pt x="13491" y="257"/>
                </a:cubicBezTo>
                <a:cubicBezTo>
                  <a:pt x="13463" y="266"/>
                  <a:pt x="13457" y="287"/>
                  <a:pt x="13479" y="307"/>
                </a:cubicBezTo>
                <a:cubicBezTo>
                  <a:pt x="13437" y="307"/>
                  <a:pt x="13391" y="300"/>
                  <a:pt x="13354" y="325"/>
                </a:cubicBezTo>
                <a:cubicBezTo>
                  <a:pt x="13399" y="330"/>
                  <a:pt x="13444" y="321"/>
                  <a:pt x="13488" y="332"/>
                </a:cubicBezTo>
                <a:cubicBezTo>
                  <a:pt x="13426" y="338"/>
                  <a:pt x="13337" y="320"/>
                  <a:pt x="13286" y="358"/>
                </a:cubicBezTo>
                <a:cubicBezTo>
                  <a:pt x="13296" y="359"/>
                  <a:pt x="13307" y="360"/>
                  <a:pt x="13318" y="361"/>
                </a:cubicBezTo>
                <a:close/>
                <a:moveTo>
                  <a:pt x="13310" y="429"/>
                </a:moveTo>
                <a:cubicBezTo>
                  <a:pt x="13344" y="445"/>
                  <a:pt x="13376" y="467"/>
                  <a:pt x="13414" y="474"/>
                </a:cubicBezTo>
                <a:cubicBezTo>
                  <a:pt x="13477" y="485"/>
                  <a:pt x="13541" y="469"/>
                  <a:pt x="13604" y="491"/>
                </a:cubicBezTo>
                <a:cubicBezTo>
                  <a:pt x="13583" y="496"/>
                  <a:pt x="13562" y="499"/>
                  <a:pt x="13541" y="500"/>
                </a:cubicBezTo>
                <a:cubicBezTo>
                  <a:pt x="13634" y="531"/>
                  <a:pt x="13744" y="513"/>
                  <a:pt x="13832" y="474"/>
                </a:cubicBezTo>
                <a:cubicBezTo>
                  <a:pt x="13784" y="413"/>
                  <a:pt x="13670" y="431"/>
                  <a:pt x="13607" y="425"/>
                </a:cubicBezTo>
                <a:cubicBezTo>
                  <a:pt x="13492" y="415"/>
                  <a:pt x="13371" y="419"/>
                  <a:pt x="13256" y="411"/>
                </a:cubicBezTo>
                <a:cubicBezTo>
                  <a:pt x="13278" y="416"/>
                  <a:pt x="13293" y="418"/>
                  <a:pt x="13310" y="429"/>
                </a:cubicBezTo>
                <a:close/>
                <a:moveTo>
                  <a:pt x="15643" y="1444"/>
                </a:moveTo>
                <a:cubicBezTo>
                  <a:pt x="15611" y="1449"/>
                  <a:pt x="15580" y="1461"/>
                  <a:pt x="15548" y="1465"/>
                </a:cubicBezTo>
                <a:cubicBezTo>
                  <a:pt x="15581" y="1483"/>
                  <a:pt x="15622" y="1476"/>
                  <a:pt x="15643" y="1444"/>
                </a:cubicBezTo>
                <a:close/>
                <a:moveTo>
                  <a:pt x="15548" y="1317"/>
                </a:moveTo>
                <a:cubicBezTo>
                  <a:pt x="15529" y="1299"/>
                  <a:pt x="15508" y="1286"/>
                  <a:pt x="15483" y="1278"/>
                </a:cubicBezTo>
                <a:cubicBezTo>
                  <a:pt x="15490" y="1311"/>
                  <a:pt x="15519" y="1316"/>
                  <a:pt x="15548" y="1317"/>
                </a:cubicBezTo>
                <a:close/>
                <a:moveTo>
                  <a:pt x="15504" y="1426"/>
                </a:moveTo>
                <a:cubicBezTo>
                  <a:pt x="15514" y="1421"/>
                  <a:pt x="15525" y="1415"/>
                  <a:pt x="15536" y="1409"/>
                </a:cubicBezTo>
                <a:cubicBezTo>
                  <a:pt x="15449" y="1443"/>
                  <a:pt x="15562" y="1374"/>
                  <a:pt x="15497" y="1380"/>
                </a:cubicBezTo>
                <a:cubicBezTo>
                  <a:pt x="15465" y="1384"/>
                  <a:pt x="15488" y="1420"/>
                  <a:pt x="15504" y="1426"/>
                </a:cubicBezTo>
                <a:close/>
                <a:moveTo>
                  <a:pt x="15488" y="1275"/>
                </a:moveTo>
                <a:cubicBezTo>
                  <a:pt x="15469" y="1264"/>
                  <a:pt x="15448" y="1261"/>
                  <a:pt x="15426" y="1266"/>
                </a:cubicBezTo>
                <a:cubicBezTo>
                  <a:pt x="15447" y="1271"/>
                  <a:pt x="15467" y="1274"/>
                  <a:pt x="15488" y="1275"/>
                </a:cubicBezTo>
                <a:close/>
                <a:moveTo>
                  <a:pt x="15296" y="1281"/>
                </a:moveTo>
                <a:cubicBezTo>
                  <a:pt x="15262" y="1281"/>
                  <a:pt x="15231" y="1297"/>
                  <a:pt x="15198" y="1293"/>
                </a:cubicBezTo>
                <a:cubicBezTo>
                  <a:pt x="15220" y="1304"/>
                  <a:pt x="15293" y="1324"/>
                  <a:pt x="15296" y="1281"/>
                </a:cubicBezTo>
                <a:close/>
                <a:moveTo>
                  <a:pt x="15212" y="1225"/>
                </a:moveTo>
                <a:cubicBezTo>
                  <a:pt x="15191" y="1219"/>
                  <a:pt x="15169" y="1218"/>
                  <a:pt x="15147" y="1222"/>
                </a:cubicBezTo>
                <a:cubicBezTo>
                  <a:pt x="15168" y="1234"/>
                  <a:pt x="15190" y="1235"/>
                  <a:pt x="15212" y="1225"/>
                </a:cubicBezTo>
                <a:close/>
                <a:moveTo>
                  <a:pt x="15135" y="1290"/>
                </a:moveTo>
                <a:cubicBezTo>
                  <a:pt x="15125" y="1287"/>
                  <a:pt x="15116" y="1284"/>
                  <a:pt x="15106" y="1281"/>
                </a:cubicBezTo>
                <a:cubicBezTo>
                  <a:pt x="15124" y="1299"/>
                  <a:pt x="15145" y="1302"/>
                  <a:pt x="15168" y="1290"/>
                </a:cubicBezTo>
                <a:cubicBezTo>
                  <a:pt x="15157" y="1290"/>
                  <a:pt x="15146" y="1290"/>
                  <a:pt x="15135" y="1290"/>
                </a:cubicBezTo>
                <a:close/>
                <a:moveTo>
                  <a:pt x="15061" y="1403"/>
                </a:moveTo>
                <a:cubicBezTo>
                  <a:pt x="15051" y="1406"/>
                  <a:pt x="15041" y="1409"/>
                  <a:pt x="15031" y="1412"/>
                </a:cubicBezTo>
                <a:cubicBezTo>
                  <a:pt x="15054" y="1419"/>
                  <a:pt x="15076" y="1423"/>
                  <a:pt x="15099" y="1423"/>
                </a:cubicBezTo>
                <a:cubicBezTo>
                  <a:pt x="15088" y="1414"/>
                  <a:pt x="15075" y="1408"/>
                  <a:pt x="15061" y="1403"/>
                </a:cubicBezTo>
                <a:close/>
                <a:moveTo>
                  <a:pt x="15017" y="1281"/>
                </a:moveTo>
                <a:cubicBezTo>
                  <a:pt x="15006" y="1284"/>
                  <a:pt x="14995" y="1287"/>
                  <a:pt x="14984" y="1290"/>
                </a:cubicBezTo>
                <a:cubicBezTo>
                  <a:pt x="15005" y="1297"/>
                  <a:pt x="15027" y="1300"/>
                  <a:pt x="15049" y="1299"/>
                </a:cubicBezTo>
                <a:cubicBezTo>
                  <a:pt x="15038" y="1293"/>
                  <a:pt x="15028" y="1287"/>
                  <a:pt x="15017" y="1281"/>
                </a:cubicBezTo>
                <a:close/>
                <a:moveTo>
                  <a:pt x="15168" y="1150"/>
                </a:moveTo>
                <a:cubicBezTo>
                  <a:pt x="15107" y="1175"/>
                  <a:pt x="15036" y="1162"/>
                  <a:pt x="14978" y="1195"/>
                </a:cubicBezTo>
                <a:cubicBezTo>
                  <a:pt x="15010" y="1213"/>
                  <a:pt x="15070" y="1201"/>
                  <a:pt x="15107" y="1207"/>
                </a:cubicBezTo>
                <a:cubicBezTo>
                  <a:pt x="15145" y="1214"/>
                  <a:pt x="15239" y="1186"/>
                  <a:pt x="15168" y="1150"/>
                </a:cubicBezTo>
                <a:close/>
                <a:moveTo>
                  <a:pt x="14770" y="1510"/>
                </a:moveTo>
                <a:cubicBezTo>
                  <a:pt x="14759" y="1512"/>
                  <a:pt x="14748" y="1514"/>
                  <a:pt x="14738" y="1516"/>
                </a:cubicBezTo>
                <a:cubicBezTo>
                  <a:pt x="14750" y="1520"/>
                  <a:pt x="14761" y="1518"/>
                  <a:pt x="14770" y="1510"/>
                </a:cubicBezTo>
                <a:close/>
                <a:moveTo>
                  <a:pt x="20105" y="1943"/>
                </a:moveTo>
                <a:cubicBezTo>
                  <a:pt x="20116" y="1944"/>
                  <a:pt x="20127" y="1945"/>
                  <a:pt x="20138" y="1946"/>
                </a:cubicBezTo>
                <a:cubicBezTo>
                  <a:pt x="20127" y="1936"/>
                  <a:pt x="20115" y="1929"/>
                  <a:pt x="20102" y="1922"/>
                </a:cubicBezTo>
                <a:cubicBezTo>
                  <a:pt x="20103" y="1929"/>
                  <a:pt x="20104" y="1936"/>
                  <a:pt x="20105" y="1943"/>
                </a:cubicBezTo>
                <a:close/>
                <a:moveTo>
                  <a:pt x="19500" y="1999"/>
                </a:moveTo>
                <a:cubicBezTo>
                  <a:pt x="19500" y="1963"/>
                  <a:pt x="19600" y="1920"/>
                  <a:pt x="19495" y="1894"/>
                </a:cubicBezTo>
                <a:cubicBezTo>
                  <a:pt x="19403" y="1871"/>
                  <a:pt x="19299" y="1881"/>
                  <a:pt x="19206" y="1872"/>
                </a:cubicBezTo>
                <a:cubicBezTo>
                  <a:pt x="19238" y="1908"/>
                  <a:pt x="19187" y="1927"/>
                  <a:pt x="19158" y="1922"/>
                </a:cubicBezTo>
                <a:cubicBezTo>
                  <a:pt x="19194" y="1998"/>
                  <a:pt x="19432" y="2001"/>
                  <a:pt x="19500" y="1999"/>
                </a:cubicBezTo>
                <a:close/>
                <a:moveTo>
                  <a:pt x="18846" y="1373"/>
                </a:moveTo>
                <a:cubicBezTo>
                  <a:pt x="18869" y="1376"/>
                  <a:pt x="18892" y="1377"/>
                  <a:pt x="18915" y="1376"/>
                </a:cubicBezTo>
                <a:cubicBezTo>
                  <a:pt x="18892" y="1372"/>
                  <a:pt x="18870" y="1365"/>
                  <a:pt x="18849" y="1355"/>
                </a:cubicBezTo>
                <a:cubicBezTo>
                  <a:pt x="18848" y="1361"/>
                  <a:pt x="18847" y="1367"/>
                  <a:pt x="18846" y="1373"/>
                </a:cubicBezTo>
                <a:close/>
                <a:moveTo>
                  <a:pt x="23493" y="2353"/>
                </a:moveTo>
                <a:cubicBezTo>
                  <a:pt x="23474" y="2342"/>
                  <a:pt x="23454" y="2339"/>
                  <a:pt x="23433" y="2341"/>
                </a:cubicBezTo>
                <a:cubicBezTo>
                  <a:pt x="23453" y="2347"/>
                  <a:pt x="23472" y="2351"/>
                  <a:pt x="23493" y="2353"/>
                </a:cubicBezTo>
                <a:close/>
                <a:moveTo>
                  <a:pt x="23383" y="2338"/>
                </a:moveTo>
                <a:cubicBezTo>
                  <a:pt x="23393" y="2338"/>
                  <a:pt x="23402" y="2338"/>
                  <a:pt x="23412" y="2338"/>
                </a:cubicBezTo>
                <a:cubicBezTo>
                  <a:pt x="23392" y="2327"/>
                  <a:pt x="23370" y="2324"/>
                  <a:pt x="23347" y="2329"/>
                </a:cubicBezTo>
                <a:cubicBezTo>
                  <a:pt x="23359" y="2332"/>
                  <a:pt x="23371" y="2335"/>
                  <a:pt x="23383" y="2338"/>
                </a:cubicBezTo>
                <a:close/>
                <a:moveTo>
                  <a:pt x="22492" y="2166"/>
                </a:moveTo>
                <a:cubicBezTo>
                  <a:pt x="22476" y="2152"/>
                  <a:pt x="22460" y="2138"/>
                  <a:pt x="22445" y="2124"/>
                </a:cubicBezTo>
                <a:cubicBezTo>
                  <a:pt x="22449" y="2149"/>
                  <a:pt x="22467" y="2165"/>
                  <a:pt x="22492" y="2166"/>
                </a:cubicBezTo>
                <a:close/>
                <a:moveTo>
                  <a:pt x="22103" y="2074"/>
                </a:moveTo>
                <a:cubicBezTo>
                  <a:pt x="22085" y="2056"/>
                  <a:pt x="22060" y="2045"/>
                  <a:pt x="22035" y="2047"/>
                </a:cubicBezTo>
                <a:cubicBezTo>
                  <a:pt x="22053" y="2065"/>
                  <a:pt x="22078" y="2075"/>
                  <a:pt x="22103" y="2074"/>
                </a:cubicBezTo>
                <a:close/>
                <a:moveTo>
                  <a:pt x="12784" y="150"/>
                </a:moveTo>
                <a:cubicBezTo>
                  <a:pt x="12834" y="211"/>
                  <a:pt x="13015" y="204"/>
                  <a:pt x="13078" y="171"/>
                </a:cubicBezTo>
                <a:cubicBezTo>
                  <a:pt x="13013" y="104"/>
                  <a:pt x="12864" y="140"/>
                  <a:pt x="12784" y="150"/>
                </a:cubicBezTo>
                <a:close/>
                <a:moveTo>
                  <a:pt x="10756" y="206"/>
                </a:moveTo>
                <a:cubicBezTo>
                  <a:pt x="10751" y="216"/>
                  <a:pt x="10746" y="226"/>
                  <a:pt x="10742" y="236"/>
                </a:cubicBezTo>
                <a:cubicBezTo>
                  <a:pt x="10824" y="247"/>
                  <a:pt x="10917" y="254"/>
                  <a:pt x="10997" y="224"/>
                </a:cubicBezTo>
                <a:cubicBezTo>
                  <a:pt x="10929" y="175"/>
                  <a:pt x="10832" y="212"/>
                  <a:pt x="10756" y="206"/>
                </a:cubicBezTo>
                <a:close/>
                <a:moveTo>
                  <a:pt x="10563" y="542"/>
                </a:moveTo>
                <a:cubicBezTo>
                  <a:pt x="10609" y="584"/>
                  <a:pt x="10698" y="557"/>
                  <a:pt x="10753" y="557"/>
                </a:cubicBezTo>
                <a:cubicBezTo>
                  <a:pt x="10658" y="511"/>
                  <a:pt x="10537" y="565"/>
                  <a:pt x="10448" y="521"/>
                </a:cubicBezTo>
                <a:cubicBezTo>
                  <a:pt x="10479" y="546"/>
                  <a:pt x="10525" y="548"/>
                  <a:pt x="10563" y="542"/>
                </a:cubicBezTo>
                <a:close/>
                <a:moveTo>
                  <a:pt x="27162" y="1438"/>
                </a:moveTo>
                <a:cubicBezTo>
                  <a:pt x="27173" y="1440"/>
                  <a:pt x="27184" y="1442"/>
                  <a:pt x="27195" y="1444"/>
                </a:cubicBezTo>
                <a:cubicBezTo>
                  <a:pt x="27180" y="1421"/>
                  <a:pt x="27154" y="1409"/>
                  <a:pt x="27126" y="1418"/>
                </a:cubicBezTo>
                <a:cubicBezTo>
                  <a:pt x="27138" y="1424"/>
                  <a:pt x="27150" y="1431"/>
                  <a:pt x="27162" y="1438"/>
                </a:cubicBezTo>
                <a:close/>
                <a:moveTo>
                  <a:pt x="27041" y="1812"/>
                </a:moveTo>
                <a:cubicBezTo>
                  <a:pt x="27118" y="1812"/>
                  <a:pt x="27222" y="1813"/>
                  <a:pt x="27284" y="1759"/>
                </a:cubicBezTo>
                <a:cubicBezTo>
                  <a:pt x="27241" y="1746"/>
                  <a:pt x="27271" y="1695"/>
                  <a:pt x="27216" y="1706"/>
                </a:cubicBezTo>
                <a:cubicBezTo>
                  <a:pt x="27138" y="1721"/>
                  <a:pt x="27005" y="1666"/>
                  <a:pt x="26862" y="1670"/>
                </a:cubicBezTo>
                <a:cubicBezTo>
                  <a:pt x="26795" y="1672"/>
                  <a:pt x="26742" y="1698"/>
                  <a:pt x="26677" y="1668"/>
                </a:cubicBezTo>
                <a:cubicBezTo>
                  <a:pt x="26609" y="1636"/>
                  <a:pt x="26464" y="1588"/>
                  <a:pt x="26394" y="1634"/>
                </a:cubicBezTo>
                <a:cubicBezTo>
                  <a:pt x="26291" y="1702"/>
                  <a:pt x="26214" y="1564"/>
                  <a:pt x="26114" y="1596"/>
                </a:cubicBezTo>
                <a:cubicBezTo>
                  <a:pt x="26154" y="1608"/>
                  <a:pt x="26170" y="1669"/>
                  <a:pt x="26220" y="1689"/>
                </a:cubicBezTo>
                <a:cubicBezTo>
                  <a:pt x="26296" y="1718"/>
                  <a:pt x="26394" y="1724"/>
                  <a:pt x="26475" y="1741"/>
                </a:cubicBezTo>
                <a:cubicBezTo>
                  <a:pt x="26654" y="1779"/>
                  <a:pt x="26857" y="1812"/>
                  <a:pt x="27041" y="1812"/>
                </a:cubicBezTo>
                <a:close/>
                <a:moveTo>
                  <a:pt x="26064" y="1287"/>
                </a:moveTo>
                <a:cubicBezTo>
                  <a:pt x="26078" y="1323"/>
                  <a:pt x="26188" y="1291"/>
                  <a:pt x="26218" y="1296"/>
                </a:cubicBezTo>
                <a:cubicBezTo>
                  <a:pt x="26222" y="1241"/>
                  <a:pt x="26087" y="1269"/>
                  <a:pt x="26064" y="1287"/>
                </a:cubicBezTo>
                <a:close/>
                <a:moveTo>
                  <a:pt x="25918" y="2700"/>
                </a:moveTo>
                <a:cubicBezTo>
                  <a:pt x="25929" y="2698"/>
                  <a:pt x="25940" y="2696"/>
                  <a:pt x="25951" y="2694"/>
                </a:cubicBezTo>
                <a:cubicBezTo>
                  <a:pt x="25929" y="2685"/>
                  <a:pt x="25908" y="2684"/>
                  <a:pt x="25886" y="2691"/>
                </a:cubicBezTo>
                <a:cubicBezTo>
                  <a:pt x="25896" y="2694"/>
                  <a:pt x="25907" y="2697"/>
                  <a:pt x="25918" y="2700"/>
                </a:cubicBezTo>
                <a:close/>
                <a:moveTo>
                  <a:pt x="25859" y="2742"/>
                </a:moveTo>
                <a:cubicBezTo>
                  <a:pt x="25805" y="2707"/>
                  <a:pt x="25725" y="2711"/>
                  <a:pt x="25666" y="2727"/>
                </a:cubicBezTo>
                <a:cubicBezTo>
                  <a:pt x="25688" y="2756"/>
                  <a:pt x="25722" y="2759"/>
                  <a:pt x="25755" y="2765"/>
                </a:cubicBezTo>
                <a:cubicBezTo>
                  <a:pt x="25681" y="2744"/>
                  <a:pt x="25760" y="2754"/>
                  <a:pt x="25773" y="2757"/>
                </a:cubicBezTo>
                <a:cubicBezTo>
                  <a:pt x="25803" y="2765"/>
                  <a:pt x="25841" y="2776"/>
                  <a:pt x="25859" y="2742"/>
                </a:cubicBezTo>
                <a:close/>
                <a:moveTo>
                  <a:pt x="25589" y="2183"/>
                </a:moveTo>
                <a:cubicBezTo>
                  <a:pt x="25568" y="2182"/>
                  <a:pt x="25547" y="2184"/>
                  <a:pt x="25526" y="2189"/>
                </a:cubicBezTo>
                <a:cubicBezTo>
                  <a:pt x="25584" y="2236"/>
                  <a:pt x="25654" y="2196"/>
                  <a:pt x="25717" y="2186"/>
                </a:cubicBezTo>
                <a:cubicBezTo>
                  <a:pt x="25793" y="2173"/>
                  <a:pt x="25874" y="2205"/>
                  <a:pt x="25949" y="2218"/>
                </a:cubicBezTo>
                <a:cubicBezTo>
                  <a:pt x="26106" y="2244"/>
                  <a:pt x="26279" y="2260"/>
                  <a:pt x="26438" y="2246"/>
                </a:cubicBezTo>
                <a:cubicBezTo>
                  <a:pt x="26260" y="2139"/>
                  <a:pt x="26060" y="2073"/>
                  <a:pt x="25854" y="2053"/>
                </a:cubicBezTo>
                <a:cubicBezTo>
                  <a:pt x="25822" y="2050"/>
                  <a:pt x="25684" y="2045"/>
                  <a:pt x="25656" y="2075"/>
                </a:cubicBezTo>
                <a:cubicBezTo>
                  <a:pt x="25639" y="2094"/>
                  <a:pt x="25676" y="2130"/>
                  <a:pt x="25672" y="2152"/>
                </a:cubicBezTo>
                <a:cubicBezTo>
                  <a:pt x="25668" y="2183"/>
                  <a:pt x="25610" y="2180"/>
                  <a:pt x="25589" y="2183"/>
                </a:cubicBezTo>
                <a:close/>
                <a:moveTo>
                  <a:pt x="24888" y="1566"/>
                </a:moveTo>
                <a:cubicBezTo>
                  <a:pt x="24866" y="1560"/>
                  <a:pt x="24843" y="1555"/>
                  <a:pt x="24820" y="1551"/>
                </a:cubicBezTo>
                <a:cubicBezTo>
                  <a:pt x="24840" y="1565"/>
                  <a:pt x="24863" y="1570"/>
                  <a:pt x="24888" y="1566"/>
                </a:cubicBezTo>
                <a:close/>
                <a:moveTo>
                  <a:pt x="24303" y="1958"/>
                </a:moveTo>
                <a:cubicBezTo>
                  <a:pt x="24383" y="2027"/>
                  <a:pt x="24501" y="2014"/>
                  <a:pt x="24591" y="2062"/>
                </a:cubicBezTo>
                <a:cubicBezTo>
                  <a:pt x="24584" y="1981"/>
                  <a:pt x="24361" y="1964"/>
                  <a:pt x="24303" y="1958"/>
                </a:cubicBezTo>
                <a:close/>
                <a:moveTo>
                  <a:pt x="24116" y="1581"/>
                </a:moveTo>
                <a:cubicBezTo>
                  <a:pt x="24151" y="1556"/>
                  <a:pt x="24180" y="1595"/>
                  <a:pt x="24203" y="1615"/>
                </a:cubicBezTo>
                <a:cubicBezTo>
                  <a:pt x="24232" y="1641"/>
                  <a:pt x="24274" y="1624"/>
                  <a:pt x="24303" y="1649"/>
                </a:cubicBezTo>
                <a:cubicBezTo>
                  <a:pt x="24270" y="1660"/>
                  <a:pt x="24237" y="1639"/>
                  <a:pt x="24205" y="1655"/>
                </a:cubicBezTo>
                <a:cubicBezTo>
                  <a:pt x="24275" y="1699"/>
                  <a:pt x="24359" y="1720"/>
                  <a:pt x="24439" y="1735"/>
                </a:cubicBezTo>
                <a:cubicBezTo>
                  <a:pt x="24523" y="1751"/>
                  <a:pt x="24599" y="1793"/>
                  <a:pt x="24682" y="1806"/>
                </a:cubicBezTo>
                <a:cubicBezTo>
                  <a:pt x="24764" y="1819"/>
                  <a:pt x="24871" y="1850"/>
                  <a:pt x="24953" y="1843"/>
                </a:cubicBezTo>
                <a:cubicBezTo>
                  <a:pt x="25014" y="1838"/>
                  <a:pt x="24931" y="1771"/>
                  <a:pt x="24918" y="1756"/>
                </a:cubicBezTo>
                <a:cubicBezTo>
                  <a:pt x="24971" y="1754"/>
                  <a:pt x="25012" y="1788"/>
                  <a:pt x="25063" y="1798"/>
                </a:cubicBezTo>
                <a:cubicBezTo>
                  <a:pt x="25154" y="1814"/>
                  <a:pt x="25382" y="1692"/>
                  <a:pt x="25508" y="1768"/>
                </a:cubicBezTo>
                <a:cubicBezTo>
                  <a:pt x="25487" y="1762"/>
                  <a:pt x="25465" y="1761"/>
                  <a:pt x="25443" y="1765"/>
                </a:cubicBezTo>
                <a:cubicBezTo>
                  <a:pt x="25489" y="1785"/>
                  <a:pt x="25561" y="1808"/>
                  <a:pt x="25602" y="1780"/>
                </a:cubicBezTo>
                <a:cubicBezTo>
                  <a:pt x="25645" y="1749"/>
                  <a:pt x="25748" y="1792"/>
                  <a:pt x="25805" y="1762"/>
                </a:cubicBezTo>
                <a:cubicBezTo>
                  <a:pt x="25701" y="1721"/>
                  <a:pt x="25584" y="1741"/>
                  <a:pt x="25479" y="1703"/>
                </a:cubicBezTo>
                <a:cubicBezTo>
                  <a:pt x="25427" y="1683"/>
                  <a:pt x="25370" y="1674"/>
                  <a:pt x="25319" y="1651"/>
                </a:cubicBezTo>
                <a:cubicBezTo>
                  <a:pt x="25270" y="1629"/>
                  <a:pt x="25234" y="1586"/>
                  <a:pt x="25167" y="1575"/>
                </a:cubicBezTo>
                <a:cubicBezTo>
                  <a:pt x="25212" y="1574"/>
                  <a:pt x="25211" y="1571"/>
                  <a:pt x="25164" y="1563"/>
                </a:cubicBezTo>
                <a:cubicBezTo>
                  <a:pt x="25175" y="1565"/>
                  <a:pt x="25280" y="1567"/>
                  <a:pt x="25200" y="1551"/>
                </a:cubicBezTo>
                <a:cubicBezTo>
                  <a:pt x="25238" y="1553"/>
                  <a:pt x="25435" y="1545"/>
                  <a:pt x="25339" y="1619"/>
                </a:cubicBezTo>
                <a:cubicBezTo>
                  <a:pt x="25481" y="1677"/>
                  <a:pt x="25627" y="1729"/>
                  <a:pt x="25782" y="1737"/>
                </a:cubicBezTo>
                <a:cubicBezTo>
                  <a:pt x="25821" y="1739"/>
                  <a:pt x="25889" y="1744"/>
                  <a:pt x="25917" y="1708"/>
                </a:cubicBezTo>
                <a:cubicBezTo>
                  <a:pt x="25960" y="1655"/>
                  <a:pt x="25837" y="1654"/>
                  <a:pt x="25823" y="1625"/>
                </a:cubicBezTo>
                <a:cubicBezTo>
                  <a:pt x="25855" y="1618"/>
                  <a:pt x="25883" y="1603"/>
                  <a:pt x="25915" y="1599"/>
                </a:cubicBezTo>
                <a:cubicBezTo>
                  <a:pt x="25820" y="1572"/>
                  <a:pt x="25720" y="1568"/>
                  <a:pt x="25624" y="1545"/>
                </a:cubicBezTo>
                <a:cubicBezTo>
                  <a:pt x="25549" y="1527"/>
                  <a:pt x="25452" y="1485"/>
                  <a:pt x="25375" y="1513"/>
                </a:cubicBezTo>
                <a:cubicBezTo>
                  <a:pt x="25194" y="1579"/>
                  <a:pt x="25000" y="1446"/>
                  <a:pt x="24820" y="1432"/>
                </a:cubicBezTo>
                <a:cubicBezTo>
                  <a:pt x="24851" y="1446"/>
                  <a:pt x="24884" y="1456"/>
                  <a:pt x="24915" y="1471"/>
                </a:cubicBezTo>
                <a:cubicBezTo>
                  <a:pt x="24878" y="1462"/>
                  <a:pt x="24818" y="1442"/>
                  <a:pt x="24790" y="1480"/>
                </a:cubicBezTo>
                <a:cubicBezTo>
                  <a:pt x="24833" y="1526"/>
                  <a:pt x="24897" y="1541"/>
                  <a:pt x="24948" y="1575"/>
                </a:cubicBezTo>
                <a:cubicBezTo>
                  <a:pt x="24915" y="1575"/>
                  <a:pt x="24881" y="1582"/>
                  <a:pt x="24849" y="1572"/>
                </a:cubicBezTo>
                <a:cubicBezTo>
                  <a:pt x="24816" y="1561"/>
                  <a:pt x="24794" y="1534"/>
                  <a:pt x="24760" y="1525"/>
                </a:cubicBezTo>
                <a:cubicBezTo>
                  <a:pt x="24728" y="1515"/>
                  <a:pt x="24695" y="1527"/>
                  <a:pt x="24663" y="1522"/>
                </a:cubicBezTo>
                <a:cubicBezTo>
                  <a:pt x="24630" y="1516"/>
                  <a:pt x="24607" y="1493"/>
                  <a:pt x="24577" y="1483"/>
                </a:cubicBezTo>
                <a:cubicBezTo>
                  <a:pt x="24505" y="1460"/>
                  <a:pt x="24427" y="1467"/>
                  <a:pt x="24355" y="1444"/>
                </a:cubicBezTo>
                <a:cubicBezTo>
                  <a:pt x="24335" y="1438"/>
                  <a:pt x="24159" y="1387"/>
                  <a:pt x="24226" y="1453"/>
                </a:cubicBezTo>
                <a:cubicBezTo>
                  <a:pt x="24215" y="1445"/>
                  <a:pt x="24147" y="1416"/>
                  <a:pt x="24161" y="1455"/>
                </a:cubicBezTo>
                <a:cubicBezTo>
                  <a:pt x="24176" y="1495"/>
                  <a:pt x="23982" y="1435"/>
                  <a:pt x="24196" y="1539"/>
                </a:cubicBezTo>
                <a:cubicBezTo>
                  <a:pt x="24163" y="1531"/>
                  <a:pt x="24127" y="1528"/>
                  <a:pt x="24098" y="1551"/>
                </a:cubicBezTo>
                <a:cubicBezTo>
                  <a:pt x="24104" y="1561"/>
                  <a:pt x="24110" y="1571"/>
                  <a:pt x="24116" y="1581"/>
                </a:cubicBezTo>
                <a:close/>
                <a:moveTo>
                  <a:pt x="23885" y="1643"/>
                </a:moveTo>
                <a:cubicBezTo>
                  <a:pt x="23914" y="1643"/>
                  <a:pt x="23944" y="1645"/>
                  <a:pt x="23974" y="1637"/>
                </a:cubicBezTo>
                <a:cubicBezTo>
                  <a:pt x="23932" y="1617"/>
                  <a:pt x="23962" y="1576"/>
                  <a:pt x="23912" y="1568"/>
                </a:cubicBezTo>
                <a:cubicBezTo>
                  <a:pt x="23856" y="1559"/>
                  <a:pt x="23809" y="1528"/>
                  <a:pt x="23754" y="1515"/>
                </a:cubicBezTo>
                <a:cubicBezTo>
                  <a:pt x="23784" y="1567"/>
                  <a:pt x="23837" y="1608"/>
                  <a:pt x="23885" y="1643"/>
                </a:cubicBezTo>
                <a:close/>
                <a:moveTo>
                  <a:pt x="25514" y="2056"/>
                </a:moveTo>
                <a:cubicBezTo>
                  <a:pt x="25541" y="2043"/>
                  <a:pt x="25569" y="2033"/>
                  <a:pt x="25594" y="2017"/>
                </a:cubicBezTo>
                <a:cubicBezTo>
                  <a:pt x="25516" y="1965"/>
                  <a:pt x="25431" y="1925"/>
                  <a:pt x="25336" y="1958"/>
                </a:cubicBezTo>
                <a:cubicBezTo>
                  <a:pt x="25343" y="2030"/>
                  <a:pt x="25461" y="2043"/>
                  <a:pt x="25514" y="2056"/>
                </a:cubicBezTo>
                <a:close/>
                <a:moveTo>
                  <a:pt x="38889" y="8026"/>
                </a:moveTo>
                <a:cubicBezTo>
                  <a:pt x="38967" y="8094"/>
                  <a:pt x="39081" y="8116"/>
                  <a:pt x="39177" y="8145"/>
                </a:cubicBezTo>
                <a:cubicBezTo>
                  <a:pt x="39098" y="8091"/>
                  <a:pt x="38988" y="8028"/>
                  <a:pt x="38889" y="8026"/>
                </a:cubicBezTo>
                <a:close/>
                <a:moveTo>
                  <a:pt x="38417" y="7869"/>
                </a:moveTo>
                <a:cubicBezTo>
                  <a:pt x="38385" y="7871"/>
                  <a:pt x="38352" y="7856"/>
                  <a:pt x="38322" y="7875"/>
                </a:cubicBezTo>
                <a:cubicBezTo>
                  <a:pt x="38444" y="7967"/>
                  <a:pt x="38588" y="8039"/>
                  <a:pt x="38735" y="8083"/>
                </a:cubicBezTo>
                <a:cubicBezTo>
                  <a:pt x="38681" y="8015"/>
                  <a:pt x="38547" y="7982"/>
                  <a:pt x="38486" y="7934"/>
                </a:cubicBezTo>
                <a:cubicBezTo>
                  <a:pt x="38461" y="7915"/>
                  <a:pt x="38447" y="7882"/>
                  <a:pt x="38417" y="7869"/>
                </a:cubicBezTo>
                <a:close/>
                <a:moveTo>
                  <a:pt x="36541" y="6794"/>
                </a:moveTo>
                <a:cubicBezTo>
                  <a:pt x="36597" y="6863"/>
                  <a:pt x="36613" y="6669"/>
                  <a:pt x="36725" y="6690"/>
                </a:cubicBezTo>
                <a:cubicBezTo>
                  <a:pt x="36723" y="6657"/>
                  <a:pt x="36637" y="6559"/>
                  <a:pt x="36603" y="6578"/>
                </a:cubicBezTo>
                <a:cubicBezTo>
                  <a:pt x="36568" y="6598"/>
                  <a:pt x="36521" y="6642"/>
                  <a:pt x="36478" y="6640"/>
                </a:cubicBezTo>
                <a:cubicBezTo>
                  <a:pt x="36527" y="6637"/>
                  <a:pt x="36583" y="6762"/>
                  <a:pt x="36541" y="6794"/>
                </a:cubicBezTo>
                <a:close/>
                <a:moveTo>
                  <a:pt x="37230" y="9389"/>
                </a:moveTo>
                <a:cubicBezTo>
                  <a:pt x="37206" y="9386"/>
                  <a:pt x="37181" y="9397"/>
                  <a:pt x="37188" y="9424"/>
                </a:cubicBezTo>
                <a:cubicBezTo>
                  <a:pt x="37198" y="9465"/>
                  <a:pt x="37245" y="9464"/>
                  <a:pt x="37277" y="9472"/>
                </a:cubicBezTo>
                <a:cubicBezTo>
                  <a:pt x="37272" y="9439"/>
                  <a:pt x="37254" y="9410"/>
                  <a:pt x="37230" y="9389"/>
                </a:cubicBezTo>
                <a:close/>
                <a:moveTo>
                  <a:pt x="37150" y="9974"/>
                </a:moveTo>
                <a:cubicBezTo>
                  <a:pt x="37160" y="9985"/>
                  <a:pt x="37171" y="9996"/>
                  <a:pt x="37182" y="10006"/>
                </a:cubicBezTo>
                <a:cubicBezTo>
                  <a:pt x="37176" y="9990"/>
                  <a:pt x="37166" y="9979"/>
                  <a:pt x="37150" y="9974"/>
                </a:cubicBezTo>
                <a:close/>
                <a:moveTo>
                  <a:pt x="37131" y="10125"/>
                </a:moveTo>
                <a:cubicBezTo>
                  <a:pt x="37155" y="10112"/>
                  <a:pt x="37167" y="10087"/>
                  <a:pt x="37149" y="10063"/>
                </a:cubicBezTo>
                <a:cubicBezTo>
                  <a:pt x="37140" y="10083"/>
                  <a:pt x="37134" y="10103"/>
                  <a:pt x="37131" y="10125"/>
                </a:cubicBezTo>
                <a:close/>
                <a:moveTo>
                  <a:pt x="37152" y="9932"/>
                </a:moveTo>
                <a:cubicBezTo>
                  <a:pt x="37223" y="9975"/>
                  <a:pt x="37162" y="9815"/>
                  <a:pt x="37120" y="9808"/>
                </a:cubicBezTo>
                <a:cubicBezTo>
                  <a:pt x="37130" y="9847"/>
                  <a:pt x="37125" y="9899"/>
                  <a:pt x="37152" y="9932"/>
                </a:cubicBezTo>
                <a:close/>
                <a:moveTo>
                  <a:pt x="37117" y="10476"/>
                </a:moveTo>
                <a:cubicBezTo>
                  <a:pt x="37128" y="10477"/>
                  <a:pt x="37139" y="10478"/>
                  <a:pt x="37150" y="10479"/>
                </a:cubicBezTo>
                <a:cubicBezTo>
                  <a:pt x="37143" y="10467"/>
                  <a:pt x="37135" y="10457"/>
                  <a:pt x="37126" y="10449"/>
                </a:cubicBezTo>
                <a:cubicBezTo>
                  <a:pt x="37123" y="10458"/>
                  <a:pt x="37120" y="10467"/>
                  <a:pt x="37117" y="10476"/>
                </a:cubicBezTo>
                <a:close/>
                <a:moveTo>
                  <a:pt x="37105" y="10363"/>
                </a:moveTo>
                <a:cubicBezTo>
                  <a:pt x="37135" y="10371"/>
                  <a:pt x="37130" y="10363"/>
                  <a:pt x="37090" y="10339"/>
                </a:cubicBezTo>
                <a:cubicBezTo>
                  <a:pt x="37095" y="10347"/>
                  <a:pt x="37100" y="10355"/>
                  <a:pt x="37105" y="10363"/>
                </a:cubicBezTo>
                <a:close/>
                <a:moveTo>
                  <a:pt x="37185" y="9686"/>
                </a:moveTo>
                <a:cubicBezTo>
                  <a:pt x="37144" y="9629"/>
                  <a:pt x="37226" y="9634"/>
                  <a:pt x="37241" y="9594"/>
                </a:cubicBezTo>
                <a:cubicBezTo>
                  <a:pt x="37261" y="9545"/>
                  <a:pt x="37172" y="9379"/>
                  <a:pt x="37126" y="9443"/>
                </a:cubicBezTo>
                <a:cubicBezTo>
                  <a:pt x="37091" y="9492"/>
                  <a:pt x="37194" y="9529"/>
                  <a:pt x="37094" y="9562"/>
                </a:cubicBezTo>
                <a:cubicBezTo>
                  <a:pt x="36991" y="9596"/>
                  <a:pt x="37160" y="9663"/>
                  <a:pt x="37185" y="9686"/>
                </a:cubicBezTo>
                <a:close/>
                <a:moveTo>
                  <a:pt x="37054" y="10683"/>
                </a:moveTo>
                <a:cubicBezTo>
                  <a:pt x="37044" y="10708"/>
                  <a:pt x="37034" y="10786"/>
                  <a:pt x="36992" y="10775"/>
                </a:cubicBezTo>
                <a:cubicBezTo>
                  <a:pt x="36999" y="10788"/>
                  <a:pt x="37008" y="10799"/>
                  <a:pt x="37019" y="10808"/>
                </a:cubicBezTo>
                <a:cubicBezTo>
                  <a:pt x="37048" y="10770"/>
                  <a:pt x="37057" y="10727"/>
                  <a:pt x="37072" y="10683"/>
                </a:cubicBezTo>
                <a:cubicBezTo>
                  <a:pt x="37066" y="10683"/>
                  <a:pt x="37060" y="10683"/>
                  <a:pt x="37054" y="10683"/>
                </a:cubicBezTo>
                <a:close/>
                <a:moveTo>
                  <a:pt x="36945" y="9383"/>
                </a:moveTo>
                <a:cubicBezTo>
                  <a:pt x="36963" y="9399"/>
                  <a:pt x="36985" y="9408"/>
                  <a:pt x="37010" y="9410"/>
                </a:cubicBezTo>
                <a:cubicBezTo>
                  <a:pt x="37005" y="9379"/>
                  <a:pt x="36969" y="9352"/>
                  <a:pt x="36945" y="9383"/>
                </a:cubicBezTo>
                <a:close/>
                <a:moveTo>
                  <a:pt x="36704" y="11060"/>
                </a:moveTo>
                <a:cubicBezTo>
                  <a:pt x="36687" y="11116"/>
                  <a:pt x="36633" y="11151"/>
                  <a:pt x="36662" y="11217"/>
                </a:cubicBezTo>
                <a:cubicBezTo>
                  <a:pt x="36685" y="11272"/>
                  <a:pt x="36806" y="11031"/>
                  <a:pt x="36817" y="11013"/>
                </a:cubicBezTo>
                <a:cubicBezTo>
                  <a:pt x="36765" y="10978"/>
                  <a:pt x="36745" y="11044"/>
                  <a:pt x="36704" y="11060"/>
                </a:cubicBezTo>
                <a:close/>
                <a:moveTo>
                  <a:pt x="36339" y="11826"/>
                </a:moveTo>
                <a:cubicBezTo>
                  <a:pt x="36314" y="11825"/>
                  <a:pt x="36292" y="11837"/>
                  <a:pt x="36277" y="11856"/>
                </a:cubicBezTo>
                <a:cubicBezTo>
                  <a:pt x="36303" y="11895"/>
                  <a:pt x="36350" y="11870"/>
                  <a:pt x="36339" y="11826"/>
                </a:cubicBezTo>
                <a:close/>
                <a:moveTo>
                  <a:pt x="36493" y="11247"/>
                </a:moveTo>
                <a:cubicBezTo>
                  <a:pt x="36445" y="11237"/>
                  <a:pt x="36437" y="11295"/>
                  <a:pt x="36411" y="11322"/>
                </a:cubicBezTo>
                <a:cubicBezTo>
                  <a:pt x="36362" y="11373"/>
                  <a:pt x="36310" y="11305"/>
                  <a:pt x="36270" y="11280"/>
                </a:cubicBezTo>
                <a:cubicBezTo>
                  <a:pt x="36266" y="11303"/>
                  <a:pt x="36280" y="11310"/>
                  <a:pt x="36292" y="11325"/>
                </a:cubicBezTo>
                <a:cubicBezTo>
                  <a:pt x="36312" y="11352"/>
                  <a:pt x="36267" y="11372"/>
                  <a:pt x="36277" y="11402"/>
                </a:cubicBezTo>
                <a:cubicBezTo>
                  <a:pt x="36266" y="11400"/>
                  <a:pt x="36255" y="11398"/>
                  <a:pt x="36244" y="11396"/>
                </a:cubicBezTo>
                <a:cubicBezTo>
                  <a:pt x="36253" y="11436"/>
                  <a:pt x="36167" y="11524"/>
                  <a:pt x="36229" y="11541"/>
                </a:cubicBezTo>
                <a:cubicBezTo>
                  <a:pt x="36182" y="11548"/>
                  <a:pt x="36171" y="11623"/>
                  <a:pt x="36217" y="11639"/>
                </a:cubicBezTo>
                <a:cubicBezTo>
                  <a:pt x="36229" y="11573"/>
                  <a:pt x="36338" y="11516"/>
                  <a:pt x="36294" y="11437"/>
                </a:cubicBezTo>
                <a:cubicBezTo>
                  <a:pt x="36363" y="11471"/>
                  <a:pt x="36383" y="11380"/>
                  <a:pt x="36425" y="11348"/>
                </a:cubicBezTo>
                <a:cubicBezTo>
                  <a:pt x="36441" y="11336"/>
                  <a:pt x="36609" y="11294"/>
                  <a:pt x="36493" y="11247"/>
                </a:cubicBezTo>
                <a:close/>
                <a:moveTo>
                  <a:pt x="35985" y="11601"/>
                </a:moveTo>
                <a:cubicBezTo>
                  <a:pt x="35962" y="11660"/>
                  <a:pt x="35984" y="11726"/>
                  <a:pt x="35958" y="11785"/>
                </a:cubicBezTo>
                <a:cubicBezTo>
                  <a:pt x="35941" y="11824"/>
                  <a:pt x="35918" y="11892"/>
                  <a:pt x="35988" y="11874"/>
                </a:cubicBezTo>
                <a:cubicBezTo>
                  <a:pt x="35960" y="11807"/>
                  <a:pt x="36031" y="11634"/>
                  <a:pt x="36119" y="11654"/>
                </a:cubicBezTo>
                <a:cubicBezTo>
                  <a:pt x="36120" y="11643"/>
                  <a:pt x="36119" y="11632"/>
                  <a:pt x="36116" y="11622"/>
                </a:cubicBezTo>
                <a:cubicBezTo>
                  <a:pt x="36068" y="11641"/>
                  <a:pt x="36029" y="11617"/>
                  <a:pt x="35985" y="11601"/>
                </a:cubicBezTo>
                <a:close/>
                <a:moveTo>
                  <a:pt x="33091" y="6643"/>
                </a:moveTo>
                <a:cubicBezTo>
                  <a:pt x="33191" y="6682"/>
                  <a:pt x="33061" y="6536"/>
                  <a:pt x="33091" y="6643"/>
                </a:cubicBezTo>
                <a:close/>
                <a:moveTo>
                  <a:pt x="32607" y="8320"/>
                </a:moveTo>
                <a:cubicBezTo>
                  <a:pt x="32634" y="8328"/>
                  <a:pt x="32661" y="8348"/>
                  <a:pt x="32669" y="8375"/>
                </a:cubicBezTo>
                <a:cubicBezTo>
                  <a:pt x="32678" y="8408"/>
                  <a:pt x="32721" y="8390"/>
                  <a:pt x="32738" y="8421"/>
                </a:cubicBezTo>
                <a:cubicBezTo>
                  <a:pt x="32717" y="8429"/>
                  <a:pt x="32695" y="8432"/>
                  <a:pt x="32672" y="8430"/>
                </a:cubicBezTo>
                <a:cubicBezTo>
                  <a:pt x="32683" y="8469"/>
                  <a:pt x="32727" y="8464"/>
                  <a:pt x="32756" y="8481"/>
                </a:cubicBezTo>
                <a:cubicBezTo>
                  <a:pt x="32750" y="8501"/>
                  <a:pt x="32732" y="8534"/>
                  <a:pt x="32708" y="8537"/>
                </a:cubicBezTo>
                <a:cubicBezTo>
                  <a:pt x="32672" y="8541"/>
                  <a:pt x="32681" y="8504"/>
                  <a:pt x="32655" y="8495"/>
                </a:cubicBezTo>
                <a:cubicBezTo>
                  <a:pt x="32534" y="8454"/>
                  <a:pt x="32602" y="8573"/>
                  <a:pt x="32641" y="8612"/>
                </a:cubicBezTo>
                <a:cubicBezTo>
                  <a:pt x="32865" y="8832"/>
                  <a:pt x="32752" y="8801"/>
                  <a:pt x="32901" y="9001"/>
                </a:cubicBezTo>
                <a:cubicBezTo>
                  <a:pt x="32989" y="9119"/>
                  <a:pt x="33163" y="9163"/>
                  <a:pt x="33264" y="9270"/>
                </a:cubicBezTo>
                <a:cubicBezTo>
                  <a:pt x="33313" y="9321"/>
                  <a:pt x="33331" y="9391"/>
                  <a:pt x="33362" y="9452"/>
                </a:cubicBezTo>
                <a:cubicBezTo>
                  <a:pt x="33402" y="9530"/>
                  <a:pt x="33482" y="9581"/>
                  <a:pt x="33534" y="9652"/>
                </a:cubicBezTo>
                <a:cubicBezTo>
                  <a:pt x="33624" y="9778"/>
                  <a:pt x="33702" y="9889"/>
                  <a:pt x="33753" y="10033"/>
                </a:cubicBezTo>
                <a:cubicBezTo>
                  <a:pt x="33807" y="10185"/>
                  <a:pt x="33966" y="10230"/>
                  <a:pt x="34046" y="10360"/>
                </a:cubicBezTo>
                <a:cubicBezTo>
                  <a:pt x="34081" y="10418"/>
                  <a:pt x="34063" y="10484"/>
                  <a:pt x="34102" y="10544"/>
                </a:cubicBezTo>
                <a:cubicBezTo>
                  <a:pt x="34142" y="10604"/>
                  <a:pt x="34212" y="10647"/>
                  <a:pt x="34241" y="10713"/>
                </a:cubicBezTo>
                <a:cubicBezTo>
                  <a:pt x="34270" y="10777"/>
                  <a:pt x="34268" y="10854"/>
                  <a:pt x="34311" y="10912"/>
                </a:cubicBezTo>
                <a:cubicBezTo>
                  <a:pt x="34368" y="10991"/>
                  <a:pt x="34439" y="11062"/>
                  <a:pt x="34519" y="11117"/>
                </a:cubicBezTo>
                <a:cubicBezTo>
                  <a:pt x="34497" y="11086"/>
                  <a:pt x="34508" y="11039"/>
                  <a:pt x="34492" y="11004"/>
                </a:cubicBezTo>
                <a:cubicBezTo>
                  <a:pt x="34436" y="10879"/>
                  <a:pt x="34475" y="10774"/>
                  <a:pt x="34538" y="10856"/>
                </a:cubicBezTo>
                <a:cubicBezTo>
                  <a:pt x="34570" y="10896"/>
                  <a:pt x="34683" y="10867"/>
                  <a:pt x="34730" y="10898"/>
                </a:cubicBezTo>
                <a:cubicBezTo>
                  <a:pt x="34777" y="10928"/>
                  <a:pt x="34820" y="10996"/>
                  <a:pt x="34846" y="11046"/>
                </a:cubicBezTo>
                <a:cubicBezTo>
                  <a:pt x="34836" y="10961"/>
                  <a:pt x="34779" y="10876"/>
                  <a:pt x="34721" y="10816"/>
                </a:cubicBezTo>
                <a:cubicBezTo>
                  <a:pt x="34686" y="10780"/>
                  <a:pt x="34650" y="10812"/>
                  <a:pt x="34614" y="10787"/>
                </a:cubicBezTo>
                <a:cubicBezTo>
                  <a:pt x="34632" y="10803"/>
                  <a:pt x="34653" y="10813"/>
                  <a:pt x="34676" y="10817"/>
                </a:cubicBezTo>
                <a:cubicBezTo>
                  <a:pt x="34613" y="10870"/>
                  <a:pt x="34519" y="10712"/>
                  <a:pt x="34490" y="10675"/>
                </a:cubicBezTo>
                <a:cubicBezTo>
                  <a:pt x="34417" y="10580"/>
                  <a:pt x="34292" y="10550"/>
                  <a:pt x="34212" y="10462"/>
                </a:cubicBezTo>
                <a:cubicBezTo>
                  <a:pt x="34111" y="10350"/>
                  <a:pt x="34109" y="10196"/>
                  <a:pt x="34046" y="10066"/>
                </a:cubicBezTo>
                <a:cubicBezTo>
                  <a:pt x="34029" y="10031"/>
                  <a:pt x="33982" y="9977"/>
                  <a:pt x="34031" y="9948"/>
                </a:cubicBezTo>
                <a:cubicBezTo>
                  <a:pt x="34062" y="9929"/>
                  <a:pt x="34106" y="9925"/>
                  <a:pt x="34142" y="9926"/>
                </a:cubicBezTo>
                <a:cubicBezTo>
                  <a:pt x="34104" y="9919"/>
                  <a:pt x="34062" y="9931"/>
                  <a:pt x="34026" y="9911"/>
                </a:cubicBezTo>
                <a:cubicBezTo>
                  <a:pt x="34092" y="9852"/>
                  <a:pt x="34406" y="10004"/>
                  <a:pt x="34488" y="10069"/>
                </a:cubicBezTo>
                <a:cubicBezTo>
                  <a:pt x="34526" y="10100"/>
                  <a:pt x="34560" y="10144"/>
                  <a:pt x="34608" y="10158"/>
                </a:cubicBezTo>
                <a:cubicBezTo>
                  <a:pt x="34572" y="10140"/>
                  <a:pt x="34550" y="10104"/>
                  <a:pt x="34520" y="10078"/>
                </a:cubicBezTo>
                <a:cubicBezTo>
                  <a:pt x="34483" y="10046"/>
                  <a:pt x="34435" y="10026"/>
                  <a:pt x="34395" y="9998"/>
                </a:cubicBezTo>
                <a:cubicBezTo>
                  <a:pt x="34298" y="9929"/>
                  <a:pt x="34220" y="9837"/>
                  <a:pt x="34135" y="9754"/>
                </a:cubicBezTo>
                <a:cubicBezTo>
                  <a:pt x="33956" y="9580"/>
                  <a:pt x="33767" y="9418"/>
                  <a:pt x="33590" y="9241"/>
                </a:cubicBezTo>
                <a:cubicBezTo>
                  <a:pt x="33646" y="9318"/>
                  <a:pt x="33560" y="9238"/>
                  <a:pt x="33558" y="9227"/>
                </a:cubicBezTo>
                <a:cubicBezTo>
                  <a:pt x="33531" y="9184"/>
                  <a:pt x="33500" y="9158"/>
                  <a:pt x="33456" y="9128"/>
                </a:cubicBezTo>
                <a:cubicBezTo>
                  <a:pt x="33465" y="9137"/>
                  <a:pt x="33473" y="9147"/>
                  <a:pt x="33480" y="9157"/>
                </a:cubicBezTo>
                <a:cubicBezTo>
                  <a:pt x="33448" y="9170"/>
                  <a:pt x="33432" y="9137"/>
                  <a:pt x="33421" y="9113"/>
                </a:cubicBezTo>
                <a:cubicBezTo>
                  <a:pt x="33404" y="9075"/>
                  <a:pt x="33383" y="9062"/>
                  <a:pt x="33346" y="9043"/>
                </a:cubicBezTo>
                <a:cubicBezTo>
                  <a:pt x="33281" y="9011"/>
                  <a:pt x="33202" y="8893"/>
                  <a:pt x="33183" y="8825"/>
                </a:cubicBezTo>
                <a:cubicBezTo>
                  <a:pt x="33195" y="8846"/>
                  <a:pt x="33208" y="8866"/>
                  <a:pt x="33225" y="8884"/>
                </a:cubicBezTo>
                <a:cubicBezTo>
                  <a:pt x="33226" y="8693"/>
                  <a:pt x="32950" y="8703"/>
                  <a:pt x="32916" y="8537"/>
                </a:cubicBezTo>
                <a:cubicBezTo>
                  <a:pt x="32981" y="8576"/>
                  <a:pt x="33068" y="8679"/>
                  <a:pt x="33115" y="8706"/>
                </a:cubicBezTo>
                <a:cubicBezTo>
                  <a:pt x="33064" y="8648"/>
                  <a:pt x="33017" y="8582"/>
                  <a:pt x="32950" y="8542"/>
                </a:cubicBezTo>
                <a:cubicBezTo>
                  <a:pt x="32872" y="8494"/>
                  <a:pt x="32805" y="8426"/>
                  <a:pt x="32726" y="8383"/>
                </a:cubicBezTo>
                <a:cubicBezTo>
                  <a:pt x="32750" y="8391"/>
                  <a:pt x="32772" y="8403"/>
                  <a:pt x="32790" y="8420"/>
                </a:cubicBezTo>
                <a:cubicBezTo>
                  <a:pt x="32793" y="8414"/>
                  <a:pt x="32762" y="8388"/>
                  <a:pt x="32721" y="8367"/>
                </a:cubicBezTo>
                <a:cubicBezTo>
                  <a:pt x="32688" y="8350"/>
                  <a:pt x="32701" y="8321"/>
                  <a:pt x="32684" y="8294"/>
                </a:cubicBezTo>
                <a:cubicBezTo>
                  <a:pt x="32649" y="8237"/>
                  <a:pt x="32572" y="8220"/>
                  <a:pt x="32521" y="8181"/>
                </a:cubicBezTo>
                <a:cubicBezTo>
                  <a:pt x="32520" y="8219"/>
                  <a:pt x="32482" y="8235"/>
                  <a:pt x="32450" y="8225"/>
                </a:cubicBezTo>
                <a:cubicBezTo>
                  <a:pt x="32503" y="8253"/>
                  <a:pt x="32562" y="8279"/>
                  <a:pt x="32607" y="8320"/>
                </a:cubicBezTo>
                <a:close/>
                <a:moveTo>
                  <a:pt x="31197" y="8190"/>
                </a:moveTo>
                <a:cubicBezTo>
                  <a:pt x="31209" y="8183"/>
                  <a:pt x="31219" y="8175"/>
                  <a:pt x="31230" y="8166"/>
                </a:cubicBezTo>
                <a:cubicBezTo>
                  <a:pt x="31220" y="8158"/>
                  <a:pt x="31209" y="8152"/>
                  <a:pt x="31197" y="8148"/>
                </a:cubicBezTo>
                <a:cubicBezTo>
                  <a:pt x="31200" y="8162"/>
                  <a:pt x="31200" y="8176"/>
                  <a:pt x="31197" y="8190"/>
                </a:cubicBezTo>
                <a:close/>
                <a:moveTo>
                  <a:pt x="31173" y="8187"/>
                </a:moveTo>
                <a:cubicBezTo>
                  <a:pt x="31157" y="8165"/>
                  <a:pt x="31139" y="8145"/>
                  <a:pt x="31119" y="8127"/>
                </a:cubicBezTo>
                <a:cubicBezTo>
                  <a:pt x="31124" y="8155"/>
                  <a:pt x="31145" y="8179"/>
                  <a:pt x="31173" y="8187"/>
                </a:cubicBezTo>
                <a:close/>
                <a:moveTo>
                  <a:pt x="30933" y="7982"/>
                </a:moveTo>
                <a:cubicBezTo>
                  <a:pt x="30933" y="8004"/>
                  <a:pt x="30939" y="8025"/>
                  <a:pt x="30950" y="8044"/>
                </a:cubicBezTo>
                <a:cubicBezTo>
                  <a:pt x="31018" y="7996"/>
                  <a:pt x="31061" y="8118"/>
                  <a:pt x="31120" y="8091"/>
                </a:cubicBezTo>
                <a:cubicBezTo>
                  <a:pt x="31179" y="8064"/>
                  <a:pt x="31114" y="7925"/>
                  <a:pt x="31066" y="7982"/>
                </a:cubicBezTo>
                <a:cubicBezTo>
                  <a:pt x="31084" y="7916"/>
                  <a:pt x="30976" y="7937"/>
                  <a:pt x="30945" y="7913"/>
                </a:cubicBezTo>
                <a:cubicBezTo>
                  <a:pt x="30934" y="7933"/>
                  <a:pt x="30955" y="7969"/>
                  <a:pt x="30933" y="7982"/>
                </a:cubicBezTo>
                <a:close/>
                <a:moveTo>
                  <a:pt x="30778" y="7982"/>
                </a:moveTo>
                <a:cubicBezTo>
                  <a:pt x="30776" y="7992"/>
                  <a:pt x="30774" y="8002"/>
                  <a:pt x="30772" y="8011"/>
                </a:cubicBezTo>
                <a:cubicBezTo>
                  <a:pt x="30803" y="7999"/>
                  <a:pt x="30836" y="8000"/>
                  <a:pt x="30867" y="8008"/>
                </a:cubicBezTo>
                <a:cubicBezTo>
                  <a:pt x="30850" y="7991"/>
                  <a:pt x="30846" y="7972"/>
                  <a:pt x="30856" y="7949"/>
                </a:cubicBezTo>
                <a:cubicBezTo>
                  <a:pt x="30822" y="7938"/>
                  <a:pt x="30801" y="7963"/>
                  <a:pt x="30778" y="7982"/>
                </a:cubicBezTo>
                <a:close/>
                <a:moveTo>
                  <a:pt x="4652" y="4725"/>
                </a:moveTo>
                <a:cubicBezTo>
                  <a:pt x="4655" y="4737"/>
                  <a:pt x="4661" y="4748"/>
                  <a:pt x="4670" y="4758"/>
                </a:cubicBezTo>
                <a:cubicBezTo>
                  <a:pt x="4668" y="4748"/>
                  <a:pt x="4662" y="4737"/>
                  <a:pt x="4652" y="4725"/>
                </a:cubicBezTo>
                <a:close/>
                <a:moveTo>
                  <a:pt x="4619" y="4823"/>
                </a:moveTo>
                <a:cubicBezTo>
                  <a:pt x="4660" y="4832"/>
                  <a:pt x="4702" y="4841"/>
                  <a:pt x="4742" y="4856"/>
                </a:cubicBezTo>
                <a:cubicBezTo>
                  <a:pt x="4729" y="4838"/>
                  <a:pt x="4721" y="4815"/>
                  <a:pt x="4703" y="4802"/>
                </a:cubicBezTo>
                <a:cubicBezTo>
                  <a:pt x="4681" y="4785"/>
                  <a:pt x="4644" y="4795"/>
                  <a:pt x="4682" y="4832"/>
                </a:cubicBezTo>
                <a:cubicBezTo>
                  <a:pt x="4662" y="4818"/>
                  <a:pt x="4641" y="4815"/>
                  <a:pt x="4619" y="4823"/>
                </a:cubicBezTo>
                <a:close/>
                <a:moveTo>
                  <a:pt x="3643" y="4701"/>
                </a:moveTo>
                <a:cubicBezTo>
                  <a:pt x="3632" y="4702"/>
                  <a:pt x="3623" y="4704"/>
                  <a:pt x="3613" y="4707"/>
                </a:cubicBezTo>
                <a:cubicBezTo>
                  <a:pt x="3623" y="4709"/>
                  <a:pt x="3633" y="4706"/>
                  <a:pt x="3643" y="470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0" name="꙱ Romania (RO) (H)">
            <a:extLst>
              <a:ext uri="{FF2B5EF4-FFF2-40B4-BE49-F238E27FC236}">
                <a16:creationId xmlns:a16="http://schemas.microsoft.com/office/drawing/2014/main" id="{56F6EDF0-9CD4-41DA-BC4E-F8FD9F2CEFAF}"/>
              </a:ext>
            </a:extLst>
          </p:cNvPr>
          <p:cNvSpPr>
            <a:spLocks/>
          </p:cNvSpPr>
          <p:nvPr/>
        </p:nvSpPr>
        <p:spPr bwMode="auto">
          <a:xfrm>
            <a:off x="4887629" y="961067"/>
            <a:ext cx="221059" cy="135205"/>
          </a:xfrm>
          <a:custGeom>
            <a:avLst/>
            <a:gdLst>
              <a:gd name="T0" fmla="*/ 715 w 2678"/>
              <a:gd name="T1" fmla="*/ 89 h 1640"/>
              <a:gd name="T2" fmla="*/ 856 w 2678"/>
              <a:gd name="T3" fmla="*/ 103 h 1640"/>
              <a:gd name="T4" fmla="*/ 986 w 2678"/>
              <a:gd name="T5" fmla="*/ 122 h 1640"/>
              <a:gd name="T6" fmla="*/ 1152 w 2678"/>
              <a:gd name="T7" fmla="*/ 135 h 1640"/>
              <a:gd name="T8" fmla="*/ 1332 w 2678"/>
              <a:gd name="T9" fmla="*/ 148 h 1640"/>
              <a:gd name="T10" fmla="*/ 1557 w 2678"/>
              <a:gd name="T11" fmla="*/ 112 h 1640"/>
              <a:gd name="T12" fmla="*/ 1732 w 2678"/>
              <a:gd name="T13" fmla="*/ 19 h 1640"/>
              <a:gd name="T14" fmla="*/ 2046 w 2678"/>
              <a:gd name="T15" fmla="*/ 371 h 1640"/>
              <a:gd name="T16" fmla="*/ 2203 w 2678"/>
              <a:gd name="T17" fmla="*/ 624 h 1640"/>
              <a:gd name="T18" fmla="*/ 2182 w 2678"/>
              <a:gd name="T19" fmla="*/ 745 h 1640"/>
              <a:gd name="T20" fmla="*/ 2194 w 2678"/>
              <a:gd name="T21" fmla="*/ 882 h 1640"/>
              <a:gd name="T22" fmla="*/ 2232 w 2678"/>
              <a:gd name="T23" fmla="*/ 990 h 1640"/>
              <a:gd name="T24" fmla="*/ 2349 w 2678"/>
              <a:gd name="T25" fmla="*/ 1068 h 1640"/>
              <a:gd name="T26" fmla="*/ 2644 w 2678"/>
              <a:gd name="T27" fmla="*/ 1048 h 1640"/>
              <a:gd name="T28" fmla="*/ 2471 w 2678"/>
              <a:gd name="T29" fmla="*/ 1243 h 1640"/>
              <a:gd name="T30" fmla="*/ 2466 w 2678"/>
              <a:gd name="T31" fmla="*/ 1153 h 1640"/>
              <a:gd name="T32" fmla="*/ 2417 w 2678"/>
              <a:gd name="T33" fmla="*/ 1272 h 1640"/>
              <a:gd name="T34" fmla="*/ 2477 w 2678"/>
              <a:gd name="T35" fmla="*/ 1263 h 1640"/>
              <a:gd name="T36" fmla="*/ 2429 w 2678"/>
              <a:gd name="T37" fmla="*/ 1320 h 1640"/>
              <a:gd name="T38" fmla="*/ 2459 w 2678"/>
              <a:gd name="T39" fmla="*/ 1290 h 1640"/>
              <a:gd name="T40" fmla="*/ 2388 w 2678"/>
              <a:gd name="T41" fmla="*/ 1412 h 1640"/>
              <a:gd name="T42" fmla="*/ 2383 w 2678"/>
              <a:gd name="T43" fmla="*/ 1600 h 1640"/>
              <a:gd name="T44" fmla="*/ 2294 w 2678"/>
              <a:gd name="T45" fmla="*/ 1586 h 1640"/>
              <a:gd name="T46" fmla="*/ 2178 w 2678"/>
              <a:gd name="T47" fmla="*/ 1505 h 1640"/>
              <a:gd name="T48" fmla="*/ 2013 w 2678"/>
              <a:gd name="T49" fmla="*/ 1471 h 1640"/>
              <a:gd name="T50" fmla="*/ 1819 w 2678"/>
              <a:gd name="T51" fmla="*/ 1480 h 1640"/>
              <a:gd name="T52" fmla="*/ 1541 w 2678"/>
              <a:gd name="T53" fmla="*/ 1618 h 1640"/>
              <a:gd name="T54" fmla="*/ 1186 w 2678"/>
              <a:gd name="T55" fmla="*/ 1605 h 1640"/>
              <a:gd name="T56" fmla="*/ 969 w 2678"/>
              <a:gd name="T57" fmla="*/ 1566 h 1640"/>
              <a:gd name="T58" fmla="*/ 764 w 2678"/>
              <a:gd name="T59" fmla="*/ 1556 h 1640"/>
              <a:gd name="T60" fmla="*/ 787 w 2678"/>
              <a:gd name="T61" fmla="*/ 1470 h 1640"/>
              <a:gd name="T62" fmla="*/ 696 w 2678"/>
              <a:gd name="T63" fmla="*/ 1427 h 1640"/>
              <a:gd name="T64" fmla="*/ 715 w 2678"/>
              <a:gd name="T65" fmla="*/ 1309 h 1640"/>
              <a:gd name="T66" fmla="*/ 595 w 2678"/>
              <a:gd name="T67" fmla="*/ 1276 h 1640"/>
              <a:gd name="T68" fmla="*/ 534 w 2678"/>
              <a:gd name="T69" fmla="*/ 1330 h 1640"/>
              <a:gd name="T70" fmla="*/ 482 w 2678"/>
              <a:gd name="T71" fmla="*/ 1284 h 1640"/>
              <a:gd name="T72" fmla="*/ 317 w 2678"/>
              <a:gd name="T73" fmla="*/ 1214 h 1640"/>
              <a:gd name="T74" fmla="*/ 318 w 2678"/>
              <a:gd name="T75" fmla="*/ 1156 h 1640"/>
              <a:gd name="T76" fmla="*/ 263 w 2678"/>
              <a:gd name="T77" fmla="*/ 1065 h 1640"/>
              <a:gd name="T78" fmla="*/ 123 w 2678"/>
              <a:gd name="T79" fmla="*/ 979 h 1640"/>
              <a:gd name="T80" fmla="*/ 46 w 2678"/>
              <a:gd name="T81" fmla="*/ 796 h 1640"/>
              <a:gd name="T82" fmla="*/ 0 w 2678"/>
              <a:gd name="T83" fmla="*/ 751 h 1640"/>
              <a:gd name="T84" fmla="*/ 69 w 2678"/>
              <a:gd name="T85" fmla="*/ 750 h 1640"/>
              <a:gd name="T86" fmla="*/ 128 w 2678"/>
              <a:gd name="T87" fmla="*/ 708 h 1640"/>
              <a:gd name="T88" fmla="*/ 215 w 2678"/>
              <a:gd name="T89" fmla="*/ 697 h 1640"/>
              <a:gd name="T90" fmla="*/ 267 w 2678"/>
              <a:gd name="T91" fmla="*/ 604 h 1640"/>
              <a:gd name="T92" fmla="*/ 330 w 2678"/>
              <a:gd name="T93" fmla="*/ 523 h 1640"/>
              <a:gd name="T94" fmla="*/ 377 w 2678"/>
              <a:gd name="T95" fmla="*/ 425 h 1640"/>
              <a:gd name="T96" fmla="*/ 459 w 2678"/>
              <a:gd name="T97" fmla="*/ 259 h 1640"/>
              <a:gd name="T98" fmla="*/ 513 w 2678"/>
              <a:gd name="T99" fmla="*/ 210 h 1640"/>
              <a:gd name="T100" fmla="*/ 633 w 2678"/>
              <a:gd name="T101" fmla="*/ 169 h 1640"/>
              <a:gd name="T102" fmla="*/ 715 w 2678"/>
              <a:gd name="T103" fmla="*/ 89 h 1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78" h="1640">
                <a:moveTo>
                  <a:pt x="715" y="89"/>
                </a:moveTo>
                <a:cubicBezTo>
                  <a:pt x="759" y="60"/>
                  <a:pt x="810" y="97"/>
                  <a:pt x="856" y="103"/>
                </a:cubicBezTo>
                <a:cubicBezTo>
                  <a:pt x="899" y="108"/>
                  <a:pt x="943" y="117"/>
                  <a:pt x="986" y="122"/>
                </a:cubicBezTo>
                <a:cubicBezTo>
                  <a:pt x="1038" y="127"/>
                  <a:pt x="1104" y="104"/>
                  <a:pt x="1152" y="135"/>
                </a:cubicBezTo>
                <a:cubicBezTo>
                  <a:pt x="1261" y="224"/>
                  <a:pt x="1270" y="199"/>
                  <a:pt x="1332" y="148"/>
                </a:cubicBezTo>
                <a:cubicBezTo>
                  <a:pt x="1384" y="98"/>
                  <a:pt x="1492" y="123"/>
                  <a:pt x="1557" y="112"/>
                </a:cubicBezTo>
                <a:cubicBezTo>
                  <a:pt x="1623" y="101"/>
                  <a:pt x="1581" y="0"/>
                  <a:pt x="1732" y="19"/>
                </a:cubicBezTo>
                <a:cubicBezTo>
                  <a:pt x="1869" y="36"/>
                  <a:pt x="1854" y="187"/>
                  <a:pt x="2046" y="371"/>
                </a:cubicBezTo>
                <a:cubicBezTo>
                  <a:pt x="2131" y="451"/>
                  <a:pt x="2169" y="512"/>
                  <a:pt x="2203" y="624"/>
                </a:cubicBezTo>
                <a:cubicBezTo>
                  <a:pt x="2215" y="665"/>
                  <a:pt x="2191" y="707"/>
                  <a:pt x="2182" y="745"/>
                </a:cubicBezTo>
                <a:cubicBezTo>
                  <a:pt x="2171" y="790"/>
                  <a:pt x="2191" y="837"/>
                  <a:pt x="2194" y="882"/>
                </a:cubicBezTo>
                <a:cubicBezTo>
                  <a:pt x="2198" y="934"/>
                  <a:pt x="2208" y="963"/>
                  <a:pt x="2232" y="990"/>
                </a:cubicBezTo>
                <a:cubicBezTo>
                  <a:pt x="2269" y="1012"/>
                  <a:pt x="2317" y="1049"/>
                  <a:pt x="2349" y="1068"/>
                </a:cubicBezTo>
                <a:cubicBezTo>
                  <a:pt x="2424" y="1069"/>
                  <a:pt x="2593" y="918"/>
                  <a:pt x="2644" y="1048"/>
                </a:cubicBezTo>
                <a:cubicBezTo>
                  <a:pt x="2678" y="1191"/>
                  <a:pt x="2602" y="1244"/>
                  <a:pt x="2471" y="1243"/>
                </a:cubicBezTo>
                <a:cubicBezTo>
                  <a:pt x="2487" y="1230"/>
                  <a:pt x="2501" y="1152"/>
                  <a:pt x="2466" y="1153"/>
                </a:cubicBezTo>
                <a:cubicBezTo>
                  <a:pt x="2426" y="1154"/>
                  <a:pt x="2447" y="1248"/>
                  <a:pt x="2417" y="1272"/>
                </a:cubicBezTo>
                <a:cubicBezTo>
                  <a:pt x="2437" y="1268"/>
                  <a:pt x="2457" y="1265"/>
                  <a:pt x="2477" y="1263"/>
                </a:cubicBezTo>
                <a:cubicBezTo>
                  <a:pt x="2447" y="1276"/>
                  <a:pt x="2393" y="1280"/>
                  <a:pt x="2429" y="1320"/>
                </a:cubicBezTo>
                <a:cubicBezTo>
                  <a:pt x="2440" y="1311"/>
                  <a:pt x="2450" y="1301"/>
                  <a:pt x="2459" y="1290"/>
                </a:cubicBezTo>
                <a:cubicBezTo>
                  <a:pt x="2446" y="1337"/>
                  <a:pt x="2396" y="1363"/>
                  <a:pt x="2388" y="1412"/>
                </a:cubicBezTo>
                <a:cubicBezTo>
                  <a:pt x="2379" y="1464"/>
                  <a:pt x="2417" y="1551"/>
                  <a:pt x="2383" y="1600"/>
                </a:cubicBezTo>
                <a:cubicBezTo>
                  <a:pt x="2364" y="1580"/>
                  <a:pt x="2312" y="1596"/>
                  <a:pt x="2294" y="1586"/>
                </a:cubicBezTo>
                <a:cubicBezTo>
                  <a:pt x="2266" y="1579"/>
                  <a:pt x="2190" y="1504"/>
                  <a:pt x="2178" y="1505"/>
                </a:cubicBezTo>
                <a:cubicBezTo>
                  <a:pt x="2126" y="1516"/>
                  <a:pt x="2060" y="1495"/>
                  <a:pt x="2013" y="1471"/>
                </a:cubicBezTo>
                <a:cubicBezTo>
                  <a:pt x="1951" y="1438"/>
                  <a:pt x="1883" y="1464"/>
                  <a:pt x="1819" y="1480"/>
                </a:cubicBezTo>
                <a:cubicBezTo>
                  <a:pt x="1627" y="1519"/>
                  <a:pt x="1644" y="1583"/>
                  <a:pt x="1541" y="1618"/>
                </a:cubicBezTo>
                <a:cubicBezTo>
                  <a:pt x="1478" y="1640"/>
                  <a:pt x="1289" y="1568"/>
                  <a:pt x="1186" y="1605"/>
                </a:cubicBezTo>
                <a:cubicBezTo>
                  <a:pt x="1116" y="1629"/>
                  <a:pt x="1044" y="1582"/>
                  <a:pt x="969" y="1566"/>
                </a:cubicBezTo>
                <a:cubicBezTo>
                  <a:pt x="925" y="1557"/>
                  <a:pt x="789" y="1599"/>
                  <a:pt x="764" y="1556"/>
                </a:cubicBezTo>
                <a:cubicBezTo>
                  <a:pt x="747" y="1527"/>
                  <a:pt x="800" y="1498"/>
                  <a:pt x="787" y="1470"/>
                </a:cubicBezTo>
                <a:cubicBezTo>
                  <a:pt x="780" y="1455"/>
                  <a:pt x="756" y="1441"/>
                  <a:pt x="696" y="1427"/>
                </a:cubicBezTo>
                <a:cubicBezTo>
                  <a:pt x="623" y="1357"/>
                  <a:pt x="612" y="1321"/>
                  <a:pt x="715" y="1309"/>
                </a:cubicBezTo>
                <a:cubicBezTo>
                  <a:pt x="693" y="1283"/>
                  <a:pt x="631" y="1242"/>
                  <a:pt x="595" y="1276"/>
                </a:cubicBezTo>
                <a:cubicBezTo>
                  <a:pt x="566" y="1305"/>
                  <a:pt x="559" y="1344"/>
                  <a:pt x="534" y="1330"/>
                </a:cubicBezTo>
                <a:cubicBezTo>
                  <a:pt x="518" y="1319"/>
                  <a:pt x="496" y="1290"/>
                  <a:pt x="482" y="1284"/>
                </a:cubicBezTo>
                <a:lnTo>
                  <a:pt x="317" y="1214"/>
                </a:lnTo>
                <a:cubicBezTo>
                  <a:pt x="316" y="1214"/>
                  <a:pt x="393" y="1168"/>
                  <a:pt x="318" y="1156"/>
                </a:cubicBezTo>
                <a:cubicBezTo>
                  <a:pt x="382" y="1094"/>
                  <a:pt x="307" y="1084"/>
                  <a:pt x="263" y="1065"/>
                </a:cubicBezTo>
                <a:cubicBezTo>
                  <a:pt x="216" y="1043"/>
                  <a:pt x="161" y="1005"/>
                  <a:pt x="123" y="979"/>
                </a:cubicBezTo>
                <a:cubicBezTo>
                  <a:pt x="176" y="872"/>
                  <a:pt x="59" y="869"/>
                  <a:pt x="46" y="796"/>
                </a:cubicBezTo>
                <a:cubicBezTo>
                  <a:pt x="42" y="775"/>
                  <a:pt x="24" y="760"/>
                  <a:pt x="0" y="751"/>
                </a:cubicBezTo>
                <a:cubicBezTo>
                  <a:pt x="23" y="741"/>
                  <a:pt x="44" y="743"/>
                  <a:pt x="69" y="750"/>
                </a:cubicBezTo>
                <a:cubicBezTo>
                  <a:pt x="101" y="758"/>
                  <a:pt x="103" y="717"/>
                  <a:pt x="128" y="708"/>
                </a:cubicBezTo>
                <a:cubicBezTo>
                  <a:pt x="157" y="698"/>
                  <a:pt x="187" y="706"/>
                  <a:pt x="215" y="697"/>
                </a:cubicBezTo>
                <a:cubicBezTo>
                  <a:pt x="256" y="684"/>
                  <a:pt x="248" y="635"/>
                  <a:pt x="267" y="604"/>
                </a:cubicBezTo>
                <a:cubicBezTo>
                  <a:pt x="285" y="575"/>
                  <a:pt x="310" y="551"/>
                  <a:pt x="330" y="523"/>
                </a:cubicBezTo>
                <a:cubicBezTo>
                  <a:pt x="357" y="488"/>
                  <a:pt x="353" y="457"/>
                  <a:pt x="377" y="425"/>
                </a:cubicBezTo>
                <a:cubicBezTo>
                  <a:pt x="477" y="290"/>
                  <a:pt x="418" y="280"/>
                  <a:pt x="459" y="259"/>
                </a:cubicBezTo>
                <a:cubicBezTo>
                  <a:pt x="486" y="244"/>
                  <a:pt x="494" y="234"/>
                  <a:pt x="513" y="210"/>
                </a:cubicBezTo>
                <a:cubicBezTo>
                  <a:pt x="543" y="172"/>
                  <a:pt x="597" y="199"/>
                  <a:pt x="633" y="169"/>
                </a:cubicBezTo>
                <a:cubicBezTo>
                  <a:pt x="662" y="145"/>
                  <a:pt x="682" y="110"/>
                  <a:pt x="715" y="8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1" name="꙱ Réunion (RE) (H)">
            <a:extLst>
              <a:ext uri="{FF2B5EF4-FFF2-40B4-BE49-F238E27FC236}">
                <a16:creationId xmlns:a16="http://schemas.microsoft.com/office/drawing/2014/main" id="{A069D165-4922-43F1-B597-5976410E4059}"/>
              </a:ext>
            </a:extLst>
          </p:cNvPr>
          <p:cNvSpPr>
            <a:spLocks/>
          </p:cNvSpPr>
          <p:nvPr/>
        </p:nvSpPr>
        <p:spPr bwMode="auto">
          <a:xfrm>
            <a:off x="5799757" y="2988100"/>
            <a:ext cx="22726" cy="20642"/>
          </a:xfrm>
          <a:custGeom>
            <a:avLst/>
            <a:gdLst>
              <a:gd name="T0" fmla="*/ 164 w 266"/>
              <a:gd name="T1" fmla="*/ 82 h 255"/>
              <a:gd name="T2" fmla="*/ 18 w 266"/>
              <a:gd name="T3" fmla="*/ 127 h 255"/>
              <a:gd name="T4" fmla="*/ 164 w 266"/>
              <a:gd name="T5" fmla="*/ 82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6" h="255">
                <a:moveTo>
                  <a:pt x="164" y="82"/>
                </a:moveTo>
                <a:cubicBezTo>
                  <a:pt x="160" y="0"/>
                  <a:pt x="0" y="49"/>
                  <a:pt x="18" y="127"/>
                </a:cubicBezTo>
                <a:cubicBezTo>
                  <a:pt x="45" y="245"/>
                  <a:pt x="266" y="255"/>
                  <a:pt x="164" y="8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2" name="꙱ Qatar (State of Qatar) (QA) (H)">
            <a:extLst>
              <a:ext uri="{FF2B5EF4-FFF2-40B4-BE49-F238E27FC236}">
                <a16:creationId xmlns:a16="http://schemas.microsoft.com/office/drawing/2014/main" id="{E9366CBC-787D-4B27-B27E-F1C3B27C853B}"/>
              </a:ext>
            </a:extLst>
          </p:cNvPr>
          <p:cNvSpPr>
            <a:spLocks/>
          </p:cNvSpPr>
          <p:nvPr/>
        </p:nvSpPr>
        <p:spPr bwMode="auto">
          <a:xfrm>
            <a:off x="5676831" y="1603029"/>
            <a:ext cx="26858" cy="50573"/>
          </a:xfrm>
          <a:custGeom>
            <a:avLst/>
            <a:gdLst>
              <a:gd name="T0" fmla="*/ 25 w 329"/>
              <a:gd name="T1" fmla="*/ 370 h 617"/>
              <a:gd name="T2" fmla="*/ 46 w 329"/>
              <a:gd name="T3" fmla="*/ 302 h 617"/>
              <a:gd name="T4" fmla="*/ 61 w 329"/>
              <a:gd name="T5" fmla="*/ 272 h 617"/>
              <a:gd name="T6" fmla="*/ 193 w 329"/>
              <a:gd name="T7" fmla="*/ 109 h 617"/>
              <a:gd name="T8" fmla="*/ 269 w 329"/>
              <a:gd name="T9" fmla="*/ 198 h 617"/>
              <a:gd name="T10" fmla="*/ 247 w 329"/>
              <a:gd name="T11" fmla="*/ 274 h 617"/>
              <a:gd name="T12" fmla="*/ 258 w 329"/>
              <a:gd name="T13" fmla="*/ 352 h 617"/>
              <a:gd name="T14" fmla="*/ 282 w 329"/>
              <a:gd name="T15" fmla="*/ 491 h 617"/>
              <a:gd name="T16" fmla="*/ 203 w 329"/>
              <a:gd name="T17" fmla="*/ 617 h 617"/>
              <a:gd name="T18" fmla="*/ 119 w 329"/>
              <a:gd name="T19" fmla="*/ 613 h 617"/>
              <a:gd name="T20" fmla="*/ 25 w 329"/>
              <a:gd name="T21" fmla="*/ 37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29" h="617">
                <a:moveTo>
                  <a:pt x="25" y="370"/>
                </a:moveTo>
                <a:cubicBezTo>
                  <a:pt x="23" y="354"/>
                  <a:pt x="0" y="255"/>
                  <a:pt x="46" y="302"/>
                </a:cubicBezTo>
                <a:cubicBezTo>
                  <a:pt x="43" y="286"/>
                  <a:pt x="33" y="197"/>
                  <a:pt x="61" y="272"/>
                </a:cubicBezTo>
                <a:cubicBezTo>
                  <a:pt x="63" y="197"/>
                  <a:pt x="90" y="0"/>
                  <a:pt x="193" y="109"/>
                </a:cubicBezTo>
                <a:cubicBezTo>
                  <a:pt x="219" y="136"/>
                  <a:pt x="269" y="155"/>
                  <a:pt x="269" y="198"/>
                </a:cubicBezTo>
                <a:cubicBezTo>
                  <a:pt x="269" y="228"/>
                  <a:pt x="254" y="247"/>
                  <a:pt x="247" y="274"/>
                </a:cubicBezTo>
                <a:cubicBezTo>
                  <a:pt x="242" y="298"/>
                  <a:pt x="256" y="329"/>
                  <a:pt x="258" y="352"/>
                </a:cubicBezTo>
                <a:cubicBezTo>
                  <a:pt x="261" y="382"/>
                  <a:pt x="329" y="382"/>
                  <a:pt x="282" y="491"/>
                </a:cubicBezTo>
                <a:cubicBezTo>
                  <a:pt x="258" y="545"/>
                  <a:pt x="231" y="614"/>
                  <a:pt x="203" y="617"/>
                </a:cubicBezTo>
                <a:cubicBezTo>
                  <a:pt x="165" y="609"/>
                  <a:pt x="138" y="616"/>
                  <a:pt x="119" y="613"/>
                </a:cubicBezTo>
                <a:cubicBezTo>
                  <a:pt x="63" y="596"/>
                  <a:pt x="74" y="589"/>
                  <a:pt x="25" y="37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3" name="꙱ Puerto Rico (Commonwealth of Puerto Rico) (PR) (H)">
            <a:extLst>
              <a:ext uri="{FF2B5EF4-FFF2-40B4-BE49-F238E27FC236}">
                <a16:creationId xmlns:a16="http://schemas.microsoft.com/office/drawing/2014/main" id="{5FD10B57-70B5-49B2-B8E9-1ED7031133C5}"/>
              </a:ext>
            </a:extLst>
          </p:cNvPr>
          <p:cNvSpPr>
            <a:spLocks/>
          </p:cNvSpPr>
          <p:nvPr/>
        </p:nvSpPr>
        <p:spPr bwMode="auto">
          <a:xfrm>
            <a:off x="2669808" y="1829058"/>
            <a:ext cx="42352" cy="22706"/>
          </a:xfrm>
          <a:custGeom>
            <a:avLst/>
            <a:gdLst>
              <a:gd name="T0" fmla="*/ 398 w 509"/>
              <a:gd name="T1" fmla="*/ 244 h 272"/>
              <a:gd name="T2" fmla="*/ 74 w 509"/>
              <a:gd name="T3" fmla="*/ 243 h 272"/>
              <a:gd name="T4" fmla="*/ 19 w 509"/>
              <a:gd name="T5" fmla="*/ 202 h 272"/>
              <a:gd name="T6" fmla="*/ 7 w 509"/>
              <a:gd name="T7" fmla="*/ 95 h 272"/>
              <a:gd name="T8" fmla="*/ 375 w 509"/>
              <a:gd name="T9" fmla="*/ 74 h 272"/>
              <a:gd name="T10" fmla="*/ 508 w 509"/>
              <a:gd name="T11" fmla="*/ 128 h 272"/>
              <a:gd name="T12" fmla="*/ 398 w 509"/>
              <a:gd name="T13" fmla="*/ 24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9" h="272">
                <a:moveTo>
                  <a:pt x="398" y="244"/>
                </a:moveTo>
                <a:cubicBezTo>
                  <a:pt x="298" y="236"/>
                  <a:pt x="169" y="272"/>
                  <a:pt x="74" y="243"/>
                </a:cubicBezTo>
                <a:cubicBezTo>
                  <a:pt x="52" y="237"/>
                  <a:pt x="5" y="253"/>
                  <a:pt x="19" y="202"/>
                </a:cubicBezTo>
                <a:cubicBezTo>
                  <a:pt x="60" y="107"/>
                  <a:pt x="0" y="147"/>
                  <a:pt x="7" y="95"/>
                </a:cubicBezTo>
                <a:cubicBezTo>
                  <a:pt x="19" y="0"/>
                  <a:pt x="326" y="57"/>
                  <a:pt x="375" y="74"/>
                </a:cubicBezTo>
                <a:cubicBezTo>
                  <a:pt x="415" y="89"/>
                  <a:pt x="509" y="58"/>
                  <a:pt x="508" y="128"/>
                </a:cubicBezTo>
                <a:cubicBezTo>
                  <a:pt x="508" y="168"/>
                  <a:pt x="433" y="231"/>
                  <a:pt x="398" y="24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4" name="꙱ Portugal (Portuguese Republic) (PT) (H)">
            <a:extLst>
              <a:ext uri="{FF2B5EF4-FFF2-40B4-BE49-F238E27FC236}">
                <a16:creationId xmlns:a16="http://schemas.microsoft.com/office/drawing/2014/main" id="{95C4FF7A-3A4F-4854-92C4-C69D0CBD9547}"/>
              </a:ext>
            </a:extLst>
          </p:cNvPr>
          <p:cNvSpPr>
            <a:spLocks/>
          </p:cNvSpPr>
          <p:nvPr/>
        </p:nvSpPr>
        <p:spPr bwMode="auto">
          <a:xfrm>
            <a:off x="4175902" y="1138587"/>
            <a:ext cx="89869" cy="150686"/>
          </a:xfrm>
          <a:custGeom>
            <a:avLst/>
            <a:gdLst>
              <a:gd name="T0" fmla="*/ 97 w 1094"/>
              <a:gd name="T1" fmla="*/ 1012 h 1829"/>
              <a:gd name="T2" fmla="*/ 88 w 1094"/>
              <a:gd name="T3" fmla="*/ 983 h 1829"/>
              <a:gd name="T4" fmla="*/ 244 w 1094"/>
              <a:gd name="T5" fmla="*/ 750 h 1829"/>
              <a:gd name="T6" fmla="*/ 300 w 1094"/>
              <a:gd name="T7" fmla="*/ 555 h 1829"/>
              <a:gd name="T8" fmla="*/ 332 w 1094"/>
              <a:gd name="T9" fmla="*/ 522 h 1829"/>
              <a:gd name="T10" fmla="*/ 317 w 1094"/>
              <a:gd name="T11" fmla="*/ 517 h 1829"/>
              <a:gd name="T12" fmla="*/ 330 w 1094"/>
              <a:gd name="T13" fmla="*/ 319 h 1829"/>
              <a:gd name="T14" fmla="*/ 338 w 1094"/>
              <a:gd name="T15" fmla="*/ 160 h 1829"/>
              <a:gd name="T16" fmla="*/ 368 w 1094"/>
              <a:gd name="T17" fmla="*/ 65 h 1829"/>
              <a:gd name="T18" fmla="*/ 507 w 1094"/>
              <a:gd name="T19" fmla="*/ 0 h 1829"/>
              <a:gd name="T20" fmla="*/ 540 w 1094"/>
              <a:gd name="T21" fmla="*/ 36 h 1829"/>
              <a:gd name="T22" fmla="*/ 520 w 1094"/>
              <a:gd name="T23" fmla="*/ 121 h 1829"/>
              <a:gd name="T24" fmla="*/ 651 w 1094"/>
              <a:gd name="T25" fmla="*/ 93 h 1829"/>
              <a:gd name="T26" fmla="*/ 786 w 1094"/>
              <a:gd name="T27" fmla="*/ 95 h 1829"/>
              <a:gd name="T28" fmla="*/ 940 w 1094"/>
              <a:gd name="T29" fmla="*/ 76 h 1829"/>
              <a:gd name="T30" fmla="*/ 970 w 1094"/>
              <a:gd name="T31" fmla="*/ 144 h 1829"/>
              <a:gd name="T32" fmla="*/ 1059 w 1094"/>
              <a:gd name="T33" fmla="*/ 192 h 1829"/>
              <a:gd name="T34" fmla="*/ 849 w 1094"/>
              <a:gd name="T35" fmla="*/ 400 h 1829"/>
              <a:gd name="T36" fmla="*/ 866 w 1094"/>
              <a:gd name="T37" fmla="*/ 553 h 1829"/>
              <a:gd name="T38" fmla="*/ 863 w 1094"/>
              <a:gd name="T39" fmla="*/ 647 h 1829"/>
              <a:gd name="T40" fmla="*/ 800 w 1094"/>
              <a:gd name="T41" fmla="*/ 698 h 1829"/>
              <a:gd name="T42" fmla="*/ 802 w 1094"/>
              <a:gd name="T43" fmla="*/ 824 h 1829"/>
              <a:gd name="T44" fmla="*/ 771 w 1094"/>
              <a:gd name="T45" fmla="*/ 877 h 1829"/>
              <a:gd name="T46" fmla="*/ 632 w 1094"/>
              <a:gd name="T47" fmla="*/ 879 h 1829"/>
              <a:gd name="T48" fmla="*/ 684 w 1094"/>
              <a:gd name="T49" fmla="*/ 934 h 1829"/>
              <a:gd name="T50" fmla="*/ 702 w 1094"/>
              <a:gd name="T51" fmla="*/ 1009 h 1829"/>
              <a:gd name="T52" fmla="*/ 772 w 1094"/>
              <a:gd name="T53" fmla="*/ 1119 h 1829"/>
              <a:gd name="T54" fmla="*/ 671 w 1094"/>
              <a:gd name="T55" fmla="*/ 1269 h 1829"/>
              <a:gd name="T56" fmla="*/ 771 w 1094"/>
              <a:gd name="T57" fmla="*/ 1398 h 1829"/>
              <a:gd name="T58" fmla="*/ 662 w 1094"/>
              <a:gd name="T59" fmla="*/ 1518 h 1829"/>
              <a:gd name="T60" fmla="*/ 597 w 1094"/>
              <a:gd name="T61" fmla="*/ 1610 h 1829"/>
              <a:gd name="T62" fmla="*/ 599 w 1094"/>
              <a:gd name="T63" fmla="*/ 1750 h 1829"/>
              <a:gd name="T64" fmla="*/ 394 w 1094"/>
              <a:gd name="T65" fmla="*/ 1804 h 1829"/>
              <a:gd name="T66" fmla="*/ 154 w 1094"/>
              <a:gd name="T67" fmla="*/ 1826 h 1829"/>
              <a:gd name="T68" fmla="*/ 179 w 1094"/>
              <a:gd name="T69" fmla="*/ 1728 h 1829"/>
              <a:gd name="T70" fmla="*/ 215 w 1094"/>
              <a:gd name="T71" fmla="*/ 1595 h 1829"/>
              <a:gd name="T72" fmla="*/ 210 w 1094"/>
              <a:gd name="T73" fmla="*/ 1476 h 1829"/>
              <a:gd name="T74" fmla="*/ 213 w 1094"/>
              <a:gd name="T75" fmla="*/ 1303 h 1829"/>
              <a:gd name="T76" fmla="*/ 255 w 1094"/>
              <a:gd name="T77" fmla="*/ 1271 h 1829"/>
              <a:gd name="T78" fmla="*/ 109 w 1094"/>
              <a:gd name="T79" fmla="*/ 1324 h 1829"/>
              <a:gd name="T80" fmla="*/ 124 w 1094"/>
              <a:gd name="T81" fmla="*/ 1232 h 1829"/>
              <a:gd name="T82" fmla="*/ 159 w 1094"/>
              <a:gd name="T83" fmla="*/ 1247 h 1829"/>
              <a:gd name="T84" fmla="*/ 196 w 1094"/>
              <a:gd name="T85" fmla="*/ 1209 h 1829"/>
              <a:gd name="T86" fmla="*/ 192 w 1094"/>
              <a:gd name="T87" fmla="*/ 1134 h 1829"/>
              <a:gd name="T88" fmla="*/ 56 w 1094"/>
              <a:gd name="T89" fmla="*/ 1230 h 1829"/>
              <a:gd name="T90" fmla="*/ 97 w 1094"/>
              <a:gd name="T91" fmla="*/ 1012 h 1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94" h="1829">
                <a:moveTo>
                  <a:pt x="97" y="1012"/>
                </a:moveTo>
                <a:cubicBezTo>
                  <a:pt x="94" y="1003"/>
                  <a:pt x="91" y="993"/>
                  <a:pt x="88" y="983"/>
                </a:cubicBezTo>
                <a:cubicBezTo>
                  <a:pt x="184" y="976"/>
                  <a:pt x="217" y="820"/>
                  <a:pt x="244" y="750"/>
                </a:cubicBezTo>
                <a:cubicBezTo>
                  <a:pt x="268" y="688"/>
                  <a:pt x="282" y="619"/>
                  <a:pt x="300" y="555"/>
                </a:cubicBezTo>
                <a:cubicBezTo>
                  <a:pt x="305" y="537"/>
                  <a:pt x="321" y="534"/>
                  <a:pt x="332" y="522"/>
                </a:cubicBezTo>
                <a:cubicBezTo>
                  <a:pt x="341" y="512"/>
                  <a:pt x="341" y="446"/>
                  <a:pt x="317" y="517"/>
                </a:cubicBezTo>
                <a:cubicBezTo>
                  <a:pt x="328" y="441"/>
                  <a:pt x="347" y="395"/>
                  <a:pt x="330" y="319"/>
                </a:cubicBezTo>
                <a:cubicBezTo>
                  <a:pt x="325" y="293"/>
                  <a:pt x="286" y="162"/>
                  <a:pt x="338" y="160"/>
                </a:cubicBezTo>
                <a:cubicBezTo>
                  <a:pt x="263" y="183"/>
                  <a:pt x="320" y="94"/>
                  <a:pt x="368" y="65"/>
                </a:cubicBezTo>
                <a:cubicBezTo>
                  <a:pt x="399" y="36"/>
                  <a:pt x="471" y="35"/>
                  <a:pt x="507" y="0"/>
                </a:cubicBezTo>
                <a:cubicBezTo>
                  <a:pt x="503" y="25"/>
                  <a:pt x="514" y="39"/>
                  <a:pt x="540" y="36"/>
                </a:cubicBezTo>
                <a:cubicBezTo>
                  <a:pt x="523" y="48"/>
                  <a:pt x="468" y="118"/>
                  <a:pt x="520" y="121"/>
                </a:cubicBezTo>
                <a:cubicBezTo>
                  <a:pt x="563" y="123"/>
                  <a:pt x="605" y="85"/>
                  <a:pt x="651" y="93"/>
                </a:cubicBezTo>
                <a:cubicBezTo>
                  <a:pt x="708" y="103"/>
                  <a:pt x="729" y="125"/>
                  <a:pt x="786" y="95"/>
                </a:cubicBezTo>
                <a:cubicBezTo>
                  <a:pt x="804" y="34"/>
                  <a:pt x="890" y="81"/>
                  <a:pt x="940" y="76"/>
                </a:cubicBezTo>
                <a:cubicBezTo>
                  <a:pt x="1000" y="70"/>
                  <a:pt x="966" y="113"/>
                  <a:pt x="970" y="144"/>
                </a:cubicBezTo>
                <a:cubicBezTo>
                  <a:pt x="972" y="166"/>
                  <a:pt x="1044" y="176"/>
                  <a:pt x="1059" y="192"/>
                </a:cubicBezTo>
                <a:cubicBezTo>
                  <a:pt x="1094" y="224"/>
                  <a:pt x="879" y="394"/>
                  <a:pt x="849" y="400"/>
                </a:cubicBezTo>
                <a:cubicBezTo>
                  <a:pt x="874" y="394"/>
                  <a:pt x="865" y="542"/>
                  <a:pt x="866" y="553"/>
                </a:cubicBezTo>
                <a:cubicBezTo>
                  <a:pt x="865" y="590"/>
                  <a:pt x="870" y="636"/>
                  <a:pt x="863" y="647"/>
                </a:cubicBezTo>
                <a:cubicBezTo>
                  <a:pt x="845" y="676"/>
                  <a:pt x="810" y="667"/>
                  <a:pt x="800" y="698"/>
                </a:cubicBezTo>
                <a:cubicBezTo>
                  <a:pt x="797" y="718"/>
                  <a:pt x="868" y="802"/>
                  <a:pt x="802" y="824"/>
                </a:cubicBezTo>
                <a:cubicBezTo>
                  <a:pt x="777" y="832"/>
                  <a:pt x="792" y="864"/>
                  <a:pt x="771" y="877"/>
                </a:cubicBezTo>
                <a:cubicBezTo>
                  <a:pt x="741" y="895"/>
                  <a:pt x="664" y="888"/>
                  <a:pt x="632" y="879"/>
                </a:cubicBezTo>
                <a:cubicBezTo>
                  <a:pt x="643" y="903"/>
                  <a:pt x="665" y="917"/>
                  <a:pt x="684" y="934"/>
                </a:cubicBezTo>
                <a:cubicBezTo>
                  <a:pt x="707" y="956"/>
                  <a:pt x="686" y="980"/>
                  <a:pt x="702" y="1009"/>
                </a:cubicBezTo>
                <a:cubicBezTo>
                  <a:pt x="719" y="1038"/>
                  <a:pt x="783" y="1085"/>
                  <a:pt x="772" y="1119"/>
                </a:cubicBezTo>
                <a:cubicBezTo>
                  <a:pt x="753" y="1179"/>
                  <a:pt x="687" y="1209"/>
                  <a:pt x="671" y="1269"/>
                </a:cubicBezTo>
                <a:cubicBezTo>
                  <a:pt x="656" y="1321"/>
                  <a:pt x="706" y="1419"/>
                  <a:pt x="771" y="1398"/>
                </a:cubicBezTo>
                <a:cubicBezTo>
                  <a:pt x="743" y="1467"/>
                  <a:pt x="697" y="1450"/>
                  <a:pt x="662" y="1518"/>
                </a:cubicBezTo>
                <a:cubicBezTo>
                  <a:pt x="645" y="1552"/>
                  <a:pt x="613" y="1575"/>
                  <a:pt x="597" y="1610"/>
                </a:cubicBezTo>
                <a:cubicBezTo>
                  <a:pt x="576" y="1657"/>
                  <a:pt x="623" y="1703"/>
                  <a:pt x="599" y="1750"/>
                </a:cubicBezTo>
                <a:cubicBezTo>
                  <a:pt x="562" y="1820"/>
                  <a:pt x="456" y="1829"/>
                  <a:pt x="394" y="1804"/>
                </a:cubicBezTo>
                <a:cubicBezTo>
                  <a:pt x="319" y="1773"/>
                  <a:pt x="220" y="1770"/>
                  <a:pt x="154" y="1826"/>
                </a:cubicBezTo>
                <a:cubicBezTo>
                  <a:pt x="144" y="1795"/>
                  <a:pt x="167" y="1755"/>
                  <a:pt x="179" y="1728"/>
                </a:cubicBezTo>
                <a:cubicBezTo>
                  <a:pt x="199" y="1686"/>
                  <a:pt x="196" y="1632"/>
                  <a:pt x="215" y="1595"/>
                </a:cubicBezTo>
                <a:cubicBezTo>
                  <a:pt x="238" y="1551"/>
                  <a:pt x="207" y="1520"/>
                  <a:pt x="210" y="1476"/>
                </a:cubicBezTo>
                <a:cubicBezTo>
                  <a:pt x="214" y="1412"/>
                  <a:pt x="238" y="1375"/>
                  <a:pt x="213" y="1303"/>
                </a:cubicBezTo>
                <a:cubicBezTo>
                  <a:pt x="244" y="1364"/>
                  <a:pt x="260" y="1297"/>
                  <a:pt x="255" y="1271"/>
                </a:cubicBezTo>
                <a:cubicBezTo>
                  <a:pt x="242" y="1302"/>
                  <a:pt x="143" y="1312"/>
                  <a:pt x="109" y="1324"/>
                </a:cubicBezTo>
                <a:cubicBezTo>
                  <a:pt x="126" y="1295"/>
                  <a:pt x="116" y="1263"/>
                  <a:pt x="124" y="1232"/>
                </a:cubicBezTo>
                <a:cubicBezTo>
                  <a:pt x="136" y="1237"/>
                  <a:pt x="148" y="1242"/>
                  <a:pt x="159" y="1247"/>
                </a:cubicBezTo>
                <a:cubicBezTo>
                  <a:pt x="162" y="1224"/>
                  <a:pt x="180" y="1220"/>
                  <a:pt x="196" y="1209"/>
                </a:cubicBezTo>
                <a:cubicBezTo>
                  <a:pt x="219" y="1194"/>
                  <a:pt x="192" y="1154"/>
                  <a:pt x="192" y="1134"/>
                </a:cubicBezTo>
                <a:cubicBezTo>
                  <a:pt x="171" y="1162"/>
                  <a:pt x="100" y="1263"/>
                  <a:pt x="56" y="1230"/>
                </a:cubicBezTo>
                <a:cubicBezTo>
                  <a:pt x="0" y="1187"/>
                  <a:pt x="97" y="1066"/>
                  <a:pt x="97" y="101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5" name="꙱ Poland (Republic of Poland) (PL) (H)">
            <a:extLst>
              <a:ext uri="{FF2B5EF4-FFF2-40B4-BE49-F238E27FC236}">
                <a16:creationId xmlns:a16="http://schemas.microsoft.com/office/drawing/2014/main" id="{2B42FF5A-4BEC-42CB-8F28-ECB38BC72BD6}"/>
              </a:ext>
            </a:extLst>
          </p:cNvPr>
          <p:cNvSpPr>
            <a:spLocks/>
          </p:cNvSpPr>
          <p:nvPr/>
        </p:nvSpPr>
        <p:spPr bwMode="auto">
          <a:xfrm>
            <a:off x="4739913" y="774257"/>
            <a:ext cx="227257" cy="166168"/>
          </a:xfrm>
          <a:custGeom>
            <a:avLst/>
            <a:gdLst>
              <a:gd name="T0" fmla="*/ 553 w 2750"/>
              <a:gd name="T1" fmla="*/ 189 h 2017"/>
              <a:gd name="T2" fmla="*/ 834 w 2750"/>
              <a:gd name="T3" fmla="*/ 54 h 2017"/>
              <a:gd name="T4" fmla="*/ 1198 w 2750"/>
              <a:gd name="T5" fmla="*/ 82 h 2017"/>
              <a:gd name="T6" fmla="*/ 1109 w 2750"/>
              <a:gd name="T7" fmla="*/ 58 h 2017"/>
              <a:gd name="T8" fmla="*/ 1441 w 2750"/>
              <a:gd name="T9" fmla="*/ 153 h 2017"/>
              <a:gd name="T10" fmla="*/ 1349 w 2750"/>
              <a:gd name="T11" fmla="*/ 194 h 2017"/>
              <a:gd name="T12" fmla="*/ 1410 w 2750"/>
              <a:gd name="T13" fmla="*/ 198 h 2017"/>
              <a:gd name="T14" fmla="*/ 1736 w 2750"/>
              <a:gd name="T15" fmla="*/ 185 h 2017"/>
              <a:gd name="T16" fmla="*/ 2302 w 2750"/>
              <a:gd name="T17" fmla="*/ 200 h 2017"/>
              <a:gd name="T18" fmla="*/ 2385 w 2750"/>
              <a:gd name="T19" fmla="*/ 202 h 2017"/>
              <a:gd name="T20" fmla="*/ 2477 w 2750"/>
              <a:gd name="T21" fmla="*/ 320 h 2017"/>
              <a:gd name="T22" fmla="*/ 2621 w 2750"/>
              <a:gd name="T23" fmla="*/ 670 h 2017"/>
              <a:gd name="T24" fmla="*/ 2520 w 2750"/>
              <a:gd name="T25" fmla="*/ 797 h 2017"/>
              <a:gd name="T26" fmla="*/ 2445 w 2750"/>
              <a:gd name="T27" fmla="*/ 891 h 2017"/>
              <a:gd name="T28" fmla="*/ 2571 w 2750"/>
              <a:gd name="T29" fmla="*/ 1003 h 2017"/>
              <a:gd name="T30" fmla="*/ 2565 w 2750"/>
              <a:gd name="T31" fmla="*/ 1157 h 2017"/>
              <a:gd name="T32" fmla="*/ 2736 w 2750"/>
              <a:gd name="T33" fmla="*/ 1379 h 2017"/>
              <a:gd name="T34" fmla="*/ 2686 w 2750"/>
              <a:gd name="T35" fmla="*/ 1403 h 2017"/>
              <a:gd name="T36" fmla="*/ 2677 w 2750"/>
              <a:gd name="T37" fmla="*/ 1525 h 2017"/>
              <a:gd name="T38" fmla="*/ 2489 w 2750"/>
              <a:gd name="T39" fmla="*/ 1680 h 2017"/>
              <a:gd name="T40" fmla="*/ 2383 w 2750"/>
              <a:gd name="T41" fmla="*/ 1869 h 2017"/>
              <a:gd name="T42" fmla="*/ 2403 w 2750"/>
              <a:gd name="T43" fmla="*/ 1967 h 2017"/>
              <a:gd name="T44" fmla="*/ 2436 w 2750"/>
              <a:gd name="T45" fmla="*/ 2017 h 2017"/>
              <a:gd name="T46" fmla="*/ 2212 w 2750"/>
              <a:gd name="T47" fmla="*/ 1939 h 2017"/>
              <a:gd name="T48" fmla="*/ 2017 w 2750"/>
              <a:gd name="T49" fmla="*/ 1871 h 2017"/>
              <a:gd name="T50" fmla="*/ 1804 w 2750"/>
              <a:gd name="T51" fmla="*/ 1876 h 2017"/>
              <a:gd name="T52" fmla="*/ 1707 w 2750"/>
              <a:gd name="T53" fmla="*/ 1897 h 2017"/>
              <a:gd name="T54" fmla="*/ 1595 w 2750"/>
              <a:gd name="T55" fmla="*/ 1926 h 2017"/>
              <a:gd name="T56" fmla="*/ 1491 w 2750"/>
              <a:gd name="T57" fmla="*/ 1821 h 2017"/>
              <a:gd name="T58" fmla="*/ 1355 w 2750"/>
              <a:gd name="T59" fmla="*/ 1884 h 2017"/>
              <a:gd name="T60" fmla="*/ 1349 w 2750"/>
              <a:gd name="T61" fmla="*/ 1853 h 2017"/>
              <a:gd name="T62" fmla="*/ 1247 w 2750"/>
              <a:gd name="T63" fmla="*/ 1742 h 2017"/>
              <a:gd name="T64" fmla="*/ 1158 w 2750"/>
              <a:gd name="T65" fmla="*/ 1685 h 2017"/>
              <a:gd name="T66" fmla="*/ 1005 w 2750"/>
              <a:gd name="T67" fmla="*/ 1575 h 2017"/>
              <a:gd name="T68" fmla="*/ 773 w 2750"/>
              <a:gd name="T69" fmla="*/ 1521 h 2017"/>
              <a:gd name="T70" fmla="*/ 806 w 2750"/>
              <a:gd name="T71" fmla="*/ 1584 h 2017"/>
              <a:gd name="T72" fmla="*/ 679 w 2750"/>
              <a:gd name="T73" fmla="*/ 1614 h 2017"/>
              <a:gd name="T74" fmla="*/ 581 w 2750"/>
              <a:gd name="T75" fmla="*/ 1527 h 2017"/>
              <a:gd name="T76" fmla="*/ 632 w 2750"/>
              <a:gd name="T77" fmla="*/ 1484 h 2017"/>
              <a:gd name="T78" fmla="*/ 530 w 2750"/>
              <a:gd name="T79" fmla="*/ 1465 h 2017"/>
              <a:gd name="T80" fmla="*/ 340 w 2750"/>
              <a:gd name="T81" fmla="*/ 1378 h 2017"/>
              <a:gd name="T82" fmla="*/ 259 w 2750"/>
              <a:gd name="T83" fmla="*/ 1329 h 2017"/>
              <a:gd name="T84" fmla="*/ 203 w 2750"/>
              <a:gd name="T85" fmla="*/ 1376 h 2017"/>
              <a:gd name="T86" fmla="*/ 192 w 2750"/>
              <a:gd name="T87" fmla="*/ 1164 h 2017"/>
              <a:gd name="T88" fmla="*/ 154 w 2750"/>
              <a:gd name="T89" fmla="*/ 1082 h 2017"/>
              <a:gd name="T90" fmla="*/ 164 w 2750"/>
              <a:gd name="T91" fmla="*/ 995 h 2017"/>
              <a:gd name="T92" fmla="*/ 157 w 2750"/>
              <a:gd name="T93" fmla="*/ 908 h 2017"/>
              <a:gd name="T94" fmla="*/ 115 w 2750"/>
              <a:gd name="T95" fmla="*/ 852 h 2017"/>
              <a:gd name="T96" fmla="*/ 118 w 2750"/>
              <a:gd name="T97" fmla="*/ 780 h 2017"/>
              <a:gd name="T98" fmla="*/ 2 w 2750"/>
              <a:gd name="T99" fmla="*/ 693 h 2017"/>
              <a:gd name="T100" fmla="*/ 66 w 2750"/>
              <a:gd name="T101" fmla="*/ 521 h 2017"/>
              <a:gd name="T102" fmla="*/ 33 w 2750"/>
              <a:gd name="T103" fmla="*/ 416 h 2017"/>
              <a:gd name="T104" fmla="*/ 106 w 2750"/>
              <a:gd name="T105" fmla="*/ 420 h 2017"/>
              <a:gd name="T106" fmla="*/ 110 w 2750"/>
              <a:gd name="T107" fmla="*/ 372 h 2017"/>
              <a:gd name="T108" fmla="*/ 49 w 2750"/>
              <a:gd name="T109" fmla="*/ 346 h 2017"/>
              <a:gd name="T110" fmla="*/ 10 w 2750"/>
              <a:gd name="T111" fmla="*/ 331 h 2017"/>
              <a:gd name="T112" fmla="*/ 250 w 2750"/>
              <a:gd name="T113" fmla="*/ 272 h 2017"/>
              <a:gd name="T114" fmla="*/ 553 w 2750"/>
              <a:gd name="T115" fmla="*/ 189 h 2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50" h="2017">
                <a:moveTo>
                  <a:pt x="553" y="189"/>
                </a:moveTo>
                <a:cubicBezTo>
                  <a:pt x="610" y="113"/>
                  <a:pt x="744" y="78"/>
                  <a:pt x="834" y="54"/>
                </a:cubicBezTo>
                <a:cubicBezTo>
                  <a:pt x="947" y="24"/>
                  <a:pt x="1102" y="0"/>
                  <a:pt x="1198" y="82"/>
                </a:cubicBezTo>
                <a:cubicBezTo>
                  <a:pt x="1172" y="64"/>
                  <a:pt x="1141" y="46"/>
                  <a:pt x="1109" y="58"/>
                </a:cubicBezTo>
                <a:cubicBezTo>
                  <a:pt x="1192" y="136"/>
                  <a:pt x="1126" y="244"/>
                  <a:pt x="1441" y="153"/>
                </a:cubicBezTo>
                <a:cubicBezTo>
                  <a:pt x="1413" y="170"/>
                  <a:pt x="1377" y="175"/>
                  <a:pt x="1349" y="194"/>
                </a:cubicBezTo>
                <a:cubicBezTo>
                  <a:pt x="1308" y="222"/>
                  <a:pt x="1395" y="206"/>
                  <a:pt x="1410" y="198"/>
                </a:cubicBezTo>
                <a:cubicBezTo>
                  <a:pt x="1516" y="144"/>
                  <a:pt x="1609" y="187"/>
                  <a:pt x="1736" y="185"/>
                </a:cubicBezTo>
                <a:cubicBezTo>
                  <a:pt x="1902" y="183"/>
                  <a:pt x="2137" y="224"/>
                  <a:pt x="2302" y="200"/>
                </a:cubicBezTo>
                <a:cubicBezTo>
                  <a:pt x="2333" y="200"/>
                  <a:pt x="2364" y="201"/>
                  <a:pt x="2385" y="202"/>
                </a:cubicBezTo>
                <a:cubicBezTo>
                  <a:pt x="2426" y="220"/>
                  <a:pt x="2468" y="280"/>
                  <a:pt x="2477" y="320"/>
                </a:cubicBezTo>
                <a:cubicBezTo>
                  <a:pt x="2494" y="434"/>
                  <a:pt x="2609" y="549"/>
                  <a:pt x="2621" y="670"/>
                </a:cubicBezTo>
                <a:cubicBezTo>
                  <a:pt x="2636" y="788"/>
                  <a:pt x="2559" y="780"/>
                  <a:pt x="2520" y="797"/>
                </a:cubicBezTo>
                <a:cubicBezTo>
                  <a:pt x="2478" y="820"/>
                  <a:pt x="2457" y="858"/>
                  <a:pt x="2445" y="891"/>
                </a:cubicBezTo>
                <a:cubicBezTo>
                  <a:pt x="2458" y="960"/>
                  <a:pt x="2575" y="899"/>
                  <a:pt x="2571" y="1003"/>
                </a:cubicBezTo>
                <a:cubicBezTo>
                  <a:pt x="2570" y="1006"/>
                  <a:pt x="2537" y="1193"/>
                  <a:pt x="2565" y="1157"/>
                </a:cubicBezTo>
                <a:cubicBezTo>
                  <a:pt x="2607" y="1233"/>
                  <a:pt x="2622" y="1324"/>
                  <a:pt x="2736" y="1379"/>
                </a:cubicBezTo>
                <a:cubicBezTo>
                  <a:pt x="2719" y="1387"/>
                  <a:pt x="2703" y="1395"/>
                  <a:pt x="2686" y="1403"/>
                </a:cubicBezTo>
                <a:cubicBezTo>
                  <a:pt x="2736" y="1448"/>
                  <a:pt x="2750" y="1498"/>
                  <a:pt x="2677" y="1525"/>
                </a:cubicBezTo>
                <a:cubicBezTo>
                  <a:pt x="2604" y="1552"/>
                  <a:pt x="2539" y="1623"/>
                  <a:pt x="2489" y="1680"/>
                </a:cubicBezTo>
                <a:cubicBezTo>
                  <a:pt x="2446" y="1729"/>
                  <a:pt x="2354" y="1793"/>
                  <a:pt x="2383" y="1869"/>
                </a:cubicBezTo>
                <a:cubicBezTo>
                  <a:pt x="2395" y="1901"/>
                  <a:pt x="2391" y="1935"/>
                  <a:pt x="2403" y="1967"/>
                </a:cubicBezTo>
                <a:cubicBezTo>
                  <a:pt x="2413" y="1992"/>
                  <a:pt x="2441" y="1983"/>
                  <a:pt x="2436" y="2017"/>
                </a:cubicBezTo>
                <a:cubicBezTo>
                  <a:pt x="2377" y="1975"/>
                  <a:pt x="2252" y="1977"/>
                  <a:pt x="2212" y="1939"/>
                </a:cubicBezTo>
                <a:cubicBezTo>
                  <a:pt x="2141" y="1871"/>
                  <a:pt x="2101" y="1872"/>
                  <a:pt x="2017" y="1871"/>
                </a:cubicBezTo>
                <a:cubicBezTo>
                  <a:pt x="1943" y="1870"/>
                  <a:pt x="1902" y="1912"/>
                  <a:pt x="1804" y="1876"/>
                </a:cubicBezTo>
                <a:cubicBezTo>
                  <a:pt x="1777" y="1867"/>
                  <a:pt x="1726" y="1883"/>
                  <a:pt x="1707" y="1897"/>
                </a:cubicBezTo>
                <a:cubicBezTo>
                  <a:pt x="1655" y="1941"/>
                  <a:pt x="1639" y="1959"/>
                  <a:pt x="1595" y="1926"/>
                </a:cubicBezTo>
                <a:cubicBezTo>
                  <a:pt x="1584" y="1883"/>
                  <a:pt x="1556" y="1845"/>
                  <a:pt x="1491" y="1821"/>
                </a:cubicBezTo>
                <a:cubicBezTo>
                  <a:pt x="1452" y="1810"/>
                  <a:pt x="1388" y="1880"/>
                  <a:pt x="1355" y="1884"/>
                </a:cubicBezTo>
                <a:cubicBezTo>
                  <a:pt x="1357" y="1868"/>
                  <a:pt x="1350" y="1856"/>
                  <a:pt x="1349" y="1853"/>
                </a:cubicBezTo>
                <a:cubicBezTo>
                  <a:pt x="1329" y="1810"/>
                  <a:pt x="1289" y="1765"/>
                  <a:pt x="1247" y="1742"/>
                </a:cubicBezTo>
                <a:cubicBezTo>
                  <a:pt x="1222" y="1693"/>
                  <a:pt x="1202" y="1706"/>
                  <a:pt x="1158" y="1685"/>
                </a:cubicBezTo>
                <a:cubicBezTo>
                  <a:pt x="1046" y="1632"/>
                  <a:pt x="1008" y="1745"/>
                  <a:pt x="1005" y="1575"/>
                </a:cubicBezTo>
                <a:cubicBezTo>
                  <a:pt x="922" y="1600"/>
                  <a:pt x="850" y="1541"/>
                  <a:pt x="773" y="1521"/>
                </a:cubicBezTo>
                <a:cubicBezTo>
                  <a:pt x="776" y="1546"/>
                  <a:pt x="785" y="1566"/>
                  <a:pt x="806" y="1584"/>
                </a:cubicBezTo>
                <a:cubicBezTo>
                  <a:pt x="774" y="1605"/>
                  <a:pt x="716" y="1664"/>
                  <a:pt x="679" y="1614"/>
                </a:cubicBezTo>
                <a:cubicBezTo>
                  <a:pt x="650" y="1573"/>
                  <a:pt x="632" y="1545"/>
                  <a:pt x="581" y="1527"/>
                </a:cubicBezTo>
                <a:cubicBezTo>
                  <a:pt x="598" y="1513"/>
                  <a:pt x="616" y="1502"/>
                  <a:pt x="632" y="1484"/>
                </a:cubicBezTo>
                <a:cubicBezTo>
                  <a:pt x="664" y="1441"/>
                  <a:pt x="561" y="1434"/>
                  <a:pt x="530" y="1465"/>
                </a:cubicBezTo>
                <a:cubicBezTo>
                  <a:pt x="526" y="1371"/>
                  <a:pt x="368" y="1456"/>
                  <a:pt x="340" y="1378"/>
                </a:cubicBezTo>
                <a:cubicBezTo>
                  <a:pt x="320" y="1320"/>
                  <a:pt x="261" y="1326"/>
                  <a:pt x="259" y="1329"/>
                </a:cubicBezTo>
                <a:cubicBezTo>
                  <a:pt x="241" y="1338"/>
                  <a:pt x="252" y="1386"/>
                  <a:pt x="203" y="1376"/>
                </a:cubicBezTo>
                <a:cubicBezTo>
                  <a:pt x="250" y="1261"/>
                  <a:pt x="280" y="1224"/>
                  <a:pt x="192" y="1164"/>
                </a:cubicBezTo>
                <a:cubicBezTo>
                  <a:pt x="154" y="1138"/>
                  <a:pt x="184" y="1109"/>
                  <a:pt x="154" y="1082"/>
                </a:cubicBezTo>
                <a:cubicBezTo>
                  <a:pt x="115" y="1048"/>
                  <a:pt x="158" y="1031"/>
                  <a:pt x="164" y="995"/>
                </a:cubicBezTo>
                <a:cubicBezTo>
                  <a:pt x="168" y="972"/>
                  <a:pt x="160" y="931"/>
                  <a:pt x="157" y="908"/>
                </a:cubicBezTo>
                <a:cubicBezTo>
                  <a:pt x="154" y="885"/>
                  <a:pt x="106" y="891"/>
                  <a:pt x="115" y="852"/>
                </a:cubicBezTo>
                <a:cubicBezTo>
                  <a:pt x="121" y="826"/>
                  <a:pt x="153" y="801"/>
                  <a:pt x="118" y="780"/>
                </a:cubicBezTo>
                <a:cubicBezTo>
                  <a:pt x="77" y="756"/>
                  <a:pt x="37" y="726"/>
                  <a:pt x="2" y="693"/>
                </a:cubicBezTo>
                <a:cubicBezTo>
                  <a:pt x="0" y="622"/>
                  <a:pt x="105" y="604"/>
                  <a:pt x="66" y="521"/>
                </a:cubicBezTo>
                <a:cubicBezTo>
                  <a:pt x="53" y="493"/>
                  <a:pt x="22" y="450"/>
                  <a:pt x="33" y="416"/>
                </a:cubicBezTo>
                <a:cubicBezTo>
                  <a:pt x="39" y="400"/>
                  <a:pt x="94" y="420"/>
                  <a:pt x="106" y="420"/>
                </a:cubicBezTo>
                <a:cubicBezTo>
                  <a:pt x="101" y="402"/>
                  <a:pt x="103" y="386"/>
                  <a:pt x="110" y="372"/>
                </a:cubicBezTo>
                <a:cubicBezTo>
                  <a:pt x="93" y="357"/>
                  <a:pt x="72" y="348"/>
                  <a:pt x="49" y="346"/>
                </a:cubicBezTo>
                <a:cubicBezTo>
                  <a:pt x="62" y="377"/>
                  <a:pt x="13" y="359"/>
                  <a:pt x="10" y="331"/>
                </a:cubicBezTo>
                <a:cubicBezTo>
                  <a:pt x="79" y="357"/>
                  <a:pt x="188" y="297"/>
                  <a:pt x="250" y="272"/>
                </a:cubicBezTo>
                <a:cubicBezTo>
                  <a:pt x="325" y="242"/>
                  <a:pt x="506" y="251"/>
                  <a:pt x="553" y="18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6" name="꙱ Pitcairn Islands (Pitcairn, Henderson, Ducie and Oeno Islands) (PN) (H)">
            <a:extLst>
              <a:ext uri="{FF2B5EF4-FFF2-40B4-BE49-F238E27FC236}">
                <a16:creationId xmlns:a16="http://schemas.microsoft.com/office/drawing/2014/main" id="{8B8FEE4B-4774-4BD7-A798-2F94097AE06D}"/>
              </a:ext>
            </a:extLst>
          </p:cNvPr>
          <p:cNvSpPr>
            <a:spLocks/>
          </p:cNvSpPr>
          <p:nvPr/>
        </p:nvSpPr>
        <p:spPr bwMode="auto">
          <a:xfrm>
            <a:off x="1442620" y="3150138"/>
            <a:ext cx="3099" cy="3097"/>
          </a:xfrm>
          <a:custGeom>
            <a:avLst/>
            <a:gdLst>
              <a:gd name="T0" fmla="*/ 27 w 40"/>
              <a:gd name="T1" fmla="*/ 40 h 40"/>
              <a:gd name="T2" fmla="*/ 0 w 40"/>
              <a:gd name="T3" fmla="*/ 10 h 40"/>
              <a:gd name="T4" fmla="*/ 27 w 40"/>
              <a:gd name="T5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0">
                <a:moveTo>
                  <a:pt x="27" y="40"/>
                </a:moveTo>
                <a:cubicBezTo>
                  <a:pt x="40" y="10"/>
                  <a:pt x="31" y="0"/>
                  <a:pt x="0" y="10"/>
                </a:cubicBezTo>
                <a:cubicBezTo>
                  <a:pt x="8" y="21"/>
                  <a:pt x="17" y="31"/>
                  <a:pt x="27" y="4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7" name="꙱ Philippines (Republic of the Philippines) (PH) (H)">
            <a:extLst>
              <a:ext uri="{FF2B5EF4-FFF2-40B4-BE49-F238E27FC236}">
                <a16:creationId xmlns:a16="http://schemas.microsoft.com/office/drawing/2014/main" id="{0C79E5C5-EE7E-4F5A-ABBD-F87C390FFF68}"/>
              </a:ext>
            </a:extLst>
          </p:cNvPr>
          <p:cNvSpPr>
            <a:spLocks noEditPoints="1"/>
          </p:cNvSpPr>
          <p:nvPr/>
        </p:nvSpPr>
        <p:spPr bwMode="auto">
          <a:xfrm>
            <a:off x="7420512" y="1775389"/>
            <a:ext cx="252049" cy="453090"/>
          </a:xfrm>
          <a:custGeom>
            <a:avLst/>
            <a:gdLst>
              <a:gd name="T0" fmla="*/ 1947 w 3064"/>
              <a:gd name="T1" fmla="*/ 3401 h 5504"/>
              <a:gd name="T2" fmla="*/ 2386 w 3064"/>
              <a:gd name="T3" fmla="*/ 2821 h 5504"/>
              <a:gd name="T4" fmla="*/ 2237 w 3064"/>
              <a:gd name="T5" fmla="*/ 3497 h 5504"/>
              <a:gd name="T6" fmla="*/ 2769 w 3064"/>
              <a:gd name="T7" fmla="*/ 3833 h 5504"/>
              <a:gd name="T8" fmla="*/ 2623 w 3064"/>
              <a:gd name="T9" fmla="*/ 3693 h 5504"/>
              <a:gd name="T10" fmla="*/ 2267 w 3064"/>
              <a:gd name="T11" fmla="*/ 3215 h 5504"/>
              <a:gd name="T12" fmla="*/ 2377 w 3064"/>
              <a:gd name="T13" fmla="*/ 3189 h 5504"/>
              <a:gd name="T14" fmla="*/ 2481 w 3064"/>
              <a:gd name="T15" fmla="*/ 3723 h 5504"/>
              <a:gd name="T16" fmla="*/ 2522 w 3064"/>
              <a:gd name="T17" fmla="*/ 3342 h 5504"/>
              <a:gd name="T18" fmla="*/ 2485 w 3064"/>
              <a:gd name="T19" fmla="*/ 2896 h 5504"/>
              <a:gd name="T20" fmla="*/ 2225 w 3064"/>
              <a:gd name="T21" fmla="*/ 3685 h 5504"/>
              <a:gd name="T22" fmla="*/ 2062 w 3064"/>
              <a:gd name="T23" fmla="*/ 2292 h 5504"/>
              <a:gd name="T24" fmla="*/ 1955 w 3064"/>
              <a:gd name="T25" fmla="*/ 3922 h 5504"/>
              <a:gd name="T26" fmla="*/ 1970 w 3064"/>
              <a:gd name="T27" fmla="*/ 2844 h 5504"/>
              <a:gd name="T28" fmla="*/ 2018 w 3064"/>
              <a:gd name="T29" fmla="*/ 3044 h 5504"/>
              <a:gd name="T30" fmla="*/ 1836 w 3064"/>
              <a:gd name="T31" fmla="*/ 3022 h 5504"/>
              <a:gd name="T32" fmla="*/ 1691 w 3064"/>
              <a:gd name="T33" fmla="*/ 3592 h 5504"/>
              <a:gd name="T34" fmla="*/ 1687 w 3064"/>
              <a:gd name="T35" fmla="*/ 4774 h 5504"/>
              <a:gd name="T36" fmla="*/ 1946 w 3064"/>
              <a:gd name="T37" fmla="*/ 4620 h 5504"/>
              <a:gd name="T38" fmla="*/ 2233 w 3064"/>
              <a:gd name="T39" fmla="*/ 4827 h 5504"/>
              <a:gd name="T40" fmla="*/ 2790 w 3064"/>
              <a:gd name="T41" fmla="*/ 5111 h 5504"/>
              <a:gd name="T42" fmla="*/ 2923 w 3064"/>
              <a:gd name="T43" fmla="*/ 4848 h 5504"/>
              <a:gd name="T44" fmla="*/ 2858 w 3064"/>
              <a:gd name="T45" fmla="*/ 4225 h 5504"/>
              <a:gd name="T46" fmla="*/ 2617 w 3064"/>
              <a:gd name="T47" fmla="*/ 3803 h 5504"/>
              <a:gd name="T48" fmla="*/ 2282 w 3064"/>
              <a:gd name="T49" fmla="*/ 4362 h 5504"/>
              <a:gd name="T50" fmla="*/ 2012 w 3064"/>
              <a:gd name="T51" fmla="*/ 4192 h 5504"/>
              <a:gd name="T52" fmla="*/ 1525 w 3064"/>
              <a:gd name="T53" fmla="*/ 2815 h 5504"/>
              <a:gd name="T54" fmla="*/ 1468 w 3064"/>
              <a:gd name="T55" fmla="*/ 2990 h 5504"/>
              <a:gd name="T56" fmla="*/ 1492 w 3064"/>
              <a:gd name="T57" fmla="*/ 3581 h 5504"/>
              <a:gd name="T58" fmla="*/ 1648 w 3064"/>
              <a:gd name="T59" fmla="*/ 3185 h 5504"/>
              <a:gd name="T60" fmla="*/ 1433 w 3064"/>
              <a:gd name="T61" fmla="*/ 2055 h 5504"/>
              <a:gd name="T62" fmla="*/ 1442 w 3064"/>
              <a:gd name="T63" fmla="*/ 2310 h 5504"/>
              <a:gd name="T64" fmla="*/ 1094 w 3064"/>
              <a:gd name="T65" fmla="*/ 591 h 5504"/>
              <a:gd name="T66" fmla="*/ 931 w 3064"/>
              <a:gd name="T67" fmla="*/ 582 h 5504"/>
              <a:gd name="T68" fmla="*/ 688 w 3064"/>
              <a:gd name="T69" fmla="*/ 1825 h 5504"/>
              <a:gd name="T70" fmla="*/ 966 w 3064"/>
              <a:gd name="T71" fmla="*/ 2378 h 5504"/>
              <a:gd name="T72" fmla="*/ 1319 w 3064"/>
              <a:gd name="T73" fmla="*/ 2328 h 5504"/>
              <a:gd name="T74" fmla="*/ 1680 w 3064"/>
              <a:gd name="T75" fmla="*/ 2445 h 5504"/>
              <a:gd name="T76" fmla="*/ 2098 w 3064"/>
              <a:gd name="T77" fmla="*/ 2824 h 5504"/>
              <a:gd name="T78" fmla="*/ 1780 w 3064"/>
              <a:gd name="T79" fmla="*/ 2283 h 5504"/>
              <a:gd name="T80" fmla="*/ 1329 w 3064"/>
              <a:gd name="T81" fmla="*/ 2280 h 5504"/>
              <a:gd name="T82" fmla="*/ 1352 w 3064"/>
              <a:gd name="T83" fmla="*/ 1422 h 5504"/>
              <a:gd name="T84" fmla="*/ 1154 w 3064"/>
              <a:gd name="T85" fmla="*/ 785 h 5504"/>
              <a:gd name="T86" fmla="*/ 706 w 3064"/>
              <a:gd name="T87" fmla="*/ 956 h 5504"/>
              <a:gd name="T88" fmla="*/ 922 w 3064"/>
              <a:gd name="T89" fmla="*/ 3031 h 5504"/>
              <a:gd name="T90" fmla="*/ 1299 w 3064"/>
              <a:gd name="T91" fmla="*/ 2803 h 5504"/>
              <a:gd name="T92" fmla="*/ 889 w 3064"/>
              <a:gd name="T93" fmla="*/ 3542 h 5504"/>
              <a:gd name="T94" fmla="*/ 863 w 3064"/>
              <a:gd name="T95" fmla="*/ 2429 h 5504"/>
              <a:gd name="T96" fmla="*/ 809 w 3064"/>
              <a:gd name="T97" fmla="*/ 3245 h 5504"/>
              <a:gd name="T98" fmla="*/ 503 w 3064"/>
              <a:gd name="T99" fmla="*/ 3830 h 5504"/>
              <a:gd name="T100" fmla="*/ 661 w 3064"/>
              <a:gd name="T101" fmla="*/ 3346 h 5504"/>
              <a:gd name="T102" fmla="*/ 566 w 3064"/>
              <a:gd name="T103" fmla="*/ 3664 h 5504"/>
              <a:gd name="T104" fmla="*/ 216 w 3064"/>
              <a:gd name="T105" fmla="*/ 4065 h 5504"/>
              <a:gd name="T106" fmla="*/ 2718 w 3064"/>
              <a:gd name="T107" fmla="*/ 5389 h 5504"/>
              <a:gd name="T108" fmla="*/ 2163 w 3064"/>
              <a:gd name="T109" fmla="*/ 3622 h 5504"/>
              <a:gd name="T110" fmla="*/ 2065 w 3064"/>
              <a:gd name="T111" fmla="*/ 3987 h 5504"/>
              <a:gd name="T112" fmla="*/ 1554 w 3064"/>
              <a:gd name="T113" fmla="*/ 5139 h 5504"/>
              <a:gd name="T114" fmla="*/ 1578 w 3064"/>
              <a:gd name="T115" fmla="*/ 4970 h 5504"/>
              <a:gd name="T116" fmla="*/ 1168 w 3064"/>
              <a:gd name="T117" fmla="*/ 5080 h 5504"/>
              <a:gd name="T118" fmla="*/ 521 w 3064"/>
              <a:gd name="T119" fmla="*/ 4819 h 5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064" h="5504">
                <a:moveTo>
                  <a:pt x="1735" y="3940"/>
                </a:moveTo>
                <a:cubicBezTo>
                  <a:pt x="1763" y="3960"/>
                  <a:pt x="1804" y="3960"/>
                  <a:pt x="1828" y="3987"/>
                </a:cubicBezTo>
                <a:cubicBezTo>
                  <a:pt x="1848" y="4011"/>
                  <a:pt x="1837" y="4048"/>
                  <a:pt x="1861" y="4069"/>
                </a:cubicBezTo>
                <a:cubicBezTo>
                  <a:pt x="1894" y="4098"/>
                  <a:pt x="1937" y="4063"/>
                  <a:pt x="1953" y="4034"/>
                </a:cubicBezTo>
                <a:cubicBezTo>
                  <a:pt x="2007" y="3939"/>
                  <a:pt x="1826" y="3976"/>
                  <a:pt x="1947" y="3599"/>
                </a:cubicBezTo>
                <a:cubicBezTo>
                  <a:pt x="1968" y="3534"/>
                  <a:pt x="2036" y="3448"/>
                  <a:pt x="1947" y="3401"/>
                </a:cubicBezTo>
                <a:cubicBezTo>
                  <a:pt x="1917" y="3386"/>
                  <a:pt x="1879" y="3381"/>
                  <a:pt x="1848" y="3395"/>
                </a:cubicBezTo>
                <a:cubicBezTo>
                  <a:pt x="1795" y="3419"/>
                  <a:pt x="1817" y="3465"/>
                  <a:pt x="1804" y="3509"/>
                </a:cubicBezTo>
                <a:cubicBezTo>
                  <a:pt x="1795" y="3538"/>
                  <a:pt x="1767" y="3547"/>
                  <a:pt x="1778" y="3581"/>
                </a:cubicBezTo>
                <a:cubicBezTo>
                  <a:pt x="1789" y="3618"/>
                  <a:pt x="1805" y="3659"/>
                  <a:pt x="1790" y="3698"/>
                </a:cubicBezTo>
                <a:cubicBezTo>
                  <a:pt x="1759" y="3779"/>
                  <a:pt x="1548" y="3677"/>
                  <a:pt x="1735" y="3940"/>
                </a:cubicBezTo>
                <a:close/>
                <a:moveTo>
                  <a:pt x="2386" y="2821"/>
                </a:moveTo>
                <a:cubicBezTo>
                  <a:pt x="2394" y="2828"/>
                  <a:pt x="2400" y="2827"/>
                  <a:pt x="2403" y="2818"/>
                </a:cubicBezTo>
                <a:cubicBezTo>
                  <a:pt x="2397" y="2819"/>
                  <a:pt x="2392" y="2819"/>
                  <a:pt x="2386" y="2821"/>
                </a:cubicBezTo>
                <a:close/>
                <a:moveTo>
                  <a:pt x="2003" y="3370"/>
                </a:moveTo>
                <a:cubicBezTo>
                  <a:pt x="1981" y="3254"/>
                  <a:pt x="2139" y="3313"/>
                  <a:pt x="2003" y="3370"/>
                </a:cubicBezTo>
                <a:close/>
                <a:moveTo>
                  <a:pt x="2243" y="3530"/>
                </a:moveTo>
                <a:cubicBezTo>
                  <a:pt x="2241" y="3519"/>
                  <a:pt x="2239" y="3508"/>
                  <a:pt x="2237" y="3497"/>
                </a:cubicBezTo>
                <a:cubicBezTo>
                  <a:pt x="2271" y="3502"/>
                  <a:pt x="2273" y="3513"/>
                  <a:pt x="2243" y="3530"/>
                </a:cubicBezTo>
                <a:close/>
                <a:moveTo>
                  <a:pt x="2801" y="3738"/>
                </a:moveTo>
                <a:cubicBezTo>
                  <a:pt x="2787" y="3758"/>
                  <a:pt x="2774" y="3842"/>
                  <a:pt x="2821" y="3831"/>
                </a:cubicBezTo>
                <a:cubicBezTo>
                  <a:pt x="2869" y="3820"/>
                  <a:pt x="2833" y="3744"/>
                  <a:pt x="2801" y="3738"/>
                </a:cubicBezTo>
                <a:close/>
                <a:moveTo>
                  <a:pt x="2784" y="3895"/>
                </a:moveTo>
                <a:cubicBezTo>
                  <a:pt x="2804" y="3874"/>
                  <a:pt x="2790" y="3846"/>
                  <a:pt x="2769" y="3833"/>
                </a:cubicBezTo>
                <a:cubicBezTo>
                  <a:pt x="2765" y="3856"/>
                  <a:pt x="2770" y="3876"/>
                  <a:pt x="2784" y="3895"/>
                </a:cubicBezTo>
                <a:close/>
                <a:moveTo>
                  <a:pt x="2656" y="3738"/>
                </a:moveTo>
                <a:cubicBezTo>
                  <a:pt x="2679" y="3754"/>
                  <a:pt x="2682" y="3780"/>
                  <a:pt x="2662" y="3800"/>
                </a:cubicBezTo>
                <a:cubicBezTo>
                  <a:pt x="2736" y="3811"/>
                  <a:pt x="2666" y="3653"/>
                  <a:pt x="2665" y="3646"/>
                </a:cubicBezTo>
                <a:cubicBezTo>
                  <a:pt x="2661" y="3623"/>
                  <a:pt x="2676" y="3604"/>
                  <a:pt x="2668" y="3581"/>
                </a:cubicBezTo>
                <a:cubicBezTo>
                  <a:pt x="2609" y="3606"/>
                  <a:pt x="2656" y="3655"/>
                  <a:pt x="2623" y="3693"/>
                </a:cubicBezTo>
                <a:cubicBezTo>
                  <a:pt x="2647" y="3697"/>
                  <a:pt x="2663" y="3713"/>
                  <a:pt x="2656" y="3738"/>
                </a:cubicBezTo>
                <a:close/>
                <a:moveTo>
                  <a:pt x="2537" y="3738"/>
                </a:moveTo>
                <a:cubicBezTo>
                  <a:pt x="2548" y="3748"/>
                  <a:pt x="2559" y="3757"/>
                  <a:pt x="2570" y="3768"/>
                </a:cubicBezTo>
                <a:cubicBezTo>
                  <a:pt x="2564" y="3739"/>
                  <a:pt x="2550" y="3692"/>
                  <a:pt x="2511" y="3705"/>
                </a:cubicBezTo>
                <a:cubicBezTo>
                  <a:pt x="2518" y="3717"/>
                  <a:pt x="2527" y="3728"/>
                  <a:pt x="2537" y="3738"/>
                </a:cubicBezTo>
                <a:close/>
                <a:moveTo>
                  <a:pt x="2267" y="3215"/>
                </a:moveTo>
                <a:cubicBezTo>
                  <a:pt x="2319" y="3223"/>
                  <a:pt x="2281" y="3101"/>
                  <a:pt x="2217" y="3138"/>
                </a:cubicBezTo>
                <a:cubicBezTo>
                  <a:pt x="2231" y="3165"/>
                  <a:pt x="2238" y="3199"/>
                  <a:pt x="2267" y="3215"/>
                </a:cubicBezTo>
                <a:close/>
                <a:moveTo>
                  <a:pt x="2163" y="2844"/>
                </a:moveTo>
                <a:cubicBezTo>
                  <a:pt x="2186" y="2907"/>
                  <a:pt x="2214" y="2961"/>
                  <a:pt x="2267" y="3005"/>
                </a:cubicBezTo>
                <a:cubicBezTo>
                  <a:pt x="2297" y="3029"/>
                  <a:pt x="2388" y="3125"/>
                  <a:pt x="2424" y="3109"/>
                </a:cubicBezTo>
                <a:cubicBezTo>
                  <a:pt x="2412" y="3138"/>
                  <a:pt x="2413" y="3177"/>
                  <a:pt x="2377" y="3189"/>
                </a:cubicBezTo>
                <a:cubicBezTo>
                  <a:pt x="2395" y="3204"/>
                  <a:pt x="2410" y="3221"/>
                  <a:pt x="2421" y="3242"/>
                </a:cubicBezTo>
                <a:cubicBezTo>
                  <a:pt x="2390" y="3207"/>
                  <a:pt x="2371" y="3252"/>
                  <a:pt x="2345" y="3267"/>
                </a:cubicBezTo>
                <a:cubicBezTo>
                  <a:pt x="2305" y="3290"/>
                  <a:pt x="2243" y="3225"/>
                  <a:pt x="2225" y="3195"/>
                </a:cubicBezTo>
                <a:cubicBezTo>
                  <a:pt x="2196" y="3231"/>
                  <a:pt x="2252" y="3407"/>
                  <a:pt x="2297" y="3426"/>
                </a:cubicBezTo>
                <a:cubicBezTo>
                  <a:pt x="2289" y="3346"/>
                  <a:pt x="2382" y="3449"/>
                  <a:pt x="2385" y="3490"/>
                </a:cubicBezTo>
                <a:cubicBezTo>
                  <a:pt x="2390" y="3594"/>
                  <a:pt x="2371" y="3673"/>
                  <a:pt x="2481" y="3723"/>
                </a:cubicBezTo>
                <a:cubicBezTo>
                  <a:pt x="2476" y="3692"/>
                  <a:pt x="2460" y="3663"/>
                  <a:pt x="2460" y="3631"/>
                </a:cubicBezTo>
                <a:cubicBezTo>
                  <a:pt x="2477" y="3650"/>
                  <a:pt x="2538" y="3652"/>
                  <a:pt x="2544" y="3619"/>
                </a:cubicBezTo>
                <a:cubicBezTo>
                  <a:pt x="2547" y="3601"/>
                  <a:pt x="2502" y="3515"/>
                  <a:pt x="2491" y="3496"/>
                </a:cubicBezTo>
                <a:cubicBezTo>
                  <a:pt x="2466" y="3454"/>
                  <a:pt x="2458" y="3459"/>
                  <a:pt x="2454" y="3402"/>
                </a:cubicBezTo>
                <a:cubicBezTo>
                  <a:pt x="2451" y="3366"/>
                  <a:pt x="2459" y="3308"/>
                  <a:pt x="2427" y="3281"/>
                </a:cubicBezTo>
                <a:cubicBezTo>
                  <a:pt x="2452" y="3274"/>
                  <a:pt x="2522" y="3342"/>
                  <a:pt x="2522" y="3342"/>
                </a:cubicBezTo>
                <a:cubicBezTo>
                  <a:pt x="2550" y="3310"/>
                  <a:pt x="2652" y="3350"/>
                  <a:pt x="2680" y="3367"/>
                </a:cubicBezTo>
                <a:cubicBezTo>
                  <a:pt x="2657" y="3341"/>
                  <a:pt x="2642" y="3303"/>
                  <a:pt x="2605" y="3293"/>
                </a:cubicBezTo>
                <a:cubicBezTo>
                  <a:pt x="2652" y="3257"/>
                  <a:pt x="2559" y="3152"/>
                  <a:pt x="2554" y="3109"/>
                </a:cubicBezTo>
                <a:cubicBezTo>
                  <a:pt x="2550" y="3064"/>
                  <a:pt x="2570" y="3024"/>
                  <a:pt x="2545" y="2986"/>
                </a:cubicBezTo>
                <a:cubicBezTo>
                  <a:pt x="2530" y="2962"/>
                  <a:pt x="2589" y="2969"/>
                  <a:pt x="2541" y="2941"/>
                </a:cubicBezTo>
                <a:cubicBezTo>
                  <a:pt x="2516" y="2925"/>
                  <a:pt x="2483" y="2937"/>
                  <a:pt x="2485" y="2896"/>
                </a:cubicBezTo>
                <a:cubicBezTo>
                  <a:pt x="2488" y="2844"/>
                  <a:pt x="2443" y="2842"/>
                  <a:pt x="2406" y="2834"/>
                </a:cubicBezTo>
                <a:cubicBezTo>
                  <a:pt x="2366" y="2825"/>
                  <a:pt x="2353" y="2825"/>
                  <a:pt x="2310" y="2838"/>
                </a:cubicBezTo>
                <a:cubicBezTo>
                  <a:pt x="2261" y="2854"/>
                  <a:pt x="2208" y="2810"/>
                  <a:pt x="2163" y="2844"/>
                </a:cubicBezTo>
                <a:close/>
                <a:moveTo>
                  <a:pt x="2124" y="3839"/>
                </a:moveTo>
                <a:cubicBezTo>
                  <a:pt x="2118" y="3954"/>
                  <a:pt x="2324" y="3823"/>
                  <a:pt x="2350" y="3833"/>
                </a:cubicBezTo>
                <a:cubicBezTo>
                  <a:pt x="2334" y="3773"/>
                  <a:pt x="2332" y="3656"/>
                  <a:pt x="2225" y="3685"/>
                </a:cubicBezTo>
                <a:cubicBezTo>
                  <a:pt x="2188" y="3695"/>
                  <a:pt x="2073" y="3806"/>
                  <a:pt x="2124" y="3839"/>
                </a:cubicBezTo>
                <a:close/>
                <a:moveTo>
                  <a:pt x="2116" y="2607"/>
                </a:moveTo>
                <a:cubicBezTo>
                  <a:pt x="2106" y="2599"/>
                  <a:pt x="2095" y="2597"/>
                  <a:pt x="2083" y="2601"/>
                </a:cubicBezTo>
                <a:cubicBezTo>
                  <a:pt x="2094" y="2603"/>
                  <a:pt x="2105" y="2605"/>
                  <a:pt x="2116" y="2607"/>
                </a:cubicBezTo>
                <a:close/>
                <a:moveTo>
                  <a:pt x="2098" y="2482"/>
                </a:moveTo>
                <a:cubicBezTo>
                  <a:pt x="2172" y="2430"/>
                  <a:pt x="2161" y="2312"/>
                  <a:pt x="2062" y="2292"/>
                </a:cubicBezTo>
                <a:cubicBezTo>
                  <a:pt x="2033" y="2353"/>
                  <a:pt x="2052" y="2440"/>
                  <a:pt x="2098" y="2482"/>
                </a:cubicBezTo>
                <a:close/>
                <a:moveTo>
                  <a:pt x="2053" y="2589"/>
                </a:moveTo>
                <a:cubicBezTo>
                  <a:pt x="2058" y="2569"/>
                  <a:pt x="2048" y="2565"/>
                  <a:pt x="2024" y="2577"/>
                </a:cubicBezTo>
                <a:cubicBezTo>
                  <a:pt x="2034" y="2581"/>
                  <a:pt x="2043" y="2585"/>
                  <a:pt x="2053" y="2589"/>
                </a:cubicBezTo>
                <a:close/>
                <a:moveTo>
                  <a:pt x="1976" y="3738"/>
                </a:moveTo>
                <a:cubicBezTo>
                  <a:pt x="1981" y="3800"/>
                  <a:pt x="1961" y="3861"/>
                  <a:pt x="1955" y="3922"/>
                </a:cubicBezTo>
                <a:cubicBezTo>
                  <a:pt x="2040" y="3944"/>
                  <a:pt x="2022" y="3743"/>
                  <a:pt x="2056" y="3703"/>
                </a:cubicBezTo>
                <a:cubicBezTo>
                  <a:pt x="2099" y="3653"/>
                  <a:pt x="2144" y="3613"/>
                  <a:pt x="2151" y="3544"/>
                </a:cubicBezTo>
                <a:cubicBezTo>
                  <a:pt x="2160" y="3461"/>
                  <a:pt x="2134" y="3381"/>
                  <a:pt x="2136" y="3298"/>
                </a:cubicBezTo>
                <a:cubicBezTo>
                  <a:pt x="2095" y="3307"/>
                  <a:pt x="2084" y="3436"/>
                  <a:pt x="2077" y="3467"/>
                </a:cubicBezTo>
                <a:cubicBezTo>
                  <a:pt x="2055" y="3562"/>
                  <a:pt x="1996" y="3643"/>
                  <a:pt x="1976" y="3738"/>
                </a:cubicBezTo>
                <a:close/>
                <a:moveTo>
                  <a:pt x="1970" y="2844"/>
                </a:moveTo>
                <a:cubicBezTo>
                  <a:pt x="1981" y="2866"/>
                  <a:pt x="1996" y="2885"/>
                  <a:pt x="2015" y="2901"/>
                </a:cubicBezTo>
                <a:cubicBezTo>
                  <a:pt x="2009" y="2861"/>
                  <a:pt x="1997" y="2812"/>
                  <a:pt x="1958" y="2791"/>
                </a:cubicBezTo>
                <a:cubicBezTo>
                  <a:pt x="1949" y="2812"/>
                  <a:pt x="1953" y="2829"/>
                  <a:pt x="1970" y="2844"/>
                </a:cubicBezTo>
                <a:close/>
                <a:moveTo>
                  <a:pt x="1836" y="3022"/>
                </a:moveTo>
                <a:cubicBezTo>
                  <a:pt x="1835" y="3033"/>
                  <a:pt x="1835" y="3044"/>
                  <a:pt x="1834" y="3055"/>
                </a:cubicBezTo>
                <a:cubicBezTo>
                  <a:pt x="1902" y="3008"/>
                  <a:pt x="1893" y="2867"/>
                  <a:pt x="2018" y="3044"/>
                </a:cubicBezTo>
                <a:cubicBezTo>
                  <a:pt x="2041" y="3077"/>
                  <a:pt x="2089" y="3079"/>
                  <a:pt x="2113" y="3111"/>
                </a:cubicBezTo>
                <a:cubicBezTo>
                  <a:pt x="2158" y="3023"/>
                  <a:pt x="2038" y="2969"/>
                  <a:pt x="1997" y="2921"/>
                </a:cubicBezTo>
                <a:cubicBezTo>
                  <a:pt x="1979" y="2899"/>
                  <a:pt x="1951" y="2875"/>
                  <a:pt x="1929" y="2858"/>
                </a:cubicBezTo>
                <a:cubicBezTo>
                  <a:pt x="1917" y="2848"/>
                  <a:pt x="1846" y="2814"/>
                  <a:pt x="1831" y="2815"/>
                </a:cubicBezTo>
                <a:cubicBezTo>
                  <a:pt x="1842" y="2843"/>
                  <a:pt x="1833" y="2918"/>
                  <a:pt x="1845" y="2935"/>
                </a:cubicBezTo>
                <a:cubicBezTo>
                  <a:pt x="1876" y="2976"/>
                  <a:pt x="1839" y="2978"/>
                  <a:pt x="1836" y="3022"/>
                </a:cubicBezTo>
                <a:close/>
                <a:moveTo>
                  <a:pt x="1869" y="2776"/>
                </a:moveTo>
                <a:cubicBezTo>
                  <a:pt x="1835" y="2721"/>
                  <a:pt x="1796" y="2646"/>
                  <a:pt x="1733" y="2619"/>
                </a:cubicBezTo>
                <a:cubicBezTo>
                  <a:pt x="1701" y="2671"/>
                  <a:pt x="1846" y="2742"/>
                  <a:pt x="1869" y="2776"/>
                </a:cubicBezTo>
                <a:close/>
                <a:moveTo>
                  <a:pt x="1691" y="3592"/>
                </a:moveTo>
                <a:cubicBezTo>
                  <a:pt x="1717" y="3580"/>
                  <a:pt x="1780" y="3498"/>
                  <a:pt x="1724" y="3484"/>
                </a:cubicBezTo>
                <a:cubicBezTo>
                  <a:pt x="1681" y="3474"/>
                  <a:pt x="1670" y="3570"/>
                  <a:pt x="1691" y="3592"/>
                </a:cubicBezTo>
                <a:close/>
                <a:moveTo>
                  <a:pt x="1614" y="2844"/>
                </a:moveTo>
                <a:cubicBezTo>
                  <a:pt x="1603" y="2851"/>
                  <a:pt x="1593" y="2859"/>
                  <a:pt x="1584" y="2868"/>
                </a:cubicBezTo>
                <a:cubicBezTo>
                  <a:pt x="1609" y="2888"/>
                  <a:pt x="1635" y="2908"/>
                  <a:pt x="1658" y="2930"/>
                </a:cubicBezTo>
                <a:cubicBezTo>
                  <a:pt x="1686" y="2891"/>
                  <a:pt x="1662" y="2844"/>
                  <a:pt x="1614" y="2844"/>
                </a:cubicBezTo>
                <a:close/>
                <a:moveTo>
                  <a:pt x="1578" y="4753"/>
                </a:moveTo>
                <a:cubicBezTo>
                  <a:pt x="1563" y="4837"/>
                  <a:pt x="1678" y="4873"/>
                  <a:pt x="1687" y="4774"/>
                </a:cubicBezTo>
                <a:cubicBezTo>
                  <a:pt x="1690" y="4739"/>
                  <a:pt x="1705" y="4640"/>
                  <a:pt x="1733" y="4629"/>
                </a:cubicBezTo>
                <a:cubicBezTo>
                  <a:pt x="1755" y="4621"/>
                  <a:pt x="1770" y="4490"/>
                  <a:pt x="1820" y="4529"/>
                </a:cubicBezTo>
                <a:cubicBezTo>
                  <a:pt x="1855" y="4556"/>
                  <a:pt x="1841" y="4615"/>
                  <a:pt x="1869" y="4646"/>
                </a:cubicBezTo>
                <a:cubicBezTo>
                  <a:pt x="1877" y="4594"/>
                  <a:pt x="1896" y="4620"/>
                  <a:pt x="1911" y="4646"/>
                </a:cubicBezTo>
                <a:cubicBezTo>
                  <a:pt x="1922" y="4614"/>
                  <a:pt x="1913" y="4570"/>
                  <a:pt x="1952" y="4554"/>
                </a:cubicBezTo>
                <a:cubicBezTo>
                  <a:pt x="1970" y="4576"/>
                  <a:pt x="1967" y="4602"/>
                  <a:pt x="1946" y="4620"/>
                </a:cubicBezTo>
                <a:cubicBezTo>
                  <a:pt x="1987" y="4621"/>
                  <a:pt x="2013" y="4672"/>
                  <a:pt x="2053" y="4664"/>
                </a:cubicBezTo>
                <a:cubicBezTo>
                  <a:pt x="1991" y="4573"/>
                  <a:pt x="2054" y="4594"/>
                  <a:pt x="2059" y="4575"/>
                </a:cubicBezTo>
                <a:cubicBezTo>
                  <a:pt x="2068" y="4543"/>
                  <a:pt x="2032" y="4550"/>
                  <a:pt x="2074" y="4519"/>
                </a:cubicBezTo>
                <a:cubicBezTo>
                  <a:pt x="2099" y="4500"/>
                  <a:pt x="2124" y="4534"/>
                  <a:pt x="2144" y="4546"/>
                </a:cubicBezTo>
                <a:cubicBezTo>
                  <a:pt x="2209" y="4587"/>
                  <a:pt x="2268" y="4598"/>
                  <a:pt x="2290" y="4685"/>
                </a:cubicBezTo>
                <a:cubicBezTo>
                  <a:pt x="2302" y="4732"/>
                  <a:pt x="2238" y="4777"/>
                  <a:pt x="2233" y="4827"/>
                </a:cubicBezTo>
                <a:cubicBezTo>
                  <a:pt x="2228" y="4877"/>
                  <a:pt x="2255" y="4947"/>
                  <a:pt x="2266" y="4997"/>
                </a:cubicBezTo>
                <a:cubicBezTo>
                  <a:pt x="2282" y="5074"/>
                  <a:pt x="2349" y="5120"/>
                  <a:pt x="2415" y="5153"/>
                </a:cubicBezTo>
                <a:cubicBezTo>
                  <a:pt x="2445" y="5169"/>
                  <a:pt x="2552" y="5238"/>
                  <a:pt x="2585" y="5210"/>
                </a:cubicBezTo>
                <a:cubicBezTo>
                  <a:pt x="2611" y="5187"/>
                  <a:pt x="2597" y="5132"/>
                  <a:pt x="2646" y="5135"/>
                </a:cubicBezTo>
                <a:cubicBezTo>
                  <a:pt x="2651" y="5135"/>
                  <a:pt x="2637" y="5364"/>
                  <a:pt x="2707" y="5316"/>
                </a:cubicBezTo>
                <a:cubicBezTo>
                  <a:pt x="2755" y="5282"/>
                  <a:pt x="2798" y="5167"/>
                  <a:pt x="2790" y="5111"/>
                </a:cubicBezTo>
                <a:cubicBezTo>
                  <a:pt x="2780" y="5032"/>
                  <a:pt x="2719" y="4998"/>
                  <a:pt x="2689" y="4935"/>
                </a:cubicBezTo>
                <a:cubicBezTo>
                  <a:pt x="2670" y="4896"/>
                  <a:pt x="2764" y="4680"/>
                  <a:pt x="2797" y="4696"/>
                </a:cubicBezTo>
                <a:cubicBezTo>
                  <a:pt x="2823" y="4709"/>
                  <a:pt x="2880" y="4831"/>
                  <a:pt x="2891" y="4861"/>
                </a:cubicBezTo>
                <a:cubicBezTo>
                  <a:pt x="2902" y="4889"/>
                  <a:pt x="2896" y="4920"/>
                  <a:pt x="2898" y="4950"/>
                </a:cubicBezTo>
                <a:cubicBezTo>
                  <a:pt x="2902" y="4993"/>
                  <a:pt x="2938" y="5023"/>
                  <a:pt x="2944" y="5065"/>
                </a:cubicBezTo>
                <a:cubicBezTo>
                  <a:pt x="2944" y="4996"/>
                  <a:pt x="2975" y="4907"/>
                  <a:pt x="2923" y="4848"/>
                </a:cubicBezTo>
                <a:cubicBezTo>
                  <a:pt x="2948" y="4836"/>
                  <a:pt x="2969" y="4852"/>
                  <a:pt x="2979" y="4875"/>
                </a:cubicBezTo>
                <a:cubicBezTo>
                  <a:pt x="2935" y="4836"/>
                  <a:pt x="3001" y="4797"/>
                  <a:pt x="3022" y="4767"/>
                </a:cubicBezTo>
                <a:cubicBezTo>
                  <a:pt x="3064" y="4710"/>
                  <a:pt x="3034" y="4628"/>
                  <a:pt x="3023" y="4567"/>
                </a:cubicBezTo>
                <a:cubicBezTo>
                  <a:pt x="3014" y="4517"/>
                  <a:pt x="2949" y="4517"/>
                  <a:pt x="2975" y="4463"/>
                </a:cubicBezTo>
                <a:cubicBezTo>
                  <a:pt x="2990" y="4431"/>
                  <a:pt x="2991" y="4351"/>
                  <a:pt x="2935" y="4376"/>
                </a:cubicBezTo>
                <a:cubicBezTo>
                  <a:pt x="3030" y="4294"/>
                  <a:pt x="2855" y="4268"/>
                  <a:pt x="2858" y="4225"/>
                </a:cubicBezTo>
                <a:cubicBezTo>
                  <a:pt x="2859" y="4200"/>
                  <a:pt x="2908" y="4188"/>
                  <a:pt x="2917" y="4163"/>
                </a:cubicBezTo>
                <a:cubicBezTo>
                  <a:pt x="2935" y="4119"/>
                  <a:pt x="2885" y="4102"/>
                  <a:pt x="2873" y="4067"/>
                </a:cubicBezTo>
                <a:cubicBezTo>
                  <a:pt x="2866" y="4051"/>
                  <a:pt x="2884" y="3974"/>
                  <a:pt x="2854" y="3990"/>
                </a:cubicBezTo>
                <a:cubicBezTo>
                  <a:pt x="2817" y="4009"/>
                  <a:pt x="2810" y="3995"/>
                  <a:pt x="2789" y="3966"/>
                </a:cubicBezTo>
                <a:cubicBezTo>
                  <a:pt x="2765" y="3932"/>
                  <a:pt x="2790" y="3912"/>
                  <a:pt x="2737" y="3896"/>
                </a:cubicBezTo>
                <a:cubicBezTo>
                  <a:pt x="2679" y="3878"/>
                  <a:pt x="2668" y="3825"/>
                  <a:pt x="2617" y="3803"/>
                </a:cubicBezTo>
                <a:cubicBezTo>
                  <a:pt x="2574" y="3899"/>
                  <a:pt x="2718" y="4080"/>
                  <a:pt x="2660" y="4097"/>
                </a:cubicBezTo>
                <a:cubicBezTo>
                  <a:pt x="2626" y="4107"/>
                  <a:pt x="2579" y="4099"/>
                  <a:pt x="2564" y="4061"/>
                </a:cubicBezTo>
                <a:cubicBezTo>
                  <a:pt x="2536" y="4149"/>
                  <a:pt x="2566" y="4156"/>
                  <a:pt x="2484" y="4099"/>
                </a:cubicBezTo>
                <a:cubicBezTo>
                  <a:pt x="2407" y="4045"/>
                  <a:pt x="2474" y="4257"/>
                  <a:pt x="2410" y="4266"/>
                </a:cubicBezTo>
                <a:cubicBezTo>
                  <a:pt x="2369" y="4271"/>
                  <a:pt x="2361" y="4222"/>
                  <a:pt x="2323" y="4239"/>
                </a:cubicBezTo>
                <a:cubicBezTo>
                  <a:pt x="2283" y="4257"/>
                  <a:pt x="2294" y="4329"/>
                  <a:pt x="2282" y="4362"/>
                </a:cubicBezTo>
                <a:cubicBezTo>
                  <a:pt x="2267" y="4403"/>
                  <a:pt x="2208" y="4385"/>
                  <a:pt x="2179" y="4409"/>
                </a:cubicBezTo>
                <a:cubicBezTo>
                  <a:pt x="2162" y="4423"/>
                  <a:pt x="2132" y="4456"/>
                  <a:pt x="2109" y="4457"/>
                </a:cubicBezTo>
                <a:cubicBezTo>
                  <a:pt x="2084" y="4458"/>
                  <a:pt x="2139" y="4419"/>
                  <a:pt x="2134" y="4422"/>
                </a:cubicBezTo>
                <a:cubicBezTo>
                  <a:pt x="2165" y="4402"/>
                  <a:pt x="2171" y="4390"/>
                  <a:pt x="2163" y="4351"/>
                </a:cubicBezTo>
                <a:cubicBezTo>
                  <a:pt x="2157" y="4321"/>
                  <a:pt x="2116" y="4175"/>
                  <a:pt x="2065" y="4246"/>
                </a:cubicBezTo>
                <a:cubicBezTo>
                  <a:pt x="2058" y="4221"/>
                  <a:pt x="2043" y="4191"/>
                  <a:pt x="2012" y="4192"/>
                </a:cubicBezTo>
                <a:cubicBezTo>
                  <a:pt x="2029" y="4274"/>
                  <a:pt x="1927" y="4243"/>
                  <a:pt x="1903" y="4287"/>
                </a:cubicBezTo>
                <a:cubicBezTo>
                  <a:pt x="1874" y="4339"/>
                  <a:pt x="1899" y="4387"/>
                  <a:pt x="1833" y="4409"/>
                </a:cubicBezTo>
                <a:cubicBezTo>
                  <a:pt x="1767" y="4431"/>
                  <a:pt x="1670" y="4412"/>
                  <a:pt x="1639" y="4495"/>
                </a:cubicBezTo>
                <a:cubicBezTo>
                  <a:pt x="1609" y="4576"/>
                  <a:pt x="1672" y="4548"/>
                  <a:pt x="1578" y="4753"/>
                </a:cubicBezTo>
                <a:close/>
                <a:moveTo>
                  <a:pt x="1534" y="2844"/>
                </a:moveTo>
                <a:cubicBezTo>
                  <a:pt x="1560" y="2848"/>
                  <a:pt x="1556" y="2838"/>
                  <a:pt x="1525" y="2815"/>
                </a:cubicBezTo>
                <a:cubicBezTo>
                  <a:pt x="1528" y="2825"/>
                  <a:pt x="1531" y="2834"/>
                  <a:pt x="1534" y="2844"/>
                </a:cubicBezTo>
                <a:close/>
                <a:moveTo>
                  <a:pt x="1457" y="2069"/>
                </a:moveTo>
                <a:cubicBezTo>
                  <a:pt x="1467" y="2068"/>
                  <a:pt x="1476" y="2067"/>
                  <a:pt x="1486" y="2066"/>
                </a:cubicBezTo>
                <a:cubicBezTo>
                  <a:pt x="1476" y="2065"/>
                  <a:pt x="1466" y="2066"/>
                  <a:pt x="1457" y="2069"/>
                </a:cubicBezTo>
                <a:close/>
                <a:moveTo>
                  <a:pt x="1453" y="2844"/>
                </a:moveTo>
                <a:cubicBezTo>
                  <a:pt x="1449" y="2898"/>
                  <a:pt x="1427" y="2943"/>
                  <a:pt x="1468" y="2990"/>
                </a:cubicBezTo>
                <a:cubicBezTo>
                  <a:pt x="1475" y="2929"/>
                  <a:pt x="1480" y="2868"/>
                  <a:pt x="1493" y="2808"/>
                </a:cubicBezTo>
                <a:cubicBezTo>
                  <a:pt x="1500" y="2774"/>
                  <a:pt x="1424" y="2795"/>
                  <a:pt x="1453" y="2844"/>
                </a:cubicBezTo>
                <a:close/>
                <a:moveTo>
                  <a:pt x="1430" y="3106"/>
                </a:moveTo>
                <a:cubicBezTo>
                  <a:pt x="1526" y="3123"/>
                  <a:pt x="1503" y="3197"/>
                  <a:pt x="1501" y="3271"/>
                </a:cubicBezTo>
                <a:cubicBezTo>
                  <a:pt x="1500" y="3325"/>
                  <a:pt x="1509" y="3363"/>
                  <a:pt x="1494" y="3416"/>
                </a:cubicBezTo>
                <a:cubicBezTo>
                  <a:pt x="1479" y="3472"/>
                  <a:pt x="1512" y="3525"/>
                  <a:pt x="1492" y="3581"/>
                </a:cubicBezTo>
                <a:cubicBezTo>
                  <a:pt x="1547" y="3592"/>
                  <a:pt x="1583" y="3497"/>
                  <a:pt x="1643" y="3497"/>
                </a:cubicBezTo>
                <a:cubicBezTo>
                  <a:pt x="1682" y="3497"/>
                  <a:pt x="1755" y="3440"/>
                  <a:pt x="1744" y="3401"/>
                </a:cubicBezTo>
                <a:cubicBezTo>
                  <a:pt x="1734" y="3367"/>
                  <a:pt x="1859" y="3354"/>
                  <a:pt x="1842" y="3306"/>
                </a:cubicBezTo>
                <a:cubicBezTo>
                  <a:pt x="1820" y="3241"/>
                  <a:pt x="1866" y="3152"/>
                  <a:pt x="1762" y="3227"/>
                </a:cubicBezTo>
                <a:cubicBezTo>
                  <a:pt x="1788" y="3200"/>
                  <a:pt x="1749" y="3162"/>
                  <a:pt x="1719" y="3169"/>
                </a:cubicBezTo>
                <a:cubicBezTo>
                  <a:pt x="1691" y="3175"/>
                  <a:pt x="1672" y="3210"/>
                  <a:pt x="1648" y="3185"/>
                </a:cubicBezTo>
                <a:cubicBezTo>
                  <a:pt x="1621" y="3156"/>
                  <a:pt x="1602" y="3123"/>
                  <a:pt x="1564" y="3105"/>
                </a:cubicBezTo>
                <a:cubicBezTo>
                  <a:pt x="1529" y="3088"/>
                  <a:pt x="1483" y="3081"/>
                  <a:pt x="1460" y="3046"/>
                </a:cubicBezTo>
                <a:cubicBezTo>
                  <a:pt x="1444" y="3063"/>
                  <a:pt x="1434" y="3083"/>
                  <a:pt x="1430" y="3106"/>
                </a:cubicBezTo>
                <a:close/>
                <a:moveTo>
                  <a:pt x="1433" y="2055"/>
                </a:moveTo>
                <a:cubicBezTo>
                  <a:pt x="1442" y="2026"/>
                  <a:pt x="1432" y="2018"/>
                  <a:pt x="1403" y="2031"/>
                </a:cubicBezTo>
                <a:cubicBezTo>
                  <a:pt x="1413" y="2039"/>
                  <a:pt x="1423" y="2047"/>
                  <a:pt x="1433" y="2055"/>
                </a:cubicBezTo>
                <a:close/>
                <a:moveTo>
                  <a:pt x="1353" y="2509"/>
                </a:moveTo>
                <a:cubicBezTo>
                  <a:pt x="1352" y="2575"/>
                  <a:pt x="1455" y="2625"/>
                  <a:pt x="1458" y="2530"/>
                </a:cubicBezTo>
                <a:cubicBezTo>
                  <a:pt x="1460" y="2482"/>
                  <a:pt x="1368" y="2455"/>
                  <a:pt x="1353" y="2509"/>
                </a:cubicBezTo>
                <a:close/>
                <a:moveTo>
                  <a:pt x="1442" y="2310"/>
                </a:moveTo>
                <a:cubicBezTo>
                  <a:pt x="1433" y="2274"/>
                  <a:pt x="1385" y="2249"/>
                  <a:pt x="1353" y="2239"/>
                </a:cubicBezTo>
                <a:cubicBezTo>
                  <a:pt x="1373" y="2272"/>
                  <a:pt x="1410" y="2290"/>
                  <a:pt x="1442" y="2310"/>
                </a:cubicBezTo>
                <a:close/>
                <a:moveTo>
                  <a:pt x="1287" y="1954"/>
                </a:moveTo>
                <a:cubicBezTo>
                  <a:pt x="1297" y="1990"/>
                  <a:pt x="1316" y="2060"/>
                  <a:pt x="1356" y="2075"/>
                </a:cubicBezTo>
                <a:cubicBezTo>
                  <a:pt x="1373" y="2031"/>
                  <a:pt x="1361" y="1889"/>
                  <a:pt x="1287" y="1954"/>
                </a:cubicBezTo>
                <a:close/>
                <a:moveTo>
                  <a:pt x="1094" y="591"/>
                </a:moveTo>
                <a:cubicBezTo>
                  <a:pt x="1114" y="576"/>
                  <a:pt x="1123" y="552"/>
                  <a:pt x="1115" y="529"/>
                </a:cubicBezTo>
                <a:cubicBezTo>
                  <a:pt x="1097" y="546"/>
                  <a:pt x="1090" y="566"/>
                  <a:pt x="1094" y="591"/>
                </a:cubicBezTo>
                <a:close/>
                <a:moveTo>
                  <a:pt x="1032" y="48"/>
                </a:moveTo>
                <a:cubicBezTo>
                  <a:pt x="1042" y="33"/>
                  <a:pt x="1047" y="17"/>
                  <a:pt x="1050" y="0"/>
                </a:cubicBezTo>
                <a:cubicBezTo>
                  <a:pt x="1030" y="11"/>
                  <a:pt x="1024" y="27"/>
                  <a:pt x="1032" y="48"/>
                </a:cubicBezTo>
                <a:close/>
                <a:moveTo>
                  <a:pt x="931" y="582"/>
                </a:moveTo>
                <a:cubicBezTo>
                  <a:pt x="942" y="581"/>
                  <a:pt x="953" y="580"/>
                  <a:pt x="964" y="579"/>
                </a:cubicBezTo>
                <a:cubicBezTo>
                  <a:pt x="947" y="571"/>
                  <a:pt x="939" y="566"/>
                  <a:pt x="931" y="582"/>
                </a:cubicBezTo>
                <a:close/>
                <a:moveTo>
                  <a:pt x="907" y="398"/>
                </a:moveTo>
                <a:cubicBezTo>
                  <a:pt x="921" y="418"/>
                  <a:pt x="940" y="431"/>
                  <a:pt x="964" y="437"/>
                </a:cubicBezTo>
                <a:cubicBezTo>
                  <a:pt x="972" y="403"/>
                  <a:pt x="935" y="380"/>
                  <a:pt x="907" y="398"/>
                </a:cubicBezTo>
                <a:close/>
                <a:moveTo>
                  <a:pt x="599" y="1550"/>
                </a:moveTo>
                <a:cubicBezTo>
                  <a:pt x="585" y="1615"/>
                  <a:pt x="638" y="1607"/>
                  <a:pt x="645" y="1644"/>
                </a:cubicBezTo>
                <a:cubicBezTo>
                  <a:pt x="655" y="1701"/>
                  <a:pt x="659" y="1775"/>
                  <a:pt x="688" y="1825"/>
                </a:cubicBezTo>
                <a:cubicBezTo>
                  <a:pt x="715" y="1873"/>
                  <a:pt x="730" y="1916"/>
                  <a:pt x="738" y="1970"/>
                </a:cubicBezTo>
                <a:cubicBezTo>
                  <a:pt x="743" y="2003"/>
                  <a:pt x="796" y="2075"/>
                  <a:pt x="789" y="2001"/>
                </a:cubicBezTo>
                <a:cubicBezTo>
                  <a:pt x="844" y="2022"/>
                  <a:pt x="812" y="2130"/>
                  <a:pt x="876" y="2149"/>
                </a:cubicBezTo>
                <a:cubicBezTo>
                  <a:pt x="971" y="2177"/>
                  <a:pt x="896" y="2056"/>
                  <a:pt x="898" y="2016"/>
                </a:cubicBezTo>
                <a:cubicBezTo>
                  <a:pt x="1140" y="2104"/>
                  <a:pt x="1062" y="2120"/>
                  <a:pt x="961" y="2213"/>
                </a:cubicBezTo>
                <a:cubicBezTo>
                  <a:pt x="919" y="2252"/>
                  <a:pt x="962" y="2329"/>
                  <a:pt x="966" y="2378"/>
                </a:cubicBezTo>
                <a:cubicBezTo>
                  <a:pt x="992" y="2375"/>
                  <a:pt x="1002" y="2360"/>
                  <a:pt x="990" y="2337"/>
                </a:cubicBezTo>
                <a:cubicBezTo>
                  <a:pt x="1044" y="2337"/>
                  <a:pt x="1068" y="2367"/>
                  <a:pt x="1059" y="2420"/>
                </a:cubicBezTo>
                <a:cubicBezTo>
                  <a:pt x="1076" y="2358"/>
                  <a:pt x="1115" y="2412"/>
                  <a:pt x="1103" y="2443"/>
                </a:cubicBezTo>
                <a:cubicBezTo>
                  <a:pt x="1134" y="2438"/>
                  <a:pt x="1179" y="2457"/>
                  <a:pt x="1204" y="2432"/>
                </a:cubicBezTo>
                <a:cubicBezTo>
                  <a:pt x="1225" y="2410"/>
                  <a:pt x="1231" y="2378"/>
                  <a:pt x="1256" y="2359"/>
                </a:cubicBezTo>
                <a:cubicBezTo>
                  <a:pt x="1263" y="2353"/>
                  <a:pt x="1308" y="2319"/>
                  <a:pt x="1319" y="2328"/>
                </a:cubicBezTo>
                <a:cubicBezTo>
                  <a:pt x="1356" y="2358"/>
                  <a:pt x="1406" y="2373"/>
                  <a:pt x="1440" y="2405"/>
                </a:cubicBezTo>
                <a:cubicBezTo>
                  <a:pt x="1485" y="2448"/>
                  <a:pt x="1572" y="2507"/>
                  <a:pt x="1584" y="2571"/>
                </a:cubicBezTo>
                <a:cubicBezTo>
                  <a:pt x="1592" y="2612"/>
                  <a:pt x="1667" y="2628"/>
                  <a:pt x="1618" y="2529"/>
                </a:cubicBezTo>
                <a:cubicBezTo>
                  <a:pt x="1614" y="2519"/>
                  <a:pt x="1570" y="2460"/>
                  <a:pt x="1593" y="2467"/>
                </a:cubicBezTo>
                <a:cubicBezTo>
                  <a:pt x="1546" y="2437"/>
                  <a:pt x="1558" y="2373"/>
                  <a:pt x="1525" y="2334"/>
                </a:cubicBezTo>
                <a:cubicBezTo>
                  <a:pt x="1589" y="2323"/>
                  <a:pt x="1649" y="2401"/>
                  <a:pt x="1680" y="2445"/>
                </a:cubicBezTo>
                <a:cubicBezTo>
                  <a:pt x="1722" y="2504"/>
                  <a:pt x="1793" y="2508"/>
                  <a:pt x="1828" y="2581"/>
                </a:cubicBezTo>
                <a:cubicBezTo>
                  <a:pt x="1838" y="2601"/>
                  <a:pt x="1816" y="2638"/>
                  <a:pt x="1844" y="2644"/>
                </a:cubicBezTo>
                <a:cubicBezTo>
                  <a:pt x="1910" y="2658"/>
                  <a:pt x="1965" y="2730"/>
                  <a:pt x="1996" y="2714"/>
                </a:cubicBezTo>
                <a:cubicBezTo>
                  <a:pt x="2015" y="2704"/>
                  <a:pt x="2042" y="2676"/>
                  <a:pt x="2065" y="2681"/>
                </a:cubicBezTo>
                <a:cubicBezTo>
                  <a:pt x="2061" y="2717"/>
                  <a:pt x="1993" y="2734"/>
                  <a:pt x="2023" y="2776"/>
                </a:cubicBezTo>
                <a:cubicBezTo>
                  <a:pt x="2028" y="2784"/>
                  <a:pt x="2083" y="2863"/>
                  <a:pt x="2098" y="2824"/>
                </a:cubicBezTo>
                <a:cubicBezTo>
                  <a:pt x="2121" y="2763"/>
                  <a:pt x="2096" y="2551"/>
                  <a:pt x="1982" y="2630"/>
                </a:cubicBezTo>
                <a:cubicBezTo>
                  <a:pt x="1969" y="2605"/>
                  <a:pt x="1983" y="2589"/>
                  <a:pt x="1977" y="2564"/>
                </a:cubicBezTo>
                <a:cubicBezTo>
                  <a:pt x="1969" y="2533"/>
                  <a:pt x="1924" y="2488"/>
                  <a:pt x="1898" y="2473"/>
                </a:cubicBezTo>
                <a:cubicBezTo>
                  <a:pt x="1827" y="2432"/>
                  <a:pt x="1976" y="2393"/>
                  <a:pt x="2015" y="2414"/>
                </a:cubicBezTo>
                <a:cubicBezTo>
                  <a:pt x="2008" y="2370"/>
                  <a:pt x="1937" y="2352"/>
                  <a:pt x="1901" y="2349"/>
                </a:cubicBezTo>
                <a:cubicBezTo>
                  <a:pt x="1841" y="2344"/>
                  <a:pt x="1830" y="2292"/>
                  <a:pt x="1780" y="2283"/>
                </a:cubicBezTo>
                <a:cubicBezTo>
                  <a:pt x="1767" y="2324"/>
                  <a:pt x="1845" y="2384"/>
                  <a:pt x="1780" y="2408"/>
                </a:cubicBezTo>
                <a:cubicBezTo>
                  <a:pt x="1733" y="2425"/>
                  <a:pt x="1719" y="2311"/>
                  <a:pt x="1698" y="2276"/>
                </a:cubicBezTo>
                <a:cubicBezTo>
                  <a:pt x="1655" y="2204"/>
                  <a:pt x="1477" y="2139"/>
                  <a:pt x="1480" y="2274"/>
                </a:cubicBezTo>
                <a:cubicBezTo>
                  <a:pt x="1473" y="2262"/>
                  <a:pt x="1465" y="2250"/>
                  <a:pt x="1457" y="2238"/>
                </a:cubicBezTo>
                <a:cubicBezTo>
                  <a:pt x="1417" y="2276"/>
                  <a:pt x="1498" y="2299"/>
                  <a:pt x="1475" y="2325"/>
                </a:cubicBezTo>
                <a:cubicBezTo>
                  <a:pt x="1437" y="2369"/>
                  <a:pt x="1357" y="2309"/>
                  <a:pt x="1329" y="2280"/>
                </a:cubicBezTo>
                <a:cubicBezTo>
                  <a:pt x="1304" y="2254"/>
                  <a:pt x="1195" y="2068"/>
                  <a:pt x="1275" y="2063"/>
                </a:cubicBezTo>
                <a:cubicBezTo>
                  <a:pt x="1202" y="2012"/>
                  <a:pt x="1126" y="1866"/>
                  <a:pt x="1160" y="1781"/>
                </a:cubicBezTo>
                <a:cubicBezTo>
                  <a:pt x="1183" y="1724"/>
                  <a:pt x="1154" y="1672"/>
                  <a:pt x="1174" y="1621"/>
                </a:cubicBezTo>
                <a:cubicBezTo>
                  <a:pt x="1200" y="1558"/>
                  <a:pt x="1284" y="1554"/>
                  <a:pt x="1326" y="1508"/>
                </a:cubicBezTo>
                <a:cubicBezTo>
                  <a:pt x="1321" y="1525"/>
                  <a:pt x="1316" y="1542"/>
                  <a:pt x="1311" y="1559"/>
                </a:cubicBezTo>
                <a:cubicBezTo>
                  <a:pt x="1347" y="1518"/>
                  <a:pt x="1336" y="1470"/>
                  <a:pt x="1352" y="1422"/>
                </a:cubicBezTo>
                <a:cubicBezTo>
                  <a:pt x="1378" y="1349"/>
                  <a:pt x="1411" y="1270"/>
                  <a:pt x="1397" y="1191"/>
                </a:cubicBezTo>
                <a:cubicBezTo>
                  <a:pt x="1356" y="1210"/>
                  <a:pt x="1375" y="1153"/>
                  <a:pt x="1362" y="1134"/>
                </a:cubicBezTo>
                <a:cubicBezTo>
                  <a:pt x="1324" y="1082"/>
                  <a:pt x="1282" y="1080"/>
                  <a:pt x="1259" y="1008"/>
                </a:cubicBezTo>
                <a:cubicBezTo>
                  <a:pt x="1235" y="934"/>
                  <a:pt x="1237" y="877"/>
                  <a:pt x="1268" y="807"/>
                </a:cubicBezTo>
                <a:cubicBezTo>
                  <a:pt x="1284" y="771"/>
                  <a:pt x="1237" y="672"/>
                  <a:pt x="1205" y="725"/>
                </a:cubicBezTo>
                <a:cubicBezTo>
                  <a:pt x="1192" y="746"/>
                  <a:pt x="1190" y="792"/>
                  <a:pt x="1154" y="785"/>
                </a:cubicBezTo>
                <a:cubicBezTo>
                  <a:pt x="1133" y="781"/>
                  <a:pt x="1087" y="757"/>
                  <a:pt x="1068" y="781"/>
                </a:cubicBezTo>
                <a:cubicBezTo>
                  <a:pt x="1048" y="738"/>
                  <a:pt x="918" y="651"/>
                  <a:pt x="853" y="673"/>
                </a:cubicBezTo>
                <a:cubicBezTo>
                  <a:pt x="830" y="680"/>
                  <a:pt x="805" y="668"/>
                  <a:pt x="782" y="666"/>
                </a:cubicBezTo>
                <a:cubicBezTo>
                  <a:pt x="761" y="664"/>
                  <a:pt x="778" y="695"/>
                  <a:pt x="758" y="695"/>
                </a:cubicBezTo>
                <a:cubicBezTo>
                  <a:pt x="700" y="695"/>
                  <a:pt x="736" y="726"/>
                  <a:pt x="735" y="760"/>
                </a:cubicBezTo>
                <a:cubicBezTo>
                  <a:pt x="733" y="820"/>
                  <a:pt x="714" y="895"/>
                  <a:pt x="706" y="956"/>
                </a:cubicBezTo>
                <a:cubicBezTo>
                  <a:pt x="690" y="1067"/>
                  <a:pt x="774" y="1166"/>
                  <a:pt x="751" y="1285"/>
                </a:cubicBezTo>
                <a:cubicBezTo>
                  <a:pt x="732" y="1381"/>
                  <a:pt x="771" y="1452"/>
                  <a:pt x="784" y="1542"/>
                </a:cubicBezTo>
                <a:cubicBezTo>
                  <a:pt x="800" y="1653"/>
                  <a:pt x="631" y="1505"/>
                  <a:pt x="619" y="1458"/>
                </a:cubicBezTo>
                <a:cubicBezTo>
                  <a:pt x="582" y="1476"/>
                  <a:pt x="586" y="1517"/>
                  <a:pt x="599" y="1550"/>
                </a:cubicBezTo>
                <a:close/>
                <a:moveTo>
                  <a:pt x="931" y="3094"/>
                </a:moveTo>
                <a:cubicBezTo>
                  <a:pt x="930" y="3073"/>
                  <a:pt x="927" y="3052"/>
                  <a:pt x="922" y="3031"/>
                </a:cubicBezTo>
                <a:cubicBezTo>
                  <a:pt x="910" y="3054"/>
                  <a:pt x="913" y="3075"/>
                  <a:pt x="931" y="3094"/>
                </a:cubicBezTo>
                <a:close/>
                <a:moveTo>
                  <a:pt x="884" y="2503"/>
                </a:moveTo>
                <a:cubicBezTo>
                  <a:pt x="890" y="2520"/>
                  <a:pt x="956" y="2573"/>
                  <a:pt x="971" y="2585"/>
                </a:cubicBezTo>
                <a:cubicBezTo>
                  <a:pt x="1038" y="2637"/>
                  <a:pt x="1022" y="2706"/>
                  <a:pt x="1070" y="2761"/>
                </a:cubicBezTo>
                <a:cubicBezTo>
                  <a:pt x="1091" y="2785"/>
                  <a:pt x="1235" y="3047"/>
                  <a:pt x="1266" y="2895"/>
                </a:cubicBezTo>
                <a:cubicBezTo>
                  <a:pt x="1273" y="2862"/>
                  <a:pt x="1293" y="2835"/>
                  <a:pt x="1299" y="2803"/>
                </a:cubicBezTo>
                <a:cubicBezTo>
                  <a:pt x="1305" y="2771"/>
                  <a:pt x="1275" y="2742"/>
                  <a:pt x="1275" y="2710"/>
                </a:cubicBezTo>
                <a:cubicBezTo>
                  <a:pt x="1275" y="2633"/>
                  <a:pt x="1237" y="2586"/>
                  <a:pt x="1185" y="2534"/>
                </a:cubicBezTo>
                <a:cubicBezTo>
                  <a:pt x="1143" y="2492"/>
                  <a:pt x="923" y="2451"/>
                  <a:pt x="884" y="2503"/>
                </a:cubicBezTo>
                <a:close/>
                <a:moveTo>
                  <a:pt x="889" y="3542"/>
                </a:moveTo>
                <a:cubicBezTo>
                  <a:pt x="885" y="3490"/>
                  <a:pt x="818" y="3538"/>
                  <a:pt x="818" y="3572"/>
                </a:cubicBezTo>
                <a:cubicBezTo>
                  <a:pt x="858" y="3588"/>
                  <a:pt x="851" y="3537"/>
                  <a:pt x="889" y="3542"/>
                </a:cubicBezTo>
                <a:close/>
                <a:moveTo>
                  <a:pt x="842" y="3049"/>
                </a:moveTo>
                <a:cubicBezTo>
                  <a:pt x="829" y="3052"/>
                  <a:pt x="816" y="3055"/>
                  <a:pt x="803" y="3058"/>
                </a:cubicBezTo>
                <a:cubicBezTo>
                  <a:pt x="810" y="3095"/>
                  <a:pt x="854" y="3098"/>
                  <a:pt x="851" y="3138"/>
                </a:cubicBezTo>
                <a:cubicBezTo>
                  <a:pt x="878" y="3114"/>
                  <a:pt x="850" y="3074"/>
                  <a:pt x="842" y="3049"/>
                </a:cubicBezTo>
                <a:close/>
                <a:moveTo>
                  <a:pt x="797" y="2366"/>
                </a:moveTo>
                <a:cubicBezTo>
                  <a:pt x="809" y="2395"/>
                  <a:pt x="838" y="2413"/>
                  <a:pt x="863" y="2429"/>
                </a:cubicBezTo>
                <a:cubicBezTo>
                  <a:pt x="864" y="2392"/>
                  <a:pt x="831" y="2368"/>
                  <a:pt x="797" y="2366"/>
                </a:cubicBezTo>
                <a:close/>
                <a:moveTo>
                  <a:pt x="830" y="2930"/>
                </a:moveTo>
                <a:cubicBezTo>
                  <a:pt x="821" y="2921"/>
                  <a:pt x="811" y="2913"/>
                  <a:pt x="800" y="2907"/>
                </a:cubicBezTo>
                <a:cubicBezTo>
                  <a:pt x="748" y="3006"/>
                  <a:pt x="877" y="3022"/>
                  <a:pt x="946" y="3022"/>
                </a:cubicBezTo>
                <a:cubicBezTo>
                  <a:pt x="953" y="2956"/>
                  <a:pt x="872" y="2965"/>
                  <a:pt x="830" y="2930"/>
                </a:cubicBezTo>
                <a:close/>
                <a:moveTo>
                  <a:pt x="809" y="3245"/>
                </a:moveTo>
                <a:cubicBezTo>
                  <a:pt x="818" y="3214"/>
                  <a:pt x="807" y="3208"/>
                  <a:pt x="777" y="3227"/>
                </a:cubicBezTo>
                <a:cubicBezTo>
                  <a:pt x="788" y="3233"/>
                  <a:pt x="798" y="3239"/>
                  <a:pt x="809" y="3245"/>
                </a:cubicBezTo>
                <a:close/>
                <a:moveTo>
                  <a:pt x="82" y="4243"/>
                </a:moveTo>
                <a:cubicBezTo>
                  <a:pt x="66" y="4271"/>
                  <a:pt x="72" y="4304"/>
                  <a:pt x="64" y="4335"/>
                </a:cubicBezTo>
                <a:cubicBezTo>
                  <a:pt x="145" y="4234"/>
                  <a:pt x="260" y="4201"/>
                  <a:pt x="331" y="4088"/>
                </a:cubicBezTo>
                <a:cubicBezTo>
                  <a:pt x="358" y="4046"/>
                  <a:pt x="585" y="3898"/>
                  <a:pt x="503" y="3830"/>
                </a:cubicBezTo>
                <a:cubicBezTo>
                  <a:pt x="586" y="3850"/>
                  <a:pt x="436" y="3758"/>
                  <a:pt x="607" y="3736"/>
                </a:cubicBezTo>
                <a:cubicBezTo>
                  <a:pt x="650" y="3730"/>
                  <a:pt x="658" y="3713"/>
                  <a:pt x="665" y="3674"/>
                </a:cubicBezTo>
                <a:cubicBezTo>
                  <a:pt x="675" y="3620"/>
                  <a:pt x="714" y="3633"/>
                  <a:pt x="750" y="3610"/>
                </a:cubicBezTo>
                <a:cubicBezTo>
                  <a:pt x="824" y="3562"/>
                  <a:pt x="770" y="3514"/>
                  <a:pt x="738" y="3458"/>
                </a:cubicBezTo>
                <a:cubicBezTo>
                  <a:pt x="701" y="3391"/>
                  <a:pt x="762" y="3299"/>
                  <a:pt x="705" y="3242"/>
                </a:cubicBezTo>
                <a:cubicBezTo>
                  <a:pt x="669" y="3273"/>
                  <a:pt x="713" y="3394"/>
                  <a:pt x="661" y="3346"/>
                </a:cubicBezTo>
                <a:cubicBezTo>
                  <a:pt x="674" y="3371"/>
                  <a:pt x="708" y="3440"/>
                  <a:pt x="711" y="3468"/>
                </a:cubicBezTo>
                <a:cubicBezTo>
                  <a:pt x="681" y="3451"/>
                  <a:pt x="645" y="3432"/>
                  <a:pt x="634" y="3396"/>
                </a:cubicBezTo>
                <a:cubicBezTo>
                  <a:pt x="633" y="3434"/>
                  <a:pt x="653" y="3464"/>
                  <a:pt x="664" y="3499"/>
                </a:cubicBezTo>
                <a:cubicBezTo>
                  <a:pt x="676" y="3533"/>
                  <a:pt x="632" y="3640"/>
                  <a:pt x="613" y="3566"/>
                </a:cubicBezTo>
                <a:cubicBezTo>
                  <a:pt x="611" y="3589"/>
                  <a:pt x="598" y="3596"/>
                  <a:pt x="577" y="3602"/>
                </a:cubicBezTo>
                <a:cubicBezTo>
                  <a:pt x="561" y="3606"/>
                  <a:pt x="570" y="3652"/>
                  <a:pt x="566" y="3664"/>
                </a:cubicBezTo>
                <a:cubicBezTo>
                  <a:pt x="560" y="3678"/>
                  <a:pt x="531" y="3659"/>
                  <a:pt x="524" y="3672"/>
                </a:cubicBezTo>
                <a:cubicBezTo>
                  <a:pt x="514" y="3693"/>
                  <a:pt x="542" y="3708"/>
                  <a:pt x="524" y="3732"/>
                </a:cubicBezTo>
                <a:cubicBezTo>
                  <a:pt x="514" y="3644"/>
                  <a:pt x="479" y="3784"/>
                  <a:pt x="418" y="3852"/>
                </a:cubicBezTo>
                <a:cubicBezTo>
                  <a:pt x="380" y="3894"/>
                  <a:pt x="360" y="3953"/>
                  <a:pt x="315" y="3990"/>
                </a:cubicBezTo>
                <a:cubicBezTo>
                  <a:pt x="297" y="4004"/>
                  <a:pt x="277" y="3998"/>
                  <a:pt x="259" y="4011"/>
                </a:cubicBezTo>
                <a:cubicBezTo>
                  <a:pt x="238" y="4026"/>
                  <a:pt x="237" y="4053"/>
                  <a:pt x="216" y="4065"/>
                </a:cubicBezTo>
                <a:cubicBezTo>
                  <a:pt x="156" y="4100"/>
                  <a:pt x="105" y="4178"/>
                  <a:pt x="82" y="4243"/>
                </a:cubicBezTo>
                <a:close/>
                <a:moveTo>
                  <a:pt x="2796" y="4848"/>
                </a:moveTo>
                <a:cubicBezTo>
                  <a:pt x="2805" y="4816"/>
                  <a:pt x="2796" y="4785"/>
                  <a:pt x="2789" y="4753"/>
                </a:cubicBezTo>
                <a:cubicBezTo>
                  <a:pt x="2738" y="4764"/>
                  <a:pt x="2783" y="4815"/>
                  <a:pt x="2796" y="4848"/>
                </a:cubicBezTo>
                <a:close/>
                <a:moveTo>
                  <a:pt x="2688" y="5386"/>
                </a:moveTo>
                <a:cubicBezTo>
                  <a:pt x="2698" y="5391"/>
                  <a:pt x="2708" y="5392"/>
                  <a:pt x="2718" y="5389"/>
                </a:cubicBezTo>
                <a:cubicBezTo>
                  <a:pt x="2708" y="5379"/>
                  <a:pt x="2698" y="5378"/>
                  <a:pt x="2688" y="5386"/>
                </a:cubicBezTo>
                <a:close/>
                <a:moveTo>
                  <a:pt x="2430" y="4067"/>
                </a:moveTo>
                <a:cubicBezTo>
                  <a:pt x="2444" y="4036"/>
                  <a:pt x="2418" y="3988"/>
                  <a:pt x="2383" y="4020"/>
                </a:cubicBezTo>
                <a:cubicBezTo>
                  <a:pt x="2389" y="4043"/>
                  <a:pt x="2407" y="4061"/>
                  <a:pt x="2430" y="4067"/>
                </a:cubicBezTo>
                <a:close/>
                <a:moveTo>
                  <a:pt x="2140" y="3652"/>
                </a:moveTo>
                <a:cubicBezTo>
                  <a:pt x="2147" y="3642"/>
                  <a:pt x="2155" y="3632"/>
                  <a:pt x="2163" y="3622"/>
                </a:cubicBezTo>
                <a:cubicBezTo>
                  <a:pt x="2135" y="3623"/>
                  <a:pt x="2139" y="3630"/>
                  <a:pt x="2140" y="3652"/>
                </a:cubicBezTo>
                <a:close/>
                <a:moveTo>
                  <a:pt x="2098" y="3901"/>
                </a:moveTo>
                <a:cubicBezTo>
                  <a:pt x="2126" y="3899"/>
                  <a:pt x="2136" y="3890"/>
                  <a:pt x="2128" y="3871"/>
                </a:cubicBezTo>
                <a:cubicBezTo>
                  <a:pt x="2104" y="3870"/>
                  <a:pt x="2097" y="3879"/>
                  <a:pt x="2098" y="3901"/>
                </a:cubicBezTo>
                <a:close/>
                <a:moveTo>
                  <a:pt x="2056" y="4061"/>
                </a:moveTo>
                <a:cubicBezTo>
                  <a:pt x="2107" y="4059"/>
                  <a:pt x="2086" y="4012"/>
                  <a:pt x="2065" y="3987"/>
                </a:cubicBezTo>
                <a:cubicBezTo>
                  <a:pt x="2036" y="4002"/>
                  <a:pt x="2018" y="4044"/>
                  <a:pt x="2056" y="4061"/>
                </a:cubicBezTo>
                <a:close/>
                <a:moveTo>
                  <a:pt x="1866" y="4709"/>
                </a:moveTo>
                <a:cubicBezTo>
                  <a:pt x="1976" y="4665"/>
                  <a:pt x="1777" y="4638"/>
                  <a:pt x="1866" y="4709"/>
                </a:cubicBezTo>
                <a:close/>
                <a:moveTo>
                  <a:pt x="1554" y="5139"/>
                </a:moveTo>
                <a:cubicBezTo>
                  <a:pt x="1563" y="5162"/>
                  <a:pt x="1578" y="5169"/>
                  <a:pt x="1599" y="5160"/>
                </a:cubicBezTo>
                <a:cubicBezTo>
                  <a:pt x="1585" y="5150"/>
                  <a:pt x="1571" y="5143"/>
                  <a:pt x="1554" y="5139"/>
                </a:cubicBezTo>
                <a:close/>
                <a:moveTo>
                  <a:pt x="1578" y="4970"/>
                </a:moveTo>
                <a:cubicBezTo>
                  <a:pt x="1584" y="5006"/>
                  <a:pt x="1618" y="5026"/>
                  <a:pt x="1652" y="5011"/>
                </a:cubicBezTo>
                <a:cubicBezTo>
                  <a:pt x="1686" y="4995"/>
                  <a:pt x="1684" y="4958"/>
                  <a:pt x="1706" y="4931"/>
                </a:cubicBezTo>
                <a:cubicBezTo>
                  <a:pt x="1675" y="4934"/>
                  <a:pt x="1657" y="4910"/>
                  <a:pt x="1629" y="4905"/>
                </a:cubicBezTo>
                <a:cubicBezTo>
                  <a:pt x="1600" y="4899"/>
                  <a:pt x="1578" y="4935"/>
                  <a:pt x="1552" y="4940"/>
                </a:cubicBezTo>
                <a:cubicBezTo>
                  <a:pt x="1559" y="4951"/>
                  <a:pt x="1568" y="4961"/>
                  <a:pt x="1578" y="4970"/>
                </a:cubicBezTo>
                <a:close/>
                <a:moveTo>
                  <a:pt x="1409" y="5216"/>
                </a:moveTo>
                <a:cubicBezTo>
                  <a:pt x="1490" y="5176"/>
                  <a:pt x="1363" y="5136"/>
                  <a:pt x="1324" y="5144"/>
                </a:cubicBezTo>
                <a:cubicBezTo>
                  <a:pt x="1282" y="5152"/>
                  <a:pt x="1287" y="5205"/>
                  <a:pt x="1297" y="5200"/>
                </a:cubicBezTo>
                <a:cubicBezTo>
                  <a:pt x="1325" y="5185"/>
                  <a:pt x="1396" y="5178"/>
                  <a:pt x="1409" y="5216"/>
                </a:cubicBezTo>
                <a:close/>
                <a:moveTo>
                  <a:pt x="1166" y="5032"/>
                </a:moveTo>
                <a:cubicBezTo>
                  <a:pt x="1159" y="5049"/>
                  <a:pt x="1160" y="5065"/>
                  <a:pt x="1168" y="5080"/>
                </a:cubicBezTo>
                <a:cubicBezTo>
                  <a:pt x="1183" y="5063"/>
                  <a:pt x="1182" y="5047"/>
                  <a:pt x="1166" y="5032"/>
                </a:cubicBezTo>
                <a:close/>
                <a:moveTo>
                  <a:pt x="973" y="5504"/>
                </a:moveTo>
                <a:cubicBezTo>
                  <a:pt x="991" y="5494"/>
                  <a:pt x="1099" y="5436"/>
                  <a:pt x="1094" y="5422"/>
                </a:cubicBezTo>
                <a:cubicBezTo>
                  <a:pt x="1075" y="5373"/>
                  <a:pt x="1044" y="5419"/>
                  <a:pt x="1019" y="5437"/>
                </a:cubicBezTo>
                <a:cubicBezTo>
                  <a:pt x="988" y="5459"/>
                  <a:pt x="937" y="5460"/>
                  <a:pt x="973" y="5504"/>
                </a:cubicBezTo>
                <a:close/>
                <a:moveTo>
                  <a:pt x="521" y="4819"/>
                </a:moveTo>
                <a:cubicBezTo>
                  <a:pt x="525" y="4786"/>
                  <a:pt x="513" y="4779"/>
                  <a:pt x="486" y="4798"/>
                </a:cubicBezTo>
                <a:cubicBezTo>
                  <a:pt x="497" y="4806"/>
                  <a:pt x="509" y="4813"/>
                  <a:pt x="521" y="4819"/>
                </a:cubicBezTo>
                <a:close/>
                <a:moveTo>
                  <a:pt x="25" y="4522"/>
                </a:moveTo>
                <a:cubicBezTo>
                  <a:pt x="45" y="4489"/>
                  <a:pt x="45" y="4451"/>
                  <a:pt x="13" y="4427"/>
                </a:cubicBezTo>
                <a:cubicBezTo>
                  <a:pt x="0" y="4459"/>
                  <a:pt x="4" y="4494"/>
                  <a:pt x="25" y="452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8" name="꙱ Peru (Republic of Peru) (PE) (H)">
            <a:extLst>
              <a:ext uri="{FF2B5EF4-FFF2-40B4-BE49-F238E27FC236}">
                <a16:creationId xmlns:a16="http://schemas.microsoft.com/office/drawing/2014/main" id="{CFF66E9A-D7C5-49F9-ACA6-0823EB2D06ED}"/>
              </a:ext>
            </a:extLst>
          </p:cNvPr>
          <p:cNvSpPr>
            <a:spLocks/>
          </p:cNvSpPr>
          <p:nvPr/>
        </p:nvSpPr>
        <p:spPr bwMode="auto">
          <a:xfrm>
            <a:off x="2277273" y="2378132"/>
            <a:ext cx="346050" cy="541850"/>
          </a:xfrm>
          <a:custGeom>
            <a:avLst/>
            <a:gdLst>
              <a:gd name="T0" fmla="*/ 2237 w 4197"/>
              <a:gd name="T1" fmla="*/ 365 h 6568"/>
              <a:gd name="T2" fmla="*/ 2411 w 4197"/>
              <a:gd name="T3" fmla="*/ 484 h 6568"/>
              <a:gd name="T4" fmla="*/ 2574 w 4197"/>
              <a:gd name="T5" fmla="*/ 694 h 6568"/>
              <a:gd name="T6" fmla="*/ 2826 w 4197"/>
              <a:gd name="T7" fmla="*/ 878 h 6568"/>
              <a:gd name="T8" fmla="*/ 3160 w 4197"/>
              <a:gd name="T9" fmla="*/ 833 h 6568"/>
              <a:gd name="T10" fmla="*/ 3438 w 4197"/>
              <a:gd name="T11" fmla="*/ 884 h 6568"/>
              <a:gd name="T12" fmla="*/ 3436 w 4197"/>
              <a:gd name="T13" fmla="*/ 1135 h 6568"/>
              <a:gd name="T14" fmla="*/ 3580 w 4197"/>
              <a:gd name="T15" fmla="*/ 1500 h 6568"/>
              <a:gd name="T16" fmla="*/ 3508 w 4197"/>
              <a:gd name="T17" fmla="*/ 1540 h 6568"/>
              <a:gd name="T18" fmla="*/ 2994 w 4197"/>
              <a:gd name="T19" fmla="*/ 1597 h 6568"/>
              <a:gd name="T20" fmla="*/ 2800 w 4197"/>
              <a:gd name="T21" fmla="*/ 1750 h 6568"/>
              <a:gd name="T22" fmla="*/ 2634 w 4197"/>
              <a:gd name="T23" fmla="*/ 2053 h 6568"/>
              <a:gd name="T24" fmla="*/ 2587 w 4197"/>
              <a:gd name="T25" fmla="*/ 2331 h 6568"/>
              <a:gd name="T26" fmla="*/ 2433 w 4197"/>
              <a:gd name="T27" fmla="*/ 2820 h 6568"/>
              <a:gd name="T28" fmla="*/ 2557 w 4197"/>
              <a:gd name="T29" fmla="*/ 2998 h 6568"/>
              <a:gd name="T30" fmla="*/ 2704 w 4197"/>
              <a:gd name="T31" fmla="*/ 3193 h 6568"/>
              <a:gd name="T32" fmla="*/ 2901 w 4197"/>
              <a:gd name="T33" fmla="*/ 3389 h 6568"/>
              <a:gd name="T34" fmla="*/ 3286 w 4197"/>
              <a:gd name="T35" fmla="*/ 3533 h 6568"/>
              <a:gd name="T36" fmla="*/ 3473 w 4197"/>
              <a:gd name="T37" fmla="*/ 3432 h 6568"/>
              <a:gd name="T38" fmla="*/ 3484 w 4197"/>
              <a:gd name="T39" fmla="*/ 3907 h 6568"/>
              <a:gd name="T40" fmla="*/ 3740 w 4197"/>
              <a:gd name="T41" fmla="*/ 3889 h 6568"/>
              <a:gd name="T42" fmla="*/ 3847 w 4197"/>
              <a:gd name="T43" fmla="*/ 3937 h 6568"/>
              <a:gd name="T44" fmla="*/ 4092 w 4197"/>
              <a:gd name="T45" fmla="*/ 4375 h 6568"/>
              <a:gd name="T46" fmla="*/ 4062 w 4197"/>
              <a:gd name="T47" fmla="*/ 4700 h 6568"/>
              <a:gd name="T48" fmla="*/ 4119 w 4197"/>
              <a:gd name="T49" fmla="*/ 5034 h 6568"/>
              <a:gd name="T50" fmla="*/ 4008 w 4197"/>
              <a:gd name="T51" fmla="*/ 5271 h 6568"/>
              <a:gd name="T52" fmla="*/ 4016 w 4197"/>
              <a:gd name="T53" fmla="*/ 5540 h 6568"/>
              <a:gd name="T54" fmla="*/ 4076 w 4197"/>
              <a:gd name="T55" fmla="*/ 5738 h 6568"/>
              <a:gd name="T56" fmla="*/ 4110 w 4197"/>
              <a:gd name="T57" fmla="*/ 5770 h 6568"/>
              <a:gd name="T58" fmla="*/ 4154 w 4197"/>
              <a:gd name="T59" fmla="*/ 5778 h 6568"/>
              <a:gd name="T60" fmla="*/ 4162 w 4197"/>
              <a:gd name="T61" fmla="*/ 5848 h 6568"/>
              <a:gd name="T62" fmla="*/ 4160 w 4197"/>
              <a:gd name="T63" fmla="*/ 5919 h 6568"/>
              <a:gd name="T64" fmla="*/ 4138 w 4197"/>
              <a:gd name="T65" fmla="*/ 5961 h 6568"/>
              <a:gd name="T66" fmla="*/ 3996 w 4197"/>
              <a:gd name="T67" fmla="*/ 6135 h 6568"/>
              <a:gd name="T68" fmla="*/ 3949 w 4197"/>
              <a:gd name="T69" fmla="*/ 6354 h 6568"/>
              <a:gd name="T70" fmla="*/ 3684 w 4197"/>
              <a:gd name="T71" fmla="*/ 6450 h 6568"/>
              <a:gd name="T72" fmla="*/ 3357 w 4197"/>
              <a:gd name="T73" fmla="*/ 6138 h 6568"/>
              <a:gd name="T74" fmla="*/ 2847 w 4197"/>
              <a:gd name="T75" fmla="*/ 5847 h 6568"/>
              <a:gd name="T76" fmla="*/ 2472 w 4197"/>
              <a:gd name="T77" fmla="*/ 5638 h 6568"/>
              <a:gd name="T78" fmla="*/ 2113 w 4197"/>
              <a:gd name="T79" fmla="*/ 5360 h 6568"/>
              <a:gd name="T80" fmla="*/ 1817 w 4197"/>
              <a:gd name="T81" fmla="*/ 5053 h 6568"/>
              <a:gd name="T82" fmla="*/ 1771 w 4197"/>
              <a:gd name="T83" fmla="*/ 4916 h 6568"/>
              <a:gd name="T84" fmla="*/ 1704 w 4197"/>
              <a:gd name="T85" fmla="*/ 4625 h 6568"/>
              <a:gd name="T86" fmla="*/ 1475 w 4197"/>
              <a:gd name="T87" fmla="*/ 4274 h 6568"/>
              <a:gd name="T88" fmla="*/ 1292 w 4197"/>
              <a:gd name="T89" fmla="*/ 4013 h 6568"/>
              <a:gd name="T90" fmla="*/ 1145 w 4197"/>
              <a:gd name="T91" fmla="*/ 3684 h 6568"/>
              <a:gd name="T92" fmla="*/ 892 w 4197"/>
              <a:gd name="T93" fmla="*/ 3125 h 6568"/>
              <a:gd name="T94" fmla="*/ 78 w 4197"/>
              <a:gd name="T95" fmla="*/ 2164 h 6568"/>
              <a:gd name="T96" fmla="*/ 143 w 4197"/>
              <a:gd name="T97" fmla="*/ 1964 h 6568"/>
              <a:gd name="T98" fmla="*/ 85 w 4197"/>
              <a:gd name="T99" fmla="*/ 1772 h 6568"/>
              <a:gd name="T100" fmla="*/ 8 w 4197"/>
              <a:gd name="T101" fmla="*/ 1594 h 6568"/>
              <a:gd name="T102" fmla="*/ 222 w 4197"/>
              <a:gd name="T103" fmla="*/ 1281 h 6568"/>
              <a:gd name="T104" fmla="*/ 354 w 4197"/>
              <a:gd name="T105" fmla="*/ 1399 h 6568"/>
              <a:gd name="T106" fmla="*/ 304 w 4197"/>
              <a:gd name="T107" fmla="*/ 1505 h 6568"/>
              <a:gd name="T108" fmla="*/ 468 w 4197"/>
              <a:gd name="T109" fmla="*/ 1585 h 6568"/>
              <a:gd name="T110" fmla="*/ 693 w 4197"/>
              <a:gd name="T111" fmla="*/ 1764 h 6568"/>
              <a:gd name="T112" fmla="*/ 845 w 4197"/>
              <a:gd name="T113" fmla="*/ 1549 h 6568"/>
              <a:gd name="T114" fmla="*/ 972 w 4197"/>
              <a:gd name="T115" fmla="*/ 1243 h 6568"/>
              <a:gd name="T116" fmla="*/ 1079 w 4197"/>
              <a:gd name="T117" fmla="*/ 1072 h 6568"/>
              <a:gd name="T118" fmla="*/ 1842 w 4197"/>
              <a:gd name="T119" fmla="*/ 320 h 6568"/>
              <a:gd name="T120" fmla="*/ 1862 w 4197"/>
              <a:gd name="T121" fmla="*/ 154 h 6568"/>
              <a:gd name="T122" fmla="*/ 1873 w 4197"/>
              <a:gd name="T123" fmla="*/ 36 h 6568"/>
              <a:gd name="T124" fmla="*/ 1937 w 4197"/>
              <a:gd name="T125" fmla="*/ 20 h 6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197" h="6568">
                <a:moveTo>
                  <a:pt x="2161" y="246"/>
                </a:moveTo>
                <a:cubicBezTo>
                  <a:pt x="2165" y="291"/>
                  <a:pt x="2191" y="349"/>
                  <a:pt x="2237" y="365"/>
                </a:cubicBezTo>
                <a:cubicBezTo>
                  <a:pt x="2277" y="378"/>
                  <a:pt x="2294" y="394"/>
                  <a:pt x="2317" y="426"/>
                </a:cubicBezTo>
                <a:cubicBezTo>
                  <a:pt x="2342" y="461"/>
                  <a:pt x="2394" y="444"/>
                  <a:pt x="2411" y="484"/>
                </a:cubicBezTo>
                <a:cubicBezTo>
                  <a:pt x="2428" y="523"/>
                  <a:pt x="2448" y="569"/>
                  <a:pt x="2456" y="610"/>
                </a:cubicBezTo>
                <a:cubicBezTo>
                  <a:pt x="2466" y="668"/>
                  <a:pt x="2557" y="637"/>
                  <a:pt x="2574" y="694"/>
                </a:cubicBezTo>
                <a:cubicBezTo>
                  <a:pt x="2587" y="736"/>
                  <a:pt x="2550" y="810"/>
                  <a:pt x="2585" y="838"/>
                </a:cubicBezTo>
                <a:cubicBezTo>
                  <a:pt x="2680" y="913"/>
                  <a:pt x="2719" y="842"/>
                  <a:pt x="2826" y="878"/>
                </a:cubicBezTo>
                <a:cubicBezTo>
                  <a:pt x="2919" y="898"/>
                  <a:pt x="2998" y="777"/>
                  <a:pt x="3027" y="782"/>
                </a:cubicBezTo>
                <a:cubicBezTo>
                  <a:pt x="3074" y="790"/>
                  <a:pt x="3108" y="858"/>
                  <a:pt x="3160" y="833"/>
                </a:cubicBezTo>
                <a:cubicBezTo>
                  <a:pt x="3215" y="806"/>
                  <a:pt x="3258" y="764"/>
                  <a:pt x="3310" y="806"/>
                </a:cubicBezTo>
                <a:cubicBezTo>
                  <a:pt x="3323" y="817"/>
                  <a:pt x="3384" y="903"/>
                  <a:pt x="3438" y="884"/>
                </a:cubicBezTo>
                <a:cubicBezTo>
                  <a:pt x="3468" y="874"/>
                  <a:pt x="3487" y="926"/>
                  <a:pt x="3506" y="946"/>
                </a:cubicBezTo>
                <a:cubicBezTo>
                  <a:pt x="3549" y="992"/>
                  <a:pt x="3464" y="1087"/>
                  <a:pt x="3436" y="1135"/>
                </a:cubicBezTo>
                <a:cubicBezTo>
                  <a:pt x="3236" y="1477"/>
                  <a:pt x="3431" y="1318"/>
                  <a:pt x="3491" y="1385"/>
                </a:cubicBezTo>
                <a:cubicBezTo>
                  <a:pt x="3522" y="1419"/>
                  <a:pt x="3562" y="1456"/>
                  <a:pt x="3580" y="1500"/>
                </a:cubicBezTo>
                <a:cubicBezTo>
                  <a:pt x="3567" y="1538"/>
                  <a:pt x="3551" y="1544"/>
                  <a:pt x="3532" y="1511"/>
                </a:cubicBezTo>
                <a:lnTo>
                  <a:pt x="3508" y="1540"/>
                </a:lnTo>
                <a:cubicBezTo>
                  <a:pt x="3462" y="1477"/>
                  <a:pt x="3359" y="1436"/>
                  <a:pt x="3301" y="1510"/>
                </a:cubicBezTo>
                <a:cubicBezTo>
                  <a:pt x="3234" y="1594"/>
                  <a:pt x="3090" y="1572"/>
                  <a:pt x="2994" y="1597"/>
                </a:cubicBezTo>
                <a:cubicBezTo>
                  <a:pt x="2944" y="1611"/>
                  <a:pt x="2920" y="1666"/>
                  <a:pt x="2870" y="1682"/>
                </a:cubicBezTo>
                <a:cubicBezTo>
                  <a:pt x="2818" y="1698"/>
                  <a:pt x="2835" y="1719"/>
                  <a:pt x="2800" y="1750"/>
                </a:cubicBezTo>
                <a:cubicBezTo>
                  <a:pt x="2717" y="1825"/>
                  <a:pt x="2659" y="1804"/>
                  <a:pt x="2658" y="1932"/>
                </a:cubicBezTo>
                <a:cubicBezTo>
                  <a:pt x="2658" y="1977"/>
                  <a:pt x="2660" y="2014"/>
                  <a:pt x="2634" y="2053"/>
                </a:cubicBezTo>
                <a:cubicBezTo>
                  <a:pt x="2610" y="2090"/>
                  <a:pt x="2580" y="2127"/>
                  <a:pt x="2590" y="2174"/>
                </a:cubicBezTo>
                <a:cubicBezTo>
                  <a:pt x="2600" y="2223"/>
                  <a:pt x="2642" y="2293"/>
                  <a:pt x="2587" y="2331"/>
                </a:cubicBezTo>
                <a:cubicBezTo>
                  <a:pt x="2506" y="2387"/>
                  <a:pt x="2369" y="2438"/>
                  <a:pt x="2448" y="2594"/>
                </a:cubicBezTo>
                <a:cubicBezTo>
                  <a:pt x="2238" y="2686"/>
                  <a:pt x="2529" y="2761"/>
                  <a:pt x="2433" y="2820"/>
                </a:cubicBezTo>
                <a:cubicBezTo>
                  <a:pt x="2475" y="2847"/>
                  <a:pt x="2503" y="2896"/>
                  <a:pt x="2512" y="2944"/>
                </a:cubicBezTo>
                <a:cubicBezTo>
                  <a:pt x="2517" y="2972"/>
                  <a:pt x="2537" y="2982"/>
                  <a:pt x="2557" y="2998"/>
                </a:cubicBezTo>
                <a:cubicBezTo>
                  <a:pt x="2582" y="3019"/>
                  <a:pt x="2580" y="3050"/>
                  <a:pt x="2597" y="3075"/>
                </a:cubicBezTo>
                <a:cubicBezTo>
                  <a:pt x="2626" y="3120"/>
                  <a:pt x="2683" y="3141"/>
                  <a:pt x="2704" y="3193"/>
                </a:cubicBezTo>
                <a:cubicBezTo>
                  <a:pt x="2728" y="3254"/>
                  <a:pt x="2681" y="3292"/>
                  <a:pt x="2647" y="3336"/>
                </a:cubicBezTo>
                <a:cubicBezTo>
                  <a:pt x="2720" y="3375"/>
                  <a:pt x="2828" y="3340"/>
                  <a:pt x="2901" y="3389"/>
                </a:cubicBezTo>
                <a:cubicBezTo>
                  <a:pt x="2948" y="3420"/>
                  <a:pt x="2992" y="3502"/>
                  <a:pt x="2974" y="3559"/>
                </a:cubicBezTo>
                <a:cubicBezTo>
                  <a:pt x="3072" y="3571"/>
                  <a:pt x="3198" y="3593"/>
                  <a:pt x="3286" y="3533"/>
                </a:cubicBezTo>
                <a:cubicBezTo>
                  <a:pt x="3340" y="3495"/>
                  <a:pt x="3412" y="3359"/>
                  <a:pt x="3488" y="3357"/>
                </a:cubicBezTo>
                <a:cubicBezTo>
                  <a:pt x="3479" y="3393"/>
                  <a:pt x="3451" y="3395"/>
                  <a:pt x="3473" y="3432"/>
                </a:cubicBezTo>
                <a:cubicBezTo>
                  <a:pt x="3496" y="3471"/>
                  <a:pt x="3457" y="3510"/>
                  <a:pt x="3460" y="3555"/>
                </a:cubicBezTo>
                <a:cubicBezTo>
                  <a:pt x="3466" y="3671"/>
                  <a:pt x="3470" y="3791"/>
                  <a:pt x="3484" y="3907"/>
                </a:cubicBezTo>
                <a:cubicBezTo>
                  <a:pt x="3522" y="3873"/>
                  <a:pt x="3538" y="3934"/>
                  <a:pt x="3588" y="3937"/>
                </a:cubicBezTo>
                <a:cubicBezTo>
                  <a:pt x="3643" y="3932"/>
                  <a:pt x="3684" y="3888"/>
                  <a:pt x="3740" y="3889"/>
                </a:cubicBezTo>
                <a:cubicBezTo>
                  <a:pt x="3763" y="3887"/>
                  <a:pt x="3794" y="3892"/>
                  <a:pt x="3817" y="3898"/>
                </a:cubicBezTo>
                <a:cubicBezTo>
                  <a:pt x="3831" y="3904"/>
                  <a:pt x="3841" y="3918"/>
                  <a:pt x="3847" y="3937"/>
                </a:cubicBezTo>
                <a:cubicBezTo>
                  <a:pt x="3876" y="4021"/>
                  <a:pt x="3927" y="4085"/>
                  <a:pt x="3968" y="4158"/>
                </a:cubicBezTo>
                <a:cubicBezTo>
                  <a:pt x="4010" y="4233"/>
                  <a:pt x="4050" y="4301"/>
                  <a:pt x="4092" y="4375"/>
                </a:cubicBezTo>
                <a:cubicBezTo>
                  <a:pt x="4129" y="4439"/>
                  <a:pt x="4163" y="4485"/>
                  <a:pt x="4102" y="4530"/>
                </a:cubicBezTo>
                <a:cubicBezTo>
                  <a:pt x="4049" y="4570"/>
                  <a:pt x="4043" y="4643"/>
                  <a:pt x="4062" y="4700"/>
                </a:cubicBezTo>
                <a:cubicBezTo>
                  <a:pt x="4079" y="4750"/>
                  <a:pt x="4067" y="4816"/>
                  <a:pt x="4069" y="4906"/>
                </a:cubicBezTo>
                <a:cubicBezTo>
                  <a:pt x="4071" y="4944"/>
                  <a:pt x="4118" y="4993"/>
                  <a:pt x="4119" y="5034"/>
                </a:cubicBezTo>
                <a:cubicBezTo>
                  <a:pt x="4119" y="5036"/>
                  <a:pt x="4085" y="5131"/>
                  <a:pt x="4082" y="5134"/>
                </a:cubicBezTo>
                <a:cubicBezTo>
                  <a:pt x="4046" y="5166"/>
                  <a:pt x="4025" y="5226"/>
                  <a:pt x="4008" y="5271"/>
                </a:cubicBezTo>
                <a:cubicBezTo>
                  <a:pt x="3977" y="5354"/>
                  <a:pt x="4061" y="5364"/>
                  <a:pt x="4062" y="5428"/>
                </a:cubicBezTo>
                <a:cubicBezTo>
                  <a:pt x="4059" y="5479"/>
                  <a:pt x="4029" y="5504"/>
                  <a:pt x="4016" y="5540"/>
                </a:cubicBezTo>
                <a:lnTo>
                  <a:pt x="3998" y="5578"/>
                </a:lnTo>
                <a:lnTo>
                  <a:pt x="4076" y="5738"/>
                </a:lnTo>
                <a:lnTo>
                  <a:pt x="4104" y="5765"/>
                </a:lnTo>
                <a:cubicBezTo>
                  <a:pt x="4105" y="5767"/>
                  <a:pt x="4106" y="5769"/>
                  <a:pt x="4110" y="5770"/>
                </a:cubicBezTo>
                <a:cubicBezTo>
                  <a:pt x="4110" y="5769"/>
                  <a:pt x="4111" y="5768"/>
                  <a:pt x="4111" y="5767"/>
                </a:cubicBezTo>
                <a:cubicBezTo>
                  <a:pt x="4122" y="5769"/>
                  <a:pt x="4145" y="5772"/>
                  <a:pt x="4154" y="5778"/>
                </a:cubicBezTo>
                <a:cubicBezTo>
                  <a:pt x="4158" y="5780"/>
                  <a:pt x="4191" y="5814"/>
                  <a:pt x="4197" y="5820"/>
                </a:cubicBezTo>
                <a:lnTo>
                  <a:pt x="4162" y="5848"/>
                </a:lnTo>
                <a:lnTo>
                  <a:pt x="4165" y="5896"/>
                </a:lnTo>
                <a:cubicBezTo>
                  <a:pt x="4161" y="5905"/>
                  <a:pt x="4160" y="5910"/>
                  <a:pt x="4160" y="5919"/>
                </a:cubicBezTo>
                <a:cubicBezTo>
                  <a:pt x="4161" y="5924"/>
                  <a:pt x="4162" y="5929"/>
                  <a:pt x="4152" y="5942"/>
                </a:cubicBezTo>
                <a:cubicBezTo>
                  <a:pt x="4147" y="5948"/>
                  <a:pt x="4143" y="5954"/>
                  <a:pt x="4138" y="5961"/>
                </a:cubicBezTo>
                <a:cubicBezTo>
                  <a:pt x="4111" y="6002"/>
                  <a:pt x="4084" y="6054"/>
                  <a:pt x="4050" y="6088"/>
                </a:cubicBezTo>
                <a:cubicBezTo>
                  <a:pt x="4033" y="6105"/>
                  <a:pt x="4010" y="6114"/>
                  <a:pt x="3996" y="6135"/>
                </a:cubicBezTo>
                <a:cubicBezTo>
                  <a:pt x="3971" y="6173"/>
                  <a:pt x="4023" y="6155"/>
                  <a:pt x="4029" y="6187"/>
                </a:cubicBezTo>
                <a:cubicBezTo>
                  <a:pt x="4043" y="6249"/>
                  <a:pt x="4083" y="6208"/>
                  <a:pt x="3949" y="6354"/>
                </a:cubicBezTo>
                <a:cubicBezTo>
                  <a:pt x="3997" y="6568"/>
                  <a:pt x="3853" y="6504"/>
                  <a:pt x="3797" y="6538"/>
                </a:cubicBezTo>
                <a:cubicBezTo>
                  <a:pt x="3736" y="6509"/>
                  <a:pt x="3722" y="6486"/>
                  <a:pt x="3684" y="6450"/>
                </a:cubicBezTo>
                <a:cubicBezTo>
                  <a:pt x="3639" y="6407"/>
                  <a:pt x="3589" y="6388"/>
                  <a:pt x="3541" y="6353"/>
                </a:cubicBezTo>
                <a:cubicBezTo>
                  <a:pt x="3454" y="6292"/>
                  <a:pt x="3461" y="6181"/>
                  <a:pt x="3357" y="6138"/>
                </a:cubicBezTo>
                <a:cubicBezTo>
                  <a:pt x="3235" y="6088"/>
                  <a:pt x="3152" y="5968"/>
                  <a:pt x="3023" y="5936"/>
                </a:cubicBezTo>
                <a:cubicBezTo>
                  <a:pt x="2962" y="5922"/>
                  <a:pt x="2900" y="5880"/>
                  <a:pt x="2847" y="5847"/>
                </a:cubicBezTo>
                <a:cubicBezTo>
                  <a:pt x="2784" y="5807"/>
                  <a:pt x="2716" y="5794"/>
                  <a:pt x="2651" y="5760"/>
                </a:cubicBezTo>
                <a:cubicBezTo>
                  <a:pt x="2588" y="5726"/>
                  <a:pt x="2535" y="5674"/>
                  <a:pt x="2472" y="5638"/>
                </a:cubicBezTo>
                <a:cubicBezTo>
                  <a:pt x="2401" y="5597"/>
                  <a:pt x="2330" y="5558"/>
                  <a:pt x="2258" y="5518"/>
                </a:cubicBezTo>
                <a:cubicBezTo>
                  <a:pt x="2198" y="5485"/>
                  <a:pt x="2161" y="5409"/>
                  <a:pt x="2113" y="5360"/>
                </a:cubicBezTo>
                <a:cubicBezTo>
                  <a:pt x="2050" y="5295"/>
                  <a:pt x="1961" y="5261"/>
                  <a:pt x="1917" y="5180"/>
                </a:cubicBezTo>
                <a:cubicBezTo>
                  <a:pt x="1892" y="5135"/>
                  <a:pt x="1861" y="5080"/>
                  <a:pt x="1817" y="5053"/>
                </a:cubicBezTo>
                <a:cubicBezTo>
                  <a:pt x="1779" y="5029"/>
                  <a:pt x="1829" y="4937"/>
                  <a:pt x="1762" y="4949"/>
                </a:cubicBezTo>
                <a:cubicBezTo>
                  <a:pt x="1763" y="4937"/>
                  <a:pt x="1766" y="4926"/>
                  <a:pt x="1771" y="4916"/>
                </a:cubicBezTo>
                <a:lnTo>
                  <a:pt x="1801" y="4934"/>
                </a:lnTo>
                <a:cubicBezTo>
                  <a:pt x="1827" y="4802"/>
                  <a:pt x="1770" y="4733"/>
                  <a:pt x="1704" y="4625"/>
                </a:cubicBezTo>
                <a:cubicBezTo>
                  <a:pt x="1644" y="4527"/>
                  <a:pt x="1603" y="4423"/>
                  <a:pt x="1519" y="4344"/>
                </a:cubicBezTo>
                <a:cubicBezTo>
                  <a:pt x="1494" y="4320"/>
                  <a:pt x="1468" y="4307"/>
                  <a:pt x="1475" y="4274"/>
                </a:cubicBezTo>
                <a:cubicBezTo>
                  <a:pt x="1487" y="4216"/>
                  <a:pt x="1417" y="4110"/>
                  <a:pt x="1376" y="4076"/>
                </a:cubicBezTo>
                <a:cubicBezTo>
                  <a:pt x="1351" y="4054"/>
                  <a:pt x="1308" y="4044"/>
                  <a:pt x="1292" y="4013"/>
                </a:cubicBezTo>
                <a:cubicBezTo>
                  <a:pt x="1279" y="3970"/>
                  <a:pt x="1326" y="3999"/>
                  <a:pt x="1253" y="3856"/>
                </a:cubicBezTo>
                <a:cubicBezTo>
                  <a:pt x="1222" y="3796"/>
                  <a:pt x="1179" y="3742"/>
                  <a:pt x="1145" y="3684"/>
                </a:cubicBezTo>
                <a:cubicBezTo>
                  <a:pt x="1112" y="3629"/>
                  <a:pt x="1094" y="3563"/>
                  <a:pt x="1071" y="3504"/>
                </a:cubicBezTo>
                <a:cubicBezTo>
                  <a:pt x="1018" y="3365"/>
                  <a:pt x="931" y="3259"/>
                  <a:pt x="892" y="3125"/>
                </a:cubicBezTo>
                <a:cubicBezTo>
                  <a:pt x="839" y="2942"/>
                  <a:pt x="684" y="2831"/>
                  <a:pt x="614" y="2651"/>
                </a:cubicBezTo>
                <a:cubicBezTo>
                  <a:pt x="460" y="2256"/>
                  <a:pt x="83" y="2211"/>
                  <a:pt x="78" y="2164"/>
                </a:cubicBezTo>
                <a:cubicBezTo>
                  <a:pt x="75" y="2130"/>
                  <a:pt x="68" y="2073"/>
                  <a:pt x="117" y="2079"/>
                </a:cubicBezTo>
                <a:cubicBezTo>
                  <a:pt x="205" y="2090"/>
                  <a:pt x="172" y="2007"/>
                  <a:pt x="143" y="1964"/>
                </a:cubicBezTo>
                <a:cubicBezTo>
                  <a:pt x="103" y="1903"/>
                  <a:pt x="63" y="1877"/>
                  <a:pt x="61" y="1801"/>
                </a:cubicBezTo>
                <a:cubicBezTo>
                  <a:pt x="69" y="1792"/>
                  <a:pt x="77" y="1782"/>
                  <a:pt x="85" y="1772"/>
                </a:cubicBezTo>
                <a:cubicBezTo>
                  <a:pt x="84" y="1760"/>
                  <a:pt x="48" y="1728"/>
                  <a:pt x="41" y="1719"/>
                </a:cubicBezTo>
                <a:cubicBezTo>
                  <a:pt x="0" y="1673"/>
                  <a:pt x="25" y="1646"/>
                  <a:pt x="8" y="1594"/>
                </a:cubicBezTo>
                <a:cubicBezTo>
                  <a:pt x="49" y="1509"/>
                  <a:pt x="71" y="1451"/>
                  <a:pt x="136" y="1378"/>
                </a:cubicBezTo>
                <a:cubicBezTo>
                  <a:pt x="165" y="1346"/>
                  <a:pt x="187" y="1307"/>
                  <a:pt x="222" y="1281"/>
                </a:cubicBezTo>
                <a:cubicBezTo>
                  <a:pt x="247" y="1262"/>
                  <a:pt x="302" y="1236"/>
                  <a:pt x="305" y="1199"/>
                </a:cubicBezTo>
                <a:cubicBezTo>
                  <a:pt x="344" y="1210"/>
                  <a:pt x="390" y="1378"/>
                  <a:pt x="354" y="1399"/>
                </a:cubicBezTo>
                <a:cubicBezTo>
                  <a:pt x="333" y="1412"/>
                  <a:pt x="303" y="1404"/>
                  <a:pt x="284" y="1419"/>
                </a:cubicBezTo>
                <a:cubicBezTo>
                  <a:pt x="255" y="1444"/>
                  <a:pt x="260" y="1498"/>
                  <a:pt x="304" y="1505"/>
                </a:cubicBezTo>
                <a:cubicBezTo>
                  <a:pt x="246" y="1585"/>
                  <a:pt x="306" y="1595"/>
                  <a:pt x="360" y="1542"/>
                </a:cubicBezTo>
                <a:cubicBezTo>
                  <a:pt x="400" y="1502"/>
                  <a:pt x="429" y="1563"/>
                  <a:pt x="468" y="1585"/>
                </a:cubicBezTo>
                <a:cubicBezTo>
                  <a:pt x="514" y="1610"/>
                  <a:pt x="547" y="1556"/>
                  <a:pt x="577" y="1625"/>
                </a:cubicBezTo>
                <a:cubicBezTo>
                  <a:pt x="601" y="1681"/>
                  <a:pt x="617" y="1761"/>
                  <a:pt x="693" y="1764"/>
                </a:cubicBezTo>
                <a:cubicBezTo>
                  <a:pt x="754" y="1765"/>
                  <a:pt x="750" y="1753"/>
                  <a:pt x="770" y="1689"/>
                </a:cubicBezTo>
                <a:cubicBezTo>
                  <a:pt x="790" y="1626"/>
                  <a:pt x="849" y="1629"/>
                  <a:pt x="845" y="1549"/>
                </a:cubicBezTo>
                <a:cubicBezTo>
                  <a:pt x="841" y="1484"/>
                  <a:pt x="871" y="1403"/>
                  <a:pt x="905" y="1344"/>
                </a:cubicBezTo>
                <a:cubicBezTo>
                  <a:pt x="910" y="1335"/>
                  <a:pt x="952" y="1148"/>
                  <a:pt x="972" y="1243"/>
                </a:cubicBezTo>
                <a:cubicBezTo>
                  <a:pt x="992" y="1221"/>
                  <a:pt x="978" y="1205"/>
                  <a:pt x="984" y="1181"/>
                </a:cubicBezTo>
                <a:cubicBezTo>
                  <a:pt x="1002" y="1152"/>
                  <a:pt x="1044" y="1099"/>
                  <a:pt x="1079" y="1072"/>
                </a:cubicBezTo>
                <a:cubicBezTo>
                  <a:pt x="1184" y="988"/>
                  <a:pt x="1344" y="984"/>
                  <a:pt x="1461" y="903"/>
                </a:cubicBezTo>
                <a:cubicBezTo>
                  <a:pt x="1661" y="764"/>
                  <a:pt x="1799" y="557"/>
                  <a:pt x="1842" y="320"/>
                </a:cubicBezTo>
                <a:cubicBezTo>
                  <a:pt x="1860" y="338"/>
                  <a:pt x="1880" y="344"/>
                  <a:pt x="1902" y="341"/>
                </a:cubicBezTo>
                <a:cubicBezTo>
                  <a:pt x="1872" y="272"/>
                  <a:pt x="1902" y="212"/>
                  <a:pt x="1862" y="154"/>
                </a:cubicBezTo>
                <a:cubicBezTo>
                  <a:pt x="1844" y="128"/>
                  <a:pt x="1766" y="59"/>
                  <a:pt x="1771" y="32"/>
                </a:cubicBezTo>
                <a:cubicBezTo>
                  <a:pt x="1841" y="44"/>
                  <a:pt x="1860" y="38"/>
                  <a:pt x="1873" y="36"/>
                </a:cubicBezTo>
                <a:cubicBezTo>
                  <a:pt x="1884" y="40"/>
                  <a:pt x="1886" y="35"/>
                  <a:pt x="1896" y="20"/>
                </a:cubicBezTo>
                <a:cubicBezTo>
                  <a:pt x="1909" y="0"/>
                  <a:pt x="1923" y="16"/>
                  <a:pt x="1937" y="20"/>
                </a:cubicBezTo>
                <a:cubicBezTo>
                  <a:pt x="2011" y="42"/>
                  <a:pt x="2155" y="168"/>
                  <a:pt x="2161" y="24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49" name="꙱ Paraguay (Republic of Paraguay) (PY) (H)">
            <a:extLst>
              <a:ext uri="{FF2B5EF4-FFF2-40B4-BE49-F238E27FC236}">
                <a16:creationId xmlns:a16="http://schemas.microsoft.com/office/drawing/2014/main" id="{742FBA25-2376-4850-A63F-B12FFE76A56B}"/>
              </a:ext>
            </a:extLst>
          </p:cNvPr>
          <p:cNvSpPr>
            <a:spLocks/>
          </p:cNvSpPr>
          <p:nvPr/>
        </p:nvSpPr>
        <p:spPr bwMode="auto">
          <a:xfrm>
            <a:off x="2802030" y="2935463"/>
            <a:ext cx="220026" cy="252863"/>
          </a:xfrm>
          <a:custGeom>
            <a:avLst/>
            <a:gdLst>
              <a:gd name="T0" fmla="*/ 1300 w 2665"/>
              <a:gd name="T1" fmla="*/ 426 h 3074"/>
              <a:gd name="T2" fmla="*/ 1307 w 2665"/>
              <a:gd name="T3" fmla="*/ 421 h 3074"/>
              <a:gd name="T4" fmla="*/ 1404 w 2665"/>
              <a:gd name="T5" fmla="*/ 619 h 3074"/>
              <a:gd name="T6" fmla="*/ 1437 w 2665"/>
              <a:gd name="T7" fmla="*/ 711 h 3074"/>
              <a:gd name="T8" fmla="*/ 1422 w 2665"/>
              <a:gd name="T9" fmla="*/ 902 h 3074"/>
              <a:gd name="T10" fmla="*/ 1435 w 2665"/>
              <a:gd name="T11" fmla="*/ 986 h 3074"/>
              <a:gd name="T12" fmla="*/ 1409 w 2665"/>
              <a:gd name="T13" fmla="*/ 1099 h 3074"/>
              <a:gd name="T14" fmla="*/ 1662 w 2665"/>
              <a:gd name="T15" fmla="*/ 1185 h 3074"/>
              <a:gd name="T16" fmla="*/ 1811 w 2665"/>
              <a:gd name="T17" fmla="*/ 1203 h 3074"/>
              <a:gd name="T18" fmla="*/ 1896 w 2665"/>
              <a:gd name="T19" fmla="*/ 1131 h 3074"/>
              <a:gd name="T20" fmla="*/ 2117 w 2665"/>
              <a:gd name="T21" fmla="*/ 1267 h 3074"/>
              <a:gd name="T22" fmla="*/ 2163 w 2665"/>
              <a:gd name="T23" fmla="*/ 1402 h 3074"/>
              <a:gd name="T24" fmla="*/ 2239 w 2665"/>
              <a:gd name="T25" fmla="*/ 1573 h 3074"/>
              <a:gd name="T26" fmla="*/ 2526 w 2665"/>
              <a:gd name="T27" fmla="*/ 1735 h 3074"/>
              <a:gd name="T28" fmla="*/ 2654 w 2665"/>
              <a:gd name="T29" fmla="*/ 1813 h 3074"/>
              <a:gd name="T30" fmla="*/ 2641 w 2665"/>
              <a:gd name="T31" fmla="*/ 1875 h 3074"/>
              <a:gd name="T32" fmla="*/ 2638 w 2665"/>
              <a:gd name="T33" fmla="*/ 1991 h 3074"/>
              <a:gd name="T34" fmla="*/ 2601 w 2665"/>
              <a:gd name="T35" fmla="*/ 2349 h 3074"/>
              <a:gd name="T36" fmla="*/ 2643 w 2665"/>
              <a:gd name="T37" fmla="*/ 2637 h 3074"/>
              <a:gd name="T38" fmla="*/ 2591 w 2665"/>
              <a:gd name="T39" fmla="*/ 2736 h 3074"/>
              <a:gd name="T40" fmla="*/ 2532 w 2665"/>
              <a:gd name="T41" fmla="*/ 2826 h 3074"/>
              <a:gd name="T42" fmla="*/ 2412 w 2665"/>
              <a:gd name="T43" fmla="*/ 2909 h 3074"/>
              <a:gd name="T44" fmla="*/ 2334 w 2665"/>
              <a:gd name="T45" fmla="*/ 3010 h 3074"/>
              <a:gd name="T46" fmla="*/ 2173 w 2665"/>
              <a:gd name="T47" fmla="*/ 3074 h 3074"/>
              <a:gd name="T48" fmla="*/ 2094 w 2665"/>
              <a:gd name="T49" fmla="*/ 3030 h 3074"/>
              <a:gd name="T50" fmla="*/ 2020 w 2665"/>
              <a:gd name="T51" fmla="*/ 3025 h 3074"/>
              <a:gd name="T52" fmla="*/ 1936 w 2665"/>
              <a:gd name="T53" fmla="*/ 3039 h 3074"/>
              <a:gd name="T54" fmla="*/ 1549 w 2665"/>
              <a:gd name="T55" fmla="*/ 2970 h 3074"/>
              <a:gd name="T56" fmla="*/ 1455 w 2665"/>
              <a:gd name="T57" fmla="*/ 2950 h 3074"/>
              <a:gd name="T58" fmla="*/ 1499 w 2665"/>
              <a:gd name="T59" fmla="*/ 2828 h 3074"/>
              <a:gd name="T60" fmla="*/ 1593 w 2665"/>
              <a:gd name="T61" fmla="*/ 2539 h 3074"/>
              <a:gd name="T62" fmla="*/ 1662 w 2665"/>
              <a:gd name="T63" fmla="*/ 2367 h 3074"/>
              <a:gd name="T64" fmla="*/ 1666 w 2665"/>
              <a:gd name="T65" fmla="*/ 2269 h 3074"/>
              <a:gd name="T66" fmla="*/ 1587 w 2665"/>
              <a:gd name="T67" fmla="*/ 2196 h 3074"/>
              <a:gd name="T68" fmla="*/ 1408 w 2665"/>
              <a:gd name="T69" fmla="*/ 2117 h 3074"/>
              <a:gd name="T70" fmla="*/ 1310 w 2665"/>
              <a:gd name="T71" fmla="*/ 2078 h 3074"/>
              <a:gd name="T72" fmla="*/ 976 w 2665"/>
              <a:gd name="T73" fmla="*/ 1868 h 3074"/>
              <a:gd name="T74" fmla="*/ 727 w 2665"/>
              <a:gd name="T75" fmla="*/ 1782 h 3074"/>
              <a:gd name="T76" fmla="*/ 541 w 2665"/>
              <a:gd name="T77" fmla="*/ 1697 h 3074"/>
              <a:gd name="T78" fmla="*/ 149 w 2665"/>
              <a:gd name="T79" fmla="*/ 1323 h 3074"/>
              <a:gd name="T80" fmla="*/ 0 w 2665"/>
              <a:gd name="T81" fmla="*/ 1173 h 3074"/>
              <a:gd name="T82" fmla="*/ 58 w 2665"/>
              <a:gd name="T83" fmla="*/ 808 h 3074"/>
              <a:gd name="T84" fmla="*/ 53 w 2665"/>
              <a:gd name="T85" fmla="*/ 566 h 3074"/>
              <a:gd name="T86" fmla="*/ 145 w 2665"/>
              <a:gd name="T87" fmla="*/ 343 h 3074"/>
              <a:gd name="T88" fmla="*/ 308 w 2665"/>
              <a:gd name="T89" fmla="*/ 217 h 3074"/>
              <a:gd name="T90" fmla="*/ 1160 w 2665"/>
              <a:gd name="T91" fmla="*/ 215 h 3074"/>
              <a:gd name="T92" fmla="*/ 1300 w 2665"/>
              <a:gd name="T93" fmla="*/ 426 h 3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65" h="3074">
                <a:moveTo>
                  <a:pt x="1300" y="426"/>
                </a:moveTo>
                <a:cubicBezTo>
                  <a:pt x="1303" y="425"/>
                  <a:pt x="1305" y="423"/>
                  <a:pt x="1307" y="421"/>
                </a:cubicBezTo>
                <a:cubicBezTo>
                  <a:pt x="1322" y="493"/>
                  <a:pt x="1358" y="605"/>
                  <a:pt x="1404" y="619"/>
                </a:cubicBezTo>
                <a:cubicBezTo>
                  <a:pt x="1367" y="663"/>
                  <a:pt x="1427" y="679"/>
                  <a:pt x="1437" y="711"/>
                </a:cubicBezTo>
                <a:cubicBezTo>
                  <a:pt x="1452" y="761"/>
                  <a:pt x="1421" y="884"/>
                  <a:pt x="1422" y="902"/>
                </a:cubicBezTo>
                <a:cubicBezTo>
                  <a:pt x="1425" y="930"/>
                  <a:pt x="1445" y="957"/>
                  <a:pt x="1435" y="986"/>
                </a:cubicBezTo>
                <a:cubicBezTo>
                  <a:pt x="1424" y="1020"/>
                  <a:pt x="1405" y="1064"/>
                  <a:pt x="1409" y="1099"/>
                </a:cubicBezTo>
                <a:cubicBezTo>
                  <a:pt x="1411" y="1120"/>
                  <a:pt x="1630" y="1184"/>
                  <a:pt x="1662" y="1185"/>
                </a:cubicBezTo>
                <a:cubicBezTo>
                  <a:pt x="1709" y="1186"/>
                  <a:pt x="1765" y="1205"/>
                  <a:pt x="1811" y="1203"/>
                </a:cubicBezTo>
                <a:cubicBezTo>
                  <a:pt x="1856" y="1201"/>
                  <a:pt x="1852" y="1099"/>
                  <a:pt x="1896" y="1131"/>
                </a:cubicBezTo>
                <a:cubicBezTo>
                  <a:pt x="2110" y="1259"/>
                  <a:pt x="2098" y="1168"/>
                  <a:pt x="2117" y="1267"/>
                </a:cubicBezTo>
                <a:cubicBezTo>
                  <a:pt x="2126" y="1314"/>
                  <a:pt x="2157" y="1350"/>
                  <a:pt x="2163" y="1402"/>
                </a:cubicBezTo>
                <a:cubicBezTo>
                  <a:pt x="2171" y="1470"/>
                  <a:pt x="2232" y="1506"/>
                  <a:pt x="2239" y="1573"/>
                </a:cubicBezTo>
                <a:cubicBezTo>
                  <a:pt x="2281" y="1935"/>
                  <a:pt x="2433" y="1753"/>
                  <a:pt x="2526" y="1735"/>
                </a:cubicBezTo>
                <a:cubicBezTo>
                  <a:pt x="2578" y="1725"/>
                  <a:pt x="2617" y="1787"/>
                  <a:pt x="2654" y="1813"/>
                </a:cubicBezTo>
                <a:cubicBezTo>
                  <a:pt x="2631" y="1829"/>
                  <a:pt x="2629" y="1851"/>
                  <a:pt x="2641" y="1875"/>
                </a:cubicBezTo>
                <a:cubicBezTo>
                  <a:pt x="2665" y="1922"/>
                  <a:pt x="2626" y="1947"/>
                  <a:pt x="2638" y="1991"/>
                </a:cubicBezTo>
                <a:cubicBezTo>
                  <a:pt x="2656" y="2056"/>
                  <a:pt x="2583" y="2229"/>
                  <a:pt x="2601" y="2349"/>
                </a:cubicBezTo>
                <a:cubicBezTo>
                  <a:pt x="2615" y="2445"/>
                  <a:pt x="2638" y="2566"/>
                  <a:pt x="2643" y="2637"/>
                </a:cubicBezTo>
                <a:cubicBezTo>
                  <a:pt x="2647" y="2662"/>
                  <a:pt x="2626" y="2729"/>
                  <a:pt x="2591" y="2736"/>
                </a:cubicBezTo>
                <a:cubicBezTo>
                  <a:pt x="2573" y="2739"/>
                  <a:pt x="2524" y="2809"/>
                  <a:pt x="2532" y="2826"/>
                </a:cubicBezTo>
                <a:cubicBezTo>
                  <a:pt x="2540" y="2845"/>
                  <a:pt x="2396" y="2859"/>
                  <a:pt x="2412" y="2909"/>
                </a:cubicBezTo>
                <a:cubicBezTo>
                  <a:pt x="2420" y="2936"/>
                  <a:pt x="2373" y="3044"/>
                  <a:pt x="2334" y="3010"/>
                </a:cubicBezTo>
                <a:cubicBezTo>
                  <a:pt x="2253" y="2940"/>
                  <a:pt x="2209" y="2999"/>
                  <a:pt x="2173" y="3074"/>
                </a:cubicBezTo>
                <a:cubicBezTo>
                  <a:pt x="2150" y="3065"/>
                  <a:pt x="2120" y="3025"/>
                  <a:pt x="2094" y="3030"/>
                </a:cubicBezTo>
                <a:cubicBezTo>
                  <a:pt x="2060" y="3037"/>
                  <a:pt x="2053" y="3067"/>
                  <a:pt x="2020" y="3025"/>
                </a:cubicBezTo>
                <a:cubicBezTo>
                  <a:pt x="1997" y="2996"/>
                  <a:pt x="1968" y="3038"/>
                  <a:pt x="1936" y="3039"/>
                </a:cubicBezTo>
                <a:cubicBezTo>
                  <a:pt x="1856" y="3041"/>
                  <a:pt x="1694" y="2955"/>
                  <a:pt x="1549" y="2970"/>
                </a:cubicBezTo>
                <a:cubicBezTo>
                  <a:pt x="1501" y="2974"/>
                  <a:pt x="1472" y="3008"/>
                  <a:pt x="1455" y="2950"/>
                </a:cubicBezTo>
                <a:cubicBezTo>
                  <a:pt x="1452" y="2939"/>
                  <a:pt x="1488" y="2835"/>
                  <a:pt x="1499" y="2828"/>
                </a:cubicBezTo>
                <a:cubicBezTo>
                  <a:pt x="1602" y="2760"/>
                  <a:pt x="1496" y="2586"/>
                  <a:pt x="1593" y="2539"/>
                </a:cubicBezTo>
                <a:cubicBezTo>
                  <a:pt x="1638" y="2517"/>
                  <a:pt x="1637" y="2413"/>
                  <a:pt x="1662" y="2367"/>
                </a:cubicBezTo>
                <a:cubicBezTo>
                  <a:pt x="1684" y="2326"/>
                  <a:pt x="1682" y="2296"/>
                  <a:pt x="1666" y="2269"/>
                </a:cubicBezTo>
                <a:cubicBezTo>
                  <a:pt x="1650" y="2243"/>
                  <a:pt x="1621" y="2221"/>
                  <a:pt x="1587" y="2196"/>
                </a:cubicBezTo>
                <a:cubicBezTo>
                  <a:pt x="1534" y="2155"/>
                  <a:pt x="1455" y="2156"/>
                  <a:pt x="1408" y="2117"/>
                </a:cubicBezTo>
                <a:cubicBezTo>
                  <a:pt x="1380" y="2093"/>
                  <a:pt x="1345" y="2085"/>
                  <a:pt x="1310" y="2078"/>
                </a:cubicBezTo>
                <a:cubicBezTo>
                  <a:pt x="1232" y="2063"/>
                  <a:pt x="1037" y="1918"/>
                  <a:pt x="976" y="1868"/>
                </a:cubicBezTo>
                <a:cubicBezTo>
                  <a:pt x="894" y="1803"/>
                  <a:pt x="819" y="1818"/>
                  <a:pt x="727" y="1782"/>
                </a:cubicBezTo>
                <a:cubicBezTo>
                  <a:pt x="671" y="1759"/>
                  <a:pt x="582" y="1731"/>
                  <a:pt x="541" y="1697"/>
                </a:cubicBezTo>
                <a:cubicBezTo>
                  <a:pt x="496" y="1639"/>
                  <a:pt x="196" y="1456"/>
                  <a:pt x="149" y="1323"/>
                </a:cubicBezTo>
                <a:cubicBezTo>
                  <a:pt x="121" y="1245"/>
                  <a:pt x="49" y="1235"/>
                  <a:pt x="0" y="1173"/>
                </a:cubicBezTo>
                <a:cubicBezTo>
                  <a:pt x="29" y="1053"/>
                  <a:pt x="34" y="927"/>
                  <a:pt x="58" y="808"/>
                </a:cubicBezTo>
                <a:cubicBezTo>
                  <a:pt x="74" y="727"/>
                  <a:pt x="40" y="646"/>
                  <a:pt x="53" y="566"/>
                </a:cubicBezTo>
                <a:cubicBezTo>
                  <a:pt x="67" y="480"/>
                  <a:pt x="132" y="431"/>
                  <a:pt x="145" y="343"/>
                </a:cubicBezTo>
                <a:cubicBezTo>
                  <a:pt x="161" y="232"/>
                  <a:pt x="217" y="227"/>
                  <a:pt x="308" y="217"/>
                </a:cubicBezTo>
                <a:cubicBezTo>
                  <a:pt x="601" y="185"/>
                  <a:pt x="824" y="0"/>
                  <a:pt x="1160" y="215"/>
                </a:cubicBezTo>
                <a:cubicBezTo>
                  <a:pt x="1219" y="253"/>
                  <a:pt x="1328" y="337"/>
                  <a:pt x="1300" y="42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0" name="꙱ Papua New Guinea (Independent State of Papua New Guinea) (PG) (H)">
            <a:extLst>
              <a:ext uri="{FF2B5EF4-FFF2-40B4-BE49-F238E27FC236}">
                <a16:creationId xmlns:a16="http://schemas.microsoft.com/office/drawing/2014/main" id="{00EA44D4-558E-48A6-B6DD-F1D25914781B}"/>
              </a:ext>
            </a:extLst>
          </p:cNvPr>
          <p:cNvSpPr>
            <a:spLocks noEditPoints="1"/>
          </p:cNvSpPr>
          <p:nvPr/>
        </p:nvSpPr>
        <p:spPr bwMode="auto">
          <a:xfrm>
            <a:off x="8041337" y="2416320"/>
            <a:ext cx="395633" cy="303436"/>
          </a:xfrm>
          <a:custGeom>
            <a:avLst/>
            <a:gdLst>
              <a:gd name="T0" fmla="*/ 1903 w 4807"/>
              <a:gd name="T1" fmla="*/ 326 h 3684"/>
              <a:gd name="T2" fmla="*/ 1962 w 4807"/>
              <a:gd name="T3" fmla="*/ 290 h 3684"/>
              <a:gd name="T4" fmla="*/ 4801 w 4807"/>
              <a:gd name="T5" fmla="*/ 2021 h 3684"/>
              <a:gd name="T6" fmla="*/ 4697 w 4807"/>
              <a:gd name="T7" fmla="*/ 2072 h 3684"/>
              <a:gd name="T8" fmla="*/ 4767 w 4807"/>
              <a:gd name="T9" fmla="*/ 1898 h 3684"/>
              <a:gd name="T10" fmla="*/ 4407 w 4807"/>
              <a:gd name="T11" fmla="*/ 1590 h 3684"/>
              <a:gd name="T12" fmla="*/ 4382 w 4807"/>
              <a:gd name="T13" fmla="*/ 1475 h 3684"/>
              <a:gd name="T14" fmla="*/ 4023 w 4807"/>
              <a:gd name="T15" fmla="*/ 3610 h 3684"/>
              <a:gd name="T16" fmla="*/ 3841 w 4807"/>
              <a:gd name="T17" fmla="*/ 3684 h 3684"/>
              <a:gd name="T18" fmla="*/ 3841 w 4807"/>
              <a:gd name="T19" fmla="*/ 3684 h 3684"/>
              <a:gd name="T20" fmla="*/ 3708 w 4807"/>
              <a:gd name="T21" fmla="*/ 2823 h 3684"/>
              <a:gd name="T22" fmla="*/ 3655 w 4807"/>
              <a:gd name="T23" fmla="*/ 3328 h 3684"/>
              <a:gd name="T24" fmla="*/ 3713 w 4807"/>
              <a:gd name="T25" fmla="*/ 798 h 3684"/>
              <a:gd name="T26" fmla="*/ 3254 w 4807"/>
              <a:gd name="T27" fmla="*/ 463 h 3684"/>
              <a:gd name="T28" fmla="*/ 3671 w 4807"/>
              <a:gd name="T29" fmla="*/ 792 h 3684"/>
              <a:gd name="T30" fmla="*/ 3932 w 4807"/>
              <a:gd name="T31" fmla="*/ 1042 h 3684"/>
              <a:gd name="T32" fmla="*/ 3277 w 4807"/>
              <a:gd name="T33" fmla="*/ 578 h 3684"/>
              <a:gd name="T34" fmla="*/ 3191 w 4807"/>
              <a:gd name="T35" fmla="*/ 2588 h 3684"/>
              <a:gd name="T36" fmla="*/ 3058 w 4807"/>
              <a:gd name="T37" fmla="*/ 3339 h 3684"/>
              <a:gd name="T38" fmla="*/ 3179 w 4807"/>
              <a:gd name="T39" fmla="*/ 3073 h 3684"/>
              <a:gd name="T40" fmla="*/ 3043 w 4807"/>
              <a:gd name="T41" fmla="*/ 3331 h 3684"/>
              <a:gd name="T42" fmla="*/ 3116 w 4807"/>
              <a:gd name="T43" fmla="*/ 420 h 3684"/>
              <a:gd name="T44" fmla="*/ 2945 w 4807"/>
              <a:gd name="T45" fmla="*/ 2968 h 3684"/>
              <a:gd name="T46" fmla="*/ 2915 w 4807"/>
              <a:gd name="T47" fmla="*/ 2927 h 3684"/>
              <a:gd name="T48" fmla="*/ 2799 w 4807"/>
              <a:gd name="T49" fmla="*/ 1214 h 3684"/>
              <a:gd name="T50" fmla="*/ 2624 w 4807"/>
              <a:gd name="T51" fmla="*/ 1722 h 3684"/>
              <a:gd name="T52" fmla="*/ 3220 w 4807"/>
              <a:gd name="T53" fmla="*/ 1677 h 3684"/>
              <a:gd name="T54" fmla="*/ 3699 w 4807"/>
              <a:gd name="T55" fmla="*/ 1147 h 3684"/>
              <a:gd name="T56" fmla="*/ 3438 w 4807"/>
              <a:gd name="T57" fmla="*/ 1078 h 3684"/>
              <a:gd name="T58" fmla="*/ 3163 w 4807"/>
              <a:gd name="T59" fmla="*/ 1491 h 3684"/>
              <a:gd name="T60" fmla="*/ 2914 w 4807"/>
              <a:gd name="T61" fmla="*/ 1458 h 3684"/>
              <a:gd name="T62" fmla="*/ 2441 w 4807"/>
              <a:gd name="T63" fmla="*/ 1490 h 3684"/>
              <a:gd name="T64" fmla="*/ 2274 w 4807"/>
              <a:gd name="T65" fmla="*/ 368 h 3684"/>
              <a:gd name="T66" fmla="*/ 2250 w 4807"/>
              <a:gd name="T67" fmla="*/ 1493 h 3684"/>
              <a:gd name="T68" fmla="*/ 2021 w 4807"/>
              <a:gd name="T69" fmla="*/ 1475 h 3684"/>
              <a:gd name="T70" fmla="*/ 0 w 4807"/>
              <a:gd name="T71" fmla="*/ 2787 h 3684"/>
              <a:gd name="T72" fmla="*/ 144 w 4807"/>
              <a:gd name="T73" fmla="*/ 457 h 3684"/>
              <a:gd name="T74" fmla="*/ 1081 w 4807"/>
              <a:gd name="T75" fmla="*/ 882 h 3684"/>
              <a:gd name="T76" fmla="*/ 1521 w 4807"/>
              <a:gd name="T77" fmla="*/ 1138 h 3684"/>
              <a:gd name="T78" fmla="*/ 1947 w 4807"/>
              <a:gd name="T79" fmla="*/ 1614 h 3684"/>
              <a:gd name="T80" fmla="*/ 1978 w 4807"/>
              <a:gd name="T81" fmla="*/ 1925 h 3684"/>
              <a:gd name="T82" fmla="*/ 2293 w 4807"/>
              <a:gd name="T83" fmla="*/ 2576 h 3684"/>
              <a:gd name="T84" fmla="*/ 2813 w 4807"/>
              <a:gd name="T85" fmla="*/ 2980 h 3684"/>
              <a:gd name="T86" fmla="*/ 3058 w 4807"/>
              <a:gd name="T87" fmla="*/ 3182 h 3684"/>
              <a:gd name="T88" fmla="*/ 2743 w 4807"/>
              <a:gd name="T89" fmla="*/ 3277 h 3684"/>
              <a:gd name="T90" fmla="*/ 2387 w 4807"/>
              <a:gd name="T91" fmla="*/ 3179 h 3684"/>
              <a:gd name="T92" fmla="*/ 2013 w 4807"/>
              <a:gd name="T93" fmla="*/ 3034 h 3684"/>
              <a:gd name="T94" fmla="*/ 1743 w 4807"/>
              <a:gd name="T95" fmla="*/ 2651 h 3684"/>
              <a:gd name="T96" fmla="*/ 1312 w 4807"/>
              <a:gd name="T97" fmla="*/ 2318 h 3684"/>
              <a:gd name="T98" fmla="*/ 1116 w 4807"/>
              <a:gd name="T99" fmla="*/ 2212 h 3684"/>
              <a:gd name="T100" fmla="*/ 956 w 4807"/>
              <a:gd name="T101" fmla="*/ 2381 h 3684"/>
              <a:gd name="T102" fmla="*/ 710 w 4807"/>
              <a:gd name="T103" fmla="*/ 2486 h 3684"/>
              <a:gd name="T104" fmla="*/ 652 w 4807"/>
              <a:gd name="T105" fmla="*/ 2537 h 3684"/>
              <a:gd name="T106" fmla="*/ 124 w 4807"/>
              <a:gd name="T107" fmla="*/ 2799 h 3684"/>
              <a:gd name="T108" fmla="*/ 977 w 4807"/>
              <a:gd name="T109" fmla="*/ 2321 h 3684"/>
              <a:gd name="T110" fmla="*/ 864 w 4807"/>
              <a:gd name="T111" fmla="*/ 2541 h 3684"/>
              <a:gd name="T112" fmla="*/ 763 w 4807"/>
              <a:gd name="T113" fmla="*/ 2535 h 3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07" h="3684">
                <a:moveTo>
                  <a:pt x="837" y="2645"/>
                </a:moveTo>
                <a:cubicBezTo>
                  <a:pt x="852" y="2585"/>
                  <a:pt x="756" y="2560"/>
                  <a:pt x="716" y="2547"/>
                </a:cubicBezTo>
                <a:cubicBezTo>
                  <a:pt x="759" y="2574"/>
                  <a:pt x="803" y="2606"/>
                  <a:pt x="837" y="2645"/>
                </a:cubicBezTo>
                <a:close/>
                <a:moveTo>
                  <a:pt x="1903" y="326"/>
                </a:moveTo>
                <a:cubicBezTo>
                  <a:pt x="1863" y="280"/>
                  <a:pt x="1931" y="239"/>
                  <a:pt x="1969" y="228"/>
                </a:cubicBezTo>
                <a:cubicBezTo>
                  <a:pt x="2031" y="212"/>
                  <a:pt x="2101" y="246"/>
                  <a:pt x="2161" y="258"/>
                </a:cubicBezTo>
                <a:cubicBezTo>
                  <a:pt x="2109" y="270"/>
                  <a:pt x="2105" y="311"/>
                  <a:pt x="2040" y="311"/>
                </a:cubicBezTo>
                <a:cubicBezTo>
                  <a:pt x="2013" y="311"/>
                  <a:pt x="1988" y="287"/>
                  <a:pt x="1962" y="290"/>
                </a:cubicBezTo>
                <a:cubicBezTo>
                  <a:pt x="1940" y="293"/>
                  <a:pt x="1923" y="317"/>
                  <a:pt x="1903" y="326"/>
                </a:cubicBezTo>
                <a:close/>
                <a:moveTo>
                  <a:pt x="4801" y="2021"/>
                </a:moveTo>
                <a:cubicBezTo>
                  <a:pt x="4807" y="2002"/>
                  <a:pt x="4807" y="1982"/>
                  <a:pt x="4801" y="1962"/>
                </a:cubicBezTo>
                <a:cubicBezTo>
                  <a:pt x="4801" y="1982"/>
                  <a:pt x="4801" y="2002"/>
                  <a:pt x="4801" y="2021"/>
                </a:cubicBezTo>
                <a:close/>
                <a:moveTo>
                  <a:pt x="4697" y="2072"/>
                </a:moveTo>
                <a:cubicBezTo>
                  <a:pt x="4707" y="2069"/>
                  <a:pt x="4716" y="2066"/>
                  <a:pt x="4726" y="2063"/>
                </a:cubicBezTo>
                <a:cubicBezTo>
                  <a:pt x="4720" y="2024"/>
                  <a:pt x="4676" y="2019"/>
                  <a:pt x="4667" y="2060"/>
                </a:cubicBezTo>
                <a:cubicBezTo>
                  <a:pt x="4677" y="2064"/>
                  <a:pt x="4687" y="2068"/>
                  <a:pt x="4697" y="2072"/>
                </a:cubicBezTo>
                <a:close/>
                <a:moveTo>
                  <a:pt x="4480" y="1748"/>
                </a:moveTo>
                <a:cubicBezTo>
                  <a:pt x="4502" y="1769"/>
                  <a:pt x="4535" y="1778"/>
                  <a:pt x="4540" y="1811"/>
                </a:cubicBezTo>
                <a:cubicBezTo>
                  <a:pt x="4546" y="1853"/>
                  <a:pt x="4539" y="1896"/>
                  <a:pt x="4571" y="1929"/>
                </a:cubicBezTo>
                <a:cubicBezTo>
                  <a:pt x="4618" y="1977"/>
                  <a:pt x="4785" y="1991"/>
                  <a:pt x="4767" y="1898"/>
                </a:cubicBezTo>
                <a:cubicBezTo>
                  <a:pt x="4756" y="1843"/>
                  <a:pt x="4699" y="1747"/>
                  <a:pt x="4669" y="1734"/>
                </a:cubicBezTo>
                <a:cubicBezTo>
                  <a:pt x="4647" y="1725"/>
                  <a:pt x="4626" y="1725"/>
                  <a:pt x="4615" y="1701"/>
                </a:cubicBezTo>
                <a:cubicBezTo>
                  <a:pt x="4570" y="1600"/>
                  <a:pt x="4510" y="1506"/>
                  <a:pt x="4400" y="1469"/>
                </a:cubicBezTo>
                <a:cubicBezTo>
                  <a:pt x="4429" y="1502"/>
                  <a:pt x="4410" y="1553"/>
                  <a:pt x="4407" y="1590"/>
                </a:cubicBezTo>
                <a:cubicBezTo>
                  <a:pt x="4403" y="1653"/>
                  <a:pt x="4451" y="1698"/>
                  <a:pt x="4480" y="1748"/>
                </a:cubicBezTo>
                <a:close/>
                <a:moveTo>
                  <a:pt x="4382" y="1475"/>
                </a:moveTo>
                <a:cubicBezTo>
                  <a:pt x="4425" y="1438"/>
                  <a:pt x="4428" y="1360"/>
                  <a:pt x="4382" y="1324"/>
                </a:cubicBezTo>
                <a:cubicBezTo>
                  <a:pt x="4357" y="1369"/>
                  <a:pt x="4366" y="1428"/>
                  <a:pt x="4382" y="1475"/>
                </a:cubicBezTo>
                <a:close/>
                <a:moveTo>
                  <a:pt x="4023" y="3610"/>
                </a:moveTo>
                <a:cubicBezTo>
                  <a:pt x="4040" y="3597"/>
                  <a:pt x="4060" y="3591"/>
                  <a:pt x="4082" y="3592"/>
                </a:cubicBezTo>
                <a:cubicBezTo>
                  <a:pt x="4055" y="3553"/>
                  <a:pt x="4024" y="3590"/>
                  <a:pt x="3990" y="3592"/>
                </a:cubicBezTo>
                <a:cubicBezTo>
                  <a:pt x="4001" y="3598"/>
                  <a:pt x="4012" y="3604"/>
                  <a:pt x="4023" y="3610"/>
                </a:cubicBezTo>
                <a:close/>
                <a:moveTo>
                  <a:pt x="3803" y="682"/>
                </a:moveTo>
                <a:cubicBezTo>
                  <a:pt x="3817" y="658"/>
                  <a:pt x="3806" y="635"/>
                  <a:pt x="3785" y="620"/>
                </a:cubicBezTo>
                <a:cubicBezTo>
                  <a:pt x="3776" y="645"/>
                  <a:pt x="3782" y="666"/>
                  <a:pt x="3803" y="682"/>
                </a:cubicBezTo>
                <a:close/>
                <a:moveTo>
                  <a:pt x="3841" y="3684"/>
                </a:moveTo>
                <a:cubicBezTo>
                  <a:pt x="3863" y="3678"/>
                  <a:pt x="3881" y="3669"/>
                  <a:pt x="3898" y="3654"/>
                </a:cubicBezTo>
                <a:cubicBezTo>
                  <a:pt x="3870" y="3629"/>
                  <a:pt x="3787" y="3571"/>
                  <a:pt x="3747" y="3595"/>
                </a:cubicBezTo>
                <a:cubicBezTo>
                  <a:pt x="3767" y="3612"/>
                  <a:pt x="3766" y="3640"/>
                  <a:pt x="3785" y="3657"/>
                </a:cubicBezTo>
                <a:cubicBezTo>
                  <a:pt x="3809" y="3679"/>
                  <a:pt x="3826" y="3637"/>
                  <a:pt x="3841" y="3684"/>
                </a:cubicBezTo>
                <a:close/>
                <a:moveTo>
                  <a:pt x="3747" y="3556"/>
                </a:moveTo>
                <a:cubicBezTo>
                  <a:pt x="3742" y="3535"/>
                  <a:pt x="3744" y="3525"/>
                  <a:pt x="3717" y="3529"/>
                </a:cubicBezTo>
                <a:cubicBezTo>
                  <a:pt x="3727" y="3538"/>
                  <a:pt x="3737" y="3547"/>
                  <a:pt x="3747" y="3556"/>
                </a:cubicBezTo>
                <a:close/>
                <a:moveTo>
                  <a:pt x="3708" y="2823"/>
                </a:moveTo>
                <a:cubicBezTo>
                  <a:pt x="3804" y="2819"/>
                  <a:pt x="3699" y="2678"/>
                  <a:pt x="3637" y="2749"/>
                </a:cubicBezTo>
                <a:cubicBezTo>
                  <a:pt x="3669" y="2766"/>
                  <a:pt x="3673" y="2808"/>
                  <a:pt x="3708" y="2823"/>
                </a:cubicBezTo>
                <a:close/>
                <a:moveTo>
                  <a:pt x="3625" y="3351"/>
                </a:moveTo>
                <a:cubicBezTo>
                  <a:pt x="3635" y="3343"/>
                  <a:pt x="3645" y="3336"/>
                  <a:pt x="3655" y="3328"/>
                </a:cubicBezTo>
                <a:cubicBezTo>
                  <a:pt x="3625" y="3328"/>
                  <a:pt x="3595" y="3326"/>
                  <a:pt x="3566" y="3322"/>
                </a:cubicBezTo>
                <a:cubicBezTo>
                  <a:pt x="3585" y="3332"/>
                  <a:pt x="3605" y="3341"/>
                  <a:pt x="3625" y="3351"/>
                </a:cubicBezTo>
                <a:close/>
                <a:moveTo>
                  <a:pt x="3800" y="905"/>
                </a:moveTo>
                <a:cubicBezTo>
                  <a:pt x="3757" y="899"/>
                  <a:pt x="3739" y="826"/>
                  <a:pt x="3713" y="798"/>
                </a:cubicBezTo>
                <a:cubicBezTo>
                  <a:pt x="3673" y="755"/>
                  <a:pt x="3599" y="687"/>
                  <a:pt x="3544" y="665"/>
                </a:cubicBezTo>
                <a:cubicBezTo>
                  <a:pt x="3485" y="641"/>
                  <a:pt x="3453" y="579"/>
                  <a:pt x="3395" y="555"/>
                </a:cubicBezTo>
                <a:cubicBezTo>
                  <a:pt x="3373" y="546"/>
                  <a:pt x="3358" y="570"/>
                  <a:pt x="3349" y="538"/>
                </a:cubicBezTo>
                <a:cubicBezTo>
                  <a:pt x="3340" y="507"/>
                  <a:pt x="3277" y="486"/>
                  <a:pt x="3254" y="463"/>
                </a:cubicBezTo>
                <a:cubicBezTo>
                  <a:pt x="3265" y="486"/>
                  <a:pt x="3256" y="500"/>
                  <a:pt x="3230" y="501"/>
                </a:cubicBezTo>
                <a:cubicBezTo>
                  <a:pt x="3259" y="527"/>
                  <a:pt x="3301" y="524"/>
                  <a:pt x="3330" y="550"/>
                </a:cubicBezTo>
                <a:cubicBezTo>
                  <a:pt x="3374" y="590"/>
                  <a:pt x="3521" y="721"/>
                  <a:pt x="3564" y="743"/>
                </a:cubicBezTo>
                <a:cubicBezTo>
                  <a:pt x="3599" y="761"/>
                  <a:pt x="3639" y="766"/>
                  <a:pt x="3671" y="792"/>
                </a:cubicBezTo>
                <a:cubicBezTo>
                  <a:pt x="3731" y="841"/>
                  <a:pt x="3752" y="926"/>
                  <a:pt x="3786" y="993"/>
                </a:cubicBezTo>
                <a:cubicBezTo>
                  <a:pt x="3809" y="1040"/>
                  <a:pt x="3787" y="1088"/>
                  <a:pt x="3791" y="1137"/>
                </a:cubicBezTo>
                <a:cubicBezTo>
                  <a:pt x="3795" y="1184"/>
                  <a:pt x="3828" y="1218"/>
                  <a:pt x="3848" y="1258"/>
                </a:cubicBezTo>
                <a:cubicBezTo>
                  <a:pt x="3885" y="1228"/>
                  <a:pt x="3951" y="1087"/>
                  <a:pt x="3932" y="1042"/>
                </a:cubicBezTo>
                <a:cubicBezTo>
                  <a:pt x="3916" y="1005"/>
                  <a:pt x="3883" y="982"/>
                  <a:pt x="3866" y="947"/>
                </a:cubicBezTo>
                <a:cubicBezTo>
                  <a:pt x="3846" y="904"/>
                  <a:pt x="3841" y="920"/>
                  <a:pt x="3800" y="905"/>
                </a:cubicBezTo>
                <a:close/>
                <a:moveTo>
                  <a:pt x="3218" y="594"/>
                </a:moveTo>
                <a:cubicBezTo>
                  <a:pt x="3238" y="590"/>
                  <a:pt x="3258" y="585"/>
                  <a:pt x="3277" y="578"/>
                </a:cubicBezTo>
                <a:cubicBezTo>
                  <a:pt x="3255" y="565"/>
                  <a:pt x="3232" y="573"/>
                  <a:pt x="3218" y="594"/>
                </a:cubicBezTo>
                <a:close/>
                <a:moveTo>
                  <a:pt x="3191" y="2680"/>
                </a:moveTo>
                <a:cubicBezTo>
                  <a:pt x="3172" y="2642"/>
                  <a:pt x="3183" y="2570"/>
                  <a:pt x="3200" y="2532"/>
                </a:cubicBezTo>
                <a:cubicBezTo>
                  <a:pt x="3167" y="2537"/>
                  <a:pt x="3141" y="2585"/>
                  <a:pt x="3191" y="2588"/>
                </a:cubicBezTo>
                <a:cubicBezTo>
                  <a:pt x="3179" y="2620"/>
                  <a:pt x="3151" y="2656"/>
                  <a:pt x="3191" y="2680"/>
                </a:cubicBezTo>
                <a:close/>
                <a:moveTo>
                  <a:pt x="3058" y="3339"/>
                </a:moveTo>
                <a:cubicBezTo>
                  <a:pt x="3066" y="3325"/>
                  <a:pt x="3078" y="3317"/>
                  <a:pt x="3093" y="3313"/>
                </a:cubicBezTo>
                <a:cubicBezTo>
                  <a:pt x="3070" y="3305"/>
                  <a:pt x="3057" y="3315"/>
                  <a:pt x="3058" y="3339"/>
                </a:cubicBezTo>
                <a:close/>
                <a:moveTo>
                  <a:pt x="3076" y="3096"/>
                </a:moveTo>
                <a:cubicBezTo>
                  <a:pt x="3085" y="3096"/>
                  <a:pt x="3093" y="3096"/>
                  <a:pt x="3102" y="3096"/>
                </a:cubicBezTo>
                <a:cubicBezTo>
                  <a:pt x="3064" y="3121"/>
                  <a:pt x="3129" y="3144"/>
                  <a:pt x="3147" y="3150"/>
                </a:cubicBezTo>
                <a:cubicBezTo>
                  <a:pt x="3190" y="3165"/>
                  <a:pt x="3207" y="3096"/>
                  <a:pt x="3179" y="3073"/>
                </a:cubicBezTo>
                <a:cubicBezTo>
                  <a:pt x="3164" y="3081"/>
                  <a:pt x="3154" y="3094"/>
                  <a:pt x="3150" y="3111"/>
                </a:cubicBezTo>
                <a:cubicBezTo>
                  <a:pt x="3100" y="3093"/>
                  <a:pt x="3081" y="3034"/>
                  <a:pt x="3037" y="3007"/>
                </a:cubicBezTo>
                <a:cubicBezTo>
                  <a:pt x="3054" y="3034"/>
                  <a:pt x="3072" y="3063"/>
                  <a:pt x="3076" y="3096"/>
                </a:cubicBezTo>
                <a:close/>
                <a:moveTo>
                  <a:pt x="3043" y="3331"/>
                </a:moveTo>
                <a:cubicBezTo>
                  <a:pt x="3091" y="3252"/>
                  <a:pt x="2956" y="3327"/>
                  <a:pt x="3043" y="3331"/>
                </a:cubicBezTo>
                <a:close/>
                <a:moveTo>
                  <a:pt x="2981" y="424"/>
                </a:moveTo>
                <a:cubicBezTo>
                  <a:pt x="3006" y="448"/>
                  <a:pt x="3023" y="478"/>
                  <a:pt x="3060" y="483"/>
                </a:cubicBezTo>
                <a:cubicBezTo>
                  <a:pt x="3099" y="489"/>
                  <a:pt x="3146" y="465"/>
                  <a:pt x="3116" y="420"/>
                </a:cubicBezTo>
                <a:cubicBezTo>
                  <a:pt x="3091" y="381"/>
                  <a:pt x="2987" y="358"/>
                  <a:pt x="2981" y="424"/>
                </a:cubicBezTo>
                <a:close/>
                <a:moveTo>
                  <a:pt x="3070" y="2995"/>
                </a:moveTo>
                <a:cubicBezTo>
                  <a:pt x="3133" y="2929"/>
                  <a:pt x="3044" y="2897"/>
                  <a:pt x="2994" y="2878"/>
                </a:cubicBezTo>
                <a:cubicBezTo>
                  <a:pt x="2905" y="2845"/>
                  <a:pt x="2995" y="2938"/>
                  <a:pt x="2945" y="2968"/>
                </a:cubicBezTo>
                <a:cubicBezTo>
                  <a:pt x="2980" y="2955"/>
                  <a:pt x="3043" y="2969"/>
                  <a:pt x="3070" y="2995"/>
                </a:cubicBezTo>
                <a:close/>
                <a:moveTo>
                  <a:pt x="2915" y="2927"/>
                </a:moveTo>
                <a:cubicBezTo>
                  <a:pt x="2927" y="2905"/>
                  <a:pt x="2929" y="2788"/>
                  <a:pt x="2876" y="2818"/>
                </a:cubicBezTo>
                <a:cubicBezTo>
                  <a:pt x="2812" y="2855"/>
                  <a:pt x="2884" y="2907"/>
                  <a:pt x="2915" y="2927"/>
                </a:cubicBezTo>
                <a:close/>
                <a:moveTo>
                  <a:pt x="2903" y="100"/>
                </a:moveTo>
                <a:cubicBezTo>
                  <a:pt x="2936" y="70"/>
                  <a:pt x="2876" y="0"/>
                  <a:pt x="2846" y="27"/>
                </a:cubicBezTo>
                <a:cubicBezTo>
                  <a:pt x="2827" y="44"/>
                  <a:pt x="2891" y="94"/>
                  <a:pt x="2903" y="100"/>
                </a:cubicBezTo>
                <a:close/>
                <a:moveTo>
                  <a:pt x="2799" y="1214"/>
                </a:moveTo>
                <a:cubicBezTo>
                  <a:pt x="2806" y="1187"/>
                  <a:pt x="2796" y="1184"/>
                  <a:pt x="2770" y="1205"/>
                </a:cubicBezTo>
                <a:cubicBezTo>
                  <a:pt x="2780" y="1208"/>
                  <a:pt x="2790" y="1211"/>
                  <a:pt x="2799" y="1214"/>
                </a:cubicBezTo>
                <a:close/>
                <a:moveTo>
                  <a:pt x="2559" y="1653"/>
                </a:moveTo>
                <a:cubicBezTo>
                  <a:pt x="2579" y="1679"/>
                  <a:pt x="2612" y="1690"/>
                  <a:pt x="2624" y="1722"/>
                </a:cubicBezTo>
                <a:cubicBezTo>
                  <a:pt x="2663" y="1694"/>
                  <a:pt x="2720" y="1682"/>
                  <a:pt x="2756" y="1722"/>
                </a:cubicBezTo>
                <a:cubicBezTo>
                  <a:pt x="2782" y="1751"/>
                  <a:pt x="2780" y="1781"/>
                  <a:pt x="2829" y="1776"/>
                </a:cubicBezTo>
                <a:cubicBezTo>
                  <a:pt x="2893" y="1770"/>
                  <a:pt x="2957" y="1784"/>
                  <a:pt x="3021" y="1771"/>
                </a:cubicBezTo>
                <a:cubicBezTo>
                  <a:pt x="3104" y="1755"/>
                  <a:pt x="3148" y="1675"/>
                  <a:pt x="3220" y="1677"/>
                </a:cubicBezTo>
                <a:cubicBezTo>
                  <a:pt x="3293" y="1678"/>
                  <a:pt x="3392" y="1575"/>
                  <a:pt x="3381" y="1502"/>
                </a:cubicBezTo>
                <a:cubicBezTo>
                  <a:pt x="3423" y="1507"/>
                  <a:pt x="3621" y="1535"/>
                  <a:pt x="3592" y="1432"/>
                </a:cubicBezTo>
                <a:cubicBezTo>
                  <a:pt x="3587" y="1415"/>
                  <a:pt x="3518" y="1294"/>
                  <a:pt x="3577" y="1306"/>
                </a:cubicBezTo>
                <a:cubicBezTo>
                  <a:pt x="3674" y="1326"/>
                  <a:pt x="3699" y="1221"/>
                  <a:pt x="3699" y="1147"/>
                </a:cubicBezTo>
                <a:cubicBezTo>
                  <a:pt x="3699" y="1120"/>
                  <a:pt x="3707" y="1089"/>
                  <a:pt x="3678" y="1075"/>
                </a:cubicBezTo>
                <a:cubicBezTo>
                  <a:pt x="3650" y="1063"/>
                  <a:pt x="3619" y="1050"/>
                  <a:pt x="3651" y="1018"/>
                </a:cubicBezTo>
                <a:cubicBezTo>
                  <a:pt x="3624" y="1028"/>
                  <a:pt x="3564" y="1094"/>
                  <a:pt x="3536" y="1055"/>
                </a:cubicBezTo>
                <a:cubicBezTo>
                  <a:pt x="3507" y="1013"/>
                  <a:pt x="3431" y="1015"/>
                  <a:pt x="3438" y="1078"/>
                </a:cubicBezTo>
                <a:cubicBezTo>
                  <a:pt x="3445" y="1138"/>
                  <a:pt x="3478" y="1190"/>
                  <a:pt x="3469" y="1254"/>
                </a:cubicBezTo>
                <a:cubicBezTo>
                  <a:pt x="3459" y="1318"/>
                  <a:pt x="3369" y="1284"/>
                  <a:pt x="3324" y="1320"/>
                </a:cubicBezTo>
                <a:cubicBezTo>
                  <a:pt x="3275" y="1360"/>
                  <a:pt x="3267" y="1421"/>
                  <a:pt x="3230" y="1467"/>
                </a:cubicBezTo>
                <a:cubicBezTo>
                  <a:pt x="3214" y="1487"/>
                  <a:pt x="3184" y="1486"/>
                  <a:pt x="3163" y="1491"/>
                </a:cubicBezTo>
                <a:cubicBezTo>
                  <a:pt x="3114" y="1505"/>
                  <a:pt x="3122" y="1485"/>
                  <a:pt x="3075" y="1477"/>
                </a:cubicBezTo>
                <a:cubicBezTo>
                  <a:pt x="3040" y="1470"/>
                  <a:pt x="2998" y="1537"/>
                  <a:pt x="2970" y="1499"/>
                </a:cubicBezTo>
                <a:cubicBezTo>
                  <a:pt x="2933" y="1448"/>
                  <a:pt x="2935" y="1367"/>
                  <a:pt x="2995" y="1336"/>
                </a:cubicBezTo>
                <a:cubicBezTo>
                  <a:pt x="2944" y="1280"/>
                  <a:pt x="2899" y="1434"/>
                  <a:pt x="2914" y="1458"/>
                </a:cubicBezTo>
                <a:cubicBezTo>
                  <a:pt x="2940" y="1503"/>
                  <a:pt x="2730" y="1524"/>
                  <a:pt x="2708" y="1523"/>
                </a:cubicBezTo>
                <a:cubicBezTo>
                  <a:pt x="2678" y="1521"/>
                  <a:pt x="2663" y="1507"/>
                  <a:pt x="2637" y="1496"/>
                </a:cubicBezTo>
                <a:cubicBezTo>
                  <a:pt x="2602" y="1482"/>
                  <a:pt x="2588" y="1502"/>
                  <a:pt x="2556" y="1500"/>
                </a:cubicBezTo>
                <a:cubicBezTo>
                  <a:pt x="2527" y="1498"/>
                  <a:pt x="2455" y="1512"/>
                  <a:pt x="2441" y="1490"/>
                </a:cubicBezTo>
                <a:cubicBezTo>
                  <a:pt x="2416" y="1453"/>
                  <a:pt x="2375" y="1542"/>
                  <a:pt x="2413" y="1581"/>
                </a:cubicBezTo>
                <a:cubicBezTo>
                  <a:pt x="2440" y="1609"/>
                  <a:pt x="2468" y="1601"/>
                  <a:pt x="2500" y="1614"/>
                </a:cubicBezTo>
                <a:cubicBezTo>
                  <a:pt x="2523" y="1625"/>
                  <a:pt x="2532" y="1649"/>
                  <a:pt x="2559" y="1653"/>
                </a:cubicBezTo>
                <a:close/>
                <a:moveTo>
                  <a:pt x="2274" y="368"/>
                </a:moveTo>
                <a:cubicBezTo>
                  <a:pt x="2299" y="374"/>
                  <a:pt x="2304" y="365"/>
                  <a:pt x="2289" y="338"/>
                </a:cubicBezTo>
                <a:cubicBezTo>
                  <a:pt x="2284" y="348"/>
                  <a:pt x="2279" y="358"/>
                  <a:pt x="2274" y="368"/>
                </a:cubicBezTo>
                <a:close/>
                <a:moveTo>
                  <a:pt x="2283" y="1618"/>
                </a:moveTo>
                <a:cubicBezTo>
                  <a:pt x="2328" y="1583"/>
                  <a:pt x="2314" y="1493"/>
                  <a:pt x="2250" y="1493"/>
                </a:cubicBezTo>
                <a:cubicBezTo>
                  <a:pt x="2172" y="1493"/>
                  <a:pt x="2260" y="1598"/>
                  <a:pt x="2283" y="1618"/>
                </a:cubicBezTo>
                <a:close/>
                <a:moveTo>
                  <a:pt x="2021" y="1475"/>
                </a:moveTo>
                <a:cubicBezTo>
                  <a:pt x="2079" y="1472"/>
                  <a:pt x="2052" y="1384"/>
                  <a:pt x="2007" y="1385"/>
                </a:cubicBezTo>
                <a:cubicBezTo>
                  <a:pt x="1974" y="1386"/>
                  <a:pt x="2010" y="1465"/>
                  <a:pt x="2021" y="1475"/>
                </a:cubicBezTo>
                <a:close/>
                <a:moveTo>
                  <a:pt x="1666" y="1229"/>
                </a:moveTo>
                <a:cubicBezTo>
                  <a:pt x="1702" y="1214"/>
                  <a:pt x="1708" y="1174"/>
                  <a:pt x="1683" y="1146"/>
                </a:cubicBezTo>
                <a:cubicBezTo>
                  <a:pt x="1651" y="1162"/>
                  <a:pt x="1628" y="1203"/>
                  <a:pt x="1666" y="1229"/>
                </a:cubicBezTo>
                <a:close/>
                <a:moveTo>
                  <a:pt x="0" y="2787"/>
                </a:moveTo>
                <a:lnTo>
                  <a:pt x="59" y="2033"/>
                </a:lnTo>
                <a:cubicBezTo>
                  <a:pt x="55" y="1982"/>
                  <a:pt x="9" y="1956"/>
                  <a:pt x="20" y="1900"/>
                </a:cubicBezTo>
                <a:cubicBezTo>
                  <a:pt x="30" y="1852"/>
                  <a:pt x="57" y="1795"/>
                  <a:pt x="75" y="1755"/>
                </a:cubicBezTo>
                <a:lnTo>
                  <a:pt x="144" y="457"/>
                </a:lnTo>
                <a:cubicBezTo>
                  <a:pt x="190" y="476"/>
                  <a:pt x="286" y="506"/>
                  <a:pt x="330" y="528"/>
                </a:cubicBezTo>
                <a:cubicBezTo>
                  <a:pt x="451" y="590"/>
                  <a:pt x="562" y="678"/>
                  <a:pt x="696" y="714"/>
                </a:cubicBezTo>
                <a:cubicBezTo>
                  <a:pt x="762" y="731"/>
                  <a:pt x="831" y="721"/>
                  <a:pt x="894" y="749"/>
                </a:cubicBezTo>
                <a:cubicBezTo>
                  <a:pt x="968" y="780"/>
                  <a:pt x="1015" y="841"/>
                  <a:pt x="1081" y="882"/>
                </a:cubicBezTo>
                <a:cubicBezTo>
                  <a:pt x="1133" y="915"/>
                  <a:pt x="1143" y="878"/>
                  <a:pt x="1184" y="886"/>
                </a:cubicBezTo>
                <a:cubicBezTo>
                  <a:pt x="1236" y="896"/>
                  <a:pt x="1238" y="953"/>
                  <a:pt x="1287" y="964"/>
                </a:cubicBezTo>
                <a:cubicBezTo>
                  <a:pt x="1344" y="977"/>
                  <a:pt x="1355" y="1040"/>
                  <a:pt x="1390" y="1075"/>
                </a:cubicBezTo>
                <a:cubicBezTo>
                  <a:pt x="1427" y="1111"/>
                  <a:pt x="1481" y="1099"/>
                  <a:pt x="1521" y="1138"/>
                </a:cubicBezTo>
                <a:cubicBezTo>
                  <a:pt x="1565" y="1181"/>
                  <a:pt x="1600" y="1238"/>
                  <a:pt x="1611" y="1299"/>
                </a:cubicBezTo>
                <a:cubicBezTo>
                  <a:pt x="1620" y="1352"/>
                  <a:pt x="1577" y="1395"/>
                  <a:pt x="1583" y="1439"/>
                </a:cubicBezTo>
                <a:cubicBezTo>
                  <a:pt x="1593" y="1505"/>
                  <a:pt x="1751" y="1518"/>
                  <a:pt x="1799" y="1535"/>
                </a:cubicBezTo>
                <a:cubicBezTo>
                  <a:pt x="1847" y="1553"/>
                  <a:pt x="1902" y="1589"/>
                  <a:pt x="1947" y="1614"/>
                </a:cubicBezTo>
                <a:cubicBezTo>
                  <a:pt x="1969" y="1627"/>
                  <a:pt x="1978" y="1650"/>
                  <a:pt x="2004" y="1656"/>
                </a:cubicBezTo>
                <a:cubicBezTo>
                  <a:pt x="2034" y="1664"/>
                  <a:pt x="2063" y="1647"/>
                  <a:pt x="2093" y="1656"/>
                </a:cubicBezTo>
                <a:cubicBezTo>
                  <a:pt x="2166" y="1678"/>
                  <a:pt x="2277" y="1840"/>
                  <a:pt x="2215" y="1912"/>
                </a:cubicBezTo>
                <a:cubicBezTo>
                  <a:pt x="2166" y="1969"/>
                  <a:pt x="2042" y="1921"/>
                  <a:pt x="1978" y="1925"/>
                </a:cubicBezTo>
                <a:cubicBezTo>
                  <a:pt x="1878" y="1930"/>
                  <a:pt x="1974" y="2136"/>
                  <a:pt x="2005" y="2181"/>
                </a:cubicBezTo>
                <a:cubicBezTo>
                  <a:pt x="2040" y="2233"/>
                  <a:pt x="2097" y="2271"/>
                  <a:pt x="2135" y="2324"/>
                </a:cubicBezTo>
                <a:cubicBezTo>
                  <a:pt x="2159" y="2357"/>
                  <a:pt x="2225" y="2418"/>
                  <a:pt x="2274" y="2398"/>
                </a:cubicBezTo>
                <a:cubicBezTo>
                  <a:pt x="2270" y="2447"/>
                  <a:pt x="2279" y="2529"/>
                  <a:pt x="2293" y="2576"/>
                </a:cubicBezTo>
                <a:cubicBezTo>
                  <a:pt x="2301" y="2601"/>
                  <a:pt x="2317" y="2610"/>
                  <a:pt x="2338" y="2623"/>
                </a:cubicBezTo>
                <a:cubicBezTo>
                  <a:pt x="2388" y="2652"/>
                  <a:pt x="2311" y="2833"/>
                  <a:pt x="2508" y="2756"/>
                </a:cubicBezTo>
                <a:cubicBezTo>
                  <a:pt x="2552" y="2739"/>
                  <a:pt x="2628" y="2734"/>
                  <a:pt x="2597" y="2802"/>
                </a:cubicBezTo>
                <a:cubicBezTo>
                  <a:pt x="2496" y="3025"/>
                  <a:pt x="2806" y="2912"/>
                  <a:pt x="2813" y="2980"/>
                </a:cubicBezTo>
                <a:cubicBezTo>
                  <a:pt x="2816" y="3016"/>
                  <a:pt x="2731" y="3021"/>
                  <a:pt x="2710" y="3034"/>
                </a:cubicBezTo>
                <a:cubicBezTo>
                  <a:pt x="2729" y="3056"/>
                  <a:pt x="2737" y="3086"/>
                  <a:pt x="2761" y="3105"/>
                </a:cubicBezTo>
                <a:cubicBezTo>
                  <a:pt x="2790" y="3129"/>
                  <a:pt x="2838" y="3132"/>
                  <a:pt x="2872" y="3153"/>
                </a:cubicBezTo>
                <a:cubicBezTo>
                  <a:pt x="2923" y="3185"/>
                  <a:pt x="2999" y="3202"/>
                  <a:pt x="3058" y="3182"/>
                </a:cubicBezTo>
                <a:cubicBezTo>
                  <a:pt x="3028" y="3195"/>
                  <a:pt x="2988" y="3225"/>
                  <a:pt x="2953" y="3219"/>
                </a:cubicBezTo>
                <a:cubicBezTo>
                  <a:pt x="2926" y="3214"/>
                  <a:pt x="2897" y="3197"/>
                  <a:pt x="2892" y="3239"/>
                </a:cubicBezTo>
                <a:cubicBezTo>
                  <a:pt x="2957" y="3256"/>
                  <a:pt x="3030" y="3288"/>
                  <a:pt x="2933" y="3318"/>
                </a:cubicBezTo>
                <a:cubicBezTo>
                  <a:pt x="2868" y="3338"/>
                  <a:pt x="2779" y="3363"/>
                  <a:pt x="2743" y="3277"/>
                </a:cubicBezTo>
                <a:cubicBezTo>
                  <a:pt x="2765" y="3283"/>
                  <a:pt x="2784" y="3278"/>
                  <a:pt x="2800" y="3262"/>
                </a:cubicBezTo>
                <a:cubicBezTo>
                  <a:pt x="2780" y="3251"/>
                  <a:pt x="2764" y="3254"/>
                  <a:pt x="2749" y="3271"/>
                </a:cubicBezTo>
                <a:cubicBezTo>
                  <a:pt x="2745" y="3210"/>
                  <a:pt x="2653" y="3215"/>
                  <a:pt x="2610" y="3212"/>
                </a:cubicBezTo>
                <a:cubicBezTo>
                  <a:pt x="2536" y="3206"/>
                  <a:pt x="2463" y="3167"/>
                  <a:pt x="2387" y="3179"/>
                </a:cubicBezTo>
                <a:cubicBezTo>
                  <a:pt x="2390" y="3168"/>
                  <a:pt x="2393" y="3158"/>
                  <a:pt x="2396" y="3147"/>
                </a:cubicBezTo>
                <a:cubicBezTo>
                  <a:pt x="2267" y="3205"/>
                  <a:pt x="2240" y="3108"/>
                  <a:pt x="2201" y="3133"/>
                </a:cubicBezTo>
                <a:cubicBezTo>
                  <a:pt x="2145" y="3169"/>
                  <a:pt x="2108" y="3095"/>
                  <a:pt x="2072" y="3129"/>
                </a:cubicBezTo>
                <a:cubicBezTo>
                  <a:pt x="2063" y="3091"/>
                  <a:pt x="2013" y="3076"/>
                  <a:pt x="2013" y="3034"/>
                </a:cubicBezTo>
                <a:cubicBezTo>
                  <a:pt x="2013" y="3002"/>
                  <a:pt x="1989" y="2961"/>
                  <a:pt x="1970" y="2936"/>
                </a:cubicBezTo>
                <a:cubicBezTo>
                  <a:pt x="1949" y="2907"/>
                  <a:pt x="1908" y="2929"/>
                  <a:pt x="1886" y="2898"/>
                </a:cubicBezTo>
                <a:cubicBezTo>
                  <a:pt x="1869" y="2872"/>
                  <a:pt x="1827" y="2809"/>
                  <a:pt x="1855" y="2779"/>
                </a:cubicBezTo>
                <a:cubicBezTo>
                  <a:pt x="1754" y="2765"/>
                  <a:pt x="1770" y="2719"/>
                  <a:pt x="1743" y="2651"/>
                </a:cubicBezTo>
                <a:cubicBezTo>
                  <a:pt x="1718" y="2586"/>
                  <a:pt x="1662" y="2436"/>
                  <a:pt x="1594" y="2408"/>
                </a:cubicBezTo>
                <a:cubicBezTo>
                  <a:pt x="1572" y="2399"/>
                  <a:pt x="1554" y="2381"/>
                  <a:pt x="1536" y="2366"/>
                </a:cubicBezTo>
                <a:cubicBezTo>
                  <a:pt x="1511" y="2346"/>
                  <a:pt x="1473" y="2365"/>
                  <a:pt x="1444" y="2362"/>
                </a:cubicBezTo>
                <a:cubicBezTo>
                  <a:pt x="1401" y="2356"/>
                  <a:pt x="1357" y="2327"/>
                  <a:pt x="1312" y="2318"/>
                </a:cubicBezTo>
                <a:cubicBezTo>
                  <a:pt x="1233" y="2303"/>
                  <a:pt x="1266" y="2288"/>
                  <a:pt x="1253" y="2232"/>
                </a:cubicBezTo>
                <a:cubicBezTo>
                  <a:pt x="1253" y="2281"/>
                  <a:pt x="1203" y="2256"/>
                  <a:pt x="1190" y="2229"/>
                </a:cubicBezTo>
                <a:cubicBezTo>
                  <a:pt x="1184" y="2291"/>
                  <a:pt x="1151" y="2237"/>
                  <a:pt x="1155" y="2212"/>
                </a:cubicBezTo>
                <a:cubicBezTo>
                  <a:pt x="1140" y="2238"/>
                  <a:pt x="1130" y="2265"/>
                  <a:pt x="1116" y="2212"/>
                </a:cubicBezTo>
                <a:cubicBezTo>
                  <a:pt x="1116" y="2240"/>
                  <a:pt x="1118" y="2269"/>
                  <a:pt x="1122" y="2297"/>
                </a:cubicBezTo>
                <a:cubicBezTo>
                  <a:pt x="1108" y="2278"/>
                  <a:pt x="1089" y="2264"/>
                  <a:pt x="1066" y="2256"/>
                </a:cubicBezTo>
                <a:cubicBezTo>
                  <a:pt x="1056" y="2390"/>
                  <a:pt x="897" y="2193"/>
                  <a:pt x="879" y="2185"/>
                </a:cubicBezTo>
                <a:cubicBezTo>
                  <a:pt x="901" y="2252"/>
                  <a:pt x="947" y="2309"/>
                  <a:pt x="956" y="2381"/>
                </a:cubicBezTo>
                <a:cubicBezTo>
                  <a:pt x="944" y="2377"/>
                  <a:pt x="932" y="2373"/>
                  <a:pt x="920" y="2369"/>
                </a:cubicBezTo>
                <a:cubicBezTo>
                  <a:pt x="936" y="2446"/>
                  <a:pt x="812" y="2353"/>
                  <a:pt x="775" y="2348"/>
                </a:cubicBezTo>
                <a:cubicBezTo>
                  <a:pt x="791" y="2374"/>
                  <a:pt x="882" y="2442"/>
                  <a:pt x="826" y="2466"/>
                </a:cubicBezTo>
                <a:cubicBezTo>
                  <a:pt x="789" y="2481"/>
                  <a:pt x="749" y="2479"/>
                  <a:pt x="710" y="2486"/>
                </a:cubicBezTo>
                <a:cubicBezTo>
                  <a:pt x="678" y="2492"/>
                  <a:pt x="648" y="2506"/>
                  <a:pt x="615" y="2494"/>
                </a:cubicBezTo>
                <a:cubicBezTo>
                  <a:pt x="590" y="2484"/>
                  <a:pt x="569" y="2475"/>
                  <a:pt x="541" y="2482"/>
                </a:cubicBezTo>
                <a:cubicBezTo>
                  <a:pt x="498" y="2492"/>
                  <a:pt x="470" y="2514"/>
                  <a:pt x="451" y="2458"/>
                </a:cubicBezTo>
                <a:cubicBezTo>
                  <a:pt x="456" y="2561"/>
                  <a:pt x="518" y="2452"/>
                  <a:pt x="652" y="2537"/>
                </a:cubicBezTo>
                <a:cubicBezTo>
                  <a:pt x="743" y="2595"/>
                  <a:pt x="814" y="2704"/>
                  <a:pt x="690" y="2757"/>
                </a:cubicBezTo>
                <a:cubicBezTo>
                  <a:pt x="634" y="2781"/>
                  <a:pt x="574" y="2844"/>
                  <a:pt x="513" y="2849"/>
                </a:cubicBezTo>
                <a:cubicBezTo>
                  <a:pt x="455" y="2854"/>
                  <a:pt x="406" y="2801"/>
                  <a:pt x="341" y="2806"/>
                </a:cubicBezTo>
                <a:cubicBezTo>
                  <a:pt x="269" y="2813"/>
                  <a:pt x="193" y="2831"/>
                  <a:pt x="124" y="2799"/>
                </a:cubicBezTo>
                <a:cubicBezTo>
                  <a:pt x="77" y="2778"/>
                  <a:pt x="37" y="2854"/>
                  <a:pt x="0" y="2787"/>
                </a:cubicBezTo>
                <a:close/>
                <a:moveTo>
                  <a:pt x="977" y="2321"/>
                </a:moveTo>
                <a:cubicBezTo>
                  <a:pt x="974" y="2304"/>
                  <a:pt x="964" y="2294"/>
                  <a:pt x="947" y="2292"/>
                </a:cubicBezTo>
                <a:cubicBezTo>
                  <a:pt x="957" y="2301"/>
                  <a:pt x="967" y="2311"/>
                  <a:pt x="977" y="2321"/>
                </a:cubicBezTo>
                <a:close/>
                <a:moveTo>
                  <a:pt x="885" y="2419"/>
                </a:moveTo>
                <a:cubicBezTo>
                  <a:pt x="889" y="2398"/>
                  <a:pt x="880" y="2395"/>
                  <a:pt x="855" y="2410"/>
                </a:cubicBezTo>
                <a:cubicBezTo>
                  <a:pt x="865" y="2413"/>
                  <a:pt x="875" y="2416"/>
                  <a:pt x="885" y="2419"/>
                </a:cubicBezTo>
                <a:close/>
                <a:moveTo>
                  <a:pt x="864" y="2541"/>
                </a:moveTo>
                <a:cubicBezTo>
                  <a:pt x="868" y="2517"/>
                  <a:pt x="852" y="2509"/>
                  <a:pt x="831" y="2511"/>
                </a:cubicBezTo>
                <a:cubicBezTo>
                  <a:pt x="841" y="2522"/>
                  <a:pt x="852" y="2532"/>
                  <a:pt x="864" y="2541"/>
                </a:cubicBezTo>
                <a:close/>
                <a:moveTo>
                  <a:pt x="825" y="2559"/>
                </a:moveTo>
                <a:cubicBezTo>
                  <a:pt x="865" y="2518"/>
                  <a:pt x="787" y="2511"/>
                  <a:pt x="763" y="2535"/>
                </a:cubicBezTo>
                <a:cubicBezTo>
                  <a:pt x="782" y="2546"/>
                  <a:pt x="803" y="2554"/>
                  <a:pt x="825" y="255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1" name="꙱ Panama (Republic of Panama) (PA) (H)">
            <a:extLst>
              <a:ext uri="{FF2B5EF4-FFF2-40B4-BE49-F238E27FC236}">
                <a16:creationId xmlns:a16="http://schemas.microsoft.com/office/drawing/2014/main" id="{BEFB27E4-F01F-4FF8-B549-6C44082CC54E}"/>
              </a:ext>
            </a:extLst>
          </p:cNvPr>
          <p:cNvSpPr>
            <a:spLocks noEditPoints="1"/>
          </p:cNvSpPr>
          <p:nvPr/>
        </p:nvSpPr>
        <p:spPr bwMode="auto">
          <a:xfrm>
            <a:off x="2240085" y="2094306"/>
            <a:ext cx="150816" cy="73279"/>
          </a:xfrm>
          <a:custGeom>
            <a:avLst/>
            <a:gdLst>
              <a:gd name="T0" fmla="*/ 10 w 1829"/>
              <a:gd name="T1" fmla="*/ 479 h 882"/>
              <a:gd name="T2" fmla="*/ 53 w 1829"/>
              <a:gd name="T3" fmla="*/ 392 h 882"/>
              <a:gd name="T4" fmla="*/ 79 w 1829"/>
              <a:gd name="T5" fmla="*/ 263 h 882"/>
              <a:gd name="T6" fmla="*/ 34 w 1829"/>
              <a:gd name="T7" fmla="*/ 175 h 882"/>
              <a:gd name="T8" fmla="*/ 54 w 1829"/>
              <a:gd name="T9" fmla="*/ 26 h 882"/>
              <a:gd name="T10" fmla="*/ 127 w 1829"/>
              <a:gd name="T11" fmla="*/ 45 h 882"/>
              <a:gd name="T12" fmla="*/ 144 w 1829"/>
              <a:gd name="T13" fmla="*/ 14 h 882"/>
              <a:gd name="T14" fmla="*/ 218 w 1829"/>
              <a:gd name="T15" fmla="*/ 88 h 882"/>
              <a:gd name="T16" fmla="*/ 215 w 1829"/>
              <a:gd name="T17" fmla="*/ 147 h 882"/>
              <a:gd name="T18" fmla="*/ 244 w 1829"/>
              <a:gd name="T19" fmla="*/ 168 h 882"/>
              <a:gd name="T20" fmla="*/ 390 w 1829"/>
              <a:gd name="T21" fmla="*/ 242 h 882"/>
              <a:gd name="T22" fmla="*/ 352 w 1829"/>
              <a:gd name="T23" fmla="*/ 183 h 882"/>
              <a:gd name="T24" fmla="*/ 512 w 1829"/>
              <a:gd name="T25" fmla="*/ 300 h 882"/>
              <a:gd name="T26" fmla="*/ 813 w 1829"/>
              <a:gd name="T27" fmla="*/ 180 h 882"/>
              <a:gd name="T28" fmla="*/ 1025 w 1829"/>
              <a:gd name="T29" fmla="*/ 76 h 882"/>
              <a:gd name="T30" fmla="*/ 1120 w 1829"/>
              <a:gd name="T31" fmla="*/ 7 h 882"/>
              <a:gd name="T32" fmla="*/ 1281 w 1829"/>
              <a:gd name="T33" fmla="*/ 25 h 882"/>
              <a:gd name="T34" fmla="*/ 1254 w 1829"/>
              <a:gd name="T35" fmla="*/ 64 h 882"/>
              <a:gd name="T36" fmla="*/ 1581 w 1829"/>
              <a:gd name="T37" fmla="*/ 158 h 882"/>
              <a:gd name="T38" fmla="*/ 1768 w 1829"/>
              <a:gd name="T39" fmla="*/ 337 h 882"/>
              <a:gd name="T40" fmla="*/ 1801 w 1829"/>
              <a:gd name="T41" fmla="*/ 527 h 882"/>
              <a:gd name="T42" fmla="*/ 1676 w 1829"/>
              <a:gd name="T43" fmla="*/ 744 h 882"/>
              <a:gd name="T44" fmla="*/ 1643 w 1829"/>
              <a:gd name="T45" fmla="*/ 684 h 882"/>
              <a:gd name="T46" fmla="*/ 1627 w 1829"/>
              <a:gd name="T47" fmla="*/ 744 h 882"/>
              <a:gd name="T48" fmla="*/ 1582 w 1829"/>
              <a:gd name="T49" fmla="*/ 850 h 882"/>
              <a:gd name="T50" fmla="*/ 1423 w 1829"/>
              <a:gd name="T51" fmla="*/ 554 h 882"/>
              <a:gd name="T52" fmla="*/ 1496 w 1829"/>
              <a:gd name="T53" fmla="*/ 467 h 882"/>
              <a:gd name="T54" fmla="*/ 1640 w 1829"/>
              <a:gd name="T55" fmla="*/ 533 h 882"/>
              <a:gd name="T56" fmla="*/ 1573 w 1829"/>
              <a:gd name="T57" fmla="*/ 479 h 882"/>
              <a:gd name="T58" fmla="*/ 1527 w 1829"/>
              <a:gd name="T59" fmla="*/ 379 h 882"/>
              <a:gd name="T60" fmla="*/ 1501 w 1829"/>
              <a:gd name="T61" fmla="*/ 438 h 882"/>
              <a:gd name="T62" fmla="*/ 1441 w 1829"/>
              <a:gd name="T63" fmla="*/ 384 h 882"/>
              <a:gd name="T64" fmla="*/ 1438 w 1829"/>
              <a:gd name="T65" fmla="*/ 456 h 882"/>
              <a:gd name="T66" fmla="*/ 1346 w 1829"/>
              <a:gd name="T67" fmla="*/ 296 h 882"/>
              <a:gd name="T68" fmla="*/ 1207 w 1829"/>
              <a:gd name="T69" fmla="*/ 218 h 882"/>
              <a:gd name="T70" fmla="*/ 1015 w 1829"/>
              <a:gd name="T71" fmla="*/ 317 h 882"/>
              <a:gd name="T72" fmla="*/ 835 w 1829"/>
              <a:gd name="T73" fmla="*/ 473 h 882"/>
              <a:gd name="T74" fmla="*/ 872 w 1829"/>
              <a:gd name="T75" fmla="*/ 662 h 882"/>
              <a:gd name="T76" fmla="*/ 810 w 1829"/>
              <a:gd name="T77" fmla="*/ 800 h 882"/>
              <a:gd name="T78" fmla="*/ 638 w 1829"/>
              <a:gd name="T79" fmla="*/ 854 h 882"/>
              <a:gd name="T80" fmla="*/ 623 w 1829"/>
              <a:gd name="T81" fmla="*/ 745 h 882"/>
              <a:gd name="T82" fmla="*/ 595 w 1829"/>
              <a:gd name="T83" fmla="*/ 613 h 882"/>
              <a:gd name="T84" fmla="*/ 545 w 1829"/>
              <a:gd name="T85" fmla="*/ 616 h 882"/>
              <a:gd name="T86" fmla="*/ 438 w 1829"/>
              <a:gd name="T87" fmla="*/ 656 h 882"/>
              <a:gd name="T88" fmla="*/ 316 w 1829"/>
              <a:gd name="T89" fmla="*/ 505 h 882"/>
              <a:gd name="T90" fmla="*/ 243 w 1829"/>
              <a:gd name="T91" fmla="*/ 489 h 882"/>
              <a:gd name="T92" fmla="*/ 170 w 1829"/>
              <a:gd name="T93" fmla="*/ 453 h 882"/>
              <a:gd name="T94" fmla="*/ 61 w 1829"/>
              <a:gd name="T95" fmla="*/ 471 h 882"/>
              <a:gd name="T96" fmla="*/ 19 w 1829"/>
              <a:gd name="T97" fmla="*/ 569 h 882"/>
              <a:gd name="T98" fmla="*/ 10 w 1829"/>
              <a:gd name="T99" fmla="*/ 479 h 882"/>
              <a:gd name="T100" fmla="*/ 1293 w 1829"/>
              <a:gd name="T101" fmla="*/ 414 h 882"/>
              <a:gd name="T102" fmla="*/ 1266 w 1829"/>
              <a:gd name="T103" fmla="*/ 476 h 882"/>
              <a:gd name="T104" fmla="*/ 1293 w 1829"/>
              <a:gd name="T105" fmla="*/ 414 h 882"/>
              <a:gd name="T106" fmla="*/ 527 w 1829"/>
              <a:gd name="T107" fmla="*/ 764 h 882"/>
              <a:gd name="T108" fmla="*/ 586 w 1829"/>
              <a:gd name="T109" fmla="*/ 729 h 882"/>
              <a:gd name="T110" fmla="*/ 527 w 1829"/>
              <a:gd name="T111" fmla="*/ 764 h 882"/>
              <a:gd name="T112" fmla="*/ 375 w 1829"/>
              <a:gd name="T113" fmla="*/ 705 h 882"/>
              <a:gd name="T114" fmla="*/ 335 w 1829"/>
              <a:gd name="T115" fmla="*/ 772 h 882"/>
              <a:gd name="T116" fmla="*/ 396 w 1829"/>
              <a:gd name="T117" fmla="*/ 797 h 882"/>
              <a:gd name="T118" fmla="*/ 375 w 1829"/>
              <a:gd name="T119" fmla="*/ 705 h 882"/>
              <a:gd name="T120" fmla="*/ 180 w 1829"/>
              <a:gd name="T121" fmla="*/ 488 h 882"/>
              <a:gd name="T122" fmla="*/ 200 w 1829"/>
              <a:gd name="T123" fmla="*/ 485 h 882"/>
              <a:gd name="T124" fmla="*/ 180 w 1829"/>
              <a:gd name="T125" fmla="*/ 488 h 8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29" h="882">
                <a:moveTo>
                  <a:pt x="10" y="479"/>
                </a:moveTo>
                <a:cubicBezTo>
                  <a:pt x="0" y="426"/>
                  <a:pt x="46" y="428"/>
                  <a:pt x="53" y="392"/>
                </a:cubicBezTo>
                <a:cubicBezTo>
                  <a:pt x="63" y="343"/>
                  <a:pt x="12" y="293"/>
                  <a:pt x="79" y="263"/>
                </a:cubicBezTo>
                <a:cubicBezTo>
                  <a:pt x="130" y="233"/>
                  <a:pt x="42" y="211"/>
                  <a:pt x="34" y="175"/>
                </a:cubicBezTo>
                <a:cubicBezTo>
                  <a:pt x="28" y="127"/>
                  <a:pt x="69" y="57"/>
                  <a:pt x="54" y="26"/>
                </a:cubicBezTo>
                <a:cubicBezTo>
                  <a:pt x="89" y="0"/>
                  <a:pt x="99" y="39"/>
                  <a:pt x="127" y="45"/>
                </a:cubicBezTo>
                <a:cubicBezTo>
                  <a:pt x="152" y="51"/>
                  <a:pt x="164" y="39"/>
                  <a:pt x="144" y="14"/>
                </a:cubicBezTo>
                <a:cubicBezTo>
                  <a:pt x="167" y="35"/>
                  <a:pt x="209" y="60"/>
                  <a:pt x="218" y="88"/>
                </a:cubicBezTo>
                <a:cubicBezTo>
                  <a:pt x="218" y="107"/>
                  <a:pt x="217" y="127"/>
                  <a:pt x="215" y="147"/>
                </a:cubicBezTo>
                <a:cubicBezTo>
                  <a:pt x="219" y="162"/>
                  <a:pt x="246" y="145"/>
                  <a:pt x="244" y="168"/>
                </a:cubicBezTo>
                <a:cubicBezTo>
                  <a:pt x="234" y="265"/>
                  <a:pt x="330" y="230"/>
                  <a:pt x="390" y="242"/>
                </a:cubicBezTo>
                <a:cubicBezTo>
                  <a:pt x="379" y="221"/>
                  <a:pt x="366" y="202"/>
                  <a:pt x="352" y="183"/>
                </a:cubicBezTo>
                <a:cubicBezTo>
                  <a:pt x="403" y="167"/>
                  <a:pt x="453" y="292"/>
                  <a:pt x="512" y="300"/>
                </a:cubicBezTo>
                <a:cubicBezTo>
                  <a:pt x="638" y="317"/>
                  <a:pt x="708" y="220"/>
                  <a:pt x="813" y="180"/>
                </a:cubicBezTo>
                <a:cubicBezTo>
                  <a:pt x="886" y="153"/>
                  <a:pt x="970" y="132"/>
                  <a:pt x="1025" y="76"/>
                </a:cubicBezTo>
                <a:cubicBezTo>
                  <a:pt x="1055" y="46"/>
                  <a:pt x="1072" y="7"/>
                  <a:pt x="1120" y="7"/>
                </a:cubicBezTo>
                <a:cubicBezTo>
                  <a:pt x="1174" y="6"/>
                  <a:pt x="1227" y="30"/>
                  <a:pt x="1281" y="25"/>
                </a:cubicBezTo>
                <a:cubicBezTo>
                  <a:pt x="1271" y="38"/>
                  <a:pt x="1262" y="50"/>
                  <a:pt x="1254" y="64"/>
                </a:cubicBezTo>
                <a:cubicBezTo>
                  <a:pt x="1360" y="52"/>
                  <a:pt x="1504" y="77"/>
                  <a:pt x="1581" y="158"/>
                </a:cubicBezTo>
                <a:cubicBezTo>
                  <a:pt x="1618" y="196"/>
                  <a:pt x="1701" y="357"/>
                  <a:pt x="1768" y="337"/>
                </a:cubicBezTo>
                <a:cubicBezTo>
                  <a:pt x="1712" y="420"/>
                  <a:pt x="1776" y="449"/>
                  <a:pt x="1801" y="527"/>
                </a:cubicBezTo>
                <a:cubicBezTo>
                  <a:pt x="1829" y="613"/>
                  <a:pt x="1739" y="699"/>
                  <a:pt x="1676" y="744"/>
                </a:cubicBezTo>
                <a:cubicBezTo>
                  <a:pt x="1669" y="722"/>
                  <a:pt x="1658" y="702"/>
                  <a:pt x="1643" y="684"/>
                </a:cubicBezTo>
                <a:cubicBezTo>
                  <a:pt x="1621" y="716"/>
                  <a:pt x="1629" y="720"/>
                  <a:pt x="1627" y="744"/>
                </a:cubicBezTo>
                <a:cubicBezTo>
                  <a:pt x="1632" y="780"/>
                  <a:pt x="1580" y="810"/>
                  <a:pt x="1582" y="850"/>
                </a:cubicBezTo>
                <a:cubicBezTo>
                  <a:pt x="1501" y="792"/>
                  <a:pt x="1427" y="652"/>
                  <a:pt x="1423" y="554"/>
                </a:cubicBezTo>
                <a:cubicBezTo>
                  <a:pt x="1491" y="579"/>
                  <a:pt x="1468" y="498"/>
                  <a:pt x="1496" y="467"/>
                </a:cubicBezTo>
                <a:cubicBezTo>
                  <a:pt x="1528" y="433"/>
                  <a:pt x="1612" y="517"/>
                  <a:pt x="1640" y="533"/>
                </a:cubicBezTo>
                <a:cubicBezTo>
                  <a:pt x="1621" y="510"/>
                  <a:pt x="1595" y="497"/>
                  <a:pt x="1573" y="479"/>
                </a:cubicBezTo>
                <a:cubicBezTo>
                  <a:pt x="1541" y="454"/>
                  <a:pt x="1547" y="411"/>
                  <a:pt x="1527" y="379"/>
                </a:cubicBezTo>
                <a:cubicBezTo>
                  <a:pt x="1536" y="404"/>
                  <a:pt x="1522" y="426"/>
                  <a:pt x="1501" y="438"/>
                </a:cubicBezTo>
                <a:cubicBezTo>
                  <a:pt x="1514" y="378"/>
                  <a:pt x="1463" y="440"/>
                  <a:pt x="1441" y="384"/>
                </a:cubicBezTo>
                <a:cubicBezTo>
                  <a:pt x="1448" y="409"/>
                  <a:pt x="1447" y="432"/>
                  <a:pt x="1438" y="456"/>
                </a:cubicBezTo>
                <a:cubicBezTo>
                  <a:pt x="1404" y="393"/>
                  <a:pt x="1402" y="329"/>
                  <a:pt x="1346" y="296"/>
                </a:cubicBezTo>
                <a:cubicBezTo>
                  <a:pt x="1236" y="233"/>
                  <a:pt x="1272" y="214"/>
                  <a:pt x="1207" y="218"/>
                </a:cubicBezTo>
                <a:cubicBezTo>
                  <a:pt x="1143" y="221"/>
                  <a:pt x="1034" y="235"/>
                  <a:pt x="1015" y="317"/>
                </a:cubicBezTo>
                <a:cubicBezTo>
                  <a:pt x="1001" y="379"/>
                  <a:pt x="912" y="486"/>
                  <a:pt x="835" y="473"/>
                </a:cubicBezTo>
                <a:cubicBezTo>
                  <a:pt x="715" y="454"/>
                  <a:pt x="845" y="632"/>
                  <a:pt x="872" y="662"/>
                </a:cubicBezTo>
                <a:cubicBezTo>
                  <a:pt x="1000" y="802"/>
                  <a:pt x="839" y="774"/>
                  <a:pt x="810" y="800"/>
                </a:cubicBezTo>
                <a:cubicBezTo>
                  <a:pt x="773" y="832"/>
                  <a:pt x="690" y="882"/>
                  <a:pt x="638" y="854"/>
                </a:cubicBezTo>
                <a:cubicBezTo>
                  <a:pt x="626" y="847"/>
                  <a:pt x="631" y="765"/>
                  <a:pt x="623" y="745"/>
                </a:cubicBezTo>
                <a:cubicBezTo>
                  <a:pt x="607" y="706"/>
                  <a:pt x="619" y="646"/>
                  <a:pt x="595" y="613"/>
                </a:cubicBezTo>
                <a:cubicBezTo>
                  <a:pt x="579" y="632"/>
                  <a:pt x="562" y="633"/>
                  <a:pt x="545" y="616"/>
                </a:cubicBezTo>
                <a:cubicBezTo>
                  <a:pt x="596" y="715"/>
                  <a:pt x="484" y="739"/>
                  <a:pt x="438" y="656"/>
                </a:cubicBezTo>
                <a:cubicBezTo>
                  <a:pt x="398" y="586"/>
                  <a:pt x="400" y="534"/>
                  <a:pt x="316" y="505"/>
                </a:cubicBezTo>
                <a:cubicBezTo>
                  <a:pt x="289" y="495"/>
                  <a:pt x="261" y="519"/>
                  <a:pt x="243" y="489"/>
                </a:cubicBezTo>
                <a:cubicBezTo>
                  <a:pt x="219" y="453"/>
                  <a:pt x="189" y="482"/>
                  <a:pt x="170" y="453"/>
                </a:cubicBezTo>
                <a:cubicBezTo>
                  <a:pt x="141" y="495"/>
                  <a:pt x="98" y="451"/>
                  <a:pt x="61" y="471"/>
                </a:cubicBezTo>
                <a:cubicBezTo>
                  <a:pt x="19" y="493"/>
                  <a:pt x="49" y="541"/>
                  <a:pt x="19" y="569"/>
                </a:cubicBezTo>
                <a:cubicBezTo>
                  <a:pt x="23" y="532"/>
                  <a:pt x="12" y="507"/>
                  <a:pt x="10" y="479"/>
                </a:cubicBezTo>
                <a:close/>
                <a:moveTo>
                  <a:pt x="1293" y="414"/>
                </a:moveTo>
                <a:cubicBezTo>
                  <a:pt x="1263" y="419"/>
                  <a:pt x="1260" y="454"/>
                  <a:pt x="1266" y="476"/>
                </a:cubicBezTo>
                <a:cubicBezTo>
                  <a:pt x="1308" y="483"/>
                  <a:pt x="1300" y="439"/>
                  <a:pt x="1293" y="414"/>
                </a:cubicBezTo>
                <a:close/>
                <a:moveTo>
                  <a:pt x="527" y="764"/>
                </a:moveTo>
                <a:cubicBezTo>
                  <a:pt x="550" y="758"/>
                  <a:pt x="569" y="746"/>
                  <a:pt x="586" y="729"/>
                </a:cubicBezTo>
                <a:cubicBezTo>
                  <a:pt x="563" y="736"/>
                  <a:pt x="544" y="748"/>
                  <a:pt x="527" y="764"/>
                </a:cubicBezTo>
                <a:close/>
                <a:moveTo>
                  <a:pt x="375" y="705"/>
                </a:moveTo>
                <a:cubicBezTo>
                  <a:pt x="357" y="724"/>
                  <a:pt x="325" y="738"/>
                  <a:pt x="335" y="772"/>
                </a:cubicBezTo>
                <a:cubicBezTo>
                  <a:pt x="343" y="799"/>
                  <a:pt x="370" y="816"/>
                  <a:pt x="396" y="797"/>
                </a:cubicBezTo>
                <a:cubicBezTo>
                  <a:pt x="377" y="770"/>
                  <a:pt x="383" y="736"/>
                  <a:pt x="375" y="705"/>
                </a:cubicBezTo>
                <a:close/>
                <a:moveTo>
                  <a:pt x="180" y="488"/>
                </a:moveTo>
                <a:cubicBezTo>
                  <a:pt x="180" y="510"/>
                  <a:pt x="186" y="509"/>
                  <a:pt x="200" y="485"/>
                </a:cubicBezTo>
                <a:cubicBezTo>
                  <a:pt x="192" y="480"/>
                  <a:pt x="185" y="481"/>
                  <a:pt x="180" y="48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2" name="꙱ Palestine (State of Palestine) (PS) (H)">
            <a:extLst>
              <a:ext uri="{FF2B5EF4-FFF2-40B4-BE49-F238E27FC236}">
                <a16:creationId xmlns:a16="http://schemas.microsoft.com/office/drawing/2014/main" id="{ED63BD84-473F-4458-A248-E9894CC8EDF7}"/>
              </a:ext>
            </a:extLst>
          </p:cNvPr>
          <p:cNvSpPr>
            <a:spLocks noEditPoints="1"/>
          </p:cNvSpPr>
          <p:nvPr/>
        </p:nvSpPr>
        <p:spPr bwMode="auto">
          <a:xfrm>
            <a:off x="5250208" y="1419316"/>
            <a:ext cx="33056" cy="41284"/>
          </a:xfrm>
          <a:custGeom>
            <a:avLst/>
            <a:gdLst>
              <a:gd name="T0" fmla="*/ 202 w 392"/>
              <a:gd name="T1" fmla="*/ 135 h 504"/>
              <a:gd name="T2" fmla="*/ 282 w 392"/>
              <a:gd name="T3" fmla="*/ 12 h 504"/>
              <a:gd name="T4" fmla="*/ 380 w 392"/>
              <a:gd name="T5" fmla="*/ 100 h 504"/>
              <a:gd name="T6" fmla="*/ 371 w 392"/>
              <a:gd name="T7" fmla="*/ 374 h 504"/>
              <a:gd name="T8" fmla="*/ 211 w 392"/>
              <a:gd name="T9" fmla="*/ 379 h 504"/>
              <a:gd name="T10" fmla="*/ 285 w 392"/>
              <a:gd name="T11" fmla="*/ 275 h 504"/>
              <a:gd name="T12" fmla="*/ 209 w 392"/>
              <a:gd name="T13" fmla="*/ 255 h 504"/>
              <a:gd name="T14" fmla="*/ 202 w 392"/>
              <a:gd name="T15" fmla="*/ 135 h 504"/>
              <a:gd name="T16" fmla="*/ 0 w 392"/>
              <a:gd name="T17" fmla="*/ 441 h 504"/>
              <a:gd name="T18" fmla="*/ 74 w 392"/>
              <a:gd name="T19" fmla="*/ 349 h 504"/>
              <a:gd name="T20" fmla="*/ 17 w 392"/>
              <a:gd name="T21" fmla="*/ 485 h 504"/>
              <a:gd name="T22" fmla="*/ 0 w 392"/>
              <a:gd name="T23" fmla="*/ 441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2" h="504">
                <a:moveTo>
                  <a:pt x="202" y="135"/>
                </a:moveTo>
                <a:cubicBezTo>
                  <a:pt x="217" y="100"/>
                  <a:pt x="222" y="0"/>
                  <a:pt x="282" y="12"/>
                </a:cubicBezTo>
                <a:cubicBezTo>
                  <a:pt x="308" y="17"/>
                  <a:pt x="373" y="49"/>
                  <a:pt x="380" y="100"/>
                </a:cubicBezTo>
                <a:cubicBezTo>
                  <a:pt x="388" y="151"/>
                  <a:pt x="392" y="326"/>
                  <a:pt x="371" y="374"/>
                </a:cubicBezTo>
                <a:cubicBezTo>
                  <a:pt x="366" y="380"/>
                  <a:pt x="176" y="504"/>
                  <a:pt x="211" y="379"/>
                </a:cubicBezTo>
                <a:cubicBezTo>
                  <a:pt x="215" y="362"/>
                  <a:pt x="276" y="272"/>
                  <a:pt x="285" y="275"/>
                </a:cubicBezTo>
                <a:cubicBezTo>
                  <a:pt x="267" y="269"/>
                  <a:pt x="220" y="287"/>
                  <a:pt x="209" y="255"/>
                </a:cubicBezTo>
                <a:cubicBezTo>
                  <a:pt x="190" y="200"/>
                  <a:pt x="209" y="158"/>
                  <a:pt x="202" y="135"/>
                </a:cubicBezTo>
                <a:close/>
                <a:moveTo>
                  <a:pt x="0" y="441"/>
                </a:moveTo>
                <a:cubicBezTo>
                  <a:pt x="29" y="413"/>
                  <a:pt x="55" y="384"/>
                  <a:pt x="74" y="349"/>
                </a:cubicBezTo>
                <a:cubicBezTo>
                  <a:pt x="108" y="365"/>
                  <a:pt x="33" y="468"/>
                  <a:pt x="17" y="485"/>
                </a:cubicBezTo>
                <a:cubicBezTo>
                  <a:pt x="11" y="472"/>
                  <a:pt x="5" y="454"/>
                  <a:pt x="0" y="44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3" name="꙱ Palau (Republic of Palau) (PW) (H)">
            <a:extLst>
              <a:ext uri="{FF2B5EF4-FFF2-40B4-BE49-F238E27FC236}">
                <a16:creationId xmlns:a16="http://schemas.microsoft.com/office/drawing/2014/main" id="{B9A86BAF-A41F-4E2B-B374-5CAA58A272DC}"/>
              </a:ext>
            </a:extLst>
          </p:cNvPr>
          <p:cNvSpPr>
            <a:spLocks/>
          </p:cNvSpPr>
          <p:nvPr/>
        </p:nvSpPr>
        <p:spPr bwMode="auto">
          <a:xfrm>
            <a:off x="7873993" y="2151071"/>
            <a:ext cx="6198" cy="10321"/>
          </a:xfrm>
          <a:custGeom>
            <a:avLst/>
            <a:gdLst>
              <a:gd name="T0" fmla="*/ 31 w 74"/>
              <a:gd name="T1" fmla="*/ 122 h 122"/>
              <a:gd name="T2" fmla="*/ 54 w 74"/>
              <a:gd name="T3" fmla="*/ 0 h 122"/>
              <a:gd name="T4" fmla="*/ 31 w 74"/>
              <a:gd name="T5" fmla="*/ 12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4" h="122">
                <a:moveTo>
                  <a:pt x="31" y="122"/>
                </a:moveTo>
                <a:cubicBezTo>
                  <a:pt x="55" y="90"/>
                  <a:pt x="74" y="39"/>
                  <a:pt x="54" y="0"/>
                </a:cubicBezTo>
                <a:cubicBezTo>
                  <a:pt x="28" y="31"/>
                  <a:pt x="0" y="84"/>
                  <a:pt x="31" y="12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4" name="꙱ Pakistan (Islamic Republic of Pakistan) (PK) (H)">
            <a:extLst>
              <a:ext uri="{FF2B5EF4-FFF2-40B4-BE49-F238E27FC236}">
                <a16:creationId xmlns:a16="http://schemas.microsoft.com/office/drawing/2014/main" id="{F0452C87-D693-4685-9149-775848F62CE6}"/>
              </a:ext>
            </a:extLst>
          </p:cNvPr>
          <p:cNvSpPr>
            <a:spLocks/>
          </p:cNvSpPr>
          <p:nvPr/>
        </p:nvSpPr>
        <p:spPr bwMode="auto">
          <a:xfrm>
            <a:off x="5918550" y="1284112"/>
            <a:ext cx="388403" cy="394260"/>
          </a:xfrm>
          <a:custGeom>
            <a:avLst/>
            <a:gdLst>
              <a:gd name="T0" fmla="*/ 3729 w 4707"/>
              <a:gd name="T1" fmla="*/ 91 h 4782"/>
              <a:gd name="T2" fmla="*/ 4095 w 4707"/>
              <a:gd name="T3" fmla="*/ 284 h 4782"/>
              <a:gd name="T4" fmla="*/ 4211 w 4707"/>
              <a:gd name="T5" fmla="*/ 476 h 4782"/>
              <a:gd name="T6" fmla="*/ 4707 w 4707"/>
              <a:gd name="T7" fmla="*/ 604 h 4782"/>
              <a:gd name="T8" fmla="*/ 4452 w 4707"/>
              <a:gd name="T9" fmla="*/ 849 h 4782"/>
              <a:gd name="T10" fmla="*/ 3950 w 4707"/>
              <a:gd name="T11" fmla="*/ 906 h 4782"/>
              <a:gd name="T12" fmla="*/ 3653 w 4707"/>
              <a:gd name="T13" fmla="*/ 1026 h 4782"/>
              <a:gd name="T14" fmla="*/ 3774 w 4707"/>
              <a:gd name="T15" fmla="*/ 1156 h 4782"/>
              <a:gd name="T16" fmla="*/ 3774 w 4707"/>
              <a:gd name="T17" fmla="*/ 1428 h 4782"/>
              <a:gd name="T18" fmla="*/ 3941 w 4707"/>
              <a:gd name="T19" fmla="*/ 1567 h 4782"/>
              <a:gd name="T20" fmla="*/ 4224 w 4707"/>
              <a:gd name="T21" fmla="*/ 1732 h 4782"/>
              <a:gd name="T22" fmla="*/ 4040 w 4707"/>
              <a:gd name="T23" fmla="*/ 1990 h 4782"/>
              <a:gd name="T24" fmla="*/ 4008 w 4707"/>
              <a:gd name="T25" fmla="*/ 2265 h 4782"/>
              <a:gd name="T26" fmla="*/ 3819 w 4707"/>
              <a:gd name="T27" fmla="*/ 2565 h 4782"/>
              <a:gd name="T28" fmla="*/ 3532 w 4707"/>
              <a:gd name="T29" fmla="*/ 3092 h 4782"/>
              <a:gd name="T30" fmla="*/ 3245 w 4707"/>
              <a:gd name="T31" fmla="*/ 3331 h 4782"/>
              <a:gd name="T32" fmla="*/ 3047 w 4707"/>
              <a:gd name="T33" fmla="*/ 3282 h 4782"/>
              <a:gd name="T34" fmla="*/ 2881 w 4707"/>
              <a:gd name="T35" fmla="*/ 3765 h 4782"/>
              <a:gd name="T36" fmla="*/ 3179 w 4707"/>
              <a:gd name="T37" fmla="*/ 4096 h 4782"/>
              <a:gd name="T38" fmla="*/ 3331 w 4707"/>
              <a:gd name="T39" fmla="*/ 4422 h 4782"/>
              <a:gd name="T40" fmla="*/ 3364 w 4707"/>
              <a:gd name="T41" fmla="*/ 4550 h 4782"/>
              <a:gd name="T42" fmla="*/ 3118 w 4707"/>
              <a:gd name="T43" fmla="*/ 4567 h 4782"/>
              <a:gd name="T44" fmla="*/ 3044 w 4707"/>
              <a:gd name="T45" fmla="*/ 4632 h 4782"/>
              <a:gd name="T46" fmla="*/ 2645 w 4707"/>
              <a:gd name="T47" fmla="*/ 4583 h 4782"/>
              <a:gd name="T48" fmla="*/ 2494 w 4707"/>
              <a:gd name="T49" fmla="*/ 4779 h 4782"/>
              <a:gd name="T50" fmla="*/ 2431 w 4707"/>
              <a:gd name="T51" fmla="*/ 4719 h 4782"/>
              <a:gd name="T52" fmla="*/ 2384 w 4707"/>
              <a:gd name="T53" fmla="*/ 4728 h 4782"/>
              <a:gd name="T54" fmla="*/ 2321 w 4707"/>
              <a:gd name="T55" fmla="*/ 4722 h 4782"/>
              <a:gd name="T56" fmla="*/ 2215 w 4707"/>
              <a:gd name="T57" fmla="*/ 4574 h 4782"/>
              <a:gd name="T58" fmla="*/ 1987 w 4707"/>
              <a:gd name="T59" fmla="*/ 4363 h 4782"/>
              <a:gd name="T60" fmla="*/ 1790 w 4707"/>
              <a:gd name="T61" fmla="*/ 4173 h 4782"/>
              <a:gd name="T62" fmla="*/ 1731 w 4707"/>
              <a:gd name="T63" fmla="*/ 4198 h 4782"/>
              <a:gd name="T64" fmla="*/ 1375 w 4707"/>
              <a:gd name="T65" fmla="*/ 4277 h 4782"/>
              <a:gd name="T66" fmla="*/ 1143 w 4707"/>
              <a:gd name="T67" fmla="*/ 4188 h 4782"/>
              <a:gd name="T68" fmla="*/ 997 w 4707"/>
              <a:gd name="T69" fmla="*/ 4271 h 4782"/>
              <a:gd name="T70" fmla="*/ 606 w 4707"/>
              <a:gd name="T71" fmla="*/ 4264 h 4782"/>
              <a:gd name="T72" fmla="*/ 430 w 4707"/>
              <a:gd name="T73" fmla="*/ 4227 h 4782"/>
              <a:gd name="T74" fmla="*/ 854 w 4707"/>
              <a:gd name="T75" fmla="*/ 3722 h 4782"/>
              <a:gd name="T76" fmla="*/ 747 w 4707"/>
              <a:gd name="T77" fmla="*/ 3549 h 4782"/>
              <a:gd name="T78" fmla="*/ 655 w 4707"/>
              <a:gd name="T79" fmla="*/ 3201 h 4782"/>
              <a:gd name="T80" fmla="*/ 227 w 4707"/>
              <a:gd name="T81" fmla="*/ 2871 h 4782"/>
              <a:gd name="T82" fmla="*/ 385 w 4707"/>
              <a:gd name="T83" fmla="*/ 2741 h 4782"/>
              <a:gd name="T84" fmla="*/ 946 w 4707"/>
              <a:gd name="T85" fmla="*/ 2759 h 4782"/>
              <a:gd name="T86" fmla="*/ 1333 w 4707"/>
              <a:gd name="T87" fmla="*/ 2704 h 4782"/>
              <a:gd name="T88" fmla="*/ 1622 w 4707"/>
              <a:gd name="T89" fmla="*/ 2518 h 4782"/>
              <a:gd name="T90" fmla="*/ 1607 w 4707"/>
              <a:gd name="T91" fmla="*/ 2293 h 4782"/>
              <a:gd name="T92" fmla="*/ 2012 w 4707"/>
              <a:gd name="T93" fmla="*/ 2077 h 4782"/>
              <a:gd name="T94" fmla="*/ 2120 w 4707"/>
              <a:gd name="T95" fmla="*/ 1917 h 4782"/>
              <a:gd name="T96" fmla="*/ 2199 w 4707"/>
              <a:gd name="T97" fmla="*/ 1906 h 4782"/>
              <a:gd name="T98" fmla="*/ 2394 w 4707"/>
              <a:gd name="T99" fmla="*/ 1717 h 4782"/>
              <a:gd name="T100" fmla="*/ 2426 w 4707"/>
              <a:gd name="T101" fmla="*/ 1469 h 4782"/>
              <a:gd name="T102" fmla="*/ 2591 w 4707"/>
              <a:gd name="T103" fmla="*/ 1275 h 4782"/>
              <a:gd name="T104" fmla="*/ 2805 w 4707"/>
              <a:gd name="T105" fmla="*/ 1106 h 4782"/>
              <a:gd name="T106" fmla="*/ 2788 w 4707"/>
              <a:gd name="T107" fmla="*/ 925 h 4782"/>
              <a:gd name="T108" fmla="*/ 2911 w 4707"/>
              <a:gd name="T109" fmla="*/ 711 h 4782"/>
              <a:gd name="T110" fmla="*/ 2776 w 4707"/>
              <a:gd name="T111" fmla="*/ 450 h 4782"/>
              <a:gd name="T112" fmla="*/ 2782 w 4707"/>
              <a:gd name="T113" fmla="*/ 291 h 4782"/>
              <a:gd name="T114" fmla="*/ 2866 w 4707"/>
              <a:gd name="T115" fmla="*/ 260 h 4782"/>
              <a:gd name="T116" fmla="*/ 3085 w 4707"/>
              <a:gd name="T117" fmla="*/ 119 h 4782"/>
              <a:gd name="T118" fmla="*/ 3519 w 4707"/>
              <a:gd name="T119" fmla="*/ 104 h 4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07" h="4782">
                <a:moveTo>
                  <a:pt x="3519" y="104"/>
                </a:moveTo>
                <a:cubicBezTo>
                  <a:pt x="3553" y="72"/>
                  <a:pt x="3691" y="0"/>
                  <a:pt x="3729" y="91"/>
                </a:cubicBezTo>
                <a:cubicBezTo>
                  <a:pt x="3765" y="25"/>
                  <a:pt x="3861" y="79"/>
                  <a:pt x="3890" y="124"/>
                </a:cubicBezTo>
                <a:cubicBezTo>
                  <a:pt x="3925" y="175"/>
                  <a:pt x="4053" y="115"/>
                  <a:pt x="4095" y="284"/>
                </a:cubicBezTo>
                <a:cubicBezTo>
                  <a:pt x="4103" y="314"/>
                  <a:pt x="4100" y="364"/>
                  <a:pt x="4112" y="389"/>
                </a:cubicBezTo>
                <a:cubicBezTo>
                  <a:pt x="4124" y="417"/>
                  <a:pt x="4187" y="454"/>
                  <a:pt x="4211" y="476"/>
                </a:cubicBezTo>
                <a:cubicBezTo>
                  <a:pt x="4241" y="503"/>
                  <a:pt x="4282" y="457"/>
                  <a:pt x="4310" y="450"/>
                </a:cubicBezTo>
                <a:cubicBezTo>
                  <a:pt x="4316" y="578"/>
                  <a:pt x="4584" y="608"/>
                  <a:pt x="4707" y="604"/>
                </a:cubicBezTo>
                <a:cubicBezTo>
                  <a:pt x="4672" y="636"/>
                  <a:pt x="4511" y="713"/>
                  <a:pt x="4524" y="752"/>
                </a:cubicBezTo>
                <a:cubicBezTo>
                  <a:pt x="4533" y="778"/>
                  <a:pt x="4468" y="823"/>
                  <a:pt x="4452" y="849"/>
                </a:cubicBezTo>
                <a:cubicBezTo>
                  <a:pt x="4439" y="871"/>
                  <a:pt x="4258" y="893"/>
                  <a:pt x="4226" y="915"/>
                </a:cubicBezTo>
                <a:cubicBezTo>
                  <a:pt x="4136" y="978"/>
                  <a:pt x="4056" y="928"/>
                  <a:pt x="3950" y="906"/>
                </a:cubicBezTo>
                <a:cubicBezTo>
                  <a:pt x="3864" y="888"/>
                  <a:pt x="3759" y="831"/>
                  <a:pt x="3676" y="882"/>
                </a:cubicBezTo>
                <a:cubicBezTo>
                  <a:pt x="3619" y="917"/>
                  <a:pt x="3581" y="996"/>
                  <a:pt x="3653" y="1026"/>
                </a:cubicBezTo>
                <a:cubicBezTo>
                  <a:pt x="3718" y="1053"/>
                  <a:pt x="3627" y="1092"/>
                  <a:pt x="3682" y="1109"/>
                </a:cubicBezTo>
                <a:cubicBezTo>
                  <a:pt x="3700" y="1115"/>
                  <a:pt x="3821" y="1110"/>
                  <a:pt x="3774" y="1156"/>
                </a:cubicBezTo>
                <a:cubicBezTo>
                  <a:pt x="3732" y="1198"/>
                  <a:pt x="3676" y="1228"/>
                  <a:pt x="3756" y="1276"/>
                </a:cubicBezTo>
                <a:cubicBezTo>
                  <a:pt x="3830" y="1321"/>
                  <a:pt x="3736" y="1383"/>
                  <a:pt x="3774" y="1428"/>
                </a:cubicBezTo>
                <a:cubicBezTo>
                  <a:pt x="3809" y="1470"/>
                  <a:pt x="3885" y="1485"/>
                  <a:pt x="3885" y="1525"/>
                </a:cubicBezTo>
                <a:cubicBezTo>
                  <a:pt x="3884" y="1556"/>
                  <a:pt x="3896" y="1560"/>
                  <a:pt x="3941" y="1567"/>
                </a:cubicBezTo>
                <a:cubicBezTo>
                  <a:pt x="4028" y="1581"/>
                  <a:pt x="3983" y="1659"/>
                  <a:pt x="4063" y="1676"/>
                </a:cubicBezTo>
                <a:cubicBezTo>
                  <a:pt x="4108" y="1685"/>
                  <a:pt x="4192" y="1694"/>
                  <a:pt x="4224" y="1732"/>
                </a:cubicBezTo>
                <a:cubicBezTo>
                  <a:pt x="4263" y="1779"/>
                  <a:pt x="4138" y="1824"/>
                  <a:pt x="4112" y="1836"/>
                </a:cubicBezTo>
                <a:cubicBezTo>
                  <a:pt x="4048" y="1866"/>
                  <a:pt x="3973" y="1925"/>
                  <a:pt x="4040" y="1990"/>
                </a:cubicBezTo>
                <a:cubicBezTo>
                  <a:pt x="4088" y="2037"/>
                  <a:pt x="4022" y="2164"/>
                  <a:pt x="4106" y="2166"/>
                </a:cubicBezTo>
                <a:cubicBezTo>
                  <a:pt x="4098" y="2200"/>
                  <a:pt x="4039" y="2227"/>
                  <a:pt x="4008" y="2265"/>
                </a:cubicBezTo>
                <a:cubicBezTo>
                  <a:pt x="3968" y="2313"/>
                  <a:pt x="3876" y="2410"/>
                  <a:pt x="3920" y="2446"/>
                </a:cubicBezTo>
                <a:cubicBezTo>
                  <a:pt x="4000" y="2512"/>
                  <a:pt x="3851" y="2549"/>
                  <a:pt x="3819" y="2565"/>
                </a:cubicBezTo>
                <a:cubicBezTo>
                  <a:pt x="3767" y="2591"/>
                  <a:pt x="3795" y="2707"/>
                  <a:pt x="3727" y="2845"/>
                </a:cubicBezTo>
                <a:cubicBezTo>
                  <a:pt x="3669" y="2961"/>
                  <a:pt x="3546" y="2935"/>
                  <a:pt x="3532" y="3092"/>
                </a:cubicBezTo>
                <a:cubicBezTo>
                  <a:pt x="3527" y="3148"/>
                  <a:pt x="3467" y="3182"/>
                  <a:pt x="3447" y="3231"/>
                </a:cubicBezTo>
                <a:cubicBezTo>
                  <a:pt x="3404" y="3337"/>
                  <a:pt x="3345" y="3304"/>
                  <a:pt x="3245" y="3331"/>
                </a:cubicBezTo>
                <a:cubicBezTo>
                  <a:pt x="3211" y="3340"/>
                  <a:pt x="3169" y="3375"/>
                  <a:pt x="3133" y="3370"/>
                </a:cubicBezTo>
                <a:cubicBezTo>
                  <a:pt x="3089" y="3366"/>
                  <a:pt x="3069" y="3313"/>
                  <a:pt x="3047" y="3282"/>
                </a:cubicBezTo>
                <a:cubicBezTo>
                  <a:pt x="2996" y="3210"/>
                  <a:pt x="2919" y="3319"/>
                  <a:pt x="2899" y="3364"/>
                </a:cubicBezTo>
                <a:cubicBezTo>
                  <a:pt x="2839" y="3500"/>
                  <a:pt x="2632" y="3703"/>
                  <a:pt x="2881" y="3765"/>
                </a:cubicBezTo>
                <a:cubicBezTo>
                  <a:pt x="2967" y="3787"/>
                  <a:pt x="3009" y="3791"/>
                  <a:pt x="3001" y="3897"/>
                </a:cubicBezTo>
                <a:cubicBezTo>
                  <a:pt x="2979" y="4189"/>
                  <a:pt x="3132" y="4053"/>
                  <a:pt x="3179" y="4096"/>
                </a:cubicBezTo>
                <a:cubicBezTo>
                  <a:pt x="3206" y="4120"/>
                  <a:pt x="3184" y="4184"/>
                  <a:pt x="3208" y="4218"/>
                </a:cubicBezTo>
                <a:cubicBezTo>
                  <a:pt x="3255" y="4286"/>
                  <a:pt x="3308" y="4338"/>
                  <a:pt x="3331" y="4422"/>
                </a:cubicBezTo>
                <a:cubicBezTo>
                  <a:pt x="3340" y="4454"/>
                  <a:pt x="3358" y="4445"/>
                  <a:pt x="3326" y="4468"/>
                </a:cubicBezTo>
                <a:cubicBezTo>
                  <a:pt x="3301" y="4486"/>
                  <a:pt x="3341" y="4533"/>
                  <a:pt x="3364" y="4550"/>
                </a:cubicBezTo>
                <a:cubicBezTo>
                  <a:pt x="3308" y="4594"/>
                  <a:pt x="3249" y="4645"/>
                  <a:pt x="3202" y="4566"/>
                </a:cubicBezTo>
                <a:cubicBezTo>
                  <a:pt x="3180" y="4530"/>
                  <a:pt x="3146" y="4557"/>
                  <a:pt x="3118" y="4567"/>
                </a:cubicBezTo>
                <a:cubicBezTo>
                  <a:pt x="3104" y="4574"/>
                  <a:pt x="3089" y="4578"/>
                  <a:pt x="3077" y="4582"/>
                </a:cubicBezTo>
                <a:cubicBezTo>
                  <a:pt x="3054" y="4593"/>
                  <a:pt x="3069" y="4621"/>
                  <a:pt x="3044" y="4632"/>
                </a:cubicBezTo>
                <a:cubicBezTo>
                  <a:pt x="2964" y="4665"/>
                  <a:pt x="2875" y="4588"/>
                  <a:pt x="2791" y="4593"/>
                </a:cubicBezTo>
                <a:cubicBezTo>
                  <a:pt x="2746" y="4595"/>
                  <a:pt x="2687" y="4603"/>
                  <a:pt x="2645" y="4583"/>
                </a:cubicBezTo>
                <a:cubicBezTo>
                  <a:pt x="2647" y="4615"/>
                  <a:pt x="2677" y="4707"/>
                  <a:pt x="2617" y="4707"/>
                </a:cubicBezTo>
                <a:cubicBezTo>
                  <a:pt x="2567" y="4707"/>
                  <a:pt x="2490" y="4708"/>
                  <a:pt x="2494" y="4779"/>
                </a:cubicBezTo>
                <a:cubicBezTo>
                  <a:pt x="2490" y="4738"/>
                  <a:pt x="2485" y="4739"/>
                  <a:pt x="2479" y="4781"/>
                </a:cubicBezTo>
                <a:cubicBezTo>
                  <a:pt x="2459" y="4764"/>
                  <a:pt x="2446" y="4741"/>
                  <a:pt x="2431" y="4719"/>
                </a:cubicBezTo>
                <a:cubicBezTo>
                  <a:pt x="2442" y="4738"/>
                  <a:pt x="2445" y="4758"/>
                  <a:pt x="2440" y="4778"/>
                </a:cubicBezTo>
                <a:cubicBezTo>
                  <a:pt x="2418" y="4765"/>
                  <a:pt x="2399" y="4748"/>
                  <a:pt x="2384" y="4728"/>
                </a:cubicBezTo>
                <a:cubicBezTo>
                  <a:pt x="2397" y="4782"/>
                  <a:pt x="2354" y="4752"/>
                  <a:pt x="2321" y="4770"/>
                </a:cubicBezTo>
                <a:lnTo>
                  <a:pt x="2321" y="4722"/>
                </a:lnTo>
                <a:cubicBezTo>
                  <a:pt x="2285" y="4748"/>
                  <a:pt x="2239" y="4699"/>
                  <a:pt x="2280" y="4675"/>
                </a:cubicBezTo>
                <a:cubicBezTo>
                  <a:pt x="2232" y="4684"/>
                  <a:pt x="2163" y="4613"/>
                  <a:pt x="2215" y="4574"/>
                </a:cubicBezTo>
                <a:cubicBezTo>
                  <a:pt x="2158" y="4541"/>
                  <a:pt x="2188" y="4448"/>
                  <a:pt x="2142" y="4424"/>
                </a:cubicBezTo>
                <a:cubicBezTo>
                  <a:pt x="2115" y="4411"/>
                  <a:pt x="1983" y="4406"/>
                  <a:pt x="1987" y="4363"/>
                </a:cubicBezTo>
                <a:cubicBezTo>
                  <a:pt x="1994" y="4278"/>
                  <a:pt x="1975" y="4252"/>
                  <a:pt x="1932" y="4185"/>
                </a:cubicBezTo>
                <a:cubicBezTo>
                  <a:pt x="1901" y="4134"/>
                  <a:pt x="1806" y="4083"/>
                  <a:pt x="1790" y="4173"/>
                </a:cubicBezTo>
                <a:cubicBezTo>
                  <a:pt x="1841" y="4170"/>
                  <a:pt x="1875" y="4125"/>
                  <a:pt x="1903" y="4194"/>
                </a:cubicBezTo>
                <a:cubicBezTo>
                  <a:pt x="1848" y="4159"/>
                  <a:pt x="1787" y="4180"/>
                  <a:pt x="1731" y="4198"/>
                </a:cubicBezTo>
                <a:cubicBezTo>
                  <a:pt x="1673" y="4216"/>
                  <a:pt x="1617" y="4196"/>
                  <a:pt x="1561" y="4213"/>
                </a:cubicBezTo>
                <a:cubicBezTo>
                  <a:pt x="1531" y="4222"/>
                  <a:pt x="1321" y="4219"/>
                  <a:pt x="1375" y="4277"/>
                </a:cubicBezTo>
                <a:cubicBezTo>
                  <a:pt x="1350" y="4284"/>
                  <a:pt x="1334" y="4273"/>
                  <a:pt x="1333" y="4247"/>
                </a:cubicBezTo>
                <a:cubicBezTo>
                  <a:pt x="1252" y="4289"/>
                  <a:pt x="1187" y="4168"/>
                  <a:pt x="1143" y="4188"/>
                </a:cubicBezTo>
                <a:lnTo>
                  <a:pt x="1163" y="4217"/>
                </a:lnTo>
                <a:cubicBezTo>
                  <a:pt x="1122" y="4226"/>
                  <a:pt x="955" y="4172"/>
                  <a:pt x="997" y="4271"/>
                </a:cubicBezTo>
                <a:cubicBezTo>
                  <a:pt x="955" y="4249"/>
                  <a:pt x="633" y="4225"/>
                  <a:pt x="662" y="4306"/>
                </a:cubicBezTo>
                <a:cubicBezTo>
                  <a:pt x="640" y="4306"/>
                  <a:pt x="623" y="4274"/>
                  <a:pt x="606" y="4264"/>
                </a:cubicBezTo>
                <a:cubicBezTo>
                  <a:pt x="575" y="4247"/>
                  <a:pt x="575" y="4288"/>
                  <a:pt x="557" y="4298"/>
                </a:cubicBezTo>
                <a:cubicBezTo>
                  <a:pt x="482" y="4342"/>
                  <a:pt x="428" y="4293"/>
                  <a:pt x="430" y="4227"/>
                </a:cubicBezTo>
                <a:cubicBezTo>
                  <a:pt x="434" y="4138"/>
                  <a:pt x="412" y="3817"/>
                  <a:pt x="585" y="3855"/>
                </a:cubicBezTo>
                <a:cubicBezTo>
                  <a:pt x="534" y="3723"/>
                  <a:pt x="839" y="3794"/>
                  <a:pt x="854" y="3722"/>
                </a:cubicBezTo>
                <a:cubicBezTo>
                  <a:pt x="861" y="3690"/>
                  <a:pt x="872" y="3569"/>
                  <a:pt x="859" y="3558"/>
                </a:cubicBezTo>
                <a:cubicBezTo>
                  <a:pt x="826" y="3533"/>
                  <a:pt x="783" y="3551"/>
                  <a:pt x="747" y="3549"/>
                </a:cubicBezTo>
                <a:cubicBezTo>
                  <a:pt x="694" y="3546"/>
                  <a:pt x="702" y="3459"/>
                  <a:pt x="700" y="3423"/>
                </a:cubicBezTo>
                <a:cubicBezTo>
                  <a:pt x="698" y="3354"/>
                  <a:pt x="676" y="3266"/>
                  <a:pt x="655" y="3201"/>
                </a:cubicBezTo>
                <a:cubicBezTo>
                  <a:pt x="645" y="3170"/>
                  <a:pt x="591" y="3169"/>
                  <a:pt x="565" y="3152"/>
                </a:cubicBezTo>
                <a:cubicBezTo>
                  <a:pt x="406" y="3061"/>
                  <a:pt x="336" y="3092"/>
                  <a:pt x="227" y="2871"/>
                </a:cubicBezTo>
                <a:cubicBezTo>
                  <a:pt x="171" y="2768"/>
                  <a:pt x="81" y="2687"/>
                  <a:pt x="0" y="2605"/>
                </a:cubicBezTo>
                <a:cubicBezTo>
                  <a:pt x="148" y="2638"/>
                  <a:pt x="253" y="2703"/>
                  <a:pt x="385" y="2741"/>
                </a:cubicBezTo>
                <a:cubicBezTo>
                  <a:pt x="568" y="2787"/>
                  <a:pt x="756" y="2727"/>
                  <a:pt x="814" y="2733"/>
                </a:cubicBezTo>
                <a:cubicBezTo>
                  <a:pt x="861" y="2735"/>
                  <a:pt x="905" y="2748"/>
                  <a:pt x="946" y="2759"/>
                </a:cubicBezTo>
                <a:cubicBezTo>
                  <a:pt x="1003" y="2775"/>
                  <a:pt x="1035" y="2747"/>
                  <a:pt x="1084" y="2721"/>
                </a:cubicBezTo>
                <a:cubicBezTo>
                  <a:pt x="1158" y="2681"/>
                  <a:pt x="1236" y="2739"/>
                  <a:pt x="1333" y="2704"/>
                </a:cubicBezTo>
                <a:cubicBezTo>
                  <a:pt x="1398" y="2678"/>
                  <a:pt x="1463" y="2672"/>
                  <a:pt x="1527" y="2654"/>
                </a:cubicBezTo>
                <a:cubicBezTo>
                  <a:pt x="1734" y="2592"/>
                  <a:pt x="1621" y="2559"/>
                  <a:pt x="1622" y="2518"/>
                </a:cubicBezTo>
                <a:cubicBezTo>
                  <a:pt x="1626" y="2495"/>
                  <a:pt x="1627" y="2480"/>
                  <a:pt x="1632" y="2457"/>
                </a:cubicBezTo>
                <a:cubicBezTo>
                  <a:pt x="1627" y="2401"/>
                  <a:pt x="1602" y="2350"/>
                  <a:pt x="1607" y="2293"/>
                </a:cubicBezTo>
                <a:cubicBezTo>
                  <a:pt x="1617" y="2192"/>
                  <a:pt x="1639" y="2256"/>
                  <a:pt x="1705" y="2142"/>
                </a:cubicBezTo>
                <a:cubicBezTo>
                  <a:pt x="1789" y="2000"/>
                  <a:pt x="1772" y="2205"/>
                  <a:pt x="2012" y="2077"/>
                </a:cubicBezTo>
                <a:cubicBezTo>
                  <a:pt x="1990" y="2052"/>
                  <a:pt x="1949" y="2052"/>
                  <a:pt x="1938" y="2014"/>
                </a:cubicBezTo>
                <a:cubicBezTo>
                  <a:pt x="2089" y="1992"/>
                  <a:pt x="2059" y="1916"/>
                  <a:pt x="2120" y="1917"/>
                </a:cubicBezTo>
                <a:cubicBezTo>
                  <a:pt x="2141" y="1918"/>
                  <a:pt x="2166" y="1923"/>
                  <a:pt x="2194" y="1934"/>
                </a:cubicBezTo>
                <a:cubicBezTo>
                  <a:pt x="2205" y="1919"/>
                  <a:pt x="2199" y="1917"/>
                  <a:pt x="2199" y="1906"/>
                </a:cubicBezTo>
                <a:cubicBezTo>
                  <a:pt x="2312" y="1924"/>
                  <a:pt x="2273" y="2025"/>
                  <a:pt x="2368" y="1959"/>
                </a:cubicBezTo>
                <a:cubicBezTo>
                  <a:pt x="2438" y="1890"/>
                  <a:pt x="2418" y="1856"/>
                  <a:pt x="2394" y="1717"/>
                </a:cubicBezTo>
                <a:cubicBezTo>
                  <a:pt x="2363" y="1649"/>
                  <a:pt x="2444" y="1660"/>
                  <a:pt x="2430" y="1534"/>
                </a:cubicBezTo>
                <a:cubicBezTo>
                  <a:pt x="2427" y="1508"/>
                  <a:pt x="2417" y="1485"/>
                  <a:pt x="2426" y="1469"/>
                </a:cubicBezTo>
                <a:cubicBezTo>
                  <a:pt x="2449" y="1428"/>
                  <a:pt x="2566" y="1482"/>
                  <a:pt x="2631" y="1380"/>
                </a:cubicBezTo>
                <a:cubicBezTo>
                  <a:pt x="2646" y="1354"/>
                  <a:pt x="2596" y="1300"/>
                  <a:pt x="2591" y="1275"/>
                </a:cubicBezTo>
                <a:cubicBezTo>
                  <a:pt x="2578" y="1219"/>
                  <a:pt x="2439" y="1177"/>
                  <a:pt x="2485" y="1130"/>
                </a:cubicBezTo>
                <a:cubicBezTo>
                  <a:pt x="2523" y="1090"/>
                  <a:pt x="2692" y="1207"/>
                  <a:pt x="2805" y="1106"/>
                </a:cubicBezTo>
                <a:cubicBezTo>
                  <a:pt x="2902" y="1008"/>
                  <a:pt x="2747" y="981"/>
                  <a:pt x="2757" y="937"/>
                </a:cubicBezTo>
                <a:cubicBezTo>
                  <a:pt x="2758" y="929"/>
                  <a:pt x="2770" y="926"/>
                  <a:pt x="2788" y="925"/>
                </a:cubicBezTo>
                <a:cubicBezTo>
                  <a:pt x="2761" y="868"/>
                  <a:pt x="2853" y="846"/>
                  <a:pt x="2879" y="781"/>
                </a:cubicBezTo>
                <a:cubicBezTo>
                  <a:pt x="2890" y="752"/>
                  <a:pt x="2885" y="731"/>
                  <a:pt x="2911" y="711"/>
                </a:cubicBezTo>
                <a:cubicBezTo>
                  <a:pt x="2912" y="681"/>
                  <a:pt x="2848" y="684"/>
                  <a:pt x="2890" y="632"/>
                </a:cubicBezTo>
                <a:cubicBezTo>
                  <a:pt x="2873" y="570"/>
                  <a:pt x="2820" y="499"/>
                  <a:pt x="2776" y="450"/>
                </a:cubicBezTo>
                <a:cubicBezTo>
                  <a:pt x="2756" y="435"/>
                  <a:pt x="2709" y="413"/>
                  <a:pt x="2719" y="381"/>
                </a:cubicBezTo>
                <a:cubicBezTo>
                  <a:pt x="2720" y="369"/>
                  <a:pt x="2753" y="322"/>
                  <a:pt x="2782" y="291"/>
                </a:cubicBezTo>
                <a:cubicBezTo>
                  <a:pt x="2793" y="273"/>
                  <a:pt x="2809" y="262"/>
                  <a:pt x="2819" y="262"/>
                </a:cubicBezTo>
                <a:cubicBezTo>
                  <a:pt x="2830" y="260"/>
                  <a:pt x="2844" y="271"/>
                  <a:pt x="2866" y="260"/>
                </a:cubicBezTo>
                <a:cubicBezTo>
                  <a:pt x="2898" y="243"/>
                  <a:pt x="2908" y="178"/>
                  <a:pt x="2958" y="164"/>
                </a:cubicBezTo>
                <a:cubicBezTo>
                  <a:pt x="3002" y="152"/>
                  <a:pt x="3040" y="126"/>
                  <a:pt x="3085" y="119"/>
                </a:cubicBezTo>
                <a:cubicBezTo>
                  <a:pt x="3179" y="104"/>
                  <a:pt x="3284" y="116"/>
                  <a:pt x="3386" y="93"/>
                </a:cubicBezTo>
                <a:cubicBezTo>
                  <a:pt x="3435" y="82"/>
                  <a:pt x="3470" y="149"/>
                  <a:pt x="3519" y="10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5" name="꙱ Oman (Sultanate of Oman) (OM) (H)">
            <a:extLst>
              <a:ext uri="{FF2B5EF4-FFF2-40B4-BE49-F238E27FC236}">
                <a16:creationId xmlns:a16="http://schemas.microsoft.com/office/drawing/2014/main" id="{FD1871E0-E56A-432F-A2AF-22E7853473E7}"/>
              </a:ext>
            </a:extLst>
          </p:cNvPr>
          <p:cNvSpPr>
            <a:spLocks noEditPoints="1"/>
          </p:cNvSpPr>
          <p:nvPr/>
        </p:nvSpPr>
        <p:spPr bwMode="auto">
          <a:xfrm>
            <a:off x="5723316" y="1601997"/>
            <a:ext cx="198333" cy="284858"/>
          </a:xfrm>
          <a:custGeom>
            <a:avLst/>
            <a:gdLst>
              <a:gd name="T0" fmla="*/ 0 w 2408"/>
              <a:gd name="T1" fmla="*/ 2602 h 3457"/>
              <a:gd name="T2" fmla="*/ 899 w 2408"/>
              <a:gd name="T3" fmla="*/ 2282 h 3457"/>
              <a:gd name="T4" fmla="*/ 1022 w 2408"/>
              <a:gd name="T5" fmla="*/ 1788 h 3457"/>
              <a:gd name="T6" fmla="*/ 1041 w 2408"/>
              <a:gd name="T7" fmla="*/ 1489 h 3457"/>
              <a:gd name="T8" fmla="*/ 896 w 2408"/>
              <a:gd name="T9" fmla="*/ 1306 h 3457"/>
              <a:gd name="T10" fmla="*/ 949 w 2408"/>
              <a:gd name="T11" fmla="*/ 870 h 3457"/>
              <a:gd name="T12" fmla="*/ 1095 w 2408"/>
              <a:gd name="T13" fmla="*/ 827 h 3457"/>
              <a:gd name="T14" fmla="*/ 1048 w 2408"/>
              <a:gd name="T15" fmla="*/ 744 h 3457"/>
              <a:gd name="T16" fmla="*/ 1043 w 2408"/>
              <a:gd name="T17" fmla="*/ 511 h 3457"/>
              <a:gd name="T18" fmla="*/ 1095 w 2408"/>
              <a:gd name="T19" fmla="*/ 550 h 3457"/>
              <a:gd name="T20" fmla="*/ 1186 w 2408"/>
              <a:gd name="T21" fmla="*/ 512 h 3457"/>
              <a:gd name="T22" fmla="*/ 1359 w 2408"/>
              <a:gd name="T23" fmla="*/ 771 h 3457"/>
              <a:gd name="T24" fmla="*/ 1712 w 2408"/>
              <a:gd name="T25" fmla="*/ 937 h 3457"/>
              <a:gd name="T26" fmla="*/ 1888 w 2408"/>
              <a:gd name="T27" fmla="*/ 980 h 3457"/>
              <a:gd name="T28" fmla="*/ 2066 w 2408"/>
              <a:gd name="T29" fmla="*/ 1149 h 3457"/>
              <a:gd name="T30" fmla="*/ 2169 w 2408"/>
              <a:gd name="T31" fmla="*/ 1294 h 3457"/>
              <a:gd name="T32" fmla="*/ 2284 w 2408"/>
              <a:gd name="T33" fmla="*/ 1363 h 3457"/>
              <a:gd name="T34" fmla="*/ 2243 w 2408"/>
              <a:gd name="T35" fmla="*/ 1661 h 3457"/>
              <a:gd name="T36" fmla="*/ 2008 w 2408"/>
              <a:gd name="T37" fmla="*/ 2018 h 3457"/>
              <a:gd name="T38" fmla="*/ 1931 w 2408"/>
              <a:gd name="T39" fmla="*/ 2137 h 3457"/>
              <a:gd name="T40" fmla="*/ 1840 w 2408"/>
              <a:gd name="T41" fmla="*/ 2075 h 3457"/>
              <a:gd name="T42" fmla="*/ 1760 w 2408"/>
              <a:gd name="T43" fmla="*/ 2320 h 3457"/>
              <a:gd name="T44" fmla="*/ 1736 w 2408"/>
              <a:gd name="T45" fmla="*/ 2645 h 3457"/>
              <a:gd name="T46" fmla="*/ 1400 w 2408"/>
              <a:gd name="T47" fmla="*/ 2964 h 3457"/>
              <a:gd name="T48" fmla="*/ 1218 w 2408"/>
              <a:gd name="T49" fmla="*/ 3019 h 3457"/>
              <a:gd name="T50" fmla="*/ 1066 w 2408"/>
              <a:gd name="T51" fmla="*/ 3097 h 3457"/>
              <a:gd name="T52" fmla="*/ 1047 w 2408"/>
              <a:gd name="T53" fmla="*/ 3233 h 3457"/>
              <a:gd name="T54" fmla="*/ 886 w 2408"/>
              <a:gd name="T55" fmla="*/ 3352 h 3457"/>
              <a:gd name="T56" fmla="*/ 775 w 2408"/>
              <a:gd name="T57" fmla="*/ 3331 h 3457"/>
              <a:gd name="T58" fmla="*/ 400 w 2408"/>
              <a:gd name="T59" fmla="*/ 3454 h 3457"/>
              <a:gd name="T60" fmla="*/ 264 w 2408"/>
              <a:gd name="T61" fmla="*/ 3234 h 3457"/>
              <a:gd name="T62" fmla="*/ 115 w 2408"/>
              <a:gd name="T63" fmla="*/ 2867 h 3457"/>
              <a:gd name="T64" fmla="*/ 0 w 2408"/>
              <a:gd name="T65" fmla="*/ 2602 h 3457"/>
              <a:gd name="T66" fmla="*/ 2027 w 2408"/>
              <a:gd name="T67" fmla="*/ 2212 h 3457"/>
              <a:gd name="T68" fmla="*/ 2104 w 2408"/>
              <a:gd name="T69" fmla="*/ 2096 h 3457"/>
              <a:gd name="T70" fmla="*/ 2084 w 2408"/>
              <a:gd name="T71" fmla="*/ 2028 h 3457"/>
              <a:gd name="T72" fmla="*/ 2027 w 2408"/>
              <a:gd name="T73" fmla="*/ 2212 h 3457"/>
              <a:gd name="T74" fmla="*/ 1065 w 2408"/>
              <a:gd name="T75" fmla="*/ 107 h 3457"/>
              <a:gd name="T76" fmla="*/ 1098 w 2408"/>
              <a:gd name="T77" fmla="*/ 39 h 3457"/>
              <a:gd name="T78" fmla="*/ 1139 w 2408"/>
              <a:gd name="T79" fmla="*/ 0 h 3457"/>
              <a:gd name="T80" fmla="*/ 1151 w 2408"/>
              <a:gd name="T81" fmla="*/ 80 h 3457"/>
              <a:gd name="T82" fmla="*/ 1119 w 2408"/>
              <a:gd name="T83" fmla="*/ 265 h 3457"/>
              <a:gd name="T84" fmla="*/ 1065 w 2408"/>
              <a:gd name="T85" fmla="*/ 107 h 3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08" h="3457">
                <a:moveTo>
                  <a:pt x="0" y="2602"/>
                </a:moveTo>
                <a:cubicBezTo>
                  <a:pt x="433" y="2502"/>
                  <a:pt x="702" y="2389"/>
                  <a:pt x="899" y="2282"/>
                </a:cubicBezTo>
                <a:cubicBezTo>
                  <a:pt x="960" y="2233"/>
                  <a:pt x="1003" y="1883"/>
                  <a:pt x="1022" y="1788"/>
                </a:cubicBezTo>
                <a:cubicBezTo>
                  <a:pt x="1044" y="1696"/>
                  <a:pt x="1086" y="1569"/>
                  <a:pt x="1041" y="1489"/>
                </a:cubicBezTo>
                <a:cubicBezTo>
                  <a:pt x="1002" y="1426"/>
                  <a:pt x="920" y="1376"/>
                  <a:pt x="896" y="1306"/>
                </a:cubicBezTo>
                <a:cubicBezTo>
                  <a:pt x="865" y="1219"/>
                  <a:pt x="1031" y="918"/>
                  <a:pt x="949" y="870"/>
                </a:cubicBezTo>
                <a:cubicBezTo>
                  <a:pt x="986" y="827"/>
                  <a:pt x="1063" y="869"/>
                  <a:pt x="1095" y="827"/>
                </a:cubicBezTo>
                <a:cubicBezTo>
                  <a:pt x="1128" y="781"/>
                  <a:pt x="1068" y="801"/>
                  <a:pt x="1048" y="744"/>
                </a:cubicBezTo>
                <a:cubicBezTo>
                  <a:pt x="1018" y="683"/>
                  <a:pt x="1002" y="573"/>
                  <a:pt x="1043" y="511"/>
                </a:cubicBezTo>
                <a:cubicBezTo>
                  <a:pt x="1062" y="481"/>
                  <a:pt x="1101" y="526"/>
                  <a:pt x="1095" y="550"/>
                </a:cubicBezTo>
                <a:cubicBezTo>
                  <a:pt x="1075" y="627"/>
                  <a:pt x="1157" y="528"/>
                  <a:pt x="1186" y="512"/>
                </a:cubicBezTo>
                <a:cubicBezTo>
                  <a:pt x="1188" y="519"/>
                  <a:pt x="1177" y="568"/>
                  <a:pt x="1359" y="771"/>
                </a:cubicBezTo>
                <a:cubicBezTo>
                  <a:pt x="1452" y="874"/>
                  <a:pt x="1581" y="910"/>
                  <a:pt x="1712" y="937"/>
                </a:cubicBezTo>
                <a:cubicBezTo>
                  <a:pt x="1774" y="949"/>
                  <a:pt x="1826" y="973"/>
                  <a:pt x="1888" y="980"/>
                </a:cubicBezTo>
                <a:cubicBezTo>
                  <a:pt x="1972" y="990"/>
                  <a:pt x="2018" y="1092"/>
                  <a:pt x="2066" y="1149"/>
                </a:cubicBezTo>
                <a:cubicBezTo>
                  <a:pt x="2105" y="1194"/>
                  <a:pt x="2131" y="1250"/>
                  <a:pt x="2169" y="1294"/>
                </a:cubicBezTo>
                <a:cubicBezTo>
                  <a:pt x="2209" y="1339"/>
                  <a:pt x="2231" y="1341"/>
                  <a:pt x="2284" y="1363"/>
                </a:cubicBezTo>
                <a:cubicBezTo>
                  <a:pt x="2408" y="1412"/>
                  <a:pt x="2267" y="1588"/>
                  <a:pt x="2243" y="1661"/>
                </a:cubicBezTo>
                <a:cubicBezTo>
                  <a:pt x="2196" y="1799"/>
                  <a:pt x="2048" y="1871"/>
                  <a:pt x="2008" y="2018"/>
                </a:cubicBezTo>
                <a:cubicBezTo>
                  <a:pt x="1999" y="2053"/>
                  <a:pt x="1986" y="2154"/>
                  <a:pt x="1931" y="2137"/>
                </a:cubicBezTo>
                <a:cubicBezTo>
                  <a:pt x="1887" y="2124"/>
                  <a:pt x="1896" y="2041"/>
                  <a:pt x="1840" y="2075"/>
                </a:cubicBezTo>
                <a:cubicBezTo>
                  <a:pt x="1773" y="2116"/>
                  <a:pt x="1777" y="2261"/>
                  <a:pt x="1760" y="2320"/>
                </a:cubicBezTo>
                <a:cubicBezTo>
                  <a:pt x="1715" y="2475"/>
                  <a:pt x="1878" y="2640"/>
                  <a:pt x="1736" y="2645"/>
                </a:cubicBezTo>
                <a:cubicBezTo>
                  <a:pt x="1400" y="2655"/>
                  <a:pt x="1481" y="2856"/>
                  <a:pt x="1400" y="2964"/>
                </a:cubicBezTo>
                <a:cubicBezTo>
                  <a:pt x="1361" y="3017"/>
                  <a:pt x="1281" y="3014"/>
                  <a:pt x="1218" y="3019"/>
                </a:cubicBezTo>
                <a:cubicBezTo>
                  <a:pt x="1142" y="3025"/>
                  <a:pt x="1111" y="3037"/>
                  <a:pt x="1066" y="3097"/>
                </a:cubicBezTo>
                <a:cubicBezTo>
                  <a:pt x="1023" y="3156"/>
                  <a:pt x="1051" y="3167"/>
                  <a:pt x="1047" y="3233"/>
                </a:cubicBezTo>
                <a:cubicBezTo>
                  <a:pt x="1044" y="3299"/>
                  <a:pt x="923" y="3382"/>
                  <a:pt x="886" y="3352"/>
                </a:cubicBezTo>
                <a:cubicBezTo>
                  <a:pt x="849" y="3323"/>
                  <a:pt x="820" y="3331"/>
                  <a:pt x="775" y="3331"/>
                </a:cubicBezTo>
                <a:cubicBezTo>
                  <a:pt x="645" y="3331"/>
                  <a:pt x="531" y="3457"/>
                  <a:pt x="400" y="3454"/>
                </a:cubicBezTo>
                <a:cubicBezTo>
                  <a:pt x="308" y="3441"/>
                  <a:pt x="362" y="3250"/>
                  <a:pt x="264" y="3234"/>
                </a:cubicBezTo>
                <a:cubicBezTo>
                  <a:pt x="307" y="3163"/>
                  <a:pt x="143" y="2944"/>
                  <a:pt x="115" y="2867"/>
                </a:cubicBezTo>
                <a:lnTo>
                  <a:pt x="0" y="2602"/>
                </a:lnTo>
                <a:close/>
                <a:moveTo>
                  <a:pt x="2027" y="2212"/>
                </a:moveTo>
                <a:cubicBezTo>
                  <a:pt x="2080" y="2165"/>
                  <a:pt x="2043" y="2151"/>
                  <a:pt x="2104" y="2096"/>
                </a:cubicBezTo>
                <a:cubicBezTo>
                  <a:pt x="2116" y="2083"/>
                  <a:pt x="2087" y="2042"/>
                  <a:pt x="2084" y="2028"/>
                </a:cubicBezTo>
                <a:cubicBezTo>
                  <a:pt x="2068" y="2092"/>
                  <a:pt x="2001" y="2140"/>
                  <a:pt x="2027" y="2212"/>
                </a:cubicBezTo>
                <a:close/>
                <a:moveTo>
                  <a:pt x="1065" y="107"/>
                </a:moveTo>
                <a:cubicBezTo>
                  <a:pt x="1074" y="83"/>
                  <a:pt x="1085" y="60"/>
                  <a:pt x="1098" y="39"/>
                </a:cubicBezTo>
                <a:cubicBezTo>
                  <a:pt x="1126" y="70"/>
                  <a:pt x="1153" y="27"/>
                  <a:pt x="1139" y="0"/>
                </a:cubicBezTo>
                <a:cubicBezTo>
                  <a:pt x="1164" y="13"/>
                  <a:pt x="1212" y="95"/>
                  <a:pt x="1151" y="80"/>
                </a:cubicBezTo>
                <a:cubicBezTo>
                  <a:pt x="1190" y="107"/>
                  <a:pt x="1162" y="273"/>
                  <a:pt x="1119" y="265"/>
                </a:cubicBezTo>
                <a:cubicBezTo>
                  <a:pt x="1060" y="256"/>
                  <a:pt x="1139" y="112"/>
                  <a:pt x="1065" y="10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6" name="꙱ Norway (Kingdom of Norway) (NO) (H)">
            <a:extLst>
              <a:ext uri="{FF2B5EF4-FFF2-40B4-BE49-F238E27FC236}">
                <a16:creationId xmlns:a16="http://schemas.microsoft.com/office/drawing/2014/main" id="{98544CAB-4895-46E1-8E68-924BB5691508}"/>
              </a:ext>
            </a:extLst>
          </p:cNvPr>
          <p:cNvSpPr>
            <a:spLocks noEditPoints="1"/>
          </p:cNvSpPr>
          <p:nvPr/>
        </p:nvSpPr>
        <p:spPr bwMode="auto">
          <a:xfrm>
            <a:off x="4543645" y="345938"/>
            <a:ext cx="499965" cy="342655"/>
          </a:xfrm>
          <a:custGeom>
            <a:avLst/>
            <a:gdLst>
              <a:gd name="T0" fmla="*/ 2712 w 6065"/>
              <a:gd name="T1" fmla="*/ 726 h 4164"/>
              <a:gd name="T2" fmla="*/ 55 w 6065"/>
              <a:gd name="T3" fmla="*/ 3394 h 4164"/>
              <a:gd name="T4" fmla="*/ 73 w 6065"/>
              <a:gd name="T5" fmla="*/ 3703 h 4164"/>
              <a:gd name="T6" fmla="*/ 147 w 6065"/>
              <a:gd name="T7" fmla="*/ 3507 h 4164"/>
              <a:gd name="T8" fmla="*/ 375 w 6065"/>
              <a:gd name="T9" fmla="*/ 2729 h 4164"/>
              <a:gd name="T10" fmla="*/ 664 w 6065"/>
              <a:gd name="T11" fmla="*/ 2519 h 4164"/>
              <a:gd name="T12" fmla="*/ 874 w 6065"/>
              <a:gd name="T13" fmla="*/ 2388 h 4164"/>
              <a:gd name="T14" fmla="*/ 1474 w 6065"/>
              <a:gd name="T15" fmla="*/ 1940 h 4164"/>
              <a:gd name="T16" fmla="*/ 1599 w 6065"/>
              <a:gd name="T17" fmla="*/ 2029 h 4164"/>
              <a:gd name="T18" fmla="*/ 1958 w 6065"/>
              <a:gd name="T19" fmla="*/ 1598 h 4164"/>
              <a:gd name="T20" fmla="*/ 1988 w 6065"/>
              <a:gd name="T21" fmla="*/ 1527 h 4164"/>
              <a:gd name="T22" fmla="*/ 2246 w 6065"/>
              <a:gd name="T23" fmla="*/ 898 h 4164"/>
              <a:gd name="T24" fmla="*/ 2457 w 6065"/>
              <a:gd name="T25" fmla="*/ 835 h 4164"/>
              <a:gd name="T26" fmla="*/ 2374 w 6065"/>
              <a:gd name="T27" fmla="*/ 826 h 4164"/>
              <a:gd name="T28" fmla="*/ 2433 w 6065"/>
              <a:gd name="T29" fmla="*/ 1004 h 4164"/>
              <a:gd name="T30" fmla="*/ 2807 w 6065"/>
              <a:gd name="T31" fmla="*/ 696 h 4164"/>
              <a:gd name="T32" fmla="*/ 3000 w 6065"/>
              <a:gd name="T33" fmla="*/ 503 h 4164"/>
              <a:gd name="T34" fmla="*/ 3336 w 6065"/>
              <a:gd name="T35" fmla="*/ 440 h 4164"/>
              <a:gd name="T36" fmla="*/ 3288 w 6065"/>
              <a:gd name="T37" fmla="*/ 470 h 4164"/>
              <a:gd name="T38" fmla="*/ 3436 w 6065"/>
              <a:gd name="T39" fmla="*/ 419 h 4164"/>
              <a:gd name="T40" fmla="*/ 3677 w 6065"/>
              <a:gd name="T41" fmla="*/ 428 h 4164"/>
              <a:gd name="T42" fmla="*/ 4080 w 6065"/>
              <a:gd name="T43" fmla="*/ 178 h 4164"/>
              <a:gd name="T44" fmla="*/ 4176 w 6065"/>
              <a:gd name="T45" fmla="*/ 253 h 4164"/>
              <a:gd name="T46" fmla="*/ 4849 w 6065"/>
              <a:gd name="T47" fmla="*/ 85 h 4164"/>
              <a:gd name="T48" fmla="*/ 37 w 6065"/>
              <a:gd name="T49" fmla="*/ 3201 h 4164"/>
              <a:gd name="T50" fmla="*/ 459 w 6065"/>
              <a:gd name="T51" fmla="*/ 3074 h 4164"/>
              <a:gd name="T52" fmla="*/ 141 w 6065"/>
              <a:gd name="T53" fmla="*/ 2988 h 4164"/>
              <a:gd name="T54" fmla="*/ 150 w 6065"/>
              <a:gd name="T55" fmla="*/ 2851 h 4164"/>
              <a:gd name="T56" fmla="*/ 634 w 6065"/>
              <a:gd name="T57" fmla="*/ 2765 h 4164"/>
              <a:gd name="T58" fmla="*/ 604 w 6065"/>
              <a:gd name="T59" fmla="*/ 2596 h 4164"/>
              <a:gd name="T60" fmla="*/ 1029 w 6065"/>
              <a:gd name="T61" fmla="*/ 2471 h 4164"/>
              <a:gd name="T62" fmla="*/ 1375 w 6065"/>
              <a:gd name="T63" fmla="*/ 2395 h 4164"/>
              <a:gd name="T64" fmla="*/ 1308 w 6065"/>
              <a:gd name="T65" fmla="*/ 2290 h 4164"/>
              <a:gd name="T66" fmla="*/ 1688 w 6065"/>
              <a:gd name="T67" fmla="*/ 2035 h 4164"/>
              <a:gd name="T68" fmla="*/ 1780 w 6065"/>
              <a:gd name="T69" fmla="*/ 1877 h 4164"/>
              <a:gd name="T70" fmla="*/ 1934 w 6065"/>
              <a:gd name="T71" fmla="*/ 1705 h 4164"/>
              <a:gd name="T72" fmla="*/ 2163 w 6065"/>
              <a:gd name="T73" fmla="*/ 1405 h 4164"/>
              <a:gd name="T74" fmla="*/ 2561 w 6065"/>
              <a:gd name="T75" fmla="*/ 1242 h 4164"/>
              <a:gd name="T76" fmla="*/ 2510 w 6065"/>
              <a:gd name="T77" fmla="*/ 1068 h 4164"/>
              <a:gd name="T78" fmla="*/ 2765 w 6065"/>
              <a:gd name="T79" fmla="*/ 1017 h 4164"/>
              <a:gd name="T80" fmla="*/ 2944 w 6065"/>
              <a:gd name="T81" fmla="*/ 869 h 4164"/>
              <a:gd name="T82" fmla="*/ 3214 w 6065"/>
              <a:gd name="T83" fmla="*/ 521 h 4164"/>
              <a:gd name="T84" fmla="*/ 3552 w 6065"/>
              <a:gd name="T85" fmla="*/ 589 h 4164"/>
              <a:gd name="T86" fmla="*/ 3870 w 6065"/>
              <a:gd name="T87" fmla="*/ 313 h 4164"/>
              <a:gd name="T88" fmla="*/ 4297 w 6065"/>
              <a:gd name="T89" fmla="*/ 292 h 4164"/>
              <a:gd name="T90" fmla="*/ 4726 w 6065"/>
              <a:gd name="T91" fmla="*/ 334 h 4164"/>
              <a:gd name="T92" fmla="*/ 5126 w 6065"/>
              <a:gd name="T93" fmla="*/ 105 h 4164"/>
              <a:gd name="T94" fmla="*/ 5622 w 6065"/>
              <a:gd name="T95" fmla="*/ 179 h 4164"/>
              <a:gd name="T96" fmla="*/ 5850 w 6065"/>
              <a:gd name="T97" fmla="*/ 420 h 4164"/>
              <a:gd name="T98" fmla="*/ 4830 w 6065"/>
              <a:gd name="T99" fmla="*/ 705 h 4164"/>
              <a:gd name="T100" fmla="*/ 3638 w 6065"/>
              <a:gd name="T101" fmla="*/ 832 h 4164"/>
              <a:gd name="T102" fmla="*/ 2247 w 6065"/>
              <a:gd name="T103" fmla="*/ 1936 h 4164"/>
              <a:gd name="T104" fmla="*/ 1895 w 6065"/>
              <a:gd name="T105" fmla="*/ 3301 h 4164"/>
              <a:gd name="T106" fmla="*/ 1379 w 6065"/>
              <a:gd name="T107" fmla="*/ 3777 h 4164"/>
              <a:gd name="T108" fmla="*/ 574 w 6065"/>
              <a:gd name="T109" fmla="*/ 4147 h 4164"/>
              <a:gd name="T110" fmla="*/ 338 w 6065"/>
              <a:gd name="T111" fmla="*/ 3739 h 4164"/>
              <a:gd name="T112" fmla="*/ 135 w 6065"/>
              <a:gd name="T113" fmla="*/ 3691 h 4164"/>
              <a:gd name="T114" fmla="*/ 365 w 6065"/>
              <a:gd name="T115" fmla="*/ 3373 h 4164"/>
              <a:gd name="T116" fmla="*/ 69 w 6065"/>
              <a:gd name="T117" fmla="*/ 3302 h 4164"/>
              <a:gd name="T118" fmla="*/ 40 w 6065"/>
              <a:gd name="T119" fmla="*/ 3050 h 4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65" h="4164">
                <a:moveTo>
                  <a:pt x="2531" y="764"/>
                </a:moveTo>
                <a:cubicBezTo>
                  <a:pt x="2534" y="774"/>
                  <a:pt x="2537" y="784"/>
                  <a:pt x="2540" y="794"/>
                </a:cubicBezTo>
                <a:cubicBezTo>
                  <a:pt x="2521" y="801"/>
                  <a:pt x="2501" y="805"/>
                  <a:pt x="2480" y="805"/>
                </a:cubicBezTo>
                <a:cubicBezTo>
                  <a:pt x="2511" y="839"/>
                  <a:pt x="2458" y="855"/>
                  <a:pt x="2457" y="889"/>
                </a:cubicBezTo>
                <a:cubicBezTo>
                  <a:pt x="2485" y="864"/>
                  <a:pt x="2519" y="850"/>
                  <a:pt x="2555" y="841"/>
                </a:cubicBezTo>
                <a:cubicBezTo>
                  <a:pt x="2545" y="852"/>
                  <a:pt x="2536" y="863"/>
                  <a:pt x="2528" y="874"/>
                </a:cubicBezTo>
                <a:cubicBezTo>
                  <a:pt x="2546" y="875"/>
                  <a:pt x="2569" y="892"/>
                  <a:pt x="2587" y="886"/>
                </a:cubicBezTo>
                <a:cubicBezTo>
                  <a:pt x="2609" y="878"/>
                  <a:pt x="2620" y="843"/>
                  <a:pt x="2638" y="829"/>
                </a:cubicBezTo>
                <a:cubicBezTo>
                  <a:pt x="2635" y="898"/>
                  <a:pt x="2667" y="839"/>
                  <a:pt x="2682" y="822"/>
                </a:cubicBezTo>
                <a:cubicBezTo>
                  <a:pt x="2700" y="803"/>
                  <a:pt x="2727" y="811"/>
                  <a:pt x="2749" y="810"/>
                </a:cubicBezTo>
                <a:cubicBezTo>
                  <a:pt x="2790" y="808"/>
                  <a:pt x="2827" y="752"/>
                  <a:pt x="2785" y="725"/>
                </a:cubicBezTo>
                <a:cubicBezTo>
                  <a:pt x="2766" y="713"/>
                  <a:pt x="2728" y="706"/>
                  <a:pt x="2712" y="726"/>
                </a:cubicBezTo>
                <a:cubicBezTo>
                  <a:pt x="2689" y="754"/>
                  <a:pt x="2642" y="776"/>
                  <a:pt x="2608" y="811"/>
                </a:cubicBezTo>
                <a:cubicBezTo>
                  <a:pt x="2610" y="803"/>
                  <a:pt x="2703" y="694"/>
                  <a:pt x="2623" y="752"/>
                </a:cubicBezTo>
                <a:cubicBezTo>
                  <a:pt x="2650" y="718"/>
                  <a:pt x="2640" y="665"/>
                  <a:pt x="2586" y="691"/>
                </a:cubicBezTo>
                <a:cubicBezTo>
                  <a:pt x="2560" y="702"/>
                  <a:pt x="2549" y="747"/>
                  <a:pt x="2587" y="764"/>
                </a:cubicBezTo>
                <a:cubicBezTo>
                  <a:pt x="2567" y="761"/>
                  <a:pt x="2549" y="758"/>
                  <a:pt x="2531" y="764"/>
                </a:cubicBezTo>
                <a:close/>
                <a:moveTo>
                  <a:pt x="43" y="3142"/>
                </a:moveTo>
                <a:cubicBezTo>
                  <a:pt x="33" y="3132"/>
                  <a:pt x="22" y="3123"/>
                  <a:pt x="11" y="3115"/>
                </a:cubicBezTo>
                <a:cubicBezTo>
                  <a:pt x="0" y="3150"/>
                  <a:pt x="11" y="3159"/>
                  <a:pt x="43" y="3142"/>
                </a:cubicBezTo>
                <a:close/>
                <a:moveTo>
                  <a:pt x="55" y="3394"/>
                </a:moveTo>
                <a:cubicBezTo>
                  <a:pt x="42" y="3384"/>
                  <a:pt x="29" y="3374"/>
                  <a:pt x="16" y="3365"/>
                </a:cubicBezTo>
                <a:cubicBezTo>
                  <a:pt x="24" y="3386"/>
                  <a:pt x="28" y="3408"/>
                  <a:pt x="28" y="3430"/>
                </a:cubicBezTo>
                <a:cubicBezTo>
                  <a:pt x="53" y="3431"/>
                  <a:pt x="63" y="3418"/>
                  <a:pt x="55" y="3394"/>
                </a:cubicBezTo>
                <a:close/>
                <a:moveTo>
                  <a:pt x="28" y="3335"/>
                </a:moveTo>
                <a:cubicBezTo>
                  <a:pt x="39" y="3343"/>
                  <a:pt x="50" y="3351"/>
                  <a:pt x="61" y="3359"/>
                </a:cubicBezTo>
                <a:cubicBezTo>
                  <a:pt x="53" y="3346"/>
                  <a:pt x="42" y="3338"/>
                  <a:pt x="28" y="3335"/>
                </a:cubicBezTo>
                <a:close/>
                <a:moveTo>
                  <a:pt x="31" y="3317"/>
                </a:moveTo>
                <a:cubicBezTo>
                  <a:pt x="41" y="3317"/>
                  <a:pt x="51" y="3315"/>
                  <a:pt x="61" y="3311"/>
                </a:cubicBezTo>
                <a:cubicBezTo>
                  <a:pt x="51" y="3313"/>
                  <a:pt x="41" y="3315"/>
                  <a:pt x="31" y="3317"/>
                </a:cubicBezTo>
                <a:close/>
                <a:moveTo>
                  <a:pt x="81" y="2875"/>
                </a:moveTo>
                <a:cubicBezTo>
                  <a:pt x="91" y="2846"/>
                  <a:pt x="69" y="2847"/>
                  <a:pt x="49" y="2854"/>
                </a:cubicBezTo>
                <a:cubicBezTo>
                  <a:pt x="60" y="2861"/>
                  <a:pt x="71" y="2868"/>
                  <a:pt x="81" y="2875"/>
                </a:cubicBezTo>
                <a:close/>
                <a:moveTo>
                  <a:pt x="67" y="3730"/>
                </a:moveTo>
                <a:cubicBezTo>
                  <a:pt x="50" y="3753"/>
                  <a:pt x="59" y="3776"/>
                  <a:pt x="85" y="3786"/>
                </a:cubicBezTo>
                <a:cubicBezTo>
                  <a:pt x="96" y="3760"/>
                  <a:pt x="97" y="3723"/>
                  <a:pt x="73" y="3703"/>
                </a:cubicBezTo>
                <a:cubicBezTo>
                  <a:pt x="71" y="3712"/>
                  <a:pt x="69" y="3721"/>
                  <a:pt x="67" y="3730"/>
                </a:cubicBezTo>
                <a:close/>
                <a:moveTo>
                  <a:pt x="85" y="3567"/>
                </a:moveTo>
                <a:cubicBezTo>
                  <a:pt x="41" y="3565"/>
                  <a:pt x="62" y="3609"/>
                  <a:pt x="58" y="3635"/>
                </a:cubicBezTo>
                <a:cubicBezTo>
                  <a:pt x="65" y="3610"/>
                  <a:pt x="84" y="3596"/>
                  <a:pt x="108" y="3611"/>
                </a:cubicBezTo>
                <a:cubicBezTo>
                  <a:pt x="106" y="3593"/>
                  <a:pt x="98" y="3578"/>
                  <a:pt x="85" y="3567"/>
                </a:cubicBezTo>
                <a:close/>
                <a:moveTo>
                  <a:pt x="108" y="3519"/>
                </a:moveTo>
                <a:cubicBezTo>
                  <a:pt x="93" y="3541"/>
                  <a:pt x="99" y="3592"/>
                  <a:pt x="132" y="3593"/>
                </a:cubicBezTo>
                <a:cubicBezTo>
                  <a:pt x="177" y="3595"/>
                  <a:pt x="136" y="3523"/>
                  <a:pt x="108" y="3519"/>
                </a:cubicBezTo>
                <a:close/>
                <a:moveTo>
                  <a:pt x="147" y="3507"/>
                </a:moveTo>
                <a:cubicBezTo>
                  <a:pt x="137" y="3509"/>
                  <a:pt x="127" y="3511"/>
                  <a:pt x="117" y="3513"/>
                </a:cubicBezTo>
                <a:cubicBezTo>
                  <a:pt x="146" y="3515"/>
                  <a:pt x="169" y="3547"/>
                  <a:pt x="192" y="3515"/>
                </a:cubicBezTo>
                <a:cubicBezTo>
                  <a:pt x="212" y="3486"/>
                  <a:pt x="159" y="3489"/>
                  <a:pt x="147" y="3507"/>
                </a:cubicBezTo>
                <a:close/>
                <a:moveTo>
                  <a:pt x="254" y="2765"/>
                </a:moveTo>
                <a:cubicBezTo>
                  <a:pt x="233" y="2759"/>
                  <a:pt x="213" y="2758"/>
                  <a:pt x="191" y="2762"/>
                </a:cubicBezTo>
                <a:cubicBezTo>
                  <a:pt x="190" y="2809"/>
                  <a:pt x="240" y="2796"/>
                  <a:pt x="254" y="2765"/>
                </a:cubicBezTo>
                <a:close/>
                <a:moveTo>
                  <a:pt x="304" y="2729"/>
                </a:moveTo>
                <a:cubicBezTo>
                  <a:pt x="294" y="2727"/>
                  <a:pt x="285" y="2725"/>
                  <a:pt x="275" y="2723"/>
                </a:cubicBezTo>
                <a:cubicBezTo>
                  <a:pt x="273" y="2743"/>
                  <a:pt x="270" y="2763"/>
                  <a:pt x="269" y="2783"/>
                </a:cubicBezTo>
                <a:cubicBezTo>
                  <a:pt x="289" y="2772"/>
                  <a:pt x="304" y="2753"/>
                  <a:pt x="304" y="2729"/>
                </a:cubicBezTo>
                <a:close/>
                <a:moveTo>
                  <a:pt x="364" y="2709"/>
                </a:moveTo>
                <a:cubicBezTo>
                  <a:pt x="354" y="2707"/>
                  <a:pt x="344" y="2706"/>
                  <a:pt x="334" y="2706"/>
                </a:cubicBezTo>
                <a:cubicBezTo>
                  <a:pt x="344" y="2707"/>
                  <a:pt x="354" y="2708"/>
                  <a:pt x="364" y="2709"/>
                </a:cubicBezTo>
                <a:close/>
                <a:moveTo>
                  <a:pt x="343" y="2717"/>
                </a:moveTo>
                <a:cubicBezTo>
                  <a:pt x="354" y="2721"/>
                  <a:pt x="365" y="2725"/>
                  <a:pt x="375" y="2729"/>
                </a:cubicBezTo>
                <a:cubicBezTo>
                  <a:pt x="367" y="2719"/>
                  <a:pt x="356" y="2715"/>
                  <a:pt x="343" y="2717"/>
                </a:cubicBezTo>
                <a:close/>
                <a:moveTo>
                  <a:pt x="509" y="2622"/>
                </a:moveTo>
                <a:cubicBezTo>
                  <a:pt x="498" y="2622"/>
                  <a:pt x="487" y="2622"/>
                  <a:pt x="476" y="2622"/>
                </a:cubicBezTo>
                <a:cubicBezTo>
                  <a:pt x="490" y="2629"/>
                  <a:pt x="504" y="2634"/>
                  <a:pt x="518" y="2637"/>
                </a:cubicBezTo>
                <a:cubicBezTo>
                  <a:pt x="515" y="2632"/>
                  <a:pt x="512" y="2627"/>
                  <a:pt x="509" y="2622"/>
                </a:cubicBezTo>
                <a:close/>
                <a:moveTo>
                  <a:pt x="536" y="2584"/>
                </a:moveTo>
                <a:cubicBezTo>
                  <a:pt x="525" y="2583"/>
                  <a:pt x="514" y="2584"/>
                  <a:pt x="503" y="2584"/>
                </a:cubicBezTo>
                <a:cubicBezTo>
                  <a:pt x="526" y="2601"/>
                  <a:pt x="527" y="2586"/>
                  <a:pt x="536" y="2584"/>
                </a:cubicBezTo>
                <a:close/>
                <a:moveTo>
                  <a:pt x="696" y="2551"/>
                </a:moveTo>
                <a:cubicBezTo>
                  <a:pt x="706" y="2544"/>
                  <a:pt x="716" y="2537"/>
                  <a:pt x="726" y="2530"/>
                </a:cubicBezTo>
                <a:cubicBezTo>
                  <a:pt x="719" y="2519"/>
                  <a:pt x="710" y="2509"/>
                  <a:pt x="699" y="2501"/>
                </a:cubicBezTo>
                <a:cubicBezTo>
                  <a:pt x="703" y="2535"/>
                  <a:pt x="691" y="2541"/>
                  <a:pt x="664" y="2519"/>
                </a:cubicBezTo>
                <a:cubicBezTo>
                  <a:pt x="659" y="2544"/>
                  <a:pt x="670" y="2557"/>
                  <a:pt x="696" y="2551"/>
                </a:cubicBezTo>
                <a:close/>
                <a:moveTo>
                  <a:pt x="842" y="2424"/>
                </a:moveTo>
                <a:cubicBezTo>
                  <a:pt x="829" y="2379"/>
                  <a:pt x="772" y="2393"/>
                  <a:pt x="750" y="2421"/>
                </a:cubicBezTo>
                <a:cubicBezTo>
                  <a:pt x="780" y="2429"/>
                  <a:pt x="812" y="2442"/>
                  <a:pt x="842" y="2424"/>
                </a:cubicBezTo>
                <a:close/>
                <a:moveTo>
                  <a:pt x="812" y="2492"/>
                </a:moveTo>
                <a:cubicBezTo>
                  <a:pt x="823" y="2490"/>
                  <a:pt x="834" y="2488"/>
                  <a:pt x="845" y="2486"/>
                </a:cubicBezTo>
                <a:cubicBezTo>
                  <a:pt x="826" y="2464"/>
                  <a:pt x="801" y="2463"/>
                  <a:pt x="782" y="2486"/>
                </a:cubicBezTo>
                <a:cubicBezTo>
                  <a:pt x="792" y="2488"/>
                  <a:pt x="802" y="2490"/>
                  <a:pt x="812" y="2492"/>
                </a:cubicBezTo>
                <a:close/>
                <a:moveTo>
                  <a:pt x="865" y="2471"/>
                </a:moveTo>
                <a:cubicBezTo>
                  <a:pt x="884" y="2484"/>
                  <a:pt x="904" y="2485"/>
                  <a:pt x="927" y="2480"/>
                </a:cubicBezTo>
                <a:cubicBezTo>
                  <a:pt x="921" y="2442"/>
                  <a:pt x="886" y="2444"/>
                  <a:pt x="865" y="2471"/>
                </a:cubicBezTo>
                <a:close/>
                <a:moveTo>
                  <a:pt x="874" y="2388"/>
                </a:moveTo>
                <a:cubicBezTo>
                  <a:pt x="909" y="2426"/>
                  <a:pt x="1049" y="2395"/>
                  <a:pt x="1064" y="2346"/>
                </a:cubicBezTo>
                <a:cubicBezTo>
                  <a:pt x="1027" y="2314"/>
                  <a:pt x="876" y="2349"/>
                  <a:pt x="969" y="2361"/>
                </a:cubicBezTo>
                <a:cubicBezTo>
                  <a:pt x="934" y="2361"/>
                  <a:pt x="898" y="2356"/>
                  <a:pt x="874" y="2388"/>
                </a:cubicBezTo>
                <a:close/>
                <a:moveTo>
                  <a:pt x="1002" y="2302"/>
                </a:moveTo>
                <a:cubicBezTo>
                  <a:pt x="971" y="2274"/>
                  <a:pt x="913" y="2313"/>
                  <a:pt x="880" y="2320"/>
                </a:cubicBezTo>
                <a:cubicBezTo>
                  <a:pt x="922" y="2317"/>
                  <a:pt x="969" y="2338"/>
                  <a:pt x="1002" y="2302"/>
                </a:cubicBezTo>
                <a:close/>
                <a:moveTo>
                  <a:pt x="946" y="2415"/>
                </a:moveTo>
                <a:cubicBezTo>
                  <a:pt x="936" y="2416"/>
                  <a:pt x="926" y="2417"/>
                  <a:pt x="916" y="2418"/>
                </a:cubicBezTo>
                <a:cubicBezTo>
                  <a:pt x="927" y="2424"/>
                  <a:pt x="939" y="2429"/>
                  <a:pt x="951" y="2432"/>
                </a:cubicBezTo>
                <a:cubicBezTo>
                  <a:pt x="950" y="2426"/>
                  <a:pt x="948" y="2421"/>
                  <a:pt x="946" y="2415"/>
                </a:cubicBezTo>
                <a:close/>
                <a:moveTo>
                  <a:pt x="1507" y="1919"/>
                </a:moveTo>
                <a:cubicBezTo>
                  <a:pt x="1496" y="1926"/>
                  <a:pt x="1485" y="1933"/>
                  <a:pt x="1474" y="1940"/>
                </a:cubicBezTo>
                <a:cubicBezTo>
                  <a:pt x="1496" y="1934"/>
                  <a:pt x="1518" y="1927"/>
                  <a:pt x="1539" y="1919"/>
                </a:cubicBezTo>
                <a:cubicBezTo>
                  <a:pt x="1529" y="1919"/>
                  <a:pt x="1518" y="1919"/>
                  <a:pt x="1507" y="1919"/>
                </a:cubicBezTo>
                <a:close/>
                <a:moveTo>
                  <a:pt x="1504" y="1937"/>
                </a:moveTo>
                <a:cubicBezTo>
                  <a:pt x="1539" y="1926"/>
                  <a:pt x="1567" y="1966"/>
                  <a:pt x="1596" y="1931"/>
                </a:cubicBezTo>
                <a:cubicBezTo>
                  <a:pt x="1565" y="1917"/>
                  <a:pt x="1533" y="1927"/>
                  <a:pt x="1504" y="1937"/>
                </a:cubicBezTo>
                <a:close/>
                <a:moveTo>
                  <a:pt x="1596" y="2064"/>
                </a:moveTo>
                <a:cubicBezTo>
                  <a:pt x="1606" y="2063"/>
                  <a:pt x="1615" y="2062"/>
                  <a:pt x="1625" y="2061"/>
                </a:cubicBezTo>
                <a:cubicBezTo>
                  <a:pt x="1600" y="2055"/>
                  <a:pt x="1576" y="2041"/>
                  <a:pt x="1557" y="2023"/>
                </a:cubicBezTo>
                <a:cubicBezTo>
                  <a:pt x="1554" y="2048"/>
                  <a:pt x="1570" y="2065"/>
                  <a:pt x="1596" y="2064"/>
                </a:cubicBezTo>
                <a:close/>
                <a:moveTo>
                  <a:pt x="1599" y="2002"/>
                </a:moveTo>
                <a:cubicBezTo>
                  <a:pt x="1588" y="2003"/>
                  <a:pt x="1577" y="2004"/>
                  <a:pt x="1566" y="2005"/>
                </a:cubicBezTo>
                <a:cubicBezTo>
                  <a:pt x="1576" y="2015"/>
                  <a:pt x="1587" y="2022"/>
                  <a:pt x="1599" y="2029"/>
                </a:cubicBezTo>
                <a:cubicBezTo>
                  <a:pt x="1599" y="2020"/>
                  <a:pt x="1599" y="2011"/>
                  <a:pt x="1599" y="2002"/>
                </a:cubicBezTo>
                <a:close/>
                <a:moveTo>
                  <a:pt x="1611" y="2026"/>
                </a:moveTo>
                <a:cubicBezTo>
                  <a:pt x="1601" y="2046"/>
                  <a:pt x="1611" y="2051"/>
                  <a:pt x="1640" y="2040"/>
                </a:cubicBezTo>
                <a:cubicBezTo>
                  <a:pt x="1631" y="2036"/>
                  <a:pt x="1621" y="2031"/>
                  <a:pt x="1611" y="2026"/>
                </a:cubicBezTo>
                <a:close/>
                <a:moveTo>
                  <a:pt x="1715" y="1865"/>
                </a:moveTo>
                <a:cubicBezTo>
                  <a:pt x="1691" y="1860"/>
                  <a:pt x="1667" y="1870"/>
                  <a:pt x="1652" y="1889"/>
                </a:cubicBezTo>
                <a:cubicBezTo>
                  <a:pt x="1675" y="1886"/>
                  <a:pt x="1696" y="1879"/>
                  <a:pt x="1715" y="1865"/>
                </a:cubicBezTo>
                <a:close/>
                <a:moveTo>
                  <a:pt x="1709" y="1705"/>
                </a:moveTo>
                <a:cubicBezTo>
                  <a:pt x="1721" y="1714"/>
                  <a:pt x="1735" y="1717"/>
                  <a:pt x="1750" y="1714"/>
                </a:cubicBezTo>
                <a:cubicBezTo>
                  <a:pt x="1744" y="1673"/>
                  <a:pt x="1727" y="1683"/>
                  <a:pt x="1709" y="1705"/>
                </a:cubicBezTo>
                <a:close/>
                <a:moveTo>
                  <a:pt x="1881" y="1625"/>
                </a:moveTo>
                <a:cubicBezTo>
                  <a:pt x="1905" y="1612"/>
                  <a:pt x="1931" y="1603"/>
                  <a:pt x="1958" y="1598"/>
                </a:cubicBezTo>
                <a:cubicBezTo>
                  <a:pt x="1918" y="1580"/>
                  <a:pt x="1870" y="1587"/>
                  <a:pt x="1851" y="1631"/>
                </a:cubicBezTo>
                <a:cubicBezTo>
                  <a:pt x="1861" y="1629"/>
                  <a:pt x="1871" y="1627"/>
                  <a:pt x="1881" y="1625"/>
                </a:cubicBezTo>
                <a:close/>
                <a:moveTo>
                  <a:pt x="1904" y="1545"/>
                </a:moveTo>
                <a:cubicBezTo>
                  <a:pt x="1846" y="1499"/>
                  <a:pt x="1856" y="1610"/>
                  <a:pt x="1916" y="1560"/>
                </a:cubicBezTo>
                <a:cubicBezTo>
                  <a:pt x="1912" y="1555"/>
                  <a:pt x="1908" y="1550"/>
                  <a:pt x="1904" y="1545"/>
                </a:cubicBezTo>
                <a:close/>
                <a:moveTo>
                  <a:pt x="1970" y="975"/>
                </a:moveTo>
                <a:cubicBezTo>
                  <a:pt x="1962" y="984"/>
                  <a:pt x="1955" y="994"/>
                  <a:pt x="1949" y="1004"/>
                </a:cubicBezTo>
                <a:cubicBezTo>
                  <a:pt x="1987" y="1027"/>
                  <a:pt x="2027" y="983"/>
                  <a:pt x="2012" y="945"/>
                </a:cubicBezTo>
                <a:cubicBezTo>
                  <a:pt x="1996" y="952"/>
                  <a:pt x="1982" y="962"/>
                  <a:pt x="1970" y="975"/>
                </a:cubicBezTo>
                <a:close/>
                <a:moveTo>
                  <a:pt x="1988" y="1527"/>
                </a:moveTo>
                <a:cubicBezTo>
                  <a:pt x="1978" y="1531"/>
                  <a:pt x="1968" y="1535"/>
                  <a:pt x="1958" y="1539"/>
                </a:cubicBezTo>
                <a:cubicBezTo>
                  <a:pt x="1968" y="1536"/>
                  <a:pt x="1978" y="1532"/>
                  <a:pt x="1988" y="1527"/>
                </a:cubicBezTo>
                <a:close/>
                <a:moveTo>
                  <a:pt x="2012" y="1512"/>
                </a:moveTo>
                <a:cubicBezTo>
                  <a:pt x="1999" y="1508"/>
                  <a:pt x="1988" y="1511"/>
                  <a:pt x="1979" y="1521"/>
                </a:cubicBezTo>
                <a:cubicBezTo>
                  <a:pt x="1990" y="1518"/>
                  <a:pt x="2001" y="1515"/>
                  <a:pt x="2012" y="1512"/>
                </a:cubicBezTo>
                <a:close/>
                <a:moveTo>
                  <a:pt x="2026" y="972"/>
                </a:moveTo>
                <a:cubicBezTo>
                  <a:pt x="2054" y="977"/>
                  <a:pt x="2076" y="960"/>
                  <a:pt x="2086" y="936"/>
                </a:cubicBezTo>
                <a:cubicBezTo>
                  <a:pt x="2060" y="921"/>
                  <a:pt x="2021" y="938"/>
                  <a:pt x="2026" y="972"/>
                </a:cubicBezTo>
                <a:close/>
                <a:moveTo>
                  <a:pt x="2068" y="1340"/>
                </a:moveTo>
                <a:cubicBezTo>
                  <a:pt x="2089" y="1338"/>
                  <a:pt x="2109" y="1336"/>
                  <a:pt x="2130" y="1334"/>
                </a:cubicBezTo>
                <a:cubicBezTo>
                  <a:pt x="2109" y="1329"/>
                  <a:pt x="2088" y="1331"/>
                  <a:pt x="2068" y="1340"/>
                </a:cubicBezTo>
                <a:close/>
                <a:moveTo>
                  <a:pt x="2115" y="927"/>
                </a:moveTo>
                <a:cubicBezTo>
                  <a:pt x="2108" y="937"/>
                  <a:pt x="2101" y="947"/>
                  <a:pt x="2094" y="957"/>
                </a:cubicBezTo>
                <a:cubicBezTo>
                  <a:pt x="2139" y="926"/>
                  <a:pt x="2209" y="941"/>
                  <a:pt x="2246" y="898"/>
                </a:cubicBezTo>
                <a:cubicBezTo>
                  <a:pt x="2218" y="902"/>
                  <a:pt x="2208" y="878"/>
                  <a:pt x="2184" y="877"/>
                </a:cubicBezTo>
                <a:cubicBezTo>
                  <a:pt x="2159" y="876"/>
                  <a:pt x="2144" y="896"/>
                  <a:pt x="2118" y="889"/>
                </a:cubicBezTo>
                <a:cubicBezTo>
                  <a:pt x="2135" y="908"/>
                  <a:pt x="2128" y="916"/>
                  <a:pt x="2097" y="912"/>
                </a:cubicBezTo>
                <a:cubicBezTo>
                  <a:pt x="2103" y="917"/>
                  <a:pt x="2109" y="922"/>
                  <a:pt x="2115" y="927"/>
                </a:cubicBezTo>
                <a:close/>
                <a:moveTo>
                  <a:pt x="2255" y="898"/>
                </a:moveTo>
                <a:cubicBezTo>
                  <a:pt x="2274" y="877"/>
                  <a:pt x="2241" y="871"/>
                  <a:pt x="2228" y="871"/>
                </a:cubicBezTo>
                <a:cubicBezTo>
                  <a:pt x="2237" y="880"/>
                  <a:pt x="2246" y="889"/>
                  <a:pt x="2255" y="898"/>
                </a:cubicBezTo>
                <a:close/>
                <a:moveTo>
                  <a:pt x="2240" y="1236"/>
                </a:moveTo>
                <a:cubicBezTo>
                  <a:pt x="2248" y="1269"/>
                  <a:pt x="2273" y="1280"/>
                  <a:pt x="2273" y="1233"/>
                </a:cubicBezTo>
                <a:cubicBezTo>
                  <a:pt x="2262" y="1234"/>
                  <a:pt x="2251" y="1235"/>
                  <a:pt x="2240" y="1236"/>
                </a:cubicBezTo>
                <a:close/>
                <a:moveTo>
                  <a:pt x="2273" y="903"/>
                </a:moveTo>
                <a:cubicBezTo>
                  <a:pt x="2323" y="939"/>
                  <a:pt x="2432" y="884"/>
                  <a:pt x="2457" y="835"/>
                </a:cubicBezTo>
                <a:cubicBezTo>
                  <a:pt x="2432" y="835"/>
                  <a:pt x="2411" y="844"/>
                  <a:pt x="2394" y="862"/>
                </a:cubicBezTo>
                <a:cubicBezTo>
                  <a:pt x="2377" y="798"/>
                  <a:pt x="2296" y="891"/>
                  <a:pt x="2273" y="903"/>
                </a:cubicBezTo>
                <a:close/>
                <a:moveTo>
                  <a:pt x="2409" y="800"/>
                </a:moveTo>
                <a:cubicBezTo>
                  <a:pt x="2448" y="798"/>
                  <a:pt x="2495" y="792"/>
                  <a:pt x="2525" y="764"/>
                </a:cubicBezTo>
                <a:cubicBezTo>
                  <a:pt x="2495" y="756"/>
                  <a:pt x="2500" y="750"/>
                  <a:pt x="2508" y="729"/>
                </a:cubicBezTo>
                <a:cubicBezTo>
                  <a:pt x="2518" y="705"/>
                  <a:pt x="2459" y="682"/>
                  <a:pt x="2445" y="672"/>
                </a:cubicBezTo>
                <a:cubicBezTo>
                  <a:pt x="2447" y="693"/>
                  <a:pt x="2444" y="714"/>
                  <a:pt x="2436" y="734"/>
                </a:cubicBezTo>
                <a:cubicBezTo>
                  <a:pt x="2403" y="696"/>
                  <a:pt x="2339" y="756"/>
                  <a:pt x="2297" y="776"/>
                </a:cubicBezTo>
                <a:cubicBezTo>
                  <a:pt x="2342" y="815"/>
                  <a:pt x="2402" y="739"/>
                  <a:pt x="2454" y="761"/>
                </a:cubicBezTo>
                <a:cubicBezTo>
                  <a:pt x="2434" y="771"/>
                  <a:pt x="2413" y="777"/>
                  <a:pt x="2391" y="779"/>
                </a:cubicBezTo>
                <a:cubicBezTo>
                  <a:pt x="2397" y="786"/>
                  <a:pt x="2403" y="793"/>
                  <a:pt x="2409" y="800"/>
                </a:cubicBezTo>
                <a:close/>
                <a:moveTo>
                  <a:pt x="2374" y="826"/>
                </a:moveTo>
                <a:cubicBezTo>
                  <a:pt x="2394" y="829"/>
                  <a:pt x="2410" y="823"/>
                  <a:pt x="2424" y="808"/>
                </a:cubicBezTo>
                <a:cubicBezTo>
                  <a:pt x="2397" y="798"/>
                  <a:pt x="2367" y="797"/>
                  <a:pt x="2341" y="811"/>
                </a:cubicBezTo>
                <a:cubicBezTo>
                  <a:pt x="2352" y="816"/>
                  <a:pt x="2363" y="821"/>
                  <a:pt x="2374" y="826"/>
                </a:cubicBezTo>
                <a:close/>
                <a:moveTo>
                  <a:pt x="2421" y="710"/>
                </a:moveTo>
                <a:cubicBezTo>
                  <a:pt x="2426" y="687"/>
                  <a:pt x="2415" y="687"/>
                  <a:pt x="2388" y="710"/>
                </a:cubicBezTo>
                <a:cubicBezTo>
                  <a:pt x="2399" y="710"/>
                  <a:pt x="2410" y="710"/>
                  <a:pt x="2421" y="710"/>
                </a:cubicBezTo>
                <a:close/>
                <a:moveTo>
                  <a:pt x="2394" y="906"/>
                </a:moveTo>
                <a:cubicBezTo>
                  <a:pt x="2405" y="901"/>
                  <a:pt x="2416" y="897"/>
                  <a:pt x="2427" y="892"/>
                </a:cubicBezTo>
                <a:cubicBezTo>
                  <a:pt x="2414" y="891"/>
                  <a:pt x="2403" y="896"/>
                  <a:pt x="2394" y="906"/>
                </a:cubicBezTo>
                <a:close/>
                <a:moveTo>
                  <a:pt x="2433" y="1004"/>
                </a:moveTo>
                <a:cubicBezTo>
                  <a:pt x="2454" y="1004"/>
                  <a:pt x="2475" y="1000"/>
                  <a:pt x="2495" y="993"/>
                </a:cubicBezTo>
                <a:cubicBezTo>
                  <a:pt x="2475" y="975"/>
                  <a:pt x="2443" y="975"/>
                  <a:pt x="2433" y="1004"/>
                </a:cubicBezTo>
                <a:close/>
                <a:moveTo>
                  <a:pt x="2584" y="681"/>
                </a:moveTo>
                <a:cubicBezTo>
                  <a:pt x="2627" y="673"/>
                  <a:pt x="2680" y="639"/>
                  <a:pt x="2691" y="595"/>
                </a:cubicBezTo>
                <a:cubicBezTo>
                  <a:pt x="2634" y="565"/>
                  <a:pt x="2547" y="646"/>
                  <a:pt x="2531" y="696"/>
                </a:cubicBezTo>
                <a:cubicBezTo>
                  <a:pt x="2552" y="702"/>
                  <a:pt x="2570" y="697"/>
                  <a:pt x="2584" y="681"/>
                </a:cubicBezTo>
                <a:close/>
                <a:moveTo>
                  <a:pt x="2584" y="966"/>
                </a:moveTo>
                <a:cubicBezTo>
                  <a:pt x="2574" y="970"/>
                  <a:pt x="2565" y="974"/>
                  <a:pt x="2555" y="978"/>
                </a:cubicBezTo>
                <a:cubicBezTo>
                  <a:pt x="2585" y="983"/>
                  <a:pt x="2617" y="979"/>
                  <a:pt x="2647" y="972"/>
                </a:cubicBezTo>
                <a:cubicBezTo>
                  <a:pt x="2626" y="970"/>
                  <a:pt x="2605" y="968"/>
                  <a:pt x="2584" y="966"/>
                </a:cubicBezTo>
                <a:close/>
                <a:moveTo>
                  <a:pt x="2694" y="838"/>
                </a:moveTo>
                <a:cubicBezTo>
                  <a:pt x="2783" y="901"/>
                  <a:pt x="2762" y="758"/>
                  <a:pt x="2694" y="838"/>
                </a:cubicBezTo>
                <a:close/>
                <a:moveTo>
                  <a:pt x="2777" y="710"/>
                </a:moveTo>
                <a:cubicBezTo>
                  <a:pt x="2787" y="706"/>
                  <a:pt x="2797" y="701"/>
                  <a:pt x="2807" y="696"/>
                </a:cubicBezTo>
                <a:cubicBezTo>
                  <a:pt x="2785" y="684"/>
                  <a:pt x="2764" y="686"/>
                  <a:pt x="2745" y="702"/>
                </a:cubicBezTo>
                <a:cubicBezTo>
                  <a:pt x="2756" y="705"/>
                  <a:pt x="2766" y="708"/>
                  <a:pt x="2777" y="710"/>
                </a:cubicBezTo>
                <a:close/>
                <a:moveTo>
                  <a:pt x="2881" y="592"/>
                </a:moveTo>
                <a:cubicBezTo>
                  <a:pt x="2892" y="591"/>
                  <a:pt x="2903" y="590"/>
                  <a:pt x="2914" y="589"/>
                </a:cubicBezTo>
                <a:cubicBezTo>
                  <a:pt x="2870" y="599"/>
                  <a:pt x="2870" y="609"/>
                  <a:pt x="2914" y="618"/>
                </a:cubicBezTo>
                <a:cubicBezTo>
                  <a:pt x="2893" y="626"/>
                  <a:pt x="2873" y="633"/>
                  <a:pt x="2852" y="639"/>
                </a:cubicBezTo>
                <a:cubicBezTo>
                  <a:pt x="2889" y="661"/>
                  <a:pt x="2932" y="651"/>
                  <a:pt x="2968" y="632"/>
                </a:cubicBezTo>
                <a:cubicBezTo>
                  <a:pt x="3010" y="609"/>
                  <a:pt x="3062" y="633"/>
                  <a:pt x="3107" y="621"/>
                </a:cubicBezTo>
                <a:cubicBezTo>
                  <a:pt x="3069" y="613"/>
                  <a:pt x="3067" y="604"/>
                  <a:pt x="3101" y="593"/>
                </a:cubicBezTo>
                <a:cubicBezTo>
                  <a:pt x="3117" y="568"/>
                  <a:pt x="3135" y="537"/>
                  <a:pt x="3080" y="550"/>
                </a:cubicBezTo>
                <a:cubicBezTo>
                  <a:pt x="3149" y="521"/>
                  <a:pt x="3075" y="524"/>
                  <a:pt x="3050" y="512"/>
                </a:cubicBezTo>
                <a:cubicBezTo>
                  <a:pt x="2973" y="471"/>
                  <a:pt x="3071" y="564"/>
                  <a:pt x="3000" y="503"/>
                </a:cubicBezTo>
                <a:cubicBezTo>
                  <a:pt x="3057" y="561"/>
                  <a:pt x="2951" y="509"/>
                  <a:pt x="2923" y="523"/>
                </a:cubicBezTo>
                <a:cubicBezTo>
                  <a:pt x="2942" y="540"/>
                  <a:pt x="2963" y="547"/>
                  <a:pt x="2988" y="544"/>
                </a:cubicBezTo>
                <a:cubicBezTo>
                  <a:pt x="2943" y="561"/>
                  <a:pt x="2895" y="552"/>
                  <a:pt x="2849" y="562"/>
                </a:cubicBezTo>
                <a:cubicBezTo>
                  <a:pt x="2878" y="559"/>
                  <a:pt x="2885" y="564"/>
                  <a:pt x="2881" y="592"/>
                </a:cubicBezTo>
                <a:close/>
                <a:moveTo>
                  <a:pt x="2914" y="752"/>
                </a:moveTo>
                <a:cubicBezTo>
                  <a:pt x="2911" y="706"/>
                  <a:pt x="2865" y="732"/>
                  <a:pt x="2852" y="755"/>
                </a:cubicBezTo>
                <a:cubicBezTo>
                  <a:pt x="2872" y="752"/>
                  <a:pt x="2893" y="751"/>
                  <a:pt x="2914" y="752"/>
                </a:cubicBezTo>
                <a:close/>
                <a:moveTo>
                  <a:pt x="2917" y="713"/>
                </a:moveTo>
                <a:cubicBezTo>
                  <a:pt x="2936" y="733"/>
                  <a:pt x="2962" y="738"/>
                  <a:pt x="2985" y="722"/>
                </a:cubicBezTo>
                <a:cubicBezTo>
                  <a:pt x="2972" y="705"/>
                  <a:pt x="2929" y="679"/>
                  <a:pt x="2917" y="713"/>
                </a:cubicBezTo>
                <a:close/>
                <a:moveTo>
                  <a:pt x="3288" y="470"/>
                </a:moveTo>
                <a:cubicBezTo>
                  <a:pt x="3306" y="463"/>
                  <a:pt x="3321" y="453"/>
                  <a:pt x="3336" y="440"/>
                </a:cubicBezTo>
                <a:cubicBezTo>
                  <a:pt x="3330" y="438"/>
                  <a:pt x="3325" y="435"/>
                  <a:pt x="3320" y="432"/>
                </a:cubicBezTo>
                <a:cubicBezTo>
                  <a:pt x="3374" y="431"/>
                  <a:pt x="3462" y="378"/>
                  <a:pt x="3475" y="375"/>
                </a:cubicBezTo>
                <a:cubicBezTo>
                  <a:pt x="3372" y="384"/>
                  <a:pt x="3396" y="353"/>
                  <a:pt x="3374" y="351"/>
                </a:cubicBezTo>
                <a:cubicBezTo>
                  <a:pt x="3340" y="348"/>
                  <a:pt x="3311" y="366"/>
                  <a:pt x="3279" y="375"/>
                </a:cubicBezTo>
                <a:cubicBezTo>
                  <a:pt x="3276" y="393"/>
                  <a:pt x="3278" y="406"/>
                  <a:pt x="3283" y="415"/>
                </a:cubicBezTo>
                <a:cubicBezTo>
                  <a:pt x="3270" y="411"/>
                  <a:pt x="3257" y="411"/>
                  <a:pt x="3244" y="417"/>
                </a:cubicBezTo>
                <a:cubicBezTo>
                  <a:pt x="3285" y="429"/>
                  <a:pt x="3274" y="446"/>
                  <a:pt x="3249" y="464"/>
                </a:cubicBezTo>
                <a:cubicBezTo>
                  <a:pt x="3244" y="453"/>
                  <a:pt x="3238" y="442"/>
                  <a:pt x="3232" y="431"/>
                </a:cubicBezTo>
                <a:cubicBezTo>
                  <a:pt x="3210" y="444"/>
                  <a:pt x="3167" y="467"/>
                  <a:pt x="3228" y="467"/>
                </a:cubicBezTo>
                <a:cubicBezTo>
                  <a:pt x="3205" y="470"/>
                  <a:pt x="3117" y="496"/>
                  <a:pt x="3196" y="485"/>
                </a:cubicBezTo>
                <a:cubicBezTo>
                  <a:pt x="3172" y="492"/>
                  <a:pt x="3150" y="496"/>
                  <a:pt x="3131" y="509"/>
                </a:cubicBezTo>
                <a:cubicBezTo>
                  <a:pt x="3160" y="521"/>
                  <a:pt x="3296" y="526"/>
                  <a:pt x="3288" y="470"/>
                </a:cubicBezTo>
                <a:close/>
                <a:moveTo>
                  <a:pt x="3249" y="375"/>
                </a:moveTo>
                <a:cubicBezTo>
                  <a:pt x="3269" y="364"/>
                  <a:pt x="3290" y="354"/>
                  <a:pt x="3312" y="345"/>
                </a:cubicBezTo>
                <a:cubicBezTo>
                  <a:pt x="3291" y="349"/>
                  <a:pt x="3270" y="349"/>
                  <a:pt x="3249" y="345"/>
                </a:cubicBezTo>
                <a:cubicBezTo>
                  <a:pt x="3249" y="355"/>
                  <a:pt x="3249" y="365"/>
                  <a:pt x="3249" y="375"/>
                </a:cubicBezTo>
                <a:close/>
                <a:moveTo>
                  <a:pt x="3329" y="316"/>
                </a:moveTo>
                <a:cubicBezTo>
                  <a:pt x="3340" y="323"/>
                  <a:pt x="3351" y="329"/>
                  <a:pt x="3362" y="333"/>
                </a:cubicBezTo>
                <a:cubicBezTo>
                  <a:pt x="3369" y="306"/>
                  <a:pt x="3337" y="278"/>
                  <a:pt x="3329" y="316"/>
                </a:cubicBezTo>
                <a:close/>
                <a:moveTo>
                  <a:pt x="3389" y="333"/>
                </a:moveTo>
                <a:cubicBezTo>
                  <a:pt x="3402" y="337"/>
                  <a:pt x="3415" y="336"/>
                  <a:pt x="3428" y="330"/>
                </a:cubicBezTo>
                <a:cubicBezTo>
                  <a:pt x="3415" y="331"/>
                  <a:pt x="3402" y="332"/>
                  <a:pt x="3389" y="333"/>
                </a:cubicBezTo>
                <a:close/>
                <a:moveTo>
                  <a:pt x="3493" y="375"/>
                </a:moveTo>
                <a:cubicBezTo>
                  <a:pt x="3472" y="387"/>
                  <a:pt x="3453" y="402"/>
                  <a:pt x="3436" y="419"/>
                </a:cubicBezTo>
                <a:cubicBezTo>
                  <a:pt x="3468" y="415"/>
                  <a:pt x="3508" y="412"/>
                  <a:pt x="3520" y="375"/>
                </a:cubicBezTo>
                <a:cubicBezTo>
                  <a:pt x="3511" y="375"/>
                  <a:pt x="3502" y="375"/>
                  <a:pt x="3493" y="375"/>
                </a:cubicBezTo>
                <a:close/>
                <a:moveTo>
                  <a:pt x="3529" y="330"/>
                </a:moveTo>
                <a:cubicBezTo>
                  <a:pt x="3502" y="308"/>
                  <a:pt x="3469" y="303"/>
                  <a:pt x="3436" y="301"/>
                </a:cubicBezTo>
                <a:cubicBezTo>
                  <a:pt x="3485" y="326"/>
                  <a:pt x="3497" y="382"/>
                  <a:pt x="3561" y="345"/>
                </a:cubicBezTo>
                <a:cubicBezTo>
                  <a:pt x="3550" y="340"/>
                  <a:pt x="3539" y="335"/>
                  <a:pt x="3529" y="330"/>
                </a:cubicBezTo>
                <a:close/>
                <a:moveTo>
                  <a:pt x="3626" y="330"/>
                </a:moveTo>
                <a:cubicBezTo>
                  <a:pt x="3646" y="385"/>
                  <a:pt x="3716" y="359"/>
                  <a:pt x="3722" y="310"/>
                </a:cubicBezTo>
                <a:cubicBezTo>
                  <a:pt x="3688" y="298"/>
                  <a:pt x="3653" y="310"/>
                  <a:pt x="3626" y="330"/>
                </a:cubicBezTo>
                <a:close/>
                <a:moveTo>
                  <a:pt x="3701" y="431"/>
                </a:moveTo>
                <a:cubicBezTo>
                  <a:pt x="3707" y="422"/>
                  <a:pt x="3713" y="412"/>
                  <a:pt x="3719" y="402"/>
                </a:cubicBezTo>
                <a:cubicBezTo>
                  <a:pt x="3695" y="392"/>
                  <a:pt x="3677" y="402"/>
                  <a:pt x="3677" y="428"/>
                </a:cubicBezTo>
                <a:cubicBezTo>
                  <a:pt x="3685" y="429"/>
                  <a:pt x="3693" y="430"/>
                  <a:pt x="3701" y="431"/>
                </a:cubicBezTo>
                <a:close/>
                <a:moveTo>
                  <a:pt x="3719" y="375"/>
                </a:moveTo>
                <a:cubicBezTo>
                  <a:pt x="3740" y="391"/>
                  <a:pt x="3768" y="391"/>
                  <a:pt x="3790" y="375"/>
                </a:cubicBezTo>
                <a:cubicBezTo>
                  <a:pt x="3771" y="377"/>
                  <a:pt x="3734" y="357"/>
                  <a:pt x="3719" y="375"/>
                </a:cubicBezTo>
                <a:close/>
                <a:moveTo>
                  <a:pt x="3923" y="375"/>
                </a:moveTo>
                <a:cubicBezTo>
                  <a:pt x="3922" y="368"/>
                  <a:pt x="3920" y="368"/>
                  <a:pt x="3903" y="363"/>
                </a:cubicBezTo>
                <a:cubicBezTo>
                  <a:pt x="3909" y="367"/>
                  <a:pt x="3916" y="371"/>
                  <a:pt x="3923" y="375"/>
                </a:cubicBezTo>
                <a:close/>
                <a:moveTo>
                  <a:pt x="4291" y="149"/>
                </a:moveTo>
                <a:cubicBezTo>
                  <a:pt x="4295" y="145"/>
                  <a:pt x="4299" y="141"/>
                  <a:pt x="4303" y="137"/>
                </a:cubicBezTo>
                <a:cubicBezTo>
                  <a:pt x="4273" y="141"/>
                  <a:pt x="4241" y="147"/>
                  <a:pt x="4211" y="135"/>
                </a:cubicBezTo>
                <a:cubicBezTo>
                  <a:pt x="4279" y="210"/>
                  <a:pt x="4062" y="135"/>
                  <a:pt x="4161" y="182"/>
                </a:cubicBezTo>
                <a:cubicBezTo>
                  <a:pt x="4129" y="182"/>
                  <a:pt x="4107" y="155"/>
                  <a:pt x="4080" y="178"/>
                </a:cubicBezTo>
                <a:cubicBezTo>
                  <a:pt x="4057" y="198"/>
                  <a:pt x="4000" y="183"/>
                  <a:pt x="3971" y="188"/>
                </a:cubicBezTo>
                <a:cubicBezTo>
                  <a:pt x="3991" y="197"/>
                  <a:pt x="4012" y="204"/>
                  <a:pt x="4033" y="209"/>
                </a:cubicBezTo>
                <a:cubicBezTo>
                  <a:pt x="4024" y="217"/>
                  <a:pt x="4014" y="225"/>
                  <a:pt x="4004" y="233"/>
                </a:cubicBezTo>
                <a:cubicBezTo>
                  <a:pt x="4043" y="203"/>
                  <a:pt x="4104" y="227"/>
                  <a:pt x="4149" y="222"/>
                </a:cubicBezTo>
                <a:cubicBezTo>
                  <a:pt x="4203" y="217"/>
                  <a:pt x="4247" y="176"/>
                  <a:pt x="4291" y="149"/>
                </a:cubicBezTo>
                <a:close/>
                <a:moveTo>
                  <a:pt x="4170" y="301"/>
                </a:moveTo>
                <a:cubicBezTo>
                  <a:pt x="4181" y="301"/>
                  <a:pt x="4192" y="301"/>
                  <a:pt x="4202" y="301"/>
                </a:cubicBezTo>
                <a:cubicBezTo>
                  <a:pt x="4185" y="266"/>
                  <a:pt x="4116" y="255"/>
                  <a:pt x="4084" y="268"/>
                </a:cubicBezTo>
                <a:cubicBezTo>
                  <a:pt x="4105" y="297"/>
                  <a:pt x="4137" y="297"/>
                  <a:pt x="4170" y="301"/>
                </a:cubicBezTo>
                <a:close/>
                <a:moveTo>
                  <a:pt x="4336" y="206"/>
                </a:moveTo>
                <a:cubicBezTo>
                  <a:pt x="4334" y="201"/>
                  <a:pt x="4332" y="196"/>
                  <a:pt x="4330" y="191"/>
                </a:cubicBezTo>
                <a:cubicBezTo>
                  <a:pt x="4288" y="239"/>
                  <a:pt x="4222" y="215"/>
                  <a:pt x="4176" y="253"/>
                </a:cubicBezTo>
                <a:cubicBezTo>
                  <a:pt x="4209" y="279"/>
                  <a:pt x="4251" y="238"/>
                  <a:pt x="4250" y="292"/>
                </a:cubicBezTo>
                <a:cubicBezTo>
                  <a:pt x="4273" y="275"/>
                  <a:pt x="4382" y="250"/>
                  <a:pt x="4336" y="206"/>
                </a:cubicBezTo>
                <a:close/>
                <a:moveTo>
                  <a:pt x="4428" y="221"/>
                </a:moveTo>
                <a:cubicBezTo>
                  <a:pt x="4462" y="175"/>
                  <a:pt x="4414" y="169"/>
                  <a:pt x="4378" y="167"/>
                </a:cubicBezTo>
                <a:cubicBezTo>
                  <a:pt x="4299" y="163"/>
                  <a:pt x="4375" y="230"/>
                  <a:pt x="4428" y="221"/>
                </a:cubicBezTo>
                <a:close/>
                <a:moveTo>
                  <a:pt x="4392" y="84"/>
                </a:moveTo>
                <a:cubicBezTo>
                  <a:pt x="4410" y="102"/>
                  <a:pt x="4431" y="108"/>
                  <a:pt x="4455" y="102"/>
                </a:cubicBezTo>
                <a:cubicBezTo>
                  <a:pt x="4444" y="86"/>
                  <a:pt x="4411" y="56"/>
                  <a:pt x="4392" y="84"/>
                </a:cubicBezTo>
                <a:close/>
                <a:moveTo>
                  <a:pt x="4413" y="60"/>
                </a:moveTo>
                <a:cubicBezTo>
                  <a:pt x="4422" y="66"/>
                  <a:pt x="4432" y="65"/>
                  <a:pt x="4443" y="57"/>
                </a:cubicBezTo>
                <a:cubicBezTo>
                  <a:pt x="4433" y="58"/>
                  <a:pt x="4423" y="59"/>
                  <a:pt x="4413" y="60"/>
                </a:cubicBezTo>
                <a:close/>
                <a:moveTo>
                  <a:pt x="4849" y="85"/>
                </a:moveTo>
                <a:cubicBezTo>
                  <a:pt x="4860" y="85"/>
                  <a:pt x="4874" y="87"/>
                  <a:pt x="4885" y="84"/>
                </a:cubicBezTo>
                <a:cubicBezTo>
                  <a:pt x="4841" y="86"/>
                  <a:pt x="4850" y="69"/>
                  <a:pt x="4870" y="48"/>
                </a:cubicBezTo>
                <a:cubicBezTo>
                  <a:pt x="4741" y="10"/>
                  <a:pt x="4783" y="51"/>
                  <a:pt x="4713" y="54"/>
                </a:cubicBezTo>
                <a:cubicBezTo>
                  <a:pt x="4734" y="59"/>
                  <a:pt x="4745" y="80"/>
                  <a:pt x="4760" y="93"/>
                </a:cubicBezTo>
                <a:cubicBezTo>
                  <a:pt x="4780" y="109"/>
                  <a:pt x="4827" y="88"/>
                  <a:pt x="4849" y="85"/>
                </a:cubicBezTo>
                <a:close/>
                <a:moveTo>
                  <a:pt x="43" y="3302"/>
                </a:moveTo>
                <a:cubicBezTo>
                  <a:pt x="33" y="3296"/>
                  <a:pt x="23" y="3290"/>
                  <a:pt x="13" y="3284"/>
                </a:cubicBezTo>
                <a:cubicBezTo>
                  <a:pt x="30" y="3274"/>
                  <a:pt x="47" y="3277"/>
                  <a:pt x="60" y="3288"/>
                </a:cubicBezTo>
                <a:cubicBezTo>
                  <a:pt x="50" y="3271"/>
                  <a:pt x="41" y="3252"/>
                  <a:pt x="23" y="3246"/>
                </a:cubicBezTo>
                <a:cubicBezTo>
                  <a:pt x="59" y="3246"/>
                  <a:pt x="101" y="3262"/>
                  <a:pt x="123" y="3291"/>
                </a:cubicBezTo>
                <a:cubicBezTo>
                  <a:pt x="119" y="3264"/>
                  <a:pt x="111" y="3221"/>
                  <a:pt x="153" y="3222"/>
                </a:cubicBezTo>
                <a:cubicBezTo>
                  <a:pt x="114" y="3213"/>
                  <a:pt x="46" y="3271"/>
                  <a:pt x="37" y="3201"/>
                </a:cubicBezTo>
                <a:cubicBezTo>
                  <a:pt x="64" y="3222"/>
                  <a:pt x="69" y="3221"/>
                  <a:pt x="82" y="3190"/>
                </a:cubicBezTo>
                <a:cubicBezTo>
                  <a:pt x="50" y="3198"/>
                  <a:pt x="25" y="3150"/>
                  <a:pt x="91" y="3160"/>
                </a:cubicBezTo>
                <a:cubicBezTo>
                  <a:pt x="160" y="3172"/>
                  <a:pt x="204" y="3144"/>
                  <a:pt x="272" y="3142"/>
                </a:cubicBezTo>
                <a:cubicBezTo>
                  <a:pt x="320" y="3140"/>
                  <a:pt x="385" y="3174"/>
                  <a:pt x="429" y="3143"/>
                </a:cubicBezTo>
                <a:cubicBezTo>
                  <a:pt x="475" y="3111"/>
                  <a:pt x="553" y="3167"/>
                  <a:pt x="504" y="3204"/>
                </a:cubicBezTo>
                <a:cubicBezTo>
                  <a:pt x="524" y="3192"/>
                  <a:pt x="546" y="3190"/>
                  <a:pt x="569" y="3198"/>
                </a:cubicBezTo>
                <a:cubicBezTo>
                  <a:pt x="501" y="3149"/>
                  <a:pt x="663" y="3116"/>
                  <a:pt x="691" y="3115"/>
                </a:cubicBezTo>
                <a:cubicBezTo>
                  <a:pt x="601" y="3104"/>
                  <a:pt x="635" y="3069"/>
                  <a:pt x="685" y="3023"/>
                </a:cubicBezTo>
                <a:cubicBezTo>
                  <a:pt x="644" y="3040"/>
                  <a:pt x="589" y="3078"/>
                  <a:pt x="627" y="3125"/>
                </a:cubicBezTo>
                <a:cubicBezTo>
                  <a:pt x="595" y="3122"/>
                  <a:pt x="568" y="3142"/>
                  <a:pt x="536" y="3130"/>
                </a:cubicBezTo>
                <a:cubicBezTo>
                  <a:pt x="546" y="3121"/>
                  <a:pt x="557" y="3112"/>
                  <a:pt x="569" y="3104"/>
                </a:cubicBezTo>
                <a:cubicBezTo>
                  <a:pt x="539" y="3123"/>
                  <a:pt x="393" y="3130"/>
                  <a:pt x="459" y="3074"/>
                </a:cubicBezTo>
                <a:cubicBezTo>
                  <a:pt x="423" y="3079"/>
                  <a:pt x="429" y="3110"/>
                  <a:pt x="408" y="3131"/>
                </a:cubicBezTo>
                <a:cubicBezTo>
                  <a:pt x="377" y="3162"/>
                  <a:pt x="334" y="3130"/>
                  <a:pt x="301" y="3125"/>
                </a:cubicBezTo>
                <a:cubicBezTo>
                  <a:pt x="264" y="3119"/>
                  <a:pt x="199" y="3140"/>
                  <a:pt x="163" y="3150"/>
                </a:cubicBezTo>
                <a:cubicBezTo>
                  <a:pt x="125" y="3162"/>
                  <a:pt x="96" y="3127"/>
                  <a:pt x="61" y="3118"/>
                </a:cubicBezTo>
                <a:cubicBezTo>
                  <a:pt x="117" y="3118"/>
                  <a:pt x="85" y="3097"/>
                  <a:pt x="61" y="3083"/>
                </a:cubicBezTo>
                <a:cubicBezTo>
                  <a:pt x="99" y="3065"/>
                  <a:pt x="144" y="3059"/>
                  <a:pt x="186" y="3062"/>
                </a:cubicBezTo>
                <a:cubicBezTo>
                  <a:pt x="145" y="3049"/>
                  <a:pt x="100" y="3063"/>
                  <a:pt x="61" y="3077"/>
                </a:cubicBezTo>
                <a:cubicBezTo>
                  <a:pt x="87" y="3042"/>
                  <a:pt x="81" y="3037"/>
                  <a:pt x="40" y="3050"/>
                </a:cubicBezTo>
                <a:cubicBezTo>
                  <a:pt x="103" y="3020"/>
                  <a:pt x="177" y="3054"/>
                  <a:pt x="236" y="3026"/>
                </a:cubicBezTo>
                <a:cubicBezTo>
                  <a:pt x="221" y="3024"/>
                  <a:pt x="207" y="3025"/>
                  <a:pt x="194" y="3032"/>
                </a:cubicBezTo>
                <a:cubicBezTo>
                  <a:pt x="164" y="3042"/>
                  <a:pt x="141" y="3020"/>
                  <a:pt x="112" y="3020"/>
                </a:cubicBezTo>
                <a:cubicBezTo>
                  <a:pt x="207" y="2992"/>
                  <a:pt x="48" y="3006"/>
                  <a:pt x="141" y="2988"/>
                </a:cubicBezTo>
                <a:cubicBezTo>
                  <a:pt x="108" y="2982"/>
                  <a:pt x="76" y="2988"/>
                  <a:pt x="43" y="2991"/>
                </a:cubicBezTo>
                <a:cubicBezTo>
                  <a:pt x="76" y="2984"/>
                  <a:pt x="109" y="2984"/>
                  <a:pt x="141" y="2973"/>
                </a:cubicBezTo>
                <a:cubicBezTo>
                  <a:pt x="113" y="2979"/>
                  <a:pt x="40" y="3000"/>
                  <a:pt x="40" y="2949"/>
                </a:cubicBezTo>
                <a:cubicBezTo>
                  <a:pt x="63" y="2952"/>
                  <a:pt x="84" y="2946"/>
                  <a:pt x="102" y="2931"/>
                </a:cubicBezTo>
                <a:cubicBezTo>
                  <a:pt x="23" y="2939"/>
                  <a:pt x="120" y="2897"/>
                  <a:pt x="160" y="2898"/>
                </a:cubicBezTo>
                <a:cubicBezTo>
                  <a:pt x="185" y="2897"/>
                  <a:pt x="204" y="2906"/>
                  <a:pt x="227" y="2910"/>
                </a:cubicBezTo>
                <a:cubicBezTo>
                  <a:pt x="250" y="2915"/>
                  <a:pt x="320" y="2888"/>
                  <a:pt x="272" y="2943"/>
                </a:cubicBezTo>
                <a:cubicBezTo>
                  <a:pt x="298" y="2917"/>
                  <a:pt x="450" y="2889"/>
                  <a:pt x="483" y="2904"/>
                </a:cubicBezTo>
                <a:cubicBezTo>
                  <a:pt x="447" y="2885"/>
                  <a:pt x="403" y="2901"/>
                  <a:pt x="366" y="2903"/>
                </a:cubicBezTo>
                <a:cubicBezTo>
                  <a:pt x="346" y="2899"/>
                  <a:pt x="193" y="2895"/>
                  <a:pt x="266" y="2890"/>
                </a:cubicBezTo>
                <a:cubicBezTo>
                  <a:pt x="212" y="2884"/>
                  <a:pt x="132" y="2910"/>
                  <a:pt x="88" y="2875"/>
                </a:cubicBezTo>
                <a:cubicBezTo>
                  <a:pt x="112" y="2876"/>
                  <a:pt x="133" y="2868"/>
                  <a:pt x="150" y="2851"/>
                </a:cubicBezTo>
                <a:cubicBezTo>
                  <a:pt x="136" y="2836"/>
                  <a:pt x="75" y="2827"/>
                  <a:pt x="78" y="2801"/>
                </a:cubicBezTo>
                <a:cubicBezTo>
                  <a:pt x="81" y="2763"/>
                  <a:pt x="165" y="2830"/>
                  <a:pt x="168" y="2854"/>
                </a:cubicBezTo>
                <a:cubicBezTo>
                  <a:pt x="179" y="2849"/>
                  <a:pt x="189" y="2842"/>
                  <a:pt x="197" y="2833"/>
                </a:cubicBezTo>
                <a:cubicBezTo>
                  <a:pt x="143" y="2834"/>
                  <a:pt x="185" y="2769"/>
                  <a:pt x="233" y="2830"/>
                </a:cubicBezTo>
                <a:cubicBezTo>
                  <a:pt x="236" y="2801"/>
                  <a:pt x="270" y="2782"/>
                  <a:pt x="275" y="2816"/>
                </a:cubicBezTo>
                <a:cubicBezTo>
                  <a:pt x="278" y="2837"/>
                  <a:pt x="361" y="2833"/>
                  <a:pt x="375" y="2833"/>
                </a:cubicBezTo>
                <a:cubicBezTo>
                  <a:pt x="351" y="2828"/>
                  <a:pt x="269" y="2795"/>
                  <a:pt x="319" y="2764"/>
                </a:cubicBezTo>
                <a:cubicBezTo>
                  <a:pt x="380" y="2728"/>
                  <a:pt x="390" y="2764"/>
                  <a:pt x="435" y="2801"/>
                </a:cubicBezTo>
                <a:cubicBezTo>
                  <a:pt x="355" y="2644"/>
                  <a:pt x="631" y="2755"/>
                  <a:pt x="521" y="2827"/>
                </a:cubicBezTo>
                <a:cubicBezTo>
                  <a:pt x="545" y="2833"/>
                  <a:pt x="566" y="2829"/>
                  <a:pt x="587" y="2815"/>
                </a:cubicBezTo>
                <a:cubicBezTo>
                  <a:pt x="562" y="2810"/>
                  <a:pt x="544" y="2789"/>
                  <a:pt x="568" y="2768"/>
                </a:cubicBezTo>
                <a:cubicBezTo>
                  <a:pt x="581" y="2757"/>
                  <a:pt x="617" y="2773"/>
                  <a:pt x="634" y="2765"/>
                </a:cubicBezTo>
                <a:cubicBezTo>
                  <a:pt x="564" y="2767"/>
                  <a:pt x="557" y="2731"/>
                  <a:pt x="502" y="2710"/>
                </a:cubicBezTo>
                <a:cubicBezTo>
                  <a:pt x="459" y="2694"/>
                  <a:pt x="410" y="2720"/>
                  <a:pt x="367" y="2709"/>
                </a:cubicBezTo>
                <a:cubicBezTo>
                  <a:pt x="401" y="2697"/>
                  <a:pt x="438" y="2701"/>
                  <a:pt x="474" y="2697"/>
                </a:cubicBezTo>
                <a:cubicBezTo>
                  <a:pt x="441" y="2677"/>
                  <a:pt x="403" y="2693"/>
                  <a:pt x="373" y="2667"/>
                </a:cubicBezTo>
                <a:cubicBezTo>
                  <a:pt x="429" y="2654"/>
                  <a:pt x="497" y="2637"/>
                  <a:pt x="554" y="2658"/>
                </a:cubicBezTo>
                <a:cubicBezTo>
                  <a:pt x="603" y="2676"/>
                  <a:pt x="683" y="2701"/>
                  <a:pt x="729" y="2670"/>
                </a:cubicBezTo>
                <a:cubicBezTo>
                  <a:pt x="707" y="2676"/>
                  <a:pt x="686" y="2678"/>
                  <a:pt x="664" y="2676"/>
                </a:cubicBezTo>
                <a:cubicBezTo>
                  <a:pt x="672" y="2610"/>
                  <a:pt x="786" y="2616"/>
                  <a:pt x="830" y="2631"/>
                </a:cubicBezTo>
                <a:cubicBezTo>
                  <a:pt x="771" y="2572"/>
                  <a:pt x="692" y="2660"/>
                  <a:pt x="640" y="2622"/>
                </a:cubicBezTo>
                <a:cubicBezTo>
                  <a:pt x="661" y="2617"/>
                  <a:pt x="681" y="2611"/>
                  <a:pt x="702" y="2605"/>
                </a:cubicBezTo>
                <a:cubicBezTo>
                  <a:pt x="655" y="2607"/>
                  <a:pt x="584" y="2649"/>
                  <a:pt x="545" y="2605"/>
                </a:cubicBezTo>
                <a:cubicBezTo>
                  <a:pt x="564" y="2597"/>
                  <a:pt x="584" y="2594"/>
                  <a:pt x="604" y="2596"/>
                </a:cubicBezTo>
                <a:cubicBezTo>
                  <a:pt x="579" y="2590"/>
                  <a:pt x="557" y="2578"/>
                  <a:pt x="539" y="2560"/>
                </a:cubicBezTo>
                <a:cubicBezTo>
                  <a:pt x="570" y="2538"/>
                  <a:pt x="608" y="2530"/>
                  <a:pt x="642" y="2554"/>
                </a:cubicBezTo>
                <a:cubicBezTo>
                  <a:pt x="676" y="2578"/>
                  <a:pt x="707" y="2541"/>
                  <a:pt x="744" y="2548"/>
                </a:cubicBezTo>
                <a:cubicBezTo>
                  <a:pt x="777" y="2555"/>
                  <a:pt x="806" y="2536"/>
                  <a:pt x="819" y="2578"/>
                </a:cubicBezTo>
                <a:cubicBezTo>
                  <a:pt x="830" y="2614"/>
                  <a:pt x="898" y="2617"/>
                  <a:pt x="925" y="2637"/>
                </a:cubicBezTo>
                <a:cubicBezTo>
                  <a:pt x="893" y="2580"/>
                  <a:pt x="807" y="2581"/>
                  <a:pt x="791" y="2510"/>
                </a:cubicBezTo>
                <a:cubicBezTo>
                  <a:pt x="815" y="2495"/>
                  <a:pt x="852" y="2526"/>
                  <a:pt x="866" y="2542"/>
                </a:cubicBezTo>
                <a:cubicBezTo>
                  <a:pt x="899" y="2581"/>
                  <a:pt x="881" y="2573"/>
                  <a:pt x="942" y="2575"/>
                </a:cubicBezTo>
                <a:cubicBezTo>
                  <a:pt x="883" y="2569"/>
                  <a:pt x="922" y="2544"/>
                  <a:pt x="949" y="2539"/>
                </a:cubicBezTo>
                <a:cubicBezTo>
                  <a:pt x="936" y="2538"/>
                  <a:pt x="829" y="2535"/>
                  <a:pt x="916" y="2530"/>
                </a:cubicBezTo>
                <a:cubicBezTo>
                  <a:pt x="903" y="2531"/>
                  <a:pt x="824" y="2503"/>
                  <a:pt x="867" y="2493"/>
                </a:cubicBezTo>
                <a:cubicBezTo>
                  <a:pt x="918" y="2482"/>
                  <a:pt x="977" y="2486"/>
                  <a:pt x="1029" y="2471"/>
                </a:cubicBezTo>
                <a:cubicBezTo>
                  <a:pt x="998" y="2475"/>
                  <a:pt x="965" y="2478"/>
                  <a:pt x="937" y="2462"/>
                </a:cubicBezTo>
                <a:cubicBezTo>
                  <a:pt x="948" y="2451"/>
                  <a:pt x="959" y="2439"/>
                  <a:pt x="968" y="2425"/>
                </a:cubicBezTo>
                <a:cubicBezTo>
                  <a:pt x="986" y="2403"/>
                  <a:pt x="1003" y="2417"/>
                  <a:pt x="1025" y="2408"/>
                </a:cubicBezTo>
                <a:cubicBezTo>
                  <a:pt x="1059" y="2395"/>
                  <a:pt x="1095" y="2408"/>
                  <a:pt x="1058" y="2444"/>
                </a:cubicBezTo>
                <a:cubicBezTo>
                  <a:pt x="1089" y="2433"/>
                  <a:pt x="1122" y="2429"/>
                  <a:pt x="1154" y="2418"/>
                </a:cubicBezTo>
                <a:cubicBezTo>
                  <a:pt x="1130" y="2422"/>
                  <a:pt x="1108" y="2421"/>
                  <a:pt x="1085" y="2415"/>
                </a:cubicBezTo>
                <a:cubicBezTo>
                  <a:pt x="1104" y="2401"/>
                  <a:pt x="1125" y="2394"/>
                  <a:pt x="1147" y="2391"/>
                </a:cubicBezTo>
                <a:cubicBezTo>
                  <a:pt x="1127" y="2388"/>
                  <a:pt x="1106" y="2388"/>
                  <a:pt x="1085" y="2391"/>
                </a:cubicBezTo>
                <a:cubicBezTo>
                  <a:pt x="1117" y="2369"/>
                  <a:pt x="1162" y="2360"/>
                  <a:pt x="1199" y="2349"/>
                </a:cubicBezTo>
                <a:cubicBezTo>
                  <a:pt x="1242" y="2337"/>
                  <a:pt x="1303" y="2411"/>
                  <a:pt x="1240" y="2438"/>
                </a:cubicBezTo>
                <a:cubicBezTo>
                  <a:pt x="1271" y="2427"/>
                  <a:pt x="1303" y="2434"/>
                  <a:pt x="1335" y="2432"/>
                </a:cubicBezTo>
                <a:cubicBezTo>
                  <a:pt x="1254" y="2414"/>
                  <a:pt x="1353" y="2395"/>
                  <a:pt x="1375" y="2395"/>
                </a:cubicBezTo>
                <a:cubicBezTo>
                  <a:pt x="1411" y="2396"/>
                  <a:pt x="1450" y="2405"/>
                  <a:pt x="1486" y="2397"/>
                </a:cubicBezTo>
                <a:cubicBezTo>
                  <a:pt x="1464" y="2370"/>
                  <a:pt x="1470" y="2358"/>
                  <a:pt x="1504" y="2361"/>
                </a:cubicBezTo>
                <a:cubicBezTo>
                  <a:pt x="1482" y="2354"/>
                  <a:pt x="1461" y="2355"/>
                  <a:pt x="1441" y="2367"/>
                </a:cubicBezTo>
                <a:cubicBezTo>
                  <a:pt x="1490" y="2330"/>
                  <a:pt x="1546" y="2300"/>
                  <a:pt x="1608" y="2293"/>
                </a:cubicBezTo>
                <a:cubicBezTo>
                  <a:pt x="1605" y="2266"/>
                  <a:pt x="1586" y="2258"/>
                  <a:pt x="1563" y="2269"/>
                </a:cubicBezTo>
                <a:cubicBezTo>
                  <a:pt x="1572" y="2229"/>
                  <a:pt x="1616" y="2230"/>
                  <a:pt x="1646" y="2216"/>
                </a:cubicBezTo>
                <a:cubicBezTo>
                  <a:pt x="1619" y="2212"/>
                  <a:pt x="1545" y="2229"/>
                  <a:pt x="1614" y="2189"/>
                </a:cubicBezTo>
                <a:cubicBezTo>
                  <a:pt x="1552" y="2192"/>
                  <a:pt x="1515" y="2261"/>
                  <a:pt x="1453" y="2269"/>
                </a:cubicBezTo>
                <a:cubicBezTo>
                  <a:pt x="1476" y="2269"/>
                  <a:pt x="1497" y="2263"/>
                  <a:pt x="1516" y="2251"/>
                </a:cubicBezTo>
                <a:cubicBezTo>
                  <a:pt x="1551" y="2300"/>
                  <a:pt x="1435" y="2337"/>
                  <a:pt x="1407" y="2347"/>
                </a:cubicBezTo>
                <a:cubicBezTo>
                  <a:pt x="1314" y="2380"/>
                  <a:pt x="1294" y="2398"/>
                  <a:pt x="1240" y="2320"/>
                </a:cubicBezTo>
                <a:cubicBezTo>
                  <a:pt x="1266" y="2320"/>
                  <a:pt x="1289" y="2307"/>
                  <a:pt x="1308" y="2290"/>
                </a:cubicBezTo>
                <a:cubicBezTo>
                  <a:pt x="1265" y="2300"/>
                  <a:pt x="1221" y="2311"/>
                  <a:pt x="1180" y="2329"/>
                </a:cubicBezTo>
                <a:cubicBezTo>
                  <a:pt x="1204" y="2313"/>
                  <a:pt x="1231" y="2293"/>
                  <a:pt x="1177" y="2293"/>
                </a:cubicBezTo>
                <a:cubicBezTo>
                  <a:pt x="1224" y="2272"/>
                  <a:pt x="1286" y="2228"/>
                  <a:pt x="1340" y="2248"/>
                </a:cubicBezTo>
                <a:cubicBezTo>
                  <a:pt x="1318" y="2234"/>
                  <a:pt x="1292" y="2235"/>
                  <a:pt x="1272" y="2246"/>
                </a:cubicBezTo>
                <a:cubicBezTo>
                  <a:pt x="1279" y="2236"/>
                  <a:pt x="1294" y="2235"/>
                  <a:pt x="1305" y="2228"/>
                </a:cubicBezTo>
                <a:cubicBezTo>
                  <a:pt x="1237" y="2241"/>
                  <a:pt x="1309" y="2203"/>
                  <a:pt x="1326" y="2189"/>
                </a:cubicBezTo>
                <a:cubicBezTo>
                  <a:pt x="1348" y="2172"/>
                  <a:pt x="1335" y="2149"/>
                  <a:pt x="1373" y="2162"/>
                </a:cubicBezTo>
                <a:cubicBezTo>
                  <a:pt x="1344" y="2080"/>
                  <a:pt x="1527" y="2101"/>
                  <a:pt x="1510" y="2029"/>
                </a:cubicBezTo>
                <a:cubicBezTo>
                  <a:pt x="1543" y="2039"/>
                  <a:pt x="1562" y="2071"/>
                  <a:pt x="1596" y="2079"/>
                </a:cubicBezTo>
                <a:cubicBezTo>
                  <a:pt x="1592" y="2091"/>
                  <a:pt x="1587" y="2101"/>
                  <a:pt x="1581" y="2112"/>
                </a:cubicBezTo>
                <a:cubicBezTo>
                  <a:pt x="1611" y="2092"/>
                  <a:pt x="1646" y="2075"/>
                  <a:pt x="1682" y="2070"/>
                </a:cubicBezTo>
                <a:cubicBezTo>
                  <a:pt x="1624" y="2076"/>
                  <a:pt x="1658" y="2035"/>
                  <a:pt x="1688" y="2035"/>
                </a:cubicBezTo>
                <a:cubicBezTo>
                  <a:pt x="1668" y="2027"/>
                  <a:pt x="1647" y="2023"/>
                  <a:pt x="1625" y="2023"/>
                </a:cubicBezTo>
                <a:cubicBezTo>
                  <a:pt x="1626" y="1976"/>
                  <a:pt x="1691" y="1975"/>
                  <a:pt x="1723" y="1966"/>
                </a:cubicBezTo>
                <a:cubicBezTo>
                  <a:pt x="1707" y="1966"/>
                  <a:pt x="1703" y="1966"/>
                  <a:pt x="1690" y="1967"/>
                </a:cubicBezTo>
                <a:cubicBezTo>
                  <a:pt x="1744" y="1925"/>
                  <a:pt x="1809" y="1908"/>
                  <a:pt x="1872" y="1934"/>
                </a:cubicBezTo>
                <a:cubicBezTo>
                  <a:pt x="1767" y="1882"/>
                  <a:pt x="1690" y="1983"/>
                  <a:pt x="1587" y="1981"/>
                </a:cubicBezTo>
                <a:cubicBezTo>
                  <a:pt x="1628" y="1969"/>
                  <a:pt x="1627" y="1961"/>
                  <a:pt x="1584" y="1958"/>
                </a:cubicBezTo>
                <a:cubicBezTo>
                  <a:pt x="1614" y="1942"/>
                  <a:pt x="1649" y="1951"/>
                  <a:pt x="1679" y="1934"/>
                </a:cubicBezTo>
                <a:cubicBezTo>
                  <a:pt x="1656" y="1943"/>
                  <a:pt x="1632" y="1944"/>
                  <a:pt x="1608" y="1937"/>
                </a:cubicBezTo>
                <a:cubicBezTo>
                  <a:pt x="1628" y="1929"/>
                  <a:pt x="1648" y="1926"/>
                  <a:pt x="1670" y="1928"/>
                </a:cubicBezTo>
                <a:cubicBezTo>
                  <a:pt x="1575" y="1909"/>
                  <a:pt x="1745" y="1907"/>
                  <a:pt x="1670" y="1904"/>
                </a:cubicBezTo>
                <a:cubicBezTo>
                  <a:pt x="1699" y="1902"/>
                  <a:pt x="1728" y="1898"/>
                  <a:pt x="1753" y="1883"/>
                </a:cubicBezTo>
                <a:cubicBezTo>
                  <a:pt x="1679" y="1885"/>
                  <a:pt x="1752" y="1850"/>
                  <a:pt x="1780" y="1877"/>
                </a:cubicBezTo>
                <a:cubicBezTo>
                  <a:pt x="1785" y="1839"/>
                  <a:pt x="1828" y="1835"/>
                  <a:pt x="1836" y="1874"/>
                </a:cubicBezTo>
                <a:cubicBezTo>
                  <a:pt x="1812" y="1884"/>
                  <a:pt x="1788" y="1886"/>
                  <a:pt x="1762" y="1880"/>
                </a:cubicBezTo>
                <a:cubicBezTo>
                  <a:pt x="1832" y="1913"/>
                  <a:pt x="1925" y="1861"/>
                  <a:pt x="1976" y="1815"/>
                </a:cubicBezTo>
                <a:cubicBezTo>
                  <a:pt x="1954" y="1826"/>
                  <a:pt x="1933" y="1840"/>
                  <a:pt x="1911" y="1850"/>
                </a:cubicBezTo>
                <a:cubicBezTo>
                  <a:pt x="1890" y="1859"/>
                  <a:pt x="1806" y="1856"/>
                  <a:pt x="1881" y="1848"/>
                </a:cubicBezTo>
                <a:cubicBezTo>
                  <a:pt x="1839" y="1844"/>
                  <a:pt x="1845" y="1827"/>
                  <a:pt x="1866" y="1806"/>
                </a:cubicBezTo>
                <a:cubicBezTo>
                  <a:pt x="1842" y="1801"/>
                  <a:pt x="1819" y="1814"/>
                  <a:pt x="1804" y="1833"/>
                </a:cubicBezTo>
                <a:cubicBezTo>
                  <a:pt x="1782" y="1804"/>
                  <a:pt x="1809" y="1739"/>
                  <a:pt x="1848" y="1741"/>
                </a:cubicBezTo>
                <a:cubicBezTo>
                  <a:pt x="1857" y="1748"/>
                  <a:pt x="1865" y="1756"/>
                  <a:pt x="1871" y="1766"/>
                </a:cubicBezTo>
                <a:cubicBezTo>
                  <a:pt x="1893" y="1787"/>
                  <a:pt x="1923" y="1769"/>
                  <a:pt x="1946" y="1762"/>
                </a:cubicBezTo>
                <a:cubicBezTo>
                  <a:pt x="1937" y="1764"/>
                  <a:pt x="1867" y="1737"/>
                  <a:pt x="1864" y="1732"/>
                </a:cubicBezTo>
                <a:cubicBezTo>
                  <a:pt x="1826" y="1672"/>
                  <a:pt x="1900" y="1693"/>
                  <a:pt x="1934" y="1705"/>
                </a:cubicBezTo>
                <a:cubicBezTo>
                  <a:pt x="1854" y="1666"/>
                  <a:pt x="1951" y="1557"/>
                  <a:pt x="2041" y="1646"/>
                </a:cubicBezTo>
                <a:cubicBezTo>
                  <a:pt x="2030" y="1597"/>
                  <a:pt x="1956" y="1576"/>
                  <a:pt x="1916" y="1581"/>
                </a:cubicBezTo>
                <a:cubicBezTo>
                  <a:pt x="1958" y="1579"/>
                  <a:pt x="2031" y="1541"/>
                  <a:pt x="2072" y="1526"/>
                </a:cubicBezTo>
                <a:cubicBezTo>
                  <a:pt x="2103" y="1519"/>
                  <a:pt x="2096" y="1531"/>
                  <a:pt x="2119" y="1546"/>
                </a:cubicBezTo>
                <a:cubicBezTo>
                  <a:pt x="2134" y="1556"/>
                  <a:pt x="2158" y="1547"/>
                  <a:pt x="2178" y="1545"/>
                </a:cubicBezTo>
                <a:cubicBezTo>
                  <a:pt x="2127" y="1532"/>
                  <a:pt x="2238" y="1512"/>
                  <a:pt x="2261" y="1489"/>
                </a:cubicBezTo>
                <a:cubicBezTo>
                  <a:pt x="2177" y="1508"/>
                  <a:pt x="2092" y="1516"/>
                  <a:pt x="2008" y="1536"/>
                </a:cubicBezTo>
                <a:cubicBezTo>
                  <a:pt x="2029" y="1503"/>
                  <a:pt x="2066" y="1500"/>
                  <a:pt x="2101" y="1497"/>
                </a:cubicBezTo>
                <a:cubicBezTo>
                  <a:pt x="2068" y="1492"/>
                  <a:pt x="2035" y="1501"/>
                  <a:pt x="2003" y="1491"/>
                </a:cubicBezTo>
                <a:cubicBezTo>
                  <a:pt x="2030" y="1472"/>
                  <a:pt x="2025" y="1449"/>
                  <a:pt x="1996" y="1435"/>
                </a:cubicBezTo>
                <a:cubicBezTo>
                  <a:pt x="2027" y="1414"/>
                  <a:pt x="2039" y="1450"/>
                  <a:pt x="2068" y="1450"/>
                </a:cubicBezTo>
                <a:cubicBezTo>
                  <a:pt x="2078" y="1450"/>
                  <a:pt x="2157" y="1411"/>
                  <a:pt x="2163" y="1405"/>
                </a:cubicBezTo>
                <a:cubicBezTo>
                  <a:pt x="2115" y="1391"/>
                  <a:pt x="2067" y="1448"/>
                  <a:pt x="2032" y="1391"/>
                </a:cubicBezTo>
                <a:cubicBezTo>
                  <a:pt x="2054" y="1384"/>
                  <a:pt x="2075" y="1383"/>
                  <a:pt x="2097" y="1388"/>
                </a:cubicBezTo>
                <a:cubicBezTo>
                  <a:pt x="2082" y="1382"/>
                  <a:pt x="2066" y="1377"/>
                  <a:pt x="2050" y="1373"/>
                </a:cubicBezTo>
                <a:cubicBezTo>
                  <a:pt x="2092" y="1362"/>
                  <a:pt x="2134" y="1385"/>
                  <a:pt x="2175" y="1370"/>
                </a:cubicBezTo>
                <a:cubicBezTo>
                  <a:pt x="2163" y="1371"/>
                  <a:pt x="2072" y="1366"/>
                  <a:pt x="2148" y="1358"/>
                </a:cubicBezTo>
                <a:cubicBezTo>
                  <a:pt x="2065" y="1350"/>
                  <a:pt x="2198" y="1347"/>
                  <a:pt x="2210" y="1346"/>
                </a:cubicBezTo>
                <a:cubicBezTo>
                  <a:pt x="2176" y="1341"/>
                  <a:pt x="2148" y="1319"/>
                  <a:pt x="2115" y="1310"/>
                </a:cubicBezTo>
                <a:cubicBezTo>
                  <a:pt x="2148" y="1294"/>
                  <a:pt x="2192" y="1278"/>
                  <a:pt x="2229" y="1285"/>
                </a:cubicBezTo>
                <a:cubicBezTo>
                  <a:pt x="2276" y="1294"/>
                  <a:pt x="2311" y="1250"/>
                  <a:pt x="2359" y="1275"/>
                </a:cubicBezTo>
                <a:cubicBezTo>
                  <a:pt x="2339" y="1263"/>
                  <a:pt x="2317" y="1257"/>
                  <a:pt x="2294" y="1257"/>
                </a:cubicBezTo>
                <a:cubicBezTo>
                  <a:pt x="2306" y="1215"/>
                  <a:pt x="2442" y="1193"/>
                  <a:pt x="2442" y="1224"/>
                </a:cubicBezTo>
                <a:cubicBezTo>
                  <a:pt x="2477" y="1202"/>
                  <a:pt x="2530" y="1218"/>
                  <a:pt x="2561" y="1242"/>
                </a:cubicBezTo>
                <a:cubicBezTo>
                  <a:pt x="2561" y="1209"/>
                  <a:pt x="2566" y="1203"/>
                  <a:pt x="2599" y="1215"/>
                </a:cubicBezTo>
                <a:cubicBezTo>
                  <a:pt x="2582" y="1200"/>
                  <a:pt x="2518" y="1192"/>
                  <a:pt x="2476" y="1190"/>
                </a:cubicBezTo>
                <a:cubicBezTo>
                  <a:pt x="2417" y="1188"/>
                  <a:pt x="2374" y="1213"/>
                  <a:pt x="2314" y="1189"/>
                </a:cubicBezTo>
                <a:cubicBezTo>
                  <a:pt x="2339" y="1182"/>
                  <a:pt x="2352" y="1157"/>
                  <a:pt x="2377" y="1150"/>
                </a:cubicBezTo>
                <a:cubicBezTo>
                  <a:pt x="2404" y="1142"/>
                  <a:pt x="2416" y="1178"/>
                  <a:pt x="2439" y="1144"/>
                </a:cubicBezTo>
                <a:cubicBezTo>
                  <a:pt x="2417" y="1146"/>
                  <a:pt x="2397" y="1143"/>
                  <a:pt x="2377" y="1135"/>
                </a:cubicBezTo>
                <a:cubicBezTo>
                  <a:pt x="2405" y="1119"/>
                  <a:pt x="2442" y="1096"/>
                  <a:pt x="2475" y="1117"/>
                </a:cubicBezTo>
                <a:cubicBezTo>
                  <a:pt x="2463" y="1123"/>
                  <a:pt x="2451" y="1129"/>
                  <a:pt x="2439" y="1135"/>
                </a:cubicBezTo>
                <a:cubicBezTo>
                  <a:pt x="2575" y="1102"/>
                  <a:pt x="2563" y="1185"/>
                  <a:pt x="2614" y="1165"/>
                </a:cubicBezTo>
                <a:cubicBezTo>
                  <a:pt x="2547" y="1162"/>
                  <a:pt x="2621" y="1108"/>
                  <a:pt x="2653" y="1109"/>
                </a:cubicBezTo>
                <a:cubicBezTo>
                  <a:pt x="2600" y="1103"/>
                  <a:pt x="2550" y="1131"/>
                  <a:pt x="2498" y="1111"/>
                </a:cubicBezTo>
                <a:cubicBezTo>
                  <a:pt x="2599" y="1089"/>
                  <a:pt x="2451" y="1111"/>
                  <a:pt x="2510" y="1068"/>
                </a:cubicBezTo>
                <a:cubicBezTo>
                  <a:pt x="2528" y="1055"/>
                  <a:pt x="2559" y="1072"/>
                  <a:pt x="2579" y="1070"/>
                </a:cubicBezTo>
                <a:cubicBezTo>
                  <a:pt x="2502" y="1058"/>
                  <a:pt x="2612" y="1059"/>
                  <a:pt x="2641" y="1076"/>
                </a:cubicBezTo>
                <a:cubicBezTo>
                  <a:pt x="2565" y="999"/>
                  <a:pt x="2491" y="1083"/>
                  <a:pt x="2406" y="1085"/>
                </a:cubicBezTo>
                <a:cubicBezTo>
                  <a:pt x="2420" y="1063"/>
                  <a:pt x="2443" y="1049"/>
                  <a:pt x="2469" y="1049"/>
                </a:cubicBezTo>
                <a:cubicBezTo>
                  <a:pt x="2445" y="1047"/>
                  <a:pt x="2423" y="1039"/>
                  <a:pt x="2403" y="1025"/>
                </a:cubicBezTo>
                <a:cubicBezTo>
                  <a:pt x="2424" y="1024"/>
                  <a:pt x="2445" y="1025"/>
                  <a:pt x="2466" y="1022"/>
                </a:cubicBezTo>
                <a:cubicBezTo>
                  <a:pt x="2364" y="1019"/>
                  <a:pt x="2546" y="1000"/>
                  <a:pt x="2563" y="998"/>
                </a:cubicBezTo>
                <a:cubicBezTo>
                  <a:pt x="2590" y="995"/>
                  <a:pt x="2654" y="1013"/>
                  <a:pt x="2665" y="975"/>
                </a:cubicBezTo>
                <a:cubicBezTo>
                  <a:pt x="2615" y="948"/>
                  <a:pt x="2562" y="972"/>
                  <a:pt x="2510" y="966"/>
                </a:cubicBezTo>
                <a:cubicBezTo>
                  <a:pt x="2529" y="930"/>
                  <a:pt x="2568" y="940"/>
                  <a:pt x="2599" y="924"/>
                </a:cubicBezTo>
                <a:cubicBezTo>
                  <a:pt x="2548" y="991"/>
                  <a:pt x="2654" y="893"/>
                  <a:pt x="2686" y="913"/>
                </a:cubicBezTo>
                <a:cubicBezTo>
                  <a:pt x="2725" y="939"/>
                  <a:pt x="2696" y="1021"/>
                  <a:pt x="2765" y="1017"/>
                </a:cubicBezTo>
                <a:cubicBezTo>
                  <a:pt x="2741" y="1012"/>
                  <a:pt x="2723" y="993"/>
                  <a:pt x="2718" y="969"/>
                </a:cubicBezTo>
                <a:cubicBezTo>
                  <a:pt x="2733" y="981"/>
                  <a:pt x="2833" y="1019"/>
                  <a:pt x="2748" y="969"/>
                </a:cubicBezTo>
                <a:cubicBezTo>
                  <a:pt x="2783" y="989"/>
                  <a:pt x="2791" y="982"/>
                  <a:pt x="2772" y="948"/>
                </a:cubicBezTo>
                <a:cubicBezTo>
                  <a:pt x="2793" y="954"/>
                  <a:pt x="2815" y="955"/>
                  <a:pt x="2837" y="951"/>
                </a:cubicBezTo>
                <a:cubicBezTo>
                  <a:pt x="2803" y="949"/>
                  <a:pt x="2769" y="944"/>
                  <a:pt x="2736" y="933"/>
                </a:cubicBezTo>
                <a:cubicBezTo>
                  <a:pt x="2751" y="927"/>
                  <a:pt x="2767" y="921"/>
                  <a:pt x="2783" y="916"/>
                </a:cubicBezTo>
                <a:cubicBezTo>
                  <a:pt x="2761" y="910"/>
                  <a:pt x="2738" y="907"/>
                  <a:pt x="2715" y="907"/>
                </a:cubicBezTo>
                <a:cubicBezTo>
                  <a:pt x="2759" y="903"/>
                  <a:pt x="2759" y="893"/>
                  <a:pt x="2715" y="877"/>
                </a:cubicBezTo>
                <a:cubicBezTo>
                  <a:pt x="2761" y="891"/>
                  <a:pt x="2801" y="919"/>
                  <a:pt x="2849" y="927"/>
                </a:cubicBezTo>
                <a:cubicBezTo>
                  <a:pt x="2809" y="917"/>
                  <a:pt x="2769" y="889"/>
                  <a:pt x="2739" y="862"/>
                </a:cubicBezTo>
                <a:cubicBezTo>
                  <a:pt x="2788" y="859"/>
                  <a:pt x="2835" y="846"/>
                  <a:pt x="2883" y="865"/>
                </a:cubicBezTo>
                <a:cubicBezTo>
                  <a:pt x="2903" y="867"/>
                  <a:pt x="2924" y="868"/>
                  <a:pt x="2944" y="869"/>
                </a:cubicBezTo>
                <a:cubicBezTo>
                  <a:pt x="2966" y="875"/>
                  <a:pt x="2960" y="893"/>
                  <a:pt x="2988" y="895"/>
                </a:cubicBezTo>
                <a:cubicBezTo>
                  <a:pt x="2952" y="885"/>
                  <a:pt x="2959" y="845"/>
                  <a:pt x="3030" y="868"/>
                </a:cubicBezTo>
                <a:cubicBezTo>
                  <a:pt x="2969" y="839"/>
                  <a:pt x="3077" y="848"/>
                  <a:pt x="3092" y="853"/>
                </a:cubicBezTo>
                <a:cubicBezTo>
                  <a:pt x="2950" y="811"/>
                  <a:pt x="2844" y="878"/>
                  <a:pt x="2774" y="826"/>
                </a:cubicBezTo>
                <a:cubicBezTo>
                  <a:pt x="2841" y="814"/>
                  <a:pt x="2752" y="735"/>
                  <a:pt x="3027" y="770"/>
                </a:cubicBezTo>
                <a:cubicBezTo>
                  <a:pt x="3005" y="760"/>
                  <a:pt x="2984" y="751"/>
                  <a:pt x="2962" y="743"/>
                </a:cubicBezTo>
                <a:cubicBezTo>
                  <a:pt x="2990" y="725"/>
                  <a:pt x="3024" y="738"/>
                  <a:pt x="3054" y="743"/>
                </a:cubicBezTo>
                <a:cubicBezTo>
                  <a:pt x="3002" y="736"/>
                  <a:pt x="3024" y="721"/>
                  <a:pt x="3050" y="708"/>
                </a:cubicBezTo>
                <a:cubicBezTo>
                  <a:pt x="2967" y="716"/>
                  <a:pt x="3061" y="621"/>
                  <a:pt x="3131" y="633"/>
                </a:cubicBezTo>
                <a:cubicBezTo>
                  <a:pt x="3051" y="574"/>
                  <a:pt x="3228" y="474"/>
                  <a:pt x="3220" y="610"/>
                </a:cubicBezTo>
                <a:cubicBezTo>
                  <a:pt x="3226" y="556"/>
                  <a:pt x="3283" y="570"/>
                  <a:pt x="3333" y="586"/>
                </a:cubicBezTo>
                <a:cubicBezTo>
                  <a:pt x="3291" y="566"/>
                  <a:pt x="3239" y="566"/>
                  <a:pt x="3214" y="521"/>
                </a:cubicBezTo>
                <a:cubicBezTo>
                  <a:pt x="3251" y="512"/>
                  <a:pt x="3283" y="523"/>
                  <a:pt x="3315" y="541"/>
                </a:cubicBezTo>
                <a:cubicBezTo>
                  <a:pt x="3351" y="561"/>
                  <a:pt x="3431" y="560"/>
                  <a:pt x="3407" y="604"/>
                </a:cubicBezTo>
                <a:cubicBezTo>
                  <a:pt x="3430" y="601"/>
                  <a:pt x="3449" y="563"/>
                  <a:pt x="3416" y="559"/>
                </a:cubicBezTo>
                <a:cubicBezTo>
                  <a:pt x="3381" y="556"/>
                  <a:pt x="3348" y="562"/>
                  <a:pt x="3327" y="530"/>
                </a:cubicBezTo>
                <a:cubicBezTo>
                  <a:pt x="3344" y="511"/>
                  <a:pt x="3365" y="506"/>
                  <a:pt x="3389" y="515"/>
                </a:cubicBezTo>
                <a:cubicBezTo>
                  <a:pt x="3368" y="505"/>
                  <a:pt x="3346" y="504"/>
                  <a:pt x="3324" y="512"/>
                </a:cubicBezTo>
                <a:cubicBezTo>
                  <a:pt x="3317" y="430"/>
                  <a:pt x="3433" y="439"/>
                  <a:pt x="3484" y="429"/>
                </a:cubicBezTo>
                <a:cubicBezTo>
                  <a:pt x="3479" y="473"/>
                  <a:pt x="3487" y="509"/>
                  <a:pt x="3466" y="550"/>
                </a:cubicBezTo>
                <a:cubicBezTo>
                  <a:pt x="3495" y="532"/>
                  <a:pt x="3505" y="485"/>
                  <a:pt x="3552" y="497"/>
                </a:cubicBezTo>
                <a:cubicBezTo>
                  <a:pt x="3492" y="470"/>
                  <a:pt x="3537" y="398"/>
                  <a:pt x="3549" y="443"/>
                </a:cubicBezTo>
                <a:cubicBezTo>
                  <a:pt x="3562" y="409"/>
                  <a:pt x="3608" y="422"/>
                  <a:pt x="3612" y="381"/>
                </a:cubicBezTo>
                <a:cubicBezTo>
                  <a:pt x="3690" y="413"/>
                  <a:pt x="3583" y="556"/>
                  <a:pt x="3552" y="589"/>
                </a:cubicBezTo>
                <a:cubicBezTo>
                  <a:pt x="3585" y="566"/>
                  <a:pt x="3628" y="561"/>
                  <a:pt x="3644" y="519"/>
                </a:cubicBezTo>
                <a:cubicBezTo>
                  <a:pt x="3661" y="476"/>
                  <a:pt x="3724" y="524"/>
                  <a:pt x="3751" y="527"/>
                </a:cubicBezTo>
                <a:cubicBezTo>
                  <a:pt x="3652" y="492"/>
                  <a:pt x="3695" y="407"/>
                  <a:pt x="3778" y="390"/>
                </a:cubicBezTo>
                <a:cubicBezTo>
                  <a:pt x="3767" y="398"/>
                  <a:pt x="3757" y="407"/>
                  <a:pt x="3748" y="417"/>
                </a:cubicBezTo>
                <a:cubicBezTo>
                  <a:pt x="3786" y="465"/>
                  <a:pt x="3791" y="393"/>
                  <a:pt x="3831" y="423"/>
                </a:cubicBezTo>
                <a:cubicBezTo>
                  <a:pt x="3760" y="321"/>
                  <a:pt x="4020" y="450"/>
                  <a:pt x="4036" y="452"/>
                </a:cubicBezTo>
                <a:cubicBezTo>
                  <a:pt x="4021" y="435"/>
                  <a:pt x="4002" y="425"/>
                  <a:pt x="3980" y="423"/>
                </a:cubicBezTo>
                <a:cubicBezTo>
                  <a:pt x="4016" y="423"/>
                  <a:pt x="4019" y="420"/>
                  <a:pt x="3989" y="413"/>
                </a:cubicBezTo>
                <a:cubicBezTo>
                  <a:pt x="3970" y="400"/>
                  <a:pt x="3968" y="357"/>
                  <a:pt x="4015" y="393"/>
                </a:cubicBezTo>
                <a:cubicBezTo>
                  <a:pt x="4004" y="360"/>
                  <a:pt x="3934" y="369"/>
                  <a:pt x="3995" y="343"/>
                </a:cubicBezTo>
                <a:cubicBezTo>
                  <a:pt x="3946" y="357"/>
                  <a:pt x="3845" y="348"/>
                  <a:pt x="3807" y="307"/>
                </a:cubicBezTo>
                <a:cubicBezTo>
                  <a:pt x="3829" y="299"/>
                  <a:pt x="3850" y="301"/>
                  <a:pt x="3870" y="313"/>
                </a:cubicBezTo>
                <a:cubicBezTo>
                  <a:pt x="3873" y="302"/>
                  <a:pt x="3876" y="291"/>
                  <a:pt x="3879" y="280"/>
                </a:cubicBezTo>
                <a:cubicBezTo>
                  <a:pt x="3901" y="292"/>
                  <a:pt x="3923" y="305"/>
                  <a:pt x="3944" y="319"/>
                </a:cubicBezTo>
                <a:cubicBezTo>
                  <a:pt x="3954" y="246"/>
                  <a:pt x="4012" y="320"/>
                  <a:pt x="4048" y="289"/>
                </a:cubicBezTo>
                <a:cubicBezTo>
                  <a:pt x="4039" y="329"/>
                  <a:pt x="4081" y="338"/>
                  <a:pt x="4108" y="337"/>
                </a:cubicBezTo>
                <a:cubicBezTo>
                  <a:pt x="4084" y="335"/>
                  <a:pt x="4070" y="321"/>
                  <a:pt x="4066" y="298"/>
                </a:cubicBezTo>
                <a:cubicBezTo>
                  <a:pt x="4107" y="291"/>
                  <a:pt x="4150" y="307"/>
                  <a:pt x="4190" y="313"/>
                </a:cubicBezTo>
                <a:cubicBezTo>
                  <a:pt x="4181" y="358"/>
                  <a:pt x="4115" y="352"/>
                  <a:pt x="4081" y="354"/>
                </a:cubicBezTo>
                <a:cubicBezTo>
                  <a:pt x="4125" y="356"/>
                  <a:pt x="4173" y="355"/>
                  <a:pt x="4212" y="331"/>
                </a:cubicBezTo>
                <a:cubicBezTo>
                  <a:pt x="4216" y="409"/>
                  <a:pt x="4292" y="377"/>
                  <a:pt x="4339" y="375"/>
                </a:cubicBezTo>
                <a:cubicBezTo>
                  <a:pt x="4333" y="358"/>
                  <a:pt x="4289" y="364"/>
                  <a:pt x="4271" y="346"/>
                </a:cubicBezTo>
                <a:cubicBezTo>
                  <a:pt x="4299" y="331"/>
                  <a:pt x="4326" y="315"/>
                  <a:pt x="4268" y="307"/>
                </a:cubicBezTo>
                <a:cubicBezTo>
                  <a:pt x="4274" y="308"/>
                  <a:pt x="4378" y="305"/>
                  <a:pt x="4297" y="292"/>
                </a:cubicBezTo>
                <a:cubicBezTo>
                  <a:pt x="4334" y="296"/>
                  <a:pt x="4352" y="254"/>
                  <a:pt x="4376" y="240"/>
                </a:cubicBezTo>
                <a:cubicBezTo>
                  <a:pt x="4414" y="218"/>
                  <a:pt x="4456" y="228"/>
                  <a:pt x="4496" y="227"/>
                </a:cubicBezTo>
                <a:cubicBezTo>
                  <a:pt x="4436" y="176"/>
                  <a:pt x="4547" y="183"/>
                  <a:pt x="4571" y="167"/>
                </a:cubicBezTo>
                <a:cubicBezTo>
                  <a:pt x="4541" y="152"/>
                  <a:pt x="4506" y="155"/>
                  <a:pt x="4479" y="135"/>
                </a:cubicBezTo>
                <a:cubicBezTo>
                  <a:pt x="4512" y="107"/>
                  <a:pt x="4546" y="152"/>
                  <a:pt x="4576" y="117"/>
                </a:cubicBezTo>
                <a:cubicBezTo>
                  <a:pt x="4491" y="100"/>
                  <a:pt x="4623" y="85"/>
                  <a:pt x="4654" y="91"/>
                </a:cubicBezTo>
                <a:cubicBezTo>
                  <a:pt x="4656" y="92"/>
                  <a:pt x="4775" y="172"/>
                  <a:pt x="4716" y="96"/>
                </a:cubicBezTo>
                <a:cubicBezTo>
                  <a:pt x="4759" y="92"/>
                  <a:pt x="4799" y="133"/>
                  <a:pt x="4841" y="111"/>
                </a:cubicBezTo>
                <a:cubicBezTo>
                  <a:pt x="4815" y="176"/>
                  <a:pt x="4720" y="180"/>
                  <a:pt x="4678" y="230"/>
                </a:cubicBezTo>
                <a:cubicBezTo>
                  <a:pt x="4701" y="224"/>
                  <a:pt x="4715" y="235"/>
                  <a:pt x="4716" y="259"/>
                </a:cubicBezTo>
                <a:cubicBezTo>
                  <a:pt x="4701" y="261"/>
                  <a:pt x="4654" y="305"/>
                  <a:pt x="4657" y="337"/>
                </a:cubicBezTo>
                <a:cubicBezTo>
                  <a:pt x="4678" y="325"/>
                  <a:pt x="4717" y="348"/>
                  <a:pt x="4726" y="334"/>
                </a:cubicBezTo>
                <a:cubicBezTo>
                  <a:pt x="4734" y="319"/>
                  <a:pt x="4746" y="308"/>
                  <a:pt x="4762" y="300"/>
                </a:cubicBezTo>
                <a:cubicBezTo>
                  <a:pt x="4780" y="287"/>
                  <a:pt x="4753" y="279"/>
                  <a:pt x="4764" y="265"/>
                </a:cubicBezTo>
                <a:cubicBezTo>
                  <a:pt x="4813" y="204"/>
                  <a:pt x="4934" y="111"/>
                  <a:pt x="5010" y="90"/>
                </a:cubicBezTo>
                <a:cubicBezTo>
                  <a:pt x="5023" y="140"/>
                  <a:pt x="5025" y="164"/>
                  <a:pt x="4965" y="173"/>
                </a:cubicBezTo>
                <a:cubicBezTo>
                  <a:pt x="5027" y="170"/>
                  <a:pt x="5019" y="231"/>
                  <a:pt x="5001" y="265"/>
                </a:cubicBezTo>
                <a:cubicBezTo>
                  <a:pt x="5026" y="268"/>
                  <a:pt x="5029" y="255"/>
                  <a:pt x="5043" y="239"/>
                </a:cubicBezTo>
                <a:cubicBezTo>
                  <a:pt x="5063" y="217"/>
                  <a:pt x="5098" y="234"/>
                  <a:pt x="5123" y="233"/>
                </a:cubicBezTo>
                <a:cubicBezTo>
                  <a:pt x="5115" y="222"/>
                  <a:pt x="5107" y="211"/>
                  <a:pt x="5099" y="200"/>
                </a:cubicBezTo>
                <a:cubicBezTo>
                  <a:pt x="5120" y="196"/>
                  <a:pt x="5141" y="199"/>
                  <a:pt x="5162" y="203"/>
                </a:cubicBezTo>
                <a:cubicBezTo>
                  <a:pt x="5139" y="195"/>
                  <a:pt x="5123" y="179"/>
                  <a:pt x="5123" y="155"/>
                </a:cubicBezTo>
                <a:cubicBezTo>
                  <a:pt x="5158" y="158"/>
                  <a:pt x="5185" y="122"/>
                  <a:pt x="5221" y="138"/>
                </a:cubicBezTo>
                <a:cubicBezTo>
                  <a:pt x="5197" y="108"/>
                  <a:pt x="5159" y="112"/>
                  <a:pt x="5126" y="105"/>
                </a:cubicBezTo>
                <a:cubicBezTo>
                  <a:pt x="5148" y="101"/>
                  <a:pt x="5334" y="0"/>
                  <a:pt x="5349" y="69"/>
                </a:cubicBezTo>
                <a:cubicBezTo>
                  <a:pt x="5351" y="81"/>
                  <a:pt x="5408" y="84"/>
                  <a:pt x="5419" y="94"/>
                </a:cubicBezTo>
                <a:cubicBezTo>
                  <a:pt x="5450" y="123"/>
                  <a:pt x="5297" y="142"/>
                  <a:pt x="5289" y="147"/>
                </a:cubicBezTo>
                <a:cubicBezTo>
                  <a:pt x="5312" y="144"/>
                  <a:pt x="5333" y="149"/>
                  <a:pt x="5352" y="161"/>
                </a:cubicBezTo>
                <a:cubicBezTo>
                  <a:pt x="5320" y="170"/>
                  <a:pt x="5289" y="185"/>
                  <a:pt x="5257" y="191"/>
                </a:cubicBezTo>
                <a:cubicBezTo>
                  <a:pt x="5298" y="190"/>
                  <a:pt x="5355" y="155"/>
                  <a:pt x="5393" y="185"/>
                </a:cubicBezTo>
                <a:cubicBezTo>
                  <a:pt x="5363" y="206"/>
                  <a:pt x="5328" y="217"/>
                  <a:pt x="5295" y="233"/>
                </a:cubicBezTo>
                <a:cubicBezTo>
                  <a:pt x="5335" y="235"/>
                  <a:pt x="5375" y="220"/>
                  <a:pt x="5414" y="230"/>
                </a:cubicBezTo>
                <a:cubicBezTo>
                  <a:pt x="5393" y="242"/>
                  <a:pt x="5379" y="264"/>
                  <a:pt x="5387" y="289"/>
                </a:cubicBezTo>
                <a:cubicBezTo>
                  <a:pt x="5384" y="247"/>
                  <a:pt x="5424" y="223"/>
                  <a:pt x="5461" y="227"/>
                </a:cubicBezTo>
                <a:cubicBezTo>
                  <a:pt x="5392" y="209"/>
                  <a:pt x="5474" y="134"/>
                  <a:pt x="5498" y="121"/>
                </a:cubicBezTo>
                <a:cubicBezTo>
                  <a:pt x="5532" y="101"/>
                  <a:pt x="5657" y="120"/>
                  <a:pt x="5622" y="179"/>
                </a:cubicBezTo>
                <a:cubicBezTo>
                  <a:pt x="5652" y="170"/>
                  <a:pt x="5718" y="136"/>
                  <a:pt x="5729" y="188"/>
                </a:cubicBezTo>
                <a:cubicBezTo>
                  <a:pt x="5771" y="145"/>
                  <a:pt x="5876" y="206"/>
                  <a:pt x="5806" y="221"/>
                </a:cubicBezTo>
                <a:cubicBezTo>
                  <a:pt x="5870" y="216"/>
                  <a:pt x="5966" y="207"/>
                  <a:pt x="6018" y="259"/>
                </a:cubicBezTo>
                <a:cubicBezTo>
                  <a:pt x="6052" y="293"/>
                  <a:pt x="5942" y="305"/>
                  <a:pt x="5927" y="308"/>
                </a:cubicBezTo>
                <a:cubicBezTo>
                  <a:pt x="5858" y="322"/>
                  <a:pt x="5819" y="363"/>
                  <a:pt x="5742" y="352"/>
                </a:cubicBezTo>
                <a:cubicBezTo>
                  <a:pt x="5680" y="343"/>
                  <a:pt x="5560" y="298"/>
                  <a:pt x="5506" y="345"/>
                </a:cubicBezTo>
                <a:cubicBezTo>
                  <a:pt x="5544" y="348"/>
                  <a:pt x="5582" y="353"/>
                  <a:pt x="5619" y="360"/>
                </a:cubicBezTo>
                <a:cubicBezTo>
                  <a:pt x="5646" y="365"/>
                  <a:pt x="5781" y="369"/>
                  <a:pt x="5699" y="399"/>
                </a:cubicBezTo>
                <a:cubicBezTo>
                  <a:pt x="5734" y="403"/>
                  <a:pt x="5814" y="423"/>
                  <a:pt x="5732" y="458"/>
                </a:cubicBezTo>
                <a:cubicBezTo>
                  <a:pt x="5759" y="455"/>
                  <a:pt x="5787" y="451"/>
                  <a:pt x="5815" y="446"/>
                </a:cubicBezTo>
                <a:cubicBezTo>
                  <a:pt x="5818" y="470"/>
                  <a:pt x="5832" y="471"/>
                  <a:pt x="5856" y="470"/>
                </a:cubicBezTo>
                <a:cubicBezTo>
                  <a:pt x="5852" y="454"/>
                  <a:pt x="5850" y="437"/>
                  <a:pt x="5850" y="420"/>
                </a:cubicBezTo>
                <a:cubicBezTo>
                  <a:pt x="5882" y="421"/>
                  <a:pt x="5919" y="425"/>
                  <a:pt x="5931" y="461"/>
                </a:cubicBezTo>
                <a:cubicBezTo>
                  <a:pt x="5946" y="407"/>
                  <a:pt x="6022" y="427"/>
                  <a:pt x="6036" y="469"/>
                </a:cubicBezTo>
                <a:cubicBezTo>
                  <a:pt x="6065" y="555"/>
                  <a:pt x="5888" y="499"/>
                  <a:pt x="5871" y="479"/>
                </a:cubicBezTo>
                <a:cubicBezTo>
                  <a:pt x="5926" y="585"/>
                  <a:pt x="5703" y="553"/>
                  <a:pt x="5698" y="598"/>
                </a:cubicBezTo>
                <a:cubicBezTo>
                  <a:pt x="5697" y="603"/>
                  <a:pt x="5706" y="650"/>
                  <a:pt x="5651" y="666"/>
                </a:cubicBezTo>
                <a:cubicBezTo>
                  <a:pt x="5549" y="601"/>
                  <a:pt x="5794" y="508"/>
                  <a:pt x="5607" y="462"/>
                </a:cubicBezTo>
                <a:cubicBezTo>
                  <a:pt x="5545" y="447"/>
                  <a:pt x="5485" y="434"/>
                  <a:pt x="5425" y="412"/>
                </a:cubicBezTo>
                <a:cubicBezTo>
                  <a:pt x="5367" y="390"/>
                  <a:pt x="5319" y="333"/>
                  <a:pt x="5254" y="361"/>
                </a:cubicBezTo>
                <a:cubicBezTo>
                  <a:pt x="5194" y="386"/>
                  <a:pt x="5153" y="411"/>
                  <a:pt x="5087" y="396"/>
                </a:cubicBezTo>
                <a:cubicBezTo>
                  <a:pt x="5015" y="380"/>
                  <a:pt x="4946" y="431"/>
                  <a:pt x="4909" y="479"/>
                </a:cubicBezTo>
                <a:cubicBezTo>
                  <a:pt x="4894" y="540"/>
                  <a:pt x="4869" y="599"/>
                  <a:pt x="4881" y="663"/>
                </a:cubicBezTo>
                <a:cubicBezTo>
                  <a:pt x="4887" y="700"/>
                  <a:pt x="4860" y="703"/>
                  <a:pt x="4830" y="705"/>
                </a:cubicBezTo>
                <a:cubicBezTo>
                  <a:pt x="4759" y="710"/>
                  <a:pt x="4758" y="817"/>
                  <a:pt x="4678" y="792"/>
                </a:cubicBezTo>
                <a:cubicBezTo>
                  <a:pt x="4658" y="785"/>
                  <a:pt x="4646" y="769"/>
                  <a:pt x="4612" y="760"/>
                </a:cubicBezTo>
                <a:cubicBezTo>
                  <a:pt x="4409" y="702"/>
                  <a:pt x="4529" y="728"/>
                  <a:pt x="4345" y="782"/>
                </a:cubicBezTo>
                <a:cubicBezTo>
                  <a:pt x="4264" y="806"/>
                  <a:pt x="4153" y="769"/>
                  <a:pt x="4096" y="713"/>
                </a:cubicBezTo>
                <a:cubicBezTo>
                  <a:pt x="4015" y="633"/>
                  <a:pt x="3911" y="553"/>
                  <a:pt x="3802" y="618"/>
                </a:cubicBezTo>
                <a:cubicBezTo>
                  <a:pt x="3811" y="628"/>
                  <a:pt x="3821" y="636"/>
                  <a:pt x="3831" y="645"/>
                </a:cubicBezTo>
                <a:cubicBezTo>
                  <a:pt x="3792" y="667"/>
                  <a:pt x="3745" y="627"/>
                  <a:pt x="3711" y="661"/>
                </a:cubicBezTo>
                <a:cubicBezTo>
                  <a:pt x="3668" y="658"/>
                  <a:pt x="3651" y="656"/>
                  <a:pt x="3609" y="675"/>
                </a:cubicBezTo>
                <a:cubicBezTo>
                  <a:pt x="3698" y="711"/>
                  <a:pt x="3626" y="781"/>
                  <a:pt x="3576" y="811"/>
                </a:cubicBezTo>
                <a:lnTo>
                  <a:pt x="3576" y="811"/>
                </a:lnTo>
                <a:lnTo>
                  <a:pt x="3576" y="811"/>
                </a:lnTo>
                <a:cubicBezTo>
                  <a:pt x="3599" y="816"/>
                  <a:pt x="3618" y="823"/>
                  <a:pt x="3638" y="832"/>
                </a:cubicBezTo>
                <a:cubicBezTo>
                  <a:pt x="3546" y="894"/>
                  <a:pt x="3364" y="811"/>
                  <a:pt x="3302" y="823"/>
                </a:cubicBezTo>
                <a:cubicBezTo>
                  <a:pt x="3278" y="828"/>
                  <a:pt x="3169" y="786"/>
                  <a:pt x="3155" y="820"/>
                </a:cubicBezTo>
                <a:cubicBezTo>
                  <a:pt x="3143" y="848"/>
                  <a:pt x="3167" y="886"/>
                  <a:pt x="3170" y="913"/>
                </a:cubicBezTo>
                <a:cubicBezTo>
                  <a:pt x="3174" y="953"/>
                  <a:pt x="3106" y="975"/>
                  <a:pt x="3076" y="968"/>
                </a:cubicBezTo>
                <a:cubicBezTo>
                  <a:pt x="2843" y="916"/>
                  <a:pt x="2859" y="1082"/>
                  <a:pt x="2706" y="1153"/>
                </a:cubicBezTo>
                <a:cubicBezTo>
                  <a:pt x="2727" y="1171"/>
                  <a:pt x="2819" y="1228"/>
                  <a:pt x="2771" y="1267"/>
                </a:cubicBezTo>
                <a:cubicBezTo>
                  <a:pt x="2712" y="1316"/>
                  <a:pt x="2661" y="1355"/>
                  <a:pt x="2606" y="1410"/>
                </a:cubicBezTo>
                <a:cubicBezTo>
                  <a:pt x="2583" y="1427"/>
                  <a:pt x="2555" y="1432"/>
                  <a:pt x="2558" y="1450"/>
                </a:cubicBezTo>
                <a:cubicBezTo>
                  <a:pt x="2561" y="1471"/>
                  <a:pt x="2587" y="1495"/>
                  <a:pt x="2560" y="1512"/>
                </a:cubicBezTo>
                <a:cubicBezTo>
                  <a:pt x="2503" y="1548"/>
                  <a:pt x="2418" y="1553"/>
                  <a:pt x="2353" y="1551"/>
                </a:cubicBezTo>
                <a:cubicBezTo>
                  <a:pt x="2362" y="1583"/>
                  <a:pt x="2390" y="1791"/>
                  <a:pt x="2347" y="1814"/>
                </a:cubicBezTo>
                <a:cubicBezTo>
                  <a:pt x="2314" y="1832"/>
                  <a:pt x="2276" y="1907"/>
                  <a:pt x="2247" y="1936"/>
                </a:cubicBezTo>
                <a:cubicBezTo>
                  <a:pt x="2214" y="1969"/>
                  <a:pt x="2183" y="1998"/>
                  <a:pt x="2154" y="2035"/>
                </a:cubicBezTo>
                <a:cubicBezTo>
                  <a:pt x="2186" y="2057"/>
                  <a:pt x="2263" y="2065"/>
                  <a:pt x="2277" y="2137"/>
                </a:cubicBezTo>
                <a:cubicBezTo>
                  <a:pt x="2291" y="2210"/>
                  <a:pt x="2196" y="2207"/>
                  <a:pt x="2146" y="2200"/>
                </a:cubicBezTo>
                <a:cubicBezTo>
                  <a:pt x="2043" y="2185"/>
                  <a:pt x="2006" y="2183"/>
                  <a:pt x="1917" y="2243"/>
                </a:cubicBezTo>
                <a:cubicBezTo>
                  <a:pt x="1879" y="2270"/>
                  <a:pt x="1804" y="2312"/>
                  <a:pt x="1807" y="2363"/>
                </a:cubicBezTo>
                <a:cubicBezTo>
                  <a:pt x="1808" y="2392"/>
                  <a:pt x="1773" y="2411"/>
                  <a:pt x="1779" y="2449"/>
                </a:cubicBezTo>
                <a:cubicBezTo>
                  <a:pt x="1784" y="2481"/>
                  <a:pt x="1806" y="2498"/>
                  <a:pt x="1815" y="2526"/>
                </a:cubicBezTo>
                <a:cubicBezTo>
                  <a:pt x="1830" y="2569"/>
                  <a:pt x="1750" y="2529"/>
                  <a:pt x="1811" y="2685"/>
                </a:cubicBezTo>
                <a:cubicBezTo>
                  <a:pt x="1878" y="2855"/>
                  <a:pt x="1743" y="2947"/>
                  <a:pt x="1894" y="3004"/>
                </a:cubicBezTo>
                <a:cubicBezTo>
                  <a:pt x="1932" y="3018"/>
                  <a:pt x="1998" y="3028"/>
                  <a:pt x="1982" y="3085"/>
                </a:cubicBezTo>
                <a:cubicBezTo>
                  <a:pt x="1960" y="3170"/>
                  <a:pt x="1941" y="3142"/>
                  <a:pt x="1879" y="3168"/>
                </a:cubicBezTo>
                <a:cubicBezTo>
                  <a:pt x="1817" y="3195"/>
                  <a:pt x="1873" y="3271"/>
                  <a:pt x="1895" y="3301"/>
                </a:cubicBezTo>
                <a:cubicBezTo>
                  <a:pt x="1935" y="3356"/>
                  <a:pt x="1915" y="3403"/>
                  <a:pt x="1902" y="3460"/>
                </a:cubicBezTo>
                <a:cubicBezTo>
                  <a:pt x="1883" y="3543"/>
                  <a:pt x="1740" y="3490"/>
                  <a:pt x="1754" y="3570"/>
                </a:cubicBezTo>
                <a:cubicBezTo>
                  <a:pt x="1764" y="3626"/>
                  <a:pt x="1695" y="3641"/>
                  <a:pt x="1724" y="3706"/>
                </a:cubicBezTo>
                <a:cubicBezTo>
                  <a:pt x="1741" y="3743"/>
                  <a:pt x="1728" y="3857"/>
                  <a:pt x="1678" y="3870"/>
                </a:cubicBezTo>
                <a:cubicBezTo>
                  <a:pt x="1652" y="3877"/>
                  <a:pt x="1638" y="3818"/>
                  <a:pt x="1607" y="3806"/>
                </a:cubicBezTo>
                <a:cubicBezTo>
                  <a:pt x="1560" y="3785"/>
                  <a:pt x="1474" y="3779"/>
                  <a:pt x="1451" y="3704"/>
                </a:cubicBezTo>
                <a:cubicBezTo>
                  <a:pt x="1421" y="3605"/>
                  <a:pt x="1458" y="3515"/>
                  <a:pt x="1465" y="3590"/>
                </a:cubicBezTo>
                <a:cubicBezTo>
                  <a:pt x="1496" y="3534"/>
                  <a:pt x="1418" y="3514"/>
                  <a:pt x="1413" y="3573"/>
                </a:cubicBezTo>
                <a:cubicBezTo>
                  <a:pt x="1409" y="3607"/>
                  <a:pt x="1450" y="3638"/>
                  <a:pt x="1412" y="3665"/>
                </a:cubicBezTo>
                <a:cubicBezTo>
                  <a:pt x="1404" y="3655"/>
                  <a:pt x="1396" y="3645"/>
                  <a:pt x="1388" y="3635"/>
                </a:cubicBezTo>
                <a:cubicBezTo>
                  <a:pt x="1383" y="3660"/>
                  <a:pt x="1366" y="3666"/>
                  <a:pt x="1344" y="3656"/>
                </a:cubicBezTo>
                <a:cubicBezTo>
                  <a:pt x="1387" y="3695"/>
                  <a:pt x="1395" y="3721"/>
                  <a:pt x="1379" y="3777"/>
                </a:cubicBezTo>
                <a:cubicBezTo>
                  <a:pt x="1379" y="3718"/>
                  <a:pt x="1377" y="3768"/>
                  <a:pt x="1356" y="3785"/>
                </a:cubicBezTo>
                <a:cubicBezTo>
                  <a:pt x="1338" y="3800"/>
                  <a:pt x="1317" y="3807"/>
                  <a:pt x="1298" y="3820"/>
                </a:cubicBezTo>
                <a:cubicBezTo>
                  <a:pt x="1267" y="3840"/>
                  <a:pt x="1292" y="3859"/>
                  <a:pt x="1246" y="3837"/>
                </a:cubicBezTo>
                <a:cubicBezTo>
                  <a:pt x="1219" y="3824"/>
                  <a:pt x="1193" y="3807"/>
                  <a:pt x="1165" y="3795"/>
                </a:cubicBezTo>
                <a:cubicBezTo>
                  <a:pt x="1237" y="3839"/>
                  <a:pt x="1147" y="3887"/>
                  <a:pt x="1103" y="3881"/>
                </a:cubicBezTo>
                <a:cubicBezTo>
                  <a:pt x="1110" y="3891"/>
                  <a:pt x="1117" y="3901"/>
                  <a:pt x="1124" y="3911"/>
                </a:cubicBezTo>
                <a:cubicBezTo>
                  <a:pt x="1099" y="3919"/>
                  <a:pt x="1073" y="3923"/>
                  <a:pt x="1047" y="3923"/>
                </a:cubicBezTo>
                <a:cubicBezTo>
                  <a:pt x="1052" y="3934"/>
                  <a:pt x="1057" y="3945"/>
                  <a:pt x="1062" y="3956"/>
                </a:cubicBezTo>
                <a:cubicBezTo>
                  <a:pt x="1002" y="3964"/>
                  <a:pt x="981" y="4026"/>
                  <a:pt x="934" y="4054"/>
                </a:cubicBezTo>
                <a:cubicBezTo>
                  <a:pt x="875" y="4089"/>
                  <a:pt x="812" y="4105"/>
                  <a:pt x="749" y="4128"/>
                </a:cubicBezTo>
                <a:cubicBezTo>
                  <a:pt x="722" y="4137"/>
                  <a:pt x="688" y="4163"/>
                  <a:pt x="659" y="4162"/>
                </a:cubicBezTo>
                <a:cubicBezTo>
                  <a:pt x="630" y="4162"/>
                  <a:pt x="603" y="4148"/>
                  <a:pt x="574" y="4147"/>
                </a:cubicBezTo>
                <a:cubicBezTo>
                  <a:pt x="528" y="4146"/>
                  <a:pt x="444" y="4164"/>
                  <a:pt x="412" y="4119"/>
                </a:cubicBezTo>
                <a:cubicBezTo>
                  <a:pt x="431" y="4101"/>
                  <a:pt x="452" y="4087"/>
                  <a:pt x="477" y="4077"/>
                </a:cubicBezTo>
                <a:cubicBezTo>
                  <a:pt x="372" y="4142"/>
                  <a:pt x="40" y="3933"/>
                  <a:pt x="183" y="3855"/>
                </a:cubicBezTo>
                <a:cubicBezTo>
                  <a:pt x="173" y="3847"/>
                  <a:pt x="163" y="3840"/>
                  <a:pt x="153" y="3834"/>
                </a:cubicBezTo>
                <a:cubicBezTo>
                  <a:pt x="215" y="3830"/>
                  <a:pt x="261" y="3888"/>
                  <a:pt x="322" y="3884"/>
                </a:cubicBezTo>
                <a:cubicBezTo>
                  <a:pt x="311" y="3876"/>
                  <a:pt x="300" y="3867"/>
                  <a:pt x="290" y="3858"/>
                </a:cubicBezTo>
                <a:cubicBezTo>
                  <a:pt x="329" y="3835"/>
                  <a:pt x="375" y="3830"/>
                  <a:pt x="417" y="3819"/>
                </a:cubicBezTo>
                <a:cubicBezTo>
                  <a:pt x="368" y="3823"/>
                  <a:pt x="318" y="3833"/>
                  <a:pt x="278" y="3864"/>
                </a:cubicBezTo>
                <a:cubicBezTo>
                  <a:pt x="283" y="3838"/>
                  <a:pt x="269" y="3814"/>
                  <a:pt x="245" y="3804"/>
                </a:cubicBezTo>
                <a:cubicBezTo>
                  <a:pt x="266" y="3798"/>
                  <a:pt x="287" y="3792"/>
                  <a:pt x="308" y="3786"/>
                </a:cubicBezTo>
                <a:cubicBezTo>
                  <a:pt x="231" y="3771"/>
                  <a:pt x="374" y="3734"/>
                  <a:pt x="400" y="3730"/>
                </a:cubicBezTo>
                <a:cubicBezTo>
                  <a:pt x="378" y="3729"/>
                  <a:pt x="358" y="3732"/>
                  <a:pt x="338" y="3739"/>
                </a:cubicBezTo>
                <a:cubicBezTo>
                  <a:pt x="301" y="3750"/>
                  <a:pt x="283" y="3736"/>
                  <a:pt x="334" y="3730"/>
                </a:cubicBezTo>
                <a:cubicBezTo>
                  <a:pt x="313" y="3731"/>
                  <a:pt x="292" y="3729"/>
                  <a:pt x="272" y="3724"/>
                </a:cubicBezTo>
                <a:cubicBezTo>
                  <a:pt x="316" y="3698"/>
                  <a:pt x="356" y="3674"/>
                  <a:pt x="405" y="3650"/>
                </a:cubicBezTo>
                <a:lnTo>
                  <a:pt x="319" y="3685"/>
                </a:lnTo>
                <a:cubicBezTo>
                  <a:pt x="320" y="3681"/>
                  <a:pt x="321" y="3677"/>
                  <a:pt x="322" y="3674"/>
                </a:cubicBezTo>
                <a:cubicBezTo>
                  <a:pt x="305" y="3693"/>
                  <a:pt x="274" y="3710"/>
                  <a:pt x="254" y="3718"/>
                </a:cubicBezTo>
                <a:cubicBezTo>
                  <a:pt x="255" y="3695"/>
                  <a:pt x="269" y="3681"/>
                  <a:pt x="293" y="3679"/>
                </a:cubicBezTo>
                <a:cubicBezTo>
                  <a:pt x="260" y="3678"/>
                  <a:pt x="224" y="3677"/>
                  <a:pt x="198" y="3700"/>
                </a:cubicBezTo>
                <a:cubicBezTo>
                  <a:pt x="221" y="3689"/>
                  <a:pt x="235" y="3699"/>
                  <a:pt x="236" y="3724"/>
                </a:cubicBezTo>
                <a:cubicBezTo>
                  <a:pt x="214" y="3721"/>
                  <a:pt x="193" y="3726"/>
                  <a:pt x="174" y="3739"/>
                </a:cubicBezTo>
                <a:cubicBezTo>
                  <a:pt x="174" y="3716"/>
                  <a:pt x="174" y="3693"/>
                  <a:pt x="174" y="3671"/>
                </a:cubicBezTo>
                <a:cubicBezTo>
                  <a:pt x="160" y="3675"/>
                  <a:pt x="147" y="3682"/>
                  <a:pt x="135" y="3691"/>
                </a:cubicBezTo>
                <a:cubicBezTo>
                  <a:pt x="213" y="3698"/>
                  <a:pt x="120" y="3788"/>
                  <a:pt x="129" y="3706"/>
                </a:cubicBezTo>
                <a:cubicBezTo>
                  <a:pt x="112" y="3798"/>
                  <a:pt x="29" y="3641"/>
                  <a:pt x="153" y="3602"/>
                </a:cubicBezTo>
                <a:cubicBezTo>
                  <a:pt x="149" y="3631"/>
                  <a:pt x="143" y="3669"/>
                  <a:pt x="106" y="3668"/>
                </a:cubicBezTo>
                <a:cubicBezTo>
                  <a:pt x="137" y="3687"/>
                  <a:pt x="149" y="3665"/>
                  <a:pt x="158" y="3638"/>
                </a:cubicBezTo>
                <a:cubicBezTo>
                  <a:pt x="169" y="3601"/>
                  <a:pt x="225" y="3632"/>
                  <a:pt x="254" y="3617"/>
                </a:cubicBezTo>
                <a:cubicBezTo>
                  <a:pt x="172" y="3608"/>
                  <a:pt x="295" y="3594"/>
                  <a:pt x="311" y="3576"/>
                </a:cubicBezTo>
                <a:cubicBezTo>
                  <a:pt x="276" y="3596"/>
                  <a:pt x="229" y="3584"/>
                  <a:pt x="198" y="3564"/>
                </a:cubicBezTo>
                <a:cubicBezTo>
                  <a:pt x="226" y="3527"/>
                  <a:pt x="284" y="3471"/>
                  <a:pt x="334" y="3472"/>
                </a:cubicBezTo>
                <a:cubicBezTo>
                  <a:pt x="255" y="3448"/>
                  <a:pt x="404" y="3384"/>
                  <a:pt x="429" y="3368"/>
                </a:cubicBezTo>
                <a:cubicBezTo>
                  <a:pt x="443" y="3400"/>
                  <a:pt x="419" y="3430"/>
                  <a:pt x="412" y="3460"/>
                </a:cubicBezTo>
                <a:cubicBezTo>
                  <a:pt x="462" y="3404"/>
                  <a:pt x="476" y="3354"/>
                  <a:pt x="560" y="3347"/>
                </a:cubicBezTo>
                <a:cubicBezTo>
                  <a:pt x="496" y="3336"/>
                  <a:pt x="424" y="3349"/>
                  <a:pt x="365" y="3373"/>
                </a:cubicBezTo>
                <a:cubicBezTo>
                  <a:pt x="347" y="3380"/>
                  <a:pt x="288" y="3423"/>
                  <a:pt x="278" y="3441"/>
                </a:cubicBezTo>
                <a:cubicBezTo>
                  <a:pt x="198" y="3578"/>
                  <a:pt x="240" y="3433"/>
                  <a:pt x="177" y="3442"/>
                </a:cubicBezTo>
                <a:cubicBezTo>
                  <a:pt x="183" y="3422"/>
                  <a:pt x="188" y="3403"/>
                  <a:pt x="192" y="3383"/>
                </a:cubicBezTo>
                <a:cubicBezTo>
                  <a:pt x="183" y="3403"/>
                  <a:pt x="152" y="3466"/>
                  <a:pt x="119" y="3451"/>
                </a:cubicBezTo>
                <a:cubicBezTo>
                  <a:pt x="93" y="3439"/>
                  <a:pt x="103" y="3389"/>
                  <a:pt x="70" y="3383"/>
                </a:cubicBezTo>
                <a:cubicBezTo>
                  <a:pt x="92" y="3377"/>
                  <a:pt x="110" y="3360"/>
                  <a:pt x="118" y="3338"/>
                </a:cubicBezTo>
                <a:cubicBezTo>
                  <a:pt x="131" y="3377"/>
                  <a:pt x="154" y="3378"/>
                  <a:pt x="175" y="3361"/>
                </a:cubicBezTo>
                <a:lnTo>
                  <a:pt x="114" y="3329"/>
                </a:lnTo>
                <a:cubicBezTo>
                  <a:pt x="145" y="3312"/>
                  <a:pt x="180" y="3305"/>
                  <a:pt x="206" y="3282"/>
                </a:cubicBezTo>
                <a:cubicBezTo>
                  <a:pt x="208" y="3289"/>
                  <a:pt x="209" y="3297"/>
                  <a:pt x="209" y="3306"/>
                </a:cubicBezTo>
                <a:cubicBezTo>
                  <a:pt x="213" y="3291"/>
                  <a:pt x="214" y="3276"/>
                  <a:pt x="210" y="3264"/>
                </a:cubicBezTo>
                <a:cubicBezTo>
                  <a:pt x="168" y="3274"/>
                  <a:pt x="113" y="3364"/>
                  <a:pt x="69" y="3302"/>
                </a:cubicBezTo>
                <a:lnTo>
                  <a:pt x="43" y="3302"/>
                </a:lnTo>
                <a:close/>
                <a:moveTo>
                  <a:pt x="76" y="2896"/>
                </a:moveTo>
                <a:cubicBezTo>
                  <a:pt x="86" y="2901"/>
                  <a:pt x="83" y="2901"/>
                  <a:pt x="88" y="2907"/>
                </a:cubicBezTo>
                <a:cubicBezTo>
                  <a:pt x="55" y="2912"/>
                  <a:pt x="42" y="2912"/>
                  <a:pt x="11" y="2901"/>
                </a:cubicBezTo>
                <a:cubicBezTo>
                  <a:pt x="31" y="2886"/>
                  <a:pt x="53" y="2884"/>
                  <a:pt x="76" y="2896"/>
                </a:cubicBezTo>
                <a:close/>
                <a:moveTo>
                  <a:pt x="741" y="2530"/>
                </a:moveTo>
                <a:cubicBezTo>
                  <a:pt x="745" y="2521"/>
                  <a:pt x="749" y="2513"/>
                  <a:pt x="753" y="2504"/>
                </a:cubicBezTo>
                <a:cubicBezTo>
                  <a:pt x="763" y="2527"/>
                  <a:pt x="751" y="2517"/>
                  <a:pt x="741" y="2530"/>
                </a:cubicBezTo>
                <a:close/>
                <a:moveTo>
                  <a:pt x="5808" y="405"/>
                </a:moveTo>
                <a:cubicBezTo>
                  <a:pt x="5750" y="390"/>
                  <a:pt x="5780" y="476"/>
                  <a:pt x="5844" y="422"/>
                </a:cubicBezTo>
                <a:cubicBezTo>
                  <a:pt x="5816" y="439"/>
                  <a:pt x="5804" y="433"/>
                  <a:pt x="5808" y="405"/>
                </a:cubicBezTo>
                <a:close/>
                <a:moveTo>
                  <a:pt x="40" y="3050"/>
                </a:move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7" name="꙱ North Macedonia (Republic of North Macedonia) (MK) (H)">
            <a:extLst>
              <a:ext uri="{FF2B5EF4-FFF2-40B4-BE49-F238E27FC236}">
                <a16:creationId xmlns:a16="http://schemas.microsoft.com/office/drawing/2014/main" id="{A97E5C57-D54E-40A6-82DA-A13B9CA470C4}"/>
              </a:ext>
            </a:extLst>
          </p:cNvPr>
          <p:cNvSpPr>
            <a:spLocks/>
          </p:cNvSpPr>
          <p:nvPr/>
        </p:nvSpPr>
        <p:spPr bwMode="auto">
          <a:xfrm>
            <a:off x="4896926" y="1131362"/>
            <a:ext cx="59913" cy="45412"/>
          </a:xfrm>
          <a:custGeom>
            <a:avLst/>
            <a:gdLst>
              <a:gd name="T0" fmla="*/ 136 w 727"/>
              <a:gd name="T1" fmla="*/ 97 h 549"/>
              <a:gd name="T2" fmla="*/ 241 w 727"/>
              <a:gd name="T3" fmla="*/ 108 h 549"/>
              <a:gd name="T4" fmla="*/ 315 w 727"/>
              <a:gd name="T5" fmla="*/ 55 h 549"/>
              <a:gd name="T6" fmla="*/ 380 w 727"/>
              <a:gd name="T7" fmla="*/ 34 h 549"/>
              <a:gd name="T8" fmla="*/ 495 w 727"/>
              <a:gd name="T9" fmla="*/ 22 h 549"/>
              <a:gd name="T10" fmla="*/ 577 w 727"/>
              <a:gd name="T11" fmla="*/ 83 h 549"/>
              <a:gd name="T12" fmla="*/ 706 w 727"/>
              <a:gd name="T13" fmla="*/ 281 h 549"/>
              <a:gd name="T14" fmla="*/ 707 w 727"/>
              <a:gd name="T15" fmla="*/ 379 h 549"/>
              <a:gd name="T16" fmla="*/ 575 w 727"/>
              <a:gd name="T17" fmla="*/ 441 h 549"/>
              <a:gd name="T18" fmla="*/ 436 w 727"/>
              <a:gd name="T19" fmla="*/ 469 h 549"/>
              <a:gd name="T20" fmla="*/ 197 w 727"/>
              <a:gd name="T21" fmla="*/ 543 h 549"/>
              <a:gd name="T22" fmla="*/ 158 w 727"/>
              <a:gd name="T23" fmla="*/ 539 h 549"/>
              <a:gd name="T24" fmla="*/ 114 w 727"/>
              <a:gd name="T25" fmla="*/ 524 h 549"/>
              <a:gd name="T26" fmla="*/ 54 w 727"/>
              <a:gd name="T27" fmla="*/ 459 h 549"/>
              <a:gd name="T28" fmla="*/ 25 w 727"/>
              <a:gd name="T29" fmla="*/ 384 h 549"/>
              <a:gd name="T30" fmla="*/ 28 w 727"/>
              <a:gd name="T31" fmla="*/ 363 h 549"/>
              <a:gd name="T32" fmla="*/ 19 w 727"/>
              <a:gd name="T33" fmla="*/ 341 h 549"/>
              <a:gd name="T34" fmla="*/ 2 w 727"/>
              <a:gd name="T35" fmla="*/ 306 h 549"/>
              <a:gd name="T36" fmla="*/ 31 w 727"/>
              <a:gd name="T37" fmla="*/ 212 h 549"/>
              <a:gd name="T38" fmla="*/ 136 w 727"/>
              <a:gd name="T39" fmla="*/ 9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27" h="549">
                <a:moveTo>
                  <a:pt x="136" y="97"/>
                </a:moveTo>
                <a:cubicBezTo>
                  <a:pt x="197" y="68"/>
                  <a:pt x="189" y="105"/>
                  <a:pt x="241" y="108"/>
                </a:cubicBezTo>
                <a:cubicBezTo>
                  <a:pt x="228" y="57"/>
                  <a:pt x="289" y="49"/>
                  <a:pt x="315" y="55"/>
                </a:cubicBezTo>
                <a:cubicBezTo>
                  <a:pt x="346" y="64"/>
                  <a:pt x="354" y="38"/>
                  <a:pt x="380" y="34"/>
                </a:cubicBezTo>
                <a:cubicBezTo>
                  <a:pt x="410" y="29"/>
                  <a:pt x="472" y="40"/>
                  <a:pt x="495" y="22"/>
                </a:cubicBezTo>
                <a:cubicBezTo>
                  <a:pt x="525" y="0"/>
                  <a:pt x="530" y="35"/>
                  <a:pt x="577" y="83"/>
                </a:cubicBezTo>
                <a:cubicBezTo>
                  <a:pt x="647" y="148"/>
                  <a:pt x="716" y="181"/>
                  <a:pt x="706" y="281"/>
                </a:cubicBezTo>
                <a:cubicBezTo>
                  <a:pt x="708" y="315"/>
                  <a:pt x="727" y="340"/>
                  <a:pt x="707" y="379"/>
                </a:cubicBezTo>
                <a:cubicBezTo>
                  <a:pt x="641" y="380"/>
                  <a:pt x="701" y="452"/>
                  <a:pt x="575" y="441"/>
                </a:cubicBezTo>
                <a:cubicBezTo>
                  <a:pt x="498" y="434"/>
                  <a:pt x="492" y="438"/>
                  <a:pt x="436" y="469"/>
                </a:cubicBezTo>
                <a:cubicBezTo>
                  <a:pt x="305" y="549"/>
                  <a:pt x="318" y="526"/>
                  <a:pt x="197" y="543"/>
                </a:cubicBezTo>
                <a:cubicBezTo>
                  <a:pt x="166" y="548"/>
                  <a:pt x="162" y="541"/>
                  <a:pt x="158" y="539"/>
                </a:cubicBezTo>
                <a:cubicBezTo>
                  <a:pt x="153" y="533"/>
                  <a:pt x="147" y="523"/>
                  <a:pt x="114" y="524"/>
                </a:cubicBezTo>
                <a:cubicBezTo>
                  <a:pt x="80" y="526"/>
                  <a:pt x="96" y="502"/>
                  <a:pt x="54" y="459"/>
                </a:cubicBezTo>
                <a:cubicBezTo>
                  <a:pt x="21" y="434"/>
                  <a:pt x="22" y="395"/>
                  <a:pt x="25" y="384"/>
                </a:cubicBezTo>
                <a:cubicBezTo>
                  <a:pt x="27" y="376"/>
                  <a:pt x="28" y="368"/>
                  <a:pt x="28" y="363"/>
                </a:cubicBezTo>
                <a:cubicBezTo>
                  <a:pt x="27" y="356"/>
                  <a:pt x="25" y="350"/>
                  <a:pt x="19" y="341"/>
                </a:cubicBezTo>
                <a:cubicBezTo>
                  <a:pt x="11" y="329"/>
                  <a:pt x="3" y="320"/>
                  <a:pt x="2" y="306"/>
                </a:cubicBezTo>
                <a:cubicBezTo>
                  <a:pt x="46" y="284"/>
                  <a:pt x="0" y="237"/>
                  <a:pt x="31" y="212"/>
                </a:cubicBezTo>
                <a:cubicBezTo>
                  <a:pt x="105" y="152"/>
                  <a:pt x="45" y="140"/>
                  <a:pt x="136" y="9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8" name="꙱ North Korea (Democratic People's Republic of Korea) (KP) (H)">
            <a:extLst>
              <a:ext uri="{FF2B5EF4-FFF2-40B4-BE49-F238E27FC236}">
                <a16:creationId xmlns:a16="http://schemas.microsoft.com/office/drawing/2014/main" id="{22205CC4-F7B3-43FE-9368-62CB10EA4573}"/>
              </a:ext>
            </a:extLst>
          </p:cNvPr>
          <p:cNvSpPr>
            <a:spLocks/>
          </p:cNvSpPr>
          <p:nvPr/>
        </p:nvSpPr>
        <p:spPr bwMode="auto">
          <a:xfrm>
            <a:off x="7385390" y="1114848"/>
            <a:ext cx="123958" cy="154814"/>
          </a:xfrm>
          <a:custGeom>
            <a:avLst/>
            <a:gdLst>
              <a:gd name="T0" fmla="*/ 755 w 1503"/>
              <a:gd name="T1" fmla="*/ 348 h 1876"/>
              <a:gd name="T2" fmla="*/ 971 w 1503"/>
              <a:gd name="T3" fmla="*/ 330 h 1876"/>
              <a:gd name="T4" fmla="*/ 1021 w 1503"/>
              <a:gd name="T5" fmla="*/ 232 h 1876"/>
              <a:gd name="T6" fmla="*/ 1134 w 1503"/>
              <a:gd name="T7" fmla="*/ 186 h 1876"/>
              <a:gd name="T8" fmla="*/ 1087 w 1503"/>
              <a:gd name="T9" fmla="*/ 3 h 1876"/>
              <a:gd name="T10" fmla="*/ 1230 w 1503"/>
              <a:gd name="T11" fmla="*/ 67 h 1876"/>
              <a:gd name="T12" fmla="*/ 1454 w 1503"/>
              <a:gd name="T13" fmla="*/ 243 h 1876"/>
              <a:gd name="T14" fmla="*/ 1380 w 1503"/>
              <a:gd name="T15" fmla="*/ 236 h 1876"/>
              <a:gd name="T16" fmla="*/ 1348 w 1503"/>
              <a:gd name="T17" fmla="*/ 299 h 1876"/>
              <a:gd name="T18" fmla="*/ 1294 w 1503"/>
              <a:gd name="T19" fmla="*/ 485 h 1876"/>
              <a:gd name="T20" fmla="*/ 1415 w 1503"/>
              <a:gd name="T21" fmla="*/ 761 h 1876"/>
              <a:gd name="T22" fmla="*/ 1333 w 1503"/>
              <a:gd name="T23" fmla="*/ 819 h 1876"/>
              <a:gd name="T24" fmla="*/ 1325 w 1503"/>
              <a:gd name="T25" fmla="*/ 884 h 1876"/>
              <a:gd name="T26" fmla="*/ 1254 w 1503"/>
              <a:gd name="T27" fmla="*/ 943 h 1876"/>
              <a:gd name="T28" fmla="*/ 1206 w 1503"/>
              <a:gd name="T29" fmla="*/ 1022 h 1876"/>
              <a:gd name="T30" fmla="*/ 1112 w 1503"/>
              <a:gd name="T31" fmla="*/ 1053 h 1876"/>
              <a:gd name="T32" fmla="*/ 1045 w 1503"/>
              <a:gd name="T33" fmla="*/ 1106 h 1876"/>
              <a:gd name="T34" fmla="*/ 1026 w 1503"/>
              <a:gd name="T35" fmla="*/ 1175 h 1876"/>
              <a:gd name="T36" fmla="*/ 1069 w 1503"/>
              <a:gd name="T37" fmla="*/ 1286 h 1876"/>
              <a:gd name="T38" fmla="*/ 1041 w 1503"/>
              <a:gd name="T39" fmla="*/ 1298 h 1876"/>
              <a:gd name="T40" fmla="*/ 1163 w 1503"/>
              <a:gd name="T41" fmla="*/ 1365 h 1876"/>
              <a:gd name="T42" fmla="*/ 1442 w 1503"/>
              <a:gd name="T43" fmla="*/ 1590 h 1876"/>
              <a:gd name="T44" fmla="*/ 1104 w 1503"/>
              <a:gd name="T45" fmla="*/ 1701 h 1876"/>
              <a:gd name="T46" fmla="*/ 1035 w 1503"/>
              <a:gd name="T47" fmla="*/ 1829 h 1876"/>
              <a:gd name="T48" fmla="*/ 929 w 1503"/>
              <a:gd name="T49" fmla="*/ 1853 h 1876"/>
              <a:gd name="T50" fmla="*/ 830 w 1503"/>
              <a:gd name="T51" fmla="*/ 1807 h 1876"/>
              <a:gd name="T52" fmla="*/ 716 w 1503"/>
              <a:gd name="T53" fmla="*/ 1752 h 1876"/>
              <a:gd name="T54" fmla="*/ 775 w 1503"/>
              <a:gd name="T55" fmla="*/ 1787 h 1876"/>
              <a:gd name="T56" fmla="*/ 701 w 1503"/>
              <a:gd name="T57" fmla="*/ 1876 h 1876"/>
              <a:gd name="T58" fmla="*/ 722 w 1503"/>
              <a:gd name="T59" fmla="*/ 1829 h 1876"/>
              <a:gd name="T60" fmla="*/ 674 w 1503"/>
              <a:gd name="T61" fmla="*/ 1826 h 1876"/>
              <a:gd name="T62" fmla="*/ 555 w 1503"/>
              <a:gd name="T63" fmla="*/ 1775 h 1876"/>
              <a:gd name="T64" fmla="*/ 609 w 1503"/>
              <a:gd name="T65" fmla="*/ 1749 h 1876"/>
              <a:gd name="T66" fmla="*/ 449 w 1503"/>
              <a:gd name="T67" fmla="*/ 1722 h 1876"/>
              <a:gd name="T68" fmla="*/ 499 w 1503"/>
              <a:gd name="T69" fmla="*/ 1695 h 1876"/>
              <a:gd name="T70" fmla="*/ 454 w 1503"/>
              <a:gd name="T71" fmla="*/ 1550 h 1876"/>
              <a:gd name="T72" fmla="*/ 532 w 1503"/>
              <a:gd name="T73" fmla="*/ 1520 h 1876"/>
              <a:gd name="T74" fmla="*/ 639 w 1503"/>
              <a:gd name="T75" fmla="*/ 1541 h 1876"/>
              <a:gd name="T76" fmla="*/ 454 w 1503"/>
              <a:gd name="T77" fmla="*/ 1434 h 1876"/>
              <a:gd name="T78" fmla="*/ 464 w 1503"/>
              <a:gd name="T79" fmla="*/ 1290 h 1876"/>
              <a:gd name="T80" fmla="*/ 428 w 1503"/>
              <a:gd name="T81" fmla="*/ 1202 h 1876"/>
              <a:gd name="T82" fmla="*/ 196 w 1503"/>
              <a:gd name="T83" fmla="*/ 1134 h 1876"/>
              <a:gd name="T84" fmla="*/ 190 w 1503"/>
              <a:gd name="T85" fmla="*/ 1194 h 1876"/>
              <a:gd name="T86" fmla="*/ 111 w 1503"/>
              <a:gd name="T87" fmla="*/ 1122 h 1876"/>
              <a:gd name="T88" fmla="*/ 68 w 1503"/>
              <a:gd name="T89" fmla="*/ 1045 h 1876"/>
              <a:gd name="T90" fmla="*/ 32 w 1503"/>
              <a:gd name="T91" fmla="*/ 1017 h 1876"/>
              <a:gd name="T92" fmla="*/ 144 w 1503"/>
              <a:gd name="T93" fmla="*/ 888 h 1876"/>
              <a:gd name="T94" fmla="*/ 191 w 1503"/>
              <a:gd name="T95" fmla="*/ 833 h 1876"/>
              <a:gd name="T96" fmla="*/ 242 w 1503"/>
              <a:gd name="T97" fmla="*/ 808 h 1876"/>
              <a:gd name="T98" fmla="*/ 280 w 1503"/>
              <a:gd name="T99" fmla="*/ 751 h 1876"/>
              <a:gd name="T100" fmla="*/ 404 w 1503"/>
              <a:gd name="T101" fmla="*/ 460 h 1876"/>
              <a:gd name="T102" fmla="*/ 467 w 1503"/>
              <a:gd name="T103" fmla="*/ 427 h 1876"/>
              <a:gd name="T104" fmla="*/ 701 w 1503"/>
              <a:gd name="T105" fmla="*/ 541 h 1876"/>
              <a:gd name="T106" fmla="*/ 920 w 1503"/>
              <a:gd name="T107" fmla="*/ 535 h 1876"/>
              <a:gd name="T108" fmla="*/ 755 w 1503"/>
              <a:gd name="T109" fmla="*/ 348 h 1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03" h="1876">
                <a:moveTo>
                  <a:pt x="755" y="348"/>
                </a:moveTo>
                <a:cubicBezTo>
                  <a:pt x="825" y="330"/>
                  <a:pt x="899" y="345"/>
                  <a:pt x="971" y="330"/>
                </a:cubicBezTo>
                <a:cubicBezTo>
                  <a:pt x="1047" y="315"/>
                  <a:pt x="1017" y="278"/>
                  <a:pt x="1021" y="232"/>
                </a:cubicBezTo>
                <a:cubicBezTo>
                  <a:pt x="1027" y="169"/>
                  <a:pt x="1110" y="221"/>
                  <a:pt x="1134" y="186"/>
                </a:cubicBezTo>
                <a:cubicBezTo>
                  <a:pt x="1158" y="148"/>
                  <a:pt x="1102" y="53"/>
                  <a:pt x="1087" y="3"/>
                </a:cubicBezTo>
                <a:cubicBezTo>
                  <a:pt x="1148" y="0"/>
                  <a:pt x="1195" y="15"/>
                  <a:pt x="1230" y="67"/>
                </a:cubicBezTo>
                <a:cubicBezTo>
                  <a:pt x="1273" y="127"/>
                  <a:pt x="1417" y="227"/>
                  <a:pt x="1454" y="243"/>
                </a:cubicBezTo>
                <a:cubicBezTo>
                  <a:pt x="1429" y="258"/>
                  <a:pt x="1407" y="231"/>
                  <a:pt x="1380" y="236"/>
                </a:cubicBezTo>
                <a:cubicBezTo>
                  <a:pt x="1363" y="239"/>
                  <a:pt x="1353" y="286"/>
                  <a:pt x="1348" y="299"/>
                </a:cubicBezTo>
                <a:cubicBezTo>
                  <a:pt x="1329" y="348"/>
                  <a:pt x="1280" y="431"/>
                  <a:pt x="1294" y="485"/>
                </a:cubicBezTo>
                <a:cubicBezTo>
                  <a:pt x="1303" y="524"/>
                  <a:pt x="1503" y="717"/>
                  <a:pt x="1415" y="761"/>
                </a:cubicBezTo>
                <a:cubicBezTo>
                  <a:pt x="1385" y="775"/>
                  <a:pt x="1349" y="788"/>
                  <a:pt x="1333" y="819"/>
                </a:cubicBezTo>
                <a:cubicBezTo>
                  <a:pt x="1324" y="840"/>
                  <a:pt x="1342" y="868"/>
                  <a:pt x="1325" y="884"/>
                </a:cubicBezTo>
                <a:cubicBezTo>
                  <a:pt x="1300" y="909"/>
                  <a:pt x="1273" y="910"/>
                  <a:pt x="1254" y="943"/>
                </a:cubicBezTo>
                <a:cubicBezTo>
                  <a:pt x="1239" y="970"/>
                  <a:pt x="1229" y="1001"/>
                  <a:pt x="1206" y="1022"/>
                </a:cubicBezTo>
                <a:cubicBezTo>
                  <a:pt x="1180" y="1046"/>
                  <a:pt x="1143" y="1039"/>
                  <a:pt x="1112" y="1053"/>
                </a:cubicBezTo>
                <a:cubicBezTo>
                  <a:pt x="1085" y="1064"/>
                  <a:pt x="1066" y="1087"/>
                  <a:pt x="1045" y="1106"/>
                </a:cubicBezTo>
                <a:cubicBezTo>
                  <a:pt x="1017" y="1132"/>
                  <a:pt x="989" y="1145"/>
                  <a:pt x="1026" y="1175"/>
                </a:cubicBezTo>
                <a:cubicBezTo>
                  <a:pt x="1056" y="1200"/>
                  <a:pt x="1062" y="1249"/>
                  <a:pt x="1069" y="1286"/>
                </a:cubicBezTo>
                <a:cubicBezTo>
                  <a:pt x="1055" y="1238"/>
                  <a:pt x="1038" y="1264"/>
                  <a:pt x="1041" y="1298"/>
                </a:cubicBezTo>
                <a:cubicBezTo>
                  <a:pt x="1048" y="1364"/>
                  <a:pt x="1119" y="1338"/>
                  <a:pt x="1163" y="1365"/>
                </a:cubicBezTo>
                <a:cubicBezTo>
                  <a:pt x="1230" y="1406"/>
                  <a:pt x="1453" y="1495"/>
                  <a:pt x="1442" y="1590"/>
                </a:cubicBezTo>
                <a:cubicBezTo>
                  <a:pt x="1426" y="1729"/>
                  <a:pt x="1171" y="1593"/>
                  <a:pt x="1104" y="1701"/>
                </a:cubicBezTo>
                <a:cubicBezTo>
                  <a:pt x="1081" y="1739"/>
                  <a:pt x="1081" y="1837"/>
                  <a:pt x="1035" y="1829"/>
                </a:cubicBezTo>
                <a:cubicBezTo>
                  <a:pt x="1011" y="1825"/>
                  <a:pt x="880" y="1781"/>
                  <a:pt x="929" y="1853"/>
                </a:cubicBezTo>
                <a:cubicBezTo>
                  <a:pt x="902" y="1836"/>
                  <a:pt x="851" y="1826"/>
                  <a:pt x="830" y="1807"/>
                </a:cubicBezTo>
                <a:cubicBezTo>
                  <a:pt x="797" y="1777"/>
                  <a:pt x="762" y="1754"/>
                  <a:pt x="716" y="1752"/>
                </a:cubicBezTo>
                <a:cubicBezTo>
                  <a:pt x="734" y="1766"/>
                  <a:pt x="754" y="1778"/>
                  <a:pt x="775" y="1787"/>
                </a:cubicBezTo>
                <a:cubicBezTo>
                  <a:pt x="745" y="1790"/>
                  <a:pt x="740" y="1844"/>
                  <a:pt x="701" y="1876"/>
                </a:cubicBezTo>
                <a:cubicBezTo>
                  <a:pt x="675" y="1837"/>
                  <a:pt x="726" y="1853"/>
                  <a:pt x="722" y="1829"/>
                </a:cubicBezTo>
                <a:cubicBezTo>
                  <a:pt x="716" y="1796"/>
                  <a:pt x="672" y="1780"/>
                  <a:pt x="674" y="1826"/>
                </a:cubicBezTo>
                <a:cubicBezTo>
                  <a:pt x="651" y="1776"/>
                  <a:pt x="583" y="1825"/>
                  <a:pt x="555" y="1775"/>
                </a:cubicBezTo>
                <a:cubicBezTo>
                  <a:pt x="624" y="1775"/>
                  <a:pt x="537" y="1724"/>
                  <a:pt x="609" y="1749"/>
                </a:cubicBezTo>
                <a:cubicBezTo>
                  <a:pt x="572" y="1710"/>
                  <a:pt x="496" y="1731"/>
                  <a:pt x="449" y="1722"/>
                </a:cubicBezTo>
                <a:cubicBezTo>
                  <a:pt x="455" y="1697"/>
                  <a:pt x="475" y="1686"/>
                  <a:pt x="499" y="1695"/>
                </a:cubicBezTo>
                <a:cubicBezTo>
                  <a:pt x="441" y="1656"/>
                  <a:pt x="495" y="1595"/>
                  <a:pt x="454" y="1550"/>
                </a:cubicBezTo>
                <a:cubicBezTo>
                  <a:pt x="498" y="1582"/>
                  <a:pt x="477" y="1523"/>
                  <a:pt x="532" y="1520"/>
                </a:cubicBezTo>
                <a:cubicBezTo>
                  <a:pt x="566" y="1518"/>
                  <a:pt x="609" y="1523"/>
                  <a:pt x="639" y="1541"/>
                </a:cubicBezTo>
                <a:cubicBezTo>
                  <a:pt x="602" y="1466"/>
                  <a:pt x="455" y="1542"/>
                  <a:pt x="454" y="1434"/>
                </a:cubicBezTo>
                <a:cubicBezTo>
                  <a:pt x="453" y="1392"/>
                  <a:pt x="476" y="1330"/>
                  <a:pt x="464" y="1290"/>
                </a:cubicBezTo>
                <a:cubicBezTo>
                  <a:pt x="452" y="1249"/>
                  <a:pt x="410" y="1254"/>
                  <a:pt x="428" y="1202"/>
                </a:cubicBezTo>
                <a:cubicBezTo>
                  <a:pt x="353" y="1251"/>
                  <a:pt x="262" y="1161"/>
                  <a:pt x="196" y="1134"/>
                </a:cubicBezTo>
                <a:cubicBezTo>
                  <a:pt x="211" y="1156"/>
                  <a:pt x="209" y="1175"/>
                  <a:pt x="190" y="1194"/>
                </a:cubicBezTo>
                <a:cubicBezTo>
                  <a:pt x="181" y="1154"/>
                  <a:pt x="145" y="1137"/>
                  <a:pt x="111" y="1122"/>
                </a:cubicBezTo>
                <a:cubicBezTo>
                  <a:pt x="92" y="1114"/>
                  <a:pt x="0" y="1048"/>
                  <a:pt x="68" y="1045"/>
                </a:cubicBezTo>
                <a:lnTo>
                  <a:pt x="32" y="1017"/>
                </a:lnTo>
                <a:cubicBezTo>
                  <a:pt x="47" y="946"/>
                  <a:pt x="106" y="897"/>
                  <a:pt x="144" y="888"/>
                </a:cubicBezTo>
                <a:cubicBezTo>
                  <a:pt x="160" y="885"/>
                  <a:pt x="164" y="850"/>
                  <a:pt x="191" y="833"/>
                </a:cubicBezTo>
                <a:cubicBezTo>
                  <a:pt x="210" y="830"/>
                  <a:pt x="228" y="821"/>
                  <a:pt x="242" y="808"/>
                </a:cubicBezTo>
                <a:cubicBezTo>
                  <a:pt x="263" y="781"/>
                  <a:pt x="283" y="787"/>
                  <a:pt x="280" y="751"/>
                </a:cubicBezTo>
                <a:cubicBezTo>
                  <a:pt x="302" y="743"/>
                  <a:pt x="414" y="709"/>
                  <a:pt x="404" y="460"/>
                </a:cubicBezTo>
                <a:cubicBezTo>
                  <a:pt x="433" y="460"/>
                  <a:pt x="448" y="428"/>
                  <a:pt x="467" y="427"/>
                </a:cubicBezTo>
                <a:cubicBezTo>
                  <a:pt x="543" y="419"/>
                  <a:pt x="522" y="512"/>
                  <a:pt x="701" y="541"/>
                </a:cubicBezTo>
                <a:cubicBezTo>
                  <a:pt x="740" y="547"/>
                  <a:pt x="911" y="569"/>
                  <a:pt x="920" y="535"/>
                </a:cubicBezTo>
                <a:cubicBezTo>
                  <a:pt x="936" y="463"/>
                  <a:pt x="792" y="399"/>
                  <a:pt x="755" y="34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59" name="꙱ Northern Mariana Islands (Commonwealth of the Northern Mariana Islands) (MP) (H)">
            <a:extLst>
              <a:ext uri="{FF2B5EF4-FFF2-40B4-BE49-F238E27FC236}">
                <a16:creationId xmlns:a16="http://schemas.microsoft.com/office/drawing/2014/main" id="{784C78CF-825D-4753-A8E5-2F3FD2E2A10F}"/>
              </a:ext>
            </a:extLst>
          </p:cNvPr>
          <p:cNvSpPr>
            <a:spLocks/>
          </p:cNvSpPr>
          <p:nvPr/>
        </p:nvSpPr>
        <p:spPr bwMode="auto">
          <a:xfrm>
            <a:off x="8139471" y="1929171"/>
            <a:ext cx="3099" cy="4128"/>
          </a:xfrm>
          <a:custGeom>
            <a:avLst/>
            <a:gdLst>
              <a:gd name="T0" fmla="*/ 18 w 29"/>
              <a:gd name="T1" fmla="*/ 59 h 59"/>
              <a:gd name="T2" fmla="*/ 24 w 29"/>
              <a:gd name="T3" fmla="*/ 0 h 59"/>
              <a:gd name="T4" fmla="*/ 18 w 29"/>
              <a:gd name="T5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9" h="59">
                <a:moveTo>
                  <a:pt x="18" y="59"/>
                </a:moveTo>
                <a:cubicBezTo>
                  <a:pt x="27" y="40"/>
                  <a:pt x="29" y="20"/>
                  <a:pt x="24" y="0"/>
                </a:cubicBezTo>
                <a:cubicBezTo>
                  <a:pt x="4" y="16"/>
                  <a:pt x="0" y="39"/>
                  <a:pt x="18" y="5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0" name="꙱ Norfolk Island (NF) (H)">
            <a:extLst>
              <a:ext uri="{FF2B5EF4-FFF2-40B4-BE49-F238E27FC236}">
                <a16:creationId xmlns:a16="http://schemas.microsoft.com/office/drawing/2014/main" id="{CDBEDE89-E489-488F-92A7-A5F43CA2D58C}"/>
              </a:ext>
            </a:extLst>
          </p:cNvPr>
          <p:cNvSpPr>
            <a:spLocks/>
          </p:cNvSpPr>
          <p:nvPr/>
        </p:nvSpPr>
        <p:spPr bwMode="auto">
          <a:xfrm>
            <a:off x="8629106" y="3183165"/>
            <a:ext cx="13428" cy="5161"/>
          </a:xfrm>
          <a:custGeom>
            <a:avLst/>
            <a:gdLst>
              <a:gd name="T0" fmla="*/ 166 w 166"/>
              <a:gd name="T1" fmla="*/ 58 h 58"/>
              <a:gd name="T2" fmla="*/ 68 w 166"/>
              <a:gd name="T3" fmla="*/ 0 h 58"/>
              <a:gd name="T4" fmla="*/ 166 w 166"/>
              <a:gd name="T5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6" h="58">
                <a:moveTo>
                  <a:pt x="166" y="58"/>
                </a:moveTo>
                <a:cubicBezTo>
                  <a:pt x="134" y="39"/>
                  <a:pt x="101" y="19"/>
                  <a:pt x="68" y="0"/>
                </a:cubicBezTo>
                <a:cubicBezTo>
                  <a:pt x="0" y="49"/>
                  <a:pt x="96" y="51"/>
                  <a:pt x="166" y="5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1" name="꙱ Niue (NU) (H)">
            <a:extLst>
              <a:ext uri="{FF2B5EF4-FFF2-40B4-BE49-F238E27FC236}">
                <a16:creationId xmlns:a16="http://schemas.microsoft.com/office/drawing/2014/main" id="{0E9CCAA6-55F6-4550-BA12-C458E5BBBD1B}"/>
              </a:ext>
            </a:extLst>
          </p:cNvPr>
          <p:cNvSpPr>
            <a:spLocks/>
          </p:cNvSpPr>
          <p:nvPr/>
        </p:nvSpPr>
        <p:spPr bwMode="auto">
          <a:xfrm>
            <a:off x="9151797" y="2923077"/>
            <a:ext cx="3099" cy="4128"/>
          </a:xfrm>
          <a:custGeom>
            <a:avLst/>
            <a:gdLst>
              <a:gd name="T0" fmla="*/ 40 w 40"/>
              <a:gd name="T1" fmla="*/ 0 h 47"/>
              <a:gd name="T2" fmla="*/ 7 w 40"/>
              <a:gd name="T3" fmla="*/ 47 h 47"/>
              <a:gd name="T4" fmla="*/ 40 w 40"/>
              <a:gd name="T5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7">
                <a:moveTo>
                  <a:pt x="40" y="0"/>
                </a:moveTo>
                <a:cubicBezTo>
                  <a:pt x="15" y="3"/>
                  <a:pt x="0" y="22"/>
                  <a:pt x="7" y="47"/>
                </a:cubicBezTo>
                <a:cubicBezTo>
                  <a:pt x="23" y="35"/>
                  <a:pt x="34" y="19"/>
                  <a:pt x="40" y="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2" name="꙱ Nigeria (Federal Republic of Nigeria) (NG) (H)">
            <a:extLst>
              <a:ext uri="{FF2B5EF4-FFF2-40B4-BE49-F238E27FC236}">
                <a16:creationId xmlns:a16="http://schemas.microsoft.com/office/drawing/2014/main" id="{C6F93DAC-C026-4894-AB62-BCAE2025A83F}"/>
              </a:ext>
            </a:extLst>
          </p:cNvPr>
          <p:cNvSpPr>
            <a:spLocks noEditPoints="1"/>
          </p:cNvSpPr>
          <p:nvPr/>
        </p:nvSpPr>
        <p:spPr bwMode="auto">
          <a:xfrm>
            <a:off x="4457907" y="1969422"/>
            <a:ext cx="311962" cy="285890"/>
          </a:xfrm>
          <a:custGeom>
            <a:avLst/>
            <a:gdLst>
              <a:gd name="T0" fmla="*/ 1447 w 3786"/>
              <a:gd name="T1" fmla="*/ 3341 h 3472"/>
              <a:gd name="T2" fmla="*/ 16 w 3786"/>
              <a:gd name="T3" fmla="*/ 2139 h 3472"/>
              <a:gd name="T4" fmla="*/ 147 w 3786"/>
              <a:gd name="T5" fmla="*/ 1704 h 3472"/>
              <a:gd name="T6" fmla="*/ 256 w 3786"/>
              <a:gd name="T7" fmla="*/ 1443 h 3472"/>
              <a:gd name="T8" fmla="*/ 358 w 3786"/>
              <a:gd name="T9" fmla="*/ 1085 h 3472"/>
              <a:gd name="T10" fmla="*/ 312 w 3786"/>
              <a:gd name="T11" fmla="*/ 781 h 3472"/>
              <a:gd name="T12" fmla="*/ 440 w 3786"/>
              <a:gd name="T13" fmla="*/ 364 h 3472"/>
              <a:gd name="T14" fmla="*/ 626 w 3786"/>
              <a:gd name="T15" fmla="*/ 62 h 3472"/>
              <a:gd name="T16" fmla="*/ 922 w 3786"/>
              <a:gd name="T17" fmla="*/ 4 h 3472"/>
              <a:gd name="T18" fmla="*/ 1229 w 3786"/>
              <a:gd name="T19" fmla="*/ 134 h 3472"/>
              <a:gd name="T20" fmla="*/ 1513 w 3786"/>
              <a:gd name="T21" fmla="*/ 261 h 3472"/>
              <a:gd name="T22" fmla="*/ 1768 w 3786"/>
              <a:gd name="T23" fmla="*/ 237 h 3472"/>
              <a:gd name="T24" fmla="*/ 1872 w 3786"/>
              <a:gd name="T25" fmla="*/ 298 h 3472"/>
              <a:gd name="T26" fmla="*/ 2403 w 3786"/>
              <a:gd name="T27" fmla="*/ 207 h 3472"/>
              <a:gd name="T28" fmla="*/ 3077 w 3786"/>
              <a:gd name="T29" fmla="*/ 281 h 3472"/>
              <a:gd name="T30" fmla="*/ 3401 w 3786"/>
              <a:gd name="T31" fmla="*/ 63 h 3472"/>
              <a:gd name="T32" fmla="*/ 3593 w 3786"/>
              <a:gd name="T33" fmla="*/ 290 h 3472"/>
              <a:gd name="T34" fmla="*/ 3671 w 3786"/>
              <a:gd name="T35" fmla="*/ 548 h 3472"/>
              <a:gd name="T36" fmla="*/ 3757 w 3786"/>
              <a:gd name="T37" fmla="*/ 768 h 3472"/>
              <a:gd name="T38" fmla="*/ 3559 w 3786"/>
              <a:gd name="T39" fmla="*/ 933 h 3472"/>
              <a:gd name="T40" fmla="*/ 3389 w 3786"/>
              <a:gd name="T41" fmla="*/ 1344 h 3472"/>
              <a:gd name="T42" fmla="*/ 3208 w 3786"/>
              <a:gd name="T43" fmla="*/ 1616 h 3472"/>
              <a:gd name="T44" fmla="*/ 3074 w 3786"/>
              <a:gd name="T45" fmla="*/ 1883 h 3472"/>
              <a:gd name="T46" fmla="*/ 3013 w 3786"/>
              <a:gd name="T47" fmla="*/ 2092 h 3472"/>
              <a:gd name="T48" fmla="*/ 2876 w 3786"/>
              <a:gd name="T49" fmla="*/ 2442 h 3472"/>
              <a:gd name="T50" fmla="*/ 2734 w 3786"/>
              <a:gd name="T51" fmla="*/ 2667 h 3472"/>
              <a:gd name="T52" fmla="*/ 2627 w 3786"/>
              <a:gd name="T53" fmla="*/ 2536 h 3472"/>
              <a:gd name="T54" fmla="*/ 2425 w 3786"/>
              <a:gd name="T55" fmla="*/ 2504 h 3472"/>
              <a:gd name="T56" fmla="*/ 2180 w 3786"/>
              <a:gd name="T57" fmla="*/ 2662 h 3472"/>
              <a:gd name="T58" fmla="*/ 1981 w 3786"/>
              <a:gd name="T59" fmla="*/ 2939 h 3472"/>
              <a:gd name="T60" fmla="*/ 1872 w 3786"/>
              <a:gd name="T61" fmla="*/ 3237 h 3472"/>
              <a:gd name="T62" fmla="*/ 1818 w 3786"/>
              <a:gd name="T63" fmla="*/ 3226 h 3472"/>
              <a:gd name="T64" fmla="*/ 1696 w 3786"/>
              <a:gd name="T65" fmla="*/ 3332 h 3472"/>
              <a:gd name="T66" fmla="*/ 1480 w 3786"/>
              <a:gd name="T67" fmla="*/ 3321 h 3472"/>
              <a:gd name="T68" fmla="*/ 1387 w 3786"/>
              <a:gd name="T69" fmla="*/ 3353 h 3472"/>
              <a:gd name="T70" fmla="*/ 1358 w 3786"/>
              <a:gd name="T71" fmla="*/ 3395 h 3472"/>
              <a:gd name="T72" fmla="*/ 1310 w 3786"/>
              <a:gd name="T73" fmla="*/ 3399 h 3472"/>
              <a:gd name="T74" fmla="*/ 1269 w 3786"/>
              <a:gd name="T75" fmla="*/ 3338 h 3472"/>
              <a:gd name="T76" fmla="*/ 1231 w 3786"/>
              <a:gd name="T77" fmla="*/ 3347 h 3472"/>
              <a:gd name="T78" fmla="*/ 1132 w 3786"/>
              <a:gd name="T79" fmla="*/ 3353 h 3472"/>
              <a:gd name="T80" fmla="*/ 1015 w 3786"/>
              <a:gd name="T81" fmla="*/ 3379 h 3472"/>
              <a:gd name="T82" fmla="*/ 856 w 3786"/>
              <a:gd name="T83" fmla="*/ 3107 h 3472"/>
              <a:gd name="T84" fmla="*/ 937 w 3786"/>
              <a:gd name="T85" fmla="*/ 2985 h 3472"/>
              <a:gd name="T86" fmla="*/ 904 w 3786"/>
              <a:gd name="T87" fmla="*/ 2961 h 3472"/>
              <a:gd name="T88" fmla="*/ 847 w 3786"/>
              <a:gd name="T89" fmla="*/ 2914 h 3472"/>
              <a:gd name="T90" fmla="*/ 833 w 3786"/>
              <a:gd name="T91" fmla="*/ 2848 h 3472"/>
              <a:gd name="T92" fmla="*/ 370 w 3786"/>
              <a:gd name="T93" fmla="*/ 2662 h 3472"/>
              <a:gd name="T94" fmla="*/ 370 w 3786"/>
              <a:gd name="T95" fmla="*/ 2596 h 3472"/>
              <a:gd name="T96" fmla="*/ 239 w 3786"/>
              <a:gd name="T97" fmla="*/ 2673 h 3472"/>
              <a:gd name="T98" fmla="*/ 49 w 3786"/>
              <a:gd name="T99" fmla="*/ 2558 h 3472"/>
              <a:gd name="T100" fmla="*/ 16 w 3786"/>
              <a:gd name="T101" fmla="*/ 2139 h 3472"/>
              <a:gd name="T102" fmla="*/ 1536 w 3786"/>
              <a:gd name="T103" fmla="*/ 3356 h 3472"/>
              <a:gd name="T104" fmla="*/ 1506 w 3786"/>
              <a:gd name="T105" fmla="*/ 3374 h 3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786" h="3472">
                <a:moveTo>
                  <a:pt x="1426" y="3392"/>
                </a:moveTo>
                <a:cubicBezTo>
                  <a:pt x="1464" y="3389"/>
                  <a:pt x="1478" y="3366"/>
                  <a:pt x="1447" y="3341"/>
                </a:cubicBezTo>
                <a:cubicBezTo>
                  <a:pt x="1434" y="3356"/>
                  <a:pt x="1427" y="3373"/>
                  <a:pt x="1426" y="3392"/>
                </a:cubicBezTo>
                <a:close/>
                <a:moveTo>
                  <a:pt x="16" y="2139"/>
                </a:moveTo>
                <a:cubicBezTo>
                  <a:pt x="53" y="2010"/>
                  <a:pt x="0" y="1857"/>
                  <a:pt x="57" y="1736"/>
                </a:cubicBezTo>
                <a:cubicBezTo>
                  <a:pt x="70" y="1706"/>
                  <a:pt x="123" y="1732"/>
                  <a:pt x="147" y="1704"/>
                </a:cubicBezTo>
                <a:cubicBezTo>
                  <a:pt x="190" y="1655"/>
                  <a:pt x="151" y="1595"/>
                  <a:pt x="195" y="1546"/>
                </a:cubicBezTo>
                <a:cubicBezTo>
                  <a:pt x="223" y="1514"/>
                  <a:pt x="222" y="1464"/>
                  <a:pt x="256" y="1443"/>
                </a:cubicBezTo>
                <a:cubicBezTo>
                  <a:pt x="423" y="1346"/>
                  <a:pt x="244" y="1262"/>
                  <a:pt x="351" y="1240"/>
                </a:cubicBezTo>
                <a:cubicBezTo>
                  <a:pt x="426" y="1225"/>
                  <a:pt x="366" y="1117"/>
                  <a:pt x="358" y="1085"/>
                </a:cubicBezTo>
                <a:cubicBezTo>
                  <a:pt x="350" y="1052"/>
                  <a:pt x="361" y="1023"/>
                  <a:pt x="344" y="991"/>
                </a:cubicBezTo>
                <a:cubicBezTo>
                  <a:pt x="292" y="895"/>
                  <a:pt x="251" y="924"/>
                  <a:pt x="312" y="781"/>
                </a:cubicBezTo>
                <a:cubicBezTo>
                  <a:pt x="346" y="789"/>
                  <a:pt x="297" y="518"/>
                  <a:pt x="373" y="451"/>
                </a:cubicBezTo>
                <a:lnTo>
                  <a:pt x="440" y="364"/>
                </a:lnTo>
                <a:cubicBezTo>
                  <a:pt x="485" y="302"/>
                  <a:pt x="477" y="243"/>
                  <a:pt x="484" y="200"/>
                </a:cubicBezTo>
                <a:cubicBezTo>
                  <a:pt x="494" y="101"/>
                  <a:pt x="583" y="73"/>
                  <a:pt x="626" y="62"/>
                </a:cubicBezTo>
                <a:cubicBezTo>
                  <a:pt x="659" y="52"/>
                  <a:pt x="708" y="48"/>
                  <a:pt x="796" y="52"/>
                </a:cubicBezTo>
                <a:cubicBezTo>
                  <a:pt x="851" y="53"/>
                  <a:pt x="871" y="0"/>
                  <a:pt x="922" y="4"/>
                </a:cubicBezTo>
                <a:cubicBezTo>
                  <a:pt x="968" y="9"/>
                  <a:pt x="1004" y="39"/>
                  <a:pt x="1046" y="57"/>
                </a:cubicBezTo>
                <a:cubicBezTo>
                  <a:pt x="1085" y="73"/>
                  <a:pt x="1172" y="76"/>
                  <a:pt x="1229" y="134"/>
                </a:cubicBezTo>
                <a:cubicBezTo>
                  <a:pt x="1307" y="213"/>
                  <a:pt x="1327" y="394"/>
                  <a:pt x="1433" y="285"/>
                </a:cubicBezTo>
                <a:cubicBezTo>
                  <a:pt x="1451" y="265"/>
                  <a:pt x="1477" y="277"/>
                  <a:pt x="1513" y="261"/>
                </a:cubicBezTo>
                <a:cubicBezTo>
                  <a:pt x="1552" y="238"/>
                  <a:pt x="1566" y="238"/>
                  <a:pt x="1613" y="214"/>
                </a:cubicBezTo>
                <a:cubicBezTo>
                  <a:pt x="1651" y="193"/>
                  <a:pt x="1707" y="194"/>
                  <a:pt x="1768" y="237"/>
                </a:cubicBezTo>
                <a:cubicBezTo>
                  <a:pt x="1787" y="251"/>
                  <a:pt x="1808" y="267"/>
                  <a:pt x="1820" y="287"/>
                </a:cubicBezTo>
                <a:cubicBezTo>
                  <a:pt x="1831" y="303"/>
                  <a:pt x="1858" y="283"/>
                  <a:pt x="1872" y="298"/>
                </a:cubicBezTo>
                <a:cubicBezTo>
                  <a:pt x="1952" y="375"/>
                  <a:pt x="2035" y="374"/>
                  <a:pt x="2110" y="385"/>
                </a:cubicBezTo>
                <a:cubicBezTo>
                  <a:pt x="2285" y="410"/>
                  <a:pt x="2201" y="290"/>
                  <a:pt x="2403" y="207"/>
                </a:cubicBezTo>
                <a:cubicBezTo>
                  <a:pt x="2497" y="169"/>
                  <a:pt x="2687" y="166"/>
                  <a:pt x="2790" y="193"/>
                </a:cubicBezTo>
                <a:cubicBezTo>
                  <a:pt x="2895" y="220"/>
                  <a:pt x="2995" y="310"/>
                  <a:pt x="3077" y="281"/>
                </a:cubicBezTo>
                <a:cubicBezTo>
                  <a:pt x="3153" y="253"/>
                  <a:pt x="3215" y="112"/>
                  <a:pt x="3304" y="121"/>
                </a:cubicBezTo>
                <a:cubicBezTo>
                  <a:pt x="3336" y="124"/>
                  <a:pt x="3330" y="66"/>
                  <a:pt x="3401" y="63"/>
                </a:cubicBezTo>
                <a:cubicBezTo>
                  <a:pt x="3417" y="63"/>
                  <a:pt x="3433" y="67"/>
                  <a:pt x="3450" y="76"/>
                </a:cubicBezTo>
                <a:cubicBezTo>
                  <a:pt x="3484" y="124"/>
                  <a:pt x="3508" y="201"/>
                  <a:pt x="3593" y="290"/>
                </a:cubicBezTo>
                <a:cubicBezTo>
                  <a:pt x="3601" y="309"/>
                  <a:pt x="3601" y="329"/>
                  <a:pt x="3606" y="422"/>
                </a:cubicBezTo>
                <a:cubicBezTo>
                  <a:pt x="3609" y="484"/>
                  <a:pt x="3640" y="558"/>
                  <a:pt x="3671" y="548"/>
                </a:cubicBezTo>
                <a:cubicBezTo>
                  <a:pt x="3702" y="539"/>
                  <a:pt x="3786" y="582"/>
                  <a:pt x="3775" y="627"/>
                </a:cubicBezTo>
                <a:lnTo>
                  <a:pt x="3757" y="768"/>
                </a:lnTo>
                <a:cubicBezTo>
                  <a:pt x="3761" y="789"/>
                  <a:pt x="3779" y="807"/>
                  <a:pt x="3774" y="829"/>
                </a:cubicBezTo>
                <a:cubicBezTo>
                  <a:pt x="3752" y="923"/>
                  <a:pt x="3587" y="922"/>
                  <a:pt x="3559" y="933"/>
                </a:cubicBezTo>
                <a:cubicBezTo>
                  <a:pt x="3489" y="961"/>
                  <a:pt x="3466" y="1114"/>
                  <a:pt x="3435" y="1210"/>
                </a:cubicBezTo>
                <a:cubicBezTo>
                  <a:pt x="3421" y="1254"/>
                  <a:pt x="3423" y="1318"/>
                  <a:pt x="3389" y="1344"/>
                </a:cubicBezTo>
                <a:cubicBezTo>
                  <a:pt x="3370" y="1358"/>
                  <a:pt x="3345" y="1362"/>
                  <a:pt x="3345" y="1393"/>
                </a:cubicBezTo>
                <a:cubicBezTo>
                  <a:pt x="3345" y="1534"/>
                  <a:pt x="3353" y="1542"/>
                  <a:pt x="3208" y="1616"/>
                </a:cubicBezTo>
                <a:cubicBezTo>
                  <a:pt x="3251" y="1625"/>
                  <a:pt x="3208" y="1750"/>
                  <a:pt x="3201" y="1780"/>
                </a:cubicBezTo>
                <a:cubicBezTo>
                  <a:pt x="3178" y="1895"/>
                  <a:pt x="3060" y="1879"/>
                  <a:pt x="3074" y="1883"/>
                </a:cubicBezTo>
                <a:cubicBezTo>
                  <a:pt x="3076" y="1932"/>
                  <a:pt x="3030" y="1942"/>
                  <a:pt x="3021" y="1972"/>
                </a:cubicBezTo>
                <a:cubicBezTo>
                  <a:pt x="3010" y="2010"/>
                  <a:pt x="3024" y="2052"/>
                  <a:pt x="3013" y="2092"/>
                </a:cubicBezTo>
                <a:cubicBezTo>
                  <a:pt x="2988" y="2183"/>
                  <a:pt x="2937" y="2249"/>
                  <a:pt x="2896" y="2331"/>
                </a:cubicBezTo>
                <a:cubicBezTo>
                  <a:pt x="2876" y="2370"/>
                  <a:pt x="2912" y="2413"/>
                  <a:pt x="2876" y="2442"/>
                </a:cubicBezTo>
                <a:cubicBezTo>
                  <a:pt x="2855" y="2459"/>
                  <a:pt x="2793" y="2499"/>
                  <a:pt x="2806" y="2529"/>
                </a:cubicBezTo>
                <a:cubicBezTo>
                  <a:pt x="2825" y="2572"/>
                  <a:pt x="2748" y="2643"/>
                  <a:pt x="2734" y="2667"/>
                </a:cubicBezTo>
                <a:cubicBezTo>
                  <a:pt x="2687" y="2678"/>
                  <a:pt x="2645" y="2642"/>
                  <a:pt x="2654" y="2619"/>
                </a:cubicBezTo>
                <a:cubicBezTo>
                  <a:pt x="2665" y="2586"/>
                  <a:pt x="2657" y="2544"/>
                  <a:pt x="2627" y="2536"/>
                </a:cubicBezTo>
                <a:cubicBezTo>
                  <a:pt x="2597" y="2528"/>
                  <a:pt x="2511" y="2441"/>
                  <a:pt x="2504" y="2409"/>
                </a:cubicBezTo>
                <a:cubicBezTo>
                  <a:pt x="2495" y="2442"/>
                  <a:pt x="2491" y="2520"/>
                  <a:pt x="2425" y="2504"/>
                </a:cubicBezTo>
                <a:cubicBezTo>
                  <a:pt x="2378" y="2493"/>
                  <a:pt x="2351" y="2425"/>
                  <a:pt x="2281" y="2525"/>
                </a:cubicBezTo>
                <a:cubicBezTo>
                  <a:pt x="2219" y="2614"/>
                  <a:pt x="2251" y="2612"/>
                  <a:pt x="2180" y="2662"/>
                </a:cubicBezTo>
                <a:cubicBezTo>
                  <a:pt x="2123" y="2702"/>
                  <a:pt x="2053" y="2786"/>
                  <a:pt x="2005" y="2840"/>
                </a:cubicBezTo>
                <a:cubicBezTo>
                  <a:pt x="1957" y="2894"/>
                  <a:pt x="1964" y="2907"/>
                  <a:pt x="1981" y="2939"/>
                </a:cubicBezTo>
                <a:cubicBezTo>
                  <a:pt x="1998" y="2971"/>
                  <a:pt x="1938" y="3060"/>
                  <a:pt x="1937" y="3106"/>
                </a:cubicBezTo>
                <a:cubicBezTo>
                  <a:pt x="1935" y="3155"/>
                  <a:pt x="1911" y="3204"/>
                  <a:pt x="1872" y="3237"/>
                </a:cubicBezTo>
                <a:cubicBezTo>
                  <a:pt x="1869" y="3252"/>
                  <a:pt x="1861" y="3274"/>
                  <a:pt x="1856" y="3292"/>
                </a:cubicBezTo>
                <a:cubicBezTo>
                  <a:pt x="1831" y="3286"/>
                  <a:pt x="1807" y="3249"/>
                  <a:pt x="1818" y="3226"/>
                </a:cubicBezTo>
                <a:cubicBezTo>
                  <a:pt x="1791" y="3243"/>
                  <a:pt x="1770" y="3216"/>
                  <a:pt x="1759" y="3196"/>
                </a:cubicBezTo>
                <a:cubicBezTo>
                  <a:pt x="1785" y="3293"/>
                  <a:pt x="1809" y="3316"/>
                  <a:pt x="1696" y="3332"/>
                </a:cubicBezTo>
                <a:cubicBezTo>
                  <a:pt x="1651" y="3339"/>
                  <a:pt x="1504" y="3368"/>
                  <a:pt x="1545" y="3276"/>
                </a:cubicBezTo>
                <a:cubicBezTo>
                  <a:pt x="1526" y="3313"/>
                  <a:pt x="1525" y="3323"/>
                  <a:pt x="1480" y="3321"/>
                </a:cubicBezTo>
                <a:cubicBezTo>
                  <a:pt x="1430" y="3317"/>
                  <a:pt x="1439" y="3305"/>
                  <a:pt x="1391" y="3273"/>
                </a:cubicBezTo>
                <a:cubicBezTo>
                  <a:pt x="1413" y="3290"/>
                  <a:pt x="1441" y="3375"/>
                  <a:pt x="1387" y="3353"/>
                </a:cubicBezTo>
                <a:cubicBezTo>
                  <a:pt x="1351" y="3339"/>
                  <a:pt x="1404" y="3252"/>
                  <a:pt x="1340" y="3285"/>
                </a:cubicBezTo>
                <a:cubicBezTo>
                  <a:pt x="1358" y="3321"/>
                  <a:pt x="1373" y="3355"/>
                  <a:pt x="1358" y="3395"/>
                </a:cubicBezTo>
                <a:cubicBezTo>
                  <a:pt x="1328" y="3382"/>
                  <a:pt x="1294" y="3276"/>
                  <a:pt x="1305" y="3243"/>
                </a:cubicBezTo>
                <a:cubicBezTo>
                  <a:pt x="1271" y="3273"/>
                  <a:pt x="1327" y="3359"/>
                  <a:pt x="1310" y="3399"/>
                </a:cubicBezTo>
                <a:cubicBezTo>
                  <a:pt x="1285" y="3455"/>
                  <a:pt x="1285" y="3323"/>
                  <a:pt x="1287" y="3312"/>
                </a:cubicBezTo>
                <a:cubicBezTo>
                  <a:pt x="1281" y="3328"/>
                  <a:pt x="1272" y="3418"/>
                  <a:pt x="1269" y="3338"/>
                </a:cubicBezTo>
                <a:cubicBezTo>
                  <a:pt x="1268" y="3362"/>
                  <a:pt x="1265" y="3388"/>
                  <a:pt x="1248" y="3407"/>
                </a:cubicBezTo>
                <a:cubicBezTo>
                  <a:pt x="1247" y="3385"/>
                  <a:pt x="1242" y="3366"/>
                  <a:pt x="1231" y="3347"/>
                </a:cubicBezTo>
                <a:cubicBezTo>
                  <a:pt x="1243" y="3373"/>
                  <a:pt x="1242" y="3414"/>
                  <a:pt x="1203" y="3410"/>
                </a:cubicBezTo>
                <a:cubicBezTo>
                  <a:pt x="1133" y="3404"/>
                  <a:pt x="1152" y="3420"/>
                  <a:pt x="1132" y="3353"/>
                </a:cubicBezTo>
                <a:cubicBezTo>
                  <a:pt x="1133" y="3417"/>
                  <a:pt x="1084" y="3472"/>
                  <a:pt x="1073" y="3380"/>
                </a:cubicBezTo>
                <a:cubicBezTo>
                  <a:pt x="1074" y="3439"/>
                  <a:pt x="1058" y="3400"/>
                  <a:pt x="1015" y="3379"/>
                </a:cubicBezTo>
                <a:cubicBezTo>
                  <a:pt x="953" y="3349"/>
                  <a:pt x="871" y="3216"/>
                  <a:pt x="887" y="3152"/>
                </a:cubicBezTo>
                <a:cubicBezTo>
                  <a:pt x="894" y="3122"/>
                  <a:pt x="898" y="3095"/>
                  <a:pt x="856" y="3107"/>
                </a:cubicBezTo>
                <a:cubicBezTo>
                  <a:pt x="848" y="3075"/>
                  <a:pt x="852" y="3056"/>
                  <a:pt x="885" y="3050"/>
                </a:cubicBezTo>
                <a:cubicBezTo>
                  <a:pt x="949" y="3037"/>
                  <a:pt x="889" y="3014"/>
                  <a:pt x="937" y="2985"/>
                </a:cubicBezTo>
                <a:cubicBezTo>
                  <a:pt x="903" y="2988"/>
                  <a:pt x="873" y="3034"/>
                  <a:pt x="839" y="3026"/>
                </a:cubicBezTo>
                <a:cubicBezTo>
                  <a:pt x="733" y="3002"/>
                  <a:pt x="879" y="2965"/>
                  <a:pt x="904" y="2961"/>
                </a:cubicBezTo>
                <a:cubicBezTo>
                  <a:pt x="887" y="2940"/>
                  <a:pt x="867" y="2938"/>
                  <a:pt x="845" y="2952"/>
                </a:cubicBezTo>
                <a:cubicBezTo>
                  <a:pt x="845" y="2940"/>
                  <a:pt x="846" y="2927"/>
                  <a:pt x="847" y="2914"/>
                </a:cubicBezTo>
                <a:cubicBezTo>
                  <a:pt x="841" y="2951"/>
                  <a:pt x="794" y="2978"/>
                  <a:pt x="776" y="2932"/>
                </a:cubicBezTo>
                <a:cubicBezTo>
                  <a:pt x="760" y="2890"/>
                  <a:pt x="810" y="2872"/>
                  <a:pt x="833" y="2848"/>
                </a:cubicBezTo>
                <a:cubicBezTo>
                  <a:pt x="806" y="2859"/>
                  <a:pt x="781" y="2878"/>
                  <a:pt x="761" y="2899"/>
                </a:cubicBezTo>
                <a:cubicBezTo>
                  <a:pt x="687" y="2730"/>
                  <a:pt x="549" y="2651"/>
                  <a:pt x="370" y="2662"/>
                </a:cubicBezTo>
                <a:cubicBezTo>
                  <a:pt x="331" y="2665"/>
                  <a:pt x="273" y="2682"/>
                  <a:pt x="239" y="2653"/>
                </a:cubicBezTo>
                <a:cubicBezTo>
                  <a:pt x="282" y="2661"/>
                  <a:pt x="345" y="2632"/>
                  <a:pt x="370" y="2596"/>
                </a:cubicBezTo>
                <a:cubicBezTo>
                  <a:pt x="325" y="2594"/>
                  <a:pt x="294" y="2646"/>
                  <a:pt x="251" y="2611"/>
                </a:cubicBezTo>
                <a:cubicBezTo>
                  <a:pt x="235" y="2630"/>
                  <a:pt x="231" y="2650"/>
                  <a:pt x="239" y="2673"/>
                </a:cubicBezTo>
                <a:cubicBezTo>
                  <a:pt x="168" y="2683"/>
                  <a:pt x="95" y="2669"/>
                  <a:pt x="25" y="2685"/>
                </a:cubicBezTo>
                <a:cubicBezTo>
                  <a:pt x="23" y="2641"/>
                  <a:pt x="48" y="2601"/>
                  <a:pt x="49" y="2558"/>
                </a:cubicBezTo>
                <a:cubicBezTo>
                  <a:pt x="50" y="2512"/>
                  <a:pt x="30" y="2479"/>
                  <a:pt x="41" y="2432"/>
                </a:cubicBezTo>
                <a:cubicBezTo>
                  <a:pt x="59" y="2355"/>
                  <a:pt x="61" y="2208"/>
                  <a:pt x="16" y="2139"/>
                </a:cubicBezTo>
                <a:close/>
                <a:moveTo>
                  <a:pt x="1506" y="3374"/>
                </a:moveTo>
                <a:cubicBezTo>
                  <a:pt x="1516" y="3368"/>
                  <a:pt x="1526" y="3362"/>
                  <a:pt x="1536" y="3356"/>
                </a:cubicBezTo>
                <a:cubicBezTo>
                  <a:pt x="1515" y="3357"/>
                  <a:pt x="1495" y="3361"/>
                  <a:pt x="1477" y="3371"/>
                </a:cubicBezTo>
                <a:cubicBezTo>
                  <a:pt x="1487" y="3372"/>
                  <a:pt x="1497" y="3373"/>
                  <a:pt x="1506" y="337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3" name="꙱ Niger (Republic of Niger) (NE) (H)">
            <a:extLst>
              <a:ext uri="{FF2B5EF4-FFF2-40B4-BE49-F238E27FC236}">
                <a16:creationId xmlns:a16="http://schemas.microsoft.com/office/drawing/2014/main" id="{AF338FAE-0EEC-4C10-A64E-2151B5236AAC}"/>
              </a:ext>
            </a:extLst>
          </p:cNvPr>
          <p:cNvSpPr>
            <a:spLocks/>
          </p:cNvSpPr>
          <p:nvPr/>
        </p:nvSpPr>
        <p:spPr bwMode="auto">
          <a:xfrm>
            <a:off x="4393862" y="1683533"/>
            <a:ext cx="410095" cy="350912"/>
          </a:xfrm>
          <a:custGeom>
            <a:avLst/>
            <a:gdLst>
              <a:gd name="T0" fmla="*/ 3692 w 4981"/>
              <a:gd name="T1" fmla="*/ 3 h 4257"/>
              <a:gd name="T2" fmla="*/ 3890 w 4981"/>
              <a:gd name="T3" fmla="*/ 74 h 4257"/>
              <a:gd name="T4" fmla="*/ 4632 w 4981"/>
              <a:gd name="T5" fmla="*/ 234 h 4257"/>
              <a:gd name="T6" fmla="*/ 4711 w 4981"/>
              <a:gd name="T7" fmla="*/ 754 h 4257"/>
              <a:gd name="T8" fmla="*/ 4821 w 4981"/>
              <a:gd name="T9" fmla="*/ 1012 h 4257"/>
              <a:gd name="T10" fmla="*/ 4837 w 4981"/>
              <a:gd name="T11" fmla="*/ 1669 h 4257"/>
              <a:gd name="T12" fmla="*/ 4731 w 4981"/>
              <a:gd name="T13" fmla="*/ 2481 h 4257"/>
              <a:gd name="T14" fmla="*/ 4266 w 4981"/>
              <a:gd name="T15" fmla="*/ 3171 h 4257"/>
              <a:gd name="T16" fmla="*/ 4178 w 4981"/>
              <a:gd name="T17" fmla="*/ 3278 h 4257"/>
              <a:gd name="T18" fmla="*/ 4229 w 4981"/>
              <a:gd name="T19" fmla="*/ 3542 h 4257"/>
              <a:gd name="T20" fmla="*/ 4083 w 4981"/>
              <a:gd name="T21" fmla="*/ 3587 h 4257"/>
              <a:gd name="T22" fmla="*/ 3687 w 4981"/>
              <a:gd name="T23" fmla="*/ 3708 h 4257"/>
              <a:gd name="T24" fmla="*/ 3182 w 4981"/>
              <a:gd name="T25" fmla="*/ 3673 h 4257"/>
              <a:gd name="T26" fmla="*/ 2651 w 4981"/>
              <a:gd name="T27" fmla="*/ 3764 h 4257"/>
              <a:gd name="T28" fmla="*/ 2392 w 4981"/>
              <a:gd name="T29" fmla="*/ 3680 h 4257"/>
              <a:gd name="T30" fmla="*/ 2212 w 4981"/>
              <a:gd name="T31" fmla="*/ 3751 h 4257"/>
              <a:gd name="T32" fmla="*/ 1858 w 4981"/>
              <a:gd name="T33" fmla="*/ 3534 h 4257"/>
              <a:gd name="T34" fmla="*/ 1575 w 4981"/>
              <a:gd name="T35" fmla="*/ 3518 h 4257"/>
              <a:gd name="T36" fmla="*/ 1263 w 4981"/>
              <a:gd name="T37" fmla="*/ 3666 h 4257"/>
              <a:gd name="T38" fmla="*/ 1110 w 4981"/>
              <a:gd name="T39" fmla="*/ 4038 h 4257"/>
              <a:gd name="T40" fmla="*/ 845 w 4981"/>
              <a:gd name="T41" fmla="*/ 3999 h 4257"/>
              <a:gd name="T42" fmla="*/ 712 w 4981"/>
              <a:gd name="T43" fmla="*/ 4057 h 4257"/>
              <a:gd name="T44" fmla="*/ 639 w 4981"/>
              <a:gd name="T45" fmla="*/ 4065 h 4257"/>
              <a:gd name="T46" fmla="*/ 629 w 4981"/>
              <a:gd name="T47" fmla="*/ 3890 h 4257"/>
              <a:gd name="T48" fmla="*/ 288 w 4981"/>
              <a:gd name="T49" fmla="*/ 3652 h 4257"/>
              <a:gd name="T50" fmla="*/ 163 w 4981"/>
              <a:gd name="T51" fmla="*/ 3527 h 4257"/>
              <a:gd name="T52" fmla="*/ 44 w 4981"/>
              <a:gd name="T53" fmla="*/ 3274 h 4257"/>
              <a:gd name="T54" fmla="*/ 219 w 4981"/>
              <a:gd name="T55" fmla="*/ 3083 h 4257"/>
              <a:gd name="T56" fmla="*/ 506 w 4981"/>
              <a:gd name="T57" fmla="*/ 2961 h 4257"/>
              <a:gd name="T58" fmla="*/ 920 w 4981"/>
              <a:gd name="T59" fmla="*/ 2915 h 4257"/>
              <a:gd name="T60" fmla="*/ 1196 w 4981"/>
              <a:gd name="T61" fmla="*/ 2792 h 4257"/>
              <a:gd name="T62" fmla="*/ 1304 w 4981"/>
              <a:gd name="T63" fmla="*/ 2264 h 4257"/>
              <a:gd name="T64" fmla="*/ 1311 w 4981"/>
              <a:gd name="T65" fmla="*/ 1587 h 4257"/>
              <a:gd name="T66" fmla="*/ 2007 w 4981"/>
              <a:gd name="T67" fmla="*/ 1277 h 4257"/>
              <a:gd name="T68" fmla="*/ 3631 w 4981"/>
              <a:gd name="T69" fmla="*/ 79 h 4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81" h="4257">
                <a:moveTo>
                  <a:pt x="3631" y="79"/>
                </a:moveTo>
                <a:cubicBezTo>
                  <a:pt x="3657" y="62"/>
                  <a:pt x="3662" y="7"/>
                  <a:pt x="3692" y="3"/>
                </a:cubicBezTo>
                <a:cubicBezTo>
                  <a:pt x="3706" y="0"/>
                  <a:pt x="3744" y="45"/>
                  <a:pt x="3758" y="45"/>
                </a:cubicBezTo>
                <a:cubicBezTo>
                  <a:pt x="3801" y="59"/>
                  <a:pt x="3850" y="65"/>
                  <a:pt x="3890" y="74"/>
                </a:cubicBezTo>
                <a:cubicBezTo>
                  <a:pt x="4040" y="106"/>
                  <a:pt x="4172" y="131"/>
                  <a:pt x="4284" y="247"/>
                </a:cubicBezTo>
                <a:cubicBezTo>
                  <a:pt x="4425" y="373"/>
                  <a:pt x="4337" y="362"/>
                  <a:pt x="4632" y="234"/>
                </a:cubicBezTo>
                <a:cubicBezTo>
                  <a:pt x="4651" y="334"/>
                  <a:pt x="4693" y="529"/>
                  <a:pt x="4696" y="636"/>
                </a:cubicBezTo>
                <a:cubicBezTo>
                  <a:pt x="4695" y="677"/>
                  <a:pt x="4693" y="718"/>
                  <a:pt x="4711" y="754"/>
                </a:cubicBezTo>
                <a:cubicBezTo>
                  <a:pt x="4737" y="808"/>
                  <a:pt x="4823" y="911"/>
                  <a:pt x="4826" y="950"/>
                </a:cubicBezTo>
                <a:cubicBezTo>
                  <a:pt x="4828" y="971"/>
                  <a:pt x="4811" y="991"/>
                  <a:pt x="4821" y="1012"/>
                </a:cubicBezTo>
                <a:cubicBezTo>
                  <a:pt x="4843" y="1064"/>
                  <a:pt x="4981" y="1112"/>
                  <a:pt x="4911" y="1237"/>
                </a:cubicBezTo>
                <a:cubicBezTo>
                  <a:pt x="4844" y="1356"/>
                  <a:pt x="4845" y="1529"/>
                  <a:pt x="4837" y="1669"/>
                </a:cubicBezTo>
                <a:lnTo>
                  <a:pt x="4809" y="2279"/>
                </a:lnTo>
                <a:cubicBezTo>
                  <a:pt x="4805" y="2358"/>
                  <a:pt x="4774" y="2422"/>
                  <a:pt x="4731" y="2481"/>
                </a:cubicBezTo>
                <a:cubicBezTo>
                  <a:pt x="4596" y="2649"/>
                  <a:pt x="4380" y="2859"/>
                  <a:pt x="4306" y="3053"/>
                </a:cubicBezTo>
                <a:cubicBezTo>
                  <a:pt x="4296" y="3080"/>
                  <a:pt x="4288" y="3154"/>
                  <a:pt x="4266" y="3171"/>
                </a:cubicBezTo>
                <a:cubicBezTo>
                  <a:pt x="4229" y="3207"/>
                  <a:pt x="4258" y="3228"/>
                  <a:pt x="4199" y="3255"/>
                </a:cubicBezTo>
                <a:cubicBezTo>
                  <a:pt x="4183" y="3262"/>
                  <a:pt x="4178" y="3269"/>
                  <a:pt x="4178" y="3278"/>
                </a:cubicBezTo>
                <a:cubicBezTo>
                  <a:pt x="4177" y="3289"/>
                  <a:pt x="4195" y="3414"/>
                  <a:pt x="4197" y="3429"/>
                </a:cubicBezTo>
                <a:cubicBezTo>
                  <a:pt x="4203" y="3475"/>
                  <a:pt x="4216" y="3517"/>
                  <a:pt x="4229" y="3542"/>
                </a:cubicBezTo>
                <a:cubicBezTo>
                  <a:pt x="4196" y="3524"/>
                  <a:pt x="4169" y="3526"/>
                  <a:pt x="4138" y="3541"/>
                </a:cubicBezTo>
                <a:cubicBezTo>
                  <a:pt x="4103" y="3563"/>
                  <a:pt x="4114" y="3587"/>
                  <a:pt x="4083" y="3587"/>
                </a:cubicBezTo>
                <a:cubicBezTo>
                  <a:pt x="4020" y="3582"/>
                  <a:pt x="3969" y="3651"/>
                  <a:pt x="3916" y="3704"/>
                </a:cubicBezTo>
                <a:cubicBezTo>
                  <a:pt x="3841" y="3788"/>
                  <a:pt x="3769" y="3747"/>
                  <a:pt x="3687" y="3708"/>
                </a:cubicBezTo>
                <a:cubicBezTo>
                  <a:pt x="3556" y="3638"/>
                  <a:pt x="3485" y="3645"/>
                  <a:pt x="3363" y="3642"/>
                </a:cubicBezTo>
                <a:cubicBezTo>
                  <a:pt x="3314" y="3644"/>
                  <a:pt x="3248" y="3650"/>
                  <a:pt x="3182" y="3673"/>
                </a:cubicBezTo>
                <a:cubicBezTo>
                  <a:pt x="2978" y="3756"/>
                  <a:pt x="3068" y="3882"/>
                  <a:pt x="2889" y="3851"/>
                </a:cubicBezTo>
                <a:cubicBezTo>
                  <a:pt x="2826" y="3842"/>
                  <a:pt x="2733" y="3844"/>
                  <a:pt x="2651" y="3764"/>
                </a:cubicBezTo>
                <a:cubicBezTo>
                  <a:pt x="2635" y="3750"/>
                  <a:pt x="2609" y="3769"/>
                  <a:pt x="2599" y="3753"/>
                </a:cubicBezTo>
                <a:cubicBezTo>
                  <a:pt x="2577" y="3722"/>
                  <a:pt x="2480" y="3633"/>
                  <a:pt x="2392" y="3680"/>
                </a:cubicBezTo>
                <a:cubicBezTo>
                  <a:pt x="2358" y="3698"/>
                  <a:pt x="2325" y="3708"/>
                  <a:pt x="2292" y="3727"/>
                </a:cubicBezTo>
                <a:cubicBezTo>
                  <a:pt x="2267" y="3741"/>
                  <a:pt x="2229" y="3731"/>
                  <a:pt x="2212" y="3751"/>
                </a:cubicBezTo>
                <a:cubicBezTo>
                  <a:pt x="2141" y="3843"/>
                  <a:pt x="2084" y="3728"/>
                  <a:pt x="2065" y="3687"/>
                </a:cubicBezTo>
                <a:cubicBezTo>
                  <a:pt x="2020" y="3600"/>
                  <a:pt x="1983" y="3558"/>
                  <a:pt x="1858" y="3534"/>
                </a:cubicBezTo>
                <a:cubicBezTo>
                  <a:pt x="1802" y="3523"/>
                  <a:pt x="1759" y="3476"/>
                  <a:pt x="1701" y="3470"/>
                </a:cubicBezTo>
                <a:cubicBezTo>
                  <a:pt x="1650" y="3466"/>
                  <a:pt x="1630" y="3519"/>
                  <a:pt x="1575" y="3518"/>
                </a:cubicBezTo>
                <a:cubicBezTo>
                  <a:pt x="1533" y="3517"/>
                  <a:pt x="1463" y="3513"/>
                  <a:pt x="1405" y="3528"/>
                </a:cubicBezTo>
                <a:cubicBezTo>
                  <a:pt x="1329" y="3547"/>
                  <a:pt x="1270" y="3592"/>
                  <a:pt x="1263" y="3666"/>
                </a:cubicBezTo>
                <a:cubicBezTo>
                  <a:pt x="1258" y="3727"/>
                  <a:pt x="1256" y="3779"/>
                  <a:pt x="1219" y="3830"/>
                </a:cubicBezTo>
                <a:cubicBezTo>
                  <a:pt x="1169" y="3918"/>
                  <a:pt x="1122" y="3912"/>
                  <a:pt x="1110" y="4038"/>
                </a:cubicBezTo>
                <a:cubicBezTo>
                  <a:pt x="1107" y="4079"/>
                  <a:pt x="1116" y="4257"/>
                  <a:pt x="1091" y="4247"/>
                </a:cubicBezTo>
                <a:cubicBezTo>
                  <a:pt x="1033" y="4214"/>
                  <a:pt x="906" y="3991"/>
                  <a:pt x="845" y="3999"/>
                </a:cubicBezTo>
                <a:cubicBezTo>
                  <a:pt x="825" y="4002"/>
                  <a:pt x="820" y="4027"/>
                  <a:pt x="800" y="4031"/>
                </a:cubicBezTo>
                <a:cubicBezTo>
                  <a:pt x="777" y="4041"/>
                  <a:pt x="728" y="4034"/>
                  <a:pt x="712" y="4057"/>
                </a:cubicBezTo>
                <a:cubicBezTo>
                  <a:pt x="706" y="4067"/>
                  <a:pt x="731" y="4141"/>
                  <a:pt x="721" y="4164"/>
                </a:cubicBezTo>
                <a:cubicBezTo>
                  <a:pt x="715" y="4175"/>
                  <a:pt x="698" y="4164"/>
                  <a:pt x="639" y="4065"/>
                </a:cubicBezTo>
                <a:cubicBezTo>
                  <a:pt x="599" y="4017"/>
                  <a:pt x="626" y="3994"/>
                  <a:pt x="673" y="3981"/>
                </a:cubicBezTo>
                <a:cubicBezTo>
                  <a:pt x="659" y="3952"/>
                  <a:pt x="655" y="3910"/>
                  <a:pt x="629" y="3890"/>
                </a:cubicBezTo>
                <a:cubicBezTo>
                  <a:pt x="583" y="3854"/>
                  <a:pt x="548" y="3931"/>
                  <a:pt x="497" y="3922"/>
                </a:cubicBezTo>
                <a:cubicBezTo>
                  <a:pt x="400" y="3905"/>
                  <a:pt x="243" y="3753"/>
                  <a:pt x="288" y="3652"/>
                </a:cubicBezTo>
                <a:cubicBezTo>
                  <a:pt x="314" y="3671"/>
                  <a:pt x="341" y="3672"/>
                  <a:pt x="370" y="3658"/>
                </a:cubicBezTo>
                <a:cubicBezTo>
                  <a:pt x="356" y="3645"/>
                  <a:pt x="169" y="3514"/>
                  <a:pt x="163" y="3527"/>
                </a:cubicBezTo>
                <a:cubicBezTo>
                  <a:pt x="176" y="3499"/>
                  <a:pt x="107" y="3447"/>
                  <a:pt x="98" y="3415"/>
                </a:cubicBezTo>
                <a:cubicBezTo>
                  <a:pt x="83" y="3362"/>
                  <a:pt x="95" y="3312"/>
                  <a:pt x="44" y="3274"/>
                </a:cubicBezTo>
                <a:cubicBezTo>
                  <a:pt x="0" y="3223"/>
                  <a:pt x="51" y="3126"/>
                  <a:pt x="47" y="3070"/>
                </a:cubicBezTo>
                <a:cubicBezTo>
                  <a:pt x="101" y="3087"/>
                  <a:pt x="164" y="3083"/>
                  <a:pt x="219" y="3083"/>
                </a:cubicBezTo>
                <a:cubicBezTo>
                  <a:pt x="284" y="3084"/>
                  <a:pt x="301" y="3051"/>
                  <a:pt x="339" y="3006"/>
                </a:cubicBezTo>
                <a:cubicBezTo>
                  <a:pt x="386" y="2952"/>
                  <a:pt x="440" y="2966"/>
                  <a:pt x="506" y="2961"/>
                </a:cubicBezTo>
                <a:cubicBezTo>
                  <a:pt x="609" y="2952"/>
                  <a:pt x="776" y="2936"/>
                  <a:pt x="878" y="2949"/>
                </a:cubicBezTo>
                <a:cubicBezTo>
                  <a:pt x="957" y="2958"/>
                  <a:pt x="883" y="2925"/>
                  <a:pt x="920" y="2915"/>
                </a:cubicBezTo>
                <a:cubicBezTo>
                  <a:pt x="978" y="2900"/>
                  <a:pt x="1055" y="2979"/>
                  <a:pt x="1081" y="2912"/>
                </a:cubicBezTo>
                <a:cubicBezTo>
                  <a:pt x="1103" y="2853"/>
                  <a:pt x="1172" y="2845"/>
                  <a:pt x="1196" y="2792"/>
                </a:cubicBezTo>
                <a:cubicBezTo>
                  <a:pt x="1219" y="2737"/>
                  <a:pt x="1219" y="2679"/>
                  <a:pt x="1249" y="2625"/>
                </a:cubicBezTo>
                <a:cubicBezTo>
                  <a:pt x="1312" y="2514"/>
                  <a:pt x="1298" y="2391"/>
                  <a:pt x="1304" y="2264"/>
                </a:cubicBezTo>
                <a:cubicBezTo>
                  <a:pt x="1313" y="2083"/>
                  <a:pt x="1310" y="1902"/>
                  <a:pt x="1309" y="1721"/>
                </a:cubicBezTo>
                <a:cubicBezTo>
                  <a:pt x="1309" y="1662"/>
                  <a:pt x="1311" y="1611"/>
                  <a:pt x="1311" y="1587"/>
                </a:cubicBezTo>
                <a:cubicBezTo>
                  <a:pt x="1413" y="1554"/>
                  <a:pt x="1619" y="1528"/>
                  <a:pt x="1731" y="1500"/>
                </a:cubicBezTo>
                <a:cubicBezTo>
                  <a:pt x="1847" y="1471"/>
                  <a:pt x="1924" y="1357"/>
                  <a:pt x="2007" y="1277"/>
                </a:cubicBezTo>
                <a:cubicBezTo>
                  <a:pt x="2126" y="1160"/>
                  <a:pt x="2241" y="1033"/>
                  <a:pt x="2374" y="930"/>
                </a:cubicBezTo>
                <a:cubicBezTo>
                  <a:pt x="2687" y="686"/>
                  <a:pt x="3267" y="312"/>
                  <a:pt x="3631" y="7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4" name="꙱ Nicaragua (Republic of Nicaragua) (NI) (H)">
            <a:extLst>
              <a:ext uri="{FF2B5EF4-FFF2-40B4-BE49-F238E27FC236}">
                <a16:creationId xmlns:a16="http://schemas.microsoft.com/office/drawing/2014/main" id="{6189EC5A-1F06-4176-BEB3-D923092659C4}"/>
              </a:ext>
            </a:extLst>
          </p:cNvPr>
          <p:cNvSpPr>
            <a:spLocks/>
          </p:cNvSpPr>
          <p:nvPr/>
        </p:nvSpPr>
        <p:spPr bwMode="auto">
          <a:xfrm>
            <a:off x="2126457" y="1936395"/>
            <a:ext cx="126024" cy="126948"/>
          </a:xfrm>
          <a:custGeom>
            <a:avLst/>
            <a:gdLst>
              <a:gd name="T0" fmla="*/ 344 w 1522"/>
              <a:gd name="T1" fmla="*/ 454 h 1534"/>
              <a:gd name="T2" fmla="*/ 434 w 1522"/>
              <a:gd name="T3" fmla="*/ 440 h 1534"/>
              <a:gd name="T4" fmla="*/ 507 w 1522"/>
              <a:gd name="T5" fmla="*/ 391 h 1534"/>
              <a:gd name="T6" fmla="*/ 664 w 1522"/>
              <a:gd name="T7" fmla="*/ 415 h 1534"/>
              <a:gd name="T8" fmla="*/ 857 w 1522"/>
              <a:gd name="T9" fmla="*/ 241 h 1534"/>
              <a:gd name="T10" fmla="*/ 885 w 1522"/>
              <a:gd name="T11" fmla="*/ 175 h 1534"/>
              <a:gd name="T12" fmla="*/ 953 w 1522"/>
              <a:gd name="T13" fmla="*/ 68 h 1534"/>
              <a:gd name="T14" fmla="*/ 1007 w 1522"/>
              <a:gd name="T15" fmla="*/ 91 h 1534"/>
              <a:gd name="T16" fmla="*/ 1092 w 1522"/>
              <a:gd name="T17" fmla="*/ 121 h 1534"/>
              <a:gd name="T18" fmla="*/ 1191 w 1522"/>
              <a:gd name="T19" fmla="*/ 89 h 1534"/>
              <a:gd name="T20" fmla="*/ 1423 w 1522"/>
              <a:gd name="T21" fmla="*/ 10 h 1534"/>
              <a:gd name="T22" fmla="*/ 1522 w 1522"/>
              <a:gd name="T23" fmla="*/ 0 h 1534"/>
              <a:gd name="T24" fmla="*/ 1445 w 1522"/>
              <a:gd name="T25" fmla="*/ 38 h 1534"/>
              <a:gd name="T26" fmla="*/ 1468 w 1522"/>
              <a:gd name="T27" fmla="*/ 267 h 1534"/>
              <a:gd name="T28" fmla="*/ 1359 w 1522"/>
              <a:gd name="T29" fmla="*/ 459 h 1534"/>
              <a:gd name="T30" fmla="*/ 1326 w 1522"/>
              <a:gd name="T31" fmla="*/ 753 h 1534"/>
              <a:gd name="T32" fmla="*/ 1281 w 1522"/>
              <a:gd name="T33" fmla="*/ 935 h 1534"/>
              <a:gd name="T34" fmla="*/ 1305 w 1522"/>
              <a:gd name="T35" fmla="*/ 777 h 1534"/>
              <a:gd name="T36" fmla="*/ 1234 w 1522"/>
              <a:gd name="T37" fmla="*/ 878 h 1534"/>
              <a:gd name="T38" fmla="*/ 1249 w 1522"/>
              <a:gd name="T39" fmla="*/ 1071 h 1534"/>
              <a:gd name="T40" fmla="*/ 1238 w 1522"/>
              <a:gd name="T41" fmla="*/ 1019 h 1534"/>
              <a:gd name="T42" fmla="*/ 1207 w 1522"/>
              <a:gd name="T43" fmla="*/ 1131 h 1534"/>
              <a:gd name="T44" fmla="*/ 1208 w 1522"/>
              <a:gd name="T45" fmla="*/ 1231 h 1534"/>
              <a:gd name="T46" fmla="*/ 1221 w 1522"/>
              <a:gd name="T47" fmla="*/ 1466 h 1534"/>
              <a:gd name="T48" fmla="*/ 1058 w 1522"/>
              <a:gd name="T49" fmla="*/ 1494 h 1534"/>
              <a:gd name="T50" fmla="*/ 1012 w 1522"/>
              <a:gd name="T51" fmla="*/ 1435 h 1534"/>
              <a:gd name="T52" fmla="*/ 981 w 1522"/>
              <a:gd name="T53" fmla="*/ 1433 h 1534"/>
              <a:gd name="T54" fmla="*/ 906 w 1522"/>
              <a:gd name="T55" fmla="*/ 1400 h 1534"/>
              <a:gd name="T56" fmla="*/ 773 w 1522"/>
              <a:gd name="T57" fmla="*/ 1415 h 1534"/>
              <a:gd name="T58" fmla="*/ 585 w 1522"/>
              <a:gd name="T59" fmla="*/ 1408 h 1534"/>
              <a:gd name="T60" fmla="*/ 551 w 1522"/>
              <a:gd name="T61" fmla="*/ 1358 h 1534"/>
              <a:gd name="T62" fmla="*/ 420 w 1522"/>
              <a:gd name="T63" fmla="*/ 1214 h 1534"/>
              <a:gd name="T64" fmla="*/ 196 w 1522"/>
              <a:gd name="T65" fmla="*/ 925 h 1534"/>
              <a:gd name="T66" fmla="*/ 61 w 1522"/>
              <a:gd name="T67" fmla="*/ 688 h 1534"/>
              <a:gd name="T68" fmla="*/ 147 w 1522"/>
              <a:gd name="T69" fmla="*/ 739 h 1534"/>
              <a:gd name="T70" fmla="*/ 152 w 1522"/>
              <a:gd name="T71" fmla="*/ 715 h 1534"/>
              <a:gd name="T72" fmla="*/ 244 w 1522"/>
              <a:gd name="T73" fmla="*/ 705 h 1534"/>
              <a:gd name="T74" fmla="*/ 286 w 1522"/>
              <a:gd name="T75" fmla="*/ 618 h 1534"/>
              <a:gd name="T76" fmla="*/ 344 w 1522"/>
              <a:gd name="T77" fmla="*/ 585 h 1534"/>
              <a:gd name="T78" fmla="*/ 344 w 1522"/>
              <a:gd name="T79" fmla="*/ 454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2" h="1534">
                <a:moveTo>
                  <a:pt x="344" y="454"/>
                </a:moveTo>
                <a:cubicBezTo>
                  <a:pt x="353" y="436"/>
                  <a:pt x="399" y="442"/>
                  <a:pt x="434" y="440"/>
                </a:cubicBezTo>
                <a:cubicBezTo>
                  <a:pt x="492" y="431"/>
                  <a:pt x="489" y="418"/>
                  <a:pt x="507" y="391"/>
                </a:cubicBezTo>
                <a:cubicBezTo>
                  <a:pt x="558" y="311"/>
                  <a:pt x="588" y="367"/>
                  <a:pt x="664" y="415"/>
                </a:cubicBezTo>
                <a:cubicBezTo>
                  <a:pt x="684" y="345"/>
                  <a:pt x="787" y="293"/>
                  <a:pt x="857" y="241"/>
                </a:cubicBezTo>
                <a:cubicBezTo>
                  <a:pt x="863" y="209"/>
                  <a:pt x="838" y="214"/>
                  <a:pt x="885" y="175"/>
                </a:cubicBezTo>
                <a:cubicBezTo>
                  <a:pt x="923" y="147"/>
                  <a:pt x="917" y="90"/>
                  <a:pt x="953" y="68"/>
                </a:cubicBezTo>
                <a:cubicBezTo>
                  <a:pt x="998" y="44"/>
                  <a:pt x="994" y="79"/>
                  <a:pt x="1007" y="91"/>
                </a:cubicBezTo>
                <a:cubicBezTo>
                  <a:pt x="1020" y="98"/>
                  <a:pt x="1056" y="120"/>
                  <a:pt x="1092" y="121"/>
                </a:cubicBezTo>
                <a:cubicBezTo>
                  <a:pt x="1128" y="123"/>
                  <a:pt x="1146" y="87"/>
                  <a:pt x="1191" y="89"/>
                </a:cubicBezTo>
                <a:cubicBezTo>
                  <a:pt x="1323" y="81"/>
                  <a:pt x="1362" y="21"/>
                  <a:pt x="1423" y="10"/>
                </a:cubicBezTo>
                <a:cubicBezTo>
                  <a:pt x="1458" y="4"/>
                  <a:pt x="1490" y="5"/>
                  <a:pt x="1522" y="0"/>
                </a:cubicBezTo>
                <a:cubicBezTo>
                  <a:pt x="1495" y="12"/>
                  <a:pt x="1480" y="70"/>
                  <a:pt x="1445" y="38"/>
                </a:cubicBezTo>
                <a:cubicBezTo>
                  <a:pt x="1411" y="96"/>
                  <a:pt x="1497" y="192"/>
                  <a:pt x="1468" y="267"/>
                </a:cubicBezTo>
                <a:cubicBezTo>
                  <a:pt x="1441" y="339"/>
                  <a:pt x="1383" y="380"/>
                  <a:pt x="1359" y="459"/>
                </a:cubicBezTo>
                <a:cubicBezTo>
                  <a:pt x="1330" y="556"/>
                  <a:pt x="1342" y="654"/>
                  <a:pt x="1326" y="753"/>
                </a:cubicBezTo>
                <a:cubicBezTo>
                  <a:pt x="1318" y="801"/>
                  <a:pt x="1338" y="927"/>
                  <a:pt x="1281" y="935"/>
                </a:cubicBezTo>
                <a:cubicBezTo>
                  <a:pt x="1283" y="879"/>
                  <a:pt x="1315" y="838"/>
                  <a:pt x="1305" y="777"/>
                </a:cubicBezTo>
                <a:cubicBezTo>
                  <a:pt x="1267" y="787"/>
                  <a:pt x="1304" y="856"/>
                  <a:pt x="1234" y="878"/>
                </a:cubicBezTo>
                <a:cubicBezTo>
                  <a:pt x="1281" y="940"/>
                  <a:pt x="1247" y="1004"/>
                  <a:pt x="1249" y="1071"/>
                </a:cubicBezTo>
                <a:cubicBezTo>
                  <a:pt x="1239" y="1055"/>
                  <a:pt x="1236" y="1038"/>
                  <a:pt x="1238" y="1019"/>
                </a:cubicBezTo>
                <a:cubicBezTo>
                  <a:pt x="1230" y="1057"/>
                  <a:pt x="1207" y="1091"/>
                  <a:pt x="1207" y="1131"/>
                </a:cubicBezTo>
                <a:cubicBezTo>
                  <a:pt x="1284" y="1103"/>
                  <a:pt x="1223" y="1206"/>
                  <a:pt x="1208" y="1231"/>
                </a:cubicBezTo>
                <a:cubicBezTo>
                  <a:pt x="1108" y="1396"/>
                  <a:pt x="1223" y="1439"/>
                  <a:pt x="1221" y="1466"/>
                </a:cubicBezTo>
                <a:cubicBezTo>
                  <a:pt x="1217" y="1534"/>
                  <a:pt x="1080" y="1512"/>
                  <a:pt x="1058" y="1494"/>
                </a:cubicBezTo>
                <a:cubicBezTo>
                  <a:pt x="1047" y="1487"/>
                  <a:pt x="1030" y="1464"/>
                  <a:pt x="1012" y="1435"/>
                </a:cubicBezTo>
                <a:cubicBezTo>
                  <a:pt x="1008" y="1435"/>
                  <a:pt x="999" y="1437"/>
                  <a:pt x="981" y="1433"/>
                </a:cubicBezTo>
                <a:cubicBezTo>
                  <a:pt x="941" y="1427"/>
                  <a:pt x="935" y="1393"/>
                  <a:pt x="906" y="1400"/>
                </a:cubicBezTo>
                <a:cubicBezTo>
                  <a:pt x="844" y="1416"/>
                  <a:pt x="841" y="1448"/>
                  <a:pt x="773" y="1415"/>
                </a:cubicBezTo>
                <a:cubicBezTo>
                  <a:pt x="578" y="1320"/>
                  <a:pt x="622" y="1354"/>
                  <a:pt x="585" y="1408"/>
                </a:cubicBezTo>
                <a:cubicBezTo>
                  <a:pt x="579" y="1404"/>
                  <a:pt x="566" y="1391"/>
                  <a:pt x="551" y="1358"/>
                </a:cubicBezTo>
                <a:cubicBezTo>
                  <a:pt x="524" y="1299"/>
                  <a:pt x="466" y="1258"/>
                  <a:pt x="420" y="1214"/>
                </a:cubicBezTo>
                <a:cubicBezTo>
                  <a:pt x="330" y="1127"/>
                  <a:pt x="293" y="1009"/>
                  <a:pt x="196" y="925"/>
                </a:cubicBezTo>
                <a:cubicBezTo>
                  <a:pt x="134" y="871"/>
                  <a:pt x="0" y="765"/>
                  <a:pt x="61" y="688"/>
                </a:cubicBezTo>
                <a:cubicBezTo>
                  <a:pt x="99" y="704"/>
                  <a:pt x="100" y="743"/>
                  <a:pt x="147" y="739"/>
                </a:cubicBezTo>
                <a:cubicBezTo>
                  <a:pt x="154" y="728"/>
                  <a:pt x="133" y="718"/>
                  <a:pt x="152" y="715"/>
                </a:cubicBezTo>
                <a:cubicBezTo>
                  <a:pt x="172" y="712"/>
                  <a:pt x="222" y="719"/>
                  <a:pt x="244" y="705"/>
                </a:cubicBezTo>
                <a:cubicBezTo>
                  <a:pt x="280" y="687"/>
                  <a:pt x="261" y="640"/>
                  <a:pt x="286" y="618"/>
                </a:cubicBezTo>
                <a:cubicBezTo>
                  <a:pt x="304" y="602"/>
                  <a:pt x="329" y="612"/>
                  <a:pt x="344" y="585"/>
                </a:cubicBezTo>
                <a:cubicBezTo>
                  <a:pt x="365" y="548"/>
                  <a:pt x="333" y="473"/>
                  <a:pt x="344" y="45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5" name="꙱ New Zealand (NZ) (H)">
            <a:extLst>
              <a:ext uri="{FF2B5EF4-FFF2-40B4-BE49-F238E27FC236}">
                <a16:creationId xmlns:a16="http://schemas.microsoft.com/office/drawing/2014/main" id="{74E8CDCB-A2E4-41CD-85A1-BA3E0DBC6096}"/>
              </a:ext>
            </a:extLst>
          </p:cNvPr>
          <p:cNvSpPr>
            <a:spLocks noEditPoints="1"/>
          </p:cNvSpPr>
          <p:nvPr/>
        </p:nvSpPr>
        <p:spPr bwMode="auto">
          <a:xfrm>
            <a:off x="8146702" y="3388552"/>
            <a:ext cx="584670" cy="477860"/>
          </a:xfrm>
          <a:custGeom>
            <a:avLst/>
            <a:gdLst>
              <a:gd name="T0" fmla="*/ 5217 w 7087"/>
              <a:gd name="T1" fmla="*/ 2476 h 5795"/>
              <a:gd name="T2" fmla="*/ 5700 w 7087"/>
              <a:gd name="T3" fmla="*/ 2268 h 5795"/>
              <a:gd name="T4" fmla="*/ 6070 w 7087"/>
              <a:gd name="T5" fmla="*/ 2007 h 5795"/>
              <a:gd name="T6" fmla="*/ 6538 w 7087"/>
              <a:gd name="T7" fmla="*/ 1725 h 5795"/>
              <a:gd name="T8" fmla="*/ 7054 w 7087"/>
              <a:gd name="T9" fmla="*/ 1194 h 5795"/>
              <a:gd name="T10" fmla="*/ 6366 w 7087"/>
              <a:gd name="T11" fmla="*/ 1134 h 5795"/>
              <a:gd name="T12" fmla="*/ 6437 w 7087"/>
              <a:gd name="T13" fmla="*/ 834 h 5795"/>
              <a:gd name="T14" fmla="*/ 6372 w 7087"/>
              <a:gd name="T15" fmla="*/ 858 h 5795"/>
              <a:gd name="T16" fmla="*/ 6134 w 7087"/>
              <a:gd name="T17" fmla="*/ 872 h 5795"/>
              <a:gd name="T18" fmla="*/ 6292 w 7087"/>
              <a:gd name="T19" fmla="*/ 665 h 5795"/>
              <a:gd name="T20" fmla="*/ 6324 w 7087"/>
              <a:gd name="T21" fmla="*/ 516 h 5795"/>
              <a:gd name="T22" fmla="*/ 6318 w 7087"/>
              <a:gd name="T23" fmla="*/ 335 h 5795"/>
              <a:gd name="T24" fmla="*/ 6229 w 7087"/>
              <a:gd name="T25" fmla="*/ 237 h 5795"/>
              <a:gd name="T26" fmla="*/ 6098 w 7087"/>
              <a:gd name="T27" fmla="*/ 33 h 5795"/>
              <a:gd name="T28" fmla="*/ 6006 w 7087"/>
              <a:gd name="T29" fmla="*/ 276 h 5795"/>
              <a:gd name="T30" fmla="*/ 6025 w 7087"/>
              <a:gd name="T31" fmla="*/ 428 h 5795"/>
              <a:gd name="T32" fmla="*/ 6131 w 7087"/>
              <a:gd name="T33" fmla="*/ 659 h 5795"/>
              <a:gd name="T34" fmla="*/ 6142 w 7087"/>
              <a:gd name="T35" fmla="*/ 680 h 5795"/>
              <a:gd name="T36" fmla="*/ 6095 w 7087"/>
              <a:gd name="T37" fmla="*/ 730 h 5795"/>
              <a:gd name="T38" fmla="*/ 6075 w 7087"/>
              <a:gd name="T39" fmla="*/ 944 h 5795"/>
              <a:gd name="T40" fmla="*/ 5944 w 7087"/>
              <a:gd name="T41" fmla="*/ 1232 h 5795"/>
              <a:gd name="T42" fmla="*/ 5635 w 7087"/>
              <a:gd name="T43" fmla="*/ 1601 h 5795"/>
              <a:gd name="T44" fmla="*/ 5486 w 7087"/>
              <a:gd name="T45" fmla="*/ 1945 h 5795"/>
              <a:gd name="T46" fmla="*/ 5203 w 7087"/>
              <a:gd name="T47" fmla="*/ 2386 h 5795"/>
              <a:gd name="T48" fmla="*/ 173 w 7087"/>
              <a:gd name="T49" fmla="*/ 5694 h 5795"/>
              <a:gd name="T50" fmla="*/ 173 w 7087"/>
              <a:gd name="T51" fmla="*/ 5694 h 5795"/>
              <a:gd name="T52" fmla="*/ 6882 w 7087"/>
              <a:gd name="T53" fmla="*/ 3515 h 5795"/>
              <a:gd name="T54" fmla="*/ 6939 w 7087"/>
              <a:gd name="T55" fmla="*/ 3423 h 5795"/>
              <a:gd name="T56" fmla="*/ 7043 w 7087"/>
              <a:gd name="T57" fmla="*/ 3313 h 5795"/>
              <a:gd name="T58" fmla="*/ 6847 w 7087"/>
              <a:gd name="T59" fmla="*/ 3408 h 5795"/>
              <a:gd name="T60" fmla="*/ 6517 w 7087"/>
              <a:gd name="T61" fmla="*/ 588 h 5795"/>
              <a:gd name="T62" fmla="*/ 6306 w 7087"/>
              <a:gd name="T63" fmla="*/ 834 h 5795"/>
              <a:gd name="T64" fmla="*/ 5051 w 7087"/>
              <a:gd name="T65" fmla="*/ 2232 h 5795"/>
              <a:gd name="T66" fmla="*/ 1553 w 7087"/>
              <a:gd name="T67" fmla="*/ 4130 h 5795"/>
              <a:gd name="T68" fmla="*/ 1708 w 7087"/>
              <a:gd name="T69" fmla="*/ 4185 h 5795"/>
              <a:gd name="T70" fmla="*/ 1871 w 7087"/>
              <a:gd name="T71" fmla="*/ 4316 h 5795"/>
              <a:gd name="T72" fmla="*/ 2317 w 7087"/>
              <a:gd name="T73" fmla="*/ 4268 h 5795"/>
              <a:gd name="T74" fmla="*/ 2637 w 7087"/>
              <a:gd name="T75" fmla="*/ 4083 h 5795"/>
              <a:gd name="T76" fmla="*/ 2987 w 7087"/>
              <a:gd name="T77" fmla="*/ 3825 h 5795"/>
              <a:gd name="T78" fmla="*/ 3744 w 7087"/>
              <a:gd name="T79" fmla="*/ 3360 h 5795"/>
              <a:gd name="T80" fmla="*/ 3964 w 7087"/>
              <a:gd name="T81" fmla="*/ 3358 h 5795"/>
              <a:gd name="T82" fmla="*/ 4263 w 7087"/>
              <a:gd name="T83" fmla="*/ 3029 h 5795"/>
              <a:gd name="T84" fmla="*/ 4831 w 7087"/>
              <a:gd name="T85" fmla="*/ 2639 h 5795"/>
              <a:gd name="T86" fmla="*/ 4917 w 7087"/>
              <a:gd name="T87" fmla="*/ 2425 h 5795"/>
              <a:gd name="T88" fmla="*/ 4955 w 7087"/>
              <a:gd name="T89" fmla="*/ 2411 h 5795"/>
              <a:gd name="T90" fmla="*/ 4988 w 7087"/>
              <a:gd name="T91" fmla="*/ 2312 h 5795"/>
              <a:gd name="T92" fmla="*/ 4750 w 7087"/>
              <a:gd name="T93" fmla="*/ 2265 h 5795"/>
              <a:gd name="T94" fmla="*/ 4504 w 7087"/>
              <a:gd name="T95" fmla="*/ 2286 h 5795"/>
              <a:gd name="T96" fmla="*/ 4091 w 7087"/>
              <a:gd name="T97" fmla="*/ 2603 h 5795"/>
              <a:gd name="T98" fmla="*/ 2891 w 7087"/>
              <a:gd name="T99" fmla="*/ 3319 h 5795"/>
              <a:gd name="T100" fmla="*/ 2143 w 7087"/>
              <a:gd name="T101" fmla="*/ 3681 h 5795"/>
              <a:gd name="T102" fmla="*/ 1838 w 7087"/>
              <a:gd name="T103" fmla="*/ 3925 h 5795"/>
              <a:gd name="T104" fmla="*/ 1701 w 7087"/>
              <a:gd name="T105" fmla="*/ 3949 h 5795"/>
              <a:gd name="T106" fmla="*/ 1764 w 7087"/>
              <a:gd name="T107" fmla="*/ 3969 h 5795"/>
              <a:gd name="T108" fmla="*/ 1523 w 7087"/>
              <a:gd name="T109" fmla="*/ 4106 h 5795"/>
              <a:gd name="T110" fmla="*/ 1482 w 7087"/>
              <a:gd name="T111" fmla="*/ 4524 h 5795"/>
              <a:gd name="T112" fmla="*/ 1669 w 7087"/>
              <a:gd name="T113" fmla="*/ 4441 h 5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087" h="5795">
                <a:moveTo>
                  <a:pt x="5148" y="2437"/>
                </a:moveTo>
                <a:cubicBezTo>
                  <a:pt x="5145" y="2458"/>
                  <a:pt x="5141" y="2479"/>
                  <a:pt x="5137" y="2500"/>
                </a:cubicBezTo>
                <a:cubicBezTo>
                  <a:pt x="5162" y="2485"/>
                  <a:pt x="5191" y="2489"/>
                  <a:pt x="5217" y="2476"/>
                </a:cubicBezTo>
                <a:cubicBezTo>
                  <a:pt x="5223" y="2501"/>
                  <a:pt x="5216" y="2522"/>
                  <a:pt x="5196" y="2538"/>
                </a:cubicBezTo>
                <a:cubicBezTo>
                  <a:pt x="5252" y="2585"/>
                  <a:pt x="5366" y="2499"/>
                  <a:pt x="5413" y="2471"/>
                </a:cubicBezTo>
                <a:cubicBezTo>
                  <a:pt x="5517" y="2410"/>
                  <a:pt x="5605" y="2343"/>
                  <a:pt x="5700" y="2268"/>
                </a:cubicBezTo>
                <a:cubicBezTo>
                  <a:pt x="5742" y="2235"/>
                  <a:pt x="5791" y="2188"/>
                  <a:pt x="5843" y="2174"/>
                </a:cubicBezTo>
                <a:cubicBezTo>
                  <a:pt x="5886" y="2162"/>
                  <a:pt x="5906" y="2116"/>
                  <a:pt x="5941" y="2091"/>
                </a:cubicBezTo>
                <a:cubicBezTo>
                  <a:pt x="5984" y="2060"/>
                  <a:pt x="6030" y="2044"/>
                  <a:pt x="6070" y="2007"/>
                </a:cubicBezTo>
                <a:cubicBezTo>
                  <a:pt x="6119" y="1961"/>
                  <a:pt x="6161" y="1908"/>
                  <a:pt x="6211" y="1864"/>
                </a:cubicBezTo>
                <a:cubicBezTo>
                  <a:pt x="6122" y="1847"/>
                  <a:pt x="6282" y="1724"/>
                  <a:pt x="6306" y="1708"/>
                </a:cubicBezTo>
                <a:cubicBezTo>
                  <a:pt x="6361" y="1672"/>
                  <a:pt x="6578" y="1596"/>
                  <a:pt x="6538" y="1725"/>
                </a:cubicBezTo>
                <a:cubicBezTo>
                  <a:pt x="6611" y="1679"/>
                  <a:pt x="6611" y="1574"/>
                  <a:pt x="6691" y="1530"/>
                </a:cubicBezTo>
                <a:cubicBezTo>
                  <a:pt x="6719" y="1514"/>
                  <a:pt x="6752" y="1509"/>
                  <a:pt x="6781" y="1495"/>
                </a:cubicBezTo>
                <a:cubicBezTo>
                  <a:pt x="6871" y="1450"/>
                  <a:pt x="6954" y="1270"/>
                  <a:pt x="7054" y="1194"/>
                </a:cubicBezTo>
                <a:cubicBezTo>
                  <a:pt x="7087" y="1169"/>
                  <a:pt x="7082" y="1141"/>
                  <a:pt x="7045" y="1122"/>
                </a:cubicBezTo>
                <a:cubicBezTo>
                  <a:pt x="6936" y="1063"/>
                  <a:pt x="6749" y="1339"/>
                  <a:pt x="6567" y="1260"/>
                </a:cubicBezTo>
                <a:cubicBezTo>
                  <a:pt x="6536" y="1247"/>
                  <a:pt x="6370" y="1166"/>
                  <a:pt x="6366" y="1134"/>
                </a:cubicBezTo>
                <a:cubicBezTo>
                  <a:pt x="6363" y="1111"/>
                  <a:pt x="6505" y="850"/>
                  <a:pt x="6437" y="867"/>
                </a:cubicBezTo>
                <a:cubicBezTo>
                  <a:pt x="6457" y="848"/>
                  <a:pt x="6480" y="833"/>
                  <a:pt x="6505" y="822"/>
                </a:cubicBezTo>
                <a:cubicBezTo>
                  <a:pt x="6482" y="823"/>
                  <a:pt x="6459" y="827"/>
                  <a:pt x="6437" y="834"/>
                </a:cubicBezTo>
                <a:cubicBezTo>
                  <a:pt x="6444" y="802"/>
                  <a:pt x="6451" y="768"/>
                  <a:pt x="6431" y="739"/>
                </a:cubicBezTo>
                <a:cubicBezTo>
                  <a:pt x="6402" y="750"/>
                  <a:pt x="6407" y="756"/>
                  <a:pt x="6414" y="779"/>
                </a:cubicBezTo>
                <a:cubicBezTo>
                  <a:pt x="6423" y="805"/>
                  <a:pt x="6382" y="837"/>
                  <a:pt x="6372" y="858"/>
                </a:cubicBezTo>
                <a:cubicBezTo>
                  <a:pt x="6347" y="906"/>
                  <a:pt x="6348" y="989"/>
                  <a:pt x="6280" y="1000"/>
                </a:cubicBezTo>
                <a:cubicBezTo>
                  <a:pt x="6245" y="1005"/>
                  <a:pt x="6277" y="932"/>
                  <a:pt x="6278" y="917"/>
                </a:cubicBezTo>
                <a:cubicBezTo>
                  <a:pt x="6281" y="874"/>
                  <a:pt x="6162" y="867"/>
                  <a:pt x="6134" y="872"/>
                </a:cubicBezTo>
                <a:cubicBezTo>
                  <a:pt x="6134" y="869"/>
                  <a:pt x="6180" y="840"/>
                  <a:pt x="6191" y="820"/>
                </a:cubicBezTo>
                <a:cubicBezTo>
                  <a:pt x="6209" y="788"/>
                  <a:pt x="6218" y="764"/>
                  <a:pt x="6240" y="734"/>
                </a:cubicBezTo>
                <a:cubicBezTo>
                  <a:pt x="6256" y="711"/>
                  <a:pt x="6307" y="699"/>
                  <a:pt x="6292" y="665"/>
                </a:cubicBezTo>
                <a:cubicBezTo>
                  <a:pt x="6276" y="629"/>
                  <a:pt x="6249" y="559"/>
                  <a:pt x="6283" y="525"/>
                </a:cubicBezTo>
                <a:cubicBezTo>
                  <a:pt x="6263" y="524"/>
                  <a:pt x="6246" y="518"/>
                  <a:pt x="6254" y="498"/>
                </a:cubicBezTo>
                <a:cubicBezTo>
                  <a:pt x="6267" y="466"/>
                  <a:pt x="6307" y="504"/>
                  <a:pt x="6324" y="516"/>
                </a:cubicBezTo>
                <a:cubicBezTo>
                  <a:pt x="6351" y="446"/>
                  <a:pt x="6364" y="372"/>
                  <a:pt x="6363" y="297"/>
                </a:cubicBezTo>
                <a:cubicBezTo>
                  <a:pt x="6343" y="302"/>
                  <a:pt x="6323" y="304"/>
                  <a:pt x="6303" y="303"/>
                </a:cubicBezTo>
                <a:cubicBezTo>
                  <a:pt x="6308" y="313"/>
                  <a:pt x="6313" y="324"/>
                  <a:pt x="6318" y="335"/>
                </a:cubicBezTo>
                <a:cubicBezTo>
                  <a:pt x="6307" y="338"/>
                  <a:pt x="6297" y="339"/>
                  <a:pt x="6286" y="338"/>
                </a:cubicBezTo>
                <a:cubicBezTo>
                  <a:pt x="6291" y="314"/>
                  <a:pt x="6279" y="267"/>
                  <a:pt x="6321" y="273"/>
                </a:cubicBezTo>
                <a:cubicBezTo>
                  <a:pt x="6280" y="267"/>
                  <a:pt x="6274" y="173"/>
                  <a:pt x="6229" y="237"/>
                </a:cubicBezTo>
                <a:cubicBezTo>
                  <a:pt x="6259" y="191"/>
                  <a:pt x="6098" y="180"/>
                  <a:pt x="6187" y="163"/>
                </a:cubicBezTo>
                <a:cubicBezTo>
                  <a:pt x="6147" y="148"/>
                  <a:pt x="6132" y="199"/>
                  <a:pt x="6105" y="216"/>
                </a:cubicBezTo>
                <a:cubicBezTo>
                  <a:pt x="6132" y="180"/>
                  <a:pt x="6116" y="71"/>
                  <a:pt x="6098" y="33"/>
                </a:cubicBezTo>
                <a:cubicBezTo>
                  <a:pt x="6122" y="36"/>
                  <a:pt x="6141" y="21"/>
                  <a:pt x="6149" y="0"/>
                </a:cubicBezTo>
                <a:cubicBezTo>
                  <a:pt x="6127" y="6"/>
                  <a:pt x="6034" y="5"/>
                  <a:pt x="6033" y="29"/>
                </a:cubicBezTo>
                <a:cubicBezTo>
                  <a:pt x="6033" y="57"/>
                  <a:pt x="6122" y="283"/>
                  <a:pt x="6006" y="276"/>
                </a:cubicBezTo>
                <a:cubicBezTo>
                  <a:pt x="6017" y="315"/>
                  <a:pt x="6018" y="357"/>
                  <a:pt x="6021" y="397"/>
                </a:cubicBezTo>
                <a:cubicBezTo>
                  <a:pt x="6043" y="355"/>
                  <a:pt x="6114" y="364"/>
                  <a:pt x="6122" y="312"/>
                </a:cubicBezTo>
                <a:cubicBezTo>
                  <a:pt x="6124" y="376"/>
                  <a:pt x="6031" y="358"/>
                  <a:pt x="6025" y="428"/>
                </a:cubicBezTo>
                <a:cubicBezTo>
                  <a:pt x="6018" y="522"/>
                  <a:pt x="6072" y="607"/>
                  <a:pt x="6048" y="706"/>
                </a:cubicBezTo>
                <a:cubicBezTo>
                  <a:pt x="6107" y="717"/>
                  <a:pt x="6092" y="645"/>
                  <a:pt x="6083" y="611"/>
                </a:cubicBezTo>
                <a:cubicBezTo>
                  <a:pt x="6107" y="618"/>
                  <a:pt x="6124" y="636"/>
                  <a:pt x="6131" y="659"/>
                </a:cubicBezTo>
                <a:cubicBezTo>
                  <a:pt x="6127" y="596"/>
                  <a:pt x="6157" y="640"/>
                  <a:pt x="6196" y="623"/>
                </a:cubicBezTo>
                <a:cubicBezTo>
                  <a:pt x="6169" y="635"/>
                  <a:pt x="6144" y="650"/>
                  <a:pt x="6196" y="662"/>
                </a:cubicBezTo>
                <a:cubicBezTo>
                  <a:pt x="6180" y="673"/>
                  <a:pt x="6159" y="670"/>
                  <a:pt x="6142" y="680"/>
                </a:cubicBezTo>
                <a:cubicBezTo>
                  <a:pt x="6125" y="690"/>
                  <a:pt x="6125" y="731"/>
                  <a:pt x="6167" y="700"/>
                </a:cubicBezTo>
                <a:cubicBezTo>
                  <a:pt x="6142" y="727"/>
                  <a:pt x="6139" y="766"/>
                  <a:pt x="6113" y="792"/>
                </a:cubicBezTo>
                <a:cubicBezTo>
                  <a:pt x="6098" y="774"/>
                  <a:pt x="6092" y="753"/>
                  <a:pt x="6095" y="730"/>
                </a:cubicBezTo>
                <a:cubicBezTo>
                  <a:pt x="6044" y="743"/>
                  <a:pt x="6060" y="887"/>
                  <a:pt x="6045" y="926"/>
                </a:cubicBezTo>
                <a:cubicBezTo>
                  <a:pt x="6075" y="930"/>
                  <a:pt x="6130" y="882"/>
                  <a:pt x="6146" y="926"/>
                </a:cubicBezTo>
                <a:cubicBezTo>
                  <a:pt x="6157" y="957"/>
                  <a:pt x="6084" y="996"/>
                  <a:pt x="6075" y="944"/>
                </a:cubicBezTo>
                <a:cubicBezTo>
                  <a:pt x="6051" y="958"/>
                  <a:pt x="6008" y="1040"/>
                  <a:pt x="6060" y="1045"/>
                </a:cubicBezTo>
                <a:cubicBezTo>
                  <a:pt x="6016" y="1059"/>
                  <a:pt x="6005" y="1129"/>
                  <a:pt x="5994" y="1172"/>
                </a:cubicBezTo>
                <a:cubicBezTo>
                  <a:pt x="5984" y="1207"/>
                  <a:pt x="5961" y="1204"/>
                  <a:pt x="5944" y="1232"/>
                </a:cubicBezTo>
                <a:cubicBezTo>
                  <a:pt x="5930" y="1256"/>
                  <a:pt x="5926" y="1301"/>
                  <a:pt x="5909" y="1321"/>
                </a:cubicBezTo>
                <a:cubicBezTo>
                  <a:pt x="5868" y="1322"/>
                  <a:pt x="5879" y="1310"/>
                  <a:pt x="5813" y="1386"/>
                </a:cubicBezTo>
                <a:cubicBezTo>
                  <a:pt x="5753" y="1455"/>
                  <a:pt x="5713" y="1549"/>
                  <a:pt x="5635" y="1601"/>
                </a:cubicBezTo>
                <a:cubicBezTo>
                  <a:pt x="5549" y="1659"/>
                  <a:pt x="5322" y="1645"/>
                  <a:pt x="5309" y="1782"/>
                </a:cubicBezTo>
                <a:cubicBezTo>
                  <a:pt x="5304" y="1829"/>
                  <a:pt x="5362" y="1832"/>
                  <a:pt x="5387" y="1857"/>
                </a:cubicBezTo>
                <a:cubicBezTo>
                  <a:pt x="5425" y="1894"/>
                  <a:pt x="5430" y="1925"/>
                  <a:pt x="5486" y="1945"/>
                </a:cubicBezTo>
                <a:cubicBezTo>
                  <a:pt x="5541" y="1964"/>
                  <a:pt x="5551" y="2015"/>
                  <a:pt x="5532" y="2066"/>
                </a:cubicBezTo>
                <a:cubicBezTo>
                  <a:pt x="5493" y="2169"/>
                  <a:pt x="5393" y="2237"/>
                  <a:pt x="5309" y="2300"/>
                </a:cubicBezTo>
                <a:cubicBezTo>
                  <a:pt x="5274" y="2326"/>
                  <a:pt x="5246" y="2373"/>
                  <a:pt x="5203" y="2386"/>
                </a:cubicBezTo>
                <a:cubicBezTo>
                  <a:pt x="5162" y="2399"/>
                  <a:pt x="5111" y="2424"/>
                  <a:pt x="5089" y="2464"/>
                </a:cubicBezTo>
                <a:cubicBezTo>
                  <a:pt x="5115" y="2476"/>
                  <a:pt x="5138" y="2462"/>
                  <a:pt x="5148" y="2437"/>
                </a:cubicBezTo>
                <a:close/>
                <a:moveTo>
                  <a:pt x="173" y="5694"/>
                </a:moveTo>
                <a:cubicBezTo>
                  <a:pt x="152" y="5659"/>
                  <a:pt x="0" y="5751"/>
                  <a:pt x="6" y="5789"/>
                </a:cubicBezTo>
                <a:cubicBezTo>
                  <a:pt x="28" y="5779"/>
                  <a:pt x="66" y="5795"/>
                  <a:pt x="79" y="5776"/>
                </a:cubicBezTo>
                <a:cubicBezTo>
                  <a:pt x="108" y="5737"/>
                  <a:pt x="128" y="5718"/>
                  <a:pt x="173" y="5694"/>
                </a:cubicBezTo>
                <a:close/>
                <a:moveTo>
                  <a:pt x="6882" y="3515"/>
                </a:moveTo>
                <a:cubicBezTo>
                  <a:pt x="6901" y="3509"/>
                  <a:pt x="6910" y="3508"/>
                  <a:pt x="6915" y="3485"/>
                </a:cubicBezTo>
                <a:cubicBezTo>
                  <a:pt x="6904" y="3495"/>
                  <a:pt x="6893" y="3504"/>
                  <a:pt x="6882" y="3515"/>
                </a:cubicBezTo>
                <a:close/>
                <a:moveTo>
                  <a:pt x="6847" y="3408"/>
                </a:moveTo>
                <a:cubicBezTo>
                  <a:pt x="6845" y="3422"/>
                  <a:pt x="6845" y="3436"/>
                  <a:pt x="6847" y="3450"/>
                </a:cubicBezTo>
                <a:cubicBezTo>
                  <a:pt x="6877" y="3438"/>
                  <a:pt x="6906" y="3423"/>
                  <a:pt x="6939" y="3423"/>
                </a:cubicBezTo>
                <a:cubicBezTo>
                  <a:pt x="6910" y="3393"/>
                  <a:pt x="6931" y="3298"/>
                  <a:pt x="6980" y="3346"/>
                </a:cubicBezTo>
                <a:cubicBezTo>
                  <a:pt x="6971" y="3357"/>
                  <a:pt x="6962" y="3367"/>
                  <a:pt x="6951" y="3375"/>
                </a:cubicBezTo>
                <a:cubicBezTo>
                  <a:pt x="6979" y="3351"/>
                  <a:pt x="7009" y="3330"/>
                  <a:pt x="7043" y="3313"/>
                </a:cubicBezTo>
                <a:cubicBezTo>
                  <a:pt x="6988" y="3326"/>
                  <a:pt x="6890" y="3278"/>
                  <a:pt x="6862" y="3349"/>
                </a:cubicBezTo>
                <a:cubicBezTo>
                  <a:pt x="6883" y="3341"/>
                  <a:pt x="6903" y="3342"/>
                  <a:pt x="6924" y="3352"/>
                </a:cubicBezTo>
                <a:cubicBezTo>
                  <a:pt x="6911" y="3384"/>
                  <a:pt x="6879" y="3402"/>
                  <a:pt x="6847" y="3408"/>
                </a:cubicBezTo>
                <a:close/>
                <a:moveTo>
                  <a:pt x="6517" y="588"/>
                </a:moveTo>
                <a:cubicBezTo>
                  <a:pt x="6477" y="607"/>
                  <a:pt x="6464" y="701"/>
                  <a:pt x="6491" y="687"/>
                </a:cubicBezTo>
                <a:cubicBezTo>
                  <a:pt x="6516" y="673"/>
                  <a:pt x="6508" y="611"/>
                  <a:pt x="6517" y="588"/>
                </a:cubicBezTo>
                <a:close/>
                <a:moveTo>
                  <a:pt x="6306" y="834"/>
                </a:moveTo>
                <a:cubicBezTo>
                  <a:pt x="6288" y="839"/>
                  <a:pt x="6270" y="846"/>
                  <a:pt x="6253" y="855"/>
                </a:cubicBezTo>
                <a:cubicBezTo>
                  <a:pt x="6277" y="869"/>
                  <a:pt x="6298" y="860"/>
                  <a:pt x="6306" y="834"/>
                </a:cubicBezTo>
                <a:close/>
                <a:moveTo>
                  <a:pt x="5051" y="2232"/>
                </a:moveTo>
                <a:cubicBezTo>
                  <a:pt x="5017" y="2249"/>
                  <a:pt x="4974" y="2264"/>
                  <a:pt x="4967" y="2307"/>
                </a:cubicBezTo>
                <a:cubicBezTo>
                  <a:pt x="5006" y="2299"/>
                  <a:pt x="5033" y="2266"/>
                  <a:pt x="5051" y="2232"/>
                </a:cubicBezTo>
                <a:close/>
                <a:moveTo>
                  <a:pt x="1523" y="4106"/>
                </a:moveTo>
                <a:cubicBezTo>
                  <a:pt x="1557" y="4097"/>
                  <a:pt x="1589" y="4082"/>
                  <a:pt x="1619" y="4064"/>
                </a:cubicBezTo>
                <a:cubicBezTo>
                  <a:pt x="1614" y="4103"/>
                  <a:pt x="1566" y="4095"/>
                  <a:pt x="1553" y="4130"/>
                </a:cubicBezTo>
                <a:cubicBezTo>
                  <a:pt x="1589" y="4129"/>
                  <a:pt x="1608" y="4091"/>
                  <a:pt x="1645" y="4094"/>
                </a:cubicBezTo>
                <a:cubicBezTo>
                  <a:pt x="1606" y="4105"/>
                  <a:pt x="1545" y="4134"/>
                  <a:pt x="1532" y="4177"/>
                </a:cubicBezTo>
                <a:cubicBezTo>
                  <a:pt x="1582" y="4182"/>
                  <a:pt x="1662" y="4219"/>
                  <a:pt x="1708" y="4185"/>
                </a:cubicBezTo>
                <a:cubicBezTo>
                  <a:pt x="1760" y="4147"/>
                  <a:pt x="1820" y="4173"/>
                  <a:pt x="1782" y="4242"/>
                </a:cubicBezTo>
                <a:cubicBezTo>
                  <a:pt x="1811" y="4244"/>
                  <a:pt x="1843" y="4221"/>
                  <a:pt x="1873" y="4230"/>
                </a:cubicBezTo>
                <a:cubicBezTo>
                  <a:pt x="1920" y="4244"/>
                  <a:pt x="1870" y="4288"/>
                  <a:pt x="1871" y="4316"/>
                </a:cubicBezTo>
                <a:cubicBezTo>
                  <a:pt x="1895" y="4303"/>
                  <a:pt x="1960" y="4300"/>
                  <a:pt x="1987" y="4304"/>
                </a:cubicBezTo>
                <a:cubicBezTo>
                  <a:pt x="2010" y="4307"/>
                  <a:pt x="1992" y="4340"/>
                  <a:pt x="2028" y="4340"/>
                </a:cubicBezTo>
                <a:cubicBezTo>
                  <a:pt x="2130" y="4341"/>
                  <a:pt x="2221" y="4294"/>
                  <a:pt x="2317" y="4268"/>
                </a:cubicBezTo>
                <a:cubicBezTo>
                  <a:pt x="2335" y="4264"/>
                  <a:pt x="2366" y="4225"/>
                  <a:pt x="2386" y="4215"/>
                </a:cubicBezTo>
                <a:cubicBezTo>
                  <a:pt x="2431" y="4194"/>
                  <a:pt x="2482" y="4184"/>
                  <a:pt x="2524" y="4156"/>
                </a:cubicBezTo>
                <a:cubicBezTo>
                  <a:pt x="2562" y="4130"/>
                  <a:pt x="2591" y="4095"/>
                  <a:pt x="2637" y="4083"/>
                </a:cubicBezTo>
                <a:cubicBezTo>
                  <a:pt x="2679" y="4072"/>
                  <a:pt x="2732" y="4080"/>
                  <a:pt x="2758" y="4038"/>
                </a:cubicBezTo>
                <a:cubicBezTo>
                  <a:pt x="2738" y="4045"/>
                  <a:pt x="2717" y="4052"/>
                  <a:pt x="2696" y="4058"/>
                </a:cubicBezTo>
                <a:cubicBezTo>
                  <a:pt x="2810" y="4007"/>
                  <a:pt x="2889" y="3899"/>
                  <a:pt x="2987" y="3825"/>
                </a:cubicBezTo>
                <a:cubicBezTo>
                  <a:pt x="3033" y="3790"/>
                  <a:pt x="3086" y="3767"/>
                  <a:pt x="3130" y="3729"/>
                </a:cubicBezTo>
                <a:cubicBezTo>
                  <a:pt x="3180" y="3686"/>
                  <a:pt x="3212" y="3628"/>
                  <a:pt x="3260" y="3583"/>
                </a:cubicBezTo>
                <a:cubicBezTo>
                  <a:pt x="3400" y="3454"/>
                  <a:pt x="3660" y="3404"/>
                  <a:pt x="3744" y="3360"/>
                </a:cubicBezTo>
                <a:cubicBezTo>
                  <a:pt x="3778" y="3341"/>
                  <a:pt x="3835" y="3280"/>
                  <a:pt x="3872" y="3328"/>
                </a:cubicBezTo>
                <a:cubicBezTo>
                  <a:pt x="3851" y="3337"/>
                  <a:pt x="3830" y="3345"/>
                  <a:pt x="3809" y="3352"/>
                </a:cubicBezTo>
                <a:cubicBezTo>
                  <a:pt x="3860" y="3329"/>
                  <a:pt x="3919" y="3375"/>
                  <a:pt x="3964" y="3358"/>
                </a:cubicBezTo>
                <a:cubicBezTo>
                  <a:pt x="4063" y="3320"/>
                  <a:pt x="3991" y="3287"/>
                  <a:pt x="3937" y="3266"/>
                </a:cubicBezTo>
                <a:cubicBezTo>
                  <a:pt x="3989" y="3253"/>
                  <a:pt x="3997" y="3177"/>
                  <a:pt x="4035" y="3146"/>
                </a:cubicBezTo>
                <a:cubicBezTo>
                  <a:pt x="4099" y="3093"/>
                  <a:pt x="4190" y="3068"/>
                  <a:pt x="4263" y="3029"/>
                </a:cubicBezTo>
                <a:cubicBezTo>
                  <a:pt x="4329" y="2993"/>
                  <a:pt x="4377" y="2943"/>
                  <a:pt x="4434" y="2896"/>
                </a:cubicBezTo>
                <a:cubicBezTo>
                  <a:pt x="4520" y="2825"/>
                  <a:pt x="4612" y="2827"/>
                  <a:pt x="4685" y="2732"/>
                </a:cubicBezTo>
                <a:cubicBezTo>
                  <a:pt x="4721" y="2685"/>
                  <a:pt x="4785" y="2672"/>
                  <a:pt x="4831" y="2639"/>
                </a:cubicBezTo>
                <a:cubicBezTo>
                  <a:pt x="4884" y="2601"/>
                  <a:pt x="4863" y="2522"/>
                  <a:pt x="4908" y="2481"/>
                </a:cubicBezTo>
                <a:cubicBezTo>
                  <a:pt x="4956" y="2437"/>
                  <a:pt x="5035" y="2439"/>
                  <a:pt x="5071" y="2381"/>
                </a:cubicBezTo>
                <a:cubicBezTo>
                  <a:pt x="5052" y="2404"/>
                  <a:pt x="4942" y="2463"/>
                  <a:pt x="4917" y="2425"/>
                </a:cubicBezTo>
                <a:cubicBezTo>
                  <a:pt x="4961" y="2417"/>
                  <a:pt x="5054" y="2402"/>
                  <a:pt x="5048" y="2339"/>
                </a:cubicBezTo>
                <a:cubicBezTo>
                  <a:pt x="5000" y="2341"/>
                  <a:pt x="5001" y="2373"/>
                  <a:pt x="4966" y="2383"/>
                </a:cubicBezTo>
                <a:cubicBezTo>
                  <a:pt x="4945" y="2389"/>
                  <a:pt x="4885" y="2425"/>
                  <a:pt x="4955" y="2411"/>
                </a:cubicBezTo>
                <a:cubicBezTo>
                  <a:pt x="4924" y="2414"/>
                  <a:pt x="4895" y="2428"/>
                  <a:pt x="4863" y="2435"/>
                </a:cubicBezTo>
                <a:cubicBezTo>
                  <a:pt x="4891" y="2418"/>
                  <a:pt x="4987" y="2356"/>
                  <a:pt x="4920" y="2354"/>
                </a:cubicBezTo>
                <a:cubicBezTo>
                  <a:pt x="4946" y="2348"/>
                  <a:pt x="4970" y="2332"/>
                  <a:pt x="4988" y="2312"/>
                </a:cubicBezTo>
                <a:cubicBezTo>
                  <a:pt x="4929" y="2323"/>
                  <a:pt x="4881" y="2360"/>
                  <a:pt x="4825" y="2378"/>
                </a:cubicBezTo>
                <a:cubicBezTo>
                  <a:pt x="4771" y="2395"/>
                  <a:pt x="4720" y="2460"/>
                  <a:pt x="4658" y="2437"/>
                </a:cubicBezTo>
                <a:cubicBezTo>
                  <a:pt x="4682" y="2391"/>
                  <a:pt x="4762" y="2322"/>
                  <a:pt x="4750" y="2265"/>
                </a:cubicBezTo>
                <a:cubicBezTo>
                  <a:pt x="4735" y="2273"/>
                  <a:pt x="4662" y="2284"/>
                  <a:pt x="4676" y="2245"/>
                </a:cubicBezTo>
                <a:cubicBezTo>
                  <a:pt x="4695" y="2190"/>
                  <a:pt x="4765" y="2167"/>
                  <a:pt x="4816" y="2179"/>
                </a:cubicBezTo>
                <a:cubicBezTo>
                  <a:pt x="4738" y="2139"/>
                  <a:pt x="4565" y="2233"/>
                  <a:pt x="4504" y="2286"/>
                </a:cubicBezTo>
                <a:cubicBezTo>
                  <a:pt x="4466" y="2319"/>
                  <a:pt x="4438" y="2361"/>
                  <a:pt x="4408" y="2400"/>
                </a:cubicBezTo>
                <a:cubicBezTo>
                  <a:pt x="4366" y="2454"/>
                  <a:pt x="4312" y="2488"/>
                  <a:pt x="4259" y="2530"/>
                </a:cubicBezTo>
                <a:cubicBezTo>
                  <a:pt x="4205" y="2573"/>
                  <a:pt x="4155" y="2583"/>
                  <a:pt x="4091" y="2603"/>
                </a:cubicBezTo>
                <a:cubicBezTo>
                  <a:pt x="3973" y="2638"/>
                  <a:pt x="3822" y="2948"/>
                  <a:pt x="3468" y="3053"/>
                </a:cubicBezTo>
                <a:cubicBezTo>
                  <a:pt x="3403" y="3073"/>
                  <a:pt x="3347" y="3115"/>
                  <a:pt x="3286" y="3145"/>
                </a:cubicBezTo>
                <a:cubicBezTo>
                  <a:pt x="3154" y="3207"/>
                  <a:pt x="3027" y="3265"/>
                  <a:pt x="2891" y="3319"/>
                </a:cubicBezTo>
                <a:cubicBezTo>
                  <a:pt x="2762" y="3371"/>
                  <a:pt x="2626" y="3399"/>
                  <a:pt x="2503" y="3465"/>
                </a:cubicBezTo>
                <a:cubicBezTo>
                  <a:pt x="2453" y="3491"/>
                  <a:pt x="2261" y="3566"/>
                  <a:pt x="2287" y="3643"/>
                </a:cubicBezTo>
                <a:cubicBezTo>
                  <a:pt x="2267" y="3571"/>
                  <a:pt x="2176" y="3669"/>
                  <a:pt x="2143" y="3681"/>
                </a:cubicBezTo>
                <a:cubicBezTo>
                  <a:pt x="2109" y="3694"/>
                  <a:pt x="1992" y="3735"/>
                  <a:pt x="2010" y="3773"/>
                </a:cubicBezTo>
                <a:cubicBezTo>
                  <a:pt x="1963" y="3755"/>
                  <a:pt x="1821" y="3848"/>
                  <a:pt x="1903" y="3848"/>
                </a:cubicBezTo>
                <a:cubicBezTo>
                  <a:pt x="1856" y="3849"/>
                  <a:pt x="1869" y="3903"/>
                  <a:pt x="1838" y="3925"/>
                </a:cubicBezTo>
                <a:cubicBezTo>
                  <a:pt x="1867" y="3893"/>
                  <a:pt x="1862" y="3885"/>
                  <a:pt x="1823" y="3901"/>
                </a:cubicBezTo>
                <a:cubicBezTo>
                  <a:pt x="1827" y="3884"/>
                  <a:pt x="1814" y="3841"/>
                  <a:pt x="1799" y="3874"/>
                </a:cubicBezTo>
                <a:cubicBezTo>
                  <a:pt x="1785" y="3906"/>
                  <a:pt x="1734" y="3926"/>
                  <a:pt x="1701" y="3949"/>
                </a:cubicBezTo>
                <a:cubicBezTo>
                  <a:pt x="1735" y="3957"/>
                  <a:pt x="1765" y="3938"/>
                  <a:pt x="1797" y="3933"/>
                </a:cubicBezTo>
                <a:cubicBezTo>
                  <a:pt x="1765" y="3947"/>
                  <a:pt x="1733" y="3956"/>
                  <a:pt x="1701" y="3969"/>
                </a:cubicBezTo>
                <a:cubicBezTo>
                  <a:pt x="1722" y="3976"/>
                  <a:pt x="1743" y="3976"/>
                  <a:pt x="1764" y="3969"/>
                </a:cubicBezTo>
                <a:cubicBezTo>
                  <a:pt x="1743" y="3979"/>
                  <a:pt x="1721" y="3986"/>
                  <a:pt x="1699" y="3990"/>
                </a:cubicBezTo>
                <a:cubicBezTo>
                  <a:pt x="1783" y="4005"/>
                  <a:pt x="1641" y="4028"/>
                  <a:pt x="1620" y="4032"/>
                </a:cubicBezTo>
                <a:cubicBezTo>
                  <a:pt x="1577" y="4039"/>
                  <a:pt x="1529" y="4054"/>
                  <a:pt x="1523" y="4106"/>
                </a:cubicBezTo>
                <a:close/>
                <a:moveTo>
                  <a:pt x="1699" y="4417"/>
                </a:moveTo>
                <a:cubicBezTo>
                  <a:pt x="1776" y="4456"/>
                  <a:pt x="1746" y="4275"/>
                  <a:pt x="1669" y="4368"/>
                </a:cubicBezTo>
                <a:cubicBezTo>
                  <a:pt x="1613" y="4434"/>
                  <a:pt x="1569" y="4494"/>
                  <a:pt x="1482" y="4524"/>
                </a:cubicBezTo>
                <a:cubicBezTo>
                  <a:pt x="1509" y="4543"/>
                  <a:pt x="1604" y="4509"/>
                  <a:pt x="1637" y="4500"/>
                </a:cubicBezTo>
                <a:cubicBezTo>
                  <a:pt x="1660" y="4494"/>
                  <a:pt x="1703" y="4501"/>
                  <a:pt x="1719" y="4478"/>
                </a:cubicBezTo>
                <a:cubicBezTo>
                  <a:pt x="1745" y="4440"/>
                  <a:pt x="1696" y="4426"/>
                  <a:pt x="1669" y="4441"/>
                </a:cubicBezTo>
                <a:cubicBezTo>
                  <a:pt x="1679" y="4433"/>
                  <a:pt x="1689" y="4425"/>
                  <a:pt x="1699" y="441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6" name="꙱ New Caledonia (NC) (H)">
            <a:extLst>
              <a:ext uri="{FF2B5EF4-FFF2-40B4-BE49-F238E27FC236}">
                <a16:creationId xmlns:a16="http://schemas.microsoft.com/office/drawing/2014/main" id="{22D62709-B198-4FC4-905B-3847B8099D4A}"/>
              </a:ext>
            </a:extLst>
          </p:cNvPr>
          <p:cNvSpPr>
            <a:spLocks noEditPoints="1"/>
          </p:cNvSpPr>
          <p:nvPr/>
        </p:nvSpPr>
        <p:spPr bwMode="auto">
          <a:xfrm>
            <a:off x="8481389" y="2941655"/>
            <a:ext cx="194201" cy="102178"/>
          </a:xfrm>
          <a:custGeom>
            <a:avLst/>
            <a:gdLst>
              <a:gd name="T0" fmla="*/ 1256 w 2361"/>
              <a:gd name="T1" fmla="*/ 543 h 1250"/>
              <a:gd name="T2" fmla="*/ 1352 w 2361"/>
              <a:gd name="T3" fmla="*/ 677 h 1250"/>
              <a:gd name="T4" fmla="*/ 1375 w 2361"/>
              <a:gd name="T5" fmla="*/ 740 h 1250"/>
              <a:gd name="T6" fmla="*/ 1438 w 2361"/>
              <a:gd name="T7" fmla="*/ 807 h 1250"/>
              <a:gd name="T8" fmla="*/ 1546 w 2361"/>
              <a:gd name="T9" fmla="*/ 907 h 1250"/>
              <a:gd name="T10" fmla="*/ 1699 w 2361"/>
              <a:gd name="T11" fmla="*/ 1003 h 1250"/>
              <a:gd name="T12" fmla="*/ 1770 w 2361"/>
              <a:gd name="T13" fmla="*/ 1074 h 1250"/>
              <a:gd name="T14" fmla="*/ 1761 w 2361"/>
              <a:gd name="T15" fmla="*/ 1122 h 1250"/>
              <a:gd name="T16" fmla="*/ 1864 w 2361"/>
              <a:gd name="T17" fmla="*/ 1140 h 1250"/>
              <a:gd name="T18" fmla="*/ 1936 w 2361"/>
              <a:gd name="T19" fmla="*/ 1053 h 1250"/>
              <a:gd name="T20" fmla="*/ 1871 w 2361"/>
              <a:gd name="T21" fmla="*/ 999 h 1250"/>
              <a:gd name="T22" fmla="*/ 1799 w 2361"/>
              <a:gd name="T23" fmla="*/ 906 h 1250"/>
              <a:gd name="T24" fmla="*/ 1551 w 2361"/>
              <a:gd name="T25" fmla="*/ 642 h 1250"/>
              <a:gd name="T26" fmla="*/ 1456 w 2361"/>
              <a:gd name="T27" fmla="*/ 543 h 1250"/>
              <a:gd name="T28" fmla="*/ 1334 w 2361"/>
              <a:gd name="T29" fmla="*/ 404 h 1250"/>
              <a:gd name="T30" fmla="*/ 1264 w 2361"/>
              <a:gd name="T31" fmla="*/ 394 h 1250"/>
              <a:gd name="T32" fmla="*/ 1194 w 2361"/>
              <a:gd name="T33" fmla="*/ 329 h 1250"/>
              <a:gd name="T34" fmla="*/ 1227 w 2361"/>
              <a:gd name="T35" fmla="*/ 476 h 1250"/>
              <a:gd name="T36" fmla="*/ 1256 w 2361"/>
              <a:gd name="T37" fmla="*/ 543 h 1250"/>
              <a:gd name="T38" fmla="*/ 7 w 2361"/>
              <a:gd name="T39" fmla="*/ 62 h 1250"/>
              <a:gd name="T40" fmla="*/ 31 w 2361"/>
              <a:gd name="T41" fmla="*/ 0 h 1250"/>
              <a:gd name="T42" fmla="*/ 7 w 2361"/>
              <a:gd name="T43" fmla="*/ 62 h 1250"/>
              <a:gd name="T44" fmla="*/ 2299 w 2361"/>
              <a:gd name="T45" fmla="*/ 887 h 1250"/>
              <a:gd name="T46" fmla="*/ 2361 w 2361"/>
              <a:gd name="T47" fmla="*/ 819 h 1250"/>
              <a:gd name="T48" fmla="*/ 2302 w 2361"/>
              <a:gd name="T49" fmla="*/ 784 h 1250"/>
              <a:gd name="T50" fmla="*/ 2299 w 2361"/>
              <a:gd name="T51" fmla="*/ 887 h 1250"/>
              <a:gd name="T52" fmla="*/ 2148 w 2361"/>
              <a:gd name="T53" fmla="*/ 718 h 1250"/>
              <a:gd name="T54" fmla="*/ 2100 w 2361"/>
              <a:gd name="T55" fmla="*/ 549 h 1250"/>
              <a:gd name="T56" fmla="*/ 2076 w 2361"/>
              <a:gd name="T57" fmla="*/ 623 h 1250"/>
              <a:gd name="T58" fmla="*/ 2148 w 2361"/>
              <a:gd name="T59" fmla="*/ 718 h 1250"/>
              <a:gd name="T60" fmla="*/ 2052 w 2361"/>
              <a:gd name="T61" fmla="*/ 1250 h 1250"/>
              <a:gd name="T62" fmla="*/ 2073 w 2361"/>
              <a:gd name="T63" fmla="*/ 1220 h 1250"/>
              <a:gd name="T64" fmla="*/ 2052 w 2361"/>
              <a:gd name="T65" fmla="*/ 1250 h 1250"/>
              <a:gd name="T66" fmla="*/ 1919 w 2361"/>
              <a:gd name="T67" fmla="*/ 552 h 1250"/>
              <a:gd name="T68" fmla="*/ 1972 w 2361"/>
              <a:gd name="T69" fmla="*/ 460 h 1250"/>
              <a:gd name="T70" fmla="*/ 1919 w 2361"/>
              <a:gd name="T71" fmla="*/ 552 h 1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61" h="1250">
                <a:moveTo>
                  <a:pt x="1256" y="543"/>
                </a:moveTo>
                <a:cubicBezTo>
                  <a:pt x="1290" y="585"/>
                  <a:pt x="1305" y="647"/>
                  <a:pt x="1352" y="677"/>
                </a:cubicBezTo>
                <a:cubicBezTo>
                  <a:pt x="1372" y="690"/>
                  <a:pt x="1365" y="722"/>
                  <a:pt x="1375" y="740"/>
                </a:cubicBezTo>
                <a:cubicBezTo>
                  <a:pt x="1388" y="768"/>
                  <a:pt x="1431" y="776"/>
                  <a:pt x="1438" y="807"/>
                </a:cubicBezTo>
                <a:cubicBezTo>
                  <a:pt x="1449" y="860"/>
                  <a:pt x="1514" y="875"/>
                  <a:pt x="1546" y="907"/>
                </a:cubicBezTo>
                <a:cubicBezTo>
                  <a:pt x="1593" y="954"/>
                  <a:pt x="1641" y="974"/>
                  <a:pt x="1699" y="1003"/>
                </a:cubicBezTo>
                <a:cubicBezTo>
                  <a:pt x="1660" y="1040"/>
                  <a:pt x="1732" y="1112"/>
                  <a:pt x="1770" y="1074"/>
                </a:cubicBezTo>
                <a:cubicBezTo>
                  <a:pt x="1757" y="1093"/>
                  <a:pt x="1760" y="1100"/>
                  <a:pt x="1761" y="1122"/>
                </a:cubicBezTo>
                <a:cubicBezTo>
                  <a:pt x="1800" y="1050"/>
                  <a:pt x="1827" y="1149"/>
                  <a:pt x="1864" y="1140"/>
                </a:cubicBezTo>
                <a:cubicBezTo>
                  <a:pt x="1914" y="1128"/>
                  <a:pt x="1968" y="1127"/>
                  <a:pt x="1936" y="1053"/>
                </a:cubicBezTo>
                <a:cubicBezTo>
                  <a:pt x="1923" y="1021"/>
                  <a:pt x="1895" y="1018"/>
                  <a:pt x="1871" y="999"/>
                </a:cubicBezTo>
                <a:cubicBezTo>
                  <a:pt x="1840" y="974"/>
                  <a:pt x="1823" y="936"/>
                  <a:pt x="1799" y="906"/>
                </a:cubicBezTo>
                <a:cubicBezTo>
                  <a:pt x="1724" y="809"/>
                  <a:pt x="1633" y="845"/>
                  <a:pt x="1551" y="642"/>
                </a:cubicBezTo>
                <a:cubicBezTo>
                  <a:pt x="1525" y="574"/>
                  <a:pt x="1512" y="584"/>
                  <a:pt x="1456" y="543"/>
                </a:cubicBezTo>
                <a:cubicBezTo>
                  <a:pt x="1406" y="506"/>
                  <a:pt x="1389" y="435"/>
                  <a:pt x="1334" y="404"/>
                </a:cubicBezTo>
                <a:cubicBezTo>
                  <a:pt x="1311" y="390"/>
                  <a:pt x="1288" y="404"/>
                  <a:pt x="1264" y="394"/>
                </a:cubicBezTo>
                <a:cubicBezTo>
                  <a:pt x="1233" y="382"/>
                  <a:pt x="1223" y="346"/>
                  <a:pt x="1194" y="329"/>
                </a:cubicBezTo>
                <a:cubicBezTo>
                  <a:pt x="1244" y="420"/>
                  <a:pt x="1217" y="452"/>
                  <a:pt x="1227" y="476"/>
                </a:cubicBezTo>
                <a:cubicBezTo>
                  <a:pt x="1237" y="499"/>
                  <a:pt x="1254" y="517"/>
                  <a:pt x="1256" y="543"/>
                </a:cubicBezTo>
                <a:close/>
                <a:moveTo>
                  <a:pt x="7" y="62"/>
                </a:moveTo>
                <a:cubicBezTo>
                  <a:pt x="18" y="43"/>
                  <a:pt x="26" y="22"/>
                  <a:pt x="31" y="0"/>
                </a:cubicBezTo>
                <a:cubicBezTo>
                  <a:pt x="15" y="15"/>
                  <a:pt x="0" y="39"/>
                  <a:pt x="7" y="62"/>
                </a:cubicBezTo>
                <a:close/>
                <a:moveTo>
                  <a:pt x="2299" y="887"/>
                </a:moveTo>
                <a:cubicBezTo>
                  <a:pt x="2337" y="889"/>
                  <a:pt x="2353" y="849"/>
                  <a:pt x="2361" y="819"/>
                </a:cubicBezTo>
                <a:cubicBezTo>
                  <a:pt x="2326" y="829"/>
                  <a:pt x="2329" y="785"/>
                  <a:pt x="2302" y="784"/>
                </a:cubicBezTo>
                <a:cubicBezTo>
                  <a:pt x="2245" y="782"/>
                  <a:pt x="2276" y="868"/>
                  <a:pt x="2299" y="887"/>
                </a:cubicBezTo>
                <a:close/>
                <a:moveTo>
                  <a:pt x="2148" y="718"/>
                </a:moveTo>
                <a:cubicBezTo>
                  <a:pt x="2183" y="690"/>
                  <a:pt x="2168" y="526"/>
                  <a:pt x="2100" y="549"/>
                </a:cubicBezTo>
                <a:cubicBezTo>
                  <a:pt x="2157" y="589"/>
                  <a:pt x="2086" y="590"/>
                  <a:pt x="2076" y="623"/>
                </a:cubicBezTo>
                <a:cubicBezTo>
                  <a:pt x="2060" y="674"/>
                  <a:pt x="2124" y="687"/>
                  <a:pt x="2148" y="718"/>
                </a:cubicBezTo>
                <a:close/>
                <a:moveTo>
                  <a:pt x="2052" y="1250"/>
                </a:moveTo>
                <a:cubicBezTo>
                  <a:pt x="2060" y="1241"/>
                  <a:pt x="2067" y="1231"/>
                  <a:pt x="2073" y="1220"/>
                </a:cubicBezTo>
                <a:cubicBezTo>
                  <a:pt x="2039" y="1194"/>
                  <a:pt x="2016" y="1237"/>
                  <a:pt x="2052" y="1250"/>
                </a:cubicBezTo>
                <a:close/>
                <a:moveTo>
                  <a:pt x="1919" y="552"/>
                </a:moveTo>
                <a:cubicBezTo>
                  <a:pt x="1964" y="534"/>
                  <a:pt x="1952" y="495"/>
                  <a:pt x="1972" y="460"/>
                </a:cubicBezTo>
                <a:cubicBezTo>
                  <a:pt x="1952" y="489"/>
                  <a:pt x="1945" y="526"/>
                  <a:pt x="1919" y="55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7" name="꙱ Netherlands (Kingdom of the Netherlands) (NL) (H)">
            <a:extLst>
              <a:ext uri="{FF2B5EF4-FFF2-40B4-BE49-F238E27FC236}">
                <a16:creationId xmlns:a16="http://schemas.microsoft.com/office/drawing/2014/main" id="{8A094820-14FF-49DB-84D3-3B1848680A6F}"/>
              </a:ext>
            </a:extLst>
          </p:cNvPr>
          <p:cNvSpPr>
            <a:spLocks noEditPoints="1"/>
          </p:cNvSpPr>
          <p:nvPr/>
        </p:nvSpPr>
        <p:spPr bwMode="auto">
          <a:xfrm>
            <a:off x="4498194" y="814509"/>
            <a:ext cx="88837" cy="78439"/>
          </a:xfrm>
          <a:custGeom>
            <a:avLst/>
            <a:gdLst>
              <a:gd name="T0" fmla="*/ 129 w 1077"/>
              <a:gd name="T1" fmla="*/ 598 h 949"/>
              <a:gd name="T2" fmla="*/ 158 w 1077"/>
              <a:gd name="T3" fmla="*/ 595 h 949"/>
              <a:gd name="T4" fmla="*/ 704 w 1077"/>
              <a:gd name="T5" fmla="*/ 48 h 949"/>
              <a:gd name="T6" fmla="*/ 637 w 1077"/>
              <a:gd name="T7" fmla="*/ 188 h 949"/>
              <a:gd name="T8" fmla="*/ 699 w 1077"/>
              <a:gd name="T9" fmla="*/ 311 h 949"/>
              <a:gd name="T10" fmla="*/ 522 w 1077"/>
              <a:gd name="T11" fmla="*/ 389 h 949"/>
              <a:gd name="T12" fmla="*/ 558 w 1077"/>
              <a:gd name="T13" fmla="*/ 288 h 949"/>
              <a:gd name="T14" fmla="*/ 628 w 1077"/>
              <a:gd name="T15" fmla="*/ 238 h 949"/>
              <a:gd name="T16" fmla="*/ 546 w 1077"/>
              <a:gd name="T17" fmla="*/ 159 h 949"/>
              <a:gd name="T18" fmla="*/ 398 w 1077"/>
              <a:gd name="T19" fmla="*/ 235 h 949"/>
              <a:gd name="T20" fmla="*/ 302 w 1077"/>
              <a:gd name="T21" fmla="*/ 593 h 949"/>
              <a:gd name="T22" fmla="*/ 235 w 1077"/>
              <a:gd name="T23" fmla="*/ 626 h 949"/>
              <a:gd name="T24" fmla="*/ 273 w 1077"/>
              <a:gd name="T25" fmla="*/ 696 h 949"/>
              <a:gd name="T26" fmla="*/ 57 w 1077"/>
              <a:gd name="T27" fmla="*/ 672 h 949"/>
              <a:gd name="T28" fmla="*/ 325 w 1077"/>
              <a:gd name="T29" fmla="*/ 687 h 949"/>
              <a:gd name="T30" fmla="*/ 485 w 1077"/>
              <a:gd name="T31" fmla="*/ 684 h 949"/>
              <a:gd name="T32" fmla="*/ 745 w 1077"/>
              <a:gd name="T33" fmla="*/ 934 h 949"/>
              <a:gd name="T34" fmla="*/ 793 w 1077"/>
              <a:gd name="T35" fmla="*/ 735 h 949"/>
              <a:gd name="T36" fmla="*/ 730 w 1077"/>
              <a:gd name="T37" fmla="*/ 563 h 949"/>
              <a:gd name="T38" fmla="*/ 953 w 1077"/>
              <a:gd name="T39" fmla="*/ 511 h 949"/>
              <a:gd name="T40" fmla="*/ 942 w 1077"/>
              <a:gd name="T41" fmla="*/ 296 h 949"/>
              <a:gd name="T42" fmla="*/ 1077 w 1077"/>
              <a:gd name="T43" fmla="*/ 111 h 949"/>
              <a:gd name="T44" fmla="*/ 264 w 1077"/>
              <a:gd name="T45" fmla="*/ 735 h 949"/>
              <a:gd name="T46" fmla="*/ 123 w 1077"/>
              <a:gd name="T47" fmla="*/ 762 h 949"/>
              <a:gd name="T48" fmla="*/ 264 w 1077"/>
              <a:gd name="T49" fmla="*/ 735 h 949"/>
              <a:gd name="T50" fmla="*/ 737 w 1077"/>
              <a:gd name="T51" fmla="*/ 4 h 949"/>
              <a:gd name="T52" fmla="*/ 545 w 1077"/>
              <a:gd name="T53" fmla="*/ 46 h 949"/>
              <a:gd name="T54" fmla="*/ 545 w 1077"/>
              <a:gd name="T55" fmla="*/ 46 h 949"/>
              <a:gd name="T56" fmla="*/ 461 w 1077"/>
              <a:gd name="T57" fmla="*/ 93 h 949"/>
              <a:gd name="T58" fmla="*/ 423 w 1077"/>
              <a:gd name="T59" fmla="*/ 168 h 949"/>
              <a:gd name="T60" fmla="*/ 423 w 1077"/>
              <a:gd name="T61" fmla="*/ 168 h 949"/>
              <a:gd name="T62" fmla="*/ 298 w 1077"/>
              <a:gd name="T63" fmla="*/ 610 h 9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77" h="949">
                <a:moveTo>
                  <a:pt x="158" y="595"/>
                </a:moveTo>
                <a:cubicBezTo>
                  <a:pt x="149" y="596"/>
                  <a:pt x="139" y="597"/>
                  <a:pt x="129" y="598"/>
                </a:cubicBezTo>
                <a:cubicBezTo>
                  <a:pt x="161" y="611"/>
                  <a:pt x="198" y="655"/>
                  <a:pt x="233" y="622"/>
                </a:cubicBezTo>
                <a:cubicBezTo>
                  <a:pt x="212" y="604"/>
                  <a:pt x="186" y="592"/>
                  <a:pt x="158" y="595"/>
                </a:cubicBezTo>
                <a:close/>
                <a:moveTo>
                  <a:pt x="917" y="7"/>
                </a:moveTo>
                <a:cubicBezTo>
                  <a:pt x="848" y="15"/>
                  <a:pt x="771" y="22"/>
                  <a:pt x="704" y="48"/>
                </a:cubicBezTo>
                <a:cubicBezTo>
                  <a:pt x="720" y="70"/>
                  <a:pt x="690" y="107"/>
                  <a:pt x="677" y="133"/>
                </a:cubicBezTo>
                <a:cubicBezTo>
                  <a:pt x="673" y="141"/>
                  <a:pt x="615" y="173"/>
                  <a:pt x="637" y="188"/>
                </a:cubicBezTo>
                <a:cubicBezTo>
                  <a:pt x="653" y="198"/>
                  <a:pt x="684" y="181"/>
                  <a:pt x="692" y="198"/>
                </a:cubicBezTo>
                <a:cubicBezTo>
                  <a:pt x="708" y="232"/>
                  <a:pt x="715" y="277"/>
                  <a:pt x="699" y="311"/>
                </a:cubicBezTo>
                <a:cubicBezTo>
                  <a:pt x="732" y="336"/>
                  <a:pt x="665" y="383"/>
                  <a:pt x="630" y="410"/>
                </a:cubicBezTo>
                <a:cubicBezTo>
                  <a:pt x="601" y="433"/>
                  <a:pt x="554" y="388"/>
                  <a:pt x="522" y="389"/>
                </a:cubicBezTo>
                <a:cubicBezTo>
                  <a:pt x="528" y="376"/>
                  <a:pt x="539" y="366"/>
                  <a:pt x="552" y="358"/>
                </a:cubicBezTo>
                <a:cubicBezTo>
                  <a:pt x="544" y="340"/>
                  <a:pt x="546" y="304"/>
                  <a:pt x="558" y="288"/>
                </a:cubicBezTo>
                <a:cubicBezTo>
                  <a:pt x="568" y="275"/>
                  <a:pt x="564" y="332"/>
                  <a:pt x="622" y="274"/>
                </a:cubicBezTo>
                <a:cubicBezTo>
                  <a:pt x="630" y="265"/>
                  <a:pt x="638" y="246"/>
                  <a:pt x="628" y="238"/>
                </a:cubicBezTo>
                <a:cubicBezTo>
                  <a:pt x="612" y="224"/>
                  <a:pt x="579" y="242"/>
                  <a:pt x="564" y="225"/>
                </a:cubicBezTo>
                <a:cubicBezTo>
                  <a:pt x="549" y="209"/>
                  <a:pt x="568" y="176"/>
                  <a:pt x="546" y="159"/>
                </a:cubicBezTo>
                <a:cubicBezTo>
                  <a:pt x="522" y="147"/>
                  <a:pt x="494" y="194"/>
                  <a:pt x="471" y="197"/>
                </a:cubicBezTo>
                <a:cubicBezTo>
                  <a:pt x="453" y="200"/>
                  <a:pt x="438" y="124"/>
                  <a:pt x="398" y="235"/>
                </a:cubicBezTo>
                <a:cubicBezTo>
                  <a:pt x="354" y="355"/>
                  <a:pt x="320" y="430"/>
                  <a:pt x="227" y="522"/>
                </a:cubicBezTo>
                <a:cubicBezTo>
                  <a:pt x="191" y="557"/>
                  <a:pt x="281" y="586"/>
                  <a:pt x="302" y="593"/>
                </a:cubicBezTo>
                <a:cubicBezTo>
                  <a:pt x="352" y="608"/>
                  <a:pt x="414" y="568"/>
                  <a:pt x="431" y="605"/>
                </a:cubicBezTo>
                <a:cubicBezTo>
                  <a:pt x="366" y="593"/>
                  <a:pt x="298" y="653"/>
                  <a:pt x="235" y="626"/>
                </a:cubicBezTo>
                <a:cubicBezTo>
                  <a:pt x="291" y="661"/>
                  <a:pt x="226" y="635"/>
                  <a:pt x="202" y="651"/>
                </a:cubicBezTo>
                <a:cubicBezTo>
                  <a:pt x="225" y="667"/>
                  <a:pt x="269" y="659"/>
                  <a:pt x="273" y="696"/>
                </a:cubicBezTo>
                <a:cubicBezTo>
                  <a:pt x="227" y="711"/>
                  <a:pt x="200" y="666"/>
                  <a:pt x="169" y="642"/>
                </a:cubicBezTo>
                <a:cubicBezTo>
                  <a:pt x="130" y="642"/>
                  <a:pt x="80" y="630"/>
                  <a:pt x="57" y="672"/>
                </a:cubicBezTo>
                <a:cubicBezTo>
                  <a:pt x="87" y="711"/>
                  <a:pt x="143" y="703"/>
                  <a:pt x="186" y="701"/>
                </a:cubicBezTo>
                <a:cubicBezTo>
                  <a:pt x="219" y="699"/>
                  <a:pt x="332" y="758"/>
                  <a:pt x="325" y="687"/>
                </a:cubicBezTo>
                <a:cubicBezTo>
                  <a:pt x="347" y="703"/>
                  <a:pt x="380" y="713"/>
                  <a:pt x="398" y="684"/>
                </a:cubicBezTo>
                <a:cubicBezTo>
                  <a:pt x="404" y="708"/>
                  <a:pt x="452" y="721"/>
                  <a:pt x="485" y="684"/>
                </a:cubicBezTo>
                <a:cubicBezTo>
                  <a:pt x="501" y="767"/>
                  <a:pt x="639" y="772"/>
                  <a:pt x="702" y="797"/>
                </a:cubicBezTo>
                <a:cubicBezTo>
                  <a:pt x="612" y="898"/>
                  <a:pt x="668" y="949"/>
                  <a:pt x="745" y="934"/>
                </a:cubicBezTo>
                <a:cubicBezTo>
                  <a:pt x="747" y="913"/>
                  <a:pt x="750" y="891"/>
                  <a:pt x="737" y="872"/>
                </a:cubicBezTo>
                <a:cubicBezTo>
                  <a:pt x="702" y="823"/>
                  <a:pt x="775" y="770"/>
                  <a:pt x="793" y="735"/>
                </a:cubicBezTo>
                <a:cubicBezTo>
                  <a:pt x="814" y="695"/>
                  <a:pt x="768" y="606"/>
                  <a:pt x="730" y="593"/>
                </a:cubicBezTo>
                <a:cubicBezTo>
                  <a:pt x="721" y="577"/>
                  <a:pt x="733" y="574"/>
                  <a:pt x="730" y="563"/>
                </a:cubicBezTo>
                <a:cubicBezTo>
                  <a:pt x="764" y="542"/>
                  <a:pt x="795" y="583"/>
                  <a:pt x="778" y="536"/>
                </a:cubicBezTo>
                <a:cubicBezTo>
                  <a:pt x="805" y="549"/>
                  <a:pt x="996" y="560"/>
                  <a:pt x="953" y="511"/>
                </a:cubicBezTo>
                <a:cubicBezTo>
                  <a:pt x="909" y="461"/>
                  <a:pt x="1050" y="440"/>
                  <a:pt x="1009" y="373"/>
                </a:cubicBezTo>
                <a:cubicBezTo>
                  <a:pt x="995" y="350"/>
                  <a:pt x="895" y="332"/>
                  <a:pt x="942" y="296"/>
                </a:cubicBezTo>
                <a:cubicBezTo>
                  <a:pt x="977" y="268"/>
                  <a:pt x="1025" y="309"/>
                  <a:pt x="1037" y="256"/>
                </a:cubicBezTo>
                <a:cubicBezTo>
                  <a:pt x="1043" y="232"/>
                  <a:pt x="1057" y="160"/>
                  <a:pt x="1077" y="111"/>
                </a:cubicBezTo>
                <a:cubicBezTo>
                  <a:pt x="1057" y="54"/>
                  <a:pt x="971" y="0"/>
                  <a:pt x="917" y="7"/>
                </a:cubicBezTo>
                <a:close/>
                <a:moveTo>
                  <a:pt x="264" y="735"/>
                </a:moveTo>
                <a:cubicBezTo>
                  <a:pt x="242" y="733"/>
                  <a:pt x="206" y="778"/>
                  <a:pt x="168" y="774"/>
                </a:cubicBezTo>
                <a:cubicBezTo>
                  <a:pt x="151" y="773"/>
                  <a:pt x="143" y="767"/>
                  <a:pt x="123" y="762"/>
                </a:cubicBezTo>
                <a:cubicBezTo>
                  <a:pt x="92" y="755"/>
                  <a:pt x="0" y="765"/>
                  <a:pt x="38" y="725"/>
                </a:cubicBezTo>
                <a:cubicBezTo>
                  <a:pt x="64" y="695"/>
                  <a:pt x="223" y="735"/>
                  <a:pt x="264" y="735"/>
                </a:cubicBezTo>
                <a:close/>
                <a:moveTo>
                  <a:pt x="675" y="19"/>
                </a:moveTo>
                <a:cubicBezTo>
                  <a:pt x="697" y="19"/>
                  <a:pt x="718" y="14"/>
                  <a:pt x="737" y="4"/>
                </a:cubicBezTo>
                <a:cubicBezTo>
                  <a:pt x="715" y="4"/>
                  <a:pt x="695" y="9"/>
                  <a:pt x="675" y="19"/>
                </a:cubicBezTo>
                <a:close/>
                <a:moveTo>
                  <a:pt x="545" y="46"/>
                </a:moveTo>
                <a:cubicBezTo>
                  <a:pt x="576" y="36"/>
                  <a:pt x="608" y="30"/>
                  <a:pt x="637" y="13"/>
                </a:cubicBezTo>
                <a:cubicBezTo>
                  <a:pt x="604" y="19"/>
                  <a:pt x="572" y="28"/>
                  <a:pt x="545" y="46"/>
                </a:cubicBezTo>
                <a:close/>
                <a:moveTo>
                  <a:pt x="491" y="73"/>
                </a:moveTo>
                <a:cubicBezTo>
                  <a:pt x="481" y="79"/>
                  <a:pt x="469" y="84"/>
                  <a:pt x="461" y="93"/>
                </a:cubicBezTo>
                <a:cubicBezTo>
                  <a:pt x="471" y="86"/>
                  <a:pt x="481" y="80"/>
                  <a:pt x="491" y="73"/>
                </a:cubicBezTo>
                <a:close/>
                <a:moveTo>
                  <a:pt x="423" y="168"/>
                </a:moveTo>
                <a:cubicBezTo>
                  <a:pt x="448" y="158"/>
                  <a:pt x="466" y="134"/>
                  <a:pt x="447" y="108"/>
                </a:cubicBezTo>
                <a:cubicBezTo>
                  <a:pt x="425" y="121"/>
                  <a:pt x="411" y="143"/>
                  <a:pt x="423" y="168"/>
                </a:cubicBezTo>
                <a:close/>
                <a:moveTo>
                  <a:pt x="170" y="580"/>
                </a:moveTo>
                <a:cubicBezTo>
                  <a:pt x="220" y="562"/>
                  <a:pt x="250" y="645"/>
                  <a:pt x="298" y="610"/>
                </a:cubicBezTo>
                <a:cubicBezTo>
                  <a:pt x="261" y="592"/>
                  <a:pt x="210" y="535"/>
                  <a:pt x="170" y="58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8" name="꙱ Nepal (Federal Democratic Republic of Nepal) (NP) (H)">
            <a:extLst>
              <a:ext uri="{FF2B5EF4-FFF2-40B4-BE49-F238E27FC236}">
                <a16:creationId xmlns:a16="http://schemas.microsoft.com/office/drawing/2014/main" id="{3D2E2614-F715-4BE8-9A1B-066363DF84A5}"/>
              </a:ext>
            </a:extLst>
          </p:cNvPr>
          <p:cNvSpPr>
            <a:spLocks/>
          </p:cNvSpPr>
          <p:nvPr/>
        </p:nvSpPr>
        <p:spPr bwMode="auto">
          <a:xfrm>
            <a:off x="6401987" y="1481242"/>
            <a:ext cx="215894" cy="120755"/>
          </a:xfrm>
          <a:custGeom>
            <a:avLst/>
            <a:gdLst>
              <a:gd name="T0" fmla="*/ 524 w 2617"/>
              <a:gd name="T1" fmla="*/ 54 h 1461"/>
              <a:gd name="T2" fmla="*/ 796 w 2617"/>
              <a:gd name="T3" fmla="*/ 251 h 1461"/>
              <a:gd name="T4" fmla="*/ 974 w 2617"/>
              <a:gd name="T5" fmla="*/ 350 h 1461"/>
              <a:gd name="T6" fmla="*/ 1123 w 2617"/>
              <a:gd name="T7" fmla="*/ 430 h 1461"/>
              <a:gd name="T8" fmla="*/ 1233 w 2617"/>
              <a:gd name="T9" fmla="*/ 451 h 1461"/>
              <a:gd name="T10" fmla="*/ 1296 w 2617"/>
              <a:gd name="T11" fmla="*/ 561 h 1461"/>
              <a:gd name="T12" fmla="*/ 1507 w 2617"/>
              <a:gd name="T13" fmla="*/ 666 h 1461"/>
              <a:gd name="T14" fmla="*/ 1589 w 2617"/>
              <a:gd name="T15" fmla="*/ 677 h 1461"/>
              <a:gd name="T16" fmla="*/ 1592 w 2617"/>
              <a:gd name="T17" fmla="*/ 750 h 1461"/>
              <a:gd name="T18" fmla="*/ 1762 w 2617"/>
              <a:gd name="T19" fmla="*/ 755 h 1461"/>
              <a:gd name="T20" fmla="*/ 1874 w 2617"/>
              <a:gd name="T21" fmla="*/ 883 h 1461"/>
              <a:gd name="T22" fmla="*/ 1919 w 2617"/>
              <a:gd name="T23" fmla="*/ 817 h 1461"/>
              <a:gd name="T24" fmla="*/ 2042 w 2617"/>
              <a:gd name="T25" fmla="*/ 878 h 1461"/>
              <a:gd name="T26" fmla="*/ 2092 w 2617"/>
              <a:gd name="T27" fmla="*/ 847 h 1461"/>
              <a:gd name="T28" fmla="*/ 2158 w 2617"/>
              <a:gd name="T29" fmla="*/ 873 h 1461"/>
              <a:gd name="T30" fmla="*/ 2317 w 2617"/>
              <a:gd name="T31" fmla="*/ 923 h 1461"/>
              <a:gd name="T32" fmla="*/ 2533 w 2617"/>
              <a:gd name="T33" fmla="*/ 923 h 1461"/>
              <a:gd name="T34" fmla="*/ 2542 w 2617"/>
              <a:gd name="T35" fmla="*/ 1042 h 1461"/>
              <a:gd name="T36" fmla="*/ 2582 w 2617"/>
              <a:gd name="T37" fmla="*/ 1261 h 1461"/>
              <a:gd name="T38" fmla="*/ 2610 w 2617"/>
              <a:gd name="T39" fmla="*/ 1378 h 1461"/>
              <a:gd name="T40" fmla="*/ 2542 w 2617"/>
              <a:gd name="T41" fmla="*/ 1443 h 1461"/>
              <a:gd name="T42" fmla="*/ 2407 w 2617"/>
              <a:gd name="T43" fmla="*/ 1442 h 1461"/>
              <a:gd name="T44" fmla="*/ 2290 w 2617"/>
              <a:gd name="T45" fmla="*/ 1384 h 1461"/>
              <a:gd name="T46" fmla="*/ 2139 w 2617"/>
              <a:gd name="T47" fmla="*/ 1405 h 1461"/>
              <a:gd name="T48" fmla="*/ 1958 w 2617"/>
              <a:gd name="T49" fmla="*/ 1358 h 1461"/>
              <a:gd name="T50" fmla="*/ 1824 w 2617"/>
              <a:gd name="T51" fmla="*/ 1293 h 1461"/>
              <a:gd name="T52" fmla="*/ 1712 w 2617"/>
              <a:gd name="T53" fmla="*/ 1308 h 1461"/>
              <a:gd name="T54" fmla="*/ 1542 w 2617"/>
              <a:gd name="T55" fmla="*/ 1201 h 1461"/>
              <a:gd name="T56" fmla="*/ 1477 w 2617"/>
              <a:gd name="T57" fmla="*/ 1111 h 1461"/>
              <a:gd name="T58" fmla="*/ 1263 w 2617"/>
              <a:gd name="T59" fmla="*/ 1105 h 1461"/>
              <a:gd name="T60" fmla="*/ 1120 w 2617"/>
              <a:gd name="T61" fmla="*/ 1077 h 1461"/>
              <a:gd name="T62" fmla="*/ 1011 w 2617"/>
              <a:gd name="T63" fmla="*/ 1070 h 1461"/>
              <a:gd name="T64" fmla="*/ 895 w 2617"/>
              <a:gd name="T65" fmla="*/ 994 h 1461"/>
              <a:gd name="T66" fmla="*/ 790 w 2617"/>
              <a:gd name="T67" fmla="*/ 971 h 1461"/>
              <a:gd name="T68" fmla="*/ 642 w 2617"/>
              <a:gd name="T69" fmla="*/ 912 h 1461"/>
              <a:gd name="T70" fmla="*/ 430 w 2617"/>
              <a:gd name="T71" fmla="*/ 803 h 1461"/>
              <a:gd name="T72" fmla="*/ 335 w 2617"/>
              <a:gd name="T73" fmla="*/ 721 h 1461"/>
              <a:gd name="T74" fmla="*/ 170 w 2617"/>
              <a:gd name="T75" fmla="*/ 634 h 1461"/>
              <a:gd name="T76" fmla="*/ 18 w 2617"/>
              <a:gd name="T77" fmla="*/ 559 h 1461"/>
              <a:gd name="T78" fmla="*/ 58 w 2617"/>
              <a:gd name="T79" fmla="*/ 446 h 1461"/>
              <a:gd name="T80" fmla="*/ 74 w 2617"/>
              <a:gd name="T81" fmla="*/ 285 h 1461"/>
              <a:gd name="T82" fmla="*/ 119 w 2617"/>
              <a:gd name="T83" fmla="*/ 216 h 1461"/>
              <a:gd name="T84" fmla="*/ 219 w 2617"/>
              <a:gd name="T85" fmla="*/ 90 h 1461"/>
              <a:gd name="T86" fmla="*/ 244 w 2617"/>
              <a:gd name="T87" fmla="*/ 103 h 1461"/>
              <a:gd name="T88" fmla="*/ 297 w 2617"/>
              <a:gd name="T89" fmla="*/ 128 h 1461"/>
              <a:gd name="T90" fmla="*/ 328 w 2617"/>
              <a:gd name="T91" fmla="*/ 39 h 1461"/>
              <a:gd name="T92" fmla="*/ 397 w 2617"/>
              <a:gd name="T93" fmla="*/ 9 h 1461"/>
              <a:gd name="T94" fmla="*/ 524 w 2617"/>
              <a:gd name="T95" fmla="*/ 54 h 1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17" h="1461">
                <a:moveTo>
                  <a:pt x="524" y="54"/>
                </a:moveTo>
                <a:cubicBezTo>
                  <a:pt x="617" y="129"/>
                  <a:pt x="711" y="206"/>
                  <a:pt x="796" y="251"/>
                </a:cubicBezTo>
                <a:cubicBezTo>
                  <a:pt x="867" y="288"/>
                  <a:pt x="923" y="292"/>
                  <a:pt x="974" y="350"/>
                </a:cubicBezTo>
                <a:cubicBezTo>
                  <a:pt x="1025" y="410"/>
                  <a:pt x="1057" y="486"/>
                  <a:pt x="1123" y="430"/>
                </a:cubicBezTo>
                <a:cubicBezTo>
                  <a:pt x="1159" y="403"/>
                  <a:pt x="1201" y="425"/>
                  <a:pt x="1233" y="451"/>
                </a:cubicBezTo>
                <a:cubicBezTo>
                  <a:pt x="1272" y="481"/>
                  <a:pt x="1277" y="545"/>
                  <a:pt x="1296" y="561"/>
                </a:cubicBezTo>
                <a:cubicBezTo>
                  <a:pt x="1351" y="604"/>
                  <a:pt x="1454" y="663"/>
                  <a:pt x="1507" y="666"/>
                </a:cubicBezTo>
                <a:cubicBezTo>
                  <a:pt x="1542" y="665"/>
                  <a:pt x="1568" y="627"/>
                  <a:pt x="1589" y="677"/>
                </a:cubicBezTo>
                <a:cubicBezTo>
                  <a:pt x="1601" y="704"/>
                  <a:pt x="1556" y="720"/>
                  <a:pt x="1592" y="750"/>
                </a:cubicBezTo>
                <a:cubicBezTo>
                  <a:pt x="1620" y="772"/>
                  <a:pt x="1729" y="795"/>
                  <a:pt x="1762" y="755"/>
                </a:cubicBezTo>
                <a:cubicBezTo>
                  <a:pt x="1781" y="813"/>
                  <a:pt x="1847" y="831"/>
                  <a:pt x="1874" y="883"/>
                </a:cubicBezTo>
                <a:cubicBezTo>
                  <a:pt x="1908" y="949"/>
                  <a:pt x="1906" y="828"/>
                  <a:pt x="1919" y="817"/>
                </a:cubicBezTo>
                <a:cubicBezTo>
                  <a:pt x="1921" y="853"/>
                  <a:pt x="2016" y="929"/>
                  <a:pt x="2042" y="878"/>
                </a:cubicBezTo>
                <a:cubicBezTo>
                  <a:pt x="2051" y="859"/>
                  <a:pt x="2057" y="829"/>
                  <a:pt x="2092" y="847"/>
                </a:cubicBezTo>
                <a:cubicBezTo>
                  <a:pt x="2121" y="862"/>
                  <a:pt x="2131" y="855"/>
                  <a:pt x="2158" y="873"/>
                </a:cubicBezTo>
                <a:cubicBezTo>
                  <a:pt x="2240" y="925"/>
                  <a:pt x="2257" y="919"/>
                  <a:pt x="2317" y="923"/>
                </a:cubicBezTo>
                <a:cubicBezTo>
                  <a:pt x="2363" y="926"/>
                  <a:pt x="2501" y="898"/>
                  <a:pt x="2533" y="923"/>
                </a:cubicBezTo>
                <a:cubicBezTo>
                  <a:pt x="2538" y="963"/>
                  <a:pt x="2546" y="999"/>
                  <a:pt x="2542" y="1042"/>
                </a:cubicBezTo>
                <a:cubicBezTo>
                  <a:pt x="2530" y="1174"/>
                  <a:pt x="2514" y="1151"/>
                  <a:pt x="2582" y="1261"/>
                </a:cubicBezTo>
                <a:cubicBezTo>
                  <a:pt x="2609" y="1304"/>
                  <a:pt x="2617" y="1328"/>
                  <a:pt x="2610" y="1378"/>
                </a:cubicBezTo>
                <a:cubicBezTo>
                  <a:pt x="2603" y="1428"/>
                  <a:pt x="2594" y="1445"/>
                  <a:pt x="2542" y="1443"/>
                </a:cubicBezTo>
                <a:cubicBezTo>
                  <a:pt x="2519" y="1442"/>
                  <a:pt x="2424" y="1435"/>
                  <a:pt x="2407" y="1442"/>
                </a:cubicBezTo>
                <a:cubicBezTo>
                  <a:pt x="2359" y="1461"/>
                  <a:pt x="2297" y="1439"/>
                  <a:pt x="2290" y="1384"/>
                </a:cubicBezTo>
                <a:cubicBezTo>
                  <a:pt x="2250" y="1390"/>
                  <a:pt x="2211" y="1454"/>
                  <a:pt x="2139" y="1405"/>
                </a:cubicBezTo>
                <a:cubicBezTo>
                  <a:pt x="2111" y="1389"/>
                  <a:pt x="1987" y="1346"/>
                  <a:pt x="1958" y="1358"/>
                </a:cubicBezTo>
                <a:cubicBezTo>
                  <a:pt x="1863" y="1396"/>
                  <a:pt x="1898" y="1287"/>
                  <a:pt x="1824" y="1293"/>
                </a:cubicBezTo>
                <a:cubicBezTo>
                  <a:pt x="1794" y="1295"/>
                  <a:pt x="1738" y="1344"/>
                  <a:pt x="1712" y="1308"/>
                </a:cubicBezTo>
                <a:cubicBezTo>
                  <a:pt x="1651" y="1221"/>
                  <a:pt x="1566" y="1256"/>
                  <a:pt x="1542" y="1201"/>
                </a:cubicBezTo>
                <a:cubicBezTo>
                  <a:pt x="1523" y="1169"/>
                  <a:pt x="1521" y="1126"/>
                  <a:pt x="1477" y="1111"/>
                </a:cubicBezTo>
                <a:cubicBezTo>
                  <a:pt x="1461" y="1106"/>
                  <a:pt x="1228" y="1012"/>
                  <a:pt x="1263" y="1105"/>
                </a:cubicBezTo>
                <a:cubicBezTo>
                  <a:pt x="1216" y="1084"/>
                  <a:pt x="1169" y="1040"/>
                  <a:pt x="1120" y="1077"/>
                </a:cubicBezTo>
                <a:cubicBezTo>
                  <a:pt x="1083" y="1104"/>
                  <a:pt x="1047" y="1077"/>
                  <a:pt x="1011" y="1070"/>
                </a:cubicBezTo>
                <a:cubicBezTo>
                  <a:pt x="941" y="1056"/>
                  <a:pt x="935" y="1043"/>
                  <a:pt x="895" y="994"/>
                </a:cubicBezTo>
                <a:cubicBezTo>
                  <a:pt x="884" y="979"/>
                  <a:pt x="811" y="982"/>
                  <a:pt x="790" y="971"/>
                </a:cubicBezTo>
                <a:cubicBezTo>
                  <a:pt x="749" y="953"/>
                  <a:pt x="696" y="888"/>
                  <a:pt x="642" y="912"/>
                </a:cubicBezTo>
                <a:cubicBezTo>
                  <a:pt x="618" y="925"/>
                  <a:pt x="459" y="830"/>
                  <a:pt x="430" y="803"/>
                </a:cubicBezTo>
                <a:cubicBezTo>
                  <a:pt x="395" y="770"/>
                  <a:pt x="375" y="745"/>
                  <a:pt x="335" y="721"/>
                </a:cubicBezTo>
                <a:cubicBezTo>
                  <a:pt x="315" y="708"/>
                  <a:pt x="184" y="643"/>
                  <a:pt x="170" y="634"/>
                </a:cubicBezTo>
                <a:cubicBezTo>
                  <a:pt x="169" y="708"/>
                  <a:pt x="24" y="578"/>
                  <a:pt x="18" y="559"/>
                </a:cubicBezTo>
                <a:cubicBezTo>
                  <a:pt x="8" y="527"/>
                  <a:pt x="53" y="479"/>
                  <a:pt x="58" y="446"/>
                </a:cubicBezTo>
                <a:cubicBezTo>
                  <a:pt x="67" y="388"/>
                  <a:pt x="0" y="413"/>
                  <a:pt x="74" y="285"/>
                </a:cubicBezTo>
                <a:cubicBezTo>
                  <a:pt x="83" y="268"/>
                  <a:pt x="98" y="263"/>
                  <a:pt x="119" y="216"/>
                </a:cubicBezTo>
                <a:cubicBezTo>
                  <a:pt x="144" y="161"/>
                  <a:pt x="171" y="85"/>
                  <a:pt x="219" y="90"/>
                </a:cubicBezTo>
                <a:cubicBezTo>
                  <a:pt x="224" y="91"/>
                  <a:pt x="235" y="96"/>
                  <a:pt x="244" y="103"/>
                </a:cubicBezTo>
                <a:cubicBezTo>
                  <a:pt x="257" y="111"/>
                  <a:pt x="276" y="142"/>
                  <a:pt x="297" y="128"/>
                </a:cubicBezTo>
                <a:cubicBezTo>
                  <a:pt x="330" y="102"/>
                  <a:pt x="334" y="77"/>
                  <a:pt x="328" y="39"/>
                </a:cubicBezTo>
                <a:cubicBezTo>
                  <a:pt x="366" y="53"/>
                  <a:pt x="372" y="0"/>
                  <a:pt x="397" y="9"/>
                </a:cubicBezTo>
                <a:cubicBezTo>
                  <a:pt x="441" y="23"/>
                  <a:pt x="481" y="20"/>
                  <a:pt x="524" y="5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69" name="꙱ Nauru (Republic of Nauru) (NR) (H)">
            <a:extLst>
              <a:ext uri="{FF2B5EF4-FFF2-40B4-BE49-F238E27FC236}">
                <a16:creationId xmlns:a16="http://schemas.microsoft.com/office/drawing/2014/main" id="{0C6684BF-6125-4A34-90C3-E0BA33096515}"/>
              </a:ext>
            </a:extLst>
          </p:cNvPr>
          <p:cNvSpPr>
            <a:spLocks/>
          </p:cNvSpPr>
          <p:nvPr/>
        </p:nvSpPr>
        <p:spPr bwMode="auto">
          <a:xfrm>
            <a:off x="8673525" y="2317238"/>
            <a:ext cx="5165" cy="4128"/>
          </a:xfrm>
          <a:custGeom>
            <a:avLst/>
            <a:gdLst>
              <a:gd name="T0" fmla="*/ 26 w 53"/>
              <a:gd name="T1" fmla="*/ 47 h 47"/>
              <a:gd name="T2" fmla="*/ 53 w 53"/>
              <a:gd name="T3" fmla="*/ 35 h 47"/>
              <a:gd name="T4" fmla="*/ 0 w 53"/>
              <a:gd name="T5" fmla="*/ 17 h 47"/>
              <a:gd name="T6" fmla="*/ 26 w 53"/>
              <a:gd name="T7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3" h="47">
                <a:moveTo>
                  <a:pt x="26" y="47"/>
                </a:moveTo>
                <a:cubicBezTo>
                  <a:pt x="35" y="43"/>
                  <a:pt x="44" y="39"/>
                  <a:pt x="53" y="35"/>
                </a:cubicBezTo>
                <a:cubicBezTo>
                  <a:pt x="43" y="11"/>
                  <a:pt x="22" y="0"/>
                  <a:pt x="0" y="17"/>
                </a:cubicBezTo>
                <a:cubicBezTo>
                  <a:pt x="7" y="28"/>
                  <a:pt x="16" y="38"/>
                  <a:pt x="26" y="4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0" name="꙱ Namibia (Republic of Namibia) (NA) (H)">
            <a:extLst>
              <a:ext uri="{FF2B5EF4-FFF2-40B4-BE49-F238E27FC236}">
                <a16:creationId xmlns:a16="http://schemas.microsoft.com/office/drawing/2014/main" id="{8E308FF3-AA65-4735-B036-562B57369377}"/>
              </a:ext>
            </a:extLst>
          </p:cNvPr>
          <p:cNvSpPr>
            <a:spLocks/>
          </p:cNvSpPr>
          <p:nvPr/>
        </p:nvSpPr>
        <p:spPr bwMode="auto">
          <a:xfrm>
            <a:off x="4692395" y="2874569"/>
            <a:ext cx="346050" cy="354009"/>
          </a:xfrm>
          <a:custGeom>
            <a:avLst/>
            <a:gdLst>
              <a:gd name="T0" fmla="*/ 13 w 4194"/>
              <a:gd name="T1" fmla="*/ 127 h 4300"/>
              <a:gd name="T2" fmla="*/ 137 w 4194"/>
              <a:gd name="T3" fmla="*/ 90 h 4300"/>
              <a:gd name="T4" fmla="*/ 255 w 4194"/>
              <a:gd name="T5" fmla="*/ 119 h 4300"/>
              <a:gd name="T6" fmla="*/ 502 w 4194"/>
              <a:gd name="T7" fmla="*/ 27 h 4300"/>
              <a:gd name="T8" fmla="*/ 704 w 4194"/>
              <a:gd name="T9" fmla="*/ 165 h 4300"/>
              <a:gd name="T10" fmla="*/ 963 w 4194"/>
              <a:gd name="T11" fmla="*/ 175 h 4300"/>
              <a:gd name="T12" fmla="*/ 1979 w 4194"/>
              <a:gd name="T13" fmla="*/ 171 h 4300"/>
              <a:gd name="T14" fmla="*/ 2141 w 4194"/>
              <a:gd name="T15" fmla="*/ 239 h 4300"/>
              <a:gd name="T16" fmla="*/ 2372 w 4194"/>
              <a:gd name="T17" fmla="*/ 328 h 4300"/>
              <a:gd name="T18" fmla="*/ 2752 w 4194"/>
              <a:gd name="T19" fmla="*/ 378 h 4300"/>
              <a:gd name="T20" fmla="*/ 3000 w 4194"/>
              <a:gd name="T21" fmla="*/ 374 h 4300"/>
              <a:gd name="T22" fmla="*/ 3118 w 4194"/>
              <a:gd name="T23" fmla="*/ 370 h 4300"/>
              <a:gd name="T24" fmla="*/ 3792 w 4194"/>
              <a:gd name="T25" fmla="*/ 228 h 4300"/>
              <a:gd name="T26" fmla="*/ 3925 w 4194"/>
              <a:gd name="T27" fmla="*/ 208 h 4300"/>
              <a:gd name="T28" fmla="*/ 4018 w 4194"/>
              <a:gd name="T29" fmla="*/ 225 h 4300"/>
              <a:gd name="T30" fmla="*/ 4194 w 4194"/>
              <a:gd name="T31" fmla="*/ 308 h 4300"/>
              <a:gd name="T32" fmla="*/ 4064 w 4194"/>
              <a:gd name="T33" fmla="*/ 341 h 4300"/>
              <a:gd name="T34" fmla="*/ 3963 w 4194"/>
              <a:gd name="T35" fmla="*/ 386 h 4300"/>
              <a:gd name="T36" fmla="*/ 3691 w 4194"/>
              <a:gd name="T37" fmla="*/ 566 h 4300"/>
              <a:gd name="T38" fmla="*/ 3537 w 4194"/>
              <a:gd name="T39" fmla="*/ 394 h 4300"/>
              <a:gd name="T40" fmla="*/ 3194 w 4194"/>
              <a:gd name="T41" fmla="*/ 464 h 4300"/>
              <a:gd name="T42" fmla="*/ 2891 w 4194"/>
              <a:gd name="T43" fmla="*/ 503 h 4300"/>
              <a:gd name="T44" fmla="*/ 2852 w 4194"/>
              <a:gd name="T45" fmla="*/ 1816 h 4300"/>
              <a:gd name="T46" fmla="*/ 2571 w 4194"/>
              <a:gd name="T47" fmla="*/ 1816 h 4300"/>
              <a:gd name="T48" fmla="*/ 2545 w 4194"/>
              <a:gd name="T49" fmla="*/ 2817 h 4300"/>
              <a:gd name="T50" fmla="*/ 2536 w 4194"/>
              <a:gd name="T51" fmla="*/ 2805 h 4300"/>
              <a:gd name="T52" fmla="*/ 2507 w 4194"/>
              <a:gd name="T53" fmla="*/ 4088 h 4300"/>
              <a:gd name="T54" fmla="*/ 2412 w 4194"/>
              <a:gd name="T55" fmla="*/ 4142 h 4300"/>
              <a:gd name="T56" fmla="*/ 2326 w 4194"/>
              <a:gd name="T57" fmla="*/ 4218 h 4300"/>
              <a:gd name="T58" fmla="*/ 2290 w 4194"/>
              <a:gd name="T59" fmla="*/ 4280 h 4300"/>
              <a:gd name="T60" fmla="*/ 2135 w 4194"/>
              <a:gd name="T61" fmla="*/ 4262 h 4300"/>
              <a:gd name="T62" fmla="*/ 1931 w 4194"/>
              <a:gd name="T63" fmla="*/ 4270 h 4300"/>
              <a:gd name="T64" fmla="*/ 1704 w 4194"/>
              <a:gd name="T65" fmla="*/ 4149 h 4300"/>
              <a:gd name="T66" fmla="*/ 1683 w 4194"/>
              <a:gd name="T67" fmla="*/ 4048 h 4300"/>
              <a:gd name="T68" fmla="*/ 1598 w 4194"/>
              <a:gd name="T69" fmla="*/ 3979 h 4300"/>
              <a:gd name="T70" fmla="*/ 1524 w 4194"/>
              <a:gd name="T71" fmla="*/ 4099 h 4300"/>
              <a:gd name="T72" fmla="*/ 1441 w 4194"/>
              <a:gd name="T73" fmla="*/ 4168 h 4300"/>
              <a:gd name="T74" fmla="*/ 1441 w 4194"/>
              <a:gd name="T75" fmla="*/ 4168 h 4300"/>
              <a:gd name="T76" fmla="*/ 1386 w 4194"/>
              <a:gd name="T77" fmla="*/ 4145 h 4300"/>
              <a:gd name="T78" fmla="*/ 1213 w 4194"/>
              <a:gd name="T79" fmla="*/ 3951 h 4300"/>
              <a:gd name="T80" fmla="*/ 1102 w 4194"/>
              <a:gd name="T81" fmla="*/ 3749 h 4300"/>
              <a:gd name="T82" fmla="*/ 1076 w 4194"/>
              <a:gd name="T83" fmla="*/ 3634 h 4300"/>
              <a:gd name="T84" fmla="*/ 1034 w 4194"/>
              <a:gd name="T85" fmla="*/ 3535 h 4300"/>
              <a:gd name="T86" fmla="*/ 999 w 4194"/>
              <a:gd name="T87" fmla="*/ 3380 h 4300"/>
              <a:gd name="T88" fmla="*/ 986 w 4194"/>
              <a:gd name="T89" fmla="*/ 3307 h 4300"/>
              <a:gd name="T90" fmla="*/ 964 w 4194"/>
              <a:gd name="T91" fmla="*/ 3160 h 4300"/>
              <a:gd name="T92" fmla="*/ 953 w 4194"/>
              <a:gd name="T93" fmla="*/ 3053 h 4300"/>
              <a:gd name="T94" fmla="*/ 954 w 4194"/>
              <a:gd name="T95" fmla="*/ 2906 h 4300"/>
              <a:gd name="T96" fmla="*/ 865 w 4194"/>
              <a:gd name="T97" fmla="*/ 2662 h 4300"/>
              <a:gd name="T98" fmla="*/ 847 w 4194"/>
              <a:gd name="T99" fmla="*/ 2402 h 4300"/>
              <a:gd name="T100" fmla="*/ 838 w 4194"/>
              <a:gd name="T101" fmla="*/ 2229 h 4300"/>
              <a:gd name="T102" fmla="*/ 862 w 4194"/>
              <a:gd name="T103" fmla="*/ 2066 h 4300"/>
              <a:gd name="T104" fmla="*/ 692 w 4194"/>
              <a:gd name="T105" fmla="*/ 1727 h 4300"/>
              <a:gd name="T106" fmla="*/ 642 w 4194"/>
              <a:gd name="T107" fmla="*/ 1613 h 4300"/>
              <a:gd name="T108" fmla="*/ 404 w 4194"/>
              <a:gd name="T109" fmla="*/ 1107 h 4300"/>
              <a:gd name="T110" fmla="*/ 161 w 4194"/>
              <a:gd name="T111" fmla="*/ 626 h 4300"/>
              <a:gd name="T112" fmla="*/ 13 w 4194"/>
              <a:gd name="T113" fmla="*/ 127 h 4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94" h="4300">
                <a:moveTo>
                  <a:pt x="13" y="127"/>
                </a:moveTo>
                <a:cubicBezTo>
                  <a:pt x="56" y="120"/>
                  <a:pt x="91" y="81"/>
                  <a:pt x="137" y="90"/>
                </a:cubicBezTo>
                <a:cubicBezTo>
                  <a:pt x="177" y="97"/>
                  <a:pt x="213" y="127"/>
                  <a:pt x="255" y="119"/>
                </a:cubicBezTo>
                <a:cubicBezTo>
                  <a:pt x="343" y="102"/>
                  <a:pt x="403" y="0"/>
                  <a:pt x="502" y="27"/>
                </a:cubicBezTo>
                <a:cubicBezTo>
                  <a:pt x="582" y="49"/>
                  <a:pt x="624" y="138"/>
                  <a:pt x="704" y="165"/>
                </a:cubicBezTo>
                <a:cubicBezTo>
                  <a:pt x="749" y="180"/>
                  <a:pt x="889" y="174"/>
                  <a:pt x="963" y="175"/>
                </a:cubicBezTo>
                <a:cubicBezTo>
                  <a:pt x="1301" y="177"/>
                  <a:pt x="1641" y="184"/>
                  <a:pt x="1979" y="171"/>
                </a:cubicBezTo>
                <a:cubicBezTo>
                  <a:pt x="2068" y="167"/>
                  <a:pt x="2099" y="160"/>
                  <a:pt x="2141" y="239"/>
                </a:cubicBezTo>
                <a:cubicBezTo>
                  <a:pt x="2195" y="340"/>
                  <a:pt x="2275" y="318"/>
                  <a:pt x="2372" y="328"/>
                </a:cubicBezTo>
                <a:cubicBezTo>
                  <a:pt x="2499" y="342"/>
                  <a:pt x="2634" y="337"/>
                  <a:pt x="2752" y="378"/>
                </a:cubicBezTo>
                <a:cubicBezTo>
                  <a:pt x="2896" y="429"/>
                  <a:pt x="2833" y="333"/>
                  <a:pt x="3000" y="374"/>
                </a:cubicBezTo>
                <a:cubicBezTo>
                  <a:pt x="3052" y="387"/>
                  <a:pt x="3083" y="378"/>
                  <a:pt x="3118" y="370"/>
                </a:cubicBezTo>
                <a:cubicBezTo>
                  <a:pt x="3329" y="321"/>
                  <a:pt x="3593" y="267"/>
                  <a:pt x="3792" y="228"/>
                </a:cubicBezTo>
                <a:cubicBezTo>
                  <a:pt x="3835" y="219"/>
                  <a:pt x="3880" y="201"/>
                  <a:pt x="3925" y="208"/>
                </a:cubicBezTo>
                <a:cubicBezTo>
                  <a:pt x="3958" y="210"/>
                  <a:pt x="3991" y="240"/>
                  <a:pt x="4018" y="225"/>
                </a:cubicBezTo>
                <a:cubicBezTo>
                  <a:pt x="4103" y="183"/>
                  <a:pt x="4139" y="270"/>
                  <a:pt x="4194" y="308"/>
                </a:cubicBezTo>
                <a:cubicBezTo>
                  <a:pt x="4155" y="299"/>
                  <a:pt x="4093" y="325"/>
                  <a:pt x="4064" y="341"/>
                </a:cubicBezTo>
                <a:cubicBezTo>
                  <a:pt x="4028" y="361"/>
                  <a:pt x="4004" y="423"/>
                  <a:pt x="3963" y="386"/>
                </a:cubicBezTo>
                <a:cubicBezTo>
                  <a:pt x="3891" y="319"/>
                  <a:pt x="3742" y="538"/>
                  <a:pt x="3691" y="566"/>
                </a:cubicBezTo>
                <a:cubicBezTo>
                  <a:pt x="3647" y="482"/>
                  <a:pt x="3641" y="395"/>
                  <a:pt x="3537" y="394"/>
                </a:cubicBezTo>
                <a:cubicBezTo>
                  <a:pt x="3435" y="392"/>
                  <a:pt x="3311" y="446"/>
                  <a:pt x="3194" y="464"/>
                </a:cubicBezTo>
                <a:lnTo>
                  <a:pt x="2891" y="503"/>
                </a:lnTo>
                <a:lnTo>
                  <a:pt x="2852" y="1816"/>
                </a:lnTo>
                <a:lnTo>
                  <a:pt x="2571" y="1816"/>
                </a:lnTo>
                <a:lnTo>
                  <a:pt x="2545" y="2817"/>
                </a:lnTo>
                <a:cubicBezTo>
                  <a:pt x="2542" y="2813"/>
                  <a:pt x="2538" y="2809"/>
                  <a:pt x="2536" y="2805"/>
                </a:cubicBezTo>
                <a:lnTo>
                  <a:pt x="2507" y="4088"/>
                </a:lnTo>
                <a:cubicBezTo>
                  <a:pt x="2503" y="4129"/>
                  <a:pt x="2441" y="4134"/>
                  <a:pt x="2412" y="4142"/>
                </a:cubicBezTo>
                <a:cubicBezTo>
                  <a:pt x="2365" y="4156"/>
                  <a:pt x="2362" y="4203"/>
                  <a:pt x="2326" y="4218"/>
                </a:cubicBezTo>
                <a:cubicBezTo>
                  <a:pt x="2299" y="4228"/>
                  <a:pt x="2250" y="4235"/>
                  <a:pt x="2290" y="4280"/>
                </a:cubicBezTo>
                <a:cubicBezTo>
                  <a:pt x="2223" y="4300"/>
                  <a:pt x="2199" y="4264"/>
                  <a:pt x="2135" y="4262"/>
                </a:cubicBezTo>
                <a:cubicBezTo>
                  <a:pt x="2063" y="4260"/>
                  <a:pt x="2004" y="4293"/>
                  <a:pt x="1931" y="4270"/>
                </a:cubicBezTo>
                <a:cubicBezTo>
                  <a:pt x="1877" y="4254"/>
                  <a:pt x="1716" y="4225"/>
                  <a:pt x="1704" y="4149"/>
                </a:cubicBezTo>
                <a:cubicBezTo>
                  <a:pt x="1699" y="4111"/>
                  <a:pt x="1736" y="4064"/>
                  <a:pt x="1683" y="4048"/>
                </a:cubicBezTo>
                <a:cubicBezTo>
                  <a:pt x="1645" y="4038"/>
                  <a:pt x="1652" y="3962"/>
                  <a:pt x="1598" y="3979"/>
                </a:cubicBezTo>
                <a:cubicBezTo>
                  <a:pt x="1557" y="3992"/>
                  <a:pt x="1530" y="4060"/>
                  <a:pt x="1524" y="4099"/>
                </a:cubicBezTo>
                <a:cubicBezTo>
                  <a:pt x="1518" y="4144"/>
                  <a:pt x="1471" y="4139"/>
                  <a:pt x="1441" y="4168"/>
                </a:cubicBezTo>
                <a:lnTo>
                  <a:pt x="1441" y="4168"/>
                </a:lnTo>
                <a:cubicBezTo>
                  <a:pt x="1422" y="4172"/>
                  <a:pt x="1403" y="4166"/>
                  <a:pt x="1386" y="4145"/>
                </a:cubicBezTo>
                <a:cubicBezTo>
                  <a:pt x="1332" y="4077"/>
                  <a:pt x="1261" y="4023"/>
                  <a:pt x="1213" y="3951"/>
                </a:cubicBezTo>
                <a:cubicBezTo>
                  <a:pt x="1170" y="3887"/>
                  <a:pt x="1136" y="3818"/>
                  <a:pt x="1102" y="3749"/>
                </a:cubicBezTo>
                <a:cubicBezTo>
                  <a:pt x="1084" y="3713"/>
                  <a:pt x="1082" y="3673"/>
                  <a:pt x="1076" y="3634"/>
                </a:cubicBezTo>
                <a:cubicBezTo>
                  <a:pt x="1069" y="3593"/>
                  <a:pt x="1042" y="3572"/>
                  <a:pt x="1034" y="3535"/>
                </a:cubicBezTo>
                <a:cubicBezTo>
                  <a:pt x="1019" y="3467"/>
                  <a:pt x="1049" y="3442"/>
                  <a:pt x="999" y="3380"/>
                </a:cubicBezTo>
                <a:cubicBezTo>
                  <a:pt x="979" y="3355"/>
                  <a:pt x="986" y="3339"/>
                  <a:pt x="986" y="3307"/>
                </a:cubicBezTo>
                <a:cubicBezTo>
                  <a:pt x="988" y="3255"/>
                  <a:pt x="970" y="3210"/>
                  <a:pt x="964" y="3160"/>
                </a:cubicBezTo>
                <a:cubicBezTo>
                  <a:pt x="960" y="3124"/>
                  <a:pt x="963" y="3088"/>
                  <a:pt x="953" y="3053"/>
                </a:cubicBezTo>
                <a:cubicBezTo>
                  <a:pt x="939" y="3003"/>
                  <a:pt x="963" y="2955"/>
                  <a:pt x="954" y="2906"/>
                </a:cubicBezTo>
                <a:cubicBezTo>
                  <a:pt x="937" y="2820"/>
                  <a:pt x="896" y="2743"/>
                  <a:pt x="865" y="2662"/>
                </a:cubicBezTo>
                <a:cubicBezTo>
                  <a:pt x="830" y="2571"/>
                  <a:pt x="857" y="2494"/>
                  <a:pt x="847" y="2402"/>
                </a:cubicBezTo>
                <a:cubicBezTo>
                  <a:pt x="841" y="2339"/>
                  <a:pt x="832" y="2261"/>
                  <a:pt x="838" y="2229"/>
                </a:cubicBezTo>
                <a:cubicBezTo>
                  <a:pt x="840" y="2214"/>
                  <a:pt x="878" y="2062"/>
                  <a:pt x="862" y="2066"/>
                </a:cubicBezTo>
                <a:cubicBezTo>
                  <a:pt x="854" y="1913"/>
                  <a:pt x="742" y="1818"/>
                  <a:pt x="692" y="1727"/>
                </a:cubicBezTo>
                <a:cubicBezTo>
                  <a:pt x="672" y="1691"/>
                  <a:pt x="668" y="1646"/>
                  <a:pt x="642" y="1613"/>
                </a:cubicBezTo>
                <a:cubicBezTo>
                  <a:pt x="520" y="1459"/>
                  <a:pt x="494" y="1273"/>
                  <a:pt x="404" y="1107"/>
                </a:cubicBezTo>
                <a:cubicBezTo>
                  <a:pt x="322" y="955"/>
                  <a:pt x="295" y="745"/>
                  <a:pt x="161" y="626"/>
                </a:cubicBezTo>
                <a:cubicBezTo>
                  <a:pt x="17" y="497"/>
                  <a:pt x="0" y="309"/>
                  <a:pt x="13" y="12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1" name="꙱ Myanmar (Republic of the Union of Myanmar) (Burma) (MM) (H)">
            <a:extLst>
              <a:ext uri="{FF2B5EF4-FFF2-40B4-BE49-F238E27FC236}">
                <a16:creationId xmlns:a16="http://schemas.microsoft.com/office/drawing/2014/main" id="{26327D44-8903-4377-AFAD-CC115F0C8674}"/>
              </a:ext>
            </a:extLst>
          </p:cNvPr>
          <p:cNvSpPr>
            <a:spLocks noEditPoints="1"/>
          </p:cNvSpPr>
          <p:nvPr/>
        </p:nvSpPr>
        <p:spPr bwMode="auto">
          <a:xfrm>
            <a:off x="6741840" y="1538007"/>
            <a:ext cx="230356" cy="548042"/>
          </a:xfrm>
          <a:custGeom>
            <a:avLst/>
            <a:gdLst>
              <a:gd name="T0" fmla="*/ 126 w 2799"/>
              <a:gd name="T1" fmla="*/ 2280 h 6648"/>
              <a:gd name="T2" fmla="*/ 218 w 2799"/>
              <a:gd name="T3" fmla="*/ 1963 h 6648"/>
              <a:gd name="T4" fmla="*/ 325 w 2799"/>
              <a:gd name="T5" fmla="*/ 1621 h 6648"/>
              <a:gd name="T6" fmla="*/ 643 w 2799"/>
              <a:gd name="T7" fmla="*/ 840 h 6648"/>
              <a:gd name="T8" fmla="*/ 1019 w 2799"/>
              <a:gd name="T9" fmla="*/ 443 h 6648"/>
              <a:gd name="T10" fmla="*/ 1188 w 2799"/>
              <a:gd name="T11" fmla="*/ 132 h 6648"/>
              <a:gd name="T12" fmla="*/ 1468 w 2799"/>
              <a:gd name="T13" fmla="*/ 244 h 6648"/>
              <a:gd name="T14" fmla="*/ 1714 w 2799"/>
              <a:gd name="T15" fmla="*/ 870 h 6648"/>
              <a:gd name="T16" fmla="*/ 1542 w 2799"/>
              <a:gd name="T17" fmla="*/ 1176 h 6648"/>
              <a:gd name="T18" fmla="*/ 1576 w 2799"/>
              <a:gd name="T19" fmla="*/ 1570 h 6648"/>
              <a:gd name="T20" fmla="*/ 1942 w 2799"/>
              <a:gd name="T21" fmla="*/ 1734 h 6648"/>
              <a:gd name="T22" fmla="*/ 2162 w 2799"/>
              <a:gd name="T23" fmla="*/ 2153 h 6648"/>
              <a:gd name="T24" fmla="*/ 2551 w 2799"/>
              <a:gd name="T25" fmla="*/ 2523 h 6648"/>
              <a:gd name="T26" fmla="*/ 2637 w 2799"/>
              <a:gd name="T27" fmla="*/ 2732 h 6648"/>
              <a:gd name="T28" fmla="*/ 2217 w 2799"/>
              <a:gd name="T29" fmla="*/ 3011 h 6648"/>
              <a:gd name="T30" fmla="*/ 1907 w 2799"/>
              <a:gd name="T31" fmla="*/ 3135 h 6648"/>
              <a:gd name="T32" fmla="*/ 1855 w 2799"/>
              <a:gd name="T33" fmla="*/ 3562 h 6648"/>
              <a:gd name="T34" fmla="*/ 1897 w 2799"/>
              <a:gd name="T35" fmla="*/ 3860 h 6648"/>
              <a:gd name="T36" fmla="*/ 2302 w 2799"/>
              <a:gd name="T37" fmla="*/ 4417 h 6648"/>
              <a:gd name="T38" fmla="*/ 2142 w 2799"/>
              <a:gd name="T39" fmla="*/ 4810 h 6648"/>
              <a:gd name="T40" fmla="*/ 2683 w 2799"/>
              <a:gd name="T41" fmla="*/ 5950 h 6648"/>
              <a:gd name="T42" fmla="*/ 2370 w 2799"/>
              <a:gd name="T43" fmla="*/ 6423 h 6648"/>
              <a:gd name="T44" fmla="*/ 2441 w 2799"/>
              <a:gd name="T45" fmla="*/ 5965 h 6648"/>
              <a:gd name="T46" fmla="*/ 2343 w 2799"/>
              <a:gd name="T47" fmla="*/ 5802 h 6648"/>
              <a:gd name="T48" fmla="*/ 2233 w 2799"/>
              <a:gd name="T49" fmla="*/ 5325 h 6648"/>
              <a:gd name="T50" fmla="*/ 2141 w 2799"/>
              <a:gd name="T51" fmla="*/ 5133 h 6648"/>
              <a:gd name="T52" fmla="*/ 1960 w 2799"/>
              <a:gd name="T53" fmla="*/ 4537 h 6648"/>
              <a:gd name="T54" fmla="*/ 1825 w 2799"/>
              <a:gd name="T55" fmla="*/ 4271 h 6648"/>
              <a:gd name="T56" fmla="*/ 1638 w 2799"/>
              <a:gd name="T57" fmla="*/ 4047 h 6648"/>
              <a:gd name="T58" fmla="*/ 1484 w 2799"/>
              <a:gd name="T59" fmla="*/ 4280 h 6648"/>
              <a:gd name="T60" fmla="*/ 1215 w 2799"/>
              <a:gd name="T61" fmla="*/ 4424 h 6648"/>
              <a:gd name="T62" fmla="*/ 1076 w 2799"/>
              <a:gd name="T63" fmla="*/ 4560 h 6648"/>
              <a:gd name="T64" fmla="*/ 1037 w 2799"/>
              <a:gd name="T65" fmla="*/ 4418 h 6648"/>
              <a:gd name="T66" fmla="*/ 896 w 2799"/>
              <a:gd name="T67" fmla="*/ 4469 h 6648"/>
              <a:gd name="T68" fmla="*/ 822 w 2799"/>
              <a:gd name="T69" fmla="*/ 3638 h 6648"/>
              <a:gd name="T70" fmla="*/ 669 w 2799"/>
              <a:gd name="T71" fmla="*/ 3281 h 6648"/>
              <a:gd name="T72" fmla="*/ 540 w 2799"/>
              <a:gd name="T73" fmla="*/ 3281 h 6648"/>
              <a:gd name="T74" fmla="*/ 523 w 2799"/>
              <a:gd name="T75" fmla="*/ 3082 h 6648"/>
              <a:gd name="T76" fmla="*/ 357 w 2799"/>
              <a:gd name="T77" fmla="*/ 3049 h 6648"/>
              <a:gd name="T78" fmla="*/ 330 w 2799"/>
              <a:gd name="T79" fmla="*/ 2913 h 6648"/>
              <a:gd name="T80" fmla="*/ 257 w 2799"/>
              <a:gd name="T81" fmla="*/ 2937 h 6648"/>
              <a:gd name="T82" fmla="*/ 13 w 2799"/>
              <a:gd name="T83" fmla="*/ 2625 h 6648"/>
              <a:gd name="T84" fmla="*/ 2314 w 2799"/>
              <a:gd name="T85" fmla="*/ 5754 h 6648"/>
              <a:gd name="T86" fmla="*/ 2341 w 2799"/>
              <a:gd name="T87" fmla="*/ 5944 h 6648"/>
              <a:gd name="T88" fmla="*/ 2320 w 2799"/>
              <a:gd name="T89" fmla="*/ 6042 h 6648"/>
              <a:gd name="T90" fmla="*/ 2287 w 2799"/>
              <a:gd name="T91" fmla="*/ 6648 h 6648"/>
              <a:gd name="T92" fmla="*/ 2254 w 2799"/>
              <a:gd name="T93" fmla="*/ 5680 h 6648"/>
              <a:gd name="T94" fmla="*/ 2246 w 2799"/>
              <a:gd name="T95" fmla="*/ 6098 h 6648"/>
              <a:gd name="T96" fmla="*/ 2302 w 2799"/>
              <a:gd name="T97" fmla="*/ 6360 h 6648"/>
              <a:gd name="T98" fmla="*/ 2195 w 2799"/>
              <a:gd name="T99" fmla="*/ 5843 h 6648"/>
              <a:gd name="T100" fmla="*/ 2204 w 2799"/>
              <a:gd name="T101" fmla="*/ 6024 h 6648"/>
              <a:gd name="T102" fmla="*/ 2180 w 2799"/>
              <a:gd name="T103" fmla="*/ 5766 h 6648"/>
              <a:gd name="T104" fmla="*/ 1875 w 2799"/>
              <a:gd name="T105" fmla="*/ 4296 h 6648"/>
              <a:gd name="T106" fmla="*/ 990 w 2799"/>
              <a:gd name="T107" fmla="*/ 4388 h 6648"/>
              <a:gd name="T108" fmla="*/ 562 w 2799"/>
              <a:gd name="T109" fmla="*/ 3210 h 6648"/>
              <a:gd name="T110" fmla="*/ 565 w 2799"/>
              <a:gd name="T111" fmla="*/ 3447 h 6648"/>
              <a:gd name="T112" fmla="*/ 298 w 2799"/>
              <a:gd name="T113" fmla="*/ 3049 h 6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99" h="6648">
                <a:moveTo>
                  <a:pt x="13" y="2625"/>
                </a:moveTo>
                <a:cubicBezTo>
                  <a:pt x="0" y="2459"/>
                  <a:pt x="93" y="2572"/>
                  <a:pt x="155" y="2586"/>
                </a:cubicBezTo>
                <a:cubicBezTo>
                  <a:pt x="124" y="2510"/>
                  <a:pt x="113" y="2427"/>
                  <a:pt x="98" y="2346"/>
                </a:cubicBezTo>
                <a:cubicBezTo>
                  <a:pt x="97" y="2345"/>
                  <a:pt x="134" y="2315"/>
                  <a:pt x="126" y="2280"/>
                </a:cubicBezTo>
                <a:cubicBezTo>
                  <a:pt x="156" y="2291"/>
                  <a:pt x="173" y="2355"/>
                  <a:pt x="210" y="2343"/>
                </a:cubicBezTo>
                <a:cubicBezTo>
                  <a:pt x="237" y="2335"/>
                  <a:pt x="225" y="2282"/>
                  <a:pt x="230" y="2263"/>
                </a:cubicBezTo>
                <a:cubicBezTo>
                  <a:pt x="292" y="2299"/>
                  <a:pt x="265" y="2207"/>
                  <a:pt x="254" y="2180"/>
                </a:cubicBezTo>
                <a:cubicBezTo>
                  <a:pt x="222" y="2103"/>
                  <a:pt x="228" y="2044"/>
                  <a:pt x="218" y="1963"/>
                </a:cubicBezTo>
                <a:cubicBezTo>
                  <a:pt x="279" y="2008"/>
                  <a:pt x="281" y="1915"/>
                  <a:pt x="280" y="1876"/>
                </a:cubicBezTo>
                <a:cubicBezTo>
                  <a:pt x="277" y="1781"/>
                  <a:pt x="260" y="1699"/>
                  <a:pt x="227" y="1609"/>
                </a:cubicBezTo>
                <a:cubicBezTo>
                  <a:pt x="241" y="1608"/>
                  <a:pt x="254" y="1612"/>
                  <a:pt x="265" y="1622"/>
                </a:cubicBezTo>
                <a:cubicBezTo>
                  <a:pt x="293" y="1641"/>
                  <a:pt x="291" y="1627"/>
                  <a:pt x="325" y="1621"/>
                </a:cubicBezTo>
                <a:cubicBezTo>
                  <a:pt x="358" y="1615"/>
                  <a:pt x="459" y="1657"/>
                  <a:pt x="485" y="1678"/>
                </a:cubicBezTo>
                <a:cubicBezTo>
                  <a:pt x="484" y="1541"/>
                  <a:pt x="671" y="1299"/>
                  <a:pt x="566" y="1193"/>
                </a:cubicBezTo>
                <a:cubicBezTo>
                  <a:pt x="510" y="1136"/>
                  <a:pt x="628" y="1058"/>
                  <a:pt x="641" y="1002"/>
                </a:cubicBezTo>
                <a:cubicBezTo>
                  <a:pt x="656" y="936"/>
                  <a:pt x="676" y="898"/>
                  <a:pt x="643" y="840"/>
                </a:cubicBezTo>
                <a:cubicBezTo>
                  <a:pt x="616" y="792"/>
                  <a:pt x="608" y="701"/>
                  <a:pt x="660" y="665"/>
                </a:cubicBezTo>
                <a:cubicBezTo>
                  <a:pt x="676" y="654"/>
                  <a:pt x="725" y="669"/>
                  <a:pt x="728" y="640"/>
                </a:cubicBezTo>
                <a:cubicBezTo>
                  <a:pt x="733" y="597"/>
                  <a:pt x="786" y="631"/>
                  <a:pt x="862" y="496"/>
                </a:cubicBezTo>
                <a:cubicBezTo>
                  <a:pt x="892" y="443"/>
                  <a:pt x="968" y="451"/>
                  <a:pt x="1019" y="443"/>
                </a:cubicBezTo>
                <a:cubicBezTo>
                  <a:pt x="1044" y="439"/>
                  <a:pt x="1074" y="422"/>
                  <a:pt x="1096" y="442"/>
                </a:cubicBezTo>
                <a:cubicBezTo>
                  <a:pt x="1125" y="470"/>
                  <a:pt x="1156" y="536"/>
                  <a:pt x="1209" y="514"/>
                </a:cubicBezTo>
                <a:cubicBezTo>
                  <a:pt x="1193" y="426"/>
                  <a:pt x="1016" y="403"/>
                  <a:pt x="1156" y="263"/>
                </a:cubicBezTo>
                <a:cubicBezTo>
                  <a:pt x="1222" y="188"/>
                  <a:pt x="1188" y="224"/>
                  <a:pt x="1188" y="132"/>
                </a:cubicBezTo>
                <a:cubicBezTo>
                  <a:pt x="1198" y="120"/>
                  <a:pt x="1205" y="105"/>
                  <a:pt x="1206" y="97"/>
                </a:cubicBezTo>
                <a:cubicBezTo>
                  <a:pt x="1203" y="68"/>
                  <a:pt x="1229" y="29"/>
                  <a:pt x="1230" y="0"/>
                </a:cubicBezTo>
                <a:cubicBezTo>
                  <a:pt x="1286" y="62"/>
                  <a:pt x="1397" y="72"/>
                  <a:pt x="1442" y="151"/>
                </a:cubicBezTo>
                <a:cubicBezTo>
                  <a:pt x="1458" y="179"/>
                  <a:pt x="1453" y="215"/>
                  <a:pt x="1468" y="244"/>
                </a:cubicBezTo>
                <a:cubicBezTo>
                  <a:pt x="1487" y="283"/>
                  <a:pt x="1516" y="317"/>
                  <a:pt x="1536" y="357"/>
                </a:cubicBezTo>
                <a:cubicBezTo>
                  <a:pt x="1559" y="348"/>
                  <a:pt x="1572" y="330"/>
                  <a:pt x="1559" y="306"/>
                </a:cubicBezTo>
                <a:cubicBezTo>
                  <a:pt x="1699" y="371"/>
                  <a:pt x="1746" y="639"/>
                  <a:pt x="1750" y="785"/>
                </a:cubicBezTo>
                <a:cubicBezTo>
                  <a:pt x="1751" y="811"/>
                  <a:pt x="1780" y="896"/>
                  <a:pt x="1714" y="870"/>
                </a:cubicBezTo>
                <a:cubicBezTo>
                  <a:pt x="1730" y="895"/>
                  <a:pt x="1826" y="993"/>
                  <a:pt x="1727" y="967"/>
                </a:cubicBezTo>
                <a:cubicBezTo>
                  <a:pt x="1712" y="963"/>
                  <a:pt x="1684" y="1013"/>
                  <a:pt x="1686" y="1026"/>
                </a:cubicBezTo>
                <a:cubicBezTo>
                  <a:pt x="1695" y="1064"/>
                  <a:pt x="1642" y="1056"/>
                  <a:pt x="1622" y="1054"/>
                </a:cubicBezTo>
                <a:cubicBezTo>
                  <a:pt x="1616" y="1076"/>
                  <a:pt x="1611" y="1239"/>
                  <a:pt x="1542" y="1176"/>
                </a:cubicBezTo>
                <a:cubicBezTo>
                  <a:pt x="1545" y="1231"/>
                  <a:pt x="1516" y="1272"/>
                  <a:pt x="1548" y="1324"/>
                </a:cubicBezTo>
                <a:cubicBezTo>
                  <a:pt x="1493" y="1329"/>
                  <a:pt x="1498" y="1363"/>
                  <a:pt x="1501" y="1407"/>
                </a:cubicBezTo>
                <a:cubicBezTo>
                  <a:pt x="1503" y="1451"/>
                  <a:pt x="1537" y="1456"/>
                  <a:pt x="1553" y="1490"/>
                </a:cubicBezTo>
                <a:cubicBezTo>
                  <a:pt x="1559" y="1506"/>
                  <a:pt x="1582" y="1553"/>
                  <a:pt x="1576" y="1570"/>
                </a:cubicBezTo>
                <a:cubicBezTo>
                  <a:pt x="1564" y="1600"/>
                  <a:pt x="1517" y="1639"/>
                  <a:pt x="1555" y="1669"/>
                </a:cubicBezTo>
                <a:cubicBezTo>
                  <a:pt x="1573" y="1683"/>
                  <a:pt x="1674" y="1602"/>
                  <a:pt x="1691" y="1593"/>
                </a:cubicBezTo>
                <a:cubicBezTo>
                  <a:pt x="1766" y="1550"/>
                  <a:pt x="1856" y="1618"/>
                  <a:pt x="1928" y="1565"/>
                </a:cubicBezTo>
                <a:cubicBezTo>
                  <a:pt x="1947" y="1634"/>
                  <a:pt x="1826" y="1633"/>
                  <a:pt x="1942" y="1734"/>
                </a:cubicBezTo>
                <a:cubicBezTo>
                  <a:pt x="1964" y="1759"/>
                  <a:pt x="1933" y="1785"/>
                  <a:pt x="1948" y="1799"/>
                </a:cubicBezTo>
                <a:cubicBezTo>
                  <a:pt x="2000" y="1846"/>
                  <a:pt x="1986" y="1911"/>
                  <a:pt x="2031" y="1932"/>
                </a:cubicBezTo>
                <a:cubicBezTo>
                  <a:pt x="2085" y="1957"/>
                  <a:pt x="2151" y="1902"/>
                  <a:pt x="2197" y="2010"/>
                </a:cubicBezTo>
                <a:cubicBezTo>
                  <a:pt x="2129" y="2006"/>
                  <a:pt x="2156" y="2111"/>
                  <a:pt x="2162" y="2153"/>
                </a:cubicBezTo>
                <a:cubicBezTo>
                  <a:pt x="2168" y="2199"/>
                  <a:pt x="2091" y="2312"/>
                  <a:pt x="2161" y="2304"/>
                </a:cubicBezTo>
                <a:cubicBezTo>
                  <a:pt x="2544" y="2259"/>
                  <a:pt x="2300" y="2450"/>
                  <a:pt x="2451" y="2453"/>
                </a:cubicBezTo>
                <a:cubicBezTo>
                  <a:pt x="2438" y="2474"/>
                  <a:pt x="2447" y="2511"/>
                  <a:pt x="2462" y="2529"/>
                </a:cubicBezTo>
                <a:cubicBezTo>
                  <a:pt x="2488" y="2560"/>
                  <a:pt x="2484" y="2498"/>
                  <a:pt x="2551" y="2523"/>
                </a:cubicBezTo>
                <a:cubicBezTo>
                  <a:pt x="2619" y="2545"/>
                  <a:pt x="2692" y="2455"/>
                  <a:pt x="2741" y="2417"/>
                </a:cubicBezTo>
                <a:cubicBezTo>
                  <a:pt x="2753" y="2479"/>
                  <a:pt x="2799" y="2521"/>
                  <a:pt x="2681" y="2573"/>
                </a:cubicBezTo>
                <a:cubicBezTo>
                  <a:pt x="2645" y="2589"/>
                  <a:pt x="2646" y="2607"/>
                  <a:pt x="2633" y="2639"/>
                </a:cubicBezTo>
                <a:cubicBezTo>
                  <a:pt x="2626" y="2656"/>
                  <a:pt x="2576" y="2768"/>
                  <a:pt x="2637" y="2732"/>
                </a:cubicBezTo>
                <a:cubicBezTo>
                  <a:pt x="2633" y="2776"/>
                  <a:pt x="2562" y="2754"/>
                  <a:pt x="2536" y="2773"/>
                </a:cubicBezTo>
                <a:cubicBezTo>
                  <a:pt x="2492" y="2807"/>
                  <a:pt x="2506" y="2887"/>
                  <a:pt x="2495" y="2925"/>
                </a:cubicBezTo>
                <a:cubicBezTo>
                  <a:pt x="2495" y="2865"/>
                  <a:pt x="2347" y="2933"/>
                  <a:pt x="2314" y="2937"/>
                </a:cubicBezTo>
                <a:cubicBezTo>
                  <a:pt x="2385" y="3029"/>
                  <a:pt x="2258" y="3000"/>
                  <a:pt x="2217" y="3011"/>
                </a:cubicBezTo>
                <a:cubicBezTo>
                  <a:pt x="2169" y="3023"/>
                  <a:pt x="2207" y="3083"/>
                  <a:pt x="2187" y="3115"/>
                </a:cubicBezTo>
                <a:cubicBezTo>
                  <a:pt x="2166" y="3147"/>
                  <a:pt x="2156" y="3123"/>
                  <a:pt x="2131" y="3122"/>
                </a:cubicBezTo>
                <a:cubicBezTo>
                  <a:pt x="2107" y="3122"/>
                  <a:pt x="2082" y="3154"/>
                  <a:pt x="2059" y="3156"/>
                </a:cubicBezTo>
                <a:cubicBezTo>
                  <a:pt x="2006" y="3165"/>
                  <a:pt x="1965" y="3153"/>
                  <a:pt x="1907" y="3135"/>
                </a:cubicBezTo>
                <a:cubicBezTo>
                  <a:pt x="1890" y="3132"/>
                  <a:pt x="1844" y="3217"/>
                  <a:pt x="1838" y="3243"/>
                </a:cubicBezTo>
                <a:cubicBezTo>
                  <a:pt x="1828" y="3282"/>
                  <a:pt x="1858" y="3306"/>
                  <a:pt x="1856" y="3343"/>
                </a:cubicBezTo>
                <a:cubicBezTo>
                  <a:pt x="1855" y="3367"/>
                  <a:pt x="1837" y="3383"/>
                  <a:pt x="1833" y="3406"/>
                </a:cubicBezTo>
                <a:cubicBezTo>
                  <a:pt x="1825" y="3446"/>
                  <a:pt x="1885" y="3531"/>
                  <a:pt x="1855" y="3562"/>
                </a:cubicBezTo>
                <a:cubicBezTo>
                  <a:pt x="1830" y="3588"/>
                  <a:pt x="1753" y="3589"/>
                  <a:pt x="1735" y="3554"/>
                </a:cubicBezTo>
                <a:cubicBezTo>
                  <a:pt x="1747" y="3597"/>
                  <a:pt x="1773" y="3678"/>
                  <a:pt x="1836" y="3661"/>
                </a:cubicBezTo>
                <a:cubicBezTo>
                  <a:pt x="1829" y="3698"/>
                  <a:pt x="1864" y="3726"/>
                  <a:pt x="1874" y="3758"/>
                </a:cubicBezTo>
                <a:cubicBezTo>
                  <a:pt x="1885" y="3794"/>
                  <a:pt x="1874" y="3826"/>
                  <a:pt x="1897" y="3860"/>
                </a:cubicBezTo>
                <a:cubicBezTo>
                  <a:pt x="1963" y="3956"/>
                  <a:pt x="2146" y="4112"/>
                  <a:pt x="2159" y="4140"/>
                </a:cubicBezTo>
                <a:cubicBezTo>
                  <a:pt x="2190" y="4190"/>
                  <a:pt x="2189" y="4289"/>
                  <a:pt x="2257" y="4374"/>
                </a:cubicBezTo>
                <a:cubicBezTo>
                  <a:pt x="2270" y="4360"/>
                  <a:pt x="2285" y="4338"/>
                  <a:pt x="2293" y="4311"/>
                </a:cubicBezTo>
                <a:cubicBezTo>
                  <a:pt x="2320" y="4334"/>
                  <a:pt x="2318" y="4391"/>
                  <a:pt x="2302" y="4417"/>
                </a:cubicBezTo>
                <a:cubicBezTo>
                  <a:pt x="2273" y="4464"/>
                  <a:pt x="2212" y="4411"/>
                  <a:pt x="2232" y="4513"/>
                </a:cubicBezTo>
                <a:cubicBezTo>
                  <a:pt x="2241" y="4562"/>
                  <a:pt x="2260" y="4642"/>
                  <a:pt x="2247" y="4679"/>
                </a:cubicBezTo>
                <a:cubicBezTo>
                  <a:pt x="2237" y="4708"/>
                  <a:pt x="2188" y="4700"/>
                  <a:pt x="2198" y="4742"/>
                </a:cubicBezTo>
                <a:cubicBezTo>
                  <a:pt x="2148" y="4697"/>
                  <a:pt x="2138" y="4776"/>
                  <a:pt x="2142" y="4810"/>
                </a:cubicBezTo>
                <a:cubicBezTo>
                  <a:pt x="2170" y="5034"/>
                  <a:pt x="2549" y="5151"/>
                  <a:pt x="2507" y="5461"/>
                </a:cubicBezTo>
                <a:cubicBezTo>
                  <a:pt x="2503" y="5493"/>
                  <a:pt x="2498" y="5502"/>
                  <a:pt x="2504" y="5525"/>
                </a:cubicBezTo>
                <a:cubicBezTo>
                  <a:pt x="2539" y="5653"/>
                  <a:pt x="2603" y="5689"/>
                  <a:pt x="2623" y="5783"/>
                </a:cubicBezTo>
                <a:cubicBezTo>
                  <a:pt x="2632" y="5824"/>
                  <a:pt x="2656" y="5916"/>
                  <a:pt x="2683" y="5950"/>
                </a:cubicBezTo>
                <a:cubicBezTo>
                  <a:pt x="2747" y="6029"/>
                  <a:pt x="2558" y="6222"/>
                  <a:pt x="2527" y="6294"/>
                </a:cubicBezTo>
                <a:cubicBezTo>
                  <a:pt x="2503" y="6351"/>
                  <a:pt x="2478" y="6355"/>
                  <a:pt x="2479" y="6419"/>
                </a:cubicBezTo>
                <a:cubicBezTo>
                  <a:pt x="2482" y="6470"/>
                  <a:pt x="2431" y="6548"/>
                  <a:pt x="2417" y="6626"/>
                </a:cubicBezTo>
                <a:cubicBezTo>
                  <a:pt x="2381" y="6570"/>
                  <a:pt x="2385" y="6486"/>
                  <a:pt x="2370" y="6423"/>
                </a:cubicBezTo>
                <a:cubicBezTo>
                  <a:pt x="2364" y="6398"/>
                  <a:pt x="2351" y="6376"/>
                  <a:pt x="2376" y="6360"/>
                </a:cubicBezTo>
                <a:cubicBezTo>
                  <a:pt x="2407" y="6341"/>
                  <a:pt x="2383" y="6329"/>
                  <a:pt x="2398" y="6305"/>
                </a:cubicBezTo>
                <a:cubicBezTo>
                  <a:pt x="2478" y="6177"/>
                  <a:pt x="2366" y="6009"/>
                  <a:pt x="2453" y="6009"/>
                </a:cubicBezTo>
                <a:cubicBezTo>
                  <a:pt x="2445" y="5996"/>
                  <a:pt x="2441" y="5981"/>
                  <a:pt x="2441" y="5965"/>
                </a:cubicBezTo>
                <a:cubicBezTo>
                  <a:pt x="2427" y="5985"/>
                  <a:pt x="2406" y="6000"/>
                  <a:pt x="2382" y="6006"/>
                </a:cubicBezTo>
                <a:cubicBezTo>
                  <a:pt x="2375" y="5964"/>
                  <a:pt x="2433" y="5941"/>
                  <a:pt x="2373" y="5947"/>
                </a:cubicBezTo>
                <a:cubicBezTo>
                  <a:pt x="2442" y="5914"/>
                  <a:pt x="2341" y="5863"/>
                  <a:pt x="2397" y="5831"/>
                </a:cubicBezTo>
                <a:cubicBezTo>
                  <a:pt x="2372" y="5838"/>
                  <a:pt x="2352" y="5825"/>
                  <a:pt x="2343" y="5802"/>
                </a:cubicBezTo>
                <a:cubicBezTo>
                  <a:pt x="2360" y="5799"/>
                  <a:pt x="2374" y="5793"/>
                  <a:pt x="2388" y="5784"/>
                </a:cubicBezTo>
                <a:cubicBezTo>
                  <a:pt x="2361" y="5769"/>
                  <a:pt x="2342" y="5737"/>
                  <a:pt x="2385" y="5727"/>
                </a:cubicBezTo>
                <a:cubicBezTo>
                  <a:pt x="2348" y="5715"/>
                  <a:pt x="2370" y="5680"/>
                  <a:pt x="2365" y="5647"/>
                </a:cubicBezTo>
                <a:cubicBezTo>
                  <a:pt x="2343" y="5515"/>
                  <a:pt x="2286" y="5432"/>
                  <a:pt x="2233" y="5325"/>
                </a:cubicBezTo>
                <a:cubicBezTo>
                  <a:pt x="2208" y="5275"/>
                  <a:pt x="2205" y="5215"/>
                  <a:pt x="2171" y="5169"/>
                </a:cubicBezTo>
                <a:cubicBezTo>
                  <a:pt x="2187" y="5212"/>
                  <a:pt x="2207" y="5309"/>
                  <a:pt x="2174" y="5347"/>
                </a:cubicBezTo>
                <a:cubicBezTo>
                  <a:pt x="2186" y="5312"/>
                  <a:pt x="2155" y="5281"/>
                  <a:pt x="2152" y="5247"/>
                </a:cubicBezTo>
                <a:cubicBezTo>
                  <a:pt x="2150" y="5215"/>
                  <a:pt x="2149" y="5163"/>
                  <a:pt x="2141" y="5133"/>
                </a:cubicBezTo>
                <a:cubicBezTo>
                  <a:pt x="2134" y="5106"/>
                  <a:pt x="2021" y="4911"/>
                  <a:pt x="2091" y="4949"/>
                </a:cubicBezTo>
                <a:cubicBezTo>
                  <a:pt x="2088" y="4938"/>
                  <a:pt x="2083" y="4927"/>
                  <a:pt x="2076" y="4917"/>
                </a:cubicBezTo>
                <a:cubicBezTo>
                  <a:pt x="2066" y="4923"/>
                  <a:pt x="2056" y="4929"/>
                  <a:pt x="2046" y="4935"/>
                </a:cubicBezTo>
                <a:cubicBezTo>
                  <a:pt x="1995" y="4807"/>
                  <a:pt x="2007" y="4664"/>
                  <a:pt x="1960" y="4537"/>
                </a:cubicBezTo>
                <a:cubicBezTo>
                  <a:pt x="1951" y="4512"/>
                  <a:pt x="1929" y="4499"/>
                  <a:pt x="1918" y="4476"/>
                </a:cubicBezTo>
                <a:cubicBezTo>
                  <a:pt x="1908" y="4456"/>
                  <a:pt x="1919" y="4432"/>
                  <a:pt x="1918" y="4411"/>
                </a:cubicBezTo>
                <a:cubicBezTo>
                  <a:pt x="1916" y="4372"/>
                  <a:pt x="1889" y="4296"/>
                  <a:pt x="1940" y="4276"/>
                </a:cubicBezTo>
                <a:cubicBezTo>
                  <a:pt x="1907" y="4281"/>
                  <a:pt x="1849" y="4303"/>
                  <a:pt x="1825" y="4271"/>
                </a:cubicBezTo>
                <a:cubicBezTo>
                  <a:pt x="1780" y="4213"/>
                  <a:pt x="1745" y="4149"/>
                  <a:pt x="1741" y="4074"/>
                </a:cubicBezTo>
                <a:cubicBezTo>
                  <a:pt x="1711" y="4093"/>
                  <a:pt x="1717" y="4050"/>
                  <a:pt x="1692" y="4027"/>
                </a:cubicBezTo>
                <a:cubicBezTo>
                  <a:pt x="1671" y="4008"/>
                  <a:pt x="1643" y="3991"/>
                  <a:pt x="1634" y="3961"/>
                </a:cubicBezTo>
                <a:cubicBezTo>
                  <a:pt x="1628" y="3968"/>
                  <a:pt x="1638" y="4032"/>
                  <a:pt x="1638" y="4047"/>
                </a:cubicBezTo>
                <a:cubicBezTo>
                  <a:pt x="1638" y="4097"/>
                  <a:pt x="1668" y="4149"/>
                  <a:pt x="1641" y="4201"/>
                </a:cubicBezTo>
                <a:cubicBezTo>
                  <a:pt x="1622" y="4239"/>
                  <a:pt x="1597" y="4292"/>
                  <a:pt x="1548" y="4296"/>
                </a:cubicBezTo>
                <a:cubicBezTo>
                  <a:pt x="1498" y="4300"/>
                  <a:pt x="1440" y="4232"/>
                  <a:pt x="1477" y="4186"/>
                </a:cubicBezTo>
                <a:cubicBezTo>
                  <a:pt x="1418" y="4201"/>
                  <a:pt x="1469" y="4244"/>
                  <a:pt x="1484" y="4280"/>
                </a:cubicBezTo>
                <a:cubicBezTo>
                  <a:pt x="1506" y="4330"/>
                  <a:pt x="1454" y="4387"/>
                  <a:pt x="1408" y="4341"/>
                </a:cubicBezTo>
                <a:cubicBezTo>
                  <a:pt x="1457" y="4375"/>
                  <a:pt x="1361" y="4435"/>
                  <a:pt x="1325" y="4400"/>
                </a:cubicBezTo>
                <a:cubicBezTo>
                  <a:pt x="1337" y="4446"/>
                  <a:pt x="1301" y="4600"/>
                  <a:pt x="1226" y="4572"/>
                </a:cubicBezTo>
                <a:cubicBezTo>
                  <a:pt x="1188" y="4557"/>
                  <a:pt x="1223" y="4455"/>
                  <a:pt x="1215" y="4424"/>
                </a:cubicBezTo>
                <a:cubicBezTo>
                  <a:pt x="1213" y="4427"/>
                  <a:pt x="1175" y="4568"/>
                  <a:pt x="1195" y="4474"/>
                </a:cubicBezTo>
                <a:cubicBezTo>
                  <a:pt x="1182" y="4500"/>
                  <a:pt x="1177" y="4526"/>
                  <a:pt x="1180" y="4555"/>
                </a:cubicBezTo>
                <a:cubicBezTo>
                  <a:pt x="1143" y="4536"/>
                  <a:pt x="1132" y="4455"/>
                  <a:pt x="1162" y="4433"/>
                </a:cubicBezTo>
                <a:cubicBezTo>
                  <a:pt x="1118" y="4404"/>
                  <a:pt x="1135" y="4611"/>
                  <a:pt x="1076" y="4560"/>
                </a:cubicBezTo>
                <a:cubicBezTo>
                  <a:pt x="1048" y="4535"/>
                  <a:pt x="1072" y="4401"/>
                  <a:pt x="1097" y="4388"/>
                </a:cubicBezTo>
                <a:cubicBezTo>
                  <a:pt x="1053" y="4405"/>
                  <a:pt x="1041" y="4494"/>
                  <a:pt x="1019" y="4534"/>
                </a:cubicBezTo>
                <a:cubicBezTo>
                  <a:pt x="1006" y="4526"/>
                  <a:pt x="996" y="4516"/>
                  <a:pt x="987" y="4504"/>
                </a:cubicBezTo>
                <a:cubicBezTo>
                  <a:pt x="1023" y="4489"/>
                  <a:pt x="1028" y="4451"/>
                  <a:pt x="1037" y="4418"/>
                </a:cubicBezTo>
                <a:cubicBezTo>
                  <a:pt x="1020" y="4447"/>
                  <a:pt x="1013" y="4491"/>
                  <a:pt x="972" y="4495"/>
                </a:cubicBezTo>
                <a:cubicBezTo>
                  <a:pt x="1017" y="4435"/>
                  <a:pt x="996" y="4359"/>
                  <a:pt x="1005" y="4290"/>
                </a:cubicBezTo>
                <a:cubicBezTo>
                  <a:pt x="999" y="4291"/>
                  <a:pt x="993" y="4291"/>
                  <a:pt x="987" y="4290"/>
                </a:cubicBezTo>
                <a:cubicBezTo>
                  <a:pt x="1010" y="4340"/>
                  <a:pt x="943" y="4451"/>
                  <a:pt x="896" y="4469"/>
                </a:cubicBezTo>
                <a:cubicBezTo>
                  <a:pt x="830" y="4496"/>
                  <a:pt x="884" y="4214"/>
                  <a:pt x="892" y="4182"/>
                </a:cubicBezTo>
                <a:cubicBezTo>
                  <a:pt x="901" y="4151"/>
                  <a:pt x="891" y="4058"/>
                  <a:pt x="909" y="4042"/>
                </a:cubicBezTo>
                <a:cubicBezTo>
                  <a:pt x="953" y="4000"/>
                  <a:pt x="905" y="3882"/>
                  <a:pt x="884" y="3836"/>
                </a:cubicBezTo>
                <a:cubicBezTo>
                  <a:pt x="857" y="3777"/>
                  <a:pt x="866" y="3687"/>
                  <a:pt x="822" y="3638"/>
                </a:cubicBezTo>
                <a:cubicBezTo>
                  <a:pt x="804" y="3618"/>
                  <a:pt x="793" y="3591"/>
                  <a:pt x="781" y="3566"/>
                </a:cubicBezTo>
                <a:cubicBezTo>
                  <a:pt x="763" y="3529"/>
                  <a:pt x="714" y="3508"/>
                  <a:pt x="764" y="3498"/>
                </a:cubicBezTo>
                <a:cubicBezTo>
                  <a:pt x="729" y="3473"/>
                  <a:pt x="687" y="3465"/>
                  <a:pt x="687" y="3414"/>
                </a:cubicBezTo>
                <a:cubicBezTo>
                  <a:pt x="687" y="3376"/>
                  <a:pt x="689" y="3315"/>
                  <a:pt x="669" y="3281"/>
                </a:cubicBezTo>
                <a:cubicBezTo>
                  <a:pt x="674" y="3309"/>
                  <a:pt x="686" y="3373"/>
                  <a:pt x="636" y="3337"/>
                </a:cubicBezTo>
                <a:cubicBezTo>
                  <a:pt x="659" y="3365"/>
                  <a:pt x="678" y="3421"/>
                  <a:pt x="660" y="3456"/>
                </a:cubicBezTo>
                <a:cubicBezTo>
                  <a:pt x="588" y="3427"/>
                  <a:pt x="545" y="3352"/>
                  <a:pt x="502" y="3292"/>
                </a:cubicBezTo>
                <a:cubicBezTo>
                  <a:pt x="491" y="3275"/>
                  <a:pt x="527" y="3258"/>
                  <a:pt x="540" y="3281"/>
                </a:cubicBezTo>
                <a:cubicBezTo>
                  <a:pt x="564" y="3325"/>
                  <a:pt x="696" y="3323"/>
                  <a:pt x="643" y="3252"/>
                </a:cubicBezTo>
                <a:cubicBezTo>
                  <a:pt x="623" y="3225"/>
                  <a:pt x="533" y="3191"/>
                  <a:pt x="586" y="3153"/>
                </a:cubicBezTo>
                <a:cubicBezTo>
                  <a:pt x="562" y="3153"/>
                  <a:pt x="538" y="3150"/>
                  <a:pt x="515" y="3144"/>
                </a:cubicBezTo>
                <a:cubicBezTo>
                  <a:pt x="522" y="3124"/>
                  <a:pt x="525" y="3103"/>
                  <a:pt x="523" y="3082"/>
                </a:cubicBezTo>
                <a:cubicBezTo>
                  <a:pt x="496" y="3095"/>
                  <a:pt x="459" y="3063"/>
                  <a:pt x="443" y="3044"/>
                </a:cubicBezTo>
                <a:cubicBezTo>
                  <a:pt x="415" y="3009"/>
                  <a:pt x="391" y="3034"/>
                  <a:pt x="351" y="3017"/>
                </a:cubicBezTo>
                <a:cubicBezTo>
                  <a:pt x="365" y="3048"/>
                  <a:pt x="383" y="3078"/>
                  <a:pt x="393" y="3112"/>
                </a:cubicBezTo>
                <a:cubicBezTo>
                  <a:pt x="380" y="3091"/>
                  <a:pt x="368" y="3070"/>
                  <a:pt x="357" y="3049"/>
                </a:cubicBezTo>
                <a:cubicBezTo>
                  <a:pt x="352" y="3071"/>
                  <a:pt x="356" y="3091"/>
                  <a:pt x="369" y="3109"/>
                </a:cubicBezTo>
                <a:cubicBezTo>
                  <a:pt x="334" y="3060"/>
                  <a:pt x="315" y="3029"/>
                  <a:pt x="346" y="2972"/>
                </a:cubicBezTo>
                <a:cubicBezTo>
                  <a:pt x="332" y="2975"/>
                  <a:pt x="318" y="2976"/>
                  <a:pt x="304" y="2975"/>
                </a:cubicBezTo>
                <a:cubicBezTo>
                  <a:pt x="312" y="2954"/>
                  <a:pt x="321" y="2933"/>
                  <a:pt x="330" y="2913"/>
                </a:cubicBezTo>
                <a:cubicBezTo>
                  <a:pt x="325" y="2914"/>
                  <a:pt x="320" y="2917"/>
                  <a:pt x="316" y="2922"/>
                </a:cubicBezTo>
                <a:cubicBezTo>
                  <a:pt x="310" y="2899"/>
                  <a:pt x="310" y="2876"/>
                  <a:pt x="316" y="2853"/>
                </a:cubicBezTo>
                <a:cubicBezTo>
                  <a:pt x="295" y="2903"/>
                  <a:pt x="299" y="2959"/>
                  <a:pt x="274" y="3008"/>
                </a:cubicBezTo>
                <a:cubicBezTo>
                  <a:pt x="235" y="2990"/>
                  <a:pt x="253" y="2969"/>
                  <a:pt x="257" y="2937"/>
                </a:cubicBezTo>
                <a:cubicBezTo>
                  <a:pt x="263" y="2901"/>
                  <a:pt x="221" y="2871"/>
                  <a:pt x="203" y="2844"/>
                </a:cubicBezTo>
                <a:cubicBezTo>
                  <a:pt x="208" y="2875"/>
                  <a:pt x="226" y="2907"/>
                  <a:pt x="206" y="2936"/>
                </a:cubicBezTo>
                <a:cubicBezTo>
                  <a:pt x="191" y="2881"/>
                  <a:pt x="149" y="2839"/>
                  <a:pt x="103" y="2811"/>
                </a:cubicBezTo>
                <a:cubicBezTo>
                  <a:pt x="54" y="2782"/>
                  <a:pt x="34" y="2679"/>
                  <a:pt x="13" y="2625"/>
                </a:cubicBezTo>
                <a:close/>
                <a:moveTo>
                  <a:pt x="233" y="2892"/>
                </a:moveTo>
                <a:cubicBezTo>
                  <a:pt x="231" y="2907"/>
                  <a:pt x="237" y="2918"/>
                  <a:pt x="253" y="2925"/>
                </a:cubicBezTo>
                <a:cubicBezTo>
                  <a:pt x="246" y="2914"/>
                  <a:pt x="239" y="2903"/>
                  <a:pt x="233" y="2892"/>
                </a:cubicBezTo>
                <a:close/>
                <a:moveTo>
                  <a:pt x="2314" y="5754"/>
                </a:moveTo>
                <a:cubicBezTo>
                  <a:pt x="2320" y="5738"/>
                  <a:pt x="2330" y="5744"/>
                  <a:pt x="2317" y="5721"/>
                </a:cubicBezTo>
                <a:cubicBezTo>
                  <a:pt x="2316" y="5732"/>
                  <a:pt x="2315" y="5743"/>
                  <a:pt x="2314" y="5754"/>
                </a:cubicBezTo>
                <a:close/>
                <a:moveTo>
                  <a:pt x="2317" y="5902"/>
                </a:moveTo>
                <a:cubicBezTo>
                  <a:pt x="2325" y="5916"/>
                  <a:pt x="2333" y="5930"/>
                  <a:pt x="2341" y="5944"/>
                </a:cubicBezTo>
                <a:cubicBezTo>
                  <a:pt x="2352" y="5937"/>
                  <a:pt x="2362" y="5928"/>
                  <a:pt x="2370" y="5917"/>
                </a:cubicBezTo>
                <a:cubicBezTo>
                  <a:pt x="2346" y="5908"/>
                  <a:pt x="2326" y="5893"/>
                  <a:pt x="2311" y="5873"/>
                </a:cubicBezTo>
                <a:cubicBezTo>
                  <a:pt x="2313" y="5883"/>
                  <a:pt x="2315" y="5893"/>
                  <a:pt x="2317" y="5902"/>
                </a:cubicBezTo>
                <a:close/>
                <a:moveTo>
                  <a:pt x="2320" y="6042"/>
                </a:moveTo>
                <a:cubicBezTo>
                  <a:pt x="2327" y="6059"/>
                  <a:pt x="2340" y="6068"/>
                  <a:pt x="2358" y="6069"/>
                </a:cubicBezTo>
                <a:cubicBezTo>
                  <a:pt x="2373" y="5972"/>
                  <a:pt x="2266" y="5954"/>
                  <a:pt x="2320" y="6042"/>
                </a:cubicBezTo>
                <a:close/>
                <a:moveTo>
                  <a:pt x="2281" y="6618"/>
                </a:moveTo>
                <a:cubicBezTo>
                  <a:pt x="2283" y="6628"/>
                  <a:pt x="2285" y="6638"/>
                  <a:pt x="2287" y="6648"/>
                </a:cubicBezTo>
                <a:cubicBezTo>
                  <a:pt x="2305" y="6636"/>
                  <a:pt x="2314" y="6619"/>
                  <a:pt x="2314" y="6597"/>
                </a:cubicBezTo>
                <a:cubicBezTo>
                  <a:pt x="2302" y="6603"/>
                  <a:pt x="2291" y="6610"/>
                  <a:pt x="2281" y="6618"/>
                </a:cubicBezTo>
                <a:close/>
                <a:moveTo>
                  <a:pt x="2266" y="5772"/>
                </a:moveTo>
                <a:cubicBezTo>
                  <a:pt x="2281" y="5793"/>
                  <a:pt x="2349" y="5661"/>
                  <a:pt x="2254" y="5680"/>
                </a:cubicBezTo>
                <a:cubicBezTo>
                  <a:pt x="2260" y="5710"/>
                  <a:pt x="2273" y="5740"/>
                  <a:pt x="2266" y="5772"/>
                </a:cubicBezTo>
                <a:close/>
                <a:moveTo>
                  <a:pt x="2246" y="6098"/>
                </a:moveTo>
                <a:cubicBezTo>
                  <a:pt x="2296" y="6095"/>
                  <a:pt x="2291" y="6004"/>
                  <a:pt x="2269" y="5977"/>
                </a:cubicBezTo>
                <a:cubicBezTo>
                  <a:pt x="2259" y="6017"/>
                  <a:pt x="2251" y="6057"/>
                  <a:pt x="2246" y="6098"/>
                </a:cubicBezTo>
                <a:close/>
                <a:moveTo>
                  <a:pt x="2302" y="6360"/>
                </a:moveTo>
                <a:cubicBezTo>
                  <a:pt x="2298" y="6325"/>
                  <a:pt x="2281" y="6293"/>
                  <a:pt x="2251" y="6273"/>
                </a:cubicBezTo>
                <a:cubicBezTo>
                  <a:pt x="2244" y="6282"/>
                  <a:pt x="2238" y="6292"/>
                  <a:pt x="2234" y="6303"/>
                </a:cubicBezTo>
                <a:cubicBezTo>
                  <a:pt x="2274" y="6284"/>
                  <a:pt x="2289" y="6333"/>
                  <a:pt x="2302" y="6360"/>
                </a:cubicBezTo>
                <a:close/>
                <a:moveTo>
                  <a:pt x="2237" y="5555"/>
                </a:moveTo>
                <a:cubicBezTo>
                  <a:pt x="2255" y="5531"/>
                  <a:pt x="2245" y="5507"/>
                  <a:pt x="2219" y="5496"/>
                </a:cubicBezTo>
                <a:cubicBezTo>
                  <a:pt x="2225" y="5516"/>
                  <a:pt x="2230" y="5535"/>
                  <a:pt x="2237" y="5555"/>
                </a:cubicBezTo>
                <a:close/>
                <a:moveTo>
                  <a:pt x="2195" y="5843"/>
                </a:moveTo>
                <a:cubicBezTo>
                  <a:pt x="2201" y="5843"/>
                  <a:pt x="2207" y="5843"/>
                  <a:pt x="2213" y="5843"/>
                </a:cubicBezTo>
                <a:cubicBezTo>
                  <a:pt x="2205" y="5831"/>
                  <a:pt x="2196" y="5820"/>
                  <a:pt x="2186" y="5810"/>
                </a:cubicBezTo>
                <a:cubicBezTo>
                  <a:pt x="2189" y="5821"/>
                  <a:pt x="2192" y="5832"/>
                  <a:pt x="2195" y="5843"/>
                </a:cubicBezTo>
                <a:close/>
                <a:moveTo>
                  <a:pt x="2204" y="6024"/>
                </a:moveTo>
                <a:cubicBezTo>
                  <a:pt x="2205" y="6002"/>
                  <a:pt x="2198" y="5982"/>
                  <a:pt x="2183" y="5965"/>
                </a:cubicBezTo>
                <a:cubicBezTo>
                  <a:pt x="2191" y="5984"/>
                  <a:pt x="2198" y="6004"/>
                  <a:pt x="2204" y="6024"/>
                </a:cubicBezTo>
                <a:close/>
                <a:moveTo>
                  <a:pt x="2165" y="5798"/>
                </a:moveTo>
                <a:cubicBezTo>
                  <a:pt x="2174" y="5789"/>
                  <a:pt x="2179" y="5778"/>
                  <a:pt x="2180" y="5766"/>
                </a:cubicBezTo>
                <a:cubicBezTo>
                  <a:pt x="2145" y="5760"/>
                  <a:pt x="2140" y="5771"/>
                  <a:pt x="2165" y="5798"/>
                </a:cubicBezTo>
                <a:close/>
                <a:moveTo>
                  <a:pt x="1875" y="4296"/>
                </a:moveTo>
                <a:cubicBezTo>
                  <a:pt x="1859" y="4303"/>
                  <a:pt x="1853" y="4367"/>
                  <a:pt x="1874" y="4367"/>
                </a:cubicBezTo>
                <a:cubicBezTo>
                  <a:pt x="1914" y="4367"/>
                  <a:pt x="1913" y="4301"/>
                  <a:pt x="1875" y="4296"/>
                </a:cubicBezTo>
                <a:close/>
                <a:moveTo>
                  <a:pt x="1058" y="4504"/>
                </a:moveTo>
                <a:cubicBezTo>
                  <a:pt x="1050" y="4518"/>
                  <a:pt x="1044" y="4514"/>
                  <a:pt x="1058" y="4534"/>
                </a:cubicBezTo>
                <a:cubicBezTo>
                  <a:pt x="1058" y="4524"/>
                  <a:pt x="1058" y="4514"/>
                  <a:pt x="1058" y="4504"/>
                </a:cubicBezTo>
                <a:close/>
                <a:moveTo>
                  <a:pt x="990" y="4388"/>
                </a:moveTo>
                <a:cubicBezTo>
                  <a:pt x="970" y="4410"/>
                  <a:pt x="897" y="4479"/>
                  <a:pt x="939" y="4510"/>
                </a:cubicBezTo>
                <a:cubicBezTo>
                  <a:pt x="969" y="4478"/>
                  <a:pt x="1014" y="4437"/>
                  <a:pt x="990" y="4388"/>
                </a:cubicBezTo>
                <a:close/>
                <a:moveTo>
                  <a:pt x="645" y="3275"/>
                </a:moveTo>
                <a:cubicBezTo>
                  <a:pt x="628" y="3240"/>
                  <a:pt x="585" y="3239"/>
                  <a:pt x="562" y="3210"/>
                </a:cubicBezTo>
                <a:cubicBezTo>
                  <a:pt x="519" y="3254"/>
                  <a:pt x="605" y="3335"/>
                  <a:pt x="645" y="3275"/>
                </a:cubicBezTo>
                <a:close/>
                <a:moveTo>
                  <a:pt x="565" y="3447"/>
                </a:moveTo>
                <a:cubicBezTo>
                  <a:pt x="549" y="3448"/>
                  <a:pt x="534" y="3453"/>
                  <a:pt x="520" y="3462"/>
                </a:cubicBezTo>
                <a:cubicBezTo>
                  <a:pt x="617" y="3573"/>
                  <a:pt x="618" y="3445"/>
                  <a:pt x="565" y="3447"/>
                </a:cubicBezTo>
                <a:close/>
                <a:moveTo>
                  <a:pt x="450" y="3067"/>
                </a:moveTo>
                <a:cubicBezTo>
                  <a:pt x="439" y="3091"/>
                  <a:pt x="470" y="3118"/>
                  <a:pt x="485" y="3130"/>
                </a:cubicBezTo>
                <a:cubicBezTo>
                  <a:pt x="484" y="3104"/>
                  <a:pt x="469" y="3082"/>
                  <a:pt x="450" y="3067"/>
                </a:cubicBezTo>
                <a:close/>
                <a:moveTo>
                  <a:pt x="298" y="3049"/>
                </a:moveTo>
                <a:cubicBezTo>
                  <a:pt x="311" y="3069"/>
                  <a:pt x="323" y="3090"/>
                  <a:pt x="334" y="3112"/>
                </a:cubicBezTo>
                <a:cubicBezTo>
                  <a:pt x="325" y="3078"/>
                  <a:pt x="311" y="3045"/>
                  <a:pt x="286" y="3020"/>
                </a:cubicBezTo>
                <a:cubicBezTo>
                  <a:pt x="290" y="3030"/>
                  <a:pt x="294" y="3039"/>
                  <a:pt x="298" y="304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2" name="꙱ Mozambique (Republic of Mozambique) (MZ) (H)">
            <a:extLst>
              <a:ext uri="{FF2B5EF4-FFF2-40B4-BE49-F238E27FC236}">
                <a16:creationId xmlns:a16="http://schemas.microsoft.com/office/drawing/2014/main" id="{599B36B1-E671-4B4D-9689-578C8D38FE1D}"/>
              </a:ext>
            </a:extLst>
          </p:cNvPr>
          <p:cNvSpPr>
            <a:spLocks noEditPoints="1"/>
          </p:cNvSpPr>
          <p:nvPr/>
        </p:nvSpPr>
        <p:spPr bwMode="auto">
          <a:xfrm>
            <a:off x="5167569" y="2683632"/>
            <a:ext cx="275807" cy="484053"/>
          </a:xfrm>
          <a:custGeom>
            <a:avLst/>
            <a:gdLst>
              <a:gd name="T0" fmla="*/ 1559 w 3336"/>
              <a:gd name="T1" fmla="*/ 4060 h 5879"/>
              <a:gd name="T2" fmla="*/ 1836 w 3336"/>
              <a:gd name="T3" fmla="*/ 381 h 5879"/>
              <a:gd name="T4" fmla="*/ 2183 w 3336"/>
              <a:gd name="T5" fmla="*/ 435 h 5879"/>
              <a:gd name="T6" fmla="*/ 2698 w 3336"/>
              <a:gd name="T7" fmla="*/ 318 h 5879"/>
              <a:gd name="T8" fmla="*/ 3204 w 3336"/>
              <a:gd name="T9" fmla="*/ 59 h 5879"/>
              <a:gd name="T10" fmla="*/ 3263 w 3336"/>
              <a:gd name="T11" fmla="*/ 269 h 5879"/>
              <a:gd name="T12" fmla="*/ 3253 w 3336"/>
              <a:gd name="T13" fmla="*/ 682 h 5879"/>
              <a:gd name="T14" fmla="*/ 3242 w 3336"/>
              <a:gd name="T15" fmla="*/ 907 h 5879"/>
              <a:gd name="T16" fmla="*/ 3278 w 3336"/>
              <a:gd name="T17" fmla="*/ 1474 h 5879"/>
              <a:gd name="T18" fmla="*/ 3305 w 3336"/>
              <a:gd name="T19" fmla="*/ 1634 h 5879"/>
              <a:gd name="T20" fmla="*/ 3235 w 3336"/>
              <a:gd name="T21" fmla="*/ 1807 h 5879"/>
              <a:gd name="T22" fmla="*/ 3011 w 3336"/>
              <a:gd name="T23" fmla="*/ 2142 h 5879"/>
              <a:gd name="T24" fmla="*/ 2758 w 3336"/>
              <a:gd name="T25" fmla="*/ 2329 h 5879"/>
              <a:gd name="T26" fmla="*/ 2251 w 3336"/>
              <a:gd name="T27" fmla="*/ 2558 h 5879"/>
              <a:gd name="T28" fmla="*/ 1844 w 3336"/>
              <a:gd name="T29" fmla="*/ 2956 h 5879"/>
              <a:gd name="T30" fmla="*/ 1386 w 3336"/>
              <a:gd name="T31" fmla="*/ 3359 h 5879"/>
              <a:gd name="T32" fmla="*/ 1342 w 3336"/>
              <a:gd name="T33" fmla="*/ 3487 h 5879"/>
              <a:gd name="T34" fmla="*/ 1467 w 3336"/>
              <a:gd name="T35" fmla="*/ 3855 h 5879"/>
              <a:gd name="T36" fmla="*/ 1532 w 3336"/>
              <a:gd name="T37" fmla="*/ 4304 h 5879"/>
              <a:gd name="T38" fmla="*/ 1558 w 3336"/>
              <a:gd name="T39" fmla="*/ 4354 h 5879"/>
              <a:gd name="T40" fmla="*/ 1541 w 3336"/>
              <a:gd name="T41" fmla="*/ 4776 h 5879"/>
              <a:gd name="T42" fmla="*/ 675 w 3336"/>
              <a:gd name="T43" fmla="*/ 5454 h 5879"/>
              <a:gd name="T44" fmla="*/ 679 w 3336"/>
              <a:gd name="T45" fmla="*/ 5879 h 5879"/>
              <a:gd name="T46" fmla="*/ 490 w 3336"/>
              <a:gd name="T47" fmla="*/ 5851 h 5879"/>
              <a:gd name="T48" fmla="*/ 421 w 3336"/>
              <a:gd name="T49" fmla="*/ 5581 h 5879"/>
              <a:gd name="T50" fmla="*/ 410 w 3336"/>
              <a:gd name="T51" fmla="*/ 4819 h 5879"/>
              <a:gd name="T52" fmla="*/ 277 w 3336"/>
              <a:gd name="T53" fmla="*/ 4279 h 5879"/>
              <a:gd name="T54" fmla="*/ 679 w 3336"/>
              <a:gd name="T55" fmla="*/ 3628 h 5879"/>
              <a:gd name="T56" fmla="*/ 790 w 3336"/>
              <a:gd name="T57" fmla="*/ 3309 h 5879"/>
              <a:gd name="T58" fmla="*/ 823 w 3336"/>
              <a:gd name="T59" fmla="*/ 2940 h 5879"/>
              <a:gd name="T60" fmla="*/ 858 w 3336"/>
              <a:gd name="T61" fmla="*/ 2598 h 5879"/>
              <a:gd name="T62" fmla="*/ 858 w 3336"/>
              <a:gd name="T63" fmla="*/ 2246 h 5879"/>
              <a:gd name="T64" fmla="*/ 286 w 3336"/>
              <a:gd name="T65" fmla="*/ 2004 h 5879"/>
              <a:gd name="T66" fmla="*/ 12 w 3336"/>
              <a:gd name="T67" fmla="*/ 1637 h 5879"/>
              <a:gd name="T68" fmla="*/ 1102 w 3336"/>
              <a:gd name="T69" fmla="*/ 1486 h 5879"/>
              <a:gd name="T70" fmla="*/ 1360 w 3336"/>
              <a:gd name="T71" fmla="*/ 1743 h 5879"/>
              <a:gd name="T72" fmla="*/ 1375 w 3336"/>
              <a:gd name="T73" fmla="*/ 2145 h 5879"/>
              <a:gd name="T74" fmla="*/ 1529 w 3336"/>
              <a:gd name="T75" fmla="*/ 2190 h 5879"/>
              <a:gd name="T76" fmla="*/ 1774 w 3336"/>
              <a:gd name="T77" fmla="*/ 1511 h 5879"/>
              <a:gd name="T78" fmla="*/ 1471 w 3336"/>
              <a:gd name="T79" fmla="*/ 1109 h 5879"/>
              <a:gd name="T80" fmla="*/ 1392 w 3336"/>
              <a:gd name="T81" fmla="*/ 902 h 5879"/>
              <a:gd name="T82" fmla="*/ 1337 w 3336"/>
              <a:gd name="T83" fmla="*/ 605 h 5879"/>
              <a:gd name="T84" fmla="*/ 1521 w 3336"/>
              <a:gd name="T85" fmla="*/ 415 h 5879"/>
              <a:gd name="T86" fmla="*/ 1871 w 3336"/>
              <a:gd name="T87" fmla="*/ 3024 h 58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336" h="5879">
                <a:moveTo>
                  <a:pt x="1559" y="4060"/>
                </a:moveTo>
                <a:cubicBezTo>
                  <a:pt x="1569" y="4031"/>
                  <a:pt x="1575" y="3999"/>
                  <a:pt x="1574" y="3968"/>
                </a:cubicBezTo>
                <a:cubicBezTo>
                  <a:pt x="1561" y="3996"/>
                  <a:pt x="1547" y="4029"/>
                  <a:pt x="1559" y="4060"/>
                </a:cubicBezTo>
                <a:close/>
                <a:moveTo>
                  <a:pt x="1521" y="415"/>
                </a:moveTo>
                <a:cubicBezTo>
                  <a:pt x="1583" y="421"/>
                  <a:pt x="1639" y="435"/>
                  <a:pt x="1712" y="414"/>
                </a:cubicBezTo>
                <a:cubicBezTo>
                  <a:pt x="1753" y="402"/>
                  <a:pt x="1791" y="352"/>
                  <a:pt x="1836" y="381"/>
                </a:cubicBezTo>
                <a:cubicBezTo>
                  <a:pt x="1867" y="401"/>
                  <a:pt x="1882" y="440"/>
                  <a:pt x="1915" y="456"/>
                </a:cubicBezTo>
                <a:cubicBezTo>
                  <a:pt x="1940" y="470"/>
                  <a:pt x="2024" y="475"/>
                  <a:pt x="2051" y="467"/>
                </a:cubicBezTo>
                <a:cubicBezTo>
                  <a:pt x="2098" y="456"/>
                  <a:pt x="2131" y="378"/>
                  <a:pt x="2183" y="435"/>
                </a:cubicBezTo>
                <a:cubicBezTo>
                  <a:pt x="2280" y="540"/>
                  <a:pt x="2392" y="413"/>
                  <a:pt x="2442" y="338"/>
                </a:cubicBezTo>
                <a:cubicBezTo>
                  <a:pt x="2469" y="294"/>
                  <a:pt x="2515" y="292"/>
                  <a:pt x="2555" y="320"/>
                </a:cubicBezTo>
                <a:cubicBezTo>
                  <a:pt x="2620" y="362"/>
                  <a:pt x="2636" y="361"/>
                  <a:pt x="2698" y="318"/>
                </a:cubicBezTo>
                <a:cubicBezTo>
                  <a:pt x="2750" y="281"/>
                  <a:pt x="2791" y="255"/>
                  <a:pt x="2859" y="269"/>
                </a:cubicBezTo>
                <a:cubicBezTo>
                  <a:pt x="2897" y="275"/>
                  <a:pt x="2973" y="201"/>
                  <a:pt x="3010" y="185"/>
                </a:cubicBezTo>
                <a:cubicBezTo>
                  <a:pt x="3082" y="152"/>
                  <a:pt x="3142" y="106"/>
                  <a:pt x="3204" y="59"/>
                </a:cubicBezTo>
                <a:cubicBezTo>
                  <a:pt x="3279" y="0"/>
                  <a:pt x="3328" y="98"/>
                  <a:pt x="3263" y="129"/>
                </a:cubicBezTo>
                <a:cubicBezTo>
                  <a:pt x="3273" y="134"/>
                  <a:pt x="3283" y="139"/>
                  <a:pt x="3293" y="144"/>
                </a:cubicBezTo>
                <a:cubicBezTo>
                  <a:pt x="3263" y="183"/>
                  <a:pt x="3280" y="226"/>
                  <a:pt x="3263" y="269"/>
                </a:cubicBezTo>
                <a:cubicBezTo>
                  <a:pt x="3254" y="291"/>
                  <a:pt x="3197" y="321"/>
                  <a:pt x="3230" y="345"/>
                </a:cubicBezTo>
                <a:cubicBezTo>
                  <a:pt x="3258" y="365"/>
                  <a:pt x="3252" y="471"/>
                  <a:pt x="3256" y="512"/>
                </a:cubicBezTo>
                <a:cubicBezTo>
                  <a:pt x="3268" y="643"/>
                  <a:pt x="3239" y="629"/>
                  <a:pt x="3253" y="682"/>
                </a:cubicBezTo>
                <a:cubicBezTo>
                  <a:pt x="3256" y="698"/>
                  <a:pt x="3255" y="713"/>
                  <a:pt x="3250" y="728"/>
                </a:cubicBezTo>
                <a:cubicBezTo>
                  <a:pt x="3243" y="757"/>
                  <a:pt x="3262" y="766"/>
                  <a:pt x="3269" y="790"/>
                </a:cubicBezTo>
                <a:cubicBezTo>
                  <a:pt x="3280" y="827"/>
                  <a:pt x="3266" y="879"/>
                  <a:pt x="3242" y="907"/>
                </a:cubicBezTo>
                <a:cubicBezTo>
                  <a:pt x="3324" y="919"/>
                  <a:pt x="3217" y="1100"/>
                  <a:pt x="3249" y="1110"/>
                </a:cubicBezTo>
                <a:cubicBezTo>
                  <a:pt x="3306" y="1129"/>
                  <a:pt x="3251" y="1317"/>
                  <a:pt x="3269" y="1361"/>
                </a:cubicBezTo>
                <a:cubicBezTo>
                  <a:pt x="3331" y="1324"/>
                  <a:pt x="3260" y="1445"/>
                  <a:pt x="3278" y="1474"/>
                </a:cubicBezTo>
                <a:cubicBezTo>
                  <a:pt x="3283" y="1421"/>
                  <a:pt x="3336" y="1430"/>
                  <a:pt x="3327" y="1483"/>
                </a:cubicBezTo>
                <a:cubicBezTo>
                  <a:pt x="3317" y="1539"/>
                  <a:pt x="3330" y="1579"/>
                  <a:pt x="3272" y="1611"/>
                </a:cubicBezTo>
                <a:cubicBezTo>
                  <a:pt x="3282" y="1619"/>
                  <a:pt x="3293" y="1627"/>
                  <a:pt x="3305" y="1634"/>
                </a:cubicBezTo>
                <a:cubicBezTo>
                  <a:pt x="3237" y="1618"/>
                  <a:pt x="3295" y="1643"/>
                  <a:pt x="3276" y="1666"/>
                </a:cubicBezTo>
                <a:cubicBezTo>
                  <a:pt x="3263" y="1681"/>
                  <a:pt x="3244" y="1687"/>
                  <a:pt x="3236" y="1706"/>
                </a:cubicBezTo>
                <a:cubicBezTo>
                  <a:pt x="3302" y="1682"/>
                  <a:pt x="3245" y="1786"/>
                  <a:pt x="3235" y="1807"/>
                </a:cubicBezTo>
                <a:cubicBezTo>
                  <a:pt x="3202" y="1876"/>
                  <a:pt x="3132" y="1915"/>
                  <a:pt x="3099" y="1984"/>
                </a:cubicBezTo>
                <a:cubicBezTo>
                  <a:pt x="3077" y="2027"/>
                  <a:pt x="3048" y="2059"/>
                  <a:pt x="3019" y="2093"/>
                </a:cubicBezTo>
                <a:cubicBezTo>
                  <a:pt x="3019" y="2110"/>
                  <a:pt x="3016" y="2126"/>
                  <a:pt x="3011" y="2142"/>
                </a:cubicBezTo>
                <a:lnTo>
                  <a:pt x="2997" y="2122"/>
                </a:lnTo>
                <a:cubicBezTo>
                  <a:pt x="2988" y="2133"/>
                  <a:pt x="2980" y="2145"/>
                  <a:pt x="2973" y="2157"/>
                </a:cubicBezTo>
                <a:cubicBezTo>
                  <a:pt x="2945" y="2207"/>
                  <a:pt x="2751" y="2274"/>
                  <a:pt x="2758" y="2329"/>
                </a:cubicBezTo>
                <a:cubicBezTo>
                  <a:pt x="2761" y="2354"/>
                  <a:pt x="2612" y="2379"/>
                  <a:pt x="2583" y="2397"/>
                </a:cubicBezTo>
                <a:cubicBezTo>
                  <a:pt x="2486" y="2457"/>
                  <a:pt x="2470" y="2421"/>
                  <a:pt x="2426" y="2461"/>
                </a:cubicBezTo>
                <a:cubicBezTo>
                  <a:pt x="2378" y="2506"/>
                  <a:pt x="2309" y="2528"/>
                  <a:pt x="2251" y="2558"/>
                </a:cubicBezTo>
                <a:cubicBezTo>
                  <a:pt x="2193" y="2588"/>
                  <a:pt x="2101" y="2729"/>
                  <a:pt x="2037" y="2673"/>
                </a:cubicBezTo>
                <a:cubicBezTo>
                  <a:pt x="2158" y="2806"/>
                  <a:pt x="1864" y="2857"/>
                  <a:pt x="1891" y="2991"/>
                </a:cubicBezTo>
                <a:cubicBezTo>
                  <a:pt x="1866" y="2995"/>
                  <a:pt x="1849" y="2978"/>
                  <a:pt x="1844" y="2956"/>
                </a:cubicBezTo>
                <a:cubicBezTo>
                  <a:pt x="1849" y="3003"/>
                  <a:pt x="1805" y="3062"/>
                  <a:pt x="1811" y="2997"/>
                </a:cubicBezTo>
                <a:cubicBezTo>
                  <a:pt x="1754" y="3046"/>
                  <a:pt x="1686" y="3080"/>
                  <a:pt x="1640" y="3140"/>
                </a:cubicBezTo>
                <a:cubicBezTo>
                  <a:pt x="1618" y="3170"/>
                  <a:pt x="1433" y="3416"/>
                  <a:pt x="1386" y="3359"/>
                </a:cubicBezTo>
                <a:cubicBezTo>
                  <a:pt x="1368" y="3337"/>
                  <a:pt x="1345" y="3261"/>
                  <a:pt x="1303" y="3285"/>
                </a:cubicBezTo>
                <a:cubicBezTo>
                  <a:pt x="1375" y="3281"/>
                  <a:pt x="1350" y="3370"/>
                  <a:pt x="1364" y="3392"/>
                </a:cubicBezTo>
                <a:cubicBezTo>
                  <a:pt x="1380" y="3417"/>
                  <a:pt x="1379" y="3482"/>
                  <a:pt x="1342" y="3487"/>
                </a:cubicBezTo>
                <a:cubicBezTo>
                  <a:pt x="1351" y="3504"/>
                  <a:pt x="1354" y="3522"/>
                  <a:pt x="1351" y="3541"/>
                </a:cubicBezTo>
                <a:cubicBezTo>
                  <a:pt x="1335" y="3670"/>
                  <a:pt x="1460" y="3616"/>
                  <a:pt x="1457" y="3789"/>
                </a:cubicBezTo>
                <a:cubicBezTo>
                  <a:pt x="1456" y="3806"/>
                  <a:pt x="1443" y="3935"/>
                  <a:pt x="1467" y="3855"/>
                </a:cubicBezTo>
                <a:cubicBezTo>
                  <a:pt x="1449" y="3925"/>
                  <a:pt x="1495" y="4001"/>
                  <a:pt x="1502" y="4072"/>
                </a:cubicBezTo>
                <a:cubicBezTo>
                  <a:pt x="1506" y="4114"/>
                  <a:pt x="1522" y="4159"/>
                  <a:pt x="1515" y="4202"/>
                </a:cubicBezTo>
                <a:cubicBezTo>
                  <a:pt x="1509" y="4239"/>
                  <a:pt x="1493" y="4279"/>
                  <a:pt x="1532" y="4304"/>
                </a:cubicBezTo>
                <a:cubicBezTo>
                  <a:pt x="1539" y="4258"/>
                  <a:pt x="1537" y="4217"/>
                  <a:pt x="1568" y="4179"/>
                </a:cubicBezTo>
                <a:cubicBezTo>
                  <a:pt x="1567" y="4193"/>
                  <a:pt x="1568" y="4293"/>
                  <a:pt x="1583" y="4209"/>
                </a:cubicBezTo>
                <a:cubicBezTo>
                  <a:pt x="1574" y="4257"/>
                  <a:pt x="1562" y="4305"/>
                  <a:pt x="1558" y="4354"/>
                </a:cubicBezTo>
                <a:cubicBezTo>
                  <a:pt x="1554" y="4398"/>
                  <a:pt x="1585" y="4437"/>
                  <a:pt x="1580" y="4479"/>
                </a:cubicBezTo>
                <a:cubicBezTo>
                  <a:pt x="1564" y="4596"/>
                  <a:pt x="1480" y="4708"/>
                  <a:pt x="1499" y="4832"/>
                </a:cubicBezTo>
                <a:cubicBezTo>
                  <a:pt x="1488" y="4764"/>
                  <a:pt x="1538" y="4834"/>
                  <a:pt x="1541" y="4776"/>
                </a:cubicBezTo>
                <a:cubicBezTo>
                  <a:pt x="1586" y="4851"/>
                  <a:pt x="1499" y="4964"/>
                  <a:pt x="1453" y="5017"/>
                </a:cubicBezTo>
                <a:cubicBezTo>
                  <a:pt x="1317" y="5172"/>
                  <a:pt x="1040" y="5185"/>
                  <a:pt x="802" y="5340"/>
                </a:cubicBezTo>
                <a:cubicBezTo>
                  <a:pt x="753" y="5372"/>
                  <a:pt x="702" y="5399"/>
                  <a:pt x="675" y="5454"/>
                </a:cubicBezTo>
                <a:cubicBezTo>
                  <a:pt x="651" y="5500"/>
                  <a:pt x="640" y="5554"/>
                  <a:pt x="579" y="5562"/>
                </a:cubicBezTo>
                <a:cubicBezTo>
                  <a:pt x="619" y="5562"/>
                  <a:pt x="684" y="5706"/>
                  <a:pt x="718" y="5619"/>
                </a:cubicBezTo>
                <a:cubicBezTo>
                  <a:pt x="711" y="5691"/>
                  <a:pt x="748" y="5875"/>
                  <a:pt x="679" y="5879"/>
                </a:cubicBezTo>
                <a:lnTo>
                  <a:pt x="679" y="5879"/>
                </a:lnTo>
                <a:lnTo>
                  <a:pt x="492" y="5873"/>
                </a:lnTo>
                <a:cubicBezTo>
                  <a:pt x="491" y="5865"/>
                  <a:pt x="491" y="5859"/>
                  <a:pt x="490" y="5851"/>
                </a:cubicBezTo>
                <a:cubicBezTo>
                  <a:pt x="479" y="5775"/>
                  <a:pt x="458" y="5740"/>
                  <a:pt x="465" y="5696"/>
                </a:cubicBezTo>
                <a:cubicBezTo>
                  <a:pt x="471" y="5654"/>
                  <a:pt x="468" y="5626"/>
                  <a:pt x="445" y="5603"/>
                </a:cubicBezTo>
                <a:cubicBezTo>
                  <a:pt x="437" y="5596"/>
                  <a:pt x="428" y="5589"/>
                  <a:pt x="421" y="5581"/>
                </a:cubicBezTo>
                <a:cubicBezTo>
                  <a:pt x="412" y="5505"/>
                  <a:pt x="415" y="5501"/>
                  <a:pt x="436" y="5426"/>
                </a:cubicBezTo>
                <a:cubicBezTo>
                  <a:pt x="446" y="5372"/>
                  <a:pt x="445" y="5314"/>
                  <a:pt x="447" y="5266"/>
                </a:cubicBezTo>
                <a:cubicBezTo>
                  <a:pt x="455" y="5109"/>
                  <a:pt x="470" y="4968"/>
                  <a:pt x="410" y="4819"/>
                </a:cubicBezTo>
                <a:cubicBezTo>
                  <a:pt x="382" y="4750"/>
                  <a:pt x="334" y="4683"/>
                  <a:pt x="332" y="4606"/>
                </a:cubicBezTo>
                <a:cubicBezTo>
                  <a:pt x="331" y="4535"/>
                  <a:pt x="305" y="4369"/>
                  <a:pt x="267" y="4298"/>
                </a:cubicBezTo>
                <a:cubicBezTo>
                  <a:pt x="267" y="4292"/>
                  <a:pt x="274" y="4284"/>
                  <a:pt x="277" y="4279"/>
                </a:cubicBezTo>
                <a:cubicBezTo>
                  <a:pt x="347" y="4224"/>
                  <a:pt x="595" y="3860"/>
                  <a:pt x="650" y="3900"/>
                </a:cubicBezTo>
                <a:cubicBezTo>
                  <a:pt x="603" y="3839"/>
                  <a:pt x="650" y="3803"/>
                  <a:pt x="665" y="3742"/>
                </a:cubicBezTo>
                <a:cubicBezTo>
                  <a:pt x="674" y="3705"/>
                  <a:pt x="638" y="3652"/>
                  <a:pt x="679" y="3628"/>
                </a:cubicBezTo>
                <a:cubicBezTo>
                  <a:pt x="743" y="3590"/>
                  <a:pt x="785" y="3488"/>
                  <a:pt x="814" y="3415"/>
                </a:cubicBezTo>
                <a:cubicBezTo>
                  <a:pt x="828" y="3364"/>
                  <a:pt x="816" y="3340"/>
                  <a:pt x="819" y="3297"/>
                </a:cubicBezTo>
                <a:cubicBezTo>
                  <a:pt x="809" y="3301"/>
                  <a:pt x="800" y="3305"/>
                  <a:pt x="790" y="3309"/>
                </a:cubicBezTo>
                <a:cubicBezTo>
                  <a:pt x="711" y="3152"/>
                  <a:pt x="821" y="3185"/>
                  <a:pt x="794" y="3111"/>
                </a:cubicBezTo>
                <a:cubicBezTo>
                  <a:pt x="782" y="3077"/>
                  <a:pt x="734" y="3089"/>
                  <a:pt x="748" y="3036"/>
                </a:cubicBezTo>
                <a:cubicBezTo>
                  <a:pt x="758" y="2996"/>
                  <a:pt x="828" y="2989"/>
                  <a:pt x="823" y="2940"/>
                </a:cubicBezTo>
                <a:cubicBezTo>
                  <a:pt x="813" y="2856"/>
                  <a:pt x="865" y="2888"/>
                  <a:pt x="860" y="2833"/>
                </a:cubicBezTo>
                <a:cubicBezTo>
                  <a:pt x="856" y="2787"/>
                  <a:pt x="830" y="2744"/>
                  <a:pt x="839" y="2698"/>
                </a:cubicBezTo>
                <a:cubicBezTo>
                  <a:pt x="845" y="2666"/>
                  <a:pt x="866" y="2630"/>
                  <a:pt x="858" y="2598"/>
                </a:cubicBezTo>
                <a:cubicBezTo>
                  <a:pt x="842" y="2534"/>
                  <a:pt x="847" y="2491"/>
                  <a:pt x="849" y="2422"/>
                </a:cubicBezTo>
                <a:cubicBezTo>
                  <a:pt x="849" y="2400"/>
                  <a:pt x="837" y="2384"/>
                  <a:pt x="831" y="2362"/>
                </a:cubicBezTo>
                <a:cubicBezTo>
                  <a:pt x="822" y="2331"/>
                  <a:pt x="853" y="2277"/>
                  <a:pt x="858" y="2246"/>
                </a:cubicBezTo>
                <a:cubicBezTo>
                  <a:pt x="815" y="2258"/>
                  <a:pt x="793" y="2258"/>
                  <a:pt x="769" y="2215"/>
                </a:cubicBezTo>
                <a:cubicBezTo>
                  <a:pt x="747" y="2174"/>
                  <a:pt x="623" y="2171"/>
                  <a:pt x="590" y="2152"/>
                </a:cubicBezTo>
                <a:cubicBezTo>
                  <a:pt x="490" y="2095"/>
                  <a:pt x="394" y="2035"/>
                  <a:pt x="286" y="2004"/>
                </a:cubicBezTo>
                <a:cubicBezTo>
                  <a:pt x="252" y="1994"/>
                  <a:pt x="144" y="1997"/>
                  <a:pt x="106" y="1988"/>
                </a:cubicBezTo>
                <a:cubicBezTo>
                  <a:pt x="45" y="1974"/>
                  <a:pt x="70" y="1875"/>
                  <a:pt x="64" y="1829"/>
                </a:cubicBezTo>
                <a:cubicBezTo>
                  <a:pt x="54" y="1763"/>
                  <a:pt x="0" y="1699"/>
                  <a:pt x="12" y="1637"/>
                </a:cubicBezTo>
                <a:cubicBezTo>
                  <a:pt x="291" y="1529"/>
                  <a:pt x="571" y="1431"/>
                  <a:pt x="850" y="1323"/>
                </a:cubicBezTo>
                <a:cubicBezTo>
                  <a:pt x="867" y="1316"/>
                  <a:pt x="906" y="1301"/>
                  <a:pt x="927" y="1291"/>
                </a:cubicBezTo>
                <a:lnTo>
                  <a:pt x="1102" y="1486"/>
                </a:lnTo>
                <a:cubicBezTo>
                  <a:pt x="1103" y="1447"/>
                  <a:pt x="1186" y="1461"/>
                  <a:pt x="1225" y="1450"/>
                </a:cubicBezTo>
                <a:cubicBezTo>
                  <a:pt x="1258" y="1441"/>
                  <a:pt x="1308" y="1409"/>
                  <a:pt x="1336" y="1445"/>
                </a:cubicBezTo>
                <a:cubicBezTo>
                  <a:pt x="1386" y="1511"/>
                  <a:pt x="1387" y="1670"/>
                  <a:pt x="1360" y="1743"/>
                </a:cubicBezTo>
                <a:cubicBezTo>
                  <a:pt x="1327" y="1835"/>
                  <a:pt x="1249" y="1918"/>
                  <a:pt x="1299" y="2013"/>
                </a:cubicBezTo>
                <a:cubicBezTo>
                  <a:pt x="1310" y="2036"/>
                  <a:pt x="1304" y="2062"/>
                  <a:pt x="1317" y="2084"/>
                </a:cubicBezTo>
                <a:cubicBezTo>
                  <a:pt x="1333" y="2108"/>
                  <a:pt x="1360" y="2121"/>
                  <a:pt x="1375" y="2145"/>
                </a:cubicBezTo>
                <a:cubicBezTo>
                  <a:pt x="1475" y="2302"/>
                  <a:pt x="1563" y="2265"/>
                  <a:pt x="1505" y="2360"/>
                </a:cubicBezTo>
                <a:cubicBezTo>
                  <a:pt x="1475" y="2409"/>
                  <a:pt x="1572" y="2427"/>
                  <a:pt x="1578" y="2362"/>
                </a:cubicBezTo>
                <a:cubicBezTo>
                  <a:pt x="1584" y="2298"/>
                  <a:pt x="1566" y="2242"/>
                  <a:pt x="1529" y="2190"/>
                </a:cubicBezTo>
                <a:cubicBezTo>
                  <a:pt x="1587" y="2148"/>
                  <a:pt x="1557" y="2060"/>
                  <a:pt x="1642" y="2042"/>
                </a:cubicBezTo>
                <a:cubicBezTo>
                  <a:pt x="1823" y="2005"/>
                  <a:pt x="1755" y="1861"/>
                  <a:pt x="1763" y="1724"/>
                </a:cubicBezTo>
                <a:cubicBezTo>
                  <a:pt x="1767" y="1655"/>
                  <a:pt x="1804" y="1579"/>
                  <a:pt x="1774" y="1511"/>
                </a:cubicBezTo>
                <a:cubicBezTo>
                  <a:pt x="1744" y="1444"/>
                  <a:pt x="1683" y="1380"/>
                  <a:pt x="1643" y="1317"/>
                </a:cubicBezTo>
                <a:cubicBezTo>
                  <a:pt x="1606" y="1258"/>
                  <a:pt x="1570" y="1195"/>
                  <a:pt x="1523" y="1144"/>
                </a:cubicBezTo>
                <a:cubicBezTo>
                  <a:pt x="1503" y="1130"/>
                  <a:pt x="1492" y="1123"/>
                  <a:pt x="1471" y="1109"/>
                </a:cubicBezTo>
                <a:lnTo>
                  <a:pt x="1425" y="1109"/>
                </a:lnTo>
                <a:lnTo>
                  <a:pt x="1405" y="1053"/>
                </a:lnTo>
                <a:lnTo>
                  <a:pt x="1392" y="902"/>
                </a:lnTo>
                <a:lnTo>
                  <a:pt x="1400" y="814"/>
                </a:lnTo>
                <a:lnTo>
                  <a:pt x="1363" y="746"/>
                </a:lnTo>
                <a:lnTo>
                  <a:pt x="1337" y="605"/>
                </a:lnTo>
                <a:lnTo>
                  <a:pt x="1403" y="521"/>
                </a:lnTo>
                <a:lnTo>
                  <a:pt x="1416" y="412"/>
                </a:lnTo>
                <a:lnTo>
                  <a:pt x="1521" y="415"/>
                </a:lnTo>
                <a:close/>
                <a:moveTo>
                  <a:pt x="1871" y="3024"/>
                </a:moveTo>
                <a:cubicBezTo>
                  <a:pt x="1895" y="3000"/>
                  <a:pt x="1890" y="2990"/>
                  <a:pt x="1853" y="2994"/>
                </a:cubicBezTo>
                <a:cubicBezTo>
                  <a:pt x="1859" y="3004"/>
                  <a:pt x="1865" y="3014"/>
                  <a:pt x="1871" y="302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3" name="꙱ Morocco (Kingdom of Morocco) (MA) (H)">
            <a:extLst>
              <a:ext uri="{FF2B5EF4-FFF2-40B4-BE49-F238E27FC236}">
                <a16:creationId xmlns:a16="http://schemas.microsoft.com/office/drawing/2014/main" id="{54836D6C-5305-420B-8DDE-509E9B7DCB7B}"/>
              </a:ext>
            </a:extLst>
          </p:cNvPr>
          <p:cNvSpPr>
            <a:spLocks/>
          </p:cNvSpPr>
          <p:nvPr/>
        </p:nvSpPr>
        <p:spPr bwMode="auto">
          <a:xfrm>
            <a:off x="4066405" y="1319203"/>
            <a:ext cx="311962" cy="244607"/>
          </a:xfrm>
          <a:custGeom>
            <a:avLst/>
            <a:gdLst>
              <a:gd name="T0" fmla="*/ 2632 w 3786"/>
              <a:gd name="T1" fmla="*/ 223 h 2962"/>
              <a:gd name="T2" fmla="*/ 2936 w 3786"/>
              <a:gd name="T3" fmla="*/ 262 h 2962"/>
              <a:gd name="T4" fmla="*/ 3215 w 3786"/>
              <a:gd name="T5" fmla="*/ 195 h 2962"/>
              <a:gd name="T6" fmla="*/ 3230 w 3786"/>
              <a:gd name="T7" fmla="*/ 269 h 2962"/>
              <a:gd name="T8" fmla="*/ 3242 w 3786"/>
              <a:gd name="T9" fmla="*/ 266 h 2962"/>
              <a:gd name="T10" fmla="*/ 3356 w 3786"/>
              <a:gd name="T11" fmla="*/ 300 h 2962"/>
              <a:gd name="T12" fmla="*/ 3450 w 3786"/>
              <a:gd name="T13" fmla="*/ 346 h 2962"/>
              <a:gd name="T14" fmla="*/ 3545 w 3786"/>
              <a:gd name="T15" fmla="*/ 424 h 2962"/>
              <a:gd name="T16" fmla="*/ 3581 w 3786"/>
              <a:gd name="T17" fmla="*/ 527 h 2962"/>
              <a:gd name="T18" fmla="*/ 3566 w 3786"/>
              <a:gd name="T19" fmla="*/ 631 h 2962"/>
              <a:gd name="T20" fmla="*/ 3563 w 3786"/>
              <a:gd name="T21" fmla="*/ 780 h 2962"/>
              <a:gd name="T22" fmla="*/ 3585 w 3786"/>
              <a:gd name="T23" fmla="*/ 891 h 2962"/>
              <a:gd name="T24" fmla="*/ 3608 w 3786"/>
              <a:gd name="T25" fmla="*/ 1038 h 2962"/>
              <a:gd name="T26" fmla="*/ 3626 w 3786"/>
              <a:gd name="T27" fmla="*/ 1121 h 2962"/>
              <a:gd name="T28" fmla="*/ 3722 w 3786"/>
              <a:gd name="T29" fmla="*/ 1205 h 2962"/>
              <a:gd name="T30" fmla="*/ 3696 w 3786"/>
              <a:gd name="T31" fmla="*/ 1380 h 2962"/>
              <a:gd name="T32" fmla="*/ 3161 w 3786"/>
              <a:gd name="T33" fmla="*/ 1423 h 2962"/>
              <a:gd name="T34" fmla="*/ 2977 w 3786"/>
              <a:gd name="T35" fmla="*/ 1521 h 2962"/>
              <a:gd name="T36" fmla="*/ 2924 w 3786"/>
              <a:gd name="T37" fmla="*/ 1626 h 2962"/>
              <a:gd name="T38" fmla="*/ 2952 w 3786"/>
              <a:gd name="T39" fmla="*/ 1769 h 2962"/>
              <a:gd name="T40" fmla="*/ 2817 w 3786"/>
              <a:gd name="T41" fmla="*/ 1819 h 2962"/>
              <a:gd name="T42" fmla="*/ 2687 w 3786"/>
              <a:gd name="T43" fmla="*/ 1908 h 2962"/>
              <a:gd name="T44" fmla="*/ 2577 w 3786"/>
              <a:gd name="T45" fmla="*/ 1938 h 2962"/>
              <a:gd name="T46" fmla="*/ 2204 w 3786"/>
              <a:gd name="T47" fmla="*/ 2191 h 2962"/>
              <a:gd name="T48" fmla="*/ 2056 w 3786"/>
              <a:gd name="T49" fmla="*/ 2239 h 2962"/>
              <a:gd name="T50" fmla="*/ 1803 w 3786"/>
              <a:gd name="T51" fmla="*/ 2316 h 2962"/>
              <a:gd name="T52" fmla="*/ 1709 w 3786"/>
              <a:gd name="T53" fmla="*/ 2353 h 2962"/>
              <a:gd name="T54" fmla="*/ 1614 w 3786"/>
              <a:gd name="T55" fmla="*/ 2434 h 2962"/>
              <a:gd name="T56" fmla="*/ 1504 w 3786"/>
              <a:gd name="T57" fmla="*/ 2507 h 2962"/>
              <a:gd name="T58" fmla="*/ 1386 w 3786"/>
              <a:gd name="T59" fmla="*/ 2663 h 2962"/>
              <a:gd name="T60" fmla="*/ 1373 w 3786"/>
              <a:gd name="T61" fmla="*/ 2951 h 2962"/>
              <a:gd name="T62" fmla="*/ 0 w 3786"/>
              <a:gd name="T63" fmla="*/ 2962 h 2962"/>
              <a:gd name="T64" fmla="*/ 77 w 3786"/>
              <a:gd name="T65" fmla="*/ 2867 h 2962"/>
              <a:gd name="T66" fmla="*/ 569 w 3786"/>
              <a:gd name="T67" fmla="*/ 2689 h 2962"/>
              <a:gd name="T68" fmla="*/ 825 w 3786"/>
              <a:gd name="T69" fmla="*/ 2473 h 2962"/>
              <a:gd name="T70" fmla="*/ 1038 w 3786"/>
              <a:gd name="T71" fmla="*/ 2223 h 2962"/>
              <a:gd name="T72" fmla="*/ 1099 w 3786"/>
              <a:gd name="T73" fmla="*/ 1935 h 2962"/>
              <a:gd name="T74" fmla="*/ 1063 w 3786"/>
              <a:gd name="T75" fmla="*/ 1864 h 2962"/>
              <a:gd name="T76" fmla="*/ 1085 w 3786"/>
              <a:gd name="T77" fmla="*/ 1725 h 2962"/>
              <a:gd name="T78" fmla="*/ 1225 w 3786"/>
              <a:gd name="T79" fmla="*/ 1425 h 2962"/>
              <a:gd name="T80" fmla="*/ 1371 w 3786"/>
              <a:gd name="T81" fmla="*/ 1121 h 2962"/>
              <a:gd name="T82" fmla="*/ 1607 w 3786"/>
              <a:gd name="T83" fmla="*/ 919 h 2962"/>
              <a:gd name="T84" fmla="*/ 1927 w 3786"/>
              <a:gd name="T85" fmla="*/ 776 h 2962"/>
              <a:gd name="T86" fmla="*/ 2363 w 3786"/>
              <a:gd name="T87" fmla="*/ 63 h 2962"/>
              <a:gd name="T88" fmla="*/ 2470 w 3786"/>
              <a:gd name="T89" fmla="*/ 34 h 2962"/>
              <a:gd name="T90" fmla="*/ 2632 w 3786"/>
              <a:gd name="T91" fmla="*/ 223 h 29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786" h="2962">
                <a:moveTo>
                  <a:pt x="2632" y="223"/>
                </a:moveTo>
                <a:cubicBezTo>
                  <a:pt x="2734" y="296"/>
                  <a:pt x="2819" y="276"/>
                  <a:pt x="2936" y="262"/>
                </a:cubicBezTo>
                <a:cubicBezTo>
                  <a:pt x="3033" y="250"/>
                  <a:pt x="3156" y="309"/>
                  <a:pt x="3215" y="195"/>
                </a:cubicBezTo>
                <a:cubicBezTo>
                  <a:pt x="3215" y="232"/>
                  <a:pt x="3225" y="241"/>
                  <a:pt x="3230" y="269"/>
                </a:cubicBezTo>
                <a:cubicBezTo>
                  <a:pt x="3235" y="300"/>
                  <a:pt x="3281" y="315"/>
                  <a:pt x="3242" y="266"/>
                </a:cubicBezTo>
                <a:cubicBezTo>
                  <a:pt x="3275" y="297"/>
                  <a:pt x="3315" y="321"/>
                  <a:pt x="3356" y="300"/>
                </a:cubicBezTo>
                <a:cubicBezTo>
                  <a:pt x="3399" y="279"/>
                  <a:pt x="3424" y="322"/>
                  <a:pt x="3450" y="346"/>
                </a:cubicBezTo>
                <a:cubicBezTo>
                  <a:pt x="3478" y="372"/>
                  <a:pt x="3528" y="387"/>
                  <a:pt x="3545" y="424"/>
                </a:cubicBezTo>
                <a:cubicBezTo>
                  <a:pt x="3564" y="465"/>
                  <a:pt x="3523" y="504"/>
                  <a:pt x="3581" y="527"/>
                </a:cubicBezTo>
                <a:cubicBezTo>
                  <a:pt x="3549" y="552"/>
                  <a:pt x="3560" y="598"/>
                  <a:pt x="3566" y="631"/>
                </a:cubicBezTo>
                <a:cubicBezTo>
                  <a:pt x="3575" y="683"/>
                  <a:pt x="3557" y="730"/>
                  <a:pt x="3563" y="780"/>
                </a:cubicBezTo>
                <a:cubicBezTo>
                  <a:pt x="3568" y="821"/>
                  <a:pt x="3595" y="847"/>
                  <a:pt x="3585" y="891"/>
                </a:cubicBezTo>
                <a:cubicBezTo>
                  <a:pt x="3569" y="957"/>
                  <a:pt x="3577" y="980"/>
                  <a:pt x="3608" y="1038"/>
                </a:cubicBezTo>
                <a:cubicBezTo>
                  <a:pt x="3624" y="1068"/>
                  <a:pt x="3610" y="1094"/>
                  <a:pt x="3626" y="1121"/>
                </a:cubicBezTo>
                <a:cubicBezTo>
                  <a:pt x="3649" y="1161"/>
                  <a:pt x="3686" y="1177"/>
                  <a:pt x="3722" y="1205"/>
                </a:cubicBezTo>
                <a:cubicBezTo>
                  <a:pt x="3786" y="1256"/>
                  <a:pt x="3593" y="1340"/>
                  <a:pt x="3696" y="1380"/>
                </a:cubicBezTo>
                <a:cubicBezTo>
                  <a:pt x="3590" y="1407"/>
                  <a:pt x="3216" y="1279"/>
                  <a:pt x="3161" y="1423"/>
                </a:cubicBezTo>
                <a:cubicBezTo>
                  <a:pt x="3132" y="1499"/>
                  <a:pt x="3058" y="1528"/>
                  <a:pt x="2977" y="1521"/>
                </a:cubicBezTo>
                <a:cubicBezTo>
                  <a:pt x="2916" y="1516"/>
                  <a:pt x="2841" y="1603"/>
                  <a:pt x="2924" y="1626"/>
                </a:cubicBezTo>
                <a:cubicBezTo>
                  <a:pt x="2854" y="1690"/>
                  <a:pt x="2983" y="1738"/>
                  <a:pt x="2952" y="1769"/>
                </a:cubicBezTo>
                <a:cubicBezTo>
                  <a:pt x="2917" y="1804"/>
                  <a:pt x="2855" y="1791"/>
                  <a:pt x="2817" y="1819"/>
                </a:cubicBezTo>
                <a:cubicBezTo>
                  <a:pt x="2777" y="1848"/>
                  <a:pt x="2734" y="1891"/>
                  <a:pt x="2687" y="1908"/>
                </a:cubicBezTo>
                <a:cubicBezTo>
                  <a:pt x="2651" y="1920"/>
                  <a:pt x="2611" y="1919"/>
                  <a:pt x="2577" y="1938"/>
                </a:cubicBezTo>
                <a:cubicBezTo>
                  <a:pt x="2460" y="2003"/>
                  <a:pt x="2488" y="2180"/>
                  <a:pt x="2204" y="2191"/>
                </a:cubicBezTo>
                <a:cubicBezTo>
                  <a:pt x="2144" y="2193"/>
                  <a:pt x="2080" y="2168"/>
                  <a:pt x="2056" y="2239"/>
                </a:cubicBezTo>
                <a:cubicBezTo>
                  <a:pt x="2019" y="2350"/>
                  <a:pt x="1924" y="2186"/>
                  <a:pt x="1803" y="2316"/>
                </a:cubicBezTo>
                <a:cubicBezTo>
                  <a:pt x="1776" y="2346"/>
                  <a:pt x="1743" y="2339"/>
                  <a:pt x="1709" y="2353"/>
                </a:cubicBezTo>
                <a:cubicBezTo>
                  <a:pt x="1670" y="2369"/>
                  <a:pt x="1645" y="2408"/>
                  <a:pt x="1614" y="2434"/>
                </a:cubicBezTo>
                <a:cubicBezTo>
                  <a:pt x="1580" y="2462"/>
                  <a:pt x="1539" y="2480"/>
                  <a:pt x="1504" y="2507"/>
                </a:cubicBezTo>
                <a:cubicBezTo>
                  <a:pt x="1437" y="2562"/>
                  <a:pt x="1379" y="2569"/>
                  <a:pt x="1386" y="2663"/>
                </a:cubicBezTo>
                <a:cubicBezTo>
                  <a:pt x="1392" y="2756"/>
                  <a:pt x="1383" y="2863"/>
                  <a:pt x="1373" y="2951"/>
                </a:cubicBezTo>
                <a:lnTo>
                  <a:pt x="0" y="2962"/>
                </a:lnTo>
                <a:cubicBezTo>
                  <a:pt x="14" y="2946"/>
                  <a:pt x="61" y="2873"/>
                  <a:pt x="77" y="2867"/>
                </a:cubicBezTo>
                <a:cubicBezTo>
                  <a:pt x="186" y="2827"/>
                  <a:pt x="415" y="2837"/>
                  <a:pt x="569" y="2689"/>
                </a:cubicBezTo>
                <a:cubicBezTo>
                  <a:pt x="652" y="2609"/>
                  <a:pt x="738" y="2547"/>
                  <a:pt x="825" y="2473"/>
                </a:cubicBezTo>
                <a:cubicBezTo>
                  <a:pt x="908" y="2403"/>
                  <a:pt x="972" y="2309"/>
                  <a:pt x="1038" y="2223"/>
                </a:cubicBezTo>
                <a:cubicBezTo>
                  <a:pt x="1083" y="2165"/>
                  <a:pt x="1187" y="1998"/>
                  <a:pt x="1099" y="1935"/>
                </a:cubicBezTo>
                <a:cubicBezTo>
                  <a:pt x="1066" y="1910"/>
                  <a:pt x="1042" y="1909"/>
                  <a:pt x="1063" y="1864"/>
                </a:cubicBezTo>
                <a:cubicBezTo>
                  <a:pt x="1085" y="1819"/>
                  <a:pt x="1083" y="1774"/>
                  <a:pt x="1085" y="1725"/>
                </a:cubicBezTo>
                <a:cubicBezTo>
                  <a:pt x="1092" y="1588"/>
                  <a:pt x="1141" y="1527"/>
                  <a:pt x="1225" y="1425"/>
                </a:cubicBezTo>
                <a:cubicBezTo>
                  <a:pt x="1310" y="1322"/>
                  <a:pt x="1206" y="1271"/>
                  <a:pt x="1371" y="1121"/>
                </a:cubicBezTo>
                <a:cubicBezTo>
                  <a:pt x="1448" y="1050"/>
                  <a:pt x="1510" y="963"/>
                  <a:pt x="1607" y="919"/>
                </a:cubicBezTo>
                <a:cubicBezTo>
                  <a:pt x="1713" y="871"/>
                  <a:pt x="1825" y="834"/>
                  <a:pt x="1927" y="776"/>
                </a:cubicBezTo>
                <a:cubicBezTo>
                  <a:pt x="2227" y="606"/>
                  <a:pt x="2298" y="56"/>
                  <a:pt x="2363" y="63"/>
                </a:cubicBezTo>
                <a:cubicBezTo>
                  <a:pt x="2401" y="67"/>
                  <a:pt x="2439" y="52"/>
                  <a:pt x="2470" y="34"/>
                </a:cubicBezTo>
                <a:cubicBezTo>
                  <a:pt x="2535" y="0"/>
                  <a:pt x="2495" y="126"/>
                  <a:pt x="2632" y="22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4" name="꙱ Montserrat (MS) (H)">
            <a:extLst>
              <a:ext uri="{FF2B5EF4-FFF2-40B4-BE49-F238E27FC236}">
                <a16:creationId xmlns:a16="http://schemas.microsoft.com/office/drawing/2014/main" id="{80EA97FF-2574-4981-B56C-687D05B890E3}"/>
              </a:ext>
            </a:extLst>
          </p:cNvPr>
          <p:cNvSpPr>
            <a:spLocks/>
          </p:cNvSpPr>
          <p:nvPr/>
        </p:nvSpPr>
        <p:spPr bwMode="auto">
          <a:xfrm>
            <a:off x="2793766" y="1885823"/>
            <a:ext cx="1033" cy="2064"/>
          </a:xfrm>
          <a:custGeom>
            <a:avLst/>
            <a:gdLst>
              <a:gd name="T0" fmla="*/ 2 w 16"/>
              <a:gd name="T1" fmla="*/ 18 h 30"/>
              <a:gd name="T2" fmla="*/ 4 w 16"/>
              <a:gd name="T3" fmla="*/ 0 h 30"/>
              <a:gd name="T4" fmla="*/ 16 w 16"/>
              <a:gd name="T5" fmla="*/ 16 h 30"/>
              <a:gd name="T6" fmla="*/ 9 w 16"/>
              <a:gd name="T7" fmla="*/ 30 h 30"/>
              <a:gd name="T8" fmla="*/ 2 w 16"/>
              <a:gd name="T9" fmla="*/ 1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0">
                <a:moveTo>
                  <a:pt x="2" y="18"/>
                </a:moveTo>
                <a:cubicBezTo>
                  <a:pt x="0" y="7"/>
                  <a:pt x="6" y="11"/>
                  <a:pt x="4" y="0"/>
                </a:cubicBezTo>
                <a:cubicBezTo>
                  <a:pt x="12" y="7"/>
                  <a:pt x="15" y="12"/>
                  <a:pt x="16" y="16"/>
                </a:cubicBezTo>
                <a:cubicBezTo>
                  <a:pt x="16" y="20"/>
                  <a:pt x="13" y="22"/>
                  <a:pt x="9" y="30"/>
                </a:cubicBezTo>
                <a:lnTo>
                  <a:pt x="2" y="18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5" name="꙱ Montenegro (ME) (H)">
            <a:extLst>
              <a:ext uri="{FF2B5EF4-FFF2-40B4-BE49-F238E27FC236}">
                <a16:creationId xmlns:a16="http://schemas.microsoft.com/office/drawing/2014/main" id="{7CD00713-3A96-4357-8607-A2CD5CAFF1B0}"/>
              </a:ext>
            </a:extLst>
          </p:cNvPr>
          <p:cNvSpPr>
            <a:spLocks/>
          </p:cNvSpPr>
          <p:nvPr/>
        </p:nvSpPr>
        <p:spPr bwMode="auto">
          <a:xfrm>
            <a:off x="4842178" y="1099367"/>
            <a:ext cx="47517" cy="47476"/>
          </a:xfrm>
          <a:custGeom>
            <a:avLst/>
            <a:gdLst>
              <a:gd name="T0" fmla="*/ 78 w 569"/>
              <a:gd name="T1" fmla="*/ 336 h 579"/>
              <a:gd name="T2" fmla="*/ 122 w 569"/>
              <a:gd name="T3" fmla="*/ 175 h 579"/>
              <a:gd name="T4" fmla="*/ 220 w 569"/>
              <a:gd name="T5" fmla="*/ 92 h 579"/>
              <a:gd name="T6" fmla="*/ 196 w 569"/>
              <a:gd name="T7" fmla="*/ 0 h 579"/>
              <a:gd name="T8" fmla="*/ 442 w 569"/>
              <a:gd name="T9" fmla="*/ 188 h 579"/>
              <a:gd name="T10" fmla="*/ 569 w 569"/>
              <a:gd name="T11" fmla="*/ 240 h 579"/>
              <a:gd name="T12" fmla="*/ 517 w 569"/>
              <a:gd name="T13" fmla="*/ 267 h 579"/>
              <a:gd name="T14" fmla="*/ 542 w 569"/>
              <a:gd name="T15" fmla="*/ 336 h 579"/>
              <a:gd name="T16" fmla="*/ 456 w 569"/>
              <a:gd name="T17" fmla="*/ 345 h 579"/>
              <a:gd name="T18" fmla="*/ 369 w 569"/>
              <a:gd name="T19" fmla="*/ 378 h 579"/>
              <a:gd name="T20" fmla="*/ 345 w 569"/>
              <a:gd name="T21" fmla="*/ 579 h 579"/>
              <a:gd name="T22" fmla="*/ 220 w 569"/>
              <a:gd name="T23" fmla="*/ 461 h 579"/>
              <a:gd name="T24" fmla="*/ 111 w 569"/>
              <a:gd name="T25" fmla="*/ 380 h 579"/>
              <a:gd name="T26" fmla="*/ 167 w 569"/>
              <a:gd name="T27" fmla="*/ 386 h 579"/>
              <a:gd name="T28" fmla="*/ 78 w 569"/>
              <a:gd name="T29" fmla="*/ 336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9" h="579">
                <a:moveTo>
                  <a:pt x="78" y="336"/>
                </a:moveTo>
                <a:cubicBezTo>
                  <a:pt x="155" y="323"/>
                  <a:pt x="0" y="149"/>
                  <a:pt x="122" y="175"/>
                </a:cubicBezTo>
                <a:cubicBezTo>
                  <a:pt x="87" y="113"/>
                  <a:pt x="197" y="16"/>
                  <a:pt x="220" y="92"/>
                </a:cubicBezTo>
                <a:cubicBezTo>
                  <a:pt x="237" y="53"/>
                  <a:pt x="191" y="38"/>
                  <a:pt x="196" y="0"/>
                </a:cubicBezTo>
                <a:cubicBezTo>
                  <a:pt x="261" y="21"/>
                  <a:pt x="354" y="151"/>
                  <a:pt x="442" y="188"/>
                </a:cubicBezTo>
                <a:cubicBezTo>
                  <a:pt x="495" y="209"/>
                  <a:pt x="557" y="181"/>
                  <a:pt x="569" y="240"/>
                </a:cubicBezTo>
                <a:cubicBezTo>
                  <a:pt x="551" y="244"/>
                  <a:pt x="525" y="261"/>
                  <a:pt x="517" y="267"/>
                </a:cubicBezTo>
                <a:cubicBezTo>
                  <a:pt x="499" y="281"/>
                  <a:pt x="535" y="323"/>
                  <a:pt x="542" y="336"/>
                </a:cubicBezTo>
                <a:cubicBezTo>
                  <a:pt x="509" y="333"/>
                  <a:pt x="478" y="384"/>
                  <a:pt x="456" y="345"/>
                </a:cubicBezTo>
                <a:cubicBezTo>
                  <a:pt x="408" y="261"/>
                  <a:pt x="402" y="335"/>
                  <a:pt x="369" y="378"/>
                </a:cubicBezTo>
                <a:cubicBezTo>
                  <a:pt x="329" y="431"/>
                  <a:pt x="327" y="514"/>
                  <a:pt x="345" y="579"/>
                </a:cubicBezTo>
                <a:cubicBezTo>
                  <a:pt x="298" y="551"/>
                  <a:pt x="251" y="504"/>
                  <a:pt x="220" y="461"/>
                </a:cubicBezTo>
                <a:cubicBezTo>
                  <a:pt x="210" y="447"/>
                  <a:pt x="128" y="378"/>
                  <a:pt x="111" y="380"/>
                </a:cubicBezTo>
                <a:cubicBezTo>
                  <a:pt x="140" y="367"/>
                  <a:pt x="134" y="370"/>
                  <a:pt x="167" y="386"/>
                </a:cubicBezTo>
                <a:cubicBezTo>
                  <a:pt x="170" y="336"/>
                  <a:pt x="63" y="420"/>
                  <a:pt x="78" y="33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6" name="꙱ Mongolia (MN) (H)">
            <a:extLst>
              <a:ext uri="{FF2B5EF4-FFF2-40B4-BE49-F238E27FC236}">
                <a16:creationId xmlns:a16="http://schemas.microsoft.com/office/drawing/2014/main" id="{8F4CCB94-049F-4491-9D91-7AC0A7E9B663}"/>
              </a:ext>
            </a:extLst>
          </p:cNvPr>
          <p:cNvSpPr>
            <a:spLocks/>
          </p:cNvSpPr>
          <p:nvPr/>
        </p:nvSpPr>
        <p:spPr bwMode="auto">
          <a:xfrm>
            <a:off x="6414383" y="851665"/>
            <a:ext cx="773707" cy="302404"/>
          </a:xfrm>
          <a:custGeom>
            <a:avLst/>
            <a:gdLst>
              <a:gd name="T0" fmla="*/ 1431 w 9379"/>
              <a:gd name="T1" fmla="*/ 524 h 3668"/>
              <a:gd name="T2" fmla="*/ 1909 w 9379"/>
              <a:gd name="T3" fmla="*/ 747 h 3668"/>
              <a:gd name="T4" fmla="*/ 2389 w 9379"/>
              <a:gd name="T5" fmla="*/ 773 h 3668"/>
              <a:gd name="T6" fmla="*/ 2686 w 9379"/>
              <a:gd name="T7" fmla="*/ 630 h 3668"/>
              <a:gd name="T8" fmla="*/ 2471 w 9379"/>
              <a:gd name="T9" fmla="*/ 414 h 3668"/>
              <a:gd name="T10" fmla="*/ 2529 w 9379"/>
              <a:gd name="T11" fmla="*/ 0 h 3668"/>
              <a:gd name="T12" fmla="*/ 3130 w 9379"/>
              <a:gd name="T13" fmla="*/ 167 h 3668"/>
              <a:gd name="T14" fmla="*/ 3628 w 9379"/>
              <a:gd name="T15" fmla="*/ 367 h 3668"/>
              <a:gd name="T16" fmla="*/ 3894 w 9379"/>
              <a:gd name="T17" fmla="*/ 600 h 3668"/>
              <a:gd name="T18" fmla="*/ 4205 w 9379"/>
              <a:gd name="T19" fmla="*/ 670 h 3668"/>
              <a:gd name="T20" fmla="*/ 4958 w 9379"/>
              <a:gd name="T21" fmla="*/ 609 h 3668"/>
              <a:gd name="T22" fmla="*/ 5359 w 9379"/>
              <a:gd name="T23" fmla="*/ 746 h 3668"/>
              <a:gd name="T24" fmla="*/ 5585 w 9379"/>
              <a:gd name="T25" fmla="*/ 914 h 3668"/>
              <a:gd name="T26" fmla="*/ 6012 w 9379"/>
              <a:gd name="T27" fmla="*/ 996 h 3668"/>
              <a:gd name="T28" fmla="*/ 6349 w 9379"/>
              <a:gd name="T29" fmla="*/ 1005 h 3668"/>
              <a:gd name="T30" fmla="*/ 6742 w 9379"/>
              <a:gd name="T31" fmla="*/ 901 h 3668"/>
              <a:gd name="T32" fmla="*/ 7299 w 9379"/>
              <a:gd name="T33" fmla="*/ 685 h 3668"/>
              <a:gd name="T34" fmla="*/ 7615 w 9379"/>
              <a:gd name="T35" fmla="*/ 740 h 3668"/>
              <a:gd name="T36" fmla="*/ 7856 w 9379"/>
              <a:gd name="T37" fmla="*/ 1294 h 3668"/>
              <a:gd name="T38" fmla="*/ 7981 w 9379"/>
              <a:gd name="T39" fmla="*/ 1520 h 3668"/>
              <a:gd name="T40" fmla="*/ 8312 w 9379"/>
              <a:gd name="T41" fmla="*/ 1492 h 3668"/>
              <a:gd name="T42" fmla="*/ 8581 w 9379"/>
              <a:gd name="T43" fmla="*/ 1412 h 3668"/>
              <a:gd name="T44" fmla="*/ 9269 w 9379"/>
              <a:gd name="T45" fmla="*/ 1805 h 3668"/>
              <a:gd name="T46" fmla="*/ 8990 w 9379"/>
              <a:gd name="T47" fmla="*/ 1882 h 3668"/>
              <a:gd name="T48" fmla="*/ 8764 w 9379"/>
              <a:gd name="T49" fmla="*/ 1927 h 3668"/>
              <a:gd name="T50" fmla="*/ 8596 w 9379"/>
              <a:gd name="T51" fmla="*/ 1996 h 3668"/>
              <a:gd name="T52" fmla="*/ 8461 w 9379"/>
              <a:gd name="T53" fmla="*/ 2206 h 3668"/>
              <a:gd name="T54" fmla="*/ 8068 w 9379"/>
              <a:gd name="T55" fmla="*/ 2352 h 3668"/>
              <a:gd name="T56" fmla="*/ 7938 w 9379"/>
              <a:gd name="T57" fmla="*/ 2523 h 3668"/>
              <a:gd name="T58" fmla="*/ 7693 w 9379"/>
              <a:gd name="T59" fmla="*/ 2533 h 3668"/>
              <a:gd name="T60" fmla="*/ 7339 w 9379"/>
              <a:gd name="T61" fmla="*/ 2600 h 3668"/>
              <a:gd name="T62" fmla="*/ 7572 w 9379"/>
              <a:gd name="T63" fmla="*/ 2950 h 3668"/>
              <a:gd name="T64" fmla="*/ 7389 w 9379"/>
              <a:gd name="T65" fmla="*/ 3100 h 3668"/>
              <a:gd name="T66" fmla="*/ 6673 w 9379"/>
              <a:gd name="T67" fmla="*/ 3384 h 3668"/>
              <a:gd name="T68" fmla="*/ 6013 w 9379"/>
              <a:gd name="T69" fmla="*/ 3620 h 3668"/>
              <a:gd name="T70" fmla="*/ 5805 w 9379"/>
              <a:gd name="T71" fmla="*/ 3638 h 3668"/>
              <a:gd name="T72" fmla="*/ 5214 w 9379"/>
              <a:gd name="T73" fmla="*/ 3509 h 3668"/>
              <a:gd name="T74" fmla="*/ 4607 w 9379"/>
              <a:gd name="T75" fmla="*/ 3323 h 3668"/>
              <a:gd name="T76" fmla="*/ 4229 w 9379"/>
              <a:gd name="T77" fmla="*/ 3327 h 3668"/>
              <a:gd name="T78" fmla="*/ 3488 w 9379"/>
              <a:gd name="T79" fmla="*/ 3258 h 3668"/>
              <a:gd name="T80" fmla="*/ 3201 w 9379"/>
              <a:gd name="T81" fmla="*/ 3152 h 3668"/>
              <a:gd name="T82" fmla="*/ 2823 w 9379"/>
              <a:gd name="T83" fmla="*/ 2766 h 3668"/>
              <a:gd name="T84" fmla="*/ 2449 w 9379"/>
              <a:gd name="T85" fmla="*/ 2611 h 3668"/>
              <a:gd name="T86" fmla="*/ 1872 w 9379"/>
              <a:gd name="T87" fmla="*/ 2473 h 3668"/>
              <a:gd name="T88" fmla="*/ 1291 w 9379"/>
              <a:gd name="T89" fmla="*/ 2233 h 3668"/>
              <a:gd name="T90" fmla="*/ 1085 w 9379"/>
              <a:gd name="T91" fmla="*/ 1730 h 3668"/>
              <a:gd name="T92" fmla="*/ 780 w 9379"/>
              <a:gd name="T93" fmla="*/ 1465 h 3668"/>
              <a:gd name="T94" fmla="*/ 351 w 9379"/>
              <a:gd name="T95" fmla="*/ 1339 h 3668"/>
              <a:gd name="T96" fmla="*/ 130 w 9379"/>
              <a:gd name="T97" fmla="*/ 1193 h 3668"/>
              <a:gd name="T98" fmla="*/ 41 w 9379"/>
              <a:gd name="T99" fmla="*/ 1095 h 3668"/>
              <a:gd name="T100" fmla="*/ 57 w 9379"/>
              <a:gd name="T101" fmla="*/ 940 h 3668"/>
              <a:gd name="T102" fmla="*/ 326 w 9379"/>
              <a:gd name="T103" fmla="*/ 900 h 3668"/>
              <a:gd name="T104" fmla="*/ 436 w 9379"/>
              <a:gd name="T105" fmla="*/ 832 h 3668"/>
              <a:gd name="T106" fmla="*/ 479 w 9379"/>
              <a:gd name="T107" fmla="*/ 725 h 3668"/>
              <a:gd name="T108" fmla="*/ 627 w 9379"/>
              <a:gd name="T109" fmla="*/ 653 h 3668"/>
              <a:gd name="T110" fmla="*/ 805 w 9379"/>
              <a:gd name="T111" fmla="*/ 548 h 3668"/>
              <a:gd name="T112" fmla="*/ 976 w 9379"/>
              <a:gd name="T113" fmla="*/ 438 h 3668"/>
              <a:gd name="T114" fmla="*/ 1158 w 9379"/>
              <a:gd name="T115" fmla="*/ 462 h 3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379" h="3668">
                <a:moveTo>
                  <a:pt x="1158" y="462"/>
                </a:moveTo>
                <a:cubicBezTo>
                  <a:pt x="1221" y="532"/>
                  <a:pt x="1159" y="534"/>
                  <a:pt x="1431" y="524"/>
                </a:cubicBezTo>
                <a:cubicBezTo>
                  <a:pt x="1502" y="522"/>
                  <a:pt x="1559" y="532"/>
                  <a:pt x="1603" y="593"/>
                </a:cubicBezTo>
                <a:cubicBezTo>
                  <a:pt x="1687" y="708"/>
                  <a:pt x="1778" y="717"/>
                  <a:pt x="1909" y="747"/>
                </a:cubicBezTo>
                <a:cubicBezTo>
                  <a:pt x="1980" y="763"/>
                  <a:pt x="2011" y="729"/>
                  <a:pt x="2075" y="729"/>
                </a:cubicBezTo>
                <a:cubicBezTo>
                  <a:pt x="2163" y="729"/>
                  <a:pt x="2297" y="760"/>
                  <a:pt x="2389" y="773"/>
                </a:cubicBezTo>
                <a:cubicBezTo>
                  <a:pt x="2443" y="781"/>
                  <a:pt x="2528" y="846"/>
                  <a:pt x="2553" y="801"/>
                </a:cubicBezTo>
                <a:cubicBezTo>
                  <a:pt x="2612" y="697"/>
                  <a:pt x="2697" y="806"/>
                  <a:pt x="2686" y="630"/>
                </a:cubicBezTo>
                <a:cubicBezTo>
                  <a:pt x="2683" y="580"/>
                  <a:pt x="2651" y="555"/>
                  <a:pt x="2609" y="537"/>
                </a:cubicBezTo>
                <a:cubicBezTo>
                  <a:pt x="2544" y="510"/>
                  <a:pt x="2525" y="452"/>
                  <a:pt x="2471" y="414"/>
                </a:cubicBezTo>
                <a:cubicBezTo>
                  <a:pt x="2432" y="387"/>
                  <a:pt x="2382" y="203"/>
                  <a:pt x="2470" y="232"/>
                </a:cubicBezTo>
                <a:cubicBezTo>
                  <a:pt x="2400" y="84"/>
                  <a:pt x="2579" y="191"/>
                  <a:pt x="2529" y="0"/>
                </a:cubicBezTo>
                <a:cubicBezTo>
                  <a:pt x="2657" y="32"/>
                  <a:pt x="2800" y="116"/>
                  <a:pt x="2927" y="134"/>
                </a:cubicBezTo>
                <a:cubicBezTo>
                  <a:pt x="3000" y="144"/>
                  <a:pt x="3056" y="157"/>
                  <a:pt x="3130" y="167"/>
                </a:cubicBezTo>
                <a:cubicBezTo>
                  <a:pt x="3197" y="176"/>
                  <a:pt x="3297" y="235"/>
                  <a:pt x="3361" y="218"/>
                </a:cubicBezTo>
                <a:cubicBezTo>
                  <a:pt x="3485" y="185"/>
                  <a:pt x="3609" y="287"/>
                  <a:pt x="3628" y="367"/>
                </a:cubicBezTo>
                <a:cubicBezTo>
                  <a:pt x="3640" y="419"/>
                  <a:pt x="3702" y="454"/>
                  <a:pt x="3732" y="496"/>
                </a:cubicBezTo>
                <a:cubicBezTo>
                  <a:pt x="3770" y="548"/>
                  <a:pt x="3856" y="580"/>
                  <a:pt x="3894" y="600"/>
                </a:cubicBezTo>
                <a:cubicBezTo>
                  <a:pt x="3937" y="624"/>
                  <a:pt x="4004" y="605"/>
                  <a:pt x="4061" y="655"/>
                </a:cubicBezTo>
                <a:cubicBezTo>
                  <a:pt x="4081" y="672"/>
                  <a:pt x="4163" y="684"/>
                  <a:pt x="4205" y="670"/>
                </a:cubicBezTo>
                <a:cubicBezTo>
                  <a:pt x="4264" y="649"/>
                  <a:pt x="4269" y="678"/>
                  <a:pt x="4351" y="647"/>
                </a:cubicBezTo>
                <a:cubicBezTo>
                  <a:pt x="4648" y="532"/>
                  <a:pt x="4652" y="580"/>
                  <a:pt x="4958" y="609"/>
                </a:cubicBezTo>
                <a:cubicBezTo>
                  <a:pt x="5021" y="615"/>
                  <a:pt x="5069" y="663"/>
                  <a:pt x="5121" y="695"/>
                </a:cubicBezTo>
                <a:cubicBezTo>
                  <a:pt x="5203" y="746"/>
                  <a:pt x="5269" y="728"/>
                  <a:pt x="5359" y="746"/>
                </a:cubicBezTo>
                <a:cubicBezTo>
                  <a:pt x="5405" y="756"/>
                  <a:pt x="5430" y="798"/>
                  <a:pt x="5458" y="830"/>
                </a:cubicBezTo>
                <a:cubicBezTo>
                  <a:pt x="5494" y="871"/>
                  <a:pt x="5539" y="887"/>
                  <a:pt x="5585" y="914"/>
                </a:cubicBezTo>
                <a:cubicBezTo>
                  <a:pt x="5653" y="954"/>
                  <a:pt x="5716" y="965"/>
                  <a:pt x="5772" y="961"/>
                </a:cubicBezTo>
                <a:cubicBezTo>
                  <a:pt x="5867" y="955"/>
                  <a:pt x="5929" y="979"/>
                  <a:pt x="6012" y="996"/>
                </a:cubicBezTo>
                <a:cubicBezTo>
                  <a:pt x="6079" y="1010"/>
                  <a:pt x="6138" y="1006"/>
                  <a:pt x="6205" y="1009"/>
                </a:cubicBezTo>
                <a:cubicBezTo>
                  <a:pt x="6254" y="1011"/>
                  <a:pt x="6320" y="1035"/>
                  <a:pt x="6349" y="1005"/>
                </a:cubicBezTo>
                <a:cubicBezTo>
                  <a:pt x="6395" y="956"/>
                  <a:pt x="6429" y="946"/>
                  <a:pt x="6522" y="939"/>
                </a:cubicBezTo>
                <a:cubicBezTo>
                  <a:pt x="6560" y="936"/>
                  <a:pt x="6672" y="892"/>
                  <a:pt x="6742" y="901"/>
                </a:cubicBezTo>
                <a:cubicBezTo>
                  <a:pt x="6803" y="909"/>
                  <a:pt x="6839" y="895"/>
                  <a:pt x="6855" y="835"/>
                </a:cubicBezTo>
                <a:cubicBezTo>
                  <a:pt x="6888" y="708"/>
                  <a:pt x="7132" y="570"/>
                  <a:pt x="7299" y="685"/>
                </a:cubicBezTo>
                <a:cubicBezTo>
                  <a:pt x="7352" y="718"/>
                  <a:pt x="7421" y="761"/>
                  <a:pt x="7481" y="771"/>
                </a:cubicBezTo>
                <a:cubicBezTo>
                  <a:pt x="7536" y="778"/>
                  <a:pt x="7570" y="763"/>
                  <a:pt x="7615" y="740"/>
                </a:cubicBezTo>
                <a:cubicBezTo>
                  <a:pt x="7684" y="709"/>
                  <a:pt x="7818" y="766"/>
                  <a:pt x="7821" y="797"/>
                </a:cubicBezTo>
                <a:lnTo>
                  <a:pt x="7856" y="1294"/>
                </a:lnTo>
                <a:cubicBezTo>
                  <a:pt x="7902" y="1370"/>
                  <a:pt x="7814" y="1372"/>
                  <a:pt x="7847" y="1415"/>
                </a:cubicBezTo>
                <a:cubicBezTo>
                  <a:pt x="7878" y="1458"/>
                  <a:pt x="7947" y="1502"/>
                  <a:pt x="7981" y="1520"/>
                </a:cubicBezTo>
                <a:cubicBezTo>
                  <a:pt x="8031" y="1545"/>
                  <a:pt x="8050" y="1472"/>
                  <a:pt x="8106" y="1477"/>
                </a:cubicBezTo>
                <a:cubicBezTo>
                  <a:pt x="8177" y="1483"/>
                  <a:pt x="8243" y="1460"/>
                  <a:pt x="8312" y="1492"/>
                </a:cubicBezTo>
                <a:cubicBezTo>
                  <a:pt x="8368" y="1519"/>
                  <a:pt x="8404" y="1545"/>
                  <a:pt x="8449" y="1486"/>
                </a:cubicBezTo>
                <a:cubicBezTo>
                  <a:pt x="8488" y="1435"/>
                  <a:pt x="8513" y="1408"/>
                  <a:pt x="8581" y="1412"/>
                </a:cubicBezTo>
                <a:cubicBezTo>
                  <a:pt x="8699" y="1419"/>
                  <a:pt x="8844" y="1507"/>
                  <a:pt x="8941" y="1570"/>
                </a:cubicBezTo>
                <a:cubicBezTo>
                  <a:pt x="9054" y="1642"/>
                  <a:pt x="9176" y="1706"/>
                  <a:pt x="9269" y="1805"/>
                </a:cubicBezTo>
                <a:cubicBezTo>
                  <a:pt x="9379" y="1921"/>
                  <a:pt x="9197" y="1916"/>
                  <a:pt x="9124" y="1902"/>
                </a:cubicBezTo>
                <a:cubicBezTo>
                  <a:pt x="9076" y="1894"/>
                  <a:pt x="9027" y="1847"/>
                  <a:pt x="8990" y="1882"/>
                </a:cubicBezTo>
                <a:cubicBezTo>
                  <a:pt x="8978" y="1893"/>
                  <a:pt x="8915" y="1873"/>
                  <a:pt x="8897" y="1874"/>
                </a:cubicBezTo>
                <a:cubicBezTo>
                  <a:pt x="8844" y="1877"/>
                  <a:pt x="8809" y="1904"/>
                  <a:pt x="8764" y="1927"/>
                </a:cubicBezTo>
                <a:cubicBezTo>
                  <a:pt x="8732" y="1943"/>
                  <a:pt x="8665" y="1900"/>
                  <a:pt x="8655" y="1938"/>
                </a:cubicBezTo>
                <a:cubicBezTo>
                  <a:pt x="8645" y="1979"/>
                  <a:pt x="8648" y="2000"/>
                  <a:pt x="8596" y="1996"/>
                </a:cubicBezTo>
                <a:cubicBezTo>
                  <a:pt x="8505" y="1991"/>
                  <a:pt x="8440" y="1990"/>
                  <a:pt x="8433" y="2128"/>
                </a:cubicBezTo>
                <a:cubicBezTo>
                  <a:pt x="8387" y="2237"/>
                  <a:pt x="8471" y="2172"/>
                  <a:pt x="8461" y="2206"/>
                </a:cubicBezTo>
                <a:cubicBezTo>
                  <a:pt x="8455" y="2228"/>
                  <a:pt x="8426" y="2258"/>
                  <a:pt x="8352" y="2308"/>
                </a:cubicBezTo>
                <a:cubicBezTo>
                  <a:pt x="8244" y="2385"/>
                  <a:pt x="8095" y="2298"/>
                  <a:pt x="8068" y="2352"/>
                </a:cubicBezTo>
                <a:cubicBezTo>
                  <a:pt x="8047" y="2393"/>
                  <a:pt x="8042" y="2442"/>
                  <a:pt x="8007" y="2477"/>
                </a:cubicBezTo>
                <a:cubicBezTo>
                  <a:pt x="7983" y="2499"/>
                  <a:pt x="7956" y="2494"/>
                  <a:pt x="7938" y="2523"/>
                </a:cubicBezTo>
                <a:cubicBezTo>
                  <a:pt x="7909" y="2586"/>
                  <a:pt x="7871" y="2565"/>
                  <a:pt x="7787" y="2551"/>
                </a:cubicBezTo>
                <a:cubicBezTo>
                  <a:pt x="7759" y="2546"/>
                  <a:pt x="7754" y="2546"/>
                  <a:pt x="7693" y="2533"/>
                </a:cubicBezTo>
                <a:cubicBezTo>
                  <a:pt x="7593" y="2515"/>
                  <a:pt x="7469" y="2386"/>
                  <a:pt x="7360" y="2469"/>
                </a:cubicBezTo>
                <a:cubicBezTo>
                  <a:pt x="7318" y="2501"/>
                  <a:pt x="7321" y="2555"/>
                  <a:pt x="7339" y="2600"/>
                </a:cubicBezTo>
                <a:cubicBezTo>
                  <a:pt x="7350" y="2628"/>
                  <a:pt x="7331" y="2654"/>
                  <a:pt x="7339" y="2681"/>
                </a:cubicBezTo>
                <a:cubicBezTo>
                  <a:pt x="7355" y="2736"/>
                  <a:pt x="7694" y="2898"/>
                  <a:pt x="7572" y="2950"/>
                </a:cubicBezTo>
                <a:cubicBezTo>
                  <a:pt x="7546" y="2962"/>
                  <a:pt x="7508" y="3005"/>
                  <a:pt x="7487" y="3025"/>
                </a:cubicBezTo>
                <a:cubicBezTo>
                  <a:pt x="7459" y="3054"/>
                  <a:pt x="7405" y="3058"/>
                  <a:pt x="7389" y="3100"/>
                </a:cubicBezTo>
                <a:cubicBezTo>
                  <a:pt x="7300" y="3346"/>
                  <a:pt x="7269" y="3274"/>
                  <a:pt x="7130" y="3358"/>
                </a:cubicBezTo>
                <a:cubicBezTo>
                  <a:pt x="7043" y="3411"/>
                  <a:pt x="6790" y="3367"/>
                  <a:pt x="6673" y="3384"/>
                </a:cubicBezTo>
                <a:cubicBezTo>
                  <a:pt x="6502" y="3411"/>
                  <a:pt x="6357" y="3429"/>
                  <a:pt x="6199" y="3510"/>
                </a:cubicBezTo>
                <a:cubicBezTo>
                  <a:pt x="6135" y="3542"/>
                  <a:pt x="6069" y="3574"/>
                  <a:pt x="6013" y="3620"/>
                </a:cubicBezTo>
                <a:cubicBezTo>
                  <a:pt x="5962" y="3661"/>
                  <a:pt x="5971" y="3668"/>
                  <a:pt x="5911" y="3662"/>
                </a:cubicBezTo>
                <a:cubicBezTo>
                  <a:pt x="5875" y="3659"/>
                  <a:pt x="5835" y="3662"/>
                  <a:pt x="5805" y="3638"/>
                </a:cubicBezTo>
                <a:cubicBezTo>
                  <a:pt x="5746" y="3590"/>
                  <a:pt x="5741" y="3588"/>
                  <a:pt x="5659" y="3597"/>
                </a:cubicBezTo>
                <a:cubicBezTo>
                  <a:pt x="5509" y="3613"/>
                  <a:pt x="5360" y="3535"/>
                  <a:pt x="5214" y="3509"/>
                </a:cubicBezTo>
                <a:cubicBezTo>
                  <a:pt x="4872" y="3447"/>
                  <a:pt x="4956" y="3364"/>
                  <a:pt x="4817" y="3339"/>
                </a:cubicBezTo>
                <a:cubicBezTo>
                  <a:pt x="4748" y="3326"/>
                  <a:pt x="4677" y="3337"/>
                  <a:pt x="4607" y="3323"/>
                </a:cubicBezTo>
                <a:cubicBezTo>
                  <a:pt x="4546" y="3310"/>
                  <a:pt x="4484" y="3301"/>
                  <a:pt x="4422" y="3291"/>
                </a:cubicBezTo>
                <a:cubicBezTo>
                  <a:pt x="4350" y="3280"/>
                  <a:pt x="4299" y="3320"/>
                  <a:pt x="4229" y="3327"/>
                </a:cubicBezTo>
                <a:cubicBezTo>
                  <a:pt x="4138" y="3337"/>
                  <a:pt x="4040" y="3311"/>
                  <a:pt x="3949" y="3308"/>
                </a:cubicBezTo>
                <a:cubicBezTo>
                  <a:pt x="3794" y="3303"/>
                  <a:pt x="3643" y="3241"/>
                  <a:pt x="3488" y="3258"/>
                </a:cubicBezTo>
                <a:cubicBezTo>
                  <a:pt x="3374" y="3270"/>
                  <a:pt x="3329" y="3306"/>
                  <a:pt x="3285" y="3216"/>
                </a:cubicBezTo>
                <a:cubicBezTo>
                  <a:pt x="3270" y="3186"/>
                  <a:pt x="3228" y="3168"/>
                  <a:pt x="3201" y="3152"/>
                </a:cubicBezTo>
                <a:cubicBezTo>
                  <a:pt x="3081" y="3084"/>
                  <a:pt x="3026" y="2955"/>
                  <a:pt x="2928" y="2866"/>
                </a:cubicBezTo>
                <a:cubicBezTo>
                  <a:pt x="2890" y="2832"/>
                  <a:pt x="2829" y="2826"/>
                  <a:pt x="2823" y="2766"/>
                </a:cubicBezTo>
                <a:cubicBezTo>
                  <a:pt x="2817" y="2707"/>
                  <a:pt x="2691" y="2733"/>
                  <a:pt x="2637" y="2708"/>
                </a:cubicBezTo>
                <a:cubicBezTo>
                  <a:pt x="2574" y="2679"/>
                  <a:pt x="2508" y="2648"/>
                  <a:pt x="2449" y="2611"/>
                </a:cubicBezTo>
                <a:cubicBezTo>
                  <a:pt x="2397" y="2577"/>
                  <a:pt x="2336" y="2580"/>
                  <a:pt x="2285" y="2540"/>
                </a:cubicBezTo>
                <a:cubicBezTo>
                  <a:pt x="2167" y="2447"/>
                  <a:pt x="2009" y="2486"/>
                  <a:pt x="1872" y="2473"/>
                </a:cubicBezTo>
                <a:cubicBezTo>
                  <a:pt x="1759" y="2461"/>
                  <a:pt x="1644" y="2442"/>
                  <a:pt x="1532" y="2426"/>
                </a:cubicBezTo>
                <a:cubicBezTo>
                  <a:pt x="1434" y="2413"/>
                  <a:pt x="1304" y="2345"/>
                  <a:pt x="1291" y="2233"/>
                </a:cubicBezTo>
                <a:cubicBezTo>
                  <a:pt x="1285" y="2180"/>
                  <a:pt x="1353" y="2129"/>
                  <a:pt x="1315" y="2084"/>
                </a:cubicBezTo>
                <a:cubicBezTo>
                  <a:pt x="1228" y="1979"/>
                  <a:pt x="1382" y="1992"/>
                  <a:pt x="1085" y="1730"/>
                </a:cubicBezTo>
                <a:cubicBezTo>
                  <a:pt x="1027" y="1675"/>
                  <a:pt x="991" y="1626"/>
                  <a:pt x="940" y="1569"/>
                </a:cubicBezTo>
                <a:cubicBezTo>
                  <a:pt x="897" y="1532"/>
                  <a:pt x="825" y="1486"/>
                  <a:pt x="780" y="1465"/>
                </a:cubicBezTo>
                <a:cubicBezTo>
                  <a:pt x="766" y="1488"/>
                  <a:pt x="757" y="1509"/>
                  <a:pt x="682" y="1452"/>
                </a:cubicBezTo>
                <a:cubicBezTo>
                  <a:pt x="570" y="1373"/>
                  <a:pt x="574" y="1510"/>
                  <a:pt x="351" y="1339"/>
                </a:cubicBezTo>
                <a:cubicBezTo>
                  <a:pt x="307" y="1306"/>
                  <a:pt x="262" y="1267"/>
                  <a:pt x="207" y="1253"/>
                </a:cubicBezTo>
                <a:cubicBezTo>
                  <a:pt x="154" y="1241"/>
                  <a:pt x="128" y="1243"/>
                  <a:pt x="130" y="1193"/>
                </a:cubicBezTo>
                <a:cubicBezTo>
                  <a:pt x="132" y="1156"/>
                  <a:pt x="41" y="1150"/>
                  <a:pt x="25" y="1115"/>
                </a:cubicBezTo>
                <a:cubicBezTo>
                  <a:pt x="17" y="1102"/>
                  <a:pt x="37" y="1102"/>
                  <a:pt x="41" y="1095"/>
                </a:cubicBezTo>
                <a:cubicBezTo>
                  <a:pt x="51" y="1078"/>
                  <a:pt x="8" y="1038"/>
                  <a:pt x="0" y="1022"/>
                </a:cubicBezTo>
                <a:cubicBezTo>
                  <a:pt x="70" y="1028"/>
                  <a:pt x="43" y="982"/>
                  <a:pt x="57" y="940"/>
                </a:cubicBezTo>
                <a:cubicBezTo>
                  <a:pt x="87" y="851"/>
                  <a:pt x="244" y="957"/>
                  <a:pt x="234" y="897"/>
                </a:cubicBezTo>
                <a:cubicBezTo>
                  <a:pt x="274" y="899"/>
                  <a:pt x="297" y="922"/>
                  <a:pt x="326" y="900"/>
                </a:cubicBezTo>
                <a:lnTo>
                  <a:pt x="309" y="870"/>
                </a:lnTo>
                <a:cubicBezTo>
                  <a:pt x="361" y="862"/>
                  <a:pt x="386" y="851"/>
                  <a:pt x="436" y="832"/>
                </a:cubicBezTo>
                <a:cubicBezTo>
                  <a:pt x="413" y="817"/>
                  <a:pt x="397" y="792"/>
                  <a:pt x="389" y="767"/>
                </a:cubicBezTo>
                <a:cubicBezTo>
                  <a:pt x="402" y="757"/>
                  <a:pt x="489" y="749"/>
                  <a:pt x="479" y="725"/>
                </a:cubicBezTo>
                <a:cubicBezTo>
                  <a:pt x="468" y="695"/>
                  <a:pt x="509" y="696"/>
                  <a:pt x="529" y="682"/>
                </a:cubicBezTo>
                <a:cubicBezTo>
                  <a:pt x="558" y="663"/>
                  <a:pt x="608" y="668"/>
                  <a:pt x="627" y="653"/>
                </a:cubicBezTo>
                <a:cubicBezTo>
                  <a:pt x="650" y="635"/>
                  <a:pt x="676" y="598"/>
                  <a:pt x="722" y="579"/>
                </a:cubicBezTo>
                <a:cubicBezTo>
                  <a:pt x="751" y="568"/>
                  <a:pt x="780" y="578"/>
                  <a:pt x="805" y="548"/>
                </a:cubicBezTo>
                <a:cubicBezTo>
                  <a:pt x="824" y="525"/>
                  <a:pt x="830" y="504"/>
                  <a:pt x="861" y="500"/>
                </a:cubicBezTo>
                <a:cubicBezTo>
                  <a:pt x="896" y="495"/>
                  <a:pt x="1007" y="503"/>
                  <a:pt x="976" y="438"/>
                </a:cubicBezTo>
                <a:cubicBezTo>
                  <a:pt x="1036" y="437"/>
                  <a:pt x="1061" y="507"/>
                  <a:pt x="1097" y="491"/>
                </a:cubicBezTo>
                <a:cubicBezTo>
                  <a:pt x="1107" y="487"/>
                  <a:pt x="1145" y="448"/>
                  <a:pt x="1158" y="46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7" name="꙱ Monaco (Principality of Monaco) (MC) (H)">
            <a:extLst>
              <a:ext uri="{FF2B5EF4-FFF2-40B4-BE49-F238E27FC236}">
                <a16:creationId xmlns:a16="http://schemas.microsoft.com/office/drawing/2014/main" id="{9E0CB217-6EFB-4121-A965-B88D0AD7FAA4}"/>
              </a:ext>
            </a:extLst>
          </p:cNvPr>
          <p:cNvSpPr>
            <a:spLocks/>
          </p:cNvSpPr>
          <p:nvPr/>
        </p:nvSpPr>
        <p:spPr bwMode="auto">
          <a:xfrm>
            <a:off x="4587031" y="1091110"/>
            <a:ext cx="2066" cy="2064"/>
          </a:xfrm>
          <a:custGeom>
            <a:avLst/>
            <a:gdLst>
              <a:gd name="T0" fmla="*/ 5 w 28"/>
              <a:gd name="T1" fmla="*/ 21 h 25"/>
              <a:gd name="T2" fmla="*/ 19 w 28"/>
              <a:gd name="T3" fmla="*/ 2 h 25"/>
              <a:gd name="T4" fmla="*/ 5 w 28"/>
              <a:gd name="T5" fmla="*/ 2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8" h="25">
                <a:moveTo>
                  <a:pt x="5" y="21"/>
                </a:moveTo>
                <a:cubicBezTo>
                  <a:pt x="0" y="15"/>
                  <a:pt x="9" y="3"/>
                  <a:pt x="19" y="2"/>
                </a:cubicBezTo>
                <a:cubicBezTo>
                  <a:pt x="28" y="0"/>
                  <a:pt x="17" y="25"/>
                  <a:pt x="5" y="2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8" name="꙱ Moldova (Republic of Moldova) (MD) (H)">
            <a:extLst>
              <a:ext uri="{FF2B5EF4-FFF2-40B4-BE49-F238E27FC236}">
                <a16:creationId xmlns:a16="http://schemas.microsoft.com/office/drawing/2014/main" id="{14E6B995-F06C-4EA2-89AB-223E8F8C446C}"/>
              </a:ext>
            </a:extLst>
          </p:cNvPr>
          <p:cNvSpPr>
            <a:spLocks/>
          </p:cNvSpPr>
          <p:nvPr/>
        </p:nvSpPr>
        <p:spPr bwMode="auto">
          <a:xfrm>
            <a:off x="5029149" y="951777"/>
            <a:ext cx="84705" cy="90824"/>
          </a:xfrm>
          <a:custGeom>
            <a:avLst/>
            <a:gdLst>
              <a:gd name="T0" fmla="*/ 0 w 1034"/>
              <a:gd name="T1" fmla="*/ 126 h 1098"/>
              <a:gd name="T2" fmla="*/ 35 w 1034"/>
              <a:gd name="T3" fmla="*/ 111 h 1098"/>
              <a:gd name="T4" fmla="*/ 230 w 1034"/>
              <a:gd name="T5" fmla="*/ 57 h 1098"/>
              <a:gd name="T6" fmla="*/ 458 w 1034"/>
              <a:gd name="T7" fmla="*/ 152 h 1098"/>
              <a:gd name="T8" fmla="*/ 510 w 1034"/>
              <a:gd name="T9" fmla="*/ 192 h 1098"/>
              <a:gd name="T10" fmla="*/ 597 w 1034"/>
              <a:gd name="T11" fmla="*/ 190 h 1098"/>
              <a:gd name="T12" fmla="*/ 659 w 1034"/>
              <a:gd name="T13" fmla="*/ 228 h 1098"/>
              <a:gd name="T14" fmla="*/ 798 w 1034"/>
              <a:gd name="T15" fmla="*/ 458 h 1098"/>
              <a:gd name="T16" fmla="*/ 833 w 1034"/>
              <a:gd name="T17" fmla="*/ 456 h 1098"/>
              <a:gd name="T18" fmla="*/ 811 w 1034"/>
              <a:gd name="T19" fmla="*/ 569 h 1098"/>
              <a:gd name="T20" fmla="*/ 953 w 1034"/>
              <a:gd name="T21" fmla="*/ 719 h 1098"/>
              <a:gd name="T22" fmla="*/ 1020 w 1034"/>
              <a:gd name="T23" fmla="*/ 764 h 1098"/>
              <a:gd name="T24" fmla="*/ 787 w 1034"/>
              <a:gd name="T25" fmla="*/ 775 h 1098"/>
              <a:gd name="T26" fmla="*/ 766 w 1034"/>
              <a:gd name="T27" fmla="*/ 721 h 1098"/>
              <a:gd name="T28" fmla="*/ 707 w 1034"/>
              <a:gd name="T29" fmla="*/ 826 h 1098"/>
              <a:gd name="T30" fmla="*/ 687 w 1034"/>
              <a:gd name="T31" fmla="*/ 916 h 1098"/>
              <a:gd name="T32" fmla="*/ 608 w 1034"/>
              <a:gd name="T33" fmla="*/ 1042 h 1098"/>
              <a:gd name="T34" fmla="*/ 524 w 1034"/>
              <a:gd name="T35" fmla="*/ 1098 h 1098"/>
              <a:gd name="T36" fmla="*/ 486 w 1034"/>
              <a:gd name="T37" fmla="*/ 990 h 1098"/>
              <a:gd name="T38" fmla="*/ 474 w 1034"/>
              <a:gd name="T39" fmla="*/ 851 h 1098"/>
              <a:gd name="T40" fmla="*/ 495 w 1034"/>
              <a:gd name="T41" fmla="*/ 732 h 1098"/>
              <a:gd name="T42" fmla="*/ 187 w 1034"/>
              <a:gd name="T43" fmla="*/ 287 h 1098"/>
              <a:gd name="T44" fmla="*/ 0 w 1034"/>
              <a:gd name="T45" fmla="*/ 126 h 1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34" h="1098">
                <a:moveTo>
                  <a:pt x="0" y="126"/>
                </a:moveTo>
                <a:cubicBezTo>
                  <a:pt x="20" y="123"/>
                  <a:pt x="29" y="120"/>
                  <a:pt x="35" y="111"/>
                </a:cubicBezTo>
                <a:cubicBezTo>
                  <a:pt x="51" y="30"/>
                  <a:pt x="131" y="125"/>
                  <a:pt x="230" y="57"/>
                </a:cubicBezTo>
                <a:cubicBezTo>
                  <a:pt x="312" y="0"/>
                  <a:pt x="374" y="190"/>
                  <a:pt x="458" y="152"/>
                </a:cubicBezTo>
                <a:cubicBezTo>
                  <a:pt x="468" y="203"/>
                  <a:pt x="501" y="139"/>
                  <a:pt x="510" y="192"/>
                </a:cubicBezTo>
                <a:cubicBezTo>
                  <a:pt x="521" y="141"/>
                  <a:pt x="567" y="165"/>
                  <a:pt x="597" y="190"/>
                </a:cubicBezTo>
                <a:cubicBezTo>
                  <a:pt x="609" y="204"/>
                  <a:pt x="643" y="244"/>
                  <a:pt x="659" y="228"/>
                </a:cubicBezTo>
                <a:cubicBezTo>
                  <a:pt x="698" y="189"/>
                  <a:pt x="767" y="409"/>
                  <a:pt x="798" y="458"/>
                </a:cubicBezTo>
                <a:cubicBezTo>
                  <a:pt x="811" y="481"/>
                  <a:pt x="818" y="438"/>
                  <a:pt x="833" y="456"/>
                </a:cubicBezTo>
                <a:cubicBezTo>
                  <a:pt x="866" y="500"/>
                  <a:pt x="820" y="545"/>
                  <a:pt x="811" y="569"/>
                </a:cubicBezTo>
                <a:cubicBezTo>
                  <a:pt x="877" y="515"/>
                  <a:pt x="1034" y="682"/>
                  <a:pt x="953" y="719"/>
                </a:cubicBezTo>
                <a:cubicBezTo>
                  <a:pt x="981" y="730"/>
                  <a:pt x="991" y="755"/>
                  <a:pt x="1020" y="764"/>
                </a:cubicBezTo>
                <a:cubicBezTo>
                  <a:pt x="953" y="834"/>
                  <a:pt x="831" y="683"/>
                  <a:pt x="787" y="775"/>
                </a:cubicBezTo>
                <a:cubicBezTo>
                  <a:pt x="779" y="757"/>
                  <a:pt x="772" y="739"/>
                  <a:pt x="766" y="721"/>
                </a:cubicBezTo>
                <a:cubicBezTo>
                  <a:pt x="686" y="745"/>
                  <a:pt x="702" y="778"/>
                  <a:pt x="707" y="826"/>
                </a:cubicBezTo>
                <a:cubicBezTo>
                  <a:pt x="711" y="854"/>
                  <a:pt x="710" y="884"/>
                  <a:pt x="687" y="916"/>
                </a:cubicBezTo>
                <a:cubicBezTo>
                  <a:pt x="634" y="999"/>
                  <a:pt x="648" y="938"/>
                  <a:pt x="608" y="1042"/>
                </a:cubicBezTo>
                <a:cubicBezTo>
                  <a:pt x="590" y="1090"/>
                  <a:pt x="530" y="1065"/>
                  <a:pt x="524" y="1098"/>
                </a:cubicBezTo>
                <a:cubicBezTo>
                  <a:pt x="500" y="1071"/>
                  <a:pt x="490" y="1041"/>
                  <a:pt x="486" y="990"/>
                </a:cubicBezTo>
                <a:cubicBezTo>
                  <a:pt x="482" y="940"/>
                  <a:pt x="463" y="904"/>
                  <a:pt x="474" y="851"/>
                </a:cubicBezTo>
                <a:cubicBezTo>
                  <a:pt x="484" y="813"/>
                  <a:pt x="507" y="772"/>
                  <a:pt x="495" y="732"/>
                </a:cubicBezTo>
                <a:cubicBezTo>
                  <a:pt x="420" y="486"/>
                  <a:pt x="314" y="511"/>
                  <a:pt x="187" y="287"/>
                </a:cubicBezTo>
                <a:cubicBezTo>
                  <a:pt x="140" y="206"/>
                  <a:pt x="106" y="131"/>
                  <a:pt x="0" y="12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79" name="꙱ Micronesia (Federated States of Micronesia) (H)">
            <a:extLst>
              <a:ext uri="{FF2B5EF4-FFF2-40B4-BE49-F238E27FC236}">
                <a16:creationId xmlns:a16="http://schemas.microsoft.com/office/drawing/2014/main" id="{ED2F481C-D790-43F4-8402-449346FC147C}"/>
              </a:ext>
            </a:extLst>
          </p:cNvPr>
          <p:cNvSpPr>
            <a:spLocks/>
          </p:cNvSpPr>
          <p:nvPr/>
        </p:nvSpPr>
        <p:spPr bwMode="auto">
          <a:xfrm>
            <a:off x="8490686" y="2171713"/>
            <a:ext cx="6198" cy="6193"/>
          </a:xfrm>
          <a:custGeom>
            <a:avLst/>
            <a:gdLst>
              <a:gd name="T0" fmla="*/ 30 w 84"/>
              <a:gd name="T1" fmla="*/ 77 h 77"/>
              <a:gd name="T2" fmla="*/ 0 w 84"/>
              <a:gd name="T3" fmla="*/ 14 h 77"/>
              <a:gd name="T4" fmla="*/ 30 w 84"/>
              <a:gd name="T5" fmla="*/ 7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4" h="77">
                <a:moveTo>
                  <a:pt x="30" y="77"/>
                </a:moveTo>
                <a:cubicBezTo>
                  <a:pt x="84" y="64"/>
                  <a:pt x="44" y="0"/>
                  <a:pt x="0" y="14"/>
                </a:cubicBezTo>
                <a:cubicBezTo>
                  <a:pt x="2" y="39"/>
                  <a:pt x="12" y="60"/>
                  <a:pt x="30" y="7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0" name="꙱ Mexico (United Mexican States) (MX) (H)">
            <a:extLst>
              <a:ext uri="{FF2B5EF4-FFF2-40B4-BE49-F238E27FC236}">
                <a16:creationId xmlns:a16="http://schemas.microsoft.com/office/drawing/2014/main" id="{9D935CDC-5FA9-42EA-A7BF-88021C4D3FA1}"/>
              </a:ext>
            </a:extLst>
          </p:cNvPr>
          <p:cNvSpPr>
            <a:spLocks noEditPoints="1"/>
          </p:cNvSpPr>
          <p:nvPr/>
        </p:nvSpPr>
        <p:spPr bwMode="auto">
          <a:xfrm>
            <a:off x="1436422" y="1415188"/>
            <a:ext cx="755113" cy="534625"/>
          </a:xfrm>
          <a:custGeom>
            <a:avLst/>
            <a:gdLst>
              <a:gd name="T0" fmla="*/ 7448 w 9148"/>
              <a:gd name="T1" fmla="*/ 4976 h 6481"/>
              <a:gd name="T2" fmla="*/ 2722 w 9148"/>
              <a:gd name="T3" fmla="*/ 2734 h 6481"/>
              <a:gd name="T4" fmla="*/ 2146 w 9148"/>
              <a:gd name="T5" fmla="*/ 3064 h 6481"/>
              <a:gd name="T6" fmla="*/ 1855 w 9148"/>
              <a:gd name="T7" fmla="*/ 2449 h 6481"/>
              <a:gd name="T8" fmla="*/ 1805 w 9148"/>
              <a:gd name="T9" fmla="*/ 1413 h 6481"/>
              <a:gd name="T10" fmla="*/ 1513 w 9148"/>
              <a:gd name="T11" fmla="*/ 1128 h 6481"/>
              <a:gd name="T12" fmla="*/ 1480 w 9148"/>
              <a:gd name="T13" fmla="*/ 2761 h 6481"/>
              <a:gd name="T14" fmla="*/ 1888 w 9148"/>
              <a:gd name="T15" fmla="*/ 3227 h 6481"/>
              <a:gd name="T16" fmla="*/ 2122 w 9148"/>
              <a:gd name="T17" fmla="*/ 3102 h 6481"/>
              <a:gd name="T18" fmla="*/ 1879 w 9148"/>
              <a:gd name="T19" fmla="*/ 2562 h 6481"/>
              <a:gd name="T20" fmla="*/ 1596 w 9148"/>
              <a:gd name="T21" fmla="*/ 1546 h 6481"/>
              <a:gd name="T22" fmla="*/ 1316 w 9148"/>
              <a:gd name="T23" fmla="*/ 527 h 6481"/>
              <a:gd name="T24" fmla="*/ 1731 w 9148"/>
              <a:gd name="T25" fmla="*/ 503 h 6481"/>
              <a:gd name="T26" fmla="*/ 1882 w 9148"/>
              <a:gd name="T27" fmla="*/ 1208 h 6481"/>
              <a:gd name="T28" fmla="*/ 2140 w 9148"/>
              <a:gd name="T29" fmla="*/ 1740 h 6481"/>
              <a:gd name="T30" fmla="*/ 2369 w 9148"/>
              <a:gd name="T31" fmla="*/ 2142 h 6481"/>
              <a:gd name="T32" fmla="*/ 2393 w 9148"/>
              <a:gd name="T33" fmla="*/ 2512 h 6481"/>
              <a:gd name="T34" fmla="*/ 2544 w 9148"/>
              <a:gd name="T35" fmla="*/ 2550 h 6481"/>
              <a:gd name="T36" fmla="*/ 2744 w 9148"/>
              <a:gd name="T37" fmla="*/ 2837 h 6481"/>
              <a:gd name="T38" fmla="*/ 3372 w 9148"/>
              <a:gd name="T39" fmla="*/ 4015 h 6481"/>
              <a:gd name="T40" fmla="*/ 3309 w 9148"/>
              <a:gd name="T41" fmla="*/ 4769 h 6481"/>
              <a:gd name="T42" fmla="*/ 4190 w 9148"/>
              <a:gd name="T43" fmla="*/ 5274 h 6481"/>
              <a:gd name="T44" fmla="*/ 5170 w 9148"/>
              <a:gd name="T45" fmla="*/ 5862 h 6481"/>
              <a:gd name="T46" fmla="*/ 6303 w 9148"/>
              <a:gd name="T47" fmla="*/ 5884 h 6481"/>
              <a:gd name="T48" fmla="*/ 6552 w 9148"/>
              <a:gd name="T49" fmla="*/ 5964 h 6481"/>
              <a:gd name="T50" fmla="*/ 6934 w 9148"/>
              <a:gd name="T51" fmla="*/ 6376 h 6481"/>
              <a:gd name="T52" fmla="*/ 7256 w 9148"/>
              <a:gd name="T53" fmla="*/ 5933 h 6481"/>
              <a:gd name="T54" fmla="*/ 7398 w 9148"/>
              <a:gd name="T55" fmla="*/ 5516 h 6481"/>
              <a:gd name="T56" fmla="*/ 8235 w 9148"/>
              <a:gd name="T57" fmla="*/ 5293 h 6481"/>
              <a:gd name="T58" fmla="*/ 8731 w 9148"/>
              <a:gd name="T59" fmla="*/ 4780 h 6481"/>
              <a:gd name="T60" fmla="*/ 9027 w 9148"/>
              <a:gd name="T61" fmla="*/ 4182 h 6481"/>
              <a:gd name="T62" fmla="*/ 8268 w 9148"/>
              <a:gd name="T63" fmla="*/ 4056 h 6481"/>
              <a:gd name="T64" fmla="*/ 7750 w 9148"/>
              <a:gd name="T65" fmla="*/ 4654 h 6481"/>
              <a:gd name="T66" fmla="*/ 7456 w 9148"/>
              <a:gd name="T67" fmla="*/ 5062 h 6481"/>
              <a:gd name="T68" fmla="*/ 6703 w 9148"/>
              <a:gd name="T69" fmla="*/ 5142 h 6481"/>
              <a:gd name="T70" fmla="*/ 6102 w 9148"/>
              <a:gd name="T71" fmla="*/ 4995 h 6481"/>
              <a:gd name="T72" fmla="*/ 5996 w 9148"/>
              <a:gd name="T73" fmla="*/ 4727 h 6481"/>
              <a:gd name="T74" fmla="*/ 5785 w 9148"/>
              <a:gd name="T75" fmla="*/ 3975 h 6481"/>
              <a:gd name="T76" fmla="*/ 5801 w 9148"/>
              <a:gd name="T77" fmla="*/ 3185 h 6481"/>
              <a:gd name="T78" fmla="*/ 5914 w 9148"/>
              <a:gd name="T79" fmla="*/ 2681 h 6481"/>
              <a:gd name="T80" fmla="*/ 6166 w 9148"/>
              <a:gd name="T81" fmla="*/ 2378 h 6481"/>
              <a:gd name="T82" fmla="*/ 5566 w 9148"/>
              <a:gd name="T83" fmla="*/ 2059 h 6481"/>
              <a:gd name="T84" fmla="*/ 5275 w 9148"/>
              <a:gd name="T85" fmla="*/ 1145 h 6481"/>
              <a:gd name="T86" fmla="*/ 4618 w 9148"/>
              <a:gd name="T87" fmla="*/ 1319 h 6481"/>
              <a:gd name="T88" fmla="*/ 4044 w 9148"/>
              <a:gd name="T89" fmla="*/ 528 h 6481"/>
              <a:gd name="T90" fmla="*/ 2477 w 9148"/>
              <a:gd name="T91" fmla="*/ 485 h 6481"/>
              <a:gd name="T92" fmla="*/ 834 w 9148"/>
              <a:gd name="T93" fmla="*/ 178 h 6481"/>
              <a:gd name="T94" fmla="*/ 870 w 9148"/>
              <a:gd name="T95" fmla="*/ 834 h 6481"/>
              <a:gd name="T96" fmla="*/ 1223 w 9148"/>
              <a:gd name="T97" fmla="*/ 1478 h 6481"/>
              <a:gd name="T98" fmla="*/ 1182 w 9148"/>
              <a:gd name="T99" fmla="*/ 1870 h 6481"/>
              <a:gd name="T100" fmla="*/ 1070 w 9148"/>
              <a:gd name="T101" fmla="*/ 1991 h 6481"/>
              <a:gd name="T102" fmla="*/ 1357 w 9148"/>
              <a:gd name="T103" fmla="*/ 2046 h 6481"/>
              <a:gd name="T104" fmla="*/ 1434 w 9148"/>
              <a:gd name="T105" fmla="*/ 2811 h 6481"/>
              <a:gd name="T106" fmla="*/ 23 w 9148"/>
              <a:gd name="T107" fmla="*/ 1348 h 6481"/>
              <a:gd name="T108" fmla="*/ 2695 w 9148"/>
              <a:gd name="T109" fmla="*/ 2752 h 6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148" h="6481">
                <a:moveTo>
                  <a:pt x="8933" y="4444"/>
                </a:moveTo>
                <a:cubicBezTo>
                  <a:pt x="8972" y="4413"/>
                  <a:pt x="9010" y="4372"/>
                  <a:pt x="9031" y="4326"/>
                </a:cubicBezTo>
                <a:cubicBezTo>
                  <a:pt x="8993" y="4360"/>
                  <a:pt x="8904" y="4362"/>
                  <a:pt x="8933" y="4444"/>
                </a:cubicBezTo>
                <a:close/>
                <a:moveTo>
                  <a:pt x="7342" y="5020"/>
                </a:moveTo>
                <a:cubicBezTo>
                  <a:pt x="7383" y="5030"/>
                  <a:pt x="7412" y="4986"/>
                  <a:pt x="7448" y="4976"/>
                </a:cubicBezTo>
                <a:cubicBezTo>
                  <a:pt x="7410" y="4970"/>
                  <a:pt x="7373" y="5003"/>
                  <a:pt x="7342" y="5020"/>
                </a:cubicBezTo>
                <a:close/>
                <a:moveTo>
                  <a:pt x="2939" y="3934"/>
                </a:moveTo>
                <a:cubicBezTo>
                  <a:pt x="2936" y="3959"/>
                  <a:pt x="2952" y="3976"/>
                  <a:pt x="2977" y="3975"/>
                </a:cubicBezTo>
                <a:cubicBezTo>
                  <a:pt x="2978" y="3951"/>
                  <a:pt x="2963" y="3934"/>
                  <a:pt x="2939" y="3934"/>
                </a:cubicBezTo>
                <a:close/>
                <a:moveTo>
                  <a:pt x="2722" y="2734"/>
                </a:moveTo>
                <a:cubicBezTo>
                  <a:pt x="2711" y="2758"/>
                  <a:pt x="2715" y="2778"/>
                  <a:pt x="2737" y="2794"/>
                </a:cubicBezTo>
                <a:cubicBezTo>
                  <a:pt x="2743" y="2771"/>
                  <a:pt x="2738" y="2751"/>
                  <a:pt x="2722" y="2734"/>
                </a:cubicBezTo>
                <a:close/>
                <a:moveTo>
                  <a:pt x="2146" y="3064"/>
                </a:moveTo>
                <a:cubicBezTo>
                  <a:pt x="2151" y="3040"/>
                  <a:pt x="2141" y="3016"/>
                  <a:pt x="2122" y="3001"/>
                </a:cubicBezTo>
                <a:cubicBezTo>
                  <a:pt x="2122" y="3025"/>
                  <a:pt x="2130" y="3046"/>
                  <a:pt x="2146" y="3064"/>
                </a:cubicBezTo>
                <a:close/>
                <a:moveTo>
                  <a:pt x="1935" y="2710"/>
                </a:moveTo>
                <a:cubicBezTo>
                  <a:pt x="1929" y="2742"/>
                  <a:pt x="1936" y="2773"/>
                  <a:pt x="1953" y="2800"/>
                </a:cubicBezTo>
                <a:cubicBezTo>
                  <a:pt x="1992" y="2772"/>
                  <a:pt x="1967" y="2729"/>
                  <a:pt x="1935" y="2710"/>
                </a:cubicBezTo>
                <a:close/>
                <a:moveTo>
                  <a:pt x="1911" y="2369"/>
                </a:moveTo>
                <a:cubicBezTo>
                  <a:pt x="1870" y="2375"/>
                  <a:pt x="1855" y="2412"/>
                  <a:pt x="1855" y="2449"/>
                </a:cubicBezTo>
                <a:cubicBezTo>
                  <a:pt x="1868" y="2418"/>
                  <a:pt x="1913" y="2407"/>
                  <a:pt x="1911" y="2369"/>
                </a:cubicBezTo>
                <a:close/>
                <a:moveTo>
                  <a:pt x="1805" y="1413"/>
                </a:moveTo>
                <a:cubicBezTo>
                  <a:pt x="1852" y="1363"/>
                  <a:pt x="1844" y="1297"/>
                  <a:pt x="1870" y="1238"/>
                </a:cubicBezTo>
                <a:cubicBezTo>
                  <a:pt x="1787" y="1250"/>
                  <a:pt x="1790" y="1326"/>
                  <a:pt x="1742" y="1377"/>
                </a:cubicBezTo>
                <a:cubicBezTo>
                  <a:pt x="1763" y="1390"/>
                  <a:pt x="1783" y="1402"/>
                  <a:pt x="1805" y="1413"/>
                </a:cubicBezTo>
                <a:close/>
                <a:moveTo>
                  <a:pt x="1493" y="2915"/>
                </a:moveTo>
                <a:cubicBezTo>
                  <a:pt x="1516" y="2939"/>
                  <a:pt x="1537" y="2968"/>
                  <a:pt x="1573" y="2972"/>
                </a:cubicBezTo>
                <a:cubicBezTo>
                  <a:pt x="1562" y="2937"/>
                  <a:pt x="1530" y="2911"/>
                  <a:pt x="1493" y="2915"/>
                </a:cubicBezTo>
                <a:close/>
                <a:moveTo>
                  <a:pt x="1576" y="1318"/>
                </a:moveTo>
                <a:cubicBezTo>
                  <a:pt x="1584" y="1282"/>
                  <a:pt x="1560" y="1131"/>
                  <a:pt x="1513" y="1128"/>
                </a:cubicBezTo>
                <a:cubicBezTo>
                  <a:pt x="1442" y="1125"/>
                  <a:pt x="1564" y="1308"/>
                  <a:pt x="1576" y="1318"/>
                </a:cubicBezTo>
                <a:close/>
                <a:moveTo>
                  <a:pt x="1434" y="2811"/>
                </a:moveTo>
                <a:cubicBezTo>
                  <a:pt x="1428" y="2835"/>
                  <a:pt x="1441" y="2845"/>
                  <a:pt x="1463" y="2841"/>
                </a:cubicBezTo>
                <a:cubicBezTo>
                  <a:pt x="1450" y="2865"/>
                  <a:pt x="1457" y="2890"/>
                  <a:pt x="1478" y="2906"/>
                </a:cubicBezTo>
                <a:cubicBezTo>
                  <a:pt x="1444" y="2864"/>
                  <a:pt x="1461" y="2812"/>
                  <a:pt x="1480" y="2761"/>
                </a:cubicBezTo>
                <a:cubicBezTo>
                  <a:pt x="1476" y="2779"/>
                  <a:pt x="1474" y="2798"/>
                  <a:pt x="1473" y="2817"/>
                </a:cubicBezTo>
                <a:cubicBezTo>
                  <a:pt x="1481" y="2798"/>
                  <a:pt x="1488" y="2778"/>
                  <a:pt x="1493" y="2758"/>
                </a:cubicBezTo>
                <a:cubicBezTo>
                  <a:pt x="1471" y="2843"/>
                  <a:pt x="1563" y="2877"/>
                  <a:pt x="1601" y="2937"/>
                </a:cubicBezTo>
                <a:cubicBezTo>
                  <a:pt x="1646" y="3007"/>
                  <a:pt x="1731" y="3034"/>
                  <a:pt x="1785" y="3095"/>
                </a:cubicBezTo>
                <a:cubicBezTo>
                  <a:pt x="1822" y="3137"/>
                  <a:pt x="1845" y="3190"/>
                  <a:pt x="1888" y="3227"/>
                </a:cubicBezTo>
                <a:cubicBezTo>
                  <a:pt x="1915" y="3250"/>
                  <a:pt x="1943" y="3274"/>
                  <a:pt x="1959" y="3306"/>
                </a:cubicBezTo>
                <a:cubicBezTo>
                  <a:pt x="1980" y="3350"/>
                  <a:pt x="1953" y="3465"/>
                  <a:pt x="2005" y="3488"/>
                </a:cubicBezTo>
                <a:cubicBezTo>
                  <a:pt x="2044" y="3506"/>
                  <a:pt x="2150" y="3421"/>
                  <a:pt x="2179" y="3394"/>
                </a:cubicBezTo>
                <a:cubicBezTo>
                  <a:pt x="2252" y="3326"/>
                  <a:pt x="2171" y="3286"/>
                  <a:pt x="2146" y="3230"/>
                </a:cubicBezTo>
                <a:cubicBezTo>
                  <a:pt x="2136" y="3205"/>
                  <a:pt x="2140" y="3117"/>
                  <a:pt x="2122" y="3102"/>
                </a:cubicBezTo>
                <a:cubicBezTo>
                  <a:pt x="2091" y="3076"/>
                  <a:pt x="2029" y="3022"/>
                  <a:pt x="2013" y="2984"/>
                </a:cubicBezTo>
                <a:cubicBezTo>
                  <a:pt x="2000" y="2999"/>
                  <a:pt x="1999" y="3020"/>
                  <a:pt x="1988" y="3036"/>
                </a:cubicBezTo>
                <a:cubicBezTo>
                  <a:pt x="1978" y="3049"/>
                  <a:pt x="1919" y="3047"/>
                  <a:pt x="1986" y="3040"/>
                </a:cubicBezTo>
                <a:cubicBezTo>
                  <a:pt x="1885" y="3051"/>
                  <a:pt x="1852" y="2919"/>
                  <a:pt x="1901" y="2849"/>
                </a:cubicBezTo>
                <a:cubicBezTo>
                  <a:pt x="1957" y="2768"/>
                  <a:pt x="1845" y="2777"/>
                  <a:pt x="1879" y="2562"/>
                </a:cubicBezTo>
                <a:cubicBezTo>
                  <a:pt x="1778" y="2585"/>
                  <a:pt x="1894" y="2101"/>
                  <a:pt x="1743" y="2075"/>
                </a:cubicBezTo>
                <a:cubicBezTo>
                  <a:pt x="1749" y="2108"/>
                  <a:pt x="1767" y="2171"/>
                  <a:pt x="1737" y="2197"/>
                </a:cubicBezTo>
                <a:cubicBezTo>
                  <a:pt x="1733" y="2150"/>
                  <a:pt x="1695" y="2043"/>
                  <a:pt x="1740" y="2010"/>
                </a:cubicBezTo>
                <a:cubicBezTo>
                  <a:pt x="1662" y="1965"/>
                  <a:pt x="1670" y="1856"/>
                  <a:pt x="1605" y="1794"/>
                </a:cubicBezTo>
                <a:cubicBezTo>
                  <a:pt x="1557" y="1749"/>
                  <a:pt x="1572" y="1601"/>
                  <a:pt x="1596" y="1546"/>
                </a:cubicBezTo>
                <a:cubicBezTo>
                  <a:pt x="1607" y="1523"/>
                  <a:pt x="1561" y="1512"/>
                  <a:pt x="1550" y="1502"/>
                </a:cubicBezTo>
                <a:cubicBezTo>
                  <a:pt x="1532" y="1485"/>
                  <a:pt x="1527" y="1294"/>
                  <a:pt x="1452" y="1351"/>
                </a:cubicBezTo>
                <a:cubicBezTo>
                  <a:pt x="1467" y="1046"/>
                  <a:pt x="1189" y="1066"/>
                  <a:pt x="1283" y="833"/>
                </a:cubicBezTo>
                <a:cubicBezTo>
                  <a:pt x="1303" y="781"/>
                  <a:pt x="1307" y="725"/>
                  <a:pt x="1318" y="671"/>
                </a:cubicBezTo>
                <a:cubicBezTo>
                  <a:pt x="1328" y="622"/>
                  <a:pt x="1292" y="575"/>
                  <a:pt x="1316" y="527"/>
                </a:cubicBezTo>
                <a:cubicBezTo>
                  <a:pt x="1340" y="479"/>
                  <a:pt x="1374" y="426"/>
                  <a:pt x="1393" y="379"/>
                </a:cubicBezTo>
                <a:cubicBezTo>
                  <a:pt x="1409" y="340"/>
                  <a:pt x="1366" y="305"/>
                  <a:pt x="1363" y="267"/>
                </a:cubicBezTo>
                <a:cubicBezTo>
                  <a:pt x="1406" y="317"/>
                  <a:pt x="1462" y="332"/>
                  <a:pt x="1504" y="381"/>
                </a:cubicBezTo>
                <a:cubicBezTo>
                  <a:pt x="1593" y="485"/>
                  <a:pt x="1619" y="399"/>
                  <a:pt x="1659" y="402"/>
                </a:cubicBezTo>
                <a:cubicBezTo>
                  <a:pt x="1748" y="408"/>
                  <a:pt x="1675" y="483"/>
                  <a:pt x="1731" y="503"/>
                </a:cubicBezTo>
                <a:cubicBezTo>
                  <a:pt x="1766" y="516"/>
                  <a:pt x="1832" y="515"/>
                  <a:pt x="1849" y="555"/>
                </a:cubicBezTo>
                <a:cubicBezTo>
                  <a:pt x="1859" y="580"/>
                  <a:pt x="1805" y="660"/>
                  <a:pt x="1797" y="692"/>
                </a:cubicBezTo>
                <a:cubicBezTo>
                  <a:pt x="1781" y="761"/>
                  <a:pt x="1829" y="824"/>
                  <a:pt x="1825" y="893"/>
                </a:cubicBezTo>
                <a:cubicBezTo>
                  <a:pt x="1819" y="978"/>
                  <a:pt x="1819" y="1026"/>
                  <a:pt x="1841" y="1110"/>
                </a:cubicBezTo>
                <a:cubicBezTo>
                  <a:pt x="1847" y="1136"/>
                  <a:pt x="1830" y="1249"/>
                  <a:pt x="1882" y="1208"/>
                </a:cubicBezTo>
                <a:cubicBezTo>
                  <a:pt x="1898" y="1271"/>
                  <a:pt x="1861" y="1322"/>
                  <a:pt x="1910" y="1377"/>
                </a:cubicBezTo>
                <a:cubicBezTo>
                  <a:pt x="1938" y="1408"/>
                  <a:pt x="1930" y="1477"/>
                  <a:pt x="1956" y="1514"/>
                </a:cubicBezTo>
                <a:cubicBezTo>
                  <a:pt x="1973" y="1538"/>
                  <a:pt x="2007" y="1540"/>
                  <a:pt x="2019" y="1569"/>
                </a:cubicBezTo>
                <a:cubicBezTo>
                  <a:pt x="2030" y="1598"/>
                  <a:pt x="2036" y="1640"/>
                  <a:pt x="2056" y="1665"/>
                </a:cubicBezTo>
                <a:cubicBezTo>
                  <a:pt x="2078" y="1693"/>
                  <a:pt x="2139" y="1696"/>
                  <a:pt x="2140" y="1740"/>
                </a:cubicBezTo>
                <a:cubicBezTo>
                  <a:pt x="2145" y="1723"/>
                  <a:pt x="2154" y="1709"/>
                  <a:pt x="2167" y="1698"/>
                </a:cubicBezTo>
                <a:cubicBezTo>
                  <a:pt x="2158" y="1723"/>
                  <a:pt x="2225" y="1734"/>
                  <a:pt x="2253" y="1737"/>
                </a:cubicBezTo>
                <a:cubicBezTo>
                  <a:pt x="2195" y="1736"/>
                  <a:pt x="2198" y="1892"/>
                  <a:pt x="2201" y="1938"/>
                </a:cubicBezTo>
                <a:cubicBezTo>
                  <a:pt x="2203" y="1981"/>
                  <a:pt x="2302" y="1992"/>
                  <a:pt x="2332" y="2000"/>
                </a:cubicBezTo>
                <a:cubicBezTo>
                  <a:pt x="2376" y="2012"/>
                  <a:pt x="2334" y="2110"/>
                  <a:pt x="2369" y="2142"/>
                </a:cubicBezTo>
                <a:cubicBezTo>
                  <a:pt x="2402" y="2172"/>
                  <a:pt x="2435" y="2139"/>
                  <a:pt x="2465" y="2158"/>
                </a:cubicBezTo>
                <a:cubicBezTo>
                  <a:pt x="2504" y="2181"/>
                  <a:pt x="2509" y="2230"/>
                  <a:pt x="2494" y="2268"/>
                </a:cubicBezTo>
                <a:cubicBezTo>
                  <a:pt x="2531" y="2243"/>
                  <a:pt x="2535" y="2270"/>
                  <a:pt x="2529" y="2301"/>
                </a:cubicBezTo>
                <a:cubicBezTo>
                  <a:pt x="2511" y="2265"/>
                  <a:pt x="2484" y="2308"/>
                  <a:pt x="2473" y="2331"/>
                </a:cubicBezTo>
                <a:cubicBezTo>
                  <a:pt x="2481" y="2274"/>
                  <a:pt x="2389" y="2394"/>
                  <a:pt x="2393" y="2512"/>
                </a:cubicBezTo>
                <a:cubicBezTo>
                  <a:pt x="2392" y="2478"/>
                  <a:pt x="2405" y="2472"/>
                  <a:pt x="2431" y="2494"/>
                </a:cubicBezTo>
                <a:cubicBezTo>
                  <a:pt x="2421" y="2501"/>
                  <a:pt x="2410" y="2508"/>
                  <a:pt x="2399" y="2515"/>
                </a:cubicBezTo>
                <a:cubicBezTo>
                  <a:pt x="2455" y="2528"/>
                  <a:pt x="2478" y="2553"/>
                  <a:pt x="2523" y="2512"/>
                </a:cubicBezTo>
                <a:cubicBezTo>
                  <a:pt x="2518" y="2545"/>
                  <a:pt x="2473" y="2548"/>
                  <a:pt x="2482" y="2586"/>
                </a:cubicBezTo>
                <a:cubicBezTo>
                  <a:pt x="2505" y="2579"/>
                  <a:pt x="2526" y="2567"/>
                  <a:pt x="2544" y="2550"/>
                </a:cubicBezTo>
                <a:cubicBezTo>
                  <a:pt x="2562" y="2569"/>
                  <a:pt x="2558" y="2596"/>
                  <a:pt x="2574" y="2614"/>
                </a:cubicBezTo>
                <a:cubicBezTo>
                  <a:pt x="2604" y="2626"/>
                  <a:pt x="2601" y="2629"/>
                  <a:pt x="2565" y="2622"/>
                </a:cubicBezTo>
                <a:cubicBezTo>
                  <a:pt x="2592" y="2631"/>
                  <a:pt x="2614" y="2653"/>
                  <a:pt x="2639" y="2666"/>
                </a:cubicBezTo>
                <a:cubicBezTo>
                  <a:pt x="2676" y="2686"/>
                  <a:pt x="2684" y="2646"/>
                  <a:pt x="2684" y="2699"/>
                </a:cubicBezTo>
                <a:cubicBezTo>
                  <a:pt x="2764" y="2665"/>
                  <a:pt x="2760" y="2793"/>
                  <a:pt x="2744" y="2837"/>
                </a:cubicBezTo>
                <a:cubicBezTo>
                  <a:pt x="2722" y="2899"/>
                  <a:pt x="2818" y="2952"/>
                  <a:pt x="2874" y="2945"/>
                </a:cubicBezTo>
                <a:cubicBezTo>
                  <a:pt x="2857" y="3001"/>
                  <a:pt x="2829" y="2957"/>
                  <a:pt x="2794" y="2942"/>
                </a:cubicBezTo>
                <a:cubicBezTo>
                  <a:pt x="2922" y="3045"/>
                  <a:pt x="3002" y="3152"/>
                  <a:pt x="3076" y="3297"/>
                </a:cubicBezTo>
                <a:cubicBezTo>
                  <a:pt x="3140" y="3423"/>
                  <a:pt x="3277" y="3543"/>
                  <a:pt x="3293" y="3687"/>
                </a:cubicBezTo>
                <a:cubicBezTo>
                  <a:pt x="3302" y="3773"/>
                  <a:pt x="3242" y="3853"/>
                  <a:pt x="3372" y="4015"/>
                </a:cubicBezTo>
                <a:cubicBezTo>
                  <a:pt x="3416" y="4070"/>
                  <a:pt x="3259" y="4219"/>
                  <a:pt x="3245" y="4263"/>
                </a:cubicBezTo>
                <a:cubicBezTo>
                  <a:pt x="3269" y="4258"/>
                  <a:pt x="3336" y="4286"/>
                  <a:pt x="3306" y="4319"/>
                </a:cubicBezTo>
                <a:cubicBezTo>
                  <a:pt x="3274" y="4354"/>
                  <a:pt x="3231" y="4341"/>
                  <a:pt x="3194" y="4364"/>
                </a:cubicBezTo>
                <a:cubicBezTo>
                  <a:pt x="3115" y="4413"/>
                  <a:pt x="3227" y="4646"/>
                  <a:pt x="3266" y="4685"/>
                </a:cubicBezTo>
                <a:cubicBezTo>
                  <a:pt x="3291" y="4710"/>
                  <a:pt x="3284" y="4746"/>
                  <a:pt x="3309" y="4769"/>
                </a:cubicBezTo>
                <a:cubicBezTo>
                  <a:pt x="3357" y="4812"/>
                  <a:pt x="3495" y="4841"/>
                  <a:pt x="3506" y="4896"/>
                </a:cubicBezTo>
                <a:cubicBezTo>
                  <a:pt x="3557" y="4931"/>
                  <a:pt x="3606" y="4934"/>
                  <a:pt x="3641" y="4993"/>
                </a:cubicBezTo>
                <a:cubicBezTo>
                  <a:pt x="3722" y="5134"/>
                  <a:pt x="3717" y="5152"/>
                  <a:pt x="3925" y="5225"/>
                </a:cubicBezTo>
                <a:cubicBezTo>
                  <a:pt x="3969" y="5241"/>
                  <a:pt x="4050" y="5275"/>
                  <a:pt x="4097" y="5265"/>
                </a:cubicBezTo>
                <a:cubicBezTo>
                  <a:pt x="4129" y="5259"/>
                  <a:pt x="4163" y="5249"/>
                  <a:pt x="4190" y="5274"/>
                </a:cubicBezTo>
                <a:cubicBezTo>
                  <a:pt x="4258" y="5337"/>
                  <a:pt x="4300" y="5420"/>
                  <a:pt x="4377" y="5479"/>
                </a:cubicBezTo>
                <a:cubicBezTo>
                  <a:pt x="4471" y="5551"/>
                  <a:pt x="4577" y="5577"/>
                  <a:pt x="4683" y="5624"/>
                </a:cubicBezTo>
                <a:cubicBezTo>
                  <a:pt x="4729" y="5644"/>
                  <a:pt x="4761" y="5680"/>
                  <a:pt x="4805" y="5702"/>
                </a:cubicBezTo>
                <a:cubicBezTo>
                  <a:pt x="4877" y="5737"/>
                  <a:pt x="5036" y="5741"/>
                  <a:pt x="5091" y="5788"/>
                </a:cubicBezTo>
                <a:cubicBezTo>
                  <a:pt x="5121" y="5813"/>
                  <a:pt x="5130" y="5848"/>
                  <a:pt x="5170" y="5862"/>
                </a:cubicBezTo>
                <a:cubicBezTo>
                  <a:pt x="5220" y="5881"/>
                  <a:pt x="5260" y="5888"/>
                  <a:pt x="5302" y="5925"/>
                </a:cubicBezTo>
                <a:cubicBezTo>
                  <a:pt x="5422" y="6031"/>
                  <a:pt x="5446" y="5953"/>
                  <a:pt x="5613" y="6043"/>
                </a:cubicBezTo>
                <a:cubicBezTo>
                  <a:pt x="5681" y="6080"/>
                  <a:pt x="5711" y="6088"/>
                  <a:pt x="5780" y="6075"/>
                </a:cubicBezTo>
                <a:cubicBezTo>
                  <a:pt x="5873" y="6057"/>
                  <a:pt x="5948" y="6016"/>
                  <a:pt x="6038" y="5988"/>
                </a:cubicBezTo>
                <a:cubicBezTo>
                  <a:pt x="6139" y="5958"/>
                  <a:pt x="6192" y="5892"/>
                  <a:pt x="6303" y="5884"/>
                </a:cubicBezTo>
                <a:cubicBezTo>
                  <a:pt x="6283" y="5874"/>
                  <a:pt x="6262" y="5870"/>
                  <a:pt x="6240" y="5872"/>
                </a:cubicBezTo>
                <a:cubicBezTo>
                  <a:pt x="6250" y="5820"/>
                  <a:pt x="6317" y="5797"/>
                  <a:pt x="6312" y="5869"/>
                </a:cubicBezTo>
                <a:cubicBezTo>
                  <a:pt x="6327" y="5850"/>
                  <a:pt x="6347" y="5842"/>
                  <a:pt x="6371" y="5846"/>
                </a:cubicBezTo>
                <a:cubicBezTo>
                  <a:pt x="6363" y="5867"/>
                  <a:pt x="6345" y="5885"/>
                  <a:pt x="6324" y="5893"/>
                </a:cubicBezTo>
                <a:cubicBezTo>
                  <a:pt x="6406" y="5891"/>
                  <a:pt x="6480" y="5927"/>
                  <a:pt x="6552" y="5964"/>
                </a:cubicBezTo>
                <a:cubicBezTo>
                  <a:pt x="6530" y="5931"/>
                  <a:pt x="6413" y="5910"/>
                  <a:pt x="6421" y="5863"/>
                </a:cubicBezTo>
                <a:cubicBezTo>
                  <a:pt x="6544" y="5904"/>
                  <a:pt x="6593" y="5981"/>
                  <a:pt x="6684" y="6064"/>
                </a:cubicBezTo>
                <a:cubicBezTo>
                  <a:pt x="6729" y="6105"/>
                  <a:pt x="6758" y="6157"/>
                  <a:pt x="6801" y="6199"/>
                </a:cubicBezTo>
                <a:cubicBezTo>
                  <a:pt x="6829" y="6228"/>
                  <a:pt x="6883" y="6245"/>
                  <a:pt x="6893" y="6288"/>
                </a:cubicBezTo>
                <a:cubicBezTo>
                  <a:pt x="6841" y="6209"/>
                  <a:pt x="6917" y="6355"/>
                  <a:pt x="6934" y="6376"/>
                </a:cubicBezTo>
                <a:cubicBezTo>
                  <a:pt x="6963" y="6412"/>
                  <a:pt x="6995" y="6445"/>
                  <a:pt x="7024" y="6481"/>
                </a:cubicBezTo>
                <a:cubicBezTo>
                  <a:pt x="7056" y="6443"/>
                  <a:pt x="7052" y="6399"/>
                  <a:pt x="7064" y="6351"/>
                </a:cubicBezTo>
                <a:cubicBezTo>
                  <a:pt x="7070" y="6328"/>
                  <a:pt x="7102" y="6311"/>
                  <a:pt x="7095" y="6286"/>
                </a:cubicBezTo>
                <a:cubicBezTo>
                  <a:pt x="7082" y="6238"/>
                  <a:pt x="7083" y="6230"/>
                  <a:pt x="7111" y="6183"/>
                </a:cubicBezTo>
                <a:cubicBezTo>
                  <a:pt x="7189" y="6053"/>
                  <a:pt x="7197" y="5953"/>
                  <a:pt x="7256" y="5933"/>
                </a:cubicBezTo>
                <a:cubicBezTo>
                  <a:pt x="7323" y="5913"/>
                  <a:pt x="7626" y="5975"/>
                  <a:pt x="7653" y="5930"/>
                </a:cubicBezTo>
                <a:cubicBezTo>
                  <a:pt x="7661" y="5921"/>
                  <a:pt x="7677" y="5805"/>
                  <a:pt x="7669" y="5804"/>
                </a:cubicBezTo>
                <a:cubicBezTo>
                  <a:pt x="7647" y="5793"/>
                  <a:pt x="7620" y="5787"/>
                  <a:pt x="7615" y="5762"/>
                </a:cubicBezTo>
                <a:cubicBezTo>
                  <a:pt x="7600" y="5685"/>
                  <a:pt x="7574" y="5699"/>
                  <a:pt x="7512" y="5642"/>
                </a:cubicBezTo>
                <a:cubicBezTo>
                  <a:pt x="7470" y="5605"/>
                  <a:pt x="7437" y="5557"/>
                  <a:pt x="7398" y="5516"/>
                </a:cubicBezTo>
                <a:cubicBezTo>
                  <a:pt x="7440" y="5516"/>
                  <a:pt x="7513" y="5535"/>
                  <a:pt x="7538" y="5489"/>
                </a:cubicBezTo>
                <a:cubicBezTo>
                  <a:pt x="7563" y="5442"/>
                  <a:pt x="7532" y="5370"/>
                  <a:pt x="7567" y="5329"/>
                </a:cubicBezTo>
                <a:cubicBezTo>
                  <a:pt x="7605" y="5285"/>
                  <a:pt x="7774" y="5314"/>
                  <a:pt x="7828" y="5314"/>
                </a:cubicBezTo>
                <a:lnTo>
                  <a:pt x="8140" y="5314"/>
                </a:lnTo>
                <a:cubicBezTo>
                  <a:pt x="8147" y="5300"/>
                  <a:pt x="8176" y="5227"/>
                  <a:pt x="8235" y="5293"/>
                </a:cubicBezTo>
                <a:cubicBezTo>
                  <a:pt x="8373" y="5035"/>
                  <a:pt x="8370" y="5113"/>
                  <a:pt x="8443" y="5061"/>
                </a:cubicBezTo>
                <a:cubicBezTo>
                  <a:pt x="8477" y="5036"/>
                  <a:pt x="8452" y="5015"/>
                  <a:pt x="8529" y="4961"/>
                </a:cubicBezTo>
                <a:cubicBezTo>
                  <a:pt x="8545" y="5045"/>
                  <a:pt x="8493" y="5104"/>
                  <a:pt x="8562" y="5181"/>
                </a:cubicBezTo>
                <a:cubicBezTo>
                  <a:pt x="8564" y="5123"/>
                  <a:pt x="8622" y="5023"/>
                  <a:pt x="8647" y="4972"/>
                </a:cubicBezTo>
                <a:cubicBezTo>
                  <a:pt x="8678" y="4909"/>
                  <a:pt x="8690" y="4838"/>
                  <a:pt x="8731" y="4780"/>
                </a:cubicBezTo>
                <a:cubicBezTo>
                  <a:pt x="8706" y="4780"/>
                  <a:pt x="8687" y="4796"/>
                  <a:pt x="8678" y="4818"/>
                </a:cubicBezTo>
                <a:cubicBezTo>
                  <a:pt x="8645" y="4771"/>
                  <a:pt x="8834" y="4678"/>
                  <a:pt x="8687" y="4697"/>
                </a:cubicBezTo>
                <a:cubicBezTo>
                  <a:pt x="8693" y="4648"/>
                  <a:pt x="8776" y="4605"/>
                  <a:pt x="8764" y="4557"/>
                </a:cubicBezTo>
                <a:cubicBezTo>
                  <a:pt x="8789" y="4611"/>
                  <a:pt x="8773" y="4513"/>
                  <a:pt x="8782" y="4489"/>
                </a:cubicBezTo>
                <a:cubicBezTo>
                  <a:pt x="8822" y="4375"/>
                  <a:pt x="8979" y="4304"/>
                  <a:pt x="9027" y="4182"/>
                </a:cubicBezTo>
                <a:cubicBezTo>
                  <a:pt x="9148" y="3874"/>
                  <a:pt x="8785" y="3996"/>
                  <a:pt x="8892" y="4026"/>
                </a:cubicBezTo>
                <a:cubicBezTo>
                  <a:pt x="8847" y="4013"/>
                  <a:pt x="8800" y="3984"/>
                  <a:pt x="8752" y="3996"/>
                </a:cubicBezTo>
                <a:cubicBezTo>
                  <a:pt x="8771" y="3997"/>
                  <a:pt x="8790" y="4001"/>
                  <a:pt x="8808" y="4008"/>
                </a:cubicBezTo>
                <a:cubicBezTo>
                  <a:pt x="8702" y="3998"/>
                  <a:pt x="8612" y="3953"/>
                  <a:pt x="8505" y="3992"/>
                </a:cubicBezTo>
                <a:cubicBezTo>
                  <a:pt x="8424" y="4022"/>
                  <a:pt x="8355" y="4046"/>
                  <a:pt x="8268" y="4056"/>
                </a:cubicBezTo>
                <a:cubicBezTo>
                  <a:pt x="8148" y="4069"/>
                  <a:pt x="7959" y="4095"/>
                  <a:pt x="7912" y="4228"/>
                </a:cubicBezTo>
                <a:cubicBezTo>
                  <a:pt x="7921" y="4218"/>
                  <a:pt x="7929" y="4207"/>
                  <a:pt x="7936" y="4195"/>
                </a:cubicBezTo>
                <a:cubicBezTo>
                  <a:pt x="7913" y="4282"/>
                  <a:pt x="7863" y="4350"/>
                  <a:pt x="7853" y="4444"/>
                </a:cubicBezTo>
                <a:cubicBezTo>
                  <a:pt x="7849" y="4484"/>
                  <a:pt x="7855" y="4529"/>
                  <a:pt x="7829" y="4563"/>
                </a:cubicBezTo>
                <a:cubicBezTo>
                  <a:pt x="7803" y="4596"/>
                  <a:pt x="7769" y="4615"/>
                  <a:pt x="7750" y="4654"/>
                </a:cubicBezTo>
                <a:cubicBezTo>
                  <a:pt x="7713" y="4730"/>
                  <a:pt x="7714" y="4798"/>
                  <a:pt x="7633" y="4846"/>
                </a:cubicBezTo>
                <a:cubicBezTo>
                  <a:pt x="7575" y="4880"/>
                  <a:pt x="7494" y="4903"/>
                  <a:pt x="7457" y="4964"/>
                </a:cubicBezTo>
                <a:cubicBezTo>
                  <a:pt x="7489" y="4949"/>
                  <a:pt x="7517" y="4931"/>
                  <a:pt x="7547" y="4913"/>
                </a:cubicBezTo>
                <a:cubicBezTo>
                  <a:pt x="7525" y="4928"/>
                  <a:pt x="7504" y="4944"/>
                  <a:pt x="7484" y="4961"/>
                </a:cubicBezTo>
                <a:cubicBezTo>
                  <a:pt x="7576" y="4967"/>
                  <a:pt x="7493" y="5047"/>
                  <a:pt x="7456" y="5062"/>
                </a:cubicBezTo>
                <a:cubicBezTo>
                  <a:pt x="7449" y="5072"/>
                  <a:pt x="7444" y="5083"/>
                  <a:pt x="7440" y="5094"/>
                </a:cubicBezTo>
                <a:cubicBezTo>
                  <a:pt x="7404" y="5093"/>
                  <a:pt x="7354" y="5077"/>
                  <a:pt x="7327" y="5100"/>
                </a:cubicBezTo>
                <a:cubicBezTo>
                  <a:pt x="7336" y="5071"/>
                  <a:pt x="7271" y="5014"/>
                  <a:pt x="7336" y="5026"/>
                </a:cubicBezTo>
                <a:cubicBezTo>
                  <a:pt x="7304" y="4960"/>
                  <a:pt x="7059" y="5005"/>
                  <a:pt x="7077" y="5088"/>
                </a:cubicBezTo>
                <a:cubicBezTo>
                  <a:pt x="7067" y="5043"/>
                  <a:pt x="6745" y="5117"/>
                  <a:pt x="6703" y="5142"/>
                </a:cubicBezTo>
                <a:cubicBezTo>
                  <a:pt x="6732" y="5130"/>
                  <a:pt x="6758" y="5124"/>
                  <a:pt x="6789" y="5116"/>
                </a:cubicBezTo>
                <a:cubicBezTo>
                  <a:pt x="6750" y="5156"/>
                  <a:pt x="6667" y="5167"/>
                  <a:pt x="6615" y="5180"/>
                </a:cubicBezTo>
                <a:cubicBezTo>
                  <a:pt x="6533" y="5201"/>
                  <a:pt x="6492" y="5207"/>
                  <a:pt x="6452" y="5134"/>
                </a:cubicBezTo>
                <a:cubicBezTo>
                  <a:pt x="6358" y="4958"/>
                  <a:pt x="6199" y="5011"/>
                  <a:pt x="6130" y="4973"/>
                </a:cubicBezTo>
                <a:cubicBezTo>
                  <a:pt x="6127" y="4988"/>
                  <a:pt x="6117" y="4996"/>
                  <a:pt x="6102" y="4995"/>
                </a:cubicBezTo>
                <a:cubicBezTo>
                  <a:pt x="6071" y="5012"/>
                  <a:pt x="6107" y="5059"/>
                  <a:pt x="6053" y="5059"/>
                </a:cubicBezTo>
                <a:cubicBezTo>
                  <a:pt x="6071" y="5037"/>
                  <a:pt x="6124" y="4969"/>
                  <a:pt x="6071" y="4955"/>
                </a:cubicBezTo>
                <a:cubicBezTo>
                  <a:pt x="6088" y="4938"/>
                  <a:pt x="6106" y="4968"/>
                  <a:pt x="6130" y="4970"/>
                </a:cubicBezTo>
                <a:cubicBezTo>
                  <a:pt x="6084" y="4949"/>
                  <a:pt x="6079" y="4910"/>
                  <a:pt x="6064" y="4867"/>
                </a:cubicBezTo>
                <a:cubicBezTo>
                  <a:pt x="6047" y="4817"/>
                  <a:pt x="6009" y="4779"/>
                  <a:pt x="5996" y="4727"/>
                </a:cubicBezTo>
                <a:cubicBezTo>
                  <a:pt x="5967" y="4603"/>
                  <a:pt x="5944" y="4513"/>
                  <a:pt x="5877" y="4401"/>
                </a:cubicBezTo>
                <a:cubicBezTo>
                  <a:pt x="5819" y="4304"/>
                  <a:pt x="5772" y="4185"/>
                  <a:pt x="5765" y="4069"/>
                </a:cubicBezTo>
                <a:cubicBezTo>
                  <a:pt x="5761" y="4014"/>
                  <a:pt x="5739" y="4009"/>
                  <a:pt x="5721" y="3963"/>
                </a:cubicBezTo>
                <a:cubicBezTo>
                  <a:pt x="5701" y="3913"/>
                  <a:pt x="5722" y="3858"/>
                  <a:pt x="5709" y="3806"/>
                </a:cubicBezTo>
                <a:cubicBezTo>
                  <a:pt x="5738" y="3862"/>
                  <a:pt x="5747" y="3923"/>
                  <a:pt x="5785" y="3975"/>
                </a:cubicBezTo>
                <a:cubicBezTo>
                  <a:pt x="5806" y="4002"/>
                  <a:pt x="5764" y="4049"/>
                  <a:pt x="5768" y="4082"/>
                </a:cubicBezTo>
                <a:cubicBezTo>
                  <a:pt x="5802" y="3998"/>
                  <a:pt x="5829" y="4001"/>
                  <a:pt x="5770" y="3919"/>
                </a:cubicBezTo>
                <a:cubicBezTo>
                  <a:pt x="5715" y="3843"/>
                  <a:pt x="5705" y="3760"/>
                  <a:pt x="5710" y="3668"/>
                </a:cubicBezTo>
                <a:cubicBezTo>
                  <a:pt x="5714" y="3578"/>
                  <a:pt x="5770" y="3507"/>
                  <a:pt x="5779" y="3420"/>
                </a:cubicBezTo>
                <a:cubicBezTo>
                  <a:pt x="5786" y="3350"/>
                  <a:pt x="5844" y="3253"/>
                  <a:pt x="5801" y="3185"/>
                </a:cubicBezTo>
                <a:cubicBezTo>
                  <a:pt x="5820" y="3166"/>
                  <a:pt x="5820" y="3178"/>
                  <a:pt x="5821" y="3157"/>
                </a:cubicBezTo>
                <a:cubicBezTo>
                  <a:pt x="5826" y="3069"/>
                  <a:pt x="5852" y="3024"/>
                  <a:pt x="5853" y="2999"/>
                </a:cubicBezTo>
                <a:cubicBezTo>
                  <a:pt x="5854" y="2974"/>
                  <a:pt x="5838" y="2980"/>
                  <a:pt x="5835" y="2922"/>
                </a:cubicBezTo>
                <a:cubicBezTo>
                  <a:pt x="5838" y="2919"/>
                  <a:pt x="5865" y="2946"/>
                  <a:pt x="5867" y="2941"/>
                </a:cubicBezTo>
                <a:cubicBezTo>
                  <a:pt x="5903" y="2843"/>
                  <a:pt x="5937" y="2812"/>
                  <a:pt x="5914" y="2681"/>
                </a:cubicBezTo>
                <a:cubicBezTo>
                  <a:pt x="5913" y="2677"/>
                  <a:pt x="5944" y="2643"/>
                  <a:pt x="5945" y="2618"/>
                </a:cubicBezTo>
                <a:cubicBezTo>
                  <a:pt x="5984" y="2670"/>
                  <a:pt x="6009" y="2594"/>
                  <a:pt x="6005" y="2593"/>
                </a:cubicBezTo>
                <a:cubicBezTo>
                  <a:pt x="6038" y="2586"/>
                  <a:pt x="6024" y="2646"/>
                  <a:pt x="6001" y="2695"/>
                </a:cubicBezTo>
                <a:cubicBezTo>
                  <a:pt x="5872" y="2965"/>
                  <a:pt x="5842" y="3110"/>
                  <a:pt x="5830" y="3160"/>
                </a:cubicBezTo>
                <a:cubicBezTo>
                  <a:pt x="5930" y="2899"/>
                  <a:pt x="6183" y="2377"/>
                  <a:pt x="6166" y="2378"/>
                </a:cubicBezTo>
                <a:cubicBezTo>
                  <a:pt x="6118" y="2408"/>
                  <a:pt x="6080" y="2472"/>
                  <a:pt x="6040" y="2424"/>
                </a:cubicBezTo>
                <a:cubicBezTo>
                  <a:pt x="5989" y="2361"/>
                  <a:pt x="5932" y="2372"/>
                  <a:pt x="5858" y="2370"/>
                </a:cubicBezTo>
                <a:cubicBezTo>
                  <a:pt x="5813" y="2369"/>
                  <a:pt x="5733" y="2271"/>
                  <a:pt x="5672" y="2265"/>
                </a:cubicBezTo>
                <a:cubicBezTo>
                  <a:pt x="5653" y="2255"/>
                  <a:pt x="5621" y="2252"/>
                  <a:pt x="5602" y="2180"/>
                </a:cubicBezTo>
                <a:cubicBezTo>
                  <a:pt x="5597" y="2103"/>
                  <a:pt x="5596" y="2131"/>
                  <a:pt x="5566" y="2059"/>
                </a:cubicBezTo>
                <a:cubicBezTo>
                  <a:pt x="5528" y="1967"/>
                  <a:pt x="5603" y="1897"/>
                  <a:pt x="5565" y="1834"/>
                </a:cubicBezTo>
                <a:cubicBezTo>
                  <a:pt x="5541" y="1793"/>
                  <a:pt x="5538" y="1858"/>
                  <a:pt x="5483" y="1704"/>
                </a:cubicBezTo>
                <a:cubicBezTo>
                  <a:pt x="5459" y="1637"/>
                  <a:pt x="5413" y="1593"/>
                  <a:pt x="5408" y="1520"/>
                </a:cubicBezTo>
                <a:cubicBezTo>
                  <a:pt x="5405" y="1451"/>
                  <a:pt x="5389" y="1382"/>
                  <a:pt x="5374" y="1313"/>
                </a:cubicBezTo>
                <a:cubicBezTo>
                  <a:pt x="5362" y="1259"/>
                  <a:pt x="5316" y="1186"/>
                  <a:pt x="5275" y="1145"/>
                </a:cubicBezTo>
                <a:cubicBezTo>
                  <a:pt x="5219" y="1088"/>
                  <a:pt x="5291" y="1079"/>
                  <a:pt x="5202" y="1056"/>
                </a:cubicBezTo>
                <a:lnTo>
                  <a:pt x="5155" y="1050"/>
                </a:lnTo>
                <a:cubicBezTo>
                  <a:pt x="5056" y="1039"/>
                  <a:pt x="4991" y="1032"/>
                  <a:pt x="4941" y="1026"/>
                </a:cubicBezTo>
                <a:cubicBezTo>
                  <a:pt x="4909" y="1041"/>
                  <a:pt x="4852" y="1048"/>
                  <a:pt x="4826" y="1069"/>
                </a:cubicBezTo>
                <a:cubicBezTo>
                  <a:pt x="4730" y="1143"/>
                  <a:pt x="4734" y="1247"/>
                  <a:pt x="4618" y="1319"/>
                </a:cubicBezTo>
                <a:cubicBezTo>
                  <a:pt x="4571" y="1348"/>
                  <a:pt x="4512" y="1293"/>
                  <a:pt x="4474" y="1268"/>
                </a:cubicBezTo>
                <a:cubicBezTo>
                  <a:pt x="4365" y="1194"/>
                  <a:pt x="4227" y="1125"/>
                  <a:pt x="4247" y="969"/>
                </a:cubicBezTo>
                <a:cubicBezTo>
                  <a:pt x="4256" y="898"/>
                  <a:pt x="4260" y="839"/>
                  <a:pt x="4243" y="765"/>
                </a:cubicBezTo>
                <a:cubicBezTo>
                  <a:pt x="4233" y="716"/>
                  <a:pt x="4180" y="696"/>
                  <a:pt x="4143" y="670"/>
                </a:cubicBezTo>
                <a:cubicBezTo>
                  <a:pt x="4101" y="641"/>
                  <a:pt x="4068" y="572"/>
                  <a:pt x="4044" y="528"/>
                </a:cubicBezTo>
                <a:cubicBezTo>
                  <a:pt x="4021" y="482"/>
                  <a:pt x="3961" y="469"/>
                  <a:pt x="3946" y="421"/>
                </a:cubicBezTo>
                <a:cubicBezTo>
                  <a:pt x="3929" y="363"/>
                  <a:pt x="3920" y="331"/>
                  <a:pt x="3847" y="330"/>
                </a:cubicBezTo>
                <a:lnTo>
                  <a:pt x="3313" y="331"/>
                </a:lnTo>
                <a:lnTo>
                  <a:pt x="3310" y="489"/>
                </a:lnTo>
                <a:lnTo>
                  <a:pt x="2477" y="485"/>
                </a:lnTo>
                <a:lnTo>
                  <a:pt x="1502" y="74"/>
                </a:lnTo>
                <a:cubicBezTo>
                  <a:pt x="1513" y="44"/>
                  <a:pt x="1538" y="26"/>
                  <a:pt x="1558" y="0"/>
                </a:cubicBezTo>
                <a:cubicBezTo>
                  <a:pt x="1309" y="8"/>
                  <a:pt x="1061" y="41"/>
                  <a:pt x="813" y="65"/>
                </a:cubicBezTo>
                <a:lnTo>
                  <a:pt x="844" y="104"/>
                </a:lnTo>
                <a:cubicBezTo>
                  <a:pt x="821" y="150"/>
                  <a:pt x="827" y="135"/>
                  <a:pt x="834" y="178"/>
                </a:cubicBezTo>
                <a:cubicBezTo>
                  <a:pt x="831" y="198"/>
                  <a:pt x="827" y="218"/>
                  <a:pt x="822" y="238"/>
                </a:cubicBezTo>
                <a:cubicBezTo>
                  <a:pt x="824" y="252"/>
                  <a:pt x="889" y="316"/>
                  <a:pt x="862" y="342"/>
                </a:cubicBezTo>
                <a:cubicBezTo>
                  <a:pt x="774" y="424"/>
                  <a:pt x="873" y="476"/>
                  <a:pt x="873" y="549"/>
                </a:cubicBezTo>
                <a:cubicBezTo>
                  <a:pt x="873" y="586"/>
                  <a:pt x="835" y="612"/>
                  <a:pt x="866" y="646"/>
                </a:cubicBezTo>
                <a:cubicBezTo>
                  <a:pt x="932" y="719"/>
                  <a:pt x="851" y="755"/>
                  <a:pt x="870" y="834"/>
                </a:cubicBezTo>
                <a:cubicBezTo>
                  <a:pt x="880" y="827"/>
                  <a:pt x="890" y="819"/>
                  <a:pt x="900" y="811"/>
                </a:cubicBezTo>
                <a:cubicBezTo>
                  <a:pt x="879" y="835"/>
                  <a:pt x="921" y="854"/>
                  <a:pt x="911" y="899"/>
                </a:cubicBezTo>
                <a:cubicBezTo>
                  <a:pt x="904" y="933"/>
                  <a:pt x="879" y="958"/>
                  <a:pt x="886" y="994"/>
                </a:cubicBezTo>
                <a:cubicBezTo>
                  <a:pt x="903" y="1089"/>
                  <a:pt x="962" y="1132"/>
                  <a:pt x="1036" y="1186"/>
                </a:cubicBezTo>
                <a:cubicBezTo>
                  <a:pt x="1125" y="1253"/>
                  <a:pt x="1178" y="1380"/>
                  <a:pt x="1223" y="1478"/>
                </a:cubicBezTo>
                <a:cubicBezTo>
                  <a:pt x="1267" y="1573"/>
                  <a:pt x="1157" y="1646"/>
                  <a:pt x="1122" y="1722"/>
                </a:cubicBezTo>
                <a:cubicBezTo>
                  <a:pt x="1133" y="1715"/>
                  <a:pt x="1144" y="1708"/>
                  <a:pt x="1155" y="1701"/>
                </a:cubicBezTo>
                <a:cubicBezTo>
                  <a:pt x="1153" y="1717"/>
                  <a:pt x="1124" y="1777"/>
                  <a:pt x="1145" y="1788"/>
                </a:cubicBezTo>
                <a:cubicBezTo>
                  <a:pt x="1181" y="1805"/>
                  <a:pt x="1197" y="1731"/>
                  <a:pt x="1196" y="1713"/>
                </a:cubicBezTo>
                <a:cubicBezTo>
                  <a:pt x="1236" y="1745"/>
                  <a:pt x="1218" y="1842"/>
                  <a:pt x="1182" y="1870"/>
                </a:cubicBezTo>
                <a:cubicBezTo>
                  <a:pt x="1221" y="1791"/>
                  <a:pt x="1084" y="1811"/>
                  <a:pt x="1087" y="1734"/>
                </a:cubicBezTo>
                <a:cubicBezTo>
                  <a:pt x="1024" y="1788"/>
                  <a:pt x="935" y="1750"/>
                  <a:pt x="864" y="1743"/>
                </a:cubicBezTo>
                <a:cubicBezTo>
                  <a:pt x="869" y="1825"/>
                  <a:pt x="982" y="1837"/>
                  <a:pt x="996" y="1911"/>
                </a:cubicBezTo>
                <a:cubicBezTo>
                  <a:pt x="1002" y="1941"/>
                  <a:pt x="987" y="1954"/>
                  <a:pt x="1018" y="1977"/>
                </a:cubicBezTo>
                <a:cubicBezTo>
                  <a:pt x="1035" y="1982"/>
                  <a:pt x="1053" y="1987"/>
                  <a:pt x="1070" y="1991"/>
                </a:cubicBezTo>
                <a:cubicBezTo>
                  <a:pt x="1079" y="2001"/>
                  <a:pt x="1087" y="2012"/>
                  <a:pt x="1093" y="2025"/>
                </a:cubicBezTo>
                <a:cubicBezTo>
                  <a:pt x="1124" y="2050"/>
                  <a:pt x="1155" y="2057"/>
                  <a:pt x="1172" y="2097"/>
                </a:cubicBezTo>
                <a:cubicBezTo>
                  <a:pt x="1179" y="2113"/>
                  <a:pt x="1195" y="2153"/>
                  <a:pt x="1220" y="2134"/>
                </a:cubicBezTo>
                <a:cubicBezTo>
                  <a:pt x="1251" y="2112"/>
                  <a:pt x="1276" y="2139"/>
                  <a:pt x="1306" y="2126"/>
                </a:cubicBezTo>
                <a:cubicBezTo>
                  <a:pt x="1336" y="2113"/>
                  <a:pt x="1338" y="2068"/>
                  <a:pt x="1357" y="2046"/>
                </a:cubicBezTo>
                <a:cubicBezTo>
                  <a:pt x="1372" y="2096"/>
                  <a:pt x="1283" y="2067"/>
                  <a:pt x="1388" y="2219"/>
                </a:cubicBezTo>
                <a:cubicBezTo>
                  <a:pt x="1431" y="2282"/>
                  <a:pt x="1505" y="2291"/>
                  <a:pt x="1538" y="2359"/>
                </a:cubicBezTo>
                <a:cubicBezTo>
                  <a:pt x="1597" y="2483"/>
                  <a:pt x="1546" y="2574"/>
                  <a:pt x="1507" y="2676"/>
                </a:cubicBezTo>
                <a:cubicBezTo>
                  <a:pt x="1508" y="2669"/>
                  <a:pt x="1508" y="2663"/>
                  <a:pt x="1508" y="2657"/>
                </a:cubicBezTo>
                <a:cubicBezTo>
                  <a:pt x="1505" y="2712"/>
                  <a:pt x="1463" y="2771"/>
                  <a:pt x="1434" y="2811"/>
                </a:cubicBezTo>
                <a:close/>
                <a:moveTo>
                  <a:pt x="878" y="1547"/>
                </a:moveTo>
                <a:cubicBezTo>
                  <a:pt x="858" y="1571"/>
                  <a:pt x="795" y="1649"/>
                  <a:pt x="849" y="1671"/>
                </a:cubicBezTo>
                <a:cubicBezTo>
                  <a:pt x="866" y="1634"/>
                  <a:pt x="894" y="1590"/>
                  <a:pt x="878" y="1547"/>
                </a:cubicBezTo>
                <a:close/>
                <a:moveTo>
                  <a:pt x="38" y="1256"/>
                </a:moveTo>
                <a:cubicBezTo>
                  <a:pt x="0" y="1275"/>
                  <a:pt x="3" y="1317"/>
                  <a:pt x="23" y="1348"/>
                </a:cubicBezTo>
                <a:cubicBezTo>
                  <a:pt x="44" y="1318"/>
                  <a:pt x="18" y="1286"/>
                  <a:pt x="38" y="1256"/>
                </a:cubicBezTo>
                <a:close/>
                <a:moveTo>
                  <a:pt x="2695" y="2752"/>
                </a:moveTo>
                <a:cubicBezTo>
                  <a:pt x="2700" y="2774"/>
                  <a:pt x="2707" y="2795"/>
                  <a:pt x="2719" y="2814"/>
                </a:cubicBezTo>
                <a:cubicBezTo>
                  <a:pt x="2720" y="2777"/>
                  <a:pt x="2699" y="2743"/>
                  <a:pt x="2672" y="2719"/>
                </a:cubicBezTo>
                <a:cubicBezTo>
                  <a:pt x="2679" y="2730"/>
                  <a:pt x="2687" y="2741"/>
                  <a:pt x="2695" y="275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1" name="꙱ Mayotte (Department of Mayotte) (YT) (H)">
            <a:extLst>
              <a:ext uri="{FF2B5EF4-FFF2-40B4-BE49-F238E27FC236}">
                <a16:creationId xmlns:a16="http://schemas.microsoft.com/office/drawing/2014/main" id="{A4FFF887-4B7E-427B-84C1-4CAFB8A7996B}"/>
              </a:ext>
            </a:extLst>
          </p:cNvPr>
          <p:cNvSpPr>
            <a:spLocks/>
          </p:cNvSpPr>
          <p:nvPr/>
        </p:nvSpPr>
        <p:spPr bwMode="auto">
          <a:xfrm>
            <a:off x="5553906" y="2750718"/>
            <a:ext cx="5165" cy="9289"/>
          </a:xfrm>
          <a:custGeom>
            <a:avLst/>
            <a:gdLst>
              <a:gd name="T0" fmla="*/ 17 w 61"/>
              <a:gd name="T1" fmla="*/ 101 h 101"/>
              <a:gd name="T2" fmla="*/ 17 w 61"/>
              <a:gd name="T3" fmla="*/ 0 h 101"/>
              <a:gd name="T4" fmla="*/ 17 w 61"/>
              <a:gd name="T5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101">
                <a:moveTo>
                  <a:pt x="17" y="101"/>
                </a:moveTo>
                <a:cubicBezTo>
                  <a:pt x="36" y="74"/>
                  <a:pt x="61" y="18"/>
                  <a:pt x="17" y="0"/>
                </a:cubicBezTo>
                <a:cubicBezTo>
                  <a:pt x="6" y="23"/>
                  <a:pt x="0" y="79"/>
                  <a:pt x="17" y="10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2" name="꙱ Mauritius (Republic of Mauritius) (H)">
            <a:extLst>
              <a:ext uri="{FF2B5EF4-FFF2-40B4-BE49-F238E27FC236}">
                <a16:creationId xmlns:a16="http://schemas.microsoft.com/office/drawing/2014/main" id="{2E1AF676-F8EF-4120-A41C-426DB8D0964F}"/>
              </a:ext>
            </a:extLst>
          </p:cNvPr>
          <p:cNvSpPr>
            <a:spLocks/>
          </p:cNvSpPr>
          <p:nvPr/>
        </p:nvSpPr>
        <p:spPr bwMode="auto">
          <a:xfrm>
            <a:off x="5853472" y="2964361"/>
            <a:ext cx="16528" cy="17546"/>
          </a:xfrm>
          <a:custGeom>
            <a:avLst/>
            <a:gdLst>
              <a:gd name="T0" fmla="*/ 126 w 202"/>
              <a:gd name="T1" fmla="*/ 17 h 215"/>
              <a:gd name="T2" fmla="*/ 72 w 202"/>
              <a:gd name="T3" fmla="*/ 201 h 215"/>
              <a:gd name="T4" fmla="*/ 126 w 202"/>
              <a:gd name="T5" fmla="*/ 17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2" h="215">
                <a:moveTo>
                  <a:pt x="126" y="17"/>
                </a:moveTo>
                <a:cubicBezTo>
                  <a:pt x="104" y="40"/>
                  <a:pt x="0" y="193"/>
                  <a:pt x="72" y="201"/>
                </a:cubicBezTo>
                <a:cubicBezTo>
                  <a:pt x="187" y="215"/>
                  <a:pt x="202" y="0"/>
                  <a:pt x="126" y="1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3" name="꙱ Mauritania (Islamic Republic of Mauritania) (MR) (H)">
            <a:extLst>
              <a:ext uri="{FF2B5EF4-FFF2-40B4-BE49-F238E27FC236}">
                <a16:creationId xmlns:a16="http://schemas.microsoft.com/office/drawing/2014/main" id="{8163D02F-98DA-4CDC-9C22-83EA12EA9D25}"/>
              </a:ext>
            </a:extLst>
          </p:cNvPr>
          <p:cNvSpPr>
            <a:spLocks noEditPoints="1"/>
          </p:cNvSpPr>
          <p:nvPr/>
        </p:nvSpPr>
        <p:spPr bwMode="auto">
          <a:xfrm>
            <a:off x="3957942" y="1575162"/>
            <a:ext cx="316094" cy="371554"/>
          </a:xfrm>
          <a:custGeom>
            <a:avLst/>
            <a:gdLst>
              <a:gd name="T0" fmla="*/ 185 w 3832"/>
              <a:gd name="T1" fmla="*/ 2743 h 4514"/>
              <a:gd name="T2" fmla="*/ 212 w 3832"/>
              <a:gd name="T3" fmla="*/ 2651 h 4514"/>
              <a:gd name="T4" fmla="*/ 185 w 3832"/>
              <a:gd name="T5" fmla="*/ 2743 h 4514"/>
              <a:gd name="T6" fmla="*/ 10 w 3832"/>
              <a:gd name="T7" fmla="*/ 2327 h 4514"/>
              <a:gd name="T8" fmla="*/ 97 w 3832"/>
              <a:gd name="T9" fmla="*/ 2122 h 4514"/>
              <a:gd name="T10" fmla="*/ 1246 w 3832"/>
              <a:gd name="T11" fmla="*/ 2121 h 4514"/>
              <a:gd name="T12" fmla="*/ 1257 w 3832"/>
              <a:gd name="T13" fmla="*/ 1625 h 4514"/>
              <a:gd name="T14" fmla="*/ 1594 w 3832"/>
              <a:gd name="T15" fmla="*/ 1370 h 4514"/>
              <a:gd name="T16" fmla="*/ 1643 w 3832"/>
              <a:gd name="T17" fmla="*/ 469 h 4514"/>
              <a:gd name="T18" fmla="*/ 2668 w 3832"/>
              <a:gd name="T19" fmla="*/ 457 h 4514"/>
              <a:gd name="T20" fmla="*/ 2682 w 3832"/>
              <a:gd name="T21" fmla="*/ 0 h 4514"/>
              <a:gd name="T22" fmla="*/ 3832 w 3832"/>
              <a:gd name="T23" fmla="*/ 816 h 4514"/>
              <a:gd name="T24" fmla="*/ 3287 w 3832"/>
              <a:gd name="T25" fmla="*/ 816 h 4514"/>
              <a:gd name="T26" fmla="*/ 3511 w 3832"/>
              <a:gd name="T27" fmla="*/ 3822 h 4514"/>
              <a:gd name="T28" fmla="*/ 3584 w 3832"/>
              <a:gd name="T29" fmla="*/ 3904 h 4514"/>
              <a:gd name="T30" fmla="*/ 3572 w 3832"/>
              <a:gd name="T31" fmla="*/ 4063 h 4514"/>
              <a:gd name="T32" fmla="*/ 3542 w 3832"/>
              <a:gd name="T33" fmla="*/ 4202 h 4514"/>
              <a:gd name="T34" fmla="*/ 2887 w 3832"/>
              <a:gd name="T35" fmla="*/ 4202 h 4514"/>
              <a:gd name="T36" fmla="*/ 2322 w 3832"/>
              <a:gd name="T37" fmla="*/ 4156 h 4514"/>
              <a:gd name="T38" fmla="*/ 2086 w 3832"/>
              <a:gd name="T39" fmla="*/ 4243 h 4514"/>
              <a:gd name="T40" fmla="*/ 1851 w 3832"/>
              <a:gd name="T41" fmla="*/ 4346 h 4514"/>
              <a:gd name="T42" fmla="*/ 1627 w 3832"/>
              <a:gd name="T43" fmla="*/ 4170 h 4514"/>
              <a:gd name="T44" fmla="*/ 1429 w 3832"/>
              <a:gd name="T45" fmla="*/ 4468 h 4514"/>
              <a:gd name="T46" fmla="*/ 1354 w 3832"/>
              <a:gd name="T47" fmla="*/ 4389 h 4514"/>
              <a:gd name="T48" fmla="*/ 1282 w 3832"/>
              <a:gd name="T49" fmla="*/ 4341 h 4514"/>
              <a:gd name="T50" fmla="*/ 1202 w 3832"/>
              <a:gd name="T51" fmla="*/ 4217 h 4514"/>
              <a:gd name="T52" fmla="*/ 1127 w 3832"/>
              <a:gd name="T53" fmla="*/ 4139 h 4514"/>
              <a:gd name="T54" fmla="*/ 1026 w 3832"/>
              <a:gd name="T55" fmla="*/ 3977 h 4514"/>
              <a:gd name="T56" fmla="*/ 705 w 3832"/>
              <a:gd name="T57" fmla="*/ 3792 h 4514"/>
              <a:gd name="T58" fmla="*/ 551 w 3832"/>
              <a:gd name="T59" fmla="*/ 3806 h 4514"/>
              <a:gd name="T60" fmla="*/ 259 w 3832"/>
              <a:gd name="T61" fmla="*/ 3847 h 4514"/>
              <a:gd name="T62" fmla="*/ 117 w 3832"/>
              <a:gd name="T63" fmla="*/ 4008 h 4514"/>
              <a:gd name="T64" fmla="*/ 279 w 3832"/>
              <a:gd name="T65" fmla="*/ 3408 h 4514"/>
              <a:gd name="T66" fmla="*/ 258 w 3832"/>
              <a:gd name="T67" fmla="*/ 3050 h 4514"/>
              <a:gd name="T68" fmla="*/ 225 w 3832"/>
              <a:gd name="T69" fmla="*/ 2919 h 4514"/>
              <a:gd name="T70" fmla="*/ 152 w 3832"/>
              <a:gd name="T71" fmla="*/ 2817 h 4514"/>
              <a:gd name="T72" fmla="*/ 218 w 3832"/>
              <a:gd name="T73" fmla="*/ 2767 h 4514"/>
              <a:gd name="T74" fmla="*/ 170 w 3832"/>
              <a:gd name="T75" fmla="*/ 2811 h 4514"/>
              <a:gd name="T76" fmla="*/ 232 w 3832"/>
              <a:gd name="T77" fmla="*/ 2700 h 4514"/>
              <a:gd name="T78" fmla="*/ 241 w 3832"/>
              <a:gd name="T79" fmla="*/ 2620 h 4514"/>
              <a:gd name="T80" fmla="*/ 182 w 3832"/>
              <a:gd name="T81" fmla="*/ 2342 h 4514"/>
              <a:gd name="T82" fmla="*/ 161 w 3832"/>
              <a:gd name="T83" fmla="*/ 2399 h 4514"/>
              <a:gd name="T84" fmla="*/ 46 w 3832"/>
              <a:gd name="T85" fmla="*/ 2197 h 4514"/>
              <a:gd name="T86" fmla="*/ 10 w 3832"/>
              <a:gd name="T87" fmla="*/ 2327 h 4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832" h="4514">
                <a:moveTo>
                  <a:pt x="185" y="2743"/>
                </a:moveTo>
                <a:cubicBezTo>
                  <a:pt x="206" y="2716"/>
                  <a:pt x="210" y="2683"/>
                  <a:pt x="212" y="2651"/>
                </a:cubicBezTo>
                <a:cubicBezTo>
                  <a:pt x="188" y="2674"/>
                  <a:pt x="167" y="2709"/>
                  <a:pt x="185" y="2743"/>
                </a:cubicBezTo>
                <a:close/>
                <a:moveTo>
                  <a:pt x="10" y="2327"/>
                </a:moveTo>
                <a:cubicBezTo>
                  <a:pt x="0" y="2254"/>
                  <a:pt x="19" y="2124"/>
                  <a:pt x="97" y="2122"/>
                </a:cubicBezTo>
                <a:lnTo>
                  <a:pt x="1246" y="2121"/>
                </a:lnTo>
                <a:cubicBezTo>
                  <a:pt x="1314" y="2104"/>
                  <a:pt x="1247" y="1723"/>
                  <a:pt x="1257" y="1625"/>
                </a:cubicBezTo>
                <a:cubicBezTo>
                  <a:pt x="1273" y="1461"/>
                  <a:pt x="1465" y="1421"/>
                  <a:pt x="1594" y="1370"/>
                </a:cubicBezTo>
                <a:lnTo>
                  <a:pt x="1643" y="469"/>
                </a:lnTo>
                <a:lnTo>
                  <a:pt x="2668" y="457"/>
                </a:lnTo>
                <a:cubicBezTo>
                  <a:pt x="2672" y="305"/>
                  <a:pt x="2677" y="153"/>
                  <a:pt x="2682" y="0"/>
                </a:cubicBezTo>
                <a:cubicBezTo>
                  <a:pt x="3073" y="263"/>
                  <a:pt x="3456" y="533"/>
                  <a:pt x="3832" y="816"/>
                </a:cubicBezTo>
                <a:cubicBezTo>
                  <a:pt x="3651" y="816"/>
                  <a:pt x="3468" y="816"/>
                  <a:pt x="3287" y="816"/>
                </a:cubicBezTo>
                <a:lnTo>
                  <a:pt x="3511" y="3822"/>
                </a:lnTo>
                <a:cubicBezTo>
                  <a:pt x="3529" y="3872"/>
                  <a:pt x="3580" y="3893"/>
                  <a:pt x="3584" y="3904"/>
                </a:cubicBezTo>
                <a:cubicBezTo>
                  <a:pt x="3614" y="3981"/>
                  <a:pt x="3575" y="4004"/>
                  <a:pt x="3572" y="4063"/>
                </a:cubicBezTo>
                <a:cubicBezTo>
                  <a:pt x="3569" y="4132"/>
                  <a:pt x="3562" y="4194"/>
                  <a:pt x="3542" y="4202"/>
                </a:cubicBezTo>
                <a:lnTo>
                  <a:pt x="2887" y="4202"/>
                </a:lnTo>
                <a:cubicBezTo>
                  <a:pt x="2515" y="4215"/>
                  <a:pt x="2355" y="4266"/>
                  <a:pt x="2322" y="4156"/>
                </a:cubicBezTo>
                <a:cubicBezTo>
                  <a:pt x="2307" y="4256"/>
                  <a:pt x="2159" y="4272"/>
                  <a:pt x="2086" y="4243"/>
                </a:cubicBezTo>
                <a:cubicBezTo>
                  <a:pt x="1971" y="4197"/>
                  <a:pt x="1898" y="4217"/>
                  <a:pt x="1851" y="4346"/>
                </a:cubicBezTo>
                <a:cubicBezTo>
                  <a:pt x="1822" y="4298"/>
                  <a:pt x="1682" y="4139"/>
                  <a:pt x="1627" y="4170"/>
                </a:cubicBezTo>
                <a:cubicBezTo>
                  <a:pt x="1551" y="4217"/>
                  <a:pt x="1639" y="4514"/>
                  <a:pt x="1429" y="4468"/>
                </a:cubicBezTo>
                <a:cubicBezTo>
                  <a:pt x="1404" y="4443"/>
                  <a:pt x="1368" y="4417"/>
                  <a:pt x="1354" y="4389"/>
                </a:cubicBezTo>
                <a:cubicBezTo>
                  <a:pt x="1341" y="4363"/>
                  <a:pt x="1308" y="4355"/>
                  <a:pt x="1282" y="4341"/>
                </a:cubicBezTo>
                <a:cubicBezTo>
                  <a:pt x="1233" y="4313"/>
                  <a:pt x="1234" y="4251"/>
                  <a:pt x="1202" y="4217"/>
                </a:cubicBezTo>
                <a:cubicBezTo>
                  <a:pt x="1187" y="4201"/>
                  <a:pt x="1123" y="4160"/>
                  <a:pt x="1127" y="4139"/>
                </a:cubicBezTo>
                <a:cubicBezTo>
                  <a:pt x="1139" y="4086"/>
                  <a:pt x="1078" y="3983"/>
                  <a:pt x="1026" y="3977"/>
                </a:cubicBezTo>
                <a:cubicBezTo>
                  <a:pt x="851" y="3960"/>
                  <a:pt x="928" y="3839"/>
                  <a:pt x="705" y="3792"/>
                </a:cubicBezTo>
                <a:cubicBezTo>
                  <a:pt x="641" y="3777"/>
                  <a:pt x="578" y="3775"/>
                  <a:pt x="551" y="3806"/>
                </a:cubicBezTo>
                <a:cubicBezTo>
                  <a:pt x="516" y="3847"/>
                  <a:pt x="299" y="3885"/>
                  <a:pt x="259" y="3847"/>
                </a:cubicBezTo>
                <a:cubicBezTo>
                  <a:pt x="191" y="3782"/>
                  <a:pt x="134" y="3972"/>
                  <a:pt x="117" y="4008"/>
                </a:cubicBezTo>
                <a:cubicBezTo>
                  <a:pt x="117" y="3793"/>
                  <a:pt x="258" y="3618"/>
                  <a:pt x="279" y="3408"/>
                </a:cubicBezTo>
                <a:cubicBezTo>
                  <a:pt x="291" y="3281"/>
                  <a:pt x="274" y="3174"/>
                  <a:pt x="258" y="3050"/>
                </a:cubicBezTo>
                <a:cubicBezTo>
                  <a:pt x="252" y="3006"/>
                  <a:pt x="253" y="2957"/>
                  <a:pt x="225" y="2919"/>
                </a:cubicBezTo>
                <a:cubicBezTo>
                  <a:pt x="200" y="2886"/>
                  <a:pt x="157" y="2862"/>
                  <a:pt x="152" y="2817"/>
                </a:cubicBezTo>
                <a:cubicBezTo>
                  <a:pt x="185" y="2827"/>
                  <a:pt x="222" y="2803"/>
                  <a:pt x="218" y="2767"/>
                </a:cubicBezTo>
                <a:cubicBezTo>
                  <a:pt x="196" y="2773"/>
                  <a:pt x="178" y="2789"/>
                  <a:pt x="170" y="2811"/>
                </a:cubicBezTo>
                <a:cubicBezTo>
                  <a:pt x="178" y="2768"/>
                  <a:pt x="213" y="2738"/>
                  <a:pt x="232" y="2700"/>
                </a:cubicBezTo>
                <a:cubicBezTo>
                  <a:pt x="244" y="2676"/>
                  <a:pt x="226" y="2637"/>
                  <a:pt x="241" y="2620"/>
                </a:cubicBezTo>
                <a:cubicBezTo>
                  <a:pt x="305" y="2546"/>
                  <a:pt x="206" y="2415"/>
                  <a:pt x="182" y="2342"/>
                </a:cubicBezTo>
                <a:cubicBezTo>
                  <a:pt x="172" y="2360"/>
                  <a:pt x="165" y="2379"/>
                  <a:pt x="161" y="2399"/>
                </a:cubicBezTo>
                <a:cubicBezTo>
                  <a:pt x="96" y="2349"/>
                  <a:pt x="112" y="2246"/>
                  <a:pt x="46" y="2197"/>
                </a:cubicBezTo>
                <a:cubicBezTo>
                  <a:pt x="35" y="2240"/>
                  <a:pt x="19" y="2283"/>
                  <a:pt x="10" y="232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4" name="꙱ Martinique (MQ) (H)">
            <a:extLst>
              <a:ext uri="{FF2B5EF4-FFF2-40B4-BE49-F238E27FC236}">
                <a16:creationId xmlns:a16="http://schemas.microsoft.com/office/drawing/2014/main" id="{9BFA74E5-F69D-4679-8933-577827AAD261}"/>
              </a:ext>
            </a:extLst>
          </p:cNvPr>
          <p:cNvSpPr>
            <a:spLocks/>
          </p:cNvSpPr>
          <p:nvPr/>
        </p:nvSpPr>
        <p:spPr bwMode="auto">
          <a:xfrm>
            <a:off x="2810294" y="1927107"/>
            <a:ext cx="18594" cy="26834"/>
          </a:xfrm>
          <a:custGeom>
            <a:avLst/>
            <a:gdLst>
              <a:gd name="T0" fmla="*/ 159 w 217"/>
              <a:gd name="T1" fmla="*/ 318 h 318"/>
              <a:gd name="T2" fmla="*/ 94 w 217"/>
              <a:gd name="T3" fmla="*/ 278 h 318"/>
              <a:gd name="T4" fmla="*/ 159 w 217"/>
              <a:gd name="T5" fmla="*/ 318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7" h="318">
                <a:moveTo>
                  <a:pt x="159" y="318"/>
                </a:moveTo>
                <a:cubicBezTo>
                  <a:pt x="135" y="282"/>
                  <a:pt x="105" y="313"/>
                  <a:pt x="94" y="278"/>
                </a:cubicBezTo>
                <a:cubicBezTo>
                  <a:pt x="0" y="0"/>
                  <a:pt x="217" y="242"/>
                  <a:pt x="159" y="31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5" name="꙱ Marshall Islands (Republic of the Marshall Islands) (MH) (H)">
            <a:extLst>
              <a:ext uri="{FF2B5EF4-FFF2-40B4-BE49-F238E27FC236}">
                <a16:creationId xmlns:a16="http://schemas.microsoft.com/office/drawing/2014/main" id="{B25BDB28-8B48-4F77-A683-42D112CDFC0A}"/>
              </a:ext>
            </a:extLst>
          </p:cNvPr>
          <p:cNvSpPr>
            <a:spLocks/>
          </p:cNvSpPr>
          <p:nvPr/>
        </p:nvSpPr>
        <p:spPr bwMode="auto">
          <a:xfrm>
            <a:off x="8832605" y="2177905"/>
            <a:ext cx="3099" cy="3097"/>
          </a:xfrm>
          <a:custGeom>
            <a:avLst/>
            <a:gdLst>
              <a:gd name="T0" fmla="*/ 30 w 38"/>
              <a:gd name="T1" fmla="*/ 39 h 39"/>
              <a:gd name="T2" fmla="*/ 27 w 38"/>
              <a:gd name="T3" fmla="*/ 0 h 39"/>
              <a:gd name="T4" fmla="*/ 0 w 38"/>
              <a:gd name="T5" fmla="*/ 30 h 39"/>
              <a:gd name="T6" fmla="*/ 30 w 38"/>
              <a:gd name="T7" fmla="*/ 3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8" h="39">
                <a:moveTo>
                  <a:pt x="30" y="39"/>
                </a:moveTo>
                <a:cubicBezTo>
                  <a:pt x="38" y="26"/>
                  <a:pt x="37" y="13"/>
                  <a:pt x="27" y="0"/>
                </a:cubicBezTo>
                <a:cubicBezTo>
                  <a:pt x="16" y="8"/>
                  <a:pt x="7" y="18"/>
                  <a:pt x="0" y="30"/>
                </a:cubicBezTo>
                <a:cubicBezTo>
                  <a:pt x="10" y="33"/>
                  <a:pt x="20" y="36"/>
                  <a:pt x="30" y="3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6" name="꙱ Malta (Republic of Malta) (MT) (H)">
            <a:extLst>
              <a:ext uri="{FF2B5EF4-FFF2-40B4-BE49-F238E27FC236}">
                <a16:creationId xmlns:a16="http://schemas.microsoft.com/office/drawing/2014/main" id="{ACD3BB58-432F-4E37-8AA0-05EEA78C277E}"/>
              </a:ext>
            </a:extLst>
          </p:cNvPr>
          <p:cNvSpPr>
            <a:spLocks/>
          </p:cNvSpPr>
          <p:nvPr/>
        </p:nvSpPr>
        <p:spPr bwMode="auto">
          <a:xfrm>
            <a:off x="4753341" y="1319203"/>
            <a:ext cx="8264" cy="5161"/>
          </a:xfrm>
          <a:custGeom>
            <a:avLst/>
            <a:gdLst>
              <a:gd name="T0" fmla="*/ 63 w 96"/>
              <a:gd name="T1" fmla="*/ 68 h 68"/>
              <a:gd name="T2" fmla="*/ 16 w 96"/>
              <a:gd name="T3" fmla="*/ 0 h 68"/>
              <a:gd name="T4" fmla="*/ 63 w 96"/>
              <a:gd name="T5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6" h="68">
                <a:moveTo>
                  <a:pt x="63" y="68"/>
                </a:moveTo>
                <a:cubicBezTo>
                  <a:pt x="30" y="65"/>
                  <a:pt x="0" y="34"/>
                  <a:pt x="16" y="0"/>
                </a:cubicBezTo>
                <a:cubicBezTo>
                  <a:pt x="40" y="14"/>
                  <a:pt x="96" y="32"/>
                  <a:pt x="63" y="6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7" name="꙱ Mali (Republic of Mali) (ML) (H)">
            <a:extLst>
              <a:ext uri="{FF2B5EF4-FFF2-40B4-BE49-F238E27FC236}">
                <a16:creationId xmlns:a16="http://schemas.microsoft.com/office/drawing/2014/main" id="{0F9DE33A-E383-4456-8E77-DDBCEC3F021E}"/>
              </a:ext>
            </a:extLst>
          </p:cNvPr>
          <p:cNvSpPr>
            <a:spLocks/>
          </p:cNvSpPr>
          <p:nvPr/>
        </p:nvSpPr>
        <p:spPr bwMode="auto">
          <a:xfrm>
            <a:off x="4075702" y="1642249"/>
            <a:ext cx="426623" cy="437608"/>
          </a:xfrm>
          <a:custGeom>
            <a:avLst/>
            <a:gdLst>
              <a:gd name="T0" fmla="*/ 4035 w 5167"/>
              <a:gd name="T1" fmla="*/ 1265 h 5308"/>
              <a:gd name="T2" fmla="*/ 4336 w 5167"/>
              <a:gd name="T3" fmla="*/ 1566 h 5308"/>
              <a:gd name="T4" fmla="*/ 4505 w 5167"/>
              <a:gd name="T5" fmla="*/ 1702 h 5308"/>
              <a:gd name="T6" fmla="*/ 4634 w 5167"/>
              <a:gd name="T7" fmla="*/ 1778 h 5308"/>
              <a:gd name="T8" fmla="*/ 4845 w 5167"/>
              <a:gd name="T9" fmla="*/ 2013 h 5308"/>
              <a:gd name="T10" fmla="*/ 5161 w 5167"/>
              <a:gd name="T11" fmla="*/ 2086 h 5308"/>
              <a:gd name="T12" fmla="*/ 5099 w 5167"/>
              <a:gd name="T13" fmla="*/ 3124 h 5308"/>
              <a:gd name="T14" fmla="*/ 4931 w 5167"/>
              <a:gd name="T15" fmla="*/ 3411 h 5308"/>
              <a:gd name="T16" fmla="*/ 4718 w 5167"/>
              <a:gd name="T17" fmla="*/ 3446 h 5308"/>
              <a:gd name="T18" fmla="*/ 4189 w 5167"/>
              <a:gd name="T19" fmla="*/ 3505 h 5308"/>
              <a:gd name="T20" fmla="*/ 3897 w 5167"/>
              <a:gd name="T21" fmla="*/ 3569 h 5308"/>
              <a:gd name="T22" fmla="*/ 3697 w 5167"/>
              <a:gd name="T23" fmla="*/ 3562 h 5308"/>
              <a:gd name="T24" fmla="*/ 3434 w 5167"/>
              <a:gd name="T25" fmla="*/ 3661 h 5308"/>
              <a:gd name="T26" fmla="*/ 3193 w 5167"/>
              <a:gd name="T27" fmla="*/ 3814 h 5308"/>
              <a:gd name="T28" fmla="*/ 2897 w 5167"/>
              <a:gd name="T29" fmla="*/ 4058 h 5308"/>
              <a:gd name="T30" fmla="*/ 2798 w 5167"/>
              <a:gd name="T31" fmla="*/ 4032 h 5308"/>
              <a:gd name="T32" fmla="*/ 2742 w 5167"/>
              <a:gd name="T33" fmla="*/ 4222 h 5308"/>
              <a:gd name="T34" fmla="*/ 2487 w 5167"/>
              <a:gd name="T35" fmla="*/ 4227 h 5308"/>
              <a:gd name="T36" fmla="*/ 2463 w 5167"/>
              <a:gd name="T37" fmla="*/ 4369 h 5308"/>
              <a:gd name="T38" fmla="*/ 2351 w 5167"/>
              <a:gd name="T39" fmla="*/ 4627 h 5308"/>
              <a:gd name="T40" fmla="*/ 2122 w 5167"/>
              <a:gd name="T41" fmla="*/ 4700 h 5308"/>
              <a:gd name="T42" fmla="*/ 2171 w 5167"/>
              <a:gd name="T43" fmla="*/ 4781 h 5308"/>
              <a:gd name="T44" fmla="*/ 2106 w 5167"/>
              <a:gd name="T45" fmla="*/ 5012 h 5308"/>
              <a:gd name="T46" fmla="*/ 1896 w 5167"/>
              <a:gd name="T47" fmla="*/ 5281 h 5308"/>
              <a:gd name="T48" fmla="*/ 1792 w 5167"/>
              <a:gd name="T49" fmla="*/ 5157 h 5308"/>
              <a:gd name="T50" fmla="*/ 1689 w 5167"/>
              <a:gd name="T51" fmla="*/ 5233 h 5308"/>
              <a:gd name="T52" fmla="*/ 1471 w 5167"/>
              <a:gd name="T53" fmla="*/ 5193 h 5308"/>
              <a:gd name="T54" fmla="*/ 1343 w 5167"/>
              <a:gd name="T55" fmla="*/ 5278 h 5308"/>
              <a:gd name="T56" fmla="*/ 1255 w 5167"/>
              <a:gd name="T57" fmla="*/ 5195 h 5308"/>
              <a:gd name="T58" fmla="*/ 1091 w 5167"/>
              <a:gd name="T59" fmla="*/ 5011 h 5308"/>
              <a:gd name="T60" fmla="*/ 1192 w 5167"/>
              <a:gd name="T61" fmla="*/ 4892 h 5308"/>
              <a:gd name="T62" fmla="*/ 1036 w 5167"/>
              <a:gd name="T63" fmla="*/ 4627 h 5308"/>
              <a:gd name="T64" fmla="*/ 894 w 5167"/>
              <a:gd name="T65" fmla="*/ 4539 h 5308"/>
              <a:gd name="T66" fmla="*/ 750 w 5167"/>
              <a:gd name="T67" fmla="*/ 4627 h 5308"/>
              <a:gd name="T68" fmla="*/ 393 w 5167"/>
              <a:gd name="T69" fmla="*/ 4559 h 5308"/>
              <a:gd name="T70" fmla="*/ 232 w 5167"/>
              <a:gd name="T71" fmla="*/ 4600 h 5308"/>
              <a:gd name="T72" fmla="*/ 251 w 5167"/>
              <a:gd name="T73" fmla="*/ 4351 h 5308"/>
              <a:gd name="T74" fmla="*/ 133 w 5167"/>
              <a:gd name="T75" fmla="*/ 4165 h 5308"/>
              <a:gd name="T76" fmla="*/ 61 w 5167"/>
              <a:gd name="T77" fmla="*/ 4062 h 5308"/>
              <a:gd name="T78" fmla="*/ 60 w 5167"/>
              <a:gd name="T79" fmla="*/ 3835 h 5308"/>
              <a:gd name="T80" fmla="*/ 2 w 5167"/>
              <a:gd name="T81" fmla="*/ 3652 h 5308"/>
              <a:gd name="T82" fmla="*/ 424 w 5167"/>
              <a:gd name="T83" fmla="*/ 3530 h 5308"/>
              <a:gd name="T84" fmla="*/ 895 w 5167"/>
              <a:gd name="T85" fmla="*/ 3340 h 5308"/>
              <a:gd name="T86" fmla="*/ 2089 w 5167"/>
              <a:gd name="T87" fmla="*/ 3386 h 5308"/>
              <a:gd name="T88" fmla="*/ 2153 w 5167"/>
              <a:gd name="T89" fmla="*/ 3208 h 5308"/>
              <a:gd name="T90" fmla="*/ 2084 w 5167"/>
              <a:gd name="T91" fmla="*/ 3006 h 5308"/>
              <a:gd name="T92" fmla="*/ 2406 w 5167"/>
              <a:gd name="T93" fmla="*/ 0 h 5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67" h="5308">
                <a:moveTo>
                  <a:pt x="2406" y="0"/>
                </a:moveTo>
                <a:cubicBezTo>
                  <a:pt x="2458" y="20"/>
                  <a:pt x="3939" y="1190"/>
                  <a:pt x="4035" y="1265"/>
                </a:cubicBezTo>
                <a:cubicBezTo>
                  <a:pt x="4100" y="1311"/>
                  <a:pt x="4220" y="1358"/>
                  <a:pt x="4211" y="1454"/>
                </a:cubicBezTo>
                <a:cubicBezTo>
                  <a:pt x="4203" y="1547"/>
                  <a:pt x="4273" y="1524"/>
                  <a:pt x="4336" y="1566"/>
                </a:cubicBezTo>
                <a:cubicBezTo>
                  <a:pt x="4374" y="1591"/>
                  <a:pt x="4368" y="1636"/>
                  <a:pt x="4397" y="1665"/>
                </a:cubicBezTo>
                <a:cubicBezTo>
                  <a:pt x="4426" y="1694"/>
                  <a:pt x="4470" y="1705"/>
                  <a:pt x="4505" y="1702"/>
                </a:cubicBezTo>
                <a:cubicBezTo>
                  <a:pt x="4514" y="1705"/>
                  <a:pt x="4507" y="1678"/>
                  <a:pt x="4546" y="1703"/>
                </a:cubicBezTo>
                <a:cubicBezTo>
                  <a:pt x="4581" y="1720"/>
                  <a:pt x="4595" y="1765"/>
                  <a:pt x="4634" y="1778"/>
                </a:cubicBezTo>
                <a:cubicBezTo>
                  <a:pt x="4695" y="1797"/>
                  <a:pt x="4777" y="1802"/>
                  <a:pt x="4833" y="1835"/>
                </a:cubicBezTo>
                <a:cubicBezTo>
                  <a:pt x="4874" y="1860"/>
                  <a:pt x="4862" y="1974"/>
                  <a:pt x="4845" y="2013"/>
                </a:cubicBezTo>
                <a:cubicBezTo>
                  <a:pt x="4820" y="2069"/>
                  <a:pt x="4785" y="2121"/>
                  <a:pt x="4873" y="2134"/>
                </a:cubicBezTo>
                <a:cubicBezTo>
                  <a:pt x="4966" y="2147"/>
                  <a:pt x="5069" y="2098"/>
                  <a:pt x="5161" y="2086"/>
                </a:cubicBezTo>
                <a:cubicBezTo>
                  <a:pt x="5158" y="2312"/>
                  <a:pt x="5167" y="2526"/>
                  <a:pt x="5154" y="2763"/>
                </a:cubicBezTo>
                <a:cubicBezTo>
                  <a:pt x="5148" y="2890"/>
                  <a:pt x="5162" y="3013"/>
                  <a:pt x="5099" y="3124"/>
                </a:cubicBezTo>
                <a:cubicBezTo>
                  <a:pt x="5069" y="3178"/>
                  <a:pt x="5069" y="3236"/>
                  <a:pt x="5046" y="3291"/>
                </a:cubicBezTo>
                <a:cubicBezTo>
                  <a:pt x="5022" y="3344"/>
                  <a:pt x="4953" y="3352"/>
                  <a:pt x="4931" y="3411"/>
                </a:cubicBezTo>
                <a:cubicBezTo>
                  <a:pt x="4905" y="3479"/>
                  <a:pt x="4828" y="3399"/>
                  <a:pt x="4770" y="3414"/>
                </a:cubicBezTo>
                <a:cubicBezTo>
                  <a:pt x="4730" y="3424"/>
                  <a:pt x="4815" y="3458"/>
                  <a:pt x="4718" y="3446"/>
                </a:cubicBezTo>
                <a:cubicBezTo>
                  <a:pt x="4601" y="3437"/>
                  <a:pt x="4471" y="3451"/>
                  <a:pt x="4356" y="3460"/>
                </a:cubicBezTo>
                <a:cubicBezTo>
                  <a:pt x="4290" y="3465"/>
                  <a:pt x="4236" y="3451"/>
                  <a:pt x="4189" y="3505"/>
                </a:cubicBezTo>
                <a:cubicBezTo>
                  <a:pt x="4151" y="3550"/>
                  <a:pt x="4134" y="3583"/>
                  <a:pt x="4069" y="3582"/>
                </a:cubicBezTo>
                <a:cubicBezTo>
                  <a:pt x="4017" y="3583"/>
                  <a:pt x="3946" y="3586"/>
                  <a:pt x="3897" y="3569"/>
                </a:cubicBezTo>
                <a:cubicBezTo>
                  <a:pt x="3898" y="3578"/>
                  <a:pt x="3897" y="3589"/>
                  <a:pt x="3896" y="3598"/>
                </a:cubicBezTo>
                <a:cubicBezTo>
                  <a:pt x="3748" y="3509"/>
                  <a:pt x="3726" y="3568"/>
                  <a:pt x="3697" y="3562"/>
                </a:cubicBezTo>
                <a:cubicBezTo>
                  <a:pt x="3691" y="3561"/>
                  <a:pt x="3686" y="3554"/>
                  <a:pt x="3680" y="3550"/>
                </a:cubicBezTo>
                <a:cubicBezTo>
                  <a:pt x="3594" y="3497"/>
                  <a:pt x="3504" y="3624"/>
                  <a:pt x="3434" y="3661"/>
                </a:cubicBezTo>
                <a:cubicBezTo>
                  <a:pt x="3386" y="3684"/>
                  <a:pt x="3342" y="3723"/>
                  <a:pt x="3292" y="3749"/>
                </a:cubicBezTo>
                <a:cubicBezTo>
                  <a:pt x="3255" y="3766"/>
                  <a:pt x="3199" y="3761"/>
                  <a:pt x="3193" y="3814"/>
                </a:cubicBezTo>
                <a:cubicBezTo>
                  <a:pt x="3182" y="3916"/>
                  <a:pt x="3111" y="3825"/>
                  <a:pt x="3053" y="3831"/>
                </a:cubicBezTo>
                <a:cubicBezTo>
                  <a:pt x="2937" y="3843"/>
                  <a:pt x="2942" y="3990"/>
                  <a:pt x="2897" y="4058"/>
                </a:cubicBezTo>
                <a:lnTo>
                  <a:pt x="2798" y="4032"/>
                </a:lnTo>
                <a:lnTo>
                  <a:pt x="2798" y="4032"/>
                </a:lnTo>
                <a:cubicBezTo>
                  <a:pt x="2822" y="4074"/>
                  <a:pt x="2799" y="4135"/>
                  <a:pt x="2805" y="4180"/>
                </a:cubicBezTo>
                <a:cubicBezTo>
                  <a:pt x="2757" y="4178"/>
                  <a:pt x="2733" y="4177"/>
                  <a:pt x="2742" y="4222"/>
                </a:cubicBezTo>
                <a:cubicBezTo>
                  <a:pt x="2700" y="4217"/>
                  <a:pt x="2577" y="4155"/>
                  <a:pt x="2579" y="4103"/>
                </a:cubicBezTo>
                <a:cubicBezTo>
                  <a:pt x="2560" y="4130"/>
                  <a:pt x="2518" y="4216"/>
                  <a:pt x="2487" y="4227"/>
                </a:cubicBezTo>
                <a:cubicBezTo>
                  <a:pt x="2460" y="4236"/>
                  <a:pt x="2470" y="4256"/>
                  <a:pt x="2488" y="4279"/>
                </a:cubicBezTo>
                <a:cubicBezTo>
                  <a:pt x="2502" y="4294"/>
                  <a:pt x="2519" y="4380"/>
                  <a:pt x="2463" y="4369"/>
                </a:cubicBezTo>
                <a:cubicBezTo>
                  <a:pt x="2433" y="4366"/>
                  <a:pt x="2400" y="4384"/>
                  <a:pt x="2423" y="4411"/>
                </a:cubicBezTo>
                <a:cubicBezTo>
                  <a:pt x="2470" y="4467"/>
                  <a:pt x="2405" y="4594"/>
                  <a:pt x="2351" y="4627"/>
                </a:cubicBezTo>
                <a:cubicBezTo>
                  <a:pt x="2307" y="4654"/>
                  <a:pt x="2246" y="4633"/>
                  <a:pt x="2204" y="4659"/>
                </a:cubicBezTo>
                <a:cubicBezTo>
                  <a:pt x="2178" y="4675"/>
                  <a:pt x="2156" y="4702"/>
                  <a:pt x="2122" y="4700"/>
                </a:cubicBezTo>
                <a:lnTo>
                  <a:pt x="2122" y="4700"/>
                </a:lnTo>
                <a:cubicBezTo>
                  <a:pt x="2195" y="4718"/>
                  <a:pt x="2146" y="4762"/>
                  <a:pt x="2171" y="4781"/>
                </a:cubicBezTo>
                <a:cubicBezTo>
                  <a:pt x="2207" y="4810"/>
                  <a:pt x="2173" y="4904"/>
                  <a:pt x="2157" y="4935"/>
                </a:cubicBezTo>
                <a:cubicBezTo>
                  <a:pt x="2132" y="4984"/>
                  <a:pt x="2091" y="4945"/>
                  <a:pt x="2106" y="5012"/>
                </a:cubicBezTo>
                <a:cubicBezTo>
                  <a:pt x="2114" y="5048"/>
                  <a:pt x="2111" y="5123"/>
                  <a:pt x="2074" y="5185"/>
                </a:cubicBezTo>
                <a:cubicBezTo>
                  <a:pt x="1905" y="5181"/>
                  <a:pt x="1957" y="5308"/>
                  <a:pt x="1896" y="5281"/>
                </a:cubicBezTo>
                <a:cubicBezTo>
                  <a:pt x="1844" y="5259"/>
                  <a:pt x="1874" y="5128"/>
                  <a:pt x="1852" y="5089"/>
                </a:cubicBezTo>
                <a:cubicBezTo>
                  <a:pt x="1824" y="5100"/>
                  <a:pt x="1819" y="5150"/>
                  <a:pt x="1792" y="5157"/>
                </a:cubicBezTo>
                <a:cubicBezTo>
                  <a:pt x="1765" y="5164"/>
                  <a:pt x="1744" y="5127"/>
                  <a:pt x="1724" y="5115"/>
                </a:cubicBezTo>
                <a:cubicBezTo>
                  <a:pt x="1724" y="5152"/>
                  <a:pt x="1738" y="5234"/>
                  <a:pt x="1689" y="5233"/>
                </a:cubicBezTo>
                <a:cubicBezTo>
                  <a:pt x="1640" y="5232"/>
                  <a:pt x="1600" y="5240"/>
                  <a:pt x="1629" y="5288"/>
                </a:cubicBezTo>
                <a:cubicBezTo>
                  <a:pt x="1582" y="5308"/>
                  <a:pt x="1466" y="5250"/>
                  <a:pt x="1471" y="5193"/>
                </a:cubicBezTo>
                <a:cubicBezTo>
                  <a:pt x="1446" y="5204"/>
                  <a:pt x="1412" y="5191"/>
                  <a:pt x="1385" y="5213"/>
                </a:cubicBezTo>
                <a:cubicBezTo>
                  <a:pt x="1368" y="5228"/>
                  <a:pt x="1366" y="5271"/>
                  <a:pt x="1343" y="5278"/>
                </a:cubicBezTo>
                <a:cubicBezTo>
                  <a:pt x="1334" y="5280"/>
                  <a:pt x="1325" y="5283"/>
                  <a:pt x="1317" y="5286"/>
                </a:cubicBezTo>
                <a:cubicBezTo>
                  <a:pt x="1335" y="5246"/>
                  <a:pt x="1275" y="5206"/>
                  <a:pt x="1255" y="5195"/>
                </a:cubicBezTo>
                <a:cubicBezTo>
                  <a:pt x="1156" y="5140"/>
                  <a:pt x="1272" y="4967"/>
                  <a:pt x="1175" y="4977"/>
                </a:cubicBezTo>
                <a:cubicBezTo>
                  <a:pt x="1140" y="4981"/>
                  <a:pt x="1122" y="5006"/>
                  <a:pt x="1091" y="5011"/>
                </a:cubicBezTo>
                <a:cubicBezTo>
                  <a:pt x="1101" y="4977"/>
                  <a:pt x="1115" y="4940"/>
                  <a:pt x="1138" y="4912"/>
                </a:cubicBezTo>
                <a:cubicBezTo>
                  <a:pt x="1156" y="4889"/>
                  <a:pt x="1172" y="4893"/>
                  <a:pt x="1192" y="4892"/>
                </a:cubicBezTo>
                <a:cubicBezTo>
                  <a:pt x="1203" y="4822"/>
                  <a:pt x="1093" y="4818"/>
                  <a:pt x="1086" y="4759"/>
                </a:cubicBezTo>
                <a:cubicBezTo>
                  <a:pt x="1027" y="4791"/>
                  <a:pt x="1084" y="4672"/>
                  <a:pt x="1036" y="4627"/>
                </a:cubicBezTo>
                <a:cubicBezTo>
                  <a:pt x="992" y="4571"/>
                  <a:pt x="1042" y="4491"/>
                  <a:pt x="940" y="4464"/>
                </a:cubicBezTo>
                <a:cubicBezTo>
                  <a:pt x="839" y="4439"/>
                  <a:pt x="912" y="4509"/>
                  <a:pt x="894" y="4539"/>
                </a:cubicBezTo>
                <a:cubicBezTo>
                  <a:pt x="885" y="4554"/>
                  <a:pt x="836" y="4560"/>
                  <a:pt x="818" y="4576"/>
                </a:cubicBezTo>
                <a:cubicBezTo>
                  <a:pt x="794" y="4595"/>
                  <a:pt x="777" y="4620"/>
                  <a:pt x="750" y="4627"/>
                </a:cubicBezTo>
                <a:cubicBezTo>
                  <a:pt x="706" y="4638"/>
                  <a:pt x="636" y="4487"/>
                  <a:pt x="520" y="4619"/>
                </a:cubicBezTo>
                <a:cubicBezTo>
                  <a:pt x="430" y="4721"/>
                  <a:pt x="497" y="4600"/>
                  <a:pt x="393" y="4559"/>
                </a:cubicBezTo>
                <a:cubicBezTo>
                  <a:pt x="351" y="4542"/>
                  <a:pt x="306" y="4653"/>
                  <a:pt x="259" y="4630"/>
                </a:cubicBezTo>
                <a:cubicBezTo>
                  <a:pt x="251" y="4623"/>
                  <a:pt x="240" y="4613"/>
                  <a:pt x="232" y="4600"/>
                </a:cubicBezTo>
                <a:cubicBezTo>
                  <a:pt x="203" y="4547"/>
                  <a:pt x="251" y="4499"/>
                  <a:pt x="254" y="4492"/>
                </a:cubicBezTo>
                <a:cubicBezTo>
                  <a:pt x="270" y="4455"/>
                  <a:pt x="240" y="4397"/>
                  <a:pt x="251" y="4351"/>
                </a:cubicBezTo>
                <a:cubicBezTo>
                  <a:pt x="266" y="4291"/>
                  <a:pt x="231" y="4245"/>
                  <a:pt x="191" y="4174"/>
                </a:cubicBezTo>
                <a:cubicBezTo>
                  <a:pt x="169" y="4141"/>
                  <a:pt x="144" y="4120"/>
                  <a:pt x="133" y="4165"/>
                </a:cubicBezTo>
                <a:cubicBezTo>
                  <a:pt x="93" y="4154"/>
                  <a:pt x="120" y="4123"/>
                  <a:pt x="92" y="4107"/>
                </a:cubicBezTo>
                <a:cubicBezTo>
                  <a:pt x="78" y="4095"/>
                  <a:pt x="67" y="4080"/>
                  <a:pt x="61" y="4062"/>
                </a:cubicBezTo>
                <a:cubicBezTo>
                  <a:pt x="36" y="4040"/>
                  <a:pt x="33" y="4022"/>
                  <a:pt x="69" y="4014"/>
                </a:cubicBezTo>
                <a:cubicBezTo>
                  <a:pt x="98" y="3999"/>
                  <a:pt x="67" y="3861"/>
                  <a:pt x="60" y="3835"/>
                </a:cubicBezTo>
                <a:cubicBezTo>
                  <a:pt x="47" y="3789"/>
                  <a:pt x="0" y="3787"/>
                  <a:pt x="11" y="3751"/>
                </a:cubicBezTo>
                <a:cubicBezTo>
                  <a:pt x="18" y="3725"/>
                  <a:pt x="51" y="3704"/>
                  <a:pt x="2" y="3652"/>
                </a:cubicBezTo>
                <a:cubicBezTo>
                  <a:pt x="216" y="3695"/>
                  <a:pt x="120" y="3398"/>
                  <a:pt x="200" y="3354"/>
                </a:cubicBezTo>
                <a:cubicBezTo>
                  <a:pt x="256" y="3322"/>
                  <a:pt x="398" y="3487"/>
                  <a:pt x="424" y="3530"/>
                </a:cubicBezTo>
                <a:cubicBezTo>
                  <a:pt x="468" y="3409"/>
                  <a:pt x="535" y="3378"/>
                  <a:pt x="659" y="3427"/>
                </a:cubicBezTo>
                <a:cubicBezTo>
                  <a:pt x="732" y="3456"/>
                  <a:pt x="880" y="3440"/>
                  <a:pt x="895" y="3340"/>
                </a:cubicBezTo>
                <a:cubicBezTo>
                  <a:pt x="928" y="3450"/>
                  <a:pt x="1088" y="3399"/>
                  <a:pt x="1460" y="3386"/>
                </a:cubicBezTo>
                <a:lnTo>
                  <a:pt x="2089" y="3386"/>
                </a:lnTo>
                <a:cubicBezTo>
                  <a:pt x="2101" y="3386"/>
                  <a:pt x="2120" y="3388"/>
                  <a:pt x="2123" y="3379"/>
                </a:cubicBezTo>
                <a:cubicBezTo>
                  <a:pt x="2149" y="3335"/>
                  <a:pt x="2138" y="3260"/>
                  <a:pt x="2153" y="3208"/>
                </a:cubicBezTo>
                <a:cubicBezTo>
                  <a:pt x="2160" y="3181"/>
                  <a:pt x="2187" y="3105"/>
                  <a:pt x="2143" y="3075"/>
                </a:cubicBezTo>
                <a:cubicBezTo>
                  <a:pt x="2125" y="3061"/>
                  <a:pt x="2097" y="3041"/>
                  <a:pt x="2084" y="3006"/>
                </a:cubicBezTo>
                <a:lnTo>
                  <a:pt x="1860" y="0"/>
                </a:lnTo>
                <a:lnTo>
                  <a:pt x="2406" y="0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8" name="꙱ Maldives (Republic of Maldives) (MV) (H)">
            <a:extLst>
              <a:ext uri="{FF2B5EF4-FFF2-40B4-BE49-F238E27FC236}">
                <a16:creationId xmlns:a16="http://schemas.microsoft.com/office/drawing/2014/main" id="{6AC3781C-DE30-47D5-A553-24B389EA156F}"/>
              </a:ext>
            </a:extLst>
          </p:cNvPr>
          <p:cNvSpPr>
            <a:spLocks/>
          </p:cNvSpPr>
          <p:nvPr/>
        </p:nvSpPr>
        <p:spPr bwMode="auto">
          <a:xfrm>
            <a:off x="6135477" y="2293500"/>
            <a:ext cx="4132" cy="5161"/>
          </a:xfrm>
          <a:custGeom>
            <a:avLst/>
            <a:gdLst>
              <a:gd name="T0" fmla="*/ 44 w 47"/>
              <a:gd name="T1" fmla="*/ 65 h 65"/>
              <a:gd name="T2" fmla="*/ 0 w 47"/>
              <a:gd name="T3" fmla="*/ 9 h 65"/>
              <a:gd name="T4" fmla="*/ 44 w 47"/>
              <a:gd name="T5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7" h="65">
                <a:moveTo>
                  <a:pt x="44" y="65"/>
                </a:moveTo>
                <a:cubicBezTo>
                  <a:pt x="47" y="36"/>
                  <a:pt x="36" y="0"/>
                  <a:pt x="0" y="9"/>
                </a:cubicBezTo>
                <a:cubicBezTo>
                  <a:pt x="22" y="20"/>
                  <a:pt x="39" y="41"/>
                  <a:pt x="44" y="6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89" name="꙱ Malaysia (MY) (H)">
            <a:extLst>
              <a:ext uri="{FF2B5EF4-FFF2-40B4-BE49-F238E27FC236}">
                <a16:creationId xmlns:a16="http://schemas.microsoft.com/office/drawing/2014/main" id="{B3A099B0-7FCA-4383-8C1F-6654299E7040}"/>
              </a:ext>
            </a:extLst>
          </p:cNvPr>
          <p:cNvSpPr>
            <a:spLocks noEditPoints="1"/>
          </p:cNvSpPr>
          <p:nvPr/>
        </p:nvSpPr>
        <p:spPr bwMode="auto">
          <a:xfrm>
            <a:off x="6975295" y="2159328"/>
            <a:ext cx="516493" cy="194034"/>
          </a:xfrm>
          <a:custGeom>
            <a:avLst/>
            <a:gdLst>
              <a:gd name="T0" fmla="*/ 5685 w 6266"/>
              <a:gd name="T1" fmla="*/ 394 h 2356"/>
              <a:gd name="T2" fmla="*/ 5700 w 6266"/>
              <a:gd name="T3" fmla="*/ 535 h 2356"/>
              <a:gd name="T4" fmla="*/ 5839 w 6266"/>
              <a:gd name="T5" fmla="*/ 573 h 2356"/>
              <a:gd name="T6" fmla="*/ 6185 w 6266"/>
              <a:gd name="T7" fmla="*/ 761 h 2356"/>
              <a:gd name="T8" fmla="*/ 5950 w 6266"/>
              <a:gd name="T9" fmla="*/ 1040 h 2356"/>
              <a:gd name="T10" fmla="*/ 5686 w 6266"/>
              <a:gd name="T11" fmla="*/ 1067 h 2356"/>
              <a:gd name="T12" fmla="*/ 5252 w 6266"/>
              <a:gd name="T13" fmla="*/ 1089 h 2356"/>
              <a:gd name="T14" fmla="*/ 5057 w 6266"/>
              <a:gd name="T15" fmla="*/ 1391 h 2356"/>
              <a:gd name="T16" fmla="*/ 4949 w 6266"/>
              <a:gd name="T17" fmla="*/ 1747 h 2356"/>
              <a:gd name="T18" fmla="*/ 4651 w 6266"/>
              <a:gd name="T19" fmla="*/ 2128 h 2356"/>
              <a:gd name="T20" fmla="*/ 4253 w 6266"/>
              <a:gd name="T21" fmla="*/ 2105 h 2356"/>
              <a:gd name="T22" fmla="*/ 3894 w 6266"/>
              <a:gd name="T23" fmla="*/ 2280 h 2356"/>
              <a:gd name="T24" fmla="*/ 3409 w 6266"/>
              <a:gd name="T25" fmla="*/ 2286 h 2356"/>
              <a:gd name="T26" fmla="*/ 3193 w 6266"/>
              <a:gd name="T27" fmla="*/ 2010 h 2356"/>
              <a:gd name="T28" fmla="*/ 3448 w 6266"/>
              <a:gd name="T29" fmla="*/ 2044 h 2356"/>
              <a:gd name="T30" fmla="*/ 3741 w 6266"/>
              <a:gd name="T31" fmla="*/ 2166 h 2356"/>
              <a:gd name="T32" fmla="*/ 3679 w 6266"/>
              <a:gd name="T33" fmla="*/ 1925 h 2356"/>
              <a:gd name="T34" fmla="*/ 3682 w 6266"/>
              <a:gd name="T35" fmla="*/ 1789 h 2356"/>
              <a:gd name="T36" fmla="*/ 4237 w 6266"/>
              <a:gd name="T37" fmla="*/ 1518 h 2356"/>
              <a:gd name="T38" fmla="*/ 4638 w 6266"/>
              <a:gd name="T39" fmla="*/ 1112 h 2356"/>
              <a:gd name="T40" fmla="*/ 4846 w 6266"/>
              <a:gd name="T41" fmla="*/ 894 h 2356"/>
              <a:gd name="T42" fmla="*/ 4889 w 6266"/>
              <a:gd name="T43" fmla="*/ 897 h 2356"/>
              <a:gd name="T44" fmla="*/ 5024 w 6266"/>
              <a:gd name="T45" fmla="*/ 645 h 2356"/>
              <a:gd name="T46" fmla="*/ 5226 w 6266"/>
              <a:gd name="T47" fmla="*/ 420 h 2356"/>
              <a:gd name="T48" fmla="*/ 5380 w 6266"/>
              <a:gd name="T49" fmla="*/ 298 h 2356"/>
              <a:gd name="T50" fmla="*/ 137 w 6266"/>
              <a:gd name="T51" fmla="*/ 352 h 2356"/>
              <a:gd name="T52" fmla="*/ 326 w 6266"/>
              <a:gd name="T53" fmla="*/ 334 h 2356"/>
              <a:gd name="T54" fmla="*/ 492 w 6266"/>
              <a:gd name="T55" fmla="*/ 618 h 2356"/>
              <a:gd name="T56" fmla="*/ 738 w 6266"/>
              <a:gd name="T57" fmla="*/ 408 h 2356"/>
              <a:gd name="T58" fmla="*/ 1206 w 6266"/>
              <a:gd name="T59" fmla="*/ 1257 h 2356"/>
              <a:gd name="T60" fmla="*/ 1395 w 6266"/>
              <a:gd name="T61" fmla="*/ 1821 h 2356"/>
              <a:gd name="T62" fmla="*/ 1402 w 6266"/>
              <a:gd name="T63" fmla="*/ 2059 h 2356"/>
              <a:gd name="T64" fmla="*/ 1002 w 6266"/>
              <a:gd name="T65" fmla="*/ 1966 h 2356"/>
              <a:gd name="T66" fmla="*/ 664 w 6266"/>
              <a:gd name="T67" fmla="*/ 1709 h 2356"/>
              <a:gd name="T68" fmla="*/ 410 w 6266"/>
              <a:gd name="T69" fmla="*/ 1297 h 2356"/>
              <a:gd name="T70" fmla="*/ 258 w 6266"/>
              <a:gd name="T71" fmla="*/ 860 h 2356"/>
              <a:gd name="T72" fmla="*/ 6250 w 6266"/>
              <a:gd name="T73" fmla="*/ 990 h 2356"/>
              <a:gd name="T74" fmla="*/ 1464 w 6266"/>
              <a:gd name="T75" fmla="*/ 1622 h 2356"/>
              <a:gd name="T76" fmla="*/ 211 w 6266"/>
              <a:gd name="T77" fmla="*/ 702 h 2356"/>
              <a:gd name="T78" fmla="*/ 51 w 6266"/>
              <a:gd name="T79" fmla="*/ 340 h 2356"/>
              <a:gd name="T80" fmla="*/ 2913 w 6266"/>
              <a:gd name="T81" fmla="*/ 1610 h 2356"/>
              <a:gd name="T82" fmla="*/ 2913 w 6266"/>
              <a:gd name="T83" fmla="*/ 1610 h 2356"/>
              <a:gd name="T84" fmla="*/ 1942 w 6266"/>
              <a:gd name="T85" fmla="*/ 1631 h 2356"/>
              <a:gd name="T86" fmla="*/ 5914 w 6266"/>
              <a:gd name="T87" fmla="*/ 978 h 2356"/>
              <a:gd name="T88" fmla="*/ 5549 w 6266"/>
              <a:gd name="T89" fmla="*/ 265 h 2356"/>
              <a:gd name="T90" fmla="*/ 5457 w 6266"/>
              <a:gd name="T91" fmla="*/ 43 h 2356"/>
              <a:gd name="T92" fmla="*/ 5386 w 6266"/>
              <a:gd name="T93" fmla="*/ 81 h 2356"/>
              <a:gd name="T94" fmla="*/ 4887 w 6266"/>
              <a:gd name="T95" fmla="*/ 761 h 2356"/>
              <a:gd name="T96" fmla="*/ 3706 w 6266"/>
              <a:gd name="T97" fmla="*/ 1661 h 2356"/>
              <a:gd name="T98" fmla="*/ 5695 w 6266"/>
              <a:gd name="T99" fmla="*/ 1126 h 2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266" h="2356">
                <a:moveTo>
                  <a:pt x="5547" y="265"/>
                </a:moveTo>
                <a:cubicBezTo>
                  <a:pt x="5573" y="305"/>
                  <a:pt x="5599" y="329"/>
                  <a:pt x="5606" y="280"/>
                </a:cubicBezTo>
                <a:cubicBezTo>
                  <a:pt x="5611" y="323"/>
                  <a:pt x="5691" y="342"/>
                  <a:pt x="5685" y="394"/>
                </a:cubicBezTo>
                <a:cubicBezTo>
                  <a:pt x="5681" y="428"/>
                  <a:pt x="5634" y="415"/>
                  <a:pt x="5646" y="462"/>
                </a:cubicBezTo>
                <a:cubicBezTo>
                  <a:pt x="5660" y="517"/>
                  <a:pt x="5653" y="530"/>
                  <a:pt x="5600" y="550"/>
                </a:cubicBezTo>
                <a:cubicBezTo>
                  <a:pt x="5633" y="531"/>
                  <a:pt x="5669" y="553"/>
                  <a:pt x="5700" y="535"/>
                </a:cubicBezTo>
                <a:cubicBezTo>
                  <a:pt x="5725" y="521"/>
                  <a:pt x="5738" y="485"/>
                  <a:pt x="5774" y="500"/>
                </a:cubicBezTo>
                <a:cubicBezTo>
                  <a:pt x="5841" y="528"/>
                  <a:pt x="5778" y="574"/>
                  <a:pt x="5745" y="586"/>
                </a:cubicBezTo>
                <a:cubicBezTo>
                  <a:pt x="5752" y="650"/>
                  <a:pt x="5814" y="589"/>
                  <a:pt x="5839" y="573"/>
                </a:cubicBezTo>
                <a:cubicBezTo>
                  <a:pt x="5891" y="540"/>
                  <a:pt x="5954" y="618"/>
                  <a:pt x="5959" y="663"/>
                </a:cubicBezTo>
                <a:cubicBezTo>
                  <a:pt x="5995" y="625"/>
                  <a:pt x="6057" y="693"/>
                  <a:pt x="6072" y="723"/>
                </a:cubicBezTo>
                <a:cubicBezTo>
                  <a:pt x="6101" y="683"/>
                  <a:pt x="6184" y="714"/>
                  <a:pt x="6185" y="761"/>
                </a:cubicBezTo>
                <a:cubicBezTo>
                  <a:pt x="6186" y="830"/>
                  <a:pt x="6036" y="884"/>
                  <a:pt x="5982" y="879"/>
                </a:cubicBezTo>
                <a:cubicBezTo>
                  <a:pt x="5944" y="877"/>
                  <a:pt x="5800" y="826"/>
                  <a:pt x="5845" y="931"/>
                </a:cubicBezTo>
                <a:cubicBezTo>
                  <a:pt x="5862" y="973"/>
                  <a:pt x="5958" y="990"/>
                  <a:pt x="5950" y="1040"/>
                </a:cubicBezTo>
                <a:cubicBezTo>
                  <a:pt x="5979" y="1022"/>
                  <a:pt x="6003" y="1049"/>
                  <a:pt x="5986" y="1077"/>
                </a:cubicBezTo>
                <a:cubicBezTo>
                  <a:pt x="5968" y="1107"/>
                  <a:pt x="5926" y="1100"/>
                  <a:pt x="5897" y="1103"/>
                </a:cubicBezTo>
                <a:cubicBezTo>
                  <a:pt x="5804" y="1110"/>
                  <a:pt x="5765" y="1134"/>
                  <a:pt x="5686" y="1067"/>
                </a:cubicBezTo>
                <a:cubicBezTo>
                  <a:pt x="5679" y="1088"/>
                  <a:pt x="5731" y="1233"/>
                  <a:pt x="5562" y="1112"/>
                </a:cubicBezTo>
                <a:cubicBezTo>
                  <a:pt x="5508" y="1073"/>
                  <a:pt x="5405" y="1136"/>
                  <a:pt x="5338" y="1073"/>
                </a:cubicBezTo>
                <a:cubicBezTo>
                  <a:pt x="5337" y="1159"/>
                  <a:pt x="5280" y="1072"/>
                  <a:pt x="5252" y="1089"/>
                </a:cubicBezTo>
                <a:cubicBezTo>
                  <a:pt x="5195" y="1121"/>
                  <a:pt x="5174" y="1096"/>
                  <a:pt x="5126" y="1080"/>
                </a:cubicBezTo>
                <a:cubicBezTo>
                  <a:pt x="5115" y="1129"/>
                  <a:pt x="5065" y="1111"/>
                  <a:pt x="5045" y="1268"/>
                </a:cubicBezTo>
                <a:cubicBezTo>
                  <a:pt x="5041" y="1299"/>
                  <a:pt x="5055" y="1360"/>
                  <a:pt x="5057" y="1391"/>
                </a:cubicBezTo>
                <a:cubicBezTo>
                  <a:pt x="5060" y="1444"/>
                  <a:pt x="5036" y="1422"/>
                  <a:pt x="5026" y="1466"/>
                </a:cubicBezTo>
                <a:cubicBezTo>
                  <a:pt x="5010" y="1535"/>
                  <a:pt x="5037" y="1565"/>
                  <a:pt x="4957" y="1576"/>
                </a:cubicBezTo>
                <a:cubicBezTo>
                  <a:pt x="4871" y="1587"/>
                  <a:pt x="4925" y="1717"/>
                  <a:pt x="4949" y="1747"/>
                </a:cubicBezTo>
                <a:cubicBezTo>
                  <a:pt x="4901" y="1764"/>
                  <a:pt x="4772" y="1845"/>
                  <a:pt x="4830" y="1909"/>
                </a:cubicBezTo>
                <a:cubicBezTo>
                  <a:pt x="4863" y="1945"/>
                  <a:pt x="4742" y="2070"/>
                  <a:pt x="4754" y="2127"/>
                </a:cubicBezTo>
                <a:cubicBezTo>
                  <a:pt x="4702" y="2124"/>
                  <a:pt x="4722" y="2081"/>
                  <a:pt x="4651" y="2128"/>
                </a:cubicBezTo>
                <a:cubicBezTo>
                  <a:pt x="4609" y="2152"/>
                  <a:pt x="4585" y="2113"/>
                  <a:pt x="4554" y="2136"/>
                </a:cubicBezTo>
                <a:cubicBezTo>
                  <a:pt x="4506" y="2177"/>
                  <a:pt x="4486" y="2202"/>
                  <a:pt x="4422" y="2192"/>
                </a:cubicBezTo>
                <a:cubicBezTo>
                  <a:pt x="4354" y="2181"/>
                  <a:pt x="4270" y="2143"/>
                  <a:pt x="4253" y="2105"/>
                </a:cubicBezTo>
                <a:cubicBezTo>
                  <a:pt x="4230" y="2057"/>
                  <a:pt x="4054" y="2080"/>
                  <a:pt x="4014" y="2136"/>
                </a:cubicBezTo>
                <a:cubicBezTo>
                  <a:pt x="3995" y="2163"/>
                  <a:pt x="3992" y="2200"/>
                  <a:pt x="3975" y="2231"/>
                </a:cubicBezTo>
                <a:cubicBezTo>
                  <a:pt x="3972" y="2237"/>
                  <a:pt x="3897" y="2279"/>
                  <a:pt x="3894" y="2280"/>
                </a:cubicBezTo>
                <a:cubicBezTo>
                  <a:pt x="3837" y="2302"/>
                  <a:pt x="3766" y="2277"/>
                  <a:pt x="3705" y="2272"/>
                </a:cubicBezTo>
                <a:cubicBezTo>
                  <a:pt x="3644" y="2268"/>
                  <a:pt x="3600" y="2300"/>
                  <a:pt x="3549" y="2324"/>
                </a:cubicBezTo>
                <a:cubicBezTo>
                  <a:pt x="3488" y="2356"/>
                  <a:pt x="3441" y="2300"/>
                  <a:pt x="3409" y="2286"/>
                </a:cubicBezTo>
                <a:cubicBezTo>
                  <a:pt x="3392" y="2279"/>
                  <a:pt x="3368" y="2225"/>
                  <a:pt x="3350" y="2210"/>
                </a:cubicBezTo>
                <a:cubicBezTo>
                  <a:pt x="3305" y="2174"/>
                  <a:pt x="3265" y="2148"/>
                  <a:pt x="3233" y="2112"/>
                </a:cubicBezTo>
                <a:cubicBezTo>
                  <a:pt x="3213" y="2091"/>
                  <a:pt x="3207" y="2029"/>
                  <a:pt x="3193" y="2010"/>
                </a:cubicBezTo>
                <a:cubicBezTo>
                  <a:pt x="3136" y="1977"/>
                  <a:pt x="3185" y="1948"/>
                  <a:pt x="3192" y="1904"/>
                </a:cubicBezTo>
                <a:cubicBezTo>
                  <a:pt x="3182" y="2010"/>
                  <a:pt x="3413" y="2100"/>
                  <a:pt x="3409" y="2002"/>
                </a:cubicBezTo>
                <a:cubicBezTo>
                  <a:pt x="3410" y="2030"/>
                  <a:pt x="3451" y="2033"/>
                  <a:pt x="3448" y="2044"/>
                </a:cubicBezTo>
                <a:cubicBezTo>
                  <a:pt x="3440" y="2079"/>
                  <a:pt x="3506" y="2094"/>
                  <a:pt x="3531" y="2103"/>
                </a:cubicBezTo>
                <a:cubicBezTo>
                  <a:pt x="3569" y="2117"/>
                  <a:pt x="3592" y="2087"/>
                  <a:pt x="3624" y="2124"/>
                </a:cubicBezTo>
                <a:cubicBezTo>
                  <a:pt x="3654" y="2158"/>
                  <a:pt x="3699" y="2162"/>
                  <a:pt x="3741" y="2166"/>
                </a:cubicBezTo>
                <a:cubicBezTo>
                  <a:pt x="3712" y="2125"/>
                  <a:pt x="3648" y="2160"/>
                  <a:pt x="3633" y="2100"/>
                </a:cubicBezTo>
                <a:cubicBezTo>
                  <a:pt x="3623" y="2060"/>
                  <a:pt x="3653" y="2028"/>
                  <a:pt x="3688" y="2062"/>
                </a:cubicBezTo>
                <a:cubicBezTo>
                  <a:pt x="3632" y="2027"/>
                  <a:pt x="3669" y="1972"/>
                  <a:pt x="3679" y="1925"/>
                </a:cubicBezTo>
                <a:cubicBezTo>
                  <a:pt x="3688" y="1883"/>
                  <a:pt x="3710" y="1900"/>
                  <a:pt x="3735" y="1875"/>
                </a:cubicBezTo>
                <a:cubicBezTo>
                  <a:pt x="3714" y="1877"/>
                  <a:pt x="3694" y="1879"/>
                  <a:pt x="3673" y="1880"/>
                </a:cubicBezTo>
                <a:cubicBezTo>
                  <a:pt x="3701" y="1853"/>
                  <a:pt x="3673" y="1821"/>
                  <a:pt x="3682" y="1789"/>
                </a:cubicBezTo>
                <a:cubicBezTo>
                  <a:pt x="3713" y="1789"/>
                  <a:pt x="3740" y="1805"/>
                  <a:pt x="3771" y="1806"/>
                </a:cubicBezTo>
                <a:cubicBezTo>
                  <a:pt x="3663" y="1726"/>
                  <a:pt x="3825" y="1630"/>
                  <a:pt x="3891" y="1619"/>
                </a:cubicBezTo>
                <a:cubicBezTo>
                  <a:pt x="3997" y="1603"/>
                  <a:pt x="4148" y="1580"/>
                  <a:pt x="4237" y="1518"/>
                </a:cubicBezTo>
                <a:cubicBezTo>
                  <a:pt x="4314" y="1464"/>
                  <a:pt x="4316" y="1353"/>
                  <a:pt x="4384" y="1292"/>
                </a:cubicBezTo>
                <a:cubicBezTo>
                  <a:pt x="4471" y="1213"/>
                  <a:pt x="4521" y="1123"/>
                  <a:pt x="4528" y="1005"/>
                </a:cubicBezTo>
                <a:cubicBezTo>
                  <a:pt x="4631" y="1007"/>
                  <a:pt x="4604" y="1057"/>
                  <a:pt x="4638" y="1112"/>
                </a:cubicBezTo>
                <a:cubicBezTo>
                  <a:pt x="4656" y="1141"/>
                  <a:pt x="4716" y="1182"/>
                  <a:pt x="4743" y="1201"/>
                </a:cubicBezTo>
                <a:cubicBezTo>
                  <a:pt x="4814" y="1251"/>
                  <a:pt x="4786" y="1027"/>
                  <a:pt x="4785" y="1022"/>
                </a:cubicBezTo>
                <a:cubicBezTo>
                  <a:pt x="4774" y="931"/>
                  <a:pt x="4804" y="962"/>
                  <a:pt x="4846" y="894"/>
                </a:cubicBezTo>
                <a:cubicBezTo>
                  <a:pt x="4857" y="952"/>
                  <a:pt x="4838" y="1076"/>
                  <a:pt x="4944" y="1100"/>
                </a:cubicBezTo>
                <a:lnTo>
                  <a:pt x="4944" y="1100"/>
                </a:lnTo>
                <a:cubicBezTo>
                  <a:pt x="4949" y="1031"/>
                  <a:pt x="4931" y="952"/>
                  <a:pt x="4889" y="897"/>
                </a:cubicBezTo>
                <a:cubicBezTo>
                  <a:pt x="4885" y="872"/>
                  <a:pt x="4943" y="896"/>
                  <a:pt x="4962" y="881"/>
                </a:cubicBezTo>
                <a:cubicBezTo>
                  <a:pt x="4983" y="864"/>
                  <a:pt x="5057" y="807"/>
                  <a:pt x="4998" y="784"/>
                </a:cubicBezTo>
                <a:cubicBezTo>
                  <a:pt x="4909" y="750"/>
                  <a:pt x="4996" y="684"/>
                  <a:pt x="5024" y="645"/>
                </a:cubicBezTo>
                <a:cubicBezTo>
                  <a:pt x="5016" y="721"/>
                  <a:pt x="5109" y="639"/>
                  <a:pt x="5125" y="607"/>
                </a:cubicBezTo>
                <a:cubicBezTo>
                  <a:pt x="5150" y="558"/>
                  <a:pt x="5158" y="502"/>
                  <a:pt x="5181" y="453"/>
                </a:cubicBezTo>
                <a:cubicBezTo>
                  <a:pt x="5194" y="424"/>
                  <a:pt x="5211" y="438"/>
                  <a:pt x="5226" y="420"/>
                </a:cubicBezTo>
                <a:cubicBezTo>
                  <a:pt x="5244" y="398"/>
                  <a:pt x="5259" y="361"/>
                  <a:pt x="5278" y="335"/>
                </a:cubicBezTo>
                <a:cubicBezTo>
                  <a:pt x="5320" y="279"/>
                  <a:pt x="5315" y="198"/>
                  <a:pt x="5368" y="147"/>
                </a:cubicBezTo>
                <a:cubicBezTo>
                  <a:pt x="5410" y="196"/>
                  <a:pt x="5360" y="246"/>
                  <a:pt x="5380" y="298"/>
                </a:cubicBezTo>
                <a:cubicBezTo>
                  <a:pt x="5414" y="276"/>
                  <a:pt x="5445" y="146"/>
                  <a:pt x="5487" y="154"/>
                </a:cubicBezTo>
                <a:cubicBezTo>
                  <a:pt x="5489" y="154"/>
                  <a:pt x="5518" y="220"/>
                  <a:pt x="5547" y="265"/>
                </a:cubicBezTo>
                <a:close/>
                <a:moveTo>
                  <a:pt x="137" y="352"/>
                </a:moveTo>
                <a:cubicBezTo>
                  <a:pt x="152" y="326"/>
                  <a:pt x="145" y="293"/>
                  <a:pt x="156" y="267"/>
                </a:cubicBezTo>
                <a:cubicBezTo>
                  <a:pt x="171" y="230"/>
                  <a:pt x="188" y="294"/>
                  <a:pt x="234" y="315"/>
                </a:cubicBezTo>
                <a:cubicBezTo>
                  <a:pt x="264" y="326"/>
                  <a:pt x="297" y="326"/>
                  <a:pt x="326" y="334"/>
                </a:cubicBezTo>
                <a:cubicBezTo>
                  <a:pt x="354" y="342"/>
                  <a:pt x="359" y="380"/>
                  <a:pt x="374" y="399"/>
                </a:cubicBezTo>
                <a:cubicBezTo>
                  <a:pt x="397" y="429"/>
                  <a:pt x="483" y="426"/>
                  <a:pt x="452" y="503"/>
                </a:cubicBezTo>
                <a:cubicBezTo>
                  <a:pt x="439" y="534"/>
                  <a:pt x="397" y="640"/>
                  <a:pt x="492" y="618"/>
                </a:cubicBezTo>
                <a:cubicBezTo>
                  <a:pt x="523" y="611"/>
                  <a:pt x="541" y="543"/>
                  <a:pt x="590" y="537"/>
                </a:cubicBezTo>
                <a:cubicBezTo>
                  <a:pt x="640" y="531"/>
                  <a:pt x="641" y="605"/>
                  <a:pt x="678" y="591"/>
                </a:cubicBezTo>
                <a:cubicBezTo>
                  <a:pt x="709" y="579"/>
                  <a:pt x="780" y="444"/>
                  <a:pt x="738" y="408"/>
                </a:cubicBezTo>
                <a:cubicBezTo>
                  <a:pt x="924" y="467"/>
                  <a:pt x="847" y="509"/>
                  <a:pt x="928" y="574"/>
                </a:cubicBezTo>
                <a:cubicBezTo>
                  <a:pt x="1014" y="643"/>
                  <a:pt x="1089" y="706"/>
                  <a:pt x="1140" y="805"/>
                </a:cubicBezTo>
                <a:cubicBezTo>
                  <a:pt x="1224" y="967"/>
                  <a:pt x="1240" y="1082"/>
                  <a:pt x="1206" y="1257"/>
                </a:cubicBezTo>
                <a:cubicBezTo>
                  <a:pt x="1194" y="1319"/>
                  <a:pt x="1205" y="1323"/>
                  <a:pt x="1223" y="1379"/>
                </a:cubicBezTo>
                <a:cubicBezTo>
                  <a:pt x="1251" y="1461"/>
                  <a:pt x="1201" y="1561"/>
                  <a:pt x="1250" y="1644"/>
                </a:cubicBezTo>
                <a:cubicBezTo>
                  <a:pt x="1288" y="1709"/>
                  <a:pt x="1374" y="1743"/>
                  <a:pt x="1395" y="1821"/>
                </a:cubicBezTo>
                <a:cubicBezTo>
                  <a:pt x="1420" y="1913"/>
                  <a:pt x="1480" y="1990"/>
                  <a:pt x="1503" y="2083"/>
                </a:cubicBezTo>
                <a:cubicBezTo>
                  <a:pt x="1535" y="2208"/>
                  <a:pt x="1393" y="2140"/>
                  <a:pt x="1458" y="2094"/>
                </a:cubicBezTo>
                <a:cubicBezTo>
                  <a:pt x="1433" y="2095"/>
                  <a:pt x="1412" y="2081"/>
                  <a:pt x="1402" y="2059"/>
                </a:cubicBezTo>
                <a:cubicBezTo>
                  <a:pt x="1406" y="2067"/>
                  <a:pt x="1429" y="2151"/>
                  <a:pt x="1395" y="2126"/>
                </a:cubicBezTo>
                <a:cubicBezTo>
                  <a:pt x="1360" y="2101"/>
                  <a:pt x="1279" y="2156"/>
                  <a:pt x="1247" y="2171"/>
                </a:cubicBezTo>
                <a:cubicBezTo>
                  <a:pt x="1214" y="2063"/>
                  <a:pt x="1082" y="2033"/>
                  <a:pt x="1002" y="1966"/>
                </a:cubicBezTo>
                <a:cubicBezTo>
                  <a:pt x="982" y="1948"/>
                  <a:pt x="967" y="1928"/>
                  <a:pt x="947" y="1910"/>
                </a:cubicBezTo>
                <a:cubicBezTo>
                  <a:pt x="916" y="1881"/>
                  <a:pt x="866" y="1881"/>
                  <a:pt x="832" y="1857"/>
                </a:cubicBezTo>
                <a:cubicBezTo>
                  <a:pt x="699" y="1761"/>
                  <a:pt x="758" y="1734"/>
                  <a:pt x="664" y="1709"/>
                </a:cubicBezTo>
                <a:cubicBezTo>
                  <a:pt x="626" y="1698"/>
                  <a:pt x="609" y="1664"/>
                  <a:pt x="578" y="1642"/>
                </a:cubicBezTo>
                <a:cubicBezTo>
                  <a:pt x="515" y="1598"/>
                  <a:pt x="616" y="1633"/>
                  <a:pt x="555" y="1495"/>
                </a:cubicBezTo>
                <a:cubicBezTo>
                  <a:pt x="522" y="1422"/>
                  <a:pt x="440" y="1371"/>
                  <a:pt x="410" y="1297"/>
                </a:cubicBezTo>
                <a:cubicBezTo>
                  <a:pt x="396" y="1261"/>
                  <a:pt x="318" y="1241"/>
                  <a:pt x="407" y="1212"/>
                </a:cubicBezTo>
                <a:cubicBezTo>
                  <a:pt x="354" y="1220"/>
                  <a:pt x="302" y="1110"/>
                  <a:pt x="316" y="1072"/>
                </a:cubicBezTo>
                <a:cubicBezTo>
                  <a:pt x="343" y="997"/>
                  <a:pt x="303" y="916"/>
                  <a:pt x="258" y="860"/>
                </a:cubicBezTo>
                <a:cubicBezTo>
                  <a:pt x="218" y="811"/>
                  <a:pt x="226" y="657"/>
                  <a:pt x="226" y="595"/>
                </a:cubicBezTo>
                <a:cubicBezTo>
                  <a:pt x="226" y="504"/>
                  <a:pt x="170" y="432"/>
                  <a:pt x="137" y="352"/>
                </a:cubicBezTo>
                <a:close/>
                <a:moveTo>
                  <a:pt x="6250" y="990"/>
                </a:moveTo>
                <a:cubicBezTo>
                  <a:pt x="6266" y="959"/>
                  <a:pt x="6263" y="925"/>
                  <a:pt x="6247" y="895"/>
                </a:cubicBezTo>
                <a:cubicBezTo>
                  <a:pt x="6251" y="926"/>
                  <a:pt x="6250" y="958"/>
                  <a:pt x="6250" y="990"/>
                </a:cubicBezTo>
                <a:close/>
                <a:moveTo>
                  <a:pt x="1464" y="1622"/>
                </a:moveTo>
                <a:cubicBezTo>
                  <a:pt x="1452" y="1630"/>
                  <a:pt x="1446" y="1640"/>
                  <a:pt x="1446" y="1655"/>
                </a:cubicBezTo>
                <a:cubicBezTo>
                  <a:pt x="1480" y="1661"/>
                  <a:pt x="1486" y="1650"/>
                  <a:pt x="1464" y="1622"/>
                </a:cubicBezTo>
                <a:close/>
                <a:moveTo>
                  <a:pt x="211" y="702"/>
                </a:moveTo>
                <a:cubicBezTo>
                  <a:pt x="175" y="686"/>
                  <a:pt x="171" y="720"/>
                  <a:pt x="173" y="746"/>
                </a:cubicBezTo>
                <a:cubicBezTo>
                  <a:pt x="178" y="802"/>
                  <a:pt x="218" y="738"/>
                  <a:pt x="211" y="702"/>
                </a:cubicBezTo>
                <a:close/>
                <a:moveTo>
                  <a:pt x="51" y="340"/>
                </a:moveTo>
                <a:cubicBezTo>
                  <a:pt x="36" y="355"/>
                  <a:pt x="19" y="368"/>
                  <a:pt x="0" y="378"/>
                </a:cubicBezTo>
                <a:cubicBezTo>
                  <a:pt x="32" y="439"/>
                  <a:pt x="99" y="379"/>
                  <a:pt x="51" y="340"/>
                </a:cubicBezTo>
                <a:close/>
                <a:moveTo>
                  <a:pt x="2913" y="1610"/>
                </a:moveTo>
                <a:cubicBezTo>
                  <a:pt x="2923" y="1619"/>
                  <a:pt x="2934" y="1619"/>
                  <a:pt x="2945" y="1610"/>
                </a:cubicBezTo>
                <a:cubicBezTo>
                  <a:pt x="2942" y="1599"/>
                  <a:pt x="2937" y="1590"/>
                  <a:pt x="2930" y="1581"/>
                </a:cubicBezTo>
                <a:cubicBezTo>
                  <a:pt x="2925" y="1591"/>
                  <a:pt x="2919" y="1600"/>
                  <a:pt x="2913" y="1610"/>
                </a:cubicBezTo>
                <a:close/>
                <a:moveTo>
                  <a:pt x="1942" y="1631"/>
                </a:moveTo>
                <a:cubicBezTo>
                  <a:pt x="1971" y="1614"/>
                  <a:pt x="1973" y="1576"/>
                  <a:pt x="1936" y="1569"/>
                </a:cubicBezTo>
                <a:cubicBezTo>
                  <a:pt x="1942" y="1589"/>
                  <a:pt x="1944" y="1610"/>
                  <a:pt x="1942" y="1631"/>
                </a:cubicBezTo>
                <a:close/>
                <a:moveTo>
                  <a:pt x="5914" y="978"/>
                </a:moveTo>
                <a:cubicBezTo>
                  <a:pt x="5931" y="996"/>
                  <a:pt x="5951" y="999"/>
                  <a:pt x="5974" y="987"/>
                </a:cubicBezTo>
                <a:cubicBezTo>
                  <a:pt x="5954" y="982"/>
                  <a:pt x="5934" y="979"/>
                  <a:pt x="5914" y="978"/>
                </a:cubicBezTo>
                <a:close/>
                <a:moveTo>
                  <a:pt x="5549" y="265"/>
                </a:moveTo>
                <a:cubicBezTo>
                  <a:pt x="5552" y="266"/>
                  <a:pt x="5565" y="268"/>
                  <a:pt x="5579" y="257"/>
                </a:cubicBezTo>
                <a:cubicBezTo>
                  <a:pt x="5576" y="257"/>
                  <a:pt x="5550" y="263"/>
                  <a:pt x="5549" y="265"/>
                </a:cubicBezTo>
                <a:close/>
                <a:moveTo>
                  <a:pt x="5457" y="43"/>
                </a:moveTo>
                <a:cubicBezTo>
                  <a:pt x="5447" y="62"/>
                  <a:pt x="5448" y="81"/>
                  <a:pt x="5460" y="99"/>
                </a:cubicBezTo>
                <a:cubicBezTo>
                  <a:pt x="5524" y="77"/>
                  <a:pt x="5498" y="0"/>
                  <a:pt x="5457" y="43"/>
                </a:cubicBezTo>
                <a:close/>
                <a:moveTo>
                  <a:pt x="5386" y="81"/>
                </a:moveTo>
                <a:cubicBezTo>
                  <a:pt x="5404" y="71"/>
                  <a:pt x="5416" y="56"/>
                  <a:pt x="5421" y="37"/>
                </a:cubicBezTo>
                <a:cubicBezTo>
                  <a:pt x="5398" y="41"/>
                  <a:pt x="5382" y="56"/>
                  <a:pt x="5386" y="81"/>
                </a:cubicBezTo>
                <a:close/>
                <a:moveTo>
                  <a:pt x="4887" y="761"/>
                </a:moveTo>
                <a:cubicBezTo>
                  <a:pt x="4917" y="772"/>
                  <a:pt x="4921" y="762"/>
                  <a:pt x="4899" y="732"/>
                </a:cubicBezTo>
                <a:cubicBezTo>
                  <a:pt x="4895" y="741"/>
                  <a:pt x="4891" y="751"/>
                  <a:pt x="4887" y="761"/>
                </a:cubicBezTo>
                <a:close/>
                <a:moveTo>
                  <a:pt x="3711" y="1753"/>
                </a:moveTo>
                <a:cubicBezTo>
                  <a:pt x="3714" y="1773"/>
                  <a:pt x="3718" y="1783"/>
                  <a:pt x="3741" y="1785"/>
                </a:cubicBezTo>
                <a:cubicBezTo>
                  <a:pt x="3725" y="1744"/>
                  <a:pt x="3746" y="1691"/>
                  <a:pt x="3706" y="1661"/>
                </a:cubicBezTo>
                <a:cubicBezTo>
                  <a:pt x="3704" y="1692"/>
                  <a:pt x="3713" y="1722"/>
                  <a:pt x="3711" y="1753"/>
                </a:cubicBezTo>
                <a:close/>
                <a:moveTo>
                  <a:pt x="5701" y="1159"/>
                </a:moveTo>
                <a:cubicBezTo>
                  <a:pt x="5699" y="1148"/>
                  <a:pt x="5697" y="1137"/>
                  <a:pt x="5695" y="1126"/>
                </a:cubicBezTo>
                <a:cubicBezTo>
                  <a:pt x="5724" y="1124"/>
                  <a:pt x="5747" y="1141"/>
                  <a:pt x="5769" y="1156"/>
                </a:cubicBezTo>
                <a:cubicBezTo>
                  <a:pt x="5746" y="1155"/>
                  <a:pt x="5723" y="1156"/>
                  <a:pt x="5701" y="115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0" name="꙱ Malawi (Republic of Malawi) (MW) (H)">
            <a:extLst>
              <a:ext uri="{FF2B5EF4-FFF2-40B4-BE49-F238E27FC236}">
                <a16:creationId xmlns:a16="http://schemas.microsoft.com/office/drawing/2014/main" id="{4E3A94AD-1291-4CE7-A30E-438C44E43195}"/>
              </a:ext>
            </a:extLst>
          </p:cNvPr>
          <p:cNvSpPr>
            <a:spLocks/>
          </p:cNvSpPr>
          <p:nvPr/>
        </p:nvSpPr>
        <p:spPr bwMode="auto">
          <a:xfrm>
            <a:off x="5233680" y="2652669"/>
            <a:ext cx="85738" cy="229125"/>
          </a:xfrm>
          <a:custGeom>
            <a:avLst/>
            <a:gdLst>
              <a:gd name="T0" fmla="*/ 677 w 1041"/>
              <a:gd name="T1" fmla="*/ 1478 h 2779"/>
              <a:gd name="T2" fmla="*/ 729 w 1041"/>
              <a:gd name="T3" fmla="*/ 1513 h 2779"/>
              <a:gd name="T4" fmla="*/ 849 w 1041"/>
              <a:gd name="T5" fmla="*/ 1686 h 2779"/>
              <a:gd name="T6" fmla="*/ 978 w 1041"/>
              <a:gd name="T7" fmla="*/ 2036 h 2779"/>
              <a:gd name="T8" fmla="*/ 870 w 1041"/>
              <a:gd name="T9" fmla="*/ 2406 h 2779"/>
              <a:gd name="T10" fmla="*/ 802 w 1041"/>
              <a:gd name="T11" fmla="*/ 2437 h 2779"/>
              <a:gd name="T12" fmla="*/ 735 w 1041"/>
              <a:gd name="T13" fmla="*/ 2559 h 2779"/>
              <a:gd name="T14" fmla="*/ 753 w 1041"/>
              <a:gd name="T15" fmla="*/ 2771 h 2779"/>
              <a:gd name="T16" fmla="*/ 712 w 1041"/>
              <a:gd name="T17" fmla="*/ 2727 h 2779"/>
              <a:gd name="T18" fmla="*/ 700 w 1041"/>
              <a:gd name="T19" fmla="*/ 2643 h 2779"/>
              <a:gd name="T20" fmla="*/ 581 w 1041"/>
              <a:gd name="T21" fmla="*/ 2514 h 2779"/>
              <a:gd name="T22" fmla="*/ 518 w 1041"/>
              <a:gd name="T23" fmla="*/ 2441 h 2779"/>
              <a:gd name="T24" fmla="*/ 505 w 1041"/>
              <a:gd name="T25" fmla="*/ 2382 h 2779"/>
              <a:gd name="T26" fmla="*/ 566 w 1041"/>
              <a:gd name="T27" fmla="*/ 2112 h 2779"/>
              <a:gd name="T28" fmla="*/ 520 w 1041"/>
              <a:gd name="T29" fmla="*/ 1799 h 2779"/>
              <a:gd name="T30" fmla="*/ 367 w 1041"/>
              <a:gd name="T31" fmla="*/ 1826 h 2779"/>
              <a:gd name="T32" fmla="*/ 308 w 1041"/>
              <a:gd name="T33" fmla="*/ 1855 h 2779"/>
              <a:gd name="T34" fmla="*/ 133 w 1041"/>
              <a:gd name="T35" fmla="*/ 1660 h 2779"/>
              <a:gd name="T36" fmla="*/ 7 w 1041"/>
              <a:gd name="T37" fmla="*/ 1550 h 2779"/>
              <a:gd name="T38" fmla="*/ 100 w 1041"/>
              <a:gd name="T39" fmla="*/ 1351 h 2779"/>
              <a:gd name="T40" fmla="*/ 96 w 1041"/>
              <a:gd name="T41" fmla="*/ 1220 h 2779"/>
              <a:gd name="T42" fmla="*/ 275 w 1041"/>
              <a:gd name="T43" fmla="*/ 1071 h 2779"/>
              <a:gd name="T44" fmla="*/ 209 w 1041"/>
              <a:gd name="T45" fmla="*/ 767 h 2779"/>
              <a:gd name="T46" fmla="*/ 228 w 1041"/>
              <a:gd name="T47" fmla="*/ 610 h 2779"/>
              <a:gd name="T48" fmla="*/ 274 w 1041"/>
              <a:gd name="T49" fmla="*/ 498 h 2779"/>
              <a:gd name="T50" fmla="*/ 326 w 1041"/>
              <a:gd name="T51" fmla="*/ 402 h 2779"/>
              <a:gd name="T52" fmla="*/ 288 w 1041"/>
              <a:gd name="T53" fmla="*/ 292 h 2779"/>
              <a:gd name="T54" fmla="*/ 230 w 1041"/>
              <a:gd name="T55" fmla="*/ 222 h 2779"/>
              <a:gd name="T56" fmla="*/ 150 w 1041"/>
              <a:gd name="T57" fmla="*/ 92 h 2779"/>
              <a:gd name="T58" fmla="*/ 114 w 1041"/>
              <a:gd name="T59" fmla="*/ 0 h 2779"/>
              <a:gd name="T60" fmla="*/ 225 w 1041"/>
              <a:gd name="T61" fmla="*/ 38 h 2779"/>
              <a:gd name="T62" fmla="*/ 289 w 1041"/>
              <a:gd name="T63" fmla="*/ 79 h 2779"/>
              <a:gd name="T64" fmla="*/ 418 w 1041"/>
              <a:gd name="T65" fmla="*/ 118 h 2779"/>
              <a:gd name="T66" fmla="*/ 417 w 1041"/>
              <a:gd name="T67" fmla="*/ 116 h 2779"/>
              <a:gd name="T68" fmla="*/ 481 w 1041"/>
              <a:gd name="T69" fmla="*/ 62 h 2779"/>
              <a:gd name="T70" fmla="*/ 627 w 1041"/>
              <a:gd name="T71" fmla="*/ 466 h 2779"/>
              <a:gd name="T72" fmla="*/ 710 w 1041"/>
              <a:gd name="T73" fmla="*/ 733 h 2779"/>
              <a:gd name="T74" fmla="*/ 728 w 1041"/>
              <a:gd name="T75" fmla="*/ 784 h 2779"/>
              <a:gd name="T76" fmla="*/ 622 w 1041"/>
              <a:gd name="T77" fmla="*/ 781 h 2779"/>
              <a:gd name="T78" fmla="*/ 609 w 1041"/>
              <a:gd name="T79" fmla="*/ 890 h 2779"/>
              <a:gd name="T80" fmla="*/ 543 w 1041"/>
              <a:gd name="T81" fmla="*/ 974 h 2779"/>
              <a:gd name="T82" fmla="*/ 569 w 1041"/>
              <a:gd name="T83" fmla="*/ 1115 h 2779"/>
              <a:gd name="T84" fmla="*/ 606 w 1041"/>
              <a:gd name="T85" fmla="*/ 1183 h 2779"/>
              <a:gd name="T86" fmla="*/ 598 w 1041"/>
              <a:gd name="T87" fmla="*/ 1271 h 2779"/>
              <a:gd name="T88" fmla="*/ 611 w 1041"/>
              <a:gd name="T89" fmla="*/ 1422 h 2779"/>
              <a:gd name="T90" fmla="*/ 631 w 1041"/>
              <a:gd name="T91" fmla="*/ 1478 h 2779"/>
              <a:gd name="T92" fmla="*/ 677 w 1041"/>
              <a:gd name="T93" fmla="*/ 1478 h 2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41" h="2779">
                <a:moveTo>
                  <a:pt x="677" y="1478"/>
                </a:moveTo>
                <a:lnTo>
                  <a:pt x="729" y="1513"/>
                </a:lnTo>
                <a:cubicBezTo>
                  <a:pt x="776" y="1564"/>
                  <a:pt x="812" y="1627"/>
                  <a:pt x="849" y="1686"/>
                </a:cubicBezTo>
                <a:cubicBezTo>
                  <a:pt x="948" y="1836"/>
                  <a:pt x="1026" y="1855"/>
                  <a:pt x="978" y="2036"/>
                </a:cubicBezTo>
                <a:cubicBezTo>
                  <a:pt x="946" y="2174"/>
                  <a:pt x="1041" y="2367"/>
                  <a:pt x="870" y="2406"/>
                </a:cubicBezTo>
                <a:cubicBezTo>
                  <a:pt x="843" y="2413"/>
                  <a:pt x="821" y="2415"/>
                  <a:pt x="802" y="2437"/>
                </a:cubicBezTo>
                <a:cubicBezTo>
                  <a:pt x="773" y="2471"/>
                  <a:pt x="778" y="2527"/>
                  <a:pt x="735" y="2559"/>
                </a:cubicBezTo>
                <a:cubicBezTo>
                  <a:pt x="787" y="2624"/>
                  <a:pt x="811" y="2757"/>
                  <a:pt x="753" y="2771"/>
                </a:cubicBezTo>
                <a:cubicBezTo>
                  <a:pt x="738" y="2779"/>
                  <a:pt x="687" y="2770"/>
                  <a:pt x="712" y="2727"/>
                </a:cubicBezTo>
                <a:cubicBezTo>
                  <a:pt x="734" y="2680"/>
                  <a:pt x="740" y="2677"/>
                  <a:pt x="700" y="2643"/>
                </a:cubicBezTo>
                <a:cubicBezTo>
                  <a:pt x="653" y="2606"/>
                  <a:pt x="611" y="2565"/>
                  <a:pt x="581" y="2514"/>
                </a:cubicBezTo>
                <a:cubicBezTo>
                  <a:pt x="564" y="2488"/>
                  <a:pt x="528" y="2472"/>
                  <a:pt x="518" y="2441"/>
                </a:cubicBezTo>
                <a:cubicBezTo>
                  <a:pt x="511" y="2422"/>
                  <a:pt x="514" y="2401"/>
                  <a:pt x="505" y="2382"/>
                </a:cubicBezTo>
                <a:cubicBezTo>
                  <a:pt x="455" y="2288"/>
                  <a:pt x="532" y="2205"/>
                  <a:pt x="566" y="2112"/>
                </a:cubicBezTo>
                <a:cubicBezTo>
                  <a:pt x="598" y="2023"/>
                  <a:pt x="583" y="1817"/>
                  <a:pt x="520" y="1799"/>
                </a:cubicBezTo>
                <a:cubicBezTo>
                  <a:pt x="464" y="1795"/>
                  <a:pt x="460" y="1827"/>
                  <a:pt x="367" y="1826"/>
                </a:cubicBezTo>
                <a:cubicBezTo>
                  <a:pt x="345" y="1828"/>
                  <a:pt x="309" y="1830"/>
                  <a:pt x="308" y="1855"/>
                </a:cubicBezTo>
                <a:lnTo>
                  <a:pt x="133" y="1660"/>
                </a:lnTo>
                <a:cubicBezTo>
                  <a:pt x="121" y="1640"/>
                  <a:pt x="0" y="1625"/>
                  <a:pt x="7" y="1550"/>
                </a:cubicBezTo>
                <a:cubicBezTo>
                  <a:pt x="12" y="1503"/>
                  <a:pt x="81" y="1456"/>
                  <a:pt x="100" y="1351"/>
                </a:cubicBezTo>
                <a:cubicBezTo>
                  <a:pt x="110" y="1292"/>
                  <a:pt x="97" y="1272"/>
                  <a:pt x="96" y="1220"/>
                </a:cubicBezTo>
                <a:cubicBezTo>
                  <a:pt x="96" y="1140"/>
                  <a:pt x="235" y="1117"/>
                  <a:pt x="275" y="1071"/>
                </a:cubicBezTo>
                <a:cubicBezTo>
                  <a:pt x="166" y="1038"/>
                  <a:pt x="206" y="854"/>
                  <a:pt x="209" y="767"/>
                </a:cubicBezTo>
                <a:cubicBezTo>
                  <a:pt x="211" y="706"/>
                  <a:pt x="248" y="673"/>
                  <a:pt x="228" y="610"/>
                </a:cubicBezTo>
                <a:cubicBezTo>
                  <a:pt x="198" y="518"/>
                  <a:pt x="189" y="540"/>
                  <a:pt x="274" y="498"/>
                </a:cubicBezTo>
                <a:cubicBezTo>
                  <a:pt x="309" y="476"/>
                  <a:pt x="339" y="440"/>
                  <a:pt x="326" y="402"/>
                </a:cubicBezTo>
                <a:cubicBezTo>
                  <a:pt x="317" y="376"/>
                  <a:pt x="309" y="311"/>
                  <a:pt x="288" y="292"/>
                </a:cubicBezTo>
                <a:cubicBezTo>
                  <a:pt x="263" y="271"/>
                  <a:pt x="236" y="258"/>
                  <a:pt x="230" y="222"/>
                </a:cubicBezTo>
                <a:cubicBezTo>
                  <a:pt x="222" y="172"/>
                  <a:pt x="295" y="151"/>
                  <a:pt x="150" y="92"/>
                </a:cubicBezTo>
                <a:cubicBezTo>
                  <a:pt x="85" y="66"/>
                  <a:pt x="150" y="44"/>
                  <a:pt x="114" y="0"/>
                </a:cubicBezTo>
                <a:cubicBezTo>
                  <a:pt x="124" y="8"/>
                  <a:pt x="192" y="34"/>
                  <a:pt x="225" y="38"/>
                </a:cubicBezTo>
                <a:cubicBezTo>
                  <a:pt x="266" y="44"/>
                  <a:pt x="255" y="75"/>
                  <a:pt x="289" y="79"/>
                </a:cubicBezTo>
                <a:cubicBezTo>
                  <a:pt x="323" y="84"/>
                  <a:pt x="397" y="78"/>
                  <a:pt x="418" y="118"/>
                </a:cubicBezTo>
                <a:lnTo>
                  <a:pt x="417" y="116"/>
                </a:lnTo>
                <a:cubicBezTo>
                  <a:pt x="413" y="99"/>
                  <a:pt x="425" y="19"/>
                  <a:pt x="481" y="62"/>
                </a:cubicBezTo>
                <a:cubicBezTo>
                  <a:pt x="651" y="194"/>
                  <a:pt x="605" y="354"/>
                  <a:pt x="627" y="466"/>
                </a:cubicBezTo>
                <a:cubicBezTo>
                  <a:pt x="651" y="586"/>
                  <a:pt x="585" y="547"/>
                  <a:pt x="710" y="733"/>
                </a:cubicBezTo>
                <a:cubicBezTo>
                  <a:pt x="719" y="745"/>
                  <a:pt x="722" y="778"/>
                  <a:pt x="728" y="784"/>
                </a:cubicBezTo>
                <a:lnTo>
                  <a:pt x="622" y="781"/>
                </a:lnTo>
                <a:lnTo>
                  <a:pt x="609" y="890"/>
                </a:lnTo>
                <a:lnTo>
                  <a:pt x="543" y="974"/>
                </a:lnTo>
                <a:lnTo>
                  <a:pt x="569" y="1115"/>
                </a:lnTo>
                <a:lnTo>
                  <a:pt x="606" y="1183"/>
                </a:lnTo>
                <a:lnTo>
                  <a:pt x="598" y="1271"/>
                </a:lnTo>
                <a:lnTo>
                  <a:pt x="611" y="1422"/>
                </a:lnTo>
                <a:lnTo>
                  <a:pt x="631" y="1478"/>
                </a:lnTo>
                <a:lnTo>
                  <a:pt x="677" y="1478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1" name="꙱ Madeira (Autonomous Region of Madeira), Portugal (Portuguese Republic) (PT) (H)">
            <a:extLst>
              <a:ext uri="{FF2B5EF4-FFF2-40B4-BE49-F238E27FC236}">
                <a16:creationId xmlns:a16="http://schemas.microsoft.com/office/drawing/2014/main" id="{8F5E820F-AA3F-4F74-AD77-B6C2BDEC83A8}"/>
              </a:ext>
            </a:extLst>
          </p:cNvPr>
          <p:cNvSpPr>
            <a:spLocks/>
          </p:cNvSpPr>
          <p:nvPr/>
        </p:nvSpPr>
        <p:spPr bwMode="auto">
          <a:xfrm>
            <a:off x="3974469" y="1410027"/>
            <a:ext cx="13428" cy="8257"/>
          </a:xfrm>
          <a:custGeom>
            <a:avLst/>
            <a:gdLst>
              <a:gd name="T0" fmla="*/ 92 w 161"/>
              <a:gd name="T1" fmla="*/ 86 h 94"/>
              <a:gd name="T2" fmla="*/ 16 w 161"/>
              <a:gd name="T3" fmla="*/ 43 h 94"/>
              <a:gd name="T4" fmla="*/ 49 w 161"/>
              <a:gd name="T5" fmla="*/ 19 h 94"/>
              <a:gd name="T6" fmla="*/ 131 w 161"/>
              <a:gd name="T7" fmla="*/ 34 h 94"/>
              <a:gd name="T8" fmla="*/ 92 w 161"/>
              <a:gd name="T9" fmla="*/ 8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1" h="94">
                <a:moveTo>
                  <a:pt x="92" y="86"/>
                </a:moveTo>
                <a:cubicBezTo>
                  <a:pt x="62" y="80"/>
                  <a:pt x="38" y="64"/>
                  <a:pt x="16" y="43"/>
                </a:cubicBezTo>
                <a:cubicBezTo>
                  <a:pt x="0" y="26"/>
                  <a:pt x="31" y="0"/>
                  <a:pt x="49" y="19"/>
                </a:cubicBezTo>
                <a:cubicBezTo>
                  <a:pt x="72" y="43"/>
                  <a:pt x="105" y="4"/>
                  <a:pt x="131" y="34"/>
                </a:cubicBezTo>
                <a:cubicBezTo>
                  <a:pt x="161" y="67"/>
                  <a:pt x="125" y="94"/>
                  <a:pt x="92" y="8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2" name="꙱ Madagascar (Republic of Madagascar) (MG) (H)">
            <a:extLst>
              <a:ext uri="{FF2B5EF4-FFF2-40B4-BE49-F238E27FC236}">
                <a16:creationId xmlns:a16="http://schemas.microsoft.com/office/drawing/2014/main" id="{F803E4BA-F1DE-44D8-9607-5455B4DDA025}"/>
              </a:ext>
            </a:extLst>
          </p:cNvPr>
          <p:cNvSpPr>
            <a:spLocks noEditPoints="1"/>
          </p:cNvSpPr>
          <p:nvPr/>
        </p:nvSpPr>
        <p:spPr bwMode="auto">
          <a:xfrm>
            <a:off x="5491927" y="2724915"/>
            <a:ext cx="199366" cy="407678"/>
          </a:xfrm>
          <a:custGeom>
            <a:avLst/>
            <a:gdLst>
              <a:gd name="T0" fmla="*/ 70 w 2415"/>
              <a:gd name="T1" fmla="*/ 3969 h 4944"/>
              <a:gd name="T2" fmla="*/ 139 w 2415"/>
              <a:gd name="T3" fmla="*/ 4212 h 4944"/>
              <a:gd name="T4" fmla="*/ 197 w 2415"/>
              <a:gd name="T5" fmla="*/ 4638 h 4944"/>
              <a:gd name="T6" fmla="*/ 332 w 2415"/>
              <a:gd name="T7" fmla="*/ 4805 h 4944"/>
              <a:gd name="T8" fmla="*/ 578 w 2415"/>
              <a:gd name="T9" fmla="*/ 4920 h 4944"/>
              <a:gd name="T10" fmla="*/ 1021 w 2415"/>
              <a:gd name="T11" fmla="*/ 4770 h 4944"/>
              <a:gd name="T12" fmla="*/ 1232 w 2415"/>
              <a:gd name="T13" fmla="*/ 4503 h 4944"/>
              <a:gd name="T14" fmla="*/ 1425 w 2415"/>
              <a:gd name="T15" fmla="*/ 3960 h 4944"/>
              <a:gd name="T16" fmla="*/ 1739 w 2415"/>
              <a:gd name="T17" fmla="*/ 3053 h 4944"/>
              <a:gd name="T18" fmla="*/ 1913 w 2415"/>
              <a:gd name="T19" fmla="*/ 2530 h 4944"/>
              <a:gd name="T20" fmla="*/ 2126 w 2415"/>
              <a:gd name="T21" fmla="*/ 1808 h 4944"/>
              <a:gd name="T22" fmla="*/ 2184 w 2415"/>
              <a:gd name="T23" fmla="*/ 1594 h 4944"/>
              <a:gd name="T24" fmla="*/ 2185 w 2415"/>
              <a:gd name="T25" fmla="*/ 1296 h 4944"/>
              <a:gd name="T26" fmla="*/ 2404 w 2415"/>
              <a:gd name="T27" fmla="*/ 1275 h 4944"/>
              <a:gd name="T28" fmla="*/ 2211 w 2415"/>
              <a:gd name="T29" fmla="*/ 335 h 4944"/>
              <a:gd name="T30" fmla="*/ 2165 w 2415"/>
              <a:gd name="T31" fmla="*/ 312 h 4944"/>
              <a:gd name="T32" fmla="*/ 2072 w 2415"/>
              <a:gd name="T33" fmla="*/ 159 h 4944"/>
              <a:gd name="T34" fmla="*/ 2043 w 2415"/>
              <a:gd name="T35" fmla="*/ 114 h 4944"/>
              <a:gd name="T36" fmla="*/ 1927 w 2415"/>
              <a:gd name="T37" fmla="*/ 451 h 4944"/>
              <a:gd name="T38" fmla="*/ 1775 w 2415"/>
              <a:gd name="T39" fmla="*/ 626 h 4944"/>
              <a:gd name="T40" fmla="*/ 1620 w 2415"/>
              <a:gd name="T41" fmla="*/ 658 h 4944"/>
              <a:gd name="T42" fmla="*/ 1630 w 2415"/>
              <a:gd name="T43" fmla="*/ 839 h 4944"/>
              <a:gd name="T44" fmla="*/ 1633 w 2415"/>
              <a:gd name="T45" fmla="*/ 1056 h 4944"/>
              <a:gd name="T46" fmla="*/ 1449 w 2415"/>
              <a:gd name="T47" fmla="*/ 1160 h 4944"/>
              <a:gd name="T48" fmla="*/ 1422 w 2415"/>
              <a:gd name="T49" fmla="*/ 1106 h 4944"/>
              <a:gd name="T50" fmla="*/ 1378 w 2415"/>
              <a:gd name="T51" fmla="*/ 1269 h 4944"/>
              <a:gd name="T52" fmla="*/ 1284 w 2415"/>
              <a:gd name="T53" fmla="*/ 1229 h 4944"/>
              <a:gd name="T54" fmla="*/ 1103 w 2415"/>
              <a:gd name="T55" fmla="*/ 1382 h 4944"/>
              <a:gd name="T56" fmla="*/ 1143 w 2415"/>
              <a:gd name="T57" fmla="*/ 1481 h 4944"/>
              <a:gd name="T58" fmla="*/ 1003 w 2415"/>
              <a:gd name="T59" fmla="*/ 1442 h 4944"/>
              <a:gd name="T60" fmla="*/ 861 w 2415"/>
              <a:gd name="T61" fmla="*/ 1507 h 4944"/>
              <a:gd name="T62" fmla="*/ 751 w 2415"/>
              <a:gd name="T63" fmla="*/ 1478 h 4944"/>
              <a:gd name="T64" fmla="*/ 508 w 2415"/>
              <a:gd name="T65" fmla="*/ 1573 h 4944"/>
              <a:gd name="T66" fmla="*/ 333 w 2415"/>
              <a:gd name="T67" fmla="*/ 2095 h 4944"/>
              <a:gd name="T68" fmla="*/ 399 w 2415"/>
              <a:gd name="T69" fmla="*/ 2509 h 4944"/>
              <a:gd name="T70" fmla="*/ 427 w 2415"/>
              <a:gd name="T71" fmla="*/ 2823 h 4944"/>
              <a:gd name="T72" fmla="*/ 255 w 2415"/>
              <a:gd name="T73" fmla="*/ 3234 h 4944"/>
              <a:gd name="T74" fmla="*/ 106 w 2415"/>
              <a:gd name="T75" fmla="*/ 3474 h 4944"/>
              <a:gd name="T76" fmla="*/ 2227 w 2415"/>
              <a:gd name="T77" fmla="*/ 1766 h 4944"/>
              <a:gd name="T78" fmla="*/ 2182 w 2415"/>
              <a:gd name="T79" fmla="*/ 1861 h 4944"/>
              <a:gd name="T80" fmla="*/ 1760 w 2415"/>
              <a:gd name="T81" fmla="*/ 575 h 4944"/>
              <a:gd name="T82" fmla="*/ 1760 w 2415"/>
              <a:gd name="T83" fmla="*/ 575 h 4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15" h="4944">
                <a:moveTo>
                  <a:pt x="27" y="3663"/>
                </a:moveTo>
                <a:cubicBezTo>
                  <a:pt x="50" y="3762"/>
                  <a:pt x="0" y="3883"/>
                  <a:pt x="70" y="3969"/>
                </a:cubicBezTo>
                <a:cubicBezTo>
                  <a:pt x="105" y="4012"/>
                  <a:pt x="104" y="4059"/>
                  <a:pt x="122" y="4108"/>
                </a:cubicBezTo>
                <a:cubicBezTo>
                  <a:pt x="138" y="4153"/>
                  <a:pt x="183" y="4160"/>
                  <a:pt x="139" y="4212"/>
                </a:cubicBezTo>
                <a:cubicBezTo>
                  <a:pt x="95" y="4262"/>
                  <a:pt x="102" y="4425"/>
                  <a:pt x="130" y="4484"/>
                </a:cubicBezTo>
                <a:cubicBezTo>
                  <a:pt x="156" y="4538"/>
                  <a:pt x="182" y="4578"/>
                  <a:pt x="197" y="4638"/>
                </a:cubicBezTo>
                <a:cubicBezTo>
                  <a:pt x="216" y="4716"/>
                  <a:pt x="266" y="4738"/>
                  <a:pt x="323" y="4785"/>
                </a:cubicBezTo>
                <a:cubicBezTo>
                  <a:pt x="251" y="4743"/>
                  <a:pt x="314" y="4799"/>
                  <a:pt x="332" y="4805"/>
                </a:cubicBezTo>
                <a:cubicBezTo>
                  <a:pt x="358" y="4813"/>
                  <a:pt x="386" y="4810"/>
                  <a:pt x="413" y="4817"/>
                </a:cubicBezTo>
                <a:cubicBezTo>
                  <a:pt x="478" y="4834"/>
                  <a:pt x="513" y="4905"/>
                  <a:pt x="578" y="4920"/>
                </a:cubicBezTo>
                <a:cubicBezTo>
                  <a:pt x="689" y="4944"/>
                  <a:pt x="806" y="4802"/>
                  <a:pt x="909" y="4771"/>
                </a:cubicBezTo>
                <a:cubicBezTo>
                  <a:pt x="946" y="4760"/>
                  <a:pt x="986" y="4783"/>
                  <a:pt x="1021" y="4770"/>
                </a:cubicBezTo>
                <a:cubicBezTo>
                  <a:pt x="1048" y="4760"/>
                  <a:pt x="1072" y="4742"/>
                  <a:pt x="1102" y="4736"/>
                </a:cubicBezTo>
                <a:cubicBezTo>
                  <a:pt x="1173" y="4722"/>
                  <a:pt x="1216" y="4563"/>
                  <a:pt x="1232" y="4503"/>
                </a:cubicBezTo>
                <a:cubicBezTo>
                  <a:pt x="1250" y="4435"/>
                  <a:pt x="1292" y="4381"/>
                  <a:pt x="1312" y="4316"/>
                </a:cubicBezTo>
                <a:cubicBezTo>
                  <a:pt x="1351" y="4197"/>
                  <a:pt x="1392" y="4082"/>
                  <a:pt x="1425" y="3960"/>
                </a:cubicBezTo>
                <a:cubicBezTo>
                  <a:pt x="1471" y="3786"/>
                  <a:pt x="1542" y="3630"/>
                  <a:pt x="1602" y="3462"/>
                </a:cubicBezTo>
                <a:cubicBezTo>
                  <a:pt x="1651" y="3325"/>
                  <a:pt x="1678" y="3185"/>
                  <a:pt x="1739" y="3053"/>
                </a:cubicBezTo>
                <a:cubicBezTo>
                  <a:pt x="1756" y="3014"/>
                  <a:pt x="1790" y="2953"/>
                  <a:pt x="1772" y="2909"/>
                </a:cubicBezTo>
                <a:cubicBezTo>
                  <a:pt x="1805" y="2909"/>
                  <a:pt x="1887" y="2593"/>
                  <a:pt x="1913" y="2530"/>
                </a:cubicBezTo>
                <a:cubicBezTo>
                  <a:pt x="1969" y="2397"/>
                  <a:pt x="2019" y="2283"/>
                  <a:pt x="2047" y="2140"/>
                </a:cubicBezTo>
                <a:cubicBezTo>
                  <a:pt x="2069" y="2034"/>
                  <a:pt x="1996" y="1878"/>
                  <a:pt x="2126" y="1808"/>
                </a:cubicBezTo>
                <a:cubicBezTo>
                  <a:pt x="2151" y="1794"/>
                  <a:pt x="2179" y="1714"/>
                  <a:pt x="2182" y="1682"/>
                </a:cubicBezTo>
                <a:cubicBezTo>
                  <a:pt x="2185" y="1653"/>
                  <a:pt x="2178" y="1623"/>
                  <a:pt x="2184" y="1594"/>
                </a:cubicBezTo>
                <a:cubicBezTo>
                  <a:pt x="2191" y="1554"/>
                  <a:pt x="2142" y="1558"/>
                  <a:pt x="2142" y="1520"/>
                </a:cubicBezTo>
                <a:cubicBezTo>
                  <a:pt x="2143" y="1491"/>
                  <a:pt x="2113" y="1265"/>
                  <a:pt x="2185" y="1296"/>
                </a:cubicBezTo>
                <a:cubicBezTo>
                  <a:pt x="2247" y="1322"/>
                  <a:pt x="2226" y="1451"/>
                  <a:pt x="2286" y="1472"/>
                </a:cubicBezTo>
                <a:cubicBezTo>
                  <a:pt x="2353" y="1495"/>
                  <a:pt x="2397" y="1314"/>
                  <a:pt x="2404" y="1275"/>
                </a:cubicBezTo>
                <a:cubicBezTo>
                  <a:pt x="2415" y="1217"/>
                  <a:pt x="2376" y="1189"/>
                  <a:pt x="2361" y="1138"/>
                </a:cubicBezTo>
                <a:cubicBezTo>
                  <a:pt x="2302" y="946"/>
                  <a:pt x="2380" y="708"/>
                  <a:pt x="2211" y="335"/>
                </a:cubicBezTo>
                <a:cubicBezTo>
                  <a:pt x="2201" y="341"/>
                  <a:pt x="2192" y="348"/>
                  <a:pt x="2182" y="356"/>
                </a:cubicBezTo>
                <a:cubicBezTo>
                  <a:pt x="2190" y="332"/>
                  <a:pt x="2180" y="327"/>
                  <a:pt x="2165" y="312"/>
                </a:cubicBezTo>
                <a:cubicBezTo>
                  <a:pt x="2141" y="288"/>
                  <a:pt x="2179" y="273"/>
                  <a:pt x="2157" y="247"/>
                </a:cubicBezTo>
                <a:cubicBezTo>
                  <a:pt x="2137" y="222"/>
                  <a:pt x="2124" y="128"/>
                  <a:pt x="2072" y="159"/>
                </a:cubicBezTo>
                <a:cubicBezTo>
                  <a:pt x="2069" y="149"/>
                  <a:pt x="2068" y="138"/>
                  <a:pt x="2069" y="127"/>
                </a:cubicBezTo>
                <a:cubicBezTo>
                  <a:pt x="2159" y="135"/>
                  <a:pt x="2028" y="0"/>
                  <a:pt x="2043" y="114"/>
                </a:cubicBezTo>
                <a:cubicBezTo>
                  <a:pt x="2049" y="158"/>
                  <a:pt x="1957" y="241"/>
                  <a:pt x="1915" y="240"/>
                </a:cubicBezTo>
                <a:cubicBezTo>
                  <a:pt x="1994" y="280"/>
                  <a:pt x="1943" y="397"/>
                  <a:pt x="1927" y="451"/>
                </a:cubicBezTo>
                <a:cubicBezTo>
                  <a:pt x="1903" y="529"/>
                  <a:pt x="1904" y="579"/>
                  <a:pt x="1808" y="581"/>
                </a:cubicBezTo>
                <a:cubicBezTo>
                  <a:pt x="1820" y="638"/>
                  <a:pt x="1802" y="593"/>
                  <a:pt x="1775" y="626"/>
                </a:cubicBezTo>
                <a:cubicBezTo>
                  <a:pt x="1755" y="649"/>
                  <a:pt x="1754" y="683"/>
                  <a:pt x="1745" y="712"/>
                </a:cubicBezTo>
                <a:cubicBezTo>
                  <a:pt x="1721" y="711"/>
                  <a:pt x="1633" y="530"/>
                  <a:pt x="1620" y="658"/>
                </a:cubicBezTo>
                <a:cubicBezTo>
                  <a:pt x="1616" y="704"/>
                  <a:pt x="1631" y="733"/>
                  <a:pt x="1648" y="774"/>
                </a:cubicBezTo>
                <a:cubicBezTo>
                  <a:pt x="1662" y="811"/>
                  <a:pt x="1636" y="912"/>
                  <a:pt x="1630" y="839"/>
                </a:cubicBezTo>
                <a:cubicBezTo>
                  <a:pt x="1623" y="875"/>
                  <a:pt x="1513" y="879"/>
                  <a:pt x="1557" y="960"/>
                </a:cubicBezTo>
                <a:cubicBezTo>
                  <a:pt x="1580" y="1004"/>
                  <a:pt x="1667" y="987"/>
                  <a:pt x="1633" y="1056"/>
                </a:cubicBezTo>
                <a:cubicBezTo>
                  <a:pt x="1644" y="1002"/>
                  <a:pt x="1589" y="997"/>
                  <a:pt x="1555" y="1023"/>
                </a:cubicBezTo>
                <a:cubicBezTo>
                  <a:pt x="1509" y="1059"/>
                  <a:pt x="1513" y="1140"/>
                  <a:pt x="1449" y="1160"/>
                </a:cubicBezTo>
                <a:cubicBezTo>
                  <a:pt x="1440" y="1114"/>
                  <a:pt x="1484" y="1079"/>
                  <a:pt x="1475" y="1032"/>
                </a:cubicBezTo>
                <a:cubicBezTo>
                  <a:pt x="1430" y="1042"/>
                  <a:pt x="1440" y="1074"/>
                  <a:pt x="1422" y="1106"/>
                </a:cubicBezTo>
                <a:cubicBezTo>
                  <a:pt x="1404" y="1138"/>
                  <a:pt x="1352" y="1155"/>
                  <a:pt x="1345" y="1193"/>
                </a:cubicBezTo>
                <a:cubicBezTo>
                  <a:pt x="1340" y="1219"/>
                  <a:pt x="1367" y="1248"/>
                  <a:pt x="1378" y="1269"/>
                </a:cubicBezTo>
                <a:cubicBezTo>
                  <a:pt x="1399" y="1310"/>
                  <a:pt x="1324" y="1319"/>
                  <a:pt x="1300" y="1338"/>
                </a:cubicBezTo>
                <a:cubicBezTo>
                  <a:pt x="1305" y="1310"/>
                  <a:pt x="1357" y="1227"/>
                  <a:pt x="1284" y="1229"/>
                </a:cubicBezTo>
                <a:cubicBezTo>
                  <a:pt x="1242" y="1230"/>
                  <a:pt x="1208" y="1282"/>
                  <a:pt x="1176" y="1304"/>
                </a:cubicBezTo>
                <a:cubicBezTo>
                  <a:pt x="1155" y="1319"/>
                  <a:pt x="1097" y="1349"/>
                  <a:pt x="1103" y="1382"/>
                </a:cubicBezTo>
                <a:cubicBezTo>
                  <a:pt x="1106" y="1399"/>
                  <a:pt x="1092" y="1420"/>
                  <a:pt x="1098" y="1436"/>
                </a:cubicBezTo>
                <a:cubicBezTo>
                  <a:pt x="1107" y="1458"/>
                  <a:pt x="1136" y="1454"/>
                  <a:pt x="1143" y="1481"/>
                </a:cubicBezTo>
                <a:cubicBezTo>
                  <a:pt x="1110" y="1478"/>
                  <a:pt x="1076" y="1485"/>
                  <a:pt x="1070" y="1439"/>
                </a:cubicBezTo>
                <a:cubicBezTo>
                  <a:pt x="1063" y="1380"/>
                  <a:pt x="1005" y="1381"/>
                  <a:pt x="1003" y="1442"/>
                </a:cubicBezTo>
                <a:cubicBezTo>
                  <a:pt x="990" y="1419"/>
                  <a:pt x="924" y="1413"/>
                  <a:pt x="901" y="1424"/>
                </a:cubicBezTo>
                <a:cubicBezTo>
                  <a:pt x="872" y="1438"/>
                  <a:pt x="883" y="1487"/>
                  <a:pt x="861" y="1507"/>
                </a:cubicBezTo>
                <a:cubicBezTo>
                  <a:pt x="861" y="1446"/>
                  <a:pt x="790" y="1494"/>
                  <a:pt x="786" y="1531"/>
                </a:cubicBezTo>
                <a:cubicBezTo>
                  <a:pt x="776" y="1512"/>
                  <a:pt x="765" y="1494"/>
                  <a:pt x="751" y="1478"/>
                </a:cubicBezTo>
                <a:cubicBezTo>
                  <a:pt x="715" y="1502"/>
                  <a:pt x="688" y="1545"/>
                  <a:pt x="647" y="1560"/>
                </a:cubicBezTo>
                <a:cubicBezTo>
                  <a:pt x="608" y="1575"/>
                  <a:pt x="539" y="1543"/>
                  <a:pt x="508" y="1573"/>
                </a:cubicBezTo>
                <a:cubicBezTo>
                  <a:pt x="493" y="1587"/>
                  <a:pt x="506" y="1704"/>
                  <a:pt x="493" y="1692"/>
                </a:cubicBezTo>
                <a:cubicBezTo>
                  <a:pt x="523" y="1816"/>
                  <a:pt x="267" y="1987"/>
                  <a:pt x="333" y="2095"/>
                </a:cubicBezTo>
                <a:cubicBezTo>
                  <a:pt x="365" y="2149"/>
                  <a:pt x="337" y="2246"/>
                  <a:pt x="342" y="2309"/>
                </a:cubicBezTo>
                <a:cubicBezTo>
                  <a:pt x="348" y="2380"/>
                  <a:pt x="399" y="2439"/>
                  <a:pt x="399" y="2509"/>
                </a:cubicBezTo>
                <a:cubicBezTo>
                  <a:pt x="398" y="2574"/>
                  <a:pt x="394" y="2615"/>
                  <a:pt x="430" y="2673"/>
                </a:cubicBezTo>
                <a:cubicBezTo>
                  <a:pt x="467" y="2735"/>
                  <a:pt x="446" y="2763"/>
                  <a:pt x="427" y="2823"/>
                </a:cubicBezTo>
                <a:cubicBezTo>
                  <a:pt x="414" y="2867"/>
                  <a:pt x="469" y="2880"/>
                  <a:pt x="443" y="2927"/>
                </a:cubicBezTo>
                <a:cubicBezTo>
                  <a:pt x="397" y="3010"/>
                  <a:pt x="288" y="3153"/>
                  <a:pt x="255" y="3234"/>
                </a:cubicBezTo>
                <a:cubicBezTo>
                  <a:pt x="237" y="3278"/>
                  <a:pt x="252" y="3352"/>
                  <a:pt x="196" y="3371"/>
                </a:cubicBezTo>
                <a:cubicBezTo>
                  <a:pt x="129" y="3395"/>
                  <a:pt x="113" y="3396"/>
                  <a:pt x="106" y="3474"/>
                </a:cubicBezTo>
                <a:cubicBezTo>
                  <a:pt x="101" y="3538"/>
                  <a:pt x="42" y="3597"/>
                  <a:pt x="27" y="3663"/>
                </a:cubicBezTo>
                <a:close/>
                <a:moveTo>
                  <a:pt x="2227" y="1766"/>
                </a:moveTo>
                <a:cubicBezTo>
                  <a:pt x="2227" y="1760"/>
                  <a:pt x="2227" y="1754"/>
                  <a:pt x="2227" y="1748"/>
                </a:cubicBezTo>
                <a:cubicBezTo>
                  <a:pt x="2209" y="1781"/>
                  <a:pt x="2163" y="1818"/>
                  <a:pt x="2182" y="1861"/>
                </a:cubicBezTo>
                <a:cubicBezTo>
                  <a:pt x="2201" y="1831"/>
                  <a:pt x="2209" y="1796"/>
                  <a:pt x="2227" y="1766"/>
                </a:cubicBezTo>
                <a:close/>
                <a:moveTo>
                  <a:pt x="1760" y="575"/>
                </a:moveTo>
                <a:cubicBezTo>
                  <a:pt x="1775" y="549"/>
                  <a:pt x="1757" y="522"/>
                  <a:pt x="1740" y="504"/>
                </a:cubicBezTo>
                <a:cubicBezTo>
                  <a:pt x="1711" y="528"/>
                  <a:pt x="1717" y="576"/>
                  <a:pt x="1760" y="57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3" name="꙱ Macau (Macao) (Macao Special Administrative Region of the People's Republic of China) (MO) (H)">
            <a:extLst>
              <a:ext uri="{FF2B5EF4-FFF2-40B4-BE49-F238E27FC236}">
                <a16:creationId xmlns:a16="http://schemas.microsoft.com/office/drawing/2014/main" id="{ECD55D05-9868-4A30-A89F-DBDD0D30FD62}"/>
              </a:ext>
            </a:extLst>
          </p:cNvPr>
          <p:cNvSpPr>
            <a:spLocks/>
          </p:cNvSpPr>
          <p:nvPr/>
        </p:nvSpPr>
        <p:spPr bwMode="auto">
          <a:xfrm>
            <a:off x="7282092" y="1723784"/>
            <a:ext cx="1033" cy="3097"/>
          </a:xfrm>
          <a:custGeom>
            <a:avLst/>
            <a:gdLst>
              <a:gd name="T0" fmla="*/ 0 w 11"/>
              <a:gd name="T1" fmla="*/ 7 h 35"/>
              <a:gd name="T2" fmla="*/ 6 w 11"/>
              <a:gd name="T3" fmla="*/ 0 h 35"/>
              <a:gd name="T4" fmla="*/ 8 w 11"/>
              <a:gd name="T5" fmla="*/ 35 h 35"/>
              <a:gd name="T6" fmla="*/ 0 w 11"/>
              <a:gd name="T7" fmla="*/ 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" h="35">
                <a:moveTo>
                  <a:pt x="0" y="7"/>
                </a:moveTo>
                <a:cubicBezTo>
                  <a:pt x="5" y="4"/>
                  <a:pt x="10" y="24"/>
                  <a:pt x="6" y="0"/>
                </a:cubicBezTo>
                <a:cubicBezTo>
                  <a:pt x="11" y="12"/>
                  <a:pt x="11" y="23"/>
                  <a:pt x="8" y="35"/>
                </a:cubicBezTo>
                <a:cubicBezTo>
                  <a:pt x="5" y="25"/>
                  <a:pt x="3" y="17"/>
                  <a:pt x="0" y="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4" name="꙱ Luxembourg (Grand Duchy of Luxembourg) (LU) (H)">
            <a:extLst>
              <a:ext uri="{FF2B5EF4-FFF2-40B4-BE49-F238E27FC236}">
                <a16:creationId xmlns:a16="http://schemas.microsoft.com/office/drawing/2014/main" id="{4CFDC6F1-532E-42D2-AEE6-6C41B507DDE2}"/>
              </a:ext>
            </a:extLst>
          </p:cNvPr>
          <p:cNvSpPr>
            <a:spLocks/>
          </p:cNvSpPr>
          <p:nvPr/>
        </p:nvSpPr>
        <p:spPr bwMode="auto">
          <a:xfrm>
            <a:off x="4551909" y="908429"/>
            <a:ext cx="20660" cy="20642"/>
          </a:xfrm>
          <a:custGeom>
            <a:avLst/>
            <a:gdLst>
              <a:gd name="T0" fmla="*/ 10 w 241"/>
              <a:gd name="T1" fmla="*/ 114 h 247"/>
              <a:gd name="T2" fmla="*/ 82 w 241"/>
              <a:gd name="T3" fmla="*/ 0 h 247"/>
              <a:gd name="T4" fmla="*/ 159 w 241"/>
              <a:gd name="T5" fmla="*/ 92 h 247"/>
              <a:gd name="T6" fmla="*/ 189 w 241"/>
              <a:gd name="T7" fmla="*/ 245 h 247"/>
              <a:gd name="T8" fmla="*/ 189 w 241"/>
              <a:gd name="T9" fmla="*/ 247 h 247"/>
              <a:gd name="T10" fmla="*/ 7 w 241"/>
              <a:gd name="T11" fmla="*/ 220 h 247"/>
              <a:gd name="T12" fmla="*/ 10 w 241"/>
              <a:gd name="T13" fmla="*/ 114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1" h="247">
                <a:moveTo>
                  <a:pt x="10" y="114"/>
                </a:moveTo>
                <a:cubicBezTo>
                  <a:pt x="0" y="97"/>
                  <a:pt x="20" y="11"/>
                  <a:pt x="82" y="0"/>
                </a:cubicBezTo>
                <a:cubicBezTo>
                  <a:pt x="80" y="30"/>
                  <a:pt x="104" y="65"/>
                  <a:pt x="159" y="92"/>
                </a:cubicBezTo>
                <a:cubicBezTo>
                  <a:pt x="241" y="132"/>
                  <a:pt x="160" y="210"/>
                  <a:pt x="189" y="245"/>
                </a:cubicBezTo>
                <a:lnTo>
                  <a:pt x="189" y="247"/>
                </a:lnTo>
                <a:cubicBezTo>
                  <a:pt x="160" y="234"/>
                  <a:pt x="46" y="232"/>
                  <a:pt x="7" y="220"/>
                </a:cubicBezTo>
                <a:cubicBezTo>
                  <a:pt x="60" y="183"/>
                  <a:pt x="25" y="154"/>
                  <a:pt x="10" y="11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5" name="꙱ Lithuania (Republic of Lithuania) (LT) (H)">
            <a:extLst>
              <a:ext uri="{FF2B5EF4-FFF2-40B4-BE49-F238E27FC236}">
                <a16:creationId xmlns:a16="http://schemas.microsoft.com/office/drawing/2014/main" id="{02D2FC52-9C2C-4293-88F3-25BA22E72958}"/>
              </a:ext>
            </a:extLst>
          </p:cNvPr>
          <p:cNvSpPr>
            <a:spLocks/>
          </p:cNvSpPr>
          <p:nvPr/>
        </p:nvSpPr>
        <p:spPr bwMode="auto">
          <a:xfrm>
            <a:off x="4886597" y="729877"/>
            <a:ext cx="126024" cy="72247"/>
          </a:xfrm>
          <a:custGeom>
            <a:avLst/>
            <a:gdLst>
              <a:gd name="T0" fmla="*/ 80 w 1529"/>
              <a:gd name="T1" fmla="*/ 91 h 881"/>
              <a:gd name="T2" fmla="*/ 496 w 1529"/>
              <a:gd name="T3" fmla="*/ 38 h 881"/>
              <a:gd name="T4" fmla="*/ 669 w 1529"/>
              <a:gd name="T5" fmla="*/ 55 h 881"/>
              <a:gd name="T6" fmla="*/ 921 w 1529"/>
              <a:gd name="T7" fmla="*/ 51 h 881"/>
              <a:gd name="T8" fmla="*/ 1056 w 1529"/>
              <a:gd name="T9" fmla="*/ 94 h 881"/>
              <a:gd name="T10" fmla="*/ 1287 w 1529"/>
              <a:gd name="T11" fmla="*/ 185 h 881"/>
              <a:gd name="T12" fmla="*/ 1462 w 1529"/>
              <a:gd name="T13" fmla="*/ 275 h 881"/>
              <a:gd name="T14" fmla="*/ 1529 w 1529"/>
              <a:gd name="T15" fmla="*/ 409 h 881"/>
              <a:gd name="T16" fmla="*/ 1449 w 1529"/>
              <a:gd name="T17" fmla="*/ 459 h 881"/>
              <a:gd name="T18" fmla="*/ 1342 w 1529"/>
              <a:gd name="T19" fmla="*/ 525 h 881"/>
              <a:gd name="T20" fmla="*/ 1232 w 1529"/>
              <a:gd name="T21" fmla="*/ 726 h 881"/>
              <a:gd name="T22" fmla="*/ 1293 w 1529"/>
              <a:gd name="T23" fmla="*/ 755 h 881"/>
              <a:gd name="T24" fmla="*/ 1238 w 1529"/>
              <a:gd name="T25" fmla="*/ 798 h 881"/>
              <a:gd name="T26" fmla="*/ 1163 w 1529"/>
              <a:gd name="T27" fmla="*/ 763 h 881"/>
              <a:gd name="T28" fmla="*/ 1124 w 1529"/>
              <a:gd name="T29" fmla="*/ 795 h 881"/>
              <a:gd name="T30" fmla="*/ 1063 w 1529"/>
              <a:gd name="T31" fmla="*/ 805 h 881"/>
              <a:gd name="T32" fmla="*/ 1002 w 1529"/>
              <a:gd name="T33" fmla="*/ 860 h 881"/>
              <a:gd name="T34" fmla="*/ 851 w 1529"/>
              <a:gd name="T35" fmla="*/ 876 h 881"/>
              <a:gd name="T36" fmla="*/ 706 w 1529"/>
              <a:gd name="T37" fmla="*/ 861 h 881"/>
              <a:gd name="T38" fmla="*/ 614 w 1529"/>
              <a:gd name="T39" fmla="*/ 743 h 881"/>
              <a:gd name="T40" fmla="*/ 620 w 1529"/>
              <a:gd name="T41" fmla="*/ 558 h 881"/>
              <a:gd name="T42" fmla="*/ 532 w 1529"/>
              <a:gd name="T43" fmla="*/ 483 h 881"/>
              <a:gd name="T44" fmla="*/ 283 w 1529"/>
              <a:gd name="T45" fmla="*/ 449 h 881"/>
              <a:gd name="T46" fmla="*/ 133 w 1529"/>
              <a:gd name="T47" fmla="*/ 434 h 881"/>
              <a:gd name="T48" fmla="*/ 40 w 1529"/>
              <a:gd name="T49" fmla="*/ 294 h 881"/>
              <a:gd name="T50" fmla="*/ 0 w 1529"/>
              <a:gd name="T51" fmla="*/ 147 h 881"/>
              <a:gd name="T52" fmla="*/ 80 w 1529"/>
              <a:gd name="T53" fmla="*/ 91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29" h="881">
                <a:moveTo>
                  <a:pt x="80" y="91"/>
                </a:moveTo>
                <a:cubicBezTo>
                  <a:pt x="144" y="47"/>
                  <a:pt x="433" y="20"/>
                  <a:pt x="496" y="38"/>
                </a:cubicBezTo>
                <a:cubicBezTo>
                  <a:pt x="562" y="61"/>
                  <a:pt x="598" y="40"/>
                  <a:pt x="669" y="55"/>
                </a:cubicBezTo>
                <a:cubicBezTo>
                  <a:pt x="729" y="60"/>
                  <a:pt x="861" y="88"/>
                  <a:pt x="921" y="51"/>
                </a:cubicBezTo>
                <a:cubicBezTo>
                  <a:pt x="1000" y="0"/>
                  <a:pt x="1006" y="55"/>
                  <a:pt x="1056" y="94"/>
                </a:cubicBezTo>
                <a:cubicBezTo>
                  <a:pt x="1111" y="138"/>
                  <a:pt x="1212" y="93"/>
                  <a:pt x="1287" y="185"/>
                </a:cubicBezTo>
                <a:cubicBezTo>
                  <a:pt x="1307" y="207"/>
                  <a:pt x="1434" y="290"/>
                  <a:pt x="1462" y="275"/>
                </a:cubicBezTo>
                <a:cubicBezTo>
                  <a:pt x="1452" y="318"/>
                  <a:pt x="1378" y="369"/>
                  <a:pt x="1529" y="409"/>
                </a:cubicBezTo>
                <a:cubicBezTo>
                  <a:pt x="1481" y="432"/>
                  <a:pt x="1512" y="465"/>
                  <a:pt x="1449" y="459"/>
                </a:cubicBezTo>
                <a:cubicBezTo>
                  <a:pt x="1388" y="454"/>
                  <a:pt x="1390" y="499"/>
                  <a:pt x="1342" y="525"/>
                </a:cubicBezTo>
                <a:cubicBezTo>
                  <a:pt x="1247" y="574"/>
                  <a:pt x="1300" y="653"/>
                  <a:pt x="1232" y="726"/>
                </a:cubicBezTo>
                <a:cubicBezTo>
                  <a:pt x="1245" y="732"/>
                  <a:pt x="1279" y="739"/>
                  <a:pt x="1293" y="755"/>
                </a:cubicBezTo>
                <a:cubicBezTo>
                  <a:pt x="1316" y="779"/>
                  <a:pt x="1275" y="813"/>
                  <a:pt x="1238" y="798"/>
                </a:cubicBezTo>
                <a:cubicBezTo>
                  <a:pt x="1256" y="750"/>
                  <a:pt x="1202" y="745"/>
                  <a:pt x="1163" y="763"/>
                </a:cubicBezTo>
                <a:cubicBezTo>
                  <a:pt x="1147" y="771"/>
                  <a:pt x="1139" y="788"/>
                  <a:pt x="1124" y="795"/>
                </a:cubicBezTo>
                <a:cubicBezTo>
                  <a:pt x="1104" y="805"/>
                  <a:pt x="1081" y="790"/>
                  <a:pt x="1063" y="805"/>
                </a:cubicBezTo>
                <a:cubicBezTo>
                  <a:pt x="1033" y="830"/>
                  <a:pt x="1043" y="848"/>
                  <a:pt x="1002" y="860"/>
                </a:cubicBezTo>
                <a:cubicBezTo>
                  <a:pt x="931" y="881"/>
                  <a:pt x="921" y="876"/>
                  <a:pt x="851" y="876"/>
                </a:cubicBezTo>
                <a:cubicBezTo>
                  <a:pt x="834" y="876"/>
                  <a:pt x="726" y="879"/>
                  <a:pt x="706" y="861"/>
                </a:cubicBezTo>
                <a:cubicBezTo>
                  <a:pt x="697" y="821"/>
                  <a:pt x="653" y="760"/>
                  <a:pt x="614" y="743"/>
                </a:cubicBezTo>
                <a:cubicBezTo>
                  <a:pt x="560" y="602"/>
                  <a:pt x="599" y="613"/>
                  <a:pt x="620" y="558"/>
                </a:cubicBezTo>
                <a:cubicBezTo>
                  <a:pt x="625" y="546"/>
                  <a:pt x="545" y="483"/>
                  <a:pt x="532" y="483"/>
                </a:cubicBezTo>
                <a:cubicBezTo>
                  <a:pt x="501" y="482"/>
                  <a:pt x="336" y="492"/>
                  <a:pt x="283" y="449"/>
                </a:cubicBezTo>
                <a:cubicBezTo>
                  <a:pt x="225" y="403"/>
                  <a:pt x="143" y="388"/>
                  <a:pt x="133" y="434"/>
                </a:cubicBezTo>
                <a:cubicBezTo>
                  <a:pt x="135" y="390"/>
                  <a:pt x="62" y="331"/>
                  <a:pt x="40" y="294"/>
                </a:cubicBezTo>
                <a:cubicBezTo>
                  <a:pt x="13" y="248"/>
                  <a:pt x="17" y="197"/>
                  <a:pt x="0" y="147"/>
                </a:cubicBezTo>
                <a:cubicBezTo>
                  <a:pt x="42" y="154"/>
                  <a:pt x="52" y="111"/>
                  <a:pt x="80" y="9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6" name="꙱ Liechtenstein (Principality of Liechtenstein) (LI) (H)">
            <a:extLst>
              <a:ext uri="{FF2B5EF4-FFF2-40B4-BE49-F238E27FC236}">
                <a16:creationId xmlns:a16="http://schemas.microsoft.com/office/drawing/2014/main" id="{5732EDFB-3926-49FE-B793-5D1528100EAD}"/>
              </a:ext>
            </a:extLst>
          </p:cNvPr>
          <p:cNvSpPr>
            <a:spLocks/>
          </p:cNvSpPr>
          <p:nvPr/>
        </p:nvSpPr>
        <p:spPr bwMode="auto">
          <a:xfrm>
            <a:off x="4636614" y="990997"/>
            <a:ext cx="4132" cy="6193"/>
          </a:xfrm>
          <a:custGeom>
            <a:avLst/>
            <a:gdLst>
              <a:gd name="T0" fmla="*/ 0 w 53"/>
              <a:gd name="T1" fmla="*/ 74 h 85"/>
              <a:gd name="T2" fmla="*/ 17 w 53"/>
              <a:gd name="T3" fmla="*/ 0 h 85"/>
              <a:gd name="T4" fmla="*/ 0 w 53"/>
              <a:gd name="T5" fmla="*/ 7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3" h="85">
                <a:moveTo>
                  <a:pt x="0" y="74"/>
                </a:moveTo>
                <a:cubicBezTo>
                  <a:pt x="1" y="48"/>
                  <a:pt x="7" y="24"/>
                  <a:pt x="17" y="0"/>
                </a:cubicBezTo>
                <a:cubicBezTo>
                  <a:pt x="35" y="24"/>
                  <a:pt x="53" y="85"/>
                  <a:pt x="0" y="7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7" name="꙱ Libya (LY) (H)">
            <a:extLst>
              <a:ext uri="{FF2B5EF4-FFF2-40B4-BE49-F238E27FC236}">
                <a16:creationId xmlns:a16="http://schemas.microsoft.com/office/drawing/2014/main" id="{125CB9DE-8564-4706-B907-64410C0FEA66}"/>
              </a:ext>
            </a:extLst>
          </p:cNvPr>
          <p:cNvSpPr>
            <a:spLocks/>
          </p:cNvSpPr>
          <p:nvPr/>
        </p:nvSpPr>
        <p:spPr bwMode="auto">
          <a:xfrm>
            <a:off x="4627317" y="1401770"/>
            <a:ext cx="404931" cy="401485"/>
          </a:xfrm>
          <a:custGeom>
            <a:avLst/>
            <a:gdLst>
              <a:gd name="T0" fmla="*/ 1291 w 4904"/>
              <a:gd name="T1" fmla="*/ 106 h 4876"/>
              <a:gd name="T2" fmla="*/ 1488 w 4904"/>
              <a:gd name="T3" fmla="*/ 159 h 4876"/>
              <a:gd name="T4" fmla="*/ 1646 w 4904"/>
              <a:gd name="T5" fmla="*/ 248 h 4876"/>
              <a:gd name="T6" fmla="*/ 1878 w 4904"/>
              <a:gd name="T7" fmla="*/ 434 h 4876"/>
              <a:gd name="T8" fmla="*/ 2336 w 4904"/>
              <a:gd name="T9" fmla="*/ 708 h 4876"/>
              <a:gd name="T10" fmla="*/ 3011 w 4904"/>
              <a:gd name="T11" fmla="*/ 1034 h 4876"/>
              <a:gd name="T12" fmla="*/ 3316 w 4904"/>
              <a:gd name="T13" fmla="*/ 772 h 4876"/>
              <a:gd name="T14" fmla="*/ 3254 w 4904"/>
              <a:gd name="T15" fmla="*/ 411 h 4876"/>
              <a:gd name="T16" fmla="*/ 3606 w 4904"/>
              <a:gd name="T17" fmla="*/ 147 h 4876"/>
              <a:gd name="T18" fmla="*/ 3763 w 4904"/>
              <a:gd name="T19" fmla="*/ 95 h 4876"/>
              <a:gd name="T20" fmla="*/ 4135 w 4904"/>
              <a:gd name="T21" fmla="*/ 178 h 4876"/>
              <a:gd name="T22" fmla="*/ 4194 w 4904"/>
              <a:gd name="T23" fmla="*/ 285 h 4876"/>
              <a:gd name="T24" fmla="*/ 4323 w 4904"/>
              <a:gd name="T25" fmla="*/ 353 h 4876"/>
              <a:gd name="T26" fmla="*/ 4517 w 4904"/>
              <a:gd name="T27" fmla="*/ 413 h 4876"/>
              <a:gd name="T28" fmla="*/ 4730 w 4904"/>
              <a:gd name="T29" fmla="*/ 423 h 4876"/>
              <a:gd name="T30" fmla="*/ 4817 w 4904"/>
              <a:gd name="T31" fmla="*/ 544 h 4876"/>
              <a:gd name="T32" fmla="*/ 4780 w 4904"/>
              <a:gd name="T33" fmla="*/ 842 h 4876"/>
              <a:gd name="T34" fmla="*/ 4732 w 4904"/>
              <a:gd name="T35" fmla="*/ 1131 h 4876"/>
              <a:gd name="T36" fmla="*/ 4807 w 4904"/>
              <a:gd name="T37" fmla="*/ 1432 h 4876"/>
              <a:gd name="T38" fmla="*/ 4825 w 4904"/>
              <a:gd name="T39" fmla="*/ 1749 h 4876"/>
              <a:gd name="T40" fmla="*/ 4884 w 4904"/>
              <a:gd name="T41" fmla="*/ 3983 h 4876"/>
              <a:gd name="T42" fmla="*/ 4882 w 4904"/>
              <a:gd name="T43" fmla="*/ 3983 h 4876"/>
              <a:gd name="T44" fmla="*/ 4904 w 4904"/>
              <a:gd name="T45" fmla="*/ 4705 h 4876"/>
              <a:gd name="T46" fmla="*/ 4593 w 4904"/>
              <a:gd name="T47" fmla="*/ 4699 h 4876"/>
              <a:gd name="T48" fmla="*/ 4596 w 4904"/>
              <a:gd name="T49" fmla="*/ 4876 h 4876"/>
              <a:gd name="T50" fmla="*/ 2139 w 4904"/>
              <a:gd name="T51" fmla="*/ 3485 h 4876"/>
              <a:gd name="T52" fmla="*/ 1797 w 4904"/>
              <a:gd name="T53" fmla="*/ 3648 h 4876"/>
              <a:gd name="T54" fmla="*/ 1449 w 4904"/>
              <a:gd name="T55" fmla="*/ 3661 h 4876"/>
              <a:gd name="T56" fmla="*/ 914 w 4904"/>
              <a:gd name="T57" fmla="*/ 3455 h 4876"/>
              <a:gd name="T58" fmla="*/ 857 w 4904"/>
              <a:gd name="T59" fmla="*/ 3417 h 4876"/>
              <a:gd name="T60" fmla="*/ 590 w 4904"/>
              <a:gd name="T61" fmla="*/ 3119 h 4876"/>
              <a:gd name="T62" fmla="*/ 476 w 4904"/>
              <a:gd name="T63" fmla="*/ 3074 h 4876"/>
              <a:gd name="T64" fmla="*/ 355 w 4904"/>
              <a:gd name="T65" fmla="*/ 3079 h 4876"/>
              <a:gd name="T66" fmla="*/ 271 w 4904"/>
              <a:gd name="T67" fmla="*/ 2916 h 4876"/>
              <a:gd name="T68" fmla="*/ 208 w 4904"/>
              <a:gd name="T69" fmla="*/ 2704 h 4876"/>
              <a:gd name="T70" fmla="*/ 91 w 4904"/>
              <a:gd name="T71" fmla="*/ 2447 h 4876"/>
              <a:gd name="T72" fmla="*/ 216 w 4904"/>
              <a:gd name="T73" fmla="*/ 2230 h 4876"/>
              <a:gd name="T74" fmla="*/ 204 w 4904"/>
              <a:gd name="T75" fmla="*/ 2008 h 4876"/>
              <a:gd name="T76" fmla="*/ 217 w 4904"/>
              <a:gd name="T77" fmla="*/ 1814 h 4876"/>
              <a:gd name="T78" fmla="*/ 182 w 4904"/>
              <a:gd name="T79" fmla="*/ 1323 h 4876"/>
              <a:gd name="T80" fmla="*/ 118 w 4904"/>
              <a:gd name="T81" fmla="*/ 1046 h 4876"/>
              <a:gd name="T82" fmla="*/ 212 w 4904"/>
              <a:gd name="T83" fmla="*/ 998 h 4876"/>
              <a:gd name="T84" fmla="*/ 335 w 4904"/>
              <a:gd name="T85" fmla="*/ 776 h 4876"/>
              <a:gd name="T86" fmla="*/ 303 w 4904"/>
              <a:gd name="T87" fmla="*/ 599 h 4876"/>
              <a:gd name="T88" fmla="*/ 428 w 4904"/>
              <a:gd name="T89" fmla="*/ 478 h 4876"/>
              <a:gd name="T90" fmla="*/ 727 w 4904"/>
              <a:gd name="T91" fmla="*/ 242 h 4876"/>
              <a:gd name="T92" fmla="*/ 702 w 4904"/>
              <a:gd name="T93" fmla="*/ 166 h 4876"/>
              <a:gd name="T94" fmla="*/ 715 w 4904"/>
              <a:gd name="T95" fmla="*/ 0 h 4876"/>
              <a:gd name="T96" fmla="*/ 897 w 4904"/>
              <a:gd name="T97" fmla="*/ 91 h 4876"/>
              <a:gd name="T98" fmla="*/ 1291 w 4904"/>
              <a:gd name="T99" fmla="*/ 106 h 4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04" h="4876">
                <a:moveTo>
                  <a:pt x="1291" y="106"/>
                </a:moveTo>
                <a:cubicBezTo>
                  <a:pt x="1356" y="130"/>
                  <a:pt x="1425" y="132"/>
                  <a:pt x="1488" y="159"/>
                </a:cubicBezTo>
                <a:cubicBezTo>
                  <a:pt x="1544" y="183"/>
                  <a:pt x="1589" y="226"/>
                  <a:pt x="1646" y="248"/>
                </a:cubicBezTo>
                <a:cubicBezTo>
                  <a:pt x="1745" y="287"/>
                  <a:pt x="1837" y="196"/>
                  <a:pt x="1878" y="434"/>
                </a:cubicBezTo>
                <a:cubicBezTo>
                  <a:pt x="1928" y="718"/>
                  <a:pt x="2193" y="682"/>
                  <a:pt x="2336" y="708"/>
                </a:cubicBezTo>
                <a:cubicBezTo>
                  <a:pt x="2842" y="800"/>
                  <a:pt x="2816" y="1052"/>
                  <a:pt x="3011" y="1034"/>
                </a:cubicBezTo>
                <a:cubicBezTo>
                  <a:pt x="3144" y="1022"/>
                  <a:pt x="3286" y="905"/>
                  <a:pt x="3316" y="772"/>
                </a:cubicBezTo>
                <a:cubicBezTo>
                  <a:pt x="3336" y="682"/>
                  <a:pt x="3205" y="562"/>
                  <a:pt x="3254" y="411"/>
                </a:cubicBezTo>
                <a:cubicBezTo>
                  <a:pt x="3293" y="295"/>
                  <a:pt x="3484" y="151"/>
                  <a:pt x="3606" y="147"/>
                </a:cubicBezTo>
                <a:cubicBezTo>
                  <a:pt x="3668" y="145"/>
                  <a:pt x="3705" y="99"/>
                  <a:pt x="3763" y="95"/>
                </a:cubicBezTo>
                <a:cubicBezTo>
                  <a:pt x="3952" y="80"/>
                  <a:pt x="3978" y="116"/>
                  <a:pt x="4135" y="178"/>
                </a:cubicBezTo>
                <a:cubicBezTo>
                  <a:pt x="4211" y="208"/>
                  <a:pt x="4191" y="218"/>
                  <a:pt x="4194" y="285"/>
                </a:cubicBezTo>
                <a:cubicBezTo>
                  <a:pt x="4197" y="339"/>
                  <a:pt x="4285" y="350"/>
                  <a:pt x="4323" y="353"/>
                </a:cubicBezTo>
                <a:cubicBezTo>
                  <a:pt x="4399" y="359"/>
                  <a:pt x="4448" y="393"/>
                  <a:pt x="4517" y="413"/>
                </a:cubicBezTo>
                <a:cubicBezTo>
                  <a:pt x="4587" y="433"/>
                  <a:pt x="4659" y="410"/>
                  <a:pt x="4730" y="423"/>
                </a:cubicBezTo>
                <a:cubicBezTo>
                  <a:pt x="4767" y="430"/>
                  <a:pt x="4823" y="501"/>
                  <a:pt x="4817" y="544"/>
                </a:cubicBezTo>
                <a:cubicBezTo>
                  <a:pt x="4670" y="666"/>
                  <a:pt x="4764" y="738"/>
                  <a:pt x="4780" y="842"/>
                </a:cubicBezTo>
                <a:cubicBezTo>
                  <a:pt x="4794" y="938"/>
                  <a:pt x="4673" y="1037"/>
                  <a:pt x="4732" y="1131"/>
                </a:cubicBezTo>
                <a:cubicBezTo>
                  <a:pt x="4772" y="1211"/>
                  <a:pt x="4795" y="1343"/>
                  <a:pt x="4807" y="1432"/>
                </a:cubicBezTo>
                <a:cubicBezTo>
                  <a:pt x="4822" y="1535"/>
                  <a:pt x="4819" y="1645"/>
                  <a:pt x="4825" y="1749"/>
                </a:cubicBezTo>
                <a:lnTo>
                  <a:pt x="4884" y="3983"/>
                </a:lnTo>
                <a:lnTo>
                  <a:pt x="4882" y="3983"/>
                </a:lnTo>
                <a:lnTo>
                  <a:pt x="4904" y="4705"/>
                </a:lnTo>
                <a:lnTo>
                  <a:pt x="4593" y="4699"/>
                </a:lnTo>
                <a:lnTo>
                  <a:pt x="4596" y="4876"/>
                </a:lnTo>
                <a:lnTo>
                  <a:pt x="2139" y="3485"/>
                </a:lnTo>
                <a:cubicBezTo>
                  <a:pt x="2024" y="3538"/>
                  <a:pt x="1911" y="3595"/>
                  <a:pt x="1797" y="3648"/>
                </a:cubicBezTo>
                <a:cubicBezTo>
                  <a:pt x="1520" y="3769"/>
                  <a:pt x="1587" y="3799"/>
                  <a:pt x="1449" y="3661"/>
                </a:cubicBezTo>
                <a:cubicBezTo>
                  <a:pt x="1279" y="3493"/>
                  <a:pt x="1109" y="3528"/>
                  <a:pt x="914" y="3455"/>
                </a:cubicBezTo>
                <a:cubicBezTo>
                  <a:pt x="897" y="3445"/>
                  <a:pt x="869" y="3415"/>
                  <a:pt x="857" y="3417"/>
                </a:cubicBezTo>
                <a:cubicBezTo>
                  <a:pt x="781" y="3316"/>
                  <a:pt x="842" y="3214"/>
                  <a:pt x="590" y="3119"/>
                </a:cubicBezTo>
                <a:cubicBezTo>
                  <a:pt x="553" y="3105"/>
                  <a:pt x="517" y="3073"/>
                  <a:pt x="476" y="3074"/>
                </a:cubicBezTo>
                <a:cubicBezTo>
                  <a:pt x="436" y="3075"/>
                  <a:pt x="393" y="3120"/>
                  <a:pt x="355" y="3079"/>
                </a:cubicBezTo>
                <a:cubicBezTo>
                  <a:pt x="325" y="3046"/>
                  <a:pt x="272" y="2962"/>
                  <a:pt x="271" y="2916"/>
                </a:cubicBezTo>
                <a:cubicBezTo>
                  <a:pt x="269" y="2820"/>
                  <a:pt x="260" y="2786"/>
                  <a:pt x="208" y="2704"/>
                </a:cubicBezTo>
                <a:cubicBezTo>
                  <a:pt x="167" y="2642"/>
                  <a:pt x="33" y="2530"/>
                  <a:pt x="91" y="2447"/>
                </a:cubicBezTo>
                <a:cubicBezTo>
                  <a:pt x="157" y="2351"/>
                  <a:pt x="260" y="2387"/>
                  <a:pt x="216" y="2230"/>
                </a:cubicBezTo>
                <a:cubicBezTo>
                  <a:pt x="194" y="2151"/>
                  <a:pt x="177" y="2088"/>
                  <a:pt x="204" y="2008"/>
                </a:cubicBezTo>
                <a:cubicBezTo>
                  <a:pt x="221" y="1957"/>
                  <a:pt x="243" y="1910"/>
                  <a:pt x="217" y="1814"/>
                </a:cubicBezTo>
                <a:cubicBezTo>
                  <a:pt x="170" y="1683"/>
                  <a:pt x="269" y="1571"/>
                  <a:pt x="182" y="1323"/>
                </a:cubicBezTo>
                <a:cubicBezTo>
                  <a:pt x="103" y="1097"/>
                  <a:pt x="0" y="1109"/>
                  <a:pt x="118" y="1046"/>
                </a:cubicBezTo>
                <a:cubicBezTo>
                  <a:pt x="142" y="1033"/>
                  <a:pt x="185" y="1016"/>
                  <a:pt x="212" y="998"/>
                </a:cubicBezTo>
                <a:cubicBezTo>
                  <a:pt x="270" y="960"/>
                  <a:pt x="349" y="850"/>
                  <a:pt x="335" y="776"/>
                </a:cubicBezTo>
                <a:cubicBezTo>
                  <a:pt x="324" y="718"/>
                  <a:pt x="297" y="659"/>
                  <a:pt x="303" y="599"/>
                </a:cubicBezTo>
                <a:cubicBezTo>
                  <a:pt x="311" y="516"/>
                  <a:pt x="412" y="537"/>
                  <a:pt x="428" y="478"/>
                </a:cubicBezTo>
                <a:cubicBezTo>
                  <a:pt x="467" y="332"/>
                  <a:pt x="734" y="325"/>
                  <a:pt x="727" y="242"/>
                </a:cubicBezTo>
                <a:cubicBezTo>
                  <a:pt x="725" y="221"/>
                  <a:pt x="700" y="193"/>
                  <a:pt x="702" y="166"/>
                </a:cubicBezTo>
                <a:lnTo>
                  <a:pt x="715" y="0"/>
                </a:lnTo>
                <a:cubicBezTo>
                  <a:pt x="768" y="37"/>
                  <a:pt x="840" y="55"/>
                  <a:pt x="897" y="91"/>
                </a:cubicBezTo>
                <a:cubicBezTo>
                  <a:pt x="1076" y="201"/>
                  <a:pt x="1188" y="69"/>
                  <a:pt x="1291" y="10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8" name="꙱ Liberia (Republic of Liberia) (LR) (H)">
            <a:extLst>
              <a:ext uri="{FF2B5EF4-FFF2-40B4-BE49-F238E27FC236}">
                <a16:creationId xmlns:a16="http://schemas.microsoft.com/office/drawing/2014/main" id="{AD5073D1-32AE-4100-8F3B-1DF2AE1DA251}"/>
              </a:ext>
            </a:extLst>
          </p:cNvPr>
          <p:cNvSpPr>
            <a:spLocks/>
          </p:cNvSpPr>
          <p:nvPr/>
        </p:nvSpPr>
        <p:spPr bwMode="auto">
          <a:xfrm>
            <a:off x="4091197" y="2126301"/>
            <a:ext cx="107431" cy="122820"/>
          </a:xfrm>
          <a:custGeom>
            <a:avLst/>
            <a:gdLst>
              <a:gd name="T0" fmla="*/ 545 w 1302"/>
              <a:gd name="T1" fmla="*/ 2 h 1493"/>
              <a:gd name="T2" fmla="*/ 635 w 1302"/>
              <a:gd name="T3" fmla="*/ 69 h 1493"/>
              <a:gd name="T4" fmla="*/ 636 w 1302"/>
              <a:gd name="T5" fmla="*/ 135 h 1493"/>
              <a:gd name="T6" fmla="*/ 650 w 1302"/>
              <a:gd name="T7" fmla="*/ 173 h 1493"/>
              <a:gd name="T8" fmla="*/ 632 w 1302"/>
              <a:gd name="T9" fmla="*/ 422 h 1493"/>
              <a:gd name="T10" fmla="*/ 748 w 1302"/>
              <a:gd name="T11" fmla="*/ 481 h 1493"/>
              <a:gd name="T12" fmla="*/ 905 w 1302"/>
              <a:gd name="T13" fmla="*/ 299 h 1493"/>
              <a:gd name="T14" fmla="*/ 955 w 1302"/>
              <a:gd name="T15" fmla="*/ 346 h 1493"/>
              <a:gd name="T16" fmla="*/ 950 w 1302"/>
              <a:gd name="T17" fmla="*/ 351 h 1493"/>
              <a:gd name="T18" fmla="*/ 985 w 1302"/>
              <a:gd name="T19" fmla="*/ 637 h 1493"/>
              <a:gd name="T20" fmla="*/ 906 w 1302"/>
              <a:gd name="T21" fmla="*/ 725 h 1493"/>
              <a:gd name="T22" fmla="*/ 974 w 1302"/>
              <a:gd name="T23" fmla="*/ 749 h 1493"/>
              <a:gd name="T24" fmla="*/ 1141 w 1302"/>
              <a:gd name="T25" fmla="*/ 840 h 1493"/>
              <a:gd name="T26" fmla="*/ 1286 w 1302"/>
              <a:gd name="T27" fmla="*/ 1062 h 1493"/>
              <a:gd name="T28" fmla="*/ 1238 w 1302"/>
              <a:gd name="T29" fmla="*/ 1478 h 1493"/>
              <a:gd name="T30" fmla="*/ 1241 w 1302"/>
              <a:gd name="T31" fmla="*/ 1483 h 1493"/>
              <a:gd name="T32" fmla="*/ 1114 w 1302"/>
              <a:gd name="T33" fmla="*/ 1450 h 1493"/>
              <a:gd name="T34" fmla="*/ 950 w 1302"/>
              <a:gd name="T35" fmla="*/ 1377 h 1493"/>
              <a:gd name="T36" fmla="*/ 671 w 1302"/>
              <a:gd name="T37" fmla="*/ 1194 h 1493"/>
              <a:gd name="T38" fmla="*/ 419 w 1302"/>
              <a:gd name="T39" fmla="*/ 912 h 1493"/>
              <a:gd name="T40" fmla="*/ 229 w 1302"/>
              <a:gd name="T41" fmla="*/ 763 h 1493"/>
              <a:gd name="T42" fmla="*/ 110 w 1302"/>
              <a:gd name="T43" fmla="*/ 692 h 1493"/>
              <a:gd name="T44" fmla="*/ 0 w 1302"/>
              <a:gd name="T45" fmla="*/ 576 h 1493"/>
              <a:gd name="T46" fmla="*/ 75 w 1302"/>
              <a:gd name="T47" fmla="*/ 462 h 1493"/>
              <a:gd name="T48" fmla="*/ 252 w 1302"/>
              <a:gd name="T49" fmla="*/ 297 h 1493"/>
              <a:gd name="T50" fmla="*/ 289 w 1302"/>
              <a:gd name="T51" fmla="*/ 171 h 1493"/>
              <a:gd name="T52" fmla="*/ 382 w 1302"/>
              <a:gd name="T53" fmla="*/ 72 h 1493"/>
              <a:gd name="T54" fmla="*/ 389 w 1302"/>
              <a:gd name="T55" fmla="*/ 31 h 1493"/>
              <a:gd name="T56" fmla="*/ 374 w 1302"/>
              <a:gd name="T57" fmla="*/ 22 h 1493"/>
              <a:gd name="T58" fmla="*/ 474 w 1302"/>
              <a:gd name="T59" fmla="*/ 23 h 1493"/>
              <a:gd name="T60" fmla="*/ 545 w 1302"/>
              <a:gd name="T61" fmla="*/ 2 h 1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02" h="1493">
                <a:moveTo>
                  <a:pt x="545" y="2"/>
                </a:moveTo>
                <a:cubicBezTo>
                  <a:pt x="582" y="4"/>
                  <a:pt x="609" y="48"/>
                  <a:pt x="635" y="69"/>
                </a:cubicBezTo>
                <a:cubicBezTo>
                  <a:pt x="618" y="91"/>
                  <a:pt x="627" y="113"/>
                  <a:pt x="636" y="135"/>
                </a:cubicBezTo>
                <a:cubicBezTo>
                  <a:pt x="643" y="152"/>
                  <a:pt x="632" y="191"/>
                  <a:pt x="650" y="173"/>
                </a:cubicBezTo>
                <a:cubicBezTo>
                  <a:pt x="670" y="260"/>
                  <a:pt x="661" y="338"/>
                  <a:pt x="632" y="422"/>
                </a:cubicBezTo>
                <a:cubicBezTo>
                  <a:pt x="688" y="401"/>
                  <a:pt x="745" y="412"/>
                  <a:pt x="748" y="481"/>
                </a:cubicBezTo>
                <a:cubicBezTo>
                  <a:pt x="897" y="417"/>
                  <a:pt x="855" y="310"/>
                  <a:pt x="905" y="299"/>
                </a:cubicBezTo>
                <a:cubicBezTo>
                  <a:pt x="923" y="295"/>
                  <a:pt x="941" y="322"/>
                  <a:pt x="955" y="346"/>
                </a:cubicBezTo>
                <a:cubicBezTo>
                  <a:pt x="953" y="348"/>
                  <a:pt x="952" y="349"/>
                  <a:pt x="950" y="351"/>
                </a:cubicBezTo>
                <a:cubicBezTo>
                  <a:pt x="1009" y="411"/>
                  <a:pt x="1019" y="551"/>
                  <a:pt x="985" y="637"/>
                </a:cubicBezTo>
                <a:cubicBezTo>
                  <a:pt x="962" y="683"/>
                  <a:pt x="922" y="689"/>
                  <a:pt x="906" y="725"/>
                </a:cubicBezTo>
                <a:cubicBezTo>
                  <a:pt x="940" y="758"/>
                  <a:pt x="967" y="748"/>
                  <a:pt x="974" y="749"/>
                </a:cubicBezTo>
                <a:cubicBezTo>
                  <a:pt x="930" y="831"/>
                  <a:pt x="1148" y="769"/>
                  <a:pt x="1141" y="840"/>
                </a:cubicBezTo>
                <a:cubicBezTo>
                  <a:pt x="1132" y="938"/>
                  <a:pt x="1266" y="914"/>
                  <a:pt x="1286" y="1062"/>
                </a:cubicBezTo>
                <a:cubicBezTo>
                  <a:pt x="1302" y="1183"/>
                  <a:pt x="1165" y="1362"/>
                  <a:pt x="1238" y="1478"/>
                </a:cubicBezTo>
                <a:lnTo>
                  <a:pt x="1241" y="1483"/>
                </a:lnTo>
                <a:cubicBezTo>
                  <a:pt x="1192" y="1493"/>
                  <a:pt x="1153" y="1473"/>
                  <a:pt x="1114" y="1450"/>
                </a:cubicBezTo>
                <a:cubicBezTo>
                  <a:pt x="1062" y="1420"/>
                  <a:pt x="998" y="1416"/>
                  <a:pt x="950" y="1377"/>
                </a:cubicBezTo>
                <a:cubicBezTo>
                  <a:pt x="864" y="1306"/>
                  <a:pt x="751" y="1274"/>
                  <a:pt x="671" y="1194"/>
                </a:cubicBezTo>
                <a:cubicBezTo>
                  <a:pt x="581" y="1105"/>
                  <a:pt x="510" y="999"/>
                  <a:pt x="419" y="912"/>
                </a:cubicBezTo>
                <a:cubicBezTo>
                  <a:pt x="390" y="884"/>
                  <a:pt x="179" y="811"/>
                  <a:pt x="229" y="763"/>
                </a:cubicBezTo>
                <a:cubicBezTo>
                  <a:pt x="190" y="767"/>
                  <a:pt x="143" y="708"/>
                  <a:pt x="110" y="692"/>
                </a:cubicBezTo>
                <a:cubicBezTo>
                  <a:pt x="44" y="661"/>
                  <a:pt x="50" y="624"/>
                  <a:pt x="0" y="576"/>
                </a:cubicBezTo>
                <a:cubicBezTo>
                  <a:pt x="43" y="561"/>
                  <a:pt x="44" y="493"/>
                  <a:pt x="75" y="462"/>
                </a:cubicBezTo>
                <a:cubicBezTo>
                  <a:pt x="131" y="405"/>
                  <a:pt x="198" y="356"/>
                  <a:pt x="252" y="297"/>
                </a:cubicBezTo>
                <a:cubicBezTo>
                  <a:pt x="286" y="257"/>
                  <a:pt x="262" y="205"/>
                  <a:pt x="289" y="171"/>
                </a:cubicBezTo>
                <a:cubicBezTo>
                  <a:pt x="330" y="119"/>
                  <a:pt x="355" y="148"/>
                  <a:pt x="382" y="72"/>
                </a:cubicBezTo>
                <a:cubicBezTo>
                  <a:pt x="393" y="42"/>
                  <a:pt x="382" y="37"/>
                  <a:pt x="389" y="31"/>
                </a:cubicBezTo>
                <a:cubicBezTo>
                  <a:pt x="382" y="26"/>
                  <a:pt x="379" y="25"/>
                  <a:pt x="374" y="22"/>
                </a:cubicBezTo>
                <a:cubicBezTo>
                  <a:pt x="373" y="13"/>
                  <a:pt x="451" y="15"/>
                  <a:pt x="474" y="23"/>
                </a:cubicBezTo>
                <a:cubicBezTo>
                  <a:pt x="502" y="33"/>
                  <a:pt x="518" y="0"/>
                  <a:pt x="545" y="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399" name="꙱ Lesotho (Kingdom of Lesotho) (LS) (H)">
            <a:extLst>
              <a:ext uri="{FF2B5EF4-FFF2-40B4-BE49-F238E27FC236}">
                <a16:creationId xmlns:a16="http://schemas.microsoft.com/office/drawing/2014/main" id="{8B9DD154-69ED-4159-8724-7B082BDEBFAB}"/>
              </a:ext>
            </a:extLst>
          </p:cNvPr>
          <p:cNvSpPr>
            <a:spLocks/>
          </p:cNvSpPr>
          <p:nvPr/>
        </p:nvSpPr>
        <p:spPr bwMode="auto">
          <a:xfrm>
            <a:off x="5073567" y="3216192"/>
            <a:ext cx="61979" cy="66054"/>
          </a:xfrm>
          <a:custGeom>
            <a:avLst/>
            <a:gdLst>
              <a:gd name="T0" fmla="*/ 401 w 750"/>
              <a:gd name="T1" fmla="*/ 69 h 803"/>
              <a:gd name="T2" fmla="*/ 521 w 750"/>
              <a:gd name="T3" fmla="*/ 36 h 803"/>
              <a:gd name="T4" fmla="*/ 640 w 750"/>
              <a:gd name="T5" fmla="*/ 155 h 803"/>
              <a:gd name="T6" fmla="*/ 743 w 750"/>
              <a:gd name="T7" fmla="*/ 287 h 803"/>
              <a:gd name="T8" fmla="*/ 695 w 750"/>
              <a:gd name="T9" fmla="*/ 371 h 803"/>
              <a:gd name="T10" fmla="*/ 510 w 750"/>
              <a:gd name="T11" fmla="*/ 569 h 803"/>
              <a:gd name="T12" fmla="*/ 379 w 750"/>
              <a:gd name="T13" fmla="*/ 623 h 803"/>
              <a:gd name="T14" fmla="*/ 309 w 750"/>
              <a:gd name="T15" fmla="*/ 752 h 803"/>
              <a:gd name="T16" fmla="*/ 115 w 750"/>
              <a:gd name="T17" fmla="*/ 646 h 803"/>
              <a:gd name="T18" fmla="*/ 68 w 750"/>
              <a:gd name="T19" fmla="*/ 537 h 803"/>
              <a:gd name="T20" fmla="*/ 0 w 750"/>
              <a:gd name="T21" fmla="*/ 401 h 803"/>
              <a:gd name="T22" fmla="*/ 130 w 750"/>
              <a:gd name="T23" fmla="*/ 310 h 803"/>
              <a:gd name="T24" fmla="*/ 209 w 750"/>
              <a:gd name="T25" fmla="*/ 170 h 803"/>
              <a:gd name="T26" fmla="*/ 318 w 750"/>
              <a:gd name="T27" fmla="*/ 117 h 803"/>
              <a:gd name="T28" fmla="*/ 401 w 750"/>
              <a:gd name="T29" fmla="*/ 69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50" h="803">
                <a:moveTo>
                  <a:pt x="401" y="69"/>
                </a:moveTo>
                <a:cubicBezTo>
                  <a:pt x="431" y="56"/>
                  <a:pt x="488" y="0"/>
                  <a:pt x="521" y="36"/>
                </a:cubicBezTo>
                <a:cubicBezTo>
                  <a:pt x="560" y="77"/>
                  <a:pt x="601" y="115"/>
                  <a:pt x="640" y="155"/>
                </a:cubicBezTo>
                <a:cubicBezTo>
                  <a:pt x="690" y="207"/>
                  <a:pt x="721" y="212"/>
                  <a:pt x="743" y="287"/>
                </a:cubicBezTo>
                <a:cubicBezTo>
                  <a:pt x="750" y="311"/>
                  <a:pt x="708" y="355"/>
                  <a:pt x="695" y="371"/>
                </a:cubicBezTo>
                <a:cubicBezTo>
                  <a:pt x="623" y="461"/>
                  <a:pt x="683" y="520"/>
                  <a:pt x="510" y="569"/>
                </a:cubicBezTo>
                <a:cubicBezTo>
                  <a:pt x="461" y="582"/>
                  <a:pt x="409" y="572"/>
                  <a:pt x="379" y="623"/>
                </a:cubicBezTo>
                <a:cubicBezTo>
                  <a:pt x="359" y="655"/>
                  <a:pt x="336" y="730"/>
                  <a:pt x="309" y="752"/>
                </a:cubicBezTo>
                <a:cubicBezTo>
                  <a:pt x="246" y="803"/>
                  <a:pt x="151" y="682"/>
                  <a:pt x="115" y="646"/>
                </a:cubicBezTo>
                <a:cubicBezTo>
                  <a:pt x="86" y="617"/>
                  <a:pt x="95" y="571"/>
                  <a:pt x="68" y="537"/>
                </a:cubicBezTo>
                <a:cubicBezTo>
                  <a:pt x="36" y="496"/>
                  <a:pt x="40" y="440"/>
                  <a:pt x="0" y="401"/>
                </a:cubicBezTo>
                <a:cubicBezTo>
                  <a:pt x="47" y="367"/>
                  <a:pt x="96" y="361"/>
                  <a:pt x="130" y="310"/>
                </a:cubicBezTo>
                <a:cubicBezTo>
                  <a:pt x="160" y="265"/>
                  <a:pt x="176" y="213"/>
                  <a:pt x="209" y="170"/>
                </a:cubicBezTo>
                <a:cubicBezTo>
                  <a:pt x="240" y="131"/>
                  <a:pt x="280" y="138"/>
                  <a:pt x="318" y="117"/>
                </a:cubicBezTo>
                <a:cubicBezTo>
                  <a:pt x="351" y="99"/>
                  <a:pt x="367" y="84"/>
                  <a:pt x="401" y="6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0" name="꙱ Lebanon (Lebanese Republic) (LB) (H)">
            <a:extLst>
              <a:ext uri="{FF2B5EF4-FFF2-40B4-BE49-F238E27FC236}">
                <a16:creationId xmlns:a16="http://schemas.microsoft.com/office/drawing/2014/main" id="{78881138-A043-4128-932C-32D4D6B1876B}"/>
              </a:ext>
            </a:extLst>
          </p:cNvPr>
          <p:cNvSpPr>
            <a:spLocks/>
          </p:cNvSpPr>
          <p:nvPr/>
        </p:nvSpPr>
        <p:spPr bwMode="auto">
          <a:xfrm>
            <a:off x="5268802" y="1355327"/>
            <a:ext cx="37188" cy="51605"/>
          </a:xfrm>
          <a:custGeom>
            <a:avLst/>
            <a:gdLst>
              <a:gd name="T0" fmla="*/ 0 w 450"/>
              <a:gd name="T1" fmla="*/ 590 h 627"/>
              <a:gd name="T2" fmla="*/ 119 w 450"/>
              <a:gd name="T3" fmla="*/ 290 h 627"/>
              <a:gd name="T4" fmla="*/ 146 w 450"/>
              <a:gd name="T5" fmla="*/ 149 h 627"/>
              <a:gd name="T6" fmla="*/ 217 w 450"/>
              <a:gd name="T7" fmla="*/ 32 h 627"/>
              <a:gd name="T8" fmla="*/ 305 w 450"/>
              <a:gd name="T9" fmla="*/ 34 h 627"/>
              <a:gd name="T10" fmla="*/ 330 w 450"/>
              <a:gd name="T11" fmla="*/ 83 h 627"/>
              <a:gd name="T12" fmla="*/ 371 w 450"/>
              <a:gd name="T13" fmla="*/ 99 h 627"/>
              <a:gd name="T14" fmla="*/ 404 w 450"/>
              <a:gd name="T15" fmla="*/ 159 h 627"/>
              <a:gd name="T16" fmla="*/ 362 w 450"/>
              <a:gd name="T17" fmla="*/ 326 h 627"/>
              <a:gd name="T18" fmla="*/ 273 w 450"/>
              <a:gd name="T19" fmla="*/ 415 h 627"/>
              <a:gd name="T20" fmla="*/ 155 w 450"/>
              <a:gd name="T21" fmla="*/ 534 h 627"/>
              <a:gd name="T22" fmla="*/ 140 w 450"/>
              <a:gd name="T23" fmla="*/ 519 h 627"/>
              <a:gd name="T24" fmla="*/ 119 w 450"/>
              <a:gd name="T25" fmla="*/ 580 h 627"/>
              <a:gd name="T26" fmla="*/ 0 w 450"/>
              <a:gd name="T27" fmla="*/ 59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50" h="627">
                <a:moveTo>
                  <a:pt x="0" y="590"/>
                </a:moveTo>
                <a:cubicBezTo>
                  <a:pt x="66" y="514"/>
                  <a:pt x="64" y="376"/>
                  <a:pt x="119" y="290"/>
                </a:cubicBezTo>
                <a:cubicBezTo>
                  <a:pt x="147" y="247"/>
                  <a:pt x="115" y="190"/>
                  <a:pt x="146" y="149"/>
                </a:cubicBezTo>
                <a:cubicBezTo>
                  <a:pt x="171" y="117"/>
                  <a:pt x="239" y="82"/>
                  <a:pt x="217" y="32"/>
                </a:cubicBezTo>
                <a:cubicBezTo>
                  <a:pt x="242" y="38"/>
                  <a:pt x="281" y="48"/>
                  <a:pt x="305" y="34"/>
                </a:cubicBezTo>
                <a:cubicBezTo>
                  <a:pt x="361" y="0"/>
                  <a:pt x="322" y="64"/>
                  <a:pt x="330" y="83"/>
                </a:cubicBezTo>
                <a:cubicBezTo>
                  <a:pt x="329" y="81"/>
                  <a:pt x="367" y="95"/>
                  <a:pt x="371" y="99"/>
                </a:cubicBezTo>
                <a:cubicBezTo>
                  <a:pt x="399" y="126"/>
                  <a:pt x="383" y="120"/>
                  <a:pt x="404" y="159"/>
                </a:cubicBezTo>
                <a:cubicBezTo>
                  <a:pt x="450" y="242"/>
                  <a:pt x="305" y="256"/>
                  <a:pt x="362" y="326"/>
                </a:cubicBezTo>
                <a:cubicBezTo>
                  <a:pt x="303" y="308"/>
                  <a:pt x="203" y="350"/>
                  <a:pt x="273" y="415"/>
                </a:cubicBezTo>
                <a:cubicBezTo>
                  <a:pt x="247" y="421"/>
                  <a:pt x="159" y="507"/>
                  <a:pt x="155" y="534"/>
                </a:cubicBezTo>
                <a:cubicBezTo>
                  <a:pt x="148" y="530"/>
                  <a:pt x="143" y="525"/>
                  <a:pt x="140" y="519"/>
                </a:cubicBezTo>
                <a:cubicBezTo>
                  <a:pt x="135" y="533"/>
                  <a:pt x="128" y="559"/>
                  <a:pt x="119" y="580"/>
                </a:cubicBezTo>
                <a:cubicBezTo>
                  <a:pt x="93" y="627"/>
                  <a:pt x="32" y="562"/>
                  <a:pt x="0" y="59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1" name="꙱ Latvia (Republic of Latvia) (LV) (H)">
            <a:extLst>
              <a:ext uri="{FF2B5EF4-FFF2-40B4-BE49-F238E27FC236}">
                <a16:creationId xmlns:a16="http://schemas.microsoft.com/office/drawing/2014/main" id="{EAD28AB0-5BA6-494A-A17D-28123616913B}"/>
              </a:ext>
            </a:extLst>
          </p:cNvPr>
          <p:cNvSpPr>
            <a:spLocks/>
          </p:cNvSpPr>
          <p:nvPr/>
        </p:nvSpPr>
        <p:spPr bwMode="auto">
          <a:xfrm>
            <a:off x="4883497" y="684465"/>
            <a:ext cx="158047" cy="69151"/>
          </a:xfrm>
          <a:custGeom>
            <a:avLst/>
            <a:gdLst>
              <a:gd name="T0" fmla="*/ 388 w 1910"/>
              <a:gd name="T1" fmla="*/ 149 h 839"/>
              <a:gd name="T2" fmla="*/ 515 w 1910"/>
              <a:gd name="T3" fmla="*/ 259 h 839"/>
              <a:gd name="T4" fmla="*/ 813 w 1910"/>
              <a:gd name="T5" fmla="*/ 352 h 839"/>
              <a:gd name="T6" fmla="*/ 825 w 1910"/>
              <a:gd name="T7" fmla="*/ 96 h 839"/>
              <a:gd name="T8" fmla="*/ 1055 w 1910"/>
              <a:gd name="T9" fmla="*/ 42 h 839"/>
              <a:gd name="T10" fmla="*/ 1173 w 1910"/>
              <a:gd name="T11" fmla="*/ 76 h 839"/>
              <a:gd name="T12" fmla="*/ 1321 w 1910"/>
              <a:gd name="T13" fmla="*/ 158 h 839"/>
              <a:gd name="T14" fmla="*/ 1447 w 1910"/>
              <a:gd name="T15" fmla="*/ 189 h 839"/>
              <a:gd name="T16" fmla="*/ 1624 w 1910"/>
              <a:gd name="T17" fmla="*/ 206 h 839"/>
              <a:gd name="T18" fmla="*/ 1766 w 1910"/>
              <a:gd name="T19" fmla="*/ 328 h 839"/>
              <a:gd name="T20" fmla="*/ 1722 w 1910"/>
              <a:gd name="T21" fmla="*/ 431 h 839"/>
              <a:gd name="T22" fmla="*/ 1814 w 1910"/>
              <a:gd name="T23" fmla="*/ 472 h 839"/>
              <a:gd name="T24" fmla="*/ 1910 w 1910"/>
              <a:gd name="T25" fmla="*/ 690 h 839"/>
              <a:gd name="T26" fmla="*/ 1840 w 1910"/>
              <a:gd name="T27" fmla="*/ 682 h 839"/>
              <a:gd name="T28" fmla="*/ 1697 w 1910"/>
              <a:gd name="T29" fmla="*/ 784 h 839"/>
              <a:gd name="T30" fmla="*/ 1495 w 1910"/>
              <a:gd name="T31" fmla="*/ 823 h 839"/>
              <a:gd name="T32" fmla="*/ 1320 w 1910"/>
              <a:gd name="T33" fmla="*/ 733 h 839"/>
              <a:gd name="T34" fmla="*/ 1119 w 1910"/>
              <a:gd name="T35" fmla="*/ 659 h 839"/>
              <a:gd name="T36" fmla="*/ 954 w 1910"/>
              <a:gd name="T37" fmla="*/ 599 h 839"/>
              <a:gd name="T38" fmla="*/ 702 w 1910"/>
              <a:gd name="T39" fmla="*/ 603 h 839"/>
              <a:gd name="T40" fmla="*/ 529 w 1910"/>
              <a:gd name="T41" fmla="*/ 586 h 839"/>
              <a:gd name="T42" fmla="*/ 113 w 1910"/>
              <a:gd name="T43" fmla="*/ 639 h 839"/>
              <a:gd name="T44" fmla="*/ 33 w 1910"/>
              <a:gd name="T45" fmla="*/ 695 h 839"/>
              <a:gd name="T46" fmla="*/ 12 w 1910"/>
              <a:gd name="T47" fmla="*/ 550 h 839"/>
              <a:gd name="T48" fmla="*/ 24 w 1910"/>
              <a:gd name="T49" fmla="*/ 580 h 839"/>
              <a:gd name="T50" fmla="*/ 44 w 1910"/>
              <a:gd name="T51" fmla="*/ 430 h 839"/>
              <a:gd name="T52" fmla="*/ 93 w 1910"/>
              <a:gd name="T53" fmla="*/ 373 h 839"/>
              <a:gd name="T54" fmla="*/ 247 w 1910"/>
              <a:gd name="T55" fmla="*/ 177 h 839"/>
              <a:gd name="T56" fmla="*/ 388 w 1910"/>
              <a:gd name="T57" fmla="*/ 149 h 8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0" h="839">
                <a:moveTo>
                  <a:pt x="388" y="149"/>
                </a:moveTo>
                <a:cubicBezTo>
                  <a:pt x="427" y="197"/>
                  <a:pt x="470" y="218"/>
                  <a:pt x="515" y="259"/>
                </a:cubicBezTo>
                <a:cubicBezTo>
                  <a:pt x="573" y="312"/>
                  <a:pt x="640" y="475"/>
                  <a:pt x="813" y="352"/>
                </a:cubicBezTo>
                <a:cubicBezTo>
                  <a:pt x="928" y="271"/>
                  <a:pt x="810" y="173"/>
                  <a:pt x="825" y="96"/>
                </a:cubicBezTo>
                <a:cubicBezTo>
                  <a:pt x="874" y="110"/>
                  <a:pt x="971" y="0"/>
                  <a:pt x="1055" y="42"/>
                </a:cubicBezTo>
                <a:cubicBezTo>
                  <a:pt x="1110" y="66"/>
                  <a:pt x="1135" y="54"/>
                  <a:pt x="1173" y="76"/>
                </a:cubicBezTo>
                <a:cubicBezTo>
                  <a:pt x="1227" y="104"/>
                  <a:pt x="1273" y="114"/>
                  <a:pt x="1321" y="158"/>
                </a:cubicBezTo>
                <a:cubicBezTo>
                  <a:pt x="1370" y="197"/>
                  <a:pt x="1394" y="215"/>
                  <a:pt x="1447" y="189"/>
                </a:cubicBezTo>
                <a:cubicBezTo>
                  <a:pt x="1497" y="162"/>
                  <a:pt x="1598" y="198"/>
                  <a:pt x="1624" y="206"/>
                </a:cubicBezTo>
                <a:cubicBezTo>
                  <a:pt x="1666" y="207"/>
                  <a:pt x="1775" y="295"/>
                  <a:pt x="1766" y="328"/>
                </a:cubicBezTo>
                <a:cubicBezTo>
                  <a:pt x="1762" y="346"/>
                  <a:pt x="1737" y="417"/>
                  <a:pt x="1722" y="431"/>
                </a:cubicBezTo>
                <a:cubicBezTo>
                  <a:pt x="1811" y="420"/>
                  <a:pt x="1776" y="457"/>
                  <a:pt x="1814" y="472"/>
                </a:cubicBezTo>
                <a:cubicBezTo>
                  <a:pt x="1861" y="490"/>
                  <a:pt x="1902" y="646"/>
                  <a:pt x="1910" y="690"/>
                </a:cubicBezTo>
                <a:cubicBezTo>
                  <a:pt x="1888" y="684"/>
                  <a:pt x="1861" y="675"/>
                  <a:pt x="1840" y="682"/>
                </a:cubicBezTo>
                <a:cubicBezTo>
                  <a:pt x="1773" y="707"/>
                  <a:pt x="1771" y="805"/>
                  <a:pt x="1697" y="784"/>
                </a:cubicBezTo>
                <a:cubicBezTo>
                  <a:pt x="1601" y="757"/>
                  <a:pt x="1495" y="824"/>
                  <a:pt x="1495" y="823"/>
                </a:cubicBezTo>
                <a:cubicBezTo>
                  <a:pt x="1466" y="839"/>
                  <a:pt x="1340" y="755"/>
                  <a:pt x="1320" y="733"/>
                </a:cubicBezTo>
                <a:cubicBezTo>
                  <a:pt x="1252" y="655"/>
                  <a:pt x="1195" y="680"/>
                  <a:pt x="1119" y="659"/>
                </a:cubicBezTo>
                <a:cubicBezTo>
                  <a:pt x="1042" y="633"/>
                  <a:pt x="1049" y="538"/>
                  <a:pt x="954" y="599"/>
                </a:cubicBezTo>
                <a:cubicBezTo>
                  <a:pt x="898" y="635"/>
                  <a:pt x="767" y="610"/>
                  <a:pt x="702" y="603"/>
                </a:cubicBezTo>
                <a:cubicBezTo>
                  <a:pt x="641" y="590"/>
                  <a:pt x="579" y="608"/>
                  <a:pt x="529" y="586"/>
                </a:cubicBezTo>
                <a:cubicBezTo>
                  <a:pt x="467" y="571"/>
                  <a:pt x="179" y="594"/>
                  <a:pt x="113" y="639"/>
                </a:cubicBezTo>
                <a:cubicBezTo>
                  <a:pt x="84" y="660"/>
                  <a:pt x="74" y="704"/>
                  <a:pt x="33" y="695"/>
                </a:cubicBezTo>
                <a:cubicBezTo>
                  <a:pt x="0" y="656"/>
                  <a:pt x="9" y="597"/>
                  <a:pt x="12" y="550"/>
                </a:cubicBezTo>
                <a:lnTo>
                  <a:pt x="24" y="580"/>
                </a:lnTo>
                <a:cubicBezTo>
                  <a:pt x="20" y="528"/>
                  <a:pt x="8" y="474"/>
                  <a:pt x="44" y="430"/>
                </a:cubicBezTo>
                <a:cubicBezTo>
                  <a:pt x="59" y="411"/>
                  <a:pt x="87" y="398"/>
                  <a:pt x="93" y="373"/>
                </a:cubicBezTo>
                <a:cubicBezTo>
                  <a:pt x="102" y="340"/>
                  <a:pt x="83" y="218"/>
                  <a:pt x="247" y="177"/>
                </a:cubicBezTo>
                <a:cubicBezTo>
                  <a:pt x="279" y="170"/>
                  <a:pt x="363" y="119"/>
                  <a:pt x="388" y="14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2" name="꙱ Laos (Lao People's Democratic Republic) (LA) (H)">
            <a:extLst>
              <a:ext uri="{FF2B5EF4-FFF2-40B4-BE49-F238E27FC236}">
                <a16:creationId xmlns:a16="http://schemas.microsoft.com/office/drawing/2014/main" id="{710E183F-5019-43A9-9761-AE6C9FF6576C}"/>
              </a:ext>
            </a:extLst>
          </p:cNvPr>
          <p:cNvSpPr>
            <a:spLocks/>
          </p:cNvSpPr>
          <p:nvPr/>
        </p:nvSpPr>
        <p:spPr bwMode="auto">
          <a:xfrm>
            <a:off x="6947404" y="1712431"/>
            <a:ext cx="217960" cy="255959"/>
          </a:xfrm>
          <a:custGeom>
            <a:avLst/>
            <a:gdLst>
              <a:gd name="T0" fmla="*/ 758 w 2648"/>
              <a:gd name="T1" fmla="*/ 337 h 3109"/>
              <a:gd name="T2" fmla="*/ 824 w 2648"/>
              <a:gd name="T3" fmla="*/ 388 h 3109"/>
              <a:gd name="T4" fmla="*/ 995 w 2648"/>
              <a:gd name="T5" fmla="*/ 641 h 3109"/>
              <a:gd name="T6" fmla="*/ 1206 w 2648"/>
              <a:gd name="T7" fmla="*/ 594 h 3109"/>
              <a:gd name="T8" fmla="*/ 1384 w 2648"/>
              <a:gd name="T9" fmla="*/ 722 h 3109"/>
              <a:gd name="T10" fmla="*/ 1328 w 2648"/>
              <a:gd name="T11" fmla="*/ 773 h 3109"/>
              <a:gd name="T12" fmla="*/ 1424 w 2648"/>
              <a:gd name="T13" fmla="*/ 820 h 3109"/>
              <a:gd name="T14" fmla="*/ 1533 w 2648"/>
              <a:gd name="T15" fmla="*/ 916 h 3109"/>
              <a:gd name="T16" fmla="*/ 1379 w 2648"/>
              <a:gd name="T17" fmla="*/ 1058 h 3109"/>
              <a:gd name="T18" fmla="*/ 1260 w 2648"/>
              <a:gd name="T19" fmla="*/ 1147 h 3109"/>
              <a:gd name="T20" fmla="*/ 1545 w 2648"/>
              <a:gd name="T21" fmla="*/ 1365 h 3109"/>
              <a:gd name="T22" fmla="*/ 1689 w 2648"/>
              <a:gd name="T23" fmla="*/ 1520 h 3109"/>
              <a:gd name="T24" fmla="*/ 1865 w 2648"/>
              <a:gd name="T25" fmla="*/ 1712 h 3109"/>
              <a:gd name="T26" fmla="*/ 2191 w 2648"/>
              <a:gd name="T27" fmla="*/ 2105 h 3109"/>
              <a:gd name="T28" fmla="*/ 2322 w 2648"/>
              <a:gd name="T29" fmla="*/ 2220 h 3109"/>
              <a:gd name="T30" fmla="*/ 2504 w 2648"/>
              <a:gd name="T31" fmla="*/ 2347 h 3109"/>
              <a:gd name="T32" fmla="*/ 2573 w 2648"/>
              <a:gd name="T33" fmla="*/ 2703 h 3109"/>
              <a:gd name="T34" fmla="*/ 2583 w 2648"/>
              <a:gd name="T35" fmla="*/ 2820 h 3109"/>
              <a:gd name="T36" fmla="*/ 2263 w 2648"/>
              <a:gd name="T37" fmla="*/ 2867 h 3109"/>
              <a:gd name="T38" fmla="*/ 2177 w 2648"/>
              <a:gd name="T39" fmla="*/ 2922 h 3109"/>
              <a:gd name="T40" fmla="*/ 2168 w 2648"/>
              <a:gd name="T41" fmla="*/ 3047 h 3109"/>
              <a:gd name="T42" fmla="*/ 1872 w 2648"/>
              <a:gd name="T43" fmla="*/ 2953 h 3109"/>
              <a:gd name="T44" fmla="*/ 1948 w 2648"/>
              <a:gd name="T45" fmla="*/ 2720 h 3109"/>
              <a:gd name="T46" fmla="*/ 1945 w 2648"/>
              <a:gd name="T47" fmla="*/ 2596 h 3109"/>
              <a:gd name="T48" fmla="*/ 1935 w 2648"/>
              <a:gd name="T49" fmla="*/ 2466 h 3109"/>
              <a:gd name="T50" fmla="*/ 1532 w 2648"/>
              <a:gd name="T51" fmla="*/ 1784 h 3109"/>
              <a:gd name="T52" fmla="*/ 1094 w 2648"/>
              <a:gd name="T53" fmla="*/ 1545 h 3109"/>
              <a:gd name="T54" fmla="*/ 953 w 2648"/>
              <a:gd name="T55" fmla="*/ 1678 h 3109"/>
              <a:gd name="T56" fmla="*/ 746 w 2648"/>
              <a:gd name="T57" fmla="*/ 1575 h 3109"/>
              <a:gd name="T58" fmla="*/ 490 w 2648"/>
              <a:gd name="T59" fmla="*/ 1817 h 3109"/>
              <a:gd name="T60" fmla="*/ 436 w 2648"/>
              <a:gd name="T61" fmla="*/ 1573 h 3109"/>
              <a:gd name="T62" fmla="*/ 436 w 2648"/>
              <a:gd name="T63" fmla="*/ 1427 h 3109"/>
              <a:gd name="T64" fmla="*/ 431 w 2648"/>
              <a:gd name="T65" fmla="*/ 1233 h 3109"/>
              <a:gd name="T66" fmla="*/ 270 w 2648"/>
              <a:gd name="T67" fmla="*/ 1096 h 3109"/>
              <a:gd name="T68" fmla="*/ 138 w 2648"/>
              <a:gd name="T69" fmla="*/ 1044 h 3109"/>
              <a:gd name="T70" fmla="*/ 10 w 2648"/>
              <a:gd name="T71" fmla="*/ 835 h 3109"/>
              <a:gd name="T72" fmla="*/ 45 w 2648"/>
              <a:gd name="T73" fmla="*/ 654 h 3109"/>
              <a:gd name="T74" fmla="*/ 142 w 2648"/>
              <a:gd name="T75" fmla="*/ 520 h 3109"/>
              <a:gd name="T76" fmla="*/ 268 w 2648"/>
              <a:gd name="T77" fmla="*/ 368 h 3109"/>
              <a:gd name="T78" fmla="*/ 471 w 2648"/>
              <a:gd name="T79" fmla="*/ 514 h 3109"/>
              <a:gd name="T80" fmla="*/ 474 w 2648"/>
              <a:gd name="T81" fmla="*/ 350 h 3109"/>
              <a:gd name="T82" fmla="*/ 367 w 2648"/>
              <a:gd name="T83" fmla="*/ 138 h 3109"/>
              <a:gd name="T84" fmla="*/ 530 w 2648"/>
              <a:gd name="T85" fmla="*/ 70 h 3109"/>
              <a:gd name="T86" fmla="*/ 724 w 2648"/>
              <a:gd name="T87" fmla="*/ 305 h 3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48" h="3109">
                <a:moveTo>
                  <a:pt x="724" y="305"/>
                </a:moveTo>
                <a:cubicBezTo>
                  <a:pt x="733" y="319"/>
                  <a:pt x="741" y="331"/>
                  <a:pt x="758" y="337"/>
                </a:cubicBezTo>
                <a:cubicBezTo>
                  <a:pt x="774" y="320"/>
                  <a:pt x="776" y="303"/>
                  <a:pt x="770" y="274"/>
                </a:cubicBezTo>
                <a:cubicBezTo>
                  <a:pt x="782" y="319"/>
                  <a:pt x="845" y="315"/>
                  <a:pt x="824" y="388"/>
                </a:cubicBezTo>
                <a:cubicBezTo>
                  <a:pt x="812" y="429"/>
                  <a:pt x="833" y="510"/>
                  <a:pt x="856" y="545"/>
                </a:cubicBezTo>
                <a:cubicBezTo>
                  <a:pt x="876" y="574"/>
                  <a:pt x="953" y="649"/>
                  <a:pt x="995" y="641"/>
                </a:cubicBezTo>
                <a:cubicBezTo>
                  <a:pt x="1032" y="634"/>
                  <a:pt x="1081" y="673"/>
                  <a:pt x="1114" y="693"/>
                </a:cubicBezTo>
                <a:cubicBezTo>
                  <a:pt x="1147" y="649"/>
                  <a:pt x="1132" y="608"/>
                  <a:pt x="1206" y="594"/>
                </a:cubicBezTo>
                <a:cubicBezTo>
                  <a:pt x="1254" y="586"/>
                  <a:pt x="1277" y="616"/>
                  <a:pt x="1311" y="640"/>
                </a:cubicBezTo>
                <a:cubicBezTo>
                  <a:pt x="1340" y="661"/>
                  <a:pt x="1389" y="678"/>
                  <a:pt x="1384" y="722"/>
                </a:cubicBezTo>
                <a:cubicBezTo>
                  <a:pt x="1382" y="748"/>
                  <a:pt x="1336" y="742"/>
                  <a:pt x="1328" y="773"/>
                </a:cubicBezTo>
                <a:lnTo>
                  <a:pt x="1328" y="773"/>
                </a:lnTo>
                <a:lnTo>
                  <a:pt x="1328" y="773"/>
                </a:lnTo>
                <a:cubicBezTo>
                  <a:pt x="1363" y="787"/>
                  <a:pt x="1409" y="776"/>
                  <a:pt x="1424" y="820"/>
                </a:cubicBezTo>
                <a:cubicBezTo>
                  <a:pt x="1431" y="839"/>
                  <a:pt x="1434" y="855"/>
                  <a:pt x="1458" y="852"/>
                </a:cubicBezTo>
                <a:cubicBezTo>
                  <a:pt x="1493" y="847"/>
                  <a:pt x="1533" y="880"/>
                  <a:pt x="1533" y="916"/>
                </a:cubicBezTo>
                <a:cubicBezTo>
                  <a:pt x="1533" y="936"/>
                  <a:pt x="1479" y="974"/>
                  <a:pt x="1479" y="975"/>
                </a:cubicBezTo>
                <a:cubicBezTo>
                  <a:pt x="1541" y="993"/>
                  <a:pt x="1420" y="1065"/>
                  <a:pt x="1379" y="1058"/>
                </a:cubicBezTo>
                <a:cubicBezTo>
                  <a:pt x="1367" y="1056"/>
                  <a:pt x="1258" y="1021"/>
                  <a:pt x="1253" y="1049"/>
                </a:cubicBezTo>
                <a:cubicBezTo>
                  <a:pt x="1245" y="1089"/>
                  <a:pt x="1337" y="1111"/>
                  <a:pt x="1260" y="1147"/>
                </a:cubicBezTo>
                <a:cubicBezTo>
                  <a:pt x="1205" y="1173"/>
                  <a:pt x="1274" y="1205"/>
                  <a:pt x="1299" y="1212"/>
                </a:cubicBezTo>
                <a:cubicBezTo>
                  <a:pt x="1388" y="1236"/>
                  <a:pt x="1452" y="1343"/>
                  <a:pt x="1545" y="1365"/>
                </a:cubicBezTo>
                <a:cubicBezTo>
                  <a:pt x="1554" y="1367"/>
                  <a:pt x="1694" y="1396"/>
                  <a:pt x="1664" y="1425"/>
                </a:cubicBezTo>
                <a:cubicBezTo>
                  <a:pt x="1640" y="1449"/>
                  <a:pt x="1676" y="1499"/>
                  <a:pt x="1689" y="1520"/>
                </a:cubicBezTo>
                <a:cubicBezTo>
                  <a:pt x="1706" y="1549"/>
                  <a:pt x="1740" y="1559"/>
                  <a:pt x="1758" y="1587"/>
                </a:cubicBezTo>
                <a:cubicBezTo>
                  <a:pt x="1799" y="1553"/>
                  <a:pt x="1836" y="1672"/>
                  <a:pt x="1865" y="1712"/>
                </a:cubicBezTo>
                <a:cubicBezTo>
                  <a:pt x="1903" y="1766"/>
                  <a:pt x="1958" y="1815"/>
                  <a:pt x="2004" y="1863"/>
                </a:cubicBezTo>
                <a:cubicBezTo>
                  <a:pt x="2033" y="1890"/>
                  <a:pt x="2162" y="1916"/>
                  <a:pt x="2191" y="2105"/>
                </a:cubicBezTo>
                <a:cubicBezTo>
                  <a:pt x="2201" y="2139"/>
                  <a:pt x="2209" y="2177"/>
                  <a:pt x="2239" y="2195"/>
                </a:cubicBezTo>
                <a:cubicBezTo>
                  <a:pt x="2276" y="2217"/>
                  <a:pt x="2292" y="2170"/>
                  <a:pt x="2322" y="2220"/>
                </a:cubicBezTo>
                <a:cubicBezTo>
                  <a:pt x="2344" y="2258"/>
                  <a:pt x="2362" y="2235"/>
                  <a:pt x="2382" y="2262"/>
                </a:cubicBezTo>
                <a:cubicBezTo>
                  <a:pt x="2408" y="2298"/>
                  <a:pt x="2460" y="2330"/>
                  <a:pt x="2504" y="2347"/>
                </a:cubicBezTo>
                <a:cubicBezTo>
                  <a:pt x="2475" y="2412"/>
                  <a:pt x="2331" y="2410"/>
                  <a:pt x="2496" y="2512"/>
                </a:cubicBezTo>
                <a:cubicBezTo>
                  <a:pt x="2558" y="2551"/>
                  <a:pt x="2648" y="2632"/>
                  <a:pt x="2573" y="2703"/>
                </a:cubicBezTo>
                <a:cubicBezTo>
                  <a:pt x="2554" y="2720"/>
                  <a:pt x="2538" y="2727"/>
                  <a:pt x="2573" y="2757"/>
                </a:cubicBezTo>
                <a:cubicBezTo>
                  <a:pt x="2579" y="2761"/>
                  <a:pt x="2582" y="2796"/>
                  <a:pt x="2583" y="2820"/>
                </a:cubicBezTo>
                <a:cubicBezTo>
                  <a:pt x="2539" y="2889"/>
                  <a:pt x="2422" y="2978"/>
                  <a:pt x="2337" y="2916"/>
                </a:cubicBezTo>
                <a:cubicBezTo>
                  <a:pt x="2318" y="2902"/>
                  <a:pt x="2290" y="2864"/>
                  <a:pt x="2263" y="2867"/>
                </a:cubicBezTo>
                <a:cubicBezTo>
                  <a:pt x="2246" y="2868"/>
                  <a:pt x="2246" y="2892"/>
                  <a:pt x="2232" y="2901"/>
                </a:cubicBezTo>
                <a:cubicBezTo>
                  <a:pt x="2212" y="2903"/>
                  <a:pt x="2182" y="2896"/>
                  <a:pt x="2177" y="2922"/>
                </a:cubicBezTo>
                <a:cubicBezTo>
                  <a:pt x="2171" y="2954"/>
                  <a:pt x="2154" y="2925"/>
                  <a:pt x="2134" y="2940"/>
                </a:cubicBezTo>
                <a:cubicBezTo>
                  <a:pt x="2088" y="2971"/>
                  <a:pt x="2164" y="3013"/>
                  <a:pt x="2168" y="3047"/>
                </a:cubicBezTo>
                <a:cubicBezTo>
                  <a:pt x="2176" y="3109"/>
                  <a:pt x="2093" y="3106"/>
                  <a:pt x="2069" y="3066"/>
                </a:cubicBezTo>
                <a:cubicBezTo>
                  <a:pt x="2020" y="2984"/>
                  <a:pt x="1880" y="3073"/>
                  <a:pt x="1872" y="2953"/>
                </a:cubicBezTo>
                <a:cubicBezTo>
                  <a:pt x="1874" y="2933"/>
                  <a:pt x="1957" y="2902"/>
                  <a:pt x="1951" y="2845"/>
                </a:cubicBezTo>
                <a:cubicBezTo>
                  <a:pt x="1947" y="2804"/>
                  <a:pt x="1963" y="2752"/>
                  <a:pt x="1948" y="2720"/>
                </a:cubicBezTo>
                <a:cubicBezTo>
                  <a:pt x="1940" y="2704"/>
                  <a:pt x="1914" y="2695"/>
                  <a:pt x="1916" y="2663"/>
                </a:cubicBezTo>
                <a:cubicBezTo>
                  <a:pt x="1917" y="2639"/>
                  <a:pt x="1936" y="2617"/>
                  <a:pt x="1945" y="2596"/>
                </a:cubicBezTo>
                <a:cubicBezTo>
                  <a:pt x="1934" y="2602"/>
                  <a:pt x="1924" y="2601"/>
                  <a:pt x="1914" y="2594"/>
                </a:cubicBezTo>
                <a:cubicBezTo>
                  <a:pt x="1909" y="2561"/>
                  <a:pt x="1986" y="2517"/>
                  <a:pt x="1935" y="2466"/>
                </a:cubicBezTo>
                <a:cubicBezTo>
                  <a:pt x="1908" y="2438"/>
                  <a:pt x="1799" y="2406"/>
                  <a:pt x="1868" y="2358"/>
                </a:cubicBezTo>
                <a:cubicBezTo>
                  <a:pt x="1439" y="2190"/>
                  <a:pt x="1727" y="1899"/>
                  <a:pt x="1532" y="1784"/>
                </a:cubicBezTo>
                <a:cubicBezTo>
                  <a:pt x="1422" y="1718"/>
                  <a:pt x="1387" y="1548"/>
                  <a:pt x="1259" y="1521"/>
                </a:cubicBezTo>
                <a:cubicBezTo>
                  <a:pt x="1242" y="1517"/>
                  <a:pt x="1028" y="1464"/>
                  <a:pt x="1094" y="1545"/>
                </a:cubicBezTo>
                <a:cubicBezTo>
                  <a:pt x="1057" y="1552"/>
                  <a:pt x="1053" y="1645"/>
                  <a:pt x="1020" y="1647"/>
                </a:cubicBezTo>
                <a:cubicBezTo>
                  <a:pt x="1011" y="1647"/>
                  <a:pt x="976" y="1659"/>
                  <a:pt x="953" y="1678"/>
                </a:cubicBezTo>
                <a:cubicBezTo>
                  <a:pt x="911" y="1710"/>
                  <a:pt x="886" y="1654"/>
                  <a:pt x="873" y="1653"/>
                </a:cubicBezTo>
                <a:cubicBezTo>
                  <a:pt x="807" y="1645"/>
                  <a:pt x="785" y="1600"/>
                  <a:pt x="746" y="1575"/>
                </a:cubicBezTo>
                <a:cubicBezTo>
                  <a:pt x="702" y="1547"/>
                  <a:pt x="693" y="1662"/>
                  <a:pt x="639" y="1622"/>
                </a:cubicBezTo>
                <a:cubicBezTo>
                  <a:pt x="636" y="1706"/>
                  <a:pt x="538" y="1762"/>
                  <a:pt x="490" y="1817"/>
                </a:cubicBezTo>
                <a:cubicBezTo>
                  <a:pt x="468" y="1843"/>
                  <a:pt x="437" y="1829"/>
                  <a:pt x="413" y="1804"/>
                </a:cubicBezTo>
                <a:cubicBezTo>
                  <a:pt x="366" y="1756"/>
                  <a:pt x="452" y="1691"/>
                  <a:pt x="436" y="1573"/>
                </a:cubicBezTo>
                <a:cubicBezTo>
                  <a:pt x="432" y="1544"/>
                  <a:pt x="400" y="1486"/>
                  <a:pt x="408" y="1468"/>
                </a:cubicBezTo>
                <a:cubicBezTo>
                  <a:pt x="415" y="1453"/>
                  <a:pt x="425" y="1440"/>
                  <a:pt x="436" y="1427"/>
                </a:cubicBezTo>
                <a:cubicBezTo>
                  <a:pt x="451" y="1402"/>
                  <a:pt x="439" y="1401"/>
                  <a:pt x="437" y="1376"/>
                </a:cubicBezTo>
                <a:cubicBezTo>
                  <a:pt x="433" y="1320"/>
                  <a:pt x="460" y="1287"/>
                  <a:pt x="431" y="1233"/>
                </a:cubicBezTo>
                <a:cubicBezTo>
                  <a:pt x="391" y="1158"/>
                  <a:pt x="432" y="1042"/>
                  <a:pt x="304" y="1078"/>
                </a:cubicBezTo>
                <a:cubicBezTo>
                  <a:pt x="289" y="1078"/>
                  <a:pt x="278" y="1084"/>
                  <a:pt x="270" y="1096"/>
                </a:cubicBezTo>
                <a:cubicBezTo>
                  <a:pt x="258" y="1125"/>
                  <a:pt x="254" y="1100"/>
                  <a:pt x="230" y="1104"/>
                </a:cubicBezTo>
                <a:cubicBezTo>
                  <a:pt x="187" y="1113"/>
                  <a:pt x="158" y="1085"/>
                  <a:pt x="138" y="1044"/>
                </a:cubicBezTo>
                <a:cubicBezTo>
                  <a:pt x="108" y="985"/>
                  <a:pt x="189" y="927"/>
                  <a:pt x="155" y="884"/>
                </a:cubicBezTo>
                <a:cubicBezTo>
                  <a:pt x="37" y="735"/>
                  <a:pt x="74" y="818"/>
                  <a:pt x="10" y="835"/>
                </a:cubicBezTo>
                <a:lnTo>
                  <a:pt x="4" y="806"/>
                </a:lnTo>
                <a:cubicBezTo>
                  <a:pt x="16" y="758"/>
                  <a:pt x="0" y="689"/>
                  <a:pt x="45" y="654"/>
                </a:cubicBezTo>
                <a:cubicBezTo>
                  <a:pt x="71" y="634"/>
                  <a:pt x="142" y="657"/>
                  <a:pt x="146" y="613"/>
                </a:cubicBezTo>
                <a:cubicBezTo>
                  <a:pt x="85" y="649"/>
                  <a:pt x="134" y="540"/>
                  <a:pt x="142" y="520"/>
                </a:cubicBezTo>
                <a:cubicBezTo>
                  <a:pt x="155" y="486"/>
                  <a:pt x="154" y="470"/>
                  <a:pt x="190" y="454"/>
                </a:cubicBezTo>
                <a:cubicBezTo>
                  <a:pt x="220" y="439"/>
                  <a:pt x="275" y="415"/>
                  <a:pt x="268" y="368"/>
                </a:cubicBezTo>
                <a:cubicBezTo>
                  <a:pt x="310" y="404"/>
                  <a:pt x="297" y="523"/>
                  <a:pt x="373" y="490"/>
                </a:cubicBezTo>
                <a:cubicBezTo>
                  <a:pt x="423" y="466"/>
                  <a:pt x="424" y="510"/>
                  <a:pt x="471" y="514"/>
                </a:cubicBezTo>
                <a:cubicBezTo>
                  <a:pt x="525" y="518"/>
                  <a:pt x="466" y="436"/>
                  <a:pt x="464" y="431"/>
                </a:cubicBezTo>
                <a:cubicBezTo>
                  <a:pt x="451" y="389"/>
                  <a:pt x="490" y="374"/>
                  <a:pt x="474" y="350"/>
                </a:cubicBezTo>
                <a:cubicBezTo>
                  <a:pt x="442" y="304"/>
                  <a:pt x="436" y="272"/>
                  <a:pt x="413" y="245"/>
                </a:cubicBezTo>
                <a:cubicBezTo>
                  <a:pt x="379" y="207"/>
                  <a:pt x="374" y="162"/>
                  <a:pt x="367" y="138"/>
                </a:cubicBezTo>
                <a:cubicBezTo>
                  <a:pt x="356" y="0"/>
                  <a:pt x="414" y="60"/>
                  <a:pt x="441" y="64"/>
                </a:cubicBezTo>
                <a:cubicBezTo>
                  <a:pt x="549" y="50"/>
                  <a:pt x="484" y="55"/>
                  <a:pt x="530" y="70"/>
                </a:cubicBezTo>
                <a:cubicBezTo>
                  <a:pt x="556" y="133"/>
                  <a:pt x="645" y="204"/>
                  <a:pt x="676" y="229"/>
                </a:cubicBezTo>
                <a:cubicBezTo>
                  <a:pt x="697" y="246"/>
                  <a:pt x="709" y="279"/>
                  <a:pt x="724" y="30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3" name="꙱ Kyrgyzstan (Kyrgyz Republic) (KG) (H)">
            <a:extLst>
              <a:ext uri="{FF2B5EF4-FFF2-40B4-BE49-F238E27FC236}">
                <a16:creationId xmlns:a16="http://schemas.microsoft.com/office/drawing/2014/main" id="{DBD6AD1A-349C-44A9-AB30-6ECD2425F3CB}"/>
              </a:ext>
            </a:extLst>
          </p:cNvPr>
          <p:cNvSpPr>
            <a:spLocks/>
          </p:cNvSpPr>
          <p:nvPr/>
        </p:nvSpPr>
        <p:spPr bwMode="auto">
          <a:xfrm>
            <a:off x="6069366" y="1106592"/>
            <a:ext cx="243785" cy="118691"/>
          </a:xfrm>
          <a:custGeom>
            <a:avLst/>
            <a:gdLst>
              <a:gd name="T0" fmla="*/ 1590 w 2952"/>
              <a:gd name="T1" fmla="*/ 125 h 1440"/>
              <a:gd name="T2" fmla="*/ 1956 w 2952"/>
              <a:gd name="T3" fmla="*/ 108 h 1440"/>
              <a:gd name="T4" fmla="*/ 2346 w 2952"/>
              <a:gd name="T5" fmla="*/ 133 h 1440"/>
              <a:gd name="T6" fmla="*/ 2754 w 2952"/>
              <a:gd name="T7" fmla="*/ 287 h 1440"/>
              <a:gd name="T8" fmla="*/ 2819 w 2952"/>
              <a:gd name="T9" fmla="*/ 484 h 1440"/>
              <a:gd name="T10" fmla="*/ 2412 w 2952"/>
              <a:gd name="T11" fmla="*/ 785 h 1440"/>
              <a:gd name="T12" fmla="*/ 2143 w 2952"/>
              <a:gd name="T13" fmla="*/ 788 h 1440"/>
              <a:gd name="T14" fmla="*/ 1894 w 2952"/>
              <a:gd name="T15" fmla="*/ 1037 h 1440"/>
              <a:gd name="T16" fmla="*/ 1686 w 2952"/>
              <a:gd name="T17" fmla="*/ 990 h 1440"/>
              <a:gd name="T18" fmla="*/ 1569 w 2952"/>
              <a:gd name="T19" fmla="*/ 1036 h 1440"/>
              <a:gd name="T20" fmla="*/ 1364 w 2952"/>
              <a:gd name="T21" fmla="*/ 1159 h 1440"/>
              <a:gd name="T22" fmla="*/ 1252 w 2952"/>
              <a:gd name="T23" fmla="*/ 1353 h 1440"/>
              <a:gd name="T24" fmla="*/ 768 w 2952"/>
              <a:gd name="T25" fmla="*/ 1382 h 1440"/>
              <a:gd name="T26" fmla="*/ 694 w 2952"/>
              <a:gd name="T27" fmla="*/ 1337 h 1440"/>
              <a:gd name="T28" fmla="*/ 499 w 2952"/>
              <a:gd name="T29" fmla="*/ 1372 h 1440"/>
              <a:gd name="T30" fmla="*/ 307 w 2952"/>
              <a:gd name="T31" fmla="*/ 1289 h 1440"/>
              <a:gd name="T32" fmla="*/ 54 w 2952"/>
              <a:gd name="T33" fmla="*/ 1317 h 1440"/>
              <a:gd name="T34" fmla="*/ 346 w 2952"/>
              <a:gd name="T35" fmla="*/ 1176 h 1440"/>
              <a:gd name="T36" fmla="*/ 637 w 2952"/>
              <a:gd name="T37" fmla="*/ 1081 h 1440"/>
              <a:gd name="T38" fmla="*/ 773 w 2952"/>
              <a:gd name="T39" fmla="*/ 1066 h 1440"/>
              <a:gd name="T40" fmla="*/ 853 w 2952"/>
              <a:gd name="T41" fmla="*/ 941 h 1440"/>
              <a:gd name="T42" fmla="*/ 1023 w 2952"/>
              <a:gd name="T43" fmla="*/ 858 h 1440"/>
              <a:gd name="T44" fmla="*/ 750 w 2952"/>
              <a:gd name="T45" fmla="*/ 799 h 1440"/>
              <a:gd name="T46" fmla="*/ 539 w 2952"/>
              <a:gd name="T47" fmla="*/ 603 h 1440"/>
              <a:gd name="T48" fmla="*/ 506 w 2952"/>
              <a:gd name="T49" fmla="*/ 754 h 1440"/>
              <a:gd name="T50" fmla="*/ 230 w 2952"/>
              <a:gd name="T51" fmla="*/ 649 h 1440"/>
              <a:gd name="T52" fmla="*/ 370 w 2952"/>
              <a:gd name="T53" fmla="*/ 374 h 1440"/>
              <a:gd name="T54" fmla="*/ 318 w 2952"/>
              <a:gd name="T55" fmla="*/ 354 h 1440"/>
              <a:gd name="T56" fmla="*/ 315 w 2952"/>
              <a:gd name="T57" fmla="*/ 191 h 1440"/>
              <a:gd name="T58" fmla="*/ 734 w 2952"/>
              <a:gd name="T59" fmla="*/ 212 h 1440"/>
              <a:gd name="T60" fmla="*/ 991 w 2952"/>
              <a:gd name="T61" fmla="*/ 291 h 1440"/>
              <a:gd name="T62" fmla="*/ 1099 w 2952"/>
              <a:gd name="T63" fmla="*/ 0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52" h="1440">
                <a:moveTo>
                  <a:pt x="1354" y="115"/>
                </a:moveTo>
                <a:cubicBezTo>
                  <a:pt x="1427" y="150"/>
                  <a:pt x="1595" y="213"/>
                  <a:pt x="1590" y="125"/>
                </a:cubicBezTo>
                <a:cubicBezTo>
                  <a:pt x="1587" y="98"/>
                  <a:pt x="1772" y="151"/>
                  <a:pt x="1823" y="125"/>
                </a:cubicBezTo>
                <a:cubicBezTo>
                  <a:pt x="1856" y="106"/>
                  <a:pt x="1917" y="102"/>
                  <a:pt x="1956" y="108"/>
                </a:cubicBezTo>
                <a:cubicBezTo>
                  <a:pt x="1989" y="114"/>
                  <a:pt x="2010" y="140"/>
                  <a:pt x="2043" y="125"/>
                </a:cubicBezTo>
                <a:cubicBezTo>
                  <a:pt x="2076" y="110"/>
                  <a:pt x="2206" y="146"/>
                  <a:pt x="2346" y="133"/>
                </a:cubicBezTo>
                <a:cubicBezTo>
                  <a:pt x="2411" y="128"/>
                  <a:pt x="2535" y="175"/>
                  <a:pt x="2587" y="200"/>
                </a:cubicBezTo>
                <a:cubicBezTo>
                  <a:pt x="2658" y="233"/>
                  <a:pt x="2666" y="303"/>
                  <a:pt x="2754" y="287"/>
                </a:cubicBezTo>
                <a:cubicBezTo>
                  <a:pt x="2829" y="275"/>
                  <a:pt x="2942" y="394"/>
                  <a:pt x="2952" y="416"/>
                </a:cubicBezTo>
                <a:cubicBezTo>
                  <a:pt x="2929" y="433"/>
                  <a:pt x="2841" y="465"/>
                  <a:pt x="2819" y="484"/>
                </a:cubicBezTo>
                <a:cubicBezTo>
                  <a:pt x="2709" y="575"/>
                  <a:pt x="2493" y="600"/>
                  <a:pt x="2495" y="708"/>
                </a:cubicBezTo>
                <a:cubicBezTo>
                  <a:pt x="2495" y="746"/>
                  <a:pt x="2464" y="790"/>
                  <a:pt x="2412" y="785"/>
                </a:cubicBezTo>
                <a:cubicBezTo>
                  <a:pt x="2368" y="781"/>
                  <a:pt x="2332" y="794"/>
                  <a:pt x="2288" y="799"/>
                </a:cubicBezTo>
                <a:cubicBezTo>
                  <a:pt x="2238" y="805"/>
                  <a:pt x="2192" y="789"/>
                  <a:pt x="2143" y="788"/>
                </a:cubicBezTo>
                <a:cubicBezTo>
                  <a:pt x="2078" y="786"/>
                  <a:pt x="2081" y="866"/>
                  <a:pt x="2073" y="921"/>
                </a:cubicBezTo>
                <a:cubicBezTo>
                  <a:pt x="2052" y="1065"/>
                  <a:pt x="1978" y="1013"/>
                  <a:pt x="1894" y="1037"/>
                </a:cubicBezTo>
                <a:cubicBezTo>
                  <a:pt x="1798" y="1065"/>
                  <a:pt x="1813" y="972"/>
                  <a:pt x="1771" y="937"/>
                </a:cubicBezTo>
                <a:cubicBezTo>
                  <a:pt x="1746" y="918"/>
                  <a:pt x="1705" y="979"/>
                  <a:pt x="1686" y="990"/>
                </a:cubicBezTo>
                <a:cubicBezTo>
                  <a:pt x="1642" y="1017"/>
                  <a:pt x="1611" y="987"/>
                  <a:pt x="1563" y="977"/>
                </a:cubicBezTo>
                <a:cubicBezTo>
                  <a:pt x="1559" y="997"/>
                  <a:pt x="1561" y="1017"/>
                  <a:pt x="1569" y="1036"/>
                </a:cubicBezTo>
                <a:cubicBezTo>
                  <a:pt x="1531" y="1037"/>
                  <a:pt x="1507" y="1072"/>
                  <a:pt x="1487" y="1099"/>
                </a:cubicBezTo>
                <a:cubicBezTo>
                  <a:pt x="1456" y="1140"/>
                  <a:pt x="1390" y="1113"/>
                  <a:pt x="1364" y="1159"/>
                </a:cubicBezTo>
                <a:cubicBezTo>
                  <a:pt x="1326" y="1225"/>
                  <a:pt x="1459" y="1364"/>
                  <a:pt x="1316" y="1347"/>
                </a:cubicBezTo>
                <a:cubicBezTo>
                  <a:pt x="1295" y="1344"/>
                  <a:pt x="1274" y="1337"/>
                  <a:pt x="1252" y="1353"/>
                </a:cubicBezTo>
                <a:cubicBezTo>
                  <a:pt x="1186" y="1424"/>
                  <a:pt x="954" y="1309"/>
                  <a:pt x="931" y="1440"/>
                </a:cubicBezTo>
                <a:cubicBezTo>
                  <a:pt x="861" y="1372"/>
                  <a:pt x="810" y="1419"/>
                  <a:pt x="768" y="1382"/>
                </a:cubicBezTo>
                <a:cubicBezTo>
                  <a:pt x="764" y="1392"/>
                  <a:pt x="765" y="1360"/>
                  <a:pt x="749" y="1344"/>
                </a:cubicBezTo>
                <a:cubicBezTo>
                  <a:pt x="733" y="1346"/>
                  <a:pt x="710" y="1340"/>
                  <a:pt x="694" y="1337"/>
                </a:cubicBezTo>
                <a:cubicBezTo>
                  <a:pt x="676" y="1325"/>
                  <a:pt x="687" y="1306"/>
                  <a:pt x="669" y="1296"/>
                </a:cubicBezTo>
                <a:cubicBezTo>
                  <a:pt x="656" y="1289"/>
                  <a:pt x="546" y="1379"/>
                  <a:pt x="499" y="1372"/>
                </a:cubicBezTo>
                <a:cubicBezTo>
                  <a:pt x="416" y="1359"/>
                  <a:pt x="455" y="1266"/>
                  <a:pt x="310" y="1321"/>
                </a:cubicBezTo>
                <a:cubicBezTo>
                  <a:pt x="309" y="1310"/>
                  <a:pt x="307" y="1299"/>
                  <a:pt x="307" y="1289"/>
                </a:cubicBezTo>
                <a:cubicBezTo>
                  <a:pt x="283" y="1306"/>
                  <a:pt x="248" y="1311"/>
                  <a:pt x="209" y="1306"/>
                </a:cubicBezTo>
                <a:cubicBezTo>
                  <a:pt x="117" y="1294"/>
                  <a:pt x="92" y="1342"/>
                  <a:pt x="54" y="1317"/>
                </a:cubicBezTo>
                <a:cubicBezTo>
                  <a:pt x="13" y="1290"/>
                  <a:pt x="0" y="1113"/>
                  <a:pt x="58" y="1185"/>
                </a:cubicBezTo>
                <a:cubicBezTo>
                  <a:pt x="62" y="975"/>
                  <a:pt x="403" y="1127"/>
                  <a:pt x="346" y="1176"/>
                </a:cubicBezTo>
                <a:cubicBezTo>
                  <a:pt x="393" y="1165"/>
                  <a:pt x="444" y="1093"/>
                  <a:pt x="469" y="1071"/>
                </a:cubicBezTo>
                <a:cubicBezTo>
                  <a:pt x="562" y="1005"/>
                  <a:pt x="621" y="1075"/>
                  <a:pt x="637" y="1081"/>
                </a:cubicBezTo>
                <a:cubicBezTo>
                  <a:pt x="663" y="1090"/>
                  <a:pt x="659" y="1043"/>
                  <a:pt x="683" y="1082"/>
                </a:cubicBezTo>
                <a:cubicBezTo>
                  <a:pt x="697" y="1104"/>
                  <a:pt x="745" y="1065"/>
                  <a:pt x="773" y="1066"/>
                </a:cubicBezTo>
                <a:cubicBezTo>
                  <a:pt x="684" y="1019"/>
                  <a:pt x="857" y="1008"/>
                  <a:pt x="874" y="1010"/>
                </a:cubicBezTo>
                <a:cubicBezTo>
                  <a:pt x="863" y="987"/>
                  <a:pt x="850" y="967"/>
                  <a:pt x="853" y="941"/>
                </a:cubicBezTo>
                <a:cubicBezTo>
                  <a:pt x="903" y="962"/>
                  <a:pt x="939" y="975"/>
                  <a:pt x="965" y="917"/>
                </a:cubicBezTo>
                <a:cubicBezTo>
                  <a:pt x="972" y="903"/>
                  <a:pt x="1054" y="877"/>
                  <a:pt x="1023" y="858"/>
                </a:cubicBezTo>
                <a:cubicBezTo>
                  <a:pt x="1007" y="848"/>
                  <a:pt x="951" y="843"/>
                  <a:pt x="931" y="843"/>
                </a:cubicBezTo>
                <a:cubicBezTo>
                  <a:pt x="863" y="845"/>
                  <a:pt x="823" y="755"/>
                  <a:pt x="750" y="799"/>
                </a:cubicBezTo>
                <a:cubicBezTo>
                  <a:pt x="747" y="724"/>
                  <a:pt x="703" y="757"/>
                  <a:pt x="661" y="720"/>
                </a:cubicBezTo>
                <a:cubicBezTo>
                  <a:pt x="618" y="682"/>
                  <a:pt x="562" y="645"/>
                  <a:pt x="539" y="603"/>
                </a:cubicBezTo>
                <a:cubicBezTo>
                  <a:pt x="542" y="622"/>
                  <a:pt x="572" y="705"/>
                  <a:pt x="506" y="704"/>
                </a:cubicBezTo>
                <a:cubicBezTo>
                  <a:pt x="514" y="721"/>
                  <a:pt x="514" y="737"/>
                  <a:pt x="506" y="754"/>
                </a:cubicBezTo>
                <a:cubicBezTo>
                  <a:pt x="454" y="705"/>
                  <a:pt x="343" y="766"/>
                  <a:pt x="310" y="684"/>
                </a:cubicBezTo>
                <a:cubicBezTo>
                  <a:pt x="293" y="641"/>
                  <a:pt x="273" y="636"/>
                  <a:pt x="230" y="649"/>
                </a:cubicBezTo>
                <a:cubicBezTo>
                  <a:pt x="195" y="659"/>
                  <a:pt x="156" y="616"/>
                  <a:pt x="120" y="615"/>
                </a:cubicBezTo>
                <a:cubicBezTo>
                  <a:pt x="135" y="514"/>
                  <a:pt x="305" y="435"/>
                  <a:pt x="370" y="374"/>
                </a:cubicBezTo>
                <a:cubicBezTo>
                  <a:pt x="347" y="362"/>
                  <a:pt x="326" y="357"/>
                  <a:pt x="309" y="353"/>
                </a:cubicBezTo>
                <a:cubicBezTo>
                  <a:pt x="312" y="353"/>
                  <a:pt x="315" y="353"/>
                  <a:pt x="318" y="354"/>
                </a:cubicBezTo>
                <a:cubicBezTo>
                  <a:pt x="233" y="330"/>
                  <a:pt x="254" y="340"/>
                  <a:pt x="280" y="254"/>
                </a:cubicBezTo>
                <a:cubicBezTo>
                  <a:pt x="288" y="222"/>
                  <a:pt x="299" y="198"/>
                  <a:pt x="315" y="191"/>
                </a:cubicBezTo>
                <a:cubicBezTo>
                  <a:pt x="362" y="175"/>
                  <a:pt x="366" y="196"/>
                  <a:pt x="459" y="154"/>
                </a:cubicBezTo>
                <a:cubicBezTo>
                  <a:pt x="549" y="151"/>
                  <a:pt x="650" y="185"/>
                  <a:pt x="734" y="212"/>
                </a:cubicBezTo>
                <a:cubicBezTo>
                  <a:pt x="801" y="254"/>
                  <a:pt x="755" y="242"/>
                  <a:pt x="887" y="258"/>
                </a:cubicBezTo>
                <a:cubicBezTo>
                  <a:pt x="908" y="263"/>
                  <a:pt x="954" y="304"/>
                  <a:pt x="991" y="291"/>
                </a:cubicBezTo>
                <a:cubicBezTo>
                  <a:pt x="943" y="252"/>
                  <a:pt x="910" y="103"/>
                  <a:pt x="975" y="67"/>
                </a:cubicBezTo>
                <a:cubicBezTo>
                  <a:pt x="988" y="60"/>
                  <a:pt x="1112" y="26"/>
                  <a:pt x="1099" y="0"/>
                </a:cubicBezTo>
                <a:cubicBezTo>
                  <a:pt x="1137" y="11"/>
                  <a:pt x="1248" y="69"/>
                  <a:pt x="1354" y="11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4" name="꙱ Kuwait (State of Kuwait) (KW) (H)">
            <a:extLst>
              <a:ext uri="{FF2B5EF4-FFF2-40B4-BE49-F238E27FC236}">
                <a16:creationId xmlns:a16="http://schemas.microsoft.com/office/drawing/2014/main" id="{1FA3CD68-E1EE-40C7-A37A-91A4B2DDB85A}"/>
              </a:ext>
            </a:extLst>
          </p:cNvPr>
          <p:cNvSpPr>
            <a:spLocks noEditPoints="1"/>
          </p:cNvSpPr>
          <p:nvPr/>
        </p:nvSpPr>
        <p:spPr bwMode="auto">
          <a:xfrm>
            <a:off x="5563202" y="1489499"/>
            <a:ext cx="48550" cy="52637"/>
          </a:xfrm>
          <a:custGeom>
            <a:avLst/>
            <a:gdLst>
              <a:gd name="T0" fmla="*/ 466 w 586"/>
              <a:gd name="T1" fmla="*/ 74 h 641"/>
              <a:gd name="T2" fmla="*/ 414 w 586"/>
              <a:gd name="T3" fmla="*/ 82 h 641"/>
              <a:gd name="T4" fmla="*/ 490 w 586"/>
              <a:gd name="T5" fmla="*/ 203 h 641"/>
              <a:gd name="T6" fmla="*/ 466 w 586"/>
              <a:gd name="T7" fmla="*/ 74 h 641"/>
              <a:gd name="T8" fmla="*/ 0 w 586"/>
              <a:gd name="T9" fmla="*/ 385 h 641"/>
              <a:gd name="T10" fmla="*/ 208 w 586"/>
              <a:gd name="T11" fmla="*/ 44 h 641"/>
              <a:gd name="T12" fmla="*/ 454 w 586"/>
              <a:gd name="T13" fmla="*/ 222 h 641"/>
              <a:gd name="T14" fmla="*/ 338 w 586"/>
              <a:gd name="T15" fmla="*/ 287 h 641"/>
              <a:gd name="T16" fmla="*/ 480 w 586"/>
              <a:gd name="T17" fmla="*/ 368 h 641"/>
              <a:gd name="T18" fmla="*/ 586 w 586"/>
              <a:gd name="T19" fmla="*/ 598 h 641"/>
              <a:gd name="T20" fmla="*/ 337 w 586"/>
              <a:gd name="T21" fmla="*/ 552 h 641"/>
              <a:gd name="T22" fmla="*/ 242 w 586"/>
              <a:gd name="T23" fmla="*/ 417 h 641"/>
              <a:gd name="T24" fmla="*/ 0 w 586"/>
              <a:gd name="T25" fmla="*/ 385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86" h="641">
                <a:moveTo>
                  <a:pt x="466" y="74"/>
                </a:moveTo>
                <a:cubicBezTo>
                  <a:pt x="467" y="77"/>
                  <a:pt x="406" y="71"/>
                  <a:pt x="414" y="82"/>
                </a:cubicBezTo>
                <a:cubicBezTo>
                  <a:pt x="444" y="122"/>
                  <a:pt x="471" y="217"/>
                  <a:pt x="490" y="203"/>
                </a:cubicBezTo>
                <a:cubicBezTo>
                  <a:pt x="571" y="195"/>
                  <a:pt x="488" y="101"/>
                  <a:pt x="466" y="74"/>
                </a:cubicBezTo>
                <a:close/>
                <a:moveTo>
                  <a:pt x="0" y="385"/>
                </a:moveTo>
                <a:cubicBezTo>
                  <a:pt x="132" y="337"/>
                  <a:pt x="71" y="69"/>
                  <a:pt x="208" y="44"/>
                </a:cubicBezTo>
                <a:cubicBezTo>
                  <a:pt x="445" y="0"/>
                  <a:pt x="467" y="206"/>
                  <a:pt x="454" y="222"/>
                </a:cubicBezTo>
                <a:cubicBezTo>
                  <a:pt x="415" y="167"/>
                  <a:pt x="359" y="260"/>
                  <a:pt x="338" y="287"/>
                </a:cubicBezTo>
                <a:cubicBezTo>
                  <a:pt x="398" y="279"/>
                  <a:pt x="465" y="303"/>
                  <a:pt x="480" y="368"/>
                </a:cubicBezTo>
                <a:cubicBezTo>
                  <a:pt x="498" y="447"/>
                  <a:pt x="559" y="518"/>
                  <a:pt x="586" y="598"/>
                </a:cubicBezTo>
                <a:cubicBezTo>
                  <a:pt x="509" y="554"/>
                  <a:pt x="376" y="641"/>
                  <a:pt x="337" y="552"/>
                </a:cubicBezTo>
                <a:cubicBezTo>
                  <a:pt x="315" y="502"/>
                  <a:pt x="310" y="423"/>
                  <a:pt x="242" y="417"/>
                </a:cubicBezTo>
                <a:lnTo>
                  <a:pt x="0" y="385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5" name="꙱ Kosovo (Republic of Kosovo) (XK) (H)">
            <a:extLst>
              <a:ext uri="{FF2B5EF4-FFF2-40B4-BE49-F238E27FC236}">
                <a16:creationId xmlns:a16="http://schemas.microsoft.com/office/drawing/2014/main" id="{2756F9C8-4C69-47CD-B88D-3F2EFD10AA84}"/>
              </a:ext>
            </a:extLst>
          </p:cNvPr>
          <p:cNvSpPr>
            <a:spLocks/>
          </p:cNvSpPr>
          <p:nvPr/>
        </p:nvSpPr>
        <p:spPr bwMode="auto">
          <a:xfrm>
            <a:off x="4883497" y="1105560"/>
            <a:ext cx="43385" cy="42316"/>
          </a:xfrm>
          <a:custGeom>
            <a:avLst/>
            <a:gdLst>
              <a:gd name="T0" fmla="*/ 17 w 529"/>
              <a:gd name="T1" fmla="*/ 184 h 514"/>
              <a:gd name="T2" fmla="*/ 83 w 529"/>
              <a:gd name="T3" fmla="*/ 158 h 514"/>
              <a:gd name="T4" fmla="*/ 102 w 529"/>
              <a:gd name="T5" fmla="*/ 143 h 514"/>
              <a:gd name="T6" fmla="*/ 182 w 529"/>
              <a:gd name="T7" fmla="*/ 27 h 514"/>
              <a:gd name="T8" fmla="*/ 242 w 529"/>
              <a:gd name="T9" fmla="*/ 0 h 514"/>
              <a:gd name="T10" fmla="*/ 440 w 529"/>
              <a:gd name="T11" fmla="*/ 133 h 514"/>
              <a:gd name="T12" fmla="*/ 520 w 529"/>
              <a:gd name="T13" fmla="*/ 221 h 514"/>
              <a:gd name="T14" fmla="*/ 483 w 529"/>
              <a:gd name="T15" fmla="*/ 363 h 514"/>
              <a:gd name="T16" fmla="*/ 409 w 529"/>
              <a:gd name="T17" fmla="*/ 416 h 514"/>
              <a:gd name="T18" fmla="*/ 304 w 529"/>
              <a:gd name="T19" fmla="*/ 405 h 514"/>
              <a:gd name="T20" fmla="*/ 207 w 529"/>
              <a:gd name="T21" fmla="*/ 514 h 514"/>
              <a:gd name="T22" fmla="*/ 101 w 529"/>
              <a:gd name="T23" fmla="*/ 330 h 514"/>
              <a:gd name="T24" fmla="*/ 42 w 529"/>
              <a:gd name="T25" fmla="*/ 253 h 514"/>
              <a:gd name="T26" fmla="*/ 17 w 529"/>
              <a:gd name="T27" fmla="*/ 184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9" h="514">
                <a:moveTo>
                  <a:pt x="17" y="184"/>
                </a:moveTo>
                <a:cubicBezTo>
                  <a:pt x="32" y="172"/>
                  <a:pt x="67" y="151"/>
                  <a:pt x="83" y="158"/>
                </a:cubicBezTo>
                <a:cubicBezTo>
                  <a:pt x="87" y="130"/>
                  <a:pt x="90" y="162"/>
                  <a:pt x="102" y="143"/>
                </a:cubicBezTo>
                <a:cubicBezTo>
                  <a:pt x="134" y="89"/>
                  <a:pt x="227" y="131"/>
                  <a:pt x="182" y="27"/>
                </a:cubicBezTo>
                <a:cubicBezTo>
                  <a:pt x="202" y="24"/>
                  <a:pt x="226" y="11"/>
                  <a:pt x="242" y="0"/>
                </a:cubicBezTo>
                <a:cubicBezTo>
                  <a:pt x="255" y="81"/>
                  <a:pt x="454" y="52"/>
                  <a:pt x="440" y="133"/>
                </a:cubicBezTo>
                <a:cubicBezTo>
                  <a:pt x="433" y="173"/>
                  <a:pt x="512" y="188"/>
                  <a:pt x="520" y="221"/>
                </a:cubicBezTo>
                <a:cubicBezTo>
                  <a:pt x="529" y="277"/>
                  <a:pt x="436" y="335"/>
                  <a:pt x="483" y="363"/>
                </a:cubicBezTo>
                <a:cubicBezTo>
                  <a:pt x="443" y="356"/>
                  <a:pt x="396" y="373"/>
                  <a:pt x="409" y="416"/>
                </a:cubicBezTo>
                <a:cubicBezTo>
                  <a:pt x="361" y="413"/>
                  <a:pt x="362" y="377"/>
                  <a:pt x="304" y="405"/>
                </a:cubicBezTo>
                <a:cubicBezTo>
                  <a:pt x="220" y="445"/>
                  <a:pt x="260" y="476"/>
                  <a:pt x="207" y="514"/>
                </a:cubicBezTo>
                <a:cubicBezTo>
                  <a:pt x="216" y="330"/>
                  <a:pt x="133" y="362"/>
                  <a:pt x="101" y="330"/>
                </a:cubicBezTo>
                <a:cubicBezTo>
                  <a:pt x="81" y="312"/>
                  <a:pt x="79" y="256"/>
                  <a:pt x="42" y="253"/>
                </a:cubicBezTo>
                <a:cubicBezTo>
                  <a:pt x="29" y="231"/>
                  <a:pt x="0" y="197"/>
                  <a:pt x="17" y="18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6" name="꙱ Kiribati (Republic of Kiribati) (KI) (H)">
            <a:extLst>
              <a:ext uri="{FF2B5EF4-FFF2-40B4-BE49-F238E27FC236}">
                <a16:creationId xmlns:a16="http://schemas.microsoft.com/office/drawing/2014/main" id="{3634C333-30C5-4F6D-A487-5BDAA1BB5ADB}"/>
              </a:ext>
            </a:extLst>
          </p:cNvPr>
          <p:cNvSpPr>
            <a:spLocks noEditPoints="1"/>
          </p:cNvSpPr>
          <p:nvPr/>
        </p:nvSpPr>
        <p:spPr bwMode="auto">
          <a:xfrm>
            <a:off x="8909046" y="2315174"/>
            <a:ext cx="416293" cy="12385"/>
          </a:xfrm>
          <a:custGeom>
            <a:avLst/>
            <a:gdLst>
              <a:gd name="T0" fmla="*/ 5026 w 5044"/>
              <a:gd name="T1" fmla="*/ 152 h 152"/>
              <a:gd name="T2" fmla="*/ 5044 w 5044"/>
              <a:gd name="T3" fmla="*/ 146 h 152"/>
              <a:gd name="T4" fmla="*/ 4958 w 5044"/>
              <a:gd name="T5" fmla="*/ 42 h 152"/>
              <a:gd name="T6" fmla="*/ 4934 w 5044"/>
              <a:gd name="T7" fmla="*/ 98 h 152"/>
              <a:gd name="T8" fmla="*/ 5026 w 5044"/>
              <a:gd name="T9" fmla="*/ 152 h 152"/>
              <a:gd name="T10" fmla="*/ 30 w 5044"/>
              <a:gd name="T11" fmla="*/ 51 h 152"/>
              <a:gd name="T12" fmla="*/ 0 w 5044"/>
              <a:gd name="T13" fmla="*/ 30 h 152"/>
              <a:gd name="T14" fmla="*/ 30 w 5044"/>
              <a:gd name="T15" fmla="*/ 51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44" h="152">
                <a:moveTo>
                  <a:pt x="5026" y="152"/>
                </a:moveTo>
                <a:cubicBezTo>
                  <a:pt x="5032" y="150"/>
                  <a:pt x="5038" y="148"/>
                  <a:pt x="5044" y="146"/>
                </a:cubicBezTo>
                <a:cubicBezTo>
                  <a:pt x="5021" y="121"/>
                  <a:pt x="4997" y="44"/>
                  <a:pt x="4958" y="42"/>
                </a:cubicBezTo>
                <a:cubicBezTo>
                  <a:pt x="4973" y="78"/>
                  <a:pt x="4980" y="108"/>
                  <a:pt x="4934" y="98"/>
                </a:cubicBezTo>
                <a:cubicBezTo>
                  <a:pt x="4959" y="126"/>
                  <a:pt x="4999" y="127"/>
                  <a:pt x="5026" y="152"/>
                </a:cubicBezTo>
                <a:close/>
                <a:moveTo>
                  <a:pt x="30" y="51"/>
                </a:moveTo>
                <a:cubicBezTo>
                  <a:pt x="40" y="24"/>
                  <a:pt x="37" y="0"/>
                  <a:pt x="0" y="30"/>
                </a:cubicBezTo>
                <a:cubicBezTo>
                  <a:pt x="10" y="37"/>
                  <a:pt x="20" y="44"/>
                  <a:pt x="30" y="5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7" name="꙱ Kenya (Republic of Kenya) (KE) (H)">
            <a:extLst>
              <a:ext uri="{FF2B5EF4-FFF2-40B4-BE49-F238E27FC236}">
                <a16:creationId xmlns:a16="http://schemas.microsoft.com/office/drawing/2014/main" id="{AB0271E3-35D1-4C95-94BF-762CD8718245}"/>
              </a:ext>
            </a:extLst>
          </p:cNvPr>
          <p:cNvSpPr>
            <a:spLocks/>
          </p:cNvSpPr>
          <p:nvPr/>
        </p:nvSpPr>
        <p:spPr bwMode="auto">
          <a:xfrm>
            <a:off x="5269834" y="2239831"/>
            <a:ext cx="207630" cy="276601"/>
          </a:xfrm>
          <a:custGeom>
            <a:avLst/>
            <a:gdLst>
              <a:gd name="T0" fmla="*/ 1505 w 2508"/>
              <a:gd name="T1" fmla="*/ 387 h 3361"/>
              <a:gd name="T2" fmla="*/ 1772 w 2508"/>
              <a:gd name="T3" fmla="*/ 458 h 3361"/>
              <a:gd name="T4" fmla="*/ 1875 w 2508"/>
              <a:gd name="T5" fmla="*/ 303 h 3361"/>
              <a:gd name="T6" fmla="*/ 2113 w 2508"/>
              <a:gd name="T7" fmla="*/ 168 h 3361"/>
              <a:gd name="T8" fmla="*/ 2269 w 2508"/>
              <a:gd name="T9" fmla="*/ 254 h 3361"/>
              <a:gd name="T10" fmla="*/ 2399 w 2508"/>
              <a:gd name="T11" fmla="*/ 255 h 3361"/>
              <a:gd name="T12" fmla="*/ 2508 w 2508"/>
              <a:gd name="T13" fmla="*/ 253 h 3361"/>
              <a:gd name="T14" fmla="*/ 2350 w 2508"/>
              <a:gd name="T15" fmla="*/ 514 h 3361"/>
              <a:gd name="T16" fmla="*/ 2227 w 2508"/>
              <a:gd name="T17" fmla="*/ 757 h 3361"/>
              <a:gd name="T18" fmla="*/ 2229 w 2508"/>
              <a:gd name="T19" fmla="*/ 1555 h 3361"/>
              <a:gd name="T20" fmla="*/ 2323 w 2508"/>
              <a:gd name="T21" fmla="*/ 2106 h 3361"/>
              <a:gd name="T22" fmla="*/ 2388 w 2508"/>
              <a:gd name="T23" fmla="*/ 2305 h 3361"/>
              <a:gd name="T24" fmla="*/ 2221 w 2508"/>
              <a:gd name="T25" fmla="*/ 2376 h 3361"/>
              <a:gd name="T26" fmla="*/ 2209 w 2508"/>
              <a:gd name="T27" fmla="*/ 2409 h 3361"/>
              <a:gd name="T28" fmla="*/ 2185 w 2508"/>
              <a:gd name="T29" fmla="*/ 2376 h 3361"/>
              <a:gd name="T30" fmla="*/ 2203 w 2508"/>
              <a:gd name="T31" fmla="*/ 2501 h 3361"/>
              <a:gd name="T32" fmla="*/ 2156 w 2508"/>
              <a:gd name="T33" fmla="*/ 2531 h 3361"/>
              <a:gd name="T34" fmla="*/ 2071 w 2508"/>
              <a:gd name="T35" fmla="*/ 2582 h 3361"/>
              <a:gd name="T36" fmla="*/ 1983 w 2508"/>
              <a:gd name="T37" fmla="*/ 2733 h 3361"/>
              <a:gd name="T38" fmla="*/ 1914 w 2508"/>
              <a:gd name="T39" fmla="*/ 2874 h 3361"/>
              <a:gd name="T40" fmla="*/ 1796 w 2508"/>
              <a:gd name="T41" fmla="*/ 3106 h 3361"/>
              <a:gd name="T42" fmla="*/ 1716 w 2508"/>
              <a:gd name="T43" fmla="*/ 3329 h 3361"/>
              <a:gd name="T44" fmla="*/ 1644 w 2508"/>
              <a:gd name="T45" fmla="*/ 3336 h 3361"/>
              <a:gd name="T46" fmla="*/ 1214 w 2508"/>
              <a:gd name="T47" fmla="*/ 2974 h 3361"/>
              <a:gd name="T48" fmla="*/ 1183 w 2508"/>
              <a:gd name="T49" fmla="*/ 2860 h 3361"/>
              <a:gd name="T50" fmla="*/ 1178 w 2508"/>
              <a:gd name="T51" fmla="*/ 2783 h 3361"/>
              <a:gd name="T52" fmla="*/ 989 w 2508"/>
              <a:gd name="T53" fmla="*/ 2636 h 3361"/>
              <a:gd name="T54" fmla="*/ 47 w 2508"/>
              <a:gd name="T55" fmla="*/ 2045 h 3361"/>
              <a:gd name="T56" fmla="*/ 47 w 2508"/>
              <a:gd name="T57" fmla="*/ 2045 h 3361"/>
              <a:gd name="T58" fmla="*/ 11 w 2508"/>
              <a:gd name="T59" fmla="*/ 2030 h 3361"/>
              <a:gd name="T60" fmla="*/ 5 w 2508"/>
              <a:gd name="T61" fmla="*/ 1776 h 3361"/>
              <a:gd name="T62" fmla="*/ 18 w 2508"/>
              <a:gd name="T63" fmla="*/ 1702 h 3361"/>
              <a:gd name="T64" fmla="*/ 0 w 2508"/>
              <a:gd name="T65" fmla="*/ 1643 h 3361"/>
              <a:gd name="T66" fmla="*/ 16 w 2508"/>
              <a:gd name="T67" fmla="*/ 1604 h 3361"/>
              <a:gd name="T68" fmla="*/ 17 w 2508"/>
              <a:gd name="T69" fmla="*/ 1602 h 3361"/>
              <a:gd name="T70" fmla="*/ 89 w 2508"/>
              <a:gd name="T71" fmla="*/ 1459 h 3361"/>
              <a:gd name="T72" fmla="*/ 245 w 2508"/>
              <a:gd name="T73" fmla="*/ 1248 h 3361"/>
              <a:gd name="T74" fmla="*/ 273 w 2508"/>
              <a:gd name="T75" fmla="*/ 1196 h 3361"/>
              <a:gd name="T76" fmla="*/ 338 w 2508"/>
              <a:gd name="T77" fmla="*/ 1082 h 3361"/>
              <a:gd name="T78" fmla="*/ 362 w 2508"/>
              <a:gd name="T79" fmla="*/ 930 h 3361"/>
              <a:gd name="T80" fmla="*/ 311 w 2508"/>
              <a:gd name="T81" fmla="*/ 801 h 3361"/>
              <a:gd name="T82" fmla="*/ 208 w 2508"/>
              <a:gd name="T83" fmla="*/ 610 h 3361"/>
              <a:gd name="T84" fmla="*/ 148 w 2508"/>
              <a:gd name="T85" fmla="*/ 443 h 3361"/>
              <a:gd name="T86" fmla="*/ 169 w 2508"/>
              <a:gd name="T87" fmla="*/ 394 h 3361"/>
              <a:gd name="T88" fmla="*/ 115 w 2508"/>
              <a:gd name="T89" fmla="*/ 337 h 3361"/>
              <a:gd name="T90" fmla="*/ 54 w 2508"/>
              <a:gd name="T91" fmla="*/ 289 h 3361"/>
              <a:gd name="T92" fmla="*/ 18 w 2508"/>
              <a:gd name="T93" fmla="*/ 167 h 3361"/>
              <a:gd name="T94" fmla="*/ 22 w 2508"/>
              <a:gd name="T95" fmla="*/ 165 h 3361"/>
              <a:gd name="T96" fmla="*/ 89 w 2508"/>
              <a:gd name="T97" fmla="*/ 85 h 3361"/>
              <a:gd name="T98" fmla="*/ 359 w 2508"/>
              <a:gd name="T99" fmla="*/ 27 h 3361"/>
              <a:gd name="T100" fmla="*/ 620 w 2508"/>
              <a:gd name="T101" fmla="*/ 23 h 3361"/>
              <a:gd name="T102" fmla="*/ 622 w 2508"/>
              <a:gd name="T103" fmla="*/ 25 h 3361"/>
              <a:gd name="T104" fmla="*/ 681 w 2508"/>
              <a:gd name="T105" fmla="*/ 83 h 3361"/>
              <a:gd name="T106" fmla="*/ 963 w 2508"/>
              <a:gd name="T107" fmla="*/ 118 h 3361"/>
              <a:gd name="T108" fmla="*/ 1360 w 2508"/>
              <a:gd name="T109" fmla="*/ 387 h 3361"/>
              <a:gd name="T110" fmla="*/ 1505 w 2508"/>
              <a:gd name="T111" fmla="*/ 387 h 3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508" h="3361">
                <a:moveTo>
                  <a:pt x="1505" y="387"/>
                </a:moveTo>
                <a:cubicBezTo>
                  <a:pt x="1584" y="437"/>
                  <a:pt x="1704" y="393"/>
                  <a:pt x="1772" y="458"/>
                </a:cubicBezTo>
                <a:cubicBezTo>
                  <a:pt x="1782" y="412"/>
                  <a:pt x="1846" y="344"/>
                  <a:pt x="1875" y="303"/>
                </a:cubicBezTo>
                <a:cubicBezTo>
                  <a:pt x="1927" y="232"/>
                  <a:pt x="2037" y="203"/>
                  <a:pt x="2113" y="168"/>
                </a:cubicBezTo>
                <a:cubicBezTo>
                  <a:pt x="2194" y="130"/>
                  <a:pt x="2208" y="219"/>
                  <a:pt x="2269" y="254"/>
                </a:cubicBezTo>
                <a:cubicBezTo>
                  <a:pt x="2310" y="279"/>
                  <a:pt x="2355" y="263"/>
                  <a:pt x="2399" y="255"/>
                </a:cubicBezTo>
                <a:cubicBezTo>
                  <a:pt x="2434" y="248"/>
                  <a:pt x="2476" y="272"/>
                  <a:pt x="2508" y="253"/>
                </a:cubicBezTo>
                <a:cubicBezTo>
                  <a:pt x="2458" y="340"/>
                  <a:pt x="2411" y="435"/>
                  <a:pt x="2350" y="514"/>
                </a:cubicBezTo>
                <a:cubicBezTo>
                  <a:pt x="2285" y="598"/>
                  <a:pt x="2227" y="644"/>
                  <a:pt x="2227" y="757"/>
                </a:cubicBezTo>
                <a:cubicBezTo>
                  <a:pt x="2227" y="1023"/>
                  <a:pt x="2230" y="1289"/>
                  <a:pt x="2229" y="1555"/>
                </a:cubicBezTo>
                <a:cubicBezTo>
                  <a:pt x="2229" y="1754"/>
                  <a:pt x="2190" y="1943"/>
                  <a:pt x="2323" y="2106"/>
                </a:cubicBezTo>
                <a:cubicBezTo>
                  <a:pt x="2369" y="2161"/>
                  <a:pt x="2437" y="2232"/>
                  <a:pt x="2388" y="2305"/>
                </a:cubicBezTo>
                <a:cubicBezTo>
                  <a:pt x="2360" y="2347"/>
                  <a:pt x="2274" y="2425"/>
                  <a:pt x="2221" y="2376"/>
                </a:cubicBezTo>
                <a:cubicBezTo>
                  <a:pt x="2216" y="2387"/>
                  <a:pt x="2212" y="2398"/>
                  <a:pt x="2209" y="2409"/>
                </a:cubicBezTo>
                <a:cubicBezTo>
                  <a:pt x="2200" y="2398"/>
                  <a:pt x="2192" y="2387"/>
                  <a:pt x="2185" y="2376"/>
                </a:cubicBezTo>
                <a:cubicBezTo>
                  <a:pt x="2199" y="2409"/>
                  <a:pt x="2235" y="2468"/>
                  <a:pt x="2203" y="2501"/>
                </a:cubicBezTo>
                <a:cubicBezTo>
                  <a:pt x="2197" y="2420"/>
                  <a:pt x="2164" y="2513"/>
                  <a:pt x="2156" y="2531"/>
                </a:cubicBezTo>
                <a:cubicBezTo>
                  <a:pt x="2139" y="2570"/>
                  <a:pt x="2107" y="2577"/>
                  <a:pt x="2071" y="2582"/>
                </a:cubicBezTo>
                <a:cubicBezTo>
                  <a:pt x="1990" y="2593"/>
                  <a:pt x="1957" y="2665"/>
                  <a:pt x="1983" y="2733"/>
                </a:cubicBezTo>
                <a:cubicBezTo>
                  <a:pt x="1995" y="2764"/>
                  <a:pt x="1938" y="2855"/>
                  <a:pt x="1914" y="2874"/>
                </a:cubicBezTo>
                <a:cubicBezTo>
                  <a:pt x="1874" y="2906"/>
                  <a:pt x="1841" y="3125"/>
                  <a:pt x="1796" y="3106"/>
                </a:cubicBezTo>
                <a:cubicBezTo>
                  <a:pt x="1815" y="3191"/>
                  <a:pt x="1731" y="3251"/>
                  <a:pt x="1716" y="3329"/>
                </a:cubicBezTo>
                <a:cubicBezTo>
                  <a:pt x="1681" y="3304"/>
                  <a:pt x="1674" y="3361"/>
                  <a:pt x="1644" y="3336"/>
                </a:cubicBezTo>
                <a:cubicBezTo>
                  <a:pt x="1517" y="3200"/>
                  <a:pt x="1274" y="3061"/>
                  <a:pt x="1214" y="2974"/>
                </a:cubicBezTo>
                <a:cubicBezTo>
                  <a:pt x="1178" y="2920"/>
                  <a:pt x="1131" y="2923"/>
                  <a:pt x="1183" y="2860"/>
                </a:cubicBezTo>
                <a:cubicBezTo>
                  <a:pt x="1202" y="2837"/>
                  <a:pt x="1193" y="2809"/>
                  <a:pt x="1178" y="2783"/>
                </a:cubicBezTo>
                <a:cubicBezTo>
                  <a:pt x="1141" y="2712"/>
                  <a:pt x="1057" y="2679"/>
                  <a:pt x="989" y="2636"/>
                </a:cubicBezTo>
                <a:lnTo>
                  <a:pt x="47" y="2045"/>
                </a:lnTo>
                <a:lnTo>
                  <a:pt x="47" y="2045"/>
                </a:lnTo>
                <a:lnTo>
                  <a:pt x="11" y="2030"/>
                </a:lnTo>
                <a:lnTo>
                  <a:pt x="5" y="1776"/>
                </a:lnTo>
                <a:lnTo>
                  <a:pt x="18" y="1702"/>
                </a:lnTo>
                <a:lnTo>
                  <a:pt x="0" y="1643"/>
                </a:lnTo>
                <a:lnTo>
                  <a:pt x="16" y="1604"/>
                </a:lnTo>
                <a:lnTo>
                  <a:pt x="17" y="1602"/>
                </a:lnTo>
                <a:cubicBezTo>
                  <a:pt x="50" y="1542"/>
                  <a:pt x="28" y="1515"/>
                  <a:pt x="89" y="1459"/>
                </a:cubicBezTo>
                <a:cubicBezTo>
                  <a:pt x="135" y="1418"/>
                  <a:pt x="171" y="1281"/>
                  <a:pt x="245" y="1248"/>
                </a:cubicBezTo>
                <a:cubicBezTo>
                  <a:pt x="280" y="1232"/>
                  <a:pt x="275" y="1227"/>
                  <a:pt x="273" y="1196"/>
                </a:cubicBezTo>
                <a:cubicBezTo>
                  <a:pt x="270" y="1148"/>
                  <a:pt x="326" y="1124"/>
                  <a:pt x="338" y="1082"/>
                </a:cubicBezTo>
                <a:cubicBezTo>
                  <a:pt x="353" y="1031"/>
                  <a:pt x="357" y="981"/>
                  <a:pt x="362" y="930"/>
                </a:cubicBezTo>
                <a:cubicBezTo>
                  <a:pt x="367" y="884"/>
                  <a:pt x="321" y="852"/>
                  <a:pt x="311" y="801"/>
                </a:cubicBezTo>
                <a:cubicBezTo>
                  <a:pt x="289" y="685"/>
                  <a:pt x="219" y="660"/>
                  <a:pt x="208" y="610"/>
                </a:cubicBezTo>
                <a:cubicBezTo>
                  <a:pt x="197" y="556"/>
                  <a:pt x="150" y="489"/>
                  <a:pt x="148" y="443"/>
                </a:cubicBezTo>
                <a:cubicBezTo>
                  <a:pt x="148" y="425"/>
                  <a:pt x="166" y="410"/>
                  <a:pt x="169" y="394"/>
                </a:cubicBezTo>
                <a:cubicBezTo>
                  <a:pt x="172" y="371"/>
                  <a:pt x="171" y="357"/>
                  <a:pt x="115" y="337"/>
                </a:cubicBezTo>
                <a:cubicBezTo>
                  <a:pt x="69" y="319"/>
                  <a:pt x="104" y="287"/>
                  <a:pt x="54" y="289"/>
                </a:cubicBezTo>
                <a:cubicBezTo>
                  <a:pt x="61" y="258"/>
                  <a:pt x="37" y="215"/>
                  <a:pt x="18" y="167"/>
                </a:cubicBezTo>
                <a:lnTo>
                  <a:pt x="22" y="165"/>
                </a:lnTo>
                <a:cubicBezTo>
                  <a:pt x="31" y="127"/>
                  <a:pt x="70" y="104"/>
                  <a:pt x="89" y="85"/>
                </a:cubicBezTo>
                <a:cubicBezTo>
                  <a:pt x="173" y="0"/>
                  <a:pt x="257" y="32"/>
                  <a:pt x="359" y="27"/>
                </a:cubicBezTo>
                <a:cubicBezTo>
                  <a:pt x="465" y="22"/>
                  <a:pt x="570" y="23"/>
                  <a:pt x="620" y="23"/>
                </a:cubicBezTo>
                <a:lnTo>
                  <a:pt x="622" y="25"/>
                </a:lnTo>
                <a:cubicBezTo>
                  <a:pt x="645" y="31"/>
                  <a:pt x="651" y="68"/>
                  <a:pt x="681" y="83"/>
                </a:cubicBezTo>
                <a:cubicBezTo>
                  <a:pt x="771" y="118"/>
                  <a:pt x="871" y="75"/>
                  <a:pt x="963" y="118"/>
                </a:cubicBezTo>
                <a:cubicBezTo>
                  <a:pt x="1187" y="222"/>
                  <a:pt x="1258" y="374"/>
                  <a:pt x="1360" y="387"/>
                </a:cubicBezTo>
                <a:cubicBezTo>
                  <a:pt x="1404" y="393"/>
                  <a:pt x="1471" y="364"/>
                  <a:pt x="1505" y="38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8" name="꙱ Kazakhstan (Republic of Kazakhstan) (KZ) (H)">
            <a:extLst>
              <a:ext uri="{FF2B5EF4-FFF2-40B4-BE49-F238E27FC236}">
                <a16:creationId xmlns:a16="http://schemas.microsoft.com/office/drawing/2014/main" id="{3ADECA29-C1E1-4AD1-9845-B609D57CC796}"/>
              </a:ext>
            </a:extLst>
          </p:cNvPr>
          <p:cNvSpPr>
            <a:spLocks/>
          </p:cNvSpPr>
          <p:nvPr/>
        </p:nvSpPr>
        <p:spPr bwMode="auto">
          <a:xfrm>
            <a:off x="5480564" y="759808"/>
            <a:ext cx="923490" cy="424191"/>
          </a:xfrm>
          <a:custGeom>
            <a:avLst/>
            <a:gdLst>
              <a:gd name="T0" fmla="*/ 4251 w 11200"/>
              <a:gd name="T1" fmla="*/ 3716 h 5146"/>
              <a:gd name="T2" fmla="*/ 5024 w 11200"/>
              <a:gd name="T3" fmla="*/ 4082 h 5146"/>
              <a:gd name="T4" fmla="*/ 5963 w 11200"/>
              <a:gd name="T5" fmla="*/ 4310 h 5146"/>
              <a:gd name="T6" fmla="*/ 6620 w 11200"/>
              <a:gd name="T7" fmla="*/ 4938 h 5146"/>
              <a:gd name="T8" fmla="*/ 6956 w 11200"/>
              <a:gd name="T9" fmla="*/ 4938 h 5146"/>
              <a:gd name="T10" fmla="*/ 7459 w 11200"/>
              <a:gd name="T11" fmla="*/ 4560 h 5146"/>
              <a:gd name="T12" fmla="*/ 7875 w 11200"/>
              <a:gd name="T13" fmla="*/ 4418 h 5146"/>
              <a:gd name="T14" fmla="*/ 8240 w 11200"/>
              <a:gd name="T15" fmla="*/ 4206 h 5146"/>
              <a:gd name="T16" fmla="*/ 9184 w 11200"/>
              <a:gd name="T17" fmla="*/ 4331 h 5146"/>
              <a:gd name="T18" fmla="*/ 10093 w 11200"/>
              <a:gd name="T19" fmla="*/ 4622 h 5146"/>
              <a:gd name="T20" fmla="*/ 10082 w 11200"/>
              <a:gd name="T21" fmla="*/ 4152 h 5146"/>
              <a:gd name="T22" fmla="*/ 10223 w 11200"/>
              <a:gd name="T23" fmla="*/ 3537 h 5146"/>
              <a:gd name="T24" fmla="*/ 10275 w 11200"/>
              <a:gd name="T25" fmla="*/ 3064 h 5146"/>
              <a:gd name="T26" fmla="*/ 10884 w 11200"/>
              <a:gd name="T27" fmla="*/ 2915 h 5146"/>
              <a:gd name="T28" fmla="*/ 11071 w 11200"/>
              <a:gd name="T29" fmla="*/ 2236 h 5146"/>
              <a:gd name="T30" fmla="*/ 10950 w 11200"/>
              <a:gd name="T31" fmla="*/ 1950 h 5146"/>
              <a:gd name="T32" fmla="*/ 10485 w 11200"/>
              <a:gd name="T33" fmla="*/ 1916 h 5146"/>
              <a:gd name="T34" fmla="*/ 9745 w 11200"/>
              <a:gd name="T35" fmla="*/ 1534 h 5146"/>
              <a:gd name="T36" fmla="*/ 9275 w 11200"/>
              <a:gd name="T37" fmla="*/ 1522 h 5146"/>
              <a:gd name="T38" fmla="*/ 9043 w 11200"/>
              <a:gd name="T39" fmla="*/ 1480 h 5146"/>
              <a:gd name="T40" fmla="*/ 7526 w 11200"/>
              <a:gd name="T41" fmla="*/ 445 h 5146"/>
              <a:gd name="T42" fmla="*/ 7521 w 11200"/>
              <a:gd name="T43" fmla="*/ 362 h 5146"/>
              <a:gd name="T44" fmla="*/ 7085 w 11200"/>
              <a:gd name="T45" fmla="*/ 661 h 5146"/>
              <a:gd name="T46" fmla="*/ 6748 w 11200"/>
              <a:gd name="T47" fmla="*/ 595 h 5146"/>
              <a:gd name="T48" fmla="*/ 6566 w 11200"/>
              <a:gd name="T49" fmla="*/ 491 h 5146"/>
              <a:gd name="T50" fmla="*/ 6387 w 11200"/>
              <a:gd name="T51" fmla="*/ 416 h 5146"/>
              <a:gd name="T52" fmla="*/ 6088 w 11200"/>
              <a:gd name="T53" fmla="*/ 254 h 5146"/>
              <a:gd name="T54" fmla="*/ 5485 w 11200"/>
              <a:gd name="T55" fmla="*/ 17 h 5146"/>
              <a:gd name="T56" fmla="*/ 5236 w 11200"/>
              <a:gd name="T57" fmla="*/ 100 h 5146"/>
              <a:gd name="T58" fmla="*/ 4487 w 11200"/>
              <a:gd name="T59" fmla="*/ 370 h 5146"/>
              <a:gd name="T60" fmla="*/ 4018 w 11200"/>
              <a:gd name="T61" fmla="*/ 424 h 5146"/>
              <a:gd name="T62" fmla="*/ 3677 w 11200"/>
              <a:gd name="T63" fmla="*/ 495 h 5146"/>
              <a:gd name="T64" fmla="*/ 3590 w 11200"/>
              <a:gd name="T65" fmla="*/ 636 h 5146"/>
              <a:gd name="T66" fmla="*/ 3760 w 11200"/>
              <a:gd name="T67" fmla="*/ 840 h 5146"/>
              <a:gd name="T68" fmla="*/ 3428 w 11200"/>
              <a:gd name="T69" fmla="*/ 1168 h 5146"/>
              <a:gd name="T70" fmla="*/ 3719 w 11200"/>
              <a:gd name="T71" fmla="*/ 1335 h 5146"/>
              <a:gd name="T72" fmla="*/ 3602 w 11200"/>
              <a:gd name="T73" fmla="*/ 1609 h 5146"/>
              <a:gd name="T74" fmla="*/ 3145 w 11200"/>
              <a:gd name="T75" fmla="*/ 1563 h 5146"/>
              <a:gd name="T76" fmla="*/ 2800 w 11200"/>
              <a:gd name="T77" fmla="*/ 1546 h 5146"/>
              <a:gd name="T78" fmla="*/ 2472 w 11200"/>
              <a:gd name="T79" fmla="*/ 1563 h 5146"/>
              <a:gd name="T80" fmla="*/ 2015 w 11200"/>
              <a:gd name="T81" fmla="*/ 1505 h 5146"/>
              <a:gd name="T82" fmla="*/ 1699 w 11200"/>
              <a:gd name="T83" fmla="*/ 1364 h 5146"/>
              <a:gd name="T84" fmla="*/ 1096 w 11200"/>
              <a:gd name="T85" fmla="*/ 1297 h 5146"/>
              <a:gd name="T86" fmla="*/ 635 w 11200"/>
              <a:gd name="T87" fmla="*/ 1472 h 5146"/>
              <a:gd name="T88" fmla="*/ 435 w 11200"/>
              <a:gd name="T89" fmla="*/ 1904 h 5146"/>
              <a:gd name="T90" fmla="*/ 107 w 11200"/>
              <a:gd name="T91" fmla="*/ 2141 h 5146"/>
              <a:gd name="T92" fmla="*/ 227 w 11200"/>
              <a:gd name="T93" fmla="*/ 2523 h 5146"/>
              <a:gd name="T94" fmla="*/ 680 w 11200"/>
              <a:gd name="T95" fmla="*/ 3009 h 5146"/>
              <a:gd name="T96" fmla="*/ 909 w 11200"/>
              <a:gd name="T97" fmla="*/ 3043 h 5146"/>
              <a:gd name="T98" fmla="*/ 1229 w 11200"/>
              <a:gd name="T99" fmla="*/ 2935 h 5146"/>
              <a:gd name="T100" fmla="*/ 2015 w 11200"/>
              <a:gd name="T101" fmla="*/ 3147 h 5146"/>
              <a:gd name="T102" fmla="*/ 1719 w 11200"/>
              <a:gd name="T103" fmla="*/ 3467 h 5146"/>
              <a:gd name="T104" fmla="*/ 1566 w 11200"/>
              <a:gd name="T105" fmla="*/ 3774 h 5146"/>
              <a:gd name="T106" fmla="*/ 1699 w 11200"/>
              <a:gd name="T107" fmla="*/ 4181 h 5146"/>
              <a:gd name="T108" fmla="*/ 2143 w 11200"/>
              <a:gd name="T109" fmla="*/ 4431 h 5146"/>
              <a:gd name="T110" fmla="*/ 2717 w 11200"/>
              <a:gd name="T111" fmla="*/ 4601 h 5146"/>
              <a:gd name="T112" fmla="*/ 3573 w 11200"/>
              <a:gd name="T113" fmla="*/ 3404 h 5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200" h="5146">
                <a:moveTo>
                  <a:pt x="3589" y="3399"/>
                </a:moveTo>
                <a:lnTo>
                  <a:pt x="3657" y="3420"/>
                </a:lnTo>
                <a:lnTo>
                  <a:pt x="3867" y="3536"/>
                </a:lnTo>
                <a:lnTo>
                  <a:pt x="4251" y="3716"/>
                </a:lnTo>
                <a:cubicBezTo>
                  <a:pt x="4291" y="3731"/>
                  <a:pt x="4347" y="3775"/>
                  <a:pt x="4388" y="3812"/>
                </a:cubicBezTo>
                <a:cubicBezTo>
                  <a:pt x="4458" y="3873"/>
                  <a:pt x="4526" y="3945"/>
                  <a:pt x="4596" y="4011"/>
                </a:cubicBezTo>
                <a:cubicBezTo>
                  <a:pt x="4654" y="4066"/>
                  <a:pt x="4718" y="4149"/>
                  <a:pt x="4832" y="4119"/>
                </a:cubicBezTo>
                <a:cubicBezTo>
                  <a:pt x="4899" y="4102"/>
                  <a:pt x="4954" y="4080"/>
                  <a:pt x="5024" y="4082"/>
                </a:cubicBezTo>
                <a:cubicBezTo>
                  <a:pt x="5154" y="4085"/>
                  <a:pt x="5276" y="4125"/>
                  <a:pt x="5418" y="4103"/>
                </a:cubicBezTo>
                <a:cubicBezTo>
                  <a:pt x="5507" y="4084"/>
                  <a:pt x="5511" y="3992"/>
                  <a:pt x="5618" y="4090"/>
                </a:cubicBezTo>
                <a:cubicBezTo>
                  <a:pt x="5657" y="4154"/>
                  <a:pt x="5711" y="4148"/>
                  <a:pt x="5792" y="4236"/>
                </a:cubicBezTo>
                <a:cubicBezTo>
                  <a:pt x="5857" y="4304"/>
                  <a:pt x="5863" y="4337"/>
                  <a:pt x="5963" y="4310"/>
                </a:cubicBezTo>
                <a:cubicBezTo>
                  <a:pt x="5976" y="4401"/>
                  <a:pt x="5961" y="4584"/>
                  <a:pt x="6046" y="4643"/>
                </a:cubicBezTo>
                <a:cubicBezTo>
                  <a:pt x="6102" y="4682"/>
                  <a:pt x="6149" y="4629"/>
                  <a:pt x="6183" y="4718"/>
                </a:cubicBezTo>
                <a:cubicBezTo>
                  <a:pt x="6209" y="4785"/>
                  <a:pt x="6234" y="4850"/>
                  <a:pt x="6270" y="4913"/>
                </a:cubicBezTo>
                <a:cubicBezTo>
                  <a:pt x="6330" y="5017"/>
                  <a:pt x="6524" y="4934"/>
                  <a:pt x="6620" y="4938"/>
                </a:cubicBezTo>
                <a:cubicBezTo>
                  <a:pt x="6678" y="4940"/>
                  <a:pt x="6726" y="4994"/>
                  <a:pt x="6715" y="5046"/>
                </a:cubicBezTo>
                <a:cubicBezTo>
                  <a:pt x="6698" y="5134"/>
                  <a:pt x="6843" y="5131"/>
                  <a:pt x="6898" y="5146"/>
                </a:cubicBezTo>
                <a:cubicBezTo>
                  <a:pt x="6893" y="5101"/>
                  <a:pt x="6843" y="5075"/>
                  <a:pt x="6869" y="5033"/>
                </a:cubicBezTo>
                <a:cubicBezTo>
                  <a:pt x="6888" y="5003"/>
                  <a:pt x="6916" y="4957"/>
                  <a:pt x="6956" y="4938"/>
                </a:cubicBezTo>
                <a:cubicBezTo>
                  <a:pt x="6980" y="4927"/>
                  <a:pt x="6945" y="4883"/>
                  <a:pt x="6973" y="4859"/>
                </a:cubicBezTo>
                <a:cubicBezTo>
                  <a:pt x="7129" y="4724"/>
                  <a:pt x="7168" y="4795"/>
                  <a:pt x="7247" y="4651"/>
                </a:cubicBezTo>
                <a:cubicBezTo>
                  <a:pt x="7282" y="4593"/>
                  <a:pt x="7306" y="4644"/>
                  <a:pt x="7343" y="4622"/>
                </a:cubicBezTo>
                <a:cubicBezTo>
                  <a:pt x="7383" y="4599"/>
                  <a:pt x="7405" y="4556"/>
                  <a:pt x="7459" y="4560"/>
                </a:cubicBezTo>
                <a:cubicBezTo>
                  <a:pt x="7368" y="4535"/>
                  <a:pt x="7402" y="4538"/>
                  <a:pt x="7418" y="4472"/>
                </a:cubicBezTo>
                <a:cubicBezTo>
                  <a:pt x="7440" y="4383"/>
                  <a:pt x="7457" y="4395"/>
                  <a:pt x="7516" y="4387"/>
                </a:cubicBezTo>
                <a:cubicBezTo>
                  <a:pt x="7546" y="4383"/>
                  <a:pt x="7574" y="4372"/>
                  <a:pt x="7600" y="4360"/>
                </a:cubicBezTo>
                <a:cubicBezTo>
                  <a:pt x="7690" y="4357"/>
                  <a:pt x="7791" y="4391"/>
                  <a:pt x="7875" y="4418"/>
                </a:cubicBezTo>
                <a:cubicBezTo>
                  <a:pt x="7942" y="4460"/>
                  <a:pt x="7896" y="4448"/>
                  <a:pt x="8028" y="4464"/>
                </a:cubicBezTo>
                <a:cubicBezTo>
                  <a:pt x="8059" y="4477"/>
                  <a:pt x="8098" y="4509"/>
                  <a:pt x="8132" y="4497"/>
                </a:cubicBezTo>
                <a:cubicBezTo>
                  <a:pt x="8086" y="4454"/>
                  <a:pt x="8041" y="4299"/>
                  <a:pt x="8132" y="4267"/>
                </a:cubicBezTo>
                <a:cubicBezTo>
                  <a:pt x="8147" y="4261"/>
                  <a:pt x="8254" y="4230"/>
                  <a:pt x="8240" y="4206"/>
                </a:cubicBezTo>
                <a:cubicBezTo>
                  <a:pt x="8356" y="4244"/>
                  <a:pt x="8739" y="4476"/>
                  <a:pt x="8731" y="4330"/>
                </a:cubicBezTo>
                <a:cubicBezTo>
                  <a:pt x="8730" y="4309"/>
                  <a:pt x="8920" y="4356"/>
                  <a:pt x="8964" y="4331"/>
                </a:cubicBezTo>
                <a:cubicBezTo>
                  <a:pt x="8997" y="4312"/>
                  <a:pt x="9058" y="4308"/>
                  <a:pt x="9097" y="4314"/>
                </a:cubicBezTo>
                <a:cubicBezTo>
                  <a:pt x="9130" y="4320"/>
                  <a:pt x="9151" y="4346"/>
                  <a:pt x="9184" y="4331"/>
                </a:cubicBezTo>
                <a:cubicBezTo>
                  <a:pt x="9217" y="4316"/>
                  <a:pt x="9347" y="4352"/>
                  <a:pt x="9487" y="4339"/>
                </a:cubicBezTo>
                <a:cubicBezTo>
                  <a:pt x="9555" y="4334"/>
                  <a:pt x="9674" y="4381"/>
                  <a:pt x="9728" y="4406"/>
                </a:cubicBezTo>
                <a:cubicBezTo>
                  <a:pt x="9797" y="4438"/>
                  <a:pt x="9809" y="4510"/>
                  <a:pt x="9895" y="4493"/>
                </a:cubicBezTo>
                <a:cubicBezTo>
                  <a:pt x="9958" y="4481"/>
                  <a:pt x="10068" y="4584"/>
                  <a:pt x="10093" y="4622"/>
                </a:cubicBezTo>
                <a:cubicBezTo>
                  <a:pt x="10097" y="4509"/>
                  <a:pt x="9907" y="4377"/>
                  <a:pt x="10102" y="4344"/>
                </a:cubicBezTo>
                <a:cubicBezTo>
                  <a:pt x="10085" y="4327"/>
                  <a:pt x="10062" y="4315"/>
                  <a:pt x="10040" y="4306"/>
                </a:cubicBezTo>
                <a:cubicBezTo>
                  <a:pt x="10058" y="4279"/>
                  <a:pt x="10090" y="4238"/>
                  <a:pt x="10127" y="4265"/>
                </a:cubicBezTo>
                <a:cubicBezTo>
                  <a:pt x="10164" y="4228"/>
                  <a:pt x="10096" y="4211"/>
                  <a:pt x="10082" y="4152"/>
                </a:cubicBezTo>
                <a:cubicBezTo>
                  <a:pt x="10053" y="4039"/>
                  <a:pt x="9845" y="3894"/>
                  <a:pt x="9861" y="3712"/>
                </a:cubicBezTo>
                <a:cubicBezTo>
                  <a:pt x="9868" y="3634"/>
                  <a:pt x="9671" y="3694"/>
                  <a:pt x="9687" y="3620"/>
                </a:cubicBezTo>
                <a:cubicBezTo>
                  <a:pt x="9701" y="3555"/>
                  <a:pt x="9989" y="3539"/>
                  <a:pt x="10090" y="3492"/>
                </a:cubicBezTo>
                <a:cubicBezTo>
                  <a:pt x="10122" y="3477"/>
                  <a:pt x="10189" y="3531"/>
                  <a:pt x="10223" y="3537"/>
                </a:cubicBezTo>
                <a:cubicBezTo>
                  <a:pt x="10265" y="3545"/>
                  <a:pt x="10295" y="3514"/>
                  <a:pt x="10335" y="3533"/>
                </a:cubicBezTo>
                <a:cubicBezTo>
                  <a:pt x="10359" y="3545"/>
                  <a:pt x="10400" y="3573"/>
                  <a:pt x="10406" y="3525"/>
                </a:cubicBezTo>
                <a:cubicBezTo>
                  <a:pt x="10424" y="3380"/>
                  <a:pt x="10257" y="3467"/>
                  <a:pt x="10269" y="3367"/>
                </a:cubicBezTo>
                <a:cubicBezTo>
                  <a:pt x="10305" y="3239"/>
                  <a:pt x="10266" y="3132"/>
                  <a:pt x="10275" y="3064"/>
                </a:cubicBezTo>
                <a:cubicBezTo>
                  <a:pt x="10320" y="2941"/>
                  <a:pt x="10246" y="2809"/>
                  <a:pt x="10339" y="2831"/>
                </a:cubicBezTo>
                <a:cubicBezTo>
                  <a:pt x="10429" y="2861"/>
                  <a:pt x="10488" y="2914"/>
                  <a:pt x="10618" y="2901"/>
                </a:cubicBezTo>
                <a:cubicBezTo>
                  <a:pt x="10663" y="2901"/>
                  <a:pt x="10734" y="2878"/>
                  <a:pt x="10776" y="2918"/>
                </a:cubicBezTo>
                <a:cubicBezTo>
                  <a:pt x="10817" y="2961"/>
                  <a:pt x="10842" y="2945"/>
                  <a:pt x="10884" y="2915"/>
                </a:cubicBezTo>
                <a:cubicBezTo>
                  <a:pt x="10924" y="2883"/>
                  <a:pt x="11040" y="2881"/>
                  <a:pt x="10992" y="2773"/>
                </a:cubicBezTo>
                <a:cubicBezTo>
                  <a:pt x="10938" y="2651"/>
                  <a:pt x="10839" y="2602"/>
                  <a:pt x="10863" y="2453"/>
                </a:cubicBezTo>
                <a:cubicBezTo>
                  <a:pt x="10876" y="2371"/>
                  <a:pt x="10963" y="2419"/>
                  <a:pt x="11024" y="2386"/>
                </a:cubicBezTo>
                <a:cubicBezTo>
                  <a:pt x="11085" y="2359"/>
                  <a:pt x="11104" y="2304"/>
                  <a:pt x="11071" y="2236"/>
                </a:cubicBezTo>
                <a:cubicBezTo>
                  <a:pt x="11025" y="2144"/>
                  <a:pt x="11155" y="2165"/>
                  <a:pt x="11200" y="2166"/>
                </a:cubicBezTo>
                <a:cubicBezTo>
                  <a:pt x="11139" y="2084"/>
                  <a:pt x="11118" y="2139"/>
                  <a:pt x="11058" y="2070"/>
                </a:cubicBezTo>
                <a:cubicBezTo>
                  <a:pt x="11034" y="2042"/>
                  <a:pt x="11012" y="2012"/>
                  <a:pt x="10984" y="2012"/>
                </a:cubicBezTo>
                <a:cubicBezTo>
                  <a:pt x="10931" y="2012"/>
                  <a:pt x="10955" y="1979"/>
                  <a:pt x="10950" y="1950"/>
                </a:cubicBezTo>
                <a:cubicBezTo>
                  <a:pt x="10941" y="1892"/>
                  <a:pt x="10874" y="1954"/>
                  <a:pt x="10863" y="1970"/>
                </a:cubicBezTo>
                <a:cubicBezTo>
                  <a:pt x="10854" y="1984"/>
                  <a:pt x="10842" y="2048"/>
                  <a:pt x="10780" y="2012"/>
                </a:cubicBezTo>
                <a:cubicBezTo>
                  <a:pt x="10741" y="1982"/>
                  <a:pt x="10609" y="2005"/>
                  <a:pt x="10543" y="1975"/>
                </a:cubicBezTo>
                <a:cubicBezTo>
                  <a:pt x="10525" y="1950"/>
                  <a:pt x="10507" y="1937"/>
                  <a:pt x="10485" y="1916"/>
                </a:cubicBezTo>
                <a:cubicBezTo>
                  <a:pt x="10439" y="1872"/>
                  <a:pt x="10439" y="1818"/>
                  <a:pt x="10368" y="1796"/>
                </a:cubicBezTo>
                <a:cubicBezTo>
                  <a:pt x="10308" y="1777"/>
                  <a:pt x="10212" y="1781"/>
                  <a:pt x="10173" y="1729"/>
                </a:cubicBezTo>
                <a:cubicBezTo>
                  <a:pt x="10105" y="1638"/>
                  <a:pt x="9949" y="1481"/>
                  <a:pt x="9787" y="1505"/>
                </a:cubicBezTo>
                <a:cubicBezTo>
                  <a:pt x="9762" y="1509"/>
                  <a:pt x="9768" y="1529"/>
                  <a:pt x="9745" y="1534"/>
                </a:cubicBezTo>
                <a:cubicBezTo>
                  <a:pt x="9732" y="1537"/>
                  <a:pt x="9710" y="1537"/>
                  <a:pt x="9699" y="1546"/>
                </a:cubicBezTo>
                <a:cubicBezTo>
                  <a:pt x="9619" y="1619"/>
                  <a:pt x="9617" y="1562"/>
                  <a:pt x="9575" y="1601"/>
                </a:cubicBezTo>
                <a:cubicBezTo>
                  <a:pt x="9557" y="1616"/>
                  <a:pt x="9508" y="1567"/>
                  <a:pt x="9471" y="1584"/>
                </a:cubicBezTo>
                <a:cubicBezTo>
                  <a:pt x="9322" y="1645"/>
                  <a:pt x="9360" y="1503"/>
                  <a:pt x="9275" y="1522"/>
                </a:cubicBezTo>
                <a:cubicBezTo>
                  <a:pt x="9193" y="1538"/>
                  <a:pt x="9247" y="1482"/>
                  <a:pt x="9221" y="1451"/>
                </a:cubicBezTo>
                <a:cubicBezTo>
                  <a:pt x="9211" y="1442"/>
                  <a:pt x="9215" y="1442"/>
                  <a:pt x="9180" y="1438"/>
                </a:cubicBezTo>
                <a:cubicBezTo>
                  <a:pt x="9128" y="1427"/>
                  <a:pt x="9153" y="1400"/>
                  <a:pt x="9072" y="1413"/>
                </a:cubicBezTo>
                <a:cubicBezTo>
                  <a:pt x="9053" y="1431"/>
                  <a:pt x="9013" y="1413"/>
                  <a:pt x="9043" y="1480"/>
                </a:cubicBezTo>
                <a:cubicBezTo>
                  <a:pt x="9076" y="1556"/>
                  <a:pt x="8936" y="1537"/>
                  <a:pt x="8989" y="1588"/>
                </a:cubicBezTo>
                <a:cubicBezTo>
                  <a:pt x="8880" y="1564"/>
                  <a:pt x="8776" y="1394"/>
                  <a:pt x="8693" y="1318"/>
                </a:cubicBezTo>
                <a:cubicBezTo>
                  <a:pt x="8516" y="1150"/>
                  <a:pt x="8136" y="782"/>
                  <a:pt x="7937" y="670"/>
                </a:cubicBezTo>
                <a:cubicBezTo>
                  <a:pt x="7801" y="593"/>
                  <a:pt x="7652" y="540"/>
                  <a:pt x="7526" y="445"/>
                </a:cubicBezTo>
                <a:cubicBezTo>
                  <a:pt x="7538" y="438"/>
                  <a:pt x="7556" y="440"/>
                  <a:pt x="7570" y="441"/>
                </a:cubicBezTo>
                <a:cubicBezTo>
                  <a:pt x="7615" y="443"/>
                  <a:pt x="7631" y="375"/>
                  <a:pt x="7584" y="362"/>
                </a:cubicBezTo>
                <a:cubicBezTo>
                  <a:pt x="7591" y="351"/>
                  <a:pt x="7600" y="339"/>
                  <a:pt x="7609" y="329"/>
                </a:cubicBezTo>
                <a:cubicBezTo>
                  <a:pt x="7570" y="343"/>
                  <a:pt x="7560" y="347"/>
                  <a:pt x="7521" y="362"/>
                </a:cubicBezTo>
                <a:cubicBezTo>
                  <a:pt x="7500" y="370"/>
                  <a:pt x="7483" y="363"/>
                  <a:pt x="7463" y="370"/>
                </a:cubicBezTo>
                <a:cubicBezTo>
                  <a:pt x="7425" y="390"/>
                  <a:pt x="7423" y="440"/>
                  <a:pt x="7268" y="453"/>
                </a:cubicBezTo>
                <a:cubicBezTo>
                  <a:pt x="7307" y="499"/>
                  <a:pt x="7219" y="534"/>
                  <a:pt x="7189" y="545"/>
                </a:cubicBezTo>
                <a:cubicBezTo>
                  <a:pt x="7126" y="567"/>
                  <a:pt x="7079" y="574"/>
                  <a:pt x="7085" y="661"/>
                </a:cubicBezTo>
                <a:cubicBezTo>
                  <a:pt x="7064" y="661"/>
                  <a:pt x="7054" y="637"/>
                  <a:pt x="7031" y="624"/>
                </a:cubicBezTo>
                <a:cubicBezTo>
                  <a:pt x="6998" y="611"/>
                  <a:pt x="6991" y="640"/>
                  <a:pt x="6952" y="607"/>
                </a:cubicBezTo>
                <a:cubicBezTo>
                  <a:pt x="6892" y="603"/>
                  <a:pt x="6867" y="637"/>
                  <a:pt x="6827" y="674"/>
                </a:cubicBezTo>
                <a:cubicBezTo>
                  <a:pt x="6829" y="648"/>
                  <a:pt x="6748" y="634"/>
                  <a:pt x="6748" y="595"/>
                </a:cubicBezTo>
                <a:cubicBezTo>
                  <a:pt x="6748" y="564"/>
                  <a:pt x="6788" y="525"/>
                  <a:pt x="6844" y="532"/>
                </a:cubicBezTo>
                <a:cubicBezTo>
                  <a:pt x="6844" y="496"/>
                  <a:pt x="6824" y="475"/>
                  <a:pt x="6802" y="458"/>
                </a:cubicBezTo>
                <a:cubicBezTo>
                  <a:pt x="6749" y="602"/>
                  <a:pt x="6547" y="347"/>
                  <a:pt x="6503" y="470"/>
                </a:cubicBezTo>
                <a:cubicBezTo>
                  <a:pt x="6527" y="459"/>
                  <a:pt x="6552" y="470"/>
                  <a:pt x="6566" y="491"/>
                </a:cubicBezTo>
                <a:cubicBezTo>
                  <a:pt x="6541" y="490"/>
                  <a:pt x="6516" y="498"/>
                  <a:pt x="6499" y="516"/>
                </a:cubicBezTo>
                <a:cubicBezTo>
                  <a:pt x="6481" y="476"/>
                  <a:pt x="6445" y="467"/>
                  <a:pt x="6487" y="437"/>
                </a:cubicBezTo>
                <a:cubicBezTo>
                  <a:pt x="6436" y="434"/>
                  <a:pt x="6401" y="373"/>
                  <a:pt x="6358" y="354"/>
                </a:cubicBezTo>
                <a:cubicBezTo>
                  <a:pt x="6350" y="379"/>
                  <a:pt x="6363" y="405"/>
                  <a:pt x="6387" y="416"/>
                </a:cubicBezTo>
                <a:cubicBezTo>
                  <a:pt x="6366" y="419"/>
                  <a:pt x="6303" y="385"/>
                  <a:pt x="6287" y="412"/>
                </a:cubicBezTo>
                <a:cubicBezTo>
                  <a:pt x="6256" y="442"/>
                  <a:pt x="6237" y="453"/>
                  <a:pt x="6216" y="441"/>
                </a:cubicBezTo>
                <a:cubicBezTo>
                  <a:pt x="6154" y="405"/>
                  <a:pt x="6123" y="460"/>
                  <a:pt x="6067" y="391"/>
                </a:cubicBezTo>
                <a:cubicBezTo>
                  <a:pt x="6152" y="385"/>
                  <a:pt x="6048" y="295"/>
                  <a:pt x="6088" y="254"/>
                </a:cubicBezTo>
                <a:cubicBezTo>
                  <a:pt x="5936" y="174"/>
                  <a:pt x="6014" y="186"/>
                  <a:pt x="5943" y="100"/>
                </a:cubicBezTo>
                <a:cubicBezTo>
                  <a:pt x="5921" y="75"/>
                  <a:pt x="5829" y="1"/>
                  <a:pt x="5788" y="71"/>
                </a:cubicBezTo>
                <a:cubicBezTo>
                  <a:pt x="5750" y="137"/>
                  <a:pt x="5596" y="35"/>
                  <a:pt x="5572" y="29"/>
                </a:cubicBezTo>
                <a:cubicBezTo>
                  <a:pt x="5538" y="22"/>
                  <a:pt x="5517" y="21"/>
                  <a:pt x="5485" y="17"/>
                </a:cubicBezTo>
                <a:cubicBezTo>
                  <a:pt x="5459" y="35"/>
                  <a:pt x="5404" y="2"/>
                  <a:pt x="5373" y="0"/>
                </a:cubicBezTo>
                <a:cubicBezTo>
                  <a:pt x="5381" y="10"/>
                  <a:pt x="5389" y="19"/>
                  <a:pt x="5398" y="29"/>
                </a:cubicBezTo>
                <a:cubicBezTo>
                  <a:pt x="5373" y="32"/>
                  <a:pt x="5347" y="32"/>
                  <a:pt x="5323" y="25"/>
                </a:cubicBezTo>
                <a:cubicBezTo>
                  <a:pt x="5332" y="86"/>
                  <a:pt x="5300" y="49"/>
                  <a:pt x="5236" y="100"/>
                </a:cubicBezTo>
                <a:cubicBezTo>
                  <a:pt x="5210" y="121"/>
                  <a:pt x="5234" y="120"/>
                  <a:pt x="5260" y="125"/>
                </a:cubicBezTo>
                <a:cubicBezTo>
                  <a:pt x="5087" y="221"/>
                  <a:pt x="4976" y="196"/>
                  <a:pt x="4832" y="250"/>
                </a:cubicBezTo>
                <a:cubicBezTo>
                  <a:pt x="4776" y="262"/>
                  <a:pt x="4512" y="236"/>
                  <a:pt x="4512" y="333"/>
                </a:cubicBezTo>
                <a:cubicBezTo>
                  <a:pt x="4513" y="365"/>
                  <a:pt x="4513" y="384"/>
                  <a:pt x="4487" y="370"/>
                </a:cubicBezTo>
                <a:cubicBezTo>
                  <a:pt x="4444" y="336"/>
                  <a:pt x="4423" y="373"/>
                  <a:pt x="4388" y="366"/>
                </a:cubicBezTo>
                <a:cubicBezTo>
                  <a:pt x="4345" y="355"/>
                  <a:pt x="4296" y="376"/>
                  <a:pt x="4263" y="374"/>
                </a:cubicBezTo>
                <a:cubicBezTo>
                  <a:pt x="4210" y="371"/>
                  <a:pt x="4228" y="401"/>
                  <a:pt x="4217" y="408"/>
                </a:cubicBezTo>
                <a:cubicBezTo>
                  <a:pt x="4151" y="412"/>
                  <a:pt x="4088" y="397"/>
                  <a:pt x="4018" y="424"/>
                </a:cubicBezTo>
                <a:cubicBezTo>
                  <a:pt x="4014" y="434"/>
                  <a:pt x="4009" y="444"/>
                  <a:pt x="4005" y="453"/>
                </a:cubicBezTo>
                <a:cubicBezTo>
                  <a:pt x="3946" y="453"/>
                  <a:pt x="3868" y="437"/>
                  <a:pt x="3881" y="516"/>
                </a:cubicBezTo>
                <a:cubicBezTo>
                  <a:pt x="3837" y="513"/>
                  <a:pt x="3826" y="465"/>
                  <a:pt x="3777" y="474"/>
                </a:cubicBezTo>
                <a:cubicBezTo>
                  <a:pt x="3732" y="482"/>
                  <a:pt x="3725" y="514"/>
                  <a:pt x="3677" y="495"/>
                </a:cubicBezTo>
                <a:cubicBezTo>
                  <a:pt x="3655" y="486"/>
                  <a:pt x="3503" y="445"/>
                  <a:pt x="3519" y="503"/>
                </a:cubicBezTo>
                <a:cubicBezTo>
                  <a:pt x="3500" y="497"/>
                  <a:pt x="3481" y="499"/>
                  <a:pt x="3461" y="503"/>
                </a:cubicBezTo>
                <a:cubicBezTo>
                  <a:pt x="3490" y="527"/>
                  <a:pt x="3574" y="595"/>
                  <a:pt x="3473" y="603"/>
                </a:cubicBezTo>
                <a:cubicBezTo>
                  <a:pt x="3509" y="622"/>
                  <a:pt x="3547" y="647"/>
                  <a:pt x="3590" y="636"/>
                </a:cubicBezTo>
                <a:cubicBezTo>
                  <a:pt x="3618" y="629"/>
                  <a:pt x="3637" y="625"/>
                  <a:pt x="3656" y="653"/>
                </a:cubicBezTo>
                <a:cubicBezTo>
                  <a:pt x="3654" y="656"/>
                  <a:pt x="3497" y="693"/>
                  <a:pt x="3581" y="724"/>
                </a:cubicBezTo>
                <a:cubicBezTo>
                  <a:pt x="3645" y="746"/>
                  <a:pt x="3716" y="752"/>
                  <a:pt x="3781" y="769"/>
                </a:cubicBezTo>
                <a:cubicBezTo>
                  <a:pt x="3951" y="813"/>
                  <a:pt x="3781" y="844"/>
                  <a:pt x="3760" y="840"/>
                </a:cubicBezTo>
                <a:cubicBezTo>
                  <a:pt x="3617" y="811"/>
                  <a:pt x="3694" y="815"/>
                  <a:pt x="3561" y="832"/>
                </a:cubicBezTo>
                <a:cubicBezTo>
                  <a:pt x="3598" y="875"/>
                  <a:pt x="3509" y="896"/>
                  <a:pt x="3515" y="931"/>
                </a:cubicBezTo>
                <a:cubicBezTo>
                  <a:pt x="3517" y="947"/>
                  <a:pt x="3622" y="1040"/>
                  <a:pt x="3640" y="1052"/>
                </a:cubicBezTo>
                <a:cubicBezTo>
                  <a:pt x="3502" y="1167"/>
                  <a:pt x="3607" y="1055"/>
                  <a:pt x="3428" y="1168"/>
                </a:cubicBezTo>
                <a:cubicBezTo>
                  <a:pt x="3387" y="1164"/>
                  <a:pt x="3395" y="1201"/>
                  <a:pt x="3428" y="1214"/>
                </a:cubicBezTo>
                <a:cubicBezTo>
                  <a:pt x="3464" y="1228"/>
                  <a:pt x="3489" y="1226"/>
                  <a:pt x="3519" y="1243"/>
                </a:cubicBezTo>
                <a:cubicBezTo>
                  <a:pt x="3565" y="1269"/>
                  <a:pt x="3563" y="1297"/>
                  <a:pt x="3619" y="1297"/>
                </a:cubicBezTo>
                <a:cubicBezTo>
                  <a:pt x="3664" y="1297"/>
                  <a:pt x="3687" y="1306"/>
                  <a:pt x="3719" y="1335"/>
                </a:cubicBezTo>
                <a:cubicBezTo>
                  <a:pt x="3752" y="1364"/>
                  <a:pt x="3762" y="1355"/>
                  <a:pt x="3802" y="1359"/>
                </a:cubicBezTo>
                <a:cubicBezTo>
                  <a:pt x="3849" y="1365"/>
                  <a:pt x="3881" y="1404"/>
                  <a:pt x="3922" y="1418"/>
                </a:cubicBezTo>
                <a:cubicBezTo>
                  <a:pt x="3866" y="1424"/>
                  <a:pt x="3907" y="1520"/>
                  <a:pt x="3901" y="1555"/>
                </a:cubicBezTo>
                <a:cubicBezTo>
                  <a:pt x="3888" y="1630"/>
                  <a:pt x="3664" y="1641"/>
                  <a:pt x="3602" y="1609"/>
                </a:cubicBezTo>
                <a:cubicBezTo>
                  <a:pt x="3577" y="1595"/>
                  <a:pt x="3555" y="1540"/>
                  <a:pt x="3519" y="1555"/>
                </a:cubicBezTo>
                <a:cubicBezTo>
                  <a:pt x="3492" y="1566"/>
                  <a:pt x="3509" y="1622"/>
                  <a:pt x="3498" y="1642"/>
                </a:cubicBezTo>
                <a:cubicBezTo>
                  <a:pt x="3480" y="1678"/>
                  <a:pt x="3447" y="1673"/>
                  <a:pt x="3411" y="1675"/>
                </a:cubicBezTo>
                <a:cubicBezTo>
                  <a:pt x="3457" y="1600"/>
                  <a:pt x="3212" y="1652"/>
                  <a:pt x="3145" y="1563"/>
                </a:cubicBezTo>
                <a:cubicBezTo>
                  <a:pt x="3118" y="1528"/>
                  <a:pt x="3096" y="1483"/>
                  <a:pt x="3062" y="1463"/>
                </a:cubicBezTo>
                <a:cubicBezTo>
                  <a:pt x="3020" y="1439"/>
                  <a:pt x="3014" y="1478"/>
                  <a:pt x="2962" y="1484"/>
                </a:cubicBezTo>
                <a:cubicBezTo>
                  <a:pt x="2899" y="1488"/>
                  <a:pt x="2889" y="1423"/>
                  <a:pt x="2892" y="1542"/>
                </a:cubicBezTo>
                <a:cubicBezTo>
                  <a:pt x="2857" y="1527"/>
                  <a:pt x="2834" y="1568"/>
                  <a:pt x="2800" y="1546"/>
                </a:cubicBezTo>
                <a:cubicBezTo>
                  <a:pt x="2781" y="1534"/>
                  <a:pt x="2750" y="1512"/>
                  <a:pt x="2738" y="1492"/>
                </a:cubicBezTo>
                <a:cubicBezTo>
                  <a:pt x="2718" y="1461"/>
                  <a:pt x="2595" y="1474"/>
                  <a:pt x="2592" y="1517"/>
                </a:cubicBezTo>
                <a:cubicBezTo>
                  <a:pt x="2574" y="1503"/>
                  <a:pt x="2549" y="1494"/>
                  <a:pt x="2526" y="1492"/>
                </a:cubicBezTo>
                <a:cubicBezTo>
                  <a:pt x="2528" y="1530"/>
                  <a:pt x="2497" y="1545"/>
                  <a:pt x="2472" y="1563"/>
                </a:cubicBezTo>
                <a:cubicBezTo>
                  <a:pt x="2457" y="1571"/>
                  <a:pt x="2461" y="1600"/>
                  <a:pt x="2446" y="1617"/>
                </a:cubicBezTo>
                <a:cubicBezTo>
                  <a:pt x="2406" y="1657"/>
                  <a:pt x="2370" y="1674"/>
                  <a:pt x="2322" y="1634"/>
                </a:cubicBezTo>
                <a:cubicBezTo>
                  <a:pt x="2276" y="1594"/>
                  <a:pt x="2222" y="1609"/>
                  <a:pt x="2156" y="1555"/>
                </a:cubicBezTo>
                <a:cubicBezTo>
                  <a:pt x="2120" y="1524"/>
                  <a:pt x="2049" y="1476"/>
                  <a:pt x="2015" y="1505"/>
                </a:cubicBezTo>
                <a:cubicBezTo>
                  <a:pt x="2012" y="1543"/>
                  <a:pt x="2121" y="1613"/>
                  <a:pt x="2060" y="1671"/>
                </a:cubicBezTo>
                <a:cubicBezTo>
                  <a:pt x="2033" y="1697"/>
                  <a:pt x="2004" y="1588"/>
                  <a:pt x="2019" y="1563"/>
                </a:cubicBezTo>
                <a:cubicBezTo>
                  <a:pt x="1966" y="1530"/>
                  <a:pt x="1924" y="1514"/>
                  <a:pt x="1869" y="1459"/>
                </a:cubicBezTo>
                <a:cubicBezTo>
                  <a:pt x="1712" y="1421"/>
                  <a:pt x="1743" y="1402"/>
                  <a:pt x="1699" y="1364"/>
                </a:cubicBezTo>
                <a:cubicBezTo>
                  <a:pt x="1584" y="1286"/>
                  <a:pt x="1410" y="1421"/>
                  <a:pt x="1354" y="1239"/>
                </a:cubicBezTo>
                <a:cubicBezTo>
                  <a:pt x="1316" y="1252"/>
                  <a:pt x="1286" y="1270"/>
                  <a:pt x="1242" y="1276"/>
                </a:cubicBezTo>
                <a:cubicBezTo>
                  <a:pt x="1210" y="1295"/>
                  <a:pt x="1225" y="1321"/>
                  <a:pt x="1204" y="1347"/>
                </a:cubicBezTo>
                <a:cubicBezTo>
                  <a:pt x="1168" y="1289"/>
                  <a:pt x="1124" y="1397"/>
                  <a:pt x="1096" y="1297"/>
                </a:cubicBezTo>
                <a:cubicBezTo>
                  <a:pt x="1088" y="1271"/>
                  <a:pt x="954" y="1253"/>
                  <a:pt x="926" y="1247"/>
                </a:cubicBezTo>
                <a:cubicBezTo>
                  <a:pt x="934" y="1267"/>
                  <a:pt x="938" y="1286"/>
                  <a:pt x="946" y="1305"/>
                </a:cubicBezTo>
                <a:cubicBezTo>
                  <a:pt x="854" y="1262"/>
                  <a:pt x="900" y="1394"/>
                  <a:pt x="838" y="1409"/>
                </a:cubicBezTo>
                <a:cubicBezTo>
                  <a:pt x="696" y="1429"/>
                  <a:pt x="762" y="1473"/>
                  <a:pt x="635" y="1472"/>
                </a:cubicBezTo>
                <a:cubicBezTo>
                  <a:pt x="562" y="1493"/>
                  <a:pt x="668" y="1534"/>
                  <a:pt x="606" y="1576"/>
                </a:cubicBezTo>
                <a:cubicBezTo>
                  <a:pt x="531" y="1624"/>
                  <a:pt x="510" y="1642"/>
                  <a:pt x="427" y="1634"/>
                </a:cubicBezTo>
                <a:cubicBezTo>
                  <a:pt x="492" y="1654"/>
                  <a:pt x="487" y="1771"/>
                  <a:pt x="535" y="1812"/>
                </a:cubicBezTo>
                <a:cubicBezTo>
                  <a:pt x="597" y="1867"/>
                  <a:pt x="479" y="1910"/>
                  <a:pt x="435" y="1904"/>
                </a:cubicBezTo>
                <a:cubicBezTo>
                  <a:pt x="362" y="1894"/>
                  <a:pt x="214" y="1630"/>
                  <a:pt x="124" y="1717"/>
                </a:cubicBezTo>
                <a:cubicBezTo>
                  <a:pt x="85" y="1754"/>
                  <a:pt x="136" y="1823"/>
                  <a:pt x="99" y="1858"/>
                </a:cubicBezTo>
                <a:cubicBezTo>
                  <a:pt x="42" y="1910"/>
                  <a:pt x="18" y="1920"/>
                  <a:pt x="20" y="2008"/>
                </a:cubicBezTo>
                <a:cubicBezTo>
                  <a:pt x="21" y="2087"/>
                  <a:pt x="72" y="2086"/>
                  <a:pt x="107" y="2141"/>
                </a:cubicBezTo>
                <a:cubicBezTo>
                  <a:pt x="133" y="2184"/>
                  <a:pt x="61" y="2205"/>
                  <a:pt x="38" y="2260"/>
                </a:cubicBezTo>
                <a:cubicBezTo>
                  <a:pt x="19" y="2297"/>
                  <a:pt x="0" y="2373"/>
                  <a:pt x="40" y="2403"/>
                </a:cubicBezTo>
                <a:cubicBezTo>
                  <a:pt x="60" y="2423"/>
                  <a:pt x="102" y="2440"/>
                  <a:pt x="136" y="2440"/>
                </a:cubicBezTo>
                <a:cubicBezTo>
                  <a:pt x="185" y="2473"/>
                  <a:pt x="141" y="2418"/>
                  <a:pt x="227" y="2523"/>
                </a:cubicBezTo>
                <a:lnTo>
                  <a:pt x="198" y="2544"/>
                </a:lnTo>
                <a:cubicBezTo>
                  <a:pt x="222" y="2576"/>
                  <a:pt x="234" y="2622"/>
                  <a:pt x="269" y="2644"/>
                </a:cubicBezTo>
                <a:cubicBezTo>
                  <a:pt x="323" y="2677"/>
                  <a:pt x="359" y="2508"/>
                  <a:pt x="759" y="2910"/>
                </a:cubicBezTo>
                <a:cubicBezTo>
                  <a:pt x="905" y="3056"/>
                  <a:pt x="667" y="2943"/>
                  <a:pt x="680" y="3009"/>
                </a:cubicBezTo>
                <a:cubicBezTo>
                  <a:pt x="686" y="3037"/>
                  <a:pt x="867" y="3100"/>
                  <a:pt x="905" y="3126"/>
                </a:cubicBezTo>
                <a:cubicBezTo>
                  <a:pt x="869" y="3084"/>
                  <a:pt x="910" y="3130"/>
                  <a:pt x="917" y="3088"/>
                </a:cubicBezTo>
                <a:cubicBezTo>
                  <a:pt x="923" y="3076"/>
                  <a:pt x="932" y="3076"/>
                  <a:pt x="946" y="3080"/>
                </a:cubicBezTo>
                <a:cubicBezTo>
                  <a:pt x="934" y="3068"/>
                  <a:pt x="921" y="3055"/>
                  <a:pt x="909" y="3043"/>
                </a:cubicBezTo>
                <a:cubicBezTo>
                  <a:pt x="931" y="3052"/>
                  <a:pt x="952" y="3063"/>
                  <a:pt x="971" y="3076"/>
                </a:cubicBezTo>
                <a:cubicBezTo>
                  <a:pt x="935" y="3016"/>
                  <a:pt x="980" y="3061"/>
                  <a:pt x="1013" y="3059"/>
                </a:cubicBezTo>
                <a:cubicBezTo>
                  <a:pt x="1053" y="3057"/>
                  <a:pt x="1123" y="3020"/>
                  <a:pt x="1154" y="2997"/>
                </a:cubicBezTo>
                <a:cubicBezTo>
                  <a:pt x="1183" y="2976"/>
                  <a:pt x="1187" y="2930"/>
                  <a:pt x="1229" y="2935"/>
                </a:cubicBezTo>
                <a:cubicBezTo>
                  <a:pt x="1235" y="2935"/>
                  <a:pt x="1296" y="2930"/>
                  <a:pt x="1300" y="2922"/>
                </a:cubicBezTo>
                <a:cubicBezTo>
                  <a:pt x="1395" y="2731"/>
                  <a:pt x="1630" y="3048"/>
                  <a:pt x="1757" y="2926"/>
                </a:cubicBezTo>
                <a:cubicBezTo>
                  <a:pt x="1785" y="2900"/>
                  <a:pt x="1875" y="2910"/>
                  <a:pt x="1898" y="2939"/>
                </a:cubicBezTo>
                <a:cubicBezTo>
                  <a:pt x="1946" y="2998"/>
                  <a:pt x="1992" y="3065"/>
                  <a:pt x="2015" y="3147"/>
                </a:cubicBezTo>
                <a:cubicBezTo>
                  <a:pt x="2039" y="3234"/>
                  <a:pt x="1927" y="3324"/>
                  <a:pt x="1956" y="3396"/>
                </a:cubicBezTo>
                <a:cubicBezTo>
                  <a:pt x="1978" y="3448"/>
                  <a:pt x="2062" y="3457"/>
                  <a:pt x="2106" y="3479"/>
                </a:cubicBezTo>
                <a:cubicBezTo>
                  <a:pt x="2027" y="3526"/>
                  <a:pt x="1896" y="3451"/>
                  <a:pt x="1807" y="3458"/>
                </a:cubicBezTo>
                <a:cubicBezTo>
                  <a:pt x="1781" y="3461"/>
                  <a:pt x="1745" y="3476"/>
                  <a:pt x="1719" y="3467"/>
                </a:cubicBezTo>
                <a:cubicBezTo>
                  <a:pt x="1656" y="3436"/>
                  <a:pt x="1683" y="3453"/>
                  <a:pt x="1603" y="3487"/>
                </a:cubicBezTo>
                <a:cubicBezTo>
                  <a:pt x="1559" y="3506"/>
                  <a:pt x="1482" y="3631"/>
                  <a:pt x="1524" y="3670"/>
                </a:cubicBezTo>
                <a:cubicBezTo>
                  <a:pt x="1569" y="3712"/>
                  <a:pt x="1659" y="3716"/>
                  <a:pt x="1690" y="3770"/>
                </a:cubicBezTo>
                <a:cubicBezTo>
                  <a:pt x="1649" y="3763"/>
                  <a:pt x="1604" y="3784"/>
                  <a:pt x="1566" y="3774"/>
                </a:cubicBezTo>
                <a:cubicBezTo>
                  <a:pt x="1539" y="3767"/>
                  <a:pt x="1518" y="3745"/>
                  <a:pt x="1491" y="3737"/>
                </a:cubicBezTo>
                <a:cubicBezTo>
                  <a:pt x="1272" y="3673"/>
                  <a:pt x="1257" y="3819"/>
                  <a:pt x="1399" y="3845"/>
                </a:cubicBezTo>
                <a:cubicBezTo>
                  <a:pt x="1571" y="3876"/>
                  <a:pt x="1561" y="4023"/>
                  <a:pt x="1653" y="4094"/>
                </a:cubicBezTo>
                <a:cubicBezTo>
                  <a:pt x="1685" y="4119"/>
                  <a:pt x="1695" y="4142"/>
                  <a:pt x="1699" y="4181"/>
                </a:cubicBezTo>
                <a:cubicBezTo>
                  <a:pt x="1709" y="4297"/>
                  <a:pt x="1795" y="4195"/>
                  <a:pt x="1815" y="4244"/>
                </a:cubicBezTo>
                <a:cubicBezTo>
                  <a:pt x="1829" y="4278"/>
                  <a:pt x="1856" y="4306"/>
                  <a:pt x="1882" y="4331"/>
                </a:cubicBezTo>
                <a:cubicBezTo>
                  <a:pt x="1914" y="4364"/>
                  <a:pt x="1941" y="4329"/>
                  <a:pt x="1977" y="4344"/>
                </a:cubicBezTo>
                <a:cubicBezTo>
                  <a:pt x="2012" y="4357"/>
                  <a:pt x="2189" y="4371"/>
                  <a:pt x="2143" y="4431"/>
                </a:cubicBezTo>
                <a:cubicBezTo>
                  <a:pt x="2133" y="4425"/>
                  <a:pt x="2124" y="4418"/>
                  <a:pt x="2114" y="4410"/>
                </a:cubicBezTo>
                <a:cubicBezTo>
                  <a:pt x="2176" y="4458"/>
                  <a:pt x="2132" y="4532"/>
                  <a:pt x="2110" y="4589"/>
                </a:cubicBezTo>
                <a:cubicBezTo>
                  <a:pt x="2089" y="4644"/>
                  <a:pt x="2142" y="4687"/>
                  <a:pt x="2135" y="4743"/>
                </a:cubicBezTo>
                <a:cubicBezTo>
                  <a:pt x="2281" y="4531"/>
                  <a:pt x="2494" y="4498"/>
                  <a:pt x="2717" y="4601"/>
                </a:cubicBezTo>
                <a:cubicBezTo>
                  <a:pt x="2883" y="4678"/>
                  <a:pt x="2930" y="4889"/>
                  <a:pt x="3087" y="4896"/>
                </a:cubicBezTo>
                <a:cubicBezTo>
                  <a:pt x="3126" y="4899"/>
                  <a:pt x="3152" y="4902"/>
                  <a:pt x="3191" y="4901"/>
                </a:cubicBezTo>
                <a:lnTo>
                  <a:pt x="2908" y="3600"/>
                </a:lnTo>
                <a:lnTo>
                  <a:pt x="3573" y="3404"/>
                </a:lnTo>
                <a:cubicBezTo>
                  <a:pt x="3579" y="3403"/>
                  <a:pt x="3585" y="3401"/>
                  <a:pt x="3589" y="339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09" name="꙱ Jordan (The Hashemite Kingdom of Jordan) (JO) (H)">
            <a:extLst>
              <a:ext uri="{FF2B5EF4-FFF2-40B4-BE49-F238E27FC236}">
                <a16:creationId xmlns:a16="http://schemas.microsoft.com/office/drawing/2014/main" id="{195B3963-40BA-47EA-AAC0-85AEB82C3CDC}"/>
              </a:ext>
            </a:extLst>
          </p:cNvPr>
          <p:cNvSpPr>
            <a:spLocks/>
          </p:cNvSpPr>
          <p:nvPr/>
        </p:nvSpPr>
        <p:spPr bwMode="auto">
          <a:xfrm>
            <a:off x="5271900" y="1395578"/>
            <a:ext cx="105365" cy="123851"/>
          </a:xfrm>
          <a:custGeom>
            <a:avLst/>
            <a:gdLst>
              <a:gd name="T0" fmla="*/ 1051 w 1267"/>
              <a:gd name="T1" fmla="*/ 0 h 1504"/>
              <a:gd name="T2" fmla="*/ 1163 w 1267"/>
              <a:gd name="T3" fmla="*/ 312 h 1504"/>
              <a:gd name="T4" fmla="*/ 1166 w 1267"/>
              <a:gd name="T5" fmla="*/ 368 h 1504"/>
              <a:gd name="T6" fmla="*/ 1192 w 1267"/>
              <a:gd name="T7" fmla="*/ 443 h 1504"/>
              <a:gd name="T8" fmla="*/ 583 w 1267"/>
              <a:gd name="T9" fmla="*/ 671 h 1504"/>
              <a:gd name="T10" fmla="*/ 928 w 1267"/>
              <a:gd name="T11" fmla="*/ 1032 h 1504"/>
              <a:gd name="T12" fmla="*/ 782 w 1267"/>
              <a:gd name="T13" fmla="*/ 1170 h 1504"/>
              <a:gd name="T14" fmla="*/ 616 w 1267"/>
              <a:gd name="T15" fmla="*/ 1232 h 1504"/>
              <a:gd name="T16" fmla="*/ 345 w 1267"/>
              <a:gd name="T17" fmla="*/ 1488 h 1504"/>
              <a:gd name="T18" fmla="*/ 7 w 1267"/>
              <a:gd name="T19" fmla="*/ 1430 h 1504"/>
              <a:gd name="T20" fmla="*/ 7 w 1267"/>
              <a:gd name="T21" fmla="*/ 1432 h 1504"/>
              <a:gd name="T22" fmla="*/ 6 w 1267"/>
              <a:gd name="T23" fmla="*/ 1431 h 1504"/>
              <a:gd name="T24" fmla="*/ 41 w 1267"/>
              <a:gd name="T25" fmla="*/ 1138 h 1504"/>
              <a:gd name="T26" fmla="*/ 107 w 1267"/>
              <a:gd name="T27" fmla="*/ 832 h 1504"/>
              <a:gd name="T28" fmla="*/ 103 w 1267"/>
              <a:gd name="T29" fmla="*/ 695 h 1504"/>
              <a:gd name="T30" fmla="*/ 121 w 1267"/>
              <a:gd name="T31" fmla="*/ 563 h 1504"/>
              <a:gd name="T32" fmla="*/ 110 w 1267"/>
              <a:gd name="T33" fmla="*/ 283 h 1504"/>
              <a:gd name="T34" fmla="*/ 245 w 1267"/>
              <a:gd name="T35" fmla="*/ 260 h 1504"/>
              <a:gd name="T36" fmla="*/ 476 w 1267"/>
              <a:gd name="T37" fmla="*/ 365 h 1504"/>
              <a:gd name="T38" fmla="*/ 741 w 1267"/>
              <a:gd name="T39" fmla="*/ 202 h 1504"/>
              <a:gd name="T40" fmla="*/ 1051 w 1267"/>
              <a:gd name="T41" fmla="*/ 0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67" h="1504">
                <a:moveTo>
                  <a:pt x="1051" y="0"/>
                </a:moveTo>
                <a:cubicBezTo>
                  <a:pt x="1084" y="106"/>
                  <a:pt x="1127" y="208"/>
                  <a:pt x="1163" y="312"/>
                </a:cubicBezTo>
                <a:cubicBezTo>
                  <a:pt x="1128" y="317"/>
                  <a:pt x="1151" y="359"/>
                  <a:pt x="1166" y="368"/>
                </a:cubicBezTo>
                <a:cubicBezTo>
                  <a:pt x="1204" y="394"/>
                  <a:pt x="1267" y="364"/>
                  <a:pt x="1192" y="443"/>
                </a:cubicBezTo>
                <a:cubicBezTo>
                  <a:pt x="939" y="578"/>
                  <a:pt x="797" y="626"/>
                  <a:pt x="583" y="671"/>
                </a:cubicBezTo>
                <a:cubicBezTo>
                  <a:pt x="693" y="796"/>
                  <a:pt x="808" y="916"/>
                  <a:pt x="928" y="1032"/>
                </a:cubicBezTo>
                <a:cubicBezTo>
                  <a:pt x="836" y="1063"/>
                  <a:pt x="770" y="1017"/>
                  <a:pt x="782" y="1170"/>
                </a:cubicBezTo>
                <a:cubicBezTo>
                  <a:pt x="787" y="1236"/>
                  <a:pt x="665" y="1224"/>
                  <a:pt x="616" y="1232"/>
                </a:cubicBezTo>
                <a:cubicBezTo>
                  <a:pt x="483" y="1253"/>
                  <a:pt x="486" y="1457"/>
                  <a:pt x="345" y="1488"/>
                </a:cubicBezTo>
                <a:cubicBezTo>
                  <a:pt x="274" y="1504"/>
                  <a:pt x="78" y="1451"/>
                  <a:pt x="7" y="1430"/>
                </a:cubicBezTo>
                <a:lnTo>
                  <a:pt x="7" y="1432"/>
                </a:lnTo>
                <a:lnTo>
                  <a:pt x="6" y="1431"/>
                </a:lnTo>
                <a:cubicBezTo>
                  <a:pt x="0" y="1332"/>
                  <a:pt x="40" y="1237"/>
                  <a:pt x="41" y="1138"/>
                </a:cubicBezTo>
                <a:cubicBezTo>
                  <a:pt x="42" y="1024"/>
                  <a:pt x="93" y="940"/>
                  <a:pt x="107" y="832"/>
                </a:cubicBezTo>
                <a:cubicBezTo>
                  <a:pt x="112" y="787"/>
                  <a:pt x="99" y="740"/>
                  <a:pt x="103" y="695"/>
                </a:cubicBezTo>
                <a:cubicBezTo>
                  <a:pt x="106" y="651"/>
                  <a:pt x="120" y="605"/>
                  <a:pt x="121" y="563"/>
                </a:cubicBezTo>
                <a:cubicBezTo>
                  <a:pt x="125" y="474"/>
                  <a:pt x="113" y="372"/>
                  <a:pt x="110" y="283"/>
                </a:cubicBezTo>
                <a:cubicBezTo>
                  <a:pt x="107" y="207"/>
                  <a:pt x="202" y="230"/>
                  <a:pt x="245" y="260"/>
                </a:cubicBezTo>
                <a:cubicBezTo>
                  <a:pt x="316" y="309"/>
                  <a:pt x="381" y="384"/>
                  <a:pt x="476" y="365"/>
                </a:cubicBezTo>
                <a:cubicBezTo>
                  <a:pt x="573" y="346"/>
                  <a:pt x="661" y="256"/>
                  <a:pt x="741" y="202"/>
                </a:cubicBezTo>
                <a:cubicBezTo>
                  <a:pt x="842" y="135"/>
                  <a:pt x="944" y="60"/>
                  <a:pt x="1051" y="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0" name="꙱ Jersey (Bailiwick of Jersey) (JE) (H)">
            <a:extLst>
              <a:ext uri="{FF2B5EF4-FFF2-40B4-BE49-F238E27FC236}">
                <a16:creationId xmlns:a16="http://schemas.microsoft.com/office/drawing/2014/main" id="{034D9BB6-569D-4B4C-B825-F01EC6AE6140}"/>
              </a:ext>
            </a:extLst>
          </p:cNvPr>
          <p:cNvSpPr>
            <a:spLocks/>
          </p:cNvSpPr>
          <p:nvPr/>
        </p:nvSpPr>
        <p:spPr bwMode="auto">
          <a:xfrm>
            <a:off x="4372169" y="933200"/>
            <a:ext cx="3099" cy="3097"/>
          </a:xfrm>
          <a:custGeom>
            <a:avLst/>
            <a:gdLst>
              <a:gd name="T0" fmla="*/ 30 w 39"/>
              <a:gd name="T1" fmla="*/ 35 h 35"/>
              <a:gd name="T2" fmla="*/ 39 w 39"/>
              <a:gd name="T3" fmla="*/ 8 h 35"/>
              <a:gd name="T4" fmla="*/ 0 w 39"/>
              <a:gd name="T5" fmla="*/ 35 h 35"/>
              <a:gd name="T6" fmla="*/ 30 w 39"/>
              <a:gd name="T7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" h="35">
                <a:moveTo>
                  <a:pt x="30" y="35"/>
                </a:moveTo>
                <a:cubicBezTo>
                  <a:pt x="33" y="26"/>
                  <a:pt x="36" y="17"/>
                  <a:pt x="39" y="8"/>
                </a:cubicBezTo>
                <a:cubicBezTo>
                  <a:pt x="15" y="0"/>
                  <a:pt x="1" y="10"/>
                  <a:pt x="0" y="35"/>
                </a:cubicBezTo>
                <a:cubicBezTo>
                  <a:pt x="10" y="35"/>
                  <a:pt x="20" y="35"/>
                  <a:pt x="30" y="3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1" name="꙱ Japan (JP) (H)">
            <a:extLst>
              <a:ext uri="{FF2B5EF4-FFF2-40B4-BE49-F238E27FC236}">
                <a16:creationId xmlns:a16="http://schemas.microsoft.com/office/drawing/2014/main" id="{AC214D6F-AE44-4590-A943-66BC2FCB744D}"/>
              </a:ext>
            </a:extLst>
          </p:cNvPr>
          <p:cNvSpPr>
            <a:spLocks noEditPoints="1"/>
          </p:cNvSpPr>
          <p:nvPr/>
        </p:nvSpPr>
        <p:spPr bwMode="auto">
          <a:xfrm>
            <a:off x="7528976" y="1041570"/>
            <a:ext cx="317127" cy="622353"/>
          </a:xfrm>
          <a:custGeom>
            <a:avLst/>
            <a:gdLst>
              <a:gd name="T0" fmla="*/ 3565 w 3845"/>
              <a:gd name="T1" fmla="*/ 3798 h 7549"/>
              <a:gd name="T2" fmla="*/ 2719 w 3845"/>
              <a:gd name="T3" fmla="*/ 2723 h 7549"/>
              <a:gd name="T4" fmla="*/ 2244 w 3845"/>
              <a:gd name="T5" fmla="*/ 1158 h 7549"/>
              <a:gd name="T6" fmla="*/ 2240 w 3845"/>
              <a:gd name="T7" fmla="*/ 147 h 7549"/>
              <a:gd name="T8" fmla="*/ 2292 w 3845"/>
              <a:gd name="T9" fmla="*/ 761 h 7549"/>
              <a:gd name="T10" fmla="*/ 2537 w 3845"/>
              <a:gd name="T11" fmla="*/ 1394 h 7549"/>
              <a:gd name="T12" fmla="*/ 2488 w 3845"/>
              <a:gd name="T13" fmla="*/ 1146 h 7549"/>
              <a:gd name="T14" fmla="*/ 3366 w 3845"/>
              <a:gd name="T15" fmla="*/ 1166 h 7549"/>
              <a:gd name="T16" fmla="*/ 3803 w 3845"/>
              <a:gd name="T17" fmla="*/ 766 h 7549"/>
              <a:gd name="T18" fmla="*/ 3456 w 3845"/>
              <a:gd name="T19" fmla="*/ 410 h 7549"/>
              <a:gd name="T20" fmla="*/ 2367 w 3845"/>
              <a:gd name="T21" fmla="*/ 81 h 7549"/>
              <a:gd name="T22" fmla="*/ 2078 w 3845"/>
              <a:gd name="T23" fmla="*/ 92 h 7549"/>
              <a:gd name="T24" fmla="*/ 2028 w 3845"/>
              <a:gd name="T25" fmla="*/ 63 h 7549"/>
              <a:gd name="T26" fmla="*/ 1615 w 3845"/>
              <a:gd name="T27" fmla="*/ 5208 h 7549"/>
              <a:gd name="T28" fmla="*/ 1615 w 3845"/>
              <a:gd name="T29" fmla="*/ 4017 h 7549"/>
              <a:gd name="T30" fmla="*/ 1710 w 3845"/>
              <a:gd name="T31" fmla="*/ 4365 h 7549"/>
              <a:gd name="T32" fmla="*/ 2221 w 3845"/>
              <a:gd name="T33" fmla="*/ 4338 h 7549"/>
              <a:gd name="T34" fmla="*/ 1915 w 3845"/>
              <a:gd name="T35" fmla="*/ 3988 h 7549"/>
              <a:gd name="T36" fmla="*/ 1594 w 3845"/>
              <a:gd name="T37" fmla="*/ 4014 h 7549"/>
              <a:gd name="T38" fmla="*/ 1511 w 3845"/>
              <a:gd name="T39" fmla="*/ 3248 h 7549"/>
              <a:gd name="T40" fmla="*/ 1493 w 3845"/>
              <a:gd name="T41" fmla="*/ 5344 h 7549"/>
              <a:gd name="T42" fmla="*/ 1220 w 3845"/>
              <a:gd name="T43" fmla="*/ 4605 h 7549"/>
              <a:gd name="T44" fmla="*/ 1550 w 3845"/>
              <a:gd name="T45" fmla="*/ 3949 h 7549"/>
              <a:gd name="T46" fmla="*/ 1835 w 3845"/>
              <a:gd name="T47" fmla="*/ 3908 h 7549"/>
              <a:gd name="T48" fmla="*/ 2411 w 3845"/>
              <a:gd name="T49" fmla="*/ 3853 h 7549"/>
              <a:gd name="T50" fmla="*/ 2671 w 3845"/>
              <a:gd name="T51" fmla="*/ 4278 h 7549"/>
              <a:gd name="T52" fmla="*/ 2778 w 3845"/>
              <a:gd name="T53" fmla="*/ 3722 h 7549"/>
              <a:gd name="T54" fmla="*/ 3242 w 3845"/>
              <a:gd name="T55" fmla="*/ 3866 h 7549"/>
              <a:gd name="T56" fmla="*/ 3418 w 3845"/>
              <a:gd name="T57" fmla="*/ 3654 h 7549"/>
              <a:gd name="T58" fmla="*/ 3785 w 3845"/>
              <a:gd name="T59" fmla="*/ 3640 h 7549"/>
              <a:gd name="T60" fmla="*/ 3657 w 3845"/>
              <a:gd name="T61" fmla="*/ 2993 h 7549"/>
              <a:gd name="T62" fmla="*/ 3489 w 3845"/>
              <a:gd name="T63" fmla="*/ 2076 h 7549"/>
              <a:gd name="T64" fmla="*/ 2933 w 3845"/>
              <a:gd name="T65" fmla="*/ 1494 h 7549"/>
              <a:gd name="T66" fmla="*/ 2699 w 3845"/>
              <a:gd name="T67" fmla="*/ 1500 h 7549"/>
              <a:gd name="T68" fmla="*/ 2924 w 3845"/>
              <a:gd name="T69" fmla="*/ 2064 h 7549"/>
              <a:gd name="T70" fmla="*/ 2529 w 3845"/>
              <a:gd name="T71" fmla="*/ 3062 h 7549"/>
              <a:gd name="T72" fmla="*/ 2448 w 3845"/>
              <a:gd name="T73" fmla="*/ 3123 h 7549"/>
              <a:gd name="T74" fmla="*/ 2198 w 3845"/>
              <a:gd name="T75" fmla="*/ 3515 h 7549"/>
              <a:gd name="T76" fmla="*/ 1609 w 3845"/>
              <a:gd name="T77" fmla="*/ 3530 h 7549"/>
              <a:gd name="T78" fmla="*/ 1045 w 3845"/>
              <a:gd name="T79" fmla="*/ 4222 h 7549"/>
              <a:gd name="T80" fmla="*/ 1039 w 3845"/>
              <a:gd name="T81" fmla="*/ 4495 h 7549"/>
              <a:gd name="T82" fmla="*/ 1138 w 3845"/>
              <a:gd name="T83" fmla="*/ 4570 h 7549"/>
              <a:gd name="T84" fmla="*/ 1247 w 3845"/>
              <a:gd name="T85" fmla="*/ 4878 h 7549"/>
              <a:gd name="T86" fmla="*/ 1377 w 3845"/>
              <a:gd name="T87" fmla="*/ 4910 h 7549"/>
              <a:gd name="T88" fmla="*/ 1618 w 3845"/>
              <a:gd name="T89" fmla="*/ 5009 h 7549"/>
              <a:gd name="T90" fmla="*/ 1539 w 3845"/>
              <a:gd name="T91" fmla="*/ 4363 h 7549"/>
              <a:gd name="T92" fmla="*/ 1089 w 3845"/>
              <a:gd name="T93" fmla="*/ 4908 h 7549"/>
              <a:gd name="T94" fmla="*/ 1089 w 3845"/>
              <a:gd name="T95" fmla="*/ 4635 h 7549"/>
              <a:gd name="T96" fmla="*/ 834 w 3845"/>
              <a:gd name="T97" fmla="*/ 4323 h 7549"/>
              <a:gd name="T98" fmla="*/ 730 w 3845"/>
              <a:gd name="T99" fmla="*/ 4394 h 7549"/>
              <a:gd name="T100" fmla="*/ 727 w 3845"/>
              <a:gd name="T101" fmla="*/ 4552 h 7549"/>
              <a:gd name="T102" fmla="*/ 644 w 3845"/>
              <a:gd name="T103" fmla="*/ 3994 h 7549"/>
              <a:gd name="T104" fmla="*/ 1371 w 3845"/>
              <a:gd name="T105" fmla="*/ 6164 h 7549"/>
              <a:gd name="T106" fmla="*/ 1339 w 3845"/>
              <a:gd name="T107" fmla="*/ 6149 h 7549"/>
              <a:gd name="T108" fmla="*/ 1232 w 3845"/>
              <a:gd name="T109" fmla="*/ 6446 h 7549"/>
              <a:gd name="T110" fmla="*/ 1202 w 3845"/>
              <a:gd name="T111" fmla="*/ 6636 h 7549"/>
              <a:gd name="T112" fmla="*/ 784 w 3845"/>
              <a:gd name="T113" fmla="*/ 6823 h 7549"/>
              <a:gd name="T114" fmla="*/ 107 w 3845"/>
              <a:gd name="T115" fmla="*/ 7488 h 7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45" h="7549">
                <a:moveTo>
                  <a:pt x="18" y="7500"/>
                </a:moveTo>
                <a:cubicBezTo>
                  <a:pt x="8" y="7514"/>
                  <a:pt x="2" y="7530"/>
                  <a:pt x="0" y="7547"/>
                </a:cubicBezTo>
                <a:cubicBezTo>
                  <a:pt x="20" y="7549"/>
                  <a:pt x="40" y="7546"/>
                  <a:pt x="59" y="7538"/>
                </a:cubicBezTo>
                <a:cubicBezTo>
                  <a:pt x="56" y="7515"/>
                  <a:pt x="41" y="7501"/>
                  <a:pt x="18" y="7500"/>
                </a:cubicBezTo>
                <a:close/>
                <a:moveTo>
                  <a:pt x="3565" y="3798"/>
                </a:moveTo>
                <a:cubicBezTo>
                  <a:pt x="3553" y="3824"/>
                  <a:pt x="3562" y="3834"/>
                  <a:pt x="3592" y="3827"/>
                </a:cubicBezTo>
                <a:cubicBezTo>
                  <a:pt x="3584" y="3817"/>
                  <a:pt x="3575" y="3807"/>
                  <a:pt x="3565" y="3798"/>
                </a:cubicBezTo>
                <a:close/>
                <a:moveTo>
                  <a:pt x="2719" y="2551"/>
                </a:moveTo>
                <a:cubicBezTo>
                  <a:pt x="2687" y="2562"/>
                  <a:pt x="2650" y="2630"/>
                  <a:pt x="2694" y="2650"/>
                </a:cubicBezTo>
                <a:cubicBezTo>
                  <a:pt x="2733" y="2668"/>
                  <a:pt x="2726" y="2679"/>
                  <a:pt x="2719" y="2723"/>
                </a:cubicBezTo>
                <a:cubicBezTo>
                  <a:pt x="2774" y="2721"/>
                  <a:pt x="2808" y="2647"/>
                  <a:pt x="2736" y="2620"/>
                </a:cubicBezTo>
                <a:cubicBezTo>
                  <a:pt x="2720" y="2611"/>
                  <a:pt x="2725" y="2566"/>
                  <a:pt x="2719" y="2551"/>
                </a:cubicBezTo>
                <a:close/>
                <a:moveTo>
                  <a:pt x="2244" y="1158"/>
                </a:moveTo>
                <a:cubicBezTo>
                  <a:pt x="2243" y="1182"/>
                  <a:pt x="2256" y="1194"/>
                  <a:pt x="2280" y="1191"/>
                </a:cubicBezTo>
                <a:cubicBezTo>
                  <a:pt x="2282" y="1166"/>
                  <a:pt x="2270" y="1152"/>
                  <a:pt x="2244" y="1158"/>
                </a:cubicBezTo>
                <a:close/>
                <a:moveTo>
                  <a:pt x="2289" y="3884"/>
                </a:moveTo>
                <a:cubicBezTo>
                  <a:pt x="2244" y="3881"/>
                  <a:pt x="2215" y="3972"/>
                  <a:pt x="2248" y="3999"/>
                </a:cubicBezTo>
                <a:cubicBezTo>
                  <a:pt x="2309" y="4049"/>
                  <a:pt x="2286" y="3900"/>
                  <a:pt x="2289" y="3884"/>
                </a:cubicBezTo>
                <a:close/>
                <a:moveTo>
                  <a:pt x="2170" y="21"/>
                </a:moveTo>
                <a:cubicBezTo>
                  <a:pt x="2196" y="63"/>
                  <a:pt x="2202" y="112"/>
                  <a:pt x="2240" y="147"/>
                </a:cubicBezTo>
                <a:cubicBezTo>
                  <a:pt x="2298" y="198"/>
                  <a:pt x="2365" y="252"/>
                  <a:pt x="2399" y="322"/>
                </a:cubicBezTo>
                <a:cubicBezTo>
                  <a:pt x="2429" y="384"/>
                  <a:pt x="2465" y="453"/>
                  <a:pt x="2488" y="517"/>
                </a:cubicBezTo>
                <a:cubicBezTo>
                  <a:pt x="2510" y="578"/>
                  <a:pt x="2447" y="603"/>
                  <a:pt x="2491" y="656"/>
                </a:cubicBezTo>
                <a:cubicBezTo>
                  <a:pt x="2536" y="710"/>
                  <a:pt x="2641" y="839"/>
                  <a:pt x="2495" y="822"/>
                </a:cubicBezTo>
                <a:cubicBezTo>
                  <a:pt x="2429" y="814"/>
                  <a:pt x="2355" y="759"/>
                  <a:pt x="2292" y="761"/>
                </a:cubicBezTo>
                <a:cubicBezTo>
                  <a:pt x="2253" y="762"/>
                  <a:pt x="2298" y="822"/>
                  <a:pt x="2310" y="830"/>
                </a:cubicBezTo>
                <a:cubicBezTo>
                  <a:pt x="2346" y="854"/>
                  <a:pt x="2381" y="867"/>
                  <a:pt x="2374" y="919"/>
                </a:cubicBezTo>
                <a:cubicBezTo>
                  <a:pt x="2360" y="1013"/>
                  <a:pt x="2256" y="959"/>
                  <a:pt x="2299" y="1083"/>
                </a:cubicBezTo>
                <a:cubicBezTo>
                  <a:pt x="2332" y="1177"/>
                  <a:pt x="2429" y="1172"/>
                  <a:pt x="2487" y="1240"/>
                </a:cubicBezTo>
                <a:cubicBezTo>
                  <a:pt x="2524" y="1282"/>
                  <a:pt x="2505" y="1346"/>
                  <a:pt x="2537" y="1394"/>
                </a:cubicBezTo>
                <a:cubicBezTo>
                  <a:pt x="2588" y="1470"/>
                  <a:pt x="2606" y="1419"/>
                  <a:pt x="2666" y="1396"/>
                </a:cubicBezTo>
                <a:cubicBezTo>
                  <a:pt x="2625" y="1364"/>
                  <a:pt x="2666" y="1325"/>
                  <a:pt x="2703" y="1318"/>
                </a:cubicBezTo>
                <a:cubicBezTo>
                  <a:pt x="2712" y="1316"/>
                  <a:pt x="2838" y="1350"/>
                  <a:pt x="2807" y="1297"/>
                </a:cubicBezTo>
                <a:cubicBezTo>
                  <a:pt x="2784" y="1260"/>
                  <a:pt x="2701" y="1239"/>
                  <a:pt x="2665" y="1214"/>
                </a:cubicBezTo>
                <a:cubicBezTo>
                  <a:pt x="2612" y="1177"/>
                  <a:pt x="2542" y="1183"/>
                  <a:pt x="2488" y="1146"/>
                </a:cubicBezTo>
                <a:cubicBezTo>
                  <a:pt x="2439" y="1112"/>
                  <a:pt x="2409" y="976"/>
                  <a:pt x="2558" y="1053"/>
                </a:cubicBezTo>
                <a:cubicBezTo>
                  <a:pt x="2589" y="1069"/>
                  <a:pt x="2615" y="1098"/>
                  <a:pt x="2647" y="1111"/>
                </a:cubicBezTo>
                <a:cubicBezTo>
                  <a:pt x="2680" y="1124"/>
                  <a:pt x="2722" y="1047"/>
                  <a:pt x="2753" y="1029"/>
                </a:cubicBezTo>
                <a:cubicBezTo>
                  <a:pt x="2855" y="971"/>
                  <a:pt x="2993" y="1102"/>
                  <a:pt x="3084" y="1135"/>
                </a:cubicBezTo>
                <a:cubicBezTo>
                  <a:pt x="3133" y="1152"/>
                  <a:pt x="3457" y="1341"/>
                  <a:pt x="3366" y="1166"/>
                </a:cubicBezTo>
                <a:cubicBezTo>
                  <a:pt x="3337" y="1111"/>
                  <a:pt x="3331" y="1070"/>
                  <a:pt x="3355" y="1009"/>
                </a:cubicBezTo>
                <a:cubicBezTo>
                  <a:pt x="3405" y="882"/>
                  <a:pt x="3484" y="878"/>
                  <a:pt x="3607" y="909"/>
                </a:cubicBezTo>
                <a:cubicBezTo>
                  <a:pt x="3552" y="840"/>
                  <a:pt x="3736" y="918"/>
                  <a:pt x="3676" y="838"/>
                </a:cubicBezTo>
                <a:cubicBezTo>
                  <a:pt x="3704" y="825"/>
                  <a:pt x="3736" y="817"/>
                  <a:pt x="3768" y="823"/>
                </a:cubicBezTo>
                <a:cubicBezTo>
                  <a:pt x="3764" y="797"/>
                  <a:pt x="3779" y="775"/>
                  <a:pt x="3803" y="766"/>
                </a:cubicBezTo>
                <a:cubicBezTo>
                  <a:pt x="3764" y="721"/>
                  <a:pt x="3766" y="781"/>
                  <a:pt x="3738" y="794"/>
                </a:cubicBezTo>
                <a:cubicBezTo>
                  <a:pt x="3720" y="803"/>
                  <a:pt x="3690" y="766"/>
                  <a:pt x="3684" y="761"/>
                </a:cubicBezTo>
                <a:cubicBezTo>
                  <a:pt x="3670" y="749"/>
                  <a:pt x="3561" y="646"/>
                  <a:pt x="3643" y="683"/>
                </a:cubicBezTo>
                <a:cubicBezTo>
                  <a:pt x="3585" y="657"/>
                  <a:pt x="3519" y="645"/>
                  <a:pt x="3507" y="572"/>
                </a:cubicBezTo>
                <a:cubicBezTo>
                  <a:pt x="3499" y="524"/>
                  <a:pt x="3512" y="433"/>
                  <a:pt x="3456" y="410"/>
                </a:cubicBezTo>
                <a:cubicBezTo>
                  <a:pt x="3447" y="457"/>
                  <a:pt x="3435" y="538"/>
                  <a:pt x="3381" y="556"/>
                </a:cubicBezTo>
                <a:cubicBezTo>
                  <a:pt x="3316" y="576"/>
                  <a:pt x="3216" y="476"/>
                  <a:pt x="3179" y="517"/>
                </a:cubicBezTo>
                <a:cubicBezTo>
                  <a:pt x="3168" y="481"/>
                  <a:pt x="3142" y="484"/>
                  <a:pt x="3111" y="489"/>
                </a:cubicBezTo>
                <a:cubicBezTo>
                  <a:pt x="3069" y="496"/>
                  <a:pt x="3060" y="465"/>
                  <a:pt x="3025" y="451"/>
                </a:cubicBezTo>
                <a:cubicBezTo>
                  <a:pt x="2635" y="301"/>
                  <a:pt x="2692" y="282"/>
                  <a:pt x="2367" y="81"/>
                </a:cubicBezTo>
                <a:cubicBezTo>
                  <a:pt x="2329" y="57"/>
                  <a:pt x="2281" y="15"/>
                  <a:pt x="2236" y="6"/>
                </a:cubicBezTo>
                <a:cubicBezTo>
                  <a:pt x="2203" y="0"/>
                  <a:pt x="2206" y="49"/>
                  <a:pt x="2170" y="21"/>
                </a:cubicBezTo>
                <a:close/>
                <a:moveTo>
                  <a:pt x="2078" y="92"/>
                </a:moveTo>
                <a:cubicBezTo>
                  <a:pt x="2075" y="129"/>
                  <a:pt x="2114" y="146"/>
                  <a:pt x="2140" y="122"/>
                </a:cubicBezTo>
                <a:cubicBezTo>
                  <a:pt x="2123" y="106"/>
                  <a:pt x="2102" y="96"/>
                  <a:pt x="2078" y="92"/>
                </a:cubicBezTo>
                <a:close/>
                <a:moveTo>
                  <a:pt x="2105" y="3893"/>
                </a:moveTo>
                <a:cubicBezTo>
                  <a:pt x="2083" y="3880"/>
                  <a:pt x="2064" y="3890"/>
                  <a:pt x="2051" y="3910"/>
                </a:cubicBezTo>
                <a:cubicBezTo>
                  <a:pt x="2071" y="3929"/>
                  <a:pt x="2125" y="3937"/>
                  <a:pt x="2105" y="3893"/>
                </a:cubicBezTo>
                <a:close/>
                <a:moveTo>
                  <a:pt x="1980" y="21"/>
                </a:moveTo>
                <a:cubicBezTo>
                  <a:pt x="1962" y="18"/>
                  <a:pt x="2017" y="59"/>
                  <a:pt x="2028" y="63"/>
                </a:cubicBezTo>
                <a:cubicBezTo>
                  <a:pt x="2020" y="41"/>
                  <a:pt x="2003" y="25"/>
                  <a:pt x="1980" y="21"/>
                </a:cubicBezTo>
                <a:close/>
                <a:moveTo>
                  <a:pt x="1742" y="3976"/>
                </a:moveTo>
                <a:cubicBezTo>
                  <a:pt x="1720" y="3971"/>
                  <a:pt x="1720" y="3981"/>
                  <a:pt x="1742" y="4005"/>
                </a:cubicBezTo>
                <a:cubicBezTo>
                  <a:pt x="1742" y="3996"/>
                  <a:pt x="1742" y="3986"/>
                  <a:pt x="1742" y="3976"/>
                </a:cubicBezTo>
                <a:close/>
                <a:moveTo>
                  <a:pt x="1615" y="5208"/>
                </a:moveTo>
                <a:cubicBezTo>
                  <a:pt x="1582" y="5225"/>
                  <a:pt x="1585" y="5377"/>
                  <a:pt x="1636" y="5359"/>
                </a:cubicBezTo>
                <a:cubicBezTo>
                  <a:pt x="1615" y="5310"/>
                  <a:pt x="1641" y="5256"/>
                  <a:pt x="1615" y="5208"/>
                </a:cubicBezTo>
                <a:close/>
                <a:moveTo>
                  <a:pt x="1615" y="4017"/>
                </a:moveTo>
                <a:cubicBezTo>
                  <a:pt x="1587" y="4034"/>
                  <a:pt x="1606" y="4054"/>
                  <a:pt x="1633" y="4047"/>
                </a:cubicBezTo>
                <a:cubicBezTo>
                  <a:pt x="1627" y="4037"/>
                  <a:pt x="1621" y="4027"/>
                  <a:pt x="1615" y="4017"/>
                </a:cubicBezTo>
                <a:close/>
                <a:moveTo>
                  <a:pt x="1680" y="4210"/>
                </a:moveTo>
                <a:cubicBezTo>
                  <a:pt x="1659" y="4259"/>
                  <a:pt x="1602" y="4272"/>
                  <a:pt x="1570" y="4311"/>
                </a:cubicBezTo>
                <a:cubicBezTo>
                  <a:pt x="1608" y="4314"/>
                  <a:pt x="1631" y="4280"/>
                  <a:pt x="1662" y="4267"/>
                </a:cubicBezTo>
                <a:cubicBezTo>
                  <a:pt x="1669" y="4284"/>
                  <a:pt x="1683" y="4336"/>
                  <a:pt x="1709" y="4334"/>
                </a:cubicBezTo>
                <a:cubicBezTo>
                  <a:pt x="1742" y="4331"/>
                  <a:pt x="1755" y="4356"/>
                  <a:pt x="1710" y="4365"/>
                </a:cubicBezTo>
                <a:cubicBezTo>
                  <a:pt x="1744" y="4376"/>
                  <a:pt x="1744" y="4468"/>
                  <a:pt x="1789" y="4462"/>
                </a:cubicBezTo>
                <a:cubicBezTo>
                  <a:pt x="1829" y="4456"/>
                  <a:pt x="1835" y="4504"/>
                  <a:pt x="1867" y="4516"/>
                </a:cubicBezTo>
                <a:cubicBezTo>
                  <a:pt x="1899" y="4528"/>
                  <a:pt x="1932" y="4509"/>
                  <a:pt x="1959" y="4537"/>
                </a:cubicBezTo>
                <a:cubicBezTo>
                  <a:pt x="1897" y="4494"/>
                  <a:pt x="1935" y="4376"/>
                  <a:pt x="1960" y="4323"/>
                </a:cubicBezTo>
                <a:cubicBezTo>
                  <a:pt x="2024" y="4186"/>
                  <a:pt x="2137" y="4285"/>
                  <a:pt x="2221" y="4338"/>
                </a:cubicBezTo>
                <a:cubicBezTo>
                  <a:pt x="2229" y="4307"/>
                  <a:pt x="2220" y="4274"/>
                  <a:pt x="2229" y="4243"/>
                </a:cubicBezTo>
                <a:cubicBezTo>
                  <a:pt x="2241" y="4206"/>
                  <a:pt x="2276" y="4182"/>
                  <a:pt x="2295" y="4149"/>
                </a:cubicBezTo>
                <a:cubicBezTo>
                  <a:pt x="2314" y="4118"/>
                  <a:pt x="2235" y="4036"/>
                  <a:pt x="2233" y="3994"/>
                </a:cubicBezTo>
                <a:cubicBezTo>
                  <a:pt x="2163" y="4008"/>
                  <a:pt x="2118" y="3960"/>
                  <a:pt x="2054" y="3949"/>
                </a:cubicBezTo>
                <a:cubicBezTo>
                  <a:pt x="2000" y="3939"/>
                  <a:pt x="1954" y="4011"/>
                  <a:pt x="1915" y="3988"/>
                </a:cubicBezTo>
                <a:cubicBezTo>
                  <a:pt x="1969" y="4036"/>
                  <a:pt x="1942" y="4069"/>
                  <a:pt x="1882" y="4086"/>
                </a:cubicBezTo>
                <a:cubicBezTo>
                  <a:pt x="1796" y="4109"/>
                  <a:pt x="1807" y="4051"/>
                  <a:pt x="1728" y="4038"/>
                </a:cubicBezTo>
                <a:cubicBezTo>
                  <a:pt x="1721" y="4078"/>
                  <a:pt x="1723" y="4197"/>
                  <a:pt x="1680" y="4210"/>
                </a:cubicBezTo>
                <a:close/>
                <a:moveTo>
                  <a:pt x="1585" y="3985"/>
                </a:moveTo>
                <a:cubicBezTo>
                  <a:pt x="1551" y="3997"/>
                  <a:pt x="1554" y="4007"/>
                  <a:pt x="1594" y="4014"/>
                </a:cubicBezTo>
                <a:cubicBezTo>
                  <a:pt x="1591" y="4004"/>
                  <a:pt x="1588" y="3995"/>
                  <a:pt x="1585" y="3985"/>
                </a:cubicBezTo>
                <a:close/>
                <a:moveTo>
                  <a:pt x="1615" y="4112"/>
                </a:moveTo>
                <a:cubicBezTo>
                  <a:pt x="1605" y="4093"/>
                  <a:pt x="1564" y="4121"/>
                  <a:pt x="1556" y="4124"/>
                </a:cubicBezTo>
                <a:cubicBezTo>
                  <a:pt x="1576" y="4123"/>
                  <a:pt x="1596" y="4119"/>
                  <a:pt x="1615" y="4112"/>
                </a:cubicBezTo>
                <a:close/>
                <a:moveTo>
                  <a:pt x="1511" y="3248"/>
                </a:moveTo>
                <a:cubicBezTo>
                  <a:pt x="1487" y="3260"/>
                  <a:pt x="1484" y="3295"/>
                  <a:pt x="1514" y="3302"/>
                </a:cubicBezTo>
                <a:cubicBezTo>
                  <a:pt x="1563" y="3313"/>
                  <a:pt x="1536" y="3258"/>
                  <a:pt x="1511" y="3248"/>
                </a:cubicBezTo>
                <a:close/>
                <a:moveTo>
                  <a:pt x="1493" y="5344"/>
                </a:moveTo>
                <a:cubicBezTo>
                  <a:pt x="1441" y="5354"/>
                  <a:pt x="1484" y="5414"/>
                  <a:pt x="1515" y="5420"/>
                </a:cubicBezTo>
                <a:cubicBezTo>
                  <a:pt x="1577" y="5432"/>
                  <a:pt x="1533" y="5351"/>
                  <a:pt x="1493" y="5344"/>
                </a:cubicBezTo>
                <a:close/>
                <a:moveTo>
                  <a:pt x="1481" y="3320"/>
                </a:moveTo>
                <a:cubicBezTo>
                  <a:pt x="1455" y="3316"/>
                  <a:pt x="1451" y="3327"/>
                  <a:pt x="1469" y="3352"/>
                </a:cubicBezTo>
                <a:cubicBezTo>
                  <a:pt x="1473" y="3341"/>
                  <a:pt x="1477" y="3331"/>
                  <a:pt x="1481" y="3320"/>
                </a:cubicBezTo>
                <a:close/>
                <a:moveTo>
                  <a:pt x="1158" y="4626"/>
                </a:moveTo>
                <a:cubicBezTo>
                  <a:pt x="1165" y="4663"/>
                  <a:pt x="1219" y="4632"/>
                  <a:pt x="1220" y="4605"/>
                </a:cubicBezTo>
                <a:cubicBezTo>
                  <a:pt x="1196" y="4597"/>
                  <a:pt x="1173" y="4606"/>
                  <a:pt x="1158" y="4626"/>
                </a:cubicBezTo>
                <a:close/>
                <a:moveTo>
                  <a:pt x="1164" y="4102"/>
                </a:moveTo>
                <a:cubicBezTo>
                  <a:pt x="1170" y="4047"/>
                  <a:pt x="1249" y="4108"/>
                  <a:pt x="1295" y="4091"/>
                </a:cubicBezTo>
                <a:cubicBezTo>
                  <a:pt x="1392" y="4057"/>
                  <a:pt x="1456" y="4081"/>
                  <a:pt x="1544" y="4133"/>
                </a:cubicBezTo>
                <a:cubicBezTo>
                  <a:pt x="1512" y="4108"/>
                  <a:pt x="1490" y="3953"/>
                  <a:pt x="1550" y="3949"/>
                </a:cubicBezTo>
                <a:cubicBezTo>
                  <a:pt x="1582" y="3947"/>
                  <a:pt x="1598" y="3989"/>
                  <a:pt x="1628" y="3998"/>
                </a:cubicBezTo>
                <a:cubicBezTo>
                  <a:pt x="1649" y="4004"/>
                  <a:pt x="1746" y="3955"/>
                  <a:pt x="1761" y="3940"/>
                </a:cubicBezTo>
                <a:cubicBezTo>
                  <a:pt x="1761" y="3955"/>
                  <a:pt x="1767" y="3964"/>
                  <a:pt x="1780" y="3967"/>
                </a:cubicBezTo>
                <a:cubicBezTo>
                  <a:pt x="1789" y="3957"/>
                  <a:pt x="1790" y="3945"/>
                  <a:pt x="1784" y="3931"/>
                </a:cubicBezTo>
                <a:cubicBezTo>
                  <a:pt x="1808" y="3949"/>
                  <a:pt x="1838" y="3943"/>
                  <a:pt x="1835" y="3908"/>
                </a:cubicBezTo>
                <a:cubicBezTo>
                  <a:pt x="1868" y="3928"/>
                  <a:pt x="1897" y="3889"/>
                  <a:pt x="1932" y="3902"/>
                </a:cubicBezTo>
                <a:cubicBezTo>
                  <a:pt x="1984" y="3921"/>
                  <a:pt x="2022" y="3851"/>
                  <a:pt x="1962" y="3869"/>
                </a:cubicBezTo>
                <a:cubicBezTo>
                  <a:pt x="2017" y="3850"/>
                  <a:pt x="2067" y="3819"/>
                  <a:pt x="2123" y="3810"/>
                </a:cubicBezTo>
                <a:cubicBezTo>
                  <a:pt x="2186" y="3799"/>
                  <a:pt x="2234" y="3858"/>
                  <a:pt x="2291" y="3847"/>
                </a:cubicBezTo>
                <a:cubicBezTo>
                  <a:pt x="2333" y="3839"/>
                  <a:pt x="2380" y="3798"/>
                  <a:pt x="2411" y="3853"/>
                </a:cubicBezTo>
                <a:cubicBezTo>
                  <a:pt x="2437" y="3899"/>
                  <a:pt x="2386" y="3954"/>
                  <a:pt x="2348" y="3973"/>
                </a:cubicBezTo>
                <a:cubicBezTo>
                  <a:pt x="2381" y="3997"/>
                  <a:pt x="2407" y="4031"/>
                  <a:pt x="2403" y="4074"/>
                </a:cubicBezTo>
                <a:cubicBezTo>
                  <a:pt x="2399" y="4122"/>
                  <a:pt x="2456" y="4144"/>
                  <a:pt x="2491" y="4161"/>
                </a:cubicBezTo>
                <a:cubicBezTo>
                  <a:pt x="2528" y="4180"/>
                  <a:pt x="2540" y="4225"/>
                  <a:pt x="2580" y="4240"/>
                </a:cubicBezTo>
                <a:cubicBezTo>
                  <a:pt x="2611" y="4251"/>
                  <a:pt x="2639" y="4270"/>
                  <a:pt x="2671" y="4278"/>
                </a:cubicBezTo>
                <a:cubicBezTo>
                  <a:pt x="2723" y="4291"/>
                  <a:pt x="2734" y="4024"/>
                  <a:pt x="2758" y="4003"/>
                </a:cubicBezTo>
                <a:cubicBezTo>
                  <a:pt x="2797" y="3970"/>
                  <a:pt x="2853" y="3997"/>
                  <a:pt x="2895" y="3976"/>
                </a:cubicBezTo>
                <a:cubicBezTo>
                  <a:pt x="2857" y="3928"/>
                  <a:pt x="2829" y="3899"/>
                  <a:pt x="2773" y="3873"/>
                </a:cubicBezTo>
                <a:cubicBezTo>
                  <a:pt x="2704" y="3841"/>
                  <a:pt x="2729" y="3810"/>
                  <a:pt x="2728" y="3749"/>
                </a:cubicBezTo>
                <a:cubicBezTo>
                  <a:pt x="2728" y="3722"/>
                  <a:pt x="2754" y="3670"/>
                  <a:pt x="2778" y="3722"/>
                </a:cubicBezTo>
                <a:cubicBezTo>
                  <a:pt x="2792" y="3752"/>
                  <a:pt x="2785" y="3823"/>
                  <a:pt x="2838" y="3812"/>
                </a:cubicBezTo>
                <a:cubicBezTo>
                  <a:pt x="2819" y="3796"/>
                  <a:pt x="2814" y="3776"/>
                  <a:pt x="2823" y="3753"/>
                </a:cubicBezTo>
                <a:cubicBezTo>
                  <a:pt x="2841" y="3832"/>
                  <a:pt x="2937" y="3763"/>
                  <a:pt x="2954" y="3824"/>
                </a:cubicBezTo>
                <a:cubicBezTo>
                  <a:pt x="2931" y="3830"/>
                  <a:pt x="2914" y="3847"/>
                  <a:pt x="2915" y="3872"/>
                </a:cubicBezTo>
                <a:cubicBezTo>
                  <a:pt x="3016" y="3813"/>
                  <a:pt x="3135" y="3850"/>
                  <a:pt x="3242" y="3866"/>
                </a:cubicBezTo>
                <a:cubicBezTo>
                  <a:pt x="3172" y="3800"/>
                  <a:pt x="3288" y="3607"/>
                  <a:pt x="3376" y="3715"/>
                </a:cubicBezTo>
                <a:cubicBezTo>
                  <a:pt x="3365" y="3718"/>
                  <a:pt x="3354" y="3722"/>
                  <a:pt x="3343" y="3726"/>
                </a:cubicBezTo>
                <a:cubicBezTo>
                  <a:pt x="3367" y="3762"/>
                  <a:pt x="3361" y="3837"/>
                  <a:pt x="3408" y="3854"/>
                </a:cubicBezTo>
                <a:cubicBezTo>
                  <a:pt x="3459" y="3873"/>
                  <a:pt x="3469" y="3793"/>
                  <a:pt x="3465" y="3761"/>
                </a:cubicBezTo>
                <a:cubicBezTo>
                  <a:pt x="3461" y="3721"/>
                  <a:pt x="3422" y="3695"/>
                  <a:pt x="3418" y="3654"/>
                </a:cubicBezTo>
                <a:cubicBezTo>
                  <a:pt x="3409" y="3569"/>
                  <a:pt x="3553" y="3636"/>
                  <a:pt x="3577" y="3661"/>
                </a:cubicBezTo>
                <a:cubicBezTo>
                  <a:pt x="3601" y="3623"/>
                  <a:pt x="3479" y="3553"/>
                  <a:pt x="3560" y="3536"/>
                </a:cubicBezTo>
                <a:cubicBezTo>
                  <a:pt x="3515" y="3483"/>
                  <a:pt x="3682" y="3460"/>
                  <a:pt x="3636" y="3562"/>
                </a:cubicBezTo>
                <a:cubicBezTo>
                  <a:pt x="3624" y="3588"/>
                  <a:pt x="3619" y="3744"/>
                  <a:pt x="3665" y="3755"/>
                </a:cubicBezTo>
                <a:cubicBezTo>
                  <a:pt x="3683" y="3760"/>
                  <a:pt x="3784" y="3662"/>
                  <a:pt x="3785" y="3640"/>
                </a:cubicBezTo>
                <a:cubicBezTo>
                  <a:pt x="3786" y="3605"/>
                  <a:pt x="3760" y="3582"/>
                  <a:pt x="3758" y="3549"/>
                </a:cubicBezTo>
                <a:cubicBezTo>
                  <a:pt x="3756" y="3498"/>
                  <a:pt x="3809" y="3480"/>
                  <a:pt x="3845" y="3459"/>
                </a:cubicBezTo>
                <a:cubicBezTo>
                  <a:pt x="3712" y="3373"/>
                  <a:pt x="3629" y="3225"/>
                  <a:pt x="3632" y="3067"/>
                </a:cubicBezTo>
                <a:cubicBezTo>
                  <a:pt x="3633" y="3041"/>
                  <a:pt x="3637" y="3043"/>
                  <a:pt x="3658" y="3033"/>
                </a:cubicBezTo>
                <a:cubicBezTo>
                  <a:pt x="3677" y="3024"/>
                  <a:pt x="3658" y="3007"/>
                  <a:pt x="3657" y="2993"/>
                </a:cubicBezTo>
                <a:cubicBezTo>
                  <a:pt x="3651" y="2873"/>
                  <a:pt x="3549" y="2778"/>
                  <a:pt x="3491" y="2683"/>
                </a:cubicBezTo>
                <a:cubicBezTo>
                  <a:pt x="3422" y="2571"/>
                  <a:pt x="3476" y="2470"/>
                  <a:pt x="3601" y="2551"/>
                </a:cubicBezTo>
                <a:cubicBezTo>
                  <a:pt x="3555" y="2501"/>
                  <a:pt x="3466" y="2294"/>
                  <a:pt x="3560" y="2275"/>
                </a:cubicBezTo>
                <a:cubicBezTo>
                  <a:pt x="3527" y="2248"/>
                  <a:pt x="3553" y="2197"/>
                  <a:pt x="3529" y="2164"/>
                </a:cubicBezTo>
                <a:cubicBezTo>
                  <a:pt x="3510" y="2137"/>
                  <a:pt x="3512" y="2105"/>
                  <a:pt x="3489" y="2076"/>
                </a:cubicBezTo>
                <a:cubicBezTo>
                  <a:pt x="3463" y="2044"/>
                  <a:pt x="3451" y="2001"/>
                  <a:pt x="3424" y="1968"/>
                </a:cubicBezTo>
                <a:cubicBezTo>
                  <a:pt x="3399" y="1938"/>
                  <a:pt x="3374" y="1925"/>
                  <a:pt x="3355" y="1891"/>
                </a:cubicBezTo>
                <a:cubicBezTo>
                  <a:pt x="3284" y="1770"/>
                  <a:pt x="3080" y="1780"/>
                  <a:pt x="2993" y="1449"/>
                </a:cubicBezTo>
                <a:cubicBezTo>
                  <a:pt x="2948" y="1490"/>
                  <a:pt x="2841" y="1384"/>
                  <a:pt x="2814" y="1429"/>
                </a:cubicBezTo>
                <a:cubicBezTo>
                  <a:pt x="2773" y="1497"/>
                  <a:pt x="2913" y="1589"/>
                  <a:pt x="2933" y="1494"/>
                </a:cubicBezTo>
                <a:cubicBezTo>
                  <a:pt x="2979" y="1516"/>
                  <a:pt x="3028" y="1586"/>
                  <a:pt x="2996" y="1636"/>
                </a:cubicBezTo>
                <a:cubicBezTo>
                  <a:pt x="2967" y="1618"/>
                  <a:pt x="2935" y="1603"/>
                  <a:pt x="2904" y="1589"/>
                </a:cubicBezTo>
                <a:cubicBezTo>
                  <a:pt x="2917" y="1610"/>
                  <a:pt x="2917" y="1630"/>
                  <a:pt x="2904" y="1651"/>
                </a:cubicBezTo>
                <a:cubicBezTo>
                  <a:pt x="2854" y="1639"/>
                  <a:pt x="2838" y="1585"/>
                  <a:pt x="2808" y="1550"/>
                </a:cubicBezTo>
                <a:cubicBezTo>
                  <a:pt x="2777" y="1514"/>
                  <a:pt x="2733" y="1528"/>
                  <a:pt x="2699" y="1500"/>
                </a:cubicBezTo>
                <a:cubicBezTo>
                  <a:pt x="2698" y="1543"/>
                  <a:pt x="2786" y="1633"/>
                  <a:pt x="2748" y="1667"/>
                </a:cubicBezTo>
                <a:cubicBezTo>
                  <a:pt x="2728" y="1684"/>
                  <a:pt x="2656" y="1702"/>
                  <a:pt x="2697" y="1744"/>
                </a:cubicBezTo>
                <a:cubicBezTo>
                  <a:pt x="2729" y="1775"/>
                  <a:pt x="2789" y="1818"/>
                  <a:pt x="2803" y="1859"/>
                </a:cubicBezTo>
                <a:cubicBezTo>
                  <a:pt x="2815" y="1896"/>
                  <a:pt x="2817" y="1984"/>
                  <a:pt x="2755" y="1942"/>
                </a:cubicBezTo>
                <a:cubicBezTo>
                  <a:pt x="2780" y="2029"/>
                  <a:pt x="2829" y="1907"/>
                  <a:pt x="2924" y="2064"/>
                </a:cubicBezTo>
                <a:cubicBezTo>
                  <a:pt x="2978" y="2152"/>
                  <a:pt x="2994" y="2305"/>
                  <a:pt x="2980" y="2405"/>
                </a:cubicBezTo>
                <a:cubicBezTo>
                  <a:pt x="2969" y="2483"/>
                  <a:pt x="3045" y="2619"/>
                  <a:pt x="2962" y="2665"/>
                </a:cubicBezTo>
                <a:cubicBezTo>
                  <a:pt x="2867" y="2717"/>
                  <a:pt x="2915" y="2808"/>
                  <a:pt x="2867" y="2897"/>
                </a:cubicBezTo>
                <a:cubicBezTo>
                  <a:pt x="2828" y="2970"/>
                  <a:pt x="2740" y="2974"/>
                  <a:pt x="2677" y="3016"/>
                </a:cubicBezTo>
                <a:cubicBezTo>
                  <a:pt x="2637" y="3043"/>
                  <a:pt x="2587" y="3165"/>
                  <a:pt x="2529" y="3062"/>
                </a:cubicBezTo>
                <a:cubicBezTo>
                  <a:pt x="2513" y="3034"/>
                  <a:pt x="2519" y="2996"/>
                  <a:pt x="2479" y="2989"/>
                </a:cubicBezTo>
                <a:cubicBezTo>
                  <a:pt x="2455" y="2984"/>
                  <a:pt x="2427" y="2937"/>
                  <a:pt x="2459" y="2943"/>
                </a:cubicBezTo>
                <a:cubicBezTo>
                  <a:pt x="2526" y="2955"/>
                  <a:pt x="2500" y="2847"/>
                  <a:pt x="2512" y="2827"/>
                </a:cubicBezTo>
                <a:cubicBezTo>
                  <a:pt x="2465" y="2814"/>
                  <a:pt x="2385" y="2855"/>
                  <a:pt x="2370" y="2902"/>
                </a:cubicBezTo>
                <a:cubicBezTo>
                  <a:pt x="2350" y="2965"/>
                  <a:pt x="2462" y="3041"/>
                  <a:pt x="2448" y="3123"/>
                </a:cubicBezTo>
                <a:cubicBezTo>
                  <a:pt x="2436" y="3189"/>
                  <a:pt x="2407" y="3230"/>
                  <a:pt x="2368" y="3281"/>
                </a:cubicBezTo>
                <a:cubicBezTo>
                  <a:pt x="2302" y="3367"/>
                  <a:pt x="2439" y="3416"/>
                  <a:pt x="2434" y="3489"/>
                </a:cubicBezTo>
                <a:cubicBezTo>
                  <a:pt x="2380" y="3444"/>
                  <a:pt x="2423" y="3520"/>
                  <a:pt x="2369" y="3501"/>
                </a:cubicBezTo>
                <a:cubicBezTo>
                  <a:pt x="2390" y="3597"/>
                  <a:pt x="2200" y="3487"/>
                  <a:pt x="2262" y="3554"/>
                </a:cubicBezTo>
                <a:cubicBezTo>
                  <a:pt x="2244" y="3543"/>
                  <a:pt x="2203" y="3541"/>
                  <a:pt x="2198" y="3515"/>
                </a:cubicBezTo>
                <a:cubicBezTo>
                  <a:pt x="2193" y="3487"/>
                  <a:pt x="2214" y="3442"/>
                  <a:pt x="2164" y="3456"/>
                </a:cubicBezTo>
                <a:cubicBezTo>
                  <a:pt x="2142" y="3462"/>
                  <a:pt x="2124" y="3476"/>
                  <a:pt x="2103" y="3482"/>
                </a:cubicBezTo>
                <a:cubicBezTo>
                  <a:pt x="2051" y="3498"/>
                  <a:pt x="1995" y="3482"/>
                  <a:pt x="1946" y="3507"/>
                </a:cubicBezTo>
                <a:cubicBezTo>
                  <a:pt x="1805" y="3578"/>
                  <a:pt x="1746" y="3512"/>
                  <a:pt x="1700" y="3542"/>
                </a:cubicBezTo>
                <a:cubicBezTo>
                  <a:pt x="1661" y="3569"/>
                  <a:pt x="1645" y="3550"/>
                  <a:pt x="1609" y="3530"/>
                </a:cubicBezTo>
                <a:cubicBezTo>
                  <a:pt x="1568" y="3507"/>
                  <a:pt x="1498" y="3551"/>
                  <a:pt x="1460" y="3566"/>
                </a:cubicBezTo>
                <a:cubicBezTo>
                  <a:pt x="1526" y="3640"/>
                  <a:pt x="1264" y="3842"/>
                  <a:pt x="1244" y="3899"/>
                </a:cubicBezTo>
                <a:cubicBezTo>
                  <a:pt x="1224" y="3958"/>
                  <a:pt x="1102" y="3906"/>
                  <a:pt x="1104" y="3964"/>
                </a:cubicBezTo>
                <a:cubicBezTo>
                  <a:pt x="1105" y="4010"/>
                  <a:pt x="1141" y="4062"/>
                  <a:pt x="1163" y="4102"/>
                </a:cubicBezTo>
                <a:cubicBezTo>
                  <a:pt x="1097" y="4099"/>
                  <a:pt x="1001" y="4145"/>
                  <a:pt x="1045" y="4222"/>
                </a:cubicBezTo>
                <a:cubicBezTo>
                  <a:pt x="972" y="4220"/>
                  <a:pt x="1004" y="4224"/>
                  <a:pt x="956" y="4276"/>
                </a:cubicBezTo>
                <a:cubicBezTo>
                  <a:pt x="925" y="4204"/>
                  <a:pt x="905" y="4277"/>
                  <a:pt x="914" y="4317"/>
                </a:cubicBezTo>
                <a:cubicBezTo>
                  <a:pt x="907" y="4311"/>
                  <a:pt x="790" y="4284"/>
                  <a:pt x="888" y="4385"/>
                </a:cubicBezTo>
                <a:cubicBezTo>
                  <a:pt x="915" y="4412"/>
                  <a:pt x="953" y="4414"/>
                  <a:pt x="987" y="4427"/>
                </a:cubicBezTo>
                <a:cubicBezTo>
                  <a:pt x="1013" y="4437"/>
                  <a:pt x="1017" y="4479"/>
                  <a:pt x="1039" y="4495"/>
                </a:cubicBezTo>
                <a:cubicBezTo>
                  <a:pt x="1020" y="4486"/>
                  <a:pt x="994" y="4495"/>
                  <a:pt x="977" y="4483"/>
                </a:cubicBezTo>
                <a:cubicBezTo>
                  <a:pt x="957" y="4470"/>
                  <a:pt x="954" y="4441"/>
                  <a:pt x="938" y="4424"/>
                </a:cubicBezTo>
                <a:cubicBezTo>
                  <a:pt x="881" y="4469"/>
                  <a:pt x="1004" y="4514"/>
                  <a:pt x="1006" y="4561"/>
                </a:cubicBezTo>
                <a:cubicBezTo>
                  <a:pt x="1016" y="4544"/>
                  <a:pt x="1088" y="4483"/>
                  <a:pt x="1102" y="4521"/>
                </a:cubicBezTo>
                <a:cubicBezTo>
                  <a:pt x="1109" y="4542"/>
                  <a:pt x="1099" y="4578"/>
                  <a:pt x="1138" y="4570"/>
                </a:cubicBezTo>
                <a:cubicBezTo>
                  <a:pt x="1180" y="4560"/>
                  <a:pt x="1143" y="4449"/>
                  <a:pt x="1075" y="4492"/>
                </a:cubicBezTo>
                <a:cubicBezTo>
                  <a:pt x="1097" y="4452"/>
                  <a:pt x="1062" y="4416"/>
                  <a:pt x="1033" y="4392"/>
                </a:cubicBezTo>
                <a:cubicBezTo>
                  <a:pt x="1080" y="4325"/>
                  <a:pt x="1176" y="4459"/>
                  <a:pt x="1203" y="4497"/>
                </a:cubicBezTo>
                <a:cubicBezTo>
                  <a:pt x="1244" y="4556"/>
                  <a:pt x="1283" y="4634"/>
                  <a:pt x="1242" y="4707"/>
                </a:cubicBezTo>
                <a:cubicBezTo>
                  <a:pt x="1214" y="4757"/>
                  <a:pt x="1156" y="4739"/>
                  <a:pt x="1247" y="4878"/>
                </a:cubicBezTo>
                <a:cubicBezTo>
                  <a:pt x="1260" y="4898"/>
                  <a:pt x="1344" y="5029"/>
                  <a:pt x="1265" y="5000"/>
                </a:cubicBezTo>
                <a:cubicBezTo>
                  <a:pt x="1296" y="5033"/>
                  <a:pt x="1315" y="5056"/>
                  <a:pt x="1363" y="5061"/>
                </a:cubicBezTo>
                <a:cubicBezTo>
                  <a:pt x="1386" y="5063"/>
                  <a:pt x="1396" y="5091"/>
                  <a:pt x="1422" y="5086"/>
                </a:cubicBezTo>
                <a:cubicBezTo>
                  <a:pt x="1459" y="5079"/>
                  <a:pt x="1432" y="5049"/>
                  <a:pt x="1416" y="5040"/>
                </a:cubicBezTo>
                <a:cubicBezTo>
                  <a:pt x="1379" y="5020"/>
                  <a:pt x="1349" y="4948"/>
                  <a:pt x="1377" y="4910"/>
                </a:cubicBezTo>
                <a:cubicBezTo>
                  <a:pt x="1408" y="4867"/>
                  <a:pt x="1471" y="4947"/>
                  <a:pt x="1401" y="4926"/>
                </a:cubicBezTo>
                <a:cubicBezTo>
                  <a:pt x="1414" y="4961"/>
                  <a:pt x="1444" y="4985"/>
                  <a:pt x="1460" y="5018"/>
                </a:cubicBezTo>
                <a:cubicBezTo>
                  <a:pt x="1481" y="5058"/>
                  <a:pt x="1472" y="5097"/>
                  <a:pt x="1470" y="5140"/>
                </a:cubicBezTo>
                <a:cubicBezTo>
                  <a:pt x="1515" y="5121"/>
                  <a:pt x="1537" y="5077"/>
                  <a:pt x="1576" y="5051"/>
                </a:cubicBezTo>
                <a:cubicBezTo>
                  <a:pt x="1494" y="4996"/>
                  <a:pt x="1551" y="4975"/>
                  <a:pt x="1618" y="5009"/>
                </a:cubicBezTo>
                <a:cubicBezTo>
                  <a:pt x="1665" y="4917"/>
                  <a:pt x="1583" y="4783"/>
                  <a:pt x="1590" y="4682"/>
                </a:cubicBezTo>
                <a:cubicBezTo>
                  <a:pt x="1591" y="4664"/>
                  <a:pt x="1576" y="4588"/>
                  <a:pt x="1584" y="4574"/>
                </a:cubicBezTo>
                <a:cubicBezTo>
                  <a:pt x="1611" y="4528"/>
                  <a:pt x="1663" y="4479"/>
                  <a:pt x="1591" y="4445"/>
                </a:cubicBezTo>
                <a:cubicBezTo>
                  <a:pt x="1598" y="4435"/>
                  <a:pt x="1605" y="4425"/>
                  <a:pt x="1612" y="4415"/>
                </a:cubicBezTo>
                <a:cubicBezTo>
                  <a:pt x="1569" y="4417"/>
                  <a:pt x="1565" y="4387"/>
                  <a:pt x="1539" y="4363"/>
                </a:cubicBezTo>
                <a:cubicBezTo>
                  <a:pt x="1507" y="4333"/>
                  <a:pt x="1454" y="4355"/>
                  <a:pt x="1422" y="4323"/>
                </a:cubicBezTo>
                <a:cubicBezTo>
                  <a:pt x="1469" y="4301"/>
                  <a:pt x="1481" y="4223"/>
                  <a:pt x="1429" y="4199"/>
                </a:cubicBezTo>
                <a:cubicBezTo>
                  <a:pt x="1356" y="4165"/>
                  <a:pt x="1294" y="4280"/>
                  <a:pt x="1224" y="4179"/>
                </a:cubicBezTo>
                <a:cubicBezTo>
                  <a:pt x="1190" y="4130"/>
                  <a:pt x="1204" y="4103"/>
                  <a:pt x="1164" y="4102"/>
                </a:cubicBezTo>
                <a:close/>
                <a:moveTo>
                  <a:pt x="1089" y="4908"/>
                </a:moveTo>
                <a:cubicBezTo>
                  <a:pt x="1115" y="4915"/>
                  <a:pt x="1120" y="4905"/>
                  <a:pt x="1104" y="4878"/>
                </a:cubicBezTo>
                <a:cubicBezTo>
                  <a:pt x="1099" y="4888"/>
                  <a:pt x="1094" y="4898"/>
                  <a:pt x="1089" y="4908"/>
                </a:cubicBezTo>
                <a:close/>
                <a:moveTo>
                  <a:pt x="1089" y="4635"/>
                </a:moveTo>
                <a:cubicBezTo>
                  <a:pt x="1093" y="4666"/>
                  <a:pt x="1113" y="4692"/>
                  <a:pt x="1122" y="4721"/>
                </a:cubicBezTo>
                <a:cubicBezTo>
                  <a:pt x="1242" y="4655"/>
                  <a:pt x="1060" y="4571"/>
                  <a:pt x="1089" y="4635"/>
                </a:cubicBezTo>
                <a:close/>
                <a:moveTo>
                  <a:pt x="834" y="4139"/>
                </a:moveTo>
                <a:cubicBezTo>
                  <a:pt x="825" y="4140"/>
                  <a:pt x="816" y="4141"/>
                  <a:pt x="807" y="4142"/>
                </a:cubicBezTo>
                <a:cubicBezTo>
                  <a:pt x="814" y="4165"/>
                  <a:pt x="831" y="4178"/>
                  <a:pt x="855" y="4169"/>
                </a:cubicBezTo>
                <a:cubicBezTo>
                  <a:pt x="848" y="4159"/>
                  <a:pt x="841" y="4149"/>
                  <a:pt x="834" y="4139"/>
                </a:cubicBezTo>
                <a:close/>
                <a:moveTo>
                  <a:pt x="834" y="4323"/>
                </a:moveTo>
                <a:cubicBezTo>
                  <a:pt x="827" y="4319"/>
                  <a:pt x="820" y="4315"/>
                  <a:pt x="813" y="4311"/>
                </a:cubicBezTo>
                <a:cubicBezTo>
                  <a:pt x="805" y="4331"/>
                  <a:pt x="802" y="4352"/>
                  <a:pt x="804" y="4374"/>
                </a:cubicBezTo>
                <a:cubicBezTo>
                  <a:pt x="826" y="4365"/>
                  <a:pt x="840" y="4347"/>
                  <a:pt x="834" y="4323"/>
                </a:cubicBezTo>
                <a:close/>
                <a:moveTo>
                  <a:pt x="742" y="4409"/>
                </a:moveTo>
                <a:cubicBezTo>
                  <a:pt x="738" y="4404"/>
                  <a:pt x="734" y="4399"/>
                  <a:pt x="730" y="4394"/>
                </a:cubicBezTo>
                <a:cubicBezTo>
                  <a:pt x="731" y="4422"/>
                  <a:pt x="715" y="4463"/>
                  <a:pt x="757" y="4469"/>
                </a:cubicBezTo>
                <a:cubicBezTo>
                  <a:pt x="747" y="4450"/>
                  <a:pt x="742" y="4430"/>
                  <a:pt x="742" y="4409"/>
                </a:cubicBezTo>
                <a:close/>
                <a:moveTo>
                  <a:pt x="650" y="4540"/>
                </a:moveTo>
                <a:cubicBezTo>
                  <a:pt x="654" y="4553"/>
                  <a:pt x="659" y="4566"/>
                  <a:pt x="665" y="4579"/>
                </a:cubicBezTo>
                <a:cubicBezTo>
                  <a:pt x="684" y="4566"/>
                  <a:pt x="705" y="4557"/>
                  <a:pt x="727" y="4552"/>
                </a:cubicBezTo>
                <a:cubicBezTo>
                  <a:pt x="708" y="4516"/>
                  <a:pt x="671" y="4527"/>
                  <a:pt x="641" y="4510"/>
                </a:cubicBezTo>
                <a:cubicBezTo>
                  <a:pt x="644" y="4520"/>
                  <a:pt x="647" y="4530"/>
                  <a:pt x="650" y="4540"/>
                </a:cubicBezTo>
                <a:close/>
                <a:moveTo>
                  <a:pt x="644" y="3994"/>
                </a:moveTo>
                <a:cubicBezTo>
                  <a:pt x="635" y="3976"/>
                  <a:pt x="621" y="3971"/>
                  <a:pt x="603" y="3979"/>
                </a:cubicBezTo>
                <a:cubicBezTo>
                  <a:pt x="612" y="4048"/>
                  <a:pt x="669" y="4041"/>
                  <a:pt x="644" y="3994"/>
                </a:cubicBezTo>
                <a:close/>
                <a:moveTo>
                  <a:pt x="623" y="3830"/>
                </a:moveTo>
                <a:cubicBezTo>
                  <a:pt x="557" y="3844"/>
                  <a:pt x="603" y="3943"/>
                  <a:pt x="647" y="3955"/>
                </a:cubicBezTo>
                <a:cubicBezTo>
                  <a:pt x="625" y="3920"/>
                  <a:pt x="633" y="3870"/>
                  <a:pt x="623" y="3830"/>
                </a:cubicBezTo>
                <a:close/>
                <a:moveTo>
                  <a:pt x="1458" y="6033"/>
                </a:moveTo>
                <a:cubicBezTo>
                  <a:pt x="1428" y="6057"/>
                  <a:pt x="1274" y="6126"/>
                  <a:pt x="1371" y="6164"/>
                </a:cubicBezTo>
                <a:cubicBezTo>
                  <a:pt x="1431" y="6187"/>
                  <a:pt x="1394" y="6143"/>
                  <a:pt x="1410" y="6113"/>
                </a:cubicBezTo>
                <a:cubicBezTo>
                  <a:pt x="1428" y="6082"/>
                  <a:pt x="1497" y="6081"/>
                  <a:pt x="1458" y="6033"/>
                </a:cubicBezTo>
                <a:close/>
                <a:moveTo>
                  <a:pt x="1339" y="6149"/>
                </a:moveTo>
                <a:cubicBezTo>
                  <a:pt x="1344" y="6163"/>
                  <a:pt x="1354" y="6170"/>
                  <a:pt x="1368" y="6173"/>
                </a:cubicBezTo>
                <a:cubicBezTo>
                  <a:pt x="1359" y="6165"/>
                  <a:pt x="1349" y="6157"/>
                  <a:pt x="1339" y="6149"/>
                </a:cubicBezTo>
                <a:close/>
                <a:moveTo>
                  <a:pt x="1286" y="6253"/>
                </a:moveTo>
                <a:cubicBezTo>
                  <a:pt x="1263" y="6279"/>
                  <a:pt x="1295" y="6324"/>
                  <a:pt x="1327" y="6315"/>
                </a:cubicBezTo>
                <a:cubicBezTo>
                  <a:pt x="1316" y="6292"/>
                  <a:pt x="1302" y="6272"/>
                  <a:pt x="1286" y="6253"/>
                </a:cubicBezTo>
                <a:close/>
                <a:moveTo>
                  <a:pt x="1220" y="6425"/>
                </a:moveTo>
                <a:cubicBezTo>
                  <a:pt x="1224" y="6432"/>
                  <a:pt x="1228" y="6439"/>
                  <a:pt x="1232" y="6446"/>
                </a:cubicBezTo>
                <a:cubicBezTo>
                  <a:pt x="1241" y="6437"/>
                  <a:pt x="1248" y="6427"/>
                  <a:pt x="1253" y="6416"/>
                </a:cubicBezTo>
                <a:cubicBezTo>
                  <a:pt x="1242" y="6419"/>
                  <a:pt x="1231" y="6422"/>
                  <a:pt x="1220" y="6425"/>
                </a:cubicBezTo>
                <a:close/>
                <a:moveTo>
                  <a:pt x="1075" y="6903"/>
                </a:moveTo>
                <a:cubicBezTo>
                  <a:pt x="1115" y="6889"/>
                  <a:pt x="1101" y="6799"/>
                  <a:pt x="1125" y="6768"/>
                </a:cubicBezTo>
                <a:cubicBezTo>
                  <a:pt x="1154" y="6731"/>
                  <a:pt x="1231" y="6694"/>
                  <a:pt x="1202" y="6636"/>
                </a:cubicBezTo>
                <a:cubicBezTo>
                  <a:pt x="1164" y="6643"/>
                  <a:pt x="1134" y="6735"/>
                  <a:pt x="1093" y="6683"/>
                </a:cubicBezTo>
                <a:cubicBezTo>
                  <a:pt x="1098" y="6727"/>
                  <a:pt x="1112" y="6739"/>
                  <a:pt x="1082" y="6775"/>
                </a:cubicBezTo>
                <a:cubicBezTo>
                  <a:pt x="1056" y="6806"/>
                  <a:pt x="1046" y="6870"/>
                  <a:pt x="1075" y="6903"/>
                </a:cubicBezTo>
                <a:close/>
                <a:moveTo>
                  <a:pt x="763" y="6793"/>
                </a:moveTo>
                <a:cubicBezTo>
                  <a:pt x="746" y="6808"/>
                  <a:pt x="753" y="6818"/>
                  <a:pt x="784" y="6823"/>
                </a:cubicBezTo>
                <a:cubicBezTo>
                  <a:pt x="777" y="6813"/>
                  <a:pt x="770" y="6803"/>
                  <a:pt x="763" y="6793"/>
                </a:cubicBezTo>
                <a:close/>
                <a:moveTo>
                  <a:pt x="445" y="7334"/>
                </a:moveTo>
                <a:cubicBezTo>
                  <a:pt x="422" y="7370"/>
                  <a:pt x="470" y="7396"/>
                  <a:pt x="499" y="7375"/>
                </a:cubicBezTo>
                <a:cubicBezTo>
                  <a:pt x="474" y="7373"/>
                  <a:pt x="455" y="7356"/>
                  <a:pt x="445" y="7334"/>
                </a:cubicBezTo>
                <a:close/>
                <a:moveTo>
                  <a:pt x="107" y="7488"/>
                </a:moveTo>
                <a:cubicBezTo>
                  <a:pt x="108" y="7510"/>
                  <a:pt x="120" y="7521"/>
                  <a:pt x="143" y="7521"/>
                </a:cubicBezTo>
                <a:cubicBezTo>
                  <a:pt x="170" y="7515"/>
                  <a:pt x="157" y="7475"/>
                  <a:pt x="157" y="7458"/>
                </a:cubicBezTo>
                <a:cubicBezTo>
                  <a:pt x="151" y="7482"/>
                  <a:pt x="131" y="7495"/>
                  <a:pt x="107" y="748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2" name="꙱ Jan Mayen, Norway (Kingdom of Norway) (NO) (H)">
            <a:extLst>
              <a:ext uri="{FF2B5EF4-FFF2-40B4-BE49-F238E27FC236}">
                <a16:creationId xmlns:a16="http://schemas.microsoft.com/office/drawing/2014/main" id="{E3181B63-6F06-4DF3-B3FF-D2E0FAB32547}"/>
              </a:ext>
            </a:extLst>
          </p:cNvPr>
          <p:cNvSpPr>
            <a:spLocks/>
          </p:cNvSpPr>
          <p:nvPr/>
        </p:nvSpPr>
        <p:spPr bwMode="auto">
          <a:xfrm>
            <a:off x="4296761" y="345938"/>
            <a:ext cx="23758" cy="11353"/>
          </a:xfrm>
          <a:custGeom>
            <a:avLst/>
            <a:gdLst>
              <a:gd name="T0" fmla="*/ 0 w 286"/>
              <a:gd name="T1" fmla="*/ 140 h 140"/>
              <a:gd name="T2" fmla="*/ 138 w 286"/>
              <a:gd name="T3" fmla="*/ 91 h 140"/>
              <a:gd name="T4" fmla="*/ 245 w 286"/>
              <a:gd name="T5" fmla="*/ 63 h 140"/>
              <a:gd name="T6" fmla="*/ 123 w 286"/>
              <a:gd name="T7" fmla="*/ 77 h 140"/>
              <a:gd name="T8" fmla="*/ 0 w 286"/>
              <a:gd name="T9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6" h="140">
                <a:moveTo>
                  <a:pt x="0" y="140"/>
                </a:moveTo>
                <a:cubicBezTo>
                  <a:pt x="44" y="121"/>
                  <a:pt x="89" y="96"/>
                  <a:pt x="138" y="91"/>
                </a:cubicBezTo>
                <a:cubicBezTo>
                  <a:pt x="168" y="89"/>
                  <a:pt x="226" y="93"/>
                  <a:pt x="245" y="63"/>
                </a:cubicBezTo>
                <a:cubicBezTo>
                  <a:pt x="286" y="0"/>
                  <a:pt x="138" y="68"/>
                  <a:pt x="123" y="77"/>
                </a:cubicBezTo>
                <a:cubicBezTo>
                  <a:pt x="84" y="100"/>
                  <a:pt x="21" y="90"/>
                  <a:pt x="0" y="14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3" name="꙱ Jamaica (JM) (H)">
            <a:extLst>
              <a:ext uri="{FF2B5EF4-FFF2-40B4-BE49-F238E27FC236}">
                <a16:creationId xmlns:a16="http://schemas.microsoft.com/office/drawing/2014/main" id="{EDFF6783-3E8A-4E3D-8005-E4C03DD3BACB}"/>
              </a:ext>
            </a:extLst>
          </p:cNvPr>
          <p:cNvSpPr>
            <a:spLocks/>
          </p:cNvSpPr>
          <p:nvPr/>
        </p:nvSpPr>
        <p:spPr bwMode="auto">
          <a:xfrm>
            <a:off x="2385736" y="1831122"/>
            <a:ext cx="54748" cy="25803"/>
          </a:xfrm>
          <a:custGeom>
            <a:avLst/>
            <a:gdLst>
              <a:gd name="T0" fmla="*/ 0 w 662"/>
              <a:gd name="T1" fmla="*/ 109 h 305"/>
              <a:gd name="T2" fmla="*/ 353 w 662"/>
              <a:gd name="T3" fmla="*/ 41 h 305"/>
              <a:gd name="T4" fmla="*/ 551 w 662"/>
              <a:gd name="T5" fmla="*/ 119 h 305"/>
              <a:gd name="T6" fmla="*/ 662 w 662"/>
              <a:gd name="T7" fmla="*/ 234 h 305"/>
              <a:gd name="T8" fmla="*/ 481 w 662"/>
              <a:gd name="T9" fmla="*/ 225 h 305"/>
              <a:gd name="T10" fmla="*/ 458 w 662"/>
              <a:gd name="T11" fmla="*/ 219 h 305"/>
              <a:gd name="T12" fmla="*/ 414 w 662"/>
              <a:gd name="T13" fmla="*/ 255 h 305"/>
              <a:gd name="T14" fmla="*/ 359 w 662"/>
              <a:gd name="T15" fmla="*/ 305 h 305"/>
              <a:gd name="T16" fmla="*/ 277 w 662"/>
              <a:gd name="T17" fmla="*/ 261 h 305"/>
              <a:gd name="T18" fmla="*/ 110 w 662"/>
              <a:gd name="T19" fmla="*/ 162 h 305"/>
              <a:gd name="T20" fmla="*/ 0 w 662"/>
              <a:gd name="T21" fmla="*/ 109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62" h="305">
                <a:moveTo>
                  <a:pt x="0" y="109"/>
                </a:moveTo>
                <a:cubicBezTo>
                  <a:pt x="82" y="0"/>
                  <a:pt x="235" y="17"/>
                  <a:pt x="353" y="41"/>
                </a:cubicBezTo>
                <a:cubicBezTo>
                  <a:pt x="426" y="55"/>
                  <a:pt x="482" y="99"/>
                  <a:pt x="551" y="119"/>
                </a:cubicBezTo>
                <a:cubicBezTo>
                  <a:pt x="622" y="141"/>
                  <a:pt x="626" y="173"/>
                  <a:pt x="662" y="234"/>
                </a:cubicBezTo>
                <a:cubicBezTo>
                  <a:pt x="555" y="284"/>
                  <a:pt x="517" y="218"/>
                  <a:pt x="481" y="225"/>
                </a:cubicBezTo>
                <a:cubicBezTo>
                  <a:pt x="525" y="217"/>
                  <a:pt x="470" y="209"/>
                  <a:pt x="458" y="219"/>
                </a:cubicBezTo>
                <a:cubicBezTo>
                  <a:pt x="445" y="231"/>
                  <a:pt x="434" y="254"/>
                  <a:pt x="414" y="255"/>
                </a:cubicBezTo>
                <a:cubicBezTo>
                  <a:pt x="376" y="256"/>
                  <a:pt x="326" y="249"/>
                  <a:pt x="359" y="305"/>
                </a:cubicBezTo>
                <a:cubicBezTo>
                  <a:pt x="320" y="305"/>
                  <a:pt x="314" y="257"/>
                  <a:pt x="277" y="261"/>
                </a:cubicBezTo>
                <a:cubicBezTo>
                  <a:pt x="170" y="271"/>
                  <a:pt x="169" y="229"/>
                  <a:pt x="110" y="162"/>
                </a:cubicBezTo>
                <a:cubicBezTo>
                  <a:pt x="81" y="130"/>
                  <a:pt x="23" y="149"/>
                  <a:pt x="0" y="10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4" name="꙱ Ivory Coast (Côte d'Ivoire) (Republic of Côte d'Ivoire) (CI) (H)">
            <a:extLst>
              <a:ext uri="{FF2B5EF4-FFF2-40B4-BE49-F238E27FC236}">
                <a16:creationId xmlns:a16="http://schemas.microsoft.com/office/drawing/2014/main" id="{23D316FA-13E0-4920-B718-C636E651966F}"/>
              </a:ext>
            </a:extLst>
          </p:cNvPr>
          <p:cNvSpPr>
            <a:spLocks/>
          </p:cNvSpPr>
          <p:nvPr/>
        </p:nvSpPr>
        <p:spPr bwMode="auto">
          <a:xfrm>
            <a:off x="4166605" y="2061279"/>
            <a:ext cx="159080" cy="191970"/>
          </a:xfrm>
          <a:custGeom>
            <a:avLst/>
            <a:gdLst>
              <a:gd name="T0" fmla="*/ 1157 w 1935"/>
              <a:gd name="T1" fmla="*/ 285 h 2325"/>
              <a:gd name="T2" fmla="*/ 1359 w 1935"/>
              <a:gd name="T3" fmla="*/ 406 h 2325"/>
              <a:gd name="T4" fmla="*/ 1517 w 1935"/>
              <a:gd name="T5" fmla="*/ 300 h 2325"/>
              <a:gd name="T6" fmla="*/ 1712 w 1935"/>
              <a:gd name="T7" fmla="*/ 291 h 2325"/>
              <a:gd name="T8" fmla="*/ 1849 w 1935"/>
              <a:gd name="T9" fmla="*/ 478 h 2325"/>
              <a:gd name="T10" fmla="*/ 1860 w 1935"/>
              <a:gd name="T11" fmla="*/ 462 h 2325"/>
              <a:gd name="T12" fmla="*/ 1854 w 1935"/>
              <a:gd name="T13" fmla="*/ 603 h 2325"/>
              <a:gd name="T14" fmla="*/ 1887 w 1935"/>
              <a:gd name="T15" fmla="*/ 678 h 2325"/>
              <a:gd name="T16" fmla="*/ 1902 w 1935"/>
              <a:gd name="T17" fmla="*/ 931 h 2325"/>
              <a:gd name="T18" fmla="*/ 1774 w 1935"/>
              <a:gd name="T19" fmla="*/ 1129 h 2325"/>
              <a:gd name="T20" fmla="*/ 1728 w 1935"/>
              <a:gd name="T21" fmla="*/ 1322 h 2325"/>
              <a:gd name="T22" fmla="*/ 1710 w 1935"/>
              <a:gd name="T23" fmla="*/ 1600 h 2325"/>
              <a:gd name="T24" fmla="*/ 1778 w 1935"/>
              <a:gd name="T25" fmla="*/ 1824 h 2325"/>
              <a:gd name="T26" fmla="*/ 1843 w 1935"/>
              <a:gd name="T27" fmla="*/ 2004 h 2325"/>
              <a:gd name="T28" fmla="*/ 1785 w 1935"/>
              <a:gd name="T29" fmla="*/ 2009 h 2325"/>
              <a:gd name="T30" fmla="*/ 1786 w 1935"/>
              <a:gd name="T31" fmla="*/ 2011 h 2325"/>
              <a:gd name="T32" fmla="*/ 1781 w 1935"/>
              <a:gd name="T33" fmla="*/ 2013 h 2325"/>
              <a:gd name="T34" fmla="*/ 1797 w 1935"/>
              <a:gd name="T35" fmla="*/ 1986 h 2325"/>
              <a:gd name="T36" fmla="*/ 1701 w 1935"/>
              <a:gd name="T37" fmla="*/ 1923 h 2325"/>
              <a:gd name="T38" fmla="*/ 1618 w 1935"/>
              <a:gd name="T39" fmla="*/ 1998 h 2325"/>
              <a:gd name="T40" fmla="*/ 1529 w 1935"/>
              <a:gd name="T41" fmla="*/ 1965 h 2325"/>
              <a:gd name="T42" fmla="*/ 1460 w 1935"/>
              <a:gd name="T43" fmla="*/ 1953 h 2325"/>
              <a:gd name="T44" fmla="*/ 1534 w 1935"/>
              <a:gd name="T45" fmla="*/ 1944 h 2325"/>
              <a:gd name="T46" fmla="*/ 1505 w 1935"/>
              <a:gd name="T47" fmla="*/ 1921 h 2325"/>
              <a:gd name="T48" fmla="*/ 1451 w 1935"/>
              <a:gd name="T49" fmla="*/ 1935 h 2325"/>
              <a:gd name="T50" fmla="*/ 1328 w 1935"/>
              <a:gd name="T51" fmla="*/ 1946 h 2325"/>
              <a:gd name="T52" fmla="*/ 1194 w 1935"/>
              <a:gd name="T53" fmla="*/ 1977 h 2325"/>
              <a:gd name="T54" fmla="*/ 1442 w 1935"/>
              <a:gd name="T55" fmla="*/ 1965 h 2325"/>
              <a:gd name="T56" fmla="*/ 1201 w 1935"/>
              <a:gd name="T57" fmla="*/ 1997 h 2325"/>
              <a:gd name="T58" fmla="*/ 1134 w 1935"/>
              <a:gd name="T59" fmla="*/ 1987 h 2325"/>
              <a:gd name="T60" fmla="*/ 1009 w 1935"/>
              <a:gd name="T61" fmla="*/ 1998 h 2325"/>
              <a:gd name="T62" fmla="*/ 1128 w 1935"/>
              <a:gd name="T63" fmla="*/ 2001 h 2325"/>
              <a:gd name="T64" fmla="*/ 824 w 1935"/>
              <a:gd name="T65" fmla="*/ 2048 h 2325"/>
              <a:gd name="T66" fmla="*/ 575 w 1935"/>
              <a:gd name="T67" fmla="*/ 2160 h 2325"/>
              <a:gd name="T68" fmla="*/ 394 w 1935"/>
              <a:gd name="T69" fmla="*/ 2250 h 2325"/>
              <a:gd name="T70" fmla="*/ 315 w 1935"/>
              <a:gd name="T71" fmla="*/ 2131 h 2325"/>
              <a:gd name="T72" fmla="*/ 317 w 1935"/>
              <a:gd name="T73" fmla="*/ 1729 h 2325"/>
              <a:gd name="T74" fmla="*/ 235 w 1935"/>
              <a:gd name="T75" fmla="*/ 1623 h 2325"/>
              <a:gd name="T76" fmla="*/ 68 w 1935"/>
              <a:gd name="T77" fmla="*/ 1532 h 2325"/>
              <a:gd name="T78" fmla="*/ 0 w 1935"/>
              <a:gd name="T79" fmla="*/ 1508 h 2325"/>
              <a:gd name="T80" fmla="*/ 98 w 1935"/>
              <a:gd name="T81" fmla="*/ 1320 h 2325"/>
              <a:gd name="T82" fmla="*/ 44 w 1935"/>
              <a:gd name="T83" fmla="*/ 1134 h 2325"/>
              <a:gd name="T84" fmla="*/ 127 w 1935"/>
              <a:gd name="T85" fmla="*/ 1137 h 2325"/>
              <a:gd name="T86" fmla="*/ 163 w 1935"/>
              <a:gd name="T87" fmla="*/ 1037 h 2325"/>
              <a:gd name="T88" fmla="*/ 210 w 1935"/>
              <a:gd name="T89" fmla="*/ 970 h 2325"/>
              <a:gd name="T90" fmla="*/ 119 w 1935"/>
              <a:gd name="T91" fmla="*/ 850 h 2325"/>
              <a:gd name="T92" fmla="*/ 308 w 1935"/>
              <a:gd name="T93" fmla="*/ 843 h 2325"/>
              <a:gd name="T94" fmla="*/ 210 w 1935"/>
              <a:gd name="T95" fmla="*/ 691 h 2325"/>
              <a:gd name="T96" fmla="*/ 282 w 1935"/>
              <a:gd name="T97" fmla="*/ 593 h 2325"/>
              <a:gd name="T98" fmla="*/ 243 w 1935"/>
              <a:gd name="T99" fmla="*/ 469 h 2325"/>
              <a:gd name="T100" fmla="*/ 160 w 1935"/>
              <a:gd name="T101" fmla="*/ 261 h 2325"/>
              <a:gd name="T102" fmla="*/ 248 w 1935"/>
              <a:gd name="T103" fmla="*/ 189 h 2325"/>
              <a:gd name="T104" fmla="*/ 290 w 1935"/>
              <a:gd name="T105" fmla="*/ 124 h 2325"/>
              <a:gd name="T106" fmla="*/ 376 w 1935"/>
              <a:gd name="T107" fmla="*/ 104 h 2325"/>
              <a:gd name="T108" fmla="*/ 534 w 1935"/>
              <a:gd name="T109" fmla="*/ 199 h 2325"/>
              <a:gd name="T110" fmla="*/ 594 w 1935"/>
              <a:gd name="T111" fmla="*/ 144 h 2325"/>
              <a:gd name="T112" fmla="*/ 629 w 1935"/>
              <a:gd name="T113" fmla="*/ 26 h 2325"/>
              <a:gd name="T114" fmla="*/ 697 w 1935"/>
              <a:gd name="T115" fmla="*/ 68 h 2325"/>
              <a:gd name="T116" fmla="*/ 757 w 1935"/>
              <a:gd name="T117" fmla="*/ 0 h 2325"/>
              <a:gd name="T118" fmla="*/ 806 w 1935"/>
              <a:gd name="T119" fmla="*/ 194 h 2325"/>
              <a:gd name="T120" fmla="*/ 979 w 1935"/>
              <a:gd name="T121" fmla="*/ 96 h 2325"/>
              <a:gd name="T122" fmla="*/ 1157 w 1935"/>
              <a:gd name="T123" fmla="*/ 285 h 2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35" h="2325">
                <a:moveTo>
                  <a:pt x="1157" y="285"/>
                </a:moveTo>
                <a:cubicBezTo>
                  <a:pt x="1200" y="336"/>
                  <a:pt x="1269" y="380"/>
                  <a:pt x="1359" y="406"/>
                </a:cubicBezTo>
                <a:cubicBezTo>
                  <a:pt x="1360" y="334"/>
                  <a:pt x="1466" y="319"/>
                  <a:pt x="1517" y="300"/>
                </a:cubicBezTo>
                <a:cubicBezTo>
                  <a:pt x="1563" y="282"/>
                  <a:pt x="1683" y="335"/>
                  <a:pt x="1712" y="291"/>
                </a:cubicBezTo>
                <a:cubicBezTo>
                  <a:pt x="1762" y="350"/>
                  <a:pt x="1782" y="414"/>
                  <a:pt x="1849" y="478"/>
                </a:cubicBezTo>
                <a:cubicBezTo>
                  <a:pt x="1853" y="473"/>
                  <a:pt x="1857" y="467"/>
                  <a:pt x="1860" y="462"/>
                </a:cubicBezTo>
                <a:cubicBezTo>
                  <a:pt x="1872" y="541"/>
                  <a:pt x="1838" y="565"/>
                  <a:pt x="1854" y="603"/>
                </a:cubicBezTo>
                <a:cubicBezTo>
                  <a:pt x="1865" y="629"/>
                  <a:pt x="1879" y="651"/>
                  <a:pt x="1887" y="678"/>
                </a:cubicBezTo>
                <a:cubicBezTo>
                  <a:pt x="1909" y="752"/>
                  <a:pt x="1935" y="859"/>
                  <a:pt x="1902" y="931"/>
                </a:cubicBezTo>
                <a:cubicBezTo>
                  <a:pt x="1878" y="984"/>
                  <a:pt x="1796" y="1068"/>
                  <a:pt x="1774" y="1129"/>
                </a:cubicBezTo>
                <a:cubicBezTo>
                  <a:pt x="1743" y="1212"/>
                  <a:pt x="1766" y="1240"/>
                  <a:pt x="1728" y="1322"/>
                </a:cubicBezTo>
                <a:cubicBezTo>
                  <a:pt x="1684" y="1418"/>
                  <a:pt x="1691" y="1499"/>
                  <a:pt x="1710" y="1600"/>
                </a:cubicBezTo>
                <a:cubicBezTo>
                  <a:pt x="1712" y="1606"/>
                  <a:pt x="1822" y="1747"/>
                  <a:pt x="1778" y="1824"/>
                </a:cubicBezTo>
                <a:cubicBezTo>
                  <a:pt x="1884" y="1795"/>
                  <a:pt x="1826" y="1954"/>
                  <a:pt x="1843" y="2004"/>
                </a:cubicBezTo>
                <a:cubicBezTo>
                  <a:pt x="1821" y="2003"/>
                  <a:pt x="1805" y="2009"/>
                  <a:pt x="1785" y="2009"/>
                </a:cubicBezTo>
                <a:lnTo>
                  <a:pt x="1786" y="2011"/>
                </a:lnTo>
                <a:lnTo>
                  <a:pt x="1781" y="2013"/>
                </a:lnTo>
                <a:cubicBezTo>
                  <a:pt x="1786" y="2004"/>
                  <a:pt x="1791" y="1995"/>
                  <a:pt x="1797" y="1986"/>
                </a:cubicBezTo>
                <a:cubicBezTo>
                  <a:pt x="1749" y="2049"/>
                  <a:pt x="1711" y="1959"/>
                  <a:pt x="1701" y="1923"/>
                </a:cubicBezTo>
                <a:cubicBezTo>
                  <a:pt x="1674" y="1953"/>
                  <a:pt x="1664" y="1994"/>
                  <a:pt x="1618" y="1998"/>
                </a:cubicBezTo>
                <a:cubicBezTo>
                  <a:pt x="1588" y="2000"/>
                  <a:pt x="1550" y="1986"/>
                  <a:pt x="1529" y="1965"/>
                </a:cubicBezTo>
                <a:cubicBezTo>
                  <a:pt x="1512" y="1995"/>
                  <a:pt x="1475" y="1967"/>
                  <a:pt x="1460" y="1953"/>
                </a:cubicBezTo>
                <a:cubicBezTo>
                  <a:pt x="1486" y="1947"/>
                  <a:pt x="1515" y="1973"/>
                  <a:pt x="1534" y="1944"/>
                </a:cubicBezTo>
                <a:cubicBezTo>
                  <a:pt x="1526" y="1935"/>
                  <a:pt x="1516" y="1927"/>
                  <a:pt x="1505" y="1921"/>
                </a:cubicBezTo>
                <a:cubicBezTo>
                  <a:pt x="1517" y="1980"/>
                  <a:pt x="1493" y="1925"/>
                  <a:pt x="1451" y="1935"/>
                </a:cubicBezTo>
                <a:cubicBezTo>
                  <a:pt x="1460" y="1953"/>
                  <a:pt x="1354" y="1943"/>
                  <a:pt x="1328" y="1946"/>
                </a:cubicBezTo>
                <a:cubicBezTo>
                  <a:pt x="1315" y="1947"/>
                  <a:pt x="1183" y="1971"/>
                  <a:pt x="1194" y="1977"/>
                </a:cubicBezTo>
                <a:cubicBezTo>
                  <a:pt x="1260" y="2012"/>
                  <a:pt x="1380" y="1912"/>
                  <a:pt x="1442" y="1965"/>
                </a:cubicBezTo>
                <a:cubicBezTo>
                  <a:pt x="1360" y="1970"/>
                  <a:pt x="1281" y="1983"/>
                  <a:pt x="1201" y="1997"/>
                </a:cubicBezTo>
                <a:cubicBezTo>
                  <a:pt x="1183" y="2001"/>
                  <a:pt x="1145" y="2008"/>
                  <a:pt x="1134" y="1987"/>
                </a:cubicBezTo>
                <a:cubicBezTo>
                  <a:pt x="1117" y="1957"/>
                  <a:pt x="1038" y="1971"/>
                  <a:pt x="1009" y="1998"/>
                </a:cubicBezTo>
                <a:cubicBezTo>
                  <a:pt x="1056" y="1979"/>
                  <a:pt x="1082" y="1984"/>
                  <a:pt x="1128" y="2001"/>
                </a:cubicBezTo>
                <a:cubicBezTo>
                  <a:pt x="1027" y="2012"/>
                  <a:pt x="919" y="2007"/>
                  <a:pt x="824" y="2048"/>
                </a:cubicBezTo>
                <a:cubicBezTo>
                  <a:pt x="741" y="2083"/>
                  <a:pt x="667" y="2150"/>
                  <a:pt x="575" y="2160"/>
                </a:cubicBezTo>
                <a:cubicBezTo>
                  <a:pt x="529" y="2164"/>
                  <a:pt x="429" y="2217"/>
                  <a:pt x="394" y="2250"/>
                </a:cubicBezTo>
                <a:cubicBezTo>
                  <a:pt x="317" y="2325"/>
                  <a:pt x="303" y="2187"/>
                  <a:pt x="315" y="2131"/>
                </a:cubicBezTo>
                <a:cubicBezTo>
                  <a:pt x="350" y="1967"/>
                  <a:pt x="442" y="1834"/>
                  <a:pt x="317" y="1729"/>
                </a:cubicBezTo>
                <a:cubicBezTo>
                  <a:pt x="281" y="1699"/>
                  <a:pt x="229" y="1686"/>
                  <a:pt x="235" y="1623"/>
                </a:cubicBezTo>
                <a:cubicBezTo>
                  <a:pt x="242" y="1552"/>
                  <a:pt x="23" y="1614"/>
                  <a:pt x="68" y="1532"/>
                </a:cubicBezTo>
                <a:cubicBezTo>
                  <a:pt x="41" y="1538"/>
                  <a:pt x="18" y="1526"/>
                  <a:pt x="0" y="1508"/>
                </a:cubicBezTo>
                <a:cubicBezTo>
                  <a:pt x="26" y="1452"/>
                  <a:pt x="88" y="1478"/>
                  <a:pt x="98" y="1320"/>
                </a:cubicBezTo>
                <a:cubicBezTo>
                  <a:pt x="100" y="1267"/>
                  <a:pt x="82" y="1173"/>
                  <a:pt x="44" y="1134"/>
                </a:cubicBezTo>
                <a:cubicBezTo>
                  <a:pt x="69" y="1108"/>
                  <a:pt x="102" y="1121"/>
                  <a:pt x="127" y="1137"/>
                </a:cubicBezTo>
                <a:cubicBezTo>
                  <a:pt x="132" y="1106"/>
                  <a:pt x="182" y="1072"/>
                  <a:pt x="163" y="1037"/>
                </a:cubicBezTo>
                <a:cubicBezTo>
                  <a:pt x="146" y="1009"/>
                  <a:pt x="172" y="950"/>
                  <a:pt x="210" y="970"/>
                </a:cubicBezTo>
                <a:cubicBezTo>
                  <a:pt x="181" y="929"/>
                  <a:pt x="132" y="903"/>
                  <a:pt x="119" y="850"/>
                </a:cubicBezTo>
                <a:cubicBezTo>
                  <a:pt x="96" y="751"/>
                  <a:pt x="269" y="830"/>
                  <a:pt x="308" y="843"/>
                </a:cubicBezTo>
                <a:cubicBezTo>
                  <a:pt x="287" y="778"/>
                  <a:pt x="295" y="705"/>
                  <a:pt x="210" y="691"/>
                </a:cubicBezTo>
                <a:cubicBezTo>
                  <a:pt x="226" y="648"/>
                  <a:pt x="226" y="602"/>
                  <a:pt x="282" y="593"/>
                </a:cubicBezTo>
                <a:cubicBezTo>
                  <a:pt x="235" y="539"/>
                  <a:pt x="227" y="550"/>
                  <a:pt x="243" y="469"/>
                </a:cubicBezTo>
                <a:cubicBezTo>
                  <a:pt x="145" y="538"/>
                  <a:pt x="139" y="309"/>
                  <a:pt x="160" y="261"/>
                </a:cubicBezTo>
                <a:cubicBezTo>
                  <a:pt x="172" y="213"/>
                  <a:pt x="206" y="201"/>
                  <a:pt x="248" y="189"/>
                </a:cubicBezTo>
                <a:cubicBezTo>
                  <a:pt x="271" y="182"/>
                  <a:pt x="273" y="139"/>
                  <a:pt x="290" y="124"/>
                </a:cubicBezTo>
                <a:cubicBezTo>
                  <a:pt x="316" y="102"/>
                  <a:pt x="346" y="115"/>
                  <a:pt x="376" y="104"/>
                </a:cubicBezTo>
                <a:cubicBezTo>
                  <a:pt x="371" y="162"/>
                  <a:pt x="487" y="219"/>
                  <a:pt x="534" y="199"/>
                </a:cubicBezTo>
                <a:cubicBezTo>
                  <a:pt x="502" y="146"/>
                  <a:pt x="556" y="143"/>
                  <a:pt x="594" y="144"/>
                </a:cubicBezTo>
                <a:cubicBezTo>
                  <a:pt x="645" y="145"/>
                  <a:pt x="627" y="60"/>
                  <a:pt x="629" y="26"/>
                </a:cubicBezTo>
                <a:cubicBezTo>
                  <a:pt x="649" y="38"/>
                  <a:pt x="670" y="75"/>
                  <a:pt x="697" y="68"/>
                </a:cubicBezTo>
                <a:cubicBezTo>
                  <a:pt x="724" y="61"/>
                  <a:pt x="729" y="11"/>
                  <a:pt x="757" y="0"/>
                </a:cubicBezTo>
                <a:cubicBezTo>
                  <a:pt x="779" y="41"/>
                  <a:pt x="747" y="179"/>
                  <a:pt x="806" y="194"/>
                </a:cubicBezTo>
                <a:cubicBezTo>
                  <a:pt x="860" y="207"/>
                  <a:pt x="817" y="91"/>
                  <a:pt x="979" y="96"/>
                </a:cubicBezTo>
                <a:cubicBezTo>
                  <a:pt x="1004" y="209"/>
                  <a:pt x="1119" y="61"/>
                  <a:pt x="1157" y="28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5" name="꙱ Italy (Italian Republic) (IT) (H)">
            <a:extLst>
              <a:ext uri="{FF2B5EF4-FFF2-40B4-BE49-F238E27FC236}">
                <a16:creationId xmlns:a16="http://schemas.microsoft.com/office/drawing/2014/main" id="{E9D2F8BD-65BA-4244-974C-DBC5EA9132B1}"/>
              </a:ext>
            </a:extLst>
          </p:cNvPr>
          <p:cNvSpPr>
            <a:spLocks noEditPoints="1"/>
          </p:cNvSpPr>
          <p:nvPr/>
        </p:nvSpPr>
        <p:spPr bwMode="auto">
          <a:xfrm>
            <a:off x="4569469" y="996158"/>
            <a:ext cx="283038" cy="302404"/>
          </a:xfrm>
          <a:custGeom>
            <a:avLst/>
            <a:gdLst>
              <a:gd name="T0" fmla="*/ 54 w 3421"/>
              <a:gd name="T1" fmla="*/ 458 h 3676"/>
              <a:gd name="T2" fmla="*/ 338 w 3421"/>
              <a:gd name="T3" fmla="*/ 396 h 3676"/>
              <a:gd name="T4" fmla="*/ 562 w 3421"/>
              <a:gd name="T5" fmla="*/ 328 h 3676"/>
              <a:gd name="T6" fmla="*/ 732 w 3421"/>
              <a:gd name="T7" fmla="*/ 302 h 3676"/>
              <a:gd name="T8" fmla="*/ 987 w 3421"/>
              <a:gd name="T9" fmla="*/ 301 h 3676"/>
              <a:gd name="T10" fmla="*/ 1081 w 3421"/>
              <a:gd name="T11" fmla="*/ 186 h 3676"/>
              <a:gd name="T12" fmla="*/ 1303 w 3421"/>
              <a:gd name="T13" fmla="*/ 47 h 3676"/>
              <a:gd name="T14" fmla="*/ 1685 w 3421"/>
              <a:gd name="T15" fmla="*/ 159 h 3676"/>
              <a:gd name="T16" fmla="*/ 1984 w 3421"/>
              <a:gd name="T17" fmla="*/ 319 h 3676"/>
              <a:gd name="T18" fmla="*/ 2042 w 3421"/>
              <a:gd name="T19" fmla="*/ 508 h 3676"/>
              <a:gd name="T20" fmla="*/ 1738 w 3421"/>
              <a:gd name="T21" fmla="*/ 539 h 3676"/>
              <a:gd name="T22" fmla="*/ 1566 w 3421"/>
              <a:gd name="T23" fmla="*/ 619 h 3676"/>
              <a:gd name="T24" fmla="*/ 1816 w 3421"/>
              <a:gd name="T25" fmla="*/ 1148 h 3676"/>
              <a:gd name="T26" fmla="*/ 2379 w 3421"/>
              <a:gd name="T27" fmla="*/ 1778 h 3676"/>
              <a:gd name="T28" fmla="*/ 2660 w 3421"/>
              <a:gd name="T29" fmla="*/ 1967 h 3676"/>
              <a:gd name="T30" fmla="*/ 3410 w 3421"/>
              <a:gd name="T31" fmla="*/ 2465 h 3676"/>
              <a:gd name="T32" fmla="*/ 3160 w 3421"/>
              <a:gd name="T33" fmla="*/ 2387 h 3676"/>
              <a:gd name="T34" fmla="*/ 2847 w 3421"/>
              <a:gd name="T35" fmla="*/ 2561 h 3676"/>
              <a:gd name="T36" fmla="*/ 2871 w 3421"/>
              <a:gd name="T37" fmla="*/ 2983 h 3676"/>
              <a:gd name="T38" fmla="*/ 2680 w 3421"/>
              <a:gd name="T39" fmla="*/ 3033 h 3676"/>
              <a:gd name="T40" fmla="*/ 2729 w 3421"/>
              <a:gd name="T41" fmla="*/ 2812 h 3676"/>
              <a:gd name="T42" fmla="*/ 2458 w 3421"/>
              <a:gd name="T43" fmla="*/ 2448 h 3676"/>
              <a:gd name="T44" fmla="*/ 2213 w 3421"/>
              <a:gd name="T45" fmla="*/ 2290 h 3676"/>
              <a:gd name="T46" fmla="*/ 1953 w 3421"/>
              <a:gd name="T47" fmla="*/ 2061 h 3676"/>
              <a:gd name="T48" fmla="*/ 1668 w 3421"/>
              <a:gd name="T49" fmla="*/ 1936 h 3676"/>
              <a:gd name="T50" fmla="*/ 1281 w 3421"/>
              <a:gd name="T51" fmla="*/ 1652 h 3676"/>
              <a:gd name="T52" fmla="*/ 818 w 3421"/>
              <a:gd name="T53" fmla="*/ 1008 h 3676"/>
              <a:gd name="T54" fmla="*/ 238 w 3421"/>
              <a:gd name="T55" fmla="*/ 1143 h 3676"/>
              <a:gd name="T56" fmla="*/ 109 w 3421"/>
              <a:gd name="T57" fmla="*/ 799 h 3676"/>
              <a:gd name="T58" fmla="*/ 1676 w 3421"/>
              <a:gd name="T59" fmla="*/ 1881 h 3676"/>
              <a:gd name="T60" fmla="*/ 1679 w 3421"/>
              <a:gd name="T61" fmla="*/ 1875 h 3676"/>
              <a:gd name="T62" fmla="*/ 1648 w 3421"/>
              <a:gd name="T63" fmla="*/ 1140 h 3676"/>
              <a:gd name="T64" fmla="*/ 1628 w 3421"/>
              <a:gd name="T65" fmla="*/ 1168 h 3676"/>
              <a:gd name="T66" fmla="*/ 1545 w 3421"/>
              <a:gd name="T67" fmla="*/ 3653 h 3676"/>
              <a:gd name="T68" fmla="*/ 1753 w 3421"/>
              <a:gd name="T69" fmla="*/ 3148 h 3676"/>
              <a:gd name="T70" fmla="*/ 2255 w 3421"/>
              <a:gd name="T71" fmla="*/ 3193 h 3676"/>
              <a:gd name="T72" fmla="*/ 2608 w 3421"/>
              <a:gd name="T73" fmla="*/ 3107 h 3676"/>
              <a:gd name="T74" fmla="*/ 2468 w 3421"/>
              <a:gd name="T75" fmla="*/ 3665 h 3676"/>
              <a:gd name="T76" fmla="*/ 1996 w 3421"/>
              <a:gd name="T77" fmla="*/ 3470 h 3676"/>
              <a:gd name="T78" fmla="*/ 984 w 3421"/>
              <a:gd name="T79" fmla="*/ 1512 h 3676"/>
              <a:gd name="T80" fmla="*/ 488 w 3421"/>
              <a:gd name="T81" fmla="*/ 2344 h 3676"/>
              <a:gd name="T82" fmla="*/ 672 w 3421"/>
              <a:gd name="T83" fmla="*/ 2098 h 3676"/>
              <a:gd name="T84" fmla="*/ 847 w 3421"/>
              <a:gd name="T85" fmla="*/ 2139 h 3676"/>
              <a:gd name="T86" fmla="*/ 859 w 3421"/>
              <a:gd name="T87" fmla="*/ 2443 h 3676"/>
              <a:gd name="T88" fmla="*/ 687 w 3421"/>
              <a:gd name="T89" fmla="*/ 2771 h 3676"/>
              <a:gd name="T90" fmla="*/ 500 w 3421"/>
              <a:gd name="T91" fmla="*/ 2857 h 3676"/>
              <a:gd name="T92" fmla="*/ 503 w 3421"/>
              <a:gd name="T93" fmla="*/ 2578 h 3676"/>
              <a:gd name="T94" fmla="*/ 494 w 3421"/>
              <a:gd name="T95" fmla="*/ 2508 h 3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21" h="3676">
                <a:moveTo>
                  <a:pt x="1" y="699"/>
                </a:moveTo>
                <a:cubicBezTo>
                  <a:pt x="0" y="693"/>
                  <a:pt x="131" y="645"/>
                  <a:pt x="147" y="611"/>
                </a:cubicBezTo>
                <a:cubicBezTo>
                  <a:pt x="172" y="559"/>
                  <a:pt x="79" y="494"/>
                  <a:pt x="54" y="458"/>
                </a:cubicBezTo>
                <a:cubicBezTo>
                  <a:pt x="88" y="428"/>
                  <a:pt x="123" y="399"/>
                  <a:pt x="102" y="368"/>
                </a:cubicBezTo>
                <a:cubicBezTo>
                  <a:pt x="146" y="395"/>
                  <a:pt x="187" y="406"/>
                  <a:pt x="236" y="396"/>
                </a:cubicBezTo>
                <a:cubicBezTo>
                  <a:pt x="273" y="384"/>
                  <a:pt x="295" y="393"/>
                  <a:pt x="338" y="396"/>
                </a:cubicBezTo>
                <a:cubicBezTo>
                  <a:pt x="378" y="395"/>
                  <a:pt x="460" y="327"/>
                  <a:pt x="423" y="283"/>
                </a:cubicBezTo>
                <a:cubicBezTo>
                  <a:pt x="457" y="274"/>
                  <a:pt x="481" y="248"/>
                  <a:pt x="503" y="221"/>
                </a:cubicBezTo>
                <a:cubicBezTo>
                  <a:pt x="537" y="242"/>
                  <a:pt x="525" y="300"/>
                  <a:pt x="562" y="328"/>
                </a:cubicBezTo>
                <a:cubicBezTo>
                  <a:pt x="587" y="346"/>
                  <a:pt x="607" y="359"/>
                  <a:pt x="626" y="385"/>
                </a:cubicBezTo>
                <a:cubicBezTo>
                  <a:pt x="653" y="424"/>
                  <a:pt x="673" y="451"/>
                  <a:pt x="679" y="422"/>
                </a:cubicBezTo>
                <a:cubicBezTo>
                  <a:pt x="692" y="346"/>
                  <a:pt x="682" y="358"/>
                  <a:pt x="732" y="302"/>
                </a:cubicBezTo>
                <a:cubicBezTo>
                  <a:pt x="762" y="264"/>
                  <a:pt x="742" y="167"/>
                  <a:pt x="779" y="201"/>
                </a:cubicBezTo>
                <a:cubicBezTo>
                  <a:pt x="828" y="250"/>
                  <a:pt x="815" y="274"/>
                  <a:pt x="897" y="251"/>
                </a:cubicBezTo>
                <a:cubicBezTo>
                  <a:pt x="947" y="241"/>
                  <a:pt x="947" y="285"/>
                  <a:pt x="987" y="301"/>
                </a:cubicBezTo>
                <a:cubicBezTo>
                  <a:pt x="993" y="273"/>
                  <a:pt x="1005" y="254"/>
                  <a:pt x="991" y="240"/>
                </a:cubicBezTo>
                <a:cubicBezTo>
                  <a:pt x="986" y="235"/>
                  <a:pt x="934" y="218"/>
                  <a:pt x="996" y="163"/>
                </a:cubicBezTo>
                <a:cubicBezTo>
                  <a:pt x="1023" y="139"/>
                  <a:pt x="1056" y="205"/>
                  <a:pt x="1081" y="186"/>
                </a:cubicBezTo>
                <a:cubicBezTo>
                  <a:pt x="1100" y="175"/>
                  <a:pt x="1072" y="133"/>
                  <a:pt x="1074" y="118"/>
                </a:cubicBezTo>
                <a:cubicBezTo>
                  <a:pt x="1079" y="103"/>
                  <a:pt x="1086" y="88"/>
                  <a:pt x="1090" y="74"/>
                </a:cubicBezTo>
                <a:cubicBezTo>
                  <a:pt x="1177" y="130"/>
                  <a:pt x="1246" y="110"/>
                  <a:pt x="1303" y="47"/>
                </a:cubicBezTo>
                <a:cubicBezTo>
                  <a:pt x="1382" y="26"/>
                  <a:pt x="1419" y="44"/>
                  <a:pt x="1524" y="11"/>
                </a:cubicBezTo>
                <a:cubicBezTo>
                  <a:pt x="1541" y="5"/>
                  <a:pt x="1559" y="0"/>
                  <a:pt x="1578" y="4"/>
                </a:cubicBezTo>
                <a:cubicBezTo>
                  <a:pt x="1506" y="47"/>
                  <a:pt x="1647" y="147"/>
                  <a:pt x="1685" y="159"/>
                </a:cubicBezTo>
                <a:cubicBezTo>
                  <a:pt x="1803" y="195"/>
                  <a:pt x="1900" y="185"/>
                  <a:pt x="1968" y="193"/>
                </a:cubicBezTo>
                <a:lnTo>
                  <a:pt x="1907" y="283"/>
                </a:lnTo>
                <a:cubicBezTo>
                  <a:pt x="1920" y="294"/>
                  <a:pt x="1965" y="314"/>
                  <a:pt x="1984" y="319"/>
                </a:cubicBezTo>
                <a:cubicBezTo>
                  <a:pt x="1966" y="342"/>
                  <a:pt x="1916" y="393"/>
                  <a:pt x="1976" y="402"/>
                </a:cubicBezTo>
                <a:cubicBezTo>
                  <a:pt x="1934" y="458"/>
                  <a:pt x="2019" y="447"/>
                  <a:pt x="2038" y="482"/>
                </a:cubicBezTo>
                <a:cubicBezTo>
                  <a:pt x="2047" y="497"/>
                  <a:pt x="2043" y="506"/>
                  <a:pt x="2042" y="508"/>
                </a:cubicBezTo>
                <a:cubicBezTo>
                  <a:pt x="2037" y="518"/>
                  <a:pt x="2025" y="525"/>
                  <a:pt x="2002" y="521"/>
                </a:cubicBezTo>
                <a:cubicBezTo>
                  <a:pt x="2044" y="435"/>
                  <a:pt x="1931" y="483"/>
                  <a:pt x="1910" y="491"/>
                </a:cubicBezTo>
                <a:cubicBezTo>
                  <a:pt x="1900" y="423"/>
                  <a:pt x="1808" y="503"/>
                  <a:pt x="1738" y="539"/>
                </a:cubicBezTo>
                <a:cubicBezTo>
                  <a:pt x="1721" y="547"/>
                  <a:pt x="1586" y="591"/>
                  <a:pt x="1670" y="547"/>
                </a:cubicBezTo>
                <a:cubicBezTo>
                  <a:pt x="1647" y="552"/>
                  <a:pt x="1617" y="549"/>
                  <a:pt x="1598" y="565"/>
                </a:cubicBezTo>
                <a:cubicBezTo>
                  <a:pt x="1585" y="577"/>
                  <a:pt x="1591" y="624"/>
                  <a:pt x="1566" y="619"/>
                </a:cubicBezTo>
                <a:cubicBezTo>
                  <a:pt x="1565" y="632"/>
                  <a:pt x="1616" y="703"/>
                  <a:pt x="1621" y="704"/>
                </a:cubicBezTo>
                <a:cubicBezTo>
                  <a:pt x="1696" y="725"/>
                  <a:pt x="1649" y="834"/>
                  <a:pt x="1604" y="785"/>
                </a:cubicBezTo>
                <a:cubicBezTo>
                  <a:pt x="1518" y="937"/>
                  <a:pt x="1712" y="1081"/>
                  <a:pt x="1816" y="1148"/>
                </a:cubicBezTo>
                <a:cubicBezTo>
                  <a:pt x="1867" y="1180"/>
                  <a:pt x="1949" y="1203"/>
                  <a:pt x="1985" y="1254"/>
                </a:cubicBezTo>
                <a:cubicBezTo>
                  <a:pt x="2037" y="1328"/>
                  <a:pt x="2065" y="1426"/>
                  <a:pt x="2095" y="1511"/>
                </a:cubicBezTo>
                <a:cubicBezTo>
                  <a:pt x="2134" y="1620"/>
                  <a:pt x="2277" y="1731"/>
                  <a:pt x="2379" y="1778"/>
                </a:cubicBezTo>
                <a:cubicBezTo>
                  <a:pt x="2454" y="1812"/>
                  <a:pt x="2495" y="1823"/>
                  <a:pt x="2578" y="1812"/>
                </a:cubicBezTo>
                <a:cubicBezTo>
                  <a:pt x="2610" y="1808"/>
                  <a:pt x="2748" y="1787"/>
                  <a:pt x="2731" y="1859"/>
                </a:cubicBezTo>
                <a:cubicBezTo>
                  <a:pt x="2722" y="1893"/>
                  <a:pt x="2625" y="1925"/>
                  <a:pt x="2660" y="1967"/>
                </a:cubicBezTo>
                <a:cubicBezTo>
                  <a:pt x="2724" y="2042"/>
                  <a:pt x="2929" y="2049"/>
                  <a:pt x="3083" y="2172"/>
                </a:cubicBezTo>
                <a:cubicBezTo>
                  <a:pt x="3155" y="2229"/>
                  <a:pt x="3242" y="2246"/>
                  <a:pt x="3312" y="2308"/>
                </a:cubicBezTo>
                <a:cubicBezTo>
                  <a:pt x="3359" y="2351"/>
                  <a:pt x="3421" y="2395"/>
                  <a:pt x="3410" y="2465"/>
                </a:cubicBezTo>
                <a:cubicBezTo>
                  <a:pt x="3407" y="2481"/>
                  <a:pt x="3404" y="2553"/>
                  <a:pt x="3380" y="2556"/>
                </a:cubicBezTo>
                <a:cubicBezTo>
                  <a:pt x="3347" y="2559"/>
                  <a:pt x="3306" y="2540"/>
                  <a:pt x="3289" y="2511"/>
                </a:cubicBezTo>
                <a:cubicBezTo>
                  <a:pt x="3251" y="2449"/>
                  <a:pt x="3254" y="2377"/>
                  <a:pt x="3160" y="2387"/>
                </a:cubicBezTo>
                <a:cubicBezTo>
                  <a:pt x="3084" y="2394"/>
                  <a:pt x="3069" y="2345"/>
                  <a:pt x="3059" y="2317"/>
                </a:cubicBezTo>
                <a:cubicBezTo>
                  <a:pt x="2979" y="2330"/>
                  <a:pt x="2962" y="2329"/>
                  <a:pt x="2912" y="2403"/>
                </a:cubicBezTo>
                <a:cubicBezTo>
                  <a:pt x="2881" y="2449"/>
                  <a:pt x="2858" y="2507"/>
                  <a:pt x="2847" y="2561"/>
                </a:cubicBezTo>
                <a:cubicBezTo>
                  <a:pt x="2834" y="2623"/>
                  <a:pt x="2913" y="2638"/>
                  <a:pt x="2956" y="2658"/>
                </a:cubicBezTo>
                <a:cubicBezTo>
                  <a:pt x="3025" y="2689"/>
                  <a:pt x="3037" y="2739"/>
                  <a:pt x="3044" y="2808"/>
                </a:cubicBezTo>
                <a:cubicBezTo>
                  <a:pt x="3055" y="2926"/>
                  <a:pt x="2852" y="2841"/>
                  <a:pt x="2871" y="2983"/>
                </a:cubicBezTo>
                <a:cubicBezTo>
                  <a:pt x="2880" y="3053"/>
                  <a:pt x="2862" y="3058"/>
                  <a:pt x="2817" y="3105"/>
                </a:cubicBezTo>
                <a:cubicBezTo>
                  <a:pt x="2772" y="3154"/>
                  <a:pt x="2668" y="3324"/>
                  <a:pt x="2608" y="3196"/>
                </a:cubicBezTo>
                <a:cubicBezTo>
                  <a:pt x="2576" y="3127"/>
                  <a:pt x="2675" y="3096"/>
                  <a:pt x="2680" y="3033"/>
                </a:cubicBezTo>
                <a:cubicBezTo>
                  <a:pt x="2682" y="3012"/>
                  <a:pt x="2671" y="2987"/>
                  <a:pt x="2686" y="2968"/>
                </a:cubicBezTo>
                <a:cubicBezTo>
                  <a:pt x="2710" y="2936"/>
                  <a:pt x="2758" y="2960"/>
                  <a:pt x="2771" y="2920"/>
                </a:cubicBezTo>
                <a:cubicBezTo>
                  <a:pt x="2782" y="2884"/>
                  <a:pt x="2738" y="2844"/>
                  <a:pt x="2729" y="2812"/>
                </a:cubicBezTo>
                <a:cubicBezTo>
                  <a:pt x="2716" y="2762"/>
                  <a:pt x="2711" y="2718"/>
                  <a:pt x="2684" y="2672"/>
                </a:cubicBezTo>
                <a:cubicBezTo>
                  <a:pt x="2646" y="2608"/>
                  <a:pt x="2624" y="2414"/>
                  <a:pt x="2536" y="2488"/>
                </a:cubicBezTo>
                <a:cubicBezTo>
                  <a:pt x="2507" y="2512"/>
                  <a:pt x="2477" y="2463"/>
                  <a:pt x="2458" y="2448"/>
                </a:cubicBezTo>
                <a:cubicBezTo>
                  <a:pt x="2437" y="2430"/>
                  <a:pt x="2402" y="2435"/>
                  <a:pt x="2395" y="2400"/>
                </a:cubicBezTo>
                <a:cubicBezTo>
                  <a:pt x="2390" y="2372"/>
                  <a:pt x="2408" y="2363"/>
                  <a:pt x="2393" y="2328"/>
                </a:cubicBezTo>
                <a:cubicBezTo>
                  <a:pt x="2360" y="2252"/>
                  <a:pt x="2275" y="2250"/>
                  <a:pt x="2213" y="2290"/>
                </a:cubicBezTo>
                <a:cubicBezTo>
                  <a:pt x="2245" y="2241"/>
                  <a:pt x="2235" y="2196"/>
                  <a:pt x="2169" y="2203"/>
                </a:cubicBezTo>
                <a:cubicBezTo>
                  <a:pt x="2119" y="2207"/>
                  <a:pt x="2092" y="2135"/>
                  <a:pt x="2074" y="2101"/>
                </a:cubicBezTo>
                <a:cubicBezTo>
                  <a:pt x="2042" y="2041"/>
                  <a:pt x="2005" y="2076"/>
                  <a:pt x="1953" y="2061"/>
                </a:cubicBezTo>
                <a:cubicBezTo>
                  <a:pt x="1926" y="2053"/>
                  <a:pt x="1900" y="2040"/>
                  <a:pt x="1871" y="2047"/>
                </a:cubicBezTo>
                <a:cubicBezTo>
                  <a:pt x="1809" y="2061"/>
                  <a:pt x="1849" y="2053"/>
                  <a:pt x="1806" y="2018"/>
                </a:cubicBezTo>
                <a:cubicBezTo>
                  <a:pt x="1764" y="1984"/>
                  <a:pt x="1710" y="1974"/>
                  <a:pt x="1668" y="1936"/>
                </a:cubicBezTo>
                <a:cubicBezTo>
                  <a:pt x="1621" y="1894"/>
                  <a:pt x="1594" y="1831"/>
                  <a:pt x="1543" y="1796"/>
                </a:cubicBezTo>
                <a:cubicBezTo>
                  <a:pt x="1498" y="1765"/>
                  <a:pt x="1481" y="1773"/>
                  <a:pt x="1451" y="1724"/>
                </a:cubicBezTo>
                <a:cubicBezTo>
                  <a:pt x="1421" y="1674"/>
                  <a:pt x="1341" y="1614"/>
                  <a:pt x="1281" y="1652"/>
                </a:cubicBezTo>
                <a:cubicBezTo>
                  <a:pt x="1316" y="1594"/>
                  <a:pt x="1174" y="1444"/>
                  <a:pt x="1122" y="1451"/>
                </a:cubicBezTo>
                <a:cubicBezTo>
                  <a:pt x="1128" y="1451"/>
                  <a:pt x="1045" y="1214"/>
                  <a:pt x="1041" y="1199"/>
                </a:cubicBezTo>
                <a:cubicBezTo>
                  <a:pt x="1013" y="1059"/>
                  <a:pt x="918" y="1075"/>
                  <a:pt x="818" y="1008"/>
                </a:cubicBezTo>
                <a:cubicBezTo>
                  <a:pt x="714" y="938"/>
                  <a:pt x="583" y="900"/>
                  <a:pt x="496" y="1012"/>
                </a:cubicBezTo>
                <a:cubicBezTo>
                  <a:pt x="465" y="1052"/>
                  <a:pt x="439" y="1099"/>
                  <a:pt x="393" y="1123"/>
                </a:cubicBezTo>
                <a:cubicBezTo>
                  <a:pt x="377" y="1132"/>
                  <a:pt x="234" y="1178"/>
                  <a:pt x="238" y="1143"/>
                </a:cubicBezTo>
                <a:cubicBezTo>
                  <a:pt x="241" y="1135"/>
                  <a:pt x="359" y="993"/>
                  <a:pt x="249" y="1029"/>
                </a:cubicBezTo>
                <a:cubicBezTo>
                  <a:pt x="178" y="1060"/>
                  <a:pt x="80" y="982"/>
                  <a:pt x="68" y="937"/>
                </a:cubicBezTo>
                <a:cubicBezTo>
                  <a:pt x="54" y="893"/>
                  <a:pt x="148" y="832"/>
                  <a:pt x="109" y="799"/>
                </a:cubicBezTo>
                <a:cubicBezTo>
                  <a:pt x="69" y="767"/>
                  <a:pt x="5" y="742"/>
                  <a:pt x="1" y="699"/>
                </a:cubicBezTo>
                <a:close/>
                <a:moveTo>
                  <a:pt x="1680" y="1880"/>
                </a:moveTo>
                <a:lnTo>
                  <a:pt x="1676" y="1881"/>
                </a:lnTo>
                <a:lnTo>
                  <a:pt x="1672" y="1879"/>
                </a:lnTo>
                <a:lnTo>
                  <a:pt x="1675" y="1876"/>
                </a:lnTo>
                <a:lnTo>
                  <a:pt x="1679" y="1875"/>
                </a:lnTo>
                <a:lnTo>
                  <a:pt x="1680" y="1880"/>
                </a:lnTo>
                <a:close/>
                <a:moveTo>
                  <a:pt x="1628" y="1168"/>
                </a:moveTo>
                <a:lnTo>
                  <a:pt x="1648" y="1140"/>
                </a:lnTo>
                <a:lnTo>
                  <a:pt x="1676" y="1162"/>
                </a:lnTo>
                <a:lnTo>
                  <a:pt x="1653" y="1187"/>
                </a:lnTo>
                <a:lnTo>
                  <a:pt x="1628" y="1168"/>
                </a:lnTo>
                <a:close/>
                <a:moveTo>
                  <a:pt x="1545" y="3653"/>
                </a:moveTo>
                <a:cubicBezTo>
                  <a:pt x="1538" y="3643"/>
                  <a:pt x="1531" y="3633"/>
                  <a:pt x="1524" y="3623"/>
                </a:cubicBezTo>
                <a:cubicBezTo>
                  <a:pt x="1556" y="3619"/>
                  <a:pt x="1563" y="3629"/>
                  <a:pt x="1545" y="3653"/>
                </a:cubicBezTo>
                <a:close/>
                <a:moveTo>
                  <a:pt x="1791" y="3356"/>
                </a:moveTo>
                <a:cubicBezTo>
                  <a:pt x="1755" y="3355"/>
                  <a:pt x="1703" y="3344"/>
                  <a:pt x="1680" y="3312"/>
                </a:cubicBezTo>
                <a:cubicBezTo>
                  <a:pt x="1632" y="3243"/>
                  <a:pt x="1730" y="3192"/>
                  <a:pt x="1753" y="3148"/>
                </a:cubicBezTo>
                <a:cubicBezTo>
                  <a:pt x="1797" y="3213"/>
                  <a:pt x="1826" y="3176"/>
                  <a:pt x="1877" y="3147"/>
                </a:cubicBezTo>
                <a:cubicBezTo>
                  <a:pt x="1955" y="3104"/>
                  <a:pt x="2011" y="3224"/>
                  <a:pt x="2101" y="3205"/>
                </a:cubicBezTo>
                <a:cubicBezTo>
                  <a:pt x="2152" y="3194"/>
                  <a:pt x="2203" y="3203"/>
                  <a:pt x="2255" y="3193"/>
                </a:cubicBezTo>
                <a:cubicBezTo>
                  <a:pt x="2303" y="3185"/>
                  <a:pt x="2348" y="3136"/>
                  <a:pt x="2394" y="3136"/>
                </a:cubicBezTo>
                <a:cubicBezTo>
                  <a:pt x="2435" y="3137"/>
                  <a:pt x="2443" y="3167"/>
                  <a:pt x="2483" y="3139"/>
                </a:cubicBezTo>
                <a:cubicBezTo>
                  <a:pt x="2508" y="3121"/>
                  <a:pt x="2578" y="3089"/>
                  <a:pt x="2608" y="3107"/>
                </a:cubicBezTo>
                <a:cubicBezTo>
                  <a:pt x="2563" y="3163"/>
                  <a:pt x="2437" y="3366"/>
                  <a:pt x="2453" y="3425"/>
                </a:cubicBezTo>
                <a:cubicBezTo>
                  <a:pt x="2463" y="3461"/>
                  <a:pt x="2529" y="3517"/>
                  <a:pt x="2509" y="3558"/>
                </a:cubicBezTo>
                <a:cubicBezTo>
                  <a:pt x="2491" y="3593"/>
                  <a:pt x="2445" y="3620"/>
                  <a:pt x="2468" y="3665"/>
                </a:cubicBezTo>
                <a:cubicBezTo>
                  <a:pt x="2421" y="3676"/>
                  <a:pt x="2365" y="3671"/>
                  <a:pt x="2319" y="3657"/>
                </a:cubicBezTo>
                <a:cubicBezTo>
                  <a:pt x="2255" y="3637"/>
                  <a:pt x="2258" y="3561"/>
                  <a:pt x="2196" y="3536"/>
                </a:cubicBezTo>
                <a:cubicBezTo>
                  <a:pt x="2130" y="3509"/>
                  <a:pt x="2060" y="3505"/>
                  <a:pt x="1996" y="3470"/>
                </a:cubicBezTo>
                <a:cubicBezTo>
                  <a:pt x="1930" y="3434"/>
                  <a:pt x="1871" y="3358"/>
                  <a:pt x="1791" y="3356"/>
                </a:cubicBezTo>
                <a:close/>
                <a:moveTo>
                  <a:pt x="1076" y="1536"/>
                </a:moveTo>
                <a:cubicBezTo>
                  <a:pt x="1047" y="1518"/>
                  <a:pt x="1012" y="1534"/>
                  <a:pt x="984" y="1512"/>
                </a:cubicBezTo>
                <a:cubicBezTo>
                  <a:pt x="1014" y="1498"/>
                  <a:pt x="1049" y="1502"/>
                  <a:pt x="1076" y="1480"/>
                </a:cubicBezTo>
                <a:cubicBezTo>
                  <a:pt x="1079" y="1499"/>
                  <a:pt x="1079" y="1517"/>
                  <a:pt x="1076" y="1536"/>
                </a:cubicBezTo>
                <a:close/>
                <a:moveTo>
                  <a:pt x="488" y="2344"/>
                </a:moveTo>
                <a:cubicBezTo>
                  <a:pt x="478" y="2320"/>
                  <a:pt x="458" y="2305"/>
                  <a:pt x="443" y="2284"/>
                </a:cubicBezTo>
                <a:cubicBezTo>
                  <a:pt x="417" y="2246"/>
                  <a:pt x="438" y="2210"/>
                  <a:pt x="432" y="2168"/>
                </a:cubicBezTo>
                <a:cubicBezTo>
                  <a:pt x="510" y="2257"/>
                  <a:pt x="611" y="2151"/>
                  <a:pt x="672" y="2098"/>
                </a:cubicBezTo>
                <a:cubicBezTo>
                  <a:pt x="695" y="2079"/>
                  <a:pt x="726" y="2046"/>
                  <a:pt x="758" y="2066"/>
                </a:cubicBezTo>
                <a:cubicBezTo>
                  <a:pt x="779" y="2080"/>
                  <a:pt x="793" y="2115"/>
                  <a:pt x="824" y="2100"/>
                </a:cubicBezTo>
                <a:cubicBezTo>
                  <a:pt x="813" y="2123"/>
                  <a:pt x="822" y="2138"/>
                  <a:pt x="847" y="2139"/>
                </a:cubicBezTo>
                <a:cubicBezTo>
                  <a:pt x="837" y="2147"/>
                  <a:pt x="828" y="2155"/>
                  <a:pt x="818" y="2163"/>
                </a:cubicBezTo>
                <a:cubicBezTo>
                  <a:pt x="878" y="2160"/>
                  <a:pt x="905" y="2301"/>
                  <a:pt x="892" y="2344"/>
                </a:cubicBezTo>
                <a:cubicBezTo>
                  <a:pt x="880" y="2381"/>
                  <a:pt x="825" y="2400"/>
                  <a:pt x="859" y="2443"/>
                </a:cubicBezTo>
                <a:cubicBezTo>
                  <a:pt x="893" y="2486"/>
                  <a:pt x="861" y="2595"/>
                  <a:pt x="859" y="2647"/>
                </a:cubicBezTo>
                <a:cubicBezTo>
                  <a:pt x="857" y="2685"/>
                  <a:pt x="860" y="2765"/>
                  <a:pt x="822" y="2790"/>
                </a:cubicBezTo>
                <a:cubicBezTo>
                  <a:pt x="786" y="2812"/>
                  <a:pt x="727" y="2768"/>
                  <a:pt x="687" y="2771"/>
                </a:cubicBezTo>
                <a:cubicBezTo>
                  <a:pt x="666" y="2803"/>
                  <a:pt x="673" y="2890"/>
                  <a:pt x="612" y="2880"/>
                </a:cubicBezTo>
                <a:cubicBezTo>
                  <a:pt x="554" y="2870"/>
                  <a:pt x="553" y="2885"/>
                  <a:pt x="524" y="2828"/>
                </a:cubicBezTo>
                <a:cubicBezTo>
                  <a:pt x="516" y="2838"/>
                  <a:pt x="508" y="2847"/>
                  <a:pt x="500" y="2857"/>
                </a:cubicBezTo>
                <a:cubicBezTo>
                  <a:pt x="490" y="2849"/>
                  <a:pt x="482" y="2839"/>
                  <a:pt x="476" y="2828"/>
                </a:cubicBezTo>
                <a:cubicBezTo>
                  <a:pt x="528" y="2817"/>
                  <a:pt x="495" y="2785"/>
                  <a:pt x="493" y="2741"/>
                </a:cubicBezTo>
                <a:cubicBezTo>
                  <a:pt x="491" y="2686"/>
                  <a:pt x="499" y="2632"/>
                  <a:pt x="503" y="2578"/>
                </a:cubicBezTo>
                <a:cubicBezTo>
                  <a:pt x="513" y="2586"/>
                  <a:pt x="523" y="2594"/>
                  <a:pt x="532" y="2602"/>
                </a:cubicBezTo>
                <a:cubicBezTo>
                  <a:pt x="532" y="2583"/>
                  <a:pt x="540" y="2564"/>
                  <a:pt x="534" y="2545"/>
                </a:cubicBezTo>
                <a:cubicBezTo>
                  <a:pt x="528" y="2525"/>
                  <a:pt x="498" y="2532"/>
                  <a:pt x="494" y="2508"/>
                </a:cubicBezTo>
                <a:cubicBezTo>
                  <a:pt x="490" y="2486"/>
                  <a:pt x="516" y="2457"/>
                  <a:pt x="516" y="2432"/>
                </a:cubicBezTo>
                <a:cubicBezTo>
                  <a:pt x="516" y="2400"/>
                  <a:pt x="480" y="2374"/>
                  <a:pt x="488" y="234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6" name="꙱ Israel (State of Israel) (IL) (H)">
            <a:extLst>
              <a:ext uri="{FF2B5EF4-FFF2-40B4-BE49-F238E27FC236}">
                <a16:creationId xmlns:a16="http://schemas.microsoft.com/office/drawing/2014/main" id="{C88AFE4F-32B9-4C6B-9DAE-DF41060FF232}"/>
              </a:ext>
            </a:extLst>
          </p:cNvPr>
          <p:cNvSpPr>
            <a:spLocks/>
          </p:cNvSpPr>
          <p:nvPr/>
        </p:nvSpPr>
        <p:spPr bwMode="auto">
          <a:xfrm>
            <a:off x="5252274" y="1398675"/>
            <a:ext cx="30990" cy="111466"/>
          </a:xfrm>
          <a:custGeom>
            <a:avLst/>
            <a:gdLst>
              <a:gd name="T0" fmla="*/ 339 w 382"/>
              <a:gd name="T1" fmla="*/ 0 h 1357"/>
              <a:gd name="T2" fmla="*/ 354 w 382"/>
              <a:gd name="T3" fmla="*/ 15 h 1357"/>
              <a:gd name="T4" fmla="*/ 356 w 382"/>
              <a:gd name="T5" fmla="*/ 8 h 1357"/>
              <a:gd name="T6" fmla="*/ 371 w 382"/>
              <a:gd name="T7" fmla="*/ 213 h 1357"/>
              <a:gd name="T8" fmla="*/ 357 w 382"/>
              <a:gd name="T9" fmla="*/ 253 h 1357"/>
              <a:gd name="T10" fmla="*/ 363 w 382"/>
              <a:gd name="T11" fmla="*/ 357 h 1357"/>
              <a:gd name="T12" fmla="*/ 265 w 382"/>
              <a:gd name="T13" fmla="*/ 269 h 1357"/>
              <a:gd name="T14" fmla="*/ 185 w 382"/>
              <a:gd name="T15" fmla="*/ 392 h 1357"/>
              <a:gd name="T16" fmla="*/ 185 w 382"/>
              <a:gd name="T17" fmla="*/ 433 h 1357"/>
              <a:gd name="T18" fmla="*/ 192 w 382"/>
              <a:gd name="T19" fmla="*/ 512 h 1357"/>
              <a:gd name="T20" fmla="*/ 268 w 382"/>
              <a:gd name="T21" fmla="*/ 532 h 1357"/>
              <a:gd name="T22" fmla="*/ 194 w 382"/>
              <a:gd name="T23" fmla="*/ 636 h 1357"/>
              <a:gd name="T24" fmla="*/ 354 w 382"/>
              <a:gd name="T25" fmla="*/ 631 h 1357"/>
              <a:gd name="T26" fmla="*/ 353 w 382"/>
              <a:gd name="T27" fmla="*/ 807 h 1357"/>
              <a:gd name="T28" fmla="*/ 288 w 382"/>
              <a:gd name="T29" fmla="*/ 1108 h 1357"/>
              <a:gd name="T30" fmla="*/ 232 w 382"/>
              <a:gd name="T31" fmla="*/ 1357 h 1357"/>
              <a:gd name="T32" fmla="*/ 0 w 382"/>
              <a:gd name="T33" fmla="*/ 742 h 1357"/>
              <a:gd name="T34" fmla="*/ 57 w 382"/>
              <a:gd name="T35" fmla="*/ 606 h 1357"/>
              <a:gd name="T36" fmla="*/ 191 w 382"/>
              <a:gd name="T37" fmla="*/ 152 h 1357"/>
              <a:gd name="T38" fmla="*/ 200 w 382"/>
              <a:gd name="T39" fmla="*/ 71 h 1357"/>
              <a:gd name="T40" fmla="*/ 199 w 382"/>
              <a:gd name="T41" fmla="*/ 71 h 1357"/>
              <a:gd name="T42" fmla="*/ 325 w 382"/>
              <a:gd name="T43" fmla="*/ 43 h 1357"/>
              <a:gd name="T44" fmla="*/ 339 w 382"/>
              <a:gd name="T4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82" h="1357">
                <a:moveTo>
                  <a:pt x="339" y="0"/>
                </a:moveTo>
                <a:cubicBezTo>
                  <a:pt x="342" y="7"/>
                  <a:pt x="347" y="11"/>
                  <a:pt x="354" y="15"/>
                </a:cubicBezTo>
                <a:cubicBezTo>
                  <a:pt x="354" y="13"/>
                  <a:pt x="355" y="11"/>
                  <a:pt x="356" y="8"/>
                </a:cubicBezTo>
                <a:cubicBezTo>
                  <a:pt x="382" y="35"/>
                  <a:pt x="378" y="128"/>
                  <a:pt x="371" y="213"/>
                </a:cubicBezTo>
                <a:cubicBezTo>
                  <a:pt x="362" y="221"/>
                  <a:pt x="357" y="234"/>
                  <a:pt x="357" y="253"/>
                </a:cubicBezTo>
                <a:cubicBezTo>
                  <a:pt x="358" y="286"/>
                  <a:pt x="361" y="323"/>
                  <a:pt x="363" y="357"/>
                </a:cubicBezTo>
                <a:cubicBezTo>
                  <a:pt x="353" y="313"/>
                  <a:pt x="317" y="286"/>
                  <a:pt x="265" y="269"/>
                </a:cubicBezTo>
                <a:cubicBezTo>
                  <a:pt x="205" y="257"/>
                  <a:pt x="200" y="357"/>
                  <a:pt x="185" y="392"/>
                </a:cubicBezTo>
                <a:cubicBezTo>
                  <a:pt x="189" y="404"/>
                  <a:pt x="185" y="421"/>
                  <a:pt x="185" y="433"/>
                </a:cubicBezTo>
                <a:cubicBezTo>
                  <a:pt x="183" y="474"/>
                  <a:pt x="186" y="494"/>
                  <a:pt x="192" y="512"/>
                </a:cubicBezTo>
                <a:cubicBezTo>
                  <a:pt x="205" y="543"/>
                  <a:pt x="240" y="525"/>
                  <a:pt x="268" y="532"/>
                </a:cubicBezTo>
                <a:cubicBezTo>
                  <a:pt x="252" y="538"/>
                  <a:pt x="211" y="601"/>
                  <a:pt x="194" y="636"/>
                </a:cubicBezTo>
                <a:cubicBezTo>
                  <a:pt x="160" y="760"/>
                  <a:pt x="347" y="639"/>
                  <a:pt x="354" y="631"/>
                </a:cubicBezTo>
                <a:cubicBezTo>
                  <a:pt x="342" y="705"/>
                  <a:pt x="361" y="745"/>
                  <a:pt x="353" y="807"/>
                </a:cubicBezTo>
                <a:cubicBezTo>
                  <a:pt x="338" y="912"/>
                  <a:pt x="289" y="996"/>
                  <a:pt x="288" y="1108"/>
                </a:cubicBezTo>
                <a:cubicBezTo>
                  <a:pt x="287" y="1170"/>
                  <a:pt x="269" y="1303"/>
                  <a:pt x="232" y="1357"/>
                </a:cubicBezTo>
                <a:lnTo>
                  <a:pt x="0" y="742"/>
                </a:lnTo>
                <a:cubicBezTo>
                  <a:pt x="7" y="733"/>
                  <a:pt x="93" y="623"/>
                  <a:pt x="57" y="606"/>
                </a:cubicBezTo>
                <a:cubicBezTo>
                  <a:pt x="158" y="436"/>
                  <a:pt x="141" y="196"/>
                  <a:pt x="191" y="152"/>
                </a:cubicBezTo>
                <a:cubicBezTo>
                  <a:pt x="212" y="133"/>
                  <a:pt x="180" y="92"/>
                  <a:pt x="200" y="71"/>
                </a:cubicBezTo>
                <a:lnTo>
                  <a:pt x="199" y="71"/>
                </a:lnTo>
                <a:cubicBezTo>
                  <a:pt x="239" y="39"/>
                  <a:pt x="300" y="122"/>
                  <a:pt x="325" y="43"/>
                </a:cubicBezTo>
                <a:lnTo>
                  <a:pt x="339" y="0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7" name="꙱ Isle of Man (IM) (H)">
            <a:extLst>
              <a:ext uri="{FF2B5EF4-FFF2-40B4-BE49-F238E27FC236}">
                <a16:creationId xmlns:a16="http://schemas.microsoft.com/office/drawing/2014/main" id="{78965A49-ED27-4289-8231-98C4EE3F6A78}"/>
              </a:ext>
            </a:extLst>
          </p:cNvPr>
          <p:cNvSpPr>
            <a:spLocks/>
          </p:cNvSpPr>
          <p:nvPr/>
        </p:nvSpPr>
        <p:spPr bwMode="auto">
          <a:xfrm>
            <a:off x="4325685" y="788706"/>
            <a:ext cx="14462" cy="9289"/>
          </a:xfrm>
          <a:custGeom>
            <a:avLst/>
            <a:gdLst>
              <a:gd name="T0" fmla="*/ 0 w 185"/>
              <a:gd name="T1" fmla="*/ 117 h 117"/>
              <a:gd name="T2" fmla="*/ 79 w 185"/>
              <a:gd name="T3" fmla="*/ 18 h 117"/>
              <a:gd name="T4" fmla="*/ 0 w 185"/>
              <a:gd name="T5" fmla="*/ 117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5" h="117">
                <a:moveTo>
                  <a:pt x="0" y="117"/>
                </a:moveTo>
                <a:cubicBezTo>
                  <a:pt x="185" y="75"/>
                  <a:pt x="125" y="0"/>
                  <a:pt x="79" y="18"/>
                </a:cubicBezTo>
                <a:cubicBezTo>
                  <a:pt x="41" y="34"/>
                  <a:pt x="19" y="84"/>
                  <a:pt x="0" y="11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8" name="꙱ Ireland (Republic of Ireland) (IE) (H)">
            <a:extLst>
              <a:ext uri="{FF2B5EF4-FFF2-40B4-BE49-F238E27FC236}">
                <a16:creationId xmlns:a16="http://schemas.microsoft.com/office/drawing/2014/main" id="{8D02BE84-CD7B-48F6-AF3C-F70D65F1CA8D}"/>
              </a:ext>
            </a:extLst>
          </p:cNvPr>
          <p:cNvSpPr>
            <a:spLocks noEditPoints="1"/>
          </p:cNvSpPr>
          <p:nvPr/>
        </p:nvSpPr>
        <p:spPr bwMode="auto">
          <a:xfrm>
            <a:off x="4192430" y="761872"/>
            <a:ext cx="106397" cy="109402"/>
          </a:xfrm>
          <a:custGeom>
            <a:avLst/>
            <a:gdLst>
              <a:gd name="T0" fmla="*/ 667 w 1293"/>
              <a:gd name="T1" fmla="*/ 128 h 1324"/>
              <a:gd name="T2" fmla="*/ 131 w 1293"/>
              <a:gd name="T3" fmla="*/ 1277 h 1324"/>
              <a:gd name="T4" fmla="*/ 238 w 1293"/>
              <a:gd name="T5" fmla="*/ 1193 h 1324"/>
              <a:gd name="T6" fmla="*/ 208 w 1293"/>
              <a:gd name="T7" fmla="*/ 1098 h 1324"/>
              <a:gd name="T8" fmla="*/ 142 w 1293"/>
              <a:gd name="T9" fmla="*/ 1044 h 1324"/>
              <a:gd name="T10" fmla="*/ 184 w 1293"/>
              <a:gd name="T11" fmla="*/ 994 h 1324"/>
              <a:gd name="T12" fmla="*/ 514 w 1293"/>
              <a:gd name="T13" fmla="*/ 911 h 1324"/>
              <a:gd name="T14" fmla="*/ 211 w 1293"/>
              <a:gd name="T15" fmla="*/ 947 h 1324"/>
              <a:gd name="T16" fmla="*/ 493 w 1293"/>
              <a:gd name="T17" fmla="*/ 724 h 1324"/>
              <a:gd name="T18" fmla="*/ 241 w 1293"/>
              <a:gd name="T19" fmla="*/ 689 h 1324"/>
              <a:gd name="T20" fmla="*/ 176 w 1293"/>
              <a:gd name="T21" fmla="*/ 662 h 1324"/>
              <a:gd name="T22" fmla="*/ 176 w 1293"/>
              <a:gd name="T23" fmla="*/ 620 h 1324"/>
              <a:gd name="T24" fmla="*/ 294 w 1293"/>
              <a:gd name="T25" fmla="*/ 594 h 1324"/>
              <a:gd name="T26" fmla="*/ 323 w 1293"/>
              <a:gd name="T27" fmla="*/ 529 h 1324"/>
              <a:gd name="T28" fmla="*/ 282 w 1293"/>
              <a:gd name="T29" fmla="*/ 490 h 1324"/>
              <a:gd name="T30" fmla="*/ 241 w 1293"/>
              <a:gd name="T31" fmla="*/ 386 h 1324"/>
              <a:gd name="T32" fmla="*/ 244 w 1293"/>
              <a:gd name="T33" fmla="*/ 356 h 1324"/>
              <a:gd name="T34" fmla="*/ 466 w 1293"/>
              <a:gd name="T35" fmla="*/ 413 h 1324"/>
              <a:gd name="T36" fmla="*/ 609 w 1293"/>
              <a:gd name="T37" fmla="*/ 347 h 1324"/>
              <a:gd name="T38" fmla="*/ 588 w 1293"/>
              <a:gd name="T39" fmla="*/ 237 h 1324"/>
              <a:gd name="T40" fmla="*/ 695 w 1293"/>
              <a:gd name="T41" fmla="*/ 175 h 1324"/>
              <a:gd name="T42" fmla="*/ 882 w 1293"/>
              <a:gd name="T43" fmla="*/ 65 h 1324"/>
              <a:gd name="T44" fmla="*/ 900 w 1293"/>
              <a:gd name="T45" fmla="*/ 122 h 1324"/>
              <a:gd name="T46" fmla="*/ 1081 w 1293"/>
              <a:gd name="T47" fmla="*/ 36 h 1324"/>
              <a:gd name="T48" fmla="*/ 823 w 1293"/>
              <a:gd name="T49" fmla="*/ 220 h 1324"/>
              <a:gd name="T50" fmla="*/ 743 w 1293"/>
              <a:gd name="T51" fmla="*/ 315 h 1324"/>
              <a:gd name="T52" fmla="*/ 1125 w 1293"/>
              <a:gd name="T53" fmla="*/ 398 h 1324"/>
              <a:gd name="T54" fmla="*/ 1195 w 1293"/>
              <a:gd name="T55" fmla="*/ 436 h 1324"/>
              <a:gd name="T56" fmla="*/ 1191 w 1293"/>
              <a:gd name="T57" fmla="*/ 476 h 1324"/>
              <a:gd name="T58" fmla="*/ 1211 w 1293"/>
              <a:gd name="T59" fmla="*/ 677 h 1324"/>
              <a:gd name="T60" fmla="*/ 1105 w 1293"/>
              <a:gd name="T61" fmla="*/ 1018 h 1324"/>
              <a:gd name="T62" fmla="*/ 968 w 1293"/>
              <a:gd name="T63" fmla="*/ 1042 h 1324"/>
              <a:gd name="T64" fmla="*/ 745 w 1293"/>
              <a:gd name="T65" fmla="*/ 1151 h 1324"/>
              <a:gd name="T66" fmla="*/ 567 w 1293"/>
              <a:gd name="T67" fmla="*/ 1182 h 1324"/>
              <a:gd name="T68" fmla="*/ 488 w 1293"/>
              <a:gd name="T69" fmla="*/ 1269 h 1324"/>
              <a:gd name="T70" fmla="*/ 196 w 1293"/>
              <a:gd name="T71" fmla="*/ 1324 h 1324"/>
              <a:gd name="T72" fmla="*/ 187 w 1293"/>
              <a:gd name="T73" fmla="*/ 1294 h 1324"/>
              <a:gd name="T74" fmla="*/ 131 w 1293"/>
              <a:gd name="T75" fmla="*/ 1277 h 1324"/>
              <a:gd name="T76" fmla="*/ 166 w 1293"/>
              <a:gd name="T77" fmla="*/ 469 h 1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93" h="1324">
                <a:moveTo>
                  <a:pt x="659" y="122"/>
                </a:moveTo>
                <a:cubicBezTo>
                  <a:pt x="665" y="126"/>
                  <a:pt x="656" y="141"/>
                  <a:pt x="667" y="128"/>
                </a:cubicBezTo>
                <a:cubicBezTo>
                  <a:pt x="677" y="114"/>
                  <a:pt x="665" y="126"/>
                  <a:pt x="659" y="122"/>
                </a:cubicBezTo>
                <a:close/>
                <a:moveTo>
                  <a:pt x="131" y="1277"/>
                </a:moveTo>
                <a:cubicBezTo>
                  <a:pt x="121" y="1278"/>
                  <a:pt x="111" y="1279"/>
                  <a:pt x="101" y="1280"/>
                </a:cubicBezTo>
                <a:cubicBezTo>
                  <a:pt x="141" y="1244"/>
                  <a:pt x="182" y="1200"/>
                  <a:pt x="238" y="1193"/>
                </a:cubicBezTo>
                <a:cubicBezTo>
                  <a:pt x="186" y="1185"/>
                  <a:pt x="100" y="1258"/>
                  <a:pt x="53" y="1218"/>
                </a:cubicBezTo>
                <a:cubicBezTo>
                  <a:pt x="0" y="1173"/>
                  <a:pt x="173" y="1087"/>
                  <a:pt x="208" y="1098"/>
                </a:cubicBezTo>
                <a:cubicBezTo>
                  <a:pt x="156" y="1075"/>
                  <a:pt x="85" y="1095"/>
                  <a:pt x="33" y="1107"/>
                </a:cubicBezTo>
                <a:cubicBezTo>
                  <a:pt x="12" y="1047"/>
                  <a:pt x="109" y="1062"/>
                  <a:pt x="142" y="1044"/>
                </a:cubicBezTo>
                <a:cubicBezTo>
                  <a:pt x="156" y="1037"/>
                  <a:pt x="185" y="1063"/>
                  <a:pt x="217" y="1057"/>
                </a:cubicBezTo>
                <a:cubicBezTo>
                  <a:pt x="210" y="1034"/>
                  <a:pt x="199" y="1013"/>
                  <a:pt x="184" y="994"/>
                </a:cubicBezTo>
                <a:cubicBezTo>
                  <a:pt x="241" y="995"/>
                  <a:pt x="258" y="943"/>
                  <a:pt x="316" y="944"/>
                </a:cubicBezTo>
                <a:cubicBezTo>
                  <a:pt x="385" y="945"/>
                  <a:pt x="446" y="918"/>
                  <a:pt x="514" y="911"/>
                </a:cubicBezTo>
                <a:cubicBezTo>
                  <a:pt x="491" y="911"/>
                  <a:pt x="471" y="897"/>
                  <a:pt x="463" y="876"/>
                </a:cubicBezTo>
                <a:cubicBezTo>
                  <a:pt x="377" y="931"/>
                  <a:pt x="311" y="929"/>
                  <a:pt x="211" y="947"/>
                </a:cubicBezTo>
                <a:cubicBezTo>
                  <a:pt x="238" y="928"/>
                  <a:pt x="374" y="861"/>
                  <a:pt x="357" y="816"/>
                </a:cubicBezTo>
                <a:cubicBezTo>
                  <a:pt x="333" y="752"/>
                  <a:pt x="465" y="753"/>
                  <a:pt x="493" y="724"/>
                </a:cubicBezTo>
                <a:cubicBezTo>
                  <a:pt x="441" y="721"/>
                  <a:pt x="393" y="719"/>
                  <a:pt x="341" y="720"/>
                </a:cubicBezTo>
                <a:cubicBezTo>
                  <a:pt x="316" y="720"/>
                  <a:pt x="273" y="693"/>
                  <a:pt x="241" y="689"/>
                </a:cubicBezTo>
                <a:cubicBezTo>
                  <a:pt x="247" y="679"/>
                  <a:pt x="252" y="669"/>
                  <a:pt x="258" y="659"/>
                </a:cubicBezTo>
                <a:cubicBezTo>
                  <a:pt x="229" y="650"/>
                  <a:pt x="205" y="679"/>
                  <a:pt x="176" y="662"/>
                </a:cubicBezTo>
                <a:cubicBezTo>
                  <a:pt x="186" y="655"/>
                  <a:pt x="195" y="648"/>
                  <a:pt x="205" y="641"/>
                </a:cubicBezTo>
                <a:cubicBezTo>
                  <a:pt x="195" y="634"/>
                  <a:pt x="186" y="627"/>
                  <a:pt x="176" y="620"/>
                </a:cubicBezTo>
                <a:cubicBezTo>
                  <a:pt x="211" y="615"/>
                  <a:pt x="197" y="611"/>
                  <a:pt x="222" y="595"/>
                </a:cubicBezTo>
                <a:cubicBezTo>
                  <a:pt x="242" y="583"/>
                  <a:pt x="273" y="598"/>
                  <a:pt x="294" y="594"/>
                </a:cubicBezTo>
                <a:cubicBezTo>
                  <a:pt x="262" y="595"/>
                  <a:pt x="229" y="570"/>
                  <a:pt x="263" y="543"/>
                </a:cubicBezTo>
                <a:cubicBezTo>
                  <a:pt x="277" y="532"/>
                  <a:pt x="306" y="535"/>
                  <a:pt x="323" y="529"/>
                </a:cubicBezTo>
                <a:cubicBezTo>
                  <a:pt x="406" y="502"/>
                  <a:pt x="243" y="492"/>
                  <a:pt x="250" y="502"/>
                </a:cubicBezTo>
                <a:cubicBezTo>
                  <a:pt x="239" y="486"/>
                  <a:pt x="276" y="485"/>
                  <a:pt x="282" y="490"/>
                </a:cubicBezTo>
                <a:cubicBezTo>
                  <a:pt x="264" y="459"/>
                  <a:pt x="295" y="409"/>
                  <a:pt x="244" y="436"/>
                </a:cubicBezTo>
                <a:cubicBezTo>
                  <a:pt x="258" y="419"/>
                  <a:pt x="257" y="402"/>
                  <a:pt x="241" y="386"/>
                </a:cubicBezTo>
                <a:cubicBezTo>
                  <a:pt x="232" y="395"/>
                  <a:pt x="224" y="405"/>
                  <a:pt x="217" y="416"/>
                </a:cubicBezTo>
                <a:cubicBezTo>
                  <a:pt x="221" y="394"/>
                  <a:pt x="230" y="374"/>
                  <a:pt x="244" y="356"/>
                </a:cubicBezTo>
                <a:cubicBezTo>
                  <a:pt x="248" y="403"/>
                  <a:pt x="313" y="354"/>
                  <a:pt x="361" y="351"/>
                </a:cubicBezTo>
                <a:cubicBezTo>
                  <a:pt x="405" y="348"/>
                  <a:pt x="461" y="359"/>
                  <a:pt x="466" y="413"/>
                </a:cubicBezTo>
                <a:cubicBezTo>
                  <a:pt x="489" y="316"/>
                  <a:pt x="590" y="415"/>
                  <a:pt x="641" y="365"/>
                </a:cubicBezTo>
                <a:cubicBezTo>
                  <a:pt x="630" y="360"/>
                  <a:pt x="620" y="354"/>
                  <a:pt x="609" y="347"/>
                </a:cubicBezTo>
                <a:cubicBezTo>
                  <a:pt x="641" y="305"/>
                  <a:pt x="732" y="309"/>
                  <a:pt x="739" y="258"/>
                </a:cubicBezTo>
                <a:cubicBezTo>
                  <a:pt x="689" y="249"/>
                  <a:pt x="634" y="264"/>
                  <a:pt x="588" y="237"/>
                </a:cubicBezTo>
                <a:cubicBezTo>
                  <a:pt x="599" y="202"/>
                  <a:pt x="637" y="193"/>
                  <a:pt x="668" y="205"/>
                </a:cubicBezTo>
                <a:cubicBezTo>
                  <a:pt x="656" y="179"/>
                  <a:pt x="656" y="162"/>
                  <a:pt x="695" y="175"/>
                </a:cubicBezTo>
                <a:cubicBezTo>
                  <a:pt x="671" y="144"/>
                  <a:pt x="696" y="93"/>
                  <a:pt x="726" y="76"/>
                </a:cubicBezTo>
                <a:cubicBezTo>
                  <a:pt x="781" y="47"/>
                  <a:pt x="830" y="72"/>
                  <a:pt x="882" y="65"/>
                </a:cubicBezTo>
                <a:cubicBezTo>
                  <a:pt x="858" y="24"/>
                  <a:pt x="897" y="20"/>
                  <a:pt x="911" y="44"/>
                </a:cubicBezTo>
                <a:cubicBezTo>
                  <a:pt x="935" y="86"/>
                  <a:pt x="910" y="86"/>
                  <a:pt x="900" y="122"/>
                </a:cubicBezTo>
                <a:cubicBezTo>
                  <a:pt x="945" y="122"/>
                  <a:pt x="963" y="74"/>
                  <a:pt x="929" y="44"/>
                </a:cubicBezTo>
                <a:cubicBezTo>
                  <a:pt x="994" y="0"/>
                  <a:pt x="1018" y="24"/>
                  <a:pt x="1081" y="36"/>
                </a:cubicBezTo>
                <a:cubicBezTo>
                  <a:pt x="1051" y="70"/>
                  <a:pt x="986" y="80"/>
                  <a:pt x="962" y="120"/>
                </a:cubicBezTo>
                <a:cubicBezTo>
                  <a:pt x="927" y="163"/>
                  <a:pt x="897" y="243"/>
                  <a:pt x="823" y="220"/>
                </a:cubicBezTo>
                <a:cubicBezTo>
                  <a:pt x="827" y="224"/>
                  <a:pt x="851" y="245"/>
                  <a:pt x="861" y="252"/>
                </a:cubicBezTo>
                <a:cubicBezTo>
                  <a:pt x="824" y="276"/>
                  <a:pt x="768" y="275"/>
                  <a:pt x="743" y="315"/>
                </a:cubicBezTo>
                <a:cubicBezTo>
                  <a:pt x="798" y="361"/>
                  <a:pt x="974" y="497"/>
                  <a:pt x="988" y="353"/>
                </a:cubicBezTo>
                <a:cubicBezTo>
                  <a:pt x="995" y="272"/>
                  <a:pt x="1109" y="399"/>
                  <a:pt x="1125" y="398"/>
                </a:cubicBezTo>
                <a:cubicBezTo>
                  <a:pt x="1112" y="438"/>
                  <a:pt x="1161" y="458"/>
                  <a:pt x="1191" y="439"/>
                </a:cubicBezTo>
                <a:lnTo>
                  <a:pt x="1195" y="436"/>
                </a:lnTo>
                <a:cubicBezTo>
                  <a:pt x="1220" y="433"/>
                  <a:pt x="1219" y="414"/>
                  <a:pt x="1256" y="448"/>
                </a:cubicBezTo>
                <a:cubicBezTo>
                  <a:pt x="1235" y="459"/>
                  <a:pt x="1209" y="460"/>
                  <a:pt x="1191" y="476"/>
                </a:cubicBezTo>
                <a:cubicBezTo>
                  <a:pt x="1186" y="481"/>
                  <a:pt x="1218" y="523"/>
                  <a:pt x="1215" y="546"/>
                </a:cubicBezTo>
                <a:cubicBezTo>
                  <a:pt x="1211" y="578"/>
                  <a:pt x="1293" y="661"/>
                  <a:pt x="1211" y="677"/>
                </a:cubicBezTo>
                <a:cubicBezTo>
                  <a:pt x="1266" y="760"/>
                  <a:pt x="1242" y="810"/>
                  <a:pt x="1209" y="894"/>
                </a:cubicBezTo>
                <a:cubicBezTo>
                  <a:pt x="1191" y="937"/>
                  <a:pt x="1171" y="1022"/>
                  <a:pt x="1105" y="1018"/>
                </a:cubicBezTo>
                <a:cubicBezTo>
                  <a:pt x="1172" y="1027"/>
                  <a:pt x="1128" y="1085"/>
                  <a:pt x="1078" y="1076"/>
                </a:cubicBezTo>
                <a:cubicBezTo>
                  <a:pt x="1040" y="1069"/>
                  <a:pt x="986" y="1100"/>
                  <a:pt x="968" y="1042"/>
                </a:cubicBezTo>
                <a:cubicBezTo>
                  <a:pt x="985" y="1120"/>
                  <a:pt x="853" y="1090"/>
                  <a:pt x="814" y="1104"/>
                </a:cubicBezTo>
                <a:cubicBezTo>
                  <a:pt x="777" y="1117"/>
                  <a:pt x="801" y="1151"/>
                  <a:pt x="745" y="1151"/>
                </a:cubicBezTo>
                <a:cubicBezTo>
                  <a:pt x="700" y="1151"/>
                  <a:pt x="678" y="1212"/>
                  <a:pt x="621" y="1208"/>
                </a:cubicBezTo>
                <a:cubicBezTo>
                  <a:pt x="655" y="1158"/>
                  <a:pt x="593" y="1172"/>
                  <a:pt x="567" y="1182"/>
                </a:cubicBezTo>
                <a:cubicBezTo>
                  <a:pt x="644" y="1203"/>
                  <a:pt x="549" y="1236"/>
                  <a:pt x="534" y="1259"/>
                </a:cubicBezTo>
                <a:cubicBezTo>
                  <a:pt x="524" y="1280"/>
                  <a:pt x="507" y="1262"/>
                  <a:pt x="488" y="1269"/>
                </a:cubicBezTo>
                <a:cubicBezTo>
                  <a:pt x="445" y="1287"/>
                  <a:pt x="398" y="1287"/>
                  <a:pt x="352" y="1301"/>
                </a:cubicBezTo>
                <a:cubicBezTo>
                  <a:pt x="302" y="1318"/>
                  <a:pt x="244" y="1302"/>
                  <a:pt x="196" y="1324"/>
                </a:cubicBezTo>
                <a:cubicBezTo>
                  <a:pt x="209" y="1302"/>
                  <a:pt x="227" y="1287"/>
                  <a:pt x="250" y="1277"/>
                </a:cubicBezTo>
                <a:cubicBezTo>
                  <a:pt x="228" y="1280"/>
                  <a:pt x="207" y="1286"/>
                  <a:pt x="187" y="1294"/>
                </a:cubicBezTo>
                <a:cubicBezTo>
                  <a:pt x="213" y="1271"/>
                  <a:pt x="246" y="1259"/>
                  <a:pt x="279" y="1250"/>
                </a:cubicBezTo>
                <a:cubicBezTo>
                  <a:pt x="240" y="1229"/>
                  <a:pt x="164" y="1252"/>
                  <a:pt x="131" y="1277"/>
                </a:cubicBezTo>
                <a:close/>
                <a:moveTo>
                  <a:pt x="229" y="493"/>
                </a:moveTo>
                <a:cubicBezTo>
                  <a:pt x="276" y="472"/>
                  <a:pt x="189" y="457"/>
                  <a:pt x="166" y="469"/>
                </a:cubicBezTo>
                <a:cubicBezTo>
                  <a:pt x="190" y="469"/>
                  <a:pt x="211" y="477"/>
                  <a:pt x="229" y="49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19" name="꙱ Iraq (Republic of Iraq) (IQ) (H)">
            <a:extLst>
              <a:ext uri="{FF2B5EF4-FFF2-40B4-BE49-F238E27FC236}">
                <a16:creationId xmlns:a16="http://schemas.microsoft.com/office/drawing/2014/main" id="{71A83C5D-5EF2-4B56-8C5F-BA3244CA4590}"/>
              </a:ext>
            </a:extLst>
          </p:cNvPr>
          <p:cNvSpPr>
            <a:spLocks/>
          </p:cNvSpPr>
          <p:nvPr/>
        </p:nvSpPr>
        <p:spPr bwMode="auto">
          <a:xfrm>
            <a:off x="5358671" y="1276887"/>
            <a:ext cx="252049" cy="245638"/>
          </a:xfrm>
          <a:custGeom>
            <a:avLst/>
            <a:gdLst>
              <a:gd name="T0" fmla="*/ 1602 w 3052"/>
              <a:gd name="T1" fmla="*/ 80 h 2976"/>
              <a:gd name="T2" fmla="*/ 1684 w 3052"/>
              <a:gd name="T3" fmla="*/ 220 h 2976"/>
              <a:gd name="T4" fmla="*/ 1723 w 3052"/>
              <a:gd name="T5" fmla="*/ 254 h 2976"/>
              <a:gd name="T6" fmla="*/ 1741 w 3052"/>
              <a:gd name="T7" fmla="*/ 337 h 2976"/>
              <a:gd name="T8" fmla="*/ 1845 w 3052"/>
              <a:gd name="T9" fmla="*/ 501 h 2976"/>
              <a:gd name="T10" fmla="*/ 1969 w 3052"/>
              <a:gd name="T11" fmla="*/ 556 h 2976"/>
              <a:gd name="T12" fmla="*/ 2151 w 3052"/>
              <a:gd name="T13" fmla="*/ 567 h 2976"/>
              <a:gd name="T14" fmla="*/ 2067 w 3052"/>
              <a:gd name="T15" fmla="*/ 638 h 2976"/>
              <a:gd name="T16" fmla="*/ 2132 w 3052"/>
              <a:gd name="T17" fmla="*/ 799 h 2976"/>
              <a:gd name="T18" fmla="*/ 2052 w 3052"/>
              <a:gd name="T19" fmla="*/ 865 h 2976"/>
              <a:gd name="T20" fmla="*/ 2009 w 3052"/>
              <a:gd name="T21" fmla="*/ 924 h 2976"/>
              <a:gd name="T22" fmla="*/ 2022 w 3052"/>
              <a:gd name="T23" fmla="*/ 1018 h 2976"/>
              <a:gd name="T24" fmla="*/ 1959 w 3052"/>
              <a:gd name="T25" fmla="*/ 1000 h 2976"/>
              <a:gd name="T26" fmla="*/ 1957 w 3052"/>
              <a:gd name="T27" fmla="*/ 1077 h 2976"/>
              <a:gd name="T28" fmla="*/ 1988 w 3052"/>
              <a:gd name="T29" fmla="*/ 1160 h 2976"/>
              <a:gd name="T30" fmla="*/ 1973 w 3052"/>
              <a:gd name="T31" fmla="*/ 1244 h 2976"/>
              <a:gd name="T32" fmla="*/ 2066 w 3052"/>
              <a:gd name="T33" fmla="*/ 1329 h 2976"/>
              <a:gd name="T34" fmla="*/ 2179 w 3052"/>
              <a:gd name="T35" fmla="*/ 1537 h 2976"/>
              <a:gd name="T36" fmla="*/ 2242 w 3052"/>
              <a:gd name="T37" fmla="*/ 1586 h 2976"/>
              <a:gd name="T38" fmla="*/ 2355 w 3052"/>
              <a:gd name="T39" fmla="*/ 1627 h 2976"/>
              <a:gd name="T40" fmla="*/ 2568 w 3052"/>
              <a:gd name="T41" fmla="*/ 1765 h 2976"/>
              <a:gd name="T42" fmla="*/ 2740 w 3052"/>
              <a:gd name="T43" fmla="*/ 1955 h 2976"/>
              <a:gd name="T44" fmla="*/ 2749 w 3052"/>
              <a:gd name="T45" fmla="*/ 2141 h 2976"/>
              <a:gd name="T46" fmla="*/ 2796 w 3052"/>
              <a:gd name="T47" fmla="*/ 2282 h 2976"/>
              <a:gd name="T48" fmla="*/ 2875 w 3052"/>
              <a:gd name="T49" fmla="*/ 2400 h 2976"/>
              <a:gd name="T50" fmla="*/ 2972 w 3052"/>
              <a:gd name="T51" fmla="*/ 2536 h 2976"/>
              <a:gd name="T52" fmla="*/ 3052 w 3052"/>
              <a:gd name="T53" fmla="*/ 2656 h 2976"/>
              <a:gd name="T54" fmla="*/ 2864 w 3052"/>
              <a:gd name="T55" fmla="*/ 2610 h 2976"/>
              <a:gd name="T56" fmla="*/ 2684 w 3052"/>
              <a:gd name="T57" fmla="*/ 2621 h 2976"/>
              <a:gd name="T58" fmla="*/ 2476 w 3052"/>
              <a:gd name="T59" fmla="*/ 2962 h 2976"/>
              <a:gd name="T60" fmla="*/ 2415 w 3052"/>
              <a:gd name="T61" fmla="*/ 2974 h 2976"/>
              <a:gd name="T62" fmla="*/ 2058 w 3052"/>
              <a:gd name="T63" fmla="*/ 2936 h 2976"/>
              <a:gd name="T64" fmla="*/ 1826 w 3052"/>
              <a:gd name="T65" fmla="*/ 2860 h 2976"/>
              <a:gd name="T66" fmla="*/ 1616 w 3052"/>
              <a:gd name="T67" fmla="*/ 2690 h 2976"/>
              <a:gd name="T68" fmla="*/ 555 w 3052"/>
              <a:gd name="T69" fmla="*/ 1968 h 2976"/>
              <a:gd name="T70" fmla="*/ 141 w 3052"/>
              <a:gd name="T71" fmla="*/ 1882 h 2976"/>
              <a:gd name="T72" fmla="*/ 115 w 3052"/>
              <a:gd name="T73" fmla="*/ 1807 h 2976"/>
              <a:gd name="T74" fmla="*/ 112 w 3052"/>
              <a:gd name="T75" fmla="*/ 1751 h 2976"/>
              <a:gd name="T76" fmla="*/ 0 w 3052"/>
              <a:gd name="T77" fmla="*/ 1439 h 2976"/>
              <a:gd name="T78" fmla="*/ 633 w 3052"/>
              <a:gd name="T79" fmla="*/ 1032 h 2976"/>
              <a:gd name="T80" fmla="*/ 655 w 3052"/>
              <a:gd name="T81" fmla="*/ 801 h 2976"/>
              <a:gd name="T82" fmla="*/ 685 w 3052"/>
              <a:gd name="T83" fmla="*/ 587 h 2976"/>
              <a:gd name="T84" fmla="*/ 653 w 3052"/>
              <a:gd name="T85" fmla="*/ 329 h 2976"/>
              <a:gd name="T86" fmla="*/ 800 w 3052"/>
              <a:gd name="T87" fmla="*/ 257 h 2976"/>
              <a:gd name="T88" fmla="*/ 913 w 3052"/>
              <a:gd name="T89" fmla="*/ 105 h 2976"/>
              <a:gd name="T90" fmla="*/ 949 w 3052"/>
              <a:gd name="T91" fmla="*/ 100 h 2976"/>
              <a:gd name="T92" fmla="*/ 1011 w 3052"/>
              <a:gd name="T93" fmla="*/ 28 h 2976"/>
              <a:gd name="T94" fmla="*/ 1217 w 3052"/>
              <a:gd name="T95" fmla="*/ 39 h 2976"/>
              <a:gd name="T96" fmla="*/ 1402 w 3052"/>
              <a:gd name="T97" fmla="*/ 37 h 2976"/>
              <a:gd name="T98" fmla="*/ 1494 w 3052"/>
              <a:gd name="T99" fmla="*/ 148 h 2976"/>
              <a:gd name="T100" fmla="*/ 1602 w 3052"/>
              <a:gd name="T101" fmla="*/ 80 h 2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52" h="2976">
                <a:moveTo>
                  <a:pt x="1602" y="80"/>
                </a:moveTo>
                <a:cubicBezTo>
                  <a:pt x="1661" y="82"/>
                  <a:pt x="1658" y="185"/>
                  <a:pt x="1684" y="220"/>
                </a:cubicBezTo>
                <a:cubicBezTo>
                  <a:pt x="1697" y="236"/>
                  <a:pt x="1713" y="233"/>
                  <a:pt x="1723" y="254"/>
                </a:cubicBezTo>
                <a:cubicBezTo>
                  <a:pt x="1736" y="280"/>
                  <a:pt x="1719" y="316"/>
                  <a:pt x="1741" y="337"/>
                </a:cubicBezTo>
                <a:cubicBezTo>
                  <a:pt x="1786" y="380"/>
                  <a:pt x="1886" y="424"/>
                  <a:pt x="1845" y="501"/>
                </a:cubicBezTo>
                <a:cubicBezTo>
                  <a:pt x="1912" y="486"/>
                  <a:pt x="1936" y="544"/>
                  <a:pt x="1969" y="556"/>
                </a:cubicBezTo>
                <a:cubicBezTo>
                  <a:pt x="2029" y="568"/>
                  <a:pt x="2103" y="554"/>
                  <a:pt x="2151" y="567"/>
                </a:cubicBezTo>
                <a:cubicBezTo>
                  <a:pt x="2140" y="613"/>
                  <a:pt x="2086" y="602"/>
                  <a:pt x="2067" y="638"/>
                </a:cubicBezTo>
                <a:cubicBezTo>
                  <a:pt x="2034" y="699"/>
                  <a:pt x="2126" y="744"/>
                  <a:pt x="2132" y="799"/>
                </a:cubicBezTo>
                <a:cubicBezTo>
                  <a:pt x="2139" y="871"/>
                  <a:pt x="2050" y="791"/>
                  <a:pt x="2052" y="865"/>
                </a:cubicBezTo>
                <a:cubicBezTo>
                  <a:pt x="2054" y="898"/>
                  <a:pt x="2018" y="892"/>
                  <a:pt x="2009" y="924"/>
                </a:cubicBezTo>
                <a:cubicBezTo>
                  <a:pt x="1998" y="959"/>
                  <a:pt x="2016" y="985"/>
                  <a:pt x="2022" y="1018"/>
                </a:cubicBezTo>
                <a:cubicBezTo>
                  <a:pt x="1999" y="1018"/>
                  <a:pt x="1978" y="1012"/>
                  <a:pt x="1959" y="1000"/>
                </a:cubicBezTo>
                <a:cubicBezTo>
                  <a:pt x="1954" y="1030"/>
                  <a:pt x="1934" y="1053"/>
                  <a:pt x="1957" y="1077"/>
                </a:cubicBezTo>
                <a:cubicBezTo>
                  <a:pt x="1983" y="1104"/>
                  <a:pt x="2002" y="1116"/>
                  <a:pt x="1988" y="1160"/>
                </a:cubicBezTo>
                <a:cubicBezTo>
                  <a:pt x="1974" y="1202"/>
                  <a:pt x="1937" y="1211"/>
                  <a:pt x="1973" y="1244"/>
                </a:cubicBezTo>
                <a:cubicBezTo>
                  <a:pt x="2004" y="1272"/>
                  <a:pt x="2031" y="1306"/>
                  <a:pt x="2066" y="1329"/>
                </a:cubicBezTo>
                <a:cubicBezTo>
                  <a:pt x="2101" y="1353"/>
                  <a:pt x="2283" y="1508"/>
                  <a:pt x="2179" y="1537"/>
                </a:cubicBezTo>
                <a:cubicBezTo>
                  <a:pt x="2219" y="1547"/>
                  <a:pt x="2209" y="1594"/>
                  <a:pt x="2242" y="1586"/>
                </a:cubicBezTo>
                <a:cubicBezTo>
                  <a:pt x="2290" y="1575"/>
                  <a:pt x="2317" y="1606"/>
                  <a:pt x="2355" y="1627"/>
                </a:cubicBezTo>
                <a:cubicBezTo>
                  <a:pt x="2426" y="1667"/>
                  <a:pt x="2471" y="1757"/>
                  <a:pt x="2568" y="1765"/>
                </a:cubicBezTo>
                <a:cubicBezTo>
                  <a:pt x="2614" y="1769"/>
                  <a:pt x="2700" y="1919"/>
                  <a:pt x="2740" y="1955"/>
                </a:cubicBezTo>
                <a:cubicBezTo>
                  <a:pt x="2802" y="2010"/>
                  <a:pt x="2764" y="2066"/>
                  <a:pt x="2749" y="2141"/>
                </a:cubicBezTo>
                <a:cubicBezTo>
                  <a:pt x="2741" y="2177"/>
                  <a:pt x="2743" y="2279"/>
                  <a:pt x="2796" y="2282"/>
                </a:cubicBezTo>
                <a:cubicBezTo>
                  <a:pt x="2875" y="2288"/>
                  <a:pt x="2888" y="2314"/>
                  <a:pt x="2875" y="2400"/>
                </a:cubicBezTo>
                <a:cubicBezTo>
                  <a:pt x="2866" y="2464"/>
                  <a:pt x="2899" y="2483"/>
                  <a:pt x="2972" y="2536"/>
                </a:cubicBezTo>
                <a:cubicBezTo>
                  <a:pt x="3008" y="2562"/>
                  <a:pt x="3000" y="2644"/>
                  <a:pt x="3052" y="2656"/>
                </a:cubicBezTo>
                <a:cubicBezTo>
                  <a:pt x="3026" y="2658"/>
                  <a:pt x="2881" y="2638"/>
                  <a:pt x="2864" y="2610"/>
                </a:cubicBezTo>
                <a:cubicBezTo>
                  <a:pt x="2881" y="2662"/>
                  <a:pt x="2800" y="2600"/>
                  <a:pt x="2684" y="2621"/>
                </a:cubicBezTo>
                <a:cubicBezTo>
                  <a:pt x="2547" y="2646"/>
                  <a:pt x="2608" y="2914"/>
                  <a:pt x="2476" y="2962"/>
                </a:cubicBezTo>
                <a:cubicBezTo>
                  <a:pt x="2462" y="2969"/>
                  <a:pt x="2434" y="2976"/>
                  <a:pt x="2415" y="2974"/>
                </a:cubicBezTo>
                <a:cubicBezTo>
                  <a:pt x="2298" y="2963"/>
                  <a:pt x="2175" y="2947"/>
                  <a:pt x="2058" y="2936"/>
                </a:cubicBezTo>
                <a:cubicBezTo>
                  <a:pt x="1956" y="2926"/>
                  <a:pt x="1903" y="2929"/>
                  <a:pt x="1826" y="2860"/>
                </a:cubicBezTo>
                <a:cubicBezTo>
                  <a:pt x="1758" y="2799"/>
                  <a:pt x="1688" y="2745"/>
                  <a:pt x="1616" y="2690"/>
                </a:cubicBezTo>
                <a:cubicBezTo>
                  <a:pt x="1274" y="2429"/>
                  <a:pt x="949" y="2151"/>
                  <a:pt x="555" y="1968"/>
                </a:cubicBezTo>
                <a:cubicBezTo>
                  <a:pt x="439" y="1915"/>
                  <a:pt x="248" y="1902"/>
                  <a:pt x="141" y="1882"/>
                </a:cubicBezTo>
                <a:cubicBezTo>
                  <a:pt x="208" y="1807"/>
                  <a:pt x="157" y="1834"/>
                  <a:pt x="115" y="1807"/>
                </a:cubicBezTo>
                <a:cubicBezTo>
                  <a:pt x="94" y="1793"/>
                  <a:pt x="80" y="1755"/>
                  <a:pt x="112" y="1751"/>
                </a:cubicBezTo>
                <a:cubicBezTo>
                  <a:pt x="76" y="1647"/>
                  <a:pt x="33" y="1545"/>
                  <a:pt x="0" y="1439"/>
                </a:cubicBezTo>
                <a:cubicBezTo>
                  <a:pt x="139" y="1369"/>
                  <a:pt x="547" y="1163"/>
                  <a:pt x="633" y="1032"/>
                </a:cubicBezTo>
                <a:cubicBezTo>
                  <a:pt x="689" y="947"/>
                  <a:pt x="644" y="833"/>
                  <a:pt x="655" y="801"/>
                </a:cubicBezTo>
                <a:cubicBezTo>
                  <a:pt x="657" y="668"/>
                  <a:pt x="692" y="651"/>
                  <a:pt x="685" y="587"/>
                </a:cubicBezTo>
                <a:cubicBezTo>
                  <a:pt x="676" y="516"/>
                  <a:pt x="574" y="390"/>
                  <a:pt x="653" y="329"/>
                </a:cubicBezTo>
                <a:cubicBezTo>
                  <a:pt x="698" y="294"/>
                  <a:pt x="754" y="295"/>
                  <a:pt x="800" y="257"/>
                </a:cubicBezTo>
                <a:cubicBezTo>
                  <a:pt x="839" y="224"/>
                  <a:pt x="944" y="139"/>
                  <a:pt x="913" y="105"/>
                </a:cubicBezTo>
                <a:cubicBezTo>
                  <a:pt x="899" y="89"/>
                  <a:pt x="927" y="106"/>
                  <a:pt x="949" y="100"/>
                </a:cubicBezTo>
                <a:cubicBezTo>
                  <a:pt x="984" y="89"/>
                  <a:pt x="995" y="56"/>
                  <a:pt x="1011" y="28"/>
                </a:cubicBezTo>
                <a:cubicBezTo>
                  <a:pt x="1026" y="0"/>
                  <a:pt x="1183" y="26"/>
                  <a:pt x="1217" y="39"/>
                </a:cubicBezTo>
                <a:cubicBezTo>
                  <a:pt x="1365" y="96"/>
                  <a:pt x="1334" y="49"/>
                  <a:pt x="1402" y="37"/>
                </a:cubicBezTo>
                <a:cubicBezTo>
                  <a:pt x="1506" y="18"/>
                  <a:pt x="1443" y="155"/>
                  <a:pt x="1494" y="148"/>
                </a:cubicBezTo>
                <a:cubicBezTo>
                  <a:pt x="1536" y="140"/>
                  <a:pt x="1557" y="78"/>
                  <a:pt x="1602" y="8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0" name="꙱ Iran (Islamic Republic of Iran) (Persia) (IR) (H)">
            <a:extLst>
              <a:ext uri="{FF2B5EF4-FFF2-40B4-BE49-F238E27FC236}">
                <a16:creationId xmlns:a16="http://schemas.microsoft.com/office/drawing/2014/main" id="{2CDFE502-9B01-470F-8F07-4059B39A22E6}"/>
              </a:ext>
            </a:extLst>
          </p:cNvPr>
          <p:cNvSpPr>
            <a:spLocks noEditPoints="1"/>
          </p:cNvSpPr>
          <p:nvPr/>
        </p:nvSpPr>
        <p:spPr bwMode="auto">
          <a:xfrm>
            <a:off x="5466102" y="1206705"/>
            <a:ext cx="524757" cy="435544"/>
          </a:xfrm>
          <a:custGeom>
            <a:avLst/>
            <a:gdLst>
              <a:gd name="T0" fmla="*/ 3269 w 6353"/>
              <a:gd name="T1" fmla="*/ 4631 h 5281"/>
              <a:gd name="T2" fmla="*/ 110 w 6353"/>
              <a:gd name="T3" fmla="*/ 57 h 5281"/>
              <a:gd name="T4" fmla="*/ 377 w 6353"/>
              <a:gd name="T5" fmla="*/ 222 h 5281"/>
              <a:gd name="T6" fmla="*/ 891 w 6353"/>
              <a:gd name="T7" fmla="*/ 198 h 5281"/>
              <a:gd name="T8" fmla="*/ 1262 w 6353"/>
              <a:gd name="T9" fmla="*/ 151 h 5281"/>
              <a:gd name="T10" fmla="*/ 1383 w 6353"/>
              <a:gd name="T11" fmla="*/ 485 h 5281"/>
              <a:gd name="T12" fmla="*/ 1875 w 6353"/>
              <a:gd name="T13" fmla="*/ 856 h 5281"/>
              <a:gd name="T14" fmla="*/ 2561 w 6353"/>
              <a:gd name="T15" fmla="*/ 1124 h 5281"/>
              <a:gd name="T16" fmla="*/ 3059 w 6353"/>
              <a:gd name="T17" fmla="*/ 1051 h 5281"/>
              <a:gd name="T18" fmla="*/ 3253 w 6353"/>
              <a:gd name="T19" fmla="*/ 737 h 5281"/>
              <a:gd name="T20" fmla="*/ 3971 w 6353"/>
              <a:gd name="T21" fmla="*/ 628 h 5281"/>
              <a:gd name="T22" fmla="*/ 4516 w 6353"/>
              <a:gd name="T23" fmla="*/ 786 h 5281"/>
              <a:gd name="T24" fmla="*/ 4960 w 6353"/>
              <a:gd name="T25" fmla="*/ 1122 h 5281"/>
              <a:gd name="T26" fmla="*/ 5245 w 6353"/>
              <a:gd name="T27" fmla="*/ 1392 h 5281"/>
              <a:gd name="T28" fmla="*/ 5269 w 6353"/>
              <a:gd name="T29" fmla="*/ 1704 h 5281"/>
              <a:gd name="T30" fmla="*/ 5146 w 6353"/>
              <a:gd name="T31" fmla="*/ 2034 h 5281"/>
              <a:gd name="T32" fmla="*/ 5312 w 6353"/>
              <a:gd name="T33" fmla="*/ 2601 h 5281"/>
              <a:gd name="T34" fmla="*/ 5642 w 6353"/>
              <a:gd name="T35" fmla="*/ 3308 h 5281"/>
              <a:gd name="T36" fmla="*/ 6046 w 6353"/>
              <a:gd name="T37" fmla="*/ 4091 h 5281"/>
              <a:gd name="T38" fmla="*/ 6228 w 6353"/>
              <a:gd name="T39" fmla="*/ 4488 h 5281"/>
              <a:gd name="T40" fmla="*/ 6065 w 6353"/>
              <a:gd name="T41" fmla="*/ 4794 h 5281"/>
              <a:gd name="T42" fmla="*/ 5699 w 6353"/>
              <a:gd name="T43" fmla="*/ 5204 h 5281"/>
              <a:gd name="T44" fmla="*/ 5366 w 6353"/>
              <a:gd name="T45" fmla="*/ 5150 h 5281"/>
              <a:gd name="T46" fmla="*/ 4920 w 6353"/>
              <a:gd name="T47" fmla="*/ 5071 h 5281"/>
              <a:gd name="T48" fmla="*/ 4567 w 6353"/>
              <a:gd name="T49" fmla="*/ 4981 h 5281"/>
              <a:gd name="T50" fmla="*/ 4075 w 6353"/>
              <a:gd name="T51" fmla="*/ 4559 h 5281"/>
              <a:gd name="T52" fmla="*/ 3789 w 6353"/>
              <a:gd name="T53" fmla="*/ 4735 h 5281"/>
              <a:gd name="T54" fmla="*/ 3237 w 6353"/>
              <a:gd name="T55" fmla="*/ 4525 h 5281"/>
              <a:gd name="T56" fmla="*/ 2873 w 6353"/>
              <a:gd name="T57" fmla="*/ 4272 h 5281"/>
              <a:gd name="T58" fmla="*/ 2539 w 6353"/>
              <a:gd name="T59" fmla="*/ 3931 h 5281"/>
              <a:gd name="T60" fmla="*/ 2415 w 6353"/>
              <a:gd name="T61" fmla="*/ 3766 h 5281"/>
              <a:gd name="T62" fmla="*/ 1940 w 6353"/>
              <a:gd name="T63" fmla="*/ 3415 h 5281"/>
              <a:gd name="T64" fmla="*/ 1850 w 6353"/>
              <a:gd name="T65" fmla="*/ 3321 h 5281"/>
              <a:gd name="T66" fmla="*/ 1749 w 6353"/>
              <a:gd name="T67" fmla="*/ 3508 h 5281"/>
              <a:gd name="T68" fmla="*/ 1572 w 6353"/>
              <a:gd name="T69" fmla="*/ 3252 h 5281"/>
              <a:gd name="T70" fmla="*/ 1437 w 6353"/>
              <a:gd name="T71" fmla="*/ 2807 h 5281"/>
              <a:gd name="T72" fmla="*/ 939 w 6353"/>
              <a:gd name="T73" fmla="*/ 2438 h 5281"/>
              <a:gd name="T74" fmla="*/ 660 w 6353"/>
              <a:gd name="T75" fmla="*/ 2085 h 5281"/>
              <a:gd name="T76" fmla="*/ 656 w 6353"/>
              <a:gd name="T77" fmla="*/ 1852 h 5281"/>
              <a:gd name="T78" fmla="*/ 749 w 6353"/>
              <a:gd name="T79" fmla="*/ 1717 h 5281"/>
              <a:gd name="T80" fmla="*/ 848 w 6353"/>
              <a:gd name="T81" fmla="*/ 1419 h 5281"/>
              <a:gd name="T82" fmla="*/ 438 w 6353"/>
              <a:gd name="T83" fmla="*/ 1189 h 5281"/>
              <a:gd name="T84" fmla="*/ 321 w 6353"/>
              <a:gd name="T85" fmla="*/ 941 h 5281"/>
              <a:gd name="T86" fmla="*/ 211 w 6353"/>
              <a:gd name="T87" fmla="*/ 717 h 5281"/>
              <a:gd name="T88" fmla="*/ 93 w 6353"/>
              <a:gd name="T89" fmla="*/ 347 h 5281"/>
              <a:gd name="T90" fmla="*/ 4073 w 6353"/>
              <a:gd name="T91" fmla="*/ 4592 h 5281"/>
              <a:gd name="T92" fmla="*/ 4125 w 6353"/>
              <a:gd name="T93" fmla="*/ 4663 h 5281"/>
              <a:gd name="T94" fmla="*/ 3539 w 6353"/>
              <a:gd name="T95" fmla="*/ 4750 h 5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353" h="5281">
                <a:moveTo>
                  <a:pt x="3301" y="4643"/>
                </a:moveTo>
                <a:cubicBezTo>
                  <a:pt x="3311" y="4638"/>
                  <a:pt x="3321" y="4636"/>
                  <a:pt x="3331" y="4637"/>
                </a:cubicBezTo>
                <a:cubicBezTo>
                  <a:pt x="3311" y="4625"/>
                  <a:pt x="3291" y="4623"/>
                  <a:pt x="3269" y="4631"/>
                </a:cubicBezTo>
                <a:cubicBezTo>
                  <a:pt x="3280" y="4635"/>
                  <a:pt x="3291" y="4639"/>
                  <a:pt x="3301" y="4643"/>
                </a:cubicBezTo>
                <a:close/>
                <a:moveTo>
                  <a:pt x="0" y="154"/>
                </a:moveTo>
                <a:cubicBezTo>
                  <a:pt x="81" y="124"/>
                  <a:pt x="111" y="189"/>
                  <a:pt x="110" y="57"/>
                </a:cubicBezTo>
                <a:cubicBezTo>
                  <a:pt x="109" y="0"/>
                  <a:pt x="160" y="20"/>
                  <a:pt x="194" y="47"/>
                </a:cubicBezTo>
                <a:cubicBezTo>
                  <a:pt x="201" y="53"/>
                  <a:pt x="209" y="59"/>
                  <a:pt x="217" y="68"/>
                </a:cubicBezTo>
                <a:cubicBezTo>
                  <a:pt x="268" y="124"/>
                  <a:pt x="337" y="188"/>
                  <a:pt x="377" y="222"/>
                </a:cubicBezTo>
                <a:cubicBezTo>
                  <a:pt x="440" y="279"/>
                  <a:pt x="467" y="311"/>
                  <a:pt x="558" y="325"/>
                </a:cubicBezTo>
                <a:cubicBezTo>
                  <a:pt x="614" y="334"/>
                  <a:pt x="694" y="341"/>
                  <a:pt x="755" y="321"/>
                </a:cubicBezTo>
                <a:cubicBezTo>
                  <a:pt x="790" y="304"/>
                  <a:pt x="879" y="226"/>
                  <a:pt x="891" y="198"/>
                </a:cubicBezTo>
                <a:cubicBezTo>
                  <a:pt x="903" y="165"/>
                  <a:pt x="948" y="158"/>
                  <a:pt x="973" y="137"/>
                </a:cubicBezTo>
                <a:cubicBezTo>
                  <a:pt x="1001" y="112"/>
                  <a:pt x="1026" y="83"/>
                  <a:pt x="1057" y="61"/>
                </a:cubicBezTo>
                <a:cubicBezTo>
                  <a:pt x="1139" y="5"/>
                  <a:pt x="1214" y="92"/>
                  <a:pt x="1262" y="151"/>
                </a:cubicBezTo>
                <a:cubicBezTo>
                  <a:pt x="1153" y="192"/>
                  <a:pt x="1301" y="283"/>
                  <a:pt x="1240" y="297"/>
                </a:cubicBezTo>
                <a:cubicBezTo>
                  <a:pt x="1127" y="323"/>
                  <a:pt x="1247" y="389"/>
                  <a:pt x="1292" y="419"/>
                </a:cubicBezTo>
                <a:cubicBezTo>
                  <a:pt x="1367" y="465"/>
                  <a:pt x="1355" y="476"/>
                  <a:pt x="1383" y="485"/>
                </a:cubicBezTo>
                <a:cubicBezTo>
                  <a:pt x="1399" y="490"/>
                  <a:pt x="1438" y="494"/>
                  <a:pt x="1457" y="495"/>
                </a:cubicBezTo>
                <a:cubicBezTo>
                  <a:pt x="1502" y="587"/>
                  <a:pt x="1495" y="741"/>
                  <a:pt x="1597" y="794"/>
                </a:cubicBezTo>
                <a:cubicBezTo>
                  <a:pt x="1684" y="840"/>
                  <a:pt x="1787" y="819"/>
                  <a:pt x="1875" y="856"/>
                </a:cubicBezTo>
                <a:cubicBezTo>
                  <a:pt x="1932" y="880"/>
                  <a:pt x="1951" y="944"/>
                  <a:pt x="1997" y="981"/>
                </a:cubicBezTo>
                <a:cubicBezTo>
                  <a:pt x="2047" y="1021"/>
                  <a:pt x="2123" y="1050"/>
                  <a:pt x="2182" y="1076"/>
                </a:cubicBezTo>
                <a:cubicBezTo>
                  <a:pt x="2293" y="1125"/>
                  <a:pt x="2442" y="1159"/>
                  <a:pt x="2561" y="1124"/>
                </a:cubicBezTo>
                <a:cubicBezTo>
                  <a:pt x="2704" y="1081"/>
                  <a:pt x="2883" y="1012"/>
                  <a:pt x="3034" y="1035"/>
                </a:cubicBezTo>
                <a:cubicBezTo>
                  <a:pt x="3004" y="1047"/>
                  <a:pt x="2971" y="1043"/>
                  <a:pt x="2939" y="1047"/>
                </a:cubicBezTo>
                <a:cubicBezTo>
                  <a:pt x="2961" y="1064"/>
                  <a:pt x="3047" y="1095"/>
                  <a:pt x="3059" y="1051"/>
                </a:cubicBezTo>
                <a:cubicBezTo>
                  <a:pt x="3069" y="1012"/>
                  <a:pt x="3009" y="905"/>
                  <a:pt x="2997" y="866"/>
                </a:cubicBezTo>
                <a:cubicBezTo>
                  <a:pt x="3082" y="883"/>
                  <a:pt x="3082" y="889"/>
                  <a:pt x="3172" y="859"/>
                </a:cubicBezTo>
                <a:cubicBezTo>
                  <a:pt x="3287" y="820"/>
                  <a:pt x="3213" y="776"/>
                  <a:pt x="3253" y="737"/>
                </a:cubicBezTo>
                <a:cubicBezTo>
                  <a:pt x="3481" y="509"/>
                  <a:pt x="3524" y="645"/>
                  <a:pt x="3667" y="614"/>
                </a:cubicBezTo>
                <a:cubicBezTo>
                  <a:pt x="3610" y="521"/>
                  <a:pt x="3854" y="570"/>
                  <a:pt x="3872" y="566"/>
                </a:cubicBezTo>
                <a:cubicBezTo>
                  <a:pt x="3926" y="554"/>
                  <a:pt x="3948" y="578"/>
                  <a:pt x="3971" y="628"/>
                </a:cubicBezTo>
                <a:cubicBezTo>
                  <a:pt x="3998" y="686"/>
                  <a:pt x="4103" y="677"/>
                  <a:pt x="4157" y="694"/>
                </a:cubicBezTo>
                <a:cubicBezTo>
                  <a:pt x="4214" y="712"/>
                  <a:pt x="4253" y="764"/>
                  <a:pt x="4316" y="767"/>
                </a:cubicBezTo>
                <a:cubicBezTo>
                  <a:pt x="4389" y="772"/>
                  <a:pt x="4445" y="759"/>
                  <a:pt x="4516" y="786"/>
                </a:cubicBezTo>
                <a:cubicBezTo>
                  <a:pt x="4585" y="813"/>
                  <a:pt x="4602" y="846"/>
                  <a:pt x="4643" y="902"/>
                </a:cubicBezTo>
                <a:cubicBezTo>
                  <a:pt x="4686" y="962"/>
                  <a:pt x="4773" y="951"/>
                  <a:pt x="4827" y="993"/>
                </a:cubicBezTo>
                <a:cubicBezTo>
                  <a:pt x="4871" y="1028"/>
                  <a:pt x="4902" y="1107"/>
                  <a:pt x="4960" y="1122"/>
                </a:cubicBezTo>
                <a:cubicBezTo>
                  <a:pt x="5043" y="1142"/>
                  <a:pt x="5179" y="1071"/>
                  <a:pt x="5194" y="1162"/>
                </a:cubicBezTo>
                <a:cubicBezTo>
                  <a:pt x="5199" y="1190"/>
                  <a:pt x="5215" y="1233"/>
                  <a:pt x="5224" y="1270"/>
                </a:cubicBezTo>
                <a:cubicBezTo>
                  <a:pt x="5245" y="1380"/>
                  <a:pt x="5201" y="1319"/>
                  <a:pt x="5245" y="1392"/>
                </a:cubicBezTo>
                <a:lnTo>
                  <a:pt x="5286" y="1497"/>
                </a:lnTo>
                <a:cubicBezTo>
                  <a:pt x="5274" y="1510"/>
                  <a:pt x="5265" y="1585"/>
                  <a:pt x="5257" y="1610"/>
                </a:cubicBezTo>
                <a:cubicBezTo>
                  <a:pt x="5234" y="1658"/>
                  <a:pt x="5272" y="1673"/>
                  <a:pt x="5269" y="1704"/>
                </a:cubicBezTo>
                <a:cubicBezTo>
                  <a:pt x="5281" y="1749"/>
                  <a:pt x="5278" y="1862"/>
                  <a:pt x="5190" y="1873"/>
                </a:cubicBezTo>
                <a:cubicBezTo>
                  <a:pt x="5215" y="1908"/>
                  <a:pt x="5240" y="1928"/>
                  <a:pt x="5193" y="1958"/>
                </a:cubicBezTo>
                <a:cubicBezTo>
                  <a:pt x="5166" y="1975"/>
                  <a:pt x="5143" y="2001"/>
                  <a:pt x="5146" y="2034"/>
                </a:cubicBezTo>
                <a:cubicBezTo>
                  <a:pt x="5150" y="2108"/>
                  <a:pt x="5160" y="2212"/>
                  <a:pt x="5240" y="2225"/>
                </a:cubicBezTo>
                <a:cubicBezTo>
                  <a:pt x="5300" y="2236"/>
                  <a:pt x="5306" y="2236"/>
                  <a:pt x="5261" y="2306"/>
                </a:cubicBezTo>
                <a:cubicBezTo>
                  <a:pt x="5195" y="2405"/>
                  <a:pt x="5271" y="2508"/>
                  <a:pt x="5312" y="2601"/>
                </a:cubicBezTo>
                <a:cubicBezTo>
                  <a:pt x="5350" y="2692"/>
                  <a:pt x="5355" y="2778"/>
                  <a:pt x="5377" y="2876"/>
                </a:cubicBezTo>
                <a:cubicBezTo>
                  <a:pt x="5415" y="3048"/>
                  <a:pt x="5655" y="2924"/>
                  <a:pt x="5707" y="3080"/>
                </a:cubicBezTo>
                <a:cubicBezTo>
                  <a:pt x="5735" y="3166"/>
                  <a:pt x="5689" y="3240"/>
                  <a:pt x="5642" y="3308"/>
                </a:cubicBezTo>
                <a:cubicBezTo>
                  <a:pt x="5588" y="3386"/>
                  <a:pt x="5544" y="3472"/>
                  <a:pt x="5481" y="3544"/>
                </a:cubicBezTo>
                <a:cubicBezTo>
                  <a:pt x="5542" y="3592"/>
                  <a:pt x="5682" y="3749"/>
                  <a:pt x="5708" y="3810"/>
                </a:cubicBezTo>
                <a:cubicBezTo>
                  <a:pt x="5816" y="4031"/>
                  <a:pt x="5918" y="4012"/>
                  <a:pt x="6046" y="4091"/>
                </a:cubicBezTo>
                <a:cubicBezTo>
                  <a:pt x="6072" y="4108"/>
                  <a:pt x="6126" y="4109"/>
                  <a:pt x="6136" y="4140"/>
                </a:cubicBezTo>
                <a:cubicBezTo>
                  <a:pt x="6157" y="4205"/>
                  <a:pt x="6179" y="4293"/>
                  <a:pt x="6181" y="4362"/>
                </a:cubicBezTo>
                <a:cubicBezTo>
                  <a:pt x="6183" y="4398"/>
                  <a:pt x="6175" y="4485"/>
                  <a:pt x="6228" y="4488"/>
                </a:cubicBezTo>
                <a:cubicBezTo>
                  <a:pt x="6264" y="4490"/>
                  <a:pt x="6307" y="4472"/>
                  <a:pt x="6340" y="4497"/>
                </a:cubicBezTo>
                <a:cubicBezTo>
                  <a:pt x="6353" y="4508"/>
                  <a:pt x="6342" y="4629"/>
                  <a:pt x="6335" y="4661"/>
                </a:cubicBezTo>
                <a:cubicBezTo>
                  <a:pt x="6320" y="4733"/>
                  <a:pt x="6015" y="4662"/>
                  <a:pt x="6065" y="4794"/>
                </a:cubicBezTo>
                <a:cubicBezTo>
                  <a:pt x="5895" y="4756"/>
                  <a:pt x="5915" y="5069"/>
                  <a:pt x="5911" y="5166"/>
                </a:cubicBezTo>
                <a:cubicBezTo>
                  <a:pt x="5911" y="5176"/>
                  <a:pt x="5916" y="5220"/>
                  <a:pt x="5873" y="5204"/>
                </a:cubicBezTo>
                <a:cubicBezTo>
                  <a:pt x="5895" y="5281"/>
                  <a:pt x="5726" y="5212"/>
                  <a:pt x="5699" y="5204"/>
                </a:cubicBezTo>
                <a:cubicBezTo>
                  <a:pt x="5669" y="5194"/>
                  <a:pt x="5600" y="5201"/>
                  <a:pt x="5592" y="5159"/>
                </a:cubicBezTo>
                <a:cubicBezTo>
                  <a:pt x="5581" y="5101"/>
                  <a:pt x="5514" y="5135"/>
                  <a:pt x="5543" y="5162"/>
                </a:cubicBezTo>
                <a:cubicBezTo>
                  <a:pt x="5530" y="5165"/>
                  <a:pt x="5379" y="5160"/>
                  <a:pt x="5366" y="5150"/>
                </a:cubicBezTo>
                <a:cubicBezTo>
                  <a:pt x="5318" y="5111"/>
                  <a:pt x="5224" y="5117"/>
                  <a:pt x="5170" y="5134"/>
                </a:cubicBezTo>
                <a:cubicBezTo>
                  <a:pt x="5125" y="5148"/>
                  <a:pt x="5092" y="5122"/>
                  <a:pt x="5057" y="5097"/>
                </a:cubicBezTo>
                <a:cubicBezTo>
                  <a:pt x="5010" y="5064"/>
                  <a:pt x="4971" y="5084"/>
                  <a:pt x="4920" y="5071"/>
                </a:cubicBezTo>
                <a:cubicBezTo>
                  <a:pt x="4880" y="5060"/>
                  <a:pt x="4844" y="5093"/>
                  <a:pt x="4804" y="5076"/>
                </a:cubicBezTo>
                <a:cubicBezTo>
                  <a:pt x="4766" y="5060"/>
                  <a:pt x="4757" y="5007"/>
                  <a:pt x="4715" y="5055"/>
                </a:cubicBezTo>
                <a:cubicBezTo>
                  <a:pt x="4726" y="4997"/>
                  <a:pt x="4602" y="5014"/>
                  <a:pt x="4567" y="4981"/>
                </a:cubicBezTo>
                <a:cubicBezTo>
                  <a:pt x="4495" y="4914"/>
                  <a:pt x="4473" y="4763"/>
                  <a:pt x="4457" y="4670"/>
                </a:cubicBezTo>
                <a:cubicBezTo>
                  <a:pt x="4436" y="4552"/>
                  <a:pt x="4330" y="4488"/>
                  <a:pt x="4215" y="4496"/>
                </a:cubicBezTo>
                <a:cubicBezTo>
                  <a:pt x="4162" y="4500"/>
                  <a:pt x="4125" y="4544"/>
                  <a:pt x="4075" y="4559"/>
                </a:cubicBezTo>
                <a:cubicBezTo>
                  <a:pt x="4035" y="4570"/>
                  <a:pt x="3982" y="4579"/>
                  <a:pt x="4006" y="4626"/>
                </a:cubicBezTo>
                <a:cubicBezTo>
                  <a:pt x="4021" y="4657"/>
                  <a:pt x="3915" y="4643"/>
                  <a:pt x="3907" y="4645"/>
                </a:cubicBezTo>
                <a:cubicBezTo>
                  <a:pt x="3854" y="4658"/>
                  <a:pt x="3834" y="4713"/>
                  <a:pt x="3789" y="4735"/>
                </a:cubicBezTo>
                <a:cubicBezTo>
                  <a:pt x="3712" y="4773"/>
                  <a:pt x="3642" y="4669"/>
                  <a:pt x="3569" y="4669"/>
                </a:cubicBezTo>
                <a:cubicBezTo>
                  <a:pt x="3478" y="4669"/>
                  <a:pt x="3427" y="4687"/>
                  <a:pt x="3371" y="4604"/>
                </a:cubicBezTo>
                <a:cubicBezTo>
                  <a:pt x="3342" y="4562"/>
                  <a:pt x="3280" y="4548"/>
                  <a:pt x="3237" y="4525"/>
                </a:cubicBezTo>
                <a:cubicBezTo>
                  <a:pt x="3182" y="4494"/>
                  <a:pt x="3128" y="4461"/>
                  <a:pt x="3070" y="4435"/>
                </a:cubicBezTo>
                <a:cubicBezTo>
                  <a:pt x="3126" y="4382"/>
                  <a:pt x="2990" y="4333"/>
                  <a:pt x="2958" y="4318"/>
                </a:cubicBezTo>
                <a:cubicBezTo>
                  <a:pt x="2929" y="4305"/>
                  <a:pt x="2904" y="4279"/>
                  <a:pt x="2873" y="4272"/>
                </a:cubicBezTo>
                <a:cubicBezTo>
                  <a:pt x="2830" y="4262"/>
                  <a:pt x="2773" y="4279"/>
                  <a:pt x="2737" y="4252"/>
                </a:cubicBezTo>
                <a:cubicBezTo>
                  <a:pt x="2658" y="4192"/>
                  <a:pt x="2639" y="4138"/>
                  <a:pt x="2587" y="4055"/>
                </a:cubicBezTo>
                <a:cubicBezTo>
                  <a:pt x="2562" y="4016"/>
                  <a:pt x="2579" y="3962"/>
                  <a:pt x="2539" y="3931"/>
                </a:cubicBezTo>
                <a:cubicBezTo>
                  <a:pt x="2513" y="3909"/>
                  <a:pt x="2470" y="3897"/>
                  <a:pt x="2470" y="3856"/>
                </a:cubicBezTo>
                <a:cubicBezTo>
                  <a:pt x="2519" y="3860"/>
                  <a:pt x="2512" y="3818"/>
                  <a:pt x="2476" y="3810"/>
                </a:cubicBezTo>
                <a:cubicBezTo>
                  <a:pt x="2451" y="3804"/>
                  <a:pt x="2391" y="3809"/>
                  <a:pt x="2415" y="3766"/>
                </a:cubicBezTo>
                <a:cubicBezTo>
                  <a:pt x="2460" y="3687"/>
                  <a:pt x="2289" y="3646"/>
                  <a:pt x="2215" y="3453"/>
                </a:cubicBezTo>
                <a:cubicBezTo>
                  <a:pt x="2172" y="3343"/>
                  <a:pt x="2086" y="3536"/>
                  <a:pt x="2039" y="3470"/>
                </a:cubicBezTo>
                <a:cubicBezTo>
                  <a:pt x="2008" y="3425"/>
                  <a:pt x="1961" y="3457"/>
                  <a:pt x="1940" y="3415"/>
                </a:cubicBezTo>
                <a:cubicBezTo>
                  <a:pt x="1930" y="3395"/>
                  <a:pt x="1870" y="3385"/>
                  <a:pt x="1851" y="3355"/>
                </a:cubicBezTo>
                <a:cubicBezTo>
                  <a:pt x="1882" y="3353"/>
                  <a:pt x="1911" y="3364"/>
                  <a:pt x="1942" y="3354"/>
                </a:cubicBezTo>
                <a:cubicBezTo>
                  <a:pt x="1931" y="3313"/>
                  <a:pt x="1883" y="3302"/>
                  <a:pt x="1850" y="3321"/>
                </a:cubicBezTo>
                <a:cubicBezTo>
                  <a:pt x="1857" y="3330"/>
                  <a:pt x="1865" y="3339"/>
                  <a:pt x="1874" y="3348"/>
                </a:cubicBezTo>
                <a:cubicBezTo>
                  <a:pt x="1785" y="3336"/>
                  <a:pt x="1929" y="3539"/>
                  <a:pt x="1775" y="3476"/>
                </a:cubicBezTo>
                <a:cubicBezTo>
                  <a:pt x="1784" y="3501"/>
                  <a:pt x="1768" y="3511"/>
                  <a:pt x="1749" y="3508"/>
                </a:cubicBezTo>
                <a:lnTo>
                  <a:pt x="1749" y="3508"/>
                </a:lnTo>
                <a:cubicBezTo>
                  <a:pt x="1697" y="3496"/>
                  <a:pt x="1705" y="3414"/>
                  <a:pt x="1669" y="3388"/>
                </a:cubicBezTo>
                <a:cubicBezTo>
                  <a:pt x="1596" y="3335"/>
                  <a:pt x="1563" y="3316"/>
                  <a:pt x="1572" y="3252"/>
                </a:cubicBezTo>
                <a:cubicBezTo>
                  <a:pt x="1585" y="3166"/>
                  <a:pt x="1572" y="3140"/>
                  <a:pt x="1493" y="3134"/>
                </a:cubicBezTo>
                <a:cubicBezTo>
                  <a:pt x="1440" y="3131"/>
                  <a:pt x="1438" y="3029"/>
                  <a:pt x="1446" y="2993"/>
                </a:cubicBezTo>
                <a:cubicBezTo>
                  <a:pt x="1461" y="2918"/>
                  <a:pt x="1499" y="2862"/>
                  <a:pt x="1437" y="2807"/>
                </a:cubicBezTo>
                <a:cubicBezTo>
                  <a:pt x="1397" y="2771"/>
                  <a:pt x="1311" y="2621"/>
                  <a:pt x="1265" y="2617"/>
                </a:cubicBezTo>
                <a:cubicBezTo>
                  <a:pt x="1168" y="2609"/>
                  <a:pt x="1123" y="2519"/>
                  <a:pt x="1052" y="2479"/>
                </a:cubicBezTo>
                <a:cubicBezTo>
                  <a:pt x="1014" y="2458"/>
                  <a:pt x="987" y="2427"/>
                  <a:pt x="939" y="2438"/>
                </a:cubicBezTo>
                <a:cubicBezTo>
                  <a:pt x="910" y="2445"/>
                  <a:pt x="909" y="2397"/>
                  <a:pt x="877" y="2389"/>
                </a:cubicBezTo>
                <a:cubicBezTo>
                  <a:pt x="979" y="2360"/>
                  <a:pt x="798" y="2205"/>
                  <a:pt x="763" y="2181"/>
                </a:cubicBezTo>
                <a:cubicBezTo>
                  <a:pt x="741" y="2166"/>
                  <a:pt x="677" y="2108"/>
                  <a:pt x="660" y="2085"/>
                </a:cubicBezTo>
                <a:cubicBezTo>
                  <a:pt x="642" y="2061"/>
                  <a:pt x="673" y="2049"/>
                  <a:pt x="685" y="2012"/>
                </a:cubicBezTo>
                <a:cubicBezTo>
                  <a:pt x="707" y="1943"/>
                  <a:pt x="640" y="1943"/>
                  <a:pt x="643" y="1902"/>
                </a:cubicBezTo>
                <a:cubicBezTo>
                  <a:pt x="645" y="1885"/>
                  <a:pt x="653" y="1869"/>
                  <a:pt x="656" y="1852"/>
                </a:cubicBezTo>
                <a:cubicBezTo>
                  <a:pt x="675" y="1864"/>
                  <a:pt x="696" y="1870"/>
                  <a:pt x="719" y="1870"/>
                </a:cubicBezTo>
                <a:cubicBezTo>
                  <a:pt x="713" y="1836"/>
                  <a:pt x="695" y="1812"/>
                  <a:pt x="706" y="1776"/>
                </a:cubicBezTo>
                <a:cubicBezTo>
                  <a:pt x="715" y="1744"/>
                  <a:pt x="751" y="1750"/>
                  <a:pt x="749" y="1717"/>
                </a:cubicBezTo>
                <a:cubicBezTo>
                  <a:pt x="747" y="1643"/>
                  <a:pt x="836" y="1723"/>
                  <a:pt x="829" y="1651"/>
                </a:cubicBezTo>
                <a:cubicBezTo>
                  <a:pt x="823" y="1596"/>
                  <a:pt x="731" y="1551"/>
                  <a:pt x="764" y="1490"/>
                </a:cubicBezTo>
                <a:cubicBezTo>
                  <a:pt x="783" y="1454"/>
                  <a:pt x="837" y="1465"/>
                  <a:pt x="848" y="1419"/>
                </a:cubicBezTo>
                <a:cubicBezTo>
                  <a:pt x="793" y="1404"/>
                  <a:pt x="686" y="1424"/>
                  <a:pt x="654" y="1403"/>
                </a:cubicBezTo>
                <a:cubicBezTo>
                  <a:pt x="628" y="1384"/>
                  <a:pt x="600" y="1340"/>
                  <a:pt x="542" y="1353"/>
                </a:cubicBezTo>
                <a:cubicBezTo>
                  <a:pt x="577" y="1270"/>
                  <a:pt x="487" y="1237"/>
                  <a:pt x="438" y="1189"/>
                </a:cubicBezTo>
                <a:cubicBezTo>
                  <a:pt x="414" y="1166"/>
                  <a:pt x="436" y="1124"/>
                  <a:pt x="416" y="1099"/>
                </a:cubicBezTo>
                <a:cubicBezTo>
                  <a:pt x="406" y="1086"/>
                  <a:pt x="392" y="1086"/>
                  <a:pt x="381" y="1072"/>
                </a:cubicBezTo>
                <a:cubicBezTo>
                  <a:pt x="359" y="1042"/>
                  <a:pt x="357" y="965"/>
                  <a:pt x="321" y="941"/>
                </a:cubicBezTo>
                <a:cubicBezTo>
                  <a:pt x="320" y="934"/>
                  <a:pt x="319" y="929"/>
                  <a:pt x="319" y="926"/>
                </a:cubicBezTo>
                <a:cubicBezTo>
                  <a:pt x="334" y="863"/>
                  <a:pt x="292" y="888"/>
                  <a:pt x="261" y="845"/>
                </a:cubicBezTo>
                <a:cubicBezTo>
                  <a:pt x="231" y="803"/>
                  <a:pt x="246" y="731"/>
                  <a:pt x="211" y="717"/>
                </a:cubicBezTo>
                <a:cubicBezTo>
                  <a:pt x="193" y="709"/>
                  <a:pt x="123" y="687"/>
                  <a:pt x="125" y="659"/>
                </a:cubicBezTo>
                <a:cubicBezTo>
                  <a:pt x="129" y="616"/>
                  <a:pt x="149" y="558"/>
                  <a:pt x="181" y="528"/>
                </a:cubicBezTo>
                <a:cubicBezTo>
                  <a:pt x="92" y="509"/>
                  <a:pt x="133" y="392"/>
                  <a:pt x="93" y="347"/>
                </a:cubicBezTo>
                <a:cubicBezTo>
                  <a:pt x="71" y="322"/>
                  <a:pt x="79" y="299"/>
                  <a:pt x="65" y="270"/>
                </a:cubicBezTo>
                <a:cubicBezTo>
                  <a:pt x="57" y="253"/>
                  <a:pt x="21" y="187"/>
                  <a:pt x="0" y="154"/>
                </a:cubicBezTo>
                <a:close/>
                <a:moveTo>
                  <a:pt x="4073" y="4592"/>
                </a:moveTo>
                <a:cubicBezTo>
                  <a:pt x="4025" y="4633"/>
                  <a:pt x="3991" y="4703"/>
                  <a:pt x="3913" y="4690"/>
                </a:cubicBezTo>
                <a:cubicBezTo>
                  <a:pt x="3906" y="4763"/>
                  <a:pt x="4017" y="4689"/>
                  <a:pt x="4042" y="4678"/>
                </a:cubicBezTo>
                <a:cubicBezTo>
                  <a:pt x="4068" y="4666"/>
                  <a:pt x="4098" y="4675"/>
                  <a:pt x="4125" y="4663"/>
                </a:cubicBezTo>
                <a:cubicBezTo>
                  <a:pt x="4162" y="4645"/>
                  <a:pt x="4169" y="4587"/>
                  <a:pt x="4213" y="4583"/>
                </a:cubicBezTo>
                <a:cubicBezTo>
                  <a:pt x="4163" y="4535"/>
                  <a:pt x="4124" y="4615"/>
                  <a:pt x="4073" y="4592"/>
                </a:cubicBezTo>
                <a:close/>
                <a:moveTo>
                  <a:pt x="3539" y="4750"/>
                </a:moveTo>
                <a:cubicBezTo>
                  <a:pt x="3545" y="4725"/>
                  <a:pt x="3535" y="4723"/>
                  <a:pt x="3509" y="4744"/>
                </a:cubicBezTo>
                <a:cubicBezTo>
                  <a:pt x="3519" y="4746"/>
                  <a:pt x="3529" y="4748"/>
                  <a:pt x="3539" y="475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1" name="꙱ Indonesia (Republic of Indonesia) (ID) (H)">
            <a:extLst>
              <a:ext uri="{FF2B5EF4-FFF2-40B4-BE49-F238E27FC236}">
                <a16:creationId xmlns:a16="http://schemas.microsoft.com/office/drawing/2014/main" id="{A5EB01E9-76C1-4F8B-99FB-F2A21E09A8CB}"/>
              </a:ext>
            </a:extLst>
          </p:cNvPr>
          <p:cNvSpPr>
            <a:spLocks noEditPoints="1"/>
          </p:cNvSpPr>
          <p:nvPr/>
        </p:nvSpPr>
        <p:spPr bwMode="auto">
          <a:xfrm>
            <a:off x="6847205" y="2203708"/>
            <a:ext cx="1205495" cy="495405"/>
          </a:xfrm>
          <a:custGeom>
            <a:avLst/>
            <a:gdLst>
              <a:gd name="T0" fmla="*/ 12969 w 14616"/>
              <a:gd name="T1" fmla="*/ 2395 h 6011"/>
              <a:gd name="T2" fmla="*/ 13831 w 14616"/>
              <a:gd name="T3" fmla="*/ 4556 h 6011"/>
              <a:gd name="T4" fmla="*/ 13373 w 14616"/>
              <a:gd name="T5" fmla="*/ 2872 h 6011"/>
              <a:gd name="T6" fmla="*/ 13892 w 14616"/>
              <a:gd name="T7" fmla="*/ 4795 h 6011"/>
              <a:gd name="T8" fmla="*/ 12587 w 14616"/>
              <a:gd name="T9" fmla="*/ 3530 h 6011"/>
              <a:gd name="T10" fmla="*/ 12212 w 14616"/>
              <a:gd name="T11" fmla="*/ 3068 h 6011"/>
              <a:gd name="T12" fmla="*/ 11565 w 14616"/>
              <a:gd name="T13" fmla="*/ 2605 h 6011"/>
              <a:gd name="T14" fmla="*/ 8115 w 14616"/>
              <a:gd name="T15" fmla="*/ 3324 h 6011"/>
              <a:gd name="T16" fmla="*/ 8706 w 14616"/>
              <a:gd name="T17" fmla="*/ 3137 h 6011"/>
              <a:gd name="T18" fmla="*/ 8473 w 14616"/>
              <a:gd name="T19" fmla="*/ 1932 h 6011"/>
              <a:gd name="T20" fmla="*/ 8092 w 14616"/>
              <a:gd name="T21" fmla="*/ 1765 h 6011"/>
              <a:gd name="T22" fmla="*/ 8588 w 14616"/>
              <a:gd name="T23" fmla="*/ 3924 h 6011"/>
              <a:gd name="T24" fmla="*/ 8836 w 14616"/>
              <a:gd name="T25" fmla="*/ 3907 h 6011"/>
              <a:gd name="T26" fmla="*/ 8941 w 14616"/>
              <a:gd name="T27" fmla="*/ 3531 h 6011"/>
              <a:gd name="T28" fmla="*/ 9526 w 14616"/>
              <a:gd name="T29" fmla="*/ 2792 h 6011"/>
              <a:gd name="T30" fmla="*/ 10090 w 14616"/>
              <a:gd name="T31" fmla="*/ 3478 h 6011"/>
              <a:gd name="T32" fmla="*/ 10319 w 14616"/>
              <a:gd name="T33" fmla="*/ 2392 h 6011"/>
              <a:gd name="T34" fmla="*/ 10392 w 14616"/>
              <a:gd name="T35" fmla="*/ 2730 h 6011"/>
              <a:gd name="T36" fmla="*/ 10754 w 14616"/>
              <a:gd name="T37" fmla="*/ 1696 h 6011"/>
              <a:gd name="T38" fmla="*/ 10396 w 14616"/>
              <a:gd name="T39" fmla="*/ 2531 h 6011"/>
              <a:gd name="T40" fmla="*/ 10838 w 14616"/>
              <a:gd name="T41" fmla="*/ 3125 h 6011"/>
              <a:gd name="T42" fmla="*/ 10627 w 14616"/>
              <a:gd name="T43" fmla="*/ 1236 h 6011"/>
              <a:gd name="T44" fmla="*/ 11390 w 14616"/>
              <a:gd name="T45" fmla="*/ 2267 h 6011"/>
              <a:gd name="T46" fmla="*/ 11447 w 14616"/>
              <a:gd name="T47" fmla="*/ 2430 h 6011"/>
              <a:gd name="T48" fmla="*/ 9325 w 14616"/>
              <a:gd name="T49" fmla="*/ 5659 h 6011"/>
              <a:gd name="T50" fmla="*/ 3303 w 14616"/>
              <a:gd name="T51" fmla="*/ 4443 h 6011"/>
              <a:gd name="T52" fmla="*/ 5705 w 14616"/>
              <a:gd name="T53" fmla="*/ 5084 h 6011"/>
              <a:gd name="T54" fmla="*/ 4892 w 14616"/>
              <a:gd name="T55" fmla="*/ 4593 h 6011"/>
              <a:gd name="T56" fmla="*/ 6067 w 14616"/>
              <a:gd name="T57" fmla="*/ 4606 h 6011"/>
              <a:gd name="T58" fmla="*/ 6201 w 14616"/>
              <a:gd name="T59" fmla="*/ 4657 h 6011"/>
              <a:gd name="T60" fmla="*/ 7542 w 14616"/>
              <a:gd name="T61" fmla="*/ 5269 h 6011"/>
              <a:gd name="T62" fmla="*/ 7121 w 14616"/>
              <a:gd name="T63" fmla="*/ 5105 h 6011"/>
              <a:gd name="T64" fmla="*/ 8132 w 14616"/>
              <a:gd name="T65" fmla="*/ 5265 h 6011"/>
              <a:gd name="T66" fmla="*/ 8107 w 14616"/>
              <a:gd name="T67" fmla="*/ 4176 h 6011"/>
              <a:gd name="T68" fmla="*/ 8875 w 14616"/>
              <a:gd name="T69" fmla="*/ 5859 h 6011"/>
              <a:gd name="T70" fmla="*/ 9009 w 14616"/>
              <a:gd name="T71" fmla="*/ 5099 h 6011"/>
              <a:gd name="T72" fmla="*/ 9917 w 14616"/>
              <a:gd name="T73" fmla="*/ 4944 h 6011"/>
              <a:gd name="T74" fmla="*/ 10636 w 14616"/>
              <a:gd name="T75" fmla="*/ 4633 h 6011"/>
              <a:gd name="T76" fmla="*/ 11387 w 14616"/>
              <a:gd name="T77" fmla="*/ 4758 h 6011"/>
              <a:gd name="T78" fmla="*/ 12109 w 14616"/>
              <a:gd name="T79" fmla="*/ 4010 h 6011"/>
              <a:gd name="T80" fmla="*/ 174 w 14616"/>
              <a:gd name="T81" fmla="*/ 43 h 6011"/>
              <a:gd name="T82" fmla="*/ 1828 w 14616"/>
              <a:gd name="T83" fmla="*/ 2525 h 6011"/>
              <a:gd name="T84" fmla="*/ 3531 w 14616"/>
              <a:gd name="T85" fmla="*/ 3690 h 6011"/>
              <a:gd name="T86" fmla="*/ 2763 w 14616"/>
              <a:gd name="T87" fmla="*/ 2240 h 6011"/>
              <a:gd name="T88" fmla="*/ 1750 w 14616"/>
              <a:gd name="T89" fmla="*/ 1145 h 6011"/>
              <a:gd name="T90" fmla="*/ 866 w 14616"/>
              <a:gd name="T91" fmla="*/ 1379 h 6011"/>
              <a:gd name="T92" fmla="*/ 1292 w 14616"/>
              <a:gd name="T93" fmla="*/ 2465 h 6011"/>
              <a:gd name="T94" fmla="*/ 2484 w 14616"/>
              <a:gd name="T95" fmla="*/ 1572 h 6011"/>
              <a:gd name="T96" fmla="*/ 2709 w 14616"/>
              <a:gd name="T97" fmla="*/ 1866 h 6011"/>
              <a:gd name="T98" fmla="*/ 3015 w 14616"/>
              <a:gd name="T99" fmla="*/ 1706 h 6011"/>
              <a:gd name="T100" fmla="*/ 3104 w 14616"/>
              <a:gd name="T101" fmla="*/ 2053 h 6011"/>
              <a:gd name="T102" fmla="*/ 3808 w 14616"/>
              <a:gd name="T103" fmla="*/ 3217 h 6011"/>
              <a:gd name="T104" fmla="*/ 4243 w 14616"/>
              <a:gd name="T105" fmla="*/ 3257 h 6011"/>
              <a:gd name="T106" fmla="*/ 6818 w 14616"/>
              <a:gd name="T107" fmla="*/ 3282 h 6011"/>
              <a:gd name="T108" fmla="*/ 7240 w 14616"/>
              <a:gd name="T109" fmla="*/ 2243 h 6011"/>
              <a:gd name="T110" fmla="*/ 4960 w 14616"/>
              <a:gd name="T111" fmla="*/ 1752 h 6011"/>
              <a:gd name="T112" fmla="*/ 6807 w 14616"/>
              <a:gd name="T113" fmla="*/ 553 h 6011"/>
              <a:gd name="T114" fmla="*/ 7222 w 14616"/>
              <a:gd name="T115" fmla="*/ 1070 h 6011"/>
              <a:gd name="T116" fmla="*/ 7157 w 14616"/>
              <a:gd name="T117" fmla="*/ 2397 h 6011"/>
              <a:gd name="T118" fmla="*/ 5984 w 14616"/>
              <a:gd name="T119" fmla="*/ 3333 h 6011"/>
              <a:gd name="T120" fmla="*/ 4828 w 14616"/>
              <a:gd name="T121" fmla="*/ 2507 h 6011"/>
              <a:gd name="T122" fmla="*/ 12438 w 14616"/>
              <a:gd name="T123" fmla="*/ 4137 h 6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16" h="6011">
                <a:moveTo>
                  <a:pt x="12435" y="3511"/>
                </a:moveTo>
                <a:cubicBezTo>
                  <a:pt x="12414" y="3524"/>
                  <a:pt x="12420" y="3534"/>
                  <a:pt x="12453" y="3540"/>
                </a:cubicBezTo>
                <a:cubicBezTo>
                  <a:pt x="12447" y="3531"/>
                  <a:pt x="12441" y="3521"/>
                  <a:pt x="12435" y="3511"/>
                </a:cubicBezTo>
                <a:close/>
                <a:moveTo>
                  <a:pt x="12497" y="2736"/>
                </a:moveTo>
                <a:cubicBezTo>
                  <a:pt x="12471" y="2745"/>
                  <a:pt x="12467" y="2776"/>
                  <a:pt x="12477" y="2798"/>
                </a:cubicBezTo>
                <a:cubicBezTo>
                  <a:pt x="12478" y="2776"/>
                  <a:pt x="12485" y="2755"/>
                  <a:pt x="12497" y="2736"/>
                </a:cubicBezTo>
                <a:close/>
                <a:moveTo>
                  <a:pt x="12545" y="2831"/>
                </a:moveTo>
                <a:cubicBezTo>
                  <a:pt x="12523" y="2826"/>
                  <a:pt x="12521" y="2836"/>
                  <a:pt x="12539" y="2861"/>
                </a:cubicBezTo>
                <a:cubicBezTo>
                  <a:pt x="12541" y="2851"/>
                  <a:pt x="12543" y="2841"/>
                  <a:pt x="12545" y="2831"/>
                </a:cubicBezTo>
                <a:close/>
                <a:moveTo>
                  <a:pt x="12705" y="2448"/>
                </a:moveTo>
                <a:cubicBezTo>
                  <a:pt x="12668" y="2456"/>
                  <a:pt x="12674" y="2530"/>
                  <a:pt x="12714" y="2519"/>
                </a:cubicBezTo>
                <a:cubicBezTo>
                  <a:pt x="12738" y="2512"/>
                  <a:pt x="12714" y="2459"/>
                  <a:pt x="12705" y="2448"/>
                </a:cubicBezTo>
                <a:close/>
                <a:moveTo>
                  <a:pt x="12777" y="2638"/>
                </a:moveTo>
                <a:cubicBezTo>
                  <a:pt x="12776" y="2644"/>
                  <a:pt x="12775" y="2650"/>
                  <a:pt x="12774" y="2656"/>
                </a:cubicBezTo>
                <a:cubicBezTo>
                  <a:pt x="12795" y="2654"/>
                  <a:pt x="12816" y="2651"/>
                  <a:pt x="12836" y="2644"/>
                </a:cubicBezTo>
                <a:cubicBezTo>
                  <a:pt x="12816" y="2642"/>
                  <a:pt x="12796" y="2640"/>
                  <a:pt x="12777" y="2638"/>
                </a:cubicBezTo>
                <a:close/>
                <a:moveTo>
                  <a:pt x="12857" y="2341"/>
                </a:moveTo>
                <a:cubicBezTo>
                  <a:pt x="12857" y="2388"/>
                  <a:pt x="12935" y="2447"/>
                  <a:pt x="12969" y="2395"/>
                </a:cubicBezTo>
                <a:cubicBezTo>
                  <a:pt x="12993" y="2358"/>
                  <a:pt x="12876" y="2343"/>
                  <a:pt x="12857" y="2341"/>
                </a:cubicBezTo>
                <a:close/>
                <a:moveTo>
                  <a:pt x="12892" y="2682"/>
                </a:moveTo>
                <a:cubicBezTo>
                  <a:pt x="12890" y="2692"/>
                  <a:pt x="12889" y="2702"/>
                  <a:pt x="12887" y="2712"/>
                </a:cubicBezTo>
                <a:cubicBezTo>
                  <a:pt x="12969" y="2718"/>
                  <a:pt x="13135" y="2804"/>
                  <a:pt x="13201" y="2787"/>
                </a:cubicBezTo>
                <a:cubicBezTo>
                  <a:pt x="13237" y="2777"/>
                  <a:pt x="13278" y="2756"/>
                  <a:pt x="13317" y="2763"/>
                </a:cubicBezTo>
                <a:cubicBezTo>
                  <a:pt x="13285" y="2717"/>
                  <a:pt x="13204" y="2720"/>
                  <a:pt x="13155" y="2714"/>
                </a:cubicBezTo>
                <a:cubicBezTo>
                  <a:pt x="13068" y="2703"/>
                  <a:pt x="12981" y="2691"/>
                  <a:pt x="12892" y="2682"/>
                </a:cubicBezTo>
                <a:close/>
                <a:moveTo>
                  <a:pt x="13442" y="5087"/>
                </a:moveTo>
                <a:cubicBezTo>
                  <a:pt x="13439" y="5097"/>
                  <a:pt x="13436" y="5107"/>
                  <a:pt x="13433" y="5117"/>
                </a:cubicBezTo>
                <a:cubicBezTo>
                  <a:pt x="13563" y="5074"/>
                  <a:pt x="13618" y="5152"/>
                  <a:pt x="13744" y="5057"/>
                </a:cubicBezTo>
                <a:cubicBezTo>
                  <a:pt x="13733" y="5082"/>
                  <a:pt x="13771" y="5110"/>
                  <a:pt x="13807" y="5111"/>
                </a:cubicBezTo>
                <a:cubicBezTo>
                  <a:pt x="13817" y="5108"/>
                  <a:pt x="13827" y="5105"/>
                  <a:pt x="13837" y="5102"/>
                </a:cubicBezTo>
                <a:cubicBezTo>
                  <a:pt x="13821" y="5072"/>
                  <a:pt x="13823" y="5014"/>
                  <a:pt x="13773" y="5034"/>
                </a:cubicBezTo>
                <a:cubicBezTo>
                  <a:pt x="13802" y="5006"/>
                  <a:pt x="13920" y="4859"/>
                  <a:pt x="13895" y="4828"/>
                </a:cubicBezTo>
                <a:cubicBezTo>
                  <a:pt x="13819" y="4735"/>
                  <a:pt x="13770" y="4725"/>
                  <a:pt x="13654" y="4773"/>
                </a:cubicBezTo>
                <a:cubicBezTo>
                  <a:pt x="13535" y="4823"/>
                  <a:pt x="13489" y="4979"/>
                  <a:pt x="13442" y="5087"/>
                </a:cubicBezTo>
                <a:close/>
                <a:moveTo>
                  <a:pt x="13792" y="4512"/>
                </a:moveTo>
                <a:cubicBezTo>
                  <a:pt x="13794" y="4535"/>
                  <a:pt x="13808" y="4550"/>
                  <a:pt x="13831" y="4556"/>
                </a:cubicBezTo>
                <a:cubicBezTo>
                  <a:pt x="13828" y="4533"/>
                  <a:pt x="13815" y="4516"/>
                  <a:pt x="13792" y="4512"/>
                </a:cubicBezTo>
                <a:close/>
                <a:moveTo>
                  <a:pt x="11562" y="2469"/>
                </a:moveTo>
                <a:cubicBezTo>
                  <a:pt x="11572" y="2445"/>
                  <a:pt x="11568" y="2425"/>
                  <a:pt x="11550" y="2406"/>
                </a:cubicBezTo>
                <a:cubicBezTo>
                  <a:pt x="11643" y="2383"/>
                  <a:pt x="11720" y="2378"/>
                  <a:pt x="11792" y="2311"/>
                </a:cubicBezTo>
                <a:cubicBezTo>
                  <a:pt x="11987" y="2131"/>
                  <a:pt x="12139" y="2328"/>
                  <a:pt x="12233" y="2369"/>
                </a:cubicBezTo>
                <a:cubicBezTo>
                  <a:pt x="12312" y="2403"/>
                  <a:pt x="12394" y="2358"/>
                  <a:pt x="12468" y="2415"/>
                </a:cubicBezTo>
                <a:cubicBezTo>
                  <a:pt x="12411" y="2457"/>
                  <a:pt x="12465" y="2513"/>
                  <a:pt x="12490" y="2555"/>
                </a:cubicBezTo>
                <a:cubicBezTo>
                  <a:pt x="12522" y="2612"/>
                  <a:pt x="12485" y="2660"/>
                  <a:pt x="12464" y="2712"/>
                </a:cubicBezTo>
                <a:cubicBezTo>
                  <a:pt x="12410" y="2847"/>
                  <a:pt x="12490" y="3008"/>
                  <a:pt x="12551" y="3125"/>
                </a:cubicBezTo>
                <a:cubicBezTo>
                  <a:pt x="12572" y="3094"/>
                  <a:pt x="12543" y="3026"/>
                  <a:pt x="12577" y="3004"/>
                </a:cubicBezTo>
                <a:cubicBezTo>
                  <a:pt x="12625" y="2972"/>
                  <a:pt x="12619" y="3114"/>
                  <a:pt x="12620" y="3127"/>
                </a:cubicBezTo>
                <a:cubicBezTo>
                  <a:pt x="12621" y="3154"/>
                  <a:pt x="12630" y="3161"/>
                  <a:pt x="12648" y="3179"/>
                </a:cubicBezTo>
                <a:cubicBezTo>
                  <a:pt x="12675" y="3205"/>
                  <a:pt x="12662" y="3240"/>
                  <a:pt x="12686" y="3266"/>
                </a:cubicBezTo>
                <a:cubicBezTo>
                  <a:pt x="12731" y="3317"/>
                  <a:pt x="12824" y="3344"/>
                  <a:pt x="12877" y="3290"/>
                </a:cubicBezTo>
                <a:cubicBezTo>
                  <a:pt x="12915" y="3251"/>
                  <a:pt x="12954" y="3216"/>
                  <a:pt x="12993" y="3177"/>
                </a:cubicBezTo>
                <a:cubicBezTo>
                  <a:pt x="13034" y="3137"/>
                  <a:pt x="13042" y="3083"/>
                  <a:pt x="13097" y="3048"/>
                </a:cubicBezTo>
                <a:cubicBezTo>
                  <a:pt x="13146" y="3017"/>
                  <a:pt x="13132" y="2902"/>
                  <a:pt x="13194" y="2902"/>
                </a:cubicBezTo>
                <a:cubicBezTo>
                  <a:pt x="13268" y="2901"/>
                  <a:pt x="13304" y="2908"/>
                  <a:pt x="13373" y="2872"/>
                </a:cubicBezTo>
                <a:cubicBezTo>
                  <a:pt x="13423" y="2846"/>
                  <a:pt x="13426" y="2829"/>
                  <a:pt x="13403" y="2782"/>
                </a:cubicBezTo>
                <a:cubicBezTo>
                  <a:pt x="13386" y="2747"/>
                  <a:pt x="13495" y="2696"/>
                  <a:pt x="13517" y="2684"/>
                </a:cubicBezTo>
                <a:cubicBezTo>
                  <a:pt x="13572" y="2655"/>
                  <a:pt x="13624" y="2635"/>
                  <a:pt x="13682" y="2665"/>
                </a:cubicBezTo>
                <a:cubicBezTo>
                  <a:pt x="13758" y="2704"/>
                  <a:pt x="13849" y="2732"/>
                  <a:pt x="13918" y="2783"/>
                </a:cubicBezTo>
                <a:cubicBezTo>
                  <a:pt x="13975" y="2826"/>
                  <a:pt x="14041" y="2850"/>
                  <a:pt x="14105" y="2883"/>
                </a:cubicBezTo>
                <a:cubicBezTo>
                  <a:pt x="14148" y="2905"/>
                  <a:pt x="14234" y="2972"/>
                  <a:pt x="14286" y="2955"/>
                </a:cubicBezTo>
                <a:cubicBezTo>
                  <a:pt x="14350" y="2932"/>
                  <a:pt x="14378" y="2981"/>
                  <a:pt x="14444" y="2980"/>
                </a:cubicBezTo>
                <a:cubicBezTo>
                  <a:pt x="14513" y="2979"/>
                  <a:pt x="14548" y="3051"/>
                  <a:pt x="14616" y="3042"/>
                </a:cubicBezTo>
                <a:lnTo>
                  <a:pt x="14547" y="4337"/>
                </a:lnTo>
                <a:cubicBezTo>
                  <a:pt x="14529" y="4377"/>
                  <a:pt x="14502" y="4434"/>
                  <a:pt x="14492" y="4482"/>
                </a:cubicBezTo>
                <a:cubicBezTo>
                  <a:pt x="14481" y="4538"/>
                  <a:pt x="14527" y="4564"/>
                  <a:pt x="14531" y="4615"/>
                </a:cubicBezTo>
                <a:lnTo>
                  <a:pt x="14472" y="5366"/>
                </a:lnTo>
                <a:cubicBezTo>
                  <a:pt x="14383" y="5322"/>
                  <a:pt x="14365" y="5220"/>
                  <a:pt x="14297" y="5156"/>
                </a:cubicBezTo>
                <a:cubicBezTo>
                  <a:pt x="14264" y="5124"/>
                  <a:pt x="14136" y="5043"/>
                  <a:pt x="14196" y="4987"/>
                </a:cubicBezTo>
                <a:cubicBezTo>
                  <a:pt x="14157" y="5017"/>
                  <a:pt x="14088" y="5004"/>
                  <a:pt x="14041" y="5023"/>
                </a:cubicBezTo>
                <a:cubicBezTo>
                  <a:pt x="14001" y="5038"/>
                  <a:pt x="13928" y="5042"/>
                  <a:pt x="13949" y="4978"/>
                </a:cubicBezTo>
                <a:cubicBezTo>
                  <a:pt x="13930" y="5002"/>
                  <a:pt x="13879" y="5047"/>
                  <a:pt x="13845" y="5048"/>
                </a:cubicBezTo>
                <a:cubicBezTo>
                  <a:pt x="13766" y="5049"/>
                  <a:pt x="13960" y="4832"/>
                  <a:pt x="13892" y="4795"/>
                </a:cubicBezTo>
                <a:cubicBezTo>
                  <a:pt x="13855" y="4775"/>
                  <a:pt x="13844" y="4727"/>
                  <a:pt x="13816" y="4698"/>
                </a:cubicBezTo>
                <a:cubicBezTo>
                  <a:pt x="13864" y="4657"/>
                  <a:pt x="13929" y="4730"/>
                  <a:pt x="13967" y="4666"/>
                </a:cubicBezTo>
                <a:cubicBezTo>
                  <a:pt x="13900" y="4733"/>
                  <a:pt x="13812" y="4627"/>
                  <a:pt x="13765" y="4586"/>
                </a:cubicBezTo>
                <a:cubicBezTo>
                  <a:pt x="13827" y="4514"/>
                  <a:pt x="13898" y="4598"/>
                  <a:pt x="13961" y="4601"/>
                </a:cubicBezTo>
                <a:cubicBezTo>
                  <a:pt x="13906" y="4579"/>
                  <a:pt x="13860" y="4541"/>
                  <a:pt x="13810" y="4512"/>
                </a:cubicBezTo>
                <a:cubicBezTo>
                  <a:pt x="13892" y="4497"/>
                  <a:pt x="13767" y="4480"/>
                  <a:pt x="13733" y="4362"/>
                </a:cubicBezTo>
                <a:cubicBezTo>
                  <a:pt x="13719" y="4312"/>
                  <a:pt x="13673" y="4218"/>
                  <a:pt x="13739" y="4194"/>
                </a:cubicBezTo>
                <a:cubicBezTo>
                  <a:pt x="13674" y="4218"/>
                  <a:pt x="13670" y="4148"/>
                  <a:pt x="13729" y="4137"/>
                </a:cubicBezTo>
                <a:cubicBezTo>
                  <a:pt x="13707" y="4137"/>
                  <a:pt x="13652" y="4172"/>
                  <a:pt x="13635" y="4146"/>
                </a:cubicBezTo>
                <a:cubicBezTo>
                  <a:pt x="13614" y="4115"/>
                  <a:pt x="13655" y="4074"/>
                  <a:pt x="13640" y="4039"/>
                </a:cubicBezTo>
                <a:cubicBezTo>
                  <a:pt x="13621" y="4116"/>
                  <a:pt x="13565" y="3994"/>
                  <a:pt x="13540" y="3983"/>
                </a:cubicBezTo>
                <a:cubicBezTo>
                  <a:pt x="13498" y="3965"/>
                  <a:pt x="13495" y="3955"/>
                  <a:pt x="13463" y="3940"/>
                </a:cubicBezTo>
                <a:cubicBezTo>
                  <a:pt x="13438" y="3928"/>
                  <a:pt x="13378" y="3911"/>
                  <a:pt x="13363" y="3886"/>
                </a:cubicBezTo>
                <a:cubicBezTo>
                  <a:pt x="13342" y="3852"/>
                  <a:pt x="13214" y="3849"/>
                  <a:pt x="13175" y="3825"/>
                </a:cubicBezTo>
                <a:cubicBezTo>
                  <a:pt x="12868" y="3639"/>
                  <a:pt x="12858" y="3748"/>
                  <a:pt x="12746" y="3693"/>
                </a:cubicBezTo>
                <a:cubicBezTo>
                  <a:pt x="12693" y="3667"/>
                  <a:pt x="12624" y="3631"/>
                  <a:pt x="12601" y="3573"/>
                </a:cubicBezTo>
                <a:cubicBezTo>
                  <a:pt x="12581" y="3519"/>
                  <a:pt x="12667" y="3528"/>
                  <a:pt x="12697" y="3523"/>
                </a:cubicBezTo>
                <a:cubicBezTo>
                  <a:pt x="12661" y="3512"/>
                  <a:pt x="12616" y="3494"/>
                  <a:pt x="12587" y="3530"/>
                </a:cubicBezTo>
                <a:cubicBezTo>
                  <a:pt x="12554" y="3571"/>
                  <a:pt x="12533" y="3508"/>
                  <a:pt x="12504" y="3499"/>
                </a:cubicBezTo>
                <a:cubicBezTo>
                  <a:pt x="12503" y="3560"/>
                  <a:pt x="12408" y="3515"/>
                  <a:pt x="12453" y="3472"/>
                </a:cubicBezTo>
                <a:cubicBezTo>
                  <a:pt x="12388" y="3473"/>
                  <a:pt x="12363" y="3474"/>
                  <a:pt x="12346" y="3395"/>
                </a:cubicBezTo>
                <a:cubicBezTo>
                  <a:pt x="12343" y="3418"/>
                  <a:pt x="12331" y="3437"/>
                  <a:pt x="12312" y="3413"/>
                </a:cubicBezTo>
                <a:cubicBezTo>
                  <a:pt x="12286" y="3380"/>
                  <a:pt x="12307" y="3359"/>
                  <a:pt x="12304" y="3324"/>
                </a:cubicBezTo>
                <a:cubicBezTo>
                  <a:pt x="12298" y="3261"/>
                  <a:pt x="12361" y="3225"/>
                  <a:pt x="12364" y="3160"/>
                </a:cubicBezTo>
                <a:cubicBezTo>
                  <a:pt x="12348" y="3194"/>
                  <a:pt x="12292" y="3206"/>
                  <a:pt x="12292" y="3247"/>
                </a:cubicBezTo>
                <a:cubicBezTo>
                  <a:pt x="12292" y="3284"/>
                  <a:pt x="12296" y="3342"/>
                  <a:pt x="12242" y="3339"/>
                </a:cubicBezTo>
                <a:cubicBezTo>
                  <a:pt x="12304" y="3367"/>
                  <a:pt x="12214" y="3422"/>
                  <a:pt x="12207" y="3439"/>
                </a:cubicBezTo>
                <a:cubicBezTo>
                  <a:pt x="12205" y="3459"/>
                  <a:pt x="12204" y="3479"/>
                  <a:pt x="12203" y="3499"/>
                </a:cubicBezTo>
                <a:cubicBezTo>
                  <a:pt x="12189" y="3541"/>
                  <a:pt x="12103" y="3585"/>
                  <a:pt x="12059" y="3573"/>
                </a:cubicBezTo>
                <a:cubicBezTo>
                  <a:pt x="12019" y="3562"/>
                  <a:pt x="11996" y="3469"/>
                  <a:pt x="11994" y="3435"/>
                </a:cubicBezTo>
                <a:cubicBezTo>
                  <a:pt x="11994" y="3412"/>
                  <a:pt x="12024" y="3409"/>
                  <a:pt x="12040" y="3402"/>
                </a:cubicBezTo>
                <a:cubicBezTo>
                  <a:pt x="12083" y="3382"/>
                  <a:pt x="12018" y="3329"/>
                  <a:pt x="12029" y="3294"/>
                </a:cubicBezTo>
                <a:cubicBezTo>
                  <a:pt x="11977" y="3325"/>
                  <a:pt x="11914" y="3160"/>
                  <a:pt x="11842" y="3157"/>
                </a:cubicBezTo>
                <a:cubicBezTo>
                  <a:pt x="11731" y="3153"/>
                  <a:pt x="11791" y="3076"/>
                  <a:pt x="11871" y="3068"/>
                </a:cubicBezTo>
                <a:cubicBezTo>
                  <a:pt x="11954" y="3060"/>
                  <a:pt x="12014" y="3142"/>
                  <a:pt x="12071" y="3046"/>
                </a:cubicBezTo>
                <a:cubicBezTo>
                  <a:pt x="12115" y="2974"/>
                  <a:pt x="12246" y="2951"/>
                  <a:pt x="12212" y="3068"/>
                </a:cubicBezTo>
                <a:cubicBezTo>
                  <a:pt x="12222" y="3048"/>
                  <a:pt x="12228" y="3028"/>
                  <a:pt x="12233" y="3006"/>
                </a:cubicBezTo>
                <a:cubicBezTo>
                  <a:pt x="12245" y="3063"/>
                  <a:pt x="12310" y="2993"/>
                  <a:pt x="12308" y="3053"/>
                </a:cubicBezTo>
                <a:cubicBezTo>
                  <a:pt x="12317" y="3004"/>
                  <a:pt x="12334" y="3032"/>
                  <a:pt x="12346" y="3057"/>
                </a:cubicBezTo>
                <a:cubicBezTo>
                  <a:pt x="12358" y="3031"/>
                  <a:pt x="12360" y="2997"/>
                  <a:pt x="12337" y="2976"/>
                </a:cubicBezTo>
                <a:cubicBezTo>
                  <a:pt x="12357" y="2981"/>
                  <a:pt x="12377" y="2979"/>
                  <a:pt x="12397" y="2971"/>
                </a:cubicBezTo>
                <a:cubicBezTo>
                  <a:pt x="12380" y="2950"/>
                  <a:pt x="12381" y="2930"/>
                  <a:pt x="12400" y="2911"/>
                </a:cubicBezTo>
                <a:cubicBezTo>
                  <a:pt x="12336" y="2958"/>
                  <a:pt x="12385" y="2877"/>
                  <a:pt x="12397" y="2864"/>
                </a:cubicBezTo>
                <a:cubicBezTo>
                  <a:pt x="12329" y="2869"/>
                  <a:pt x="12292" y="2913"/>
                  <a:pt x="12219" y="2901"/>
                </a:cubicBezTo>
                <a:cubicBezTo>
                  <a:pt x="12173" y="2894"/>
                  <a:pt x="12113" y="2937"/>
                  <a:pt x="12073" y="2923"/>
                </a:cubicBezTo>
                <a:cubicBezTo>
                  <a:pt x="12025" y="2905"/>
                  <a:pt x="12005" y="2938"/>
                  <a:pt x="11967" y="2900"/>
                </a:cubicBezTo>
                <a:cubicBezTo>
                  <a:pt x="11953" y="2887"/>
                  <a:pt x="11916" y="2911"/>
                  <a:pt x="11903" y="2912"/>
                </a:cubicBezTo>
                <a:cubicBezTo>
                  <a:pt x="11861" y="2915"/>
                  <a:pt x="11828" y="2876"/>
                  <a:pt x="11797" y="2855"/>
                </a:cubicBezTo>
                <a:cubicBezTo>
                  <a:pt x="11805" y="2845"/>
                  <a:pt x="11812" y="2835"/>
                  <a:pt x="11821" y="2825"/>
                </a:cubicBezTo>
                <a:cubicBezTo>
                  <a:pt x="11787" y="2831"/>
                  <a:pt x="11757" y="2792"/>
                  <a:pt x="11769" y="2760"/>
                </a:cubicBezTo>
                <a:cubicBezTo>
                  <a:pt x="11773" y="2748"/>
                  <a:pt x="11789" y="2732"/>
                  <a:pt x="11787" y="2718"/>
                </a:cubicBezTo>
                <a:cubicBezTo>
                  <a:pt x="11781" y="2683"/>
                  <a:pt x="11727" y="2740"/>
                  <a:pt x="11764" y="2677"/>
                </a:cubicBezTo>
                <a:cubicBezTo>
                  <a:pt x="11734" y="2683"/>
                  <a:pt x="11726" y="2683"/>
                  <a:pt x="11729" y="2650"/>
                </a:cubicBezTo>
                <a:cubicBezTo>
                  <a:pt x="11686" y="2712"/>
                  <a:pt x="11603" y="2603"/>
                  <a:pt x="11565" y="2605"/>
                </a:cubicBezTo>
                <a:cubicBezTo>
                  <a:pt x="11601" y="2652"/>
                  <a:pt x="11516" y="2645"/>
                  <a:pt x="11494" y="2630"/>
                </a:cubicBezTo>
                <a:cubicBezTo>
                  <a:pt x="11434" y="2588"/>
                  <a:pt x="11551" y="2511"/>
                  <a:pt x="11562" y="2469"/>
                </a:cubicBezTo>
                <a:close/>
                <a:moveTo>
                  <a:pt x="539" y="1263"/>
                </a:moveTo>
                <a:cubicBezTo>
                  <a:pt x="552" y="1272"/>
                  <a:pt x="599" y="1277"/>
                  <a:pt x="592" y="1246"/>
                </a:cubicBezTo>
                <a:cubicBezTo>
                  <a:pt x="591" y="1242"/>
                  <a:pt x="506" y="1154"/>
                  <a:pt x="468" y="1162"/>
                </a:cubicBezTo>
                <a:cubicBezTo>
                  <a:pt x="480" y="1129"/>
                  <a:pt x="434" y="1105"/>
                  <a:pt x="411" y="1094"/>
                </a:cubicBezTo>
                <a:cubicBezTo>
                  <a:pt x="399" y="1089"/>
                  <a:pt x="389" y="1064"/>
                  <a:pt x="373" y="1077"/>
                </a:cubicBezTo>
                <a:cubicBezTo>
                  <a:pt x="343" y="1102"/>
                  <a:pt x="344" y="1127"/>
                  <a:pt x="374" y="1153"/>
                </a:cubicBezTo>
                <a:cubicBezTo>
                  <a:pt x="423" y="1196"/>
                  <a:pt x="511" y="1196"/>
                  <a:pt x="539" y="1263"/>
                </a:cubicBezTo>
                <a:close/>
                <a:moveTo>
                  <a:pt x="7768" y="3956"/>
                </a:moveTo>
                <a:cubicBezTo>
                  <a:pt x="7754" y="4006"/>
                  <a:pt x="7781" y="4052"/>
                  <a:pt x="7774" y="4102"/>
                </a:cubicBezTo>
                <a:cubicBezTo>
                  <a:pt x="7820" y="4080"/>
                  <a:pt x="7847" y="4169"/>
                  <a:pt x="7898" y="4130"/>
                </a:cubicBezTo>
                <a:cubicBezTo>
                  <a:pt x="7934" y="4104"/>
                  <a:pt x="7934" y="4099"/>
                  <a:pt x="7980" y="4104"/>
                </a:cubicBezTo>
                <a:cubicBezTo>
                  <a:pt x="8022" y="4109"/>
                  <a:pt x="8051" y="4060"/>
                  <a:pt x="8092" y="4093"/>
                </a:cubicBezTo>
                <a:cubicBezTo>
                  <a:pt x="8088" y="4023"/>
                  <a:pt x="8033" y="3963"/>
                  <a:pt x="8058" y="3891"/>
                </a:cubicBezTo>
                <a:cubicBezTo>
                  <a:pt x="8090" y="3804"/>
                  <a:pt x="8106" y="3747"/>
                  <a:pt x="8095" y="3651"/>
                </a:cubicBezTo>
                <a:cubicBezTo>
                  <a:pt x="8086" y="3571"/>
                  <a:pt x="8104" y="3508"/>
                  <a:pt x="8112" y="3431"/>
                </a:cubicBezTo>
                <a:cubicBezTo>
                  <a:pt x="8115" y="3395"/>
                  <a:pt x="8111" y="3360"/>
                  <a:pt x="8115" y="3324"/>
                </a:cubicBezTo>
                <a:cubicBezTo>
                  <a:pt x="8122" y="3264"/>
                  <a:pt x="8095" y="3264"/>
                  <a:pt x="8080" y="3214"/>
                </a:cubicBezTo>
                <a:cubicBezTo>
                  <a:pt x="8051" y="3115"/>
                  <a:pt x="8222" y="3035"/>
                  <a:pt x="8296" y="3058"/>
                </a:cubicBezTo>
                <a:cubicBezTo>
                  <a:pt x="8364" y="3079"/>
                  <a:pt x="8343" y="3230"/>
                  <a:pt x="8308" y="3269"/>
                </a:cubicBezTo>
                <a:cubicBezTo>
                  <a:pt x="8208" y="3380"/>
                  <a:pt x="8376" y="3505"/>
                  <a:pt x="8472" y="3556"/>
                </a:cubicBezTo>
                <a:cubicBezTo>
                  <a:pt x="8512" y="3578"/>
                  <a:pt x="8411" y="3730"/>
                  <a:pt x="8452" y="3791"/>
                </a:cubicBezTo>
                <a:cubicBezTo>
                  <a:pt x="8474" y="3824"/>
                  <a:pt x="8547" y="3842"/>
                  <a:pt x="8584" y="3847"/>
                </a:cubicBezTo>
                <a:cubicBezTo>
                  <a:pt x="8630" y="3854"/>
                  <a:pt x="8619" y="3779"/>
                  <a:pt x="8624" y="3753"/>
                </a:cubicBezTo>
                <a:cubicBezTo>
                  <a:pt x="8635" y="3693"/>
                  <a:pt x="8719" y="3704"/>
                  <a:pt x="8761" y="3687"/>
                </a:cubicBezTo>
                <a:cubicBezTo>
                  <a:pt x="8786" y="3677"/>
                  <a:pt x="8886" y="3728"/>
                  <a:pt x="8828" y="3656"/>
                </a:cubicBezTo>
                <a:cubicBezTo>
                  <a:pt x="8884" y="3726"/>
                  <a:pt x="8934" y="3578"/>
                  <a:pt x="8855" y="3555"/>
                </a:cubicBezTo>
                <a:cubicBezTo>
                  <a:pt x="8841" y="3628"/>
                  <a:pt x="8821" y="3528"/>
                  <a:pt x="8784" y="3528"/>
                </a:cubicBezTo>
                <a:cubicBezTo>
                  <a:pt x="8792" y="3518"/>
                  <a:pt x="8800" y="3507"/>
                  <a:pt x="8808" y="3496"/>
                </a:cubicBezTo>
                <a:cubicBezTo>
                  <a:pt x="8775" y="3495"/>
                  <a:pt x="8734" y="3452"/>
                  <a:pt x="8716" y="3428"/>
                </a:cubicBezTo>
                <a:cubicBezTo>
                  <a:pt x="8685" y="3389"/>
                  <a:pt x="8725" y="3357"/>
                  <a:pt x="8697" y="3318"/>
                </a:cubicBezTo>
                <a:cubicBezTo>
                  <a:pt x="8712" y="3321"/>
                  <a:pt x="8727" y="3324"/>
                  <a:pt x="8742" y="3327"/>
                </a:cubicBezTo>
                <a:cubicBezTo>
                  <a:pt x="8708" y="3306"/>
                  <a:pt x="8717" y="3256"/>
                  <a:pt x="8760" y="3258"/>
                </a:cubicBezTo>
                <a:cubicBezTo>
                  <a:pt x="8752" y="3243"/>
                  <a:pt x="8742" y="3230"/>
                  <a:pt x="8729" y="3219"/>
                </a:cubicBezTo>
                <a:cubicBezTo>
                  <a:pt x="8705" y="3193"/>
                  <a:pt x="8722" y="3165"/>
                  <a:pt x="8706" y="3137"/>
                </a:cubicBezTo>
                <a:cubicBezTo>
                  <a:pt x="8693" y="3113"/>
                  <a:pt x="8662" y="3111"/>
                  <a:pt x="8647" y="3089"/>
                </a:cubicBezTo>
                <a:cubicBezTo>
                  <a:pt x="8625" y="3056"/>
                  <a:pt x="8607" y="2931"/>
                  <a:pt x="8528" y="2893"/>
                </a:cubicBezTo>
                <a:cubicBezTo>
                  <a:pt x="8492" y="2875"/>
                  <a:pt x="8475" y="2800"/>
                  <a:pt x="8427" y="2822"/>
                </a:cubicBezTo>
                <a:cubicBezTo>
                  <a:pt x="8430" y="2797"/>
                  <a:pt x="8431" y="2771"/>
                  <a:pt x="8430" y="2745"/>
                </a:cubicBezTo>
                <a:cubicBezTo>
                  <a:pt x="8480" y="2788"/>
                  <a:pt x="8520" y="2827"/>
                  <a:pt x="8571" y="2756"/>
                </a:cubicBezTo>
                <a:cubicBezTo>
                  <a:pt x="8615" y="2695"/>
                  <a:pt x="8661" y="2695"/>
                  <a:pt x="8723" y="2660"/>
                </a:cubicBezTo>
                <a:cubicBezTo>
                  <a:pt x="8809" y="2612"/>
                  <a:pt x="8871" y="2412"/>
                  <a:pt x="8984" y="2415"/>
                </a:cubicBezTo>
                <a:cubicBezTo>
                  <a:pt x="9016" y="2416"/>
                  <a:pt x="9021" y="2509"/>
                  <a:pt x="9058" y="2470"/>
                </a:cubicBezTo>
                <a:cubicBezTo>
                  <a:pt x="9213" y="2307"/>
                  <a:pt x="8953" y="2287"/>
                  <a:pt x="8873" y="2353"/>
                </a:cubicBezTo>
                <a:cubicBezTo>
                  <a:pt x="8897" y="2355"/>
                  <a:pt x="8918" y="2365"/>
                  <a:pt x="8935" y="2383"/>
                </a:cubicBezTo>
                <a:cubicBezTo>
                  <a:pt x="8877" y="2385"/>
                  <a:pt x="8708" y="2344"/>
                  <a:pt x="8688" y="2419"/>
                </a:cubicBezTo>
                <a:cubicBezTo>
                  <a:pt x="8674" y="2470"/>
                  <a:pt x="8522" y="2468"/>
                  <a:pt x="8531" y="2398"/>
                </a:cubicBezTo>
                <a:cubicBezTo>
                  <a:pt x="8353" y="2507"/>
                  <a:pt x="8417" y="2641"/>
                  <a:pt x="8293" y="2614"/>
                </a:cubicBezTo>
                <a:cubicBezTo>
                  <a:pt x="8160" y="2585"/>
                  <a:pt x="8210" y="2532"/>
                  <a:pt x="8171" y="2467"/>
                </a:cubicBezTo>
                <a:cubicBezTo>
                  <a:pt x="8145" y="2425"/>
                  <a:pt x="8127" y="2460"/>
                  <a:pt x="8098" y="2439"/>
                </a:cubicBezTo>
                <a:cubicBezTo>
                  <a:pt x="7982" y="2354"/>
                  <a:pt x="7985" y="2021"/>
                  <a:pt x="8156" y="1929"/>
                </a:cubicBezTo>
                <a:cubicBezTo>
                  <a:pt x="8199" y="1906"/>
                  <a:pt x="8305" y="1945"/>
                  <a:pt x="8351" y="1961"/>
                </a:cubicBezTo>
                <a:cubicBezTo>
                  <a:pt x="8383" y="1973"/>
                  <a:pt x="8444" y="1946"/>
                  <a:pt x="8473" y="1932"/>
                </a:cubicBezTo>
                <a:cubicBezTo>
                  <a:pt x="8533" y="1905"/>
                  <a:pt x="8549" y="1947"/>
                  <a:pt x="8607" y="1956"/>
                </a:cubicBezTo>
                <a:cubicBezTo>
                  <a:pt x="8696" y="1969"/>
                  <a:pt x="8873" y="1878"/>
                  <a:pt x="9024" y="1987"/>
                </a:cubicBezTo>
                <a:cubicBezTo>
                  <a:pt x="9106" y="2045"/>
                  <a:pt x="9359" y="2006"/>
                  <a:pt x="9426" y="1928"/>
                </a:cubicBezTo>
                <a:cubicBezTo>
                  <a:pt x="9471" y="1875"/>
                  <a:pt x="9487" y="1815"/>
                  <a:pt x="9542" y="1766"/>
                </a:cubicBezTo>
                <a:cubicBezTo>
                  <a:pt x="9601" y="1713"/>
                  <a:pt x="9599" y="1623"/>
                  <a:pt x="9662" y="1575"/>
                </a:cubicBezTo>
                <a:cubicBezTo>
                  <a:pt x="9640" y="1561"/>
                  <a:pt x="9627" y="1536"/>
                  <a:pt x="9635" y="1510"/>
                </a:cubicBezTo>
                <a:cubicBezTo>
                  <a:pt x="9612" y="1516"/>
                  <a:pt x="9579" y="1499"/>
                  <a:pt x="9560" y="1516"/>
                </a:cubicBezTo>
                <a:cubicBezTo>
                  <a:pt x="9530" y="1541"/>
                  <a:pt x="9532" y="1590"/>
                  <a:pt x="9491" y="1602"/>
                </a:cubicBezTo>
                <a:cubicBezTo>
                  <a:pt x="9430" y="1621"/>
                  <a:pt x="9469" y="1640"/>
                  <a:pt x="9440" y="1679"/>
                </a:cubicBezTo>
                <a:cubicBezTo>
                  <a:pt x="9423" y="1701"/>
                  <a:pt x="9382" y="1693"/>
                  <a:pt x="9370" y="1723"/>
                </a:cubicBezTo>
                <a:cubicBezTo>
                  <a:pt x="9340" y="1800"/>
                  <a:pt x="9223" y="1813"/>
                  <a:pt x="9158" y="1799"/>
                </a:cubicBezTo>
                <a:cubicBezTo>
                  <a:pt x="9103" y="1787"/>
                  <a:pt x="9037" y="1775"/>
                  <a:pt x="8981" y="1778"/>
                </a:cubicBezTo>
                <a:cubicBezTo>
                  <a:pt x="8949" y="1779"/>
                  <a:pt x="8919" y="1814"/>
                  <a:pt x="8892" y="1804"/>
                </a:cubicBezTo>
                <a:cubicBezTo>
                  <a:pt x="8810" y="1771"/>
                  <a:pt x="8752" y="1755"/>
                  <a:pt x="8664" y="1746"/>
                </a:cubicBezTo>
                <a:cubicBezTo>
                  <a:pt x="8619" y="1741"/>
                  <a:pt x="8593" y="1728"/>
                  <a:pt x="8545" y="1733"/>
                </a:cubicBezTo>
                <a:cubicBezTo>
                  <a:pt x="8490" y="1738"/>
                  <a:pt x="8473" y="1664"/>
                  <a:pt x="8446" y="1664"/>
                </a:cubicBezTo>
                <a:cubicBezTo>
                  <a:pt x="8410" y="1665"/>
                  <a:pt x="8277" y="1599"/>
                  <a:pt x="8269" y="1674"/>
                </a:cubicBezTo>
                <a:cubicBezTo>
                  <a:pt x="8259" y="1775"/>
                  <a:pt x="8167" y="1872"/>
                  <a:pt x="8092" y="1765"/>
                </a:cubicBezTo>
                <a:cubicBezTo>
                  <a:pt x="8085" y="1799"/>
                  <a:pt x="8074" y="1824"/>
                  <a:pt x="8048" y="1847"/>
                </a:cubicBezTo>
                <a:cubicBezTo>
                  <a:pt x="8014" y="1877"/>
                  <a:pt x="8021" y="1925"/>
                  <a:pt x="7987" y="1952"/>
                </a:cubicBezTo>
                <a:cubicBezTo>
                  <a:pt x="7922" y="2004"/>
                  <a:pt x="8007" y="2095"/>
                  <a:pt x="7940" y="2142"/>
                </a:cubicBezTo>
                <a:cubicBezTo>
                  <a:pt x="7935" y="2119"/>
                  <a:pt x="7918" y="2103"/>
                  <a:pt x="7893" y="2110"/>
                </a:cubicBezTo>
                <a:cubicBezTo>
                  <a:pt x="7909" y="2173"/>
                  <a:pt x="7958" y="2157"/>
                  <a:pt x="7938" y="2230"/>
                </a:cubicBezTo>
                <a:cubicBezTo>
                  <a:pt x="7920" y="2296"/>
                  <a:pt x="7980" y="2357"/>
                  <a:pt x="7961" y="2424"/>
                </a:cubicBezTo>
                <a:cubicBezTo>
                  <a:pt x="7948" y="2399"/>
                  <a:pt x="7942" y="2370"/>
                  <a:pt x="7920" y="2350"/>
                </a:cubicBezTo>
                <a:cubicBezTo>
                  <a:pt x="7883" y="2451"/>
                  <a:pt x="7804" y="2503"/>
                  <a:pt x="7798" y="2617"/>
                </a:cubicBezTo>
                <a:cubicBezTo>
                  <a:pt x="7796" y="2668"/>
                  <a:pt x="7800" y="2723"/>
                  <a:pt x="7796" y="2772"/>
                </a:cubicBezTo>
                <a:cubicBezTo>
                  <a:pt x="7792" y="2831"/>
                  <a:pt x="7738" y="2868"/>
                  <a:pt x="7734" y="2931"/>
                </a:cubicBezTo>
                <a:cubicBezTo>
                  <a:pt x="7729" y="3013"/>
                  <a:pt x="7594" y="3051"/>
                  <a:pt x="7615" y="3120"/>
                </a:cubicBezTo>
                <a:cubicBezTo>
                  <a:pt x="7627" y="3159"/>
                  <a:pt x="7658" y="3135"/>
                  <a:pt x="7624" y="3190"/>
                </a:cubicBezTo>
                <a:cubicBezTo>
                  <a:pt x="7595" y="3237"/>
                  <a:pt x="7633" y="3340"/>
                  <a:pt x="7653" y="3389"/>
                </a:cubicBezTo>
                <a:cubicBezTo>
                  <a:pt x="7679" y="3359"/>
                  <a:pt x="7749" y="3348"/>
                  <a:pt x="7786" y="3346"/>
                </a:cubicBezTo>
                <a:cubicBezTo>
                  <a:pt x="7868" y="3342"/>
                  <a:pt x="7803" y="3421"/>
                  <a:pt x="7830" y="3469"/>
                </a:cubicBezTo>
                <a:cubicBezTo>
                  <a:pt x="7874" y="3548"/>
                  <a:pt x="7863" y="3616"/>
                  <a:pt x="7849" y="3707"/>
                </a:cubicBezTo>
                <a:cubicBezTo>
                  <a:pt x="7837" y="3781"/>
                  <a:pt x="7818" y="3898"/>
                  <a:pt x="7768" y="3956"/>
                </a:cubicBezTo>
                <a:close/>
                <a:moveTo>
                  <a:pt x="8588" y="3924"/>
                </a:moveTo>
                <a:cubicBezTo>
                  <a:pt x="8492" y="3957"/>
                  <a:pt x="8578" y="4064"/>
                  <a:pt x="8583" y="4059"/>
                </a:cubicBezTo>
                <a:cubicBezTo>
                  <a:pt x="8608" y="4036"/>
                  <a:pt x="8606" y="3950"/>
                  <a:pt x="8588" y="3924"/>
                </a:cubicBezTo>
                <a:close/>
                <a:moveTo>
                  <a:pt x="8614" y="2279"/>
                </a:moveTo>
                <a:cubicBezTo>
                  <a:pt x="8598" y="2249"/>
                  <a:pt x="8556" y="2248"/>
                  <a:pt x="8555" y="2288"/>
                </a:cubicBezTo>
                <a:cubicBezTo>
                  <a:pt x="8576" y="2296"/>
                  <a:pt x="8596" y="2293"/>
                  <a:pt x="8614" y="2279"/>
                </a:cubicBezTo>
                <a:close/>
                <a:moveTo>
                  <a:pt x="8659" y="2246"/>
                </a:moveTo>
                <a:cubicBezTo>
                  <a:pt x="8640" y="2219"/>
                  <a:pt x="8616" y="2220"/>
                  <a:pt x="8597" y="2246"/>
                </a:cubicBezTo>
                <a:cubicBezTo>
                  <a:pt x="8616" y="2260"/>
                  <a:pt x="8639" y="2259"/>
                  <a:pt x="8659" y="2246"/>
                </a:cubicBezTo>
                <a:close/>
                <a:moveTo>
                  <a:pt x="8760" y="4051"/>
                </a:moveTo>
                <a:cubicBezTo>
                  <a:pt x="8772" y="4036"/>
                  <a:pt x="8803" y="4003"/>
                  <a:pt x="8792" y="3981"/>
                </a:cubicBezTo>
                <a:cubicBezTo>
                  <a:pt x="8771" y="3940"/>
                  <a:pt x="8812" y="3922"/>
                  <a:pt x="8823" y="3886"/>
                </a:cubicBezTo>
                <a:cubicBezTo>
                  <a:pt x="8829" y="3867"/>
                  <a:pt x="8854" y="3736"/>
                  <a:pt x="8801" y="3764"/>
                </a:cubicBezTo>
                <a:cubicBezTo>
                  <a:pt x="8775" y="3778"/>
                  <a:pt x="8740" y="3797"/>
                  <a:pt x="8718" y="3816"/>
                </a:cubicBezTo>
                <a:cubicBezTo>
                  <a:pt x="8675" y="3851"/>
                  <a:pt x="8740" y="3896"/>
                  <a:pt x="8709" y="3934"/>
                </a:cubicBezTo>
                <a:cubicBezTo>
                  <a:pt x="8616" y="4050"/>
                  <a:pt x="8745" y="4061"/>
                  <a:pt x="8745" y="4004"/>
                </a:cubicBezTo>
                <a:cubicBezTo>
                  <a:pt x="8749" y="4020"/>
                  <a:pt x="8754" y="4036"/>
                  <a:pt x="8760" y="4051"/>
                </a:cubicBezTo>
                <a:close/>
                <a:moveTo>
                  <a:pt x="8944" y="3683"/>
                </a:moveTo>
                <a:cubicBezTo>
                  <a:pt x="8868" y="3685"/>
                  <a:pt x="8840" y="3849"/>
                  <a:pt x="8836" y="3907"/>
                </a:cubicBezTo>
                <a:cubicBezTo>
                  <a:pt x="8833" y="3968"/>
                  <a:pt x="8809" y="3994"/>
                  <a:pt x="8787" y="4049"/>
                </a:cubicBezTo>
                <a:cubicBezTo>
                  <a:pt x="8759" y="4118"/>
                  <a:pt x="8802" y="4100"/>
                  <a:pt x="8840" y="4140"/>
                </a:cubicBezTo>
                <a:cubicBezTo>
                  <a:pt x="8858" y="4115"/>
                  <a:pt x="8860" y="4081"/>
                  <a:pt x="8880" y="4057"/>
                </a:cubicBezTo>
                <a:cubicBezTo>
                  <a:pt x="8900" y="4033"/>
                  <a:pt x="8936" y="4046"/>
                  <a:pt x="8954" y="4023"/>
                </a:cubicBezTo>
                <a:cubicBezTo>
                  <a:pt x="8981" y="3990"/>
                  <a:pt x="8926" y="3931"/>
                  <a:pt x="8893" y="3965"/>
                </a:cubicBezTo>
                <a:cubicBezTo>
                  <a:pt x="8902" y="3929"/>
                  <a:pt x="8900" y="3891"/>
                  <a:pt x="8910" y="3855"/>
                </a:cubicBezTo>
                <a:cubicBezTo>
                  <a:pt x="8917" y="3831"/>
                  <a:pt x="8961" y="3753"/>
                  <a:pt x="8971" y="3822"/>
                </a:cubicBezTo>
                <a:cubicBezTo>
                  <a:pt x="9004" y="3767"/>
                  <a:pt x="8940" y="3735"/>
                  <a:pt x="8944" y="3683"/>
                </a:cubicBezTo>
                <a:close/>
                <a:moveTo>
                  <a:pt x="9030" y="2697"/>
                </a:moveTo>
                <a:cubicBezTo>
                  <a:pt x="9029" y="2676"/>
                  <a:pt x="9031" y="2655"/>
                  <a:pt x="9036" y="2635"/>
                </a:cubicBezTo>
                <a:cubicBezTo>
                  <a:pt x="9149" y="2694"/>
                  <a:pt x="9121" y="2470"/>
                  <a:pt x="9030" y="2608"/>
                </a:cubicBezTo>
                <a:cubicBezTo>
                  <a:pt x="9000" y="2564"/>
                  <a:pt x="9060" y="2552"/>
                  <a:pt x="9000" y="2534"/>
                </a:cubicBezTo>
                <a:cubicBezTo>
                  <a:pt x="8904" y="2504"/>
                  <a:pt x="8892" y="2599"/>
                  <a:pt x="8914" y="2679"/>
                </a:cubicBezTo>
                <a:cubicBezTo>
                  <a:pt x="8948" y="2662"/>
                  <a:pt x="8966" y="2629"/>
                  <a:pt x="8982" y="2597"/>
                </a:cubicBezTo>
                <a:cubicBezTo>
                  <a:pt x="9015" y="2620"/>
                  <a:pt x="8984" y="2694"/>
                  <a:pt x="9030" y="2697"/>
                </a:cubicBezTo>
                <a:close/>
                <a:moveTo>
                  <a:pt x="8941" y="3531"/>
                </a:moveTo>
                <a:cubicBezTo>
                  <a:pt x="8907" y="3546"/>
                  <a:pt x="8911" y="3608"/>
                  <a:pt x="8944" y="3621"/>
                </a:cubicBezTo>
                <a:cubicBezTo>
                  <a:pt x="8994" y="3640"/>
                  <a:pt x="9023" y="3542"/>
                  <a:pt x="8941" y="3531"/>
                </a:cubicBezTo>
                <a:close/>
                <a:moveTo>
                  <a:pt x="9057" y="2540"/>
                </a:moveTo>
                <a:cubicBezTo>
                  <a:pt x="9047" y="2553"/>
                  <a:pt x="9041" y="2550"/>
                  <a:pt x="9051" y="2570"/>
                </a:cubicBezTo>
                <a:cubicBezTo>
                  <a:pt x="9053" y="2560"/>
                  <a:pt x="9055" y="2550"/>
                  <a:pt x="9057" y="2540"/>
                </a:cubicBezTo>
                <a:close/>
                <a:moveTo>
                  <a:pt x="9071" y="2715"/>
                </a:moveTo>
                <a:cubicBezTo>
                  <a:pt x="9058" y="2720"/>
                  <a:pt x="9051" y="2730"/>
                  <a:pt x="9051" y="2745"/>
                </a:cubicBezTo>
                <a:cubicBezTo>
                  <a:pt x="9058" y="2735"/>
                  <a:pt x="9064" y="2725"/>
                  <a:pt x="9071" y="2715"/>
                </a:cubicBezTo>
                <a:close/>
                <a:moveTo>
                  <a:pt x="9075" y="3986"/>
                </a:moveTo>
                <a:cubicBezTo>
                  <a:pt x="9078" y="4007"/>
                  <a:pt x="9075" y="4015"/>
                  <a:pt x="9101" y="4016"/>
                </a:cubicBezTo>
                <a:cubicBezTo>
                  <a:pt x="9092" y="4006"/>
                  <a:pt x="9084" y="3996"/>
                  <a:pt x="9075" y="3986"/>
                </a:cubicBezTo>
                <a:close/>
                <a:moveTo>
                  <a:pt x="9125" y="4063"/>
                </a:moveTo>
                <a:cubicBezTo>
                  <a:pt x="9127" y="4080"/>
                  <a:pt x="9137" y="4089"/>
                  <a:pt x="9155" y="4090"/>
                </a:cubicBezTo>
                <a:cubicBezTo>
                  <a:pt x="9145" y="4081"/>
                  <a:pt x="9135" y="4072"/>
                  <a:pt x="9125" y="4063"/>
                </a:cubicBezTo>
                <a:close/>
                <a:moveTo>
                  <a:pt x="9208" y="4215"/>
                </a:moveTo>
                <a:cubicBezTo>
                  <a:pt x="9187" y="4236"/>
                  <a:pt x="9194" y="4246"/>
                  <a:pt x="9229" y="4244"/>
                </a:cubicBezTo>
                <a:cubicBezTo>
                  <a:pt x="9222" y="4234"/>
                  <a:pt x="9215" y="4225"/>
                  <a:pt x="9208" y="4215"/>
                </a:cubicBezTo>
                <a:close/>
                <a:moveTo>
                  <a:pt x="9401" y="2703"/>
                </a:moveTo>
                <a:cubicBezTo>
                  <a:pt x="9349" y="2779"/>
                  <a:pt x="9391" y="2845"/>
                  <a:pt x="9481" y="2816"/>
                </a:cubicBezTo>
                <a:cubicBezTo>
                  <a:pt x="9495" y="2807"/>
                  <a:pt x="9510" y="2799"/>
                  <a:pt x="9526" y="2792"/>
                </a:cubicBezTo>
                <a:cubicBezTo>
                  <a:pt x="9543" y="2796"/>
                  <a:pt x="9560" y="2797"/>
                  <a:pt x="9578" y="2797"/>
                </a:cubicBezTo>
                <a:cubicBezTo>
                  <a:pt x="9611" y="2781"/>
                  <a:pt x="9668" y="2794"/>
                  <a:pt x="9683" y="2751"/>
                </a:cubicBezTo>
                <a:cubicBezTo>
                  <a:pt x="9659" y="2754"/>
                  <a:pt x="9644" y="2741"/>
                  <a:pt x="9639" y="2718"/>
                </a:cubicBezTo>
                <a:cubicBezTo>
                  <a:pt x="9600" y="2772"/>
                  <a:pt x="9458" y="2683"/>
                  <a:pt x="9401" y="2703"/>
                </a:cubicBezTo>
                <a:close/>
                <a:moveTo>
                  <a:pt x="9713" y="1130"/>
                </a:moveTo>
                <a:cubicBezTo>
                  <a:pt x="9682" y="1123"/>
                  <a:pt x="9679" y="1133"/>
                  <a:pt x="9704" y="1159"/>
                </a:cubicBezTo>
                <a:cubicBezTo>
                  <a:pt x="9707" y="1150"/>
                  <a:pt x="9710" y="1140"/>
                  <a:pt x="9713" y="1130"/>
                </a:cubicBezTo>
                <a:close/>
                <a:moveTo>
                  <a:pt x="9775" y="916"/>
                </a:moveTo>
                <a:cubicBezTo>
                  <a:pt x="9793" y="879"/>
                  <a:pt x="9741" y="760"/>
                  <a:pt x="9695" y="812"/>
                </a:cubicBezTo>
                <a:cubicBezTo>
                  <a:pt x="9743" y="825"/>
                  <a:pt x="9727" y="896"/>
                  <a:pt x="9775" y="916"/>
                </a:cubicBezTo>
                <a:close/>
                <a:moveTo>
                  <a:pt x="9713" y="2748"/>
                </a:moveTo>
                <a:cubicBezTo>
                  <a:pt x="9670" y="2793"/>
                  <a:pt x="9780" y="2795"/>
                  <a:pt x="9801" y="2795"/>
                </a:cubicBezTo>
                <a:cubicBezTo>
                  <a:pt x="9859" y="2796"/>
                  <a:pt x="9944" y="2805"/>
                  <a:pt x="9989" y="2760"/>
                </a:cubicBezTo>
                <a:cubicBezTo>
                  <a:pt x="9898" y="2746"/>
                  <a:pt x="9801" y="2780"/>
                  <a:pt x="9713" y="2748"/>
                </a:cubicBezTo>
                <a:close/>
                <a:moveTo>
                  <a:pt x="9882" y="2816"/>
                </a:moveTo>
                <a:cubicBezTo>
                  <a:pt x="9818" y="2830"/>
                  <a:pt x="9876" y="2975"/>
                  <a:pt x="9909" y="2997"/>
                </a:cubicBezTo>
                <a:cubicBezTo>
                  <a:pt x="9922" y="2974"/>
                  <a:pt x="9897" y="2839"/>
                  <a:pt x="9882" y="2816"/>
                </a:cubicBezTo>
                <a:close/>
                <a:moveTo>
                  <a:pt x="10090" y="3478"/>
                </a:moveTo>
                <a:cubicBezTo>
                  <a:pt x="10133" y="3457"/>
                  <a:pt x="10229" y="3442"/>
                  <a:pt x="10257" y="3400"/>
                </a:cubicBezTo>
                <a:cubicBezTo>
                  <a:pt x="10292" y="3348"/>
                  <a:pt x="10272" y="3309"/>
                  <a:pt x="10218" y="3297"/>
                </a:cubicBezTo>
                <a:cubicBezTo>
                  <a:pt x="10261" y="3248"/>
                  <a:pt x="10167" y="3218"/>
                  <a:pt x="10134" y="3210"/>
                </a:cubicBezTo>
                <a:cubicBezTo>
                  <a:pt x="10072" y="3194"/>
                  <a:pt x="10018" y="3214"/>
                  <a:pt x="9957" y="3220"/>
                </a:cubicBezTo>
                <a:cubicBezTo>
                  <a:pt x="9882" y="3228"/>
                  <a:pt x="9867" y="3265"/>
                  <a:pt x="9901" y="3337"/>
                </a:cubicBezTo>
                <a:cubicBezTo>
                  <a:pt x="9936" y="3412"/>
                  <a:pt x="10021" y="3441"/>
                  <a:pt x="10090" y="3478"/>
                </a:cubicBezTo>
                <a:close/>
                <a:moveTo>
                  <a:pt x="10096" y="759"/>
                </a:moveTo>
                <a:cubicBezTo>
                  <a:pt x="10104" y="735"/>
                  <a:pt x="10095" y="711"/>
                  <a:pt x="10075" y="696"/>
                </a:cubicBezTo>
                <a:cubicBezTo>
                  <a:pt x="10081" y="717"/>
                  <a:pt x="10088" y="738"/>
                  <a:pt x="10096" y="759"/>
                </a:cubicBezTo>
                <a:close/>
                <a:moveTo>
                  <a:pt x="10107" y="690"/>
                </a:moveTo>
                <a:cubicBezTo>
                  <a:pt x="10178" y="617"/>
                  <a:pt x="10127" y="447"/>
                  <a:pt x="10097" y="524"/>
                </a:cubicBezTo>
                <a:cubicBezTo>
                  <a:pt x="10083" y="561"/>
                  <a:pt x="10127" y="591"/>
                  <a:pt x="10112" y="620"/>
                </a:cubicBezTo>
                <a:cubicBezTo>
                  <a:pt x="10099" y="646"/>
                  <a:pt x="10073" y="666"/>
                  <a:pt x="10107" y="690"/>
                </a:cubicBezTo>
                <a:close/>
                <a:moveTo>
                  <a:pt x="10295" y="2207"/>
                </a:moveTo>
                <a:cubicBezTo>
                  <a:pt x="10257" y="2191"/>
                  <a:pt x="10228" y="2275"/>
                  <a:pt x="10253" y="2296"/>
                </a:cubicBezTo>
                <a:cubicBezTo>
                  <a:pt x="10296" y="2333"/>
                  <a:pt x="10301" y="2230"/>
                  <a:pt x="10295" y="2207"/>
                </a:cubicBezTo>
                <a:close/>
                <a:moveTo>
                  <a:pt x="10295" y="2329"/>
                </a:moveTo>
                <a:cubicBezTo>
                  <a:pt x="10259" y="2348"/>
                  <a:pt x="10277" y="2404"/>
                  <a:pt x="10319" y="2392"/>
                </a:cubicBezTo>
                <a:cubicBezTo>
                  <a:pt x="10314" y="2370"/>
                  <a:pt x="10306" y="2349"/>
                  <a:pt x="10295" y="2329"/>
                </a:cubicBezTo>
                <a:close/>
                <a:moveTo>
                  <a:pt x="10324" y="1807"/>
                </a:moveTo>
                <a:cubicBezTo>
                  <a:pt x="10315" y="1821"/>
                  <a:pt x="10321" y="1826"/>
                  <a:pt x="10333" y="1839"/>
                </a:cubicBezTo>
                <a:cubicBezTo>
                  <a:pt x="10330" y="1828"/>
                  <a:pt x="10327" y="1817"/>
                  <a:pt x="10324" y="1807"/>
                </a:cubicBezTo>
                <a:close/>
                <a:moveTo>
                  <a:pt x="10387" y="2222"/>
                </a:moveTo>
                <a:cubicBezTo>
                  <a:pt x="10377" y="2235"/>
                  <a:pt x="10367" y="2248"/>
                  <a:pt x="10357" y="2261"/>
                </a:cubicBezTo>
                <a:cubicBezTo>
                  <a:pt x="10347" y="2251"/>
                  <a:pt x="10337" y="2241"/>
                  <a:pt x="10327" y="2231"/>
                </a:cubicBezTo>
                <a:cubicBezTo>
                  <a:pt x="10300" y="2314"/>
                  <a:pt x="10340" y="2284"/>
                  <a:pt x="10366" y="2341"/>
                </a:cubicBezTo>
                <a:cubicBezTo>
                  <a:pt x="10372" y="2354"/>
                  <a:pt x="10334" y="2408"/>
                  <a:pt x="10374" y="2398"/>
                </a:cubicBezTo>
                <a:cubicBezTo>
                  <a:pt x="10396" y="2393"/>
                  <a:pt x="10420" y="2380"/>
                  <a:pt x="10428" y="2409"/>
                </a:cubicBezTo>
                <a:cubicBezTo>
                  <a:pt x="10437" y="2443"/>
                  <a:pt x="10556" y="2387"/>
                  <a:pt x="10457" y="2360"/>
                </a:cubicBezTo>
                <a:cubicBezTo>
                  <a:pt x="10416" y="2348"/>
                  <a:pt x="10407" y="2325"/>
                  <a:pt x="10429" y="2290"/>
                </a:cubicBezTo>
                <a:cubicBezTo>
                  <a:pt x="10442" y="2268"/>
                  <a:pt x="10399" y="2234"/>
                  <a:pt x="10387" y="2222"/>
                </a:cubicBezTo>
                <a:close/>
                <a:moveTo>
                  <a:pt x="10345" y="1979"/>
                </a:moveTo>
                <a:cubicBezTo>
                  <a:pt x="10337" y="1993"/>
                  <a:pt x="10331" y="1989"/>
                  <a:pt x="10345" y="2009"/>
                </a:cubicBezTo>
                <a:cubicBezTo>
                  <a:pt x="10345" y="1999"/>
                  <a:pt x="10345" y="1989"/>
                  <a:pt x="10345" y="1979"/>
                </a:cubicBezTo>
                <a:close/>
                <a:moveTo>
                  <a:pt x="10360" y="2623"/>
                </a:moveTo>
                <a:cubicBezTo>
                  <a:pt x="10314" y="2659"/>
                  <a:pt x="10338" y="2723"/>
                  <a:pt x="10392" y="2730"/>
                </a:cubicBezTo>
                <a:cubicBezTo>
                  <a:pt x="10415" y="2733"/>
                  <a:pt x="10436" y="2715"/>
                  <a:pt x="10459" y="2715"/>
                </a:cubicBezTo>
                <a:cubicBezTo>
                  <a:pt x="10483" y="2715"/>
                  <a:pt x="10508" y="2723"/>
                  <a:pt x="10533" y="2725"/>
                </a:cubicBezTo>
                <a:cubicBezTo>
                  <a:pt x="10618" y="2729"/>
                  <a:pt x="10535" y="2648"/>
                  <a:pt x="10509" y="2635"/>
                </a:cubicBezTo>
                <a:cubicBezTo>
                  <a:pt x="10454" y="2607"/>
                  <a:pt x="10415" y="2580"/>
                  <a:pt x="10360" y="2623"/>
                </a:cubicBezTo>
                <a:close/>
                <a:moveTo>
                  <a:pt x="10357" y="1848"/>
                </a:moveTo>
                <a:cubicBezTo>
                  <a:pt x="10350" y="1847"/>
                  <a:pt x="10343" y="1846"/>
                  <a:pt x="10336" y="1845"/>
                </a:cubicBezTo>
                <a:cubicBezTo>
                  <a:pt x="10342" y="1857"/>
                  <a:pt x="10349" y="1868"/>
                  <a:pt x="10357" y="1878"/>
                </a:cubicBezTo>
                <a:cubicBezTo>
                  <a:pt x="10357" y="1868"/>
                  <a:pt x="10357" y="1858"/>
                  <a:pt x="10357" y="1848"/>
                </a:cubicBezTo>
                <a:close/>
                <a:moveTo>
                  <a:pt x="10434" y="2110"/>
                </a:moveTo>
                <a:cubicBezTo>
                  <a:pt x="10437" y="2146"/>
                  <a:pt x="10422" y="2185"/>
                  <a:pt x="10448" y="2217"/>
                </a:cubicBezTo>
                <a:cubicBezTo>
                  <a:pt x="10473" y="2248"/>
                  <a:pt x="10500" y="2263"/>
                  <a:pt x="10515" y="2302"/>
                </a:cubicBezTo>
                <a:cubicBezTo>
                  <a:pt x="10531" y="2345"/>
                  <a:pt x="10610" y="2438"/>
                  <a:pt x="10648" y="2415"/>
                </a:cubicBezTo>
                <a:cubicBezTo>
                  <a:pt x="10541" y="2305"/>
                  <a:pt x="10528" y="2172"/>
                  <a:pt x="10507" y="2031"/>
                </a:cubicBezTo>
                <a:cubicBezTo>
                  <a:pt x="10498" y="1970"/>
                  <a:pt x="10500" y="1919"/>
                  <a:pt x="10576" y="1958"/>
                </a:cubicBezTo>
                <a:cubicBezTo>
                  <a:pt x="10641" y="1991"/>
                  <a:pt x="10736" y="2011"/>
                  <a:pt x="10808" y="2018"/>
                </a:cubicBezTo>
                <a:cubicBezTo>
                  <a:pt x="10763" y="1995"/>
                  <a:pt x="10762" y="1940"/>
                  <a:pt x="10725" y="1911"/>
                </a:cubicBezTo>
                <a:cubicBezTo>
                  <a:pt x="10688" y="1882"/>
                  <a:pt x="10583" y="1886"/>
                  <a:pt x="10629" y="1811"/>
                </a:cubicBezTo>
                <a:cubicBezTo>
                  <a:pt x="10659" y="1760"/>
                  <a:pt x="10739" y="1759"/>
                  <a:pt x="10754" y="1696"/>
                </a:cubicBezTo>
                <a:cubicBezTo>
                  <a:pt x="10764" y="1653"/>
                  <a:pt x="10734" y="1582"/>
                  <a:pt x="10752" y="1551"/>
                </a:cubicBezTo>
                <a:cubicBezTo>
                  <a:pt x="10676" y="1532"/>
                  <a:pt x="10593" y="1607"/>
                  <a:pt x="10562" y="1670"/>
                </a:cubicBezTo>
                <a:cubicBezTo>
                  <a:pt x="10633" y="1674"/>
                  <a:pt x="10563" y="1710"/>
                  <a:pt x="10544" y="1718"/>
                </a:cubicBezTo>
                <a:cubicBezTo>
                  <a:pt x="10501" y="1735"/>
                  <a:pt x="10520" y="1781"/>
                  <a:pt x="10499" y="1813"/>
                </a:cubicBezTo>
                <a:cubicBezTo>
                  <a:pt x="10478" y="1846"/>
                  <a:pt x="10434" y="1812"/>
                  <a:pt x="10420" y="1790"/>
                </a:cubicBezTo>
                <a:cubicBezTo>
                  <a:pt x="10397" y="1752"/>
                  <a:pt x="10446" y="1726"/>
                  <a:pt x="10472" y="1709"/>
                </a:cubicBezTo>
                <a:cubicBezTo>
                  <a:pt x="10526" y="1673"/>
                  <a:pt x="10562" y="1563"/>
                  <a:pt x="10532" y="1501"/>
                </a:cubicBezTo>
                <a:cubicBezTo>
                  <a:pt x="10519" y="1474"/>
                  <a:pt x="10474" y="1464"/>
                  <a:pt x="10485" y="1428"/>
                </a:cubicBezTo>
                <a:cubicBezTo>
                  <a:pt x="10496" y="1394"/>
                  <a:pt x="10543" y="1373"/>
                  <a:pt x="10529" y="1332"/>
                </a:cubicBezTo>
                <a:cubicBezTo>
                  <a:pt x="10457" y="1332"/>
                  <a:pt x="10424" y="1424"/>
                  <a:pt x="10406" y="1480"/>
                </a:cubicBezTo>
                <a:cubicBezTo>
                  <a:pt x="10364" y="1617"/>
                  <a:pt x="10315" y="1674"/>
                  <a:pt x="10385" y="1790"/>
                </a:cubicBezTo>
                <a:cubicBezTo>
                  <a:pt x="10392" y="1802"/>
                  <a:pt x="10401" y="1810"/>
                  <a:pt x="10413" y="1816"/>
                </a:cubicBezTo>
                <a:cubicBezTo>
                  <a:pt x="10369" y="1872"/>
                  <a:pt x="10389" y="1943"/>
                  <a:pt x="10432" y="1996"/>
                </a:cubicBezTo>
                <a:cubicBezTo>
                  <a:pt x="10456" y="2026"/>
                  <a:pt x="10439" y="2076"/>
                  <a:pt x="10434" y="2110"/>
                </a:cubicBezTo>
                <a:close/>
                <a:moveTo>
                  <a:pt x="10396" y="2531"/>
                </a:moveTo>
                <a:cubicBezTo>
                  <a:pt x="10385" y="2539"/>
                  <a:pt x="10374" y="2547"/>
                  <a:pt x="10363" y="2555"/>
                </a:cubicBezTo>
                <a:cubicBezTo>
                  <a:pt x="10385" y="2558"/>
                  <a:pt x="10406" y="2554"/>
                  <a:pt x="10425" y="2543"/>
                </a:cubicBezTo>
                <a:cubicBezTo>
                  <a:pt x="10415" y="2539"/>
                  <a:pt x="10406" y="2535"/>
                  <a:pt x="10396" y="2531"/>
                </a:cubicBezTo>
                <a:close/>
                <a:moveTo>
                  <a:pt x="10378" y="3276"/>
                </a:moveTo>
                <a:cubicBezTo>
                  <a:pt x="10360" y="3301"/>
                  <a:pt x="10368" y="3311"/>
                  <a:pt x="10401" y="3306"/>
                </a:cubicBezTo>
                <a:cubicBezTo>
                  <a:pt x="10394" y="3296"/>
                  <a:pt x="10386" y="3286"/>
                  <a:pt x="10378" y="3276"/>
                </a:cubicBezTo>
                <a:close/>
                <a:moveTo>
                  <a:pt x="10422" y="3238"/>
                </a:moveTo>
                <a:cubicBezTo>
                  <a:pt x="10415" y="3249"/>
                  <a:pt x="10412" y="3260"/>
                  <a:pt x="10413" y="3273"/>
                </a:cubicBezTo>
                <a:cubicBezTo>
                  <a:pt x="10425" y="3273"/>
                  <a:pt x="10436" y="3271"/>
                  <a:pt x="10446" y="3267"/>
                </a:cubicBezTo>
                <a:cubicBezTo>
                  <a:pt x="10439" y="3257"/>
                  <a:pt x="10431" y="3247"/>
                  <a:pt x="10422" y="3238"/>
                </a:cubicBezTo>
                <a:close/>
                <a:moveTo>
                  <a:pt x="10500" y="3152"/>
                </a:moveTo>
                <a:cubicBezTo>
                  <a:pt x="10490" y="3167"/>
                  <a:pt x="10480" y="3182"/>
                  <a:pt x="10470" y="3196"/>
                </a:cubicBezTo>
                <a:cubicBezTo>
                  <a:pt x="10493" y="3191"/>
                  <a:pt x="10505" y="3175"/>
                  <a:pt x="10500" y="3152"/>
                </a:cubicBezTo>
                <a:close/>
                <a:moveTo>
                  <a:pt x="11138" y="3350"/>
                </a:moveTo>
                <a:cubicBezTo>
                  <a:pt x="11204" y="3389"/>
                  <a:pt x="11272" y="3415"/>
                  <a:pt x="11333" y="3463"/>
                </a:cubicBezTo>
                <a:cubicBezTo>
                  <a:pt x="11404" y="3518"/>
                  <a:pt x="11413" y="3435"/>
                  <a:pt x="11402" y="3380"/>
                </a:cubicBezTo>
                <a:cubicBezTo>
                  <a:pt x="11395" y="3346"/>
                  <a:pt x="11349" y="3335"/>
                  <a:pt x="11343" y="3303"/>
                </a:cubicBezTo>
                <a:cubicBezTo>
                  <a:pt x="11336" y="3270"/>
                  <a:pt x="11336" y="3232"/>
                  <a:pt x="11303" y="3213"/>
                </a:cubicBezTo>
                <a:cubicBezTo>
                  <a:pt x="11272" y="3194"/>
                  <a:pt x="11261" y="3171"/>
                  <a:pt x="11221" y="3178"/>
                </a:cubicBezTo>
                <a:cubicBezTo>
                  <a:pt x="11108" y="3200"/>
                  <a:pt x="11100" y="3109"/>
                  <a:pt x="10996" y="3112"/>
                </a:cubicBezTo>
                <a:cubicBezTo>
                  <a:pt x="10928" y="3114"/>
                  <a:pt x="10904" y="3203"/>
                  <a:pt x="10838" y="3125"/>
                </a:cubicBezTo>
                <a:cubicBezTo>
                  <a:pt x="10831" y="3118"/>
                  <a:pt x="10730" y="3130"/>
                  <a:pt x="10716" y="3129"/>
                </a:cubicBezTo>
                <a:cubicBezTo>
                  <a:pt x="10577" y="3119"/>
                  <a:pt x="10431" y="3218"/>
                  <a:pt x="10488" y="3371"/>
                </a:cubicBezTo>
                <a:cubicBezTo>
                  <a:pt x="10489" y="3340"/>
                  <a:pt x="10532" y="3213"/>
                  <a:pt x="10577" y="3223"/>
                </a:cubicBezTo>
                <a:cubicBezTo>
                  <a:pt x="10563" y="3265"/>
                  <a:pt x="10637" y="3332"/>
                  <a:pt x="10673" y="3338"/>
                </a:cubicBezTo>
                <a:cubicBezTo>
                  <a:pt x="10687" y="3341"/>
                  <a:pt x="10854" y="3202"/>
                  <a:pt x="10814" y="3309"/>
                </a:cubicBezTo>
                <a:cubicBezTo>
                  <a:pt x="10840" y="3303"/>
                  <a:pt x="10994" y="3365"/>
                  <a:pt x="11003" y="3312"/>
                </a:cubicBezTo>
                <a:cubicBezTo>
                  <a:pt x="11010" y="3267"/>
                  <a:pt x="11130" y="3304"/>
                  <a:pt x="11138" y="3350"/>
                </a:cubicBezTo>
                <a:close/>
                <a:moveTo>
                  <a:pt x="10517" y="3392"/>
                </a:moveTo>
                <a:cubicBezTo>
                  <a:pt x="10494" y="3403"/>
                  <a:pt x="10476" y="3427"/>
                  <a:pt x="10481" y="3454"/>
                </a:cubicBezTo>
                <a:cubicBezTo>
                  <a:pt x="10517" y="3450"/>
                  <a:pt x="10541" y="3423"/>
                  <a:pt x="10574" y="3413"/>
                </a:cubicBezTo>
                <a:cubicBezTo>
                  <a:pt x="10542" y="3466"/>
                  <a:pt x="10616" y="3415"/>
                  <a:pt x="10609" y="3365"/>
                </a:cubicBezTo>
                <a:cubicBezTo>
                  <a:pt x="10576" y="3368"/>
                  <a:pt x="10553" y="3399"/>
                  <a:pt x="10517" y="3392"/>
                </a:cubicBezTo>
                <a:close/>
                <a:moveTo>
                  <a:pt x="10565" y="1293"/>
                </a:moveTo>
                <a:cubicBezTo>
                  <a:pt x="10574" y="1280"/>
                  <a:pt x="10580" y="1284"/>
                  <a:pt x="10568" y="1263"/>
                </a:cubicBezTo>
                <a:cubicBezTo>
                  <a:pt x="10567" y="1273"/>
                  <a:pt x="10566" y="1283"/>
                  <a:pt x="10565" y="1293"/>
                </a:cubicBezTo>
                <a:close/>
                <a:moveTo>
                  <a:pt x="10612" y="1391"/>
                </a:moveTo>
                <a:cubicBezTo>
                  <a:pt x="10724" y="1366"/>
                  <a:pt x="10765" y="1271"/>
                  <a:pt x="10698" y="1171"/>
                </a:cubicBezTo>
                <a:cubicBezTo>
                  <a:pt x="10685" y="1204"/>
                  <a:pt x="10649" y="1212"/>
                  <a:pt x="10627" y="1236"/>
                </a:cubicBezTo>
                <a:cubicBezTo>
                  <a:pt x="10589" y="1277"/>
                  <a:pt x="10588" y="1344"/>
                  <a:pt x="10612" y="1391"/>
                </a:cubicBezTo>
                <a:close/>
                <a:moveTo>
                  <a:pt x="10648" y="3365"/>
                </a:moveTo>
                <a:cubicBezTo>
                  <a:pt x="10639" y="3376"/>
                  <a:pt x="10638" y="3388"/>
                  <a:pt x="10645" y="3401"/>
                </a:cubicBezTo>
                <a:cubicBezTo>
                  <a:pt x="10657" y="3395"/>
                  <a:pt x="10668" y="3387"/>
                  <a:pt x="10678" y="3377"/>
                </a:cubicBezTo>
                <a:cubicBezTo>
                  <a:pt x="10668" y="3373"/>
                  <a:pt x="10658" y="3369"/>
                  <a:pt x="10648" y="3365"/>
                </a:cubicBezTo>
                <a:close/>
                <a:moveTo>
                  <a:pt x="10693" y="3357"/>
                </a:moveTo>
                <a:cubicBezTo>
                  <a:pt x="10682" y="3387"/>
                  <a:pt x="10706" y="3414"/>
                  <a:pt x="10737" y="3398"/>
                </a:cubicBezTo>
                <a:cubicBezTo>
                  <a:pt x="10733" y="3375"/>
                  <a:pt x="10717" y="3358"/>
                  <a:pt x="10693" y="3357"/>
                </a:cubicBezTo>
                <a:close/>
                <a:moveTo>
                  <a:pt x="10957" y="2110"/>
                </a:moveTo>
                <a:cubicBezTo>
                  <a:pt x="10972" y="2136"/>
                  <a:pt x="10996" y="2158"/>
                  <a:pt x="11025" y="2169"/>
                </a:cubicBezTo>
                <a:cubicBezTo>
                  <a:pt x="11004" y="2148"/>
                  <a:pt x="10984" y="2123"/>
                  <a:pt x="10957" y="2110"/>
                </a:cubicBezTo>
                <a:close/>
                <a:moveTo>
                  <a:pt x="11123" y="2519"/>
                </a:moveTo>
                <a:cubicBezTo>
                  <a:pt x="11111" y="2525"/>
                  <a:pt x="11100" y="2533"/>
                  <a:pt x="11090" y="2543"/>
                </a:cubicBezTo>
                <a:cubicBezTo>
                  <a:pt x="11119" y="2559"/>
                  <a:pt x="11130" y="2551"/>
                  <a:pt x="11123" y="2519"/>
                </a:cubicBezTo>
                <a:close/>
                <a:moveTo>
                  <a:pt x="11197" y="2113"/>
                </a:moveTo>
                <a:cubicBezTo>
                  <a:pt x="11202" y="2122"/>
                  <a:pt x="11207" y="2132"/>
                  <a:pt x="11212" y="2142"/>
                </a:cubicBezTo>
                <a:cubicBezTo>
                  <a:pt x="11216" y="2117"/>
                  <a:pt x="11208" y="2125"/>
                  <a:pt x="11197" y="2113"/>
                </a:cubicBezTo>
                <a:close/>
                <a:moveTo>
                  <a:pt x="11390" y="2267"/>
                </a:moveTo>
                <a:cubicBezTo>
                  <a:pt x="11514" y="2302"/>
                  <a:pt x="11390" y="2182"/>
                  <a:pt x="11364" y="2154"/>
                </a:cubicBezTo>
                <a:cubicBezTo>
                  <a:pt x="11399" y="2149"/>
                  <a:pt x="11422" y="2187"/>
                  <a:pt x="11441" y="2209"/>
                </a:cubicBezTo>
                <a:cubicBezTo>
                  <a:pt x="11476" y="2251"/>
                  <a:pt x="11485" y="2215"/>
                  <a:pt x="11520" y="2232"/>
                </a:cubicBezTo>
                <a:cubicBezTo>
                  <a:pt x="11584" y="2265"/>
                  <a:pt x="11590" y="2172"/>
                  <a:pt x="11543" y="2146"/>
                </a:cubicBezTo>
                <a:cubicBezTo>
                  <a:pt x="11499" y="2122"/>
                  <a:pt x="11267" y="2087"/>
                  <a:pt x="11262" y="2175"/>
                </a:cubicBezTo>
                <a:cubicBezTo>
                  <a:pt x="11322" y="2135"/>
                  <a:pt x="11289" y="2199"/>
                  <a:pt x="11253" y="2187"/>
                </a:cubicBezTo>
                <a:cubicBezTo>
                  <a:pt x="11282" y="2223"/>
                  <a:pt x="11346" y="2198"/>
                  <a:pt x="11334" y="2264"/>
                </a:cubicBezTo>
                <a:cubicBezTo>
                  <a:pt x="11337" y="2241"/>
                  <a:pt x="11353" y="2224"/>
                  <a:pt x="11375" y="2219"/>
                </a:cubicBezTo>
                <a:cubicBezTo>
                  <a:pt x="11381" y="2235"/>
                  <a:pt x="11386" y="2251"/>
                  <a:pt x="11390" y="2267"/>
                </a:cubicBezTo>
                <a:close/>
                <a:moveTo>
                  <a:pt x="11304" y="2407"/>
                </a:moveTo>
                <a:cubicBezTo>
                  <a:pt x="11293" y="2462"/>
                  <a:pt x="11444" y="2443"/>
                  <a:pt x="11429" y="2385"/>
                </a:cubicBezTo>
                <a:cubicBezTo>
                  <a:pt x="11397" y="2421"/>
                  <a:pt x="11344" y="2394"/>
                  <a:pt x="11304" y="2407"/>
                </a:cubicBezTo>
                <a:close/>
                <a:moveTo>
                  <a:pt x="11363" y="2261"/>
                </a:moveTo>
                <a:cubicBezTo>
                  <a:pt x="11346" y="2268"/>
                  <a:pt x="11332" y="2280"/>
                  <a:pt x="11322" y="2296"/>
                </a:cubicBezTo>
                <a:cubicBezTo>
                  <a:pt x="11348" y="2312"/>
                  <a:pt x="11405" y="2278"/>
                  <a:pt x="11363" y="2261"/>
                </a:cubicBezTo>
                <a:close/>
                <a:moveTo>
                  <a:pt x="11447" y="2430"/>
                </a:moveTo>
                <a:cubicBezTo>
                  <a:pt x="11334" y="2449"/>
                  <a:pt x="11378" y="2527"/>
                  <a:pt x="11439" y="2588"/>
                </a:cubicBezTo>
                <a:cubicBezTo>
                  <a:pt x="11475" y="2623"/>
                  <a:pt x="11545" y="2449"/>
                  <a:pt x="11447" y="2430"/>
                </a:cubicBezTo>
                <a:close/>
                <a:moveTo>
                  <a:pt x="11521" y="2466"/>
                </a:moveTo>
                <a:cubicBezTo>
                  <a:pt x="11512" y="2479"/>
                  <a:pt x="11502" y="2473"/>
                  <a:pt x="11509" y="2496"/>
                </a:cubicBezTo>
                <a:cubicBezTo>
                  <a:pt x="11513" y="2486"/>
                  <a:pt x="11517" y="2476"/>
                  <a:pt x="11521" y="2466"/>
                </a:cubicBezTo>
                <a:close/>
                <a:moveTo>
                  <a:pt x="11539" y="3564"/>
                </a:moveTo>
                <a:cubicBezTo>
                  <a:pt x="11544" y="3583"/>
                  <a:pt x="11543" y="3590"/>
                  <a:pt x="11565" y="3594"/>
                </a:cubicBezTo>
                <a:cubicBezTo>
                  <a:pt x="11557" y="3584"/>
                  <a:pt x="11548" y="3574"/>
                  <a:pt x="11539" y="3564"/>
                </a:cubicBezTo>
                <a:close/>
                <a:moveTo>
                  <a:pt x="11577" y="3526"/>
                </a:moveTo>
                <a:cubicBezTo>
                  <a:pt x="11551" y="3522"/>
                  <a:pt x="11554" y="3532"/>
                  <a:pt x="11586" y="3555"/>
                </a:cubicBezTo>
                <a:cubicBezTo>
                  <a:pt x="11583" y="3545"/>
                  <a:pt x="11580" y="3536"/>
                  <a:pt x="11577" y="3526"/>
                </a:cubicBezTo>
                <a:close/>
                <a:moveTo>
                  <a:pt x="12177" y="3576"/>
                </a:moveTo>
                <a:cubicBezTo>
                  <a:pt x="12165" y="3617"/>
                  <a:pt x="12246" y="3626"/>
                  <a:pt x="12266" y="3647"/>
                </a:cubicBezTo>
                <a:cubicBezTo>
                  <a:pt x="12243" y="3615"/>
                  <a:pt x="12200" y="3609"/>
                  <a:pt x="12177" y="3576"/>
                </a:cubicBezTo>
                <a:close/>
                <a:moveTo>
                  <a:pt x="8976" y="5678"/>
                </a:moveTo>
                <a:cubicBezTo>
                  <a:pt x="8993" y="5690"/>
                  <a:pt x="8991" y="5703"/>
                  <a:pt x="9015" y="5693"/>
                </a:cubicBezTo>
                <a:cubicBezTo>
                  <a:pt x="9023" y="5737"/>
                  <a:pt x="8942" y="5751"/>
                  <a:pt x="8935" y="5809"/>
                </a:cubicBezTo>
                <a:cubicBezTo>
                  <a:pt x="8970" y="5798"/>
                  <a:pt x="9006" y="5807"/>
                  <a:pt x="9042" y="5801"/>
                </a:cubicBezTo>
                <a:cubicBezTo>
                  <a:pt x="9089" y="5792"/>
                  <a:pt x="9124" y="5742"/>
                  <a:pt x="9171" y="5740"/>
                </a:cubicBezTo>
                <a:cubicBezTo>
                  <a:pt x="9248" y="5738"/>
                  <a:pt x="9274" y="5716"/>
                  <a:pt x="9325" y="5659"/>
                </a:cubicBezTo>
                <a:cubicBezTo>
                  <a:pt x="9357" y="5623"/>
                  <a:pt x="9412" y="5577"/>
                  <a:pt x="9426" y="5531"/>
                </a:cubicBezTo>
                <a:cubicBezTo>
                  <a:pt x="9447" y="5461"/>
                  <a:pt x="9405" y="5517"/>
                  <a:pt x="9466" y="5497"/>
                </a:cubicBezTo>
                <a:cubicBezTo>
                  <a:pt x="9466" y="5497"/>
                  <a:pt x="9476" y="5498"/>
                  <a:pt x="9488" y="5465"/>
                </a:cubicBezTo>
                <a:cubicBezTo>
                  <a:pt x="9469" y="5460"/>
                  <a:pt x="9470" y="5398"/>
                  <a:pt x="9471" y="5396"/>
                </a:cubicBezTo>
                <a:cubicBezTo>
                  <a:pt x="9505" y="5341"/>
                  <a:pt x="9511" y="5322"/>
                  <a:pt x="9442" y="5289"/>
                </a:cubicBezTo>
                <a:lnTo>
                  <a:pt x="9443" y="5288"/>
                </a:lnTo>
                <a:cubicBezTo>
                  <a:pt x="9321" y="5338"/>
                  <a:pt x="9416" y="5364"/>
                  <a:pt x="9272" y="5392"/>
                </a:cubicBezTo>
                <a:cubicBezTo>
                  <a:pt x="9269" y="5393"/>
                  <a:pt x="9266" y="5394"/>
                  <a:pt x="9264" y="5396"/>
                </a:cubicBezTo>
                <a:lnTo>
                  <a:pt x="9265" y="5396"/>
                </a:lnTo>
                <a:cubicBezTo>
                  <a:pt x="9251" y="5402"/>
                  <a:pt x="9263" y="5530"/>
                  <a:pt x="9230" y="5522"/>
                </a:cubicBezTo>
                <a:cubicBezTo>
                  <a:pt x="9205" y="5516"/>
                  <a:pt x="9200" y="5490"/>
                  <a:pt x="9194" y="5498"/>
                </a:cubicBezTo>
                <a:cubicBezTo>
                  <a:pt x="9169" y="5534"/>
                  <a:pt x="9125" y="5458"/>
                  <a:pt x="9101" y="5467"/>
                </a:cubicBezTo>
                <a:lnTo>
                  <a:pt x="9103" y="5466"/>
                </a:lnTo>
                <a:lnTo>
                  <a:pt x="8976" y="5678"/>
                </a:lnTo>
                <a:close/>
                <a:moveTo>
                  <a:pt x="7617" y="5013"/>
                </a:moveTo>
                <a:cubicBezTo>
                  <a:pt x="7596" y="5021"/>
                  <a:pt x="7589" y="5036"/>
                  <a:pt x="7596" y="5057"/>
                </a:cubicBezTo>
                <a:cubicBezTo>
                  <a:pt x="7624" y="5055"/>
                  <a:pt x="7631" y="5036"/>
                  <a:pt x="7617" y="5013"/>
                </a:cubicBezTo>
                <a:close/>
                <a:moveTo>
                  <a:pt x="3303" y="4443"/>
                </a:moveTo>
                <a:cubicBezTo>
                  <a:pt x="3290" y="4449"/>
                  <a:pt x="3280" y="4457"/>
                  <a:pt x="3270" y="4467"/>
                </a:cubicBezTo>
                <a:cubicBezTo>
                  <a:pt x="3299" y="4483"/>
                  <a:pt x="3310" y="4475"/>
                  <a:pt x="3303" y="4443"/>
                </a:cubicBezTo>
                <a:close/>
                <a:moveTo>
                  <a:pt x="3772" y="4274"/>
                </a:moveTo>
                <a:cubicBezTo>
                  <a:pt x="3746" y="4253"/>
                  <a:pt x="3614" y="4229"/>
                  <a:pt x="3588" y="4253"/>
                </a:cubicBezTo>
                <a:cubicBezTo>
                  <a:pt x="3585" y="4169"/>
                  <a:pt x="3507" y="4279"/>
                  <a:pt x="3496" y="4307"/>
                </a:cubicBezTo>
                <a:cubicBezTo>
                  <a:pt x="3485" y="4335"/>
                  <a:pt x="3484" y="4469"/>
                  <a:pt x="3425" y="4416"/>
                </a:cubicBezTo>
                <a:cubicBezTo>
                  <a:pt x="3415" y="4461"/>
                  <a:pt x="3387" y="4496"/>
                  <a:pt x="3371" y="4538"/>
                </a:cubicBezTo>
                <a:cubicBezTo>
                  <a:pt x="3354" y="4496"/>
                  <a:pt x="3316" y="4508"/>
                  <a:pt x="3285" y="4526"/>
                </a:cubicBezTo>
                <a:cubicBezTo>
                  <a:pt x="3381" y="4573"/>
                  <a:pt x="3494" y="4517"/>
                  <a:pt x="3580" y="4577"/>
                </a:cubicBezTo>
                <a:cubicBezTo>
                  <a:pt x="3607" y="4596"/>
                  <a:pt x="3646" y="4597"/>
                  <a:pt x="3675" y="4611"/>
                </a:cubicBezTo>
                <a:cubicBezTo>
                  <a:pt x="3722" y="4634"/>
                  <a:pt x="3656" y="4668"/>
                  <a:pt x="3649" y="4701"/>
                </a:cubicBezTo>
                <a:cubicBezTo>
                  <a:pt x="3631" y="4789"/>
                  <a:pt x="3883" y="4773"/>
                  <a:pt x="3930" y="4782"/>
                </a:cubicBezTo>
                <a:cubicBezTo>
                  <a:pt x="4027" y="4799"/>
                  <a:pt x="4200" y="4931"/>
                  <a:pt x="4281" y="4890"/>
                </a:cubicBezTo>
                <a:cubicBezTo>
                  <a:pt x="4311" y="4874"/>
                  <a:pt x="4304" y="4848"/>
                  <a:pt x="4347" y="4847"/>
                </a:cubicBezTo>
                <a:cubicBezTo>
                  <a:pt x="4625" y="4839"/>
                  <a:pt x="4835" y="4994"/>
                  <a:pt x="5045" y="5042"/>
                </a:cubicBezTo>
                <a:cubicBezTo>
                  <a:pt x="5099" y="5055"/>
                  <a:pt x="5176" y="5043"/>
                  <a:pt x="5224" y="5067"/>
                </a:cubicBezTo>
                <a:cubicBezTo>
                  <a:pt x="5273" y="5091"/>
                  <a:pt x="5316" y="5069"/>
                  <a:pt x="5370" y="5074"/>
                </a:cubicBezTo>
                <a:cubicBezTo>
                  <a:pt x="5480" y="5085"/>
                  <a:pt x="5604" y="5153"/>
                  <a:pt x="5705" y="5084"/>
                </a:cubicBezTo>
                <a:cubicBezTo>
                  <a:pt x="5788" y="5027"/>
                  <a:pt x="5883" y="5131"/>
                  <a:pt x="5954" y="5167"/>
                </a:cubicBezTo>
                <a:cubicBezTo>
                  <a:pt x="5978" y="5180"/>
                  <a:pt x="6125" y="5189"/>
                  <a:pt x="6122" y="5206"/>
                </a:cubicBezTo>
                <a:cubicBezTo>
                  <a:pt x="6116" y="5237"/>
                  <a:pt x="6163" y="5255"/>
                  <a:pt x="6187" y="5243"/>
                </a:cubicBezTo>
                <a:cubicBezTo>
                  <a:pt x="6206" y="5234"/>
                  <a:pt x="6157" y="5172"/>
                  <a:pt x="6151" y="5163"/>
                </a:cubicBezTo>
                <a:cubicBezTo>
                  <a:pt x="6101" y="5086"/>
                  <a:pt x="6162" y="5010"/>
                  <a:pt x="6169" y="4931"/>
                </a:cubicBezTo>
                <a:cubicBezTo>
                  <a:pt x="6174" y="4882"/>
                  <a:pt x="6125" y="4873"/>
                  <a:pt x="6089" y="4861"/>
                </a:cubicBezTo>
                <a:cubicBezTo>
                  <a:pt x="6028" y="4842"/>
                  <a:pt x="6009" y="4869"/>
                  <a:pt x="5951" y="4863"/>
                </a:cubicBezTo>
                <a:cubicBezTo>
                  <a:pt x="5897" y="4858"/>
                  <a:pt x="5823" y="4897"/>
                  <a:pt x="5776" y="4874"/>
                </a:cubicBezTo>
                <a:cubicBezTo>
                  <a:pt x="5746" y="4859"/>
                  <a:pt x="5661" y="4831"/>
                  <a:pt x="5647" y="4798"/>
                </a:cubicBezTo>
                <a:cubicBezTo>
                  <a:pt x="5635" y="4770"/>
                  <a:pt x="5687" y="4637"/>
                  <a:pt x="5619" y="4696"/>
                </a:cubicBezTo>
                <a:cubicBezTo>
                  <a:pt x="5632" y="4652"/>
                  <a:pt x="5594" y="4609"/>
                  <a:pt x="5598" y="4565"/>
                </a:cubicBezTo>
                <a:cubicBezTo>
                  <a:pt x="5558" y="4585"/>
                  <a:pt x="5504" y="4571"/>
                  <a:pt x="5461" y="4575"/>
                </a:cubicBezTo>
                <a:cubicBezTo>
                  <a:pt x="5444" y="4573"/>
                  <a:pt x="5431" y="4566"/>
                  <a:pt x="5420" y="4553"/>
                </a:cubicBezTo>
                <a:cubicBezTo>
                  <a:pt x="5390" y="4527"/>
                  <a:pt x="5359" y="4546"/>
                  <a:pt x="5328" y="4529"/>
                </a:cubicBezTo>
                <a:cubicBezTo>
                  <a:pt x="5311" y="4520"/>
                  <a:pt x="5283" y="4451"/>
                  <a:pt x="5254" y="4486"/>
                </a:cubicBezTo>
                <a:cubicBezTo>
                  <a:pt x="5226" y="4520"/>
                  <a:pt x="5168" y="4514"/>
                  <a:pt x="5146" y="4476"/>
                </a:cubicBezTo>
                <a:cubicBezTo>
                  <a:pt x="5094" y="4384"/>
                  <a:pt x="5033" y="4373"/>
                  <a:pt x="4990" y="4487"/>
                </a:cubicBezTo>
                <a:cubicBezTo>
                  <a:pt x="4975" y="4525"/>
                  <a:pt x="4950" y="4612"/>
                  <a:pt x="4892" y="4593"/>
                </a:cubicBezTo>
                <a:cubicBezTo>
                  <a:pt x="4859" y="4582"/>
                  <a:pt x="4852" y="4565"/>
                  <a:pt x="4816" y="4568"/>
                </a:cubicBezTo>
                <a:cubicBezTo>
                  <a:pt x="4786" y="4570"/>
                  <a:pt x="4755" y="4578"/>
                  <a:pt x="4725" y="4571"/>
                </a:cubicBezTo>
                <a:cubicBezTo>
                  <a:pt x="4667" y="4558"/>
                  <a:pt x="4643" y="4561"/>
                  <a:pt x="4587" y="4565"/>
                </a:cubicBezTo>
                <a:cubicBezTo>
                  <a:pt x="4554" y="4567"/>
                  <a:pt x="4502" y="4524"/>
                  <a:pt x="4473" y="4540"/>
                </a:cubicBezTo>
                <a:cubicBezTo>
                  <a:pt x="4356" y="4604"/>
                  <a:pt x="4331" y="4439"/>
                  <a:pt x="4286" y="4376"/>
                </a:cubicBezTo>
                <a:cubicBezTo>
                  <a:pt x="4245" y="4318"/>
                  <a:pt x="4252" y="4372"/>
                  <a:pt x="4215" y="4372"/>
                </a:cubicBezTo>
                <a:cubicBezTo>
                  <a:pt x="4171" y="4372"/>
                  <a:pt x="4133" y="4309"/>
                  <a:pt x="4088" y="4331"/>
                </a:cubicBezTo>
                <a:cubicBezTo>
                  <a:pt x="4045" y="4353"/>
                  <a:pt x="4015" y="4296"/>
                  <a:pt x="3989" y="4274"/>
                </a:cubicBezTo>
                <a:cubicBezTo>
                  <a:pt x="3945" y="4237"/>
                  <a:pt x="3912" y="4252"/>
                  <a:pt x="3864" y="4223"/>
                </a:cubicBezTo>
                <a:cubicBezTo>
                  <a:pt x="3856" y="4265"/>
                  <a:pt x="3814" y="4322"/>
                  <a:pt x="3772" y="4274"/>
                </a:cubicBezTo>
                <a:close/>
                <a:moveTo>
                  <a:pt x="4402" y="4853"/>
                </a:moveTo>
                <a:cubicBezTo>
                  <a:pt x="4405" y="4884"/>
                  <a:pt x="4442" y="4881"/>
                  <a:pt x="4464" y="4883"/>
                </a:cubicBezTo>
                <a:cubicBezTo>
                  <a:pt x="4445" y="4869"/>
                  <a:pt x="4424" y="4859"/>
                  <a:pt x="4402" y="4853"/>
                </a:cubicBezTo>
                <a:close/>
                <a:moveTo>
                  <a:pt x="5711" y="4571"/>
                </a:moveTo>
                <a:cubicBezTo>
                  <a:pt x="5681" y="4566"/>
                  <a:pt x="5603" y="4626"/>
                  <a:pt x="5639" y="4656"/>
                </a:cubicBezTo>
                <a:cubicBezTo>
                  <a:pt x="5673" y="4684"/>
                  <a:pt x="5753" y="4708"/>
                  <a:pt x="5758" y="4660"/>
                </a:cubicBezTo>
                <a:cubicBezTo>
                  <a:pt x="5829" y="4744"/>
                  <a:pt x="5923" y="4636"/>
                  <a:pt x="6002" y="4654"/>
                </a:cubicBezTo>
                <a:cubicBezTo>
                  <a:pt x="5997" y="4614"/>
                  <a:pt x="6041" y="4615"/>
                  <a:pt x="6067" y="4606"/>
                </a:cubicBezTo>
                <a:cubicBezTo>
                  <a:pt x="6057" y="4547"/>
                  <a:pt x="5977" y="4561"/>
                  <a:pt x="5935" y="4567"/>
                </a:cubicBezTo>
                <a:cubicBezTo>
                  <a:pt x="5861" y="4577"/>
                  <a:pt x="5783" y="4551"/>
                  <a:pt x="5711" y="4571"/>
                </a:cubicBezTo>
                <a:close/>
                <a:moveTo>
                  <a:pt x="5654" y="4155"/>
                </a:moveTo>
                <a:cubicBezTo>
                  <a:pt x="5631" y="4159"/>
                  <a:pt x="5626" y="4176"/>
                  <a:pt x="5634" y="4196"/>
                </a:cubicBezTo>
                <a:cubicBezTo>
                  <a:pt x="5662" y="4196"/>
                  <a:pt x="5668" y="4178"/>
                  <a:pt x="5654" y="4155"/>
                </a:cubicBezTo>
                <a:close/>
                <a:moveTo>
                  <a:pt x="6141" y="4630"/>
                </a:moveTo>
                <a:cubicBezTo>
                  <a:pt x="6144" y="4652"/>
                  <a:pt x="6140" y="4662"/>
                  <a:pt x="6168" y="4663"/>
                </a:cubicBezTo>
                <a:cubicBezTo>
                  <a:pt x="6160" y="4651"/>
                  <a:pt x="6151" y="4641"/>
                  <a:pt x="6141" y="4630"/>
                </a:cubicBezTo>
                <a:close/>
                <a:moveTo>
                  <a:pt x="6168" y="4998"/>
                </a:moveTo>
                <a:cubicBezTo>
                  <a:pt x="6115" y="5098"/>
                  <a:pt x="6295" y="5109"/>
                  <a:pt x="6356" y="5189"/>
                </a:cubicBezTo>
                <a:cubicBezTo>
                  <a:pt x="6394" y="5240"/>
                  <a:pt x="6346" y="5227"/>
                  <a:pt x="6344" y="5264"/>
                </a:cubicBezTo>
                <a:cubicBezTo>
                  <a:pt x="6342" y="5288"/>
                  <a:pt x="6439" y="5178"/>
                  <a:pt x="6444" y="5176"/>
                </a:cubicBezTo>
                <a:cubicBezTo>
                  <a:pt x="6484" y="5162"/>
                  <a:pt x="6585" y="5122"/>
                  <a:pt x="6534" y="5069"/>
                </a:cubicBezTo>
                <a:cubicBezTo>
                  <a:pt x="6498" y="5030"/>
                  <a:pt x="6425" y="4976"/>
                  <a:pt x="6370" y="5006"/>
                </a:cubicBezTo>
                <a:cubicBezTo>
                  <a:pt x="6308" y="5040"/>
                  <a:pt x="6230" y="5041"/>
                  <a:pt x="6168" y="4998"/>
                </a:cubicBezTo>
                <a:close/>
                <a:moveTo>
                  <a:pt x="6201" y="4657"/>
                </a:moveTo>
                <a:cubicBezTo>
                  <a:pt x="6209" y="4664"/>
                  <a:pt x="6219" y="4664"/>
                  <a:pt x="6230" y="4657"/>
                </a:cubicBezTo>
                <a:cubicBezTo>
                  <a:pt x="6220" y="4657"/>
                  <a:pt x="6210" y="4657"/>
                  <a:pt x="6201" y="4657"/>
                </a:cubicBezTo>
                <a:close/>
                <a:moveTo>
                  <a:pt x="6450" y="4550"/>
                </a:moveTo>
                <a:cubicBezTo>
                  <a:pt x="6425" y="4563"/>
                  <a:pt x="6419" y="4586"/>
                  <a:pt x="6441" y="4606"/>
                </a:cubicBezTo>
                <a:cubicBezTo>
                  <a:pt x="6464" y="4578"/>
                  <a:pt x="6502" y="4574"/>
                  <a:pt x="6533" y="4589"/>
                </a:cubicBezTo>
                <a:cubicBezTo>
                  <a:pt x="6519" y="4553"/>
                  <a:pt x="6482" y="4552"/>
                  <a:pt x="6450" y="4550"/>
                </a:cubicBezTo>
                <a:close/>
                <a:moveTo>
                  <a:pt x="6500" y="5254"/>
                </a:moveTo>
                <a:cubicBezTo>
                  <a:pt x="6510" y="5238"/>
                  <a:pt x="6510" y="5222"/>
                  <a:pt x="6500" y="5206"/>
                </a:cubicBezTo>
                <a:cubicBezTo>
                  <a:pt x="6489" y="5213"/>
                  <a:pt x="6479" y="5222"/>
                  <a:pt x="6471" y="5233"/>
                </a:cubicBezTo>
                <a:cubicBezTo>
                  <a:pt x="6480" y="5240"/>
                  <a:pt x="6490" y="5247"/>
                  <a:pt x="6500" y="5254"/>
                </a:cubicBezTo>
                <a:close/>
                <a:moveTo>
                  <a:pt x="6750" y="5043"/>
                </a:moveTo>
                <a:cubicBezTo>
                  <a:pt x="6707" y="5064"/>
                  <a:pt x="6654" y="5104"/>
                  <a:pt x="6659" y="5158"/>
                </a:cubicBezTo>
                <a:cubicBezTo>
                  <a:pt x="6663" y="5202"/>
                  <a:pt x="6648" y="5272"/>
                  <a:pt x="6593" y="5227"/>
                </a:cubicBezTo>
                <a:cubicBezTo>
                  <a:pt x="6547" y="5298"/>
                  <a:pt x="6785" y="5278"/>
                  <a:pt x="6794" y="5289"/>
                </a:cubicBezTo>
                <a:cubicBezTo>
                  <a:pt x="6775" y="5246"/>
                  <a:pt x="6837" y="5162"/>
                  <a:pt x="6858" y="5127"/>
                </a:cubicBezTo>
                <a:cubicBezTo>
                  <a:pt x="6891" y="5073"/>
                  <a:pt x="6791" y="5027"/>
                  <a:pt x="6750" y="5043"/>
                </a:cubicBezTo>
                <a:close/>
                <a:moveTo>
                  <a:pt x="7225" y="5295"/>
                </a:moveTo>
                <a:cubicBezTo>
                  <a:pt x="7289" y="5262"/>
                  <a:pt x="7352" y="5251"/>
                  <a:pt x="7388" y="5182"/>
                </a:cubicBezTo>
                <a:cubicBezTo>
                  <a:pt x="7403" y="5208"/>
                  <a:pt x="7344" y="5306"/>
                  <a:pt x="7460" y="5259"/>
                </a:cubicBezTo>
                <a:cubicBezTo>
                  <a:pt x="7490" y="5247"/>
                  <a:pt x="7514" y="5264"/>
                  <a:pt x="7542" y="5269"/>
                </a:cubicBezTo>
                <a:cubicBezTo>
                  <a:pt x="7528" y="5249"/>
                  <a:pt x="7508" y="5238"/>
                  <a:pt x="7483" y="5236"/>
                </a:cubicBezTo>
                <a:cubicBezTo>
                  <a:pt x="7540" y="5201"/>
                  <a:pt x="7621" y="5266"/>
                  <a:pt x="7638" y="5173"/>
                </a:cubicBezTo>
                <a:cubicBezTo>
                  <a:pt x="7586" y="5237"/>
                  <a:pt x="7592" y="5119"/>
                  <a:pt x="7580" y="5094"/>
                </a:cubicBezTo>
                <a:cubicBezTo>
                  <a:pt x="7550" y="5034"/>
                  <a:pt x="7487" y="5096"/>
                  <a:pt x="7489" y="5141"/>
                </a:cubicBezTo>
                <a:cubicBezTo>
                  <a:pt x="7480" y="5096"/>
                  <a:pt x="7446" y="5020"/>
                  <a:pt x="7395" y="5077"/>
                </a:cubicBezTo>
                <a:cubicBezTo>
                  <a:pt x="7356" y="5119"/>
                  <a:pt x="7324" y="5035"/>
                  <a:pt x="7305" y="5014"/>
                </a:cubicBezTo>
                <a:cubicBezTo>
                  <a:pt x="7276" y="4982"/>
                  <a:pt x="7158" y="5006"/>
                  <a:pt x="7192" y="5059"/>
                </a:cubicBezTo>
                <a:cubicBezTo>
                  <a:pt x="7234" y="5124"/>
                  <a:pt x="7288" y="5140"/>
                  <a:pt x="7353" y="5176"/>
                </a:cubicBezTo>
                <a:cubicBezTo>
                  <a:pt x="7332" y="5203"/>
                  <a:pt x="7278" y="5218"/>
                  <a:pt x="7247" y="5225"/>
                </a:cubicBezTo>
                <a:cubicBezTo>
                  <a:pt x="7194" y="5237"/>
                  <a:pt x="7188" y="5188"/>
                  <a:pt x="7165" y="5154"/>
                </a:cubicBezTo>
                <a:cubicBezTo>
                  <a:pt x="7113" y="5076"/>
                  <a:pt x="6949" y="5103"/>
                  <a:pt x="6895" y="5166"/>
                </a:cubicBezTo>
                <a:cubicBezTo>
                  <a:pt x="6869" y="5195"/>
                  <a:pt x="6896" y="5242"/>
                  <a:pt x="6872" y="5272"/>
                </a:cubicBezTo>
                <a:cubicBezTo>
                  <a:pt x="6831" y="5323"/>
                  <a:pt x="6942" y="5381"/>
                  <a:pt x="6985" y="5347"/>
                </a:cubicBezTo>
                <a:cubicBezTo>
                  <a:pt x="7018" y="5322"/>
                  <a:pt x="7017" y="5339"/>
                  <a:pt x="7058" y="5337"/>
                </a:cubicBezTo>
                <a:cubicBezTo>
                  <a:pt x="7117" y="5335"/>
                  <a:pt x="7165" y="5276"/>
                  <a:pt x="7225" y="5295"/>
                </a:cubicBezTo>
                <a:close/>
                <a:moveTo>
                  <a:pt x="7121" y="5105"/>
                </a:moveTo>
                <a:cubicBezTo>
                  <a:pt x="7142" y="5080"/>
                  <a:pt x="7154" y="5049"/>
                  <a:pt x="7171" y="5022"/>
                </a:cubicBezTo>
                <a:cubicBezTo>
                  <a:pt x="7109" y="4994"/>
                  <a:pt x="7115" y="5067"/>
                  <a:pt x="7121" y="5105"/>
                </a:cubicBezTo>
                <a:close/>
                <a:moveTo>
                  <a:pt x="7534" y="5515"/>
                </a:moveTo>
                <a:cubicBezTo>
                  <a:pt x="7562" y="5588"/>
                  <a:pt x="7630" y="5586"/>
                  <a:pt x="7697" y="5594"/>
                </a:cubicBezTo>
                <a:cubicBezTo>
                  <a:pt x="7776" y="5602"/>
                  <a:pt x="7838" y="5675"/>
                  <a:pt x="7886" y="5732"/>
                </a:cubicBezTo>
                <a:cubicBezTo>
                  <a:pt x="7975" y="5838"/>
                  <a:pt x="8180" y="5742"/>
                  <a:pt x="8073" y="5623"/>
                </a:cubicBezTo>
                <a:cubicBezTo>
                  <a:pt x="8039" y="5586"/>
                  <a:pt x="8014" y="5556"/>
                  <a:pt x="7965" y="5556"/>
                </a:cubicBezTo>
                <a:cubicBezTo>
                  <a:pt x="7967" y="5556"/>
                  <a:pt x="7888" y="5460"/>
                  <a:pt x="7878" y="5451"/>
                </a:cubicBezTo>
                <a:cubicBezTo>
                  <a:pt x="7870" y="5445"/>
                  <a:pt x="7738" y="5447"/>
                  <a:pt x="7732" y="5451"/>
                </a:cubicBezTo>
                <a:cubicBezTo>
                  <a:pt x="7671" y="5490"/>
                  <a:pt x="7585" y="5428"/>
                  <a:pt x="7534" y="5515"/>
                </a:cubicBezTo>
                <a:close/>
                <a:moveTo>
                  <a:pt x="7724" y="5120"/>
                </a:moveTo>
                <a:cubicBezTo>
                  <a:pt x="7707" y="5147"/>
                  <a:pt x="7686" y="5180"/>
                  <a:pt x="7715" y="5209"/>
                </a:cubicBezTo>
                <a:cubicBezTo>
                  <a:pt x="7716" y="5168"/>
                  <a:pt x="7797" y="5148"/>
                  <a:pt x="7724" y="5120"/>
                </a:cubicBezTo>
                <a:close/>
                <a:moveTo>
                  <a:pt x="7774" y="5179"/>
                </a:moveTo>
                <a:cubicBezTo>
                  <a:pt x="7782" y="5202"/>
                  <a:pt x="7780" y="5224"/>
                  <a:pt x="7765" y="5245"/>
                </a:cubicBezTo>
                <a:cubicBezTo>
                  <a:pt x="7805" y="5254"/>
                  <a:pt x="7798" y="5209"/>
                  <a:pt x="7807" y="5185"/>
                </a:cubicBezTo>
                <a:cubicBezTo>
                  <a:pt x="7796" y="5183"/>
                  <a:pt x="7785" y="5181"/>
                  <a:pt x="7774" y="5179"/>
                </a:cubicBezTo>
                <a:close/>
                <a:moveTo>
                  <a:pt x="7884" y="5257"/>
                </a:moveTo>
                <a:cubicBezTo>
                  <a:pt x="7915" y="5240"/>
                  <a:pt x="7977" y="5259"/>
                  <a:pt x="8014" y="5255"/>
                </a:cubicBezTo>
                <a:cubicBezTo>
                  <a:pt x="8048" y="5251"/>
                  <a:pt x="8099" y="5258"/>
                  <a:pt x="8132" y="5265"/>
                </a:cubicBezTo>
                <a:cubicBezTo>
                  <a:pt x="8169" y="5273"/>
                  <a:pt x="8189" y="5314"/>
                  <a:pt x="8231" y="5294"/>
                </a:cubicBezTo>
                <a:cubicBezTo>
                  <a:pt x="8260" y="5281"/>
                  <a:pt x="8329" y="5307"/>
                  <a:pt x="8317" y="5250"/>
                </a:cubicBezTo>
                <a:cubicBezTo>
                  <a:pt x="8410" y="5289"/>
                  <a:pt x="8449" y="5264"/>
                  <a:pt x="8538" y="5231"/>
                </a:cubicBezTo>
                <a:cubicBezTo>
                  <a:pt x="8597" y="5210"/>
                  <a:pt x="8805" y="5239"/>
                  <a:pt x="8775" y="5120"/>
                </a:cubicBezTo>
                <a:cubicBezTo>
                  <a:pt x="8816" y="5128"/>
                  <a:pt x="8811" y="5077"/>
                  <a:pt x="8849" y="5076"/>
                </a:cubicBezTo>
                <a:cubicBezTo>
                  <a:pt x="8832" y="5027"/>
                  <a:pt x="8780" y="4953"/>
                  <a:pt x="8766" y="5049"/>
                </a:cubicBezTo>
                <a:cubicBezTo>
                  <a:pt x="8784" y="5037"/>
                  <a:pt x="8804" y="5035"/>
                  <a:pt x="8825" y="5043"/>
                </a:cubicBezTo>
                <a:cubicBezTo>
                  <a:pt x="8784" y="5090"/>
                  <a:pt x="8710" y="5093"/>
                  <a:pt x="8679" y="5152"/>
                </a:cubicBezTo>
                <a:cubicBezTo>
                  <a:pt x="8641" y="5222"/>
                  <a:pt x="8578" y="5175"/>
                  <a:pt x="8538" y="5138"/>
                </a:cubicBezTo>
                <a:cubicBezTo>
                  <a:pt x="8500" y="5103"/>
                  <a:pt x="8454" y="5161"/>
                  <a:pt x="8413" y="5145"/>
                </a:cubicBezTo>
                <a:cubicBezTo>
                  <a:pt x="8371" y="5128"/>
                  <a:pt x="8410" y="5217"/>
                  <a:pt x="8303" y="5140"/>
                </a:cubicBezTo>
                <a:cubicBezTo>
                  <a:pt x="8252" y="5103"/>
                  <a:pt x="8171" y="5080"/>
                  <a:pt x="8110" y="5065"/>
                </a:cubicBezTo>
                <a:cubicBezTo>
                  <a:pt x="8014" y="5043"/>
                  <a:pt x="7983" y="5079"/>
                  <a:pt x="7903" y="5119"/>
                </a:cubicBezTo>
                <a:cubicBezTo>
                  <a:pt x="7863" y="5139"/>
                  <a:pt x="7837" y="5139"/>
                  <a:pt x="7833" y="5194"/>
                </a:cubicBezTo>
                <a:cubicBezTo>
                  <a:pt x="7830" y="5223"/>
                  <a:pt x="7842" y="5308"/>
                  <a:pt x="7884" y="5257"/>
                </a:cubicBezTo>
                <a:close/>
                <a:moveTo>
                  <a:pt x="8107" y="4176"/>
                </a:moveTo>
                <a:cubicBezTo>
                  <a:pt x="8056" y="4193"/>
                  <a:pt x="8081" y="4381"/>
                  <a:pt x="8092" y="4419"/>
                </a:cubicBezTo>
                <a:cubicBezTo>
                  <a:pt x="8102" y="4338"/>
                  <a:pt x="8120" y="4258"/>
                  <a:pt x="8107" y="4176"/>
                </a:cubicBezTo>
                <a:close/>
                <a:moveTo>
                  <a:pt x="8133" y="4615"/>
                </a:moveTo>
                <a:cubicBezTo>
                  <a:pt x="8124" y="4630"/>
                  <a:pt x="8124" y="4645"/>
                  <a:pt x="8133" y="4660"/>
                </a:cubicBezTo>
                <a:cubicBezTo>
                  <a:pt x="8145" y="4654"/>
                  <a:pt x="8155" y="4646"/>
                  <a:pt x="8163" y="4636"/>
                </a:cubicBezTo>
                <a:cubicBezTo>
                  <a:pt x="8153" y="4629"/>
                  <a:pt x="8143" y="4622"/>
                  <a:pt x="8133" y="4615"/>
                </a:cubicBezTo>
                <a:close/>
                <a:moveTo>
                  <a:pt x="8184" y="4704"/>
                </a:moveTo>
                <a:cubicBezTo>
                  <a:pt x="8192" y="4730"/>
                  <a:pt x="8228" y="4717"/>
                  <a:pt x="8243" y="4710"/>
                </a:cubicBezTo>
                <a:cubicBezTo>
                  <a:pt x="8223" y="4711"/>
                  <a:pt x="8203" y="4710"/>
                  <a:pt x="8184" y="4704"/>
                </a:cubicBezTo>
                <a:close/>
                <a:moveTo>
                  <a:pt x="8315" y="5895"/>
                </a:moveTo>
                <a:cubicBezTo>
                  <a:pt x="8325" y="5899"/>
                  <a:pt x="8335" y="5897"/>
                  <a:pt x="8344" y="5889"/>
                </a:cubicBezTo>
                <a:cubicBezTo>
                  <a:pt x="8334" y="5891"/>
                  <a:pt x="8324" y="5893"/>
                  <a:pt x="8315" y="5895"/>
                </a:cubicBezTo>
                <a:close/>
                <a:moveTo>
                  <a:pt x="8377" y="5874"/>
                </a:moveTo>
                <a:cubicBezTo>
                  <a:pt x="8375" y="5879"/>
                  <a:pt x="8373" y="5884"/>
                  <a:pt x="8371" y="5889"/>
                </a:cubicBezTo>
                <a:cubicBezTo>
                  <a:pt x="8405" y="5902"/>
                  <a:pt x="8472" y="5880"/>
                  <a:pt x="8456" y="5846"/>
                </a:cubicBezTo>
                <a:cubicBezTo>
                  <a:pt x="8435" y="5809"/>
                  <a:pt x="8401" y="5861"/>
                  <a:pt x="8377" y="5874"/>
                </a:cubicBezTo>
                <a:close/>
                <a:moveTo>
                  <a:pt x="8724" y="5951"/>
                </a:moveTo>
                <a:cubicBezTo>
                  <a:pt x="8711" y="5971"/>
                  <a:pt x="8710" y="5990"/>
                  <a:pt x="8721" y="6011"/>
                </a:cubicBezTo>
                <a:cubicBezTo>
                  <a:pt x="8771" y="5982"/>
                  <a:pt x="8848" y="5932"/>
                  <a:pt x="8902" y="5918"/>
                </a:cubicBezTo>
                <a:cubicBezTo>
                  <a:pt x="8892" y="5899"/>
                  <a:pt x="8883" y="5879"/>
                  <a:pt x="8875" y="5859"/>
                </a:cubicBezTo>
                <a:cubicBezTo>
                  <a:pt x="8819" y="5885"/>
                  <a:pt x="8787" y="5929"/>
                  <a:pt x="8724" y="5951"/>
                </a:cubicBezTo>
                <a:close/>
                <a:moveTo>
                  <a:pt x="8807" y="5150"/>
                </a:moveTo>
                <a:cubicBezTo>
                  <a:pt x="8810" y="5159"/>
                  <a:pt x="8813" y="5167"/>
                  <a:pt x="8816" y="5176"/>
                </a:cubicBezTo>
                <a:cubicBezTo>
                  <a:pt x="8829" y="5154"/>
                  <a:pt x="8845" y="5137"/>
                  <a:pt x="8867" y="5123"/>
                </a:cubicBezTo>
                <a:cubicBezTo>
                  <a:pt x="8843" y="5122"/>
                  <a:pt x="8823" y="5131"/>
                  <a:pt x="8807" y="5150"/>
                </a:cubicBezTo>
                <a:close/>
                <a:moveTo>
                  <a:pt x="8870" y="5067"/>
                </a:moveTo>
                <a:cubicBezTo>
                  <a:pt x="8856" y="5078"/>
                  <a:pt x="8849" y="5093"/>
                  <a:pt x="8849" y="5111"/>
                </a:cubicBezTo>
                <a:cubicBezTo>
                  <a:pt x="8874" y="5108"/>
                  <a:pt x="8932" y="5119"/>
                  <a:pt x="8941" y="5084"/>
                </a:cubicBezTo>
                <a:cubicBezTo>
                  <a:pt x="8953" y="5040"/>
                  <a:pt x="8890" y="5055"/>
                  <a:pt x="8870" y="5067"/>
                </a:cubicBezTo>
                <a:close/>
                <a:moveTo>
                  <a:pt x="8920" y="5735"/>
                </a:moveTo>
                <a:cubicBezTo>
                  <a:pt x="8899" y="5748"/>
                  <a:pt x="8885" y="5772"/>
                  <a:pt x="8885" y="5797"/>
                </a:cubicBezTo>
                <a:cubicBezTo>
                  <a:pt x="8923" y="5802"/>
                  <a:pt x="8931" y="5763"/>
                  <a:pt x="8920" y="5735"/>
                </a:cubicBezTo>
                <a:close/>
                <a:moveTo>
                  <a:pt x="8968" y="5064"/>
                </a:moveTo>
                <a:cubicBezTo>
                  <a:pt x="8976" y="5073"/>
                  <a:pt x="8983" y="5083"/>
                  <a:pt x="8988" y="5093"/>
                </a:cubicBezTo>
                <a:cubicBezTo>
                  <a:pt x="8965" y="5103"/>
                  <a:pt x="8928" y="5120"/>
                  <a:pt x="8921" y="5146"/>
                </a:cubicBezTo>
                <a:cubicBezTo>
                  <a:pt x="8907" y="5193"/>
                  <a:pt x="8995" y="5158"/>
                  <a:pt x="9012" y="5170"/>
                </a:cubicBezTo>
                <a:cubicBezTo>
                  <a:pt x="9006" y="5114"/>
                  <a:pt x="9092" y="5069"/>
                  <a:pt x="9137" y="5061"/>
                </a:cubicBezTo>
                <a:cubicBezTo>
                  <a:pt x="9079" y="4997"/>
                  <a:pt x="9049" y="5080"/>
                  <a:pt x="9009" y="5099"/>
                </a:cubicBezTo>
                <a:cubicBezTo>
                  <a:pt x="9029" y="5056"/>
                  <a:pt x="8999" y="5059"/>
                  <a:pt x="8968" y="5064"/>
                </a:cubicBezTo>
                <a:close/>
                <a:moveTo>
                  <a:pt x="9149" y="5087"/>
                </a:moveTo>
                <a:cubicBezTo>
                  <a:pt x="9136" y="5099"/>
                  <a:pt x="9130" y="5114"/>
                  <a:pt x="9131" y="5132"/>
                </a:cubicBezTo>
                <a:cubicBezTo>
                  <a:pt x="9156" y="5126"/>
                  <a:pt x="9179" y="5139"/>
                  <a:pt x="9190" y="5161"/>
                </a:cubicBezTo>
                <a:cubicBezTo>
                  <a:pt x="9214" y="5136"/>
                  <a:pt x="9264" y="5076"/>
                  <a:pt x="9232" y="5040"/>
                </a:cubicBezTo>
                <a:cubicBezTo>
                  <a:pt x="9216" y="5073"/>
                  <a:pt x="9180" y="5078"/>
                  <a:pt x="9149" y="5087"/>
                </a:cubicBezTo>
                <a:close/>
                <a:moveTo>
                  <a:pt x="9309" y="5013"/>
                </a:moveTo>
                <a:cubicBezTo>
                  <a:pt x="9291" y="5032"/>
                  <a:pt x="9268" y="5081"/>
                  <a:pt x="9324" y="5052"/>
                </a:cubicBezTo>
                <a:cubicBezTo>
                  <a:pt x="9293" y="5065"/>
                  <a:pt x="9266" y="5094"/>
                  <a:pt x="9264" y="5129"/>
                </a:cubicBezTo>
                <a:cubicBezTo>
                  <a:pt x="9337" y="5122"/>
                  <a:pt x="9422" y="5128"/>
                  <a:pt x="9490" y="5097"/>
                </a:cubicBezTo>
                <a:cubicBezTo>
                  <a:pt x="9533" y="5077"/>
                  <a:pt x="9519" y="5032"/>
                  <a:pt x="9476" y="5024"/>
                </a:cubicBezTo>
                <a:cubicBezTo>
                  <a:pt x="9451" y="5020"/>
                  <a:pt x="9428" y="5031"/>
                  <a:pt x="9403" y="5028"/>
                </a:cubicBezTo>
                <a:cubicBezTo>
                  <a:pt x="9371" y="5025"/>
                  <a:pt x="9341" y="5009"/>
                  <a:pt x="9309" y="5013"/>
                </a:cubicBezTo>
                <a:close/>
                <a:moveTo>
                  <a:pt x="9677" y="5019"/>
                </a:moveTo>
                <a:cubicBezTo>
                  <a:pt x="9654" y="5017"/>
                  <a:pt x="9637" y="5056"/>
                  <a:pt x="9632" y="5072"/>
                </a:cubicBezTo>
                <a:cubicBezTo>
                  <a:pt x="9655" y="5062"/>
                  <a:pt x="9671" y="5043"/>
                  <a:pt x="9677" y="5019"/>
                </a:cubicBezTo>
                <a:close/>
                <a:moveTo>
                  <a:pt x="9722" y="4972"/>
                </a:moveTo>
                <a:cubicBezTo>
                  <a:pt x="9784" y="4920"/>
                  <a:pt x="9844" y="4932"/>
                  <a:pt x="9917" y="4944"/>
                </a:cubicBezTo>
                <a:cubicBezTo>
                  <a:pt x="9956" y="4951"/>
                  <a:pt x="9996" y="4875"/>
                  <a:pt x="10045" y="4876"/>
                </a:cubicBezTo>
                <a:cubicBezTo>
                  <a:pt x="9981" y="4797"/>
                  <a:pt x="9947" y="4825"/>
                  <a:pt x="9854" y="4861"/>
                </a:cubicBezTo>
                <a:cubicBezTo>
                  <a:pt x="9828" y="4872"/>
                  <a:pt x="9810" y="4848"/>
                  <a:pt x="9788" y="4857"/>
                </a:cubicBezTo>
                <a:cubicBezTo>
                  <a:pt x="9748" y="4875"/>
                  <a:pt x="9727" y="4932"/>
                  <a:pt x="9722" y="4972"/>
                </a:cubicBezTo>
                <a:close/>
                <a:moveTo>
                  <a:pt x="10247" y="4790"/>
                </a:moveTo>
                <a:cubicBezTo>
                  <a:pt x="10235" y="4806"/>
                  <a:pt x="10228" y="4824"/>
                  <a:pt x="10229" y="4844"/>
                </a:cubicBezTo>
                <a:cubicBezTo>
                  <a:pt x="10256" y="4835"/>
                  <a:pt x="10268" y="4814"/>
                  <a:pt x="10247" y="4790"/>
                </a:cubicBezTo>
                <a:close/>
                <a:moveTo>
                  <a:pt x="10310" y="5025"/>
                </a:moveTo>
                <a:cubicBezTo>
                  <a:pt x="10302" y="5060"/>
                  <a:pt x="10312" y="5062"/>
                  <a:pt x="10339" y="5031"/>
                </a:cubicBezTo>
                <a:cubicBezTo>
                  <a:pt x="10329" y="5029"/>
                  <a:pt x="10319" y="5027"/>
                  <a:pt x="10310" y="5025"/>
                </a:cubicBezTo>
                <a:close/>
                <a:moveTo>
                  <a:pt x="10351" y="5001"/>
                </a:moveTo>
                <a:cubicBezTo>
                  <a:pt x="10338" y="5053"/>
                  <a:pt x="10436" y="5070"/>
                  <a:pt x="10446" y="5013"/>
                </a:cubicBezTo>
                <a:cubicBezTo>
                  <a:pt x="10414" y="5019"/>
                  <a:pt x="10382" y="5010"/>
                  <a:pt x="10351" y="5001"/>
                </a:cubicBezTo>
                <a:close/>
                <a:moveTo>
                  <a:pt x="10449" y="5040"/>
                </a:moveTo>
                <a:cubicBezTo>
                  <a:pt x="10450" y="5049"/>
                  <a:pt x="10451" y="5058"/>
                  <a:pt x="10452" y="5067"/>
                </a:cubicBezTo>
                <a:cubicBezTo>
                  <a:pt x="10463" y="5059"/>
                  <a:pt x="10473" y="5050"/>
                  <a:pt x="10481" y="5040"/>
                </a:cubicBezTo>
                <a:cubicBezTo>
                  <a:pt x="10471" y="5040"/>
                  <a:pt x="10460" y="5040"/>
                  <a:pt x="10449" y="5040"/>
                </a:cubicBezTo>
                <a:close/>
                <a:moveTo>
                  <a:pt x="10636" y="4633"/>
                </a:moveTo>
                <a:cubicBezTo>
                  <a:pt x="10623" y="4641"/>
                  <a:pt x="10616" y="4653"/>
                  <a:pt x="10615" y="4669"/>
                </a:cubicBezTo>
                <a:cubicBezTo>
                  <a:pt x="10648" y="4672"/>
                  <a:pt x="10655" y="4661"/>
                  <a:pt x="10636" y="4633"/>
                </a:cubicBezTo>
                <a:close/>
                <a:moveTo>
                  <a:pt x="10684" y="5034"/>
                </a:moveTo>
                <a:cubicBezTo>
                  <a:pt x="10693" y="5054"/>
                  <a:pt x="10709" y="5063"/>
                  <a:pt x="10731" y="5061"/>
                </a:cubicBezTo>
                <a:cubicBezTo>
                  <a:pt x="10726" y="5036"/>
                  <a:pt x="10707" y="5025"/>
                  <a:pt x="10684" y="5034"/>
                </a:cubicBezTo>
                <a:close/>
                <a:moveTo>
                  <a:pt x="10936" y="4894"/>
                </a:moveTo>
                <a:cubicBezTo>
                  <a:pt x="10909" y="4917"/>
                  <a:pt x="10923" y="4974"/>
                  <a:pt x="10962" y="4973"/>
                </a:cubicBezTo>
                <a:cubicBezTo>
                  <a:pt x="11035" y="4972"/>
                  <a:pt x="11002" y="4887"/>
                  <a:pt x="10936" y="4894"/>
                </a:cubicBezTo>
                <a:close/>
                <a:moveTo>
                  <a:pt x="11280" y="5090"/>
                </a:moveTo>
                <a:cubicBezTo>
                  <a:pt x="11329" y="5074"/>
                  <a:pt x="11373" y="5044"/>
                  <a:pt x="11414" y="5013"/>
                </a:cubicBezTo>
                <a:cubicBezTo>
                  <a:pt x="11363" y="5033"/>
                  <a:pt x="11312" y="5028"/>
                  <a:pt x="11280" y="5090"/>
                </a:cubicBezTo>
                <a:close/>
                <a:moveTo>
                  <a:pt x="11334" y="4787"/>
                </a:moveTo>
                <a:cubicBezTo>
                  <a:pt x="11329" y="4813"/>
                  <a:pt x="11338" y="4814"/>
                  <a:pt x="11364" y="4790"/>
                </a:cubicBezTo>
                <a:cubicBezTo>
                  <a:pt x="11354" y="4789"/>
                  <a:pt x="11344" y="4788"/>
                  <a:pt x="11334" y="4787"/>
                </a:cubicBezTo>
                <a:close/>
                <a:moveTo>
                  <a:pt x="11387" y="4758"/>
                </a:moveTo>
                <a:cubicBezTo>
                  <a:pt x="11382" y="4766"/>
                  <a:pt x="11377" y="4774"/>
                  <a:pt x="11373" y="4782"/>
                </a:cubicBezTo>
                <a:cubicBezTo>
                  <a:pt x="11396" y="4790"/>
                  <a:pt x="11412" y="4779"/>
                  <a:pt x="11417" y="4755"/>
                </a:cubicBezTo>
                <a:cubicBezTo>
                  <a:pt x="11407" y="4756"/>
                  <a:pt x="11397" y="4757"/>
                  <a:pt x="11387" y="4758"/>
                </a:cubicBezTo>
                <a:close/>
                <a:moveTo>
                  <a:pt x="11586" y="4651"/>
                </a:moveTo>
                <a:cubicBezTo>
                  <a:pt x="11537" y="4654"/>
                  <a:pt x="11399" y="4818"/>
                  <a:pt x="11447" y="4862"/>
                </a:cubicBezTo>
                <a:cubicBezTo>
                  <a:pt x="11351" y="4817"/>
                  <a:pt x="11418" y="5059"/>
                  <a:pt x="11466" y="4947"/>
                </a:cubicBezTo>
                <a:cubicBezTo>
                  <a:pt x="11488" y="4898"/>
                  <a:pt x="11541" y="4874"/>
                  <a:pt x="11568" y="4827"/>
                </a:cubicBezTo>
                <a:cubicBezTo>
                  <a:pt x="11590" y="4788"/>
                  <a:pt x="11564" y="4700"/>
                  <a:pt x="11613" y="4683"/>
                </a:cubicBezTo>
                <a:cubicBezTo>
                  <a:pt x="11606" y="4671"/>
                  <a:pt x="11597" y="4661"/>
                  <a:pt x="11586" y="4651"/>
                </a:cubicBezTo>
                <a:close/>
                <a:moveTo>
                  <a:pt x="11619" y="4651"/>
                </a:moveTo>
                <a:cubicBezTo>
                  <a:pt x="11635" y="4677"/>
                  <a:pt x="11670" y="4670"/>
                  <a:pt x="11690" y="4693"/>
                </a:cubicBezTo>
                <a:cubicBezTo>
                  <a:pt x="11690" y="4652"/>
                  <a:pt x="11649" y="4649"/>
                  <a:pt x="11619" y="4651"/>
                </a:cubicBezTo>
                <a:close/>
                <a:moveTo>
                  <a:pt x="11960" y="4137"/>
                </a:moveTo>
                <a:cubicBezTo>
                  <a:pt x="11953" y="4128"/>
                  <a:pt x="11943" y="4125"/>
                  <a:pt x="11930" y="4128"/>
                </a:cubicBezTo>
                <a:cubicBezTo>
                  <a:pt x="11943" y="4150"/>
                  <a:pt x="11923" y="4216"/>
                  <a:pt x="11951" y="4225"/>
                </a:cubicBezTo>
                <a:cubicBezTo>
                  <a:pt x="11996" y="4239"/>
                  <a:pt x="11968" y="4153"/>
                  <a:pt x="11960" y="4137"/>
                </a:cubicBezTo>
                <a:close/>
                <a:moveTo>
                  <a:pt x="11984" y="4102"/>
                </a:moveTo>
                <a:cubicBezTo>
                  <a:pt x="11958" y="4096"/>
                  <a:pt x="11957" y="4106"/>
                  <a:pt x="11981" y="4131"/>
                </a:cubicBezTo>
                <a:cubicBezTo>
                  <a:pt x="11982" y="4121"/>
                  <a:pt x="11983" y="4112"/>
                  <a:pt x="11984" y="4102"/>
                </a:cubicBezTo>
                <a:close/>
                <a:moveTo>
                  <a:pt x="11984" y="4253"/>
                </a:moveTo>
                <a:cubicBezTo>
                  <a:pt x="12037" y="4213"/>
                  <a:pt x="12090" y="4073"/>
                  <a:pt x="12109" y="4010"/>
                </a:cubicBezTo>
                <a:cubicBezTo>
                  <a:pt x="12064" y="4026"/>
                  <a:pt x="12068" y="4070"/>
                  <a:pt x="12053" y="4106"/>
                </a:cubicBezTo>
                <a:cubicBezTo>
                  <a:pt x="12032" y="4157"/>
                  <a:pt x="12000" y="4197"/>
                  <a:pt x="11984" y="4253"/>
                </a:cubicBezTo>
                <a:close/>
                <a:moveTo>
                  <a:pt x="12385" y="4312"/>
                </a:moveTo>
                <a:cubicBezTo>
                  <a:pt x="12377" y="4349"/>
                  <a:pt x="12370" y="4399"/>
                  <a:pt x="12400" y="4428"/>
                </a:cubicBezTo>
                <a:cubicBezTo>
                  <a:pt x="12340" y="4425"/>
                  <a:pt x="12320" y="4604"/>
                  <a:pt x="12419" y="4557"/>
                </a:cubicBezTo>
                <a:cubicBezTo>
                  <a:pt x="12547" y="4495"/>
                  <a:pt x="12464" y="4372"/>
                  <a:pt x="12385" y="4312"/>
                </a:cubicBezTo>
                <a:close/>
                <a:moveTo>
                  <a:pt x="12560" y="4464"/>
                </a:moveTo>
                <a:cubicBezTo>
                  <a:pt x="12539" y="4477"/>
                  <a:pt x="12536" y="4505"/>
                  <a:pt x="12545" y="4526"/>
                </a:cubicBezTo>
                <a:cubicBezTo>
                  <a:pt x="12561" y="4508"/>
                  <a:pt x="12566" y="4487"/>
                  <a:pt x="12560" y="4464"/>
                </a:cubicBezTo>
                <a:close/>
                <a:moveTo>
                  <a:pt x="12560" y="4413"/>
                </a:moveTo>
                <a:cubicBezTo>
                  <a:pt x="12533" y="4430"/>
                  <a:pt x="12536" y="4439"/>
                  <a:pt x="12572" y="4443"/>
                </a:cubicBezTo>
                <a:cubicBezTo>
                  <a:pt x="12568" y="4433"/>
                  <a:pt x="12564" y="4423"/>
                  <a:pt x="12560" y="4413"/>
                </a:cubicBezTo>
                <a:close/>
                <a:moveTo>
                  <a:pt x="12601" y="4419"/>
                </a:moveTo>
                <a:cubicBezTo>
                  <a:pt x="12637" y="4312"/>
                  <a:pt x="12576" y="4384"/>
                  <a:pt x="12601" y="4419"/>
                </a:cubicBezTo>
                <a:close/>
                <a:moveTo>
                  <a:pt x="2412" y="4069"/>
                </a:moveTo>
                <a:cubicBezTo>
                  <a:pt x="2421" y="4029"/>
                  <a:pt x="2363" y="3983"/>
                  <a:pt x="2332" y="4022"/>
                </a:cubicBezTo>
                <a:cubicBezTo>
                  <a:pt x="2361" y="4036"/>
                  <a:pt x="2373" y="4084"/>
                  <a:pt x="2412" y="4069"/>
                </a:cubicBezTo>
                <a:close/>
                <a:moveTo>
                  <a:pt x="174" y="43"/>
                </a:moveTo>
                <a:cubicBezTo>
                  <a:pt x="218" y="57"/>
                  <a:pt x="195" y="0"/>
                  <a:pt x="153" y="13"/>
                </a:cubicBezTo>
                <a:cubicBezTo>
                  <a:pt x="160" y="23"/>
                  <a:pt x="167" y="33"/>
                  <a:pt x="174" y="43"/>
                </a:cubicBezTo>
                <a:close/>
                <a:moveTo>
                  <a:pt x="878" y="236"/>
                </a:moveTo>
                <a:cubicBezTo>
                  <a:pt x="751" y="310"/>
                  <a:pt x="777" y="229"/>
                  <a:pt x="710" y="228"/>
                </a:cubicBezTo>
                <a:cubicBezTo>
                  <a:pt x="634" y="226"/>
                  <a:pt x="500" y="309"/>
                  <a:pt x="376" y="167"/>
                </a:cubicBezTo>
                <a:cubicBezTo>
                  <a:pt x="342" y="128"/>
                  <a:pt x="246" y="72"/>
                  <a:pt x="193" y="109"/>
                </a:cubicBezTo>
                <a:cubicBezTo>
                  <a:pt x="0" y="245"/>
                  <a:pt x="470" y="625"/>
                  <a:pt x="544" y="725"/>
                </a:cubicBezTo>
                <a:cubicBezTo>
                  <a:pt x="573" y="763"/>
                  <a:pt x="611" y="764"/>
                  <a:pt x="654" y="772"/>
                </a:cubicBezTo>
                <a:cubicBezTo>
                  <a:pt x="762" y="792"/>
                  <a:pt x="809" y="1040"/>
                  <a:pt x="901" y="1078"/>
                </a:cubicBezTo>
                <a:cubicBezTo>
                  <a:pt x="976" y="1110"/>
                  <a:pt x="947" y="1183"/>
                  <a:pt x="968" y="1250"/>
                </a:cubicBezTo>
                <a:cubicBezTo>
                  <a:pt x="987" y="1313"/>
                  <a:pt x="1052" y="1297"/>
                  <a:pt x="1101" y="1331"/>
                </a:cubicBezTo>
                <a:cubicBezTo>
                  <a:pt x="1415" y="1549"/>
                  <a:pt x="1294" y="1507"/>
                  <a:pt x="1316" y="1589"/>
                </a:cubicBezTo>
                <a:cubicBezTo>
                  <a:pt x="1333" y="1652"/>
                  <a:pt x="1359" y="1712"/>
                  <a:pt x="1376" y="1775"/>
                </a:cubicBezTo>
                <a:cubicBezTo>
                  <a:pt x="1394" y="1841"/>
                  <a:pt x="1442" y="1911"/>
                  <a:pt x="1437" y="1981"/>
                </a:cubicBezTo>
                <a:cubicBezTo>
                  <a:pt x="1432" y="2055"/>
                  <a:pt x="1490" y="2010"/>
                  <a:pt x="1518" y="2043"/>
                </a:cubicBezTo>
                <a:cubicBezTo>
                  <a:pt x="1564" y="2097"/>
                  <a:pt x="1632" y="2085"/>
                  <a:pt x="1644" y="2174"/>
                </a:cubicBezTo>
                <a:cubicBezTo>
                  <a:pt x="1660" y="2290"/>
                  <a:pt x="1813" y="2365"/>
                  <a:pt x="1839" y="2487"/>
                </a:cubicBezTo>
                <a:cubicBezTo>
                  <a:pt x="1843" y="2504"/>
                  <a:pt x="1814" y="2506"/>
                  <a:pt x="1828" y="2525"/>
                </a:cubicBezTo>
                <a:cubicBezTo>
                  <a:pt x="1846" y="2550"/>
                  <a:pt x="1863" y="2577"/>
                  <a:pt x="1877" y="2605"/>
                </a:cubicBezTo>
                <a:cubicBezTo>
                  <a:pt x="1909" y="2669"/>
                  <a:pt x="1976" y="2753"/>
                  <a:pt x="1979" y="2825"/>
                </a:cubicBezTo>
                <a:cubicBezTo>
                  <a:pt x="1981" y="2895"/>
                  <a:pt x="1979" y="2940"/>
                  <a:pt x="2022" y="3000"/>
                </a:cubicBezTo>
                <a:cubicBezTo>
                  <a:pt x="2055" y="3046"/>
                  <a:pt x="2104" y="3078"/>
                  <a:pt x="2132" y="3128"/>
                </a:cubicBezTo>
                <a:cubicBezTo>
                  <a:pt x="2164" y="3186"/>
                  <a:pt x="2181" y="3246"/>
                  <a:pt x="2233" y="3292"/>
                </a:cubicBezTo>
                <a:cubicBezTo>
                  <a:pt x="2284" y="3338"/>
                  <a:pt x="2356" y="3369"/>
                  <a:pt x="2387" y="3434"/>
                </a:cubicBezTo>
                <a:cubicBezTo>
                  <a:pt x="2418" y="3498"/>
                  <a:pt x="2412" y="3536"/>
                  <a:pt x="2472" y="3585"/>
                </a:cubicBezTo>
                <a:cubicBezTo>
                  <a:pt x="2575" y="3669"/>
                  <a:pt x="2684" y="3801"/>
                  <a:pt x="2800" y="3861"/>
                </a:cubicBezTo>
                <a:cubicBezTo>
                  <a:pt x="2910" y="3919"/>
                  <a:pt x="2861" y="3976"/>
                  <a:pt x="3008" y="4098"/>
                </a:cubicBezTo>
                <a:cubicBezTo>
                  <a:pt x="3020" y="4109"/>
                  <a:pt x="3005" y="4121"/>
                  <a:pt x="3021" y="4132"/>
                </a:cubicBezTo>
                <a:cubicBezTo>
                  <a:pt x="3031" y="4140"/>
                  <a:pt x="3130" y="4268"/>
                  <a:pt x="3131" y="4200"/>
                </a:cubicBezTo>
                <a:cubicBezTo>
                  <a:pt x="3131" y="4160"/>
                  <a:pt x="3093" y="4130"/>
                  <a:pt x="3089" y="4090"/>
                </a:cubicBezTo>
                <a:cubicBezTo>
                  <a:pt x="3083" y="4035"/>
                  <a:pt x="3170" y="4107"/>
                  <a:pt x="3181" y="4116"/>
                </a:cubicBezTo>
                <a:cubicBezTo>
                  <a:pt x="3255" y="4181"/>
                  <a:pt x="3327" y="4182"/>
                  <a:pt x="3318" y="4057"/>
                </a:cubicBezTo>
                <a:cubicBezTo>
                  <a:pt x="3364" y="4097"/>
                  <a:pt x="3395" y="4178"/>
                  <a:pt x="3461" y="4191"/>
                </a:cubicBezTo>
                <a:cubicBezTo>
                  <a:pt x="3500" y="4198"/>
                  <a:pt x="3498" y="4080"/>
                  <a:pt x="3499" y="4060"/>
                </a:cubicBezTo>
                <a:cubicBezTo>
                  <a:pt x="3503" y="3983"/>
                  <a:pt x="3514" y="3906"/>
                  <a:pt x="3520" y="3829"/>
                </a:cubicBezTo>
                <a:cubicBezTo>
                  <a:pt x="3523" y="3788"/>
                  <a:pt x="3550" y="3729"/>
                  <a:pt x="3531" y="3690"/>
                </a:cubicBezTo>
                <a:cubicBezTo>
                  <a:pt x="3517" y="3660"/>
                  <a:pt x="3507" y="3642"/>
                  <a:pt x="3517" y="3609"/>
                </a:cubicBezTo>
                <a:cubicBezTo>
                  <a:pt x="3529" y="3570"/>
                  <a:pt x="3561" y="3516"/>
                  <a:pt x="3556" y="3474"/>
                </a:cubicBezTo>
                <a:cubicBezTo>
                  <a:pt x="3549" y="3415"/>
                  <a:pt x="3477" y="3463"/>
                  <a:pt x="3573" y="3297"/>
                </a:cubicBezTo>
                <a:cubicBezTo>
                  <a:pt x="3593" y="3263"/>
                  <a:pt x="3609" y="3248"/>
                  <a:pt x="3601" y="3206"/>
                </a:cubicBezTo>
                <a:cubicBezTo>
                  <a:pt x="3594" y="3165"/>
                  <a:pt x="3561" y="3181"/>
                  <a:pt x="3538" y="3157"/>
                </a:cubicBezTo>
                <a:cubicBezTo>
                  <a:pt x="3507" y="3125"/>
                  <a:pt x="3457" y="3016"/>
                  <a:pt x="3475" y="2974"/>
                </a:cubicBezTo>
                <a:cubicBezTo>
                  <a:pt x="3439" y="2968"/>
                  <a:pt x="3267" y="2922"/>
                  <a:pt x="3253" y="2959"/>
                </a:cubicBezTo>
                <a:cubicBezTo>
                  <a:pt x="3247" y="2948"/>
                  <a:pt x="3242" y="2937"/>
                  <a:pt x="3238" y="2926"/>
                </a:cubicBezTo>
                <a:cubicBezTo>
                  <a:pt x="3200" y="2973"/>
                  <a:pt x="3195" y="3039"/>
                  <a:pt x="3140" y="3072"/>
                </a:cubicBezTo>
                <a:cubicBezTo>
                  <a:pt x="3156" y="3048"/>
                  <a:pt x="3232" y="2965"/>
                  <a:pt x="3158" y="2964"/>
                </a:cubicBezTo>
                <a:cubicBezTo>
                  <a:pt x="3198" y="2948"/>
                  <a:pt x="3245" y="2913"/>
                  <a:pt x="3239" y="2864"/>
                </a:cubicBezTo>
                <a:cubicBezTo>
                  <a:pt x="3234" y="2827"/>
                  <a:pt x="3195" y="2840"/>
                  <a:pt x="3172" y="2826"/>
                </a:cubicBezTo>
                <a:cubicBezTo>
                  <a:pt x="3133" y="2803"/>
                  <a:pt x="3094" y="2563"/>
                  <a:pt x="3089" y="2520"/>
                </a:cubicBezTo>
                <a:cubicBezTo>
                  <a:pt x="3083" y="2476"/>
                  <a:pt x="2955" y="2471"/>
                  <a:pt x="2917" y="2480"/>
                </a:cubicBezTo>
                <a:cubicBezTo>
                  <a:pt x="2887" y="2487"/>
                  <a:pt x="2831" y="2428"/>
                  <a:pt x="2809" y="2410"/>
                </a:cubicBezTo>
                <a:cubicBezTo>
                  <a:pt x="2773" y="2380"/>
                  <a:pt x="2787" y="2316"/>
                  <a:pt x="2772" y="2273"/>
                </a:cubicBezTo>
                <a:cubicBezTo>
                  <a:pt x="2788" y="2293"/>
                  <a:pt x="2813" y="2297"/>
                  <a:pt x="2834" y="2282"/>
                </a:cubicBezTo>
                <a:cubicBezTo>
                  <a:pt x="2825" y="2247"/>
                  <a:pt x="2792" y="2243"/>
                  <a:pt x="2763" y="2240"/>
                </a:cubicBezTo>
                <a:cubicBezTo>
                  <a:pt x="2787" y="2239"/>
                  <a:pt x="2804" y="2222"/>
                  <a:pt x="2810" y="2199"/>
                </a:cubicBezTo>
                <a:cubicBezTo>
                  <a:pt x="2790" y="2197"/>
                  <a:pt x="2770" y="2199"/>
                  <a:pt x="2751" y="2205"/>
                </a:cubicBezTo>
                <a:cubicBezTo>
                  <a:pt x="2786" y="2194"/>
                  <a:pt x="2807" y="2163"/>
                  <a:pt x="2832" y="2140"/>
                </a:cubicBezTo>
                <a:cubicBezTo>
                  <a:pt x="2875" y="2102"/>
                  <a:pt x="3001" y="2157"/>
                  <a:pt x="2844" y="1981"/>
                </a:cubicBezTo>
                <a:cubicBezTo>
                  <a:pt x="2791" y="1922"/>
                  <a:pt x="2752" y="1927"/>
                  <a:pt x="2691" y="1970"/>
                </a:cubicBezTo>
                <a:cubicBezTo>
                  <a:pt x="2644" y="2003"/>
                  <a:pt x="2525" y="2088"/>
                  <a:pt x="2475" y="2021"/>
                </a:cubicBezTo>
                <a:cubicBezTo>
                  <a:pt x="2580" y="2081"/>
                  <a:pt x="2782" y="1894"/>
                  <a:pt x="2591" y="1851"/>
                </a:cubicBezTo>
                <a:cubicBezTo>
                  <a:pt x="2560" y="1844"/>
                  <a:pt x="2529" y="1858"/>
                  <a:pt x="2499" y="1845"/>
                </a:cubicBezTo>
                <a:cubicBezTo>
                  <a:pt x="2465" y="1832"/>
                  <a:pt x="2451" y="1793"/>
                  <a:pt x="2423" y="1771"/>
                </a:cubicBezTo>
                <a:cubicBezTo>
                  <a:pt x="2367" y="1727"/>
                  <a:pt x="2398" y="1635"/>
                  <a:pt x="2337" y="1588"/>
                </a:cubicBezTo>
                <a:cubicBezTo>
                  <a:pt x="2314" y="1570"/>
                  <a:pt x="2291" y="1543"/>
                  <a:pt x="2266" y="1529"/>
                </a:cubicBezTo>
                <a:cubicBezTo>
                  <a:pt x="2240" y="1514"/>
                  <a:pt x="2205" y="1527"/>
                  <a:pt x="2176" y="1512"/>
                </a:cubicBezTo>
                <a:cubicBezTo>
                  <a:pt x="2129" y="1487"/>
                  <a:pt x="2133" y="1414"/>
                  <a:pt x="2102" y="1374"/>
                </a:cubicBezTo>
                <a:cubicBezTo>
                  <a:pt x="2088" y="1355"/>
                  <a:pt x="1981" y="1251"/>
                  <a:pt x="1958" y="1313"/>
                </a:cubicBezTo>
                <a:cubicBezTo>
                  <a:pt x="1941" y="1359"/>
                  <a:pt x="1997" y="1418"/>
                  <a:pt x="2003" y="1462"/>
                </a:cubicBezTo>
                <a:cubicBezTo>
                  <a:pt x="1983" y="1443"/>
                  <a:pt x="1978" y="1416"/>
                  <a:pt x="1962" y="1394"/>
                </a:cubicBezTo>
                <a:cubicBezTo>
                  <a:pt x="1936" y="1358"/>
                  <a:pt x="1888" y="1352"/>
                  <a:pt x="1857" y="1323"/>
                </a:cubicBezTo>
                <a:cubicBezTo>
                  <a:pt x="1805" y="1274"/>
                  <a:pt x="1800" y="1196"/>
                  <a:pt x="1750" y="1145"/>
                </a:cubicBezTo>
                <a:cubicBezTo>
                  <a:pt x="1736" y="1164"/>
                  <a:pt x="1733" y="1185"/>
                  <a:pt x="1742" y="1207"/>
                </a:cubicBezTo>
                <a:cubicBezTo>
                  <a:pt x="1733" y="1192"/>
                  <a:pt x="1682" y="1091"/>
                  <a:pt x="1700" y="1171"/>
                </a:cubicBezTo>
                <a:cubicBezTo>
                  <a:pt x="1667" y="1133"/>
                  <a:pt x="1716" y="1085"/>
                  <a:pt x="1666" y="1052"/>
                </a:cubicBezTo>
                <a:cubicBezTo>
                  <a:pt x="1618" y="1021"/>
                  <a:pt x="1452" y="839"/>
                  <a:pt x="1386" y="810"/>
                </a:cubicBezTo>
                <a:cubicBezTo>
                  <a:pt x="1365" y="801"/>
                  <a:pt x="1342" y="796"/>
                  <a:pt x="1321" y="786"/>
                </a:cubicBezTo>
                <a:cubicBezTo>
                  <a:pt x="1284" y="770"/>
                  <a:pt x="1289" y="743"/>
                  <a:pt x="1266" y="717"/>
                </a:cubicBezTo>
                <a:cubicBezTo>
                  <a:pt x="1235" y="684"/>
                  <a:pt x="1179" y="682"/>
                  <a:pt x="1148" y="652"/>
                </a:cubicBezTo>
                <a:cubicBezTo>
                  <a:pt x="1108" y="614"/>
                  <a:pt x="1161" y="547"/>
                  <a:pt x="1119" y="513"/>
                </a:cubicBezTo>
                <a:cubicBezTo>
                  <a:pt x="1068" y="471"/>
                  <a:pt x="1058" y="471"/>
                  <a:pt x="1036" y="405"/>
                </a:cubicBezTo>
                <a:cubicBezTo>
                  <a:pt x="1016" y="349"/>
                  <a:pt x="922" y="275"/>
                  <a:pt x="878" y="236"/>
                </a:cubicBezTo>
                <a:close/>
                <a:moveTo>
                  <a:pt x="982" y="1890"/>
                </a:moveTo>
                <a:cubicBezTo>
                  <a:pt x="1043" y="1956"/>
                  <a:pt x="1064" y="1772"/>
                  <a:pt x="1037" y="1735"/>
                </a:cubicBezTo>
                <a:cubicBezTo>
                  <a:pt x="1005" y="1691"/>
                  <a:pt x="953" y="1608"/>
                  <a:pt x="902" y="1586"/>
                </a:cubicBezTo>
                <a:cubicBezTo>
                  <a:pt x="865" y="1570"/>
                  <a:pt x="843" y="1623"/>
                  <a:pt x="803" y="1599"/>
                </a:cubicBezTo>
                <a:cubicBezTo>
                  <a:pt x="810" y="1654"/>
                  <a:pt x="859" y="1695"/>
                  <a:pt x="882" y="1743"/>
                </a:cubicBezTo>
                <a:cubicBezTo>
                  <a:pt x="897" y="1772"/>
                  <a:pt x="931" y="1782"/>
                  <a:pt x="949" y="1810"/>
                </a:cubicBezTo>
                <a:cubicBezTo>
                  <a:pt x="964" y="1835"/>
                  <a:pt x="967" y="1864"/>
                  <a:pt x="982" y="1890"/>
                </a:cubicBezTo>
                <a:close/>
                <a:moveTo>
                  <a:pt x="866" y="1379"/>
                </a:moveTo>
                <a:cubicBezTo>
                  <a:pt x="865" y="1349"/>
                  <a:pt x="843" y="1301"/>
                  <a:pt x="806" y="1329"/>
                </a:cubicBezTo>
                <a:cubicBezTo>
                  <a:pt x="829" y="1342"/>
                  <a:pt x="848" y="1359"/>
                  <a:pt x="866" y="1379"/>
                </a:cubicBezTo>
                <a:close/>
                <a:moveTo>
                  <a:pt x="1237" y="2279"/>
                </a:moveTo>
                <a:cubicBezTo>
                  <a:pt x="1245" y="2252"/>
                  <a:pt x="1234" y="2226"/>
                  <a:pt x="1213" y="2210"/>
                </a:cubicBezTo>
                <a:cubicBezTo>
                  <a:pt x="1197" y="2233"/>
                  <a:pt x="1184" y="2267"/>
                  <a:pt x="1178" y="2294"/>
                </a:cubicBezTo>
                <a:cubicBezTo>
                  <a:pt x="1170" y="2329"/>
                  <a:pt x="1249" y="2331"/>
                  <a:pt x="1237" y="2279"/>
                </a:cubicBezTo>
                <a:close/>
                <a:moveTo>
                  <a:pt x="1183" y="2110"/>
                </a:moveTo>
                <a:cubicBezTo>
                  <a:pt x="1199" y="2154"/>
                  <a:pt x="1222" y="2194"/>
                  <a:pt x="1245" y="2234"/>
                </a:cubicBezTo>
                <a:cubicBezTo>
                  <a:pt x="1256" y="2201"/>
                  <a:pt x="1230" y="2104"/>
                  <a:pt x="1183" y="2110"/>
                </a:cubicBezTo>
                <a:close/>
                <a:moveTo>
                  <a:pt x="1257" y="1531"/>
                </a:moveTo>
                <a:cubicBezTo>
                  <a:pt x="1262" y="1507"/>
                  <a:pt x="1252" y="1507"/>
                  <a:pt x="1228" y="1531"/>
                </a:cubicBezTo>
                <a:cubicBezTo>
                  <a:pt x="1238" y="1531"/>
                  <a:pt x="1247" y="1531"/>
                  <a:pt x="1257" y="1531"/>
                </a:cubicBezTo>
                <a:close/>
                <a:moveTo>
                  <a:pt x="1334" y="2077"/>
                </a:moveTo>
                <a:cubicBezTo>
                  <a:pt x="1326" y="2038"/>
                  <a:pt x="1264" y="2044"/>
                  <a:pt x="1243" y="2065"/>
                </a:cubicBezTo>
                <a:cubicBezTo>
                  <a:pt x="1270" y="2083"/>
                  <a:pt x="1303" y="2086"/>
                  <a:pt x="1334" y="2077"/>
                </a:cubicBezTo>
                <a:close/>
                <a:moveTo>
                  <a:pt x="1427" y="2754"/>
                </a:moveTo>
                <a:cubicBezTo>
                  <a:pt x="1550" y="2736"/>
                  <a:pt x="1358" y="2496"/>
                  <a:pt x="1361" y="2439"/>
                </a:cubicBezTo>
                <a:cubicBezTo>
                  <a:pt x="1341" y="2450"/>
                  <a:pt x="1307" y="2445"/>
                  <a:pt x="1292" y="2465"/>
                </a:cubicBezTo>
                <a:cubicBezTo>
                  <a:pt x="1272" y="2494"/>
                  <a:pt x="1259" y="2549"/>
                  <a:pt x="1281" y="2580"/>
                </a:cubicBezTo>
                <a:cubicBezTo>
                  <a:pt x="1322" y="2639"/>
                  <a:pt x="1346" y="2736"/>
                  <a:pt x="1427" y="2754"/>
                </a:cubicBezTo>
                <a:close/>
                <a:moveTo>
                  <a:pt x="1655" y="2959"/>
                </a:moveTo>
                <a:cubicBezTo>
                  <a:pt x="1648" y="2927"/>
                  <a:pt x="1607" y="2815"/>
                  <a:pt x="1563" y="2845"/>
                </a:cubicBezTo>
                <a:cubicBezTo>
                  <a:pt x="1515" y="2878"/>
                  <a:pt x="1633" y="2946"/>
                  <a:pt x="1655" y="2959"/>
                </a:cubicBezTo>
                <a:close/>
                <a:moveTo>
                  <a:pt x="1697" y="3101"/>
                </a:moveTo>
                <a:cubicBezTo>
                  <a:pt x="1713" y="3160"/>
                  <a:pt x="1836" y="3083"/>
                  <a:pt x="1694" y="3000"/>
                </a:cubicBezTo>
                <a:cubicBezTo>
                  <a:pt x="1681" y="3034"/>
                  <a:pt x="1703" y="3067"/>
                  <a:pt x="1697" y="3101"/>
                </a:cubicBezTo>
                <a:close/>
                <a:moveTo>
                  <a:pt x="1836" y="3300"/>
                </a:moveTo>
                <a:cubicBezTo>
                  <a:pt x="1838" y="3277"/>
                  <a:pt x="1817" y="3260"/>
                  <a:pt x="1820" y="3238"/>
                </a:cubicBezTo>
                <a:cubicBezTo>
                  <a:pt x="1826" y="3209"/>
                  <a:pt x="1843" y="3216"/>
                  <a:pt x="1834" y="3187"/>
                </a:cubicBezTo>
                <a:cubicBezTo>
                  <a:pt x="1828" y="3166"/>
                  <a:pt x="1802" y="3102"/>
                  <a:pt x="1770" y="3114"/>
                </a:cubicBezTo>
                <a:cubicBezTo>
                  <a:pt x="1723" y="3132"/>
                  <a:pt x="1813" y="3281"/>
                  <a:pt x="1836" y="3300"/>
                </a:cubicBezTo>
                <a:close/>
                <a:moveTo>
                  <a:pt x="2264" y="1418"/>
                </a:moveTo>
                <a:cubicBezTo>
                  <a:pt x="2252" y="1359"/>
                  <a:pt x="2170" y="1341"/>
                  <a:pt x="2149" y="1404"/>
                </a:cubicBezTo>
                <a:cubicBezTo>
                  <a:pt x="2137" y="1440"/>
                  <a:pt x="2159" y="1490"/>
                  <a:pt x="2198" y="1498"/>
                </a:cubicBezTo>
                <a:cubicBezTo>
                  <a:pt x="2245" y="1507"/>
                  <a:pt x="2247" y="1445"/>
                  <a:pt x="2264" y="1418"/>
                </a:cubicBezTo>
                <a:close/>
                <a:moveTo>
                  <a:pt x="2484" y="1572"/>
                </a:moveTo>
                <a:cubicBezTo>
                  <a:pt x="2439" y="1553"/>
                  <a:pt x="2389" y="1556"/>
                  <a:pt x="2347" y="1531"/>
                </a:cubicBezTo>
                <a:cubicBezTo>
                  <a:pt x="2339" y="1574"/>
                  <a:pt x="2375" y="1594"/>
                  <a:pt x="2412" y="1600"/>
                </a:cubicBezTo>
                <a:cubicBezTo>
                  <a:pt x="2447" y="1607"/>
                  <a:pt x="2466" y="1640"/>
                  <a:pt x="2492" y="1661"/>
                </a:cubicBezTo>
                <a:cubicBezTo>
                  <a:pt x="2492" y="1631"/>
                  <a:pt x="2495" y="1601"/>
                  <a:pt x="2484" y="1572"/>
                </a:cubicBezTo>
                <a:close/>
                <a:moveTo>
                  <a:pt x="2489" y="1682"/>
                </a:moveTo>
                <a:cubicBezTo>
                  <a:pt x="2471" y="1651"/>
                  <a:pt x="2445" y="1616"/>
                  <a:pt x="2407" y="1611"/>
                </a:cubicBezTo>
                <a:cubicBezTo>
                  <a:pt x="2397" y="1665"/>
                  <a:pt x="2402" y="1762"/>
                  <a:pt x="2472" y="1774"/>
                </a:cubicBezTo>
                <a:cubicBezTo>
                  <a:pt x="2483" y="1744"/>
                  <a:pt x="2477" y="1712"/>
                  <a:pt x="2489" y="1682"/>
                </a:cubicBezTo>
                <a:close/>
                <a:moveTo>
                  <a:pt x="2670" y="1830"/>
                </a:moveTo>
                <a:cubicBezTo>
                  <a:pt x="2637" y="1767"/>
                  <a:pt x="2575" y="1759"/>
                  <a:pt x="2556" y="1747"/>
                </a:cubicBezTo>
                <a:cubicBezTo>
                  <a:pt x="2617" y="1721"/>
                  <a:pt x="2644" y="1826"/>
                  <a:pt x="2706" y="1807"/>
                </a:cubicBezTo>
                <a:cubicBezTo>
                  <a:pt x="2694" y="1756"/>
                  <a:pt x="2534" y="1659"/>
                  <a:pt x="2554" y="1745"/>
                </a:cubicBezTo>
                <a:cubicBezTo>
                  <a:pt x="2537" y="1733"/>
                  <a:pt x="2521" y="1712"/>
                  <a:pt x="2509" y="1710"/>
                </a:cubicBezTo>
                <a:cubicBezTo>
                  <a:pt x="2492" y="1707"/>
                  <a:pt x="2476" y="1805"/>
                  <a:pt x="2497" y="1819"/>
                </a:cubicBezTo>
                <a:cubicBezTo>
                  <a:pt x="2546" y="1852"/>
                  <a:pt x="2617" y="1818"/>
                  <a:pt x="2665" y="1860"/>
                </a:cubicBezTo>
                <a:cubicBezTo>
                  <a:pt x="2667" y="1850"/>
                  <a:pt x="2669" y="1840"/>
                  <a:pt x="2670" y="1830"/>
                </a:cubicBezTo>
                <a:close/>
                <a:moveTo>
                  <a:pt x="2748" y="1902"/>
                </a:moveTo>
                <a:cubicBezTo>
                  <a:pt x="2744" y="1881"/>
                  <a:pt x="2731" y="1869"/>
                  <a:pt x="2709" y="1866"/>
                </a:cubicBezTo>
                <a:cubicBezTo>
                  <a:pt x="2694" y="1888"/>
                  <a:pt x="2697" y="1908"/>
                  <a:pt x="2718" y="1925"/>
                </a:cubicBezTo>
                <a:cubicBezTo>
                  <a:pt x="2729" y="1919"/>
                  <a:pt x="2739" y="1911"/>
                  <a:pt x="2748" y="1902"/>
                </a:cubicBezTo>
                <a:close/>
                <a:moveTo>
                  <a:pt x="2789" y="1744"/>
                </a:moveTo>
                <a:cubicBezTo>
                  <a:pt x="2781" y="1732"/>
                  <a:pt x="2770" y="1723"/>
                  <a:pt x="2757" y="1718"/>
                </a:cubicBezTo>
                <a:cubicBezTo>
                  <a:pt x="2753" y="1743"/>
                  <a:pt x="2765" y="1753"/>
                  <a:pt x="2789" y="1744"/>
                </a:cubicBezTo>
                <a:close/>
                <a:moveTo>
                  <a:pt x="2813" y="1848"/>
                </a:moveTo>
                <a:cubicBezTo>
                  <a:pt x="2806" y="1825"/>
                  <a:pt x="2788" y="1809"/>
                  <a:pt x="2762" y="1819"/>
                </a:cubicBezTo>
                <a:cubicBezTo>
                  <a:pt x="2763" y="1843"/>
                  <a:pt x="2778" y="1865"/>
                  <a:pt x="2798" y="1878"/>
                </a:cubicBezTo>
                <a:cubicBezTo>
                  <a:pt x="2803" y="1868"/>
                  <a:pt x="2808" y="1858"/>
                  <a:pt x="2813" y="1848"/>
                </a:cubicBezTo>
                <a:close/>
                <a:moveTo>
                  <a:pt x="2882" y="2207"/>
                </a:moveTo>
                <a:cubicBezTo>
                  <a:pt x="2860" y="2193"/>
                  <a:pt x="2779" y="2201"/>
                  <a:pt x="2812" y="2240"/>
                </a:cubicBezTo>
                <a:cubicBezTo>
                  <a:pt x="2832" y="2263"/>
                  <a:pt x="2878" y="2230"/>
                  <a:pt x="2882" y="2207"/>
                </a:cubicBezTo>
                <a:close/>
                <a:moveTo>
                  <a:pt x="2950" y="1780"/>
                </a:moveTo>
                <a:cubicBezTo>
                  <a:pt x="2958" y="1749"/>
                  <a:pt x="2947" y="1743"/>
                  <a:pt x="2917" y="1762"/>
                </a:cubicBezTo>
                <a:cubicBezTo>
                  <a:pt x="2928" y="1768"/>
                  <a:pt x="2939" y="1774"/>
                  <a:pt x="2950" y="1780"/>
                </a:cubicBezTo>
                <a:close/>
                <a:moveTo>
                  <a:pt x="3015" y="1706"/>
                </a:moveTo>
                <a:cubicBezTo>
                  <a:pt x="2993" y="1656"/>
                  <a:pt x="2953" y="1712"/>
                  <a:pt x="2953" y="1742"/>
                </a:cubicBezTo>
                <a:cubicBezTo>
                  <a:pt x="2953" y="1777"/>
                  <a:pt x="3019" y="1740"/>
                  <a:pt x="3015" y="1706"/>
                </a:cubicBezTo>
                <a:close/>
                <a:moveTo>
                  <a:pt x="3024" y="1828"/>
                </a:moveTo>
                <a:cubicBezTo>
                  <a:pt x="3040" y="1798"/>
                  <a:pt x="3032" y="1788"/>
                  <a:pt x="3000" y="1798"/>
                </a:cubicBezTo>
                <a:cubicBezTo>
                  <a:pt x="3008" y="1808"/>
                  <a:pt x="3016" y="1818"/>
                  <a:pt x="3024" y="1828"/>
                </a:cubicBezTo>
                <a:close/>
                <a:moveTo>
                  <a:pt x="3178" y="1744"/>
                </a:moveTo>
                <a:cubicBezTo>
                  <a:pt x="3136" y="1641"/>
                  <a:pt x="3017" y="1738"/>
                  <a:pt x="3066" y="1756"/>
                </a:cubicBezTo>
                <a:cubicBezTo>
                  <a:pt x="3100" y="1769"/>
                  <a:pt x="3114" y="1737"/>
                  <a:pt x="3125" y="1792"/>
                </a:cubicBezTo>
                <a:cubicBezTo>
                  <a:pt x="3136" y="1847"/>
                  <a:pt x="3179" y="1767"/>
                  <a:pt x="3178" y="1744"/>
                </a:cubicBezTo>
                <a:close/>
                <a:moveTo>
                  <a:pt x="3056" y="1860"/>
                </a:moveTo>
                <a:cubicBezTo>
                  <a:pt x="3056" y="1849"/>
                  <a:pt x="3053" y="1838"/>
                  <a:pt x="3048" y="1828"/>
                </a:cubicBezTo>
                <a:cubicBezTo>
                  <a:pt x="3051" y="1838"/>
                  <a:pt x="3054" y="1849"/>
                  <a:pt x="3056" y="1860"/>
                </a:cubicBezTo>
                <a:close/>
                <a:moveTo>
                  <a:pt x="3122" y="2234"/>
                </a:moveTo>
                <a:cubicBezTo>
                  <a:pt x="3108" y="2245"/>
                  <a:pt x="3080" y="2251"/>
                  <a:pt x="3063" y="2257"/>
                </a:cubicBezTo>
                <a:cubicBezTo>
                  <a:pt x="3030" y="2267"/>
                  <a:pt x="3085" y="2333"/>
                  <a:pt x="3089" y="2350"/>
                </a:cubicBezTo>
                <a:cubicBezTo>
                  <a:pt x="3091" y="2320"/>
                  <a:pt x="3106" y="2311"/>
                  <a:pt x="3131" y="2329"/>
                </a:cubicBezTo>
                <a:cubicBezTo>
                  <a:pt x="3139" y="2294"/>
                  <a:pt x="3164" y="2259"/>
                  <a:pt x="3122" y="2234"/>
                </a:cubicBezTo>
                <a:close/>
                <a:moveTo>
                  <a:pt x="3104" y="2053"/>
                </a:moveTo>
                <a:cubicBezTo>
                  <a:pt x="3087" y="2072"/>
                  <a:pt x="3094" y="2083"/>
                  <a:pt x="3125" y="2086"/>
                </a:cubicBezTo>
                <a:cubicBezTo>
                  <a:pt x="3118" y="2075"/>
                  <a:pt x="3111" y="2064"/>
                  <a:pt x="3104" y="2053"/>
                </a:cubicBezTo>
                <a:close/>
                <a:moveTo>
                  <a:pt x="3134" y="2110"/>
                </a:moveTo>
                <a:cubicBezTo>
                  <a:pt x="3138" y="2131"/>
                  <a:pt x="3100" y="2209"/>
                  <a:pt x="3145" y="2203"/>
                </a:cubicBezTo>
                <a:cubicBezTo>
                  <a:pt x="3170" y="2200"/>
                  <a:pt x="3186" y="2186"/>
                  <a:pt x="3211" y="2199"/>
                </a:cubicBezTo>
                <a:cubicBezTo>
                  <a:pt x="3236" y="2212"/>
                  <a:pt x="3258" y="2233"/>
                  <a:pt x="3288" y="2216"/>
                </a:cubicBezTo>
                <a:cubicBezTo>
                  <a:pt x="3272" y="2191"/>
                  <a:pt x="3163" y="2107"/>
                  <a:pt x="3134" y="2110"/>
                </a:cubicBezTo>
                <a:close/>
                <a:moveTo>
                  <a:pt x="3163" y="1836"/>
                </a:moveTo>
                <a:cubicBezTo>
                  <a:pt x="3153" y="1836"/>
                  <a:pt x="3143" y="1838"/>
                  <a:pt x="3134" y="1842"/>
                </a:cubicBezTo>
                <a:cubicBezTo>
                  <a:pt x="3143" y="1840"/>
                  <a:pt x="3153" y="1838"/>
                  <a:pt x="3163" y="1836"/>
                </a:cubicBezTo>
                <a:close/>
                <a:moveTo>
                  <a:pt x="3145" y="2035"/>
                </a:moveTo>
                <a:cubicBezTo>
                  <a:pt x="3132" y="2064"/>
                  <a:pt x="3175" y="2088"/>
                  <a:pt x="3193" y="2098"/>
                </a:cubicBezTo>
                <a:cubicBezTo>
                  <a:pt x="3178" y="2076"/>
                  <a:pt x="3162" y="2056"/>
                  <a:pt x="3145" y="2035"/>
                </a:cubicBezTo>
                <a:close/>
                <a:moveTo>
                  <a:pt x="3392" y="2724"/>
                </a:moveTo>
                <a:cubicBezTo>
                  <a:pt x="3427" y="2772"/>
                  <a:pt x="3339" y="2793"/>
                  <a:pt x="3321" y="2825"/>
                </a:cubicBezTo>
                <a:cubicBezTo>
                  <a:pt x="3357" y="2855"/>
                  <a:pt x="3385" y="2879"/>
                  <a:pt x="3434" y="2861"/>
                </a:cubicBezTo>
                <a:cubicBezTo>
                  <a:pt x="3467" y="2849"/>
                  <a:pt x="3522" y="2877"/>
                  <a:pt x="3531" y="2911"/>
                </a:cubicBezTo>
                <a:cubicBezTo>
                  <a:pt x="3539" y="2941"/>
                  <a:pt x="3562" y="2976"/>
                  <a:pt x="3567" y="3003"/>
                </a:cubicBezTo>
                <a:cubicBezTo>
                  <a:pt x="3578" y="3063"/>
                  <a:pt x="3543" y="3089"/>
                  <a:pt x="3612" y="3127"/>
                </a:cubicBezTo>
                <a:cubicBezTo>
                  <a:pt x="3641" y="3143"/>
                  <a:pt x="3776" y="3246"/>
                  <a:pt x="3808" y="3217"/>
                </a:cubicBezTo>
                <a:cubicBezTo>
                  <a:pt x="3840" y="3188"/>
                  <a:pt x="3791" y="3174"/>
                  <a:pt x="3781" y="3150"/>
                </a:cubicBezTo>
                <a:cubicBezTo>
                  <a:pt x="3766" y="3112"/>
                  <a:pt x="3812" y="3043"/>
                  <a:pt x="3849" y="3036"/>
                </a:cubicBezTo>
                <a:cubicBezTo>
                  <a:pt x="3802" y="3007"/>
                  <a:pt x="3738" y="3021"/>
                  <a:pt x="3695" y="2985"/>
                </a:cubicBezTo>
                <a:cubicBezTo>
                  <a:pt x="3655" y="2952"/>
                  <a:pt x="3641" y="2871"/>
                  <a:pt x="3645" y="2822"/>
                </a:cubicBezTo>
                <a:cubicBezTo>
                  <a:pt x="3648" y="2793"/>
                  <a:pt x="3628" y="2700"/>
                  <a:pt x="3609" y="2677"/>
                </a:cubicBezTo>
                <a:cubicBezTo>
                  <a:pt x="3555" y="2610"/>
                  <a:pt x="3484" y="2687"/>
                  <a:pt x="3534" y="2748"/>
                </a:cubicBezTo>
                <a:cubicBezTo>
                  <a:pt x="3513" y="2751"/>
                  <a:pt x="3396" y="2589"/>
                  <a:pt x="3392" y="2724"/>
                </a:cubicBezTo>
                <a:close/>
                <a:moveTo>
                  <a:pt x="3846" y="3146"/>
                </a:moveTo>
                <a:cubicBezTo>
                  <a:pt x="3838" y="3149"/>
                  <a:pt x="3829" y="3152"/>
                  <a:pt x="3820" y="3154"/>
                </a:cubicBezTo>
                <a:cubicBezTo>
                  <a:pt x="3826" y="3179"/>
                  <a:pt x="3844" y="3190"/>
                  <a:pt x="3867" y="3176"/>
                </a:cubicBezTo>
                <a:cubicBezTo>
                  <a:pt x="3861" y="3165"/>
                  <a:pt x="3854" y="3155"/>
                  <a:pt x="3846" y="3146"/>
                </a:cubicBezTo>
                <a:close/>
                <a:moveTo>
                  <a:pt x="4054" y="3119"/>
                </a:moveTo>
                <a:cubicBezTo>
                  <a:pt x="4041" y="3124"/>
                  <a:pt x="4029" y="3132"/>
                  <a:pt x="4018" y="3143"/>
                </a:cubicBezTo>
                <a:cubicBezTo>
                  <a:pt x="4042" y="3154"/>
                  <a:pt x="4055" y="3145"/>
                  <a:pt x="4054" y="3119"/>
                </a:cubicBezTo>
                <a:close/>
                <a:moveTo>
                  <a:pt x="4128" y="3024"/>
                </a:moveTo>
                <a:cubicBezTo>
                  <a:pt x="4089" y="3064"/>
                  <a:pt x="4080" y="3133"/>
                  <a:pt x="4084" y="3185"/>
                </a:cubicBezTo>
                <a:cubicBezTo>
                  <a:pt x="4089" y="3241"/>
                  <a:pt x="4172" y="3271"/>
                  <a:pt x="4158" y="3211"/>
                </a:cubicBezTo>
                <a:cubicBezTo>
                  <a:pt x="4182" y="3213"/>
                  <a:pt x="4219" y="3280"/>
                  <a:pt x="4243" y="3257"/>
                </a:cubicBezTo>
                <a:cubicBezTo>
                  <a:pt x="4276" y="3224"/>
                  <a:pt x="4310" y="3158"/>
                  <a:pt x="4305" y="3109"/>
                </a:cubicBezTo>
                <a:cubicBezTo>
                  <a:pt x="4297" y="3039"/>
                  <a:pt x="4185" y="3012"/>
                  <a:pt x="4128" y="3024"/>
                </a:cubicBezTo>
                <a:close/>
                <a:moveTo>
                  <a:pt x="4223" y="738"/>
                </a:moveTo>
                <a:cubicBezTo>
                  <a:pt x="4249" y="742"/>
                  <a:pt x="4272" y="757"/>
                  <a:pt x="4288" y="777"/>
                </a:cubicBezTo>
                <a:cubicBezTo>
                  <a:pt x="4264" y="761"/>
                  <a:pt x="4248" y="774"/>
                  <a:pt x="4247" y="800"/>
                </a:cubicBezTo>
                <a:cubicBezTo>
                  <a:pt x="4321" y="811"/>
                  <a:pt x="4341" y="737"/>
                  <a:pt x="4313" y="681"/>
                </a:cubicBezTo>
                <a:cubicBezTo>
                  <a:pt x="4262" y="582"/>
                  <a:pt x="4199" y="661"/>
                  <a:pt x="4223" y="738"/>
                </a:cubicBezTo>
                <a:close/>
                <a:moveTo>
                  <a:pt x="4437" y="2724"/>
                </a:moveTo>
                <a:cubicBezTo>
                  <a:pt x="4449" y="2725"/>
                  <a:pt x="4461" y="2723"/>
                  <a:pt x="4473" y="2718"/>
                </a:cubicBezTo>
                <a:cubicBezTo>
                  <a:pt x="4460" y="2717"/>
                  <a:pt x="4448" y="2719"/>
                  <a:pt x="4437" y="2724"/>
                </a:cubicBezTo>
                <a:close/>
                <a:moveTo>
                  <a:pt x="4529" y="2671"/>
                </a:moveTo>
                <a:cubicBezTo>
                  <a:pt x="4512" y="2658"/>
                  <a:pt x="4495" y="2658"/>
                  <a:pt x="4479" y="2671"/>
                </a:cubicBezTo>
                <a:cubicBezTo>
                  <a:pt x="4485" y="2683"/>
                  <a:pt x="4494" y="2692"/>
                  <a:pt x="4505" y="2701"/>
                </a:cubicBezTo>
                <a:cubicBezTo>
                  <a:pt x="4514" y="2692"/>
                  <a:pt x="4522" y="2682"/>
                  <a:pt x="4529" y="2671"/>
                </a:cubicBezTo>
                <a:close/>
                <a:moveTo>
                  <a:pt x="4781" y="2481"/>
                </a:moveTo>
                <a:cubicBezTo>
                  <a:pt x="4735" y="2415"/>
                  <a:pt x="4640" y="2518"/>
                  <a:pt x="4698" y="2576"/>
                </a:cubicBezTo>
                <a:cubicBezTo>
                  <a:pt x="4726" y="2548"/>
                  <a:pt x="4800" y="2535"/>
                  <a:pt x="4781" y="2481"/>
                </a:cubicBezTo>
                <a:close/>
                <a:moveTo>
                  <a:pt x="6818" y="3282"/>
                </a:moveTo>
                <a:cubicBezTo>
                  <a:pt x="6711" y="3237"/>
                  <a:pt x="6745" y="3511"/>
                  <a:pt x="6768" y="3547"/>
                </a:cubicBezTo>
                <a:cubicBezTo>
                  <a:pt x="6796" y="3500"/>
                  <a:pt x="6826" y="3514"/>
                  <a:pt x="6822" y="3450"/>
                </a:cubicBezTo>
                <a:cubicBezTo>
                  <a:pt x="6819" y="3400"/>
                  <a:pt x="6799" y="3330"/>
                  <a:pt x="6818" y="3282"/>
                </a:cubicBezTo>
                <a:close/>
                <a:moveTo>
                  <a:pt x="6866" y="3327"/>
                </a:moveTo>
                <a:cubicBezTo>
                  <a:pt x="6832" y="3333"/>
                  <a:pt x="6835" y="3369"/>
                  <a:pt x="6857" y="3386"/>
                </a:cubicBezTo>
                <a:cubicBezTo>
                  <a:pt x="6861" y="3367"/>
                  <a:pt x="6864" y="3347"/>
                  <a:pt x="6866" y="3327"/>
                </a:cubicBezTo>
                <a:close/>
                <a:moveTo>
                  <a:pt x="7183" y="922"/>
                </a:moveTo>
                <a:cubicBezTo>
                  <a:pt x="7177" y="949"/>
                  <a:pt x="7187" y="952"/>
                  <a:pt x="7213" y="931"/>
                </a:cubicBezTo>
                <a:cubicBezTo>
                  <a:pt x="7203" y="928"/>
                  <a:pt x="7193" y="925"/>
                  <a:pt x="7183" y="922"/>
                </a:cubicBezTo>
                <a:close/>
                <a:moveTo>
                  <a:pt x="7219" y="886"/>
                </a:moveTo>
                <a:cubicBezTo>
                  <a:pt x="7206" y="915"/>
                  <a:pt x="7234" y="940"/>
                  <a:pt x="7257" y="949"/>
                </a:cubicBezTo>
                <a:cubicBezTo>
                  <a:pt x="7259" y="922"/>
                  <a:pt x="7260" y="877"/>
                  <a:pt x="7219" y="886"/>
                </a:cubicBezTo>
                <a:close/>
                <a:moveTo>
                  <a:pt x="7228" y="649"/>
                </a:moveTo>
                <a:cubicBezTo>
                  <a:pt x="7227" y="674"/>
                  <a:pt x="7243" y="692"/>
                  <a:pt x="7269" y="679"/>
                </a:cubicBezTo>
                <a:cubicBezTo>
                  <a:pt x="7266" y="655"/>
                  <a:pt x="7251" y="643"/>
                  <a:pt x="7228" y="649"/>
                </a:cubicBezTo>
                <a:close/>
                <a:moveTo>
                  <a:pt x="7240" y="2243"/>
                </a:moveTo>
                <a:cubicBezTo>
                  <a:pt x="7230" y="2252"/>
                  <a:pt x="7226" y="2263"/>
                  <a:pt x="7228" y="2276"/>
                </a:cubicBezTo>
                <a:cubicBezTo>
                  <a:pt x="7232" y="2265"/>
                  <a:pt x="7236" y="2254"/>
                  <a:pt x="7240" y="2243"/>
                </a:cubicBezTo>
                <a:close/>
                <a:moveTo>
                  <a:pt x="7290" y="836"/>
                </a:moveTo>
                <a:cubicBezTo>
                  <a:pt x="7291" y="857"/>
                  <a:pt x="7302" y="871"/>
                  <a:pt x="7323" y="877"/>
                </a:cubicBezTo>
                <a:cubicBezTo>
                  <a:pt x="7324" y="856"/>
                  <a:pt x="7310" y="842"/>
                  <a:pt x="7290" y="836"/>
                </a:cubicBezTo>
                <a:close/>
                <a:moveTo>
                  <a:pt x="7548" y="1284"/>
                </a:moveTo>
                <a:cubicBezTo>
                  <a:pt x="7551" y="1306"/>
                  <a:pt x="7561" y="1322"/>
                  <a:pt x="7578" y="1335"/>
                </a:cubicBezTo>
                <a:cubicBezTo>
                  <a:pt x="7569" y="1317"/>
                  <a:pt x="7559" y="1300"/>
                  <a:pt x="7548" y="1284"/>
                </a:cubicBezTo>
                <a:close/>
                <a:moveTo>
                  <a:pt x="4511" y="1801"/>
                </a:moveTo>
                <a:cubicBezTo>
                  <a:pt x="4550" y="1775"/>
                  <a:pt x="4524" y="1748"/>
                  <a:pt x="4532" y="1713"/>
                </a:cubicBezTo>
                <a:cubicBezTo>
                  <a:pt x="4543" y="1668"/>
                  <a:pt x="4608" y="1665"/>
                  <a:pt x="4615" y="1614"/>
                </a:cubicBezTo>
                <a:cubicBezTo>
                  <a:pt x="4601" y="1636"/>
                  <a:pt x="4584" y="1655"/>
                  <a:pt x="4564" y="1672"/>
                </a:cubicBezTo>
                <a:cubicBezTo>
                  <a:pt x="4528" y="1619"/>
                  <a:pt x="4573" y="1567"/>
                  <a:pt x="4608" y="1528"/>
                </a:cubicBezTo>
                <a:cubicBezTo>
                  <a:pt x="4630" y="1502"/>
                  <a:pt x="4637" y="1478"/>
                  <a:pt x="4648" y="1447"/>
                </a:cubicBezTo>
                <a:cubicBezTo>
                  <a:pt x="4663" y="1407"/>
                  <a:pt x="4714" y="1398"/>
                  <a:pt x="4743" y="1370"/>
                </a:cubicBezTo>
                <a:cubicBezTo>
                  <a:pt x="4739" y="1396"/>
                  <a:pt x="4710" y="1430"/>
                  <a:pt x="4719" y="1452"/>
                </a:cubicBezTo>
                <a:cubicBezTo>
                  <a:pt x="4723" y="1463"/>
                  <a:pt x="4735" y="1470"/>
                  <a:pt x="4744" y="1476"/>
                </a:cubicBezTo>
                <a:cubicBezTo>
                  <a:pt x="4758" y="1495"/>
                  <a:pt x="4764" y="1557"/>
                  <a:pt x="4784" y="1578"/>
                </a:cubicBezTo>
                <a:cubicBezTo>
                  <a:pt x="4822" y="1621"/>
                  <a:pt x="4870" y="1645"/>
                  <a:pt x="4908" y="1683"/>
                </a:cubicBezTo>
                <a:cubicBezTo>
                  <a:pt x="4925" y="1704"/>
                  <a:pt x="4945" y="1746"/>
                  <a:pt x="4960" y="1752"/>
                </a:cubicBezTo>
                <a:cubicBezTo>
                  <a:pt x="5006" y="1771"/>
                  <a:pt x="5036" y="1821"/>
                  <a:pt x="5100" y="1790"/>
                </a:cubicBezTo>
                <a:cubicBezTo>
                  <a:pt x="5151" y="1766"/>
                  <a:pt x="5195" y="1733"/>
                  <a:pt x="5256" y="1738"/>
                </a:cubicBezTo>
                <a:cubicBezTo>
                  <a:pt x="5317" y="1743"/>
                  <a:pt x="5388" y="1768"/>
                  <a:pt x="5445" y="1746"/>
                </a:cubicBezTo>
                <a:cubicBezTo>
                  <a:pt x="5448" y="1745"/>
                  <a:pt x="5523" y="1703"/>
                  <a:pt x="5526" y="1697"/>
                </a:cubicBezTo>
                <a:cubicBezTo>
                  <a:pt x="5557" y="1640"/>
                  <a:pt x="5538" y="1593"/>
                  <a:pt x="5628" y="1562"/>
                </a:cubicBezTo>
                <a:cubicBezTo>
                  <a:pt x="5662" y="1548"/>
                  <a:pt x="5781" y="1527"/>
                  <a:pt x="5804" y="1571"/>
                </a:cubicBezTo>
                <a:cubicBezTo>
                  <a:pt x="5826" y="1619"/>
                  <a:pt x="5955" y="1668"/>
                  <a:pt x="6017" y="1658"/>
                </a:cubicBezTo>
                <a:cubicBezTo>
                  <a:pt x="6062" y="1653"/>
                  <a:pt x="6079" y="1613"/>
                  <a:pt x="6113" y="1597"/>
                </a:cubicBezTo>
                <a:cubicBezTo>
                  <a:pt x="6142" y="1587"/>
                  <a:pt x="6155" y="1604"/>
                  <a:pt x="6178" y="1602"/>
                </a:cubicBezTo>
                <a:cubicBezTo>
                  <a:pt x="6194" y="1600"/>
                  <a:pt x="6194" y="1598"/>
                  <a:pt x="6202" y="1594"/>
                </a:cubicBezTo>
                <a:cubicBezTo>
                  <a:pt x="6271" y="1545"/>
                  <a:pt x="6258" y="1591"/>
                  <a:pt x="6305" y="1593"/>
                </a:cubicBezTo>
                <a:cubicBezTo>
                  <a:pt x="6293" y="1536"/>
                  <a:pt x="6414" y="1411"/>
                  <a:pt x="6381" y="1375"/>
                </a:cubicBezTo>
                <a:cubicBezTo>
                  <a:pt x="6323" y="1311"/>
                  <a:pt x="6452" y="1230"/>
                  <a:pt x="6500" y="1213"/>
                </a:cubicBezTo>
                <a:cubicBezTo>
                  <a:pt x="6476" y="1183"/>
                  <a:pt x="6422" y="1053"/>
                  <a:pt x="6508" y="1042"/>
                </a:cubicBezTo>
                <a:cubicBezTo>
                  <a:pt x="6612" y="1027"/>
                  <a:pt x="6541" y="953"/>
                  <a:pt x="6594" y="901"/>
                </a:cubicBezTo>
                <a:cubicBezTo>
                  <a:pt x="6638" y="858"/>
                  <a:pt x="6551" y="764"/>
                  <a:pt x="6630" y="614"/>
                </a:cubicBezTo>
                <a:cubicBezTo>
                  <a:pt x="6643" y="587"/>
                  <a:pt x="6669" y="577"/>
                  <a:pt x="6677" y="546"/>
                </a:cubicBezTo>
                <a:cubicBezTo>
                  <a:pt x="6747" y="570"/>
                  <a:pt x="6729" y="582"/>
                  <a:pt x="6807" y="553"/>
                </a:cubicBezTo>
                <a:cubicBezTo>
                  <a:pt x="6837" y="546"/>
                  <a:pt x="6886" y="619"/>
                  <a:pt x="6890" y="539"/>
                </a:cubicBezTo>
                <a:cubicBezTo>
                  <a:pt x="6958" y="598"/>
                  <a:pt x="7030" y="547"/>
                  <a:pt x="7096" y="569"/>
                </a:cubicBezTo>
                <a:cubicBezTo>
                  <a:pt x="7126" y="579"/>
                  <a:pt x="7175" y="630"/>
                  <a:pt x="7219" y="624"/>
                </a:cubicBezTo>
                <a:cubicBezTo>
                  <a:pt x="7200" y="638"/>
                  <a:pt x="7182" y="643"/>
                  <a:pt x="7160" y="646"/>
                </a:cubicBezTo>
                <a:cubicBezTo>
                  <a:pt x="7171" y="656"/>
                  <a:pt x="7282" y="749"/>
                  <a:pt x="7207" y="711"/>
                </a:cubicBezTo>
                <a:cubicBezTo>
                  <a:pt x="7222" y="722"/>
                  <a:pt x="7262" y="729"/>
                  <a:pt x="7270" y="747"/>
                </a:cubicBezTo>
                <a:cubicBezTo>
                  <a:pt x="7277" y="765"/>
                  <a:pt x="7277" y="783"/>
                  <a:pt x="7299" y="791"/>
                </a:cubicBezTo>
                <a:cubicBezTo>
                  <a:pt x="7263" y="837"/>
                  <a:pt x="7205" y="808"/>
                  <a:pt x="7189" y="762"/>
                </a:cubicBezTo>
                <a:cubicBezTo>
                  <a:pt x="7197" y="782"/>
                  <a:pt x="7199" y="803"/>
                  <a:pt x="7198" y="824"/>
                </a:cubicBezTo>
                <a:cubicBezTo>
                  <a:pt x="7166" y="804"/>
                  <a:pt x="7110" y="806"/>
                  <a:pt x="7076" y="821"/>
                </a:cubicBezTo>
                <a:cubicBezTo>
                  <a:pt x="7092" y="827"/>
                  <a:pt x="7104" y="836"/>
                  <a:pt x="7116" y="846"/>
                </a:cubicBezTo>
                <a:lnTo>
                  <a:pt x="7118" y="833"/>
                </a:lnTo>
                <a:cubicBezTo>
                  <a:pt x="7150" y="837"/>
                  <a:pt x="7179" y="850"/>
                  <a:pt x="7207" y="866"/>
                </a:cubicBezTo>
                <a:cubicBezTo>
                  <a:pt x="7181" y="870"/>
                  <a:pt x="7155" y="866"/>
                  <a:pt x="7130" y="859"/>
                </a:cubicBezTo>
                <a:cubicBezTo>
                  <a:pt x="7147" y="873"/>
                  <a:pt x="7164" y="887"/>
                  <a:pt x="7186" y="892"/>
                </a:cubicBezTo>
                <a:cubicBezTo>
                  <a:pt x="7175" y="916"/>
                  <a:pt x="7169" y="967"/>
                  <a:pt x="7130" y="949"/>
                </a:cubicBezTo>
                <a:cubicBezTo>
                  <a:pt x="7159" y="986"/>
                  <a:pt x="7202" y="1002"/>
                  <a:pt x="7246" y="1017"/>
                </a:cubicBezTo>
                <a:cubicBezTo>
                  <a:pt x="7210" y="1058"/>
                  <a:pt x="7280" y="1062"/>
                  <a:pt x="7222" y="1070"/>
                </a:cubicBezTo>
                <a:cubicBezTo>
                  <a:pt x="7242" y="1071"/>
                  <a:pt x="7261" y="1076"/>
                  <a:pt x="7278" y="1085"/>
                </a:cubicBezTo>
                <a:cubicBezTo>
                  <a:pt x="7219" y="1101"/>
                  <a:pt x="7293" y="1135"/>
                  <a:pt x="7316" y="1162"/>
                </a:cubicBezTo>
                <a:cubicBezTo>
                  <a:pt x="7341" y="1194"/>
                  <a:pt x="7364" y="1228"/>
                  <a:pt x="7385" y="1263"/>
                </a:cubicBezTo>
                <a:cubicBezTo>
                  <a:pt x="7412" y="1307"/>
                  <a:pt x="7356" y="1393"/>
                  <a:pt x="7305" y="1391"/>
                </a:cubicBezTo>
                <a:cubicBezTo>
                  <a:pt x="7338" y="1403"/>
                  <a:pt x="7322" y="1436"/>
                  <a:pt x="7348" y="1457"/>
                </a:cubicBezTo>
                <a:cubicBezTo>
                  <a:pt x="7385" y="1489"/>
                  <a:pt x="7422" y="1521"/>
                  <a:pt x="7461" y="1550"/>
                </a:cubicBezTo>
                <a:cubicBezTo>
                  <a:pt x="7493" y="1573"/>
                  <a:pt x="7511" y="1613"/>
                  <a:pt x="7548" y="1626"/>
                </a:cubicBezTo>
                <a:cubicBezTo>
                  <a:pt x="7597" y="1644"/>
                  <a:pt x="7632" y="1694"/>
                  <a:pt x="7664" y="1732"/>
                </a:cubicBezTo>
                <a:cubicBezTo>
                  <a:pt x="7678" y="1749"/>
                  <a:pt x="7714" y="1736"/>
                  <a:pt x="7689" y="1775"/>
                </a:cubicBezTo>
                <a:cubicBezTo>
                  <a:pt x="7658" y="1823"/>
                  <a:pt x="7608" y="1799"/>
                  <a:pt x="7565" y="1821"/>
                </a:cubicBezTo>
                <a:cubicBezTo>
                  <a:pt x="7495" y="1856"/>
                  <a:pt x="7411" y="1758"/>
                  <a:pt x="7355" y="1736"/>
                </a:cubicBezTo>
                <a:cubicBezTo>
                  <a:pt x="7381" y="1773"/>
                  <a:pt x="7401" y="1821"/>
                  <a:pt x="7341" y="1824"/>
                </a:cubicBezTo>
                <a:cubicBezTo>
                  <a:pt x="7287" y="1827"/>
                  <a:pt x="7269" y="1910"/>
                  <a:pt x="7256" y="1951"/>
                </a:cubicBezTo>
                <a:cubicBezTo>
                  <a:pt x="7218" y="2061"/>
                  <a:pt x="7201" y="2186"/>
                  <a:pt x="7207" y="2300"/>
                </a:cubicBezTo>
                <a:cubicBezTo>
                  <a:pt x="7223" y="2282"/>
                  <a:pt x="7243" y="2272"/>
                  <a:pt x="7266" y="2270"/>
                </a:cubicBezTo>
                <a:cubicBezTo>
                  <a:pt x="7259" y="2294"/>
                  <a:pt x="7219" y="2324"/>
                  <a:pt x="7249" y="2335"/>
                </a:cubicBezTo>
                <a:cubicBezTo>
                  <a:pt x="7221" y="2353"/>
                  <a:pt x="7221" y="2377"/>
                  <a:pt x="7249" y="2394"/>
                </a:cubicBezTo>
                <a:cubicBezTo>
                  <a:pt x="7210" y="2405"/>
                  <a:pt x="7167" y="2451"/>
                  <a:pt x="7157" y="2397"/>
                </a:cubicBezTo>
                <a:cubicBezTo>
                  <a:pt x="7145" y="2474"/>
                  <a:pt x="7002" y="2635"/>
                  <a:pt x="6981" y="2481"/>
                </a:cubicBezTo>
                <a:cubicBezTo>
                  <a:pt x="6952" y="2535"/>
                  <a:pt x="7002" y="2577"/>
                  <a:pt x="6941" y="2620"/>
                </a:cubicBezTo>
                <a:cubicBezTo>
                  <a:pt x="6913" y="2639"/>
                  <a:pt x="6927" y="2670"/>
                  <a:pt x="6907" y="2694"/>
                </a:cubicBezTo>
                <a:cubicBezTo>
                  <a:pt x="6884" y="2723"/>
                  <a:pt x="6842" y="2722"/>
                  <a:pt x="6821" y="2754"/>
                </a:cubicBezTo>
                <a:cubicBezTo>
                  <a:pt x="6914" y="2718"/>
                  <a:pt x="6883" y="2848"/>
                  <a:pt x="6839" y="2881"/>
                </a:cubicBezTo>
                <a:cubicBezTo>
                  <a:pt x="6862" y="2904"/>
                  <a:pt x="6909" y="2873"/>
                  <a:pt x="6928" y="2896"/>
                </a:cubicBezTo>
                <a:cubicBezTo>
                  <a:pt x="6947" y="2919"/>
                  <a:pt x="6909" y="3007"/>
                  <a:pt x="6895" y="3027"/>
                </a:cubicBezTo>
                <a:cubicBezTo>
                  <a:pt x="6879" y="3008"/>
                  <a:pt x="6859" y="3003"/>
                  <a:pt x="6836" y="3012"/>
                </a:cubicBezTo>
                <a:cubicBezTo>
                  <a:pt x="6894" y="3063"/>
                  <a:pt x="6818" y="3225"/>
                  <a:pt x="6777" y="3143"/>
                </a:cubicBezTo>
                <a:cubicBezTo>
                  <a:pt x="6765" y="3179"/>
                  <a:pt x="6796" y="3210"/>
                  <a:pt x="6815" y="3235"/>
                </a:cubicBezTo>
                <a:cubicBezTo>
                  <a:pt x="6734" y="3250"/>
                  <a:pt x="6759" y="3374"/>
                  <a:pt x="6690" y="3402"/>
                </a:cubicBezTo>
                <a:cubicBezTo>
                  <a:pt x="6615" y="3432"/>
                  <a:pt x="6539" y="3483"/>
                  <a:pt x="6462" y="3517"/>
                </a:cubicBezTo>
                <a:cubicBezTo>
                  <a:pt x="6442" y="3526"/>
                  <a:pt x="6283" y="3634"/>
                  <a:pt x="6289" y="3573"/>
                </a:cubicBezTo>
                <a:cubicBezTo>
                  <a:pt x="6294" y="3536"/>
                  <a:pt x="6289" y="3495"/>
                  <a:pt x="6291" y="3458"/>
                </a:cubicBezTo>
                <a:cubicBezTo>
                  <a:pt x="6293" y="3404"/>
                  <a:pt x="6259" y="3360"/>
                  <a:pt x="6272" y="3306"/>
                </a:cubicBezTo>
                <a:cubicBezTo>
                  <a:pt x="6212" y="3365"/>
                  <a:pt x="6170" y="3343"/>
                  <a:pt x="6212" y="3261"/>
                </a:cubicBezTo>
                <a:cubicBezTo>
                  <a:pt x="6185" y="3307"/>
                  <a:pt x="6125" y="3337"/>
                  <a:pt x="6138" y="3255"/>
                </a:cubicBezTo>
                <a:cubicBezTo>
                  <a:pt x="6132" y="3299"/>
                  <a:pt x="6017" y="3400"/>
                  <a:pt x="5984" y="3333"/>
                </a:cubicBezTo>
                <a:cubicBezTo>
                  <a:pt x="5972" y="3310"/>
                  <a:pt x="6004" y="3292"/>
                  <a:pt x="5982" y="3268"/>
                </a:cubicBezTo>
                <a:cubicBezTo>
                  <a:pt x="5941" y="3223"/>
                  <a:pt x="5898" y="3304"/>
                  <a:pt x="5886" y="3243"/>
                </a:cubicBezTo>
                <a:cubicBezTo>
                  <a:pt x="5899" y="3312"/>
                  <a:pt x="5811" y="3190"/>
                  <a:pt x="5803" y="3160"/>
                </a:cubicBezTo>
                <a:cubicBezTo>
                  <a:pt x="5803" y="3222"/>
                  <a:pt x="5736" y="3292"/>
                  <a:pt x="5683" y="3319"/>
                </a:cubicBezTo>
                <a:cubicBezTo>
                  <a:pt x="5628" y="3347"/>
                  <a:pt x="5580" y="3268"/>
                  <a:pt x="5527" y="3306"/>
                </a:cubicBezTo>
                <a:cubicBezTo>
                  <a:pt x="5508" y="3320"/>
                  <a:pt x="5433" y="3428"/>
                  <a:pt x="5418" y="3358"/>
                </a:cubicBezTo>
                <a:cubicBezTo>
                  <a:pt x="5401" y="3273"/>
                  <a:pt x="5429" y="3197"/>
                  <a:pt x="5384" y="3113"/>
                </a:cubicBezTo>
                <a:cubicBezTo>
                  <a:pt x="5348" y="3205"/>
                  <a:pt x="5336" y="3162"/>
                  <a:pt x="5268" y="3160"/>
                </a:cubicBezTo>
                <a:cubicBezTo>
                  <a:pt x="5239" y="3159"/>
                  <a:pt x="5216" y="3184"/>
                  <a:pt x="5194" y="3198"/>
                </a:cubicBezTo>
                <a:cubicBezTo>
                  <a:pt x="5152" y="3225"/>
                  <a:pt x="5124" y="3201"/>
                  <a:pt x="5081" y="3193"/>
                </a:cubicBezTo>
                <a:cubicBezTo>
                  <a:pt x="5095" y="3178"/>
                  <a:pt x="5110" y="3164"/>
                  <a:pt x="5126" y="3151"/>
                </a:cubicBezTo>
                <a:cubicBezTo>
                  <a:pt x="5091" y="3157"/>
                  <a:pt x="5080" y="3201"/>
                  <a:pt x="5043" y="3196"/>
                </a:cubicBezTo>
                <a:cubicBezTo>
                  <a:pt x="5058" y="3106"/>
                  <a:pt x="4967" y="3156"/>
                  <a:pt x="4930" y="3184"/>
                </a:cubicBezTo>
                <a:cubicBezTo>
                  <a:pt x="4887" y="3130"/>
                  <a:pt x="4921" y="3040"/>
                  <a:pt x="4902" y="2978"/>
                </a:cubicBezTo>
                <a:cubicBezTo>
                  <a:pt x="4889" y="2936"/>
                  <a:pt x="4897" y="2891"/>
                  <a:pt x="4889" y="2848"/>
                </a:cubicBezTo>
                <a:cubicBezTo>
                  <a:pt x="4883" y="2812"/>
                  <a:pt x="4826" y="2782"/>
                  <a:pt x="4830" y="2751"/>
                </a:cubicBezTo>
                <a:cubicBezTo>
                  <a:pt x="4831" y="2741"/>
                  <a:pt x="4913" y="2659"/>
                  <a:pt x="4862" y="2583"/>
                </a:cubicBezTo>
                <a:cubicBezTo>
                  <a:pt x="4845" y="2558"/>
                  <a:pt x="4842" y="2531"/>
                  <a:pt x="4828" y="2507"/>
                </a:cubicBezTo>
                <a:cubicBezTo>
                  <a:pt x="4810" y="2478"/>
                  <a:pt x="4773" y="2467"/>
                  <a:pt x="4775" y="2427"/>
                </a:cubicBezTo>
                <a:cubicBezTo>
                  <a:pt x="4767" y="2437"/>
                  <a:pt x="4758" y="2447"/>
                  <a:pt x="4749" y="2457"/>
                </a:cubicBezTo>
                <a:cubicBezTo>
                  <a:pt x="4717" y="2396"/>
                  <a:pt x="4684" y="2452"/>
                  <a:pt x="4641" y="2426"/>
                </a:cubicBezTo>
                <a:cubicBezTo>
                  <a:pt x="4616" y="2411"/>
                  <a:pt x="4632" y="2384"/>
                  <a:pt x="4643" y="2367"/>
                </a:cubicBezTo>
                <a:cubicBezTo>
                  <a:pt x="4653" y="2351"/>
                  <a:pt x="4693" y="2370"/>
                  <a:pt x="4707" y="2371"/>
                </a:cubicBezTo>
                <a:cubicBezTo>
                  <a:pt x="4684" y="2358"/>
                  <a:pt x="4670" y="2326"/>
                  <a:pt x="4644" y="2320"/>
                </a:cubicBezTo>
                <a:cubicBezTo>
                  <a:pt x="4625" y="2315"/>
                  <a:pt x="4601" y="2318"/>
                  <a:pt x="4588" y="2299"/>
                </a:cubicBezTo>
                <a:cubicBezTo>
                  <a:pt x="4571" y="2272"/>
                  <a:pt x="4560" y="2163"/>
                  <a:pt x="4615" y="2196"/>
                </a:cubicBezTo>
                <a:cubicBezTo>
                  <a:pt x="4601" y="2157"/>
                  <a:pt x="4577" y="2111"/>
                  <a:pt x="4624" y="2107"/>
                </a:cubicBezTo>
                <a:cubicBezTo>
                  <a:pt x="4584" y="2054"/>
                  <a:pt x="4532" y="2009"/>
                  <a:pt x="4518" y="1942"/>
                </a:cubicBezTo>
                <a:cubicBezTo>
                  <a:pt x="4512" y="1915"/>
                  <a:pt x="4486" y="1824"/>
                  <a:pt x="4511" y="1801"/>
                </a:cubicBezTo>
                <a:close/>
                <a:moveTo>
                  <a:pt x="7252" y="625"/>
                </a:moveTo>
                <a:cubicBezTo>
                  <a:pt x="7287" y="620"/>
                  <a:pt x="7335" y="613"/>
                  <a:pt x="7326" y="667"/>
                </a:cubicBezTo>
                <a:cubicBezTo>
                  <a:pt x="7291" y="674"/>
                  <a:pt x="7274" y="643"/>
                  <a:pt x="7252" y="625"/>
                </a:cubicBezTo>
                <a:close/>
                <a:moveTo>
                  <a:pt x="12417" y="4262"/>
                </a:moveTo>
                <a:cubicBezTo>
                  <a:pt x="12419" y="4287"/>
                  <a:pt x="12429" y="4307"/>
                  <a:pt x="12447" y="4324"/>
                </a:cubicBezTo>
                <a:cubicBezTo>
                  <a:pt x="12439" y="4310"/>
                  <a:pt x="12453" y="4224"/>
                  <a:pt x="12460" y="4204"/>
                </a:cubicBezTo>
                <a:cubicBezTo>
                  <a:pt x="12475" y="4155"/>
                  <a:pt x="12423" y="4180"/>
                  <a:pt x="12438" y="4137"/>
                </a:cubicBezTo>
                <a:cubicBezTo>
                  <a:pt x="12478" y="4157"/>
                  <a:pt x="12504" y="4091"/>
                  <a:pt x="12521" y="4067"/>
                </a:cubicBezTo>
                <a:cubicBezTo>
                  <a:pt x="12551" y="4026"/>
                  <a:pt x="12589" y="4114"/>
                  <a:pt x="12588" y="4137"/>
                </a:cubicBezTo>
                <a:cubicBezTo>
                  <a:pt x="12587" y="4195"/>
                  <a:pt x="12583" y="4258"/>
                  <a:pt x="12580" y="4317"/>
                </a:cubicBezTo>
                <a:cubicBezTo>
                  <a:pt x="12575" y="4409"/>
                  <a:pt x="12506" y="4366"/>
                  <a:pt x="12459" y="4333"/>
                </a:cubicBezTo>
                <a:cubicBezTo>
                  <a:pt x="12520" y="4406"/>
                  <a:pt x="12302" y="4255"/>
                  <a:pt x="12417" y="4262"/>
                </a:cubicBezTo>
                <a:close/>
                <a:moveTo>
                  <a:pt x="12489" y="4354"/>
                </a:moveTo>
                <a:cubicBezTo>
                  <a:pt x="12501" y="4362"/>
                  <a:pt x="12540" y="4412"/>
                  <a:pt x="12514" y="4425"/>
                </a:cubicBezTo>
                <a:cubicBezTo>
                  <a:pt x="12473" y="4444"/>
                  <a:pt x="12445" y="4364"/>
                  <a:pt x="12489" y="4354"/>
                </a:cubicBezTo>
                <a:close/>
                <a:moveTo>
                  <a:pt x="11156" y="2831"/>
                </a:moveTo>
                <a:cubicBezTo>
                  <a:pt x="11260" y="2866"/>
                  <a:pt x="11234" y="2822"/>
                  <a:pt x="11277" y="2828"/>
                </a:cubicBezTo>
                <a:cubicBezTo>
                  <a:pt x="11253" y="2795"/>
                  <a:pt x="11303" y="2779"/>
                  <a:pt x="11278" y="2729"/>
                </a:cubicBezTo>
                <a:cubicBezTo>
                  <a:pt x="11250" y="2676"/>
                  <a:pt x="11132" y="2764"/>
                  <a:pt x="11084" y="2771"/>
                </a:cubicBezTo>
                <a:cubicBezTo>
                  <a:pt x="11092" y="2805"/>
                  <a:pt x="11121" y="2830"/>
                  <a:pt x="11156" y="283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2" name="꙱ India (Republic of India) (IN) (H)">
            <a:extLst>
              <a:ext uri="{FF2B5EF4-FFF2-40B4-BE49-F238E27FC236}">
                <a16:creationId xmlns:a16="http://schemas.microsoft.com/office/drawing/2014/main" id="{742F3A42-588C-4FF3-9872-783B6D6F341B}"/>
              </a:ext>
            </a:extLst>
          </p:cNvPr>
          <p:cNvSpPr>
            <a:spLocks noEditPoints="1"/>
          </p:cNvSpPr>
          <p:nvPr/>
        </p:nvSpPr>
        <p:spPr bwMode="auto">
          <a:xfrm>
            <a:off x="6123081" y="1333652"/>
            <a:ext cx="719991" cy="845286"/>
          </a:xfrm>
          <a:custGeom>
            <a:avLst/>
            <a:gdLst>
              <a:gd name="T0" fmla="*/ 337 w 8726"/>
              <a:gd name="T1" fmla="*/ 3991 h 10244"/>
              <a:gd name="T2" fmla="*/ 881 w 8726"/>
              <a:gd name="T3" fmla="*/ 3947 h 10244"/>
              <a:gd name="T4" fmla="*/ 504 w 8726"/>
              <a:gd name="T5" fmla="*/ 3208 h 10244"/>
              <a:gd name="T6" fmla="*/ 964 w 8726"/>
              <a:gd name="T7" fmla="*/ 2628 h 10244"/>
              <a:gd name="T8" fmla="*/ 1623 w 8726"/>
              <a:gd name="T9" fmla="*/ 1563 h 10244"/>
              <a:gd name="T10" fmla="*/ 1445 w 8726"/>
              <a:gd name="T11" fmla="*/ 962 h 10244"/>
              <a:gd name="T12" fmla="*/ 1158 w 8726"/>
              <a:gd name="T13" fmla="*/ 417 h 10244"/>
              <a:gd name="T14" fmla="*/ 2042 w 8726"/>
              <a:gd name="T15" fmla="*/ 152 h 10244"/>
              <a:gd name="T16" fmla="*/ 2634 w 8726"/>
              <a:gd name="T17" fmla="*/ 484 h 10244"/>
              <a:gd name="T18" fmla="*/ 2638 w 8726"/>
              <a:gd name="T19" fmla="*/ 1046 h 10244"/>
              <a:gd name="T20" fmla="*/ 3224 w 8726"/>
              <a:gd name="T21" fmla="*/ 1630 h 10244"/>
              <a:gd name="T22" fmla="*/ 3394 w 8726"/>
              <a:gd name="T23" fmla="*/ 2350 h 10244"/>
              <a:gd name="T24" fmla="*/ 4271 w 8726"/>
              <a:gd name="T25" fmla="*/ 2785 h 10244"/>
              <a:gd name="T26" fmla="*/ 5088 w 8726"/>
              <a:gd name="T27" fmla="*/ 3099 h 10244"/>
              <a:gd name="T28" fmla="*/ 5918 w 8726"/>
              <a:gd name="T29" fmla="*/ 3234 h 10244"/>
              <a:gd name="T30" fmla="*/ 6139 w 8726"/>
              <a:gd name="T31" fmla="*/ 2869 h 10244"/>
              <a:gd name="T32" fmla="*/ 6671 w 8726"/>
              <a:gd name="T33" fmla="*/ 3065 h 10244"/>
              <a:gd name="T34" fmla="*/ 6989 w 8726"/>
              <a:gd name="T35" fmla="*/ 2758 h 10244"/>
              <a:gd name="T36" fmla="*/ 7783 w 8726"/>
              <a:gd name="T37" fmla="*/ 2198 h 10244"/>
              <a:gd name="T38" fmla="*/ 8368 w 8726"/>
              <a:gd name="T39" fmla="*/ 2284 h 10244"/>
              <a:gd name="T40" fmla="*/ 8640 w 8726"/>
              <a:gd name="T41" fmla="*/ 2749 h 10244"/>
              <a:gd name="T42" fmla="*/ 8126 w 8726"/>
              <a:gd name="T43" fmla="*/ 3176 h 10244"/>
              <a:gd name="T44" fmla="*/ 7822 w 8726"/>
              <a:gd name="T45" fmla="*/ 4092 h 10244"/>
              <a:gd name="T46" fmla="*/ 7715 w 8726"/>
              <a:gd name="T47" fmla="*/ 4434 h 10244"/>
              <a:gd name="T48" fmla="*/ 7623 w 8726"/>
              <a:gd name="T49" fmla="*/ 4751 h 10244"/>
              <a:gd name="T50" fmla="*/ 7302 w 8726"/>
              <a:gd name="T51" fmla="*/ 4296 h 10244"/>
              <a:gd name="T52" fmla="*/ 7121 w 8726"/>
              <a:gd name="T53" fmla="*/ 4057 h 10244"/>
              <a:gd name="T54" fmla="*/ 6870 w 8726"/>
              <a:gd name="T55" fmla="*/ 3676 h 10244"/>
              <a:gd name="T56" fmla="*/ 6284 w 8726"/>
              <a:gd name="T57" fmla="*/ 3297 h 10244"/>
              <a:gd name="T58" fmla="*/ 6083 w 8726"/>
              <a:gd name="T59" fmla="*/ 3460 h 10244"/>
              <a:gd name="T60" fmla="*/ 6102 w 8726"/>
              <a:gd name="T61" fmla="*/ 3754 h 10244"/>
              <a:gd name="T62" fmla="*/ 6354 w 8726"/>
              <a:gd name="T63" fmla="*/ 4352 h 10244"/>
              <a:gd name="T64" fmla="*/ 6517 w 8726"/>
              <a:gd name="T65" fmla="*/ 4932 h 10244"/>
              <a:gd name="T66" fmla="*/ 6367 w 8726"/>
              <a:gd name="T67" fmla="*/ 4977 h 10244"/>
              <a:gd name="T68" fmla="*/ 6233 w 8726"/>
              <a:gd name="T69" fmla="*/ 4802 h 10244"/>
              <a:gd name="T70" fmla="*/ 5861 w 8726"/>
              <a:gd name="T71" fmla="*/ 5348 h 10244"/>
              <a:gd name="T72" fmla="*/ 5405 w 8726"/>
              <a:gd name="T73" fmla="*/ 5702 h 10244"/>
              <a:gd name="T74" fmla="*/ 4633 w 8726"/>
              <a:gd name="T75" fmla="*/ 6715 h 10244"/>
              <a:gd name="T76" fmla="*/ 4041 w 8726"/>
              <a:gd name="T77" fmla="*/ 7052 h 10244"/>
              <a:gd name="T78" fmla="*/ 4098 w 8726"/>
              <a:gd name="T79" fmla="*/ 8115 h 10244"/>
              <a:gd name="T80" fmla="*/ 3968 w 8726"/>
              <a:gd name="T81" fmla="*/ 8973 h 10244"/>
              <a:gd name="T82" fmla="*/ 3924 w 8726"/>
              <a:gd name="T83" fmla="*/ 9392 h 10244"/>
              <a:gd name="T84" fmla="*/ 2911 w 8726"/>
              <a:gd name="T85" fmla="*/ 9107 h 10244"/>
              <a:gd name="T86" fmla="*/ 2844 w 8726"/>
              <a:gd name="T87" fmla="*/ 8951 h 10244"/>
              <a:gd name="T88" fmla="*/ 2198 w 8726"/>
              <a:gd name="T89" fmla="*/ 7441 h 10244"/>
              <a:gd name="T90" fmla="*/ 1812 w 8726"/>
              <a:gd name="T91" fmla="*/ 6622 h 10244"/>
              <a:gd name="T92" fmla="*/ 1631 w 8726"/>
              <a:gd name="T93" fmla="*/ 5909 h 10244"/>
              <a:gd name="T94" fmla="*/ 1559 w 8726"/>
              <a:gd name="T95" fmla="*/ 5234 h 10244"/>
              <a:gd name="T96" fmla="*/ 1465 w 8726"/>
              <a:gd name="T97" fmla="*/ 4817 h 10244"/>
              <a:gd name="T98" fmla="*/ 1296 w 8726"/>
              <a:gd name="T99" fmla="*/ 4847 h 10244"/>
              <a:gd name="T100" fmla="*/ 343 w 8726"/>
              <a:gd name="T101" fmla="*/ 4775 h 10244"/>
              <a:gd name="T102" fmla="*/ 735 w 8726"/>
              <a:gd name="T103" fmla="*/ 4404 h 10244"/>
              <a:gd name="T104" fmla="*/ 7 w 8726"/>
              <a:gd name="T105" fmla="*/ 4238 h 10244"/>
              <a:gd name="T106" fmla="*/ 8484 w 8726"/>
              <a:gd name="T107" fmla="*/ 10092 h 10244"/>
              <a:gd name="T108" fmla="*/ 8362 w 8726"/>
              <a:gd name="T109" fmla="*/ 9727 h 10244"/>
              <a:gd name="T110" fmla="*/ 8124 w 8726"/>
              <a:gd name="T111" fmla="*/ 8391 h 10244"/>
              <a:gd name="T112" fmla="*/ 7985 w 8726"/>
              <a:gd name="T113" fmla="*/ 8032 h 10244"/>
              <a:gd name="T114" fmla="*/ 8044 w 8726"/>
              <a:gd name="T115" fmla="*/ 8466 h 10244"/>
              <a:gd name="T116" fmla="*/ 8068 w 8726"/>
              <a:gd name="T117" fmla="*/ 7815 h 10244"/>
              <a:gd name="T118" fmla="*/ 8380 w 8726"/>
              <a:gd name="T119" fmla="*/ 9608 h 10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726" h="10244">
                <a:moveTo>
                  <a:pt x="11" y="4175"/>
                </a:moveTo>
                <a:lnTo>
                  <a:pt x="10" y="4174"/>
                </a:lnTo>
                <a:lnTo>
                  <a:pt x="11" y="4176"/>
                </a:lnTo>
                <a:cubicBezTo>
                  <a:pt x="7" y="4105"/>
                  <a:pt x="84" y="4104"/>
                  <a:pt x="134" y="4104"/>
                </a:cubicBezTo>
                <a:cubicBezTo>
                  <a:pt x="194" y="4104"/>
                  <a:pt x="164" y="4012"/>
                  <a:pt x="162" y="3980"/>
                </a:cubicBezTo>
                <a:cubicBezTo>
                  <a:pt x="218" y="4006"/>
                  <a:pt x="287" y="3983"/>
                  <a:pt x="337" y="3991"/>
                </a:cubicBezTo>
                <a:cubicBezTo>
                  <a:pt x="412" y="4002"/>
                  <a:pt x="491" y="4058"/>
                  <a:pt x="561" y="4029"/>
                </a:cubicBezTo>
                <a:cubicBezTo>
                  <a:pt x="585" y="4018"/>
                  <a:pt x="573" y="3984"/>
                  <a:pt x="595" y="3978"/>
                </a:cubicBezTo>
                <a:cubicBezTo>
                  <a:pt x="653" y="3964"/>
                  <a:pt x="693" y="3921"/>
                  <a:pt x="719" y="3963"/>
                </a:cubicBezTo>
                <a:cubicBezTo>
                  <a:pt x="767" y="4044"/>
                  <a:pt x="828" y="3987"/>
                  <a:pt x="881" y="3947"/>
                </a:cubicBezTo>
                <a:lnTo>
                  <a:pt x="880" y="3947"/>
                </a:lnTo>
                <a:lnTo>
                  <a:pt x="881" y="3947"/>
                </a:lnTo>
                <a:cubicBezTo>
                  <a:pt x="844" y="3921"/>
                  <a:pt x="821" y="3881"/>
                  <a:pt x="843" y="3865"/>
                </a:cubicBezTo>
                <a:cubicBezTo>
                  <a:pt x="873" y="3841"/>
                  <a:pt x="857" y="3855"/>
                  <a:pt x="846" y="3813"/>
                </a:cubicBezTo>
                <a:cubicBezTo>
                  <a:pt x="808" y="3698"/>
                  <a:pt x="741" y="3654"/>
                  <a:pt x="719" y="3604"/>
                </a:cubicBezTo>
                <a:cubicBezTo>
                  <a:pt x="705" y="3569"/>
                  <a:pt x="720" y="3514"/>
                  <a:pt x="696" y="3493"/>
                </a:cubicBezTo>
                <a:cubicBezTo>
                  <a:pt x="668" y="3475"/>
                  <a:pt x="636" y="3490"/>
                  <a:pt x="606" y="3490"/>
                </a:cubicBezTo>
                <a:cubicBezTo>
                  <a:pt x="462" y="3489"/>
                  <a:pt x="545" y="3268"/>
                  <a:pt x="504" y="3208"/>
                </a:cubicBezTo>
                <a:cubicBezTo>
                  <a:pt x="457" y="3151"/>
                  <a:pt x="212" y="3175"/>
                  <a:pt x="291" y="2988"/>
                </a:cubicBezTo>
                <a:cubicBezTo>
                  <a:pt x="322" y="2909"/>
                  <a:pt x="377" y="2845"/>
                  <a:pt x="416" y="2761"/>
                </a:cubicBezTo>
                <a:cubicBezTo>
                  <a:pt x="436" y="2716"/>
                  <a:pt x="513" y="2607"/>
                  <a:pt x="564" y="2679"/>
                </a:cubicBezTo>
                <a:cubicBezTo>
                  <a:pt x="586" y="2710"/>
                  <a:pt x="606" y="2763"/>
                  <a:pt x="650" y="2767"/>
                </a:cubicBezTo>
                <a:cubicBezTo>
                  <a:pt x="701" y="2772"/>
                  <a:pt x="700" y="2727"/>
                  <a:pt x="847" y="2713"/>
                </a:cubicBezTo>
                <a:cubicBezTo>
                  <a:pt x="899" y="2707"/>
                  <a:pt x="936" y="2697"/>
                  <a:pt x="964" y="2628"/>
                </a:cubicBezTo>
                <a:cubicBezTo>
                  <a:pt x="984" y="2579"/>
                  <a:pt x="1044" y="2545"/>
                  <a:pt x="1049" y="2489"/>
                </a:cubicBezTo>
                <a:cubicBezTo>
                  <a:pt x="1065" y="2285"/>
                  <a:pt x="1236" y="2414"/>
                  <a:pt x="1294" y="2073"/>
                </a:cubicBezTo>
                <a:cubicBezTo>
                  <a:pt x="1298" y="2044"/>
                  <a:pt x="1301" y="1980"/>
                  <a:pt x="1336" y="1962"/>
                </a:cubicBezTo>
                <a:cubicBezTo>
                  <a:pt x="1368" y="1946"/>
                  <a:pt x="1517" y="1909"/>
                  <a:pt x="1437" y="1843"/>
                </a:cubicBezTo>
                <a:cubicBezTo>
                  <a:pt x="1393" y="1807"/>
                  <a:pt x="1485" y="1710"/>
                  <a:pt x="1525" y="1662"/>
                </a:cubicBezTo>
                <a:cubicBezTo>
                  <a:pt x="1556" y="1624"/>
                  <a:pt x="1615" y="1597"/>
                  <a:pt x="1623" y="1563"/>
                </a:cubicBezTo>
                <a:lnTo>
                  <a:pt x="1623" y="1563"/>
                </a:lnTo>
                <a:lnTo>
                  <a:pt x="1623" y="1563"/>
                </a:lnTo>
                <a:cubicBezTo>
                  <a:pt x="1539" y="1561"/>
                  <a:pt x="1605" y="1435"/>
                  <a:pt x="1557" y="1387"/>
                </a:cubicBezTo>
                <a:cubicBezTo>
                  <a:pt x="1490" y="1322"/>
                  <a:pt x="1565" y="1263"/>
                  <a:pt x="1629" y="1233"/>
                </a:cubicBezTo>
                <a:cubicBezTo>
                  <a:pt x="1849" y="1134"/>
                  <a:pt x="1720" y="1111"/>
                  <a:pt x="1580" y="1073"/>
                </a:cubicBezTo>
                <a:cubicBezTo>
                  <a:pt x="1488" y="1052"/>
                  <a:pt x="1561" y="985"/>
                  <a:pt x="1445" y="962"/>
                </a:cubicBezTo>
                <a:cubicBezTo>
                  <a:pt x="1369" y="951"/>
                  <a:pt x="1427" y="923"/>
                  <a:pt x="1380" y="888"/>
                </a:cubicBezTo>
                <a:cubicBezTo>
                  <a:pt x="1274" y="823"/>
                  <a:pt x="1266" y="828"/>
                  <a:pt x="1298" y="743"/>
                </a:cubicBezTo>
                <a:cubicBezTo>
                  <a:pt x="1328" y="650"/>
                  <a:pt x="1149" y="671"/>
                  <a:pt x="1279" y="565"/>
                </a:cubicBezTo>
                <a:cubicBezTo>
                  <a:pt x="1348" y="503"/>
                  <a:pt x="1231" y="518"/>
                  <a:pt x="1199" y="506"/>
                </a:cubicBezTo>
                <a:cubicBezTo>
                  <a:pt x="1157" y="493"/>
                  <a:pt x="1202" y="467"/>
                  <a:pt x="1194" y="443"/>
                </a:cubicBezTo>
                <a:cubicBezTo>
                  <a:pt x="1189" y="430"/>
                  <a:pt x="1174" y="426"/>
                  <a:pt x="1158" y="417"/>
                </a:cubicBezTo>
                <a:cubicBezTo>
                  <a:pt x="1087" y="380"/>
                  <a:pt x="1159" y="234"/>
                  <a:pt x="1310" y="262"/>
                </a:cubicBezTo>
                <a:cubicBezTo>
                  <a:pt x="1358" y="269"/>
                  <a:pt x="1413" y="291"/>
                  <a:pt x="1467" y="303"/>
                </a:cubicBezTo>
                <a:cubicBezTo>
                  <a:pt x="1573" y="325"/>
                  <a:pt x="1653" y="375"/>
                  <a:pt x="1743" y="312"/>
                </a:cubicBezTo>
                <a:cubicBezTo>
                  <a:pt x="1777" y="289"/>
                  <a:pt x="1955" y="267"/>
                  <a:pt x="1969" y="246"/>
                </a:cubicBezTo>
                <a:cubicBezTo>
                  <a:pt x="1979" y="229"/>
                  <a:pt x="2004" y="208"/>
                  <a:pt x="2008" y="204"/>
                </a:cubicBezTo>
                <a:cubicBezTo>
                  <a:pt x="2017" y="193"/>
                  <a:pt x="2045" y="169"/>
                  <a:pt x="2042" y="152"/>
                </a:cubicBezTo>
                <a:cubicBezTo>
                  <a:pt x="2039" y="148"/>
                  <a:pt x="2040" y="141"/>
                  <a:pt x="2042" y="137"/>
                </a:cubicBezTo>
                <a:cubicBezTo>
                  <a:pt x="2059" y="96"/>
                  <a:pt x="2188" y="32"/>
                  <a:pt x="2224" y="1"/>
                </a:cubicBezTo>
                <a:cubicBezTo>
                  <a:pt x="2236" y="0"/>
                  <a:pt x="2238" y="8"/>
                  <a:pt x="2250" y="16"/>
                </a:cubicBezTo>
                <a:cubicBezTo>
                  <a:pt x="2384" y="112"/>
                  <a:pt x="2353" y="223"/>
                  <a:pt x="2429" y="277"/>
                </a:cubicBezTo>
                <a:cubicBezTo>
                  <a:pt x="2500" y="328"/>
                  <a:pt x="2625" y="388"/>
                  <a:pt x="2690" y="434"/>
                </a:cubicBezTo>
                <a:cubicBezTo>
                  <a:pt x="2711" y="450"/>
                  <a:pt x="2635" y="475"/>
                  <a:pt x="2634" y="484"/>
                </a:cubicBezTo>
                <a:cubicBezTo>
                  <a:pt x="2632" y="509"/>
                  <a:pt x="2632" y="529"/>
                  <a:pt x="2647" y="586"/>
                </a:cubicBezTo>
                <a:cubicBezTo>
                  <a:pt x="2703" y="800"/>
                  <a:pt x="2874" y="811"/>
                  <a:pt x="2883" y="820"/>
                </a:cubicBezTo>
                <a:cubicBezTo>
                  <a:pt x="2898" y="838"/>
                  <a:pt x="2893" y="880"/>
                  <a:pt x="2910" y="904"/>
                </a:cubicBezTo>
                <a:cubicBezTo>
                  <a:pt x="2941" y="955"/>
                  <a:pt x="3009" y="1000"/>
                  <a:pt x="2887" y="1058"/>
                </a:cubicBezTo>
                <a:cubicBezTo>
                  <a:pt x="2862" y="1066"/>
                  <a:pt x="2838" y="1154"/>
                  <a:pt x="2771" y="1073"/>
                </a:cubicBezTo>
                <a:cubicBezTo>
                  <a:pt x="2732" y="1012"/>
                  <a:pt x="2699" y="1001"/>
                  <a:pt x="2638" y="1046"/>
                </a:cubicBezTo>
                <a:cubicBezTo>
                  <a:pt x="2659" y="1071"/>
                  <a:pt x="2667" y="1098"/>
                  <a:pt x="2676" y="1129"/>
                </a:cubicBezTo>
                <a:cubicBezTo>
                  <a:pt x="2685" y="1163"/>
                  <a:pt x="2703" y="1176"/>
                  <a:pt x="2738" y="1205"/>
                </a:cubicBezTo>
                <a:cubicBezTo>
                  <a:pt x="2806" y="1270"/>
                  <a:pt x="2755" y="1271"/>
                  <a:pt x="2815" y="1365"/>
                </a:cubicBezTo>
                <a:cubicBezTo>
                  <a:pt x="2832" y="1393"/>
                  <a:pt x="2810" y="1507"/>
                  <a:pt x="2871" y="1488"/>
                </a:cubicBezTo>
                <a:cubicBezTo>
                  <a:pt x="2921" y="1471"/>
                  <a:pt x="2926" y="1409"/>
                  <a:pt x="2993" y="1502"/>
                </a:cubicBezTo>
                <a:cubicBezTo>
                  <a:pt x="3129" y="1690"/>
                  <a:pt x="3148" y="1570"/>
                  <a:pt x="3224" y="1630"/>
                </a:cubicBezTo>
                <a:cubicBezTo>
                  <a:pt x="3306" y="1695"/>
                  <a:pt x="3329" y="1665"/>
                  <a:pt x="3319" y="1722"/>
                </a:cubicBezTo>
                <a:cubicBezTo>
                  <a:pt x="3311" y="1793"/>
                  <a:pt x="3476" y="1754"/>
                  <a:pt x="3595" y="1881"/>
                </a:cubicBezTo>
                <a:cubicBezTo>
                  <a:pt x="3527" y="1874"/>
                  <a:pt x="3507" y="2028"/>
                  <a:pt x="3450" y="2076"/>
                </a:cubicBezTo>
                <a:cubicBezTo>
                  <a:pt x="3440" y="2093"/>
                  <a:pt x="3429" y="2125"/>
                  <a:pt x="3422" y="2139"/>
                </a:cubicBezTo>
                <a:cubicBezTo>
                  <a:pt x="3399" y="2188"/>
                  <a:pt x="3442" y="2190"/>
                  <a:pt x="3434" y="2237"/>
                </a:cubicBezTo>
                <a:cubicBezTo>
                  <a:pt x="3427" y="2275"/>
                  <a:pt x="3385" y="2316"/>
                  <a:pt x="3394" y="2350"/>
                </a:cubicBezTo>
                <a:cubicBezTo>
                  <a:pt x="3428" y="2397"/>
                  <a:pt x="3548" y="2490"/>
                  <a:pt x="3546" y="2424"/>
                </a:cubicBezTo>
                <a:cubicBezTo>
                  <a:pt x="3596" y="2455"/>
                  <a:pt x="3668" y="2485"/>
                  <a:pt x="3711" y="2512"/>
                </a:cubicBezTo>
                <a:cubicBezTo>
                  <a:pt x="3780" y="2552"/>
                  <a:pt x="3789" y="2592"/>
                  <a:pt x="3862" y="2632"/>
                </a:cubicBezTo>
                <a:cubicBezTo>
                  <a:pt x="3879" y="2642"/>
                  <a:pt x="3993" y="2713"/>
                  <a:pt x="4018" y="2703"/>
                </a:cubicBezTo>
                <a:cubicBezTo>
                  <a:pt x="4076" y="2679"/>
                  <a:pt x="4116" y="2737"/>
                  <a:pt x="4166" y="2762"/>
                </a:cubicBezTo>
                <a:cubicBezTo>
                  <a:pt x="4187" y="2773"/>
                  <a:pt x="4260" y="2770"/>
                  <a:pt x="4271" y="2785"/>
                </a:cubicBezTo>
                <a:cubicBezTo>
                  <a:pt x="4311" y="2834"/>
                  <a:pt x="4317" y="2847"/>
                  <a:pt x="4387" y="2861"/>
                </a:cubicBezTo>
                <a:cubicBezTo>
                  <a:pt x="4423" y="2868"/>
                  <a:pt x="4459" y="2895"/>
                  <a:pt x="4496" y="2868"/>
                </a:cubicBezTo>
                <a:cubicBezTo>
                  <a:pt x="4545" y="2832"/>
                  <a:pt x="4585" y="2871"/>
                  <a:pt x="4639" y="2896"/>
                </a:cubicBezTo>
                <a:cubicBezTo>
                  <a:pt x="4604" y="2803"/>
                  <a:pt x="4837" y="2897"/>
                  <a:pt x="4853" y="2902"/>
                </a:cubicBezTo>
                <a:cubicBezTo>
                  <a:pt x="4917" y="2922"/>
                  <a:pt x="4895" y="3008"/>
                  <a:pt x="4955" y="3022"/>
                </a:cubicBezTo>
                <a:cubicBezTo>
                  <a:pt x="5007" y="3033"/>
                  <a:pt x="5060" y="3054"/>
                  <a:pt x="5088" y="3099"/>
                </a:cubicBezTo>
                <a:cubicBezTo>
                  <a:pt x="5114" y="3135"/>
                  <a:pt x="5170" y="3086"/>
                  <a:pt x="5200" y="3084"/>
                </a:cubicBezTo>
                <a:cubicBezTo>
                  <a:pt x="5275" y="3077"/>
                  <a:pt x="5240" y="3187"/>
                  <a:pt x="5334" y="3149"/>
                </a:cubicBezTo>
                <a:cubicBezTo>
                  <a:pt x="5363" y="3137"/>
                  <a:pt x="5487" y="3180"/>
                  <a:pt x="5515" y="3196"/>
                </a:cubicBezTo>
                <a:cubicBezTo>
                  <a:pt x="5586" y="3245"/>
                  <a:pt x="5631" y="3177"/>
                  <a:pt x="5666" y="3175"/>
                </a:cubicBezTo>
                <a:cubicBezTo>
                  <a:pt x="5672" y="3221"/>
                  <a:pt x="5727" y="3256"/>
                  <a:pt x="5783" y="3233"/>
                </a:cubicBezTo>
                <a:cubicBezTo>
                  <a:pt x="5800" y="3226"/>
                  <a:pt x="5895" y="3233"/>
                  <a:pt x="5918" y="3234"/>
                </a:cubicBezTo>
                <a:cubicBezTo>
                  <a:pt x="5967" y="3235"/>
                  <a:pt x="5979" y="3222"/>
                  <a:pt x="5986" y="3169"/>
                </a:cubicBezTo>
                <a:cubicBezTo>
                  <a:pt x="5998" y="3078"/>
                  <a:pt x="5952" y="3059"/>
                  <a:pt x="5917" y="2981"/>
                </a:cubicBezTo>
                <a:cubicBezTo>
                  <a:pt x="5896" y="2939"/>
                  <a:pt x="5913" y="2879"/>
                  <a:pt x="5918" y="2833"/>
                </a:cubicBezTo>
                <a:cubicBezTo>
                  <a:pt x="5923" y="2778"/>
                  <a:pt x="5910" y="2736"/>
                  <a:pt x="5907" y="2682"/>
                </a:cubicBezTo>
                <a:cubicBezTo>
                  <a:pt x="5962" y="2678"/>
                  <a:pt x="6025" y="2632"/>
                  <a:pt x="6080" y="2648"/>
                </a:cubicBezTo>
                <a:cubicBezTo>
                  <a:pt x="6188" y="2679"/>
                  <a:pt x="6093" y="2813"/>
                  <a:pt x="6139" y="2869"/>
                </a:cubicBezTo>
                <a:cubicBezTo>
                  <a:pt x="6149" y="2880"/>
                  <a:pt x="6174" y="2894"/>
                  <a:pt x="6178" y="2911"/>
                </a:cubicBezTo>
                <a:cubicBezTo>
                  <a:pt x="6184" y="2935"/>
                  <a:pt x="6131" y="2934"/>
                  <a:pt x="6159" y="2983"/>
                </a:cubicBezTo>
                <a:cubicBezTo>
                  <a:pt x="6207" y="3069"/>
                  <a:pt x="6271" y="3066"/>
                  <a:pt x="6353" y="3077"/>
                </a:cubicBezTo>
                <a:cubicBezTo>
                  <a:pt x="6409" y="3084"/>
                  <a:pt x="6444" y="3133"/>
                  <a:pt x="6499" y="3128"/>
                </a:cubicBezTo>
                <a:cubicBezTo>
                  <a:pt x="6522" y="3125"/>
                  <a:pt x="6554" y="3122"/>
                  <a:pt x="6574" y="3108"/>
                </a:cubicBezTo>
                <a:cubicBezTo>
                  <a:pt x="6595" y="3094"/>
                  <a:pt x="6641" y="3044"/>
                  <a:pt x="6671" y="3065"/>
                </a:cubicBezTo>
                <a:cubicBezTo>
                  <a:pt x="6747" y="3117"/>
                  <a:pt x="6840" y="3100"/>
                  <a:pt x="6926" y="3097"/>
                </a:cubicBezTo>
                <a:cubicBezTo>
                  <a:pt x="6953" y="3096"/>
                  <a:pt x="6993" y="3058"/>
                  <a:pt x="7007" y="3076"/>
                </a:cubicBezTo>
                <a:cubicBezTo>
                  <a:pt x="7030" y="3103"/>
                  <a:pt x="7110" y="3079"/>
                  <a:pt x="7143" y="3076"/>
                </a:cubicBezTo>
                <a:cubicBezTo>
                  <a:pt x="7224" y="3068"/>
                  <a:pt x="7130" y="3020"/>
                  <a:pt x="7141" y="2956"/>
                </a:cubicBezTo>
                <a:cubicBezTo>
                  <a:pt x="7166" y="2818"/>
                  <a:pt x="7018" y="2900"/>
                  <a:pt x="7002" y="2832"/>
                </a:cubicBezTo>
                <a:cubicBezTo>
                  <a:pt x="6995" y="2804"/>
                  <a:pt x="6986" y="2775"/>
                  <a:pt x="6989" y="2758"/>
                </a:cubicBezTo>
                <a:cubicBezTo>
                  <a:pt x="6995" y="2751"/>
                  <a:pt x="7004" y="2749"/>
                  <a:pt x="7022" y="2754"/>
                </a:cubicBezTo>
                <a:cubicBezTo>
                  <a:pt x="7079" y="2769"/>
                  <a:pt x="7116" y="2739"/>
                  <a:pt x="7161" y="2737"/>
                </a:cubicBezTo>
                <a:cubicBezTo>
                  <a:pt x="7214" y="2730"/>
                  <a:pt x="7266" y="2727"/>
                  <a:pt x="7279" y="2636"/>
                </a:cubicBezTo>
                <a:cubicBezTo>
                  <a:pt x="7286" y="2587"/>
                  <a:pt x="7401" y="2545"/>
                  <a:pt x="7406" y="2482"/>
                </a:cubicBezTo>
                <a:cubicBezTo>
                  <a:pt x="7415" y="2383"/>
                  <a:pt x="7535" y="2437"/>
                  <a:pt x="7593" y="2381"/>
                </a:cubicBezTo>
                <a:cubicBezTo>
                  <a:pt x="7662" y="2313"/>
                  <a:pt x="7669" y="2263"/>
                  <a:pt x="7783" y="2198"/>
                </a:cubicBezTo>
                <a:cubicBezTo>
                  <a:pt x="7801" y="2188"/>
                  <a:pt x="7888" y="2252"/>
                  <a:pt x="7907" y="2263"/>
                </a:cubicBezTo>
                <a:cubicBezTo>
                  <a:pt x="7852" y="2208"/>
                  <a:pt x="7987" y="2295"/>
                  <a:pt x="8029" y="2293"/>
                </a:cubicBezTo>
                <a:cubicBezTo>
                  <a:pt x="8095" y="2291"/>
                  <a:pt x="7988" y="2232"/>
                  <a:pt x="8205" y="2146"/>
                </a:cubicBezTo>
                <a:cubicBezTo>
                  <a:pt x="8213" y="2142"/>
                  <a:pt x="8305" y="2225"/>
                  <a:pt x="8316" y="2234"/>
                </a:cubicBezTo>
                <a:cubicBezTo>
                  <a:pt x="8246" y="2294"/>
                  <a:pt x="8254" y="2290"/>
                  <a:pt x="8276" y="2313"/>
                </a:cubicBezTo>
                <a:cubicBezTo>
                  <a:pt x="8301" y="2339"/>
                  <a:pt x="8356" y="2281"/>
                  <a:pt x="8368" y="2284"/>
                </a:cubicBezTo>
                <a:cubicBezTo>
                  <a:pt x="8355" y="2328"/>
                  <a:pt x="8435" y="2358"/>
                  <a:pt x="8421" y="2393"/>
                </a:cubicBezTo>
                <a:cubicBezTo>
                  <a:pt x="8400" y="2445"/>
                  <a:pt x="8376" y="2460"/>
                  <a:pt x="8365" y="2513"/>
                </a:cubicBezTo>
                <a:cubicBezTo>
                  <a:pt x="8357" y="2550"/>
                  <a:pt x="8424" y="2506"/>
                  <a:pt x="8437" y="2502"/>
                </a:cubicBezTo>
                <a:cubicBezTo>
                  <a:pt x="8493" y="2486"/>
                  <a:pt x="8550" y="2559"/>
                  <a:pt x="8606" y="2542"/>
                </a:cubicBezTo>
                <a:cubicBezTo>
                  <a:pt x="8652" y="2528"/>
                  <a:pt x="8680" y="2581"/>
                  <a:pt x="8685" y="2603"/>
                </a:cubicBezTo>
                <a:cubicBezTo>
                  <a:pt x="8685" y="2698"/>
                  <a:pt x="8726" y="2654"/>
                  <a:pt x="8640" y="2749"/>
                </a:cubicBezTo>
                <a:cubicBezTo>
                  <a:pt x="8526" y="2873"/>
                  <a:pt x="8688" y="2900"/>
                  <a:pt x="8706" y="2985"/>
                </a:cubicBezTo>
                <a:cubicBezTo>
                  <a:pt x="8653" y="3007"/>
                  <a:pt x="8622" y="2941"/>
                  <a:pt x="8593" y="2913"/>
                </a:cubicBezTo>
                <a:cubicBezTo>
                  <a:pt x="8571" y="2893"/>
                  <a:pt x="8541" y="2910"/>
                  <a:pt x="8516" y="2914"/>
                </a:cubicBezTo>
                <a:cubicBezTo>
                  <a:pt x="8465" y="2922"/>
                  <a:pt x="8389" y="2914"/>
                  <a:pt x="8359" y="2967"/>
                </a:cubicBezTo>
                <a:cubicBezTo>
                  <a:pt x="8283" y="3102"/>
                  <a:pt x="8230" y="3068"/>
                  <a:pt x="8225" y="3111"/>
                </a:cubicBezTo>
                <a:cubicBezTo>
                  <a:pt x="8221" y="3153"/>
                  <a:pt x="8159" y="3098"/>
                  <a:pt x="8126" y="3176"/>
                </a:cubicBezTo>
                <a:cubicBezTo>
                  <a:pt x="8110" y="3212"/>
                  <a:pt x="8122" y="3279"/>
                  <a:pt x="8140" y="3311"/>
                </a:cubicBezTo>
                <a:cubicBezTo>
                  <a:pt x="8173" y="3369"/>
                  <a:pt x="8153" y="3407"/>
                  <a:pt x="8138" y="3473"/>
                </a:cubicBezTo>
                <a:cubicBezTo>
                  <a:pt x="8125" y="3529"/>
                  <a:pt x="8007" y="3607"/>
                  <a:pt x="8063" y="3664"/>
                </a:cubicBezTo>
                <a:cubicBezTo>
                  <a:pt x="8168" y="3769"/>
                  <a:pt x="7982" y="4011"/>
                  <a:pt x="7982" y="4148"/>
                </a:cubicBezTo>
                <a:lnTo>
                  <a:pt x="7982" y="4149"/>
                </a:lnTo>
                <a:cubicBezTo>
                  <a:pt x="7955" y="4128"/>
                  <a:pt x="7855" y="4086"/>
                  <a:pt x="7822" y="4092"/>
                </a:cubicBezTo>
                <a:cubicBezTo>
                  <a:pt x="7788" y="4098"/>
                  <a:pt x="7790" y="4112"/>
                  <a:pt x="7762" y="4093"/>
                </a:cubicBezTo>
                <a:cubicBezTo>
                  <a:pt x="7751" y="4083"/>
                  <a:pt x="7738" y="4079"/>
                  <a:pt x="7724" y="4080"/>
                </a:cubicBezTo>
                <a:cubicBezTo>
                  <a:pt x="7755" y="4153"/>
                  <a:pt x="7803" y="4351"/>
                  <a:pt x="7767" y="4428"/>
                </a:cubicBezTo>
                <a:cubicBezTo>
                  <a:pt x="7758" y="4446"/>
                  <a:pt x="7743" y="4454"/>
                  <a:pt x="7715" y="4434"/>
                </a:cubicBezTo>
                <a:lnTo>
                  <a:pt x="7715" y="4434"/>
                </a:lnTo>
                <a:lnTo>
                  <a:pt x="7715" y="4434"/>
                </a:lnTo>
                <a:cubicBezTo>
                  <a:pt x="7725" y="4515"/>
                  <a:pt x="7719" y="4574"/>
                  <a:pt x="7751" y="4651"/>
                </a:cubicBezTo>
                <a:cubicBezTo>
                  <a:pt x="7763" y="4680"/>
                  <a:pt x="7788" y="4770"/>
                  <a:pt x="7727" y="4734"/>
                </a:cubicBezTo>
                <a:lnTo>
                  <a:pt x="7727" y="4734"/>
                </a:lnTo>
                <a:lnTo>
                  <a:pt x="7727" y="4734"/>
                </a:lnTo>
                <a:cubicBezTo>
                  <a:pt x="7728" y="4790"/>
                  <a:pt x="7723" y="4810"/>
                  <a:pt x="7707" y="4814"/>
                </a:cubicBezTo>
                <a:cubicBezTo>
                  <a:pt x="7679" y="4834"/>
                  <a:pt x="7644" y="4756"/>
                  <a:pt x="7623" y="4751"/>
                </a:cubicBezTo>
                <a:cubicBezTo>
                  <a:pt x="7631" y="4789"/>
                  <a:pt x="7594" y="4816"/>
                  <a:pt x="7595" y="4817"/>
                </a:cubicBezTo>
                <a:lnTo>
                  <a:pt x="7596" y="4818"/>
                </a:lnTo>
                <a:lnTo>
                  <a:pt x="7595" y="4819"/>
                </a:lnTo>
                <a:cubicBezTo>
                  <a:pt x="7545" y="4615"/>
                  <a:pt x="7484" y="4430"/>
                  <a:pt x="7419" y="4212"/>
                </a:cubicBezTo>
                <a:cubicBezTo>
                  <a:pt x="7409" y="4158"/>
                  <a:pt x="7346" y="4240"/>
                  <a:pt x="7312" y="4211"/>
                </a:cubicBezTo>
                <a:cubicBezTo>
                  <a:pt x="7331" y="4238"/>
                  <a:pt x="7318" y="4266"/>
                  <a:pt x="7302" y="4296"/>
                </a:cubicBezTo>
                <a:cubicBezTo>
                  <a:pt x="7285" y="4341"/>
                  <a:pt x="7304" y="4373"/>
                  <a:pt x="7306" y="4410"/>
                </a:cubicBezTo>
                <a:cubicBezTo>
                  <a:pt x="7308" y="4455"/>
                  <a:pt x="7284" y="4487"/>
                  <a:pt x="7238" y="4453"/>
                </a:cubicBezTo>
                <a:cubicBezTo>
                  <a:pt x="7204" y="4428"/>
                  <a:pt x="7193" y="4382"/>
                  <a:pt x="7165" y="4360"/>
                </a:cubicBezTo>
                <a:cubicBezTo>
                  <a:pt x="7169" y="4380"/>
                  <a:pt x="7168" y="4399"/>
                  <a:pt x="7162" y="4419"/>
                </a:cubicBezTo>
                <a:cubicBezTo>
                  <a:pt x="7136" y="4358"/>
                  <a:pt x="7093" y="4299"/>
                  <a:pt x="7080" y="4237"/>
                </a:cubicBezTo>
                <a:cubicBezTo>
                  <a:pt x="7066" y="4172"/>
                  <a:pt x="7138" y="4113"/>
                  <a:pt x="7121" y="4057"/>
                </a:cubicBezTo>
                <a:cubicBezTo>
                  <a:pt x="7151" y="4061"/>
                  <a:pt x="7206" y="4071"/>
                  <a:pt x="7201" y="4021"/>
                </a:cubicBezTo>
                <a:cubicBezTo>
                  <a:pt x="7221" y="4052"/>
                  <a:pt x="7249" y="4005"/>
                  <a:pt x="7278" y="4030"/>
                </a:cubicBezTo>
                <a:cubicBezTo>
                  <a:pt x="7287" y="3952"/>
                  <a:pt x="7398" y="3874"/>
                  <a:pt x="7349" y="3781"/>
                </a:cubicBezTo>
                <a:cubicBezTo>
                  <a:pt x="7409" y="3786"/>
                  <a:pt x="7418" y="3770"/>
                  <a:pt x="7397" y="3747"/>
                </a:cubicBezTo>
                <a:cubicBezTo>
                  <a:pt x="7321" y="3668"/>
                  <a:pt x="7194" y="3664"/>
                  <a:pt x="7072" y="3669"/>
                </a:cubicBezTo>
                <a:cubicBezTo>
                  <a:pt x="7002" y="3672"/>
                  <a:pt x="6940" y="3681"/>
                  <a:pt x="6870" y="3676"/>
                </a:cubicBezTo>
                <a:cubicBezTo>
                  <a:pt x="6770" y="3669"/>
                  <a:pt x="6563" y="3689"/>
                  <a:pt x="6575" y="3557"/>
                </a:cubicBezTo>
                <a:cubicBezTo>
                  <a:pt x="6581" y="3501"/>
                  <a:pt x="6554" y="3313"/>
                  <a:pt x="6465" y="3320"/>
                </a:cubicBezTo>
                <a:cubicBezTo>
                  <a:pt x="6479" y="3346"/>
                  <a:pt x="6472" y="3370"/>
                  <a:pt x="6462" y="3395"/>
                </a:cubicBezTo>
                <a:cubicBezTo>
                  <a:pt x="6421" y="3372"/>
                  <a:pt x="6359" y="3361"/>
                  <a:pt x="6329" y="3320"/>
                </a:cubicBezTo>
                <a:cubicBezTo>
                  <a:pt x="6305" y="3287"/>
                  <a:pt x="6297" y="3224"/>
                  <a:pt x="6242" y="3234"/>
                </a:cubicBezTo>
                <a:cubicBezTo>
                  <a:pt x="6261" y="3252"/>
                  <a:pt x="6275" y="3272"/>
                  <a:pt x="6284" y="3297"/>
                </a:cubicBezTo>
                <a:cubicBezTo>
                  <a:pt x="6258" y="3288"/>
                  <a:pt x="6227" y="3291"/>
                  <a:pt x="6188" y="3269"/>
                </a:cubicBezTo>
                <a:cubicBezTo>
                  <a:pt x="6170" y="3259"/>
                  <a:pt x="6166" y="3230"/>
                  <a:pt x="6148" y="3216"/>
                </a:cubicBezTo>
                <a:cubicBezTo>
                  <a:pt x="6125" y="3197"/>
                  <a:pt x="6092" y="3184"/>
                  <a:pt x="6067" y="3166"/>
                </a:cubicBezTo>
                <a:lnTo>
                  <a:pt x="6059" y="3206"/>
                </a:lnTo>
                <a:cubicBezTo>
                  <a:pt x="6073" y="3206"/>
                  <a:pt x="6112" y="3210"/>
                  <a:pt x="6123" y="3246"/>
                </a:cubicBezTo>
                <a:cubicBezTo>
                  <a:pt x="6030" y="3282"/>
                  <a:pt x="5969" y="3415"/>
                  <a:pt x="6083" y="3460"/>
                </a:cubicBezTo>
                <a:cubicBezTo>
                  <a:pt x="6128" y="3478"/>
                  <a:pt x="6145" y="3527"/>
                  <a:pt x="6184" y="3553"/>
                </a:cubicBezTo>
                <a:cubicBezTo>
                  <a:pt x="6212" y="3572"/>
                  <a:pt x="6266" y="3539"/>
                  <a:pt x="6270" y="3579"/>
                </a:cubicBezTo>
                <a:cubicBezTo>
                  <a:pt x="6302" y="3637"/>
                  <a:pt x="6358" y="3656"/>
                  <a:pt x="6319" y="3677"/>
                </a:cubicBezTo>
                <a:cubicBezTo>
                  <a:pt x="6293" y="3663"/>
                  <a:pt x="6252" y="3668"/>
                  <a:pt x="6224" y="3670"/>
                </a:cubicBezTo>
                <a:cubicBezTo>
                  <a:pt x="6186" y="3674"/>
                  <a:pt x="6178" y="3676"/>
                  <a:pt x="6174" y="3711"/>
                </a:cubicBezTo>
                <a:cubicBezTo>
                  <a:pt x="6170" y="3748"/>
                  <a:pt x="6134" y="3825"/>
                  <a:pt x="6102" y="3754"/>
                </a:cubicBezTo>
                <a:cubicBezTo>
                  <a:pt x="6098" y="3815"/>
                  <a:pt x="6028" y="3847"/>
                  <a:pt x="6115" y="3913"/>
                </a:cubicBezTo>
                <a:cubicBezTo>
                  <a:pt x="6162" y="3948"/>
                  <a:pt x="6230" y="3945"/>
                  <a:pt x="6270" y="3979"/>
                </a:cubicBezTo>
                <a:cubicBezTo>
                  <a:pt x="6345" y="4043"/>
                  <a:pt x="6309" y="4068"/>
                  <a:pt x="6319" y="4100"/>
                </a:cubicBezTo>
                <a:cubicBezTo>
                  <a:pt x="6329" y="4133"/>
                  <a:pt x="6239" y="4164"/>
                  <a:pt x="6293" y="4216"/>
                </a:cubicBezTo>
                <a:cubicBezTo>
                  <a:pt x="6340" y="4261"/>
                  <a:pt x="6338" y="4253"/>
                  <a:pt x="6352" y="4269"/>
                </a:cubicBezTo>
                <a:cubicBezTo>
                  <a:pt x="6365" y="4285"/>
                  <a:pt x="6346" y="4321"/>
                  <a:pt x="6354" y="4352"/>
                </a:cubicBezTo>
                <a:cubicBezTo>
                  <a:pt x="6358" y="4363"/>
                  <a:pt x="6398" y="4362"/>
                  <a:pt x="6403" y="4364"/>
                </a:cubicBezTo>
                <a:cubicBezTo>
                  <a:pt x="6435" y="4373"/>
                  <a:pt x="6417" y="4424"/>
                  <a:pt x="6420" y="4443"/>
                </a:cubicBezTo>
                <a:cubicBezTo>
                  <a:pt x="6424" y="4481"/>
                  <a:pt x="6435" y="4506"/>
                  <a:pt x="6441" y="4544"/>
                </a:cubicBezTo>
                <a:cubicBezTo>
                  <a:pt x="6456" y="4648"/>
                  <a:pt x="6542" y="4749"/>
                  <a:pt x="6497" y="4835"/>
                </a:cubicBezTo>
                <a:cubicBezTo>
                  <a:pt x="6486" y="4827"/>
                  <a:pt x="6474" y="4820"/>
                  <a:pt x="6462" y="4814"/>
                </a:cubicBezTo>
                <a:cubicBezTo>
                  <a:pt x="6471" y="4834"/>
                  <a:pt x="6541" y="4912"/>
                  <a:pt x="6517" y="4932"/>
                </a:cubicBezTo>
                <a:cubicBezTo>
                  <a:pt x="6491" y="4953"/>
                  <a:pt x="6456" y="4915"/>
                  <a:pt x="6456" y="4891"/>
                </a:cubicBezTo>
                <a:cubicBezTo>
                  <a:pt x="6450" y="4923"/>
                  <a:pt x="6426" y="4952"/>
                  <a:pt x="6405" y="4909"/>
                </a:cubicBezTo>
                <a:cubicBezTo>
                  <a:pt x="6384" y="4864"/>
                  <a:pt x="6410" y="4807"/>
                  <a:pt x="6408" y="4760"/>
                </a:cubicBezTo>
                <a:cubicBezTo>
                  <a:pt x="6380" y="4774"/>
                  <a:pt x="6411" y="4803"/>
                  <a:pt x="6379" y="4829"/>
                </a:cubicBezTo>
                <a:cubicBezTo>
                  <a:pt x="6386" y="4797"/>
                  <a:pt x="6366" y="4767"/>
                  <a:pt x="6381" y="4737"/>
                </a:cubicBezTo>
                <a:cubicBezTo>
                  <a:pt x="6325" y="4779"/>
                  <a:pt x="6376" y="4918"/>
                  <a:pt x="6367" y="4977"/>
                </a:cubicBezTo>
                <a:cubicBezTo>
                  <a:pt x="6354" y="4938"/>
                  <a:pt x="6369" y="4875"/>
                  <a:pt x="6331" y="4847"/>
                </a:cubicBezTo>
                <a:cubicBezTo>
                  <a:pt x="6332" y="4851"/>
                  <a:pt x="6341" y="4957"/>
                  <a:pt x="6323" y="4945"/>
                </a:cubicBezTo>
                <a:cubicBezTo>
                  <a:pt x="6318" y="4938"/>
                  <a:pt x="6313" y="4930"/>
                  <a:pt x="6308" y="4922"/>
                </a:cubicBezTo>
                <a:cubicBezTo>
                  <a:pt x="6274" y="4874"/>
                  <a:pt x="6304" y="4993"/>
                  <a:pt x="6275" y="4903"/>
                </a:cubicBezTo>
                <a:cubicBezTo>
                  <a:pt x="6288" y="4924"/>
                  <a:pt x="6289" y="4946"/>
                  <a:pt x="6278" y="4968"/>
                </a:cubicBezTo>
                <a:cubicBezTo>
                  <a:pt x="6237" y="4931"/>
                  <a:pt x="6238" y="4852"/>
                  <a:pt x="6233" y="4802"/>
                </a:cubicBezTo>
                <a:cubicBezTo>
                  <a:pt x="6225" y="4725"/>
                  <a:pt x="6165" y="4740"/>
                  <a:pt x="6141" y="4677"/>
                </a:cubicBezTo>
                <a:cubicBezTo>
                  <a:pt x="6151" y="4740"/>
                  <a:pt x="6250" y="4731"/>
                  <a:pt x="6205" y="4808"/>
                </a:cubicBezTo>
                <a:cubicBezTo>
                  <a:pt x="6151" y="4898"/>
                  <a:pt x="6101" y="4935"/>
                  <a:pt x="5998" y="4965"/>
                </a:cubicBezTo>
                <a:cubicBezTo>
                  <a:pt x="5944" y="4982"/>
                  <a:pt x="5870" y="5010"/>
                  <a:pt x="5858" y="5073"/>
                </a:cubicBezTo>
                <a:cubicBezTo>
                  <a:pt x="5850" y="5116"/>
                  <a:pt x="5890" y="5257"/>
                  <a:pt x="5924" y="5289"/>
                </a:cubicBezTo>
                <a:cubicBezTo>
                  <a:pt x="5903" y="5305"/>
                  <a:pt x="5871" y="5322"/>
                  <a:pt x="5861" y="5348"/>
                </a:cubicBezTo>
                <a:cubicBezTo>
                  <a:pt x="5846" y="5387"/>
                  <a:pt x="5884" y="5391"/>
                  <a:pt x="5837" y="5428"/>
                </a:cubicBezTo>
                <a:cubicBezTo>
                  <a:pt x="5780" y="5473"/>
                  <a:pt x="5759" y="5560"/>
                  <a:pt x="5690" y="5470"/>
                </a:cubicBezTo>
                <a:cubicBezTo>
                  <a:pt x="5699" y="5504"/>
                  <a:pt x="5739" y="5520"/>
                  <a:pt x="5767" y="5535"/>
                </a:cubicBezTo>
                <a:cubicBezTo>
                  <a:pt x="5680" y="5579"/>
                  <a:pt x="5588" y="5623"/>
                  <a:pt x="5491" y="5636"/>
                </a:cubicBezTo>
                <a:cubicBezTo>
                  <a:pt x="5521" y="5620"/>
                  <a:pt x="5530" y="5546"/>
                  <a:pt x="5482" y="5562"/>
                </a:cubicBezTo>
                <a:cubicBezTo>
                  <a:pt x="5432" y="5579"/>
                  <a:pt x="5388" y="5651"/>
                  <a:pt x="5405" y="5702"/>
                </a:cubicBezTo>
                <a:cubicBezTo>
                  <a:pt x="5411" y="5682"/>
                  <a:pt x="5456" y="5619"/>
                  <a:pt x="5473" y="5651"/>
                </a:cubicBezTo>
                <a:cubicBezTo>
                  <a:pt x="5443" y="5660"/>
                  <a:pt x="5396" y="5739"/>
                  <a:pt x="5367" y="5767"/>
                </a:cubicBezTo>
                <a:cubicBezTo>
                  <a:pt x="5245" y="5886"/>
                  <a:pt x="5209" y="6104"/>
                  <a:pt x="5039" y="6182"/>
                </a:cubicBezTo>
                <a:cubicBezTo>
                  <a:pt x="4966" y="6215"/>
                  <a:pt x="4957" y="6313"/>
                  <a:pt x="4885" y="6346"/>
                </a:cubicBezTo>
                <a:cubicBezTo>
                  <a:pt x="4933" y="6375"/>
                  <a:pt x="4701" y="6483"/>
                  <a:pt x="4675" y="6506"/>
                </a:cubicBezTo>
                <a:cubicBezTo>
                  <a:pt x="4534" y="6633"/>
                  <a:pt x="4660" y="6645"/>
                  <a:pt x="4633" y="6715"/>
                </a:cubicBezTo>
                <a:cubicBezTo>
                  <a:pt x="4588" y="6829"/>
                  <a:pt x="4453" y="6819"/>
                  <a:pt x="4354" y="6824"/>
                </a:cubicBezTo>
                <a:cubicBezTo>
                  <a:pt x="4313" y="6826"/>
                  <a:pt x="4309" y="6855"/>
                  <a:pt x="4300" y="6890"/>
                </a:cubicBezTo>
                <a:cubicBezTo>
                  <a:pt x="4290" y="6927"/>
                  <a:pt x="4250" y="6994"/>
                  <a:pt x="4253" y="7029"/>
                </a:cubicBezTo>
                <a:cubicBezTo>
                  <a:pt x="4221" y="7013"/>
                  <a:pt x="4220" y="6981"/>
                  <a:pt x="4208" y="6951"/>
                </a:cubicBezTo>
                <a:cubicBezTo>
                  <a:pt x="4222" y="6985"/>
                  <a:pt x="4201" y="7016"/>
                  <a:pt x="4191" y="7046"/>
                </a:cubicBezTo>
                <a:cubicBezTo>
                  <a:pt x="4213" y="6946"/>
                  <a:pt x="4067" y="7003"/>
                  <a:pt x="4041" y="7052"/>
                </a:cubicBezTo>
                <a:cubicBezTo>
                  <a:pt x="3898" y="7321"/>
                  <a:pt x="4031" y="7324"/>
                  <a:pt x="4034" y="7515"/>
                </a:cubicBezTo>
                <a:cubicBezTo>
                  <a:pt x="4035" y="7630"/>
                  <a:pt x="4058" y="7721"/>
                  <a:pt x="4090" y="7833"/>
                </a:cubicBezTo>
                <a:cubicBezTo>
                  <a:pt x="4080" y="7814"/>
                  <a:pt x="4034" y="7722"/>
                  <a:pt x="4039" y="7798"/>
                </a:cubicBezTo>
                <a:cubicBezTo>
                  <a:pt x="4012" y="7743"/>
                  <a:pt x="4013" y="7814"/>
                  <a:pt x="4033" y="7826"/>
                </a:cubicBezTo>
                <a:cubicBezTo>
                  <a:pt x="4059" y="7842"/>
                  <a:pt x="4084" y="7844"/>
                  <a:pt x="4102" y="7872"/>
                </a:cubicBezTo>
                <a:cubicBezTo>
                  <a:pt x="4135" y="7924"/>
                  <a:pt x="4107" y="8059"/>
                  <a:pt x="4098" y="8115"/>
                </a:cubicBezTo>
                <a:cubicBezTo>
                  <a:pt x="4084" y="8215"/>
                  <a:pt x="4025" y="8291"/>
                  <a:pt x="3995" y="8385"/>
                </a:cubicBezTo>
                <a:cubicBezTo>
                  <a:pt x="3972" y="8459"/>
                  <a:pt x="4006" y="8565"/>
                  <a:pt x="3953" y="8626"/>
                </a:cubicBezTo>
                <a:cubicBezTo>
                  <a:pt x="3962" y="8617"/>
                  <a:pt x="3972" y="8609"/>
                  <a:pt x="3982" y="8602"/>
                </a:cubicBezTo>
                <a:cubicBezTo>
                  <a:pt x="4016" y="8641"/>
                  <a:pt x="4016" y="8697"/>
                  <a:pt x="4016" y="8745"/>
                </a:cubicBezTo>
                <a:cubicBezTo>
                  <a:pt x="4015" y="8825"/>
                  <a:pt x="4033" y="8903"/>
                  <a:pt x="4030" y="8982"/>
                </a:cubicBezTo>
                <a:cubicBezTo>
                  <a:pt x="4009" y="8981"/>
                  <a:pt x="3989" y="8978"/>
                  <a:pt x="3968" y="8973"/>
                </a:cubicBezTo>
                <a:cubicBezTo>
                  <a:pt x="4048" y="8999"/>
                  <a:pt x="3966" y="8986"/>
                  <a:pt x="3952" y="8983"/>
                </a:cubicBezTo>
                <a:cubicBezTo>
                  <a:pt x="3922" y="8975"/>
                  <a:pt x="3879" y="8959"/>
                  <a:pt x="3860" y="8996"/>
                </a:cubicBezTo>
                <a:cubicBezTo>
                  <a:pt x="3851" y="9015"/>
                  <a:pt x="3836" y="9038"/>
                  <a:pt x="3847" y="9060"/>
                </a:cubicBezTo>
                <a:cubicBezTo>
                  <a:pt x="3864" y="9092"/>
                  <a:pt x="3816" y="9124"/>
                  <a:pt x="3801" y="9148"/>
                </a:cubicBezTo>
                <a:cubicBezTo>
                  <a:pt x="3693" y="9327"/>
                  <a:pt x="3804" y="9361"/>
                  <a:pt x="3868" y="9336"/>
                </a:cubicBezTo>
                <a:cubicBezTo>
                  <a:pt x="3883" y="9330"/>
                  <a:pt x="3914" y="9384"/>
                  <a:pt x="3924" y="9392"/>
                </a:cubicBezTo>
                <a:cubicBezTo>
                  <a:pt x="3842" y="9308"/>
                  <a:pt x="3706" y="9360"/>
                  <a:pt x="3618" y="9404"/>
                </a:cubicBezTo>
                <a:cubicBezTo>
                  <a:pt x="3453" y="9485"/>
                  <a:pt x="3633" y="9633"/>
                  <a:pt x="3371" y="9750"/>
                </a:cubicBezTo>
                <a:cubicBezTo>
                  <a:pt x="3298" y="9783"/>
                  <a:pt x="3256" y="9750"/>
                  <a:pt x="3202" y="9701"/>
                </a:cubicBezTo>
                <a:cubicBezTo>
                  <a:pt x="3177" y="9678"/>
                  <a:pt x="2982" y="9473"/>
                  <a:pt x="3044" y="9457"/>
                </a:cubicBezTo>
                <a:cubicBezTo>
                  <a:pt x="2990" y="9477"/>
                  <a:pt x="2969" y="9367"/>
                  <a:pt x="2949" y="9321"/>
                </a:cubicBezTo>
                <a:cubicBezTo>
                  <a:pt x="2922" y="9256"/>
                  <a:pt x="2892" y="9179"/>
                  <a:pt x="2911" y="9107"/>
                </a:cubicBezTo>
                <a:cubicBezTo>
                  <a:pt x="2927" y="9133"/>
                  <a:pt x="2933" y="9163"/>
                  <a:pt x="2935" y="9193"/>
                </a:cubicBezTo>
                <a:cubicBezTo>
                  <a:pt x="2942" y="9122"/>
                  <a:pt x="2931" y="9262"/>
                  <a:pt x="2973" y="9267"/>
                </a:cubicBezTo>
                <a:cubicBezTo>
                  <a:pt x="2959" y="9228"/>
                  <a:pt x="2970" y="9184"/>
                  <a:pt x="2952" y="9146"/>
                </a:cubicBezTo>
                <a:cubicBezTo>
                  <a:pt x="2937" y="9113"/>
                  <a:pt x="2905" y="9095"/>
                  <a:pt x="2902" y="9057"/>
                </a:cubicBezTo>
                <a:cubicBezTo>
                  <a:pt x="2903" y="9132"/>
                  <a:pt x="2878" y="9059"/>
                  <a:pt x="2880" y="9043"/>
                </a:cubicBezTo>
                <a:cubicBezTo>
                  <a:pt x="2884" y="9004"/>
                  <a:pt x="2862" y="8992"/>
                  <a:pt x="2844" y="8951"/>
                </a:cubicBezTo>
                <a:cubicBezTo>
                  <a:pt x="2812" y="8877"/>
                  <a:pt x="2787" y="8800"/>
                  <a:pt x="2759" y="8725"/>
                </a:cubicBezTo>
                <a:cubicBezTo>
                  <a:pt x="2748" y="8697"/>
                  <a:pt x="2574" y="8414"/>
                  <a:pt x="2584" y="8400"/>
                </a:cubicBezTo>
                <a:cubicBezTo>
                  <a:pt x="2475" y="8266"/>
                  <a:pt x="2399" y="8104"/>
                  <a:pt x="2362" y="7936"/>
                </a:cubicBezTo>
                <a:cubicBezTo>
                  <a:pt x="2324" y="7765"/>
                  <a:pt x="2338" y="7811"/>
                  <a:pt x="2274" y="7656"/>
                </a:cubicBezTo>
                <a:cubicBezTo>
                  <a:pt x="2263" y="7628"/>
                  <a:pt x="2220" y="7557"/>
                  <a:pt x="2270" y="7575"/>
                </a:cubicBezTo>
                <a:cubicBezTo>
                  <a:pt x="2215" y="7557"/>
                  <a:pt x="2227" y="7481"/>
                  <a:pt x="2198" y="7441"/>
                </a:cubicBezTo>
                <a:cubicBezTo>
                  <a:pt x="2180" y="7417"/>
                  <a:pt x="2088" y="7367"/>
                  <a:pt x="2166" y="7352"/>
                </a:cubicBezTo>
                <a:cubicBezTo>
                  <a:pt x="2100" y="7382"/>
                  <a:pt x="2081" y="7262"/>
                  <a:pt x="2052" y="7206"/>
                </a:cubicBezTo>
                <a:cubicBezTo>
                  <a:pt x="2038" y="7180"/>
                  <a:pt x="1997" y="7168"/>
                  <a:pt x="2050" y="7162"/>
                </a:cubicBezTo>
                <a:cubicBezTo>
                  <a:pt x="2024" y="7156"/>
                  <a:pt x="2002" y="7119"/>
                  <a:pt x="2002" y="7093"/>
                </a:cubicBezTo>
                <a:cubicBezTo>
                  <a:pt x="2003" y="7066"/>
                  <a:pt x="1974" y="7058"/>
                  <a:pt x="1954" y="7030"/>
                </a:cubicBezTo>
                <a:cubicBezTo>
                  <a:pt x="1887" y="6936"/>
                  <a:pt x="1812" y="6740"/>
                  <a:pt x="1812" y="6622"/>
                </a:cubicBezTo>
                <a:cubicBezTo>
                  <a:pt x="1812" y="6560"/>
                  <a:pt x="1779" y="6502"/>
                  <a:pt x="1769" y="6442"/>
                </a:cubicBezTo>
                <a:cubicBezTo>
                  <a:pt x="1755" y="6358"/>
                  <a:pt x="1617" y="6120"/>
                  <a:pt x="1694" y="6150"/>
                </a:cubicBezTo>
                <a:cubicBezTo>
                  <a:pt x="1683" y="6136"/>
                  <a:pt x="1601" y="6030"/>
                  <a:pt x="1673" y="6070"/>
                </a:cubicBezTo>
                <a:cubicBezTo>
                  <a:pt x="1661" y="6026"/>
                  <a:pt x="1609" y="5999"/>
                  <a:pt x="1628" y="5948"/>
                </a:cubicBezTo>
                <a:cubicBezTo>
                  <a:pt x="1638" y="5956"/>
                  <a:pt x="1648" y="5964"/>
                  <a:pt x="1658" y="5972"/>
                </a:cubicBezTo>
                <a:cubicBezTo>
                  <a:pt x="1660" y="5946"/>
                  <a:pt x="1651" y="5926"/>
                  <a:pt x="1631" y="5909"/>
                </a:cubicBezTo>
                <a:cubicBezTo>
                  <a:pt x="1674" y="5893"/>
                  <a:pt x="1651" y="5851"/>
                  <a:pt x="1643" y="5820"/>
                </a:cubicBezTo>
                <a:cubicBezTo>
                  <a:pt x="1641" y="5845"/>
                  <a:pt x="1632" y="5868"/>
                  <a:pt x="1614" y="5886"/>
                </a:cubicBezTo>
                <a:cubicBezTo>
                  <a:pt x="1581" y="5834"/>
                  <a:pt x="1588" y="5721"/>
                  <a:pt x="1664" y="5800"/>
                </a:cubicBezTo>
                <a:cubicBezTo>
                  <a:pt x="1652" y="5767"/>
                  <a:pt x="1544" y="5752"/>
                  <a:pt x="1578" y="5711"/>
                </a:cubicBezTo>
                <a:cubicBezTo>
                  <a:pt x="1590" y="5697"/>
                  <a:pt x="1540" y="5638"/>
                  <a:pt x="1535" y="5620"/>
                </a:cubicBezTo>
                <a:cubicBezTo>
                  <a:pt x="1485" y="5457"/>
                  <a:pt x="1605" y="5351"/>
                  <a:pt x="1559" y="5234"/>
                </a:cubicBezTo>
                <a:cubicBezTo>
                  <a:pt x="1555" y="5223"/>
                  <a:pt x="1534" y="5087"/>
                  <a:pt x="1495" y="5138"/>
                </a:cubicBezTo>
                <a:cubicBezTo>
                  <a:pt x="1508" y="5102"/>
                  <a:pt x="1500" y="5101"/>
                  <a:pt x="1471" y="5135"/>
                </a:cubicBezTo>
                <a:cubicBezTo>
                  <a:pt x="1508" y="5091"/>
                  <a:pt x="1444" y="5078"/>
                  <a:pt x="1455" y="5046"/>
                </a:cubicBezTo>
                <a:cubicBezTo>
                  <a:pt x="1462" y="5025"/>
                  <a:pt x="1468" y="5002"/>
                  <a:pt x="1471" y="4981"/>
                </a:cubicBezTo>
                <a:cubicBezTo>
                  <a:pt x="1475" y="4949"/>
                  <a:pt x="1582" y="4929"/>
                  <a:pt x="1602" y="4891"/>
                </a:cubicBezTo>
                <a:cubicBezTo>
                  <a:pt x="1524" y="4949"/>
                  <a:pt x="1344" y="4904"/>
                  <a:pt x="1465" y="4817"/>
                </a:cubicBezTo>
                <a:cubicBezTo>
                  <a:pt x="1424" y="4835"/>
                  <a:pt x="1376" y="4806"/>
                  <a:pt x="1406" y="4760"/>
                </a:cubicBezTo>
                <a:cubicBezTo>
                  <a:pt x="1431" y="4721"/>
                  <a:pt x="1472" y="4761"/>
                  <a:pt x="1498" y="4722"/>
                </a:cubicBezTo>
                <a:cubicBezTo>
                  <a:pt x="1457" y="4732"/>
                  <a:pt x="1372" y="4717"/>
                  <a:pt x="1349" y="4677"/>
                </a:cubicBezTo>
                <a:cubicBezTo>
                  <a:pt x="1347" y="4698"/>
                  <a:pt x="1307" y="4705"/>
                  <a:pt x="1308" y="4701"/>
                </a:cubicBezTo>
                <a:cubicBezTo>
                  <a:pt x="1305" y="4716"/>
                  <a:pt x="1390" y="4780"/>
                  <a:pt x="1272" y="4817"/>
                </a:cubicBezTo>
                <a:cubicBezTo>
                  <a:pt x="1280" y="4827"/>
                  <a:pt x="1288" y="4837"/>
                  <a:pt x="1296" y="4847"/>
                </a:cubicBezTo>
                <a:cubicBezTo>
                  <a:pt x="1272" y="4840"/>
                  <a:pt x="1255" y="4854"/>
                  <a:pt x="1248" y="4876"/>
                </a:cubicBezTo>
                <a:cubicBezTo>
                  <a:pt x="1332" y="4902"/>
                  <a:pt x="1368" y="4957"/>
                  <a:pt x="1313" y="5035"/>
                </a:cubicBezTo>
                <a:cubicBezTo>
                  <a:pt x="1293" y="5062"/>
                  <a:pt x="1304" y="5101"/>
                  <a:pt x="1266" y="5115"/>
                </a:cubicBezTo>
                <a:cubicBezTo>
                  <a:pt x="1156" y="5157"/>
                  <a:pt x="1022" y="5303"/>
                  <a:pt x="888" y="5259"/>
                </a:cubicBezTo>
                <a:cubicBezTo>
                  <a:pt x="797" y="5229"/>
                  <a:pt x="690" y="5144"/>
                  <a:pt x="636" y="5066"/>
                </a:cubicBezTo>
                <a:cubicBezTo>
                  <a:pt x="556" y="4950"/>
                  <a:pt x="437" y="4877"/>
                  <a:pt x="343" y="4775"/>
                </a:cubicBezTo>
                <a:cubicBezTo>
                  <a:pt x="318" y="4748"/>
                  <a:pt x="249" y="4657"/>
                  <a:pt x="329" y="4646"/>
                </a:cubicBezTo>
                <a:cubicBezTo>
                  <a:pt x="351" y="4643"/>
                  <a:pt x="352" y="4685"/>
                  <a:pt x="369" y="4694"/>
                </a:cubicBezTo>
                <a:cubicBezTo>
                  <a:pt x="401" y="4711"/>
                  <a:pt x="459" y="4697"/>
                  <a:pt x="465" y="4657"/>
                </a:cubicBezTo>
                <a:cubicBezTo>
                  <a:pt x="496" y="4701"/>
                  <a:pt x="640" y="4618"/>
                  <a:pt x="669" y="4588"/>
                </a:cubicBezTo>
                <a:cubicBezTo>
                  <a:pt x="695" y="4563"/>
                  <a:pt x="690" y="4523"/>
                  <a:pt x="708" y="4493"/>
                </a:cubicBezTo>
                <a:cubicBezTo>
                  <a:pt x="727" y="4462"/>
                  <a:pt x="777" y="4442"/>
                  <a:pt x="735" y="4404"/>
                </a:cubicBezTo>
                <a:cubicBezTo>
                  <a:pt x="714" y="4425"/>
                  <a:pt x="736" y="4475"/>
                  <a:pt x="695" y="4473"/>
                </a:cubicBezTo>
                <a:cubicBezTo>
                  <a:pt x="557" y="4465"/>
                  <a:pt x="531" y="4540"/>
                  <a:pt x="479" y="4538"/>
                </a:cubicBezTo>
                <a:cubicBezTo>
                  <a:pt x="413" y="4534"/>
                  <a:pt x="247" y="4450"/>
                  <a:pt x="201" y="4416"/>
                </a:cubicBezTo>
                <a:cubicBezTo>
                  <a:pt x="169" y="4393"/>
                  <a:pt x="166" y="4335"/>
                  <a:pt x="129" y="4321"/>
                </a:cubicBezTo>
                <a:cubicBezTo>
                  <a:pt x="0" y="4275"/>
                  <a:pt x="150" y="4176"/>
                  <a:pt x="188" y="4146"/>
                </a:cubicBezTo>
                <a:cubicBezTo>
                  <a:pt x="120" y="4138"/>
                  <a:pt x="75" y="4269"/>
                  <a:pt x="7" y="4238"/>
                </a:cubicBezTo>
                <a:cubicBezTo>
                  <a:pt x="21" y="4218"/>
                  <a:pt x="22" y="4197"/>
                  <a:pt x="11" y="4175"/>
                </a:cubicBezTo>
                <a:close/>
                <a:moveTo>
                  <a:pt x="8136" y="8311"/>
                </a:moveTo>
                <a:cubicBezTo>
                  <a:pt x="8128" y="8325"/>
                  <a:pt x="8122" y="8321"/>
                  <a:pt x="8136" y="8341"/>
                </a:cubicBezTo>
                <a:cubicBezTo>
                  <a:pt x="8136" y="8331"/>
                  <a:pt x="8136" y="8321"/>
                  <a:pt x="8136" y="8311"/>
                </a:cubicBezTo>
                <a:close/>
                <a:moveTo>
                  <a:pt x="11" y="4175"/>
                </a:moveTo>
                <a:close/>
                <a:moveTo>
                  <a:pt x="8484" y="10092"/>
                </a:moveTo>
                <a:cubicBezTo>
                  <a:pt x="8374" y="10038"/>
                  <a:pt x="8463" y="10208"/>
                  <a:pt x="8484" y="10244"/>
                </a:cubicBezTo>
                <a:cubicBezTo>
                  <a:pt x="8517" y="10170"/>
                  <a:pt x="8485" y="10157"/>
                  <a:pt x="8484" y="10092"/>
                </a:cubicBezTo>
                <a:close/>
                <a:moveTo>
                  <a:pt x="8427" y="10012"/>
                </a:moveTo>
                <a:cubicBezTo>
                  <a:pt x="8403" y="10022"/>
                  <a:pt x="8397" y="10050"/>
                  <a:pt x="8410" y="10072"/>
                </a:cubicBezTo>
                <a:cubicBezTo>
                  <a:pt x="8433" y="10059"/>
                  <a:pt x="8445" y="10036"/>
                  <a:pt x="8427" y="10012"/>
                </a:cubicBezTo>
                <a:close/>
                <a:moveTo>
                  <a:pt x="8362" y="9727"/>
                </a:moveTo>
                <a:cubicBezTo>
                  <a:pt x="8319" y="9730"/>
                  <a:pt x="8348" y="9777"/>
                  <a:pt x="8365" y="9790"/>
                </a:cubicBezTo>
                <a:cubicBezTo>
                  <a:pt x="8356" y="9769"/>
                  <a:pt x="8355" y="9748"/>
                  <a:pt x="8362" y="9727"/>
                </a:cubicBezTo>
                <a:close/>
                <a:moveTo>
                  <a:pt x="8320" y="9798"/>
                </a:moveTo>
                <a:cubicBezTo>
                  <a:pt x="8236" y="9830"/>
                  <a:pt x="8398" y="9862"/>
                  <a:pt x="8320" y="9798"/>
                </a:cubicBezTo>
                <a:close/>
                <a:moveTo>
                  <a:pt x="8095" y="8373"/>
                </a:moveTo>
                <a:cubicBezTo>
                  <a:pt x="8102" y="8384"/>
                  <a:pt x="8111" y="8390"/>
                  <a:pt x="8124" y="8391"/>
                </a:cubicBezTo>
                <a:cubicBezTo>
                  <a:pt x="8114" y="8385"/>
                  <a:pt x="8105" y="8379"/>
                  <a:pt x="8095" y="8373"/>
                </a:cubicBezTo>
                <a:close/>
                <a:moveTo>
                  <a:pt x="8106" y="9359"/>
                </a:moveTo>
                <a:cubicBezTo>
                  <a:pt x="8093" y="9365"/>
                  <a:pt x="8086" y="9376"/>
                  <a:pt x="8086" y="9392"/>
                </a:cubicBezTo>
                <a:cubicBezTo>
                  <a:pt x="8120" y="9401"/>
                  <a:pt x="8126" y="9390"/>
                  <a:pt x="8106" y="9359"/>
                </a:cubicBezTo>
                <a:close/>
                <a:moveTo>
                  <a:pt x="8000" y="8032"/>
                </a:moveTo>
                <a:cubicBezTo>
                  <a:pt x="7995" y="8032"/>
                  <a:pt x="7990" y="8032"/>
                  <a:pt x="7985" y="8032"/>
                </a:cubicBezTo>
                <a:cubicBezTo>
                  <a:pt x="7988" y="8044"/>
                  <a:pt x="7993" y="8054"/>
                  <a:pt x="8000" y="8065"/>
                </a:cubicBezTo>
                <a:cubicBezTo>
                  <a:pt x="8000" y="8054"/>
                  <a:pt x="8000" y="8043"/>
                  <a:pt x="8000" y="8032"/>
                </a:cubicBezTo>
                <a:close/>
                <a:moveTo>
                  <a:pt x="8027" y="8056"/>
                </a:moveTo>
                <a:cubicBezTo>
                  <a:pt x="7968" y="8105"/>
                  <a:pt x="8027" y="8252"/>
                  <a:pt x="8032" y="8311"/>
                </a:cubicBezTo>
                <a:cubicBezTo>
                  <a:pt x="7959" y="8297"/>
                  <a:pt x="7944" y="8543"/>
                  <a:pt x="8041" y="8534"/>
                </a:cubicBezTo>
                <a:cubicBezTo>
                  <a:pt x="7998" y="8503"/>
                  <a:pt x="8044" y="8500"/>
                  <a:pt x="8044" y="8466"/>
                </a:cubicBezTo>
                <a:cubicBezTo>
                  <a:pt x="8044" y="8425"/>
                  <a:pt x="8020" y="8386"/>
                  <a:pt x="8034" y="8345"/>
                </a:cubicBezTo>
                <a:cubicBezTo>
                  <a:pt x="8044" y="8314"/>
                  <a:pt x="8072" y="8287"/>
                  <a:pt x="8065" y="8251"/>
                </a:cubicBezTo>
                <a:cubicBezTo>
                  <a:pt x="8055" y="8196"/>
                  <a:pt x="8080" y="8233"/>
                  <a:pt x="8091" y="8182"/>
                </a:cubicBezTo>
                <a:cubicBezTo>
                  <a:pt x="8101" y="8131"/>
                  <a:pt x="8043" y="8079"/>
                  <a:pt x="8055" y="8040"/>
                </a:cubicBezTo>
                <a:cubicBezTo>
                  <a:pt x="8067" y="8001"/>
                  <a:pt x="8140" y="7921"/>
                  <a:pt x="8065" y="7904"/>
                </a:cubicBezTo>
                <a:cubicBezTo>
                  <a:pt x="8096" y="7880"/>
                  <a:pt x="8091" y="7843"/>
                  <a:pt x="8068" y="7815"/>
                </a:cubicBezTo>
                <a:cubicBezTo>
                  <a:pt x="7993" y="7873"/>
                  <a:pt x="8043" y="7978"/>
                  <a:pt x="8027" y="8056"/>
                </a:cubicBezTo>
                <a:close/>
                <a:moveTo>
                  <a:pt x="8003" y="8810"/>
                </a:moveTo>
                <a:cubicBezTo>
                  <a:pt x="7996" y="8795"/>
                  <a:pt x="7988" y="8782"/>
                  <a:pt x="7979" y="8768"/>
                </a:cubicBezTo>
                <a:cubicBezTo>
                  <a:pt x="7953" y="8790"/>
                  <a:pt x="7937" y="8832"/>
                  <a:pt x="7945" y="8866"/>
                </a:cubicBezTo>
                <a:cubicBezTo>
                  <a:pt x="7963" y="8950"/>
                  <a:pt x="8031" y="8861"/>
                  <a:pt x="8003" y="8810"/>
                </a:cubicBezTo>
                <a:close/>
                <a:moveTo>
                  <a:pt x="8380" y="9608"/>
                </a:moveTo>
                <a:cubicBezTo>
                  <a:pt x="8380" y="9618"/>
                  <a:pt x="8381" y="9628"/>
                  <a:pt x="8383" y="9638"/>
                </a:cubicBezTo>
                <a:cubicBezTo>
                  <a:pt x="8382" y="9628"/>
                  <a:pt x="8381" y="9618"/>
                  <a:pt x="8380" y="960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3" name="꙱ Iceland (IS) (H)">
            <a:extLst>
              <a:ext uri="{FF2B5EF4-FFF2-40B4-BE49-F238E27FC236}">
                <a16:creationId xmlns:a16="http://schemas.microsoft.com/office/drawing/2014/main" id="{6F671C56-C800-4A70-BDC1-656D805180F0}"/>
              </a:ext>
            </a:extLst>
          </p:cNvPr>
          <p:cNvSpPr>
            <a:spLocks/>
          </p:cNvSpPr>
          <p:nvPr/>
        </p:nvSpPr>
        <p:spPr bwMode="auto">
          <a:xfrm>
            <a:off x="3972403" y="463597"/>
            <a:ext cx="214861" cy="81536"/>
          </a:xfrm>
          <a:custGeom>
            <a:avLst/>
            <a:gdLst>
              <a:gd name="T0" fmla="*/ 583 w 2607"/>
              <a:gd name="T1" fmla="*/ 58 h 991"/>
              <a:gd name="T2" fmla="*/ 718 w 2607"/>
              <a:gd name="T3" fmla="*/ 147 h 991"/>
              <a:gd name="T4" fmla="*/ 662 w 2607"/>
              <a:gd name="T5" fmla="*/ 240 h 991"/>
              <a:gd name="T6" fmla="*/ 772 w 2607"/>
              <a:gd name="T7" fmla="*/ 433 h 991"/>
              <a:gd name="T8" fmla="*/ 890 w 2607"/>
              <a:gd name="T9" fmla="*/ 280 h 991"/>
              <a:gd name="T10" fmla="*/ 1007 w 2607"/>
              <a:gd name="T11" fmla="*/ 208 h 991"/>
              <a:gd name="T12" fmla="*/ 1210 w 2607"/>
              <a:gd name="T13" fmla="*/ 247 h 991"/>
              <a:gd name="T14" fmla="*/ 1312 w 2607"/>
              <a:gd name="T15" fmla="*/ 149 h 991"/>
              <a:gd name="T16" fmla="*/ 1526 w 2607"/>
              <a:gd name="T17" fmla="*/ 282 h 991"/>
              <a:gd name="T18" fmla="*/ 1505 w 2607"/>
              <a:gd name="T19" fmla="*/ 125 h 991"/>
              <a:gd name="T20" fmla="*/ 1788 w 2607"/>
              <a:gd name="T21" fmla="*/ 104 h 991"/>
              <a:gd name="T22" fmla="*/ 1953 w 2607"/>
              <a:gd name="T23" fmla="*/ 45 h 991"/>
              <a:gd name="T24" fmla="*/ 2131 w 2607"/>
              <a:gd name="T25" fmla="*/ 59 h 991"/>
              <a:gd name="T26" fmla="*/ 2396 w 2607"/>
              <a:gd name="T27" fmla="*/ 53 h 991"/>
              <a:gd name="T28" fmla="*/ 2256 w 2607"/>
              <a:gd name="T29" fmla="*/ 128 h 991"/>
              <a:gd name="T30" fmla="*/ 2298 w 2607"/>
              <a:gd name="T31" fmla="*/ 255 h 991"/>
              <a:gd name="T32" fmla="*/ 2352 w 2607"/>
              <a:gd name="T33" fmla="*/ 327 h 991"/>
              <a:gd name="T34" fmla="*/ 2568 w 2607"/>
              <a:gd name="T35" fmla="*/ 318 h 991"/>
              <a:gd name="T36" fmla="*/ 2574 w 2607"/>
              <a:gd name="T37" fmla="*/ 398 h 991"/>
              <a:gd name="T38" fmla="*/ 2576 w 2607"/>
              <a:gd name="T39" fmla="*/ 460 h 991"/>
              <a:gd name="T40" fmla="*/ 2515 w 2607"/>
              <a:gd name="T41" fmla="*/ 502 h 991"/>
              <a:gd name="T42" fmla="*/ 2479 w 2607"/>
              <a:gd name="T43" fmla="*/ 546 h 991"/>
              <a:gd name="T44" fmla="*/ 2292 w 2607"/>
              <a:gd name="T45" fmla="*/ 612 h 991"/>
              <a:gd name="T46" fmla="*/ 2066 w 2607"/>
              <a:gd name="T47" fmla="*/ 693 h 991"/>
              <a:gd name="T48" fmla="*/ 1672 w 2607"/>
              <a:gd name="T49" fmla="*/ 825 h 991"/>
              <a:gd name="T50" fmla="*/ 1446 w 2607"/>
              <a:gd name="T51" fmla="*/ 905 h 991"/>
              <a:gd name="T52" fmla="*/ 1170 w 2607"/>
              <a:gd name="T53" fmla="*/ 988 h 991"/>
              <a:gd name="T54" fmla="*/ 808 w 2607"/>
              <a:gd name="T55" fmla="*/ 894 h 991"/>
              <a:gd name="T56" fmla="*/ 831 w 2607"/>
              <a:gd name="T57" fmla="*/ 849 h 991"/>
              <a:gd name="T58" fmla="*/ 741 w 2607"/>
              <a:gd name="T59" fmla="*/ 858 h 991"/>
              <a:gd name="T60" fmla="*/ 686 w 2607"/>
              <a:gd name="T61" fmla="*/ 816 h 991"/>
              <a:gd name="T62" fmla="*/ 496 w 2607"/>
              <a:gd name="T63" fmla="*/ 843 h 991"/>
              <a:gd name="T64" fmla="*/ 312 w 2607"/>
              <a:gd name="T65" fmla="*/ 778 h 991"/>
              <a:gd name="T66" fmla="*/ 464 w 2607"/>
              <a:gd name="T67" fmla="*/ 748 h 991"/>
              <a:gd name="T68" fmla="*/ 615 w 2607"/>
              <a:gd name="T69" fmla="*/ 680 h 991"/>
              <a:gd name="T70" fmla="*/ 504 w 2607"/>
              <a:gd name="T71" fmla="*/ 680 h 991"/>
              <a:gd name="T72" fmla="*/ 624 w 2607"/>
              <a:gd name="T73" fmla="*/ 594 h 991"/>
              <a:gd name="T74" fmla="*/ 419 w 2607"/>
              <a:gd name="T75" fmla="*/ 614 h 991"/>
              <a:gd name="T76" fmla="*/ 372 w 2607"/>
              <a:gd name="T77" fmla="*/ 545 h 991"/>
              <a:gd name="T78" fmla="*/ 93 w 2607"/>
              <a:gd name="T79" fmla="*/ 508 h 991"/>
              <a:gd name="T80" fmla="*/ 267 w 2607"/>
              <a:gd name="T81" fmla="*/ 508 h 991"/>
              <a:gd name="T82" fmla="*/ 514 w 2607"/>
              <a:gd name="T83" fmla="*/ 445 h 991"/>
              <a:gd name="T84" fmla="*/ 644 w 2607"/>
              <a:gd name="T85" fmla="*/ 342 h 991"/>
              <a:gd name="T86" fmla="*/ 493 w 2607"/>
              <a:gd name="T87" fmla="*/ 335 h 991"/>
              <a:gd name="T88" fmla="*/ 464 w 2607"/>
              <a:gd name="T89" fmla="*/ 294 h 991"/>
              <a:gd name="T90" fmla="*/ 319 w 2607"/>
              <a:gd name="T91" fmla="*/ 309 h 991"/>
              <a:gd name="T92" fmla="*/ 0 w 2607"/>
              <a:gd name="T93" fmla="*/ 330 h 991"/>
              <a:gd name="T94" fmla="*/ 146 w 2607"/>
              <a:gd name="T95" fmla="*/ 288 h 991"/>
              <a:gd name="T96" fmla="*/ 282 w 2607"/>
              <a:gd name="T97" fmla="*/ 273 h 991"/>
              <a:gd name="T98" fmla="*/ 294 w 2607"/>
              <a:gd name="T99" fmla="*/ 252 h 991"/>
              <a:gd name="T100" fmla="*/ 294 w 2607"/>
              <a:gd name="T101" fmla="*/ 217 h 991"/>
              <a:gd name="T102" fmla="*/ 271 w 2607"/>
              <a:gd name="T103" fmla="*/ 164 h 991"/>
              <a:gd name="T104" fmla="*/ 392 w 2607"/>
              <a:gd name="T105" fmla="*/ 143 h 991"/>
              <a:gd name="T106" fmla="*/ 398 w 2607"/>
              <a:gd name="T107" fmla="*/ 187 h 991"/>
              <a:gd name="T108" fmla="*/ 516 w 2607"/>
              <a:gd name="T109" fmla="*/ 174 h 991"/>
              <a:gd name="T110" fmla="*/ 546 w 2607"/>
              <a:gd name="T111" fmla="*/ 89 h 991"/>
              <a:gd name="T112" fmla="*/ 520 w 2607"/>
              <a:gd name="T113" fmla="*/ 27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07" h="991">
                <a:moveTo>
                  <a:pt x="520" y="27"/>
                </a:moveTo>
                <a:cubicBezTo>
                  <a:pt x="536" y="30"/>
                  <a:pt x="575" y="42"/>
                  <a:pt x="583" y="58"/>
                </a:cubicBezTo>
                <a:cubicBezTo>
                  <a:pt x="600" y="92"/>
                  <a:pt x="640" y="77"/>
                  <a:pt x="667" y="97"/>
                </a:cubicBezTo>
                <a:cubicBezTo>
                  <a:pt x="693" y="116"/>
                  <a:pt x="684" y="137"/>
                  <a:pt x="718" y="147"/>
                </a:cubicBezTo>
                <a:cubicBezTo>
                  <a:pt x="742" y="155"/>
                  <a:pt x="781" y="162"/>
                  <a:pt x="725" y="181"/>
                </a:cubicBezTo>
                <a:cubicBezTo>
                  <a:pt x="811" y="164"/>
                  <a:pt x="735" y="331"/>
                  <a:pt x="662" y="240"/>
                </a:cubicBezTo>
                <a:cubicBezTo>
                  <a:pt x="665" y="270"/>
                  <a:pt x="770" y="316"/>
                  <a:pt x="723" y="336"/>
                </a:cubicBezTo>
                <a:cubicBezTo>
                  <a:pt x="768" y="332"/>
                  <a:pt x="758" y="397"/>
                  <a:pt x="772" y="433"/>
                </a:cubicBezTo>
                <a:cubicBezTo>
                  <a:pt x="766" y="399"/>
                  <a:pt x="795" y="375"/>
                  <a:pt x="793" y="341"/>
                </a:cubicBezTo>
                <a:cubicBezTo>
                  <a:pt x="828" y="414"/>
                  <a:pt x="821" y="267"/>
                  <a:pt x="890" y="280"/>
                </a:cubicBezTo>
                <a:cubicBezTo>
                  <a:pt x="916" y="285"/>
                  <a:pt x="944" y="374"/>
                  <a:pt x="953" y="300"/>
                </a:cubicBezTo>
                <a:cubicBezTo>
                  <a:pt x="980" y="341"/>
                  <a:pt x="1018" y="241"/>
                  <a:pt x="1007" y="208"/>
                </a:cubicBezTo>
                <a:cubicBezTo>
                  <a:pt x="992" y="168"/>
                  <a:pt x="1030" y="102"/>
                  <a:pt x="1077" y="137"/>
                </a:cubicBezTo>
                <a:cubicBezTo>
                  <a:pt x="1104" y="156"/>
                  <a:pt x="1167" y="290"/>
                  <a:pt x="1210" y="247"/>
                </a:cubicBezTo>
                <a:cubicBezTo>
                  <a:pt x="1237" y="221"/>
                  <a:pt x="1209" y="166"/>
                  <a:pt x="1243" y="150"/>
                </a:cubicBezTo>
                <a:cubicBezTo>
                  <a:pt x="1267" y="138"/>
                  <a:pt x="1289" y="155"/>
                  <a:pt x="1312" y="149"/>
                </a:cubicBezTo>
                <a:cubicBezTo>
                  <a:pt x="1333" y="145"/>
                  <a:pt x="1336" y="119"/>
                  <a:pt x="1363" y="113"/>
                </a:cubicBezTo>
                <a:cubicBezTo>
                  <a:pt x="1457" y="92"/>
                  <a:pt x="1484" y="228"/>
                  <a:pt x="1526" y="282"/>
                </a:cubicBezTo>
                <a:cubicBezTo>
                  <a:pt x="1535" y="248"/>
                  <a:pt x="1544" y="214"/>
                  <a:pt x="1516" y="186"/>
                </a:cubicBezTo>
                <a:cubicBezTo>
                  <a:pt x="1504" y="174"/>
                  <a:pt x="1493" y="140"/>
                  <a:pt x="1505" y="125"/>
                </a:cubicBezTo>
                <a:cubicBezTo>
                  <a:pt x="1542" y="73"/>
                  <a:pt x="1655" y="164"/>
                  <a:pt x="1669" y="199"/>
                </a:cubicBezTo>
                <a:cubicBezTo>
                  <a:pt x="1707" y="171"/>
                  <a:pt x="1736" y="109"/>
                  <a:pt x="1788" y="104"/>
                </a:cubicBezTo>
                <a:cubicBezTo>
                  <a:pt x="1803" y="102"/>
                  <a:pt x="1899" y="132"/>
                  <a:pt x="1909" y="143"/>
                </a:cubicBezTo>
                <a:cubicBezTo>
                  <a:pt x="1915" y="101"/>
                  <a:pt x="1964" y="103"/>
                  <a:pt x="1953" y="45"/>
                </a:cubicBezTo>
                <a:cubicBezTo>
                  <a:pt x="1944" y="0"/>
                  <a:pt x="1992" y="29"/>
                  <a:pt x="2015" y="17"/>
                </a:cubicBezTo>
                <a:cubicBezTo>
                  <a:pt x="2038" y="5"/>
                  <a:pt x="2147" y="9"/>
                  <a:pt x="2131" y="59"/>
                </a:cubicBezTo>
                <a:cubicBezTo>
                  <a:pt x="2121" y="91"/>
                  <a:pt x="2177" y="109"/>
                  <a:pt x="2197" y="128"/>
                </a:cubicBezTo>
                <a:cubicBezTo>
                  <a:pt x="2217" y="55"/>
                  <a:pt x="2340" y="64"/>
                  <a:pt x="2396" y="53"/>
                </a:cubicBezTo>
                <a:cubicBezTo>
                  <a:pt x="2372" y="64"/>
                  <a:pt x="2305" y="61"/>
                  <a:pt x="2296" y="91"/>
                </a:cubicBezTo>
                <a:cubicBezTo>
                  <a:pt x="2288" y="118"/>
                  <a:pt x="2293" y="129"/>
                  <a:pt x="2256" y="128"/>
                </a:cubicBezTo>
                <a:cubicBezTo>
                  <a:pt x="2271" y="152"/>
                  <a:pt x="2376" y="157"/>
                  <a:pt x="2365" y="185"/>
                </a:cubicBezTo>
                <a:cubicBezTo>
                  <a:pt x="2353" y="215"/>
                  <a:pt x="2307" y="223"/>
                  <a:pt x="2298" y="255"/>
                </a:cubicBezTo>
                <a:cubicBezTo>
                  <a:pt x="2340" y="253"/>
                  <a:pt x="2381" y="240"/>
                  <a:pt x="2423" y="237"/>
                </a:cubicBezTo>
                <a:cubicBezTo>
                  <a:pt x="2433" y="283"/>
                  <a:pt x="2376" y="301"/>
                  <a:pt x="2352" y="327"/>
                </a:cubicBezTo>
                <a:cubicBezTo>
                  <a:pt x="2387" y="302"/>
                  <a:pt x="2416" y="279"/>
                  <a:pt x="2461" y="288"/>
                </a:cubicBezTo>
                <a:cubicBezTo>
                  <a:pt x="2495" y="295"/>
                  <a:pt x="2533" y="329"/>
                  <a:pt x="2568" y="318"/>
                </a:cubicBezTo>
                <a:cubicBezTo>
                  <a:pt x="2580" y="363"/>
                  <a:pt x="2509" y="388"/>
                  <a:pt x="2476" y="395"/>
                </a:cubicBezTo>
                <a:cubicBezTo>
                  <a:pt x="2509" y="390"/>
                  <a:pt x="2542" y="390"/>
                  <a:pt x="2574" y="398"/>
                </a:cubicBezTo>
                <a:cubicBezTo>
                  <a:pt x="2549" y="419"/>
                  <a:pt x="2516" y="418"/>
                  <a:pt x="2485" y="421"/>
                </a:cubicBezTo>
                <a:cubicBezTo>
                  <a:pt x="2502" y="421"/>
                  <a:pt x="2607" y="420"/>
                  <a:pt x="2576" y="460"/>
                </a:cubicBezTo>
                <a:cubicBezTo>
                  <a:pt x="2526" y="522"/>
                  <a:pt x="2479" y="436"/>
                  <a:pt x="2426" y="472"/>
                </a:cubicBezTo>
                <a:cubicBezTo>
                  <a:pt x="2457" y="477"/>
                  <a:pt x="2486" y="490"/>
                  <a:pt x="2515" y="502"/>
                </a:cubicBezTo>
                <a:cubicBezTo>
                  <a:pt x="2499" y="506"/>
                  <a:pt x="2484" y="508"/>
                  <a:pt x="2468" y="508"/>
                </a:cubicBezTo>
                <a:cubicBezTo>
                  <a:pt x="2515" y="510"/>
                  <a:pt x="2427" y="520"/>
                  <a:pt x="2479" y="546"/>
                </a:cubicBezTo>
                <a:cubicBezTo>
                  <a:pt x="2433" y="540"/>
                  <a:pt x="2385" y="603"/>
                  <a:pt x="2348" y="562"/>
                </a:cubicBezTo>
                <a:cubicBezTo>
                  <a:pt x="2369" y="596"/>
                  <a:pt x="2315" y="585"/>
                  <a:pt x="2292" y="612"/>
                </a:cubicBezTo>
                <a:cubicBezTo>
                  <a:pt x="2368" y="616"/>
                  <a:pt x="2221" y="698"/>
                  <a:pt x="2196" y="708"/>
                </a:cubicBezTo>
                <a:cubicBezTo>
                  <a:pt x="2151" y="725"/>
                  <a:pt x="2109" y="669"/>
                  <a:pt x="2066" y="693"/>
                </a:cubicBezTo>
                <a:cubicBezTo>
                  <a:pt x="1994" y="735"/>
                  <a:pt x="1917" y="763"/>
                  <a:pt x="1842" y="801"/>
                </a:cubicBezTo>
                <a:cubicBezTo>
                  <a:pt x="1803" y="821"/>
                  <a:pt x="1676" y="901"/>
                  <a:pt x="1672" y="825"/>
                </a:cubicBezTo>
                <a:cubicBezTo>
                  <a:pt x="1657" y="875"/>
                  <a:pt x="1583" y="875"/>
                  <a:pt x="1542" y="877"/>
                </a:cubicBezTo>
                <a:cubicBezTo>
                  <a:pt x="1519" y="878"/>
                  <a:pt x="1371" y="891"/>
                  <a:pt x="1446" y="905"/>
                </a:cubicBezTo>
                <a:cubicBezTo>
                  <a:pt x="1393" y="919"/>
                  <a:pt x="1454" y="920"/>
                  <a:pt x="1402" y="951"/>
                </a:cubicBezTo>
                <a:cubicBezTo>
                  <a:pt x="1340" y="988"/>
                  <a:pt x="1239" y="991"/>
                  <a:pt x="1170" y="988"/>
                </a:cubicBezTo>
                <a:cubicBezTo>
                  <a:pt x="1099" y="985"/>
                  <a:pt x="1037" y="960"/>
                  <a:pt x="967" y="947"/>
                </a:cubicBezTo>
                <a:cubicBezTo>
                  <a:pt x="909" y="937"/>
                  <a:pt x="841" y="958"/>
                  <a:pt x="808" y="894"/>
                </a:cubicBezTo>
                <a:cubicBezTo>
                  <a:pt x="822" y="890"/>
                  <a:pt x="835" y="887"/>
                  <a:pt x="850" y="885"/>
                </a:cubicBezTo>
                <a:cubicBezTo>
                  <a:pt x="845" y="872"/>
                  <a:pt x="839" y="860"/>
                  <a:pt x="831" y="849"/>
                </a:cubicBezTo>
                <a:cubicBezTo>
                  <a:pt x="808" y="870"/>
                  <a:pt x="772" y="896"/>
                  <a:pt x="739" y="873"/>
                </a:cubicBezTo>
                <a:cubicBezTo>
                  <a:pt x="790" y="878"/>
                  <a:pt x="775" y="831"/>
                  <a:pt x="741" y="858"/>
                </a:cubicBezTo>
                <a:cubicBezTo>
                  <a:pt x="723" y="872"/>
                  <a:pt x="689" y="852"/>
                  <a:pt x="671" y="849"/>
                </a:cubicBezTo>
                <a:cubicBezTo>
                  <a:pt x="675" y="838"/>
                  <a:pt x="680" y="827"/>
                  <a:pt x="686" y="816"/>
                </a:cubicBezTo>
                <a:cubicBezTo>
                  <a:pt x="645" y="808"/>
                  <a:pt x="631" y="843"/>
                  <a:pt x="594" y="847"/>
                </a:cubicBezTo>
                <a:cubicBezTo>
                  <a:pt x="562" y="850"/>
                  <a:pt x="529" y="837"/>
                  <a:pt x="496" y="843"/>
                </a:cubicBezTo>
                <a:cubicBezTo>
                  <a:pt x="429" y="857"/>
                  <a:pt x="345" y="857"/>
                  <a:pt x="276" y="861"/>
                </a:cubicBezTo>
                <a:cubicBezTo>
                  <a:pt x="279" y="830"/>
                  <a:pt x="274" y="791"/>
                  <a:pt x="312" y="778"/>
                </a:cubicBezTo>
                <a:cubicBezTo>
                  <a:pt x="336" y="779"/>
                  <a:pt x="322" y="820"/>
                  <a:pt x="389" y="793"/>
                </a:cubicBezTo>
                <a:cubicBezTo>
                  <a:pt x="429" y="785"/>
                  <a:pt x="468" y="797"/>
                  <a:pt x="464" y="748"/>
                </a:cubicBezTo>
                <a:cubicBezTo>
                  <a:pt x="486" y="738"/>
                  <a:pt x="511" y="750"/>
                  <a:pt x="534" y="745"/>
                </a:cubicBezTo>
                <a:cubicBezTo>
                  <a:pt x="456" y="714"/>
                  <a:pt x="587" y="683"/>
                  <a:pt x="615" y="680"/>
                </a:cubicBezTo>
                <a:cubicBezTo>
                  <a:pt x="561" y="656"/>
                  <a:pt x="517" y="712"/>
                  <a:pt x="464" y="701"/>
                </a:cubicBezTo>
                <a:cubicBezTo>
                  <a:pt x="476" y="691"/>
                  <a:pt x="489" y="684"/>
                  <a:pt x="504" y="680"/>
                </a:cubicBezTo>
                <a:cubicBezTo>
                  <a:pt x="471" y="679"/>
                  <a:pt x="527" y="631"/>
                  <a:pt x="551" y="625"/>
                </a:cubicBezTo>
                <a:cubicBezTo>
                  <a:pt x="575" y="620"/>
                  <a:pt x="610" y="618"/>
                  <a:pt x="624" y="594"/>
                </a:cubicBezTo>
                <a:cubicBezTo>
                  <a:pt x="567" y="594"/>
                  <a:pt x="500" y="620"/>
                  <a:pt x="457" y="656"/>
                </a:cubicBezTo>
                <a:cubicBezTo>
                  <a:pt x="456" y="633"/>
                  <a:pt x="442" y="618"/>
                  <a:pt x="419" y="614"/>
                </a:cubicBezTo>
                <a:cubicBezTo>
                  <a:pt x="426" y="595"/>
                  <a:pt x="441" y="580"/>
                  <a:pt x="460" y="572"/>
                </a:cubicBezTo>
                <a:cubicBezTo>
                  <a:pt x="432" y="576"/>
                  <a:pt x="400" y="545"/>
                  <a:pt x="372" y="545"/>
                </a:cubicBezTo>
                <a:cubicBezTo>
                  <a:pt x="256" y="545"/>
                  <a:pt x="213" y="527"/>
                  <a:pt x="115" y="562"/>
                </a:cubicBezTo>
                <a:cubicBezTo>
                  <a:pt x="59" y="583"/>
                  <a:pt x="16" y="508"/>
                  <a:pt x="93" y="508"/>
                </a:cubicBezTo>
                <a:cubicBezTo>
                  <a:pt x="130" y="508"/>
                  <a:pt x="169" y="511"/>
                  <a:pt x="206" y="503"/>
                </a:cubicBezTo>
                <a:cubicBezTo>
                  <a:pt x="237" y="495"/>
                  <a:pt x="260" y="453"/>
                  <a:pt x="267" y="508"/>
                </a:cubicBezTo>
                <a:cubicBezTo>
                  <a:pt x="337" y="403"/>
                  <a:pt x="541" y="545"/>
                  <a:pt x="606" y="442"/>
                </a:cubicBezTo>
                <a:cubicBezTo>
                  <a:pt x="575" y="430"/>
                  <a:pt x="545" y="448"/>
                  <a:pt x="514" y="445"/>
                </a:cubicBezTo>
                <a:cubicBezTo>
                  <a:pt x="483" y="442"/>
                  <a:pt x="453" y="431"/>
                  <a:pt x="422" y="433"/>
                </a:cubicBezTo>
                <a:cubicBezTo>
                  <a:pt x="482" y="379"/>
                  <a:pt x="568" y="361"/>
                  <a:pt x="644" y="342"/>
                </a:cubicBezTo>
                <a:cubicBezTo>
                  <a:pt x="613" y="348"/>
                  <a:pt x="568" y="316"/>
                  <a:pt x="553" y="323"/>
                </a:cubicBezTo>
                <a:cubicBezTo>
                  <a:pt x="530" y="333"/>
                  <a:pt x="521" y="359"/>
                  <a:pt x="493" y="335"/>
                </a:cubicBezTo>
                <a:cubicBezTo>
                  <a:pt x="512" y="328"/>
                  <a:pt x="530" y="319"/>
                  <a:pt x="546" y="307"/>
                </a:cubicBezTo>
                <a:cubicBezTo>
                  <a:pt x="514" y="329"/>
                  <a:pt x="467" y="335"/>
                  <a:pt x="464" y="294"/>
                </a:cubicBezTo>
                <a:cubicBezTo>
                  <a:pt x="444" y="307"/>
                  <a:pt x="423" y="318"/>
                  <a:pt x="401" y="327"/>
                </a:cubicBezTo>
                <a:cubicBezTo>
                  <a:pt x="394" y="259"/>
                  <a:pt x="361" y="334"/>
                  <a:pt x="319" y="309"/>
                </a:cubicBezTo>
                <a:cubicBezTo>
                  <a:pt x="289" y="290"/>
                  <a:pt x="297" y="327"/>
                  <a:pt x="273" y="333"/>
                </a:cubicBezTo>
                <a:cubicBezTo>
                  <a:pt x="17" y="387"/>
                  <a:pt x="197" y="330"/>
                  <a:pt x="0" y="330"/>
                </a:cubicBezTo>
                <a:cubicBezTo>
                  <a:pt x="33" y="267"/>
                  <a:pt x="96" y="303"/>
                  <a:pt x="146" y="318"/>
                </a:cubicBezTo>
                <a:cubicBezTo>
                  <a:pt x="106" y="305"/>
                  <a:pt x="106" y="295"/>
                  <a:pt x="146" y="288"/>
                </a:cubicBezTo>
                <a:cubicBezTo>
                  <a:pt x="124" y="282"/>
                  <a:pt x="106" y="265"/>
                  <a:pt x="98" y="243"/>
                </a:cubicBezTo>
                <a:cubicBezTo>
                  <a:pt x="160" y="223"/>
                  <a:pt x="225" y="312"/>
                  <a:pt x="282" y="273"/>
                </a:cubicBezTo>
                <a:cubicBezTo>
                  <a:pt x="264" y="273"/>
                  <a:pt x="248" y="269"/>
                  <a:pt x="232" y="261"/>
                </a:cubicBezTo>
                <a:cubicBezTo>
                  <a:pt x="252" y="256"/>
                  <a:pt x="273" y="253"/>
                  <a:pt x="294" y="252"/>
                </a:cubicBezTo>
                <a:cubicBezTo>
                  <a:pt x="253" y="240"/>
                  <a:pt x="211" y="248"/>
                  <a:pt x="173" y="226"/>
                </a:cubicBezTo>
                <a:cubicBezTo>
                  <a:pt x="200" y="184"/>
                  <a:pt x="257" y="213"/>
                  <a:pt x="294" y="217"/>
                </a:cubicBezTo>
                <a:cubicBezTo>
                  <a:pt x="263" y="202"/>
                  <a:pt x="190" y="202"/>
                  <a:pt x="205" y="148"/>
                </a:cubicBezTo>
                <a:cubicBezTo>
                  <a:pt x="227" y="153"/>
                  <a:pt x="250" y="156"/>
                  <a:pt x="271" y="164"/>
                </a:cubicBezTo>
                <a:cubicBezTo>
                  <a:pt x="257" y="154"/>
                  <a:pt x="265" y="146"/>
                  <a:pt x="294" y="140"/>
                </a:cubicBezTo>
                <a:cubicBezTo>
                  <a:pt x="232" y="123"/>
                  <a:pt x="282" y="83"/>
                  <a:pt x="392" y="143"/>
                </a:cubicBezTo>
                <a:cubicBezTo>
                  <a:pt x="387" y="153"/>
                  <a:pt x="381" y="163"/>
                  <a:pt x="375" y="172"/>
                </a:cubicBezTo>
                <a:cubicBezTo>
                  <a:pt x="409" y="147"/>
                  <a:pt x="417" y="152"/>
                  <a:pt x="398" y="187"/>
                </a:cubicBezTo>
                <a:cubicBezTo>
                  <a:pt x="443" y="165"/>
                  <a:pt x="505" y="154"/>
                  <a:pt x="457" y="222"/>
                </a:cubicBezTo>
                <a:cubicBezTo>
                  <a:pt x="472" y="205"/>
                  <a:pt x="519" y="196"/>
                  <a:pt x="516" y="174"/>
                </a:cubicBezTo>
                <a:cubicBezTo>
                  <a:pt x="510" y="139"/>
                  <a:pt x="449" y="130"/>
                  <a:pt x="425" y="119"/>
                </a:cubicBezTo>
                <a:cubicBezTo>
                  <a:pt x="450" y="73"/>
                  <a:pt x="507" y="100"/>
                  <a:pt x="546" y="89"/>
                </a:cubicBezTo>
                <a:cubicBezTo>
                  <a:pt x="505" y="92"/>
                  <a:pt x="433" y="88"/>
                  <a:pt x="398" y="65"/>
                </a:cubicBezTo>
                <a:cubicBezTo>
                  <a:pt x="372" y="48"/>
                  <a:pt x="507" y="25"/>
                  <a:pt x="520" y="2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4" name="꙱ Hungary (HU) (H)">
            <a:extLst>
              <a:ext uri="{FF2B5EF4-FFF2-40B4-BE49-F238E27FC236}">
                <a16:creationId xmlns:a16="http://schemas.microsoft.com/office/drawing/2014/main" id="{0FBB771E-EDBB-4381-A67C-5F5C89320136}"/>
              </a:ext>
            </a:extLst>
          </p:cNvPr>
          <p:cNvSpPr>
            <a:spLocks/>
          </p:cNvSpPr>
          <p:nvPr/>
        </p:nvSpPr>
        <p:spPr bwMode="auto">
          <a:xfrm>
            <a:off x="4789496" y="948681"/>
            <a:ext cx="157014" cy="85664"/>
          </a:xfrm>
          <a:custGeom>
            <a:avLst/>
            <a:gdLst>
              <a:gd name="T0" fmla="*/ 373 w 1905"/>
              <a:gd name="T1" fmla="*/ 291 h 1045"/>
              <a:gd name="T2" fmla="*/ 751 w 1905"/>
              <a:gd name="T3" fmla="*/ 320 h 1045"/>
              <a:gd name="T4" fmla="*/ 831 w 1905"/>
              <a:gd name="T5" fmla="*/ 252 h 1045"/>
              <a:gd name="T6" fmla="*/ 919 w 1905"/>
              <a:gd name="T7" fmla="*/ 201 h 1045"/>
              <a:gd name="T8" fmla="*/ 1006 w 1905"/>
              <a:gd name="T9" fmla="*/ 204 h 1045"/>
              <a:gd name="T10" fmla="*/ 1165 w 1905"/>
              <a:gd name="T11" fmla="*/ 170 h 1045"/>
              <a:gd name="T12" fmla="*/ 1212 w 1905"/>
              <a:gd name="T13" fmla="*/ 65 h 1045"/>
              <a:gd name="T14" fmla="*/ 1411 w 1905"/>
              <a:gd name="T15" fmla="*/ 82 h 1045"/>
              <a:gd name="T16" fmla="*/ 1619 w 1905"/>
              <a:gd name="T17" fmla="*/ 124 h 1045"/>
              <a:gd name="T18" fmla="*/ 1826 w 1905"/>
              <a:gd name="T19" fmla="*/ 219 h 1045"/>
              <a:gd name="T20" fmla="*/ 1826 w 1905"/>
              <a:gd name="T21" fmla="*/ 321 h 1045"/>
              <a:gd name="T22" fmla="*/ 1706 w 1905"/>
              <a:gd name="T23" fmla="*/ 362 h 1045"/>
              <a:gd name="T24" fmla="*/ 1652 w 1905"/>
              <a:gd name="T25" fmla="*/ 411 h 1045"/>
              <a:gd name="T26" fmla="*/ 1570 w 1905"/>
              <a:gd name="T27" fmla="*/ 577 h 1045"/>
              <a:gd name="T28" fmla="*/ 1523 w 1905"/>
              <a:gd name="T29" fmla="*/ 675 h 1045"/>
              <a:gd name="T30" fmla="*/ 1460 w 1905"/>
              <a:gd name="T31" fmla="*/ 756 h 1045"/>
              <a:gd name="T32" fmla="*/ 1408 w 1905"/>
              <a:gd name="T33" fmla="*/ 849 h 1045"/>
              <a:gd name="T34" fmla="*/ 1321 w 1905"/>
              <a:gd name="T35" fmla="*/ 860 h 1045"/>
              <a:gd name="T36" fmla="*/ 1262 w 1905"/>
              <a:gd name="T37" fmla="*/ 902 h 1045"/>
              <a:gd name="T38" fmla="*/ 1193 w 1905"/>
              <a:gd name="T39" fmla="*/ 903 h 1045"/>
              <a:gd name="T40" fmla="*/ 1022 w 1905"/>
              <a:gd name="T41" fmla="*/ 891 h 1045"/>
              <a:gd name="T42" fmla="*/ 1006 w 1905"/>
              <a:gd name="T43" fmla="*/ 889 h 1045"/>
              <a:gd name="T44" fmla="*/ 907 w 1905"/>
              <a:gd name="T45" fmla="*/ 951 h 1045"/>
              <a:gd name="T46" fmla="*/ 768 w 1905"/>
              <a:gd name="T47" fmla="*/ 974 h 1045"/>
              <a:gd name="T48" fmla="*/ 546 w 1905"/>
              <a:gd name="T49" fmla="*/ 1036 h 1045"/>
              <a:gd name="T50" fmla="*/ 305 w 1905"/>
              <a:gd name="T51" fmla="*/ 905 h 1045"/>
              <a:gd name="T52" fmla="*/ 143 w 1905"/>
              <a:gd name="T53" fmla="*/ 786 h 1045"/>
              <a:gd name="T54" fmla="*/ 0 w 1905"/>
              <a:gd name="T55" fmla="*/ 649 h 1045"/>
              <a:gd name="T56" fmla="*/ 107 w 1905"/>
              <a:gd name="T57" fmla="*/ 605 h 1045"/>
              <a:gd name="T58" fmla="*/ 156 w 1905"/>
              <a:gd name="T59" fmla="*/ 408 h 1045"/>
              <a:gd name="T60" fmla="*/ 121 w 1905"/>
              <a:gd name="T61" fmla="*/ 352 h 1045"/>
              <a:gd name="T62" fmla="*/ 234 w 1905"/>
              <a:gd name="T63" fmla="*/ 354 h 1045"/>
              <a:gd name="T64" fmla="*/ 293 w 1905"/>
              <a:gd name="T65" fmla="*/ 253 h 1045"/>
              <a:gd name="T66" fmla="*/ 373 w 1905"/>
              <a:gd name="T67" fmla="*/ 291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05" h="1045">
                <a:moveTo>
                  <a:pt x="373" y="291"/>
                </a:moveTo>
                <a:cubicBezTo>
                  <a:pt x="492" y="383"/>
                  <a:pt x="613" y="337"/>
                  <a:pt x="751" y="320"/>
                </a:cubicBezTo>
                <a:cubicBezTo>
                  <a:pt x="675" y="259"/>
                  <a:pt x="784" y="256"/>
                  <a:pt x="831" y="252"/>
                </a:cubicBezTo>
                <a:cubicBezTo>
                  <a:pt x="854" y="250"/>
                  <a:pt x="913" y="229"/>
                  <a:pt x="919" y="201"/>
                </a:cubicBezTo>
                <a:cubicBezTo>
                  <a:pt x="930" y="152"/>
                  <a:pt x="970" y="190"/>
                  <a:pt x="1006" y="204"/>
                </a:cubicBezTo>
                <a:cubicBezTo>
                  <a:pt x="1054" y="223"/>
                  <a:pt x="1130" y="204"/>
                  <a:pt x="1165" y="170"/>
                </a:cubicBezTo>
                <a:cubicBezTo>
                  <a:pt x="1190" y="146"/>
                  <a:pt x="1180" y="78"/>
                  <a:pt x="1212" y="65"/>
                </a:cubicBezTo>
                <a:cubicBezTo>
                  <a:pt x="1274" y="41"/>
                  <a:pt x="1349" y="76"/>
                  <a:pt x="1411" y="82"/>
                </a:cubicBezTo>
                <a:cubicBezTo>
                  <a:pt x="1470" y="0"/>
                  <a:pt x="1505" y="169"/>
                  <a:pt x="1619" y="124"/>
                </a:cubicBezTo>
                <a:cubicBezTo>
                  <a:pt x="1704" y="89"/>
                  <a:pt x="1747" y="191"/>
                  <a:pt x="1826" y="219"/>
                </a:cubicBezTo>
                <a:cubicBezTo>
                  <a:pt x="1905" y="247"/>
                  <a:pt x="1867" y="286"/>
                  <a:pt x="1826" y="321"/>
                </a:cubicBezTo>
                <a:cubicBezTo>
                  <a:pt x="1789" y="352"/>
                  <a:pt x="1735" y="322"/>
                  <a:pt x="1706" y="362"/>
                </a:cubicBezTo>
                <a:cubicBezTo>
                  <a:pt x="1687" y="386"/>
                  <a:pt x="1679" y="396"/>
                  <a:pt x="1652" y="411"/>
                </a:cubicBezTo>
                <a:cubicBezTo>
                  <a:pt x="1611" y="432"/>
                  <a:pt x="1670" y="442"/>
                  <a:pt x="1570" y="577"/>
                </a:cubicBezTo>
                <a:cubicBezTo>
                  <a:pt x="1548" y="607"/>
                  <a:pt x="1548" y="645"/>
                  <a:pt x="1523" y="675"/>
                </a:cubicBezTo>
                <a:cubicBezTo>
                  <a:pt x="1503" y="703"/>
                  <a:pt x="1478" y="727"/>
                  <a:pt x="1460" y="756"/>
                </a:cubicBezTo>
                <a:cubicBezTo>
                  <a:pt x="1441" y="787"/>
                  <a:pt x="1449" y="836"/>
                  <a:pt x="1408" y="849"/>
                </a:cubicBezTo>
                <a:cubicBezTo>
                  <a:pt x="1380" y="858"/>
                  <a:pt x="1349" y="850"/>
                  <a:pt x="1321" y="860"/>
                </a:cubicBezTo>
                <a:cubicBezTo>
                  <a:pt x="1297" y="869"/>
                  <a:pt x="1293" y="910"/>
                  <a:pt x="1262" y="902"/>
                </a:cubicBezTo>
                <a:cubicBezTo>
                  <a:pt x="1237" y="895"/>
                  <a:pt x="1216" y="893"/>
                  <a:pt x="1193" y="903"/>
                </a:cubicBezTo>
                <a:cubicBezTo>
                  <a:pt x="1145" y="883"/>
                  <a:pt x="1071" y="884"/>
                  <a:pt x="1022" y="891"/>
                </a:cubicBezTo>
                <a:cubicBezTo>
                  <a:pt x="1017" y="890"/>
                  <a:pt x="1011" y="890"/>
                  <a:pt x="1006" y="889"/>
                </a:cubicBezTo>
                <a:cubicBezTo>
                  <a:pt x="961" y="880"/>
                  <a:pt x="923" y="945"/>
                  <a:pt x="907" y="951"/>
                </a:cubicBezTo>
                <a:cubicBezTo>
                  <a:pt x="873" y="965"/>
                  <a:pt x="816" y="955"/>
                  <a:pt x="768" y="974"/>
                </a:cubicBezTo>
                <a:cubicBezTo>
                  <a:pt x="684" y="989"/>
                  <a:pt x="746" y="1045"/>
                  <a:pt x="546" y="1036"/>
                </a:cubicBezTo>
                <a:cubicBezTo>
                  <a:pt x="492" y="1021"/>
                  <a:pt x="372" y="977"/>
                  <a:pt x="305" y="905"/>
                </a:cubicBezTo>
                <a:lnTo>
                  <a:pt x="143" y="786"/>
                </a:lnTo>
                <a:cubicBezTo>
                  <a:pt x="89" y="710"/>
                  <a:pt x="61" y="640"/>
                  <a:pt x="0" y="649"/>
                </a:cubicBezTo>
                <a:cubicBezTo>
                  <a:pt x="28" y="620"/>
                  <a:pt x="64" y="595"/>
                  <a:pt x="107" y="605"/>
                </a:cubicBezTo>
                <a:cubicBezTo>
                  <a:pt x="51" y="456"/>
                  <a:pt x="142" y="453"/>
                  <a:pt x="156" y="408"/>
                </a:cubicBezTo>
                <a:cubicBezTo>
                  <a:pt x="165" y="382"/>
                  <a:pt x="69" y="372"/>
                  <a:pt x="121" y="352"/>
                </a:cubicBezTo>
                <a:cubicBezTo>
                  <a:pt x="161" y="337"/>
                  <a:pt x="204" y="404"/>
                  <a:pt x="234" y="354"/>
                </a:cubicBezTo>
                <a:cubicBezTo>
                  <a:pt x="264" y="299"/>
                  <a:pt x="278" y="264"/>
                  <a:pt x="293" y="253"/>
                </a:cubicBezTo>
                <a:cubicBezTo>
                  <a:pt x="307" y="242"/>
                  <a:pt x="325" y="254"/>
                  <a:pt x="373" y="29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5" name="꙱ Hong Kong (Hong Kong Special Administrative Region of the People's Republic of China) (HK) (H)">
            <a:extLst>
              <a:ext uri="{FF2B5EF4-FFF2-40B4-BE49-F238E27FC236}">
                <a16:creationId xmlns:a16="http://schemas.microsoft.com/office/drawing/2014/main" id="{106D2CAF-8783-4641-A90F-2E287DF2D60C}"/>
              </a:ext>
            </a:extLst>
          </p:cNvPr>
          <p:cNvSpPr>
            <a:spLocks noEditPoints="1"/>
          </p:cNvSpPr>
          <p:nvPr/>
        </p:nvSpPr>
        <p:spPr bwMode="auto">
          <a:xfrm>
            <a:off x="7287257" y="1713463"/>
            <a:ext cx="18594" cy="11353"/>
          </a:xfrm>
          <a:custGeom>
            <a:avLst/>
            <a:gdLst>
              <a:gd name="T0" fmla="*/ 71 w 224"/>
              <a:gd name="T1" fmla="*/ 26 h 137"/>
              <a:gd name="T2" fmla="*/ 157 w 224"/>
              <a:gd name="T3" fmla="*/ 32 h 137"/>
              <a:gd name="T4" fmla="*/ 127 w 224"/>
              <a:gd name="T5" fmla="*/ 55 h 137"/>
              <a:gd name="T6" fmla="*/ 178 w 224"/>
              <a:gd name="T7" fmla="*/ 48 h 137"/>
              <a:gd name="T8" fmla="*/ 166 w 224"/>
              <a:gd name="T9" fmla="*/ 106 h 137"/>
              <a:gd name="T10" fmla="*/ 71 w 224"/>
              <a:gd name="T11" fmla="*/ 26 h 137"/>
              <a:gd name="T12" fmla="*/ 130 w 224"/>
              <a:gd name="T13" fmla="*/ 106 h 137"/>
              <a:gd name="T14" fmla="*/ 154 w 224"/>
              <a:gd name="T15" fmla="*/ 136 h 137"/>
              <a:gd name="T16" fmla="*/ 130 w 224"/>
              <a:gd name="T17" fmla="*/ 106 h 137"/>
              <a:gd name="T18" fmla="*/ 29 w 224"/>
              <a:gd name="T19" fmla="*/ 136 h 137"/>
              <a:gd name="T20" fmla="*/ 86 w 224"/>
              <a:gd name="T21" fmla="*/ 85 h 137"/>
              <a:gd name="T22" fmla="*/ 29 w 224"/>
              <a:gd name="T23" fmla="*/ 13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24" h="137">
                <a:moveTo>
                  <a:pt x="71" y="26"/>
                </a:moveTo>
                <a:cubicBezTo>
                  <a:pt x="102" y="15"/>
                  <a:pt x="132" y="0"/>
                  <a:pt x="157" y="32"/>
                </a:cubicBezTo>
                <a:cubicBezTo>
                  <a:pt x="148" y="40"/>
                  <a:pt x="137" y="47"/>
                  <a:pt x="127" y="55"/>
                </a:cubicBezTo>
                <a:cubicBezTo>
                  <a:pt x="141" y="46"/>
                  <a:pt x="163" y="37"/>
                  <a:pt x="178" y="48"/>
                </a:cubicBezTo>
                <a:cubicBezTo>
                  <a:pt x="224" y="84"/>
                  <a:pt x="126" y="52"/>
                  <a:pt x="166" y="106"/>
                </a:cubicBezTo>
                <a:cubicBezTo>
                  <a:pt x="131" y="99"/>
                  <a:pt x="0" y="72"/>
                  <a:pt x="71" y="26"/>
                </a:cubicBezTo>
                <a:close/>
                <a:moveTo>
                  <a:pt x="130" y="106"/>
                </a:moveTo>
                <a:cubicBezTo>
                  <a:pt x="130" y="121"/>
                  <a:pt x="138" y="131"/>
                  <a:pt x="154" y="136"/>
                </a:cubicBezTo>
                <a:cubicBezTo>
                  <a:pt x="150" y="122"/>
                  <a:pt x="142" y="112"/>
                  <a:pt x="130" y="106"/>
                </a:cubicBezTo>
                <a:close/>
                <a:moveTo>
                  <a:pt x="29" y="136"/>
                </a:moveTo>
                <a:cubicBezTo>
                  <a:pt x="28" y="104"/>
                  <a:pt x="66" y="97"/>
                  <a:pt x="86" y="85"/>
                </a:cubicBezTo>
                <a:cubicBezTo>
                  <a:pt x="90" y="118"/>
                  <a:pt x="58" y="137"/>
                  <a:pt x="29" y="13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6" name="꙱ Honduras (Republic of Honduras) (HN) (H)">
            <a:extLst>
              <a:ext uri="{FF2B5EF4-FFF2-40B4-BE49-F238E27FC236}">
                <a16:creationId xmlns:a16="http://schemas.microsoft.com/office/drawing/2014/main" id="{3E1A03E6-FCD7-4C55-97E2-83A2D4BFA4C6}"/>
              </a:ext>
            </a:extLst>
          </p:cNvPr>
          <p:cNvSpPr>
            <a:spLocks noEditPoints="1"/>
          </p:cNvSpPr>
          <p:nvPr/>
        </p:nvSpPr>
        <p:spPr bwMode="auto">
          <a:xfrm>
            <a:off x="2086170" y="1894080"/>
            <a:ext cx="166310" cy="102178"/>
          </a:xfrm>
          <a:custGeom>
            <a:avLst/>
            <a:gdLst>
              <a:gd name="T0" fmla="*/ 69 w 2016"/>
              <a:gd name="T1" fmla="*/ 687 h 1241"/>
              <a:gd name="T2" fmla="*/ 103 w 2016"/>
              <a:gd name="T3" fmla="*/ 666 h 1241"/>
              <a:gd name="T4" fmla="*/ 118 w 2016"/>
              <a:gd name="T5" fmla="*/ 564 h 1241"/>
              <a:gd name="T6" fmla="*/ 206 w 2016"/>
              <a:gd name="T7" fmla="*/ 449 h 1241"/>
              <a:gd name="T8" fmla="*/ 460 w 2016"/>
              <a:gd name="T9" fmla="*/ 252 h 1241"/>
              <a:gd name="T10" fmla="*/ 510 w 2016"/>
              <a:gd name="T11" fmla="*/ 244 h 1241"/>
              <a:gd name="T12" fmla="*/ 660 w 2016"/>
              <a:gd name="T13" fmla="*/ 209 h 1241"/>
              <a:gd name="T14" fmla="*/ 876 w 2016"/>
              <a:gd name="T15" fmla="*/ 238 h 1241"/>
              <a:gd name="T16" fmla="*/ 1080 w 2016"/>
              <a:gd name="T17" fmla="*/ 214 h 1241"/>
              <a:gd name="T18" fmla="*/ 1161 w 2016"/>
              <a:gd name="T19" fmla="*/ 148 h 1241"/>
              <a:gd name="T20" fmla="*/ 1354 w 2016"/>
              <a:gd name="T21" fmla="*/ 190 h 1241"/>
              <a:gd name="T22" fmla="*/ 1566 w 2016"/>
              <a:gd name="T23" fmla="*/ 195 h 1241"/>
              <a:gd name="T24" fmla="*/ 1701 w 2016"/>
              <a:gd name="T25" fmla="*/ 223 h 1241"/>
              <a:gd name="T26" fmla="*/ 1841 w 2016"/>
              <a:gd name="T27" fmla="*/ 374 h 1241"/>
              <a:gd name="T28" fmla="*/ 1773 w 2016"/>
              <a:gd name="T29" fmla="*/ 330 h 1241"/>
              <a:gd name="T30" fmla="*/ 1704 w 2016"/>
              <a:gd name="T31" fmla="*/ 315 h 1241"/>
              <a:gd name="T32" fmla="*/ 1730 w 2016"/>
              <a:gd name="T33" fmla="*/ 368 h 1241"/>
              <a:gd name="T34" fmla="*/ 1784 w 2016"/>
              <a:gd name="T35" fmla="*/ 425 h 1241"/>
              <a:gd name="T36" fmla="*/ 1758 w 2016"/>
              <a:gd name="T37" fmla="*/ 380 h 1241"/>
              <a:gd name="T38" fmla="*/ 1888 w 2016"/>
              <a:gd name="T39" fmla="*/ 410 h 1241"/>
              <a:gd name="T40" fmla="*/ 1885 w 2016"/>
              <a:gd name="T41" fmla="*/ 454 h 1241"/>
              <a:gd name="T42" fmla="*/ 1862 w 2016"/>
              <a:gd name="T43" fmla="*/ 389 h 1241"/>
              <a:gd name="T44" fmla="*/ 2016 w 2016"/>
              <a:gd name="T45" fmla="*/ 514 h 1241"/>
              <a:gd name="T46" fmla="*/ 1863 w 2016"/>
              <a:gd name="T47" fmla="*/ 547 h 1241"/>
              <a:gd name="T48" fmla="*/ 1685 w 2016"/>
              <a:gd name="T49" fmla="*/ 603 h 1241"/>
              <a:gd name="T50" fmla="*/ 1502 w 2016"/>
              <a:gd name="T51" fmla="*/ 606 h 1241"/>
              <a:gd name="T52" fmla="*/ 1481 w 2016"/>
              <a:gd name="T53" fmla="*/ 577 h 1241"/>
              <a:gd name="T54" fmla="*/ 1398 w 2016"/>
              <a:gd name="T55" fmla="*/ 668 h 1241"/>
              <a:gd name="T56" fmla="*/ 1351 w 2016"/>
              <a:gd name="T57" fmla="*/ 718 h 1241"/>
              <a:gd name="T58" fmla="*/ 1348 w 2016"/>
              <a:gd name="T59" fmla="*/ 758 h 1241"/>
              <a:gd name="T60" fmla="*/ 1158 w 2016"/>
              <a:gd name="T61" fmla="*/ 929 h 1241"/>
              <a:gd name="T62" fmla="*/ 992 w 2016"/>
              <a:gd name="T63" fmla="*/ 919 h 1241"/>
              <a:gd name="T64" fmla="*/ 836 w 2016"/>
              <a:gd name="T65" fmla="*/ 984 h 1241"/>
              <a:gd name="T66" fmla="*/ 799 w 2016"/>
              <a:gd name="T67" fmla="*/ 1123 h 1241"/>
              <a:gd name="T68" fmla="*/ 758 w 2016"/>
              <a:gd name="T69" fmla="*/ 1195 h 1241"/>
              <a:gd name="T70" fmla="*/ 641 w 2016"/>
              <a:gd name="T71" fmla="*/ 1229 h 1241"/>
              <a:gd name="T72" fmla="*/ 629 w 2016"/>
              <a:gd name="T73" fmla="*/ 1089 h 1241"/>
              <a:gd name="T74" fmla="*/ 555 w 2016"/>
              <a:gd name="T75" fmla="*/ 1060 h 1241"/>
              <a:gd name="T76" fmla="*/ 493 w 2016"/>
              <a:gd name="T77" fmla="*/ 1073 h 1241"/>
              <a:gd name="T78" fmla="*/ 451 w 2016"/>
              <a:gd name="T79" fmla="*/ 914 h 1241"/>
              <a:gd name="T80" fmla="*/ 300 w 2016"/>
              <a:gd name="T81" fmla="*/ 914 h 1241"/>
              <a:gd name="T82" fmla="*/ 0 w 2016"/>
              <a:gd name="T83" fmla="*/ 720 h 1241"/>
              <a:gd name="T84" fmla="*/ 69 w 2016"/>
              <a:gd name="T85" fmla="*/ 687 h 1241"/>
              <a:gd name="T86" fmla="*/ 980 w 2016"/>
              <a:gd name="T87" fmla="*/ 56 h 1241"/>
              <a:gd name="T88" fmla="*/ 1096 w 2016"/>
              <a:gd name="T89" fmla="*/ 0 h 1241"/>
              <a:gd name="T90" fmla="*/ 980 w 2016"/>
              <a:gd name="T91" fmla="*/ 56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16" h="1241">
                <a:moveTo>
                  <a:pt x="69" y="687"/>
                </a:moveTo>
                <a:cubicBezTo>
                  <a:pt x="83" y="680"/>
                  <a:pt x="94" y="674"/>
                  <a:pt x="103" y="666"/>
                </a:cubicBezTo>
                <a:cubicBezTo>
                  <a:pt x="146" y="624"/>
                  <a:pt x="129" y="609"/>
                  <a:pt x="118" y="564"/>
                </a:cubicBezTo>
                <a:cubicBezTo>
                  <a:pt x="106" y="505"/>
                  <a:pt x="163" y="475"/>
                  <a:pt x="206" y="449"/>
                </a:cubicBezTo>
                <a:cubicBezTo>
                  <a:pt x="296" y="395"/>
                  <a:pt x="364" y="291"/>
                  <a:pt x="460" y="252"/>
                </a:cubicBezTo>
                <a:cubicBezTo>
                  <a:pt x="473" y="252"/>
                  <a:pt x="492" y="265"/>
                  <a:pt x="510" y="244"/>
                </a:cubicBezTo>
                <a:cubicBezTo>
                  <a:pt x="544" y="204"/>
                  <a:pt x="620" y="168"/>
                  <a:pt x="660" y="209"/>
                </a:cubicBezTo>
                <a:cubicBezTo>
                  <a:pt x="689" y="239"/>
                  <a:pt x="833" y="242"/>
                  <a:pt x="876" y="238"/>
                </a:cubicBezTo>
                <a:cubicBezTo>
                  <a:pt x="937" y="233"/>
                  <a:pt x="1028" y="247"/>
                  <a:pt x="1080" y="214"/>
                </a:cubicBezTo>
                <a:cubicBezTo>
                  <a:pt x="1099" y="202"/>
                  <a:pt x="1236" y="172"/>
                  <a:pt x="1161" y="148"/>
                </a:cubicBezTo>
                <a:cubicBezTo>
                  <a:pt x="1228" y="146"/>
                  <a:pt x="1287" y="189"/>
                  <a:pt x="1354" y="190"/>
                </a:cubicBezTo>
                <a:cubicBezTo>
                  <a:pt x="1423" y="191"/>
                  <a:pt x="1504" y="140"/>
                  <a:pt x="1566" y="195"/>
                </a:cubicBezTo>
                <a:cubicBezTo>
                  <a:pt x="1618" y="242"/>
                  <a:pt x="1648" y="196"/>
                  <a:pt x="1701" y="223"/>
                </a:cubicBezTo>
                <a:cubicBezTo>
                  <a:pt x="1763" y="254"/>
                  <a:pt x="1794" y="326"/>
                  <a:pt x="1841" y="374"/>
                </a:cubicBezTo>
                <a:cubicBezTo>
                  <a:pt x="1819" y="363"/>
                  <a:pt x="1799" y="330"/>
                  <a:pt x="1773" y="330"/>
                </a:cubicBezTo>
                <a:cubicBezTo>
                  <a:pt x="1747" y="330"/>
                  <a:pt x="1727" y="331"/>
                  <a:pt x="1704" y="315"/>
                </a:cubicBezTo>
                <a:cubicBezTo>
                  <a:pt x="1723" y="329"/>
                  <a:pt x="1725" y="349"/>
                  <a:pt x="1730" y="368"/>
                </a:cubicBezTo>
                <a:cubicBezTo>
                  <a:pt x="1734" y="382"/>
                  <a:pt x="1773" y="412"/>
                  <a:pt x="1784" y="425"/>
                </a:cubicBezTo>
                <a:cubicBezTo>
                  <a:pt x="1792" y="401"/>
                  <a:pt x="1782" y="385"/>
                  <a:pt x="1758" y="380"/>
                </a:cubicBezTo>
                <a:cubicBezTo>
                  <a:pt x="1786" y="349"/>
                  <a:pt x="1832" y="438"/>
                  <a:pt x="1888" y="410"/>
                </a:cubicBezTo>
                <a:cubicBezTo>
                  <a:pt x="1892" y="429"/>
                  <a:pt x="1898" y="437"/>
                  <a:pt x="1885" y="454"/>
                </a:cubicBezTo>
                <a:cubicBezTo>
                  <a:pt x="1945" y="439"/>
                  <a:pt x="1891" y="399"/>
                  <a:pt x="1862" y="389"/>
                </a:cubicBezTo>
                <a:cubicBezTo>
                  <a:pt x="1958" y="402"/>
                  <a:pt x="1940" y="484"/>
                  <a:pt x="2016" y="514"/>
                </a:cubicBezTo>
                <a:cubicBezTo>
                  <a:pt x="1961" y="523"/>
                  <a:pt x="1910" y="514"/>
                  <a:pt x="1863" y="547"/>
                </a:cubicBezTo>
                <a:cubicBezTo>
                  <a:pt x="1821" y="576"/>
                  <a:pt x="1736" y="604"/>
                  <a:pt x="1685" y="603"/>
                </a:cubicBezTo>
                <a:cubicBezTo>
                  <a:pt x="1617" y="601"/>
                  <a:pt x="1624" y="674"/>
                  <a:pt x="1502" y="606"/>
                </a:cubicBezTo>
                <a:cubicBezTo>
                  <a:pt x="1492" y="600"/>
                  <a:pt x="1491" y="579"/>
                  <a:pt x="1481" y="577"/>
                </a:cubicBezTo>
                <a:cubicBezTo>
                  <a:pt x="1424" y="565"/>
                  <a:pt x="1418" y="637"/>
                  <a:pt x="1398" y="668"/>
                </a:cubicBezTo>
                <a:cubicBezTo>
                  <a:pt x="1386" y="688"/>
                  <a:pt x="1363" y="697"/>
                  <a:pt x="1351" y="718"/>
                </a:cubicBezTo>
                <a:cubicBezTo>
                  <a:pt x="1344" y="730"/>
                  <a:pt x="1360" y="750"/>
                  <a:pt x="1348" y="758"/>
                </a:cubicBezTo>
                <a:cubicBezTo>
                  <a:pt x="1307" y="788"/>
                  <a:pt x="1178" y="861"/>
                  <a:pt x="1158" y="929"/>
                </a:cubicBezTo>
                <a:cubicBezTo>
                  <a:pt x="1068" y="872"/>
                  <a:pt x="1051" y="823"/>
                  <a:pt x="992" y="919"/>
                </a:cubicBezTo>
                <a:cubicBezTo>
                  <a:pt x="962" y="987"/>
                  <a:pt x="828" y="925"/>
                  <a:pt x="836" y="984"/>
                </a:cubicBezTo>
                <a:cubicBezTo>
                  <a:pt x="843" y="1043"/>
                  <a:pt x="868" y="1112"/>
                  <a:pt x="799" y="1123"/>
                </a:cubicBezTo>
                <a:cubicBezTo>
                  <a:pt x="762" y="1129"/>
                  <a:pt x="768" y="1169"/>
                  <a:pt x="758" y="1195"/>
                </a:cubicBezTo>
                <a:cubicBezTo>
                  <a:pt x="741" y="1241"/>
                  <a:pt x="678" y="1224"/>
                  <a:pt x="641" y="1229"/>
                </a:cubicBezTo>
                <a:cubicBezTo>
                  <a:pt x="668" y="1185"/>
                  <a:pt x="534" y="1125"/>
                  <a:pt x="629" y="1089"/>
                </a:cubicBezTo>
                <a:cubicBezTo>
                  <a:pt x="600" y="1099"/>
                  <a:pt x="561" y="1099"/>
                  <a:pt x="555" y="1060"/>
                </a:cubicBezTo>
                <a:cubicBezTo>
                  <a:pt x="547" y="1093"/>
                  <a:pt x="520" y="1095"/>
                  <a:pt x="493" y="1073"/>
                </a:cubicBezTo>
                <a:cubicBezTo>
                  <a:pt x="510" y="1079"/>
                  <a:pt x="589" y="844"/>
                  <a:pt x="451" y="914"/>
                </a:cubicBezTo>
                <a:cubicBezTo>
                  <a:pt x="436" y="837"/>
                  <a:pt x="341" y="914"/>
                  <a:pt x="300" y="914"/>
                </a:cubicBezTo>
                <a:cubicBezTo>
                  <a:pt x="301" y="847"/>
                  <a:pt x="76" y="697"/>
                  <a:pt x="0" y="720"/>
                </a:cubicBezTo>
                <a:cubicBezTo>
                  <a:pt x="17" y="704"/>
                  <a:pt x="47" y="697"/>
                  <a:pt x="69" y="687"/>
                </a:cubicBezTo>
                <a:close/>
                <a:moveTo>
                  <a:pt x="980" y="56"/>
                </a:moveTo>
                <a:cubicBezTo>
                  <a:pt x="1016" y="33"/>
                  <a:pt x="1055" y="15"/>
                  <a:pt x="1096" y="0"/>
                </a:cubicBezTo>
                <a:cubicBezTo>
                  <a:pt x="1054" y="0"/>
                  <a:pt x="1000" y="17"/>
                  <a:pt x="980" y="5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7" name="꙱ Hawaii, United States of America (US) (H)">
            <a:extLst>
              <a:ext uri="{FF2B5EF4-FFF2-40B4-BE49-F238E27FC236}">
                <a16:creationId xmlns:a16="http://schemas.microsoft.com/office/drawing/2014/main" id="{9A27DC4B-6D17-45C5-BF9C-302EDD5C60A6}"/>
              </a:ext>
            </a:extLst>
          </p:cNvPr>
          <p:cNvSpPr>
            <a:spLocks noEditPoints="1"/>
          </p:cNvSpPr>
          <p:nvPr/>
        </p:nvSpPr>
        <p:spPr bwMode="auto">
          <a:xfrm>
            <a:off x="315631" y="1722752"/>
            <a:ext cx="126024" cy="97017"/>
          </a:xfrm>
          <a:custGeom>
            <a:avLst/>
            <a:gdLst>
              <a:gd name="T0" fmla="*/ 1163 w 1519"/>
              <a:gd name="T1" fmla="*/ 1166 h 1179"/>
              <a:gd name="T2" fmla="*/ 1272 w 1519"/>
              <a:gd name="T3" fmla="*/ 1100 h 1179"/>
              <a:gd name="T4" fmla="*/ 1455 w 1519"/>
              <a:gd name="T5" fmla="*/ 1012 h 1179"/>
              <a:gd name="T6" fmla="*/ 1433 w 1519"/>
              <a:gd name="T7" fmla="*/ 887 h 1179"/>
              <a:gd name="T8" fmla="*/ 1419 w 1519"/>
              <a:gd name="T9" fmla="*/ 818 h 1179"/>
              <a:gd name="T10" fmla="*/ 1327 w 1519"/>
              <a:gd name="T11" fmla="*/ 759 h 1179"/>
              <a:gd name="T12" fmla="*/ 1216 w 1519"/>
              <a:gd name="T13" fmla="*/ 739 h 1179"/>
              <a:gd name="T14" fmla="*/ 1221 w 1519"/>
              <a:gd name="T15" fmla="*/ 797 h 1179"/>
              <a:gd name="T16" fmla="*/ 1149 w 1519"/>
              <a:gd name="T17" fmla="*/ 863 h 1179"/>
              <a:gd name="T18" fmla="*/ 1145 w 1519"/>
              <a:gd name="T19" fmla="*/ 1033 h 1179"/>
              <a:gd name="T20" fmla="*/ 1163 w 1519"/>
              <a:gd name="T21" fmla="*/ 1166 h 1179"/>
              <a:gd name="T22" fmla="*/ 14 w 1519"/>
              <a:gd name="T23" fmla="*/ 166 h 1179"/>
              <a:gd name="T24" fmla="*/ 73 w 1519"/>
              <a:gd name="T25" fmla="*/ 83 h 1179"/>
              <a:gd name="T26" fmla="*/ 14 w 1519"/>
              <a:gd name="T27" fmla="*/ 166 h 1179"/>
              <a:gd name="T28" fmla="*/ 254 w 1519"/>
              <a:gd name="T29" fmla="*/ 133 h 1179"/>
              <a:gd name="T30" fmla="*/ 279 w 1519"/>
              <a:gd name="T31" fmla="*/ 4 h 1179"/>
              <a:gd name="T32" fmla="*/ 254 w 1519"/>
              <a:gd name="T33" fmla="*/ 133 h 1179"/>
              <a:gd name="T34" fmla="*/ 703 w 1519"/>
              <a:gd name="T35" fmla="*/ 353 h 1179"/>
              <a:gd name="T36" fmla="*/ 684 w 1519"/>
              <a:gd name="T37" fmla="*/ 205 h 1179"/>
              <a:gd name="T38" fmla="*/ 591 w 1519"/>
              <a:gd name="T39" fmla="*/ 264 h 1179"/>
              <a:gd name="T40" fmla="*/ 703 w 1519"/>
              <a:gd name="T41" fmla="*/ 353 h 1179"/>
              <a:gd name="T42" fmla="*/ 973 w 1519"/>
              <a:gd name="T43" fmla="*/ 427 h 1179"/>
              <a:gd name="T44" fmla="*/ 1017 w 1519"/>
              <a:gd name="T45" fmla="*/ 383 h 1179"/>
              <a:gd name="T46" fmla="*/ 851 w 1519"/>
              <a:gd name="T47" fmla="*/ 412 h 1179"/>
              <a:gd name="T48" fmla="*/ 973 w 1519"/>
              <a:gd name="T49" fmla="*/ 427 h 1179"/>
              <a:gd name="T50" fmla="*/ 934 w 1519"/>
              <a:gd name="T51" fmla="*/ 537 h 1179"/>
              <a:gd name="T52" fmla="*/ 902 w 1519"/>
              <a:gd name="T53" fmla="*/ 478 h 1179"/>
              <a:gd name="T54" fmla="*/ 934 w 1519"/>
              <a:gd name="T55" fmla="*/ 537 h 1179"/>
              <a:gd name="T56" fmla="*/ 1083 w 1519"/>
              <a:gd name="T57" fmla="*/ 594 h 1179"/>
              <a:gd name="T58" fmla="*/ 1207 w 1519"/>
              <a:gd name="T59" fmla="*/ 519 h 1179"/>
              <a:gd name="T60" fmla="*/ 1101 w 1519"/>
              <a:gd name="T61" fmla="*/ 473 h 1179"/>
              <a:gd name="T62" fmla="*/ 1027 w 1519"/>
              <a:gd name="T63" fmla="*/ 451 h 1179"/>
              <a:gd name="T64" fmla="*/ 1045 w 1519"/>
              <a:gd name="T65" fmla="*/ 516 h 1179"/>
              <a:gd name="T66" fmla="*/ 1083 w 1519"/>
              <a:gd name="T67" fmla="*/ 594 h 1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9" h="1179">
                <a:moveTo>
                  <a:pt x="1163" y="1166"/>
                </a:moveTo>
                <a:cubicBezTo>
                  <a:pt x="1199" y="1179"/>
                  <a:pt x="1250" y="1120"/>
                  <a:pt x="1272" y="1100"/>
                </a:cubicBezTo>
                <a:cubicBezTo>
                  <a:pt x="1327" y="1052"/>
                  <a:pt x="1397" y="1052"/>
                  <a:pt x="1455" y="1012"/>
                </a:cubicBezTo>
                <a:cubicBezTo>
                  <a:pt x="1519" y="967"/>
                  <a:pt x="1449" y="935"/>
                  <a:pt x="1433" y="887"/>
                </a:cubicBezTo>
                <a:cubicBezTo>
                  <a:pt x="1424" y="861"/>
                  <a:pt x="1445" y="841"/>
                  <a:pt x="1419" y="818"/>
                </a:cubicBezTo>
                <a:cubicBezTo>
                  <a:pt x="1390" y="792"/>
                  <a:pt x="1359" y="779"/>
                  <a:pt x="1327" y="759"/>
                </a:cubicBezTo>
                <a:cubicBezTo>
                  <a:pt x="1300" y="742"/>
                  <a:pt x="1238" y="687"/>
                  <a:pt x="1216" y="739"/>
                </a:cubicBezTo>
                <a:cubicBezTo>
                  <a:pt x="1207" y="761"/>
                  <a:pt x="1224" y="776"/>
                  <a:pt x="1221" y="797"/>
                </a:cubicBezTo>
                <a:cubicBezTo>
                  <a:pt x="1217" y="824"/>
                  <a:pt x="1167" y="846"/>
                  <a:pt x="1149" y="863"/>
                </a:cubicBezTo>
                <a:cubicBezTo>
                  <a:pt x="1102" y="907"/>
                  <a:pt x="1152" y="979"/>
                  <a:pt x="1145" y="1033"/>
                </a:cubicBezTo>
                <a:cubicBezTo>
                  <a:pt x="1137" y="1094"/>
                  <a:pt x="1097" y="1124"/>
                  <a:pt x="1163" y="1166"/>
                </a:cubicBezTo>
                <a:close/>
                <a:moveTo>
                  <a:pt x="14" y="166"/>
                </a:moveTo>
                <a:cubicBezTo>
                  <a:pt x="28" y="134"/>
                  <a:pt x="74" y="122"/>
                  <a:pt x="73" y="83"/>
                </a:cubicBezTo>
                <a:cubicBezTo>
                  <a:pt x="49" y="102"/>
                  <a:pt x="0" y="126"/>
                  <a:pt x="14" y="166"/>
                </a:cubicBezTo>
                <a:close/>
                <a:moveTo>
                  <a:pt x="254" y="133"/>
                </a:moveTo>
                <a:cubicBezTo>
                  <a:pt x="288" y="113"/>
                  <a:pt x="367" y="0"/>
                  <a:pt x="279" y="4"/>
                </a:cubicBezTo>
                <a:cubicBezTo>
                  <a:pt x="176" y="9"/>
                  <a:pt x="124" y="115"/>
                  <a:pt x="254" y="133"/>
                </a:cubicBezTo>
                <a:close/>
                <a:moveTo>
                  <a:pt x="703" y="353"/>
                </a:moveTo>
                <a:cubicBezTo>
                  <a:pt x="785" y="367"/>
                  <a:pt x="699" y="205"/>
                  <a:pt x="684" y="205"/>
                </a:cubicBezTo>
                <a:cubicBezTo>
                  <a:pt x="663" y="206"/>
                  <a:pt x="591" y="239"/>
                  <a:pt x="591" y="264"/>
                </a:cubicBezTo>
                <a:cubicBezTo>
                  <a:pt x="591" y="322"/>
                  <a:pt x="674" y="320"/>
                  <a:pt x="703" y="353"/>
                </a:cubicBezTo>
                <a:close/>
                <a:moveTo>
                  <a:pt x="973" y="427"/>
                </a:moveTo>
                <a:cubicBezTo>
                  <a:pt x="1000" y="428"/>
                  <a:pt x="1020" y="411"/>
                  <a:pt x="1017" y="383"/>
                </a:cubicBezTo>
                <a:cubicBezTo>
                  <a:pt x="970" y="394"/>
                  <a:pt x="867" y="336"/>
                  <a:pt x="851" y="412"/>
                </a:cubicBezTo>
                <a:cubicBezTo>
                  <a:pt x="893" y="409"/>
                  <a:pt x="932" y="416"/>
                  <a:pt x="973" y="427"/>
                </a:cubicBezTo>
                <a:close/>
                <a:moveTo>
                  <a:pt x="934" y="537"/>
                </a:moveTo>
                <a:cubicBezTo>
                  <a:pt x="993" y="520"/>
                  <a:pt x="948" y="457"/>
                  <a:pt x="902" y="478"/>
                </a:cubicBezTo>
                <a:cubicBezTo>
                  <a:pt x="911" y="498"/>
                  <a:pt x="922" y="518"/>
                  <a:pt x="934" y="537"/>
                </a:cubicBezTo>
                <a:close/>
                <a:moveTo>
                  <a:pt x="1083" y="594"/>
                </a:moveTo>
                <a:cubicBezTo>
                  <a:pt x="1115" y="581"/>
                  <a:pt x="1227" y="582"/>
                  <a:pt x="1207" y="519"/>
                </a:cubicBezTo>
                <a:cubicBezTo>
                  <a:pt x="1188" y="462"/>
                  <a:pt x="1141" y="481"/>
                  <a:pt x="1101" y="473"/>
                </a:cubicBezTo>
                <a:cubicBezTo>
                  <a:pt x="1078" y="469"/>
                  <a:pt x="1046" y="416"/>
                  <a:pt x="1027" y="451"/>
                </a:cubicBezTo>
                <a:cubicBezTo>
                  <a:pt x="1010" y="481"/>
                  <a:pt x="1017" y="498"/>
                  <a:pt x="1045" y="516"/>
                </a:cubicBezTo>
                <a:cubicBezTo>
                  <a:pt x="1083" y="542"/>
                  <a:pt x="1058" y="562"/>
                  <a:pt x="1083" y="59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8" name="꙱ Haiti (Republic of Haiti) (HT) (H)">
            <a:extLst>
              <a:ext uri="{FF2B5EF4-FFF2-40B4-BE49-F238E27FC236}">
                <a16:creationId xmlns:a16="http://schemas.microsoft.com/office/drawing/2014/main" id="{47E827DB-530A-476C-8CE0-41EA01858463}"/>
              </a:ext>
            </a:extLst>
          </p:cNvPr>
          <p:cNvSpPr>
            <a:spLocks noEditPoints="1"/>
          </p:cNvSpPr>
          <p:nvPr/>
        </p:nvSpPr>
        <p:spPr bwMode="auto">
          <a:xfrm>
            <a:off x="2480771" y="1786742"/>
            <a:ext cx="83672" cy="63990"/>
          </a:xfrm>
          <a:custGeom>
            <a:avLst/>
            <a:gdLst>
              <a:gd name="T0" fmla="*/ 181 w 1006"/>
              <a:gd name="T1" fmla="*/ 516 h 772"/>
              <a:gd name="T2" fmla="*/ 344 w 1006"/>
              <a:gd name="T3" fmla="*/ 537 h 772"/>
              <a:gd name="T4" fmla="*/ 400 w 1006"/>
              <a:gd name="T5" fmla="*/ 570 h 772"/>
              <a:gd name="T6" fmla="*/ 639 w 1006"/>
              <a:gd name="T7" fmla="*/ 553 h 772"/>
              <a:gd name="T8" fmla="*/ 727 w 1006"/>
              <a:gd name="T9" fmla="*/ 525 h 772"/>
              <a:gd name="T10" fmla="*/ 619 w 1006"/>
              <a:gd name="T11" fmla="*/ 338 h 772"/>
              <a:gd name="T12" fmla="*/ 534 w 1006"/>
              <a:gd name="T13" fmla="*/ 163 h 772"/>
              <a:gd name="T14" fmla="*/ 470 w 1006"/>
              <a:gd name="T15" fmla="*/ 93 h 772"/>
              <a:gd name="T16" fmla="*/ 765 w 1006"/>
              <a:gd name="T17" fmla="*/ 99 h 772"/>
              <a:gd name="T18" fmla="*/ 957 w 1006"/>
              <a:gd name="T19" fmla="*/ 154 h 772"/>
              <a:gd name="T20" fmla="*/ 954 w 1006"/>
              <a:gd name="T21" fmla="*/ 295 h 772"/>
              <a:gd name="T22" fmla="*/ 921 w 1006"/>
              <a:gd name="T23" fmla="*/ 422 h 772"/>
              <a:gd name="T24" fmla="*/ 834 w 1006"/>
              <a:gd name="T25" fmla="*/ 528 h 772"/>
              <a:gd name="T26" fmla="*/ 892 w 1006"/>
              <a:gd name="T27" fmla="*/ 622 h 772"/>
              <a:gd name="T28" fmla="*/ 881 w 1006"/>
              <a:gd name="T29" fmla="*/ 730 h 772"/>
              <a:gd name="T30" fmla="*/ 614 w 1006"/>
              <a:gd name="T31" fmla="*/ 677 h 772"/>
              <a:gd name="T32" fmla="*/ 261 w 1006"/>
              <a:gd name="T33" fmla="*/ 694 h 772"/>
              <a:gd name="T34" fmla="*/ 104 w 1006"/>
              <a:gd name="T35" fmla="*/ 631 h 772"/>
              <a:gd name="T36" fmla="*/ 181 w 1006"/>
              <a:gd name="T37" fmla="*/ 516 h 772"/>
              <a:gd name="T38" fmla="*/ 662 w 1006"/>
              <a:gd name="T39" fmla="*/ 29 h 772"/>
              <a:gd name="T40" fmla="*/ 632 w 1006"/>
              <a:gd name="T41" fmla="*/ 20 h 772"/>
              <a:gd name="T42" fmla="*/ 703 w 1006"/>
              <a:gd name="T43" fmla="*/ 29 h 772"/>
              <a:gd name="T44" fmla="*/ 662 w 1006"/>
              <a:gd name="T45" fmla="*/ 29 h 772"/>
              <a:gd name="T46" fmla="*/ 582 w 1006"/>
              <a:gd name="T47" fmla="*/ 495 h 772"/>
              <a:gd name="T48" fmla="*/ 462 w 1006"/>
              <a:gd name="T49" fmla="*/ 404 h 772"/>
              <a:gd name="T50" fmla="*/ 582 w 1006"/>
              <a:gd name="T51" fmla="*/ 495 h 772"/>
              <a:gd name="T52" fmla="*/ 317 w 1006"/>
              <a:gd name="T53" fmla="*/ 724 h 772"/>
              <a:gd name="T54" fmla="*/ 285 w 1006"/>
              <a:gd name="T55" fmla="*/ 715 h 772"/>
              <a:gd name="T56" fmla="*/ 317 w 1006"/>
              <a:gd name="T57" fmla="*/ 724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06" h="772">
                <a:moveTo>
                  <a:pt x="181" y="516"/>
                </a:moveTo>
                <a:cubicBezTo>
                  <a:pt x="252" y="546"/>
                  <a:pt x="276" y="535"/>
                  <a:pt x="344" y="537"/>
                </a:cubicBezTo>
                <a:cubicBezTo>
                  <a:pt x="262" y="547"/>
                  <a:pt x="381" y="568"/>
                  <a:pt x="400" y="570"/>
                </a:cubicBezTo>
                <a:cubicBezTo>
                  <a:pt x="654" y="601"/>
                  <a:pt x="554" y="581"/>
                  <a:pt x="639" y="553"/>
                </a:cubicBezTo>
                <a:cubicBezTo>
                  <a:pt x="671" y="542"/>
                  <a:pt x="722" y="566"/>
                  <a:pt x="727" y="525"/>
                </a:cubicBezTo>
                <a:cubicBezTo>
                  <a:pt x="736" y="453"/>
                  <a:pt x="601" y="431"/>
                  <a:pt x="619" y="338"/>
                </a:cubicBezTo>
                <a:cubicBezTo>
                  <a:pt x="638" y="246"/>
                  <a:pt x="652" y="187"/>
                  <a:pt x="534" y="163"/>
                </a:cubicBezTo>
                <a:cubicBezTo>
                  <a:pt x="488" y="154"/>
                  <a:pt x="378" y="158"/>
                  <a:pt x="470" y="93"/>
                </a:cubicBezTo>
                <a:cubicBezTo>
                  <a:pt x="577" y="18"/>
                  <a:pt x="659" y="68"/>
                  <a:pt x="765" y="99"/>
                </a:cubicBezTo>
                <a:cubicBezTo>
                  <a:pt x="825" y="116"/>
                  <a:pt x="926" y="97"/>
                  <a:pt x="957" y="154"/>
                </a:cubicBezTo>
                <a:cubicBezTo>
                  <a:pt x="986" y="225"/>
                  <a:pt x="927" y="266"/>
                  <a:pt x="954" y="295"/>
                </a:cubicBezTo>
                <a:cubicBezTo>
                  <a:pt x="1006" y="353"/>
                  <a:pt x="879" y="380"/>
                  <a:pt x="921" y="422"/>
                </a:cubicBezTo>
                <a:cubicBezTo>
                  <a:pt x="966" y="466"/>
                  <a:pt x="875" y="530"/>
                  <a:pt x="834" y="528"/>
                </a:cubicBezTo>
                <a:lnTo>
                  <a:pt x="892" y="622"/>
                </a:lnTo>
                <a:cubicBezTo>
                  <a:pt x="910" y="651"/>
                  <a:pt x="893" y="713"/>
                  <a:pt x="881" y="730"/>
                </a:cubicBezTo>
                <a:cubicBezTo>
                  <a:pt x="818" y="641"/>
                  <a:pt x="707" y="653"/>
                  <a:pt x="614" y="677"/>
                </a:cubicBezTo>
                <a:cubicBezTo>
                  <a:pt x="525" y="699"/>
                  <a:pt x="317" y="591"/>
                  <a:pt x="261" y="694"/>
                </a:cubicBezTo>
                <a:cubicBezTo>
                  <a:pt x="219" y="772"/>
                  <a:pt x="168" y="642"/>
                  <a:pt x="104" y="631"/>
                </a:cubicBezTo>
                <a:cubicBezTo>
                  <a:pt x="0" y="614"/>
                  <a:pt x="107" y="468"/>
                  <a:pt x="181" y="516"/>
                </a:cubicBezTo>
                <a:close/>
                <a:moveTo>
                  <a:pt x="662" y="29"/>
                </a:moveTo>
                <a:cubicBezTo>
                  <a:pt x="652" y="26"/>
                  <a:pt x="642" y="23"/>
                  <a:pt x="632" y="20"/>
                </a:cubicBezTo>
                <a:cubicBezTo>
                  <a:pt x="655" y="0"/>
                  <a:pt x="685" y="7"/>
                  <a:pt x="703" y="29"/>
                </a:cubicBezTo>
                <a:cubicBezTo>
                  <a:pt x="689" y="29"/>
                  <a:pt x="676" y="29"/>
                  <a:pt x="662" y="29"/>
                </a:cubicBezTo>
                <a:close/>
                <a:moveTo>
                  <a:pt x="582" y="495"/>
                </a:moveTo>
                <a:cubicBezTo>
                  <a:pt x="574" y="489"/>
                  <a:pt x="401" y="416"/>
                  <a:pt x="462" y="404"/>
                </a:cubicBezTo>
                <a:cubicBezTo>
                  <a:pt x="501" y="396"/>
                  <a:pt x="613" y="441"/>
                  <a:pt x="582" y="495"/>
                </a:cubicBezTo>
                <a:close/>
                <a:moveTo>
                  <a:pt x="317" y="724"/>
                </a:moveTo>
                <a:cubicBezTo>
                  <a:pt x="306" y="721"/>
                  <a:pt x="296" y="718"/>
                  <a:pt x="285" y="715"/>
                </a:cubicBezTo>
                <a:cubicBezTo>
                  <a:pt x="308" y="706"/>
                  <a:pt x="302" y="716"/>
                  <a:pt x="317" y="72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29" name="꙱ Guyana (Co-operative Republic of Guyana) (GY) (H)">
            <a:extLst>
              <a:ext uri="{FF2B5EF4-FFF2-40B4-BE49-F238E27FC236}">
                <a16:creationId xmlns:a16="http://schemas.microsoft.com/office/drawing/2014/main" id="{B19B99ED-9922-4A75-A00A-B0FFEF030FA4}"/>
              </a:ext>
            </a:extLst>
          </p:cNvPr>
          <p:cNvSpPr>
            <a:spLocks/>
          </p:cNvSpPr>
          <p:nvPr/>
        </p:nvSpPr>
        <p:spPr bwMode="auto">
          <a:xfrm>
            <a:off x="2796865" y="2126301"/>
            <a:ext cx="123958" cy="215708"/>
          </a:xfrm>
          <a:custGeom>
            <a:avLst/>
            <a:gdLst>
              <a:gd name="T0" fmla="*/ 731 w 1511"/>
              <a:gd name="T1" fmla="*/ 177 h 2616"/>
              <a:gd name="T2" fmla="*/ 875 w 1511"/>
              <a:gd name="T3" fmla="*/ 340 h 2616"/>
              <a:gd name="T4" fmla="*/ 926 w 1511"/>
              <a:gd name="T5" fmla="*/ 535 h 2616"/>
              <a:gd name="T6" fmla="*/ 884 w 1511"/>
              <a:gd name="T7" fmla="*/ 652 h 2616"/>
              <a:gd name="T8" fmla="*/ 855 w 1511"/>
              <a:gd name="T9" fmla="*/ 769 h 2616"/>
              <a:gd name="T10" fmla="*/ 995 w 1511"/>
              <a:gd name="T11" fmla="*/ 606 h 2616"/>
              <a:gd name="T12" fmla="*/ 1220 w 1511"/>
              <a:gd name="T13" fmla="*/ 808 h 2616"/>
              <a:gd name="T14" fmla="*/ 1268 w 1511"/>
              <a:gd name="T15" fmla="*/ 1149 h 2616"/>
              <a:gd name="T16" fmla="*/ 1261 w 1511"/>
              <a:gd name="T17" fmla="*/ 1250 h 2616"/>
              <a:gd name="T18" fmla="*/ 1047 w 1511"/>
              <a:gd name="T19" fmla="*/ 1342 h 2616"/>
              <a:gd name="T20" fmla="*/ 1041 w 1511"/>
              <a:gd name="T21" fmla="*/ 1561 h 2616"/>
              <a:gd name="T22" fmla="*/ 1121 w 1511"/>
              <a:gd name="T23" fmla="*/ 1761 h 2616"/>
              <a:gd name="T24" fmla="*/ 1196 w 1511"/>
              <a:gd name="T25" fmla="*/ 1853 h 2616"/>
              <a:gd name="T26" fmla="*/ 1286 w 1511"/>
              <a:gd name="T27" fmla="*/ 1985 h 2616"/>
              <a:gd name="T28" fmla="*/ 1386 w 1511"/>
              <a:gd name="T29" fmla="*/ 2220 h 2616"/>
              <a:gd name="T30" fmla="*/ 1511 w 1511"/>
              <a:gd name="T31" fmla="*/ 2352 h 2616"/>
              <a:gd name="T32" fmla="*/ 1213 w 1511"/>
              <a:gd name="T33" fmla="*/ 2366 h 2616"/>
              <a:gd name="T34" fmla="*/ 1173 w 1511"/>
              <a:gd name="T35" fmla="*/ 2412 h 2616"/>
              <a:gd name="T36" fmla="*/ 1080 w 1511"/>
              <a:gd name="T37" fmla="*/ 2439 h 2616"/>
              <a:gd name="T38" fmla="*/ 948 w 1511"/>
              <a:gd name="T39" fmla="*/ 2490 h 2616"/>
              <a:gd name="T40" fmla="*/ 899 w 1511"/>
              <a:gd name="T41" fmla="*/ 2521 h 2616"/>
              <a:gd name="T42" fmla="*/ 870 w 1511"/>
              <a:gd name="T43" fmla="*/ 2533 h 2616"/>
              <a:gd name="T44" fmla="*/ 874 w 1511"/>
              <a:gd name="T45" fmla="*/ 2570 h 2616"/>
              <a:gd name="T46" fmla="*/ 742 w 1511"/>
              <a:gd name="T47" fmla="*/ 2604 h 2616"/>
              <a:gd name="T48" fmla="*/ 703 w 1511"/>
              <a:gd name="T49" fmla="*/ 2571 h 2616"/>
              <a:gd name="T50" fmla="*/ 620 w 1511"/>
              <a:gd name="T51" fmla="*/ 2527 h 2616"/>
              <a:gd name="T52" fmla="*/ 501 w 1511"/>
              <a:gd name="T53" fmla="*/ 2417 h 2616"/>
              <a:gd name="T54" fmla="*/ 513 w 1511"/>
              <a:gd name="T55" fmla="*/ 2387 h 2616"/>
              <a:gd name="T56" fmla="*/ 481 w 1511"/>
              <a:gd name="T57" fmla="*/ 2324 h 2616"/>
              <a:gd name="T58" fmla="*/ 447 w 1511"/>
              <a:gd name="T59" fmla="*/ 2219 h 2616"/>
              <a:gd name="T60" fmla="*/ 416 w 1511"/>
              <a:gd name="T61" fmla="*/ 1975 h 2616"/>
              <a:gd name="T62" fmla="*/ 468 w 1511"/>
              <a:gd name="T63" fmla="*/ 1812 h 2616"/>
              <a:gd name="T64" fmla="*/ 511 w 1511"/>
              <a:gd name="T65" fmla="*/ 1724 h 2616"/>
              <a:gd name="T66" fmla="*/ 551 w 1511"/>
              <a:gd name="T67" fmla="*/ 1620 h 2616"/>
              <a:gd name="T68" fmla="*/ 501 w 1511"/>
              <a:gd name="T69" fmla="*/ 1529 h 2616"/>
              <a:gd name="T70" fmla="*/ 483 w 1511"/>
              <a:gd name="T71" fmla="*/ 1458 h 2616"/>
              <a:gd name="T72" fmla="*/ 387 w 1511"/>
              <a:gd name="T73" fmla="*/ 1424 h 2616"/>
              <a:gd name="T74" fmla="*/ 425 w 1511"/>
              <a:gd name="T75" fmla="*/ 1308 h 2616"/>
              <a:gd name="T76" fmla="*/ 392 w 1511"/>
              <a:gd name="T77" fmla="*/ 1184 h 2616"/>
              <a:gd name="T78" fmla="*/ 194 w 1511"/>
              <a:gd name="T79" fmla="*/ 1179 h 2616"/>
              <a:gd name="T80" fmla="*/ 0 w 1511"/>
              <a:gd name="T81" fmla="*/ 924 h 2616"/>
              <a:gd name="T82" fmla="*/ 71 w 1511"/>
              <a:gd name="T83" fmla="*/ 745 h 2616"/>
              <a:gd name="T84" fmla="*/ 131 w 1511"/>
              <a:gd name="T85" fmla="*/ 644 h 2616"/>
              <a:gd name="T86" fmla="*/ 189 w 1511"/>
              <a:gd name="T87" fmla="*/ 621 h 2616"/>
              <a:gd name="T88" fmla="*/ 254 w 1511"/>
              <a:gd name="T89" fmla="*/ 598 h 2616"/>
              <a:gd name="T90" fmla="*/ 350 w 1511"/>
              <a:gd name="T91" fmla="*/ 538 h 2616"/>
              <a:gd name="T92" fmla="*/ 313 w 1511"/>
              <a:gd name="T93" fmla="*/ 490 h 2616"/>
              <a:gd name="T94" fmla="*/ 247 w 1511"/>
              <a:gd name="T95" fmla="*/ 400 h 2616"/>
              <a:gd name="T96" fmla="*/ 278 w 1511"/>
              <a:gd name="T97" fmla="*/ 290 h 2616"/>
              <a:gd name="T98" fmla="*/ 345 w 1511"/>
              <a:gd name="T99" fmla="*/ 233 h 2616"/>
              <a:gd name="T100" fmla="*/ 487 w 1511"/>
              <a:gd name="T101" fmla="*/ 120 h 2616"/>
              <a:gd name="T102" fmla="*/ 468 w 1511"/>
              <a:gd name="T103" fmla="*/ 0 h 2616"/>
              <a:gd name="T104" fmla="*/ 644 w 1511"/>
              <a:gd name="T105" fmla="*/ 143 h 2616"/>
              <a:gd name="T106" fmla="*/ 540 w 1511"/>
              <a:gd name="T107" fmla="*/ 45 h 2616"/>
              <a:gd name="T108" fmla="*/ 731 w 1511"/>
              <a:gd name="T109" fmla="*/ 177 h 2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1" h="2616">
                <a:moveTo>
                  <a:pt x="731" y="177"/>
                </a:moveTo>
                <a:cubicBezTo>
                  <a:pt x="772" y="223"/>
                  <a:pt x="824" y="311"/>
                  <a:pt x="875" y="340"/>
                </a:cubicBezTo>
                <a:cubicBezTo>
                  <a:pt x="931" y="373"/>
                  <a:pt x="946" y="480"/>
                  <a:pt x="926" y="535"/>
                </a:cubicBezTo>
                <a:cubicBezTo>
                  <a:pt x="911" y="577"/>
                  <a:pt x="889" y="606"/>
                  <a:pt x="884" y="652"/>
                </a:cubicBezTo>
                <a:cubicBezTo>
                  <a:pt x="879" y="692"/>
                  <a:pt x="878" y="735"/>
                  <a:pt x="855" y="769"/>
                </a:cubicBezTo>
                <a:cubicBezTo>
                  <a:pt x="933" y="755"/>
                  <a:pt x="874" y="563"/>
                  <a:pt x="995" y="606"/>
                </a:cubicBezTo>
                <a:cubicBezTo>
                  <a:pt x="1086" y="638"/>
                  <a:pt x="1198" y="703"/>
                  <a:pt x="1220" y="808"/>
                </a:cubicBezTo>
                <a:cubicBezTo>
                  <a:pt x="1306" y="730"/>
                  <a:pt x="1396" y="995"/>
                  <a:pt x="1268" y="1149"/>
                </a:cubicBezTo>
                <a:cubicBezTo>
                  <a:pt x="1347" y="1172"/>
                  <a:pt x="1279" y="1229"/>
                  <a:pt x="1261" y="1250"/>
                </a:cubicBezTo>
                <a:cubicBezTo>
                  <a:pt x="1243" y="1271"/>
                  <a:pt x="1036" y="1206"/>
                  <a:pt x="1047" y="1342"/>
                </a:cubicBezTo>
                <a:cubicBezTo>
                  <a:pt x="1055" y="1425"/>
                  <a:pt x="1054" y="1479"/>
                  <a:pt x="1041" y="1561"/>
                </a:cubicBezTo>
                <a:cubicBezTo>
                  <a:pt x="1032" y="1615"/>
                  <a:pt x="1081" y="1724"/>
                  <a:pt x="1121" y="1761"/>
                </a:cubicBezTo>
                <a:cubicBezTo>
                  <a:pt x="1162" y="1799"/>
                  <a:pt x="1135" y="1844"/>
                  <a:pt x="1196" y="1853"/>
                </a:cubicBezTo>
                <a:cubicBezTo>
                  <a:pt x="1241" y="1859"/>
                  <a:pt x="1255" y="1790"/>
                  <a:pt x="1286" y="1985"/>
                </a:cubicBezTo>
                <a:cubicBezTo>
                  <a:pt x="1298" y="2069"/>
                  <a:pt x="1386" y="2137"/>
                  <a:pt x="1386" y="2220"/>
                </a:cubicBezTo>
                <a:cubicBezTo>
                  <a:pt x="1386" y="2304"/>
                  <a:pt x="1481" y="2301"/>
                  <a:pt x="1511" y="2352"/>
                </a:cubicBezTo>
                <a:cubicBezTo>
                  <a:pt x="1409" y="2417"/>
                  <a:pt x="1311" y="2286"/>
                  <a:pt x="1213" y="2366"/>
                </a:cubicBezTo>
                <a:cubicBezTo>
                  <a:pt x="1197" y="2379"/>
                  <a:pt x="1187" y="2397"/>
                  <a:pt x="1173" y="2412"/>
                </a:cubicBezTo>
                <a:cubicBezTo>
                  <a:pt x="1146" y="2439"/>
                  <a:pt x="1112" y="2427"/>
                  <a:pt x="1080" y="2439"/>
                </a:cubicBezTo>
                <a:cubicBezTo>
                  <a:pt x="1020" y="2459"/>
                  <a:pt x="1018" y="2489"/>
                  <a:pt x="948" y="2490"/>
                </a:cubicBezTo>
                <a:cubicBezTo>
                  <a:pt x="926" y="2490"/>
                  <a:pt x="913" y="2507"/>
                  <a:pt x="899" y="2521"/>
                </a:cubicBezTo>
                <a:cubicBezTo>
                  <a:pt x="888" y="2523"/>
                  <a:pt x="879" y="2527"/>
                  <a:pt x="870" y="2533"/>
                </a:cubicBezTo>
                <a:cubicBezTo>
                  <a:pt x="872" y="2545"/>
                  <a:pt x="874" y="2558"/>
                  <a:pt x="874" y="2570"/>
                </a:cubicBezTo>
                <a:cubicBezTo>
                  <a:pt x="859" y="2603"/>
                  <a:pt x="773" y="2616"/>
                  <a:pt x="742" y="2604"/>
                </a:cubicBezTo>
                <a:cubicBezTo>
                  <a:pt x="721" y="2598"/>
                  <a:pt x="732" y="2573"/>
                  <a:pt x="703" y="2571"/>
                </a:cubicBezTo>
                <a:cubicBezTo>
                  <a:pt x="678" y="2571"/>
                  <a:pt x="629" y="2553"/>
                  <a:pt x="620" y="2527"/>
                </a:cubicBezTo>
                <a:cubicBezTo>
                  <a:pt x="605" y="2487"/>
                  <a:pt x="546" y="2423"/>
                  <a:pt x="501" y="2417"/>
                </a:cubicBezTo>
                <a:lnTo>
                  <a:pt x="513" y="2387"/>
                </a:lnTo>
                <a:cubicBezTo>
                  <a:pt x="472" y="2390"/>
                  <a:pt x="476" y="2353"/>
                  <a:pt x="481" y="2324"/>
                </a:cubicBezTo>
                <a:cubicBezTo>
                  <a:pt x="490" y="2275"/>
                  <a:pt x="477" y="2256"/>
                  <a:pt x="447" y="2219"/>
                </a:cubicBezTo>
                <a:cubicBezTo>
                  <a:pt x="398" y="2160"/>
                  <a:pt x="400" y="2046"/>
                  <a:pt x="416" y="1975"/>
                </a:cubicBezTo>
                <a:cubicBezTo>
                  <a:pt x="427" y="1920"/>
                  <a:pt x="468" y="1870"/>
                  <a:pt x="468" y="1812"/>
                </a:cubicBezTo>
                <a:cubicBezTo>
                  <a:pt x="468" y="1762"/>
                  <a:pt x="482" y="1766"/>
                  <a:pt x="511" y="1724"/>
                </a:cubicBezTo>
                <a:cubicBezTo>
                  <a:pt x="529" y="1698"/>
                  <a:pt x="568" y="1651"/>
                  <a:pt x="551" y="1620"/>
                </a:cubicBezTo>
                <a:cubicBezTo>
                  <a:pt x="537" y="1595"/>
                  <a:pt x="501" y="1559"/>
                  <a:pt x="501" y="1529"/>
                </a:cubicBezTo>
                <a:cubicBezTo>
                  <a:pt x="501" y="1500"/>
                  <a:pt x="516" y="1473"/>
                  <a:pt x="483" y="1458"/>
                </a:cubicBezTo>
                <a:cubicBezTo>
                  <a:pt x="460" y="1448"/>
                  <a:pt x="401" y="1447"/>
                  <a:pt x="387" y="1424"/>
                </a:cubicBezTo>
                <a:cubicBezTo>
                  <a:pt x="374" y="1401"/>
                  <a:pt x="420" y="1334"/>
                  <a:pt x="425" y="1308"/>
                </a:cubicBezTo>
                <a:cubicBezTo>
                  <a:pt x="433" y="1265"/>
                  <a:pt x="427" y="1215"/>
                  <a:pt x="392" y="1184"/>
                </a:cubicBezTo>
                <a:cubicBezTo>
                  <a:pt x="341" y="1137"/>
                  <a:pt x="257" y="1210"/>
                  <a:pt x="194" y="1179"/>
                </a:cubicBezTo>
                <a:cubicBezTo>
                  <a:pt x="120" y="1143"/>
                  <a:pt x="33" y="996"/>
                  <a:pt x="0" y="924"/>
                </a:cubicBezTo>
                <a:cubicBezTo>
                  <a:pt x="30" y="865"/>
                  <a:pt x="80" y="836"/>
                  <a:pt x="71" y="745"/>
                </a:cubicBezTo>
                <a:cubicBezTo>
                  <a:pt x="66" y="683"/>
                  <a:pt x="94" y="665"/>
                  <a:pt x="131" y="644"/>
                </a:cubicBezTo>
                <a:cubicBezTo>
                  <a:pt x="139" y="639"/>
                  <a:pt x="161" y="602"/>
                  <a:pt x="189" y="621"/>
                </a:cubicBezTo>
                <a:cubicBezTo>
                  <a:pt x="225" y="645"/>
                  <a:pt x="223" y="619"/>
                  <a:pt x="254" y="598"/>
                </a:cubicBezTo>
                <a:cubicBezTo>
                  <a:pt x="282" y="578"/>
                  <a:pt x="336" y="565"/>
                  <a:pt x="350" y="538"/>
                </a:cubicBezTo>
                <a:cubicBezTo>
                  <a:pt x="362" y="515"/>
                  <a:pt x="343" y="480"/>
                  <a:pt x="313" y="490"/>
                </a:cubicBezTo>
                <a:cubicBezTo>
                  <a:pt x="238" y="517"/>
                  <a:pt x="278" y="441"/>
                  <a:pt x="247" y="400"/>
                </a:cubicBezTo>
                <a:cubicBezTo>
                  <a:pt x="218" y="363"/>
                  <a:pt x="254" y="320"/>
                  <a:pt x="278" y="290"/>
                </a:cubicBezTo>
                <a:cubicBezTo>
                  <a:pt x="308" y="253"/>
                  <a:pt x="302" y="255"/>
                  <a:pt x="345" y="233"/>
                </a:cubicBezTo>
                <a:cubicBezTo>
                  <a:pt x="402" y="204"/>
                  <a:pt x="434" y="145"/>
                  <a:pt x="487" y="120"/>
                </a:cubicBezTo>
                <a:cubicBezTo>
                  <a:pt x="558" y="85"/>
                  <a:pt x="501" y="59"/>
                  <a:pt x="468" y="0"/>
                </a:cubicBezTo>
                <a:cubicBezTo>
                  <a:pt x="517" y="57"/>
                  <a:pt x="588" y="95"/>
                  <a:pt x="644" y="143"/>
                </a:cubicBezTo>
                <a:cubicBezTo>
                  <a:pt x="617" y="101"/>
                  <a:pt x="561" y="92"/>
                  <a:pt x="540" y="45"/>
                </a:cubicBezTo>
                <a:cubicBezTo>
                  <a:pt x="608" y="76"/>
                  <a:pt x="680" y="121"/>
                  <a:pt x="731" y="17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0" name="꙱ Guinea-Bissau (Republic of Guinea-Bissau) (GW) (H)">
            <a:extLst>
              <a:ext uri="{FF2B5EF4-FFF2-40B4-BE49-F238E27FC236}">
                <a16:creationId xmlns:a16="http://schemas.microsoft.com/office/drawing/2014/main" id="{B479D418-30E2-4FF8-9C7B-D82A3A0E4ACE}"/>
              </a:ext>
            </a:extLst>
          </p:cNvPr>
          <p:cNvSpPr>
            <a:spLocks noEditPoints="1"/>
          </p:cNvSpPr>
          <p:nvPr/>
        </p:nvSpPr>
        <p:spPr bwMode="auto">
          <a:xfrm>
            <a:off x="3958975" y="2003482"/>
            <a:ext cx="82639" cy="52637"/>
          </a:xfrm>
          <a:custGeom>
            <a:avLst/>
            <a:gdLst>
              <a:gd name="T0" fmla="*/ 0 w 1000"/>
              <a:gd name="T1" fmla="*/ 143 h 635"/>
              <a:gd name="T2" fmla="*/ 97 w 1000"/>
              <a:gd name="T3" fmla="*/ 124 h 635"/>
              <a:gd name="T4" fmla="*/ 199 w 1000"/>
              <a:gd name="T5" fmla="*/ 89 h 635"/>
              <a:gd name="T6" fmla="*/ 417 w 1000"/>
              <a:gd name="T7" fmla="*/ 51 h 635"/>
              <a:gd name="T8" fmla="*/ 620 w 1000"/>
              <a:gd name="T9" fmla="*/ 15 h 635"/>
              <a:gd name="T10" fmla="*/ 942 w 1000"/>
              <a:gd name="T11" fmla="*/ 16 h 635"/>
              <a:gd name="T12" fmla="*/ 941 w 1000"/>
              <a:gd name="T13" fmla="*/ 141 h 635"/>
              <a:gd name="T14" fmla="*/ 858 w 1000"/>
              <a:gd name="T15" fmla="*/ 187 h 635"/>
              <a:gd name="T16" fmla="*/ 924 w 1000"/>
              <a:gd name="T17" fmla="*/ 349 h 635"/>
              <a:gd name="T18" fmla="*/ 777 w 1000"/>
              <a:gd name="T19" fmla="*/ 378 h 635"/>
              <a:gd name="T20" fmla="*/ 628 w 1000"/>
              <a:gd name="T21" fmla="*/ 437 h 635"/>
              <a:gd name="T22" fmla="*/ 501 w 1000"/>
              <a:gd name="T23" fmla="*/ 635 h 635"/>
              <a:gd name="T24" fmla="*/ 401 w 1000"/>
              <a:gd name="T25" fmla="*/ 514 h 635"/>
              <a:gd name="T26" fmla="*/ 421 w 1000"/>
              <a:gd name="T27" fmla="*/ 481 h 635"/>
              <a:gd name="T28" fmla="*/ 504 w 1000"/>
              <a:gd name="T29" fmla="*/ 410 h 635"/>
              <a:gd name="T30" fmla="*/ 401 w 1000"/>
              <a:gd name="T31" fmla="*/ 416 h 635"/>
              <a:gd name="T32" fmla="*/ 430 w 1000"/>
              <a:gd name="T33" fmla="*/ 306 h 635"/>
              <a:gd name="T34" fmla="*/ 555 w 1000"/>
              <a:gd name="T35" fmla="*/ 341 h 635"/>
              <a:gd name="T36" fmla="*/ 537 w 1000"/>
              <a:gd name="T37" fmla="*/ 273 h 635"/>
              <a:gd name="T38" fmla="*/ 481 w 1000"/>
              <a:gd name="T39" fmla="*/ 281 h 635"/>
              <a:gd name="T40" fmla="*/ 397 w 1000"/>
              <a:gd name="T41" fmla="*/ 282 h 635"/>
              <a:gd name="T42" fmla="*/ 328 w 1000"/>
              <a:gd name="T43" fmla="*/ 327 h 635"/>
              <a:gd name="T44" fmla="*/ 228 w 1000"/>
              <a:gd name="T45" fmla="*/ 353 h 635"/>
              <a:gd name="T46" fmla="*/ 312 w 1000"/>
              <a:gd name="T47" fmla="*/ 252 h 635"/>
              <a:gd name="T48" fmla="*/ 169 w 1000"/>
              <a:gd name="T49" fmla="*/ 290 h 635"/>
              <a:gd name="T50" fmla="*/ 181 w 1000"/>
              <a:gd name="T51" fmla="*/ 148 h 635"/>
              <a:gd name="T52" fmla="*/ 125 w 1000"/>
              <a:gd name="T53" fmla="*/ 157 h 635"/>
              <a:gd name="T54" fmla="*/ 92 w 1000"/>
              <a:gd name="T55" fmla="*/ 190 h 635"/>
              <a:gd name="T56" fmla="*/ 0 w 1000"/>
              <a:gd name="T57" fmla="*/ 143 h 635"/>
              <a:gd name="T58" fmla="*/ 118 w 1000"/>
              <a:gd name="T59" fmla="*/ 442 h 635"/>
              <a:gd name="T60" fmla="*/ 115 w 1000"/>
              <a:gd name="T61" fmla="*/ 419 h 635"/>
              <a:gd name="T62" fmla="*/ 86 w 1000"/>
              <a:gd name="T63" fmla="*/ 442 h 635"/>
              <a:gd name="T64" fmla="*/ 118 w 1000"/>
              <a:gd name="T65" fmla="*/ 442 h 635"/>
              <a:gd name="T66" fmla="*/ 433 w 1000"/>
              <a:gd name="T67" fmla="*/ 561 h 635"/>
              <a:gd name="T68" fmla="*/ 404 w 1000"/>
              <a:gd name="T69" fmla="*/ 537 h 635"/>
              <a:gd name="T70" fmla="*/ 433 w 1000"/>
              <a:gd name="T71" fmla="*/ 561 h 635"/>
              <a:gd name="T72" fmla="*/ 288 w 1000"/>
              <a:gd name="T73" fmla="*/ 555 h 635"/>
              <a:gd name="T74" fmla="*/ 320 w 1000"/>
              <a:gd name="T75" fmla="*/ 505 h 635"/>
              <a:gd name="T76" fmla="*/ 288 w 1000"/>
              <a:gd name="T77" fmla="*/ 555 h 635"/>
              <a:gd name="T78" fmla="*/ 211 w 1000"/>
              <a:gd name="T79" fmla="*/ 428 h 635"/>
              <a:gd name="T80" fmla="*/ 199 w 1000"/>
              <a:gd name="T81" fmla="*/ 457 h 635"/>
              <a:gd name="T82" fmla="*/ 243 w 1000"/>
              <a:gd name="T83" fmla="*/ 431 h 635"/>
              <a:gd name="T84" fmla="*/ 211 w 1000"/>
              <a:gd name="T85" fmla="*/ 428 h 635"/>
              <a:gd name="T86" fmla="*/ 214 w 1000"/>
              <a:gd name="T87" fmla="*/ 297 h 635"/>
              <a:gd name="T88" fmla="*/ 169 w 1000"/>
              <a:gd name="T89" fmla="*/ 303 h 635"/>
              <a:gd name="T90" fmla="*/ 214 w 1000"/>
              <a:gd name="T91" fmla="*/ 297 h 635"/>
              <a:gd name="T92" fmla="*/ 163 w 1000"/>
              <a:gd name="T93" fmla="*/ 606 h 635"/>
              <a:gd name="T94" fmla="*/ 199 w 1000"/>
              <a:gd name="T95" fmla="*/ 585 h 635"/>
              <a:gd name="T96" fmla="*/ 163 w 1000"/>
              <a:gd name="T97" fmla="*/ 606 h 635"/>
              <a:gd name="T98" fmla="*/ 137 w 1000"/>
              <a:gd name="T99" fmla="*/ 315 h 635"/>
              <a:gd name="T100" fmla="*/ 125 w 1000"/>
              <a:gd name="T101" fmla="*/ 285 h 635"/>
              <a:gd name="T102" fmla="*/ 137 w 1000"/>
              <a:gd name="T103" fmla="*/ 315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00" h="635">
                <a:moveTo>
                  <a:pt x="0" y="143"/>
                </a:moveTo>
                <a:cubicBezTo>
                  <a:pt x="29" y="122"/>
                  <a:pt x="66" y="138"/>
                  <a:pt x="97" y="124"/>
                </a:cubicBezTo>
                <a:cubicBezTo>
                  <a:pt x="130" y="109"/>
                  <a:pt x="161" y="90"/>
                  <a:pt x="199" y="89"/>
                </a:cubicBezTo>
                <a:cubicBezTo>
                  <a:pt x="278" y="87"/>
                  <a:pt x="350" y="108"/>
                  <a:pt x="417" y="51"/>
                </a:cubicBezTo>
                <a:cubicBezTo>
                  <a:pt x="475" y="0"/>
                  <a:pt x="549" y="15"/>
                  <a:pt x="620" y="15"/>
                </a:cubicBezTo>
                <a:cubicBezTo>
                  <a:pt x="727" y="15"/>
                  <a:pt x="835" y="16"/>
                  <a:pt x="942" y="16"/>
                </a:cubicBezTo>
                <a:cubicBezTo>
                  <a:pt x="926" y="32"/>
                  <a:pt x="979" y="105"/>
                  <a:pt x="941" y="141"/>
                </a:cubicBezTo>
                <a:cubicBezTo>
                  <a:pt x="921" y="161"/>
                  <a:pt x="866" y="157"/>
                  <a:pt x="858" y="187"/>
                </a:cubicBezTo>
                <a:cubicBezTo>
                  <a:pt x="846" y="230"/>
                  <a:pt x="1000" y="264"/>
                  <a:pt x="924" y="349"/>
                </a:cubicBezTo>
                <a:cubicBezTo>
                  <a:pt x="884" y="394"/>
                  <a:pt x="827" y="370"/>
                  <a:pt x="777" y="378"/>
                </a:cubicBezTo>
                <a:cubicBezTo>
                  <a:pt x="736" y="395"/>
                  <a:pt x="676" y="418"/>
                  <a:pt x="628" y="437"/>
                </a:cubicBezTo>
                <a:cubicBezTo>
                  <a:pt x="548" y="469"/>
                  <a:pt x="585" y="605"/>
                  <a:pt x="501" y="635"/>
                </a:cubicBezTo>
                <a:cubicBezTo>
                  <a:pt x="481" y="558"/>
                  <a:pt x="470" y="548"/>
                  <a:pt x="401" y="514"/>
                </a:cubicBezTo>
                <a:cubicBezTo>
                  <a:pt x="407" y="502"/>
                  <a:pt x="414" y="491"/>
                  <a:pt x="421" y="481"/>
                </a:cubicBezTo>
                <a:cubicBezTo>
                  <a:pt x="362" y="526"/>
                  <a:pt x="419" y="343"/>
                  <a:pt x="504" y="410"/>
                </a:cubicBezTo>
                <a:cubicBezTo>
                  <a:pt x="484" y="352"/>
                  <a:pt x="431" y="390"/>
                  <a:pt x="401" y="416"/>
                </a:cubicBezTo>
                <a:cubicBezTo>
                  <a:pt x="372" y="364"/>
                  <a:pt x="366" y="329"/>
                  <a:pt x="430" y="306"/>
                </a:cubicBezTo>
                <a:cubicBezTo>
                  <a:pt x="485" y="287"/>
                  <a:pt x="504" y="345"/>
                  <a:pt x="555" y="341"/>
                </a:cubicBezTo>
                <a:cubicBezTo>
                  <a:pt x="528" y="331"/>
                  <a:pt x="512" y="296"/>
                  <a:pt x="537" y="273"/>
                </a:cubicBezTo>
                <a:cubicBezTo>
                  <a:pt x="517" y="266"/>
                  <a:pt x="499" y="269"/>
                  <a:pt x="481" y="281"/>
                </a:cubicBezTo>
                <a:cubicBezTo>
                  <a:pt x="452" y="297"/>
                  <a:pt x="428" y="277"/>
                  <a:pt x="397" y="282"/>
                </a:cubicBezTo>
                <a:cubicBezTo>
                  <a:pt x="368" y="287"/>
                  <a:pt x="350" y="309"/>
                  <a:pt x="328" y="327"/>
                </a:cubicBezTo>
                <a:cubicBezTo>
                  <a:pt x="300" y="349"/>
                  <a:pt x="261" y="346"/>
                  <a:pt x="228" y="353"/>
                </a:cubicBezTo>
                <a:cubicBezTo>
                  <a:pt x="230" y="299"/>
                  <a:pt x="276" y="282"/>
                  <a:pt x="312" y="252"/>
                </a:cubicBezTo>
                <a:cubicBezTo>
                  <a:pt x="260" y="247"/>
                  <a:pt x="220" y="301"/>
                  <a:pt x="169" y="290"/>
                </a:cubicBezTo>
                <a:cubicBezTo>
                  <a:pt x="70" y="268"/>
                  <a:pt x="134" y="180"/>
                  <a:pt x="181" y="148"/>
                </a:cubicBezTo>
                <a:cubicBezTo>
                  <a:pt x="162" y="151"/>
                  <a:pt x="143" y="153"/>
                  <a:pt x="125" y="157"/>
                </a:cubicBezTo>
                <a:cubicBezTo>
                  <a:pt x="115" y="169"/>
                  <a:pt x="104" y="180"/>
                  <a:pt x="92" y="190"/>
                </a:cubicBezTo>
                <a:cubicBezTo>
                  <a:pt x="55" y="192"/>
                  <a:pt x="35" y="148"/>
                  <a:pt x="0" y="143"/>
                </a:cubicBezTo>
                <a:close/>
                <a:moveTo>
                  <a:pt x="118" y="442"/>
                </a:moveTo>
                <a:cubicBezTo>
                  <a:pt x="117" y="435"/>
                  <a:pt x="116" y="427"/>
                  <a:pt x="115" y="419"/>
                </a:cubicBezTo>
                <a:cubicBezTo>
                  <a:pt x="104" y="425"/>
                  <a:pt x="94" y="433"/>
                  <a:pt x="86" y="442"/>
                </a:cubicBezTo>
                <a:cubicBezTo>
                  <a:pt x="97" y="442"/>
                  <a:pt x="108" y="442"/>
                  <a:pt x="118" y="442"/>
                </a:cubicBezTo>
                <a:close/>
                <a:moveTo>
                  <a:pt x="433" y="561"/>
                </a:moveTo>
                <a:cubicBezTo>
                  <a:pt x="442" y="533"/>
                  <a:pt x="432" y="525"/>
                  <a:pt x="404" y="537"/>
                </a:cubicBezTo>
                <a:cubicBezTo>
                  <a:pt x="414" y="545"/>
                  <a:pt x="424" y="553"/>
                  <a:pt x="433" y="561"/>
                </a:cubicBezTo>
                <a:close/>
                <a:moveTo>
                  <a:pt x="288" y="555"/>
                </a:moveTo>
                <a:cubicBezTo>
                  <a:pt x="304" y="542"/>
                  <a:pt x="315" y="525"/>
                  <a:pt x="320" y="505"/>
                </a:cubicBezTo>
                <a:cubicBezTo>
                  <a:pt x="299" y="513"/>
                  <a:pt x="284" y="531"/>
                  <a:pt x="288" y="555"/>
                </a:cubicBezTo>
                <a:close/>
                <a:moveTo>
                  <a:pt x="211" y="428"/>
                </a:moveTo>
                <a:cubicBezTo>
                  <a:pt x="207" y="437"/>
                  <a:pt x="203" y="447"/>
                  <a:pt x="199" y="457"/>
                </a:cubicBezTo>
                <a:cubicBezTo>
                  <a:pt x="224" y="470"/>
                  <a:pt x="239" y="455"/>
                  <a:pt x="243" y="431"/>
                </a:cubicBezTo>
                <a:cubicBezTo>
                  <a:pt x="232" y="430"/>
                  <a:pt x="222" y="429"/>
                  <a:pt x="211" y="428"/>
                </a:cubicBezTo>
                <a:close/>
                <a:moveTo>
                  <a:pt x="214" y="297"/>
                </a:moveTo>
                <a:cubicBezTo>
                  <a:pt x="199" y="298"/>
                  <a:pt x="184" y="300"/>
                  <a:pt x="169" y="303"/>
                </a:cubicBezTo>
                <a:cubicBezTo>
                  <a:pt x="172" y="346"/>
                  <a:pt x="226" y="339"/>
                  <a:pt x="214" y="297"/>
                </a:cubicBezTo>
                <a:close/>
                <a:moveTo>
                  <a:pt x="163" y="606"/>
                </a:moveTo>
                <a:cubicBezTo>
                  <a:pt x="174" y="597"/>
                  <a:pt x="186" y="590"/>
                  <a:pt x="199" y="585"/>
                </a:cubicBezTo>
                <a:cubicBezTo>
                  <a:pt x="175" y="535"/>
                  <a:pt x="115" y="568"/>
                  <a:pt x="163" y="606"/>
                </a:cubicBezTo>
                <a:close/>
                <a:moveTo>
                  <a:pt x="137" y="315"/>
                </a:moveTo>
                <a:cubicBezTo>
                  <a:pt x="164" y="301"/>
                  <a:pt x="160" y="291"/>
                  <a:pt x="125" y="285"/>
                </a:cubicBezTo>
                <a:cubicBezTo>
                  <a:pt x="129" y="295"/>
                  <a:pt x="133" y="305"/>
                  <a:pt x="137" y="31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1" name="꙱ Guinea (Republic of Guinea) (GN) (H)">
            <a:extLst>
              <a:ext uri="{FF2B5EF4-FFF2-40B4-BE49-F238E27FC236}">
                <a16:creationId xmlns:a16="http://schemas.microsoft.com/office/drawing/2014/main" id="{B7635564-F317-46FA-A731-E3E486623455}"/>
              </a:ext>
            </a:extLst>
          </p:cNvPr>
          <p:cNvSpPr>
            <a:spLocks noEditPoints="1"/>
          </p:cNvSpPr>
          <p:nvPr/>
        </p:nvSpPr>
        <p:spPr bwMode="auto">
          <a:xfrm>
            <a:off x="4000294" y="2004514"/>
            <a:ext cx="191102" cy="161007"/>
          </a:xfrm>
          <a:custGeom>
            <a:avLst/>
            <a:gdLst>
              <a:gd name="T0" fmla="*/ 126 w 2318"/>
              <a:gd name="T1" fmla="*/ 422 h 1956"/>
              <a:gd name="T2" fmla="*/ 422 w 2318"/>
              <a:gd name="T3" fmla="*/ 334 h 1956"/>
              <a:gd name="T4" fmla="*/ 439 w 2318"/>
              <a:gd name="T5" fmla="*/ 126 h 1956"/>
              <a:gd name="T6" fmla="*/ 589 w 2318"/>
              <a:gd name="T7" fmla="*/ 0 h 1956"/>
              <a:gd name="T8" fmla="*/ 681 w 2318"/>
              <a:gd name="T9" fmla="*/ 67 h 1956"/>
              <a:gd name="T10" fmla="*/ 862 w 2318"/>
              <a:gd name="T11" fmla="*/ 127 h 1956"/>
              <a:gd name="T12" fmla="*/ 1169 w 2318"/>
              <a:gd name="T13" fmla="*/ 95 h 1956"/>
              <a:gd name="T14" fmla="*/ 1174 w 2318"/>
              <a:gd name="T15" fmla="*/ 233 h 1956"/>
              <a:gd name="T16" fmla="*/ 1435 w 2318"/>
              <a:gd name="T17" fmla="*/ 222 h 1956"/>
              <a:gd name="T18" fmla="*/ 1733 w 2318"/>
              <a:gd name="T19" fmla="*/ 179 h 1956"/>
              <a:gd name="T20" fmla="*/ 1855 w 2318"/>
              <a:gd name="T21" fmla="*/ 67 h 1956"/>
              <a:gd name="T22" fmla="*/ 1951 w 2318"/>
              <a:gd name="T23" fmla="*/ 230 h 1956"/>
              <a:gd name="T24" fmla="*/ 2107 w 2318"/>
              <a:gd name="T25" fmla="*/ 495 h 1956"/>
              <a:gd name="T26" fmla="*/ 2006 w 2318"/>
              <a:gd name="T27" fmla="*/ 614 h 1956"/>
              <a:gd name="T28" fmla="*/ 2170 w 2318"/>
              <a:gd name="T29" fmla="*/ 798 h 1956"/>
              <a:gd name="T30" fmla="*/ 2166 w 2318"/>
              <a:gd name="T31" fmla="*/ 1084 h 1956"/>
              <a:gd name="T32" fmla="*/ 2292 w 2318"/>
              <a:gd name="T33" fmla="*/ 1285 h 1956"/>
              <a:gd name="T34" fmla="*/ 2318 w 2318"/>
              <a:gd name="T35" fmla="*/ 1535 h 1956"/>
              <a:gd name="T36" fmla="*/ 2220 w 2318"/>
              <a:gd name="T37" fmla="*/ 1662 h 1956"/>
              <a:gd name="T38" fmla="*/ 2137 w 2318"/>
              <a:gd name="T39" fmla="*/ 1829 h 1956"/>
              <a:gd name="T40" fmla="*/ 2009 w 2318"/>
              <a:gd name="T41" fmla="*/ 1774 h 1956"/>
              <a:gd name="T42" fmla="*/ 1736 w 2318"/>
              <a:gd name="T43" fmla="*/ 1897 h 1956"/>
              <a:gd name="T44" fmla="*/ 1750 w 2318"/>
              <a:gd name="T45" fmla="*/ 1651 h 1956"/>
              <a:gd name="T46" fmla="*/ 1739 w 2318"/>
              <a:gd name="T47" fmla="*/ 1544 h 1956"/>
              <a:gd name="T48" fmla="*/ 1578 w 2318"/>
              <a:gd name="T49" fmla="*/ 1498 h 1956"/>
              <a:gd name="T50" fmla="*/ 1356 w 2318"/>
              <a:gd name="T51" fmla="*/ 1570 h 1956"/>
              <a:gd name="T52" fmla="*/ 1404 w 2318"/>
              <a:gd name="T53" fmla="*/ 1315 h 1956"/>
              <a:gd name="T54" fmla="*/ 1364 w 2318"/>
              <a:gd name="T55" fmla="*/ 1206 h 1956"/>
              <a:gd name="T56" fmla="*/ 968 w 2318"/>
              <a:gd name="T57" fmla="*/ 974 h 1956"/>
              <a:gd name="T58" fmla="*/ 685 w 2318"/>
              <a:gd name="T59" fmla="*/ 1205 h 1956"/>
              <a:gd name="T60" fmla="*/ 546 w 2318"/>
              <a:gd name="T61" fmla="*/ 1300 h 1956"/>
              <a:gd name="T62" fmla="*/ 564 w 2318"/>
              <a:gd name="T63" fmla="*/ 1220 h 1956"/>
              <a:gd name="T64" fmla="*/ 540 w 2318"/>
              <a:gd name="T65" fmla="*/ 1190 h 1956"/>
              <a:gd name="T66" fmla="*/ 487 w 2318"/>
              <a:gd name="T67" fmla="*/ 1113 h 1956"/>
              <a:gd name="T68" fmla="*/ 407 w 2318"/>
              <a:gd name="T69" fmla="*/ 1039 h 1956"/>
              <a:gd name="T70" fmla="*/ 359 w 2318"/>
              <a:gd name="T71" fmla="*/ 983 h 1956"/>
              <a:gd name="T72" fmla="*/ 285 w 2318"/>
              <a:gd name="T73" fmla="*/ 938 h 1956"/>
              <a:gd name="T74" fmla="*/ 125 w 2318"/>
              <a:gd name="T75" fmla="*/ 784 h 1956"/>
              <a:gd name="T76" fmla="*/ 137 w 2318"/>
              <a:gd name="T77" fmla="*/ 707 h 1956"/>
              <a:gd name="T78" fmla="*/ 127 w 2318"/>
              <a:gd name="T79" fmla="*/ 591 h 1956"/>
              <a:gd name="T80" fmla="*/ 18 w 2318"/>
              <a:gd name="T81" fmla="*/ 614 h 1956"/>
              <a:gd name="T82" fmla="*/ 50 w 2318"/>
              <a:gd name="T83" fmla="*/ 617 h 1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318" h="1956">
                <a:moveTo>
                  <a:pt x="23" y="609"/>
                </a:moveTo>
                <a:cubicBezTo>
                  <a:pt x="82" y="535"/>
                  <a:pt x="57" y="451"/>
                  <a:pt x="126" y="422"/>
                </a:cubicBezTo>
                <a:lnTo>
                  <a:pt x="275" y="363"/>
                </a:lnTo>
                <a:cubicBezTo>
                  <a:pt x="331" y="340"/>
                  <a:pt x="378" y="383"/>
                  <a:pt x="422" y="334"/>
                </a:cubicBezTo>
                <a:cubicBezTo>
                  <a:pt x="498" y="249"/>
                  <a:pt x="344" y="215"/>
                  <a:pt x="356" y="172"/>
                </a:cubicBezTo>
                <a:cubicBezTo>
                  <a:pt x="364" y="142"/>
                  <a:pt x="419" y="146"/>
                  <a:pt x="439" y="126"/>
                </a:cubicBezTo>
                <a:cubicBezTo>
                  <a:pt x="477" y="89"/>
                  <a:pt x="424" y="17"/>
                  <a:pt x="440" y="1"/>
                </a:cubicBezTo>
                <a:lnTo>
                  <a:pt x="589" y="0"/>
                </a:lnTo>
                <a:cubicBezTo>
                  <a:pt x="610" y="8"/>
                  <a:pt x="635" y="17"/>
                  <a:pt x="650" y="23"/>
                </a:cubicBezTo>
                <a:cubicBezTo>
                  <a:pt x="662" y="27"/>
                  <a:pt x="636" y="94"/>
                  <a:pt x="681" y="67"/>
                </a:cubicBezTo>
                <a:cubicBezTo>
                  <a:pt x="712" y="48"/>
                  <a:pt x="777" y="91"/>
                  <a:pt x="794" y="105"/>
                </a:cubicBezTo>
                <a:cubicBezTo>
                  <a:pt x="797" y="107"/>
                  <a:pt x="863" y="127"/>
                  <a:pt x="862" y="127"/>
                </a:cubicBezTo>
                <a:cubicBezTo>
                  <a:pt x="905" y="123"/>
                  <a:pt x="936" y="90"/>
                  <a:pt x="983" y="95"/>
                </a:cubicBezTo>
                <a:cubicBezTo>
                  <a:pt x="1052" y="103"/>
                  <a:pt x="1120" y="73"/>
                  <a:pt x="1169" y="95"/>
                </a:cubicBezTo>
                <a:cubicBezTo>
                  <a:pt x="1150" y="134"/>
                  <a:pt x="1124" y="160"/>
                  <a:pt x="1147" y="203"/>
                </a:cubicBezTo>
                <a:cubicBezTo>
                  <a:pt x="1152" y="211"/>
                  <a:pt x="1160" y="220"/>
                  <a:pt x="1174" y="233"/>
                </a:cubicBezTo>
                <a:cubicBezTo>
                  <a:pt x="1220" y="255"/>
                  <a:pt x="1266" y="145"/>
                  <a:pt x="1308" y="162"/>
                </a:cubicBezTo>
                <a:cubicBezTo>
                  <a:pt x="1411" y="201"/>
                  <a:pt x="1345" y="325"/>
                  <a:pt x="1435" y="222"/>
                </a:cubicBezTo>
                <a:cubicBezTo>
                  <a:pt x="1551" y="90"/>
                  <a:pt x="1621" y="241"/>
                  <a:pt x="1665" y="230"/>
                </a:cubicBezTo>
                <a:cubicBezTo>
                  <a:pt x="1692" y="223"/>
                  <a:pt x="1709" y="198"/>
                  <a:pt x="1733" y="179"/>
                </a:cubicBezTo>
                <a:cubicBezTo>
                  <a:pt x="1752" y="162"/>
                  <a:pt x="1800" y="158"/>
                  <a:pt x="1809" y="142"/>
                </a:cubicBezTo>
                <a:cubicBezTo>
                  <a:pt x="1827" y="112"/>
                  <a:pt x="1754" y="41"/>
                  <a:pt x="1855" y="67"/>
                </a:cubicBezTo>
                <a:cubicBezTo>
                  <a:pt x="1876" y="73"/>
                  <a:pt x="1915" y="82"/>
                  <a:pt x="1925" y="138"/>
                </a:cubicBezTo>
                <a:cubicBezTo>
                  <a:pt x="1931" y="165"/>
                  <a:pt x="1927" y="197"/>
                  <a:pt x="1951" y="230"/>
                </a:cubicBezTo>
                <a:cubicBezTo>
                  <a:pt x="1999" y="275"/>
                  <a:pt x="1942" y="394"/>
                  <a:pt x="2001" y="362"/>
                </a:cubicBezTo>
                <a:cubicBezTo>
                  <a:pt x="2008" y="421"/>
                  <a:pt x="2118" y="424"/>
                  <a:pt x="2107" y="495"/>
                </a:cubicBezTo>
                <a:cubicBezTo>
                  <a:pt x="2080" y="496"/>
                  <a:pt x="2070" y="494"/>
                  <a:pt x="2053" y="515"/>
                </a:cubicBezTo>
                <a:cubicBezTo>
                  <a:pt x="2030" y="543"/>
                  <a:pt x="2016" y="580"/>
                  <a:pt x="2006" y="614"/>
                </a:cubicBezTo>
                <a:cubicBezTo>
                  <a:pt x="2037" y="609"/>
                  <a:pt x="2055" y="584"/>
                  <a:pt x="2090" y="580"/>
                </a:cubicBezTo>
                <a:cubicBezTo>
                  <a:pt x="2187" y="570"/>
                  <a:pt x="2071" y="743"/>
                  <a:pt x="2170" y="798"/>
                </a:cubicBezTo>
                <a:cubicBezTo>
                  <a:pt x="2190" y="809"/>
                  <a:pt x="2250" y="849"/>
                  <a:pt x="2232" y="889"/>
                </a:cubicBezTo>
                <a:cubicBezTo>
                  <a:pt x="2154" y="918"/>
                  <a:pt x="2155" y="1003"/>
                  <a:pt x="2166" y="1084"/>
                </a:cubicBezTo>
                <a:cubicBezTo>
                  <a:pt x="2172" y="1132"/>
                  <a:pt x="2192" y="1200"/>
                  <a:pt x="2253" y="1161"/>
                </a:cubicBezTo>
                <a:cubicBezTo>
                  <a:pt x="2237" y="1242"/>
                  <a:pt x="2245" y="1231"/>
                  <a:pt x="2292" y="1285"/>
                </a:cubicBezTo>
                <a:cubicBezTo>
                  <a:pt x="2236" y="1294"/>
                  <a:pt x="2236" y="1340"/>
                  <a:pt x="2220" y="1383"/>
                </a:cubicBezTo>
                <a:cubicBezTo>
                  <a:pt x="2305" y="1397"/>
                  <a:pt x="2297" y="1470"/>
                  <a:pt x="2318" y="1535"/>
                </a:cubicBezTo>
                <a:cubicBezTo>
                  <a:pt x="2285" y="1525"/>
                  <a:pt x="2112" y="1445"/>
                  <a:pt x="2129" y="1537"/>
                </a:cubicBezTo>
                <a:cubicBezTo>
                  <a:pt x="2136" y="1589"/>
                  <a:pt x="2193" y="1622"/>
                  <a:pt x="2220" y="1662"/>
                </a:cubicBezTo>
                <a:cubicBezTo>
                  <a:pt x="2181" y="1645"/>
                  <a:pt x="2156" y="1701"/>
                  <a:pt x="2173" y="1729"/>
                </a:cubicBezTo>
                <a:cubicBezTo>
                  <a:pt x="2193" y="1764"/>
                  <a:pt x="2141" y="1804"/>
                  <a:pt x="2137" y="1829"/>
                </a:cubicBezTo>
                <a:cubicBezTo>
                  <a:pt x="2115" y="1815"/>
                  <a:pt x="2082" y="1803"/>
                  <a:pt x="2059" y="1821"/>
                </a:cubicBezTo>
                <a:cubicBezTo>
                  <a:pt x="2038" y="1783"/>
                  <a:pt x="2022" y="1771"/>
                  <a:pt x="2009" y="1774"/>
                </a:cubicBezTo>
                <a:cubicBezTo>
                  <a:pt x="1962" y="1785"/>
                  <a:pt x="1997" y="1898"/>
                  <a:pt x="1852" y="1956"/>
                </a:cubicBezTo>
                <a:cubicBezTo>
                  <a:pt x="1849" y="1883"/>
                  <a:pt x="1786" y="1878"/>
                  <a:pt x="1736" y="1897"/>
                </a:cubicBezTo>
                <a:cubicBezTo>
                  <a:pt x="1763" y="1818"/>
                  <a:pt x="1774" y="1731"/>
                  <a:pt x="1754" y="1648"/>
                </a:cubicBezTo>
                <a:cubicBezTo>
                  <a:pt x="1753" y="1649"/>
                  <a:pt x="1751" y="1651"/>
                  <a:pt x="1750" y="1651"/>
                </a:cubicBezTo>
                <a:cubicBezTo>
                  <a:pt x="1737" y="1660"/>
                  <a:pt x="1746" y="1626"/>
                  <a:pt x="1740" y="1610"/>
                </a:cubicBezTo>
                <a:cubicBezTo>
                  <a:pt x="1730" y="1588"/>
                  <a:pt x="1722" y="1564"/>
                  <a:pt x="1739" y="1544"/>
                </a:cubicBezTo>
                <a:cubicBezTo>
                  <a:pt x="1715" y="1525"/>
                  <a:pt x="1686" y="1479"/>
                  <a:pt x="1649" y="1477"/>
                </a:cubicBezTo>
                <a:cubicBezTo>
                  <a:pt x="1622" y="1475"/>
                  <a:pt x="1606" y="1508"/>
                  <a:pt x="1578" y="1498"/>
                </a:cubicBezTo>
                <a:cubicBezTo>
                  <a:pt x="1567" y="1494"/>
                  <a:pt x="1488" y="1486"/>
                  <a:pt x="1478" y="1497"/>
                </a:cubicBezTo>
                <a:cubicBezTo>
                  <a:pt x="1450" y="1506"/>
                  <a:pt x="1365" y="1555"/>
                  <a:pt x="1356" y="1570"/>
                </a:cubicBezTo>
                <a:cubicBezTo>
                  <a:pt x="1351" y="1521"/>
                  <a:pt x="1441" y="1432"/>
                  <a:pt x="1415" y="1403"/>
                </a:cubicBezTo>
                <a:cubicBezTo>
                  <a:pt x="1396" y="1384"/>
                  <a:pt x="1404" y="1341"/>
                  <a:pt x="1404" y="1315"/>
                </a:cubicBezTo>
                <a:cubicBezTo>
                  <a:pt x="1402" y="1283"/>
                  <a:pt x="1381" y="1286"/>
                  <a:pt x="1363" y="1268"/>
                </a:cubicBezTo>
                <a:cubicBezTo>
                  <a:pt x="1348" y="1253"/>
                  <a:pt x="1372" y="1227"/>
                  <a:pt x="1364" y="1206"/>
                </a:cubicBezTo>
                <a:cubicBezTo>
                  <a:pt x="1352" y="1175"/>
                  <a:pt x="1262" y="1011"/>
                  <a:pt x="1213" y="975"/>
                </a:cubicBezTo>
                <a:cubicBezTo>
                  <a:pt x="1162" y="937"/>
                  <a:pt x="1019" y="940"/>
                  <a:pt x="968" y="974"/>
                </a:cubicBezTo>
                <a:cubicBezTo>
                  <a:pt x="908" y="1014"/>
                  <a:pt x="823" y="955"/>
                  <a:pt x="794" y="1035"/>
                </a:cubicBezTo>
                <a:cubicBezTo>
                  <a:pt x="777" y="1083"/>
                  <a:pt x="740" y="1189"/>
                  <a:pt x="685" y="1205"/>
                </a:cubicBezTo>
                <a:cubicBezTo>
                  <a:pt x="652" y="1215"/>
                  <a:pt x="659" y="1262"/>
                  <a:pt x="632" y="1279"/>
                </a:cubicBezTo>
                <a:cubicBezTo>
                  <a:pt x="604" y="1297"/>
                  <a:pt x="571" y="1277"/>
                  <a:pt x="546" y="1300"/>
                </a:cubicBezTo>
                <a:cubicBezTo>
                  <a:pt x="543" y="1273"/>
                  <a:pt x="560" y="1252"/>
                  <a:pt x="588" y="1250"/>
                </a:cubicBezTo>
                <a:cubicBezTo>
                  <a:pt x="582" y="1238"/>
                  <a:pt x="574" y="1228"/>
                  <a:pt x="564" y="1220"/>
                </a:cubicBezTo>
                <a:cubicBezTo>
                  <a:pt x="556" y="1230"/>
                  <a:pt x="549" y="1240"/>
                  <a:pt x="543" y="1250"/>
                </a:cubicBezTo>
                <a:cubicBezTo>
                  <a:pt x="541" y="1230"/>
                  <a:pt x="540" y="1210"/>
                  <a:pt x="540" y="1190"/>
                </a:cubicBezTo>
                <a:cubicBezTo>
                  <a:pt x="529" y="1191"/>
                  <a:pt x="518" y="1192"/>
                  <a:pt x="508" y="1193"/>
                </a:cubicBezTo>
                <a:cubicBezTo>
                  <a:pt x="517" y="1157"/>
                  <a:pt x="463" y="1150"/>
                  <a:pt x="487" y="1113"/>
                </a:cubicBezTo>
                <a:cubicBezTo>
                  <a:pt x="432" y="1168"/>
                  <a:pt x="459" y="1026"/>
                  <a:pt x="439" y="1012"/>
                </a:cubicBezTo>
                <a:cubicBezTo>
                  <a:pt x="442" y="1036"/>
                  <a:pt x="429" y="1045"/>
                  <a:pt x="407" y="1039"/>
                </a:cubicBezTo>
                <a:cubicBezTo>
                  <a:pt x="416" y="1018"/>
                  <a:pt x="423" y="996"/>
                  <a:pt x="427" y="974"/>
                </a:cubicBezTo>
                <a:cubicBezTo>
                  <a:pt x="414" y="1017"/>
                  <a:pt x="386" y="1002"/>
                  <a:pt x="359" y="983"/>
                </a:cubicBezTo>
                <a:cubicBezTo>
                  <a:pt x="321" y="955"/>
                  <a:pt x="340" y="935"/>
                  <a:pt x="326" y="897"/>
                </a:cubicBezTo>
                <a:cubicBezTo>
                  <a:pt x="306" y="904"/>
                  <a:pt x="292" y="918"/>
                  <a:pt x="285" y="938"/>
                </a:cubicBezTo>
                <a:cubicBezTo>
                  <a:pt x="280" y="863"/>
                  <a:pt x="122" y="870"/>
                  <a:pt x="166" y="775"/>
                </a:cubicBezTo>
                <a:cubicBezTo>
                  <a:pt x="153" y="780"/>
                  <a:pt x="139" y="783"/>
                  <a:pt x="125" y="784"/>
                </a:cubicBezTo>
                <a:cubicBezTo>
                  <a:pt x="148" y="740"/>
                  <a:pt x="164" y="692"/>
                  <a:pt x="178" y="644"/>
                </a:cubicBezTo>
                <a:cubicBezTo>
                  <a:pt x="160" y="662"/>
                  <a:pt x="146" y="683"/>
                  <a:pt x="137" y="707"/>
                </a:cubicBezTo>
                <a:cubicBezTo>
                  <a:pt x="132" y="658"/>
                  <a:pt x="112" y="683"/>
                  <a:pt x="98" y="707"/>
                </a:cubicBezTo>
                <a:cubicBezTo>
                  <a:pt x="91" y="674"/>
                  <a:pt x="92" y="611"/>
                  <a:pt x="127" y="591"/>
                </a:cubicBezTo>
                <a:cubicBezTo>
                  <a:pt x="94" y="606"/>
                  <a:pt x="60" y="608"/>
                  <a:pt x="23" y="609"/>
                </a:cubicBezTo>
                <a:close/>
                <a:moveTo>
                  <a:pt x="18" y="614"/>
                </a:moveTo>
                <a:cubicBezTo>
                  <a:pt x="0" y="637"/>
                  <a:pt x="1" y="674"/>
                  <a:pt x="35" y="680"/>
                </a:cubicBezTo>
                <a:cubicBezTo>
                  <a:pt x="26" y="656"/>
                  <a:pt x="31" y="635"/>
                  <a:pt x="50" y="617"/>
                </a:cubicBezTo>
                <a:cubicBezTo>
                  <a:pt x="39" y="616"/>
                  <a:pt x="28" y="615"/>
                  <a:pt x="18" y="61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2" name="꙱ Guernsey (Bailiwick of Guernsey) (GG) (H)">
            <a:extLst>
              <a:ext uri="{FF2B5EF4-FFF2-40B4-BE49-F238E27FC236}">
                <a16:creationId xmlns:a16="http://schemas.microsoft.com/office/drawing/2014/main" id="{7699AE9A-1AF1-4143-8EB1-EA68B845ADFA}"/>
              </a:ext>
            </a:extLst>
          </p:cNvPr>
          <p:cNvSpPr>
            <a:spLocks/>
          </p:cNvSpPr>
          <p:nvPr/>
        </p:nvSpPr>
        <p:spPr bwMode="auto">
          <a:xfrm>
            <a:off x="4363905" y="924943"/>
            <a:ext cx="2066" cy="3097"/>
          </a:xfrm>
          <a:custGeom>
            <a:avLst/>
            <a:gdLst>
              <a:gd name="T0" fmla="*/ 0 w 26"/>
              <a:gd name="T1" fmla="*/ 33 h 33"/>
              <a:gd name="T2" fmla="*/ 21 w 26"/>
              <a:gd name="T3" fmla="*/ 0 h 33"/>
              <a:gd name="T4" fmla="*/ 0 w 26"/>
              <a:gd name="T5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33">
                <a:moveTo>
                  <a:pt x="0" y="33"/>
                </a:moveTo>
                <a:cubicBezTo>
                  <a:pt x="19" y="24"/>
                  <a:pt x="26" y="25"/>
                  <a:pt x="21" y="0"/>
                </a:cubicBezTo>
                <a:cubicBezTo>
                  <a:pt x="14" y="11"/>
                  <a:pt x="7" y="22"/>
                  <a:pt x="0" y="3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3" name="꙱ Guatemala (Republic of Guatemala) (GT) (H)">
            <a:extLst>
              <a:ext uri="{FF2B5EF4-FFF2-40B4-BE49-F238E27FC236}">
                <a16:creationId xmlns:a16="http://schemas.microsoft.com/office/drawing/2014/main" id="{897413C3-1B9B-4B25-B347-FA96EA4ABFFF}"/>
              </a:ext>
            </a:extLst>
          </p:cNvPr>
          <p:cNvSpPr>
            <a:spLocks/>
          </p:cNvSpPr>
          <p:nvPr/>
        </p:nvSpPr>
        <p:spPr bwMode="auto">
          <a:xfrm>
            <a:off x="2015927" y="1850732"/>
            <a:ext cx="107431" cy="122820"/>
          </a:xfrm>
          <a:custGeom>
            <a:avLst/>
            <a:gdLst>
              <a:gd name="T0" fmla="*/ 804 w 1306"/>
              <a:gd name="T1" fmla="*/ 30 h 1485"/>
              <a:gd name="T2" fmla="*/ 1116 w 1306"/>
              <a:gd name="T3" fmla="*/ 30 h 1485"/>
              <a:gd name="T4" fmla="*/ 1079 w 1306"/>
              <a:gd name="T5" fmla="*/ 264 h 1485"/>
              <a:gd name="T6" fmla="*/ 1000 w 1306"/>
              <a:gd name="T7" fmla="*/ 719 h 1485"/>
              <a:gd name="T8" fmla="*/ 1182 w 1306"/>
              <a:gd name="T9" fmla="*/ 787 h 1485"/>
              <a:gd name="T10" fmla="*/ 1223 w 1306"/>
              <a:gd name="T11" fmla="*/ 737 h 1485"/>
              <a:gd name="T12" fmla="*/ 1199 w 1306"/>
              <a:gd name="T13" fmla="*/ 707 h 1485"/>
              <a:gd name="T14" fmla="*/ 1306 w 1306"/>
              <a:gd name="T15" fmla="*/ 778 h 1485"/>
              <a:gd name="T16" fmla="*/ 1052 w 1306"/>
              <a:gd name="T17" fmla="*/ 975 h 1485"/>
              <a:gd name="T18" fmla="*/ 949 w 1306"/>
              <a:gd name="T19" fmla="*/ 1192 h 1485"/>
              <a:gd name="T20" fmla="*/ 846 w 1306"/>
              <a:gd name="T21" fmla="*/ 1246 h 1485"/>
              <a:gd name="T22" fmla="*/ 830 w 1306"/>
              <a:gd name="T23" fmla="*/ 1288 h 1485"/>
              <a:gd name="T24" fmla="*/ 825 w 1306"/>
              <a:gd name="T25" fmla="*/ 1309 h 1485"/>
              <a:gd name="T26" fmla="*/ 761 w 1306"/>
              <a:gd name="T27" fmla="*/ 1375 h 1485"/>
              <a:gd name="T28" fmla="*/ 641 w 1306"/>
              <a:gd name="T29" fmla="*/ 1485 h 1485"/>
              <a:gd name="T30" fmla="*/ 496 w 1306"/>
              <a:gd name="T31" fmla="*/ 1419 h 1485"/>
              <a:gd name="T32" fmla="*/ 329 w 1306"/>
              <a:gd name="T33" fmla="*/ 1421 h 1485"/>
              <a:gd name="T34" fmla="*/ 0 w 1306"/>
              <a:gd name="T35" fmla="*/ 1197 h 1485"/>
              <a:gd name="T36" fmla="*/ 40 w 1306"/>
              <a:gd name="T37" fmla="*/ 1067 h 1485"/>
              <a:gd name="T38" fmla="*/ 71 w 1306"/>
              <a:gd name="T39" fmla="*/ 1002 h 1485"/>
              <a:gd name="T40" fmla="*/ 87 w 1306"/>
              <a:gd name="T41" fmla="*/ 899 h 1485"/>
              <a:gd name="T42" fmla="*/ 232 w 1306"/>
              <a:gd name="T43" fmla="*/ 649 h 1485"/>
              <a:gd name="T44" fmla="*/ 629 w 1306"/>
              <a:gd name="T45" fmla="*/ 646 h 1485"/>
              <a:gd name="T46" fmla="*/ 646 w 1306"/>
              <a:gd name="T47" fmla="*/ 521 h 1485"/>
              <a:gd name="T48" fmla="*/ 590 w 1306"/>
              <a:gd name="T49" fmla="*/ 475 h 1485"/>
              <a:gd name="T50" fmla="*/ 490 w 1306"/>
              <a:gd name="T51" fmla="*/ 360 h 1485"/>
              <a:gd name="T52" fmla="*/ 374 w 1306"/>
              <a:gd name="T53" fmla="*/ 232 h 1485"/>
              <a:gd name="T54" fmla="*/ 489 w 1306"/>
              <a:gd name="T55" fmla="*/ 228 h 1485"/>
              <a:gd name="T56" fmla="*/ 543 w 1306"/>
              <a:gd name="T57" fmla="*/ 45 h 1485"/>
              <a:gd name="T58" fmla="*/ 804 w 1306"/>
              <a:gd name="T59" fmla="*/ 30 h 1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06" h="1485">
                <a:moveTo>
                  <a:pt x="804" y="30"/>
                </a:moveTo>
                <a:lnTo>
                  <a:pt x="1116" y="30"/>
                </a:lnTo>
                <a:cubicBezTo>
                  <a:pt x="1086" y="113"/>
                  <a:pt x="1088" y="172"/>
                  <a:pt x="1079" y="264"/>
                </a:cubicBezTo>
                <a:cubicBezTo>
                  <a:pt x="1060" y="417"/>
                  <a:pt x="1024" y="567"/>
                  <a:pt x="1000" y="719"/>
                </a:cubicBezTo>
                <a:cubicBezTo>
                  <a:pt x="1057" y="713"/>
                  <a:pt x="1173" y="711"/>
                  <a:pt x="1182" y="787"/>
                </a:cubicBezTo>
                <a:cubicBezTo>
                  <a:pt x="1191" y="767"/>
                  <a:pt x="1200" y="744"/>
                  <a:pt x="1223" y="737"/>
                </a:cubicBezTo>
                <a:cubicBezTo>
                  <a:pt x="1216" y="726"/>
                  <a:pt x="1208" y="716"/>
                  <a:pt x="1199" y="707"/>
                </a:cubicBezTo>
                <a:cubicBezTo>
                  <a:pt x="1241" y="722"/>
                  <a:pt x="1269" y="757"/>
                  <a:pt x="1306" y="778"/>
                </a:cubicBezTo>
                <a:cubicBezTo>
                  <a:pt x="1206" y="820"/>
                  <a:pt x="1144" y="921"/>
                  <a:pt x="1052" y="975"/>
                </a:cubicBezTo>
                <a:cubicBezTo>
                  <a:pt x="870" y="1084"/>
                  <a:pt x="1038" y="1115"/>
                  <a:pt x="949" y="1192"/>
                </a:cubicBezTo>
                <a:cubicBezTo>
                  <a:pt x="919" y="1218"/>
                  <a:pt x="871" y="1226"/>
                  <a:pt x="846" y="1246"/>
                </a:cubicBezTo>
                <a:cubicBezTo>
                  <a:pt x="834" y="1256"/>
                  <a:pt x="827" y="1268"/>
                  <a:pt x="830" y="1288"/>
                </a:cubicBezTo>
                <a:cubicBezTo>
                  <a:pt x="833" y="1307"/>
                  <a:pt x="829" y="1306"/>
                  <a:pt x="825" y="1309"/>
                </a:cubicBezTo>
                <a:cubicBezTo>
                  <a:pt x="799" y="1320"/>
                  <a:pt x="777" y="1352"/>
                  <a:pt x="761" y="1375"/>
                </a:cubicBezTo>
                <a:cubicBezTo>
                  <a:pt x="720" y="1393"/>
                  <a:pt x="621" y="1401"/>
                  <a:pt x="641" y="1485"/>
                </a:cubicBezTo>
                <a:cubicBezTo>
                  <a:pt x="593" y="1464"/>
                  <a:pt x="549" y="1429"/>
                  <a:pt x="496" y="1419"/>
                </a:cubicBezTo>
                <a:cubicBezTo>
                  <a:pt x="442" y="1410"/>
                  <a:pt x="384" y="1427"/>
                  <a:pt x="329" y="1421"/>
                </a:cubicBezTo>
                <a:cubicBezTo>
                  <a:pt x="192" y="1405"/>
                  <a:pt x="92" y="1289"/>
                  <a:pt x="0" y="1197"/>
                </a:cubicBezTo>
                <a:cubicBezTo>
                  <a:pt x="34" y="1153"/>
                  <a:pt x="27" y="1117"/>
                  <a:pt x="40" y="1067"/>
                </a:cubicBezTo>
                <a:cubicBezTo>
                  <a:pt x="46" y="1044"/>
                  <a:pt x="78" y="1027"/>
                  <a:pt x="71" y="1002"/>
                </a:cubicBezTo>
                <a:cubicBezTo>
                  <a:pt x="58" y="954"/>
                  <a:pt x="59" y="946"/>
                  <a:pt x="87" y="899"/>
                </a:cubicBezTo>
                <a:cubicBezTo>
                  <a:pt x="163" y="772"/>
                  <a:pt x="174" y="666"/>
                  <a:pt x="232" y="649"/>
                </a:cubicBezTo>
                <a:cubicBezTo>
                  <a:pt x="301" y="626"/>
                  <a:pt x="603" y="691"/>
                  <a:pt x="629" y="646"/>
                </a:cubicBezTo>
                <a:cubicBezTo>
                  <a:pt x="635" y="637"/>
                  <a:pt x="651" y="525"/>
                  <a:pt x="646" y="521"/>
                </a:cubicBezTo>
                <a:cubicBezTo>
                  <a:pt x="622" y="506"/>
                  <a:pt x="597" y="512"/>
                  <a:pt x="590" y="475"/>
                </a:cubicBezTo>
                <a:cubicBezTo>
                  <a:pt x="575" y="400"/>
                  <a:pt x="545" y="410"/>
                  <a:pt x="490" y="360"/>
                </a:cubicBezTo>
                <a:cubicBezTo>
                  <a:pt x="446" y="321"/>
                  <a:pt x="414" y="274"/>
                  <a:pt x="374" y="232"/>
                </a:cubicBezTo>
                <a:cubicBezTo>
                  <a:pt x="410" y="232"/>
                  <a:pt x="455" y="243"/>
                  <a:pt x="489" y="228"/>
                </a:cubicBezTo>
                <a:cubicBezTo>
                  <a:pt x="552" y="200"/>
                  <a:pt x="502" y="91"/>
                  <a:pt x="543" y="45"/>
                </a:cubicBezTo>
                <a:cubicBezTo>
                  <a:pt x="582" y="0"/>
                  <a:pt x="750" y="30"/>
                  <a:pt x="804" y="3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4" name="꙱ Guam (Territory of Guam) (GU) (H)">
            <a:extLst>
              <a:ext uri="{FF2B5EF4-FFF2-40B4-BE49-F238E27FC236}">
                <a16:creationId xmlns:a16="http://schemas.microsoft.com/office/drawing/2014/main" id="{01024031-AC9B-47DE-A484-A73B072036D3}"/>
              </a:ext>
            </a:extLst>
          </p:cNvPr>
          <p:cNvSpPr>
            <a:spLocks/>
          </p:cNvSpPr>
          <p:nvPr/>
        </p:nvSpPr>
        <p:spPr bwMode="auto">
          <a:xfrm>
            <a:off x="8119844" y="1977679"/>
            <a:ext cx="7231" cy="10321"/>
          </a:xfrm>
          <a:custGeom>
            <a:avLst/>
            <a:gdLst>
              <a:gd name="T0" fmla="*/ 42 w 95"/>
              <a:gd name="T1" fmla="*/ 131 h 131"/>
              <a:gd name="T2" fmla="*/ 93 w 95"/>
              <a:gd name="T3" fmla="*/ 0 h 131"/>
              <a:gd name="T4" fmla="*/ 42 w 95"/>
              <a:gd name="T5" fmla="*/ 13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" h="131">
                <a:moveTo>
                  <a:pt x="42" y="131"/>
                </a:moveTo>
                <a:cubicBezTo>
                  <a:pt x="53" y="119"/>
                  <a:pt x="95" y="18"/>
                  <a:pt x="93" y="0"/>
                </a:cubicBezTo>
                <a:cubicBezTo>
                  <a:pt x="30" y="1"/>
                  <a:pt x="0" y="88"/>
                  <a:pt x="42" y="13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5" name="꙱ Guadeloupe (GP) (H)">
            <a:extLst>
              <a:ext uri="{FF2B5EF4-FFF2-40B4-BE49-F238E27FC236}">
                <a16:creationId xmlns:a16="http://schemas.microsoft.com/office/drawing/2014/main" id="{2D73930F-25D3-4210-BB5B-3557DD66DE87}"/>
              </a:ext>
            </a:extLst>
          </p:cNvPr>
          <p:cNvSpPr>
            <a:spLocks noEditPoints="1"/>
          </p:cNvSpPr>
          <p:nvPr/>
        </p:nvSpPr>
        <p:spPr bwMode="auto">
          <a:xfrm>
            <a:off x="2803063" y="1892016"/>
            <a:ext cx="16528" cy="21674"/>
          </a:xfrm>
          <a:custGeom>
            <a:avLst/>
            <a:gdLst>
              <a:gd name="T0" fmla="*/ 95 w 205"/>
              <a:gd name="T1" fmla="*/ 83 h 259"/>
              <a:gd name="T2" fmla="*/ 21 w 205"/>
              <a:gd name="T3" fmla="*/ 156 h 259"/>
              <a:gd name="T4" fmla="*/ 95 w 205"/>
              <a:gd name="T5" fmla="*/ 83 h 259"/>
              <a:gd name="T6" fmla="*/ 172 w 205"/>
              <a:gd name="T7" fmla="*/ 223 h 259"/>
              <a:gd name="T8" fmla="*/ 187 w 205"/>
              <a:gd name="T9" fmla="*/ 184 h 259"/>
              <a:gd name="T10" fmla="*/ 172 w 205"/>
              <a:gd name="T11" fmla="*/ 223 h 259"/>
              <a:gd name="T12" fmla="*/ 95 w 205"/>
              <a:gd name="T13" fmla="*/ 77 h 259"/>
              <a:gd name="T14" fmla="*/ 137 w 205"/>
              <a:gd name="T15" fmla="*/ 0 h 259"/>
              <a:gd name="T16" fmla="*/ 205 w 205"/>
              <a:gd name="T17" fmla="*/ 83 h 259"/>
              <a:gd name="T18" fmla="*/ 95 w 205"/>
              <a:gd name="T19" fmla="*/ 77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5" h="259">
                <a:moveTo>
                  <a:pt x="95" y="83"/>
                </a:moveTo>
                <a:cubicBezTo>
                  <a:pt x="81" y="107"/>
                  <a:pt x="59" y="259"/>
                  <a:pt x="21" y="156"/>
                </a:cubicBezTo>
                <a:cubicBezTo>
                  <a:pt x="0" y="98"/>
                  <a:pt x="33" y="41"/>
                  <a:pt x="95" y="83"/>
                </a:cubicBezTo>
                <a:close/>
                <a:moveTo>
                  <a:pt x="172" y="223"/>
                </a:moveTo>
                <a:cubicBezTo>
                  <a:pt x="147" y="197"/>
                  <a:pt x="152" y="184"/>
                  <a:pt x="187" y="184"/>
                </a:cubicBezTo>
                <a:cubicBezTo>
                  <a:pt x="192" y="201"/>
                  <a:pt x="187" y="214"/>
                  <a:pt x="172" y="223"/>
                </a:cubicBezTo>
                <a:close/>
                <a:moveTo>
                  <a:pt x="95" y="77"/>
                </a:moveTo>
                <a:cubicBezTo>
                  <a:pt x="121" y="54"/>
                  <a:pt x="94" y="8"/>
                  <a:pt x="137" y="0"/>
                </a:cubicBezTo>
                <a:cubicBezTo>
                  <a:pt x="142" y="38"/>
                  <a:pt x="174" y="65"/>
                  <a:pt x="205" y="83"/>
                </a:cubicBezTo>
                <a:cubicBezTo>
                  <a:pt x="175" y="93"/>
                  <a:pt x="111" y="123"/>
                  <a:pt x="95" y="7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6" name="꙱ Grenada (GD) (H)">
            <a:extLst>
              <a:ext uri="{FF2B5EF4-FFF2-40B4-BE49-F238E27FC236}">
                <a16:creationId xmlns:a16="http://schemas.microsoft.com/office/drawing/2014/main" id="{E5A18F2C-A20B-49FA-AF8E-3CDA13038C67}"/>
              </a:ext>
            </a:extLst>
          </p:cNvPr>
          <p:cNvSpPr>
            <a:spLocks/>
          </p:cNvSpPr>
          <p:nvPr/>
        </p:nvSpPr>
        <p:spPr bwMode="auto">
          <a:xfrm>
            <a:off x="2794799" y="2017931"/>
            <a:ext cx="5165" cy="6193"/>
          </a:xfrm>
          <a:custGeom>
            <a:avLst/>
            <a:gdLst>
              <a:gd name="T0" fmla="*/ 31 w 70"/>
              <a:gd name="T1" fmla="*/ 83 h 83"/>
              <a:gd name="T2" fmla="*/ 58 w 70"/>
              <a:gd name="T3" fmla="*/ 0 h 83"/>
              <a:gd name="T4" fmla="*/ 31 w 70"/>
              <a:gd name="T5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0" h="83">
                <a:moveTo>
                  <a:pt x="31" y="83"/>
                </a:moveTo>
                <a:cubicBezTo>
                  <a:pt x="0" y="53"/>
                  <a:pt x="26" y="15"/>
                  <a:pt x="58" y="0"/>
                </a:cubicBezTo>
                <a:cubicBezTo>
                  <a:pt x="70" y="32"/>
                  <a:pt x="60" y="66"/>
                  <a:pt x="31" y="8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7" name="꙱ Greenland (GL) (H)">
            <a:extLst>
              <a:ext uri="{FF2B5EF4-FFF2-40B4-BE49-F238E27FC236}">
                <a16:creationId xmlns:a16="http://schemas.microsoft.com/office/drawing/2014/main" id="{1F60AD1A-29F3-47F9-9646-51D123BAEBD2}"/>
              </a:ext>
            </a:extLst>
          </p:cNvPr>
          <p:cNvSpPr>
            <a:spLocks noEditPoints="1"/>
          </p:cNvSpPr>
          <p:nvPr/>
        </p:nvSpPr>
        <p:spPr bwMode="auto">
          <a:xfrm>
            <a:off x="3257577" y="82754"/>
            <a:ext cx="1046415" cy="558363"/>
          </a:xfrm>
          <a:custGeom>
            <a:avLst/>
            <a:gdLst>
              <a:gd name="T0" fmla="*/ 2797 w 12680"/>
              <a:gd name="T1" fmla="*/ 3166 h 6764"/>
              <a:gd name="T2" fmla="*/ 2690 w 12680"/>
              <a:gd name="T3" fmla="*/ 4517 h 6764"/>
              <a:gd name="T4" fmla="*/ 1963 w 12680"/>
              <a:gd name="T5" fmla="*/ 4962 h 6764"/>
              <a:gd name="T6" fmla="*/ 2305 w 12680"/>
              <a:gd name="T7" fmla="*/ 5086 h 6764"/>
              <a:gd name="T8" fmla="*/ 1989 w 12680"/>
              <a:gd name="T9" fmla="*/ 5443 h 6764"/>
              <a:gd name="T10" fmla="*/ 2176 w 12680"/>
              <a:gd name="T11" fmla="*/ 5998 h 6764"/>
              <a:gd name="T12" fmla="*/ 2470 w 12680"/>
              <a:gd name="T13" fmla="*/ 6266 h 6764"/>
              <a:gd name="T14" fmla="*/ 3067 w 12680"/>
              <a:gd name="T15" fmla="*/ 6301 h 6764"/>
              <a:gd name="T16" fmla="*/ 3067 w 12680"/>
              <a:gd name="T17" fmla="*/ 6663 h 6764"/>
              <a:gd name="T18" fmla="*/ 3515 w 12680"/>
              <a:gd name="T19" fmla="*/ 6515 h 6764"/>
              <a:gd name="T20" fmla="*/ 3898 w 12680"/>
              <a:gd name="T21" fmla="*/ 6055 h 6764"/>
              <a:gd name="T22" fmla="*/ 4403 w 12680"/>
              <a:gd name="T23" fmla="*/ 5627 h 6764"/>
              <a:gd name="T24" fmla="*/ 4991 w 12680"/>
              <a:gd name="T25" fmla="*/ 4968 h 6764"/>
              <a:gd name="T26" fmla="*/ 5980 w 12680"/>
              <a:gd name="T27" fmla="*/ 4774 h 6764"/>
              <a:gd name="T28" fmla="*/ 7256 w 12680"/>
              <a:gd name="T29" fmla="*/ 4095 h 6764"/>
              <a:gd name="T30" fmla="*/ 9070 w 12680"/>
              <a:gd name="T31" fmla="*/ 3692 h 6764"/>
              <a:gd name="T32" fmla="*/ 8767 w 12680"/>
              <a:gd name="T33" fmla="*/ 3272 h 6764"/>
              <a:gd name="T34" fmla="*/ 8366 w 12680"/>
              <a:gd name="T35" fmla="*/ 2994 h 6764"/>
              <a:gd name="T36" fmla="*/ 9813 w 12680"/>
              <a:gd name="T37" fmla="*/ 3145 h 6764"/>
              <a:gd name="T38" fmla="*/ 9234 w 12680"/>
              <a:gd name="T39" fmla="*/ 2673 h 6764"/>
              <a:gd name="T40" fmla="*/ 10329 w 12680"/>
              <a:gd name="T41" fmla="*/ 2433 h 6764"/>
              <a:gd name="T42" fmla="*/ 10092 w 12680"/>
              <a:gd name="T43" fmla="*/ 1988 h 6764"/>
              <a:gd name="T44" fmla="*/ 10160 w 12680"/>
              <a:gd name="T45" fmla="*/ 1708 h 6764"/>
              <a:gd name="T46" fmla="*/ 10561 w 12680"/>
              <a:gd name="T47" fmla="*/ 1329 h 6764"/>
              <a:gd name="T48" fmla="*/ 11070 w 12680"/>
              <a:gd name="T49" fmla="*/ 785 h 6764"/>
              <a:gd name="T50" fmla="*/ 11609 w 12680"/>
              <a:gd name="T51" fmla="*/ 435 h 6764"/>
              <a:gd name="T52" fmla="*/ 9482 w 12680"/>
              <a:gd name="T53" fmla="*/ 317 h 6764"/>
              <a:gd name="T54" fmla="*/ 9732 w 12680"/>
              <a:gd name="T55" fmla="*/ 40 h 6764"/>
              <a:gd name="T56" fmla="*/ 6859 w 12680"/>
              <a:gd name="T57" fmla="*/ 94 h 6764"/>
              <a:gd name="T58" fmla="*/ 6599 w 12680"/>
              <a:gd name="T59" fmla="*/ 281 h 6764"/>
              <a:gd name="T60" fmla="*/ 4513 w 12680"/>
              <a:gd name="T61" fmla="*/ 283 h 6764"/>
              <a:gd name="T62" fmla="*/ 1883 w 12680"/>
              <a:gd name="T63" fmla="*/ 785 h 6764"/>
              <a:gd name="T64" fmla="*/ 910 w 12680"/>
              <a:gd name="T65" fmla="*/ 1444 h 6764"/>
              <a:gd name="T66" fmla="*/ 1099 w 12680"/>
              <a:gd name="T67" fmla="*/ 1786 h 6764"/>
              <a:gd name="T68" fmla="*/ 2651 w 12680"/>
              <a:gd name="T69" fmla="*/ 2166 h 6764"/>
              <a:gd name="T70" fmla="*/ 2449 w 12680"/>
              <a:gd name="T71" fmla="*/ 2842 h 6764"/>
              <a:gd name="T72" fmla="*/ 3195 w 12680"/>
              <a:gd name="T73" fmla="*/ 3059 h 6764"/>
              <a:gd name="T74" fmla="*/ 3088 w 12680"/>
              <a:gd name="T75" fmla="*/ 3445 h 6764"/>
              <a:gd name="T76" fmla="*/ 3007 w 12680"/>
              <a:gd name="T77" fmla="*/ 3882 h 6764"/>
              <a:gd name="T78" fmla="*/ 2717 w 12680"/>
              <a:gd name="T79" fmla="*/ 4057 h 6764"/>
              <a:gd name="T80" fmla="*/ 2260 w 12680"/>
              <a:gd name="T81" fmla="*/ 4232 h 6764"/>
              <a:gd name="T82" fmla="*/ 2509 w 12680"/>
              <a:gd name="T83" fmla="*/ 4360 h 6764"/>
              <a:gd name="T84" fmla="*/ 2378 w 12680"/>
              <a:gd name="T85" fmla="*/ 2994 h 6764"/>
              <a:gd name="T86" fmla="*/ 3380 w 12680"/>
              <a:gd name="T87" fmla="*/ 6645 h 6764"/>
              <a:gd name="T88" fmla="*/ 3274 w 12680"/>
              <a:gd name="T89" fmla="*/ 6693 h 6764"/>
              <a:gd name="T90" fmla="*/ 2336 w 12680"/>
              <a:gd name="T91" fmla="*/ 6352 h 6764"/>
              <a:gd name="T92" fmla="*/ 1891 w 12680"/>
              <a:gd name="T93" fmla="*/ 4885 h 6764"/>
              <a:gd name="T94" fmla="*/ 2155 w 12680"/>
              <a:gd name="T95" fmla="*/ 6085 h 6764"/>
              <a:gd name="T96" fmla="*/ 5579 w 12680"/>
              <a:gd name="T97" fmla="*/ 4892 h 6764"/>
              <a:gd name="T98" fmla="*/ 9747 w 12680"/>
              <a:gd name="T99" fmla="*/ 2792 h 6764"/>
              <a:gd name="T100" fmla="*/ 10835 w 12680"/>
              <a:gd name="T101" fmla="*/ 1712 h 6764"/>
              <a:gd name="T102" fmla="*/ 10400 w 12680"/>
              <a:gd name="T103" fmla="*/ 1723 h 6764"/>
              <a:gd name="T104" fmla="*/ 9833 w 12680"/>
              <a:gd name="T105" fmla="*/ 2739 h 6764"/>
              <a:gd name="T106" fmla="*/ 11261 w 12680"/>
              <a:gd name="T107" fmla="*/ 1340 h 6764"/>
              <a:gd name="T108" fmla="*/ 10667 w 12680"/>
              <a:gd name="T109" fmla="*/ 1266 h 6764"/>
              <a:gd name="T110" fmla="*/ 7675 w 12680"/>
              <a:gd name="T111" fmla="*/ 67 h 6764"/>
              <a:gd name="T112" fmla="*/ 6466 w 12680"/>
              <a:gd name="T113" fmla="*/ 304 h 6764"/>
              <a:gd name="T114" fmla="*/ 1226 w 12680"/>
              <a:gd name="T115" fmla="*/ 1447 h 6764"/>
              <a:gd name="T116" fmla="*/ 2630 w 12680"/>
              <a:gd name="T117" fmla="*/ 2596 h 6764"/>
              <a:gd name="T118" fmla="*/ 2541 w 12680"/>
              <a:gd name="T119" fmla="*/ 2813 h 6764"/>
              <a:gd name="T120" fmla="*/ 2479 w 12680"/>
              <a:gd name="T121" fmla="*/ 2255 h 6764"/>
              <a:gd name="T122" fmla="*/ 2390 w 12680"/>
              <a:gd name="T123" fmla="*/ 2813 h 6764"/>
              <a:gd name="T124" fmla="*/ 2446 w 12680"/>
              <a:gd name="T125" fmla="*/ 3947 h 6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80" h="6764">
                <a:moveTo>
                  <a:pt x="1972" y="4550"/>
                </a:moveTo>
                <a:cubicBezTo>
                  <a:pt x="1994" y="4551"/>
                  <a:pt x="2015" y="4545"/>
                  <a:pt x="2034" y="4532"/>
                </a:cubicBezTo>
                <a:cubicBezTo>
                  <a:pt x="2012" y="4534"/>
                  <a:pt x="1991" y="4540"/>
                  <a:pt x="1972" y="4550"/>
                </a:cubicBezTo>
                <a:close/>
                <a:moveTo>
                  <a:pt x="3079" y="3416"/>
                </a:moveTo>
                <a:cubicBezTo>
                  <a:pt x="3060" y="3399"/>
                  <a:pt x="3038" y="3394"/>
                  <a:pt x="3014" y="3401"/>
                </a:cubicBezTo>
                <a:cubicBezTo>
                  <a:pt x="3035" y="3407"/>
                  <a:pt x="3057" y="3412"/>
                  <a:pt x="3079" y="3416"/>
                </a:cubicBezTo>
                <a:close/>
                <a:moveTo>
                  <a:pt x="2990" y="3401"/>
                </a:moveTo>
                <a:cubicBezTo>
                  <a:pt x="2999" y="3406"/>
                  <a:pt x="3008" y="3409"/>
                  <a:pt x="3019" y="3410"/>
                </a:cubicBezTo>
                <a:cubicBezTo>
                  <a:pt x="3009" y="3407"/>
                  <a:pt x="2999" y="3404"/>
                  <a:pt x="2990" y="3401"/>
                </a:cubicBezTo>
                <a:close/>
                <a:moveTo>
                  <a:pt x="3040" y="3368"/>
                </a:moveTo>
                <a:cubicBezTo>
                  <a:pt x="3032" y="3343"/>
                  <a:pt x="2998" y="3342"/>
                  <a:pt x="2978" y="3347"/>
                </a:cubicBezTo>
                <a:cubicBezTo>
                  <a:pt x="2998" y="3356"/>
                  <a:pt x="3019" y="3363"/>
                  <a:pt x="3040" y="3368"/>
                </a:cubicBezTo>
                <a:close/>
                <a:moveTo>
                  <a:pt x="2996" y="3273"/>
                </a:moveTo>
                <a:cubicBezTo>
                  <a:pt x="2972" y="3269"/>
                  <a:pt x="2959" y="3282"/>
                  <a:pt x="2963" y="3306"/>
                </a:cubicBezTo>
                <a:cubicBezTo>
                  <a:pt x="2996" y="3310"/>
                  <a:pt x="3030" y="3313"/>
                  <a:pt x="3061" y="3297"/>
                </a:cubicBezTo>
                <a:cubicBezTo>
                  <a:pt x="3039" y="3289"/>
                  <a:pt x="3017" y="3281"/>
                  <a:pt x="2996" y="3273"/>
                </a:cubicBezTo>
                <a:close/>
                <a:moveTo>
                  <a:pt x="2889" y="3116"/>
                </a:moveTo>
                <a:cubicBezTo>
                  <a:pt x="2866" y="3113"/>
                  <a:pt x="2845" y="3118"/>
                  <a:pt x="2826" y="3130"/>
                </a:cubicBezTo>
                <a:cubicBezTo>
                  <a:pt x="2847" y="3127"/>
                  <a:pt x="2868" y="3122"/>
                  <a:pt x="2889" y="3116"/>
                </a:cubicBezTo>
                <a:close/>
                <a:moveTo>
                  <a:pt x="2797" y="3166"/>
                </a:moveTo>
                <a:cubicBezTo>
                  <a:pt x="2742" y="3234"/>
                  <a:pt x="2925" y="3200"/>
                  <a:pt x="2954" y="3163"/>
                </a:cubicBezTo>
                <a:cubicBezTo>
                  <a:pt x="2901" y="3167"/>
                  <a:pt x="2848" y="3147"/>
                  <a:pt x="2797" y="3166"/>
                </a:cubicBezTo>
                <a:close/>
                <a:moveTo>
                  <a:pt x="2067" y="4492"/>
                </a:moveTo>
                <a:cubicBezTo>
                  <a:pt x="2138" y="4471"/>
                  <a:pt x="2216" y="4463"/>
                  <a:pt x="2250" y="4493"/>
                </a:cubicBezTo>
                <a:cubicBezTo>
                  <a:pt x="2210" y="4501"/>
                  <a:pt x="2211" y="4510"/>
                  <a:pt x="2254" y="4520"/>
                </a:cubicBezTo>
                <a:cubicBezTo>
                  <a:pt x="2224" y="4536"/>
                  <a:pt x="2196" y="4518"/>
                  <a:pt x="2167" y="4515"/>
                </a:cubicBezTo>
                <a:cubicBezTo>
                  <a:pt x="2133" y="4511"/>
                  <a:pt x="2101" y="4524"/>
                  <a:pt x="2066" y="4520"/>
                </a:cubicBezTo>
                <a:cubicBezTo>
                  <a:pt x="2087" y="4524"/>
                  <a:pt x="2108" y="4527"/>
                  <a:pt x="2129" y="4529"/>
                </a:cubicBezTo>
                <a:cubicBezTo>
                  <a:pt x="2102" y="4552"/>
                  <a:pt x="2068" y="4544"/>
                  <a:pt x="2037" y="4553"/>
                </a:cubicBezTo>
                <a:cubicBezTo>
                  <a:pt x="2067" y="4568"/>
                  <a:pt x="2100" y="4553"/>
                  <a:pt x="2132" y="4556"/>
                </a:cubicBezTo>
                <a:cubicBezTo>
                  <a:pt x="2070" y="4575"/>
                  <a:pt x="2003" y="4558"/>
                  <a:pt x="1941" y="4579"/>
                </a:cubicBezTo>
                <a:cubicBezTo>
                  <a:pt x="1977" y="4631"/>
                  <a:pt x="2109" y="4619"/>
                  <a:pt x="2161" y="4609"/>
                </a:cubicBezTo>
                <a:cubicBezTo>
                  <a:pt x="2122" y="4625"/>
                  <a:pt x="1988" y="4633"/>
                  <a:pt x="1945" y="4621"/>
                </a:cubicBezTo>
                <a:cubicBezTo>
                  <a:pt x="2020" y="4621"/>
                  <a:pt x="1933" y="4613"/>
                  <a:pt x="1919" y="4617"/>
                </a:cubicBezTo>
                <a:cubicBezTo>
                  <a:pt x="1887" y="4625"/>
                  <a:pt x="1864" y="4652"/>
                  <a:pt x="1837" y="4669"/>
                </a:cubicBezTo>
                <a:cubicBezTo>
                  <a:pt x="1781" y="4705"/>
                  <a:pt x="1953" y="4693"/>
                  <a:pt x="1960" y="4692"/>
                </a:cubicBezTo>
                <a:cubicBezTo>
                  <a:pt x="1909" y="4701"/>
                  <a:pt x="1853" y="4701"/>
                  <a:pt x="1814" y="4740"/>
                </a:cubicBezTo>
                <a:cubicBezTo>
                  <a:pt x="1883" y="4769"/>
                  <a:pt x="1970" y="4722"/>
                  <a:pt x="2031" y="4692"/>
                </a:cubicBezTo>
                <a:cubicBezTo>
                  <a:pt x="2103" y="4657"/>
                  <a:pt x="2192" y="4652"/>
                  <a:pt x="2256" y="4599"/>
                </a:cubicBezTo>
                <a:cubicBezTo>
                  <a:pt x="2332" y="4537"/>
                  <a:pt x="2648" y="4458"/>
                  <a:pt x="2749" y="4449"/>
                </a:cubicBezTo>
                <a:cubicBezTo>
                  <a:pt x="2729" y="4456"/>
                  <a:pt x="2708" y="4461"/>
                  <a:pt x="2687" y="4459"/>
                </a:cubicBezTo>
                <a:cubicBezTo>
                  <a:pt x="2716" y="4475"/>
                  <a:pt x="2750" y="4474"/>
                  <a:pt x="2782" y="4472"/>
                </a:cubicBezTo>
                <a:cubicBezTo>
                  <a:pt x="2734" y="4497"/>
                  <a:pt x="2708" y="4456"/>
                  <a:pt x="2562" y="4493"/>
                </a:cubicBezTo>
                <a:cubicBezTo>
                  <a:pt x="2590" y="4527"/>
                  <a:pt x="2652" y="4519"/>
                  <a:pt x="2690" y="4517"/>
                </a:cubicBezTo>
                <a:cubicBezTo>
                  <a:pt x="2620" y="4539"/>
                  <a:pt x="2548" y="4505"/>
                  <a:pt x="2479" y="4524"/>
                </a:cubicBezTo>
                <a:cubicBezTo>
                  <a:pt x="2404" y="4544"/>
                  <a:pt x="2325" y="4567"/>
                  <a:pt x="2261" y="4613"/>
                </a:cubicBezTo>
                <a:cubicBezTo>
                  <a:pt x="2201" y="4655"/>
                  <a:pt x="2122" y="4656"/>
                  <a:pt x="2059" y="4686"/>
                </a:cubicBezTo>
                <a:cubicBezTo>
                  <a:pt x="1998" y="4735"/>
                  <a:pt x="1917" y="4744"/>
                  <a:pt x="1844" y="4763"/>
                </a:cubicBezTo>
                <a:cubicBezTo>
                  <a:pt x="1864" y="4768"/>
                  <a:pt x="1885" y="4771"/>
                  <a:pt x="1906" y="4772"/>
                </a:cubicBezTo>
                <a:cubicBezTo>
                  <a:pt x="1886" y="4780"/>
                  <a:pt x="1865" y="4783"/>
                  <a:pt x="1844" y="4781"/>
                </a:cubicBezTo>
                <a:cubicBezTo>
                  <a:pt x="1879" y="4814"/>
                  <a:pt x="1926" y="4783"/>
                  <a:pt x="1963" y="4772"/>
                </a:cubicBezTo>
                <a:cubicBezTo>
                  <a:pt x="1934" y="4787"/>
                  <a:pt x="1903" y="4798"/>
                  <a:pt x="1871" y="4805"/>
                </a:cubicBezTo>
                <a:cubicBezTo>
                  <a:pt x="1923" y="4850"/>
                  <a:pt x="1998" y="4775"/>
                  <a:pt x="2055" y="4781"/>
                </a:cubicBezTo>
                <a:cubicBezTo>
                  <a:pt x="2096" y="4785"/>
                  <a:pt x="2061" y="4818"/>
                  <a:pt x="2114" y="4792"/>
                </a:cubicBezTo>
                <a:cubicBezTo>
                  <a:pt x="2152" y="4774"/>
                  <a:pt x="2198" y="4769"/>
                  <a:pt x="2239" y="4757"/>
                </a:cubicBezTo>
                <a:cubicBezTo>
                  <a:pt x="2239" y="4808"/>
                  <a:pt x="2205" y="4778"/>
                  <a:pt x="2170" y="4782"/>
                </a:cubicBezTo>
                <a:cubicBezTo>
                  <a:pt x="2132" y="4788"/>
                  <a:pt x="2117" y="4806"/>
                  <a:pt x="2086" y="4825"/>
                </a:cubicBezTo>
                <a:cubicBezTo>
                  <a:pt x="2069" y="4835"/>
                  <a:pt x="2001" y="4786"/>
                  <a:pt x="1862" y="4849"/>
                </a:cubicBezTo>
                <a:cubicBezTo>
                  <a:pt x="1884" y="4854"/>
                  <a:pt x="1906" y="4852"/>
                  <a:pt x="1927" y="4844"/>
                </a:cubicBezTo>
                <a:cubicBezTo>
                  <a:pt x="1908" y="4858"/>
                  <a:pt x="1886" y="4865"/>
                  <a:pt x="1862" y="4864"/>
                </a:cubicBezTo>
                <a:cubicBezTo>
                  <a:pt x="1901" y="4897"/>
                  <a:pt x="1954" y="4875"/>
                  <a:pt x="1983" y="4841"/>
                </a:cubicBezTo>
                <a:cubicBezTo>
                  <a:pt x="1984" y="4864"/>
                  <a:pt x="1971" y="4879"/>
                  <a:pt x="1948" y="4882"/>
                </a:cubicBezTo>
                <a:cubicBezTo>
                  <a:pt x="2027" y="4874"/>
                  <a:pt x="1934" y="4907"/>
                  <a:pt x="1918" y="4918"/>
                </a:cubicBezTo>
                <a:cubicBezTo>
                  <a:pt x="1954" y="4939"/>
                  <a:pt x="1987" y="4902"/>
                  <a:pt x="2013" y="4882"/>
                </a:cubicBezTo>
                <a:cubicBezTo>
                  <a:pt x="1994" y="4903"/>
                  <a:pt x="1973" y="4922"/>
                  <a:pt x="1951" y="4939"/>
                </a:cubicBezTo>
                <a:cubicBezTo>
                  <a:pt x="1990" y="4923"/>
                  <a:pt x="1994" y="4931"/>
                  <a:pt x="1963" y="4962"/>
                </a:cubicBezTo>
                <a:cubicBezTo>
                  <a:pt x="2039" y="4944"/>
                  <a:pt x="2068" y="4951"/>
                  <a:pt x="2138" y="4902"/>
                </a:cubicBezTo>
                <a:cubicBezTo>
                  <a:pt x="2179" y="4874"/>
                  <a:pt x="2228" y="4857"/>
                  <a:pt x="2277" y="4850"/>
                </a:cubicBezTo>
                <a:cubicBezTo>
                  <a:pt x="2338" y="4841"/>
                  <a:pt x="2392" y="4870"/>
                  <a:pt x="2450" y="4858"/>
                </a:cubicBezTo>
                <a:cubicBezTo>
                  <a:pt x="2429" y="4875"/>
                  <a:pt x="2435" y="4882"/>
                  <a:pt x="2467" y="4879"/>
                </a:cubicBezTo>
                <a:cubicBezTo>
                  <a:pt x="2364" y="4897"/>
                  <a:pt x="2261" y="4821"/>
                  <a:pt x="2165" y="4896"/>
                </a:cubicBezTo>
                <a:cubicBezTo>
                  <a:pt x="2132" y="4926"/>
                  <a:pt x="2025" y="4961"/>
                  <a:pt x="1976" y="4974"/>
                </a:cubicBezTo>
                <a:cubicBezTo>
                  <a:pt x="1951" y="4984"/>
                  <a:pt x="1948" y="5020"/>
                  <a:pt x="1924" y="5034"/>
                </a:cubicBezTo>
                <a:cubicBezTo>
                  <a:pt x="1954" y="5022"/>
                  <a:pt x="1979" y="4977"/>
                  <a:pt x="2016" y="4998"/>
                </a:cubicBezTo>
                <a:cubicBezTo>
                  <a:pt x="2010" y="5008"/>
                  <a:pt x="2003" y="5018"/>
                  <a:pt x="1995" y="5028"/>
                </a:cubicBezTo>
                <a:cubicBezTo>
                  <a:pt x="2016" y="5020"/>
                  <a:pt x="2035" y="5011"/>
                  <a:pt x="2055" y="5001"/>
                </a:cubicBezTo>
                <a:cubicBezTo>
                  <a:pt x="2017" y="5026"/>
                  <a:pt x="1973" y="5056"/>
                  <a:pt x="1998" y="5108"/>
                </a:cubicBezTo>
                <a:cubicBezTo>
                  <a:pt x="1983" y="5106"/>
                  <a:pt x="1972" y="5111"/>
                  <a:pt x="1966" y="5125"/>
                </a:cubicBezTo>
                <a:cubicBezTo>
                  <a:pt x="1955" y="5171"/>
                  <a:pt x="2025" y="5129"/>
                  <a:pt x="1967" y="5157"/>
                </a:cubicBezTo>
                <a:cubicBezTo>
                  <a:pt x="2014" y="5155"/>
                  <a:pt x="2074" y="5064"/>
                  <a:pt x="2120" y="5099"/>
                </a:cubicBezTo>
                <a:cubicBezTo>
                  <a:pt x="2111" y="5109"/>
                  <a:pt x="2106" y="5108"/>
                  <a:pt x="2096" y="5117"/>
                </a:cubicBezTo>
                <a:cubicBezTo>
                  <a:pt x="2127" y="5106"/>
                  <a:pt x="2152" y="5099"/>
                  <a:pt x="2185" y="5096"/>
                </a:cubicBezTo>
                <a:cubicBezTo>
                  <a:pt x="2118" y="5115"/>
                  <a:pt x="2009" y="5140"/>
                  <a:pt x="1952" y="5181"/>
                </a:cubicBezTo>
                <a:cubicBezTo>
                  <a:pt x="1934" y="5195"/>
                  <a:pt x="1903" y="5321"/>
                  <a:pt x="1906" y="5342"/>
                </a:cubicBezTo>
                <a:cubicBezTo>
                  <a:pt x="2022" y="5350"/>
                  <a:pt x="2091" y="5124"/>
                  <a:pt x="2209" y="5170"/>
                </a:cubicBezTo>
                <a:cubicBezTo>
                  <a:pt x="2185" y="5176"/>
                  <a:pt x="2164" y="5192"/>
                  <a:pt x="2150" y="5212"/>
                </a:cubicBezTo>
                <a:cubicBezTo>
                  <a:pt x="2205" y="5220"/>
                  <a:pt x="2305" y="5177"/>
                  <a:pt x="2320" y="5120"/>
                </a:cubicBezTo>
                <a:cubicBezTo>
                  <a:pt x="2317" y="5099"/>
                  <a:pt x="2320" y="5083"/>
                  <a:pt x="2305" y="5086"/>
                </a:cubicBezTo>
                <a:cubicBezTo>
                  <a:pt x="2283" y="5090"/>
                  <a:pt x="2297" y="5032"/>
                  <a:pt x="2298" y="5022"/>
                </a:cubicBezTo>
                <a:cubicBezTo>
                  <a:pt x="2315" y="5037"/>
                  <a:pt x="2333" y="5037"/>
                  <a:pt x="2360" y="5031"/>
                </a:cubicBezTo>
                <a:cubicBezTo>
                  <a:pt x="2322" y="5050"/>
                  <a:pt x="2320" y="5097"/>
                  <a:pt x="2327" y="5126"/>
                </a:cubicBezTo>
                <a:cubicBezTo>
                  <a:pt x="2356" y="5204"/>
                  <a:pt x="2430" y="5148"/>
                  <a:pt x="2479" y="5132"/>
                </a:cubicBezTo>
                <a:cubicBezTo>
                  <a:pt x="2461" y="5140"/>
                  <a:pt x="2379" y="5209"/>
                  <a:pt x="2455" y="5185"/>
                </a:cubicBezTo>
                <a:cubicBezTo>
                  <a:pt x="2358" y="5241"/>
                  <a:pt x="2497" y="5244"/>
                  <a:pt x="2491" y="5304"/>
                </a:cubicBezTo>
                <a:cubicBezTo>
                  <a:pt x="2456" y="5290"/>
                  <a:pt x="2408" y="5282"/>
                  <a:pt x="2384" y="5250"/>
                </a:cubicBezTo>
                <a:cubicBezTo>
                  <a:pt x="2356" y="5214"/>
                  <a:pt x="2367" y="5165"/>
                  <a:pt x="2304" y="5188"/>
                </a:cubicBezTo>
                <a:cubicBezTo>
                  <a:pt x="2386" y="5204"/>
                  <a:pt x="2255" y="5203"/>
                  <a:pt x="2242" y="5206"/>
                </a:cubicBezTo>
                <a:cubicBezTo>
                  <a:pt x="2262" y="5217"/>
                  <a:pt x="2283" y="5228"/>
                  <a:pt x="2304" y="5238"/>
                </a:cubicBezTo>
                <a:cubicBezTo>
                  <a:pt x="2231" y="5253"/>
                  <a:pt x="2338" y="5271"/>
                  <a:pt x="2369" y="5256"/>
                </a:cubicBezTo>
                <a:cubicBezTo>
                  <a:pt x="2340" y="5293"/>
                  <a:pt x="2291" y="5284"/>
                  <a:pt x="2251" y="5282"/>
                </a:cubicBezTo>
                <a:cubicBezTo>
                  <a:pt x="2224" y="5280"/>
                  <a:pt x="2105" y="5302"/>
                  <a:pt x="2179" y="5325"/>
                </a:cubicBezTo>
                <a:cubicBezTo>
                  <a:pt x="2116" y="5372"/>
                  <a:pt x="2035" y="5327"/>
                  <a:pt x="1965" y="5345"/>
                </a:cubicBezTo>
                <a:cubicBezTo>
                  <a:pt x="1987" y="5347"/>
                  <a:pt x="2009" y="5349"/>
                  <a:pt x="2031" y="5351"/>
                </a:cubicBezTo>
                <a:cubicBezTo>
                  <a:pt x="2008" y="5351"/>
                  <a:pt x="1987" y="5357"/>
                  <a:pt x="1968" y="5369"/>
                </a:cubicBezTo>
                <a:cubicBezTo>
                  <a:pt x="2062" y="5420"/>
                  <a:pt x="2228" y="5353"/>
                  <a:pt x="2307" y="5298"/>
                </a:cubicBezTo>
                <a:cubicBezTo>
                  <a:pt x="2288" y="5314"/>
                  <a:pt x="2268" y="5329"/>
                  <a:pt x="2247" y="5342"/>
                </a:cubicBezTo>
                <a:cubicBezTo>
                  <a:pt x="2277" y="5348"/>
                  <a:pt x="2346" y="5312"/>
                  <a:pt x="2351" y="5363"/>
                </a:cubicBezTo>
                <a:cubicBezTo>
                  <a:pt x="2331" y="5344"/>
                  <a:pt x="2214" y="5353"/>
                  <a:pt x="2186" y="5363"/>
                </a:cubicBezTo>
                <a:cubicBezTo>
                  <a:pt x="2124" y="5385"/>
                  <a:pt x="2043" y="5408"/>
                  <a:pt x="1977" y="5393"/>
                </a:cubicBezTo>
                <a:cubicBezTo>
                  <a:pt x="2009" y="5402"/>
                  <a:pt x="2016" y="5421"/>
                  <a:pt x="1989" y="5443"/>
                </a:cubicBezTo>
                <a:cubicBezTo>
                  <a:pt x="2025" y="5467"/>
                  <a:pt x="2075" y="5439"/>
                  <a:pt x="2111" y="5431"/>
                </a:cubicBezTo>
                <a:cubicBezTo>
                  <a:pt x="2080" y="5441"/>
                  <a:pt x="2053" y="5460"/>
                  <a:pt x="2022" y="5470"/>
                </a:cubicBezTo>
                <a:cubicBezTo>
                  <a:pt x="2010" y="5474"/>
                  <a:pt x="1871" y="5511"/>
                  <a:pt x="1960" y="5494"/>
                </a:cubicBezTo>
                <a:cubicBezTo>
                  <a:pt x="1903" y="5517"/>
                  <a:pt x="1968" y="5537"/>
                  <a:pt x="1986" y="5559"/>
                </a:cubicBezTo>
                <a:cubicBezTo>
                  <a:pt x="2001" y="5497"/>
                  <a:pt x="2111" y="5518"/>
                  <a:pt x="2156" y="5515"/>
                </a:cubicBezTo>
                <a:cubicBezTo>
                  <a:pt x="2115" y="5529"/>
                  <a:pt x="2028" y="5502"/>
                  <a:pt x="2010" y="5556"/>
                </a:cubicBezTo>
                <a:cubicBezTo>
                  <a:pt x="2040" y="5556"/>
                  <a:pt x="2069" y="5554"/>
                  <a:pt x="2099" y="5550"/>
                </a:cubicBezTo>
                <a:cubicBezTo>
                  <a:pt x="2059" y="5564"/>
                  <a:pt x="2016" y="5564"/>
                  <a:pt x="1977" y="5583"/>
                </a:cubicBezTo>
                <a:cubicBezTo>
                  <a:pt x="2046" y="5576"/>
                  <a:pt x="1973" y="5621"/>
                  <a:pt x="2164" y="5592"/>
                </a:cubicBezTo>
                <a:cubicBezTo>
                  <a:pt x="2113" y="5622"/>
                  <a:pt x="2025" y="5587"/>
                  <a:pt x="1984" y="5623"/>
                </a:cubicBezTo>
                <a:cubicBezTo>
                  <a:pt x="1953" y="5649"/>
                  <a:pt x="2012" y="5659"/>
                  <a:pt x="2037" y="5648"/>
                </a:cubicBezTo>
                <a:cubicBezTo>
                  <a:pt x="1963" y="5697"/>
                  <a:pt x="2063" y="5657"/>
                  <a:pt x="2080" y="5655"/>
                </a:cubicBezTo>
                <a:cubicBezTo>
                  <a:pt x="2117" y="5651"/>
                  <a:pt x="2154" y="5652"/>
                  <a:pt x="2191" y="5651"/>
                </a:cubicBezTo>
                <a:cubicBezTo>
                  <a:pt x="2164" y="5660"/>
                  <a:pt x="2092" y="5676"/>
                  <a:pt x="2075" y="5699"/>
                </a:cubicBezTo>
                <a:cubicBezTo>
                  <a:pt x="2053" y="5730"/>
                  <a:pt x="2116" y="5742"/>
                  <a:pt x="2135" y="5722"/>
                </a:cubicBezTo>
                <a:cubicBezTo>
                  <a:pt x="2116" y="5741"/>
                  <a:pt x="2099" y="5762"/>
                  <a:pt x="2084" y="5785"/>
                </a:cubicBezTo>
                <a:cubicBezTo>
                  <a:pt x="2114" y="5767"/>
                  <a:pt x="2140" y="5733"/>
                  <a:pt x="2179" y="5737"/>
                </a:cubicBezTo>
                <a:cubicBezTo>
                  <a:pt x="2144" y="5756"/>
                  <a:pt x="2110" y="5778"/>
                  <a:pt x="2084" y="5809"/>
                </a:cubicBezTo>
                <a:cubicBezTo>
                  <a:pt x="2128" y="5808"/>
                  <a:pt x="2170" y="5785"/>
                  <a:pt x="2206" y="5761"/>
                </a:cubicBezTo>
                <a:cubicBezTo>
                  <a:pt x="2159" y="5801"/>
                  <a:pt x="2087" y="5823"/>
                  <a:pt x="2053" y="5877"/>
                </a:cubicBezTo>
                <a:cubicBezTo>
                  <a:pt x="2014" y="5941"/>
                  <a:pt x="2212" y="5965"/>
                  <a:pt x="2239" y="5972"/>
                </a:cubicBezTo>
                <a:cubicBezTo>
                  <a:pt x="2214" y="5967"/>
                  <a:pt x="2191" y="5979"/>
                  <a:pt x="2176" y="5998"/>
                </a:cubicBezTo>
                <a:cubicBezTo>
                  <a:pt x="2197" y="5997"/>
                  <a:pt x="2218" y="5999"/>
                  <a:pt x="2239" y="6004"/>
                </a:cubicBezTo>
                <a:cubicBezTo>
                  <a:pt x="2207" y="6024"/>
                  <a:pt x="2174" y="5998"/>
                  <a:pt x="2144" y="6019"/>
                </a:cubicBezTo>
                <a:cubicBezTo>
                  <a:pt x="2186" y="6028"/>
                  <a:pt x="2172" y="6035"/>
                  <a:pt x="2144" y="6052"/>
                </a:cubicBezTo>
                <a:cubicBezTo>
                  <a:pt x="2173" y="6037"/>
                  <a:pt x="2205" y="6052"/>
                  <a:pt x="2236" y="6043"/>
                </a:cubicBezTo>
                <a:cubicBezTo>
                  <a:pt x="2269" y="6033"/>
                  <a:pt x="2282" y="5999"/>
                  <a:pt x="2316" y="5990"/>
                </a:cubicBezTo>
                <a:cubicBezTo>
                  <a:pt x="2310" y="6013"/>
                  <a:pt x="2319" y="6020"/>
                  <a:pt x="2346" y="6025"/>
                </a:cubicBezTo>
                <a:cubicBezTo>
                  <a:pt x="2231" y="6024"/>
                  <a:pt x="2136" y="6140"/>
                  <a:pt x="2212" y="6096"/>
                </a:cubicBezTo>
                <a:cubicBezTo>
                  <a:pt x="2205" y="6107"/>
                  <a:pt x="2198" y="6118"/>
                  <a:pt x="2191" y="6129"/>
                </a:cubicBezTo>
                <a:cubicBezTo>
                  <a:pt x="2247" y="6124"/>
                  <a:pt x="2273" y="6033"/>
                  <a:pt x="2337" y="6061"/>
                </a:cubicBezTo>
                <a:cubicBezTo>
                  <a:pt x="2302" y="6069"/>
                  <a:pt x="2238" y="6095"/>
                  <a:pt x="2230" y="6135"/>
                </a:cubicBezTo>
                <a:cubicBezTo>
                  <a:pt x="2253" y="6136"/>
                  <a:pt x="2275" y="6130"/>
                  <a:pt x="2295" y="6117"/>
                </a:cubicBezTo>
                <a:cubicBezTo>
                  <a:pt x="2274" y="6133"/>
                  <a:pt x="2252" y="6146"/>
                  <a:pt x="2239" y="6168"/>
                </a:cubicBezTo>
                <a:cubicBezTo>
                  <a:pt x="2269" y="6173"/>
                  <a:pt x="2300" y="6167"/>
                  <a:pt x="2331" y="6168"/>
                </a:cubicBezTo>
                <a:cubicBezTo>
                  <a:pt x="2285" y="6177"/>
                  <a:pt x="2217" y="6160"/>
                  <a:pt x="2179" y="6194"/>
                </a:cubicBezTo>
                <a:cubicBezTo>
                  <a:pt x="2244" y="6247"/>
                  <a:pt x="2325" y="6185"/>
                  <a:pt x="2396" y="6188"/>
                </a:cubicBezTo>
                <a:cubicBezTo>
                  <a:pt x="2356" y="6196"/>
                  <a:pt x="2356" y="6200"/>
                  <a:pt x="2396" y="6200"/>
                </a:cubicBezTo>
                <a:cubicBezTo>
                  <a:pt x="2337" y="6206"/>
                  <a:pt x="2253" y="6202"/>
                  <a:pt x="2212" y="6254"/>
                </a:cubicBezTo>
                <a:cubicBezTo>
                  <a:pt x="2253" y="6223"/>
                  <a:pt x="2317" y="6242"/>
                  <a:pt x="2361" y="6257"/>
                </a:cubicBezTo>
                <a:cubicBezTo>
                  <a:pt x="2343" y="6274"/>
                  <a:pt x="2322" y="6280"/>
                  <a:pt x="2298" y="6278"/>
                </a:cubicBezTo>
                <a:cubicBezTo>
                  <a:pt x="2292" y="6322"/>
                  <a:pt x="2340" y="6308"/>
                  <a:pt x="2363" y="6298"/>
                </a:cubicBezTo>
                <a:cubicBezTo>
                  <a:pt x="2354" y="6308"/>
                  <a:pt x="2345" y="6318"/>
                  <a:pt x="2337" y="6328"/>
                </a:cubicBezTo>
                <a:cubicBezTo>
                  <a:pt x="2386" y="6332"/>
                  <a:pt x="2396" y="6252"/>
                  <a:pt x="2470" y="6266"/>
                </a:cubicBezTo>
                <a:cubicBezTo>
                  <a:pt x="2433" y="6266"/>
                  <a:pt x="2414" y="6301"/>
                  <a:pt x="2382" y="6314"/>
                </a:cubicBezTo>
                <a:cubicBezTo>
                  <a:pt x="2399" y="6353"/>
                  <a:pt x="2431" y="6335"/>
                  <a:pt x="2462" y="6325"/>
                </a:cubicBezTo>
                <a:cubicBezTo>
                  <a:pt x="2458" y="6381"/>
                  <a:pt x="2359" y="6357"/>
                  <a:pt x="2325" y="6376"/>
                </a:cubicBezTo>
                <a:cubicBezTo>
                  <a:pt x="2375" y="6374"/>
                  <a:pt x="2425" y="6370"/>
                  <a:pt x="2476" y="6370"/>
                </a:cubicBezTo>
                <a:cubicBezTo>
                  <a:pt x="2425" y="6391"/>
                  <a:pt x="2370" y="6400"/>
                  <a:pt x="2322" y="6426"/>
                </a:cubicBezTo>
                <a:cubicBezTo>
                  <a:pt x="2332" y="6427"/>
                  <a:pt x="2344" y="6428"/>
                  <a:pt x="2359" y="6429"/>
                </a:cubicBezTo>
                <a:cubicBezTo>
                  <a:pt x="2348" y="6432"/>
                  <a:pt x="2338" y="6435"/>
                  <a:pt x="2327" y="6438"/>
                </a:cubicBezTo>
                <a:cubicBezTo>
                  <a:pt x="2347" y="6490"/>
                  <a:pt x="2416" y="6479"/>
                  <a:pt x="2437" y="6435"/>
                </a:cubicBezTo>
                <a:cubicBezTo>
                  <a:pt x="2435" y="6434"/>
                  <a:pt x="2433" y="6433"/>
                  <a:pt x="2431" y="6432"/>
                </a:cubicBezTo>
                <a:cubicBezTo>
                  <a:pt x="2476" y="6432"/>
                  <a:pt x="2519" y="6425"/>
                  <a:pt x="2539" y="6405"/>
                </a:cubicBezTo>
                <a:cubicBezTo>
                  <a:pt x="2508" y="6408"/>
                  <a:pt x="2476" y="6416"/>
                  <a:pt x="2446" y="6402"/>
                </a:cubicBezTo>
                <a:cubicBezTo>
                  <a:pt x="2518" y="6395"/>
                  <a:pt x="2591" y="6384"/>
                  <a:pt x="2663" y="6393"/>
                </a:cubicBezTo>
                <a:cubicBezTo>
                  <a:pt x="2652" y="6402"/>
                  <a:pt x="2641" y="6411"/>
                  <a:pt x="2631" y="6420"/>
                </a:cubicBezTo>
                <a:cubicBezTo>
                  <a:pt x="2657" y="6441"/>
                  <a:pt x="2707" y="6433"/>
                  <a:pt x="2690" y="6390"/>
                </a:cubicBezTo>
                <a:cubicBezTo>
                  <a:pt x="2729" y="6395"/>
                  <a:pt x="2832" y="6309"/>
                  <a:pt x="2844" y="6378"/>
                </a:cubicBezTo>
                <a:cubicBezTo>
                  <a:pt x="2871" y="6369"/>
                  <a:pt x="2891" y="6359"/>
                  <a:pt x="2844" y="6343"/>
                </a:cubicBezTo>
                <a:cubicBezTo>
                  <a:pt x="2894" y="6357"/>
                  <a:pt x="2969" y="6308"/>
                  <a:pt x="2913" y="6289"/>
                </a:cubicBezTo>
                <a:cubicBezTo>
                  <a:pt x="2958" y="6303"/>
                  <a:pt x="2971" y="6269"/>
                  <a:pt x="3005" y="6272"/>
                </a:cubicBezTo>
                <a:cubicBezTo>
                  <a:pt x="2993" y="6281"/>
                  <a:pt x="2982" y="6291"/>
                  <a:pt x="2972" y="6301"/>
                </a:cubicBezTo>
                <a:cubicBezTo>
                  <a:pt x="2982" y="6308"/>
                  <a:pt x="2992" y="6315"/>
                  <a:pt x="3002" y="6322"/>
                </a:cubicBezTo>
                <a:cubicBezTo>
                  <a:pt x="2974" y="6358"/>
                  <a:pt x="2904" y="6343"/>
                  <a:pt x="2895" y="6396"/>
                </a:cubicBezTo>
                <a:cubicBezTo>
                  <a:pt x="2954" y="6369"/>
                  <a:pt x="3038" y="6372"/>
                  <a:pt x="3067" y="6301"/>
                </a:cubicBezTo>
                <a:cubicBezTo>
                  <a:pt x="3072" y="6350"/>
                  <a:pt x="3096" y="6327"/>
                  <a:pt x="3130" y="6307"/>
                </a:cubicBezTo>
                <a:cubicBezTo>
                  <a:pt x="3063" y="6399"/>
                  <a:pt x="2932" y="6359"/>
                  <a:pt x="2850" y="6426"/>
                </a:cubicBezTo>
                <a:cubicBezTo>
                  <a:pt x="2870" y="6416"/>
                  <a:pt x="2891" y="6412"/>
                  <a:pt x="2913" y="6414"/>
                </a:cubicBezTo>
                <a:cubicBezTo>
                  <a:pt x="2882" y="6426"/>
                  <a:pt x="2848" y="6432"/>
                  <a:pt x="2821" y="6453"/>
                </a:cubicBezTo>
                <a:cubicBezTo>
                  <a:pt x="2863" y="6478"/>
                  <a:pt x="2895" y="6407"/>
                  <a:pt x="2942" y="6426"/>
                </a:cubicBezTo>
                <a:cubicBezTo>
                  <a:pt x="2932" y="6434"/>
                  <a:pt x="2921" y="6442"/>
                  <a:pt x="2910" y="6450"/>
                </a:cubicBezTo>
                <a:cubicBezTo>
                  <a:pt x="2967" y="6448"/>
                  <a:pt x="3019" y="6401"/>
                  <a:pt x="3064" y="6373"/>
                </a:cubicBezTo>
                <a:cubicBezTo>
                  <a:pt x="3091" y="6419"/>
                  <a:pt x="3038" y="6405"/>
                  <a:pt x="3008" y="6419"/>
                </a:cubicBezTo>
                <a:cubicBezTo>
                  <a:pt x="2986" y="6429"/>
                  <a:pt x="2878" y="6473"/>
                  <a:pt x="2948" y="6473"/>
                </a:cubicBezTo>
                <a:cubicBezTo>
                  <a:pt x="2916" y="6482"/>
                  <a:pt x="2886" y="6495"/>
                  <a:pt x="2856" y="6509"/>
                </a:cubicBezTo>
                <a:cubicBezTo>
                  <a:pt x="2892" y="6521"/>
                  <a:pt x="2913" y="6482"/>
                  <a:pt x="2948" y="6485"/>
                </a:cubicBezTo>
                <a:cubicBezTo>
                  <a:pt x="2888" y="6517"/>
                  <a:pt x="2950" y="6484"/>
                  <a:pt x="2945" y="6536"/>
                </a:cubicBezTo>
                <a:cubicBezTo>
                  <a:pt x="2979" y="6504"/>
                  <a:pt x="3014" y="6472"/>
                  <a:pt x="3064" y="6477"/>
                </a:cubicBezTo>
                <a:cubicBezTo>
                  <a:pt x="3028" y="6484"/>
                  <a:pt x="2998" y="6505"/>
                  <a:pt x="2975" y="6533"/>
                </a:cubicBezTo>
                <a:cubicBezTo>
                  <a:pt x="3008" y="6523"/>
                  <a:pt x="3037" y="6505"/>
                  <a:pt x="3070" y="6494"/>
                </a:cubicBezTo>
                <a:cubicBezTo>
                  <a:pt x="3047" y="6505"/>
                  <a:pt x="3027" y="6523"/>
                  <a:pt x="3014" y="6545"/>
                </a:cubicBezTo>
                <a:cubicBezTo>
                  <a:pt x="3088" y="6547"/>
                  <a:pt x="3123" y="6473"/>
                  <a:pt x="3192" y="6465"/>
                </a:cubicBezTo>
                <a:cubicBezTo>
                  <a:pt x="3155" y="6485"/>
                  <a:pt x="3139" y="6525"/>
                  <a:pt x="3109" y="6552"/>
                </a:cubicBezTo>
                <a:cubicBezTo>
                  <a:pt x="3079" y="6580"/>
                  <a:pt x="3019" y="6597"/>
                  <a:pt x="3011" y="6643"/>
                </a:cubicBezTo>
                <a:cubicBezTo>
                  <a:pt x="3076" y="6609"/>
                  <a:pt x="3153" y="6545"/>
                  <a:pt x="3221" y="6527"/>
                </a:cubicBezTo>
                <a:cubicBezTo>
                  <a:pt x="3154" y="6583"/>
                  <a:pt x="3074" y="6609"/>
                  <a:pt x="3007" y="6661"/>
                </a:cubicBezTo>
                <a:cubicBezTo>
                  <a:pt x="3024" y="6684"/>
                  <a:pt x="3048" y="6687"/>
                  <a:pt x="3067" y="6663"/>
                </a:cubicBezTo>
                <a:cubicBezTo>
                  <a:pt x="3074" y="6704"/>
                  <a:pt x="3105" y="6694"/>
                  <a:pt x="3118" y="6663"/>
                </a:cubicBezTo>
                <a:cubicBezTo>
                  <a:pt x="3088" y="6741"/>
                  <a:pt x="3173" y="6651"/>
                  <a:pt x="3186" y="6643"/>
                </a:cubicBezTo>
                <a:cubicBezTo>
                  <a:pt x="3217" y="6622"/>
                  <a:pt x="3256" y="6635"/>
                  <a:pt x="3254" y="6583"/>
                </a:cubicBezTo>
                <a:cubicBezTo>
                  <a:pt x="3275" y="6609"/>
                  <a:pt x="3294" y="6605"/>
                  <a:pt x="3304" y="6574"/>
                </a:cubicBezTo>
                <a:cubicBezTo>
                  <a:pt x="3300" y="6598"/>
                  <a:pt x="3289" y="6618"/>
                  <a:pt x="3272" y="6634"/>
                </a:cubicBezTo>
                <a:cubicBezTo>
                  <a:pt x="3290" y="6637"/>
                  <a:pt x="3308" y="6640"/>
                  <a:pt x="3325" y="6643"/>
                </a:cubicBezTo>
                <a:cubicBezTo>
                  <a:pt x="3301" y="6642"/>
                  <a:pt x="3282" y="6642"/>
                  <a:pt x="3266" y="6660"/>
                </a:cubicBezTo>
                <a:cubicBezTo>
                  <a:pt x="3284" y="6676"/>
                  <a:pt x="3305" y="6682"/>
                  <a:pt x="3328" y="6681"/>
                </a:cubicBezTo>
                <a:lnTo>
                  <a:pt x="3296" y="6693"/>
                </a:lnTo>
                <a:lnTo>
                  <a:pt x="3299" y="6695"/>
                </a:lnTo>
                <a:cubicBezTo>
                  <a:pt x="3298" y="6702"/>
                  <a:pt x="3413" y="6748"/>
                  <a:pt x="3400" y="6669"/>
                </a:cubicBezTo>
                <a:cubicBezTo>
                  <a:pt x="3428" y="6680"/>
                  <a:pt x="3455" y="6694"/>
                  <a:pt x="3486" y="6693"/>
                </a:cubicBezTo>
                <a:lnTo>
                  <a:pt x="3462" y="6665"/>
                </a:lnTo>
                <a:cubicBezTo>
                  <a:pt x="3480" y="6667"/>
                  <a:pt x="3498" y="6665"/>
                  <a:pt x="3515" y="6655"/>
                </a:cubicBezTo>
                <a:cubicBezTo>
                  <a:pt x="3510" y="6631"/>
                  <a:pt x="3495" y="6619"/>
                  <a:pt x="3471" y="6625"/>
                </a:cubicBezTo>
                <a:cubicBezTo>
                  <a:pt x="3490" y="6614"/>
                  <a:pt x="3511" y="6610"/>
                  <a:pt x="3533" y="6613"/>
                </a:cubicBezTo>
                <a:cubicBezTo>
                  <a:pt x="3519" y="6579"/>
                  <a:pt x="3453" y="6578"/>
                  <a:pt x="3512" y="6563"/>
                </a:cubicBezTo>
                <a:cubicBezTo>
                  <a:pt x="3480" y="6567"/>
                  <a:pt x="3452" y="6582"/>
                  <a:pt x="3420" y="6589"/>
                </a:cubicBezTo>
                <a:cubicBezTo>
                  <a:pt x="3443" y="6578"/>
                  <a:pt x="3463" y="6560"/>
                  <a:pt x="3477" y="6539"/>
                </a:cubicBezTo>
                <a:cubicBezTo>
                  <a:pt x="3426" y="6521"/>
                  <a:pt x="3369" y="6525"/>
                  <a:pt x="3322" y="6494"/>
                </a:cubicBezTo>
                <a:cubicBezTo>
                  <a:pt x="3357" y="6507"/>
                  <a:pt x="3413" y="6525"/>
                  <a:pt x="3441" y="6488"/>
                </a:cubicBezTo>
                <a:cubicBezTo>
                  <a:pt x="3454" y="6547"/>
                  <a:pt x="3591" y="6542"/>
                  <a:pt x="3515" y="6515"/>
                </a:cubicBezTo>
                <a:cubicBezTo>
                  <a:pt x="3556" y="6527"/>
                  <a:pt x="3601" y="6519"/>
                  <a:pt x="3640" y="6506"/>
                </a:cubicBezTo>
                <a:cubicBezTo>
                  <a:pt x="3619" y="6505"/>
                  <a:pt x="3598" y="6502"/>
                  <a:pt x="3578" y="6497"/>
                </a:cubicBezTo>
                <a:cubicBezTo>
                  <a:pt x="3612" y="6502"/>
                  <a:pt x="3648" y="6501"/>
                  <a:pt x="3670" y="6470"/>
                </a:cubicBezTo>
                <a:cubicBezTo>
                  <a:pt x="3629" y="6488"/>
                  <a:pt x="3591" y="6491"/>
                  <a:pt x="3548" y="6476"/>
                </a:cubicBezTo>
                <a:cubicBezTo>
                  <a:pt x="3583" y="6480"/>
                  <a:pt x="3643" y="6499"/>
                  <a:pt x="3652" y="6447"/>
                </a:cubicBezTo>
                <a:cubicBezTo>
                  <a:pt x="3613" y="6430"/>
                  <a:pt x="3570" y="6436"/>
                  <a:pt x="3530" y="6423"/>
                </a:cubicBezTo>
                <a:cubicBezTo>
                  <a:pt x="3580" y="6426"/>
                  <a:pt x="3636" y="6449"/>
                  <a:pt x="3685" y="6429"/>
                </a:cubicBezTo>
                <a:cubicBezTo>
                  <a:pt x="3634" y="6410"/>
                  <a:pt x="3578" y="6414"/>
                  <a:pt x="3530" y="6387"/>
                </a:cubicBezTo>
                <a:cubicBezTo>
                  <a:pt x="3683" y="6439"/>
                  <a:pt x="3687" y="6365"/>
                  <a:pt x="3732" y="6349"/>
                </a:cubicBezTo>
                <a:cubicBezTo>
                  <a:pt x="3668" y="6361"/>
                  <a:pt x="3585" y="6347"/>
                  <a:pt x="3524" y="6325"/>
                </a:cubicBezTo>
                <a:cubicBezTo>
                  <a:pt x="3593" y="6321"/>
                  <a:pt x="3673" y="6359"/>
                  <a:pt x="3738" y="6322"/>
                </a:cubicBezTo>
                <a:cubicBezTo>
                  <a:pt x="3707" y="6313"/>
                  <a:pt x="3675" y="6307"/>
                  <a:pt x="3643" y="6301"/>
                </a:cubicBezTo>
                <a:cubicBezTo>
                  <a:pt x="3680" y="6301"/>
                  <a:pt x="3741" y="6324"/>
                  <a:pt x="3768" y="6286"/>
                </a:cubicBezTo>
                <a:cubicBezTo>
                  <a:pt x="3748" y="6289"/>
                  <a:pt x="3728" y="6290"/>
                  <a:pt x="3709" y="6289"/>
                </a:cubicBezTo>
                <a:cubicBezTo>
                  <a:pt x="3785" y="6270"/>
                  <a:pt x="3666" y="6263"/>
                  <a:pt x="3646" y="6257"/>
                </a:cubicBezTo>
                <a:cubicBezTo>
                  <a:pt x="3699" y="6262"/>
                  <a:pt x="3843" y="6293"/>
                  <a:pt x="3830" y="6197"/>
                </a:cubicBezTo>
                <a:cubicBezTo>
                  <a:pt x="3791" y="6197"/>
                  <a:pt x="3742" y="6210"/>
                  <a:pt x="3711" y="6177"/>
                </a:cubicBezTo>
                <a:cubicBezTo>
                  <a:pt x="3927" y="6213"/>
                  <a:pt x="3873" y="6169"/>
                  <a:pt x="3916" y="6135"/>
                </a:cubicBezTo>
                <a:cubicBezTo>
                  <a:pt x="3872" y="6150"/>
                  <a:pt x="3830" y="6135"/>
                  <a:pt x="3797" y="6114"/>
                </a:cubicBezTo>
                <a:cubicBezTo>
                  <a:pt x="3826" y="6114"/>
                  <a:pt x="3996" y="6146"/>
                  <a:pt x="3940" y="6073"/>
                </a:cubicBezTo>
                <a:cubicBezTo>
                  <a:pt x="3967" y="6078"/>
                  <a:pt x="3979" y="6063"/>
                  <a:pt x="3970" y="6037"/>
                </a:cubicBezTo>
                <a:cubicBezTo>
                  <a:pt x="3946" y="6042"/>
                  <a:pt x="3922" y="6048"/>
                  <a:pt x="3898" y="6055"/>
                </a:cubicBezTo>
                <a:cubicBezTo>
                  <a:pt x="3926" y="6036"/>
                  <a:pt x="4005" y="5995"/>
                  <a:pt x="3982" y="5950"/>
                </a:cubicBezTo>
                <a:cubicBezTo>
                  <a:pt x="3965" y="5914"/>
                  <a:pt x="3885" y="5903"/>
                  <a:pt x="3854" y="5880"/>
                </a:cubicBezTo>
                <a:cubicBezTo>
                  <a:pt x="3914" y="5886"/>
                  <a:pt x="3972" y="5942"/>
                  <a:pt x="4035" y="5921"/>
                </a:cubicBezTo>
                <a:cubicBezTo>
                  <a:pt x="4014" y="5912"/>
                  <a:pt x="3995" y="5901"/>
                  <a:pt x="3976" y="5889"/>
                </a:cubicBezTo>
                <a:cubicBezTo>
                  <a:pt x="4036" y="5901"/>
                  <a:pt x="3991" y="5857"/>
                  <a:pt x="3954" y="5860"/>
                </a:cubicBezTo>
                <a:cubicBezTo>
                  <a:pt x="3918" y="5863"/>
                  <a:pt x="3868" y="5828"/>
                  <a:pt x="3845" y="5802"/>
                </a:cubicBezTo>
                <a:cubicBezTo>
                  <a:pt x="3905" y="5831"/>
                  <a:pt x="4025" y="5842"/>
                  <a:pt x="3991" y="5782"/>
                </a:cubicBezTo>
                <a:cubicBezTo>
                  <a:pt x="4033" y="5783"/>
                  <a:pt x="4034" y="5778"/>
                  <a:pt x="3993" y="5767"/>
                </a:cubicBezTo>
                <a:cubicBezTo>
                  <a:pt x="4030" y="5774"/>
                  <a:pt x="4064" y="5768"/>
                  <a:pt x="4097" y="5790"/>
                </a:cubicBezTo>
                <a:cubicBezTo>
                  <a:pt x="4064" y="5785"/>
                  <a:pt x="4028" y="5787"/>
                  <a:pt x="4017" y="5823"/>
                </a:cubicBezTo>
                <a:cubicBezTo>
                  <a:pt x="4055" y="5824"/>
                  <a:pt x="4092" y="5810"/>
                  <a:pt x="4127" y="5797"/>
                </a:cubicBezTo>
                <a:lnTo>
                  <a:pt x="4124" y="5796"/>
                </a:lnTo>
                <a:cubicBezTo>
                  <a:pt x="4136" y="5786"/>
                  <a:pt x="4088" y="5789"/>
                  <a:pt x="4140" y="5779"/>
                </a:cubicBezTo>
                <a:cubicBezTo>
                  <a:pt x="4162" y="5775"/>
                  <a:pt x="4212" y="5747"/>
                  <a:pt x="4228" y="5755"/>
                </a:cubicBezTo>
                <a:cubicBezTo>
                  <a:pt x="4240" y="5690"/>
                  <a:pt x="4102" y="5742"/>
                  <a:pt x="4139" y="5666"/>
                </a:cubicBezTo>
                <a:cubicBezTo>
                  <a:pt x="4154" y="5700"/>
                  <a:pt x="4220" y="5724"/>
                  <a:pt x="4254" y="5713"/>
                </a:cubicBezTo>
                <a:cubicBezTo>
                  <a:pt x="4250" y="5689"/>
                  <a:pt x="4233" y="5671"/>
                  <a:pt x="4210" y="5663"/>
                </a:cubicBezTo>
                <a:cubicBezTo>
                  <a:pt x="4230" y="5663"/>
                  <a:pt x="4300" y="5717"/>
                  <a:pt x="4310" y="5681"/>
                </a:cubicBezTo>
                <a:cubicBezTo>
                  <a:pt x="4330" y="5613"/>
                  <a:pt x="4227" y="5650"/>
                  <a:pt x="4249" y="5589"/>
                </a:cubicBezTo>
                <a:cubicBezTo>
                  <a:pt x="4276" y="5601"/>
                  <a:pt x="4364" y="5683"/>
                  <a:pt x="4398" y="5658"/>
                </a:cubicBezTo>
                <a:cubicBezTo>
                  <a:pt x="4411" y="5648"/>
                  <a:pt x="4324" y="5586"/>
                  <a:pt x="4314" y="5580"/>
                </a:cubicBezTo>
                <a:cubicBezTo>
                  <a:pt x="4346" y="5590"/>
                  <a:pt x="4374" y="5610"/>
                  <a:pt x="4403" y="5627"/>
                </a:cubicBezTo>
                <a:cubicBezTo>
                  <a:pt x="4386" y="5609"/>
                  <a:pt x="4366" y="5594"/>
                  <a:pt x="4344" y="5583"/>
                </a:cubicBezTo>
                <a:cubicBezTo>
                  <a:pt x="4376" y="5595"/>
                  <a:pt x="4383" y="5593"/>
                  <a:pt x="4373" y="5562"/>
                </a:cubicBezTo>
                <a:cubicBezTo>
                  <a:pt x="4385" y="5572"/>
                  <a:pt x="4472" y="5636"/>
                  <a:pt x="4412" y="5568"/>
                </a:cubicBezTo>
                <a:cubicBezTo>
                  <a:pt x="4433" y="5589"/>
                  <a:pt x="4445" y="5585"/>
                  <a:pt x="4460" y="5562"/>
                </a:cubicBezTo>
                <a:cubicBezTo>
                  <a:pt x="4470" y="5547"/>
                  <a:pt x="4511" y="5565"/>
                  <a:pt x="4525" y="5562"/>
                </a:cubicBezTo>
                <a:cubicBezTo>
                  <a:pt x="4514" y="5503"/>
                  <a:pt x="4399" y="5474"/>
                  <a:pt x="4350" y="5485"/>
                </a:cubicBezTo>
                <a:cubicBezTo>
                  <a:pt x="4381" y="5449"/>
                  <a:pt x="4433" y="5484"/>
                  <a:pt x="4467" y="5494"/>
                </a:cubicBezTo>
                <a:cubicBezTo>
                  <a:pt x="4510" y="5507"/>
                  <a:pt x="4556" y="5490"/>
                  <a:pt x="4599" y="5506"/>
                </a:cubicBezTo>
                <a:cubicBezTo>
                  <a:pt x="4592" y="5476"/>
                  <a:pt x="4622" y="5440"/>
                  <a:pt x="4578" y="5428"/>
                </a:cubicBezTo>
                <a:cubicBezTo>
                  <a:pt x="4620" y="5422"/>
                  <a:pt x="4664" y="5364"/>
                  <a:pt x="4596" y="5358"/>
                </a:cubicBezTo>
                <a:cubicBezTo>
                  <a:pt x="4541" y="5353"/>
                  <a:pt x="4476" y="5377"/>
                  <a:pt x="4435" y="5327"/>
                </a:cubicBezTo>
                <a:cubicBezTo>
                  <a:pt x="4475" y="5283"/>
                  <a:pt x="4539" y="5318"/>
                  <a:pt x="4588" y="5299"/>
                </a:cubicBezTo>
                <a:cubicBezTo>
                  <a:pt x="4637" y="5281"/>
                  <a:pt x="4670" y="5313"/>
                  <a:pt x="4715" y="5301"/>
                </a:cubicBezTo>
                <a:cubicBezTo>
                  <a:pt x="4714" y="5277"/>
                  <a:pt x="4700" y="5263"/>
                  <a:pt x="4676" y="5262"/>
                </a:cubicBezTo>
                <a:cubicBezTo>
                  <a:pt x="4736" y="5195"/>
                  <a:pt x="4650" y="5169"/>
                  <a:pt x="4620" y="5117"/>
                </a:cubicBezTo>
                <a:cubicBezTo>
                  <a:pt x="4651" y="5113"/>
                  <a:pt x="4640" y="5099"/>
                  <a:pt x="4652" y="5080"/>
                </a:cubicBezTo>
                <a:cubicBezTo>
                  <a:pt x="4669" y="5051"/>
                  <a:pt x="4733" y="5068"/>
                  <a:pt x="4761" y="5060"/>
                </a:cubicBezTo>
                <a:cubicBezTo>
                  <a:pt x="4780" y="5054"/>
                  <a:pt x="4800" y="5082"/>
                  <a:pt x="4816" y="5089"/>
                </a:cubicBezTo>
                <a:cubicBezTo>
                  <a:pt x="4835" y="5097"/>
                  <a:pt x="4944" y="5076"/>
                  <a:pt x="4881" y="5048"/>
                </a:cubicBezTo>
                <a:cubicBezTo>
                  <a:pt x="4922" y="5055"/>
                  <a:pt x="4938" y="5002"/>
                  <a:pt x="4982" y="5016"/>
                </a:cubicBezTo>
                <a:cubicBezTo>
                  <a:pt x="4974" y="5006"/>
                  <a:pt x="4966" y="4996"/>
                  <a:pt x="4958" y="4986"/>
                </a:cubicBezTo>
                <a:cubicBezTo>
                  <a:pt x="4969" y="4980"/>
                  <a:pt x="4980" y="4974"/>
                  <a:pt x="4991" y="4968"/>
                </a:cubicBezTo>
                <a:cubicBezTo>
                  <a:pt x="4968" y="4960"/>
                  <a:pt x="4944" y="4953"/>
                  <a:pt x="4920" y="4947"/>
                </a:cubicBezTo>
                <a:cubicBezTo>
                  <a:pt x="4935" y="4894"/>
                  <a:pt x="4964" y="4934"/>
                  <a:pt x="4997" y="4929"/>
                </a:cubicBezTo>
                <a:cubicBezTo>
                  <a:pt x="5024" y="4925"/>
                  <a:pt x="5031" y="4879"/>
                  <a:pt x="5060" y="4881"/>
                </a:cubicBezTo>
                <a:cubicBezTo>
                  <a:pt x="5083" y="4883"/>
                  <a:pt x="5079" y="4920"/>
                  <a:pt x="5098" y="4924"/>
                </a:cubicBezTo>
                <a:cubicBezTo>
                  <a:pt x="5127" y="4929"/>
                  <a:pt x="5171" y="4903"/>
                  <a:pt x="5145" y="4870"/>
                </a:cubicBezTo>
                <a:cubicBezTo>
                  <a:pt x="5197" y="4889"/>
                  <a:pt x="5243" y="4912"/>
                  <a:pt x="5300" y="4909"/>
                </a:cubicBezTo>
                <a:cubicBezTo>
                  <a:pt x="5291" y="4899"/>
                  <a:pt x="5282" y="4889"/>
                  <a:pt x="5273" y="4879"/>
                </a:cubicBezTo>
                <a:cubicBezTo>
                  <a:pt x="5312" y="4880"/>
                  <a:pt x="5336" y="4856"/>
                  <a:pt x="5327" y="4906"/>
                </a:cubicBezTo>
                <a:cubicBezTo>
                  <a:pt x="5364" y="4870"/>
                  <a:pt x="5404" y="4905"/>
                  <a:pt x="5436" y="4838"/>
                </a:cubicBezTo>
                <a:cubicBezTo>
                  <a:pt x="5410" y="4825"/>
                  <a:pt x="5358" y="4809"/>
                  <a:pt x="5395" y="4772"/>
                </a:cubicBezTo>
                <a:cubicBezTo>
                  <a:pt x="5396" y="4832"/>
                  <a:pt x="5469" y="4807"/>
                  <a:pt x="5496" y="4781"/>
                </a:cubicBezTo>
                <a:cubicBezTo>
                  <a:pt x="5512" y="4766"/>
                  <a:pt x="5470" y="4748"/>
                  <a:pt x="5509" y="4742"/>
                </a:cubicBezTo>
                <a:cubicBezTo>
                  <a:pt x="5540" y="4738"/>
                  <a:pt x="5543" y="4698"/>
                  <a:pt x="5573" y="4686"/>
                </a:cubicBezTo>
                <a:cubicBezTo>
                  <a:pt x="5550" y="4684"/>
                  <a:pt x="5529" y="4676"/>
                  <a:pt x="5510" y="4662"/>
                </a:cubicBezTo>
                <a:cubicBezTo>
                  <a:pt x="5584" y="4660"/>
                  <a:pt x="5654" y="4682"/>
                  <a:pt x="5727" y="4683"/>
                </a:cubicBezTo>
                <a:cubicBezTo>
                  <a:pt x="5667" y="4687"/>
                  <a:pt x="5544" y="4744"/>
                  <a:pt x="5531" y="4811"/>
                </a:cubicBezTo>
                <a:cubicBezTo>
                  <a:pt x="5563" y="4788"/>
                  <a:pt x="5624" y="4830"/>
                  <a:pt x="5660" y="4834"/>
                </a:cubicBezTo>
                <a:cubicBezTo>
                  <a:pt x="5709" y="4840"/>
                  <a:pt x="5670" y="4765"/>
                  <a:pt x="5727" y="4769"/>
                </a:cubicBezTo>
                <a:cubicBezTo>
                  <a:pt x="5706" y="4784"/>
                  <a:pt x="5699" y="4807"/>
                  <a:pt x="5715" y="4829"/>
                </a:cubicBezTo>
                <a:cubicBezTo>
                  <a:pt x="5745" y="4784"/>
                  <a:pt x="5839" y="4820"/>
                  <a:pt x="5846" y="4754"/>
                </a:cubicBezTo>
                <a:cubicBezTo>
                  <a:pt x="5871" y="4763"/>
                  <a:pt x="5881" y="4784"/>
                  <a:pt x="5870" y="4808"/>
                </a:cubicBezTo>
                <a:cubicBezTo>
                  <a:pt x="5904" y="4786"/>
                  <a:pt x="5947" y="4803"/>
                  <a:pt x="5980" y="4774"/>
                </a:cubicBezTo>
                <a:cubicBezTo>
                  <a:pt x="6023" y="4737"/>
                  <a:pt x="6032" y="4749"/>
                  <a:pt x="6084" y="4740"/>
                </a:cubicBezTo>
                <a:cubicBezTo>
                  <a:pt x="6067" y="4707"/>
                  <a:pt x="6096" y="4672"/>
                  <a:pt x="6051" y="4656"/>
                </a:cubicBezTo>
                <a:cubicBezTo>
                  <a:pt x="6104" y="4618"/>
                  <a:pt x="6057" y="4704"/>
                  <a:pt x="6211" y="4707"/>
                </a:cubicBezTo>
                <a:cubicBezTo>
                  <a:pt x="6186" y="4686"/>
                  <a:pt x="6193" y="4663"/>
                  <a:pt x="6220" y="4650"/>
                </a:cubicBezTo>
                <a:cubicBezTo>
                  <a:pt x="6203" y="4736"/>
                  <a:pt x="6381" y="4616"/>
                  <a:pt x="6407" y="4612"/>
                </a:cubicBezTo>
                <a:cubicBezTo>
                  <a:pt x="6387" y="4589"/>
                  <a:pt x="6397" y="4565"/>
                  <a:pt x="6422" y="4552"/>
                </a:cubicBezTo>
                <a:cubicBezTo>
                  <a:pt x="6415" y="4620"/>
                  <a:pt x="6479" y="4537"/>
                  <a:pt x="6434" y="4600"/>
                </a:cubicBezTo>
                <a:cubicBezTo>
                  <a:pt x="6458" y="4587"/>
                  <a:pt x="6509" y="4522"/>
                  <a:pt x="6541" y="4546"/>
                </a:cubicBezTo>
                <a:cubicBezTo>
                  <a:pt x="6533" y="4518"/>
                  <a:pt x="6541" y="4471"/>
                  <a:pt x="6582" y="4487"/>
                </a:cubicBezTo>
                <a:cubicBezTo>
                  <a:pt x="6532" y="4445"/>
                  <a:pt x="6675" y="4463"/>
                  <a:pt x="6682" y="4423"/>
                </a:cubicBezTo>
                <a:cubicBezTo>
                  <a:pt x="6687" y="4391"/>
                  <a:pt x="6731" y="4391"/>
                  <a:pt x="6710" y="4356"/>
                </a:cubicBezTo>
                <a:cubicBezTo>
                  <a:pt x="6746" y="4373"/>
                  <a:pt x="6773" y="4336"/>
                  <a:pt x="6766" y="4303"/>
                </a:cubicBezTo>
                <a:cubicBezTo>
                  <a:pt x="6807" y="4316"/>
                  <a:pt x="6814" y="4280"/>
                  <a:pt x="6843" y="4263"/>
                </a:cubicBezTo>
                <a:cubicBezTo>
                  <a:pt x="6877" y="4242"/>
                  <a:pt x="6948" y="4229"/>
                  <a:pt x="6988" y="4214"/>
                </a:cubicBezTo>
                <a:cubicBezTo>
                  <a:pt x="7016" y="4204"/>
                  <a:pt x="7082" y="4224"/>
                  <a:pt x="7096" y="4198"/>
                </a:cubicBezTo>
                <a:cubicBezTo>
                  <a:pt x="7108" y="4176"/>
                  <a:pt x="7101" y="4140"/>
                  <a:pt x="7137" y="4149"/>
                </a:cubicBezTo>
                <a:cubicBezTo>
                  <a:pt x="7135" y="4107"/>
                  <a:pt x="7090" y="4113"/>
                  <a:pt x="7063" y="4095"/>
                </a:cubicBezTo>
                <a:cubicBezTo>
                  <a:pt x="7085" y="4101"/>
                  <a:pt x="7106" y="4098"/>
                  <a:pt x="7126" y="4086"/>
                </a:cubicBezTo>
                <a:cubicBezTo>
                  <a:pt x="7113" y="4068"/>
                  <a:pt x="7069" y="4059"/>
                  <a:pt x="7065" y="4036"/>
                </a:cubicBezTo>
                <a:cubicBezTo>
                  <a:pt x="7058" y="4002"/>
                  <a:pt x="7097" y="4009"/>
                  <a:pt x="7102" y="3976"/>
                </a:cubicBezTo>
                <a:cubicBezTo>
                  <a:pt x="7110" y="4007"/>
                  <a:pt x="7110" y="4055"/>
                  <a:pt x="7152" y="4024"/>
                </a:cubicBezTo>
                <a:cubicBezTo>
                  <a:pt x="7159" y="4097"/>
                  <a:pt x="7201" y="4076"/>
                  <a:pt x="7256" y="4095"/>
                </a:cubicBezTo>
                <a:cubicBezTo>
                  <a:pt x="7193" y="4101"/>
                  <a:pt x="7242" y="4142"/>
                  <a:pt x="7282" y="4142"/>
                </a:cubicBezTo>
                <a:cubicBezTo>
                  <a:pt x="7357" y="4142"/>
                  <a:pt x="7429" y="4149"/>
                  <a:pt x="7502" y="4134"/>
                </a:cubicBezTo>
                <a:cubicBezTo>
                  <a:pt x="7492" y="4112"/>
                  <a:pt x="7475" y="4096"/>
                  <a:pt x="7452" y="4086"/>
                </a:cubicBezTo>
                <a:cubicBezTo>
                  <a:pt x="7483" y="4088"/>
                  <a:pt x="7497" y="4113"/>
                  <a:pt x="7522" y="4126"/>
                </a:cubicBezTo>
                <a:cubicBezTo>
                  <a:pt x="7550" y="4140"/>
                  <a:pt x="7578" y="4130"/>
                  <a:pt x="7606" y="4128"/>
                </a:cubicBezTo>
                <a:cubicBezTo>
                  <a:pt x="7602" y="4103"/>
                  <a:pt x="7584" y="4087"/>
                  <a:pt x="7559" y="4086"/>
                </a:cubicBezTo>
                <a:cubicBezTo>
                  <a:pt x="7589" y="4081"/>
                  <a:pt x="7619" y="4100"/>
                  <a:pt x="7631" y="4061"/>
                </a:cubicBezTo>
                <a:cubicBezTo>
                  <a:pt x="7641" y="4028"/>
                  <a:pt x="7686" y="4076"/>
                  <a:pt x="7701" y="4082"/>
                </a:cubicBezTo>
                <a:cubicBezTo>
                  <a:pt x="7729" y="4092"/>
                  <a:pt x="7846" y="4105"/>
                  <a:pt x="7832" y="4045"/>
                </a:cubicBezTo>
                <a:cubicBezTo>
                  <a:pt x="7921" y="4100"/>
                  <a:pt x="8018" y="4000"/>
                  <a:pt x="8065" y="4023"/>
                </a:cubicBezTo>
                <a:cubicBezTo>
                  <a:pt x="8091" y="4036"/>
                  <a:pt x="8115" y="4020"/>
                  <a:pt x="8114" y="3991"/>
                </a:cubicBezTo>
                <a:cubicBezTo>
                  <a:pt x="8137" y="4025"/>
                  <a:pt x="8215" y="4005"/>
                  <a:pt x="8245" y="3994"/>
                </a:cubicBezTo>
                <a:cubicBezTo>
                  <a:pt x="8293" y="3977"/>
                  <a:pt x="8337" y="3988"/>
                  <a:pt x="8387" y="3972"/>
                </a:cubicBezTo>
                <a:cubicBezTo>
                  <a:pt x="8424" y="3960"/>
                  <a:pt x="8461" y="3972"/>
                  <a:pt x="8497" y="3962"/>
                </a:cubicBezTo>
                <a:cubicBezTo>
                  <a:pt x="8524" y="3955"/>
                  <a:pt x="8536" y="3926"/>
                  <a:pt x="8566" y="3926"/>
                </a:cubicBezTo>
                <a:cubicBezTo>
                  <a:pt x="8630" y="3926"/>
                  <a:pt x="8672" y="3874"/>
                  <a:pt x="8732" y="3861"/>
                </a:cubicBezTo>
                <a:cubicBezTo>
                  <a:pt x="8658" y="3863"/>
                  <a:pt x="8759" y="3840"/>
                  <a:pt x="8791" y="3852"/>
                </a:cubicBezTo>
                <a:cubicBezTo>
                  <a:pt x="8780" y="3798"/>
                  <a:pt x="8796" y="3834"/>
                  <a:pt x="8833" y="3827"/>
                </a:cubicBezTo>
                <a:cubicBezTo>
                  <a:pt x="8857" y="3823"/>
                  <a:pt x="8888" y="3784"/>
                  <a:pt x="8830" y="3792"/>
                </a:cubicBezTo>
                <a:cubicBezTo>
                  <a:pt x="8865" y="3753"/>
                  <a:pt x="8913" y="3798"/>
                  <a:pt x="8954" y="3783"/>
                </a:cubicBezTo>
                <a:cubicBezTo>
                  <a:pt x="8879" y="3770"/>
                  <a:pt x="8990" y="3790"/>
                  <a:pt x="8942" y="3736"/>
                </a:cubicBezTo>
                <a:cubicBezTo>
                  <a:pt x="9047" y="3764"/>
                  <a:pt x="9150" y="3707"/>
                  <a:pt x="9070" y="3692"/>
                </a:cubicBezTo>
                <a:cubicBezTo>
                  <a:pt x="9103" y="3694"/>
                  <a:pt x="9162" y="3714"/>
                  <a:pt x="9191" y="3699"/>
                </a:cubicBezTo>
                <a:cubicBezTo>
                  <a:pt x="9233" y="3676"/>
                  <a:pt x="9224" y="3646"/>
                  <a:pt x="9171" y="3638"/>
                </a:cubicBezTo>
                <a:cubicBezTo>
                  <a:pt x="9197" y="3640"/>
                  <a:pt x="9309" y="3659"/>
                  <a:pt x="9296" y="3605"/>
                </a:cubicBezTo>
                <a:cubicBezTo>
                  <a:pt x="9324" y="3616"/>
                  <a:pt x="9355" y="3641"/>
                  <a:pt x="9388" y="3623"/>
                </a:cubicBezTo>
                <a:cubicBezTo>
                  <a:pt x="9371" y="3610"/>
                  <a:pt x="9352" y="3607"/>
                  <a:pt x="9328" y="3605"/>
                </a:cubicBezTo>
                <a:cubicBezTo>
                  <a:pt x="9394" y="3600"/>
                  <a:pt x="9526" y="3584"/>
                  <a:pt x="9581" y="3546"/>
                </a:cubicBezTo>
                <a:cubicBezTo>
                  <a:pt x="9533" y="3490"/>
                  <a:pt x="9418" y="3575"/>
                  <a:pt x="9241" y="3522"/>
                </a:cubicBezTo>
                <a:cubicBezTo>
                  <a:pt x="9186" y="3505"/>
                  <a:pt x="9124" y="3518"/>
                  <a:pt x="9071" y="3492"/>
                </a:cubicBezTo>
                <a:cubicBezTo>
                  <a:pt x="9008" y="3460"/>
                  <a:pt x="8958" y="3464"/>
                  <a:pt x="8892" y="3481"/>
                </a:cubicBezTo>
                <a:cubicBezTo>
                  <a:pt x="8901" y="3470"/>
                  <a:pt x="8910" y="3459"/>
                  <a:pt x="8919" y="3448"/>
                </a:cubicBezTo>
                <a:cubicBezTo>
                  <a:pt x="8849" y="3434"/>
                  <a:pt x="8783" y="3473"/>
                  <a:pt x="8717" y="3487"/>
                </a:cubicBezTo>
                <a:cubicBezTo>
                  <a:pt x="8630" y="3504"/>
                  <a:pt x="8538" y="3466"/>
                  <a:pt x="8465" y="3531"/>
                </a:cubicBezTo>
                <a:cubicBezTo>
                  <a:pt x="8409" y="3581"/>
                  <a:pt x="8391" y="3540"/>
                  <a:pt x="8335" y="3550"/>
                </a:cubicBezTo>
                <a:cubicBezTo>
                  <a:pt x="8285" y="3559"/>
                  <a:pt x="8189" y="3559"/>
                  <a:pt x="8144" y="3534"/>
                </a:cubicBezTo>
                <a:cubicBezTo>
                  <a:pt x="8346" y="3564"/>
                  <a:pt x="8438" y="3477"/>
                  <a:pt x="8515" y="3469"/>
                </a:cubicBezTo>
                <a:cubicBezTo>
                  <a:pt x="8570" y="3463"/>
                  <a:pt x="8622" y="3479"/>
                  <a:pt x="8669" y="3442"/>
                </a:cubicBezTo>
                <a:cubicBezTo>
                  <a:pt x="8647" y="3419"/>
                  <a:pt x="8613" y="3410"/>
                  <a:pt x="8575" y="3408"/>
                </a:cubicBezTo>
                <a:cubicBezTo>
                  <a:pt x="8698" y="3396"/>
                  <a:pt x="8819" y="3407"/>
                  <a:pt x="8939" y="3362"/>
                </a:cubicBezTo>
                <a:cubicBezTo>
                  <a:pt x="8929" y="3353"/>
                  <a:pt x="8919" y="3344"/>
                  <a:pt x="8910" y="3335"/>
                </a:cubicBezTo>
                <a:cubicBezTo>
                  <a:pt x="8972" y="3329"/>
                  <a:pt x="8917" y="3267"/>
                  <a:pt x="8877" y="3273"/>
                </a:cubicBezTo>
                <a:cubicBezTo>
                  <a:pt x="8881" y="3264"/>
                  <a:pt x="8885" y="3255"/>
                  <a:pt x="8889" y="3246"/>
                </a:cubicBezTo>
                <a:cubicBezTo>
                  <a:pt x="8850" y="3249"/>
                  <a:pt x="8809" y="3263"/>
                  <a:pt x="8767" y="3272"/>
                </a:cubicBezTo>
                <a:cubicBezTo>
                  <a:pt x="8703" y="3294"/>
                  <a:pt x="8643" y="3285"/>
                  <a:pt x="8577" y="3297"/>
                </a:cubicBezTo>
                <a:cubicBezTo>
                  <a:pt x="8496" y="3311"/>
                  <a:pt x="8479" y="3350"/>
                  <a:pt x="8346" y="3374"/>
                </a:cubicBezTo>
                <a:cubicBezTo>
                  <a:pt x="8317" y="3380"/>
                  <a:pt x="8312" y="3414"/>
                  <a:pt x="8283" y="3421"/>
                </a:cubicBezTo>
                <a:cubicBezTo>
                  <a:pt x="8302" y="3432"/>
                  <a:pt x="8322" y="3438"/>
                  <a:pt x="8344" y="3440"/>
                </a:cubicBezTo>
                <a:lnTo>
                  <a:pt x="8248" y="3447"/>
                </a:lnTo>
                <a:cubicBezTo>
                  <a:pt x="8218" y="3444"/>
                  <a:pt x="8233" y="3406"/>
                  <a:pt x="8203" y="3416"/>
                </a:cubicBezTo>
                <a:cubicBezTo>
                  <a:pt x="8167" y="3428"/>
                  <a:pt x="8065" y="3451"/>
                  <a:pt x="8034" y="3424"/>
                </a:cubicBezTo>
                <a:cubicBezTo>
                  <a:pt x="8093" y="3429"/>
                  <a:pt x="8199" y="3426"/>
                  <a:pt x="8246" y="3384"/>
                </a:cubicBezTo>
                <a:cubicBezTo>
                  <a:pt x="8293" y="3342"/>
                  <a:pt x="8403" y="3312"/>
                  <a:pt x="8283" y="3270"/>
                </a:cubicBezTo>
                <a:cubicBezTo>
                  <a:pt x="8329" y="3284"/>
                  <a:pt x="8395" y="3288"/>
                  <a:pt x="8441" y="3273"/>
                </a:cubicBezTo>
                <a:cubicBezTo>
                  <a:pt x="8419" y="3266"/>
                  <a:pt x="8403" y="3248"/>
                  <a:pt x="8399" y="3225"/>
                </a:cubicBezTo>
                <a:cubicBezTo>
                  <a:pt x="8432" y="3217"/>
                  <a:pt x="8448" y="3247"/>
                  <a:pt x="8467" y="3266"/>
                </a:cubicBezTo>
                <a:cubicBezTo>
                  <a:pt x="8498" y="3297"/>
                  <a:pt x="8553" y="3286"/>
                  <a:pt x="8592" y="3285"/>
                </a:cubicBezTo>
                <a:cubicBezTo>
                  <a:pt x="8665" y="3283"/>
                  <a:pt x="8868" y="3270"/>
                  <a:pt x="8901" y="3199"/>
                </a:cubicBezTo>
                <a:cubicBezTo>
                  <a:pt x="8911" y="3178"/>
                  <a:pt x="8970" y="3223"/>
                  <a:pt x="8965" y="3172"/>
                </a:cubicBezTo>
                <a:cubicBezTo>
                  <a:pt x="8957" y="3100"/>
                  <a:pt x="8797" y="3126"/>
                  <a:pt x="8782" y="3126"/>
                </a:cubicBezTo>
                <a:cubicBezTo>
                  <a:pt x="8717" y="3125"/>
                  <a:pt x="8652" y="3113"/>
                  <a:pt x="8586" y="3113"/>
                </a:cubicBezTo>
                <a:cubicBezTo>
                  <a:pt x="8669" y="3091"/>
                  <a:pt x="8543" y="3092"/>
                  <a:pt x="8522" y="3091"/>
                </a:cubicBezTo>
                <a:cubicBezTo>
                  <a:pt x="8460" y="3088"/>
                  <a:pt x="8393" y="3108"/>
                  <a:pt x="8337" y="3101"/>
                </a:cubicBezTo>
                <a:cubicBezTo>
                  <a:pt x="8401" y="3084"/>
                  <a:pt x="8538" y="3103"/>
                  <a:pt x="8586" y="3056"/>
                </a:cubicBezTo>
                <a:cubicBezTo>
                  <a:pt x="8564" y="3051"/>
                  <a:pt x="8411" y="2992"/>
                  <a:pt x="8494" y="3003"/>
                </a:cubicBezTo>
                <a:cubicBezTo>
                  <a:pt x="8453" y="2992"/>
                  <a:pt x="8409" y="2992"/>
                  <a:pt x="8366" y="2994"/>
                </a:cubicBezTo>
                <a:cubicBezTo>
                  <a:pt x="8389" y="2972"/>
                  <a:pt x="8381" y="2951"/>
                  <a:pt x="8354" y="2935"/>
                </a:cubicBezTo>
                <a:cubicBezTo>
                  <a:pt x="8419" y="2968"/>
                  <a:pt x="8482" y="2977"/>
                  <a:pt x="8544" y="3011"/>
                </a:cubicBezTo>
                <a:cubicBezTo>
                  <a:pt x="8591" y="3036"/>
                  <a:pt x="8653" y="3114"/>
                  <a:pt x="8709" y="3106"/>
                </a:cubicBezTo>
                <a:cubicBezTo>
                  <a:pt x="8732" y="3102"/>
                  <a:pt x="8750" y="3085"/>
                  <a:pt x="8773" y="3083"/>
                </a:cubicBezTo>
                <a:cubicBezTo>
                  <a:pt x="8805" y="3080"/>
                  <a:pt x="8837" y="3098"/>
                  <a:pt x="8868" y="3101"/>
                </a:cubicBezTo>
                <a:cubicBezTo>
                  <a:pt x="8955" y="3108"/>
                  <a:pt x="9010" y="3176"/>
                  <a:pt x="9101" y="3168"/>
                </a:cubicBezTo>
                <a:cubicBezTo>
                  <a:pt x="9153" y="3163"/>
                  <a:pt x="9215" y="3236"/>
                  <a:pt x="9206" y="3286"/>
                </a:cubicBezTo>
                <a:cubicBezTo>
                  <a:pt x="9191" y="3378"/>
                  <a:pt x="9266" y="3394"/>
                  <a:pt x="9340" y="3417"/>
                </a:cubicBezTo>
                <a:cubicBezTo>
                  <a:pt x="9381" y="3430"/>
                  <a:pt x="9484" y="3456"/>
                  <a:pt x="9522" y="3420"/>
                </a:cubicBezTo>
                <a:cubicBezTo>
                  <a:pt x="9546" y="3398"/>
                  <a:pt x="9528" y="3292"/>
                  <a:pt x="9587" y="3329"/>
                </a:cubicBezTo>
                <a:cubicBezTo>
                  <a:pt x="9510" y="3454"/>
                  <a:pt x="9650" y="3390"/>
                  <a:pt x="9664" y="3427"/>
                </a:cubicBezTo>
                <a:cubicBezTo>
                  <a:pt x="9689" y="3494"/>
                  <a:pt x="9812" y="3370"/>
                  <a:pt x="9726" y="3383"/>
                </a:cubicBezTo>
                <a:cubicBezTo>
                  <a:pt x="9732" y="3359"/>
                  <a:pt x="9751" y="3342"/>
                  <a:pt x="9777" y="3344"/>
                </a:cubicBezTo>
                <a:cubicBezTo>
                  <a:pt x="9757" y="3334"/>
                  <a:pt x="9736" y="3326"/>
                  <a:pt x="9714" y="3321"/>
                </a:cubicBezTo>
                <a:cubicBezTo>
                  <a:pt x="9769" y="3329"/>
                  <a:pt x="9768" y="3287"/>
                  <a:pt x="9794" y="3276"/>
                </a:cubicBezTo>
                <a:cubicBezTo>
                  <a:pt x="9773" y="3270"/>
                  <a:pt x="9751" y="3269"/>
                  <a:pt x="9729" y="3273"/>
                </a:cubicBezTo>
                <a:cubicBezTo>
                  <a:pt x="9739" y="3263"/>
                  <a:pt x="9749" y="3253"/>
                  <a:pt x="9759" y="3243"/>
                </a:cubicBezTo>
                <a:cubicBezTo>
                  <a:pt x="9728" y="3246"/>
                  <a:pt x="9698" y="3250"/>
                  <a:pt x="9667" y="3249"/>
                </a:cubicBezTo>
                <a:cubicBezTo>
                  <a:pt x="9698" y="3242"/>
                  <a:pt x="9756" y="3200"/>
                  <a:pt x="9789" y="3220"/>
                </a:cubicBezTo>
                <a:cubicBezTo>
                  <a:pt x="9790" y="3194"/>
                  <a:pt x="9775" y="3185"/>
                  <a:pt x="9750" y="3187"/>
                </a:cubicBezTo>
                <a:cubicBezTo>
                  <a:pt x="9772" y="3184"/>
                  <a:pt x="9792" y="3178"/>
                  <a:pt x="9813" y="3169"/>
                </a:cubicBezTo>
                <a:cubicBezTo>
                  <a:pt x="9769" y="3161"/>
                  <a:pt x="9769" y="3153"/>
                  <a:pt x="9813" y="3145"/>
                </a:cubicBezTo>
                <a:cubicBezTo>
                  <a:pt x="9732" y="3123"/>
                  <a:pt x="9690" y="3141"/>
                  <a:pt x="9625" y="3190"/>
                </a:cubicBezTo>
                <a:cubicBezTo>
                  <a:pt x="9637" y="3103"/>
                  <a:pt x="9698" y="3075"/>
                  <a:pt x="9783" y="3059"/>
                </a:cubicBezTo>
                <a:cubicBezTo>
                  <a:pt x="9726" y="3058"/>
                  <a:pt x="9674" y="3061"/>
                  <a:pt x="9625" y="3098"/>
                </a:cubicBezTo>
                <a:cubicBezTo>
                  <a:pt x="9621" y="3073"/>
                  <a:pt x="9638" y="3057"/>
                  <a:pt x="9661" y="3053"/>
                </a:cubicBezTo>
                <a:cubicBezTo>
                  <a:pt x="9618" y="3037"/>
                  <a:pt x="9573" y="3066"/>
                  <a:pt x="9533" y="3080"/>
                </a:cubicBezTo>
                <a:cubicBezTo>
                  <a:pt x="9547" y="3034"/>
                  <a:pt x="9632" y="3014"/>
                  <a:pt x="9673" y="3009"/>
                </a:cubicBezTo>
                <a:cubicBezTo>
                  <a:pt x="9633" y="2972"/>
                  <a:pt x="9573" y="2997"/>
                  <a:pt x="9540" y="2969"/>
                </a:cubicBezTo>
                <a:cubicBezTo>
                  <a:pt x="9500" y="2935"/>
                  <a:pt x="9428" y="2951"/>
                  <a:pt x="9432" y="2905"/>
                </a:cubicBezTo>
                <a:cubicBezTo>
                  <a:pt x="9379" y="2927"/>
                  <a:pt x="9301" y="2874"/>
                  <a:pt x="9252" y="2857"/>
                </a:cubicBezTo>
                <a:cubicBezTo>
                  <a:pt x="9169" y="2829"/>
                  <a:pt x="9120" y="2904"/>
                  <a:pt x="9044" y="2914"/>
                </a:cubicBezTo>
                <a:cubicBezTo>
                  <a:pt x="9065" y="2902"/>
                  <a:pt x="9082" y="2881"/>
                  <a:pt x="9088" y="2857"/>
                </a:cubicBezTo>
                <a:cubicBezTo>
                  <a:pt x="9056" y="2856"/>
                  <a:pt x="9023" y="2865"/>
                  <a:pt x="8993" y="2851"/>
                </a:cubicBezTo>
                <a:cubicBezTo>
                  <a:pt x="9022" y="2852"/>
                  <a:pt x="9272" y="2863"/>
                  <a:pt x="9253" y="2797"/>
                </a:cubicBezTo>
                <a:cubicBezTo>
                  <a:pt x="9217" y="2673"/>
                  <a:pt x="8959" y="2770"/>
                  <a:pt x="8892" y="2795"/>
                </a:cubicBezTo>
                <a:cubicBezTo>
                  <a:pt x="8902" y="2784"/>
                  <a:pt x="8912" y="2774"/>
                  <a:pt x="8922" y="2762"/>
                </a:cubicBezTo>
                <a:cubicBezTo>
                  <a:pt x="8889" y="2766"/>
                  <a:pt x="8856" y="2765"/>
                  <a:pt x="8824" y="2765"/>
                </a:cubicBezTo>
                <a:cubicBezTo>
                  <a:pt x="8846" y="2763"/>
                  <a:pt x="8868" y="2757"/>
                  <a:pt x="8889" y="2747"/>
                </a:cubicBezTo>
                <a:cubicBezTo>
                  <a:pt x="8827" y="2727"/>
                  <a:pt x="8759" y="2757"/>
                  <a:pt x="8699" y="2727"/>
                </a:cubicBezTo>
                <a:cubicBezTo>
                  <a:pt x="8749" y="2730"/>
                  <a:pt x="8798" y="2724"/>
                  <a:pt x="8848" y="2724"/>
                </a:cubicBezTo>
                <a:cubicBezTo>
                  <a:pt x="8892" y="2724"/>
                  <a:pt x="8931" y="2752"/>
                  <a:pt x="8976" y="2748"/>
                </a:cubicBezTo>
                <a:cubicBezTo>
                  <a:pt x="9021" y="2744"/>
                  <a:pt x="9061" y="2719"/>
                  <a:pt x="9106" y="2715"/>
                </a:cubicBezTo>
                <a:cubicBezTo>
                  <a:pt x="9152" y="2710"/>
                  <a:pt x="9202" y="2714"/>
                  <a:pt x="9234" y="2673"/>
                </a:cubicBezTo>
                <a:cubicBezTo>
                  <a:pt x="9195" y="2651"/>
                  <a:pt x="9150" y="2663"/>
                  <a:pt x="9109" y="2652"/>
                </a:cubicBezTo>
                <a:cubicBezTo>
                  <a:pt x="9043" y="2635"/>
                  <a:pt x="8989" y="2622"/>
                  <a:pt x="8922" y="2640"/>
                </a:cubicBezTo>
                <a:cubicBezTo>
                  <a:pt x="8875" y="2652"/>
                  <a:pt x="8814" y="2635"/>
                  <a:pt x="8772" y="2655"/>
                </a:cubicBezTo>
                <a:cubicBezTo>
                  <a:pt x="8742" y="2669"/>
                  <a:pt x="8722" y="2704"/>
                  <a:pt x="8684" y="2700"/>
                </a:cubicBezTo>
                <a:cubicBezTo>
                  <a:pt x="8724" y="2690"/>
                  <a:pt x="8725" y="2646"/>
                  <a:pt x="8678" y="2641"/>
                </a:cubicBezTo>
                <a:cubicBezTo>
                  <a:pt x="8723" y="2642"/>
                  <a:pt x="8768" y="2622"/>
                  <a:pt x="8812" y="2634"/>
                </a:cubicBezTo>
                <a:cubicBezTo>
                  <a:pt x="8863" y="2648"/>
                  <a:pt x="8893" y="2640"/>
                  <a:pt x="8931" y="2602"/>
                </a:cubicBezTo>
                <a:cubicBezTo>
                  <a:pt x="8865" y="2604"/>
                  <a:pt x="8808" y="2572"/>
                  <a:pt x="8747" y="2555"/>
                </a:cubicBezTo>
                <a:cubicBezTo>
                  <a:pt x="8795" y="2528"/>
                  <a:pt x="8835" y="2587"/>
                  <a:pt x="8881" y="2591"/>
                </a:cubicBezTo>
                <a:cubicBezTo>
                  <a:pt x="8941" y="2596"/>
                  <a:pt x="9000" y="2621"/>
                  <a:pt x="9060" y="2617"/>
                </a:cubicBezTo>
                <a:cubicBezTo>
                  <a:pt x="9116" y="2614"/>
                  <a:pt x="9147" y="2588"/>
                  <a:pt x="9194" y="2566"/>
                </a:cubicBezTo>
                <a:cubicBezTo>
                  <a:pt x="9242" y="2542"/>
                  <a:pt x="9298" y="2548"/>
                  <a:pt x="9350" y="2543"/>
                </a:cubicBezTo>
                <a:cubicBezTo>
                  <a:pt x="9298" y="2509"/>
                  <a:pt x="9217" y="2477"/>
                  <a:pt x="9177" y="2430"/>
                </a:cubicBezTo>
                <a:cubicBezTo>
                  <a:pt x="9228" y="2407"/>
                  <a:pt x="9287" y="2483"/>
                  <a:pt x="9320" y="2510"/>
                </a:cubicBezTo>
                <a:cubicBezTo>
                  <a:pt x="9374" y="2552"/>
                  <a:pt x="9414" y="2502"/>
                  <a:pt x="9458" y="2474"/>
                </a:cubicBezTo>
                <a:cubicBezTo>
                  <a:pt x="9514" y="2439"/>
                  <a:pt x="9588" y="2465"/>
                  <a:pt x="9646" y="2482"/>
                </a:cubicBezTo>
                <a:cubicBezTo>
                  <a:pt x="9732" y="2507"/>
                  <a:pt x="9798" y="2509"/>
                  <a:pt x="9887" y="2507"/>
                </a:cubicBezTo>
                <a:cubicBezTo>
                  <a:pt x="9714" y="2559"/>
                  <a:pt x="9553" y="2412"/>
                  <a:pt x="9510" y="2513"/>
                </a:cubicBezTo>
                <a:cubicBezTo>
                  <a:pt x="9681" y="2586"/>
                  <a:pt x="9810" y="2648"/>
                  <a:pt x="9993" y="2574"/>
                </a:cubicBezTo>
                <a:cubicBezTo>
                  <a:pt x="10068" y="2543"/>
                  <a:pt x="10132" y="2567"/>
                  <a:pt x="10212" y="2561"/>
                </a:cubicBezTo>
                <a:cubicBezTo>
                  <a:pt x="10277" y="2556"/>
                  <a:pt x="10246" y="2551"/>
                  <a:pt x="10268" y="2509"/>
                </a:cubicBezTo>
                <a:cubicBezTo>
                  <a:pt x="10284" y="2480"/>
                  <a:pt x="10324" y="2468"/>
                  <a:pt x="10329" y="2433"/>
                </a:cubicBezTo>
                <a:cubicBezTo>
                  <a:pt x="10234" y="2430"/>
                  <a:pt x="10141" y="2384"/>
                  <a:pt x="10049" y="2385"/>
                </a:cubicBezTo>
                <a:cubicBezTo>
                  <a:pt x="9947" y="2386"/>
                  <a:pt x="10060" y="2484"/>
                  <a:pt x="9985" y="2498"/>
                </a:cubicBezTo>
                <a:cubicBezTo>
                  <a:pt x="9997" y="2404"/>
                  <a:pt x="9971" y="2406"/>
                  <a:pt x="9881" y="2379"/>
                </a:cubicBezTo>
                <a:cubicBezTo>
                  <a:pt x="9914" y="2371"/>
                  <a:pt x="9954" y="2382"/>
                  <a:pt x="9973" y="2344"/>
                </a:cubicBezTo>
                <a:cubicBezTo>
                  <a:pt x="9956" y="2326"/>
                  <a:pt x="9935" y="2316"/>
                  <a:pt x="9910" y="2314"/>
                </a:cubicBezTo>
                <a:cubicBezTo>
                  <a:pt x="9961" y="2323"/>
                  <a:pt x="10021" y="2314"/>
                  <a:pt x="10065" y="2287"/>
                </a:cubicBezTo>
                <a:cubicBezTo>
                  <a:pt x="10056" y="2264"/>
                  <a:pt x="10037" y="2246"/>
                  <a:pt x="10014" y="2237"/>
                </a:cubicBezTo>
                <a:cubicBezTo>
                  <a:pt x="10052" y="2232"/>
                  <a:pt x="10074" y="2274"/>
                  <a:pt x="10117" y="2273"/>
                </a:cubicBezTo>
                <a:cubicBezTo>
                  <a:pt x="10198" y="2272"/>
                  <a:pt x="10278" y="2276"/>
                  <a:pt x="10359" y="2276"/>
                </a:cubicBezTo>
                <a:cubicBezTo>
                  <a:pt x="10384" y="2276"/>
                  <a:pt x="10400" y="2314"/>
                  <a:pt x="10421" y="2323"/>
                </a:cubicBezTo>
                <a:cubicBezTo>
                  <a:pt x="10445" y="2333"/>
                  <a:pt x="10473" y="2330"/>
                  <a:pt x="10498" y="2333"/>
                </a:cubicBezTo>
                <a:cubicBezTo>
                  <a:pt x="10570" y="2339"/>
                  <a:pt x="10622" y="2294"/>
                  <a:pt x="10682" y="2264"/>
                </a:cubicBezTo>
                <a:cubicBezTo>
                  <a:pt x="10651" y="2266"/>
                  <a:pt x="10610" y="2248"/>
                  <a:pt x="10620" y="2210"/>
                </a:cubicBezTo>
                <a:cubicBezTo>
                  <a:pt x="10558" y="2213"/>
                  <a:pt x="10504" y="2244"/>
                  <a:pt x="10444" y="2214"/>
                </a:cubicBezTo>
                <a:cubicBezTo>
                  <a:pt x="10383" y="2184"/>
                  <a:pt x="10312" y="2229"/>
                  <a:pt x="10249" y="2219"/>
                </a:cubicBezTo>
                <a:cubicBezTo>
                  <a:pt x="10282" y="2217"/>
                  <a:pt x="10316" y="2214"/>
                  <a:pt x="10344" y="2195"/>
                </a:cubicBezTo>
                <a:cubicBezTo>
                  <a:pt x="10306" y="2162"/>
                  <a:pt x="10347" y="2127"/>
                  <a:pt x="10370" y="2103"/>
                </a:cubicBezTo>
                <a:cubicBezTo>
                  <a:pt x="10298" y="2094"/>
                  <a:pt x="10237" y="2114"/>
                  <a:pt x="10167" y="2129"/>
                </a:cubicBezTo>
                <a:cubicBezTo>
                  <a:pt x="10097" y="2144"/>
                  <a:pt x="10078" y="2086"/>
                  <a:pt x="10018" y="2080"/>
                </a:cubicBezTo>
                <a:cubicBezTo>
                  <a:pt x="10080" y="2083"/>
                  <a:pt x="10105" y="2135"/>
                  <a:pt x="10175" y="2113"/>
                </a:cubicBezTo>
                <a:cubicBezTo>
                  <a:pt x="10249" y="2090"/>
                  <a:pt x="10328" y="2106"/>
                  <a:pt x="10400" y="2083"/>
                </a:cubicBezTo>
                <a:cubicBezTo>
                  <a:pt x="10318" y="2001"/>
                  <a:pt x="10196" y="2015"/>
                  <a:pt x="10092" y="1988"/>
                </a:cubicBezTo>
                <a:cubicBezTo>
                  <a:pt x="10134" y="1993"/>
                  <a:pt x="10177" y="1986"/>
                  <a:pt x="10219" y="1996"/>
                </a:cubicBezTo>
                <a:cubicBezTo>
                  <a:pt x="10188" y="1959"/>
                  <a:pt x="10139" y="1955"/>
                  <a:pt x="10095" y="1946"/>
                </a:cubicBezTo>
                <a:cubicBezTo>
                  <a:pt x="10174" y="1917"/>
                  <a:pt x="10253" y="1987"/>
                  <a:pt x="10320" y="2017"/>
                </a:cubicBezTo>
                <a:cubicBezTo>
                  <a:pt x="10354" y="2032"/>
                  <a:pt x="10558" y="2013"/>
                  <a:pt x="10516" y="2071"/>
                </a:cubicBezTo>
                <a:cubicBezTo>
                  <a:pt x="10668" y="2122"/>
                  <a:pt x="10712" y="1973"/>
                  <a:pt x="10650" y="1937"/>
                </a:cubicBezTo>
                <a:cubicBezTo>
                  <a:pt x="10660" y="1931"/>
                  <a:pt x="10669" y="1925"/>
                  <a:pt x="10679" y="1919"/>
                </a:cubicBezTo>
                <a:cubicBezTo>
                  <a:pt x="10562" y="1805"/>
                  <a:pt x="10338" y="1864"/>
                  <a:pt x="10201" y="1857"/>
                </a:cubicBezTo>
                <a:cubicBezTo>
                  <a:pt x="10306" y="1841"/>
                  <a:pt x="10520" y="1830"/>
                  <a:pt x="10623" y="1831"/>
                </a:cubicBezTo>
                <a:cubicBezTo>
                  <a:pt x="10695" y="1832"/>
                  <a:pt x="10664" y="1774"/>
                  <a:pt x="10605" y="1778"/>
                </a:cubicBezTo>
                <a:cubicBezTo>
                  <a:pt x="10519" y="1784"/>
                  <a:pt x="10475" y="1752"/>
                  <a:pt x="10439" y="1750"/>
                </a:cubicBezTo>
                <a:cubicBezTo>
                  <a:pt x="10450" y="1755"/>
                  <a:pt x="10462" y="1760"/>
                  <a:pt x="10473" y="1764"/>
                </a:cubicBezTo>
                <a:cubicBezTo>
                  <a:pt x="10447" y="1761"/>
                  <a:pt x="10421" y="1760"/>
                  <a:pt x="10394" y="1765"/>
                </a:cubicBezTo>
                <a:cubicBezTo>
                  <a:pt x="10438" y="1773"/>
                  <a:pt x="10476" y="1800"/>
                  <a:pt x="10519" y="1809"/>
                </a:cubicBezTo>
                <a:cubicBezTo>
                  <a:pt x="10474" y="1814"/>
                  <a:pt x="10440" y="1781"/>
                  <a:pt x="10397" y="1774"/>
                </a:cubicBezTo>
                <a:cubicBezTo>
                  <a:pt x="10353" y="1766"/>
                  <a:pt x="10311" y="1792"/>
                  <a:pt x="10267" y="1783"/>
                </a:cubicBezTo>
                <a:cubicBezTo>
                  <a:pt x="10276" y="1772"/>
                  <a:pt x="10285" y="1761"/>
                  <a:pt x="10293" y="1750"/>
                </a:cubicBezTo>
                <a:cubicBezTo>
                  <a:pt x="10251" y="1716"/>
                  <a:pt x="10182" y="1731"/>
                  <a:pt x="10133" y="1732"/>
                </a:cubicBezTo>
                <a:cubicBezTo>
                  <a:pt x="10180" y="1702"/>
                  <a:pt x="10238" y="1743"/>
                  <a:pt x="10288" y="1717"/>
                </a:cubicBezTo>
                <a:cubicBezTo>
                  <a:pt x="10266" y="1717"/>
                  <a:pt x="10256" y="1716"/>
                  <a:pt x="10234" y="1718"/>
                </a:cubicBezTo>
                <a:cubicBezTo>
                  <a:pt x="10255" y="1712"/>
                  <a:pt x="10264" y="1712"/>
                  <a:pt x="10285" y="1708"/>
                </a:cubicBezTo>
                <a:cubicBezTo>
                  <a:pt x="10265" y="1696"/>
                  <a:pt x="10251" y="1697"/>
                  <a:pt x="10222" y="1702"/>
                </a:cubicBezTo>
                <a:cubicBezTo>
                  <a:pt x="10277" y="1684"/>
                  <a:pt x="10188" y="1665"/>
                  <a:pt x="10160" y="1708"/>
                </a:cubicBezTo>
                <a:cubicBezTo>
                  <a:pt x="10152" y="1686"/>
                  <a:pt x="10134" y="1669"/>
                  <a:pt x="10110" y="1667"/>
                </a:cubicBezTo>
                <a:cubicBezTo>
                  <a:pt x="10122" y="1655"/>
                  <a:pt x="10192" y="1616"/>
                  <a:pt x="10209" y="1615"/>
                </a:cubicBezTo>
                <a:cubicBezTo>
                  <a:pt x="10249" y="1611"/>
                  <a:pt x="10265" y="1656"/>
                  <a:pt x="10297" y="1665"/>
                </a:cubicBezTo>
                <a:cubicBezTo>
                  <a:pt x="10355" y="1682"/>
                  <a:pt x="10432" y="1642"/>
                  <a:pt x="10486" y="1625"/>
                </a:cubicBezTo>
                <a:cubicBezTo>
                  <a:pt x="10431" y="1604"/>
                  <a:pt x="10345" y="1607"/>
                  <a:pt x="10329" y="1610"/>
                </a:cubicBezTo>
                <a:cubicBezTo>
                  <a:pt x="10400" y="1582"/>
                  <a:pt x="10482" y="1641"/>
                  <a:pt x="10546" y="1602"/>
                </a:cubicBezTo>
                <a:cubicBezTo>
                  <a:pt x="10526" y="1591"/>
                  <a:pt x="10505" y="1588"/>
                  <a:pt x="10483" y="1593"/>
                </a:cubicBezTo>
                <a:cubicBezTo>
                  <a:pt x="10687" y="1528"/>
                  <a:pt x="10958" y="1695"/>
                  <a:pt x="11054" y="1612"/>
                </a:cubicBezTo>
                <a:cubicBezTo>
                  <a:pt x="11165" y="1515"/>
                  <a:pt x="10980" y="1462"/>
                  <a:pt x="10905" y="1508"/>
                </a:cubicBezTo>
                <a:cubicBezTo>
                  <a:pt x="10867" y="1531"/>
                  <a:pt x="10837" y="1506"/>
                  <a:pt x="10812" y="1485"/>
                </a:cubicBezTo>
                <a:cubicBezTo>
                  <a:pt x="10771" y="1449"/>
                  <a:pt x="10650" y="1473"/>
                  <a:pt x="10599" y="1468"/>
                </a:cubicBezTo>
                <a:cubicBezTo>
                  <a:pt x="10641" y="1458"/>
                  <a:pt x="10685" y="1468"/>
                  <a:pt x="10727" y="1457"/>
                </a:cubicBezTo>
                <a:cubicBezTo>
                  <a:pt x="10664" y="1442"/>
                  <a:pt x="10598" y="1446"/>
                  <a:pt x="10534" y="1435"/>
                </a:cubicBezTo>
                <a:cubicBezTo>
                  <a:pt x="10575" y="1432"/>
                  <a:pt x="10613" y="1445"/>
                  <a:pt x="10659" y="1441"/>
                </a:cubicBezTo>
                <a:cubicBezTo>
                  <a:pt x="10579" y="1426"/>
                  <a:pt x="10683" y="1427"/>
                  <a:pt x="10694" y="1429"/>
                </a:cubicBezTo>
                <a:cubicBezTo>
                  <a:pt x="10660" y="1406"/>
                  <a:pt x="10607" y="1398"/>
                  <a:pt x="10567" y="1403"/>
                </a:cubicBezTo>
                <a:cubicBezTo>
                  <a:pt x="10694" y="1363"/>
                  <a:pt x="10819" y="1424"/>
                  <a:pt x="10947" y="1415"/>
                </a:cubicBezTo>
                <a:cubicBezTo>
                  <a:pt x="10941" y="1391"/>
                  <a:pt x="10919" y="1376"/>
                  <a:pt x="10890" y="1366"/>
                </a:cubicBezTo>
                <a:lnTo>
                  <a:pt x="10907" y="1367"/>
                </a:lnTo>
                <a:cubicBezTo>
                  <a:pt x="10869" y="1315"/>
                  <a:pt x="10748" y="1313"/>
                  <a:pt x="10691" y="1322"/>
                </a:cubicBezTo>
                <a:cubicBezTo>
                  <a:pt x="10709" y="1332"/>
                  <a:pt x="10729" y="1339"/>
                  <a:pt x="10749" y="1345"/>
                </a:cubicBezTo>
                <a:cubicBezTo>
                  <a:pt x="10660" y="1339"/>
                  <a:pt x="10618" y="1308"/>
                  <a:pt x="10561" y="1329"/>
                </a:cubicBezTo>
                <a:cubicBezTo>
                  <a:pt x="10500" y="1350"/>
                  <a:pt x="10467" y="1418"/>
                  <a:pt x="10406" y="1432"/>
                </a:cubicBezTo>
                <a:cubicBezTo>
                  <a:pt x="10488" y="1394"/>
                  <a:pt x="10358" y="1396"/>
                  <a:pt x="10341" y="1397"/>
                </a:cubicBezTo>
                <a:cubicBezTo>
                  <a:pt x="10390" y="1348"/>
                  <a:pt x="10451" y="1316"/>
                  <a:pt x="10513" y="1287"/>
                </a:cubicBezTo>
                <a:cubicBezTo>
                  <a:pt x="10492" y="1285"/>
                  <a:pt x="10472" y="1283"/>
                  <a:pt x="10451" y="1281"/>
                </a:cubicBezTo>
                <a:cubicBezTo>
                  <a:pt x="10485" y="1278"/>
                  <a:pt x="10546" y="1285"/>
                  <a:pt x="10551" y="1236"/>
                </a:cubicBezTo>
                <a:cubicBezTo>
                  <a:pt x="10554" y="1205"/>
                  <a:pt x="10616" y="1175"/>
                  <a:pt x="10641" y="1165"/>
                </a:cubicBezTo>
                <a:cubicBezTo>
                  <a:pt x="10623" y="1148"/>
                  <a:pt x="10603" y="1147"/>
                  <a:pt x="10578" y="1153"/>
                </a:cubicBezTo>
                <a:cubicBezTo>
                  <a:pt x="10595" y="1145"/>
                  <a:pt x="10715" y="1114"/>
                  <a:pt x="10632" y="1106"/>
                </a:cubicBezTo>
                <a:cubicBezTo>
                  <a:pt x="10674" y="1097"/>
                  <a:pt x="10722" y="1076"/>
                  <a:pt x="10766" y="1084"/>
                </a:cubicBezTo>
                <a:cubicBezTo>
                  <a:pt x="10805" y="1090"/>
                  <a:pt x="10863" y="1106"/>
                  <a:pt x="10889" y="1063"/>
                </a:cubicBezTo>
                <a:cubicBezTo>
                  <a:pt x="10913" y="1024"/>
                  <a:pt x="10940" y="1037"/>
                  <a:pt x="10979" y="1026"/>
                </a:cubicBezTo>
                <a:cubicBezTo>
                  <a:pt x="11004" y="1018"/>
                  <a:pt x="11020" y="995"/>
                  <a:pt x="11045" y="987"/>
                </a:cubicBezTo>
                <a:cubicBezTo>
                  <a:pt x="11075" y="978"/>
                  <a:pt x="11079" y="1010"/>
                  <a:pt x="11107" y="978"/>
                </a:cubicBezTo>
                <a:cubicBezTo>
                  <a:pt x="11041" y="959"/>
                  <a:pt x="11003" y="1004"/>
                  <a:pt x="10949" y="999"/>
                </a:cubicBezTo>
                <a:cubicBezTo>
                  <a:pt x="11049" y="947"/>
                  <a:pt x="10989" y="930"/>
                  <a:pt x="11014" y="918"/>
                </a:cubicBezTo>
                <a:cubicBezTo>
                  <a:pt x="11071" y="889"/>
                  <a:pt x="11084" y="853"/>
                  <a:pt x="11157" y="855"/>
                </a:cubicBezTo>
                <a:cubicBezTo>
                  <a:pt x="11289" y="858"/>
                  <a:pt x="11385" y="843"/>
                  <a:pt x="11508" y="791"/>
                </a:cubicBezTo>
                <a:cubicBezTo>
                  <a:pt x="11423" y="726"/>
                  <a:pt x="11287" y="783"/>
                  <a:pt x="11191" y="782"/>
                </a:cubicBezTo>
                <a:cubicBezTo>
                  <a:pt x="11157" y="781"/>
                  <a:pt x="11123" y="781"/>
                  <a:pt x="11089" y="783"/>
                </a:cubicBezTo>
                <a:cubicBezTo>
                  <a:pt x="11124" y="779"/>
                  <a:pt x="11159" y="770"/>
                  <a:pt x="11193" y="767"/>
                </a:cubicBezTo>
                <a:cubicBezTo>
                  <a:pt x="11162" y="713"/>
                  <a:pt x="11037" y="747"/>
                  <a:pt x="11003" y="779"/>
                </a:cubicBezTo>
                <a:cubicBezTo>
                  <a:pt x="11025" y="786"/>
                  <a:pt x="11047" y="787"/>
                  <a:pt x="11070" y="785"/>
                </a:cubicBezTo>
                <a:cubicBezTo>
                  <a:pt x="10999" y="793"/>
                  <a:pt x="10905" y="855"/>
                  <a:pt x="10973" y="842"/>
                </a:cubicBezTo>
                <a:cubicBezTo>
                  <a:pt x="10911" y="864"/>
                  <a:pt x="10898" y="833"/>
                  <a:pt x="10843" y="836"/>
                </a:cubicBezTo>
                <a:cubicBezTo>
                  <a:pt x="10871" y="813"/>
                  <a:pt x="10962" y="788"/>
                  <a:pt x="10902" y="776"/>
                </a:cubicBezTo>
                <a:cubicBezTo>
                  <a:pt x="10969" y="770"/>
                  <a:pt x="11030" y="738"/>
                  <a:pt x="11098" y="735"/>
                </a:cubicBezTo>
                <a:cubicBezTo>
                  <a:pt x="11195" y="730"/>
                  <a:pt x="11296" y="753"/>
                  <a:pt x="11394" y="752"/>
                </a:cubicBezTo>
                <a:cubicBezTo>
                  <a:pt x="11542" y="750"/>
                  <a:pt x="11677" y="739"/>
                  <a:pt x="11810" y="681"/>
                </a:cubicBezTo>
                <a:cubicBezTo>
                  <a:pt x="11636" y="641"/>
                  <a:pt x="11456" y="685"/>
                  <a:pt x="11279" y="666"/>
                </a:cubicBezTo>
                <a:cubicBezTo>
                  <a:pt x="11205" y="658"/>
                  <a:pt x="11125" y="648"/>
                  <a:pt x="11051" y="654"/>
                </a:cubicBezTo>
                <a:cubicBezTo>
                  <a:pt x="10967" y="662"/>
                  <a:pt x="10892" y="680"/>
                  <a:pt x="10807" y="669"/>
                </a:cubicBezTo>
                <a:cubicBezTo>
                  <a:pt x="10943" y="653"/>
                  <a:pt x="11074" y="641"/>
                  <a:pt x="11211" y="653"/>
                </a:cubicBezTo>
                <a:cubicBezTo>
                  <a:pt x="11442" y="674"/>
                  <a:pt x="11416" y="614"/>
                  <a:pt x="11493" y="615"/>
                </a:cubicBezTo>
                <a:cubicBezTo>
                  <a:pt x="11603" y="616"/>
                  <a:pt x="11711" y="644"/>
                  <a:pt x="11821" y="628"/>
                </a:cubicBezTo>
                <a:cubicBezTo>
                  <a:pt x="11874" y="620"/>
                  <a:pt x="11924" y="602"/>
                  <a:pt x="11978" y="604"/>
                </a:cubicBezTo>
                <a:cubicBezTo>
                  <a:pt x="12022" y="605"/>
                  <a:pt x="12084" y="613"/>
                  <a:pt x="12116" y="574"/>
                </a:cubicBezTo>
                <a:cubicBezTo>
                  <a:pt x="12093" y="575"/>
                  <a:pt x="12073" y="567"/>
                  <a:pt x="12057" y="551"/>
                </a:cubicBezTo>
                <a:cubicBezTo>
                  <a:pt x="12120" y="527"/>
                  <a:pt x="12186" y="549"/>
                  <a:pt x="12250" y="539"/>
                </a:cubicBezTo>
                <a:cubicBezTo>
                  <a:pt x="12301" y="531"/>
                  <a:pt x="12348" y="510"/>
                  <a:pt x="12399" y="502"/>
                </a:cubicBezTo>
                <a:cubicBezTo>
                  <a:pt x="12487" y="488"/>
                  <a:pt x="12608" y="493"/>
                  <a:pt x="12680" y="432"/>
                </a:cubicBezTo>
                <a:cubicBezTo>
                  <a:pt x="12525" y="419"/>
                  <a:pt x="12371" y="384"/>
                  <a:pt x="12215" y="370"/>
                </a:cubicBezTo>
                <a:cubicBezTo>
                  <a:pt x="12025" y="353"/>
                  <a:pt x="11836" y="368"/>
                  <a:pt x="11647" y="384"/>
                </a:cubicBezTo>
                <a:cubicBezTo>
                  <a:pt x="11654" y="394"/>
                  <a:pt x="11661" y="404"/>
                  <a:pt x="11668" y="414"/>
                </a:cubicBezTo>
                <a:cubicBezTo>
                  <a:pt x="11636" y="412"/>
                  <a:pt x="11526" y="441"/>
                  <a:pt x="11609" y="435"/>
                </a:cubicBezTo>
                <a:cubicBezTo>
                  <a:pt x="11470" y="507"/>
                  <a:pt x="11321" y="443"/>
                  <a:pt x="11268" y="445"/>
                </a:cubicBezTo>
                <a:cubicBezTo>
                  <a:pt x="11205" y="447"/>
                  <a:pt x="11146" y="472"/>
                  <a:pt x="11083" y="476"/>
                </a:cubicBezTo>
                <a:cubicBezTo>
                  <a:pt x="11096" y="442"/>
                  <a:pt x="11131" y="429"/>
                  <a:pt x="11163" y="423"/>
                </a:cubicBezTo>
                <a:cubicBezTo>
                  <a:pt x="10986" y="446"/>
                  <a:pt x="10818" y="489"/>
                  <a:pt x="10647" y="539"/>
                </a:cubicBezTo>
                <a:cubicBezTo>
                  <a:pt x="10570" y="561"/>
                  <a:pt x="10474" y="570"/>
                  <a:pt x="10402" y="599"/>
                </a:cubicBezTo>
                <a:cubicBezTo>
                  <a:pt x="10325" y="629"/>
                  <a:pt x="10263" y="655"/>
                  <a:pt x="10181" y="675"/>
                </a:cubicBezTo>
                <a:cubicBezTo>
                  <a:pt x="10198" y="667"/>
                  <a:pt x="10297" y="640"/>
                  <a:pt x="10210" y="643"/>
                </a:cubicBezTo>
                <a:cubicBezTo>
                  <a:pt x="10300" y="623"/>
                  <a:pt x="10382" y="581"/>
                  <a:pt x="10467" y="546"/>
                </a:cubicBezTo>
                <a:cubicBezTo>
                  <a:pt x="10547" y="513"/>
                  <a:pt x="10747" y="476"/>
                  <a:pt x="10790" y="393"/>
                </a:cubicBezTo>
                <a:cubicBezTo>
                  <a:pt x="10841" y="295"/>
                  <a:pt x="10498" y="335"/>
                  <a:pt x="10461" y="341"/>
                </a:cubicBezTo>
                <a:cubicBezTo>
                  <a:pt x="10388" y="354"/>
                  <a:pt x="10360" y="416"/>
                  <a:pt x="10278" y="417"/>
                </a:cubicBezTo>
                <a:cubicBezTo>
                  <a:pt x="10180" y="418"/>
                  <a:pt x="10086" y="440"/>
                  <a:pt x="9988" y="449"/>
                </a:cubicBezTo>
                <a:cubicBezTo>
                  <a:pt x="9892" y="457"/>
                  <a:pt x="9778" y="498"/>
                  <a:pt x="9682" y="482"/>
                </a:cubicBezTo>
                <a:cubicBezTo>
                  <a:pt x="9703" y="483"/>
                  <a:pt x="9723" y="482"/>
                  <a:pt x="9744" y="479"/>
                </a:cubicBezTo>
                <a:cubicBezTo>
                  <a:pt x="9723" y="470"/>
                  <a:pt x="9702" y="465"/>
                  <a:pt x="9679" y="465"/>
                </a:cubicBezTo>
                <a:cubicBezTo>
                  <a:pt x="9812" y="395"/>
                  <a:pt x="10114" y="469"/>
                  <a:pt x="10175" y="367"/>
                </a:cubicBezTo>
                <a:cubicBezTo>
                  <a:pt x="10111" y="314"/>
                  <a:pt x="9947" y="345"/>
                  <a:pt x="9871" y="344"/>
                </a:cubicBezTo>
                <a:cubicBezTo>
                  <a:pt x="9733" y="341"/>
                  <a:pt x="9593" y="335"/>
                  <a:pt x="9455" y="349"/>
                </a:cubicBezTo>
                <a:cubicBezTo>
                  <a:pt x="9193" y="376"/>
                  <a:pt x="8929" y="387"/>
                  <a:pt x="8667" y="423"/>
                </a:cubicBezTo>
                <a:cubicBezTo>
                  <a:pt x="8702" y="314"/>
                  <a:pt x="9053" y="386"/>
                  <a:pt x="9287" y="331"/>
                </a:cubicBezTo>
                <a:cubicBezTo>
                  <a:pt x="9217" y="277"/>
                  <a:pt x="9097" y="302"/>
                  <a:pt x="9020" y="307"/>
                </a:cubicBezTo>
                <a:cubicBezTo>
                  <a:pt x="9172" y="258"/>
                  <a:pt x="9328" y="329"/>
                  <a:pt x="9482" y="317"/>
                </a:cubicBezTo>
                <a:cubicBezTo>
                  <a:pt x="9662" y="303"/>
                  <a:pt x="9843" y="317"/>
                  <a:pt x="10023" y="316"/>
                </a:cubicBezTo>
                <a:cubicBezTo>
                  <a:pt x="10198" y="316"/>
                  <a:pt x="10372" y="286"/>
                  <a:pt x="10546" y="285"/>
                </a:cubicBezTo>
                <a:cubicBezTo>
                  <a:pt x="10631" y="285"/>
                  <a:pt x="10714" y="289"/>
                  <a:pt x="10797" y="265"/>
                </a:cubicBezTo>
                <a:cubicBezTo>
                  <a:pt x="10857" y="248"/>
                  <a:pt x="10933" y="250"/>
                  <a:pt x="10988" y="221"/>
                </a:cubicBezTo>
                <a:cubicBezTo>
                  <a:pt x="10843" y="151"/>
                  <a:pt x="10659" y="171"/>
                  <a:pt x="10504" y="188"/>
                </a:cubicBezTo>
                <a:cubicBezTo>
                  <a:pt x="10516" y="180"/>
                  <a:pt x="10528" y="171"/>
                  <a:pt x="10540" y="162"/>
                </a:cubicBezTo>
                <a:cubicBezTo>
                  <a:pt x="10415" y="122"/>
                  <a:pt x="10284" y="189"/>
                  <a:pt x="10157" y="185"/>
                </a:cubicBezTo>
                <a:cubicBezTo>
                  <a:pt x="10234" y="181"/>
                  <a:pt x="10309" y="161"/>
                  <a:pt x="10382" y="138"/>
                </a:cubicBezTo>
                <a:cubicBezTo>
                  <a:pt x="10232" y="65"/>
                  <a:pt x="10048" y="123"/>
                  <a:pt x="9889" y="123"/>
                </a:cubicBezTo>
                <a:cubicBezTo>
                  <a:pt x="9691" y="123"/>
                  <a:pt x="9497" y="103"/>
                  <a:pt x="9299" y="122"/>
                </a:cubicBezTo>
                <a:cubicBezTo>
                  <a:pt x="9127" y="138"/>
                  <a:pt x="8967" y="143"/>
                  <a:pt x="8793" y="146"/>
                </a:cubicBezTo>
                <a:cubicBezTo>
                  <a:pt x="8751" y="147"/>
                  <a:pt x="8721" y="146"/>
                  <a:pt x="8685" y="170"/>
                </a:cubicBezTo>
                <a:cubicBezTo>
                  <a:pt x="8675" y="177"/>
                  <a:pt x="8606" y="156"/>
                  <a:pt x="8593" y="156"/>
                </a:cubicBezTo>
                <a:cubicBezTo>
                  <a:pt x="8506" y="154"/>
                  <a:pt x="8424" y="186"/>
                  <a:pt x="8340" y="186"/>
                </a:cubicBezTo>
                <a:cubicBezTo>
                  <a:pt x="8357" y="182"/>
                  <a:pt x="8450" y="166"/>
                  <a:pt x="8376" y="159"/>
                </a:cubicBezTo>
                <a:cubicBezTo>
                  <a:pt x="8561" y="136"/>
                  <a:pt x="8748" y="132"/>
                  <a:pt x="8934" y="132"/>
                </a:cubicBezTo>
                <a:cubicBezTo>
                  <a:pt x="8892" y="109"/>
                  <a:pt x="8846" y="114"/>
                  <a:pt x="8800" y="108"/>
                </a:cubicBezTo>
                <a:cubicBezTo>
                  <a:pt x="8913" y="108"/>
                  <a:pt x="9026" y="131"/>
                  <a:pt x="9138" y="120"/>
                </a:cubicBezTo>
                <a:cubicBezTo>
                  <a:pt x="9530" y="82"/>
                  <a:pt x="9884" y="130"/>
                  <a:pt x="10240" y="82"/>
                </a:cubicBezTo>
                <a:cubicBezTo>
                  <a:pt x="10093" y="12"/>
                  <a:pt x="9918" y="48"/>
                  <a:pt x="9762" y="43"/>
                </a:cubicBezTo>
                <a:cubicBezTo>
                  <a:pt x="9851" y="54"/>
                  <a:pt x="9685" y="47"/>
                  <a:pt x="9667" y="43"/>
                </a:cubicBezTo>
                <a:cubicBezTo>
                  <a:pt x="9689" y="40"/>
                  <a:pt x="9710" y="39"/>
                  <a:pt x="9732" y="40"/>
                </a:cubicBezTo>
                <a:cubicBezTo>
                  <a:pt x="9695" y="25"/>
                  <a:pt x="9660" y="42"/>
                  <a:pt x="9623" y="40"/>
                </a:cubicBezTo>
                <a:cubicBezTo>
                  <a:pt x="9581" y="38"/>
                  <a:pt x="9543" y="19"/>
                  <a:pt x="9501" y="19"/>
                </a:cubicBezTo>
                <a:cubicBezTo>
                  <a:pt x="9416" y="19"/>
                  <a:pt x="9331" y="25"/>
                  <a:pt x="9246" y="22"/>
                </a:cubicBezTo>
                <a:cubicBezTo>
                  <a:pt x="9076" y="17"/>
                  <a:pt x="8905" y="3"/>
                  <a:pt x="8735" y="19"/>
                </a:cubicBezTo>
                <a:cubicBezTo>
                  <a:pt x="8747" y="25"/>
                  <a:pt x="8759" y="31"/>
                  <a:pt x="8771" y="37"/>
                </a:cubicBezTo>
                <a:cubicBezTo>
                  <a:pt x="8729" y="52"/>
                  <a:pt x="8709" y="23"/>
                  <a:pt x="8675" y="16"/>
                </a:cubicBezTo>
                <a:cubicBezTo>
                  <a:pt x="8646" y="11"/>
                  <a:pt x="8581" y="25"/>
                  <a:pt x="8547" y="27"/>
                </a:cubicBezTo>
                <a:cubicBezTo>
                  <a:pt x="8436" y="31"/>
                  <a:pt x="8311" y="0"/>
                  <a:pt x="8203" y="37"/>
                </a:cubicBezTo>
                <a:cubicBezTo>
                  <a:pt x="8226" y="40"/>
                  <a:pt x="8247" y="48"/>
                  <a:pt x="8266" y="61"/>
                </a:cubicBezTo>
                <a:cubicBezTo>
                  <a:pt x="8193" y="71"/>
                  <a:pt x="8124" y="29"/>
                  <a:pt x="8052" y="35"/>
                </a:cubicBezTo>
                <a:cubicBezTo>
                  <a:pt x="7975" y="41"/>
                  <a:pt x="7900" y="58"/>
                  <a:pt x="7823" y="49"/>
                </a:cubicBezTo>
                <a:cubicBezTo>
                  <a:pt x="7805" y="121"/>
                  <a:pt x="8086" y="110"/>
                  <a:pt x="8126" y="105"/>
                </a:cubicBezTo>
                <a:cubicBezTo>
                  <a:pt x="8017" y="132"/>
                  <a:pt x="7903" y="108"/>
                  <a:pt x="7791" y="118"/>
                </a:cubicBezTo>
                <a:cubicBezTo>
                  <a:pt x="7883" y="127"/>
                  <a:pt x="7953" y="123"/>
                  <a:pt x="8034" y="132"/>
                </a:cubicBezTo>
                <a:cubicBezTo>
                  <a:pt x="7923" y="132"/>
                  <a:pt x="7808" y="113"/>
                  <a:pt x="7699" y="141"/>
                </a:cubicBezTo>
                <a:cubicBezTo>
                  <a:pt x="7732" y="145"/>
                  <a:pt x="7755" y="181"/>
                  <a:pt x="7791" y="174"/>
                </a:cubicBezTo>
                <a:cubicBezTo>
                  <a:pt x="7760" y="200"/>
                  <a:pt x="7713" y="173"/>
                  <a:pt x="7683" y="160"/>
                </a:cubicBezTo>
                <a:cubicBezTo>
                  <a:pt x="7637" y="140"/>
                  <a:pt x="7590" y="142"/>
                  <a:pt x="7541" y="144"/>
                </a:cubicBezTo>
                <a:cubicBezTo>
                  <a:pt x="7430" y="148"/>
                  <a:pt x="7318" y="102"/>
                  <a:pt x="7206" y="117"/>
                </a:cubicBezTo>
                <a:cubicBezTo>
                  <a:pt x="7319" y="100"/>
                  <a:pt x="7064" y="50"/>
                  <a:pt x="6963" y="91"/>
                </a:cubicBezTo>
                <a:cubicBezTo>
                  <a:pt x="6987" y="90"/>
                  <a:pt x="7012" y="91"/>
                  <a:pt x="7037" y="94"/>
                </a:cubicBezTo>
                <a:cubicBezTo>
                  <a:pt x="6978" y="103"/>
                  <a:pt x="6918" y="94"/>
                  <a:pt x="6859" y="94"/>
                </a:cubicBezTo>
                <a:cubicBezTo>
                  <a:pt x="6913" y="114"/>
                  <a:pt x="6972" y="106"/>
                  <a:pt x="7028" y="117"/>
                </a:cubicBezTo>
                <a:cubicBezTo>
                  <a:pt x="6948" y="113"/>
                  <a:pt x="6868" y="112"/>
                  <a:pt x="6788" y="105"/>
                </a:cubicBezTo>
                <a:cubicBezTo>
                  <a:pt x="6705" y="97"/>
                  <a:pt x="6623" y="121"/>
                  <a:pt x="6541" y="108"/>
                </a:cubicBezTo>
                <a:cubicBezTo>
                  <a:pt x="6614" y="134"/>
                  <a:pt x="6692" y="136"/>
                  <a:pt x="6766" y="153"/>
                </a:cubicBezTo>
                <a:cubicBezTo>
                  <a:pt x="6698" y="146"/>
                  <a:pt x="6630" y="144"/>
                  <a:pt x="6562" y="137"/>
                </a:cubicBezTo>
                <a:cubicBezTo>
                  <a:pt x="6481" y="130"/>
                  <a:pt x="6393" y="102"/>
                  <a:pt x="6315" y="138"/>
                </a:cubicBezTo>
                <a:cubicBezTo>
                  <a:pt x="6349" y="136"/>
                  <a:pt x="6383" y="141"/>
                  <a:pt x="6413" y="156"/>
                </a:cubicBezTo>
                <a:cubicBezTo>
                  <a:pt x="6368" y="153"/>
                  <a:pt x="6322" y="138"/>
                  <a:pt x="6277" y="150"/>
                </a:cubicBezTo>
                <a:cubicBezTo>
                  <a:pt x="6337" y="178"/>
                  <a:pt x="6473" y="172"/>
                  <a:pt x="6546" y="170"/>
                </a:cubicBezTo>
                <a:cubicBezTo>
                  <a:pt x="6558" y="169"/>
                  <a:pt x="6665" y="173"/>
                  <a:pt x="6585" y="156"/>
                </a:cubicBezTo>
                <a:cubicBezTo>
                  <a:pt x="6767" y="165"/>
                  <a:pt x="6949" y="161"/>
                  <a:pt x="7131" y="169"/>
                </a:cubicBezTo>
                <a:cubicBezTo>
                  <a:pt x="7135" y="169"/>
                  <a:pt x="7605" y="191"/>
                  <a:pt x="7479" y="233"/>
                </a:cubicBezTo>
                <a:cubicBezTo>
                  <a:pt x="7542" y="242"/>
                  <a:pt x="7478" y="275"/>
                  <a:pt x="7465" y="261"/>
                </a:cubicBezTo>
                <a:cubicBezTo>
                  <a:pt x="7420" y="214"/>
                  <a:pt x="7228" y="166"/>
                  <a:pt x="7152" y="197"/>
                </a:cubicBezTo>
                <a:cubicBezTo>
                  <a:pt x="7163" y="203"/>
                  <a:pt x="7173" y="209"/>
                  <a:pt x="7182" y="215"/>
                </a:cubicBezTo>
                <a:cubicBezTo>
                  <a:pt x="7158" y="290"/>
                  <a:pt x="7127" y="197"/>
                  <a:pt x="7106" y="191"/>
                </a:cubicBezTo>
                <a:cubicBezTo>
                  <a:pt x="7029" y="169"/>
                  <a:pt x="6765" y="184"/>
                  <a:pt x="6671" y="185"/>
                </a:cubicBezTo>
                <a:cubicBezTo>
                  <a:pt x="6600" y="186"/>
                  <a:pt x="6516" y="165"/>
                  <a:pt x="6449" y="195"/>
                </a:cubicBezTo>
                <a:lnTo>
                  <a:pt x="6676" y="249"/>
                </a:lnTo>
                <a:cubicBezTo>
                  <a:pt x="6694" y="252"/>
                  <a:pt x="6804" y="255"/>
                  <a:pt x="6719" y="275"/>
                </a:cubicBezTo>
                <a:cubicBezTo>
                  <a:pt x="6806" y="292"/>
                  <a:pt x="6896" y="284"/>
                  <a:pt x="6983" y="301"/>
                </a:cubicBezTo>
                <a:cubicBezTo>
                  <a:pt x="6825" y="311"/>
                  <a:pt x="6669" y="269"/>
                  <a:pt x="6599" y="281"/>
                </a:cubicBezTo>
                <a:cubicBezTo>
                  <a:pt x="6577" y="285"/>
                  <a:pt x="6492" y="322"/>
                  <a:pt x="6568" y="328"/>
                </a:cubicBezTo>
                <a:cubicBezTo>
                  <a:pt x="6535" y="335"/>
                  <a:pt x="6499" y="332"/>
                  <a:pt x="6470" y="352"/>
                </a:cubicBezTo>
                <a:cubicBezTo>
                  <a:pt x="6491" y="354"/>
                  <a:pt x="6511" y="356"/>
                  <a:pt x="6532" y="358"/>
                </a:cubicBezTo>
                <a:cubicBezTo>
                  <a:pt x="6459" y="381"/>
                  <a:pt x="6546" y="384"/>
                  <a:pt x="6565" y="385"/>
                </a:cubicBezTo>
                <a:cubicBezTo>
                  <a:pt x="6455" y="410"/>
                  <a:pt x="6355" y="390"/>
                  <a:pt x="6251" y="352"/>
                </a:cubicBezTo>
                <a:cubicBezTo>
                  <a:pt x="6166" y="321"/>
                  <a:pt x="6073" y="332"/>
                  <a:pt x="5988" y="301"/>
                </a:cubicBezTo>
                <a:cubicBezTo>
                  <a:pt x="5909" y="273"/>
                  <a:pt x="5805" y="261"/>
                  <a:pt x="5721" y="245"/>
                </a:cubicBezTo>
                <a:cubicBezTo>
                  <a:pt x="5610" y="223"/>
                  <a:pt x="5492" y="229"/>
                  <a:pt x="5380" y="242"/>
                </a:cubicBezTo>
                <a:cubicBezTo>
                  <a:pt x="5408" y="262"/>
                  <a:pt x="5395" y="298"/>
                  <a:pt x="5422" y="315"/>
                </a:cubicBezTo>
                <a:cubicBezTo>
                  <a:pt x="5466" y="343"/>
                  <a:pt x="5538" y="351"/>
                  <a:pt x="5588" y="361"/>
                </a:cubicBezTo>
                <a:cubicBezTo>
                  <a:pt x="5494" y="390"/>
                  <a:pt x="5388" y="378"/>
                  <a:pt x="5294" y="358"/>
                </a:cubicBezTo>
                <a:cubicBezTo>
                  <a:pt x="5353" y="392"/>
                  <a:pt x="5424" y="393"/>
                  <a:pt x="5484" y="426"/>
                </a:cubicBezTo>
                <a:cubicBezTo>
                  <a:pt x="5415" y="444"/>
                  <a:pt x="5358" y="403"/>
                  <a:pt x="5294" y="387"/>
                </a:cubicBezTo>
                <a:cubicBezTo>
                  <a:pt x="5241" y="375"/>
                  <a:pt x="5185" y="368"/>
                  <a:pt x="5129" y="362"/>
                </a:cubicBezTo>
                <a:cubicBezTo>
                  <a:pt x="5176" y="361"/>
                  <a:pt x="5221" y="356"/>
                  <a:pt x="5255" y="352"/>
                </a:cubicBezTo>
                <a:cubicBezTo>
                  <a:pt x="5208" y="305"/>
                  <a:pt x="5130" y="343"/>
                  <a:pt x="5081" y="304"/>
                </a:cubicBezTo>
                <a:cubicBezTo>
                  <a:pt x="5033" y="265"/>
                  <a:pt x="4948" y="265"/>
                  <a:pt x="4902" y="307"/>
                </a:cubicBezTo>
                <a:cubicBezTo>
                  <a:pt x="4917" y="322"/>
                  <a:pt x="4936" y="333"/>
                  <a:pt x="4959" y="342"/>
                </a:cubicBezTo>
                <a:cubicBezTo>
                  <a:pt x="4924" y="348"/>
                  <a:pt x="4905" y="384"/>
                  <a:pt x="4868" y="393"/>
                </a:cubicBezTo>
                <a:cubicBezTo>
                  <a:pt x="4819" y="405"/>
                  <a:pt x="4741" y="455"/>
                  <a:pt x="4691" y="447"/>
                </a:cubicBezTo>
                <a:cubicBezTo>
                  <a:pt x="4720" y="397"/>
                  <a:pt x="4806" y="390"/>
                  <a:pt x="4826" y="331"/>
                </a:cubicBezTo>
                <a:cubicBezTo>
                  <a:pt x="4856" y="240"/>
                  <a:pt x="4548" y="280"/>
                  <a:pt x="4513" y="283"/>
                </a:cubicBezTo>
                <a:cubicBezTo>
                  <a:pt x="4602" y="289"/>
                  <a:pt x="4409" y="307"/>
                  <a:pt x="4385" y="304"/>
                </a:cubicBezTo>
                <a:cubicBezTo>
                  <a:pt x="4323" y="310"/>
                  <a:pt x="4265" y="302"/>
                  <a:pt x="4203" y="306"/>
                </a:cubicBezTo>
                <a:cubicBezTo>
                  <a:pt x="4037" y="318"/>
                  <a:pt x="3869" y="315"/>
                  <a:pt x="3705" y="349"/>
                </a:cubicBezTo>
                <a:cubicBezTo>
                  <a:pt x="3737" y="361"/>
                  <a:pt x="3771" y="354"/>
                  <a:pt x="3804" y="364"/>
                </a:cubicBezTo>
                <a:cubicBezTo>
                  <a:pt x="3833" y="373"/>
                  <a:pt x="3853" y="401"/>
                  <a:pt x="3879" y="415"/>
                </a:cubicBezTo>
                <a:cubicBezTo>
                  <a:pt x="3907" y="431"/>
                  <a:pt x="3948" y="426"/>
                  <a:pt x="3979" y="435"/>
                </a:cubicBezTo>
                <a:cubicBezTo>
                  <a:pt x="4027" y="448"/>
                  <a:pt x="4073" y="470"/>
                  <a:pt x="4121" y="482"/>
                </a:cubicBezTo>
                <a:cubicBezTo>
                  <a:pt x="4031" y="486"/>
                  <a:pt x="3945" y="439"/>
                  <a:pt x="3854" y="434"/>
                </a:cubicBezTo>
                <a:cubicBezTo>
                  <a:pt x="3814" y="432"/>
                  <a:pt x="3802" y="425"/>
                  <a:pt x="3781" y="395"/>
                </a:cubicBezTo>
                <a:cubicBezTo>
                  <a:pt x="3759" y="362"/>
                  <a:pt x="3702" y="373"/>
                  <a:pt x="3668" y="371"/>
                </a:cubicBezTo>
                <a:cubicBezTo>
                  <a:pt x="3583" y="365"/>
                  <a:pt x="3498" y="354"/>
                  <a:pt x="3414" y="364"/>
                </a:cubicBezTo>
                <a:cubicBezTo>
                  <a:pt x="3361" y="370"/>
                  <a:pt x="3208" y="440"/>
                  <a:pt x="3341" y="459"/>
                </a:cubicBezTo>
                <a:cubicBezTo>
                  <a:pt x="3300" y="478"/>
                  <a:pt x="3249" y="470"/>
                  <a:pt x="3216" y="503"/>
                </a:cubicBezTo>
                <a:cubicBezTo>
                  <a:pt x="3223" y="513"/>
                  <a:pt x="3231" y="523"/>
                  <a:pt x="3239" y="533"/>
                </a:cubicBezTo>
                <a:cubicBezTo>
                  <a:pt x="3105" y="581"/>
                  <a:pt x="2874" y="477"/>
                  <a:pt x="2777" y="539"/>
                </a:cubicBezTo>
                <a:cubicBezTo>
                  <a:pt x="2743" y="560"/>
                  <a:pt x="2783" y="602"/>
                  <a:pt x="2794" y="625"/>
                </a:cubicBezTo>
                <a:cubicBezTo>
                  <a:pt x="2768" y="605"/>
                  <a:pt x="2753" y="573"/>
                  <a:pt x="2729" y="551"/>
                </a:cubicBezTo>
                <a:cubicBezTo>
                  <a:pt x="2694" y="519"/>
                  <a:pt x="2613" y="557"/>
                  <a:pt x="2572" y="562"/>
                </a:cubicBezTo>
                <a:cubicBezTo>
                  <a:pt x="2454" y="577"/>
                  <a:pt x="2343" y="619"/>
                  <a:pt x="2226" y="635"/>
                </a:cubicBezTo>
                <a:cubicBezTo>
                  <a:pt x="2127" y="649"/>
                  <a:pt x="2030" y="666"/>
                  <a:pt x="1933" y="685"/>
                </a:cubicBezTo>
                <a:cubicBezTo>
                  <a:pt x="1880" y="695"/>
                  <a:pt x="1772" y="704"/>
                  <a:pt x="1746" y="762"/>
                </a:cubicBezTo>
                <a:cubicBezTo>
                  <a:pt x="1791" y="758"/>
                  <a:pt x="1831" y="790"/>
                  <a:pt x="1883" y="785"/>
                </a:cubicBezTo>
                <a:cubicBezTo>
                  <a:pt x="1938" y="779"/>
                  <a:pt x="1985" y="794"/>
                  <a:pt x="2039" y="796"/>
                </a:cubicBezTo>
                <a:cubicBezTo>
                  <a:pt x="2167" y="799"/>
                  <a:pt x="2302" y="750"/>
                  <a:pt x="2429" y="771"/>
                </a:cubicBezTo>
                <a:cubicBezTo>
                  <a:pt x="2082" y="758"/>
                  <a:pt x="2131" y="881"/>
                  <a:pt x="2078" y="923"/>
                </a:cubicBezTo>
                <a:cubicBezTo>
                  <a:pt x="2035" y="957"/>
                  <a:pt x="1975" y="968"/>
                  <a:pt x="1922" y="979"/>
                </a:cubicBezTo>
                <a:cubicBezTo>
                  <a:pt x="1796" y="1006"/>
                  <a:pt x="1698" y="1033"/>
                  <a:pt x="1566" y="1021"/>
                </a:cubicBezTo>
                <a:cubicBezTo>
                  <a:pt x="1492" y="1015"/>
                  <a:pt x="1430" y="1033"/>
                  <a:pt x="1358" y="1041"/>
                </a:cubicBezTo>
                <a:cubicBezTo>
                  <a:pt x="1262" y="1052"/>
                  <a:pt x="1165" y="1046"/>
                  <a:pt x="1072" y="1073"/>
                </a:cubicBezTo>
                <a:cubicBezTo>
                  <a:pt x="1213" y="1095"/>
                  <a:pt x="815" y="1114"/>
                  <a:pt x="751" y="1124"/>
                </a:cubicBezTo>
                <a:cubicBezTo>
                  <a:pt x="715" y="1129"/>
                  <a:pt x="681" y="1156"/>
                  <a:pt x="647" y="1159"/>
                </a:cubicBezTo>
                <a:cubicBezTo>
                  <a:pt x="576" y="1165"/>
                  <a:pt x="514" y="1153"/>
                  <a:pt x="441" y="1166"/>
                </a:cubicBezTo>
                <a:cubicBezTo>
                  <a:pt x="394" y="1175"/>
                  <a:pt x="346" y="1174"/>
                  <a:pt x="298" y="1178"/>
                </a:cubicBezTo>
                <a:cubicBezTo>
                  <a:pt x="253" y="1182"/>
                  <a:pt x="223" y="1221"/>
                  <a:pt x="179" y="1225"/>
                </a:cubicBezTo>
                <a:cubicBezTo>
                  <a:pt x="259" y="1242"/>
                  <a:pt x="112" y="1276"/>
                  <a:pt x="86" y="1269"/>
                </a:cubicBezTo>
                <a:cubicBezTo>
                  <a:pt x="173" y="1286"/>
                  <a:pt x="187" y="1369"/>
                  <a:pt x="372" y="1346"/>
                </a:cubicBezTo>
                <a:cubicBezTo>
                  <a:pt x="351" y="1354"/>
                  <a:pt x="330" y="1362"/>
                  <a:pt x="309" y="1370"/>
                </a:cubicBezTo>
                <a:cubicBezTo>
                  <a:pt x="411" y="1396"/>
                  <a:pt x="512" y="1347"/>
                  <a:pt x="615" y="1355"/>
                </a:cubicBezTo>
                <a:cubicBezTo>
                  <a:pt x="562" y="1372"/>
                  <a:pt x="507" y="1383"/>
                  <a:pt x="452" y="1391"/>
                </a:cubicBezTo>
                <a:cubicBezTo>
                  <a:pt x="513" y="1420"/>
                  <a:pt x="610" y="1409"/>
                  <a:pt x="671" y="1385"/>
                </a:cubicBezTo>
                <a:cubicBezTo>
                  <a:pt x="620" y="1422"/>
                  <a:pt x="549" y="1416"/>
                  <a:pt x="490" y="1427"/>
                </a:cubicBezTo>
                <a:cubicBezTo>
                  <a:pt x="571" y="1454"/>
                  <a:pt x="663" y="1461"/>
                  <a:pt x="748" y="1455"/>
                </a:cubicBezTo>
                <a:cubicBezTo>
                  <a:pt x="789" y="1451"/>
                  <a:pt x="799" y="1448"/>
                  <a:pt x="819" y="1417"/>
                </a:cubicBezTo>
                <a:cubicBezTo>
                  <a:pt x="839" y="1388"/>
                  <a:pt x="884" y="1440"/>
                  <a:pt x="910" y="1444"/>
                </a:cubicBezTo>
                <a:cubicBezTo>
                  <a:pt x="1081" y="1467"/>
                  <a:pt x="1300" y="1316"/>
                  <a:pt x="1330" y="1447"/>
                </a:cubicBezTo>
                <a:cubicBezTo>
                  <a:pt x="1302" y="1465"/>
                  <a:pt x="1250" y="1464"/>
                  <a:pt x="1217" y="1463"/>
                </a:cubicBezTo>
                <a:cubicBezTo>
                  <a:pt x="1182" y="1462"/>
                  <a:pt x="1192" y="1508"/>
                  <a:pt x="1230" y="1504"/>
                </a:cubicBezTo>
                <a:cubicBezTo>
                  <a:pt x="1159" y="1518"/>
                  <a:pt x="1065" y="1472"/>
                  <a:pt x="988" y="1474"/>
                </a:cubicBezTo>
                <a:cubicBezTo>
                  <a:pt x="886" y="1477"/>
                  <a:pt x="778" y="1481"/>
                  <a:pt x="677" y="1501"/>
                </a:cubicBezTo>
                <a:cubicBezTo>
                  <a:pt x="736" y="1542"/>
                  <a:pt x="829" y="1520"/>
                  <a:pt x="900" y="1525"/>
                </a:cubicBezTo>
                <a:cubicBezTo>
                  <a:pt x="1010" y="1521"/>
                  <a:pt x="1117" y="1550"/>
                  <a:pt x="1226" y="1525"/>
                </a:cubicBezTo>
                <a:cubicBezTo>
                  <a:pt x="1117" y="1576"/>
                  <a:pt x="122" y="1458"/>
                  <a:pt x="140" y="1590"/>
                </a:cubicBezTo>
                <a:cubicBezTo>
                  <a:pt x="172" y="1583"/>
                  <a:pt x="203" y="1599"/>
                  <a:pt x="235" y="1596"/>
                </a:cubicBezTo>
                <a:cubicBezTo>
                  <a:pt x="214" y="1600"/>
                  <a:pt x="192" y="1603"/>
                  <a:pt x="170" y="1605"/>
                </a:cubicBezTo>
                <a:cubicBezTo>
                  <a:pt x="264" y="1703"/>
                  <a:pt x="378" y="1541"/>
                  <a:pt x="481" y="1581"/>
                </a:cubicBezTo>
                <a:cubicBezTo>
                  <a:pt x="435" y="1581"/>
                  <a:pt x="365" y="1602"/>
                  <a:pt x="335" y="1640"/>
                </a:cubicBezTo>
                <a:cubicBezTo>
                  <a:pt x="460" y="1670"/>
                  <a:pt x="589" y="1671"/>
                  <a:pt x="716" y="1658"/>
                </a:cubicBezTo>
                <a:cubicBezTo>
                  <a:pt x="709" y="1717"/>
                  <a:pt x="602" y="1690"/>
                  <a:pt x="566" y="1689"/>
                </a:cubicBezTo>
                <a:cubicBezTo>
                  <a:pt x="497" y="1688"/>
                  <a:pt x="379" y="1711"/>
                  <a:pt x="318" y="1741"/>
                </a:cubicBezTo>
                <a:cubicBezTo>
                  <a:pt x="360" y="1782"/>
                  <a:pt x="445" y="1804"/>
                  <a:pt x="502" y="1806"/>
                </a:cubicBezTo>
                <a:cubicBezTo>
                  <a:pt x="436" y="1819"/>
                  <a:pt x="505" y="1829"/>
                  <a:pt x="527" y="1833"/>
                </a:cubicBezTo>
                <a:cubicBezTo>
                  <a:pt x="559" y="1838"/>
                  <a:pt x="592" y="1837"/>
                  <a:pt x="624" y="1837"/>
                </a:cubicBezTo>
                <a:cubicBezTo>
                  <a:pt x="694" y="1839"/>
                  <a:pt x="775" y="1879"/>
                  <a:pt x="843" y="1851"/>
                </a:cubicBezTo>
                <a:cubicBezTo>
                  <a:pt x="809" y="1838"/>
                  <a:pt x="789" y="1801"/>
                  <a:pt x="751" y="1797"/>
                </a:cubicBezTo>
                <a:cubicBezTo>
                  <a:pt x="824" y="1789"/>
                  <a:pt x="830" y="1769"/>
                  <a:pt x="890" y="1814"/>
                </a:cubicBezTo>
                <a:cubicBezTo>
                  <a:pt x="928" y="1842"/>
                  <a:pt x="1031" y="1748"/>
                  <a:pt x="1099" y="1786"/>
                </a:cubicBezTo>
                <a:cubicBezTo>
                  <a:pt x="1075" y="1794"/>
                  <a:pt x="1054" y="1807"/>
                  <a:pt x="1036" y="1824"/>
                </a:cubicBezTo>
                <a:cubicBezTo>
                  <a:pt x="1076" y="1854"/>
                  <a:pt x="1122" y="1840"/>
                  <a:pt x="1147" y="1806"/>
                </a:cubicBezTo>
                <a:cubicBezTo>
                  <a:pt x="1154" y="1797"/>
                  <a:pt x="1213" y="1814"/>
                  <a:pt x="1234" y="1803"/>
                </a:cubicBezTo>
                <a:cubicBezTo>
                  <a:pt x="1249" y="1799"/>
                  <a:pt x="1263" y="1799"/>
                  <a:pt x="1278" y="1803"/>
                </a:cubicBezTo>
                <a:cubicBezTo>
                  <a:pt x="1299" y="1805"/>
                  <a:pt x="1299" y="1783"/>
                  <a:pt x="1317" y="1779"/>
                </a:cubicBezTo>
                <a:cubicBezTo>
                  <a:pt x="1358" y="1770"/>
                  <a:pt x="1412" y="1758"/>
                  <a:pt x="1407" y="1806"/>
                </a:cubicBezTo>
                <a:cubicBezTo>
                  <a:pt x="1428" y="1807"/>
                  <a:pt x="1730" y="1703"/>
                  <a:pt x="1695" y="1795"/>
                </a:cubicBezTo>
                <a:cubicBezTo>
                  <a:pt x="1741" y="1757"/>
                  <a:pt x="1811" y="1777"/>
                  <a:pt x="1863" y="1787"/>
                </a:cubicBezTo>
                <a:cubicBezTo>
                  <a:pt x="1936" y="1801"/>
                  <a:pt x="2011" y="1793"/>
                  <a:pt x="2084" y="1809"/>
                </a:cubicBezTo>
                <a:cubicBezTo>
                  <a:pt x="2078" y="1819"/>
                  <a:pt x="2072" y="1829"/>
                  <a:pt x="2066" y="1839"/>
                </a:cubicBezTo>
                <a:cubicBezTo>
                  <a:pt x="2098" y="1845"/>
                  <a:pt x="2232" y="1817"/>
                  <a:pt x="2215" y="1866"/>
                </a:cubicBezTo>
                <a:cubicBezTo>
                  <a:pt x="2237" y="1865"/>
                  <a:pt x="2259" y="1862"/>
                  <a:pt x="2280" y="1857"/>
                </a:cubicBezTo>
                <a:cubicBezTo>
                  <a:pt x="2270" y="1865"/>
                  <a:pt x="2260" y="1874"/>
                  <a:pt x="2250" y="1884"/>
                </a:cubicBezTo>
                <a:cubicBezTo>
                  <a:pt x="2293" y="1897"/>
                  <a:pt x="2336" y="1874"/>
                  <a:pt x="2378" y="1887"/>
                </a:cubicBezTo>
                <a:cubicBezTo>
                  <a:pt x="2314" y="1889"/>
                  <a:pt x="2370" y="1926"/>
                  <a:pt x="2395" y="1927"/>
                </a:cubicBezTo>
                <a:cubicBezTo>
                  <a:pt x="2426" y="1928"/>
                  <a:pt x="2457" y="1918"/>
                  <a:pt x="2488" y="1919"/>
                </a:cubicBezTo>
                <a:cubicBezTo>
                  <a:pt x="2406" y="1943"/>
                  <a:pt x="2513" y="1924"/>
                  <a:pt x="2488" y="1974"/>
                </a:cubicBezTo>
                <a:cubicBezTo>
                  <a:pt x="2466" y="2018"/>
                  <a:pt x="2408" y="2007"/>
                  <a:pt x="2369" y="2020"/>
                </a:cubicBezTo>
                <a:cubicBezTo>
                  <a:pt x="2403" y="2034"/>
                  <a:pt x="2431" y="2007"/>
                  <a:pt x="2464" y="2008"/>
                </a:cubicBezTo>
                <a:cubicBezTo>
                  <a:pt x="2436" y="2022"/>
                  <a:pt x="2413" y="2072"/>
                  <a:pt x="2464" y="2068"/>
                </a:cubicBezTo>
                <a:cubicBezTo>
                  <a:pt x="2454" y="2075"/>
                  <a:pt x="2444" y="2083"/>
                  <a:pt x="2435" y="2091"/>
                </a:cubicBezTo>
                <a:cubicBezTo>
                  <a:pt x="2495" y="2128"/>
                  <a:pt x="2605" y="2107"/>
                  <a:pt x="2651" y="2166"/>
                </a:cubicBezTo>
                <a:cubicBezTo>
                  <a:pt x="2627" y="2182"/>
                  <a:pt x="2581" y="2172"/>
                  <a:pt x="2583" y="2213"/>
                </a:cubicBezTo>
                <a:cubicBezTo>
                  <a:pt x="2642" y="2174"/>
                  <a:pt x="2680" y="2260"/>
                  <a:pt x="2720" y="2246"/>
                </a:cubicBezTo>
                <a:cubicBezTo>
                  <a:pt x="2690" y="2276"/>
                  <a:pt x="2634" y="2280"/>
                  <a:pt x="2595" y="2272"/>
                </a:cubicBezTo>
                <a:cubicBezTo>
                  <a:pt x="2624" y="2292"/>
                  <a:pt x="2658" y="2288"/>
                  <a:pt x="2690" y="2284"/>
                </a:cubicBezTo>
                <a:cubicBezTo>
                  <a:pt x="2661" y="2303"/>
                  <a:pt x="2627" y="2298"/>
                  <a:pt x="2595" y="2302"/>
                </a:cubicBezTo>
                <a:cubicBezTo>
                  <a:pt x="2615" y="2316"/>
                  <a:pt x="2637" y="2320"/>
                  <a:pt x="2660" y="2314"/>
                </a:cubicBezTo>
                <a:cubicBezTo>
                  <a:pt x="2578" y="2341"/>
                  <a:pt x="2489" y="2337"/>
                  <a:pt x="2408" y="2367"/>
                </a:cubicBezTo>
                <a:cubicBezTo>
                  <a:pt x="2495" y="2382"/>
                  <a:pt x="2583" y="2352"/>
                  <a:pt x="2666" y="2329"/>
                </a:cubicBezTo>
                <a:cubicBezTo>
                  <a:pt x="2650" y="2349"/>
                  <a:pt x="2628" y="2366"/>
                  <a:pt x="2604" y="2376"/>
                </a:cubicBezTo>
                <a:cubicBezTo>
                  <a:pt x="2625" y="2386"/>
                  <a:pt x="2648" y="2391"/>
                  <a:pt x="2672" y="2391"/>
                </a:cubicBezTo>
                <a:cubicBezTo>
                  <a:pt x="2599" y="2399"/>
                  <a:pt x="2684" y="2430"/>
                  <a:pt x="2702" y="2433"/>
                </a:cubicBezTo>
                <a:cubicBezTo>
                  <a:pt x="2665" y="2436"/>
                  <a:pt x="2646" y="2472"/>
                  <a:pt x="2696" y="2477"/>
                </a:cubicBezTo>
                <a:cubicBezTo>
                  <a:pt x="2688" y="2480"/>
                  <a:pt x="2544" y="2480"/>
                  <a:pt x="2630" y="2489"/>
                </a:cubicBezTo>
                <a:cubicBezTo>
                  <a:pt x="2559" y="2502"/>
                  <a:pt x="2729" y="2553"/>
                  <a:pt x="2737" y="2584"/>
                </a:cubicBezTo>
                <a:cubicBezTo>
                  <a:pt x="2714" y="2571"/>
                  <a:pt x="2598" y="2602"/>
                  <a:pt x="2672" y="2617"/>
                </a:cubicBezTo>
                <a:cubicBezTo>
                  <a:pt x="2637" y="2625"/>
                  <a:pt x="2611" y="2667"/>
                  <a:pt x="2571" y="2649"/>
                </a:cubicBezTo>
                <a:cubicBezTo>
                  <a:pt x="2618" y="2674"/>
                  <a:pt x="2657" y="2652"/>
                  <a:pt x="2699" y="2667"/>
                </a:cubicBezTo>
                <a:cubicBezTo>
                  <a:pt x="2761" y="2690"/>
                  <a:pt x="2726" y="2743"/>
                  <a:pt x="2675" y="2747"/>
                </a:cubicBezTo>
                <a:cubicBezTo>
                  <a:pt x="2695" y="2757"/>
                  <a:pt x="2715" y="2755"/>
                  <a:pt x="2737" y="2744"/>
                </a:cubicBezTo>
                <a:cubicBezTo>
                  <a:pt x="2698" y="2768"/>
                  <a:pt x="2660" y="2797"/>
                  <a:pt x="2613" y="2810"/>
                </a:cubicBezTo>
                <a:cubicBezTo>
                  <a:pt x="2654" y="2821"/>
                  <a:pt x="2698" y="2824"/>
                  <a:pt x="2740" y="2831"/>
                </a:cubicBezTo>
                <a:cubicBezTo>
                  <a:pt x="2645" y="2853"/>
                  <a:pt x="2541" y="2798"/>
                  <a:pt x="2449" y="2842"/>
                </a:cubicBezTo>
                <a:cubicBezTo>
                  <a:pt x="2494" y="2887"/>
                  <a:pt x="2593" y="2831"/>
                  <a:pt x="2640" y="2866"/>
                </a:cubicBezTo>
                <a:cubicBezTo>
                  <a:pt x="2592" y="2869"/>
                  <a:pt x="2560" y="2907"/>
                  <a:pt x="2516" y="2921"/>
                </a:cubicBezTo>
                <a:cubicBezTo>
                  <a:pt x="2475" y="2934"/>
                  <a:pt x="2418" y="2946"/>
                  <a:pt x="2387" y="2979"/>
                </a:cubicBezTo>
                <a:cubicBezTo>
                  <a:pt x="2493" y="3029"/>
                  <a:pt x="2570" y="2949"/>
                  <a:pt x="2666" y="2917"/>
                </a:cubicBezTo>
                <a:cubicBezTo>
                  <a:pt x="2456" y="3058"/>
                  <a:pt x="2362" y="2978"/>
                  <a:pt x="2256" y="3068"/>
                </a:cubicBezTo>
                <a:cubicBezTo>
                  <a:pt x="2287" y="3075"/>
                  <a:pt x="2291" y="3105"/>
                  <a:pt x="2302" y="3128"/>
                </a:cubicBezTo>
                <a:cubicBezTo>
                  <a:pt x="2315" y="3156"/>
                  <a:pt x="2392" y="3176"/>
                  <a:pt x="2354" y="3121"/>
                </a:cubicBezTo>
                <a:cubicBezTo>
                  <a:pt x="2422" y="3175"/>
                  <a:pt x="2548" y="3174"/>
                  <a:pt x="2625" y="3142"/>
                </a:cubicBezTo>
                <a:cubicBezTo>
                  <a:pt x="2697" y="3111"/>
                  <a:pt x="2630" y="3109"/>
                  <a:pt x="2654" y="3056"/>
                </a:cubicBezTo>
                <a:cubicBezTo>
                  <a:pt x="2671" y="3076"/>
                  <a:pt x="2692" y="3083"/>
                  <a:pt x="2717" y="3077"/>
                </a:cubicBezTo>
                <a:cubicBezTo>
                  <a:pt x="2679" y="3023"/>
                  <a:pt x="2844" y="3072"/>
                  <a:pt x="2828" y="2979"/>
                </a:cubicBezTo>
                <a:cubicBezTo>
                  <a:pt x="2822" y="2947"/>
                  <a:pt x="2793" y="2938"/>
                  <a:pt x="2806" y="2902"/>
                </a:cubicBezTo>
                <a:cubicBezTo>
                  <a:pt x="2820" y="2862"/>
                  <a:pt x="2849" y="2872"/>
                  <a:pt x="2883" y="2872"/>
                </a:cubicBezTo>
                <a:cubicBezTo>
                  <a:pt x="2770" y="2876"/>
                  <a:pt x="2863" y="2964"/>
                  <a:pt x="2838" y="3038"/>
                </a:cubicBezTo>
                <a:cubicBezTo>
                  <a:pt x="2883" y="3017"/>
                  <a:pt x="2950" y="2986"/>
                  <a:pt x="2999" y="2979"/>
                </a:cubicBezTo>
                <a:cubicBezTo>
                  <a:pt x="2957" y="2998"/>
                  <a:pt x="2878" y="3031"/>
                  <a:pt x="2844" y="3062"/>
                </a:cubicBezTo>
                <a:cubicBezTo>
                  <a:pt x="2870" y="3065"/>
                  <a:pt x="2896" y="3069"/>
                  <a:pt x="2922" y="3073"/>
                </a:cubicBezTo>
                <a:cubicBezTo>
                  <a:pt x="2883" y="3074"/>
                  <a:pt x="2836" y="3059"/>
                  <a:pt x="2801" y="3072"/>
                </a:cubicBezTo>
                <a:cubicBezTo>
                  <a:pt x="2767" y="3085"/>
                  <a:pt x="2785" y="3114"/>
                  <a:pt x="2814" y="3113"/>
                </a:cubicBezTo>
                <a:cubicBezTo>
                  <a:pt x="2855" y="3107"/>
                  <a:pt x="2896" y="3094"/>
                  <a:pt x="2932" y="3074"/>
                </a:cubicBezTo>
                <a:cubicBezTo>
                  <a:pt x="2965" y="3078"/>
                  <a:pt x="2997" y="3082"/>
                  <a:pt x="3029" y="3085"/>
                </a:cubicBezTo>
                <a:cubicBezTo>
                  <a:pt x="3084" y="3090"/>
                  <a:pt x="3140" y="3042"/>
                  <a:pt x="3195" y="3059"/>
                </a:cubicBezTo>
                <a:cubicBezTo>
                  <a:pt x="3100" y="3141"/>
                  <a:pt x="2955" y="3087"/>
                  <a:pt x="2850" y="3145"/>
                </a:cubicBezTo>
                <a:cubicBezTo>
                  <a:pt x="2971" y="3153"/>
                  <a:pt x="3109" y="3095"/>
                  <a:pt x="3224" y="3124"/>
                </a:cubicBezTo>
                <a:cubicBezTo>
                  <a:pt x="3178" y="3151"/>
                  <a:pt x="3117" y="3133"/>
                  <a:pt x="3067" y="3142"/>
                </a:cubicBezTo>
                <a:cubicBezTo>
                  <a:pt x="3012" y="3153"/>
                  <a:pt x="2971" y="3195"/>
                  <a:pt x="2915" y="3205"/>
                </a:cubicBezTo>
                <a:cubicBezTo>
                  <a:pt x="2980" y="3246"/>
                  <a:pt x="3071" y="3170"/>
                  <a:pt x="3135" y="3160"/>
                </a:cubicBezTo>
                <a:cubicBezTo>
                  <a:pt x="3148" y="3193"/>
                  <a:pt x="3136" y="3204"/>
                  <a:pt x="3097" y="3191"/>
                </a:cubicBezTo>
                <a:cubicBezTo>
                  <a:pt x="3056" y="3195"/>
                  <a:pt x="3018" y="3208"/>
                  <a:pt x="2981" y="3223"/>
                </a:cubicBezTo>
                <a:cubicBezTo>
                  <a:pt x="3027" y="3261"/>
                  <a:pt x="3121" y="3228"/>
                  <a:pt x="3174" y="3225"/>
                </a:cubicBezTo>
                <a:cubicBezTo>
                  <a:pt x="3090" y="3247"/>
                  <a:pt x="3216" y="3261"/>
                  <a:pt x="3236" y="3258"/>
                </a:cubicBezTo>
                <a:cubicBezTo>
                  <a:pt x="3162" y="3308"/>
                  <a:pt x="3083" y="3214"/>
                  <a:pt x="3011" y="3258"/>
                </a:cubicBezTo>
                <a:cubicBezTo>
                  <a:pt x="3053" y="3271"/>
                  <a:pt x="3088" y="3296"/>
                  <a:pt x="3134" y="3299"/>
                </a:cubicBezTo>
                <a:cubicBezTo>
                  <a:pt x="3164" y="3301"/>
                  <a:pt x="3199" y="3301"/>
                  <a:pt x="3229" y="3308"/>
                </a:cubicBezTo>
                <a:cubicBezTo>
                  <a:pt x="3262" y="3316"/>
                  <a:pt x="3221" y="3351"/>
                  <a:pt x="3198" y="3340"/>
                </a:cubicBezTo>
                <a:cubicBezTo>
                  <a:pt x="3158" y="3323"/>
                  <a:pt x="3125" y="3338"/>
                  <a:pt x="3085" y="3338"/>
                </a:cubicBezTo>
                <a:cubicBezTo>
                  <a:pt x="3107" y="3362"/>
                  <a:pt x="3201" y="3359"/>
                  <a:pt x="3236" y="3371"/>
                </a:cubicBezTo>
                <a:cubicBezTo>
                  <a:pt x="3214" y="3367"/>
                  <a:pt x="3193" y="3367"/>
                  <a:pt x="3171" y="3371"/>
                </a:cubicBezTo>
                <a:cubicBezTo>
                  <a:pt x="3180" y="3381"/>
                  <a:pt x="3190" y="3391"/>
                  <a:pt x="3200" y="3401"/>
                </a:cubicBezTo>
                <a:cubicBezTo>
                  <a:pt x="3167" y="3384"/>
                  <a:pt x="3115" y="3385"/>
                  <a:pt x="3079" y="3389"/>
                </a:cubicBezTo>
                <a:cubicBezTo>
                  <a:pt x="3096" y="3401"/>
                  <a:pt x="3186" y="3428"/>
                  <a:pt x="3108" y="3421"/>
                </a:cubicBezTo>
                <a:cubicBezTo>
                  <a:pt x="3151" y="3450"/>
                  <a:pt x="3199" y="3431"/>
                  <a:pt x="3236" y="3404"/>
                </a:cubicBezTo>
                <a:cubicBezTo>
                  <a:pt x="3220" y="3420"/>
                  <a:pt x="3213" y="3438"/>
                  <a:pt x="3196" y="3454"/>
                </a:cubicBezTo>
                <a:cubicBezTo>
                  <a:pt x="3173" y="3477"/>
                  <a:pt x="3114" y="3451"/>
                  <a:pt x="3088" y="3445"/>
                </a:cubicBezTo>
                <a:cubicBezTo>
                  <a:pt x="2996" y="3425"/>
                  <a:pt x="2940" y="3405"/>
                  <a:pt x="2856" y="3362"/>
                </a:cubicBezTo>
                <a:cubicBezTo>
                  <a:pt x="2773" y="3320"/>
                  <a:pt x="2684" y="3355"/>
                  <a:pt x="2597" y="3333"/>
                </a:cubicBezTo>
                <a:cubicBezTo>
                  <a:pt x="2518" y="3313"/>
                  <a:pt x="2423" y="3310"/>
                  <a:pt x="2354" y="3362"/>
                </a:cubicBezTo>
                <a:cubicBezTo>
                  <a:pt x="2399" y="3393"/>
                  <a:pt x="2436" y="3435"/>
                  <a:pt x="2491" y="3447"/>
                </a:cubicBezTo>
                <a:cubicBezTo>
                  <a:pt x="2566" y="3465"/>
                  <a:pt x="2659" y="3448"/>
                  <a:pt x="2720" y="3506"/>
                </a:cubicBezTo>
                <a:cubicBezTo>
                  <a:pt x="2777" y="3559"/>
                  <a:pt x="2820" y="3547"/>
                  <a:pt x="2892" y="3560"/>
                </a:cubicBezTo>
                <a:cubicBezTo>
                  <a:pt x="2903" y="3562"/>
                  <a:pt x="2933" y="3574"/>
                  <a:pt x="2945" y="3570"/>
                </a:cubicBezTo>
                <a:cubicBezTo>
                  <a:pt x="2977" y="3558"/>
                  <a:pt x="3016" y="3525"/>
                  <a:pt x="3049" y="3555"/>
                </a:cubicBezTo>
                <a:cubicBezTo>
                  <a:pt x="3028" y="3559"/>
                  <a:pt x="3007" y="3564"/>
                  <a:pt x="2987" y="3570"/>
                </a:cubicBezTo>
                <a:cubicBezTo>
                  <a:pt x="3067" y="3580"/>
                  <a:pt x="3144" y="3546"/>
                  <a:pt x="3224" y="3549"/>
                </a:cubicBezTo>
                <a:cubicBezTo>
                  <a:pt x="3211" y="3573"/>
                  <a:pt x="3175" y="3575"/>
                  <a:pt x="3156" y="3591"/>
                </a:cubicBezTo>
                <a:cubicBezTo>
                  <a:pt x="3181" y="3593"/>
                  <a:pt x="3193" y="3611"/>
                  <a:pt x="3185" y="3635"/>
                </a:cubicBezTo>
                <a:cubicBezTo>
                  <a:pt x="3137" y="3633"/>
                  <a:pt x="3097" y="3627"/>
                  <a:pt x="3058" y="3662"/>
                </a:cubicBezTo>
                <a:cubicBezTo>
                  <a:pt x="3082" y="3655"/>
                  <a:pt x="3103" y="3661"/>
                  <a:pt x="3120" y="3680"/>
                </a:cubicBezTo>
                <a:cubicBezTo>
                  <a:pt x="3086" y="3673"/>
                  <a:pt x="3018" y="3653"/>
                  <a:pt x="3016" y="3709"/>
                </a:cubicBezTo>
                <a:cubicBezTo>
                  <a:pt x="3053" y="3709"/>
                  <a:pt x="3105" y="3686"/>
                  <a:pt x="3138" y="3709"/>
                </a:cubicBezTo>
                <a:cubicBezTo>
                  <a:pt x="3054" y="3695"/>
                  <a:pt x="2962" y="3747"/>
                  <a:pt x="2903" y="3801"/>
                </a:cubicBezTo>
                <a:cubicBezTo>
                  <a:pt x="2960" y="3818"/>
                  <a:pt x="2991" y="3774"/>
                  <a:pt x="3042" y="3774"/>
                </a:cubicBezTo>
                <a:cubicBezTo>
                  <a:pt x="3065" y="3774"/>
                  <a:pt x="3071" y="3811"/>
                  <a:pt x="3096" y="3816"/>
                </a:cubicBezTo>
                <a:cubicBezTo>
                  <a:pt x="3067" y="3829"/>
                  <a:pt x="3033" y="3816"/>
                  <a:pt x="3007" y="3840"/>
                </a:cubicBezTo>
                <a:cubicBezTo>
                  <a:pt x="3029" y="3843"/>
                  <a:pt x="3048" y="3849"/>
                  <a:pt x="3067" y="3861"/>
                </a:cubicBezTo>
                <a:cubicBezTo>
                  <a:pt x="3044" y="3860"/>
                  <a:pt x="3025" y="3867"/>
                  <a:pt x="3007" y="3882"/>
                </a:cubicBezTo>
                <a:cubicBezTo>
                  <a:pt x="3004" y="3827"/>
                  <a:pt x="2945" y="3846"/>
                  <a:pt x="2910" y="3849"/>
                </a:cubicBezTo>
                <a:cubicBezTo>
                  <a:pt x="2920" y="3841"/>
                  <a:pt x="2930" y="3833"/>
                  <a:pt x="2939" y="3825"/>
                </a:cubicBezTo>
                <a:cubicBezTo>
                  <a:pt x="2901" y="3815"/>
                  <a:pt x="2872" y="3844"/>
                  <a:pt x="2859" y="3879"/>
                </a:cubicBezTo>
                <a:cubicBezTo>
                  <a:pt x="2847" y="3911"/>
                  <a:pt x="2806" y="3907"/>
                  <a:pt x="2788" y="3938"/>
                </a:cubicBezTo>
                <a:cubicBezTo>
                  <a:pt x="2831" y="3948"/>
                  <a:pt x="2871" y="3922"/>
                  <a:pt x="2912" y="3920"/>
                </a:cubicBezTo>
                <a:cubicBezTo>
                  <a:pt x="2885" y="3929"/>
                  <a:pt x="2831" y="3938"/>
                  <a:pt x="2856" y="3980"/>
                </a:cubicBezTo>
                <a:cubicBezTo>
                  <a:pt x="2811" y="3961"/>
                  <a:pt x="2766" y="4004"/>
                  <a:pt x="2720" y="4000"/>
                </a:cubicBezTo>
                <a:cubicBezTo>
                  <a:pt x="2674" y="3995"/>
                  <a:pt x="2626" y="3980"/>
                  <a:pt x="2580" y="3991"/>
                </a:cubicBezTo>
                <a:cubicBezTo>
                  <a:pt x="2600" y="3986"/>
                  <a:pt x="2618" y="3981"/>
                  <a:pt x="2633" y="3971"/>
                </a:cubicBezTo>
                <a:cubicBezTo>
                  <a:pt x="2594" y="3985"/>
                  <a:pt x="2549" y="3963"/>
                  <a:pt x="2509" y="3988"/>
                </a:cubicBezTo>
                <a:cubicBezTo>
                  <a:pt x="2531" y="3988"/>
                  <a:pt x="2552" y="3989"/>
                  <a:pt x="2574" y="3991"/>
                </a:cubicBezTo>
                <a:cubicBezTo>
                  <a:pt x="2532" y="3989"/>
                  <a:pt x="2485" y="3994"/>
                  <a:pt x="2446" y="4012"/>
                </a:cubicBezTo>
                <a:cubicBezTo>
                  <a:pt x="2525" y="4012"/>
                  <a:pt x="2400" y="4042"/>
                  <a:pt x="2383" y="4046"/>
                </a:cubicBezTo>
                <a:cubicBezTo>
                  <a:pt x="2340" y="4054"/>
                  <a:pt x="2295" y="4059"/>
                  <a:pt x="2254" y="4077"/>
                </a:cubicBezTo>
                <a:cubicBezTo>
                  <a:pt x="2306" y="4079"/>
                  <a:pt x="2358" y="4053"/>
                  <a:pt x="2411" y="4066"/>
                </a:cubicBezTo>
                <a:cubicBezTo>
                  <a:pt x="2385" y="4065"/>
                  <a:pt x="2361" y="4078"/>
                  <a:pt x="2346" y="4098"/>
                </a:cubicBezTo>
                <a:cubicBezTo>
                  <a:pt x="2382" y="4063"/>
                  <a:pt x="2482" y="4102"/>
                  <a:pt x="2531" y="4095"/>
                </a:cubicBezTo>
                <a:cubicBezTo>
                  <a:pt x="2554" y="4091"/>
                  <a:pt x="2585" y="4093"/>
                  <a:pt x="2616" y="4092"/>
                </a:cubicBezTo>
                <a:cubicBezTo>
                  <a:pt x="2564" y="4101"/>
                  <a:pt x="2511" y="4106"/>
                  <a:pt x="2458" y="4110"/>
                </a:cubicBezTo>
                <a:cubicBezTo>
                  <a:pt x="2482" y="4123"/>
                  <a:pt x="2571" y="4097"/>
                  <a:pt x="2491" y="4131"/>
                </a:cubicBezTo>
                <a:cubicBezTo>
                  <a:pt x="2539" y="4127"/>
                  <a:pt x="2601" y="4122"/>
                  <a:pt x="2640" y="4091"/>
                </a:cubicBezTo>
                <a:cubicBezTo>
                  <a:pt x="2671" y="4087"/>
                  <a:pt x="2700" y="4079"/>
                  <a:pt x="2717" y="4057"/>
                </a:cubicBezTo>
                <a:cubicBezTo>
                  <a:pt x="2692" y="4061"/>
                  <a:pt x="2671" y="4054"/>
                  <a:pt x="2654" y="4036"/>
                </a:cubicBezTo>
                <a:cubicBezTo>
                  <a:pt x="2718" y="4054"/>
                  <a:pt x="2780" y="4020"/>
                  <a:pt x="2844" y="4018"/>
                </a:cubicBezTo>
                <a:cubicBezTo>
                  <a:pt x="2816" y="4031"/>
                  <a:pt x="2785" y="4031"/>
                  <a:pt x="2758" y="4044"/>
                </a:cubicBezTo>
                <a:cubicBezTo>
                  <a:pt x="2732" y="4056"/>
                  <a:pt x="2730" y="4086"/>
                  <a:pt x="2698" y="4089"/>
                </a:cubicBezTo>
                <a:cubicBezTo>
                  <a:pt x="2719" y="4095"/>
                  <a:pt x="2739" y="4102"/>
                  <a:pt x="2758" y="4110"/>
                </a:cubicBezTo>
                <a:cubicBezTo>
                  <a:pt x="2728" y="4108"/>
                  <a:pt x="2696" y="4096"/>
                  <a:pt x="2666" y="4110"/>
                </a:cubicBezTo>
                <a:cubicBezTo>
                  <a:pt x="2750" y="4131"/>
                  <a:pt x="2825" y="4180"/>
                  <a:pt x="2912" y="4187"/>
                </a:cubicBezTo>
                <a:cubicBezTo>
                  <a:pt x="2819" y="4205"/>
                  <a:pt x="2738" y="4138"/>
                  <a:pt x="2645" y="4147"/>
                </a:cubicBezTo>
                <a:cubicBezTo>
                  <a:pt x="2428" y="4169"/>
                  <a:pt x="2433" y="4086"/>
                  <a:pt x="2351" y="4113"/>
                </a:cubicBezTo>
                <a:cubicBezTo>
                  <a:pt x="2374" y="4121"/>
                  <a:pt x="2395" y="4131"/>
                  <a:pt x="2414" y="4146"/>
                </a:cubicBezTo>
                <a:cubicBezTo>
                  <a:pt x="2345" y="4125"/>
                  <a:pt x="2272" y="4096"/>
                  <a:pt x="2200" y="4113"/>
                </a:cubicBezTo>
                <a:cubicBezTo>
                  <a:pt x="2242" y="4113"/>
                  <a:pt x="2252" y="4125"/>
                  <a:pt x="2282" y="4149"/>
                </a:cubicBezTo>
                <a:cubicBezTo>
                  <a:pt x="2348" y="4181"/>
                  <a:pt x="2406" y="4176"/>
                  <a:pt x="2458" y="4178"/>
                </a:cubicBezTo>
                <a:cubicBezTo>
                  <a:pt x="2373" y="4203"/>
                  <a:pt x="2294" y="4140"/>
                  <a:pt x="2209" y="4158"/>
                </a:cubicBezTo>
                <a:cubicBezTo>
                  <a:pt x="2229" y="4165"/>
                  <a:pt x="2250" y="4168"/>
                  <a:pt x="2271" y="4167"/>
                </a:cubicBezTo>
                <a:cubicBezTo>
                  <a:pt x="2240" y="4173"/>
                  <a:pt x="2208" y="4176"/>
                  <a:pt x="2179" y="4190"/>
                </a:cubicBezTo>
                <a:cubicBezTo>
                  <a:pt x="2254" y="4188"/>
                  <a:pt x="2174" y="4213"/>
                  <a:pt x="2150" y="4196"/>
                </a:cubicBezTo>
                <a:cubicBezTo>
                  <a:pt x="2213" y="4275"/>
                  <a:pt x="2043" y="4175"/>
                  <a:pt x="2078" y="4233"/>
                </a:cubicBezTo>
                <a:cubicBezTo>
                  <a:pt x="2045" y="4219"/>
                  <a:pt x="2038" y="4233"/>
                  <a:pt x="2054" y="4265"/>
                </a:cubicBezTo>
                <a:cubicBezTo>
                  <a:pt x="2063" y="4255"/>
                  <a:pt x="2072" y="4246"/>
                  <a:pt x="2081" y="4238"/>
                </a:cubicBezTo>
                <a:cubicBezTo>
                  <a:pt x="2103" y="4280"/>
                  <a:pt x="2014" y="4259"/>
                  <a:pt x="2025" y="4315"/>
                </a:cubicBezTo>
                <a:cubicBezTo>
                  <a:pt x="2118" y="4299"/>
                  <a:pt x="2178" y="4247"/>
                  <a:pt x="2260" y="4232"/>
                </a:cubicBezTo>
                <a:cubicBezTo>
                  <a:pt x="2369" y="4212"/>
                  <a:pt x="2480" y="4192"/>
                  <a:pt x="2589" y="4172"/>
                </a:cubicBezTo>
                <a:cubicBezTo>
                  <a:pt x="2531" y="4207"/>
                  <a:pt x="2462" y="4188"/>
                  <a:pt x="2402" y="4211"/>
                </a:cubicBezTo>
                <a:cubicBezTo>
                  <a:pt x="2436" y="4245"/>
                  <a:pt x="2484" y="4243"/>
                  <a:pt x="2526" y="4229"/>
                </a:cubicBezTo>
                <a:cubicBezTo>
                  <a:pt x="2457" y="4253"/>
                  <a:pt x="2584" y="4256"/>
                  <a:pt x="2618" y="4226"/>
                </a:cubicBezTo>
                <a:cubicBezTo>
                  <a:pt x="2611" y="4215"/>
                  <a:pt x="2603" y="4204"/>
                  <a:pt x="2595" y="4193"/>
                </a:cubicBezTo>
                <a:cubicBezTo>
                  <a:pt x="2637" y="4193"/>
                  <a:pt x="2679" y="4158"/>
                  <a:pt x="2720" y="4187"/>
                </a:cubicBezTo>
                <a:cubicBezTo>
                  <a:pt x="2689" y="4194"/>
                  <a:pt x="2658" y="4195"/>
                  <a:pt x="2628" y="4202"/>
                </a:cubicBezTo>
                <a:cubicBezTo>
                  <a:pt x="2635" y="4258"/>
                  <a:pt x="2732" y="4232"/>
                  <a:pt x="2764" y="4220"/>
                </a:cubicBezTo>
                <a:cubicBezTo>
                  <a:pt x="2682" y="4211"/>
                  <a:pt x="2775" y="4175"/>
                  <a:pt x="2859" y="4214"/>
                </a:cubicBezTo>
                <a:cubicBezTo>
                  <a:pt x="2779" y="4235"/>
                  <a:pt x="2696" y="4250"/>
                  <a:pt x="2613" y="4250"/>
                </a:cubicBezTo>
                <a:cubicBezTo>
                  <a:pt x="2690" y="4298"/>
                  <a:pt x="2769" y="4255"/>
                  <a:pt x="2850" y="4247"/>
                </a:cubicBezTo>
                <a:cubicBezTo>
                  <a:pt x="2800" y="4269"/>
                  <a:pt x="2745" y="4273"/>
                  <a:pt x="2693" y="4288"/>
                </a:cubicBezTo>
                <a:cubicBezTo>
                  <a:pt x="2736" y="4320"/>
                  <a:pt x="2793" y="4320"/>
                  <a:pt x="2844" y="4318"/>
                </a:cubicBezTo>
                <a:cubicBezTo>
                  <a:pt x="2755" y="4343"/>
                  <a:pt x="2680" y="4286"/>
                  <a:pt x="2595" y="4273"/>
                </a:cubicBezTo>
                <a:cubicBezTo>
                  <a:pt x="2494" y="4258"/>
                  <a:pt x="2385" y="4241"/>
                  <a:pt x="2283" y="4241"/>
                </a:cubicBezTo>
                <a:cubicBezTo>
                  <a:pt x="2368" y="4248"/>
                  <a:pt x="2209" y="4257"/>
                  <a:pt x="2191" y="4265"/>
                </a:cubicBezTo>
                <a:cubicBezTo>
                  <a:pt x="2298" y="4249"/>
                  <a:pt x="2110" y="4293"/>
                  <a:pt x="2068" y="4307"/>
                </a:cubicBezTo>
                <a:cubicBezTo>
                  <a:pt x="2029" y="4321"/>
                  <a:pt x="1937" y="4350"/>
                  <a:pt x="1948" y="4407"/>
                </a:cubicBezTo>
                <a:cubicBezTo>
                  <a:pt x="1991" y="4399"/>
                  <a:pt x="2032" y="4381"/>
                  <a:pt x="2075" y="4373"/>
                </a:cubicBezTo>
                <a:cubicBezTo>
                  <a:pt x="2126" y="4362"/>
                  <a:pt x="2174" y="4381"/>
                  <a:pt x="2226" y="4369"/>
                </a:cubicBezTo>
                <a:cubicBezTo>
                  <a:pt x="2351" y="4341"/>
                  <a:pt x="2478" y="4371"/>
                  <a:pt x="2601" y="4342"/>
                </a:cubicBezTo>
                <a:cubicBezTo>
                  <a:pt x="2571" y="4352"/>
                  <a:pt x="2540" y="4358"/>
                  <a:pt x="2509" y="4360"/>
                </a:cubicBezTo>
                <a:cubicBezTo>
                  <a:pt x="2543" y="4471"/>
                  <a:pt x="2651" y="4388"/>
                  <a:pt x="2729" y="4410"/>
                </a:cubicBezTo>
                <a:cubicBezTo>
                  <a:pt x="2689" y="4415"/>
                  <a:pt x="2560" y="4456"/>
                  <a:pt x="2529" y="4423"/>
                </a:cubicBezTo>
                <a:cubicBezTo>
                  <a:pt x="2484" y="4375"/>
                  <a:pt x="2494" y="4360"/>
                  <a:pt x="2417" y="4367"/>
                </a:cubicBezTo>
                <a:lnTo>
                  <a:pt x="2078" y="4391"/>
                </a:lnTo>
                <a:cubicBezTo>
                  <a:pt x="2069" y="4392"/>
                  <a:pt x="1938" y="4404"/>
                  <a:pt x="2031" y="4407"/>
                </a:cubicBezTo>
                <a:cubicBezTo>
                  <a:pt x="1990" y="4417"/>
                  <a:pt x="1946" y="4407"/>
                  <a:pt x="1909" y="4431"/>
                </a:cubicBezTo>
                <a:cubicBezTo>
                  <a:pt x="1947" y="4451"/>
                  <a:pt x="1990" y="4445"/>
                  <a:pt x="2031" y="4437"/>
                </a:cubicBezTo>
                <a:cubicBezTo>
                  <a:pt x="2001" y="4447"/>
                  <a:pt x="1970" y="4450"/>
                  <a:pt x="1939" y="4449"/>
                </a:cubicBezTo>
                <a:cubicBezTo>
                  <a:pt x="1965" y="4472"/>
                  <a:pt x="1999" y="4466"/>
                  <a:pt x="2031" y="4470"/>
                </a:cubicBezTo>
                <a:cubicBezTo>
                  <a:pt x="1989" y="4473"/>
                  <a:pt x="1948" y="4475"/>
                  <a:pt x="1906" y="4475"/>
                </a:cubicBezTo>
                <a:cubicBezTo>
                  <a:pt x="1957" y="4497"/>
                  <a:pt x="2008" y="4487"/>
                  <a:pt x="2067" y="4492"/>
                </a:cubicBezTo>
                <a:close/>
                <a:moveTo>
                  <a:pt x="2114" y="4502"/>
                </a:moveTo>
                <a:lnTo>
                  <a:pt x="2114" y="4502"/>
                </a:lnTo>
                <a:cubicBezTo>
                  <a:pt x="2074" y="4501"/>
                  <a:pt x="2002" y="4523"/>
                  <a:pt x="1960" y="4532"/>
                </a:cubicBezTo>
                <a:lnTo>
                  <a:pt x="1960" y="4532"/>
                </a:lnTo>
                <a:lnTo>
                  <a:pt x="1960" y="4532"/>
                </a:lnTo>
                <a:cubicBezTo>
                  <a:pt x="1992" y="4503"/>
                  <a:pt x="2071" y="4494"/>
                  <a:pt x="2114" y="4502"/>
                </a:cubicBezTo>
                <a:close/>
                <a:moveTo>
                  <a:pt x="2693" y="3178"/>
                </a:moveTo>
                <a:cubicBezTo>
                  <a:pt x="2650" y="3180"/>
                  <a:pt x="2599" y="3202"/>
                  <a:pt x="2574" y="3237"/>
                </a:cubicBezTo>
                <a:cubicBezTo>
                  <a:pt x="2620" y="3257"/>
                  <a:pt x="2745" y="3258"/>
                  <a:pt x="2693" y="3178"/>
                </a:cubicBezTo>
                <a:close/>
                <a:moveTo>
                  <a:pt x="2310" y="3006"/>
                </a:moveTo>
                <a:cubicBezTo>
                  <a:pt x="2326" y="3037"/>
                  <a:pt x="2368" y="3019"/>
                  <a:pt x="2378" y="2994"/>
                </a:cubicBezTo>
                <a:cubicBezTo>
                  <a:pt x="2355" y="2997"/>
                  <a:pt x="2332" y="3000"/>
                  <a:pt x="2310" y="3006"/>
                </a:cubicBezTo>
                <a:close/>
                <a:moveTo>
                  <a:pt x="2235" y="3418"/>
                </a:moveTo>
                <a:cubicBezTo>
                  <a:pt x="2223" y="3429"/>
                  <a:pt x="2224" y="3439"/>
                  <a:pt x="2239" y="3451"/>
                </a:cubicBezTo>
                <a:cubicBezTo>
                  <a:pt x="2250" y="3445"/>
                  <a:pt x="2260" y="3437"/>
                  <a:pt x="2268" y="3427"/>
                </a:cubicBezTo>
                <a:cubicBezTo>
                  <a:pt x="2257" y="3424"/>
                  <a:pt x="2246" y="3421"/>
                  <a:pt x="2235" y="3418"/>
                </a:cubicBezTo>
                <a:close/>
                <a:moveTo>
                  <a:pt x="2224" y="3561"/>
                </a:moveTo>
                <a:cubicBezTo>
                  <a:pt x="2249" y="3567"/>
                  <a:pt x="2272" y="3576"/>
                  <a:pt x="2295" y="3588"/>
                </a:cubicBezTo>
                <a:cubicBezTo>
                  <a:pt x="2245" y="3579"/>
                  <a:pt x="2168" y="3551"/>
                  <a:pt x="2158" y="3626"/>
                </a:cubicBezTo>
                <a:cubicBezTo>
                  <a:pt x="2183" y="3626"/>
                  <a:pt x="2206" y="3639"/>
                  <a:pt x="2221" y="3659"/>
                </a:cubicBezTo>
                <a:cubicBezTo>
                  <a:pt x="2183" y="3644"/>
                  <a:pt x="2131" y="3618"/>
                  <a:pt x="2099" y="3659"/>
                </a:cubicBezTo>
                <a:cubicBezTo>
                  <a:pt x="2157" y="3708"/>
                  <a:pt x="2245" y="3700"/>
                  <a:pt x="2316" y="3698"/>
                </a:cubicBezTo>
                <a:cubicBezTo>
                  <a:pt x="2237" y="3727"/>
                  <a:pt x="2335" y="3710"/>
                  <a:pt x="2348" y="3706"/>
                </a:cubicBezTo>
                <a:cubicBezTo>
                  <a:pt x="2269" y="3745"/>
                  <a:pt x="2420" y="3686"/>
                  <a:pt x="2440" y="3689"/>
                </a:cubicBezTo>
                <a:cubicBezTo>
                  <a:pt x="2413" y="3694"/>
                  <a:pt x="2349" y="3719"/>
                  <a:pt x="2411" y="3730"/>
                </a:cubicBezTo>
                <a:cubicBezTo>
                  <a:pt x="2347" y="3730"/>
                  <a:pt x="2284" y="3726"/>
                  <a:pt x="2220" y="3733"/>
                </a:cubicBezTo>
                <a:cubicBezTo>
                  <a:pt x="2217" y="3838"/>
                  <a:pt x="2504" y="3760"/>
                  <a:pt x="2549" y="3753"/>
                </a:cubicBezTo>
                <a:cubicBezTo>
                  <a:pt x="2601" y="3746"/>
                  <a:pt x="2797" y="3721"/>
                  <a:pt x="2795" y="3645"/>
                </a:cubicBezTo>
                <a:cubicBezTo>
                  <a:pt x="2794" y="3595"/>
                  <a:pt x="2706" y="3592"/>
                  <a:pt x="2673" y="3582"/>
                </a:cubicBezTo>
                <a:cubicBezTo>
                  <a:pt x="2603" y="3560"/>
                  <a:pt x="2569" y="3495"/>
                  <a:pt x="2490" y="3488"/>
                </a:cubicBezTo>
                <a:cubicBezTo>
                  <a:pt x="2416" y="3481"/>
                  <a:pt x="2350" y="3458"/>
                  <a:pt x="2277" y="3484"/>
                </a:cubicBezTo>
                <a:cubicBezTo>
                  <a:pt x="2249" y="3494"/>
                  <a:pt x="2157" y="3533"/>
                  <a:pt x="2224" y="3561"/>
                </a:cubicBezTo>
                <a:close/>
                <a:moveTo>
                  <a:pt x="3380" y="6645"/>
                </a:moveTo>
                <a:cubicBezTo>
                  <a:pt x="3364" y="6641"/>
                  <a:pt x="3347" y="6639"/>
                  <a:pt x="3331" y="6643"/>
                </a:cubicBezTo>
                <a:cubicBezTo>
                  <a:pt x="3343" y="6645"/>
                  <a:pt x="3366" y="6643"/>
                  <a:pt x="3380" y="6645"/>
                </a:cubicBezTo>
                <a:close/>
                <a:moveTo>
                  <a:pt x="4361" y="5687"/>
                </a:moveTo>
                <a:cubicBezTo>
                  <a:pt x="4367" y="5661"/>
                  <a:pt x="4357" y="5660"/>
                  <a:pt x="4331" y="5684"/>
                </a:cubicBezTo>
                <a:cubicBezTo>
                  <a:pt x="4341" y="5685"/>
                  <a:pt x="4351" y="5686"/>
                  <a:pt x="4361" y="5687"/>
                </a:cubicBezTo>
                <a:close/>
                <a:moveTo>
                  <a:pt x="4243" y="5767"/>
                </a:moveTo>
                <a:cubicBezTo>
                  <a:pt x="4261" y="5755"/>
                  <a:pt x="4275" y="5739"/>
                  <a:pt x="4284" y="5719"/>
                </a:cubicBezTo>
                <a:cubicBezTo>
                  <a:pt x="4261" y="5725"/>
                  <a:pt x="4244" y="5743"/>
                  <a:pt x="4243" y="5767"/>
                </a:cubicBezTo>
                <a:close/>
                <a:moveTo>
                  <a:pt x="4044" y="5892"/>
                </a:moveTo>
                <a:cubicBezTo>
                  <a:pt x="4069" y="5863"/>
                  <a:pt x="4064" y="5853"/>
                  <a:pt x="4029" y="5862"/>
                </a:cubicBezTo>
                <a:cubicBezTo>
                  <a:pt x="4034" y="5872"/>
                  <a:pt x="4039" y="5882"/>
                  <a:pt x="4044" y="5892"/>
                </a:cubicBezTo>
                <a:close/>
                <a:moveTo>
                  <a:pt x="3444" y="6693"/>
                </a:moveTo>
                <a:cubicBezTo>
                  <a:pt x="3438" y="6703"/>
                  <a:pt x="3432" y="6713"/>
                  <a:pt x="3426" y="6723"/>
                </a:cubicBezTo>
                <a:cubicBezTo>
                  <a:pt x="3436" y="6715"/>
                  <a:pt x="3442" y="6705"/>
                  <a:pt x="3444" y="6693"/>
                </a:cubicBezTo>
                <a:close/>
                <a:moveTo>
                  <a:pt x="3272" y="6764"/>
                </a:moveTo>
                <a:cubicBezTo>
                  <a:pt x="3297" y="6761"/>
                  <a:pt x="3319" y="6751"/>
                  <a:pt x="3337" y="6732"/>
                </a:cubicBezTo>
                <a:cubicBezTo>
                  <a:pt x="3288" y="6698"/>
                  <a:pt x="3257" y="6711"/>
                  <a:pt x="3221" y="6755"/>
                </a:cubicBezTo>
                <a:cubicBezTo>
                  <a:pt x="3246" y="6757"/>
                  <a:pt x="3266" y="6749"/>
                  <a:pt x="3284" y="6732"/>
                </a:cubicBezTo>
                <a:cubicBezTo>
                  <a:pt x="3280" y="6743"/>
                  <a:pt x="3276" y="6754"/>
                  <a:pt x="3272" y="6764"/>
                </a:cubicBezTo>
                <a:close/>
                <a:moveTo>
                  <a:pt x="3206" y="6693"/>
                </a:moveTo>
                <a:cubicBezTo>
                  <a:pt x="3197" y="6701"/>
                  <a:pt x="3187" y="6709"/>
                  <a:pt x="3177" y="6717"/>
                </a:cubicBezTo>
                <a:cubicBezTo>
                  <a:pt x="3202" y="6738"/>
                  <a:pt x="3243" y="6703"/>
                  <a:pt x="3274" y="6693"/>
                </a:cubicBezTo>
                <a:cubicBezTo>
                  <a:pt x="3252" y="6686"/>
                  <a:pt x="3229" y="6686"/>
                  <a:pt x="3206" y="6693"/>
                </a:cubicBezTo>
                <a:close/>
                <a:moveTo>
                  <a:pt x="3150" y="6693"/>
                </a:moveTo>
                <a:cubicBezTo>
                  <a:pt x="3177" y="6696"/>
                  <a:pt x="3206" y="6694"/>
                  <a:pt x="3230" y="6678"/>
                </a:cubicBezTo>
                <a:cubicBezTo>
                  <a:pt x="3207" y="6636"/>
                  <a:pt x="3163" y="6656"/>
                  <a:pt x="3150" y="6693"/>
                </a:cubicBezTo>
                <a:close/>
                <a:moveTo>
                  <a:pt x="3076" y="6554"/>
                </a:moveTo>
                <a:cubicBezTo>
                  <a:pt x="3066" y="6559"/>
                  <a:pt x="3054" y="6563"/>
                  <a:pt x="3046" y="6571"/>
                </a:cubicBezTo>
                <a:cubicBezTo>
                  <a:pt x="3056" y="6566"/>
                  <a:pt x="3066" y="6560"/>
                  <a:pt x="3076" y="6554"/>
                </a:cubicBezTo>
                <a:close/>
                <a:moveTo>
                  <a:pt x="3034" y="6571"/>
                </a:moveTo>
                <a:cubicBezTo>
                  <a:pt x="2981" y="6560"/>
                  <a:pt x="2972" y="6595"/>
                  <a:pt x="2951" y="6634"/>
                </a:cubicBezTo>
                <a:cubicBezTo>
                  <a:pt x="2983" y="6621"/>
                  <a:pt x="3018" y="6605"/>
                  <a:pt x="3034" y="6571"/>
                </a:cubicBezTo>
                <a:close/>
                <a:moveTo>
                  <a:pt x="2883" y="6465"/>
                </a:moveTo>
                <a:cubicBezTo>
                  <a:pt x="2859" y="6464"/>
                  <a:pt x="2837" y="6471"/>
                  <a:pt x="2817" y="6485"/>
                </a:cubicBezTo>
                <a:cubicBezTo>
                  <a:pt x="2841" y="6483"/>
                  <a:pt x="2862" y="6476"/>
                  <a:pt x="2883" y="6465"/>
                </a:cubicBezTo>
                <a:close/>
                <a:moveTo>
                  <a:pt x="2806" y="6444"/>
                </a:moveTo>
                <a:cubicBezTo>
                  <a:pt x="2783" y="6446"/>
                  <a:pt x="2762" y="6454"/>
                  <a:pt x="2743" y="6467"/>
                </a:cubicBezTo>
                <a:cubicBezTo>
                  <a:pt x="2766" y="6465"/>
                  <a:pt x="2787" y="6457"/>
                  <a:pt x="2806" y="6444"/>
                </a:cubicBezTo>
                <a:close/>
                <a:moveTo>
                  <a:pt x="2838" y="6405"/>
                </a:moveTo>
                <a:cubicBezTo>
                  <a:pt x="2839" y="6399"/>
                  <a:pt x="2840" y="6393"/>
                  <a:pt x="2841" y="6387"/>
                </a:cubicBezTo>
                <a:cubicBezTo>
                  <a:pt x="2790" y="6393"/>
                  <a:pt x="2719" y="6409"/>
                  <a:pt x="2684" y="6450"/>
                </a:cubicBezTo>
                <a:cubicBezTo>
                  <a:pt x="2730" y="6419"/>
                  <a:pt x="2789" y="6427"/>
                  <a:pt x="2838" y="6405"/>
                </a:cubicBezTo>
                <a:close/>
                <a:moveTo>
                  <a:pt x="2369" y="6340"/>
                </a:moveTo>
                <a:cubicBezTo>
                  <a:pt x="2358" y="6344"/>
                  <a:pt x="2347" y="6348"/>
                  <a:pt x="2336" y="6352"/>
                </a:cubicBezTo>
                <a:cubicBezTo>
                  <a:pt x="2357" y="6350"/>
                  <a:pt x="2378" y="6348"/>
                  <a:pt x="2399" y="6346"/>
                </a:cubicBezTo>
                <a:cubicBezTo>
                  <a:pt x="2389" y="6344"/>
                  <a:pt x="2379" y="6342"/>
                  <a:pt x="2369" y="6340"/>
                </a:cubicBezTo>
                <a:close/>
                <a:moveTo>
                  <a:pt x="2324" y="6254"/>
                </a:moveTo>
                <a:cubicBezTo>
                  <a:pt x="2304" y="6249"/>
                  <a:pt x="2284" y="6252"/>
                  <a:pt x="2265" y="6263"/>
                </a:cubicBezTo>
                <a:cubicBezTo>
                  <a:pt x="2286" y="6268"/>
                  <a:pt x="2306" y="6265"/>
                  <a:pt x="2324" y="6254"/>
                </a:cubicBezTo>
                <a:close/>
                <a:moveTo>
                  <a:pt x="2233" y="5241"/>
                </a:moveTo>
                <a:cubicBezTo>
                  <a:pt x="2173" y="5194"/>
                  <a:pt x="2117" y="5314"/>
                  <a:pt x="2078" y="5339"/>
                </a:cubicBezTo>
                <a:cubicBezTo>
                  <a:pt x="2137" y="5322"/>
                  <a:pt x="2185" y="5278"/>
                  <a:pt x="2233" y="5241"/>
                </a:cubicBezTo>
                <a:close/>
                <a:moveTo>
                  <a:pt x="2164" y="5232"/>
                </a:moveTo>
                <a:cubicBezTo>
                  <a:pt x="2125" y="5216"/>
                  <a:pt x="2072" y="5268"/>
                  <a:pt x="2042" y="5286"/>
                </a:cubicBezTo>
                <a:cubicBezTo>
                  <a:pt x="2092" y="5287"/>
                  <a:pt x="2132" y="5271"/>
                  <a:pt x="2164" y="5232"/>
                </a:cubicBezTo>
                <a:close/>
                <a:moveTo>
                  <a:pt x="2075" y="5307"/>
                </a:moveTo>
                <a:cubicBezTo>
                  <a:pt x="2056" y="5289"/>
                  <a:pt x="2027" y="5307"/>
                  <a:pt x="2016" y="5325"/>
                </a:cubicBezTo>
                <a:cubicBezTo>
                  <a:pt x="2037" y="5325"/>
                  <a:pt x="2057" y="5319"/>
                  <a:pt x="2075" y="5307"/>
                </a:cubicBezTo>
                <a:close/>
                <a:moveTo>
                  <a:pt x="1980" y="5040"/>
                </a:moveTo>
                <a:cubicBezTo>
                  <a:pt x="1967" y="5037"/>
                  <a:pt x="1956" y="5042"/>
                  <a:pt x="1948" y="5054"/>
                </a:cubicBezTo>
                <a:cubicBezTo>
                  <a:pt x="1958" y="5049"/>
                  <a:pt x="1969" y="5044"/>
                  <a:pt x="1980" y="5040"/>
                </a:cubicBezTo>
                <a:close/>
                <a:moveTo>
                  <a:pt x="1868" y="4959"/>
                </a:moveTo>
                <a:cubicBezTo>
                  <a:pt x="1878" y="4933"/>
                  <a:pt x="1870" y="4918"/>
                  <a:pt x="1838" y="4944"/>
                </a:cubicBezTo>
                <a:cubicBezTo>
                  <a:pt x="1848" y="4949"/>
                  <a:pt x="1858" y="4954"/>
                  <a:pt x="1868" y="4959"/>
                </a:cubicBezTo>
                <a:close/>
                <a:moveTo>
                  <a:pt x="1829" y="4912"/>
                </a:moveTo>
                <a:cubicBezTo>
                  <a:pt x="1855" y="4924"/>
                  <a:pt x="1888" y="4919"/>
                  <a:pt x="1891" y="4885"/>
                </a:cubicBezTo>
                <a:cubicBezTo>
                  <a:pt x="1867" y="4886"/>
                  <a:pt x="1846" y="4895"/>
                  <a:pt x="1829" y="4912"/>
                </a:cubicBezTo>
                <a:close/>
                <a:moveTo>
                  <a:pt x="3655" y="6408"/>
                </a:moveTo>
                <a:cubicBezTo>
                  <a:pt x="3677" y="6420"/>
                  <a:pt x="3697" y="6418"/>
                  <a:pt x="3717" y="6402"/>
                </a:cubicBezTo>
                <a:cubicBezTo>
                  <a:pt x="3696" y="6401"/>
                  <a:pt x="3675" y="6403"/>
                  <a:pt x="3655" y="6408"/>
                </a:cubicBezTo>
                <a:close/>
                <a:moveTo>
                  <a:pt x="3405" y="6693"/>
                </a:moveTo>
                <a:cubicBezTo>
                  <a:pt x="3405" y="6701"/>
                  <a:pt x="3405" y="6709"/>
                  <a:pt x="3405" y="6717"/>
                </a:cubicBezTo>
                <a:cubicBezTo>
                  <a:pt x="3417" y="6711"/>
                  <a:pt x="3428" y="6703"/>
                  <a:pt x="3438" y="6693"/>
                </a:cubicBezTo>
                <a:cubicBezTo>
                  <a:pt x="3427" y="6687"/>
                  <a:pt x="3416" y="6687"/>
                  <a:pt x="3405" y="6693"/>
                </a:cubicBezTo>
                <a:close/>
                <a:moveTo>
                  <a:pt x="3245" y="6643"/>
                </a:moveTo>
                <a:cubicBezTo>
                  <a:pt x="3244" y="6654"/>
                  <a:pt x="3248" y="6664"/>
                  <a:pt x="3257" y="6672"/>
                </a:cubicBezTo>
                <a:cubicBezTo>
                  <a:pt x="3253" y="6662"/>
                  <a:pt x="3249" y="6653"/>
                  <a:pt x="3245" y="6643"/>
                </a:cubicBezTo>
                <a:close/>
                <a:moveTo>
                  <a:pt x="3094" y="6557"/>
                </a:moveTo>
                <a:cubicBezTo>
                  <a:pt x="3084" y="6548"/>
                  <a:pt x="3041" y="6591"/>
                  <a:pt x="3034" y="6595"/>
                </a:cubicBezTo>
                <a:cubicBezTo>
                  <a:pt x="3056" y="6585"/>
                  <a:pt x="3078" y="6575"/>
                  <a:pt x="3094" y="6557"/>
                </a:cubicBezTo>
                <a:close/>
                <a:moveTo>
                  <a:pt x="2262" y="6278"/>
                </a:moveTo>
                <a:cubicBezTo>
                  <a:pt x="2251" y="6277"/>
                  <a:pt x="2240" y="6279"/>
                  <a:pt x="2230" y="6283"/>
                </a:cubicBezTo>
                <a:cubicBezTo>
                  <a:pt x="2240" y="6281"/>
                  <a:pt x="2251" y="6279"/>
                  <a:pt x="2262" y="6278"/>
                </a:cubicBezTo>
                <a:close/>
                <a:moveTo>
                  <a:pt x="2230" y="6153"/>
                </a:moveTo>
                <a:cubicBezTo>
                  <a:pt x="2220" y="6154"/>
                  <a:pt x="2210" y="6156"/>
                  <a:pt x="2200" y="6159"/>
                </a:cubicBezTo>
                <a:cubicBezTo>
                  <a:pt x="2210" y="6157"/>
                  <a:pt x="2220" y="6155"/>
                  <a:pt x="2230" y="6153"/>
                </a:cubicBezTo>
                <a:close/>
                <a:moveTo>
                  <a:pt x="2185" y="6073"/>
                </a:moveTo>
                <a:cubicBezTo>
                  <a:pt x="2175" y="6076"/>
                  <a:pt x="2165" y="6080"/>
                  <a:pt x="2155" y="6085"/>
                </a:cubicBezTo>
                <a:cubicBezTo>
                  <a:pt x="2165" y="6081"/>
                  <a:pt x="2175" y="6077"/>
                  <a:pt x="2185" y="6073"/>
                </a:cubicBezTo>
                <a:close/>
                <a:moveTo>
                  <a:pt x="2173" y="5975"/>
                </a:moveTo>
                <a:cubicBezTo>
                  <a:pt x="2162" y="5978"/>
                  <a:pt x="2152" y="5983"/>
                  <a:pt x="2143" y="5989"/>
                </a:cubicBezTo>
                <a:cubicBezTo>
                  <a:pt x="2153" y="5985"/>
                  <a:pt x="2163" y="5980"/>
                  <a:pt x="2173" y="5975"/>
                </a:cubicBezTo>
                <a:close/>
                <a:moveTo>
                  <a:pt x="2042" y="5669"/>
                </a:moveTo>
                <a:cubicBezTo>
                  <a:pt x="2032" y="5682"/>
                  <a:pt x="2023" y="5677"/>
                  <a:pt x="2028" y="5699"/>
                </a:cubicBezTo>
                <a:cubicBezTo>
                  <a:pt x="2033" y="5689"/>
                  <a:pt x="2037" y="5679"/>
                  <a:pt x="2042" y="5669"/>
                </a:cubicBezTo>
                <a:close/>
                <a:moveTo>
                  <a:pt x="2054" y="5702"/>
                </a:moveTo>
                <a:cubicBezTo>
                  <a:pt x="2045" y="5695"/>
                  <a:pt x="2035" y="5696"/>
                  <a:pt x="2025" y="5704"/>
                </a:cubicBezTo>
                <a:cubicBezTo>
                  <a:pt x="2035" y="5703"/>
                  <a:pt x="2045" y="5703"/>
                  <a:pt x="2054" y="5702"/>
                </a:cubicBezTo>
                <a:close/>
                <a:moveTo>
                  <a:pt x="5777" y="4844"/>
                </a:moveTo>
                <a:cubicBezTo>
                  <a:pt x="5796" y="4824"/>
                  <a:pt x="5818" y="4806"/>
                  <a:pt x="5843" y="4796"/>
                </a:cubicBezTo>
                <a:cubicBezTo>
                  <a:pt x="5812" y="4792"/>
                  <a:pt x="5776" y="4807"/>
                  <a:pt x="5777" y="4844"/>
                </a:cubicBezTo>
                <a:close/>
                <a:moveTo>
                  <a:pt x="5736" y="4861"/>
                </a:moveTo>
                <a:cubicBezTo>
                  <a:pt x="5753" y="4853"/>
                  <a:pt x="5763" y="4839"/>
                  <a:pt x="5765" y="4820"/>
                </a:cubicBezTo>
                <a:cubicBezTo>
                  <a:pt x="5742" y="4823"/>
                  <a:pt x="5730" y="4838"/>
                  <a:pt x="5736" y="4861"/>
                </a:cubicBezTo>
                <a:close/>
                <a:moveTo>
                  <a:pt x="5676" y="4909"/>
                </a:moveTo>
                <a:cubicBezTo>
                  <a:pt x="5687" y="4900"/>
                  <a:pt x="5697" y="4890"/>
                  <a:pt x="5706" y="4879"/>
                </a:cubicBezTo>
                <a:cubicBezTo>
                  <a:pt x="5685" y="4865"/>
                  <a:pt x="5664" y="4866"/>
                  <a:pt x="5644" y="4882"/>
                </a:cubicBezTo>
                <a:cubicBezTo>
                  <a:pt x="5654" y="4892"/>
                  <a:pt x="5665" y="4901"/>
                  <a:pt x="5676" y="4909"/>
                </a:cubicBezTo>
                <a:close/>
                <a:moveTo>
                  <a:pt x="5501" y="4915"/>
                </a:moveTo>
                <a:cubicBezTo>
                  <a:pt x="5514" y="4892"/>
                  <a:pt x="5557" y="4895"/>
                  <a:pt x="5579" y="4892"/>
                </a:cubicBezTo>
                <a:cubicBezTo>
                  <a:pt x="5642" y="4882"/>
                  <a:pt x="5576" y="4847"/>
                  <a:pt x="5632" y="4852"/>
                </a:cubicBezTo>
                <a:cubicBezTo>
                  <a:pt x="5584" y="4822"/>
                  <a:pt x="5541" y="4797"/>
                  <a:pt x="5493" y="4847"/>
                </a:cubicBezTo>
                <a:cubicBezTo>
                  <a:pt x="5471" y="4870"/>
                  <a:pt x="5445" y="4922"/>
                  <a:pt x="5501" y="4915"/>
                </a:cubicBezTo>
                <a:close/>
                <a:moveTo>
                  <a:pt x="5023" y="5007"/>
                </a:moveTo>
                <a:cubicBezTo>
                  <a:pt x="5033" y="5001"/>
                  <a:pt x="5043" y="4995"/>
                  <a:pt x="5053" y="4989"/>
                </a:cubicBezTo>
                <a:cubicBezTo>
                  <a:pt x="5033" y="4982"/>
                  <a:pt x="5013" y="4983"/>
                  <a:pt x="4994" y="4992"/>
                </a:cubicBezTo>
                <a:cubicBezTo>
                  <a:pt x="5003" y="4997"/>
                  <a:pt x="5013" y="5002"/>
                  <a:pt x="5023" y="5007"/>
                </a:cubicBezTo>
                <a:close/>
                <a:moveTo>
                  <a:pt x="4777" y="5271"/>
                </a:moveTo>
                <a:cubicBezTo>
                  <a:pt x="4779" y="5244"/>
                  <a:pt x="4758" y="5227"/>
                  <a:pt x="4733" y="5230"/>
                </a:cubicBezTo>
                <a:cubicBezTo>
                  <a:pt x="4758" y="5205"/>
                  <a:pt x="4762" y="5155"/>
                  <a:pt x="4731" y="5132"/>
                </a:cubicBezTo>
                <a:cubicBezTo>
                  <a:pt x="4724" y="5126"/>
                  <a:pt x="4669" y="5111"/>
                  <a:pt x="4683" y="5139"/>
                </a:cubicBezTo>
                <a:cubicBezTo>
                  <a:pt x="4715" y="5204"/>
                  <a:pt x="4702" y="5249"/>
                  <a:pt x="4777" y="5271"/>
                </a:cubicBezTo>
                <a:close/>
                <a:moveTo>
                  <a:pt x="4545" y="5345"/>
                </a:moveTo>
                <a:cubicBezTo>
                  <a:pt x="4578" y="5341"/>
                  <a:pt x="4611" y="5342"/>
                  <a:pt x="4644" y="5342"/>
                </a:cubicBezTo>
                <a:cubicBezTo>
                  <a:pt x="4641" y="5286"/>
                  <a:pt x="4563" y="5314"/>
                  <a:pt x="4545" y="5345"/>
                </a:cubicBezTo>
                <a:close/>
                <a:moveTo>
                  <a:pt x="4513" y="5325"/>
                </a:moveTo>
                <a:cubicBezTo>
                  <a:pt x="4505" y="5320"/>
                  <a:pt x="4507" y="5307"/>
                  <a:pt x="4483" y="5325"/>
                </a:cubicBezTo>
                <a:cubicBezTo>
                  <a:pt x="4493" y="5325"/>
                  <a:pt x="4503" y="5325"/>
                  <a:pt x="4513" y="5325"/>
                </a:cubicBezTo>
                <a:close/>
                <a:moveTo>
                  <a:pt x="9723" y="2878"/>
                </a:moveTo>
                <a:cubicBezTo>
                  <a:pt x="9697" y="2881"/>
                  <a:pt x="9683" y="2866"/>
                  <a:pt x="9690" y="2840"/>
                </a:cubicBezTo>
                <a:cubicBezTo>
                  <a:pt x="9740" y="2851"/>
                  <a:pt x="9793" y="2864"/>
                  <a:pt x="9845" y="2860"/>
                </a:cubicBezTo>
                <a:cubicBezTo>
                  <a:pt x="9843" y="2826"/>
                  <a:pt x="9771" y="2802"/>
                  <a:pt x="9747" y="2792"/>
                </a:cubicBezTo>
                <a:cubicBezTo>
                  <a:pt x="9713" y="2788"/>
                  <a:pt x="9734" y="2815"/>
                  <a:pt x="9633" y="2744"/>
                </a:cubicBezTo>
                <a:cubicBezTo>
                  <a:pt x="9592" y="2715"/>
                  <a:pt x="9500" y="2725"/>
                  <a:pt x="9452" y="2725"/>
                </a:cubicBezTo>
                <a:cubicBezTo>
                  <a:pt x="9388" y="2724"/>
                  <a:pt x="9330" y="2705"/>
                  <a:pt x="9333" y="2780"/>
                </a:cubicBezTo>
                <a:cubicBezTo>
                  <a:pt x="9335" y="2841"/>
                  <a:pt x="9532" y="2863"/>
                  <a:pt x="9576" y="2882"/>
                </a:cubicBezTo>
                <a:cubicBezTo>
                  <a:pt x="9630" y="2906"/>
                  <a:pt x="9761" y="2992"/>
                  <a:pt x="9797" y="2902"/>
                </a:cubicBezTo>
                <a:cubicBezTo>
                  <a:pt x="9772" y="2895"/>
                  <a:pt x="9747" y="2888"/>
                  <a:pt x="9723" y="2878"/>
                </a:cubicBezTo>
                <a:close/>
                <a:moveTo>
                  <a:pt x="9307" y="3644"/>
                </a:moveTo>
                <a:cubicBezTo>
                  <a:pt x="9285" y="3635"/>
                  <a:pt x="9258" y="3646"/>
                  <a:pt x="9242" y="3662"/>
                </a:cubicBezTo>
                <a:cubicBezTo>
                  <a:pt x="9266" y="3672"/>
                  <a:pt x="9291" y="3664"/>
                  <a:pt x="9307" y="3644"/>
                </a:cubicBezTo>
                <a:close/>
                <a:moveTo>
                  <a:pt x="8743" y="3410"/>
                </a:moveTo>
                <a:cubicBezTo>
                  <a:pt x="8724" y="3397"/>
                  <a:pt x="8695" y="3407"/>
                  <a:pt x="8678" y="3418"/>
                </a:cubicBezTo>
                <a:cubicBezTo>
                  <a:pt x="8702" y="3430"/>
                  <a:pt x="8724" y="3427"/>
                  <a:pt x="8743" y="3410"/>
                </a:cubicBezTo>
                <a:close/>
                <a:moveTo>
                  <a:pt x="8512" y="3303"/>
                </a:moveTo>
                <a:cubicBezTo>
                  <a:pt x="8477" y="3294"/>
                  <a:pt x="8434" y="3291"/>
                  <a:pt x="8402" y="3309"/>
                </a:cubicBezTo>
                <a:cubicBezTo>
                  <a:pt x="8418" y="3358"/>
                  <a:pt x="8486" y="3322"/>
                  <a:pt x="8512" y="3303"/>
                </a:cubicBezTo>
                <a:close/>
                <a:moveTo>
                  <a:pt x="7612" y="4113"/>
                </a:moveTo>
                <a:cubicBezTo>
                  <a:pt x="7633" y="4123"/>
                  <a:pt x="7654" y="4123"/>
                  <a:pt x="7675" y="4113"/>
                </a:cubicBezTo>
                <a:cubicBezTo>
                  <a:pt x="7657" y="4093"/>
                  <a:pt x="7628" y="4085"/>
                  <a:pt x="7612" y="4113"/>
                </a:cubicBezTo>
                <a:close/>
                <a:moveTo>
                  <a:pt x="10899" y="1803"/>
                </a:moveTo>
                <a:cubicBezTo>
                  <a:pt x="10908" y="1786"/>
                  <a:pt x="10937" y="1687"/>
                  <a:pt x="10928" y="1670"/>
                </a:cubicBezTo>
                <a:cubicBezTo>
                  <a:pt x="10901" y="1616"/>
                  <a:pt x="10830" y="1684"/>
                  <a:pt x="10899" y="1679"/>
                </a:cubicBezTo>
                <a:cubicBezTo>
                  <a:pt x="10881" y="1685"/>
                  <a:pt x="10837" y="1686"/>
                  <a:pt x="10835" y="1712"/>
                </a:cubicBezTo>
                <a:cubicBezTo>
                  <a:pt x="10831" y="1744"/>
                  <a:pt x="10865" y="1822"/>
                  <a:pt x="10884" y="1848"/>
                </a:cubicBezTo>
                <a:cubicBezTo>
                  <a:pt x="10895" y="1835"/>
                  <a:pt x="10900" y="1820"/>
                  <a:pt x="10899" y="1803"/>
                </a:cubicBezTo>
                <a:close/>
                <a:moveTo>
                  <a:pt x="10976" y="2011"/>
                </a:moveTo>
                <a:cubicBezTo>
                  <a:pt x="10946" y="2006"/>
                  <a:pt x="10940" y="2033"/>
                  <a:pt x="10914" y="2035"/>
                </a:cubicBezTo>
                <a:cubicBezTo>
                  <a:pt x="10889" y="2036"/>
                  <a:pt x="10867" y="2014"/>
                  <a:pt x="10843" y="2019"/>
                </a:cubicBezTo>
                <a:cubicBezTo>
                  <a:pt x="10790" y="2028"/>
                  <a:pt x="10748" y="2066"/>
                  <a:pt x="10744" y="2121"/>
                </a:cubicBezTo>
                <a:cubicBezTo>
                  <a:pt x="10812" y="2111"/>
                  <a:pt x="10893" y="2104"/>
                  <a:pt x="10961" y="2114"/>
                </a:cubicBezTo>
                <a:cubicBezTo>
                  <a:pt x="11012" y="2121"/>
                  <a:pt x="11057" y="2140"/>
                  <a:pt x="11089" y="2085"/>
                </a:cubicBezTo>
                <a:cubicBezTo>
                  <a:pt x="11039" y="2065"/>
                  <a:pt x="11035" y="2134"/>
                  <a:pt x="10931" y="2062"/>
                </a:cubicBezTo>
                <a:cubicBezTo>
                  <a:pt x="10953" y="2054"/>
                  <a:pt x="10975" y="2046"/>
                  <a:pt x="10997" y="2038"/>
                </a:cubicBezTo>
                <a:cubicBezTo>
                  <a:pt x="10990" y="2029"/>
                  <a:pt x="10983" y="2020"/>
                  <a:pt x="10976" y="2011"/>
                </a:cubicBezTo>
                <a:close/>
                <a:moveTo>
                  <a:pt x="10744" y="2231"/>
                </a:moveTo>
                <a:cubicBezTo>
                  <a:pt x="10714" y="2205"/>
                  <a:pt x="10682" y="2217"/>
                  <a:pt x="10649" y="2231"/>
                </a:cubicBezTo>
                <a:cubicBezTo>
                  <a:pt x="10678" y="2254"/>
                  <a:pt x="10721" y="2257"/>
                  <a:pt x="10744" y="2231"/>
                </a:cubicBezTo>
                <a:close/>
                <a:moveTo>
                  <a:pt x="10596" y="1732"/>
                </a:moveTo>
                <a:cubicBezTo>
                  <a:pt x="10568" y="1721"/>
                  <a:pt x="10527" y="1735"/>
                  <a:pt x="10501" y="1744"/>
                </a:cubicBezTo>
                <a:cubicBezTo>
                  <a:pt x="10532" y="1740"/>
                  <a:pt x="10565" y="1744"/>
                  <a:pt x="10596" y="1732"/>
                </a:cubicBezTo>
                <a:close/>
                <a:moveTo>
                  <a:pt x="10513" y="1691"/>
                </a:moveTo>
                <a:cubicBezTo>
                  <a:pt x="10490" y="1685"/>
                  <a:pt x="10469" y="1688"/>
                  <a:pt x="10451" y="1702"/>
                </a:cubicBezTo>
                <a:cubicBezTo>
                  <a:pt x="10471" y="1698"/>
                  <a:pt x="10492" y="1694"/>
                  <a:pt x="10513" y="1691"/>
                </a:cubicBezTo>
                <a:close/>
                <a:moveTo>
                  <a:pt x="10492" y="1708"/>
                </a:moveTo>
                <a:cubicBezTo>
                  <a:pt x="10459" y="1704"/>
                  <a:pt x="10433" y="1729"/>
                  <a:pt x="10400" y="1723"/>
                </a:cubicBezTo>
                <a:cubicBezTo>
                  <a:pt x="10429" y="1742"/>
                  <a:pt x="10478" y="1750"/>
                  <a:pt x="10492" y="1708"/>
                </a:cubicBezTo>
                <a:close/>
                <a:moveTo>
                  <a:pt x="10483" y="2193"/>
                </a:moveTo>
                <a:cubicBezTo>
                  <a:pt x="10505" y="2185"/>
                  <a:pt x="10520" y="2178"/>
                  <a:pt x="10540" y="2166"/>
                </a:cubicBezTo>
                <a:cubicBezTo>
                  <a:pt x="10520" y="2146"/>
                  <a:pt x="10493" y="2140"/>
                  <a:pt x="10462" y="2148"/>
                </a:cubicBezTo>
                <a:cubicBezTo>
                  <a:pt x="10478" y="2141"/>
                  <a:pt x="10491" y="2131"/>
                  <a:pt x="10501" y="2118"/>
                </a:cubicBezTo>
                <a:cubicBezTo>
                  <a:pt x="10368" y="2072"/>
                  <a:pt x="10392" y="2152"/>
                  <a:pt x="10340" y="2169"/>
                </a:cubicBezTo>
                <a:cubicBezTo>
                  <a:pt x="10374" y="2199"/>
                  <a:pt x="10441" y="2214"/>
                  <a:pt x="10483" y="2193"/>
                </a:cubicBezTo>
                <a:close/>
                <a:moveTo>
                  <a:pt x="10403" y="1697"/>
                </a:moveTo>
                <a:cubicBezTo>
                  <a:pt x="10413" y="1689"/>
                  <a:pt x="10423" y="1681"/>
                  <a:pt x="10432" y="1673"/>
                </a:cubicBezTo>
                <a:cubicBezTo>
                  <a:pt x="10400" y="1673"/>
                  <a:pt x="10366" y="1668"/>
                  <a:pt x="10338" y="1688"/>
                </a:cubicBezTo>
                <a:cubicBezTo>
                  <a:pt x="10359" y="1692"/>
                  <a:pt x="10381" y="1695"/>
                  <a:pt x="10403" y="1697"/>
                </a:cubicBezTo>
                <a:close/>
                <a:moveTo>
                  <a:pt x="10246" y="2278"/>
                </a:moveTo>
                <a:cubicBezTo>
                  <a:pt x="10221" y="2275"/>
                  <a:pt x="9983" y="2300"/>
                  <a:pt x="10040" y="2341"/>
                </a:cubicBezTo>
                <a:cubicBezTo>
                  <a:pt x="10126" y="2403"/>
                  <a:pt x="10303" y="2370"/>
                  <a:pt x="10397" y="2350"/>
                </a:cubicBezTo>
                <a:cubicBezTo>
                  <a:pt x="10365" y="2340"/>
                  <a:pt x="10352" y="2308"/>
                  <a:pt x="10325" y="2292"/>
                </a:cubicBezTo>
                <a:cubicBezTo>
                  <a:pt x="10301" y="2278"/>
                  <a:pt x="10271" y="2285"/>
                  <a:pt x="10246" y="2278"/>
                </a:cubicBezTo>
                <a:close/>
                <a:moveTo>
                  <a:pt x="9901" y="2712"/>
                </a:moveTo>
                <a:cubicBezTo>
                  <a:pt x="9804" y="2665"/>
                  <a:pt x="9428" y="2609"/>
                  <a:pt x="9343" y="2715"/>
                </a:cubicBezTo>
                <a:cubicBezTo>
                  <a:pt x="9425" y="2707"/>
                  <a:pt x="9572" y="2698"/>
                  <a:pt x="9648" y="2729"/>
                </a:cubicBezTo>
                <a:cubicBezTo>
                  <a:pt x="9668" y="2737"/>
                  <a:pt x="9707" y="2777"/>
                  <a:pt x="9729" y="2773"/>
                </a:cubicBezTo>
                <a:cubicBezTo>
                  <a:pt x="9778" y="2764"/>
                  <a:pt x="9829" y="2771"/>
                  <a:pt x="9877" y="2777"/>
                </a:cubicBezTo>
                <a:cubicBezTo>
                  <a:pt x="9874" y="2753"/>
                  <a:pt x="9857" y="2738"/>
                  <a:pt x="9833" y="2739"/>
                </a:cubicBezTo>
                <a:cubicBezTo>
                  <a:pt x="9857" y="2734"/>
                  <a:pt x="9880" y="2725"/>
                  <a:pt x="9901" y="2712"/>
                </a:cubicBezTo>
                <a:close/>
                <a:moveTo>
                  <a:pt x="9266" y="2596"/>
                </a:moveTo>
                <a:cubicBezTo>
                  <a:pt x="9389" y="2575"/>
                  <a:pt x="9513" y="2653"/>
                  <a:pt x="9634" y="2611"/>
                </a:cubicBezTo>
                <a:cubicBezTo>
                  <a:pt x="9521" y="2595"/>
                  <a:pt x="9318" y="2491"/>
                  <a:pt x="9221" y="2593"/>
                </a:cubicBezTo>
                <a:cubicBezTo>
                  <a:pt x="9236" y="2595"/>
                  <a:pt x="9251" y="2596"/>
                  <a:pt x="9266" y="2596"/>
                </a:cubicBezTo>
                <a:close/>
                <a:moveTo>
                  <a:pt x="9272" y="2715"/>
                </a:moveTo>
                <a:cubicBezTo>
                  <a:pt x="9231" y="2707"/>
                  <a:pt x="9188" y="2721"/>
                  <a:pt x="9150" y="2733"/>
                </a:cubicBezTo>
                <a:cubicBezTo>
                  <a:pt x="9204" y="2732"/>
                  <a:pt x="9242" y="2755"/>
                  <a:pt x="9272" y="2715"/>
                </a:cubicBezTo>
                <a:close/>
                <a:moveTo>
                  <a:pt x="10587" y="1756"/>
                </a:moveTo>
                <a:cubicBezTo>
                  <a:pt x="10566" y="1742"/>
                  <a:pt x="10521" y="1744"/>
                  <a:pt x="10492" y="1756"/>
                </a:cubicBezTo>
                <a:cubicBezTo>
                  <a:pt x="10525" y="1772"/>
                  <a:pt x="10553" y="1752"/>
                  <a:pt x="10587" y="1756"/>
                </a:cubicBezTo>
                <a:close/>
                <a:moveTo>
                  <a:pt x="11374" y="999"/>
                </a:moveTo>
                <a:cubicBezTo>
                  <a:pt x="11341" y="997"/>
                  <a:pt x="11291" y="1020"/>
                  <a:pt x="11290" y="1058"/>
                </a:cubicBezTo>
                <a:cubicBezTo>
                  <a:pt x="11320" y="1039"/>
                  <a:pt x="11356" y="1039"/>
                  <a:pt x="11389" y="1029"/>
                </a:cubicBezTo>
                <a:cubicBezTo>
                  <a:pt x="11384" y="1019"/>
                  <a:pt x="11379" y="1009"/>
                  <a:pt x="11374" y="999"/>
                </a:cubicBezTo>
                <a:close/>
                <a:moveTo>
                  <a:pt x="11252" y="1091"/>
                </a:moveTo>
                <a:cubicBezTo>
                  <a:pt x="11231" y="1096"/>
                  <a:pt x="11220" y="1093"/>
                  <a:pt x="11219" y="1121"/>
                </a:cubicBezTo>
                <a:cubicBezTo>
                  <a:pt x="11231" y="1111"/>
                  <a:pt x="11242" y="1101"/>
                  <a:pt x="11252" y="1091"/>
                </a:cubicBezTo>
                <a:close/>
                <a:moveTo>
                  <a:pt x="11201" y="1141"/>
                </a:moveTo>
                <a:cubicBezTo>
                  <a:pt x="11176" y="1131"/>
                  <a:pt x="11151" y="1144"/>
                  <a:pt x="11136" y="1165"/>
                </a:cubicBezTo>
                <a:cubicBezTo>
                  <a:pt x="11158" y="1157"/>
                  <a:pt x="11180" y="1149"/>
                  <a:pt x="11201" y="1141"/>
                </a:cubicBezTo>
                <a:close/>
                <a:moveTo>
                  <a:pt x="11261" y="1340"/>
                </a:moveTo>
                <a:cubicBezTo>
                  <a:pt x="11215" y="1329"/>
                  <a:pt x="11157" y="1372"/>
                  <a:pt x="11124" y="1400"/>
                </a:cubicBezTo>
                <a:cubicBezTo>
                  <a:pt x="11169" y="1407"/>
                  <a:pt x="11262" y="1405"/>
                  <a:pt x="11261" y="1340"/>
                </a:cubicBezTo>
                <a:close/>
                <a:moveTo>
                  <a:pt x="10982" y="1251"/>
                </a:moveTo>
                <a:cubicBezTo>
                  <a:pt x="11003" y="1248"/>
                  <a:pt x="11024" y="1243"/>
                  <a:pt x="11044" y="1236"/>
                </a:cubicBezTo>
                <a:cubicBezTo>
                  <a:pt x="11022" y="1226"/>
                  <a:pt x="10997" y="1231"/>
                  <a:pt x="10982" y="1251"/>
                </a:cubicBezTo>
                <a:close/>
                <a:moveTo>
                  <a:pt x="11041" y="1272"/>
                </a:moveTo>
                <a:cubicBezTo>
                  <a:pt x="11021" y="1266"/>
                  <a:pt x="10993" y="1281"/>
                  <a:pt x="10976" y="1290"/>
                </a:cubicBezTo>
                <a:cubicBezTo>
                  <a:pt x="10999" y="1290"/>
                  <a:pt x="11021" y="1284"/>
                  <a:pt x="11041" y="1272"/>
                </a:cubicBezTo>
                <a:close/>
                <a:moveTo>
                  <a:pt x="10994" y="1207"/>
                </a:moveTo>
                <a:cubicBezTo>
                  <a:pt x="10983" y="1207"/>
                  <a:pt x="10972" y="1207"/>
                  <a:pt x="10961" y="1207"/>
                </a:cubicBezTo>
                <a:cubicBezTo>
                  <a:pt x="10971" y="1215"/>
                  <a:pt x="10982" y="1222"/>
                  <a:pt x="10994" y="1227"/>
                </a:cubicBezTo>
                <a:cubicBezTo>
                  <a:pt x="10994" y="1221"/>
                  <a:pt x="10994" y="1214"/>
                  <a:pt x="10994" y="1207"/>
                </a:cubicBezTo>
                <a:close/>
                <a:moveTo>
                  <a:pt x="10997" y="1112"/>
                </a:moveTo>
                <a:cubicBezTo>
                  <a:pt x="11006" y="1113"/>
                  <a:pt x="11044" y="1102"/>
                  <a:pt x="11023" y="1085"/>
                </a:cubicBezTo>
                <a:cubicBezTo>
                  <a:pt x="10997" y="1063"/>
                  <a:pt x="10954" y="1097"/>
                  <a:pt x="10928" y="1103"/>
                </a:cubicBezTo>
                <a:cubicBezTo>
                  <a:pt x="10956" y="1129"/>
                  <a:pt x="10995" y="1131"/>
                  <a:pt x="11029" y="1118"/>
                </a:cubicBezTo>
                <a:cubicBezTo>
                  <a:pt x="11019" y="1116"/>
                  <a:pt x="11008" y="1114"/>
                  <a:pt x="10997" y="1112"/>
                </a:cubicBezTo>
                <a:close/>
                <a:moveTo>
                  <a:pt x="10673" y="1302"/>
                </a:moveTo>
                <a:cubicBezTo>
                  <a:pt x="10684" y="1306"/>
                  <a:pt x="10695" y="1305"/>
                  <a:pt x="10706" y="1299"/>
                </a:cubicBezTo>
                <a:cubicBezTo>
                  <a:pt x="10695" y="1300"/>
                  <a:pt x="10684" y="1301"/>
                  <a:pt x="10673" y="1302"/>
                </a:cubicBezTo>
                <a:close/>
                <a:moveTo>
                  <a:pt x="10735" y="1260"/>
                </a:moveTo>
                <a:cubicBezTo>
                  <a:pt x="10712" y="1252"/>
                  <a:pt x="10689" y="1254"/>
                  <a:pt x="10667" y="1266"/>
                </a:cubicBezTo>
                <a:cubicBezTo>
                  <a:pt x="10691" y="1274"/>
                  <a:pt x="10714" y="1272"/>
                  <a:pt x="10735" y="1260"/>
                </a:cubicBezTo>
                <a:close/>
                <a:moveTo>
                  <a:pt x="10560" y="1314"/>
                </a:moveTo>
                <a:cubicBezTo>
                  <a:pt x="10536" y="1309"/>
                  <a:pt x="10511" y="1325"/>
                  <a:pt x="10498" y="1343"/>
                </a:cubicBezTo>
                <a:cubicBezTo>
                  <a:pt x="10520" y="1336"/>
                  <a:pt x="10540" y="1326"/>
                  <a:pt x="10560" y="1314"/>
                </a:cubicBezTo>
                <a:close/>
                <a:moveTo>
                  <a:pt x="11377" y="349"/>
                </a:moveTo>
                <a:cubicBezTo>
                  <a:pt x="11387" y="349"/>
                  <a:pt x="11397" y="348"/>
                  <a:pt x="11406" y="346"/>
                </a:cubicBezTo>
                <a:cubicBezTo>
                  <a:pt x="11388" y="330"/>
                  <a:pt x="11368" y="324"/>
                  <a:pt x="11344" y="328"/>
                </a:cubicBezTo>
                <a:cubicBezTo>
                  <a:pt x="11355" y="335"/>
                  <a:pt x="11366" y="342"/>
                  <a:pt x="11377" y="349"/>
                </a:cubicBezTo>
                <a:close/>
                <a:moveTo>
                  <a:pt x="11424" y="426"/>
                </a:moveTo>
                <a:cubicBezTo>
                  <a:pt x="11435" y="422"/>
                  <a:pt x="11446" y="418"/>
                  <a:pt x="11457" y="414"/>
                </a:cubicBezTo>
                <a:cubicBezTo>
                  <a:pt x="11417" y="393"/>
                  <a:pt x="11369" y="380"/>
                  <a:pt x="11326" y="405"/>
                </a:cubicBezTo>
                <a:cubicBezTo>
                  <a:pt x="11359" y="409"/>
                  <a:pt x="11391" y="420"/>
                  <a:pt x="11424" y="426"/>
                </a:cubicBezTo>
                <a:close/>
                <a:moveTo>
                  <a:pt x="11133" y="372"/>
                </a:moveTo>
                <a:cubicBezTo>
                  <a:pt x="11159" y="378"/>
                  <a:pt x="11181" y="371"/>
                  <a:pt x="11199" y="352"/>
                </a:cubicBezTo>
                <a:cubicBezTo>
                  <a:pt x="11154" y="337"/>
                  <a:pt x="11118" y="302"/>
                  <a:pt x="11068" y="313"/>
                </a:cubicBezTo>
                <a:cubicBezTo>
                  <a:pt x="11063" y="352"/>
                  <a:pt x="11107" y="361"/>
                  <a:pt x="11133" y="372"/>
                </a:cubicBezTo>
                <a:close/>
                <a:moveTo>
                  <a:pt x="10970" y="435"/>
                </a:moveTo>
                <a:cubicBezTo>
                  <a:pt x="11012" y="429"/>
                  <a:pt x="11054" y="434"/>
                  <a:pt x="11095" y="420"/>
                </a:cubicBezTo>
                <a:cubicBezTo>
                  <a:pt x="11025" y="411"/>
                  <a:pt x="11041" y="404"/>
                  <a:pt x="10970" y="435"/>
                </a:cubicBezTo>
                <a:close/>
                <a:moveTo>
                  <a:pt x="7675" y="67"/>
                </a:moveTo>
                <a:cubicBezTo>
                  <a:pt x="7707" y="76"/>
                  <a:pt x="7746" y="85"/>
                  <a:pt x="7772" y="58"/>
                </a:cubicBezTo>
                <a:cubicBezTo>
                  <a:pt x="7740" y="52"/>
                  <a:pt x="7706" y="56"/>
                  <a:pt x="7675" y="67"/>
                </a:cubicBezTo>
                <a:close/>
                <a:moveTo>
                  <a:pt x="7758" y="114"/>
                </a:moveTo>
                <a:cubicBezTo>
                  <a:pt x="7776" y="114"/>
                  <a:pt x="7795" y="113"/>
                  <a:pt x="7814" y="111"/>
                </a:cubicBezTo>
                <a:cubicBezTo>
                  <a:pt x="7742" y="86"/>
                  <a:pt x="7552" y="41"/>
                  <a:pt x="7485" y="84"/>
                </a:cubicBezTo>
                <a:cubicBezTo>
                  <a:pt x="7576" y="84"/>
                  <a:pt x="7666" y="107"/>
                  <a:pt x="7758" y="114"/>
                </a:cubicBezTo>
                <a:close/>
                <a:moveTo>
                  <a:pt x="7615" y="138"/>
                </a:moveTo>
                <a:cubicBezTo>
                  <a:pt x="7639" y="139"/>
                  <a:pt x="7661" y="132"/>
                  <a:pt x="7680" y="117"/>
                </a:cubicBezTo>
                <a:cubicBezTo>
                  <a:pt x="7616" y="109"/>
                  <a:pt x="7543" y="88"/>
                  <a:pt x="7479" y="110"/>
                </a:cubicBezTo>
                <a:cubicBezTo>
                  <a:pt x="7419" y="98"/>
                  <a:pt x="7353" y="99"/>
                  <a:pt x="7297" y="105"/>
                </a:cubicBezTo>
                <a:cubicBezTo>
                  <a:pt x="7386" y="120"/>
                  <a:pt x="7474" y="141"/>
                  <a:pt x="7565" y="141"/>
                </a:cubicBezTo>
                <a:cubicBezTo>
                  <a:pt x="7557" y="137"/>
                  <a:pt x="7550" y="133"/>
                  <a:pt x="7542" y="130"/>
                </a:cubicBezTo>
                <a:cubicBezTo>
                  <a:pt x="7566" y="135"/>
                  <a:pt x="7591" y="138"/>
                  <a:pt x="7615" y="138"/>
                </a:cubicBezTo>
                <a:close/>
                <a:moveTo>
                  <a:pt x="7280" y="93"/>
                </a:moveTo>
                <a:cubicBezTo>
                  <a:pt x="7311" y="93"/>
                  <a:pt x="7343" y="93"/>
                  <a:pt x="7374" y="93"/>
                </a:cubicBezTo>
                <a:cubicBezTo>
                  <a:pt x="7344" y="87"/>
                  <a:pt x="7310" y="83"/>
                  <a:pt x="7280" y="93"/>
                </a:cubicBezTo>
                <a:close/>
                <a:moveTo>
                  <a:pt x="6250" y="171"/>
                </a:moveTo>
                <a:cubicBezTo>
                  <a:pt x="6276" y="172"/>
                  <a:pt x="6302" y="174"/>
                  <a:pt x="6321" y="171"/>
                </a:cubicBezTo>
                <a:cubicBezTo>
                  <a:pt x="6274" y="170"/>
                  <a:pt x="6231" y="151"/>
                  <a:pt x="6184" y="153"/>
                </a:cubicBezTo>
                <a:cubicBezTo>
                  <a:pt x="6206" y="159"/>
                  <a:pt x="6228" y="165"/>
                  <a:pt x="6250" y="171"/>
                </a:cubicBezTo>
                <a:close/>
                <a:moveTo>
                  <a:pt x="6110" y="239"/>
                </a:moveTo>
                <a:cubicBezTo>
                  <a:pt x="6140" y="286"/>
                  <a:pt x="6219" y="289"/>
                  <a:pt x="6267" y="293"/>
                </a:cubicBezTo>
                <a:cubicBezTo>
                  <a:pt x="6343" y="299"/>
                  <a:pt x="6423" y="340"/>
                  <a:pt x="6499" y="331"/>
                </a:cubicBezTo>
                <a:cubicBezTo>
                  <a:pt x="6488" y="322"/>
                  <a:pt x="6477" y="313"/>
                  <a:pt x="6466" y="304"/>
                </a:cubicBezTo>
                <a:cubicBezTo>
                  <a:pt x="6505" y="286"/>
                  <a:pt x="6549" y="279"/>
                  <a:pt x="6591" y="277"/>
                </a:cubicBezTo>
                <a:cubicBezTo>
                  <a:pt x="6480" y="163"/>
                  <a:pt x="6192" y="197"/>
                  <a:pt x="6054" y="212"/>
                </a:cubicBezTo>
                <a:cubicBezTo>
                  <a:pt x="6071" y="223"/>
                  <a:pt x="6090" y="232"/>
                  <a:pt x="6110" y="239"/>
                </a:cubicBezTo>
                <a:close/>
                <a:moveTo>
                  <a:pt x="5958" y="182"/>
                </a:moveTo>
                <a:cubicBezTo>
                  <a:pt x="6004" y="182"/>
                  <a:pt x="6056" y="194"/>
                  <a:pt x="6098" y="171"/>
                </a:cubicBezTo>
                <a:cubicBezTo>
                  <a:pt x="6053" y="162"/>
                  <a:pt x="5996" y="145"/>
                  <a:pt x="5958" y="182"/>
                </a:cubicBezTo>
                <a:close/>
                <a:moveTo>
                  <a:pt x="5890" y="260"/>
                </a:moveTo>
                <a:cubicBezTo>
                  <a:pt x="5906" y="259"/>
                  <a:pt x="5919" y="252"/>
                  <a:pt x="5929" y="239"/>
                </a:cubicBezTo>
                <a:cubicBezTo>
                  <a:pt x="5896" y="232"/>
                  <a:pt x="5860" y="225"/>
                  <a:pt x="5828" y="239"/>
                </a:cubicBezTo>
                <a:cubicBezTo>
                  <a:pt x="5850" y="240"/>
                  <a:pt x="5871" y="247"/>
                  <a:pt x="5890" y="260"/>
                </a:cubicBezTo>
                <a:close/>
                <a:moveTo>
                  <a:pt x="5626" y="182"/>
                </a:moveTo>
                <a:cubicBezTo>
                  <a:pt x="5648" y="186"/>
                  <a:pt x="5670" y="186"/>
                  <a:pt x="5691" y="182"/>
                </a:cubicBezTo>
                <a:cubicBezTo>
                  <a:pt x="5670" y="179"/>
                  <a:pt x="5648" y="179"/>
                  <a:pt x="5626" y="182"/>
                </a:cubicBezTo>
                <a:close/>
                <a:moveTo>
                  <a:pt x="5121" y="301"/>
                </a:moveTo>
                <a:cubicBezTo>
                  <a:pt x="5144" y="307"/>
                  <a:pt x="5166" y="304"/>
                  <a:pt x="5187" y="292"/>
                </a:cubicBezTo>
                <a:cubicBezTo>
                  <a:pt x="5163" y="284"/>
                  <a:pt x="5142" y="287"/>
                  <a:pt x="5121" y="301"/>
                </a:cubicBezTo>
                <a:close/>
                <a:moveTo>
                  <a:pt x="1965" y="652"/>
                </a:moveTo>
                <a:cubicBezTo>
                  <a:pt x="1985" y="660"/>
                  <a:pt x="2006" y="662"/>
                  <a:pt x="2028" y="657"/>
                </a:cubicBezTo>
                <a:cubicBezTo>
                  <a:pt x="2008" y="642"/>
                  <a:pt x="1987" y="640"/>
                  <a:pt x="1965" y="652"/>
                </a:cubicBezTo>
                <a:close/>
                <a:moveTo>
                  <a:pt x="1252" y="1449"/>
                </a:moveTo>
                <a:cubicBezTo>
                  <a:pt x="1267" y="1449"/>
                  <a:pt x="1271" y="1446"/>
                  <a:pt x="1285" y="1441"/>
                </a:cubicBezTo>
                <a:cubicBezTo>
                  <a:pt x="1265" y="1440"/>
                  <a:pt x="1245" y="1442"/>
                  <a:pt x="1226" y="1447"/>
                </a:cubicBezTo>
                <a:lnTo>
                  <a:pt x="1258" y="1451"/>
                </a:lnTo>
                <a:lnTo>
                  <a:pt x="1252" y="1449"/>
                </a:lnTo>
                <a:close/>
                <a:moveTo>
                  <a:pt x="1181" y="1420"/>
                </a:moveTo>
                <a:cubicBezTo>
                  <a:pt x="1204" y="1419"/>
                  <a:pt x="1226" y="1415"/>
                  <a:pt x="1247" y="1409"/>
                </a:cubicBezTo>
                <a:cubicBezTo>
                  <a:pt x="1225" y="1410"/>
                  <a:pt x="1203" y="1414"/>
                  <a:pt x="1181" y="1420"/>
                </a:cubicBezTo>
                <a:close/>
                <a:moveTo>
                  <a:pt x="279" y="1697"/>
                </a:moveTo>
                <a:cubicBezTo>
                  <a:pt x="313" y="1705"/>
                  <a:pt x="349" y="1705"/>
                  <a:pt x="383" y="1697"/>
                </a:cubicBezTo>
                <a:cubicBezTo>
                  <a:pt x="353" y="1679"/>
                  <a:pt x="310" y="1678"/>
                  <a:pt x="279" y="1697"/>
                </a:cubicBezTo>
                <a:close/>
                <a:moveTo>
                  <a:pt x="261" y="1456"/>
                </a:moveTo>
                <a:cubicBezTo>
                  <a:pt x="272" y="1511"/>
                  <a:pt x="448" y="1475"/>
                  <a:pt x="484" y="1468"/>
                </a:cubicBezTo>
                <a:cubicBezTo>
                  <a:pt x="409" y="1471"/>
                  <a:pt x="336" y="1444"/>
                  <a:pt x="261" y="1456"/>
                </a:cubicBezTo>
                <a:close/>
                <a:moveTo>
                  <a:pt x="241" y="1741"/>
                </a:moveTo>
                <a:cubicBezTo>
                  <a:pt x="251" y="1737"/>
                  <a:pt x="262" y="1733"/>
                  <a:pt x="273" y="1729"/>
                </a:cubicBezTo>
                <a:cubicBezTo>
                  <a:pt x="258" y="1724"/>
                  <a:pt x="242" y="1722"/>
                  <a:pt x="226" y="1723"/>
                </a:cubicBezTo>
                <a:cubicBezTo>
                  <a:pt x="231" y="1729"/>
                  <a:pt x="236" y="1735"/>
                  <a:pt x="241" y="1741"/>
                </a:cubicBezTo>
                <a:close/>
                <a:moveTo>
                  <a:pt x="56" y="1456"/>
                </a:moveTo>
                <a:cubicBezTo>
                  <a:pt x="34" y="1455"/>
                  <a:pt x="15" y="1463"/>
                  <a:pt x="0" y="1480"/>
                </a:cubicBezTo>
                <a:cubicBezTo>
                  <a:pt x="74" y="1488"/>
                  <a:pt x="144" y="1493"/>
                  <a:pt x="217" y="1474"/>
                </a:cubicBezTo>
                <a:cubicBezTo>
                  <a:pt x="162" y="1478"/>
                  <a:pt x="110" y="1461"/>
                  <a:pt x="56" y="1456"/>
                </a:cubicBezTo>
                <a:close/>
                <a:moveTo>
                  <a:pt x="2630" y="2596"/>
                </a:moveTo>
                <a:cubicBezTo>
                  <a:pt x="2653" y="2589"/>
                  <a:pt x="2675" y="2579"/>
                  <a:pt x="2696" y="2566"/>
                </a:cubicBezTo>
                <a:cubicBezTo>
                  <a:pt x="2673" y="2573"/>
                  <a:pt x="2651" y="2583"/>
                  <a:pt x="2630" y="2596"/>
                </a:cubicBezTo>
                <a:close/>
                <a:moveTo>
                  <a:pt x="2633" y="2774"/>
                </a:moveTo>
                <a:cubicBezTo>
                  <a:pt x="2609" y="2774"/>
                  <a:pt x="2588" y="2783"/>
                  <a:pt x="2571" y="2801"/>
                </a:cubicBezTo>
                <a:cubicBezTo>
                  <a:pt x="2596" y="2801"/>
                  <a:pt x="2617" y="2792"/>
                  <a:pt x="2633" y="2774"/>
                </a:cubicBezTo>
                <a:close/>
                <a:moveTo>
                  <a:pt x="2574" y="2549"/>
                </a:moveTo>
                <a:cubicBezTo>
                  <a:pt x="2587" y="2557"/>
                  <a:pt x="2582" y="2562"/>
                  <a:pt x="2604" y="2549"/>
                </a:cubicBezTo>
                <a:cubicBezTo>
                  <a:pt x="2594" y="2549"/>
                  <a:pt x="2584" y="2549"/>
                  <a:pt x="2574" y="2549"/>
                </a:cubicBezTo>
                <a:close/>
                <a:moveTo>
                  <a:pt x="2595" y="2522"/>
                </a:moveTo>
                <a:cubicBezTo>
                  <a:pt x="2585" y="2522"/>
                  <a:pt x="2575" y="2522"/>
                  <a:pt x="2565" y="2522"/>
                </a:cubicBezTo>
                <a:cubicBezTo>
                  <a:pt x="2598" y="2533"/>
                  <a:pt x="2628" y="2553"/>
                  <a:pt x="2660" y="2566"/>
                </a:cubicBezTo>
                <a:cubicBezTo>
                  <a:pt x="2643" y="2545"/>
                  <a:pt x="2617" y="2536"/>
                  <a:pt x="2595" y="2522"/>
                </a:cubicBezTo>
                <a:close/>
                <a:moveTo>
                  <a:pt x="2610" y="2709"/>
                </a:moveTo>
                <a:cubicBezTo>
                  <a:pt x="2620" y="2701"/>
                  <a:pt x="2630" y="2693"/>
                  <a:pt x="2640" y="2685"/>
                </a:cubicBezTo>
                <a:cubicBezTo>
                  <a:pt x="2609" y="2674"/>
                  <a:pt x="2575" y="2668"/>
                  <a:pt x="2547" y="2691"/>
                </a:cubicBezTo>
                <a:cubicBezTo>
                  <a:pt x="2568" y="2698"/>
                  <a:pt x="2589" y="2704"/>
                  <a:pt x="2610" y="2709"/>
                </a:cubicBezTo>
                <a:close/>
                <a:moveTo>
                  <a:pt x="2580" y="2228"/>
                </a:moveTo>
                <a:cubicBezTo>
                  <a:pt x="2569" y="2232"/>
                  <a:pt x="2558" y="2236"/>
                  <a:pt x="2547" y="2240"/>
                </a:cubicBezTo>
                <a:cubicBezTo>
                  <a:pt x="2578" y="2248"/>
                  <a:pt x="2585" y="2249"/>
                  <a:pt x="2580" y="2228"/>
                </a:cubicBezTo>
                <a:close/>
                <a:moveTo>
                  <a:pt x="2547" y="2718"/>
                </a:moveTo>
                <a:cubicBezTo>
                  <a:pt x="2542" y="2743"/>
                  <a:pt x="2552" y="2745"/>
                  <a:pt x="2577" y="2724"/>
                </a:cubicBezTo>
                <a:cubicBezTo>
                  <a:pt x="2567" y="2722"/>
                  <a:pt x="2557" y="2720"/>
                  <a:pt x="2547" y="2718"/>
                </a:cubicBezTo>
                <a:close/>
                <a:moveTo>
                  <a:pt x="2604" y="2807"/>
                </a:moveTo>
                <a:cubicBezTo>
                  <a:pt x="2582" y="2803"/>
                  <a:pt x="2562" y="2805"/>
                  <a:pt x="2541" y="2813"/>
                </a:cubicBezTo>
                <a:cubicBezTo>
                  <a:pt x="2563" y="2821"/>
                  <a:pt x="2584" y="2819"/>
                  <a:pt x="2604" y="2807"/>
                </a:cubicBezTo>
                <a:close/>
                <a:moveTo>
                  <a:pt x="2535" y="2465"/>
                </a:moveTo>
                <a:cubicBezTo>
                  <a:pt x="2545" y="2473"/>
                  <a:pt x="2556" y="2475"/>
                  <a:pt x="2568" y="2471"/>
                </a:cubicBezTo>
                <a:cubicBezTo>
                  <a:pt x="2557" y="2469"/>
                  <a:pt x="2546" y="2467"/>
                  <a:pt x="2535" y="2465"/>
                </a:cubicBezTo>
                <a:close/>
                <a:moveTo>
                  <a:pt x="2559" y="2569"/>
                </a:moveTo>
                <a:cubicBezTo>
                  <a:pt x="2542" y="2577"/>
                  <a:pt x="2527" y="2586"/>
                  <a:pt x="2512" y="2596"/>
                </a:cubicBezTo>
                <a:cubicBezTo>
                  <a:pt x="2535" y="2605"/>
                  <a:pt x="2553" y="2592"/>
                  <a:pt x="2559" y="2569"/>
                </a:cubicBezTo>
                <a:close/>
                <a:moveTo>
                  <a:pt x="2553" y="2463"/>
                </a:moveTo>
                <a:cubicBezTo>
                  <a:pt x="2577" y="2458"/>
                  <a:pt x="2600" y="2450"/>
                  <a:pt x="2621" y="2439"/>
                </a:cubicBezTo>
                <a:cubicBezTo>
                  <a:pt x="2581" y="2435"/>
                  <a:pt x="2523" y="2412"/>
                  <a:pt x="2494" y="2454"/>
                </a:cubicBezTo>
                <a:cubicBezTo>
                  <a:pt x="2515" y="2449"/>
                  <a:pt x="2535" y="2452"/>
                  <a:pt x="2553" y="2463"/>
                </a:cubicBezTo>
                <a:close/>
                <a:moveTo>
                  <a:pt x="2488" y="2531"/>
                </a:moveTo>
                <a:cubicBezTo>
                  <a:pt x="2508" y="2520"/>
                  <a:pt x="2528" y="2511"/>
                  <a:pt x="2550" y="2504"/>
                </a:cubicBezTo>
                <a:cubicBezTo>
                  <a:pt x="2526" y="2505"/>
                  <a:pt x="2505" y="2514"/>
                  <a:pt x="2488" y="2531"/>
                </a:cubicBezTo>
                <a:close/>
                <a:moveTo>
                  <a:pt x="2556" y="2614"/>
                </a:moveTo>
                <a:cubicBezTo>
                  <a:pt x="2519" y="2612"/>
                  <a:pt x="2489" y="2640"/>
                  <a:pt x="2461" y="2661"/>
                </a:cubicBezTo>
                <a:cubicBezTo>
                  <a:pt x="2496" y="2656"/>
                  <a:pt x="2529" y="2635"/>
                  <a:pt x="2556" y="2614"/>
                </a:cubicBezTo>
                <a:close/>
                <a:moveTo>
                  <a:pt x="2618" y="2730"/>
                </a:moveTo>
                <a:cubicBezTo>
                  <a:pt x="2581" y="2746"/>
                  <a:pt x="2495" y="2782"/>
                  <a:pt x="2455" y="2783"/>
                </a:cubicBezTo>
                <a:cubicBezTo>
                  <a:pt x="2527" y="2780"/>
                  <a:pt x="2586" y="2799"/>
                  <a:pt x="2648" y="2745"/>
                </a:cubicBezTo>
                <a:cubicBezTo>
                  <a:pt x="2638" y="2740"/>
                  <a:pt x="2628" y="2735"/>
                  <a:pt x="2618" y="2730"/>
                </a:cubicBezTo>
                <a:close/>
                <a:moveTo>
                  <a:pt x="2479" y="2255"/>
                </a:moveTo>
                <a:cubicBezTo>
                  <a:pt x="2468" y="2259"/>
                  <a:pt x="2457" y="2263"/>
                  <a:pt x="2446" y="2267"/>
                </a:cubicBezTo>
                <a:cubicBezTo>
                  <a:pt x="2508" y="2257"/>
                  <a:pt x="2587" y="2290"/>
                  <a:pt x="2642" y="2249"/>
                </a:cubicBezTo>
                <a:cubicBezTo>
                  <a:pt x="2588" y="2240"/>
                  <a:pt x="2534" y="2256"/>
                  <a:pt x="2479" y="2255"/>
                </a:cubicBezTo>
                <a:close/>
                <a:moveTo>
                  <a:pt x="2479" y="2457"/>
                </a:moveTo>
                <a:cubicBezTo>
                  <a:pt x="2472" y="2456"/>
                  <a:pt x="2459" y="2450"/>
                  <a:pt x="2446" y="2457"/>
                </a:cubicBezTo>
                <a:cubicBezTo>
                  <a:pt x="2457" y="2457"/>
                  <a:pt x="2468" y="2457"/>
                  <a:pt x="2479" y="2457"/>
                </a:cubicBezTo>
                <a:close/>
                <a:moveTo>
                  <a:pt x="2446" y="2534"/>
                </a:moveTo>
                <a:cubicBezTo>
                  <a:pt x="2457" y="2537"/>
                  <a:pt x="2468" y="2537"/>
                  <a:pt x="2479" y="2534"/>
                </a:cubicBezTo>
                <a:cubicBezTo>
                  <a:pt x="2468" y="2534"/>
                  <a:pt x="2457" y="2534"/>
                  <a:pt x="2446" y="2534"/>
                </a:cubicBezTo>
                <a:close/>
                <a:moveTo>
                  <a:pt x="2437" y="2825"/>
                </a:moveTo>
                <a:cubicBezTo>
                  <a:pt x="2446" y="2831"/>
                  <a:pt x="2456" y="2830"/>
                  <a:pt x="2467" y="2822"/>
                </a:cubicBezTo>
                <a:cubicBezTo>
                  <a:pt x="2457" y="2823"/>
                  <a:pt x="2447" y="2824"/>
                  <a:pt x="2437" y="2825"/>
                </a:cubicBezTo>
                <a:close/>
                <a:moveTo>
                  <a:pt x="2571" y="2863"/>
                </a:moveTo>
                <a:cubicBezTo>
                  <a:pt x="2521" y="2864"/>
                  <a:pt x="2454" y="2877"/>
                  <a:pt x="2414" y="2908"/>
                </a:cubicBezTo>
                <a:cubicBezTo>
                  <a:pt x="2457" y="2953"/>
                  <a:pt x="2536" y="2892"/>
                  <a:pt x="2571" y="2863"/>
                </a:cubicBezTo>
                <a:close/>
                <a:moveTo>
                  <a:pt x="2500" y="2489"/>
                </a:moveTo>
                <a:cubicBezTo>
                  <a:pt x="2468" y="2493"/>
                  <a:pt x="2434" y="2486"/>
                  <a:pt x="2408" y="2510"/>
                </a:cubicBezTo>
                <a:cubicBezTo>
                  <a:pt x="2449" y="2505"/>
                  <a:pt x="2491" y="2506"/>
                  <a:pt x="2529" y="2489"/>
                </a:cubicBezTo>
                <a:cubicBezTo>
                  <a:pt x="2520" y="2489"/>
                  <a:pt x="2510" y="2489"/>
                  <a:pt x="2500" y="2489"/>
                </a:cubicBezTo>
                <a:close/>
                <a:moveTo>
                  <a:pt x="2423" y="2816"/>
                </a:moveTo>
                <a:cubicBezTo>
                  <a:pt x="2434" y="2811"/>
                  <a:pt x="2446" y="2806"/>
                  <a:pt x="2458" y="2801"/>
                </a:cubicBezTo>
                <a:cubicBezTo>
                  <a:pt x="2434" y="2799"/>
                  <a:pt x="2412" y="2802"/>
                  <a:pt x="2390" y="2813"/>
                </a:cubicBezTo>
                <a:cubicBezTo>
                  <a:pt x="2401" y="2814"/>
                  <a:pt x="2412" y="2815"/>
                  <a:pt x="2423" y="2816"/>
                </a:cubicBezTo>
                <a:close/>
                <a:moveTo>
                  <a:pt x="2506" y="2751"/>
                </a:moveTo>
                <a:cubicBezTo>
                  <a:pt x="2465" y="2744"/>
                  <a:pt x="2413" y="2757"/>
                  <a:pt x="2381" y="2783"/>
                </a:cubicBezTo>
                <a:cubicBezTo>
                  <a:pt x="2420" y="2781"/>
                  <a:pt x="2476" y="2781"/>
                  <a:pt x="2506" y="2751"/>
                </a:cubicBezTo>
                <a:close/>
                <a:moveTo>
                  <a:pt x="3037" y="3585"/>
                </a:moveTo>
                <a:cubicBezTo>
                  <a:pt x="3014" y="3581"/>
                  <a:pt x="2992" y="3585"/>
                  <a:pt x="2972" y="3597"/>
                </a:cubicBezTo>
                <a:cubicBezTo>
                  <a:pt x="3057" y="3592"/>
                  <a:pt x="2869" y="3644"/>
                  <a:pt x="2928" y="3696"/>
                </a:cubicBezTo>
                <a:cubicBezTo>
                  <a:pt x="2958" y="3722"/>
                  <a:pt x="2981" y="3699"/>
                  <a:pt x="2995" y="3674"/>
                </a:cubicBezTo>
                <a:cubicBezTo>
                  <a:pt x="3016" y="3635"/>
                  <a:pt x="3058" y="3640"/>
                  <a:pt x="3091" y="3617"/>
                </a:cubicBezTo>
                <a:cubicBezTo>
                  <a:pt x="3076" y="3602"/>
                  <a:pt x="3058" y="3591"/>
                  <a:pt x="3037" y="3585"/>
                </a:cubicBezTo>
                <a:close/>
                <a:moveTo>
                  <a:pt x="2568" y="3953"/>
                </a:moveTo>
                <a:cubicBezTo>
                  <a:pt x="2494" y="3941"/>
                  <a:pt x="2421" y="3964"/>
                  <a:pt x="2348" y="3977"/>
                </a:cubicBezTo>
                <a:cubicBezTo>
                  <a:pt x="2405" y="3994"/>
                  <a:pt x="2520" y="3990"/>
                  <a:pt x="2568" y="3953"/>
                </a:cubicBezTo>
                <a:close/>
                <a:moveTo>
                  <a:pt x="2235" y="3704"/>
                </a:moveTo>
                <a:cubicBezTo>
                  <a:pt x="2243" y="3713"/>
                  <a:pt x="2253" y="3710"/>
                  <a:pt x="2265" y="3703"/>
                </a:cubicBezTo>
                <a:cubicBezTo>
                  <a:pt x="2255" y="3703"/>
                  <a:pt x="2245" y="3705"/>
                  <a:pt x="2235" y="3704"/>
                </a:cubicBezTo>
                <a:close/>
                <a:moveTo>
                  <a:pt x="2524" y="4137"/>
                </a:moveTo>
                <a:cubicBezTo>
                  <a:pt x="2542" y="4164"/>
                  <a:pt x="2657" y="4139"/>
                  <a:pt x="2678" y="4122"/>
                </a:cubicBezTo>
                <a:cubicBezTo>
                  <a:pt x="2628" y="4110"/>
                  <a:pt x="2572" y="4126"/>
                  <a:pt x="2524" y="4137"/>
                </a:cubicBezTo>
                <a:close/>
                <a:moveTo>
                  <a:pt x="2446" y="3947"/>
                </a:moveTo>
                <a:cubicBezTo>
                  <a:pt x="2437" y="3946"/>
                  <a:pt x="2426" y="3952"/>
                  <a:pt x="2417" y="3956"/>
                </a:cubicBezTo>
                <a:cubicBezTo>
                  <a:pt x="2427" y="3953"/>
                  <a:pt x="2436" y="3950"/>
                  <a:pt x="2446" y="3947"/>
                </a:cubicBezTo>
                <a:close/>
                <a:moveTo>
                  <a:pt x="2408" y="3956"/>
                </a:moveTo>
                <a:cubicBezTo>
                  <a:pt x="2393" y="3954"/>
                  <a:pt x="2386" y="3961"/>
                  <a:pt x="2375" y="3965"/>
                </a:cubicBezTo>
                <a:cubicBezTo>
                  <a:pt x="2386" y="3962"/>
                  <a:pt x="2397" y="3959"/>
                  <a:pt x="2408" y="3956"/>
                </a:cubicBezTo>
                <a:close/>
                <a:moveTo>
                  <a:pt x="2375" y="3994"/>
                </a:moveTo>
                <a:cubicBezTo>
                  <a:pt x="2365" y="3999"/>
                  <a:pt x="2355" y="4003"/>
                  <a:pt x="2346" y="4009"/>
                </a:cubicBezTo>
                <a:cubicBezTo>
                  <a:pt x="2355" y="4004"/>
                  <a:pt x="2365" y="3999"/>
                  <a:pt x="2375" y="3994"/>
                </a:cubicBezTo>
                <a:close/>
                <a:moveTo>
                  <a:pt x="2348" y="4015"/>
                </a:moveTo>
                <a:cubicBezTo>
                  <a:pt x="2328" y="4023"/>
                  <a:pt x="2309" y="4034"/>
                  <a:pt x="2292" y="4048"/>
                </a:cubicBezTo>
                <a:cubicBezTo>
                  <a:pt x="2317" y="4062"/>
                  <a:pt x="2369" y="4055"/>
                  <a:pt x="2348" y="4015"/>
                </a:cubicBezTo>
                <a:close/>
                <a:moveTo>
                  <a:pt x="2167" y="4143"/>
                </a:moveTo>
                <a:cubicBezTo>
                  <a:pt x="2183" y="4170"/>
                  <a:pt x="2194" y="4166"/>
                  <a:pt x="2200" y="4131"/>
                </a:cubicBezTo>
                <a:cubicBezTo>
                  <a:pt x="2189" y="4135"/>
                  <a:pt x="2178" y="4139"/>
                  <a:pt x="2167" y="414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8" name="꙱ Greece (Hellenic Republic) (GR) (H)">
            <a:extLst>
              <a:ext uri="{FF2B5EF4-FFF2-40B4-BE49-F238E27FC236}">
                <a16:creationId xmlns:a16="http://schemas.microsoft.com/office/drawing/2014/main" id="{37620FF9-A662-4D00-B0CF-075ACD2E9A2D}"/>
              </a:ext>
            </a:extLst>
          </p:cNvPr>
          <p:cNvSpPr>
            <a:spLocks noEditPoints="1"/>
          </p:cNvSpPr>
          <p:nvPr/>
        </p:nvSpPr>
        <p:spPr bwMode="auto">
          <a:xfrm>
            <a:off x="4880399" y="1148908"/>
            <a:ext cx="212795" cy="203323"/>
          </a:xfrm>
          <a:custGeom>
            <a:avLst/>
            <a:gdLst>
              <a:gd name="T0" fmla="*/ 233 w 2576"/>
              <a:gd name="T1" fmla="*/ 620 h 2466"/>
              <a:gd name="T2" fmla="*/ 468 w 2576"/>
              <a:gd name="T3" fmla="*/ 321 h 2466"/>
              <a:gd name="T4" fmla="*/ 1004 w 2576"/>
              <a:gd name="T5" fmla="*/ 178 h 2466"/>
              <a:gd name="T6" fmla="*/ 1474 w 2576"/>
              <a:gd name="T7" fmla="*/ 155 h 2466"/>
              <a:gd name="T8" fmla="*/ 1823 w 2576"/>
              <a:gd name="T9" fmla="*/ 57 h 2466"/>
              <a:gd name="T10" fmla="*/ 1914 w 2576"/>
              <a:gd name="T11" fmla="*/ 289 h 2466"/>
              <a:gd name="T12" fmla="*/ 1357 w 2576"/>
              <a:gd name="T13" fmla="*/ 304 h 2466"/>
              <a:gd name="T14" fmla="*/ 1232 w 2576"/>
              <a:gd name="T15" fmla="*/ 487 h 2466"/>
              <a:gd name="T16" fmla="*/ 1105 w 2576"/>
              <a:gd name="T17" fmla="*/ 548 h 2466"/>
              <a:gd name="T18" fmla="*/ 911 w 2576"/>
              <a:gd name="T19" fmla="*/ 471 h 2466"/>
              <a:gd name="T20" fmla="*/ 962 w 2576"/>
              <a:gd name="T21" fmla="*/ 866 h 2466"/>
              <a:gd name="T22" fmla="*/ 1071 w 2576"/>
              <a:gd name="T23" fmla="*/ 1119 h 2466"/>
              <a:gd name="T24" fmla="*/ 1312 w 2576"/>
              <a:gd name="T25" fmla="*/ 1474 h 2466"/>
              <a:gd name="T26" fmla="*/ 1006 w 2576"/>
              <a:gd name="T27" fmla="*/ 1379 h 2466"/>
              <a:gd name="T28" fmla="*/ 1074 w 2576"/>
              <a:gd name="T29" fmla="*/ 1596 h 2466"/>
              <a:gd name="T30" fmla="*/ 1081 w 2576"/>
              <a:gd name="T31" fmla="*/ 1900 h 2466"/>
              <a:gd name="T32" fmla="*/ 742 w 2576"/>
              <a:gd name="T33" fmla="*/ 1699 h 2466"/>
              <a:gd name="T34" fmla="*/ 529 w 2576"/>
              <a:gd name="T35" fmla="*/ 1298 h 2466"/>
              <a:gd name="T36" fmla="*/ 947 w 2576"/>
              <a:gd name="T37" fmla="*/ 1362 h 2466"/>
              <a:gd name="T38" fmla="*/ 822 w 2576"/>
              <a:gd name="T39" fmla="*/ 1192 h 2466"/>
              <a:gd name="T40" fmla="*/ 386 w 2576"/>
              <a:gd name="T41" fmla="*/ 1108 h 2466"/>
              <a:gd name="T42" fmla="*/ 191 w 2576"/>
              <a:gd name="T43" fmla="*/ 879 h 2466"/>
              <a:gd name="T44" fmla="*/ 2568 w 2576"/>
              <a:gd name="T45" fmla="*/ 1905 h 2466"/>
              <a:gd name="T46" fmla="*/ 2286 w 2576"/>
              <a:gd name="T47" fmla="*/ 2125 h 2466"/>
              <a:gd name="T48" fmla="*/ 2191 w 2576"/>
              <a:gd name="T49" fmla="*/ 1733 h 2466"/>
              <a:gd name="T50" fmla="*/ 2129 w 2576"/>
              <a:gd name="T51" fmla="*/ 1477 h 2466"/>
              <a:gd name="T52" fmla="*/ 1983 w 2576"/>
              <a:gd name="T53" fmla="*/ 1008 h 2466"/>
              <a:gd name="T54" fmla="*/ 1869 w 2576"/>
              <a:gd name="T55" fmla="*/ 889 h 2466"/>
              <a:gd name="T56" fmla="*/ 1992 w 2576"/>
              <a:gd name="T57" fmla="*/ 1462 h 2466"/>
              <a:gd name="T58" fmla="*/ 1882 w 2576"/>
              <a:gd name="T59" fmla="*/ 1296 h 2466"/>
              <a:gd name="T60" fmla="*/ 1742 w 2576"/>
              <a:gd name="T61" fmla="*/ 1736 h 2466"/>
              <a:gd name="T62" fmla="*/ 1724 w 2576"/>
              <a:gd name="T63" fmla="*/ 465 h 2466"/>
              <a:gd name="T64" fmla="*/ 1722 w 2576"/>
              <a:gd name="T65" fmla="*/ 1831 h 2466"/>
              <a:gd name="T66" fmla="*/ 1724 w 2576"/>
              <a:gd name="T67" fmla="*/ 1534 h 2466"/>
              <a:gd name="T68" fmla="*/ 1665 w 2576"/>
              <a:gd name="T69" fmla="*/ 1715 h 2466"/>
              <a:gd name="T70" fmla="*/ 1594 w 2576"/>
              <a:gd name="T71" fmla="*/ 1465 h 2466"/>
              <a:gd name="T72" fmla="*/ 1499 w 2576"/>
              <a:gd name="T73" fmla="*/ 1376 h 2466"/>
              <a:gd name="T74" fmla="*/ 1674 w 2576"/>
              <a:gd name="T75" fmla="*/ 637 h 2466"/>
              <a:gd name="T76" fmla="*/ 1511 w 2576"/>
              <a:gd name="T77" fmla="*/ 1709 h 2466"/>
              <a:gd name="T78" fmla="*/ 1472 w 2576"/>
              <a:gd name="T79" fmla="*/ 1076 h 2466"/>
              <a:gd name="T80" fmla="*/ 1431 w 2576"/>
              <a:gd name="T81" fmla="*/ 438 h 2466"/>
              <a:gd name="T82" fmla="*/ 1419 w 2576"/>
              <a:gd name="T83" fmla="*/ 1831 h 2466"/>
              <a:gd name="T84" fmla="*/ 1386 w 2576"/>
              <a:gd name="T85" fmla="*/ 2344 h 2466"/>
              <a:gd name="T86" fmla="*/ 1256 w 2576"/>
              <a:gd name="T87" fmla="*/ 2178 h 2466"/>
              <a:gd name="T88" fmla="*/ 1786 w 2576"/>
              <a:gd name="T89" fmla="*/ 2306 h 2466"/>
              <a:gd name="T90" fmla="*/ 1948 w 2576"/>
              <a:gd name="T91" fmla="*/ 2411 h 2466"/>
              <a:gd name="T92" fmla="*/ 1193 w 2576"/>
              <a:gd name="T93" fmla="*/ 970 h 2466"/>
              <a:gd name="T94" fmla="*/ 967 w 2576"/>
              <a:gd name="T95" fmla="*/ 1053 h 2466"/>
              <a:gd name="T96" fmla="*/ 1364 w 2576"/>
              <a:gd name="T97" fmla="*/ 1255 h 2466"/>
              <a:gd name="T98" fmla="*/ 1169 w 2576"/>
              <a:gd name="T99" fmla="*/ 1183 h 2466"/>
              <a:gd name="T100" fmla="*/ 1018 w 2576"/>
              <a:gd name="T101" fmla="*/ 1926 h 2466"/>
              <a:gd name="T102" fmla="*/ 311 w 2576"/>
              <a:gd name="T103" fmla="*/ 1391 h 2466"/>
              <a:gd name="T104" fmla="*/ 329 w 2576"/>
              <a:gd name="T105" fmla="*/ 1240 h 2466"/>
              <a:gd name="T106" fmla="*/ 273 w 2576"/>
              <a:gd name="T107" fmla="*/ 1216 h 2466"/>
              <a:gd name="T108" fmla="*/ 261 w 2576"/>
              <a:gd name="T109" fmla="*/ 1278 h 2466"/>
              <a:gd name="T110" fmla="*/ 133 w 2576"/>
              <a:gd name="T111" fmla="*/ 854 h 2466"/>
              <a:gd name="T112" fmla="*/ 2300 w 2576"/>
              <a:gd name="T113" fmla="*/ 1744 h 2466"/>
              <a:gd name="T114" fmla="*/ 1757 w 2576"/>
              <a:gd name="T115" fmla="*/ 607 h 2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76" h="2466">
                <a:moveTo>
                  <a:pt x="106" y="753"/>
                </a:moveTo>
                <a:cubicBezTo>
                  <a:pt x="136" y="759"/>
                  <a:pt x="156" y="762"/>
                  <a:pt x="177" y="752"/>
                </a:cubicBezTo>
                <a:cubicBezTo>
                  <a:pt x="222" y="731"/>
                  <a:pt x="149" y="701"/>
                  <a:pt x="217" y="708"/>
                </a:cubicBezTo>
                <a:cubicBezTo>
                  <a:pt x="193" y="649"/>
                  <a:pt x="176" y="651"/>
                  <a:pt x="233" y="620"/>
                </a:cubicBezTo>
                <a:cubicBezTo>
                  <a:pt x="269" y="601"/>
                  <a:pt x="293" y="574"/>
                  <a:pt x="306" y="535"/>
                </a:cubicBezTo>
                <a:cubicBezTo>
                  <a:pt x="324" y="481"/>
                  <a:pt x="343" y="485"/>
                  <a:pt x="378" y="447"/>
                </a:cubicBezTo>
                <a:cubicBezTo>
                  <a:pt x="411" y="409"/>
                  <a:pt x="360" y="364"/>
                  <a:pt x="362" y="326"/>
                </a:cubicBezTo>
                <a:cubicBezTo>
                  <a:pt x="387" y="342"/>
                  <a:pt x="426" y="320"/>
                  <a:pt x="468" y="321"/>
                </a:cubicBezTo>
                <a:cubicBezTo>
                  <a:pt x="560" y="323"/>
                  <a:pt x="607" y="267"/>
                  <a:pt x="683" y="233"/>
                </a:cubicBezTo>
                <a:cubicBezTo>
                  <a:pt x="737" y="209"/>
                  <a:pt x="825" y="249"/>
                  <a:pt x="861" y="211"/>
                </a:cubicBezTo>
                <a:cubicBezTo>
                  <a:pt x="876" y="194"/>
                  <a:pt x="871" y="164"/>
                  <a:pt x="911" y="166"/>
                </a:cubicBezTo>
                <a:cubicBezTo>
                  <a:pt x="942" y="166"/>
                  <a:pt x="973" y="197"/>
                  <a:pt x="1004" y="178"/>
                </a:cubicBezTo>
                <a:cubicBezTo>
                  <a:pt x="1044" y="150"/>
                  <a:pt x="1100" y="167"/>
                  <a:pt x="1144" y="161"/>
                </a:cubicBezTo>
                <a:cubicBezTo>
                  <a:pt x="1187" y="156"/>
                  <a:pt x="1228" y="108"/>
                  <a:pt x="1269" y="95"/>
                </a:cubicBezTo>
                <a:cubicBezTo>
                  <a:pt x="1302" y="84"/>
                  <a:pt x="1357" y="69"/>
                  <a:pt x="1387" y="96"/>
                </a:cubicBezTo>
                <a:cubicBezTo>
                  <a:pt x="1410" y="114"/>
                  <a:pt x="1415" y="167"/>
                  <a:pt x="1474" y="155"/>
                </a:cubicBezTo>
                <a:cubicBezTo>
                  <a:pt x="1523" y="139"/>
                  <a:pt x="1553" y="177"/>
                  <a:pt x="1599" y="187"/>
                </a:cubicBezTo>
                <a:cubicBezTo>
                  <a:pt x="1640" y="195"/>
                  <a:pt x="1677" y="169"/>
                  <a:pt x="1718" y="171"/>
                </a:cubicBezTo>
                <a:cubicBezTo>
                  <a:pt x="1755" y="172"/>
                  <a:pt x="1806" y="183"/>
                  <a:pt x="1838" y="158"/>
                </a:cubicBezTo>
                <a:cubicBezTo>
                  <a:pt x="1878" y="127"/>
                  <a:pt x="1834" y="89"/>
                  <a:pt x="1823" y="57"/>
                </a:cubicBezTo>
                <a:cubicBezTo>
                  <a:pt x="1802" y="0"/>
                  <a:pt x="1883" y="29"/>
                  <a:pt x="1908" y="37"/>
                </a:cubicBezTo>
                <a:cubicBezTo>
                  <a:pt x="1945" y="49"/>
                  <a:pt x="1976" y="108"/>
                  <a:pt x="1987" y="142"/>
                </a:cubicBezTo>
                <a:cubicBezTo>
                  <a:pt x="1988" y="154"/>
                  <a:pt x="1970" y="160"/>
                  <a:pt x="1961" y="165"/>
                </a:cubicBezTo>
                <a:cubicBezTo>
                  <a:pt x="1888" y="197"/>
                  <a:pt x="1928" y="236"/>
                  <a:pt x="1914" y="289"/>
                </a:cubicBezTo>
                <a:cubicBezTo>
                  <a:pt x="1905" y="322"/>
                  <a:pt x="1862" y="364"/>
                  <a:pt x="1831" y="379"/>
                </a:cubicBezTo>
                <a:cubicBezTo>
                  <a:pt x="1848" y="331"/>
                  <a:pt x="1631" y="322"/>
                  <a:pt x="1597" y="308"/>
                </a:cubicBezTo>
                <a:cubicBezTo>
                  <a:pt x="1532" y="282"/>
                  <a:pt x="1533" y="296"/>
                  <a:pt x="1474" y="334"/>
                </a:cubicBezTo>
                <a:cubicBezTo>
                  <a:pt x="1433" y="361"/>
                  <a:pt x="1396" y="285"/>
                  <a:pt x="1357" y="304"/>
                </a:cubicBezTo>
                <a:cubicBezTo>
                  <a:pt x="1303" y="331"/>
                  <a:pt x="1301" y="403"/>
                  <a:pt x="1220" y="373"/>
                </a:cubicBezTo>
                <a:cubicBezTo>
                  <a:pt x="1158" y="351"/>
                  <a:pt x="1163" y="380"/>
                  <a:pt x="1179" y="420"/>
                </a:cubicBezTo>
                <a:cubicBezTo>
                  <a:pt x="1187" y="442"/>
                  <a:pt x="1219" y="426"/>
                  <a:pt x="1202" y="458"/>
                </a:cubicBezTo>
                <a:cubicBezTo>
                  <a:pt x="1190" y="479"/>
                  <a:pt x="1216" y="505"/>
                  <a:pt x="1232" y="487"/>
                </a:cubicBezTo>
                <a:cubicBezTo>
                  <a:pt x="1266" y="452"/>
                  <a:pt x="1350" y="566"/>
                  <a:pt x="1368" y="587"/>
                </a:cubicBezTo>
                <a:cubicBezTo>
                  <a:pt x="1321" y="612"/>
                  <a:pt x="1262" y="511"/>
                  <a:pt x="1213" y="507"/>
                </a:cubicBezTo>
                <a:cubicBezTo>
                  <a:pt x="1101" y="498"/>
                  <a:pt x="1250" y="608"/>
                  <a:pt x="1256" y="640"/>
                </a:cubicBezTo>
                <a:cubicBezTo>
                  <a:pt x="1203" y="657"/>
                  <a:pt x="1149" y="565"/>
                  <a:pt x="1105" y="548"/>
                </a:cubicBezTo>
                <a:cubicBezTo>
                  <a:pt x="1069" y="533"/>
                  <a:pt x="1064" y="557"/>
                  <a:pt x="1078" y="584"/>
                </a:cubicBezTo>
                <a:cubicBezTo>
                  <a:pt x="1098" y="624"/>
                  <a:pt x="1138" y="634"/>
                  <a:pt x="1169" y="661"/>
                </a:cubicBezTo>
                <a:cubicBezTo>
                  <a:pt x="1093" y="693"/>
                  <a:pt x="1074" y="626"/>
                  <a:pt x="1052" y="578"/>
                </a:cubicBezTo>
                <a:cubicBezTo>
                  <a:pt x="1027" y="524"/>
                  <a:pt x="947" y="516"/>
                  <a:pt x="911" y="471"/>
                </a:cubicBezTo>
                <a:cubicBezTo>
                  <a:pt x="934" y="464"/>
                  <a:pt x="946" y="447"/>
                  <a:pt x="941" y="423"/>
                </a:cubicBezTo>
                <a:cubicBezTo>
                  <a:pt x="776" y="446"/>
                  <a:pt x="852" y="630"/>
                  <a:pt x="913" y="711"/>
                </a:cubicBezTo>
                <a:cubicBezTo>
                  <a:pt x="945" y="753"/>
                  <a:pt x="1159" y="949"/>
                  <a:pt x="1006" y="964"/>
                </a:cubicBezTo>
                <a:cubicBezTo>
                  <a:pt x="1072" y="941"/>
                  <a:pt x="1010" y="852"/>
                  <a:pt x="962" y="866"/>
                </a:cubicBezTo>
                <a:cubicBezTo>
                  <a:pt x="899" y="884"/>
                  <a:pt x="953" y="1002"/>
                  <a:pt x="1003" y="982"/>
                </a:cubicBezTo>
                <a:cubicBezTo>
                  <a:pt x="971" y="1023"/>
                  <a:pt x="918" y="1048"/>
                  <a:pt x="866" y="1032"/>
                </a:cubicBezTo>
                <a:cubicBezTo>
                  <a:pt x="900" y="1049"/>
                  <a:pt x="995" y="1075"/>
                  <a:pt x="1009" y="1109"/>
                </a:cubicBezTo>
                <a:cubicBezTo>
                  <a:pt x="1020" y="1135"/>
                  <a:pt x="1053" y="1092"/>
                  <a:pt x="1071" y="1119"/>
                </a:cubicBezTo>
                <a:cubicBezTo>
                  <a:pt x="1088" y="1145"/>
                  <a:pt x="1045" y="1148"/>
                  <a:pt x="1105" y="1164"/>
                </a:cubicBezTo>
                <a:cubicBezTo>
                  <a:pt x="1168" y="1182"/>
                  <a:pt x="1207" y="1219"/>
                  <a:pt x="1267" y="1246"/>
                </a:cubicBezTo>
                <a:cubicBezTo>
                  <a:pt x="1311" y="1265"/>
                  <a:pt x="1308" y="1303"/>
                  <a:pt x="1303" y="1344"/>
                </a:cubicBezTo>
                <a:cubicBezTo>
                  <a:pt x="1297" y="1390"/>
                  <a:pt x="1336" y="1431"/>
                  <a:pt x="1312" y="1474"/>
                </a:cubicBezTo>
                <a:cubicBezTo>
                  <a:pt x="1260" y="1433"/>
                  <a:pt x="1220" y="1367"/>
                  <a:pt x="1150" y="1353"/>
                </a:cubicBezTo>
                <a:cubicBezTo>
                  <a:pt x="1167" y="1381"/>
                  <a:pt x="1151" y="1389"/>
                  <a:pt x="1125" y="1388"/>
                </a:cubicBezTo>
                <a:cubicBezTo>
                  <a:pt x="1126" y="1373"/>
                  <a:pt x="1132" y="1361"/>
                  <a:pt x="1145" y="1352"/>
                </a:cubicBezTo>
                <a:cubicBezTo>
                  <a:pt x="1097" y="1347"/>
                  <a:pt x="1052" y="1383"/>
                  <a:pt x="1006" y="1379"/>
                </a:cubicBezTo>
                <a:cubicBezTo>
                  <a:pt x="1005" y="1420"/>
                  <a:pt x="1043" y="1383"/>
                  <a:pt x="1046" y="1427"/>
                </a:cubicBezTo>
                <a:cubicBezTo>
                  <a:pt x="1048" y="1456"/>
                  <a:pt x="1096" y="1558"/>
                  <a:pt x="1104" y="1483"/>
                </a:cubicBezTo>
                <a:cubicBezTo>
                  <a:pt x="1115" y="1504"/>
                  <a:pt x="1168" y="1526"/>
                  <a:pt x="1148" y="1555"/>
                </a:cubicBezTo>
                <a:cubicBezTo>
                  <a:pt x="1153" y="1548"/>
                  <a:pt x="1059" y="1596"/>
                  <a:pt x="1074" y="1596"/>
                </a:cubicBezTo>
                <a:cubicBezTo>
                  <a:pt x="1032" y="1595"/>
                  <a:pt x="1061" y="1553"/>
                  <a:pt x="1029" y="1540"/>
                </a:cubicBezTo>
                <a:cubicBezTo>
                  <a:pt x="997" y="1527"/>
                  <a:pt x="959" y="1524"/>
                  <a:pt x="932" y="1501"/>
                </a:cubicBezTo>
                <a:cubicBezTo>
                  <a:pt x="925" y="1599"/>
                  <a:pt x="1069" y="1715"/>
                  <a:pt x="1043" y="1818"/>
                </a:cubicBezTo>
                <a:cubicBezTo>
                  <a:pt x="1034" y="1855"/>
                  <a:pt x="1089" y="1866"/>
                  <a:pt x="1081" y="1900"/>
                </a:cubicBezTo>
                <a:cubicBezTo>
                  <a:pt x="1078" y="1915"/>
                  <a:pt x="973" y="1809"/>
                  <a:pt x="964" y="1795"/>
                </a:cubicBezTo>
                <a:cubicBezTo>
                  <a:pt x="912" y="1712"/>
                  <a:pt x="866" y="1844"/>
                  <a:pt x="881" y="1893"/>
                </a:cubicBezTo>
                <a:cubicBezTo>
                  <a:pt x="837" y="1899"/>
                  <a:pt x="821" y="1773"/>
                  <a:pt x="788" y="1750"/>
                </a:cubicBezTo>
                <a:cubicBezTo>
                  <a:pt x="768" y="1735"/>
                  <a:pt x="776" y="1695"/>
                  <a:pt x="742" y="1699"/>
                </a:cubicBezTo>
                <a:cubicBezTo>
                  <a:pt x="698" y="1703"/>
                  <a:pt x="705" y="1759"/>
                  <a:pt x="709" y="1789"/>
                </a:cubicBezTo>
                <a:cubicBezTo>
                  <a:pt x="620" y="1774"/>
                  <a:pt x="589" y="1671"/>
                  <a:pt x="625" y="1598"/>
                </a:cubicBezTo>
                <a:cubicBezTo>
                  <a:pt x="654" y="1538"/>
                  <a:pt x="479" y="1423"/>
                  <a:pt x="451" y="1382"/>
                </a:cubicBezTo>
                <a:cubicBezTo>
                  <a:pt x="486" y="1371"/>
                  <a:pt x="504" y="1322"/>
                  <a:pt x="529" y="1298"/>
                </a:cubicBezTo>
                <a:cubicBezTo>
                  <a:pt x="554" y="1275"/>
                  <a:pt x="583" y="1300"/>
                  <a:pt x="610" y="1276"/>
                </a:cubicBezTo>
                <a:cubicBezTo>
                  <a:pt x="628" y="1260"/>
                  <a:pt x="649" y="1222"/>
                  <a:pt x="678" y="1228"/>
                </a:cubicBezTo>
                <a:cubicBezTo>
                  <a:pt x="733" y="1239"/>
                  <a:pt x="770" y="1295"/>
                  <a:pt x="830" y="1300"/>
                </a:cubicBezTo>
                <a:cubicBezTo>
                  <a:pt x="878" y="1304"/>
                  <a:pt x="908" y="1339"/>
                  <a:pt x="947" y="1362"/>
                </a:cubicBezTo>
                <a:cubicBezTo>
                  <a:pt x="977" y="1380"/>
                  <a:pt x="992" y="1344"/>
                  <a:pt x="1023" y="1325"/>
                </a:cubicBezTo>
                <a:cubicBezTo>
                  <a:pt x="1120" y="1266"/>
                  <a:pt x="984" y="1290"/>
                  <a:pt x="941" y="1263"/>
                </a:cubicBezTo>
                <a:cubicBezTo>
                  <a:pt x="908" y="1243"/>
                  <a:pt x="902" y="1207"/>
                  <a:pt x="875" y="1249"/>
                </a:cubicBezTo>
                <a:cubicBezTo>
                  <a:pt x="860" y="1227"/>
                  <a:pt x="843" y="1208"/>
                  <a:pt x="822" y="1192"/>
                </a:cubicBezTo>
                <a:cubicBezTo>
                  <a:pt x="827" y="1269"/>
                  <a:pt x="716" y="1208"/>
                  <a:pt x="685" y="1216"/>
                </a:cubicBezTo>
                <a:cubicBezTo>
                  <a:pt x="604" y="1234"/>
                  <a:pt x="553" y="1259"/>
                  <a:pt x="510" y="1183"/>
                </a:cubicBezTo>
                <a:cubicBezTo>
                  <a:pt x="504" y="1210"/>
                  <a:pt x="480" y="1230"/>
                  <a:pt x="457" y="1243"/>
                </a:cubicBezTo>
                <a:cubicBezTo>
                  <a:pt x="442" y="1194"/>
                  <a:pt x="429" y="1140"/>
                  <a:pt x="386" y="1108"/>
                </a:cubicBezTo>
                <a:cubicBezTo>
                  <a:pt x="363" y="1091"/>
                  <a:pt x="299" y="1045"/>
                  <a:pt x="332" y="1011"/>
                </a:cubicBezTo>
                <a:cubicBezTo>
                  <a:pt x="344" y="998"/>
                  <a:pt x="507" y="1050"/>
                  <a:pt x="433" y="982"/>
                </a:cubicBezTo>
                <a:cubicBezTo>
                  <a:pt x="410" y="961"/>
                  <a:pt x="324" y="955"/>
                  <a:pt x="329" y="1008"/>
                </a:cubicBezTo>
                <a:cubicBezTo>
                  <a:pt x="305" y="936"/>
                  <a:pt x="238" y="926"/>
                  <a:pt x="191" y="879"/>
                </a:cubicBezTo>
                <a:cubicBezTo>
                  <a:pt x="158" y="847"/>
                  <a:pt x="158" y="764"/>
                  <a:pt x="106" y="753"/>
                </a:cubicBezTo>
                <a:close/>
                <a:moveTo>
                  <a:pt x="2491" y="2062"/>
                </a:moveTo>
                <a:cubicBezTo>
                  <a:pt x="2460" y="2144"/>
                  <a:pt x="2435" y="2053"/>
                  <a:pt x="2431" y="2021"/>
                </a:cubicBezTo>
                <a:cubicBezTo>
                  <a:pt x="2423" y="1959"/>
                  <a:pt x="2516" y="1915"/>
                  <a:pt x="2568" y="1905"/>
                </a:cubicBezTo>
                <a:cubicBezTo>
                  <a:pt x="2576" y="1941"/>
                  <a:pt x="2556" y="1974"/>
                  <a:pt x="2546" y="2008"/>
                </a:cubicBezTo>
                <a:cubicBezTo>
                  <a:pt x="2528" y="2067"/>
                  <a:pt x="2523" y="2018"/>
                  <a:pt x="2491" y="2062"/>
                </a:cubicBezTo>
                <a:close/>
                <a:moveTo>
                  <a:pt x="2274" y="2276"/>
                </a:moveTo>
                <a:cubicBezTo>
                  <a:pt x="2262" y="2220"/>
                  <a:pt x="2264" y="2178"/>
                  <a:pt x="2286" y="2125"/>
                </a:cubicBezTo>
                <a:cubicBezTo>
                  <a:pt x="2294" y="2157"/>
                  <a:pt x="2303" y="2258"/>
                  <a:pt x="2274" y="2276"/>
                </a:cubicBezTo>
                <a:close/>
                <a:moveTo>
                  <a:pt x="2191" y="1733"/>
                </a:moveTo>
                <a:cubicBezTo>
                  <a:pt x="2168" y="1704"/>
                  <a:pt x="2174" y="1694"/>
                  <a:pt x="2209" y="1703"/>
                </a:cubicBezTo>
                <a:cubicBezTo>
                  <a:pt x="2203" y="1713"/>
                  <a:pt x="2197" y="1723"/>
                  <a:pt x="2191" y="1733"/>
                </a:cubicBezTo>
                <a:close/>
                <a:moveTo>
                  <a:pt x="2155" y="1670"/>
                </a:moveTo>
                <a:cubicBezTo>
                  <a:pt x="2145" y="1661"/>
                  <a:pt x="2135" y="1652"/>
                  <a:pt x="2125" y="1644"/>
                </a:cubicBezTo>
                <a:cubicBezTo>
                  <a:pt x="2149" y="1643"/>
                  <a:pt x="2148" y="1652"/>
                  <a:pt x="2155" y="1670"/>
                </a:cubicBezTo>
                <a:close/>
                <a:moveTo>
                  <a:pt x="2129" y="1477"/>
                </a:moveTo>
                <a:cubicBezTo>
                  <a:pt x="2123" y="1472"/>
                  <a:pt x="2016" y="1440"/>
                  <a:pt x="2082" y="1422"/>
                </a:cubicBezTo>
                <a:cubicBezTo>
                  <a:pt x="2117" y="1413"/>
                  <a:pt x="2154" y="1440"/>
                  <a:pt x="2188" y="1430"/>
                </a:cubicBezTo>
                <a:cubicBezTo>
                  <a:pt x="2178" y="1455"/>
                  <a:pt x="2156" y="1474"/>
                  <a:pt x="2129" y="1477"/>
                </a:cubicBezTo>
                <a:close/>
                <a:moveTo>
                  <a:pt x="1983" y="1008"/>
                </a:moveTo>
                <a:cubicBezTo>
                  <a:pt x="1949" y="1004"/>
                  <a:pt x="1919" y="988"/>
                  <a:pt x="1891" y="970"/>
                </a:cubicBezTo>
                <a:cubicBezTo>
                  <a:pt x="1900" y="962"/>
                  <a:pt x="1910" y="955"/>
                  <a:pt x="1921" y="949"/>
                </a:cubicBezTo>
                <a:cubicBezTo>
                  <a:pt x="1893" y="946"/>
                  <a:pt x="1859" y="961"/>
                  <a:pt x="1835" y="944"/>
                </a:cubicBezTo>
                <a:cubicBezTo>
                  <a:pt x="1789" y="911"/>
                  <a:pt x="1840" y="897"/>
                  <a:pt x="1869" y="889"/>
                </a:cubicBezTo>
                <a:cubicBezTo>
                  <a:pt x="1961" y="864"/>
                  <a:pt x="1989" y="899"/>
                  <a:pt x="2039" y="987"/>
                </a:cubicBezTo>
                <a:cubicBezTo>
                  <a:pt x="2015" y="973"/>
                  <a:pt x="1994" y="986"/>
                  <a:pt x="1983" y="1008"/>
                </a:cubicBezTo>
                <a:close/>
                <a:moveTo>
                  <a:pt x="1888" y="1525"/>
                </a:moveTo>
                <a:cubicBezTo>
                  <a:pt x="1892" y="1471"/>
                  <a:pt x="1956" y="1479"/>
                  <a:pt x="1992" y="1462"/>
                </a:cubicBezTo>
                <a:cubicBezTo>
                  <a:pt x="1975" y="1501"/>
                  <a:pt x="1927" y="1522"/>
                  <a:pt x="1888" y="1525"/>
                </a:cubicBezTo>
                <a:close/>
                <a:moveTo>
                  <a:pt x="1882" y="1296"/>
                </a:moveTo>
                <a:cubicBezTo>
                  <a:pt x="1816" y="1271"/>
                  <a:pt x="1896" y="1194"/>
                  <a:pt x="1823" y="1166"/>
                </a:cubicBezTo>
                <a:cubicBezTo>
                  <a:pt x="1900" y="1065"/>
                  <a:pt x="1959" y="1248"/>
                  <a:pt x="1882" y="1296"/>
                </a:cubicBezTo>
                <a:close/>
                <a:moveTo>
                  <a:pt x="1846" y="1789"/>
                </a:moveTo>
                <a:cubicBezTo>
                  <a:pt x="1858" y="1756"/>
                  <a:pt x="1891" y="1741"/>
                  <a:pt x="1924" y="1742"/>
                </a:cubicBezTo>
                <a:cubicBezTo>
                  <a:pt x="1895" y="1753"/>
                  <a:pt x="1874" y="1776"/>
                  <a:pt x="1846" y="1789"/>
                </a:cubicBezTo>
                <a:close/>
                <a:moveTo>
                  <a:pt x="1742" y="1736"/>
                </a:moveTo>
                <a:cubicBezTo>
                  <a:pt x="1731" y="1721"/>
                  <a:pt x="1708" y="1693"/>
                  <a:pt x="1720" y="1672"/>
                </a:cubicBezTo>
                <a:cubicBezTo>
                  <a:pt x="1726" y="1661"/>
                  <a:pt x="1758" y="1634"/>
                  <a:pt x="1771" y="1644"/>
                </a:cubicBezTo>
                <a:cubicBezTo>
                  <a:pt x="1794" y="1662"/>
                  <a:pt x="1762" y="1726"/>
                  <a:pt x="1742" y="1736"/>
                </a:cubicBezTo>
                <a:close/>
                <a:moveTo>
                  <a:pt x="1724" y="465"/>
                </a:moveTo>
                <a:cubicBezTo>
                  <a:pt x="1724" y="475"/>
                  <a:pt x="1724" y="485"/>
                  <a:pt x="1724" y="495"/>
                </a:cubicBezTo>
                <a:cubicBezTo>
                  <a:pt x="1700" y="499"/>
                  <a:pt x="1682" y="486"/>
                  <a:pt x="1680" y="462"/>
                </a:cubicBezTo>
                <a:cubicBezTo>
                  <a:pt x="1695" y="458"/>
                  <a:pt x="1710" y="459"/>
                  <a:pt x="1724" y="465"/>
                </a:cubicBezTo>
                <a:close/>
                <a:moveTo>
                  <a:pt x="1722" y="1831"/>
                </a:moveTo>
                <a:cubicBezTo>
                  <a:pt x="1712" y="1823"/>
                  <a:pt x="1702" y="1815"/>
                  <a:pt x="1692" y="1807"/>
                </a:cubicBezTo>
                <a:cubicBezTo>
                  <a:pt x="1714" y="1794"/>
                  <a:pt x="1736" y="1805"/>
                  <a:pt x="1722" y="1831"/>
                </a:cubicBezTo>
                <a:close/>
                <a:moveTo>
                  <a:pt x="1704" y="1560"/>
                </a:moveTo>
                <a:cubicBezTo>
                  <a:pt x="1681" y="1530"/>
                  <a:pt x="1688" y="1521"/>
                  <a:pt x="1724" y="1534"/>
                </a:cubicBezTo>
                <a:cubicBezTo>
                  <a:pt x="1718" y="1543"/>
                  <a:pt x="1711" y="1552"/>
                  <a:pt x="1704" y="1560"/>
                </a:cubicBezTo>
                <a:close/>
                <a:moveTo>
                  <a:pt x="1665" y="1715"/>
                </a:moveTo>
                <a:cubicBezTo>
                  <a:pt x="1639" y="1694"/>
                  <a:pt x="1641" y="1670"/>
                  <a:pt x="1671" y="1655"/>
                </a:cubicBezTo>
                <a:cubicBezTo>
                  <a:pt x="1689" y="1675"/>
                  <a:pt x="1685" y="1699"/>
                  <a:pt x="1665" y="1715"/>
                </a:cubicBezTo>
                <a:close/>
                <a:moveTo>
                  <a:pt x="1603" y="1851"/>
                </a:moveTo>
                <a:cubicBezTo>
                  <a:pt x="1592" y="1845"/>
                  <a:pt x="1581" y="1839"/>
                  <a:pt x="1570" y="1834"/>
                </a:cubicBezTo>
                <a:cubicBezTo>
                  <a:pt x="1592" y="1831"/>
                  <a:pt x="1590" y="1841"/>
                  <a:pt x="1603" y="1851"/>
                </a:cubicBezTo>
                <a:close/>
                <a:moveTo>
                  <a:pt x="1594" y="1465"/>
                </a:moveTo>
                <a:cubicBezTo>
                  <a:pt x="1621" y="1474"/>
                  <a:pt x="1664" y="1471"/>
                  <a:pt x="1665" y="1510"/>
                </a:cubicBezTo>
                <a:cubicBezTo>
                  <a:pt x="1634" y="1516"/>
                  <a:pt x="1604" y="1494"/>
                  <a:pt x="1594" y="1465"/>
                </a:cubicBezTo>
                <a:close/>
                <a:moveTo>
                  <a:pt x="1582" y="1462"/>
                </a:moveTo>
                <a:cubicBezTo>
                  <a:pt x="1555" y="1433"/>
                  <a:pt x="1532" y="1399"/>
                  <a:pt x="1499" y="1376"/>
                </a:cubicBezTo>
                <a:cubicBezTo>
                  <a:pt x="1507" y="1366"/>
                  <a:pt x="1517" y="1358"/>
                  <a:pt x="1529" y="1353"/>
                </a:cubicBezTo>
                <a:cubicBezTo>
                  <a:pt x="1543" y="1400"/>
                  <a:pt x="1617" y="1400"/>
                  <a:pt x="1582" y="1462"/>
                </a:cubicBezTo>
                <a:close/>
                <a:moveTo>
                  <a:pt x="1576" y="640"/>
                </a:moveTo>
                <a:cubicBezTo>
                  <a:pt x="1610" y="635"/>
                  <a:pt x="1642" y="655"/>
                  <a:pt x="1674" y="637"/>
                </a:cubicBezTo>
                <a:cubicBezTo>
                  <a:pt x="1663" y="656"/>
                  <a:pt x="1657" y="677"/>
                  <a:pt x="1656" y="699"/>
                </a:cubicBezTo>
                <a:cubicBezTo>
                  <a:pt x="1611" y="674"/>
                  <a:pt x="1541" y="729"/>
                  <a:pt x="1576" y="640"/>
                </a:cubicBezTo>
                <a:close/>
                <a:moveTo>
                  <a:pt x="1526" y="1739"/>
                </a:moveTo>
                <a:cubicBezTo>
                  <a:pt x="1521" y="1729"/>
                  <a:pt x="1516" y="1719"/>
                  <a:pt x="1511" y="1709"/>
                </a:cubicBezTo>
                <a:cubicBezTo>
                  <a:pt x="1545" y="1709"/>
                  <a:pt x="1550" y="1719"/>
                  <a:pt x="1526" y="1739"/>
                </a:cubicBezTo>
                <a:close/>
                <a:moveTo>
                  <a:pt x="1445" y="1079"/>
                </a:moveTo>
                <a:cubicBezTo>
                  <a:pt x="1443" y="1046"/>
                  <a:pt x="1397" y="1045"/>
                  <a:pt x="1410" y="1008"/>
                </a:cubicBezTo>
                <a:cubicBezTo>
                  <a:pt x="1447" y="1011"/>
                  <a:pt x="1459" y="1049"/>
                  <a:pt x="1472" y="1076"/>
                </a:cubicBezTo>
                <a:cubicBezTo>
                  <a:pt x="1463" y="1077"/>
                  <a:pt x="1454" y="1078"/>
                  <a:pt x="1445" y="1079"/>
                </a:cubicBezTo>
                <a:close/>
                <a:moveTo>
                  <a:pt x="1431" y="438"/>
                </a:moveTo>
                <a:cubicBezTo>
                  <a:pt x="1389" y="427"/>
                  <a:pt x="1385" y="351"/>
                  <a:pt x="1437" y="361"/>
                </a:cubicBezTo>
                <a:cubicBezTo>
                  <a:pt x="1483" y="370"/>
                  <a:pt x="1474" y="432"/>
                  <a:pt x="1431" y="438"/>
                </a:cubicBezTo>
                <a:close/>
                <a:moveTo>
                  <a:pt x="1419" y="1831"/>
                </a:moveTo>
                <a:cubicBezTo>
                  <a:pt x="1419" y="1820"/>
                  <a:pt x="1419" y="1809"/>
                  <a:pt x="1419" y="1798"/>
                </a:cubicBezTo>
                <a:cubicBezTo>
                  <a:pt x="1440" y="1818"/>
                  <a:pt x="1465" y="1816"/>
                  <a:pt x="1481" y="1792"/>
                </a:cubicBezTo>
                <a:cubicBezTo>
                  <a:pt x="1483" y="1831"/>
                  <a:pt x="1445" y="1824"/>
                  <a:pt x="1419" y="1831"/>
                </a:cubicBezTo>
                <a:close/>
                <a:moveTo>
                  <a:pt x="1389" y="1519"/>
                </a:moveTo>
                <a:cubicBezTo>
                  <a:pt x="1377" y="1495"/>
                  <a:pt x="1390" y="1475"/>
                  <a:pt x="1413" y="1465"/>
                </a:cubicBezTo>
                <a:cubicBezTo>
                  <a:pt x="1417" y="1489"/>
                  <a:pt x="1409" y="1506"/>
                  <a:pt x="1389" y="1519"/>
                </a:cubicBezTo>
                <a:close/>
                <a:moveTo>
                  <a:pt x="1386" y="2344"/>
                </a:moveTo>
                <a:cubicBezTo>
                  <a:pt x="1347" y="2353"/>
                  <a:pt x="1263" y="2347"/>
                  <a:pt x="1226" y="2331"/>
                </a:cubicBezTo>
                <a:cubicBezTo>
                  <a:pt x="1188" y="2315"/>
                  <a:pt x="1213" y="2252"/>
                  <a:pt x="1214" y="2222"/>
                </a:cubicBezTo>
                <a:cubicBezTo>
                  <a:pt x="1224" y="2229"/>
                  <a:pt x="1234" y="2235"/>
                  <a:pt x="1244" y="2240"/>
                </a:cubicBezTo>
                <a:cubicBezTo>
                  <a:pt x="1255" y="2221"/>
                  <a:pt x="1259" y="2200"/>
                  <a:pt x="1256" y="2178"/>
                </a:cubicBezTo>
                <a:cubicBezTo>
                  <a:pt x="1280" y="2251"/>
                  <a:pt x="1339" y="2220"/>
                  <a:pt x="1395" y="2214"/>
                </a:cubicBezTo>
                <a:cubicBezTo>
                  <a:pt x="1339" y="2235"/>
                  <a:pt x="1380" y="2245"/>
                  <a:pt x="1404" y="2266"/>
                </a:cubicBezTo>
                <a:cubicBezTo>
                  <a:pt x="1439" y="2299"/>
                  <a:pt x="1472" y="2293"/>
                  <a:pt x="1515" y="2277"/>
                </a:cubicBezTo>
                <a:cubicBezTo>
                  <a:pt x="1604" y="2246"/>
                  <a:pt x="1696" y="2301"/>
                  <a:pt x="1786" y="2306"/>
                </a:cubicBezTo>
                <a:cubicBezTo>
                  <a:pt x="1811" y="2307"/>
                  <a:pt x="1858" y="2281"/>
                  <a:pt x="1859" y="2325"/>
                </a:cubicBezTo>
                <a:cubicBezTo>
                  <a:pt x="1860" y="2343"/>
                  <a:pt x="1848" y="2367"/>
                  <a:pt x="1875" y="2365"/>
                </a:cubicBezTo>
                <a:cubicBezTo>
                  <a:pt x="1917" y="2363"/>
                  <a:pt x="1964" y="2326"/>
                  <a:pt x="2005" y="2334"/>
                </a:cubicBezTo>
                <a:cubicBezTo>
                  <a:pt x="2018" y="2336"/>
                  <a:pt x="2068" y="2411"/>
                  <a:pt x="1948" y="2411"/>
                </a:cubicBezTo>
                <a:cubicBezTo>
                  <a:pt x="1863" y="2410"/>
                  <a:pt x="1780" y="2419"/>
                  <a:pt x="1696" y="2435"/>
                </a:cubicBezTo>
                <a:cubicBezTo>
                  <a:pt x="1540" y="2466"/>
                  <a:pt x="1601" y="2403"/>
                  <a:pt x="1547" y="2377"/>
                </a:cubicBezTo>
                <a:cubicBezTo>
                  <a:pt x="1497" y="2353"/>
                  <a:pt x="1439" y="2357"/>
                  <a:pt x="1386" y="2344"/>
                </a:cubicBezTo>
                <a:close/>
                <a:moveTo>
                  <a:pt x="1193" y="970"/>
                </a:moveTo>
                <a:cubicBezTo>
                  <a:pt x="1182" y="961"/>
                  <a:pt x="1172" y="953"/>
                  <a:pt x="1163" y="943"/>
                </a:cubicBezTo>
                <a:cubicBezTo>
                  <a:pt x="1186" y="937"/>
                  <a:pt x="1198" y="946"/>
                  <a:pt x="1193" y="970"/>
                </a:cubicBezTo>
                <a:close/>
                <a:moveTo>
                  <a:pt x="1169" y="1183"/>
                </a:moveTo>
                <a:cubicBezTo>
                  <a:pt x="1183" y="1122"/>
                  <a:pt x="1018" y="1010"/>
                  <a:pt x="967" y="1053"/>
                </a:cubicBezTo>
                <a:cubicBezTo>
                  <a:pt x="992" y="1026"/>
                  <a:pt x="1018" y="983"/>
                  <a:pt x="1059" y="982"/>
                </a:cubicBezTo>
                <a:cubicBezTo>
                  <a:pt x="1106" y="981"/>
                  <a:pt x="1124" y="1036"/>
                  <a:pt x="1151" y="1063"/>
                </a:cubicBezTo>
                <a:cubicBezTo>
                  <a:pt x="1193" y="1103"/>
                  <a:pt x="1254" y="1087"/>
                  <a:pt x="1303" y="1109"/>
                </a:cubicBezTo>
                <a:cubicBezTo>
                  <a:pt x="1360" y="1135"/>
                  <a:pt x="1333" y="1211"/>
                  <a:pt x="1364" y="1255"/>
                </a:cubicBezTo>
                <a:cubicBezTo>
                  <a:pt x="1388" y="1290"/>
                  <a:pt x="1441" y="1278"/>
                  <a:pt x="1460" y="1322"/>
                </a:cubicBezTo>
                <a:cubicBezTo>
                  <a:pt x="1487" y="1383"/>
                  <a:pt x="1394" y="1334"/>
                  <a:pt x="1381" y="1322"/>
                </a:cubicBezTo>
                <a:cubicBezTo>
                  <a:pt x="1350" y="1294"/>
                  <a:pt x="1331" y="1228"/>
                  <a:pt x="1296" y="1211"/>
                </a:cubicBezTo>
                <a:cubicBezTo>
                  <a:pt x="1258" y="1192"/>
                  <a:pt x="1195" y="1228"/>
                  <a:pt x="1169" y="1183"/>
                </a:cubicBezTo>
                <a:close/>
                <a:moveTo>
                  <a:pt x="1152" y="1465"/>
                </a:moveTo>
                <a:cubicBezTo>
                  <a:pt x="1144" y="1455"/>
                  <a:pt x="1137" y="1444"/>
                  <a:pt x="1131" y="1433"/>
                </a:cubicBezTo>
                <a:cubicBezTo>
                  <a:pt x="1164" y="1423"/>
                  <a:pt x="1171" y="1434"/>
                  <a:pt x="1152" y="1465"/>
                </a:cubicBezTo>
                <a:close/>
                <a:moveTo>
                  <a:pt x="1018" y="1926"/>
                </a:moveTo>
                <a:cubicBezTo>
                  <a:pt x="1038" y="1949"/>
                  <a:pt x="1068" y="1995"/>
                  <a:pt x="1018" y="2006"/>
                </a:cubicBezTo>
                <a:cubicBezTo>
                  <a:pt x="1012" y="1982"/>
                  <a:pt x="988" y="1945"/>
                  <a:pt x="1018" y="1926"/>
                </a:cubicBezTo>
                <a:close/>
                <a:moveTo>
                  <a:pt x="374" y="1474"/>
                </a:moveTo>
                <a:cubicBezTo>
                  <a:pt x="345" y="1457"/>
                  <a:pt x="308" y="1430"/>
                  <a:pt x="311" y="1391"/>
                </a:cubicBezTo>
                <a:cubicBezTo>
                  <a:pt x="374" y="1391"/>
                  <a:pt x="411" y="1424"/>
                  <a:pt x="374" y="1474"/>
                </a:cubicBezTo>
                <a:close/>
                <a:moveTo>
                  <a:pt x="329" y="1240"/>
                </a:moveTo>
                <a:cubicBezTo>
                  <a:pt x="314" y="1222"/>
                  <a:pt x="303" y="1202"/>
                  <a:pt x="296" y="1180"/>
                </a:cubicBezTo>
                <a:cubicBezTo>
                  <a:pt x="312" y="1198"/>
                  <a:pt x="322" y="1218"/>
                  <a:pt x="329" y="1240"/>
                </a:cubicBezTo>
                <a:close/>
                <a:moveTo>
                  <a:pt x="314" y="1053"/>
                </a:moveTo>
                <a:cubicBezTo>
                  <a:pt x="330" y="1071"/>
                  <a:pt x="326" y="1158"/>
                  <a:pt x="291" y="1132"/>
                </a:cubicBezTo>
                <a:cubicBezTo>
                  <a:pt x="270" y="1117"/>
                  <a:pt x="283" y="1047"/>
                  <a:pt x="314" y="1053"/>
                </a:cubicBezTo>
                <a:close/>
                <a:moveTo>
                  <a:pt x="273" y="1216"/>
                </a:moveTo>
                <a:cubicBezTo>
                  <a:pt x="273" y="1206"/>
                  <a:pt x="273" y="1196"/>
                  <a:pt x="273" y="1186"/>
                </a:cubicBezTo>
                <a:cubicBezTo>
                  <a:pt x="294" y="1204"/>
                  <a:pt x="284" y="1235"/>
                  <a:pt x="304" y="1252"/>
                </a:cubicBezTo>
                <a:cubicBezTo>
                  <a:pt x="326" y="1270"/>
                  <a:pt x="348" y="1288"/>
                  <a:pt x="356" y="1317"/>
                </a:cubicBezTo>
                <a:cubicBezTo>
                  <a:pt x="330" y="1327"/>
                  <a:pt x="259" y="1319"/>
                  <a:pt x="261" y="1278"/>
                </a:cubicBezTo>
                <a:cubicBezTo>
                  <a:pt x="251" y="1284"/>
                  <a:pt x="241" y="1290"/>
                  <a:pt x="231" y="1296"/>
                </a:cubicBezTo>
                <a:cubicBezTo>
                  <a:pt x="203" y="1243"/>
                  <a:pt x="254" y="1251"/>
                  <a:pt x="273" y="1216"/>
                </a:cubicBezTo>
                <a:close/>
                <a:moveTo>
                  <a:pt x="101" y="833"/>
                </a:moveTo>
                <a:cubicBezTo>
                  <a:pt x="111" y="840"/>
                  <a:pt x="122" y="847"/>
                  <a:pt x="133" y="854"/>
                </a:cubicBezTo>
                <a:cubicBezTo>
                  <a:pt x="76" y="865"/>
                  <a:pt x="0" y="766"/>
                  <a:pt x="2" y="714"/>
                </a:cubicBezTo>
                <a:cubicBezTo>
                  <a:pt x="118" y="703"/>
                  <a:pt x="19" y="807"/>
                  <a:pt x="101" y="833"/>
                </a:cubicBezTo>
                <a:close/>
                <a:moveTo>
                  <a:pt x="2197" y="1822"/>
                </a:moveTo>
                <a:cubicBezTo>
                  <a:pt x="2148" y="1776"/>
                  <a:pt x="2268" y="1736"/>
                  <a:pt x="2300" y="1744"/>
                </a:cubicBezTo>
                <a:cubicBezTo>
                  <a:pt x="2275" y="1765"/>
                  <a:pt x="2199" y="1783"/>
                  <a:pt x="2197" y="1822"/>
                </a:cubicBezTo>
                <a:close/>
                <a:moveTo>
                  <a:pt x="1757" y="607"/>
                </a:moveTo>
                <a:cubicBezTo>
                  <a:pt x="1734" y="568"/>
                  <a:pt x="1810" y="526"/>
                  <a:pt x="1825" y="567"/>
                </a:cubicBezTo>
                <a:cubicBezTo>
                  <a:pt x="1833" y="591"/>
                  <a:pt x="1772" y="606"/>
                  <a:pt x="1757" y="60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39" name="꙱ Gibraltar (GI) (H)">
            <a:extLst>
              <a:ext uri="{FF2B5EF4-FFF2-40B4-BE49-F238E27FC236}">
                <a16:creationId xmlns:a16="http://schemas.microsoft.com/office/drawing/2014/main" id="{FF0BBF34-6391-4E02-AF7F-7F08D045F390}"/>
              </a:ext>
            </a:extLst>
          </p:cNvPr>
          <p:cNvSpPr>
            <a:spLocks/>
          </p:cNvSpPr>
          <p:nvPr/>
        </p:nvSpPr>
        <p:spPr bwMode="auto">
          <a:xfrm>
            <a:off x="4273003" y="1314043"/>
            <a:ext cx="2066" cy="4128"/>
          </a:xfrm>
          <a:custGeom>
            <a:avLst/>
            <a:gdLst>
              <a:gd name="T0" fmla="*/ 0 w 26"/>
              <a:gd name="T1" fmla="*/ 11 h 45"/>
              <a:gd name="T2" fmla="*/ 26 w 26"/>
              <a:gd name="T3" fmla="*/ 0 h 45"/>
              <a:gd name="T4" fmla="*/ 0 w 26"/>
              <a:gd name="T5" fmla="*/ 1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45">
                <a:moveTo>
                  <a:pt x="0" y="11"/>
                </a:moveTo>
                <a:cubicBezTo>
                  <a:pt x="10" y="10"/>
                  <a:pt x="18" y="13"/>
                  <a:pt x="26" y="0"/>
                </a:cubicBezTo>
                <a:cubicBezTo>
                  <a:pt x="18" y="36"/>
                  <a:pt x="12" y="45"/>
                  <a:pt x="0" y="1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0" name="꙱ Ghana (Republic of Ghana) (GH) (H)">
            <a:extLst>
              <a:ext uri="{FF2B5EF4-FFF2-40B4-BE49-F238E27FC236}">
                <a16:creationId xmlns:a16="http://schemas.microsoft.com/office/drawing/2014/main" id="{6086E982-949C-4E82-A5C6-EF5252E8D63B}"/>
              </a:ext>
            </a:extLst>
          </p:cNvPr>
          <p:cNvSpPr>
            <a:spLocks/>
          </p:cNvSpPr>
          <p:nvPr/>
        </p:nvSpPr>
        <p:spPr bwMode="auto">
          <a:xfrm>
            <a:off x="4305025" y="2048894"/>
            <a:ext cx="119826" cy="191970"/>
          </a:xfrm>
          <a:custGeom>
            <a:avLst/>
            <a:gdLst>
              <a:gd name="T0" fmla="*/ 1154 w 1451"/>
              <a:gd name="T1" fmla="*/ 443 h 2332"/>
              <a:gd name="T2" fmla="*/ 1142 w 1451"/>
              <a:gd name="T3" fmla="*/ 566 h 2332"/>
              <a:gd name="T4" fmla="*/ 1097 w 1451"/>
              <a:gd name="T5" fmla="*/ 617 h 2332"/>
              <a:gd name="T6" fmla="*/ 1190 w 1451"/>
              <a:gd name="T7" fmla="*/ 619 h 2332"/>
              <a:gd name="T8" fmla="*/ 1188 w 1451"/>
              <a:gd name="T9" fmla="*/ 708 h 2332"/>
              <a:gd name="T10" fmla="*/ 1145 w 1451"/>
              <a:gd name="T11" fmla="*/ 857 h 2332"/>
              <a:gd name="T12" fmla="*/ 1247 w 1451"/>
              <a:gd name="T13" fmla="*/ 1001 h 2332"/>
              <a:gd name="T14" fmla="*/ 1220 w 1451"/>
              <a:gd name="T15" fmla="*/ 1156 h 2332"/>
              <a:gd name="T16" fmla="*/ 1185 w 1451"/>
              <a:gd name="T17" fmla="*/ 1300 h 2332"/>
              <a:gd name="T18" fmla="*/ 1229 w 1451"/>
              <a:gd name="T19" fmla="*/ 1396 h 2332"/>
              <a:gd name="T20" fmla="*/ 1349 w 1451"/>
              <a:gd name="T21" fmla="*/ 1751 h 2332"/>
              <a:gd name="T22" fmla="*/ 1342 w 1451"/>
              <a:gd name="T23" fmla="*/ 1863 h 2332"/>
              <a:gd name="T24" fmla="*/ 1256 w 1451"/>
              <a:gd name="T25" fmla="*/ 1929 h 2332"/>
              <a:gd name="T26" fmla="*/ 1225 w 1451"/>
              <a:gd name="T27" fmla="*/ 1890 h 2332"/>
              <a:gd name="T28" fmla="*/ 1135 w 1451"/>
              <a:gd name="T29" fmla="*/ 1934 h 2332"/>
              <a:gd name="T30" fmla="*/ 817 w 1451"/>
              <a:gd name="T31" fmla="*/ 2094 h 2332"/>
              <a:gd name="T32" fmla="*/ 502 w 1451"/>
              <a:gd name="T33" fmla="*/ 2210 h 2332"/>
              <a:gd name="T34" fmla="*/ 332 w 1451"/>
              <a:gd name="T35" fmla="*/ 2265 h 2332"/>
              <a:gd name="T36" fmla="*/ 101 w 1451"/>
              <a:gd name="T37" fmla="*/ 2160 h 2332"/>
              <a:gd name="T38" fmla="*/ 159 w 1451"/>
              <a:gd name="T39" fmla="*/ 2155 h 2332"/>
              <a:gd name="T40" fmla="*/ 94 w 1451"/>
              <a:gd name="T41" fmla="*/ 1975 h 2332"/>
              <a:gd name="T42" fmla="*/ 26 w 1451"/>
              <a:gd name="T43" fmla="*/ 1751 h 2332"/>
              <a:gd name="T44" fmla="*/ 44 w 1451"/>
              <a:gd name="T45" fmla="*/ 1473 h 2332"/>
              <a:gd name="T46" fmla="*/ 90 w 1451"/>
              <a:gd name="T47" fmla="*/ 1280 h 2332"/>
              <a:gd name="T48" fmla="*/ 218 w 1451"/>
              <a:gd name="T49" fmla="*/ 1082 h 2332"/>
              <a:gd name="T50" fmla="*/ 203 w 1451"/>
              <a:gd name="T51" fmla="*/ 829 h 2332"/>
              <a:gd name="T52" fmla="*/ 170 w 1451"/>
              <a:gd name="T53" fmla="*/ 754 h 2332"/>
              <a:gd name="T54" fmla="*/ 179 w 1451"/>
              <a:gd name="T55" fmla="*/ 663 h 2332"/>
              <a:gd name="T56" fmla="*/ 164 w 1451"/>
              <a:gd name="T57" fmla="*/ 478 h 2332"/>
              <a:gd name="T58" fmla="*/ 137 w 1451"/>
              <a:gd name="T59" fmla="*/ 260 h 2332"/>
              <a:gd name="T60" fmla="*/ 116 w 1451"/>
              <a:gd name="T61" fmla="*/ 155 h 2332"/>
              <a:gd name="T62" fmla="*/ 144 w 1451"/>
              <a:gd name="T63" fmla="*/ 56 h 2332"/>
              <a:gd name="T64" fmla="*/ 666 w 1451"/>
              <a:gd name="T65" fmla="*/ 54 h 2332"/>
              <a:gd name="T66" fmla="*/ 816 w 1451"/>
              <a:gd name="T67" fmla="*/ 70 h 2332"/>
              <a:gd name="T68" fmla="*/ 991 w 1451"/>
              <a:gd name="T69" fmla="*/ 13 h 2332"/>
              <a:gd name="T70" fmla="*/ 1037 w 1451"/>
              <a:gd name="T71" fmla="*/ 37 h 2332"/>
              <a:gd name="T72" fmla="*/ 1014 w 1451"/>
              <a:gd name="T73" fmla="*/ 133 h 2332"/>
              <a:gd name="T74" fmla="*/ 1100 w 1451"/>
              <a:gd name="T75" fmla="*/ 273 h 2332"/>
              <a:gd name="T76" fmla="*/ 1150 w 1451"/>
              <a:gd name="T77" fmla="*/ 392 h 2332"/>
              <a:gd name="T78" fmla="*/ 1154 w 1451"/>
              <a:gd name="T79" fmla="*/ 443 h 2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1" h="2332">
                <a:moveTo>
                  <a:pt x="1154" y="443"/>
                </a:moveTo>
                <a:cubicBezTo>
                  <a:pt x="1149" y="484"/>
                  <a:pt x="1135" y="533"/>
                  <a:pt x="1142" y="566"/>
                </a:cubicBezTo>
                <a:cubicBezTo>
                  <a:pt x="1098" y="560"/>
                  <a:pt x="1116" y="592"/>
                  <a:pt x="1097" y="617"/>
                </a:cubicBezTo>
                <a:cubicBezTo>
                  <a:pt x="1132" y="622"/>
                  <a:pt x="1167" y="572"/>
                  <a:pt x="1190" y="619"/>
                </a:cubicBezTo>
                <a:cubicBezTo>
                  <a:pt x="1202" y="642"/>
                  <a:pt x="1200" y="684"/>
                  <a:pt x="1188" y="708"/>
                </a:cubicBezTo>
                <a:cubicBezTo>
                  <a:pt x="1168" y="753"/>
                  <a:pt x="1214" y="851"/>
                  <a:pt x="1145" y="857"/>
                </a:cubicBezTo>
                <a:cubicBezTo>
                  <a:pt x="1167" y="913"/>
                  <a:pt x="1228" y="940"/>
                  <a:pt x="1247" y="1001"/>
                </a:cubicBezTo>
                <a:cubicBezTo>
                  <a:pt x="1260" y="1046"/>
                  <a:pt x="1201" y="1000"/>
                  <a:pt x="1220" y="1156"/>
                </a:cubicBezTo>
                <a:cubicBezTo>
                  <a:pt x="1227" y="1215"/>
                  <a:pt x="1196" y="1246"/>
                  <a:pt x="1185" y="1300"/>
                </a:cubicBezTo>
                <a:cubicBezTo>
                  <a:pt x="1176" y="1344"/>
                  <a:pt x="1227" y="1349"/>
                  <a:pt x="1229" y="1396"/>
                </a:cubicBezTo>
                <a:cubicBezTo>
                  <a:pt x="1232" y="1498"/>
                  <a:pt x="1075" y="1570"/>
                  <a:pt x="1349" y="1751"/>
                </a:cubicBezTo>
                <a:cubicBezTo>
                  <a:pt x="1451" y="1818"/>
                  <a:pt x="1356" y="1815"/>
                  <a:pt x="1342" y="1863"/>
                </a:cubicBezTo>
                <a:cubicBezTo>
                  <a:pt x="1330" y="1901"/>
                  <a:pt x="1303" y="1934"/>
                  <a:pt x="1256" y="1929"/>
                </a:cubicBezTo>
                <a:cubicBezTo>
                  <a:pt x="1242" y="1927"/>
                  <a:pt x="1233" y="1909"/>
                  <a:pt x="1225" y="1890"/>
                </a:cubicBezTo>
                <a:cubicBezTo>
                  <a:pt x="1212" y="1915"/>
                  <a:pt x="1158" y="1930"/>
                  <a:pt x="1135" y="1934"/>
                </a:cubicBezTo>
                <a:cubicBezTo>
                  <a:pt x="1006" y="1957"/>
                  <a:pt x="924" y="2030"/>
                  <a:pt x="817" y="2094"/>
                </a:cubicBezTo>
                <a:cubicBezTo>
                  <a:pt x="756" y="2130"/>
                  <a:pt x="568" y="2156"/>
                  <a:pt x="502" y="2210"/>
                </a:cubicBezTo>
                <a:cubicBezTo>
                  <a:pt x="457" y="2246"/>
                  <a:pt x="396" y="2332"/>
                  <a:pt x="332" y="2265"/>
                </a:cubicBezTo>
                <a:cubicBezTo>
                  <a:pt x="260" y="2190"/>
                  <a:pt x="143" y="2229"/>
                  <a:pt x="101" y="2160"/>
                </a:cubicBezTo>
                <a:cubicBezTo>
                  <a:pt x="140" y="2159"/>
                  <a:pt x="121" y="2154"/>
                  <a:pt x="159" y="2155"/>
                </a:cubicBezTo>
                <a:cubicBezTo>
                  <a:pt x="142" y="2105"/>
                  <a:pt x="200" y="1946"/>
                  <a:pt x="94" y="1975"/>
                </a:cubicBezTo>
                <a:cubicBezTo>
                  <a:pt x="130" y="1912"/>
                  <a:pt x="63" y="1803"/>
                  <a:pt x="26" y="1751"/>
                </a:cubicBezTo>
                <a:cubicBezTo>
                  <a:pt x="7" y="1650"/>
                  <a:pt x="0" y="1569"/>
                  <a:pt x="44" y="1473"/>
                </a:cubicBezTo>
                <a:cubicBezTo>
                  <a:pt x="82" y="1391"/>
                  <a:pt x="59" y="1363"/>
                  <a:pt x="90" y="1280"/>
                </a:cubicBezTo>
                <a:cubicBezTo>
                  <a:pt x="112" y="1219"/>
                  <a:pt x="194" y="1135"/>
                  <a:pt x="218" y="1082"/>
                </a:cubicBezTo>
                <a:cubicBezTo>
                  <a:pt x="251" y="1010"/>
                  <a:pt x="225" y="903"/>
                  <a:pt x="203" y="829"/>
                </a:cubicBezTo>
                <a:cubicBezTo>
                  <a:pt x="195" y="800"/>
                  <a:pt x="182" y="781"/>
                  <a:pt x="170" y="754"/>
                </a:cubicBezTo>
                <a:cubicBezTo>
                  <a:pt x="157" y="724"/>
                  <a:pt x="176" y="693"/>
                  <a:pt x="179" y="663"/>
                </a:cubicBezTo>
                <a:cubicBezTo>
                  <a:pt x="183" y="594"/>
                  <a:pt x="150" y="547"/>
                  <a:pt x="164" y="478"/>
                </a:cubicBezTo>
                <a:cubicBezTo>
                  <a:pt x="179" y="408"/>
                  <a:pt x="149" y="330"/>
                  <a:pt x="137" y="260"/>
                </a:cubicBezTo>
                <a:cubicBezTo>
                  <a:pt x="131" y="227"/>
                  <a:pt x="96" y="190"/>
                  <a:pt x="116" y="155"/>
                </a:cubicBezTo>
                <a:cubicBezTo>
                  <a:pt x="132" y="128"/>
                  <a:pt x="153" y="89"/>
                  <a:pt x="144" y="56"/>
                </a:cubicBezTo>
                <a:cubicBezTo>
                  <a:pt x="286" y="64"/>
                  <a:pt x="478" y="53"/>
                  <a:pt x="666" y="54"/>
                </a:cubicBezTo>
                <a:cubicBezTo>
                  <a:pt x="701" y="55"/>
                  <a:pt x="807" y="52"/>
                  <a:pt x="816" y="70"/>
                </a:cubicBezTo>
                <a:cubicBezTo>
                  <a:pt x="867" y="117"/>
                  <a:pt x="901" y="0"/>
                  <a:pt x="991" y="13"/>
                </a:cubicBezTo>
                <a:cubicBezTo>
                  <a:pt x="1003" y="20"/>
                  <a:pt x="1035" y="25"/>
                  <a:pt x="1037" y="37"/>
                </a:cubicBezTo>
                <a:cubicBezTo>
                  <a:pt x="1051" y="80"/>
                  <a:pt x="1020" y="91"/>
                  <a:pt x="1014" y="133"/>
                </a:cubicBezTo>
                <a:cubicBezTo>
                  <a:pt x="1009" y="177"/>
                  <a:pt x="1062" y="251"/>
                  <a:pt x="1100" y="273"/>
                </a:cubicBezTo>
                <a:cubicBezTo>
                  <a:pt x="1172" y="314"/>
                  <a:pt x="1123" y="324"/>
                  <a:pt x="1150" y="392"/>
                </a:cubicBezTo>
                <a:cubicBezTo>
                  <a:pt x="1157" y="409"/>
                  <a:pt x="1155" y="426"/>
                  <a:pt x="1154" y="44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1" name="꙱ Germany (Federal Republic of Germany) (DE) (H)">
            <a:extLst>
              <a:ext uri="{FF2B5EF4-FFF2-40B4-BE49-F238E27FC236}">
                <a16:creationId xmlns:a16="http://schemas.microsoft.com/office/drawing/2014/main" id="{BE73A871-C5FF-4F73-89A1-0191EE9E50A2}"/>
              </a:ext>
            </a:extLst>
          </p:cNvPr>
          <p:cNvSpPr>
            <a:spLocks noEditPoints="1"/>
          </p:cNvSpPr>
          <p:nvPr/>
        </p:nvSpPr>
        <p:spPr bwMode="auto">
          <a:xfrm>
            <a:off x="4556041" y="772193"/>
            <a:ext cx="207630" cy="218804"/>
          </a:xfrm>
          <a:custGeom>
            <a:avLst/>
            <a:gdLst>
              <a:gd name="T0" fmla="*/ 749 w 2518"/>
              <a:gd name="T1" fmla="*/ 108 h 2652"/>
              <a:gd name="T2" fmla="*/ 2243 w 2518"/>
              <a:gd name="T3" fmla="*/ 355 h 2652"/>
              <a:gd name="T4" fmla="*/ 2304 w 2518"/>
              <a:gd name="T5" fmla="*/ 553 h 2652"/>
              <a:gd name="T6" fmla="*/ 2353 w 2518"/>
              <a:gd name="T7" fmla="*/ 884 h 2652"/>
              <a:gd name="T8" fmla="*/ 2392 w 2518"/>
              <a:gd name="T9" fmla="*/ 1114 h 2652"/>
              <a:gd name="T10" fmla="*/ 2445 w 2518"/>
              <a:gd name="T11" fmla="*/ 1409 h 2652"/>
              <a:gd name="T12" fmla="*/ 2317 w 2518"/>
              <a:gd name="T13" fmla="*/ 1384 h 2652"/>
              <a:gd name="T14" fmla="*/ 1761 w 2518"/>
              <a:gd name="T15" fmla="*/ 1648 h 2652"/>
              <a:gd name="T16" fmla="*/ 1934 w 2518"/>
              <a:gd name="T17" fmla="*/ 1951 h 2652"/>
              <a:gd name="T18" fmla="*/ 2112 w 2518"/>
              <a:gd name="T19" fmla="*/ 2204 h 2652"/>
              <a:gd name="T20" fmla="*/ 1944 w 2518"/>
              <a:gd name="T21" fmla="*/ 2435 h 2652"/>
              <a:gd name="T22" fmla="*/ 1845 w 2518"/>
              <a:gd name="T23" fmla="*/ 2516 h 2652"/>
              <a:gd name="T24" fmla="*/ 1521 w 2518"/>
              <a:gd name="T25" fmla="*/ 2572 h 2652"/>
              <a:gd name="T26" fmla="*/ 1257 w 2518"/>
              <a:gd name="T27" fmla="*/ 2542 h 2652"/>
              <a:gd name="T28" fmla="*/ 749 w 2518"/>
              <a:gd name="T29" fmla="*/ 2481 h 2652"/>
              <a:gd name="T30" fmla="*/ 479 w 2518"/>
              <a:gd name="T31" fmla="*/ 2536 h 2652"/>
              <a:gd name="T32" fmla="*/ 493 w 2518"/>
              <a:gd name="T33" fmla="*/ 2038 h 2652"/>
              <a:gd name="T34" fmla="*/ 299 w 2518"/>
              <a:gd name="T35" fmla="*/ 1983 h 2652"/>
              <a:gd name="T36" fmla="*/ 143 w 2518"/>
              <a:gd name="T37" fmla="*/ 1595 h 2652"/>
              <a:gd name="T38" fmla="*/ 39 w 2518"/>
              <a:gd name="T39" fmla="*/ 1385 h 2652"/>
              <a:gd name="T40" fmla="*/ 32 w 2518"/>
              <a:gd name="T41" fmla="*/ 1076 h 2652"/>
              <a:gd name="T42" fmla="*/ 311 w 2518"/>
              <a:gd name="T43" fmla="*/ 886 h 2652"/>
              <a:gd name="T44" fmla="*/ 427 w 2518"/>
              <a:gd name="T45" fmla="*/ 578 h 2652"/>
              <a:gd name="T46" fmla="*/ 614 w 2518"/>
              <a:gd name="T47" fmla="*/ 515 h 2652"/>
              <a:gd name="T48" fmla="*/ 730 w 2518"/>
              <a:gd name="T49" fmla="*/ 557 h 2652"/>
              <a:gd name="T50" fmla="*/ 822 w 2518"/>
              <a:gd name="T51" fmla="*/ 395 h 2652"/>
              <a:gd name="T52" fmla="*/ 1000 w 2518"/>
              <a:gd name="T53" fmla="*/ 441 h 2652"/>
              <a:gd name="T54" fmla="*/ 863 w 2518"/>
              <a:gd name="T55" fmla="*/ 320 h 2652"/>
              <a:gd name="T56" fmla="*/ 855 w 2518"/>
              <a:gd name="T57" fmla="*/ 179 h 2652"/>
              <a:gd name="T58" fmla="*/ 815 w 2518"/>
              <a:gd name="T59" fmla="*/ 29 h 2652"/>
              <a:gd name="T60" fmla="*/ 1096 w 2518"/>
              <a:gd name="T61" fmla="*/ 183 h 2652"/>
              <a:gd name="T62" fmla="*/ 1279 w 2518"/>
              <a:gd name="T63" fmla="*/ 212 h 2652"/>
              <a:gd name="T64" fmla="*/ 1374 w 2518"/>
              <a:gd name="T65" fmla="*/ 370 h 2652"/>
              <a:gd name="T66" fmla="*/ 1686 w 2518"/>
              <a:gd name="T67" fmla="*/ 308 h 2652"/>
              <a:gd name="T68" fmla="*/ 1757 w 2518"/>
              <a:gd name="T69" fmla="*/ 249 h 2652"/>
              <a:gd name="T70" fmla="*/ 2049 w 2518"/>
              <a:gd name="T71" fmla="*/ 173 h 2652"/>
              <a:gd name="T72" fmla="*/ 2087 w 2518"/>
              <a:gd name="T73" fmla="*/ 204 h 2652"/>
              <a:gd name="T74" fmla="*/ 1986 w 2518"/>
              <a:gd name="T75" fmla="*/ 247 h 2652"/>
              <a:gd name="T76" fmla="*/ 2147 w 2518"/>
              <a:gd name="T77" fmla="*/ 383 h 2652"/>
              <a:gd name="T78" fmla="*/ 705 w 2518"/>
              <a:gd name="T79" fmla="*/ 0 h 2652"/>
              <a:gd name="T80" fmla="*/ 705 w 2518"/>
              <a:gd name="T81" fmla="*/ 0 h 2652"/>
              <a:gd name="T82" fmla="*/ 768 w 2518"/>
              <a:gd name="T83" fmla="*/ 37 h 2652"/>
              <a:gd name="T84" fmla="*/ 1473 w 2518"/>
              <a:gd name="T85" fmla="*/ 197 h 2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18" h="2652">
                <a:moveTo>
                  <a:pt x="749" y="108"/>
                </a:moveTo>
                <a:cubicBezTo>
                  <a:pt x="756" y="76"/>
                  <a:pt x="746" y="74"/>
                  <a:pt x="719" y="102"/>
                </a:cubicBezTo>
                <a:cubicBezTo>
                  <a:pt x="729" y="104"/>
                  <a:pt x="739" y="106"/>
                  <a:pt x="749" y="108"/>
                </a:cubicBezTo>
                <a:close/>
                <a:moveTo>
                  <a:pt x="2136" y="321"/>
                </a:moveTo>
                <a:cubicBezTo>
                  <a:pt x="2136" y="307"/>
                  <a:pt x="2134" y="293"/>
                  <a:pt x="2129" y="280"/>
                </a:cubicBezTo>
                <a:cubicBezTo>
                  <a:pt x="2158" y="316"/>
                  <a:pt x="2217" y="315"/>
                  <a:pt x="2243" y="355"/>
                </a:cubicBezTo>
                <a:cubicBezTo>
                  <a:pt x="2267" y="392"/>
                  <a:pt x="2173" y="394"/>
                  <a:pt x="2148" y="385"/>
                </a:cubicBezTo>
                <a:cubicBezTo>
                  <a:pt x="2167" y="422"/>
                  <a:pt x="2259" y="426"/>
                  <a:pt x="2269" y="460"/>
                </a:cubicBezTo>
                <a:cubicBezTo>
                  <a:pt x="2267" y="492"/>
                  <a:pt x="2292" y="528"/>
                  <a:pt x="2304" y="553"/>
                </a:cubicBezTo>
                <a:cubicBezTo>
                  <a:pt x="2343" y="636"/>
                  <a:pt x="2238" y="654"/>
                  <a:pt x="2240" y="725"/>
                </a:cubicBezTo>
                <a:cubicBezTo>
                  <a:pt x="2275" y="758"/>
                  <a:pt x="2315" y="788"/>
                  <a:pt x="2356" y="812"/>
                </a:cubicBezTo>
                <a:cubicBezTo>
                  <a:pt x="2391" y="833"/>
                  <a:pt x="2359" y="858"/>
                  <a:pt x="2353" y="884"/>
                </a:cubicBezTo>
                <a:cubicBezTo>
                  <a:pt x="2344" y="923"/>
                  <a:pt x="2391" y="916"/>
                  <a:pt x="2395" y="940"/>
                </a:cubicBezTo>
                <a:cubicBezTo>
                  <a:pt x="2418" y="1050"/>
                  <a:pt x="2390" y="1048"/>
                  <a:pt x="2379" y="1073"/>
                </a:cubicBezTo>
                <a:cubicBezTo>
                  <a:pt x="2373" y="1085"/>
                  <a:pt x="2373" y="1098"/>
                  <a:pt x="2392" y="1114"/>
                </a:cubicBezTo>
                <a:cubicBezTo>
                  <a:pt x="2422" y="1141"/>
                  <a:pt x="2392" y="1170"/>
                  <a:pt x="2430" y="1196"/>
                </a:cubicBezTo>
                <a:cubicBezTo>
                  <a:pt x="2518" y="1256"/>
                  <a:pt x="2488" y="1293"/>
                  <a:pt x="2441" y="1408"/>
                </a:cubicBezTo>
                <a:cubicBezTo>
                  <a:pt x="2443" y="1408"/>
                  <a:pt x="2444" y="1408"/>
                  <a:pt x="2445" y="1409"/>
                </a:cubicBezTo>
                <a:cubicBezTo>
                  <a:pt x="2388" y="1419"/>
                  <a:pt x="2406" y="1413"/>
                  <a:pt x="2363" y="1365"/>
                </a:cubicBezTo>
                <a:cubicBezTo>
                  <a:pt x="2343" y="1342"/>
                  <a:pt x="2313" y="1352"/>
                  <a:pt x="2287" y="1358"/>
                </a:cubicBezTo>
                <a:cubicBezTo>
                  <a:pt x="2297" y="1366"/>
                  <a:pt x="2307" y="1375"/>
                  <a:pt x="2317" y="1384"/>
                </a:cubicBezTo>
                <a:cubicBezTo>
                  <a:pt x="2212" y="1420"/>
                  <a:pt x="2079" y="1461"/>
                  <a:pt x="1983" y="1527"/>
                </a:cubicBezTo>
                <a:lnTo>
                  <a:pt x="1938" y="1553"/>
                </a:lnTo>
                <a:cubicBezTo>
                  <a:pt x="1873" y="1567"/>
                  <a:pt x="1771" y="1558"/>
                  <a:pt x="1761" y="1648"/>
                </a:cubicBezTo>
                <a:cubicBezTo>
                  <a:pt x="1753" y="1620"/>
                  <a:pt x="1730" y="1595"/>
                  <a:pt x="1699" y="1595"/>
                </a:cubicBezTo>
                <a:cubicBezTo>
                  <a:pt x="1707" y="1707"/>
                  <a:pt x="1875" y="1712"/>
                  <a:pt x="1785" y="1791"/>
                </a:cubicBezTo>
                <a:cubicBezTo>
                  <a:pt x="1848" y="1825"/>
                  <a:pt x="1865" y="1922"/>
                  <a:pt x="1934" y="1951"/>
                </a:cubicBezTo>
                <a:cubicBezTo>
                  <a:pt x="1977" y="1967"/>
                  <a:pt x="2023" y="2023"/>
                  <a:pt x="2064" y="2049"/>
                </a:cubicBezTo>
                <a:cubicBezTo>
                  <a:pt x="2093" y="2066"/>
                  <a:pt x="2141" y="2089"/>
                  <a:pt x="2155" y="2102"/>
                </a:cubicBezTo>
                <a:cubicBezTo>
                  <a:pt x="2140" y="2147"/>
                  <a:pt x="2179" y="2231"/>
                  <a:pt x="2112" y="2204"/>
                </a:cubicBezTo>
                <a:cubicBezTo>
                  <a:pt x="2065" y="2186"/>
                  <a:pt x="2084" y="2262"/>
                  <a:pt x="2058" y="2280"/>
                </a:cubicBezTo>
                <a:cubicBezTo>
                  <a:pt x="2028" y="2300"/>
                  <a:pt x="1880" y="2320"/>
                  <a:pt x="1904" y="2377"/>
                </a:cubicBezTo>
                <a:cubicBezTo>
                  <a:pt x="1911" y="2399"/>
                  <a:pt x="1938" y="2410"/>
                  <a:pt x="1944" y="2435"/>
                </a:cubicBezTo>
                <a:cubicBezTo>
                  <a:pt x="1948" y="2454"/>
                  <a:pt x="1925" y="2496"/>
                  <a:pt x="1962" y="2501"/>
                </a:cubicBezTo>
                <a:cubicBezTo>
                  <a:pt x="1991" y="2505"/>
                  <a:pt x="1978" y="2586"/>
                  <a:pt x="1944" y="2573"/>
                </a:cubicBezTo>
                <a:cubicBezTo>
                  <a:pt x="1904" y="2558"/>
                  <a:pt x="1911" y="2485"/>
                  <a:pt x="1845" y="2516"/>
                </a:cubicBezTo>
                <a:cubicBezTo>
                  <a:pt x="1813" y="2531"/>
                  <a:pt x="1762" y="2504"/>
                  <a:pt x="1730" y="2501"/>
                </a:cubicBezTo>
                <a:cubicBezTo>
                  <a:pt x="1733" y="2511"/>
                  <a:pt x="1734" y="2523"/>
                  <a:pt x="1735" y="2534"/>
                </a:cubicBezTo>
                <a:cubicBezTo>
                  <a:pt x="1671" y="2513"/>
                  <a:pt x="1577" y="2538"/>
                  <a:pt x="1521" y="2572"/>
                </a:cubicBezTo>
                <a:cubicBezTo>
                  <a:pt x="1506" y="2577"/>
                  <a:pt x="1463" y="2610"/>
                  <a:pt x="1443" y="2599"/>
                </a:cubicBezTo>
                <a:cubicBezTo>
                  <a:pt x="1433" y="2603"/>
                  <a:pt x="1355" y="2578"/>
                  <a:pt x="1384" y="2564"/>
                </a:cubicBezTo>
                <a:cubicBezTo>
                  <a:pt x="1349" y="2567"/>
                  <a:pt x="1284" y="2567"/>
                  <a:pt x="1257" y="2542"/>
                </a:cubicBezTo>
                <a:cubicBezTo>
                  <a:pt x="1243" y="2588"/>
                  <a:pt x="1242" y="2650"/>
                  <a:pt x="1177" y="2652"/>
                </a:cubicBezTo>
                <a:cubicBezTo>
                  <a:pt x="1224" y="2569"/>
                  <a:pt x="1043" y="2555"/>
                  <a:pt x="1012" y="2565"/>
                </a:cubicBezTo>
                <a:lnTo>
                  <a:pt x="749" y="2481"/>
                </a:lnTo>
                <a:cubicBezTo>
                  <a:pt x="701" y="2465"/>
                  <a:pt x="673" y="2532"/>
                  <a:pt x="738" y="2516"/>
                </a:cubicBezTo>
                <a:cubicBezTo>
                  <a:pt x="723" y="2554"/>
                  <a:pt x="659" y="2548"/>
                  <a:pt x="622" y="2548"/>
                </a:cubicBezTo>
                <a:cubicBezTo>
                  <a:pt x="597" y="2548"/>
                  <a:pt x="450" y="2570"/>
                  <a:pt x="479" y="2536"/>
                </a:cubicBezTo>
                <a:cubicBezTo>
                  <a:pt x="400" y="2603"/>
                  <a:pt x="441" y="2418"/>
                  <a:pt x="465" y="2334"/>
                </a:cubicBezTo>
                <a:cubicBezTo>
                  <a:pt x="517" y="2216"/>
                  <a:pt x="487" y="2191"/>
                  <a:pt x="637" y="2065"/>
                </a:cubicBezTo>
                <a:cubicBezTo>
                  <a:pt x="592" y="2057"/>
                  <a:pt x="537" y="2051"/>
                  <a:pt x="493" y="2038"/>
                </a:cubicBezTo>
                <a:cubicBezTo>
                  <a:pt x="444" y="2022"/>
                  <a:pt x="439" y="1994"/>
                  <a:pt x="386" y="2012"/>
                </a:cubicBezTo>
                <a:cubicBezTo>
                  <a:pt x="371" y="2013"/>
                  <a:pt x="351" y="2009"/>
                  <a:pt x="337" y="2013"/>
                </a:cubicBezTo>
                <a:cubicBezTo>
                  <a:pt x="299" y="2023"/>
                  <a:pt x="321" y="1986"/>
                  <a:pt x="299" y="1983"/>
                </a:cubicBezTo>
                <a:cubicBezTo>
                  <a:pt x="235" y="1975"/>
                  <a:pt x="286" y="2064"/>
                  <a:pt x="147" y="1900"/>
                </a:cubicBezTo>
                <a:cubicBezTo>
                  <a:pt x="117" y="1865"/>
                  <a:pt x="199" y="1787"/>
                  <a:pt x="117" y="1747"/>
                </a:cubicBezTo>
                <a:cubicBezTo>
                  <a:pt x="0" y="1690"/>
                  <a:pt x="21" y="1593"/>
                  <a:pt x="143" y="1595"/>
                </a:cubicBezTo>
                <a:cubicBezTo>
                  <a:pt x="130" y="1569"/>
                  <a:pt x="136" y="1525"/>
                  <a:pt x="93" y="1530"/>
                </a:cubicBezTo>
                <a:cubicBezTo>
                  <a:pt x="125" y="1488"/>
                  <a:pt x="58" y="1486"/>
                  <a:pt x="47" y="1457"/>
                </a:cubicBezTo>
                <a:cubicBezTo>
                  <a:pt x="43" y="1447"/>
                  <a:pt x="58" y="1411"/>
                  <a:pt x="39" y="1385"/>
                </a:cubicBezTo>
                <a:cubicBezTo>
                  <a:pt x="4" y="1336"/>
                  <a:pt x="77" y="1283"/>
                  <a:pt x="95" y="1248"/>
                </a:cubicBezTo>
                <a:cubicBezTo>
                  <a:pt x="116" y="1208"/>
                  <a:pt x="70" y="1119"/>
                  <a:pt x="32" y="1106"/>
                </a:cubicBezTo>
                <a:cubicBezTo>
                  <a:pt x="23" y="1090"/>
                  <a:pt x="35" y="1087"/>
                  <a:pt x="32" y="1076"/>
                </a:cubicBezTo>
                <a:cubicBezTo>
                  <a:pt x="66" y="1055"/>
                  <a:pt x="97" y="1096"/>
                  <a:pt x="80" y="1049"/>
                </a:cubicBezTo>
                <a:cubicBezTo>
                  <a:pt x="106" y="1062"/>
                  <a:pt x="298" y="1073"/>
                  <a:pt x="255" y="1024"/>
                </a:cubicBezTo>
                <a:cubicBezTo>
                  <a:pt x="211" y="974"/>
                  <a:pt x="352" y="953"/>
                  <a:pt x="311" y="886"/>
                </a:cubicBezTo>
                <a:cubicBezTo>
                  <a:pt x="297" y="862"/>
                  <a:pt x="191" y="844"/>
                  <a:pt x="248" y="806"/>
                </a:cubicBezTo>
                <a:cubicBezTo>
                  <a:pt x="285" y="783"/>
                  <a:pt x="327" y="820"/>
                  <a:pt x="339" y="769"/>
                </a:cubicBezTo>
                <a:cubicBezTo>
                  <a:pt x="349" y="730"/>
                  <a:pt x="381" y="555"/>
                  <a:pt x="427" y="578"/>
                </a:cubicBezTo>
                <a:cubicBezTo>
                  <a:pt x="405" y="566"/>
                  <a:pt x="332" y="571"/>
                  <a:pt x="331" y="540"/>
                </a:cubicBezTo>
                <a:cubicBezTo>
                  <a:pt x="331" y="504"/>
                  <a:pt x="386" y="451"/>
                  <a:pt x="418" y="445"/>
                </a:cubicBezTo>
                <a:cubicBezTo>
                  <a:pt x="447" y="439"/>
                  <a:pt x="711" y="449"/>
                  <a:pt x="614" y="515"/>
                </a:cubicBezTo>
                <a:cubicBezTo>
                  <a:pt x="632" y="529"/>
                  <a:pt x="650" y="533"/>
                  <a:pt x="672" y="528"/>
                </a:cubicBezTo>
                <a:cubicBezTo>
                  <a:pt x="648" y="501"/>
                  <a:pt x="662" y="463"/>
                  <a:pt x="701" y="482"/>
                </a:cubicBezTo>
                <a:cubicBezTo>
                  <a:pt x="735" y="498"/>
                  <a:pt x="727" y="527"/>
                  <a:pt x="730" y="557"/>
                </a:cubicBezTo>
                <a:cubicBezTo>
                  <a:pt x="733" y="539"/>
                  <a:pt x="736" y="520"/>
                  <a:pt x="743" y="503"/>
                </a:cubicBezTo>
                <a:cubicBezTo>
                  <a:pt x="743" y="480"/>
                  <a:pt x="723" y="461"/>
                  <a:pt x="726" y="436"/>
                </a:cubicBezTo>
                <a:cubicBezTo>
                  <a:pt x="733" y="376"/>
                  <a:pt x="777" y="390"/>
                  <a:pt x="822" y="395"/>
                </a:cubicBezTo>
                <a:cubicBezTo>
                  <a:pt x="860" y="399"/>
                  <a:pt x="902" y="374"/>
                  <a:pt x="938" y="395"/>
                </a:cubicBezTo>
                <a:cubicBezTo>
                  <a:pt x="993" y="427"/>
                  <a:pt x="1012" y="487"/>
                  <a:pt x="1083" y="495"/>
                </a:cubicBezTo>
                <a:cubicBezTo>
                  <a:pt x="1056" y="473"/>
                  <a:pt x="1024" y="469"/>
                  <a:pt x="1000" y="441"/>
                </a:cubicBezTo>
                <a:cubicBezTo>
                  <a:pt x="980" y="417"/>
                  <a:pt x="965" y="392"/>
                  <a:pt x="934" y="382"/>
                </a:cubicBezTo>
                <a:cubicBezTo>
                  <a:pt x="905" y="373"/>
                  <a:pt x="870" y="381"/>
                  <a:pt x="847" y="357"/>
                </a:cubicBezTo>
                <a:cubicBezTo>
                  <a:pt x="825" y="336"/>
                  <a:pt x="835" y="319"/>
                  <a:pt x="863" y="320"/>
                </a:cubicBezTo>
                <a:cubicBezTo>
                  <a:pt x="852" y="284"/>
                  <a:pt x="781" y="263"/>
                  <a:pt x="847" y="233"/>
                </a:cubicBezTo>
                <a:cubicBezTo>
                  <a:pt x="817" y="240"/>
                  <a:pt x="788" y="245"/>
                  <a:pt x="759" y="233"/>
                </a:cubicBezTo>
                <a:cubicBezTo>
                  <a:pt x="781" y="193"/>
                  <a:pt x="835" y="210"/>
                  <a:pt x="855" y="179"/>
                </a:cubicBezTo>
                <a:cubicBezTo>
                  <a:pt x="867" y="160"/>
                  <a:pt x="826" y="131"/>
                  <a:pt x="817" y="116"/>
                </a:cubicBezTo>
                <a:cubicBezTo>
                  <a:pt x="808" y="100"/>
                  <a:pt x="789" y="46"/>
                  <a:pt x="772" y="37"/>
                </a:cubicBezTo>
                <a:cubicBezTo>
                  <a:pt x="798" y="35"/>
                  <a:pt x="789" y="27"/>
                  <a:pt x="815" y="29"/>
                </a:cubicBezTo>
                <a:cubicBezTo>
                  <a:pt x="850" y="31"/>
                  <a:pt x="892" y="47"/>
                  <a:pt x="926" y="54"/>
                </a:cubicBezTo>
                <a:cubicBezTo>
                  <a:pt x="956" y="61"/>
                  <a:pt x="1195" y="75"/>
                  <a:pt x="1112" y="112"/>
                </a:cubicBezTo>
                <a:cubicBezTo>
                  <a:pt x="1164" y="111"/>
                  <a:pt x="1117" y="173"/>
                  <a:pt x="1096" y="183"/>
                </a:cubicBezTo>
                <a:cubicBezTo>
                  <a:pt x="1123" y="172"/>
                  <a:pt x="1155" y="171"/>
                  <a:pt x="1183" y="183"/>
                </a:cubicBezTo>
                <a:cubicBezTo>
                  <a:pt x="1169" y="202"/>
                  <a:pt x="1170" y="203"/>
                  <a:pt x="1175" y="224"/>
                </a:cubicBezTo>
                <a:cubicBezTo>
                  <a:pt x="1191" y="176"/>
                  <a:pt x="1245" y="197"/>
                  <a:pt x="1279" y="212"/>
                </a:cubicBezTo>
                <a:cubicBezTo>
                  <a:pt x="1333" y="236"/>
                  <a:pt x="1365" y="215"/>
                  <a:pt x="1420" y="204"/>
                </a:cubicBezTo>
                <a:cubicBezTo>
                  <a:pt x="1409" y="264"/>
                  <a:pt x="1373" y="291"/>
                  <a:pt x="1333" y="333"/>
                </a:cubicBezTo>
                <a:cubicBezTo>
                  <a:pt x="1354" y="337"/>
                  <a:pt x="1366" y="349"/>
                  <a:pt x="1374" y="370"/>
                </a:cubicBezTo>
                <a:cubicBezTo>
                  <a:pt x="1351" y="313"/>
                  <a:pt x="1487" y="347"/>
                  <a:pt x="1511" y="370"/>
                </a:cubicBezTo>
                <a:cubicBezTo>
                  <a:pt x="1522" y="340"/>
                  <a:pt x="1589" y="291"/>
                  <a:pt x="1528" y="320"/>
                </a:cubicBezTo>
                <a:cubicBezTo>
                  <a:pt x="1559" y="300"/>
                  <a:pt x="1678" y="240"/>
                  <a:pt x="1686" y="308"/>
                </a:cubicBezTo>
                <a:cubicBezTo>
                  <a:pt x="1681" y="269"/>
                  <a:pt x="1724" y="247"/>
                  <a:pt x="1748" y="229"/>
                </a:cubicBezTo>
                <a:cubicBezTo>
                  <a:pt x="1799" y="190"/>
                  <a:pt x="1809" y="169"/>
                  <a:pt x="1877" y="194"/>
                </a:cubicBezTo>
                <a:cubicBezTo>
                  <a:pt x="1842" y="188"/>
                  <a:pt x="1755" y="195"/>
                  <a:pt x="1757" y="249"/>
                </a:cubicBezTo>
                <a:cubicBezTo>
                  <a:pt x="1807" y="199"/>
                  <a:pt x="1897" y="172"/>
                  <a:pt x="1958" y="222"/>
                </a:cubicBezTo>
                <a:cubicBezTo>
                  <a:pt x="1994" y="213"/>
                  <a:pt x="1974" y="174"/>
                  <a:pt x="1960" y="152"/>
                </a:cubicBezTo>
                <a:cubicBezTo>
                  <a:pt x="1992" y="149"/>
                  <a:pt x="2021" y="161"/>
                  <a:pt x="2049" y="173"/>
                </a:cubicBezTo>
                <a:cubicBezTo>
                  <a:pt x="2036" y="136"/>
                  <a:pt x="1960" y="147"/>
                  <a:pt x="2020" y="108"/>
                </a:cubicBezTo>
                <a:cubicBezTo>
                  <a:pt x="2017" y="168"/>
                  <a:pt x="2081" y="115"/>
                  <a:pt x="2091" y="151"/>
                </a:cubicBezTo>
                <a:cubicBezTo>
                  <a:pt x="2096" y="168"/>
                  <a:pt x="2066" y="190"/>
                  <a:pt x="2087" y="204"/>
                </a:cubicBezTo>
                <a:cubicBezTo>
                  <a:pt x="2102" y="214"/>
                  <a:pt x="2115" y="215"/>
                  <a:pt x="2115" y="238"/>
                </a:cubicBezTo>
                <a:cubicBezTo>
                  <a:pt x="2085" y="233"/>
                  <a:pt x="2060" y="216"/>
                  <a:pt x="2034" y="237"/>
                </a:cubicBezTo>
                <a:cubicBezTo>
                  <a:pt x="2023" y="247"/>
                  <a:pt x="2004" y="250"/>
                  <a:pt x="1986" y="247"/>
                </a:cubicBezTo>
                <a:cubicBezTo>
                  <a:pt x="2013" y="271"/>
                  <a:pt x="2039" y="298"/>
                  <a:pt x="2056" y="308"/>
                </a:cubicBezTo>
                <a:cubicBezTo>
                  <a:pt x="2046" y="287"/>
                  <a:pt x="2083" y="287"/>
                  <a:pt x="2102" y="287"/>
                </a:cubicBezTo>
                <a:cubicBezTo>
                  <a:pt x="2138" y="287"/>
                  <a:pt x="2140" y="368"/>
                  <a:pt x="2147" y="383"/>
                </a:cubicBezTo>
                <a:cubicBezTo>
                  <a:pt x="2185" y="374"/>
                  <a:pt x="2147" y="336"/>
                  <a:pt x="2195" y="330"/>
                </a:cubicBezTo>
                <a:cubicBezTo>
                  <a:pt x="2170" y="331"/>
                  <a:pt x="2155" y="329"/>
                  <a:pt x="2136" y="321"/>
                </a:cubicBezTo>
                <a:close/>
                <a:moveTo>
                  <a:pt x="705" y="0"/>
                </a:moveTo>
                <a:cubicBezTo>
                  <a:pt x="677" y="11"/>
                  <a:pt x="675" y="51"/>
                  <a:pt x="680" y="75"/>
                </a:cubicBezTo>
                <a:cubicBezTo>
                  <a:pt x="680" y="59"/>
                  <a:pt x="695" y="45"/>
                  <a:pt x="714" y="37"/>
                </a:cubicBezTo>
                <a:cubicBezTo>
                  <a:pt x="700" y="33"/>
                  <a:pt x="693" y="20"/>
                  <a:pt x="705" y="0"/>
                </a:cubicBezTo>
                <a:close/>
                <a:moveTo>
                  <a:pt x="743" y="33"/>
                </a:moveTo>
                <a:cubicBezTo>
                  <a:pt x="734" y="33"/>
                  <a:pt x="726" y="35"/>
                  <a:pt x="718" y="37"/>
                </a:cubicBezTo>
                <a:cubicBezTo>
                  <a:pt x="733" y="41"/>
                  <a:pt x="755" y="39"/>
                  <a:pt x="768" y="37"/>
                </a:cubicBezTo>
                <a:cubicBezTo>
                  <a:pt x="759" y="34"/>
                  <a:pt x="751" y="33"/>
                  <a:pt x="743" y="33"/>
                </a:cubicBezTo>
                <a:close/>
                <a:moveTo>
                  <a:pt x="1420" y="197"/>
                </a:moveTo>
                <a:cubicBezTo>
                  <a:pt x="1438" y="199"/>
                  <a:pt x="1456" y="199"/>
                  <a:pt x="1473" y="197"/>
                </a:cubicBezTo>
                <a:cubicBezTo>
                  <a:pt x="1461" y="165"/>
                  <a:pt x="1429" y="154"/>
                  <a:pt x="1399" y="167"/>
                </a:cubicBezTo>
                <a:cubicBezTo>
                  <a:pt x="1406" y="177"/>
                  <a:pt x="1413" y="187"/>
                  <a:pt x="1420" y="19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2" name="꙱ Georgia (GE) (H)">
            <a:extLst>
              <a:ext uri="{FF2B5EF4-FFF2-40B4-BE49-F238E27FC236}">
                <a16:creationId xmlns:a16="http://schemas.microsoft.com/office/drawing/2014/main" id="{4BA542D4-75A6-450F-99E4-6679C64D36E0}"/>
              </a:ext>
            </a:extLst>
          </p:cNvPr>
          <p:cNvSpPr>
            <a:spLocks/>
          </p:cNvSpPr>
          <p:nvPr/>
        </p:nvSpPr>
        <p:spPr bwMode="auto">
          <a:xfrm>
            <a:off x="5354539" y="1090078"/>
            <a:ext cx="171476" cy="80503"/>
          </a:xfrm>
          <a:custGeom>
            <a:avLst/>
            <a:gdLst>
              <a:gd name="T0" fmla="*/ 0 w 2086"/>
              <a:gd name="T1" fmla="*/ 160 h 978"/>
              <a:gd name="T2" fmla="*/ 392 w 2086"/>
              <a:gd name="T3" fmla="*/ 174 h 978"/>
              <a:gd name="T4" fmla="*/ 732 w 2086"/>
              <a:gd name="T5" fmla="*/ 228 h 978"/>
              <a:gd name="T6" fmla="*/ 844 w 2086"/>
              <a:gd name="T7" fmla="*/ 240 h 978"/>
              <a:gd name="T8" fmla="*/ 1106 w 2086"/>
              <a:gd name="T9" fmla="*/ 392 h 978"/>
              <a:gd name="T10" fmla="*/ 1129 w 2086"/>
              <a:gd name="T11" fmla="*/ 418 h 978"/>
              <a:gd name="T12" fmla="*/ 1408 w 2086"/>
              <a:gd name="T13" fmla="*/ 421 h 978"/>
              <a:gd name="T14" fmla="*/ 1571 w 2086"/>
              <a:gd name="T15" fmla="*/ 445 h 978"/>
              <a:gd name="T16" fmla="*/ 1689 w 2086"/>
              <a:gd name="T17" fmla="*/ 484 h 978"/>
              <a:gd name="T18" fmla="*/ 1696 w 2086"/>
              <a:gd name="T19" fmla="*/ 578 h 978"/>
              <a:gd name="T20" fmla="*/ 1902 w 2086"/>
              <a:gd name="T21" fmla="*/ 664 h 978"/>
              <a:gd name="T22" fmla="*/ 1891 w 2086"/>
              <a:gd name="T23" fmla="*/ 793 h 978"/>
              <a:gd name="T24" fmla="*/ 1925 w 2086"/>
              <a:gd name="T25" fmla="*/ 820 h 978"/>
              <a:gd name="T26" fmla="*/ 2012 w 2086"/>
              <a:gd name="T27" fmla="*/ 956 h 978"/>
              <a:gd name="T28" fmla="*/ 1909 w 2086"/>
              <a:gd name="T29" fmla="*/ 934 h 978"/>
              <a:gd name="T30" fmla="*/ 1768 w 2086"/>
              <a:gd name="T31" fmla="*/ 902 h 978"/>
              <a:gd name="T32" fmla="*/ 1578 w 2086"/>
              <a:gd name="T33" fmla="*/ 868 h 978"/>
              <a:gd name="T34" fmla="*/ 1509 w 2086"/>
              <a:gd name="T35" fmla="*/ 923 h 978"/>
              <a:gd name="T36" fmla="*/ 1357 w 2086"/>
              <a:gd name="T37" fmla="*/ 919 h 978"/>
              <a:gd name="T38" fmla="*/ 1204 w 2086"/>
              <a:gd name="T39" fmla="*/ 946 h 978"/>
              <a:gd name="T40" fmla="*/ 1091 w 2086"/>
              <a:gd name="T41" fmla="*/ 935 h 978"/>
              <a:gd name="T42" fmla="*/ 1019 w 2086"/>
              <a:gd name="T43" fmla="*/ 911 h 978"/>
              <a:gd name="T44" fmla="*/ 1002 w 2086"/>
              <a:gd name="T45" fmla="*/ 883 h 978"/>
              <a:gd name="T46" fmla="*/ 891 w 2086"/>
              <a:gd name="T47" fmla="*/ 819 h 978"/>
              <a:gd name="T48" fmla="*/ 820 w 2086"/>
              <a:gd name="T49" fmla="*/ 832 h 978"/>
              <a:gd name="T50" fmla="*/ 660 w 2086"/>
              <a:gd name="T51" fmla="*/ 822 h 978"/>
              <a:gd name="T52" fmla="*/ 618 w 2086"/>
              <a:gd name="T53" fmla="*/ 846 h 978"/>
              <a:gd name="T54" fmla="*/ 527 w 2086"/>
              <a:gd name="T55" fmla="*/ 823 h 978"/>
              <a:gd name="T56" fmla="*/ 547 w 2086"/>
              <a:gd name="T57" fmla="*/ 615 h 978"/>
              <a:gd name="T58" fmla="*/ 455 w 2086"/>
              <a:gd name="T59" fmla="*/ 411 h 978"/>
              <a:gd name="T60" fmla="*/ 317 w 2086"/>
              <a:gd name="T61" fmla="*/ 315 h 978"/>
              <a:gd name="T62" fmla="*/ 157 w 2086"/>
              <a:gd name="T63" fmla="*/ 255 h 978"/>
              <a:gd name="T64" fmla="*/ 0 w 2086"/>
              <a:gd name="T65" fmla="*/ 160 h 9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86" h="978">
                <a:moveTo>
                  <a:pt x="0" y="160"/>
                </a:moveTo>
                <a:cubicBezTo>
                  <a:pt x="1" y="0"/>
                  <a:pt x="329" y="147"/>
                  <a:pt x="392" y="174"/>
                </a:cubicBezTo>
                <a:cubicBezTo>
                  <a:pt x="631" y="279"/>
                  <a:pt x="620" y="163"/>
                  <a:pt x="732" y="228"/>
                </a:cubicBezTo>
                <a:cubicBezTo>
                  <a:pt x="750" y="239"/>
                  <a:pt x="811" y="222"/>
                  <a:pt x="844" y="240"/>
                </a:cubicBezTo>
                <a:cubicBezTo>
                  <a:pt x="908" y="277"/>
                  <a:pt x="1058" y="342"/>
                  <a:pt x="1106" y="392"/>
                </a:cubicBezTo>
                <a:cubicBezTo>
                  <a:pt x="1134" y="422"/>
                  <a:pt x="1094" y="404"/>
                  <a:pt x="1129" y="418"/>
                </a:cubicBezTo>
                <a:cubicBezTo>
                  <a:pt x="1216" y="453"/>
                  <a:pt x="1348" y="302"/>
                  <a:pt x="1408" y="421"/>
                </a:cubicBezTo>
                <a:cubicBezTo>
                  <a:pt x="1435" y="308"/>
                  <a:pt x="1521" y="428"/>
                  <a:pt x="1571" y="445"/>
                </a:cubicBezTo>
                <a:cubicBezTo>
                  <a:pt x="1605" y="457"/>
                  <a:pt x="1673" y="434"/>
                  <a:pt x="1689" y="484"/>
                </a:cubicBezTo>
                <a:cubicBezTo>
                  <a:pt x="1700" y="520"/>
                  <a:pt x="1660" y="546"/>
                  <a:pt x="1696" y="578"/>
                </a:cubicBezTo>
                <a:cubicBezTo>
                  <a:pt x="1779" y="639"/>
                  <a:pt x="1852" y="627"/>
                  <a:pt x="1902" y="664"/>
                </a:cubicBezTo>
                <a:cubicBezTo>
                  <a:pt x="1969" y="714"/>
                  <a:pt x="1857" y="746"/>
                  <a:pt x="1891" y="793"/>
                </a:cubicBezTo>
                <a:cubicBezTo>
                  <a:pt x="1898" y="801"/>
                  <a:pt x="1911" y="810"/>
                  <a:pt x="1925" y="820"/>
                </a:cubicBezTo>
                <a:cubicBezTo>
                  <a:pt x="1990" y="854"/>
                  <a:pt x="2086" y="919"/>
                  <a:pt x="2012" y="956"/>
                </a:cubicBezTo>
                <a:cubicBezTo>
                  <a:pt x="1975" y="978"/>
                  <a:pt x="1952" y="944"/>
                  <a:pt x="1909" y="934"/>
                </a:cubicBezTo>
                <a:cubicBezTo>
                  <a:pt x="1856" y="920"/>
                  <a:pt x="1817" y="945"/>
                  <a:pt x="1768" y="902"/>
                </a:cubicBezTo>
                <a:cubicBezTo>
                  <a:pt x="1664" y="829"/>
                  <a:pt x="1712" y="786"/>
                  <a:pt x="1578" y="868"/>
                </a:cubicBezTo>
                <a:lnTo>
                  <a:pt x="1509" y="923"/>
                </a:lnTo>
                <a:cubicBezTo>
                  <a:pt x="1458" y="926"/>
                  <a:pt x="1407" y="916"/>
                  <a:pt x="1357" y="919"/>
                </a:cubicBezTo>
                <a:cubicBezTo>
                  <a:pt x="1304" y="923"/>
                  <a:pt x="1259" y="946"/>
                  <a:pt x="1204" y="946"/>
                </a:cubicBezTo>
                <a:cubicBezTo>
                  <a:pt x="1151" y="946"/>
                  <a:pt x="1136" y="940"/>
                  <a:pt x="1091" y="935"/>
                </a:cubicBezTo>
                <a:cubicBezTo>
                  <a:pt x="1081" y="933"/>
                  <a:pt x="1007" y="937"/>
                  <a:pt x="1019" y="911"/>
                </a:cubicBezTo>
                <a:cubicBezTo>
                  <a:pt x="1026" y="894"/>
                  <a:pt x="1020" y="879"/>
                  <a:pt x="1002" y="883"/>
                </a:cubicBezTo>
                <a:cubicBezTo>
                  <a:pt x="995" y="878"/>
                  <a:pt x="929" y="808"/>
                  <a:pt x="891" y="819"/>
                </a:cubicBezTo>
                <a:cubicBezTo>
                  <a:pt x="917" y="760"/>
                  <a:pt x="830" y="796"/>
                  <a:pt x="820" y="832"/>
                </a:cubicBezTo>
                <a:cubicBezTo>
                  <a:pt x="810" y="869"/>
                  <a:pt x="691" y="830"/>
                  <a:pt x="660" y="822"/>
                </a:cubicBezTo>
                <a:cubicBezTo>
                  <a:pt x="633" y="819"/>
                  <a:pt x="641" y="847"/>
                  <a:pt x="618" y="846"/>
                </a:cubicBezTo>
                <a:cubicBezTo>
                  <a:pt x="579" y="846"/>
                  <a:pt x="560" y="803"/>
                  <a:pt x="527" y="823"/>
                </a:cubicBezTo>
                <a:cubicBezTo>
                  <a:pt x="517" y="801"/>
                  <a:pt x="612" y="706"/>
                  <a:pt x="547" y="615"/>
                </a:cubicBezTo>
                <a:cubicBezTo>
                  <a:pt x="504" y="553"/>
                  <a:pt x="498" y="473"/>
                  <a:pt x="455" y="411"/>
                </a:cubicBezTo>
                <a:cubicBezTo>
                  <a:pt x="420" y="359"/>
                  <a:pt x="355" y="364"/>
                  <a:pt x="317" y="315"/>
                </a:cubicBezTo>
                <a:cubicBezTo>
                  <a:pt x="282" y="269"/>
                  <a:pt x="208" y="262"/>
                  <a:pt x="157" y="255"/>
                </a:cubicBezTo>
                <a:cubicBezTo>
                  <a:pt x="85" y="245"/>
                  <a:pt x="68" y="169"/>
                  <a:pt x="0" y="16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3" name="꙱ Gambia (Republic of the Gambia) (GM) (H)">
            <a:extLst>
              <a:ext uri="{FF2B5EF4-FFF2-40B4-BE49-F238E27FC236}">
                <a16:creationId xmlns:a16="http://schemas.microsoft.com/office/drawing/2014/main" id="{1761C5A5-AAC6-460E-BB95-712658375C5B}"/>
              </a:ext>
            </a:extLst>
          </p:cNvPr>
          <p:cNvSpPr>
            <a:spLocks/>
          </p:cNvSpPr>
          <p:nvPr/>
        </p:nvSpPr>
        <p:spPr bwMode="auto">
          <a:xfrm>
            <a:off x="3956909" y="1969422"/>
            <a:ext cx="83672" cy="23738"/>
          </a:xfrm>
          <a:custGeom>
            <a:avLst/>
            <a:gdLst>
              <a:gd name="T0" fmla="*/ 7 w 1013"/>
              <a:gd name="T1" fmla="*/ 177 h 285"/>
              <a:gd name="T2" fmla="*/ 86 w 1013"/>
              <a:gd name="T3" fmla="*/ 198 h 285"/>
              <a:gd name="T4" fmla="*/ 212 w 1013"/>
              <a:gd name="T5" fmla="*/ 206 h 285"/>
              <a:gd name="T6" fmla="*/ 378 w 1013"/>
              <a:gd name="T7" fmla="*/ 138 h 285"/>
              <a:gd name="T8" fmla="*/ 92 w 1013"/>
              <a:gd name="T9" fmla="*/ 140 h 285"/>
              <a:gd name="T10" fmla="*/ 152 w 1013"/>
              <a:gd name="T11" fmla="*/ 94 h 285"/>
              <a:gd name="T12" fmla="*/ 418 w 1013"/>
              <a:gd name="T13" fmla="*/ 96 h 285"/>
              <a:gd name="T14" fmla="*/ 483 w 1013"/>
              <a:gd name="T15" fmla="*/ 40 h 285"/>
              <a:gd name="T16" fmla="*/ 610 w 1013"/>
              <a:gd name="T17" fmla="*/ 23 h 285"/>
              <a:gd name="T18" fmla="*/ 658 w 1013"/>
              <a:gd name="T19" fmla="*/ 76 h 285"/>
              <a:gd name="T20" fmla="*/ 718 w 1013"/>
              <a:gd name="T21" fmla="*/ 75 h 285"/>
              <a:gd name="T22" fmla="*/ 762 w 1013"/>
              <a:gd name="T23" fmla="*/ 133 h 285"/>
              <a:gd name="T24" fmla="*/ 849 w 1013"/>
              <a:gd name="T25" fmla="*/ 115 h 285"/>
              <a:gd name="T26" fmla="*/ 840 w 1013"/>
              <a:gd name="T27" fmla="*/ 221 h 285"/>
              <a:gd name="T28" fmla="*/ 530 w 1013"/>
              <a:gd name="T29" fmla="*/ 117 h 285"/>
              <a:gd name="T30" fmla="*/ 413 w 1013"/>
              <a:gd name="T31" fmla="*/ 176 h 285"/>
              <a:gd name="T32" fmla="*/ 316 w 1013"/>
              <a:gd name="T33" fmla="*/ 241 h 285"/>
              <a:gd name="T34" fmla="*/ 29 w 1013"/>
              <a:gd name="T35" fmla="*/ 285 h 285"/>
              <a:gd name="T36" fmla="*/ 7 w 1013"/>
              <a:gd name="T37" fmla="*/ 177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3" h="285">
                <a:moveTo>
                  <a:pt x="7" y="177"/>
                </a:moveTo>
                <a:cubicBezTo>
                  <a:pt x="65" y="131"/>
                  <a:pt x="57" y="133"/>
                  <a:pt x="86" y="198"/>
                </a:cubicBezTo>
                <a:cubicBezTo>
                  <a:pt x="109" y="247"/>
                  <a:pt x="167" y="184"/>
                  <a:pt x="212" y="206"/>
                </a:cubicBezTo>
                <a:cubicBezTo>
                  <a:pt x="144" y="162"/>
                  <a:pt x="364" y="146"/>
                  <a:pt x="378" y="138"/>
                </a:cubicBezTo>
                <a:cubicBezTo>
                  <a:pt x="157" y="124"/>
                  <a:pt x="143" y="234"/>
                  <a:pt x="92" y="140"/>
                </a:cubicBezTo>
                <a:cubicBezTo>
                  <a:pt x="66" y="92"/>
                  <a:pt x="118" y="91"/>
                  <a:pt x="152" y="94"/>
                </a:cubicBezTo>
                <a:cubicBezTo>
                  <a:pt x="238" y="97"/>
                  <a:pt x="327" y="94"/>
                  <a:pt x="418" y="96"/>
                </a:cubicBezTo>
                <a:cubicBezTo>
                  <a:pt x="439" y="96"/>
                  <a:pt x="431" y="25"/>
                  <a:pt x="483" y="40"/>
                </a:cubicBezTo>
                <a:cubicBezTo>
                  <a:pt x="525" y="52"/>
                  <a:pt x="567" y="0"/>
                  <a:pt x="610" y="23"/>
                </a:cubicBezTo>
                <a:cubicBezTo>
                  <a:pt x="632" y="34"/>
                  <a:pt x="637" y="63"/>
                  <a:pt x="658" y="76"/>
                </a:cubicBezTo>
                <a:cubicBezTo>
                  <a:pt x="683" y="90"/>
                  <a:pt x="700" y="64"/>
                  <a:pt x="718" y="75"/>
                </a:cubicBezTo>
                <a:cubicBezTo>
                  <a:pt x="743" y="90"/>
                  <a:pt x="737" y="120"/>
                  <a:pt x="762" y="133"/>
                </a:cubicBezTo>
                <a:cubicBezTo>
                  <a:pt x="789" y="144"/>
                  <a:pt x="823" y="122"/>
                  <a:pt x="849" y="115"/>
                </a:cubicBezTo>
                <a:cubicBezTo>
                  <a:pt x="947" y="85"/>
                  <a:pt x="1013" y="198"/>
                  <a:pt x="840" y="221"/>
                </a:cubicBezTo>
                <a:cubicBezTo>
                  <a:pt x="700" y="241"/>
                  <a:pt x="551" y="79"/>
                  <a:pt x="530" y="117"/>
                </a:cubicBezTo>
                <a:cubicBezTo>
                  <a:pt x="506" y="163"/>
                  <a:pt x="501" y="180"/>
                  <a:pt x="413" y="176"/>
                </a:cubicBezTo>
                <a:cubicBezTo>
                  <a:pt x="308" y="178"/>
                  <a:pt x="307" y="236"/>
                  <a:pt x="316" y="241"/>
                </a:cubicBezTo>
                <a:cubicBezTo>
                  <a:pt x="316" y="249"/>
                  <a:pt x="41" y="219"/>
                  <a:pt x="29" y="285"/>
                </a:cubicBezTo>
                <a:cubicBezTo>
                  <a:pt x="12" y="252"/>
                  <a:pt x="0" y="213"/>
                  <a:pt x="7" y="17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4" name="꙱ Galápagos Islands, Ecuador (Republic of Ecuador) (EC) (H)">
            <a:extLst>
              <a:ext uri="{FF2B5EF4-FFF2-40B4-BE49-F238E27FC236}">
                <a16:creationId xmlns:a16="http://schemas.microsoft.com/office/drawing/2014/main" id="{322DBD6E-0A73-4C64-8E7D-105BA1F42EA2}"/>
              </a:ext>
            </a:extLst>
          </p:cNvPr>
          <p:cNvSpPr>
            <a:spLocks noEditPoints="1"/>
          </p:cNvSpPr>
          <p:nvPr/>
        </p:nvSpPr>
        <p:spPr bwMode="auto">
          <a:xfrm>
            <a:off x="2004564" y="2366779"/>
            <a:ext cx="65078" cy="50573"/>
          </a:xfrm>
          <a:custGeom>
            <a:avLst/>
            <a:gdLst>
              <a:gd name="T0" fmla="*/ 33 w 782"/>
              <a:gd name="T1" fmla="*/ 131 h 614"/>
              <a:gd name="T2" fmla="*/ 100 w 782"/>
              <a:gd name="T3" fmla="*/ 214 h 614"/>
              <a:gd name="T4" fmla="*/ 184 w 782"/>
              <a:gd name="T5" fmla="*/ 356 h 614"/>
              <a:gd name="T6" fmla="*/ 116 w 782"/>
              <a:gd name="T7" fmla="*/ 496 h 614"/>
              <a:gd name="T8" fmla="*/ 292 w 782"/>
              <a:gd name="T9" fmla="*/ 414 h 614"/>
              <a:gd name="T10" fmla="*/ 239 w 782"/>
              <a:gd name="T11" fmla="*/ 332 h 614"/>
              <a:gd name="T12" fmla="*/ 176 w 782"/>
              <a:gd name="T13" fmla="*/ 217 h 614"/>
              <a:gd name="T14" fmla="*/ 33 w 782"/>
              <a:gd name="T15" fmla="*/ 131 h 614"/>
              <a:gd name="T16" fmla="*/ 66 w 782"/>
              <a:gd name="T17" fmla="*/ 309 h 614"/>
              <a:gd name="T18" fmla="*/ 71 w 782"/>
              <a:gd name="T19" fmla="*/ 230 h 614"/>
              <a:gd name="T20" fmla="*/ 66 w 782"/>
              <a:gd name="T21" fmla="*/ 309 h 614"/>
              <a:gd name="T22" fmla="*/ 686 w 782"/>
              <a:gd name="T23" fmla="*/ 475 h 614"/>
              <a:gd name="T24" fmla="*/ 754 w 782"/>
              <a:gd name="T25" fmla="*/ 377 h 614"/>
              <a:gd name="T26" fmla="*/ 686 w 782"/>
              <a:gd name="T27" fmla="*/ 475 h 614"/>
              <a:gd name="T28" fmla="*/ 401 w 782"/>
              <a:gd name="T29" fmla="*/ 614 h 614"/>
              <a:gd name="T30" fmla="*/ 425 w 782"/>
              <a:gd name="T31" fmla="*/ 585 h 614"/>
              <a:gd name="T32" fmla="*/ 401 w 782"/>
              <a:gd name="T33" fmla="*/ 614 h 614"/>
              <a:gd name="T34" fmla="*/ 434 w 782"/>
              <a:gd name="T35" fmla="*/ 410 h 614"/>
              <a:gd name="T36" fmla="*/ 422 w 782"/>
              <a:gd name="T37" fmla="*/ 312 h 614"/>
              <a:gd name="T38" fmla="*/ 434 w 782"/>
              <a:gd name="T39" fmla="*/ 410 h 614"/>
              <a:gd name="T40" fmla="*/ 386 w 782"/>
              <a:gd name="T41" fmla="*/ 39 h 614"/>
              <a:gd name="T42" fmla="*/ 368 w 782"/>
              <a:gd name="T43" fmla="*/ 9 h 614"/>
              <a:gd name="T44" fmla="*/ 386 w 782"/>
              <a:gd name="T45" fmla="*/ 39 h 614"/>
              <a:gd name="T46" fmla="*/ 348 w 782"/>
              <a:gd name="T47" fmla="*/ 267 h 614"/>
              <a:gd name="T48" fmla="*/ 291 w 782"/>
              <a:gd name="T49" fmla="*/ 193 h 614"/>
              <a:gd name="T50" fmla="*/ 348 w 782"/>
              <a:gd name="T51" fmla="*/ 267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82" h="614">
                <a:moveTo>
                  <a:pt x="33" y="131"/>
                </a:moveTo>
                <a:cubicBezTo>
                  <a:pt x="85" y="141"/>
                  <a:pt x="86" y="172"/>
                  <a:pt x="100" y="214"/>
                </a:cubicBezTo>
                <a:cubicBezTo>
                  <a:pt x="118" y="267"/>
                  <a:pt x="167" y="302"/>
                  <a:pt x="184" y="356"/>
                </a:cubicBezTo>
                <a:cubicBezTo>
                  <a:pt x="127" y="373"/>
                  <a:pt x="17" y="450"/>
                  <a:pt x="116" y="496"/>
                </a:cubicBezTo>
                <a:cubicBezTo>
                  <a:pt x="170" y="520"/>
                  <a:pt x="283" y="476"/>
                  <a:pt x="292" y="414"/>
                </a:cubicBezTo>
                <a:cubicBezTo>
                  <a:pt x="298" y="370"/>
                  <a:pt x="233" y="368"/>
                  <a:pt x="239" y="332"/>
                </a:cubicBezTo>
                <a:cubicBezTo>
                  <a:pt x="247" y="276"/>
                  <a:pt x="202" y="257"/>
                  <a:pt x="176" y="217"/>
                </a:cubicBezTo>
                <a:cubicBezTo>
                  <a:pt x="130" y="145"/>
                  <a:pt x="134" y="72"/>
                  <a:pt x="33" y="131"/>
                </a:cubicBezTo>
                <a:close/>
                <a:moveTo>
                  <a:pt x="66" y="309"/>
                </a:moveTo>
                <a:cubicBezTo>
                  <a:pt x="102" y="301"/>
                  <a:pt x="111" y="239"/>
                  <a:pt x="71" y="230"/>
                </a:cubicBezTo>
                <a:cubicBezTo>
                  <a:pt x="0" y="213"/>
                  <a:pt x="26" y="289"/>
                  <a:pt x="66" y="309"/>
                </a:cubicBezTo>
                <a:close/>
                <a:moveTo>
                  <a:pt x="686" y="475"/>
                </a:moveTo>
                <a:cubicBezTo>
                  <a:pt x="720" y="472"/>
                  <a:pt x="782" y="413"/>
                  <a:pt x="754" y="377"/>
                </a:cubicBezTo>
                <a:cubicBezTo>
                  <a:pt x="723" y="383"/>
                  <a:pt x="656" y="438"/>
                  <a:pt x="686" y="475"/>
                </a:cubicBezTo>
                <a:close/>
                <a:moveTo>
                  <a:pt x="401" y="614"/>
                </a:moveTo>
                <a:cubicBezTo>
                  <a:pt x="410" y="605"/>
                  <a:pt x="418" y="595"/>
                  <a:pt x="425" y="585"/>
                </a:cubicBezTo>
                <a:cubicBezTo>
                  <a:pt x="389" y="553"/>
                  <a:pt x="366" y="601"/>
                  <a:pt x="401" y="614"/>
                </a:cubicBezTo>
                <a:close/>
                <a:moveTo>
                  <a:pt x="434" y="410"/>
                </a:moveTo>
                <a:cubicBezTo>
                  <a:pt x="495" y="393"/>
                  <a:pt x="494" y="301"/>
                  <a:pt x="422" y="312"/>
                </a:cubicBezTo>
                <a:cubicBezTo>
                  <a:pt x="349" y="322"/>
                  <a:pt x="366" y="409"/>
                  <a:pt x="434" y="410"/>
                </a:cubicBezTo>
                <a:close/>
                <a:moveTo>
                  <a:pt x="386" y="39"/>
                </a:moveTo>
                <a:cubicBezTo>
                  <a:pt x="408" y="10"/>
                  <a:pt x="403" y="0"/>
                  <a:pt x="368" y="9"/>
                </a:cubicBezTo>
                <a:cubicBezTo>
                  <a:pt x="374" y="19"/>
                  <a:pt x="380" y="29"/>
                  <a:pt x="386" y="39"/>
                </a:cubicBezTo>
                <a:close/>
                <a:moveTo>
                  <a:pt x="348" y="267"/>
                </a:moveTo>
                <a:cubicBezTo>
                  <a:pt x="383" y="226"/>
                  <a:pt x="329" y="193"/>
                  <a:pt x="291" y="193"/>
                </a:cubicBezTo>
                <a:cubicBezTo>
                  <a:pt x="205" y="193"/>
                  <a:pt x="344" y="265"/>
                  <a:pt x="348" y="26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5" name="꙱ Gabon (Gabonese Republic) (GA) (H)">
            <a:extLst>
              <a:ext uri="{FF2B5EF4-FFF2-40B4-BE49-F238E27FC236}">
                <a16:creationId xmlns:a16="http://schemas.microsoft.com/office/drawing/2014/main" id="{1C3C53BD-CEEB-4FF4-8072-287C6C247ACB}"/>
              </a:ext>
            </a:extLst>
          </p:cNvPr>
          <p:cNvSpPr>
            <a:spLocks noEditPoints="1"/>
          </p:cNvSpPr>
          <p:nvPr/>
        </p:nvSpPr>
        <p:spPr bwMode="auto">
          <a:xfrm>
            <a:off x="4615954" y="2305885"/>
            <a:ext cx="152882" cy="186809"/>
          </a:xfrm>
          <a:custGeom>
            <a:avLst/>
            <a:gdLst>
              <a:gd name="T0" fmla="*/ 16 w 1860"/>
              <a:gd name="T1" fmla="*/ 1090 h 2269"/>
              <a:gd name="T2" fmla="*/ 88 w 1860"/>
              <a:gd name="T3" fmla="*/ 1179 h 2269"/>
              <a:gd name="T4" fmla="*/ 206 w 1860"/>
              <a:gd name="T5" fmla="*/ 764 h 2269"/>
              <a:gd name="T6" fmla="*/ 337 w 1860"/>
              <a:gd name="T7" fmla="*/ 850 h 2269"/>
              <a:gd name="T8" fmla="*/ 226 w 1860"/>
              <a:gd name="T9" fmla="*/ 717 h 2269"/>
              <a:gd name="T10" fmla="*/ 277 w 1860"/>
              <a:gd name="T11" fmla="*/ 684 h 2269"/>
              <a:gd name="T12" fmla="*/ 341 w 1860"/>
              <a:gd name="T13" fmla="*/ 502 h 2269"/>
              <a:gd name="T14" fmla="*/ 817 w 1860"/>
              <a:gd name="T15" fmla="*/ 502 h 2269"/>
              <a:gd name="T16" fmla="*/ 944 w 1860"/>
              <a:gd name="T17" fmla="*/ 40 h 2269"/>
              <a:gd name="T18" fmla="*/ 1305 w 1860"/>
              <a:gd name="T19" fmla="*/ 63 h 2269"/>
              <a:gd name="T20" fmla="*/ 1413 w 1860"/>
              <a:gd name="T21" fmla="*/ 160 h 2269"/>
              <a:gd name="T22" fmla="*/ 1610 w 1860"/>
              <a:gd name="T23" fmla="*/ 365 h 2269"/>
              <a:gd name="T24" fmla="*/ 1710 w 1860"/>
              <a:gd name="T25" fmla="*/ 664 h 2269"/>
              <a:gd name="T26" fmla="*/ 1653 w 1860"/>
              <a:gd name="T27" fmla="*/ 953 h 2269"/>
              <a:gd name="T28" fmla="*/ 1802 w 1860"/>
              <a:gd name="T29" fmla="*/ 1051 h 2269"/>
              <a:gd name="T30" fmla="*/ 1783 w 1860"/>
              <a:gd name="T31" fmla="*/ 1437 h 2269"/>
              <a:gd name="T32" fmla="*/ 1730 w 1860"/>
              <a:gd name="T33" fmla="*/ 1670 h 2269"/>
              <a:gd name="T34" fmla="*/ 1587 w 1860"/>
              <a:gd name="T35" fmla="*/ 1613 h 2269"/>
              <a:gd name="T36" fmla="*/ 1346 w 1860"/>
              <a:gd name="T37" fmla="*/ 1711 h 2269"/>
              <a:gd name="T38" fmla="*/ 1053 w 1860"/>
              <a:gd name="T39" fmla="*/ 1730 h 2269"/>
              <a:gd name="T40" fmla="*/ 898 w 1860"/>
              <a:gd name="T41" fmla="*/ 1696 h 2269"/>
              <a:gd name="T42" fmla="*/ 952 w 1860"/>
              <a:gd name="T43" fmla="*/ 2010 h 2269"/>
              <a:gd name="T44" fmla="*/ 1004 w 1860"/>
              <a:gd name="T45" fmla="*/ 2123 h 2269"/>
              <a:gd name="T46" fmla="*/ 886 w 1860"/>
              <a:gd name="T47" fmla="*/ 2127 h 2269"/>
              <a:gd name="T48" fmla="*/ 583 w 1860"/>
              <a:gd name="T49" fmla="*/ 2031 h 2269"/>
              <a:gd name="T50" fmla="*/ 432 w 1860"/>
              <a:gd name="T51" fmla="*/ 1779 h 2269"/>
              <a:gd name="T52" fmla="*/ 177 w 1860"/>
              <a:gd name="T53" fmla="*/ 1536 h 2269"/>
              <a:gd name="T54" fmla="*/ 179 w 1860"/>
              <a:gd name="T55" fmla="*/ 1523 h 2269"/>
              <a:gd name="T56" fmla="*/ 93 w 1860"/>
              <a:gd name="T57" fmla="*/ 1336 h 2269"/>
              <a:gd name="T58" fmla="*/ 263 w 1860"/>
              <a:gd name="T59" fmla="*/ 1441 h 2269"/>
              <a:gd name="T60" fmla="*/ 173 w 1860"/>
              <a:gd name="T61" fmla="*/ 1417 h 2269"/>
              <a:gd name="T62" fmla="*/ 34 w 1860"/>
              <a:gd name="T63" fmla="*/ 1182 h 2269"/>
              <a:gd name="T64" fmla="*/ 88 w 1860"/>
              <a:gd name="T65" fmla="*/ 1140 h 2269"/>
              <a:gd name="T66" fmla="*/ 76 w 1860"/>
              <a:gd name="T67" fmla="*/ 1117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60" h="2269">
                <a:moveTo>
                  <a:pt x="34" y="1182"/>
                </a:moveTo>
                <a:cubicBezTo>
                  <a:pt x="14" y="1156"/>
                  <a:pt x="0" y="1122"/>
                  <a:pt x="16" y="1090"/>
                </a:cubicBezTo>
                <a:cubicBezTo>
                  <a:pt x="17" y="1114"/>
                  <a:pt x="26" y="1135"/>
                  <a:pt x="43" y="1152"/>
                </a:cubicBezTo>
                <a:cubicBezTo>
                  <a:pt x="50" y="1085"/>
                  <a:pt x="90" y="1141"/>
                  <a:pt x="88" y="1179"/>
                </a:cubicBezTo>
                <a:cubicBezTo>
                  <a:pt x="94" y="1097"/>
                  <a:pt x="178" y="1050"/>
                  <a:pt x="187" y="970"/>
                </a:cubicBezTo>
                <a:cubicBezTo>
                  <a:pt x="193" y="914"/>
                  <a:pt x="158" y="806"/>
                  <a:pt x="206" y="764"/>
                </a:cubicBezTo>
                <a:cubicBezTo>
                  <a:pt x="208" y="791"/>
                  <a:pt x="229" y="810"/>
                  <a:pt x="242" y="832"/>
                </a:cubicBezTo>
                <a:cubicBezTo>
                  <a:pt x="251" y="787"/>
                  <a:pt x="316" y="812"/>
                  <a:pt x="337" y="850"/>
                </a:cubicBezTo>
                <a:cubicBezTo>
                  <a:pt x="331" y="812"/>
                  <a:pt x="372" y="798"/>
                  <a:pt x="402" y="799"/>
                </a:cubicBezTo>
                <a:cubicBezTo>
                  <a:pt x="327" y="799"/>
                  <a:pt x="269" y="784"/>
                  <a:pt x="226" y="717"/>
                </a:cubicBezTo>
                <a:cubicBezTo>
                  <a:pt x="209" y="691"/>
                  <a:pt x="154" y="657"/>
                  <a:pt x="215" y="645"/>
                </a:cubicBezTo>
                <a:cubicBezTo>
                  <a:pt x="241" y="640"/>
                  <a:pt x="276" y="653"/>
                  <a:pt x="277" y="684"/>
                </a:cubicBezTo>
                <a:cubicBezTo>
                  <a:pt x="299" y="634"/>
                  <a:pt x="262" y="569"/>
                  <a:pt x="276" y="516"/>
                </a:cubicBezTo>
                <a:cubicBezTo>
                  <a:pt x="284" y="487"/>
                  <a:pt x="319" y="490"/>
                  <a:pt x="341" y="502"/>
                </a:cubicBezTo>
                <a:cubicBezTo>
                  <a:pt x="379" y="523"/>
                  <a:pt x="405" y="496"/>
                  <a:pt x="447" y="496"/>
                </a:cubicBezTo>
                <a:lnTo>
                  <a:pt x="817" y="502"/>
                </a:lnTo>
                <a:lnTo>
                  <a:pt x="817" y="95"/>
                </a:lnTo>
                <a:cubicBezTo>
                  <a:pt x="834" y="0"/>
                  <a:pt x="872" y="35"/>
                  <a:pt x="944" y="40"/>
                </a:cubicBezTo>
                <a:cubicBezTo>
                  <a:pt x="1004" y="43"/>
                  <a:pt x="1078" y="51"/>
                  <a:pt x="1142" y="48"/>
                </a:cubicBezTo>
                <a:cubicBezTo>
                  <a:pt x="1203" y="44"/>
                  <a:pt x="1264" y="65"/>
                  <a:pt x="1305" y="63"/>
                </a:cubicBezTo>
                <a:cubicBezTo>
                  <a:pt x="1381" y="59"/>
                  <a:pt x="1444" y="28"/>
                  <a:pt x="1436" y="88"/>
                </a:cubicBezTo>
                <a:cubicBezTo>
                  <a:pt x="1434" y="104"/>
                  <a:pt x="1427" y="127"/>
                  <a:pt x="1413" y="160"/>
                </a:cubicBezTo>
                <a:cubicBezTo>
                  <a:pt x="1372" y="255"/>
                  <a:pt x="1438" y="346"/>
                  <a:pt x="1405" y="431"/>
                </a:cubicBezTo>
                <a:cubicBezTo>
                  <a:pt x="1476" y="419"/>
                  <a:pt x="1538" y="384"/>
                  <a:pt x="1610" y="365"/>
                </a:cubicBezTo>
                <a:cubicBezTo>
                  <a:pt x="1732" y="333"/>
                  <a:pt x="1733" y="419"/>
                  <a:pt x="1767" y="481"/>
                </a:cubicBezTo>
                <a:cubicBezTo>
                  <a:pt x="1806" y="545"/>
                  <a:pt x="1838" y="638"/>
                  <a:pt x="1710" y="664"/>
                </a:cubicBezTo>
                <a:cubicBezTo>
                  <a:pt x="1641" y="680"/>
                  <a:pt x="1637" y="797"/>
                  <a:pt x="1644" y="852"/>
                </a:cubicBezTo>
                <a:cubicBezTo>
                  <a:pt x="1647" y="878"/>
                  <a:pt x="1592" y="949"/>
                  <a:pt x="1653" y="953"/>
                </a:cubicBezTo>
                <a:cubicBezTo>
                  <a:pt x="1683" y="954"/>
                  <a:pt x="1713" y="977"/>
                  <a:pt x="1710" y="999"/>
                </a:cubicBezTo>
                <a:cubicBezTo>
                  <a:pt x="1705" y="1030"/>
                  <a:pt x="1776" y="1025"/>
                  <a:pt x="1802" y="1051"/>
                </a:cubicBezTo>
                <a:cubicBezTo>
                  <a:pt x="1860" y="1108"/>
                  <a:pt x="1790" y="1181"/>
                  <a:pt x="1800" y="1243"/>
                </a:cubicBezTo>
                <a:cubicBezTo>
                  <a:pt x="1807" y="1283"/>
                  <a:pt x="1853" y="1401"/>
                  <a:pt x="1783" y="1437"/>
                </a:cubicBezTo>
                <a:cubicBezTo>
                  <a:pt x="1828" y="1467"/>
                  <a:pt x="1796" y="1545"/>
                  <a:pt x="1755" y="1562"/>
                </a:cubicBezTo>
                <a:cubicBezTo>
                  <a:pt x="1743" y="1567"/>
                  <a:pt x="1727" y="1666"/>
                  <a:pt x="1730" y="1670"/>
                </a:cubicBezTo>
                <a:cubicBezTo>
                  <a:pt x="1756" y="1700"/>
                  <a:pt x="1685" y="1774"/>
                  <a:pt x="1651" y="1770"/>
                </a:cubicBezTo>
                <a:cubicBezTo>
                  <a:pt x="1615" y="1767"/>
                  <a:pt x="1603" y="1642"/>
                  <a:pt x="1587" y="1613"/>
                </a:cubicBezTo>
                <a:cubicBezTo>
                  <a:pt x="1576" y="1651"/>
                  <a:pt x="1531" y="1730"/>
                  <a:pt x="1487" y="1735"/>
                </a:cubicBezTo>
                <a:cubicBezTo>
                  <a:pt x="1440" y="1741"/>
                  <a:pt x="1392" y="1686"/>
                  <a:pt x="1346" y="1711"/>
                </a:cubicBezTo>
                <a:cubicBezTo>
                  <a:pt x="1376" y="1594"/>
                  <a:pt x="1153" y="1410"/>
                  <a:pt x="1185" y="1604"/>
                </a:cubicBezTo>
                <a:cubicBezTo>
                  <a:pt x="1204" y="1719"/>
                  <a:pt x="1159" y="1720"/>
                  <a:pt x="1053" y="1730"/>
                </a:cubicBezTo>
                <a:cubicBezTo>
                  <a:pt x="1019" y="1733"/>
                  <a:pt x="1028" y="1704"/>
                  <a:pt x="995" y="1707"/>
                </a:cubicBezTo>
                <a:cubicBezTo>
                  <a:pt x="951" y="1710"/>
                  <a:pt x="942" y="1706"/>
                  <a:pt x="898" y="1696"/>
                </a:cubicBezTo>
                <a:cubicBezTo>
                  <a:pt x="914" y="1755"/>
                  <a:pt x="925" y="1818"/>
                  <a:pt x="886" y="1871"/>
                </a:cubicBezTo>
                <a:cubicBezTo>
                  <a:pt x="992" y="1834"/>
                  <a:pt x="942" y="1992"/>
                  <a:pt x="952" y="2010"/>
                </a:cubicBezTo>
                <a:cubicBezTo>
                  <a:pt x="971" y="2028"/>
                  <a:pt x="993" y="2028"/>
                  <a:pt x="1004" y="2045"/>
                </a:cubicBezTo>
                <a:cubicBezTo>
                  <a:pt x="1030" y="2084"/>
                  <a:pt x="1000" y="2090"/>
                  <a:pt x="1004" y="2123"/>
                </a:cubicBezTo>
                <a:cubicBezTo>
                  <a:pt x="1006" y="2150"/>
                  <a:pt x="1023" y="2188"/>
                  <a:pt x="975" y="2191"/>
                </a:cubicBezTo>
                <a:cubicBezTo>
                  <a:pt x="924" y="2193"/>
                  <a:pt x="923" y="2150"/>
                  <a:pt x="886" y="2127"/>
                </a:cubicBezTo>
                <a:cubicBezTo>
                  <a:pt x="849" y="2104"/>
                  <a:pt x="767" y="2243"/>
                  <a:pt x="758" y="2269"/>
                </a:cubicBezTo>
                <a:cubicBezTo>
                  <a:pt x="690" y="2215"/>
                  <a:pt x="631" y="2103"/>
                  <a:pt x="583" y="2031"/>
                </a:cubicBezTo>
                <a:cubicBezTo>
                  <a:pt x="514" y="1925"/>
                  <a:pt x="409" y="1840"/>
                  <a:pt x="319" y="1752"/>
                </a:cubicBezTo>
                <a:cubicBezTo>
                  <a:pt x="369" y="1721"/>
                  <a:pt x="385" y="1836"/>
                  <a:pt x="432" y="1779"/>
                </a:cubicBezTo>
                <a:cubicBezTo>
                  <a:pt x="398" y="1782"/>
                  <a:pt x="351" y="1741"/>
                  <a:pt x="314" y="1732"/>
                </a:cubicBezTo>
                <a:cubicBezTo>
                  <a:pt x="256" y="1717"/>
                  <a:pt x="214" y="1583"/>
                  <a:pt x="177" y="1536"/>
                </a:cubicBezTo>
                <a:cubicBezTo>
                  <a:pt x="214" y="1539"/>
                  <a:pt x="228" y="1580"/>
                  <a:pt x="263" y="1589"/>
                </a:cubicBezTo>
                <a:cubicBezTo>
                  <a:pt x="231" y="1538"/>
                  <a:pt x="225" y="1550"/>
                  <a:pt x="179" y="1523"/>
                </a:cubicBezTo>
                <a:cubicBezTo>
                  <a:pt x="159" y="1511"/>
                  <a:pt x="165" y="1474"/>
                  <a:pt x="160" y="1456"/>
                </a:cubicBezTo>
                <a:cubicBezTo>
                  <a:pt x="148" y="1411"/>
                  <a:pt x="115" y="1376"/>
                  <a:pt x="93" y="1336"/>
                </a:cubicBezTo>
                <a:cubicBezTo>
                  <a:pt x="122" y="1360"/>
                  <a:pt x="179" y="1413"/>
                  <a:pt x="170" y="1456"/>
                </a:cubicBezTo>
                <a:cubicBezTo>
                  <a:pt x="200" y="1445"/>
                  <a:pt x="231" y="1439"/>
                  <a:pt x="263" y="1441"/>
                </a:cubicBezTo>
                <a:cubicBezTo>
                  <a:pt x="246" y="1428"/>
                  <a:pt x="232" y="1412"/>
                  <a:pt x="221" y="1393"/>
                </a:cubicBezTo>
                <a:cubicBezTo>
                  <a:pt x="214" y="1416"/>
                  <a:pt x="197" y="1429"/>
                  <a:pt x="173" y="1417"/>
                </a:cubicBezTo>
                <a:cubicBezTo>
                  <a:pt x="177" y="1386"/>
                  <a:pt x="202" y="1358"/>
                  <a:pt x="188" y="1325"/>
                </a:cubicBezTo>
                <a:cubicBezTo>
                  <a:pt x="142" y="1461"/>
                  <a:pt x="56" y="1199"/>
                  <a:pt x="34" y="1182"/>
                </a:cubicBezTo>
                <a:close/>
                <a:moveTo>
                  <a:pt x="76" y="1117"/>
                </a:moveTo>
                <a:cubicBezTo>
                  <a:pt x="80" y="1125"/>
                  <a:pt x="84" y="1133"/>
                  <a:pt x="88" y="1140"/>
                </a:cubicBezTo>
                <a:cubicBezTo>
                  <a:pt x="99" y="1120"/>
                  <a:pt x="96" y="1103"/>
                  <a:pt x="78" y="1087"/>
                </a:cubicBezTo>
                <a:cubicBezTo>
                  <a:pt x="77" y="1097"/>
                  <a:pt x="77" y="1107"/>
                  <a:pt x="76" y="111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6" name="꙱ French Southern and Antarctic Lands (Territory of the French Southern and Antarctic Lands) (TF) (H)">
            <a:extLst>
              <a:ext uri="{FF2B5EF4-FFF2-40B4-BE49-F238E27FC236}">
                <a16:creationId xmlns:a16="http://schemas.microsoft.com/office/drawing/2014/main" id="{D46E2241-4A9C-4127-A3D6-1206FAACB7B7}"/>
              </a:ext>
            </a:extLst>
          </p:cNvPr>
          <p:cNvSpPr>
            <a:spLocks/>
          </p:cNvSpPr>
          <p:nvPr/>
        </p:nvSpPr>
        <p:spPr bwMode="auto">
          <a:xfrm>
            <a:off x="5975364" y="3804486"/>
            <a:ext cx="49583" cy="31995"/>
          </a:xfrm>
          <a:custGeom>
            <a:avLst/>
            <a:gdLst>
              <a:gd name="T0" fmla="*/ 205 w 593"/>
              <a:gd name="T1" fmla="*/ 149 h 388"/>
              <a:gd name="T2" fmla="*/ 179 w 593"/>
              <a:gd name="T3" fmla="*/ 119 h 388"/>
              <a:gd name="T4" fmla="*/ 149 w 593"/>
              <a:gd name="T5" fmla="*/ 149 h 388"/>
              <a:gd name="T6" fmla="*/ 220 w 593"/>
              <a:gd name="T7" fmla="*/ 36 h 388"/>
              <a:gd name="T8" fmla="*/ 158 w 593"/>
              <a:gd name="T9" fmla="*/ 56 h 388"/>
              <a:gd name="T10" fmla="*/ 196 w 593"/>
              <a:gd name="T11" fmla="*/ 0 h 388"/>
              <a:gd name="T12" fmla="*/ 134 w 593"/>
              <a:gd name="T13" fmla="*/ 110 h 388"/>
              <a:gd name="T14" fmla="*/ 104 w 593"/>
              <a:gd name="T15" fmla="*/ 178 h 388"/>
              <a:gd name="T16" fmla="*/ 45 w 593"/>
              <a:gd name="T17" fmla="*/ 313 h 388"/>
              <a:gd name="T18" fmla="*/ 128 w 593"/>
              <a:gd name="T19" fmla="*/ 327 h 388"/>
              <a:gd name="T20" fmla="*/ 224 w 593"/>
              <a:gd name="T21" fmla="*/ 326 h 388"/>
              <a:gd name="T22" fmla="*/ 285 w 593"/>
              <a:gd name="T23" fmla="*/ 291 h 388"/>
              <a:gd name="T24" fmla="*/ 333 w 593"/>
              <a:gd name="T25" fmla="*/ 359 h 388"/>
              <a:gd name="T26" fmla="*/ 426 w 593"/>
              <a:gd name="T27" fmla="*/ 328 h 388"/>
              <a:gd name="T28" fmla="*/ 405 w 593"/>
              <a:gd name="T29" fmla="*/ 298 h 388"/>
              <a:gd name="T30" fmla="*/ 327 w 593"/>
              <a:gd name="T31" fmla="*/ 252 h 388"/>
              <a:gd name="T32" fmla="*/ 362 w 593"/>
              <a:gd name="T33" fmla="*/ 234 h 388"/>
              <a:gd name="T34" fmla="*/ 459 w 593"/>
              <a:gd name="T35" fmla="*/ 244 h 388"/>
              <a:gd name="T36" fmla="*/ 496 w 593"/>
              <a:gd name="T37" fmla="*/ 234 h 388"/>
              <a:gd name="T38" fmla="*/ 482 w 593"/>
              <a:gd name="T39" fmla="*/ 164 h 388"/>
              <a:gd name="T40" fmla="*/ 392 w 593"/>
              <a:gd name="T41" fmla="*/ 177 h 388"/>
              <a:gd name="T42" fmla="*/ 336 w 593"/>
              <a:gd name="T43" fmla="*/ 216 h 388"/>
              <a:gd name="T44" fmla="*/ 321 w 593"/>
              <a:gd name="T45" fmla="*/ 205 h 388"/>
              <a:gd name="T46" fmla="*/ 253 w 593"/>
              <a:gd name="T47" fmla="*/ 163 h 388"/>
              <a:gd name="T48" fmla="*/ 220 w 593"/>
              <a:gd name="T49" fmla="*/ 178 h 388"/>
              <a:gd name="T50" fmla="*/ 309 w 593"/>
              <a:gd name="T51" fmla="*/ 104 h 388"/>
              <a:gd name="T52" fmla="*/ 208 w 593"/>
              <a:gd name="T53" fmla="*/ 149 h 388"/>
              <a:gd name="T54" fmla="*/ 271 w 593"/>
              <a:gd name="T55" fmla="*/ 77 h 388"/>
              <a:gd name="T56" fmla="*/ 205 w 593"/>
              <a:gd name="T57" fmla="*/ 149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93" h="388">
                <a:moveTo>
                  <a:pt x="205" y="149"/>
                </a:moveTo>
                <a:cubicBezTo>
                  <a:pt x="194" y="141"/>
                  <a:pt x="185" y="131"/>
                  <a:pt x="179" y="119"/>
                </a:cubicBezTo>
                <a:cubicBezTo>
                  <a:pt x="168" y="128"/>
                  <a:pt x="158" y="138"/>
                  <a:pt x="149" y="149"/>
                </a:cubicBezTo>
                <a:cubicBezTo>
                  <a:pt x="167" y="120"/>
                  <a:pt x="229" y="74"/>
                  <a:pt x="220" y="36"/>
                </a:cubicBezTo>
                <a:cubicBezTo>
                  <a:pt x="202" y="51"/>
                  <a:pt x="181" y="58"/>
                  <a:pt x="158" y="56"/>
                </a:cubicBezTo>
                <a:cubicBezTo>
                  <a:pt x="180" y="46"/>
                  <a:pt x="196" y="26"/>
                  <a:pt x="196" y="0"/>
                </a:cubicBezTo>
                <a:cubicBezTo>
                  <a:pt x="164" y="11"/>
                  <a:pt x="107" y="73"/>
                  <a:pt x="134" y="110"/>
                </a:cubicBezTo>
                <a:cubicBezTo>
                  <a:pt x="94" y="107"/>
                  <a:pt x="76" y="151"/>
                  <a:pt x="104" y="178"/>
                </a:cubicBezTo>
                <a:cubicBezTo>
                  <a:pt x="64" y="175"/>
                  <a:pt x="73" y="273"/>
                  <a:pt x="45" y="313"/>
                </a:cubicBezTo>
                <a:cubicBezTo>
                  <a:pt x="0" y="379"/>
                  <a:pt x="98" y="365"/>
                  <a:pt x="128" y="327"/>
                </a:cubicBezTo>
                <a:cubicBezTo>
                  <a:pt x="160" y="285"/>
                  <a:pt x="179" y="308"/>
                  <a:pt x="224" y="326"/>
                </a:cubicBezTo>
                <a:cubicBezTo>
                  <a:pt x="261" y="340"/>
                  <a:pt x="312" y="348"/>
                  <a:pt x="285" y="291"/>
                </a:cubicBezTo>
                <a:cubicBezTo>
                  <a:pt x="328" y="290"/>
                  <a:pt x="304" y="340"/>
                  <a:pt x="333" y="359"/>
                </a:cubicBezTo>
                <a:cubicBezTo>
                  <a:pt x="377" y="388"/>
                  <a:pt x="391" y="332"/>
                  <a:pt x="426" y="328"/>
                </a:cubicBezTo>
                <a:cubicBezTo>
                  <a:pt x="482" y="321"/>
                  <a:pt x="429" y="275"/>
                  <a:pt x="405" y="298"/>
                </a:cubicBezTo>
                <a:cubicBezTo>
                  <a:pt x="372" y="331"/>
                  <a:pt x="304" y="301"/>
                  <a:pt x="327" y="252"/>
                </a:cubicBezTo>
                <a:cubicBezTo>
                  <a:pt x="352" y="273"/>
                  <a:pt x="374" y="272"/>
                  <a:pt x="362" y="234"/>
                </a:cubicBezTo>
                <a:cubicBezTo>
                  <a:pt x="393" y="248"/>
                  <a:pt x="432" y="225"/>
                  <a:pt x="459" y="244"/>
                </a:cubicBezTo>
                <a:cubicBezTo>
                  <a:pt x="475" y="255"/>
                  <a:pt x="544" y="294"/>
                  <a:pt x="496" y="234"/>
                </a:cubicBezTo>
                <a:cubicBezTo>
                  <a:pt x="593" y="268"/>
                  <a:pt x="572" y="53"/>
                  <a:pt x="482" y="164"/>
                </a:cubicBezTo>
                <a:cubicBezTo>
                  <a:pt x="471" y="177"/>
                  <a:pt x="410" y="169"/>
                  <a:pt x="392" y="177"/>
                </a:cubicBezTo>
                <a:cubicBezTo>
                  <a:pt x="371" y="187"/>
                  <a:pt x="356" y="205"/>
                  <a:pt x="336" y="216"/>
                </a:cubicBezTo>
                <a:cubicBezTo>
                  <a:pt x="321" y="224"/>
                  <a:pt x="251" y="224"/>
                  <a:pt x="321" y="205"/>
                </a:cubicBezTo>
                <a:cubicBezTo>
                  <a:pt x="290" y="213"/>
                  <a:pt x="252" y="202"/>
                  <a:pt x="253" y="163"/>
                </a:cubicBezTo>
                <a:cubicBezTo>
                  <a:pt x="241" y="167"/>
                  <a:pt x="230" y="172"/>
                  <a:pt x="220" y="178"/>
                </a:cubicBezTo>
                <a:cubicBezTo>
                  <a:pt x="248" y="146"/>
                  <a:pt x="333" y="171"/>
                  <a:pt x="309" y="104"/>
                </a:cubicBezTo>
                <a:cubicBezTo>
                  <a:pt x="296" y="144"/>
                  <a:pt x="243" y="148"/>
                  <a:pt x="208" y="149"/>
                </a:cubicBezTo>
                <a:cubicBezTo>
                  <a:pt x="240" y="139"/>
                  <a:pt x="269" y="112"/>
                  <a:pt x="271" y="77"/>
                </a:cubicBezTo>
                <a:cubicBezTo>
                  <a:pt x="236" y="84"/>
                  <a:pt x="207" y="112"/>
                  <a:pt x="205" y="14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7" name="꙱ French Polynesia (PF) (H)">
            <a:extLst>
              <a:ext uri="{FF2B5EF4-FFF2-40B4-BE49-F238E27FC236}">
                <a16:creationId xmlns:a16="http://schemas.microsoft.com/office/drawing/2014/main" id="{69A92599-B0F4-4206-B93E-1AC5AB31DB7A}"/>
              </a:ext>
            </a:extLst>
          </p:cNvPr>
          <p:cNvSpPr>
            <a:spLocks noEditPoints="1"/>
          </p:cNvSpPr>
          <p:nvPr/>
        </p:nvSpPr>
        <p:spPr bwMode="auto">
          <a:xfrm>
            <a:off x="501569" y="2635123"/>
            <a:ext cx="295434" cy="267313"/>
          </a:xfrm>
          <a:custGeom>
            <a:avLst/>
            <a:gdLst>
              <a:gd name="T0" fmla="*/ 3522 w 3587"/>
              <a:gd name="T1" fmla="*/ 388 h 3246"/>
              <a:gd name="T2" fmla="*/ 3587 w 3587"/>
              <a:gd name="T3" fmla="*/ 346 h 3246"/>
              <a:gd name="T4" fmla="*/ 3505 w 3587"/>
              <a:gd name="T5" fmla="*/ 342 h 3246"/>
              <a:gd name="T6" fmla="*/ 3522 w 3587"/>
              <a:gd name="T7" fmla="*/ 388 h 3246"/>
              <a:gd name="T8" fmla="*/ 3314 w 3587"/>
              <a:gd name="T9" fmla="*/ 64 h 3246"/>
              <a:gd name="T10" fmla="*/ 3343 w 3587"/>
              <a:gd name="T11" fmla="*/ 43 h 3246"/>
              <a:gd name="T12" fmla="*/ 3314 w 3587"/>
              <a:gd name="T13" fmla="*/ 64 h 3246"/>
              <a:gd name="T14" fmla="*/ 3180 w 3587"/>
              <a:gd name="T15" fmla="*/ 242 h 3246"/>
              <a:gd name="T16" fmla="*/ 3159 w 3587"/>
              <a:gd name="T17" fmla="*/ 212 h 3246"/>
              <a:gd name="T18" fmla="*/ 3180 w 3587"/>
              <a:gd name="T19" fmla="*/ 242 h 3246"/>
              <a:gd name="T20" fmla="*/ 3136 w 3587"/>
              <a:gd name="T21" fmla="*/ 67 h 3246"/>
              <a:gd name="T22" fmla="*/ 3183 w 3587"/>
              <a:gd name="T23" fmla="*/ 40 h 3246"/>
              <a:gd name="T24" fmla="*/ 3109 w 3587"/>
              <a:gd name="T25" fmla="*/ 5 h 3246"/>
              <a:gd name="T26" fmla="*/ 3136 w 3587"/>
              <a:gd name="T27" fmla="*/ 67 h 3246"/>
              <a:gd name="T28" fmla="*/ 597 w 3587"/>
              <a:gd name="T29" fmla="*/ 3140 h 3246"/>
              <a:gd name="T30" fmla="*/ 567 w 3587"/>
              <a:gd name="T31" fmla="*/ 3119 h 3246"/>
              <a:gd name="T32" fmla="*/ 597 w 3587"/>
              <a:gd name="T33" fmla="*/ 3140 h 3246"/>
              <a:gd name="T34" fmla="*/ 772 w 3587"/>
              <a:gd name="T35" fmla="*/ 3208 h 3246"/>
              <a:gd name="T36" fmla="*/ 832 w 3587"/>
              <a:gd name="T37" fmla="*/ 3246 h 3246"/>
              <a:gd name="T38" fmla="*/ 792 w 3587"/>
              <a:gd name="T39" fmla="*/ 3200 h 3246"/>
              <a:gd name="T40" fmla="*/ 730 w 3587"/>
              <a:gd name="T41" fmla="*/ 3120 h 3246"/>
              <a:gd name="T42" fmla="*/ 679 w 3587"/>
              <a:gd name="T43" fmla="*/ 3171 h 3246"/>
              <a:gd name="T44" fmla="*/ 772 w 3587"/>
              <a:gd name="T45" fmla="*/ 3208 h 3246"/>
              <a:gd name="T46" fmla="*/ 51 w 3587"/>
              <a:gd name="T47" fmla="*/ 2902 h 3246"/>
              <a:gd name="T48" fmla="*/ 33 w 3587"/>
              <a:gd name="T49" fmla="*/ 2872 h 3246"/>
              <a:gd name="T50" fmla="*/ 51 w 3587"/>
              <a:gd name="T51" fmla="*/ 2902 h 3246"/>
              <a:gd name="T52" fmla="*/ 27 w 3587"/>
              <a:gd name="T53" fmla="*/ 2822 h 3246"/>
              <a:gd name="T54" fmla="*/ 0 w 3587"/>
              <a:gd name="T55" fmla="*/ 2793 h 3246"/>
              <a:gd name="T56" fmla="*/ 27 w 3587"/>
              <a:gd name="T57" fmla="*/ 2822 h 3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87" h="3246">
                <a:moveTo>
                  <a:pt x="3522" y="388"/>
                </a:moveTo>
                <a:cubicBezTo>
                  <a:pt x="3530" y="360"/>
                  <a:pt x="3570" y="368"/>
                  <a:pt x="3587" y="346"/>
                </a:cubicBezTo>
                <a:cubicBezTo>
                  <a:pt x="3558" y="350"/>
                  <a:pt x="3534" y="328"/>
                  <a:pt x="3505" y="342"/>
                </a:cubicBezTo>
                <a:cubicBezTo>
                  <a:pt x="3474" y="358"/>
                  <a:pt x="3497" y="386"/>
                  <a:pt x="3522" y="388"/>
                </a:cubicBezTo>
                <a:close/>
                <a:moveTo>
                  <a:pt x="3314" y="64"/>
                </a:moveTo>
                <a:cubicBezTo>
                  <a:pt x="3324" y="57"/>
                  <a:pt x="3333" y="50"/>
                  <a:pt x="3343" y="43"/>
                </a:cubicBezTo>
                <a:cubicBezTo>
                  <a:pt x="3314" y="24"/>
                  <a:pt x="3304" y="31"/>
                  <a:pt x="3314" y="64"/>
                </a:cubicBezTo>
                <a:close/>
                <a:moveTo>
                  <a:pt x="3180" y="242"/>
                </a:moveTo>
                <a:cubicBezTo>
                  <a:pt x="3208" y="216"/>
                  <a:pt x="3191" y="206"/>
                  <a:pt x="3159" y="212"/>
                </a:cubicBezTo>
                <a:cubicBezTo>
                  <a:pt x="3166" y="222"/>
                  <a:pt x="3173" y="232"/>
                  <a:pt x="3180" y="242"/>
                </a:cubicBezTo>
                <a:close/>
                <a:moveTo>
                  <a:pt x="3136" y="67"/>
                </a:moveTo>
                <a:cubicBezTo>
                  <a:pt x="3148" y="52"/>
                  <a:pt x="3164" y="43"/>
                  <a:pt x="3183" y="40"/>
                </a:cubicBezTo>
                <a:cubicBezTo>
                  <a:pt x="3178" y="0"/>
                  <a:pt x="3137" y="11"/>
                  <a:pt x="3109" y="5"/>
                </a:cubicBezTo>
                <a:cubicBezTo>
                  <a:pt x="3107" y="30"/>
                  <a:pt x="3116" y="51"/>
                  <a:pt x="3136" y="67"/>
                </a:cubicBezTo>
                <a:close/>
                <a:moveTo>
                  <a:pt x="597" y="3140"/>
                </a:moveTo>
                <a:cubicBezTo>
                  <a:pt x="607" y="3113"/>
                  <a:pt x="604" y="3089"/>
                  <a:pt x="567" y="3119"/>
                </a:cubicBezTo>
                <a:cubicBezTo>
                  <a:pt x="577" y="3126"/>
                  <a:pt x="587" y="3133"/>
                  <a:pt x="597" y="3140"/>
                </a:cubicBezTo>
                <a:close/>
                <a:moveTo>
                  <a:pt x="772" y="3208"/>
                </a:moveTo>
                <a:cubicBezTo>
                  <a:pt x="786" y="3228"/>
                  <a:pt x="806" y="3246"/>
                  <a:pt x="832" y="3246"/>
                </a:cubicBezTo>
                <a:cubicBezTo>
                  <a:pt x="839" y="3213"/>
                  <a:pt x="815" y="3211"/>
                  <a:pt x="792" y="3200"/>
                </a:cubicBezTo>
                <a:cubicBezTo>
                  <a:pt x="758" y="3184"/>
                  <a:pt x="764" y="3138"/>
                  <a:pt x="730" y="3120"/>
                </a:cubicBezTo>
                <a:cubicBezTo>
                  <a:pt x="697" y="3103"/>
                  <a:pt x="658" y="3137"/>
                  <a:pt x="679" y="3171"/>
                </a:cubicBezTo>
                <a:cubicBezTo>
                  <a:pt x="699" y="3204"/>
                  <a:pt x="738" y="3204"/>
                  <a:pt x="772" y="3208"/>
                </a:cubicBezTo>
                <a:close/>
                <a:moveTo>
                  <a:pt x="51" y="2902"/>
                </a:moveTo>
                <a:cubicBezTo>
                  <a:pt x="73" y="2873"/>
                  <a:pt x="67" y="2863"/>
                  <a:pt x="33" y="2872"/>
                </a:cubicBezTo>
                <a:cubicBezTo>
                  <a:pt x="39" y="2882"/>
                  <a:pt x="45" y="2892"/>
                  <a:pt x="51" y="2902"/>
                </a:cubicBezTo>
                <a:close/>
                <a:moveTo>
                  <a:pt x="27" y="2822"/>
                </a:moveTo>
                <a:cubicBezTo>
                  <a:pt x="40" y="2793"/>
                  <a:pt x="31" y="2783"/>
                  <a:pt x="0" y="2793"/>
                </a:cubicBezTo>
                <a:cubicBezTo>
                  <a:pt x="9" y="2803"/>
                  <a:pt x="17" y="2813"/>
                  <a:pt x="27" y="282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8" name="꙱ French Guiana (Guiana) (GF) (H)">
            <a:extLst>
              <a:ext uri="{FF2B5EF4-FFF2-40B4-BE49-F238E27FC236}">
                <a16:creationId xmlns:a16="http://schemas.microsoft.com/office/drawing/2014/main" id="{31F542A7-BA4B-40A0-B7B2-F5B057ED0343}"/>
              </a:ext>
            </a:extLst>
          </p:cNvPr>
          <p:cNvSpPr>
            <a:spLocks/>
          </p:cNvSpPr>
          <p:nvPr/>
        </p:nvSpPr>
        <p:spPr bwMode="auto">
          <a:xfrm>
            <a:off x="2969374" y="2201644"/>
            <a:ext cx="78507" cy="115595"/>
          </a:xfrm>
          <a:custGeom>
            <a:avLst/>
            <a:gdLst>
              <a:gd name="T0" fmla="*/ 734 w 950"/>
              <a:gd name="T1" fmla="*/ 450 h 1400"/>
              <a:gd name="T2" fmla="*/ 829 w 950"/>
              <a:gd name="T3" fmla="*/ 587 h 1400"/>
              <a:gd name="T4" fmla="*/ 872 w 950"/>
              <a:gd name="T5" fmla="*/ 495 h 1400"/>
              <a:gd name="T6" fmla="*/ 937 w 950"/>
              <a:gd name="T7" fmla="*/ 581 h 1400"/>
              <a:gd name="T8" fmla="*/ 807 w 950"/>
              <a:gd name="T9" fmla="*/ 899 h 1400"/>
              <a:gd name="T10" fmla="*/ 651 w 950"/>
              <a:gd name="T11" fmla="*/ 1201 h 1400"/>
              <a:gd name="T12" fmla="*/ 578 w 950"/>
              <a:gd name="T13" fmla="*/ 1309 h 1400"/>
              <a:gd name="T14" fmla="*/ 517 w 950"/>
              <a:gd name="T15" fmla="*/ 1354 h 1400"/>
              <a:gd name="T16" fmla="*/ 425 w 950"/>
              <a:gd name="T17" fmla="*/ 1353 h 1400"/>
              <a:gd name="T18" fmla="*/ 384 w 950"/>
              <a:gd name="T19" fmla="*/ 1322 h 1400"/>
              <a:gd name="T20" fmla="*/ 264 w 950"/>
              <a:gd name="T21" fmla="*/ 1304 h 1400"/>
              <a:gd name="T22" fmla="*/ 152 w 950"/>
              <a:gd name="T23" fmla="*/ 1369 h 1400"/>
              <a:gd name="T24" fmla="*/ 0 w 950"/>
              <a:gd name="T25" fmla="*/ 1305 h 1400"/>
              <a:gd name="T26" fmla="*/ 117 w 950"/>
              <a:gd name="T27" fmla="*/ 1172 h 1400"/>
              <a:gd name="T28" fmla="*/ 169 w 950"/>
              <a:gd name="T29" fmla="*/ 946 h 1400"/>
              <a:gd name="T30" fmla="*/ 122 w 950"/>
              <a:gd name="T31" fmla="*/ 742 h 1400"/>
              <a:gd name="T32" fmla="*/ 66 w 950"/>
              <a:gd name="T33" fmla="*/ 476 h 1400"/>
              <a:gd name="T34" fmla="*/ 209 w 950"/>
              <a:gd name="T35" fmla="*/ 174 h 1400"/>
              <a:gd name="T36" fmla="*/ 417 w 950"/>
              <a:gd name="T37" fmla="*/ 157 h 1400"/>
              <a:gd name="T38" fmla="*/ 569 w 950"/>
              <a:gd name="T39" fmla="*/ 204 h 1400"/>
              <a:gd name="T40" fmla="*/ 761 w 950"/>
              <a:gd name="T41" fmla="*/ 388 h 1400"/>
              <a:gd name="T42" fmla="*/ 734 w 950"/>
              <a:gd name="T43" fmla="*/ 450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0" h="1400">
                <a:moveTo>
                  <a:pt x="734" y="450"/>
                </a:moveTo>
                <a:cubicBezTo>
                  <a:pt x="756" y="351"/>
                  <a:pt x="925" y="521"/>
                  <a:pt x="829" y="587"/>
                </a:cubicBezTo>
                <a:cubicBezTo>
                  <a:pt x="875" y="570"/>
                  <a:pt x="848" y="526"/>
                  <a:pt x="872" y="495"/>
                </a:cubicBezTo>
                <a:cubicBezTo>
                  <a:pt x="907" y="448"/>
                  <a:pt x="934" y="558"/>
                  <a:pt x="937" y="581"/>
                </a:cubicBezTo>
                <a:cubicBezTo>
                  <a:pt x="950" y="692"/>
                  <a:pt x="865" y="810"/>
                  <a:pt x="807" y="899"/>
                </a:cubicBezTo>
                <a:cubicBezTo>
                  <a:pt x="740" y="1001"/>
                  <a:pt x="694" y="1087"/>
                  <a:pt x="651" y="1201"/>
                </a:cubicBezTo>
                <a:cubicBezTo>
                  <a:pt x="635" y="1244"/>
                  <a:pt x="614" y="1280"/>
                  <a:pt x="578" y="1309"/>
                </a:cubicBezTo>
                <a:cubicBezTo>
                  <a:pt x="563" y="1321"/>
                  <a:pt x="537" y="1349"/>
                  <a:pt x="517" y="1354"/>
                </a:cubicBezTo>
                <a:cubicBezTo>
                  <a:pt x="485" y="1362"/>
                  <a:pt x="460" y="1337"/>
                  <a:pt x="425" y="1353"/>
                </a:cubicBezTo>
                <a:cubicBezTo>
                  <a:pt x="439" y="1313"/>
                  <a:pt x="414" y="1312"/>
                  <a:pt x="384" y="1322"/>
                </a:cubicBezTo>
                <a:cubicBezTo>
                  <a:pt x="341" y="1335"/>
                  <a:pt x="305" y="1317"/>
                  <a:pt x="264" y="1304"/>
                </a:cubicBezTo>
                <a:cubicBezTo>
                  <a:pt x="244" y="1297"/>
                  <a:pt x="164" y="1355"/>
                  <a:pt x="152" y="1369"/>
                </a:cubicBezTo>
                <a:cubicBezTo>
                  <a:pt x="128" y="1400"/>
                  <a:pt x="22" y="1323"/>
                  <a:pt x="0" y="1305"/>
                </a:cubicBezTo>
                <a:cubicBezTo>
                  <a:pt x="53" y="1303"/>
                  <a:pt x="99" y="1212"/>
                  <a:pt x="117" y="1172"/>
                </a:cubicBezTo>
                <a:cubicBezTo>
                  <a:pt x="151" y="1097"/>
                  <a:pt x="118" y="1014"/>
                  <a:pt x="169" y="946"/>
                </a:cubicBezTo>
                <a:cubicBezTo>
                  <a:pt x="229" y="866"/>
                  <a:pt x="174" y="806"/>
                  <a:pt x="122" y="742"/>
                </a:cubicBezTo>
                <a:cubicBezTo>
                  <a:pt x="69" y="676"/>
                  <a:pt x="73" y="557"/>
                  <a:pt x="66" y="476"/>
                </a:cubicBezTo>
                <a:cubicBezTo>
                  <a:pt x="48" y="256"/>
                  <a:pt x="186" y="269"/>
                  <a:pt x="209" y="174"/>
                </a:cubicBezTo>
                <a:cubicBezTo>
                  <a:pt x="250" y="0"/>
                  <a:pt x="328" y="133"/>
                  <a:pt x="417" y="157"/>
                </a:cubicBezTo>
                <a:cubicBezTo>
                  <a:pt x="467" y="171"/>
                  <a:pt x="527" y="170"/>
                  <a:pt x="569" y="204"/>
                </a:cubicBezTo>
                <a:cubicBezTo>
                  <a:pt x="618" y="243"/>
                  <a:pt x="683" y="393"/>
                  <a:pt x="761" y="388"/>
                </a:cubicBezTo>
                <a:cubicBezTo>
                  <a:pt x="748" y="407"/>
                  <a:pt x="739" y="428"/>
                  <a:pt x="734" y="45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49" name="꙱ France (French Republic) (FR) (H)">
            <a:extLst>
              <a:ext uri="{FF2B5EF4-FFF2-40B4-BE49-F238E27FC236}">
                <a16:creationId xmlns:a16="http://schemas.microsoft.com/office/drawing/2014/main" id="{B1B0A731-9262-4CEB-AC73-7A7BD2235992}"/>
              </a:ext>
            </a:extLst>
          </p:cNvPr>
          <p:cNvSpPr>
            <a:spLocks noEditPoints="1"/>
          </p:cNvSpPr>
          <p:nvPr/>
        </p:nvSpPr>
        <p:spPr bwMode="auto">
          <a:xfrm>
            <a:off x="4310190" y="879531"/>
            <a:ext cx="329522" cy="281762"/>
          </a:xfrm>
          <a:custGeom>
            <a:avLst/>
            <a:gdLst>
              <a:gd name="T0" fmla="*/ 457 w 3995"/>
              <a:gd name="T1" fmla="*/ 1338 h 3419"/>
              <a:gd name="T2" fmla="*/ 3882 w 3995"/>
              <a:gd name="T3" fmla="*/ 2937 h 3419"/>
              <a:gd name="T4" fmla="*/ 3866 w 3995"/>
              <a:gd name="T5" fmla="*/ 3419 h 3419"/>
              <a:gd name="T6" fmla="*/ 3756 w 3995"/>
              <a:gd name="T7" fmla="*/ 3226 h 3419"/>
              <a:gd name="T8" fmla="*/ 3699 w 3995"/>
              <a:gd name="T9" fmla="*/ 3057 h 3419"/>
              <a:gd name="T10" fmla="*/ 56 w 3995"/>
              <a:gd name="T11" fmla="*/ 994 h 3419"/>
              <a:gd name="T12" fmla="*/ 13 w 3995"/>
              <a:gd name="T13" fmla="*/ 959 h 3419"/>
              <a:gd name="T14" fmla="*/ 490 w 3995"/>
              <a:gd name="T15" fmla="*/ 789 h 3419"/>
              <a:gd name="T16" fmla="*/ 734 w 3995"/>
              <a:gd name="T17" fmla="*/ 881 h 3419"/>
              <a:gd name="T18" fmla="*/ 842 w 3995"/>
              <a:gd name="T19" fmla="*/ 875 h 3419"/>
              <a:gd name="T20" fmla="*/ 866 w 3995"/>
              <a:gd name="T21" fmla="*/ 604 h 3419"/>
              <a:gd name="T22" fmla="*/ 998 w 3995"/>
              <a:gd name="T23" fmla="*/ 506 h 3419"/>
              <a:gd name="T24" fmla="*/ 1373 w 3995"/>
              <a:gd name="T25" fmla="*/ 619 h 3419"/>
              <a:gd name="T26" fmla="*/ 1484 w 3995"/>
              <a:gd name="T27" fmla="*/ 463 h 3419"/>
              <a:gd name="T28" fmla="*/ 1838 w 3995"/>
              <a:gd name="T29" fmla="*/ 92 h 3419"/>
              <a:gd name="T30" fmla="*/ 2145 w 3995"/>
              <a:gd name="T31" fmla="*/ 146 h 3419"/>
              <a:gd name="T32" fmla="*/ 2306 w 3995"/>
              <a:gd name="T33" fmla="*/ 227 h 3419"/>
              <a:gd name="T34" fmla="*/ 2500 w 3995"/>
              <a:gd name="T35" fmla="*/ 406 h 3419"/>
              <a:gd name="T36" fmla="*/ 2859 w 3995"/>
              <a:gd name="T37" fmla="*/ 563 h 3419"/>
              <a:gd name="T38" fmla="*/ 3121 w 3995"/>
              <a:gd name="T39" fmla="*/ 592 h 3419"/>
              <a:gd name="T40" fmla="*/ 3360 w 3995"/>
              <a:gd name="T41" fmla="*/ 704 h 3419"/>
              <a:gd name="T42" fmla="*/ 3439 w 3995"/>
              <a:gd name="T43" fmla="*/ 1026 h 3419"/>
              <a:gd name="T44" fmla="*/ 3282 w 3995"/>
              <a:gd name="T45" fmla="*/ 1317 h 3419"/>
              <a:gd name="T46" fmla="*/ 3004 w 3995"/>
              <a:gd name="T47" fmla="*/ 1613 h 3419"/>
              <a:gd name="T48" fmla="*/ 3129 w 3995"/>
              <a:gd name="T49" fmla="*/ 1632 h 3419"/>
              <a:gd name="T50" fmla="*/ 3200 w 3995"/>
              <a:gd name="T51" fmla="*/ 1866 h 3419"/>
              <a:gd name="T52" fmla="*/ 3255 w 3995"/>
              <a:gd name="T53" fmla="*/ 2207 h 3419"/>
              <a:gd name="T54" fmla="*/ 3422 w 3995"/>
              <a:gd name="T55" fmla="*/ 2498 h 3419"/>
              <a:gd name="T56" fmla="*/ 3042 w 3995"/>
              <a:gd name="T57" fmla="*/ 2805 h 3419"/>
              <a:gd name="T58" fmla="*/ 2684 w 3995"/>
              <a:gd name="T59" fmla="*/ 2705 h 3419"/>
              <a:gd name="T60" fmla="*/ 2656 w 3995"/>
              <a:gd name="T61" fmla="*/ 2695 h 3419"/>
              <a:gd name="T62" fmla="*/ 2403 w 3995"/>
              <a:gd name="T63" fmla="*/ 2653 h 3419"/>
              <a:gd name="T64" fmla="*/ 2106 w 3995"/>
              <a:gd name="T65" fmla="*/ 2868 h 3419"/>
              <a:gd name="T66" fmla="*/ 2065 w 3995"/>
              <a:gd name="T67" fmla="*/ 3035 h 3419"/>
              <a:gd name="T68" fmla="*/ 1732 w 3995"/>
              <a:gd name="T69" fmla="*/ 3010 h 3419"/>
              <a:gd name="T70" fmla="*/ 1650 w 3995"/>
              <a:gd name="T71" fmla="*/ 2983 h 3419"/>
              <a:gd name="T72" fmla="*/ 1276 w 3995"/>
              <a:gd name="T73" fmla="*/ 2943 h 3419"/>
              <a:gd name="T74" fmla="*/ 858 w 3995"/>
              <a:gd name="T75" fmla="*/ 2831 h 3419"/>
              <a:gd name="T76" fmla="*/ 939 w 3995"/>
              <a:gd name="T77" fmla="*/ 2268 h 3419"/>
              <a:gd name="T78" fmla="*/ 1087 w 3995"/>
              <a:gd name="T79" fmla="*/ 2113 h 3419"/>
              <a:gd name="T80" fmla="*/ 941 w 3995"/>
              <a:gd name="T81" fmla="*/ 1885 h 3419"/>
              <a:gd name="T82" fmla="*/ 801 w 3995"/>
              <a:gd name="T83" fmla="*/ 1598 h 3419"/>
              <a:gd name="T84" fmla="*/ 726 w 3995"/>
              <a:gd name="T85" fmla="*/ 1345 h 3419"/>
              <a:gd name="T86" fmla="*/ 644 w 3995"/>
              <a:gd name="T87" fmla="*/ 1297 h 3419"/>
              <a:gd name="T88" fmla="*/ 573 w 3995"/>
              <a:gd name="T89" fmla="*/ 1234 h 3419"/>
              <a:gd name="T90" fmla="*/ 415 w 3995"/>
              <a:gd name="T91" fmla="*/ 1166 h 3419"/>
              <a:gd name="T92" fmla="*/ 950 w 3995"/>
              <a:gd name="T93" fmla="*/ 1855 h 3419"/>
              <a:gd name="T94" fmla="*/ 938 w 3995"/>
              <a:gd name="T95" fmla="*/ 1733 h 3419"/>
              <a:gd name="T96" fmla="*/ 713 w 3995"/>
              <a:gd name="T97" fmla="*/ 1472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95" h="3419">
                <a:moveTo>
                  <a:pt x="457" y="1338"/>
                </a:moveTo>
                <a:cubicBezTo>
                  <a:pt x="444" y="1324"/>
                  <a:pt x="429" y="1312"/>
                  <a:pt x="413" y="1302"/>
                </a:cubicBezTo>
                <a:cubicBezTo>
                  <a:pt x="417" y="1326"/>
                  <a:pt x="432" y="1342"/>
                  <a:pt x="457" y="1338"/>
                </a:cubicBezTo>
                <a:close/>
                <a:moveTo>
                  <a:pt x="3699" y="3057"/>
                </a:moveTo>
                <a:cubicBezTo>
                  <a:pt x="3717" y="3040"/>
                  <a:pt x="3720" y="3005"/>
                  <a:pt x="3743" y="2994"/>
                </a:cubicBezTo>
                <a:cubicBezTo>
                  <a:pt x="3788" y="2971"/>
                  <a:pt x="3839" y="2965"/>
                  <a:pt x="3882" y="2937"/>
                </a:cubicBezTo>
                <a:cubicBezTo>
                  <a:pt x="3921" y="2911"/>
                  <a:pt x="3893" y="2839"/>
                  <a:pt x="3946" y="2843"/>
                </a:cubicBezTo>
                <a:cubicBezTo>
                  <a:pt x="3952" y="2934"/>
                  <a:pt x="3995" y="3064"/>
                  <a:pt x="3974" y="3152"/>
                </a:cubicBezTo>
                <a:cubicBezTo>
                  <a:pt x="3951" y="3244"/>
                  <a:pt x="3906" y="3333"/>
                  <a:pt x="3866" y="3419"/>
                </a:cubicBezTo>
                <a:cubicBezTo>
                  <a:pt x="3850" y="3395"/>
                  <a:pt x="3705" y="3341"/>
                  <a:pt x="3782" y="3309"/>
                </a:cubicBezTo>
                <a:cubicBezTo>
                  <a:pt x="3761" y="3304"/>
                  <a:pt x="3742" y="3296"/>
                  <a:pt x="3723" y="3286"/>
                </a:cubicBezTo>
                <a:cubicBezTo>
                  <a:pt x="3743" y="3273"/>
                  <a:pt x="3758" y="3251"/>
                  <a:pt x="3756" y="3226"/>
                </a:cubicBezTo>
                <a:cubicBezTo>
                  <a:pt x="3714" y="3236"/>
                  <a:pt x="3708" y="3190"/>
                  <a:pt x="3732" y="3167"/>
                </a:cubicBezTo>
                <a:cubicBezTo>
                  <a:pt x="3697" y="3158"/>
                  <a:pt x="3674" y="3111"/>
                  <a:pt x="3723" y="3101"/>
                </a:cubicBezTo>
                <a:cubicBezTo>
                  <a:pt x="3713" y="3088"/>
                  <a:pt x="3705" y="3073"/>
                  <a:pt x="3699" y="3057"/>
                </a:cubicBezTo>
                <a:close/>
                <a:moveTo>
                  <a:pt x="21" y="1077"/>
                </a:moveTo>
                <a:cubicBezTo>
                  <a:pt x="58" y="1059"/>
                  <a:pt x="102" y="1048"/>
                  <a:pt x="143" y="1056"/>
                </a:cubicBezTo>
                <a:cubicBezTo>
                  <a:pt x="157" y="994"/>
                  <a:pt x="74" y="1036"/>
                  <a:pt x="56" y="994"/>
                </a:cubicBezTo>
                <a:cubicBezTo>
                  <a:pt x="95" y="982"/>
                  <a:pt x="140" y="989"/>
                  <a:pt x="178" y="988"/>
                </a:cubicBezTo>
                <a:cubicBezTo>
                  <a:pt x="148" y="982"/>
                  <a:pt x="106" y="993"/>
                  <a:pt x="128" y="955"/>
                </a:cubicBezTo>
                <a:cubicBezTo>
                  <a:pt x="104" y="954"/>
                  <a:pt x="23" y="999"/>
                  <a:pt x="13" y="959"/>
                </a:cubicBezTo>
                <a:cubicBezTo>
                  <a:pt x="0" y="905"/>
                  <a:pt x="83" y="872"/>
                  <a:pt x="122" y="864"/>
                </a:cubicBezTo>
                <a:cubicBezTo>
                  <a:pt x="176" y="853"/>
                  <a:pt x="226" y="849"/>
                  <a:pt x="280" y="851"/>
                </a:cubicBezTo>
                <a:cubicBezTo>
                  <a:pt x="356" y="853"/>
                  <a:pt x="405" y="778"/>
                  <a:pt x="490" y="789"/>
                </a:cubicBezTo>
                <a:cubicBezTo>
                  <a:pt x="481" y="816"/>
                  <a:pt x="582" y="912"/>
                  <a:pt x="611" y="900"/>
                </a:cubicBezTo>
                <a:cubicBezTo>
                  <a:pt x="630" y="891"/>
                  <a:pt x="648" y="880"/>
                  <a:pt x="666" y="869"/>
                </a:cubicBezTo>
                <a:cubicBezTo>
                  <a:pt x="705" y="847"/>
                  <a:pt x="702" y="875"/>
                  <a:pt x="734" y="881"/>
                </a:cubicBezTo>
                <a:cubicBezTo>
                  <a:pt x="766" y="887"/>
                  <a:pt x="791" y="862"/>
                  <a:pt x="793" y="913"/>
                </a:cubicBezTo>
                <a:cubicBezTo>
                  <a:pt x="814" y="899"/>
                  <a:pt x="783" y="882"/>
                  <a:pt x="800" y="859"/>
                </a:cubicBezTo>
                <a:cubicBezTo>
                  <a:pt x="818" y="835"/>
                  <a:pt x="827" y="871"/>
                  <a:pt x="842" y="875"/>
                </a:cubicBezTo>
                <a:cubicBezTo>
                  <a:pt x="879" y="885"/>
                  <a:pt x="925" y="875"/>
                  <a:pt x="962" y="869"/>
                </a:cubicBezTo>
                <a:cubicBezTo>
                  <a:pt x="884" y="846"/>
                  <a:pt x="913" y="736"/>
                  <a:pt x="919" y="679"/>
                </a:cubicBezTo>
                <a:cubicBezTo>
                  <a:pt x="922" y="651"/>
                  <a:pt x="880" y="623"/>
                  <a:pt x="866" y="604"/>
                </a:cubicBezTo>
                <a:cubicBezTo>
                  <a:pt x="841" y="570"/>
                  <a:pt x="864" y="519"/>
                  <a:pt x="828" y="492"/>
                </a:cubicBezTo>
                <a:cubicBezTo>
                  <a:pt x="855" y="497"/>
                  <a:pt x="880" y="510"/>
                  <a:pt x="907" y="515"/>
                </a:cubicBezTo>
                <a:cubicBezTo>
                  <a:pt x="936" y="521"/>
                  <a:pt x="972" y="493"/>
                  <a:pt x="998" y="506"/>
                </a:cubicBezTo>
                <a:cubicBezTo>
                  <a:pt x="1038" y="526"/>
                  <a:pt x="988" y="586"/>
                  <a:pt x="1043" y="618"/>
                </a:cubicBezTo>
                <a:cubicBezTo>
                  <a:pt x="1059" y="627"/>
                  <a:pt x="1088" y="611"/>
                  <a:pt x="1105" y="611"/>
                </a:cubicBezTo>
                <a:cubicBezTo>
                  <a:pt x="1199" y="610"/>
                  <a:pt x="1281" y="672"/>
                  <a:pt x="1373" y="619"/>
                </a:cubicBezTo>
                <a:cubicBezTo>
                  <a:pt x="1410" y="598"/>
                  <a:pt x="1460" y="599"/>
                  <a:pt x="1493" y="575"/>
                </a:cubicBezTo>
                <a:cubicBezTo>
                  <a:pt x="1467" y="586"/>
                  <a:pt x="1421" y="591"/>
                  <a:pt x="1396" y="576"/>
                </a:cubicBezTo>
                <a:cubicBezTo>
                  <a:pt x="1343" y="546"/>
                  <a:pt x="1464" y="472"/>
                  <a:pt x="1484" y="463"/>
                </a:cubicBezTo>
                <a:cubicBezTo>
                  <a:pt x="1548" y="434"/>
                  <a:pt x="1621" y="438"/>
                  <a:pt x="1685" y="412"/>
                </a:cubicBezTo>
                <a:cubicBezTo>
                  <a:pt x="1723" y="397"/>
                  <a:pt x="1773" y="310"/>
                  <a:pt x="1820" y="335"/>
                </a:cubicBezTo>
                <a:cubicBezTo>
                  <a:pt x="1779" y="308"/>
                  <a:pt x="1804" y="126"/>
                  <a:pt x="1838" y="92"/>
                </a:cubicBezTo>
                <a:cubicBezTo>
                  <a:pt x="1871" y="59"/>
                  <a:pt x="2033" y="0"/>
                  <a:pt x="2082" y="31"/>
                </a:cubicBezTo>
                <a:cubicBezTo>
                  <a:pt x="2107" y="42"/>
                  <a:pt x="2074" y="113"/>
                  <a:pt x="2124" y="140"/>
                </a:cubicBezTo>
                <a:cubicBezTo>
                  <a:pt x="2130" y="143"/>
                  <a:pt x="2137" y="145"/>
                  <a:pt x="2145" y="146"/>
                </a:cubicBezTo>
                <a:cubicBezTo>
                  <a:pt x="2159" y="148"/>
                  <a:pt x="2215" y="152"/>
                  <a:pt x="2229" y="157"/>
                </a:cubicBezTo>
                <a:cubicBezTo>
                  <a:pt x="2235" y="159"/>
                  <a:pt x="2240" y="160"/>
                  <a:pt x="2243" y="164"/>
                </a:cubicBezTo>
                <a:cubicBezTo>
                  <a:pt x="2267" y="200"/>
                  <a:pt x="2256" y="207"/>
                  <a:pt x="2306" y="227"/>
                </a:cubicBezTo>
                <a:cubicBezTo>
                  <a:pt x="2346" y="244"/>
                  <a:pt x="2383" y="231"/>
                  <a:pt x="2378" y="287"/>
                </a:cubicBezTo>
                <a:cubicBezTo>
                  <a:pt x="2384" y="281"/>
                  <a:pt x="2444" y="260"/>
                  <a:pt x="2495" y="293"/>
                </a:cubicBezTo>
                <a:cubicBezTo>
                  <a:pt x="2527" y="313"/>
                  <a:pt x="2508" y="377"/>
                  <a:pt x="2500" y="406"/>
                </a:cubicBezTo>
                <a:cubicBezTo>
                  <a:pt x="2680" y="436"/>
                  <a:pt x="2617" y="369"/>
                  <a:pt x="2690" y="340"/>
                </a:cubicBezTo>
                <a:cubicBezTo>
                  <a:pt x="2693" y="366"/>
                  <a:pt x="2683" y="446"/>
                  <a:pt x="2696" y="459"/>
                </a:cubicBezTo>
                <a:cubicBezTo>
                  <a:pt x="2759" y="512"/>
                  <a:pt x="2797" y="462"/>
                  <a:pt x="2859" y="563"/>
                </a:cubicBezTo>
                <a:cubicBezTo>
                  <a:pt x="2883" y="565"/>
                  <a:pt x="2909" y="567"/>
                  <a:pt x="2939" y="567"/>
                </a:cubicBezTo>
                <a:cubicBezTo>
                  <a:pt x="2972" y="577"/>
                  <a:pt x="3094" y="581"/>
                  <a:pt x="3121" y="594"/>
                </a:cubicBezTo>
                <a:lnTo>
                  <a:pt x="3121" y="592"/>
                </a:lnTo>
                <a:cubicBezTo>
                  <a:pt x="3273" y="770"/>
                  <a:pt x="3208" y="642"/>
                  <a:pt x="3273" y="675"/>
                </a:cubicBezTo>
                <a:cubicBezTo>
                  <a:pt x="3297" y="680"/>
                  <a:pt x="3272" y="714"/>
                  <a:pt x="3311" y="705"/>
                </a:cubicBezTo>
                <a:cubicBezTo>
                  <a:pt x="3325" y="701"/>
                  <a:pt x="3345" y="705"/>
                  <a:pt x="3360" y="704"/>
                </a:cubicBezTo>
                <a:cubicBezTo>
                  <a:pt x="3413" y="686"/>
                  <a:pt x="3418" y="714"/>
                  <a:pt x="3467" y="730"/>
                </a:cubicBezTo>
                <a:cubicBezTo>
                  <a:pt x="3511" y="743"/>
                  <a:pt x="3566" y="749"/>
                  <a:pt x="3611" y="757"/>
                </a:cubicBezTo>
                <a:cubicBezTo>
                  <a:pt x="3454" y="895"/>
                  <a:pt x="3500" y="893"/>
                  <a:pt x="3439" y="1026"/>
                </a:cubicBezTo>
                <a:cubicBezTo>
                  <a:pt x="3431" y="1055"/>
                  <a:pt x="3383" y="1230"/>
                  <a:pt x="3422" y="1241"/>
                </a:cubicBezTo>
                <a:cubicBezTo>
                  <a:pt x="3385" y="1262"/>
                  <a:pt x="3365" y="1319"/>
                  <a:pt x="3311" y="1270"/>
                </a:cubicBezTo>
                <a:cubicBezTo>
                  <a:pt x="3256" y="1221"/>
                  <a:pt x="3216" y="1326"/>
                  <a:pt x="3282" y="1317"/>
                </a:cubicBezTo>
                <a:cubicBezTo>
                  <a:pt x="3252" y="1347"/>
                  <a:pt x="3224" y="1396"/>
                  <a:pt x="3186" y="1417"/>
                </a:cubicBezTo>
                <a:cubicBezTo>
                  <a:pt x="3118" y="1456"/>
                  <a:pt x="3094" y="1487"/>
                  <a:pt x="3085" y="1535"/>
                </a:cubicBezTo>
                <a:cubicBezTo>
                  <a:pt x="3083" y="1547"/>
                  <a:pt x="3018" y="1576"/>
                  <a:pt x="3004" y="1613"/>
                </a:cubicBezTo>
                <a:cubicBezTo>
                  <a:pt x="2995" y="1638"/>
                  <a:pt x="3016" y="1660"/>
                  <a:pt x="3002" y="1686"/>
                </a:cubicBezTo>
                <a:cubicBezTo>
                  <a:pt x="2993" y="1701"/>
                  <a:pt x="2980" y="1723"/>
                  <a:pt x="2972" y="1739"/>
                </a:cubicBezTo>
                <a:cubicBezTo>
                  <a:pt x="3029" y="1721"/>
                  <a:pt x="3088" y="1637"/>
                  <a:pt x="3129" y="1632"/>
                </a:cubicBezTo>
                <a:cubicBezTo>
                  <a:pt x="3175" y="1626"/>
                  <a:pt x="3218" y="1640"/>
                  <a:pt x="3207" y="1694"/>
                </a:cubicBezTo>
                <a:cubicBezTo>
                  <a:pt x="3198" y="1739"/>
                  <a:pt x="3233" y="1756"/>
                  <a:pt x="3248" y="1777"/>
                </a:cubicBezTo>
                <a:cubicBezTo>
                  <a:pt x="3262" y="1794"/>
                  <a:pt x="3260" y="1817"/>
                  <a:pt x="3200" y="1866"/>
                </a:cubicBezTo>
                <a:cubicBezTo>
                  <a:pt x="3225" y="1902"/>
                  <a:pt x="3319" y="1967"/>
                  <a:pt x="3293" y="2019"/>
                </a:cubicBezTo>
                <a:cubicBezTo>
                  <a:pt x="3276" y="2054"/>
                  <a:pt x="3146" y="2102"/>
                  <a:pt x="3147" y="2107"/>
                </a:cubicBezTo>
                <a:cubicBezTo>
                  <a:pt x="3149" y="2148"/>
                  <a:pt x="3228" y="2183"/>
                  <a:pt x="3255" y="2207"/>
                </a:cubicBezTo>
                <a:cubicBezTo>
                  <a:pt x="3295" y="2241"/>
                  <a:pt x="3200" y="2301"/>
                  <a:pt x="3214" y="2345"/>
                </a:cubicBezTo>
                <a:cubicBezTo>
                  <a:pt x="3230" y="2400"/>
                  <a:pt x="3334" y="2461"/>
                  <a:pt x="3389" y="2439"/>
                </a:cubicBezTo>
                <a:cubicBezTo>
                  <a:pt x="3458" y="2412"/>
                  <a:pt x="3448" y="2452"/>
                  <a:pt x="3422" y="2498"/>
                </a:cubicBezTo>
                <a:cubicBezTo>
                  <a:pt x="3359" y="2608"/>
                  <a:pt x="3239" y="2664"/>
                  <a:pt x="3132" y="2736"/>
                </a:cubicBezTo>
                <a:cubicBezTo>
                  <a:pt x="3139" y="2746"/>
                  <a:pt x="3146" y="2756"/>
                  <a:pt x="3153" y="2766"/>
                </a:cubicBezTo>
                <a:cubicBezTo>
                  <a:pt x="3113" y="2772"/>
                  <a:pt x="3080" y="2792"/>
                  <a:pt x="3042" y="2805"/>
                </a:cubicBezTo>
                <a:cubicBezTo>
                  <a:pt x="3002" y="2820"/>
                  <a:pt x="2976" y="2797"/>
                  <a:pt x="2938" y="2800"/>
                </a:cubicBezTo>
                <a:cubicBezTo>
                  <a:pt x="2880" y="2805"/>
                  <a:pt x="2845" y="2757"/>
                  <a:pt x="2776" y="2763"/>
                </a:cubicBezTo>
                <a:cubicBezTo>
                  <a:pt x="2804" y="2692"/>
                  <a:pt x="2685" y="2746"/>
                  <a:pt x="2684" y="2705"/>
                </a:cubicBezTo>
                <a:cubicBezTo>
                  <a:pt x="2692" y="2692"/>
                  <a:pt x="2703" y="2689"/>
                  <a:pt x="2719" y="2695"/>
                </a:cubicBezTo>
                <a:cubicBezTo>
                  <a:pt x="2718" y="2671"/>
                  <a:pt x="2704" y="2658"/>
                  <a:pt x="2681" y="2659"/>
                </a:cubicBezTo>
                <a:cubicBezTo>
                  <a:pt x="2700" y="2689"/>
                  <a:pt x="2683" y="2694"/>
                  <a:pt x="2656" y="2695"/>
                </a:cubicBezTo>
                <a:cubicBezTo>
                  <a:pt x="2612" y="2697"/>
                  <a:pt x="2607" y="2695"/>
                  <a:pt x="2595" y="2641"/>
                </a:cubicBezTo>
                <a:cubicBezTo>
                  <a:pt x="2611" y="2748"/>
                  <a:pt x="2583" y="2680"/>
                  <a:pt x="2515" y="2680"/>
                </a:cubicBezTo>
                <a:cubicBezTo>
                  <a:pt x="2475" y="2680"/>
                  <a:pt x="2442" y="2655"/>
                  <a:pt x="2403" y="2653"/>
                </a:cubicBezTo>
                <a:cubicBezTo>
                  <a:pt x="2356" y="2651"/>
                  <a:pt x="2303" y="2704"/>
                  <a:pt x="2261" y="2724"/>
                </a:cubicBezTo>
                <a:cubicBezTo>
                  <a:pt x="2228" y="2739"/>
                  <a:pt x="2112" y="2782"/>
                  <a:pt x="2119" y="2827"/>
                </a:cubicBezTo>
                <a:cubicBezTo>
                  <a:pt x="2118" y="2842"/>
                  <a:pt x="2114" y="2855"/>
                  <a:pt x="2106" y="2868"/>
                </a:cubicBezTo>
                <a:cubicBezTo>
                  <a:pt x="2087" y="2884"/>
                  <a:pt x="2089" y="2899"/>
                  <a:pt x="2111" y="2912"/>
                </a:cubicBezTo>
                <a:cubicBezTo>
                  <a:pt x="2127" y="2964"/>
                  <a:pt x="2116" y="2989"/>
                  <a:pt x="2146" y="3039"/>
                </a:cubicBezTo>
                <a:cubicBezTo>
                  <a:pt x="2118" y="3047"/>
                  <a:pt x="2093" y="3033"/>
                  <a:pt x="2065" y="3035"/>
                </a:cubicBezTo>
                <a:cubicBezTo>
                  <a:pt x="2036" y="3036"/>
                  <a:pt x="2021" y="3060"/>
                  <a:pt x="1995" y="3067"/>
                </a:cubicBezTo>
                <a:cubicBezTo>
                  <a:pt x="1933" y="3084"/>
                  <a:pt x="1894" y="3019"/>
                  <a:pt x="1834" y="3063"/>
                </a:cubicBezTo>
                <a:cubicBezTo>
                  <a:pt x="1833" y="3064"/>
                  <a:pt x="1734" y="3028"/>
                  <a:pt x="1732" y="3010"/>
                </a:cubicBezTo>
                <a:cubicBezTo>
                  <a:pt x="1735" y="3007"/>
                  <a:pt x="1741" y="3001"/>
                  <a:pt x="1744" y="2997"/>
                </a:cubicBezTo>
                <a:cubicBezTo>
                  <a:pt x="1745" y="2993"/>
                  <a:pt x="1742" y="2988"/>
                  <a:pt x="1730" y="2980"/>
                </a:cubicBezTo>
                <a:cubicBezTo>
                  <a:pt x="1708" y="2966"/>
                  <a:pt x="1669" y="2959"/>
                  <a:pt x="1650" y="2983"/>
                </a:cubicBezTo>
                <a:cubicBezTo>
                  <a:pt x="1642" y="2930"/>
                  <a:pt x="1584" y="2956"/>
                  <a:pt x="1551" y="2927"/>
                </a:cubicBezTo>
                <a:cubicBezTo>
                  <a:pt x="1507" y="2892"/>
                  <a:pt x="1417" y="2869"/>
                  <a:pt x="1431" y="2953"/>
                </a:cubicBezTo>
                <a:cubicBezTo>
                  <a:pt x="1382" y="2946"/>
                  <a:pt x="1326" y="2933"/>
                  <a:pt x="1276" y="2943"/>
                </a:cubicBezTo>
                <a:cubicBezTo>
                  <a:pt x="1248" y="2948"/>
                  <a:pt x="1230" y="2956"/>
                  <a:pt x="1206" y="2934"/>
                </a:cubicBezTo>
                <a:cubicBezTo>
                  <a:pt x="1164" y="2897"/>
                  <a:pt x="1167" y="2912"/>
                  <a:pt x="1125" y="2912"/>
                </a:cubicBezTo>
                <a:cubicBezTo>
                  <a:pt x="1083" y="2911"/>
                  <a:pt x="879" y="2777"/>
                  <a:pt x="858" y="2831"/>
                </a:cubicBezTo>
                <a:cubicBezTo>
                  <a:pt x="819" y="2815"/>
                  <a:pt x="847" y="2787"/>
                  <a:pt x="849" y="2760"/>
                </a:cubicBezTo>
                <a:cubicBezTo>
                  <a:pt x="852" y="2728"/>
                  <a:pt x="758" y="2743"/>
                  <a:pt x="739" y="2719"/>
                </a:cubicBezTo>
                <a:cubicBezTo>
                  <a:pt x="910" y="2655"/>
                  <a:pt x="857" y="2339"/>
                  <a:pt x="939" y="2268"/>
                </a:cubicBezTo>
                <a:cubicBezTo>
                  <a:pt x="990" y="2224"/>
                  <a:pt x="922" y="2218"/>
                  <a:pt x="917" y="2267"/>
                </a:cubicBezTo>
                <a:cubicBezTo>
                  <a:pt x="910" y="2167"/>
                  <a:pt x="930" y="2044"/>
                  <a:pt x="974" y="1953"/>
                </a:cubicBezTo>
                <a:cubicBezTo>
                  <a:pt x="1090" y="2018"/>
                  <a:pt x="1070" y="2052"/>
                  <a:pt x="1087" y="2113"/>
                </a:cubicBezTo>
                <a:cubicBezTo>
                  <a:pt x="1096" y="2139"/>
                  <a:pt x="1123" y="2143"/>
                  <a:pt x="1122" y="2175"/>
                </a:cubicBezTo>
                <a:cubicBezTo>
                  <a:pt x="1134" y="2134"/>
                  <a:pt x="1092" y="2102"/>
                  <a:pt x="1088" y="2062"/>
                </a:cubicBezTo>
                <a:cubicBezTo>
                  <a:pt x="1076" y="1938"/>
                  <a:pt x="1005" y="1946"/>
                  <a:pt x="941" y="1885"/>
                </a:cubicBezTo>
                <a:cubicBezTo>
                  <a:pt x="910" y="1855"/>
                  <a:pt x="990" y="1870"/>
                  <a:pt x="1006" y="1884"/>
                </a:cubicBezTo>
                <a:cubicBezTo>
                  <a:pt x="969" y="1866"/>
                  <a:pt x="967" y="1707"/>
                  <a:pt x="988" y="1677"/>
                </a:cubicBezTo>
                <a:cubicBezTo>
                  <a:pt x="939" y="1711"/>
                  <a:pt x="824" y="1643"/>
                  <a:pt x="801" y="1598"/>
                </a:cubicBezTo>
                <a:cubicBezTo>
                  <a:pt x="781" y="1557"/>
                  <a:pt x="735" y="1536"/>
                  <a:pt x="726" y="1489"/>
                </a:cubicBezTo>
                <a:cubicBezTo>
                  <a:pt x="718" y="1446"/>
                  <a:pt x="796" y="1399"/>
                  <a:pt x="697" y="1395"/>
                </a:cubicBezTo>
                <a:cubicBezTo>
                  <a:pt x="709" y="1381"/>
                  <a:pt x="711" y="1356"/>
                  <a:pt x="726" y="1345"/>
                </a:cubicBezTo>
                <a:cubicBezTo>
                  <a:pt x="773" y="1329"/>
                  <a:pt x="827" y="1372"/>
                  <a:pt x="834" y="1368"/>
                </a:cubicBezTo>
                <a:cubicBezTo>
                  <a:pt x="747" y="1325"/>
                  <a:pt x="746" y="1340"/>
                  <a:pt x="681" y="1349"/>
                </a:cubicBezTo>
                <a:cubicBezTo>
                  <a:pt x="647" y="1353"/>
                  <a:pt x="583" y="1304"/>
                  <a:pt x="644" y="1297"/>
                </a:cubicBezTo>
                <a:cubicBezTo>
                  <a:pt x="627" y="1280"/>
                  <a:pt x="634" y="1269"/>
                  <a:pt x="665" y="1264"/>
                </a:cubicBezTo>
                <a:cubicBezTo>
                  <a:pt x="618" y="1252"/>
                  <a:pt x="552" y="1290"/>
                  <a:pt x="514" y="1249"/>
                </a:cubicBezTo>
                <a:cubicBezTo>
                  <a:pt x="534" y="1249"/>
                  <a:pt x="554" y="1244"/>
                  <a:pt x="573" y="1234"/>
                </a:cubicBezTo>
                <a:cubicBezTo>
                  <a:pt x="536" y="1209"/>
                  <a:pt x="467" y="1219"/>
                  <a:pt x="457" y="1270"/>
                </a:cubicBezTo>
                <a:cubicBezTo>
                  <a:pt x="457" y="1238"/>
                  <a:pt x="426" y="1215"/>
                  <a:pt x="454" y="1178"/>
                </a:cubicBezTo>
                <a:cubicBezTo>
                  <a:pt x="418" y="1218"/>
                  <a:pt x="372" y="1213"/>
                  <a:pt x="415" y="1166"/>
                </a:cubicBezTo>
                <a:cubicBezTo>
                  <a:pt x="333" y="1237"/>
                  <a:pt x="223" y="1075"/>
                  <a:pt x="140" y="1163"/>
                </a:cubicBezTo>
                <a:cubicBezTo>
                  <a:pt x="106" y="1117"/>
                  <a:pt x="78" y="1089"/>
                  <a:pt x="21" y="1077"/>
                </a:cubicBezTo>
                <a:close/>
                <a:moveTo>
                  <a:pt x="950" y="1855"/>
                </a:moveTo>
                <a:cubicBezTo>
                  <a:pt x="970" y="1825"/>
                  <a:pt x="948" y="1776"/>
                  <a:pt x="909" y="1795"/>
                </a:cubicBezTo>
                <a:cubicBezTo>
                  <a:pt x="927" y="1812"/>
                  <a:pt x="941" y="1831"/>
                  <a:pt x="950" y="1855"/>
                </a:cubicBezTo>
                <a:close/>
                <a:moveTo>
                  <a:pt x="938" y="1733"/>
                </a:moveTo>
                <a:cubicBezTo>
                  <a:pt x="928" y="1709"/>
                  <a:pt x="896" y="1714"/>
                  <a:pt x="876" y="1718"/>
                </a:cubicBezTo>
                <a:cubicBezTo>
                  <a:pt x="898" y="1719"/>
                  <a:pt x="919" y="1724"/>
                  <a:pt x="938" y="1733"/>
                </a:cubicBezTo>
                <a:close/>
                <a:moveTo>
                  <a:pt x="713" y="1472"/>
                </a:moveTo>
                <a:cubicBezTo>
                  <a:pt x="705" y="1453"/>
                  <a:pt x="705" y="1446"/>
                  <a:pt x="680" y="1451"/>
                </a:cubicBezTo>
                <a:cubicBezTo>
                  <a:pt x="691" y="1458"/>
                  <a:pt x="702" y="1465"/>
                  <a:pt x="713" y="147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0" name="꙱ Finland (Republic of Finland) (FI) (H)">
            <a:extLst>
              <a:ext uri="{FF2B5EF4-FFF2-40B4-BE49-F238E27FC236}">
                <a16:creationId xmlns:a16="http://schemas.microsoft.com/office/drawing/2014/main" id="{7EBB5978-C0D4-49D2-99F4-3C336A95FF8F}"/>
              </a:ext>
            </a:extLst>
          </p:cNvPr>
          <p:cNvSpPr>
            <a:spLocks noEditPoints="1"/>
          </p:cNvSpPr>
          <p:nvPr/>
        </p:nvSpPr>
        <p:spPr bwMode="auto">
          <a:xfrm>
            <a:off x="4846310" y="372773"/>
            <a:ext cx="238620" cy="267313"/>
          </a:xfrm>
          <a:custGeom>
            <a:avLst/>
            <a:gdLst>
              <a:gd name="T0" fmla="*/ 137 w 2897"/>
              <a:gd name="T1" fmla="*/ 285 h 3237"/>
              <a:gd name="T2" fmla="*/ 947 w 2897"/>
              <a:gd name="T3" fmla="*/ 427 h 3237"/>
              <a:gd name="T4" fmla="*/ 1216 w 2897"/>
              <a:gd name="T5" fmla="*/ 330 h 3237"/>
              <a:gd name="T6" fmla="*/ 1589 w 2897"/>
              <a:gd name="T7" fmla="*/ 28 h 3237"/>
              <a:gd name="T8" fmla="*/ 1987 w 2897"/>
              <a:gd name="T9" fmla="*/ 334 h 3237"/>
              <a:gd name="T10" fmla="*/ 2088 w 2897"/>
              <a:gd name="T11" fmla="*/ 631 h 3237"/>
              <a:gd name="T12" fmla="*/ 2396 w 2897"/>
              <a:gd name="T13" fmla="*/ 1354 h 3237"/>
              <a:gd name="T14" fmla="*/ 2360 w 2897"/>
              <a:gd name="T15" fmla="*/ 1531 h 3237"/>
              <a:gd name="T16" fmla="*/ 2555 w 2897"/>
              <a:gd name="T17" fmla="*/ 1802 h 3237"/>
              <a:gd name="T18" fmla="*/ 2859 w 2897"/>
              <a:gd name="T19" fmla="*/ 2298 h 3237"/>
              <a:gd name="T20" fmla="*/ 2065 w 2897"/>
              <a:gd name="T21" fmla="*/ 3004 h 3237"/>
              <a:gd name="T22" fmla="*/ 1740 w 2897"/>
              <a:gd name="T23" fmla="*/ 3020 h 3237"/>
              <a:gd name="T24" fmla="*/ 1606 w 2897"/>
              <a:gd name="T25" fmla="*/ 3094 h 3237"/>
              <a:gd name="T26" fmla="*/ 1254 w 2897"/>
              <a:gd name="T27" fmla="*/ 3175 h 3237"/>
              <a:gd name="T28" fmla="*/ 1009 w 2897"/>
              <a:gd name="T29" fmla="*/ 3174 h 3237"/>
              <a:gd name="T30" fmla="*/ 944 w 2897"/>
              <a:gd name="T31" fmla="*/ 3159 h 3237"/>
              <a:gd name="T32" fmla="*/ 760 w 2897"/>
              <a:gd name="T33" fmla="*/ 3050 h 3237"/>
              <a:gd name="T34" fmla="*/ 477 w 2897"/>
              <a:gd name="T35" fmla="*/ 2959 h 3237"/>
              <a:gd name="T36" fmla="*/ 405 w 2897"/>
              <a:gd name="T37" fmla="*/ 2519 h 3237"/>
              <a:gd name="T38" fmla="*/ 463 w 2897"/>
              <a:gd name="T39" fmla="*/ 2195 h 3237"/>
              <a:gd name="T40" fmla="*/ 635 w 2897"/>
              <a:gd name="T41" fmla="*/ 2070 h 3237"/>
              <a:gd name="T42" fmla="*/ 861 w 2897"/>
              <a:gd name="T43" fmla="*/ 1913 h 3237"/>
              <a:gd name="T44" fmla="*/ 1069 w 2897"/>
              <a:gd name="T45" fmla="*/ 1720 h 3237"/>
              <a:gd name="T46" fmla="*/ 1274 w 2897"/>
              <a:gd name="T47" fmla="*/ 1598 h 3237"/>
              <a:gd name="T48" fmla="*/ 1254 w 2897"/>
              <a:gd name="T49" fmla="*/ 1422 h 3237"/>
              <a:gd name="T50" fmla="*/ 852 w 2897"/>
              <a:gd name="T51" fmla="*/ 1188 h 3237"/>
              <a:gd name="T52" fmla="*/ 813 w 2897"/>
              <a:gd name="T53" fmla="*/ 817 h 3237"/>
              <a:gd name="T54" fmla="*/ 778 w 2897"/>
              <a:gd name="T55" fmla="*/ 672 h 3237"/>
              <a:gd name="T56" fmla="*/ 499 w 2897"/>
              <a:gd name="T57" fmla="*/ 520 h 3237"/>
              <a:gd name="T58" fmla="*/ 24 w 2897"/>
              <a:gd name="T59" fmla="*/ 3076 h 3237"/>
              <a:gd name="T60" fmla="*/ 721 w 2897"/>
              <a:gd name="T61" fmla="*/ 3055 h 3237"/>
              <a:gd name="T62" fmla="*/ 686 w 2897"/>
              <a:gd name="T63" fmla="*/ 3088 h 3237"/>
              <a:gd name="T64" fmla="*/ 686 w 2897"/>
              <a:gd name="T65" fmla="*/ 3088 h 3237"/>
              <a:gd name="T66" fmla="*/ 1104 w 2897"/>
              <a:gd name="T67" fmla="*/ 1574 h 3237"/>
              <a:gd name="T68" fmla="*/ 837 w 2897"/>
              <a:gd name="T69" fmla="*/ 3174 h 3237"/>
              <a:gd name="T70" fmla="*/ 870 w 2897"/>
              <a:gd name="T71" fmla="*/ 3082 h 3237"/>
              <a:gd name="T72" fmla="*/ 715 w 2897"/>
              <a:gd name="T73" fmla="*/ 3070 h 3237"/>
              <a:gd name="T74" fmla="*/ 742 w 2897"/>
              <a:gd name="T75" fmla="*/ 1939 h 3237"/>
              <a:gd name="T76" fmla="*/ 742 w 2897"/>
              <a:gd name="T77" fmla="*/ 1939 h 3237"/>
              <a:gd name="T78" fmla="*/ 621 w 2897"/>
              <a:gd name="T79" fmla="*/ 3115 h 3237"/>
              <a:gd name="T80" fmla="*/ 609 w 2897"/>
              <a:gd name="T81" fmla="*/ 3118 h 3237"/>
              <a:gd name="T82" fmla="*/ 638 w 2897"/>
              <a:gd name="T83" fmla="*/ 3061 h 3237"/>
              <a:gd name="T84" fmla="*/ 564 w 2897"/>
              <a:gd name="T85" fmla="*/ 2099 h 3237"/>
              <a:gd name="T86" fmla="*/ 523 w 2897"/>
              <a:gd name="T87" fmla="*/ 2096 h 3237"/>
              <a:gd name="T88" fmla="*/ 490 w 2897"/>
              <a:gd name="T89" fmla="*/ 2996 h 3237"/>
              <a:gd name="T90" fmla="*/ 330 w 2897"/>
              <a:gd name="T91" fmla="*/ 2126 h 3237"/>
              <a:gd name="T92" fmla="*/ 240 w 2897"/>
              <a:gd name="T93" fmla="*/ 3174 h 3237"/>
              <a:gd name="T94" fmla="*/ 125 w 2897"/>
              <a:gd name="T95" fmla="*/ 3153 h 3237"/>
              <a:gd name="T96" fmla="*/ 182 w 2897"/>
              <a:gd name="T97" fmla="*/ 3107 h 3237"/>
              <a:gd name="T98" fmla="*/ 36 w 2897"/>
              <a:gd name="T99" fmla="*/ 3079 h 3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897" h="3237">
                <a:moveTo>
                  <a:pt x="45" y="330"/>
                </a:moveTo>
                <a:cubicBezTo>
                  <a:pt x="79" y="292"/>
                  <a:pt x="126" y="334"/>
                  <a:pt x="166" y="312"/>
                </a:cubicBezTo>
                <a:cubicBezTo>
                  <a:pt x="156" y="303"/>
                  <a:pt x="146" y="295"/>
                  <a:pt x="137" y="285"/>
                </a:cubicBezTo>
                <a:cubicBezTo>
                  <a:pt x="246" y="220"/>
                  <a:pt x="350" y="300"/>
                  <a:pt x="431" y="380"/>
                </a:cubicBezTo>
                <a:cubicBezTo>
                  <a:pt x="550" y="476"/>
                  <a:pt x="665" y="475"/>
                  <a:pt x="788" y="403"/>
                </a:cubicBezTo>
                <a:cubicBezTo>
                  <a:pt x="815" y="375"/>
                  <a:pt x="912" y="417"/>
                  <a:pt x="947" y="427"/>
                </a:cubicBezTo>
                <a:cubicBezTo>
                  <a:pt x="997" y="441"/>
                  <a:pt x="1001" y="469"/>
                  <a:pt x="1051" y="460"/>
                </a:cubicBezTo>
                <a:cubicBezTo>
                  <a:pt x="1094" y="450"/>
                  <a:pt x="1105" y="376"/>
                  <a:pt x="1165" y="372"/>
                </a:cubicBezTo>
                <a:cubicBezTo>
                  <a:pt x="1195" y="370"/>
                  <a:pt x="1222" y="367"/>
                  <a:pt x="1216" y="330"/>
                </a:cubicBezTo>
                <a:cubicBezTo>
                  <a:pt x="1204" y="266"/>
                  <a:pt x="1229" y="207"/>
                  <a:pt x="1244" y="146"/>
                </a:cubicBezTo>
                <a:cubicBezTo>
                  <a:pt x="1281" y="98"/>
                  <a:pt x="1350" y="47"/>
                  <a:pt x="1422" y="63"/>
                </a:cubicBezTo>
                <a:cubicBezTo>
                  <a:pt x="1488" y="78"/>
                  <a:pt x="1529" y="53"/>
                  <a:pt x="1589" y="28"/>
                </a:cubicBezTo>
                <a:cubicBezTo>
                  <a:pt x="1654" y="0"/>
                  <a:pt x="1702" y="57"/>
                  <a:pt x="1760" y="79"/>
                </a:cubicBezTo>
                <a:cubicBezTo>
                  <a:pt x="1820" y="101"/>
                  <a:pt x="1880" y="114"/>
                  <a:pt x="1942" y="129"/>
                </a:cubicBezTo>
                <a:cubicBezTo>
                  <a:pt x="2129" y="175"/>
                  <a:pt x="1883" y="268"/>
                  <a:pt x="1987" y="334"/>
                </a:cubicBezTo>
                <a:cubicBezTo>
                  <a:pt x="1939" y="360"/>
                  <a:pt x="1879" y="364"/>
                  <a:pt x="1838" y="378"/>
                </a:cubicBezTo>
                <a:cubicBezTo>
                  <a:pt x="2056" y="406"/>
                  <a:pt x="1780" y="447"/>
                  <a:pt x="1908" y="553"/>
                </a:cubicBezTo>
                <a:cubicBezTo>
                  <a:pt x="1961" y="597"/>
                  <a:pt x="2030" y="599"/>
                  <a:pt x="2088" y="631"/>
                </a:cubicBezTo>
                <a:cubicBezTo>
                  <a:pt x="2143" y="653"/>
                  <a:pt x="2194" y="687"/>
                  <a:pt x="2241" y="725"/>
                </a:cubicBezTo>
                <a:cubicBezTo>
                  <a:pt x="2359" y="811"/>
                  <a:pt x="2039" y="910"/>
                  <a:pt x="2101" y="996"/>
                </a:cubicBezTo>
                <a:cubicBezTo>
                  <a:pt x="2191" y="1122"/>
                  <a:pt x="2343" y="1197"/>
                  <a:pt x="2396" y="1354"/>
                </a:cubicBezTo>
                <a:cubicBezTo>
                  <a:pt x="2365" y="1356"/>
                  <a:pt x="2333" y="1366"/>
                  <a:pt x="2302" y="1371"/>
                </a:cubicBezTo>
                <a:cubicBezTo>
                  <a:pt x="2342" y="1383"/>
                  <a:pt x="2324" y="1445"/>
                  <a:pt x="2303" y="1474"/>
                </a:cubicBezTo>
                <a:cubicBezTo>
                  <a:pt x="2287" y="1496"/>
                  <a:pt x="2351" y="1510"/>
                  <a:pt x="2360" y="1531"/>
                </a:cubicBezTo>
                <a:cubicBezTo>
                  <a:pt x="2304" y="1543"/>
                  <a:pt x="2301" y="1587"/>
                  <a:pt x="2339" y="1621"/>
                </a:cubicBezTo>
                <a:cubicBezTo>
                  <a:pt x="2375" y="1654"/>
                  <a:pt x="2439" y="1614"/>
                  <a:pt x="2462" y="1672"/>
                </a:cubicBezTo>
                <a:cubicBezTo>
                  <a:pt x="2349" y="1723"/>
                  <a:pt x="2512" y="1779"/>
                  <a:pt x="2555" y="1802"/>
                </a:cubicBezTo>
                <a:cubicBezTo>
                  <a:pt x="2659" y="1851"/>
                  <a:pt x="2506" y="1947"/>
                  <a:pt x="2459" y="1971"/>
                </a:cubicBezTo>
                <a:cubicBezTo>
                  <a:pt x="2571" y="2024"/>
                  <a:pt x="2759" y="2119"/>
                  <a:pt x="2856" y="2198"/>
                </a:cubicBezTo>
                <a:cubicBezTo>
                  <a:pt x="2897" y="2234"/>
                  <a:pt x="2877" y="2251"/>
                  <a:pt x="2859" y="2298"/>
                </a:cubicBezTo>
                <a:cubicBezTo>
                  <a:pt x="2829" y="2378"/>
                  <a:pt x="2778" y="2412"/>
                  <a:pt x="2715" y="2461"/>
                </a:cubicBezTo>
                <a:cubicBezTo>
                  <a:pt x="2569" y="2623"/>
                  <a:pt x="2440" y="2752"/>
                  <a:pt x="2222" y="2873"/>
                </a:cubicBezTo>
                <a:cubicBezTo>
                  <a:pt x="2188" y="2895"/>
                  <a:pt x="2088" y="2969"/>
                  <a:pt x="2065" y="3004"/>
                </a:cubicBezTo>
                <a:cubicBezTo>
                  <a:pt x="2044" y="3033"/>
                  <a:pt x="2001" y="3011"/>
                  <a:pt x="1974" y="3013"/>
                </a:cubicBezTo>
                <a:cubicBezTo>
                  <a:pt x="1934" y="3017"/>
                  <a:pt x="1931" y="2982"/>
                  <a:pt x="1887" y="3002"/>
                </a:cubicBezTo>
                <a:cubicBezTo>
                  <a:pt x="1847" y="3021"/>
                  <a:pt x="1782" y="3048"/>
                  <a:pt x="1740" y="3020"/>
                </a:cubicBezTo>
                <a:cubicBezTo>
                  <a:pt x="1726" y="3072"/>
                  <a:pt x="1648" y="3046"/>
                  <a:pt x="1612" y="3023"/>
                </a:cubicBezTo>
                <a:cubicBezTo>
                  <a:pt x="1638" y="3052"/>
                  <a:pt x="1623" y="3062"/>
                  <a:pt x="1594" y="3064"/>
                </a:cubicBezTo>
                <a:cubicBezTo>
                  <a:pt x="1598" y="3074"/>
                  <a:pt x="1602" y="3084"/>
                  <a:pt x="1606" y="3094"/>
                </a:cubicBezTo>
                <a:cubicBezTo>
                  <a:pt x="1575" y="3102"/>
                  <a:pt x="1540" y="3089"/>
                  <a:pt x="1541" y="3053"/>
                </a:cubicBezTo>
                <a:cubicBezTo>
                  <a:pt x="1511" y="3102"/>
                  <a:pt x="1426" y="3102"/>
                  <a:pt x="1377" y="3112"/>
                </a:cubicBezTo>
                <a:cubicBezTo>
                  <a:pt x="1261" y="3136"/>
                  <a:pt x="1280" y="3168"/>
                  <a:pt x="1254" y="3175"/>
                </a:cubicBezTo>
                <a:cubicBezTo>
                  <a:pt x="1216" y="3185"/>
                  <a:pt x="1205" y="3152"/>
                  <a:pt x="1165" y="3162"/>
                </a:cubicBezTo>
                <a:cubicBezTo>
                  <a:pt x="1104" y="3178"/>
                  <a:pt x="1037" y="3210"/>
                  <a:pt x="974" y="3198"/>
                </a:cubicBezTo>
                <a:cubicBezTo>
                  <a:pt x="986" y="3191"/>
                  <a:pt x="998" y="3183"/>
                  <a:pt x="1009" y="3174"/>
                </a:cubicBezTo>
                <a:cubicBezTo>
                  <a:pt x="960" y="3193"/>
                  <a:pt x="925" y="3232"/>
                  <a:pt x="870" y="3237"/>
                </a:cubicBezTo>
                <a:cubicBezTo>
                  <a:pt x="889" y="3226"/>
                  <a:pt x="914" y="3214"/>
                  <a:pt x="925" y="3194"/>
                </a:cubicBezTo>
                <a:cubicBezTo>
                  <a:pt x="932" y="3177"/>
                  <a:pt x="906" y="3172"/>
                  <a:pt x="944" y="3159"/>
                </a:cubicBezTo>
                <a:cubicBezTo>
                  <a:pt x="916" y="3164"/>
                  <a:pt x="895" y="3151"/>
                  <a:pt x="873" y="3135"/>
                </a:cubicBezTo>
                <a:cubicBezTo>
                  <a:pt x="836" y="3109"/>
                  <a:pt x="872" y="3084"/>
                  <a:pt x="900" y="3059"/>
                </a:cubicBezTo>
                <a:cubicBezTo>
                  <a:pt x="874" y="3066"/>
                  <a:pt x="702" y="3123"/>
                  <a:pt x="760" y="3050"/>
                </a:cubicBezTo>
                <a:cubicBezTo>
                  <a:pt x="705" y="3038"/>
                  <a:pt x="648" y="3039"/>
                  <a:pt x="601" y="3005"/>
                </a:cubicBezTo>
                <a:cubicBezTo>
                  <a:pt x="581" y="2991"/>
                  <a:pt x="523" y="2947"/>
                  <a:pt x="534" y="3005"/>
                </a:cubicBezTo>
                <a:cubicBezTo>
                  <a:pt x="517" y="2992"/>
                  <a:pt x="471" y="2976"/>
                  <a:pt x="477" y="2959"/>
                </a:cubicBezTo>
                <a:cubicBezTo>
                  <a:pt x="489" y="2929"/>
                  <a:pt x="452" y="2851"/>
                  <a:pt x="436" y="2824"/>
                </a:cubicBezTo>
                <a:cubicBezTo>
                  <a:pt x="537" y="2825"/>
                  <a:pt x="416" y="2623"/>
                  <a:pt x="517" y="2676"/>
                </a:cubicBezTo>
                <a:cubicBezTo>
                  <a:pt x="473" y="2646"/>
                  <a:pt x="419" y="2569"/>
                  <a:pt x="405" y="2519"/>
                </a:cubicBezTo>
                <a:cubicBezTo>
                  <a:pt x="393" y="2478"/>
                  <a:pt x="423" y="2451"/>
                  <a:pt x="396" y="2407"/>
                </a:cubicBezTo>
                <a:cubicBezTo>
                  <a:pt x="377" y="2375"/>
                  <a:pt x="356" y="2329"/>
                  <a:pt x="335" y="2325"/>
                </a:cubicBezTo>
                <a:cubicBezTo>
                  <a:pt x="358" y="2297"/>
                  <a:pt x="413" y="2171"/>
                  <a:pt x="463" y="2195"/>
                </a:cubicBezTo>
                <a:cubicBezTo>
                  <a:pt x="440" y="2177"/>
                  <a:pt x="419" y="2144"/>
                  <a:pt x="436" y="2114"/>
                </a:cubicBezTo>
                <a:cubicBezTo>
                  <a:pt x="481" y="2165"/>
                  <a:pt x="587" y="2134"/>
                  <a:pt x="635" y="2106"/>
                </a:cubicBezTo>
                <a:cubicBezTo>
                  <a:pt x="622" y="2095"/>
                  <a:pt x="572" y="2024"/>
                  <a:pt x="635" y="2070"/>
                </a:cubicBezTo>
                <a:cubicBezTo>
                  <a:pt x="626" y="2060"/>
                  <a:pt x="616" y="2050"/>
                  <a:pt x="606" y="2040"/>
                </a:cubicBezTo>
                <a:cubicBezTo>
                  <a:pt x="642" y="2079"/>
                  <a:pt x="665" y="1972"/>
                  <a:pt x="736" y="2005"/>
                </a:cubicBezTo>
                <a:cubicBezTo>
                  <a:pt x="722" y="1943"/>
                  <a:pt x="820" y="1923"/>
                  <a:pt x="861" y="1913"/>
                </a:cubicBezTo>
                <a:cubicBezTo>
                  <a:pt x="858" y="1902"/>
                  <a:pt x="855" y="1891"/>
                  <a:pt x="852" y="1880"/>
                </a:cubicBezTo>
                <a:cubicBezTo>
                  <a:pt x="892" y="1878"/>
                  <a:pt x="911" y="1857"/>
                  <a:pt x="934" y="1828"/>
                </a:cubicBezTo>
                <a:cubicBezTo>
                  <a:pt x="971" y="1781"/>
                  <a:pt x="1028" y="1762"/>
                  <a:pt x="1069" y="1720"/>
                </a:cubicBezTo>
                <a:cubicBezTo>
                  <a:pt x="1095" y="1692"/>
                  <a:pt x="1107" y="1655"/>
                  <a:pt x="1138" y="1629"/>
                </a:cubicBezTo>
                <a:cubicBezTo>
                  <a:pt x="1186" y="1588"/>
                  <a:pt x="1243" y="1617"/>
                  <a:pt x="1294" y="1628"/>
                </a:cubicBezTo>
                <a:cubicBezTo>
                  <a:pt x="1287" y="1618"/>
                  <a:pt x="1280" y="1608"/>
                  <a:pt x="1274" y="1598"/>
                </a:cubicBezTo>
                <a:cubicBezTo>
                  <a:pt x="1290" y="1592"/>
                  <a:pt x="1304" y="1583"/>
                  <a:pt x="1315" y="1571"/>
                </a:cubicBezTo>
                <a:cubicBezTo>
                  <a:pt x="1299" y="1552"/>
                  <a:pt x="1251" y="1537"/>
                  <a:pt x="1257" y="1518"/>
                </a:cubicBezTo>
                <a:cubicBezTo>
                  <a:pt x="1266" y="1486"/>
                  <a:pt x="1283" y="1447"/>
                  <a:pt x="1254" y="1422"/>
                </a:cubicBezTo>
                <a:cubicBezTo>
                  <a:pt x="1209" y="1383"/>
                  <a:pt x="1078" y="1391"/>
                  <a:pt x="1069" y="1325"/>
                </a:cubicBezTo>
                <a:cubicBezTo>
                  <a:pt x="1025" y="1352"/>
                  <a:pt x="984" y="1328"/>
                  <a:pt x="956" y="1292"/>
                </a:cubicBezTo>
                <a:cubicBezTo>
                  <a:pt x="922" y="1248"/>
                  <a:pt x="890" y="1225"/>
                  <a:pt x="852" y="1188"/>
                </a:cubicBezTo>
                <a:cubicBezTo>
                  <a:pt x="790" y="1127"/>
                  <a:pt x="941" y="1037"/>
                  <a:pt x="852" y="962"/>
                </a:cubicBezTo>
                <a:cubicBezTo>
                  <a:pt x="836" y="948"/>
                  <a:pt x="782" y="909"/>
                  <a:pt x="793" y="886"/>
                </a:cubicBezTo>
                <a:cubicBezTo>
                  <a:pt x="800" y="871"/>
                  <a:pt x="846" y="830"/>
                  <a:pt x="813" y="817"/>
                </a:cubicBezTo>
                <a:cubicBezTo>
                  <a:pt x="768" y="800"/>
                  <a:pt x="751" y="818"/>
                  <a:pt x="747" y="756"/>
                </a:cubicBezTo>
                <a:cubicBezTo>
                  <a:pt x="746" y="737"/>
                  <a:pt x="747" y="717"/>
                  <a:pt x="744" y="698"/>
                </a:cubicBezTo>
                <a:cubicBezTo>
                  <a:pt x="741" y="679"/>
                  <a:pt x="780" y="682"/>
                  <a:pt x="778" y="672"/>
                </a:cubicBezTo>
                <a:cubicBezTo>
                  <a:pt x="772" y="634"/>
                  <a:pt x="690" y="615"/>
                  <a:pt x="664" y="599"/>
                </a:cubicBezTo>
                <a:cubicBezTo>
                  <a:pt x="638" y="584"/>
                  <a:pt x="635" y="553"/>
                  <a:pt x="603" y="541"/>
                </a:cubicBezTo>
                <a:cubicBezTo>
                  <a:pt x="570" y="528"/>
                  <a:pt x="534" y="527"/>
                  <a:pt x="499" y="520"/>
                </a:cubicBezTo>
                <a:cubicBezTo>
                  <a:pt x="439" y="508"/>
                  <a:pt x="374" y="478"/>
                  <a:pt x="316" y="455"/>
                </a:cubicBezTo>
                <a:cubicBezTo>
                  <a:pt x="229" y="420"/>
                  <a:pt x="139" y="341"/>
                  <a:pt x="45" y="330"/>
                </a:cubicBezTo>
                <a:close/>
                <a:moveTo>
                  <a:pt x="24" y="3076"/>
                </a:moveTo>
                <a:cubicBezTo>
                  <a:pt x="0" y="3102"/>
                  <a:pt x="0" y="3108"/>
                  <a:pt x="36" y="3115"/>
                </a:cubicBezTo>
                <a:cubicBezTo>
                  <a:pt x="35" y="3101"/>
                  <a:pt x="31" y="3088"/>
                  <a:pt x="24" y="3076"/>
                </a:cubicBezTo>
                <a:close/>
                <a:moveTo>
                  <a:pt x="721" y="3055"/>
                </a:moveTo>
                <a:cubicBezTo>
                  <a:pt x="724" y="3049"/>
                  <a:pt x="729" y="3046"/>
                  <a:pt x="737" y="3046"/>
                </a:cubicBezTo>
                <a:cubicBezTo>
                  <a:pt x="731" y="3049"/>
                  <a:pt x="726" y="3052"/>
                  <a:pt x="721" y="3055"/>
                </a:cubicBezTo>
                <a:close/>
                <a:moveTo>
                  <a:pt x="686" y="3088"/>
                </a:moveTo>
                <a:cubicBezTo>
                  <a:pt x="675" y="3080"/>
                  <a:pt x="663" y="3077"/>
                  <a:pt x="650" y="3079"/>
                </a:cubicBezTo>
                <a:cubicBezTo>
                  <a:pt x="670" y="3071"/>
                  <a:pt x="699" y="3065"/>
                  <a:pt x="715" y="3082"/>
                </a:cubicBezTo>
                <a:cubicBezTo>
                  <a:pt x="706" y="3084"/>
                  <a:pt x="696" y="3086"/>
                  <a:pt x="686" y="3088"/>
                </a:cubicBezTo>
                <a:close/>
                <a:moveTo>
                  <a:pt x="1104" y="1574"/>
                </a:moveTo>
                <a:cubicBezTo>
                  <a:pt x="1162" y="1603"/>
                  <a:pt x="1158" y="1550"/>
                  <a:pt x="1200" y="1565"/>
                </a:cubicBezTo>
                <a:cubicBezTo>
                  <a:pt x="1181" y="1538"/>
                  <a:pt x="1115" y="1539"/>
                  <a:pt x="1104" y="1574"/>
                </a:cubicBezTo>
                <a:close/>
                <a:moveTo>
                  <a:pt x="837" y="3174"/>
                </a:moveTo>
                <a:cubicBezTo>
                  <a:pt x="853" y="3202"/>
                  <a:pt x="906" y="3224"/>
                  <a:pt x="908" y="3174"/>
                </a:cubicBezTo>
                <a:cubicBezTo>
                  <a:pt x="885" y="3181"/>
                  <a:pt x="861" y="3181"/>
                  <a:pt x="837" y="3174"/>
                </a:cubicBezTo>
                <a:close/>
                <a:moveTo>
                  <a:pt x="733" y="3174"/>
                </a:moveTo>
                <a:cubicBezTo>
                  <a:pt x="757" y="3172"/>
                  <a:pt x="781" y="3174"/>
                  <a:pt x="804" y="3172"/>
                </a:cubicBezTo>
                <a:cubicBezTo>
                  <a:pt x="851" y="3169"/>
                  <a:pt x="834" y="3102"/>
                  <a:pt x="870" y="3082"/>
                </a:cubicBezTo>
                <a:cubicBezTo>
                  <a:pt x="836" y="3103"/>
                  <a:pt x="782" y="3115"/>
                  <a:pt x="742" y="3106"/>
                </a:cubicBezTo>
                <a:cubicBezTo>
                  <a:pt x="811" y="3132"/>
                  <a:pt x="718" y="3121"/>
                  <a:pt x="733" y="3174"/>
                </a:cubicBezTo>
                <a:close/>
                <a:moveTo>
                  <a:pt x="715" y="3070"/>
                </a:moveTo>
                <a:cubicBezTo>
                  <a:pt x="725" y="3071"/>
                  <a:pt x="735" y="3072"/>
                  <a:pt x="745" y="3073"/>
                </a:cubicBezTo>
                <a:cubicBezTo>
                  <a:pt x="732" y="3049"/>
                  <a:pt x="731" y="3059"/>
                  <a:pt x="715" y="3070"/>
                </a:cubicBezTo>
                <a:close/>
                <a:moveTo>
                  <a:pt x="742" y="1939"/>
                </a:moveTo>
                <a:cubicBezTo>
                  <a:pt x="731" y="1940"/>
                  <a:pt x="721" y="1941"/>
                  <a:pt x="710" y="1942"/>
                </a:cubicBezTo>
                <a:cubicBezTo>
                  <a:pt x="720" y="1950"/>
                  <a:pt x="730" y="1956"/>
                  <a:pt x="742" y="1960"/>
                </a:cubicBezTo>
                <a:cubicBezTo>
                  <a:pt x="745" y="1947"/>
                  <a:pt x="756" y="1934"/>
                  <a:pt x="742" y="1939"/>
                </a:cubicBezTo>
                <a:close/>
                <a:moveTo>
                  <a:pt x="621" y="3115"/>
                </a:moveTo>
                <a:cubicBezTo>
                  <a:pt x="641" y="3123"/>
                  <a:pt x="650" y="3119"/>
                  <a:pt x="650" y="3103"/>
                </a:cubicBezTo>
                <a:cubicBezTo>
                  <a:pt x="640" y="3107"/>
                  <a:pt x="631" y="3111"/>
                  <a:pt x="621" y="3115"/>
                </a:cubicBezTo>
                <a:close/>
                <a:moveTo>
                  <a:pt x="609" y="3118"/>
                </a:moveTo>
                <a:cubicBezTo>
                  <a:pt x="600" y="3113"/>
                  <a:pt x="592" y="3107"/>
                  <a:pt x="582" y="3106"/>
                </a:cubicBezTo>
                <a:cubicBezTo>
                  <a:pt x="591" y="3110"/>
                  <a:pt x="600" y="3114"/>
                  <a:pt x="609" y="3118"/>
                </a:cubicBezTo>
                <a:close/>
                <a:moveTo>
                  <a:pt x="618" y="3044"/>
                </a:moveTo>
                <a:cubicBezTo>
                  <a:pt x="608" y="3033"/>
                  <a:pt x="597" y="3024"/>
                  <a:pt x="585" y="3017"/>
                </a:cubicBezTo>
                <a:cubicBezTo>
                  <a:pt x="560" y="3057"/>
                  <a:pt x="609" y="3070"/>
                  <a:pt x="638" y="3061"/>
                </a:cubicBezTo>
                <a:cubicBezTo>
                  <a:pt x="632" y="3059"/>
                  <a:pt x="617" y="3043"/>
                  <a:pt x="618" y="3044"/>
                </a:cubicBezTo>
                <a:close/>
                <a:moveTo>
                  <a:pt x="594" y="2096"/>
                </a:moveTo>
                <a:cubicBezTo>
                  <a:pt x="584" y="2097"/>
                  <a:pt x="574" y="2098"/>
                  <a:pt x="564" y="2099"/>
                </a:cubicBezTo>
                <a:cubicBezTo>
                  <a:pt x="594" y="2127"/>
                  <a:pt x="604" y="2126"/>
                  <a:pt x="594" y="2096"/>
                </a:cubicBezTo>
                <a:close/>
                <a:moveTo>
                  <a:pt x="555" y="2085"/>
                </a:moveTo>
                <a:cubicBezTo>
                  <a:pt x="544" y="2089"/>
                  <a:pt x="533" y="2092"/>
                  <a:pt x="523" y="2096"/>
                </a:cubicBezTo>
                <a:cubicBezTo>
                  <a:pt x="535" y="2098"/>
                  <a:pt x="546" y="2094"/>
                  <a:pt x="555" y="2085"/>
                </a:cubicBezTo>
                <a:close/>
                <a:moveTo>
                  <a:pt x="457" y="2999"/>
                </a:moveTo>
                <a:cubicBezTo>
                  <a:pt x="468" y="2998"/>
                  <a:pt x="479" y="2997"/>
                  <a:pt x="490" y="2996"/>
                </a:cubicBezTo>
                <a:cubicBezTo>
                  <a:pt x="467" y="2976"/>
                  <a:pt x="457" y="2977"/>
                  <a:pt x="457" y="2999"/>
                </a:cubicBezTo>
                <a:close/>
                <a:moveTo>
                  <a:pt x="359" y="2153"/>
                </a:moveTo>
                <a:cubicBezTo>
                  <a:pt x="420" y="2146"/>
                  <a:pt x="376" y="2087"/>
                  <a:pt x="330" y="2126"/>
                </a:cubicBezTo>
                <a:cubicBezTo>
                  <a:pt x="338" y="2136"/>
                  <a:pt x="348" y="2145"/>
                  <a:pt x="359" y="2153"/>
                </a:cubicBezTo>
                <a:close/>
                <a:moveTo>
                  <a:pt x="208" y="3174"/>
                </a:moveTo>
                <a:cubicBezTo>
                  <a:pt x="219" y="3179"/>
                  <a:pt x="230" y="3179"/>
                  <a:pt x="240" y="3174"/>
                </a:cubicBezTo>
                <a:cubicBezTo>
                  <a:pt x="230" y="3174"/>
                  <a:pt x="219" y="3174"/>
                  <a:pt x="208" y="3174"/>
                </a:cubicBezTo>
                <a:close/>
                <a:moveTo>
                  <a:pt x="125" y="3153"/>
                </a:moveTo>
                <a:cubicBezTo>
                  <a:pt x="235" y="3196"/>
                  <a:pt x="162" y="3120"/>
                  <a:pt x="125" y="3153"/>
                </a:cubicBezTo>
                <a:close/>
                <a:moveTo>
                  <a:pt x="95" y="3139"/>
                </a:moveTo>
                <a:cubicBezTo>
                  <a:pt x="135" y="3145"/>
                  <a:pt x="137" y="3107"/>
                  <a:pt x="119" y="3082"/>
                </a:cubicBezTo>
                <a:cubicBezTo>
                  <a:pt x="138" y="3077"/>
                  <a:pt x="161" y="3117"/>
                  <a:pt x="182" y="3107"/>
                </a:cubicBezTo>
                <a:cubicBezTo>
                  <a:pt x="224" y="3086"/>
                  <a:pt x="96" y="3043"/>
                  <a:pt x="74" y="3047"/>
                </a:cubicBezTo>
                <a:cubicBezTo>
                  <a:pt x="96" y="3064"/>
                  <a:pt x="97" y="3089"/>
                  <a:pt x="77" y="3109"/>
                </a:cubicBezTo>
                <a:cubicBezTo>
                  <a:pt x="75" y="3085"/>
                  <a:pt x="61" y="3069"/>
                  <a:pt x="36" y="3079"/>
                </a:cubicBezTo>
                <a:cubicBezTo>
                  <a:pt x="45" y="3106"/>
                  <a:pt x="55" y="3150"/>
                  <a:pt x="95" y="313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1" name="꙱ Fiji (Republic of Fiji) (FJ) (H)">
            <a:extLst>
              <a:ext uri="{FF2B5EF4-FFF2-40B4-BE49-F238E27FC236}">
                <a16:creationId xmlns:a16="http://schemas.microsoft.com/office/drawing/2014/main" id="{65C34B90-C456-48A7-BFDB-800D4C8061D9}"/>
              </a:ext>
            </a:extLst>
          </p:cNvPr>
          <p:cNvSpPr>
            <a:spLocks noEditPoints="1"/>
          </p:cNvSpPr>
          <p:nvPr/>
        </p:nvSpPr>
        <p:spPr bwMode="auto">
          <a:xfrm>
            <a:off x="8926606" y="2852895"/>
            <a:ext cx="89869" cy="87728"/>
          </a:xfrm>
          <a:custGeom>
            <a:avLst/>
            <a:gdLst>
              <a:gd name="T0" fmla="*/ 136 w 1086"/>
              <a:gd name="T1" fmla="*/ 361 h 1071"/>
              <a:gd name="T2" fmla="*/ 165 w 1086"/>
              <a:gd name="T3" fmla="*/ 335 h 1071"/>
              <a:gd name="T4" fmla="*/ 136 w 1086"/>
              <a:gd name="T5" fmla="*/ 361 h 1071"/>
              <a:gd name="T6" fmla="*/ 851 w 1086"/>
              <a:gd name="T7" fmla="*/ 887 h 1071"/>
              <a:gd name="T8" fmla="*/ 878 w 1086"/>
              <a:gd name="T9" fmla="*/ 857 h 1071"/>
              <a:gd name="T10" fmla="*/ 851 w 1086"/>
              <a:gd name="T11" fmla="*/ 887 h 1071"/>
              <a:gd name="T12" fmla="*/ 720 w 1086"/>
              <a:gd name="T13" fmla="*/ 700 h 1071"/>
              <a:gd name="T14" fmla="*/ 703 w 1086"/>
              <a:gd name="T15" fmla="*/ 637 h 1071"/>
              <a:gd name="T16" fmla="*/ 720 w 1086"/>
              <a:gd name="T17" fmla="*/ 700 h 1071"/>
              <a:gd name="T18" fmla="*/ 1086 w 1086"/>
              <a:gd name="T19" fmla="*/ 5 h 1071"/>
              <a:gd name="T20" fmla="*/ 805 w 1086"/>
              <a:gd name="T21" fmla="*/ 93 h 1071"/>
              <a:gd name="T22" fmla="*/ 672 w 1086"/>
              <a:gd name="T23" fmla="*/ 162 h 1071"/>
              <a:gd name="T24" fmla="*/ 575 w 1086"/>
              <a:gd name="T25" fmla="*/ 234 h 1071"/>
              <a:gd name="T26" fmla="*/ 614 w 1086"/>
              <a:gd name="T27" fmla="*/ 299 h 1071"/>
              <a:gd name="T28" fmla="*/ 825 w 1086"/>
              <a:gd name="T29" fmla="*/ 223 h 1071"/>
              <a:gd name="T30" fmla="*/ 940 w 1086"/>
              <a:gd name="T31" fmla="*/ 208 h 1071"/>
              <a:gd name="T32" fmla="*/ 1044 w 1086"/>
              <a:gd name="T33" fmla="*/ 109 h 1071"/>
              <a:gd name="T34" fmla="*/ 890 w 1086"/>
              <a:gd name="T35" fmla="*/ 189 h 1071"/>
              <a:gd name="T36" fmla="*/ 1086 w 1086"/>
              <a:gd name="T37" fmla="*/ 5 h 1071"/>
              <a:gd name="T38" fmla="*/ 575 w 1086"/>
              <a:gd name="T39" fmla="*/ 569 h 1071"/>
              <a:gd name="T40" fmla="*/ 608 w 1086"/>
              <a:gd name="T41" fmla="*/ 545 h 1071"/>
              <a:gd name="T42" fmla="*/ 575 w 1086"/>
              <a:gd name="T43" fmla="*/ 569 h 1071"/>
              <a:gd name="T44" fmla="*/ 242 w 1086"/>
              <a:gd name="T45" fmla="*/ 1071 h 1071"/>
              <a:gd name="T46" fmla="*/ 300 w 1086"/>
              <a:gd name="T47" fmla="*/ 1027 h 1071"/>
              <a:gd name="T48" fmla="*/ 370 w 1086"/>
              <a:gd name="T49" fmla="*/ 1023 h 1071"/>
              <a:gd name="T50" fmla="*/ 213 w 1086"/>
              <a:gd name="T51" fmla="*/ 1068 h 1071"/>
              <a:gd name="T52" fmla="*/ 242 w 1086"/>
              <a:gd name="T53" fmla="*/ 1071 h 1071"/>
              <a:gd name="T54" fmla="*/ 153 w 1086"/>
              <a:gd name="T55" fmla="*/ 712 h 1071"/>
              <a:gd name="T56" fmla="*/ 339 w 1086"/>
              <a:gd name="T57" fmla="*/ 742 h 1071"/>
              <a:gd name="T58" fmla="*/ 520 w 1086"/>
              <a:gd name="T59" fmla="*/ 681 h 1071"/>
              <a:gd name="T60" fmla="*/ 514 w 1086"/>
              <a:gd name="T61" fmla="*/ 639 h 1071"/>
              <a:gd name="T62" fmla="*/ 518 w 1086"/>
              <a:gd name="T63" fmla="*/ 570 h 1071"/>
              <a:gd name="T64" fmla="*/ 442 w 1086"/>
              <a:gd name="T65" fmla="*/ 468 h 1071"/>
              <a:gd name="T66" fmla="*/ 246 w 1086"/>
              <a:gd name="T67" fmla="*/ 466 h 1071"/>
              <a:gd name="T68" fmla="*/ 153 w 1086"/>
              <a:gd name="T69" fmla="*/ 712 h 1071"/>
              <a:gd name="T70" fmla="*/ 234 w 1086"/>
              <a:gd name="T71" fmla="*/ 246 h 1071"/>
              <a:gd name="T72" fmla="*/ 293 w 1086"/>
              <a:gd name="T73" fmla="*/ 195 h 1071"/>
              <a:gd name="T74" fmla="*/ 234 w 1086"/>
              <a:gd name="T75" fmla="*/ 246 h 10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86" h="1071">
                <a:moveTo>
                  <a:pt x="136" y="361"/>
                </a:moveTo>
                <a:cubicBezTo>
                  <a:pt x="146" y="353"/>
                  <a:pt x="155" y="344"/>
                  <a:pt x="165" y="335"/>
                </a:cubicBezTo>
                <a:cubicBezTo>
                  <a:pt x="141" y="334"/>
                  <a:pt x="142" y="343"/>
                  <a:pt x="136" y="361"/>
                </a:cubicBezTo>
                <a:close/>
                <a:moveTo>
                  <a:pt x="851" y="887"/>
                </a:moveTo>
                <a:cubicBezTo>
                  <a:pt x="861" y="878"/>
                  <a:pt x="870" y="868"/>
                  <a:pt x="878" y="857"/>
                </a:cubicBezTo>
                <a:cubicBezTo>
                  <a:pt x="854" y="851"/>
                  <a:pt x="841" y="864"/>
                  <a:pt x="851" y="887"/>
                </a:cubicBezTo>
                <a:close/>
                <a:moveTo>
                  <a:pt x="720" y="700"/>
                </a:moveTo>
                <a:cubicBezTo>
                  <a:pt x="741" y="676"/>
                  <a:pt x="736" y="644"/>
                  <a:pt x="703" y="637"/>
                </a:cubicBezTo>
                <a:cubicBezTo>
                  <a:pt x="705" y="659"/>
                  <a:pt x="711" y="680"/>
                  <a:pt x="720" y="700"/>
                </a:cubicBezTo>
                <a:close/>
                <a:moveTo>
                  <a:pt x="1086" y="5"/>
                </a:moveTo>
                <a:cubicBezTo>
                  <a:pt x="981" y="0"/>
                  <a:pt x="902" y="78"/>
                  <a:pt x="805" y="93"/>
                </a:cubicBezTo>
                <a:cubicBezTo>
                  <a:pt x="752" y="101"/>
                  <a:pt x="715" y="133"/>
                  <a:pt x="672" y="162"/>
                </a:cubicBezTo>
                <a:cubicBezTo>
                  <a:pt x="638" y="187"/>
                  <a:pt x="569" y="173"/>
                  <a:pt x="575" y="234"/>
                </a:cubicBezTo>
                <a:cubicBezTo>
                  <a:pt x="618" y="226"/>
                  <a:pt x="615" y="270"/>
                  <a:pt x="614" y="299"/>
                </a:cubicBezTo>
                <a:cubicBezTo>
                  <a:pt x="669" y="292"/>
                  <a:pt x="803" y="158"/>
                  <a:pt x="825" y="223"/>
                </a:cubicBezTo>
                <a:cubicBezTo>
                  <a:pt x="837" y="258"/>
                  <a:pt x="921" y="214"/>
                  <a:pt x="940" y="208"/>
                </a:cubicBezTo>
                <a:cubicBezTo>
                  <a:pt x="1009" y="188"/>
                  <a:pt x="1021" y="181"/>
                  <a:pt x="1044" y="109"/>
                </a:cubicBezTo>
                <a:cubicBezTo>
                  <a:pt x="1005" y="126"/>
                  <a:pt x="938" y="225"/>
                  <a:pt x="890" y="189"/>
                </a:cubicBezTo>
                <a:cubicBezTo>
                  <a:pt x="962" y="135"/>
                  <a:pt x="1009" y="53"/>
                  <a:pt x="1086" y="5"/>
                </a:cubicBezTo>
                <a:close/>
                <a:moveTo>
                  <a:pt x="575" y="569"/>
                </a:moveTo>
                <a:cubicBezTo>
                  <a:pt x="587" y="562"/>
                  <a:pt x="598" y="554"/>
                  <a:pt x="608" y="545"/>
                </a:cubicBezTo>
                <a:cubicBezTo>
                  <a:pt x="578" y="522"/>
                  <a:pt x="567" y="530"/>
                  <a:pt x="575" y="569"/>
                </a:cubicBezTo>
                <a:close/>
                <a:moveTo>
                  <a:pt x="242" y="1071"/>
                </a:moveTo>
                <a:cubicBezTo>
                  <a:pt x="262" y="1057"/>
                  <a:pt x="282" y="1042"/>
                  <a:pt x="300" y="1027"/>
                </a:cubicBezTo>
                <a:cubicBezTo>
                  <a:pt x="319" y="1011"/>
                  <a:pt x="348" y="1036"/>
                  <a:pt x="370" y="1023"/>
                </a:cubicBezTo>
                <a:cubicBezTo>
                  <a:pt x="356" y="954"/>
                  <a:pt x="226" y="1028"/>
                  <a:pt x="213" y="1068"/>
                </a:cubicBezTo>
                <a:cubicBezTo>
                  <a:pt x="223" y="1069"/>
                  <a:pt x="233" y="1070"/>
                  <a:pt x="242" y="1071"/>
                </a:cubicBezTo>
                <a:close/>
                <a:moveTo>
                  <a:pt x="153" y="712"/>
                </a:moveTo>
                <a:cubicBezTo>
                  <a:pt x="215" y="737"/>
                  <a:pt x="271" y="765"/>
                  <a:pt x="339" y="742"/>
                </a:cubicBezTo>
                <a:cubicBezTo>
                  <a:pt x="384" y="727"/>
                  <a:pt x="485" y="710"/>
                  <a:pt x="520" y="681"/>
                </a:cubicBezTo>
                <a:cubicBezTo>
                  <a:pt x="544" y="660"/>
                  <a:pt x="531" y="655"/>
                  <a:pt x="514" y="639"/>
                </a:cubicBezTo>
                <a:cubicBezTo>
                  <a:pt x="506" y="631"/>
                  <a:pt x="516" y="584"/>
                  <a:pt x="518" y="570"/>
                </a:cubicBezTo>
                <a:cubicBezTo>
                  <a:pt x="521" y="531"/>
                  <a:pt x="487" y="441"/>
                  <a:pt x="442" y="468"/>
                </a:cubicBezTo>
                <a:cubicBezTo>
                  <a:pt x="498" y="392"/>
                  <a:pt x="267" y="458"/>
                  <a:pt x="246" y="466"/>
                </a:cubicBezTo>
                <a:cubicBezTo>
                  <a:pt x="179" y="493"/>
                  <a:pt x="0" y="685"/>
                  <a:pt x="153" y="712"/>
                </a:cubicBezTo>
                <a:close/>
                <a:moveTo>
                  <a:pt x="234" y="246"/>
                </a:moveTo>
                <a:cubicBezTo>
                  <a:pt x="256" y="232"/>
                  <a:pt x="276" y="215"/>
                  <a:pt x="293" y="195"/>
                </a:cubicBezTo>
                <a:cubicBezTo>
                  <a:pt x="271" y="208"/>
                  <a:pt x="251" y="225"/>
                  <a:pt x="234" y="24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2" name="꙱ Faroe Islands (FO) (H)">
            <a:extLst>
              <a:ext uri="{FF2B5EF4-FFF2-40B4-BE49-F238E27FC236}">
                <a16:creationId xmlns:a16="http://schemas.microsoft.com/office/drawing/2014/main" id="{07B5E9C9-87F0-4C84-8742-6386E22F81B6}"/>
              </a:ext>
            </a:extLst>
          </p:cNvPr>
          <p:cNvSpPr>
            <a:spLocks noEditPoints="1"/>
          </p:cNvSpPr>
          <p:nvPr/>
        </p:nvSpPr>
        <p:spPr bwMode="auto">
          <a:xfrm>
            <a:off x="4294695" y="571967"/>
            <a:ext cx="20660" cy="25803"/>
          </a:xfrm>
          <a:custGeom>
            <a:avLst/>
            <a:gdLst>
              <a:gd name="T0" fmla="*/ 227 w 255"/>
              <a:gd name="T1" fmla="*/ 63 h 316"/>
              <a:gd name="T2" fmla="*/ 224 w 255"/>
              <a:gd name="T3" fmla="*/ 4 h 316"/>
              <a:gd name="T4" fmla="*/ 227 w 255"/>
              <a:gd name="T5" fmla="*/ 63 h 316"/>
              <a:gd name="T6" fmla="*/ 176 w 255"/>
              <a:gd name="T7" fmla="*/ 200 h 316"/>
              <a:gd name="T8" fmla="*/ 147 w 255"/>
              <a:gd name="T9" fmla="*/ 173 h 316"/>
              <a:gd name="T10" fmla="*/ 176 w 255"/>
              <a:gd name="T11" fmla="*/ 200 h 316"/>
              <a:gd name="T12" fmla="*/ 161 w 255"/>
              <a:gd name="T13" fmla="*/ 316 h 316"/>
              <a:gd name="T14" fmla="*/ 99 w 255"/>
              <a:gd name="T15" fmla="*/ 236 h 316"/>
              <a:gd name="T16" fmla="*/ 161 w 255"/>
              <a:gd name="T17" fmla="*/ 316 h 316"/>
              <a:gd name="T18" fmla="*/ 52 w 255"/>
              <a:gd name="T19" fmla="*/ 111 h 316"/>
              <a:gd name="T20" fmla="*/ 85 w 255"/>
              <a:gd name="T21" fmla="*/ 91 h 316"/>
              <a:gd name="T22" fmla="*/ 52 w 255"/>
              <a:gd name="T23" fmla="*/ 111 h 316"/>
              <a:gd name="T24" fmla="*/ 139 w 255"/>
              <a:gd name="T25" fmla="*/ 71 h 316"/>
              <a:gd name="T26" fmla="*/ 58 w 255"/>
              <a:gd name="T27" fmla="*/ 29 h 316"/>
              <a:gd name="T28" fmla="*/ 171 w 255"/>
              <a:gd name="T29" fmla="*/ 138 h 316"/>
              <a:gd name="T30" fmla="*/ 139 w 255"/>
              <a:gd name="T31" fmla="*/ 71 h 316"/>
              <a:gd name="T32" fmla="*/ 141 w 255"/>
              <a:gd name="T33" fmla="*/ 69 h 316"/>
              <a:gd name="T34" fmla="*/ 114 w 255"/>
              <a:gd name="T35" fmla="*/ 13 h 316"/>
              <a:gd name="T36" fmla="*/ 188 w 255"/>
              <a:gd name="T37" fmla="*/ 99 h 316"/>
              <a:gd name="T38" fmla="*/ 156 w 255"/>
              <a:gd name="T39" fmla="*/ 58 h 316"/>
              <a:gd name="T40" fmla="*/ 141 w 255"/>
              <a:gd name="T41" fmla="*/ 69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55" h="316">
                <a:moveTo>
                  <a:pt x="227" y="63"/>
                </a:moveTo>
                <a:cubicBezTo>
                  <a:pt x="254" y="44"/>
                  <a:pt x="255" y="19"/>
                  <a:pt x="224" y="4"/>
                </a:cubicBezTo>
                <a:cubicBezTo>
                  <a:pt x="223" y="24"/>
                  <a:pt x="224" y="44"/>
                  <a:pt x="227" y="63"/>
                </a:cubicBezTo>
                <a:close/>
                <a:moveTo>
                  <a:pt x="176" y="200"/>
                </a:moveTo>
                <a:cubicBezTo>
                  <a:pt x="189" y="174"/>
                  <a:pt x="184" y="146"/>
                  <a:pt x="147" y="173"/>
                </a:cubicBezTo>
                <a:cubicBezTo>
                  <a:pt x="156" y="183"/>
                  <a:pt x="165" y="192"/>
                  <a:pt x="176" y="200"/>
                </a:cubicBezTo>
                <a:close/>
                <a:moveTo>
                  <a:pt x="161" y="316"/>
                </a:moveTo>
                <a:cubicBezTo>
                  <a:pt x="170" y="276"/>
                  <a:pt x="126" y="253"/>
                  <a:pt x="99" y="236"/>
                </a:cubicBezTo>
                <a:cubicBezTo>
                  <a:pt x="105" y="271"/>
                  <a:pt x="129" y="301"/>
                  <a:pt x="161" y="316"/>
                </a:cubicBezTo>
                <a:close/>
                <a:moveTo>
                  <a:pt x="52" y="111"/>
                </a:moveTo>
                <a:cubicBezTo>
                  <a:pt x="65" y="103"/>
                  <a:pt x="71" y="99"/>
                  <a:pt x="85" y="91"/>
                </a:cubicBezTo>
                <a:cubicBezTo>
                  <a:pt x="28" y="64"/>
                  <a:pt x="0" y="106"/>
                  <a:pt x="52" y="111"/>
                </a:cubicBezTo>
                <a:close/>
                <a:moveTo>
                  <a:pt x="139" y="71"/>
                </a:moveTo>
                <a:cubicBezTo>
                  <a:pt x="124" y="74"/>
                  <a:pt x="66" y="0"/>
                  <a:pt x="58" y="29"/>
                </a:cubicBezTo>
                <a:cubicBezTo>
                  <a:pt x="45" y="75"/>
                  <a:pt x="137" y="126"/>
                  <a:pt x="171" y="138"/>
                </a:cubicBezTo>
                <a:cubicBezTo>
                  <a:pt x="181" y="96"/>
                  <a:pt x="126" y="107"/>
                  <a:pt x="139" y="71"/>
                </a:cubicBezTo>
                <a:close/>
                <a:moveTo>
                  <a:pt x="141" y="69"/>
                </a:moveTo>
                <a:cubicBezTo>
                  <a:pt x="116" y="61"/>
                  <a:pt x="101" y="39"/>
                  <a:pt x="114" y="13"/>
                </a:cubicBezTo>
                <a:cubicBezTo>
                  <a:pt x="141" y="25"/>
                  <a:pt x="227" y="57"/>
                  <a:pt x="188" y="99"/>
                </a:cubicBezTo>
                <a:cubicBezTo>
                  <a:pt x="176" y="87"/>
                  <a:pt x="167" y="73"/>
                  <a:pt x="156" y="58"/>
                </a:cubicBezTo>
                <a:cubicBezTo>
                  <a:pt x="177" y="93"/>
                  <a:pt x="172" y="97"/>
                  <a:pt x="141" y="6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3" name="꙱ Falkland Islands (FK) (H)">
            <a:extLst>
              <a:ext uri="{FF2B5EF4-FFF2-40B4-BE49-F238E27FC236}">
                <a16:creationId xmlns:a16="http://schemas.microsoft.com/office/drawing/2014/main" id="{E763CCE2-EBD0-4AD5-B3F6-30C26F5A098E}"/>
              </a:ext>
            </a:extLst>
          </p:cNvPr>
          <p:cNvSpPr>
            <a:spLocks noEditPoints="1"/>
          </p:cNvSpPr>
          <p:nvPr/>
        </p:nvSpPr>
        <p:spPr bwMode="auto">
          <a:xfrm>
            <a:off x="3062343" y="3876733"/>
            <a:ext cx="77474" cy="30963"/>
          </a:xfrm>
          <a:custGeom>
            <a:avLst/>
            <a:gdLst>
              <a:gd name="T0" fmla="*/ 763 w 929"/>
              <a:gd name="T1" fmla="*/ 268 h 369"/>
              <a:gd name="T2" fmla="*/ 793 w 929"/>
              <a:gd name="T3" fmla="*/ 286 h 369"/>
              <a:gd name="T4" fmla="*/ 763 w 929"/>
              <a:gd name="T5" fmla="*/ 268 h 369"/>
              <a:gd name="T6" fmla="*/ 258 w 929"/>
              <a:gd name="T7" fmla="*/ 22 h 369"/>
              <a:gd name="T8" fmla="*/ 291 w 929"/>
              <a:gd name="T9" fmla="*/ 33 h 369"/>
              <a:gd name="T10" fmla="*/ 258 w 929"/>
              <a:gd name="T11" fmla="*/ 22 h 369"/>
              <a:gd name="T12" fmla="*/ 193 w 929"/>
              <a:gd name="T13" fmla="*/ 48 h 369"/>
              <a:gd name="T14" fmla="*/ 243 w 929"/>
              <a:gd name="T15" fmla="*/ 51 h 369"/>
              <a:gd name="T16" fmla="*/ 193 w 929"/>
              <a:gd name="T17" fmla="*/ 24 h 369"/>
              <a:gd name="T18" fmla="*/ 226 w 929"/>
              <a:gd name="T19" fmla="*/ 48 h 369"/>
              <a:gd name="T20" fmla="*/ 193 w 929"/>
              <a:gd name="T21" fmla="*/ 48 h 369"/>
              <a:gd name="T22" fmla="*/ 86 w 929"/>
              <a:gd name="T23" fmla="*/ 250 h 369"/>
              <a:gd name="T24" fmla="*/ 102 w 929"/>
              <a:gd name="T25" fmla="*/ 218 h 369"/>
              <a:gd name="T26" fmla="*/ 62 w 929"/>
              <a:gd name="T27" fmla="*/ 188 h 369"/>
              <a:gd name="T28" fmla="*/ 86 w 929"/>
              <a:gd name="T29" fmla="*/ 250 h 369"/>
              <a:gd name="T30" fmla="*/ 460 w 929"/>
              <a:gd name="T31" fmla="*/ 348 h 369"/>
              <a:gd name="T32" fmla="*/ 436 w 929"/>
              <a:gd name="T33" fmla="*/ 318 h 369"/>
              <a:gd name="T34" fmla="*/ 460 w 929"/>
              <a:gd name="T35" fmla="*/ 348 h 369"/>
              <a:gd name="T36" fmla="*/ 308 w 929"/>
              <a:gd name="T37" fmla="*/ 4 h 369"/>
              <a:gd name="T38" fmla="*/ 401 w 929"/>
              <a:gd name="T39" fmla="*/ 16 h 369"/>
              <a:gd name="T40" fmla="*/ 308 w 929"/>
              <a:gd name="T41" fmla="*/ 4 h 369"/>
              <a:gd name="T42" fmla="*/ 273 w 929"/>
              <a:gd name="T43" fmla="*/ 57 h 369"/>
              <a:gd name="T44" fmla="*/ 285 w 929"/>
              <a:gd name="T45" fmla="*/ 81 h 369"/>
              <a:gd name="T46" fmla="*/ 98 w 929"/>
              <a:gd name="T47" fmla="*/ 48 h 369"/>
              <a:gd name="T48" fmla="*/ 176 w 929"/>
              <a:gd name="T49" fmla="*/ 99 h 369"/>
              <a:gd name="T50" fmla="*/ 294 w 929"/>
              <a:gd name="T51" fmla="*/ 158 h 369"/>
              <a:gd name="T52" fmla="*/ 151 w 929"/>
              <a:gd name="T53" fmla="*/ 170 h 369"/>
              <a:gd name="T54" fmla="*/ 273 w 929"/>
              <a:gd name="T55" fmla="*/ 185 h 369"/>
              <a:gd name="T56" fmla="*/ 243 w 929"/>
              <a:gd name="T57" fmla="*/ 214 h 369"/>
              <a:gd name="T58" fmla="*/ 219 w 929"/>
              <a:gd name="T59" fmla="*/ 182 h 369"/>
              <a:gd name="T60" fmla="*/ 240 w 929"/>
              <a:gd name="T61" fmla="*/ 232 h 369"/>
              <a:gd name="T62" fmla="*/ 92 w 929"/>
              <a:gd name="T63" fmla="*/ 283 h 369"/>
              <a:gd name="T64" fmla="*/ 157 w 929"/>
              <a:gd name="T65" fmla="*/ 297 h 369"/>
              <a:gd name="T66" fmla="*/ 241 w 929"/>
              <a:gd name="T67" fmla="*/ 335 h 369"/>
              <a:gd name="T68" fmla="*/ 294 w 929"/>
              <a:gd name="T69" fmla="*/ 256 h 369"/>
              <a:gd name="T70" fmla="*/ 444 w 929"/>
              <a:gd name="T71" fmla="*/ 137 h 369"/>
              <a:gd name="T72" fmla="*/ 476 w 929"/>
              <a:gd name="T73" fmla="*/ 72 h 369"/>
              <a:gd name="T74" fmla="*/ 427 w 929"/>
              <a:gd name="T75" fmla="*/ 75 h 369"/>
              <a:gd name="T76" fmla="*/ 273 w 929"/>
              <a:gd name="T77" fmla="*/ 57 h 369"/>
              <a:gd name="T78" fmla="*/ 451 w 929"/>
              <a:gd name="T79" fmla="*/ 301 h 369"/>
              <a:gd name="T80" fmla="*/ 573 w 929"/>
              <a:gd name="T81" fmla="*/ 366 h 369"/>
              <a:gd name="T82" fmla="*/ 552 w 929"/>
              <a:gd name="T83" fmla="*/ 306 h 369"/>
              <a:gd name="T84" fmla="*/ 644 w 929"/>
              <a:gd name="T85" fmla="*/ 339 h 369"/>
              <a:gd name="T86" fmla="*/ 576 w 929"/>
              <a:gd name="T87" fmla="*/ 268 h 369"/>
              <a:gd name="T88" fmla="*/ 668 w 929"/>
              <a:gd name="T89" fmla="*/ 288 h 369"/>
              <a:gd name="T90" fmla="*/ 727 w 929"/>
              <a:gd name="T91" fmla="*/ 280 h 369"/>
              <a:gd name="T92" fmla="*/ 626 w 929"/>
              <a:gd name="T93" fmla="*/ 203 h 369"/>
              <a:gd name="T94" fmla="*/ 795 w 929"/>
              <a:gd name="T95" fmla="*/ 179 h 369"/>
              <a:gd name="T96" fmla="*/ 929 w 929"/>
              <a:gd name="T97" fmla="*/ 158 h 369"/>
              <a:gd name="T98" fmla="*/ 802 w 929"/>
              <a:gd name="T99" fmla="*/ 105 h 369"/>
              <a:gd name="T100" fmla="*/ 896 w 929"/>
              <a:gd name="T101" fmla="*/ 101 h 369"/>
              <a:gd name="T102" fmla="*/ 733 w 929"/>
              <a:gd name="T103" fmla="*/ 93 h 369"/>
              <a:gd name="T104" fmla="*/ 798 w 929"/>
              <a:gd name="T105" fmla="*/ 128 h 369"/>
              <a:gd name="T106" fmla="*/ 730 w 929"/>
              <a:gd name="T107" fmla="*/ 69 h 369"/>
              <a:gd name="T108" fmla="*/ 552 w 929"/>
              <a:gd name="T109" fmla="*/ 22 h 369"/>
              <a:gd name="T110" fmla="*/ 531 w 929"/>
              <a:gd name="T111" fmla="*/ 81 h 369"/>
              <a:gd name="T112" fmla="*/ 564 w 929"/>
              <a:gd name="T113" fmla="*/ 120 h 369"/>
              <a:gd name="T114" fmla="*/ 531 w 929"/>
              <a:gd name="T115" fmla="*/ 101 h 369"/>
              <a:gd name="T116" fmla="*/ 588 w 929"/>
              <a:gd name="T117" fmla="*/ 179 h 369"/>
              <a:gd name="T118" fmla="*/ 481 w 929"/>
              <a:gd name="T119" fmla="*/ 289 h 369"/>
              <a:gd name="T120" fmla="*/ 451 w 929"/>
              <a:gd name="T121" fmla="*/ 301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29" h="369">
                <a:moveTo>
                  <a:pt x="763" y="268"/>
                </a:moveTo>
                <a:cubicBezTo>
                  <a:pt x="771" y="276"/>
                  <a:pt x="781" y="282"/>
                  <a:pt x="793" y="286"/>
                </a:cubicBezTo>
                <a:cubicBezTo>
                  <a:pt x="783" y="280"/>
                  <a:pt x="773" y="274"/>
                  <a:pt x="763" y="268"/>
                </a:cubicBezTo>
                <a:close/>
                <a:moveTo>
                  <a:pt x="258" y="22"/>
                </a:moveTo>
                <a:cubicBezTo>
                  <a:pt x="267" y="30"/>
                  <a:pt x="278" y="34"/>
                  <a:pt x="291" y="33"/>
                </a:cubicBezTo>
                <a:cubicBezTo>
                  <a:pt x="280" y="29"/>
                  <a:pt x="269" y="25"/>
                  <a:pt x="258" y="22"/>
                </a:cubicBezTo>
                <a:close/>
                <a:moveTo>
                  <a:pt x="193" y="48"/>
                </a:moveTo>
                <a:cubicBezTo>
                  <a:pt x="209" y="57"/>
                  <a:pt x="226" y="58"/>
                  <a:pt x="243" y="51"/>
                </a:cubicBezTo>
                <a:cubicBezTo>
                  <a:pt x="237" y="26"/>
                  <a:pt x="217" y="15"/>
                  <a:pt x="193" y="24"/>
                </a:cubicBezTo>
                <a:cubicBezTo>
                  <a:pt x="203" y="32"/>
                  <a:pt x="214" y="40"/>
                  <a:pt x="226" y="48"/>
                </a:cubicBezTo>
                <a:cubicBezTo>
                  <a:pt x="215" y="48"/>
                  <a:pt x="204" y="48"/>
                  <a:pt x="193" y="48"/>
                </a:cubicBezTo>
                <a:close/>
                <a:moveTo>
                  <a:pt x="86" y="250"/>
                </a:moveTo>
                <a:cubicBezTo>
                  <a:pt x="103" y="244"/>
                  <a:pt x="109" y="234"/>
                  <a:pt x="102" y="218"/>
                </a:cubicBezTo>
                <a:cubicBezTo>
                  <a:pt x="74" y="179"/>
                  <a:pt x="62" y="259"/>
                  <a:pt x="62" y="188"/>
                </a:cubicBezTo>
                <a:cubicBezTo>
                  <a:pt x="0" y="197"/>
                  <a:pt x="60" y="239"/>
                  <a:pt x="86" y="250"/>
                </a:cubicBezTo>
                <a:close/>
                <a:moveTo>
                  <a:pt x="460" y="348"/>
                </a:moveTo>
                <a:cubicBezTo>
                  <a:pt x="481" y="329"/>
                  <a:pt x="453" y="316"/>
                  <a:pt x="436" y="318"/>
                </a:cubicBezTo>
                <a:cubicBezTo>
                  <a:pt x="444" y="328"/>
                  <a:pt x="452" y="338"/>
                  <a:pt x="460" y="348"/>
                </a:cubicBezTo>
                <a:close/>
                <a:moveTo>
                  <a:pt x="308" y="4"/>
                </a:moveTo>
                <a:cubicBezTo>
                  <a:pt x="326" y="29"/>
                  <a:pt x="377" y="27"/>
                  <a:pt x="401" y="16"/>
                </a:cubicBezTo>
                <a:cubicBezTo>
                  <a:pt x="371" y="7"/>
                  <a:pt x="339" y="11"/>
                  <a:pt x="308" y="4"/>
                </a:cubicBezTo>
                <a:close/>
                <a:moveTo>
                  <a:pt x="273" y="57"/>
                </a:moveTo>
                <a:cubicBezTo>
                  <a:pt x="277" y="65"/>
                  <a:pt x="281" y="73"/>
                  <a:pt x="285" y="81"/>
                </a:cubicBezTo>
                <a:cubicBezTo>
                  <a:pt x="218" y="106"/>
                  <a:pt x="164" y="43"/>
                  <a:pt x="98" y="48"/>
                </a:cubicBezTo>
                <a:cubicBezTo>
                  <a:pt x="128" y="75"/>
                  <a:pt x="154" y="63"/>
                  <a:pt x="176" y="99"/>
                </a:cubicBezTo>
                <a:cubicBezTo>
                  <a:pt x="194" y="127"/>
                  <a:pt x="264" y="148"/>
                  <a:pt x="294" y="158"/>
                </a:cubicBezTo>
                <a:cubicBezTo>
                  <a:pt x="244" y="143"/>
                  <a:pt x="199" y="156"/>
                  <a:pt x="151" y="170"/>
                </a:cubicBezTo>
                <a:cubicBezTo>
                  <a:pt x="186" y="220"/>
                  <a:pt x="233" y="139"/>
                  <a:pt x="273" y="185"/>
                </a:cubicBezTo>
                <a:cubicBezTo>
                  <a:pt x="248" y="179"/>
                  <a:pt x="237" y="190"/>
                  <a:pt x="243" y="214"/>
                </a:cubicBezTo>
                <a:cubicBezTo>
                  <a:pt x="235" y="204"/>
                  <a:pt x="227" y="193"/>
                  <a:pt x="219" y="182"/>
                </a:cubicBezTo>
                <a:cubicBezTo>
                  <a:pt x="218" y="212"/>
                  <a:pt x="182" y="268"/>
                  <a:pt x="240" y="232"/>
                </a:cubicBezTo>
                <a:cubicBezTo>
                  <a:pt x="222" y="277"/>
                  <a:pt x="130" y="271"/>
                  <a:pt x="92" y="283"/>
                </a:cubicBezTo>
                <a:cubicBezTo>
                  <a:pt x="107" y="290"/>
                  <a:pt x="239" y="347"/>
                  <a:pt x="157" y="297"/>
                </a:cubicBezTo>
                <a:cubicBezTo>
                  <a:pt x="175" y="295"/>
                  <a:pt x="229" y="357"/>
                  <a:pt x="241" y="335"/>
                </a:cubicBezTo>
                <a:cubicBezTo>
                  <a:pt x="260" y="298"/>
                  <a:pt x="319" y="314"/>
                  <a:pt x="294" y="256"/>
                </a:cubicBezTo>
                <a:cubicBezTo>
                  <a:pt x="377" y="283"/>
                  <a:pt x="405" y="191"/>
                  <a:pt x="444" y="137"/>
                </a:cubicBezTo>
                <a:cubicBezTo>
                  <a:pt x="457" y="118"/>
                  <a:pt x="474" y="95"/>
                  <a:pt x="476" y="72"/>
                </a:cubicBezTo>
                <a:cubicBezTo>
                  <a:pt x="478" y="45"/>
                  <a:pt x="416" y="15"/>
                  <a:pt x="427" y="75"/>
                </a:cubicBezTo>
                <a:cubicBezTo>
                  <a:pt x="391" y="59"/>
                  <a:pt x="311" y="37"/>
                  <a:pt x="273" y="57"/>
                </a:cubicBezTo>
                <a:close/>
                <a:moveTo>
                  <a:pt x="451" y="301"/>
                </a:moveTo>
                <a:cubicBezTo>
                  <a:pt x="492" y="320"/>
                  <a:pt x="522" y="369"/>
                  <a:pt x="573" y="366"/>
                </a:cubicBezTo>
                <a:cubicBezTo>
                  <a:pt x="552" y="352"/>
                  <a:pt x="541" y="330"/>
                  <a:pt x="552" y="306"/>
                </a:cubicBezTo>
                <a:cubicBezTo>
                  <a:pt x="582" y="318"/>
                  <a:pt x="611" y="335"/>
                  <a:pt x="644" y="339"/>
                </a:cubicBezTo>
                <a:cubicBezTo>
                  <a:pt x="645" y="301"/>
                  <a:pt x="605" y="282"/>
                  <a:pt x="576" y="268"/>
                </a:cubicBezTo>
                <a:cubicBezTo>
                  <a:pt x="612" y="264"/>
                  <a:pt x="635" y="288"/>
                  <a:pt x="668" y="288"/>
                </a:cubicBezTo>
                <a:cubicBezTo>
                  <a:pt x="690" y="288"/>
                  <a:pt x="703" y="273"/>
                  <a:pt x="727" y="280"/>
                </a:cubicBezTo>
                <a:cubicBezTo>
                  <a:pt x="726" y="239"/>
                  <a:pt x="648" y="230"/>
                  <a:pt x="626" y="203"/>
                </a:cubicBezTo>
                <a:cubicBezTo>
                  <a:pt x="742" y="272"/>
                  <a:pt x="863" y="192"/>
                  <a:pt x="795" y="179"/>
                </a:cubicBezTo>
                <a:cubicBezTo>
                  <a:pt x="840" y="186"/>
                  <a:pt x="888" y="176"/>
                  <a:pt x="929" y="158"/>
                </a:cubicBezTo>
                <a:cubicBezTo>
                  <a:pt x="917" y="161"/>
                  <a:pt x="814" y="116"/>
                  <a:pt x="802" y="105"/>
                </a:cubicBezTo>
                <a:cubicBezTo>
                  <a:pt x="833" y="88"/>
                  <a:pt x="864" y="109"/>
                  <a:pt x="896" y="101"/>
                </a:cubicBezTo>
                <a:cubicBezTo>
                  <a:pt x="868" y="80"/>
                  <a:pt x="736" y="0"/>
                  <a:pt x="733" y="93"/>
                </a:cubicBezTo>
                <a:cubicBezTo>
                  <a:pt x="758" y="96"/>
                  <a:pt x="782" y="109"/>
                  <a:pt x="798" y="128"/>
                </a:cubicBezTo>
                <a:cubicBezTo>
                  <a:pt x="763" y="129"/>
                  <a:pt x="654" y="60"/>
                  <a:pt x="730" y="69"/>
                </a:cubicBezTo>
                <a:cubicBezTo>
                  <a:pt x="699" y="12"/>
                  <a:pt x="607" y="16"/>
                  <a:pt x="552" y="22"/>
                </a:cubicBezTo>
                <a:cubicBezTo>
                  <a:pt x="570" y="47"/>
                  <a:pt x="556" y="69"/>
                  <a:pt x="531" y="81"/>
                </a:cubicBezTo>
                <a:cubicBezTo>
                  <a:pt x="554" y="83"/>
                  <a:pt x="569" y="95"/>
                  <a:pt x="564" y="120"/>
                </a:cubicBezTo>
                <a:cubicBezTo>
                  <a:pt x="553" y="114"/>
                  <a:pt x="542" y="108"/>
                  <a:pt x="531" y="101"/>
                </a:cubicBezTo>
                <a:cubicBezTo>
                  <a:pt x="541" y="135"/>
                  <a:pt x="590" y="140"/>
                  <a:pt x="588" y="179"/>
                </a:cubicBezTo>
                <a:cubicBezTo>
                  <a:pt x="539" y="119"/>
                  <a:pt x="444" y="238"/>
                  <a:pt x="481" y="289"/>
                </a:cubicBezTo>
                <a:cubicBezTo>
                  <a:pt x="471" y="293"/>
                  <a:pt x="461" y="297"/>
                  <a:pt x="451" y="30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4" name="꙱ Ethiopia (Federal Democratic Republic of Ethiopia) (ET) (H)">
            <a:extLst>
              <a:ext uri="{FF2B5EF4-FFF2-40B4-BE49-F238E27FC236}">
                <a16:creationId xmlns:a16="http://schemas.microsoft.com/office/drawing/2014/main" id="{8E74E26F-B6CB-4970-A639-D584078C34E4}"/>
              </a:ext>
            </a:extLst>
          </p:cNvPr>
          <p:cNvSpPr>
            <a:spLocks/>
          </p:cNvSpPr>
          <p:nvPr/>
        </p:nvSpPr>
        <p:spPr bwMode="auto">
          <a:xfrm>
            <a:off x="5240911" y="1939492"/>
            <a:ext cx="392535" cy="337495"/>
          </a:xfrm>
          <a:custGeom>
            <a:avLst/>
            <a:gdLst>
              <a:gd name="T0" fmla="*/ 2619 w 4749"/>
              <a:gd name="T1" fmla="*/ 487 h 4094"/>
              <a:gd name="T2" fmla="*/ 2848 w 4749"/>
              <a:gd name="T3" fmla="*/ 744 h 4094"/>
              <a:gd name="T4" fmla="*/ 2781 w 4749"/>
              <a:gd name="T5" fmla="*/ 1258 h 4094"/>
              <a:gd name="T6" fmla="*/ 3028 w 4749"/>
              <a:gd name="T7" fmla="*/ 1357 h 4094"/>
              <a:gd name="T8" fmla="*/ 3076 w 4749"/>
              <a:gd name="T9" fmla="*/ 1489 h 4094"/>
              <a:gd name="T10" fmla="*/ 3341 w 4749"/>
              <a:gd name="T11" fmla="*/ 1967 h 4094"/>
              <a:gd name="T12" fmla="*/ 4071 w 4749"/>
              <a:gd name="T13" fmla="*/ 2314 h 4094"/>
              <a:gd name="T14" fmla="*/ 4749 w 4749"/>
              <a:gd name="T15" fmla="*/ 2455 h 4094"/>
              <a:gd name="T16" fmla="*/ 3192 w 4749"/>
              <a:gd name="T17" fmla="*/ 3728 h 4094"/>
              <a:gd name="T18" fmla="*/ 2849 w 4749"/>
              <a:gd name="T19" fmla="*/ 3894 h 4094"/>
              <a:gd name="T20" fmla="*/ 2621 w 4749"/>
              <a:gd name="T21" fmla="*/ 3890 h 4094"/>
              <a:gd name="T22" fmla="*/ 2227 w 4749"/>
              <a:gd name="T23" fmla="*/ 3939 h 4094"/>
              <a:gd name="T24" fmla="*/ 1857 w 4749"/>
              <a:gd name="T25" fmla="*/ 4023 h 4094"/>
              <a:gd name="T26" fmla="*/ 1315 w 4749"/>
              <a:gd name="T27" fmla="*/ 3754 h 4094"/>
              <a:gd name="T28" fmla="*/ 974 w 4749"/>
              <a:gd name="T29" fmla="*/ 3661 h 4094"/>
              <a:gd name="T30" fmla="*/ 982 w 4749"/>
              <a:gd name="T31" fmla="*/ 3659 h 4094"/>
              <a:gd name="T32" fmla="*/ 939 w 4749"/>
              <a:gd name="T33" fmla="*/ 3442 h 4094"/>
              <a:gd name="T34" fmla="*/ 789 w 4749"/>
              <a:gd name="T35" fmla="*/ 3399 h 4094"/>
              <a:gd name="T36" fmla="*/ 646 w 4749"/>
              <a:gd name="T37" fmla="*/ 3080 h 4094"/>
              <a:gd name="T38" fmla="*/ 471 w 4749"/>
              <a:gd name="T39" fmla="*/ 2829 h 4094"/>
              <a:gd name="T40" fmla="*/ 77 w 4749"/>
              <a:gd name="T41" fmla="*/ 2523 h 4094"/>
              <a:gd name="T42" fmla="*/ 168 w 4749"/>
              <a:gd name="T43" fmla="*/ 2296 h 4094"/>
              <a:gd name="T44" fmla="*/ 389 w 4749"/>
              <a:gd name="T45" fmla="*/ 1883 h 4094"/>
              <a:gd name="T46" fmla="*/ 441 w 4749"/>
              <a:gd name="T47" fmla="*/ 1710 h 4094"/>
              <a:gd name="T48" fmla="*/ 584 w 4749"/>
              <a:gd name="T49" fmla="*/ 1499 h 4094"/>
              <a:gd name="T50" fmla="*/ 668 w 4749"/>
              <a:gd name="T51" fmla="*/ 1210 h 4094"/>
              <a:gd name="T52" fmla="*/ 888 w 4749"/>
              <a:gd name="T53" fmla="*/ 786 h 4094"/>
              <a:gd name="T54" fmla="*/ 1056 w 4749"/>
              <a:gd name="T55" fmla="*/ 472 h 4094"/>
              <a:gd name="T56" fmla="*/ 1252 w 4749"/>
              <a:gd name="T57" fmla="*/ 215 h 4094"/>
              <a:gd name="T58" fmla="*/ 1427 w 4749"/>
              <a:gd name="T59" fmla="*/ 279 h 4094"/>
              <a:gd name="T60" fmla="*/ 1649 w 4749"/>
              <a:gd name="T61" fmla="*/ 96 h 4094"/>
              <a:gd name="T62" fmla="*/ 1880 w 4749"/>
              <a:gd name="T63" fmla="*/ 77 h 4094"/>
              <a:gd name="T64" fmla="*/ 2167 w 4749"/>
              <a:gd name="T65" fmla="*/ 156 h 4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49" h="4094">
                <a:moveTo>
                  <a:pt x="2413" y="255"/>
                </a:moveTo>
                <a:cubicBezTo>
                  <a:pt x="2511" y="296"/>
                  <a:pt x="2540" y="424"/>
                  <a:pt x="2619" y="487"/>
                </a:cubicBezTo>
                <a:cubicBezTo>
                  <a:pt x="2667" y="526"/>
                  <a:pt x="2730" y="556"/>
                  <a:pt x="2760" y="613"/>
                </a:cubicBezTo>
                <a:cubicBezTo>
                  <a:pt x="2787" y="664"/>
                  <a:pt x="2800" y="707"/>
                  <a:pt x="2848" y="744"/>
                </a:cubicBezTo>
                <a:cubicBezTo>
                  <a:pt x="2929" y="806"/>
                  <a:pt x="2964" y="854"/>
                  <a:pt x="2910" y="948"/>
                </a:cubicBezTo>
                <a:cubicBezTo>
                  <a:pt x="2847" y="1059"/>
                  <a:pt x="2760" y="1123"/>
                  <a:pt x="2781" y="1258"/>
                </a:cubicBezTo>
                <a:cubicBezTo>
                  <a:pt x="2790" y="1326"/>
                  <a:pt x="2764" y="1408"/>
                  <a:pt x="2861" y="1401"/>
                </a:cubicBezTo>
                <a:cubicBezTo>
                  <a:pt x="2917" y="1398"/>
                  <a:pt x="2973" y="1371"/>
                  <a:pt x="3028" y="1357"/>
                </a:cubicBezTo>
                <a:cubicBezTo>
                  <a:pt x="3072" y="1345"/>
                  <a:pt x="3089" y="1384"/>
                  <a:pt x="3130" y="1371"/>
                </a:cubicBezTo>
                <a:cubicBezTo>
                  <a:pt x="3130" y="1382"/>
                  <a:pt x="3092" y="1431"/>
                  <a:pt x="3076" y="1489"/>
                </a:cubicBezTo>
                <a:cubicBezTo>
                  <a:pt x="3051" y="1576"/>
                  <a:pt x="3114" y="1652"/>
                  <a:pt x="3168" y="1711"/>
                </a:cubicBezTo>
                <a:cubicBezTo>
                  <a:pt x="3264" y="1816"/>
                  <a:pt x="3288" y="1953"/>
                  <a:pt x="3341" y="1967"/>
                </a:cubicBezTo>
                <a:cubicBezTo>
                  <a:pt x="3413" y="1986"/>
                  <a:pt x="3424" y="2057"/>
                  <a:pt x="3561" y="2119"/>
                </a:cubicBezTo>
                <a:lnTo>
                  <a:pt x="4071" y="2314"/>
                </a:lnTo>
                <a:cubicBezTo>
                  <a:pt x="4187" y="2358"/>
                  <a:pt x="4302" y="2416"/>
                  <a:pt x="4422" y="2447"/>
                </a:cubicBezTo>
                <a:cubicBezTo>
                  <a:pt x="4529" y="2474"/>
                  <a:pt x="4641" y="2455"/>
                  <a:pt x="4749" y="2455"/>
                </a:cubicBezTo>
                <a:lnTo>
                  <a:pt x="3855" y="3513"/>
                </a:lnTo>
                <a:cubicBezTo>
                  <a:pt x="3734" y="3664"/>
                  <a:pt x="3511" y="3387"/>
                  <a:pt x="3192" y="3728"/>
                </a:cubicBezTo>
                <a:cubicBezTo>
                  <a:pt x="3112" y="3813"/>
                  <a:pt x="3006" y="3778"/>
                  <a:pt x="2916" y="3833"/>
                </a:cubicBezTo>
                <a:cubicBezTo>
                  <a:pt x="2891" y="3848"/>
                  <a:pt x="2869" y="3869"/>
                  <a:pt x="2849" y="3894"/>
                </a:cubicBezTo>
                <a:cubicBezTo>
                  <a:pt x="2818" y="3903"/>
                  <a:pt x="2782" y="3885"/>
                  <a:pt x="2751" y="3891"/>
                </a:cubicBezTo>
                <a:cubicBezTo>
                  <a:pt x="2707" y="3899"/>
                  <a:pt x="2662" y="3915"/>
                  <a:pt x="2621" y="3890"/>
                </a:cubicBezTo>
                <a:cubicBezTo>
                  <a:pt x="2560" y="3855"/>
                  <a:pt x="2546" y="3766"/>
                  <a:pt x="2465" y="3804"/>
                </a:cubicBezTo>
                <a:cubicBezTo>
                  <a:pt x="2385" y="3841"/>
                  <a:pt x="2279" y="3867"/>
                  <a:pt x="2227" y="3939"/>
                </a:cubicBezTo>
                <a:cubicBezTo>
                  <a:pt x="2195" y="3985"/>
                  <a:pt x="2135" y="4047"/>
                  <a:pt x="2125" y="4094"/>
                </a:cubicBezTo>
                <a:cubicBezTo>
                  <a:pt x="2056" y="4029"/>
                  <a:pt x="1936" y="4073"/>
                  <a:pt x="1857" y="4023"/>
                </a:cubicBezTo>
                <a:cubicBezTo>
                  <a:pt x="1795" y="3986"/>
                  <a:pt x="1724" y="4087"/>
                  <a:pt x="1588" y="3954"/>
                </a:cubicBezTo>
                <a:cubicBezTo>
                  <a:pt x="1514" y="3880"/>
                  <a:pt x="1411" y="3798"/>
                  <a:pt x="1315" y="3754"/>
                </a:cubicBezTo>
                <a:cubicBezTo>
                  <a:pt x="1210" y="3706"/>
                  <a:pt x="1062" y="3766"/>
                  <a:pt x="1011" y="3701"/>
                </a:cubicBezTo>
                <a:cubicBezTo>
                  <a:pt x="998" y="3686"/>
                  <a:pt x="989" y="3665"/>
                  <a:pt x="974" y="3661"/>
                </a:cubicBezTo>
                <a:lnTo>
                  <a:pt x="972" y="3659"/>
                </a:lnTo>
                <a:lnTo>
                  <a:pt x="982" y="3659"/>
                </a:lnTo>
                <a:cubicBezTo>
                  <a:pt x="956" y="3626"/>
                  <a:pt x="928" y="3602"/>
                  <a:pt x="928" y="3556"/>
                </a:cubicBezTo>
                <a:cubicBezTo>
                  <a:pt x="928" y="3505"/>
                  <a:pt x="950" y="3476"/>
                  <a:pt x="939" y="3442"/>
                </a:cubicBezTo>
                <a:cubicBezTo>
                  <a:pt x="934" y="3427"/>
                  <a:pt x="923" y="3411"/>
                  <a:pt x="901" y="3392"/>
                </a:cubicBezTo>
                <a:cubicBezTo>
                  <a:pt x="865" y="3361"/>
                  <a:pt x="824" y="3353"/>
                  <a:pt x="789" y="3399"/>
                </a:cubicBezTo>
                <a:cubicBezTo>
                  <a:pt x="767" y="3377"/>
                  <a:pt x="777" y="3343"/>
                  <a:pt x="750" y="3328"/>
                </a:cubicBezTo>
                <a:cubicBezTo>
                  <a:pt x="704" y="3302"/>
                  <a:pt x="671" y="3128"/>
                  <a:pt x="646" y="3080"/>
                </a:cubicBezTo>
                <a:cubicBezTo>
                  <a:pt x="621" y="3032"/>
                  <a:pt x="624" y="2953"/>
                  <a:pt x="575" y="2915"/>
                </a:cubicBezTo>
                <a:cubicBezTo>
                  <a:pt x="530" y="2881"/>
                  <a:pt x="507" y="2846"/>
                  <a:pt x="471" y="2829"/>
                </a:cubicBezTo>
                <a:cubicBezTo>
                  <a:pt x="427" y="2808"/>
                  <a:pt x="387" y="2643"/>
                  <a:pt x="242" y="2568"/>
                </a:cubicBezTo>
                <a:cubicBezTo>
                  <a:pt x="189" y="2540"/>
                  <a:pt x="128" y="2552"/>
                  <a:pt x="77" y="2523"/>
                </a:cubicBezTo>
                <a:cubicBezTo>
                  <a:pt x="0" y="2478"/>
                  <a:pt x="91" y="2445"/>
                  <a:pt x="99" y="2398"/>
                </a:cubicBezTo>
                <a:cubicBezTo>
                  <a:pt x="109" y="2340"/>
                  <a:pt x="98" y="2299"/>
                  <a:pt x="168" y="2296"/>
                </a:cubicBezTo>
                <a:cubicBezTo>
                  <a:pt x="214" y="2294"/>
                  <a:pt x="268" y="2313"/>
                  <a:pt x="311" y="2309"/>
                </a:cubicBezTo>
                <a:cubicBezTo>
                  <a:pt x="481" y="2291"/>
                  <a:pt x="364" y="2086"/>
                  <a:pt x="389" y="1883"/>
                </a:cubicBezTo>
                <a:cubicBezTo>
                  <a:pt x="386" y="1882"/>
                  <a:pt x="384" y="1881"/>
                  <a:pt x="381" y="1881"/>
                </a:cubicBezTo>
                <a:cubicBezTo>
                  <a:pt x="390" y="1804"/>
                  <a:pt x="417" y="1776"/>
                  <a:pt x="441" y="1710"/>
                </a:cubicBezTo>
                <a:cubicBezTo>
                  <a:pt x="470" y="1629"/>
                  <a:pt x="390" y="1568"/>
                  <a:pt x="495" y="1446"/>
                </a:cubicBezTo>
                <a:cubicBezTo>
                  <a:pt x="531" y="1404"/>
                  <a:pt x="585" y="1454"/>
                  <a:pt x="584" y="1499"/>
                </a:cubicBezTo>
                <a:cubicBezTo>
                  <a:pt x="605" y="1476"/>
                  <a:pt x="688" y="1349"/>
                  <a:pt x="646" y="1309"/>
                </a:cubicBezTo>
                <a:cubicBezTo>
                  <a:pt x="623" y="1287"/>
                  <a:pt x="661" y="1233"/>
                  <a:pt x="668" y="1210"/>
                </a:cubicBezTo>
                <a:cubicBezTo>
                  <a:pt x="681" y="1165"/>
                  <a:pt x="651" y="1108"/>
                  <a:pt x="691" y="1072"/>
                </a:cubicBezTo>
                <a:cubicBezTo>
                  <a:pt x="806" y="966"/>
                  <a:pt x="810" y="790"/>
                  <a:pt x="888" y="786"/>
                </a:cubicBezTo>
                <a:cubicBezTo>
                  <a:pt x="905" y="785"/>
                  <a:pt x="986" y="794"/>
                  <a:pt x="993" y="774"/>
                </a:cubicBezTo>
                <a:cubicBezTo>
                  <a:pt x="1035" y="659"/>
                  <a:pt x="981" y="636"/>
                  <a:pt x="1056" y="472"/>
                </a:cubicBezTo>
                <a:cubicBezTo>
                  <a:pt x="1080" y="409"/>
                  <a:pt x="1082" y="357"/>
                  <a:pt x="1088" y="291"/>
                </a:cubicBezTo>
                <a:cubicBezTo>
                  <a:pt x="1112" y="172"/>
                  <a:pt x="1162" y="216"/>
                  <a:pt x="1252" y="215"/>
                </a:cubicBezTo>
                <a:cubicBezTo>
                  <a:pt x="1287" y="214"/>
                  <a:pt x="1294" y="143"/>
                  <a:pt x="1344" y="171"/>
                </a:cubicBezTo>
                <a:cubicBezTo>
                  <a:pt x="1382" y="194"/>
                  <a:pt x="1403" y="245"/>
                  <a:pt x="1427" y="279"/>
                </a:cubicBezTo>
                <a:cubicBezTo>
                  <a:pt x="1464" y="188"/>
                  <a:pt x="1500" y="96"/>
                  <a:pt x="1525" y="0"/>
                </a:cubicBezTo>
                <a:cubicBezTo>
                  <a:pt x="1603" y="117"/>
                  <a:pt x="1619" y="41"/>
                  <a:pt x="1649" y="96"/>
                </a:cubicBezTo>
                <a:cubicBezTo>
                  <a:pt x="1679" y="157"/>
                  <a:pt x="1717" y="165"/>
                  <a:pt x="1780" y="153"/>
                </a:cubicBezTo>
                <a:cubicBezTo>
                  <a:pt x="1882" y="135"/>
                  <a:pt x="1855" y="84"/>
                  <a:pt x="1880" y="77"/>
                </a:cubicBezTo>
                <a:cubicBezTo>
                  <a:pt x="1902" y="71"/>
                  <a:pt x="1938" y="143"/>
                  <a:pt x="1941" y="160"/>
                </a:cubicBezTo>
                <a:cubicBezTo>
                  <a:pt x="2000" y="84"/>
                  <a:pt x="2102" y="171"/>
                  <a:pt x="2167" y="156"/>
                </a:cubicBezTo>
                <a:cubicBezTo>
                  <a:pt x="2245" y="134"/>
                  <a:pt x="2347" y="222"/>
                  <a:pt x="2413" y="25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5" name="꙱ Eswatini (Kingdom of Eswatini) (Swaziland) (H)">
            <a:extLst>
              <a:ext uri="{FF2B5EF4-FFF2-40B4-BE49-F238E27FC236}">
                <a16:creationId xmlns:a16="http://schemas.microsoft.com/office/drawing/2014/main" id="{CD69AC45-3A29-47C6-AF21-B084962494C6}"/>
              </a:ext>
            </a:extLst>
          </p:cNvPr>
          <p:cNvSpPr>
            <a:spLocks/>
          </p:cNvSpPr>
          <p:nvPr/>
        </p:nvSpPr>
        <p:spPr bwMode="auto">
          <a:xfrm>
            <a:off x="5172734" y="3137753"/>
            <a:ext cx="36154" cy="45412"/>
          </a:xfrm>
          <a:custGeom>
            <a:avLst/>
            <a:gdLst>
              <a:gd name="T0" fmla="*/ 50 w 429"/>
              <a:gd name="T1" fmla="*/ 356 h 550"/>
              <a:gd name="T2" fmla="*/ 114 w 429"/>
              <a:gd name="T3" fmla="*/ 438 h 550"/>
              <a:gd name="T4" fmla="*/ 329 w 429"/>
              <a:gd name="T5" fmla="*/ 458 h 550"/>
              <a:gd name="T6" fmla="*/ 376 w 429"/>
              <a:gd name="T7" fmla="*/ 361 h 550"/>
              <a:gd name="T8" fmla="*/ 429 w 429"/>
              <a:gd name="T9" fmla="*/ 363 h 550"/>
              <a:gd name="T10" fmla="*/ 402 w 429"/>
              <a:gd name="T11" fmla="*/ 186 h 550"/>
              <a:gd name="T12" fmla="*/ 358 w 429"/>
              <a:gd name="T13" fmla="*/ 71 h 550"/>
              <a:gd name="T14" fmla="*/ 176 w 429"/>
              <a:gd name="T15" fmla="*/ 6 h 550"/>
              <a:gd name="T16" fmla="*/ 80 w 429"/>
              <a:gd name="T17" fmla="*/ 112 h 550"/>
              <a:gd name="T18" fmla="*/ 0 w 429"/>
              <a:gd name="T19" fmla="*/ 302 h 550"/>
              <a:gd name="T20" fmla="*/ 50 w 429"/>
              <a:gd name="T21" fmla="*/ 356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50">
                <a:moveTo>
                  <a:pt x="50" y="356"/>
                </a:moveTo>
                <a:lnTo>
                  <a:pt x="114" y="438"/>
                </a:lnTo>
                <a:cubicBezTo>
                  <a:pt x="211" y="550"/>
                  <a:pt x="318" y="510"/>
                  <a:pt x="329" y="458"/>
                </a:cubicBezTo>
                <a:cubicBezTo>
                  <a:pt x="331" y="444"/>
                  <a:pt x="334" y="420"/>
                  <a:pt x="376" y="361"/>
                </a:cubicBezTo>
                <a:lnTo>
                  <a:pt x="429" y="363"/>
                </a:lnTo>
                <a:cubicBezTo>
                  <a:pt x="426" y="296"/>
                  <a:pt x="393" y="232"/>
                  <a:pt x="402" y="186"/>
                </a:cubicBezTo>
                <a:cubicBezTo>
                  <a:pt x="418" y="106"/>
                  <a:pt x="376" y="92"/>
                  <a:pt x="358" y="71"/>
                </a:cubicBezTo>
                <a:cubicBezTo>
                  <a:pt x="297" y="0"/>
                  <a:pt x="253" y="5"/>
                  <a:pt x="176" y="6"/>
                </a:cubicBezTo>
                <a:cubicBezTo>
                  <a:pt x="149" y="57"/>
                  <a:pt x="109" y="47"/>
                  <a:pt x="80" y="112"/>
                </a:cubicBezTo>
                <a:cubicBezTo>
                  <a:pt x="43" y="190"/>
                  <a:pt x="11" y="310"/>
                  <a:pt x="0" y="302"/>
                </a:cubicBezTo>
                <a:cubicBezTo>
                  <a:pt x="21" y="321"/>
                  <a:pt x="37" y="339"/>
                  <a:pt x="50" y="35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6" name="꙱ Estonia (Republic of Estonia) (EE) (H)">
            <a:extLst>
              <a:ext uri="{FF2B5EF4-FFF2-40B4-BE49-F238E27FC236}">
                <a16:creationId xmlns:a16="http://schemas.microsoft.com/office/drawing/2014/main" id="{4E9F4ADF-67C1-41F9-BFCC-DE570CA53AB2}"/>
              </a:ext>
            </a:extLst>
          </p:cNvPr>
          <p:cNvSpPr>
            <a:spLocks noEditPoints="1"/>
          </p:cNvSpPr>
          <p:nvPr/>
        </p:nvSpPr>
        <p:spPr bwMode="auto">
          <a:xfrm>
            <a:off x="4898992" y="645246"/>
            <a:ext cx="130156" cy="58830"/>
          </a:xfrm>
          <a:custGeom>
            <a:avLst/>
            <a:gdLst>
              <a:gd name="T0" fmla="*/ 58 w 1575"/>
              <a:gd name="T1" fmla="*/ 564 h 710"/>
              <a:gd name="T2" fmla="*/ 117 w 1575"/>
              <a:gd name="T3" fmla="*/ 478 h 710"/>
              <a:gd name="T4" fmla="*/ 233 w 1575"/>
              <a:gd name="T5" fmla="*/ 460 h 710"/>
              <a:gd name="T6" fmla="*/ 358 w 1575"/>
              <a:gd name="T7" fmla="*/ 392 h 710"/>
              <a:gd name="T8" fmla="*/ 191 w 1575"/>
              <a:gd name="T9" fmla="*/ 341 h 710"/>
              <a:gd name="T10" fmla="*/ 105 w 1575"/>
              <a:gd name="T11" fmla="*/ 363 h 710"/>
              <a:gd name="T12" fmla="*/ 4 w 1575"/>
              <a:gd name="T13" fmla="*/ 371 h 710"/>
              <a:gd name="T14" fmla="*/ 51 w 1575"/>
              <a:gd name="T15" fmla="*/ 465 h 710"/>
              <a:gd name="T16" fmla="*/ 58 w 1575"/>
              <a:gd name="T17" fmla="*/ 564 h 710"/>
              <a:gd name="T18" fmla="*/ 411 w 1575"/>
              <a:gd name="T19" fmla="*/ 347 h 710"/>
              <a:gd name="T20" fmla="*/ 500 w 1575"/>
              <a:gd name="T21" fmla="*/ 282 h 710"/>
              <a:gd name="T22" fmla="*/ 405 w 1575"/>
              <a:gd name="T23" fmla="*/ 279 h 710"/>
              <a:gd name="T24" fmla="*/ 414 w 1575"/>
              <a:gd name="T25" fmla="*/ 190 h 710"/>
              <a:gd name="T26" fmla="*/ 384 w 1575"/>
              <a:gd name="T27" fmla="*/ 208 h 710"/>
              <a:gd name="T28" fmla="*/ 396 w 1575"/>
              <a:gd name="T29" fmla="*/ 142 h 710"/>
              <a:gd name="T30" fmla="*/ 539 w 1575"/>
              <a:gd name="T31" fmla="*/ 113 h 710"/>
              <a:gd name="T32" fmla="*/ 521 w 1575"/>
              <a:gd name="T33" fmla="*/ 77 h 710"/>
              <a:gd name="T34" fmla="*/ 627 w 1575"/>
              <a:gd name="T35" fmla="*/ 51 h 710"/>
              <a:gd name="T36" fmla="*/ 708 w 1575"/>
              <a:gd name="T37" fmla="*/ 35 h 710"/>
              <a:gd name="T38" fmla="*/ 880 w 1575"/>
              <a:gd name="T39" fmla="*/ 0 h 710"/>
              <a:gd name="T40" fmla="*/ 1103 w 1575"/>
              <a:gd name="T41" fmla="*/ 20 h 710"/>
              <a:gd name="T42" fmla="*/ 1276 w 1575"/>
              <a:gd name="T43" fmla="*/ 61 h 710"/>
              <a:gd name="T44" fmla="*/ 1575 w 1575"/>
              <a:gd name="T45" fmla="*/ 87 h 710"/>
              <a:gd name="T46" fmla="*/ 1496 w 1575"/>
              <a:gd name="T47" fmla="*/ 166 h 710"/>
              <a:gd name="T48" fmla="*/ 1413 w 1575"/>
              <a:gd name="T49" fmla="*/ 282 h 710"/>
              <a:gd name="T50" fmla="*/ 1447 w 1575"/>
              <a:gd name="T51" fmla="*/ 374 h 710"/>
              <a:gd name="T52" fmla="*/ 1441 w 1575"/>
              <a:gd name="T53" fmla="*/ 456 h 710"/>
              <a:gd name="T54" fmla="*/ 1492 w 1575"/>
              <a:gd name="T55" fmla="*/ 508 h 710"/>
              <a:gd name="T56" fmla="*/ 1539 w 1575"/>
              <a:gd name="T57" fmla="*/ 573 h 710"/>
              <a:gd name="T58" fmla="*/ 1457 w 1575"/>
              <a:gd name="T59" fmla="*/ 689 h 710"/>
              <a:gd name="T60" fmla="*/ 1441 w 1575"/>
              <a:gd name="T61" fmla="*/ 686 h 710"/>
              <a:gd name="T62" fmla="*/ 1264 w 1575"/>
              <a:gd name="T63" fmla="*/ 669 h 710"/>
              <a:gd name="T64" fmla="*/ 1057 w 1575"/>
              <a:gd name="T65" fmla="*/ 588 h 710"/>
              <a:gd name="T66" fmla="*/ 989 w 1575"/>
              <a:gd name="T67" fmla="*/ 556 h 710"/>
              <a:gd name="T68" fmla="*/ 900 w 1575"/>
              <a:gd name="T69" fmla="*/ 534 h 710"/>
              <a:gd name="T70" fmla="*/ 785 w 1575"/>
              <a:gd name="T71" fmla="*/ 521 h 710"/>
              <a:gd name="T72" fmla="*/ 642 w 1575"/>
              <a:gd name="T73" fmla="*/ 576 h 710"/>
              <a:gd name="T74" fmla="*/ 673 w 1575"/>
              <a:gd name="T75" fmla="*/ 441 h 710"/>
              <a:gd name="T76" fmla="*/ 630 w 1575"/>
              <a:gd name="T77" fmla="*/ 427 h 710"/>
              <a:gd name="T78" fmla="*/ 411 w 1575"/>
              <a:gd name="T79" fmla="*/ 347 h 710"/>
              <a:gd name="T80" fmla="*/ 319 w 1575"/>
              <a:gd name="T81" fmla="*/ 190 h 710"/>
              <a:gd name="T82" fmla="*/ 319 w 1575"/>
              <a:gd name="T83" fmla="*/ 217 h 710"/>
              <a:gd name="T84" fmla="*/ 349 w 1575"/>
              <a:gd name="T85" fmla="*/ 193 h 710"/>
              <a:gd name="T86" fmla="*/ 319 w 1575"/>
              <a:gd name="T87" fmla="*/ 190 h 710"/>
              <a:gd name="T88" fmla="*/ 325 w 1575"/>
              <a:gd name="T89" fmla="*/ 350 h 710"/>
              <a:gd name="T90" fmla="*/ 375 w 1575"/>
              <a:gd name="T91" fmla="*/ 338 h 710"/>
              <a:gd name="T92" fmla="*/ 313 w 1575"/>
              <a:gd name="T93" fmla="*/ 318 h 710"/>
              <a:gd name="T94" fmla="*/ 325 w 1575"/>
              <a:gd name="T95" fmla="*/ 350 h 710"/>
              <a:gd name="T96" fmla="*/ 177 w 1575"/>
              <a:gd name="T97" fmla="*/ 178 h 710"/>
              <a:gd name="T98" fmla="*/ 31 w 1575"/>
              <a:gd name="T99" fmla="*/ 225 h 710"/>
              <a:gd name="T100" fmla="*/ 147 w 1575"/>
              <a:gd name="T101" fmla="*/ 275 h 710"/>
              <a:gd name="T102" fmla="*/ 212 w 1575"/>
              <a:gd name="T103" fmla="*/ 274 h 710"/>
              <a:gd name="T104" fmla="*/ 265 w 1575"/>
              <a:gd name="T105" fmla="*/ 231 h 710"/>
              <a:gd name="T106" fmla="*/ 177 w 1575"/>
              <a:gd name="T107" fmla="*/ 178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5" h="710">
                <a:moveTo>
                  <a:pt x="58" y="564"/>
                </a:moveTo>
                <a:cubicBezTo>
                  <a:pt x="103" y="547"/>
                  <a:pt x="92" y="508"/>
                  <a:pt x="117" y="478"/>
                </a:cubicBezTo>
                <a:cubicBezTo>
                  <a:pt x="137" y="454"/>
                  <a:pt x="203" y="453"/>
                  <a:pt x="233" y="460"/>
                </a:cubicBezTo>
                <a:cubicBezTo>
                  <a:pt x="271" y="433"/>
                  <a:pt x="318" y="379"/>
                  <a:pt x="358" y="392"/>
                </a:cubicBezTo>
                <a:cubicBezTo>
                  <a:pt x="307" y="344"/>
                  <a:pt x="259" y="336"/>
                  <a:pt x="191" y="341"/>
                </a:cubicBezTo>
                <a:cubicBezTo>
                  <a:pt x="155" y="344"/>
                  <a:pt x="135" y="336"/>
                  <a:pt x="105" y="363"/>
                </a:cubicBezTo>
                <a:cubicBezTo>
                  <a:pt x="82" y="384"/>
                  <a:pt x="32" y="367"/>
                  <a:pt x="4" y="371"/>
                </a:cubicBezTo>
                <a:cubicBezTo>
                  <a:pt x="43" y="402"/>
                  <a:pt x="0" y="432"/>
                  <a:pt x="51" y="465"/>
                </a:cubicBezTo>
                <a:cubicBezTo>
                  <a:pt x="111" y="504"/>
                  <a:pt x="22" y="527"/>
                  <a:pt x="58" y="564"/>
                </a:cubicBezTo>
                <a:close/>
                <a:moveTo>
                  <a:pt x="411" y="347"/>
                </a:moveTo>
                <a:cubicBezTo>
                  <a:pt x="389" y="287"/>
                  <a:pt x="466" y="296"/>
                  <a:pt x="500" y="282"/>
                </a:cubicBezTo>
                <a:cubicBezTo>
                  <a:pt x="475" y="275"/>
                  <a:pt x="425" y="296"/>
                  <a:pt x="405" y="279"/>
                </a:cubicBezTo>
                <a:cubicBezTo>
                  <a:pt x="370" y="250"/>
                  <a:pt x="435" y="224"/>
                  <a:pt x="414" y="190"/>
                </a:cubicBezTo>
                <a:cubicBezTo>
                  <a:pt x="404" y="195"/>
                  <a:pt x="394" y="201"/>
                  <a:pt x="384" y="208"/>
                </a:cubicBezTo>
                <a:cubicBezTo>
                  <a:pt x="390" y="188"/>
                  <a:pt x="382" y="158"/>
                  <a:pt x="396" y="142"/>
                </a:cubicBezTo>
                <a:cubicBezTo>
                  <a:pt x="430" y="103"/>
                  <a:pt x="493" y="114"/>
                  <a:pt x="539" y="113"/>
                </a:cubicBezTo>
                <a:cubicBezTo>
                  <a:pt x="531" y="101"/>
                  <a:pt x="525" y="90"/>
                  <a:pt x="521" y="77"/>
                </a:cubicBezTo>
                <a:cubicBezTo>
                  <a:pt x="565" y="102"/>
                  <a:pt x="585" y="44"/>
                  <a:pt x="627" y="51"/>
                </a:cubicBezTo>
                <a:cubicBezTo>
                  <a:pt x="649" y="54"/>
                  <a:pt x="717" y="83"/>
                  <a:pt x="708" y="35"/>
                </a:cubicBezTo>
                <a:cubicBezTo>
                  <a:pt x="734" y="37"/>
                  <a:pt x="912" y="64"/>
                  <a:pt x="880" y="0"/>
                </a:cubicBezTo>
                <a:cubicBezTo>
                  <a:pt x="946" y="22"/>
                  <a:pt x="1034" y="12"/>
                  <a:pt x="1103" y="20"/>
                </a:cubicBezTo>
                <a:cubicBezTo>
                  <a:pt x="1164" y="28"/>
                  <a:pt x="1216" y="53"/>
                  <a:pt x="1276" y="61"/>
                </a:cubicBezTo>
                <a:cubicBezTo>
                  <a:pt x="1334" y="69"/>
                  <a:pt x="1552" y="22"/>
                  <a:pt x="1575" y="87"/>
                </a:cubicBezTo>
                <a:cubicBezTo>
                  <a:pt x="1518" y="86"/>
                  <a:pt x="1509" y="119"/>
                  <a:pt x="1496" y="166"/>
                </a:cubicBezTo>
                <a:cubicBezTo>
                  <a:pt x="1480" y="219"/>
                  <a:pt x="1412" y="236"/>
                  <a:pt x="1413" y="282"/>
                </a:cubicBezTo>
                <a:cubicBezTo>
                  <a:pt x="1414" y="318"/>
                  <a:pt x="1438" y="341"/>
                  <a:pt x="1447" y="374"/>
                </a:cubicBezTo>
                <a:cubicBezTo>
                  <a:pt x="1455" y="403"/>
                  <a:pt x="1431" y="427"/>
                  <a:pt x="1441" y="456"/>
                </a:cubicBezTo>
                <a:cubicBezTo>
                  <a:pt x="1449" y="478"/>
                  <a:pt x="1478" y="493"/>
                  <a:pt x="1492" y="508"/>
                </a:cubicBezTo>
                <a:cubicBezTo>
                  <a:pt x="1515" y="531"/>
                  <a:pt x="1492" y="551"/>
                  <a:pt x="1539" y="573"/>
                </a:cubicBezTo>
                <a:cubicBezTo>
                  <a:pt x="1498" y="619"/>
                  <a:pt x="1440" y="640"/>
                  <a:pt x="1457" y="689"/>
                </a:cubicBezTo>
                <a:cubicBezTo>
                  <a:pt x="1453" y="688"/>
                  <a:pt x="1449" y="686"/>
                  <a:pt x="1441" y="686"/>
                </a:cubicBezTo>
                <a:cubicBezTo>
                  <a:pt x="1400" y="673"/>
                  <a:pt x="1312" y="645"/>
                  <a:pt x="1264" y="669"/>
                </a:cubicBezTo>
                <a:cubicBezTo>
                  <a:pt x="1185" y="710"/>
                  <a:pt x="1166" y="641"/>
                  <a:pt x="1057" y="588"/>
                </a:cubicBezTo>
                <a:lnTo>
                  <a:pt x="989" y="556"/>
                </a:lnTo>
                <a:cubicBezTo>
                  <a:pt x="963" y="541"/>
                  <a:pt x="928" y="540"/>
                  <a:pt x="900" y="534"/>
                </a:cubicBezTo>
                <a:cubicBezTo>
                  <a:pt x="864" y="523"/>
                  <a:pt x="851" y="501"/>
                  <a:pt x="785" y="521"/>
                </a:cubicBezTo>
                <a:cubicBezTo>
                  <a:pt x="711" y="548"/>
                  <a:pt x="684" y="584"/>
                  <a:pt x="642" y="576"/>
                </a:cubicBezTo>
                <a:cubicBezTo>
                  <a:pt x="647" y="545"/>
                  <a:pt x="659" y="464"/>
                  <a:pt x="673" y="441"/>
                </a:cubicBezTo>
                <a:cubicBezTo>
                  <a:pt x="693" y="410"/>
                  <a:pt x="646" y="395"/>
                  <a:pt x="630" y="427"/>
                </a:cubicBezTo>
                <a:cubicBezTo>
                  <a:pt x="582" y="521"/>
                  <a:pt x="448" y="348"/>
                  <a:pt x="411" y="347"/>
                </a:cubicBezTo>
                <a:close/>
                <a:moveTo>
                  <a:pt x="319" y="190"/>
                </a:moveTo>
                <a:cubicBezTo>
                  <a:pt x="319" y="199"/>
                  <a:pt x="319" y="208"/>
                  <a:pt x="319" y="217"/>
                </a:cubicBezTo>
                <a:cubicBezTo>
                  <a:pt x="330" y="210"/>
                  <a:pt x="340" y="202"/>
                  <a:pt x="349" y="193"/>
                </a:cubicBezTo>
                <a:cubicBezTo>
                  <a:pt x="339" y="192"/>
                  <a:pt x="329" y="191"/>
                  <a:pt x="319" y="190"/>
                </a:cubicBezTo>
                <a:close/>
                <a:moveTo>
                  <a:pt x="325" y="350"/>
                </a:moveTo>
                <a:cubicBezTo>
                  <a:pt x="345" y="360"/>
                  <a:pt x="362" y="356"/>
                  <a:pt x="375" y="338"/>
                </a:cubicBezTo>
                <a:cubicBezTo>
                  <a:pt x="362" y="316"/>
                  <a:pt x="337" y="306"/>
                  <a:pt x="313" y="318"/>
                </a:cubicBezTo>
                <a:cubicBezTo>
                  <a:pt x="317" y="328"/>
                  <a:pt x="321" y="339"/>
                  <a:pt x="325" y="350"/>
                </a:cubicBezTo>
                <a:close/>
                <a:moveTo>
                  <a:pt x="177" y="178"/>
                </a:moveTo>
                <a:cubicBezTo>
                  <a:pt x="134" y="216"/>
                  <a:pt x="85" y="220"/>
                  <a:pt x="31" y="225"/>
                </a:cubicBezTo>
                <a:cubicBezTo>
                  <a:pt x="71" y="246"/>
                  <a:pt x="125" y="225"/>
                  <a:pt x="147" y="275"/>
                </a:cubicBezTo>
                <a:cubicBezTo>
                  <a:pt x="163" y="312"/>
                  <a:pt x="195" y="307"/>
                  <a:pt x="212" y="274"/>
                </a:cubicBezTo>
                <a:cubicBezTo>
                  <a:pt x="220" y="260"/>
                  <a:pt x="277" y="264"/>
                  <a:pt x="265" y="231"/>
                </a:cubicBezTo>
                <a:cubicBezTo>
                  <a:pt x="253" y="199"/>
                  <a:pt x="196" y="203"/>
                  <a:pt x="177" y="17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7" name="꙱ Eritrea (State of Eritrea) (ER) (H)">
            <a:extLst>
              <a:ext uri="{FF2B5EF4-FFF2-40B4-BE49-F238E27FC236}">
                <a16:creationId xmlns:a16="http://schemas.microsoft.com/office/drawing/2014/main" id="{17528FB7-AA41-4ABB-95B9-7E2875D7239F}"/>
              </a:ext>
            </a:extLst>
          </p:cNvPr>
          <p:cNvSpPr>
            <a:spLocks noEditPoints="1"/>
          </p:cNvSpPr>
          <p:nvPr/>
        </p:nvSpPr>
        <p:spPr bwMode="auto">
          <a:xfrm>
            <a:off x="5328715" y="1847635"/>
            <a:ext cx="175608" cy="165135"/>
          </a:xfrm>
          <a:custGeom>
            <a:avLst/>
            <a:gdLst>
              <a:gd name="T0" fmla="*/ 0 w 2129"/>
              <a:gd name="T1" fmla="*/ 1017 h 2003"/>
              <a:gd name="T2" fmla="*/ 67 w 2129"/>
              <a:gd name="T3" fmla="*/ 842 h 2003"/>
              <a:gd name="T4" fmla="*/ 136 w 2129"/>
              <a:gd name="T5" fmla="*/ 652 h 2003"/>
              <a:gd name="T6" fmla="*/ 190 w 2129"/>
              <a:gd name="T7" fmla="*/ 341 h 2003"/>
              <a:gd name="T8" fmla="*/ 288 w 2129"/>
              <a:gd name="T9" fmla="*/ 334 h 2003"/>
              <a:gd name="T10" fmla="*/ 355 w 2129"/>
              <a:gd name="T11" fmla="*/ 226 h 2003"/>
              <a:gd name="T12" fmla="*/ 508 w 2129"/>
              <a:gd name="T13" fmla="*/ 154 h 2003"/>
              <a:gd name="T14" fmla="*/ 637 w 2129"/>
              <a:gd name="T15" fmla="*/ 0 h 2003"/>
              <a:gd name="T16" fmla="*/ 842 w 2129"/>
              <a:gd name="T17" fmla="*/ 562 h 2003"/>
              <a:gd name="T18" fmla="*/ 874 w 2129"/>
              <a:gd name="T19" fmla="*/ 703 h 2003"/>
              <a:gd name="T20" fmla="*/ 930 w 2129"/>
              <a:gd name="T21" fmla="*/ 844 h 2003"/>
              <a:gd name="T22" fmla="*/ 993 w 2129"/>
              <a:gd name="T23" fmla="*/ 923 h 2003"/>
              <a:gd name="T24" fmla="*/ 1041 w 2129"/>
              <a:gd name="T25" fmla="*/ 1045 h 2003"/>
              <a:gd name="T26" fmla="*/ 1057 w 2129"/>
              <a:gd name="T27" fmla="*/ 903 h 2003"/>
              <a:gd name="T28" fmla="*/ 1186 w 2129"/>
              <a:gd name="T29" fmla="*/ 1089 h 2003"/>
              <a:gd name="T30" fmla="*/ 1313 w 2129"/>
              <a:gd name="T31" fmla="*/ 1100 h 2003"/>
              <a:gd name="T32" fmla="*/ 1424 w 2129"/>
              <a:gd name="T33" fmla="*/ 1188 h 2003"/>
              <a:gd name="T34" fmla="*/ 1700 w 2129"/>
              <a:gd name="T35" fmla="*/ 1469 h 2003"/>
              <a:gd name="T36" fmla="*/ 1819 w 2129"/>
              <a:gd name="T37" fmla="*/ 1553 h 2003"/>
              <a:gd name="T38" fmla="*/ 1871 w 2129"/>
              <a:gd name="T39" fmla="*/ 1674 h 2003"/>
              <a:gd name="T40" fmla="*/ 1943 w 2129"/>
              <a:gd name="T41" fmla="*/ 1723 h 2003"/>
              <a:gd name="T42" fmla="*/ 2083 w 2129"/>
              <a:gd name="T43" fmla="*/ 1826 h 2003"/>
              <a:gd name="T44" fmla="*/ 2117 w 2129"/>
              <a:gd name="T45" fmla="*/ 1887 h 2003"/>
              <a:gd name="T46" fmla="*/ 2116 w 2129"/>
              <a:gd name="T47" fmla="*/ 1885 h 2003"/>
              <a:gd name="T48" fmla="*/ 2036 w 2129"/>
              <a:gd name="T49" fmla="*/ 1937 h 2003"/>
              <a:gd name="T50" fmla="*/ 1993 w 2129"/>
              <a:gd name="T51" fmla="*/ 1995 h 2003"/>
              <a:gd name="T52" fmla="*/ 1870 w 2129"/>
              <a:gd name="T53" fmla="*/ 2003 h 2003"/>
              <a:gd name="T54" fmla="*/ 1718 w 2129"/>
              <a:gd name="T55" fmla="*/ 1765 h 2003"/>
              <a:gd name="T56" fmla="*/ 1556 w 2129"/>
              <a:gd name="T57" fmla="*/ 1597 h 2003"/>
              <a:gd name="T58" fmla="*/ 1358 w 2129"/>
              <a:gd name="T59" fmla="*/ 1369 h 2003"/>
              <a:gd name="T60" fmla="*/ 1104 w 2129"/>
              <a:gd name="T61" fmla="*/ 1266 h 2003"/>
              <a:gd name="T62" fmla="*/ 878 w 2129"/>
              <a:gd name="T63" fmla="*/ 1270 h 2003"/>
              <a:gd name="T64" fmla="*/ 817 w 2129"/>
              <a:gd name="T65" fmla="*/ 1187 h 2003"/>
              <a:gd name="T66" fmla="*/ 717 w 2129"/>
              <a:gd name="T67" fmla="*/ 1263 h 2003"/>
              <a:gd name="T68" fmla="*/ 586 w 2129"/>
              <a:gd name="T69" fmla="*/ 1206 h 2003"/>
              <a:gd name="T70" fmla="*/ 462 w 2129"/>
              <a:gd name="T71" fmla="*/ 1110 h 2003"/>
              <a:gd name="T72" fmla="*/ 364 w 2129"/>
              <a:gd name="T73" fmla="*/ 1389 h 2003"/>
              <a:gd name="T74" fmla="*/ 229 w 2129"/>
              <a:gd name="T75" fmla="*/ 1292 h 2003"/>
              <a:gd name="T76" fmla="*/ 190 w 2129"/>
              <a:gd name="T77" fmla="*/ 1325 h 2003"/>
              <a:gd name="T78" fmla="*/ 30 w 2129"/>
              <a:gd name="T79" fmla="*/ 1380 h 2003"/>
              <a:gd name="T80" fmla="*/ 26 w 2129"/>
              <a:gd name="T81" fmla="*/ 1399 h 2003"/>
              <a:gd name="T82" fmla="*/ 0 w 2129"/>
              <a:gd name="T83" fmla="*/ 1017 h 2003"/>
              <a:gd name="T84" fmla="*/ 1100 w 2129"/>
              <a:gd name="T85" fmla="*/ 760 h 2003"/>
              <a:gd name="T86" fmla="*/ 1085 w 2129"/>
              <a:gd name="T87" fmla="*/ 819 h 2003"/>
              <a:gd name="T88" fmla="*/ 1237 w 2129"/>
              <a:gd name="T89" fmla="*/ 864 h 2003"/>
              <a:gd name="T90" fmla="*/ 1141 w 2129"/>
              <a:gd name="T91" fmla="*/ 816 h 2003"/>
              <a:gd name="T92" fmla="*/ 1100 w 2129"/>
              <a:gd name="T93" fmla="*/ 760 h 20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29" h="2003">
                <a:moveTo>
                  <a:pt x="0" y="1017"/>
                </a:moveTo>
                <a:cubicBezTo>
                  <a:pt x="50" y="972"/>
                  <a:pt x="49" y="901"/>
                  <a:pt x="67" y="842"/>
                </a:cubicBezTo>
                <a:cubicBezTo>
                  <a:pt x="86" y="777"/>
                  <a:pt x="113" y="715"/>
                  <a:pt x="136" y="652"/>
                </a:cubicBezTo>
                <a:cubicBezTo>
                  <a:pt x="157" y="594"/>
                  <a:pt x="97" y="354"/>
                  <a:pt x="190" y="341"/>
                </a:cubicBezTo>
                <a:cubicBezTo>
                  <a:pt x="208" y="338"/>
                  <a:pt x="277" y="352"/>
                  <a:pt x="288" y="334"/>
                </a:cubicBezTo>
                <a:cubicBezTo>
                  <a:pt x="318" y="283"/>
                  <a:pt x="296" y="245"/>
                  <a:pt x="355" y="226"/>
                </a:cubicBezTo>
                <a:cubicBezTo>
                  <a:pt x="403" y="211"/>
                  <a:pt x="458" y="173"/>
                  <a:pt x="508" y="154"/>
                </a:cubicBezTo>
                <a:cubicBezTo>
                  <a:pt x="581" y="125"/>
                  <a:pt x="584" y="49"/>
                  <a:pt x="637" y="0"/>
                </a:cubicBezTo>
                <a:cubicBezTo>
                  <a:pt x="729" y="184"/>
                  <a:pt x="797" y="361"/>
                  <a:pt x="842" y="562"/>
                </a:cubicBezTo>
                <a:cubicBezTo>
                  <a:pt x="853" y="610"/>
                  <a:pt x="852" y="658"/>
                  <a:pt x="874" y="703"/>
                </a:cubicBezTo>
                <a:cubicBezTo>
                  <a:pt x="898" y="752"/>
                  <a:pt x="920" y="791"/>
                  <a:pt x="930" y="844"/>
                </a:cubicBezTo>
                <a:cubicBezTo>
                  <a:pt x="936" y="881"/>
                  <a:pt x="983" y="884"/>
                  <a:pt x="993" y="923"/>
                </a:cubicBezTo>
                <a:cubicBezTo>
                  <a:pt x="1002" y="959"/>
                  <a:pt x="1009" y="1020"/>
                  <a:pt x="1041" y="1045"/>
                </a:cubicBezTo>
                <a:cubicBezTo>
                  <a:pt x="1081" y="1017"/>
                  <a:pt x="1016" y="910"/>
                  <a:pt x="1057" y="903"/>
                </a:cubicBezTo>
                <a:cubicBezTo>
                  <a:pt x="1142" y="890"/>
                  <a:pt x="1107" y="1052"/>
                  <a:pt x="1186" y="1089"/>
                </a:cubicBezTo>
                <a:cubicBezTo>
                  <a:pt x="1234" y="1111"/>
                  <a:pt x="1264" y="1046"/>
                  <a:pt x="1313" y="1100"/>
                </a:cubicBezTo>
                <a:cubicBezTo>
                  <a:pt x="1354" y="1145"/>
                  <a:pt x="1358" y="1179"/>
                  <a:pt x="1424" y="1188"/>
                </a:cubicBezTo>
                <a:cubicBezTo>
                  <a:pt x="1551" y="1205"/>
                  <a:pt x="1571" y="1388"/>
                  <a:pt x="1700" y="1469"/>
                </a:cubicBezTo>
                <a:cubicBezTo>
                  <a:pt x="1787" y="1524"/>
                  <a:pt x="1853" y="1637"/>
                  <a:pt x="1819" y="1553"/>
                </a:cubicBezTo>
                <a:cubicBezTo>
                  <a:pt x="1858" y="1578"/>
                  <a:pt x="1858" y="1634"/>
                  <a:pt x="1871" y="1674"/>
                </a:cubicBezTo>
                <a:cubicBezTo>
                  <a:pt x="1882" y="1709"/>
                  <a:pt x="1920" y="1699"/>
                  <a:pt x="1943" y="1723"/>
                </a:cubicBezTo>
                <a:cubicBezTo>
                  <a:pt x="1964" y="1746"/>
                  <a:pt x="2051" y="1906"/>
                  <a:pt x="2083" y="1826"/>
                </a:cubicBezTo>
                <a:cubicBezTo>
                  <a:pt x="2113" y="1854"/>
                  <a:pt x="2129" y="1868"/>
                  <a:pt x="2117" y="1887"/>
                </a:cubicBezTo>
                <a:lnTo>
                  <a:pt x="2116" y="1885"/>
                </a:lnTo>
                <a:cubicBezTo>
                  <a:pt x="2089" y="1901"/>
                  <a:pt x="2055" y="1911"/>
                  <a:pt x="2036" y="1937"/>
                </a:cubicBezTo>
                <a:cubicBezTo>
                  <a:pt x="2023" y="1953"/>
                  <a:pt x="2025" y="2003"/>
                  <a:pt x="1993" y="1995"/>
                </a:cubicBezTo>
                <a:cubicBezTo>
                  <a:pt x="1938" y="1982"/>
                  <a:pt x="1910" y="1939"/>
                  <a:pt x="1870" y="2003"/>
                </a:cubicBezTo>
                <a:cubicBezTo>
                  <a:pt x="1895" y="1892"/>
                  <a:pt x="1774" y="1888"/>
                  <a:pt x="1718" y="1765"/>
                </a:cubicBezTo>
                <a:cubicBezTo>
                  <a:pt x="1668" y="1656"/>
                  <a:pt x="1634" y="1660"/>
                  <a:pt x="1556" y="1597"/>
                </a:cubicBezTo>
                <a:cubicBezTo>
                  <a:pt x="1479" y="1535"/>
                  <a:pt x="1450" y="1414"/>
                  <a:pt x="1358" y="1369"/>
                </a:cubicBezTo>
                <a:cubicBezTo>
                  <a:pt x="1265" y="1321"/>
                  <a:pt x="1179" y="1246"/>
                  <a:pt x="1104" y="1266"/>
                </a:cubicBezTo>
                <a:cubicBezTo>
                  <a:pt x="1044" y="1282"/>
                  <a:pt x="936" y="1194"/>
                  <a:pt x="878" y="1270"/>
                </a:cubicBezTo>
                <a:cubicBezTo>
                  <a:pt x="874" y="1250"/>
                  <a:pt x="837" y="1181"/>
                  <a:pt x="817" y="1187"/>
                </a:cubicBezTo>
                <a:cubicBezTo>
                  <a:pt x="792" y="1194"/>
                  <a:pt x="819" y="1245"/>
                  <a:pt x="717" y="1263"/>
                </a:cubicBezTo>
                <a:cubicBezTo>
                  <a:pt x="656" y="1274"/>
                  <a:pt x="617" y="1268"/>
                  <a:pt x="586" y="1206"/>
                </a:cubicBezTo>
                <a:cubicBezTo>
                  <a:pt x="560" y="1156"/>
                  <a:pt x="535" y="1223"/>
                  <a:pt x="462" y="1110"/>
                </a:cubicBezTo>
                <a:cubicBezTo>
                  <a:pt x="444" y="1194"/>
                  <a:pt x="374" y="1364"/>
                  <a:pt x="364" y="1389"/>
                </a:cubicBezTo>
                <a:cubicBezTo>
                  <a:pt x="333" y="1344"/>
                  <a:pt x="284" y="1234"/>
                  <a:pt x="229" y="1292"/>
                </a:cubicBezTo>
                <a:cubicBezTo>
                  <a:pt x="216" y="1307"/>
                  <a:pt x="208" y="1324"/>
                  <a:pt x="190" y="1325"/>
                </a:cubicBezTo>
                <a:cubicBezTo>
                  <a:pt x="116" y="1329"/>
                  <a:pt x="55" y="1283"/>
                  <a:pt x="30" y="1380"/>
                </a:cubicBezTo>
                <a:lnTo>
                  <a:pt x="26" y="1399"/>
                </a:lnTo>
                <a:cubicBezTo>
                  <a:pt x="6" y="1291"/>
                  <a:pt x="1" y="1114"/>
                  <a:pt x="0" y="1017"/>
                </a:cubicBezTo>
                <a:close/>
                <a:moveTo>
                  <a:pt x="1100" y="760"/>
                </a:moveTo>
                <a:cubicBezTo>
                  <a:pt x="1103" y="783"/>
                  <a:pt x="1127" y="853"/>
                  <a:pt x="1085" y="819"/>
                </a:cubicBezTo>
                <a:cubicBezTo>
                  <a:pt x="1103" y="872"/>
                  <a:pt x="1194" y="867"/>
                  <a:pt x="1237" y="864"/>
                </a:cubicBezTo>
                <a:cubicBezTo>
                  <a:pt x="1216" y="818"/>
                  <a:pt x="1156" y="862"/>
                  <a:pt x="1141" y="816"/>
                </a:cubicBezTo>
                <a:cubicBezTo>
                  <a:pt x="1135" y="797"/>
                  <a:pt x="1134" y="739"/>
                  <a:pt x="1100" y="76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8" name="꙱ Equatorial Guinea (Republic of Equatorial Guinea) (GQ) (H)">
            <a:extLst>
              <a:ext uri="{FF2B5EF4-FFF2-40B4-BE49-F238E27FC236}">
                <a16:creationId xmlns:a16="http://schemas.microsoft.com/office/drawing/2014/main" id="{349FAF95-239A-48EA-BC5B-2A073C820E8E}"/>
              </a:ext>
            </a:extLst>
          </p:cNvPr>
          <p:cNvSpPr>
            <a:spLocks noEditPoints="1"/>
          </p:cNvSpPr>
          <p:nvPr/>
        </p:nvSpPr>
        <p:spPr bwMode="auto">
          <a:xfrm>
            <a:off x="4605624" y="2265634"/>
            <a:ext cx="77474" cy="83600"/>
          </a:xfrm>
          <a:custGeom>
            <a:avLst/>
            <a:gdLst>
              <a:gd name="T0" fmla="*/ 408 w 943"/>
              <a:gd name="T1" fmla="*/ 793 h 1014"/>
              <a:gd name="T2" fmla="*/ 441 w 943"/>
              <a:gd name="T3" fmla="*/ 787 h 1014"/>
              <a:gd name="T4" fmla="*/ 447 w 943"/>
              <a:gd name="T5" fmla="*/ 705 h 1014"/>
              <a:gd name="T6" fmla="*/ 477 w 943"/>
              <a:gd name="T7" fmla="*/ 512 h 1014"/>
              <a:gd name="T8" fmla="*/ 606 w 943"/>
              <a:gd name="T9" fmla="*/ 588 h 1014"/>
              <a:gd name="T10" fmla="*/ 943 w 943"/>
              <a:gd name="T11" fmla="*/ 585 h 1014"/>
              <a:gd name="T12" fmla="*/ 943 w 943"/>
              <a:gd name="T13" fmla="*/ 996 h 1014"/>
              <a:gd name="T14" fmla="*/ 573 w 943"/>
              <a:gd name="T15" fmla="*/ 989 h 1014"/>
              <a:gd name="T16" fmla="*/ 468 w 943"/>
              <a:gd name="T17" fmla="*/ 996 h 1014"/>
              <a:gd name="T18" fmla="*/ 477 w 943"/>
              <a:gd name="T19" fmla="*/ 974 h 1014"/>
              <a:gd name="T20" fmla="*/ 325 w 943"/>
              <a:gd name="T21" fmla="*/ 948 h 1014"/>
              <a:gd name="T22" fmla="*/ 408 w 943"/>
              <a:gd name="T23" fmla="*/ 793 h 1014"/>
              <a:gd name="T24" fmla="*/ 114 w 943"/>
              <a:gd name="T25" fmla="*/ 217 h 1014"/>
              <a:gd name="T26" fmla="*/ 148 w 943"/>
              <a:gd name="T27" fmla="*/ 18 h 1014"/>
              <a:gd name="T28" fmla="*/ 86 w 943"/>
              <a:gd name="T29" fmla="*/ 78 h 1014"/>
              <a:gd name="T30" fmla="*/ 26 w 943"/>
              <a:gd name="T31" fmla="*/ 148 h 1014"/>
              <a:gd name="T32" fmla="*/ 114 w 943"/>
              <a:gd name="T33" fmla="*/ 217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3" h="1014">
                <a:moveTo>
                  <a:pt x="408" y="793"/>
                </a:moveTo>
                <a:cubicBezTo>
                  <a:pt x="420" y="796"/>
                  <a:pt x="431" y="794"/>
                  <a:pt x="441" y="787"/>
                </a:cubicBezTo>
                <a:cubicBezTo>
                  <a:pt x="376" y="819"/>
                  <a:pt x="435" y="723"/>
                  <a:pt x="447" y="705"/>
                </a:cubicBezTo>
                <a:cubicBezTo>
                  <a:pt x="480" y="652"/>
                  <a:pt x="453" y="576"/>
                  <a:pt x="477" y="512"/>
                </a:cubicBezTo>
                <a:cubicBezTo>
                  <a:pt x="520" y="598"/>
                  <a:pt x="549" y="576"/>
                  <a:pt x="606" y="588"/>
                </a:cubicBezTo>
                <a:lnTo>
                  <a:pt x="943" y="585"/>
                </a:lnTo>
                <a:lnTo>
                  <a:pt x="943" y="996"/>
                </a:lnTo>
                <a:lnTo>
                  <a:pt x="573" y="989"/>
                </a:lnTo>
                <a:cubicBezTo>
                  <a:pt x="537" y="992"/>
                  <a:pt x="503" y="1014"/>
                  <a:pt x="468" y="996"/>
                </a:cubicBezTo>
                <a:cubicBezTo>
                  <a:pt x="466" y="991"/>
                  <a:pt x="469" y="984"/>
                  <a:pt x="477" y="974"/>
                </a:cubicBezTo>
                <a:cubicBezTo>
                  <a:pt x="439" y="955"/>
                  <a:pt x="349" y="996"/>
                  <a:pt x="325" y="948"/>
                </a:cubicBezTo>
                <a:cubicBezTo>
                  <a:pt x="304" y="903"/>
                  <a:pt x="389" y="829"/>
                  <a:pt x="408" y="793"/>
                </a:cubicBezTo>
                <a:close/>
                <a:moveTo>
                  <a:pt x="114" y="217"/>
                </a:moveTo>
                <a:cubicBezTo>
                  <a:pt x="136" y="192"/>
                  <a:pt x="238" y="0"/>
                  <a:pt x="148" y="18"/>
                </a:cubicBezTo>
                <a:cubicBezTo>
                  <a:pt x="113" y="25"/>
                  <a:pt x="98" y="46"/>
                  <a:pt x="86" y="78"/>
                </a:cubicBezTo>
                <a:cubicBezTo>
                  <a:pt x="73" y="115"/>
                  <a:pt x="49" y="120"/>
                  <a:pt x="26" y="148"/>
                </a:cubicBezTo>
                <a:cubicBezTo>
                  <a:pt x="0" y="180"/>
                  <a:pt x="98" y="209"/>
                  <a:pt x="114" y="21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59" name="꙱ El Salvador (Republic of El Salvador) (SV) (H)">
            <a:extLst>
              <a:ext uri="{FF2B5EF4-FFF2-40B4-BE49-F238E27FC236}">
                <a16:creationId xmlns:a16="http://schemas.microsoft.com/office/drawing/2014/main" id="{3DE4A06F-9DD0-44EF-BCDE-D7DA216C2BF6}"/>
              </a:ext>
            </a:extLst>
          </p:cNvPr>
          <p:cNvSpPr>
            <a:spLocks/>
          </p:cNvSpPr>
          <p:nvPr/>
        </p:nvSpPr>
        <p:spPr bwMode="auto">
          <a:xfrm>
            <a:off x="2067576" y="1950845"/>
            <a:ext cx="67144" cy="41284"/>
          </a:xfrm>
          <a:custGeom>
            <a:avLst/>
            <a:gdLst>
              <a:gd name="T0" fmla="*/ 210 w 822"/>
              <a:gd name="T1" fmla="*/ 52 h 500"/>
              <a:gd name="T2" fmla="*/ 226 w 822"/>
              <a:gd name="T3" fmla="*/ 31 h 500"/>
              <a:gd name="T4" fmla="*/ 526 w 822"/>
              <a:gd name="T5" fmla="*/ 225 h 500"/>
              <a:gd name="T6" fmla="*/ 677 w 822"/>
              <a:gd name="T7" fmla="*/ 225 h 500"/>
              <a:gd name="T8" fmla="*/ 716 w 822"/>
              <a:gd name="T9" fmla="*/ 380 h 500"/>
              <a:gd name="T10" fmla="*/ 662 w 822"/>
              <a:gd name="T11" fmla="*/ 478 h 500"/>
              <a:gd name="T12" fmla="*/ 455 w 822"/>
              <a:gd name="T13" fmla="*/ 439 h 500"/>
              <a:gd name="T14" fmla="*/ 395 w 822"/>
              <a:gd name="T15" fmla="*/ 441 h 500"/>
              <a:gd name="T16" fmla="*/ 254 w 822"/>
              <a:gd name="T17" fmla="*/ 364 h 500"/>
              <a:gd name="T18" fmla="*/ 104 w 822"/>
              <a:gd name="T19" fmla="*/ 347 h 500"/>
              <a:gd name="T20" fmla="*/ 21 w 822"/>
              <a:gd name="T21" fmla="*/ 270 h 500"/>
              <a:gd name="T22" fmla="*/ 141 w 822"/>
              <a:gd name="T23" fmla="*/ 160 h 500"/>
              <a:gd name="T24" fmla="*/ 205 w 822"/>
              <a:gd name="T25" fmla="*/ 94 h 500"/>
              <a:gd name="T26" fmla="*/ 210 w 822"/>
              <a:gd name="T27" fmla="*/ 52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22" h="500">
                <a:moveTo>
                  <a:pt x="210" y="52"/>
                </a:moveTo>
                <a:cubicBezTo>
                  <a:pt x="212" y="42"/>
                  <a:pt x="218" y="35"/>
                  <a:pt x="226" y="31"/>
                </a:cubicBezTo>
                <a:cubicBezTo>
                  <a:pt x="293" y="0"/>
                  <a:pt x="532" y="159"/>
                  <a:pt x="526" y="225"/>
                </a:cubicBezTo>
                <a:cubicBezTo>
                  <a:pt x="568" y="225"/>
                  <a:pt x="663" y="147"/>
                  <a:pt x="677" y="225"/>
                </a:cubicBezTo>
                <a:cubicBezTo>
                  <a:pt x="822" y="149"/>
                  <a:pt x="727" y="423"/>
                  <a:pt x="716" y="380"/>
                </a:cubicBezTo>
                <a:cubicBezTo>
                  <a:pt x="685" y="421"/>
                  <a:pt x="747" y="455"/>
                  <a:pt x="662" y="478"/>
                </a:cubicBezTo>
                <a:cubicBezTo>
                  <a:pt x="582" y="500"/>
                  <a:pt x="524" y="421"/>
                  <a:pt x="455" y="439"/>
                </a:cubicBezTo>
                <a:cubicBezTo>
                  <a:pt x="532" y="460"/>
                  <a:pt x="414" y="450"/>
                  <a:pt x="395" y="441"/>
                </a:cubicBezTo>
                <a:cubicBezTo>
                  <a:pt x="347" y="419"/>
                  <a:pt x="306" y="380"/>
                  <a:pt x="254" y="364"/>
                </a:cubicBezTo>
                <a:cubicBezTo>
                  <a:pt x="206" y="350"/>
                  <a:pt x="150" y="370"/>
                  <a:pt x="104" y="347"/>
                </a:cubicBezTo>
                <a:lnTo>
                  <a:pt x="21" y="270"/>
                </a:lnTo>
                <a:cubicBezTo>
                  <a:pt x="0" y="183"/>
                  <a:pt x="109" y="177"/>
                  <a:pt x="141" y="160"/>
                </a:cubicBezTo>
                <a:cubicBezTo>
                  <a:pt x="145" y="157"/>
                  <a:pt x="171" y="109"/>
                  <a:pt x="205" y="94"/>
                </a:cubicBezTo>
                <a:cubicBezTo>
                  <a:pt x="217" y="89"/>
                  <a:pt x="207" y="65"/>
                  <a:pt x="210" y="5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0" name="꙱ Egypt (Arab Republic of Egypt) (EG) (H)">
            <a:extLst>
              <a:ext uri="{FF2B5EF4-FFF2-40B4-BE49-F238E27FC236}">
                <a16:creationId xmlns:a16="http://schemas.microsoft.com/office/drawing/2014/main" id="{BA959242-60D2-48DC-8C93-087E57410C6C}"/>
              </a:ext>
            </a:extLst>
          </p:cNvPr>
          <p:cNvSpPr>
            <a:spLocks/>
          </p:cNvSpPr>
          <p:nvPr/>
        </p:nvSpPr>
        <p:spPr bwMode="auto">
          <a:xfrm>
            <a:off x="5012621" y="1446151"/>
            <a:ext cx="290269" cy="301372"/>
          </a:xfrm>
          <a:custGeom>
            <a:avLst/>
            <a:gdLst>
              <a:gd name="T0" fmla="*/ 520 w 3522"/>
              <a:gd name="T1" fmla="*/ 46 h 3649"/>
              <a:gd name="T2" fmla="*/ 786 w 3522"/>
              <a:gd name="T3" fmla="*/ 99 h 3649"/>
              <a:gd name="T4" fmla="*/ 958 w 3522"/>
              <a:gd name="T5" fmla="*/ 163 h 3649"/>
              <a:gd name="T6" fmla="*/ 1016 w 3522"/>
              <a:gd name="T7" fmla="*/ 201 h 3649"/>
              <a:gd name="T8" fmla="*/ 1099 w 3522"/>
              <a:gd name="T9" fmla="*/ 209 h 3649"/>
              <a:gd name="T10" fmla="*/ 1634 w 3522"/>
              <a:gd name="T11" fmla="*/ 116 h 3649"/>
              <a:gd name="T12" fmla="*/ 1705 w 3522"/>
              <a:gd name="T13" fmla="*/ 148 h 3649"/>
              <a:gd name="T14" fmla="*/ 1669 w 3522"/>
              <a:gd name="T15" fmla="*/ 137 h 3649"/>
              <a:gd name="T16" fmla="*/ 1735 w 3522"/>
              <a:gd name="T17" fmla="*/ 59 h 3649"/>
              <a:gd name="T18" fmla="*/ 1883 w 3522"/>
              <a:gd name="T19" fmla="*/ 36 h 3649"/>
              <a:gd name="T20" fmla="*/ 1791 w 3522"/>
              <a:gd name="T21" fmla="*/ 98 h 3649"/>
              <a:gd name="T22" fmla="*/ 1907 w 3522"/>
              <a:gd name="T23" fmla="*/ 24 h 3649"/>
              <a:gd name="T24" fmla="*/ 2095 w 3522"/>
              <a:gd name="T25" fmla="*/ 73 h 3649"/>
              <a:gd name="T26" fmla="*/ 2195 w 3522"/>
              <a:gd name="T27" fmla="*/ 48 h 3649"/>
              <a:gd name="T28" fmla="*/ 2262 w 3522"/>
              <a:gd name="T29" fmla="*/ 117 h 3649"/>
              <a:gd name="T30" fmla="*/ 2174 w 3522"/>
              <a:gd name="T31" fmla="*/ 56 h 3649"/>
              <a:gd name="T32" fmla="*/ 2193 w 3522"/>
              <a:gd name="T33" fmla="*/ 157 h 3649"/>
              <a:gd name="T34" fmla="*/ 2257 w 3522"/>
              <a:gd name="T35" fmla="*/ 217 h 3649"/>
              <a:gd name="T36" fmla="*/ 2284 w 3522"/>
              <a:gd name="T37" fmla="*/ 131 h 3649"/>
              <a:gd name="T38" fmla="*/ 2471 w 3522"/>
              <a:gd name="T39" fmla="*/ 209 h 3649"/>
              <a:gd name="T40" fmla="*/ 2569 w 3522"/>
              <a:gd name="T41" fmla="*/ 217 h 3649"/>
              <a:gd name="T42" fmla="*/ 2887 w 3522"/>
              <a:gd name="T43" fmla="*/ 113 h 3649"/>
              <a:gd name="T44" fmla="*/ 3138 w 3522"/>
              <a:gd name="T45" fmla="*/ 775 h 3649"/>
              <a:gd name="T46" fmla="*/ 3048 w 3522"/>
              <a:gd name="T47" fmla="*/ 1100 h 3649"/>
              <a:gd name="T48" fmla="*/ 3026 w 3522"/>
              <a:gd name="T49" fmla="*/ 1250 h 3649"/>
              <a:gd name="T50" fmla="*/ 2978 w 3522"/>
              <a:gd name="T51" fmla="*/ 1398 h 3649"/>
              <a:gd name="T52" fmla="*/ 2771 w 3522"/>
              <a:gd name="T53" fmla="*/ 1217 h 3649"/>
              <a:gd name="T54" fmla="*/ 2640 w 3522"/>
              <a:gd name="T55" fmla="*/ 1048 h 3649"/>
              <a:gd name="T56" fmla="*/ 2420 w 3522"/>
              <a:gd name="T57" fmla="*/ 588 h 3649"/>
              <a:gd name="T58" fmla="*/ 2382 w 3522"/>
              <a:gd name="T59" fmla="*/ 761 h 3649"/>
              <a:gd name="T60" fmla="*/ 2498 w 3522"/>
              <a:gd name="T61" fmla="*/ 1015 h 3649"/>
              <a:gd name="T62" fmla="*/ 2655 w 3522"/>
              <a:gd name="T63" fmla="*/ 1231 h 3649"/>
              <a:gd name="T64" fmla="*/ 2736 w 3522"/>
              <a:gd name="T65" fmla="*/ 1308 h 3649"/>
              <a:gd name="T66" fmla="*/ 2738 w 3522"/>
              <a:gd name="T67" fmla="*/ 1363 h 3649"/>
              <a:gd name="T68" fmla="*/ 2779 w 3522"/>
              <a:gd name="T69" fmla="*/ 1486 h 3649"/>
              <a:gd name="T70" fmla="*/ 2869 w 3522"/>
              <a:gd name="T71" fmla="*/ 1632 h 3649"/>
              <a:gd name="T72" fmla="*/ 2914 w 3522"/>
              <a:gd name="T73" fmla="*/ 1708 h 3649"/>
              <a:gd name="T74" fmla="*/ 2901 w 3522"/>
              <a:gd name="T75" fmla="*/ 1769 h 3649"/>
              <a:gd name="T76" fmla="*/ 2950 w 3522"/>
              <a:gd name="T77" fmla="*/ 1851 h 3649"/>
              <a:gd name="T78" fmla="*/ 3274 w 3522"/>
              <a:gd name="T79" fmla="*/ 2471 h 3649"/>
              <a:gd name="T80" fmla="*/ 3389 w 3522"/>
              <a:gd name="T81" fmla="*/ 2635 h 3649"/>
              <a:gd name="T82" fmla="*/ 3522 w 3522"/>
              <a:gd name="T83" fmla="*/ 2758 h 3649"/>
              <a:gd name="T84" fmla="*/ 3430 w 3522"/>
              <a:gd name="T85" fmla="*/ 2740 h 3649"/>
              <a:gd name="T86" fmla="*/ 3463 w 3522"/>
              <a:gd name="T87" fmla="*/ 3009 h 3649"/>
              <a:gd name="T88" fmla="*/ 3472 w 3522"/>
              <a:gd name="T89" fmla="*/ 3049 h 3649"/>
              <a:gd name="T90" fmla="*/ 3334 w 3522"/>
              <a:gd name="T91" fmla="*/ 3156 h 3649"/>
              <a:gd name="T92" fmla="*/ 3126 w 3522"/>
              <a:gd name="T93" fmla="*/ 3358 h 3649"/>
              <a:gd name="T94" fmla="*/ 3018 w 3522"/>
              <a:gd name="T95" fmla="*/ 3460 h 3649"/>
              <a:gd name="T96" fmla="*/ 2701 w 3522"/>
              <a:gd name="T97" fmla="*/ 3441 h 3649"/>
              <a:gd name="T98" fmla="*/ 2210 w 3522"/>
              <a:gd name="T99" fmla="*/ 3441 h 3649"/>
              <a:gd name="T100" fmla="*/ 2179 w 3522"/>
              <a:gd name="T101" fmla="*/ 3385 h 3649"/>
              <a:gd name="T102" fmla="*/ 1998 w 3522"/>
              <a:gd name="T103" fmla="*/ 3444 h 3649"/>
              <a:gd name="T104" fmla="*/ 215 w 3522"/>
              <a:gd name="T105" fmla="*/ 3440 h 3649"/>
              <a:gd name="T106" fmla="*/ 156 w 3522"/>
              <a:gd name="T107" fmla="*/ 1206 h 3649"/>
              <a:gd name="T108" fmla="*/ 138 w 3522"/>
              <a:gd name="T109" fmla="*/ 889 h 3649"/>
              <a:gd name="T110" fmla="*/ 63 w 3522"/>
              <a:gd name="T111" fmla="*/ 588 h 3649"/>
              <a:gd name="T112" fmla="*/ 111 w 3522"/>
              <a:gd name="T113" fmla="*/ 299 h 3649"/>
              <a:gd name="T114" fmla="*/ 149 w 3522"/>
              <a:gd name="T115" fmla="*/ 0 h 3649"/>
              <a:gd name="T116" fmla="*/ 286 w 3522"/>
              <a:gd name="T117" fmla="*/ 35 h 3649"/>
              <a:gd name="T118" fmla="*/ 520 w 3522"/>
              <a:gd name="T119" fmla="*/ 46 h 3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22" h="3649">
                <a:moveTo>
                  <a:pt x="520" y="46"/>
                </a:moveTo>
                <a:cubicBezTo>
                  <a:pt x="611" y="55"/>
                  <a:pt x="698" y="75"/>
                  <a:pt x="786" y="99"/>
                </a:cubicBezTo>
                <a:cubicBezTo>
                  <a:pt x="849" y="115"/>
                  <a:pt x="804" y="180"/>
                  <a:pt x="958" y="163"/>
                </a:cubicBezTo>
                <a:cubicBezTo>
                  <a:pt x="981" y="161"/>
                  <a:pt x="991" y="195"/>
                  <a:pt x="1016" y="201"/>
                </a:cubicBezTo>
                <a:cubicBezTo>
                  <a:pt x="1043" y="206"/>
                  <a:pt x="1072" y="206"/>
                  <a:pt x="1099" y="209"/>
                </a:cubicBezTo>
                <a:cubicBezTo>
                  <a:pt x="1291" y="228"/>
                  <a:pt x="1328" y="430"/>
                  <a:pt x="1634" y="116"/>
                </a:cubicBezTo>
                <a:cubicBezTo>
                  <a:pt x="1657" y="134"/>
                  <a:pt x="1675" y="153"/>
                  <a:pt x="1705" y="148"/>
                </a:cubicBezTo>
                <a:cubicBezTo>
                  <a:pt x="1688" y="140"/>
                  <a:pt x="1692" y="135"/>
                  <a:pt x="1669" y="137"/>
                </a:cubicBezTo>
                <a:cubicBezTo>
                  <a:pt x="1698" y="121"/>
                  <a:pt x="1728" y="93"/>
                  <a:pt x="1735" y="59"/>
                </a:cubicBezTo>
                <a:cubicBezTo>
                  <a:pt x="1785" y="90"/>
                  <a:pt x="1833" y="35"/>
                  <a:pt x="1883" y="36"/>
                </a:cubicBezTo>
                <a:cubicBezTo>
                  <a:pt x="1849" y="51"/>
                  <a:pt x="1817" y="71"/>
                  <a:pt x="1791" y="98"/>
                </a:cubicBezTo>
                <a:cubicBezTo>
                  <a:pt x="1800" y="93"/>
                  <a:pt x="2004" y="31"/>
                  <a:pt x="1907" y="24"/>
                </a:cubicBezTo>
                <a:cubicBezTo>
                  <a:pt x="1979" y="0"/>
                  <a:pt x="2026" y="83"/>
                  <a:pt x="2095" y="73"/>
                </a:cubicBezTo>
                <a:cubicBezTo>
                  <a:pt x="2129" y="68"/>
                  <a:pt x="2160" y="35"/>
                  <a:pt x="2195" y="48"/>
                </a:cubicBezTo>
                <a:cubicBezTo>
                  <a:pt x="2224" y="58"/>
                  <a:pt x="2239" y="96"/>
                  <a:pt x="2262" y="117"/>
                </a:cubicBezTo>
                <a:cubicBezTo>
                  <a:pt x="2236" y="95"/>
                  <a:pt x="2208" y="59"/>
                  <a:pt x="2174" y="56"/>
                </a:cubicBezTo>
                <a:cubicBezTo>
                  <a:pt x="2185" y="87"/>
                  <a:pt x="2143" y="145"/>
                  <a:pt x="2193" y="157"/>
                </a:cubicBezTo>
                <a:cubicBezTo>
                  <a:pt x="2247" y="170"/>
                  <a:pt x="2222" y="184"/>
                  <a:pt x="2257" y="217"/>
                </a:cubicBezTo>
                <a:cubicBezTo>
                  <a:pt x="2257" y="205"/>
                  <a:pt x="2354" y="164"/>
                  <a:pt x="2284" y="131"/>
                </a:cubicBezTo>
                <a:cubicBezTo>
                  <a:pt x="2359" y="148"/>
                  <a:pt x="2384" y="217"/>
                  <a:pt x="2471" y="209"/>
                </a:cubicBezTo>
                <a:cubicBezTo>
                  <a:pt x="2500" y="207"/>
                  <a:pt x="2584" y="154"/>
                  <a:pt x="2569" y="217"/>
                </a:cubicBezTo>
                <a:cubicBezTo>
                  <a:pt x="2635" y="175"/>
                  <a:pt x="2763" y="221"/>
                  <a:pt x="2887" y="113"/>
                </a:cubicBezTo>
                <a:lnTo>
                  <a:pt x="3138" y="775"/>
                </a:lnTo>
                <a:cubicBezTo>
                  <a:pt x="3074" y="856"/>
                  <a:pt x="3088" y="1005"/>
                  <a:pt x="3048" y="1100"/>
                </a:cubicBezTo>
                <a:cubicBezTo>
                  <a:pt x="3025" y="1156"/>
                  <a:pt x="3026" y="1191"/>
                  <a:pt x="3026" y="1250"/>
                </a:cubicBezTo>
                <a:cubicBezTo>
                  <a:pt x="3027" y="1300"/>
                  <a:pt x="2963" y="1349"/>
                  <a:pt x="2978" y="1398"/>
                </a:cubicBezTo>
                <a:cubicBezTo>
                  <a:pt x="2910" y="1335"/>
                  <a:pt x="2886" y="1383"/>
                  <a:pt x="2771" y="1217"/>
                </a:cubicBezTo>
                <a:cubicBezTo>
                  <a:pt x="2733" y="1164"/>
                  <a:pt x="2624" y="1129"/>
                  <a:pt x="2640" y="1048"/>
                </a:cubicBezTo>
                <a:cubicBezTo>
                  <a:pt x="2664" y="926"/>
                  <a:pt x="2494" y="899"/>
                  <a:pt x="2420" y="588"/>
                </a:cubicBezTo>
                <a:cubicBezTo>
                  <a:pt x="2383" y="628"/>
                  <a:pt x="2344" y="715"/>
                  <a:pt x="2382" y="761"/>
                </a:cubicBezTo>
                <a:cubicBezTo>
                  <a:pt x="2449" y="839"/>
                  <a:pt x="2442" y="935"/>
                  <a:pt x="2498" y="1015"/>
                </a:cubicBezTo>
                <a:cubicBezTo>
                  <a:pt x="2546" y="1085"/>
                  <a:pt x="2595" y="1171"/>
                  <a:pt x="2655" y="1231"/>
                </a:cubicBezTo>
                <a:cubicBezTo>
                  <a:pt x="2681" y="1257"/>
                  <a:pt x="2712" y="1280"/>
                  <a:pt x="2736" y="1308"/>
                </a:cubicBezTo>
                <a:cubicBezTo>
                  <a:pt x="2749" y="1323"/>
                  <a:pt x="2801" y="1410"/>
                  <a:pt x="2738" y="1363"/>
                </a:cubicBezTo>
                <a:cubicBezTo>
                  <a:pt x="2789" y="1403"/>
                  <a:pt x="2747" y="1453"/>
                  <a:pt x="2779" y="1486"/>
                </a:cubicBezTo>
                <a:cubicBezTo>
                  <a:pt x="2823" y="1530"/>
                  <a:pt x="2846" y="1577"/>
                  <a:pt x="2869" y="1632"/>
                </a:cubicBezTo>
                <a:cubicBezTo>
                  <a:pt x="2880" y="1660"/>
                  <a:pt x="2898" y="1683"/>
                  <a:pt x="2914" y="1708"/>
                </a:cubicBezTo>
                <a:cubicBezTo>
                  <a:pt x="2926" y="1726"/>
                  <a:pt x="2902" y="1750"/>
                  <a:pt x="2901" y="1769"/>
                </a:cubicBezTo>
                <a:cubicBezTo>
                  <a:pt x="2899" y="1793"/>
                  <a:pt x="2940" y="1829"/>
                  <a:pt x="2950" y="1851"/>
                </a:cubicBezTo>
                <a:lnTo>
                  <a:pt x="3274" y="2471"/>
                </a:lnTo>
                <a:cubicBezTo>
                  <a:pt x="3305" y="2534"/>
                  <a:pt x="3351" y="2579"/>
                  <a:pt x="3389" y="2635"/>
                </a:cubicBezTo>
                <a:cubicBezTo>
                  <a:pt x="3425" y="2688"/>
                  <a:pt x="3489" y="2704"/>
                  <a:pt x="3522" y="2758"/>
                </a:cubicBezTo>
                <a:cubicBezTo>
                  <a:pt x="3490" y="2760"/>
                  <a:pt x="3458" y="2754"/>
                  <a:pt x="3430" y="2740"/>
                </a:cubicBezTo>
                <a:cubicBezTo>
                  <a:pt x="3409" y="2826"/>
                  <a:pt x="3419" y="2958"/>
                  <a:pt x="3463" y="3009"/>
                </a:cubicBezTo>
                <a:cubicBezTo>
                  <a:pt x="3473" y="3020"/>
                  <a:pt x="3475" y="3034"/>
                  <a:pt x="3472" y="3049"/>
                </a:cubicBezTo>
                <a:cubicBezTo>
                  <a:pt x="3472" y="3049"/>
                  <a:pt x="3383" y="3177"/>
                  <a:pt x="3334" y="3156"/>
                </a:cubicBezTo>
                <a:cubicBezTo>
                  <a:pt x="3223" y="3108"/>
                  <a:pt x="3289" y="3330"/>
                  <a:pt x="3126" y="3358"/>
                </a:cubicBezTo>
                <a:cubicBezTo>
                  <a:pt x="3059" y="3369"/>
                  <a:pt x="3035" y="3381"/>
                  <a:pt x="3018" y="3460"/>
                </a:cubicBezTo>
                <a:cubicBezTo>
                  <a:pt x="2979" y="3649"/>
                  <a:pt x="2791" y="3452"/>
                  <a:pt x="2701" y="3441"/>
                </a:cubicBezTo>
                <a:cubicBezTo>
                  <a:pt x="2595" y="3428"/>
                  <a:pt x="2421" y="3477"/>
                  <a:pt x="2210" y="3441"/>
                </a:cubicBezTo>
                <a:cubicBezTo>
                  <a:pt x="2244" y="3389"/>
                  <a:pt x="2218" y="3321"/>
                  <a:pt x="2179" y="3385"/>
                </a:cubicBezTo>
                <a:cubicBezTo>
                  <a:pt x="2134" y="3457"/>
                  <a:pt x="2075" y="3444"/>
                  <a:pt x="1998" y="3444"/>
                </a:cubicBezTo>
                <a:lnTo>
                  <a:pt x="215" y="3440"/>
                </a:lnTo>
                <a:lnTo>
                  <a:pt x="156" y="1206"/>
                </a:lnTo>
                <a:cubicBezTo>
                  <a:pt x="150" y="1102"/>
                  <a:pt x="153" y="992"/>
                  <a:pt x="138" y="889"/>
                </a:cubicBezTo>
                <a:cubicBezTo>
                  <a:pt x="126" y="800"/>
                  <a:pt x="103" y="668"/>
                  <a:pt x="63" y="588"/>
                </a:cubicBezTo>
                <a:cubicBezTo>
                  <a:pt x="4" y="494"/>
                  <a:pt x="125" y="395"/>
                  <a:pt x="111" y="299"/>
                </a:cubicBezTo>
                <a:cubicBezTo>
                  <a:pt x="95" y="195"/>
                  <a:pt x="0" y="123"/>
                  <a:pt x="149" y="0"/>
                </a:cubicBezTo>
                <a:cubicBezTo>
                  <a:pt x="152" y="75"/>
                  <a:pt x="240" y="48"/>
                  <a:pt x="286" y="35"/>
                </a:cubicBezTo>
                <a:cubicBezTo>
                  <a:pt x="369" y="10"/>
                  <a:pt x="438" y="38"/>
                  <a:pt x="520" y="4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1" name="꙱ Ecuador (Republic of Ecuador) (EC) (H)">
            <a:extLst>
              <a:ext uri="{FF2B5EF4-FFF2-40B4-BE49-F238E27FC236}">
                <a16:creationId xmlns:a16="http://schemas.microsoft.com/office/drawing/2014/main" id="{ACE6FAB4-EFFB-4F70-8A2B-93087AFF3D76}"/>
              </a:ext>
            </a:extLst>
          </p:cNvPr>
          <p:cNvSpPr>
            <a:spLocks noEditPoints="1"/>
          </p:cNvSpPr>
          <p:nvPr/>
        </p:nvSpPr>
        <p:spPr bwMode="auto">
          <a:xfrm>
            <a:off x="2282438" y="2334784"/>
            <a:ext cx="151849" cy="188874"/>
          </a:xfrm>
          <a:custGeom>
            <a:avLst/>
            <a:gdLst>
              <a:gd name="T0" fmla="*/ 329 w 1831"/>
              <a:gd name="T1" fmla="*/ 1464 h 2285"/>
              <a:gd name="T2" fmla="*/ 250 w 1831"/>
              <a:gd name="T3" fmla="*/ 1523 h 2285"/>
              <a:gd name="T4" fmla="*/ 279 w 1831"/>
              <a:gd name="T5" fmla="*/ 1592 h 2285"/>
              <a:gd name="T6" fmla="*/ 303 w 1831"/>
              <a:gd name="T7" fmla="*/ 1535 h 2285"/>
              <a:gd name="T8" fmla="*/ 362 w 1831"/>
              <a:gd name="T9" fmla="*/ 1481 h 2285"/>
              <a:gd name="T10" fmla="*/ 329 w 1831"/>
              <a:gd name="T11" fmla="*/ 1464 h 2285"/>
              <a:gd name="T12" fmla="*/ 377 w 1831"/>
              <a:gd name="T13" fmla="*/ 1454 h 2285"/>
              <a:gd name="T14" fmla="*/ 374 w 1831"/>
              <a:gd name="T15" fmla="*/ 1395 h 2285"/>
              <a:gd name="T16" fmla="*/ 377 w 1831"/>
              <a:gd name="T17" fmla="*/ 1454 h 2285"/>
              <a:gd name="T18" fmla="*/ 27 w 1831"/>
              <a:gd name="T19" fmla="*/ 1294 h 2285"/>
              <a:gd name="T20" fmla="*/ 88 w 1831"/>
              <a:gd name="T21" fmla="*/ 1181 h 2285"/>
              <a:gd name="T22" fmla="*/ 61 w 1831"/>
              <a:gd name="T23" fmla="*/ 1099 h 2285"/>
              <a:gd name="T24" fmla="*/ 78 w 1831"/>
              <a:gd name="T25" fmla="*/ 967 h 2285"/>
              <a:gd name="T26" fmla="*/ 95 w 1831"/>
              <a:gd name="T27" fmla="*/ 839 h 2285"/>
              <a:gd name="T28" fmla="*/ 157 w 1831"/>
              <a:gd name="T29" fmla="*/ 781 h 2285"/>
              <a:gd name="T30" fmla="*/ 234 w 1831"/>
              <a:gd name="T31" fmla="*/ 736 h 2285"/>
              <a:gd name="T32" fmla="*/ 200 w 1831"/>
              <a:gd name="T33" fmla="*/ 598 h 2285"/>
              <a:gd name="T34" fmla="*/ 312 w 1831"/>
              <a:gd name="T35" fmla="*/ 395 h 2285"/>
              <a:gd name="T36" fmla="*/ 299 w 1831"/>
              <a:gd name="T37" fmla="*/ 230 h 2285"/>
              <a:gd name="T38" fmla="*/ 439 w 1831"/>
              <a:gd name="T39" fmla="*/ 211 h 2285"/>
              <a:gd name="T40" fmla="*/ 518 w 1831"/>
              <a:gd name="T41" fmla="*/ 128 h 2285"/>
              <a:gd name="T42" fmla="*/ 641 w 1831"/>
              <a:gd name="T43" fmla="*/ 113 h 2285"/>
              <a:gd name="T44" fmla="*/ 698 w 1831"/>
              <a:gd name="T45" fmla="*/ 0 h 2285"/>
              <a:gd name="T46" fmla="*/ 1033 w 1831"/>
              <a:gd name="T47" fmla="*/ 216 h 2285"/>
              <a:gd name="T48" fmla="*/ 1109 w 1831"/>
              <a:gd name="T49" fmla="*/ 274 h 2285"/>
              <a:gd name="T50" fmla="*/ 1201 w 1831"/>
              <a:gd name="T51" fmla="*/ 387 h 2285"/>
              <a:gd name="T52" fmla="*/ 1383 w 1831"/>
              <a:gd name="T53" fmla="*/ 419 h 2285"/>
              <a:gd name="T54" fmla="*/ 1464 w 1831"/>
              <a:gd name="T55" fmla="*/ 408 h 2285"/>
              <a:gd name="T56" fmla="*/ 1461 w 1831"/>
              <a:gd name="T57" fmla="*/ 375 h 2285"/>
              <a:gd name="T58" fmla="*/ 1606 w 1831"/>
              <a:gd name="T59" fmla="*/ 441 h 2285"/>
              <a:gd name="T60" fmla="*/ 1805 w 1831"/>
              <a:gd name="T61" fmla="*/ 555 h 2285"/>
              <a:gd name="T62" fmla="*/ 1698 w 1831"/>
              <a:gd name="T63" fmla="*/ 552 h 2285"/>
              <a:gd name="T64" fmla="*/ 1786 w 1831"/>
              <a:gd name="T65" fmla="*/ 671 h 2285"/>
              <a:gd name="T66" fmla="*/ 1829 w 1831"/>
              <a:gd name="T67" fmla="*/ 861 h 2285"/>
              <a:gd name="T68" fmla="*/ 1769 w 1831"/>
              <a:gd name="T69" fmla="*/ 840 h 2285"/>
              <a:gd name="T70" fmla="*/ 1388 w 1831"/>
              <a:gd name="T71" fmla="*/ 1423 h 2285"/>
              <a:gd name="T72" fmla="*/ 1063 w 1831"/>
              <a:gd name="T73" fmla="*/ 1555 h 2285"/>
              <a:gd name="T74" fmla="*/ 911 w 1831"/>
              <a:gd name="T75" fmla="*/ 1701 h 2285"/>
              <a:gd name="T76" fmla="*/ 899 w 1831"/>
              <a:gd name="T77" fmla="*/ 1763 h 2285"/>
              <a:gd name="T78" fmla="*/ 832 w 1831"/>
              <a:gd name="T79" fmla="*/ 1864 h 2285"/>
              <a:gd name="T80" fmla="*/ 772 w 1831"/>
              <a:gd name="T81" fmla="*/ 2069 h 2285"/>
              <a:gd name="T82" fmla="*/ 697 w 1831"/>
              <a:gd name="T83" fmla="*/ 2209 h 2285"/>
              <a:gd name="T84" fmla="*/ 620 w 1831"/>
              <a:gd name="T85" fmla="*/ 2284 h 2285"/>
              <a:gd name="T86" fmla="*/ 504 w 1831"/>
              <a:gd name="T87" fmla="*/ 2145 h 2285"/>
              <a:gd name="T88" fmla="*/ 395 w 1831"/>
              <a:gd name="T89" fmla="*/ 2105 h 2285"/>
              <a:gd name="T90" fmla="*/ 287 w 1831"/>
              <a:gd name="T91" fmla="*/ 2062 h 2285"/>
              <a:gd name="T92" fmla="*/ 232 w 1831"/>
              <a:gd name="T93" fmla="*/ 2025 h 2285"/>
              <a:gd name="T94" fmla="*/ 211 w 1831"/>
              <a:gd name="T95" fmla="*/ 1939 h 2285"/>
              <a:gd name="T96" fmla="*/ 283 w 1831"/>
              <a:gd name="T97" fmla="*/ 1917 h 2285"/>
              <a:gd name="T98" fmla="*/ 232 w 1831"/>
              <a:gd name="T99" fmla="*/ 1716 h 2285"/>
              <a:gd name="T100" fmla="*/ 344 w 1831"/>
              <a:gd name="T101" fmla="*/ 1651 h 2285"/>
              <a:gd name="T102" fmla="*/ 389 w 1831"/>
              <a:gd name="T103" fmla="*/ 1503 h 2285"/>
              <a:gd name="T104" fmla="*/ 389 w 1831"/>
              <a:gd name="T105" fmla="*/ 1384 h 2285"/>
              <a:gd name="T106" fmla="*/ 401 w 1831"/>
              <a:gd name="T107" fmla="*/ 1229 h 2285"/>
              <a:gd name="T108" fmla="*/ 367 w 1831"/>
              <a:gd name="T109" fmla="*/ 1390 h 2285"/>
              <a:gd name="T110" fmla="*/ 353 w 1831"/>
              <a:gd name="T111" fmla="*/ 1395 h 2285"/>
              <a:gd name="T112" fmla="*/ 329 w 1831"/>
              <a:gd name="T113" fmla="*/ 1342 h 2285"/>
              <a:gd name="T114" fmla="*/ 249 w 1831"/>
              <a:gd name="T115" fmla="*/ 1487 h 2285"/>
              <a:gd name="T116" fmla="*/ 112 w 1831"/>
              <a:gd name="T117" fmla="*/ 1373 h 2285"/>
              <a:gd name="T118" fmla="*/ 27 w 1831"/>
              <a:gd name="T119" fmla="*/ 1294 h 2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1" h="2285">
                <a:moveTo>
                  <a:pt x="329" y="1464"/>
                </a:moveTo>
                <a:cubicBezTo>
                  <a:pt x="297" y="1467"/>
                  <a:pt x="262" y="1491"/>
                  <a:pt x="250" y="1523"/>
                </a:cubicBezTo>
                <a:cubicBezTo>
                  <a:pt x="245" y="1534"/>
                  <a:pt x="255" y="1611"/>
                  <a:pt x="279" y="1592"/>
                </a:cubicBezTo>
                <a:cubicBezTo>
                  <a:pt x="288" y="1585"/>
                  <a:pt x="304" y="1545"/>
                  <a:pt x="303" y="1535"/>
                </a:cubicBezTo>
                <a:cubicBezTo>
                  <a:pt x="303" y="1517"/>
                  <a:pt x="351" y="1500"/>
                  <a:pt x="362" y="1481"/>
                </a:cubicBezTo>
                <a:cubicBezTo>
                  <a:pt x="351" y="1475"/>
                  <a:pt x="340" y="1469"/>
                  <a:pt x="329" y="1464"/>
                </a:cubicBezTo>
                <a:close/>
                <a:moveTo>
                  <a:pt x="377" y="1454"/>
                </a:moveTo>
                <a:cubicBezTo>
                  <a:pt x="388" y="1434"/>
                  <a:pt x="387" y="1415"/>
                  <a:pt x="374" y="1395"/>
                </a:cubicBezTo>
                <a:cubicBezTo>
                  <a:pt x="367" y="1415"/>
                  <a:pt x="368" y="1435"/>
                  <a:pt x="377" y="1454"/>
                </a:cubicBezTo>
                <a:close/>
                <a:moveTo>
                  <a:pt x="27" y="1294"/>
                </a:moveTo>
                <a:cubicBezTo>
                  <a:pt x="90" y="1315"/>
                  <a:pt x="91" y="1220"/>
                  <a:pt x="88" y="1181"/>
                </a:cubicBezTo>
                <a:cubicBezTo>
                  <a:pt x="85" y="1150"/>
                  <a:pt x="72" y="1127"/>
                  <a:pt x="61" y="1099"/>
                </a:cubicBezTo>
                <a:cubicBezTo>
                  <a:pt x="44" y="1050"/>
                  <a:pt x="98" y="1014"/>
                  <a:pt x="78" y="967"/>
                </a:cubicBezTo>
                <a:cubicBezTo>
                  <a:pt x="57" y="916"/>
                  <a:pt x="0" y="848"/>
                  <a:pt x="95" y="839"/>
                </a:cubicBezTo>
                <a:cubicBezTo>
                  <a:pt x="134" y="835"/>
                  <a:pt x="150" y="819"/>
                  <a:pt x="157" y="781"/>
                </a:cubicBezTo>
                <a:cubicBezTo>
                  <a:pt x="167" y="731"/>
                  <a:pt x="194" y="742"/>
                  <a:pt x="234" y="736"/>
                </a:cubicBezTo>
                <a:cubicBezTo>
                  <a:pt x="165" y="729"/>
                  <a:pt x="158" y="640"/>
                  <a:pt x="200" y="598"/>
                </a:cubicBezTo>
                <a:cubicBezTo>
                  <a:pt x="264" y="535"/>
                  <a:pt x="306" y="490"/>
                  <a:pt x="312" y="395"/>
                </a:cubicBezTo>
                <a:cubicBezTo>
                  <a:pt x="313" y="368"/>
                  <a:pt x="273" y="245"/>
                  <a:pt x="299" y="230"/>
                </a:cubicBezTo>
                <a:cubicBezTo>
                  <a:pt x="327" y="213"/>
                  <a:pt x="438" y="129"/>
                  <a:pt x="439" y="211"/>
                </a:cubicBezTo>
                <a:cubicBezTo>
                  <a:pt x="422" y="162"/>
                  <a:pt x="482" y="140"/>
                  <a:pt x="518" y="128"/>
                </a:cubicBezTo>
                <a:cubicBezTo>
                  <a:pt x="555" y="115"/>
                  <a:pt x="634" y="65"/>
                  <a:pt x="641" y="113"/>
                </a:cubicBezTo>
                <a:cubicBezTo>
                  <a:pt x="656" y="74"/>
                  <a:pt x="672" y="33"/>
                  <a:pt x="698" y="0"/>
                </a:cubicBezTo>
                <a:cubicBezTo>
                  <a:pt x="781" y="76"/>
                  <a:pt x="909" y="217"/>
                  <a:pt x="1033" y="216"/>
                </a:cubicBezTo>
                <a:cubicBezTo>
                  <a:pt x="1071" y="216"/>
                  <a:pt x="1073" y="263"/>
                  <a:pt x="1109" y="274"/>
                </a:cubicBezTo>
                <a:cubicBezTo>
                  <a:pt x="1159" y="290"/>
                  <a:pt x="1115" y="388"/>
                  <a:pt x="1201" y="387"/>
                </a:cubicBezTo>
                <a:cubicBezTo>
                  <a:pt x="1265" y="386"/>
                  <a:pt x="1316" y="418"/>
                  <a:pt x="1383" y="419"/>
                </a:cubicBezTo>
                <a:cubicBezTo>
                  <a:pt x="1406" y="419"/>
                  <a:pt x="1455" y="448"/>
                  <a:pt x="1464" y="408"/>
                </a:cubicBezTo>
                <a:cubicBezTo>
                  <a:pt x="1467" y="396"/>
                  <a:pt x="1444" y="383"/>
                  <a:pt x="1461" y="375"/>
                </a:cubicBezTo>
                <a:cubicBezTo>
                  <a:pt x="1523" y="344"/>
                  <a:pt x="1570" y="398"/>
                  <a:pt x="1606" y="441"/>
                </a:cubicBezTo>
                <a:cubicBezTo>
                  <a:pt x="1661" y="508"/>
                  <a:pt x="1736" y="510"/>
                  <a:pt x="1805" y="555"/>
                </a:cubicBezTo>
                <a:cubicBezTo>
                  <a:pt x="1769" y="564"/>
                  <a:pt x="1734" y="558"/>
                  <a:pt x="1698" y="552"/>
                </a:cubicBezTo>
                <a:cubicBezTo>
                  <a:pt x="1694" y="577"/>
                  <a:pt x="1771" y="651"/>
                  <a:pt x="1786" y="671"/>
                </a:cubicBezTo>
                <a:cubicBezTo>
                  <a:pt x="1831" y="730"/>
                  <a:pt x="1798" y="790"/>
                  <a:pt x="1829" y="861"/>
                </a:cubicBezTo>
                <a:cubicBezTo>
                  <a:pt x="1805" y="864"/>
                  <a:pt x="1786" y="857"/>
                  <a:pt x="1769" y="840"/>
                </a:cubicBezTo>
                <a:cubicBezTo>
                  <a:pt x="1726" y="1077"/>
                  <a:pt x="1588" y="1284"/>
                  <a:pt x="1388" y="1423"/>
                </a:cubicBezTo>
                <a:cubicBezTo>
                  <a:pt x="1292" y="1489"/>
                  <a:pt x="1169" y="1508"/>
                  <a:pt x="1063" y="1555"/>
                </a:cubicBezTo>
                <a:cubicBezTo>
                  <a:pt x="1008" y="1579"/>
                  <a:pt x="943" y="1649"/>
                  <a:pt x="911" y="1701"/>
                </a:cubicBezTo>
                <a:cubicBezTo>
                  <a:pt x="904" y="1726"/>
                  <a:pt x="920" y="1740"/>
                  <a:pt x="899" y="1763"/>
                </a:cubicBezTo>
                <a:cubicBezTo>
                  <a:pt x="879" y="1667"/>
                  <a:pt x="838" y="1854"/>
                  <a:pt x="832" y="1864"/>
                </a:cubicBezTo>
                <a:cubicBezTo>
                  <a:pt x="800" y="1921"/>
                  <a:pt x="768" y="2002"/>
                  <a:pt x="772" y="2069"/>
                </a:cubicBezTo>
                <a:cubicBezTo>
                  <a:pt x="776" y="2149"/>
                  <a:pt x="717" y="2146"/>
                  <a:pt x="697" y="2209"/>
                </a:cubicBezTo>
                <a:cubicBezTo>
                  <a:pt x="677" y="2273"/>
                  <a:pt x="681" y="2285"/>
                  <a:pt x="620" y="2284"/>
                </a:cubicBezTo>
                <a:cubicBezTo>
                  <a:pt x="546" y="2282"/>
                  <a:pt x="528" y="2199"/>
                  <a:pt x="504" y="2145"/>
                </a:cubicBezTo>
                <a:cubicBezTo>
                  <a:pt x="474" y="2076"/>
                  <a:pt x="441" y="2130"/>
                  <a:pt x="395" y="2105"/>
                </a:cubicBezTo>
                <a:cubicBezTo>
                  <a:pt x="363" y="2087"/>
                  <a:pt x="327" y="2021"/>
                  <a:pt x="287" y="2062"/>
                </a:cubicBezTo>
                <a:cubicBezTo>
                  <a:pt x="232" y="2117"/>
                  <a:pt x="174" y="2102"/>
                  <a:pt x="232" y="2025"/>
                </a:cubicBezTo>
                <a:cubicBezTo>
                  <a:pt x="189" y="2019"/>
                  <a:pt x="180" y="1965"/>
                  <a:pt x="211" y="1939"/>
                </a:cubicBezTo>
                <a:cubicBezTo>
                  <a:pt x="230" y="1924"/>
                  <a:pt x="263" y="1934"/>
                  <a:pt x="283" y="1917"/>
                </a:cubicBezTo>
                <a:cubicBezTo>
                  <a:pt x="316" y="1892"/>
                  <a:pt x="269" y="1732"/>
                  <a:pt x="232" y="1716"/>
                </a:cubicBezTo>
                <a:cubicBezTo>
                  <a:pt x="278" y="1692"/>
                  <a:pt x="316" y="1705"/>
                  <a:pt x="344" y="1651"/>
                </a:cubicBezTo>
                <a:cubicBezTo>
                  <a:pt x="369" y="1605"/>
                  <a:pt x="374" y="1553"/>
                  <a:pt x="389" y="1503"/>
                </a:cubicBezTo>
                <a:cubicBezTo>
                  <a:pt x="408" y="1443"/>
                  <a:pt x="409" y="1440"/>
                  <a:pt x="389" y="1384"/>
                </a:cubicBezTo>
                <a:cubicBezTo>
                  <a:pt x="370" y="1330"/>
                  <a:pt x="363" y="1277"/>
                  <a:pt x="401" y="1229"/>
                </a:cubicBezTo>
                <a:cubicBezTo>
                  <a:pt x="334" y="1261"/>
                  <a:pt x="376" y="1335"/>
                  <a:pt x="367" y="1390"/>
                </a:cubicBezTo>
                <a:cubicBezTo>
                  <a:pt x="350" y="1480"/>
                  <a:pt x="289" y="1400"/>
                  <a:pt x="353" y="1395"/>
                </a:cubicBezTo>
                <a:cubicBezTo>
                  <a:pt x="321" y="1393"/>
                  <a:pt x="318" y="1366"/>
                  <a:pt x="329" y="1342"/>
                </a:cubicBezTo>
                <a:cubicBezTo>
                  <a:pt x="308" y="1364"/>
                  <a:pt x="233" y="1454"/>
                  <a:pt x="249" y="1487"/>
                </a:cubicBezTo>
                <a:cubicBezTo>
                  <a:pt x="200" y="1454"/>
                  <a:pt x="165" y="1401"/>
                  <a:pt x="112" y="1373"/>
                </a:cubicBezTo>
                <a:cubicBezTo>
                  <a:pt x="76" y="1353"/>
                  <a:pt x="34" y="1342"/>
                  <a:pt x="27" y="129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2" name="꙱ East Timor (Democratic Republic of Timor-Leste) (TL) (H)">
            <a:extLst>
              <a:ext uri="{FF2B5EF4-FFF2-40B4-BE49-F238E27FC236}">
                <a16:creationId xmlns:a16="http://schemas.microsoft.com/office/drawing/2014/main" id="{35C47DDA-1C85-48B3-86DC-BEB7F0A79D03}"/>
              </a:ext>
            </a:extLst>
          </p:cNvPr>
          <p:cNvSpPr>
            <a:spLocks noEditPoints="1"/>
          </p:cNvSpPr>
          <p:nvPr/>
        </p:nvSpPr>
        <p:spPr bwMode="auto">
          <a:xfrm>
            <a:off x="7598186" y="2621706"/>
            <a:ext cx="91935" cy="38188"/>
          </a:xfrm>
          <a:custGeom>
            <a:avLst/>
            <a:gdLst>
              <a:gd name="T0" fmla="*/ 0 w 1119"/>
              <a:gd name="T1" fmla="*/ 394 h 461"/>
              <a:gd name="T2" fmla="*/ 164 w 1119"/>
              <a:gd name="T3" fmla="*/ 323 h 461"/>
              <a:gd name="T4" fmla="*/ 129 w 1119"/>
              <a:gd name="T5" fmla="*/ 449 h 461"/>
              <a:gd name="T6" fmla="*/ 93 w 1119"/>
              <a:gd name="T7" fmla="*/ 425 h 461"/>
              <a:gd name="T8" fmla="*/ 0 w 1119"/>
              <a:gd name="T9" fmla="*/ 394 h 461"/>
              <a:gd name="T10" fmla="*/ 370 w 1119"/>
              <a:gd name="T11" fmla="*/ 323 h 461"/>
              <a:gd name="T12" fmla="*/ 466 w 1119"/>
              <a:gd name="T13" fmla="*/ 347 h 461"/>
              <a:gd name="T14" fmla="*/ 1071 w 1119"/>
              <a:gd name="T15" fmla="*/ 61 h 461"/>
              <a:gd name="T16" fmla="*/ 965 w 1119"/>
              <a:gd name="T17" fmla="*/ 21 h 461"/>
              <a:gd name="T18" fmla="*/ 414 w 1119"/>
              <a:gd name="T19" fmla="*/ 118 h 461"/>
              <a:gd name="T20" fmla="*/ 341 w 1119"/>
              <a:gd name="T21" fmla="*/ 216 h 461"/>
              <a:gd name="T22" fmla="*/ 370 w 1119"/>
              <a:gd name="T23" fmla="*/ 323 h 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19" h="461">
                <a:moveTo>
                  <a:pt x="0" y="394"/>
                </a:moveTo>
                <a:cubicBezTo>
                  <a:pt x="55" y="354"/>
                  <a:pt x="97" y="335"/>
                  <a:pt x="164" y="323"/>
                </a:cubicBezTo>
                <a:cubicBezTo>
                  <a:pt x="150" y="329"/>
                  <a:pt x="162" y="457"/>
                  <a:pt x="129" y="449"/>
                </a:cubicBezTo>
                <a:cubicBezTo>
                  <a:pt x="104" y="443"/>
                  <a:pt x="99" y="417"/>
                  <a:pt x="93" y="425"/>
                </a:cubicBezTo>
                <a:cubicBezTo>
                  <a:pt x="68" y="461"/>
                  <a:pt x="24" y="385"/>
                  <a:pt x="0" y="394"/>
                </a:cubicBezTo>
                <a:close/>
                <a:moveTo>
                  <a:pt x="370" y="323"/>
                </a:moveTo>
                <a:cubicBezTo>
                  <a:pt x="372" y="435"/>
                  <a:pt x="398" y="388"/>
                  <a:pt x="466" y="347"/>
                </a:cubicBezTo>
                <a:cubicBezTo>
                  <a:pt x="595" y="269"/>
                  <a:pt x="954" y="213"/>
                  <a:pt x="1071" y="61"/>
                </a:cubicBezTo>
                <a:cubicBezTo>
                  <a:pt x="1119" y="0"/>
                  <a:pt x="992" y="13"/>
                  <a:pt x="965" y="21"/>
                </a:cubicBezTo>
                <a:cubicBezTo>
                  <a:pt x="782" y="74"/>
                  <a:pt x="456" y="85"/>
                  <a:pt x="414" y="118"/>
                </a:cubicBezTo>
                <a:cubicBezTo>
                  <a:pt x="386" y="141"/>
                  <a:pt x="370" y="194"/>
                  <a:pt x="341" y="216"/>
                </a:cubicBezTo>
                <a:cubicBezTo>
                  <a:pt x="410" y="249"/>
                  <a:pt x="404" y="268"/>
                  <a:pt x="370" y="32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3" name="꙱ Dominican Republic (DO) (H)">
            <a:extLst>
              <a:ext uri="{FF2B5EF4-FFF2-40B4-BE49-F238E27FC236}">
                <a16:creationId xmlns:a16="http://schemas.microsoft.com/office/drawing/2014/main" id="{86E56E8D-061A-4BB1-9019-9286AA93DA9C}"/>
              </a:ext>
            </a:extLst>
          </p:cNvPr>
          <p:cNvSpPr>
            <a:spLocks noEditPoints="1"/>
          </p:cNvSpPr>
          <p:nvPr/>
        </p:nvSpPr>
        <p:spPr bwMode="auto">
          <a:xfrm>
            <a:off x="2549981" y="1788806"/>
            <a:ext cx="98133" cy="71215"/>
          </a:xfrm>
          <a:custGeom>
            <a:avLst/>
            <a:gdLst>
              <a:gd name="T0" fmla="*/ 48 w 1190"/>
              <a:gd name="T1" fmla="*/ 707 h 861"/>
              <a:gd name="T2" fmla="*/ 58 w 1190"/>
              <a:gd name="T3" fmla="*/ 599 h 861"/>
              <a:gd name="T4" fmla="*/ 0 w 1190"/>
              <a:gd name="T5" fmla="*/ 505 h 861"/>
              <a:gd name="T6" fmla="*/ 87 w 1190"/>
              <a:gd name="T7" fmla="*/ 399 h 861"/>
              <a:gd name="T8" fmla="*/ 120 w 1190"/>
              <a:gd name="T9" fmla="*/ 272 h 861"/>
              <a:gd name="T10" fmla="*/ 129 w 1190"/>
              <a:gd name="T11" fmla="*/ 191 h 861"/>
              <a:gd name="T12" fmla="*/ 125 w 1190"/>
              <a:gd name="T13" fmla="*/ 81 h 861"/>
              <a:gd name="T14" fmla="*/ 298 w 1190"/>
              <a:gd name="T15" fmla="*/ 57 h 861"/>
              <a:gd name="T16" fmla="*/ 421 w 1190"/>
              <a:gd name="T17" fmla="*/ 53 h 861"/>
              <a:gd name="T18" fmla="*/ 542 w 1190"/>
              <a:gd name="T19" fmla="*/ 98 h 861"/>
              <a:gd name="T20" fmla="*/ 638 w 1190"/>
              <a:gd name="T21" fmla="*/ 134 h 861"/>
              <a:gd name="T22" fmla="*/ 692 w 1190"/>
              <a:gd name="T23" fmla="*/ 175 h 861"/>
              <a:gd name="T24" fmla="*/ 909 w 1190"/>
              <a:gd name="T25" fmla="*/ 256 h 861"/>
              <a:gd name="T26" fmla="*/ 827 w 1190"/>
              <a:gd name="T27" fmla="*/ 290 h 861"/>
              <a:gd name="T28" fmla="*/ 783 w 1190"/>
              <a:gd name="T29" fmla="*/ 327 h 861"/>
              <a:gd name="T30" fmla="*/ 944 w 1190"/>
              <a:gd name="T31" fmla="*/ 365 h 861"/>
              <a:gd name="T32" fmla="*/ 1103 w 1190"/>
              <a:gd name="T33" fmla="*/ 463 h 861"/>
              <a:gd name="T34" fmla="*/ 1035 w 1190"/>
              <a:gd name="T35" fmla="*/ 614 h 861"/>
              <a:gd name="T36" fmla="*/ 969 w 1190"/>
              <a:gd name="T37" fmla="*/ 590 h 861"/>
              <a:gd name="T38" fmla="*/ 889 w 1190"/>
              <a:gd name="T39" fmla="*/ 576 h 861"/>
              <a:gd name="T40" fmla="*/ 825 w 1190"/>
              <a:gd name="T41" fmla="*/ 562 h 861"/>
              <a:gd name="T42" fmla="*/ 751 w 1190"/>
              <a:gd name="T43" fmla="*/ 568 h 861"/>
              <a:gd name="T44" fmla="*/ 537 w 1190"/>
              <a:gd name="T45" fmla="*/ 640 h 861"/>
              <a:gd name="T46" fmla="*/ 404 w 1190"/>
              <a:gd name="T47" fmla="*/ 565 h 861"/>
              <a:gd name="T48" fmla="*/ 327 w 1190"/>
              <a:gd name="T49" fmla="*/ 619 h 861"/>
              <a:gd name="T50" fmla="*/ 271 w 1190"/>
              <a:gd name="T51" fmla="*/ 635 h 861"/>
              <a:gd name="T52" fmla="*/ 140 w 1190"/>
              <a:gd name="T53" fmla="*/ 861 h 861"/>
              <a:gd name="T54" fmla="*/ 86 w 1190"/>
              <a:gd name="T55" fmla="*/ 790 h 861"/>
              <a:gd name="T56" fmla="*/ 48 w 1190"/>
              <a:gd name="T57" fmla="*/ 707 h 861"/>
              <a:gd name="T58" fmla="*/ 1042 w 1190"/>
              <a:gd name="T59" fmla="*/ 683 h 861"/>
              <a:gd name="T60" fmla="*/ 983 w 1190"/>
              <a:gd name="T61" fmla="*/ 662 h 861"/>
              <a:gd name="T62" fmla="*/ 1042 w 1190"/>
              <a:gd name="T63" fmla="*/ 68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90" h="861">
                <a:moveTo>
                  <a:pt x="48" y="707"/>
                </a:moveTo>
                <a:cubicBezTo>
                  <a:pt x="61" y="680"/>
                  <a:pt x="75" y="627"/>
                  <a:pt x="58" y="599"/>
                </a:cubicBezTo>
                <a:cubicBezTo>
                  <a:pt x="43" y="574"/>
                  <a:pt x="17" y="535"/>
                  <a:pt x="0" y="505"/>
                </a:cubicBezTo>
                <a:cubicBezTo>
                  <a:pt x="40" y="507"/>
                  <a:pt x="132" y="443"/>
                  <a:pt x="87" y="399"/>
                </a:cubicBezTo>
                <a:cubicBezTo>
                  <a:pt x="43" y="356"/>
                  <a:pt x="172" y="330"/>
                  <a:pt x="120" y="272"/>
                </a:cubicBezTo>
                <a:cubicBezTo>
                  <a:pt x="101" y="255"/>
                  <a:pt x="123" y="226"/>
                  <a:pt x="129" y="191"/>
                </a:cubicBezTo>
                <a:cubicBezTo>
                  <a:pt x="139" y="143"/>
                  <a:pt x="107" y="115"/>
                  <a:pt x="125" y="81"/>
                </a:cubicBezTo>
                <a:cubicBezTo>
                  <a:pt x="166" y="0"/>
                  <a:pt x="248" y="77"/>
                  <a:pt x="298" y="57"/>
                </a:cubicBezTo>
                <a:cubicBezTo>
                  <a:pt x="339" y="41"/>
                  <a:pt x="380" y="31"/>
                  <a:pt x="421" y="53"/>
                </a:cubicBezTo>
                <a:cubicBezTo>
                  <a:pt x="462" y="75"/>
                  <a:pt x="503" y="78"/>
                  <a:pt x="542" y="98"/>
                </a:cubicBezTo>
                <a:cubicBezTo>
                  <a:pt x="577" y="115"/>
                  <a:pt x="596" y="133"/>
                  <a:pt x="638" y="134"/>
                </a:cubicBezTo>
                <a:cubicBezTo>
                  <a:pt x="681" y="135"/>
                  <a:pt x="688" y="127"/>
                  <a:pt x="692" y="175"/>
                </a:cubicBezTo>
                <a:cubicBezTo>
                  <a:pt x="709" y="343"/>
                  <a:pt x="846" y="204"/>
                  <a:pt x="909" y="256"/>
                </a:cubicBezTo>
                <a:cubicBezTo>
                  <a:pt x="897" y="295"/>
                  <a:pt x="861" y="296"/>
                  <a:pt x="827" y="290"/>
                </a:cubicBezTo>
                <a:cubicBezTo>
                  <a:pt x="793" y="284"/>
                  <a:pt x="718" y="308"/>
                  <a:pt x="783" y="327"/>
                </a:cubicBezTo>
                <a:cubicBezTo>
                  <a:pt x="810" y="334"/>
                  <a:pt x="920" y="376"/>
                  <a:pt x="944" y="365"/>
                </a:cubicBezTo>
                <a:cubicBezTo>
                  <a:pt x="1015" y="332"/>
                  <a:pt x="1058" y="422"/>
                  <a:pt x="1103" y="463"/>
                </a:cubicBezTo>
                <a:cubicBezTo>
                  <a:pt x="1190" y="543"/>
                  <a:pt x="1052" y="581"/>
                  <a:pt x="1035" y="614"/>
                </a:cubicBezTo>
                <a:cubicBezTo>
                  <a:pt x="1006" y="670"/>
                  <a:pt x="994" y="616"/>
                  <a:pt x="969" y="590"/>
                </a:cubicBezTo>
                <a:cubicBezTo>
                  <a:pt x="945" y="567"/>
                  <a:pt x="919" y="582"/>
                  <a:pt x="889" y="576"/>
                </a:cubicBezTo>
                <a:cubicBezTo>
                  <a:pt x="868" y="569"/>
                  <a:pt x="847" y="564"/>
                  <a:pt x="825" y="562"/>
                </a:cubicBezTo>
                <a:cubicBezTo>
                  <a:pt x="800" y="562"/>
                  <a:pt x="776" y="584"/>
                  <a:pt x="751" y="568"/>
                </a:cubicBezTo>
                <a:cubicBezTo>
                  <a:pt x="645" y="503"/>
                  <a:pt x="618" y="626"/>
                  <a:pt x="537" y="640"/>
                </a:cubicBezTo>
                <a:cubicBezTo>
                  <a:pt x="356" y="673"/>
                  <a:pt x="464" y="593"/>
                  <a:pt x="404" y="565"/>
                </a:cubicBezTo>
                <a:cubicBezTo>
                  <a:pt x="389" y="598"/>
                  <a:pt x="350" y="594"/>
                  <a:pt x="327" y="619"/>
                </a:cubicBezTo>
                <a:cubicBezTo>
                  <a:pt x="309" y="640"/>
                  <a:pt x="281" y="607"/>
                  <a:pt x="271" y="635"/>
                </a:cubicBezTo>
                <a:cubicBezTo>
                  <a:pt x="241" y="726"/>
                  <a:pt x="202" y="786"/>
                  <a:pt x="140" y="861"/>
                </a:cubicBezTo>
                <a:cubicBezTo>
                  <a:pt x="127" y="834"/>
                  <a:pt x="93" y="821"/>
                  <a:pt x="86" y="790"/>
                </a:cubicBezTo>
                <a:cubicBezTo>
                  <a:pt x="80" y="760"/>
                  <a:pt x="77" y="725"/>
                  <a:pt x="48" y="707"/>
                </a:cubicBezTo>
                <a:close/>
                <a:moveTo>
                  <a:pt x="1042" y="683"/>
                </a:moveTo>
                <a:cubicBezTo>
                  <a:pt x="1021" y="681"/>
                  <a:pt x="1001" y="674"/>
                  <a:pt x="983" y="662"/>
                </a:cubicBezTo>
                <a:cubicBezTo>
                  <a:pt x="1003" y="658"/>
                  <a:pt x="1036" y="657"/>
                  <a:pt x="1042" y="68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4" name="꙱ Dominica (Commonwealth of Dominica) (DM) (H)">
            <a:extLst>
              <a:ext uri="{FF2B5EF4-FFF2-40B4-BE49-F238E27FC236}">
                <a16:creationId xmlns:a16="http://schemas.microsoft.com/office/drawing/2014/main" id="{E16F943A-AE97-4A38-8A17-440D20F8C75B}"/>
              </a:ext>
            </a:extLst>
          </p:cNvPr>
          <p:cNvSpPr>
            <a:spLocks/>
          </p:cNvSpPr>
          <p:nvPr/>
        </p:nvSpPr>
        <p:spPr bwMode="auto">
          <a:xfrm>
            <a:off x="2809261" y="1917818"/>
            <a:ext cx="9297" cy="12385"/>
          </a:xfrm>
          <a:custGeom>
            <a:avLst/>
            <a:gdLst>
              <a:gd name="T0" fmla="*/ 44 w 119"/>
              <a:gd name="T1" fmla="*/ 151 h 151"/>
              <a:gd name="T2" fmla="*/ 24 w 119"/>
              <a:gd name="T3" fmla="*/ 0 h 151"/>
              <a:gd name="T4" fmla="*/ 44 w 119"/>
              <a:gd name="T5" fmla="*/ 15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9" h="151">
                <a:moveTo>
                  <a:pt x="44" y="151"/>
                </a:moveTo>
                <a:cubicBezTo>
                  <a:pt x="40" y="104"/>
                  <a:pt x="0" y="47"/>
                  <a:pt x="24" y="0"/>
                </a:cubicBezTo>
                <a:cubicBezTo>
                  <a:pt x="86" y="16"/>
                  <a:pt x="119" y="128"/>
                  <a:pt x="44" y="15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5" name="꙱ Djibouti (Republic of Djibouti) (DJ) (H)">
            <a:extLst>
              <a:ext uri="{FF2B5EF4-FFF2-40B4-BE49-F238E27FC236}">
                <a16:creationId xmlns:a16="http://schemas.microsoft.com/office/drawing/2014/main" id="{7621EAEA-426A-4B73-8E27-D497BEFCA695}"/>
              </a:ext>
            </a:extLst>
          </p:cNvPr>
          <p:cNvSpPr>
            <a:spLocks/>
          </p:cNvSpPr>
          <p:nvPr/>
        </p:nvSpPr>
        <p:spPr bwMode="auto">
          <a:xfrm>
            <a:off x="5469201" y="2003482"/>
            <a:ext cx="46484" cy="52637"/>
          </a:xfrm>
          <a:custGeom>
            <a:avLst/>
            <a:gdLst>
              <a:gd name="T0" fmla="*/ 419 w 562"/>
              <a:gd name="T1" fmla="*/ 0 h 633"/>
              <a:gd name="T2" fmla="*/ 506 w 562"/>
              <a:gd name="T3" fmla="*/ 244 h 633"/>
              <a:gd name="T4" fmla="*/ 346 w 562"/>
              <a:gd name="T5" fmla="*/ 339 h 633"/>
              <a:gd name="T6" fmla="*/ 246 w 562"/>
              <a:gd name="T7" fmla="*/ 416 h 633"/>
              <a:gd name="T8" fmla="*/ 424 w 562"/>
              <a:gd name="T9" fmla="*/ 407 h 633"/>
              <a:gd name="T10" fmla="*/ 461 w 562"/>
              <a:gd name="T11" fmla="*/ 446 h 633"/>
              <a:gd name="T12" fmla="*/ 370 w 562"/>
              <a:gd name="T13" fmla="*/ 601 h 633"/>
              <a:gd name="T14" fmla="*/ 370 w 562"/>
              <a:gd name="T15" fmla="*/ 596 h 633"/>
              <a:gd name="T16" fmla="*/ 273 w 562"/>
              <a:gd name="T17" fmla="*/ 581 h 633"/>
              <a:gd name="T18" fmla="*/ 101 w 562"/>
              <a:gd name="T19" fmla="*/ 626 h 633"/>
              <a:gd name="T20" fmla="*/ 21 w 562"/>
              <a:gd name="T21" fmla="*/ 483 h 633"/>
              <a:gd name="T22" fmla="*/ 150 w 562"/>
              <a:gd name="T23" fmla="*/ 173 h 633"/>
              <a:gd name="T24" fmla="*/ 173 w 562"/>
              <a:gd name="T25" fmla="*/ 118 h 633"/>
              <a:gd name="T26" fmla="*/ 296 w 562"/>
              <a:gd name="T27" fmla="*/ 110 h 633"/>
              <a:gd name="T28" fmla="*/ 339 w 562"/>
              <a:gd name="T29" fmla="*/ 52 h 633"/>
              <a:gd name="T30" fmla="*/ 419 w 562"/>
              <a:gd name="T31" fmla="*/ 0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62" h="633">
                <a:moveTo>
                  <a:pt x="419" y="0"/>
                </a:moveTo>
                <a:cubicBezTo>
                  <a:pt x="446" y="61"/>
                  <a:pt x="562" y="173"/>
                  <a:pt x="506" y="244"/>
                </a:cubicBezTo>
                <a:cubicBezTo>
                  <a:pt x="477" y="280"/>
                  <a:pt x="388" y="322"/>
                  <a:pt x="346" y="339"/>
                </a:cubicBezTo>
                <a:cubicBezTo>
                  <a:pt x="302" y="356"/>
                  <a:pt x="296" y="408"/>
                  <a:pt x="246" y="416"/>
                </a:cubicBezTo>
                <a:cubicBezTo>
                  <a:pt x="279" y="458"/>
                  <a:pt x="377" y="388"/>
                  <a:pt x="424" y="407"/>
                </a:cubicBezTo>
                <a:cubicBezTo>
                  <a:pt x="449" y="416"/>
                  <a:pt x="459" y="430"/>
                  <a:pt x="461" y="446"/>
                </a:cubicBezTo>
                <a:cubicBezTo>
                  <a:pt x="439" y="499"/>
                  <a:pt x="402" y="550"/>
                  <a:pt x="370" y="601"/>
                </a:cubicBezTo>
                <a:cubicBezTo>
                  <a:pt x="370" y="599"/>
                  <a:pt x="370" y="597"/>
                  <a:pt x="370" y="596"/>
                </a:cubicBezTo>
                <a:cubicBezTo>
                  <a:pt x="331" y="609"/>
                  <a:pt x="313" y="573"/>
                  <a:pt x="273" y="581"/>
                </a:cubicBezTo>
                <a:cubicBezTo>
                  <a:pt x="222" y="590"/>
                  <a:pt x="162" y="622"/>
                  <a:pt x="101" y="626"/>
                </a:cubicBezTo>
                <a:cubicBezTo>
                  <a:pt x="4" y="633"/>
                  <a:pt x="30" y="551"/>
                  <a:pt x="21" y="483"/>
                </a:cubicBezTo>
                <a:cubicBezTo>
                  <a:pt x="0" y="348"/>
                  <a:pt x="87" y="284"/>
                  <a:pt x="150" y="173"/>
                </a:cubicBezTo>
                <a:cubicBezTo>
                  <a:pt x="162" y="153"/>
                  <a:pt x="169" y="135"/>
                  <a:pt x="173" y="118"/>
                </a:cubicBezTo>
                <a:cubicBezTo>
                  <a:pt x="213" y="55"/>
                  <a:pt x="236" y="94"/>
                  <a:pt x="296" y="110"/>
                </a:cubicBezTo>
                <a:cubicBezTo>
                  <a:pt x="328" y="118"/>
                  <a:pt x="326" y="68"/>
                  <a:pt x="339" y="52"/>
                </a:cubicBezTo>
                <a:cubicBezTo>
                  <a:pt x="358" y="26"/>
                  <a:pt x="392" y="16"/>
                  <a:pt x="419" y="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6" name="꙱ Denmark (Kingdom of Denmark) (DK) (H)">
            <a:extLst>
              <a:ext uri="{FF2B5EF4-FFF2-40B4-BE49-F238E27FC236}">
                <a16:creationId xmlns:a16="http://schemas.microsoft.com/office/drawing/2014/main" id="{BA22728E-F508-488A-9743-D5421501030E}"/>
              </a:ext>
            </a:extLst>
          </p:cNvPr>
          <p:cNvSpPr>
            <a:spLocks noEditPoints="1"/>
          </p:cNvSpPr>
          <p:nvPr/>
        </p:nvSpPr>
        <p:spPr bwMode="auto">
          <a:xfrm>
            <a:off x="4606657" y="696850"/>
            <a:ext cx="155981" cy="88760"/>
          </a:xfrm>
          <a:custGeom>
            <a:avLst/>
            <a:gdLst>
              <a:gd name="T0" fmla="*/ 512 w 1891"/>
              <a:gd name="T1" fmla="*/ 962 h 1080"/>
              <a:gd name="T2" fmla="*/ 99 w 1891"/>
              <a:gd name="T3" fmla="*/ 357 h 1080"/>
              <a:gd name="T4" fmla="*/ 342 w 1891"/>
              <a:gd name="T5" fmla="*/ 197 h 1080"/>
              <a:gd name="T6" fmla="*/ 663 w 1891"/>
              <a:gd name="T7" fmla="*/ 0 h 1080"/>
              <a:gd name="T8" fmla="*/ 485 w 1891"/>
              <a:gd name="T9" fmla="*/ 223 h 1080"/>
              <a:gd name="T10" fmla="*/ 159 w 1891"/>
              <a:gd name="T11" fmla="*/ 277 h 1080"/>
              <a:gd name="T12" fmla="*/ 135 w 1891"/>
              <a:gd name="T13" fmla="*/ 386 h 1080"/>
              <a:gd name="T14" fmla="*/ 1824 w 1891"/>
              <a:gd name="T15" fmla="*/ 852 h 1080"/>
              <a:gd name="T16" fmla="*/ 1824 w 1891"/>
              <a:gd name="T17" fmla="*/ 852 h 1080"/>
              <a:gd name="T18" fmla="*/ 1204 w 1891"/>
              <a:gd name="T19" fmla="*/ 701 h 1080"/>
              <a:gd name="T20" fmla="*/ 1085 w 1891"/>
              <a:gd name="T21" fmla="*/ 921 h 1080"/>
              <a:gd name="T22" fmla="*/ 1175 w 1891"/>
              <a:gd name="T23" fmla="*/ 915 h 1080"/>
              <a:gd name="T24" fmla="*/ 770 w 1891"/>
              <a:gd name="T25" fmla="*/ 986 h 1080"/>
              <a:gd name="T26" fmla="*/ 1020 w 1891"/>
              <a:gd name="T27" fmla="*/ 1060 h 1080"/>
              <a:gd name="T28" fmla="*/ 1014 w 1891"/>
              <a:gd name="T29" fmla="*/ 918 h 1080"/>
              <a:gd name="T30" fmla="*/ 1129 w 1891"/>
              <a:gd name="T31" fmla="*/ 835 h 1080"/>
              <a:gd name="T32" fmla="*/ 1165 w 1891"/>
              <a:gd name="T33" fmla="*/ 696 h 1080"/>
              <a:gd name="T34" fmla="*/ 1011 w 1891"/>
              <a:gd name="T35" fmla="*/ 582 h 1080"/>
              <a:gd name="T36" fmla="*/ 1032 w 1891"/>
              <a:gd name="T37" fmla="*/ 615 h 1080"/>
              <a:gd name="T38" fmla="*/ 966 w 1891"/>
              <a:gd name="T39" fmla="*/ 609 h 1080"/>
              <a:gd name="T40" fmla="*/ 750 w 1891"/>
              <a:gd name="T41" fmla="*/ 671 h 1080"/>
              <a:gd name="T42" fmla="*/ 849 w 1891"/>
              <a:gd name="T43" fmla="*/ 848 h 1080"/>
              <a:gd name="T44" fmla="*/ 943 w 1891"/>
              <a:gd name="T45" fmla="*/ 891 h 1080"/>
              <a:gd name="T46" fmla="*/ 969 w 1891"/>
              <a:gd name="T47" fmla="*/ 930 h 1080"/>
              <a:gd name="T48" fmla="*/ 920 w 1891"/>
              <a:gd name="T49" fmla="*/ 971 h 1080"/>
              <a:gd name="T50" fmla="*/ 803 w 1891"/>
              <a:gd name="T51" fmla="*/ 977 h 1080"/>
              <a:gd name="T52" fmla="*/ 764 w 1891"/>
              <a:gd name="T53" fmla="*/ 173 h 1080"/>
              <a:gd name="T54" fmla="*/ 735 w 1891"/>
              <a:gd name="T55" fmla="*/ 164 h 1080"/>
              <a:gd name="T56" fmla="*/ 699 w 1891"/>
              <a:gd name="T57" fmla="*/ 938 h 1080"/>
              <a:gd name="T58" fmla="*/ 741 w 1891"/>
              <a:gd name="T59" fmla="*/ 885 h 1080"/>
              <a:gd name="T60" fmla="*/ 685 w 1891"/>
              <a:gd name="T61" fmla="*/ 618 h 1080"/>
              <a:gd name="T62" fmla="*/ 646 w 1891"/>
              <a:gd name="T63" fmla="*/ 648 h 1080"/>
              <a:gd name="T64" fmla="*/ 643 w 1891"/>
              <a:gd name="T65" fmla="*/ 918 h 1080"/>
              <a:gd name="T66" fmla="*/ 643 w 1891"/>
              <a:gd name="T67" fmla="*/ 918 h 1080"/>
              <a:gd name="T68" fmla="*/ 560 w 1891"/>
              <a:gd name="T69" fmla="*/ 924 h 1080"/>
              <a:gd name="T70" fmla="*/ 435 w 1891"/>
              <a:gd name="T71" fmla="*/ 746 h 1080"/>
              <a:gd name="T72" fmla="*/ 548 w 1891"/>
              <a:gd name="T73" fmla="*/ 880 h 1080"/>
              <a:gd name="T74" fmla="*/ 666 w 1891"/>
              <a:gd name="T75" fmla="*/ 760 h 1080"/>
              <a:gd name="T76" fmla="*/ 670 w 1891"/>
              <a:gd name="T77" fmla="*/ 710 h 1080"/>
              <a:gd name="T78" fmla="*/ 435 w 1891"/>
              <a:gd name="T79" fmla="*/ 746 h 1080"/>
              <a:gd name="T80" fmla="*/ 221 w 1891"/>
              <a:gd name="T81" fmla="*/ 262 h 1080"/>
              <a:gd name="T82" fmla="*/ 132 w 1891"/>
              <a:gd name="T83" fmla="*/ 333 h 1080"/>
              <a:gd name="T84" fmla="*/ 28 w 1891"/>
              <a:gd name="T85" fmla="*/ 386 h 1080"/>
              <a:gd name="T86" fmla="*/ 135 w 1891"/>
              <a:gd name="T87" fmla="*/ 389 h 1080"/>
              <a:gd name="T88" fmla="*/ 266 w 1891"/>
              <a:gd name="T89" fmla="*/ 369 h 1080"/>
              <a:gd name="T90" fmla="*/ 301 w 1891"/>
              <a:gd name="T91" fmla="*/ 354 h 1080"/>
              <a:gd name="T92" fmla="*/ 549 w 1891"/>
              <a:gd name="T93" fmla="*/ 244 h 1080"/>
              <a:gd name="T94" fmla="*/ 480 w 1891"/>
              <a:gd name="T95" fmla="*/ 365 h 1080"/>
              <a:gd name="T96" fmla="*/ 560 w 1891"/>
              <a:gd name="T97" fmla="*/ 425 h 1080"/>
              <a:gd name="T98" fmla="*/ 698 w 1891"/>
              <a:gd name="T99" fmla="*/ 518 h 1080"/>
              <a:gd name="T100" fmla="*/ 637 w 1891"/>
              <a:gd name="T101" fmla="*/ 496 h 1080"/>
              <a:gd name="T102" fmla="*/ 480 w 1891"/>
              <a:gd name="T103" fmla="*/ 630 h 1080"/>
              <a:gd name="T104" fmla="*/ 402 w 1891"/>
              <a:gd name="T105" fmla="*/ 683 h 1080"/>
              <a:gd name="T106" fmla="*/ 428 w 1891"/>
              <a:gd name="T107" fmla="*/ 809 h 1080"/>
              <a:gd name="T108" fmla="*/ 444 w 1891"/>
              <a:gd name="T109" fmla="*/ 971 h 1080"/>
              <a:gd name="T110" fmla="*/ 198 w 1891"/>
              <a:gd name="T111" fmla="*/ 946 h 1080"/>
              <a:gd name="T112" fmla="*/ 108 w 1891"/>
              <a:gd name="T113" fmla="*/ 858 h 1080"/>
              <a:gd name="T114" fmla="*/ 26 w 1891"/>
              <a:gd name="T115" fmla="*/ 696 h 1080"/>
              <a:gd name="T116" fmla="*/ 91 w 1891"/>
              <a:gd name="T117" fmla="*/ 615 h 1080"/>
              <a:gd name="T118" fmla="*/ 28 w 1891"/>
              <a:gd name="T119" fmla="*/ 386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1" h="1080">
                <a:moveTo>
                  <a:pt x="432" y="903"/>
                </a:moveTo>
                <a:cubicBezTo>
                  <a:pt x="452" y="916"/>
                  <a:pt x="472" y="989"/>
                  <a:pt x="512" y="962"/>
                </a:cubicBezTo>
                <a:cubicBezTo>
                  <a:pt x="554" y="934"/>
                  <a:pt x="461" y="886"/>
                  <a:pt x="432" y="903"/>
                </a:cubicBezTo>
                <a:close/>
                <a:moveTo>
                  <a:pt x="99" y="357"/>
                </a:moveTo>
                <a:cubicBezTo>
                  <a:pt x="39" y="319"/>
                  <a:pt x="91" y="252"/>
                  <a:pt x="130" y="224"/>
                </a:cubicBezTo>
                <a:cubicBezTo>
                  <a:pt x="186" y="183"/>
                  <a:pt x="278" y="204"/>
                  <a:pt x="342" y="197"/>
                </a:cubicBezTo>
                <a:cubicBezTo>
                  <a:pt x="400" y="191"/>
                  <a:pt x="430" y="131"/>
                  <a:pt x="463" y="91"/>
                </a:cubicBezTo>
                <a:cubicBezTo>
                  <a:pt x="499" y="48"/>
                  <a:pt x="608" y="19"/>
                  <a:pt x="663" y="0"/>
                </a:cubicBezTo>
                <a:cubicBezTo>
                  <a:pt x="597" y="60"/>
                  <a:pt x="676" y="100"/>
                  <a:pt x="641" y="168"/>
                </a:cubicBezTo>
                <a:cubicBezTo>
                  <a:pt x="602" y="243"/>
                  <a:pt x="561" y="246"/>
                  <a:pt x="485" y="223"/>
                </a:cubicBezTo>
                <a:cubicBezTo>
                  <a:pt x="448" y="212"/>
                  <a:pt x="416" y="220"/>
                  <a:pt x="379" y="229"/>
                </a:cubicBezTo>
                <a:cubicBezTo>
                  <a:pt x="348" y="238"/>
                  <a:pt x="215" y="211"/>
                  <a:pt x="159" y="277"/>
                </a:cubicBezTo>
                <a:cubicBezTo>
                  <a:pt x="144" y="295"/>
                  <a:pt x="132" y="348"/>
                  <a:pt x="99" y="351"/>
                </a:cubicBezTo>
                <a:cubicBezTo>
                  <a:pt x="129" y="350"/>
                  <a:pt x="139" y="361"/>
                  <a:pt x="135" y="386"/>
                </a:cubicBezTo>
                <a:cubicBezTo>
                  <a:pt x="122" y="377"/>
                  <a:pt x="111" y="367"/>
                  <a:pt x="99" y="357"/>
                </a:cubicBezTo>
                <a:close/>
                <a:moveTo>
                  <a:pt x="1824" y="852"/>
                </a:moveTo>
                <a:cubicBezTo>
                  <a:pt x="1784" y="821"/>
                  <a:pt x="1716" y="856"/>
                  <a:pt x="1765" y="893"/>
                </a:cubicBezTo>
                <a:cubicBezTo>
                  <a:pt x="1843" y="951"/>
                  <a:pt x="1891" y="860"/>
                  <a:pt x="1824" y="852"/>
                </a:cubicBezTo>
                <a:close/>
                <a:moveTo>
                  <a:pt x="1171" y="707"/>
                </a:moveTo>
                <a:cubicBezTo>
                  <a:pt x="1185" y="740"/>
                  <a:pt x="1196" y="738"/>
                  <a:pt x="1204" y="701"/>
                </a:cubicBezTo>
                <a:cubicBezTo>
                  <a:pt x="1193" y="703"/>
                  <a:pt x="1182" y="705"/>
                  <a:pt x="1171" y="707"/>
                </a:cubicBezTo>
                <a:close/>
                <a:moveTo>
                  <a:pt x="1085" y="921"/>
                </a:moveTo>
                <a:cubicBezTo>
                  <a:pt x="1082" y="933"/>
                  <a:pt x="1079" y="944"/>
                  <a:pt x="1076" y="956"/>
                </a:cubicBezTo>
                <a:cubicBezTo>
                  <a:pt x="1088" y="953"/>
                  <a:pt x="1184" y="933"/>
                  <a:pt x="1175" y="915"/>
                </a:cubicBezTo>
                <a:cubicBezTo>
                  <a:pt x="1164" y="895"/>
                  <a:pt x="1102" y="919"/>
                  <a:pt x="1085" y="921"/>
                </a:cubicBezTo>
                <a:close/>
                <a:moveTo>
                  <a:pt x="770" y="986"/>
                </a:moveTo>
                <a:cubicBezTo>
                  <a:pt x="809" y="1013"/>
                  <a:pt x="958" y="1080"/>
                  <a:pt x="998" y="1018"/>
                </a:cubicBezTo>
                <a:cubicBezTo>
                  <a:pt x="1007" y="1037"/>
                  <a:pt x="1015" y="1053"/>
                  <a:pt x="1020" y="1060"/>
                </a:cubicBezTo>
                <a:cubicBezTo>
                  <a:pt x="1028" y="1038"/>
                  <a:pt x="1069" y="994"/>
                  <a:pt x="1069" y="973"/>
                </a:cubicBezTo>
                <a:cubicBezTo>
                  <a:pt x="1068" y="947"/>
                  <a:pt x="1023" y="940"/>
                  <a:pt x="1014" y="918"/>
                </a:cubicBezTo>
                <a:cubicBezTo>
                  <a:pt x="1037" y="927"/>
                  <a:pt x="1059" y="927"/>
                  <a:pt x="1082" y="918"/>
                </a:cubicBezTo>
                <a:cubicBezTo>
                  <a:pt x="1047" y="869"/>
                  <a:pt x="1087" y="850"/>
                  <a:pt x="1129" y="835"/>
                </a:cubicBezTo>
                <a:cubicBezTo>
                  <a:pt x="1180" y="816"/>
                  <a:pt x="1124" y="789"/>
                  <a:pt x="1105" y="771"/>
                </a:cubicBezTo>
                <a:cubicBezTo>
                  <a:pt x="1065" y="730"/>
                  <a:pt x="1143" y="712"/>
                  <a:pt x="1165" y="696"/>
                </a:cubicBezTo>
                <a:cubicBezTo>
                  <a:pt x="1217" y="660"/>
                  <a:pt x="1145" y="604"/>
                  <a:pt x="1192" y="570"/>
                </a:cubicBezTo>
                <a:cubicBezTo>
                  <a:pt x="1135" y="514"/>
                  <a:pt x="1071" y="558"/>
                  <a:pt x="1011" y="582"/>
                </a:cubicBezTo>
                <a:cubicBezTo>
                  <a:pt x="1055" y="600"/>
                  <a:pt x="1080" y="695"/>
                  <a:pt x="1014" y="698"/>
                </a:cubicBezTo>
                <a:cubicBezTo>
                  <a:pt x="1031" y="674"/>
                  <a:pt x="1048" y="645"/>
                  <a:pt x="1032" y="615"/>
                </a:cubicBezTo>
                <a:cubicBezTo>
                  <a:pt x="1019" y="623"/>
                  <a:pt x="986" y="700"/>
                  <a:pt x="970" y="690"/>
                </a:cubicBezTo>
                <a:cubicBezTo>
                  <a:pt x="942" y="672"/>
                  <a:pt x="950" y="611"/>
                  <a:pt x="966" y="609"/>
                </a:cubicBezTo>
                <a:cubicBezTo>
                  <a:pt x="942" y="589"/>
                  <a:pt x="899" y="591"/>
                  <a:pt x="871" y="597"/>
                </a:cubicBezTo>
                <a:cubicBezTo>
                  <a:pt x="931" y="588"/>
                  <a:pt x="898" y="679"/>
                  <a:pt x="750" y="671"/>
                </a:cubicBezTo>
                <a:cubicBezTo>
                  <a:pt x="769" y="693"/>
                  <a:pt x="881" y="794"/>
                  <a:pt x="797" y="799"/>
                </a:cubicBezTo>
                <a:cubicBezTo>
                  <a:pt x="825" y="809"/>
                  <a:pt x="828" y="838"/>
                  <a:pt x="849" y="848"/>
                </a:cubicBezTo>
                <a:cubicBezTo>
                  <a:pt x="868" y="858"/>
                  <a:pt x="901" y="850"/>
                  <a:pt x="922" y="848"/>
                </a:cubicBezTo>
                <a:cubicBezTo>
                  <a:pt x="980" y="843"/>
                  <a:pt x="995" y="901"/>
                  <a:pt x="943" y="891"/>
                </a:cubicBezTo>
                <a:cubicBezTo>
                  <a:pt x="955" y="897"/>
                  <a:pt x="998" y="906"/>
                  <a:pt x="1000" y="924"/>
                </a:cubicBezTo>
                <a:cubicBezTo>
                  <a:pt x="992" y="933"/>
                  <a:pt x="982" y="935"/>
                  <a:pt x="969" y="930"/>
                </a:cubicBezTo>
                <a:cubicBezTo>
                  <a:pt x="969" y="938"/>
                  <a:pt x="974" y="955"/>
                  <a:pt x="981" y="975"/>
                </a:cubicBezTo>
                <a:cubicBezTo>
                  <a:pt x="961" y="969"/>
                  <a:pt x="934" y="969"/>
                  <a:pt x="920" y="971"/>
                </a:cubicBezTo>
                <a:cubicBezTo>
                  <a:pt x="865" y="979"/>
                  <a:pt x="838" y="906"/>
                  <a:pt x="782" y="947"/>
                </a:cubicBezTo>
                <a:cubicBezTo>
                  <a:pt x="789" y="957"/>
                  <a:pt x="796" y="967"/>
                  <a:pt x="803" y="977"/>
                </a:cubicBezTo>
                <a:cubicBezTo>
                  <a:pt x="792" y="980"/>
                  <a:pt x="781" y="983"/>
                  <a:pt x="770" y="986"/>
                </a:cubicBezTo>
                <a:close/>
                <a:moveTo>
                  <a:pt x="764" y="173"/>
                </a:moveTo>
                <a:cubicBezTo>
                  <a:pt x="781" y="168"/>
                  <a:pt x="791" y="157"/>
                  <a:pt x="794" y="140"/>
                </a:cubicBezTo>
                <a:cubicBezTo>
                  <a:pt x="771" y="139"/>
                  <a:pt x="751" y="147"/>
                  <a:pt x="735" y="164"/>
                </a:cubicBezTo>
                <a:cubicBezTo>
                  <a:pt x="745" y="167"/>
                  <a:pt x="755" y="170"/>
                  <a:pt x="764" y="173"/>
                </a:cubicBezTo>
                <a:close/>
                <a:moveTo>
                  <a:pt x="699" y="938"/>
                </a:moveTo>
                <a:cubicBezTo>
                  <a:pt x="676" y="959"/>
                  <a:pt x="676" y="989"/>
                  <a:pt x="702" y="1007"/>
                </a:cubicBezTo>
                <a:cubicBezTo>
                  <a:pt x="716" y="970"/>
                  <a:pt x="759" y="927"/>
                  <a:pt x="741" y="885"/>
                </a:cubicBezTo>
                <a:cubicBezTo>
                  <a:pt x="732" y="907"/>
                  <a:pt x="718" y="925"/>
                  <a:pt x="699" y="938"/>
                </a:cubicBezTo>
                <a:close/>
                <a:moveTo>
                  <a:pt x="685" y="618"/>
                </a:moveTo>
                <a:cubicBezTo>
                  <a:pt x="667" y="615"/>
                  <a:pt x="659" y="604"/>
                  <a:pt x="649" y="588"/>
                </a:cubicBezTo>
                <a:cubicBezTo>
                  <a:pt x="659" y="609"/>
                  <a:pt x="665" y="629"/>
                  <a:pt x="646" y="648"/>
                </a:cubicBezTo>
                <a:cubicBezTo>
                  <a:pt x="669" y="653"/>
                  <a:pt x="683" y="642"/>
                  <a:pt x="685" y="618"/>
                </a:cubicBezTo>
                <a:close/>
                <a:moveTo>
                  <a:pt x="643" y="918"/>
                </a:moveTo>
                <a:cubicBezTo>
                  <a:pt x="655" y="921"/>
                  <a:pt x="666" y="924"/>
                  <a:pt x="678" y="927"/>
                </a:cubicBezTo>
                <a:cubicBezTo>
                  <a:pt x="680" y="892"/>
                  <a:pt x="661" y="902"/>
                  <a:pt x="643" y="918"/>
                </a:cubicBezTo>
                <a:close/>
                <a:moveTo>
                  <a:pt x="619" y="977"/>
                </a:moveTo>
                <a:cubicBezTo>
                  <a:pt x="623" y="945"/>
                  <a:pt x="580" y="935"/>
                  <a:pt x="560" y="924"/>
                </a:cubicBezTo>
                <a:cubicBezTo>
                  <a:pt x="578" y="943"/>
                  <a:pt x="597" y="961"/>
                  <a:pt x="619" y="977"/>
                </a:cubicBezTo>
                <a:close/>
                <a:moveTo>
                  <a:pt x="435" y="746"/>
                </a:moveTo>
                <a:cubicBezTo>
                  <a:pt x="436" y="795"/>
                  <a:pt x="502" y="827"/>
                  <a:pt x="512" y="876"/>
                </a:cubicBezTo>
                <a:cubicBezTo>
                  <a:pt x="512" y="833"/>
                  <a:pt x="541" y="854"/>
                  <a:pt x="548" y="880"/>
                </a:cubicBezTo>
                <a:cubicBezTo>
                  <a:pt x="554" y="902"/>
                  <a:pt x="644" y="905"/>
                  <a:pt x="659" y="902"/>
                </a:cubicBezTo>
                <a:cubicBezTo>
                  <a:pt x="737" y="888"/>
                  <a:pt x="748" y="778"/>
                  <a:pt x="666" y="760"/>
                </a:cubicBezTo>
                <a:cubicBezTo>
                  <a:pt x="676" y="755"/>
                  <a:pt x="686" y="749"/>
                  <a:pt x="696" y="743"/>
                </a:cubicBezTo>
                <a:cubicBezTo>
                  <a:pt x="689" y="730"/>
                  <a:pt x="680" y="719"/>
                  <a:pt x="670" y="710"/>
                </a:cubicBezTo>
                <a:cubicBezTo>
                  <a:pt x="672" y="740"/>
                  <a:pt x="651" y="768"/>
                  <a:pt x="619" y="763"/>
                </a:cubicBezTo>
                <a:cubicBezTo>
                  <a:pt x="677" y="698"/>
                  <a:pt x="459" y="744"/>
                  <a:pt x="435" y="746"/>
                </a:cubicBezTo>
                <a:close/>
                <a:moveTo>
                  <a:pt x="162" y="357"/>
                </a:moveTo>
                <a:cubicBezTo>
                  <a:pt x="203" y="347"/>
                  <a:pt x="231" y="304"/>
                  <a:pt x="221" y="262"/>
                </a:cubicBezTo>
                <a:cubicBezTo>
                  <a:pt x="205" y="273"/>
                  <a:pt x="188" y="281"/>
                  <a:pt x="169" y="286"/>
                </a:cubicBezTo>
                <a:cubicBezTo>
                  <a:pt x="151" y="292"/>
                  <a:pt x="155" y="325"/>
                  <a:pt x="132" y="333"/>
                </a:cubicBezTo>
                <a:cubicBezTo>
                  <a:pt x="141" y="342"/>
                  <a:pt x="151" y="350"/>
                  <a:pt x="162" y="357"/>
                </a:cubicBezTo>
                <a:close/>
                <a:moveTo>
                  <a:pt x="28" y="386"/>
                </a:moveTo>
                <a:cubicBezTo>
                  <a:pt x="32" y="376"/>
                  <a:pt x="36" y="367"/>
                  <a:pt x="40" y="357"/>
                </a:cubicBezTo>
                <a:cubicBezTo>
                  <a:pt x="57" y="376"/>
                  <a:pt x="109" y="406"/>
                  <a:pt x="135" y="389"/>
                </a:cubicBezTo>
                <a:cubicBezTo>
                  <a:pt x="147" y="439"/>
                  <a:pt x="180" y="421"/>
                  <a:pt x="188" y="385"/>
                </a:cubicBezTo>
                <a:cubicBezTo>
                  <a:pt x="208" y="298"/>
                  <a:pt x="331" y="337"/>
                  <a:pt x="266" y="369"/>
                </a:cubicBezTo>
                <a:cubicBezTo>
                  <a:pt x="292" y="371"/>
                  <a:pt x="333" y="363"/>
                  <a:pt x="331" y="404"/>
                </a:cubicBezTo>
                <a:cubicBezTo>
                  <a:pt x="341" y="367"/>
                  <a:pt x="341" y="350"/>
                  <a:pt x="301" y="354"/>
                </a:cubicBezTo>
                <a:cubicBezTo>
                  <a:pt x="299" y="306"/>
                  <a:pt x="287" y="234"/>
                  <a:pt x="376" y="241"/>
                </a:cubicBezTo>
                <a:cubicBezTo>
                  <a:pt x="414" y="244"/>
                  <a:pt x="463" y="209"/>
                  <a:pt x="549" y="244"/>
                </a:cubicBezTo>
                <a:cubicBezTo>
                  <a:pt x="590" y="260"/>
                  <a:pt x="578" y="311"/>
                  <a:pt x="598" y="342"/>
                </a:cubicBezTo>
                <a:cubicBezTo>
                  <a:pt x="557" y="338"/>
                  <a:pt x="517" y="351"/>
                  <a:pt x="480" y="365"/>
                </a:cubicBezTo>
                <a:cubicBezTo>
                  <a:pt x="518" y="366"/>
                  <a:pt x="545" y="337"/>
                  <a:pt x="584" y="354"/>
                </a:cubicBezTo>
                <a:cubicBezTo>
                  <a:pt x="608" y="364"/>
                  <a:pt x="561" y="408"/>
                  <a:pt x="560" y="425"/>
                </a:cubicBezTo>
                <a:cubicBezTo>
                  <a:pt x="570" y="369"/>
                  <a:pt x="719" y="398"/>
                  <a:pt x="748" y="422"/>
                </a:cubicBezTo>
                <a:cubicBezTo>
                  <a:pt x="772" y="441"/>
                  <a:pt x="723" y="518"/>
                  <a:pt x="698" y="518"/>
                </a:cubicBezTo>
                <a:cubicBezTo>
                  <a:pt x="672" y="518"/>
                  <a:pt x="662" y="516"/>
                  <a:pt x="651" y="547"/>
                </a:cubicBezTo>
                <a:cubicBezTo>
                  <a:pt x="621" y="540"/>
                  <a:pt x="615" y="519"/>
                  <a:pt x="637" y="496"/>
                </a:cubicBezTo>
                <a:cubicBezTo>
                  <a:pt x="580" y="477"/>
                  <a:pt x="582" y="525"/>
                  <a:pt x="580" y="565"/>
                </a:cubicBezTo>
                <a:cubicBezTo>
                  <a:pt x="576" y="630"/>
                  <a:pt x="526" y="618"/>
                  <a:pt x="480" y="630"/>
                </a:cubicBezTo>
                <a:cubicBezTo>
                  <a:pt x="497" y="631"/>
                  <a:pt x="531" y="651"/>
                  <a:pt x="511" y="673"/>
                </a:cubicBezTo>
                <a:cubicBezTo>
                  <a:pt x="486" y="702"/>
                  <a:pt x="434" y="678"/>
                  <a:pt x="402" y="683"/>
                </a:cubicBezTo>
                <a:cubicBezTo>
                  <a:pt x="424" y="691"/>
                  <a:pt x="446" y="699"/>
                  <a:pt x="468" y="707"/>
                </a:cubicBezTo>
                <a:cubicBezTo>
                  <a:pt x="416" y="760"/>
                  <a:pt x="393" y="729"/>
                  <a:pt x="428" y="809"/>
                </a:cubicBezTo>
                <a:cubicBezTo>
                  <a:pt x="449" y="857"/>
                  <a:pt x="362" y="855"/>
                  <a:pt x="364" y="903"/>
                </a:cubicBezTo>
                <a:cubicBezTo>
                  <a:pt x="405" y="898"/>
                  <a:pt x="454" y="923"/>
                  <a:pt x="444" y="971"/>
                </a:cubicBezTo>
                <a:cubicBezTo>
                  <a:pt x="414" y="969"/>
                  <a:pt x="417" y="939"/>
                  <a:pt x="388" y="961"/>
                </a:cubicBezTo>
                <a:cubicBezTo>
                  <a:pt x="342" y="997"/>
                  <a:pt x="273" y="954"/>
                  <a:pt x="198" y="946"/>
                </a:cubicBezTo>
                <a:cubicBezTo>
                  <a:pt x="165" y="942"/>
                  <a:pt x="147" y="921"/>
                  <a:pt x="159" y="885"/>
                </a:cubicBezTo>
                <a:cubicBezTo>
                  <a:pt x="135" y="894"/>
                  <a:pt x="116" y="881"/>
                  <a:pt x="108" y="858"/>
                </a:cubicBezTo>
                <a:cubicBezTo>
                  <a:pt x="247" y="858"/>
                  <a:pt x="78" y="743"/>
                  <a:pt x="70" y="722"/>
                </a:cubicBezTo>
                <a:cubicBezTo>
                  <a:pt x="63" y="787"/>
                  <a:pt x="29" y="725"/>
                  <a:pt x="26" y="696"/>
                </a:cubicBezTo>
                <a:cubicBezTo>
                  <a:pt x="22" y="659"/>
                  <a:pt x="29" y="621"/>
                  <a:pt x="22" y="585"/>
                </a:cubicBezTo>
                <a:cubicBezTo>
                  <a:pt x="26" y="613"/>
                  <a:pt x="75" y="662"/>
                  <a:pt x="91" y="615"/>
                </a:cubicBezTo>
                <a:cubicBezTo>
                  <a:pt x="98" y="593"/>
                  <a:pt x="13" y="498"/>
                  <a:pt x="25" y="576"/>
                </a:cubicBezTo>
                <a:cubicBezTo>
                  <a:pt x="0" y="527"/>
                  <a:pt x="12" y="437"/>
                  <a:pt x="28" y="38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7" name="꙱ Czech Republic (Czechia) (CZ) (H)">
            <a:extLst>
              <a:ext uri="{FF2B5EF4-FFF2-40B4-BE49-F238E27FC236}">
                <a16:creationId xmlns:a16="http://schemas.microsoft.com/office/drawing/2014/main" id="{9252B00A-E0BC-423A-B310-F2214D1BFCFC}"/>
              </a:ext>
            </a:extLst>
          </p:cNvPr>
          <p:cNvSpPr>
            <a:spLocks/>
          </p:cNvSpPr>
          <p:nvPr/>
        </p:nvSpPr>
        <p:spPr bwMode="auto">
          <a:xfrm>
            <a:off x="4695494" y="882627"/>
            <a:ext cx="155981" cy="70182"/>
          </a:xfrm>
          <a:custGeom>
            <a:avLst/>
            <a:gdLst>
              <a:gd name="T0" fmla="*/ 0 w 1888"/>
              <a:gd name="T1" fmla="*/ 253 h 856"/>
              <a:gd name="T2" fmla="*/ 62 w 1888"/>
              <a:gd name="T3" fmla="*/ 306 h 856"/>
              <a:gd name="T4" fmla="*/ 247 w 1888"/>
              <a:gd name="T5" fmla="*/ 207 h 856"/>
              <a:gd name="T6" fmla="*/ 618 w 1888"/>
              <a:gd name="T7" fmla="*/ 42 h 856"/>
              <a:gd name="T8" fmla="*/ 588 w 1888"/>
              <a:gd name="T9" fmla="*/ 16 h 856"/>
              <a:gd name="T10" fmla="*/ 664 w 1888"/>
              <a:gd name="T11" fmla="*/ 23 h 856"/>
              <a:gd name="T12" fmla="*/ 746 w 1888"/>
              <a:gd name="T13" fmla="*/ 67 h 856"/>
              <a:gd name="T14" fmla="*/ 783 w 1888"/>
              <a:gd name="T15" fmla="*/ 45 h 856"/>
              <a:gd name="T16" fmla="*/ 832 w 1888"/>
              <a:gd name="T17" fmla="*/ 21 h 856"/>
              <a:gd name="T18" fmla="*/ 879 w 1888"/>
              <a:gd name="T19" fmla="*/ 68 h 856"/>
              <a:gd name="T20" fmla="*/ 1069 w 1888"/>
              <a:gd name="T21" fmla="*/ 155 h 856"/>
              <a:gd name="T22" fmla="*/ 1145 w 1888"/>
              <a:gd name="T23" fmla="*/ 137 h 856"/>
              <a:gd name="T24" fmla="*/ 1120 w 1888"/>
              <a:gd name="T25" fmla="*/ 217 h 856"/>
              <a:gd name="T26" fmla="*/ 1218 w 1888"/>
              <a:gd name="T27" fmla="*/ 304 h 856"/>
              <a:gd name="T28" fmla="*/ 1345 w 1888"/>
              <a:gd name="T29" fmla="*/ 274 h 856"/>
              <a:gd name="T30" fmla="*/ 1312 w 1888"/>
              <a:gd name="T31" fmla="*/ 211 h 856"/>
              <a:gd name="T32" fmla="*/ 1544 w 1888"/>
              <a:gd name="T33" fmla="*/ 265 h 856"/>
              <a:gd name="T34" fmla="*/ 1697 w 1888"/>
              <a:gd name="T35" fmla="*/ 375 h 856"/>
              <a:gd name="T36" fmla="*/ 1786 w 1888"/>
              <a:gd name="T37" fmla="*/ 432 h 856"/>
              <a:gd name="T38" fmla="*/ 1888 w 1888"/>
              <a:gd name="T39" fmla="*/ 543 h 856"/>
              <a:gd name="T40" fmla="*/ 1880 w 1888"/>
              <a:gd name="T41" fmla="*/ 545 h 856"/>
              <a:gd name="T42" fmla="*/ 1656 w 1888"/>
              <a:gd name="T43" fmla="*/ 682 h 856"/>
              <a:gd name="T44" fmla="*/ 1498 w 1888"/>
              <a:gd name="T45" fmla="*/ 771 h 856"/>
              <a:gd name="T46" fmla="*/ 1348 w 1888"/>
              <a:gd name="T47" fmla="*/ 841 h 856"/>
              <a:gd name="T48" fmla="*/ 1122 w 1888"/>
              <a:gd name="T49" fmla="*/ 791 h 856"/>
              <a:gd name="T50" fmla="*/ 804 w 1888"/>
              <a:gd name="T51" fmla="*/ 704 h 856"/>
              <a:gd name="T52" fmla="*/ 799 w 1888"/>
              <a:gd name="T53" fmla="*/ 787 h 856"/>
              <a:gd name="T54" fmla="*/ 724 w 1888"/>
              <a:gd name="T55" fmla="*/ 856 h 856"/>
              <a:gd name="T56" fmla="*/ 610 w 1888"/>
              <a:gd name="T57" fmla="*/ 854 h 856"/>
              <a:gd name="T58" fmla="*/ 456 w 1888"/>
              <a:gd name="T59" fmla="*/ 760 h 856"/>
              <a:gd name="T60" fmla="*/ 365 w 1888"/>
              <a:gd name="T61" fmla="*/ 707 h 856"/>
              <a:gd name="T62" fmla="*/ 237 w 1888"/>
              <a:gd name="T63" fmla="*/ 610 h 856"/>
              <a:gd name="T64" fmla="*/ 86 w 1888"/>
              <a:gd name="T65" fmla="*/ 449 h 856"/>
              <a:gd name="T66" fmla="*/ 0 w 1888"/>
              <a:gd name="T67" fmla="*/ 253 h 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88" h="856">
                <a:moveTo>
                  <a:pt x="0" y="253"/>
                </a:moveTo>
                <a:cubicBezTo>
                  <a:pt x="31" y="253"/>
                  <a:pt x="55" y="278"/>
                  <a:pt x="62" y="306"/>
                </a:cubicBezTo>
                <a:cubicBezTo>
                  <a:pt x="73" y="200"/>
                  <a:pt x="216" y="227"/>
                  <a:pt x="247" y="207"/>
                </a:cubicBezTo>
                <a:cubicBezTo>
                  <a:pt x="393" y="109"/>
                  <a:pt x="503" y="82"/>
                  <a:pt x="618" y="42"/>
                </a:cubicBezTo>
                <a:cubicBezTo>
                  <a:pt x="608" y="33"/>
                  <a:pt x="598" y="24"/>
                  <a:pt x="588" y="16"/>
                </a:cubicBezTo>
                <a:cubicBezTo>
                  <a:pt x="614" y="10"/>
                  <a:pt x="644" y="0"/>
                  <a:pt x="664" y="23"/>
                </a:cubicBezTo>
                <a:cubicBezTo>
                  <a:pt x="708" y="70"/>
                  <a:pt x="690" y="77"/>
                  <a:pt x="746" y="67"/>
                </a:cubicBezTo>
                <a:cubicBezTo>
                  <a:pt x="765" y="69"/>
                  <a:pt x="778" y="60"/>
                  <a:pt x="783" y="45"/>
                </a:cubicBezTo>
                <a:cubicBezTo>
                  <a:pt x="790" y="10"/>
                  <a:pt x="810" y="15"/>
                  <a:pt x="832" y="21"/>
                </a:cubicBezTo>
                <a:cubicBezTo>
                  <a:pt x="866" y="30"/>
                  <a:pt x="869" y="35"/>
                  <a:pt x="879" y="68"/>
                </a:cubicBezTo>
                <a:cubicBezTo>
                  <a:pt x="907" y="146"/>
                  <a:pt x="1065" y="61"/>
                  <a:pt x="1069" y="155"/>
                </a:cubicBezTo>
                <a:cubicBezTo>
                  <a:pt x="1084" y="139"/>
                  <a:pt x="1123" y="132"/>
                  <a:pt x="1145" y="137"/>
                </a:cubicBezTo>
                <a:cubicBezTo>
                  <a:pt x="1218" y="149"/>
                  <a:pt x="1149" y="196"/>
                  <a:pt x="1120" y="217"/>
                </a:cubicBezTo>
                <a:cubicBezTo>
                  <a:pt x="1171" y="235"/>
                  <a:pt x="1189" y="263"/>
                  <a:pt x="1218" y="304"/>
                </a:cubicBezTo>
                <a:cubicBezTo>
                  <a:pt x="1255" y="354"/>
                  <a:pt x="1313" y="295"/>
                  <a:pt x="1345" y="274"/>
                </a:cubicBezTo>
                <a:cubicBezTo>
                  <a:pt x="1326" y="258"/>
                  <a:pt x="1315" y="237"/>
                  <a:pt x="1312" y="211"/>
                </a:cubicBezTo>
                <a:cubicBezTo>
                  <a:pt x="1390" y="231"/>
                  <a:pt x="1461" y="290"/>
                  <a:pt x="1544" y="265"/>
                </a:cubicBezTo>
                <a:cubicBezTo>
                  <a:pt x="1549" y="434"/>
                  <a:pt x="1583" y="322"/>
                  <a:pt x="1697" y="375"/>
                </a:cubicBezTo>
                <a:cubicBezTo>
                  <a:pt x="1747" y="398"/>
                  <a:pt x="1761" y="383"/>
                  <a:pt x="1786" y="432"/>
                </a:cubicBezTo>
                <a:cubicBezTo>
                  <a:pt x="1807" y="443"/>
                  <a:pt x="1860" y="482"/>
                  <a:pt x="1888" y="543"/>
                </a:cubicBezTo>
                <a:cubicBezTo>
                  <a:pt x="1885" y="544"/>
                  <a:pt x="1883" y="545"/>
                  <a:pt x="1880" y="545"/>
                </a:cubicBezTo>
                <a:cubicBezTo>
                  <a:pt x="1829" y="529"/>
                  <a:pt x="1666" y="597"/>
                  <a:pt x="1656" y="682"/>
                </a:cubicBezTo>
                <a:cubicBezTo>
                  <a:pt x="1652" y="710"/>
                  <a:pt x="1525" y="771"/>
                  <a:pt x="1498" y="771"/>
                </a:cubicBezTo>
                <a:cubicBezTo>
                  <a:pt x="1398" y="772"/>
                  <a:pt x="1388" y="760"/>
                  <a:pt x="1348" y="841"/>
                </a:cubicBezTo>
                <a:cubicBezTo>
                  <a:pt x="1321" y="742"/>
                  <a:pt x="1184" y="813"/>
                  <a:pt x="1122" y="791"/>
                </a:cubicBezTo>
                <a:cubicBezTo>
                  <a:pt x="1043" y="764"/>
                  <a:pt x="886" y="699"/>
                  <a:pt x="804" y="704"/>
                </a:cubicBezTo>
                <a:cubicBezTo>
                  <a:pt x="808" y="733"/>
                  <a:pt x="796" y="759"/>
                  <a:pt x="799" y="787"/>
                </a:cubicBezTo>
                <a:cubicBezTo>
                  <a:pt x="757" y="782"/>
                  <a:pt x="725" y="815"/>
                  <a:pt x="724" y="856"/>
                </a:cubicBezTo>
                <a:cubicBezTo>
                  <a:pt x="688" y="822"/>
                  <a:pt x="632" y="840"/>
                  <a:pt x="610" y="854"/>
                </a:cubicBezTo>
                <a:cubicBezTo>
                  <a:pt x="572" y="840"/>
                  <a:pt x="479" y="760"/>
                  <a:pt x="456" y="760"/>
                </a:cubicBezTo>
                <a:cubicBezTo>
                  <a:pt x="431" y="742"/>
                  <a:pt x="395" y="725"/>
                  <a:pt x="365" y="707"/>
                </a:cubicBezTo>
                <a:cubicBezTo>
                  <a:pt x="326" y="684"/>
                  <a:pt x="280" y="627"/>
                  <a:pt x="237" y="610"/>
                </a:cubicBezTo>
                <a:cubicBezTo>
                  <a:pt x="167" y="582"/>
                  <a:pt x="150" y="484"/>
                  <a:pt x="86" y="449"/>
                </a:cubicBezTo>
                <a:cubicBezTo>
                  <a:pt x="176" y="370"/>
                  <a:pt x="8" y="365"/>
                  <a:pt x="0" y="25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8" name="꙱ Cyprus (Republic of Cyprus) (H)">
            <a:extLst>
              <a:ext uri="{FF2B5EF4-FFF2-40B4-BE49-F238E27FC236}">
                <a16:creationId xmlns:a16="http://schemas.microsoft.com/office/drawing/2014/main" id="{4C3F9C5B-8A8E-48D7-BD50-1441C7789DDC}"/>
              </a:ext>
            </a:extLst>
          </p:cNvPr>
          <p:cNvSpPr>
            <a:spLocks/>
          </p:cNvSpPr>
          <p:nvPr/>
        </p:nvSpPr>
        <p:spPr bwMode="auto">
          <a:xfrm>
            <a:off x="5194427" y="1328492"/>
            <a:ext cx="54748" cy="31995"/>
          </a:xfrm>
          <a:custGeom>
            <a:avLst/>
            <a:gdLst>
              <a:gd name="T0" fmla="*/ 12 w 671"/>
              <a:gd name="T1" fmla="*/ 240 h 392"/>
              <a:gd name="T2" fmla="*/ 0 w 671"/>
              <a:gd name="T3" fmla="*/ 208 h 392"/>
              <a:gd name="T4" fmla="*/ 146 w 671"/>
              <a:gd name="T5" fmla="*/ 175 h 392"/>
              <a:gd name="T6" fmla="*/ 230 w 671"/>
              <a:gd name="T7" fmla="*/ 110 h 392"/>
              <a:gd name="T8" fmla="*/ 436 w 671"/>
              <a:gd name="T9" fmla="*/ 105 h 392"/>
              <a:gd name="T10" fmla="*/ 671 w 671"/>
              <a:gd name="T11" fmla="*/ 0 h 392"/>
              <a:gd name="T12" fmla="*/ 511 w 671"/>
              <a:gd name="T13" fmla="*/ 130 h 392"/>
              <a:gd name="T14" fmla="*/ 537 w 671"/>
              <a:gd name="T15" fmla="*/ 240 h 392"/>
              <a:gd name="T16" fmla="*/ 426 w 671"/>
              <a:gd name="T17" fmla="*/ 257 h 392"/>
              <a:gd name="T18" fmla="*/ 362 w 671"/>
              <a:gd name="T19" fmla="*/ 320 h 392"/>
              <a:gd name="T20" fmla="*/ 240 w 671"/>
              <a:gd name="T21" fmla="*/ 392 h 392"/>
              <a:gd name="T22" fmla="*/ 12 w 671"/>
              <a:gd name="T23" fmla="*/ 24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71" h="392">
                <a:moveTo>
                  <a:pt x="12" y="240"/>
                </a:moveTo>
                <a:cubicBezTo>
                  <a:pt x="8" y="230"/>
                  <a:pt x="4" y="219"/>
                  <a:pt x="0" y="208"/>
                </a:cubicBezTo>
                <a:cubicBezTo>
                  <a:pt x="40" y="248"/>
                  <a:pt x="100" y="172"/>
                  <a:pt x="146" y="175"/>
                </a:cubicBezTo>
                <a:cubicBezTo>
                  <a:pt x="218" y="180"/>
                  <a:pt x="164" y="108"/>
                  <a:pt x="230" y="110"/>
                </a:cubicBezTo>
                <a:cubicBezTo>
                  <a:pt x="301" y="111"/>
                  <a:pt x="364" y="124"/>
                  <a:pt x="436" y="105"/>
                </a:cubicBezTo>
                <a:cubicBezTo>
                  <a:pt x="516" y="83"/>
                  <a:pt x="587" y="0"/>
                  <a:pt x="671" y="0"/>
                </a:cubicBezTo>
                <a:cubicBezTo>
                  <a:pt x="618" y="33"/>
                  <a:pt x="570" y="111"/>
                  <a:pt x="511" y="130"/>
                </a:cubicBezTo>
                <a:cubicBezTo>
                  <a:pt x="447" y="150"/>
                  <a:pt x="511" y="212"/>
                  <a:pt x="537" y="240"/>
                </a:cubicBezTo>
                <a:cubicBezTo>
                  <a:pt x="509" y="244"/>
                  <a:pt x="447" y="238"/>
                  <a:pt x="426" y="257"/>
                </a:cubicBezTo>
                <a:cubicBezTo>
                  <a:pt x="402" y="279"/>
                  <a:pt x="394" y="309"/>
                  <a:pt x="362" y="320"/>
                </a:cubicBezTo>
                <a:cubicBezTo>
                  <a:pt x="334" y="329"/>
                  <a:pt x="223" y="341"/>
                  <a:pt x="240" y="392"/>
                </a:cubicBezTo>
                <a:cubicBezTo>
                  <a:pt x="147" y="345"/>
                  <a:pt x="55" y="359"/>
                  <a:pt x="12" y="24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69" name="꙱ Curaçao (Netherlands (Kingdom of the Netherlands) (CW) (H)">
            <a:extLst>
              <a:ext uri="{FF2B5EF4-FFF2-40B4-BE49-F238E27FC236}">
                <a16:creationId xmlns:a16="http://schemas.microsoft.com/office/drawing/2014/main" id="{41CD557F-F097-4A0C-8458-BADE1C1E7C5C}"/>
              </a:ext>
            </a:extLst>
          </p:cNvPr>
          <p:cNvSpPr>
            <a:spLocks/>
          </p:cNvSpPr>
          <p:nvPr/>
        </p:nvSpPr>
        <p:spPr bwMode="auto">
          <a:xfrm>
            <a:off x="2604729" y="2013803"/>
            <a:ext cx="10330" cy="9289"/>
          </a:xfrm>
          <a:custGeom>
            <a:avLst/>
            <a:gdLst>
              <a:gd name="T0" fmla="*/ 122 w 122"/>
              <a:gd name="T1" fmla="*/ 116 h 116"/>
              <a:gd name="T2" fmla="*/ 0 w 122"/>
              <a:gd name="T3" fmla="*/ 0 h 116"/>
              <a:gd name="T4" fmla="*/ 122 w 122"/>
              <a:gd name="T5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2" h="116">
                <a:moveTo>
                  <a:pt x="122" y="116"/>
                </a:moveTo>
                <a:cubicBezTo>
                  <a:pt x="71" y="103"/>
                  <a:pt x="1" y="59"/>
                  <a:pt x="0" y="0"/>
                </a:cubicBezTo>
                <a:cubicBezTo>
                  <a:pt x="28" y="4"/>
                  <a:pt x="114" y="88"/>
                  <a:pt x="122" y="11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0" name="꙱ Cuba (Republic of Cuba) (CU) (H)">
            <a:extLst>
              <a:ext uri="{FF2B5EF4-FFF2-40B4-BE49-F238E27FC236}">
                <a16:creationId xmlns:a16="http://schemas.microsoft.com/office/drawing/2014/main" id="{93796F80-D283-48F4-99A2-B6EA1F905B0E}"/>
              </a:ext>
            </a:extLst>
          </p:cNvPr>
          <p:cNvSpPr>
            <a:spLocks noEditPoints="1"/>
          </p:cNvSpPr>
          <p:nvPr/>
        </p:nvSpPr>
        <p:spPr bwMode="auto">
          <a:xfrm>
            <a:off x="2232854" y="1691789"/>
            <a:ext cx="273741" cy="102178"/>
          </a:xfrm>
          <a:custGeom>
            <a:avLst/>
            <a:gdLst>
              <a:gd name="T0" fmla="*/ 193 w 3309"/>
              <a:gd name="T1" fmla="*/ 465 h 1242"/>
              <a:gd name="T2" fmla="*/ 492 w 3309"/>
              <a:gd name="T3" fmla="*/ 149 h 1242"/>
              <a:gd name="T4" fmla="*/ 1087 w 3309"/>
              <a:gd name="T5" fmla="*/ 56 h 1242"/>
              <a:gd name="T6" fmla="*/ 1229 w 3309"/>
              <a:gd name="T7" fmla="*/ 37 h 1242"/>
              <a:gd name="T8" fmla="*/ 1403 w 3309"/>
              <a:gd name="T9" fmla="*/ 81 h 1242"/>
              <a:gd name="T10" fmla="*/ 1636 w 3309"/>
              <a:gd name="T11" fmla="*/ 144 h 1242"/>
              <a:gd name="T12" fmla="*/ 1714 w 3309"/>
              <a:gd name="T13" fmla="*/ 273 h 1242"/>
              <a:gd name="T14" fmla="*/ 2055 w 3309"/>
              <a:gd name="T15" fmla="*/ 405 h 1242"/>
              <a:gd name="T16" fmla="*/ 2194 w 3309"/>
              <a:gd name="T17" fmla="*/ 477 h 1242"/>
              <a:gd name="T18" fmla="*/ 2331 w 3309"/>
              <a:gd name="T19" fmla="*/ 592 h 1242"/>
              <a:gd name="T20" fmla="*/ 2390 w 3309"/>
              <a:gd name="T21" fmla="*/ 613 h 1242"/>
              <a:gd name="T22" fmla="*/ 2361 w 3309"/>
              <a:gd name="T23" fmla="*/ 658 h 1242"/>
              <a:gd name="T24" fmla="*/ 2450 w 3309"/>
              <a:gd name="T25" fmla="*/ 699 h 1242"/>
              <a:gd name="T26" fmla="*/ 2500 w 3309"/>
              <a:gd name="T27" fmla="*/ 723 h 1242"/>
              <a:gd name="T28" fmla="*/ 2693 w 3309"/>
              <a:gd name="T29" fmla="*/ 782 h 1242"/>
              <a:gd name="T30" fmla="*/ 2797 w 3309"/>
              <a:gd name="T31" fmla="*/ 851 h 1242"/>
              <a:gd name="T32" fmla="*/ 2767 w 3309"/>
              <a:gd name="T33" fmla="*/ 913 h 1242"/>
              <a:gd name="T34" fmla="*/ 3215 w 3309"/>
              <a:gd name="T35" fmla="*/ 1071 h 1242"/>
              <a:gd name="T36" fmla="*/ 2929 w 3309"/>
              <a:gd name="T37" fmla="*/ 1202 h 1242"/>
              <a:gd name="T38" fmla="*/ 2847 w 3309"/>
              <a:gd name="T39" fmla="*/ 1219 h 1242"/>
              <a:gd name="T40" fmla="*/ 2126 w 3309"/>
              <a:gd name="T41" fmla="*/ 1237 h 1242"/>
              <a:gd name="T42" fmla="*/ 2324 w 3309"/>
              <a:gd name="T43" fmla="*/ 999 h 1242"/>
              <a:gd name="T44" fmla="*/ 1972 w 3309"/>
              <a:gd name="T45" fmla="*/ 826 h 1242"/>
              <a:gd name="T46" fmla="*/ 1909 w 3309"/>
              <a:gd name="T47" fmla="*/ 607 h 1242"/>
              <a:gd name="T48" fmla="*/ 1604 w 3309"/>
              <a:gd name="T49" fmla="*/ 573 h 1242"/>
              <a:gd name="T50" fmla="*/ 1396 w 3309"/>
              <a:gd name="T51" fmla="*/ 414 h 1242"/>
              <a:gd name="T52" fmla="*/ 1164 w 3309"/>
              <a:gd name="T53" fmla="*/ 435 h 1242"/>
              <a:gd name="T54" fmla="*/ 891 w 3309"/>
              <a:gd name="T55" fmla="*/ 331 h 1242"/>
              <a:gd name="T56" fmla="*/ 1011 w 3309"/>
              <a:gd name="T57" fmla="*/ 233 h 1242"/>
              <a:gd name="T58" fmla="*/ 519 w 3309"/>
              <a:gd name="T59" fmla="*/ 369 h 1242"/>
              <a:gd name="T60" fmla="*/ 331 w 3309"/>
              <a:gd name="T61" fmla="*/ 407 h 1242"/>
              <a:gd name="T62" fmla="*/ 143 w 3309"/>
              <a:gd name="T63" fmla="*/ 545 h 1242"/>
              <a:gd name="T64" fmla="*/ 12 w 3309"/>
              <a:gd name="T65" fmla="*/ 506 h 1242"/>
              <a:gd name="T66" fmla="*/ 2170 w 3309"/>
              <a:gd name="T67" fmla="*/ 450 h 1242"/>
              <a:gd name="T68" fmla="*/ 2191 w 3309"/>
              <a:gd name="T69" fmla="*/ 429 h 1242"/>
              <a:gd name="T70" fmla="*/ 2191 w 3309"/>
              <a:gd name="T71" fmla="*/ 429 h 1242"/>
              <a:gd name="T72" fmla="*/ 2075 w 3309"/>
              <a:gd name="T73" fmla="*/ 316 h 1242"/>
              <a:gd name="T74" fmla="*/ 2034 w 3309"/>
              <a:gd name="T75" fmla="*/ 316 h 1242"/>
              <a:gd name="T76" fmla="*/ 2081 w 3309"/>
              <a:gd name="T77" fmla="*/ 304 h 1242"/>
              <a:gd name="T78" fmla="*/ 1969 w 3309"/>
              <a:gd name="T79" fmla="*/ 996 h 1242"/>
              <a:gd name="T80" fmla="*/ 1969 w 3309"/>
              <a:gd name="T81" fmla="*/ 996 h 1242"/>
              <a:gd name="T82" fmla="*/ 1473 w 3309"/>
              <a:gd name="T83" fmla="*/ 117 h 1242"/>
              <a:gd name="T84" fmla="*/ 1505 w 3309"/>
              <a:gd name="T85" fmla="*/ 123 h 1242"/>
              <a:gd name="T86" fmla="*/ 529 w 3309"/>
              <a:gd name="T87" fmla="*/ 610 h 1242"/>
              <a:gd name="T88" fmla="*/ 662 w 3309"/>
              <a:gd name="T89" fmla="*/ 494 h 1242"/>
              <a:gd name="T90" fmla="*/ 603 w 3309"/>
              <a:gd name="T91" fmla="*/ 667 h 1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09" h="1242">
                <a:moveTo>
                  <a:pt x="12" y="506"/>
                </a:moveTo>
                <a:cubicBezTo>
                  <a:pt x="69" y="486"/>
                  <a:pt x="130" y="432"/>
                  <a:pt x="193" y="465"/>
                </a:cubicBezTo>
                <a:cubicBezTo>
                  <a:pt x="214" y="418"/>
                  <a:pt x="156" y="378"/>
                  <a:pt x="197" y="332"/>
                </a:cubicBezTo>
                <a:cubicBezTo>
                  <a:pt x="326" y="189"/>
                  <a:pt x="336" y="200"/>
                  <a:pt x="492" y="149"/>
                </a:cubicBezTo>
                <a:cubicBezTo>
                  <a:pt x="540" y="133"/>
                  <a:pt x="582" y="102"/>
                  <a:pt x="633" y="103"/>
                </a:cubicBezTo>
                <a:cubicBezTo>
                  <a:pt x="750" y="106"/>
                  <a:pt x="953" y="0"/>
                  <a:pt x="1087" y="56"/>
                </a:cubicBezTo>
                <a:cubicBezTo>
                  <a:pt x="1098" y="61"/>
                  <a:pt x="1110" y="69"/>
                  <a:pt x="1111" y="82"/>
                </a:cubicBezTo>
                <a:cubicBezTo>
                  <a:pt x="1149" y="64"/>
                  <a:pt x="1192" y="58"/>
                  <a:pt x="1229" y="37"/>
                </a:cubicBezTo>
                <a:cubicBezTo>
                  <a:pt x="1175" y="67"/>
                  <a:pt x="1235" y="88"/>
                  <a:pt x="1268" y="76"/>
                </a:cubicBezTo>
                <a:cubicBezTo>
                  <a:pt x="1299" y="65"/>
                  <a:pt x="1392" y="64"/>
                  <a:pt x="1403" y="81"/>
                </a:cubicBezTo>
                <a:cubicBezTo>
                  <a:pt x="1420" y="109"/>
                  <a:pt x="1465" y="150"/>
                  <a:pt x="1501" y="139"/>
                </a:cubicBezTo>
                <a:cubicBezTo>
                  <a:pt x="1543" y="126"/>
                  <a:pt x="1600" y="175"/>
                  <a:pt x="1636" y="144"/>
                </a:cubicBezTo>
                <a:cubicBezTo>
                  <a:pt x="1628" y="155"/>
                  <a:pt x="1620" y="165"/>
                  <a:pt x="1612" y="177"/>
                </a:cubicBezTo>
                <a:cubicBezTo>
                  <a:pt x="1680" y="195"/>
                  <a:pt x="1667" y="227"/>
                  <a:pt x="1714" y="273"/>
                </a:cubicBezTo>
                <a:cubicBezTo>
                  <a:pt x="1776" y="334"/>
                  <a:pt x="1804" y="319"/>
                  <a:pt x="1885" y="326"/>
                </a:cubicBezTo>
                <a:cubicBezTo>
                  <a:pt x="1963" y="333"/>
                  <a:pt x="1993" y="368"/>
                  <a:pt x="2055" y="405"/>
                </a:cubicBezTo>
                <a:cubicBezTo>
                  <a:pt x="2078" y="420"/>
                  <a:pt x="2112" y="416"/>
                  <a:pt x="2128" y="443"/>
                </a:cubicBezTo>
                <a:cubicBezTo>
                  <a:pt x="2142" y="467"/>
                  <a:pt x="2162" y="511"/>
                  <a:pt x="2194" y="477"/>
                </a:cubicBezTo>
                <a:cubicBezTo>
                  <a:pt x="2182" y="513"/>
                  <a:pt x="2212" y="538"/>
                  <a:pt x="2245" y="541"/>
                </a:cubicBezTo>
                <a:cubicBezTo>
                  <a:pt x="2284" y="545"/>
                  <a:pt x="2297" y="579"/>
                  <a:pt x="2331" y="592"/>
                </a:cubicBezTo>
                <a:cubicBezTo>
                  <a:pt x="2317" y="564"/>
                  <a:pt x="2307" y="527"/>
                  <a:pt x="2272" y="518"/>
                </a:cubicBezTo>
                <a:cubicBezTo>
                  <a:pt x="2303" y="525"/>
                  <a:pt x="2407" y="565"/>
                  <a:pt x="2390" y="613"/>
                </a:cubicBezTo>
                <a:cubicBezTo>
                  <a:pt x="2369" y="610"/>
                  <a:pt x="2348" y="605"/>
                  <a:pt x="2328" y="598"/>
                </a:cubicBezTo>
                <a:cubicBezTo>
                  <a:pt x="2342" y="617"/>
                  <a:pt x="2348" y="638"/>
                  <a:pt x="2361" y="658"/>
                </a:cubicBezTo>
                <a:cubicBezTo>
                  <a:pt x="2406" y="580"/>
                  <a:pt x="2420" y="669"/>
                  <a:pt x="2473" y="670"/>
                </a:cubicBezTo>
                <a:cubicBezTo>
                  <a:pt x="2466" y="680"/>
                  <a:pt x="2458" y="690"/>
                  <a:pt x="2450" y="699"/>
                </a:cubicBezTo>
                <a:cubicBezTo>
                  <a:pt x="2469" y="688"/>
                  <a:pt x="2490" y="685"/>
                  <a:pt x="2512" y="690"/>
                </a:cubicBezTo>
                <a:cubicBezTo>
                  <a:pt x="2508" y="701"/>
                  <a:pt x="2504" y="712"/>
                  <a:pt x="2500" y="723"/>
                </a:cubicBezTo>
                <a:cubicBezTo>
                  <a:pt x="2523" y="727"/>
                  <a:pt x="2542" y="737"/>
                  <a:pt x="2559" y="753"/>
                </a:cubicBezTo>
                <a:cubicBezTo>
                  <a:pt x="2555" y="672"/>
                  <a:pt x="2669" y="766"/>
                  <a:pt x="2693" y="782"/>
                </a:cubicBezTo>
                <a:cubicBezTo>
                  <a:pt x="2723" y="804"/>
                  <a:pt x="2751" y="778"/>
                  <a:pt x="2783" y="775"/>
                </a:cubicBezTo>
                <a:cubicBezTo>
                  <a:pt x="2836" y="770"/>
                  <a:pt x="2855" y="843"/>
                  <a:pt x="2797" y="851"/>
                </a:cubicBezTo>
                <a:cubicBezTo>
                  <a:pt x="2808" y="857"/>
                  <a:pt x="2819" y="863"/>
                  <a:pt x="2830" y="869"/>
                </a:cubicBezTo>
                <a:cubicBezTo>
                  <a:pt x="2805" y="876"/>
                  <a:pt x="2783" y="892"/>
                  <a:pt x="2767" y="913"/>
                </a:cubicBezTo>
                <a:cubicBezTo>
                  <a:pt x="2852" y="931"/>
                  <a:pt x="2996" y="901"/>
                  <a:pt x="3063" y="959"/>
                </a:cubicBezTo>
                <a:cubicBezTo>
                  <a:pt x="3120" y="1008"/>
                  <a:pt x="3135" y="1060"/>
                  <a:pt x="3215" y="1071"/>
                </a:cubicBezTo>
                <a:cubicBezTo>
                  <a:pt x="3309" y="1084"/>
                  <a:pt x="3185" y="1149"/>
                  <a:pt x="3146" y="1154"/>
                </a:cubicBezTo>
                <a:cubicBezTo>
                  <a:pt x="3134" y="1155"/>
                  <a:pt x="2933" y="1209"/>
                  <a:pt x="2929" y="1202"/>
                </a:cubicBezTo>
                <a:cubicBezTo>
                  <a:pt x="2930" y="1192"/>
                  <a:pt x="2936" y="1183"/>
                  <a:pt x="2945" y="1177"/>
                </a:cubicBezTo>
                <a:cubicBezTo>
                  <a:pt x="2908" y="1177"/>
                  <a:pt x="2910" y="1225"/>
                  <a:pt x="2847" y="1219"/>
                </a:cubicBezTo>
                <a:cubicBezTo>
                  <a:pt x="2779" y="1212"/>
                  <a:pt x="2715" y="1188"/>
                  <a:pt x="2646" y="1185"/>
                </a:cubicBezTo>
                <a:cubicBezTo>
                  <a:pt x="2473" y="1177"/>
                  <a:pt x="2299" y="1242"/>
                  <a:pt x="2126" y="1237"/>
                </a:cubicBezTo>
                <a:cubicBezTo>
                  <a:pt x="2129" y="1145"/>
                  <a:pt x="2242" y="1123"/>
                  <a:pt x="2302" y="1079"/>
                </a:cubicBezTo>
                <a:cubicBezTo>
                  <a:pt x="2337" y="1052"/>
                  <a:pt x="2359" y="1028"/>
                  <a:pt x="2324" y="999"/>
                </a:cubicBezTo>
                <a:cubicBezTo>
                  <a:pt x="2298" y="978"/>
                  <a:pt x="2335" y="911"/>
                  <a:pt x="2273" y="926"/>
                </a:cubicBezTo>
                <a:cubicBezTo>
                  <a:pt x="2156" y="955"/>
                  <a:pt x="2039" y="933"/>
                  <a:pt x="1972" y="826"/>
                </a:cubicBezTo>
                <a:cubicBezTo>
                  <a:pt x="1938" y="770"/>
                  <a:pt x="1962" y="680"/>
                  <a:pt x="1925" y="636"/>
                </a:cubicBezTo>
                <a:cubicBezTo>
                  <a:pt x="1909" y="617"/>
                  <a:pt x="1875" y="625"/>
                  <a:pt x="1909" y="607"/>
                </a:cubicBezTo>
                <a:cubicBezTo>
                  <a:pt x="1856" y="582"/>
                  <a:pt x="1803" y="622"/>
                  <a:pt x="1752" y="627"/>
                </a:cubicBezTo>
                <a:cubicBezTo>
                  <a:pt x="1698" y="632"/>
                  <a:pt x="1653" y="582"/>
                  <a:pt x="1604" y="573"/>
                </a:cubicBezTo>
                <a:cubicBezTo>
                  <a:pt x="1556" y="564"/>
                  <a:pt x="1526" y="572"/>
                  <a:pt x="1500" y="541"/>
                </a:cubicBezTo>
                <a:cubicBezTo>
                  <a:pt x="1459" y="491"/>
                  <a:pt x="1404" y="494"/>
                  <a:pt x="1396" y="414"/>
                </a:cubicBezTo>
                <a:cubicBezTo>
                  <a:pt x="1387" y="481"/>
                  <a:pt x="1185" y="461"/>
                  <a:pt x="1182" y="373"/>
                </a:cubicBezTo>
                <a:cubicBezTo>
                  <a:pt x="1170" y="392"/>
                  <a:pt x="1164" y="413"/>
                  <a:pt x="1164" y="435"/>
                </a:cubicBezTo>
                <a:cubicBezTo>
                  <a:pt x="1146" y="434"/>
                  <a:pt x="1132" y="427"/>
                  <a:pt x="1122" y="412"/>
                </a:cubicBezTo>
                <a:cubicBezTo>
                  <a:pt x="1082" y="364"/>
                  <a:pt x="1011" y="445"/>
                  <a:pt x="891" y="331"/>
                </a:cubicBezTo>
                <a:cubicBezTo>
                  <a:pt x="919" y="301"/>
                  <a:pt x="972" y="317"/>
                  <a:pt x="1007" y="311"/>
                </a:cubicBezTo>
                <a:cubicBezTo>
                  <a:pt x="1060" y="302"/>
                  <a:pt x="1057" y="248"/>
                  <a:pt x="1011" y="233"/>
                </a:cubicBezTo>
                <a:cubicBezTo>
                  <a:pt x="920" y="202"/>
                  <a:pt x="749" y="199"/>
                  <a:pt x="668" y="253"/>
                </a:cubicBezTo>
                <a:cubicBezTo>
                  <a:pt x="617" y="286"/>
                  <a:pt x="560" y="323"/>
                  <a:pt x="519" y="369"/>
                </a:cubicBezTo>
                <a:cubicBezTo>
                  <a:pt x="481" y="411"/>
                  <a:pt x="454" y="379"/>
                  <a:pt x="409" y="398"/>
                </a:cubicBezTo>
                <a:cubicBezTo>
                  <a:pt x="383" y="409"/>
                  <a:pt x="356" y="392"/>
                  <a:pt x="331" y="407"/>
                </a:cubicBezTo>
                <a:cubicBezTo>
                  <a:pt x="305" y="423"/>
                  <a:pt x="314" y="448"/>
                  <a:pt x="294" y="468"/>
                </a:cubicBezTo>
                <a:cubicBezTo>
                  <a:pt x="253" y="509"/>
                  <a:pt x="186" y="505"/>
                  <a:pt x="143" y="545"/>
                </a:cubicBezTo>
                <a:cubicBezTo>
                  <a:pt x="156" y="425"/>
                  <a:pt x="14" y="576"/>
                  <a:pt x="0" y="497"/>
                </a:cubicBezTo>
                <a:cubicBezTo>
                  <a:pt x="4" y="500"/>
                  <a:pt x="8" y="503"/>
                  <a:pt x="12" y="506"/>
                </a:cubicBezTo>
                <a:close/>
                <a:moveTo>
                  <a:pt x="2230" y="497"/>
                </a:moveTo>
                <a:cubicBezTo>
                  <a:pt x="2210" y="482"/>
                  <a:pt x="2190" y="466"/>
                  <a:pt x="2170" y="450"/>
                </a:cubicBezTo>
                <a:cubicBezTo>
                  <a:pt x="2213" y="411"/>
                  <a:pt x="2296" y="454"/>
                  <a:pt x="2230" y="497"/>
                </a:cubicBezTo>
                <a:close/>
                <a:moveTo>
                  <a:pt x="2191" y="429"/>
                </a:moveTo>
                <a:cubicBezTo>
                  <a:pt x="2157" y="424"/>
                  <a:pt x="2137" y="388"/>
                  <a:pt x="2159" y="358"/>
                </a:cubicBezTo>
                <a:cubicBezTo>
                  <a:pt x="2168" y="375"/>
                  <a:pt x="2203" y="405"/>
                  <a:pt x="2191" y="429"/>
                </a:cubicBezTo>
                <a:close/>
                <a:moveTo>
                  <a:pt x="2150" y="370"/>
                </a:moveTo>
                <a:cubicBezTo>
                  <a:pt x="2123" y="354"/>
                  <a:pt x="2083" y="353"/>
                  <a:pt x="2075" y="316"/>
                </a:cubicBezTo>
                <a:cubicBezTo>
                  <a:pt x="2122" y="289"/>
                  <a:pt x="2133" y="338"/>
                  <a:pt x="2150" y="370"/>
                </a:cubicBezTo>
                <a:close/>
                <a:moveTo>
                  <a:pt x="2034" y="316"/>
                </a:moveTo>
                <a:cubicBezTo>
                  <a:pt x="2013" y="309"/>
                  <a:pt x="1994" y="300"/>
                  <a:pt x="1975" y="290"/>
                </a:cubicBezTo>
                <a:cubicBezTo>
                  <a:pt x="2008" y="274"/>
                  <a:pt x="2069" y="250"/>
                  <a:pt x="2081" y="304"/>
                </a:cubicBezTo>
                <a:cubicBezTo>
                  <a:pt x="2065" y="308"/>
                  <a:pt x="2050" y="312"/>
                  <a:pt x="2034" y="316"/>
                </a:cubicBezTo>
                <a:close/>
                <a:moveTo>
                  <a:pt x="1969" y="996"/>
                </a:moveTo>
                <a:cubicBezTo>
                  <a:pt x="1957" y="987"/>
                  <a:pt x="1946" y="977"/>
                  <a:pt x="1936" y="966"/>
                </a:cubicBezTo>
                <a:cubicBezTo>
                  <a:pt x="1963" y="966"/>
                  <a:pt x="1962" y="975"/>
                  <a:pt x="1969" y="996"/>
                </a:cubicBezTo>
                <a:close/>
                <a:moveTo>
                  <a:pt x="1505" y="123"/>
                </a:moveTo>
                <a:cubicBezTo>
                  <a:pt x="1495" y="121"/>
                  <a:pt x="1484" y="119"/>
                  <a:pt x="1473" y="117"/>
                </a:cubicBezTo>
                <a:cubicBezTo>
                  <a:pt x="1483" y="111"/>
                  <a:pt x="1494" y="106"/>
                  <a:pt x="1505" y="103"/>
                </a:cubicBezTo>
                <a:cubicBezTo>
                  <a:pt x="1505" y="110"/>
                  <a:pt x="1505" y="116"/>
                  <a:pt x="1505" y="123"/>
                </a:cubicBezTo>
                <a:close/>
                <a:moveTo>
                  <a:pt x="603" y="667"/>
                </a:moveTo>
                <a:cubicBezTo>
                  <a:pt x="571" y="659"/>
                  <a:pt x="536" y="647"/>
                  <a:pt x="529" y="610"/>
                </a:cubicBezTo>
                <a:cubicBezTo>
                  <a:pt x="592" y="679"/>
                  <a:pt x="566" y="557"/>
                  <a:pt x="566" y="538"/>
                </a:cubicBezTo>
                <a:cubicBezTo>
                  <a:pt x="567" y="496"/>
                  <a:pt x="631" y="480"/>
                  <a:pt x="662" y="494"/>
                </a:cubicBezTo>
                <a:cubicBezTo>
                  <a:pt x="695" y="510"/>
                  <a:pt x="720" y="570"/>
                  <a:pt x="719" y="604"/>
                </a:cubicBezTo>
                <a:cubicBezTo>
                  <a:pt x="718" y="651"/>
                  <a:pt x="635" y="657"/>
                  <a:pt x="603" y="66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1" name="꙱ Croatia (Republic of Croatia) (HR) (H)">
            <a:extLst>
              <a:ext uri="{FF2B5EF4-FFF2-40B4-BE49-F238E27FC236}">
                <a16:creationId xmlns:a16="http://schemas.microsoft.com/office/drawing/2014/main" id="{53699E47-B706-4705-9BB3-0C601FFDAA7A}"/>
              </a:ext>
            </a:extLst>
          </p:cNvPr>
          <p:cNvSpPr>
            <a:spLocks noEditPoints="1"/>
          </p:cNvSpPr>
          <p:nvPr/>
        </p:nvSpPr>
        <p:spPr bwMode="auto">
          <a:xfrm>
            <a:off x="4729583" y="1009575"/>
            <a:ext cx="137387" cy="119723"/>
          </a:xfrm>
          <a:custGeom>
            <a:avLst/>
            <a:gdLst>
              <a:gd name="T0" fmla="*/ 149 w 1665"/>
              <a:gd name="T1" fmla="*/ 382 h 1455"/>
              <a:gd name="T2" fmla="*/ 459 w 1665"/>
              <a:gd name="T3" fmla="*/ 392 h 1455"/>
              <a:gd name="T4" fmla="*/ 490 w 1665"/>
              <a:gd name="T5" fmla="*/ 312 h 1455"/>
              <a:gd name="T6" fmla="*/ 707 w 1665"/>
              <a:gd name="T7" fmla="*/ 101 h 1455"/>
              <a:gd name="T8" fmla="*/ 781 w 1665"/>
              <a:gd name="T9" fmla="*/ 78 h 1455"/>
              <a:gd name="T10" fmla="*/ 864 w 1665"/>
              <a:gd name="T11" fmla="*/ 42 h 1455"/>
              <a:gd name="T12" fmla="*/ 1267 w 1665"/>
              <a:gd name="T13" fmla="*/ 292 h 1455"/>
              <a:gd name="T14" fmla="*/ 1527 w 1665"/>
              <a:gd name="T15" fmla="*/ 339 h 1455"/>
              <a:gd name="T16" fmla="*/ 1665 w 1665"/>
              <a:gd name="T17" fmla="*/ 491 h 1455"/>
              <a:gd name="T18" fmla="*/ 1565 w 1665"/>
              <a:gd name="T19" fmla="*/ 602 h 1455"/>
              <a:gd name="T20" fmla="*/ 1464 w 1665"/>
              <a:gd name="T21" fmla="*/ 548 h 1455"/>
              <a:gd name="T22" fmla="*/ 1245 w 1665"/>
              <a:gd name="T23" fmla="*/ 531 h 1455"/>
              <a:gd name="T24" fmla="*/ 843 w 1665"/>
              <a:gd name="T25" fmla="*/ 501 h 1455"/>
              <a:gd name="T26" fmla="*/ 644 w 1665"/>
              <a:gd name="T27" fmla="*/ 567 h 1455"/>
              <a:gd name="T28" fmla="*/ 754 w 1665"/>
              <a:gd name="T29" fmla="*/ 714 h 1455"/>
              <a:gd name="T30" fmla="*/ 914 w 1665"/>
              <a:gd name="T31" fmla="*/ 955 h 1455"/>
              <a:gd name="T32" fmla="*/ 1182 w 1665"/>
              <a:gd name="T33" fmla="*/ 1283 h 1455"/>
              <a:gd name="T34" fmla="*/ 769 w 1665"/>
              <a:gd name="T35" fmla="*/ 1083 h 1455"/>
              <a:gd name="T36" fmla="*/ 649 w 1665"/>
              <a:gd name="T37" fmla="*/ 995 h 1455"/>
              <a:gd name="T38" fmla="*/ 585 w 1665"/>
              <a:gd name="T39" fmla="*/ 823 h 1455"/>
              <a:gd name="T40" fmla="*/ 387 w 1665"/>
              <a:gd name="T41" fmla="*/ 539 h 1455"/>
              <a:gd name="T42" fmla="*/ 193 w 1665"/>
              <a:gd name="T43" fmla="*/ 562 h 1455"/>
              <a:gd name="T44" fmla="*/ 121 w 1665"/>
              <a:gd name="T45" fmla="*/ 642 h 1455"/>
              <a:gd name="T46" fmla="*/ 0 w 1665"/>
              <a:gd name="T47" fmla="*/ 389 h 1455"/>
              <a:gd name="T48" fmla="*/ 1232 w 1665"/>
              <a:gd name="T49" fmla="*/ 1372 h 1455"/>
              <a:gd name="T50" fmla="*/ 1232 w 1665"/>
              <a:gd name="T51" fmla="*/ 1372 h 1455"/>
              <a:gd name="T52" fmla="*/ 852 w 1665"/>
              <a:gd name="T53" fmla="*/ 1203 h 1455"/>
              <a:gd name="T54" fmla="*/ 1033 w 1665"/>
              <a:gd name="T55" fmla="*/ 1224 h 1455"/>
              <a:gd name="T56" fmla="*/ 917 w 1665"/>
              <a:gd name="T57" fmla="*/ 1292 h 1455"/>
              <a:gd name="T58" fmla="*/ 979 w 1665"/>
              <a:gd name="T59" fmla="*/ 1301 h 1455"/>
              <a:gd name="T60" fmla="*/ 849 w 1665"/>
              <a:gd name="T61" fmla="*/ 1129 h 1455"/>
              <a:gd name="T62" fmla="*/ 923 w 1665"/>
              <a:gd name="T63" fmla="*/ 1173 h 1455"/>
              <a:gd name="T64" fmla="*/ 804 w 1665"/>
              <a:gd name="T65" fmla="*/ 1135 h 1455"/>
              <a:gd name="T66" fmla="*/ 787 w 1665"/>
              <a:gd name="T67" fmla="*/ 1087 h 1455"/>
              <a:gd name="T68" fmla="*/ 787 w 1665"/>
              <a:gd name="T69" fmla="*/ 1087 h 1455"/>
              <a:gd name="T70" fmla="*/ 650 w 1665"/>
              <a:gd name="T71" fmla="*/ 1043 h 1455"/>
              <a:gd name="T72" fmla="*/ 504 w 1665"/>
              <a:gd name="T73" fmla="*/ 906 h 1455"/>
              <a:gd name="T74" fmla="*/ 504 w 1665"/>
              <a:gd name="T75" fmla="*/ 906 h 1455"/>
              <a:gd name="T76" fmla="*/ 567 w 1665"/>
              <a:gd name="T77" fmla="*/ 1004 h 1455"/>
              <a:gd name="T78" fmla="*/ 436 w 1665"/>
              <a:gd name="T79" fmla="*/ 897 h 1455"/>
              <a:gd name="T80" fmla="*/ 484 w 1665"/>
              <a:gd name="T81" fmla="*/ 936 h 1455"/>
              <a:gd name="T82" fmla="*/ 433 w 1665"/>
              <a:gd name="T83" fmla="*/ 758 h 1455"/>
              <a:gd name="T84" fmla="*/ 493 w 1665"/>
              <a:gd name="T85" fmla="*/ 784 h 1455"/>
              <a:gd name="T86" fmla="*/ 403 w 1665"/>
              <a:gd name="T87" fmla="*/ 844 h 1455"/>
              <a:gd name="T88" fmla="*/ 403 w 1665"/>
              <a:gd name="T89" fmla="*/ 844 h 1455"/>
              <a:gd name="T90" fmla="*/ 374 w 1665"/>
              <a:gd name="T91" fmla="*/ 639 h 1455"/>
              <a:gd name="T92" fmla="*/ 323 w 1665"/>
              <a:gd name="T93" fmla="*/ 562 h 1455"/>
              <a:gd name="T94" fmla="*/ 371 w 1665"/>
              <a:gd name="T95" fmla="*/ 562 h 1455"/>
              <a:gd name="T96" fmla="*/ 297 w 1665"/>
              <a:gd name="T97" fmla="*/ 746 h 1455"/>
              <a:gd name="T98" fmla="*/ 297 w 1665"/>
              <a:gd name="T99" fmla="*/ 746 h 1455"/>
              <a:gd name="T100" fmla="*/ 231 w 1665"/>
              <a:gd name="T101" fmla="*/ 499 h 1455"/>
              <a:gd name="T102" fmla="*/ 246 w 1665"/>
              <a:gd name="T103" fmla="*/ 562 h 1455"/>
              <a:gd name="T104" fmla="*/ 1236 w 1665"/>
              <a:gd name="T105" fmla="*/ 1297 h 1455"/>
              <a:gd name="T106" fmla="*/ 1440 w 1665"/>
              <a:gd name="T107" fmla="*/ 1417 h 1455"/>
              <a:gd name="T108" fmla="*/ 1449 w 1665"/>
              <a:gd name="T109" fmla="*/ 1455 h 1455"/>
              <a:gd name="T110" fmla="*/ 1167 w 1665"/>
              <a:gd name="T111" fmla="*/ 1316 h 1455"/>
              <a:gd name="T112" fmla="*/ 1226 w 1665"/>
              <a:gd name="T113" fmla="*/ 1322 h 1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5" h="1455">
                <a:moveTo>
                  <a:pt x="27" y="392"/>
                </a:moveTo>
                <a:cubicBezTo>
                  <a:pt x="149" y="421"/>
                  <a:pt x="97" y="396"/>
                  <a:pt x="149" y="382"/>
                </a:cubicBezTo>
                <a:cubicBezTo>
                  <a:pt x="159" y="379"/>
                  <a:pt x="216" y="436"/>
                  <a:pt x="303" y="326"/>
                </a:cubicBezTo>
                <a:cubicBezTo>
                  <a:pt x="357" y="379"/>
                  <a:pt x="401" y="360"/>
                  <a:pt x="459" y="392"/>
                </a:cubicBezTo>
                <a:cubicBezTo>
                  <a:pt x="535" y="435"/>
                  <a:pt x="497" y="341"/>
                  <a:pt x="531" y="333"/>
                </a:cubicBezTo>
                <a:cubicBezTo>
                  <a:pt x="516" y="330"/>
                  <a:pt x="504" y="317"/>
                  <a:pt x="490" y="312"/>
                </a:cubicBezTo>
                <a:cubicBezTo>
                  <a:pt x="607" y="228"/>
                  <a:pt x="635" y="316"/>
                  <a:pt x="592" y="156"/>
                </a:cubicBezTo>
                <a:cubicBezTo>
                  <a:pt x="585" y="135"/>
                  <a:pt x="677" y="124"/>
                  <a:pt x="707" y="101"/>
                </a:cubicBezTo>
                <a:cubicBezTo>
                  <a:pt x="714" y="96"/>
                  <a:pt x="719" y="90"/>
                  <a:pt x="720" y="83"/>
                </a:cubicBezTo>
                <a:cubicBezTo>
                  <a:pt x="724" y="54"/>
                  <a:pt x="757" y="77"/>
                  <a:pt x="781" y="78"/>
                </a:cubicBezTo>
                <a:cubicBezTo>
                  <a:pt x="713" y="0"/>
                  <a:pt x="814" y="17"/>
                  <a:pt x="862" y="42"/>
                </a:cubicBezTo>
                <a:cubicBezTo>
                  <a:pt x="863" y="42"/>
                  <a:pt x="864" y="42"/>
                  <a:pt x="864" y="42"/>
                </a:cubicBezTo>
                <a:cubicBezTo>
                  <a:pt x="889" y="60"/>
                  <a:pt x="1022" y="155"/>
                  <a:pt x="1027" y="162"/>
                </a:cubicBezTo>
                <a:cubicBezTo>
                  <a:pt x="1092" y="227"/>
                  <a:pt x="1173" y="262"/>
                  <a:pt x="1267" y="292"/>
                </a:cubicBezTo>
                <a:cubicBezTo>
                  <a:pt x="1475" y="300"/>
                  <a:pt x="1398" y="247"/>
                  <a:pt x="1489" y="230"/>
                </a:cubicBezTo>
                <a:cubicBezTo>
                  <a:pt x="1506" y="269"/>
                  <a:pt x="1525" y="312"/>
                  <a:pt x="1527" y="339"/>
                </a:cubicBezTo>
                <a:cubicBezTo>
                  <a:pt x="1533" y="367"/>
                  <a:pt x="1542" y="375"/>
                  <a:pt x="1570" y="376"/>
                </a:cubicBezTo>
                <a:cubicBezTo>
                  <a:pt x="1490" y="432"/>
                  <a:pt x="1638" y="466"/>
                  <a:pt x="1665" y="491"/>
                </a:cubicBezTo>
                <a:cubicBezTo>
                  <a:pt x="1615" y="500"/>
                  <a:pt x="1586" y="509"/>
                  <a:pt x="1573" y="514"/>
                </a:cubicBezTo>
                <a:cubicBezTo>
                  <a:pt x="1595" y="557"/>
                  <a:pt x="1578" y="581"/>
                  <a:pt x="1565" y="602"/>
                </a:cubicBezTo>
                <a:cubicBezTo>
                  <a:pt x="1548" y="615"/>
                  <a:pt x="1521" y="613"/>
                  <a:pt x="1505" y="597"/>
                </a:cubicBezTo>
                <a:cubicBezTo>
                  <a:pt x="1492" y="588"/>
                  <a:pt x="1497" y="559"/>
                  <a:pt x="1464" y="548"/>
                </a:cubicBezTo>
                <a:cubicBezTo>
                  <a:pt x="1416" y="529"/>
                  <a:pt x="1372" y="518"/>
                  <a:pt x="1322" y="529"/>
                </a:cubicBezTo>
                <a:cubicBezTo>
                  <a:pt x="1280" y="538"/>
                  <a:pt x="1292" y="498"/>
                  <a:pt x="1245" y="531"/>
                </a:cubicBezTo>
                <a:cubicBezTo>
                  <a:pt x="1213" y="554"/>
                  <a:pt x="954" y="448"/>
                  <a:pt x="947" y="493"/>
                </a:cubicBezTo>
                <a:cubicBezTo>
                  <a:pt x="917" y="487"/>
                  <a:pt x="859" y="461"/>
                  <a:pt x="843" y="501"/>
                </a:cubicBezTo>
                <a:cubicBezTo>
                  <a:pt x="799" y="613"/>
                  <a:pt x="745" y="512"/>
                  <a:pt x="689" y="490"/>
                </a:cubicBezTo>
                <a:cubicBezTo>
                  <a:pt x="630" y="466"/>
                  <a:pt x="647" y="543"/>
                  <a:pt x="644" y="567"/>
                </a:cubicBezTo>
                <a:cubicBezTo>
                  <a:pt x="644" y="599"/>
                  <a:pt x="643" y="638"/>
                  <a:pt x="655" y="646"/>
                </a:cubicBezTo>
                <a:cubicBezTo>
                  <a:pt x="690" y="671"/>
                  <a:pt x="726" y="680"/>
                  <a:pt x="754" y="714"/>
                </a:cubicBezTo>
                <a:cubicBezTo>
                  <a:pt x="791" y="759"/>
                  <a:pt x="766" y="824"/>
                  <a:pt x="805" y="865"/>
                </a:cubicBezTo>
                <a:cubicBezTo>
                  <a:pt x="838" y="899"/>
                  <a:pt x="881" y="918"/>
                  <a:pt x="914" y="955"/>
                </a:cubicBezTo>
                <a:cubicBezTo>
                  <a:pt x="981" y="1031"/>
                  <a:pt x="1028" y="1055"/>
                  <a:pt x="1098" y="1142"/>
                </a:cubicBezTo>
                <a:cubicBezTo>
                  <a:pt x="1099" y="1142"/>
                  <a:pt x="1262" y="1292"/>
                  <a:pt x="1182" y="1283"/>
                </a:cubicBezTo>
                <a:cubicBezTo>
                  <a:pt x="1170" y="1280"/>
                  <a:pt x="1153" y="1268"/>
                  <a:pt x="1133" y="1245"/>
                </a:cubicBezTo>
                <a:cubicBezTo>
                  <a:pt x="1061" y="1162"/>
                  <a:pt x="884" y="1040"/>
                  <a:pt x="769" y="1083"/>
                </a:cubicBezTo>
                <a:cubicBezTo>
                  <a:pt x="739" y="1094"/>
                  <a:pt x="723" y="1082"/>
                  <a:pt x="704" y="1057"/>
                </a:cubicBezTo>
                <a:cubicBezTo>
                  <a:pt x="680" y="1026"/>
                  <a:pt x="694" y="1018"/>
                  <a:pt x="649" y="995"/>
                </a:cubicBezTo>
                <a:cubicBezTo>
                  <a:pt x="583" y="962"/>
                  <a:pt x="492" y="888"/>
                  <a:pt x="466" y="817"/>
                </a:cubicBezTo>
                <a:cubicBezTo>
                  <a:pt x="507" y="810"/>
                  <a:pt x="544" y="816"/>
                  <a:pt x="585" y="823"/>
                </a:cubicBezTo>
                <a:cubicBezTo>
                  <a:pt x="531" y="784"/>
                  <a:pt x="466" y="754"/>
                  <a:pt x="428" y="697"/>
                </a:cubicBezTo>
                <a:cubicBezTo>
                  <a:pt x="397" y="649"/>
                  <a:pt x="418" y="587"/>
                  <a:pt x="387" y="539"/>
                </a:cubicBezTo>
                <a:cubicBezTo>
                  <a:pt x="361" y="497"/>
                  <a:pt x="301" y="457"/>
                  <a:pt x="253" y="444"/>
                </a:cubicBezTo>
                <a:cubicBezTo>
                  <a:pt x="218" y="434"/>
                  <a:pt x="186" y="536"/>
                  <a:pt x="193" y="562"/>
                </a:cubicBezTo>
                <a:cubicBezTo>
                  <a:pt x="178" y="555"/>
                  <a:pt x="172" y="560"/>
                  <a:pt x="160" y="547"/>
                </a:cubicBezTo>
                <a:cubicBezTo>
                  <a:pt x="156" y="581"/>
                  <a:pt x="147" y="617"/>
                  <a:pt x="121" y="642"/>
                </a:cubicBezTo>
                <a:cubicBezTo>
                  <a:pt x="100" y="626"/>
                  <a:pt x="32" y="541"/>
                  <a:pt x="65" y="514"/>
                </a:cubicBezTo>
                <a:cubicBezTo>
                  <a:pt x="27" y="523"/>
                  <a:pt x="9" y="420"/>
                  <a:pt x="0" y="389"/>
                </a:cubicBezTo>
                <a:cubicBezTo>
                  <a:pt x="9" y="390"/>
                  <a:pt x="18" y="391"/>
                  <a:pt x="27" y="392"/>
                </a:cubicBezTo>
                <a:close/>
                <a:moveTo>
                  <a:pt x="1232" y="1372"/>
                </a:moveTo>
                <a:cubicBezTo>
                  <a:pt x="1202" y="1362"/>
                  <a:pt x="1171" y="1358"/>
                  <a:pt x="1140" y="1351"/>
                </a:cubicBezTo>
                <a:cubicBezTo>
                  <a:pt x="1171" y="1344"/>
                  <a:pt x="1205" y="1356"/>
                  <a:pt x="1232" y="1372"/>
                </a:cubicBezTo>
                <a:close/>
                <a:moveTo>
                  <a:pt x="1033" y="1224"/>
                </a:moveTo>
                <a:cubicBezTo>
                  <a:pt x="972" y="1226"/>
                  <a:pt x="910" y="1220"/>
                  <a:pt x="852" y="1203"/>
                </a:cubicBezTo>
                <a:cubicBezTo>
                  <a:pt x="921" y="1180"/>
                  <a:pt x="992" y="1217"/>
                  <a:pt x="1063" y="1215"/>
                </a:cubicBezTo>
                <a:cubicBezTo>
                  <a:pt x="1053" y="1218"/>
                  <a:pt x="1043" y="1221"/>
                  <a:pt x="1033" y="1224"/>
                </a:cubicBezTo>
                <a:close/>
                <a:moveTo>
                  <a:pt x="979" y="1301"/>
                </a:moveTo>
                <a:cubicBezTo>
                  <a:pt x="959" y="1296"/>
                  <a:pt x="938" y="1293"/>
                  <a:pt x="917" y="1292"/>
                </a:cubicBezTo>
                <a:cubicBezTo>
                  <a:pt x="954" y="1260"/>
                  <a:pt x="1032" y="1265"/>
                  <a:pt x="1071" y="1289"/>
                </a:cubicBezTo>
                <a:cubicBezTo>
                  <a:pt x="1041" y="1299"/>
                  <a:pt x="1008" y="1282"/>
                  <a:pt x="979" y="1301"/>
                </a:cubicBezTo>
                <a:close/>
                <a:moveTo>
                  <a:pt x="923" y="1173"/>
                </a:moveTo>
                <a:cubicBezTo>
                  <a:pt x="892" y="1173"/>
                  <a:pt x="854" y="1165"/>
                  <a:pt x="849" y="1129"/>
                </a:cubicBezTo>
                <a:cubicBezTo>
                  <a:pt x="890" y="1127"/>
                  <a:pt x="931" y="1133"/>
                  <a:pt x="970" y="1146"/>
                </a:cubicBezTo>
                <a:cubicBezTo>
                  <a:pt x="958" y="1161"/>
                  <a:pt x="942" y="1170"/>
                  <a:pt x="923" y="1173"/>
                </a:cubicBezTo>
                <a:close/>
                <a:moveTo>
                  <a:pt x="834" y="1149"/>
                </a:moveTo>
                <a:cubicBezTo>
                  <a:pt x="824" y="1144"/>
                  <a:pt x="814" y="1140"/>
                  <a:pt x="804" y="1135"/>
                </a:cubicBezTo>
                <a:cubicBezTo>
                  <a:pt x="817" y="1135"/>
                  <a:pt x="827" y="1139"/>
                  <a:pt x="834" y="1149"/>
                </a:cubicBezTo>
                <a:close/>
                <a:moveTo>
                  <a:pt x="787" y="1087"/>
                </a:moveTo>
                <a:cubicBezTo>
                  <a:pt x="796" y="1086"/>
                  <a:pt x="806" y="1085"/>
                  <a:pt x="816" y="1084"/>
                </a:cubicBezTo>
                <a:cubicBezTo>
                  <a:pt x="806" y="1088"/>
                  <a:pt x="797" y="1089"/>
                  <a:pt x="787" y="1087"/>
                </a:cubicBezTo>
                <a:close/>
                <a:moveTo>
                  <a:pt x="617" y="1028"/>
                </a:moveTo>
                <a:cubicBezTo>
                  <a:pt x="628" y="1033"/>
                  <a:pt x="639" y="1038"/>
                  <a:pt x="650" y="1043"/>
                </a:cubicBezTo>
                <a:cubicBezTo>
                  <a:pt x="639" y="1039"/>
                  <a:pt x="628" y="1034"/>
                  <a:pt x="617" y="1028"/>
                </a:cubicBezTo>
                <a:close/>
                <a:moveTo>
                  <a:pt x="504" y="906"/>
                </a:moveTo>
                <a:cubicBezTo>
                  <a:pt x="495" y="899"/>
                  <a:pt x="485" y="892"/>
                  <a:pt x="475" y="885"/>
                </a:cubicBezTo>
                <a:cubicBezTo>
                  <a:pt x="490" y="886"/>
                  <a:pt x="500" y="893"/>
                  <a:pt x="504" y="906"/>
                </a:cubicBezTo>
                <a:close/>
                <a:moveTo>
                  <a:pt x="504" y="956"/>
                </a:moveTo>
                <a:cubicBezTo>
                  <a:pt x="528" y="969"/>
                  <a:pt x="548" y="985"/>
                  <a:pt x="567" y="1004"/>
                </a:cubicBezTo>
                <a:cubicBezTo>
                  <a:pt x="543" y="993"/>
                  <a:pt x="519" y="979"/>
                  <a:pt x="504" y="956"/>
                </a:cubicBezTo>
                <a:close/>
                <a:moveTo>
                  <a:pt x="436" y="897"/>
                </a:moveTo>
                <a:cubicBezTo>
                  <a:pt x="426" y="888"/>
                  <a:pt x="417" y="879"/>
                  <a:pt x="407" y="870"/>
                </a:cubicBezTo>
                <a:cubicBezTo>
                  <a:pt x="445" y="873"/>
                  <a:pt x="454" y="918"/>
                  <a:pt x="484" y="936"/>
                </a:cubicBezTo>
                <a:cubicBezTo>
                  <a:pt x="461" y="931"/>
                  <a:pt x="445" y="918"/>
                  <a:pt x="436" y="897"/>
                </a:cubicBezTo>
                <a:close/>
                <a:moveTo>
                  <a:pt x="433" y="758"/>
                </a:moveTo>
                <a:cubicBezTo>
                  <a:pt x="404" y="730"/>
                  <a:pt x="375" y="701"/>
                  <a:pt x="356" y="665"/>
                </a:cubicBezTo>
                <a:cubicBezTo>
                  <a:pt x="392" y="716"/>
                  <a:pt x="456" y="734"/>
                  <a:pt x="493" y="784"/>
                </a:cubicBezTo>
                <a:cubicBezTo>
                  <a:pt x="464" y="806"/>
                  <a:pt x="447" y="779"/>
                  <a:pt x="433" y="758"/>
                </a:cubicBezTo>
                <a:close/>
                <a:moveTo>
                  <a:pt x="403" y="844"/>
                </a:moveTo>
                <a:cubicBezTo>
                  <a:pt x="394" y="836"/>
                  <a:pt x="384" y="828"/>
                  <a:pt x="374" y="820"/>
                </a:cubicBezTo>
                <a:cubicBezTo>
                  <a:pt x="387" y="824"/>
                  <a:pt x="397" y="832"/>
                  <a:pt x="403" y="844"/>
                </a:cubicBezTo>
                <a:close/>
                <a:moveTo>
                  <a:pt x="344" y="621"/>
                </a:moveTo>
                <a:cubicBezTo>
                  <a:pt x="354" y="627"/>
                  <a:pt x="364" y="633"/>
                  <a:pt x="374" y="639"/>
                </a:cubicBezTo>
                <a:cubicBezTo>
                  <a:pt x="347" y="651"/>
                  <a:pt x="337" y="645"/>
                  <a:pt x="344" y="621"/>
                </a:cubicBezTo>
                <a:close/>
                <a:moveTo>
                  <a:pt x="323" y="562"/>
                </a:moveTo>
                <a:cubicBezTo>
                  <a:pt x="297" y="559"/>
                  <a:pt x="249" y="504"/>
                  <a:pt x="294" y="490"/>
                </a:cubicBezTo>
                <a:cubicBezTo>
                  <a:pt x="325" y="481"/>
                  <a:pt x="349" y="550"/>
                  <a:pt x="371" y="562"/>
                </a:cubicBezTo>
                <a:cubicBezTo>
                  <a:pt x="355" y="578"/>
                  <a:pt x="339" y="578"/>
                  <a:pt x="323" y="562"/>
                </a:cubicBezTo>
                <a:close/>
                <a:moveTo>
                  <a:pt x="297" y="746"/>
                </a:moveTo>
                <a:cubicBezTo>
                  <a:pt x="281" y="725"/>
                  <a:pt x="264" y="705"/>
                  <a:pt x="246" y="686"/>
                </a:cubicBezTo>
                <a:cubicBezTo>
                  <a:pt x="268" y="701"/>
                  <a:pt x="285" y="722"/>
                  <a:pt x="297" y="746"/>
                </a:cubicBezTo>
                <a:close/>
                <a:moveTo>
                  <a:pt x="246" y="562"/>
                </a:moveTo>
                <a:cubicBezTo>
                  <a:pt x="230" y="544"/>
                  <a:pt x="225" y="523"/>
                  <a:pt x="231" y="499"/>
                </a:cubicBezTo>
                <a:cubicBezTo>
                  <a:pt x="266" y="556"/>
                  <a:pt x="272" y="621"/>
                  <a:pt x="291" y="683"/>
                </a:cubicBezTo>
                <a:cubicBezTo>
                  <a:pt x="252" y="677"/>
                  <a:pt x="213" y="591"/>
                  <a:pt x="246" y="562"/>
                </a:cubicBezTo>
                <a:close/>
                <a:moveTo>
                  <a:pt x="1205" y="1302"/>
                </a:moveTo>
                <a:cubicBezTo>
                  <a:pt x="1216" y="1303"/>
                  <a:pt x="1218" y="1296"/>
                  <a:pt x="1236" y="1297"/>
                </a:cubicBezTo>
                <a:cubicBezTo>
                  <a:pt x="1261" y="1299"/>
                  <a:pt x="1269" y="1323"/>
                  <a:pt x="1284" y="1333"/>
                </a:cubicBezTo>
                <a:cubicBezTo>
                  <a:pt x="1388" y="1410"/>
                  <a:pt x="1435" y="1416"/>
                  <a:pt x="1440" y="1417"/>
                </a:cubicBezTo>
                <a:cubicBezTo>
                  <a:pt x="1436" y="1438"/>
                  <a:pt x="1441" y="1450"/>
                  <a:pt x="1450" y="1454"/>
                </a:cubicBezTo>
                <a:lnTo>
                  <a:pt x="1449" y="1455"/>
                </a:lnTo>
                <a:cubicBezTo>
                  <a:pt x="1401" y="1449"/>
                  <a:pt x="1318" y="1381"/>
                  <a:pt x="1281" y="1351"/>
                </a:cubicBezTo>
                <a:cubicBezTo>
                  <a:pt x="1248" y="1325"/>
                  <a:pt x="1205" y="1329"/>
                  <a:pt x="1167" y="1316"/>
                </a:cubicBezTo>
                <a:cubicBezTo>
                  <a:pt x="1126" y="1302"/>
                  <a:pt x="1091" y="1265"/>
                  <a:pt x="1045" y="1271"/>
                </a:cubicBezTo>
                <a:cubicBezTo>
                  <a:pt x="1093" y="1234"/>
                  <a:pt x="1187" y="1292"/>
                  <a:pt x="1226" y="1322"/>
                </a:cubicBezTo>
                <a:cubicBezTo>
                  <a:pt x="1219" y="1316"/>
                  <a:pt x="1212" y="1308"/>
                  <a:pt x="1205" y="130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2" name="꙱ Costa Rica (Republic of Costa Rica) (CR) (H)">
            <a:extLst>
              <a:ext uri="{FF2B5EF4-FFF2-40B4-BE49-F238E27FC236}">
                <a16:creationId xmlns:a16="http://schemas.microsoft.com/office/drawing/2014/main" id="{5B125F62-CDE8-44DB-9A6F-78DC3E88A682}"/>
              </a:ext>
            </a:extLst>
          </p:cNvPr>
          <p:cNvSpPr>
            <a:spLocks/>
          </p:cNvSpPr>
          <p:nvPr/>
        </p:nvSpPr>
        <p:spPr bwMode="auto">
          <a:xfrm>
            <a:off x="2167776" y="2047862"/>
            <a:ext cx="85738" cy="92888"/>
          </a:xfrm>
          <a:custGeom>
            <a:avLst/>
            <a:gdLst>
              <a:gd name="T0" fmla="*/ 254 w 1037"/>
              <a:gd name="T1" fmla="*/ 53 h 1122"/>
              <a:gd name="T2" fmla="*/ 403 w 1037"/>
              <a:gd name="T3" fmla="*/ 46 h 1122"/>
              <a:gd name="T4" fmla="*/ 509 w 1037"/>
              <a:gd name="T5" fmla="*/ 81 h 1122"/>
              <a:gd name="T6" fmla="*/ 586 w 1037"/>
              <a:gd name="T7" fmla="*/ 152 h 1122"/>
              <a:gd name="T8" fmla="*/ 718 w 1037"/>
              <a:gd name="T9" fmla="*/ 106 h 1122"/>
              <a:gd name="T10" fmla="*/ 742 w 1037"/>
              <a:gd name="T11" fmla="*/ 190 h 1122"/>
              <a:gd name="T12" fmla="*/ 889 w 1037"/>
              <a:gd name="T13" fmla="*/ 431 h 1122"/>
              <a:gd name="T14" fmla="*/ 1008 w 1037"/>
              <a:gd name="T15" fmla="*/ 569 h 1122"/>
              <a:gd name="T16" fmla="*/ 995 w 1037"/>
              <a:gd name="T17" fmla="*/ 606 h 1122"/>
              <a:gd name="T18" fmla="*/ 926 w 1037"/>
              <a:gd name="T19" fmla="*/ 588 h 1122"/>
              <a:gd name="T20" fmla="*/ 917 w 1037"/>
              <a:gd name="T21" fmla="*/ 755 h 1122"/>
              <a:gd name="T22" fmla="*/ 965 w 1037"/>
              <a:gd name="T23" fmla="*/ 812 h 1122"/>
              <a:gd name="T24" fmla="*/ 917 w 1037"/>
              <a:gd name="T25" fmla="*/ 861 h 1122"/>
              <a:gd name="T26" fmla="*/ 921 w 1037"/>
              <a:gd name="T27" fmla="*/ 966 h 1122"/>
              <a:gd name="T28" fmla="*/ 888 w 1037"/>
              <a:gd name="T29" fmla="*/ 1075 h 1122"/>
              <a:gd name="T30" fmla="*/ 892 w 1037"/>
              <a:gd name="T31" fmla="*/ 1122 h 1122"/>
              <a:gd name="T32" fmla="*/ 823 w 1037"/>
              <a:gd name="T33" fmla="*/ 1018 h 1122"/>
              <a:gd name="T34" fmla="*/ 832 w 1037"/>
              <a:gd name="T35" fmla="*/ 980 h 1122"/>
              <a:gd name="T36" fmla="*/ 722 w 1037"/>
              <a:gd name="T37" fmla="*/ 887 h 1122"/>
              <a:gd name="T38" fmla="*/ 775 w 1037"/>
              <a:gd name="T39" fmla="*/ 1009 h 1122"/>
              <a:gd name="T40" fmla="*/ 695 w 1037"/>
              <a:gd name="T41" fmla="*/ 825 h 1122"/>
              <a:gd name="T42" fmla="*/ 546 w 1037"/>
              <a:gd name="T43" fmla="*/ 655 h 1122"/>
              <a:gd name="T44" fmla="*/ 453 w 1037"/>
              <a:gd name="T45" fmla="*/ 606 h 1122"/>
              <a:gd name="T46" fmla="*/ 378 w 1037"/>
              <a:gd name="T47" fmla="*/ 531 h 1122"/>
              <a:gd name="T48" fmla="*/ 193 w 1037"/>
              <a:gd name="T49" fmla="*/ 326 h 1122"/>
              <a:gd name="T50" fmla="*/ 213 w 1037"/>
              <a:gd name="T51" fmla="*/ 397 h 1122"/>
              <a:gd name="T52" fmla="*/ 285 w 1037"/>
              <a:gd name="T53" fmla="*/ 451 h 1122"/>
              <a:gd name="T54" fmla="*/ 245 w 1037"/>
              <a:gd name="T55" fmla="*/ 556 h 1122"/>
              <a:gd name="T56" fmla="*/ 128 w 1037"/>
              <a:gd name="T57" fmla="*/ 478 h 1122"/>
              <a:gd name="T58" fmla="*/ 15 w 1037"/>
              <a:gd name="T59" fmla="*/ 296 h 1122"/>
              <a:gd name="T60" fmla="*/ 84 w 1037"/>
              <a:gd name="T61" fmla="*/ 193 h 1122"/>
              <a:gd name="T62" fmla="*/ 39 w 1037"/>
              <a:gd name="T63" fmla="*/ 96 h 1122"/>
              <a:gd name="T64" fmla="*/ 118 w 1037"/>
              <a:gd name="T65" fmla="*/ 0 h 1122"/>
              <a:gd name="T66" fmla="*/ 254 w 1037"/>
              <a:gd name="T67" fmla="*/ 53 h 1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7" h="1122">
                <a:moveTo>
                  <a:pt x="254" y="53"/>
                </a:moveTo>
                <a:cubicBezTo>
                  <a:pt x="337" y="94"/>
                  <a:pt x="326" y="67"/>
                  <a:pt x="403" y="46"/>
                </a:cubicBezTo>
                <a:cubicBezTo>
                  <a:pt x="437" y="37"/>
                  <a:pt x="438" y="86"/>
                  <a:pt x="509" y="81"/>
                </a:cubicBezTo>
                <a:cubicBezTo>
                  <a:pt x="529" y="108"/>
                  <a:pt x="542" y="144"/>
                  <a:pt x="586" y="152"/>
                </a:cubicBezTo>
                <a:cubicBezTo>
                  <a:pt x="641" y="162"/>
                  <a:pt x="720" y="165"/>
                  <a:pt x="718" y="106"/>
                </a:cubicBezTo>
                <a:cubicBezTo>
                  <a:pt x="742" y="147"/>
                  <a:pt x="718" y="154"/>
                  <a:pt x="742" y="190"/>
                </a:cubicBezTo>
                <a:cubicBezTo>
                  <a:pt x="805" y="287"/>
                  <a:pt x="755" y="297"/>
                  <a:pt x="889" y="431"/>
                </a:cubicBezTo>
                <a:cubicBezTo>
                  <a:pt x="932" y="473"/>
                  <a:pt x="954" y="541"/>
                  <a:pt x="1008" y="569"/>
                </a:cubicBezTo>
                <a:cubicBezTo>
                  <a:pt x="1037" y="591"/>
                  <a:pt x="1032" y="617"/>
                  <a:pt x="995" y="606"/>
                </a:cubicBezTo>
                <a:cubicBezTo>
                  <a:pt x="970" y="597"/>
                  <a:pt x="959" y="563"/>
                  <a:pt x="926" y="588"/>
                </a:cubicBezTo>
                <a:cubicBezTo>
                  <a:pt x="946" y="629"/>
                  <a:pt x="881" y="716"/>
                  <a:pt x="917" y="755"/>
                </a:cubicBezTo>
                <a:cubicBezTo>
                  <a:pt x="928" y="767"/>
                  <a:pt x="976" y="793"/>
                  <a:pt x="965" y="812"/>
                </a:cubicBezTo>
                <a:cubicBezTo>
                  <a:pt x="954" y="832"/>
                  <a:pt x="922" y="830"/>
                  <a:pt x="917" y="861"/>
                </a:cubicBezTo>
                <a:cubicBezTo>
                  <a:pt x="911" y="892"/>
                  <a:pt x="938" y="935"/>
                  <a:pt x="921" y="966"/>
                </a:cubicBezTo>
                <a:cubicBezTo>
                  <a:pt x="898" y="1007"/>
                  <a:pt x="867" y="985"/>
                  <a:pt x="888" y="1075"/>
                </a:cubicBezTo>
                <a:cubicBezTo>
                  <a:pt x="891" y="1089"/>
                  <a:pt x="893" y="1104"/>
                  <a:pt x="892" y="1122"/>
                </a:cubicBezTo>
                <a:cubicBezTo>
                  <a:pt x="892" y="1065"/>
                  <a:pt x="847" y="1044"/>
                  <a:pt x="823" y="1018"/>
                </a:cubicBezTo>
                <a:cubicBezTo>
                  <a:pt x="827" y="1005"/>
                  <a:pt x="830" y="993"/>
                  <a:pt x="832" y="980"/>
                </a:cubicBezTo>
                <a:cubicBezTo>
                  <a:pt x="821" y="941"/>
                  <a:pt x="776" y="854"/>
                  <a:pt x="722" y="887"/>
                </a:cubicBezTo>
                <a:cubicBezTo>
                  <a:pt x="732" y="935"/>
                  <a:pt x="794" y="953"/>
                  <a:pt x="775" y="1009"/>
                </a:cubicBezTo>
                <a:cubicBezTo>
                  <a:pt x="555" y="940"/>
                  <a:pt x="690" y="887"/>
                  <a:pt x="695" y="825"/>
                </a:cubicBezTo>
                <a:cubicBezTo>
                  <a:pt x="703" y="734"/>
                  <a:pt x="605" y="700"/>
                  <a:pt x="546" y="655"/>
                </a:cubicBezTo>
                <a:cubicBezTo>
                  <a:pt x="511" y="627"/>
                  <a:pt x="502" y="607"/>
                  <a:pt x="453" y="606"/>
                </a:cubicBezTo>
                <a:cubicBezTo>
                  <a:pt x="404" y="605"/>
                  <a:pt x="376" y="581"/>
                  <a:pt x="378" y="531"/>
                </a:cubicBezTo>
                <a:cubicBezTo>
                  <a:pt x="383" y="410"/>
                  <a:pt x="240" y="411"/>
                  <a:pt x="193" y="326"/>
                </a:cubicBezTo>
                <a:cubicBezTo>
                  <a:pt x="203" y="349"/>
                  <a:pt x="205" y="374"/>
                  <a:pt x="213" y="397"/>
                </a:cubicBezTo>
                <a:cubicBezTo>
                  <a:pt x="227" y="433"/>
                  <a:pt x="259" y="429"/>
                  <a:pt x="285" y="451"/>
                </a:cubicBezTo>
                <a:cubicBezTo>
                  <a:pt x="320" y="481"/>
                  <a:pt x="278" y="543"/>
                  <a:pt x="245" y="556"/>
                </a:cubicBezTo>
                <a:cubicBezTo>
                  <a:pt x="205" y="572"/>
                  <a:pt x="171" y="488"/>
                  <a:pt x="128" y="478"/>
                </a:cubicBezTo>
                <a:cubicBezTo>
                  <a:pt x="56" y="462"/>
                  <a:pt x="0" y="371"/>
                  <a:pt x="15" y="296"/>
                </a:cubicBezTo>
                <a:cubicBezTo>
                  <a:pt x="33" y="282"/>
                  <a:pt x="80" y="215"/>
                  <a:pt x="84" y="193"/>
                </a:cubicBezTo>
                <a:cubicBezTo>
                  <a:pt x="89" y="158"/>
                  <a:pt x="9" y="114"/>
                  <a:pt x="39" y="96"/>
                </a:cubicBezTo>
                <a:cubicBezTo>
                  <a:pt x="101" y="58"/>
                  <a:pt x="92" y="3"/>
                  <a:pt x="118" y="0"/>
                </a:cubicBezTo>
                <a:cubicBezTo>
                  <a:pt x="148" y="3"/>
                  <a:pt x="173" y="13"/>
                  <a:pt x="254" y="5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3" name="꙱ Cook Islands (CK) (H)">
            <a:extLst>
              <a:ext uri="{FF2B5EF4-FFF2-40B4-BE49-F238E27FC236}">
                <a16:creationId xmlns:a16="http://schemas.microsoft.com/office/drawing/2014/main" id="{CDC40A6D-994C-4DF9-AB00-06F5B0766B65}"/>
              </a:ext>
            </a:extLst>
          </p:cNvPr>
          <p:cNvSpPr>
            <a:spLocks noEditPoints="1"/>
          </p:cNvSpPr>
          <p:nvPr/>
        </p:nvSpPr>
        <p:spPr bwMode="auto">
          <a:xfrm>
            <a:off x="62550" y="2748654"/>
            <a:ext cx="95035" cy="165135"/>
          </a:xfrm>
          <a:custGeom>
            <a:avLst/>
            <a:gdLst>
              <a:gd name="T0" fmla="*/ 27 w 1152"/>
              <a:gd name="T1" fmla="*/ 39 h 1996"/>
              <a:gd name="T2" fmla="*/ 0 w 1152"/>
              <a:gd name="T3" fmla="*/ 9 h 1996"/>
              <a:gd name="T4" fmla="*/ 27 w 1152"/>
              <a:gd name="T5" fmla="*/ 39 h 1996"/>
              <a:gd name="T6" fmla="*/ 1143 w 1152"/>
              <a:gd name="T7" fmla="*/ 1996 h 1996"/>
              <a:gd name="T8" fmla="*/ 1113 w 1152"/>
              <a:gd name="T9" fmla="*/ 1975 h 1996"/>
              <a:gd name="T10" fmla="*/ 1143 w 1152"/>
              <a:gd name="T11" fmla="*/ 1996 h 1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52" h="1996">
                <a:moveTo>
                  <a:pt x="27" y="39"/>
                </a:moveTo>
                <a:cubicBezTo>
                  <a:pt x="40" y="9"/>
                  <a:pt x="31" y="0"/>
                  <a:pt x="0" y="9"/>
                </a:cubicBezTo>
                <a:cubicBezTo>
                  <a:pt x="8" y="20"/>
                  <a:pt x="17" y="30"/>
                  <a:pt x="27" y="39"/>
                </a:cubicBezTo>
                <a:close/>
                <a:moveTo>
                  <a:pt x="1143" y="1996"/>
                </a:moveTo>
                <a:cubicBezTo>
                  <a:pt x="1152" y="1969"/>
                  <a:pt x="1150" y="1945"/>
                  <a:pt x="1113" y="1975"/>
                </a:cubicBezTo>
                <a:cubicBezTo>
                  <a:pt x="1123" y="1982"/>
                  <a:pt x="1133" y="1989"/>
                  <a:pt x="1143" y="199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4" name="꙱ Republic of the Congo (Congo Republic) (West Congo) (Congo-Brazzaville) (Congo) (CG) (H)">
            <a:extLst>
              <a:ext uri="{FF2B5EF4-FFF2-40B4-BE49-F238E27FC236}">
                <a16:creationId xmlns:a16="http://schemas.microsoft.com/office/drawing/2014/main" id="{E60CD5D0-D70A-4B94-BDC2-E649B79A200C}"/>
              </a:ext>
            </a:extLst>
          </p:cNvPr>
          <p:cNvSpPr>
            <a:spLocks/>
          </p:cNvSpPr>
          <p:nvPr/>
        </p:nvSpPr>
        <p:spPr bwMode="auto">
          <a:xfrm>
            <a:off x="4677933" y="2267698"/>
            <a:ext cx="195234" cy="259056"/>
          </a:xfrm>
          <a:custGeom>
            <a:avLst/>
            <a:gdLst>
              <a:gd name="T0" fmla="*/ 2358 w 2359"/>
              <a:gd name="T1" fmla="*/ 86 h 3140"/>
              <a:gd name="T2" fmla="*/ 2192 w 2359"/>
              <a:gd name="T3" fmla="*/ 567 h 3140"/>
              <a:gd name="T4" fmla="*/ 2126 w 2359"/>
              <a:gd name="T5" fmla="*/ 1016 h 3140"/>
              <a:gd name="T6" fmla="*/ 2055 w 2359"/>
              <a:gd name="T7" fmla="*/ 1559 h 3140"/>
              <a:gd name="T8" fmla="*/ 1669 w 2359"/>
              <a:gd name="T9" fmla="*/ 2064 h 3140"/>
              <a:gd name="T10" fmla="*/ 1598 w 2359"/>
              <a:gd name="T11" fmla="*/ 2388 h 3140"/>
              <a:gd name="T12" fmla="*/ 1363 w 2359"/>
              <a:gd name="T13" fmla="*/ 2836 h 3140"/>
              <a:gd name="T14" fmla="*/ 1146 w 2359"/>
              <a:gd name="T15" fmla="*/ 3059 h 3140"/>
              <a:gd name="T16" fmla="*/ 1018 w 2359"/>
              <a:gd name="T17" fmla="*/ 2952 h 3140"/>
              <a:gd name="T18" fmla="*/ 841 w 2359"/>
              <a:gd name="T19" fmla="*/ 2908 h 3140"/>
              <a:gd name="T20" fmla="*/ 716 w 2359"/>
              <a:gd name="T21" fmla="*/ 3071 h 3140"/>
              <a:gd name="T22" fmla="*/ 614 w 2359"/>
              <a:gd name="T23" fmla="*/ 2981 h 3140"/>
              <a:gd name="T24" fmla="*/ 463 w 2359"/>
              <a:gd name="T25" fmla="*/ 2956 h 3140"/>
              <a:gd name="T26" fmla="*/ 213 w 2359"/>
              <a:gd name="T27" fmla="*/ 2993 h 3140"/>
              <a:gd name="T28" fmla="*/ 128 w 2359"/>
              <a:gd name="T29" fmla="*/ 2591 h 3140"/>
              <a:gd name="T30" fmla="*/ 246 w 2359"/>
              <a:gd name="T31" fmla="*/ 2587 h 3140"/>
              <a:gd name="T32" fmla="*/ 194 w 2359"/>
              <a:gd name="T33" fmla="*/ 2474 h 3140"/>
              <a:gd name="T34" fmla="*/ 140 w 2359"/>
              <a:gd name="T35" fmla="*/ 2160 h 3140"/>
              <a:gd name="T36" fmla="*/ 295 w 2359"/>
              <a:gd name="T37" fmla="*/ 2194 h 3140"/>
              <a:gd name="T38" fmla="*/ 588 w 2359"/>
              <a:gd name="T39" fmla="*/ 2175 h 3140"/>
              <a:gd name="T40" fmla="*/ 829 w 2359"/>
              <a:gd name="T41" fmla="*/ 2077 h 3140"/>
              <a:gd name="T42" fmla="*/ 972 w 2359"/>
              <a:gd name="T43" fmla="*/ 2134 h 3140"/>
              <a:gd name="T44" fmla="*/ 1025 w 2359"/>
              <a:gd name="T45" fmla="*/ 1901 h 3140"/>
              <a:gd name="T46" fmla="*/ 1027 w 2359"/>
              <a:gd name="T47" fmla="*/ 1504 h 3140"/>
              <a:gd name="T48" fmla="*/ 895 w 2359"/>
              <a:gd name="T49" fmla="*/ 1417 h 3140"/>
              <a:gd name="T50" fmla="*/ 952 w 2359"/>
              <a:gd name="T51" fmla="*/ 1128 h 3140"/>
              <a:gd name="T52" fmla="*/ 647 w 2359"/>
              <a:gd name="T53" fmla="*/ 895 h 3140"/>
              <a:gd name="T54" fmla="*/ 678 w 2359"/>
              <a:gd name="T55" fmla="*/ 552 h 3140"/>
              <a:gd name="T56" fmla="*/ 1144 w 2359"/>
              <a:gd name="T57" fmla="*/ 572 h 3140"/>
              <a:gd name="T58" fmla="*/ 1556 w 2359"/>
              <a:gd name="T59" fmla="*/ 741 h 3140"/>
              <a:gd name="T60" fmla="*/ 1594 w 2359"/>
              <a:gd name="T61" fmla="*/ 527 h 3140"/>
              <a:gd name="T62" fmla="*/ 1741 w 2359"/>
              <a:gd name="T63" fmla="*/ 77 h 3140"/>
              <a:gd name="T64" fmla="*/ 2036 w 2359"/>
              <a:gd name="T65" fmla="*/ 26 h 3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359" h="3140">
                <a:moveTo>
                  <a:pt x="2194" y="66"/>
                </a:moveTo>
                <a:cubicBezTo>
                  <a:pt x="2257" y="55"/>
                  <a:pt x="2337" y="34"/>
                  <a:pt x="2358" y="86"/>
                </a:cubicBezTo>
                <a:cubicBezTo>
                  <a:pt x="2359" y="128"/>
                  <a:pt x="2357" y="170"/>
                  <a:pt x="2342" y="211"/>
                </a:cubicBezTo>
                <a:cubicBezTo>
                  <a:pt x="2298" y="333"/>
                  <a:pt x="2221" y="438"/>
                  <a:pt x="2192" y="567"/>
                </a:cubicBezTo>
                <a:cubicBezTo>
                  <a:pt x="2176" y="639"/>
                  <a:pt x="2201" y="720"/>
                  <a:pt x="2181" y="798"/>
                </a:cubicBezTo>
                <a:cubicBezTo>
                  <a:pt x="2160" y="896"/>
                  <a:pt x="2137" y="876"/>
                  <a:pt x="2126" y="1016"/>
                </a:cubicBezTo>
                <a:cubicBezTo>
                  <a:pt x="2118" y="1116"/>
                  <a:pt x="2107" y="1259"/>
                  <a:pt x="2083" y="1353"/>
                </a:cubicBezTo>
                <a:cubicBezTo>
                  <a:pt x="2067" y="1419"/>
                  <a:pt x="2096" y="1502"/>
                  <a:pt x="2055" y="1559"/>
                </a:cubicBezTo>
                <a:cubicBezTo>
                  <a:pt x="1942" y="1720"/>
                  <a:pt x="1912" y="1684"/>
                  <a:pt x="1829" y="1782"/>
                </a:cubicBezTo>
                <a:cubicBezTo>
                  <a:pt x="1740" y="1889"/>
                  <a:pt x="1751" y="1993"/>
                  <a:pt x="1669" y="2064"/>
                </a:cubicBezTo>
                <a:cubicBezTo>
                  <a:pt x="1632" y="2095"/>
                  <a:pt x="1587" y="2119"/>
                  <a:pt x="1594" y="2171"/>
                </a:cubicBezTo>
                <a:cubicBezTo>
                  <a:pt x="1603" y="2246"/>
                  <a:pt x="1596" y="2313"/>
                  <a:pt x="1598" y="2388"/>
                </a:cubicBezTo>
                <a:cubicBezTo>
                  <a:pt x="1601" y="2487"/>
                  <a:pt x="1581" y="2693"/>
                  <a:pt x="1472" y="2740"/>
                </a:cubicBezTo>
                <a:cubicBezTo>
                  <a:pt x="1406" y="2768"/>
                  <a:pt x="1384" y="2772"/>
                  <a:pt x="1363" y="2836"/>
                </a:cubicBezTo>
                <a:cubicBezTo>
                  <a:pt x="1358" y="2852"/>
                  <a:pt x="1281" y="2893"/>
                  <a:pt x="1264" y="2914"/>
                </a:cubicBezTo>
                <a:cubicBezTo>
                  <a:pt x="1226" y="2960"/>
                  <a:pt x="1195" y="3025"/>
                  <a:pt x="1146" y="3059"/>
                </a:cubicBezTo>
                <a:cubicBezTo>
                  <a:pt x="1111" y="3083"/>
                  <a:pt x="1060" y="3040"/>
                  <a:pt x="1034" y="3074"/>
                </a:cubicBezTo>
                <a:cubicBezTo>
                  <a:pt x="1034" y="3035"/>
                  <a:pt x="1009" y="2992"/>
                  <a:pt x="1018" y="2952"/>
                </a:cubicBezTo>
                <a:cubicBezTo>
                  <a:pt x="1027" y="2917"/>
                  <a:pt x="1078" y="2905"/>
                  <a:pt x="1023" y="2877"/>
                </a:cubicBezTo>
                <a:cubicBezTo>
                  <a:pt x="965" y="2848"/>
                  <a:pt x="889" y="2972"/>
                  <a:pt x="841" y="2908"/>
                </a:cubicBezTo>
                <a:cubicBezTo>
                  <a:pt x="810" y="2940"/>
                  <a:pt x="826" y="2987"/>
                  <a:pt x="792" y="3015"/>
                </a:cubicBezTo>
                <a:cubicBezTo>
                  <a:pt x="767" y="3034"/>
                  <a:pt x="738" y="3048"/>
                  <a:pt x="716" y="3071"/>
                </a:cubicBezTo>
                <a:cubicBezTo>
                  <a:pt x="715" y="3051"/>
                  <a:pt x="652" y="2989"/>
                  <a:pt x="633" y="2967"/>
                </a:cubicBezTo>
                <a:lnTo>
                  <a:pt x="614" y="2981"/>
                </a:lnTo>
                <a:cubicBezTo>
                  <a:pt x="588" y="2959"/>
                  <a:pt x="564" y="2899"/>
                  <a:pt x="526" y="2899"/>
                </a:cubicBezTo>
                <a:cubicBezTo>
                  <a:pt x="491" y="2899"/>
                  <a:pt x="494" y="2949"/>
                  <a:pt x="463" y="2956"/>
                </a:cubicBezTo>
                <a:cubicBezTo>
                  <a:pt x="397" y="2969"/>
                  <a:pt x="340" y="3064"/>
                  <a:pt x="289" y="3110"/>
                </a:cubicBezTo>
                <a:cubicBezTo>
                  <a:pt x="239" y="3140"/>
                  <a:pt x="222" y="3028"/>
                  <a:pt x="213" y="2993"/>
                </a:cubicBezTo>
                <a:cubicBezTo>
                  <a:pt x="185" y="2891"/>
                  <a:pt x="75" y="2803"/>
                  <a:pt x="0" y="2733"/>
                </a:cubicBezTo>
                <a:cubicBezTo>
                  <a:pt x="10" y="2704"/>
                  <a:pt x="91" y="2569"/>
                  <a:pt x="128" y="2591"/>
                </a:cubicBezTo>
                <a:cubicBezTo>
                  <a:pt x="165" y="2614"/>
                  <a:pt x="166" y="2657"/>
                  <a:pt x="217" y="2655"/>
                </a:cubicBezTo>
                <a:cubicBezTo>
                  <a:pt x="265" y="2652"/>
                  <a:pt x="248" y="2614"/>
                  <a:pt x="246" y="2587"/>
                </a:cubicBezTo>
                <a:cubicBezTo>
                  <a:pt x="242" y="2554"/>
                  <a:pt x="272" y="2548"/>
                  <a:pt x="246" y="2509"/>
                </a:cubicBezTo>
                <a:cubicBezTo>
                  <a:pt x="235" y="2492"/>
                  <a:pt x="213" y="2492"/>
                  <a:pt x="194" y="2474"/>
                </a:cubicBezTo>
                <a:cubicBezTo>
                  <a:pt x="184" y="2456"/>
                  <a:pt x="234" y="2298"/>
                  <a:pt x="128" y="2335"/>
                </a:cubicBezTo>
                <a:cubicBezTo>
                  <a:pt x="167" y="2281"/>
                  <a:pt x="156" y="2219"/>
                  <a:pt x="140" y="2160"/>
                </a:cubicBezTo>
                <a:cubicBezTo>
                  <a:pt x="178" y="2169"/>
                  <a:pt x="196" y="2174"/>
                  <a:pt x="237" y="2171"/>
                </a:cubicBezTo>
                <a:cubicBezTo>
                  <a:pt x="270" y="2168"/>
                  <a:pt x="261" y="2197"/>
                  <a:pt x="295" y="2194"/>
                </a:cubicBezTo>
                <a:cubicBezTo>
                  <a:pt x="406" y="2183"/>
                  <a:pt x="445" y="2179"/>
                  <a:pt x="427" y="2068"/>
                </a:cubicBezTo>
                <a:cubicBezTo>
                  <a:pt x="395" y="1874"/>
                  <a:pt x="618" y="2058"/>
                  <a:pt x="588" y="2175"/>
                </a:cubicBezTo>
                <a:cubicBezTo>
                  <a:pt x="635" y="2150"/>
                  <a:pt x="683" y="2205"/>
                  <a:pt x="729" y="2199"/>
                </a:cubicBezTo>
                <a:cubicBezTo>
                  <a:pt x="770" y="2194"/>
                  <a:pt x="816" y="2120"/>
                  <a:pt x="829" y="2077"/>
                </a:cubicBezTo>
                <a:cubicBezTo>
                  <a:pt x="847" y="2109"/>
                  <a:pt x="857" y="2231"/>
                  <a:pt x="893" y="2234"/>
                </a:cubicBezTo>
                <a:cubicBezTo>
                  <a:pt x="927" y="2238"/>
                  <a:pt x="998" y="2164"/>
                  <a:pt x="972" y="2134"/>
                </a:cubicBezTo>
                <a:cubicBezTo>
                  <a:pt x="968" y="2129"/>
                  <a:pt x="986" y="2031"/>
                  <a:pt x="997" y="2026"/>
                </a:cubicBezTo>
                <a:cubicBezTo>
                  <a:pt x="1038" y="2009"/>
                  <a:pt x="1070" y="1932"/>
                  <a:pt x="1025" y="1901"/>
                </a:cubicBezTo>
                <a:cubicBezTo>
                  <a:pt x="1095" y="1862"/>
                  <a:pt x="1049" y="1752"/>
                  <a:pt x="1042" y="1707"/>
                </a:cubicBezTo>
                <a:cubicBezTo>
                  <a:pt x="1032" y="1650"/>
                  <a:pt x="1111" y="1544"/>
                  <a:pt x="1027" y="1504"/>
                </a:cubicBezTo>
                <a:cubicBezTo>
                  <a:pt x="1006" y="1493"/>
                  <a:pt x="948" y="1489"/>
                  <a:pt x="952" y="1463"/>
                </a:cubicBezTo>
                <a:cubicBezTo>
                  <a:pt x="956" y="1436"/>
                  <a:pt x="917" y="1418"/>
                  <a:pt x="895" y="1417"/>
                </a:cubicBezTo>
                <a:cubicBezTo>
                  <a:pt x="834" y="1413"/>
                  <a:pt x="889" y="1342"/>
                  <a:pt x="886" y="1316"/>
                </a:cubicBezTo>
                <a:cubicBezTo>
                  <a:pt x="880" y="1267"/>
                  <a:pt x="882" y="1144"/>
                  <a:pt x="952" y="1128"/>
                </a:cubicBezTo>
                <a:cubicBezTo>
                  <a:pt x="1112" y="1091"/>
                  <a:pt x="1017" y="974"/>
                  <a:pt x="985" y="893"/>
                </a:cubicBezTo>
                <a:cubicBezTo>
                  <a:pt x="926" y="746"/>
                  <a:pt x="794" y="870"/>
                  <a:pt x="647" y="895"/>
                </a:cubicBezTo>
                <a:cubicBezTo>
                  <a:pt x="680" y="811"/>
                  <a:pt x="613" y="719"/>
                  <a:pt x="655" y="624"/>
                </a:cubicBezTo>
                <a:cubicBezTo>
                  <a:pt x="669" y="591"/>
                  <a:pt x="676" y="568"/>
                  <a:pt x="678" y="552"/>
                </a:cubicBezTo>
                <a:cubicBezTo>
                  <a:pt x="696" y="528"/>
                  <a:pt x="994" y="562"/>
                  <a:pt x="1022" y="560"/>
                </a:cubicBezTo>
                <a:cubicBezTo>
                  <a:pt x="1075" y="555"/>
                  <a:pt x="1094" y="568"/>
                  <a:pt x="1144" y="572"/>
                </a:cubicBezTo>
                <a:cubicBezTo>
                  <a:pt x="1187" y="575"/>
                  <a:pt x="1193" y="632"/>
                  <a:pt x="1250" y="616"/>
                </a:cubicBezTo>
                <a:cubicBezTo>
                  <a:pt x="1362" y="586"/>
                  <a:pt x="1480" y="665"/>
                  <a:pt x="1556" y="741"/>
                </a:cubicBezTo>
                <a:cubicBezTo>
                  <a:pt x="1593" y="689"/>
                  <a:pt x="1557" y="651"/>
                  <a:pt x="1559" y="596"/>
                </a:cubicBezTo>
                <a:cubicBezTo>
                  <a:pt x="1560" y="569"/>
                  <a:pt x="1577" y="548"/>
                  <a:pt x="1594" y="527"/>
                </a:cubicBezTo>
                <a:cubicBezTo>
                  <a:pt x="1636" y="459"/>
                  <a:pt x="1673" y="373"/>
                  <a:pt x="1685" y="318"/>
                </a:cubicBezTo>
                <a:cubicBezTo>
                  <a:pt x="1701" y="269"/>
                  <a:pt x="1675" y="97"/>
                  <a:pt x="1741" y="77"/>
                </a:cubicBezTo>
                <a:cubicBezTo>
                  <a:pt x="1785" y="53"/>
                  <a:pt x="1841" y="77"/>
                  <a:pt x="1888" y="57"/>
                </a:cubicBezTo>
                <a:cubicBezTo>
                  <a:pt x="1939" y="35"/>
                  <a:pt x="1979" y="0"/>
                  <a:pt x="2036" y="26"/>
                </a:cubicBezTo>
                <a:cubicBezTo>
                  <a:pt x="2092" y="53"/>
                  <a:pt x="2130" y="76"/>
                  <a:pt x="2194" y="6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5" name="꙱ Democratic Republic of the Congo (East Congo) (Congo-Kinshasa) ( the Congo) (CD) (H)">
            <a:extLst>
              <a:ext uri="{FF2B5EF4-FFF2-40B4-BE49-F238E27FC236}">
                <a16:creationId xmlns:a16="http://schemas.microsoft.com/office/drawing/2014/main" id="{31FB9D10-8062-45F2-AE49-3B67371DD64A}"/>
              </a:ext>
            </a:extLst>
          </p:cNvPr>
          <p:cNvSpPr>
            <a:spLocks/>
          </p:cNvSpPr>
          <p:nvPr/>
        </p:nvSpPr>
        <p:spPr bwMode="auto">
          <a:xfrm>
            <a:off x="4705824" y="2219189"/>
            <a:ext cx="498932" cy="558363"/>
          </a:xfrm>
          <a:custGeom>
            <a:avLst/>
            <a:gdLst>
              <a:gd name="T0" fmla="*/ 4920 w 6046"/>
              <a:gd name="T1" fmla="*/ 280 h 6776"/>
              <a:gd name="T2" fmla="*/ 5607 w 6046"/>
              <a:gd name="T3" fmla="*/ 423 h 6776"/>
              <a:gd name="T4" fmla="*/ 5891 w 6046"/>
              <a:gd name="T5" fmla="*/ 702 h 6776"/>
              <a:gd name="T6" fmla="*/ 6012 w 6046"/>
              <a:gd name="T7" fmla="*/ 1171 h 6776"/>
              <a:gd name="T8" fmla="*/ 5604 w 6046"/>
              <a:gd name="T9" fmla="*/ 1628 h 6776"/>
              <a:gd name="T10" fmla="*/ 5489 w 6046"/>
              <a:gd name="T11" fmla="*/ 2267 h 6776"/>
              <a:gd name="T12" fmla="*/ 5388 w 6046"/>
              <a:gd name="T13" fmla="*/ 2500 h 6776"/>
              <a:gd name="T14" fmla="*/ 5330 w 6046"/>
              <a:gd name="T15" fmla="*/ 2953 h 6776"/>
              <a:gd name="T16" fmla="*/ 5371 w 6046"/>
              <a:gd name="T17" fmla="*/ 3303 h 6776"/>
              <a:gd name="T18" fmla="*/ 5423 w 6046"/>
              <a:gd name="T19" fmla="*/ 3505 h 6776"/>
              <a:gd name="T20" fmla="*/ 5454 w 6046"/>
              <a:gd name="T21" fmla="*/ 3821 h 6776"/>
              <a:gd name="T22" fmla="*/ 5454 w 6046"/>
              <a:gd name="T23" fmla="*/ 4168 h 6776"/>
              <a:gd name="T24" fmla="*/ 5679 w 6046"/>
              <a:gd name="T25" fmla="*/ 4440 h 6776"/>
              <a:gd name="T26" fmla="*/ 5791 w 6046"/>
              <a:gd name="T27" fmla="*/ 4740 h 6776"/>
              <a:gd name="T28" fmla="*/ 5240 w 6046"/>
              <a:gd name="T29" fmla="*/ 4946 h 6776"/>
              <a:gd name="T30" fmla="*/ 5151 w 6046"/>
              <a:gd name="T31" fmla="*/ 5723 h 6776"/>
              <a:gd name="T32" fmla="*/ 5436 w 6046"/>
              <a:gd name="T33" fmla="*/ 6273 h 6776"/>
              <a:gd name="T34" fmla="*/ 5465 w 6046"/>
              <a:gd name="T35" fmla="*/ 6712 h 6776"/>
              <a:gd name="T36" fmla="*/ 5130 w 6046"/>
              <a:gd name="T37" fmla="*/ 6505 h 6776"/>
              <a:gd name="T38" fmla="*/ 4806 w 6046"/>
              <a:gd name="T39" fmla="*/ 6278 h 6776"/>
              <a:gd name="T40" fmla="*/ 4405 w 6046"/>
              <a:gd name="T41" fmla="*/ 6172 h 6776"/>
              <a:gd name="T42" fmla="*/ 4112 w 6046"/>
              <a:gd name="T43" fmla="*/ 5922 h 6776"/>
              <a:gd name="T44" fmla="*/ 3779 w 6046"/>
              <a:gd name="T45" fmla="*/ 5860 h 6776"/>
              <a:gd name="T46" fmla="*/ 3490 w 6046"/>
              <a:gd name="T47" fmla="*/ 5849 h 6776"/>
              <a:gd name="T48" fmla="*/ 3138 w 6046"/>
              <a:gd name="T49" fmla="*/ 5932 h 6776"/>
              <a:gd name="T50" fmla="*/ 3107 w 6046"/>
              <a:gd name="T51" fmla="*/ 5454 h 6776"/>
              <a:gd name="T52" fmla="*/ 3019 w 6046"/>
              <a:gd name="T53" fmla="*/ 4649 h 6776"/>
              <a:gd name="T54" fmla="*/ 2645 w 6046"/>
              <a:gd name="T55" fmla="*/ 4385 h 6776"/>
              <a:gd name="T56" fmla="*/ 2304 w 6046"/>
              <a:gd name="T57" fmla="*/ 4417 h 6776"/>
              <a:gd name="T58" fmla="*/ 2247 w 6046"/>
              <a:gd name="T59" fmla="*/ 4774 h 6776"/>
              <a:gd name="T60" fmla="*/ 1580 w 6046"/>
              <a:gd name="T61" fmla="*/ 4641 h 6776"/>
              <a:gd name="T62" fmla="*/ 1423 w 6046"/>
              <a:gd name="T63" fmla="*/ 4250 h 6776"/>
              <a:gd name="T64" fmla="*/ 1024 w 6046"/>
              <a:gd name="T65" fmla="*/ 4013 h 6776"/>
              <a:gd name="T66" fmla="*/ 0 w 6046"/>
              <a:gd name="T67" fmla="*/ 3978 h 6776"/>
              <a:gd name="T68" fmla="*/ 103 w 6046"/>
              <a:gd name="T69" fmla="*/ 3706 h 6776"/>
              <a:gd name="T70" fmla="*/ 453 w 6046"/>
              <a:gd name="T71" fmla="*/ 3604 h 6776"/>
              <a:gd name="T72" fmla="*/ 679 w 6046"/>
              <a:gd name="T73" fmla="*/ 3541 h 6776"/>
              <a:gd name="T74" fmla="*/ 925 w 6046"/>
              <a:gd name="T75" fmla="*/ 3503 h 6776"/>
              <a:gd name="T76" fmla="*/ 1259 w 6046"/>
              <a:gd name="T77" fmla="*/ 2977 h 6776"/>
              <a:gd name="T78" fmla="*/ 1576 w 6046"/>
              <a:gd name="T79" fmla="*/ 2294 h 6776"/>
              <a:gd name="T80" fmla="*/ 1789 w 6046"/>
              <a:gd name="T81" fmla="*/ 1574 h 6776"/>
              <a:gd name="T82" fmla="*/ 2003 w 6046"/>
              <a:gd name="T83" fmla="*/ 800 h 6776"/>
              <a:gd name="T84" fmla="*/ 1993 w 6046"/>
              <a:gd name="T85" fmla="*/ 400 h 6776"/>
              <a:gd name="T86" fmla="*/ 2430 w 6046"/>
              <a:gd name="T87" fmla="*/ 139 h 6776"/>
              <a:gd name="T88" fmla="*/ 2833 w 6046"/>
              <a:gd name="T89" fmla="*/ 383 h 6776"/>
              <a:gd name="T90" fmla="*/ 3215 w 6046"/>
              <a:gd name="T91" fmla="*/ 441 h 6776"/>
              <a:gd name="T92" fmla="*/ 3830 w 6046"/>
              <a:gd name="T93" fmla="*/ 98 h 6776"/>
              <a:gd name="T94" fmla="*/ 4252 w 6046"/>
              <a:gd name="T95" fmla="*/ 41 h 6776"/>
              <a:gd name="T96" fmla="*/ 4555 w 6046"/>
              <a:gd name="T97" fmla="*/ 111 h 6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046" h="6776">
                <a:moveTo>
                  <a:pt x="4555" y="111"/>
                </a:moveTo>
                <a:cubicBezTo>
                  <a:pt x="4655" y="128"/>
                  <a:pt x="4644" y="9"/>
                  <a:pt x="4797" y="120"/>
                </a:cubicBezTo>
                <a:cubicBezTo>
                  <a:pt x="4868" y="165"/>
                  <a:pt x="4887" y="257"/>
                  <a:pt x="4920" y="280"/>
                </a:cubicBezTo>
                <a:cubicBezTo>
                  <a:pt x="4986" y="332"/>
                  <a:pt x="5071" y="420"/>
                  <a:pt x="5158" y="345"/>
                </a:cubicBezTo>
                <a:cubicBezTo>
                  <a:pt x="5301" y="220"/>
                  <a:pt x="5335" y="451"/>
                  <a:pt x="5428" y="269"/>
                </a:cubicBezTo>
                <a:cubicBezTo>
                  <a:pt x="5478" y="171"/>
                  <a:pt x="5600" y="406"/>
                  <a:pt x="5607" y="423"/>
                </a:cubicBezTo>
                <a:cubicBezTo>
                  <a:pt x="5675" y="519"/>
                  <a:pt x="5825" y="516"/>
                  <a:pt x="5781" y="627"/>
                </a:cubicBezTo>
                <a:cubicBezTo>
                  <a:pt x="5819" y="618"/>
                  <a:pt x="5866" y="617"/>
                  <a:pt x="5875" y="667"/>
                </a:cubicBezTo>
                <a:cubicBezTo>
                  <a:pt x="5878" y="688"/>
                  <a:pt x="5888" y="696"/>
                  <a:pt x="5891" y="702"/>
                </a:cubicBezTo>
                <a:cubicBezTo>
                  <a:pt x="5896" y="727"/>
                  <a:pt x="5862" y="773"/>
                  <a:pt x="5866" y="799"/>
                </a:cubicBezTo>
                <a:cubicBezTo>
                  <a:pt x="5897" y="1019"/>
                  <a:pt x="5779" y="1097"/>
                  <a:pt x="5923" y="1072"/>
                </a:cubicBezTo>
                <a:cubicBezTo>
                  <a:pt x="5953" y="1067"/>
                  <a:pt x="6046" y="1116"/>
                  <a:pt x="6012" y="1171"/>
                </a:cubicBezTo>
                <a:cubicBezTo>
                  <a:pt x="5988" y="1267"/>
                  <a:pt x="5829" y="1403"/>
                  <a:pt x="5764" y="1467"/>
                </a:cubicBezTo>
                <a:cubicBezTo>
                  <a:pt x="5738" y="1493"/>
                  <a:pt x="5687" y="1564"/>
                  <a:pt x="5656" y="1590"/>
                </a:cubicBezTo>
                <a:cubicBezTo>
                  <a:pt x="5625" y="1616"/>
                  <a:pt x="5622" y="1594"/>
                  <a:pt x="5604" y="1628"/>
                </a:cubicBezTo>
                <a:cubicBezTo>
                  <a:pt x="5582" y="1671"/>
                  <a:pt x="5609" y="1723"/>
                  <a:pt x="5582" y="1766"/>
                </a:cubicBezTo>
                <a:cubicBezTo>
                  <a:pt x="5505" y="1891"/>
                  <a:pt x="5517" y="1964"/>
                  <a:pt x="5507" y="2098"/>
                </a:cubicBezTo>
                <a:cubicBezTo>
                  <a:pt x="5503" y="2158"/>
                  <a:pt x="5495" y="2211"/>
                  <a:pt x="5489" y="2267"/>
                </a:cubicBezTo>
                <a:cubicBezTo>
                  <a:pt x="5485" y="2309"/>
                  <a:pt x="5495" y="2367"/>
                  <a:pt x="5476" y="2406"/>
                </a:cubicBezTo>
                <a:cubicBezTo>
                  <a:pt x="5470" y="2418"/>
                  <a:pt x="5466" y="2426"/>
                  <a:pt x="5455" y="2437"/>
                </a:cubicBezTo>
                <a:cubicBezTo>
                  <a:pt x="5440" y="2449"/>
                  <a:pt x="5410" y="2475"/>
                  <a:pt x="5388" y="2500"/>
                </a:cubicBezTo>
                <a:cubicBezTo>
                  <a:pt x="5340" y="2560"/>
                  <a:pt x="5344" y="2573"/>
                  <a:pt x="5342" y="2636"/>
                </a:cubicBezTo>
                <a:cubicBezTo>
                  <a:pt x="5341" y="2678"/>
                  <a:pt x="5295" y="2725"/>
                  <a:pt x="5272" y="2755"/>
                </a:cubicBezTo>
                <a:cubicBezTo>
                  <a:pt x="5222" y="2821"/>
                  <a:pt x="5292" y="2890"/>
                  <a:pt x="5330" y="2953"/>
                </a:cubicBezTo>
                <a:cubicBezTo>
                  <a:pt x="5360" y="3001"/>
                  <a:pt x="5380" y="3035"/>
                  <a:pt x="5358" y="3100"/>
                </a:cubicBezTo>
                <a:lnTo>
                  <a:pt x="5353" y="3222"/>
                </a:lnTo>
                <a:lnTo>
                  <a:pt x="5371" y="3303"/>
                </a:lnTo>
                <a:lnTo>
                  <a:pt x="5401" y="3389"/>
                </a:lnTo>
                <a:lnTo>
                  <a:pt x="5416" y="3471"/>
                </a:lnTo>
                <a:lnTo>
                  <a:pt x="5423" y="3505"/>
                </a:lnTo>
                <a:cubicBezTo>
                  <a:pt x="5415" y="3521"/>
                  <a:pt x="5407" y="3546"/>
                  <a:pt x="5405" y="3568"/>
                </a:cubicBezTo>
                <a:cubicBezTo>
                  <a:pt x="5400" y="3605"/>
                  <a:pt x="5395" y="3643"/>
                  <a:pt x="5402" y="3679"/>
                </a:cubicBezTo>
                <a:cubicBezTo>
                  <a:pt x="5412" y="3729"/>
                  <a:pt x="5441" y="3772"/>
                  <a:pt x="5454" y="3821"/>
                </a:cubicBezTo>
                <a:cubicBezTo>
                  <a:pt x="5462" y="3854"/>
                  <a:pt x="5468" y="3888"/>
                  <a:pt x="5467" y="3921"/>
                </a:cubicBezTo>
                <a:cubicBezTo>
                  <a:pt x="5466" y="3964"/>
                  <a:pt x="5451" y="4006"/>
                  <a:pt x="5448" y="4048"/>
                </a:cubicBezTo>
                <a:cubicBezTo>
                  <a:pt x="5446" y="4088"/>
                  <a:pt x="5443" y="4129"/>
                  <a:pt x="5454" y="4168"/>
                </a:cubicBezTo>
                <a:cubicBezTo>
                  <a:pt x="5465" y="4206"/>
                  <a:pt x="5485" y="4244"/>
                  <a:pt x="5512" y="4273"/>
                </a:cubicBezTo>
                <a:cubicBezTo>
                  <a:pt x="5542" y="4306"/>
                  <a:pt x="5589" y="4319"/>
                  <a:pt x="5620" y="4350"/>
                </a:cubicBezTo>
                <a:cubicBezTo>
                  <a:pt x="5646" y="4375"/>
                  <a:pt x="5665" y="4407"/>
                  <a:pt x="5679" y="4440"/>
                </a:cubicBezTo>
                <a:cubicBezTo>
                  <a:pt x="5699" y="4489"/>
                  <a:pt x="5708" y="4541"/>
                  <a:pt x="5721" y="4592"/>
                </a:cubicBezTo>
                <a:cubicBezTo>
                  <a:pt x="5728" y="4622"/>
                  <a:pt x="5726" y="4655"/>
                  <a:pt x="5739" y="4682"/>
                </a:cubicBezTo>
                <a:cubicBezTo>
                  <a:pt x="5751" y="4706"/>
                  <a:pt x="5780" y="4717"/>
                  <a:pt x="5791" y="4740"/>
                </a:cubicBezTo>
                <a:cubicBezTo>
                  <a:pt x="5806" y="4771"/>
                  <a:pt x="5808" y="4807"/>
                  <a:pt x="5819" y="4840"/>
                </a:cubicBezTo>
                <a:lnTo>
                  <a:pt x="5765" y="4854"/>
                </a:lnTo>
                <a:cubicBezTo>
                  <a:pt x="5604" y="4891"/>
                  <a:pt x="5406" y="4910"/>
                  <a:pt x="5240" y="4946"/>
                </a:cubicBezTo>
                <a:cubicBezTo>
                  <a:pt x="5320" y="5079"/>
                  <a:pt x="5110" y="5134"/>
                  <a:pt x="5072" y="5234"/>
                </a:cubicBezTo>
                <a:cubicBezTo>
                  <a:pt x="5189" y="5270"/>
                  <a:pt x="5146" y="5454"/>
                  <a:pt x="5139" y="5542"/>
                </a:cubicBezTo>
                <a:cubicBezTo>
                  <a:pt x="5135" y="5596"/>
                  <a:pt x="5166" y="5675"/>
                  <a:pt x="5151" y="5723"/>
                </a:cubicBezTo>
                <a:cubicBezTo>
                  <a:pt x="5044" y="6047"/>
                  <a:pt x="4993" y="6046"/>
                  <a:pt x="5249" y="6288"/>
                </a:cubicBezTo>
                <a:cubicBezTo>
                  <a:pt x="5265" y="6303"/>
                  <a:pt x="5370" y="6379"/>
                  <a:pt x="5394" y="6342"/>
                </a:cubicBezTo>
                <a:cubicBezTo>
                  <a:pt x="5410" y="6316"/>
                  <a:pt x="5399" y="6285"/>
                  <a:pt x="5436" y="6273"/>
                </a:cubicBezTo>
                <a:cubicBezTo>
                  <a:pt x="5457" y="6266"/>
                  <a:pt x="5481" y="6262"/>
                  <a:pt x="5504" y="6255"/>
                </a:cubicBezTo>
                <a:cubicBezTo>
                  <a:pt x="5504" y="6375"/>
                  <a:pt x="5500" y="6495"/>
                  <a:pt x="5497" y="6614"/>
                </a:cubicBezTo>
                <a:cubicBezTo>
                  <a:pt x="5496" y="6634"/>
                  <a:pt x="5512" y="6731"/>
                  <a:pt x="5465" y="6712"/>
                </a:cubicBezTo>
                <a:cubicBezTo>
                  <a:pt x="5434" y="6700"/>
                  <a:pt x="5442" y="6669"/>
                  <a:pt x="5460" y="6656"/>
                </a:cubicBezTo>
                <a:cubicBezTo>
                  <a:pt x="5410" y="6595"/>
                  <a:pt x="5283" y="6776"/>
                  <a:pt x="5238" y="6683"/>
                </a:cubicBezTo>
                <a:cubicBezTo>
                  <a:pt x="5200" y="6602"/>
                  <a:pt x="5192" y="6562"/>
                  <a:pt x="5130" y="6505"/>
                </a:cubicBezTo>
                <a:cubicBezTo>
                  <a:pt x="5088" y="6466"/>
                  <a:pt x="5103" y="6363"/>
                  <a:pt x="5040" y="6364"/>
                </a:cubicBezTo>
                <a:cubicBezTo>
                  <a:pt x="4986" y="6365"/>
                  <a:pt x="4962" y="6332"/>
                  <a:pt x="4918" y="6303"/>
                </a:cubicBezTo>
                <a:cubicBezTo>
                  <a:pt x="4885" y="6281"/>
                  <a:pt x="4844" y="6333"/>
                  <a:pt x="4806" y="6278"/>
                </a:cubicBezTo>
                <a:cubicBezTo>
                  <a:pt x="4783" y="6244"/>
                  <a:pt x="4787" y="6198"/>
                  <a:pt x="4755" y="6170"/>
                </a:cubicBezTo>
                <a:cubicBezTo>
                  <a:pt x="4699" y="6122"/>
                  <a:pt x="4672" y="5977"/>
                  <a:pt x="4628" y="6117"/>
                </a:cubicBezTo>
                <a:cubicBezTo>
                  <a:pt x="4591" y="6237"/>
                  <a:pt x="4505" y="6173"/>
                  <a:pt x="4405" y="6172"/>
                </a:cubicBezTo>
                <a:cubicBezTo>
                  <a:pt x="4306" y="6170"/>
                  <a:pt x="4286" y="6119"/>
                  <a:pt x="4203" y="6114"/>
                </a:cubicBezTo>
                <a:cubicBezTo>
                  <a:pt x="4188" y="6113"/>
                  <a:pt x="4159" y="6117"/>
                  <a:pt x="4137" y="6095"/>
                </a:cubicBezTo>
                <a:cubicBezTo>
                  <a:pt x="4101" y="6058"/>
                  <a:pt x="4086" y="5973"/>
                  <a:pt x="4112" y="5922"/>
                </a:cubicBezTo>
                <a:cubicBezTo>
                  <a:pt x="4042" y="5925"/>
                  <a:pt x="3950" y="5953"/>
                  <a:pt x="3911" y="5970"/>
                </a:cubicBezTo>
                <a:cubicBezTo>
                  <a:pt x="3848" y="5998"/>
                  <a:pt x="3854" y="5999"/>
                  <a:pt x="3788" y="5985"/>
                </a:cubicBezTo>
                <a:cubicBezTo>
                  <a:pt x="3808" y="5950"/>
                  <a:pt x="3834" y="5873"/>
                  <a:pt x="3779" y="5860"/>
                </a:cubicBezTo>
                <a:cubicBezTo>
                  <a:pt x="3730" y="5850"/>
                  <a:pt x="3734" y="5799"/>
                  <a:pt x="3687" y="5798"/>
                </a:cubicBezTo>
                <a:cubicBezTo>
                  <a:pt x="3685" y="5804"/>
                  <a:pt x="3674" y="5842"/>
                  <a:pt x="3635" y="5843"/>
                </a:cubicBezTo>
                <a:cubicBezTo>
                  <a:pt x="3570" y="5845"/>
                  <a:pt x="3557" y="5817"/>
                  <a:pt x="3490" y="5849"/>
                </a:cubicBezTo>
                <a:cubicBezTo>
                  <a:pt x="3452" y="5864"/>
                  <a:pt x="3413" y="5886"/>
                  <a:pt x="3379" y="5877"/>
                </a:cubicBezTo>
                <a:cubicBezTo>
                  <a:pt x="3286" y="5851"/>
                  <a:pt x="3254" y="5842"/>
                  <a:pt x="3209" y="5887"/>
                </a:cubicBezTo>
                <a:cubicBezTo>
                  <a:pt x="3188" y="5908"/>
                  <a:pt x="3164" y="5930"/>
                  <a:pt x="3138" y="5932"/>
                </a:cubicBezTo>
                <a:cubicBezTo>
                  <a:pt x="3151" y="5884"/>
                  <a:pt x="3107" y="5843"/>
                  <a:pt x="3123" y="5799"/>
                </a:cubicBezTo>
                <a:cubicBezTo>
                  <a:pt x="3132" y="5775"/>
                  <a:pt x="3156" y="5759"/>
                  <a:pt x="3161" y="5734"/>
                </a:cubicBezTo>
                <a:cubicBezTo>
                  <a:pt x="3174" y="5662"/>
                  <a:pt x="3152" y="5512"/>
                  <a:pt x="3107" y="5454"/>
                </a:cubicBezTo>
                <a:cubicBezTo>
                  <a:pt x="3053" y="5385"/>
                  <a:pt x="3009" y="5336"/>
                  <a:pt x="3012" y="5238"/>
                </a:cubicBezTo>
                <a:cubicBezTo>
                  <a:pt x="3012" y="5098"/>
                  <a:pt x="3081" y="4977"/>
                  <a:pt x="3024" y="4839"/>
                </a:cubicBezTo>
                <a:cubicBezTo>
                  <a:pt x="2980" y="4746"/>
                  <a:pt x="2983" y="4752"/>
                  <a:pt x="3019" y="4649"/>
                </a:cubicBezTo>
                <a:cubicBezTo>
                  <a:pt x="3038" y="4588"/>
                  <a:pt x="3052" y="4518"/>
                  <a:pt x="2974" y="4516"/>
                </a:cubicBezTo>
                <a:cubicBezTo>
                  <a:pt x="2879" y="4514"/>
                  <a:pt x="2785" y="4518"/>
                  <a:pt x="2690" y="4519"/>
                </a:cubicBezTo>
                <a:cubicBezTo>
                  <a:pt x="2572" y="4525"/>
                  <a:pt x="2640" y="4441"/>
                  <a:pt x="2645" y="4385"/>
                </a:cubicBezTo>
                <a:cubicBezTo>
                  <a:pt x="2618" y="4385"/>
                  <a:pt x="2587" y="4376"/>
                  <a:pt x="2561" y="4385"/>
                </a:cubicBezTo>
                <a:cubicBezTo>
                  <a:pt x="2542" y="4392"/>
                  <a:pt x="2556" y="4418"/>
                  <a:pt x="2533" y="4418"/>
                </a:cubicBezTo>
                <a:lnTo>
                  <a:pt x="2304" y="4417"/>
                </a:lnTo>
                <a:cubicBezTo>
                  <a:pt x="2319" y="4456"/>
                  <a:pt x="2285" y="4511"/>
                  <a:pt x="2292" y="4555"/>
                </a:cubicBezTo>
                <a:cubicBezTo>
                  <a:pt x="2306" y="4635"/>
                  <a:pt x="2250" y="4619"/>
                  <a:pt x="2250" y="4620"/>
                </a:cubicBezTo>
                <a:cubicBezTo>
                  <a:pt x="2268" y="4671"/>
                  <a:pt x="2237" y="4722"/>
                  <a:pt x="2247" y="4774"/>
                </a:cubicBezTo>
                <a:lnTo>
                  <a:pt x="2017" y="4749"/>
                </a:lnTo>
                <a:cubicBezTo>
                  <a:pt x="1981" y="4748"/>
                  <a:pt x="1853" y="4784"/>
                  <a:pt x="1853" y="4801"/>
                </a:cubicBezTo>
                <a:cubicBezTo>
                  <a:pt x="1659" y="4776"/>
                  <a:pt x="1685" y="4861"/>
                  <a:pt x="1580" y="4641"/>
                </a:cubicBezTo>
                <a:cubicBezTo>
                  <a:pt x="1525" y="4524"/>
                  <a:pt x="1510" y="4533"/>
                  <a:pt x="1496" y="4504"/>
                </a:cubicBezTo>
                <a:cubicBezTo>
                  <a:pt x="1484" y="4474"/>
                  <a:pt x="1498" y="4444"/>
                  <a:pt x="1485" y="4410"/>
                </a:cubicBezTo>
                <a:cubicBezTo>
                  <a:pt x="1464" y="4357"/>
                  <a:pt x="1436" y="4305"/>
                  <a:pt x="1423" y="4250"/>
                </a:cubicBezTo>
                <a:cubicBezTo>
                  <a:pt x="1415" y="4219"/>
                  <a:pt x="1430" y="4149"/>
                  <a:pt x="1413" y="4126"/>
                </a:cubicBezTo>
                <a:cubicBezTo>
                  <a:pt x="1377" y="4075"/>
                  <a:pt x="1391" y="4010"/>
                  <a:pt x="1305" y="4007"/>
                </a:cubicBezTo>
                <a:cubicBezTo>
                  <a:pt x="1212" y="4004"/>
                  <a:pt x="1117" y="4011"/>
                  <a:pt x="1024" y="4013"/>
                </a:cubicBezTo>
                <a:cubicBezTo>
                  <a:pt x="796" y="4019"/>
                  <a:pt x="566" y="3995"/>
                  <a:pt x="339" y="4011"/>
                </a:cubicBezTo>
                <a:cubicBezTo>
                  <a:pt x="318" y="4009"/>
                  <a:pt x="297" y="4006"/>
                  <a:pt x="277" y="4002"/>
                </a:cubicBezTo>
                <a:cubicBezTo>
                  <a:pt x="162" y="3980"/>
                  <a:pt x="68" y="4150"/>
                  <a:pt x="0" y="3978"/>
                </a:cubicBezTo>
                <a:cubicBezTo>
                  <a:pt x="14" y="3967"/>
                  <a:pt x="94" y="3967"/>
                  <a:pt x="100" y="3900"/>
                </a:cubicBezTo>
                <a:cubicBezTo>
                  <a:pt x="104" y="3856"/>
                  <a:pt x="113" y="3805"/>
                  <a:pt x="96" y="3763"/>
                </a:cubicBezTo>
                <a:cubicBezTo>
                  <a:pt x="84" y="3732"/>
                  <a:pt x="77" y="3732"/>
                  <a:pt x="103" y="3706"/>
                </a:cubicBezTo>
                <a:cubicBezTo>
                  <a:pt x="166" y="3643"/>
                  <a:pt x="231" y="3602"/>
                  <a:pt x="294" y="3556"/>
                </a:cubicBezTo>
                <a:cubicBezTo>
                  <a:pt x="326" y="3592"/>
                  <a:pt x="374" y="3638"/>
                  <a:pt x="377" y="3660"/>
                </a:cubicBezTo>
                <a:cubicBezTo>
                  <a:pt x="399" y="3637"/>
                  <a:pt x="428" y="3623"/>
                  <a:pt x="453" y="3604"/>
                </a:cubicBezTo>
                <a:cubicBezTo>
                  <a:pt x="486" y="3577"/>
                  <a:pt x="472" y="3527"/>
                  <a:pt x="502" y="3497"/>
                </a:cubicBezTo>
                <a:cubicBezTo>
                  <a:pt x="551" y="3561"/>
                  <a:pt x="625" y="3436"/>
                  <a:pt x="684" y="3466"/>
                </a:cubicBezTo>
                <a:cubicBezTo>
                  <a:pt x="739" y="3494"/>
                  <a:pt x="688" y="3506"/>
                  <a:pt x="679" y="3541"/>
                </a:cubicBezTo>
                <a:cubicBezTo>
                  <a:pt x="670" y="3581"/>
                  <a:pt x="695" y="3624"/>
                  <a:pt x="695" y="3663"/>
                </a:cubicBezTo>
                <a:cubicBezTo>
                  <a:pt x="719" y="3631"/>
                  <a:pt x="774" y="3671"/>
                  <a:pt x="807" y="3648"/>
                </a:cubicBezTo>
                <a:cubicBezTo>
                  <a:pt x="857" y="3614"/>
                  <a:pt x="887" y="3549"/>
                  <a:pt x="925" y="3503"/>
                </a:cubicBezTo>
                <a:cubicBezTo>
                  <a:pt x="944" y="3479"/>
                  <a:pt x="1023" y="3441"/>
                  <a:pt x="1027" y="3420"/>
                </a:cubicBezTo>
                <a:cubicBezTo>
                  <a:pt x="1038" y="3363"/>
                  <a:pt x="1086" y="3349"/>
                  <a:pt x="1133" y="3329"/>
                </a:cubicBezTo>
                <a:cubicBezTo>
                  <a:pt x="1242" y="3282"/>
                  <a:pt x="1262" y="3076"/>
                  <a:pt x="1259" y="2977"/>
                </a:cubicBezTo>
                <a:cubicBezTo>
                  <a:pt x="1257" y="2902"/>
                  <a:pt x="1264" y="2842"/>
                  <a:pt x="1255" y="2760"/>
                </a:cubicBezTo>
                <a:cubicBezTo>
                  <a:pt x="1242" y="2697"/>
                  <a:pt x="1321" y="2675"/>
                  <a:pt x="1366" y="2613"/>
                </a:cubicBezTo>
                <a:cubicBezTo>
                  <a:pt x="1438" y="2479"/>
                  <a:pt x="1431" y="2392"/>
                  <a:pt x="1576" y="2294"/>
                </a:cubicBezTo>
                <a:cubicBezTo>
                  <a:pt x="1638" y="2252"/>
                  <a:pt x="1676" y="2205"/>
                  <a:pt x="1716" y="2148"/>
                </a:cubicBezTo>
                <a:cubicBezTo>
                  <a:pt x="1757" y="2091"/>
                  <a:pt x="1728" y="2008"/>
                  <a:pt x="1744" y="1942"/>
                </a:cubicBezTo>
                <a:cubicBezTo>
                  <a:pt x="1759" y="1885"/>
                  <a:pt x="1787" y="1639"/>
                  <a:pt x="1789" y="1574"/>
                </a:cubicBezTo>
                <a:cubicBezTo>
                  <a:pt x="1792" y="1501"/>
                  <a:pt x="1834" y="1437"/>
                  <a:pt x="1846" y="1366"/>
                </a:cubicBezTo>
                <a:cubicBezTo>
                  <a:pt x="1858" y="1297"/>
                  <a:pt x="1838" y="1224"/>
                  <a:pt x="1853" y="1156"/>
                </a:cubicBezTo>
                <a:cubicBezTo>
                  <a:pt x="1882" y="1027"/>
                  <a:pt x="1959" y="922"/>
                  <a:pt x="2003" y="800"/>
                </a:cubicBezTo>
                <a:cubicBezTo>
                  <a:pt x="2028" y="729"/>
                  <a:pt x="2016" y="655"/>
                  <a:pt x="2014" y="582"/>
                </a:cubicBezTo>
                <a:cubicBezTo>
                  <a:pt x="2013" y="549"/>
                  <a:pt x="2029" y="514"/>
                  <a:pt x="2023" y="481"/>
                </a:cubicBezTo>
                <a:cubicBezTo>
                  <a:pt x="2019" y="452"/>
                  <a:pt x="2001" y="428"/>
                  <a:pt x="1993" y="400"/>
                </a:cubicBezTo>
                <a:cubicBezTo>
                  <a:pt x="1981" y="356"/>
                  <a:pt x="2058" y="357"/>
                  <a:pt x="2076" y="316"/>
                </a:cubicBezTo>
                <a:cubicBezTo>
                  <a:pt x="2119" y="220"/>
                  <a:pt x="2202" y="85"/>
                  <a:pt x="2323" y="86"/>
                </a:cubicBezTo>
                <a:cubicBezTo>
                  <a:pt x="2375" y="86"/>
                  <a:pt x="2396" y="132"/>
                  <a:pt x="2430" y="139"/>
                </a:cubicBezTo>
                <a:cubicBezTo>
                  <a:pt x="2508" y="156"/>
                  <a:pt x="2580" y="241"/>
                  <a:pt x="2609" y="313"/>
                </a:cubicBezTo>
                <a:cubicBezTo>
                  <a:pt x="2633" y="371"/>
                  <a:pt x="2717" y="327"/>
                  <a:pt x="2765" y="342"/>
                </a:cubicBezTo>
                <a:cubicBezTo>
                  <a:pt x="2791" y="349"/>
                  <a:pt x="2803" y="384"/>
                  <a:pt x="2833" y="383"/>
                </a:cubicBezTo>
                <a:cubicBezTo>
                  <a:pt x="2859" y="382"/>
                  <a:pt x="2865" y="377"/>
                  <a:pt x="2892" y="391"/>
                </a:cubicBezTo>
                <a:cubicBezTo>
                  <a:pt x="2960" y="426"/>
                  <a:pt x="2919" y="357"/>
                  <a:pt x="3062" y="410"/>
                </a:cubicBezTo>
                <a:cubicBezTo>
                  <a:pt x="3106" y="426"/>
                  <a:pt x="3167" y="458"/>
                  <a:pt x="3215" y="441"/>
                </a:cubicBezTo>
                <a:cubicBezTo>
                  <a:pt x="3302" y="411"/>
                  <a:pt x="3275" y="204"/>
                  <a:pt x="3390" y="199"/>
                </a:cubicBezTo>
                <a:cubicBezTo>
                  <a:pt x="3456" y="195"/>
                  <a:pt x="3473" y="328"/>
                  <a:pt x="3559" y="247"/>
                </a:cubicBezTo>
                <a:cubicBezTo>
                  <a:pt x="3595" y="213"/>
                  <a:pt x="3845" y="180"/>
                  <a:pt x="3830" y="98"/>
                </a:cubicBezTo>
                <a:cubicBezTo>
                  <a:pt x="3882" y="95"/>
                  <a:pt x="3899" y="166"/>
                  <a:pt x="3949" y="161"/>
                </a:cubicBezTo>
                <a:cubicBezTo>
                  <a:pt x="4219" y="134"/>
                  <a:pt x="4101" y="44"/>
                  <a:pt x="4156" y="16"/>
                </a:cubicBezTo>
                <a:cubicBezTo>
                  <a:pt x="4190" y="0"/>
                  <a:pt x="4222" y="12"/>
                  <a:pt x="4252" y="41"/>
                </a:cubicBezTo>
                <a:cubicBezTo>
                  <a:pt x="4300" y="89"/>
                  <a:pt x="4345" y="33"/>
                  <a:pt x="4398" y="58"/>
                </a:cubicBezTo>
                <a:cubicBezTo>
                  <a:pt x="4424" y="71"/>
                  <a:pt x="4446" y="90"/>
                  <a:pt x="4472" y="104"/>
                </a:cubicBezTo>
                <a:cubicBezTo>
                  <a:pt x="4502" y="119"/>
                  <a:pt x="4523" y="106"/>
                  <a:pt x="4555" y="11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6" name="꙱ Comoros (Union of the Comoros) (KM) (H)">
            <a:extLst>
              <a:ext uri="{FF2B5EF4-FFF2-40B4-BE49-F238E27FC236}">
                <a16:creationId xmlns:a16="http://schemas.microsoft.com/office/drawing/2014/main" id="{F3FCFEF3-43BF-45F7-B15E-E8A1E02D9C22}"/>
              </a:ext>
            </a:extLst>
          </p:cNvPr>
          <p:cNvSpPr>
            <a:spLocks noEditPoints="1"/>
          </p:cNvSpPr>
          <p:nvPr/>
        </p:nvSpPr>
        <p:spPr bwMode="auto">
          <a:xfrm>
            <a:off x="5505356" y="2711498"/>
            <a:ext cx="37188" cy="29931"/>
          </a:xfrm>
          <a:custGeom>
            <a:avLst/>
            <a:gdLst>
              <a:gd name="T0" fmla="*/ 85 w 447"/>
              <a:gd name="T1" fmla="*/ 204 h 364"/>
              <a:gd name="T2" fmla="*/ 85 w 447"/>
              <a:gd name="T3" fmla="*/ 137 h 364"/>
              <a:gd name="T4" fmla="*/ 64 w 447"/>
              <a:gd name="T5" fmla="*/ 2 h 364"/>
              <a:gd name="T6" fmla="*/ 20 w 447"/>
              <a:gd name="T7" fmla="*/ 108 h 364"/>
              <a:gd name="T8" fmla="*/ 85 w 447"/>
              <a:gd name="T9" fmla="*/ 204 h 364"/>
              <a:gd name="T10" fmla="*/ 204 w 447"/>
              <a:gd name="T11" fmla="*/ 364 h 364"/>
              <a:gd name="T12" fmla="*/ 136 w 447"/>
              <a:gd name="T13" fmla="*/ 319 h 364"/>
              <a:gd name="T14" fmla="*/ 204 w 447"/>
              <a:gd name="T15" fmla="*/ 364 h 364"/>
              <a:gd name="T16" fmla="*/ 412 w 447"/>
              <a:gd name="T17" fmla="*/ 361 h 364"/>
              <a:gd name="T18" fmla="*/ 323 w 447"/>
              <a:gd name="T19" fmla="*/ 290 h 364"/>
              <a:gd name="T20" fmla="*/ 412 w 447"/>
              <a:gd name="T21" fmla="*/ 361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47" h="364">
                <a:moveTo>
                  <a:pt x="85" y="204"/>
                </a:moveTo>
                <a:cubicBezTo>
                  <a:pt x="104" y="187"/>
                  <a:pt x="92" y="155"/>
                  <a:pt x="85" y="137"/>
                </a:cubicBezTo>
                <a:cubicBezTo>
                  <a:pt x="66" y="91"/>
                  <a:pt x="78" y="48"/>
                  <a:pt x="64" y="2"/>
                </a:cubicBezTo>
                <a:cubicBezTo>
                  <a:pt x="8" y="0"/>
                  <a:pt x="32" y="75"/>
                  <a:pt x="20" y="108"/>
                </a:cubicBezTo>
                <a:cubicBezTo>
                  <a:pt x="0" y="159"/>
                  <a:pt x="61" y="172"/>
                  <a:pt x="85" y="204"/>
                </a:cubicBezTo>
                <a:close/>
                <a:moveTo>
                  <a:pt x="204" y="364"/>
                </a:moveTo>
                <a:cubicBezTo>
                  <a:pt x="194" y="336"/>
                  <a:pt x="168" y="313"/>
                  <a:pt x="136" y="319"/>
                </a:cubicBezTo>
                <a:cubicBezTo>
                  <a:pt x="136" y="360"/>
                  <a:pt x="175" y="358"/>
                  <a:pt x="204" y="364"/>
                </a:cubicBezTo>
                <a:close/>
                <a:moveTo>
                  <a:pt x="412" y="361"/>
                </a:moveTo>
                <a:cubicBezTo>
                  <a:pt x="447" y="271"/>
                  <a:pt x="378" y="304"/>
                  <a:pt x="323" y="290"/>
                </a:cubicBezTo>
                <a:cubicBezTo>
                  <a:pt x="354" y="312"/>
                  <a:pt x="387" y="332"/>
                  <a:pt x="412" y="36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7" name="꙱ Colombia (Republic of Colombia) (CO) (H)">
            <a:extLst>
              <a:ext uri="{FF2B5EF4-FFF2-40B4-BE49-F238E27FC236}">
                <a16:creationId xmlns:a16="http://schemas.microsoft.com/office/drawing/2014/main" id="{F4F05FB2-C285-4FB5-958A-4547E20C6FE5}"/>
              </a:ext>
            </a:extLst>
          </p:cNvPr>
          <p:cNvSpPr>
            <a:spLocks/>
          </p:cNvSpPr>
          <p:nvPr/>
        </p:nvSpPr>
        <p:spPr bwMode="auto">
          <a:xfrm>
            <a:off x="2334087" y="2011739"/>
            <a:ext cx="317127" cy="490245"/>
          </a:xfrm>
          <a:custGeom>
            <a:avLst/>
            <a:gdLst>
              <a:gd name="T0" fmla="*/ 1839 w 3842"/>
              <a:gd name="T1" fmla="*/ 410 h 5952"/>
              <a:gd name="T2" fmla="*/ 2334 w 3842"/>
              <a:gd name="T3" fmla="*/ 79 h 5952"/>
              <a:gd name="T4" fmla="*/ 2453 w 3842"/>
              <a:gd name="T5" fmla="*/ 27 h 5952"/>
              <a:gd name="T6" fmla="*/ 2361 w 3842"/>
              <a:gd name="T7" fmla="*/ 314 h 5952"/>
              <a:gd name="T8" fmla="*/ 2199 w 3842"/>
              <a:gd name="T9" fmla="*/ 482 h 5952"/>
              <a:gd name="T10" fmla="*/ 2004 w 3842"/>
              <a:gd name="T11" fmla="*/ 1118 h 5952"/>
              <a:gd name="T12" fmla="*/ 2119 w 3842"/>
              <a:gd name="T13" fmla="*/ 1375 h 5952"/>
              <a:gd name="T14" fmla="*/ 2183 w 3842"/>
              <a:gd name="T15" fmla="*/ 1794 h 5952"/>
              <a:gd name="T16" fmla="*/ 2396 w 3842"/>
              <a:gd name="T17" fmla="*/ 1920 h 5952"/>
              <a:gd name="T18" fmla="*/ 2681 w 3842"/>
              <a:gd name="T19" fmla="*/ 1908 h 5952"/>
              <a:gd name="T20" fmla="*/ 2878 w 3842"/>
              <a:gd name="T21" fmla="*/ 1965 h 5952"/>
              <a:gd name="T22" fmla="*/ 3312 w 3842"/>
              <a:gd name="T23" fmla="*/ 2244 h 5952"/>
              <a:gd name="T24" fmla="*/ 3576 w 3842"/>
              <a:gd name="T25" fmla="*/ 2201 h 5952"/>
              <a:gd name="T26" fmla="*/ 3631 w 3842"/>
              <a:gd name="T27" fmla="*/ 2396 h 5952"/>
              <a:gd name="T28" fmla="*/ 3553 w 3842"/>
              <a:gd name="T29" fmla="*/ 2775 h 5952"/>
              <a:gd name="T30" fmla="*/ 3708 w 3842"/>
              <a:gd name="T31" fmla="*/ 3236 h 5952"/>
              <a:gd name="T32" fmla="*/ 3739 w 3842"/>
              <a:gd name="T33" fmla="*/ 3593 h 5952"/>
              <a:gd name="T34" fmla="*/ 3761 w 3842"/>
              <a:gd name="T35" fmla="*/ 3706 h 5952"/>
              <a:gd name="T36" fmla="*/ 3803 w 3842"/>
              <a:gd name="T37" fmla="*/ 4011 h 5952"/>
              <a:gd name="T38" fmla="*/ 3650 w 3842"/>
              <a:gd name="T39" fmla="*/ 3683 h 5952"/>
              <a:gd name="T40" fmla="*/ 3407 w 3842"/>
              <a:gd name="T41" fmla="*/ 3778 h 5952"/>
              <a:gd name="T42" fmla="*/ 3062 w 3842"/>
              <a:gd name="T43" fmla="*/ 3823 h 5952"/>
              <a:gd name="T44" fmla="*/ 2895 w 3842"/>
              <a:gd name="T45" fmla="*/ 4061 h 5952"/>
              <a:gd name="T46" fmla="*/ 3080 w 3842"/>
              <a:gd name="T47" fmla="*/ 4214 h 5952"/>
              <a:gd name="T48" fmla="*/ 2825 w 3842"/>
              <a:gd name="T49" fmla="*/ 4286 h 5952"/>
              <a:gd name="T50" fmla="*/ 2975 w 3842"/>
              <a:gd name="T51" fmla="*/ 4680 h 5952"/>
              <a:gd name="T52" fmla="*/ 2993 w 3842"/>
              <a:gd name="T53" fmla="*/ 5160 h 5952"/>
              <a:gd name="T54" fmla="*/ 2792 w 3842"/>
              <a:gd name="T55" fmla="*/ 5832 h 5952"/>
              <a:gd name="T56" fmla="*/ 2807 w 3842"/>
              <a:gd name="T57" fmla="*/ 5393 h 5952"/>
              <a:gd name="T58" fmla="*/ 2611 w 3842"/>
              <a:gd name="T59" fmla="*/ 5253 h 5952"/>
              <a:gd name="T60" fmla="*/ 2328 w 3842"/>
              <a:gd name="T61" fmla="*/ 5229 h 5952"/>
              <a:gd name="T62" fmla="*/ 1886 w 3842"/>
              <a:gd name="T63" fmla="*/ 5285 h 5952"/>
              <a:gd name="T64" fmla="*/ 1757 w 3842"/>
              <a:gd name="T65" fmla="*/ 5057 h 5952"/>
              <a:gd name="T66" fmla="*/ 1618 w 3842"/>
              <a:gd name="T67" fmla="*/ 4873 h 5952"/>
              <a:gd name="T68" fmla="*/ 1462 w 3842"/>
              <a:gd name="T69" fmla="*/ 4693 h 5952"/>
              <a:gd name="T70" fmla="*/ 1197 w 3842"/>
              <a:gd name="T71" fmla="*/ 4467 h 5952"/>
              <a:gd name="T72" fmla="*/ 1179 w 3842"/>
              <a:gd name="T73" fmla="*/ 4482 h 5952"/>
              <a:gd name="T74" fmla="*/ 835 w 3842"/>
              <a:gd name="T75" fmla="*/ 4302 h 5952"/>
              <a:gd name="T76" fmla="*/ 757 w 3842"/>
              <a:gd name="T77" fmla="*/ 4346 h 5952"/>
              <a:gd name="T78" fmla="*/ 483 w 3842"/>
              <a:gd name="T79" fmla="*/ 4201 h 5952"/>
              <a:gd name="T80" fmla="*/ 79 w 3842"/>
              <a:gd name="T81" fmla="*/ 3933 h 5952"/>
              <a:gd name="T82" fmla="*/ 146 w 3842"/>
              <a:gd name="T83" fmla="*/ 3805 h 5952"/>
              <a:gd name="T84" fmla="*/ 333 w 3842"/>
              <a:gd name="T85" fmla="*/ 3538 h 5952"/>
              <a:gd name="T86" fmla="*/ 408 w 3842"/>
              <a:gd name="T87" fmla="*/ 3504 h 5952"/>
              <a:gd name="T88" fmla="*/ 539 w 3842"/>
              <a:gd name="T89" fmla="*/ 3218 h 5952"/>
              <a:gd name="T90" fmla="*/ 642 w 3842"/>
              <a:gd name="T91" fmla="*/ 3057 h 5952"/>
              <a:gd name="T92" fmla="*/ 603 w 3842"/>
              <a:gd name="T93" fmla="*/ 2992 h 5952"/>
              <a:gd name="T94" fmla="*/ 591 w 3842"/>
              <a:gd name="T95" fmla="*/ 2920 h 5952"/>
              <a:gd name="T96" fmla="*/ 563 w 3842"/>
              <a:gd name="T97" fmla="*/ 2594 h 5952"/>
              <a:gd name="T98" fmla="*/ 602 w 3842"/>
              <a:gd name="T99" fmla="*/ 2347 h 5952"/>
              <a:gd name="T100" fmla="*/ 549 w 3842"/>
              <a:gd name="T101" fmla="*/ 2047 h 5952"/>
              <a:gd name="T102" fmla="*/ 435 w 3842"/>
              <a:gd name="T103" fmla="*/ 1857 h 5952"/>
              <a:gd name="T104" fmla="*/ 496 w 3842"/>
              <a:gd name="T105" fmla="*/ 1691 h 5952"/>
              <a:gd name="T106" fmla="*/ 654 w 3842"/>
              <a:gd name="T107" fmla="*/ 1534 h 5952"/>
              <a:gd name="T108" fmla="*/ 711 w 3842"/>
              <a:gd name="T109" fmla="*/ 1482 h 5952"/>
              <a:gd name="T110" fmla="*/ 775 w 3842"/>
              <a:gd name="T111" fmla="*/ 1396 h 5952"/>
              <a:gd name="T112" fmla="*/ 1073 w 3842"/>
              <a:gd name="T113" fmla="*/ 1095 h 5952"/>
              <a:gd name="T114" fmla="*/ 1174 w 3842"/>
              <a:gd name="T115" fmla="*/ 967 h 5952"/>
              <a:gd name="T116" fmla="*/ 1224 w 3842"/>
              <a:gd name="T117" fmla="*/ 775 h 5952"/>
              <a:gd name="T118" fmla="*/ 1330 w 3842"/>
              <a:gd name="T119" fmla="*/ 612 h 5952"/>
              <a:gd name="T120" fmla="*/ 1606 w 3842"/>
              <a:gd name="T121" fmla="*/ 521 h 5952"/>
              <a:gd name="T122" fmla="*/ 1650 w 3842"/>
              <a:gd name="T123" fmla="*/ 486 h 59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42" h="5952">
                <a:moveTo>
                  <a:pt x="1650" y="486"/>
                </a:moveTo>
                <a:cubicBezTo>
                  <a:pt x="1688" y="385"/>
                  <a:pt x="1732" y="392"/>
                  <a:pt x="1839" y="410"/>
                </a:cubicBezTo>
                <a:cubicBezTo>
                  <a:pt x="1984" y="434"/>
                  <a:pt x="2030" y="339"/>
                  <a:pt x="2144" y="271"/>
                </a:cubicBezTo>
                <a:cubicBezTo>
                  <a:pt x="2207" y="233"/>
                  <a:pt x="2390" y="188"/>
                  <a:pt x="2334" y="79"/>
                </a:cubicBezTo>
                <a:cubicBezTo>
                  <a:pt x="2358" y="72"/>
                  <a:pt x="2426" y="50"/>
                  <a:pt x="2387" y="100"/>
                </a:cubicBezTo>
                <a:cubicBezTo>
                  <a:pt x="2432" y="93"/>
                  <a:pt x="2404" y="49"/>
                  <a:pt x="2453" y="27"/>
                </a:cubicBezTo>
                <a:cubicBezTo>
                  <a:pt x="2511" y="0"/>
                  <a:pt x="2563" y="0"/>
                  <a:pt x="2613" y="42"/>
                </a:cubicBezTo>
                <a:cubicBezTo>
                  <a:pt x="2785" y="185"/>
                  <a:pt x="2416" y="243"/>
                  <a:pt x="2361" y="314"/>
                </a:cubicBezTo>
                <a:cubicBezTo>
                  <a:pt x="2331" y="351"/>
                  <a:pt x="2320" y="406"/>
                  <a:pt x="2285" y="439"/>
                </a:cubicBezTo>
                <a:cubicBezTo>
                  <a:pt x="2261" y="462"/>
                  <a:pt x="2221" y="457"/>
                  <a:pt x="2199" y="482"/>
                </a:cubicBezTo>
                <a:cubicBezTo>
                  <a:pt x="1976" y="736"/>
                  <a:pt x="2118" y="891"/>
                  <a:pt x="1886" y="1166"/>
                </a:cubicBezTo>
                <a:cubicBezTo>
                  <a:pt x="1947" y="1167"/>
                  <a:pt x="1974" y="1142"/>
                  <a:pt x="2004" y="1118"/>
                </a:cubicBezTo>
                <a:cubicBezTo>
                  <a:pt x="2012" y="1139"/>
                  <a:pt x="2015" y="1159"/>
                  <a:pt x="2013" y="1181"/>
                </a:cubicBezTo>
                <a:cubicBezTo>
                  <a:pt x="2103" y="1156"/>
                  <a:pt x="2077" y="1323"/>
                  <a:pt x="2119" y="1375"/>
                </a:cubicBezTo>
                <a:cubicBezTo>
                  <a:pt x="2186" y="1457"/>
                  <a:pt x="2203" y="1506"/>
                  <a:pt x="2163" y="1608"/>
                </a:cubicBezTo>
                <a:cubicBezTo>
                  <a:pt x="2147" y="1669"/>
                  <a:pt x="2106" y="1751"/>
                  <a:pt x="2183" y="1794"/>
                </a:cubicBezTo>
                <a:cubicBezTo>
                  <a:pt x="2261" y="1823"/>
                  <a:pt x="2220" y="1917"/>
                  <a:pt x="2300" y="1937"/>
                </a:cubicBezTo>
                <a:cubicBezTo>
                  <a:pt x="2333" y="1944"/>
                  <a:pt x="2364" y="1923"/>
                  <a:pt x="2396" y="1920"/>
                </a:cubicBezTo>
                <a:cubicBezTo>
                  <a:pt x="2448" y="1914"/>
                  <a:pt x="2496" y="1949"/>
                  <a:pt x="2548" y="1945"/>
                </a:cubicBezTo>
                <a:cubicBezTo>
                  <a:pt x="2595" y="1940"/>
                  <a:pt x="2631" y="1906"/>
                  <a:pt x="2681" y="1908"/>
                </a:cubicBezTo>
                <a:cubicBezTo>
                  <a:pt x="2723" y="1909"/>
                  <a:pt x="2755" y="1950"/>
                  <a:pt x="2795" y="1959"/>
                </a:cubicBezTo>
                <a:cubicBezTo>
                  <a:pt x="2824" y="1966"/>
                  <a:pt x="2850" y="1941"/>
                  <a:pt x="2878" y="1965"/>
                </a:cubicBezTo>
                <a:cubicBezTo>
                  <a:pt x="2926" y="2003"/>
                  <a:pt x="3017" y="2201"/>
                  <a:pt x="3058" y="2233"/>
                </a:cubicBezTo>
                <a:cubicBezTo>
                  <a:pt x="3138" y="2280"/>
                  <a:pt x="3226" y="2209"/>
                  <a:pt x="3312" y="2244"/>
                </a:cubicBezTo>
                <a:cubicBezTo>
                  <a:pt x="3336" y="2253"/>
                  <a:pt x="3390" y="2229"/>
                  <a:pt x="3417" y="2229"/>
                </a:cubicBezTo>
                <a:cubicBezTo>
                  <a:pt x="3475" y="2227"/>
                  <a:pt x="3521" y="2231"/>
                  <a:pt x="3576" y="2201"/>
                </a:cubicBezTo>
                <a:cubicBezTo>
                  <a:pt x="3635" y="2163"/>
                  <a:pt x="3731" y="2234"/>
                  <a:pt x="3698" y="2297"/>
                </a:cubicBezTo>
                <a:cubicBezTo>
                  <a:pt x="3681" y="2332"/>
                  <a:pt x="3639" y="2357"/>
                  <a:pt x="3631" y="2396"/>
                </a:cubicBezTo>
                <a:cubicBezTo>
                  <a:pt x="3622" y="2444"/>
                  <a:pt x="3643" y="2469"/>
                  <a:pt x="3597" y="2500"/>
                </a:cubicBezTo>
                <a:cubicBezTo>
                  <a:pt x="3535" y="2550"/>
                  <a:pt x="3554" y="2707"/>
                  <a:pt x="3553" y="2775"/>
                </a:cubicBezTo>
                <a:cubicBezTo>
                  <a:pt x="3556" y="2861"/>
                  <a:pt x="3579" y="2940"/>
                  <a:pt x="3594" y="3024"/>
                </a:cubicBezTo>
                <a:cubicBezTo>
                  <a:pt x="3624" y="3107"/>
                  <a:pt x="3727" y="3172"/>
                  <a:pt x="3708" y="3236"/>
                </a:cubicBezTo>
                <a:cubicBezTo>
                  <a:pt x="3684" y="3321"/>
                  <a:pt x="3533" y="3347"/>
                  <a:pt x="3536" y="3443"/>
                </a:cubicBezTo>
                <a:cubicBezTo>
                  <a:pt x="3591" y="3400"/>
                  <a:pt x="3726" y="3550"/>
                  <a:pt x="3739" y="3593"/>
                </a:cubicBezTo>
                <a:cubicBezTo>
                  <a:pt x="3743" y="3602"/>
                  <a:pt x="3738" y="3622"/>
                  <a:pt x="3736" y="3635"/>
                </a:cubicBezTo>
                <a:cubicBezTo>
                  <a:pt x="3743" y="3658"/>
                  <a:pt x="3761" y="3680"/>
                  <a:pt x="3761" y="3706"/>
                </a:cubicBezTo>
                <a:cubicBezTo>
                  <a:pt x="3766" y="3764"/>
                  <a:pt x="3831" y="3923"/>
                  <a:pt x="3842" y="4003"/>
                </a:cubicBezTo>
                <a:cubicBezTo>
                  <a:pt x="3823" y="3993"/>
                  <a:pt x="3824" y="4002"/>
                  <a:pt x="3803" y="4011"/>
                </a:cubicBezTo>
                <a:cubicBezTo>
                  <a:pt x="3761" y="4026"/>
                  <a:pt x="3759" y="4005"/>
                  <a:pt x="3762" y="3980"/>
                </a:cubicBezTo>
                <a:cubicBezTo>
                  <a:pt x="3764" y="3884"/>
                  <a:pt x="3754" y="3679"/>
                  <a:pt x="3650" y="3683"/>
                </a:cubicBezTo>
                <a:cubicBezTo>
                  <a:pt x="3609" y="3684"/>
                  <a:pt x="3499" y="3894"/>
                  <a:pt x="3468" y="3779"/>
                </a:cubicBezTo>
                <a:cubicBezTo>
                  <a:pt x="3456" y="3736"/>
                  <a:pt x="3401" y="3716"/>
                  <a:pt x="3407" y="3778"/>
                </a:cubicBezTo>
                <a:cubicBezTo>
                  <a:pt x="3414" y="3849"/>
                  <a:pt x="3324" y="3824"/>
                  <a:pt x="3276" y="3824"/>
                </a:cubicBezTo>
                <a:lnTo>
                  <a:pt x="3062" y="3823"/>
                </a:lnTo>
                <a:cubicBezTo>
                  <a:pt x="3014" y="3823"/>
                  <a:pt x="2963" y="3795"/>
                  <a:pt x="2917" y="3816"/>
                </a:cubicBezTo>
                <a:cubicBezTo>
                  <a:pt x="2847" y="3846"/>
                  <a:pt x="2902" y="4003"/>
                  <a:pt x="2895" y="4061"/>
                </a:cubicBezTo>
                <a:cubicBezTo>
                  <a:pt x="2950" y="4023"/>
                  <a:pt x="3085" y="4051"/>
                  <a:pt x="3109" y="4118"/>
                </a:cubicBezTo>
                <a:cubicBezTo>
                  <a:pt x="3119" y="4139"/>
                  <a:pt x="3126" y="4218"/>
                  <a:pt x="3080" y="4214"/>
                </a:cubicBezTo>
                <a:cubicBezTo>
                  <a:pt x="3053" y="4213"/>
                  <a:pt x="3037" y="4176"/>
                  <a:pt x="3007" y="4181"/>
                </a:cubicBezTo>
                <a:cubicBezTo>
                  <a:pt x="2943" y="4193"/>
                  <a:pt x="2830" y="4210"/>
                  <a:pt x="2825" y="4286"/>
                </a:cubicBezTo>
                <a:cubicBezTo>
                  <a:pt x="2820" y="4378"/>
                  <a:pt x="2811" y="4503"/>
                  <a:pt x="2892" y="4567"/>
                </a:cubicBezTo>
                <a:cubicBezTo>
                  <a:pt x="2932" y="4597"/>
                  <a:pt x="2977" y="4623"/>
                  <a:pt x="2975" y="4680"/>
                </a:cubicBezTo>
                <a:cubicBezTo>
                  <a:pt x="2973" y="4735"/>
                  <a:pt x="3001" y="4756"/>
                  <a:pt x="3023" y="4803"/>
                </a:cubicBezTo>
                <a:cubicBezTo>
                  <a:pt x="3071" y="4908"/>
                  <a:pt x="3008" y="5052"/>
                  <a:pt x="2993" y="5160"/>
                </a:cubicBezTo>
                <a:cubicBezTo>
                  <a:pt x="2958" y="5419"/>
                  <a:pt x="2963" y="5701"/>
                  <a:pt x="2883" y="5952"/>
                </a:cubicBezTo>
                <a:cubicBezTo>
                  <a:pt x="2863" y="5904"/>
                  <a:pt x="2826" y="5870"/>
                  <a:pt x="2792" y="5832"/>
                </a:cubicBezTo>
                <a:cubicBezTo>
                  <a:pt x="2732" y="5765"/>
                  <a:pt x="2537" y="5924"/>
                  <a:pt x="2737" y="5582"/>
                </a:cubicBezTo>
                <a:cubicBezTo>
                  <a:pt x="2765" y="5534"/>
                  <a:pt x="2850" y="5439"/>
                  <a:pt x="2807" y="5393"/>
                </a:cubicBezTo>
                <a:cubicBezTo>
                  <a:pt x="2788" y="5373"/>
                  <a:pt x="2769" y="5321"/>
                  <a:pt x="2739" y="5331"/>
                </a:cubicBezTo>
                <a:cubicBezTo>
                  <a:pt x="2685" y="5350"/>
                  <a:pt x="2624" y="5264"/>
                  <a:pt x="2611" y="5253"/>
                </a:cubicBezTo>
                <a:cubicBezTo>
                  <a:pt x="2559" y="5211"/>
                  <a:pt x="2516" y="5253"/>
                  <a:pt x="2461" y="5280"/>
                </a:cubicBezTo>
                <a:cubicBezTo>
                  <a:pt x="2409" y="5305"/>
                  <a:pt x="2375" y="5237"/>
                  <a:pt x="2328" y="5229"/>
                </a:cubicBezTo>
                <a:cubicBezTo>
                  <a:pt x="2299" y="5224"/>
                  <a:pt x="2216" y="5352"/>
                  <a:pt x="2119" y="5323"/>
                </a:cubicBezTo>
                <a:cubicBezTo>
                  <a:pt x="2022" y="5293"/>
                  <a:pt x="1981" y="5358"/>
                  <a:pt x="1886" y="5285"/>
                </a:cubicBezTo>
                <a:cubicBezTo>
                  <a:pt x="1851" y="5257"/>
                  <a:pt x="1888" y="5183"/>
                  <a:pt x="1875" y="5141"/>
                </a:cubicBezTo>
                <a:cubicBezTo>
                  <a:pt x="1858" y="5084"/>
                  <a:pt x="1767" y="5115"/>
                  <a:pt x="1757" y="5057"/>
                </a:cubicBezTo>
                <a:cubicBezTo>
                  <a:pt x="1749" y="5016"/>
                  <a:pt x="1729" y="4970"/>
                  <a:pt x="1712" y="4931"/>
                </a:cubicBezTo>
                <a:cubicBezTo>
                  <a:pt x="1695" y="4891"/>
                  <a:pt x="1643" y="4908"/>
                  <a:pt x="1618" y="4873"/>
                </a:cubicBezTo>
                <a:cubicBezTo>
                  <a:pt x="1591" y="4834"/>
                  <a:pt x="1574" y="4824"/>
                  <a:pt x="1538" y="4812"/>
                </a:cubicBezTo>
                <a:cubicBezTo>
                  <a:pt x="1492" y="4796"/>
                  <a:pt x="1465" y="4735"/>
                  <a:pt x="1462" y="4693"/>
                </a:cubicBezTo>
                <a:cubicBezTo>
                  <a:pt x="1455" y="4615"/>
                  <a:pt x="1312" y="4489"/>
                  <a:pt x="1238" y="4467"/>
                </a:cubicBezTo>
                <a:cubicBezTo>
                  <a:pt x="1224" y="4463"/>
                  <a:pt x="1210" y="4447"/>
                  <a:pt x="1197" y="4467"/>
                </a:cubicBezTo>
                <a:cubicBezTo>
                  <a:pt x="1187" y="4482"/>
                  <a:pt x="1185" y="4487"/>
                  <a:pt x="1174" y="4483"/>
                </a:cubicBezTo>
                <a:cubicBezTo>
                  <a:pt x="1175" y="4483"/>
                  <a:pt x="1177" y="4483"/>
                  <a:pt x="1179" y="4482"/>
                </a:cubicBezTo>
                <a:cubicBezTo>
                  <a:pt x="1110" y="4437"/>
                  <a:pt x="1035" y="4435"/>
                  <a:pt x="980" y="4368"/>
                </a:cubicBezTo>
                <a:cubicBezTo>
                  <a:pt x="944" y="4325"/>
                  <a:pt x="897" y="4271"/>
                  <a:pt x="835" y="4302"/>
                </a:cubicBezTo>
                <a:cubicBezTo>
                  <a:pt x="820" y="4310"/>
                  <a:pt x="841" y="4318"/>
                  <a:pt x="838" y="4335"/>
                </a:cubicBezTo>
                <a:cubicBezTo>
                  <a:pt x="831" y="4375"/>
                  <a:pt x="775" y="4346"/>
                  <a:pt x="757" y="4346"/>
                </a:cubicBezTo>
                <a:cubicBezTo>
                  <a:pt x="690" y="4345"/>
                  <a:pt x="639" y="4313"/>
                  <a:pt x="575" y="4314"/>
                </a:cubicBezTo>
                <a:cubicBezTo>
                  <a:pt x="494" y="4315"/>
                  <a:pt x="529" y="4216"/>
                  <a:pt x="483" y="4201"/>
                </a:cubicBezTo>
                <a:cubicBezTo>
                  <a:pt x="447" y="4190"/>
                  <a:pt x="445" y="4143"/>
                  <a:pt x="407" y="4143"/>
                </a:cubicBezTo>
                <a:cubicBezTo>
                  <a:pt x="286" y="4144"/>
                  <a:pt x="162" y="4011"/>
                  <a:pt x="79" y="3933"/>
                </a:cubicBezTo>
                <a:cubicBezTo>
                  <a:pt x="21" y="3872"/>
                  <a:pt x="62" y="3881"/>
                  <a:pt x="0" y="3865"/>
                </a:cubicBezTo>
                <a:cubicBezTo>
                  <a:pt x="12" y="3794"/>
                  <a:pt x="88" y="3771"/>
                  <a:pt x="146" y="3805"/>
                </a:cubicBezTo>
                <a:cubicBezTo>
                  <a:pt x="177" y="3745"/>
                  <a:pt x="99" y="3688"/>
                  <a:pt x="130" y="3626"/>
                </a:cubicBezTo>
                <a:cubicBezTo>
                  <a:pt x="170" y="3547"/>
                  <a:pt x="258" y="3551"/>
                  <a:pt x="333" y="3538"/>
                </a:cubicBezTo>
                <a:cubicBezTo>
                  <a:pt x="347" y="3536"/>
                  <a:pt x="342" y="3501"/>
                  <a:pt x="361" y="3513"/>
                </a:cubicBezTo>
                <a:cubicBezTo>
                  <a:pt x="375" y="3521"/>
                  <a:pt x="408" y="3529"/>
                  <a:pt x="408" y="3504"/>
                </a:cubicBezTo>
                <a:cubicBezTo>
                  <a:pt x="408" y="3454"/>
                  <a:pt x="473" y="3392"/>
                  <a:pt x="434" y="3360"/>
                </a:cubicBezTo>
                <a:cubicBezTo>
                  <a:pt x="505" y="3358"/>
                  <a:pt x="518" y="3267"/>
                  <a:pt x="539" y="3218"/>
                </a:cubicBezTo>
                <a:cubicBezTo>
                  <a:pt x="555" y="3180"/>
                  <a:pt x="587" y="3154"/>
                  <a:pt x="621" y="3131"/>
                </a:cubicBezTo>
                <a:cubicBezTo>
                  <a:pt x="579" y="3097"/>
                  <a:pt x="629" y="3092"/>
                  <a:pt x="642" y="3057"/>
                </a:cubicBezTo>
                <a:cubicBezTo>
                  <a:pt x="612" y="3058"/>
                  <a:pt x="575" y="3082"/>
                  <a:pt x="564" y="3039"/>
                </a:cubicBezTo>
                <a:cubicBezTo>
                  <a:pt x="587" y="3033"/>
                  <a:pt x="604" y="3016"/>
                  <a:pt x="603" y="2992"/>
                </a:cubicBezTo>
                <a:cubicBezTo>
                  <a:pt x="581" y="2984"/>
                  <a:pt x="535" y="3044"/>
                  <a:pt x="530" y="2998"/>
                </a:cubicBezTo>
                <a:cubicBezTo>
                  <a:pt x="525" y="2949"/>
                  <a:pt x="553" y="2939"/>
                  <a:pt x="591" y="2920"/>
                </a:cubicBezTo>
                <a:cubicBezTo>
                  <a:pt x="532" y="2921"/>
                  <a:pt x="559" y="2842"/>
                  <a:pt x="567" y="2809"/>
                </a:cubicBezTo>
                <a:cubicBezTo>
                  <a:pt x="583" y="2745"/>
                  <a:pt x="569" y="2659"/>
                  <a:pt x="563" y="2594"/>
                </a:cubicBezTo>
                <a:cubicBezTo>
                  <a:pt x="558" y="2544"/>
                  <a:pt x="536" y="2497"/>
                  <a:pt x="533" y="2448"/>
                </a:cubicBezTo>
                <a:cubicBezTo>
                  <a:pt x="531" y="2421"/>
                  <a:pt x="617" y="2410"/>
                  <a:pt x="602" y="2347"/>
                </a:cubicBezTo>
                <a:cubicBezTo>
                  <a:pt x="594" y="2309"/>
                  <a:pt x="507" y="2223"/>
                  <a:pt x="564" y="2201"/>
                </a:cubicBezTo>
                <a:cubicBezTo>
                  <a:pt x="616" y="2181"/>
                  <a:pt x="572" y="2072"/>
                  <a:pt x="549" y="2047"/>
                </a:cubicBezTo>
                <a:cubicBezTo>
                  <a:pt x="504" y="1996"/>
                  <a:pt x="498" y="1920"/>
                  <a:pt x="450" y="1878"/>
                </a:cubicBezTo>
                <a:cubicBezTo>
                  <a:pt x="442" y="1871"/>
                  <a:pt x="436" y="1864"/>
                  <a:pt x="435" y="1857"/>
                </a:cubicBezTo>
                <a:cubicBezTo>
                  <a:pt x="433" y="1816"/>
                  <a:pt x="481" y="1792"/>
                  <a:pt x="480" y="1751"/>
                </a:cubicBezTo>
                <a:cubicBezTo>
                  <a:pt x="479" y="1732"/>
                  <a:pt x="477" y="1712"/>
                  <a:pt x="496" y="1691"/>
                </a:cubicBezTo>
                <a:cubicBezTo>
                  <a:pt x="511" y="1709"/>
                  <a:pt x="522" y="1729"/>
                  <a:pt x="529" y="1751"/>
                </a:cubicBezTo>
                <a:cubicBezTo>
                  <a:pt x="593" y="1704"/>
                  <a:pt x="681" y="1621"/>
                  <a:pt x="654" y="1534"/>
                </a:cubicBezTo>
                <a:cubicBezTo>
                  <a:pt x="628" y="1453"/>
                  <a:pt x="566" y="1428"/>
                  <a:pt x="621" y="1344"/>
                </a:cubicBezTo>
                <a:cubicBezTo>
                  <a:pt x="651" y="1384"/>
                  <a:pt x="685" y="1438"/>
                  <a:pt x="711" y="1482"/>
                </a:cubicBezTo>
                <a:cubicBezTo>
                  <a:pt x="738" y="1527"/>
                  <a:pt x="805" y="1541"/>
                  <a:pt x="746" y="1596"/>
                </a:cubicBezTo>
                <a:cubicBezTo>
                  <a:pt x="826" y="1689"/>
                  <a:pt x="786" y="1424"/>
                  <a:pt x="775" y="1396"/>
                </a:cubicBezTo>
                <a:cubicBezTo>
                  <a:pt x="759" y="1355"/>
                  <a:pt x="947" y="1261"/>
                  <a:pt x="971" y="1228"/>
                </a:cubicBezTo>
                <a:cubicBezTo>
                  <a:pt x="1001" y="1186"/>
                  <a:pt x="1023" y="1116"/>
                  <a:pt x="1073" y="1095"/>
                </a:cubicBezTo>
                <a:cubicBezTo>
                  <a:pt x="1102" y="1082"/>
                  <a:pt x="1170" y="1089"/>
                  <a:pt x="1186" y="1057"/>
                </a:cubicBezTo>
                <a:cubicBezTo>
                  <a:pt x="1209" y="1011"/>
                  <a:pt x="1164" y="995"/>
                  <a:pt x="1174" y="967"/>
                </a:cubicBezTo>
                <a:cubicBezTo>
                  <a:pt x="1190" y="917"/>
                  <a:pt x="1197" y="854"/>
                  <a:pt x="1226" y="810"/>
                </a:cubicBezTo>
                <a:cubicBezTo>
                  <a:pt x="1183" y="805"/>
                  <a:pt x="1195" y="791"/>
                  <a:pt x="1224" y="775"/>
                </a:cubicBezTo>
                <a:cubicBezTo>
                  <a:pt x="1251" y="762"/>
                  <a:pt x="1241" y="724"/>
                  <a:pt x="1240" y="701"/>
                </a:cubicBezTo>
                <a:cubicBezTo>
                  <a:pt x="1238" y="646"/>
                  <a:pt x="1330" y="631"/>
                  <a:pt x="1330" y="612"/>
                </a:cubicBezTo>
                <a:cubicBezTo>
                  <a:pt x="1330" y="584"/>
                  <a:pt x="1442" y="473"/>
                  <a:pt x="1468" y="474"/>
                </a:cubicBezTo>
                <a:cubicBezTo>
                  <a:pt x="1517" y="475"/>
                  <a:pt x="1558" y="516"/>
                  <a:pt x="1606" y="521"/>
                </a:cubicBezTo>
                <a:cubicBezTo>
                  <a:pt x="1572" y="522"/>
                  <a:pt x="1575" y="563"/>
                  <a:pt x="1538" y="563"/>
                </a:cubicBezTo>
                <a:cubicBezTo>
                  <a:pt x="1568" y="675"/>
                  <a:pt x="1635" y="526"/>
                  <a:pt x="1650" y="48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8" name="꙱ China (People's Republic of China) (CN) (H)">
            <a:extLst>
              <a:ext uri="{FF2B5EF4-FFF2-40B4-BE49-F238E27FC236}">
                <a16:creationId xmlns:a16="http://schemas.microsoft.com/office/drawing/2014/main" id="{A5AFC331-1F9B-4EBF-ADAA-16BACB3EB795}"/>
              </a:ext>
            </a:extLst>
          </p:cNvPr>
          <p:cNvSpPr>
            <a:spLocks noEditPoints="1"/>
          </p:cNvSpPr>
          <p:nvPr/>
        </p:nvSpPr>
        <p:spPr bwMode="auto">
          <a:xfrm>
            <a:off x="6177830" y="810381"/>
            <a:ext cx="1339783" cy="1031063"/>
          </a:xfrm>
          <a:custGeom>
            <a:avLst/>
            <a:gdLst>
              <a:gd name="T0" fmla="*/ 592 w 16240"/>
              <a:gd name="T1" fmla="*/ 4629 h 12512"/>
              <a:gd name="T2" fmla="*/ 1669 w 16240"/>
              <a:gd name="T3" fmla="*/ 3654 h 12512"/>
              <a:gd name="T4" fmla="*/ 2146 w 16240"/>
              <a:gd name="T5" fmla="*/ 2291 h 12512"/>
              <a:gd name="T6" fmla="*/ 2994 w 16240"/>
              <a:gd name="T7" fmla="*/ 1701 h 12512"/>
              <a:gd name="T8" fmla="*/ 4736 w 16240"/>
              <a:gd name="T9" fmla="*/ 2981 h 12512"/>
              <a:gd name="T10" fmla="*/ 7286 w 16240"/>
              <a:gd name="T11" fmla="*/ 3799 h 12512"/>
              <a:gd name="T12" fmla="*/ 9994 w 16240"/>
              <a:gd name="T13" fmla="*/ 3866 h 12512"/>
              <a:gd name="T14" fmla="*/ 10932 w 16240"/>
              <a:gd name="T15" fmla="*/ 2860 h 12512"/>
              <a:gd name="T16" fmla="*/ 11355 w 16240"/>
              <a:gd name="T17" fmla="*/ 1946 h 12512"/>
              <a:gd name="T18" fmla="*/ 11235 w 16240"/>
              <a:gd name="T19" fmla="*/ 1056 h 12512"/>
              <a:gd name="T20" fmla="*/ 11963 w 16240"/>
              <a:gd name="T21" fmla="*/ 108 h 12512"/>
              <a:gd name="T22" fmla="*/ 13483 w 16240"/>
              <a:gd name="T23" fmla="*/ 1119 h 12512"/>
              <a:gd name="T24" fmla="*/ 15099 w 16240"/>
              <a:gd name="T25" fmla="*/ 2046 h 12512"/>
              <a:gd name="T26" fmla="*/ 16079 w 16240"/>
              <a:gd name="T27" fmla="*/ 2238 h 12512"/>
              <a:gd name="T28" fmla="*/ 15741 w 16240"/>
              <a:gd name="T29" fmla="*/ 3108 h 12512"/>
              <a:gd name="T30" fmla="*/ 15391 w 16240"/>
              <a:gd name="T31" fmla="*/ 4047 h 12512"/>
              <a:gd name="T32" fmla="*/ 14405 w 16240"/>
              <a:gd name="T33" fmla="*/ 4827 h 12512"/>
              <a:gd name="T34" fmla="*/ 13906 w 16240"/>
              <a:gd name="T35" fmla="*/ 4881 h 12512"/>
              <a:gd name="T36" fmla="*/ 12912 w 16240"/>
              <a:gd name="T37" fmla="*/ 5234 h 12512"/>
              <a:gd name="T38" fmla="*/ 14177 w 16240"/>
              <a:gd name="T39" fmla="*/ 5602 h 12512"/>
              <a:gd name="T40" fmla="*/ 14360 w 16240"/>
              <a:gd name="T41" fmla="*/ 5870 h 12512"/>
              <a:gd name="T42" fmla="*/ 13931 w 16240"/>
              <a:gd name="T43" fmla="*/ 6480 h 12512"/>
              <a:gd name="T44" fmla="*/ 14897 w 16240"/>
              <a:gd name="T45" fmla="*/ 7645 h 12512"/>
              <a:gd name="T46" fmla="*/ 14776 w 16240"/>
              <a:gd name="T47" fmla="*/ 7672 h 12512"/>
              <a:gd name="T48" fmla="*/ 14936 w 16240"/>
              <a:gd name="T49" fmla="*/ 8268 h 12512"/>
              <a:gd name="T50" fmla="*/ 15343 w 16240"/>
              <a:gd name="T51" fmla="*/ 8538 h 12512"/>
              <a:gd name="T52" fmla="*/ 15377 w 16240"/>
              <a:gd name="T53" fmla="*/ 8909 h 12512"/>
              <a:gd name="T54" fmla="*/ 15055 w 16240"/>
              <a:gd name="T55" fmla="*/ 9423 h 12512"/>
              <a:gd name="T56" fmla="*/ 14921 w 16240"/>
              <a:gd name="T57" fmla="*/ 9757 h 12512"/>
              <a:gd name="T58" fmla="*/ 14806 w 16240"/>
              <a:gd name="T59" fmla="*/ 10121 h 12512"/>
              <a:gd name="T60" fmla="*/ 14535 w 16240"/>
              <a:gd name="T61" fmla="*/ 10525 h 12512"/>
              <a:gd name="T62" fmla="*/ 13935 w 16240"/>
              <a:gd name="T63" fmla="*/ 10919 h 12512"/>
              <a:gd name="T64" fmla="*/ 13419 w 16240"/>
              <a:gd name="T65" fmla="*/ 10768 h 12512"/>
              <a:gd name="T66" fmla="*/ 13122 w 16240"/>
              <a:gd name="T67" fmla="*/ 11241 h 12512"/>
              <a:gd name="T68" fmla="*/ 12543 w 16240"/>
              <a:gd name="T69" fmla="*/ 11442 h 12512"/>
              <a:gd name="T70" fmla="*/ 12265 w 16240"/>
              <a:gd name="T71" fmla="*/ 11470 h 12512"/>
              <a:gd name="T72" fmla="*/ 11875 w 16240"/>
              <a:gd name="T73" fmla="*/ 11234 h 12512"/>
              <a:gd name="T74" fmla="*/ 11222 w 16240"/>
              <a:gd name="T75" fmla="*/ 10955 h 12512"/>
              <a:gd name="T76" fmla="*/ 10327 w 16240"/>
              <a:gd name="T77" fmla="*/ 10909 h 12512"/>
              <a:gd name="T78" fmla="*/ 9700 w 16240"/>
              <a:gd name="T79" fmla="*/ 11438 h 12512"/>
              <a:gd name="T80" fmla="*/ 9031 w 16240"/>
              <a:gd name="T81" fmla="*/ 10839 h 12512"/>
              <a:gd name="T82" fmla="*/ 8337 w 16240"/>
              <a:gd name="T83" fmla="*/ 10236 h 12512"/>
              <a:gd name="T84" fmla="*/ 8278 w 16240"/>
              <a:gd name="T85" fmla="*/ 8980 h 12512"/>
              <a:gd name="T86" fmla="*/ 7544 w 16240"/>
              <a:gd name="T87" fmla="*/ 8504 h 12512"/>
              <a:gd name="T88" fmla="*/ 6150 w 16240"/>
              <a:gd name="T89" fmla="*/ 9031 h 12512"/>
              <a:gd name="T90" fmla="*/ 5032 w 16240"/>
              <a:gd name="T91" fmla="*/ 9072 h 12512"/>
              <a:gd name="T92" fmla="*/ 4307 w 16240"/>
              <a:gd name="T93" fmla="*/ 8899 h 12512"/>
              <a:gd name="T94" fmla="*/ 3012 w 16240"/>
              <a:gd name="T95" fmla="*/ 8277 h 12512"/>
              <a:gd name="T96" fmla="*/ 1977 w 16240"/>
              <a:gd name="T97" fmla="*/ 7404 h 12512"/>
              <a:gd name="T98" fmla="*/ 1167 w 16240"/>
              <a:gd name="T99" fmla="*/ 6205 h 12512"/>
              <a:gd name="T100" fmla="*/ 538 w 16240"/>
              <a:gd name="T101" fmla="*/ 5548 h 12512"/>
              <a:gd name="T102" fmla="*/ 13306 w 16240"/>
              <a:gd name="T103" fmla="*/ 10842 h 12512"/>
              <a:gd name="T104" fmla="*/ 12890 w 16240"/>
              <a:gd name="T105" fmla="*/ 11323 h 12512"/>
              <a:gd name="T106" fmla="*/ 12427 w 16240"/>
              <a:gd name="T107" fmla="*/ 12511 h 12512"/>
              <a:gd name="T108" fmla="*/ 12202 w 16240"/>
              <a:gd name="T109" fmla="*/ 11908 h 12512"/>
              <a:gd name="T110" fmla="*/ 15052 w 16240"/>
              <a:gd name="T111" fmla="*/ 9886 h 12512"/>
              <a:gd name="T112" fmla="*/ 15340 w 16240"/>
              <a:gd name="T113" fmla="*/ 8203 h 12512"/>
              <a:gd name="T114" fmla="*/ 14283 w 16240"/>
              <a:gd name="T115" fmla="*/ 5014 h 12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240" h="12512">
                <a:moveTo>
                  <a:pt x="13921" y="4976"/>
                </a:moveTo>
                <a:cubicBezTo>
                  <a:pt x="13926" y="4951"/>
                  <a:pt x="13913" y="4943"/>
                  <a:pt x="13891" y="4949"/>
                </a:cubicBezTo>
                <a:cubicBezTo>
                  <a:pt x="13900" y="4959"/>
                  <a:pt x="13910" y="4968"/>
                  <a:pt x="13921" y="4976"/>
                </a:cubicBezTo>
                <a:close/>
                <a:moveTo>
                  <a:pt x="0" y="4942"/>
                </a:moveTo>
                <a:cubicBezTo>
                  <a:pt x="142" y="4954"/>
                  <a:pt x="7" y="4833"/>
                  <a:pt x="47" y="4754"/>
                </a:cubicBezTo>
                <a:cubicBezTo>
                  <a:pt x="72" y="4708"/>
                  <a:pt x="139" y="4735"/>
                  <a:pt x="170" y="4694"/>
                </a:cubicBezTo>
                <a:cubicBezTo>
                  <a:pt x="190" y="4667"/>
                  <a:pt x="215" y="4632"/>
                  <a:pt x="252" y="4631"/>
                </a:cubicBezTo>
                <a:cubicBezTo>
                  <a:pt x="244" y="4612"/>
                  <a:pt x="242" y="4592"/>
                  <a:pt x="246" y="4572"/>
                </a:cubicBezTo>
                <a:cubicBezTo>
                  <a:pt x="289" y="4581"/>
                  <a:pt x="326" y="4611"/>
                  <a:pt x="369" y="4585"/>
                </a:cubicBezTo>
                <a:cubicBezTo>
                  <a:pt x="388" y="4574"/>
                  <a:pt x="429" y="4513"/>
                  <a:pt x="454" y="4532"/>
                </a:cubicBezTo>
                <a:cubicBezTo>
                  <a:pt x="510" y="4578"/>
                  <a:pt x="466" y="4660"/>
                  <a:pt x="592" y="4629"/>
                </a:cubicBezTo>
                <a:cubicBezTo>
                  <a:pt x="670" y="4614"/>
                  <a:pt x="736" y="4651"/>
                  <a:pt x="756" y="4516"/>
                </a:cubicBezTo>
                <a:cubicBezTo>
                  <a:pt x="763" y="4468"/>
                  <a:pt x="762" y="4403"/>
                  <a:pt x="802" y="4387"/>
                </a:cubicBezTo>
                <a:cubicBezTo>
                  <a:pt x="835" y="4376"/>
                  <a:pt x="924" y="4399"/>
                  <a:pt x="971" y="4394"/>
                </a:cubicBezTo>
                <a:cubicBezTo>
                  <a:pt x="1012" y="4389"/>
                  <a:pt x="1053" y="4377"/>
                  <a:pt x="1095" y="4380"/>
                </a:cubicBezTo>
                <a:cubicBezTo>
                  <a:pt x="1146" y="4385"/>
                  <a:pt x="1177" y="4343"/>
                  <a:pt x="1178" y="4305"/>
                </a:cubicBezTo>
                <a:cubicBezTo>
                  <a:pt x="1176" y="4266"/>
                  <a:pt x="1191" y="4247"/>
                  <a:pt x="1235" y="4218"/>
                </a:cubicBezTo>
                <a:cubicBezTo>
                  <a:pt x="1321" y="4161"/>
                  <a:pt x="1422" y="4143"/>
                  <a:pt x="1505" y="4077"/>
                </a:cubicBezTo>
                <a:cubicBezTo>
                  <a:pt x="1537" y="4055"/>
                  <a:pt x="1593" y="4036"/>
                  <a:pt x="1635" y="4011"/>
                </a:cubicBezTo>
                <a:cubicBezTo>
                  <a:pt x="1639" y="3900"/>
                  <a:pt x="1448" y="3765"/>
                  <a:pt x="1644" y="3733"/>
                </a:cubicBezTo>
                <a:cubicBezTo>
                  <a:pt x="1629" y="3718"/>
                  <a:pt x="1602" y="3704"/>
                  <a:pt x="1582" y="3695"/>
                </a:cubicBezTo>
                <a:cubicBezTo>
                  <a:pt x="1601" y="3668"/>
                  <a:pt x="1631" y="3627"/>
                  <a:pt x="1669" y="3654"/>
                </a:cubicBezTo>
                <a:cubicBezTo>
                  <a:pt x="1706" y="3617"/>
                  <a:pt x="1638" y="3600"/>
                  <a:pt x="1624" y="3541"/>
                </a:cubicBezTo>
                <a:cubicBezTo>
                  <a:pt x="1591" y="3424"/>
                  <a:pt x="1388" y="3288"/>
                  <a:pt x="1403" y="3101"/>
                </a:cubicBezTo>
                <a:cubicBezTo>
                  <a:pt x="1410" y="3023"/>
                  <a:pt x="1214" y="3083"/>
                  <a:pt x="1229" y="3009"/>
                </a:cubicBezTo>
                <a:cubicBezTo>
                  <a:pt x="1242" y="2943"/>
                  <a:pt x="1522" y="2929"/>
                  <a:pt x="1632" y="2881"/>
                </a:cubicBezTo>
                <a:cubicBezTo>
                  <a:pt x="1664" y="2866"/>
                  <a:pt x="1731" y="2920"/>
                  <a:pt x="1765" y="2926"/>
                </a:cubicBezTo>
                <a:cubicBezTo>
                  <a:pt x="1807" y="2934"/>
                  <a:pt x="1837" y="2903"/>
                  <a:pt x="1877" y="2922"/>
                </a:cubicBezTo>
                <a:cubicBezTo>
                  <a:pt x="1901" y="2934"/>
                  <a:pt x="1942" y="2962"/>
                  <a:pt x="1948" y="2914"/>
                </a:cubicBezTo>
                <a:cubicBezTo>
                  <a:pt x="1964" y="2774"/>
                  <a:pt x="1791" y="2851"/>
                  <a:pt x="1811" y="2756"/>
                </a:cubicBezTo>
                <a:cubicBezTo>
                  <a:pt x="1837" y="2660"/>
                  <a:pt x="1824" y="2579"/>
                  <a:pt x="1817" y="2514"/>
                </a:cubicBezTo>
                <a:cubicBezTo>
                  <a:pt x="1807" y="2399"/>
                  <a:pt x="1841" y="2463"/>
                  <a:pt x="1829" y="2295"/>
                </a:cubicBezTo>
                <a:cubicBezTo>
                  <a:pt x="1817" y="2115"/>
                  <a:pt x="1955" y="2306"/>
                  <a:pt x="2146" y="2291"/>
                </a:cubicBezTo>
                <a:cubicBezTo>
                  <a:pt x="2189" y="2289"/>
                  <a:pt x="2228" y="2280"/>
                  <a:pt x="2272" y="2285"/>
                </a:cubicBezTo>
                <a:cubicBezTo>
                  <a:pt x="2317" y="2289"/>
                  <a:pt x="2324" y="2328"/>
                  <a:pt x="2360" y="2333"/>
                </a:cubicBezTo>
                <a:cubicBezTo>
                  <a:pt x="2387" y="2339"/>
                  <a:pt x="2421" y="2302"/>
                  <a:pt x="2449" y="2291"/>
                </a:cubicBezTo>
                <a:cubicBezTo>
                  <a:pt x="2504" y="2268"/>
                  <a:pt x="2573" y="2250"/>
                  <a:pt x="2534" y="2162"/>
                </a:cubicBezTo>
                <a:cubicBezTo>
                  <a:pt x="2480" y="2040"/>
                  <a:pt x="2381" y="1991"/>
                  <a:pt x="2405" y="1842"/>
                </a:cubicBezTo>
                <a:cubicBezTo>
                  <a:pt x="2413" y="1793"/>
                  <a:pt x="2448" y="1790"/>
                  <a:pt x="2486" y="1788"/>
                </a:cubicBezTo>
                <a:cubicBezTo>
                  <a:pt x="2587" y="1793"/>
                  <a:pt x="2662" y="1725"/>
                  <a:pt x="2613" y="1625"/>
                </a:cubicBezTo>
                <a:cubicBezTo>
                  <a:pt x="2567" y="1533"/>
                  <a:pt x="2696" y="1554"/>
                  <a:pt x="2742" y="1555"/>
                </a:cubicBezTo>
                <a:cubicBezTo>
                  <a:pt x="2772" y="1561"/>
                  <a:pt x="2820" y="1564"/>
                  <a:pt x="2871" y="1540"/>
                </a:cubicBezTo>
                <a:cubicBezTo>
                  <a:pt x="2948" y="1631"/>
                  <a:pt x="2877" y="1596"/>
                  <a:pt x="2889" y="1623"/>
                </a:cubicBezTo>
                <a:cubicBezTo>
                  <a:pt x="2905" y="1658"/>
                  <a:pt x="2996" y="1664"/>
                  <a:pt x="2994" y="1701"/>
                </a:cubicBezTo>
                <a:cubicBezTo>
                  <a:pt x="2992" y="1760"/>
                  <a:pt x="3030" y="1748"/>
                  <a:pt x="3084" y="1765"/>
                </a:cubicBezTo>
                <a:cubicBezTo>
                  <a:pt x="3129" y="1780"/>
                  <a:pt x="3169" y="1810"/>
                  <a:pt x="3215" y="1847"/>
                </a:cubicBezTo>
                <a:cubicBezTo>
                  <a:pt x="3429" y="2011"/>
                  <a:pt x="3443" y="1882"/>
                  <a:pt x="3546" y="1960"/>
                </a:cubicBezTo>
                <a:cubicBezTo>
                  <a:pt x="3596" y="1995"/>
                  <a:pt x="3621" y="2013"/>
                  <a:pt x="3644" y="1973"/>
                </a:cubicBezTo>
                <a:cubicBezTo>
                  <a:pt x="3675" y="1983"/>
                  <a:pt x="3791" y="2062"/>
                  <a:pt x="3804" y="2077"/>
                </a:cubicBezTo>
                <a:cubicBezTo>
                  <a:pt x="3897" y="2181"/>
                  <a:pt x="3912" y="2208"/>
                  <a:pt x="4008" y="2291"/>
                </a:cubicBezTo>
                <a:cubicBezTo>
                  <a:pt x="4046" y="2326"/>
                  <a:pt x="4079" y="2362"/>
                  <a:pt x="4114" y="2407"/>
                </a:cubicBezTo>
                <a:cubicBezTo>
                  <a:pt x="4163" y="2470"/>
                  <a:pt x="4137" y="2543"/>
                  <a:pt x="4179" y="2592"/>
                </a:cubicBezTo>
                <a:cubicBezTo>
                  <a:pt x="4226" y="2648"/>
                  <a:pt x="4130" y="2686"/>
                  <a:pt x="4163" y="2775"/>
                </a:cubicBezTo>
                <a:cubicBezTo>
                  <a:pt x="4195" y="2867"/>
                  <a:pt x="4308" y="2922"/>
                  <a:pt x="4396" y="2934"/>
                </a:cubicBezTo>
                <a:cubicBezTo>
                  <a:pt x="4508" y="2950"/>
                  <a:pt x="4623" y="2970"/>
                  <a:pt x="4736" y="2981"/>
                </a:cubicBezTo>
                <a:cubicBezTo>
                  <a:pt x="4868" y="2993"/>
                  <a:pt x="5032" y="2955"/>
                  <a:pt x="5149" y="3048"/>
                </a:cubicBezTo>
                <a:cubicBezTo>
                  <a:pt x="5187" y="3078"/>
                  <a:pt x="5230" y="3084"/>
                  <a:pt x="5272" y="3099"/>
                </a:cubicBezTo>
                <a:cubicBezTo>
                  <a:pt x="5337" y="3122"/>
                  <a:pt x="5295" y="3118"/>
                  <a:pt x="5501" y="3216"/>
                </a:cubicBezTo>
                <a:cubicBezTo>
                  <a:pt x="5555" y="3241"/>
                  <a:pt x="5681" y="3215"/>
                  <a:pt x="5687" y="3274"/>
                </a:cubicBezTo>
                <a:cubicBezTo>
                  <a:pt x="5702" y="3354"/>
                  <a:pt x="5767" y="3319"/>
                  <a:pt x="5852" y="3438"/>
                </a:cubicBezTo>
                <a:cubicBezTo>
                  <a:pt x="5915" y="3514"/>
                  <a:pt x="5983" y="3613"/>
                  <a:pt x="6065" y="3660"/>
                </a:cubicBezTo>
                <a:cubicBezTo>
                  <a:pt x="6092" y="3676"/>
                  <a:pt x="6134" y="3694"/>
                  <a:pt x="6149" y="3724"/>
                </a:cubicBezTo>
                <a:cubicBezTo>
                  <a:pt x="6193" y="3814"/>
                  <a:pt x="6238" y="3778"/>
                  <a:pt x="6352" y="3766"/>
                </a:cubicBezTo>
                <a:cubicBezTo>
                  <a:pt x="6507" y="3749"/>
                  <a:pt x="6658" y="3811"/>
                  <a:pt x="6813" y="3816"/>
                </a:cubicBezTo>
                <a:cubicBezTo>
                  <a:pt x="6901" y="3819"/>
                  <a:pt x="7010" y="3846"/>
                  <a:pt x="7097" y="3835"/>
                </a:cubicBezTo>
                <a:cubicBezTo>
                  <a:pt x="7165" y="3827"/>
                  <a:pt x="7216" y="3788"/>
                  <a:pt x="7286" y="3799"/>
                </a:cubicBezTo>
                <a:cubicBezTo>
                  <a:pt x="7348" y="3809"/>
                  <a:pt x="7410" y="3818"/>
                  <a:pt x="7471" y="3831"/>
                </a:cubicBezTo>
                <a:cubicBezTo>
                  <a:pt x="7579" y="3851"/>
                  <a:pt x="7690" y="3821"/>
                  <a:pt x="7763" y="3883"/>
                </a:cubicBezTo>
                <a:cubicBezTo>
                  <a:pt x="7803" y="3918"/>
                  <a:pt x="7828" y="3942"/>
                  <a:pt x="7881" y="3964"/>
                </a:cubicBezTo>
                <a:cubicBezTo>
                  <a:pt x="7944" y="3990"/>
                  <a:pt x="8013" y="4005"/>
                  <a:pt x="8078" y="4017"/>
                </a:cubicBezTo>
                <a:cubicBezTo>
                  <a:pt x="8224" y="4043"/>
                  <a:pt x="8373" y="4121"/>
                  <a:pt x="8523" y="4105"/>
                </a:cubicBezTo>
                <a:cubicBezTo>
                  <a:pt x="8605" y="4096"/>
                  <a:pt x="8610" y="4098"/>
                  <a:pt x="8669" y="4146"/>
                </a:cubicBezTo>
                <a:cubicBezTo>
                  <a:pt x="8699" y="4170"/>
                  <a:pt x="8739" y="4167"/>
                  <a:pt x="8775" y="4170"/>
                </a:cubicBezTo>
                <a:cubicBezTo>
                  <a:pt x="8846" y="4175"/>
                  <a:pt x="8834" y="4160"/>
                  <a:pt x="8889" y="4118"/>
                </a:cubicBezTo>
                <a:cubicBezTo>
                  <a:pt x="8937" y="4082"/>
                  <a:pt x="9008" y="4042"/>
                  <a:pt x="9069" y="4014"/>
                </a:cubicBezTo>
                <a:cubicBezTo>
                  <a:pt x="9195" y="3945"/>
                  <a:pt x="9466" y="3888"/>
                  <a:pt x="9610" y="3887"/>
                </a:cubicBezTo>
                <a:cubicBezTo>
                  <a:pt x="9700" y="3885"/>
                  <a:pt x="9918" y="3911"/>
                  <a:pt x="9994" y="3866"/>
                </a:cubicBezTo>
                <a:cubicBezTo>
                  <a:pt x="10133" y="3782"/>
                  <a:pt x="10164" y="3854"/>
                  <a:pt x="10253" y="3608"/>
                </a:cubicBezTo>
                <a:cubicBezTo>
                  <a:pt x="10269" y="3566"/>
                  <a:pt x="10323" y="3562"/>
                  <a:pt x="10351" y="3533"/>
                </a:cubicBezTo>
                <a:cubicBezTo>
                  <a:pt x="10372" y="3513"/>
                  <a:pt x="10410" y="3470"/>
                  <a:pt x="10436" y="3458"/>
                </a:cubicBezTo>
                <a:cubicBezTo>
                  <a:pt x="10558" y="3405"/>
                  <a:pt x="10219" y="3244"/>
                  <a:pt x="10203" y="3189"/>
                </a:cubicBezTo>
                <a:cubicBezTo>
                  <a:pt x="10195" y="3162"/>
                  <a:pt x="10213" y="3137"/>
                  <a:pt x="10203" y="3110"/>
                </a:cubicBezTo>
                <a:cubicBezTo>
                  <a:pt x="10190" y="3079"/>
                  <a:pt x="10175" y="3015"/>
                  <a:pt x="10224" y="2977"/>
                </a:cubicBezTo>
                <a:cubicBezTo>
                  <a:pt x="10332" y="2894"/>
                  <a:pt x="10452" y="3019"/>
                  <a:pt x="10557" y="3041"/>
                </a:cubicBezTo>
                <a:cubicBezTo>
                  <a:pt x="10587" y="3048"/>
                  <a:pt x="10619" y="3054"/>
                  <a:pt x="10651" y="3059"/>
                </a:cubicBezTo>
                <a:cubicBezTo>
                  <a:pt x="10737" y="3073"/>
                  <a:pt x="10773" y="3094"/>
                  <a:pt x="10802" y="3031"/>
                </a:cubicBezTo>
                <a:cubicBezTo>
                  <a:pt x="10820" y="3002"/>
                  <a:pt x="10848" y="3007"/>
                  <a:pt x="10871" y="2985"/>
                </a:cubicBezTo>
                <a:cubicBezTo>
                  <a:pt x="10906" y="2950"/>
                  <a:pt x="10910" y="2903"/>
                  <a:pt x="10932" y="2860"/>
                </a:cubicBezTo>
                <a:cubicBezTo>
                  <a:pt x="10959" y="2806"/>
                  <a:pt x="11111" y="2892"/>
                  <a:pt x="11216" y="2816"/>
                </a:cubicBezTo>
                <a:cubicBezTo>
                  <a:pt x="11271" y="2778"/>
                  <a:pt x="11319" y="2739"/>
                  <a:pt x="11325" y="2714"/>
                </a:cubicBezTo>
                <a:cubicBezTo>
                  <a:pt x="11334" y="2680"/>
                  <a:pt x="11251" y="2746"/>
                  <a:pt x="11297" y="2636"/>
                </a:cubicBezTo>
                <a:cubicBezTo>
                  <a:pt x="11301" y="2480"/>
                  <a:pt x="11399" y="2502"/>
                  <a:pt x="11460" y="2504"/>
                </a:cubicBezTo>
                <a:cubicBezTo>
                  <a:pt x="11512" y="2507"/>
                  <a:pt x="11509" y="2487"/>
                  <a:pt x="11519" y="2446"/>
                </a:cubicBezTo>
                <a:cubicBezTo>
                  <a:pt x="11529" y="2407"/>
                  <a:pt x="11596" y="2452"/>
                  <a:pt x="11628" y="2435"/>
                </a:cubicBezTo>
                <a:cubicBezTo>
                  <a:pt x="11673" y="2412"/>
                  <a:pt x="11708" y="2385"/>
                  <a:pt x="11761" y="2382"/>
                </a:cubicBezTo>
                <a:cubicBezTo>
                  <a:pt x="11779" y="2381"/>
                  <a:pt x="11842" y="2401"/>
                  <a:pt x="11854" y="2390"/>
                </a:cubicBezTo>
                <a:cubicBezTo>
                  <a:pt x="11901" y="2345"/>
                  <a:pt x="11944" y="2433"/>
                  <a:pt x="12104" y="2415"/>
                </a:cubicBezTo>
                <a:cubicBezTo>
                  <a:pt x="12341" y="2387"/>
                  <a:pt x="11840" y="2101"/>
                  <a:pt x="11805" y="2078"/>
                </a:cubicBezTo>
                <a:cubicBezTo>
                  <a:pt x="11711" y="2018"/>
                  <a:pt x="11461" y="1858"/>
                  <a:pt x="11355" y="1946"/>
                </a:cubicBezTo>
                <a:cubicBezTo>
                  <a:pt x="11293" y="2004"/>
                  <a:pt x="11298" y="2069"/>
                  <a:pt x="11176" y="2000"/>
                </a:cubicBezTo>
                <a:cubicBezTo>
                  <a:pt x="11107" y="1968"/>
                  <a:pt x="11041" y="1991"/>
                  <a:pt x="10970" y="1985"/>
                </a:cubicBezTo>
                <a:cubicBezTo>
                  <a:pt x="10890" y="1987"/>
                  <a:pt x="10906" y="2080"/>
                  <a:pt x="10801" y="2002"/>
                </a:cubicBezTo>
                <a:cubicBezTo>
                  <a:pt x="10768" y="1980"/>
                  <a:pt x="10732" y="1951"/>
                  <a:pt x="10711" y="1923"/>
                </a:cubicBezTo>
                <a:cubicBezTo>
                  <a:pt x="10676" y="1877"/>
                  <a:pt x="10766" y="1883"/>
                  <a:pt x="10720" y="1802"/>
                </a:cubicBezTo>
                <a:lnTo>
                  <a:pt x="10685" y="1305"/>
                </a:lnTo>
                <a:cubicBezTo>
                  <a:pt x="10782" y="1350"/>
                  <a:pt x="10888" y="1350"/>
                  <a:pt x="10982" y="1391"/>
                </a:cubicBezTo>
                <a:cubicBezTo>
                  <a:pt x="11089" y="1439"/>
                  <a:pt x="11097" y="1344"/>
                  <a:pt x="11163" y="1283"/>
                </a:cubicBezTo>
                <a:cubicBezTo>
                  <a:pt x="11208" y="1242"/>
                  <a:pt x="11324" y="1250"/>
                  <a:pt x="11336" y="1201"/>
                </a:cubicBezTo>
                <a:cubicBezTo>
                  <a:pt x="11345" y="1162"/>
                  <a:pt x="11273" y="1151"/>
                  <a:pt x="11247" y="1124"/>
                </a:cubicBezTo>
                <a:cubicBezTo>
                  <a:pt x="11231" y="1110"/>
                  <a:pt x="11233" y="1070"/>
                  <a:pt x="11235" y="1056"/>
                </a:cubicBezTo>
                <a:cubicBezTo>
                  <a:pt x="11232" y="1020"/>
                  <a:pt x="11253" y="1001"/>
                  <a:pt x="11240" y="966"/>
                </a:cubicBezTo>
                <a:cubicBezTo>
                  <a:pt x="11229" y="948"/>
                  <a:pt x="11224" y="932"/>
                  <a:pt x="11235" y="912"/>
                </a:cubicBezTo>
                <a:cubicBezTo>
                  <a:pt x="11250" y="873"/>
                  <a:pt x="11226" y="854"/>
                  <a:pt x="11228" y="813"/>
                </a:cubicBezTo>
                <a:cubicBezTo>
                  <a:pt x="11228" y="732"/>
                  <a:pt x="11189" y="664"/>
                  <a:pt x="11266" y="607"/>
                </a:cubicBezTo>
                <a:cubicBezTo>
                  <a:pt x="11351" y="543"/>
                  <a:pt x="11233" y="474"/>
                  <a:pt x="11202" y="418"/>
                </a:cubicBezTo>
                <a:cubicBezTo>
                  <a:pt x="11175" y="368"/>
                  <a:pt x="11109" y="329"/>
                  <a:pt x="11051" y="351"/>
                </a:cubicBezTo>
                <a:cubicBezTo>
                  <a:pt x="10999" y="372"/>
                  <a:pt x="10973" y="331"/>
                  <a:pt x="10942" y="295"/>
                </a:cubicBezTo>
                <a:cubicBezTo>
                  <a:pt x="11026" y="267"/>
                  <a:pt x="11000" y="133"/>
                  <a:pt x="11100" y="115"/>
                </a:cubicBezTo>
                <a:cubicBezTo>
                  <a:pt x="11219" y="92"/>
                  <a:pt x="11333" y="46"/>
                  <a:pt x="11455" y="53"/>
                </a:cubicBezTo>
                <a:cubicBezTo>
                  <a:pt x="11576" y="60"/>
                  <a:pt x="11677" y="0"/>
                  <a:pt x="11795" y="48"/>
                </a:cubicBezTo>
                <a:cubicBezTo>
                  <a:pt x="11838" y="66"/>
                  <a:pt x="11923" y="77"/>
                  <a:pt x="11963" y="108"/>
                </a:cubicBezTo>
                <a:cubicBezTo>
                  <a:pt x="12022" y="154"/>
                  <a:pt x="12101" y="151"/>
                  <a:pt x="12166" y="184"/>
                </a:cubicBezTo>
                <a:cubicBezTo>
                  <a:pt x="12146" y="96"/>
                  <a:pt x="12423" y="188"/>
                  <a:pt x="12412" y="223"/>
                </a:cubicBezTo>
                <a:cubicBezTo>
                  <a:pt x="12402" y="252"/>
                  <a:pt x="12526" y="283"/>
                  <a:pt x="12556" y="300"/>
                </a:cubicBezTo>
                <a:cubicBezTo>
                  <a:pt x="12579" y="312"/>
                  <a:pt x="12564" y="329"/>
                  <a:pt x="12585" y="342"/>
                </a:cubicBezTo>
                <a:cubicBezTo>
                  <a:pt x="12617" y="361"/>
                  <a:pt x="12645" y="378"/>
                  <a:pt x="12677" y="401"/>
                </a:cubicBezTo>
                <a:cubicBezTo>
                  <a:pt x="12738" y="446"/>
                  <a:pt x="12825" y="481"/>
                  <a:pt x="12855" y="536"/>
                </a:cubicBezTo>
                <a:cubicBezTo>
                  <a:pt x="12880" y="581"/>
                  <a:pt x="12922" y="620"/>
                  <a:pt x="12964" y="648"/>
                </a:cubicBezTo>
                <a:cubicBezTo>
                  <a:pt x="13003" y="673"/>
                  <a:pt x="13027" y="718"/>
                  <a:pt x="13085" y="738"/>
                </a:cubicBezTo>
                <a:cubicBezTo>
                  <a:pt x="13146" y="758"/>
                  <a:pt x="13175" y="835"/>
                  <a:pt x="13223" y="872"/>
                </a:cubicBezTo>
                <a:cubicBezTo>
                  <a:pt x="13277" y="912"/>
                  <a:pt x="13335" y="949"/>
                  <a:pt x="13387" y="992"/>
                </a:cubicBezTo>
                <a:cubicBezTo>
                  <a:pt x="13432" y="1029"/>
                  <a:pt x="13441" y="1081"/>
                  <a:pt x="13483" y="1119"/>
                </a:cubicBezTo>
                <a:cubicBezTo>
                  <a:pt x="13530" y="1161"/>
                  <a:pt x="13568" y="1146"/>
                  <a:pt x="13590" y="1211"/>
                </a:cubicBezTo>
                <a:cubicBezTo>
                  <a:pt x="13626" y="1317"/>
                  <a:pt x="13792" y="1409"/>
                  <a:pt x="13899" y="1389"/>
                </a:cubicBezTo>
                <a:cubicBezTo>
                  <a:pt x="13945" y="1381"/>
                  <a:pt x="14011" y="1376"/>
                  <a:pt x="14052" y="1399"/>
                </a:cubicBezTo>
                <a:cubicBezTo>
                  <a:pt x="14119" y="1436"/>
                  <a:pt x="14183" y="1444"/>
                  <a:pt x="14253" y="1473"/>
                </a:cubicBezTo>
                <a:cubicBezTo>
                  <a:pt x="14200" y="1379"/>
                  <a:pt x="14335" y="1498"/>
                  <a:pt x="14357" y="1499"/>
                </a:cubicBezTo>
                <a:cubicBezTo>
                  <a:pt x="14408" y="1502"/>
                  <a:pt x="14470" y="1576"/>
                  <a:pt x="14514" y="1601"/>
                </a:cubicBezTo>
                <a:cubicBezTo>
                  <a:pt x="14584" y="1642"/>
                  <a:pt x="14647" y="1609"/>
                  <a:pt x="14715" y="1636"/>
                </a:cubicBezTo>
                <a:cubicBezTo>
                  <a:pt x="14735" y="1644"/>
                  <a:pt x="14725" y="1695"/>
                  <a:pt x="14741" y="1714"/>
                </a:cubicBezTo>
                <a:cubicBezTo>
                  <a:pt x="14758" y="1735"/>
                  <a:pt x="14795" y="1750"/>
                  <a:pt x="14818" y="1763"/>
                </a:cubicBezTo>
                <a:cubicBezTo>
                  <a:pt x="14886" y="1803"/>
                  <a:pt x="14873" y="1845"/>
                  <a:pt x="14900" y="1906"/>
                </a:cubicBezTo>
                <a:cubicBezTo>
                  <a:pt x="14919" y="1950"/>
                  <a:pt x="15056" y="2028"/>
                  <a:pt x="15099" y="2046"/>
                </a:cubicBezTo>
                <a:cubicBezTo>
                  <a:pt x="15124" y="2057"/>
                  <a:pt x="15151" y="2031"/>
                  <a:pt x="15179" y="2031"/>
                </a:cubicBezTo>
                <a:cubicBezTo>
                  <a:pt x="15221" y="2031"/>
                  <a:pt x="15255" y="2057"/>
                  <a:pt x="15298" y="2052"/>
                </a:cubicBezTo>
                <a:cubicBezTo>
                  <a:pt x="15346" y="2046"/>
                  <a:pt x="15509" y="2052"/>
                  <a:pt x="15492" y="1996"/>
                </a:cubicBezTo>
                <a:cubicBezTo>
                  <a:pt x="15474" y="1936"/>
                  <a:pt x="15566" y="1892"/>
                  <a:pt x="15625" y="1898"/>
                </a:cubicBezTo>
                <a:cubicBezTo>
                  <a:pt x="15629" y="1898"/>
                  <a:pt x="15680" y="1921"/>
                  <a:pt x="15683" y="1906"/>
                </a:cubicBezTo>
                <a:cubicBezTo>
                  <a:pt x="15691" y="1872"/>
                  <a:pt x="15688" y="1862"/>
                  <a:pt x="15726" y="1852"/>
                </a:cubicBezTo>
                <a:cubicBezTo>
                  <a:pt x="15762" y="1843"/>
                  <a:pt x="15821" y="1796"/>
                  <a:pt x="15864" y="1805"/>
                </a:cubicBezTo>
                <a:cubicBezTo>
                  <a:pt x="15888" y="1810"/>
                  <a:pt x="15962" y="1830"/>
                  <a:pt x="15978" y="1847"/>
                </a:cubicBezTo>
                <a:cubicBezTo>
                  <a:pt x="15965" y="1982"/>
                  <a:pt x="16162" y="2005"/>
                  <a:pt x="16102" y="2111"/>
                </a:cubicBezTo>
                <a:cubicBezTo>
                  <a:pt x="16093" y="2126"/>
                  <a:pt x="16064" y="2144"/>
                  <a:pt x="16051" y="2157"/>
                </a:cubicBezTo>
                <a:cubicBezTo>
                  <a:pt x="16020" y="2189"/>
                  <a:pt x="16067" y="2212"/>
                  <a:pt x="16079" y="2238"/>
                </a:cubicBezTo>
                <a:cubicBezTo>
                  <a:pt x="16089" y="2260"/>
                  <a:pt x="16084" y="2285"/>
                  <a:pt x="16088" y="2307"/>
                </a:cubicBezTo>
                <a:cubicBezTo>
                  <a:pt x="16097" y="2348"/>
                  <a:pt x="16134" y="2382"/>
                  <a:pt x="16131" y="2426"/>
                </a:cubicBezTo>
                <a:cubicBezTo>
                  <a:pt x="16128" y="2477"/>
                  <a:pt x="16239" y="2559"/>
                  <a:pt x="16153" y="2586"/>
                </a:cubicBezTo>
                <a:cubicBezTo>
                  <a:pt x="16206" y="2625"/>
                  <a:pt x="16162" y="2639"/>
                  <a:pt x="16164" y="2685"/>
                </a:cubicBezTo>
                <a:cubicBezTo>
                  <a:pt x="16166" y="2719"/>
                  <a:pt x="16210" y="2744"/>
                  <a:pt x="16198" y="2777"/>
                </a:cubicBezTo>
                <a:cubicBezTo>
                  <a:pt x="16185" y="2814"/>
                  <a:pt x="16124" y="2787"/>
                  <a:pt x="16166" y="2876"/>
                </a:cubicBezTo>
                <a:cubicBezTo>
                  <a:pt x="16201" y="2951"/>
                  <a:pt x="16240" y="2984"/>
                  <a:pt x="16126" y="2966"/>
                </a:cubicBezTo>
                <a:cubicBezTo>
                  <a:pt x="15961" y="2940"/>
                  <a:pt x="15820" y="2871"/>
                  <a:pt x="15811" y="2885"/>
                </a:cubicBezTo>
                <a:cubicBezTo>
                  <a:pt x="15796" y="2916"/>
                  <a:pt x="15799" y="2972"/>
                  <a:pt x="15766" y="2990"/>
                </a:cubicBezTo>
                <a:cubicBezTo>
                  <a:pt x="15740" y="3005"/>
                  <a:pt x="15697" y="3012"/>
                  <a:pt x="15679" y="3032"/>
                </a:cubicBezTo>
                <a:cubicBezTo>
                  <a:pt x="15662" y="3052"/>
                  <a:pt x="15732" y="3099"/>
                  <a:pt x="15741" y="3108"/>
                </a:cubicBezTo>
                <a:cubicBezTo>
                  <a:pt x="15828" y="3198"/>
                  <a:pt x="15892" y="3302"/>
                  <a:pt x="15948" y="3413"/>
                </a:cubicBezTo>
                <a:cubicBezTo>
                  <a:pt x="15994" y="3505"/>
                  <a:pt x="16087" y="3565"/>
                  <a:pt x="16079" y="3674"/>
                </a:cubicBezTo>
                <a:cubicBezTo>
                  <a:pt x="16076" y="3722"/>
                  <a:pt x="16102" y="3750"/>
                  <a:pt x="16047" y="3742"/>
                </a:cubicBezTo>
                <a:cubicBezTo>
                  <a:pt x="16000" y="3735"/>
                  <a:pt x="15958" y="3743"/>
                  <a:pt x="15931" y="3791"/>
                </a:cubicBezTo>
                <a:cubicBezTo>
                  <a:pt x="16019" y="3812"/>
                  <a:pt x="16058" y="3891"/>
                  <a:pt x="16092" y="3932"/>
                </a:cubicBezTo>
                <a:cubicBezTo>
                  <a:pt x="16138" y="3988"/>
                  <a:pt x="15908" y="3830"/>
                  <a:pt x="15866" y="3766"/>
                </a:cubicBezTo>
                <a:cubicBezTo>
                  <a:pt x="15831" y="3714"/>
                  <a:pt x="15784" y="3699"/>
                  <a:pt x="15723" y="3702"/>
                </a:cubicBezTo>
                <a:cubicBezTo>
                  <a:pt x="15734" y="3740"/>
                  <a:pt x="15796" y="3845"/>
                  <a:pt x="15770" y="3885"/>
                </a:cubicBezTo>
                <a:cubicBezTo>
                  <a:pt x="15751" y="3914"/>
                  <a:pt x="15696" y="3884"/>
                  <a:pt x="15670" y="3906"/>
                </a:cubicBezTo>
                <a:cubicBezTo>
                  <a:pt x="15632" y="3939"/>
                  <a:pt x="15701" y="4005"/>
                  <a:pt x="15617" y="4026"/>
                </a:cubicBezTo>
                <a:cubicBezTo>
                  <a:pt x="15543" y="4045"/>
                  <a:pt x="15465" y="4028"/>
                  <a:pt x="15391" y="4047"/>
                </a:cubicBezTo>
                <a:cubicBezTo>
                  <a:pt x="15430" y="4100"/>
                  <a:pt x="15572" y="4161"/>
                  <a:pt x="15556" y="4234"/>
                </a:cubicBezTo>
                <a:cubicBezTo>
                  <a:pt x="15546" y="4276"/>
                  <a:pt x="15297" y="4248"/>
                  <a:pt x="15228" y="4208"/>
                </a:cubicBezTo>
                <a:cubicBezTo>
                  <a:pt x="15180" y="4182"/>
                  <a:pt x="15153" y="4120"/>
                  <a:pt x="15103" y="4126"/>
                </a:cubicBezTo>
                <a:cubicBezTo>
                  <a:pt x="15081" y="4129"/>
                  <a:pt x="15072" y="4159"/>
                  <a:pt x="15040" y="4159"/>
                </a:cubicBezTo>
                <a:cubicBezTo>
                  <a:pt x="15052" y="4428"/>
                  <a:pt x="14920" y="4447"/>
                  <a:pt x="14916" y="4450"/>
                </a:cubicBezTo>
                <a:cubicBezTo>
                  <a:pt x="14922" y="4484"/>
                  <a:pt x="14894" y="4485"/>
                  <a:pt x="14878" y="4507"/>
                </a:cubicBezTo>
                <a:cubicBezTo>
                  <a:pt x="14863" y="4521"/>
                  <a:pt x="14847" y="4529"/>
                  <a:pt x="14827" y="4532"/>
                </a:cubicBezTo>
                <a:cubicBezTo>
                  <a:pt x="14807" y="4544"/>
                  <a:pt x="14793" y="4586"/>
                  <a:pt x="14780" y="4587"/>
                </a:cubicBezTo>
                <a:cubicBezTo>
                  <a:pt x="14716" y="4607"/>
                  <a:pt x="14664" y="4678"/>
                  <a:pt x="14665" y="4751"/>
                </a:cubicBezTo>
                <a:cubicBezTo>
                  <a:pt x="14666" y="4836"/>
                  <a:pt x="14535" y="4839"/>
                  <a:pt x="14488" y="4789"/>
                </a:cubicBezTo>
                <a:cubicBezTo>
                  <a:pt x="14495" y="4834"/>
                  <a:pt x="14432" y="4829"/>
                  <a:pt x="14405" y="4827"/>
                </a:cubicBezTo>
                <a:cubicBezTo>
                  <a:pt x="14416" y="4860"/>
                  <a:pt x="14386" y="4867"/>
                  <a:pt x="14361" y="4871"/>
                </a:cubicBezTo>
                <a:cubicBezTo>
                  <a:pt x="14310" y="4879"/>
                  <a:pt x="14273" y="4919"/>
                  <a:pt x="14233" y="4949"/>
                </a:cubicBezTo>
                <a:cubicBezTo>
                  <a:pt x="14193" y="4979"/>
                  <a:pt x="14166" y="4992"/>
                  <a:pt x="14161" y="5047"/>
                </a:cubicBezTo>
                <a:cubicBezTo>
                  <a:pt x="14157" y="5086"/>
                  <a:pt x="14111" y="5082"/>
                  <a:pt x="14123" y="5121"/>
                </a:cubicBezTo>
                <a:cubicBezTo>
                  <a:pt x="14103" y="5108"/>
                  <a:pt x="14081" y="5102"/>
                  <a:pt x="14057" y="5104"/>
                </a:cubicBezTo>
                <a:cubicBezTo>
                  <a:pt x="14089" y="5146"/>
                  <a:pt x="13951" y="5251"/>
                  <a:pt x="13920" y="5150"/>
                </a:cubicBezTo>
                <a:cubicBezTo>
                  <a:pt x="13904" y="5097"/>
                  <a:pt x="14006" y="5098"/>
                  <a:pt x="14020" y="5083"/>
                </a:cubicBezTo>
                <a:cubicBezTo>
                  <a:pt x="14041" y="5060"/>
                  <a:pt x="14014" y="5042"/>
                  <a:pt x="14012" y="5019"/>
                </a:cubicBezTo>
                <a:cubicBezTo>
                  <a:pt x="14009" y="4992"/>
                  <a:pt x="14053" y="4977"/>
                  <a:pt x="14066" y="4958"/>
                </a:cubicBezTo>
                <a:cubicBezTo>
                  <a:pt x="13974" y="4999"/>
                  <a:pt x="13926" y="4936"/>
                  <a:pt x="13843" y="4922"/>
                </a:cubicBezTo>
                <a:cubicBezTo>
                  <a:pt x="13858" y="4901"/>
                  <a:pt x="13881" y="4886"/>
                  <a:pt x="13906" y="4881"/>
                </a:cubicBezTo>
                <a:cubicBezTo>
                  <a:pt x="13854" y="4803"/>
                  <a:pt x="13891" y="4816"/>
                  <a:pt x="13949" y="4758"/>
                </a:cubicBezTo>
                <a:cubicBezTo>
                  <a:pt x="13975" y="4732"/>
                  <a:pt x="13986" y="4653"/>
                  <a:pt x="13989" y="4617"/>
                </a:cubicBezTo>
                <a:cubicBezTo>
                  <a:pt x="14000" y="4487"/>
                  <a:pt x="13800" y="4514"/>
                  <a:pt x="13784" y="4400"/>
                </a:cubicBezTo>
                <a:cubicBezTo>
                  <a:pt x="13793" y="4475"/>
                  <a:pt x="13716" y="4442"/>
                  <a:pt x="13676" y="4428"/>
                </a:cubicBezTo>
                <a:cubicBezTo>
                  <a:pt x="13626" y="4410"/>
                  <a:pt x="13518" y="4467"/>
                  <a:pt x="13594" y="4498"/>
                </a:cubicBezTo>
                <a:cubicBezTo>
                  <a:pt x="13536" y="4509"/>
                  <a:pt x="13501" y="4600"/>
                  <a:pt x="13506" y="4655"/>
                </a:cubicBezTo>
                <a:cubicBezTo>
                  <a:pt x="13512" y="4716"/>
                  <a:pt x="13313" y="4756"/>
                  <a:pt x="13271" y="4839"/>
                </a:cubicBezTo>
                <a:cubicBezTo>
                  <a:pt x="13243" y="4894"/>
                  <a:pt x="13297" y="4921"/>
                  <a:pt x="13284" y="4963"/>
                </a:cubicBezTo>
                <a:cubicBezTo>
                  <a:pt x="13252" y="5063"/>
                  <a:pt x="13168" y="5030"/>
                  <a:pt x="13094" y="5075"/>
                </a:cubicBezTo>
                <a:cubicBezTo>
                  <a:pt x="13043" y="5106"/>
                  <a:pt x="12990" y="5025"/>
                  <a:pt x="12934" y="5035"/>
                </a:cubicBezTo>
                <a:cubicBezTo>
                  <a:pt x="12852" y="5051"/>
                  <a:pt x="12893" y="5184"/>
                  <a:pt x="12912" y="5234"/>
                </a:cubicBezTo>
                <a:cubicBezTo>
                  <a:pt x="12944" y="5322"/>
                  <a:pt x="13044" y="5354"/>
                  <a:pt x="13115" y="5404"/>
                </a:cubicBezTo>
                <a:cubicBezTo>
                  <a:pt x="13137" y="5420"/>
                  <a:pt x="13190" y="5425"/>
                  <a:pt x="13215" y="5415"/>
                </a:cubicBezTo>
                <a:cubicBezTo>
                  <a:pt x="13258" y="5399"/>
                  <a:pt x="13267" y="5460"/>
                  <a:pt x="13303" y="5466"/>
                </a:cubicBezTo>
                <a:cubicBezTo>
                  <a:pt x="13313" y="5445"/>
                  <a:pt x="13313" y="5424"/>
                  <a:pt x="13303" y="5403"/>
                </a:cubicBezTo>
                <a:cubicBezTo>
                  <a:pt x="13363" y="5403"/>
                  <a:pt x="13446" y="5464"/>
                  <a:pt x="13474" y="5517"/>
                </a:cubicBezTo>
                <a:cubicBezTo>
                  <a:pt x="13513" y="5590"/>
                  <a:pt x="13458" y="5661"/>
                  <a:pt x="13538" y="5723"/>
                </a:cubicBezTo>
                <a:cubicBezTo>
                  <a:pt x="13649" y="5808"/>
                  <a:pt x="13858" y="5761"/>
                  <a:pt x="13772" y="5685"/>
                </a:cubicBezTo>
                <a:cubicBezTo>
                  <a:pt x="13797" y="5671"/>
                  <a:pt x="13915" y="5589"/>
                  <a:pt x="13829" y="5573"/>
                </a:cubicBezTo>
                <a:cubicBezTo>
                  <a:pt x="13880" y="5576"/>
                  <a:pt x="13924" y="5538"/>
                  <a:pt x="13969" y="5524"/>
                </a:cubicBezTo>
                <a:cubicBezTo>
                  <a:pt x="14012" y="5512"/>
                  <a:pt x="14080" y="5556"/>
                  <a:pt x="14106" y="5587"/>
                </a:cubicBezTo>
                <a:cubicBezTo>
                  <a:pt x="14128" y="5614"/>
                  <a:pt x="14146" y="5611"/>
                  <a:pt x="14177" y="5602"/>
                </a:cubicBezTo>
                <a:cubicBezTo>
                  <a:pt x="14195" y="5596"/>
                  <a:pt x="14216" y="5632"/>
                  <a:pt x="14225" y="5641"/>
                </a:cubicBezTo>
                <a:cubicBezTo>
                  <a:pt x="14266" y="5683"/>
                  <a:pt x="14336" y="5621"/>
                  <a:pt x="14378" y="5665"/>
                </a:cubicBezTo>
                <a:cubicBezTo>
                  <a:pt x="14383" y="5652"/>
                  <a:pt x="14387" y="5639"/>
                  <a:pt x="14390" y="5626"/>
                </a:cubicBezTo>
                <a:cubicBezTo>
                  <a:pt x="14453" y="5670"/>
                  <a:pt x="14540" y="5637"/>
                  <a:pt x="14600" y="5682"/>
                </a:cubicBezTo>
                <a:cubicBezTo>
                  <a:pt x="14589" y="5688"/>
                  <a:pt x="14579" y="5694"/>
                  <a:pt x="14568" y="5700"/>
                </a:cubicBezTo>
                <a:cubicBezTo>
                  <a:pt x="14634" y="5753"/>
                  <a:pt x="14534" y="5768"/>
                  <a:pt x="14596" y="5813"/>
                </a:cubicBezTo>
                <a:cubicBezTo>
                  <a:pt x="14621" y="5830"/>
                  <a:pt x="14618" y="5857"/>
                  <a:pt x="14585" y="5870"/>
                </a:cubicBezTo>
                <a:cubicBezTo>
                  <a:pt x="14531" y="5892"/>
                  <a:pt x="14525" y="5842"/>
                  <a:pt x="14503" y="5810"/>
                </a:cubicBezTo>
                <a:cubicBezTo>
                  <a:pt x="14496" y="5826"/>
                  <a:pt x="14488" y="5840"/>
                  <a:pt x="14479" y="5855"/>
                </a:cubicBezTo>
                <a:cubicBezTo>
                  <a:pt x="14472" y="5810"/>
                  <a:pt x="14444" y="5823"/>
                  <a:pt x="14419" y="5846"/>
                </a:cubicBezTo>
                <a:cubicBezTo>
                  <a:pt x="14405" y="5859"/>
                  <a:pt x="14301" y="5933"/>
                  <a:pt x="14360" y="5870"/>
                </a:cubicBezTo>
                <a:cubicBezTo>
                  <a:pt x="14326" y="5891"/>
                  <a:pt x="14266" y="5949"/>
                  <a:pt x="14228" y="5956"/>
                </a:cubicBezTo>
                <a:cubicBezTo>
                  <a:pt x="14201" y="5961"/>
                  <a:pt x="14136" y="5925"/>
                  <a:pt x="14152" y="5979"/>
                </a:cubicBezTo>
                <a:cubicBezTo>
                  <a:pt x="14196" y="5941"/>
                  <a:pt x="14235" y="5998"/>
                  <a:pt x="14209" y="6039"/>
                </a:cubicBezTo>
                <a:cubicBezTo>
                  <a:pt x="14196" y="6007"/>
                  <a:pt x="14159" y="6005"/>
                  <a:pt x="14152" y="6042"/>
                </a:cubicBezTo>
                <a:cubicBezTo>
                  <a:pt x="14146" y="6073"/>
                  <a:pt x="14181" y="6090"/>
                  <a:pt x="14175" y="6122"/>
                </a:cubicBezTo>
                <a:cubicBezTo>
                  <a:pt x="14172" y="6137"/>
                  <a:pt x="14127" y="6158"/>
                  <a:pt x="14114" y="6154"/>
                </a:cubicBezTo>
                <a:cubicBezTo>
                  <a:pt x="14072" y="6144"/>
                  <a:pt x="14090" y="6095"/>
                  <a:pt x="14054" y="6077"/>
                </a:cubicBezTo>
                <a:cubicBezTo>
                  <a:pt x="14094" y="6135"/>
                  <a:pt x="14038" y="6087"/>
                  <a:pt x="14007" y="6092"/>
                </a:cubicBezTo>
                <a:cubicBezTo>
                  <a:pt x="14008" y="6131"/>
                  <a:pt x="14055" y="6185"/>
                  <a:pt x="14096" y="6184"/>
                </a:cubicBezTo>
                <a:cubicBezTo>
                  <a:pt x="14012" y="6197"/>
                  <a:pt x="14060" y="6345"/>
                  <a:pt x="13959" y="6321"/>
                </a:cubicBezTo>
                <a:cubicBezTo>
                  <a:pt x="13961" y="6361"/>
                  <a:pt x="13951" y="6445"/>
                  <a:pt x="13931" y="6480"/>
                </a:cubicBezTo>
                <a:cubicBezTo>
                  <a:pt x="13896" y="6537"/>
                  <a:pt x="13925" y="6575"/>
                  <a:pt x="13942" y="6632"/>
                </a:cubicBezTo>
                <a:cubicBezTo>
                  <a:pt x="13984" y="6592"/>
                  <a:pt x="14053" y="6650"/>
                  <a:pt x="14087" y="6675"/>
                </a:cubicBezTo>
                <a:cubicBezTo>
                  <a:pt x="14154" y="6725"/>
                  <a:pt x="14232" y="6743"/>
                  <a:pt x="14307" y="6777"/>
                </a:cubicBezTo>
                <a:cubicBezTo>
                  <a:pt x="14366" y="6804"/>
                  <a:pt x="14388" y="6892"/>
                  <a:pt x="14422" y="6941"/>
                </a:cubicBezTo>
                <a:cubicBezTo>
                  <a:pt x="14475" y="7015"/>
                  <a:pt x="14525" y="7101"/>
                  <a:pt x="14593" y="7162"/>
                </a:cubicBezTo>
                <a:cubicBezTo>
                  <a:pt x="14640" y="7204"/>
                  <a:pt x="14685" y="7267"/>
                  <a:pt x="14690" y="7331"/>
                </a:cubicBezTo>
                <a:cubicBezTo>
                  <a:pt x="14695" y="7406"/>
                  <a:pt x="14808" y="7416"/>
                  <a:pt x="14863" y="7441"/>
                </a:cubicBezTo>
                <a:cubicBezTo>
                  <a:pt x="14910" y="7462"/>
                  <a:pt x="14889" y="7490"/>
                  <a:pt x="14912" y="7526"/>
                </a:cubicBezTo>
                <a:cubicBezTo>
                  <a:pt x="14930" y="7554"/>
                  <a:pt x="14959" y="7554"/>
                  <a:pt x="14987" y="7568"/>
                </a:cubicBezTo>
                <a:cubicBezTo>
                  <a:pt x="15032" y="7590"/>
                  <a:pt x="15133" y="7641"/>
                  <a:pt x="15102" y="7707"/>
                </a:cubicBezTo>
                <a:cubicBezTo>
                  <a:pt x="15038" y="7689"/>
                  <a:pt x="14967" y="7625"/>
                  <a:pt x="14897" y="7645"/>
                </a:cubicBezTo>
                <a:cubicBezTo>
                  <a:pt x="14803" y="7672"/>
                  <a:pt x="14806" y="7605"/>
                  <a:pt x="14725" y="7575"/>
                </a:cubicBezTo>
                <a:cubicBezTo>
                  <a:pt x="14613" y="7533"/>
                  <a:pt x="14606" y="7726"/>
                  <a:pt x="14468" y="7530"/>
                </a:cubicBezTo>
                <a:cubicBezTo>
                  <a:pt x="14441" y="7493"/>
                  <a:pt x="14403" y="7495"/>
                  <a:pt x="14366" y="7473"/>
                </a:cubicBezTo>
                <a:cubicBezTo>
                  <a:pt x="14385" y="7487"/>
                  <a:pt x="14392" y="7511"/>
                  <a:pt x="14381" y="7532"/>
                </a:cubicBezTo>
                <a:cubicBezTo>
                  <a:pt x="14396" y="7513"/>
                  <a:pt x="14412" y="7514"/>
                  <a:pt x="14434" y="7529"/>
                </a:cubicBezTo>
                <a:cubicBezTo>
                  <a:pt x="14423" y="7521"/>
                  <a:pt x="14412" y="7512"/>
                  <a:pt x="14402" y="7502"/>
                </a:cubicBezTo>
                <a:cubicBezTo>
                  <a:pt x="14438" y="7489"/>
                  <a:pt x="14511" y="7584"/>
                  <a:pt x="14441" y="7553"/>
                </a:cubicBezTo>
                <a:cubicBezTo>
                  <a:pt x="14489" y="7585"/>
                  <a:pt x="14545" y="7657"/>
                  <a:pt x="14612" y="7626"/>
                </a:cubicBezTo>
                <a:cubicBezTo>
                  <a:pt x="14639" y="7614"/>
                  <a:pt x="14636" y="7588"/>
                  <a:pt x="14671" y="7589"/>
                </a:cubicBezTo>
                <a:cubicBezTo>
                  <a:pt x="14700" y="7591"/>
                  <a:pt x="14739" y="7604"/>
                  <a:pt x="14758" y="7628"/>
                </a:cubicBezTo>
                <a:cubicBezTo>
                  <a:pt x="14770" y="7643"/>
                  <a:pt x="14756" y="7662"/>
                  <a:pt x="14776" y="7672"/>
                </a:cubicBezTo>
                <a:cubicBezTo>
                  <a:pt x="14809" y="7688"/>
                  <a:pt x="14847" y="7693"/>
                  <a:pt x="14881" y="7706"/>
                </a:cubicBezTo>
                <a:cubicBezTo>
                  <a:pt x="14955" y="7735"/>
                  <a:pt x="15019" y="7801"/>
                  <a:pt x="15090" y="7839"/>
                </a:cubicBezTo>
                <a:cubicBezTo>
                  <a:pt x="15129" y="7859"/>
                  <a:pt x="15215" y="7941"/>
                  <a:pt x="15212" y="7991"/>
                </a:cubicBezTo>
                <a:cubicBezTo>
                  <a:pt x="15211" y="8014"/>
                  <a:pt x="15163" y="8005"/>
                  <a:pt x="15150" y="8006"/>
                </a:cubicBezTo>
                <a:cubicBezTo>
                  <a:pt x="15099" y="8011"/>
                  <a:pt x="15072" y="8052"/>
                  <a:pt x="15035" y="8080"/>
                </a:cubicBezTo>
                <a:cubicBezTo>
                  <a:pt x="15010" y="8098"/>
                  <a:pt x="14979" y="8108"/>
                  <a:pt x="14974" y="8141"/>
                </a:cubicBezTo>
                <a:cubicBezTo>
                  <a:pt x="14955" y="8249"/>
                  <a:pt x="14911" y="8151"/>
                  <a:pt x="14850" y="8175"/>
                </a:cubicBezTo>
                <a:cubicBezTo>
                  <a:pt x="14816" y="8188"/>
                  <a:pt x="14791" y="8218"/>
                  <a:pt x="14764" y="8242"/>
                </a:cubicBezTo>
                <a:cubicBezTo>
                  <a:pt x="14783" y="8232"/>
                  <a:pt x="14855" y="8173"/>
                  <a:pt x="14875" y="8188"/>
                </a:cubicBezTo>
                <a:cubicBezTo>
                  <a:pt x="14915" y="8215"/>
                  <a:pt x="14916" y="8290"/>
                  <a:pt x="14975" y="8289"/>
                </a:cubicBezTo>
                <a:cubicBezTo>
                  <a:pt x="14963" y="8281"/>
                  <a:pt x="14950" y="8274"/>
                  <a:pt x="14936" y="8268"/>
                </a:cubicBezTo>
                <a:cubicBezTo>
                  <a:pt x="15007" y="8279"/>
                  <a:pt x="15050" y="8195"/>
                  <a:pt x="15118" y="8215"/>
                </a:cubicBezTo>
                <a:cubicBezTo>
                  <a:pt x="15165" y="8228"/>
                  <a:pt x="15188" y="8266"/>
                  <a:pt x="15220" y="8299"/>
                </a:cubicBezTo>
                <a:cubicBezTo>
                  <a:pt x="15258" y="8337"/>
                  <a:pt x="15342" y="8345"/>
                  <a:pt x="15393" y="8357"/>
                </a:cubicBezTo>
                <a:cubicBezTo>
                  <a:pt x="15340" y="8382"/>
                  <a:pt x="15311" y="8451"/>
                  <a:pt x="15290" y="8470"/>
                </a:cubicBezTo>
                <a:cubicBezTo>
                  <a:pt x="15272" y="8484"/>
                  <a:pt x="15247" y="8477"/>
                  <a:pt x="15230" y="8494"/>
                </a:cubicBezTo>
                <a:cubicBezTo>
                  <a:pt x="15236" y="8505"/>
                  <a:pt x="15244" y="8515"/>
                  <a:pt x="15254" y="8524"/>
                </a:cubicBezTo>
                <a:cubicBezTo>
                  <a:pt x="15272" y="8498"/>
                  <a:pt x="15307" y="8461"/>
                  <a:pt x="15340" y="8491"/>
                </a:cubicBezTo>
                <a:cubicBezTo>
                  <a:pt x="15323" y="8474"/>
                  <a:pt x="15326" y="8426"/>
                  <a:pt x="15360" y="8445"/>
                </a:cubicBezTo>
                <a:cubicBezTo>
                  <a:pt x="15398" y="8466"/>
                  <a:pt x="15365" y="8498"/>
                  <a:pt x="15383" y="8528"/>
                </a:cubicBezTo>
                <a:cubicBezTo>
                  <a:pt x="15384" y="8529"/>
                  <a:pt x="15419" y="8629"/>
                  <a:pt x="15381" y="8604"/>
                </a:cubicBezTo>
                <a:cubicBezTo>
                  <a:pt x="15360" y="8590"/>
                  <a:pt x="15362" y="8555"/>
                  <a:pt x="15343" y="8538"/>
                </a:cubicBezTo>
                <a:cubicBezTo>
                  <a:pt x="15348" y="8558"/>
                  <a:pt x="15351" y="8578"/>
                  <a:pt x="15352" y="8598"/>
                </a:cubicBezTo>
                <a:cubicBezTo>
                  <a:pt x="15327" y="8604"/>
                  <a:pt x="15310" y="8588"/>
                  <a:pt x="15304" y="8565"/>
                </a:cubicBezTo>
                <a:cubicBezTo>
                  <a:pt x="15315" y="8620"/>
                  <a:pt x="15299" y="8585"/>
                  <a:pt x="15286" y="8565"/>
                </a:cubicBezTo>
                <a:cubicBezTo>
                  <a:pt x="15281" y="8589"/>
                  <a:pt x="15271" y="8611"/>
                  <a:pt x="15257" y="8630"/>
                </a:cubicBezTo>
                <a:cubicBezTo>
                  <a:pt x="15295" y="8623"/>
                  <a:pt x="15352" y="8659"/>
                  <a:pt x="15358" y="8699"/>
                </a:cubicBezTo>
                <a:cubicBezTo>
                  <a:pt x="15340" y="8680"/>
                  <a:pt x="15326" y="8682"/>
                  <a:pt x="15316" y="8705"/>
                </a:cubicBezTo>
                <a:cubicBezTo>
                  <a:pt x="15348" y="8702"/>
                  <a:pt x="15383" y="8746"/>
                  <a:pt x="15348" y="8768"/>
                </a:cubicBezTo>
                <a:cubicBezTo>
                  <a:pt x="15303" y="8795"/>
                  <a:pt x="15241" y="8742"/>
                  <a:pt x="15203" y="8725"/>
                </a:cubicBezTo>
                <a:cubicBezTo>
                  <a:pt x="15223" y="8741"/>
                  <a:pt x="15235" y="8775"/>
                  <a:pt x="15260" y="8785"/>
                </a:cubicBezTo>
                <a:cubicBezTo>
                  <a:pt x="15294" y="8799"/>
                  <a:pt x="15318" y="8771"/>
                  <a:pt x="15339" y="8813"/>
                </a:cubicBezTo>
                <a:cubicBezTo>
                  <a:pt x="15349" y="8833"/>
                  <a:pt x="15405" y="8884"/>
                  <a:pt x="15377" y="8909"/>
                </a:cubicBezTo>
                <a:cubicBezTo>
                  <a:pt x="15352" y="8931"/>
                  <a:pt x="15320" y="8930"/>
                  <a:pt x="15334" y="8975"/>
                </a:cubicBezTo>
                <a:cubicBezTo>
                  <a:pt x="15295" y="8957"/>
                  <a:pt x="15293" y="8905"/>
                  <a:pt x="15254" y="8889"/>
                </a:cubicBezTo>
                <a:cubicBezTo>
                  <a:pt x="15243" y="8908"/>
                  <a:pt x="15241" y="8912"/>
                  <a:pt x="15221" y="8921"/>
                </a:cubicBezTo>
                <a:cubicBezTo>
                  <a:pt x="15282" y="8927"/>
                  <a:pt x="15202" y="9094"/>
                  <a:pt x="15097" y="8987"/>
                </a:cubicBezTo>
                <a:cubicBezTo>
                  <a:pt x="15109" y="9030"/>
                  <a:pt x="15205" y="9022"/>
                  <a:pt x="15193" y="9072"/>
                </a:cubicBezTo>
                <a:cubicBezTo>
                  <a:pt x="15182" y="9115"/>
                  <a:pt x="15138" y="9193"/>
                  <a:pt x="15191" y="9221"/>
                </a:cubicBezTo>
                <a:cubicBezTo>
                  <a:pt x="15161" y="9235"/>
                  <a:pt x="15162" y="9255"/>
                  <a:pt x="15166" y="9283"/>
                </a:cubicBezTo>
                <a:cubicBezTo>
                  <a:pt x="15175" y="9345"/>
                  <a:pt x="15124" y="9280"/>
                  <a:pt x="15141" y="9322"/>
                </a:cubicBezTo>
                <a:cubicBezTo>
                  <a:pt x="15121" y="9305"/>
                  <a:pt x="15101" y="9287"/>
                  <a:pt x="15082" y="9269"/>
                </a:cubicBezTo>
                <a:cubicBezTo>
                  <a:pt x="15081" y="9290"/>
                  <a:pt x="15186" y="9364"/>
                  <a:pt x="15100" y="9346"/>
                </a:cubicBezTo>
                <a:cubicBezTo>
                  <a:pt x="15115" y="9381"/>
                  <a:pt x="15088" y="9413"/>
                  <a:pt x="15055" y="9423"/>
                </a:cubicBezTo>
                <a:cubicBezTo>
                  <a:pt x="15091" y="9473"/>
                  <a:pt x="15118" y="9562"/>
                  <a:pt x="15013" y="9536"/>
                </a:cubicBezTo>
                <a:cubicBezTo>
                  <a:pt x="15045" y="9523"/>
                  <a:pt x="15060" y="9490"/>
                  <a:pt x="15046" y="9459"/>
                </a:cubicBezTo>
                <a:cubicBezTo>
                  <a:pt x="15032" y="9470"/>
                  <a:pt x="15021" y="9484"/>
                  <a:pt x="15013" y="9500"/>
                </a:cubicBezTo>
                <a:cubicBezTo>
                  <a:pt x="14993" y="9486"/>
                  <a:pt x="14978" y="9465"/>
                  <a:pt x="14972" y="9441"/>
                </a:cubicBezTo>
                <a:cubicBezTo>
                  <a:pt x="14959" y="9463"/>
                  <a:pt x="14937" y="9476"/>
                  <a:pt x="14912" y="9465"/>
                </a:cubicBezTo>
                <a:cubicBezTo>
                  <a:pt x="14928" y="9482"/>
                  <a:pt x="14934" y="9501"/>
                  <a:pt x="14930" y="9524"/>
                </a:cubicBezTo>
                <a:cubicBezTo>
                  <a:pt x="14979" y="9502"/>
                  <a:pt x="15036" y="9587"/>
                  <a:pt x="14966" y="9580"/>
                </a:cubicBezTo>
                <a:cubicBezTo>
                  <a:pt x="14969" y="9617"/>
                  <a:pt x="15014" y="9637"/>
                  <a:pt x="15025" y="9592"/>
                </a:cubicBezTo>
                <a:cubicBezTo>
                  <a:pt x="15075" y="9644"/>
                  <a:pt x="15001" y="9590"/>
                  <a:pt x="14946" y="9743"/>
                </a:cubicBezTo>
                <a:cubicBezTo>
                  <a:pt x="14914" y="9713"/>
                  <a:pt x="14864" y="9700"/>
                  <a:pt x="14823" y="9687"/>
                </a:cubicBezTo>
                <a:cubicBezTo>
                  <a:pt x="14855" y="9708"/>
                  <a:pt x="14875" y="9764"/>
                  <a:pt x="14921" y="9757"/>
                </a:cubicBezTo>
                <a:cubicBezTo>
                  <a:pt x="14966" y="9749"/>
                  <a:pt x="14982" y="9702"/>
                  <a:pt x="15020" y="9759"/>
                </a:cubicBezTo>
                <a:cubicBezTo>
                  <a:pt x="14989" y="9771"/>
                  <a:pt x="15000" y="9821"/>
                  <a:pt x="14990" y="9852"/>
                </a:cubicBezTo>
                <a:cubicBezTo>
                  <a:pt x="14975" y="9904"/>
                  <a:pt x="15055" y="9906"/>
                  <a:pt x="15037" y="9961"/>
                </a:cubicBezTo>
                <a:cubicBezTo>
                  <a:pt x="15028" y="9921"/>
                  <a:pt x="15017" y="9921"/>
                  <a:pt x="15004" y="9961"/>
                </a:cubicBezTo>
                <a:cubicBezTo>
                  <a:pt x="14986" y="9932"/>
                  <a:pt x="14959" y="9908"/>
                  <a:pt x="14927" y="9895"/>
                </a:cubicBezTo>
                <a:cubicBezTo>
                  <a:pt x="14925" y="9920"/>
                  <a:pt x="14910" y="9942"/>
                  <a:pt x="14889" y="9955"/>
                </a:cubicBezTo>
                <a:cubicBezTo>
                  <a:pt x="14910" y="9966"/>
                  <a:pt x="14965" y="9974"/>
                  <a:pt x="14956" y="10011"/>
                </a:cubicBezTo>
                <a:cubicBezTo>
                  <a:pt x="14943" y="10065"/>
                  <a:pt x="14901" y="9987"/>
                  <a:pt x="14901" y="10056"/>
                </a:cubicBezTo>
                <a:cubicBezTo>
                  <a:pt x="14894" y="10025"/>
                  <a:pt x="14865" y="9972"/>
                  <a:pt x="14832" y="10017"/>
                </a:cubicBezTo>
                <a:cubicBezTo>
                  <a:pt x="14873" y="10031"/>
                  <a:pt x="14838" y="10092"/>
                  <a:pt x="14886" y="10094"/>
                </a:cubicBezTo>
                <a:cubicBezTo>
                  <a:pt x="14875" y="10127"/>
                  <a:pt x="14806" y="10177"/>
                  <a:pt x="14806" y="10121"/>
                </a:cubicBezTo>
                <a:cubicBezTo>
                  <a:pt x="14732" y="10179"/>
                  <a:pt x="14883" y="10148"/>
                  <a:pt x="14796" y="10266"/>
                </a:cubicBezTo>
                <a:cubicBezTo>
                  <a:pt x="14779" y="10249"/>
                  <a:pt x="14762" y="10231"/>
                  <a:pt x="14746" y="10213"/>
                </a:cubicBezTo>
                <a:cubicBezTo>
                  <a:pt x="14736" y="10252"/>
                  <a:pt x="14685" y="10277"/>
                  <a:pt x="14663" y="10231"/>
                </a:cubicBezTo>
                <a:cubicBezTo>
                  <a:pt x="14641" y="10263"/>
                  <a:pt x="14585" y="10243"/>
                  <a:pt x="14619" y="10290"/>
                </a:cubicBezTo>
                <a:cubicBezTo>
                  <a:pt x="14596" y="10283"/>
                  <a:pt x="14573" y="10282"/>
                  <a:pt x="14550" y="10287"/>
                </a:cubicBezTo>
                <a:cubicBezTo>
                  <a:pt x="14571" y="10310"/>
                  <a:pt x="14601" y="10318"/>
                  <a:pt x="14630" y="10308"/>
                </a:cubicBezTo>
                <a:cubicBezTo>
                  <a:pt x="14624" y="10332"/>
                  <a:pt x="14636" y="10346"/>
                  <a:pt x="14660" y="10346"/>
                </a:cubicBezTo>
                <a:cubicBezTo>
                  <a:pt x="14652" y="10368"/>
                  <a:pt x="14632" y="10368"/>
                  <a:pt x="14616" y="10382"/>
                </a:cubicBezTo>
                <a:cubicBezTo>
                  <a:pt x="14592" y="10402"/>
                  <a:pt x="14608" y="10442"/>
                  <a:pt x="14571" y="10465"/>
                </a:cubicBezTo>
                <a:cubicBezTo>
                  <a:pt x="14584" y="10436"/>
                  <a:pt x="14575" y="10425"/>
                  <a:pt x="14544" y="10433"/>
                </a:cubicBezTo>
                <a:cubicBezTo>
                  <a:pt x="14556" y="10465"/>
                  <a:pt x="14536" y="10493"/>
                  <a:pt x="14535" y="10525"/>
                </a:cubicBezTo>
                <a:cubicBezTo>
                  <a:pt x="14532" y="10465"/>
                  <a:pt x="14472" y="10528"/>
                  <a:pt x="14441" y="10528"/>
                </a:cubicBezTo>
                <a:cubicBezTo>
                  <a:pt x="14434" y="10535"/>
                  <a:pt x="14410" y="10638"/>
                  <a:pt x="14378" y="10607"/>
                </a:cubicBezTo>
                <a:cubicBezTo>
                  <a:pt x="14283" y="10514"/>
                  <a:pt x="14385" y="10701"/>
                  <a:pt x="14236" y="10679"/>
                </a:cubicBezTo>
                <a:cubicBezTo>
                  <a:pt x="14270" y="10692"/>
                  <a:pt x="14312" y="10691"/>
                  <a:pt x="14322" y="10735"/>
                </a:cubicBezTo>
                <a:cubicBezTo>
                  <a:pt x="14284" y="10689"/>
                  <a:pt x="14286" y="10761"/>
                  <a:pt x="14259" y="10732"/>
                </a:cubicBezTo>
                <a:cubicBezTo>
                  <a:pt x="14247" y="10769"/>
                  <a:pt x="14269" y="10815"/>
                  <a:pt x="14221" y="10829"/>
                </a:cubicBezTo>
                <a:cubicBezTo>
                  <a:pt x="14190" y="10839"/>
                  <a:pt x="14135" y="10851"/>
                  <a:pt x="14105" y="10833"/>
                </a:cubicBezTo>
                <a:cubicBezTo>
                  <a:pt x="14149" y="10881"/>
                  <a:pt x="13978" y="10904"/>
                  <a:pt x="14016" y="10830"/>
                </a:cubicBezTo>
                <a:cubicBezTo>
                  <a:pt x="13990" y="10859"/>
                  <a:pt x="13956" y="10847"/>
                  <a:pt x="13927" y="10833"/>
                </a:cubicBezTo>
                <a:cubicBezTo>
                  <a:pt x="13933" y="10859"/>
                  <a:pt x="14000" y="10892"/>
                  <a:pt x="13983" y="10923"/>
                </a:cubicBezTo>
                <a:cubicBezTo>
                  <a:pt x="13971" y="10942"/>
                  <a:pt x="13946" y="10926"/>
                  <a:pt x="13935" y="10919"/>
                </a:cubicBezTo>
                <a:cubicBezTo>
                  <a:pt x="13901" y="10895"/>
                  <a:pt x="13869" y="10899"/>
                  <a:pt x="13873" y="10857"/>
                </a:cubicBezTo>
                <a:cubicBezTo>
                  <a:pt x="13855" y="10882"/>
                  <a:pt x="13787" y="10924"/>
                  <a:pt x="13764" y="10908"/>
                </a:cubicBezTo>
                <a:cubicBezTo>
                  <a:pt x="13816" y="10926"/>
                  <a:pt x="13782" y="10966"/>
                  <a:pt x="13750" y="10957"/>
                </a:cubicBezTo>
                <a:cubicBezTo>
                  <a:pt x="13713" y="10947"/>
                  <a:pt x="13715" y="10903"/>
                  <a:pt x="13740" y="10881"/>
                </a:cubicBezTo>
                <a:cubicBezTo>
                  <a:pt x="13704" y="10881"/>
                  <a:pt x="13673" y="10899"/>
                  <a:pt x="13654" y="10928"/>
                </a:cubicBezTo>
                <a:cubicBezTo>
                  <a:pt x="13694" y="10936"/>
                  <a:pt x="13651" y="10976"/>
                  <a:pt x="13695" y="10988"/>
                </a:cubicBezTo>
                <a:cubicBezTo>
                  <a:pt x="13686" y="10996"/>
                  <a:pt x="13676" y="11002"/>
                  <a:pt x="13665" y="11006"/>
                </a:cubicBezTo>
                <a:cubicBezTo>
                  <a:pt x="13647" y="10942"/>
                  <a:pt x="13500" y="10947"/>
                  <a:pt x="13467" y="11000"/>
                </a:cubicBezTo>
                <a:cubicBezTo>
                  <a:pt x="13462" y="10913"/>
                  <a:pt x="13354" y="10890"/>
                  <a:pt x="13366" y="10798"/>
                </a:cubicBezTo>
                <a:cubicBezTo>
                  <a:pt x="13354" y="10857"/>
                  <a:pt x="13355" y="10822"/>
                  <a:pt x="13330" y="10801"/>
                </a:cubicBezTo>
                <a:cubicBezTo>
                  <a:pt x="13350" y="10767"/>
                  <a:pt x="13384" y="10762"/>
                  <a:pt x="13419" y="10768"/>
                </a:cubicBezTo>
                <a:cubicBezTo>
                  <a:pt x="13373" y="10736"/>
                  <a:pt x="13335" y="10801"/>
                  <a:pt x="13289" y="10780"/>
                </a:cubicBezTo>
                <a:cubicBezTo>
                  <a:pt x="13354" y="10806"/>
                  <a:pt x="13285" y="10858"/>
                  <a:pt x="13241" y="10842"/>
                </a:cubicBezTo>
                <a:cubicBezTo>
                  <a:pt x="13258" y="10849"/>
                  <a:pt x="13320" y="10872"/>
                  <a:pt x="13323" y="10892"/>
                </a:cubicBezTo>
                <a:cubicBezTo>
                  <a:pt x="13317" y="10897"/>
                  <a:pt x="13309" y="10898"/>
                  <a:pt x="13301" y="10893"/>
                </a:cubicBezTo>
                <a:cubicBezTo>
                  <a:pt x="13337" y="10917"/>
                  <a:pt x="13427" y="11036"/>
                  <a:pt x="13390" y="11089"/>
                </a:cubicBezTo>
                <a:cubicBezTo>
                  <a:pt x="13350" y="11144"/>
                  <a:pt x="13266" y="10983"/>
                  <a:pt x="13247" y="10961"/>
                </a:cubicBezTo>
                <a:cubicBezTo>
                  <a:pt x="13244" y="11014"/>
                  <a:pt x="13308" y="11062"/>
                  <a:pt x="13333" y="11104"/>
                </a:cubicBezTo>
                <a:cubicBezTo>
                  <a:pt x="13311" y="11109"/>
                  <a:pt x="13295" y="11126"/>
                  <a:pt x="13291" y="11148"/>
                </a:cubicBezTo>
                <a:cubicBezTo>
                  <a:pt x="13270" y="11137"/>
                  <a:pt x="13253" y="11117"/>
                  <a:pt x="13253" y="11092"/>
                </a:cubicBezTo>
                <a:cubicBezTo>
                  <a:pt x="13199" y="11116"/>
                  <a:pt x="13255" y="11178"/>
                  <a:pt x="13220" y="11213"/>
                </a:cubicBezTo>
                <a:cubicBezTo>
                  <a:pt x="13179" y="11161"/>
                  <a:pt x="13150" y="11203"/>
                  <a:pt x="13122" y="11241"/>
                </a:cubicBezTo>
                <a:cubicBezTo>
                  <a:pt x="13104" y="11266"/>
                  <a:pt x="13039" y="11212"/>
                  <a:pt x="13075" y="11178"/>
                </a:cubicBezTo>
                <a:cubicBezTo>
                  <a:pt x="13049" y="11188"/>
                  <a:pt x="13033" y="11175"/>
                  <a:pt x="13036" y="11148"/>
                </a:cubicBezTo>
                <a:cubicBezTo>
                  <a:pt x="13031" y="11183"/>
                  <a:pt x="13057" y="11218"/>
                  <a:pt x="13046" y="11253"/>
                </a:cubicBezTo>
                <a:cubicBezTo>
                  <a:pt x="13032" y="11296"/>
                  <a:pt x="12920" y="11217"/>
                  <a:pt x="12896" y="11210"/>
                </a:cubicBezTo>
                <a:cubicBezTo>
                  <a:pt x="12950" y="11278"/>
                  <a:pt x="12879" y="11247"/>
                  <a:pt x="12840" y="11249"/>
                </a:cubicBezTo>
                <a:cubicBezTo>
                  <a:pt x="12907" y="11276"/>
                  <a:pt x="12810" y="11377"/>
                  <a:pt x="12766" y="11314"/>
                </a:cubicBezTo>
                <a:cubicBezTo>
                  <a:pt x="12759" y="11337"/>
                  <a:pt x="12744" y="11359"/>
                  <a:pt x="12722" y="11368"/>
                </a:cubicBezTo>
                <a:cubicBezTo>
                  <a:pt x="12744" y="11322"/>
                  <a:pt x="12689" y="11350"/>
                  <a:pt x="12658" y="11357"/>
                </a:cubicBezTo>
                <a:cubicBezTo>
                  <a:pt x="12621" y="11366"/>
                  <a:pt x="12567" y="11378"/>
                  <a:pt x="12543" y="11412"/>
                </a:cubicBezTo>
                <a:cubicBezTo>
                  <a:pt x="12550" y="11395"/>
                  <a:pt x="12559" y="11380"/>
                  <a:pt x="12570" y="11365"/>
                </a:cubicBezTo>
                <a:cubicBezTo>
                  <a:pt x="12545" y="11382"/>
                  <a:pt x="12526" y="11412"/>
                  <a:pt x="12543" y="11442"/>
                </a:cubicBezTo>
                <a:cubicBezTo>
                  <a:pt x="12479" y="11461"/>
                  <a:pt x="12502" y="11416"/>
                  <a:pt x="12463" y="11386"/>
                </a:cubicBezTo>
                <a:cubicBezTo>
                  <a:pt x="12448" y="11419"/>
                  <a:pt x="12494" y="11442"/>
                  <a:pt x="12464" y="11472"/>
                </a:cubicBezTo>
                <a:cubicBezTo>
                  <a:pt x="12442" y="11494"/>
                  <a:pt x="12396" y="11516"/>
                  <a:pt x="12415" y="11555"/>
                </a:cubicBezTo>
                <a:cubicBezTo>
                  <a:pt x="12426" y="11577"/>
                  <a:pt x="12458" y="11578"/>
                  <a:pt x="12478" y="11585"/>
                </a:cubicBezTo>
                <a:cubicBezTo>
                  <a:pt x="12506" y="11595"/>
                  <a:pt x="12498" y="11658"/>
                  <a:pt x="12475" y="11590"/>
                </a:cubicBezTo>
                <a:cubicBezTo>
                  <a:pt x="12479" y="11643"/>
                  <a:pt x="12552" y="11670"/>
                  <a:pt x="12548" y="11722"/>
                </a:cubicBezTo>
                <a:cubicBezTo>
                  <a:pt x="12542" y="11809"/>
                  <a:pt x="12423" y="11766"/>
                  <a:pt x="12374" y="11789"/>
                </a:cubicBezTo>
                <a:cubicBezTo>
                  <a:pt x="12377" y="11759"/>
                  <a:pt x="12342" y="11711"/>
                  <a:pt x="12395" y="11739"/>
                </a:cubicBezTo>
                <a:cubicBezTo>
                  <a:pt x="12384" y="11689"/>
                  <a:pt x="12293" y="11699"/>
                  <a:pt x="12329" y="11629"/>
                </a:cubicBezTo>
                <a:cubicBezTo>
                  <a:pt x="12288" y="11635"/>
                  <a:pt x="12314" y="11575"/>
                  <a:pt x="12279" y="11571"/>
                </a:cubicBezTo>
                <a:cubicBezTo>
                  <a:pt x="12257" y="11569"/>
                  <a:pt x="12250" y="11486"/>
                  <a:pt x="12265" y="11470"/>
                </a:cubicBezTo>
                <a:cubicBezTo>
                  <a:pt x="12294" y="11440"/>
                  <a:pt x="12258" y="11419"/>
                  <a:pt x="12298" y="11395"/>
                </a:cubicBezTo>
                <a:cubicBezTo>
                  <a:pt x="12360" y="11357"/>
                  <a:pt x="12273" y="11336"/>
                  <a:pt x="12249" y="11314"/>
                </a:cubicBezTo>
                <a:cubicBezTo>
                  <a:pt x="12255" y="11325"/>
                  <a:pt x="12260" y="11336"/>
                  <a:pt x="12264" y="11347"/>
                </a:cubicBezTo>
                <a:cubicBezTo>
                  <a:pt x="12218" y="11357"/>
                  <a:pt x="12196" y="11289"/>
                  <a:pt x="12175" y="11261"/>
                </a:cubicBezTo>
                <a:cubicBezTo>
                  <a:pt x="12161" y="11286"/>
                  <a:pt x="12171" y="11309"/>
                  <a:pt x="12196" y="11320"/>
                </a:cubicBezTo>
                <a:cubicBezTo>
                  <a:pt x="12179" y="11340"/>
                  <a:pt x="12120" y="11390"/>
                  <a:pt x="12098" y="11350"/>
                </a:cubicBezTo>
                <a:cubicBezTo>
                  <a:pt x="12062" y="11433"/>
                  <a:pt x="12054" y="11308"/>
                  <a:pt x="12035" y="11294"/>
                </a:cubicBezTo>
                <a:cubicBezTo>
                  <a:pt x="12014" y="11277"/>
                  <a:pt x="11937" y="11312"/>
                  <a:pt x="11982" y="11249"/>
                </a:cubicBezTo>
                <a:cubicBezTo>
                  <a:pt x="11972" y="11245"/>
                  <a:pt x="11961" y="11242"/>
                  <a:pt x="11950" y="11240"/>
                </a:cubicBezTo>
                <a:cubicBezTo>
                  <a:pt x="11947" y="11262"/>
                  <a:pt x="11952" y="11282"/>
                  <a:pt x="11964" y="11300"/>
                </a:cubicBezTo>
                <a:cubicBezTo>
                  <a:pt x="11928" y="11294"/>
                  <a:pt x="11911" y="11225"/>
                  <a:pt x="11875" y="11234"/>
                </a:cubicBezTo>
                <a:cubicBezTo>
                  <a:pt x="11892" y="11213"/>
                  <a:pt x="11885" y="11193"/>
                  <a:pt x="11861" y="11184"/>
                </a:cubicBezTo>
                <a:cubicBezTo>
                  <a:pt x="11851" y="11205"/>
                  <a:pt x="11842" y="11235"/>
                  <a:pt x="11837" y="11193"/>
                </a:cubicBezTo>
                <a:cubicBezTo>
                  <a:pt x="11829" y="11236"/>
                  <a:pt x="11896" y="11264"/>
                  <a:pt x="11871" y="11308"/>
                </a:cubicBezTo>
                <a:cubicBezTo>
                  <a:pt x="11859" y="11330"/>
                  <a:pt x="11818" y="11280"/>
                  <a:pt x="11801" y="11282"/>
                </a:cubicBezTo>
                <a:cubicBezTo>
                  <a:pt x="11813" y="11307"/>
                  <a:pt x="11801" y="11331"/>
                  <a:pt x="11777" y="11344"/>
                </a:cubicBezTo>
                <a:cubicBezTo>
                  <a:pt x="11774" y="11309"/>
                  <a:pt x="11656" y="11282"/>
                  <a:pt x="11618" y="11292"/>
                </a:cubicBezTo>
                <a:cubicBezTo>
                  <a:pt x="11588" y="11300"/>
                  <a:pt x="11559" y="11329"/>
                  <a:pt x="11542" y="11288"/>
                </a:cubicBezTo>
                <a:lnTo>
                  <a:pt x="11513" y="11305"/>
                </a:lnTo>
                <a:cubicBezTo>
                  <a:pt x="11478" y="11251"/>
                  <a:pt x="11400" y="11263"/>
                  <a:pt x="11400" y="11216"/>
                </a:cubicBezTo>
                <a:cubicBezTo>
                  <a:pt x="11400" y="11182"/>
                  <a:pt x="11314" y="11155"/>
                  <a:pt x="11290" y="11175"/>
                </a:cubicBezTo>
                <a:cubicBezTo>
                  <a:pt x="11265" y="11096"/>
                  <a:pt x="11222" y="11036"/>
                  <a:pt x="11222" y="10955"/>
                </a:cubicBezTo>
                <a:cubicBezTo>
                  <a:pt x="11287" y="10978"/>
                  <a:pt x="11260" y="10882"/>
                  <a:pt x="11236" y="10858"/>
                </a:cubicBezTo>
                <a:cubicBezTo>
                  <a:pt x="11189" y="10812"/>
                  <a:pt x="11130" y="10884"/>
                  <a:pt x="11092" y="10838"/>
                </a:cubicBezTo>
                <a:cubicBezTo>
                  <a:pt x="11053" y="10791"/>
                  <a:pt x="11005" y="10840"/>
                  <a:pt x="10952" y="10814"/>
                </a:cubicBezTo>
                <a:cubicBezTo>
                  <a:pt x="10884" y="10781"/>
                  <a:pt x="10830" y="10734"/>
                  <a:pt x="10786" y="10673"/>
                </a:cubicBezTo>
                <a:lnTo>
                  <a:pt x="10786" y="10673"/>
                </a:lnTo>
                <a:lnTo>
                  <a:pt x="10785" y="10673"/>
                </a:lnTo>
                <a:cubicBezTo>
                  <a:pt x="10764" y="10725"/>
                  <a:pt x="10669" y="10736"/>
                  <a:pt x="10657" y="10771"/>
                </a:cubicBezTo>
                <a:cubicBezTo>
                  <a:pt x="10648" y="10798"/>
                  <a:pt x="10679" y="10820"/>
                  <a:pt x="10655" y="10850"/>
                </a:cubicBezTo>
                <a:cubicBezTo>
                  <a:pt x="10631" y="10880"/>
                  <a:pt x="10476" y="10952"/>
                  <a:pt x="10492" y="10869"/>
                </a:cubicBezTo>
                <a:cubicBezTo>
                  <a:pt x="10440" y="10871"/>
                  <a:pt x="10424" y="10997"/>
                  <a:pt x="10406" y="10984"/>
                </a:cubicBezTo>
                <a:cubicBezTo>
                  <a:pt x="10375" y="10965"/>
                  <a:pt x="10352" y="10934"/>
                  <a:pt x="10327" y="10909"/>
                </a:cubicBezTo>
                <a:cubicBezTo>
                  <a:pt x="10286" y="10868"/>
                  <a:pt x="10286" y="10932"/>
                  <a:pt x="10275" y="10958"/>
                </a:cubicBezTo>
                <a:cubicBezTo>
                  <a:pt x="10246" y="10925"/>
                  <a:pt x="10220" y="10862"/>
                  <a:pt x="10181" y="10930"/>
                </a:cubicBezTo>
                <a:cubicBezTo>
                  <a:pt x="10089" y="11086"/>
                  <a:pt x="10070" y="10891"/>
                  <a:pt x="9973" y="10899"/>
                </a:cubicBezTo>
                <a:cubicBezTo>
                  <a:pt x="9905" y="10905"/>
                  <a:pt x="9931" y="11037"/>
                  <a:pt x="9857" y="11018"/>
                </a:cubicBezTo>
                <a:cubicBezTo>
                  <a:pt x="9811" y="11003"/>
                  <a:pt x="9876" y="10998"/>
                  <a:pt x="9768" y="11012"/>
                </a:cubicBezTo>
                <a:cubicBezTo>
                  <a:pt x="9747" y="11013"/>
                  <a:pt x="9683" y="10943"/>
                  <a:pt x="9694" y="11086"/>
                </a:cubicBezTo>
                <a:cubicBezTo>
                  <a:pt x="9701" y="11110"/>
                  <a:pt x="9706" y="11155"/>
                  <a:pt x="9740" y="11193"/>
                </a:cubicBezTo>
                <a:cubicBezTo>
                  <a:pt x="9763" y="11220"/>
                  <a:pt x="9769" y="11252"/>
                  <a:pt x="9801" y="11298"/>
                </a:cubicBezTo>
                <a:cubicBezTo>
                  <a:pt x="9817" y="11322"/>
                  <a:pt x="9778" y="11337"/>
                  <a:pt x="9791" y="11379"/>
                </a:cubicBezTo>
                <a:cubicBezTo>
                  <a:pt x="9793" y="11384"/>
                  <a:pt x="9852" y="11466"/>
                  <a:pt x="9798" y="11462"/>
                </a:cubicBezTo>
                <a:cubicBezTo>
                  <a:pt x="9753" y="11459"/>
                  <a:pt x="9749" y="11414"/>
                  <a:pt x="9700" y="11438"/>
                </a:cubicBezTo>
                <a:cubicBezTo>
                  <a:pt x="9624" y="11474"/>
                  <a:pt x="9636" y="11348"/>
                  <a:pt x="9596" y="11318"/>
                </a:cubicBezTo>
                <a:cubicBezTo>
                  <a:pt x="9591" y="11304"/>
                  <a:pt x="9579" y="11261"/>
                  <a:pt x="9577" y="11246"/>
                </a:cubicBezTo>
                <a:cubicBezTo>
                  <a:pt x="9531" y="11283"/>
                  <a:pt x="9454" y="11374"/>
                  <a:pt x="9387" y="11352"/>
                </a:cubicBezTo>
                <a:cubicBezTo>
                  <a:pt x="9319" y="11326"/>
                  <a:pt x="9325" y="11389"/>
                  <a:pt x="9298" y="11358"/>
                </a:cubicBezTo>
                <a:cubicBezTo>
                  <a:pt x="9281" y="11339"/>
                  <a:pt x="9275" y="11299"/>
                  <a:pt x="9287" y="11282"/>
                </a:cubicBezTo>
                <a:lnTo>
                  <a:pt x="9286" y="11282"/>
                </a:lnTo>
                <a:lnTo>
                  <a:pt x="9286" y="11282"/>
                </a:lnTo>
                <a:cubicBezTo>
                  <a:pt x="9136" y="11280"/>
                  <a:pt x="9379" y="11088"/>
                  <a:pt x="8997" y="11133"/>
                </a:cubicBezTo>
                <a:cubicBezTo>
                  <a:pt x="8927" y="11141"/>
                  <a:pt x="9004" y="11028"/>
                  <a:pt x="8998" y="10982"/>
                </a:cubicBezTo>
                <a:cubicBezTo>
                  <a:pt x="8992" y="10938"/>
                  <a:pt x="8965" y="10837"/>
                  <a:pt x="9031" y="10839"/>
                </a:cubicBezTo>
                <a:lnTo>
                  <a:pt x="9031" y="10839"/>
                </a:lnTo>
                <a:lnTo>
                  <a:pt x="9033" y="10839"/>
                </a:lnTo>
                <a:cubicBezTo>
                  <a:pt x="8978" y="10710"/>
                  <a:pt x="8885" y="10815"/>
                  <a:pt x="8841" y="10735"/>
                </a:cubicBezTo>
                <a:cubicBezTo>
                  <a:pt x="8825" y="10706"/>
                  <a:pt x="8822" y="10662"/>
                  <a:pt x="8784" y="10628"/>
                </a:cubicBezTo>
                <a:cubicBezTo>
                  <a:pt x="8769" y="10614"/>
                  <a:pt x="8801" y="10588"/>
                  <a:pt x="8778" y="10563"/>
                </a:cubicBezTo>
                <a:cubicBezTo>
                  <a:pt x="8759" y="10542"/>
                  <a:pt x="8713" y="10511"/>
                  <a:pt x="8732" y="10471"/>
                </a:cubicBezTo>
                <a:cubicBezTo>
                  <a:pt x="8746" y="10445"/>
                  <a:pt x="8773" y="10433"/>
                  <a:pt x="8764" y="10394"/>
                </a:cubicBezTo>
                <a:cubicBezTo>
                  <a:pt x="8692" y="10447"/>
                  <a:pt x="8602" y="10379"/>
                  <a:pt x="8527" y="10422"/>
                </a:cubicBezTo>
                <a:cubicBezTo>
                  <a:pt x="8460" y="10468"/>
                  <a:pt x="8409" y="10508"/>
                  <a:pt x="8391" y="10498"/>
                </a:cubicBezTo>
                <a:cubicBezTo>
                  <a:pt x="8363" y="10477"/>
                  <a:pt x="8378" y="10449"/>
                  <a:pt x="8412" y="10399"/>
                </a:cubicBezTo>
                <a:cubicBezTo>
                  <a:pt x="8418" y="10382"/>
                  <a:pt x="8395" y="10335"/>
                  <a:pt x="8389" y="10319"/>
                </a:cubicBezTo>
                <a:cubicBezTo>
                  <a:pt x="8373" y="10285"/>
                  <a:pt x="8339" y="10280"/>
                  <a:pt x="8337" y="10236"/>
                </a:cubicBezTo>
                <a:cubicBezTo>
                  <a:pt x="8335" y="10195"/>
                  <a:pt x="8327" y="10158"/>
                  <a:pt x="8384" y="10153"/>
                </a:cubicBezTo>
                <a:cubicBezTo>
                  <a:pt x="8352" y="10101"/>
                  <a:pt x="8381" y="10060"/>
                  <a:pt x="8378" y="10005"/>
                </a:cubicBezTo>
                <a:cubicBezTo>
                  <a:pt x="8445" y="10065"/>
                  <a:pt x="8450" y="9912"/>
                  <a:pt x="8458" y="9883"/>
                </a:cubicBezTo>
                <a:cubicBezTo>
                  <a:pt x="8481" y="9885"/>
                  <a:pt x="8530" y="9892"/>
                  <a:pt x="8522" y="9855"/>
                </a:cubicBezTo>
                <a:cubicBezTo>
                  <a:pt x="8520" y="9843"/>
                  <a:pt x="8547" y="9792"/>
                  <a:pt x="8563" y="9796"/>
                </a:cubicBezTo>
                <a:cubicBezTo>
                  <a:pt x="8665" y="9821"/>
                  <a:pt x="8559" y="9720"/>
                  <a:pt x="8550" y="9699"/>
                </a:cubicBezTo>
                <a:cubicBezTo>
                  <a:pt x="8612" y="9723"/>
                  <a:pt x="8587" y="9642"/>
                  <a:pt x="8586" y="9614"/>
                </a:cubicBezTo>
                <a:cubicBezTo>
                  <a:pt x="8582" y="9468"/>
                  <a:pt x="8535" y="9200"/>
                  <a:pt x="8395" y="9135"/>
                </a:cubicBezTo>
                <a:cubicBezTo>
                  <a:pt x="8408" y="9159"/>
                  <a:pt x="8395" y="9177"/>
                  <a:pt x="8372" y="9185"/>
                </a:cubicBezTo>
                <a:cubicBezTo>
                  <a:pt x="8356" y="9152"/>
                  <a:pt x="8331" y="9122"/>
                  <a:pt x="8313" y="9090"/>
                </a:cubicBezTo>
                <a:cubicBezTo>
                  <a:pt x="8287" y="9046"/>
                  <a:pt x="8294" y="9009"/>
                  <a:pt x="8278" y="8980"/>
                </a:cubicBezTo>
                <a:cubicBezTo>
                  <a:pt x="8233" y="8901"/>
                  <a:pt x="8126" y="8893"/>
                  <a:pt x="8066" y="8829"/>
                </a:cubicBezTo>
                <a:cubicBezTo>
                  <a:pt x="8065" y="8858"/>
                  <a:pt x="8039" y="8897"/>
                  <a:pt x="8042" y="8926"/>
                </a:cubicBezTo>
                <a:cubicBezTo>
                  <a:pt x="8043" y="8935"/>
                  <a:pt x="8027" y="8959"/>
                  <a:pt x="8024" y="8961"/>
                </a:cubicBezTo>
                <a:cubicBezTo>
                  <a:pt x="8013" y="8925"/>
                  <a:pt x="7984" y="8888"/>
                  <a:pt x="7945" y="8900"/>
                </a:cubicBezTo>
                <a:cubicBezTo>
                  <a:pt x="7888" y="8917"/>
                  <a:pt x="7833" y="8845"/>
                  <a:pt x="7776" y="8860"/>
                </a:cubicBezTo>
                <a:cubicBezTo>
                  <a:pt x="7763" y="8864"/>
                  <a:pt x="7696" y="8908"/>
                  <a:pt x="7704" y="8871"/>
                </a:cubicBezTo>
                <a:cubicBezTo>
                  <a:pt x="7715" y="8818"/>
                  <a:pt x="7739" y="8803"/>
                  <a:pt x="7760" y="8751"/>
                </a:cubicBezTo>
                <a:cubicBezTo>
                  <a:pt x="7774" y="8716"/>
                  <a:pt x="7694" y="8687"/>
                  <a:pt x="7707" y="8642"/>
                </a:cubicBezTo>
                <a:cubicBezTo>
                  <a:pt x="7694" y="8640"/>
                  <a:pt x="7640" y="8698"/>
                  <a:pt x="7615" y="8671"/>
                </a:cubicBezTo>
                <a:cubicBezTo>
                  <a:pt x="7593" y="8647"/>
                  <a:pt x="7585" y="8652"/>
                  <a:pt x="7655" y="8592"/>
                </a:cubicBezTo>
                <a:cubicBezTo>
                  <a:pt x="7644" y="8583"/>
                  <a:pt x="7552" y="8500"/>
                  <a:pt x="7544" y="8504"/>
                </a:cubicBezTo>
                <a:cubicBezTo>
                  <a:pt x="7327" y="8590"/>
                  <a:pt x="7434" y="8649"/>
                  <a:pt x="7368" y="8651"/>
                </a:cubicBezTo>
                <a:cubicBezTo>
                  <a:pt x="7326" y="8653"/>
                  <a:pt x="7193" y="8567"/>
                  <a:pt x="7246" y="8621"/>
                </a:cubicBezTo>
                <a:cubicBezTo>
                  <a:pt x="7220" y="8605"/>
                  <a:pt x="7139" y="8546"/>
                  <a:pt x="7122" y="8556"/>
                </a:cubicBezTo>
                <a:cubicBezTo>
                  <a:pt x="7016" y="8617"/>
                  <a:pt x="7011" y="8661"/>
                  <a:pt x="6932" y="8739"/>
                </a:cubicBezTo>
                <a:cubicBezTo>
                  <a:pt x="6874" y="8795"/>
                  <a:pt x="6754" y="8741"/>
                  <a:pt x="6745" y="8840"/>
                </a:cubicBezTo>
                <a:cubicBezTo>
                  <a:pt x="6739" y="8904"/>
                  <a:pt x="6625" y="8945"/>
                  <a:pt x="6618" y="8994"/>
                </a:cubicBezTo>
                <a:cubicBezTo>
                  <a:pt x="6606" y="9090"/>
                  <a:pt x="6549" y="9088"/>
                  <a:pt x="6500" y="9095"/>
                </a:cubicBezTo>
                <a:cubicBezTo>
                  <a:pt x="6445" y="9100"/>
                  <a:pt x="6423" y="9127"/>
                  <a:pt x="6361" y="9112"/>
                </a:cubicBezTo>
                <a:cubicBezTo>
                  <a:pt x="6343" y="9108"/>
                  <a:pt x="6333" y="9110"/>
                  <a:pt x="6328" y="9116"/>
                </a:cubicBezTo>
                <a:cubicBezTo>
                  <a:pt x="6334" y="9041"/>
                  <a:pt x="6299" y="9035"/>
                  <a:pt x="6219" y="9009"/>
                </a:cubicBezTo>
                <a:cubicBezTo>
                  <a:pt x="6182" y="8998"/>
                  <a:pt x="6175" y="9008"/>
                  <a:pt x="6150" y="9031"/>
                </a:cubicBezTo>
                <a:cubicBezTo>
                  <a:pt x="6118" y="9060"/>
                  <a:pt x="6102" y="9013"/>
                  <a:pt x="6073" y="9013"/>
                </a:cubicBezTo>
                <a:cubicBezTo>
                  <a:pt x="5983" y="9013"/>
                  <a:pt x="5942" y="9010"/>
                  <a:pt x="5924" y="9004"/>
                </a:cubicBezTo>
                <a:cubicBezTo>
                  <a:pt x="5902" y="8996"/>
                  <a:pt x="5914" y="8977"/>
                  <a:pt x="5909" y="8948"/>
                </a:cubicBezTo>
                <a:cubicBezTo>
                  <a:pt x="5902" y="8922"/>
                  <a:pt x="5869" y="8918"/>
                  <a:pt x="5821" y="8918"/>
                </a:cubicBezTo>
                <a:cubicBezTo>
                  <a:pt x="5640" y="8923"/>
                  <a:pt x="5625" y="9148"/>
                  <a:pt x="5538" y="9211"/>
                </a:cubicBezTo>
                <a:cubicBezTo>
                  <a:pt x="5520" y="9225"/>
                  <a:pt x="5523" y="9249"/>
                  <a:pt x="5517" y="9269"/>
                </a:cubicBezTo>
                <a:cubicBezTo>
                  <a:pt x="5514" y="9253"/>
                  <a:pt x="5485" y="9235"/>
                  <a:pt x="5478" y="9227"/>
                </a:cubicBezTo>
                <a:cubicBezTo>
                  <a:pt x="5432" y="9171"/>
                  <a:pt x="5527" y="9037"/>
                  <a:pt x="5419" y="9006"/>
                </a:cubicBezTo>
                <a:cubicBezTo>
                  <a:pt x="5364" y="8990"/>
                  <a:pt x="5301" y="9036"/>
                  <a:pt x="5246" y="9040"/>
                </a:cubicBezTo>
                <a:cubicBezTo>
                  <a:pt x="5246" y="9051"/>
                  <a:pt x="5247" y="9062"/>
                  <a:pt x="5248" y="9072"/>
                </a:cubicBezTo>
                <a:cubicBezTo>
                  <a:pt x="5216" y="9047"/>
                  <a:pt x="5078" y="9075"/>
                  <a:pt x="5032" y="9072"/>
                </a:cubicBezTo>
                <a:cubicBezTo>
                  <a:pt x="4972" y="9068"/>
                  <a:pt x="4955" y="9074"/>
                  <a:pt x="4873" y="9022"/>
                </a:cubicBezTo>
                <a:cubicBezTo>
                  <a:pt x="4846" y="9004"/>
                  <a:pt x="4836" y="9010"/>
                  <a:pt x="4807" y="8996"/>
                </a:cubicBezTo>
                <a:cubicBezTo>
                  <a:pt x="4772" y="8978"/>
                  <a:pt x="4767" y="9007"/>
                  <a:pt x="4757" y="9027"/>
                </a:cubicBezTo>
                <a:cubicBezTo>
                  <a:pt x="4730" y="9078"/>
                  <a:pt x="4636" y="9004"/>
                  <a:pt x="4634" y="8966"/>
                </a:cubicBezTo>
                <a:lnTo>
                  <a:pt x="4634" y="8966"/>
                </a:lnTo>
                <a:lnTo>
                  <a:pt x="4634" y="8966"/>
                </a:lnTo>
                <a:cubicBezTo>
                  <a:pt x="4621" y="8977"/>
                  <a:pt x="4623" y="9098"/>
                  <a:pt x="4589" y="9032"/>
                </a:cubicBezTo>
                <a:cubicBezTo>
                  <a:pt x="4562" y="8980"/>
                  <a:pt x="4496" y="8962"/>
                  <a:pt x="4477" y="8904"/>
                </a:cubicBezTo>
                <a:lnTo>
                  <a:pt x="4477" y="8904"/>
                </a:lnTo>
                <a:lnTo>
                  <a:pt x="4477" y="8904"/>
                </a:lnTo>
                <a:cubicBezTo>
                  <a:pt x="4444" y="8944"/>
                  <a:pt x="4335" y="8921"/>
                  <a:pt x="4307" y="8899"/>
                </a:cubicBezTo>
                <a:cubicBezTo>
                  <a:pt x="4271" y="8869"/>
                  <a:pt x="4316" y="8853"/>
                  <a:pt x="4304" y="8826"/>
                </a:cubicBezTo>
                <a:cubicBezTo>
                  <a:pt x="4283" y="8776"/>
                  <a:pt x="4256" y="8814"/>
                  <a:pt x="4222" y="8815"/>
                </a:cubicBezTo>
                <a:cubicBezTo>
                  <a:pt x="4171" y="8815"/>
                  <a:pt x="4026" y="8733"/>
                  <a:pt x="4004" y="8701"/>
                </a:cubicBezTo>
                <a:cubicBezTo>
                  <a:pt x="3990" y="8678"/>
                  <a:pt x="3982" y="8626"/>
                  <a:pt x="3948" y="8600"/>
                </a:cubicBezTo>
                <a:cubicBezTo>
                  <a:pt x="3897" y="8563"/>
                  <a:pt x="3869" y="8553"/>
                  <a:pt x="3822" y="8592"/>
                </a:cubicBezTo>
                <a:cubicBezTo>
                  <a:pt x="3766" y="8622"/>
                  <a:pt x="3736" y="8553"/>
                  <a:pt x="3689" y="8499"/>
                </a:cubicBezTo>
                <a:cubicBezTo>
                  <a:pt x="3638" y="8441"/>
                  <a:pt x="3582" y="8437"/>
                  <a:pt x="3511" y="8400"/>
                </a:cubicBezTo>
                <a:cubicBezTo>
                  <a:pt x="3426" y="8355"/>
                  <a:pt x="3332" y="8278"/>
                  <a:pt x="3239" y="8203"/>
                </a:cubicBezTo>
                <a:cubicBezTo>
                  <a:pt x="3196" y="8169"/>
                  <a:pt x="3156" y="8172"/>
                  <a:pt x="3112" y="8158"/>
                </a:cubicBezTo>
                <a:cubicBezTo>
                  <a:pt x="3087" y="8149"/>
                  <a:pt x="3081" y="8202"/>
                  <a:pt x="3043" y="8188"/>
                </a:cubicBezTo>
                <a:cubicBezTo>
                  <a:pt x="3049" y="8226"/>
                  <a:pt x="3045" y="8251"/>
                  <a:pt x="3012" y="8277"/>
                </a:cubicBezTo>
                <a:cubicBezTo>
                  <a:pt x="2987" y="8296"/>
                  <a:pt x="2966" y="8246"/>
                  <a:pt x="2934" y="8239"/>
                </a:cubicBezTo>
                <a:cubicBezTo>
                  <a:pt x="2848" y="8146"/>
                  <a:pt x="2694" y="8136"/>
                  <a:pt x="2665" y="8107"/>
                </a:cubicBezTo>
                <a:cubicBezTo>
                  <a:pt x="2648" y="8090"/>
                  <a:pt x="2668" y="8061"/>
                  <a:pt x="2655" y="8044"/>
                </a:cubicBezTo>
                <a:cubicBezTo>
                  <a:pt x="2642" y="8038"/>
                  <a:pt x="2573" y="8002"/>
                  <a:pt x="2554" y="7981"/>
                </a:cubicBezTo>
                <a:cubicBezTo>
                  <a:pt x="2534" y="7970"/>
                  <a:pt x="2522" y="7969"/>
                  <a:pt x="2506" y="7970"/>
                </a:cubicBezTo>
                <a:cubicBezTo>
                  <a:pt x="2364" y="8001"/>
                  <a:pt x="2328" y="7792"/>
                  <a:pt x="2266" y="7813"/>
                </a:cubicBezTo>
                <a:cubicBezTo>
                  <a:pt x="2235" y="7827"/>
                  <a:pt x="2214" y="7858"/>
                  <a:pt x="2186" y="7845"/>
                </a:cubicBezTo>
                <a:cubicBezTo>
                  <a:pt x="2155" y="7830"/>
                  <a:pt x="2168" y="7749"/>
                  <a:pt x="2149" y="7716"/>
                </a:cubicBezTo>
                <a:cubicBezTo>
                  <a:pt x="2119" y="7669"/>
                  <a:pt x="2123" y="7647"/>
                  <a:pt x="2111" y="7606"/>
                </a:cubicBezTo>
                <a:cubicBezTo>
                  <a:pt x="2088" y="7558"/>
                  <a:pt x="2028" y="7542"/>
                  <a:pt x="2015" y="7487"/>
                </a:cubicBezTo>
                <a:cubicBezTo>
                  <a:pt x="2007" y="7458"/>
                  <a:pt x="1997" y="7427"/>
                  <a:pt x="1977" y="7404"/>
                </a:cubicBezTo>
                <a:cubicBezTo>
                  <a:pt x="2065" y="7339"/>
                  <a:pt x="2086" y="7403"/>
                  <a:pt x="2121" y="7443"/>
                </a:cubicBezTo>
                <a:cubicBezTo>
                  <a:pt x="2168" y="7486"/>
                  <a:pt x="2185" y="7458"/>
                  <a:pt x="2210" y="7429"/>
                </a:cubicBezTo>
                <a:cubicBezTo>
                  <a:pt x="2230" y="7397"/>
                  <a:pt x="2355" y="7389"/>
                  <a:pt x="2258" y="7276"/>
                </a:cubicBezTo>
                <a:cubicBezTo>
                  <a:pt x="2230" y="7251"/>
                  <a:pt x="2235" y="7182"/>
                  <a:pt x="2220" y="7177"/>
                </a:cubicBezTo>
                <a:cubicBezTo>
                  <a:pt x="2135" y="7154"/>
                  <a:pt x="2113" y="7146"/>
                  <a:pt x="2057" y="7084"/>
                </a:cubicBezTo>
                <a:cubicBezTo>
                  <a:pt x="2003" y="7029"/>
                  <a:pt x="1966" y="6903"/>
                  <a:pt x="1973" y="6842"/>
                </a:cubicBezTo>
                <a:cubicBezTo>
                  <a:pt x="1976" y="6831"/>
                  <a:pt x="2049" y="6808"/>
                  <a:pt x="2029" y="6792"/>
                </a:cubicBezTo>
                <a:cubicBezTo>
                  <a:pt x="1953" y="6738"/>
                  <a:pt x="1817" y="6683"/>
                  <a:pt x="1756" y="6626"/>
                </a:cubicBezTo>
                <a:cubicBezTo>
                  <a:pt x="1695" y="6573"/>
                  <a:pt x="1714" y="6464"/>
                  <a:pt x="1589" y="6374"/>
                </a:cubicBezTo>
                <a:cubicBezTo>
                  <a:pt x="1576" y="6365"/>
                  <a:pt x="1575" y="6356"/>
                  <a:pt x="1558" y="6360"/>
                </a:cubicBezTo>
                <a:cubicBezTo>
                  <a:pt x="1549" y="6359"/>
                  <a:pt x="1179" y="6366"/>
                  <a:pt x="1167" y="6205"/>
                </a:cubicBezTo>
                <a:cubicBezTo>
                  <a:pt x="1138" y="6212"/>
                  <a:pt x="1097" y="6258"/>
                  <a:pt x="1067" y="6231"/>
                </a:cubicBezTo>
                <a:cubicBezTo>
                  <a:pt x="1044" y="6210"/>
                  <a:pt x="980" y="6172"/>
                  <a:pt x="968" y="6145"/>
                </a:cubicBezTo>
                <a:cubicBezTo>
                  <a:pt x="947" y="6098"/>
                  <a:pt x="978" y="6020"/>
                  <a:pt x="890" y="5938"/>
                </a:cubicBezTo>
                <a:cubicBezTo>
                  <a:pt x="847" y="5898"/>
                  <a:pt x="773" y="5920"/>
                  <a:pt x="746" y="5879"/>
                </a:cubicBezTo>
                <a:cubicBezTo>
                  <a:pt x="717" y="5834"/>
                  <a:pt x="622" y="5780"/>
                  <a:pt x="585" y="5846"/>
                </a:cubicBezTo>
                <a:cubicBezTo>
                  <a:pt x="568" y="5805"/>
                  <a:pt x="534" y="5805"/>
                  <a:pt x="502" y="5802"/>
                </a:cubicBezTo>
                <a:cubicBezTo>
                  <a:pt x="422" y="5797"/>
                  <a:pt x="420" y="5718"/>
                  <a:pt x="499" y="5728"/>
                </a:cubicBezTo>
                <a:cubicBezTo>
                  <a:pt x="521" y="5732"/>
                  <a:pt x="542" y="5739"/>
                  <a:pt x="563" y="5730"/>
                </a:cubicBezTo>
                <a:cubicBezTo>
                  <a:pt x="579" y="5740"/>
                  <a:pt x="618" y="5700"/>
                  <a:pt x="600" y="5659"/>
                </a:cubicBezTo>
                <a:cubicBezTo>
                  <a:pt x="585" y="5624"/>
                  <a:pt x="551" y="5623"/>
                  <a:pt x="537" y="5598"/>
                </a:cubicBezTo>
                <a:cubicBezTo>
                  <a:pt x="531" y="5585"/>
                  <a:pt x="535" y="5571"/>
                  <a:pt x="538" y="5548"/>
                </a:cubicBezTo>
                <a:cubicBezTo>
                  <a:pt x="540" y="5526"/>
                  <a:pt x="519" y="5484"/>
                  <a:pt x="483" y="5443"/>
                </a:cubicBezTo>
                <a:cubicBezTo>
                  <a:pt x="382" y="5337"/>
                  <a:pt x="543" y="5283"/>
                  <a:pt x="308" y="5229"/>
                </a:cubicBezTo>
                <a:cubicBezTo>
                  <a:pt x="281" y="5223"/>
                  <a:pt x="267" y="5206"/>
                  <a:pt x="202" y="5241"/>
                </a:cubicBezTo>
                <a:cubicBezTo>
                  <a:pt x="169" y="5258"/>
                  <a:pt x="145" y="5267"/>
                  <a:pt x="120" y="5236"/>
                </a:cubicBezTo>
                <a:cubicBezTo>
                  <a:pt x="104" y="5215"/>
                  <a:pt x="35" y="5122"/>
                  <a:pt x="101" y="5121"/>
                </a:cubicBezTo>
                <a:cubicBezTo>
                  <a:pt x="75" y="5085"/>
                  <a:pt x="44" y="5061"/>
                  <a:pt x="22" y="5029"/>
                </a:cubicBezTo>
                <a:cubicBezTo>
                  <a:pt x="4" y="5003"/>
                  <a:pt x="10" y="4966"/>
                  <a:pt x="0" y="4942"/>
                </a:cubicBezTo>
                <a:close/>
                <a:moveTo>
                  <a:pt x="13351" y="10902"/>
                </a:moveTo>
                <a:cubicBezTo>
                  <a:pt x="13354" y="10920"/>
                  <a:pt x="13354" y="10926"/>
                  <a:pt x="13375" y="10931"/>
                </a:cubicBezTo>
                <a:cubicBezTo>
                  <a:pt x="13367" y="10921"/>
                  <a:pt x="13359" y="10911"/>
                  <a:pt x="13351" y="10902"/>
                </a:cubicBezTo>
                <a:close/>
                <a:moveTo>
                  <a:pt x="13306" y="10842"/>
                </a:moveTo>
                <a:cubicBezTo>
                  <a:pt x="13310" y="10852"/>
                  <a:pt x="13353" y="10910"/>
                  <a:pt x="13372" y="10893"/>
                </a:cubicBezTo>
                <a:cubicBezTo>
                  <a:pt x="13355" y="10871"/>
                  <a:pt x="13336" y="10845"/>
                  <a:pt x="13306" y="10842"/>
                </a:cubicBezTo>
                <a:close/>
                <a:moveTo>
                  <a:pt x="13190" y="11317"/>
                </a:moveTo>
                <a:cubicBezTo>
                  <a:pt x="13193" y="11294"/>
                  <a:pt x="13187" y="11273"/>
                  <a:pt x="13173" y="11255"/>
                </a:cubicBezTo>
                <a:cubicBezTo>
                  <a:pt x="13175" y="11277"/>
                  <a:pt x="13181" y="11297"/>
                  <a:pt x="13190" y="11317"/>
                </a:cubicBezTo>
                <a:close/>
                <a:moveTo>
                  <a:pt x="13137" y="11270"/>
                </a:moveTo>
                <a:cubicBezTo>
                  <a:pt x="13119" y="11275"/>
                  <a:pt x="13108" y="11287"/>
                  <a:pt x="13104" y="11305"/>
                </a:cubicBezTo>
                <a:cubicBezTo>
                  <a:pt x="13128" y="11307"/>
                  <a:pt x="13141" y="11294"/>
                  <a:pt x="13137" y="11270"/>
                </a:cubicBezTo>
                <a:close/>
                <a:moveTo>
                  <a:pt x="12890" y="11323"/>
                </a:moveTo>
                <a:cubicBezTo>
                  <a:pt x="12907" y="11315"/>
                  <a:pt x="12916" y="11303"/>
                  <a:pt x="12917" y="11285"/>
                </a:cubicBezTo>
                <a:cubicBezTo>
                  <a:pt x="12893" y="11288"/>
                  <a:pt x="12893" y="11302"/>
                  <a:pt x="12890" y="11323"/>
                </a:cubicBezTo>
                <a:close/>
                <a:moveTo>
                  <a:pt x="12514" y="11451"/>
                </a:moveTo>
                <a:cubicBezTo>
                  <a:pt x="12490" y="11465"/>
                  <a:pt x="12495" y="11475"/>
                  <a:pt x="12528" y="11481"/>
                </a:cubicBezTo>
                <a:cubicBezTo>
                  <a:pt x="12523" y="11471"/>
                  <a:pt x="12519" y="11461"/>
                  <a:pt x="12514" y="11451"/>
                </a:cubicBezTo>
                <a:close/>
                <a:moveTo>
                  <a:pt x="12433" y="11534"/>
                </a:moveTo>
                <a:cubicBezTo>
                  <a:pt x="12466" y="11527"/>
                  <a:pt x="12500" y="11514"/>
                  <a:pt x="12522" y="11549"/>
                </a:cubicBezTo>
                <a:cubicBezTo>
                  <a:pt x="12544" y="11487"/>
                  <a:pt x="12453" y="11486"/>
                  <a:pt x="12433" y="11534"/>
                </a:cubicBezTo>
                <a:close/>
                <a:moveTo>
                  <a:pt x="12039" y="12122"/>
                </a:moveTo>
                <a:cubicBezTo>
                  <a:pt x="12024" y="12146"/>
                  <a:pt x="12053" y="12243"/>
                  <a:pt x="12058" y="12270"/>
                </a:cubicBezTo>
                <a:cubicBezTo>
                  <a:pt x="12067" y="12315"/>
                  <a:pt x="12064" y="12381"/>
                  <a:pt x="12098" y="12416"/>
                </a:cubicBezTo>
                <a:cubicBezTo>
                  <a:pt x="12139" y="12458"/>
                  <a:pt x="12208" y="12450"/>
                  <a:pt x="12256" y="12479"/>
                </a:cubicBezTo>
                <a:cubicBezTo>
                  <a:pt x="12302" y="12507"/>
                  <a:pt x="12375" y="12512"/>
                  <a:pt x="12427" y="12511"/>
                </a:cubicBezTo>
                <a:cubicBezTo>
                  <a:pt x="12407" y="12452"/>
                  <a:pt x="12484" y="12418"/>
                  <a:pt x="12507" y="12457"/>
                </a:cubicBezTo>
                <a:cubicBezTo>
                  <a:pt x="12491" y="12430"/>
                  <a:pt x="12590" y="12349"/>
                  <a:pt x="12606" y="12334"/>
                </a:cubicBezTo>
                <a:cubicBezTo>
                  <a:pt x="12629" y="12313"/>
                  <a:pt x="12659" y="12192"/>
                  <a:pt x="12623" y="12178"/>
                </a:cubicBezTo>
                <a:cubicBezTo>
                  <a:pt x="12662" y="12158"/>
                  <a:pt x="12700" y="12056"/>
                  <a:pt x="12692" y="12015"/>
                </a:cubicBezTo>
                <a:cubicBezTo>
                  <a:pt x="12769" y="12072"/>
                  <a:pt x="12723" y="11924"/>
                  <a:pt x="12711" y="11895"/>
                </a:cubicBezTo>
                <a:cubicBezTo>
                  <a:pt x="12692" y="11847"/>
                  <a:pt x="12553" y="11796"/>
                  <a:pt x="12611" y="11905"/>
                </a:cubicBezTo>
                <a:cubicBezTo>
                  <a:pt x="12593" y="11883"/>
                  <a:pt x="12503" y="11846"/>
                  <a:pt x="12549" y="11908"/>
                </a:cubicBezTo>
                <a:cubicBezTo>
                  <a:pt x="12522" y="11830"/>
                  <a:pt x="12440" y="11879"/>
                  <a:pt x="12415" y="11914"/>
                </a:cubicBezTo>
                <a:cubicBezTo>
                  <a:pt x="12393" y="11863"/>
                  <a:pt x="12306" y="11870"/>
                  <a:pt x="12270" y="11899"/>
                </a:cubicBezTo>
                <a:cubicBezTo>
                  <a:pt x="12277" y="11910"/>
                  <a:pt x="12284" y="11921"/>
                  <a:pt x="12291" y="11932"/>
                </a:cubicBezTo>
                <a:cubicBezTo>
                  <a:pt x="12256" y="11944"/>
                  <a:pt x="12233" y="11899"/>
                  <a:pt x="12202" y="11908"/>
                </a:cubicBezTo>
                <a:cubicBezTo>
                  <a:pt x="12161" y="11920"/>
                  <a:pt x="12181" y="11975"/>
                  <a:pt x="12214" y="11982"/>
                </a:cubicBezTo>
                <a:cubicBezTo>
                  <a:pt x="12140" y="12003"/>
                  <a:pt x="12093" y="12073"/>
                  <a:pt x="12039" y="12122"/>
                </a:cubicBezTo>
                <a:close/>
                <a:moveTo>
                  <a:pt x="14642" y="10260"/>
                </a:moveTo>
                <a:cubicBezTo>
                  <a:pt x="14633" y="10285"/>
                  <a:pt x="14642" y="10299"/>
                  <a:pt x="14669" y="10296"/>
                </a:cubicBezTo>
                <a:cubicBezTo>
                  <a:pt x="14674" y="10276"/>
                  <a:pt x="14665" y="10257"/>
                  <a:pt x="14642" y="10260"/>
                </a:cubicBezTo>
                <a:close/>
                <a:moveTo>
                  <a:pt x="14865" y="9711"/>
                </a:moveTo>
                <a:cubicBezTo>
                  <a:pt x="14885" y="9722"/>
                  <a:pt x="14906" y="9731"/>
                  <a:pt x="14927" y="9738"/>
                </a:cubicBezTo>
                <a:cubicBezTo>
                  <a:pt x="14901" y="9752"/>
                  <a:pt x="14876" y="9735"/>
                  <a:pt x="14865" y="9711"/>
                </a:cubicBezTo>
                <a:close/>
                <a:moveTo>
                  <a:pt x="15052" y="9922"/>
                </a:moveTo>
                <a:cubicBezTo>
                  <a:pt x="15082" y="9976"/>
                  <a:pt x="15092" y="9901"/>
                  <a:pt x="15085" y="9877"/>
                </a:cubicBezTo>
                <a:cubicBezTo>
                  <a:pt x="15073" y="9878"/>
                  <a:pt x="15062" y="9881"/>
                  <a:pt x="15052" y="9886"/>
                </a:cubicBezTo>
                <a:cubicBezTo>
                  <a:pt x="15063" y="9895"/>
                  <a:pt x="15074" y="9904"/>
                  <a:pt x="15085" y="9913"/>
                </a:cubicBezTo>
                <a:cubicBezTo>
                  <a:pt x="15074" y="9916"/>
                  <a:pt x="15063" y="9919"/>
                  <a:pt x="15052" y="9922"/>
                </a:cubicBezTo>
                <a:close/>
                <a:moveTo>
                  <a:pt x="14461" y="10560"/>
                </a:moveTo>
                <a:cubicBezTo>
                  <a:pt x="14469" y="10567"/>
                  <a:pt x="14477" y="10574"/>
                  <a:pt x="14485" y="10581"/>
                </a:cubicBezTo>
                <a:cubicBezTo>
                  <a:pt x="14524" y="10539"/>
                  <a:pt x="14464" y="10522"/>
                  <a:pt x="14461" y="10560"/>
                </a:cubicBezTo>
                <a:close/>
                <a:moveTo>
                  <a:pt x="15417" y="8423"/>
                </a:moveTo>
                <a:cubicBezTo>
                  <a:pt x="15423" y="8399"/>
                  <a:pt x="15413" y="8396"/>
                  <a:pt x="15387" y="8414"/>
                </a:cubicBezTo>
                <a:cubicBezTo>
                  <a:pt x="15397" y="8417"/>
                  <a:pt x="15407" y="8420"/>
                  <a:pt x="15417" y="8423"/>
                </a:cubicBezTo>
                <a:close/>
                <a:moveTo>
                  <a:pt x="15340" y="8203"/>
                </a:moveTo>
                <a:cubicBezTo>
                  <a:pt x="15350" y="8217"/>
                  <a:pt x="15364" y="8223"/>
                  <a:pt x="15381" y="8221"/>
                </a:cubicBezTo>
                <a:cubicBezTo>
                  <a:pt x="15379" y="8194"/>
                  <a:pt x="15361" y="8186"/>
                  <a:pt x="15340" y="8203"/>
                </a:cubicBezTo>
                <a:close/>
                <a:moveTo>
                  <a:pt x="15349" y="8310"/>
                </a:moveTo>
                <a:cubicBezTo>
                  <a:pt x="15381" y="8305"/>
                  <a:pt x="15412" y="8326"/>
                  <a:pt x="15444" y="8310"/>
                </a:cubicBezTo>
                <a:cubicBezTo>
                  <a:pt x="15424" y="8278"/>
                  <a:pt x="15363" y="8249"/>
                  <a:pt x="15331" y="8280"/>
                </a:cubicBezTo>
                <a:cubicBezTo>
                  <a:pt x="15337" y="8290"/>
                  <a:pt x="15343" y="8300"/>
                  <a:pt x="15349" y="8310"/>
                </a:cubicBezTo>
                <a:close/>
                <a:moveTo>
                  <a:pt x="15272" y="8990"/>
                </a:moveTo>
                <a:cubicBezTo>
                  <a:pt x="15274" y="8995"/>
                  <a:pt x="15276" y="8999"/>
                  <a:pt x="15278" y="9004"/>
                </a:cubicBezTo>
                <a:cubicBezTo>
                  <a:pt x="15329" y="8990"/>
                  <a:pt x="15283" y="8926"/>
                  <a:pt x="15272" y="8990"/>
                </a:cubicBezTo>
                <a:close/>
                <a:moveTo>
                  <a:pt x="14894" y="7671"/>
                </a:moveTo>
                <a:cubicBezTo>
                  <a:pt x="14952" y="7697"/>
                  <a:pt x="15078" y="7839"/>
                  <a:pt x="15144" y="7769"/>
                </a:cubicBezTo>
                <a:cubicBezTo>
                  <a:pt x="15104" y="7736"/>
                  <a:pt x="14946" y="7621"/>
                  <a:pt x="14894" y="7671"/>
                </a:cubicBezTo>
                <a:close/>
                <a:moveTo>
                  <a:pt x="14283" y="5014"/>
                </a:moveTo>
                <a:cubicBezTo>
                  <a:pt x="14276" y="5005"/>
                  <a:pt x="14266" y="5001"/>
                  <a:pt x="14253" y="5002"/>
                </a:cubicBezTo>
                <a:cubicBezTo>
                  <a:pt x="14263" y="5006"/>
                  <a:pt x="14273" y="5010"/>
                  <a:pt x="14283" y="5014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79" name="꙱ Chile (Republic of Chile) (CL) (H)">
            <a:extLst>
              <a:ext uri="{FF2B5EF4-FFF2-40B4-BE49-F238E27FC236}">
                <a16:creationId xmlns:a16="http://schemas.microsoft.com/office/drawing/2014/main" id="{14FC3293-E2B3-4730-911D-E977F0A54B48}"/>
              </a:ext>
            </a:extLst>
          </p:cNvPr>
          <p:cNvSpPr>
            <a:spLocks noEditPoints="1"/>
          </p:cNvSpPr>
          <p:nvPr/>
        </p:nvSpPr>
        <p:spPr bwMode="auto">
          <a:xfrm>
            <a:off x="2590268" y="2893147"/>
            <a:ext cx="401831" cy="1114662"/>
          </a:xfrm>
          <a:custGeom>
            <a:avLst/>
            <a:gdLst>
              <a:gd name="T0" fmla="*/ 4213 w 4880"/>
              <a:gd name="T1" fmla="*/ 13185 h 13532"/>
              <a:gd name="T2" fmla="*/ 3287 w 4880"/>
              <a:gd name="T3" fmla="*/ 13048 h 13532"/>
              <a:gd name="T4" fmla="*/ 3569 w 4880"/>
              <a:gd name="T5" fmla="*/ 12873 h 13532"/>
              <a:gd name="T6" fmla="*/ 2624 w 4880"/>
              <a:gd name="T7" fmla="*/ 12187 h 13532"/>
              <a:gd name="T8" fmla="*/ 2393 w 4880"/>
              <a:gd name="T9" fmla="*/ 12143 h 13532"/>
              <a:gd name="T10" fmla="*/ 2137 w 4880"/>
              <a:gd name="T11" fmla="*/ 11796 h 13532"/>
              <a:gd name="T12" fmla="*/ 1885 w 4880"/>
              <a:gd name="T13" fmla="*/ 11187 h 13532"/>
              <a:gd name="T14" fmla="*/ 1882 w 4880"/>
              <a:gd name="T15" fmla="*/ 10851 h 13532"/>
              <a:gd name="T16" fmla="*/ 1467 w 4880"/>
              <a:gd name="T17" fmla="*/ 10634 h 13532"/>
              <a:gd name="T18" fmla="*/ 1128 w 4880"/>
              <a:gd name="T19" fmla="*/ 10130 h 13532"/>
              <a:gd name="T20" fmla="*/ 1443 w 4880"/>
              <a:gd name="T21" fmla="*/ 9952 h 13532"/>
              <a:gd name="T22" fmla="*/ 1243 w 4880"/>
              <a:gd name="T23" fmla="*/ 8950 h 13532"/>
              <a:gd name="T24" fmla="*/ 385 w 4880"/>
              <a:gd name="T25" fmla="*/ 7118 h 13532"/>
              <a:gd name="T26" fmla="*/ 410 w 4880"/>
              <a:gd name="T27" fmla="*/ 5018 h 13532"/>
              <a:gd name="T28" fmla="*/ 161 w 4880"/>
              <a:gd name="T29" fmla="*/ 2103 h 13532"/>
              <a:gd name="T30" fmla="*/ 772 w 4880"/>
              <a:gd name="T31" fmla="*/ 1301 h 13532"/>
              <a:gd name="T32" fmla="*/ 785 w 4880"/>
              <a:gd name="T33" fmla="*/ 4438 h 13532"/>
              <a:gd name="T34" fmla="*/ 1092 w 4880"/>
              <a:gd name="T35" fmla="*/ 6370 h 13532"/>
              <a:gd name="T36" fmla="*/ 1419 w 4880"/>
              <a:gd name="T37" fmla="*/ 8781 h 13532"/>
              <a:gd name="T38" fmla="*/ 1995 w 4880"/>
              <a:gd name="T39" fmla="*/ 10174 h 13532"/>
              <a:gd name="T40" fmla="*/ 2417 w 4880"/>
              <a:gd name="T41" fmla="*/ 11736 h 13532"/>
              <a:gd name="T42" fmla="*/ 3049 w 4880"/>
              <a:gd name="T43" fmla="*/ 12698 h 13532"/>
              <a:gd name="T44" fmla="*/ 2920 w 4880"/>
              <a:gd name="T45" fmla="*/ 12436 h 13532"/>
              <a:gd name="T46" fmla="*/ 2577 w 4880"/>
              <a:gd name="T47" fmla="*/ 12398 h 13532"/>
              <a:gd name="T48" fmla="*/ 1443 w 4880"/>
              <a:gd name="T49" fmla="*/ 10044 h 13532"/>
              <a:gd name="T50" fmla="*/ 1333 w 4880"/>
              <a:gd name="T51" fmla="*/ 9435 h 13532"/>
              <a:gd name="T52" fmla="*/ 1271 w 4880"/>
              <a:gd name="T53" fmla="*/ 9688 h 13532"/>
              <a:gd name="T54" fmla="*/ 1202 w 4880"/>
              <a:gd name="T55" fmla="*/ 9696 h 13532"/>
              <a:gd name="T56" fmla="*/ 1146 w 4880"/>
              <a:gd name="T57" fmla="*/ 9833 h 13532"/>
              <a:gd name="T58" fmla="*/ 1149 w 4880"/>
              <a:gd name="T59" fmla="*/ 9503 h 13532"/>
              <a:gd name="T60" fmla="*/ 1087 w 4880"/>
              <a:gd name="T61" fmla="*/ 9406 h 13532"/>
              <a:gd name="T62" fmla="*/ 1060 w 4880"/>
              <a:gd name="T63" fmla="*/ 9673 h 13532"/>
              <a:gd name="T64" fmla="*/ 1021 w 4880"/>
              <a:gd name="T65" fmla="*/ 9028 h 13532"/>
              <a:gd name="T66" fmla="*/ 1164 w 4880"/>
              <a:gd name="T67" fmla="*/ 9580 h 13532"/>
              <a:gd name="T68" fmla="*/ 1413 w 4880"/>
              <a:gd name="T69" fmla="*/ 10047 h 13532"/>
              <a:gd name="T70" fmla="*/ 1808 w 4880"/>
              <a:gd name="T71" fmla="*/ 10863 h 13532"/>
              <a:gd name="T72" fmla="*/ 1585 w 4880"/>
              <a:gd name="T73" fmla="*/ 10819 h 13532"/>
              <a:gd name="T74" fmla="*/ 1746 w 4880"/>
              <a:gd name="T75" fmla="*/ 11519 h 13532"/>
              <a:gd name="T76" fmla="*/ 1561 w 4880"/>
              <a:gd name="T77" fmla="*/ 11372 h 13532"/>
              <a:gd name="T78" fmla="*/ 1476 w 4880"/>
              <a:gd name="T79" fmla="*/ 11344 h 13532"/>
              <a:gd name="T80" fmla="*/ 1443 w 4880"/>
              <a:gd name="T81" fmla="*/ 11109 h 13532"/>
              <a:gd name="T82" fmla="*/ 1461 w 4880"/>
              <a:gd name="T83" fmla="*/ 10979 h 13532"/>
              <a:gd name="T84" fmla="*/ 1368 w 4880"/>
              <a:gd name="T85" fmla="*/ 11050 h 13532"/>
              <a:gd name="T86" fmla="*/ 2218 w 4880"/>
              <a:gd name="T87" fmla="*/ 11973 h 13532"/>
              <a:gd name="T88" fmla="*/ 2057 w 4880"/>
              <a:gd name="T89" fmla="*/ 12000 h 13532"/>
              <a:gd name="T90" fmla="*/ 1971 w 4880"/>
              <a:gd name="T91" fmla="*/ 11840 h 13532"/>
              <a:gd name="T92" fmla="*/ 1755 w 4880"/>
              <a:gd name="T93" fmla="*/ 11792 h 13532"/>
              <a:gd name="T94" fmla="*/ 2592 w 4880"/>
              <a:gd name="T95" fmla="*/ 12169 h 13532"/>
              <a:gd name="T96" fmla="*/ 2549 w 4880"/>
              <a:gd name="T97" fmla="*/ 12587 h 13532"/>
              <a:gd name="T98" fmla="*/ 2339 w 4880"/>
              <a:gd name="T99" fmla="*/ 12172 h 13532"/>
              <a:gd name="T100" fmla="*/ 2298 w 4880"/>
              <a:gd name="T101" fmla="*/ 12122 h 13532"/>
              <a:gd name="T102" fmla="*/ 2025 w 4880"/>
              <a:gd name="T103" fmla="*/ 12098 h 13532"/>
              <a:gd name="T104" fmla="*/ 4100 w 4880"/>
              <a:gd name="T105" fmla="*/ 13274 h 13532"/>
              <a:gd name="T106" fmla="*/ 3895 w 4880"/>
              <a:gd name="T107" fmla="*/ 13197 h 13532"/>
              <a:gd name="T108" fmla="*/ 3666 w 4880"/>
              <a:gd name="T109" fmla="*/ 12938 h 13532"/>
              <a:gd name="T110" fmla="*/ 3381 w 4880"/>
              <a:gd name="T111" fmla="*/ 12926 h 13532"/>
              <a:gd name="T112" fmla="*/ 3138 w 4880"/>
              <a:gd name="T113" fmla="*/ 12882 h 13532"/>
              <a:gd name="T114" fmla="*/ 2889 w 4880"/>
              <a:gd name="T115" fmla="*/ 12932 h 13532"/>
              <a:gd name="T116" fmla="*/ 2898 w 4880"/>
              <a:gd name="T117" fmla="*/ 12867 h 13532"/>
              <a:gd name="T118" fmla="*/ 2523 w 4880"/>
              <a:gd name="T119" fmla="*/ 12632 h 13532"/>
              <a:gd name="T120" fmla="*/ 4634 w 4880"/>
              <a:gd name="T121" fmla="*/ 13407 h 13532"/>
              <a:gd name="T122" fmla="*/ 4693 w 4880"/>
              <a:gd name="T123" fmla="*/ 13505 h 13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80" h="13532">
                <a:moveTo>
                  <a:pt x="4115" y="13380"/>
                </a:moveTo>
                <a:cubicBezTo>
                  <a:pt x="4108" y="13370"/>
                  <a:pt x="4098" y="13364"/>
                  <a:pt x="4085" y="13363"/>
                </a:cubicBezTo>
                <a:cubicBezTo>
                  <a:pt x="4095" y="13369"/>
                  <a:pt x="4105" y="13375"/>
                  <a:pt x="4115" y="13380"/>
                </a:cubicBezTo>
                <a:close/>
                <a:moveTo>
                  <a:pt x="3488" y="12650"/>
                </a:moveTo>
                <a:cubicBezTo>
                  <a:pt x="3467" y="12622"/>
                  <a:pt x="3434" y="12563"/>
                  <a:pt x="3459" y="12529"/>
                </a:cubicBezTo>
                <a:cubicBezTo>
                  <a:pt x="3467" y="12568"/>
                  <a:pt x="3527" y="12565"/>
                  <a:pt x="3521" y="12522"/>
                </a:cubicBezTo>
                <a:cubicBezTo>
                  <a:pt x="3517" y="12500"/>
                  <a:pt x="3448" y="12476"/>
                  <a:pt x="3429" y="12469"/>
                </a:cubicBezTo>
                <a:cubicBezTo>
                  <a:pt x="3463" y="12437"/>
                  <a:pt x="3507" y="12476"/>
                  <a:pt x="3543" y="12484"/>
                </a:cubicBezTo>
                <a:cubicBezTo>
                  <a:pt x="3619" y="12502"/>
                  <a:pt x="3584" y="12412"/>
                  <a:pt x="3608" y="12379"/>
                </a:cubicBezTo>
                <a:cubicBezTo>
                  <a:pt x="3633" y="12344"/>
                  <a:pt x="3702" y="12424"/>
                  <a:pt x="3728" y="12431"/>
                </a:cubicBezTo>
                <a:cubicBezTo>
                  <a:pt x="3772" y="12442"/>
                  <a:pt x="3841" y="12370"/>
                  <a:pt x="3879" y="12437"/>
                </a:cubicBezTo>
                <a:cubicBezTo>
                  <a:pt x="3950" y="12607"/>
                  <a:pt x="4039" y="12772"/>
                  <a:pt x="4121" y="12936"/>
                </a:cubicBezTo>
                <a:cubicBezTo>
                  <a:pt x="4153" y="12999"/>
                  <a:pt x="4175" y="13071"/>
                  <a:pt x="4214" y="13128"/>
                </a:cubicBezTo>
                <a:cubicBezTo>
                  <a:pt x="4235" y="13160"/>
                  <a:pt x="4225" y="13129"/>
                  <a:pt x="4245" y="13187"/>
                </a:cubicBezTo>
                <a:cubicBezTo>
                  <a:pt x="4216" y="13170"/>
                  <a:pt x="4182" y="13167"/>
                  <a:pt x="4153" y="13149"/>
                </a:cubicBezTo>
                <a:cubicBezTo>
                  <a:pt x="4170" y="13166"/>
                  <a:pt x="4190" y="13178"/>
                  <a:pt x="4213" y="13185"/>
                </a:cubicBezTo>
                <a:cubicBezTo>
                  <a:pt x="4187" y="13212"/>
                  <a:pt x="4139" y="13213"/>
                  <a:pt x="4094" y="13205"/>
                </a:cubicBezTo>
                <a:cubicBezTo>
                  <a:pt x="4051" y="13240"/>
                  <a:pt x="3991" y="13232"/>
                  <a:pt x="3940" y="13238"/>
                </a:cubicBezTo>
                <a:cubicBezTo>
                  <a:pt x="3930" y="13229"/>
                  <a:pt x="3921" y="13220"/>
                  <a:pt x="3913" y="13209"/>
                </a:cubicBezTo>
                <a:cubicBezTo>
                  <a:pt x="3939" y="13186"/>
                  <a:pt x="3998" y="13187"/>
                  <a:pt x="4046" y="13193"/>
                </a:cubicBezTo>
                <a:cubicBezTo>
                  <a:pt x="3974" y="13172"/>
                  <a:pt x="3968" y="13131"/>
                  <a:pt x="3935" y="13141"/>
                </a:cubicBezTo>
                <a:cubicBezTo>
                  <a:pt x="3898" y="13152"/>
                  <a:pt x="3891" y="13162"/>
                  <a:pt x="3859" y="13131"/>
                </a:cubicBezTo>
                <a:cubicBezTo>
                  <a:pt x="3866" y="13144"/>
                  <a:pt x="3873" y="13157"/>
                  <a:pt x="3880" y="13170"/>
                </a:cubicBezTo>
                <a:cubicBezTo>
                  <a:pt x="3858" y="13147"/>
                  <a:pt x="3761" y="13193"/>
                  <a:pt x="3794" y="13128"/>
                </a:cubicBezTo>
                <a:cubicBezTo>
                  <a:pt x="3788" y="13160"/>
                  <a:pt x="3685" y="13176"/>
                  <a:pt x="3658" y="13164"/>
                </a:cubicBezTo>
                <a:cubicBezTo>
                  <a:pt x="3676" y="13148"/>
                  <a:pt x="3696" y="13133"/>
                  <a:pt x="3717" y="13119"/>
                </a:cubicBezTo>
                <a:cubicBezTo>
                  <a:pt x="3680" y="13098"/>
                  <a:pt x="3630" y="13142"/>
                  <a:pt x="3595" y="13149"/>
                </a:cubicBezTo>
                <a:cubicBezTo>
                  <a:pt x="3593" y="13125"/>
                  <a:pt x="3583" y="13106"/>
                  <a:pt x="3566" y="13090"/>
                </a:cubicBezTo>
                <a:cubicBezTo>
                  <a:pt x="3552" y="13164"/>
                  <a:pt x="3499" y="13077"/>
                  <a:pt x="3473" y="13063"/>
                </a:cubicBezTo>
                <a:cubicBezTo>
                  <a:pt x="3514" y="13119"/>
                  <a:pt x="3431" y="13098"/>
                  <a:pt x="3403" y="13094"/>
                </a:cubicBezTo>
                <a:cubicBezTo>
                  <a:pt x="3381" y="13090"/>
                  <a:pt x="3354" y="13114"/>
                  <a:pt x="3334" y="13107"/>
                </a:cubicBezTo>
                <a:cubicBezTo>
                  <a:pt x="3313" y="13100"/>
                  <a:pt x="3305" y="13061"/>
                  <a:pt x="3287" y="13048"/>
                </a:cubicBezTo>
                <a:cubicBezTo>
                  <a:pt x="3322" y="13045"/>
                  <a:pt x="3348" y="13074"/>
                  <a:pt x="3381" y="13081"/>
                </a:cubicBezTo>
                <a:cubicBezTo>
                  <a:pt x="3379" y="13057"/>
                  <a:pt x="3365" y="13041"/>
                  <a:pt x="3340" y="13045"/>
                </a:cubicBezTo>
                <a:cubicBezTo>
                  <a:pt x="3364" y="13036"/>
                  <a:pt x="3385" y="13041"/>
                  <a:pt x="3402" y="13060"/>
                </a:cubicBezTo>
                <a:cubicBezTo>
                  <a:pt x="3335" y="12996"/>
                  <a:pt x="3533" y="13064"/>
                  <a:pt x="3553" y="13038"/>
                </a:cubicBezTo>
                <a:cubicBezTo>
                  <a:pt x="3571" y="13016"/>
                  <a:pt x="3552" y="12981"/>
                  <a:pt x="3604" y="12996"/>
                </a:cubicBezTo>
                <a:cubicBezTo>
                  <a:pt x="3640" y="13005"/>
                  <a:pt x="3603" y="13105"/>
                  <a:pt x="3663" y="13090"/>
                </a:cubicBezTo>
                <a:cubicBezTo>
                  <a:pt x="3644" y="13076"/>
                  <a:pt x="3632" y="13055"/>
                  <a:pt x="3637" y="13030"/>
                </a:cubicBezTo>
                <a:cubicBezTo>
                  <a:pt x="3688" y="13030"/>
                  <a:pt x="3739" y="13095"/>
                  <a:pt x="3791" y="13072"/>
                </a:cubicBezTo>
                <a:cubicBezTo>
                  <a:pt x="3741" y="13044"/>
                  <a:pt x="3687" y="13030"/>
                  <a:pt x="3641" y="12995"/>
                </a:cubicBezTo>
                <a:cubicBezTo>
                  <a:pt x="3602" y="12964"/>
                  <a:pt x="3548" y="12988"/>
                  <a:pt x="3518" y="12938"/>
                </a:cubicBezTo>
                <a:cubicBezTo>
                  <a:pt x="3546" y="12943"/>
                  <a:pt x="3575" y="12949"/>
                  <a:pt x="3603" y="12956"/>
                </a:cubicBezTo>
                <a:cubicBezTo>
                  <a:pt x="3546" y="12936"/>
                  <a:pt x="3506" y="12897"/>
                  <a:pt x="3473" y="12843"/>
                </a:cubicBezTo>
                <a:cubicBezTo>
                  <a:pt x="3494" y="12834"/>
                  <a:pt x="3515" y="12833"/>
                  <a:pt x="3536" y="12840"/>
                </a:cubicBezTo>
                <a:cubicBezTo>
                  <a:pt x="3507" y="12820"/>
                  <a:pt x="3477" y="12730"/>
                  <a:pt x="3542" y="12763"/>
                </a:cubicBezTo>
                <a:cubicBezTo>
                  <a:pt x="3586" y="12786"/>
                  <a:pt x="3581" y="12854"/>
                  <a:pt x="3628" y="12876"/>
                </a:cubicBezTo>
                <a:cubicBezTo>
                  <a:pt x="3607" y="12893"/>
                  <a:pt x="3588" y="12892"/>
                  <a:pt x="3569" y="12873"/>
                </a:cubicBezTo>
                <a:cubicBezTo>
                  <a:pt x="3585" y="12907"/>
                  <a:pt x="3622" y="12928"/>
                  <a:pt x="3634" y="12965"/>
                </a:cubicBezTo>
                <a:lnTo>
                  <a:pt x="3632" y="12964"/>
                </a:lnTo>
                <a:cubicBezTo>
                  <a:pt x="3680" y="12979"/>
                  <a:pt x="3726" y="12999"/>
                  <a:pt x="3764" y="13028"/>
                </a:cubicBezTo>
                <a:cubicBezTo>
                  <a:pt x="3738" y="13011"/>
                  <a:pt x="3730" y="12975"/>
                  <a:pt x="3773" y="12982"/>
                </a:cubicBezTo>
                <a:cubicBezTo>
                  <a:pt x="3811" y="12988"/>
                  <a:pt x="3839" y="13027"/>
                  <a:pt x="3868" y="13048"/>
                </a:cubicBezTo>
                <a:cubicBezTo>
                  <a:pt x="3858" y="13025"/>
                  <a:pt x="3842" y="13008"/>
                  <a:pt x="3821" y="12995"/>
                </a:cubicBezTo>
                <a:cubicBezTo>
                  <a:pt x="3860" y="12980"/>
                  <a:pt x="3901" y="13033"/>
                  <a:pt x="3928" y="13015"/>
                </a:cubicBezTo>
                <a:cubicBezTo>
                  <a:pt x="3970" y="12988"/>
                  <a:pt x="4029" y="13054"/>
                  <a:pt x="3996" y="13096"/>
                </a:cubicBezTo>
                <a:cubicBezTo>
                  <a:pt x="4007" y="13071"/>
                  <a:pt x="4029" y="13060"/>
                  <a:pt x="4052" y="13078"/>
                </a:cubicBezTo>
                <a:cubicBezTo>
                  <a:pt x="4017" y="13040"/>
                  <a:pt x="4049" y="13039"/>
                  <a:pt x="4079" y="13042"/>
                </a:cubicBezTo>
                <a:cubicBezTo>
                  <a:pt x="3970" y="12949"/>
                  <a:pt x="3748" y="12980"/>
                  <a:pt x="3665" y="12848"/>
                </a:cubicBezTo>
                <a:cubicBezTo>
                  <a:pt x="3605" y="12755"/>
                  <a:pt x="3833" y="12775"/>
                  <a:pt x="3805" y="12690"/>
                </a:cubicBezTo>
                <a:cubicBezTo>
                  <a:pt x="3771" y="12584"/>
                  <a:pt x="3556" y="12758"/>
                  <a:pt x="3488" y="12650"/>
                </a:cubicBezTo>
                <a:close/>
                <a:moveTo>
                  <a:pt x="2654" y="12276"/>
                </a:moveTo>
                <a:lnTo>
                  <a:pt x="2653" y="12269"/>
                </a:lnTo>
                <a:cubicBezTo>
                  <a:pt x="2648" y="12269"/>
                  <a:pt x="2624" y="12213"/>
                  <a:pt x="2624" y="12187"/>
                </a:cubicBezTo>
                <a:cubicBezTo>
                  <a:pt x="2659" y="12190"/>
                  <a:pt x="2690" y="12226"/>
                  <a:pt x="2715" y="12247"/>
                </a:cubicBezTo>
                <a:cubicBezTo>
                  <a:pt x="2763" y="12285"/>
                  <a:pt x="2733" y="12318"/>
                  <a:pt x="2704" y="12356"/>
                </a:cubicBezTo>
                <a:cubicBezTo>
                  <a:pt x="2733" y="12338"/>
                  <a:pt x="2766" y="12351"/>
                  <a:pt x="2797" y="12354"/>
                </a:cubicBezTo>
                <a:cubicBezTo>
                  <a:pt x="2756" y="12333"/>
                  <a:pt x="2787" y="12285"/>
                  <a:pt x="2750" y="12263"/>
                </a:cubicBezTo>
                <a:cubicBezTo>
                  <a:pt x="2728" y="12250"/>
                  <a:pt x="2654" y="12193"/>
                  <a:pt x="2720" y="12184"/>
                </a:cubicBezTo>
                <a:cubicBezTo>
                  <a:pt x="2679" y="12153"/>
                  <a:pt x="2662" y="12103"/>
                  <a:pt x="2617" y="12076"/>
                </a:cubicBezTo>
                <a:cubicBezTo>
                  <a:pt x="2569" y="12047"/>
                  <a:pt x="2509" y="12046"/>
                  <a:pt x="2467" y="12006"/>
                </a:cubicBezTo>
                <a:cubicBezTo>
                  <a:pt x="2459" y="12015"/>
                  <a:pt x="2453" y="12025"/>
                  <a:pt x="2449" y="12036"/>
                </a:cubicBezTo>
                <a:cubicBezTo>
                  <a:pt x="2487" y="12032"/>
                  <a:pt x="2668" y="12091"/>
                  <a:pt x="2665" y="12131"/>
                </a:cubicBezTo>
                <a:cubicBezTo>
                  <a:pt x="2661" y="12173"/>
                  <a:pt x="2473" y="12075"/>
                  <a:pt x="2446" y="12078"/>
                </a:cubicBezTo>
                <a:cubicBezTo>
                  <a:pt x="2465" y="12104"/>
                  <a:pt x="2493" y="12098"/>
                  <a:pt x="2516" y="12116"/>
                </a:cubicBezTo>
                <a:cubicBezTo>
                  <a:pt x="2541" y="12136"/>
                  <a:pt x="2525" y="12172"/>
                  <a:pt x="2565" y="12173"/>
                </a:cubicBezTo>
                <a:cubicBezTo>
                  <a:pt x="2550" y="12190"/>
                  <a:pt x="2540" y="12210"/>
                  <a:pt x="2535" y="12232"/>
                </a:cubicBezTo>
                <a:cubicBezTo>
                  <a:pt x="2507" y="12191"/>
                  <a:pt x="2487" y="12141"/>
                  <a:pt x="2446" y="12110"/>
                </a:cubicBezTo>
                <a:cubicBezTo>
                  <a:pt x="2478" y="12151"/>
                  <a:pt x="2525" y="12206"/>
                  <a:pt x="2523" y="12262"/>
                </a:cubicBezTo>
                <a:cubicBezTo>
                  <a:pt x="2477" y="12221"/>
                  <a:pt x="2417" y="12205"/>
                  <a:pt x="2393" y="12143"/>
                </a:cubicBezTo>
                <a:cubicBezTo>
                  <a:pt x="2413" y="12158"/>
                  <a:pt x="2434" y="12173"/>
                  <a:pt x="2455" y="12187"/>
                </a:cubicBezTo>
                <a:cubicBezTo>
                  <a:pt x="2439" y="12159"/>
                  <a:pt x="2389" y="12141"/>
                  <a:pt x="2399" y="12101"/>
                </a:cubicBezTo>
                <a:cubicBezTo>
                  <a:pt x="2380" y="12101"/>
                  <a:pt x="2359" y="12121"/>
                  <a:pt x="2339" y="12116"/>
                </a:cubicBezTo>
                <a:cubicBezTo>
                  <a:pt x="2320" y="12112"/>
                  <a:pt x="2325" y="12084"/>
                  <a:pt x="2300" y="12079"/>
                </a:cubicBezTo>
                <a:cubicBezTo>
                  <a:pt x="2275" y="12075"/>
                  <a:pt x="2243" y="12011"/>
                  <a:pt x="2238" y="11989"/>
                </a:cubicBezTo>
                <a:cubicBezTo>
                  <a:pt x="2291" y="12001"/>
                  <a:pt x="2322" y="12047"/>
                  <a:pt x="2363" y="12078"/>
                </a:cubicBezTo>
                <a:cubicBezTo>
                  <a:pt x="2322" y="12032"/>
                  <a:pt x="2297" y="11973"/>
                  <a:pt x="2250" y="11932"/>
                </a:cubicBezTo>
                <a:cubicBezTo>
                  <a:pt x="2315" y="11990"/>
                  <a:pt x="2266" y="11917"/>
                  <a:pt x="2236" y="11911"/>
                </a:cubicBezTo>
                <a:cubicBezTo>
                  <a:pt x="2233" y="11921"/>
                  <a:pt x="2230" y="11931"/>
                  <a:pt x="2226" y="11941"/>
                </a:cubicBezTo>
                <a:cubicBezTo>
                  <a:pt x="2202" y="11935"/>
                  <a:pt x="2180" y="11923"/>
                  <a:pt x="2161" y="11905"/>
                </a:cubicBezTo>
                <a:cubicBezTo>
                  <a:pt x="2203" y="11973"/>
                  <a:pt x="2104" y="11862"/>
                  <a:pt x="2088" y="11848"/>
                </a:cubicBezTo>
                <a:cubicBezTo>
                  <a:pt x="2064" y="11826"/>
                  <a:pt x="2140" y="11818"/>
                  <a:pt x="2163" y="11819"/>
                </a:cubicBezTo>
                <a:cubicBezTo>
                  <a:pt x="2215" y="11823"/>
                  <a:pt x="2115" y="11761"/>
                  <a:pt x="2191" y="11804"/>
                </a:cubicBezTo>
                <a:cubicBezTo>
                  <a:pt x="2164" y="11782"/>
                  <a:pt x="2166" y="11735"/>
                  <a:pt x="2209" y="11736"/>
                </a:cubicBezTo>
                <a:cubicBezTo>
                  <a:pt x="2174" y="11737"/>
                  <a:pt x="2136" y="11703"/>
                  <a:pt x="2161" y="11668"/>
                </a:cubicBezTo>
                <a:cubicBezTo>
                  <a:pt x="2128" y="11697"/>
                  <a:pt x="2159" y="11760"/>
                  <a:pt x="2137" y="11796"/>
                </a:cubicBezTo>
                <a:cubicBezTo>
                  <a:pt x="2112" y="11837"/>
                  <a:pt x="2008" y="11695"/>
                  <a:pt x="1986" y="11683"/>
                </a:cubicBezTo>
                <a:cubicBezTo>
                  <a:pt x="2009" y="11690"/>
                  <a:pt x="2029" y="11701"/>
                  <a:pt x="2048" y="11715"/>
                </a:cubicBezTo>
                <a:cubicBezTo>
                  <a:pt x="1986" y="11659"/>
                  <a:pt x="2054" y="11701"/>
                  <a:pt x="2084" y="11698"/>
                </a:cubicBezTo>
                <a:cubicBezTo>
                  <a:pt x="2046" y="11663"/>
                  <a:pt x="1960" y="11666"/>
                  <a:pt x="1944" y="11618"/>
                </a:cubicBezTo>
                <a:cubicBezTo>
                  <a:pt x="1944" y="11686"/>
                  <a:pt x="1867" y="11584"/>
                  <a:pt x="1826" y="11582"/>
                </a:cubicBezTo>
                <a:cubicBezTo>
                  <a:pt x="1868" y="11498"/>
                  <a:pt x="2003" y="11627"/>
                  <a:pt x="2069" y="11618"/>
                </a:cubicBezTo>
                <a:cubicBezTo>
                  <a:pt x="2010" y="11604"/>
                  <a:pt x="1889" y="11569"/>
                  <a:pt x="1879" y="11495"/>
                </a:cubicBezTo>
                <a:cubicBezTo>
                  <a:pt x="1928" y="11493"/>
                  <a:pt x="1962" y="11544"/>
                  <a:pt x="2013" y="11525"/>
                </a:cubicBezTo>
                <a:cubicBezTo>
                  <a:pt x="1981" y="11527"/>
                  <a:pt x="1974" y="11503"/>
                  <a:pt x="1986" y="11478"/>
                </a:cubicBezTo>
                <a:cubicBezTo>
                  <a:pt x="1957" y="11549"/>
                  <a:pt x="1813" y="11440"/>
                  <a:pt x="1915" y="11421"/>
                </a:cubicBezTo>
                <a:cubicBezTo>
                  <a:pt x="1892" y="11427"/>
                  <a:pt x="1810" y="11401"/>
                  <a:pt x="1857" y="11374"/>
                </a:cubicBezTo>
                <a:cubicBezTo>
                  <a:pt x="1918" y="11338"/>
                  <a:pt x="1965" y="11404"/>
                  <a:pt x="2019" y="11421"/>
                </a:cubicBezTo>
                <a:cubicBezTo>
                  <a:pt x="1980" y="11398"/>
                  <a:pt x="1937" y="11372"/>
                  <a:pt x="1903" y="11350"/>
                </a:cubicBezTo>
                <a:cubicBezTo>
                  <a:pt x="1886" y="11339"/>
                  <a:pt x="1857" y="11337"/>
                  <a:pt x="1859" y="11309"/>
                </a:cubicBezTo>
                <a:cubicBezTo>
                  <a:pt x="1860" y="11282"/>
                  <a:pt x="1890" y="11276"/>
                  <a:pt x="1909" y="11288"/>
                </a:cubicBezTo>
                <a:cubicBezTo>
                  <a:pt x="1877" y="11272"/>
                  <a:pt x="1819" y="11153"/>
                  <a:pt x="1885" y="11187"/>
                </a:cubicBezTo>
                <a:cubicBezTo>
                  <a:pt x="1863" y="11173"/>
                  <a:pt x="1842" y="11175"/>
                  <a:pt x="1823" y="11193"/>
                </a:cubicBezTo>
                <a:cubicBezTo>
                  <a:pt x="1838" y="11208"/>
                  <a:pt x="1840" y="11328"/>
                  <a:pt x="1829" y="11347"/>
                </a:cubicBezTo>
                <a:cubicBezTo>
                  <a:pt x="1784" y="11303"/>
                  <a:pt x="1711" y="11223"/>
                  <a:pt x="1715" y="11156"/>
                </a:cubicBezTo>
                <a:cubicBezTo>
                  <a:pt x="1716" y="11140"/>
                  <a:pt x="1661" y="11111"/>
                  <a:pt x="1686" y="11091"/>
                </a:cubicBezTo>
                <a:cubicBezTo>
                  <a:pt x="1705" y="11077"/>
                  <a:pt x="1751" y="11075"/>
                  <a:pt x="1773" y="11083"/>
                </a:cubicBezTo>
                <a:cubicBezTo>
                  <a:pt x="1763" y="11076"/>
                  <a:pt x="1611" y="11060"/>
                  <a:pt x="1666" y="11008"/>
                </a:cubicBezTo>
                <a:cubicBezTo>
                  <a:pt x="1689" y="10987"/>
                  <a:pt x="1749" y="11018"/>
                  <a:pt x="1773" y="11027"/>
                </a:cubicBezTo>
                <a:cubicBezTo>
                  <a:pt x="1748" y="11013"/>
                  <a:pt x="1737" y="10989"/>
                  <a:pt x="1755" y="10964"/>
                </a:cubicBezTo>
                <a:cubicBezTo>
                  <a:pt x="1734" y="10967"/>
                  <a:pt x="1617" y="10957"/>
                  <a:pt x="1692" y="10931"/>
                </a:cubicBezTo>
                <a:cubicBezTo>
                  <a:pt x="1619" y="10965"/>
                  <a:pt x="1580" y="10829"/>
                  <a:pt x="1508" y="10851"/>
                </a:cubicBezTo>
                <a:cubicBezTo>
                  <a:pt x="1497" y="10772"/>
                  <a:pt x="1616" y="10865"/>
                  <a:pt x="1636" y="10884"/>
                </a:cubicBezTo>
                <a:cubicBezTo>
                  <a:pt x="1622" y="10863"/>
                  <a:pt x="1607" y="10844"/>
                  <a:pt x="1592" y="10825"/>
                </a:cubicBezTo>
                <a:cubicBezTo>
                  <a:pt x="1647" y="10816"/>
                  <a:pt x="1689" y="10844"/>
                  <a:pt x="1739" y="10860"/>
                </a:cubicBezTo>
                <a:cubicBezTo>
                  <a:pt x="1761" y="10867"/>
                  <a:pt x="1784" y="10859"/>
                  <a:pt x="1803" y="10873"/>
                </a:cubicBezTo>
                <a:cubicBezTo>
                  <a:pt x="1831" y="10893"/>
                  <a:pt x="1865" y="10883"/>
                  <a:pt x="1888" y="10902"/>
                </a:cubicBezTo>
                <a:cubicBezTo>
                  <a:pt x="1899" y="10884"/>
                  <a:pt x="1897" y="10867"/>
                  <a:pt x="1882" y="10851"/>
                </a:cubicBezTo>
                <a:cubicBezTo>
                  <a:pt x="1869" y="10917"/>
                  <a:pt x="1770" y="10827"/>
                  <a:pt x="1766" y="10792"/>
                </a:cubicBezTo>
                <a:cubicBezTo>
                  <a:pt x="1804" y="10822"/>
                  <a:pt x="1848" y="10813"/>
                  <a:pt x="1891" y="10825"/>
                </a:cubicBezTo>
                <a:cubicBezTo>
                  <a:pt x="1875" y="10819"/>
                  <a:pt x="1859" y="10815"/>
                  <a:pt x="1842" y="10816"/>
                </a:cubicBezTo>
                <a:cubicBezTo>
                  <a:pt x="1808" y="10813"/>
                  <a:pt x="1792" y="10777"/>
                  <a:pt x="1766" y="10759"/>
                </a:cubicBezTo>
                <a:cubicBezTo>
                  <a:pt x="1744" y="10744"/>
                  <a:pt x="1723" y="10751"/>
                  <a:pt x="1704" y="10727"/>
                </a:cubicBezTo>
                <a:cubicBezTo>
                  <a:pt x="1694" y="10707"/>
                  <a:pt x="1700" y="10683"/>
                  <a:pt x="1681" y="10664"/>
                </a:cubicBezTo>
                <a:cubicBezTo>
                  <a:pt x="1701" y="10701"/>
                  <a:pt x="1715" y="10782"/>
                  <a:pt x="1648" y="10766"/>
                </a:cubicBezTo>
                <a:cubicBezTo>
                  <a:pt x="1616" y="10758"/>
                  <a:pt x="1567" y="10758"/>
                  <a:pt x="1521" y="10753"/>
                </a:cubicBezTo>
                <a:cubicBezTo>
                  <a:pt x="1528" y="10771"/>
                  <a:pt x="1518" y="10769"/>
                  <a:pt x="1511" y="10783"/>
                </a:cubicBezTo>
                <a:lnTo>
                  <a:pt x="1519" y="10753"/>
                </a:lnTo>
                <a:cubicBezTo>
                  <a:pt x="1482" y="10748"/>
                  <a:pt x="1447" y="10740"/>
                  <a:pt x="1428" y="10721"/>
                </a:cubicBezTo>
                <a:cubicBezTo>
                  <a:pt x="1454" y="10714"/>
                  <a:pt x="1463" y="10695"/>
                  <a:pt x="1446" y="10673"/>
                </a:cubicBezTo>
                <a:cubicBezTo>
                  <a:pt x="1505" y="10658"/>
                  <a:pt x="1530" y="10727"/>
                  <a:pt x="1583" y="10738"/>
                </a:cubicBezTo>
                <a:cubicBezTo>
                  <a:pt x="1537" y="10727"/>
                  <a:pt x="1564" y="10683"/>
                  <a:pt x="1600" y="10697"/>
                </a:cubicBezTo>
                <a:cubicBezTo>
                  <a:pt x="1594" y="10643"/>
                  <a:pt x="1563" y="10695"/>
                  <a:pt x="1529" y="10677"/>
                </a:cubicBezTo>
                <a:cubicBezTo>
                  <a:pt x="1507" y="10665"/>
                  <a:pt x="1496" y="10634"/>
                  <a:pt x="1467" y="10634"/>
                </a:cubicBezTo>
                <a:cubicBezTo>
                  <a:pt x="1436" y="10634"/>
                  <a:pt x="1479" y="10495"/>
                  <a:pt x="1529" y="10575"/>
                </a:cubicBezTo>
                <a:cubicBezTo>
                  <a:pt x="1520" y="10551"/>
                  <a:pt x="1529" y="10536"/>
                  <a:pt x="1556" y="10537"/>
                </a:cubicBezTo>
                <a:cubicBezTo>
                  <a:pt x="1552" y="10522"/>
                  <a:pt x="1546" y="10508"/>
                  <a:pt x="1538" y="10495"/>
                </a:cubicBezTo>
                <a:cubicBezTo>
                  <a:pt x="1533" y="10533"/>
                  <a:pt x="1497" y="10545"/>
                  <a:pt x="1479" y="10507"/>
                </a:cubicBezTo>
                <a:cubicBezTo>
                  <a:pt x="1498" y="10500"/>
                  <a:pt x="1518" y="10495"/>
                  <a:pt x="1538" y="10492"/>
                </a:cubicBezTo>
                <a:cubicBezTo>
                  <a:pt x="1518" y="10465"/>
                  <a:pt x="1477" y="10460"/>
                  <a:pt x="1450" y="10442"/>
                </a:cubicBezTo>
                <a:cubicBezTo>
                  <a:pt x="1394" y="10406"/>
                  <a:pt x="1382" y="10387"/>
                  <a:pt x="1315" y="10424"/>
                </a:cubicBezTo>
                <a:cubicBezTo>
                  <a:pt x="1339" y="10416"/>
                  <a:pt x="1363" y="10425"/>
                  <a:pt x="1378" y="10445"/>
                </a:cubicBezTo>
                <a:cubicBezTo>
                  <a:pt x="1105" y="10378"/>
                  <a:pt x="1220" y="10356"/>
                  <a:pt x="1179" y="10284"/>
                </a:cubicBezTo>
                <a:cubicBezTo>
                  <a:pt x="1150" y="10341"/>
                  <a:pt x="1034" y="10349"/>
                  <a:pt x="1030" y="10400"/>
                </a:cubicBezTo>
                <a:cubicBezTo>
                  <a:pt x="1084" y="10314"/>
                  <a:pt x="1171" y="10531"/>
                  <a:pt x="1049" y="10436"/>
                </a:cubicBezTo>
                <a:cubicBezTo>
                  <a:pt x="969" y="10373"/>
                  <a:pt x="1041" y="10209"/>
                  <a:pt x="1137" y="10249"/>
                </a:cubicBezTo>
                <a:cubicBezTo>
                  <a:pt x="1109" y="10244"/>
                  <a:pt x="1099" y="10225"/>
                  <a:pt x="1117" y="10201"/>
                </a:cubicBezTo>
                <a:cubicBezTo>
                  <a:pt x="1166" y="10240"/>
                  <a:pt x="1141" y="10149"/>
                  <a:pt x="1190" y="10201"/>
                </a:cubicBezTo>
                <a:cubicBezTo>
                  <a:pt x="1151" y="10171"/>
                  <a:pt x="1204" y="10134"/>
                  <a:pt x="1158" y="10106"/>
                </a:cubicBezTo>
                <a:cubicBezTo>
                  <a:pt x="1185" y="10220"/>
                  <a:pt x="1043" y="10126"/>
                  <a:pt x="1128" y="10130"/>
                </a:cubicBezTo>
                <a:cubicBezTo>
                  <a:pt x="1098" y="10126"/>
                  <a:pt x="1062" y="10117"/>
                  <a:pt x="1054" y="10082"/>
                </a:cubicBezTo>
                <a:cubicBezTo>
                  <a:pt x="1094" y="10097"/>
                  <a:pt x="1131" y="10057"/>
                  <a:pt x="1174" y="10065"/>
                </a:cubicBezTo>
                <a:cubicBezTo>
                  <a:pt x="1212" y="10073"/>
                  <a:pt x="1219" y="10112"/>
                  <a:pt x="1256" y="10115"/>
                </a:cubicBezTo>
                <a:cubicBezTo>
                  <a:pt x="1202" y="10078"/>
                  <a:pt x="1260" y="10064"/>
                  <a:pt x="1290" y="10060"/>
                </a:cubicBezTo>
                <a:cubicBezTo>
                  <a:pt x="1326" y="10055"/>
                  <a:pt x="1315" y="10100"/>
                  <a:pt x="1354" y="10103"/>
                </a:cubicBezTo>
                <a:cubicBezTo>
                  <a:pt x="1333" y="10132"/>
                  <a:pt x="1379" y="10187"/>
                  <a:pt x="1366" y="10124"/>
                </a:cubicBezTo>
                <a:cubicBezTo>
                  <a:pt x="1454" y="10164"/>
                  <a:pt x="1321" y="10222"/>
                  <a:pt x="1271" y="10198"/>
                </a:cubicBezTo>
                <a:cubicBezTo>
                  <a:pt x="1305" y="10219"/>
                  <a:pt x="1415" y="10236"/>
                  <a:pt x="1455" y="10234"/>
                </a:cubicBezTo>
                <a:cubicBezTo>
                  <a:pt x="1432" y="10224"/>
                  <a:pt x="1418" y="10202"/>
                  <a:pt x="1419" y="10177"/>
                </a:cubicBezTo>
                <a:cubicBezTo>
                  <a:pt x="1445" y="10194"/>
                  <a:pt x="1476" y="10202"/>
                  <a:pt x="1487" y="10234"/>
                </a:cubicBezTo>
                <a:cubicBezTo>
                  <a:pt x="1500" y="10269"/>
                  <a:pt x="1463" y="10297"/>
                  <a:pt x="1482" y="10332"/>
                </a:cubicBezTo>
                <a:cubicBezTo>
                  <a:pt x="1540" y="10324"/>
                  <a:pt x="1557" y="10182"/>
                  <a:pt x="1547" y="10139"/>
                </a:cubicBezTo>
                <a:cubicBezTo>
                  <a:pt x="1537" y="10171"/>
                  <a:pt x="1530" y="10204"/>
                  <a:pt x="1508" y="10231"/>
                </a:cubicBezTo>
                <a:cubicBezTo>
                  <a:pt x="1513" y="10168"/>
                  <a:pt x="1426" y="10009"/>
                  <a:pt x="1550" y="10011"/>
                </a:cubicBezTo>
                <a:cubicBezTo>
                  <a:pt x="1515" y="9992"/>
                  <a:pt x="1479" y="10019"/>
                  <a:pt x="1461" y="10047"/>
                </a:cubicBezTo>
                <a:cubicBezTo>
                  <a:pt x="1455" y="10018"/>
                  <a:pt x="1435" y="9982"/>
                  <a:pt x="1443" y="9952"/>
                </a:cubicBezTo>
                <a:cubicBezTo>
                  <a:pt x="1453" y="9917"/>
                  <a:pt x="1491" y="9917"/>
                  <a:pt x="1502" y="9884"/>
                </a:cubicBezTo>
                <a:cubicBezTo>
                  <a:pt x="1524" y="9911"/>
                  <a:pt x="1557" y="9921"/>
                  <a:pt x="1587" y="9936"/>
                </a:cubicBezTo>
                <a:cubicBezTo>
                  <a:pt x="1625" y="9956"/>
                  <a:pt x="1636" y="9914"/>
                  <a:pt x="1604" y="9917"/>
                </a:cubicBezTo>
                <a:cubicBezTo>
                  <a:pt x="1578" y="9919"/>
                  <a:pt x="1562" y="9907"/>
                  <a:pt x="1542" y="9894"/>
                </a:cubicBezTo>
                <a:cubicBezTo>
                  <a:pt x="1504" y="9871"/>
                  <a:pt x="1462" y="9892"/>
                  <a:pt x="1425" y="9872"/>
                </a:cubicBezTo>
                <a:cubicBezTo>
                  <a:pt x="1490" y="9823"/>
                  <a:pt x="1335" y="9773"/>
                  <a:pt x="1457" y="9759"/>
                </a:cubicBezTo>
                <a:cubicBezTo>
                  <a:pt x="1544" y="9749"/>
                  <a:pt x="1583" y="9626"/>
                  <a:pt x="1538" y="9557"/>
                </a:cubicBezTo>
                <a:cubicBezTo>
                  <a:pt x="1507" y="9608"/>
                  <a:pt x="1318" y="9507"/>
                  <a:pt x="1323" y="9457"/>
                </a:cubicBezTo>
                <a:cubicBezTo>
                  <a:pt x="1331" y="9447"/>
                  <a:pt x="1341" y="9447"/>
                  <a:pt x="1354" y="9456"/>
                </a:cubicBezTo>
                <a:cubicBezTo>
                  <a:pt x="1299" y="9398"/>
                  <a:pt x="1410" y="9361"/>
                  <a:pt x="1375" y="9313"/>
                </a:cubicBezTo>
                <a:cubicBezTo>
                  <a:pt x="1365" y="9349"/>
                  <a:pt x="1332" y="9350"/>
                  <a:pt x="1331" y="9311"/>
                </a:cubicBezTo>
                <a:cubicBezTo>
                  <a:pt x="1329" y="9262"/>
                  <a:pt x="1297" y="9281"/>
                  <a:pt x="1275" y="9235"/>
                </a:cubicBezTo>
                <a:cubicBezTo>
                  <a:pt x="1256" y="9196"/>
                  <a:pt x="1277" y="9180"/>
                  <a:pt x="1286" y="9146"/>
                </a:cubicBezTo>
                <a:cubicBezTo>
                  <a:pt x="1290" y="9126"/>
                  <a:pt x="1250" y="9068"/>
                  <a:pt x="1310" y="9082"/>
                </a:cubicBezTo>
                <a:cubicBezTo>
                  <a:pt x="1310" y="9046"/>
                  <a:pt x="1286" y="9041"/>
                  <a:pt x="1266" y="9017"/>
                </a:cubicBezTo>
                <a:cubicBezTo>
                  <a:pt x="1250" y="8997"/>
                  <a:pt x="1256" y="8971"/>
                  <a:pt x="1243" y="8950"/>
                </a:cubicBezTo>
                <a:cubicBezTo>
                  <a:pt x="1196" y="8873"/>
                  <a:pt x="1255" y="8918"/>
                  <a:pt x="1303" y="8907"/>
                </a:cubicBezTo>
                <a:cubicBezTo>
                  <a:pt x="1257" y="8900"/>
                  <a:pt x="1209" y="8849"/>
                  <a:pt x="1197" y="8806"/>
                </a:cubicBezTo>
                <a:cubicBezTo>
                  <a:pt x="1263" y="8782"/>
                  <a:pt x="1295" y="8839"/>
                  <a:pt x="1327" y="8886"/>
                </a:cubicBezTo>
                <a:cubicBezTo>
                  <a:pt x="1321" y="8824"/>
                  <a:pt x="1277" y="8761"/>
                  <a:pt x="1247" y="8708"/>
                </a:cubicBezTo>
                <a:cubicBezTo>
                  <a:pt x="1187" y="8764"/>
                  <a:pt x="1100" y="8682"/>
                  <a:pt x="1174" y="8633"/>
                </a:cubicBezTo>
                <a:cubicBezTo>
                  <a:pt x="1221" y="8602"/>
                  <a:pt x="1285" y="8580"/>
                  <a:pt x="1223" y="8521"/>
                </a:cubicBezTo>
                <a:cubicBezTo>
                  <a:pt x="1260" y="8683"/>
                  <a:pt x="1133" y="8565"/>
                  <a:pt x="1060" y="8547"/>
                </a:cubicBezTo>
                <a:cubicBezTo>
                  <a:pt x="1004" y="8534"/>
                  <a:pt x="1043" y="8622"/>
                  <a:pt x="1012" y="8643"/>
                </a:cubicBezTo>
                <a:cubicBezTo>
                  <a:pt x="966" y="8673"/>
                  <a:pt x="795" y="8622"/>
                  <a:pt x="888" y="8580"/>
                </a:cubicBezTo>
                <a:cubicBezTo>
                  <a:pt x="725" y="8577"/>
                  <a:pt x="702" y="8322"/>
                  <a:pt x="685" y="8210"/>
                </a:cubicBezTo>
                <a:cubicBezTo>
                  <a:pt x="677" y="8160"/>
                  <a:pt x="644" y="8047"/>
                  <a:pt x="667" y="7997"/>
                </a:cubicBezTo>
                <a:cubicBezTo>
                  <a:pt x="690" y="7948"/>
                  <a:pt x="724" y="7991"/>
                  <a:pt x="714" y="7928"/>
                </a:cubicBezTo>
                <a:cubicBezTo>
                  <a:pt x="702" y="7852"/>
                  <a:pt x="760" y="7815"/>
                  <a:pt x="631" y="7627"/>
                </a:cubicBezTo>
                <a:cubicBezTo>
                  <a:pt x="584" y="7557"/>
                  <a:pt x="525" y="7492"/>
                  <a:pt x="501" y="7409"/>
                </a:cubicBezTo>
                <a:cubicBezTo>
                  <a:pt x="486" y="7358"/>
                  <a:pt x="501" y="7321"/>
                  <a:pt x="462" y="7277"/>
                </a:cubicBezTo>
                <a:cubicBezTo>
                  <a:pt x="332" y="7132"/>
                  <a:pt x="407" y="7162"/>
                  <a:pt x="385" y="7118"/>
                </a:cubicBezTo>
                <a:cubicBezTo>
                  <a:pt x="366" y="7078"/>
                  <a:pt x="344" y="7050"/>
                  <a:pt x="351" y="7004"/>
                </a:cubicBezTo>
                <a:cubicBezTo>
                  <a:pt x="385" y="7029"/>
                  <a:pt x="446" y="7045"/>
                  <a:pt x="465" y="6992"/>
                </a:cubicBezTo>
                <a:cubicBezTo>
                  <a:pt x="487" y="6926"/>
                  <a:pt x="419" y="6876"/>
                  <a:pt x="442" y="6811"/>
                </a:cubicBezTo>
                <a:cubicBezTo>
                  <a:pt x="444" y="6834"/>
                  <a:pt x="458" y="6847"/>
                  <a:pt x="481" y="6846"/>
                </a:cubicBezTo>
                <a:cubicBezTo>
                  <a:pt x="480" y="6830"/>
                  <a:pt x="477" y="6814"/>
                  <a:pt x="470" y="6799"/>
                </a:cubicBezTo>
                <a:cubicBezTo>
                  <a:pt x="462" y="6769"/>
                  <a:pt x="487" y="6735"/>
                  <a:pt x="487" y="6704"/>
                </a:cubicBezTo>
                <a:cubicBezTo>
                  <a:pt x="486" y="6641"/>
                  <a:pt x="451" y="6600"/>
                  <a:pt x="489" y="6541"/>
                </a:cubicBezTo>
                <a:cubicBezTo>
                  <a:pt x="520" y="6493"/>
                  <a:pt x="464" y="6465"/>
                  <a:pt x="487" y="6408"/>
                </a:cubicBezTo>
                <a:cubicBezTo>
                  <a:pt x="504" y="6365"/>
                  <a:pt x="538" y="6292"/>
                  <a:pt x="544" y="6247"/>
                </a:cubicBezTo>
                <a:cubicBezTo>
                  <a:pt x="558" y="6137"/>
                  <a:pt x="512" y="6022"/>
                  <a:pt x="517" y="5914"/>
                </a:cubicBezTo>
                <a:cubicBezTo>
                  <a:pt x="520" y="5854"/>
                  <a:pt x="575" y="5803"/>
                  <a:pt x="572" y="5750"/>
                </a:cubicBezTo>
                <a:cubicBezTo>
                  <a:pt x="570" y="5703"/>
                  <a:pt x="533" y="5649"/>
                  <a:pt x="515" y="5606"/>
                </a:cubicBezTo>
                <a:cubicBezTo>
                  <a:pt x="500" y="5570"/>
                  <a:pt x="524" y="5521"/>
                  <a:pt x="538" y="5488"/>
                </a:cubicBezTo>
                <a:cubicBezTo>
                  <a:pt x="552" y="5452"/>
                  <a:pt x="527" y="5394"/>
                  <a:pt x="523" y="5359"/>
                </a:cubicBezTo>
                <a:cubicBezTo>
                  <a:pt x="519" y="5334"/>
                  <a:pt x="535" y="5312"/>
                  <a:pt x="516" y="5289"/>
                </a:cubicBezTo>
                <a:cubicBezTo>
                  <a:pt x="441" y="5194"/>
                  <a:pt x="460" y="5138"/>
                  <a:pt x="410" y="5018"/>
                </a:cubicBezTo>
                <a:cubicBezTo>
                  <a:pt x="359" y="4899"/>
                  <a:pt x="303" y="4769"/>
                  <a:pt x="281" y="4641"/>
                </a:cubicBezTo>
                <a:cubicBezTo>
                  <a:pt x="270" y="4576"/>
                  <a:pt x="284" y="4569"/>
                  <a:pt x="329" y="4536"/>
                </a:cubicBezTo>
                <a:cubicBezTo>
                  <a:pt x="364" y="4511"/>
                  <a:pt x="329" y="4453"/>
                  <a:pt x="353" y="4420"/>
                </a:cubicBezTo>
                <a:cubicBezTo>
                  <a:pt x="376" y="4389"/>
                  <a:pt x="302" y="4216"/>
                  <a:pt x="277" y="4195"/>
                </a:cubicBezTo>
                <a:cubicBezTo>
                  <a:pt x="245" y="4168"/>
                  <a:pt x="204" y="4092"/>
                  <a:pt x="226" y="4049"/>
                </a:cubicBezTo>
                <a:cubicBezTo>
                  <a:pt x="258" y="3990"/>
                  <a:pt x="262" y="3938"/>
                  <a:pt x="282" y="3875"/>
                </a:cubicBezTo>
                <a:cubicBezTo>
                  <a:pt x="295" y="3834"/>
                  <a:pt x="266" y="3764"/>
                  <a:pt x="266" y="3720"/>
                </a:cubicBezTo>
                <a:cubicBezTo>
                  <a:pt x="268" y="3649"/>
                  <a:pt x="321" y="3605"/>
                  <a:pt x="294" y="3533"/>
                </a:cubicBezTo>
                <a:cubicBezTo>
                  <a:pt x="252" y="3424"/>
                  <a:pt x="310" y="3289"/>
                  <a:pt x="311" y="3174"/>
                </a:cubicBezTo>
                <a:cubicBezTo>
                  <a:pt x="311" y="3073"/>
                  <a:pt x="249" y="2990"/>
                  <a:pt x="253" y="2895"/>
                </a:cubicBezTo>
                <a:cubicBezTo>
                  <a:pt x="256" y="2840"/>
                  <a:pt x="315" y="2830"/>
                  <a:pt x="313" y="2778"/>
                </a:cubicBezTo>
                <a:cubicBezTo>
                  <a:pt x="310" y="2708"/>
                  <a:pt x="259" y="2639"/>
                  <a:pt x="245" y="2570"/>
                </a:cubicBezTo>
                <a:cubicBezTo>
                  <a:pt x="229" y="2497"/>
                  <a:pt x="241" y="2426"/>
                  <a:pt x="231" y="2354"/>
                </a:cubicBezTo>
                <a:cubicBezTo>
                  <a:pt x="226" y="2318"/>
                  <a:pt x="212" y="2293"/>
                  <a:pt x="222" y="2256"/>
                </a:cubicBezTo>
                <a:cubicBezTo>
                  <a:pt x="230" y="2225"/>
                  <a:pt x="243" y="2194"/>
                  <a:pt x="237" y="2161"/>
                </a:cubicBezTo>
                <a:cubicBezTo>
                  <a:pt x="229" y="2122"/>
                  <a:pt x="170" y="2146"/>
                  <a:pt x="161" y="2103"/>
                </a:cubicBezTo>
                <a:cubicBezTo>
                  <a:pt x="150" y="2058"/>
                  <a:pt x="165" y="2010"/>
                  <a:pt x="170" y="1965"/>
                </a:cubicBezTo>
                <a:cubicBezTo>
                  <a:pt x="240" y="2028"/>
                  <a:pt x="236" y="1823"/>
                  <a:pt x="235" y="1793"/>
                </a:cubicBezTo>
                <a:cubicBezTo>
                  <a:pt x="232" y="1619"/>
                  <a:pt x="267" y="1419"/>
                  <a:pt x="202" y="1256"/>
                </a:cubicBezTo>
                <a:cubicBezTo>
                  <a:pt x="133" y="1081"/>
                  <a:pt x="179" y="888"/>
                  <a:pt x="113" y="710"/>
                </a:cubicBezTo>
                <a:cubicBezTo>
                  <a:pt x="86" y="636"/>
                  <a:pt x="56" y="546"/>
                  <a:pt x="42" y="468"/>
                </a:cubicBezTo>
                <a:cubicBezTo>
                  <a:pt x="34" y="420"/>
                  <a:pt x="57" y="320"/>
                  <a:pt x="0" y="294"/>
                </a:cubicBezTo>
                <a:cubicBezTo>
                  <a:pt x="60" y="260"/>
                  <a:pt x="200" y="323"/>
                  <a:pt x="153" y="111"/>
                </a:cubicBezTo>
                <a:cubicBezTo>
                  <a:pt x="179" y="81"/>
                  <a:pt x="228" y="34"/>
                  <a:pt x="245" y="0"/>
                </a:cubicBezTo>
                <a:cubicBezTo>
                  <a:pt x="275" y="78"/>
                  <a:pt x="309" y="165"/>
                  <a:pt x="400" y="184"/>
                </a:cubicBezTo>
                <a:cubicBezTo>
                  <a:pt x="357" y="226"/>
                  <a:pt x="427" y="344"/>
                  <a:pt x="439" y="389"/>
                </a:cubicBezTo>
                <a:cubicBezTo>
                  <a:pt x="518" y="656"/>
                  <a:pt x="692" y="614"/>
                  <a:pt x="614" y="742"/>
                </a:cubicBezTo>
                <a:cubicBezTo>
                  <a:pt x="589" y="788"/>
                  <a:pt x="587" y="784"/>
                  <a:pt x="604" y="807"/>
                </a:cubicBezTo>
                <a:cubicBezTo>
                  <a:pt x="660" y="881"/>
                  <a:pt x="656" y="875"/>
                  <a:pt x="576" y="923"/>
                </a:cubicBezTo>
                <a:cubicBezTo>
                  <a:pt x="623" y="965"/>
                  <a:pt x="584" y="1001"/>
                  <a:pt x="601" y="1032"/>
                </a:cubicBezTo>
                <a:cubicBezTo>
                  <a:pt x="655" y="1140"/>
                  <a:pt x="690" y="1078"/>
                  <a:pt x="682" y="1112"/>
                </a:cubicBezTo>
                <a:cubicBezTo>
                  <a:pt x="652" y="1224"/>
                  <a:pt x="714" y="1210"/>
                  <a:pt x="772" y="1301"/>
                </a:cubicBezTo>
                <a:cubicBezTo>
                  <a:pt x="814" y="1366"/>
                  <a:pt x="806" y="1445"/>
                  <a:pt x="860" y="1541"/>
                </a:cubicBezTo>
                <a:cubicBezTo>
                  <a:pt x="920" y="1651"/>
                  <a:pt x="949" y="1772"/>
                  <a:pt x="993" y="1889"/>
                </a:cubicBezTo>
                <a:cubicBezTo>
                  <a:pt x="1029" y="1933"/>
                  <a:pt x="1124" y="1921"/>
                  <a:pt x="1167" y="1894"/>
                </a:cubicBezTo>
                <a:cubicBezTo>
                  <a:pt x="1167" y="1910"/>
                  <a:pt x="1210" y="1900"/>
                  <a:pt x="1218" y="1919"/>
                </a:cubicBezTo>
                <a:cubicBezTo>
                  <a:pt x="1253" y="2001"/>
                  <a:pt x="1225" y="2233"/>
                  <a:pt x="1198" y="2297"/>
                </a:cubicBezTo>
                <a:cubicBezTo>
                  <a:pt x="1144" y="2421"/>
                  <a:pt x="927" y="2369"/>
                  <a:pt x="862" y="2577"/>
                </a:cubicBezTo>
                <a:cubicBezTo>
                  <a:pt x="853" y="2609"/>
                  <a:pt x="919" y="2684"/>
                  <a:pt x="932" y="2716"/>
                </a:cubicBezTo>
                <a:cubicBezTo>
                  <a:pt x="807" y="2721"/>
                  <a:pt x="955" y="2987"/>
                  <a:pt x="972" y="3032"/>
                </a:cubicBezTo>
                <a:cubicBezTo>
                  <a:pt x="998" y="3104"/>
                  <a:pt x="914" y="3149"/>
                  <a:pt x="962" y="3223"/>
                </a:cubicBezTo>
                <a:cubicBezTo>
                  <a:pt x="1003" y="3287"/>
                  <a:pt x="1130" y="3362"/>
                  <a:pt x="1007" y="3419"/>
                </a:cubicBezTo>
                <a:cubicBezTo>
                  <a:pt x="956" y="3442"/>
                  <a:pt x="927" y="3370"/>
                  <a:pt x="891" y="3535"/>
                </a:cubicBezTo>
                <a:cubicBezTo>
                  <a:pt x="877" y="3601"/>
                  <a:pt x="877" y="3666"/>
                  <a:pt x="850" y="3730"/>
                </a:cubicBezTo>
                <a:cubicBezTo>
                  <a:pt x="808" y="3827"/>
                  <a:pt x="744" y="3879"/>
                  <a:pt x="739" y="3990"/>
                </a:cubicBezTo>
                <a:cubicBezTo>
                  <a:pt x="737" y="4031"/>
                  <a:pt x="759" y="4087"/>
                  <a:pt x="750" y="4124"/>
                </a:cubicBezTo>
                <a:cubicBezTo>
                  <a:pt x="743" y="4152"/>
                  <a:pt x="709" y="4159"/>
                  <a:pt x="704" y="4189"/>
                </a:cubicBezTo>
                <a:cubicBezTo>
                  <a:pt x="672" y="4241"/>
                  <a:pt x="765" y="4384"/>
                  <a:pt x="785" y="4438"/>
                </a:cubicBezTo>
                <a:cubicBezTo>
                  <a:pt x="799" y="4475"/>
                  <a:pt x="837" y="4648"/>
                  <a:pt x="736" y="4581"/>
                </a:cubicBezTo>
                <a:cubicBezTo>
                  <a:pt x="778" y="4633"/>
                  <a:pt x="719" y="4729"/>
                  <a:pt x="731" y="4790"/>
                </a:cubicBezTo>
                <a:cubicBezTo>
                  <a:pt x="747" y="4868"/>
                  <a:pt x="691" y="4841"/>
                  <a:pt x="694" y="4914"/>
                </a:cubicBezTo>
                <a:cubicBezTo>
                  <a:pt x="697" y="4974"/>
                  <a:pt x="717" y="5074"/>
                  <a:pt x="778" y="5105"/>
                </a:cubicBezTo>
                <a:cubicBezTo>
                  <a:pt x="803" y="5118"/>
                  <a:pt x="877" y="5209"/>
                  <a:pt x="811" y="5178"/>
                </a:cubicBezTo>
                <a:cubicBezTo>
                  <a:pt x="831" y="5249"/>
                  <a:pt x="902" y="5296"/>
                  <a:pt x="922" y="5361"/>
                </a:cubicBezTo>
                <a:cubicBezTo>
                  <a:pt x="932" y="5392"/>
                  <a:pt x="922" y="5414"/>
                  <a:pt x="953" y="5436"/>
                </a:cubicBezTo>
                <a:cubicBezTo>
                  <a:pt x="977" y="5454"/>
                  <a:pt x="1002" y="5466"/>
                  <a:pt x="997" y="5501"/>
                </a:cubicBezTo>
                <a:cubicBezTo>
                  <a:pt x="990" y="5546"/>
                  <a:pt x="981" y="5566"/>
                  <a:pt x="1013" y="5606"/>
                </a:cubicBezTo>
                <a:cubicBezTo>
                  <a:pt x="1056" y="5659"/>
                  <a:pt x="1035" y="5612"/>
                  <a:pt x="1071" y="5619"/>
                </a:cubicBezTo>
                <a:cubicBezTo>
                  <a:pt x="1126" y="5639"/>
                  <a:pt x="1101" y="5803"/>
                  <a:pt x="1121" y="5851"/>
                </a:cubicBezTo>
                <a:cubicBezTo>
                  <a:pt x="1128" y="5869"/>
                  <a:pt x="1196" y="5990"/>
                  <a:pt x="1146" y="5981"/>
                </a:cubicBezTo>
                <a:cubicBezTo>
                  <a:pt x="1096" y="5972"/>
                  <a:pt x="1084" y="6124"/>
                  <a:pt x="1088" y="6170"/>
                </a:cubicBezTo>
                <a:cubicBezTo>
                  <a:pt x="1092" y="6206"/>
                  <a:pt x="1099" y="6242"/>
                  <a:pt x="1095" y="6278"/>
                </a:cubicBezTo>
                <a:cubicBezTo>
                  <a:pt x="1091" y="6316"/>
                  <a:pt x="1055" y="6298"/>
                  <a:pt x="1051" y="6333"/>
                </a:cubicBezTo>
                <a:cubicBezTo>
                  <a:pt x="1051" y="6337"/>
                  <a:pt x="1087" y="6361"/>
                  <a:pt x="1092" y="6370"/>
                </a:cubicBezTo>
                <a:cubicBezTo>
                  <a:pt x="1114" y="6414"/>
                  <a:pt x="1230" y="6622"/>
                  <a:pt x="1151" y="6649"/>
                </a:cubicBezTo>
                <a:cubicBezTo>
                  <a:pt x="1112" y="6663"/>
                  <a:pt x="1121" y="6701"/>
                  <a:pt x="1108" y="6731"/>
                </a:cubicBezTo>
                <a:cubicBezTo>
                  <a:pt x="1095" y="6758"/>
                  <a:pt x="1077" y="6734"/>
                  <a:pt x="1057" y="6757"/>
                </a:cubicBezTo>
                <a:cubicBezTo>
                  <a:pt x="1019" y="6798"/>
                  <a:pt x="1031" y="6903"/>
                  <a:pt x="1054" y="6951"/>
                </a:cubicBezTo>
                <a:cubicBezTo>
                  <a:pt x="1076" y="6995"/>
                  <a:pt x="1122" y="7108"/>
                  <a:pt x="1115" y="7155"/>
                </a:cubicBezTo>
                <a:cubicBezTo>
                  <a:pt x="1104" y="7224"/>
                  <a:pt x="1213" y="7310"/>
                  <a:pt x="1232" y="7380"/>
                </a:cubicBezTo>
                <a:cubicBezTo>
                  <a:pt x="1247" y="7435"/>
                  <a:pt x="1354" y="7507"/>
                  <a:pt x="1305" y="7552"/>
                </a:cubicBezTo>
                <a:cubicBezTo>
                  <a:pt x="1259" y="7594"/>
                  <a:pt x="1184" y="7608"/>
                  <a:pt x="1210" y="7684"/>
                </a:cubicBezTo>
                <a:cubicBezTo>
                  <a:pt x="1226" y="7732"/>
                  <a:pt x="1208" y="7835"/>
                  <a:pt x="1244" y="7870"/>
                </a:cubicBezTo>
                <a:cubicBezTo>
                  <a:pt x="1237" y="7873"/>
                  <a:pt x="1151" y="7868"/>
                  <a:pt x="1216" y="7944"/>
                </a:cubicBezTo>
                <a:cubicBezTo>
                  <a:pt x="1246" y="7978"/>
                  <a:pt x="1276" y="8070"/>
                  <a:pt x="1211" y="8046"/>
                </a:cubicBezTo>
                <a:cubicBezTo>
                  <a:pt x="1220" y="8091"/>
                  <a:pt x="1296" y="8104"/>
                  <a:pt x="1269" y="8157"/>
                </a:cubicBezTo>
                <a:cubicBezTo>
                  <a:pt x="1238" y="8221"/>
                  <a:pt x="1250" y="8280"/>
                  <a:pt x="1286" y="8351"/>
                </a:cubicBezTo>
                <a:cubicBezTo>
                  <a:pt x="1322" y="8420"/>
                  <a:pt x="1376" y="8490"/>
                  <a:pt x="1368" y="8565"/>
                </a:cubicBezTo>
                <a:cubicBezTo>
                  <a:pt x="1362" y="8624"/>
                  <a:pt x="1431" y="8683"/>
                  <a:pt x="1463" y="8727"/>
                </a:cubicBezTo>
                <a:cubicBezTo>
                  <a:pt x="1501" y="8777"/>
                  <a:pt x="1449" y="8760"/>
                  <a:pt x="1419" y="8781"/>
                </a:cubicBezTo>
                <a:cubicBezTo>
                  <a:pt x="1371" y="8815"/>
                  <a:pt x="1422" y="8844"/>
                  <a:pt x="1434" y="8877"/>
                </a:cubicBezTo>
                <a:cubicBezTo>
                  <a:pt x="1470" y="8975"/>
                  <a:pt x="1439" y="9097"/>
                  <a:pt x="1575" y="9120"/>
                </a:cubicBezTo>
                <a:cubicBezTo>
                  <a:pt x="1608" y="9126"/>
                  <a:pt x="1654" y="9152"/>
                  <a:pt x="1617" y="9185"/>
                </a:cubicBezTo>
                <a:cubicBezTo>
                  <a:pt x="1550" y="9244"/>
                  <a:pt x="1739" y="9280"/>
                  <a:pt x="1699" y="9322"/>
                </a:cubicBezTo>
                <a:cubicBezTo>
                  <a:pt x="1661" y="9365"/>
                  <a:pt x="1764" y="9389"/>
                  <a:pt x="1748" y="9426"/>
                </a:cubicBezTo>
                <a:cubicBezTo>
                  <a:pt x="1743" y="9443"/>
                  <a:pt x="1724" y="9460"/>
                  <a:pt x="1729" y="9478"/>
                </a:cubicBezTo>
                <a:cubicBezTo>
                  <a:pt x="1738" y="9494"/>
                  <a:pt x="1748" y="9510"/>
                  <a:pt x="1757" y="9525"/>
                </a:cubicBezTo>
                <a:cubicBezTo>
                  <a:pt x="1795" y="9620"/>
                  <a:pt x="1958" y="9521"/>
                  <a:pt x="1988" y="9618"/>
                </a:cubicBezTo>
                <a:cubicBezTo>
                  <a:pt x="1981" y="9616"/>
                  <a:pt x="1980" y="9671"/>
                  <a:pt x="1978" y="9685"/>
                </a:cubicBezTo>
                <a:cubicBezTo>
                  <a:pt x="1970" y="9710"/>
                  <a:pt x="1734" y="9692"/>
                  <a:pt x="1770" y="9730"/>
                </a:cubicBezTo>
                <a:cubicBezTo>
                  <a:pt x="1798" y="9760"/>
                  <a:pt x="1836" y="9755"/>
                  <a:pt x="1872" y="9758"/>
                </a:cubicBezTo>
                <a:cubicBezTo>
                  <a:pt x="1922" y="9756"/>
                  <a:pt x="1972" y="9813"/>
                  <a:pt x="2015" y="9850"/>
                </a:cubicBezTo>
                <a:cubicBezTo>
                  <a:pt x="2047" y="9881"/>
                  <a:pt x="2041" y="9882"/>
                  <a:pt x="2024" y="9918"/>
                </a:cubicBezTo>
                <a:cubicBezTo>
                  <a:pt x="2014" y="9958"/>
                  <a:pt x="1965" y="9956"/>
                  <a:pt x="1956" y="9987"/>
                </a:cubicBezTo>
                <a:cubicBezTo>
                  <a:pt x="1948" y="10022"/>
                  <a:pt x="1989" y="10075"/>
                  <a:pt x="2015" y="10083"/>
                </a:cubicBezTo>
                <a:cubicBezTo>
                  <a:pt x="2060" y="10096"/>
                  <a:pt x="2035" y="10172"/>
                  <a:pt x="1995" y="10174"/>
                </a:cubicBezTo>
                <a:cubicBezTo>
                  <a:pt x="2001" y="10178"/>
                  <a:pt x="2131" y="10275"/>
                  <a:pt x="2126" y="10355"/>
                </a:cubicBezTo>
                <a:cubicBezTo>
                  <a:pt x="2124" y="10388"/>
                  <a:pt x="2097" y="10395"/>
                  <a:pt x="2088" y="10416"/>
                </a:cubicBezTo>
                <a:cubicBezTo>
                  <a:pt x="2078" y="10439"/>
                  <a:pt x="2101" y="10456"/>
                  <a:pt x="2100" y="10478"/>
                </a:cubicBezTo>
                <a:cubicBezTo>
                  <a:pt x="2098" y="10513"/>
                  <a:pt x="2138" y="10516"/>
                  <a:pt x="2152" y="10548"/>
                </a:cubicBezTo>
                <a:cubicBezTo>
                  <a:pt x="2073" y="10537"/>
                  <a:pt x="2052" y="10757"/>
                  <a:pt x="2088" y="10805"/>
                </a:cubicBezTo>
                <a:cubicBezTo>
                  <a:pt x="2122" y="10842"/>
                  <a:pt x="2204" y="10883"/>
                  <a:pt x="2197" y="10935"/>
                </a:cubicBezTo>
                <a:cubicBezTo>
                  <a:pt x="2193" y="10965"/>
                  <a:pt x="2118" y="10968"/>
                  <a:pt x="2146" y="11006"/>
                </a:cubicBezTo>
                <a:cubicBezTo>
                  <a:pt x="2171" y="11039"/>
                  <a:pt x="2205" y="11099"/>
                  <a:pt x="2173" y="11136"/>
                </a:cubicBezTo>
                <a:cubicBezTo>
                  <a:pt x="2157" y="11155"/>
                  <a:pt x="2126" y="11143"/>
                  <a:pt x="2111" y="11160"/>
                </a:cubicBezTo>
                <a:cubicBezTo>
                  <a:pt x="2090" y="11183"/>
                  <a:pt x="2117" y="11292"/>
                  <a:pt x="2033" y="11279"/>
                </a:cubicBezTo>
                <a:cubicBezTo>
                  <a:pt x="2038" y="11309"/>
                  <a:pt x="2029" y="11341"/>
                  <a:pt x="2040" y="11371"/>
                </a:cubicBezTo>
                <a:cubicBezTo>
                  <a:pt x="2050" y="11400"/>
                  <a:pt x="2080" y="11406"/>
                  <a:pt x="2090" y="11433"/>
                </a:cubicBezTo>
                <a:cubicBezTo>
                  <a:pt x="2097" y="11452"/>
                  <a:pt x="2089" y="11474"/>
                  <a:pt x="2099" y="11491"/>
                </a:cubicBezTo>
                <a:cubicBezTo>
                  <a:pt x="2110" y="11513"/>
                  <a:pt x="2124" y="11514"/>
                  <a:pt x="2128" y="11540"/>
                </a:cubicBezTo>
                <a:cubicBezTo>
                  <a:pt x="2136" y="11590"/>
                  <a:pt x="2234" y="11623"/>
                  <a:pt x="2259" y="11672"/>
                </a:cubicBezTo>
                <a:cubicBezTo>
                  <a:pt x="2353" y="11862"/>
                  <a:pt x="2379" y="11745"/>
                  <a:pt x="2417" y="11736"/>
                </a:cubicBezTo>
                <a:cubicBezTo>
                  <a:pt x="2446" y="11728"/>
                  <a:pt x="2471" y="11747"/>
                  <a:pt x="2500" y="11734"/>
                </a:cubicBezTo>
                <a:cubicBezTo>
                  <a:pt x="2538" y="11716"/>
                  <a:pt x="2586" y="11786"/>
                  <a:pt x="2599" y="11807"/>
                </a:cubicBezTo>
                <a:cubicBezTo>
                  <a:pt x="2624" y="11848"/>
                  <a:pt x="2588" y="11891"/>
                  <a:pt x="2634" y="11924"/>
                </a:cubicBezTo>
                <a:cubicBezTo>
                  <a:pt x="2668" y="11949"/>
                  <a:pt x="2693" y="12014"/>
                  <a:pt x="2666" y="12054"/>
                </a:cubicBezTo>
                <a:cubicBezTo>
                  <a:pt x="2752" y="12064"/>
                  <a:pt x="2808" y="12157"/>
                  <a:pt x="2874" y="12198"/>
                </a:cubicBezTo>
                <a:cubicBezTo>
                  <a:pt x="2916" y="12225"/>
                  <a:pt x="3020" y="12205"/>
                  <a:pt x="3069" y="12205"/>
                </a:cubicBezTo>
                <a:cubicBezTo>
                  <a:pt x="3273" y="12203"/>
                  <a:pt x="3434" y="12196"/>
                  <a:pt x="3642" y="12258"/>
                </a:cubicBezTo>
                <a:cubicBezTo>
                  <a:pt x="3746" y="12288"/>
                  <a:pt x="3734" y="12298"/>
                  <a:pt x="3847" y="12315"/>
                </a:cubicBezTo>
                <a:cubicBezTo>
                  <a:pt x="3788" y="12321"/>
                  <a:pt x="3731" y="12290"/>
                  <a:pt x="3673" y="12279"/>
                </a:cubicBezTo>
                <a:cubicBezTo>
                  <a:pt x="3565" y="12259"/>
                  <a:pt x="3620" y="12318"/>
                  <a:pt x="3586" y="12362"/>
                </a:cubicBezTo>
                <a:cubicBezTo>
                  <a:pt x="3557" y="12402"/>
                  <a:pt x="3498" y="12365"/>
                  <a:pt x="3464" y="12403"/>
                </a:cubicBezTo>
                <a:cubicBezTo>
                  <a:pt x="3422" y="12449"/>
                  <a:pt x="3347" y="12440"/>
                  <a:pt x="3292" y="12457"/>
                </a:cubicBezTo>
                <a:cubicBezTo>
                  <a:pt x="3328" y="12505"/>
                  <a:pt x="3331" y="12565"/>
                  <a:pt x="3343" y="12621"/>
                </a:cubicBezTo>
                <a:cubicBezTo>
                  <a:pt x="3367" y="12728"/>
                  <a:pt x="3577" y="12889"/>
                  <a:pt x="3258" y="12823"/>
                </a:cubicBezTo>
                <a:cubicBezTo>
                  <a:pt x="3184" y="12807"/>
                  <a:pt x="3014" y="12760"/>
                  <a:pt x="2985" y="12678"/>
                </a:cubicBezTo>
                <a:cubicBezTo>
                  <a:pt x="2957" y="12596"/>
                  <a:pt x="3116" y="12643"/>
                  <a:pt x="3049" y="12698"/>
                </a:cubicBezTo>
                <a:cubicBezTo>
                  <a:pt x="3087" y="12699"/>
                  <a:pt x="3076" y="12652"/>
                  <a:pt x="3090" y="12632"/>
                </a:cubicBezTo>
                <a:cubicBezTo>
                  <a:pt x="3101" y="12618"/>
                  <a:pt x="3185" y="12691"/>
                  <a:pt x="3144" y="12731"/>
                </a:cubicBezTo>
                <a:cubicBezTo>
                  <a:pt x="3209" y="12709"/>
                  <a:pt x="3090" y="12608"/>
                  <a:pt x="3213" y="12587"/>
                </a:cubicBezTo>
                <a:cubicBezTo>
                  <a:pt x="3234" y="12583"/>
                  <a:pt x="3238" y="12525"/>
                  <a:pt x="3238" y="12510"/>
                </a:cubicBezTo>
                <a:cubicBezTo>
                  <a:pt x="3238" y="12468"/>
                  <a:pt x="3167" y="12477"/>
                  <a:pt x="3144" y="12455"/>
                </a:cubicBezTo>
                <a:cubicBezTo>
                  <a:pt x="3146" y="12499"/>
                  <a:pt x="3082" y="12539"/>
                  <a:pt x="3052" y="12561"/>
                </a:cubicBezTo>
                <a:cubicBezTo>
                  <a:pt x="3000" y="12599"/>
                  <a:pt x="2954" y="12540"/>
                  <a:pt x="2904" y="12573"/>
                </a:cubicBezTo>
                <a:cubicBezTo>
                  <a:pt x="2940" y="12566"/>
                  <a:pt x="2969" y="12598"/>
                  <a:pt x="2995" y="12618"/>
                </a:cubicBezTo>
                <a:cubicBezTo>
                  <a:pt x="2974" y="12623"/>
                  <a:pt x="2953" y="12620"/>
                  <a:pt x="2933" y="12612"/>
                </a:cubicBezTo>
                <a:cubicBezTo>
                  <a:pt x="2941" y="12634"/>
                  <a:pt x="2938" y="12655"/>
                  <a:pt x="2924" y="12674"/>
                </a:cubicBezTo>
                <a:cubicBezTo>
                  <a:pt x="2962" y="12679"/>
                  <a:pt x="2991" y="12706"/>
                  <a:pt x="3016" y="12731"/>
                </a:cubicBezTo>
                <a:cubicBezTo>
                  <a:pt x="2927" y="12754"/>
                  <a:pt x="2775" y="12656"/>
                  <a:pt x="2711" y="12600"/>
                </a:cubicBezTo>
                <a:cubicBezTo>
                  <a:pt x="2755" y="12621"/>
                  <a:pt x="2817" y="12619"/>
                  <a:pt x="2865" y="12618"/>
                </a:cubicBezTo>
                <a:cubicBezTo>
                  <a:pt x="2857" y="12578"/>
                  <a:pt x="2763" y="12575"/>
                  <a:pt x="2760" y="12497"/>
                </a:cubicBezTo>
                <a:cubicBezTo>
                  <a:pt x="2758" y="12450"/>
                  <a:pt x="2839" y="12432"/>
                  <a:pt x="2824" y="12490"/>
                </a:cubicBezTo>
                <a:cubicBezTo>
                  <a:pt x="2875" y="12475"/>
                  <a:pt x="2883" y="12480"/>
                  <a:pt x="2920" y="12436"/>
                </a:cubicBezTo>
                <a:cubicBezTo>
                  <a:pt x="2956" y="12391"/>
                  <a:pt x="3054" y="12457"/>
                  <a:pt x="3105" y="12422"/>
                </a:cubicBezTo>
                <a:cubicBezTo>
                  <a:pt x="3072" y="12379"/>
                  <a:pt x="2855" y="12348"/>
                  <a:pt x="2844" y="12422"/>
                </a:cubicBezTo>
                <a:cubicBezTo>
                  <a:pt x="2815" y="12412"/>
                  <a:pt x="2794" y="12399"/>
                  <a:pt x="2841" y="12380"/>
                </a:cubicBezTo>
                <a:cubicBezTo>
                  <a:pt x="2813" y="12381"/>
                  <a:pt x="2701" y="12383"/>
                  <a:pt x="2725" y="12437"/>
                </a:cubicBezTo>
                <a:cubicBezTo>
                  <a:pt x="2745" y="12418"/>
                  <a:pt x="2766" y="12417"/>
                  <a:pt x="2788" y="12434"/>
                </a:cubicBezTo>
                <a:cubicBezTo>
                  <a:pt x="2779" y="12457"/>
                  <a:pt x="2760" y="12474"/>
                  <a:pt x="2737" y="12481"/>
                </a:cubicBezTo>
                <a:cubicBezTo>
                  <a:pt x="2753" y="12507"/>
                  <a:pt x="2800" y="12570"/>
                  <a:pt x="2740" y="12575"/>
                </a:cubicBezTo>
                <a:cubicBezTo>
                  <a:pt x="2702" y="12579"/>
                  <a:pt x="2619" y="12531"/>
                  <a:pt x="2693" y="12511"/>
                </a:cubicBezTo>
                <a:cubicBezTo>
                  <a:pt x="2656" y="12523"/>
                  <a:pt x="2627" y="12492"/>
                  <a:pt x="2601" y="12472"/>
                </a:cubicBezTo>
                <a:cubicBezTo>
                  <a:pt x="2622" y="12475"/>
                  <a:pt x="2642" y="12475"/>
                  <a:pt x="2663" y="12472"/>
                </a:cubicBezTo>
                <a:cubicBezTo>
                  <a:pt x="2652" y="12467"/>
                  <a:pt x="2641" y="12461"/>
                  <a:pt x="2630" y="12455"/>
                </a:cubicBezTo>
                <a:cubicBezTo>
                  <a:pt x="2671" y="12430"/>
                  <a:pt x="2625" y="12381"/>
                  <a:pt x="2681" y="12395"/>
                </a:cubicBezTo>
                <a:cubicBezTo>
                  <a:pt x="2637" y="12379"/>
                  <a:pt x="2637" y="12372"/>
                  <a:pt x="2681" y="12375"/>
                </a:cubicBezTo>
                <a:cubicBezTo>
                  <a:pt x="2660" y="12368"/>
                  <a:pt x="2639" y="12368"/>
                  <a:pt x="2619" y="12375"/>
                </a:cubicBezTo>
                <a:cubicBezTo>
                  <a:pt x="2640" y="12390"/>
                  <a:pt x="2646" y="12415"/>
                  <a:pt x="2630" y="12437"/>
                </a:cubicBezTo>
                <a:cubicBezTo>
                  <a:pt x="2620" y="12416"/>
                  <a:pt x="2600" y="12401"/>
                  <a:pt x="2577" y="12398"/>
                </a:cubicBezTo>
                <a:cubicBezTo>
                  <a:pt x="2578" y="12423"/>
                  <a:pt x="2564" y="12444"/>
                  <a:pt x="2541" y="12455"/>
                </a:cubicBezTo>
                <a:cubicBezTo>
                  <a:pt x="2554" y="12426"/>
                  <a:pt x="2545" y="12415"/>
                  <a:pt x="2515" y="12422"/>
                </a:cubicBezTo>
                <a:cubicBezTo>
                  <a:pt x="2582" y="12367"/>
                  <a:pt x="2420" y="12265"/>
                  <a:pt x="2407" y="12214"/>
                </a:cubicBezTo>
                <a:cubicBezTo>
                  <a:pt x="2436" y="12246"/>
                  <a:pt x="2486" y="12277"/>
                  <a:pt x="2530" y="12275"/>
                </a:cubicBezTo>
                <a:cubicBezTo>
                  <a:pt x="2550" y="12274"/>
                  <a:pt x="2628" y="12204"/>
                  <a:pt x="2607" y="12286"/>
                </a:cubicBezTo>
                <a:cubicBezTo>
                  <a:pt x="2626" y="12274"/>
                  <a:pt x="2656" y="12282"/>
                  <a:pt x="2665" y="12276"/>
                </a:cubicBezTo>
                <a:lnTo>
                  <a:pt x="2654" y="12276"/>
                </a:lnTo>
                <a:close/>
                <a:moveTo>
                  <a:pt x="2652" y="12245"/>
                </a:moveTo>
                <a:cubicBezTo>
                  <a:pt x="2659" y="12254"/>
                  <a:pt x="2664" y="12263"/>
                  <a:pt x="2668" y="12273"/>
                </a:cubicBezTo>
                <a:cubicBezTo>
                  <a:pt x="2669" y="12269"/>
                  <a:pt x="2665" y="12261"/>
                  <a:pt x="2652" y="12245"/>
                </a:cubicBezTo>
                <a:close/>
                <a:moveTo>
                  <a:pt x="1264" y="10059"/>
                </a:moveTo>
                <a:cubicBezTo>
                  <a:pt x="1262" y="10048"/>
                  <a:pt x="1259" y="10037"/>
                  <a:pt x="1256" y="10026"/>
                </a:cubicBezTo>
                <a:cubicBezTo>
                  <a:pt x="1296" y="10030"/>
                  <a:pt x="1299" y="10041"/>
                  <a:pt x="1264" y="10059"/>
                </a:cubicBezTo>
                <a:close/>
                <a:moveTo>
                  <a:pt x="1443" y="10044"/>
                </a:moveTo>
                <a:cubicBezTo>
                  <a:pt x="1445" y="10028"/>
                  <a:pt x="1427" y="9930"/>
                  <a:pt x="1402" y="9940"/>
                </a:cubicBezTo>
                <a:cubicBezTo>
                  <a:pt x="1327" y="9967"/>
                  <a:pt x="1415" y="10021"/>
                  <a:pt x="1443" y="10044"/>
                </a:cubicBezTo>
                <a:close/>
                <a:moveTo>
                  <a:pt x="1517" y="9684"/>
                </a:moveTo>
                <a:cubicBezTo>
                  <a:pt x="1510" y="9673"/>
                  <a:pt x="1502" y="9662"/>
                  <a:pt x="1493" y="9652"/>
                </a:cubicBezTo>
                <a:cubicBezTo>
                  <a:pt x="1537" y="9640"/>
                  <a:pt x="1528" y="9596"/>
                  <a:pt x="1487" y="9592"/>
                </a:cubicBezTo>
                <a:cubicBezTo>
                  <a:pt x="1473" y="9593"/>
                  <a:pt x="1460" y="9590"/>
                  <a:pt x="1448" y="9584"/>
                </a:cubicBezTo>
                <a:cubicBezTo>
                  <a:pt x="1413" y="9555"/>
                  <a:pt x="1420" y="9597"/>
                  <a:pt x="1375" y="9572"/>
                </a:cubicBezTo>
                <a:cubicBezTo>
                  <a:pt x="1365" y="9597"/>
                  <a:pt x="1381" y="9615"/>
                  <a:pt x="1404" y="9622"/>
                </a:cubicBezTo>
                <a:cubicBezTo>
                  <a:pt x="1385" y="9637"/>
                  <a:pt x="1363" y="9643"/>
                  <a:pt x="1339" y="9643"/>
                </a:cubicBezTo>
                <a:cubicBezTo>
                  <a:pt x="1347" y="9673"/>
                  <a:pt x="1368" y="9714"/>
                  <a:pt x="1407" y="9705"/>
                </a:cubicBezTo>
                <a:cubicBezTo>
                  <a:pt x="1340" y="9717"/>
                  <a:pt x="1409" y="9746"/>
                  <a:pt x="1433" y="9749"/>
                </a:cubicBezTo>
                <a:cubicBezTo>
                  <a:pt x="1470" y="9754"/>
                  <a:pt x="1498" y="9708"/>
                  <a:pt x="1517" y="9684"/>
                </a:cubicBezTo>
                <a:close/>
                <a:moveTo>
                  <a:pt x="1342" y="10032"/>
                </a:moveTo>
                <a:cubicBezTo>
                  <a:pt x="1387" y="10004"/>
                  <a:pt x="1321" y="9962"/>
                  <a:pt x="1288" y="9984"/>
                </a:cubicBezTo>
                <a:cubicBezTo>
                  <a:pt x="1299" y="10007"/>
                  <a:pt x="1318" y="10024"/>
                  <a:pt x="1342" y="10032"/>
                </a:cubicBezTo>
                <a:close/>
                <a:moveTo>
                  <a:pt x="1333" y="9435"/>
                </a:moveTo>
                <a:cubicBezTo>
                  <a:pt x="1328" y="9403"/>
                  <a:pt x="1325" y="9375"/>
                  <a:pt x="1288" y="9396"/>
                </a:cubicBezTo>
                <a:cubicBezTo>
                  <a:pt x="1293" y="9419"/>
                  <a:pt x="1310" y="9434"/>
                  <a:pt x="1333" y="9435"/>
                </a:cubicBezTo>
                <a:close/>
                <a:moveTo>
                  <a:pt x="1321" y="9931"/>
                </a:moveTo>
                <a:cubicBezTo>
                  <a:pt x="1324" y="9904"/>
                  <a:pt x="1313" y="9901"/>
                  <a:pt x="1288" y="9922"/>
                </a:cubicBezTo>
                <a:cubicBezTo>
                  <a:pt x="1299" y="9925"/>
                  <a:pt x="1310" y="9928"/>
                  <a:pt x="1321" y="9931"/>
                </a:cubicBezTo>
                <a:close/>
                <a:moveTo>
                  <a:pt x="1297" y="9720"/>
                </a:moveTo>
                <a:cubicBezTo>
                  <a:pt x="1304" y="9720"/>
                  <a:pt x="1311" y="9720"/>
                  <a:pt x="1318" y="9720"/>
                </a:cubicBezTo>
                <a:cubicBezTo>
                  <a:pt x="1318" y="9695"/>
                  <a:pt x="1305" y="9682"/>
                  <a:pt x="1280" y="9690"/>
                </a:cubicBezTo>
                <a:cubicBezTo>
                  <a:pt x="1286" y="9700"/>
                  <a:pt x="1291" y="9710"/>
                  <a:pt x="1297" y="9720"/>
                </a:cubicBezTo>
                <a:close/>
                <a:moveTo>
                  <a:pt x="1280" y="9981"/>
                </a:moveTo>
                <a:cubicBezTo>
                  <a:pt x="1296" y="9952"/>
                  <a:pt x="1331" y="9963"/>
                  <a:pt x="1354" y="9972"/>
                </a:cubicBezTo>
                <a:cubicBezTo>
                  <a:pt x="1338" y="9926"/>
                  <a:pt x="1252" y="9925"/>
                  <a:pt x="1280" y="9981"/>
                </a:cubicBezTo>
                <a:close/>
                <a:moveTo>
                  <a:pt x="1262" y="8776"/>
                </a:moveTo>
                <a:cubicBezTo>
                  <a:pt x="1267" y="8754"/>
                  <a:pt x="1258" y="8749"/>
                  <a:pt x="1232" y="8761"/>
                </a:cubicBezTo>
                <a:cubicBezTo>
                  <a:pt x="1242" y="8766"/>
                  <a:pt x="1252" y="8771"/>
                  <a:pt x="1262" y="8776"/>
                </a:cubicBezTo>
                <a:close/>
                <a:moveTo>
                  <a:pt x="1271" y="9688"/>
                </a:moveTo>
                <a:cubicBezTo>
                  <a:pt x="1283" y="9685"/>
                  <a:pt x="1296" y="9682"/>
                  <a:pt x="1309" y="9678"/>
                </a:cubicBezTo>
                <a:cubicBezTo>
                  <a:pt x="1265" y="9592"/>
                  <a:pt x="1197" y="9661"/>
                  <a:pt x="1271" y="9688"/>
                </a:cubicBezTo>
                <a:close/>
                <a:moveTo>
                  <a:pt x="1274" y="9762"/>
                </a:moveTo>
                <a:cubicBezTo>
                  <a:pt x="1292" y="9729"/>
                  <a:pt x="1258" y="9700"/>
                  <a:pt x="1226" y="9711"/>
                </a:cubicBezTo>
                <a:cubicBezTo>
                  <a:pt x="1236" y="9734"/>
                  <a:pt x="1252" y="9751"/>
                  <a:pt x="1274" y="9762"/>
                </a:cubicBezTo>
                <a:close/>
                <a:moveTo>
                  <a:pt x="1285" y="9904"/>
                </a:moveTo>
                <a:cubicBezTo>
                  <a:pt x="1304" y="9902"/>
                  <a:pt x="1323" y="9900"/>
                  <a:pt x="1342" y="9898"/>
                </a:cubicBezTo>
                <a:cubicBezTo>
                  <a:pt x="1324" y="9864"/>
                  <a:pt x="1256" y="9847"/>
                  <a:pt x="1223" y="9866"/>
                </a:cubicBezTo>
                <a:cubicBezTo>
                  <a:pt x="1241" y="9884"/>
                  <a:pt x="1261" y="9897"/>
                  <a:pt x="1285" y="9904"/>
                </a:cubicBezTo>
                <a:close/>
                <a:moveTo>
                  <a:pt x="1259" y="9777"/>
                </a:moveTo>
                <a:cubicBezTo>
                  <a:pt x="1233" y="9790"/>
                  <a:pt x="1205" y="9792"/>
                  <a:pt x="1179" y="9803"/>
                </a:cubicBezTo>
                <a:cubicBezTo>
                  <a:pt x="1186" y="9863"/>
                  <a:pt x="1303" y="9861"/>
                  <a:pt x="1345" y="9854"/>
                </a:cubicBezTo>
                <a:cubicBezTo>
                  <a:pt x="1339" y="9814"/>
                  <a:pt x="1299" y="9776"/>
                  <a:pt x="1259" y="9777"/>
                </a:cubicBezTo>
                <a:close/>
                <a:moveTo>
                  <a:pt x="1217" y="10050"/>
                </a:moveTo>
                <a:cubicBezTo>
                  <a:pt x="1258" y="10029"/>
                  <a:pt x="1270" y="9946"/>
                  <a:pt x="1211" y="9943"/>
                </a:cubicBezTo>
                <a:cubicBezTo>
                  <a:pt x="1147" y="9939"/>
                  <a:pt x="1209" y="10026"/>
                  <a:pt x="1217" y="10050"/>
                </a:cubicBezTo>
                <a:close/>
                <a:moveTo>
                  <a:pt x="1202" y="9729"/>
                </a:moveTo>
                <a:cubicBezTo>
                  <a:pt x="1206" y="9718"/>
                  <a:pt x="1206" y="9707"/>
                  <a:pt x="1202" y="9696"/>
                </a:cubicBezTo>
                <a:cubicBezTo>
                  <a:pt x="1191" y="9702"/>
                  <a:pt x="1181" y="9710"/>
                  <a:pt x="1172" y="9720"/>
                </a:cubicBezTo>
                <a:cubicBezTo>
                  <a:pt x="1182" y="9723"/>
                  <a:pt x="1192" y="9726"/>
                  <a:pt x="1202" y="9729"/>
                </a:cubicBezTo>
                <a:close/>
                <a:moveTo>
                  <a:pt x="1194" y="9589"/>
                </a:moveTo>
                <a:cubicBezTo>
                  <a:pt x="1210" y="9570"/>
                  <a:pt x="1203" y="9561"/>
                  <a:pt x="1172" y="9560"/>
                </a:cubicBezTo>
                <a:cubicBezTo>
                  <a:pt x="1179" y="9570"/>
                  <a:pt x="1186" y="9580"/>
                  <a:pt x="1194" y="9589"/>
                </a:cubicBezTo>
                <a:close/>
                <a:moveTo>
                  <a:pt x="1208" y="9474"/>
                </a:moveTo>
                <a:cubicBezTo>
                  <a:pt x="1221" y="9440"/>
                  <a:pt x="1185" y="9418"/>
                  <a:pt x="1158" y="9414"/>
                </a:cubicBezTo>
                <a:cubicBezTo>
                  <a:pt x="1172" y="9436"/>
                  <a:pt x="1189" y="9456"/>
                  <a:pt x="1208" y="9474"/>
                </a:cubicBezTo>
                <a:close/>
                <a:moveTo>
                  <a:pt x="1182" y="9916"/>
                </a:moveTo>
                <a:cubicBezTo>
                  <a:pt x="1189" y="9886"/>
                  <a:pt x="1179" y="9882"/>
                  <a:pt x="1152" y="9904"/>
                </a:cubicBezTo>
                <a:cubicBezTo>
                  <a:pt x="1162" y="9908"/>
                  <a:pt x="1172" y="9912"/>
                  <a:pt x="1182" y="9916"/>
                </a:cubicBezTo>
                <a:close/>
                <a:moveTo>
                  <a:pt x="1182" y="9545"/>
                </a:moveTo>
                <a:cubicBezTo>
                  <a:pt x="1185" y="9513"/>
                  <a:pt x="1174" y="9511"/>
                  <a:pt x="1149" y="9539"/>
                </a:cubicBezTo>
                <a:cubicBezTo>
                  <a:pt x="1160" y="9541"/>
                  <a:pt x="1171" y="9543"/>
                  <a:pt x="1182" y="9545"/>
                </a:cubicBezTo>
                <a:close/>
                <a:moveTo>
                  <a:pt x="1184" y="9883"/>
                </a:moveTo>
                <a:cubicBezTo>
                  <a:pt x="1191" y="9858"/>
                  <a:pt x="1168" y="9838"/>
                  <a:pt x="1146" y="9833"/>
                </a:cubicBezTo>
                <a:cubicBezTo>
                  <a:pt x="1146" y="9857"/>
                  <a:pt x="1161" y="9876"/>
                  <a:pt x="1184" y="9883"/>
                </a:cubicBezTo>
                <a:close/>
                <a:moveTo>
                  <a:pt x="1134" y="9777"/>
                </a:moveTo>
                <a:cubicBezTo>
                  <a:pt x="1170" y="9792"/>
                  <a:pt x="1215" y="9769"/>
                  <a:pt x="1250" y="9759"/>
                </a:cubicBezTo>
                <a:cubicBezTo>
                  <a:pt x="1212" y="9728"/>
                  <a:pt x="1157" y="9730"/>
                  <a:pt x="1134" y="9777"/>
                </a:cubicBezTo>
                <a:close/>
                <a:moveTo>
                  <a:pt x="1158" y="9497"/>
                </a:moveTo>
                <a:cubicBezTo>
                  <a:pt x="1152" y="9480"/>
                  <a:pt x="1140" y="9468"/>
                  <a:pt x="1122" y="9462"/>
                </a:cubicBezTo>
                <a:cubicBezTo>
                  <a:pt x="1121" y="9485"/>
                  <a:pt x="1134" y="9498"/>
                  <a:pt x="1158" y="9497"/>
                </a:cubicBezTo>
                <a:close/>
                <a:moveTo>
                  <a:pt x="1158" y="9622"/>
                </a:moveTo>
                <a:cubicBezTo>
                  <a:pt x="1162" y="9613"/>
                  <a:pt x="1166" y="9604"/>
                  <a:pt x="1170" y="9595"/>
                </a:cubicBezTo>
                <a:cubicBezTo>
                  <a:pt x="1149" y="9588"/>
                  <a:pt x="1129" y="9584"/>
                  <a:pt x="1107" y="9580"/>
                </a:cubicBezTo>
                <a:cubicBezTo>
                  <a:pt x="1116" y="9602"/>
                  <a:pt x="1135" y="9618"/>
                  <a:pt x="1158" y="9622"/>
                </a:cubicBezTo>
                <a:close/>
                <a:moveTo>
                  <a:pt x="1134" y="9420"/>
                </a:moveTo>
                <a:cubicBezTo>
                  <a:pt x="1127" y="9411"/>
                  <a:pt x="1117" y="9408"/>
                  <a:pt x="1104" y="9411"/>
                </a:cubicBezTo>
                <a:cubicBezTo>
                  <a:pt x="1114" y="9414"/>
                  <a:pt x="1124" y="9417"/>
                  <a:pt x="1134" y="9420"/>
                </a:cubicBezTo>
                <a:close/>
                <a:moveTo>
                  <a:pt x="1137" y="9542"/>
                </a:moveTo>
                <a:cubicBezTo>
                  <a:pt x="1139" y="9528"/>
                  <a:pt x="1143" y="9516"/>
                  <a:pt x="1149" y="9503"/>
                </a:cubicBezTo>
                <a:cubicBezTo>
                  <a:pt x="1128" y="9495"/>
                  <a:pt x="1106" y="9493"/>
                  <a:pt x="1083" y="9497"/>
                </a:cubicBezTo>
                <a:cubicBezTo>
                  <a:pt x="1096" y="9519"/>
                  <a:pt x="1114" y="9534"/>
                  <a:pt x="1137" y="9542"/>
                </a:cubicBezTo>
                <a:close/>
                <a:moveTo>
                  <a:pt x="1134" y="9711"/>
                </a:moveTo>
                <a:cubicBezTo>
                  <a:pt x="1166" y="9698"/>
                  <a:pt x="1189" y="9667"/>
                  <a:pt x="1226" y="9667"/>
                </a:cubicBezTo>
                <a:cubicBezTo>
                  <a:pt x="1197" y="9639"/>
                  <a:pt x="1148" y="9628"/>
                  <a:pt x="1110" y="9640"/>
                </a:cubicBezTo>
                <a:cubicBezTo>
                  <a:pt x="1045" y="9659"/>
                  <a:pt x="1092" y="9700"/>
                  <a:pt x="1134" y="9711"/>
                </a:cubicBezTo>
                <a:close/>
                <a:moveTo>
                  <a:pt x="1125" y="9073"/>
                </a:moveTo>
                <a:cubicBezTo>
                  <a:pt x="1108" y="9057"/>
                  <a:pt x="1088" y="9051"/>
                  <a:pt x="1066" y="9055"/>
                </a:cubicBezTo>
                <a:cubicBezTo>
                  <a:pt x="1086" y="9061"/>
                  <a:pt x="1105" y="9067"/>
                  <a:pt x="1125" y="9073"/>
                </a:cubicBezTo>
                <a:close/>
                <a:moveTo>
                  <a:pt x="1078" y="8675"/>
                </a:moveTo>
                <a:cubicBezTo>
                  <a:pt x="1079" y="8658"/>
                  <a:pt x="1071" y="8647"/>
                  <a:pt x="1054" y="8642"/>
                </a:cubicBezTo>
                <a:cubicBezTo>
                  <a:pt x="1062" y="8653"/>
                  <a:pt x="1070" y="8664"/>
                  <a:pt x="1078" y="8675"/>
                </a:cubicBezTo>
                <a:close/>
                <a:moveTo>
                  <a:pt x="1107" y="9729"/>
                </a:moveTo>
                <a:cubicBezTo>
                  <a:pt x="1114" y="9697"/>
                  <a:pt x="1075" y="9683"/>
                  <a:pt x="1051" y="9684"/>
                </a:cubicBezTo>
                <a:cubicBezTo>
                  <a:pt x="1065" y="9705"/>
                  <a:pt x="1084" y="9720"/>
                  <a:pt x="1107" y="9729"/>
                </a:cubicBezTo>
                <a:close/>
                <a:moveTo>
                  <a:pt x="1087" y="9406"/>
                </a:moveTo>
                <a:cubicBezTo>
                  <a:pt x="1083" y="9383"/>
                  <a:pt x="1094" y="9362"/>
                  <a:pt x="1119" y="9361"/>
                </a:cubicBezTo>
                <a:cubicBezTo>
                  <a:pt x="1086" y="9371"/>
                  <a:pt x="1050" y="9353"/>
                  <a:pt x="1024" y="9384"/>
                </a:cubicBezTo>
                <a:cubicBezTo>
                  <a:pt x="1047" y="9386"/>
                  <a:pt x="1068" y="9393"/>
                  <a:pt x="1087" y="9406"/>
                </a:cubicBezTo>
                <a:close/>
                <a:moveTo>
                  <a:pt x="1051" y="9533"/>
                </a:moveTo>
                <a:cubicBezTo>
                  <a:pt x="1043" y="9525"/>
                  <a:pt x="1033" y="9523"/>
                  <a:pt x="1021" y="9527"/>
                </a:cubicBezTo>
                <a:cubicBezTo>
                  <a:pt x="1031" y="9529"/>
                  <a:pt x="1041" y="9531"/>
                  <a:pt x="1051" y="9533"/>
                </a:cubicBezTo>
                <a:close/>
                <a:moveTo>
                  <a:pt x="1048" y="9474"/>
                </a:moveTo>
                <a:cubicBezTo>
                  <a:pt x="1038" y="9470"/>
                  <a:pt x="1028" y="9469"/>
                  <a:pt x="1018" y="9471"/>
                </a:cubicBezTo>
                <a:cubicBezTo>
                  <a:pt x="1028" y="9472"/>
                  <a:pt x="1038" y="9473"/>
                  <a:pt x="1048" y="9474"/>
                </a:cubicBezTo>
                <a:close/>
                <a:moveTo>
                  <a:pt x="1057" y="9619"/>
                </a:moveTo>
                <a:cubicBezTo>
                  <a:pt x="1071" y="9605"/>
                  <a:pt x="1075" y="9588"/>
                  <a:pt x="1069" y="9569"/>
                </a:cubicBezTo>
                <a:cubicBezTo>
                  <a:pt x="1051" y="9588"/>
                  <a:pt x="1030" y="9593"/>
                  <a:pt x="1006" y="9583"/>
                </a:cubicBezTo>
                <a:cubicBezTo>
                  <a:pt x="1015" y="9605"/>
                  <a:pt x="1033" y="9620"/>
                  <a:pt x="1057" y="9619"/>
                </a:cubicBezTo>
                <a:close/>
                <a:moveTo>
                  <a:pt x="1060" y="9673"/>
                </a:moveTo>
                <a:cubicBezTo>
                  <a:pt x="1047" y="9643"/>
                  <a:pt x="1017" y="9644"/>
                  <a:pt x="997" y="9667"/>
                </a:cubicBezTo>
                <a:cubicBezTo>
                  <a:pt x="1018" y="9669"/>
                  <a:pt x="1039" y="9671"/>
                  <a:pt x="1060" y="9673"/>
                </a:cubicBezTo>
                <a:close/>
                <a:moveTo>
                  <a:pt x="1054" y="8919"/>
                </a:moveTo>
                <a:cubicBezTo>
                  <a:pt x="1047" y="8890"/>
                  <a:pt x="1019" y="8874"/>
                  <a:pt x="991" y="8883"/>
                </a:cubicBezTo>
                <a:cubicBezTo>
                  <a:pt x="1015" y="8890"/>
                  <a:pt x="1036" y="8902"/>
                  <a:pt x="1054" y="8919"/>
                </a:cubicBezTo>
                <a:close/>
                <a:moveTo>
                  <a:pt x="1012" y="8948"/>
                </a:moveTo>
                <a:cubicBezTo>
                  <a:pt x="1018" y="8924"/>
                  <a:pt x="1009" y="8922"/>
                  <a:pt x="986" y="8943"/>
                </a:cubicBezTo>
                <a:cubicBezTo>
                  <a:pt x="966" y="8921"/>
                  <a:pt x="961" y="8903"/>
                  <a:pt x="997" y="8904"/>
                </a:cubicBezTo>
                <a:cubicBezTo>
                  <a:pt x="930" y="8864"/>
                  <a:pt x="1000" y="8841"/>
                  <a:pt x="1033" y="8815"/>
                </a:cubicBezTo>
                <a:cubicBezTo>
                  <a:pt x="990" y="8772"/>
                  <a:pt x="949" y="8721"/>
                  <a:pt x="929" y="8663"/>
                </a:cubicBezTo>
                <a:cubicBezTo>
                  <a:pt x="900" y="8641"/>
                  <a:pt x="892" y="8657"/>
                  <a:pt x="878" y="8680"/>
                </a:cubicBezTo>
                <a:cubicBezTo>
                  <a:pt x="860" y="8708"/>
                  <a:pt x="801" y="8648"/>
                  <a:pt x="778" y="8648"/>
                </a:cubicBezTo>
                <a:cubicBezTo>
                  <a:pt x="829" y="8701"/>
                  <a:pt x="783" y="8771"/>
                  <a:pt x="809" y="8814"/>
                </a:cubicBezTo>
                <a:cubicBezTo>
                  <a:pt x="854" y="8886"/>
                  <a:pt x="846" y="8992"/>
                  <a:pt x="882" y="9063"/>
                </a:cubicBezTo>
                <a:cubicBezTo>
                  <a:pt x="903" y="9106"/>
                  <a:pt x="814" y="9157"/>
                  <a:pt x="962" y="9197"/>
                </a:cubicBezTo>
                <a:cubicBezTo>
                  <a:pt x="989" y="9204"/>
                  <a:pt x="1016" y="9212"/>
                  <a:pt x="1043" y="9215"/>
                </a:cubicBezTo>
                <a:cubicBezTo>
                  <a:pt x="1099" y="9223"/>
                  <a:pt x="1051" y="9140"/>
                  <a:pt x="1048" y="9123"/>
                </a:cubicBezTo>
                <a:cubicBezTo>
                  <a:pt x="1134" y="9113"/>
                  <a:pt x="1048" y="9053"/>
                  <a:pt x="1021" y="9028"/>
                </a:cubicBezTo>
                <a:cubicBezTo>
                  <a:pt x="1041" y="9031"/>
                  <a:pt x="1061" y="9031"/>
                  <a:pt x="1081" y="9028"/>
                </a:cubicBezTo>
                <a:cubicBezTo>
                  <a:pt x="1074" y="9017"/>
                  <a:pt x="1019" y="8977"/>
                  <a:pt x="989" y="8946"/>
                </a:cubicBezTo>
                <a:lnTo>
                  <a:pt x="1012" y="8948"/>
                </a:lnTo>
                <a:close/>
                <a:moveTo>
                  <a:pt x="968" y="9667"/>
                </a:moveTo>
                <a:cubicBezTo>
                  <a:pt x="965" y="9648"/>
                  <a:pt x="965" y="9642"/>
                  <a:pt x="944" y="9637"/>
                </a:cubicBezTo>
                <a:cubicBezTo>
                  <a:pt x="952" y="9647"/>
                  <a:pt x="960" y="9657"/>
                  <a:pt x="968" y="9667"/>
                </a:cubicBezTo>
                <a:close/>
                <a:moveTo>
                  <a:pt x="917" y="9753"/>
                </a:moveTo>
                <a:cubicBezTo>
                  <a:pt x="927" y="9728"/>
                  <a:pt x="913" y="9714"/>
                  <a:pt x="888" y="9723"/>
                </a:cubicBezTo>
                <a:cubicBezTo>
                  <a:pt x="897" y="9734"/>
                  <a:pt x="906" y="9744"/>
                  <a:pt x="917" y="9753"/>
                </a:cubicBezTo>
                <a:close/>
                <a:moveTo>
                  <a:pt x="819" y="9302"/>
                </a:moveTo>
                <a:cubicBezTo>
                  <a:pt x="830" y="9295"/>
                  <a:pt x="840" y="9287"/>
                  <a:pt x="849" y="9278"/>
                </a:cubicBezTo>
                <a:cubicBezTo>
                  <a:pt x="829" y="9264"/>
                  <a:pt x="810" y="9264"/>
                  <a:pt x="790" y="9278"/>
                </a:cubicBezTo>
                <a:cubicBezTo>
                  <a:pt x="800" y="9286"/>
                  <a:pt x="809" y="9294"/>
                  <a:pt x="819" y="9302"/>
                </a:cubicBezTo>
                <a:close/>
                <a:moveTo>
                  <a:pt x="1164" y="9580"/>
                </a:moveTo>
                <a:cubicBezTo>
                  <a:pt x="1182" y="9553"/>
                  <a:pt x="1146" y="9552"/>
                  <a:pt x="1131" y="9565"/>
                </a:cubicBezTo>
                <a:cubicBezTo>
                  <a:pt x="1142" y="9570"/>
                  <a:pt x="1153" y="9575"/>
                  <a:pt x="1164" y="9580"/>
                </a:cubicBezTo>
                <a:close/>
                <a:moveTo>
                  <a:pt x="1036" y="9462"/>
                </a:moveTo>
                <a:cubicBezTo>
                  <a:pt x="1021" y="9455"/>
                  <a:pt x="1023" y="9445"/>
                  <a:pt x="1003" y="9456"/>
                </a:cubicBezTo>
                <a:cubicBezTo>
                  <a:pt x="1014" y="9458"/>
                  <a:pt x="1025" y="9460"/>
                  <a:pt x="1036" y="9462"/>
                </a:cubicBezTo>
                <a:close/>
                <a:moveTo>
                  <a:pt x="1469" y="10139"/>
                </a:moveTo>
                <a:cubicBezTo>
                  <a:pt x="1462" y="10120"/>
                  <a:pt x="1448" y="10108"/>
                  <a:pt x="1428" y="10103"/>
                </a:cubicBezTo>
                <a:cubicBezTo>
                  <a:pt x="1431" y="10126"/>
                  <a:pt x="1446" y="10139"/>
                  <a:pt x="1469" y="10139"/>
                </a:cubicBezTo>
                <a:close/>
                <a:moveTo>
                  <a:pt x="1472" y="10201"/>
                </a:moveTo>
                <a:cubicBezTo>
                  <a:pt x="1486" y="10157"/>
                  <a:pt x="1448" y="10120"/>
                  <a:pt x="1410" y="10156"/>
                </a:cubicBezTo>
                <a:cubicBezTo>
                  <a:pt x="1434" y="10167"/>
                  <a:pt x="1455" y="10182"/>
                  <a:pt x="1472" y="10201"/>
                </a:cubicBezTo>
                <a:close/>
                <a:moveTo>
                  <a:pt x="1419" y="10534"/>
                </a:moveTo>
                <a:cubicBezTo>
                  <a:pt x="1434" y="10525"/>
                  <a:pt x="1441" y="10512"/>
                  <a:pt x="1440" y="10495"/>
                </a:cubicBezTo>
                <a:cubicBezTo>
                  <a:pt x="1406" y="10491"/>
                  <a:pt x="1399" y="10504"/>
                  <a:pt x="1419" y="10534"/>
                </a:cubicBezTo>
                <a:close/>
                <a:moveTo>
                  <a:pt x="1434" y="9833"/>
                </a:moveTo>
                <a:cubicBezTo>
                  <a:pt x="1427" y="9821"/>
                  <a:pt x="1419" y="9811"/>
                  <a:pt x="1407" y="9803"/>
                </a:cubicBezTo>
                <a:cubicBezTo>
                  <a:pt x="1416" y="9813"/>
                  <a:pt x="1425" y="9823"/>
                  <a:pt x="1434" y="9833"/>
                </a:cubicBezTo>
                <a:close/>
                <a:moveTo>
                  <a:pt x="1413" y="10047"/>
                </a:moveTo>
                <a:cubicBezTo>
                  <a:pt x="1410" y="10032"/>
                  <a:pt x="1401" y="10021"/>
                  <a:pt x="1386" y="10014"/>
                </a:cubicBezTo>
                <a:cubicBezTo>
                  <a:pt x="1395" y="10025"/>
                  <a:pt x="1404" y="10036"/>
                  <a:pt x="1413" y="10047"/>
                </a:cubicBezTo>
                <a:close/>
                <a:moveTo>
                  <a:pt x="1404" y="10124"/>
                </a:moveTo>
                <a:cubicBezTo>
                  <a:pt x="1413" y="10105"/>
                  <a:pt x="1427" y="10092"/>
                  <a:pt x="1446" y="10085"/>
                </a:cubicBezTo>
                <a:cubicBezTo>
                  <a:pt x="1415" y="10048"/>
                  <a:pt x="1366" y="10092"/>
                  <a:pt x="1404" y="10124"/>
                </a:cubicBezTo>
                <a:close/>
                <a:moveTo>
                  <a:pt x="1360" y="10100"/>
                </a:moveTo>
                <a:cubicBezTo>
                  <a:pt x="1365" y="10074"/>
                  <a:pt x="1367" y="10032"/>
                  <a:pt x="1327" y="10038"/>
                </a:cubicBezTo>
                <a:cubicBezTo>
                  <a:pt x="1332" y="10062"/>
                  <a:pt x="1343" y="10082"/>
                  <a:pt x="1360" y="10100"/>
                </a:cubicBezTo>
                <a:close/>
                <a:moveTo>
                  <a:pt x="1143" y="10035"/>
                </a:moveTo>
                <a:cubicBezTo>
                  <a:pt x="1153" y="10037"/>
                  <a:pt x="1163" y="10039"/>
                  <a:pt x="1172" y="10041"/>
                </a:cubicBezTo>
                <a:cubicBezTo>
                  <a:pt x="1174" y="10020"/>
                  <a:pt x="1172" y="10001"/>
                  <a:pt x="1167" y="9981"/>
                </a:cubicBezTo>
                <a:cubicBezTo>
                  <a:pt x="1140" y="9989"/>
                  <a:pt x="1128" y="10010"/>
                  <a:pt x="1143" y="10035"/>
                </a:cubicBezTo>
                <a:close/>
                <a:moveTo>
                  <a:pt x="1125" y="10026"/>
                </a:moveTo>
                <a:cubicBezTo>
                  <a:pt x="1115" y="10018"/>
                  <a:pt x="1104" y="10013"/>
                  <a:pt x="1092" y="10011"/>
                </a:cubicBezTo>
                <a:cubicBezTo>
                  <a:pt x="1103" y="10016"/>
                  <a:pt x="1114" y="10021"/>
                  <a:pt x="1125" y="10026"/>
                </a:cubicBezTo>
                <a:close/>
                <a:moveTo>
                  <a:pt x="1808" y="10863"/>
                </a:moveTo>
                <a:cubicBezTo>
                  <a:pt x="1799" y="10857"/>
                  <a:pt x="1789" y="10852"/>
                  <a:pt x="1778" y="10848"/>
                </a:cubicBezTo>
                <a:cubicBezTo>
                  <a:pt x="1788" y="10853"/>
                  <a:pt x="1798" y="10858"/>
                  <a:pt x="1808" y="10863"/>
                </a:cubicBezTo>
                <a:close/>
                <a:moveTo>
                  <a:pt x="1808" y="11386"/>
                </a:moveTo>
                <a:cubicBezTo>
                  <a:pt x="1817" y="11379"/>
                  <a:pt x="1826" y="11372"/>
                  <a:pt x="1835" y="11365"/>
                </a:cubicBezTo>
                <a:cubicBezTo>
                  <a:pt x="1820" y="11345"/>
                  <a:pt x="1799" y="11329"/>
                  <a:pt x="1775" y="11323"/>
                </a:cubicBezTo>
                <a:cubicBezTo>
                  <a:pt x="1784" y="11345"/>
                  <a:pt x="1795" y="11366"/>
                  <a:pt x="1808" y="11386"/>
                </a:cubicBezTo>
                <a:close/>
                <a:moveTo>
                  <a:pt x="1758" y="10831"/>
                </a:moveTo>
                <a:cubicBezTo>
                  <a:pt x="1755" y="10814"/>
                  <a:pt x="1745" y="10805"/>
                  <a:pt x="1728" y="10804"/>
                </a:cubicBezTo>
                <a:cubicBezTo>
                  <a:pt x="1738" y="10813"/>
                  <a:pt x="1748" y="10822"/>
                  <a:pt x="1758" y="10831"/>
                </a:cubicBezTo>
                <a:close/>
                <a:moveTo>
                  <a:pt x="1734" y="10997"/>
                </a:moveTo>
                <a:cubicBezTo>
                  <a:pt x="1722" y="10974"/>
                  <a:pt x="1698" y="10959"/>
                  <a:pt x="1671" y="10964"/>
                </a:cubicBezTo>
                <a:cubicBezTo>
                  <a:pt x="1691" y="10977"/>
                  <a:pt x="1712" y="10988"/>
                  <a:pt x="1734" y="10997"/>
                </a:cubicBezTo>
                <a:close/>
                <a:moveTo>
                  <a:pt x="1671" y="10988"/>
                </a:moveTo>
                <a:cubicBezTo>
                  <a:pt x="1679" y="10958"/>
                  <a:pt x="1635" y="10944"/>
                  <a:pt x="1618" y="10931"/>
                </a:cubicBezTo>
                <a:cubicBezTo>
                  <a:pt x="1600" y="10970"/>
                  <a:pt x="1648" y="10975"/>
                  <a:pt x="1671" y="10988"/>
                </a:cubicBezTo>
                <a:close/>
                <a:moveTo>
                  <a:pt x="1585" y="10819"/>
                </a:moveTo>
                <a:cubicBezTo>
                  <a:pt x="1620" y="10808"/>
                  <a:pt x="1662" y="10816"/>
                  <a:pt x="1689" y="10786"/>
                </a:cubicBezTo>
                <a:cubicBezTo>
                  <a:pt x="1639" y="10760"/>
                  <a:pt x="1590" y="10780"/>
                  <a:pt x="1538" y="10774"/>
                </a:cubicBezTo>
                <a:cubicBezTo>
                  <a:pt x="1542" y="10798"/>
                  <a:pt x="1560" y="10816"/>
                  <a:pt x="1585" y="10819"/>
                </a:cubicBezTo>
                <a:close/>
                <a:moveTo>
                  <a:pt x="1582" y="10943"/>
                </a:moveTo>
                <a:cubicBezTo>
                  <a:pt x="1627" y="10912"/>
                  <a:pt x="1570" y="10879"/>
                  <a:pt x="1538" y="10881"/>
                </a:cubicBezTo>
                <a:cubicBezTo>
                  <a:pt x="1553" y="10902"/>
                  <a:pt x="1568" y="10922"/>
                  <a:pt x="1582" y="10943"/>
                </a:cubicBezTo>
                <a:close/>
                <a:moveTo>
                  <a:pt x="1553" y="11264"/>
                </a:moveTo>
                <a:cubicBezTo>
                  <a:pt x="1545" y="11254"/>
                  <a:pt x="1535" y="11250"/>
                  <a:pt x="1523" y="11252"/>
                </a:cubicBezTo>
                <a:cubicBezTo>
                  <a:pt x="1533" y="11256"/>
                  <a:pt x="1543" y="11260"/>
                  <a:pt x="1553" y="11264"/>
                </a:cubicBezTo>
                <a:close/>
                <a:moveTo>
                  <a:pt x="1609" y="11270"/>
                </a:moveTo>
                <a:cubicBezTo>
                  <a:pt x="1622" y="11218"/>
                  <a:pt x="1536" y="11148"/>
                  <a:pt x="1517" y="11203"/>
                </a:cubicBezTo>
                <a:cubicBezTo>
                  <a:pt x="1509" y="11226"/>
                  <a:pt x="1596" y="11257"/>
                  <a:pt x="1609" y="11270"/>
                </a:cubicBezTo>
                <a:close/>
                <a:moveTo>
                  <a:pt x="1511" y="11083"/>
                </a:moveTo>
                <a:cubicBezTo>
                  <a:pt x="1543" y="11064"/>
                  <a:pt x="1530" y="11049"/>
                  <a:pt x="1496" y="11053"/>
                </a:cubicBezTo>
                <a:cubicBezTo>
                  <a:pt x="1501" y="11063"/>
                  <a:pt x="1506" y="11073"/>
                  <a:pt x="1511" y="11083"/>
                </a:cubicBezTo>
                <a:close/>
                <a:moveTo>
                  <a:pt x="1746" y="11519"/>
                </a:moveTo>
                <a:cubicBezTo>
                  <a:pt x="1773" y="11531"/>
                  <a:pt x="1811" y="11533"/>
                  <a:pt x="1835" y="11519"/>
                </a:cubicBezTo>
                <a:cubicBezTo>
                  <a:pt x="1827" y="11510"/>
                  <a:pt x="1819" y="11501"/>
                  <a:pt x="1811" y="11492"/>
                </a:cubicBezTo>
                <a:cubicBezTo>
                  <a:pt x="1865" y="11530"/>
                  <a:pt x="1843" y="11438"/>
                  <a:pt x="1799" y="11430"/>
                </a:cubicBezTo>
                <a:cubicBezTo>
                  <a:pt x="1880" y="11446"/>
                  <a:pt x="1775" y="11342"/>
                  <a:pt x="1778" y="11424"/>
                </a:cubicBezTo>
                <a:cubicBezTo>
                  <a:pt x="1771" y="11355"/>
                  <a:pt x="1767" y="11254"/>
                  <a:pt x="1711" y="11203"/>
                </a:cubicBezTo>
                <a:cubicBezTo>
                  <a:pt x="1690" y="11184"/>
                  <a:pt x="1702" y="11154"/>
                  <a:pt x="1672" y="11144"/>
                </a:cubicBezTo>
                <a:cubicBezTo>
                  <a:pt x="1651" y="11137"/>
                  <a:pt x="1627" y="11027"/>
                  <a:pt x="1627" y="11106"/>
                </a:cubicBezTo>
                <a:cubicBezTo>
                  <a:pt x="1595" y="10980"/>
                  <a:pt x="1477" y="11148"/>
                  <a:pt x="1565" y="11121"/>
                </a:cubicBezTo>
                <a:cubicBezTo>
                  <a:pt x="1499" y="11146"/>
                  <a:pt x="1560" y="11181"/>
                  <a:pt x="1591" y="11151"/>
                </a:cubicBezTo>
                <a:cubicBezTo>
                  <a:pt x="1570" y="11179"/>
                  <a:pt x="1624" y="11264"/>
                  <a:pt x="1630" y="11294"/>
                </a:cubicBezTo>
                <a:cubicBezTo>
                  <a:pt x="1612" y="11277"/>
                  <a:pt x="1593" y="11264"/>
                  <a:pt x="1570" y="11255"/>
                </a:cubicBezTo>
                <a:cubicBezTo>
                  <a:pt x="1612" y="11339"/>
                  <a:pt x="1498" y="11219"/>
                  <a:pt x="1570" y="11306"/>
                </a:cubicBezTo>
                <a:cubicBezTo>
                  <a:pt x="1553" y="11287"/>
                  <a:pt x="1535" y="11274"/>
                  <a:pt x="1511" y="11279"/>
                </a:cubicBezTo>
                <a:cubicBezTo>
                  <a:pt x="1533" y="11297"/>
                  <a:pt x="1552" y="11317"/>
                  <a:pt x="1570" y="11338"/>
                </a:cubicBezTo>
                <a:cubicBezTo>
                  <a:pt x="1538" y="11318"/>
                  <a:pt x="1516" y="11286"/>
                  <a:pt x="1481" y="11270"/>
                </a:cubicBezTo>
                <a:cubicBezTo>
                  <a:pt x="1476" y="11325"/>
                  <a:pt x="1535" y="11335"/>
                  <a:pt x="1561" y="11372"/>
                </a:cubicBezTo>
                <a:cubicBezTo>
                  <a:pt x="1573" y="11389"/>
                  <a:pt x="1587" y="11409"/>
                  <a:pt x="1604" y="11427"/>
                </a:cubicBezTo>
                <a:cubicBezTo>
                  <a:pt x="1574" y="11405"/>
                  <a:pt x="1536" y="11392"/>
                  <a:pt x="1499" y="11388"/>
                </a:cubicBezTo>
                <a:cubicBezTo>
                  <a:pt x="1507" y="11421"/>
                  <a:pt x="1538" y="11465"/>
                  <a:pt x="1573" y="11430"/>
                </a:cubicBezTo>
                <a:cubicBezTo>
                  <a:pt x="1577" y="11472"/>
                  <a:pt x="1625" y="11461"/>
                  <a:pt x="1647" y="11487"/>
                </a:cubicBezTo>
                <a:cubicBezTo>
                  <a:pt x="1642" y="11472"/>
                  <a:pt x="1635" y="11460"/>
                  <a:pt x="1626" y="11449"/>
                </a:cubicBezTo>
                <a:cubicBezTo>
                  <a:pt x="1645" y="11465"/>
                  <a:pt x="1666" y="11476"/>
                  <a:pt x="1689" y="11478"/>
                </a:cubicBezTo>
                <a:cubicBezTo>
                  <a:pt x="1692" y="11437"/>
                  <a:pt x="1648" y="11422"/>
                  <a:pt x="1645" y="11386"/>
                </a:cubicBezTo>
                <a:cubicBezTo>
                  <a:pt x="1641" y="11348"/>
                  <a:pt x="1681" y="11346"/>
                  <a:pt x="1683" y="11311"/>
                </a:cubicBezTo>
                <a:cubicBezTo>
                  <a:pt x="1718" y="11316"/>
                  <a:pt x="1728" y="11357"/>
                  <a:pt x="1677" y="11347"/>
                </a:cubicBezTo>
                <a:cubicBezTo>
                  <a:pt x="1676" y="11372"/>
                  <a:pt x="1693" y="11388"/>
                  <a:pt x="1716" y="11395"/>
                </a:cubicBezTo>
                <a:cubicBezTo>
                  <a:pt x="1705" y="11400"/>
                  <a:pt x="1694" y="11406"/>
                  <a:pt x="1683" y="11412"/>
                </a:cubicBezTo>
                <a:cubicBezTo>
                  <a:pt x="1693" y="11436"/>
                  <a:pt x="1724" y="11439"/>
                  <a:pt x="1743" y="11451"/>
                </a:cubicBezTo>
                <a:cubicBezTo>
                  <a:pt x="1784" y="11477"/>
                  <a:pt x="1712" y="11505"/>
                  <a:pt x="1778" y="11492"/>
                </a:cubicBezTo>
                <a:cubicBezTo>
                  <a:pt x="1768" y="11502"/>
                  <a:pt x="1757" y="11511"/>
                  <a:pt x="1746" y="11519"/>
                </a:cubicBezTo>
                <a:close/>
                <a:moveTo>
                  <a:pt x="1505" y="11362"/>
                </a:moveTo>
                <a:cubicBezTo>
                  <a:pt x="1497" y="11353"/>
                  <a:pt x="1487" y="11347"/>
                  <a:pt x="1476" y="11344"/>
                </a:cubicBezTo>
                <a:cubicBezTo>
                  <a:pt x="1485" y="11350"/>
                  <a:pt x="1495" y="11356"/>
                  <a:pt x="1505" y="11362"/>
                </a:cubicBezTo>
                <a:close/>
                <a:moveTo>
                  <a:pt x="1609" y="11065"/>
                </a:moveTo>
                <a:cubicBezTo>
                  <a:pt x="1664" y="11053"/>
                  <a:pt x="1508" y="10899"/>
                  <a:pt x="1487" y="10875"/>
                </a:cubicBezTo>
                <a:cubicBezTo>
                  <a:pt x="1491" y="10896"/>
                  <a:pt x="1495" y="10917"/>
                  <a:pt x="1499" y="10937"/>
                </a:cubicBezTo>
                <a:cubicBezTo>
                  <a:pt x="1508" y="10960"/>
                  <a:pt x="1531" y="10972"/>
                  <a:pt x="1538" y="10997"/>
                </a:cubicBezTo>
                <a:cubicBezTo>
                  <a:pt x="1515" y="10943"/>
                  <a:pt x="1452" y="10975"/>
                  <a:pt x="1483" y="11024"/>
                </a:cubicBezTo>
                <a:cubicBezTo>
                  <a:pt x="1506" y="11062"/>
                  <a:pt x="1574" y="11049"/>
                  <a:pt x="1609" y="11065"/>
                </a:cubicBezTo>
                <a:close/>
                <a:moveTo>
                  <a:pt x="1493" y="11115"/>
                </a:moveTo>
                <a:cubicBezTo>
                  <a:pt x="1494" y="11095"/>
                  <a:pt x="1485" y="11080"/>
                  <a:pt x="1466" y="11071"/>
                </a:cubicBezTo>
                <a:cubicBezTo>
                  <a:pt x="1454" y="11096"/>
                  <a:pt x="1469" y="11112"/>
                  <a:pt x="1493" y="11115"/>
                </a:cubicBezTo>
                <a:close/>
                <a:moveTo>
                  <a:pt x="1469" y="10836"/>
                </a:moveTo>
                <a:cubicBezTo>
                  <a:pt x="1462" y="10825"/>
                  <a:pt x="1454" y="10814"/>
                  <a:pt x="1446" y="10804"/>
                </a:cubicBezTo>
                <a:cubicBezTo>
                  <a:pt x="1454" y="10815"/>
                  <a:pt x="1462" y="10825"/>
                  <a:pt x="1469" y="10836"/>
                </a:cubicBezTo>
                <a:close/>
                <a:moveTo>
                  <a:pt x="1496" y="11172"/>
                </a:moveTo>
                <a:cubicBezTo>
                  <a:pt x="1507" y="11167"/>
                  <a:pt x="1518" y="11162"/>
                  <a:pt x="1529" y="11157"/>
                </a:cubicBezTo>
                <a:cubicBezTo>
                  <a:pt x="1512" y="11126"/>
                  <a:pt x="1478" y="11108"/>
                  <a:pt x="1443" y="11109"/>
                </a:cubicBezTo>
                <a:cubicBezTo>
                  <a:pt x="1462" y="11130"/>
                  <a:pt x="1479" y="11150"/>
                  <a:pt x="1496" y="11172"/>
                </a:cubicBezTo>
                <a:close/>
                <a:moveTo>
                  <a:pt x="1454" y="11267"/>
                </a:moveTo>
                <a:cubicBezTo>
                  <a:pt x="1445" y="11227"/>
                  <a:pt x="1517" y="11196"/>
                  <a:pt x="1446" y="11175"/>
                </a:cubicBezTo>
                <a:cubicBezTo>
                  <a:pt x="1451" y="11214"/>
                  <a:pt x="1376" y="11255"/>
                  <a:pt x="1454" y="11267"/>
                </a:cubicBezTo>
                <a:close/>
                <a:moveTo>
                  <a:pt x="1416" y="11205"/>
                </a:moveTo>
                <a:cubicBezTo>
                  <a:pt x="1421" y="11184"/>
                  <a:pt x="1411" y="11180"/>
                  <a:pt x="1386" y="11193"/>
                </a:cubicBezTo>
                <a:cubicBezTo>
                  <a:pt x="1396" y="11197"/>
                  <a:pt x="1406" y="11201"/>
                  <a:pt x="1416" y="11205"/>
                </a:cubicBezTo>
                <a:close/>
                <a:moveTo>
                  <a:pt x="1437" y="10869"/>
                </a:moveTo>
                <a:cubicBezTo>
                  <a:pt x="1427" y="10844"/>
                  <a:pt x="1398" y="10839"/>
                  <a:pt x="1375" y="10842"/>
                </a:cubicBezTo>
                <a:cubicBezTo>
                  <a:pt x="1397" y="10847"/>
                  <a:pt x="1418" y="10856"/>
                  <a:pt x="1437" y="10869"/>
                </a:cubicBezTo>
                <a:close/>
                <a:moveTo>
                  <a:pt x="1496" y="11202"/>
                </a:moveTo>
                <a:cubicBezTo>
                  <a:pt x="1493" y="11152"/>
                  <a:pt x="1400" y="11106"/>
                  <a:pt x="1360" y="11133"/>
                </a:cubicBezTo>
                <a:cubicBezTo>
                  <a:pt x="1371" y="11194"/>
                  <a:pt x="1468" y="11150"/>
                  <a:pt x="1496" y="11202"/>
                </a:cubicBezTo>
                <a:close/>
                <a:moveTo>
                  <a:pt x="1461" y="10979"/>
                </a:moveTo>
                <a:cubicBezTo>
                  <a:pt x="1554" y="10910"/>
                  <a:pt x="1417" y="10856"/>
                  <a:pt x="1354" y="10866"/>
                </a:cubicBezTo>
                <a:cubicBezTo>
                  <a:pt x="1382" y="10910"/>
                  <a:pt x="1419" y="10948"/>
                  <a:pt x="1461" y="10979"/>
                </a:cubicBezTo>
                <a:close/>
                <a:moveTo>
                  <a:pt x="1440" y="10848"/>
                </a:moveTo>
                <a:cubicBezTo>
                  <a:pt x="1450" y="10816"/>
                  <a:pt x="1437" y="10779"/>
                  <a:pt x="1407" y="10762"/>
                </a:cubicBezTo>
                <a:cubicBezTo>
                  <a:pt x="1394" y="10782"/>
                  <a:pt x="1394" y="10802"/>
                  <a:pt x="1407" y="10821"/>
                </a:cubicBezTo>
                <a:cubicBezTo>
                  <a:pt x="1386" y="10803"/>
                  <a:pt x="1333" y="10794"/>
                  <a:pt x="1345" y="10839"/>
                </a:cubicBezTo>
                <a:cubicBezTo>
                  <a:pt x="1376" y="10808"/>
                  <a:pt x="1407" y="10843"/>
                  <a:pt x="1440" y="10848"/>
                </a:cubicBezTo>
                <a:close/>
                <a:moveTo>
                  <a:pt x="1365" y="10750"/>
                </a:moveTo>
                <a:cubicBezTo>
                  <a:pt x="1377" y="10720"/>
                  <a:pt x="1368" y="10713"/>
                  <a:pt x="1336" y="10727"/>
                </a:cubicBezTo>
                <a:cubicBezTo>
                  <a:pt x="1346" y="10734"/>
                  <a:pt x="1356" y="10742"/>
                  <a:pt x="1365" y="10750"/>
                </a:cubicBezTo>
                <a:close/>
                <a:moveTo>
                  <a:pt x="1354" y="11101"/>
                </a:moveTo>
                <a:cubicBezTo>
                  <a:pt x="1380" y="11094"/>
                  <a:pt x="1403" y="11078"/>
                  <a:pt x="1422" y="11059"/>
                </a:cubicBezTo>
                <a:cubicBezTo>
                  <a:pt x="1386" y="11048"/>
                  <a:pt x="1362" y="11086"/>
                  <a:pt x="1327" y="11071"/>
                </a:cubicBezTo>
                <a:cubicBezTo>
                  <a:pt x="1335" y="11082"/>
                  <a:pt x="1344" y="11091"/>
                  <a:pt x="1354" y="11101"/>
                </a:cubicBezTo>
                <a:close/>
                <a:moveTo>
                  <a:pt x="1339" y="11065"/>
                </a:moveTo>
                <a:cubicBezTo>
                  <a:pt x="1380" y="11074"/>
                  <a:pt x="1405" y="11042"/>
                  <a:pt x="1384" y="11005"/>
                </a:cubicBezTo>
                <a:cubicBezTo>
                  <a:pt x="1357" y="10960"/>
                  <a:pt x="1331" y="10992"/>
                  <a:pt x="1294" y="11003"/>
                </a:cubicBezTo>
                <a:cubicBezTo>
                  <a:pt x="1302" y="11039"/>
                  <a:pt x="1339" y="11041"/>
                  <a:pt x="1368" y="11050"/>
                </a:cubicBezTo>
                <a:cubicBezTo>
                  <a:pt x="1359" y="11055"/>
                  <a:pt x="1349" y="11060"/>
                  <a:pt x="1339" y="11065"/>
                </a:cubicBezTo>
                <a:close/>
                <a:moveTo>
                  <a:pt x="1324" y="10768"/>
                </a:moveTo>
                <a:cubicBezTo>
                  <a:pt x="1334" y="10749"/>
                  <a:pt x="1330" y="10733"/>
                  <a:pt x="1312" y="10720"/>
                </a:cubicBezTo>
                <a:cubicBezTo>
                  <a:pt x="1303" y="10729"/>
                  <a:pt x="1296" y="10739"/>
                  <a:pt x="1291" y="10750"/>
                </a:cubicBezTo>
                <a:cubicBezTo>
                  <a:pt x="1302" y="10756"/>
                  <a:pt x="1313" y="10762"/>
                  <a:pt x="1324" y="10768"/>
                </a:cubicBezTo>
                <a:close/>
                <a:moveTo>
                  <a:pt x="1452" y="11068"/>
                </a:moveTo>
                <a:cubicBezTo>
                  <a:pt x="1505" y="11012"/>
                  <a:pt x="1320" y="10818"/>
                  <a:pt x="1250" y="10857"/>
                </a:cubicBezTo>
                <a:cubicBezTo>
                  <a:pt x="1262" y="10874"/>
                  <a:pt x="1307" y="10895"/>
                  <a:pt x="1310" y="10915"/>
                </a:cubicBezTo>
                <a:cubicBezTo>
                  <a:pt x="1316" y="10950"/>
                  <a:pt x="1358" y="10944"/>
                  <a:pt x="1306" y="10964"/>
                </a:cubicBezTo>
                <a:cubicBezTo>
                  <a:pt x="1334" y="10976"/>
                  <a:pt x="1366" y="10942"/>
                  <a:pt x="1379" y="10974"/>
                </a:cubicBezTo>
                <a:cubicBezTo>
                  <a:pt x="1391" y="11004"/>
                  <a:pt x="1422" y="11053"/>
                  <a:pt x="1452" y="11068"/>
                </a:cubicBezTo>
                <a:close/>
                <a:moveTo>
                  <a:pt x="2268" y="11991"/>
                </a:moveTo>
                <a:cubicBezTo>
                  <a:pt x="2269" y="11968"/>
                  <a:pt x="2256" y="11954"/>
                  <a:pt x="2233" y="11953"/>
                </a:cubicBezTo>
                <a:cubicBezTo>
                  <a:pt x="2232" y="11976"/>
                  <a:pt x="2245" y="11990"/>
                  <a:pt x="2268" y="11991"/>
                </a:cubicBezTo>
                <a:close/>
                <a:moveTo>
                  <a:pt x="2191" y="11991"/>
                </a:moveTo>
                <a:cubicBezTo>
                  <a:pt x="2200" y="11985"/>
                  <a:pt x="2209" y="11979"/>
                  <a:pt x="2218" y="11973"/>
                </a:cubicBezTo>
                <a:cubicBezTo>
                  <a:pt x="2207" y="11947"/>
                  <a:pt x="2185" y="11940"/>
                  <a:pt x="2164" y="11962"/>
                </a:cubicBezTo>
                <a:cubicBezTo>
                  <a:pt x="2172" y="11973"/>
                  <a:pt x="2181" y="11982"/>
                  <a:pt x="2191" y="11991"/>
                </a:cubicBezTo>
                <a:close/>
                <a:moveTo>
                  <a:pt x="2188" y="12018"/>
                </a:moveTo>
                <a:cubicBezTo>
                  <a:pt x="2186" y="11989"/>
                  <a:pt x="2161" y="11966"/>
                  <a:pt x="2132" y="11973"/>
                </a:cubicBezTo>
                <a:cubicBezTo>
                  <a:pt x="2145" y="11994"/>
                  <a:pt x="2165" y="12010"/>
                  <a:pt x="2188" y="12018"/>
                </a:cubicBezTo>
                <a:close/>
                <a:moveTo>
                  <a:pt x="2108" y="11938"/>
                </a:moveTo>
                <a:cubicBezTo>
                  <a:pt x="2115" y="11936"/>
                  <a:pt x="2122" y="11934"/>
                  <a:pt x="2129" y="11932"/>
                </a:cubicBezTo>
                <a:cubicBezTo>
                  <a:pt x="2104" y="11901"/>
                  <a:pt x="2081" y="11868"/>
                  <a:pt x="2048" y="11846"/>
                </a:cubicBezTo>
                <a:cubicBezTo>
                  <a:pt x="2067" y="11877"/>
                  <a:pt x="2086" y="11908"/>
                  <a:pt x="2108" y="11938"/>
                </a:cubicBezTo>
                <a:close/>
                <a:moveTo>
                  <a:pt x="2066" y="11935"/>
                </a:moveTo>
                <a:cubicBezTo>
                  <a:pt x="2072" y="11901"/>
                  <a:pt x="2030" y="11900"/>
                  <a:pt x="2019" y="11873"/>
                </a:cubicBezTo>
                <a:cubicBezTo>
                  <a:pt x="1990" y="11909"/>
                  <a:pt x="2042" y="11924"/>
                  <a:pt x="2066" y="11935"/>
                </a:cubicBezTo>
                <a:close/>
                <a:moveTo>
                  <a:pt x="1962" y="12027"/>
                </a:moveTo>
                <a:cubicBezTo>
                  <a:pt x="1997" y="12017"/>
                  <a:pt x="2015" y="11981"/>
                  <a:pt x="2025" y="12018"/>
                </a:cubicBezTo>
                <a:cubicBezTo>
                  <a:pt x="2023" y="12005"/>
                  <a:pt x="2023" y="11992"/>
                  <a:pt x="2025" y="11979"/>
                </a:cubicBezTo>
                <a:cubicBezTo>
                  <a:pt x="2036" y="11986"/>
                  <a:pt x="2047" y="11993"/>
                  <a:pt x="2057" y="12000"/>
                </a:cubicBezTo>
                <a:cubicBezTo>
                  <a:pt x="2028" y="11951"/>
                  <a:pt x="1990" y="11896"/>
                  <a:pt x="1944" y="11976"/>
                </a:cubicBezTo>
                <a:cubicBezTo>
                  <a:pt x="1970" y="11985"/>
                  <a:pt x="1979" y="12004"/>
                  <a:pt x="1962" y="12027"/>
                </a:cubicBezTo>
                <a:close/>
                <a:moveTo>
                  <a:pt x="2066" y="11810"/>
                </a:moveTo>
                <a:cubicBezTo>
                  <a:pt x="2068" y="11775"/>
                  <a:pt x="2017" y="11756"/>
                  <a:pt x="1992" y="11745"/>
                </a:cubicBezTo>
                <a:cubicBezTo>
                  <a:pt x="2048" y="11745"/>
                  <a:pt x="2007" y="11734"/>
                  <a:pt x="1986" y="11713"/>
                </a:cubicBezTo>
                <a:cubicBezTo>
                  <a:pt x="1963" y="11688"/>
                  <a:pt x="1940" y="11675"/>
                  <a:pt x="1906" y="11692"/>
                </a:cubicBezTo>
                <a:cubicBezTo>
                  <a:pt x="1932" y="11706"/>
                  <a:pt x="1940" y="11732"/>
                  <a:pt x="1956" y="11754"/>
                </a:cubicBezTo>
                <a:cubicBezTo>
                  <a:pt x="1984" y="11791"/>
                  <a:pt x="2030" y="11787"/>
                  <a:pt x="2066" y="11810"/>
                </a:cubicBezTo>
                <a:close/>
                <a:moveTo>
                  <a:pt x="1903" y="12080"/>
                </a:moveTo>
                <a:cubicBezTo>
                  <a:pt x="1947" y="12069"/>
                  <a:pt x="1925" y="12007"/>
                  <a:pt x="1930" y="11976"/>
                </a:cubicBezTo>
                <a:cubicBezTo>
                  <a:pt x="1907" y="11994"/>
                  <a:pt x="1887" y="11984"/>
                  <a:pt x="1879" y="11959"/>
                </a:cubicBezTo>
                <a:cubicBezTo>
                  <a:pt x="1880" y="11996"/>
                  <a:pt x="1877" y="12050"/>
                  <a:pt x="1903" y="12080"/>
                </a:cubicBezTo>
                <a:close/>
                <a:moveTo>
                  <a:pt x="1971" y="11902"/>
                </a:moveTo>
                <a:cubicBezTo>
                  <a:pt x="1989" y="11875"/>
                  <a:pt x="2022" y="11855"/>
                  <a:pt x="2054" y="11873"/>
                </a:cubicBezTo>
                <a:cubicBezTo>
                  <a:pt x="2004" y="11839"/>
                  <a:pt x="1999" y="11766"/>
                  <a:pt x="1924" y="11777"/>
                </a:cubicBezTo>
                <a:cubicBezTo>
                  <a:pt x="1941" y="11797"/>
                  <a:pt x="1957" y="11818"/>
                  <a:pt x="1971" y="11840"/>
                </a:cubicBezTo>
                <a:cubicBezTo>
                  <a:pt x="1940" y="11834"/>
                  <a:pt x="1908" y="11827"/>
                  <a:pt x="1876" y="11825"/>
                </a:cubicBezTo>
                <a:cubicBezTo>
                  <a:pt x="1879" y="11859"/>
                  <a:pt x="1940" y="11898"/>
                  <a:pt x="1968" y="11869"/>
                </a:cubicBezTo>
                <a:cubicBezTo>
                  <a:pt x="1969" y="11880"/>
                  <a:pt x="1970" y="11891"/>
                  <a:pt x="1971" y="11902"/>
                </a:cubicBezTo>
                <a:close/>
                <a:moveTo>
                  <a:pt x="1941" y="11825"/>
                </a:moveTo>
                <a:cubicBezTo>
                  <a:pt x="1943" y="11802"/>
                  <a:pt x="1876" y="11732"/>
                  <a:pt x="1852" y="11754"/>
                </a:cubicBezTo>
                <a:cubicBezTo>
                  <a:pt x="1809" y="11794"/>
                  <a:pt x="1915" y="11824"/>
                  <a:pt x="1941" y="11825"/>
                </a:cubicBezTo>
                <a:close/>
                <a:moveTo>
                  <a:pt x="1859" y="11692"/>
                </a:moveTo>
                <a:cubicBezTo>
                  <a:pt x="1872" y="11679"/>
                  <a:pt x="1880" y="11665"/>
                  <a:pt x="1882" y="11647"/>
                </a:cubicBezTo>
                <a:cubicBezTo>
                  <a:pt x="1856" y="11650"/>
                  <a:pt x="1843" y="11667"/>
                  <a:pt x="1859" y="11692"/>
                </a:cubicBezTo>
                <a:close/>
                <a:moveTo>
                  <a:pt x="1838" y="11798"/>
                </a:moveTo>
                <a:cubicBezTo>
                  <a:pt x="1842" y="11772"/>
                  <a:pt x="1833" y="11740"/>
                  <a:pt x="1799" y="11745"/>
                </a:cubicBezTo>
                <a:cubicBezTo>
                  <a:pt x="1801" y="11768"/>
                  <a:pt x="1817" y="11788"/>
                  <a:pt x="1838" y="11798"/>
                </a:cubicBezTo>
                <a:close/>
                <a:moveTo>
                  <a:pt x="1778" y="11656"/>
                </a:moveTo>
                <a:cubicBezTo>
                  <a:pt x="1770" y="11648"/>
                  <a:pt x="1760" y="11647"/>
                  <a:pt x="1749" y="11653"/>
                </a:cubicBezTo>
                <a:cubicBezTo>
                  <a:pt x="1758" y="11654"/>
                  <a:pt x="1768" y="11655"/>
                  <a:pt x="1778" y="11656"/>
                </a:cubicBezTo>
                <a:close/>
                <a:moveTo>
                  <a:pt x="1755" y="11792"/>
                </a:moveTo>
                <a:cubicBezTo>
                  <a:pt x="1764" y="11763"/>
                  <a:pt x="1738" y="11737"/>
                  <a:pt x="1725" y="11715"/>
                </a:cubicBezTo>
                <a:cubicBezTo>
                  <a:pt x="1748" y="11727"/>
                  <a:pt x="1767" y="11718"/>
                  <a:pt x="1769" y="11692"/>
                </a:cubicBezTo>
                <a:cubicBezTo>
                  <a:pt x="1736" y="11699"/>
                  <a:pt x="1708" y="11673"/>
                  <a:pt x="1677" y="11697"/>
                </a:cubicBezTo>
                <a:cubicBezTo>
                  <a:pt x="1706" y="11707"/>
                  <a:pt x="1710" y="11728"/>
                  <a:pt x="1686" y="11748"/>
                </a:cubicBezTo>
                <a:cubicBezTo>
                  <a:pt x="1724" y="11746"/>
                  <a:pt x="1717" y="11792"/>
                  <a:pt x="1755" y="11792"/>
                </a:cubicBezTo>
                <a:close/>
                <a:moveTo>
                  <a:pt x="1746" y="11623"/>
                </a:moveTo>
                <a:cubicBezTo>
                  <a:pt x="1756" y="11601"/>
                  <a:pt x="1771" y="11582"/>
                  <a:pt x="1790" y="11567"/>
                </a:cubicBezTo>
                <a:cubicBezTo>
                  <a:pt x="1756" y="11589"/>
                  <a:pt x="1725" y="11587"/>
                  <a:pt x="1734" y="11543"/>
                </a:cubicBezTo>
                <a:cubicBezTo>
                  <a:pt x="1718" y="11551"/>
                  <a:pt x="1705" y="11548"/>
                  <a:pt x="1694" y="11536"/>
                </a:cubicBezTo>
                <a:cubicBezTo>
                  <a:pt x="1669" y="11517"/>
                  <a:pt x="1639" y="11540"/>
                  <a:pt x="1612" y="11537"/>
                </a:cubicBezTo>
                <a:cubicBezTo>
                  <a:pt x="1634" y="11555"/>
                  <a:pt x="1713" y="11566"/>
                  <a:pt x="1707" y="11605"/>
                </a:cubicBezTo>
                <a:cubicBezTo>
                  <a:pt x="1667" y="11614"/>
                  <a:pt x="1673" y="11562"/>
                  <a:pt x="1633" y="11569"/>
                </a:cubicBezTo>
                <a:cubicBezTo>
                  <a:pt x="1640" y="11687"/>
                  <a:pt x="1735" y="11596"/>
                  <a:pt x="1695" y="11668"/>
                </a:cubicBezTo>
                <a:cubicBezTo>
                  <a:pt x="1719" y="11662"/>
                  <a:pt x="1738" y="11646"/>
                  <a:pt x="1746" y="11623"/>
                </a:cubicBezTo>
                <a:close/>
                <a:moveTo>
                  <a:pt x="2565" y="12223"/>
                </a:moveTo>
                <a:cubicBezTo>
                  <a:pt x="2589" y="12214"/>
                  <a:pt x="2604" y="12195"/>
                  <a:pt x="2592" y="12169"/>
                </a:cubicBezTo>
                <a:cubicBezTo>
                  <a:pt x="2570" y="12179"/>
                  <a:pt x="2556" y="12198"/>
                  <a:pt x="2565" y="12223"/>
                </a:cubicBezTo>
                <a:close/>
                <a:moveTo>
                  <a:pt x="2642" y="12532"/>
                </a:moveTo>
                <a:cubicBezTo>
                  <a:pt x="2634" y="12491"/>
                  <a:pt x="2577" y="12495"/>
                  <a:pt x="2550" y="12511"/>
                </a:cubicBezTo>
                <a:cubicBezTo>
                  <a:pt x="2583" y="12500"/>
                  <a:pt x="2616" y="12510"/>
                  <a:pt x="2642" y="12532"/>
                </a:cubicBezTo>
                <a:close/>
                <a:moveTo>
                  <a:pt x="2549" y="12587"/>
                </a:moveTo>
                <a:cubicBezTo>
                  <a:pt x="2555" y="12597"/>
                  <a:pt x="2565" y="12603"/>
                  <a:pt x="2577" y="12606"/>
                </a:cubicBezTo>
                <a:lnTo>
                  <a:pt x="2551" y="12587"/>
                </a:lnTo>
                <a:cubicBezTo>
                  <a:pt x="2563" y="12589"/>
                  <a:pt x="2575" y="12592"/>
                  <a:pt x="2587" y="12597"/>
                </a:cubicBezTo>
                <a:cubicBezTo>
                  <a:pt x="2621" y="12610"/>
                  <a:pt x="2654" y="12669"/>
                  <a:pt x="2696" y="12653"/>
                </a:cubicBezTo>
                <a:cubicBezTo>
                  <a:pt x="2722" y="12661"/>
                  <a:pt x="2749" y="12662"/>
                  <a:pt x="2776" y="12656"/>
                </a:cubicBezTo>
                <a:cubicBezTo>
                  <a:pt x="2730" y="12645"/>
                  <a:pt x="2697" y="12607"/>
                  <a:pt x="2651" y="12594"/>
                </a:cubicBezTo>
                <a:cubicBezTo>
                  <a:pt x="2744" y="12684"/>
                  <a:pt x="2524" y="12505"/>
                  <a:pt x="2621" y="12597"/>
                </a:cubicBezTo>
                <a:cubicBezTo>
                  <a:pt x="2557" y="12548"/>
                  <a:pt x="2492" y="12547"/>
                  <a:pt x="2419" y="12528"/>
                </a:cubicBezTo>
                <a:cubicBezTo>
                  <a:pt x="2362" y="12513"/>
                  <a:pt x="2314" y="12450"/>
                  <a:pt x="2250" y="12466"/>
                </a:cubicBezTo>
                <a:cubicBezTo>
                  <a:pt x="2328" y="12502"/>
                  <a:pt x="2382" y="12551"/>
                  <a:pt x="2463" y="12575"/>
                </a:cubicBezTo>
                <a:cubicBezTo>
                  <a:pt x="2491" y="12584"/>
                  <a:pt x="2520" y="12583"/>
                  <a:pt x="2549" y="12587"/>
                </a:cubicBezTo>
                <a:close/>
                <a:moveTo>
                  <a:pt x="2467" y="12454"/>
                </a:moveTo>
                <a:cubicBezTo>
                  <a:pt x="2509" y="12431"/>
                  <a:pt x="2491" y="12343"/>
                  <a:pt x="2438" y="12352"/>
                </a:cubicBezTo>
                <a:cubicBezTo>
                  <a:pt x="2396" y="12360"/>
                  <a:pt x="2467" y="12438"/>
                  <a:pt x="2467" y="12454"/>
                </a:cubicBezTo>
                <a:close/>
                <a:moveTo>
                  <a:pt x="2393" y="12276"/>
                </a:moveTo>
                <a:cubicBezTo>
                  <a:pt x="2398" y="12255"/>
                  <a:pt x="2387" y="12251"/>
                  <a:pt x="2360" y="12264"/>
                </a:cubicBezTo>
                <a:cubicBezTo>
                  <a:pt x="2371" y="12268"/>
                  <a:pt x="2382" y="12272"/>
                  <a:pt x="2393" y="12276"/>
                </a:cubicBezTo>
                <a:close/>
                <a:moveTo>
                  <a:pt x="2372" y="12208"/>
                </a:moveTo>
                <a:cubicBezTo>
                  <a:pt x="2393" y="12191"/>
                  <a:pt x="2386" y="12181"/>
                  <a:pt x="2351" y="12178"/>
                </a:cubicBezTo>
                <a:cubicBezTo>
                  <a:pt x="2358" y="12188"/>
                  <a:pt x="2365" y="12198"/>
                  <a:pt x="2372" y="12208"/>
                </a:cubicBezTo>
                <a:close/>
                <a:moveTo>
                  <a:pt x="2428" y="12338"/>
                </a:moveTo>
                <a:cubicBezTo>
                  <a:pt x="2435" y="12337"/>
                  <a:pt x="2442" y="12335"/>
                  <a:pt x="2449" y="12333"/>
                </a:cubicBezTo>
                <a:cubicBezTo>
                  <a:pt x="2429" y="12292"/>
                  <a:pt x="2380" y="12269"/>
                  <a:pt x="2337" y="12273"/>
                </a:cubicBezTo>
                <a:cubicBezTo>
                  <a:pt x="2366" y="12296"/>
                  <a:pt x="2402" y="12310"/>
                  <a:pt x="2428" y="12338"/>
                </a:cubicBezTo>
                <a:close/>
                <a:moveTo>
                  <a:pt x="2339" y="12172"/>
                </a:moveTo>
                <a:cubicBezTo>
                  <a:pt x="2326" y="12160"/>
                  <a:pt x="2337" y="12149"/>
                  <a:pt x="2310" y="12158"/>
                </a:cubicBezTo>
                <a:cubicBezTo>
                  <a:pt x="2320" y="12162"/>
                  <a:pt x="2330" y="12167"/>
                  <a:pt x="2339" y="12172"/>
                </a:cubicBezTo>
                <a:close/>
                <a:moveTo>
                  <a:pt x="2431" y="12282"/>
                </a:moveTo>
                <a:cubicBezTo>
                  <a:pt x="2420" y="12223"/>
                  <a:pt x="2333" y="12185"/>
                  <a:pt x="2280" y="12181"/>
                </a:cubicBezTo>
                <a:cubicBezTo>
                  <a:pt x="2313" y="12235"/>
                  <a:pt x="2386" y="12242"/>
                  <a:pt x="2431" y="12282"/>
                </a:cubicBezTo>
                <a:close/>
                <a:moveTo>
                  <a:pt x="2342" y="12143"/>
                </a:moveTo>
                <a:cubicBezTo>
                  <a:pt x="2340" y="12113"/>
                  <a:pt x="2303" y="12105"/>
                  <a:pt x="2280" y="12101"/>
                </a:cubicBezTo>
                <a:cubicBezTo>
                  <a:pt x="2300" y="12117"/>
                  <a:pt x="2320" y="12131"/>
                  <a:pt x="2342" y="12143"/>
                </a:cubicBezTo>
                <a:close/>
                <a:moveTo>
                  <a:pt x="2301" y="12252"/>
                </a:moveTo>
                <a:cubicBezTo>
                  <a:pt x="2291" y="12236"/>
                  <a:pt x="2290" y="12231"/>
                  <a:pt x="2268" y="12237"/>
                </a:cubicBezTo>
                <a:cubicBezTo>
                  <a:pt x="2279" y="12242"/>
                  <a:pt x="2290" y="12247"/>
                  <a:pt x="2301" y="12252"/>
                </a:cubicBezTo>
                <a:close/>
                <a:moveTo>
                  <a:pt x="2348" y="12338"/>
                </a:moveTo>
                <a:cubicBezTo>
                  <a:pt x="2365" y="12336"/>
                  <a:pt x="2378" y="12327"/>
                  <a:pt x="2387" y="12312"/>
                </a:cubicBezTo>
                <a:cubicBezTo>
                  <a:pt x="2352" y="12292"/>
                  <a:pt x="2278" y="12213"/>
                  <a:pt x="2235" y="12259"/>
                </a:cubicBezTo>
                <a:cubicBezTo>
                  <a:pt x="2272" y="12247"/>
                  <a:pt x="2301" y="12276"/>
                  <a:pt x="2330" y="12291"/>
                </a:cubicBezTo>
                <a:cubicBezTo>
                  <a:pt x="2258" y="12270"/>
                  <a:pt x="2329" y="12331"/>
                  <a:pt x="2348" y="12338"/>
                </a:cubicBezTo>
                <a:close/>
                <a:moveTo>
                  <a:pt x="2277" y="12137"/>
                </a:moveTo>
                <a:cubicBezTo>
                  <a:pt x="2284" y="12132"/>
                  <a:pt x="2291" y="12127"/>
                  <a:pt x="2298" y="12122"/>
                </a:cubicBezTo>
                <a:cubicBezTo>
                  <a:pt x="2265" y="12104"/>
                  <a:pt x="2247" y="12069"/>
                  <a:pt x="2214" y="12051"/>
                </a:cubicBezTo>
                <a:cubicBezTo>
                  <a:pt x="2229" y="12101"/>
                  <a:pt x="2224" y="12116"/>
                  <a:pt x="2277" y="12137"/>
                </a:cubicBezTo>
                <a:close/>
                <a:moveTo>
                  <a:pt x="2265" y="12190"/>
                </a:moveTo>
                <a:cubicBezTo>
                  <a:pt x="2266" y="12149"/>
                  <a:pt x="2173" y="12110"/>
                  <a:pt x="2140" y="12113"/>
                </a:cubicBezTo>
                <a:cubicBezTo>
                  <a:pt x="2178" y="12146"/>
                  <a:pt x="2220" y="12169"/>
                  <a:pt x="2265" y="12190"/>
                </a:cubicBezTo>
                <a:close/>
                <a:moveTo>
                  <a:pt x="2134" y="12229"/>
                </a:moveTo>
                <a:cubicBezTo>
                  <a:pt x="2155" y="12225"/>
                  <a:pt x="2171" y="12214"/>
                  <a:pt x="2182" y="12196"/>
                </a:cubicBezTo>
                <a:cubicBezTo>
                  <a:pt x="2156" y="12189"/>
                  <a:pt x="2138" y="12203"/>
                  <a:pt x="2134" y="12229"/>
                </a:cubicBezTo>
                <a:close/>
                <a:moveTo>
                  <a:pt x="2173" y="12315"/>
                </a:moveTo>
                <a:cubicBezTo>
                  <a:pt x="2205" y="12275"/>
                  <a:pt x="2129" y="12286"/>
                  <a:pt x="2111" y="12282"/>
                </a:cubicBezTo>
                <a:cubicBezTo>
                  <a:pt x="2132" y="12292"/>
                  <a:pt x="2153" y="12303"/>
                  <a:pt x="2173" y="12315"/>
                </a:cubicBezTo>
                <a:close/>
                <a:moveTo>
                  <a:pt x="2108" y="12252"/>
                </a:moveTo>
                <a:cubicBezTo>
                  <a:pt x="2127" y="12230"/>
                  <a:pt x="2139" y="12146"/>
                  <a:pt x="2087" y="12160"/>
                </a:cubicBezTo>
                <a:cubicBezTo>
                  <a:pt x="2086" y="12193"/>
                  <a:pt x="2103" y="12221"/>
                  <a:pt x="2108" y="12252"/>
                </a:cubicBezTo>
                <a:close/>
                <a:moveTo>
                  <a:pt x="2078" y="12247"/>
                </a:moveTo>
                <a:cubicBezTo>
                  <a:pt x="2096" y="12208"/>
                  <a:pt x="2089" y="12089"/>
                  <a:pt x="2025" y="12098"/>
                </a:cubicBezTo>
                <a:cubicBezTo>
                  <a:pt x="2034" y="12119"/>
                  <a:pt x="2045" y="12138"/>
                  <a:pt x="2057" y="12157"/>
                </a:cubicBezTo>
                <a:cubicBezTo>
                  <a:pt x="2003" y="12146"/>
                  <a:pt x="2050" y="12226"/>
                  <a:pt x="2078" y="12247"/>
                </a:cubicBezTo>
                <a:close/>
                <a:moveTo>
                  <a:pt x="2001" y="12169"/>
                </a:moveTo>
                <a:cubicBezTo>
                  <a:pt x="2036" y="12159"/>
                  <a:pt x="2008" y="12119"/>
                  <a:pt x="1989" y="12110"/>
                </a:cubicBezTo>
                <a:cubicBezTo>
                  <a:pt x="1984" y="12132"/>
                  <a:pt x="1988" y="12152"/>
                  <a:pt x="2001" y="12169"/>
                </a:cubicBezTo>
                <a:close/>
                <a:moveTo>
                  <a:pt x="4056" y="13363"/>
                </a:moveTo>
                <a:cubicBezTo>
                  <a:pt x="4049" y="13345"/>
                  <a:pt x="4049" y="13338"/>
                  <a:pt x="4026" y="13342"/>
                </a:cubicBezTo>
                <a:cubicBezTo>
                  <a:pt x="4036" y="13349"/>
                  <a:pt x="4046" y="13356"/>
                  <a:pt x="4056" y="13363"/>
                </a:cubicBezTo>
                <a:close/>
                <a:moveTo>
                  <a:pt x="3963" y="13327"/>
                </a:moveTo>
                <a:cubicBezTo>
                  <a:pt x="3935" y="13332"/>
                  <a:pt x="3939" y="13339"/>
                  <a:pt x="3975" y="13351"/>
                </a:cubicBezTo>
                <a:cubicBezTo>
                  <a:pt x="3971" y="13343"/>
                  <a:pt x="3967" y="13335"/>
                  <a:pt x="3963" y="13327"/>
                </a:cubicBezTo>
                <a:close/>
                <a:moveTo>
                  <a:pt x="3931" y="13268"/>
                </a:moveTo>
                <a:cubicBezTo>
                  <a:pt x="3945" y="13296"/>
                  <a:pt x="4024" y="13306"/>
                  <a:pt x="4049" y="13300"/>
                </a:cubicBezTo>
                <a:cubicBezTo>
                  <a:pt x="4022" y="13356"/>
                  <a:pt x="4161" y="13392"/>
                  <a:pt x="4195" y="13372"/>
                </a:cubicBezTo>
                <a:cubicBezTo>
                  <a:pt x="4174" y="13356"/>
                  <a:pt x="4153" y="13341"/>
                  <a:pt x="4132" y="13327"/>
                </a:cubicBezTo>
                <a:cubicBezTo>
                  <a:pt x="4053" y="13274"/>
                  <a:pt x="4190" y="13302"/>
                  <a:pt x="4100" y="13274"/>
                </a:cubicBezTo>
                <a:cubicBezTo>
                  <a:pt x="4136" y="13261"/>
                  <a:pt x="4184" y="13308"/>
                  <a:pt x="4225" y="13311"/>
                </a:cubicBezTo>
                <a:cubicBezTo>
                  <a:pt x="4264" y="13313"/>
                  <a:pt x="4291" y="13359"/>
                  <a:pt x="4275" y="13380"/>
                </a:cubicBezTo>
                <a:cubicBezTo>
                  <a:pt x="4308" y="13359"/>
                  <a:pt x="4400" y="13384"/>
                  <a:pt x="4436" y="13393"/>
                </a:cubicBezTo>
                <a:cubicBezTo>
                  <a:pt x="4479" y="13403"/>
                  <a:pt x="4487" y="13457"/>
                  <a:pt x="4539" y="13443"/>
                </a:cubicBezTo>
                <a:cubicBezTo>
                  <a:pt x="4506" y="13404"/>
                  <a:pt x="4479" y="13371"/>
                  <a:pt x="4430" y="13354"/>
                </a:cubicBezTo>
                <a:cubicBezTo>
                  <a:pt x="4392" y="13340"/>
                  <a:pt x="4332" y="13348"/>
                  <a:pt x="4305" y="13312"/>
                </a:cubicBezTo>
                <a:cubicBezTo>
                  <a:pt x="4337" y="13340"/>
                  <a:pt x="4390" y="13328"/>
                  <a:pt x="4427" y="13318"/>
                </a:cubicBezTo>
                <a:cubicBezTo>
                  <a:pt x="4352" y="13267"/>
                  <a:pt x="4241" y="13310"/>
                  <a:pt x="4177" y="13238"/>
                </a:cubicBezTo>
                <a:cubicBezTo>
                  <a:pt x="4236" y="13261"/>
                  <a:pt x="4255" y="13253"/>
                  <a:pt x="4313" y="13254"/>
                </a:cubicBezTo>
                <a:cubicBezTo>
                  <a:pt x="4357" y="13254"/>
                  <a:pt x="4356" y="13165"/>
                  <a:pt x="4164" y="13224"/>
                </a:cubicBezTo>
                <a:cubicBezTo>
                  <a:pt x="4139" y="13231"/>
                  <a:pt x="4002" y="13209"/>
                  <a:pt x="4046" y="13271"/>
                </a:cubicBezTo>
                <a:cubicBezTo>
                  <a:pt x="4027" y="13220"/>
                  <a:pt x="3960" y="13239"/>
                  <a:pt x="3931" y="13268"/>
                </a:cubicBezTo>
                <a:close/>
                <a:moveTo>
                  <a:pt x="3937" y="13306"/>
                </a:moveTo>
                <a:cubicBezTo>
                  <a:pt x="3930" y="13295"/>
                  <a:pt x="3920" y="13288"/>
                  <a:pt x="3907" y="13286"/>
                </a:cubicBezTo>
                <a:cubicBezTo>
                  <a:pt x="3917" y="13293"/>
                  <a:pt x="3927" y="13299"/>
                  <a:pt x="3937" y="13306"/>
                </a:cubicBezTo>
                <a:close/>
                <a:moveTo>
                  <a:pt x="3895" y="13197"/>
                </a:moveTo>
                <a:cubicBezTo>
                  <a:pt x="3887" y="13206"/>
                  <a:pt x="3879" y="13216"/>
                  <a:pt x="3871" y="13226"/>
                </a:cubicBezTo>
                <a:cubicBezTo>
                  <a:pt x="3897" y="13224"/>
                  <a:pt x="3894" y="13217"/>
                  <a:pt x="3895" y="13197"/>
                </a:cubicBezTo>
                <a:close/>
                <a:moveTo>
                  <a:pt x="3759" y="13170"/>
                </a:moveTo>
                <a:cubicBezTo>
                  <a:pt x="3735" y="13166"/>
                  <a:pt x="3714" y="13172"/>
                  <a:pt x="3696" y="13188"/>
                </a:cubicBezTo>
                <a:cubicBezTo>
                  <a:pt x="3720" y="13194"/>
                  <a:pt x="3741" y="13188"/>
                  <a:pt x="3759" y="13170"/>
                </a:cubicBezTo>
                <a:close/>
                <a:moveTo>
                  <a:pt x="3705" y="12980"/>
                </a:moveTo>
                <a:cubicBezTo>
                  <a:pt x="3711" y="12942"/>
                  <a:pt x="3665" y="12949"/>
                  <a:pt x="3646" y="12962"/>
                </a:cubicBezTo>
                <a:cubicBezTo>
                  <a:pt x="3665" y="12968"/>
                  <a:pt x="3685" y="12974"/>
                  <a:pt x="3705" y="12980"/>
                </a:cubicBezTo>
                <a:close/>
                <a:moveTo>
                  <a:pt x="3806" y="13294"/>
                </a:moveTo>
                <a:cubicBezTo>
                  <a:pt x="3816" y="13268"/>
                  <a:pt x="3824" y="13245"/>
                  <a:pt x="3856" y="13265"/>
                </a:cubicBezTo>
                <a:cubicBezTo>
                  <a:pt x="3841" y="13222"/>
                  <a:pt x="3775" y="13232"/>
                  <a:pt x="3741" y="13226"/>
                </a:cubicBezTo>
                <a:cubicBezTo>
                  <a:pt x="3765" y="13227"/>
                  <a:pt x="3785" y="13213"/>
                  <a:pt x="3794" y="13191"/>
                </a:cubicBezTo>
                <a:cubicBezTo>
                  <a:pt x="3767" y="13188"/>
                  <a:pt x="3749" y="13217"/>
                  <a:pt x="3723" y="13213"/>
                </a:cubicBezTo>
                <a:cubicBezTo>
                  <a:pt x="3695" y="13208"/>
                  <a:pt x="3666" y="13199"/>
                  <a:pt x="3637" y="13209"/>
                </a:cubicBezTo>
                <a:cubicBezTo>
                  <a:pt x="3665" y="13278"/>
                  <a:pt x="3773" y="13221"/>
                  <a:pt x="3806" y="13294"/>
                </a:cubicBezTo>
                <a:close/>
                <a:moveTo>
                  <a:pt x="3666" y="12938"/>
                </a:moveTo>
                <a:cubicBezTo>
                  <a:pt x="3675" y="12902"/>
                  <a:pt x="3665" y="12898"/>
                  <a:pt x="3637" y="12926"/>
                </a:cubicBezTo>
                <a:cubicBezTo>
                  <a:pt x="3647" y="12930"/>
                  <a:pt x="3656" y="12934"/>
                  <a:pt x="3666" y="12938"/>
                </a:cubicBezTo>
                <a:close/>
                <a:moveTo>
                  <a:pt x="3622" y="13209"/>
                </a:moveTo>
                <a:cubicBezTo>
                  <a:pt x="3625" y="13201"/>
                  <a:pt x="3628" y="13193"/>
                  <a:pt x="3631" y="13185"/>
                </a:cubicBezTo>
                <a:cubicBezTo>
                  <a:pt x="3590" y="13190"/>
                  <a:pt x="3554" y="13164"/>
                  <a:pt x="3512" y="13176"/>
                </a:cubicBezTo>
                <a:cubicBezTo>
                  <a:pt x="3516" y="13187"/>
                  <a:pt x="3522" y="13197"/>
                  <a:pt x="3530" y="13206"/>
                </a:cubicBezTo>
                <a:cubicBezTo>
                  <a:pt x="3555" y="13172"/>
                  <a:pt x="3596" y="13183"/>
                  <a:pt x="3622" y="13209"/>
                </a:cubicBezTo>
                <a:close/>
                <a:moveTo>
                  <a:pt x="3388" y="12968"/>
                </a:moveTo>
                <a:cubicBezTo>
                  <a:pt x="3390" y="12986"/>
                  <a:pt x="3390" y="12992"/>
                  <a:pt x="3411" y="12998"/>
                </a:cubicBezTo>
                <a:cubicBezTo>
                  <a:pt x="3403" y="12988"/>
                  <a:pt x="3395" y="12978"/>
                  <a:pt x="3388" y="12968"/>
                </a:cubicBezTo>
                <a:close/>
                <a:moveTo>
                  <a:pt x="3343" y="13143"/>
                </a:moveTo>
                <a:cubicBezTo>
                  <a:pt x="3340" y="13122"/>
                  <a:pt x="3343" y="13114"/>
                  <a:pt x="3316" y="13113"/>
                </a:cubicBezTo>
                <a:cubicBezTo>
                  <a:pt x="3325" y="13123"/>
                  <a:pt x="3334" y="13133"/>
                  <a:pt x="3343" y="13143"/>
                </a:cubicBezTo>
                <a:close/>
                <a:moveTo>
                  <a:pt x="3396" y="12891"/>
                </a:moveTo>
                <a:cubicBezTo>
                  <a:pt x="3366" y="12877"/>
                  <a:pt x="3322" y="12871"/>
                  <a:pt x="3289" y="12879"/>
                </a:cubicBezTo>
                <a:cubicBezTo>
                  <a:pt x="3297" y="12885"/>
                  <a:pt x="3382" y="13042"/>
                  <a:pt x="3381" y="12926"/>
                </a:cubicBezTo>
                <a:cubicBezTo>
                  <a:pt x="3381" y="12996"/>
                  <a:pt x="3461" y="12929"/>
                  <a:pt x="3447" y="12998"/>
                </a:cubicBezTo>
                <a:cubicBezTo>
                  <a:pt x="3470" y="12993"/>
                  <a:pt x="3491" y="12985"/>
                  <a:pt x="3512" y="12974"/>
                </a:cubicBezTo>
                <a:cubicBezTo>
                  <a:pt x="3497" y="12952"/>
                  <a:pt x="3425" y="12865"/>
                  <a:pt x="3441" y="12947"/>
                </a:cubicBezTo>
                <a:cubicBezTo>
                  <a:pt x="3418" y="12937"/>
                  <a:pt x="3400" y="12916"/>
                  <a:pt x="3396" y="12891"/>
                </a:cubicBezTo>
                <a:close/>
                <a:moveTo>
                  <a:pt x="3242" y="13036"/>
                </a:moveTo>
                <a:cubicBezTo>
                  <a:pt x="3254" y="13006"/>
                  <a:pt x="3244" y="12999"/>
                  <a:pt x="3212" y="13016"/>
                </a:cubicBezTo>
                <a:cubicBezTo>
                  <a:pt x="3222" y="13022"/>
                  <a:pt x="3232" y="13029"/>
                  <a:pt x="3242" y="13036"/>
                </a:cubicBezTo>
                <a:close/>
                <a:moveTo>
                  <a:pt x="3224" y="13048"/>
                </a:moveTo>
                <a:cubicBezTo>
                  <a:pt x="3215" y="13043"/>
                  <a:pt x="3205" y="13040"/>
                  <a:pt x="3195" y="13039"/>
                </a:cubicBezTo>
                <a:cubicBezTo>
                  <a:pt x="3204" y="13042"/>
                  <a:pt x="3214" y="13045"/>
                  <a:pt x="3224" y="13048"/>
                </a:cubicBezTo>
                <a:close/>
                <a:moveTo>
                  <a:pt x="3218" y="12989"/>
                </a:moveTo>
                <a:cubicBezTo>
                  <a:pt x="3208" y="12979"/>
                  <a:pt x="3197" y="12970"/>
                  <a:pt x="3186" y="12962"/>
                </a:cubicBezTo>
                <a:cubicBezTo>
                  <a:pt x="3196" y="12971"/>
                  <a:pt x="3207" y="12980"/>
                  <a:pt x="3218" y="12989"/>
                </a:cubicBezTo>
                <a:close/>
                <a:moveTo>
                  <a:pt x="3280" y="12867"/>
                </a:moveTo>
                <a:cubicBezTo>
                  <a:pt x="3254" y="12858"/>
                  <a:pt x="3236" y="12883"/>
                  <a:pt x="3222" y="12855"/>
                </a:cubicBezTo>
                <a:cubicBezTo>
                  <a:pt x="3211" y="12829"/>
                  <a:pt x="3157" y="12881"/>
                  <a:pt x="3138" y="12882"/>
                </a:cubicBezTo>
                <a:cubicBezTo>
                  <a:pt x="3153" y="12931"/>
                  <a:pt x="3284" y="12934"/>
                  <a:pt x="3266" y="12998"/>
                </a:cubicBezTo>
                <a:cubicBezTo>
                  <a:pt x="3347" y="12999"/>
                  <a:pt x="3268" y="12939"/>
                  <a:pt x="3248" y="12915"/>
                </a:cubicBezTo>
                <a:cubicBezTo>
                  <a:pt x="3264" y="12933"/>
                  <a:pt x="3284" y="12938"/>
                  <a:pt x="3307" y="12929"/>
                </a:cubicBezTo>
                <a:cubicBezTo>
                  <a:pt x="3292" y="12911"/>
                  <a:pt x="3283" y="12891"/>
                  <a:pt x="3280" y="12867"/>
                </a:cubicBezTo>
                <a:close/>
                <a:moveTo>
                  <a:pt x="3165" y="12837"/>
                </a:moveTo>
                <a:cubicBezTo>
                  <a:pt x="3154" y="12839"/>
                  <a:pt x="3144" y="12843"/>
                  <a:pt x="3135" y="12849"/>
                </a:cubicBezTo>
                <a:cubicBezTo>
                  <a:pt x="3145" y="12845"/>
                  <a:pt x="3155" y="12841"/>
                  <a:pt x="3165" y="12837"/>
                </a:cubicBezTo>
                <a:close/>
                <a:moveTo>
                  <a:pt x="3156" y="13033"/>
                </a:moveTo>
                <a:cubicBezTo>
                  <a:pt x="3164" y="13015"/>
                  <a:pt x="3163" y="13005"/>
                  <a:pt x="3188" y="13009"/>
                </a:cubicBezTo>
                <a:cubicBezTo>
                  <a:pt x="3168" y="12993"/>
                  <a:pt x="3147" y="12993"/>
                  <a:pt x="3126" y="13009"/>
                </a:cubicBezTo>
                <a:cubicBezTo>
                  <a:pt x="3135" y="13018"/>
                  <a:pt x="3145" y="13026"/>
                  <a:pt x="3156" y="13033"/>
                </a:cubicBezTo>
                <a:close/>
                <a:moveTo>
                  <a:pt x="3138" y="12912"/>
                </a:moveTo>
                <a:cubicBezTo>
                  <a:pt x="3132" y="12913"/>
                  <a:pt x="3126" y="12914"/>
                  <a:pt x="3120" y="12915"/>
                </a:cubicBezTo>
                <a:cubicBezTo>
                  <a:pt x="3137" y="12937"/>
                  <a:pt x="3131" y="12953"/>
                  <a:pt x="3102" y="12956"/>
                </a:cubicBezTo>
                <a:cubicBezTo>
                  <a:pt x="3144" y="12999"/>
                  <a:pt x="3200" y="12930"/>
                  <a:pt x="3138" y="12912"/>
                </a:cubicBezTo>
                <a:close/>
                <a:moveTo>
                  <a:pt x="2889" y="12932"/>
                </a:moveTo>
                <a:cubicBezTo>
                  <a:pt x="2890" y="12895"/>
                  <a:pt x="2849" y="12893"/>
                  <a:pt x="2826" y="12912"/>
                </a:cubicBezTo>
                <a:cubicBezTo>
                  <a:pt x="2851" y="12906"/>
                  <a:pt x="2872" y="12913"/>
                  <a:pt x="2889" y="12932"/>
                </a:cubicBezTo>
                <a:close/>
                <a:moveTo>
                  <a:pt x="3007" y="12932"/>
                </a:moveTo>
                <a:cubicBezTo>
                  <a:pt x="3038" y="12910"/>
                  <a:pt x="3077" y="12892"/>
                  <a:pt x="3114" y="12885"/>
                </a:cubicBezTo>
                <a:cubicBezTo>
                  <a:pt x="3082" y="12874"/>
                  <a:pt x="3077" y="12820"/>
                  <a:pt x="3120" y="12840"/>
                </a:cubicBezTo>
                <a:cubicBezTo>
                  <a:pt x="3109" y="12778"/>
                  <a:pt x="3045" y="12809"/>
                  <a:pt x="3022" y="12771"/>
                </a:cubicBezTo>
                <a:cubicBezTo>
                  <a:pt x="3004" y="12743"/>
                  <a:pt x="2952" y="12717"/>
                  <a:pt x="2957" y="12769"/>
                </a:cubicBezTo>
                <a:cubicBezTo>
                  <a:pt x="2944" y="12744"/>
                  <a:pt x="2898" y="12699"/>
                  <a:pt x="2894" y="12757"/>
                </a:cubicBezTo>
                <a:cubicBezTo>
                  <a:pt x="2877" y="12734"/>
                  <a:pt x="2824" y="12661"/>
                  <a:pt x="2788" y="12689"/>
                </a:cubicBezTo>
                <a:cubicBezTo>
                  <a:pt x="2793" y="12699"/>
                  <a:pt x="2799" y="12709"/>
                  <a:pt x="2805" y="12719"/>
                </a:cubicBezTo>
                <a:cubicBezTo>
                  <a:pt x="2785" y="12715"/>
                  <a:pt x="2764" y="12715"/>
                  <a:pt x="2743" y="12719"/>
                </a:cubicBezTo>
                <a:cubicBezTo>
                  <a:pt x="2784" y="12739"/>
                  <a:pt x="2819" y="12766"/>
                  <a:pt x="2865" y="12775"/>
                </a:cubicBezTo>
                <a:cubicBezTo>
                  <a:pt x="2819" y="12778"/>
                  <a:pt x="2744" y="12712"/>
                  <a:pt x="2713" y="12772"/>
                </a:cubicBezTo>
                <a:cubicBezTo>
                  <a:pt x="2738" y="12765"/>
                  <a:pt x="2753" y="12776"/>
                  <a:pt x="2752" y="12802"/>
                </a:cubicBezTo>
                <a:cubicBezTo>
                  <a:pt x="2829" y="12767"/>
                  <a:pt x="2807" y="12817"/>
                  <a:pt x="2837" y="12863"/>
                </a:cubicBezTo>
                <a:cubicBezTo>
                  <a:pt x="2853" y="12886"/>
                  <a:pt x="2883" y="12896"/>
                  <a:pt x="2898" y="12867"/>
                </a:cubicBezTo>
                <a:cubicBezTo>
                  <a:pt x="2919" y="12828"/>
                  <a:pt x="2965" y="12827"/>
                  <a:pt x="3005" y="12843"/>
                </a:cubicBezTo>
                <a:cubicBezTo>
                  <a:pt x="2994" y="12853"/>
                  <a:pt x="2985" y="12863"/>
                  <a:pt x="2975" y="12873"/>
                </a:cubicBezTo>
                <a:cubicBezTo>
                  <a:pt x="2986" y="12881"/>
                  <a:pt x="2996" y="12889"/>
                  <a:pt x="3007" y="12897"/>
                </a:cubicBezTo>
                <a:cubicBezTo>
                  <a:pt x="2987" y="12906"/>
                  <a:pt x="2967" y="12913"/>
                  <a:pt x="2945" y="12917"/>
                </a:cubicBezTo>
                <a:cubicBezTo>
                  <a:pt x="2967" y="12917"/>
                  <a:pt x="2988" y="12922"/>
                  <a:pt x="3007" y="12932"/>
                </a:cubicBezTo>
                <a:close/>
                <a:moveTo>
                  <a:pt x="2716" y="12680"/>
                </a:moveTo>
                <a:cubicBezTo>
                  <a:pt x="2701" y="12681"/>
                  <a:pt x="2686" y="12683"/>
                  <a:pt x="2672" y="12686"/>
                </a:cubicBezTo>
                <a:cubicBezTo>
                  <a:pt x="2679" y="12696"/>
                  <a:pt x="2687" y="12706"/>
                  <a:pt x="2696" y="12715"/>
                </a:cubicBezTo>
                <a:cubicBezTo>
                  <a:pt x="2675" y="12709"/>
                  <a:pt x="2654" y="12705"/>
                  <a:pt x="2633" y="12701"/>
                </a:cubicBezTo>
                <a:cubicBezTo>
                  <a:pt x="2660" y="12711"/>
                  <a:pt x="2756" y="12743"/>
                  <a:pt x="2716" y="12680"/>
                </a:cubicBezTo>
                <a:close/>
                <a:moveTo>
                  <a:pt x="2639" y="12748"/>
                </a:moveTo>
                <a:cubicBezTo>
                  <a:pt x="2646" y="12738"/>
                  <a:pt x="2653" y="12729"/>
                  <a:pt x="2660" y="12719"/>
                </a:cubicBezTo>
                <a:cubicBezTo>
                  <a:pt x="2623" y="12709"/>
                  <a:pt x="2616" y="12718"/>
                  <a:pt x="2639" y="12748"/>
                </a:cubicBezTo>
                <a:close/>
                <a:moveTo>
                  <a:pt x="2523" y="12632"/>
                </a:moveTo>
                <a:cubicBezTo>
                  <a:pt x="2501" y="12632"/>
                  <a:pt x="2492" y="12627"/>
                  <a:pt x="2491" y="12656"/>
                </a:cubicBezTo>
                <a:cubicBezTo>
                  <a:pt x="2502" y="12649"/>
                  <a:pt x="2513" y="12641"/>
                  <a:pt x="2523" y="12632"/>
                </a:cubicBezTo>
                <a:close/>
                <a:moveTo>
                  <a:pt x="4857" y="13321"/>
                </a:moveTo>
                <a:cubicBezTo>
                  <a:pt x="4880" y="13298"/>
                  <a:pt x="4861" y="13279"/>
                  <a:pt x="4833" y="13291"/>
                </a:cubicBezTo>
                <a:cubicBezTo>
                  <a:pt x="4840" y="13302"/>
                  <a:pt x="4848" y="13312"/>
                  <a:pt x="4857" y="13321"/>
                </a:cubicBezTo>
                <a:close/>
                <a:moveTo>
                  <a:pt x="4771" y="13303"/>
                </a:moveTo>
                <a:cubicBezTo>
                  <a:pt x="4755" y="13304"/>
                  <a:pt x="4742" y="13311"/>
                  <a:pt x="4732" y="13324"/>
                </a:cubicBezTo>
                <a:cubicBezTo>
                  <a:pt x="4751" y="13335"/>
                  <a:pt x="4771" y="13338"/>
                  <a:pt x="4792" y="13333"/>
                </a:cubicBezTo>
                <a:cubicBezTo>
                  <a:pt x="4785" y="13323"/>
                  <a:pt x="4778" y="13313"/>
                  <a:pt x="4771" y="13303"/>
                </a:cubicBezTo>
                <a:close/>
                <a:moveTo>
                  <a:pt x="4693" y="13223"/>
                </a:moveTo>
                <a:cubicBezTo>
                  <a:pt x="4697" y="13249"/>
                  <a:pt x="4737" y="13246"/>
                  <a:pt x="4753" y="13247"/>
                </a:cubicBezTo>
                <a:cubicBezTo>
                  <a:pt x="4735" y="13236"/>
                  <a:pt x="4715" y="13228"/>
                  <a:pt x="4693" y="13223"/>
                </a:cubicBezTo>
                <a:close/>
                <a:moveTo>
                  <a:pt x="4744" y="13491"/>
                </a:moveTo>
                <a:cubicBezTo>
                  <a:pt x="4737" y="13468"/>
                  <a:pt x="4723" y="13451"/>
                  <a:pt x="4703" y="13440"/>
                </a:cubicBezTo>
                <a:cubicBezTo>
                  <a:pt x="4693" y="13449"/>
                  <a:pt x="4687" y="13460"/>
                  <a:pt x="4682" y="13473"/>
                </a:cubicBezTo>
                <a:cubicBezTo>
                  <a:pt x="4703" y="13479"/>
                  <a:pt x="4723" y="13485"/>
                  <a:pt x="4744" y="13491"/>
                </a:cubicBezTo>
                <a:close/>
                <a:moveTo>
                  <a:pt x="4613" y="13434"/>
                </a:moveTo>
                <a:cubicBezTo>
                  <a:pt x="4620" y="13425"/>
                  <a:pt x="4627" y="13416"/>
                  <a:pt x="4634" y="13407"/>
                </a:cubicBezTo>
                <a:cubicBezTo>
                  <a:pt x="4601" y="13395"/>
                  <a:pt x="4594" y="13404"/>
                  <a:pt x="4613" y="13434"/>
                </a:cubicBezTo>
                <a:close/>
                <a:moveTo>
                  <a:pt x="4700" y="13271"/>
                </a:moveTo>
                <a:cubicBezTo>
                  <a:pt x="4653" y="13208"/>
                  <a:pt x="4403" y="13154"/>
                  <a:pt x="4349" y="13235"/>
                </a:cubicBezTo>
                <a:cubicBezTo>
                  <a:pt x="4395" y="13213"/>
                  <a:pt x="4404" y="13273"/>
                  <a:pt x="4428" y="13295"/>
                </a:cubicBezTo>
                <a:cubicBezTo>
                  <a:pt x="4449" y="13314"/>
                  <a:pt x="4584" y="13313"/>
                  <a:pt x="4512" y="13321"/>
                </a:cubicBezTo>
                <a:cubicBezTo>
                  <a:pt x="4621" y="13335"/>
                  <a:pt x="4567" y="13308"/>
                  <a:pt x="4579" y="13298"/>
                </a:cubicBezTo>
                <a:cubicBezTo>
                  <a:pt x="4604" y="13277"/>
                  <a:pt x="4627" y="13332"/>
                  <a:pt x="4640" y="13338"/>
                </a:cubicBezTo>
                <a:cubicBezTo>
                  <a:pt x="4679" y="13356"/>
                  <a:pt x="4712" y="13303"/>
                  <a:pt x="4700" y="13271"/>
                </a:cubicBezTo>
                <a:close/>
                <a:moveTo>
                  <a:pt x="4827" y="13532"/>
                </a:moveTo>
                <a:cubicBezTo>
                  <a:pt x="4821" y="13520"/>
                  <a:pt x="4812" y="13510"/>
                  <a:pt x="4801" y="13503"/>
                </a:cubicBezTo>
                <a:cubicBezTo>
                  <a:pt x="4810" y="13512"/>
                  <a:pt x="4819" y="13522"/>
                  <a:pt x="4827" y="13532"/>
                </a:cubicBezTo>
                <a:close/>
                <a:moveTo>
                  <a:pt x="4786" y="13526"/>
                </a:moveTo>
                <a:cubicBezTo>
                  <a:pt x="4791" y="13506"/>
                  <a:pt x="4781" y="13502"/>
                  <a:pt x="4756" y="13514"/>
                </a:cubicBezTo>
                <a:cubicBezTo>
                  <a:pt x="4766" y="13518"/>
                  <a:pt x="4776" y="13522"/>
                  <a:pt x="4786" y="13526"/>
                </a:cubicBezTo>
                <a:close/>
                <a:moveTo>
                  <a:pt x="4691" y="13529"/>
                </a:moveTo>
                <a:cubicBezTo>
                  <a:pt x="4692" y="13521"/>
                  <a:pt x="4692" y="13513"/>
                  <a:pt x="4693" y="13505"/>
                </a:cubicBezTo>
                <a:cubicBezTo>
                  <a:pt x="4672" y="13500"/>
                  <a:pt x="4651" y="13503"/>
                  <a:pt x="4631" y="13514"/>
                </a:cubicBezTo>
                <a:cubicBezTo>
                  <a:pt x="4653" y="13511"/>
                  <a:pt x="4673" y="13516"/>
                  <a:pt x="4691" y="1352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0" name="꙱ Chad (Republic of Chad) (TD) (H)">
            <a:extLst>
              <a:ext uri="{FF2B5EF4-FFF2-40B4-BE49-F238E27FC236}">
                <a16:creationId xmlns:a16="http://schemas.microsoft.com/office/drawing/2014/main" id="{4F464F9B-A31A-43B4-AFE6-6100678401D5}"/>
              </a:ext>
            </a:extLst>
          </p:cNvPr>
          <p:cNvSpPr>
            <a:spLocks/>
          </p:cNvSpPr>
          <p:nvPr/>
        </p:nvSpPr>
        <p:spPr bwMode="auto">
          <a:xfrm>
            <a:off x="4737847" y="1688693"/>
            <a:ext cx="270642" cy="467539"/>
          </a:xfrm>
          <a:custGeom>
            <a:avLst/>
            <a:gdLst>
              <a:gd name="T0" fmla="*/ 3255 w 3281"/>
              <a:gd name="T1" fmla="*/ 1391 h 5665"/>
              <a:gd name="T2" fmla="*/ 3281 w 3281"/>
              <a:gd name="T3" fmla="*/ 2749 h 5665"/>
              <a:gd name="T4" fmla="*/ 3126 w 3281"/>
              <a:gd name="T5" fmla="*/ 2740 h 5665"/>
              <a:gd name="T6" fmla="*/ 3001 w 3281"/>
              <a:gd name="T7" fmla="*/ 2759 h 5665"/>
              <a:gd name="T8" fmla="*/ 2944 w 3281"/>
              <a:gd name="T9" fmla="*/ 2963 h 5665"/>
              <a:gd name="T10" fmla="*/ 2813 w 3281"/>
              <a:gd name="T11" fmla="*/ 3134 h 5665"/>
              <a:gd name="T12" fmla="*/ 2842 w 3281"/>
              <a:gd name="T13" fmla="*/ 3298 h 5665"/>
              <a:gd name="T14" fmla="*/ 2745 w 3281"/>
              <a:gd name="T15" fmla="*/ 3550 h 5665"/>
              <a:gd name="T16" fmla="*/ 2695 w 3281"/>
              <a:gd name="T17" fmla="*/ 3657 h 5665"/>
              <a:gd name="T18" fmla="*/ 2619 w 3281"/>
              <a:gd name="T19" fmla="*/ 3782 h 5665"/>
              <a:gd name="T20" fmla="*/ 2804 w 3281"/>
              <a:gd name="T21" fmla="*/ 3828 h 5665"/>
              <a:gd name="T22" fmla="*/ 2802 w 3281"/>
              <a:gd name="T23" fmla="*/ 3922 h 5665"/>
              <a:gd name="T24" fmla="*/ 2824 w 3281"/>
              <a:gd name="T25" fmla="*/ 4055 h 5665"/>
              <a:gd name="T26" fmla="*/ 2857 w 3281"/>
              <a:gd name="T27" fmla="*/ 4041 h 5665"/>
              <a:gd name="T28" fmla="*/ 2911 w 3281"/>
              <a:gd name="T29" fmla="*/ 4255 h 5665"/>
              <a:gd name="T30" fmla="*/ 2971 w 3281"/>
              <a:gd name="T31" fmla="*/ 4300 h 5665"/>
              <a:gd name="T32" fmla="*/ 2959 w 3281"/>
              <a:gd name="T33" fmla="*/ 4462 h 5665"/>
              <a:gd name="T34" fmla="*/ 2762 w 3281"/>
              <a:gd name="T35" fmla="*/ 4462 h 5665"/>
              <a:gd name="T36" fmla="*/ 2661 w 3281"/>
              <a:gd name="T37" fmla="*/ 4524 h 5665"/>
              <a:gd name="T38" fmla="*/ 2588 w 3281"/>
              <a:gd name="T39" fmla="*/ 4635 h 5665"/>
              <a:gd name="T40" fmla="*/ 2416 w 3281"/>
              <a:gd name="T41" fmla="*/ 4846 h 5665"/>
              <a:gd name="T42" fmla="*/ 2335 w 3281"/>
              <a:gd name="T43" fmla="*/ 4959 h 5665"/>
              <a:gd name="T44" fmla="*/ 1931 w 3281"/>
              <a:gd name="T45" fmla="*/ 5133 h 5665"/>
              <a:gd name="T46" fmla="*/ 1709 w 3281"/>
              <a:gd name="T47" fmla="*/ 5192 h 5665"/>
              <a:gd name="T48" fmla="*/ 1763 w 3281"/>
              <a:gd name="T49" fmla="*/ 5302 h 5665"/>
              <a:gd name="T50" fmla="*/ 1652 w 3281"/>
              <a:gd name="T51" fmla="*/ 5439 h 5665"/>
              <a:gd name="T52" fmla="*/ 1462 w 3281"/>
              <a:gd name="T53" fmla="*/ 5489 h 5665"/>
              <a:gd name="T54" fmla="*/ 1185 w 3281"/>
              <a:gd name="T55" fmla="*/ 5566 h 5665"/>
              <a:gd name="T56" fmla="*/ 1061 w 3281"/>
              <a:gd name="T57" fmla="*/ 5659 h 5665"/>
              <a:gd name="T58" fmla="*/ 981 w 3281"/>
              <a:gd name="T59" fmla="*/ 5540 h 5665"/>
              <a:gd name="T60" fmla="*/ 901 w 3281"/>
              <a:gd name="T61" fmla="*/ 5619 h 5665"/>
              <a:gd name="T62" fmla="*/ 780 w 3281"/>
              <a:gd name="T63" fmla="*/ 5643 h 5665"/>
              <a:gd name="T64" fmla="*/ 650 w 3281"/>
              <a:gd name="T65" fmla="*/ 5665 h 5665"/>
              <a:gd name="T66" fmla="*/ 658 w 3281"/>
              <a:gd name="T67" fmla="*/ 5587 h 5665"/>
              <a:gd name="T68" fmla="*/ 488 w 3281"/>
              <a:gd name="T69" fmla="*/ 5254 h 5665"/>
              <a:gd name="T70" fmla="*/ 248 w 3281"/>
              <a:gd name="T71" fmla="*/ 5014 h 5665"/>
              <a:gd name="T72" fmla="*/ 222 w 3281"/>
              <a:gd name="T73" fmla="*/ 4820 h 5665"/>
              <a:gd name="T74" fmla="*/ 454 w 3281"/>
              <a:gd name="T75" fmla="*/ 4800 h 5665"/>
              <a:gd name="T76" fmla="*/ 548 w 3281"/>
              <a:gd name="T77" fmla="*/ 4788 h 5665"/>
              <a:gd name="T78" fmla="*/ 701 w 3281"/>
              <a:gd name="T79" fmla="*/ 4786 h 5665"/>
              <a:gd name="T80" fmla="*/ 499 w 3281"/>
              <a:gd name="T81" fmla="*/ 4426 h 5665"/>
              <a:gd name="T82" fmla="*/ 494 w 3281"/>
              <a:gd name="T83" fmla="*/ 4031 h 5665"/>
              <a:gd name="T84" fmla="*/ 459 w 3281"/>
              <a:gd name="T85" fmla="*/ 3988 h 5665"/>
              <a:gd name="T86" fmla="*/ 403 w 3281"/>
              <a:gd name="T87" fmla="*/ 3827 h 5665"/>
              <a:gd name="T88" fmla="*/ 194 w 3281"/>
              <a:gd name="T89" fmla="*/ 3681 h 5665"/>
              <a:gd name="T90" fmla="*/ 196 w 3281"/>
              <a:gd name="T91" fmla="*/ 3685 h 5665"/>
              <a:gd name="T92" fmla="*/ 51 w 3281"/>
              <a:gd name="T93" fmla="*/ 3468 h 5665"/>
              <a:gd name="T94" fmla="*/ 21 w 3281"/>
              <a:gd name="T95" fmla="*/ 3359 h 5665"/>
              <a:gd name="T96" fmla="*/ 2 w 3281"/>
              <a:gd name="T97" fmla="*/ 3207 h 5665"/>
              <a:gd name="T98" fmla="*/ 23 w 3281"/>
              <a:gd name="T99" fmla="*/ 3184 h 5665"/>
              <a:gd name="T100" fmla="*/ 89 w 3281"/>
              <a:gd name="T101" fmla="*/ 3100 h 5665"/>
              <a:gd name="T102" fmla="*/ 134 w 3281"/>
              <a:gd name="T103" fmla="*/ 2972 h 5665"/>
              <a:gd name="T104" fmla="*/ 609 w 3281"/>
              <a:gd name="T105" fmla="*/ 2316 h 5665"/>
              <a:gd name="T106" fmla="*/ 642 w 3281"/>
              <a:gd name="T107" fmla="*/ 1974 h 5665"/>
              <a:gd name="T108" fmla="*/ 667 w 3281"/>
              <a:gd name="T109" fmla="*/ 1489 h 5665"/>
              <a:gd name="T110" fmla="*/ 756 w 3281"/>
              <a:gd name="T111" fmla="*/ 1103 h 5665"/>
              <a:gd name="T112" fmla="*/ 643 w 3281"/>
              <a:gd name="T113" fmla="*/ 937 h 5665"/>
              <a:gd name="T114" fmla="*/ 648 w 3281"/>
              <a:gd name="T115" fmla="*/ 868 h 5665"/>
              <a:gd name="T116" fmla="*/ 535 w 3281"/>
              <a:gd name="T117" fmla="*/ 683 h 5665"/>
              <a:gd name="T118" fmla="*/ 520 w 3281"/>
              <a:gd name="T119" fmla="*/ 565 h 5665"/>
              <a:gd name="T120" fmla="*/ 456 w 3281"/>
              <a:gd name="T121" fmla="*/ 163 h 5665"/>
              <a:gd name="T122" fmla="*/ 798 w 3281"/>
              <a:gd name="T123" fmla="*/ 0 h 5665"/>
              <a:gd name="T124" fmla="*/ 3255 w 3281"/>
              <a:gd name="T125" fmla="*/ 1391 h 5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81" h="5665">
                <a:moveTo>
                  <a:pt x="3255" y="1391"/>
                </a:moveTo>
                <a:lnTo>
                  <a:pt x="3281" y="2749"/>
                </a:lnTo>
                <a:cubicBezTo>
                  <a:pt x="3231" y="2734"/>
                  <a:pt x="3177" y="2714"/>
                  <a:pt x="3126" y="2740"/>
                </a:cubicBezTo>
                <a:cubicBezTo>
                  <a:pt x="3086" y="2761"/>
                  <a:pt x="3042" y="2739"/>
                  <a:pt x="3001" y="2759"/>
                </a:cubicBezTo>
                <a:cubicBezTo>
                  <a:pt x="2901" y="2809"/>
                  <a:pt x="3007" y="2883"/>
                  <a:pt x="2944" y="2963"/>
                </a:cubicBezTo>
                <a:cubicBezTo>
                  <a:pt x="2894" y="3027"/>
                  <a:pt x="2885" y="3096"/>
                  <a:pt x="2813" y="3134"/>
                </a:cubicBezTo>
                <a:cubicBezTo>
                  <a:pt x="2768" y="3158"/>
                  <a:pt x="2811" y="3267"/>
                  <a:pt x="2842" y="3298"/>
                </a:cubicBezTo>
                <a:cubicBezTo>
                  <a:pt x="2738" y="3382"/>
                  <a:pt x="2671" y="3410"/>
                  <a:pt x="2745" y="3550"/>
                </a:cubicBezTo>
                <a:cubicBezTo>
                  <a:pt x="2774" y="3604"/>
                  <a:pt x="2738" y="3626"/>
                  <a:pt x="2695" y="3657"/>
                </a:cubicBezTo>
                <a:cubicBezTo>
                  <a:pt x="2648" y="3690"/>
                  <a:pt x="2639" y="3735"/>
                  <a:pt x="2619" y="3782"/>
                </a:cubicBezTo>
                <a:cubicBezTo>
                  <a:pt x="2660" y="3891"/>
                  <a:pt x="2736" y="3789"/>
                  <a:pt x="2804" y="3828"/>
                </a:cubicBezTo>
                <a:cubicBezTo>
                  <a:pt x="2844" y="3852"/>
                  <a:pt x="2783" y="3890"/>
                  <a:pt x="2802" y="3922"/>
                </a:cubicBezTo>
                <a:cubicBezTo>
                  <a:pt x="2825" y="3960"/>
                  <a:pt x="2837" y="4011"/>
                  <a:pt x="2824" y="4055"/>
                </a:cubicBezTo>
                <a:cubicBezTo>
                  <a:pt x="2824" y="4055"/>
                  <a:pt x="2854" y="4042"/>
                  <a:pt x="2857" y="4041"/>
                </a:cubicBezTo>
                <a:cubicBezTo>
                  <a:pt x="2900" y="4111"/>
                  <a:pt x="2780" y="4179"/>
                  <a:pt x="2911" y="4255"/>
                </a:cubicBezTo>
                <a:cubicBezTo>
                  <a:pt x="2935" y="4269"/>
                  <a:pt x="2959" y="4280"/>
                  <a:pt x="2971" y="4300"/>
                </a:cubicBezTo>
                <a:cubicBezTo>
                  <a:pt x="3004" y="4356"/>
                  <a:pt x="2934" y="4407"/>
                  <a:pt x="2959" y="4462"/>
                </a:cubicBezTo>
                <a:cubicBezTo>
                  <a:pt x="2959" y="4462"/>
                  <a:pt x="2879" y="4369"/>
                  <a:pt x="2762" y="4462"/>
                </a:cubicBezTo>
                <a:cubicBezTo>
                  <a:pt x="2728" y="4487"/>
                  <a:pt x="2697" y="4515"/>
                  <a:pt x="2661" y="4524"/>
                </a:cubicBezTo>
                <a:cubicBezTo>
                  <a:pt x="2603" y="4538"/>
                  <a:pt x="2565" y="4586"/>
                  <a:pt x="2588" y="4635"/>
                </a:cubicBezTo>
                <a:cubicBezTo>
                  <a:pt x="2613" y="4686"/>
                  <a:pt x="2464" y="4785"/>
                  <a:pt x="2416" y="4846"/>
                </a:cubicBezTo>
                <a:cubicBezTo>
                  <a:pt x="2388" y="4881"/>
                  <a:pt x="2364" y="4922"/>
                  <a:pt x="2335" y="4959"/>
                </a:cubicBezTo>
                <a:cubicBezTo>
                  <a:pt x="2240" y="5076"/>
                  <a:pt x="2079" y="5135"/>
                  <a:pt x="1931" y="5133"/>
                </a:cubicBezTo>
                <a:cubicBezTo>
                  <a:pt x="1892" y="5132"/>
                  <a:pt x="1704" y="5132"/>
                  <a:pt x="1709" y="5192"/>
                </a:cubicBezTo>
                <a:cubicBezTo>
                  <a:pt x="1713" y="5245"/>
                  <a:pt x="1824" y="5206"/>
                  <a:pt x="1763" y="5302"/>
                </a:cubicBezTo>
                <a:cubicBezTo>
                  <a:pt x="1732" y="5348"/>
                  <a:pt x="1671" y="5404"/>
                  <a:pt x="1652" y="5439"/>
                </a:cubicBezTo>
                <a:cubicBezTo>
                  <a:pt x="1615" y="5510"/>
                  <a:pt x="1541" y="5489"/>
                  <a:pt x="1462" y="5489"/>
                </a:cubicBezTo>
                <a:cubicBezTo>
                  <a:pt x="1317" y="5489"/>
                  <a:pt x="1308" y="5493"/>
                  <a:pt x="1185" y="5566"/>
                </a:cubicBezTo>
                <a:cubicBezTo>
                  <a:pt x="1148" y="5589"/>
                  <a:pt x="1099" y="5627"/>
                  <a:pt x="1061" y="5659"/>
                </a:cubicBezTo>
                <a:cubicBezTo>
                  <a:pt x="1033" y="5618"/>
                  <a:pt x="994" y="5590"/>
                  <a:pt x="981" y="5540"/>
                </a:cubicBezTo>
                <a:cubicBezTo>
                  <a:pt x="937" y="5555"/>
                  <a:pt x="941" y="5607"/>
                  <a:pt x="901" y="5619"/>
                </a:cubicBezTo>
                <a:cubicBezTo>
                  <a:pt x="858" y="5633"/>
                  <a:pt x="818" y="5639"/>
                  <a:pt x="780" y="5643"/>
                </a:cubicBezTo>
                <a:cubicBezTo>
                  <a:pt x="736" y="5648"/>
                  <a:pt x="694" y="5652"/>
                  <a:pt x="650" y="5665"/>
                </a:cubicBezTo>
                <a:cubicBezTo>
                  <a:pt x="667" y="5644"/>
                  <a:pt x="676" y="5618"/>
                  <a:pt x="658" y="5587"/>
                </a:cubicBezTo>
                <a:cubicBezTo>
                  <a:pt x="589" y="5474"/>
                  <a:pt x="619" y="5378"/>
                  <a:pt x="488" y="5254"/>
                </a:cubicBezTo>
                <a:cubicBezTo>
                  <a:pt x="406" y="5175"/>
                  <a:pt x="323" y="5100"/>
                  <a:pt x="248" y="5014"/>
                </a:cubicBezTo>
                <a:cubicBezTo>
                  <a:pt x="172" y="4928"/>
                  <a:pt x="165" y="4912"/>
                  <a:pt x="222" y="4820"/>
                </a:cubicBezTo>
                <a:cubicBezTo>
                  <a:pt x="268" y="4745"/>
                  <a:pt x="364" y="4804"/>
                  <a:pt x="454" y="4800"/>
                </a:cubicBezTo>
                <a:cubicBezTo>
                  <a:pt x="489" y="4799"/>
                  <a:pt x="515" y="4791"/>
                  <a:pt x="548" y="4788"/>
                </a:cubicBezTo>
                <a:cubicBezTo>
                  <a:pt x="589" y="4808"/>
                  <a:pt x="652" y="4828"/>
                  <a:pt x="701" y="4786"/>
                </a:cubicBezTo>
                <a:cubicBezTo>
                  <a:pt x="576" y="4717"/>
                  <a:pt x="514" y="4563"/>
                  <a:pt x="499" y="4426"/>
                </a:cubicBezTo>
                <a:cubicBezTo>
                  <a:pt x="487" y="4325"/>
                  <a:pt x="573" y="4106"/>
                  <a:pt x="494" y="4031"/>
                </a:cubicBezTo>
                <a:cubicBezTo>
                  <a:pt x="455" y="3994"/>
                  <a:pt x="462" y="4026"/>
                  <a:pt x="459" y="3988"/>
                </a:cubicBezTo>
                <a:cubicBezTo>
                  <a:pt x="456" y="3950"/>
                  <a:pt x="451" y="3840"/>
                  <a:pt x="403" y="3827"/>
                </a:cubicBezTo>
                <a:cubicBezTo>
                  <a:pt x="268" y="3790"/>
                  <a:pt x="415" y="3681"/>
                  <a:pt x="194" y="3681"/>
                </a:cubicBezTo>
                <a:cubicBezTo>
                  <a:pt x="195" y="3683"/>
                  <a:pt x="195" y="3684"/>
                  <a:pt x="196" y="3685"/>
                </a:cubicBezTo>
                <a:cubicBezTo>
                  <a:pt x="161" y="3663"/>
                  <a:pt x="71" y="3510"/>
                  <a:pt x="51" y="3468"/>
                </a:cubicBezTo>
                <a:cubicBezTo>
                  <a:pt x="34" y="3432"/>
                  <a:pt x="27" y="3398"/>
                  <a:pt x="21" y="3359"/>
                </a:cubicBezTo>
                <a:cubicBezTo>
                  <a:pt x="10" y="3277"/>
                  <a:pt x="0" y="3217"/>
                  <a:pt x="2" y="3207"/>
                </a:cubicBezTo>
                <a:cubicBezTo>
                  <a:pt x="3" y="3193"/>
                  <a:pt x="16" y="3187"/>
                  <a:pt x="23" y="3184"/>
                </a:cubicBezTo>
                <a:cubicBezTo>
                  <a:pt x="78" y="3160"/>
                  <a:pt x="62" y="3117"/>
                  <a:pt x="89" y="3100"/>
                </a:cubicBezTo>
                <a:cubicBezTo>
                  <a:pt x="113" y="3083"/>
                  <a:pt x="119" y="3004"/>
                  <a:pt x="134" y="2972"/>
                </a:cubicBezTo>
                <a:cubicBezTo>
                  <a:pt x="231" y="2727"/>
                  <a:pt x="544" y="2471"/>
                  <a:pt x="609" y="2316"/>
                </a:cubicBezTo>
                <a:cubicBezTo>
                  <a:pt x="642" y="2237"/>
                  <a:pt x="635" y="2085"/>
                  <a:pt x="642" y="1974"/>
                </a:cubicBezTo>
                <a:cubicBezTo>
                  <a:pt x="649" y="1774"/>
                  <a:pt x="658" y="1651"/>
                  <a:pt x="667" y="1489"/>
                </a:cubicBezTo>
                <a:cubicBezTo>
                  <a:pt x="681" y="1173"/>
                  <a:pt x="752" y="1171"/>
                  <a:pt x="756" y="1103"/>
                </a:cubicBezTo>
                <a:cubicBezTo>
                  <a:pt x="757" y="1023"/>
                  <a:pt x="654" y="977"/>
                  <a:pt x="643" y="937"/>
                </a:cubicBezTo>
                <a:cubicBezTo>
                  <a:pt x="636" y="914"/>
                  <a:pt x="657" y="893"/>
                  <a:pt x="648" y="868"/>
                </a:cubicBezTo>
                <a:cubicBezTo>
                  <a:pt x="592" y="764"/>
                  <a:pt x="561" y="736"/>
                  <a:pt x="535" y="683"/>
                </a:cubicBezTo>
                <a:cubicBezTo>
                  <a:pt x="523" y="656"/>
                  <a:pt x="517" y="637"/>
                  <a:pt x="520" y="565"/>
                </a:cubicBezTo>
                <a:cubicBezTo>
                  <a:pt x="517" y="460"/>
                  <a:pt x="473" y="250"/>
                  <a:pt x="456" y="163"/>
                </a:cubicBezTo>
                <a:lnTo>
                  <a:pt x="798" y="0"/>
                </a:lnTo>
                <a:lnTo>
                  <a:pt x="3255" y="1391"/>
                </a:ln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1" name="꙱ Central African Republic (CF) (H)">
            <a:extLst>
              <a:ext uri="{FF2B5EF4-FFF2-40B4-BE49-F238E27FC236}">
                <a16:creationId xmlns:a16="http://schemas.microsoft.com/office/drawing/2014/main" id="{A1CD7229-2B44-4C7B-9B6B-41E0D3F4CCFA}"/>
              </a:ext>
            </a:extLst>
          </p:cNvPr>
          <p:cNvSpPr>
            <a:spLocks/>
          </p:cNvSpPr>
          <p:nvPr/>
        </p:nvSpPr>
        <p:spPr bwMode="auto">
          <a:xfrm>
            <a:off x="4759540" y="2053022"/>
            <a:ext cx="341918" cy="258024"/>
          </a:xfrm>
          <a:custGeom>
            <a:avLst/>
            <a:gdLst>
              <a:gd name="T0" fmla="*/ 2888 w 4152"/>
              <a:gd name="T1" fmla="*/ 733 h 3131"/>
              <a:gd name="T2" fmla="*/ 2900 w 4152"/>
              <a:gd name="T3" fmla="*/ 813 h 3131"/>
              <a:gd name="T4" fmla="*/ 3186 w 4152"/>
              <a:gd name="T5" fmla="*/ 993 h 3131"/>
              <a:gd name="T6" fmla="*/ 3427 w 4152"/>
              <a:gd name="T7" fmla="*/ 1121 h 3131"/>
              <a:gd name="T8" fmla="*/ 3536 w 4152"/>
              <a:gd name="T9" fmla="*/ 1334 h 3131"/>
              <a:gd name="T10" fmla="*/ 3728 w 4152"/>
              <a:gd name="T11" fmla="*/ 1499 h 3131"/>
              <a:gd name="T12" fmla="*/ 3838 w 4152"/>
              <a:gd name="T13" fmla="*/ 1691 h 3131"/>
              <a:gd name="T14" fmla="*/ 4091 w 4152"/>
              <a:gd name="T15" fmla="*/ 1989 h 3131"/>
              <a:gd name="T16" fmla="*/ 3910 w 4152"/>
              <a:gd name="T17" fmla="*/ 2127 h 3131"/>
              <a:gd name="T18" fmla="*/ 3753 w 4152"/>
              <a:gd name="T19" fmla="*/ 2074 h 3131"/>
              <a:gd name="T20" fmla="*/ 3493 w 4152"/>
              <a:gd name="T21" fmla="*/ 2069 h 3131"/>
              <a:gd name="T22" fmla="*/ 3185 w 4152"/>
              <a:gd name="T23" fmla="*/ 2114 h 3131"/>
              <a:gd name="T24" fmla="*/ 2745 w 4152"/>
              <a:gd name="T25" fmla="*/ 2215 h 3131"/>
              <a:gd name="T26" fmla="*/ 2337 w 4152"/>
              <a:gd name="T27" fmla="*/ 2405 h 3131"/>
              <a:gd name="T28" fmla="*/ 2188 w 4152"/>
              <a:gd name="T29" fmla="*/ 2399 h 3131"/>
              <a:gd name="T30" fmla="*/ 1964 w 4152"/>
              <a:gd name="T31" fmla="*/ 2329 h 3131"/>
              <a:gd name="T32" fmla="*/ 1524 w 4152"/>
              <a:gd name="T33" fmla="*/ 2182 h 3131"/>
              <a:gd name="T34" fmla="*/ 1348 w 4152"/>
              <a:gd name="T35" fmla="*/ 2416 h 3131"/>
              <a:gd name="T36" fmla="*/ 1369 w 4152"/>
              <a:gd name="T37" fmla="*/ 2598 h 3131"/>
              <a:gd name="T38" fmla="*/ 1210 w 4152"/>
              <a:gd name="T39" fmla="*/ 2671 h 3131"/>
              <a:gd name="T40" fmla="*/ 878 w 4152"/>
              <a:gd name="T41" fmla="*/ 2669 h 3131"/>
              <a:gd name="T42" fmla="*/ 702 w 4152"/>
              <a:gd name="T43" fmla="*/ 2921 h 3131"/>
              <a:gd name="T44" fmla="*/ 580 w 4152"/>
              <a:gd name="T45" fmla="*/ 2945 h 3131"/>
              <a:gd name="T46" fmla="*/ 293 w 4152"/>
              <a:gd name="T47" fmla="*/ 2491 h 3131"/>
              <a:gd name="T48" fmla="*/ 168 w 4152"/>
              <a:gd name="T49" fmla="*/ 2298 h 3131"/>
              <a:gd name="T50" fmla="*/ 93 w 4152"/>
              <a:gd name="T51" fmla="*/ 2044 h 3131"/>
              <a:gd name="T52" fmla="*/ 74 w 4152"/>
              <a:gd name="T53" fmla="*/ 1805 h 3131"/>
              <a:gd name="T54" fmla="*/ 390 w 4152"/>
              <a:gd name="T55" fmla="*/ 1250 h 3131"/>
              <a:gd name="T56" fmla="*/ 641 w 4152"/>
              <a:gd name="T57" fmla="*/ 1204 h 3131"/>
              <a:gd name="T58" fmla="*/ 801 w 4152"/>
              <a:gd name="T59" fmla="*/ 1244 h 3131"/>
              <a:gd name="T60" fmla="*/ 1202 w 4152"/>
              <a:gd name="T61" fmla="*/ 1074 h 3131"/>
              <a:gd name="T62" fmla="*/ 1521 w 4152"/>
              <a:gd name="T63" fmla="*/ 837 h 3131"/>
              <a:gd name="T64" fmla="*/ 1671 w 4152"/>
              <a:gd name="T65" fmla="*/ 718 h 3131"/>
              <a:gd name="T66" fmla="*/ 2221 w 4152"/>
              <a:gd name="T67" fmla="*/ 366 h 3131"/>
              <a:gd name="T68" fmla="*/ 2401 w 4152"/>
              <a:gd name="T69" fmla="*/ 109 h 3131"/>
              <a:gd name="T70" fmla="*/ 2699 w 4152"/>
              <a:gd name="T71" fmla="*/ 47 h 3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152" h="3131">
                <a:moveTo>
                  <a:pt x="2961" y="548"/>
                </a:moveTo>
                <a:cubicBezTo>
                  <a:pt x="2956" y="663"/>
                  <a:pt x="2877" y="671"/>
                  <a:pt x="2888" y="733"/>
                </a:cubicBezTo>
                <a:lnTo>
                  <a:pt x="2921" y="721"/>
                </a:lnTo>
                <a:cubicBezTo>
                  <a:pt x="2929" y="754"/>
                  <a:pt x="2911" y="784"/>
                  <a:pt x="2900" y="813"/>
                </a:cubicBezTo>
                <a:cubicBezTo>
                  <a:pt x="2966" y="825"/>
                  <a:pt x="3043" y="808"/>
                  <a:pt x="3104" y="842"/>
                </a:cubicBezTo>
                <a:cubicBezTo>
                  <a:pt x="3174" y="879"/>
                  <a:pt x="3055" y="965"/>
                  <a:pt x="3186" y="993"/>
                </a:cubicBezTo>
                <a:cubicBezTo>
                  <a:pt x="3227" y="1003"/>
                  <a:pt x="3285" y="996"/>
                  <a:pt x="3320" y="1022"/>
                </a:cubicBezTo>
                <a:cubicBezTo>
                  <a:pt x="3361" y="1054"/>
                  <a:pt x="3382" y="1088"/>
                  <a:pt x="3427" y="1121"/>
                </a:cubicBezTo>
                <a:cubicBezTo>
                  <a:pt x="3496" y="1173"/>
                  <a:pt x="3443" y="1213"/>
                  <a:pt x="3442" y="1239"/>
                </a:cubicBezTo>
                <a:cubicBezTo>
                  <a:pt x="3441" y="1283"/>
                  <a:pt x="3503" y="1314"/>
                  <a:pt x="3536" y="1334"/>
                </a:cubicBezTo>
                <a:cubicBezTo>
                  <a:pt x="3573" y="1356"/>
                  <a:pt x="3612" y="1379"/>
                  <a:pt x="3650" y="1399"/>
                </a:cubicBezTo>
                <a:cubicBezTo>
                  <a:pt x="3723" y="1436"/>
                  <a:pt x="3701" y="1456"/>
                  <a:pt x="3728" y="1499"/>
                </a:cubicBezTo>
                <a:cubicBezTo>
                  <a:pt x="3747" y="1529"/>
                  <a:pt x="3828" y="1545"/>
                  <a:pt x="3806" y="1589"/>
                </a:cubicBezTo>
                <a:cubicBezTo>
                  <a:pt x="3778" y="1651"/>
                  <a:pt x="3801" y="1657"/>
                  <a:pt x="3838" y="1691"/>
                </a:cubicBezTo>
                <a:cubicBezTo>
                  <a:pt x="3871" y="1723"/>
                  <a:pt x="3833" y="1750"/>
                  <a:pt x="3890" y="1788"/>
                </a:cubicBezTo>
                <a:cubicBezTo>
                  <a:pt x="3985" y="1849"/>
                  <a:pt x="4111" y="1854"/>
                  <a:pt x="4091" y="1989"/>
                </a:cubicBezTo>
                <a:cubicBezTo>
                  <a:pt x="4088" y="2049"/>
                  <a:pt x="4130" y="2087"/>
                  <a:pt x="4152" y="2136"/>
                </a:cubicBezTo>
                <a:cubicBezTo>
                  <a:pt x="3996" y="2027"/>
                  <a:pt x="4009" y="2145"/>
                  <a:pt x="3910" y="2127"/>
                </a:cubicBezTo>
                <a:cubicBezTo>
                  <a:pt x="3880" y="2122"/>
                  <a:pt x="3857" y="2135"/>
                  <a:pt x="3827" y="2120"/>
                </a:cubicBezTo>
                <a:cubicBezTo>
                  <a:pt x="3802" y="2107"/>
                  <a:pt x="3776" y="2085"/>
                  <a:pt x="3753" y="2074"/>
                </a:cubicBezTo>
                <a:cubicBezTo>
                  <a:pt x="3700" y="2049"/>
                  <a:pt x="3655" y="2105"/>
                  <a:pt x="3607" y="2057"/>
                </a:cubicBezTo>
                <a:cubicBezTo>
                  <a:pt x="3556" y="2007"/>
                  <a:pt x="3491" y="2021"/>
                  <a:pt x="3493" y="2069"/>
                </a:cubicBezTo>
                <a:cubicBezTo>
                  <a:pt x="3503" y="2162"/>
                  <a:pt x="3368" y="2171"/>
                  <a:pt x="3304" y="2177"/>
                </a:cubicBezTo>
                <a:cubicBezTo>
                  <a:pt x="3254" y="2182"/>
                  <a:pt x="3237" y="2111"/>
                  <a:pt x="3185" y="2114"/>
                </a:cubicBezTo>
                <a:cubicBezTo>
                  <a:pt x="3200" y="2196"/>
                  <a:pt x="2950" y="2229"/>
                  <a:pt x="2914" y="2263"/>
                </a:cubicBezTo>
                <a:cubicBezTo>
                  <a:pt x="2828" y="2344"/>
                  <a:pt x="2810" y="2212"/>
                  <a:pt x="2745" y="2215"/>
                </a:cubicBezTo>
                <a:cubicBezTo>
                  <a:pt x="2621" y="2221"/>
                  <a:pt x="2665" y="2461"/>
                  <a:pt x="2545" y="2462"/>
                </a:cubicBezTo>
                <a:cubicBezTo>
                  <a:pt x="2480" y="2465"/>
                  <a:pt x="2405" y="2411"/>
                  <a:pt x="2337" y="2405"/>
                </a:cubicBezTo>
                <a:cubicBezTo>
                  <a:pt x="2291" y="2402"/>
                  <a:pt x="2292" y="2433"/>
                  <a:pt x="2247" y="2407"/>
                </a:cubicBezTo>
                <a:cubicBezTo>
                  <a:pt x="2220" y="2393"/>
                  <a:pt x="2214" y="2398"/>
                  <a:pt x="2188" y="2399"/>
                </a:cubicBezTo>
                <a:cubicBezTo>
                  <a:pt x="2158" y="2400"/>
                  <a:pt x="2147" y="2366"/>
                  <a:pt x="2120" y="2358"/>
                </a:cubicBezTo>
                <a:cubicBezTo>
                  <a:pt x="2072" y="2343"/>
                  <a:pt x="1988" y="2387"/>
                  <a:pt x="1964" y="2329"/>
                </a:cubicBezTo>
                <a:cubicBezTo>
                  <a:pt x="1935" y="2257"/>
                  <a:pt x="1863" y="2172"/>
                  <a:pt x="1785" y="2155"/>
                </a:cubicBezTo>
                <a:cubicBezTo>
                  <a:pt x="1746" y="2153"/>
                  <a:pt x="1673" y="2028"/>
                  <a:pt x="1524" y="2182"/>
                </a:cubicBezTo>
                <a:cubicBezTo>
                  <a:pt x="1475" y="2240"/>
                  <a:pt x="1460" y="2275"/>
                  <a:pt x="1429" y="2336"/>
                </a:cubicBezTo>
                <a:cubicBezTo>
                  <a:pt x="1409" y="2373"/>
                  <a:pt x="1336" y="2373"/>
                  <a:pt x="1348" y="2416"/>
                </a:cubicBezTo>
                <a:cubicBezTo>
                  <a:pt x="1356" y="2444"/>
                  <a:pt x="1374" y="2468"/>
                  <a:pt x="1378" y="2497"/>
                </a:cubicBezTo>
                <a:cubicBezTo>
                  <a:pt x="1384" y="2530"/>
                  <a:pt x="1368" y="2565"/>
                  <a:pt x="1369" y="2598"/>
                </a:cubicBezTo>
                <a:cubicBezTo>
                  <a:pt x="1370" y="2629"/>
                  <a:pt x="1373" y="2660"/>
                  <a:pt x="1374" y="2691"/>
                </a:cubicBezTo>
                <a:cubicBezTo>
                  <a:pt x="1353" y="2639"/>
                  <a:pt x="1273" y="2660"/>
                  <a:pt x="1210" y="2671"/>
                </a:cubicBezTo>
                <a:cubicBezTo>
                  <a:pt x="1146" y="2681"/>
                  <a:pt x="1106" y="2657"/>
                  <a:pt x="1052" y="2631"/>
                </a:cubicBezTo>
                <a:cubicBezTo>
                  <a:pt x="982" y="2599"/>
                  <a:pt x="938" y="2659"/>
                  <a:pt x="878" y="2669"/>
                </a:cubicBezTo>
                <a:cubicBezTo>
                  <a:pt x="816" y="2679"/>
                  <a:pt x="777" y="2660"/>
                  <a:pt x="743" y="2693"/>
                </a:cubicBezTo>
                <a:cubicBezTo>
                  <a:pt x="698" y="2722"/>
                  <a:pt x="716" y="2876"/>
                  <a:pt x="702" y="2921"/>
                </a:cubicBezTo>
                <a:cubicBezTo>
                  <a:pt x="692" y="2964"/>
                  <a:pt x="666" y="3042"/>
                  <a:pt x="610" y="3131"/>
                </a:cubicBezTo>
                <a:lnTo>
                  <a:pt x="580" y="2945"/>
                </a:lnTo>
                <a:cubicBezTo>
                  <a:pt x="575" y="2828"/>
                  <a:pt x="519" y="2842"/>
                  <a:pt x="440" y="2779"/>
                </a:cubicBezTo>
                <a:cubicBezTo>
                  <a:pt x="422" y="2765"/>
                  <a:pt x="190" y="2493"/>
                  <a:pt x="293" y="2491"/>
                </a:cubicBezTo>
                <a:cubicBezTo>
                  <a:pt x="264" y="2470"/>
                  <a:pt x="246" y="2420"/>
                  <a:pt x="237" y="2386"/>
                </a:cubicBezTo>
                <a:cubicBezTo>
                  <a:pt x="226" y="2339"/>
                  <a:pt x="193" y="2328"/>
                  <a:pt x="168" y="2298"/>
                </a:cubicBezTo>
                <a:cubicBezTo>
                  <a:pt x="127" y="2249"/>
                  <a:pt x="142" y="2156"/>
                  <a:pt x="133" y="2096"/>
                </a:cubicBezTo>
                <a:cubicBezTo>
                  <a:pt x="132" y="2091"/>
                  <a:pt x="97" y="2044"/>
                  <a:pt x="93" y="2044"/>
                </a:cubicBezTo>
                <a:cubicBezTo>
                  <a:pt x="111" y="2015"/>
                  <a:pt x="113" y="1987"/>
                  <a:pt x="116" y="1954"/>
                </a:cubicBezTo>
                <a:cubicBezTo>
                  <a:pt x="123" y="1882"/>
                  <a:pt x="128" y="1827"/>
                  <a:pt x="74" y="1805"/>
                </a:cubicBezTo>
                <a:cubicBezTo>
                  <a:pt x="0" y="1775"/>
                  <a:pt x="129" y="1723"/>
                  <a:pt x="154" y="1671"/>
                </a:cubicBezTo>
                <a:cubicBezTo>
                  <a:pt x="200" y="1574"/>
                  <a:pt x="325" y="1278"/>
                  <a:pt x="390" y="1250"/>
                </a:cubicBezTo>
                <a:cubicBezTo>
                  <a:pt x="427" y="1238"/>
                  <a:pt x="467" y="1235"/>
                  <a:pt x="520" y="1228"/>
                </a:cubicBezTo>
                <a:cubicBezTo>
                  <a:pt x="573" y="1223"/>
                  <a:pt x="595" y="1217"/>
                  <a:pt x="641" y="1204"/>
                </a:cubicBezTo>
                <a:cubicBezTo>
                  <a:pt x="684" y="1189"/>
                  <a:pt x="674" y="1142"/>
                  <a:pt x="721" y="1125"/>
                </a:cubicBezTo>
                <a:cubicBezTo>
                  <a:pt x="734" y="1175"/>
                  <a:pt x="772" y="1203"/>
                  <a:pt x="801" y="1244"/>
                </a:cubicBezTo>
                <a:cubicBezTo>
                  <a:pt x="836" y="1214"/>
                  <a:pt x="901" y="1164"/>
                  <a:pt x="925" y="1151"/>
                </a:cubicBezTo>
                <a:cubicBezTo>
                  <a:pt x="1008" y="1093"/>
                  <a:pt x="1064" y="1067"/>
                  <a:pt x="1202" y="1074"/>
                </a:cubicBezTo>
                <a:cubicBezTo>
                  <a:pt x="1279" y="1074"/>
                  <a:pt x="1355" y="1096"/>
                  <a:pt x="1392" y="1024"/>
                </a:cubicBezTo>
                <a:cubicBezTo>
                  <a:pt x="1419" y="974"/>
                  <a:pt x="1527" y="885"/>
                  <a:pt x="1521" y="837"/>
                </a:cubicBezTo>
                <a:cubicBezTo>
                  <a:pt x="1518" y="807"/>
                  <a:pt x="1452" y="815"/>
                  <a:pt x="1449" y="777"/>
                </a:cubicBezTo>
                <a:cubicBezTo>
                  <a:pt x="1444" y="718"/>
                  <a:pt x="1624" y="717"/>
                  <a:pt x="1671" y="718"/>
                </a:cubicBezTo>
                <a:cubicBezTo>
                  <a:pt x="1818" y="720"/>
                  <a:pt x="1979" y="662"/>
                  <a:pt x="2075" y="544"/>
                </a:cubicBezTo>
                <a:cubicBezTo>
                  <a:pt x="2125" y="481"/>
                  <a:pt x="2156" y="414"/>
                  <a:pt x="2221" y="366"/>
                </a:cubicBezTo>
                <a:cubicBezTo>
                  <a:pt x="2252" y="339"/>
                  <a:pt x="2345" y="257"/>
                  <a:pt x="2328" y="220"/>
                </a:cubicBezTo>
                <a:cubicBezTo>
                  <a:pt x="2305" y="171"/>
                  <a:pt x="2343" y="123"/>
                  <a:pt x="2401" y="109"/>
                </a:cubicBezTo>
                <a:cubicBezTo>
                  <a:pt x="2466" y="93"/>
                  <a:pt x="2515" y="12"/>
                  <a:pt x="2594" y="6"/>
                </a:cubicBezTo>
                <a:cubicBezTo>
                  <a:pt x="2640" y="0"/>
                  <a:pt x="2681" y="27"/>
                  <a:pt x="2699" y="47"/>
                </a:cubicBezTo>
                <a:cubicBezTo>
                  <a:pt x="2793" y="211"/>
                  <a:pt x="2962" y="216"/>
                  <a:pt x="2961" y="54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2" name="꙱ Cayman Islands (KY) (H)">
            <a:extLst>
              <a:ext uri="{FF2B5EF4-FFF2-40B4-BE49-F238E27FC236}">
                <a16:creationId xmlns:a16="http://schemas.microsoft.com/office/drawing/2014/main" id="{35B2B75A-522F-4938-AAB5-4DBAA181E642}"/>
              </a:ext>
            </a:extLst>
          </p:cNvPr>
          <p:cNvSpPr>
            <a:spLocks/>
          </p:cNvSpPr>
          <p:nvPr/>
        </p:nvSpPr>
        <p:spPr bwMode="auto">
          <a:xfrm>
            <a:off x="2312394" y="1808416"/>
            <a:ext cx="7231" cy="3097"/>
          </a:xfrm>
          <a:custGeom>
            <a:avLst/>
            <a:gdLst>
              <a:gd name="T0" fmla="*/ 3 w 92"/>
              <a:gd name="T1" fmla="*/ 9 h 34"/>
              <a:gd name="T2" fmla="*/ 92 w 92"/>
              <a:gd name="T3" fmla="*/ 0 h 34"/>
              <a:gd name="T4" fmla="*/ 0 w 92"/>
              <a:gd name="T5" fmla="*/ 30 h 34"/>
              <a:gd name="T6" fmla="*/ 3 w 92"/>
              <a:gd name="T7" fmla="*/ 9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2" h="34">
                <a:moveTo>
                  <a:pt x="3" y="9"/>
                </a:moveTo>
                <a:cubicBezTo>
                  <a:pt x="33" y="11"/>
                  <a:pt x="62" y="2"/>
                  <a:pt x="92" y="0"/>
                </a:cubicBezTo>
                <a:cubicBezTo>
                  <a:pt x="65" y="18"/>
                  <a:pt x="34" y="34"/>
                  <a:pt x="0" y="30"/>
                </a:cubicBezTo>
                <a:cubicBezTo>
                  <a:pt x="1" y="23"/>
                  <a:pt x="2" y="16"/>
                  <a:pt x="3" y="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3" name="꙱ Cape Verde (Republic of Cabo Verde) (CV) (H)">
            <a:extLst>
              <a:ext uri="{FF2B5EF4-FFF2-40B4-BE49-F238E27FC236}">
                <a16:creationId xmlns:a16="http://schemas.microsoft.com/office/drawing/2014/main" id="{7DD29DCD-5246-4EA4-9800-17C7D5A19ED8}"/>
              </a:ext>
            </a:extLst>
          </p:cNvPr>
          <p:cNvSpPr>
            <a:spLocks noEditPoints="1"/>
          </p:cNvSpPr>
          <p:nvPr/>
        </p:nvSpPr>
        <p:spPr bwMode="auto">
          <a:xfrm>
            <a:off x="3738949" y="1868277"/>
            <a:ext cx="73342" cy="73279"/>
          </a:xfrm>
          <a:custGeom>
            <a:avLst/>
            <a:gdLst>
              <a:gd name="T0" fmla="*/ 775 w 889"/>
              <a:gd name="T1" fmla="*/ 256 h 891"/>
              <a:gd name="T2" fmla="*/ 782 w 889"/>
              <a:gd name="T3" fmla="*/ 164 h 891"/>
              <a:gd name="T4" fmla="*/ 775 w 889"/>
              <a:gd name="T5" fmla="*/ 256 h 891"/>
              <a:gd name="T6" fmla="*/ 678 w 889"/>
              <a:gd name="T7" fmla="*/ 781 h 891"/>
              <a:gd name="T8" fmla="*/ 678 w 889"/>
              <a:gd name="T9" fmla="*/ 781 h 891"/>
              <a:gd name="T10" fmla="*/ 292 w 889"/>
              <a:gd name="T11" fmla="*/ 891 h 891"/>
              <a:gd name="T12" fmla="*/ 311 w 889"/>
              <a:gd name="T13" fmla="*/ 816 h 891"/>
              <a:gd name="T14" fmla="*/ 292 w 889"/>
              <a:gd name="T15" fmla="*/ 891 h 891"/>
              <a:gd name="T16" fmla="*/ 48 w 889"/>
              <a:gd name="T17" fmla="*/ 140 h 891"/>
              <a:gd name="T18" fmla="*/ 133 w 889"/>
              <a:gd name="T19" fmla="*/ 61 h 891"/>
              <a:gd name="T20" fmla="*/ 48 w 889"/>
              <a:gd name="T21" fmla="*/ 140 h 891"/>
              <a:gd name="T22" fmla="*/ 134 w 889"/>
              <a:gd name="T23" fmla="*/ 187 h 891"/>
              <a:gd name="T24" fmla="*/ 134 w 889"/>
              <a:gd name="T25" fmla="*/ 187 h 891"/>
              <a:gd name="T26" fmla="*/ 339 w 889"/>
              <a:gd name="T27" fmla="*/ 294 h 891"/>
              <a:gd name="T28" fmla="*/ 431 w 889"/>
              <a:gd name="T29" fmla="*/ 256 h 891"/>
              <a:gd name="T30" fmla="*/ 310 w 889"/>
              <a:gd name="T31" fmla="*/ 232 h 891"/>
              <a:gd name="T32" fmla="*/ 339 w 889"/>
              <a:gd name="T33" fmla="*/ 294 h 891"/>
              <a:gd name="T34" fmla="*/ 805 w 889"/>
              <a:gd name="T35" fmla="*/ 472 h 891"/>
              <a:gd name="T36" fmla="*/ 775 w 889"/>
              <a:gd name="T37" fmla="*/ 380 h 891"/>
              <a:gd name="T38" fmla="*/ 805 w 889"/>
              <a:gd name="T39" fmla="*/ 472 h 891"/>
              <a:gd name="T40" fmla="*/ 565 w 889"/>
              <a:gd name="T41" fmla="*/ 858 h 891"/>
              <a:gd name="T42" fmla="*/ 511 w 889"/>
              <a:gd name="T43" fmla="*/ 710 h 891"/>
              <a:gd name="T44" fmla="*/ 565 w 889"/>
              <a:gd name="T45" fmla="*/ 858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89" h="891">
                <a:moveTo>
                  <a:pt x="775" y="256"/>
                </a:moveTo>
                <a:cubicBezTo>
                  <a:pt x="795" y="227"/>
                  <a:pt x="789" y="195"/>
                  <a:pt x="782" y="164"/>
                </a:cubicBezTo>
                <a:cubicBezTo>
                  <a:pt x="749" y="190"/>
                  <a:pt x="775" y="223"/>
                  <a:pt x="775" y="256"/>
                </a:cubicBezTo>
                <a:close/>
                <a:moveTo>
                  <a:pt x="678" y="781"/>
                </a:moveTo>
                <a:cubicBezTo>
                  <a:pt x="763" y="693"/>
                  <a:pt x="594" y="727"/>
                  <a:pt x="678" y="781"/>
                </a:cubicBezTo>
                <a:close/>
                <a:moveTo>
                  <a:pt x="292" y="891"/>
                </a:moveTo>
                <a:cubicBezTo>
                  <a:pt x="314" y="882"/>
                  <a:pt x="338" y="832"/>
                  <a:pt x="311" y="816"/>
                </a:cubicBezTo>
                <a:cubicBezTo>
                  <a:pt x="264" y="787"/>
                  <a:pt x="247" y="865"/>
                  <a:pt x="292" y="891"/>
                </a:cubicBezTo>
                <a:close/>
                <a:moveTo>
                  <a:pt x="48" y="140"/>
                </a:moveTo>
                <a:cubicBezTo>
                  <a:pt x="78" y="142"/>
                  <a:pt x="147" y="97"/>
                  <a:pt x="133" y="61"/>
                </a:cubicBezTo>
                <a:cubicBezTo>
                  <a:pt x="109" y="0"/>
                  <a:pt x="0" y="79"/>
                  <a:pt x="48" y="140"/>
                </a:cubicBezTo>
                <a:close/>
                <a:moveTo>
                  <a:pt x="134" y="187"/>
                </a:moveTo>
                <a:cubicBezTo>
                  <a:pt x="221" y="180"/>
                  <a:pt x="102" y="109"/>
                  <a:pt x="134" y="187"/>
                </a:cubicBezTo>
                <a:close/>
                <a:moveTo>
                  <a:pt x="339" y="294"/>
                </a:moveTo>
                <a:cubicBezTo>
                  <a:pt x="348" y="226"/>
                  <a:pt x="410" y="293"/>
                  <a:pt x="431" y="256"/>
                </a:cubicBezTo>
                <a:cubicBezTo>
                  <a:pt x="396" y="239"/>
                  <a:pt x="349" y="218"/>
                  <a:pt x="310" y="232"/>
                </a:cubicBezTo>
                <a:cubicBezTo>
                  <a:pt x="322" y="252"/>
                  <a:pt x="331" y="272"/>
                  <a:pt x="339" y="294"/>
                </a:cubicBezTo>
                <a:close/>
                <a:moveTo>
                  <a:pt x="805" y="472"/>
                </a:moveTo>
                <a:cubicBezTo>
                  <a:pt x="889" y="439"/>
                  <a:pt x="816" y="395"/>
                  <a:pt x="775" y="380"/>
                </a:cubicBezTo>
                <a:cubicBezTo>
                  <a:pt x="777" y="417"/>
                  <a:pt x="741" y="473"/>
                  <a:pt x="805" y="472"/>
                </a:cubicBezTo>
                <a:close/>
                <a:moveTo>
                  <a:pt x="565" y="858"/>
                </a:moveTo>
                <a:cubicBezTo>
                  <a:pt x="612" y="807"/>
                  <a:pt x="534" y="751"/>
                  <a:pt x="511" y="710"/>
                </a:cubicBezTo>
                <a:cubicBezTo>
                  <a:pt x="488" y="771"/>
                  <a:pt x="475" y="856"/>
                  <a:pt x="565" y="85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4" name="꙱ Canary Islands (Autonomous community of Spain), Spain (Kingdom of Spain) (ES) (H)">
            <a:extLst>
              <a:ext uri="{FF2B5EF4-FFF2-40B4-BE49-F238E27FC236}">
                <a16:creationId xmlns:a16="http://schemas.microsoft.com/office/drawing/2014/main" id="{8594E8AE-98BA-41D0-B0C6-BD2CF5E268E3}"/>
              </a:ext>
            </a:extLst>
          </p:cNvPr>
          <p:cNvSpPr>
            <a:spLocks noEditPoints="1"/>
          </p:cNvSpPr>
          <p:nvPr/>
        </p:nvSpPr>
        <p:spPr bwMode="auto">
          <a:xfrm>
            <a:off x="3941414" y="1515301"/>
            <a:ext cx="121892" cy="49541"/>
          </a:xfrm>
          <a:custGeom>
            <a:avLst/>
            <a:gdLst>
              <a:gd name="T0" fmla="*/ 1167 w 1470"/>
              <a:gd name="T1" fmla="*/ 445 h 591"/>
              <a:gd name="T2" fmla="*/ 1140 w 1470"/>
              <a:gd name="T3" fmla="*/ 428 h 591"/>
              <a:gd name="T4" fmla="*/ 1303 w 1470"/>
              <a:gd name="T5" fmla="*/ 203 h 591"/>
              <a:gd name="T6" fmla="*/ 1316 w 1470"/>
              <a:gd name="T7" fmla="*/ 330 h 591"/>
              <a:gd name="T8" fmla="*/ 1167 w 1470"/>
              <a:gd name="T9" fmla="*/ 445 h 591"/>
              <a:gd name="T10" fmla="*/ 1351 w 1470"/>
              <a:gd name="T11" fmla="*/ 163 h 591"/>
              <a:gd name="T12" fmla="*/ 1321 w 1470"/>
              <a:gd name="T13" fmla="*/ 152 h 591"/>
              <a:gd name="T14" fmla="*/ 1452 w 1470"/>
              <a:gd name="T15" fmla="*/ 61 h 591"/>
              <a:gd name="T16" fmla="*/ 1351 w 1470"/>
              <a:gd name="T17" fmla="*/ 163 h 591"/>
              <a:gd name="T18" fmla="*/ 282 w 1470"/>
              <a:gd name="T19" fmla="*/ 460 h 591"/>
              <a:gd name="T20" fmla="*/ 297 w 1470"/>
              <a:gd name="T21" fmla="*/ 395 h 591"/>
              <a:gd name="T22" fmla="*/ 282 w 1470"/>
              <a:gd name="T23" fmla="*/ 460 h 591"/>
              <a:gd name="T24" fmla="*/ 45 w 1470"/>
              <a:gd name="T25" fmla="*/ 591 h 591"/>
              <a:gd name="T26" fmla="*/ 80 w 1470"/>
              <a:gd name="T27" fmla="*/ 529 h 591"/>
              <a:gd name="T28" fmla="*/ 45 w 1470"/>
              <a:gd name="T29" fmla="*/ 591 h 591"/>
              <a:gd name="T30" fmla="*/ 128 w 1470"/>
              <a:gd name="T31" fmla="*/ 273 h 591"/>
              <a:gd name="T32" fmla="*/ 101 w 1470"/>
              <a:gd name="T33" fmla="*/ 291 h 591"/>
              <a:gd name="T34" fmla="*/ 98 w 1470"/>
              <a:gd name="T35" fmla="*/ 166 h 591"/>
              <a:gd name="T36" fmla="*/ 128 w 1470"/>
              <a:gd name="T37" fmla="*/ 273 h 591"/>
              <a:gd name="T38" fmla="*/ 451 w 1470"/>
              <a:gd name="T39" fmla="*/ 469 h 591"/>
              <a:gd name="T40" fmla="*/ 389 w 1470"/>
              <a:gd name="T41" fmla="*/ 339 h 591"/>
              <a:gd name="T42" fmla="*/ 632 w 1470"/>
              <a:gd name="T43" fmla="*/ 255 h 591"/>
              <a:gd name="T44" fmla="*/ 451 w 1470"/>
              <a:gd name="T45" fmla="*/ 469 h 591"/>
              <a:gd name="T46" fmla="*/ 778 w 1470"/>
              <a:gd name="T47" fmla="*/ 558 h 591"/>
              <a:gd name="T48" fmla="*/ 767 w 1470"/>
              <a:gd name="T49" fmla="*/ 412 h 591"/>
              <a:gd name="T50" fmla="*/ 778 w 1470"/>
              <a:gd name="T51" fmla="*/ 558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70" h="591">
                <a:moveTo>
                  <a:pt x="1167" y="445"/>
                </a:moveTo>
                <a:cubicBezTo>
                  <a:pt x="1158" y="439"/>
                  <a:pt x="1149" y="434"/>
                  <a:pt x="1140" y="428"/>
                </a:cubicBezTo>
                <a:cubicBezTo>
                  <a:pt x="1228" y="399"/>
                  <a:pt x="1239" y="264"/>
                  <a:pt x="1303" y="203"/>
                </a:cubicBezTo>
                <a:cubicBezTo>
                  <a:pt x="1343" y="165"/>
                  <a:pt x="1321" y="315"/>
                  <a:pt x="1316" y="330"/>
                </a:cubicBezTo>
                <a:cubicBezTo>
                  <a:pt x="1289" y="399"/>
                  <a:pt x="1214" y="398"/>
                  <a:pt x="1167" y="445"/>
                </a:cubicBezTo>
                <a:close/>
                <a:moveTo>
                  <a:pt x="1351" y="163"/>
                </a:moveTo>
                <a:cubicBezTo>
                  <a:pt x="1341" y="159"/>
                  <a:pt x="1331" y="155"/>
                  <a:pt x="1321" y="152"/>
                </a:cubicBezTo>
                <a:cubicBezTo>
                  <a:pt x="1334" y="125"/>
                  <a:pt x="1429" y="0"/>
                  <a:pt x="1452" y="61"/>
                </a:cubicBezTo>
                <a:cubicBezTo>
                  <a:pt x="1470" y="113"/>
                  <a:pt x="1377" y="137"/>
                  <a:pt x="1351" y="163"/>
                </a:cubicBezTo>
                <a:close/>
                <a:moveTo>
                  <a:pt x="282" y="460"/>
                </a:moveTo>
                <a:cubicBezTo>
                  <a:pt x="252" y="442"/>
                  <a:pt x="250" y="386"/>
                  <a:pt x="297" y="395"/>
                </a:cubicBezTo>
                <a:cubicBezTo>
                  <a:pt x="345" y="404"/>
                  <a:pt x="315" y="456"/>
                  <a:pt x="282" y="460"/>
                </a:cubicBezTo>
                <a:close/>
                <a:moveTo>
                  <a:pt x="45" y="591"/>
                </a:moveTo>
                <a:cubicBezTo>
                  <a:pt x="0" y="561"/>
                  <a:pt x="36" y="515"/>
                  <a:pt x="80" y="529"/>
                </a:cubicBezTo>
                <a:cubicBezTo>
                  <a:pt x="72" y="551"/>
                  <a:pt x="60" y="572"/>
                  <a:pt x="45" y="591"/>
                </a:cubicBezTo>
                <a:close/>
                <a:moveTo>
                  <a:pt x="128" y="273"/>
                </a:moveTo>
                <a:cubicBezTo>
                  <a:pt x="119" y="279"/>
                  <a:pt x="110" y="285"/>
                  <a:pt x="101" y="291"/>
                </a:cubicBezTo>
                <a:cubicBezTo>
                  <a:pt x="97" y="261"/>
                  <a:pt x="41" y="178"/>
                  <a:pt x="98" y="166"/>
                </a:cubicBezTo>
                <a:cubicBezTo>
                  <a:pt x="161" y="154"/>
                  <a:pt x="150" y="241"/>
                  <a:pt x="128" y="273"/>
                </a:cubicBezTo>
                <a:close/>
                <a:moveTo>
                  <a:pt x="451" y="469"/>
                </a:moveTo>
                <a:cubicBezTo>
                  <a:pt x="427" y="427"/>
                  <a:pt x="414" y="380"/>
                  <a:pt x="389" y="339"/>
                </a:cubicBezTo>
                <a:cubicBezTo>
                  <a:pt x="478" y="318"/>
                  <a:pt x="546" y="290"/>
                  <a:pt x="632" y="255"/>
                </a:cubicBezTo>
                <a:cubicBezTo>
                  <a:pt x="601" y="322"/>
                  <a:pt x="523" y="442"/>
                  <a:pt x="451" y="469"/>
                </a:cubicBezTo>
                <a:close/>
                <a:moveTo>
                  <a:pt x="778" y="558"/>
                </a:moveTo>
                <a:cubicBezTo>
                  <a:pt x="705" y="548"/>
                  <a:pt x="692" y="428"/>
                  <a:pt x="767" y="412"/>
                </a:cubicBezTo>
                <a:cubicBezTo>
                  <a:pt x="884" y="386"/>
                  <a:pt x="848" y="526"/>
                  <a:pt x="778" y="55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5" name="꙱ Canada (CA) (H)">
            <a:extLst>
              <a:ext uri="{FF2B5EF4-FFF2-40B4-BE49-F238E27FC236}">
                <a16:creationId xmlns:a16="http://schemas.microsoft.com/office/drawing/2014/main" id="{1A182C56-7768-4133-B8A9-1C5E9182EB43}"/>
              </a:ext>
            </a:extLst>
          </p:cNvPr>
          <p:cNvSpPr>
            <a:spLocks noEditPoints="1"/>
          </p:cNvSpPr>
          <p:nvPr/>
        </p:nvSpPr>
        <p:spPr bwMode="auto">
          <a:xfrm>
            <a:off x="1505632" y="91011"/>
            <a:ext cx="2039115" cy="1062025"/>
          </a:xfrm>
          <a:custGeom>
            <a:avLst/>
            <a:gdLst>
              <a:gd name="T0" fmla="*/ 15337 w 24720"/>
              <a:gd name="T1" fmla="*/ 11586 h 12889"/>
              <a:gd name="T2" fmla="*/ 17992 w 24720"/>
              <a:gd name="T3" fmla="*/ 11569 h 12889"/>
              <a:gd name="T4" fmla="*/ 16022 w 24720"/>
              <a:gd name="T5" fmla="*/ 10622 h 12889"/>
              <a:gd name="T6" fmla="*/ 19705 w 24720"/>
              <a:gd name="T7" fmla="*/ 8710 h 12889"/>
              <a:gd name="T8" fmla="*/ 19314 w 24720"/>
              <a:gd name="T9" fmla="*/ 7650 h 12889"/>
              <a:gd name="T10" fmla="*/ 19002 w 24720"/>
              <a:gd name="T11" fmla="*/ 6773 h 12889"/>
              <a:gd name="T12" fmla="*/ 16750 w 24720"/>
              <a:gd name="T13" fmla="*/ 5784 h 12889"/>
              <a:gd name="T14" fmla="*/ 13529 w 24720"/>
              <a:gd name="T15" fmla="*/ 8826 h 12889"/>
              <a:gd name="T16" fmla="*/ 13570 w 24720"/>
              <a:gd name="T17" fmla="*/ 5510 h 12889"/>
              <a:gd name="T18" fmla="*/ 16022 w 24720"/>
              <a:gd name="T19" fmla="*/ 4583 h 12889"/>
              <a:gd name="T20" fmla="*/ 14983 w 24720"/>
              <a:gd name="T21" fmla="*/ 3685 h 12889"/>
              <a:gd name="T22" fmla="*/ 14580 w 24720"/>
              <a:gd name="T23" fmla="*/ 3012 h 12889"/>
              <a:gd name="T24" fmla="*/ 13030 w 24720"/>
              <a:gd name="T25" fmla="*/ 3959 h 12889"/>
              <a:gd name="T26" fmla="*/ 10424 w 24720"/>
              <a:gd name="T27" fmla="*/ 4159 h 12889"/>
              <a:gd name="T28" fmla="*/ 6172 w 24720"/>
              <a:gd name="T29" fmla="*/ 3473 h 12889"/>
              <a:gd name="T30" fmla="*/ 1588 w 24720"/>
              <a:gd name="T31" fmla="*/ 7899 h 12889"/>
              <a:gd name="T32" fmla="*/ 1314 w 24720"/>
              <a:gd name="T33" fmla="*/ 9163 h 12889"/>
              <a:gd name="T34" fmla="*/ 1559 w 24720"/>
              <a:gd name="T35" fmla="*/ 10343 h 12889"/>
              <a:gd name="T36" fmla="*/ 829 w 24720"/>
              <a:gd name="T37" fmla="*/ 8672 h 12889"/>
              <a:gd name="T38" fmla="*/ 903 w 24720"/>
              <a:gd name="T39" fmla="*/ 8910 h 12889"/>
              <a:gd name="T40" fmla="*/ 19782 w 24720"/>
              <a:gd name="T41" fmla="*/ 9732 h 12889"/>
              <a:gd name="T42" fmla="*/ 20435 w 24720"/>
              <a:gd name="T43" fmla="*/ 10830 h 12889"/>
              <a:gd name="T44" fmla="*/ 20343 w 24720"/>
              <a:gd name="T45" fmla="*/ 8408 h 12889"/>
              <a:gd name="T46" fmla="*/ 19586 w 24720"/>
              <a:gd name="T47" fmla="*/ 7871 h 12889"/>
              <a:gd name="T48" fmla="*/ 19135 w 24720"/>
              <a:gd name="T49" fmla="*/ 5653 h 12889"/>
              <a:gd name="T50" fmla="*/ 17618 w 24720"/>
              <a:gd name="T51" fmla="*/ 5041 h 12889"/>
              <a:gd name="T52" fmla="*/ 18399 w 24720"/>
              <a:gd name="T53" fmla="*/ 3489 h 12889"/>
              <a:gd name="T54" fmla="*/ 16875 w 24720"/>
              <a:gd name="T55" fmla="*/ 3101 h 12889"/>
              <a:gd name="T56" fmla="*/ 18764 w 24720"/>
              <a:gd name="T57" fmla="*/ 2704 h 12889"/>
              <a:gd name="T58" fmla="*/ 20476 w 24720"/>
              <a:gd name="T59" fmla="*/ 3303 h 12889"/>
              <a:gd name="T60" fmla="*/ 20367 w 24720"/>
              <a:gd name="T61" fmla="*/ 4002 h 12889"/>
              <a:gd name="T62" fmla="*/ 20845 w 24720"/>
              <a:gd name="T63" fmla="*/ 4801 h 12889"/>
              <a:gd name="T64" fmla="*/ 19729 w 24720"/>
              <a:gd name="T65" fmla="*/ 4937 h 12889"/>
              <a:gd name="T66" fmla="*/ 10442 w 24720"/>
              <a:gd name="T67" fmla="*/ 4374 h 12889"/>
              <a:gd name="T68" fmla="*/ 12666 w 24720"/>
              <a:gd name="T69" fmla="*/ 3509 h 12889"/>
              <a:gd name="T70" fmla="*/ 9825 w 24720"/>
              <a:gd name="T71" fmla="*/ 3052 h 12889"/>
              <a:gd name="T72" fmla="*/ 4151 w 24720"/>
              <a:gd name="T73" fmla="*/ 3613 h 12889"/>
              <a:gd name="T74" fmla="*/ 15629 w 24720"/>
              <a:gd name="T75" fmla="*/ 4691 h 12889"/>
              <a:gd name="T76" fmla="*/ 15492 w 24720"/>
              <a:gd name="T77" fmla="*/ 4816 h 12889"/>
              <a:gd name="T78" fmla="*/ 13553 w 24720"/>
              <a:gd name="T79" fmla="*/ 2604 h 12889"/>
              <a:gd name="T80" fmla="*/ 12553 w 24720"/>
              <a:gd name="T81" fmla="*/ 3744 h 12889"/>
              <a:gd name="T82" fmla="*/ 20949 w 24720"/>
              <a:gd name="T83" fmla="*/ 4299 h 12889"/>
              <a:gd name="T84" fmla="*/ 19388 w 24720"/>
              <a:gd name="T85" fmla="*/ 6012 h 12889"/>
              <a:gd name="T86" fmla="*/ 18669 w 24720"/>
              <a:gd name="T87" fmla="*/ 3996 h 12889"/>
              <a:gd name="T88" fmla="*/ 17048 w 24720"/>
              <a:gd name="T89" fmla="*/ 3530 h 12889"/>
              <a:gd name="T90" fmla="*/ 19417 w 24720"/>
              <a:gd name="T91" fmla="*/ 1417 h 12889"/>
              <a:gd name="T92" fmla="*/ 23865 w 24720"/>
              <a:gd name="T93" fmla="*/ 377 h 12889"/>
              <a:gd name="T94" fmla="*/ 20896 w 24720"/>
              <a:gd name="T95" fmla="*/ 152 h 12889"/>
              <a:gd name="T96" fmla="*/ 20694 w 24720"/>
              <a:gd name="T97" fmla="*/ 570 h 12889"/>
              <a:gd name="T98" fmla="*/ 19105 w 24720"/>
              <a:gd name="T99" fmla="*/ 1310 h 12889"/>
              <a:gd name="T100" fmla="*/ 17580 w 24720"/>
              <a:gd name="T101" fmla="*/ 2141 h 12889"/>
              <a:gd name="T102" fmla="*/ 16475 w 24720"/>
              <a:gd name="T103" fmla="*/ 1687 h 12889"/>
              <a:gd name="T104" fmla="*/ 15190 w 24720"/>
              <a:gd name="T105" fmla="*/ 1767 h 12889"/>
              <a:gd name="T106" fmla="*/ 15448 w 24720"/>
              <a:gd name="T107" fmla="*/ 1253 h 12889"/>
              <a:gd name="T108" fmla="*/ 14492 w 24720"/>
              <a:gd name="T109" fmla="*/ 1598 h 12889"/>
              <a:gd name="T110" fmla="*/ 12535 w 24720"/>
              <a:gd name="T111" fmla="*/ 1960 h 12889"/>
              <a:gd name="T112" fmla="*/ 11035 w 24720"/>
              <a:gd name="T113" fmla="*/ 1751 h 12889"/>
              <a:gd name="T114" fmla="*/ 9237 w 24720"/>
              <a:gd name="T115" fmla="*/ 2379 h 12889"/>
              <a:gd name="T116" fmla="*/ 18467 w 24720"/>
              <a:gd name="T117" fmla="*/ 1075 h 12889"/>
              <a:gd name="T118" fmla="*/ 16505 w 24720"/>
              <a:gd name="T119" fmla="*/ 740 h 12889"/>
              <a:gd name="T120" fmla="*/ 14076 w 24720"/>
              <a:gd name="T121" fmla="*/ 8916 h 12889"/>
              <a:gd name="T122" fmla="*/ 1111 w 24720"/>
              <a:gd name="T123" fmla="*/ 9839 h 12889"/>
              <a:gd name="T124" fmla="*/ 954 w 24720"/>
              <a:gd name="T125" fmla="*/ 8393 h 128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720" h="12889">
                <a:moveTo>
                  <a:pt x="1141" y="8346"/>
                </a:moveTo>
                <a:cubicBezTo>
                  <a:pt x="1116" y="8343"/>
                  <a:pt x="1094" y="8351"/>
                  <a:pt x="1076" y="8370"/>
                </a:cubicBezTo>
                <a:cubicBezTo>
                  <a:pt x="1098" y="8365"/>
                  <a:pt x="1120" y="8357"/>
                  <a:pt x="1141" y="8346"/>
                </a:cubicBezTo>
                <a:close/>
                <a:moveTo>
                  <a:pt x="10507" y="10657"/>
                </a:moveTo>
                <a:cubicBezTo>
                  <a:pt x="10490" y="10662"/>
                  <a:pt x="10473" y="10668"/>
                  <a:pt x="10456" y="10673"/>
                </a:cubicBezTo>
                <a:lnTo>
                  <a:pt x="10585" y="10677"/>
                </a:lnTo>
                <a:lnTo>
                  <a:pt x="10788" y="10587"/>
                </a:lnTo>
                <a:lnTo>
                  <a:pt x="10839" y="10580"/>
                </a:lnTo>
                <a:lnTo>
                  <a:pt x="11648" y="11034"/>
                </a:lnTo>
                <a:lnTo>
                  <a:pt x="11629" y="11188"/>
                </a:lnTo>
                <a:lnTo>
                  <a:pt x="11721" y="11189"/>
                </a:lnTo>
                <a:lnTo>
                  <a:pt x="11763" y="11199"/>
                </a:lnTo>
                <a:lnTo>
                  <a:pt x="11730" y="11248"/>
                </a:lnTo>
                <a:lnTo>
                  <a:pt x="11733" y="11297"/>
                </a:lnTo>
                <a:lnTo>
                  <a:pt x="11757" y="11339"/>
                </a:lnTo>
                <a:lnTo>
                  <a:pt x="11841" y="11307"/>
                </a:lnTo>
                <a:lnTo>
                  <a:pt x="11878" y="11345"/>
                </a:lnTo>
                <a:lnTo>
                  <a:pt x="11824" y="11407"/>
                </a:lnTo>
                <a:lnTo>
                  <a:pt x="12053" y="11554"/>
                </a:lnTo>
                <a:lnTo>
                  <a:pt x="11881" y="12165"/>
                </a:lnTo>
                <a:lnTo>
                  <a:pt x="11689" y="12438"/>
                </a:lnTo>
                <a:cubicBezTo>
                  <a:pt x="11681" y="12447"/>
                  <a:pt x="11674" y="12457"/>
                  <a:pt x="11667" y="12468"/>
                </a:cubicBezTo>
                <a:cubicBezTo>
                  <a:pt x="11648" y="12498"/>
                  <a:pt x="11625" y="12544"/>
                  <a:pt x="11593" y="12562"/>
                </a:cubicBezTo>
                <a:cubicBezTo>
                  <a:pt x="11584" y="12567"/>
                  <a:pt x="11574" y="12570"/>
                  <a:pt x="11563" y="12571"/>
                </a:cubicBezTo>
                <a:cubicBezTo>
                  <a:pt x="11598" y="12535"/>
                  <a:pt x="11550" y="12515"/>
                  <a:pt x="11526" y="12545"/>
                </a:cubicBezTo>
                <a:cubicBezTo>
                  <a:pt x="11476" y="12608"/>
                  <a:pt x="11500" y="12630"/>
                  <a:pt x="11429" y="12652"/>
                </a:cubicBezTo>
                <a:cubicBezTo>
                  <a:pt x="11413" y="12656"/>
                  <a:pt x="11398" y="12668"/>
                  <a:pt x="11387" y="12681"/>
                </a:cubicBezTo>
                <a:cubicBezTo>
                  <a:pt x="11379" y="12689"/>
                  <a:pt x="11371" y="12699"/>
                  <a:pt x="11363" y="12709"/>
                </a:cubicBezTo>
                <a:lnTo>
                  <a:pt x="11362" y="12709"/>
                </a:lnTo>
                <a:lnTo>
                  <a:pt x="11346" y="12817"/>
                </a:lnTo>
                <a:lnTo>
                  <a:pt x="11444" y="12889"/>
                </a:lnTo>
                <a:lnTo>
                  <a:pt x="11507" y="12885"/>
                </a:lnTo>
                <a:lnTo>
                  <a:pt x="11986" y="12676"/>
                </a:lnTo>
                <a:lnTo>
                  <a:pt x="12343" y="12601"/>
                </a:lnTo>
                <a:lnTo>
                  <a:pt x="12701" y="12445"/>
                </a:lnTo>
                <a:cubicBezTo>
                  <a:pt x="12697" y="12445"/>
                  <a:pt x="12693" y="12445"/>
                  <a:pt x="12687" y="12444"/>
                </a:cubicBezTo>
                <a:cubicBezTo>
                  <a:pt x="12645" y="12424"/>
                  <a:pt x="12678" y="12370"/>
                  <a:pt x="12699" y="12317"/>
                </a:cubicBezTo>
                <a:lnTo>
                  <a:pt x="12699" y="12317"/>
                </a:lnTo>
                <a:lnTo>
                  <a:pt x="12699" y="12317"/>
                </a:lnTo>
                <a:lnTo>
                  <a:pt x="12676" y="12241"/>
                </a:lnTo>
                <a:lnTo>
                  <a:pt x="12804" y="12201"/>
                </a:lnTo>
                <a:lnTo>
                  <a:pt x="13331" y="12195"/>
                </a:lnTo>
                <a:lnTo>
                  <a:pt x="13406" y="12190"/>
                </a:lnTo>
                <a:lnTo>
                  <a:pt x="13611" y="11977"/>
                </a:lnTo>
                <a:lnTo>
                  <a:pt x="13668" y="11952"/>
                </a:lnTo>
                <a:cubicBezTo>
                  <a:pt x="13817" y="11869"/>
                  <a:pt x="13992" y="11763"/>
                  <a:pt x="14154" y="11715"/>
                </a:cubicBezTo>
                <a:lnTo>
                  <a:pt x="14154" y="11714"/>
                </a:lnTo>
                <a:lnTo>
                  <a:pt x="14154" y="11714"/>
                </a:lnTo>
                <a:cubicBezTo>
                  <a:pt x="14165" y="11711"/>
                  <a:pt x="14175" y="11709"/>
                  <a:pt x="14185" y="11706"/>
                </a:cubicBezTo>
                <a:lnTo>
                  <a:pt x="14409" y="11708"/>
                </a:lnTo>
                <a:lnTo>
                  <a:pt x="15062" y="11715"/>
                </a:lnTo>
                <a:cubicBezTo>
                  <a:pt x="15136" y="11715"/>
                  <a:pt x="15099" y="11720"/>
                  <a:pt x="15141" y="11652"/>
                </a:cubicBezTo>
                <a:cubicBezTo>
                  <a:pt x="15174" y="11600"/>
                  <a:pt x="15232" y="11620"/>
                  <a:pt x="15283" y="11590"/>
                </a:cubicBezTo>
                <a:cubicBezTo>
                  <a:pt x="15288" y="11600"/>
                  <a:pt x="15290" y="11609"/>
                  <a:pt x="15295" y="11619"/>
                </a:cubicBezTo>
                <a:cubicBezTo>
                  <a:pt x="15302" y="11616"/>
                  <a:pt x="15336" y="11595"/>
                  <a:pt x="15337" y="11586"/>
                </a:cubicBezTo>
                <a:cubicBezTo>
                  <a:pt x="15339" y="11555"/>
                  <a:pt x="15358" y="11582"/>
                  <a:pt x="15370" y="11565"/>
                </a:cubicBezTo>
                <a:cubicBezTo>
                  <a:pt x="15397" y="11524"/>
                  <a:pt x="15407" y="11501"/>
                  <a:pt x="15453" y="11474"/>
                </a:cubicBezTo>
                <a:cubicBezTo>
                  <a:pt x="15526" y="11430"/>
                  <a:pt x="15552" y="11396"/>
                  <a:pt x="15586" y="11320"/>
                </a:cubicBezTo>
                <a:cubicBezTo>
                  <a:pt x="15608" y="11270"/>
                  <a:pt x="15652" y="11256"/>
                  <a:pt x="15690" y="11220"/>
                </a:cubicBezTo>
                <a:cubicBezTo>
                  <a:pt x="15737" y="11174"/>
                  <a:pt x="15763" y="11108"/>
                  <a:pt x="15815" y="11062"/>
                </a:cubicBezTo>
                <a:cubicBezTo>
                  <a:pt x="15860" y="11021"/>
                  <a:pt x="15904" y="10986"/>
                  <a:pt x="15956" y="10942"/>
                </a:cubicBezTo>
                <a:cubicBezTo>
                  <a:pt x="15971" y="10929"/>
                  <a:pt x="16075" y="10824"/>
                  <a:pt x="16093" y="10854"/>
                </a:cubicBezTo>
                <a:cubicBezTo>
                  <a:pt x="16106" y="10877"/>
                  <a:pt x="16093" y="10910"/>
                  <a:pt x="16114" y="10933"/>
                </a:cubicBezTo>
                <a:cubicBezTo>
                  <a:pt x="16157" y="10981"/>
                  <a:pt x="16292" y="10869"/>
                  <a:pt x="16351" y="10908"/>
                </a:cubicBezTo>
                <a:cubicBezTo>
                  <a:pt x="16537" y="11033"/>
                  <a:pt x="16152" y="11408"/>
                  <a:pt x="16268" y="11482"/>
                </a:cubicBezTo>
                <a:cubicBezTo>
                  <a:pt x="16301" y="11503"/>
                  <a:pt x="16325" y="11501"/>
                  <a:pt x="16301" y="11536"/>
                </a:cubicBezTo>
                <a:cubicBezTo>
                  <a:pt x="16279" y="11567"/>
                  <a:pt x="16251" y="11624"/>
                  <a:pt x="16288" y="11661"/>
                </a:cubicBezTo>
                <a:cubicBezTo>
                  <a:pt x="16320" y="11641"/>
                  <a:pt x="16360" y="11613"/>
                  <a:pt x="16355" y="11665"/>
                </a:cubicBezTo>
                <a:cubicBezTo>
                  <a:pt x="16403" y="11633"/>
                  <a:pt x="16389" y="11685"/>
                  <a:pt x="16426" y="11694"/>
                </a:cubicBezTo>
                <a:cubicBezTo>
                  <a:pt x="16465" y="11703"/>
                  <a:pt x="16501" y="11648"/>
                  <a:pt x="16538" y="11669"/>
                </a:cubicBezTo>
                <a:cubicBezTo>
                  <a:pt x="16557" y="11680"/>
                  <a:pt x="16595" y="11639"/>
                  <a:pt x="16621" y="11636"/>
                </a:cubicBezTo>
                <a:cubicBezTo>
                  <a:pt x="16652" y="11632"/>
                  <a:pt x="16656" y="11617"/>
                  <a:pt x="16633" y="11594"/>
                </a:cubicBezTo>
                <a:cubicBezTo>
                  <a:pt x="16661" y="11586"/>
                  <a:pt x="16686" y="11566"/>
                  <a:pt x="16708" y="11548"/>
                </a:cubicBezTo>
                <a:cubicBezTo>
                  <a:pt x="16698" y="11572"/>
                  <a:pt x="16682" y="11593"/>
                  <a:pt x="16662" y="11611"/>
                </a:cubicBezTo>
                <a:cubicBezTo>
                  <a:pt x="16714" y="11675"/>
                  <a:pt x="16857" y="11574"/>
                  <a:pt x="16908" y="11548"/>
                </a:cubicBezTo>
                <a:cubicBezTo>
                  <a:pt x="16952" y="11526"/>
                  <a:pt x="17040" y="11521"/>
                  <a:pt x="17074" y="11490"/>
                </a:cubicBezTo>
                <a:cubicBezTo>
                  <a:pt x="17136" y="11434"/>
                  <a:pt x="17143" y="11425"/>
                  <a:pt x="17149" y="11349"/>
                </a:cubicBezTo>
                <a:cubicBezTo>
                  <a:pt x="17153" y="11381"/>
                  <a:pt x="17165" y="11415"/>
                  <a:pt x="17178" y="11444"/>
                </a:cubicBezTo>
                <a:cubicBezTo>
                  <a:pt x="17194" y="11428"/>
                  <a:pt x="17217" y="11419"/>
                  <a:pt x="17240" y="11420"/>
                </a:cubicBezTo>
                <a:cubicBezTo>
                  <a:pt x="17176" y="11449"/>
                  <a:pt x="17123" y="11499"/>
                  <a:pt x="17061" y="11532"/>
                </a:cubicBezTo>
                <a:cubicBezTo>
                  <a:pt x="17047" y="11539"/>
                  <a:pt x="17014" y="11552"/>
                  <a:pt x="17007" y="11569"/>
                </a:cubicBezTo>
                <a:cubicBezTo>
                  <a:pt x="16997" y="11597"/>
                  <a:pt x="17022" y="11615"/>
                  <a:pt x="17045" y="11594"/>
                </a:cubicBezTo>
                <a:cubicBezTo>
                  <a:pt x="17090" y="11553"/>
                  <a:pt x="17169" y="11569"/>
                  <a:pt x="17223" y="11573"/>
                </a:cubicBezTo>
                <a:cubicBezTo>
                  <a:pt x="17294" y="11579"/>
                  <a:pt x="17366" y="11569"/>
                  <a:pt x="17435" y="11586"/>
                </a:cubicBezTo>
                <a:cubicBezTo>
                  <a:pt x="17372" y="11627"/>
                  <a:pt x="17147" y="11583"/>
                  <a:pt x="17178" y="11715"/>
                </a:cubicBezTo>
                <a:cubicBezTo>
                  <a:pt x="17155" y="11715"/>
                  <a:pt x="17169" y="11640"/>
                  <a:pt x="17120" y="11677"/>
                </a:cubicBezTo>
                <a:cubicBezTo>
                  <a:pt x="17134" y="11658"/>
                  <a:pt x="17137" y="11637"/>
                  <a:pt x="17128" y="11615"/>
                </a:cubicBezTo>
                <a:cubicBezTo>
                  <a:pt x="16993" y="11694"/>
                  <a:pt x="16799" y="11688"/>
                  <a:pt x="16696" y="11819"/>
                </a:cubicBezTo>
                <a:cubicBezTo>
                  <a:pt x="16715" y="11813"/>
                  <a:pt x="16738" y="11808"/>
                  <a:pt x="16758" y="11802"/>
                </a:cubicBezTo>
                <a:cubicBezTo>
                  <a:pt x="16723" y="11817"/>
                  <a:pt x="16670" y="11878"/>
                  <a:pt x="16658" y="11823"/>
                </a:cubicBezTo>
                <a:cubicBezTo>
                  <a:pt x="16607" y="11857"/>
                  <a:pt x="16550" y="11880"/>
                  <a:pt x="16509" y="11927"/>
                </a:cubicBezTo>
                <a:cubicBezTo>
                  <a:pt x="16547" y="11905"/>
                  <a:pt x="16583" y="11855"/>
                  <a:pt x="16633" y="11864"/>
                </a:cubicBezTo>
                <a:cubicBezTo>
                  <a:pt x="16562" y="11917"/>
                  <a:pt x="16386" y="12064"/>
                  <a:pt x="16471" y="12172"/>
                </a:cubicBezTo>
                <a:cubicBezTo>
                  <a:pt x="16489" y="12160"/>
                  <a:pt x="16503" y="12146"/>
                  <a:pt x="16517" y="12130"/>
                </a:cubicBezTo>
                <a:cubicBezTo>
                  <a:pt x="16524" y="12145"/>
                  <a:pt x="16525" y="12217"/>
                  <a:pt x="16538" y="12222"/>
                </a:cubicBezTo>
                <a:cubicBezTo>
                  <a:pt x="16563" y="12232"/>
                  <a:pt x="16596" y="12210"/>
                  <a:pt x="16600" y="12251"/>
                </a:cubicBezTo>
                <a:cubicBezTo>
                  <a:pt x="16611" y="12205"/>
                  <a:pt x="16664" y="12211"/>
                  <a:pt x="16662" y="12155"/>
                </a:cubicBezTo>
                <a:cubicBezTo>
                  <a:pt x="16672" y="12161"/>
                  <a:pt x="16681" y="12166"/>
                  <a:pt x="16692" y="12172"/>
                </a:cubicBezTo>
                <a:cubicBezTo>
                  <a:pt x="16698" y="12161"/>
                  <a:pt x="16703" y="12150"/>
                  <a:pt x="16708" y="12139"/>
                </a:cubicBezTo>
                <a:cubicBezTo>
                  <a:pt x="16726" y="12223"/>
                  <a:pt x="16820" y="12105"/>
                  <a:pt x="16845" y="12085"/>
                </a:cubicBezTo>
                <a:cubicBezTo>
                  <a:pt x="16884" y="12053"/>
                  <a:pt x="17007" y="11999"/>
                  <a:pt x="17007" y="11947"/>
                </a:cubicBezTo>
                <a:cubicBezTo>
                  <a:pt x="17018" y="11951"/>
                  <a:pt x="17030" y="11956"/>
                  <a:pt x="17041" y="11960"/>
                </a:cubicBezTo>
                <a:cubicBezTo>
                  <a:pt x="17045" y="11922"/>
                  <a:pt x="17123" y="11821"/>
                  <a:pt x="17115" y="11897"/>
                </a:cubicBezTo>
                <a:cubicBezTo>
                  <a:pt x="17145" y="11895"/>
                  <a:pt x="17138" y="11885"/>
                  <a:pt x="17136" y="11864"/>
                </a:cubicBezTo>
                <a:cubicBezTo>
                  <a:pt x="17134" y="11839"/>
                  <a:pt x="17183" y="11828"/>
                  <a:pt x="17199" y="11823"/>
                </a:cubicBezTo>
                <a:cubicBezTo>
                  <a:pt x="17135" y="11879"/>
                  <a:pt x="17320" y="11958"/>
                  <a:pt x="17282" y="11819"/>
                </a:cubicBezTo>
                <a:cubicBezTo>
                  <a:pt x="17313" y="11886"/>
                  <a:pt x="17409" y="11816"/>
                  <a:pt x="17456" y="11814"/>
                </a:cubicBezTo>
                <a:cubicBezTo>
                  <a:pt x="17602" y="11810"/>
                  <a:pt x="17756" y="11671"/>
                  <a:pt x="17930" y="11652"/>
                </a:cubicBezTo>
                <a:cubicBezTo>
                  <a:pt x="17974" y="11648"/>
                  <a:pt x="18074" y="11651"/>
                  <a:pt x="18088" y="11594"/>
                </a:cubicBezTo>
                <a:cubicBezTo>
                  <a:pt x="18053" y="11583"/>
                  <a:pt x="18016" y="11607"/>
                  <a:pt x="17992" y="11569"/>
                </a:cubicBezTo>
                <a:cubicBezTo>
                  <a:pt x="18038" y="11571"/>
                  <a:pt x="18045" y="11531"/>
                  <a:pt x="18031" y="11502"/>
                </a:cubicBezTo>
                <a:cubicBezTo>
                  <a:pt x="18083" y="11512"/>
                  <a:pt x="18153" y="11503"/>
                  <a:pt x="18207" y="11505"/>
                </a:cubicBezTo>
                <a:cubicBezTo>
                  <a:pt x="18369" y="11511"/>
                  <a:pt x="18408" y="11379"/>
                  <a:pt x="18506" y="11386"/>
                </a:cubicBezTo>
                <a:cubicBezTo>
                  <a:pt x="18495" y="11379"/>
                  <a:pt x="18486" y="11371"/>
                  <a:pt x="18476" y="11362"/>
                </a:cubicBezTo>
                <a:cubicBezTo>
                  <a:pt x="18498" y="11350"/>
                  <a:pt x="18515" y="11329"/>
                  <a:pt x="18523" y="11306"/>
                </a:cubicBezTo>
                <a:cubicBezTo>
                  <a:pt x="18483" y="11317"/>
                  <a:pt x="18452" y="11241"/>
                  <a:pt x="18426" y="11306"/>
                </a:cubicBezTo>
                <a:cubicBezTo>
                  <a:pt x="18460" y="11214"/>
                  <a:pt x="18332" y="11300"/>
                  <a:pt x="18307" y="11321"/>
                </a:cubicBezTo>
                <a:cubicBezTo>
                  <a:pt x="18340" y="11315"/>
                  <a:pt x="18363" y="11288"/>
                  <a:pt x="18396" y="11282"/>
                </a:cubicBezTo>
                <a:cubicBezTo>
                  <a:pt x="18343" y="11317"/>
                  <a:pt x="18286" y="11346"/>
                  <a:pt x="18233" y="11380"/>
                </a:cubicBezTo>
                <a:cubicBezTo>
                  <a:pt x="18261" y="11410"/>
                  <a:pt x="18293" y="11386"/>
                  <a:pt x="18322" y="11374"/>
                </a:cubicBezTo>
                <a:cubicBezTo>
                  <a:pt x="18293" y="11399"/>
                  <a:pt x="18220" y="11472"/>
                  <a:pt x="18185" y="11481"/>
                </a:cubicBezTo>
                <a:cubicBezTo>
                  <a:pt x="18190" y="11434"/>
                  <a:pt x="18158" y="11445"/>
                  <a:pt x="18126" y="11466"/>
                </a:cubicBezTo>
                <a:cubicBezTo>
                  <a:pt x="18123" y="11403"/>
                  <a:pt x="18223" y="11396"/>
                  <a:pt x="18250" y="11350"/>
                </a:cubicBezTo>
                <a:cubicBezTo>
                  <a:pt x="18216" y="11348"/>
                  <a:pt x="18186" y="11375"/>
                  <a:pt x="18158" y="11386"/>
                </a:cubicBezTo>
                <a:cubicBezTo>
                  <a:pt x="18196" y="11355"/>
                  <a:pt x="18236" y="11345"/>
                  <a:pt x="18280" y="11330"/>
                </a:cubicBezTo>
                <a:cubicBezTo>
                  <a:pt x="18317" y="11317"/>
                  <a:pt x="18341" y="11283"/>
                  <a:pt x="18375" y="11264"/>
                </a:cubicBezTo>
                <a:cubicBezTo>
                  <a:pt x="18351" y="11263"/>
                  <a:pt x="18328" y="11277"/>
                  <a:pt x="18313" y="11291"/>
                </a:cubicBezTo>
                <a:cubicBezTo>
                  <a:pt x="18364" y="11214"/>
                  <a:pt x="18439" y="11156"/>
                  <a:pt x="18476" y="11074"/>
                </a:cubicBezTo>
                <a:cubicBezTo>
                  <a:pt x="18409" y="11065"/>
                  <a:pt x="18451" y="10958"/>
                  <a:pt x="18370" y="11048"/>
                </a:cubicBezTo>
                <a:cubicBezTo>
                  <a:pt x="18319" y="11105"/>
                  <a:pt x="18251" y="11158"/>
                  <a:pt x="18197" y="11214"/>
                </a:cubicBezTo>
                <a:cubicBezTo>
                  <a:pt x="18125" y="11288"/>
                  <a:pt x="17955" y="11368"/>
                  <a:pt x="18024" y="11492"/>
                </a:cubicBezTo>
                <a:cubicBezTo>
                  <a:pt x="17983" y="11438"/>
                  <a:pt x="17956" y="11522"/>
                  <a:pt x="17922" y="11490"/>
                </a:cubicBezTo>
                <a:cubicBezTo>
                  <a:pt x="17901" y="11471"/>
                  <a:pt x="17897" y="11435"/>
                  <a:pt x="17884" y="11411"/>
                </a:cubicBezTo>
                <a:cubicBezTo>
                  <a:pt x="17823" y="11461"/>
                  <a:pt x="17719" y="11498"/>
                  <a:pt x="17639" y="11494"/>
                </a:cubicBezTo>
                <a:cubicBezTo>
                  <a:pt x="17649" y="11476"/>
                  <a:pt x="17665" y="11465"/>
                  <a:pt x="17685" y="11461"/>
                </a:cubicBezTo>
                <a:cubicBezTo>
                  <a:pt x="17644" y="11435"/>
                  <a:pt x="17597" y="11446"/>
                  <a:pt x="17552" y="11444"/>
                </a:cubicBezTo>
                <a:cubicBezTo>
                  <a:pt x="17516" y="11443"/>
                  <a:pt x="17497" y="11417"/>
                  <a:pt x="17465" y="11411"/>
                </a:cubicBezTo>
                <a:cubicBezTo>
                  <a:pt x="17401" y="11400"/>
                  <a:pt x="17369" y="11404"/>
                  <a:pt x="17315" y="11349"/>
                </a:cubicBezTo>
                <a:cubicBezTo>
                  <a:pt x="17349" y="11342"/>
                  <a:pt x="17385" y="11342"/>
                  <a:pt x="17411" y="11316"/>
                </a:cubicBezTo>
                <a:cubicBezTo>
                  <a:pt x="17361" y="11293"/>
                  <a:pt x="17306" y="11288"/>
                  <a:pt x="17253" y="11282"/>
                </a:cubicBezTo>
                <a:cubicBezTo>
                  <a:pt x="17182" y="11275"/>
                  <a:pt x="17246" y="11231"/>
                  <a:pt x="17186" y="11245"/>
                </a:cubicBezTo>
                <a:cubicBezTo>
                  <a:pt x="17247" y="11220"/>
                  <a:pt x="17196" y="11091"/>
                  <a:pt x="17211" y="11037"/>
                </a:cubicBezTo>
                <a:cubicBezTo>
                  <a:pt x="17214" y="11026"/>
                  <a:pt x="17267" y="10980"/>
                  <a:pt x="17211" y="10979"/>
                </a:cubicBezTo>
                <a:cubicBezTo>
                  <a:pt x="17169" y="10978"/>
                  <a:pt x="17137" y="10996"/>
                  <a:pt x="17095" y="10983"/>
                </a:cubicBezTo>
                <a:cubicBezTo>
                  <a:pt x="17225" y="10936"/>
                  <a:pt x="17267" y="10826"/>
                  <a:pt x="17373" y="10755"/>
                </a:cubicBezTo>
                <a:cubicBezTo>
                  <a:pt x="17302" y="10787"/>
                  <a:pt x="17388" y="10695"/>
                  <a:pt x="17244" y="10734"/>
                </a:cubicBezTo>
                <a:cubicBezTo>
                  <a:pt x="17193" y="10748"/>
                  <a:pt x="17140" y="10767"/>
                  <a:pt x="17095" y="10796"/>
                </a:cubicBezTo>
                <a:cubicBezTo>
                  <a:pt x="17092" y="10702"/>
                  <a:pt x="17077" y="10703"/>
                  <a:pt x="16991" y="10671"/>
                </a:cubicBezTo>
                <a:cubicBezTo>
                  <a:pt x="16959" y="10660"/>
                  <a:pt x="16938" y="10646"/>
                  <a:pt x="16903" y="10651"/>
                </a:cubicBezTo>
                <a:cubicBezTo>
                  <a:pt x="16871" y="10655"/>
                  <a:pt x="16847" y="10675"/>
                  <a:pt x="16812" y="10663"/>
                </a:cubicBezTo>
                <a:cubicBezTo>
                  <a:pt x="16864" y="10656"/>
                  <a:pt x="16903" y="10620"/>
                  <a:pt x="16957" y="10622"/>
                </a:cubicBezTo>
                <a:cubicBezTo>
                  <a:pt x="16997" y="10623"/>
                  <a:pt x="17047" y="10605"/>
                  <a:pt x="17082" y="10609"/>
                </a:cubicBezTo>
                <a:cubicBezTo>
                  <a:pt x="17151" y="10617"/>
                  <a:pt x="17205" y="10687"/>
                  <a:pt x="17278" y="10651"/>
                </a:cubicBezTo>
                <a:cubicBezTo>
                  <a:pt x="17376" y="10601"/>
                  <a:pt x="17460" y="10549"/>
                  <a:pt x="17564" y="10514"/>
                </a:cubicBezTo>
                <a:cubicBezTo>
                  <a:pt x="17626" y="10492"/>
                  <a:pt x="17648" y="10403"/>
                  <a:pt x="17581" y="10393"/>
                </a:cubicBezTo>
                <a:cubicBezTo>
                  <a:pt x="17628" y="10384"/>
                  <a:pt x="17532" y="10368"/>
                  <a:pt x="17602" y="10372"/>
                </a:cubicBezTo>
                <a:cubicBezTo>
                  <a:pt x="17620" y="10375"/>
                  <a:pt x="17639" y="10378"/>
                  <a:pt x="17656" y="10385"/>
                </a:cubicBezTo>
                <a:cubicBezTo>
                  <a:pt x="17694" y="10298"/>
                  <a:pt x="17493" y="10239"/>
                  <a:pt x="17440" y="10231"/>
                </a:cubicBezTo>
                <a:cubicBezTo>
                  <a:pt x="17236" y="10201"/>
                  <a:pt x="17046" y="10276"/>
                  <a:pt x="16866" y="10339"/>
                </a:cubicBezTo>
                <a:cubicBezTo>
                  <a:pt x="16772" y="10372"/>
                  <a:pt x="16677" y="10374"/>
                  <a:pt x="16583" y="10414"/>
                </a:cubicBezTo>
                <a:cubicBezTo>
                  <a:pt x="15992" y="10664"/>
                  <a:pt x="16100" y="10712"/>
                  <a:pt x="15706" y="10971"/>
                </a:cubicBezTo>
                <a:cubicBezTo>
                  <a:pt x="15610" y="11034"/>
                  <a:pt x="15498" y="11061"/>
                  <a:pt x="15391" y="11100"/>
                </a:cubicBezTo>
                <a:cubicBezTo>
                  <a:pt x="15452" y="11062"/>
                  <a:pt x="15514" y="11029"/>
                  <a:pt x="15573" y="10987"/>
                </a:cubicBezTo>
                <a:cubicBezTo>
                  <a:pt x="15623" y="10953"/>
                  <a:pt x="15677" y="10876"/>
                  <a:pt x="15731" y="10854"/>
                </a:cubicBezTo>
                <a:cubicBezTo>
                  <a:pt x="15851" y="10806"/>
                  <a:pt x="15948" y="10731"/>
                  <a:pt x="16022" y="10622"/>
                </a:cubicBezTo>
                <a:cubicBezTo>
                  <a:pt x="16009" y="10619"/>
                  <a:pt x="16002" y="10610"/>
                  <a:pt x="15993" y="10601"/>
                </a:cubicBezTo>
                <a:cubicBezTo>
                  <a:pt x="16048" y="10633"/>
                  <a:pt x="16040" y="10622"/>
                  <a:pt x="16130" y="10559"/>
                </a:cubicBezTo>
                <a:cubicBezTo>
                  <a:pt x="16214" y="10502"/>
                  <a:pt x="16268" y="10415"/>
                  <a:pt x="16363" y="10372"/>
                </a:cubicBezTo>
                <a:cubicBezTo>
                  <a:pt x="16409" y="10352"/>
                  <a:pt x="16532" y="10309"/>
                  <a:pt x="16538" y="10248"/>
                </a:cubicBezTo>
                <a:cubicBezTo>
                  <a:pt x="16544" y="10261"/>
                  <a:pt x="16538" y="10277"/>
                  <a:pt x="16525" y="10297"/>
                </a:cubicBezTo>
                <a:cubicBezTo>
                  <a:pt x="16548" y="10290"/>
                  <a:pt x="16566" y="10280"/>
                  <a:pt x="16588" y="10281"/>
                </a:cubicBezTo>
                <a:cubicBezTo>
                  <a:pt x="16548" y="10225"/>
                  <a:pt x="16719" y="10214"/>
                  <a:pt x="16758" y="10210"/>
                </a:cubicBezTo>
                <a:cubicBezTo>
                  <a:pt x="16819" y="10205"/>
                  <a:pt x="16868" y="10189"/>
                  <a:pt x="16908" y="10139"/>
                </a:cubicBezTo>
                <a:cubicBezTo>
                  <a:pt x="16961" y="10073"/>
                  <a:pt x="17115" y="9875"/>
                  <a:pt x="17219" y="9927"/>
                </a:cubicBezTo>
                <a:cubicBezTo>
                  <a:pt x="17185" y="9858"/>
                  <a:pt x="17292" y="9908"/>
                  <a:pt x="17315" y="9898"/>
                </a:cubicBezTo>
                <a:cubicBezTo>
                  <a:pt x="17385" y="9870"/>
                  <a:pt x="17452" y="9872"/>
                  <a:pt x="17527" y="9865"/>
                </a:cubicBezTo>
                <a:cubicBezTo>
                  <a:pt x="17642" y="9855"/>
                  <a:pt x="17784" y="9904"/>
                  <a:pt x="17897" y="9873"/>
                </a:cubicBezTo>
                <a:cubicBezTo>
                  <a:pt x="17965" y="9855"/>
                  <a:pt x="18023" y="9913"/>
                  <a:pt x="18088" y="9890"/>
                </a:cubicBezTo>
                <a:cubicBezTo>
                  <a:pt x="18225" y="9843"/>
                  <a:pt x="18334" y="9883"/>
                  <a:pt x="18462" y="9890"/>
                </a:cubicBezTo>
                <a:cubicBezTo>
                  <a:pt x="18508" y="9892"/>
                  <a:pt x="18458" y="9947"/>
                  <a:pt x="18558" y="9907"/>
                </a:cubicBezTo>
                <a:cubicBezTo>
                  <a:pt x="18540" y="9919"/>
                  <a:pt x="18523" y="9928"/>
                  <a:pt x="18504" y="9936"/>
                </a:cubicBezTo>
                <a:cubicBezTo>
                  <a:pt x="18605" y="9925"/>
                  <a:pt x="18686" y="9895"/>
                  <a:pt x="18790" y="9898"/>
                </a:cubicBezTo>
                <a:cubicBezTo>
                  <a:pt x="18831" y="9900"/>
                  <a:pt x="18866" y="9885"/>
                  <a:pt x="18907" y="9890"/>
                </a:cubicBezTo>
                <a:cubicBezTo>
                  <a:pt x="19051" y="9910"/>
                  <a:pt x="19023" y="9834"/>
                  <a:pt x="19090" y="9819"/>
                </a:cubicBezTo>
                <a:cubicBezTo>
                  <a:pt x="19110" y="9815"/>
                  <a:pt x="19138" y="9817"/>
                  <a:pt x="19152" y="9799"/>
                </a:cubicBezTo>
                <a:cubicBezTo>
                  <a:pt x="19199" y="9737"/>
                  <a:pt x="19282" y="9722"/>
                  <a:pt x="19339" y="9674"/>
                </a:cubicBezTo>
                <a:cubicBezTo>
                  <a:pt x="19334" y="9729"/>
                  <a:pt x="19358" y="9695"/>
                  <a:pt x="19368" y="9670"/>
                </a:cubicBezTo>
                <a:cubicBezTo>
                  <a:pt x="19387" y="9623"/>
                  <a:pt x="19362" y="9636"/>
                  <a:pt x="19410" y="9620"/>
                </a:cubicBezTo>
                <a:cubicBezTo>
                  <a:pt x="19438" y="9610"/>
                  <a:pt x="19471" y="9589"/>
                  <a:pt x="19497" y="9574"/>
                </a:cubicBezTo>
                <a:cubicBezTo>
                  <a:pt x="19517" y="9563"/>
                  <a:pt x="19485" y="9550"/>
                  <a:pt x="19497" y="9541"/>
                </a:cubicBezTo>
                <a:cubicBezTo>
                  <a:pt x="19541" y="9507"/>
                  <a:pt x="19608" y="9541"/>
                  <a:pt x="19659" y="9528"/>
                </a:cubicBezTo>
                <a:cubicBezTo>
                  <a:pt x="19717" y="9514"/>
                  <a:pt x="19767" y="9479"/>
                  <a:pt x="19825" y="9466"/>
                </a:cubicBezTo>
                <a:cubicBezTo>
                  <a:pt x="19885" y="9453"/>
                  <a:pt x="19936" y="9493"/>
                  <a:pt x="19996" y="9474"/>
                </a:cubicBezTo>
                <a:cubicBezTo>
                  <a:pt x="20058" y="9455"/>
                  <a:pt x="20107" y="9406"/>
                  <a:pt x="20166" y="9379"/>
                </a:cubicBezTo>
                <a:cubicBezTo>
                  <a:pt x="20228" y="9351"/>
                  <a:pt x="20290" y="9329"/>
                  <a:pt x="20345" y="9287"/>
                </a:cubicBezTo>
                <a:cubicBezTo>
                  <a:pt x="20367" y="9270"/>
                  <a:pt x="20390" y="9249"/>
                  <a:pt x="20420" y="9246"/>
                </a:cubicBezTo>
                <a:cubicBezTo>
                  <a:pt x="20408" y="9224"/>
                  <a:pt x="20410" y="9205"/>
                  <a:pt x="20428" y="9188"/>
                </a:cubicBezTo>
                <a:cubicBezTo>
                  <a:pt x="20395" y="9174"/>
                  <a:pt x="20367" y="9156"/>
                  <a:pt x="20336" y="9138"/>
                </a:cubicBezTo>
                <a:cubicBezTo>
                  <a:pt x="20377" y="9154"/>
                  <a:pt x="20421" y="9145"/>
                  <a:pt x="20461" y="9163"/>
                </a:cubicBezTo>
                <a:cubicBezTo>
                  <a:pt x="20476" y="9092"/>
                  <a:pt x="20309" y="9094"/>
                  <a:pt x="20270" y="9084"/>
                </a:cubicBezTo>
                <a:cubicBezTo>
                  <a:pt x="20315" y="9080"/>
                  <a:pt x="20405" y="9110"/>
                  <a:pt x="20395" y="9063"/>
                </a:cubicBezTo>
                <a:cubicBezTo>
                  <a:pt x="20423" y="9069"/>
                  <a:pt x="20462" y="9099"/>
                  <a:pt x="20469" y="9051"/>
                </a:cubicBezTo>
                <a:cubicBezTo>
                  <a:pt x="20439" y="9053"/>
                  <a:pt x="20404" y="9050"/>
                  <a:pt x="20399" y="9013"/>
                </a:cubicBezTo>
                <a:cubicBezTo>
                  <a:pt x="20492" y="9018"/>
                  <a:pt x="20510" y="8967"/>
                  <a:pt x="20420" y="8930"/>
                </a:cubicBezTo>
                <a:cubicBezTo>
                  <a:pt x="20466" y="8928"/>
                  <a:pt x="20519" y="8932"/>
                  <a:pt x="20544" y="8884"/>
                </a:cubicBezTo>
                <a:cubicBezTo>
                  <a:pt x="20561" y="8853"/>
                  <a:pt x="20548" y="8799"/>
                  <a:pt x="20503" y="8814"/>
                </a:cubicBezTo>
                <a:cubicBezTo>
                  <a:pt x="20522" y="8775"/>
                  <a:pt x="20456" y="8760"/>
                  <a:pt x="20515" y="8743"/>
                </a:cubicBezTo>
                <a:cubicBezTo>
                  <a:pt x="20469" y="8749"/>
                  <a:pt x="20402" y="8739"/>
                  <a:pt x="20366" y="8710"/>
                </a:cubicBezTo>
                <a:cubicBezTo>
                  <a:pt x="20390" y="8719"/>
                  <a:pt x="20410" y="8704"/>
                  <a:pt x="20420" y="8681"/>
                </a:cubicBezTo>
                <a:cubicBezTo>
                  <a:pt x="20382" y="8716"/>
                  <a:pt x="20331" y="8677"/>
                  <a:pt x="20291" y="8701"/>
                </a:cubicBezTo>
                <a:cubicBezTo>
                  <a:pt x="20254" y="8724"/>
                  <a:pt x="20228" y="8775"/>
                  <a:pt x="20178" y="8772"/>
                </a:cubicBezTo>
                <a:cubicBezTo>
                  <a:pt x="20203" y="8730"/>
                  <a:pt x="20163" y="8738"/>
                  <a:pt x="20133" y="8739"/>
                </a:cubicBezTo>
                <a:cubicBezTo>
                  <a:pt x="20181" y="8708"/>
                  <a:pt x="20238" y="8694"/>
                  <a:pt x="20287" y="8664"/>
                </a:cubicBezTo>
                <a:cubicBezTo>
                  <a:pt x="20250" y="8637"/>
                  <a:pt x="20272" y="8564"/>
                  <a:pt x="20241" y="8548"/>
                </a:cubicBezTo>
                <a:cubicBezTo>
                  <a:pt x="20215" y="8534"/>
                  <a:pt x="20181" y="8544"/>
                  <a:pt x="20154" y="8539"/>
                </a:cubicBezTo>
                <a:cubicBezTo>
                  <a:pt x="20114" y="8532"/>
                  <a:pt x="19997" y="8494"/>
                  <a:pt x="19991" y="8564"/>
                </a:cubicBezTo>
                <a:cubicBezTo>
                  <a:pt x="20033" y="8561"/>
                  <a:pt x="20072" y="8553"/>
                  <a:pt x="20112" y="8568"/>
                </a:cubicBezTo>
                <a:cubicBezTo>
                  <a:pt x="20074" y="8586"/>
                  <a:pt x="20031" y="8577"/>
                  <a:pt x="19991" y="8585"/>
                </a:cubicBezTo>
                <a:cubicBezTo>
                  <a:pt x="19948" y="8594"/>
                  <a:pt x="19905" y="8608"/>
                  <a:pt x="19863" y="8622"/>
                </a:cubicBezTo>
                <a:cubicBezTo>
                  <a:pt x="19816" y="8639"/>
                  <a:pt x="19748" y="8714"/>
                  <a:pt x="19705" y="8710"/>
                </a:cubicBezTo>
                <a:cubicBezTo>
                  <a:pt x="19666" y="8706"/>
                  <a:pt x="19638" y="8739"/>
                  <a:pt x="19605" y="8751"/>
                </a:cubicBezTo>
                <a:cubicBezTo>
                  <a:pt x="19570" y="8764"/>
                  <a:pt x="19519" y="8752"/>
                  <a:pt x="19493" y="8785"/>
                </a:cubicBezTo>
                <a:cubicBezTo>
                  <a:pt x="19461" y="8824"/>
                  <a:pt x="19369" y="8867"/>
                  <a:pt x="19318" y="8851"/>
                </a:cubicBezTo>
                <a:cubicBezTo>
                  <a:pt x="19339" y="8847"/>
                  <a:pt x="19360" y="8841"/>
                  <a:pt x="19381" y="8834"/>
                </a:cubicBezTo>
                <a:cubicBezTo>
                  <a:pt x="19297" y="8827"/>
                  <a:pt x="19417" y="8788"/>
                  <a:pt x="19439" y="8789"/>
                </a:cubicBezTo>
                <a:cubicBezTo>
                  <a:pt x="19399" y="8692"/>
                  <a:pt x="19225" y="8741"/>
                  <a:pt x="19281" y="8660"/>
                </a:cubicBezTo>
                <a:cubicBezTo>
                  <a:pt x="19292" y="8679"/>
                  <a:pt x="19408" y="8752"/>
                  <a:pt x="19426" y="8747"/>
                </a:cubicBezTo>
                <a:cubicBezTo>
                  <a:pt x="19489" y="8731"/>
                  <a:pt x="19512" y="8659"/>
                  <a:pt x="19592" y="8664"/>
                </a:cubicBezTo>
                <a:cubicBezTo>
                  <a:pt x="19708" y="8671"/>
                  <a:pt x="19905" y="8601"/>
                  <a:pt x="19996" y="8531"/>
                </a:cubicBezTo>
                <a:cubicBezTo>
                  <a:pt x="19959" y="8540"/>
                  <a:pt x="19664" y="8639"/>
                  <a:pt x="19659" y="8585"/>
                </a:cubicBezTo>
                <a:cubicBezTo>
                  <a:pt x="19777" y="8604"/>
                  <a:pt x="19887" y="8542"/>
                  <a:pt x="20000" y="8523"/>
                </a:cubicBezTo>
                <a:cubicBezTo>
                  <a:pt x="20045" y="8515"/>
                  <a:pt x="20077" y="8479"/>
                  <a:pt x="20124" y="8473"/>
                </a:cubicBezTo>
                <a:cubicBezTo>
                  <a:pt x="20178" y="8466"/>
                  <a:pt x="20231" y="8478"/>
                  <a:pt x="20278" y="8444"/>
                </a:cubicBezTo>
                <a:cubicBezTo>
                  <a:pt x="20258" y="8443"/>
                  <a:pt x="20240" y="8445"/>
                  <a:pt x="20220" y="8448"/>
                </a:cubicBezTo>
                <a:cubicBezTo>
                  <a:pt x="20257" y="8431"/>
                  <a:pt x="20306" y="8451"/>
                  <a:pt x="20324" y="8402"/>
                </a:cubicBezTo>
                <a:cubicBezTo>
                  <a:pt x="20296" y="8369"/>
                  <a:pt x="20244" y="8387"/>
                  <a:pt x="20212" y="8361"/>
                </a:cubicBezTo>
                <a:cubicBezTo>
                  <a:pt x="20204" y="8354"/>
                  <a:pt x="20185" y="8349"/>
                  <a:pt x="20163" y="8344"/>
                </a:cubicBezTo>
                <a:cubicBezTo>
                  <a:pt x="20184" y="8346"/>
                  <a:pt x="20208" y="8332"/>
                  <a:pt x="20228" y="8322"/>
                </a:cubicBezTo>
                <a:cubicBezTo>
                  <a:pt x="20187" y="8334"/>
                  <a:pt x="20184" y="8325"/>
                  <a:pt x="20219" y="8295"/>
                </a:cubicBezTo>
                <a:cubicBezTo>
                  <a:pt x="20188" y="8297"/>
                  <a:pt x="20158" y="8308"/>
                  <a:pt x="20133" y="8325"/>
                </a:cubicBezTo>
                <a:cubicBezTo>
                  <a:pt x="20140" y="8335"/>
                  <a:pt x="20147" y="8340"/>
                  <a:pt x="20156" y="8343"/>
                </a:cubicBezTo>
                <a:cubicBezTo>
                  <a:pt x="20123" y="8336"/>
                  <a:pt x="20086" y="8333"/>
                  <a:pt x="20070" y="8332"/>
                </a:cubicBezTo>
                <a:cubicBezTo>
                  <a:pt x="20036" y="8329"/>
                  <a:pt x="19986" y="8288"/>
                  <a:pt x="19942" y="8294"/>
                </a:cubicBezTo>
                <a:cubicBezTo>
                  <a:pt x="20002" y="8278"/>
                  <a:pt x="19939" y="8257"/>
                  <a:pt x="19975" y="8223"/>
                </a:cubicBezTo>
                <a:cubicBezTo>
                  <a:pt x="19931" y="8225"/>
                  <a:pt x="19898" y="8262"/>
                  <a:pt x="19854" y="8265"/>
                </a:cubicBezTo>
                <a:cubicBezTo>
                  <a:pt x="19888" y="8250"/>
                  <a:pt x="19921" y="8226"/>
                  <a:pt x="19942" y="8194"/>
                </a:cubicBezTo>
                <a:cubicBezTo>
                  <a:pt x="19845" y="8187"/>
                  <a:pt x="19767" y="8358"/>
                  <a:pt x="19676" y="8344"/>
                </a:cubicBezTo>
                <a:cubicBezTo>
                  <a:pt x="19718" y="8324"/>
                  <a:pt x="19744" y="8282"/>
                  <a:pt x="19788" y="8265"/>
                </a:cubicBezTo>
                <a:cubicBezTo>
                  <a:pt x="19817" y="8253"/>
                  <a:pt x="19870" y="8233"/>
                  <a:pt x="19854" y="8190"/>
                </a:cubicBezTo>
                <a:cubicBezTo>
                  <a:pt x="19828" y="8214"/>
                  <a:pt x="19764" y="8243"/>
                  <a:pt x="19734" y="8211"/>
                </a:cubicBezTo>
                <a:cubicBezTo>
                  <a:pt x="19766" y="8217"/>
                  <a:pt x="19802" y="8194"/>
                  <a:pt x="19788" y="8157"/>
                </a:cubicBezTo>
                <a:cubicBezTo>
                  <a:pt x="19732" y="8193"/>
                  <a:pt x="19676" y="8226"/>
                  <a:pt x="19617" y="8257"/>
                </a:cubicBezTo>
                <a:cubicBezTo>
                  <a:pt x="19643" y="8229"/>
                  <a:pt x="19684" y="8218"/>
                  <a:pt x="19701" y="8182"/>
                </a:cubicBezTo>
                <a:cubicBezTo>
                  <a:pt x="19637" y="8164"/>
                  <a:pt x="19558" y="8232"/>
                  <a:pt x="19509" y="8265"/>
                </a:cubicBezTo>
                <a:cubicBezTo>
                  <a:pt x="19540" y="8224"/>
                  <a:pt x="19592" y="8205"/>
                  <a:pt x="19634" y="8178"/>
                </a:cubicBezTo>
                <a:cubicBezTo>
                  <a:pt x="19612" y="8183"/>
                  <a:pt x="19592" y="8192"/>
                  <a:pt x="19572" y="8203"/>
                </a:cubicBezTo>
                <a:cubicBezTo>
                  <a:pt x="19602" y="8164"/>
                  <a:pt x="19695" y="8154"/>
                  <a:pt x="19701" y="8099"/>
                </a:cubicBezTo>
                <a:cubicBezTo>
                  <a:pt x="19679" y="8105"/>
                  <a:pt x="19662" y="8115"/>
                  <a:pt x="19638" y="8124"/>
                </a:cubicBezTo>
                <a:cubicBezTo>
                  <a:pt x="19670" y="8103"/>
                  <a:pt x="19676" y="8079"/>
                  <a:pt x="19667" y="8049"/>
                </a:cubicBezTo>
                <a:cubicBezTo>
                  <a:pt x="19664" y="8038"/>
                  <a:pt x="19707" y="8017"/>
                  <a:pt x="19709" y="7999"/>
                </a:cubicBezTo>
                <a:cubicBezTo>
                  <a:pt x="19671" y="7990"/>
                  <a:pt x="19651" y="8035"/>
                  <a:pt x="19622" y="8049"/>
                </a:cubicBezTo>
                <a:cubicBezTo>
                  <a:pt x="19640" y="8032"/>
                  <a:pt x="19651" y="8011"/>
                  <a:pt x="19651" y="7987"/>
                </a:cubicBezTo>
                <a:cubicBezTo>
                  <a:pt x="19631" y="8008"/>
                  <a:pt x="19601" y="8023"/>
                  <a:pt x="19572" y="8016"/>
                </a:cubicBezTo>
                <a:cubicBezTo>
                  <a:pt x="19600" y="8017"/>
                  <a:pt x="19617" y="7975"/>
                  <a:pt x="19592" y="7978"/>
                </a:cubicBezTo>
                <a:cubicBezTo>
                  <a:pt x="19574" y="7980"/>
                  <a:pt x="19528" y="7978"/>
                  <a:pt x="19514" y="7966"/>
                </a:cubicBezTo>
                <a:cubicBezTo>
                  <a:pt x="19523" y="7956"/>
                  <a:pt x="19532" y="7949"/>
                  <a:pt x="19543" y="7941"/>
                </a:cubicBezTo>
                <a:cubicBezTo>
                  <a:pt x="19522" y="7945"/>
                  <a:pt x="19437" y="7939"/>
                  <a:pt x="19514" y="7908"/>
                </a:cubicBezTo>
                <a:cubicBezTo>
                  <a:pt x="19437" y="7933"/>
                  <a:pt x="19509" y="7868"/>
                  <a:pt x="19522" y="7854"/>
                </a:cubicBezTo>
                <a:cubicBezTo>
                  <a:pt x="19473" y="7868"/>
                  <a:pt x="19398" y="7871"/>
                  <a:pt x="19360" y="7829"/>
                </a:cubicBezTo>
                <a:cubicBezTo>
                  <a:pt x="19370" y="7829"/>
                  <a:pt x="19508" y="7844"/>
                  <a:pt x="19422" y="7829"/>
                </a:cubicBezTo>
                <a:cubicBezTo>
                  <a:pt x="19513" y="7836"/>
                  <a:pt x="19370" y="7782"/>
                  <a:pt x="19360" y="7775"/>
                </a:cubicBezTo>
                <a:cubicBezTo>
                  <a:pt x="19397" y="7750"/>
                  <a:pt x="19460" y="7783"/>
                  <a:pt x="19484" y="7737"/>
                </a:cubicBezTo>
                <a:cubicBezTo>
                  <a:pt x="19445" y="7725"/>
                  <a:pt x="19400" y="7733"/>
                  <a:pt x="19360" y="7725"/>
                </a:cubicBezTo>
                <a:cubicBezTo>
                  <a:pt x="19382" y="7725"/>
                  <a:pt x="19408" y="7723"/>
                  <a:pt x="19430" y="7721"/>
                </a:cubicBezTo>
                <a:cubicBezTo>
                  <a:pt x="19389" y="7711"/>
                  <a:pt x="19335" y="7690"/>
                  <a:pt x="19314" y="7650"/>
                </a:cubicBezTo>
                <a:cubicBezTo>
                  <a:pt x="19356" y="7651"/>
                  <a:pt x="19397" y="7650"/>
                  <a:pt x="19439" y="7654"/>
                </a:cubicBezTo>
                <a:cubicBezTo>
                  <a:pt x="19406" y="7659"/>
                  <a:pt x="19371" y="7648"/>
                  <a:pt x="19347" y="7679"/>
                </a:cubicBezTo>
                <a:cubicBezTo>
                  <a:pt x="19371" y="7690"/>
                  <a:pt x="19527" y="7745"/>
                  <a:pt x="19493" y="7675"/>
                </a:cubicBezTo>
                <a:cubicBezTo>
                  <a:pt x="19482" y="7681"/>
                  <a:pt x="19473" y="7688"/>
                  <a:pt x="19464" y="7696"/>
                </a:cubicBezTo>
                <a:cubicBezTo>
                  <a:pt x="19485" y="7657"/>
                  <a:pt x="19593" y="7596"/>
                  <a:pt x="19638" y="7608"/>
                </a:cubicBezTo>
                <a:cubicBezTo>
                  <a:pt x="19673" y="7618"/>
                  <a:pt x="19645" y="7555"/>
                  <a:pt x="19638" y="7546"/>
                </a:cubicBezTo>
                <a:cubicBezTo>
                  <a:pt x="19615" y="7515"/>
                  <a:pt x="19569" y="7539"/>
                  <a:pt x="19543" y="7513"/>
                </a:cubicBezTo>
                <a:cubicBezTo>
                  <a:pt x="19660" y="7464"/>
                  <a:pt x="19465" y="7454"/>
                  <a:pt x="19447" y="7434"/>
                </a:cubicBezTo>
                <a:cubicBezTo>
                  <a:pt x="19474" y="7450"/>
                  <a:pt x="19589" y="7410"/>
                  <a:pt x="19605" y="7384"/>
                </a:cubicBezTo>
                <a:cubicBezTo>
                  <a:pt x="19619" y="7361"/>
                  <a:pt x="19585" y="7351"/>
                  <a:pt x="19592" y="7330"/>
                </a:cubicBezTo>
                <a:cubicBezTo>
                  <a:pt x="19599" y="7311"/>
                  <a:pt x="19619" y="7294"/>
                  <a:pt x="19609" y="7272"/>
                </a:cubicBezTo>
                <a:cubicBezTo>
                  <a:pt x="19579" y="7291"/>
                  <a:pt x="19546" y="7273"/>
                  <a:pt x="19522" y="7309"/>
                </a:cubicBezTo>
                <a:cubicBezTo>
                  <a:pt x="19554" y="7261"/>
                  <a:pt x="19500" y="7271"/>
                  <a:pt x="19472" y="7276"/>
                </a:cubicBezTo>
                <a:cubicBezTo>
                  <a:pt x="19502" y="7262"/>
                  <a:pt x="19536" y="7262"/>
                  <a:pt x="19568" y="7255"/>
                </a:cubicBezTo>
                <a:cubicBezTo>
                  <a:pt x="19571" y="7222"/>
                  <a:pt x="19562" y="7215"/>
                  <a:pt x="19534" y="7234"/>
                </a:cubicBezTo>
                <a:cubicBezTo>
                  <a:pt x="19542" y="7225"/>
                  <a:pt x="19547" y="7215"/>
                  <a:pt x="19555" y="7205"/>
                </a:cubicBezTo>
                <a:cubicBezTo>
                  <a:pt x="19519" y="7207"/>
                  <a:pt x="19467" y="7202"/>
                  <a:pt x="19435" y="7222"/>
                </a:cubicBezTo>
                <a:cubicBezTo>
                  <a:pt x="19405" y="7240"/>
                  <a:pt x="19356" y="7276"/>
                  <a:pt x="19318" y="7263"/>
                </a:cubicBezTo>
                <a:cubicBezTo>
                  <a:pt x="19350" y="7238"/>
                  <a:pt x="19392" y="7228"/>
                  <a:pt x="19430" y="7218"/>
                </a:cubicBezTo>
                <a:cubicBezTo>
                  <a:pt x="19449" y="7213"/>
                  <a:pt x="19563" y="7188"/>
                  <a:pt x="19484" y="7172"/>
                </a:cubicBezTo>
                <a:cubicBezTo>
                  <a:pt x="19542" y="7180"/>
                  <a:pt x="19540" y="7137"/>
                  <a:pt x="19568" y="7101"/>
                </a:cubicBezTo>
                <a:cubicBezTo>
                  <a:pt x="19517" y="7105"/>
                  <a:pt x="19462" y="7107"/>
                  <a:pt x="19418" y="7135"/>
                </a:cubicBezTo>
                <a:cubicBezTo>
                  <a:pt x="19502" y="7080"/>
                  <a:pt x="19337" y="7143"/>
                  <a:pt x="19322" y="7143"/>
                </a:cubicBezTo>
                <a:cubicBezTo>
                  <a:pt x="19343" y="7139"/>
                  <a:pt x="19417" y="7098"/>
                  <a:pt x="19347" y="7105"/>
                </a:cubicBezTo>
                <a:cubicBezTo>
                  <a:pt x="19385" y="7095"/>
                  <a:pt x="19532" y="7091"/>
                  <a:pt x="19534" y="7035"/>
                </a:cubicBezTo>
                <a:cubicBezTo>
                  <a:pt x="19535" y="7009"/>
                  <a:pt x="19570" y="6989"/>
                  <a:pt x="19530" y="6977"/>
                </a:cubicBezTo>
                <a:cubicBezTo>
                  <a:pt x="19505" y="6969"/>
                  <a:pt x="19481" y="6988"/>
                  <a:pt x="19455" y="6981"/>
                </a:cubicBezTo>
                <a:cubicBezTo>
                  <a:pt x="19484" y="6979"/>
                  <a:pt x="19545" y="6916"/>
                  <a:pt x="19476" y="6952"/>
                </a:cubicBezTo>
                <a:cubicBezTo>
                  <a:pt x="19494" y="6933"/>
                  <a:pt x="19514" y="6918"/>
                  <a:pt x="19538" y="6910"/>
                </a:cubicBezTo>
                <a:cubicBezTo>
                  <a:pt x="19480" y="6904"/>
                  <a:pt x="19377" y="6898"/>
                  <a:pt x="19331" y="6943"/>
                </a:cubicBezTo>
                <a:cubicBezTo>
                  <a:pt x="19327" y="6933"/>
                  <a:pt x="19326" y="6921"/>
                  <a:pt x="19326" y="6910"/>
                </a:cubicBezTo>
                <a:cubicBezTo>
                  <a:pt x="19402" y="6906"/>
                  <a:pt x="19457" y="6906"/>
                  <a:pt x="19505" y="6839"/>
                </a:cubicBezTo>
                <a:cubicBezTo>
                  <a:pt x="19487" y="6853"/>
                  <a:pt x="19466" y="6860"/>
                  <a:pt x="19443" y="6860"/>
                </a:cubicBezTo>
                <a:cubicBezTo>
                  <a:pt x="19467" y="6857"/>
                  <a:pt x="19480" y="6842"/>
                  <a:pt x="19480" y="6819"/>
                </a:cubicBezTo>
                <a:cubicBezTo>
                  <a:pt x="19456" y="6820"/>
                  <a:pt x="19435" y="6827"/>
                  <a:pt x="19418" y="6844"/>
                </a:cubicBezTo>
                <a:cubicBezTo>
                  <a:pt x="19432" y="6811"/>
                  <a:pt x="19408" y="6802"/>
                  <a:pt x="19381" y="6798"/>
                </a:cubicBezTo>
                <a:cubicBezTo>
                  <a:pt x="19415" y="6794"/>
                  <a:pt x="19451" y="6795"/>
                  <a:pt x="19472" y="6761"/>
                </a:cubicBezTo>
                <a:cubicBezTo>
                  <a:pt x="19451" y="6744"/>
                  <a:pt x="19430" y="6744"/>
                  <a:pt x="19410" y="6761"/>
                </a:cubicBezTo>
                <a:cubicBezTo>
                  <a:pt x="19438" y="6725"/>
                  <a:pt x="19434" y="6718"/>
                  <a:pt x="19397" y="6740"/>
                </a:cubicBezTo>
                <a:cubicBezTo>
                  <a:pt x="19407" y="6730"/>
                  <a:pt x="19414" y="6721"/>
                  <a:pt x="19422" y="6711"/>
                </a:cubicBezTo>
                <a:cubicBezTo>
                  <a:pt x="19404" y="6713"/>
                  <a:pt x="19395" y="6706"/>
                  <a:pt x="19394" y="6693"/>
                </a:cubicBezTo>
                <a:cubicBezTo>
                  <a:pt x="19420" y="6698"/>
                  <a:pt x="19467" y="6692"/>
                  <a:pt x="19447" y="6654"/>
                </a:cubicBezTo>
                <a:cubicBezTo>
                  <a:pt x="19425" y="6659"/>
                  <a:pt x="19407" y="6670"/>
                  <a:pt x="19394" y="6688"/>
                </a:cubicBezTo>
                <a:cubicBezTo>
                  <a:pt x="19395" y="6657"/>
                  <a:pt x="19427" y="6605"/>
                  <a:pt x="19447" y="6603"/>
                </a:cubicBezTo>
                <a:cubicBezTo>
                  <a:pt x="19408" y="6599"/>
                  <a:pt x="19381" y="6634"/>
                  <a:pt x="19343" y="6636"/>
                </a:cubicBezTo>
                <a:cubicBezTo>
                  <a:pt x="19360" y="6611"/>
                  <a:pt x="19366" y="6595"/>
                  <a:pt x="19393" y="6578"/>
                </a:cubicBezTo>
                <a:cubicBezTo>
                  <a:pt x="19357" y="6590"/>
                  <a:pt x="19319" y="6601"/>
                  <a:pt x="19281" y="6603"/>
                </a:cubicBezTo>
                <a:cubicBezTo>
                  <a:pt x="19306" y="6595"/>
                  <a:pt x="19453" y="6533"/>
                  <a:pt x="19376" y="6549"/>
                </a:cubicBezTo>
                <a:cubicBezTo>
                  <a:pt x="19452" y="6514"/>
                  <a:pt x="19362" y="6517"/>
                  <a:pt x="19343" y="6524"/>
                </a:cubicBezTo>
                <a:cubicBezTo>
                  <a:pt x="19363" y="6515"/>
                  <a:pt x="19384" y="6510"/>
                  <a:pt x="19405" y="6507"/>
                </a:cubicBezTo>
                <a:cubicBezTo>
                  <a:pt x="19341" y="6455"/>
                  <a:pt x="19279" y="6553"/>
                  <a:pt x="19235" y="6586"/>
                </a:cubicBezTo>
                <a:cubicBezTo>
                  <a:pt x="19213" y="6603"/>
                  <a:pt x="19136" y="6656"/>
                  <a:pt x="19173" y="6677"/>
                </a:cubicBezTo>
                <a:cubicBezTo>
                  <a:pt x="19123" y="6669"/>
                  <a:pt x="19060" y="6648"/>
                  <a:pt x="19044" y="6719"/>
                </a:cubicBezTo>
                <a:cubicBezTo>
                  <a:pt x="19034" y="6761"/>
                  <a:pt x="19102" y="6770"/>
                  <a:pt x="19110" y="6806"/>
                </a:cubicBezTo>
                <a:cubicBezTo>
                  <a:pt x="19076" y="6781"/>
                  <a:pt x="19041" y="6785"/>
                  <a:pt x="19002" y="6773"/>
                </a:cubicBezTo>
                <a:cubicBezTo>
                  <a:pt x="19020" y="6798"/>
                  <a:pt x="19011" y="6848"/>
                  <a:pt x="18973" y="6819"/>
                </a:cubicBezTo>
                <a:cubicBezTo>
                  <a:pt x="18982" y="6857"/>
                  <a:pt x="18937" y="6876"/>
                  <a:pt x="18911" y="6848"/>
                </a:cubicBezTo>
                <a:cubicBezTo>
                  <a:pt x="18870" y="6903"/>
                  <a:pt x="18944" y="6901"/>
                  <a:pt x="18973" y="6923"/>
                </a:cubicBezTo>
                <a:cubicBezTo>
                  <a:pt x="18893" y="6898"/>
                  <a:pt x="18738" y="6976"/>
                  <a:pt x="18828" y="6985"/>
                </a:cubicBezTo>
                <a:cubicBezTo>
                  <a:pt x="18808" y="6991"/>
                  <a:pt x="18768" y="6977"/>
                  <a:pt x="18753" y="6993"/>
                </a:cubicBezTo>
                <a:cubicBezTo>
                  <a:pt x="18724" y="7023"/>
                  <a:pt x="18773" y="7029"/>
                  <a:pt x="18765" y="7056"/>
                </a:cubicBezTo>
                <a:cubicBezTo>
                  <a:pt x="18755" y="7092"/>
                  <a:pt x="18700" y="7142"/>
                  <a:pt x="18666" y="7155"/>
                </a:cubicBezTo>
                <a:cubicBezTo>
                  <a:pt x="18686" y="7116"/>
                  <a:pt x="18784" y="7002"/>
                  <a:pt x="18670" y="6989"/>
                </a:cubicBezTo>
                <a:cubicBezTo>
                  <a:pt x="18626" y="6984"/>
                  <a:pt x="18591" y="7054"/>
                  <a:pt x="18566" y="7081"/>
                </a:cubicBezTo>
                <a:cubicBezTo>
                  <a:pt x="18540" y="7108"/>
                  <a:pt x="18517" y="7092"/>
                  <a:pt x="18483" y="7101"/>
                </a:cubicBezTo>
                <a:cubicBezTo>
                  <a:pt x="18442" y="7112"/>
                  <a:pt x="18402" y="7136"/>
                  <a:pt x="18362" y="7151"/>
                </a:cubicBezTo>
                <a:cubicBezTo>
                  <a:pt x="18277" y="7185"/>
                  <a:pt x="18231" y="7218"/>
                  <a:pt x="18171" y="7288"/>
                </a:cubicBezTo>
                <a:cubicBezTo>
                  <a:pt x="18193" y="7232"/>
                  <a:pt x="18270" y="7183"/>
                  <a:pt x="18246" y="7114"/>
                </a:cubicBezTo>
                <a:cubicBezTo>
                  <a:pt x="18206" y="7156"/>
                  <a:pt x="18170" y="7216"/>
                  <a:pt x="18109" y="7226"/>
                </a:cubicBezTo>
                <a:cubicBezTo>
                  <a:pt x="18146" y="7197"/>
                  <a:pt x="18210" y="7170"/>
                  <a:pt x="18221" y="7118"/>
                </a:cubicBezTo>
                <a:cubicBezTo>
                  <a:pt x="18243" y="7015"/>
                  <a:pt x="18105" y="7165"/>
                  <a:pt x="18084" y="7187"/>
                </a:cubicBezTo>
                <a:cubicBezTo>
                  <a:pt x="17976" y="7298"/>
                  <a:pt x="17889" y="7270"/>
                  <a:pt x="17718" y="7338"/>
                </a:cubicBezTo>
                <a:cubicBezTo>
                  <a:pt x="17843" y="7256"/>
                  <a:pt x="18118" y="7268"/>
                  <a:pt x="18138" y="7068"/>
                </a:cubicBezTo>
                <a:cubicBezTo>
                  <a:pt x="18149" y="6952"/>
                  <a:pt x="18099" y="6961"/>
                  <a:pt x="17992" y="6964"/>
                </a:cubicBezTo>
                <a:cubicBezTo>
                  <a:pt x="17902" y="6967"/>
                  <a:pt x="17836" y="7053"/>
                  <a:pt x="17747" y="7060"/>
                </a:cubicBezTo>
                <a:cubicBezTo>
                  <a:pt x="17756" y="7050"/>
                  <a:pt x="17767" y="7036"/>
                  <a:pt x="17776" y="7027"/>
                </a:cubicBezTo>
                <a:cubicBezTo>
                  <a:pt x="17745" y="7038"/>
                  <a:pt x="17718" y="7010"/>
                  <a:pt x="17689" y="7006"/>
                </a:cubicBezTo>
                <a:cubicBezTo>
                  <a:pt x="17740" y="7010"/>
                  <a:pt x="17831" y="6993"/>
                  <a:pt x="17822" y="6923"/>
                </a:cubicBezTo>
                <a:cubicBezTo>
                  <a:pt x="17865" y="6933"/>
                  <a:pt x="17840" y="6972"/>
                  <a:pt x="17847" y="7002"/>
                </a:cubicBezTo>
                <a:cubicBezTo>
                  <a:pt x="17875" y="6983"/>
                  <a:pt x="18003" y="6897"/>
                  <a:pt x="17934" y="6881"/>
                </a:cubicBezTo>
                <a:cubicBezTo>
                  <a:pt x="17960" y="6862"/>
                  <a:pt x="17990" y="6849"/>
                  <a:pt x="18021" y="6860"/>
                </a:cubicBezTo>
                <a:cubicBezTo>
                  <a:pt x="18033" y="6801"/>
                  <a:pt x="17957" y="6829"/>
                  <a:pt x="17926" y="6819"/>
                </a:cubicBezTo>
                <a:cubicBezTo>
                  <a:pt x="17952" y="6809"/>
                  <a:pt x="17947" y="6795"/>
                  <a:pt x="17951" y="6773"/>
                </a:cubicBezTo>
                <a:cubicBezTo>
                  <a:pt x="17954" y="6754"/>
                  <a:pt x="17987" y="6748"/>
                  <a:pt x="18001" y="6740"/>
                </a:cubicBezTo>
                <a:cubicBezTo>
                  <a:pt x="18013" y="6732"/>
                  <a:pt x="18037" y="6652"/>
                  <a:pt x="18034" y="6636"/>
                </a:cubicBezTo>
                <a:cubicBezTo>
                  <a:pt x="18028" y="6606"/>
                  <a:pt x="17929" y="6611"/>
                  <a:pt x="17909" y="6611"/>
                </a:cubicBezTo>
                <a:cubicBezTo>
                  <a:pt x="17842" y="6611"/>
                  <a:pt x="17792" y="6598"/>
                  <a:pt x="17726" y="6586"/>
                </a:cubicBezTo>
                <a:cubicBezTo>
                  <a:pt x="17778" y="6576"/>
                  <a:pt x="17829" y="6603"/>
                  <a:pt x="17880" y="6603"/>
                </a:cubicBezTo>
                <a:cubicBezTo>
                  <a:pt x="17910" y="6602"/>
                  <a:pt x="18041" y="6610"/>
                  <a:pt x="18021" y="6590"/>
                </a:cubicBezTo>
                <a:cubicBezTo>
                  <a:pt x="18134" y="6603"/>
                  <a:pt x="18107" y="6414"/>
                  <a:pt x="18204" y="6370"/>
                </a:cubicBezTo>
                <a:cubicBezTo>
                  <a:pt x="18233" y="6357"/>
                  <a:pt x="18275" y="6357"/>
                  <a:pt x="18292" y="6324"/>
                </a:cubicBezTo>
                <a:cubicBezTo>
                  <a:pt x="18307" y="6293"/>
                  <a:pt x="18282" y="6234"/>
                  <a:pt x="18246" y="6283"/>
                </a:cubicBezTo>
                <a:cubicBezTo>
                  <a:pt x="18218" y="6321"/>
                  <a:pt x="18163" y="6349"/>
                  <a:pt x="18109" y="6320"/>
                </a:cubicBezTo>
                <a:cubicBezTo>
                  <a:pt x="18214" y="6249"/>
                  <a:pt x="18024" y="6267"/>
                  <a:pt x="18013" y="6262"/>
                </a:cubicBezTo>
                <a:cubicBezTo>
                  <a:pt x="17896" y="6198"/>
                  <a:pt x="17847" y="6270"/>
                  <a:pt x="17847" y="6208"/>
                </a:cubicBezTo>
                <a:cubicBezTo>
                  <a:pt x="17808" y="6236"/>
                  <a:pt x="17791" y="6188"/>
                  <a:pt x="17789" y="6158"/>
                </a:cubicBezTo>
                <a:cubicBezTo>
                  <a:pt x="17811" y="6164"/>
                  <a:pt x="17832" y="6159"/>
                  <a:pt x="17851" y="6145"/>
                </a:cubicBezTo>
                <a:cubicBezTo>
                  <a:pt x="17830" y="6147"/>
                  <a:pt x="17809" y="6145"/>
                  <a:pt x="17789" y="6137"/>
                </a:cubicBezTo>
                <a:cubicBezTo>
                  <a:pt x="17822" y="6116"/>
                  <a:pt x="17856" y="6108"/>
                  <a:pt x="17893" y="6096"/>
                </a:cubicBezTo>
                <a:cubicBezTo>
                  <a:pt x="17871" y="6026"/>
                  <a:pt x="17817" y="6068"/>
                  <a:pt x="17768" y="6079"/>
                </a:cubicBezTo>
                <a:cubicBezTo>
                  <a:pt x="17794" y="6066"/>
                  <a:pt x="17808" y="6031"/>
                  <a:pt x="17768" y="6029"/>
                </a:cubicBezTo>
                <a:cubicBezTo>
                  <a:pt x="17776" y="6019"/>
                  <a:pt x="17781" y="6010"/>
                  <a:pt x="17789" y="6000"/>
                </a:cubicBezTo>
                <a:cubicBezTo>
                  <a:pt x="17716" y="5993"/>
                  <a:pt x="17707" y="5986"/>
                  <a:pt x="17639" y="6008"/>
                </a:cubicBezTo>
                <a:cubicBezTo>
                  <a:pt x="17671" y="5991"/>
                  <a:pt x="17731" y="5961"/>
                  <a:pt x="17726" y="5917"/>
                </a:cubicBezTo>
                <a:cubicBezTo>
                  <a:pt x="17664" y="5945"/>
                  <a:pt x="17659" y="5866"/>
                  <a:pt x="17614" y="5850"/>
                </a:cubicBezTo>
                <a:cubicBezTo>
                  <a:pt x="17544" y="5825"/>
                  <a:pt x="17518" y="5805"/>
                  <a:pt x="17444" y="5834"/>
                </a:cubicBezTo>
                <a:cubicBezTo>
                  <a:pt x="17410" y="5846"/>
                  <a:pt x="17199" y="5876"/>
                  <a:pt x="17240" y="5925"/>
                </a:cubicBezTo>
                <a:cubicBezTo>
                  <a:pt x="17152" y="5842"/>
                  <a:pt x="17059" y="5860"/>
                  <a:pt x="16957" y="5904"/>
                </a:cubicBezTo>
                <a:cubicBezTo>
                  <a:pt x="16976" y="5884"/>
                  <a:pt x="17003" y="5881"/>
                  <a:pt x="17024" y="5863"/>
                </a:cubicBezTo>
                <a:cubicBezTo>
                  <a:pt x="16928" y="5864"/>
                  <a:pt x="16840" y="5808"/>
                  <a:pt x="16750" y="5784"/>
                </a:cubicBezTo>
                <a:cubicBezTo>
                  <a:pt x="16654" y="5758"/>
                  <a:pt x="16603" y="5793"/>
                  <a:pt x="16517" y="5825"/>
                </a:cubicBezTo>
                <a:cubicBezTo>
                  <a:pt x="16440" y="5854"/>
                  <a:pt x="16394" y="5878"/>
                  <a:pt x="16355" y="5954"/>
                </a:cubicBezTo>
                <a:cubicBezTo>
                  <a:pt x="16324" y="6013"/>
                  <a:pt x="16354" y="6077"/>
                  <a:pt x="16417" y="6104"/>
                </a:cubicBezTo>
                <a:cubicBezTo>
                  <a:pt x="16381" y="6087"/>
                  <a:pt x="16311" y="6176"/>
                  <a:pt x="16288" y="6208"/>
                </a:cubicBezTo>
                <a:cubicBezTo>
                  <a:pt x="16243" y="6271"/>
                  <a:pt x="16138" y="6267"/>
                  <a:pt x="16105" y="6345"/>
                </a:cubicBezTo>
                <a:cubicBezTo>
                  <a:pt x="16125" y="6340"/>
                  <a:pt x="16144" y="6338"/>
                  <a:pt x="16164" y="6337"/>
                </a:cubicBezTo>
                <a:cubicBezTo>
                  <a:pt x="16093" y="6368"/>
                  <a:pt x="16213" y="6342"/>
                  <a:pt x="16230" y="6341"/>
                </a:cubicBezTo>
                <a:cubicBezTo>
                  <a:pt x="16202" y="6364"/>
                  <a:pt x="16166" y="6378"/>
                  <a:pt x="16147" y="6411"/>
                </a:cubicBezTo>
                <a:cubicBezTo>
                  <a:pt x="16166" y="6420"/>
                  <a:pt x="16185" y="6425"/>
                  <a:pt x="16205" y="6428"/>
                </a:cubicBezTo>
                <a:cubicBezTo>
                  <a:pt x="16180" y="6440"/>
                  <a:pt x="16130" y="6443"/>
                  <a:pt x="16114" y="6470"/>
                </a:cubicBezTo>
                <a:cubicBezTo>
                  <a:pt x="16100" y="6491"/>
                  <a:pt x="16170" y="6538"/>
                  <a:pt x="16093" y="6590"/>
                </a:cubicBezTo>
                <a:cubicBezTo>
                  <a:pt x="16116" y="6582"/>
                  <a:pt x="16137" y="6586"/>
                  <a:pt x="16155" y="6603"/>
                </a:cubicBezTo>
                <a:cubicBezTo>
                  <a:pt x="16125" y="6614"/>
                  <a:pt x="16108" y="6675"/>
                  <a:pt x="16076" y="6677"/>
                </a:cubicBezTo>
                <a:cubicBezTo>
                  <a:pt x="16047" y="6680"/>
                  <a:pt x="16014" y="6685"/>
                  <a:pt x="16018" y="6723"/>
                </a:cubicBezTo>
                <a:cubicBezTo>
                  <a:pt x="15999" y="6715"/>
                  <a:pt x="15980" y="6708"/>
                  <a:pt x="15960" y="6702"/>
                </a:cubicBezTo>
                <a:cubicBezTo>
                  <a:pt x="15963" y="6739"/>
                  <a:pt x="15835" y="6804"/>
                  <a:pt x="15906" y="6806"/>
                </a:cubicBezTo>
                <a:cubicBezTo>
                  <a:pt x="15805" y="6827"/>
                  <a:pt x="15748" y="6916"/>
                  <a:pt x="15657" y="6948"/>
                </a:cubicBezTo>
                <a:cubicBezTo>
                  <a:pt x="15576" y="6975"/>
                  <a:pt x="15599" y="7000"/>
                  <a:pt x="15549" y="7060"/>
                </a:cubicBezTo>
                <a:cubicBezTo>
                  <a:pt x="15578" y="7057"/>
                  <a:pt x="15616" y="7103"/>
                  <a:pt x="15628" y="7126"/>
                </a:cubicBezTo>
                <a:cubicBezTo>
                  <a:pt x="15656" y="7182"/>
                  <a:pt x="15789" y="7176"/>
                  <a:pt x="15781" y="7392"/>
                </a:cubicBezTo>
                <a:cubicBezTo>
                  <a:pt x="15774" y="7587"/>
                  <a:pt x="15649" y="7782"/>
                  <a:pt x="15503" y="7903"/>
                </a:cubicBezTo>
                <a:cubicBezTo>
                  <a:pt x="15300" y="8073"/>
                  <a:pt x="14909" y="8258"/>
                  <a:pt x="14643" y="8319"/>
                </a:cubicBezTo>
                <a:cubicBezTo>
                  <a:pt x="14576" y="8334"/>
                  <a:pt x="14481" y="8330"/>
                  <a:pt x="14435" y="8390"/>
                </a:cubicBezTo>
                <a:cubicBezTo>
                  <a:pt x="14475" y="8400"/>
                  <a:pt x="14455" y="8434"/>
                  <a:pt x="14443" y="8460"/>
                </a:cubicBezTo>
                <a:cubicBezTo>
                  <a:pt x="14423" y="8505"/>
                  <a:pt x="14478" y="8523"/>
                  <a:pt x="14431" y="8535"/>
                </a:cubicBezTo>
                <a:cubicBezTo>
                  <a:pt x="14451" y="8544"/>
                  <a:pt x="14472" y="8553"/>
                  <a:pt x="14493" y="8560"/>
                </a:cubicBezTo>
                <a:cubicBezTo>
                  <a:pt x="14444" y="8570"/>
                  <a:pt x="14465" y="8587"/>
                  <a:pt x="14493" y="8602"/>
                </a:cubicBezTo>
                <a:cubicBezTo>
                  <a:pt x="14464" y="8613"/>
                  <a:pt x="14437" y="8660"/>
                  <a:pt x="14485" y="8668"/>
                </a:cubicBezTo>
                <a:cubicBezTo>
                  <a:pt x="14448" y="8655"/>
                  <a:pt x="14435" y="8699"/>
                  <a:pt x="14401" y="8701"/>
                </a:cubicBezTo>
                <a:cubicBezTo>
                  <a:pt x="14452" y="8707"/>
                  <a:pt x="14425" y="8730"/>
                  <a:pt x="14401" y="8743"/>
                </a:cubicBezTo>
                <a:cubicBezTo>
                  <a:pt x="14483" y="8728"/>
                  <a:pt x="14368" y="8776"/>
                  <a:pt x="14377" y="8805"/>
                </a:cubicBezTo>
                <a:cubicBezTo>
                  <a:pt x="14389" y="8847"/>
                  <a:pt x="14340" y="8905"/>
                  <a:pt x="14318" y="8938"/>
                </a:cubicBezTo>
                <a:cubicBezTo>
                  <a:pt x="14328" y="8943"/>
                  <a:pt x="14338" y="8946"/>
                  <a:pt x="14347" y="8951"/>
                </a:cubicBezTo>
                <a:cubicBezTo>
                  <a:pt x="14318" y="8968"/>
                  <a:pt x="14332" y="8986"/>
                  <a:pt x="14360" y="8988"/>
                </a:cubicBezTo>
                <a:cubicBezTo>
                  <a:pt x="14352" y="9011"/>
                  <a:pt x="14331" y="9025"/>
                  <a:pt x="14306" y="9021"/>
                </a:cubicBezTo>
                <a:cubicBezTo>
                  <a:pt x="14316" y="9046"/>
                  <a:pt x="14321" y="9074"/>
                  <a:pt x="14302" y="9096"/>
                </a:cubicBezTo>
                <a:cubicBezTo>
                  <a:pt x="14335" y="9092"/>
                  <a:pt x="14335" y="9123"/>
                  <a:pt x="14327" y="9146"/>
                </a:cubicBezTo>
                <a:cubicBezTo>
                  <a:pt x="14316" y="9175"/>
                  <a:pt x="14278" y="9190"/>
                  <a:pt x="14314" y="9200"/>
                </a:cubicBezTo>
                <a:cubicBezTo>
                  <a:pt x="14256" y="9208"/>
                  <a:pt x="14221" y="9273"/>
                  <a:pt x="14169" y="9296"/>
                </a:cubicBezTo>
                <a:cubicBezTo>
                  <a:pt x="14150" y="9304"/>
                  <a:pt x="14133" y="9302"/>
                  <a:pt x="14140" y="9325"/>
                </a:cubicBezTo>
                <a:cubicBezTo>
                  <a:pt x="14146" y="9345"/>
                  <a:pt x="14084" y="9370"/>
                  <a:pt x="14073" y="9379"/>
                </a:cubicBezTo>
                <a:cubicBezTo>
                  <a:pt x="14110" y="9414"/>
                  <a:pt x="14062" y="9455"/>
                  <a:pt x="14111" y="9458"/>
                </a:cubicBezTo>
                <a:cubicBezTo>
                  <a:pt x="14074" y="9457"/>
                  <a:pt x="13997" y="9530"/>
                  <a:pt x="14015" y="9570"/>
                </a:cubicBezTo>
                <a:cubicBezTo>
                  <a:pt x="13992" y="9562"/>
                  <a:pt x="14010" y="9506"/>
                  <a:pt x="14011" y="9487"/>
                </a:cubicBezTo>
                <a:cubicBezTo>
                  <a:pt x="14014" y="9432"/>
                  <a:pt x="13939" y="9453"/>
                  <a:pt x="13982" y="9408"/>
                </a:cubicBezTo>
                <a:cubicBezTo>
                  <a:pt x="13909" y="9398"/>
                  <a:pt x="13836" y="9481"/>
                  <a:pt x="13799" y="9533"/>
                </a:cubicBezTo>
                <a:cubicBezTo>
                  <a:pt x="13748" y="9604"/>
                  <a:pt x="13830" y="9645"/>
                  <a:pt x="13803" y="9720"/>
                </a:cubicBezTo>
                <a:cubicBezTo>
                  <a:pt x="13809" y="9630"/>
                  <a:pt x="13724" y="9506"/>
                  <a:pt x="13624" y="9520"/>
                </a:cubicBezTo>
                <a:cubicBezTo>
                  <a:pt x="13546" y="9531"/>
                  <a:pt x="13480" y="9623"/>
                  <a:pt x="13400" y="9616"/>
                </a:cubicBezTo>
                <a:cubicBezTo>
                  <a:pt x="13501" y="9554"/>
                  <a:pt x="13669" y="9518"/>
                  <a:pt x="13633" y="9371"/>
                </a:cubicBezTo>
                <a:cubicBezTo>
                  <a:pt x="13616" y="9302"/>
                  <a:pt x="13561" y="9287"/>
                  <a:pt x="13516" y="9246"/>
                </a:cubicBezTo>
                <a:cubicBezTo>
                  <a:pt x="13468" y="9201"/>
                  <a:pt x="13448" y="9198"/>
                  <a:pt x="13379" y="9221"/>
                </a:cubicBezTo>
                <a:cubicBezTo>
                  <a:pt x="13436" y="9157"/>
                  <a:pt x="13565" y="9222"/>
                  <a:pt x="13475" y="9051"/>
                </a:cubicBezTo>
                <a:cubicBezTo>
                  <a:pt x="13454" y="9011"/>
                  <a:pt x="13436" y="8990"/>
                  <a:pt x="13412" y="8955"/>
                </a:cubicBezTo>
                <a:cubicBezTo>
                  <a:pt x="13445" y="8907"/>
                  <a:pt x="13497" y="8874"/>
                  <a:pt x="13529" y="8826"/>
                </a:cubicBezTo>
                <a:cubicBezTo>
                  <a:pt x="13560" y="8779"/>
                  <a:pt x="13572" y="8730"/>
                  <a:pt x="13608" y="8685"/>
                </a:cubicBezTo>
                <a:cubicBezTo>
                  <a:pt x="13654" y="8626"/>
                  <a:pt x="13608" y="8571"/>
                  <a:pt x="13637" y="8514"/>
                </a:cubicBezTo>
                <a:cubicBezTo>
                  <a:pt x="13668" y="8451"/>
                  <a:pt x="13735" y="8408"/>
                  <a:pt x="13782" y="8356"/>
                </a:cubicBezTo>
                <a:cubicBezTo>
                  <a:pt x="13815" y="8320"/>
                  <a:pt x="13819" y="8265"/>
                  <a:pt x="13853" y="8232"/>
                </a:cubicBezTo>
                <a:cubicBezTo>
                  <a:pt x="13820" y="8246"/>
                  <a:pt x="13806" y="8214"/>
                  <a:pt x="13778" y="8207"/>
                </a:cubicBezTo>
                <a:cubicBezTo>
                  <a:pt x="13753" y="8201"/>
                  <a:pt x="13694" y="8212"/>
                  <a:pt x="13674" y="8228"/>
                </a:cubicBezTo>
                <a:cubicBezTo>
                  <a:pt x="13685" y="8219"/>
                  <a:pt x="13694" y="8209"/>
                  <a:pt x="13703" y="8199"/>
                </a:cubicBezTo>
                <a:cubicBezTo>
                  <a:pt x="13674" y="8179"/>
                  <a:pt x="13617" y="8193"/>
                  <a:pt x="13583" y="8186"/>
                </a:cubicBezTo>
                <a:cubicBezTo>
                  <a:pt x="13556" y="8181"/>
                  <a:pt x="13500" y="8143"/>
                  <a:pt x="13529" y="8199"/>
                </a:cubicBezTo>
                <a:cubicBezTo>
                  <a:pt x="13473" y="8184"/>
                  <a:pt x="13482" y="8152"/>
                  <a:pt x="13416" y="8169"/>
                </a:cubicBezTo>
                <a:cubicBezTo>
                  <a:pt x="13379" y="8179"/>
                  <a:pt x="13312" y="8179"/>
                  <a:pt x="13271" y="8182"/>
                </a:cubicBezTo>
                <a:cubicBezTo>
                  <a:pt x="13216" y="8185"/>
                  <a:pt x="13176" y="8160"/>
                  <a:pt x="13121" y="8186"/>
                </a:cubicBezTo>
                <a:cubicBezTo>
                  <a:pt x="13076" y="8207"/>
                  <a:pt x="13039" y="8244"/>
                  <a:pt x="12997" y="8269"/>
                </a:cubicBezTo>
                <a:cubicBezTo>
                  <a:pt x="13034" y="8218"/>
                  <a:pt x="13109" y="8199"/>
                  <a:pt x="13138" y="8140"/>
                </a:cubicBezTo>
                <a:cubicBezTo>
                  <a:pt x="13093" y="8133"/>
                  <a:pt x="13080" y="8093"/>
                  <a:pt x="13055" y="8061"/>
                </a:cubicBezTo>
                <a:cubicBezTo>
                  <a:pt x="13022" y="8021"/>
                  <a:pt x="12960" y="8018"/>
                  <a:pt x="12914" y="8003"/>
                </a:cubicBezTo>
                <a:cubicBezTo>
                  <a:pt x="12859" y="7986"/>
                  <a:pt x="12689" y="7896"/>
                  <a:pt x="12639" y="7928"/>
                </a:cubicBezTo>
                <a:cubicBezTo>
                  <a:pt x="12707" y="7843"/>
                  <a:pt x="12602" y="7771"/>
                  <a:pt x="12548" y="7716"/>
                </a:cubicBezTo>
                <a:cubicBezTo>
                  <a:pt x="12515" y="7683"/>
                  <a:pt x="12509" y="7654"/>
                  <a:pt x="12461" y="7642"/>
                </a:cubicBezTo>
                <a:cubicBezTo>
                  <a:pt x="12418" y="7631"/>
                  <a:pt x="12374" y="7624"/>
                  <a:pt x="12332" y="7613"/>
                </a:cubicBezTo>
                <a:cubicBezTo>
                  <a:pt x="12195" y="7576"/>
                  <a:pt x="12110" y="7495"/>
                  <a:pt x="11958" y="7521"/>
                </a:cubicBezTo>
                <a:cubicBezTo>
                  <a:pt x="11832" y="7542"/>
                  <a:pt x="11715" y="7602"/>
                  <a:pt x="11588" y="7617"/>
                </a:cubicBezTo>
                <a:cubicBezTo>
                  <a:pt x="11622" y="7608"/>
                  <a:pt x="11653" y="7593"/>
                  <a:pt x="11683" y="7575"/>
                </a:cubicBezTo>
                <a:cubicBezTo>
                  <a:pt x="11609" y="7570"/>
                  <a:pt x="11549" y="7630"/>
                  <a:pt x="11476" y="7625"/>
                </a:cubicBezTo>
                <a:cubicBezTo>
                  <a:pt x="11792" y="7542"/>
                  <a:pt x="11683" y="7293"/>
                  <a:pt x="11812" y="7064"/>
                </a:cubicBezTo>
                <a:cubicBezTo>
                  <a:pt x="11853" y="6991"/>
                  <a:pt x="11780" y="7036"/>
                  <a:pt x="11742" y="7014"/>
                </a:cubicBezTo>
                <a:cubicBezTo>
                  <a:pt x="11699" y="6989"/>
                  <a:pt x="11592" y="7000"/>
                  <a:pt x="11550" y="7031"/>
                </a:cubicBezTo>
                <a:cubicBezTo>
                  <a:pt x="11554" y="7025"/>
                  <a:pt x="11559" y="7020"/>
                  <a:pt x="11563" y="7014"/>
                </a:cubicBezTo>
                <a:cubicBezTo>
                  <a:pt x="11522" y="7040"/>
                  <a:pt x="11511" y="6962"/>
                  <a:pt x="11476" y="6977"/>
                </a:cubicBezTo>
                <a:cubicBezTo>
                  <a:pt x="11488" y="6965"/>
                  <a:pt x="11497" y="6947"/>
                  <a:pt x="11505" y="6931"/>
                </a:cubicBezTo>
                <a:cubicBezTo>
                  <a:pt x="11486" y="6924"/>
                  <a:pt x="11470" y="6919"/>
                  <a:pt x="11451" y="6914"/>
                </a:cubicBezTo>
                <a:cubicBezTo>
                  <a:pt x="11469" y="6907"/>
                  <a:pt x="11504" y="6912"/>
                  <a:pt x="11517" y="6894"/>
                </a:cubicBezTo>
                <a:cubicBezTo>
                  <a:pt x="11536" y="6867"/>
                  <a:pt x="11558" y="6843"/>
                  <a:pt x="11588" y="6827"/>
                </a:cubicBezTo>
                <a:cubicBezTo>
                  <a:pt x="11632" y="6803"/>
                  <a:pt x="11632" y="6729"/>
                  <a:pt x="11667" y="6694"/>
                </a:cubicBezTo>
                <a:cubicBezTo>
                  <a:pt x="11693" y="6668"/>
                  <a:pt x="11903" y="6486"/>
                  <a:pt x="11862" y="6445"/>
                </a:cubicBezTo>
                <a:cubicBezTo>
                  <a:pt x="11891" y="6457"/>
                  <a:pt x="11900" y="6450"/>
                  <a:pt x="11887" y="6428"/>
                </a:cubicBezTo>
                <a:cubicBezTo>
                  <a:pt x="11983" y="6462"/>
                  <a:pt x="12087" y="6285"/>
                  <a:pt x="12174" y="6262"/>
                </a:cubicBezTo>
                <a:cubicBezTo>
                  <a:pt x="12185" y="6259"/>
                  <a:pt x="12242" y="6204"/>
                  <a:pt x="12240" y="6199"/>
                </a:cubicBezTo>
                <a:cubicBezTo>
                  <a:pt x="12226" y="6158"/>
                  <a:pt x="12276" y="6187"/>
                  <a:pt x="12298" y="6179"/>
                </a:cubicBezTo>
                <a:cubicBezTo>
                  <a:pt x="12253" y="6082"/>
                  <a:pt x="12528" y="6086"/>
                  <a:pt x="12548" y="6017"/>
                </a:cubicBezTo>
                <a:cubicBezTo>
                  <a:pt x="12524" y="6014"/>
                  <a:pt x="12513" y="5999"/>
                  <a:pt x="12519" y="5975"/>
                </a:cubicBezTo>
                <a:cubicBezTo>
                  <a:pt x="12557" y="5980"/>
                  <a:pt x="12616" y="6012"/>
                  <a:pt x="12614" y="5946"/>
                </a:cubicBezTo>
                <a:cubicBezTo>
                  <a:pt x="12674" y="5986"/>
                  <a:pt x="12685" y="5912"/>
                  <a:pt x="12722" y="5900"/>
                </a:cubicBezTo>
                <a:cubicBezTo>
                  <a:pt x="12759" y="5888"/>
                  <a:pt x="12802" y="5869"/>
                  <a:pt x="12739" y="5850"/>
                </a:cubicBezTo>
                <a:cubicBezTo>
                  <a:pt x="12770" y="5851"/>
                  <a:pt x="12820" y="5850"/>
                  <a:pt x="12822" y="5892"/>
                </a:cubicBezTo>
                <a:cubicBezTo>
                  <a:pt x="12835" y="5884"/>
                  <a:pt x="12846" y="5875"/>
                  <a:pt x="12855" y="5863"/>
                </a:cubicBezTo>
                <a:cubicBezTo>
                  <a:pt x="12845" y="5856"/>
                  <a:pt x="12833" y="5852"/>
                  <a:pt x="12822" y="5846"/>
                </a:cubicBezTo>
                <a:cubicBezTo>
                  <a:pt x="12858" y="5842"/>
                  <a:pt x="12932" y="5766"/>
                  <a:pt x="12951" y="5780"/>
                </a:cubicBezTo>
                <a:cubicBezTo>
                  <a:pt x="12983" y="5803"/>
                  <a:pt x="13007" y="5749"/>
                  <a:pt x="13042" y="5780"/>
                </a:cubicBezTo>
                <a:cubicBezTo>
                  <a:pt x="13059" y="5794"/>
                  <a:pt x="13095" y="5771"/>
                  <a:pt x="13109" y="5763"/>
                </a:cubicBezTo>
                <a:cubicBezTo>
                  <a:pt x="13083" y="5746"/>
                  <a:pt x="12955" y="5700"/>
                  <a:pt x="13067" y="5688"/>
                </a:cubicBezTo>
                <a:cubicBezTo>
                  <a:pt x="13135" y="5681"/>
                  <a:pt x="13182" y="5688"/>
                  <a:pt x="13250" y="5697"/>
                </a:cubicBezTo>
                <a:cubicBezTo>
                  <a:pt x="13297" y="5703"/>
                  <a:pt x="13333" y="5679"/>
                  <a:pt x="13375" y="5663"/>
                </a:cubicBezTo>
                <a:cubicBezTo>
                  <a:pt x="13414" y="5649"/>
                  <a:pt x="13451" y="5664"/>
                  <a:pt x="13487" y="5638"/>
                </a:cubicBezTo>
                <a:cubicBezTo>
                  <a:pt x="13638" y="5531"/>
                  <a:pt x="13486" y="5510"/>
                  <a:pt x="13570" y="5510"/>
                </a:cubicBezTo>
                <a:cubicBezTo>
                  <a:pt x="13540" y="5480"/>
                  <a:pt x="13498" y="5499"/>
                  <a:pt x="13466" y="5476"/>
                </a:cubicBezTo>
                <a:cubicBezTo>
                  <a:pt x="13412" y="5438"/>
                  <a:pt x="13464" y="5377"/>
                  <a:pt x="13283" y="5435"/>
                </a:cubicBezTo>
                <a:cubicBezTo>
                  <a:pt x="13294" y="5430"/>
                  <a:pt x="13304" y="5421"/>
                  <a:pt x="13313" y="5414"/>
                </a:cubicBezTo>
                <a:cubicBezTo>
                  <a:pt x="13244" y="5387"/>
                  <a:pt x="13134" y="5378"/>
                  <a:pt x="13080" y="5327"/>
                </a:cubicBezTo>
                <a:cubicBezTo>
                  <a:pt x="13077" y="5403"/>
                  <a:pt x="12966" y="5348"/>
                  <a:pt x="12997" y="5318"/>
                </a:cubicBezTo>
                <a:cubicBezTo>
                  <a:pt x="13026" y="5290"/>
                  <a:pt x="13070" y="5328"/>
                  <a:pt x="13055" y="5256"/>
                </a:cubicBezTo>
                <a:cubicBezTo>
                  <a:pt x="13115" y="5410"/>
                  <a:pt x="13343" y="5376"/>
                  <a:pt x="13433" y="5401"/>
                </a:cubicBezTo>
                <a:cubicBezTo>
                  <a:pt x="13465" y="5411"/>
                  <a:pt x="13695" y="5498"/>
                  <a:pt x="13682" y="5414"/>
                </a:cubicBezTo>
                <a:cubicBezTo>
                  <a:pt x="13714" y="5418"/>
                  <a:pt x="13745" y="5440"/>
                  <a:pt x="13778" y="5435"/>
                </a:cubicBezTo>
                <a:cubicBezTo>
                  <a:pt x="13806" y="5430"/>
                  <a:pt x="13824" y="5404"/>
                  <a:pt x="13849" y="5393"/>
                </a:cubicBezTo>
                <a:cubicBezTo>
                  <a:pt x="13883" y="5378"/>
                  <a:pt x="13881" y="5287"/>
                  <a:pt x="13944" y="5339"/>
                </a:cubicBezTo>
                <a:cubicBezTo>
                  <a:pt x="13958" y="5319"/>
                  <a:pt x="13958" y="5300"/>
                  <a:pt x="13944" y="5281"/>
                </a:cubicBezTo>
                <a:cubicBezTo>
                  <a:pt x="13962" y="5270"/>
                  <a:pt x="13982" y="5271"/>
                  <a:pt x="13998" y="5264"/>
                </a:cubicBezTo>
                <a:cubicBezTo>
                  <a:pt x="13994" y="5269"/>
                  <a:pt x="13990" y="5275"/>
                  <a:pt x="13986" y="5281"/>
                </a:cubicBezTo>
                <a:cubicBezTo>
                  <a:pt x="14007" y="5291"/>
                  <a:pt x="14026" y="5311"/>
                  <a:pt x="14027" y="5335"/>
                </a:cubicBezTo>
                <a:cubicBezTo>
                  <a:pt x="14030" y="5278"/>
                  <a:pt x="14101" y="5322"/>
                  <a:pt x="14127" y="5331"/>
                </a:cubicBezTo>
                <a:cubicBezTo>
                  <a:pt x="14124" y="5311"/>
                  <a:pt x="14124" y="5292"/>
                  <a:pt x="14127" y="5273"/>
                </a:cubicBezTo>
                <a:cubicBezTo>
                  <a:pt x="14151" y="5407"/>
                  <a:pt x="14431" y="5259"/>
                  <a:pt x="14489" y="5223"/>
                </a:cubicBezTo>
                <a:cubicBezTo>
                  <a:pt x="14559" y="5179"/>
                  <a:pt x="14640" y="5105"/>
                  <a:pt x="14721" y="5086"/>
                </a:cubicBezTo>
                <a:cubicBezTo>
                  <a:pt x="14812" y="5064"/>
                  <a:pt x="15087" y="4904"/>
                  <a:pt x="14767" y="4915"/>
                </a:cubicBezTo>
                <a:cubicBezTo>
                  <a:pt x="14676" y="4919"/>
                  <a:pt x="14592" y="4907"/>
                  <a:pt x="14501" y="4899"/>
                </a:cubicBezTo>
                <a:cubicBezTo>
                  <a:pt x="14485" y="4897"/>
                  <a:pt x="14446" y="4841"/>
                  <a:pt x="14439" y="4828"/>
                </a:cubicBezTo>
                <a:cubicBezTo>
                  <a:pt x="14412" y="4775"/>
                  <a:pt x="14378" y="4752"/>
                  <a:pt x="14318" y="4741"/>
                </a:cubicBezTo>
                <a:cubicBezTo>
                  <a:pt x="14269" y="4731"/>
                  <a:pt x="14207" y="4709"/>
                  <a:pt x="14156" y="4716"/>
                </a:cubicBezTo>
                <a:cubicBezTo>
                  <a:pt x="14109" y="4722"/>
                  <a:pt x="14150" y="4754"/>
                  <a:pt x="14073" y="4724"/>
                </a:cubicBezTo>
                <a:cubicBezTo>
                  <a:pt x="14123" y="4664"/>
                  <a:pt x="14257" y="4728"/>
                  <a:pt x="14323" y="4720"/>
                </a:cubicBezTo>
                <a:cubicBezTo>
                  <a:pt x="14235" y="4737"/>
                  <a:pt x="14425" y="4752"/>
                  <a:pt x="14451" y="4732"/>
                </a:cubicBezTo>
                <a:cubicBezTo>
                  <a:pt x="14439" y="4721"/>
                  <a:pt x="14425" y="4714"/>
                  <a:pt x="14410" y="4707"/>
                </a:cubicBezTo>
                <a:cubicBezTo>
                  <a:pt x="14516" y="4704"/>
                  <a:pt x="14597" y="4792"/>
                  <a:pt x="14705" y="4803"/>
                </a:cubicBezTo>
                <a:cubicBezTo>
                  <a:pt x="14674" y="4803"/>
                  <a:pt x="14644" y="4807"/>
                  <a:pt x="14613" y="4803"/>
                </a:cubicBezTo>
                <a:cubicBezTo>
                  <a:pt x="14679" y="4836"/>
                  <a:pt x="14704" y="4902"/>
                  <a:pt x="14784" y="4899"/>
                </a:cubicBezTo>
                <a:cubicBezTo>
                  <a:pt x="14867" y="4895"/>
                  <a:pt x="14928" y="4893"/>
                  <a:pt x="15000" y="4849"/>
                </a:cubicBezTo>
                <a:cubicBezTo>
                  <a:pt x="15071" y="4805"/>
                  <a:pt x="15154" y="4794"/>
                  <a:pt x="15220" y="4741"/>
                </a:cubicBezTo>
                <a:cubicBezTo>
                  <a:pt x="15279" y="4694"/>
                  <a:pt x="15359" y="4688"/>
                  <a:pt x="15420" y="4645"/>
                </a:cubicBezTo>
                <a:cubicBezTo>
                  <a:pt x="15393" y="4592"/>
                  <a:pt x="15300" y="4621"/>
                  <a:pt x="15287" y="4562"/>
                </a:cubicBezTo>
                <a:cubicBezTo>
                  <a:pt x="15310" y="4561"/>
                  <a:pt x="15323" y="4548"/>
                  <a:pt x="15320" y="4525"/>
                </a:cubicBezTo>
                <a:cubicBezTo>
                  <a:pt x="15371" y="4542"/>
                  <a:pt x="15504" y="4542"/>
                  <a:pt x="15557" y="4525"/>
                </a:cubicBezTo>
                <a:cubicBezTo>
                  <a:pt x="15653" y="4493"/>
                  <a:pt x="15630" y="4529"/>
                  <a:pt x="15611" y="4603"/>
                </a:cubicBezTo>
                <a:cubicBezTo>
                  <a:pt x="15675" y="4594"/>
                  <a:pt x="15732" y="4627"/>
                  <a:pt x="15794" y="4637"/>
                </a:cubicBezTo>
                <a:cubicBezTo>
                  <a:pt x="15781" y="4612"/>
                  <a:pt x="15781" y="4569"/>
                  <a:pt x="15823" y="4574"/>
                </a:cubicBezTo>
                <a:cubicBezTo>
                  <a:pt x="15823" y="4624"/>
                  <a:pt x="15828" y="4592"/>
                  <a:pt x="15864" y="4608"/>
                </a:cubicBezTo>
                <a:cubicBezTo>
                  <a:pt x="15883" y="4616"/>
                  <a:pt x="15908" y="4633"/>
                  <a:pt x="15931" y="4628"/>
                </a:cubicBezTo>
                <a:cubicBezTo>
                  <a:pt x="15990" y="4616"/>
                  <a:pt x="15964" y="4534"/>
                  <a:pt x="15935" y="4508"/>
                </a:cubicBezTo>
                <a:cubicBezTo>
                  <a:pt x="15945" y="4502"/>
                  <a:pt x="15954" y="4497"/>
                  <a:pt x="15964" y="4491"/>
                </a:cubicBezTo>
                <a:cubicBezTo>
                  <a:pt x="15919" y="4489"/>
                  <a:pt x="15930" y="4470"/>
                  <a:pt x="15952" y="4450"/>
                </a:cubicBezTo>
                <a:cubicBezTo>
                  <a:pt x="15931" y="4446"/>
                  <a:pt x="15910" y="4443"/>
                  <a:pt x="15889" y="4437"/>
                </a:cubicBezTo>
                <a:cubicBezTo>
                  <a:pt x="15993" y="4449"/>
                  <a:pt x="15818" y="4408"/>
                  <a:pt x="15923" y="4412"/>
                </a:cubicBezTo>
                <a:cubicBezTo>
                  <a:pt x="15870" y="4375"/>
                  <a:pt x="15823" y="4432"/>
                  <a:pt x="15769" y="4425"/>
                </a:cubicBezTo>
                <a:cubicBezTo>
                  <a:pt x="15811" y="4389"/>
                  <a:pt x="15870" y="4379"/>
                  <a:pt x="15923" y="4387"/>
                </a:cubicBezTo>
                <a:cubicBezTo>
                  <a:pt x="15842" y="4371"/>
                  <a:pt x="15975" y="4385"/>
                  <a:pt x="15989" y="4387"/>
                </a:cubicBezTo>
                <a:cubicBezTo>
                  <a:pt x="15973" y="4388"/>
                  <a:pt x="15955" y="4388"/>
                  <a:pt x="15939" y="4387"/>
                </a:cubicBezTo>
                <a:cubicBezTo>
                  <a:pt x="15963" y="4392"/>
                  <a:pt x="15984" y="4410"/>
                  <a:pt x="15989" y="4433"/>
                </a:cubicBezTo>
                <a:cubicBezTo>
                  <a:pt x="15924" y="4421"/>
                  <a:pt x="15954" y="4523"/>
                  <a:pt x="16072" y="4421"/>
                </a:cubicBezTo>
                <a:cubicBezTo>
                  <a:pt x="16063" y="4431"/>
                  <a:pt x="15996" y="4509"/>
                  <a:pt x="15993" y="4504"/>
                </a:cubicBezTo>
                <a:cubicBezTo>
                  <a:pt x="16007" y="4533"/>
                  <a:pt x="16070" y="4544"/>
                  <a:pt x="16022" y="4583"/>
                </a:cubicBezTo>
                <a:cubicBezTo>
                  <a:pt x="16137" y="4587"/>
                  <a:pt x="16287" y="4521"/>
                  <a:pt x="16388" y="4475"/>
                </a:cubicBezTo>
                <a:cubicBezTo>
                  <a:pt x="16431" y="4455"/>
                  <a:pt x="16453" y="4463"/>
                  <a:pt x="16496" y="4433"/>
                </a:cubicBezTo>
                <a:cubicBezTo>
                  <a:pt x="16541" y="4402"/>
                  <a:pt x="16572" y="4380"/>
                  <a:pt x="16629" y="4379"/>
                </a:cubicBezTo>
                <a:cubicBezTo>
                  <a:pt x="16697" y="4377"/>
                  <a:pt x="16868" y="4279"/>
                  <a:pt x="16820" y="4192"/>
                </a:cubicBezTo>
                <a:cubicBezTo>
                  <a:pt x="16785" y="4127"/>
                  <a:pt x="16710" y="4080"/>
                  <a:pt x="16816" y="4034"/>
                </a:cubicBezTo>
                <a:cubicBezTo>
                  <a:pt x="16795" y="4039"/>
                  <a:pt x="16774" y="4039"/>
                  <a:pt x="16754" y="4030"/>
                </a:cubicBezTo>
                <a:cubicBezTo>
                  <a:pt x="16780" y="4016"/>
                  <a:pt x="16799" y="4000"/>
                  <a:pt x="16754" y="3988"/>
                </a:cubicBezTo>
                <a:cubicBezTo>
                  <a:pt x="16807" y="3980"/>
                  <a:pt x="16780" y="3963"/>
                  <a:pt x="16754" y="3951"/>
                </a:cubicBezTo>
                <a:cubicBezTo>
                  <a:pt x="16766" y="3944"/>
                  <a:pt x="16869" y="3916"/>
                  <a:pt x="16879" y="3922"/>
                </a:cubicBezTo>
                <a:cubicBezTo>
                  <a:pt x="16921" y="3949"/>
                  <a:pt x="16903" y="3933"/>
                  <a:pt x="16957" y="3918"/>
                </a:cubicBezTo>
                <a:cubicBezTo>
                  <a:pt x="17026" y="3898"/>
                  <a:pt x="17127" y="3910"/>
                  <a:pt x="17145" y="3818"/>
                </a:cubicBezTo>
                <a:cubicBezTo>
                  <a:pt x="17091" y="3812"/>
                  <a:pt x="17045" y="3799"/>
                  <a:pt x="16991" y="3810"/>
                </a:cubicBezTo>
                <a:cubicBezTo>
                  <a:pt x="17047" y="3793"/>
                  <a:pt x="17213" y="3789"/>
                  <a:pt x="17228" y="3714"/>
                </a:cubicBezTo>
                <a:cubicBezTo>
                  <a:pt x="17192" y="3716"/>
                  <a:pt x="17158" y="3692"/>
                  <a:pt x="17124" y="3689"/>
                </a:cubicBezTo>
                <a:cubicBezTo>
                  <a:pt x="17094" y="3686"/>
                  <a:pt x="17071" y="3702"/>
                  <a:pt x="17041" y="3702"/>
                </a:cubicBezTo>
                <a:cubicBezTo>
                  <a:pt x="17117" y="3679"/>
                  <a:pt x="16998" y="3643"/>
                  <a:pt x="17078" y="3652"/>
                </a:cubicBezTo>
                <a:cubicBezTo>
                  <a:pt x="17018" y="3625"/>
                  <a:pt x="16950" y="3624"/>
                  <a:pt x="16887" y="3610"/>
                </a:cubicBezTo>
                <a:cubicBezTo>
                  <a:pt x="16929" y="3607"/>
                  <a:pt x="16989" y="3628"/>
                  <a:pt x="17028" y="3610"/>
                </a:cubicBezTo>
                <a:cubicBezTo>
                  <a:pt x="17048" y="3601"/>
                  <a:pt x="17066" y="3585"/>
                  <a:pt x="17086" y="3581"/>
                </a:cubicBezTo>
                <a:cubicBezTo>
                  <a:pt x="16996" y="3562"/>
                  <a:pt x="16906" y="3560"/>
                  <a:pt x="16818" y="3545"/>
                </a:cubicBezTo>
                <a:cubicBezTo>
                  <a:pt x="16833" y="3542"/>
                  <a:pt x="16849" y="3539"/>
                  <a:pt x="16864" y="3536"/>
                </a:cubicBezTo>
                <a:cubicBezTo>
                  <a:pt x="16847" y="3521"/>
                  <a:pt x="16822" y="3529"/>
                  <a:pt x="16807" y="3543"/>
                </a:cubicBezTo>
                <a:cubicBezTo>
                  <a:pt x="16775" y="3537"/>
                  <a:pt x="16744" y="3530"/>
                  <a:pt x="16712" y="3519"/>
                </a:cubicBezTo>
                <a:cubicBezTo>
                  <a:pt x="16658" y="3500"/>
                  <a:pt x="16596" y="3527"/>
                  <a:pt x="16542" y="3535"/>
                </a:cubicBezTo>
                <a:cubicBezTo>
                  <a:pt x="16505" y="3541"/>
                  <a:pt x="16473" y="3521"/>
                  <a:pt x="16438" y="3523"/>
                </a:cubicBezTo>
                <a:cubicBezTo>
                  <a:pt x="16457" y="3532"/>
                  <a:pt x="16368" y="3553"/>
                  <a:pt x="16396" y="3602"/>
                </a:cubicBezTo>
                <a:cubicBezTo>
                  <a:pt x="16371" y="3602"/>
                  <a:pt x="16306" y="3659"/>
                  <a:pt x="16371" y="3631"/>
                </a:cubicBezTo>
                <a:cubicBezTo>
                  <a:pt x="16347" y="3635"/>
                  <a:pt x="16334" y="3652"/>
                  <a:pt x="16347" y="3677"/>
                </a:cubicBezTo>
                <a:cubicBezTo>
                  <a:pt x="16336" y="3676"/>
                  <a:pt x="16324" y="3673"/>
                  <a:pt x="16313" y="3673"/>
                </a:cubicBezTo>
                <a:cubicBezTo>
                  <a:pt x="16307" y="3711"/>
                  <a:pt x="16345" y="3726"/>
                  <a:pt x="16376" y="3718"/>
                </a:cubicBezTo>
                <a:cubicBezTo>
                  <a:pt x="16322" y="3740"/>
                  <a:pt x="16398" y="3743"/>
                  <a:pt x="16434" y="3764"/>
                </a:cubicBezTo>
                <a:cubicBezTo>
                  <a:pt x="16421" y="3764"/>
                  <a:pt x="16291" y="3755"/>
                  <a:pt x="16376" y="3785"/>
                </a:cubicBezTo>
                <a:cubicBezTo>
                  <a:pt x="16358" y="3791"/>
                  <a:pt x="16316" y="3772"/>
                  <a:pt x="16305" y="3793"/>
                </a:cubicBezTo>
                <a:cubicBezTo>
                  <a:pt x="16296" y="3811"/>
                  <a:pt x="16298" y="3819"/>
                  <a:pt x="16272" y="3810"/>
                </a:cubicBezTo>
                <a:cubicBezTo>
                  <a:pt x="16288" y="3829"/>
                  <a:pt x="16307" y="3835"/>
                  <a:pt x="16330" y="3826"/>
                </a:cubicBezTo>
                <a:cubicBezTo>
                  <a:pt x="16251" y="3907"/>
                  <a:pt x="16134" y="3795"/>
                  <a:pt x="16064" y="3909"/>
                </a:cubicBezTo>
                <a:cubicBezTo>
                  <a:pt x="15995" y="4022"/>
                  <a:pt x="15861" y="4070"/>
                  <a:pt x="15748" y="4121"/>
                </a:cubicBezTo>
                <a:cubicBezTo>
                  <a:pt x="15715" y="4136"/>
                  <a:pt x="15578" y="4287"/>
                  <a:pt x="15557" y="4271"/>
                </a:cubicBezTo>
                <a:cubicBezTo>
                  <a:pt x="15504" y="4232"/>
                  <a:pt x="15469" y="4296"/>
                  <a:pt x="15424" y="4313"/>
                </a:cubicBezTo>
                <a:cubicBezTo>
                  <a:pt x="15396" y="4323"/>
                  <a:pt x="15330" y="4357"/>
                  <a:pt x="15308" y="4337"/>
                </a:cubicBezTo>
                <a:cubicBezTo>
                  <a:pt x="15396" y="4286"/>
                  <a:pt x="15308" y="4226"/>
                  <a:pt x="15291" y="4163"/>
                </a:cubicBezTo>
                <a:cubicBezTo>
                  <a:pt x="15269" y="4083"/>
                  <a:pt x="15378" y="3995"/>
                  <a:pt x="15440" y="3968"/>
                </a:cubicBezTo>
                <a:cubicBezTo>
                  <a:pt x="15433" y="3977"/>
                  <a:pt x="15426" y="3986"/>
                  <a:pt x="15420" y="3997"/>
                </a:cubicBezTo>
                <a:cubicBezTo>
                  <a:pt x="15514" y="4019"/>
                  <a:pt x="15554" y="3939"/>
                  <a:pt x="15590" y="3868"/>
                </a:cubicBezTo>
                <a:cubicBezTo>
                  <a:pt x="15618" y="3812"/>
                  <a:pt x="15527" y="3735"/>
                  <a:pt x="15486" y="3706"/>
                </a:cubicBezTo>
                <a:cubicBezTo>
                  <a:pt x="15424" y="3661"/>
                  <a:pt x="15339" y="3744"/>
                  <a:pt x="15283" y="3764"/>
                </a:cubicBezTo>
                <a:cubicBezTo>
                  <a:pt x="15246" y="3777"/>
                  <a:pt x="15230" y="3810"/>
                  <a:pt x="15208" y="3839"/>
                </a:cubicBezTo>
                <a:cubicBezTo>
                  <a:pt x="15180" y="3873"/>
                  <a:pt x="15139" y="3862"/>
                  <a:pt x="15108" y="3889"/>
                </a:cubicBezTo>
                <a:cubicBezTo>
                  <a:pt x="15133" y="3924"/>
                  <a:pt x="15078" y="3940"/>
                  <a:pt x="15046" y="3959"/>
                </a:cubicBezTo>
                <a:cubicBezTo>
                  <a:pt x="15016" y="3977"/>
                  <a:pt x="14978" y="4005"/>
                  <a:pt x="14942" y="4005"/>
                </a:cubicBezTo>
                <a:cubicBezTo>
                  <a:pt x="14958" y="3982"/>
                  <a:pt x="14964" y="3966"/>
                  <a:pt x="14921" y="3972"/>
                </a:cubicBezTo>
                <a:cubicBezTo>
                  <a:pt x="14961" y="3963"/>
                  <a:pt x="14961" y="3962"/>
                  <a:pt x="14921" y="3951"/>
                </a:cubicBezTo>
                <a:cubicBezTo>
                  <a:pt x="14939" y="3938"/>
                  <a:pt x="14955" y="3921"/>
                  <a:pt x="14971" y="3905"/>
                </a:cubicBezTo>
                <a:cubicBezTo>
                  <a:pt x="14993" y="3885"/>
                  <a:pt x="15077" y="3828"/>
                  <a:pt x="15012" y="3835"/>
                </a:cubicBezTo>
                <a:cubicBezTo>
                  <a:pt x="15101" y="3815"/>
                  <a:pt x="15020" y="3709"/>
                  <a:pt x="14983" y="3685"/>
                </a:cubicBezTo>
                <a:cubicBezTo>
                  <a:pt x="15005" y="3685"/>
                  <a:pt x="15026" y="3680"/>
                  <a:pt x="15046" y="3673"/>
                </a:cubicBezTo>
                <a:cubicBezTo>
                  <a:pt x="14994" y="3717"/>
                  <a:pt x="15102" y="3679"/>
                  <a:pt x="15116" y="3668"/>
                </a:cubicBezTo>
                <a:cubicBezTo>
                  <a:pt x="15150" y="3645"/>
                  <a:pt x="15205" y="3629"/>
                  <a:pt x="15245" y="3638"/>
                </a:cubicBezTo>
                <a:cubicBezTo>
                  <a:pt x="15187" y="3593"/>
                  <a:pt x="15064" y="3619"/>
                  <a:pt x="14996" y="3614"/>
                </a:cubicBezTo>
                <a:cubicBezTo>
                  <a:pt x="15028" y="3610"/>
                  <a:pt x="15058" y="3598"/>
                  <a:pt x="15087" y="3585"/>
                </a:cubicBezTo>
                <a:cubicBezTo>
                  <a:pt x="15024" y="3540"/>
                  <a:pt x="14966" y="3633"/>
                  <a:pt x="14900" y="3618"/>
                </a:cubicBezTo>
                <a:cubicBezTo>
                  <a:pt x="14870" y="3612"/>
                  <a:pt x="14866" y="3584"/>
                  <a:pt x="14838" y="3573"/>
                </a:cubicBezTo>
                <a:cubicBezTo>
                  <a:pt x="14806" y="3560"/>
                  <a:pt x="14775" y="3575"/>
                  <a:pt x="14742" y="3573"/>
                </a:cubicBezTo>
                <a:cubicBezTo>
                  <a:pt x="14762" y="3565"/>
                  <a:pt x="14783" y="3561"/>
                  <a:pt x="14805" y="3560"/>
                </a:cubicBezTo>
                <a:cubicBezTo>
                  <a:pt x="14784" y="3557"/>
                  <a:pt x="14763" y="3557"/>
                  <a:pt x="14742" y="3560"/>
                </a:cubicBezTo>
                <a:cubicBezTo>
                  <a:pt x="14833" y="3532"/>
                  <a:pt x="14918" y="3487"/>
                  <a:pt x="15012" y="3473"/>
                </a:cubicBezTo>
                <a:cubicBezTo>
                  <a:pt x="14988" y="3439"/>
                  <a:pt x="14945" y="3443"/>
                  <a:pt x="14913" y="3461"/>
                </a:cubicBezTo>
                <a:cubicBezTo>
                  <a:pt x="14981" y="3393"/>
                  <a:pt x="15079" y="3436"/>
                  <a:pt x="15162" y="3427"/>
                </a:cubicBezTo>
                <a:cubicBezTo>
                  <a:pt x="15147" y="3405"/>
                  <a:pt x="15149" y="3386"/>
                  <a:pt x="15170" y="3369"/>
                </a:cubicBezTo>
                <a:cubicBezTo>
                  <a:pt x="15137" y="3359"/>
                  <a:pt x="15112" y="3388"/>
                  <a:pt x="15079" y="3382"/>
                </a:cubicBezTo>
                <a:cubicBezTo>
                  <a:pt x="15114" y="3375"/>
                  <a:pt x="15131" y="3327"/>
                  <a:pt x="15083" y="3328"/>
                </a:cubicBezTo>
                <a:cubicBezTo>
                  <a:pt x="15134" y="3306"/>
                  <a:pt x="15095" y="3264"/>
                  <a:pt x="15054" y="3269"/>
                </a:cubicBezTo>
                <a:cubicBezTo>
                  <a:pt x="15060" y="3259"/>
                  <a:pt x="15065" y="3250"/>
                  <a:pt x="15071" y="3240"/>
                </a:cubicBezTo>
                <a:cubicBezTo>
                  <a:pt x="15055" y="3235"/>
                  <a:pt x="15041" y="3230"/>
                  <a:pt x="15025" y="3228"/>
                </a:cubicBezTo>
                <a:cubicBezTo>
                  <a:pt x="15077" y="3225"/>
                  <a:pt x="15128" y="3158"/>
                  <a:pt x="15150" y="3116"/>
                </a:cubicBezTo>
                <a:cubicBezTo>
                  <a:pt x="15179" y="3056"/>
                  <a:pt x="15134" y="3022"/>
                  <a:pt x="15087" y="2995"/>
                </a:cubicBezTo>
                <a:cubicBezTo>
                  <a:pt x="15098" y="2985"/>
                  <a:pt x="15105" y="2976"/>
                  <a:pt x="15116" y="2966"/>
                </a:cubicBezTo>
                <a:cubicBezTo>
                  <a:pt x="15057" y="2950"/>
                  <a:pt x="15014" y="2954"/>
                  <a:pt x="14958" y="2978"/>
                </a:cubicBezTo>
                <a:cubicBezTo>
                  <a:pt x="14979" y="2963"/>
                  <a:pt x="15006" y="2940"/>
                  <a:pt x="14950" y="2949"/>
                </a:cubicBezTo>
                <a:cubicBezTo>
                  <a:pt x="14970" y="2934"/>
                  <a:pt x="14990" y="2923"/>
                  <a:pt x="15012" y="2912"/>
                </a:cubicBezTo>
                <a:cubicBezTo>
                  <a:pt x="15005" y="2902"/>
                  <a:pt x="14995" y="2895"/>
                  <a:pt x="14983" y="2890"/>
                </a:cubicBezTo>
                <a:lnTo>
                  <a:pt x="15104" y="2884"/>
                </a:lnTo>
                <a:cubicBezTo>
                  <a:pt x="15121" y="2881"/>
                  <a:pt x="15180" y="2853"/>
                  <a:pt x="15115" y="2877"/>
                </a:cubicBezTo>
                <a:cubicBezTo>
                  <a:pt x="15192" y="2834"/>
                  <a:pt x="15271" y="2808"/>
                  <a:pt x="15350" y="2772"/>
                </a:cubicBezTo>
                <a:cubicBezTo>
                  <a:pt x="15448" y="2727"/>
                  <a:pt x="15364" y="2668"/>
                  <a:pt x="15296" y="2672"/>
                </a:cubicBezTo>
                <a:cubicBezTo>
                  <a:pt x="15443" y="2616"/>
                  <a:pt x="15581" y="2682"/>
                  <a:pt x="15728" y="2682"/>
                </a:cubicBezTo>
                <a:cubicBezTo>
                  <a:pt x="15813" y="2682"/>
                  <a:pt x="15907" y="2619"/>
                  <a:pt x="15983" y="2578"/>
                </a:cubicBezTo>
                <a:cubicBezTo>
                  <a:pt x="16006" y="2565"/>
                  <a:pt x="16096" y="2545"/>
                  <a:pt x="16030" y="2530"/>
                </a:cubicBezTo>
                <a:cubicBezTo>
                  <a:pt x="16116" y="2526"/>
                  <a:pt x="16187" y="2438"/>
                  <a:pt x="16264" y="2438"/>
                </a:cubicBezTo>
                <a:cubicBezTo>
                  <a:pt x="16351" y="2438"/>
                  <a:pt x="16422" y="2331"/>
                  <a:pt x="16508" y="2349"/>
                </a:cubicBezTo>
                <a:cubicBezTo>
                  <a:pt x="16427" y="2301"/>
                  <a:pt x="16292" y="2287"/>
                  <a:pt x="16202" y="2308"/>
                </a:cubicBezTo>
                <a:cubicBezTo>
                  <a:pt x="16183" y="2312"/>
                  <a:pt x="16100" y="2347"/>
                  <a:pt x="16089" y="2318"/>
                </a:cubicBezTo>
                <a:cubicBezTo>
                  <a:pt x="16072" y="2270"/>
                  <a:pt x="16046" y="2289"/>
                  <a:pt x="16001" y="2275"/>
                </a:cubicBezTo>
                <a:cubicBezTo>
                  <a:pt x="15958" y="2262"/>
                  <a:pt x="15905" y="2252"/>
                  <a:pt x="15860" y="2262"/>
                </a:cubicBezTo>
                <a:cubicBezTo>
                  <a:pt x="15735" y="2291"/>
                  <a:pt x="15504" y="2255"/>
                  <a:pt x="15424" y="2334"/>
                </a:cubicBezTo>
                <a:cubicBezTo>
                  <a:pt x="15436" y="2340"/>
                  <a:pt x="15448" y="2345"/>
                  <a:pt x="15460" y="2352"/>
                </a:cubicBezTo>
                <a:cubicBezTo>
                  <a:pt x="15438" y="2372"/>
                  <a:pt x="15444" y="2393"/>
                  <a:pt x="15472" y="2402"/>
                </a:cubicBezTo>
                <a:cubicBezTo>
                  <a:pt x="15441" y="2418"/>
                  <a:pt x="15412" y="2404"/>
                  <a:pt x="15387" y="2385"/>
                </a:cubicBezTo>
                <a:cubicBezTo>
                  <a:pt x="15360" y="2363"/>
                  <a:pt x="15319" y="2382"/>
                  <a:pt x="15292" y="2393"/>
                </a:cubicBezTo>
                <a:cubicBezTo>
                  <a:pt x="15213" y="2425"/>
                  <a:pt x="15192" y="2516"/>
                  <a:pt x="15127" y="2561"/>
                </a:cubicBezTo>
                <a:cubicBezTo>
                  <a:pt x="15099" y="2580"/>
                  <a:pt x="14974" y="2635"/>
                  <a:pt x="15008" y="2685"/>
                </a:cubicBezTo>
                <a:cubicBezTo>
                  <a:pt x="15049" y="2746"/>
                  <a:pt x="14961" y="2793"/>
                  <a:pt x="14922" y="2842"/>
                </a:cubicBezTo>
                <a:cubicBezTo>
                  <a:pt x="14953" y="2842"/>
                  <a:pt x="14984" y="2838"/>
                  <a:pt x="15014" y="2839"/>
                </a:cubicBezTo>
                <a:cubicBezTo>
                  <a:pt x="14972" y="2842"/>
                  <a:pt x="14922" y="2842"/>
                  <a:pt x="14889" y="2868"/>
                </a:cubicBezTo>
                <a:cubicBezTo>
                  <a:pt x="14898" y="2875"/>
                  <a:pt x="14909" y="2880"/>
                  <a:pt x="14921" y="2883"/>
                </a:cubicBezTo>
                <a:lnTo>
                  <a:pt x="14825" y="2912"/>
                </a:lnTo>
                <a:cubicBezTo>
                  <a:pt x="14860" y="2935"/>
                  <a:pt x="14917" y="2936"/>
                  <a:pt x="14954" y="2920"/>
                </a:cubicBezTo>
                <a:cubicBezTo>
                  <a:pt x="14917" y="2941"/>
                  <a:pt x="14874" y="2937"/>
                  <a:pt x="14834" y="2941"/>
                </a:cubicBezTo>
                <a:cubicBezTo>
                  <a:pt x="14801" y="2945"/>
                  <a:pt x="14781" y="2964"/>
                  <a:pt x="14751" y="2974"/>
                </a:cubicBezTo>
                <a:cubicBezTo>
                  <a:pt x="14695" y="2993"/>
                  <a:pt x="14631" y="2978"/>
                  <a:pt x="14580" y="3012"/>
                </a:cubicBezTo>
                <a:cubicBezTo>
                  <a:pt x="14609" y="3033"/>
                  <a:pt x="14642" y="3033"/>
                  <a:pt x="14676" y="3028"/>
                </a:cubicBezTo>
                <a:cubicBezTo>
                  <a:pt x="14640" y="3036"/>
                  <a:pt x="14604" y="3097"/>
                  <a:pt x="14568" y="3091"/>
                </a:cubicBezTo>
                <a:cubicBezTo>
                  <a:pt x="14532" y="3084"/>
                  <a:pt x="14534" y="3050"/>
                  <a:pt x="14489" y="3057"/>
                </a:cubicBezTo>
                <a:cubicBezTo>
                  <a:pt x="14426" y="3068"/>
                  <a:pt x="14385" y="3093"/>
                  <a:pt x="14339" y="3132"/>
                </a:cubicBezTo>
                <a:cubicBezTo>
                  <a:pt x="14304" y="3162"/>
                  <a:pt x="14211" y="3197"/>
                  <a:pt x="14210" y="3244"/>
                </a:cubicBezTo>
                <a:cubicBezTo>
                  <a:pt x="14209" y="3302"/>
                  <a:pt x="14302" y="3270"/>
                  <a:pt x="14331" y="3261"/>
                </a:cubicBezTo>
                <a:cubicBezTo>
                  <a:pt x="14311" y="3272"/>
                  <a:pt x="14290" y="3279"/>
                  <a:pt x="14268" y="3286"/>
                </a:cubicBezTo>
                <a:cubicBezTo>
                  <a:pt x="14279" y="3293"/>
                  <a:pt x="14291" y="3300"/>
                  <a:pt x="14302" y="3307"/>
                </a:cubicBezTo>
                <a:cubicBezTo>
                  <a:pt x="14136" y="3290"/>
                  <a:pt x="13944" y="3464"/>
                  <a:pt x="14061" y="3481"/>
                </a:cubicBezTo>
                <a:cubicBezTo>
                  <a:pt x="14051" y="3490"/>
                  <a:pt x="14041" y="3501"/>
                  <a:pt x="14032" y="3510"/>
                </a:cubicBezTo>
                <a:cubicBezTo>
                  <a:pt x="14054" y="3539"/>
                  <a:pt x="14087" y="3535"/>
                  <a:pt x="14119" y="3535"/>
                </a:cubicBezTo>
                <a:cubicBezTo>
                  <a:pt x="14139" y="3535"/>
                  <a:pt x="14149" y="3567"/>
                  <a:pt x="14169" y="3573"/>
                </a:cubicBezTo>
                <a:cubicBezTo>
                  <a:pt x="14215" y="3587"/>
                  <a:pt x="14267" y="3617"/>
                  <a:pt x="14306" y="3569"/>
                </a:cubicBezTo>
                <a:cubicBezTo>
                  <a:pt x="14326" y="3595"/>
                  <a:pt x="14335" y="3634"/>
                  <a:pt x="14372" y="3639"/>
                </a:cubicBezTo>
                <a:cubicBezTo>
                  <a:pt x="14426" y="3647"/>
                  <a:pt x="14466" y="3616"/>
                  <a:pt x="14518" y="3614"/>
                </a:cubicBezTo>
                <a:cubicBezTo>
                  <a:pt x="14519" y="3639"/>
                  <a:pt x="14504" y="3656"/>
                  <a:pt x="14480" y="3660"/>
                </a:cubicBezTo>
                <a:cubicBezTo>
                  <a:pt x="14496" y="3662"/>
                  <a:pt x="14510" y="3662"/>
                  <a:pt x="14526" y="3660"/>
                </a:cubicBezTo>
                <a:cubicBezTo>
                  <a:pt x="14478" y="3685"/>
                  <a:pt x="14426" y="3697"/>
                  <a:pt x="14377" y="3718"/>
                </a:cubicBezTo>
                <a:cubicBezTo>
                  <a:pt x="14395" y="3675"/>
                  <a:pt x="14453" y="3661"/>
                  <a:pt x="14493" y="3648"/>
                </a:cubicBezTo>
                <a:cubicBezTo>
                  <a:pt x="14438" y="3640"/>
                  <a:pt x="14308" y="3649"/>
                  <a:pt x="14277" y="3706"/>
                </a:cubicBezTo>
                <a:cubicBezTo>
                  <a:pt x="14289" y="3713"/>
                  <a:pt x="14298" y="3720"/>
                  <a:pt x="14310" y="3727"/>
                </a:cubicBezTo>
                <a:cubicBezTo>
                  <a:pt x="14265" y="3736"/>
                  <a:pt x="14218" y="3777"/>
                  <a:pt x="14173" y="3776"/>
                </a:cubicBezTo>
                <a:cubicBezTo>
                  <a:pt x="14156" y="3776"/>
                  <a:pt x="14077" y="3828"/>
                  <a:pt x="14094" y="3839"/>
                </a:cubicBezTo>
                <a:cubicBezTo>
                  <a:pt x="14150" y="3875"/>
                  <a:pt x="14249" y="3824"/>
                  <a:pt x="14298" y="3806"/>
                </a:cubicBezTo>
                <a:cubicBezTo>
                  <a:pt x="14277" y="3812"/>
                  <a:pt x="14256" y="3817"/>
                  <a:pt x="14235" y="3822"/>
                </a:cubicBezTo>
                <a:cubicBezTo>
                  <a:pt x="14250" y="3803"/>
                  <a:pt x="14325" y="3734"/>
                  <a:pt x="14347" y="3768"/>
                </a:cubicBezTo>
                <a:cubicBezTo>
                  <a:pt x="14379" y="3816"/>
                  <a:pt x="14273" y="3859"/>
                  <a:pt x="14248" y="3880"/>
                </a:cubicBezTo>
                <a:cubicBezTo>
                  <a:pt x="14267" y="3888"/>
                  <a:pt x="14283" y="3885"/>
                  <a:pt x="14310" y="3884"/>
                </a:cubicBezTo>
                <a:cubicBezTo>
                  <a:pt x="14200" y="3904"/>
                  <a:pt x="14103" y="3960"/>
                  <a:pt x="14002" y="4005"/>
                </a:cubicBezTo>
                <a:cubicBezTo>
                  <a:pt x="13903" y="4050"/>
                  <a:pt x="13825" y="4056"/>
                  <a:pt x="13720" y="4063"/>
                </a:cubicBezTo>
                <a:cubicBezTo>
                  <a:pt x="13690" y="4065"/>
                  <a:pt x="13557" y="4130"/>
                  <a:pt x="13554" y="4163"/>
                </a:cubicBezTo>
                <a:cubicBezTo>
                  <a:pt x="13549" y="4203"/>
                  <a:pt x="13590" y="4201"/>
                  <a:pt x="13554" y="4234"/>
                </a:cubicBezTo>
                <a:cubicBezTo>
                  <a:pt x="13534" y="4252"/>
                  <a:pt x="13521" y="4272"/>
                  <a:pt x="13541" y="4296"/>
                </a:cubicBezTo>
                <a:cubicBezTo>
                  <a:pt x="13465" y="4308"/>
                  <a:pt x="13450" y="4404"/>
                  <a:pt x="13371" y="4408"/>
                </a:cubicBezTo>
                <a:cubicBezTo>
                  <a:pt x="13341" y="4412"/>
                  <a:pt x="13236" y="4379"/>
                  <a:pt x="13234" y="4416"/>
                </a:cubicBezTo>
                <a:cubicBezTo>
                  <a:pt x="13232" y="4441"/>
                  <a:pt x="13254" y="4466"/>
                  <a:pt x="13279" y="4462"/>
                </a:cubicBezTo>
                <a:cubicBezTo>
                  <a:pt x="13257" y="4483"/>
                  <a:pt x="13228" y="4500"/>
                  <a:pt x="13200" y="4512"/>
                </a:cubicBezTo>
                <a:cubicBezTo>
                  <a:pt x="13270" y="4478"/>
                  <a:pt x="13201" y="4416"/>
                  <a:pt x="13180" y="4375"/>
                </a:cubicBezTo>
                <a:cubicBezTo>
                  <a:pt x="13215" y="4344"/>
                  <a:pt x="13243" y="4404"/>
                  <a:pt x="13279" y="4379"/>
                </a:cubicBezTo>
                <a:cubicBezTo>
                  <a:pt x="13274" y="4410"/>
                  <a:pt x="13376" y="4396"/>
                  <a:pt x="13383" y="4396"/>
                </a:cubicBezTo>
                <a:cubicBezTo>
                  <a:pt x="13427" y="4396"/>
                  <a:pt x="13433" y="4358"/>
                  <a:pt x="13454" y="4325"/>
                </a:cubicBezTo>
                <a:cubicBezTo>
                  <a:pt x="13423" y="4316"/>
                  <a:pt x="13391" y="4318"/>
                  <a:pt x="13362" y="4333"/>
                </a:cubicBezTo>
                <a:cubicBezTo>
                  <a:pt x="13391" y="4312"/>
                  <a:pt x="13425" y="4299"/>
                  <a:pt x="13458" y="4288"/>
                </a:cubicBezTo>
                <a:cubicBezTo>
                  <a:pt x="13415" y="4246"/>
                  <a:pt x="13346" y="4307"/>
                  <a:pt x="13300" y="4313"/>
                </a:cubicBezTo>
                <a:cubicBezTo>
                  <a:pt x="13300" y="4273"/>
                  <a:pt x="13345" y="4268"/>
                  <a:pt x="13371" y="4250"/>
                </a:cubicBezTo>
                <a:cubicBezTo>
                  <a:pt x="13346" y="4254"/>
                  <a:pt x="13325" y="4247"/>
                  <a:pt x="13308" y="4229"/>
                </a:cubicBezTo>
                <a:cubicBezTo>
                  <a:pt x="13363" y="4189"/>
                  <a:pt x="13404" y="4181"/>
                  <a:pt x="13454" y="4134"/>
                </a:cubicBezTo>
                <a:cubicBezTo>
                  <a:pt x="13508" y="4083"/>
                  <a:pt x="13569" y="4016"/>
                  <a:pt x="13641" y="3993"/>
                </a:cubicBezTo>
                <a:cubicBezTo>
                  <a:pt x="13591" y="4001"/>
                  <a:pt x="13529" y="4011"/>
                  <a:pt x="13483" y="4034"/>
                </a:cubicBezTo>
                <a:cubicBezTo>
                  <a:pt x="13456" y="4048"/>
                  <a:pt x="13428" y="4069"/>
                  <a:pt x="13396" y="4067"/>
                </a:cubicBezTo>
                <a:cubicBezTo>
                  <a:pt x="13430" y="4030"/>
                  <a:pt x="13483" y="4022"/>
                  <a:pt x="13520" y="3988"/>
                </a:cubicBezTo>
                <a:cubicBezTo>
                  <a:pt x="13469" y="3995"/>
                  <a:pt x="13423" y="4014"/>
                  <a:pt x="13371" y="3997"/>
                </a:cubicBezTo>
                <a:cubicBezTo>
                  <a:pt x="13440" y="3988"/>
                  <a:pt x="13366" y="3914"/>
                  <a:pt x="13263" y="3909"/>
                </a:cubicBezTo>
                <a:cubicBezTo>
                  <a:pt x="13231" y="3908"/>
                  <a:pt x="13208" y="3970"/>
                  <a:pt x="13167" y="3976"/>
                </a:cubicBezTo>
                <a:cubicBezTo>
                  <a:pt x="13122" y="3983"/>
                  <a:pt x="13074" y="3965"/>
                  <a:pt x="13030" y="3959"/>
                </a:cubicBezTo>
                <a:cubicBezTo>
                  <a:pt x="13022" y="3998"/>
                  <a:pt x="13075" y="4024"/>
                  <a:pt x="13026" y="4051"/>
                </a:cubicBezTo>
                <a:cubicBezTo>
                  <a:pt x="13045" y="3987"/>
                  <a:pt x="12989" y="4032"/>
                  <a:pt x="12997" y="4063"/>
                </a:cubicBezTo>
                <a:cubicBezTo>
                  <a:pt x="13001" y="4083"/>
                  <a:pt x="13013" y="4104"/>
                  <a:pt x="13009" y="4126"/>
                </a:cubicBezTo>
                <a:cubicBezTo>
                  <a:pt x="13051" y="4094"/>
                  <a:pt x="13145" y="4057"/>
                  <a:pt x="13192" y="4088"/>
                </a:cubicBezTo>
                <a:cubicBezTo>
                  <a:pt x="13255" y="4130"/>
                  <a:pt x="13190" y="4143"/>
                  <a:pt x="13209" y="4167"/>
                </a:cubicBezTo>
                <a:cubicBezTo>
                  <a:pt x="13134" y="4171"/>
                  <a:pt x="13033" y="4230"/>
                  <a:pt x="13001" y="4126"/>
                </a:cubicBezTo>
                <a:cubicBezTo>
                  <a:pt x="12967" y="4013"/>
                  <a:pt x="12873" y="4077"/>
                  <a:pt x="12939" y="4138"/>
                </a:cubicBezTo>
                <a:cubicBezTo>
                  <a:pt x="12876" y="4136"/>
                  <a:pt x="12810" y="4180"/>
                  <a:pt x="12751" y="4167"/>
                </a:cubicBezTo>
                <a:cubicBezTo>
                  <a:pt x="12700" y="4156"/>
                  <a:pt x="12651" y="4132"/>
                  <a:pt x="12598" y="4126"/>
                </a:cubicBezTo>
                <a:cubicBezTo>
                  <a:pt x="12472" y="4109"/>
                  <a:pt x="12363" y="4151"/>
                  <a:pt x="12240" y="4155"/>
                </a:cubicBezTo>
                <a:cubicBezTo>
                  <a:pt x="12185" y="4156"/>
                  <a:pt x="12096" y="4138"/>
                  <a:pt x="12045" y="4155"/>
                </a:cubicBezTo>
                <a:cubicBezTo>
                  <a:pt x="12006" y="4167"/>
                  <a:pt x="11993" y="4137"/>
                  <a:pt x="11954" y="4134"/>
                </a:cubicBezTo>
                <a:cubicBezTo>
                  <a:pt x="11920" y="4131"/>
                  <a:pt x="11828" y="4079"/>
                  <a:pt x="11875" y="4042"/>
                </a:cubicBezTo>
                <a:cubicBezTo>
                  <a:pt x="11878" y="4044"/>
                  <a:pt x="11489" y="4091"/>
                  <a:pt x="11625" y="4001"/>
                </a:cubicBezTo>
                <a:cubicBezTo>
                  <a:pt x="11604" y="3997"/>
                  <a:pt x="11583" y="3999"/>
                  <a:pt x="11563" y="4005"/>
                </a:cubicBezTo>
                <a:cubicBezTo>
                  <a:pt x="11573" y="3996"/>
                  <a:pt x="11582" y="3989"/>
                  <a:pt x="11592" y="3980"/>
                </a:cubicBezTo>
                <a:cubicBezTo>
                  <a:pt x="11527" y="3979"/>
                  <a:pt x="11528" y="3996"/>
                  <a:pt x="11467" y="3951"/>
                </a:cubicBezTo>
                <a:cubicBezTo>
                  <a:pt x="11505" y="3915"/>
                  <a:pt x="11517" y="3949"/>
                  <a:pt x="11534" y="3893"/>
                </a:cubicBezTo>
                <a:cubicBezTo>
                  <a:pt x="11543" y="3860"/>
                  <a:pt x="11570" y="3828"/>
                  <a:pt x="11530" y="3806"/>
                </a:cubicBezTo>
                <a:cubicBezTo>
                  <a:pt x="11461" y="3767"/>
                  <a:pt x="11341" y="3807"/>
                  <a:pt x="11272" y="3826"/>
                </a:cubicBezTo>
                <a:cubicBezTo>
                  <a:pt x="11066" y="3883"/>
                  <a:pt x="10854" y="3866"/>
                  <a:pt x="10669" y="3988"/>
                </a:cubicBezTo>
                <a:cubicBezTo>
                  <a:pt x="10690" y="3998"/>
                  <a:pt x="10711" y="3998"/>
                  <a:pt x="10732" y="3988"/>
                </a:cubicBezTo>
                <a:cubicBezTo>
                  <a:pt x="10705" y="4020"/>
                  <a:pt x="10710" y="4023"/>
                  <a:pt x="10748" y="4005"/>
                </a:cubicBezTo>
                <a:cubicBezTo>
                  <a:pt x="10670" y="4048"/>
                  <a:pt x="10792" y="4030"/>
                  <a:pt x="10811" y="4026"/>
                </a:cubicBezTo>
                <a:cubicBezTo>
                  <a:pt x="10841" y="4020"/>
                  <a:pt x="10872" y="4012"/>
                  <a:pt x="10902" y="4022"/>
                </a:cubicBezTo>
                <a:cubicBezTo>
                  <a:pt x="10891" y="4012"/>
                  <a:pt x="10882" y="4003"/>
                  <a:pt x="10873" y="3993"/>
                </a:cubicBezTo>
                <a:cubicBezTo>
                  <a:pt x="10928" y="3939"/>
                  <a:pt x="10981" y="4009"/>
                  <a:pt x="11039" y="3988"/>
                </a:cubicBezTo>
                <a:cubicBezTo>
                  <a:pt x="11069" y="3978"/>
                  <a:pt x="11110" y="3959"/>
                  <a:pt x="11143" y="3963"/>
                </a:cubicBezTo>
                <a:cubicBezTo>
                  <a:pt x="11159" y="3966"/>
                  <a:pt x="11202" y="3981"/>
                  <a:pt x="11214" y="3959"/>
                </a:cubicBezTo>
                <a:cubicBezTo>
                  <a:pt x="11254" y="3888"/>
                  <a:pt x="11424" y="3902"/>
                  <a:pt x="11500" y="3880"/>
                </a:cubicBezTo>
                <a:cubicBezTo>
                  <a:pt x="11438" y="3910"/>
                  <a:pt x="11425" y="3950"/>
                  <a:pt x="11351" y="3955"/>
                </a:cubicBezTo>
                <a:cubicBezTo>
                  <a:pt x="11289" y="3960"/>
                  <a:pt x="11207" y="3968"/>
                  <a:pt x="11156" y="4005"/>
                </a:cubicBezTo>
                <a:cubicBezTo>
                  <a:pt x="11103" y="4044"/>
                  <a:pt x="11044" y="4025"/>
                  <a:pt x="10985" y="4042"/>
                </a:cubicBezTo>
                <a:cubicBezTo>
                  <a:pt x="10928" y="4060"/>
                  <a:pt x="10865" y="4066"/>
                  <a:pt x="10806" y="4076"/>
                </a:cubicBezTo>
                <a:cubicBezTo>
                  <a:pt x="10877" y="4055"/>
                  <a:pt x="10811" y="4055"/>
                  <a:pt x="10802" y="4067"/>
                </a:cubicBezTo>
                <a:cubicBezTo>
                  <a:pt x="10787" y="4091"/>
                  <a:pt x="10795" y="4100"/>
                  <a:pt x="10827" y="4092"/>
                </a:cubicBezTo>
                <a:cubicBezTo>
                  <a:pt x="10786" y="4121"/>
                  <a:pt x="10710" y="4104"/>
                  <a:pt x="10686" y="4159"/>
                </a:cubicBezTo>
                <a:cubicBezTo>
                  <a:pt x="10668" y="4201"/>
                  <a:pt x="10710" y="4215"/>
                  <a:pt x="10665" y="4259"/>
                </a:cubicBezTo>
                <a:cubicBezTo>
                  <a:pt x="10633" y="4290"/>
                  <a:pt x="10672" y="4334"/>
                  <a:pt x="10648" y="4350"/>
                </a:cubicBezTo>
                <a:cubicBezTo>
                  <a:pt x="10621" y="4368"/>
                  <a:pt x="10631" y="4393"/>
                  <a:pt x="10619" y="4421"/>
                </a:cubicBezTo>
                <a:cubicBezTo>
                  <a:pt x="10586" y="4343"/>
                  <a:pt x="10538" y="4489"/>
                  <a:pt x="10515" y="4408"/>
                </a:cubicBezTo>
                <a:cubicBezTo>
                  <a:pt x="10540" y="4406"/>
                  <a:pt x="10563" y="4395"/>
                  <a:pt x="10578" y="4375"/>
                </a:cubicBezTo>
                <a:cubicBezTo>
                  <a:pt x="10560" y="4383"/>
                  <a:pt x="10525" y="4371"/>
                  <a:pt x="10511" y="4387"/>
                </a:cubicBezTo>
                <a:cubicBezTo>
                  <a:pt x="10498" y="4404"/>
                  <a:pt x="10485" y="4439"/>
                  <a:pt x="10461" y="4446"/>
                </a:cubicBezTo>
                <a:cubicBezTo>
                  <a:pt x="10418" y="4459"/>
                  <a:pt x="10452" y="4548"/>
                  <a:pt x="10461" y="4574"/>
                </a:cubicBezTo>
                <a:cubicBezTo>
                  <a:pt x="10422" y="4561"/>
                  <a:pt x="10419" y="4491"/>
                  <a:pt x="10420" y="4458"/>
                </a:cubicBezTo>
                <a:cubicBezTo>
                  <a:pt x="10410" y="4465"/>
                  <a:pt x="10400" y="4475"/>
                  <a:pt x="10391" y="4483"/>
                </a:cubicBezTo>
                <a:cubicBezTo>
                  <a:pt x="10414" y="4452"/>
                  <a:pt x="10383" y="4437"/>
                  <a:pt x="10358" y="4429"/>
                </a:cubicBezTo>
                <a:cubicBezTo>
                  <a:pt x="10383" y="4433"/>
                  <a:pt x="10406" y="4416"/>
                  <a:pt x="10412" y="4392"/>
                </a:cubicBezTo>
                <a:cubicBezTo>
                  <a:pt x="10384" y="4389"/>
                  <a:pt x="10334" y="4374"/>
                  <a:pt x="10362" y="4337"/>
                </a:cubicBezTo>
                <a:cubicBezTo>
                  <a:pt x="10395" y="4372"/>
                  <a:pt x="10486" y="4388"/>
                  <a:pt x="10520" y="4346"/>
                </a:cubicBezTo>
                <a:cubicBezTo>
                  <a:pt x="10559" y="4296"/>
                  <a:pt x="10507" y="4220"/>
                  <a:pt x="10453" y="4271"/>
                </a:cubicBezTo>
                <a:cubicBezTo>
                  <a:pt x="10467" y="4251"/>
                  <a:pt x="10481" y="4233"/>
                  <a:pt x="10495" y="4213"/>
                </a:cubicBezTo>
                <a:cubicBezTo>
                  <a:pt x="10455" y="4184"/>
                  <a:pt x="10406" y="4257"/>
                  <a:pt x="10374" y="4271"/>
                </a:cubicBezTo>
                <a:cubicBezTo>
                  <a:pt x="10346" y="4229"/>
                  <a:pt x="10420" y="4200"/>
                  <a:pt x="10424" y="4159"/>
                </a:cubicBezTo>
                <a:cubicBezTo>
                  <a:pt x="10382" y="4155"/>
                  <a:pt x="10340" y="4152"/>
                  <a:pt x="10299" y="4167"/>
                </a:cubicBezTo>
                <a:cubicBezTo>
                  <a:pt x="10312" y="4141"/>
                  <a:pt x="10291" y="4100"/>
                  <a:pt x="10258" y="4117"/>
                </a:cubicBezTo>
                <a:cubicBezTo>
                  <a:pt x="10275" y="4108"/>
                  <a:pt x="10286" y="4097"/>
                  <a:pt x="10295" y="4080"/>
                </a:cubicBezTo>
                <a:cubicBezTo>
                  <a:pt x="10266" y="4067"/>
                  <a:pt x="10172" y="4098"/>
                  <a:pt x="10141" y="4105"/>
                </a:cubicBezTo>
                <a:cubicBezTo>
                  <a:pt x="10081" y="4118"/>
                  <a:pt x="10012" y="4121"/>
                  <a:pt x="9954" y="4146"/>
                </a:cubicBezTo>
                <a:cubicBezTo>
                  <a:pt x="10033" y="4096"/>
                  <a:pt x="9885" y="4153"/>
                  <a:pt x="9859" y="4155"/>
                </a:cubicBezTo>
                <a:cubicBezTo>
                  <a:pt x="9820" y="4158"/>
                  <a:pt x="9804" y="4148"/>
                  <a:pt x="9772" y="4167"/>
                </a:cubicBezTo>
                <a:cubicBezTo>
                  <a:pt x="9756" y="4176"/>
                  <a:pt x="9693" y="4154"/>
                  <a:pt x="9672" y="4155"/>
                </a:cubicBezTo>
                <a:cubicBezTo>
                  <a:pt x="9629" y="4157"/>
                  <a:pt x="9586" y="4166"/>
                  <a:pt x="9543" y="4171"/>
                </a:cubicBezTo>
                <a:cubicBezTo>
                  <a:pt x="9263" y="4204"/>
                  <a:pt x="9093" y="4103"/>
                  <a:pt x="8990" y="4109"/>
                </a:cubicBezTo>
                <a:cubicBezTo>
                  <a:pt x="9024" y="4085"/>
                  <a:pt x="9076" y="4098"/>
                  <a:pt x="9111" y="4076"/>
                </a:cubicBezTo>
                <a:cubicBezTo>
                  <a:pt x="9161" y="4044"/>
                  <a:pt x="9140" y="4033"/>
                  <a:pt x="9206" y="4030"/>
                </a:cubicBezTo>
                <a:cubicBezTo>
                  <a:pt x="9268" y="4027"/>
                  <a:pt x="9309" y="3986"/>
                  <a:pt x="9377" y="3997"/>
                </a:cubicBezTo>
                <a:cubicBezTo>
                  <a:pt x="9422" y="4004"/>
                  <a:pt x="9467" y="3991"/>
                  <a:pt x="9501" y="3959"/>
                </a:cubicBezTo>
                <a:cubicBezTo>
                  <a:pt x="9545" y="3919"/>
                  <a:pt x="9462" y="3829"/>
                  <a:pt x="9418" y="3822"/>
                </a:cubicBezTo>
                <a:cubicBezTo>
                  <a:pt x="9366" y="3814"/>
                  <a:pt x="9318" y="3754"/>
                  <a:pt x="9260" y="3776"/>
                </a:cubicBezTo>
                <a:cubicBezTo>
                  <a:pt x="9224" y="3791"/>
                  <a:pt x="9189" y="3773"/>
                  <a:pt x="9152" y="3785"/>
                </a:cubicBezTo>
                <a:cubicBezTo>
                  <a:pt x="9157" y="3795"/>
                  <a:pt x="9164" y="3804"/>
                  <a:pt x="9169" y="3814"/>
                </a:cubicBezTo>
                <a:cubicBezTo>
                  <a:pt x="9127" y="3845"/>
                  <a:pt x="8975" y="3805"/>
                  <a:pt x="8932" y="3797"/>
                </a:cubicBezTo>
                <a:cubicBezTo>
                  <a:pt x="8871" y="3786"/>
                  <a:pt x="8798" y="3782"/>
                  <a:pt x="8745" y="3747"/>
                </a:cubicBezTo>
                <a:cubicBezTo>
                  <a:pt x="8556" y="3623"/>
                  <a:pt x="8520" y="3727"/>
                  <a:pt x="8375" y="3610"/>
                </a:cubicBezTo>
                <a:cubicBezTo>
                  <a:pt x="8307" y="3555"/>
                  <a:pt x="8246" y="3538"/>
                  <a:pt x="8159" y="3535"/>
                </a:cubicBezTo>
                <a:cubicBezTo>
                  <a:pt x="8077" y="3533"/>
                  <a:pt x="8004" y="3508"/>
                  <a:pt x="7922" y="3531"/>
                </a:cubicBezTo>
                <a:cubicBezTo>
                  <a:pt x="7814" y="3561"/>
                  <a:pt x="7658" y="3715"/>
                  <a:pt x="7440" y="3660"/>
                </a:cubicBezTo>
                <a:cubicBezTo>
                  <a:pt x="7484" y="3609"/>
                  <a:pt x="7567" y="3586"/>
                  <a:pt x="7631" y="3573"/>
                </a:cubicBezTo>
                <a:cubicBezTo>
                  <a:pt x="7610" y="3563"/>
                  <a:pt x="7588" y="3556"/>
                  <a:pt x="7565" y="3556"/>
                </a:cubicBezTo>
                <a:cubicBezTo>
                  <a:pt x="7594" y="3519"/>
                  <a:pt x="7642" y="3482"/>
                  <a:pt x="7681" y="3461"/>
                </a:cubicBezTo>
                <a:cubicBezTo>
                  <a:pt x="7612" y="3489"/>
                  <a:pt x="7529" y="3421"/>
                  <a:pt x="7469" y="3494"/>
                </a:cubicBezTo>
                <a:cubicBezTo>
                  <a:pt x="7535" y="3464"/>
                  <a:pt x="7566" y="3480"/>
                  <a:pt x="7619" y="3473"/>
                </a:cubicBezTo>
                <a:cubicBezTo>
                  <a:pt x="7563" y="3492"/>
                  <a:pt x="7438" y="3495"/>
                  <a:pt x="7398" y="3544"/>
                </a:cubicBezTo>
                <a:cubicBezTo>
                  <a:pt x="7422" y="3540"/>
                  <a:pt x="7445" y="3543"/>
                  <a:pt x="7465" y="3556"/>
                </a:cubicBezTo>
                <a:cubicBezTo>
                  <a:pt x="7423" y="3536"/>
                  <a:pt x="7338" y="3555"/>
                  <a:pt x="7307" y="3589"/>
                </a:cubicBezTo>
                <a:cubicBezTo>
                  <a:pt x="7391" y="3606"/>
                  <a:pt x="7218" y="3633"/>
                  <a:pt x="7199" y="3643"/>
                </a:cubicBezTo>
                <a:cubicBezTo>
                  <a:pt x="7231" y="3637"/>
                  <a:pt x="7265" y="3627"/>
                  <a:pt x="7294" y="3648"/>
                </a:cubicBezTo>
                <a:cubicBezTo>
                  <a:pt x="7227" y="3667"/>
                  <a:pt x="7131" y="3687"/>
                  <a:pt x="7087" y="3614"/>
                </a:cubicBezTo>
                <a:cubicBezTo>
                  <a:pt x="7044" y="3545"/>
                  <a:pt x="7113" y="3508"/>
                  <a:pt x="7132" y="3448"/>
                </a:cubicBezTo>
                <a:cubicBezTo>
                  <a:pt x="7148" y="3400"/>
                  <a:pt x="7130" y="3331"/>
                  <a:pt x="7078" y="3311"/>
                </a:cubicBezTo>
                <a:cubicBezTo>
                  <a:pt x="7035" y="3294"/>
                  <a:pt x="6933" y="3365"/>
                  <a:pt x="7004" y="3365"/>
                </a:cubicBezTo>
                <a:cubicBezTo>
                  <a:pt x="6994" y="3373"/>
                  <a:pt x="6984" y="3382"/>
                  <a:pt x="6974" y="3390"/>
                </a:cubicBezTo>
                <a:cubicBezTo>
                  <a:pt x="6996" y="3393"/>
                  <a:pt x="7017" y="3395"/>
                  <a:pt x="7037" y="3402"/>
                </a:cubicBezTo>
                <a:cubicBezTo>
                  <a:pt x="6973" y="3418"/>
                  <a:pt x="6906" y="3405"/>
                  <a:pt x="6846" y="3436"/>
                </a:cubicBezTo>
                <a:cubicBezTo>
                  <a:pt x="6783" y="3467"/>
                  <a:pt x="6555" y="3602"/>
                  <a:pt x="6505" y="3548"/>
                </a:cubicBezTo>
                <a:cubicBezTo>
                  <a:pt x="6535" y="3504"/>
                  <a:pt x="6596" y="3516"/>
                  <a:pt x="6634" y="3481"/>
                </a:cubicBezTo>
                <a:cubicBezTo>
                  <a:pt x="6498" y="3543"/>
                  <a:pt x="6345" y="3523"/>
                  <a:pt x="6206" y="3569"/>
                </a:cubicBezTo>
                <a:cubicBezTo>
                  <a:pt x="6090" y="3606"/>
                  <a:pt x="5983" y="3701"/>
                  <a:pt x="5865" y="3722"/>
                </a:cubicBezTo>
                <a:cubicBezTo>
                  <a:pt x="5877" y="3714"/>
                  <a:pt x="6008" y="3640"/>
                  <a:pt x="5927" y="3668"/>
                </a:cubicBezTo>
                <a:cubicBezTo>
                  <a:pt x="5951" y="3660"/>
                  <a:pt x="5971" y="3644"/>
                  <a:pt x="5989" y="3627"/>
                </a:cubicBezTo>
                <a:cubicBezTo>
                  <a:pt x="5970" y="3639"/>
                  <a:pt x="5949" y="3652"/>
                  <a:pt x="5927" y="3660"/>
                </a:cubicBezTo>
                <a:cubicBezTo>
                  <a:pt x="5961" y="3647"/>
                  <a:pt x="5983" y="3596"/>
                  <a:pt x="6014" y="3589"/>
                </a:cubicBezTo>
                <a:cubicBezTo>
                  <a:pt x="6035" y="3585"/>
                  <a:pt x="6057" y="3590"/>
                  <a:pt x="6077" y="3581"/>
                </a:cubicBezTo>
                <a:cubicBezTo>
                  <a:pt x="6270" y="3493"/>
                  <a:pt x="6491" y="3535"/>
                  <a:pt x="6584" y="3427"/>
                </a:cubicBezTo>
                <a:cubicBezTo>
                  <a:pt x="6528" y="3432"/>
                  <a:pt x="6558" y="3406"/>
                  <a:pt x="6580" y="3390"/>
                </a:cubicBezTo>
                <a:cubicBezTo>
                  <a:pt x="6536" y="3412"/>
                  <a:pt x="6481" y="3444"/>
                  <a:pt x="6430" y="3440"/>
                </a:cubicBezTo>
                <a:cubicBezTo>
                  <a:pt x="6404" y="3437"/>
                  <a:pt x="6295" y="3442"/>
                  <a:pt x="6364" y="3419"/>
                </a:cubicBezTo>
                <a:cubicBezTo>
                  <a:pt x="6301" y="3441"/>
                  <a:pt x="6235" y="3449"/>
                  <a:pt x="6172" y="3473"/>
                </a:cubicBezTo>
                <a:cubicBezTo>
                  <a:pt x="6137" y="3487"/>
                  <a:pt x="6065" y="3543"/>
                  <a:pt x="6077" y="3485"/>
                </a:cubicBezTo>
                <a:cubicBezTo>
                  <a:pt x="6022" y="3519"/>
                  <a:pt x="5863" y="3562"/>
                  <a:pt x="5802" y="3560"/>
                </a:cubicBezTo>
                <a:cubicBezTo>
                  <a:pt x="5794" y="3560"/>
                  <a:pt x="5773" y="3557"/>
                  <a:pt x="5764" y="3553"/>
                </a:cubicBezTo>
                <a:cubicBezTo>
                  <a:pt x="5723" y="3562"/>
                  <a:pt x="5657" y="3575"/>
                  <a:pt x="5728" y="3577"/>
                </a:cubicBezTo>
                <a:cubicBezTo>
                  <a:pt x="5671" y="3588"/>
                  <a:pt x="5624" y="3562"/>
                  <a:pt x="5570" y="3594"/>
                </a:cubicBezTo>
                <a:cubicBezTo>
                  <a:pt x="5527" y="3618"/>
                  <a:pt x="5495" y="3641"/>
                  <a:pt x="5445" y="3652"/>
                </a:cubicBezTo>
                <a:cubicBezTo>
                  <a:pt x="5327" y="3676"/>
                  <a:pt x="5102" y="3697"/>
                  <a:pt x="5004" y="3760"/>
                </a:cubicBezTo>
                <a:cubicBezTo>
                  <a:pt x="4971" y="3781"/>
                  <a:pt x="4978" y="3820"/>
                  <a:pt x="4963" y="3851"/>
                </a:cubicBezTo>
                <a:cubicBezTo>
                  <a:pt x="4926" y="3926"/>
                  <a:pt x="4901" y="3830"/>
                  <a:pt x="4905" y="3797"/>
                </a:cubicBezTo>
                <a:cubicBezTo>
                  <a:pt x="4893" y="3798"/>
                  <a:pt x="4881" y="3798"/>
                  <a:pt x="4868" y="3797"/>
                </a:cubicBezTo>
                <a:cubicBezTo>
                  <a:pt x="4983" y="3747"/>
                  <a:pt x="4883" y="3839"/>
                  <a:pt x="4950" y="3863"/>
                </a:cubicBezTo>
                <a:cubicBezTo>
                  <a:pt x="4871" y="3727"/>
                  <a:pt x="5328" y="3661"/>
                  <a:pt x="5386" y="3599"/>
                </a:cubicBezTo>
                <a:cubicBezTo>
                  <a:pt x="5364" y="3604"/>
                  <a:pt x="5337" y="3622"/>
                  <a:pt x="5312" y="3613"/>
                </a:cubicBezTo>
                <a:cubicBezTo>
                  <a:pt x="5281" y="3598"/>
                  <a:pt x="5285" y="3587"/>
                  <a:pt x="5324" y="3581"/>
                </a:cubicBezTo>
                <a:cubicBezTo>
                  <a:pt x="5262" y="3539"/>
                  <a:pt x="5206" y="3634"/>
                  <a:pt x="5151" y="3636"/>
                </a:cubicBezTo>
                <a:cubicBezTo>
                  <a:pt x="5101" y="3637"/>
                  <a:pt x="5040" y="3617"/>
                  <a:pt x="4994" y="3646"/>
                </a:cubicBezTo>
                <a:cubicBezTo>
                  <a:pt x="4967" y="3662"/>
                  <a:pt x="4958" y="3702"/>
                  <a:pt x="4922" y="3685"/>
                </a:cubicBezTo>
                <a:cubicBezTo>
                  <a:pt x="4892" y="3671"/>
                  <a:pt x="4890" y="3668"/>
                  <a:pt x="4864" y="3686"/>
                </a:cubicBezTo>
                <a:cubicBezTo>
                  <a:pt x="4842" y="3701"/>
                  <a:pt x="4821" y="3656"/>
                  <a:pt x="4800" y="3695"/>
                </a:cubicBezTo>
                <a:cubicBezTo>
                  <a:pt x="4788" y="3717"/>
                  <a:pt x="4818" y="3732"/>
                  <a:pt x="4834" y="3735"/>
                </a:cubicBezTo>
                <a:cubicBezTo>
                  <a:pt x="4801" y="3743"/>
                  <a:pt x="4790" y="3699"/>
                  <a:pt x="4760" y="3703"/>
                </a:cubicBezTo>
                <a:cubicBezTo>
                  <a:pt x="4710" y="3710"/>
                  <a:pt x="4714" y="3763"/>
                  <a:pt x="4778" y="3765"/>
                </a:cubicBezTo>
                <a:cubicBezTo>
                  <a:pt x="4755" y="3770"/>
                  <a:pt x="4672" y="3756"/>
                  <a:pt x="4662" y="3783"/>
                </a:cubicBezTo>
                <a:cubicBezTo>
                  <a:pt x="4688" y="3816"/>
                  <a:pt x="4735" y="3791"/>
                  <a:pt x="4766" y="3782"/>
                </a:cubicBezTo>
                <a:cubicBezTo>
                  <a:pt x="4786" y="3777"/>
                  <a:pt x="4802" y="3785"/>
                  <a:pt x="4818" y="3793"/>
                </a:cubicBezTo>
                <a:cubicBezTo>
                  <a:pt x="4779" y="3790"/>
                  <a:pt x="4741" y="3792"/>
                  <a:pt x="4714" y="3814"/>
                </a:cubicBezTo>
                <a:cubicBezTo>
                  <a:pt x="4783" y="3815"/>
                  <a:pt x="4699" y="3830"/>
                  <a:pt x="4726" y="3872"/>
                </a:cubicBezTo>
                <a:cubicBezTo>
                  <a:pt x="4683" y="3878"/>
                  <a:pt x="4652" y="3836"/>
                  <a:pt x="4618" y="3818"/>
                </a:cubicBezTo>
                <a:cubicBezTo>
                  <a:pt x="4563" y="3789"/>
                  <a:pt x="4494" y="3813"/>
                  <a:pt x="4435" y="3806"/>
                </a:cubicBezTo>
                <a:cubicBezTo>
                  <a:pt x="4395" y="3800"/>
                  <a:pt x="4194" y="3752"/>
                  <a:pt x="4219" y="3685"/>
                </a:cubicBezTo>
                <a:cubicBezTo>
                  <a:pt x="4183" y="3723"/>
                  <a:pt x="4144" y="3669"/>
                  <a:pt x="4140" y="3631"/>
                </a:cubicBezTo>
                <a:cubicBezTo>
                  <a:pt x="4136" y="3590"/>
                  <a:pt x="3781" y="3573"/>
                  <a:pt x="3770" y="3577"/>
                </a:cubicBezTo>
                <a:lnTo>
                  <a:pt x="233" y="6511"/>
                </a:lnTo>
                <a:cubicBezTo>
                  <a:pt x="314" y="6549"/>
                  <a:pt x="354" y="6502"/>
                  <a:pt x="424" y="6540"/>
                </a:cubicBezTo>
                <a:cubicBezTo>
                  <a:pt x="463" y="6546"/>
                  <a:pt x="611" y="6471"/>
                  <a:pt x="711" y="6495"/>
                </a:cubicBezTo>
                <a:cubicBezTo>
                  <a:pt x="675" y="6521"/>
                  <a:pt x="622" y="6540"/>
                  <a:pt x="599" y="6578"/>
                </a:cubicBezTo>
                <a:cubicBezTo>
                  <a:pt x="575" y="6616"/>
                  <a:pt x="641" y="6622"/>
                  <a:pt x="636" y="6665"/>
                </a:cubicBezTo>
                <a:cubicBezTo>
                  <a:pt x="630" y="6721"/>
                  <a:pt x="659" y="6775"/>
                  <a:pt x="678" y="6827"/>
                </a:cubicBezTo>
                <a:cubicBezTo>
                  <a:pt x="696" y="6877"/>
                  <a:pt x="651" y="6922"/>
                  <a:pt x="628" y="6960"/>
                </a:cubicBezTo>
                <a:lnTo>
                  <a:pt x="965" y="6860"/>
                </a:lnTo>
                <a:cubicBezTo>
                  <a:pt x="1015" y="6835"/>
                  <a:pt x="1037" y="6786"/>
                  <a:pt x="1098" y="6781"/>
                </a:cubicBezTo>
                <a:cubicBezTo>
                  <a:pt x="1149" y="6778"/>
                  <a:pt x="1129" y="6735"/>
                  <a:pt x="1168" y="6727"/>
                </a:cubicBezTo>
                <a:cubicBezTo>
                  <a:pt x="1208" y="6719"/>
                  <a:pt x="1241" y="6730"/>
                  <a:pt x="1318" y="6698"/>
                </a:cubicBezTo>
                <a:cubicBezTo>
                  <a:pt x="1343" y="6688"/>
                  <a:pt x="1388" y="6664"/>
                  <a:pt x="1414" y="6682"/>
                </a:cubicBezTo>
                <a:cubicBezTo>
                  <a:pt x="1501" y="6743"/>
                  <a:pt x="1393" y="6765"/>
                  <a:pt x="1389" y="6819"/>
                </a:cubicBezTo>
                <a:cubicBezTo>
                  <a:pt x="1385" y="6854"/>
                  <a:pt x="1456" y="6868"/>
                  <a:pt x="1438" y="6906"/>
                </a:cubicBezTo>
                <a:cubicBezTo>
                  <a:pt x="1424" y="6939"/>
                  <a:pt x="1404" y="6962"/>
                  <a:pt x="1426" y="6989"/>
                </a:cubicBezTo>
                <a:cubicBezTo>
                  <a:pt x="1454" y="7023"/>
                  <a:pt x="1483" y="7072"/>
                  <a:pt x="1455" y="7135"/>
                </a:cubicBezTo>
                <a:cubicBezTo>
                  <a:pt x="1437" y="7175"/>
                  <a:pt x="1410" y="7370"/>
                  <a:pt x="1405" y="7421"/>
                </a:cubicBezTo>
                <a:cubicBezTo>
                  <a:pt x="1402" y="7458"/>
                  <a:pt x="1399" y="7497"/>
                  <a:pt x="1372" y="7525"/>
                </a:cubicBezTo>
                <a:cubicBezTo>
                  <a:pt x="1351" y="7547"/>
                  <a:pt x="1321" y="7576"/>
                  <a:pt x="1368" y="7592"/>
                </a:cubicBezTo>
                <a:cubicBezTo>
                  <a:pt x="1317" y="7614"/>
                  <a:pt x="1316" y="7683"/>
                  <a:pt x="1305" y="7729"/>
                </a:cubicBezTo>
                <a:cubicBezTo>
                  <a:pt x="1344" y="7723"/>
                  <a:pt x="1488" y="7795"/>
                  <a:pt x="1493" y="7833"/>
                </a:cubicBezTo>
                <a:cubicBezTo>
                  <a:pt x="1497" y="7867"/>
                  <a:pt x="1526" y="7852"/>
                  <a:pt x="1526" y="7879"/>
                </a:cubicBezTo>
                <a:cubicBezTo>
                  <a:pt x="1526" y="7902"/>
                  <a:pt x="1577" y="7901"/>
                  <a:pt x="1588" y="7899"/>
                </a:cubicBezTo>
                <a:cubicBezTo>
                  <a:pt x="1555" y="7984"/>
                  <a:pt x="1463" y="7989"/>
                  <a:pt x="1414" y="8086"/>
                </a:cubicBezTo>
                <a:cubicBezTo>
                  <a:pt x="1334" y="8241"/>
                  <a:pt x="1260" y="8188"/>
                  <a:pt x="1264" y="8257"/>
                </a:cubicBezTo>
                <a:cubicBezTo>
                  <a:pt x="1279" y="8244"/>
                  <a:pt x="1297" y="8234"/>
                  <a:pt x="1314" y="8223"/>
                </a:cubicBezTo>
                <a:cubicBezTo>
                  <a:pt x="1299" y="8238"/>
                  <a:pt x="1284" y="8253"/>
                  <a:pt x="1276" y="8265"/>
                </a:cubicBezTo>
                <a:cubicBezTo>
                  <a:pt x="1307" y="8260"/>
                  <a:pt x="1337" y="8266"/>
                  <a:pt x="1368" y="8261"/>
                </a:cubicBezTo>
                <a:cubicBezTo>
                  <a:pt x="1308" y="8293"/>
                  <a:pt x="1253" y="8274"/>
                  <a:pt x="1193" y="8319"/>
                </a:cubicBezTo>
                <a:cubicBezTo>
                  <a:pt x="1161" y="8344"/>
                  <a:pt x="1105" y="8389"/>
                  <a:pt x="1181" y="8394"/>
                </a:cubicBezTo>
                <a:cubicBezTo>
                  <a:pt x="1137" y="8405"/>
                  <a:pt x="1119" y="8356"/>
                  <a:pt x="1073" y="8377"/>
                </a:cubicBezTo>
                <a:cubicBezTo>
                  <a:pt x="1038" y="8393"/>
                  <a:pt x="1082" y="8455"/>
                  <a:pt x="1118" y="8427"/>
                </a:cubicBezTo>
                <a:cubicBezTo>
                  <a:pt x="1099" y="8448"/>
                  <a:pt x="1062" y="8464"/>
                  <a:pt x="1056" y="8498"/>
                </a:cubicBezTo>
                <a:cubicBezTo>
                  <a:pt x="1043" y="8463"/>
                  <a:pt x="1054" y="8424"/>
                  <a:pt x="1040" y="8390"/>
                </a:cubicBezTo>
                <a:cubicBezTo>
                  <a:pt x="1014" y="8409"/>
                  <a:pt x="922" y="8497"/>
                  <a:pt x="994" y="8489"/>
                </a:cubicBezTo>
                <a:cubicBezTo>
                  <a:pt x="980" y="8504"/>
                  <a:pt x="968" y="8515"/>
                  <a:pt x="956" y="8531"/>
                </a:cubicBezTo>
                <a:cubicBezTo>
                  <a:pt x="974" y="8546"/>
                  <a:pt x="1023" y="8546"/>
                  <a:pt x="1073" y="8539"/>
                </a:cubicBezTo>
                <a:cubicBezTo>
                  <a:pt x="1042" y="8547"/>
                  <a:pt x="1024" y="8567"/>
                  <a:pt x="1023" y="8614"/>
                </a:cubicBezTo>
                <a:cubicBezTo>
                  <a:pt x="1013" y="8517"/>
                  <a:pt x="909" y="8562"/>
                  <a:pt x="928" y="8697"/>
                </a:cubicBezTo>
                <a:cubicBezTo>
                  <a:pt x="922" y="8676"/>
                  <a:pt x="912" y="8656"/>
                  <a:pt x="902" y="8644"/>
                </a:cubicBezTo>
                <a:cubicBezTo>
                  <a:pt x="852" y="8584"/>
                  <a:pt x="847" y="8739"/>
                  <a:pt x="835" y="8747"/>
                </a:cubicBezTo>
                <a:cubicBezTo>
                  <a:pt x="845" y="8742"/>
                  <a:pt x="855" y="8737"/>
                  <a:pt x="865" y="8732"/>
                </a:cubicBezTo>
                <a:cubicBezTo>
                  <a:pt x="842" y="8830"/>
                  <a:pt x="838" y="8904"/>
                  <a:pt x="936" y="8803"/>
                </a:cubicBezTo>
                <a:cubicBezTo>
                  <a:pt x="927" y="8795"/>
                  <a:pt x="917" y="8787"/>
                  <a:pt x="906" y="8779"/>
                </a:cubicBezTo>
                <a:cubicBezTo>
                  <a:pt x="930" y="8779"/>
                  <a:pt x="937" y="8757"/>
                  <a:pt x="934" y="8729"/>
                </a:cubicBezTo>
                <a:cubicBezTo>
                  <a:pt x="942" y="8762"/>
                  <a:pt x="955" y="8793"/>
                  <a:pt x="969" y="8814"/>
                </a:cubicBezTo>
                <a:cubicBezTo>
                  <a:pt x="1019" y="8779"/>
                  <a:pt x="1054" y="8728"/>
                  <a:pt x="1110" y="8701"/>
                </a:cubicBezTo>
                <a:cubicBezTo>
                  <a:pt x="1140" y="8687"/>
                  <a:pt x="1185" y="8676"/>
                  <a:pt x="1202" y="8643"/>
                </a:cubicBezTo>
                <a:cubicBezTo>
                  <a:pt x="1173" y="8711"/>
                  <a:pt x="1297" y="8620"/>
                  <a:pt x="1318" y="8602"/>
                </a:cubicBezTo>
                <a:cubicBezTo>
                  <a:pt x="1312" y="8636"/>
                  <a:pt x="1246" y="8631"/>
                  <a:pt x="1318" y="8660"/>
                </a:cubicBezTo>
                <a:cubicBezTo>
                  <a:pt x="1237" y="8649"/>
                  <a:pt x="1134" y="8707"/>
                  <a:pt x="1172" y="8772"/>
                </a:cubicBezTo>
                <a:cubicBezTo>
                  <a:pt x="1187" y="8796"/>
                  <a:pt x="1255" y="8779"/>
                  <a:pt x="1289" y="8789"/>
                </a:cubicBezTo>
                <a:cubicBezTo>
                  <a:pt x="1248" y="8788"/>
                  <a:pt x="1202" y="8789"/>
                  <a:pt x="1172" y="8822"/>
                </a:cubicBezTo>
                <a:cubicBezTo>
                  <a:pt x="1111" y="8688"/>
                  <a:pt x="1102" y="8784"/>
                  <a:pt x="1098" y="8789"/>
                </a:cubicBezTo>
                <a:cubicBezTo>
                  <a:pt x="1087" y="8801"/>
                  <a:pt x="1070" y="8840"/>
                  <a:pt x="1067" y="8862"/>
                </a:cubicBezTo>
                <a:cubicBezTo>
                  <a:pt x="1025" y="8808"/>
                  <a:pt x="900" y="8919"/>
                  <a:pt x="871" y="8954"/>
                </a:cubicBezTo>
                <a:cubicBezTo>
                  <a:pt x="896" y="8969"/>
                  <a:pt x="971" y="8934"/>
                  <a:pt x="963" y="8901"/>
                </a:cubicBezTo>
                <a:cubicBezTo>
                  <a:pt x="971" y="8911"/>
                  <a:pt x="978" y="8922"/>
                  <a:pt x="983" y="8934"/>
                </a:cubicBezTo>
                <a:cubicBezTo>
                  <a:pt x="937" y="8943"/>
                  <a:pt x="812" y="8997"/>
                  <a:pt x="856" y="9058"/>
                </a:cubicBezTo>
                <a:cubicBezTo>
                  <a:pt x="925" y="9058"/>
                  <a:pt x="952" y="8974"/>
                  <a:pt x="1013" y="8954"/>
                </a:cubicBezTo>
                <a:cubicBezTo>
                  <a:pt x="979" y="8994"/>
                  <a:pt x="931" y="9018"/>
                  <a:pt x="900" y="9061"/>
                </a:cubicBezTo>
                <a:cubicBezTo>
                  <a:pt x="934" y="9081"/>
                  <a:pt x="995" y="9035"/>
                  <a:pt x="1036" y="8983"/>
                </a:cubicBezTo>
                <a:cubicBezTo>
                  <a:pt x="1046" y="9040"/>
                  <a:pt x="1114" y="8990"/>
                  <a:pt x="1143" y="8980"/>
                </a:cubicBezTo>
                <a:cubicBezTo>
                  <a:pt x="1092" y="9008"/>
                  <a:pt x="1063" y="9057"/>
                  <a:pt x="1015" y="9088"/>
                </a:cubicBezTo>
                <a:cubicBezTo>
                  <a:pt x="1001" y="9097"/>
                  <a:pt x="984" y="9109"/>
                  <a:pt x="967" y="9123"/>
                </a:cubicBezTo>
                <a:cubicBezTo>
                  <a:pt x="998" y="9093"/>
                  <a:pt x="1020" y="9051"/>
                  <a:pt x="1037" y="9014"/>
                </a:cubicBezTo>
                <a:cubicBezTo>
                  <a:pt x="987" y="9024"/>
                  <a:pt x="933" y="9106"/>
                  <a:pt x="924" y="9153"/>
                </a:cubicBezTo>
                <a:cubicBezTo>
                  <a:pt x="932" y="9150"/>
                  <a:pt x="939" y="9145"/>
                  <a:pt x="946" y="9140"/>
                </a:cubicBezTo>
                <a:cubicBezTo>
                  <a:pt x="927" y="9157"/>
                  <a:pt x="908" y="9174"/>
                  <a:pt x="894" y="9188"/>
                </a:cubicBezTo>
                <a:cubicBezTo>
                  <a:pt x="918" y="9189"/>
                  <a:pt x="940" y="9182"/>
                  <a:pt x="962" y="9172"/>
                </a:cubicBezTo>
                <a:cubicBezTo>
                  <a:pt x="958" y="9176"/>
                  <a:pt x="954" y="9181"/>
                  <a:pt x="951" y="9186"/>
                </a:cubicBezTo>
                <a:cubicBezTo>
                  <a:pt x="991" y="9180"/>
                  <a:pt x="984" y="9161"/>
                  <a:pt x="1019" y="9138"/>
                </a:cubicBezTo>
                <a:cubicBezTo>
                  <a:pt x="1012" y="9146"/>
                  <a:pt x="1007" y="9157"/>
                  <a:pt x="1006" y="9171"/>
                </a:cubicBezTo>
                <a:cubicBezTo>
                  <a:pt x="1018" y="9169"/>
                  <a:pt x="1031" y="9162"/>
                  <a:pt x="1040" y="9154"/>
                </a:cubicBezTo>
                <a:cubicBezTo>
                  <a:pt x="1023" y="9173"/>
                  <a:pt x="1010" y="9194"/>
                  <a:pt x="1010" y="9213"/>
                </a:cubicBezTo>
                <a:cubicBezTo>
                  <a:pt x="1072" y="9172"/>
                  <a:pt x="1175" y="9149"/>
                  <a:pt x="1264" y="9113"/>
                </a:cubicBezTo>
                <a:cubicBezTo>
                  <a:pt x="1255" y="9128"/>
                  <a:pt x="1250" y="9152"/>
                  <a:pt x="1260" y="9163"/>
                </a:cubicBezTo>
                <a:cubicBezTo>
                  <a:pt x="1266" y="9170"/>
                  <a:pt x="1292" y="9167"/>
                  <a:pt x="1314" y="9163"/>
                </a:cubicBezTo>
                <a:cubicBezTo>
                  <a:pt x="1259" y="9183"/>
                  <a:pt x="1303" y="9227"/>
                  <a:pt x="1272" y="9271"/>
                </a:cubicBezTo>
                <a:cubicBezTo>
                  <a:pt x="1266" y="9237"/>
                  <a:pt x="1285" y="9129"/>
                  <a:pt x="1164" y="9204"/>
                </a:cubicBezTo>
                <a:cubicBezTo>
                  <a:pt x="1102" y="9243"/>
                  <a:pt x="1058" y="9234"/>
                  <a:pt x="990" y="9296"/>
                </a:cubicBezTo>
                <a:cubicBezTo>
                  <a:pt x="968" y="9315"/>
                  <a:pt x="937" y="9305"/>
                  <a:pt x="915" y="9325"/>
                </a:cubicBezTo>
                <a:cubicBezTo>
                  <a:pt x="877" y="9359"/>
                  <a:pt x="832" y="9415"/>
                  <a:pt x="840" y="9470"/>
                </a:cubicBezTo>
                <a:cubicBezTo>
                  <a:pt x="939" y="9443"/>
                  <a:pt x="934" y="9367"/>
                  <a:pt x="1027" y="9354"/>
                </a:cubicBezTo>
                <a:cubicBezTo>
                  <a:pt x="1005" y="9361"/>
                  <a:pt x="987" y="9374"/>
                  <a:pt x="977" y="9395"/>
                </a:cubicBezTo>
                <a:cubicBezTo>
                  <a:pt x="1045" y="9351"/>
                  <a:pt x="1169" y="9450"/>
                  <a:pt x="1214" y="9358"/>
                </a:cubicBezTo>
                <a:cubicBezTo>
                  <a:pt x="1202" y="9430"/>
                  <a:pt x="1088" y="9402"/>
                  <a:pt x="1040" y="9400"/>
                </a:cubicBezTo>
                <a:cubicBezTo>
                  <a:pt x="952" y="9395"/>
                  <a:pt x="871" y="9464"/>
                  <a:pt x="807" y="9516"/>
                </a:cubicBezTo>
                <a:cubicBezTo>
                  <a:pt x="858" y="9508"/>
                  <a:pt x="909" y="9522"/>
                  <a:pt x="961" y="9512"/>
                </a:cubicBezTo>
                <a:cubicBezTo>
                  <a:pt x="950" y="9519"/>
                  <a:pt x="692" y="9543"/>
                  <a:pt x="761" y="9587"/>
                </a:cubicBezTo>
                <a:cubicBezTo>
                  <a:pt x="769" y="9592"/>
                  <a:pt x="776" y="9596"/>
                  <a:pt x="786" y="9599"/>
                </a:cubicBezTo>
                <a:cubicBezTo>
                  <a:pt x="672" y="9658"/>
                  <a:pt x="955" y="9683"/>
                  <a:pt x="840" y="9653"/>
                </a:cubicBezTo>
                <a:cubicBezTo>
                  <a:pt x="917" y="9671"/>
                  <a:pt x="998" y="9680"/>
                  <a:pt x="1052" y="9612"/>
                </a:cubicBezTo>
                <a:cubicBezTo>
                  <a:pt x="1038" y="9636"/>
                  <a:pt x="1043" y="9649"/>
                  <a:pt x="1056" y="9653"/>
                </a:cubicBezTo>
                <a:cubicBezTo>
                  <a:pt x="1030" y="9653"/>
                  <a:pt x="1005" y="9658"/>
                  <a:pt x="998" y="9686"/>
                </a:cubicBezTo>
                <a:cubicBezTo>
                  <a:pt x="1016" y="9680"/>
                  <a:pt x="1073" y="9657"/>
                  <a:pt x="1089" y="9674"/>
                </a:cubicBezTo>
                <a:cubicBezTo>
                  <a:pt x="1119" y="9706"/>
                  <a:pt x="1051" y="9727"/>
                  <a:pt x="1035" y="9740"/>
                </a:cubicBezTo>
                <a:cubicBezTo>
                  <a:pt x="1153" y="9716"/>
                  <a:pt x="1230" y="9707"/>
                  <a:pt x="1310" y="9607"/>
                </a:cubicBezTo>
                <a:cubicBezTo>
                  <a:pt x="1277" y="9730"/>
                  <a:pt x="1106" y="9745"/>
                  <a:pt x="1006" y="9753"/>
                </a:cubicBezTo>
                <a:cubicBezTo>
                  <a:pt x="1022" y="9776"/>
                  <a:pt x="1056" y="9756"/>
                  <a:pt x="1077" y="9761"/>
                </a:cubicBezTo>
                <a:cubicBezTo>
                  <a:pt x="1042" y="9768"/>
                  <a:pt x="1008" y="9767"/>
                  <a:pt x="985" y="9799"/>
                </a:cubicBezTo>
                <a:cubicBezTo>
                  <a:pt x="1024" y="9796"/>
                  <a:pt x="1117" y="9778"/>
                  <a:pt x="1118" y="9819"/>
                </a:cubicBezTo>
                <a:cubicBezTo>
                  <a:pt x="1153" y="9794"/>
                  <a:pt x="1195" y="9731"/>
                  <a:pt x="1243" y="9736"/>
                </a:cubicBezTo>
                <a:cubicBezTo>
                  <a:pt x="1204" y="9743"/>
                  <a:pt x="1184" y="9782"/>
                  <a:pt x="1164" y="9811"/>
                </a:cubicBezTo>
                <a:cubicBezTo>
                  <a:pt x="1176" y="9809"/>
                  <a:pt x="1188" y="9811"/>
                  <a:pt x="1199" y="9813"/>
                </a:cubicBezTo>
                <a:cubicBezTo>
                  <a:pt x="1178" y="9819"/>
                  <a:pt x="1159" y="9827"/>
                  <a:pt x="1141" y="9839"/>
                </a:cubicBezTo>
                <a:cubicBezTo>
                  <a:pt x="1164" y="9850"/>
                  <a:pt x="1197" y="9843"/>
                  <a:pt x="1203" y="9814"/>
                </a:cubicBezTo>
                <a:cubicBezTo>
                  <a:pt x="1286" y="9834"/>
                  <a:pt x="1268" y="9814"/>
                  <a:pt x="1360" y="9761"/>
                </a:cubicBezTo>
                <a:cubicBezTo>
                  <a:pt x="1395" y="9741"/>
                  <a:pt x="1395" y="9720"/>
                  <a:pt x="1418" y="9691"/>
                </a:cubicBezTo>
                <a:cubicBezTo>
                  <a:pt x="1432" y="9672"/>
                  <a:pt x="1454" y="9664"/>
                  <a:pt x="1472" y="9649"/>
                </a:cubicBezTo>
                <a:cubicBezTo>
                  <a:pt x="1483" y="9665"/>
                  <a:pt x="1381" y="9769"/>
                  <a:pt x="1355" y="9782"/>
                </a:cubicBezTo>
                <a:cubicBezTo>
                  <a:pt x="1321" y="9799"/>
                  <a:pt x="1282" y="9809"/>
                  <a:pt x="1272" y="9853"/>
                </a:cubicBezTo>
                <a:cubicBezTo>
                  <a:pt x="1277" y="9850"/>
                  <a:pt x="1286" y="9843"/>
                  <a:pt x="1301" y="9828"/>
                </a:cubicBezTo>
                <a:cubicBezTo>
                  <a:pt x="1259" y="9888"/>
                  <a:pt x="1341" y="9853"/>
                  <a:pt x="1360" y="9840"/>
                </a:cubicBezTo>
                <a:cubicBezTo>
                  <a:pt x="1393" y="9818"/>
                  <a:pt x="1433" y="9816"/>
                  <a:pt x="1472" y="9811"/>
                </a:cubicBezTo>
                <a:cubicBezTo>
                  <a:pt x="1453" y="9819"/>
                  <a:pt x="1335" y="9835"/>
                  <a:pt x="1347" y="9869"/>
                </a:cubicBezTo>
                <a:cubicBezTo>
                  <a:pt x="1356" y="9894"/>
                  <a:pt x="1285" y="9972"/>
                  <a:pt x="1260" y="9977"/>
                </a:cubicBezTo>
                <a:cubicBezTo>
                  <a:pt x="1236" y="9982"/>
                  <a:pt x="1273" y="10090"/>
                  <a:pt x="1384" y="10036"/>
                </a:cubicBezTo>
                <a:cubicBezTo>
                  <a:pt x="1411" y="10023"/>
                  <a:pt x="1440" y="9967"/>
                  <a:pt x="1434" y="10031"/>
                </a:cubicBezTo>
                <a:cubicBezTo>
                  <a:pt x="1439" y="10007"/>
                  <a:pt x="1447" y="9969"/>
                  <a:pt x="1476" y="9961"/>
                </a:cubicBezTo>
                <a:cubicBezTo>
                  <a:pt x="1504" y="9953"/>
                  <a:pt x="1549" y="9932"/>
                  <a:pt x="1513" y="9898"/>
                </a:cubicBezTo>
                <a:cubicBezTo>
                  <a:pt x="1594" y="9921"/>
                  <a:pt x="1472" y="9962"/>
                  <a:pt x="1468" y="9990"/>
                </a:cubicBezTo>
                <a:cubicBezTo>
                  <a:pt x="1462" y="10026"/>
                  <a:pt x="1412" y="10047"/>
                  <a:pt x="1443" y="10085"/>
                </a:cubicBezTo>
                <a:cubicBezTo>
                  <a:pt x="1450" y="10095"/>
                  <a:pt x="1462" y="10094"/>
                  <a:pt x="1476" y="10090"/>
                </a:cubicBezTo>
                <a:cubicBezTo>
                  <a:pt x="1445" y="10102"/>
                  <a:pt x="1413" y="10113"/>
                  <a:pt x="1393" y="10144"/>
                </a:cubicBezTo>
                <a:cubicBezTo>
                  <a:pt x="1431" y="10054"/>
                  <a:pt x="1341" y="10084"/>
                  <a:pt x="1360" y="10131"/>
                </a:cubicBezTo>
                <a:cubicBezTo>
                  <a:pt x="1376" y="10174"/>
                  <a:pt x="1431" y="10194"/>
                  <a:pt x="1463" y="10160"/>
                </a:cubicBezTo>
                <a:cubicBezTo>
                  <a:pt x="1500" y="10122"/>
                  <a:pt x="1556" y="10113"/>
                  <a:pt x="1601" y="10085"/>
                </a:cubicBezTo>
                <a:cubicBezTo>
                  <a:pt x="1532" y="10135"/>
                  <a:pt x="1494" y="10228"/>
                  <a:pt x="1576" y="10206"/>
                </a:cubicBezTo>
                <a:cubicBezTo>
                  <a:pt x="1530" y="10223"/>
                  <a:pt x="1475" y="10231"/>
                  <a:pt x="1480" y="10281"/>
                </a:cubicBezTo>
                <a:cubicBezTo>
                  <a:pt x="1491" y="10278"/>
                  <a:pt x="1503" y="10273"/>
                  <a:pt x="1513" y="10268"/>
                </a:cubicBezTo>
                <a:cubicBezTo>
                  <a:pt x="1492" y="10281"/>
                  <a:pt x="1471" y="10296"/>
                  <a:pt x="1459" y="10318"/>
                </a:cubicBezTo>
                <a:cubicBezTo>
                  <a:pt x="1491" y="10318"/>
                  <a:pt x="1536" y="10297"/>
                  <a:pt x="1559" y="10343"/>
                </a:cubicBezTo>
                <a:lnTo>
                  <a:pt x="9202" y="10335"/>
                </a:lnTo>
                <a:lnTo>
                  <a:pt x="9215" y="10177"/>
                </a:lnTo>
                <a:cubicBezTo>
                  <a:pt x="9240" y="10150"/>
                  <a:pt x="9301" y="10197"/>
                  <a:pt x="9289" y="10252"/>
                </a:cubicBezTo>
                <a:cubicBezTo>
                  <a:pt x="9281" y="10294"/>
                  <a:pt x="9240" y="10369"/>
                  <a:pt x="9251" y="10392"/>
                </a:cubicBezTo>
                <a:cubicBezTo>
                  <a:pt x="9270" y="10445"/>
                  <a:pt x="9458" y="10412"/>
                  <a:pt x="9435" y="10476"/>
                </a:cubicBezTo>
                <a:cubicBezTo>
                  <a:pt x="9506" y="10498"/>
                  <a:pt x="9556" y="10440"/>
                  <a:pt x="9622" y="10439"/>
                </a:cubicBezTo>
                <a:cubicBezTo>
                  <a:pt x="9671" y="10438"/>
                  <a:pt x="9716" y="10470"/>
                  <a:pt x="9763" y="10480"/>
                </a:cubicBezTo>
                <a:cubicBezTo>
                  <a:pt x="9748" y="10504"/>
                  <a:pt x="9762" y="10520"/>
                  <a:pt x="9788" y="10522"/>
                </a:cubicBezTo>
                <a:cubicBezTo>
                  <a:pt x="9768" y="10544"/>
                  <a:pt x="9790" y="10599"/>
                  <a:pt x="9809" y="10572"/>
                </a:cubicBezTo>
                <a:cubicBezTo>
                  <a:pt x="9856" y="10504"/>
                  <a:pt x="9883" y="10596"/>
                  <a:pt x="9946" y="10601"/>
                </a:cubicBezTo>
                <a:cubicBezTo>
                  <a:pt x="9941" y="10615"/>
                  <a:pt x="9942" y="10633"/>
                  <a:pt x="9959" y="10638"/>
                </a:cubicBezTo>
                <a:cubicBezTo>
                  <a:pt x="10039" y="10665"/>
                  <a:pt x="10126" y="10585"/>
                  <a:pt x="10204" y="10584"/>
                </a:cubicBezTo>
                <a:cubicBezTo>
                  <a:pt x="10172" y="10642"/>
                  <a:pt x="10271" y="10632"/>
                  <a:pt x="10299" y="10630"/>
                </a:cubicBezTo>
                <a:cubicBezTo>
                  <a:pt x="10366" y="10625"/>
                  <a:pt x="10404" y="10667"/>
                  <a:pt x="10470" y="10663"/>
                </a:cubicBezTo>
                <a:cubicBezTo>
                  <a:pt x="10484" y="10662"/>
                  <a:pt x="10493" y="10660"/>
                  <a:pt x="10507" y="10657"/>
                </a:cubicBezTo>
                <a:close/>
                <a:moveTo>
                  <a:pt x="99" y="8889"/>
                </a:moveTo>
                <a:cubicBezTo>
                  <a:pt x="124" y="8892"/>
                  <a:pt x="269" y="8837"/>
                  <a:pt x="250" y="8898"/>
                </a:cubicBezTo>
                <a:cubicBezTo>
                  <a:pt x="237" y="8942"/>
                  <a:pt x="207" y="8911"/>
                  <a:pt x="176" y="8922"/>
                </a:cubicBezTo>
                <a:cubicBezTo>
                  <a:pt x="142" y="8933"/>
                  <a:pt x="138" y="8977"/>
                  <a:pt x="99" y="8984"/>
                </a:cubicBezTo>
                <a:cubicBezTo>
                  <a:pt x="159" y="8977"/>
                  <a:pt x="117" y="9045"/>
                  <a:pt x="104" y="9067"/>
                </a:cubicBezTo>
                <a:cubicBezTo>
                  <a:pt x="86" y="9097"/>
                  <a:pt x="106" y="9200"/>
                  <a:pt x="158" y="9180"/>
                </a:cubicBezTo>
                <a:cubicBezTo>
                  <a:pt x="152" y="9227"/>
                  <a:pt x="65" y="9263"/>
                  <a:pt x="102" y="9207"/>
                </a:cubicBezTo>
                <a:cubicBezTo>
                  <a:pt x="92" y="9214"/>
                  <a:pt x="82" y="9221"/>
                  <a:pt x="72" y="9228"/>
                </a:cubicBezTo>
                <a:cubicBezTo>
                  <a:pt x="56" y="9196"/>
                  <a:pt x="76" y="9158"/>
                  <a:pt x="59" y="9128"/>
                </a:cubicBezTo>
                <a:cubicBezTo>
                  <a:pt x="40" y="9097"/>
                  <a:pt x="12" y="9042"/>
                  <a:pt x="51" y="9014"/>
                </a:cubicBezTo>
                <a:cubicBezTo>
                  <a:pt x="0" y="9040"/>
                  <a:pt x="16" y="9001"/>
                  <a:pt x="33" y="8978"/>
                </a:cubicBezTo>
                <a:cubicBezTo>
                  <a:pt x="47" y="8959"/>
                  <a:pt x="79" y="8954"/>
                  <a:pt x="99" y="8943"/>
                </a:cubicBezTo>
                <a:cubicBezTo>
                  <a:pt x="70" y="8928"/>
                  <a:pt x="38" y="8932"/>
                  <a:pt x="7" y="8928"/>
                </a:cubicBezTo>
                <a:cubicBezTo>
                  <a:pt x="28" y="8893"/>
                  <a:pt x="66" y="8902"/>
                  <a:pt x="99" y="8889"/>
                </a:cubicBezTo>
                <a:close/>
                <a:moveTo>
                  <a:pt x="75" y="8738"/>
                </a:moveTo>
                <a:cubicBezTo>
                  <a:pt x="100" y="8611"/>
                  <a:pt x="177" y="8538"/>
                  <a:pt x="307" y="8560"/>
                </a:cubicBezTo>
                <a:cubicBezTo>
                  <a:pt x="296" y="8581"/>
                  <a:pt x="277" y="8599"/>
                  <a:pt x="262" y="8613"/>
                </a:cubicBezTo>
                <a:cubicBezTo>
                  <a:pt x="286" y="8599"/>
                  <a:pt x="417" y="8547"/>
                  <a:pt x="382" y="8611"/>
                </a:cubicBezTo>
                <a:cubicBezTo>
                  <a:pt x="344" y="8682"/>
                  <a:pt x="239" y="8684"/>
                  <a:pt x="176" y="8720"/>
                </a:cubicBezTo>
                <a:cubicBezTo>
                  <a:pt x="197" y="8720"/>
                  <a:pt x="218" y="8717"/>
                  <a:pt x="238" y="8714"/>
                </a:cubicBezTo>
                <a:cubicBezTo>
                  <a:pt x="215" y="8723"/>
                  <a:pt x="194" y="8733"/>
                  <a:pt x="176" y="8750"/>
                </a:cubicBezTo>
                <a:cubicBezTo>
                  <a:pt x="255" y="8715"/>
                  <a:pt x="317" y="8686"/>
                  <a:pt x="382" y="8627"/>
                </a:cubicBezTo>
                <a:cubicBezTo>
                  <a:pt x="433" y="8581"/>
                  <a:pt x="508" y="8588"/>
                  <a:pt x="565" y="8554"/>
                </a:cubicBezTo>
                <a:cubicBezTo>
                  <a:pt x="496" y="8638"/>
                  <a:pt x="387" y="8674"/>
                  <a:pt x="315" y="8754"/>
                </a:cubicBezTo>
                <a:cubicBezTo>
                  <a:pt x="241" y="8836"/>
                  <a:pt x="156" y="8869"/>
                  <a:pt x="51" y="8895"/>
                </a:cubicBezTo>
                <a:cubicBezTo>
                  <a:pt x="56" y="8871"/>
                  <a:pt x="43" y="8855"/>
                  <a:pt x="19" y="8854"/>
                </a:cubicBezTo>
                <a:cubicBezTo>
                  <a:pt x="36" y="8850"/>
                  <a:pt x="121" y="8827"/>
                  <a:pt x="48" y="8818"/>
                </a:cubicBezTo>
                <a:cubicBezTo>
                  <a:pt x="69" y="8819"/>
                  <a:pt x="90" y="8818"/>
                  <a:pt x="111" y="8815"/>
                </a:cubicBezTo>
                <a:cubicBezTo>
                  <a:pt x="96" y="8782"/>
                  <a:pt x="51" y="8779"/>
                  <a:pt x="45" y="8741"/>
                </a:cubicBezTo>
                <a:cubicBezTo>
                  <a:pt x="55" y="8740"/>
                  <a:pt x="65" y="8739"/>
                  <a:pt x="75" y="8738"/>
                </a:cubicBezTo>
                <a:close/>
                <a:moveTo>
                  <a:pt x="862" y="8880"/>
                </a:moveTo>
                <a:cubicBezTo>
                  <a:pt x="842" y="8894"/>
                  <a:pt x="828" y="8916"/>
                  <a:pt x="823" y="8940"/>
                </a:cubicBezTo>
                <a:cubicBezTo>
                  <a:pt x="864" y="8954"/>
                  <a:pt x="857" y="8904"/>
                  <a:pt x="862" y="8880"/>
                </a:cubicBezTo>
                <a:close/>
                <a:moveTo>
                  <a:pt x="811" y="8773"/>
                </a:moveTo>
                <a:cubicBezTo>
                  <a:pt x="826" y="8770"/>
                  <a:pt x="838" y="8764"/>
                  <a:pt x="850" y="8756"/>
                </a:cubicBezTo>
                <a:cubicBezTo>
                  <a:pt x="836" y="8759"/>
                  <a:pt x="823" y="8765"/>
                  <a:pt x="811" y="8773"/>
                </a:cubicBezTo>
                <a:close/>
                <a:moveTo>
                  <a:pt x="817" y="9005"/>
                </a:moveTo>
                <a:cubicBezTo>
                  <a:pt x="765" y="9009"/>
                  <a:pt x="764" y="9093"/>
                  <a:pt x="791" y="9124"/>
                </a:cubicBezTo>
                <a:cubicBezTo>
                  <a:pt x="834" y="9095"/>
                  <a:pt x="839" y="9050"/>
                  <a:pt x="817" y="9005"/>
                </a:cubicBezTo>
                <a:close/>
                <a:moveTo>
                  <a:pt x="829" y="8672"/>
                </a:moveTo>
                <a:cubicBezTo>
                  <a:pt x="698" y="8713"/>
                  <a:pt x="806" y="8807"/>
                  <a:pt x="829" y="8672"/>
                </a:cubicBezTo>
                <a:close/>
                <a:moveTo>
                  <a:pt x="894" y="8580"/>
                </a:moveTo>
                <a:cubicBezTo>
                  <a:pt x="858" y="8563"/>
                  <a:pt x="755" y="8601"/>
                  <a:pt x="758" y="8649"/>
                </a:cubicBezTo>
                <a:cubicBezTo>
                  <a:pt x="776" y="8588"/>
                  <a:pt x="777" y="8646"/>
                  <a:pt x="804" y="8633"/>
                </a:cubicBezTo>
                <a:cubicBezTo>
                  <a:pt x="823" y="8627"/>
                  <a:pt x="836" y="8611"/>
                  <a:pt x="859" y="8616"/>
                </a:cubicBezTo>
                <a:cubicBezTo>
                  <a:pt x="835" y="8620"/>
                  <a:pt x="815" y="8632"/>
                  <a:pt x="799" y="8652"/>
                </a:cubicBezTo>
                <a:cubicBezTo>
                  <a:pt x="836" y="8659"/>
                  <a:pt x="905" y="8627"/>
                  <a:pt x="894" y="8580"/>
                </a:cubicBezTo>
                <a:close/>
                <a:moveTo>
                  <a:pt x="728" y="8868"/>
                </a:moveTo>
                <a:cubicBezTo>
                  <a:pt x="728" y="8875"/>
                  <a:pt x="728" y="8882"/>
                  <a:pt x="728" y="8889"/>
                </a:cubicBezTo>
                <a:cubicBezTo>
                  <a:pt x="770" y="8881"/>
                  <a:pt x="815" y="8873"/>
                  <a:pt x="810" y="8817"/>
                </a:cubicBezTo>
                <a:cubicBezTo>
                  <a:pt x="807" y="8781"/>
                  <a:pt x="753" y="8719"/>
                  <a:pt x="712" y="8728"/>
                </a:cubicBezTo>
                <a:cubicBezTo>
                  <a:pt x="668" y="8737"/>
                  <a:pt x="739" y="8846"/>
                  <a:pt x="728" y="8868"/>
                </a:cubicBezTo>
                <a:close/>
                <a:moveTo>
                  <a:pt x="140" y="8960"/>
                </a:moveTo>
                <a:cubicBezTo>
                  <a:pt x="166" y="9003"/>
                  <a:pt x="209" y="8975"/>
                  <a:pt x="226" y="8943"/>
                </a:cubicBezTo>
                <a:cubicBezTo>
                  <a:pt x="196" y="8935"/>
                  <a:pt x="158" y="8924"/>
                  <a:pt x="140" y="8960"/>
                </a:cubicBezTo>
                <a:close/>
                <a:moveTo>
                  <a:pt x="170" y="9002"/>
                </a:moveTo>
                <a:cubicBezTo>
                  <a:pt x="160" y="9004"/>
                  <a:pt x="150" y="9005"/>
                  <a:pt x="140" y="9008"/>
                </a:cubicBezTo>
                <a:cubicBezTo>
                  <a:pt x="150" y="9006"/>
                  <a:pt x="160" y="9004"/>
                  <a:pt x="170" y="9002"/>
                </a:cubicBezTo>
                <a:close/>
                <a:moveTo>
                  <a:pt x="191" y="9035"/>
                </a:moveTo>
                <a:cubicBezTo>
                  <a:pt x="172" y="9040"/>
                  <a:pt x="154" y="9047"/>
                  <a:pt x="137" y="9058"/>
                </a:cubicBezTo>
                <a:cubicBezTo>
                  <a:pt x="162" y="9070"/>
                  <a:pt x="183" y="9059"/>
                  <a:pt x="191" y="9035"/>
                </a:cubicBezTo>
                <a:close/>
                <a:moveTo>
                  <a:pt x="125" y="9234"/>
                </a:moveTo>
                <a:cubicBezTo>
                  <a:pt x="103" y="9240"/>
                  <a:pt x="92" y="9258"/>
                  <a:pt x="96" y="9281"/>
                </a:cubicBezTo>
                <a:cubicBezTo>
                  <a:pt x="119" y="9274"/>
                  <a:pt x="131" y="9258"/>
                  <a:pt x="125" y="9234"/>
                </a:cubicBezTo>
                <a:close/>
                <a:moveTo>
                  <a:pt x="874" y="9124"/>
                </a:moveTo>
                <a:cubicBezTo>
                  <a:pt x="846" y="9085"/>
                  <a:pt x="934" y="9072"/>
                  <a:pt x="954" y="9064"/>
                </a:cubicBezTo>
                <a:cubicBezTo>
                  <a:pt x="936" y="9092"/>
                  <a:pt x="918" y="9151"/>
                  <a:pt x="874" y="9124"/>
                </a:cubicBezTo>
                <a:close/>
                <a:moveTo>
                  <a:pt x="874" y="9130"/>
                </a:moveTo>
                <a:cubicBezTo>
                  <a:pt x="861" y="9152"/>
                  <a:pt x="843" y="9171"/>
                  <a:pt x="820" y="9183"/>
                </a:cubicBezTo>
                <a:cubicBezTo>
                  <a:pt x="815" y="9157"/>
                  <a:pt x="840" y="9104"/>
                  <a:pt x="874" y="9130"/>
                </a:cubicBezTo>
                <a:close/>
                <a:moveTo>
                  <a:pt x="1004" y="9186"/>
                </a:moveTo>
                <a:cubicBezTo>
                  <a:pt x="978" y="9176"/>
                  <a:pt x="952" y="9190"/>
                  <a:pt x="963" y="9222"/>
                </a:cubicBezTo>
                <a:cubicBezTo>
                  <a:pt x="987" y="9224"/>
                  <a:pt x="1004" y="9211"/>
                  <a:pt x="1004" y="9186"/>
                </a:cubicBezTo>
                <a:close/>
                <a:moveTo>
                  <a:pt x="951" y="8806"/>
                </a:moveTo>
                <a:cubicBezTo>
                  <a:pt x="941" y="8813"/>
                  <a:pt x="938" y="8823"/>
                  <a:pt x="939" y="8836"/>
                </a:cubicBezTo>
                <a:cubicBezTo>
                  <a:pt x="943" y="8826"/>
                  <a:pt x="947" y="8816"/>
                  <a:pt x="951" y="8806"/>
                </a:cubicBezTo>
                <a:close/>
                <a:moveTo>
                  <a:pt x="930" y="9709"/>
                </a:moveTo>
                <a:cubicBezTo>
                  <a:pt x="930" y="9714"/>
                  <a:pt x="930" y="9718"/>
                  <a:pt x="930" y="9723"/>
                </a:cubicBezTo>
                <a:cubicBezTo>
                  <a:pt x="942" y="9719"/>
                  <a:pt x="953" y="9713"/>
                  <a:pt x="963" y="9706"/>
                </a:cubicBezTo>
                <a:cubicBezTo>
                  <a:pt x="952" y="9707"/>
                  <a:pt x="941" y="9708"/>
                  <a:pt x="930" y="9709"/>
                </a:cubicBezTo>
                <a:close/>
                <a:moveTo>
                  <a:pt x="1061" y="9688"/>
                </a:moveTo>
                <a:cubicBezTo>
                  <a:pt x="1013" y="9687"/>
                  <a:pt x="956" y="9707"/>
                  <a:pt x="927" y="9747"/>
                </a:cubicBezTo>
                <a:cubicBezTo>
                  <a:pt x="975" y="9755"/>
                  <a:pt x="1049" y="9747"/>
                  <a:pt x="1061" y="9688"/>
                </a:cubicBezTo>
                <a:close/>
                <a:moveTo>
                  <a:pt x="951" y="9228"/>
                </a:moveTo>
                <a:cubicBezTo>
                  <a:pt x="939" y="9236"/>
                  <a:pt x="929" y="9246"/>
                  <a:pt x="921" y="9257"/>
                </a:cubicBezTo>
                <a:cubicBezTo>
                  <a:pt x="945" y="9262"/>
                  <a:pt x="967" y="9250"/>
                  <a:pt x="980" y="9231"/>
                </a:cubicBezTo>
                <a:cubicBezTo>
                  <a:pt x="971" y="9230"/>
                  <a:pt x="961" y="9229"/>
                  <a:pt x="951" y="9228"/>
                </a:cubicBezTo>
                <a:close/>
                <a:moveTo>
                  <a:pt x="945" y="8577"/>
                </a:moveTo>
                <a:cubicBezTo>
                  <a:pt x="930" y="8582"/>
                  <a:pt x="919" y="8592"/>
                  <a:pt x="912" y="8607"/>
                </a:cubicBezTo>
                <a:cubicBezTo>
                  <a:pt x="923" y="8597"/>
                  <a:pt x="934" y="8587"/>
                  <a:pt x="945" y="8577"/>
                </a:cubicBezTo>
                <a:close/>
                <a:moveTo>
                  <a:pt x="992" y="9765"/>
                </a:moveTo>
                <a:cubicBezTo>
                  <a:pt x="961" y="9770"/>
                  <a:pt x="931" y="9780"/>
                  <a:pt x="900" y="9789"/>
                </a:cubicBezTo>
                <a:cubicBezTo>
                  <a:pt x="935" y="9793"/>
                  <a:pt x="969" y="9795"/>
                  <a:pt x="992" y="9765"/>
                </a:cubicBezTo>
                <a:close/>
                <a:moveTo>
                  <a:pt x="966" y="8833"/>
                </a:moveTo>
                <a:cubicBezTo>
                  <a:pt x="937" y="8841"/>
                  <a:pt x="885" y="8872"/>
                  <a:pt x="903" y="8910"/>
                </a:cubicBezTo>
                <a:cubicBezTo>
                  <a:pt x="934" y="8896"/>
                  <a:pt x="964" y="8869"/>
                  <a:pt x="966" y="8833"/>
                </a:cubicBezTo>
                <a:close/>
                <a:moveTo>
                  <a:pt x="897" y="9706"/>
                </a:moveTo>
                <a:cubicBezTo>
                  <a:pt x="921" y="9703"/>
                  <a:pt x="942" y="9694"/>
                  <a:pt x="960" y="9679"/>
                </a:cubicBezTo>
                <a:cubicBezTo>
                  <a:pt x="936" y="9681"/>
                  <a:pt x="915" y="9690"/>
                  <a:pt x="897" y="9706"/>
                </a:cubicBezTo>
                <a:close/>
                <a:moveTo>
                  <a:pt x="924" y="9222"/>
                </a:moveTo>
                <a:cubicBezTo>
                  <a:pt x="894" y="9218"/>
                  <a:pt x="862" y="9238"/>
                  <a:pt x="871" y="9272"/>
                </a:cubicBezTo>
                <a:cubicBezTo>
                  <a:pt x="893" y="9260"/>
                  <a:pt x="911" y="9243"/>
                  <a:pt x="924" y="9222"/>
                </a:cubicBezTo>
                <a:close/>
                <a:moveTo>
                  <a:pt x="865" y="9240"/>
                </a:moveTo>
                <a:cubicBezTo>
                  <a:pt x="879" y="9230"/>
                  <a:pt x="892" y="9219"/>
                  <a:pt x="903" y="9207"/>
                </a:cubicBezTo>
                <a:cubicBezTo>
                  <a:pt x="880" y="9204"/>
                  <a:pt x="866" y="9216"/>
                  <a:pt x="865" y="9240"/>
                </a:cubicBezTo>
                <a:close/>
                <a:moveTo>
                  <a:pt x="939" y="9269"/>
                </a:moveTo>
                <a:cubicBezTo>
                  <a:pt x="869" y="9239"/>
                  <a:pt x="847" y="9317"/>
                  <a:pt x="823" y="9364"/>
                </a:cubicBezTo>
                <a:cubicBezTo>
                  <a:pt x="873" y="9358"/>
                  <a:pt x="908" y="9302"/>
                  <a:pt x="939" y="9269"/>
                </a:cubicBezTo>
                <a:close/>
                <a:moveTo>
                  <a:pt x="826" y="9759"/>
                </a:moveTo>
                <a:cubicBezTo>
                  <a:pt x="827" y="9738"/>
                  <a:pt x="816" y="9736"/>
                  <a:pt x="793" y="9753"/>
                </a:cubicBezTo>
                <a:cubicBezTo>
                  <a:pt x="804" y="9755"/>
                  <a:pt x="815" y="9757"/>
                  <a:pt x="826" y="9759"/>
                </a:cubicBezTo>
                <a:close/>
                <a:moveTo>
                  <a:pt x="832" y="9382"/>
                </a:moveTo>
                <a:cubicBezTo>
                  <a:pt x="770" y="9386"/>
                  <a:pt x="753" y="9484"/>
                  <a:pt x="776" y="9477"/>
                </a:cubicBezTo>
                <a:cubicBezTo>
                  <a:pt x="803" y="9469"/>
                  <a:pt x="827" y="9407"/>
                  <a:pt x="832" y="9382"/>
                </a:cubicBezTo>
                <a:close/>
                <a:moveTo>
                  <a:pt x="755" y="10237"/>
                </a:moveTo>
                <a:cubicBezTo>
                  <a:pt x="751" y="10247"/>
                  <a:pt x="750" y="10256"/>
                  <a:pt x="752" y="10267"/>
                </a:cubicBezTo>
                <a:cubicBezTo>
                  <a:pt x="753" y="10257"/>
                  <a:pt x="754" y="10247"/>
                  <a:pt x="755" y="10237"/>
                </a:cubicBezTo>
                <a:close/>
                <a:moveTo>
                  <a:pt x="722" y="10181"/>
                </a:moveTo>
                <a:cubicBezTo>
                  <a:pt x="697" y="10181"/>
                  <a:pt x="680" y="10196"/>
                  <a:pt x="684" y="10222"/>
                </a:cubicBezTo>
                <a:cubicBezTo>
                  <a:pt x="708" y="10222"/>
                  <a:pt x="723" y="10204"/>
                  <a:pt x="722" y="10181"/>
                </a:cubicBezTo>
                <a:close/>
                <a:moveTo>
                  <a:pt x="669" y="10011"/>
                </a:moveTo>
                <a:cubicBezTo>
                  <a:pt x="636" y="10013"/>
                  <a:pt x="566" y="10078"/>
                  <a:pt x="599" y="10102"/>
                </a:cubicBezTo>
                <a:cubicBezTo>
                  <a:pt x="644" y="10136"/>
                  <a:pt x="689" y="10047"/>
                  <a:pt x="669" y="10011"/>
                </a:cubicBezTo>
                <a:close/>
                <a:moveTo>
                  <a:pt x="20551" y="10062"/>
                </a:moveTo>
                <a:cubicBezTo>
                  <a:pt x="20557" y="10072"/>
                  <a:pt x="20563" y="10082"/>
                  <a:pt x="20569" y="10092"/>
                </a:cubicBezTo>
                <a:cubicBezTo>
                  <a:pt x="20537" y="10096"/>
                  <a:pt x="20508" y="10110"/>
                  <a:pt x="20477" y="10118"/>
                </a:cubicBezTo>
                <a:cubicBezTo>
                  <a:pt x="20472" y="10080"/>
                  <a:pt x="20519" y="10055"/>
                  <a:pt x="20551" y="10062"/>
                </a:cubicBezTo>
                <a:close/>
                <a:moveTo>
                  <a:pt x="20415" y="10098"/>
                </a:moveTo>
                <a:cubicBezTo>
                  <a:pt x="20394" y="10124"/>
                  <a:pt x="20318" y="10173"/>
                  <a:pt x="20311" y="10118"/>
                </a:cubicBezTo>
                <a:cubicBezTo>
                  <a:pt x="20344" y="10102"/>
                  <a:pt x="20382" y="10115"/>
                  <a:pt x="20415" y="10098"/>
                </a:cubicBezTo>
                <a:close/>
                <a:moveTo>
                  <a:pt x="20305" y="9700"/>
                </a:moveTo>
                <a:cubicBezTo>
                  <a:pt x="20294" y="9709"/>
                  <a:pt x="20283" y="9718"/>
                  <a:pt x="20272" y="9726"/>
                </a:cubicBezTo>
                <a:cubicBezTo>
                  <a:pt x="20276" y="9708"/>
                  <a:pt x="20287" y="9699"/>
                  <a:pt x="20305" y="9700"/>
                </a:cubicBezTo>
                <a:close/>
                <a:moveTo>
                  <a:pt x="19097" y="10792"/>
                </a:moveTo>
                <a:cubicBezTo>
                  <a:pt x="19025" y="10790"/>
                  <a:pt x="18777" y="10870"/>
                  <a:pt x="18871" y="10705"/>
                </a:cubicBezTo>
                <a:cubicBezTo>
                  <a:pt x="18899" y="10657"/>
                  <a:pt x="18967" y="10630"/>
                  <a:pt x="19014" y="10606"/>
                </a:cubicBezTo>
                <a:cubicBezTo>
                  <a:pt x="19089" y="10567"/>
                  <a:pt x="19154" y="10513"/>
                  <a:pt x="19236" y="10486"/>
                </a:cubicBezTo>
                <a:cubicBezTo>
                  <a:pt x="19155" y="10499"/>
                  <a:pt x="19080" y="10465"/>
                  <a:pt x="18998" y="10495"/>
                </a:cubicBezTo>
                <a:cubicBezTo>
                  <a:pt x="19002" y="10439"/>
                  <a:pt x="19093" y="10422"/>
                  <a:pt x="19132" y="10400"/>
                </a:cubicBezTo>
                <a:cubicBezTo>
                  <a:pt x="19109" y="10414"/>
                  <a:pt x="19089" y="10433"/>
                  <a:pt x="19073" y="10454"/>
                </a:cubicBezTo>
                <a:cubicBezTo>
                  <a:pt x="19103" y="10440"/>
                  <a:pt x="19127" y="10479"/>
                  <a:pt x="19146" y="10449"/>
                </a:cubicBezTo>
                <a:cubicBezTo>
                  <a:pt x="19167" y="10414"/>
                  <a:pt x="19203" y="10378"/>
                  <a:pt x="19230" y="10347"/>
                </a:cubicBezTo>
                <a:cubicBezTo>
                  <a:pt x="19342" y="10218"/>
                  <a:pt x="19353" y="10358"/>
                  <a:pt x="19411" y="10323"/>
                </a:cubicBezTo>
                <a:cubicBezTo>
                  <a:pt x="19348" y="10330"/>
                  <a:pt x="19353" y="10272"/>
                  <a:pt x="19423" y="10273"/>
                </a:cubicBezTo>
                <a:cubicBezTo>
                  <a:pt x="19365" y="10262"/>
                  <a:pt x="19400" y="10253"/>
                  <a:pt x="19423" y="10243"/>
                </a:cubicBezTo>
                <a:cubicBezTo>
                  <a:pt x="19265" y="10261"/>
                  <a:pt x="19478" y="10058"/>
                  <a:pt x="19468" y="10160"/>
                </a:cubicBezTo>
                <a:cubicBezTo>
                  <a:pt x="19513" y="10155"/>
                  <a:pt x="19476" y="10096"/>
                  <a:pt x="19501" y="10057"/>
                </a:cubicBezTo>
                <a:cubicBezTo>
                  <a:pt x="19531" y="10011"/>
                  <a:pt x="19577" y="9980"/>
                  <a:pt x="19613" y="9940"/>
                </a:cubicBezTo>
                <a:cubicBezTo>
                  <a:pt x="19651" y="9897"/>
                  <a:pt x="19734" y="9735"/>
                  <a:pt x="19809" y="9765"/>
                </a:cubicBezTo>
                <a:cubicBezTo>
                  <a:pt x="19800" y="9754"/>
                  <a:pt x="19791" y="9744"/>
                  <a:pt x="19782" y="9732"/>
                </a:cubicBezTo>
                <a:cubicBezTo>
                  <a:pt x="19818" y="9717"/>
                  <a:pt x="19860" y="9709"/>
                  <a:pt x="19891" y="9683"/>
                </a:cubicBezTo>
                <a:cubicBezTo>
                  <a:pt x="19931" y="9648"/>
                  <a:pt x="19957" y="9591"/>
                  <a:pt x="19996" y="9553"/>
                </a:cubicBezTo>
                <a:cubicBezTo>
                  <a:pt x="20082" y="9469"/>
                  <a:pt x="20202" y="9477"/>
                  <a:pt x="20296" y="9412"/>
                </a:cubicBezTo>
                <a:cubicBezTo>
                  <a:pt x="20292" y="9435"/>
                  <a:pt x="20307" y="9453"/>
                  <a:pt x="20329" y="9459"/>
                </a:cubicBezTo>
                <a:cubicBezTo>
                  <a:pt x="20333" y="9395"/>
                  <a:pt x="20438" y="9429"/>
                  <a:pt x="20382" y="9477"/>
                </a:cubicBezTo>
                <a:cubicBezTo>
                  <a:pt x="20311" y="9537"/>
                  <a:pt x="20227" y="9463"/>
                  <a:pt x="20210" y="9560"/>
                </a:cubicBezTo>
                <a:cubicBezTo>
                  <a:pt x="20319" y="9552"/>
                  <a:pt x="20303" y="9554"/>
                  <a:pt x="20225" y="9635"/>
                </a:cubicBezTo>
                <a:cubicBezTo>
                  <a:pt x="20202" y="9659"/>
                  <a:pt x="20146" y="9735"/>
                  <a:pt x="20136" y="9676"/>
                </a:cubicBezTo>
                <a:cubicBezTo>
                  <a:pt x="20105" y="9701"/>
                  <a:pt x="20108" y="9745"/>
                  <a:pt x="20071" y="9774"/>
                </a:cubicBezTo>
                <a:lnTo>
                  <a:pt x="19847" y="10002"/>
                </a:lnTo>
                <a:cubicBezTo>
                  <a:pt x="19833" y="10021"/>
                  <a:pt x="19802" y="10027"/>
                  <a:pt x="19791" y="10047"/>
                </a:cubicBezTo>
                <a:cubicBezTo>
                  <a:pt x="19777" y="10073"/>
                  <a:pt x="19814" y="10082"/>
                  <a:pt x="19785" y="10109"/>
                </a:cubicBezTo>
                <a:cubicBezTo>
                  <a:pt x="19866" y="10048"/>
                  <a:pt x="19942" y="9981"/>
                  <a:pt x="20026" y="9925"/>
                </a:cubicBezTo>
                <a:cubicBezTo>
                  <a:pt x="20034" y="9947"/>
                  <a:pt x="20042" y="9950"/>
                  <a:pt x="20026" y="9970"/>
                </a:cubicBezTo>
                <a:cubicBezTo>
                  <a:pt x="20084" y="9974"/>
                  <a:pt x="20145" y="9995"/>
                  <a:pt x="20198" y="9967"/>
                </a:cubicBezTo>
                <a:cubicBezTo>
                  <a:pt x="20191" y="10026"/>
                  <a:pt x="20017" y="10079"/>
                  <a:pt x="19969" y="10100"/>
                </a:cubicBezTo>
                <a:cubicBezTo>
                  <a:pt x="20000" y="10093"/>
                  <a:pt x="20029" y="10071"/>
                  <a:pt x="20061" y="10080"/>
                </a:cubicBezTo>
                <a:cubicBezTo>
                  <a:pt x="20035" y="10092"/>
                  <a:pt x="20035" y="10119"/>
                  <a:pt x="20014" y="10136"/>
                </a:cubicBezTo>
                <a:cubicBezTo>
                  <a:pt x="19995" y="10151"/>
                  <a:pt x="19970" y="10151"/>
                  <a:pt x="19952" y="10169"/>
                </a:cubicBezTo>
                <a:cubicBezTo>
                  <a:pt x="19979" y="10160"/>
                  <a:pt x="20004" y="10145"/>
                  <a:pt x="20032" y="10139"/>
                </a:cubicBezTo>
                <a:cubicBezTo>
                  <a:pt x="20061" y="10133"/>
                  <a:pt x="20079" y="10164"/>
                  <a:pt x="20109" y="10154"/>
                </a:cubicBezTo>
                <a:cubicBezTo>
                  <a:pt x="20106" y="10167"/>
                  <a:pt x="20103" y="10180"/>
                  <a:pt x="20100" y="10192"/>
                </a:cubicBezTo>
                <a:cubicBezTo>
                  <a:pt x="20114" y="10171"/>
                  <a:pt x="20135" y="10154"/>
                  <a:pt x="20160" y="10145"/>
                </a:cubicBezTo>
                <a:cubicBezTo>
                  <a:pt x="20159" y="10166"/>
                  <a:pt x="20160" y="10187"/>
                  <a:pt x="20162" y="10207"/>
                </a:cubicBezTo>
                <a:cubicBezTo>
                  <a:pt x="20198" y="10191"/>
                  <a:pt x="20191" y="10146"/>
                  <a:pt x="20225" y="10127"/>
                </a:cubicBezTo>
                <a:cubicBezTo>
                  <a:pt x="20245" y="10182"/>
                  <a:pt x="20141" y="10268"/>
                  <a:pt x="20109" y="10302"/>
                </a:cubicBezTo>
                <a:cubicBezTo>
                  <a:pt x="20131" y="10295"/>
                  <a:pt x="20153" y="10286"/>
                  <a:pt x="20174" y="10276"/>
                </a:cubicBezTo>
                <a:cubicBezTo>
                  <a:pt x="20169" y="10266"/>
                  <a:pt x="20173" y="10257"/>
                  <a:pt x="20168" y="10247"/>
                </a:cubicBezTo>
                <a:cubicBezTo>
                  <a:pt x="20200" y="10232"/>
                  <a:pt x="20285" y="10240"/>
                  <a:pt x="20287" y="10190"/>
                </a:cubicBezTo>
                <a:cubicBezTo>
                  <a:pt x="20293" y="10254"/>
                  <a:pt x="20376" y="10151"/>
                  <a:pt x="20412" y="10133"/>
                </a:cubicBezTo>
                <a:cubicBezTo>
                  <a:pt x="20416" y="10167"/>
                  <a:pt x="20399" y="10198"/>
                  <a:pt x="20382" y="10225"/>
                </a:cubicBezTo>
                <a:cubicBezTo>
                  <a:pt x="20408" y="10213"/>
                  <a:pt x="20419" y="10177"/>
                  <a:pt x="20445" y="10171"/>
                </a:cubicBezTo>
                <a:cubicBezTo>
                  <a:pt x="20468" y="10165"/>
                  <a:pt x="20495" y="10172"/>
                  <a:pt x="20517" y="10161"/>
                </a:cubicBezTo>
                <a:cubicBezTo>
                  <a:pt x="20574" y="10132"/>
                  <a:pt x="20619" y="10214"/>
                  <a:pt x="20667" y="10228"/>
                </a:cubicBezTo>
                <a:cubicBezTo>
                  <a:pt x="20612" y="10274"/>
                  <a:pt x="20493" y="10372"/>
                  <a:pt x="20421" y="10383"/>
                </a:cubicBezTo>
                <a:cubicBezTo>
                  <a:pt x="20452" y="10389"/>
                  <a:pt x="20481" y="10374"/>
                  <a:pt x="20513" y="10377"/>
                </a:cubicBezTo>
                <a:cubicBezTo>
                  <a:pt x="20503" y="10399"/>
                  <a:pt x="20484" y="10412"/>
                  <a:pt x="20459" y="10403"/>
                </a:cubicBezTo>
                <a:cubicBezTo>
                  <a:pt x="20458" y="10418"/>
                  <a:pt x="20459" y="10433"/>
                  <a:pt x="20462" y="10448"/>
                </a:cubicBezTo>
                <a:cubicBezTo>
                  <a:pt x="20485" y="10444"/>
                  <a:pt x="20503" y="10427"/>
                  <a:pt x="20504" y="10403"/>
                </a:cubicBezTo>
                <a:cubicBezTo>
                  <a:pt x="20510" y="10428"/>
                  <a:pt x="20529" y="10438"/>
                  <a:pt x="20551" y="10424"/>
                </a:cubicBezTo>
                <a:cubicBezTo>
                  <a:pt x="20523" y="10444"/>
                  <a:pt x="20492" y="10464"/>
                  <a:pt x="20456" y="10463"/>
                </a:cubicBezTo>
                <a:cubicBezTo>
                  <a:pt x="20528" y="10470"/>
                  <a:pt x="20391" y="10509"/>
                  <a:pt x="20376" y="10540"/>
                </a:cubicBezTo>
                <a:cubicBezTo>
                  <a:pt x="20395" y="10529"/>
                  <a:pt x="20506" y="10466"/>
                  <a:pt x="20447" y="10531"/>
                </a:cubicBezTo>
                <a:cubicBezTo>
                  <a:pt x="20468" y="10517"/>
                  <a:pt x="20488" y="10502"/>
                  <a:pt x="20507" y="10486"/>
                </a:cubicBezTo>
                <a:cubicBezTo>
                  <a:pt x="20475" y="10550"/>
                  <a:pt x="20566" y="10496"/>
                  <a:pt x="20581" y="10480"/>
                </a:cubicBezTo>
                <a:cubicBezTo>
                  <a:pt x="20617" y="10441"/>
                  <a:pt x="20606" y="10455"/>
                  <a:pt x="20631" y="10476"/>
                </a:cubicBezTo>
                <a:cubicBezTo>
                  <a:pt x="20660" y="10501"/>
                  <a:pt x="20680" y="10406"/>
                  <a:pt x="20706" y="10454"/>
                </a:cubicBezTo>
                <a:cubicBezTo>
                  <a:pt x="20737" y="10512"/>
                  <a:pt x="20594" y="10534"/>
                  <a:pt x="20536" y="10580"/>
                </a:cubicBezTo>
                <a:cubicBezTo>
                  <a:pt x="20506" y="10604"/>
                  <a:pt x="20485" y="10610"/>
                  <a:pt x="20450" y="10595"/>
                </a:cubicBezTo>
                <a:cubicBezTo>
                  <a:pt x="20395" y="10573"/>
                  <a:pt x="20400" y="10650"/>
                  <a:pt x="20468" y="10638"/>
                </a:cubicBezTo>
                <a:cubicBezTo>
                  <a:pt x="20450" y="10653"/>
                  <a:pt x="20429" y="10659"/>
                  <a:pt x="20406" y="10656"/>
                </a:cubicBezTo>
                <a:cubicBezTo>
                  <a:pt x="20427" y="10663"/>
                  <a:pt x="20448" y="10662"/>
                  <a:pt x="20468" y="10653"/>
                </a:cubicBezTo>
                <a:cubicBezTo>
                  <a:pt x="20462" y="10688"/>
                  <a:pt x="20411" y="10734"/>
                  <a:pt x="20388" y="10718"/>
                </a:cubicBezTo>
                <a:cubicBezTo>
                  <a:pt x="20384" y="10749"/>
                  <a:pt x="20366" y="10792"/>
                  <a:pt x="20418" y="10774"/>
                </a:cubicBezTo>
                <a:cubicBezTo>
                  <a:pt x="20407" y="10788"/>
                  <a:pt x="20400" y="10842"/>
                  <a:pt x="20435" y="10830"/>
                </a:cubicBezTo>
                <a:cubicBezTo>
                  <a:pt x="20449" y="10825"/>
                  <a:pt x="20489" y="10749"/>
                  <a:pt x="20501" y="10734"/>
                </a:cubicBezTo>
                <a:cubicBezTo>
                  <a:pt x="20537" y="10689"/>
                  <a:pt x="20641" y="10598"/>
                  <a:pt x="20703" y="10626"/>
                </a:cubicBezTo>
                <a:cubicBezTo>
                  <a:pt x="20648" y="10647"/>
                  <a:pt x="20614" y="10707"/>
                  <a:pt x="20576" y="10748"/>
                </a:cubicBezTo>
                <a:cubicBezTo>
                  <a:pt x="20563" y="10761"/>
                  <a:pt x="20544" y="10778"/>
                  <a:pt x="20536" y="10795"/>
                </a:cubicBezTo>
                <a:cubicBezTo>
                  <a:pt x="20528" y="10817"/>
                  <a:pt x="20544" y="10836"/>
                  <a:pt x="20531" y="10857"/>
                </a:cubicBezTo>
                <a:cubicBezTo>
                  <a:pt x="20611" y="10859"/>
                  <a:pt x="20626" y="10760"/>
                  <a:pt x="20697" y="10748"/>
                </a:cubicBezTo>
                <a:cubicBezTo>
                  <a:pt x="20685" y="10787"/>
                  <a:pt x="20691" y="10830"/>
                  <a:pt x="20669" y="10866"/>
                </a:cubicBezTo>
                <a:cubicBezTo>
                  <a:pt x="20634" y="10924"/>
                  <a:pt x="20594" y="10979"/>
                  <a:pt x="20558" y="11038"/>
                </a:cubicBezTo>
                <a:cubicBezTo>
                  <a:pt x="20548" y="11055"/>
                  <a:pt x="20476" y="11160"/>
                  <a:pt x="20448" y="11133"/>
                </a:cubicBezTo>
                <a:cubicBezTo>
                  <a:pt x="20413" y="11099"/>
                  <a:pt x="20375" y="11128"/>
                  <a:pt x="20334" y="11148"/>
                </a:cubicBezTo>
                <a:cubicBezTo>
                  <a:pt x="20310" y="11113"/>
                  <a:pt x="20345" y="11081"/>
                  <a:pt x="20370" y="11056"/>
                </a:cubicBezTo>
                <a:cubicBezTo>
                  <a:pt x="20300" y="11112"/>
                  <a:pt x="20364" y="11037"/>
                  <a:pt x="20388" y="11027"/>
                </a:cubicBezTo>
                <a:cubicBezTo>
                  <a:pt x="20320" y="11022"/>
                  <a:pt x="20389" y="10986"/>
                  <a:pt x="20406" y="10958"/>
                </a:cubicBezTo>
                <a:cubicBezTo>
                  <a:pt x="20329" y="10982"/>
                  <a:pt x="20272" y="11097"/>
                  <a:pt x="20183" y="11074"/>
                </a:cubicBezTo>
                <a:cubicBezTo>
                  <a:pt x="20215" y="10953"/>
                  <a:pt x="20357" y="10923"/>
                  <a:pt x="20351" y="10803"/>
                </a:cubicBezTo>
                <a:cubicBezTo>
                  <a:pt x="20338" y="10574"/>
                  <a:pt x="20245" y="10818"/>
                  <a:pt x="20133" y="10890"/>
                </a:cubicBezTo>
                <a:cubicBezTo>
                  <a:pt x="20149" y="10868"/>
                  <a:pt x="20167" y="10848"/>
                  <a:pt x="20186" y="10828"/>
                </a:cubicBezTo>
                <a:cubicBezTo>
                  <a:pt x="20109" y="10888"/>
                  <a:pt x="20047" y="10871"/>
                  <a:pt x="19985" y="10952"/>
                </a:cubicBezTo>
                <a:cubicBezTo>
                  <a:pt x="19923" y="11032"/>
                  <a:pt x="19861" y="11056"/>
                  <a:pt x="19766" y="11058"/>
                </a:cubicBezTo>
                <a:cubicBezTo>
                  <a:pt x="19738" y="11058"/>
                  <a:pt x="19677" y="11051"/>
                  <a:pt x="19715" y="11009"/>
                </a:cubicBezTo>
                <a:cubicBezTo>
                  <a:pt x="19752" y="10969"/>
                  <a:pt x="19813" y="10981"/>
                  <a:pt x="19859" y="10956"/>
                </a:cubicBezTo>
                <a:cubicBezTo>
                  <a:pt x="19911" y="10927"/>
                  <a:pt x="19932" y="10894"/>
                  <a:pt x="19975" y="10858"/>
                </a:cubicBezTo>
                <a:cubicBezTo>
                  <a:pt x="20001" y="10836"/>
                  <a:pt x="20037" y="10842"/>
                  <a:pt x="20067" y="10828"/>
                </a:cubicBezTo>
                <a:cubicBezTo>
                  <a:pt x="20090" y="10817"/>
                  <a:pt x="20102" y="10792"/>
                  <a:pt x="20127" y="10783"/>
                </a:cubicBezTo>
                <a:cubicBezTo>
                  <a:pt x="20095" y="10788"/>
                  <a:pt x="20067" y="10805"/>
                  <a:pt x="20035" y="10804"/>
                </a:cubicBezTo>
                <a:cubicBezTo>
                  <a:pt x="20046" y="10781"/>
                  <a:pt x="20062" y="10761"/>
                  <a:pt x="20082" y="10745"/>
                </a:cubicBezTo>
                <a:cubicBezTo>
                  <a:pt x="20014" y="10786"/>
                  <a:pt x="20013" y="10794"/>
                  <a:pt x="19928" y="10783"/>
                </a:cubicBezTo>
                <a:cubicBezTo>
                  <a:pt x="19945" y="10841"/>
                  <a:pt x="19890" y="10841"/>
                  <a:pt x="19859" y="10872"/>
                </a:cubicBezTo>
                <a:cubicBezTo>
                  <a:pt x="19859" y="10822"/>
                  <a:pt x="19837" y="10849"/>
                  <a:pt x="19797" y="10852"/>
                </a:cubicBezTo>
                <a:cubicBezTo>
                  <a:pt x="19804" y="10842"/>
                  <a:pt x="19811" y="10832"/>
                  <a:pt x="19818" y="10822"/>
                </a:cubicBezTo>
                <a:cubicBezTo>
                  <a:pt x="19785" y="10823"/>
                  <a:pt x="19756" y="10838"/>
                  <a:pt x="19726" y="10849"/>
                </a:cubicBezTo>
                <a:cubicBezTo>
                  <a:pt x="19755" y="10809"/>
                  <a:pt x="19813" y="10805"/>
                  <a:pt x="19854" y="10786"/>
                </a:cubicBezTo>
                <a:cubicBezTo>
                  <a:pt x="19786" y="10813"/>
                  <a:pt x="19860" y="10724"/>
                  <a:pt x="19859" y="10703"/>
                </a:cubicBezTo>
                <a:cubicBezTo>
                  <a:pt x="19841" y="10740"/>
                  <a:pt x="19800" y="10740"/>
                  <a:pt x="19770" y="10762"/>
                </a:cubicBezTo>
                <a:cubicBezTo>
                  <a:pt x="19765" y="10753"/>
                  <a:pt x="19760" y="10743"/>
                  <a:pt x="19756" y="10733"/>
                </a:cubicBezTo>
                <a:cubicBezTo>
                  <a:pt x="19745" y="10752"/>
                  <a:pt x="19672" y="10833"/>
                  <a:pt x="19696" y="10765"/>
                </a:cubicBezTo>
                <a:cubicBezTo>
                  <a:pt x="19668" y="10819"/>
                  <a:pt x="19594" y="10805"/>
                  <a:pt x="19559" y="10819"/>
                </a:cubicBezTo>
                <a:cubicBezTo>
                  <a:pt x="19527" y="10831"/>
                  <a:pt x="19493" y="10819"/>
                  <a:pt x="19463" y="10811"/>
                </a:cubicBezTo>
                <a:cubicBezTo>
                  <a:pt x="19435" y="10804"/>
                  <a:pt x="19388" y="10824"/>
                  <a:pt x="19405" y="10789"/>
                </a:cubicBezTo>
                <a:cubicBezTo>
                  <a:pt x="19357" y="10797"/>
                  <a:pt x="19304" y="10807"/>
                  <a:pt x="19256" y="10789"/>
                </a:cubicBezTo>
                <a:cubicBezTo>
                  <a:pt x="19219" y="10776"/>
                  <a:pt x="19095" y="10808"/>
                  <a:pt x="19147" y="10757"/>
                </a:cubicBezTo>
                <a:cubicBezTo>
                  <a:pt x="19128" y="10766"/>
                  <a:pt x="19112" y="10778"/>
                  <a:pt x="19097" y="10792"/>
                </a:cubicBezTo>
                <a:close/>
                <a:moveTo>
                  <a:pt x="17986" y="10026"/>
                </a:moveTo>
                <a:cubicBezTo>
                  <a:pt x="18119" y="10039"/>
                  <a:pt x="18194" y="10131"/>
                  <a:pt x="18308" y="10181"/>
                </a:cubicBezTo>
                <a:cubicBezTo>
                  <a:pt x="18414" y="10227"/>
                  <a:pt x="18398" y="10302"/>
                  <a:pt x="18284" y="10291"/>
                </a:cubicBezTo>
                <a:cubicBezTo>
                  <a:pt x="17871" y="10249"/>
                  <a:pt x="17933" y="10146"/>
                  <a:pt x="17843" y="10082"/>
                </a:cubicBezTo>
                <a:cubicBezTo>
                  <a:pt x="17804" y="10055"/>
                  <a:pt x="17756" y="10027"/>
                  <a:pt x="17710" y="10017"/>
                </a:cubicBezTo>
                <a:cubicBezTo>
                  <a:pt x="17801" y="9967"/>
                  <a:pt x="17892" y="10022"/>
                  <a:pt x="17986" y="10026"/>
                </a:cubicBezTo>
                <a:close/>
                <a:moveTo>
                  <a:pt x="20557" y="8776"/>
                </a:moveTo>
                <a:cubicBezTo>
                  <a:pt x="20547" y="8781"/>
                  <a:pt x="20537" y="8786"/>
                  <a:pt x="20527" y="8791"/>
                </a:cubicBezTo>
                <a:cubicBezTo>
                  <a:pt x="20550" y="8806"/>
                  <a:pt x="20570" y="8803"/>
                  <a:pt x="20587" y="8782"/>
                </a:cubicBezTo>
                <a:cubicBezTo>
                  <a:pt x="20577" y="8780"/>
                  <a:pt x="20567" y="8778"/>
                  <a:pt x="20557" y="8776"/>
                </a:cubicBezTo>
                <a:close/>
                <a:moveTo>
                  <a:pt x="20343" y="8408"/>
                </a:moveTo>
                <a:cubicBezTo>
                  <a:pt x="20334" y="8413"/>
                  <a:pt x="20324" y="8418"/>
                  <a:pt x="20314" y="8423"/>
                </a:cubicBezTo>
                <a:cubicBezTo>
                  <a:pt x="20339" y="8436"/>
                  <a:pt x="20349" y="8431"/>
                  <a:pt x="20343" y="8408"/>
                </a:cubicBezTo>
                <a:close/>
                <a:moveTo>
                  <a:pt x="20513" y="10599"/>
                </a:moveTo>
                <a:cubicBezTo>
                  <a:pt x="20515" y="10656"/>
                  <a:pt x="20438" y="10635"/>
                  <a:pt x="20415" y="10608"/>
                </a:cubicBezTo>
                <a:cubicBezTo>
                  <a:pt x="20449" y="10596"/>
                  <a:pt x="20481" y="10622"/>
                  <a:pt x="20513" y="10599"/>
                </a:cubicBezTo>
                <a:close/>
                <a:moveTo>
                  <a:pt x="20293" y="10789"/>
                </a:moveTo>
                <a:cubicBezTo>
                  <a:pt x="20271" y="10819"/>
                  <a:pt x="20255" y="10855"/>
                  <a:pt x="20222" y="10875"/>
                </a:cubicBezTo>
                <a:cubicBezTo>
                  <a:pt x="20241" y="10844"/>
                  <a:pt x="20257" y="10805"/>
                  <a:pt x="20293" y="10789"/>
                </a:cubicBezTo>
                <a:close/>
                <a:moveTo>
                  <a:pt x="18209" y="12099"/>
                </a:moveTo>
                <a:cubicBezTo>
                  <a:pt x="18199" y="12095"/>
                  <a:pt x="18189" y="12091"/>
                  <a:pt x="18179" y="12087"/>
                </a:cubicBezTo>
                <a:cubicBezTo>
                  <a:pt x="18210" y="12092"/>
                  <a:pt x="18242" y="12089"/>
                  <a:pt x="18271" y="12078"/>
                </a:cubicBezTo>
                <a:cubicBezTo>
                  <a:pt x="18253" y="12093"/>
                  <a:pt x="18232" y="12100"/>
                  <a:pt x="18209" y="12099"/>
                </a:cubicBezTo>
                <a:close/>
                <a:moveTo>
                  <a:pt x="18149" y="11520"/>
                </a:moveTo>
                <a:cubicBezTo>
                  <a:pt x="18130" y="11548"/>
                  <a:pt x="18110" y="11552"/>
                  <a:pt x="18099" y="11517"/>
                </a:cubicBezTo>
                <a:cubicBezTo>
                  <a:pt x="18116" y="11509"/>
                  <a:pt x="18133" y="11510"/>
                  <a:pt x="18149" y="11520"/>
                </a:cubicBezTo>
                <a:close/>
                <a:moveTo>
                  <a:pt x="18072" y="10905"/>
                </a:moveTo>
                <a:cubicBezTo>
                  <a:pt x="18094" y="10842"/>
                  <a:pt x="18213" y="10790"/>
                  <a:pt x="18274" y="10789"/>
                </a:cubicBezTo>
                <a:cubicBezTo>
                  <a:pt x="18252" y="10819"/>
                  <a:pt x="18222" y="10803"/>
                  <a:pt x="18193" y="10818"/>
                </a:cubicBezTo>
                <a:cubicBezTo>
                  <a:pt x="18167" y="10831"/>
                  <a:pt x="18145" y="10851"/>
                  <a:pt x="18120" y="10866"/>
                </a:cubicBezTo>
                <a:cubicBezTo>
                  <a:pt x="18143" y="10856"/>
                  <a:pt x="18166" y="10844"/>
                  <a:pt x="18185" y="10827"/>
                </a:cubicBezTo>
                <a:cubicBezTo>
                  <a:pt x="18159" y="10865"/>
                  <a:pt x="18108" y="10872"/>
                  <a:pt x="18078" y="10905"/>
                </a:cubicBezTo>
                <a:cubicBezTo>
                  <a:pt x="18089" y="10912"/>
                  <a:pt x="18100" y="10919"/>
                  <a:pt x="18111" y="10926"/>
                </a:cubicBezTo>
                <a:cubicBezTo>
                  <a:pt x="18091" y="10934"/>
                  <a:pt x="18070" y="10937"/>
                  <a:pt x="18048" y="10935"/>
                </a:cubicBezTo>
                <a:cubicBezTo>
                  <a:pt x="18056" y="10925"/>
                  <a:pt x="18064" y="10915"/>
                  <a:pt x="18072" y="10905"/>
                </a:cubicBezTo>
                <a:close/>
                <a:moveTo>
                  <a:pt x="17455" y="11270"/>
                </a:moveTo>
                <a:cubicBezTo>
                  <a:pt x="17455" y="11250"/>
                  <a:pt x="17444" y="11242"/>
                  <a:pt x="17458" y="11223"/>
                </a:cubicBezTo>
                <a:cubicBezTo>
                  <a:pt x="17368" y="11209"/>
                  <a:pt x="17373" y="11219"/>
                  <a:pt x="17399" y="11140"/>
                </a:cubicBezTo>
                <a:cubicBezTo>
                  <a:pt x="17367" y="11154"/>
                  <a:pt x="17334" y="11143"/>
                  <a:pt x="17306" y="11128"/>
                </a:cubicBezTo>
                <a:cubicBezTo>
                  <a:pt x="17338" y="11062"/>
                  <a:pt x="17418" y="11031"/>
                  <a:pt x="17476" y="10994"/>
                </a:cubicBezTo>
                <a:cubicBezTo>
                  <a:pt x="17461" y="11023"/>
                  <a:pt x="17446" y="11052"/>
                  <a:pt x="17430" y="11080"/>
                </a:cubicBezTo>
                <a:cubicBezTo>
                  <a:pt x="17408" y="11115"/>
                  <a:pt x="17489" y="11159"/>
                  <a:pt x="17416" y="11193"/>
                </a:cubicBezTo>
                <a:cubicBezTo>
                  <a:pt x="17458" y="11212"/>
                  <a:pt x="17480" y="11162"/>
                  <a:pt x="17517" y="11167"/>
                </a:cubicBezTo>
                <a:cubicBezTo>
                  <a:pt x="17521" y="11168"/>
                  <a:pt x="17583" y="11190"/>
                  <a:pt x="17587" y="11193"/>
                </a:cubicBezTo>
                <a:cubicBezTo>
                  <a:pt x="17675" y="11263"/>
                  <a:pt x="17859" y="11180"/>
                  <a:pt x="17965" y="11202"/>
                </a:cubicBezTo>
                <a:cubicBezTo>
                  <a:pt x="17936" y="11222"/>
                  <a:pt x="17901" y="11238"/>
                  <a:pt x="17865" y="11238"/>
                </a:cubicBezTo>
                <a:cubicBezTo>
                  <a:pt x="17822" y="11238"/>
                  <a:pt x="17789" y="11284"/>
                  <a:pt x="17751" y="11300"/>
                </a:cubicBezTo>
                <a:cubicBezTo>
                  <a:pt x="17829" y="11300"/>
                  <a:pt x="17746" y="11368"/>
                  <a:pt x="17716" y="11374"/>
                </a:cubicBezTo>
                <a:cubicBezTo>
                  <a:pt x="17670" y="11383"/>
                  <a:pt x="17663" y="11330"/>
                  <a:pt x="17627" y="11339"/>
                </a:cubicBezTo>
                <a:cubicBezTo>
                  <a:pt x="17645" y="11335"/>
                  <a:pt x="17663" y="11320"/>
                  <a:pt x="17655" y="11300"/>
                </a:cubicBezTo>
                <a:cubicBezTo>
                  <a:pt x="17641" y="11265"/>
                  <a:pt x="17604" y="11296"/>
                  <a:pt x="17645" y="11255"/>
                </a:cubicBezTo>
                <a:cubicBezTo>
                  <a:pt x="17574" y="11307"/>
                  <a:pt x="17538" y="11319"/>
                  <a:pt x="17455" y="11270"/>
                </a:cubicBezTo>
                <a:close/>
                <a:moveTo>
                  <a:pt x="19699" y="7339"/>
                </a:moveTo>
                <a:cubicBezTo>
                  <a:pt x="19699" y="7294"/>
                  <a:pt x="19649" y="7330"/>
                  <a:pt x="19637" y="7345"/>
                </a:cubicBezTo>
                <a:cubicBezTo>
                  <a:pt x="19659" y="7360"/>
                  <a:pt x="19680" y="7358"/>
                  <a:pt x="19699" y="7339"/>
                </a:cubicBezTo>
                <a:close/>
                <a:moveTo>
                  <a:pt x="19610" y="7446"/>
                </a:moveTo>
                <a:cubicBezTo>
                  <a:pt x="19629" y="7442"/>
                  <a:pt x="19646" y="7433"/>
                  <a:pt x="19661" y="7420"/>
                </a:cubicBezTo>
                <a:cubicBezTo>
                  <a:pt x="19639" y="7420"/>
                  <a:pt x="19622" y="7429"/>
                  <a:pt x="19610" y="7446"/>
                </a:cubicBezTo>
                <a:close/>
                <a:moveTo>
                  <a:pt x="19607" y="7449"/>
                </a:moveTo>
                <a:cubicBezTo>
                  <a:pt x="19611" y="7458"/>
                  <a:pt x="19619" y="7458"/>
                  <a:pt x="19631" y="7449"/>
                </a:cubicBezTo>
                <a:cubicBezTo>
                  <a:pt x="19623" y="7449"/>
                  <a:pt x="19615" y="7449"/>
                  <a:pt x="19607" y="7449"/>
                </a:cubicBezTo>
                <a:close/>
                <a:moveTo>
                  <a:pt x="19658" y="7307"/>
                </a:moveTo>
                <a:cubicBezTo>
                  <a:pt x="19633" y="7292"/>
                  <a:pt x="19609" y="7305"/>
                  <a:pt x="19595" y="7328"/>
                </a:cubicBezTo>
                <a:cubicBezTo>
                  <a:pt x="19620" y="7338"/>
                  <a:pt x="19643" y="7327"/>
                  <a:pt x="19658" y="7307"/>
                </a:cubicBezTo>
                <a:close/>
                <a:moveTo>
                  <a:pt x="19577" y="7443"/>
                </a:moveTo>
                <a:cubicBezTo>
                  <a:pt x="19599" y="7439"/>
                  <a:pt x="19617" y="7429"/>
                  <a:pt x="19631" y="7411"/>
                </a:cubicBezTo>
                <a:cubicBezTo>
                  <a:pt x="19606" y="7402"/>
                  <a:pt x="19558" y="7403"/>
                  <a:pt x="19577" y="7443"/>
                </a:cubicBezTo>
                <a:close/>
                <a:moveTo>
                  <a:pt x="19586" y="7871"/>
                </a:moveTo>
                <a:cubicBezTo>
                  <a:pt x="19564" y="7878"/>
                  <a:pt x="19548" y="7898"/>
                  <a:pt x="19545" y="7921"/>
                </a:cubicBezTo>
                <a:cubicBezTo>
                  <a:pt x="19579" y="7937"/>
                  <a:pt x="19625" y="7903"/>
                  <a:pt x="19586" y="7871"/>
                </a:cubicBezTo>
                <a:close/>
                <a:moveTo>
                  <a:pt x="19637" y="7624"/>
                </a:moveTo>
                <a:cubicBezTo>
                  <a:pt x="19603" y="7595"/>
                  <a:pt x="19558" y="7636"/>
                  <a:pt x="19549" y="7669"/>
                </a:cubicBezTo>
                <a:cubicBezTo>
                  <a:pt x="19521" y="7765"/>
                  <a:pt x="19661" y="7680"/>
                  <a:pt x="19577" y="7663"/>
                </a:cubicBezTo>
                <a:cubicBezTo>
                  <a:pt x="19602" y="7660"/>
                  <a:pt x="19623" y="7645"/>
                  <a:pt x="19637" y="7624"/>
                </a:cubicBezTo>
                <a:close/>
                <a:moveTo>
                  <a:pt x="19527" y="7743"/>
                </a:moveTo>
                <a:cubicBezTo>
                  <a:pt x="19516" y="7750"/>
                  <a:pt x="19505" y="7757"/>
                  <a:pt x="19494" y="7764"/>
                </a:cubicBezTo>
                <a:cubicBezTo>
                  <a:pt x="19523" y="7787"/>
                  <a:pt x="19557" y="7777"/>
                  <a:pt x="19589" y="7782"/>
                </a:cubicBezTo>
                <a:cubicBezTo>
                  <a:pt x="19575" y="7761"/>
                  <a:pt x="19553" y="7745"/>
                  <a:pt x="19527" y="7743"/>
                </a:cubicBezTo>
                <a:close/>
                <a:moveTo>
                  <a:pt x="19503" y="7797"/>
                </a:moveTo>
                <a:cubicBezTo>
                  <a:pt x="19482" y="7794"/>
                  <a:pt x="19462" y="7793"/>
                  <a:pt x="19441" y="7791"/>
                </a:cubicBezTo>
                <a:cubicBezTo>
                  <a:pt x="19465" y="7817"/>
                  <a:pt x="19507" y="7836"/>
                  <a:pt x="19533" y="7800"/>
                </a:cubicBezTo>
                <a:cubicBezTo>
                  <a:pt x="19523" y="7799"/>
                  <a:pt x="19513" y="7798"/>
                  <a:pt x="19503" y="7797"/>
                </a:cubicBezTo>
                <a:close/>
                <a:moveTo>
                  <a:pt x="19998" y="5361"/>
                </a:moveTo>
                <a:cubicBezTo>
                  <a:pt x="20027" y="5339"/>
                  <a:pt x="20026" y="5343"/>
                  <a:pt x="20045" y="5350"/>
                </a:cubicBezTo>
                <a:cubicBezTo>
                  <a:pt x="20045" y="5350"/>
                  <a:pt x="20077" y="5350"/>
                  <a:pt x="20042" y="5376"/>
                </a:cubicBezTo>
                <a:cubicBezTo>
                  <a:pt x="20038" y="5380"/>
                  <a:pt x="20032" y="5383"/>
                  <a:pt x="20023" y="5386"/>
                </a:cubicBezTo>
                <a:cubicBezTo>
                  <a:pt x="20033" y="5396"/>
                  <a:pt x="20044" y="5406"/>
                  <a:pt x="20056" y="5415"/>
                </a:cubicBezTo>
                <a:lnTo>
                  <a:pt x="20055" y="5415"/>
                </a:lnTo>
                <a:lnTo>
                  <a:pt x="20056" y="5416"/>
                </a:lnTo>
                <a:cubicBezTo>
                  <a:pt x="19991" y="5405"/>
                  <a:pt x="19972" y="5349"/>
                  <a:pt x="19952" y="5392"/>
                </a:cubicBezTo>
                <a:cubicBezTo>
                  <a:pt x="19974" y="5394"/>
                  <a:pt x="19995" y="5400"/>
                  <a:pt x="20014" y="5413"/>
                </a:cubicBezTo>
                <a:cubicBezTo>
                  <a:pt x="19983" y="5438"/>
                  <a:pt x="20000" y="5518"/>
                  <a:pt x="19943" y="5508"/>
                </a:cubicBezTo>
                <a:cubicBezTo>
                  <a:pt x="19959" y="5540"/>
                  <a:pt x="19928" y="5569"/>
                  <a:pt x="19907" y="5536"/>
                </a:cubicBezTo>
                <a:cubicBezTo>
                  <a:pt x="19888" y="5508"/>
                  <a:pt x="19938" y="5457"/>
                  <a:pt x="19859" y="5389"/>
                </a:cubicBezTo>
                <a:cubicBezTo>
                  <a:pt x="19873" y="5408"/>
                  <a:pt x="19883" y="5429"/>
                  <a:pt x="19889" y="5451"/>
                </a:cubicBezTo>
                <a:cubicBezTo>
                  <a:pt x="19851" y="5453"/>
                  <a:pt x="19857" y="5497"/>
                  <a:pt x="19824" y="5508"/>
                </a:cubicBezTo>
                <a:cubicBezTo>
                  <a:pt x="19835" y="5513"/>
                  <a:pt x="19846" y="5519"/>
                  <a:pt x="19856" y="5525"/>
                </a:cubicBezTo>
                <a:cubicBezTo>
                  <a:pt x="19843" y="5545"/>
                  <a:pt x="19821" y="5557"/>
                  <a:pt x="19797" y="5552"/>
                </a:cubicBezTo>
                <a:cubicBezTo>
                  <a:pt x="19796" y="5578"/>
                  <a:pt x="19810" y="5587"/>
                  <a:pt x="19833" y="5576"/>
                </a:cubicBezTo>
                <a:cubicBezTo>
                  <a:pt x="19827" y="5608"/>
                  <a:pt x="19853" y="5672"/>
                  <a:pt x="19803" y="5680"/>
                </a:cubicBezTo>
                <a:cubicBezTo>
                  <a:pt x="19765" y="5686"/>
                  <a:pt x="19747" y="5634"/>
                  <a:pt x="19708" y="5638"/>
                </a:cubicBezTo>
                <a:cubicBezTo>
                  <a:pt x="19705" y="5667"/>
                  <a:pt x="19743" y="5743"/>
                  <a:pt x="19710" y="5766"/>
                </a:cubicBezTo>
                <a:cubicBezTo>
                  <a:pt x="19717" y="5765"/>
                  <a:pt x="19725" y="5765"/>
                  <a:pt x="19732" y="5766"/>
                </a:cubicBezTo>
                <a:cubicBezTo>
                  <a:pt x="19715" y="5785"/>
                  <a:pt x="19694" y="5791"/>
                  <a:pt x="19670" y="5784"/>
                </a:cubicBezTo>
                <a:cubicBezTo>
                  <a:pt x="19675" y="5780"/>
                  <a:pt x="19680" y="5776"/>
                  <a:pt x="19686" y="5773"/>
                </a:cubicBezTo>
                <a:cubicBezTo>
                  <a:pt x="19596" y="5785"/>
                  <a:pt x="19691" y="5678"/>
                  <a:pt x="19685" y="5659"/>
                </a:cubicBezTo>
                <a:cubicBezTo>
                  <a:pt x="19650" y="5705"/>
                  <a:pt x="19562" y="5690"/>
                  <a:pt x="19604" y="5623"/>
                </a:cubicBezTo>
                <a:cubicBezTo>
                  <a:pt x="19590" y="5644"/>
                  <a:pt x="19567" y="5656"/>
                  <a:pt x="19542" y="5650"/>
                </a:cubicBezTo>
                <a:cubicBezTo>
                  <a:pt x="19553" y="5642"/>
                  <a:pt x="19564" y="5637"/>
                  <a:pt x="19574" y="5626"/>
                </a:cubicBezTo>
                <a:cubicBezTo>
                  <a:pt x="19542" y="5655"/>
                  <a:pt x="19504" y="5625"/>
                  <a:pt x="19485" y="5597"/>
                </a:cubicBezTo>
                <a:cubicBezTo>
                  <a:pt x="19492" y="5616"/>
                  <a:pt x="19492" y="5636"/>
                  <a:pt x="19485" y="5656"/>
                </a:cubicBezTo>
                <a:cubicBezTo>
                  <a:pt x="19423" y="5618"/>
                  <a:pt x="19456" y="5596"/>
                  <a:pt x="19420" y="5546"/>
                </a:cubicBezTo>
                <a:cubicBezTo>
                  <a:pt x="19446" y="5607"/>
                  <a:pt x="19359" y="5589"/>
                  <a:pt x="19396" y="5638"/>
                </a:cubicBezTo>
                <a:cubicBezTo>
                  <a:pt x="19352" y="5620"/>
                  <a:pt x="19383" y="5585"/>
                  <a:pt x="19379" y="5552"/>
                </a:cubicBezTo>
                <a:cubicBezTo>
                  <a:pt x="19369" y="5562"/>
                  <a:pt x="19359" y="5572"/>
                  <a:pt x="19349" y="5582"/>
                </a:cubicBezTo>
                <a:cubicBezTo>
                  <a:pt x="19347" y="5560"/>
                  <a:pt x="19349" y="5538"/>
                  <a:pt x="19355" y="5516"/>
                </a:cubicBezTo>
                <a:cubicBezTo>
                  <a:pt x="19311" y="5616"/>
                  <a:pt x="19225" y="5431"/>
                  <a:pt x="19210" y="5395"/>
                </a:cubicBezTo>
                <a:cubicBezTo>
                  <a:pt x="19219" y="5432"/>
                  <a:pt x="19208" y="5480"/>
                  <a:pt x="19198" y="5516"/>
                </a:cubicBezTo>
                <a:cubicBezTo>
                  <a:pt x="19168" y="5505"/>
                  <a:pt x="19108" y="5455"/>
                  <a:pt x="19114" y="5418"/>
                </a:cubicBezTo>
                <a:cubicBezTo>
                  <a:pt x="19097" y="5431"/>
                  <a:pt x="18949" y="5354"/>
                  <a:pt x="18971" y="5441"/>
                </a:cubicBezTo>
                <a:cubicBezTo>
                  <a:pt x="18994" y="5536"/>
                  <a:pt x="19055" y="5601"/>
                  <a:pt x="19153" y="5614"/>
                </a:cubicBezTo>
                <a:cubicBezTo>
                  <a:pt x="19128" y="5613"/>
                  <a:pt x="19108" y="5627"/>
                  <a:pt x="19099" y="5650"/>
                </a:cubicBezTo>
                <a:cubicBezTo>
                  <a:pt x="19106" y="5638"/>
                  <a:pt x="19202" y="5611"/>
                  <a:pt x="19135" y="5653"/>
                </a:cubicBezTo>
                <a:cubicBezTo>
                  <a:pt x="19196" y="5618"/>
                  <a:pt x="19180" y="5705"/>
                  <a:pt x="19227" y="5703"/>
                </a:cubicBezTo>
                <a:cubicBezTo>
                  <a:pt x="19224" y="5713"/>
                  <a:pt x="19221" y="5723"/>
                  <a:pt x="19218" y="5733"/>
                </a:cubicBezTo>
                <a:cubicBezTo>
                  <a:pt x="19242" y="5738"/>
                  <a:pt x="19295" y="5741"/>
                  <a:pt x="19310" y="5763"/>
                </a:cubicBezTo>
                <a:cubicBezTo>
                  <a:pt x="19328" y="5788"/>
                  <a:pt x="19303" y="5801"/>
                  <a:pt x="19311" y="5824"/>
                </a:cubicBezTo>
                <a:cubicBezTo>
                  <a:pt x="19338" y="5837"/>
                  <a:pt x="19333" y="5846"/>
                  <a:pt x="19295" y="5849"/>
                </a:cubicBezTo>
                <a:cubicBezTo>
                  <a:pt x="19316" y="5849"/>
                  <a:pt x="19337" y="5848"/>
                  <a:pt x="19358" y="5852"/>
                </a:cubicBezTo>
                <a:cubicBezTo>
                  <a:pt x="19345" y="5877"/>
                  <a:pt x="19360" y="5894"/>
                  <a:pt x="19384" y="5899"/>
                </a:cubicBezTo>
                <a:cubicBezTo>
                  <a:pt x="19373" y="5922"/>
                  <a:pt x="19350" y="5935"/>
                  <a:pt x="19325" y="5932"/>
                </a:cubicBezTo>
                <a:cubicBezTo>
                  <a:pt x="19329" y="5952"/>
                  <a:pt x="19334" y="5972"/>
                  <a:pt x="19340" y="5991"/>
                </a:cubicBezTo>
                <a:cubicBezTo>
                  <a:pt x="19255" y="6009"/>
                  <a:pt x="19176" y="5974"/>
                  <a:pt x="19101" y="5940"/>
                </a:cubicBezTo>
                <a:cubicBezTo>
                  <a:pt x="18929" y="5864"/>
                  <a:pt x="18806" y="5920"/>
                  <a:pt x="18656" y="5811"/>
                </a:cubicBezTo>
                <a:cubicBezTo>
                  <a:pt x="18611" y="5778"/>
                  <a:pt x="18579" y="5717"/>
                  <a:pt x="18660" y="5712"/>
                </a:cubicBezTo>
                <a:cubicBezTo>
                  <a:pt x="18589" y="5703"/>
                  <a:pt x="18510" y="5734"/>
                  <a:pt x="18442" y="5707"/>
                </a:cubicBezTo>
                <a:cubicBezTo>
                  <a:pt x="18386" y="5684"/>
                  <a:pt x="18339" y="5637"/>
                  <a:pt x="18277" y="5632"/>
                </a:cubicBezTo>
                <a:cubicBezTo>
                  <a:pt x="18312" y="5628"/>
                  <a:pt x="18346" y="5612"/>
                  <a:pt x="18366" y="5582"/>
                </a:cubicBezTo>
                <a:cubicBezTo>
                  <a:pt x="18323" y="5621"/>
                  <a:pt x="18241" y="5638"/>
                  <a:pt x="18201" y="5583"/>
                </a:cubicBezTo>
                <a:cubicBezTo>
                  <a:pt x="18173" y="5544"/>
                  <a:pt x="18191" y="5500"/>
                  <a:pt x="18129" y="5493"/>
                </a:cubicBezTo>
                <a:cubicBezTo>
                  <a:pt x="18214" y="5504"/>
                  <a:pt x="18306" y="5500"/>
                  <a:pt x="18375" y="5442"/>
                </a:cubicBezTo>
                <a:cubicBezTo>
                  <a:pt x="18336" y="5425"/>
                  <a:pt x="18264" y="5428"/>
                  <a:pt x="18250" y="5377"/>
                </a:cubicBezTo>
                <a:cubicBezTo>
                  <a:pt x="18225" y="5390"/>
                  <a:pt x="18203" y="5396"/>
                  <a:pt x="18250" y="5401"/>
                </a:cubicBezTo>
                <a:cubicBezTo>
                  <a:pt x="18210" y="5418"/>
                  <a:pt x="18165" y="5401"/>
                  <a:pt x="18125" y="5421"/>
                </a:cubicBezTo>
                <a:cubicBezTo>
                  <a:pt x="18149" y="5391"/>
                  <a:pt x="18179" y="5365"/>
                  <a:pt x="18215" y="5350"/>
                </a:cubicBezTo>
                <a:cubicBezTo>
                  <a:pt x="18178" y="5356"/>
                  <a:pt x="18124" y="5394"/>
                  <a:pt x="18093" y="5356"/>
                </a:cubicBezTo>
                <a:cubicBezTo>
                  <a:pt x="18112" y="5340"/>
                  <a:pt x="18121" y="5319"/>
                  <a:pt x="18120" y="5294"/>
                </a:cubicBezTo>
                <a:cubicBezTo>
                  <a:pt x="18110" y="5303"/>
                  <a:pt x="18100" y="5312"/>
                  <a:pt x="18090" y="5320"/>
                </a:cubicBezTo>
                <a:cubicBezTo>
                  <a:pt x="18086" y="5313"/>
                  <a:pt x="18085" y="5250"/>
                  <a:pt x="18070" y="5253"/>
                </a:cubicBezTo>
                <a:cubicBezTo>
                  <a:pt x="18064" y="5257"/>
                  <a:pt x="18058" y="5259"/>
                  <a:pt x="18052" y="5259"/>
                </a:cubicBezTo>
                <a:cubicBezTo>
                  <a:pt x="18037" y="5247"/>
                  <a:pt x="18008" y="5192"/>
                  <a:pt x="18026" y="5175"/>
                </a:cubicBezTo>
                <a:cubicBezTo>
                  <a:pt x="18051" y="5152"/>
                  <a:pt x="18085" y="5145"/>
                  <a:pt x="18111" y="5124"/>
                </a:cubicBezTo>
                <a:cubicBezTo>
                  <a:pt x="18072" y="5110"/>
                  <a:pt x="18059" y="5159"/>
                  <a:pt x="18022" y="5157"/>
                </a:cubicBezTo>
                <a:cubicBezTo>
                  <a:pt x="18039" y="5135"/>
                  <a:pt x="18029" y="5116"/>
                  <a:pt x="18004" y="5110"/>
                </a:cubicBezTo>
                <a:cubicBezTo>
                  <a:pt x="17999" y="5149"/>
                  <a:pt x="17955" y="5156"/>
                  <a:pt x="17930" y="5130"/>
                </a:cubicBezTo>
                <a:cubicBezTo>
                  <a:pt x="17935" y="5167"/>
                  <a:pt x="17870" y="5208"/>
                  <a:pt x="17838" y="5202"/>
                </a:cubicBezTo>
                <a:cubicBezTo>
                  <a:pt x="17865" y="5188"/>
                  <a:pt x="17866" y="5139"/>
                  <a:pt x="17903" y="5148"/>
                </a:cubicBezTo>
                <a:cubicBezTo>
                  <a:pt x="17843" y="5132"/>
                  <a:pt x="17910" y="5125"/>
                  <a:pt x="17912" y="5086"/>
                </a:cubicBezTo>
                <a:cubicBezTo>
                  <a:pt x="17892" y="5107"/>
                  <a:pt x="17828" y="5138"/>
                  <a:pt x="17801" y="5116"/>
                </a:cubicBezTo>
                <a:cubicBezTo>
                  <a:pt x="17756" y="5080"/>
                  <a:pt x="17821" y="5056"/>
                  <a:pt x="17843" y="5035"/>
                </a:cubicBezTo>
                <a:cubicBezTo>
                  <a:pt x="17799" y="5040"/>
                  <a:pt x="17765" y="5071"/>
                  <a:pt x="17719" y="5071"/>
                </a:cubicBezTo>
                <a:cubicBezTo>
                  <a:pt x="17759" y="5111"/>
                  <a:pt x="17790" y="5125"/>
                  <a:pt x="17744" y="5176"/>
                </a:cubicBezTo>
                <a:cubicBezTo>
                  <a:pt x="17712" y="5211"/>
                  <a:pt x="17648" y="5187"/>
                  <a:pt x="17612" y="5174"/>
                </a:cubicBezTo>
                <a:cubicBezTo>
                  <a:pt x="17598" y="5169"/>
                  <a:pt x="17412" y="5098"/>
                  <a:pt x="17472" y="5178"/>
                </a:cubicBezTo>
                <a:cubicBezTo>
                  <a:pt x="17440" y="5158"/>
                  <a:pt x="17430" y="5165"/>
                  <a:pt x="17443" y="5199"/>
                </a:cubicBezTo>
                <a:cubicBezTo>
                  <a:pt x="17383" y="5193"/>
                  <a:pt x="17348" y="5223"/>
                  <a:pt x="17299" y="5227"/>
                </a:cubicBezTo>
                <a:cubicBezTo>
                  <a:pt x="17269" y="5230"/>
                  <a:pt x="17231" y="5208"/>
                  <a:pt x="17202" y="5222"/>
                </a:cubicBezTo>
                <a:cubicBezTo>
                  <a:pt x="17183" y="5232"/>
                  <a:pt x="17197" y="5265"/>
                  <a:pt x="17166" y="5252"/>
                </a:cubicBezTo>
                <a:cubicBezTo>
                  <a:pt x="17107" y="5229"/>
                  <a:pt x="16940" y="5257"/>
                  <a:pt x="16918" y="5152"/>
                </a:cubicBezTo>
                <a:cubicBezTo>
                  <a:pt x="16910" y="5118"/>
                  <a:pt x="16963" y="5096"/>
                  <a:pt x="16902" y="5095"/>
                </a:cubicBezTo>
                <a:cubicBezTo>
                  <a:pt x="16976" y="5083"/>
                  <a:pt x="16953" y="5002"/>
                  <a:pt x="17122" y="4973"/>
                </a:cubicBezTo>
                <a:cubicBezTo>
                  <a:pt x="17154" y="4967"/>
                  <a:pt x="17197" y="4968"/>
                  <a:pt x="17219" y="4941"/>
                </a:cubicBezTo>
                <a:cubicBezTo>
                  <a:pt x="17234" y="4922"/>
                  <a:pt x="17247" y="4878"/>
                  <a:pt x="17280" y="4890"/>
                </a:cubicBezTo>
                <a:cubicBezTo>
                  <a:pt x="17259" y="4832"/>
                  <a:pt x="17512" y="4899"/>
                  <a:pt x="17540" y="4907"/>
                </a:cubicBezTo>
                <a:cubicBezTo>
                  <a:pt x="17569" y="4920"/>
                  <a:pt x="17661" y="4942"/>
                  <a:pt x="17666" y="4994"/>
                </a:cubicBezTo>
                <a:cubicBezTo>
                  <a:pt x="17669" y="5026"/>
                  <a:pt x="17608" y="5003"/>
                  <a:pt x="17601" y="5028"/>
                </a:cubicBezTo>
                <a:cubicBezTo>
                  <a:pt x="17593" y="5055"/>
                  <a:pt x="17596" y="5088"/>
                  <a:pt x="17633" y="5083"/>
                </a:cubicBezTo>
                <a:cubicBezTo>
                  <a:pt x="17631" y="5061"/>
                  <a:pt x="17637" y="5056"/>
                  <a:pt x="17618" y="5041"/>
                </a:cubicBezTo>
                <a:cubicBezTo>
                  <a:pt x="17645" y="5012"/>
                  <a:pt x="17689" y="5022"/>
                  <a:pt x="17713" y="4988"/>
                </a:cubicBezTo>
                <a:cubicBezTo>
                  <a:pt x="17679" y="5012"/>
                  <a:pt x="17646" y="4944"/>
                  <a:pt x="17609" y="4920"/>
                </a:cubicBezTo>
                <a:cubicBezTo>
                  <a:pt x="17649" y="4892"/>
                  <a:pt x="17701" y="4918"/>
                  <a:pt x="17745" y="4921"/>
                </a:cubicBezTo>
                <a:cubicBezTo>
                  <a:pt x="17794" y="4925"/>
                  <a:pt x="17793" y="4884"/>
                  <a:pt x="17827" y="4884"/>
                </a:cubicBezTo>
                <a:cubicBezTo>
                  <a:pt x="17848" y="4884"/>
                  <a:pt x="17930" y="4901"/>
                  <a:pt x="17944" y="4896"/>
                </a:cubicBezTo>
                <a:cubicBezTo>
                  <a:pt x="17990" y="4877"/>
                  <a:pt x="18036" y="4859"/>
                  <a:pt x="18084" y="4844"/>
                </a:cubicBezTo>
                <a:cubicBezTo>
                  <a:pt x="18135" y="4829"/>
                  <a:pt x="18267" y="4890"/>
                  <a:pt x="18226" y="4776"/>
                </a:cubicBezTo>
                <a:cubicBezTo>
                  <a:pt x="18211" y="4731"/>
                  <a:pt x="18145" y="4713"/>
                  <a:pt x="18136" y="4667"/>
                </a:cubicBezTo>
                <a:cubicBezTo>
                  <a:pt x="18121" y="4589"/>
                  <a:pt x="18584" y="4471"/>
                  <a:pt x="18656" y="4473"/>
                </a:cubicBezTo>
                <a:cubicBezTo>
                  <a:pt x="18747" y="4476"/>
                  <a:pt x="18837" y="4482"/>
                  <a:pt x="18924" y="4513"/>
                </a:cubicBezTo>
                <a:cubicBezTo>
                  <a:pt x="18958" y="4525"/>
                  <a:pt x="18956" y="4560"/>
                  <a:pt x="18946" y="4590"/>
                </a:cubicBezTo>
                <a:cubicBezTo>
                  <a:pt x="18932" y="4632"/>
                  <a:pt x="18865" y="4651"/>
                  <a:pt x="18918" y="4661"/>
                </a:cubicBezTo>
                <a:cubicBezTo>
                  <a:pt x="18897" y="4683"/>
                  <a:pt x="18864" y="4679"/>
                  <a:pt x="18844" y="4703"/>
                </a:cubicBezTo>
                <a:cubicBezTo>
                  <a:pt x="18915" y="4704"/>
                  <a:pt x="18970" y="4644"/>
                  <a:pt x="19032" y="4619"/>
                </a:cubicBezTo>
                <a:cubicBezTo>
                  <a:pt x="19087" y="4598"/>
                  <a:pt x="19121" y="4635"/>
                  <a:pt x="19174" y="4622"/>
                </a:cubicBezTo>
                <a:cubicBezTo>
                  <a:pt x="19223" y="4610"/>
                  <a:pt x="19278" y="4636"/>
                  <a:pt x="19318" y="4620"/>
                </a:cubicBezTo>
                <a:cubicBezTo>
                  <a:pt x="19356" y="4604"/>
                  <a:pt x="19393" y="4579"/>
                  <a:pt x="19432" y="4569"/>
                </a:cubicBezTo>
                <a:cubicBezTo>
                  <a:pt x="19409" y="4562"/>
                  <a:pt x="19387" y="4576"/>
                  <a:pt x="19364" y="4566"/>
                </a:cubicBezTo>
                <a:cubicBezTo>
                  <a:pt x="19383" y="4565"/>
                  <a:pt x="19402" y="4562"/>
                  <a:pt x="19420" y="4558"/>
                </a:cubicBezTo>
                <a:cubicBezTo>
                  <a:pt x="19395" y="4532"/>
                  <a:pt x="19364" y="4567"/>
                  <a:pt x="19334" y="4555"/>
                </a:cubicBezTo>
                <a:cubicBezTo>
                  <a:pt x="19365" y="4537"/>
                  <a:pt x="19400" y="4536"/>
                  <a:pt x="19432" y="4522"/>
                </a:cubicBezTo>
                <a:cubicBezTo>
                  <a:pt x="19412" y="4530"/>
                  <a:pt x="19391" y="4534"/>
                  <a:pt x="19370" y="4534"/>
                </a:cubicBezTo>
                <a:cubicBezTo>
                  <a:pt x="19447" y="4512"/>
                  <a:pt x="19244" y="4464"/>
                  <a:pt x="19213" y="4458"/>
                </a:cubicBezTo>
                <a:cubicBezTo>
                  <a:pt x="19179" y="4452"/>
                  <a:pt x="19178" y="4444"/>
                  <a:pt x="19185" y="4421"/>
                </a:cubicBezTo>
                <a:cubicBezTo>
                  <a:pt x="19194" y="4393"/>
                  <a:pt x="19116" y="4404"/>
                  <a:pt x="19191" y="4388"/>
                </a:cubicBezTo>
                <a:cubicBezTo>
                  <a:pt x="19075" y="4352"/>
                  <a:pt x="19072" y="4408"/>
                  <a:pt x="18992" y="4472"/>
                </a:cubicBezTo>
                <a:cubicBezTo>
                  <a:pt x="18922" y="4528"/>
                  <a:pt x="18822" y="4476"/>
                  <a:pt x="18746" y="4467"/>
                </a:cubicBezTo>
                <a:cubicBezTo>
                  <a:pt x="18712" y="4463"/>
                  <a:pt x="18589" y="4464"/>
                  <a:pt x="18661" y="4409"/>
                </a:cubicBezTo>
                <a:cubicBezTo>
                  <a:pt x="18698" y="4380"/>
                  <a:pt x="18736" y="4367"/>
                  <a:pt x="18781" y="4358"/>
                </a:cubicBezTo>
                <a:cubicBezTo>
                  <a:pt x="18831" y="4348"/>
                  <a:pt x="18861" y="4317"/>
                  <a:pt x="18906" y="4299"/>
                </a:cubicBezTo>
                <a:cubicBezTo>
                  <a:pt x="18855" y="4245"/>
                  <a:pt x="18950" y="4129"/>
                  <a:pt x="18877" y="4097"/>
                </a:cubicBezTo>
                <a:cubicBezTo>
                  <a:pt x="18907" y="4074"/>
                  <a:pt x="18907" y="4035"/>
                  <a:pt x="18927" y="4005"/>
                </a:cubicBezTo>
                <a:cubicBezTo>
                  <a:pt x="18893" y="4017"/>
                  <a:pt x="18870" y="3979"/>
                  <a:pt x="18835" y="3991"/>
                </a:cubicBezTo>
                <a:cubicBezTo>
                  <a:pt x="18856" y="3983"/>
                  <a:pt x="18876" y="3974"/>
                  <a:pt x="18894" y="3961"/>
                </a:cubicBezTo>
                <a:cubicBezTo>
                  <a:pt x="18863" y="3979"/>
                  <a:pt x="18826" y="3980"/>
                  <a:pt x="18793" y="3994"/>
                </a:cubicBezTo>
                <a:cubicBezTo>
                  <a:pt x="18801" y="3961"/>
                  <a:pt x="18740" y="3987"/>
                  <a:pt x="18782" y="3933"/>
                </a:cubicBezTo>
                <a:cubicBezTo>
                  <a:pt x="18795" y="3918"/>
                  <a:pt x="18839" y="3875"/>
                  <a:pt x="18856" y="3875"/>
                </a:cubicBezTo>
                <a:cubicBezTo>
                  <a:pt x="18827" y="3858"/>
                  <a:pt x="18794" y="3855"/>
                  <a:pt x="18761" y="3860"/>
                </a:cubicBezTo>
                <a:cubicBezTo>
                  <a:pt x="18819" y="3900"/>
                  <a:pt x="18747" y="3929"/>
                  <a:pt x="18708" y="3913"/>
                </a:cubicBezTo>
                <a:cubicBezTo>
                  <a:pt x="18675" y="3902"/>
                  <a:pt x="18628" y="3860"/>
                  <a:pt x="18678" y="3818"/>
                </a:cubicBezTo>
                <a:cubicBezTo>
                  <a:pt x="18654" y="3834"/>
                  <a:pt x="18636" y="3838"/>
                  <a:pt x="18616" y="3827"/>
                </a:cubicBezTo>
                <a:cubicBezTo>
                  <a:pt x="18640" y="3821"/>
                  <a:pt x="18661" y="3809"/>
                  <a:pt x="18678" y="3792"/>
                </a:cubicBezTo>
                <a:cubicBezTo>
                  <a:pt x="18667" y="3793"/>
                  <a:pt x="18567" y="3809"/>
                  <a:pt x="18645" y="3789"/>
                </a:cubicBezTo>
                <a:cubicBezTo>
                  <a:pt x="18570" y="3800"/>
                  <a:pt x="18700" y="3770"/>
                  <a:pt x="18711" y="3756"/>
                </a:cubicBezTo>
                <a:cubicBezTo>
                  <a:pt x="18656" y="3734"/>
                  <a:pt x="18637" y="3799"/>
                  <a:pt x="18589" y="3801"/>
                </a:cubicBezTo>
                <a:cubicBezTo>
                  <a:pt x="18552" y="3802"/>
                  <a:pt x="18544" y="3746"/>
                  <a:pt x="18507" y="3779"/>
                </a:cubicBezTo>
                <a:cubicBezTo>
                  <a:pt x="18442" y="3838"/>
                  <a:pt x="18282" y="3882"/>
                  <a:pt x="18194" y="3866"/>
                </a:cubicBezTo>
                <a:cubicBezTo>
                  <a:pt x="18201" y="3845"/>
                  <a:pt x="18241" y="3833"/>
                  <a:pt x="18241" y="3817"/>
                </a:cubicBezTo>
                <a:cubicBezTo>
                  <a:pt x="18220" y="3698"/>
                  <a:pt x="18526" y="3812"/>
                  <a:pt x="18540" y="3717"/>
                </a:cubicBezTo>
                <a:cubicBezTo>
                  <a:pt x="18548" y="3666"/>
                  <a:pt x="18373" y="3627"/>
                  <a:pt x="18395" y="3605"/>
                </a:cubicBezTo>
                <a:cubicBezTo>
                  <a:pt x="18424" y="3577"/>
                  <a:pt x="18479" y="3587"/>
                  <a:pt x="18515" y="3572"/>
                </a:cubicBezTo>
                <a:cubicBezTo>
                  <a:pt x="18455" y="3569"/>
                  <a:pt x="18342" y="3630"/>
                  <a:pt x="18295" y="3569"/>
                </a:cubicBezTo>
                <a:cubicBezTo>
                  <a:pt x="18331" y="3565"/>
                  <a:pt x="18391" y="3578"/>
                  <a:pt x="18399" y="3527"/>
                </a:cubicBezTo>
                <a:cubicBezTo>
                  <a:pt x="18368" y="3508"/>
                  <a:pt x="18341" y="3537"/>
                  <a:pt x="18310" y="3520"/>
                </a:cubicBezTo>
                <a:cubicBezTo>
                  <a:pt x="18340" y="3505"/>
                  <a:pt x="18367" y="3499"/>
                  <a:pt x="18399" y="3489"/>
                </a:cubicBezTo>
                <a:cubicBezTo>
                  <a:pt x="18338" y="3490"/>
                  <a:pt x="18272" y="3552"/>
                  <a:pt x="18212" y="3533"/>
                </a:cubicBezTo>
                <a:cubicBezTo>
                  <a:pt x="18226" y="3508"/>
                  <a:pt x="18332" y="3386"/>
                  <a:pt x="18242" y="3395"/>
                </a:cubicBezTo>
                <a:cubicBezTo>
                  <a:pt x="18214" y="3397"/>
                  <a:pt x="18130" y="3421"/>
                  <a:pt x="18149" y="3364"/>
                </a:cubicBezTo>
                <a:cubicBezTo>
                  <a:pt x="18107" y="3384"/>
                  <a:pt x="18131" y="3339"/>
                  <a:pt x="18102" y="3341"/>
                </a:cubicBezTo>
                <a:cubicBezTo>
                  <a:pt x="18078" y="3343"/>
                  <a:pt x="18069" y="3336"/>
                  <a:pt x="18069" y="3311"/>
                </a:cubicBezTo>
                <a:cubicBezTo>
                  <a:pt x="18093" y="3307"/>
                  <a:pt x="18114" y="3299"/>
                  <a:pt x="18135" y="3287"/>
                </a:cubicBezTo>
                <a:cubicBezTo>
                  <a:pt x="18101" y="3257"/>
                  <a:pt x="18046" y="3319"/>
                  <a:pt x="18024" y="3339"/>
                </a:cubicBezTo>
                <a:cubicBezTo>
                  <a:pt x="17992" y="3368"/>
                  <a:pt x="18026" y="3292"/>
                  <a:pt x="17921" y="3355"/>
                </a:cubicBezTo>
                <a:cubicBezTo>
                  <a:pt x="17942" y="3356"/>
                  <a:pt x="18043" y="3369"/>
                  <a:pt x="18048" y="3394"/>
                </a:cubicBezTo>
                <a:cubicBezTo>
                  <a:pt x="18057" y="3438"/>
                  <a:pt x="18027" y="3490"/>
                  <a:pt x="17983" y="3501"/>
                </a:cubicBezTo>
                <a:cubicBezTo>
                  <a:pt x="17948" y="3510"/>
                  <a:pt x="17744" y="3544"/>
                  <a:pt x="17746" y="3477"/>
                </a:cubicBezTo>
                <a:cubicBezTo>
                  <a:pt x="17653" y="3546"/>
                  <a:pt x="17468" y="3374"/>
                  <a:pt x="17368" y="3453"/>
                </a:cubicBezTo>
                <a:cubicBezTo>
                  <a:pt x="17389" y="3474"/>
                  <a:pt x="17403" y="3462"/>
                  <a:pt x="17428" y="3467"/>
                </a:cubicBezTo>
                <a:cubicBezTo>
                  <a:pt x="17455" y="3472"/>
                  <a:pt x="17460" y="3497"/>
                  <a:pt x="17479" y="3514"/>
                </a:cubicBezTo>
                <a:cubicBezTo>
                  <a:pt x="17509" y="3541"/>
                  <a:pt x="17447" y="3555"/>
                  <a:pt x="17428" y="3540"/>
                </a:cubicBezTo>
                <a:cubicBezTo>
                  <a:pt x="17338" y="3470"/>
                  <a:pt x="17243" y="3416"/>
                  <a:pt x="17128" y="3391"/>
                </a:cubicBezTo>
                <a:cubicBezTo>
                  <a:pt x="17166" y="3417"/>
                  <a:pt x="17214" y="3420"/>
                  <a:pt x="17251" y="3449"/>
                </a:cubicBezTo>
                <a:cubicBezTo>
                  <a:pt x="17273" y="3465"/>
                  <a:pt x="17293" y="3486"/>
                  <a:pt x="17321" y="3492"/>
                </a:cubicBezTo>
                <a:cubicBezTo>
                  <a:pt x="17172" y="3570"/>
                  <a:pt x="17181" y="3520"/>
                  <a:pt x="17132" y="3505"/>
                </a:cubicBezTo>
                <a:cubicBezTo>
                  <a:pt x="16993" y="3460"/>
                  <a:pt x="17026" y="3470"/>
                  <a:pt x="16870" y="3481"/>
                </a:cubicBezTo>
                <a:cubicBezTo>
                  <a:pt x="16816" y="3485"/>
                  <a:pt x="16713" y="3501"/>
                  <a:pt x="16669" y="3459"/>
                </a:cubicBezTo>
                <a:cubicBezTo>
                  <a:pt x="16642" y="3433"/>
                  <a:pt x="16615" y="3454"/>
                  <a:pt x="16568" y="3448"/>
                </a:cubicBezTo>
                <a:cubicBezTo>
                  <a:pt x="16527" y="3443"/>
                  <a:pt x="16482" y="3433"/>
                  <a:pt x="16442" y="3453"/>
                </a:cubicBezTo>
                <a:cubicBezTo>
                  <a:pt x="16475" y="3447"/>
                  <a:pt x="16509" y="3453"/>
                  <a:pt x="16538" y="3471"/>
                </a:cubicBezTo>
                <a:cubicBezTo>
                  <a:pt x="16480" y="3480"/>
                  <a:pt x="16351" y="3483"/>
                  <a:pt x="16322" y="3415"/>
                </a:cubicBezTo>
                <a:cubicBezTo>
                  <a:pt x="16305" y="3373"/>
                  <a:pt x="16395" y="3342"/>
                  <a:pt x="16419" y="3329"/>
                </a:cubicBezTo>
                <a:cubicBezTo>
                  <a:pt x="16378" y="3342"/>
                  <a:pt x="16308" y="3389"/>
                  <a:pt x="16264" y="3364"/>
                </a:cubicBezTo>
                <a:cubicBezTo>
                  <a:pt x="16323" y="3358"/>
                  <a:pt x="16245" y="3329"/>
                  <a:pt x="16202" y="3355"/>
                </a:cubicBezTo>
                <a:cubicBezTo>
                  <a:pt x="16212" y="3363"/>
                  <a:pt x="16222" y="3371"/>
                  <a:pt x="16232" y="3379"/>
                </a:cubicBezTo>
                <a:cubicBezTo>
                  <a:pt x="16171" y="3397"/>
                  <a:pt x="16109" y="3368"/>
                  <a:pt x="16048" y="3382"/>
                </a:cubicBezTo>
                <a:cubicBezTo>
                  <a:pt x="16120" y="3396"/>
                  <a:pt x="15979" y="3379"/>
                  <a:pt x="15952" y="3370"/>
                </a:cubicBezTo>
                <a:cubicBezTo>
                  <a:pt x="15973" y="3373"/>
                  <a:pt x="15994" y="3373"/>
                  <a:pt x="16015" y="3370"/>
                </a:cubicBezTo>
                <a:cubicBezTo>
                  <a:pt x="15984" y="3352"/>
                  <a:pt x="15854" y="3351"/>
                  <a:pt x="15859" y="3299"/>
                </a:cubicBezTo>
                <a:cubicBezTo>
                  <a:pt x="15862" y="3271"/>
                  <a:pt x="15824" y="3249"/>
                  <a:pt x="15831" y="3222"/>
                </a:cubicBezTo>
                <a:cubicBezTo>
                  <a:pt x="15836" y="3202"/>
                  <a:pt x="15880" y="3188"/>
                  <a:pt x="15896" y="3180"/>
                </a:cubicBezTo>
                <a:cubicBezTo>
                  <a:pt x="15888" y="3170"/>
                  <a:pt x="15879" y="3160"/>
                  <a:pt x="15870" y="3150"/>
                </a:cubicBezTo>
                <a:cubicBezTo>
                  <a:pt x="15950" y="3137"/>
                  <a:pt x="16046" y="3171"/>
                  <a:pt x="16122" y="3192"/>
                </a:cubicBezTo>
                <a:cubicBezTo>
                  <a:pt x="16215" y="3218"/>
                  <a:pt x="16307" y="3172"/>
                  <a:pt x="16401" y="3174"/>
                </a:cubicBezTo>
                <a:cubicBezTo>
                  <a:pt x="16373" y="3173"/>
                  <a:pt x="16246" y="3148"/>
                  <a:pt x="16297" y="3100"/>
                </a:cubicBezTo>
                <a:cubicBezTo>
                  <a:pt x="16278" y="3097"/>
                  <a:pt x="15833" y="3115"/>
                  <a:pt x="15866" y="3043"/>
                </a:cubicBezTo>
                <a:cubicBezTo>
                  <a:pt x="15913" y="2996"/>
                  <a:pt x="15949" y="2974"/>
                  <a:pt x="15982" y="2922"/>
                </a:cubicBezTo>
                <a:cubicBezTo>
                  <a:pt x="16016" y="2867"/>
                  <a:pt x="16085" y="2867"/>
                  <a:pt x="16133" y="2832"/>
                </a:cubicBezTo>
                <a:cubicBezTo>
                  <a:pt x="16054" y="2832"/>
                  <a:pt x="16163" y="2766"/>
                  <a:pt x="16188" y="2754"/>
                </a:cubicBezTo>
                <a:cubicBezTo>
                  <a:pt x="16234" y="2732"/>
                  <a:pt x="16274" y="2698"/>
                  <a:pt x="16319" y="2672"/>
                </a:cubicBezTo>
                <a:cubicBezTo>
                  <a:pt x="16359" y="2649"/>
                  <a:pt x="16387" y="2681"/>
                  <a:pt x="16417" y="2635"/>
                </a:cubicBezTo>
                <a:cubicBezTo>
                  <a:pt x="16449" y="2586"/>
                  <a:pt x="16500" y="2559"/>
                  <a:pt x="16556" y="2539"/>
                </a:cubicBezTo>
                <a:cubicBezTo>
                  <a:pt x="16714" y="2481"/>
                  <a:pt x="16870" y="2407"/>
                  <a:pt x="17039" y="2384"/>
                </a:cubicBezTo>
                <a:cubicBezTo>
                  <a:pt x="17207" y="2360"/>
                  <a:pt x="17367" y="2360"/>
                  <a:pt x="17535" y="2360"/>
                </a:cubicBezTo>
                <a:cubicBezTo>
                  <a:pt x="17575" y="2360"/>
                  <a:pt x="17646" y="2389"/>
                  <a:pt x="17568" y="2410"/>
                </a:cubicBezTo>
                <a:cubicBezTo>
                  <a:pt x="17319" y="2477"/>
                  <a:pt x="17337" y="2469"/>
                  <a:pt x="17108" y="2585"/>
                </a:cubicBezTo>
                <a:cubicBezTo>
                  <a:pt x="17059" y="2610"/>
                  <a:pt x="16990" y="2626"/>
                  <a:pt x="16951" y="2667"/>
                </a:cubicBezTo>
                <a:cubicBezTo>
                  <a:pt x="16912" y="2707"/>
                  <a:pt x="16993" y="2727"/>
                  <a:pt x="16958" y="2762"/>
                </a:cubicBezTo>
                <a:cubicBezTo>
                  <a:pt x="16926" y="2794"/>
                  <a:pt x="16879" y="2800"/>
                  <a:pt x="16848" y="2834"/>
                </a:cubicBezTo>
                <a:cubicBezTo>
                  <a:pt x="16730" y="2965"/>
                  <a:pt x="16995" y="3039"/>
                  <a:pt x="16975" y="3077"/>
                </a:cubicBezTo>
                <a:cubicBezTo>
                  <a:pt x="16967" y="3092"/>
                  <a:pt x="16891" y="3096"/>
                  <a:pt x="16875" y="3101"/>
                </a:cubicBezTo>
                <a:cubicBezTo>
                  <a:pt x="16824" y="3118"/>
                  <a:pt x="16787" y="3112"/>
                  <a:pt x="16736" y="3114"/>
                </a:cubicBezTo>
                <a:cubicBezTo>
                  <a:pt x="16685" y="3117"/>
                  <a:pt x="16640" y="3146"/>
                  <a:pt x="16591" y="3155"/>
                </a:cubicBezTo>
                <a:cubicBezTo>
                  <a:pt x="16550" y="3162"/>
                  <a:pt x="16505" y="3160"/>
                  <a:pt x="16469" y="3183"/>
                </a:cubicBezTo>
                <a:cubicBezTo>
                  <a:pt x="16557" y="3189"/>
                  <a:pt x="16841" y="3063"/>
                  <a:pt x="16912" y="3144"/>
                </a:cubicBezTo>
                <a:cubicBezTo>
                  <a:pt x="16892" y="3146"/>
                  <a:pt x="16872" y="3148"/>
                  <a:pt x="16852" y="3150"/>
                </a:cubicBezTo>
                <a:cubicBezTo>
                  <a:pt x="16879" y="3164"/>
                  <a:pt x="16867" y="3186"/>
                  <a:pt x="16849" y="3201"/>
                </a:cubicBezTo>
                <a:cubicBezTo>
                  <a:pt x="16891" y="3205"/>
                  <a:pt x="16964" y="3133"/>
                  <a:pt x="16988" y="3102"/>
                </a:cubicBezTo>
                <a:cubicBezTo>
                  <a:pt x="17027" y="3053"/>
                  <a:pt x="17088" y="3049"/>
                  <a:pt x="17093" y="2978"/>
                </a:cubicBezTo>
                <a:cubicBezTo>
                  <a:pt x="17049" y="3002"/>
                  <a:pt x="16967" y="2991"/>
                  <a:pt x="16941" y="2945"/>
                </a:cubicBezTo>
                <a:cubicBezTo>
                  <a:pt x="16968" y="2955"/>
                  <a:pt x="17011" y="2937"/>
                  <a:pt x="16909" y="2880"/>
                </a:cubicBezTo>
                <a:cubicBezTo>
                  <a:pt x="17102" y="2869"/>
                  <a:pt x="17024" y="2799"/>
                  <a:pt x="17143" y="2811"/>
                </a:cubicBezTo>
                <a:cubicBezTo>
                  <a:pt x="17195" y="2816"/>
                  <a:pt x="17286" y="2834"/>
                  <a:pt x="17291" y="2901"/>
                </a:cubicBezTo>
                <a:cubicBezTo>
                  <a:pt x="17351" y="2833"/>
                  <a:pt x="17145" y="2803"/>
                  <a:pt x="17330" y="2779"/>
                </a:cubicBezTo>
                <a:cubicBezTo>
                  <a:pt x="17311" y="2779"/>
                  <a:pt x="17216" y="2775"/>
                  <a:pt x="17297" y="2752"/>
                </a:cubicBezTo>
                <a:cubicBezTo>
                  <a:pt x="17251" y="2761"/>
                  <a:pt x="17195" y="2790"/>
                  <a:pt x="17153" y="2752"/>
                </a:cubicBezTo>
                <a:cubicBezTo>
                  <a:pt x="17130" y="2731"/>
                  <a:pt x="17144" y="2715"/>
                  <a:pt x="17173" y="2717"/>
                </a:cubicBezTo>
                <a:cubicBezTo>
                  <a:pt x="17092" y="2692"/>
                  <a:pt x="17263" y="2603"/>
                  <a:pt x="17306" y="2604"/>
                </a:cubicBezTo>
                <a:cubicBezTo>
                  <a:pt x="17390" y="2606"/>
                  <a:pt x="17463" y="2667"/>
                  <a:pt x="17550" y="2660"/>
                </a:cubicBezTo>
                <a:cubicBezTo>
                  <a:pt x="17473" y="2655"/>
                  <a:pt x="17373" y="2607"/>
                  <a:pt x="17300" y="2580"/>
                </a:cubicBezTo>
                <a:cubicBezTo>
                  <a:pt x="17326" y="2550"/>
                  <a:pt x="17417" y="2556"/>
                  <a:pt x="17451" y="2567"/>
                </a:cubicBezTo>
                <a:cubicBezTo>
                  <a:pt x="17519" y="2590"/>
                  <a:pt x="17603" y="2580"/>
                  <a:pt x="17674" y="2589"/>
                </a:cubicBezTo>
                <a:cubicBezTo>
                  <a:pt x="17600" y="2543"/>
                  <a:pt x="17501" y="2583"/>
                  <a:pt x="17431" y="2524"/>
                </a:cubicBezTo>
                <a:cubicBezTo>
                  <a:pt x="17454" y="2503"/>
                  <a:pt x="17511" y="2475"/>
                  <a:pt x="17539" y="2499"/>
                </a:cubicBezTo>
                <a:cubicBezTo>
                  <a:pt x="17574" y="2527"/>
                  <a:pt x="17572" y="2488"/>
                  <a:pt x="17594" y="2479"/>
                </a:cubicBezTo>
                <a:cubicBezTo>
                  <a:pt x="17649" y="2456"/>
                  <a:pt x="17743" y="2443"/>
                  <a:pt x="17787" y="2494"/>
                </a:cubicBezTo>
                <a:cubicBezTo>
                  <a:pt x="17802" y="2471"/>
                  <a:pt x="17791" y="2453"/>
                  <a:pt x="17766" y="2446"/>
                </a:cubicBezTo>
                <a:cubicBezTo>
                  <a:pt x="17844" y="2432"/>
                  <a:pt x="17919" y="2411"/>
                  <a:pt x="17997" y="2398"/>
                </a:cubicBezTo>
                <a:cubicBezTo>
                  <a:pt x="18067" y="2386"/>
                  <a:pt x="18136" y="2394"/>
                  <a:pt x="18206" y="2387"/>
                </a:cubicBezTo>
                <a:cubicBezTo>
                  <a:pt x="18334" y="2374"/>
                  <a:pt x="18391" y="2415"/>
                  <a:pt x="18301" y="2524"/>
                </a:cubicBezTo>
                <a:cubicBezTo>
                  <a:pt x="18334" y="2535"/>
                  <a:pt x="18372" y="2535"/>
                  <a:pt x="18393" y="2568"/>
                </a:cubicBezTo>
                <a:cubicBezTo>
                  <a:pt x="18359" y="2597"/>
                  <a:pt x="18301" y="2631"/>
                  <a:pt x="18360" y="2672"/>
                </a:cubicBezTo>
                <a:cubicBezTo>
                  <a:pt x="18237" y="2702"/>
                  <a:pt x="18129" y="2772"/>
                  <a:pt x="18010" y="2812"/>
                </a:cubicBezTo>
                <a:cubicBezTo>
                  <a:pt x="18080" y="2804"/>
                  <a:pt x="18181" y="2719"/>
                  <a:pt x="18233" y="2755"/>
                </a:cubicBezTo>
                <a:cubicBezTo>
                  <a:pt x="18216" y="2771"/>
                  <a:pt x="18034" y="2835"/>
                  <a:pt x="18125" y="2859"/>
                </a:cubicBezTo>
                <a:cubicBezTo>
                  <a:pt x="18084" y="2867"/>
                  <a:pt x="18043" y="2850"/>
                  <a:pt x="18004" y="2871"/>
                </a:cubicBezTo>
                <a:cubicBezTo>
                  <a:pt x="18015" y="2879"/>
                  <a:pt x="18026" y="2887"/>
                  <a:pt x="18037" y="2895"/>
                </a:cubicBezTo>
                <a:cubicBezTo>
                  <a:pt x="18026" y="2903"/>
                  <a:pt x="18015" y="2910"/>
                  <a:pt x="18004" y="2916"/>
                </a:cubicBezTo>
                <a:cubicBezTo>
                  <a:pt x="18073" y="2904"/>
                  <a:pt x="18143" y="2886"/>
                  <a:pt x="18193" y="2836"/>
                </a:cubicBezTo>
                <a:cubicBezTo>
                  <a:pt x="18265" y="2762"/>
                  <a:pt x="18261" y="2852"/>
                  <a:pt x="18319" y="2838"/>
                </a:cubicBezTo>
                <a:cubicBezTo>
                  <a:pt x="18219" y="2811"/>
                  <a:pt x="18376" y="2752"/>
                  <a:pt x="18408" y="2741"/>
                </a:cubicBezTo>
                <a:cubicBezTo>
                  <a:pt x="18387" y="2765"/>
                  <a:pt x="18378" y="2798"/>
                  <a:pt x="18345" y="2824"/>
                </a:cubicBezTo>
                <a:cubicBezTo>
                  <a:pt x="18396" y="2793"/>
                  <a:pt x="18479" y="2748"/>
                  <a:pt x="18530" y="2803"/>
                </a:cubicBezTo>
                <a:cubicBezTo>
                  <a:pt x="18498" y="2846"/>
                  <a:pt x="18446" y="2863"/>
                  <a:pt x="18408" y="2898"/>
                </a:cubicBezTo>
                <a:cubicBezTo>
                  <a:pt x="18440" y="2886"/>
                  <a:pt x="18470" y="2906"/>
                  <a:pt x="18503" y="2898"/>
                </a:cubicBezTo>
                <a:cubicBezTo>
                  <a:pt x="18492" y="2892"/>
                  <a:pt x="18481" y="2886"/>
                  <a:pt x="18470" y="2880"/>
                </a:cubicBezTo>
                <a:cubicBezTo>
                  <a:pt x="18596" y="2770"/>
                  <a:pt x="18544" y="2951"/>
                  <a:pt x="18624" y="2945"/>
                </a:cubicBezTo>
                <a:cubicBezTo>
                  <a:pt x="18596" y="2939"/>
                  <a:pt x="18586" y="2919"/>
                  <a:pt x="18604" y="2895"/>
                </a:cubicBezTo>
                <a:cubicBezTo>
                  <a:pt x="18637" y="2901"/>
                  <a:pt x="18643" y="2944"/>
                  <a:pt x="18681" y="2936"/>
                </a:cubicBezTo>
                <a:cubicBezTo>
                  <a:pt x="18663" y="2929"/>
                  <a:pt x="18558" y="2837"/>
                  <a:pt x="18562" y="2819"/>
                </a:cubicBezTo>
                <a:cubicBezTo>
                  <a:pt x="18571" y="2783"/>
                  <a:pt x="18642" y="2781"/>
                  <a:pt x="18621" y="2835"/>
                </a:cubicBezTo>
                <a:cubicBezTo>
                  <a:pt x="18644" y="2771"/>
                  <a:pt x="18758" y="2793"/>
                  <a:pt x="18797" y="2827"/>
                </a:cubicBezTo>
                <a:cubicBezTo>
                  <a:pt x="18784" y="2836"/>
                  <a:pt x="18776" y="2846"/>
                  <a:pt x="18770" y="2856"/>
                </a:cubicBezTo>
                <a:cubicBezTo>
                  <a:pt x="18802" y="2819"/>
                  <a:pt x="18867" y="2825"/>
                  <a:pt x="18909" y="2838"/>
                </a:cubicBezTo>
                <a:cubicBezTo>
                  <a:pt x="18864" y="2803"/>
                  <a:pt x="18708" y="2805"/>
                  <a:pt x="18669" y="2766"/>
                </a:cubicBezTo>
                <a:cubicBezTo>
                  <a:pt x="18645" y="2743"/>
                  <a:pt x="18749" y="2709"/>
                  <a:pt x="18764" y="2704"/>
                </a:cubicBezTo>
                <a:cubicBezTo>
                  <a:pt x="18836" y="2681"/>
                  <a:pt x="18912" y="2666"/>
                  <a:pt x="18988" y="2666"/>
                </a:cubicBezTo>
                <a:cubicBezTo>
                  <a:pt x="19030" y="2666"/>
                  <a:pt x="19247" y="2690"/>
                  <a:pt x="19212" y="2746"/>
                </a:cubicBezTo>
                <a:cubicBezTo>
                  <a:pt x="19271" y="2667"/>
                  <a:pt x="19465" y="2751"/>
                  <a:pt x="19378" y="2819"/>
                </a:cubicBezTo>
                <a:cubicBezTo>
                  <a:pt x="19290" y="2887"/>
                  <a:pt x="19250" y="2787"/>
                  <a:pt x="19005" y="2916"/>
                </a:cubicBezTo>
                <a:cubicBezTo>
                  <a:pt x="19100" y="2894"/>
                  <a:pt x="19188" y="2825"/>
                  <a:pt x="19289" y="2859"/>
                </a:cubicBezTo>
                <a:cubicBezTo>
                  <a:pt x="19253" y="2889"/>
                  <a:pt x="19201" y="2887"/>
                  <a:pt x="19162" y="2913"/>
                </a:cubicBezTo>
                <a:cubicBezTo>
                  <a:pt x="19122" y="2938"/>
                  <a:pt x="19084" y="2969"/>
                  <a:pt x="19034" y="2969"/>
                </a:cubicBezTo>
                <a:cubicBezTo>
                  <a:pt x="19137" y="2981"/>
                  <a:pt x="19435" y="2736"/>
                  <a:pt x="19524" y="2889"/>
                </a:cubicBezTo>
                <a:cubicBezTo>
                  <a:pt x="19469" y="2911"/>
                  <a:pt x="19444" y="2932"/>
                  <a:pt x="19382" y="2943"/>
                </a:cubicBezTo>
                <a:cubicBezTo>
                  <a:pt x="19311" y="2956"/>
                  <a:pt x="19239" y="2965"/>
                  <a:pt x="19168" y="2978"/>
                </a:cubicBezTo>
                <a:cubicBezTo>
                  <a:pt x="19200" y="2975"/>
                  <a:pt x="19233" y="2967"/>
                  <a:pt x="19263" y="2984"/>
                </a:cubicBezTo>
                <a:cubicBezTo>
                  <a:pt x="19190" y="2996"/>
                  <a:pt x="19174" y="3012"/>
                  <a:pt x="19132" y="3022"/>
                </a:cubicBezTo>
                <a:cubicBezTo>
                  <a:pt x="19187" y="3016"/>
                  <a:pt x="19262" y="2966"/>
                  <a:pt x="19316" y="2993"/>
                </a:cubicBezTo>
                <a:cubicBezTo>
                  <a:pt x="19276" y="3017"/>
                  <a:pt x="19226" y="3009"/>
                  <a:pt x="19186" y="3034"/>
                </a:cubicBezTo>
                <a:cubicBezTo>
                  <a:pt x="19220" y="3018"/>
                  <a:pt x="19261" y="3056"/>
                  <a:pt x="19228" y="3071"/>
                </a:cubicBezTo>
                <a:cubicBezTo>
                  <a:pt x="19201" y="3085"/>
                  <a:pt x="19173" y="3098"/>
                  <a:pt x="19147" y="3114"/>
                </a:cubicBezTo>
                <a:cubicBezTo>
                  <a:pt x="19181" y="3101"/>
                  <a:pt x="19233" y="3089"/>
                  <a:pt x="19257" y="3058"/>
                </a:cubicBezTo>
                <a:cubicBezTo>
                  <a:pt x="19273" y="3038"/>
                  <a:pt x="19280" y="3019"/>
                  <a:pt x="19303" y="3005"/>
                </a:cubicBezTo>
                <a:cubicBezTo>
                  <a:pt x="19337" y="2985"/>
                  <a:pt x="19408" y="2951"/>
                  <a:pt x="19447" y="2978"/>
                </a:cubicBezTo>
                <a:cubicBezTo>
                  <a:pt x="19424" y="2981"/>
                  <a:pt x="19411" y="2996"/>
                  <a:pt x="19411" y="3020"/>
                </a:cubicBezTo>
                <a:cubicBezTo>
                  <a:pt x="19439" y="2972"/>
                  <a:pt x="19515" y="2929"/>
                  <a:pt x="19565" y="2969"/>
                </a:cubicBezTo>
                <a:cubicBezTo>
                  <a:pt x="19488" y="2986"/>
                  <a:pt x="19421" y="3033"/>
                  <a:pt x="19346" y="3055"/>
                </a:cubicBezTo>
                <a:cubicBezTo>
                  <a:pt x="19367" y="3050"/>
                  <a:pt x="19389" y="3048"/>
                  <a:pt x="19411" y="3049"/>
                </a:cubicBezTo>
                <a:cubicBezTo>
                  <a:pt x="19380" y="3075"/>
                  <a:pt x="19348" y="3098"/>
                  <a:pt x="19316" y="3117"/>
                </a:cubicBezTo>
                <a:cubicBezTo>
                  <a:pt x="19374" y="3097"/>
                  <a:pt x="19475" y="2973"/>
                  <a:pt x="19542" y="3017"/>
                </a:cubicBezTo>
                <a:cubicBezTo>
                  <a:pt x="19523" y="3026"/>
                  <a:pt x="19451" y="3088"/>
                  <a:pt x="19524" y="3067"/>
                </a:cubicBezTo>
                <a:cubicBezTo>
                  <a:pt x="19474" y="3095"/>
                  <a:pt x="19428" y="3147"/>
                  <a:pt x="19369" y="3156"/>
                </a:cubicBezTo>
                <a:cubicBezTo>
                  <a:pt x="19454" y="3162"/>
                  <a:pt x="19501" y="3029"/>
                  <a:pt x="19589" y="3100"/>
                </a:cubicBezTo>
                <a:cubicBezTo>
                  <a:pt x="19539" y="3097"/>
                  <a:pt x="19508" y="3150"/>
                  <a:pt x="19462" y="3162"/>
                </a:cubicBezTo>
                <a:cubicBezTo>
                  <a:pt x="19583" y="3137"/>
                  <a:pt x="19664" y="3028"/>
                  <a:pt x="19784" y="3001"/>
                </a:cubicBezTo>
                <a:cubicBezTo>
                  <a:pt x="19826" y="2992"/>
                  <a:pt x="20038" y="2995"/>
                  <a:pt x="20010" y="3083"/>
                </a:cubicBezTo>
                <a:cubicBezTo>
                  <a:pt x="19993" y="3135"/>
                  <a:pt x="19895" y="3157"/>
                  <a:pt x="19848" y="3149"/>
                </a:cubicBezTo>
                <a:cubicBezTo>
                  <a:pt x="19763" y="3133"/>
                  <a:pt x="19658" y="3210"/>
                  <a:pt x="19574" y="3227"/>
                </a:cubicBezTo>
                <a:cubicBezTo>
                  <a:pt x="19607" y="3230"/>
                  <a:pt x="19639" y="3216"/>
                  <a:pt x="19670" y="3233"/>
                </a:cubicBezTo>
                <a:cubicBezTo>
                  <a:pt x="19626" y="3249"/>
                  <a:pt x="19591" y="3284"/>
                  <a:pt x="19542" y="3284"/>
                </a:cubicBezTo>
                <a:cubicBezTo>
                  <a:pt x="19600" y="3287"/>
                  <a:pt x="19660" y="3245"/>
                  <a:pt x="19718" y="3237"/>
                </a:cubicBezTo>
                <a:cubicBezTo>
                  <a:pt x="19746" y="3232"/>
                  <a:pt x="19775" y="3228"/>
                  <a:pt x="19803" y="3222"/>
                </a:cubicBezTo>
                <a:cubicBezTo>
                  <a:pt x="19757" y="3231"/>
                  <a:pt x="19706" y="3226"/>
                  <a:pt x="19696" y="3201"/>
                </a:cubicBezTo>
                <a:cubicBezTo>
                  <a:pt x="19745" y="3205"/>
                  <a:pt x="19774" y="3151"/>
                  <a:pt x="19824" y="3159"/>
                </a:cubicBezTo>
                <a:cubicBezTo>
                  <a:pt x="19845" y="3163"/>
                  <a:pt x="19866" y="3167"/>
                  <a:pt x="19886" y="3171"/>
                </a:cubicBezTo>
                <a:cubicBezTo>
                  <a:pt x="19884" y="3194"/>
                  <a:pt x="19849" y="3212"/>
                  <a:pt x="19809" y="3221"/>
                </a:cubicBezTo>
                <a:cubicBezTo>
                  <a:pt x="19838" y="3215"/>
                  <a:pt x="19867" y="3209"/>
                  <a:pt x="19895" y="3202"/>
                </a:cubicBezTo>
                <a:cubicBezTo>
                  <a:pt x="19906" y="3199"/>
                  <a:pt x="20120" y="3100"/>
                  <a:pt x="20085" y="3175"/>
                </a:cubicBezTo>
                <a:cubicBezTo>
                  <a:pt x="20061" y="3226"/>
                  <a:pt x="19960" y="3252"/>
                  <a:pt x="19911" y="3269"/>
                </a:cubicBezTo>
                <a:cubicBezTo>
                  <a:pt x="19864" y="3285"/>
                  <a:pt x="19844" y="3295"/>
                  <a:pt x="19793" y="3291"/>
                </a:cubicBezTo>
                <a:cubicBezTo>
                  <a:pt x="19737" y="3285"/>
                  <a:pt x="19695" y="3337"/>
                  <a:pt x="19643" y="3349"/>
                </a:cubicBezTo>
                <a:cubicBezTo>
                  <a:pt x="19669" y="3360"/>
                  <a:pt x="19689" y="3373"/>
                  <a:pt x="19643" y="3385"/>
                </a:cubicBezTo>
                <a:cubicBezTo>
                  <a:pt x="19718" y="3371"/>
                  <a:pt x="19761" y="3271"/>
                  <a:pt x="19844" y="3319"/>
                </a:cubicBezTo>
                <a:cubicBezTo>
                  <a:pt x="19780" y="3362"/>
                  <a:pt x="19726" y="3419"/>
                  <a:pt x="19661" y="3459"/>
                </a:cubicBezTo>
                <a:cubicBezTo>
                  <a:pt x="19771" y="3410"/>
                  <a:pt x="19845" y="3310"/>
                  <a:pt x="19961" y="3268"/>
                </a:cubicBezTo>
                <a:cubicBezTo>
                  <a:pt x="20021" y="3246"/>
                  <a:pt x="20152" y="3188"/>
                  <a:pt x="20213" y="3230"/>
                </a:cubicBezTo>
                <a:cubicBezTo>
                  <a:pt x="20159" y="3260"/>
                  <a:pt x="20022" y="3256"/>
                  <a:pt x="20002" y="3328"/>
                </a:cubicBezTo>
                <a:cubicBezTo>
                  <a:pt x="20054" y="3331"/>
                  <a:pt x="19995" y="3284"/>
                  <a:pt x="20094" y="3288"/>
                </a:cubicBezTo>
                <a:cubicBezTo>
                  <a:pt x="20152" y="3285"/>
                  <a:pt x="20198" y="3254"/>
                  <a:pt x="20254" y="3242"/>
                </a:cubicBezTo>
                <a:cubicBezTo>
                  <a:pt x="20308" y="3231"/>
                  <a:pt x="20428" y="3270"/>
                  <a:pt x="20476" y="3303"/>
                </a:cubicBezTo>
                <a:cubicBezTo>
                  <a:pt x="20511" y="3328"/>
                  <a:pt x="20445" y="3335"/>
                  <a:pt x="20430" y="3332"/>
                </a:cubicBezTo>
                <a:cubicBezTo>
                  <a:pt x="20394" y="3327"/>
                  <a:pt x="20348" y="3376"/>
                  <a:pt x="20306" y="3381"/>
                </a:cubicBezTo>
                <a:cubicBezTo>
                  <a:pt x="20193" y="3393"/>
                  <a:pt x="20068" y="3410"/>
                  <a:pt x="19972" y="3465"/>
                </a:cubicBezTo>
                <a:cubicBezTo>
                  <a:pt x="19997" y="3452"/>
                  <a:pt x="20016" y="3453"/>
                  <a:pt x="20035" y="3471"/>
                </a:cubicBezTo>
                <a:cubicBezTo>
                  <a:pt x="19974" y="3483"/>
                  <a:pt x="19915" y="3493"/>
                  <a:pt x="19859" y="3518"/>
                </a:cubicBezTo>
                <a:cubicBezTo>
                  <a:pt x="19906" y="3515"/>
                  <a:pt x="19951" y="3484"/>
                  <a:pt x="20006" y="3484"/>
                </a:cubicBezTo>
                <a:cubicBezTo>
                  <a:pt x="20043" y="3484"/>
                  <a:pt x="20057" y="3445"/>
                  <a:pt x="20089" y="3434"/>
                </a:cubicBezTo>
                <a:cubicBezTo>
                  <a:pt x="20150" y="3413"/>
                  <a:pt x="20262" y="3381"/>
                  <a:pt x="20317" y="3432"/>
                </a:cubicBezTo>
                <a:cubicBezTo>
                  <a:pt x="20201" y="3532"/>
                  <a:pt x="20012" y="3473"/>
                  <a:pt x="19913" y="3584"/>
                </a:cubicBezTo>
                <a:cubicBezTo>
                  <a:pt x="19950" y="3562"/>
                  <a:pt x="19988" y="3529"/>
                  <a:pt x="20034" y="3531"/>
                </a:cubicBezTo>
                <a:cubicBezTo>
                  <a:pt x="20065" y="3533"/>
                  <a:pt x="20089" y="3537"/>
                  <a:pt x="20120" y="3523"/>
                </a:cubicBezTo>
                <a:cubicBezTo>
                  <a:pt x="20184" y="3493"/>
                  <a:pt x="20251" y="3506"/>
                  <a:pt x="20313" y="3477"/>
                </a:cubicBezTo>
                <a:cubicBezTo>
                  <a:pt x="20375" y="3448"/>
                  <a:pt x="20444" y="3365"/>
                  <a:pt x="20520" y="3388"/>
                </a:cubicBezTo>
                <a:cubicBezTo>
                  <a:pt x="20564" y="3402"/>
                  <a:pt x="20604" y="3469"/>
                  <a:pt x="20606" y="3513"/>
                </a:cubicBezTo>
                <a:cubicBezTo>
                  <a:pt x="20610" y="3574"/>
                  <a:pt x="20399" y="3538"/>
                  <a:pt x="20361" y="3553"/>
                </a:cubicBezTo>
                <a:cubicBezTo>
                  <a:pt x="20283" y="3583"/>
                  <a:pt x="20202" y="3591"/>
                  <a:pt x="20119" y="3603"/>
                </a:cubicBezTo>
                <a:cubicBezTo>
                  <a:pt x="20046" y="3613"/>
                  <a:pt x="19961" y="3588"/>
                  <a:pt x="19892" y="3616"/>
                </a:cubicBezTo>
                <a:cubicBezTo>
                  <a:pt x="19968" y="3609"/>
                  <a:pt x="20044" y="3624"/>
                  <a:pt x="20119" y="3607"/>
                </a:cubicBezTo>
                <a:cubicBezTo>
                  <a:pt x="20177" y="3594"/>
                  <a:pt x="20224" y="3592"/>
                  <a:pt x="20281" y="3611"/>
                </a:cubicBezTo>
                <a:cubicBezTo>
                  <a:pt x="20369" y="3639"/>
                  <a:pt x="20520" y="3593"/>
                  <a:pt x="20582" y="3675"/>
                </a:cubicBezTo>
                <a:cubicBezTo>
                  <a:pt x="20636" y="3748"/>
                  <a:pt x="20486" y="3716"/>
                  <a:pt x="20469" y="3717"/>
                </a:cubicBezTo>
                <a:cubicBezTo>
                  <a:pt x="20411" y="3721"/>
                  <a:pt x="20369" y="3726"/>
                  <a:pt x="20314" y="3704"/>
                </a:cubicBezTo>
                <a:cubicBezTo>
                  <a:pt x="20237" y="3672"/>
                  <a:pt x="20112" y="3635"/>
                  <a:pt x="20035" y="3685"/>
                </a:cubicBezTo>
                <a:cubicBezTo>
                  <a:pt x="20093" y="3664"/>
                  <a:pt x="20210" y="3658"/>
                  <a:pt x="20254" y="3711"/>
                </a:cubicBezTo>
                <a:cubicBezTo>
                  <a:pt x="20201" y="3707"/>
                  <a:pt x="20147" y="3695"/>
                  <a:pt x="20094" y="3708"/>
                </a:cubicBezTo>
                <a:cubicBezTo>
                  <a:pt x="20111" y="3709"/>
                  <a:pt x="20128" y="3712"/>
                  <a:pt x="20145" y="3717"/>
                </a:cubicBezTo>
                <a:cubicBezTo>
                  <a:pt x="20094" y="3722"/>
                  <a:pt x="20055" y="3733"/>
                  <a:pt x="20017" y="3744"/>
                </a:cubicBezTo>
                <a:cubicBezTo>
                  <a:pt x="20051" y="3744"/>
                  <a:pt x="20053" y="3741"/>
                  <a:pt x="20029" y="3771"/>
                </a:cubicBezTo>
                <a:cubicBezTo>
                  <a:pt x="20096" y="3698"/>
                  <a:pt x="20240" y="3706"/>
                  <a:pt x="20311" y="3768"/>
                </a:cubicBezTo>
                <a:cubicBezTo>
                  <a:pt x="20250" y="3776"/>
                  <a:pt x="20182" y="3755"/>
                  <a:pt x="20124" y="3780"/>
                </a:cubicBezTo>
                <a:cubicBezTo>
                  <a:pt x="20159" y="3773"/>
                  <a:pt x="20193" y="3784"/>
                  <a:pt x="20216" y="3812"/>
                </a:cubicBezTo>
                <a:cubicBezTo>
                  <a:pt x="20185" y="3815"/>
                  <a:pt x="20157" y="3800"/>
                  <a:pt x="20126" y="3806"/>
                </a:cubicBezTo>
                <a:cubicBezTo>
                  <a:pt x="20158" y="3814"/>
                  <a:pt x="20190" y="3823"/>
                  <a:pt x="20218" y="3839"/>
                </a:cubicBezTo>
                <a:cubicBezTo>
                  <a:pt x="20192" y="3834"/>
                  <a:pt x="20165" y="3834"/>
                  <a:pt x="20138" y="3834"/>
                </a:cubicBezTo>
                <a:cubicBezTo>
                  <a:pt x="20169" y="3840"/>
                  <a:pt x="20200" y="3845"/>
                  <a:pt x="20231" y="3851"/>
                </a:cubicBezTo>
                <a:cubicBezTo>
                  <a:pt x="20205" y="3865"/>
                  <a:pt x="20135" y="3857"/>
                  <a:pt x="20109" y="3834"/>
                </a:cubicBezTo>
                <a:cubicBezTo>
                  <a:pt x="20092" y="3834"/>
                  <a:pt x="20075" y="3834"/>
                  <a:pt x="20059" y="3832"/>
                </a:cubicBezTo>
                <a:cubicBezTo>
                  <a:pt x="20007" y="3828"/>
                  <a:pt x="19956" y="3805"/>
                  <a:pt x="19904" y="3815"/>
                </a:cubicBezTo>
                <a:cubicBezTo>
                  <a:pt x="19946" y="3823"/>
                  <a:pt x="19947" y="3827"/>
                  <a:pt x="19907" y="3827"/>
                </a:cubicBezTo>
                <a:cubicBezTo>
                  <a:pt x="19941" y="3828"/>
                  <a:pt x="19990" y="3850"/>
                  <a:pt x="20029" y="3851"/>
                </a:cubicBezTo>
                <a:cubicBezTo>
                  <a:pt x="20072" y="3852"/>
                  <a:pt x="20118" y="3848"/>
                  <a:pt x="20156" y="3872"/>
                </a:cubicBezTo>
                <a:cubicBezTo>
                  <a:pt x="20096" y="3875"/>
                  <a:pt x="20020" y="3859"/>
                  <a:pt x="19966" y="3895"/>
                </a:cubicBezTo>
                <a:cubicBezTo>
                  <a:pt x="19981" y="3888"/>
                  <a:pt x="20075" y="3889"/>
                  <a:pt x="19999" y="3904"/>
                </a:cubicBezTo>
                <a:cubicBezTo>
                  <a:pt x="20055" y="3900"/>
                  <a:pt x="20104" y="3902"/>
                  <a:pt x="20156" y="3922"/>
                </a:cubicBezTo>
                <a:cubicBezTo>
                  <a:pt x="20147" y="3934"/>
                  <a:pt x="20137" y="3945"/>
                  <a:pt x="20127" y="3955"/>
                </a:cubicBezTo>
                <a:cubicBezTo>
                  <a:pt x="20165" y="3929"/>
                  <a:pt x="20199" y="3893"/>
                  <a:pt x="20249" y="3919"/>
                </a:cubicBezTo>
                <a:cubicBezTo>
                  <a:pt x="20223" y="3917"/>
                  <a:pt x="20210" y="3934"/>
                  <a:pt x="20210" y="3958"/>
                </a:cubicBezTo>
                <a:cubicBezTo>
                  <a:pt x="20232" y="3908"/>
                  <a:pt x="20253" y="3933"/>
                  <a:pt x="20290" y="3946"/>
                </a:cubicBezTo>
                <a:cubicBezTo>
                  <a:pt x="20332" y="3960"/>
                  <a:pt x="20378" y="3926"/>
                  <a:pt x="20423" y="3946"/>
                </a:cubicBezTo>
                <a:cubicBezTo>
                  <a:pt x="20332" y="3964"/>
                  <a:pt x="20234" y="3941"/>
                  <a:pt x="20148" y="3982"/>
                </a:cubicBezTo>
                <a:cubicBezTo>
                  <a:pt x="20170" y="3978"/>
                  <a:pt x="20250" y="3947"/>
                  <a:pt x="20180" y="3999"/>
                </a:cubicBezTo>
                <a:cubicBezTo>
                  <a:pt x="20216" y="3976"/>
                  <a:pt x="20269" y="3954"/>
                  <a:pt x="20305" y="3982"/>
                </a:cubicBezTo>
                <a:cubicBezTo>
                  <a:pt x="20259" y="3986"/>
                  <a:pt x="20227" y="4037"/>
                  <a:pt x="20180" y="4032"/>
                </a:cubicBezTo>
                <a:cubicBezTo>
                  <a:pt x="20215" y="4039"/>
                  <a:pt x="20239" y="4013"/>
                  <a:pt x="20267" y="3998"/>
                </a:cubicBezTo>
                <a:cubicBezTo>
                  <a:pt x="20300" y="3980"/>
                  <a:pt x="20334" y="3997"/>
                  <a:pt x="20367" y="4002"/>
                </a:cubicBezTo>
                <a:cubicBezTo>
                  <a:pt x="20345" y="4019"/>
                  <a:pt x="20324" y="4037"/>
                  <a:pt x="20305" y="4056"/>
                </a:cubicBezTo>
                <a:cubicBezTo>
                  <a:pt x="20324" y="4046"/>
                  <a:pt x="20384" y="4008"/>
                  <a:pt x="20355" y="4068"/>
                </a:cubicBezTo>
                <a:cubicBezTo>
                  <a:pt x="20375" y="4033"/>
                  <a:pt x="20413" y="4021"/>
                  <a:pt x="20444" y="4044"/>
                </a:cubicBezTo>
                <a:cubicBezTo>
                  <a:pt x="20391" y="4049"/>
                  <a:pt x="20417" y="4062"/>
                  <a:pt x="20441" y="4074"/>
                </a:cubicBezTo>
                <a:cubicBezTo>
                  <a:pt x="20399" y="4091"/>
                  <a:pt x="20368" y="4120"/>
                  <a:pt x="20320" y="4118"/>
                </a:cubicBezTo>
                <a:cubicBezTo>
                  <a:pt x="20372" y="4133"/>
                  <a:pt x="20519" y="4073"/>
                  <a:pt x="20548" y="4026"/>
                </a:cubicBezTo>
                <a:cubicBezTo>
                  <a:pt x="20545" y="4080"/>
                  <a:pt x="20446" y="4122"/>
                  <a:pt x="20430" y="4183"/>
                </a:cubicBezTo>
                <a:cubicBezTo>
                  <a:pt x="20460" y="4153"/>
                  <a:pt x="20557" y="4036"/>
                  <a:pt x="20602" y="4103"/>
                </a:cubicBezTo>
                <a:cubicBezTo>
                  <a:pt x="20571" y="4120"/>
                  <a:pt x="20546" y="4159"/>
                  <a:pt x="20581" y="4186"/>
                </a:cubicBezTo>
                <a:cubicBezTo>
                  <a:pt x="20579" y="4115"/>
                  <a:pt x="20733" y="4014"/>
                  <a:pt x="20768" y="4088"/>
                </a:cubicBezTo>
                <a:cubicBezTo>
                  <a:pt x="20719" y="4091"/>
                  <a:pt x="20644" y="4139"/>
                  <a:pt x="20623" y="4183"/>
                </a:cubicBezTo>
                <a:cubicBezTo>
                  <a:pt x="20649" y="4158"/>
                  <a:pt x="20717" y="4107"/>
                  <a:pt x="20717" y="4169"/>
                </a:cubicBezTo>
                <a:cubicBezTo>
                  <a:pt x="20737" y="4142"/>
                  <a:pt x="20816" y="4098"/>
                  <a:pt x="20812" y="4163"/>
                </a:cubicBezTo>
                <a:cubicBezTo>
                  <a:pt x="20791" y="4163"/>
                  <a:pt x="20770" y="4168"/>
                  <a:pt x="20750" y="4178"/>
                </a:cubicBezTo>
                <a:cubicBezTo>
                  <a:pt x="20782" y="4172"/>
                  <a:pt x="20813" y="4164"/>
                  <a:pt x="20845" y="4163"/>
                </a:cubicBezTo>
                <a:cubicBezTo>
                  <a:pt x="20832" y="4193"/>
                  <a:pt x="20837" y="4195"/>
                  <a:pt x="20869" y="4195"/>
                </a:cubicBezTo>
                <a:cubicBezTo>
                  <a:pt x="20855" y="4229"/>
                  <a:pt x="20817" y="4235"/>
                  <a:pt x="20786" y="4243"/>
                </a:cubicBezTo>
                <a:cubicBezTo>
                  <a:pt x="20850" y="4235"/>
                  <a:pt x="20879" y="4287"/>
                  <a:pt x="20803" y="4293"/>
                </a:cubicBezTo>
                <a:cubicBezTo>
                  <a:pt x="20757" y="4296"/>
                  <a:pt x="20711" y="4271"/>
                  <a:pt x="20664" y="4278"/>
                </a:cubicBezTo>
                <a:cubicBezTo>
                  <a:pt x="20696" y="4281"/>
                  <a:pt x="20721" y="4279"/>
                  <a:pt x="20750" y="4293"/>
                </a:cubicBezTo>
                <a:cubicBezTo>
                  <a:pt x="20705" y="4303"/>
                  <a:pt x="20667" y="4299"/>
                  <a:pt x="20628" y="4323"/>
                </a:cubicBezTo>
                <a:cubicBezTo>
                  <a:pt x="20681" y="4307"/>
                  <a:pt x="20762" y="4287"/>
                  <a:pt x="20816" y="4302"/>
                </a:cubicBezTo>
                <a:cubicBezTo>
                  <a:pt x="20746" y="4320"/>
                  <a:pt x="20644" y="4304"/>
                  <a:pt x="20611" y="4379"/>
                </a:cubicBezTo>
                <a:cubicBezTo>
                  <a:pt x="20686" y="4354"/>
                  <a:pt x="20853" y="4256"/>
                  <a:pt x="20928" y="4321"/>
                </a:cubicBezTo>
                <a:cubicBezTo>
                  <a:pt x="20899" y="4343"/>
                  <a:pt x="20871" y="4358"/>
                  <a:pt x="20839" y="4373"/>
                </a:cubicBezTo>
                <a:cubicBezTo>
                  <a:pt x="20891" y="4360"/>
                  <a:pt x="21006" y="4252"/>
                  <a:pt x="21059" y="4296"/>
                </a:cubicBezTo>
                <a:cubicBezTo>
                  <a:pt x="21042" y="4321"/>
                  <a:pt x="21018" y="4330"/>
                  <a:pt x="20991" y="4337"/>
                </a:cubicBezTo>
                <a:cubicBezTo>
                  <a:pt x="20962" y="4345"/>
                  <a:pt x="20957" y="4374"/>
                  <a:pt x="20936" y="4391"/>
                </a:cubicBezTo>
                <a:cubicBezTo>
                  <a:pt x="20905" y="4416"/>
                  <a:pt x="20823" y="4436"/>
                  <a:pt x="20783" y="4439"/>
                </a:cubicBezTo>
                <a:cubicBezTo>
                  <a:pt x="20814" y="4444"/>
                  <a:pt x="20906" y="4415"/>
                  <a:pt x="20857" y="4468"/>
                </a:cubicBezTo>
                <a:cubicBezTo>
                  <a:pt x="20911" y="4427"/>
                  <a:pt x="20959" y="4386"/>
                  <a:pt x="21032" y="4391"/>
                </a:cubicBezTo>
                <a:cubicBezTo>
                  <a:pt x="21024" y="4430"/>
                  <a:pt x="20994" y="4459"/>
                  <a:pt x="20964" y="4483"/>
                </a:cubicBezTo>
                <a:cubicBezTo>
                  <a:pt x="21014" y="4484"/>
                  <a:pt x="21027" y="4414"/>
                  <a:pt x="21071" y="4401"/>
                </a:cubicBezTo>
                <a:cubicBezTo>
                  <a:pt x="21099" y="4392"/>
                  <a:pt x="21109" y="4447"/>
                  <a:pt x="21118" y="4463"/>
                </a:cubicBezTo>
                <a:cubicBezTo>
                  <a:pt x="21112" y="4415"/>
                  <a:pt x="21147" y="4410"/>
                  <a:pt x="21177" y="4385"/>
                </a:cubicBezTo>
                <a:cubicBezTo>
                  <a:pt x="21201" y="4365"/>
                  <a:pt x="21242" y="4375"/>
                  <a:pt x="21214" y="4412"/>
                </a:cubicBezTo>
                <a:cubicBezTo>
                  <a:pt x="21232" y="4390"/>
                  <a:pt x="21257" y="4389"/>
                  <a:pt x="21276" y="4412"/>
                </a:cubicBezTo>
                <a:cubicBezTo>
                  <a:pt x="21254" y="4410"/>
                  <a:pt x="21234" y="4413"/>
                  <a:pt x="21214" y="4421"/>
                </a:cubicBezTo>
                <a:cubicBezTo>
                  <a:pt x="21232" y="4416"/>
                  <a:pt x="21359" y="4415"/>
                  <a:pt x="21273" y="4436"/>
                </a:cubicBezTo>
                <a:cubicBezTo>
                  <a:pt x="21325" y="4430"/>
                  <a:pt x="21362" y="4502"/>
                  <a:pt x="21302" y="4519"/>
                </a:cubicBezTo>
                <a:cubicBezTo>
                  <a:pt x="21267" y="4529"/>
                  <a:pt x="21247" y="4510"/>
                  <a:pt x="21220" y="4493"/>
                </a:cubicBezTo>
                <a:cubicBezTo>
                  <a:pt x="21188" y="4472"/>
                  <a:pt x="21161" y="4488"/>
                  <a:pt x="21130" y="4501"/>
                </a:cubicBezTo>
                <a:cubicBezTo>
                  <a:pt x="21174" y="4491"/>
                  <a:pt x="21229" y="4489"/>
                  <a:pt x="21237" y="4546"/>
                </a:cubicBezTo>
                <a:cubicBezTo>
                  <a:pt x="21206" y="4549"/>
                  <a:pt x="21172" y="4548"/>
                  <a:pt x="21145" y="4566"/>
                </a:cubicBezTo>
                <a:cubicBezTo>
                  <a:pt x="21176" y="4557"/>
                  <a:pt x="21209" y="4561"/>
                  <a:pt x="21237" y="4578"/>
                </a:cubicBezTo>
                <a:cubicBezTo>
                  <a:pt x="21188" y="4582"/>
                  <a:pt x="21138" y="4614"/>
                  <a:pt x="21089" y="4592"/>
                </a:cubicBezTo>
                <a:cubicBezTo>
                  <a:pt x="21053" y="4576"/>
                  <a:pt x="21027" y="4545"/>
                  <a:pt x="20985" y="4569"/>
                </a:cubicBezTo>
                <a:cubicBezTo>
                  <a:pt x="21010" y="4560"/>
                  <a:pt x="21025" y="4575"/>
                  <a:pt x="21029" y="4599"/>
                </a:cubicBezTo>
                <a:cubicBezTo>
                  <a:pt x="20991" y="4612"/>
                  <a:pt x="20933" y="4633"/>
                  <a:pt x="20905" y="4590"/>
                </a:cubicBezTo>
                <a:cubicBezTo>
                  <a:pt x="20907" y="4661"/>
                  <a:pt x="21041" y="4605"/>
                  <a:pt x="21044" y="4685"/>
                </a:cubicBezTo>
                <a:cubicBezTo>
                  <a:pt x="20983" y="4676"/>
                  <a:pt x="20904" y="4713"/>
                  <a:pt x="20857" y="4655"/>
                </a:cubicBezTo>
                <a:cubicBezTo>
                  <a:pt x="20856" y="4688"/>
                  <a:pt x="20922" y="4689"/>
                  <a:pt x="20941" y="4703"/>
                </a:cubicBezTo>
                <a:cubicBezTo>
                  <a:pt x="20992" y="4741"/>
                  <a:pt x="20855" y="4748"/>
                  <a:pt x="20836" y="4742"/>
                </a:cubicBezTo>
                <a:cubicBezTo>
                  <a:pt x="20855" y="4772"/>
                  <a:pt x="20840" y="4781"/>
                  <a:pt x="20812" y="4780"/>
                </a:cubicBezTo>
                <a:cubicBezTo>
                  <a:pt x="20823" y="4787"/>
                  <a:pt x="20834" y="4794"/>
                  <a:pt x="20845" y="4801"/>
                </a:cubicBezTo>
                <a:cubicBezTo>
                  <a:pt x="20821" y="4809"/>
                  <a:pt x="20771" y="4814"/>
                  <a:pt x="20786" y="4771"/>
                </a:cubicBezTo>
                <a:cubicBezTo>
                  <a:pt x="20779" y="4875"/>
                  <a:pt x="20694" y="4759"/>
                  <a:pt x="20670" y="4727"/>
                </a:cubicBezTo>
                <a:cubicBezTo>
                  <a:pt x="20696" y="4787"/>
                  <a:pt x="20634" y="4783"/>
                  <a:pt x="20596" y="4798"/>
                </a:cubicBezTo>
                <a:cubicBezTo>
                  <a:pt x="20619" y="4800"/>
                  <a:pt x="20638" y="4809"/>
                  <a:pt x="20655" y="4825"/>
                </a:cubicBezTo>
                <a:cubicBezTo>
                  <a:pt x="20636" y="4836"/>
                  <a:pt x="20615" y="4840"/>
                  <a:pt x="20593" y="4837"/>
                </a:cubicBezTo>
                <a:cubicBezTo>
                  <a:pt x="20602" y="4847"/>
                  <a:pt x="20611" y="4858"/>
                  <a:pt x="20620" y="4869"/>
                </a:cubicBezTo>
                <a:cubicBezTo>
                  <a:pt x="20536" y="4857"/>
                  <a:pt x="20650" y="4890"/>
                  <a:pt x="20567" y="4966"/>
                </a:cubicBezTo>
                <a:cubicBezTo>
                  <a:pt x="20540" y="4991"/>
                  <a:pt x="20503" y="5009"/>
                  <a:pt x="20480" y="5038"/>
                </a:cubicBezTo>
                <a:cubicBezTo>
                  <a:pt x="20477" y="5015"/>
                  <a:pt x="20459" y="4999"/>
                  <a:pt x="20435" y="4997"/>
                </a:cubicBezTo>
                <a:cubicBezTo>
                  <a:pt x="20506" y="4980"/>
                  <a:pt x="20408" y="4997"/>
                  <a:pt x="20459" y="4946"/>
                </a:cubicBezTo>
                <a:cubicBezTo>
                  <a:pt x="20407" y="4991"/>
                  <a:pt x="20391" y="4957"/>
                  <a:pt x="20367" y="4985"/>
                </a:cubicBezTo>
                <a:cubicBezTo>
                  <a:pt x="20363" y="4961"/>
                  <a:pt x="20381" y="4948"/>
                  <a:pt x="20403" y="4941"/>
                </a:cubicBezTo>
                <a:cubicBezTo>
                  <a:pt x="20381" y="4946"/>
                  <a:pt x="20360" y="4943"/>
                  <a:pt x="20340" y="4932"/>
                </a:cubicBezTo>
                <a:cubicBezTo>
                  <a:pt x="20356" y="4913"/>
                  <a:pt x="20374" y="4898"/>
                  <a:pt x="20394" y="4878"/>
                </a:cubicBezTo>
                <a:cubicBezTo>
                  <a:pt x="20363" y="4897"/>
                  <a:pt x="20325" y="4946"/>
                  <a:pt x="20294" y="4954"/>
                </a:cubicBezTo>
                <a:cubicBezTo>
                  <a:pt x="20223" y="4973"/>
                  <a:pt x="20297" y="4912"/>
                  <a:pt x="20239" y="4905"/>
                </a:cubicBezTo>
                <a:cubicBezTo>
                  <a:pt x="20273" y="4880"/>
                  <a:pt x="20319" y="4864"/>
                  <a:pt x="20361" y="4863"/>
                </a:cubicBezTo>
                <a:cubicBezTo>
                  <a:pt x="20337" y="4854"/>
                  <a:pt x="20215" y="4895"/>
                  <a:pt x="20204" y="4871"/>
                </a:cubicBezTo>
                <a:cubicBezTo>
                  <a:pt x="20199" y="4861"/>
                  <a:pt x="20314" y="4806"/>
                  <a:pt x="20326" y="4795"/>
                </a:cubicBezTo>
                <a:cubicBezTo>
                  <a:pt x="20285" y="4813"/>
                  <a:pt x="20239" y="4856"/>
                  <a:pt x="20204" y="4804"/>
                </a:cubicBezTo>
                <a:cubicBezTo>
                  <a:pt x="20248" y="4810"/>
                  <a:pt x="20287" y="4780"/>
                  <a:pt x="20329" y="4774"/>
                </a:cubicBezTo>
                <a:cubicBezTo>
                  <a:pt x="20276" y="4770"/>
                  <a:pt x="20228" y="4802"/>
                  <a:pt x="20174" y="4789"/>
                </a:cubicBezTo>
                <a:cubicBezTo>
                  <a:pt x="20194" y="4699"/>
                  <a:pt x="20330" y="4688"/>
                  <a:pt x="20403" y="4697"/>
                </a:cubicBezTo>
                <a:cubicBezTo>
                  <a:pt x="20398" y="4621"/>
                  <a:pt x="20519" y="4610"/>
                  <a:pt x="20560" y="4581"/>
                </a:cubicBezTo>
                <a:cubicBezTo>
                  <a:pt x="20489" y="4584"/>
                  <a:pt x="20442" y="4638"/>
                  <a:pt x="20379" y="4661"/>
                </a:cubicBezTo>
                <a:cubicBezTo>
                  <a:pt x="20295" y="4693"/>
                  <a:pt x="20211" y="4685"/>
                  <a:pt x="20127" y="4706"/>
                </a:cubicBezTo>
                <a:cubicBezTo>
                  <a:pt x="20128" y="4668"/>
                  <a:pt x="20293" y="4610"/>
                  <a:pt x="20305" y="4569"/>
                </a:cubicBezTo>
                <a:cubicBezTo>
                  <a:pt x="20266" y="4602"/>
                  <a:pt x="20221" y="4634"/>
                  <a:pt x="20172" y="4649"/>
                </a:cubicBezTo>
                <a:cubicBezTo>
                  <a:pt x="20133" y="4662"/>
                  <a:pt x="20053" y="4623"/>
                  <a:pt x="20121" y="4605"/>
                </a:cubicBezTo>
                <a:cubicBezTo>
                  <a:pt x="20090" y="4612"/>
                  <a:pt x="20061" y="4631"/>
                  <a:pt x="20029" y="4623"/>
                </a:cubicBezTo>
                <a:cubicBezTo>
                  <a:pt x="20045" y="4605"/>
                  <a:pt x="20058" y="4585"/>
                  <a:pt x="20067" y="4563"/>
                </a:cubicBezTo>
                <a:cubicBezTo>
                  <a:pt x="20018" y="4592"/>
                  <a:pt x="19984" y="4520"/>
                  <a:pt x="20044" y="4507"/>
                </a:cubicBezTo>
                <a:cubicBezTo>
                  <a:pt x="20022" y="4506"/>
                  <a:pt x="20001" y="4501"/>
                  <a:pt x="19981" y="4492"/>
                </a:cubicBezTo>
                <a:cubicBezTo>
                  <a:pt x="19994" y="4556"/>
                  <a:pt x="19880" y="4495"/>
                  <a:pt x="19833" y="4519"/>
                </a:cubicBezTo>
                <a:cubicBezTo>
                  <a:pt x="19867" y="4522"/>
                  <a:pt x="19903" y="4520"/>
                  <a:pt x="19922" y="4555"/>
                </a:cubicBezTo>
                <a:cubicBezTo>
                  <a:pt x="19902" y="4562"/>
                  <a:pt x="19881" y="4566"/>
                  <a:pt x="19859" y="4566"/>
                </a:cubicBezTo>
                <a:cubicBezTo>
                  <a:pt x="19869" y="4576"/>
                  <a:pt x="19879" y="4586"/>
                  <a:pt x="19889" y="4596"/>
                </a:cubicBezTo>
                <a:cubicBezTo>
                  <a:pt x="19833" y="4626"/>
                  <a:pt x="19810" y="4543"/>
                  <a:pt x="19753" y="4555"/>
                </a:cubicBezTo>
                <a:cubicBezTo>
                  <a:pt x="19764" y="4583"/>
                  <a:pt x="19749" y="4613"/>
                  <a:pt x="19776" y="4633"/>
                </a:cubicBezTo>
                <a:cubicBezTo>
                  <a:pt x="19799" y="4651"/>
                  <a:pt x="19859" y="4680"/>
                  <a:pt x="19806" y="4704"/>
                </a:cubicBezTo>
                <a:cubicBezTo>
                  <a:pt x="19772" y="4720"/>
                  <a:pt x="19689" y="4730"/>
                  <a:pt x="19652" y="4727"/>
                </a:cubicBezTo>
                <a:cubicBezTo>
                  <a:pt x="19611" y="4724"/>
                  <a:pt x="19635" y="4671"/>
                  <a:pt x="19658" y="4661"/>
                </a:cubicBezTo>
                <a:cubicBezTo>
                  <a:pt x="19583" y="4645"/>
                  <a:pt x="19555" y="4621"/>
                  <a:pt x="19473" y="4632"/>
                </a:cubicBezTo>
                <a:cubicBezTo>
                  <a:pt x="19507" y="4641"/>
                  <a:pt x="19544" y="4625"/>
                  <a:pt x="19576" y="4641"/>
                </a:cubicBezTo>
                <a:cubicBezTo>
                  <a:pt x="19590" y="4652"/>
                  <a:pt x="19607" y="4658"/>
                  <a:pt x="19625" y="4658"/>
                </a:cubicBezTo>
                <a:cubicBezTo>
                  <a:pt x="19630" y="4701"/>
                  <a:pt x="19583" y="4706"/>
                  <a:pt x="19562" y="4676"/>
                </a:cubicBezTo>
                <a:cubicBezTo>
                  <a:pt x="19588" y="4703"/>
                  <a:pt x="19582" y="4716"/>
                  <a:pt x="19545" y="4718"/>
                </a:cubicBezTo>
                <a:cubicBezTo>
                  <a:pt x="19580" y="4713"/>
                  <a:pt x="19588" y="4725"/>
                  <a:pt x="19569" y="4753"/>
                </a:cubicBezTo>
                <a:cubicBezTo>
                  <a:pt x="19590" y="4752"/>
                  <a:pt x="19610" y="4754"/>
                  <a:pt x="19631" y="4759"/>
                </a:cubicBezTo>
                <a:cubicBezTo>
                  <a:pt x="19602" y="4789"/>
                  <a:pt x="19571" y="4817"/>
                  <a:pt x="19539" y="4842"/>
                </a:cubicBezTo>
                <a:cubicBezTo>
                  <a:pt x="19584" y="4818"/>
                  <a:pt x="19680" y="4758"/>
                  <a:pt x="19723" y="4816"/>
                </a:cubicBezTo>
                <a:cubicBezTo>
                  <a:pt x="19699" y="4821"/>
                  <a:pt x="19685" y="4839"/>
                  <a:pt x="19684" y="4863"/>
                </a:cubicBezTo>
                <a:cubicBezTo>
                  <a:pt x="19705" y="4858"/>
                  <a:pt x="19726" y="4856"/>
                  <a:pt x="19747" y="4857"/>
                </a:cubicBezTo>
                <a:cubicBezTo>
                  <a:pt x="19730" y="4901"/>
                  <a:pt x="19679" y="4880"/>
                  <a:pt x="19646" y="4899"/>
                </a:cubicBezTo>
                <a:cubicBezTo>
                  <a:pt x="19708" y="4875"/>
                  <a:pt x="19686" y="4933"/>
                  <a:pt x="19729" y="4937"/>
                </a:cubicBezTo>
                <a:cubicBezTo>
                  <a:pt x="19717" y="4959"/>
                  <a:pt x="19696" y="4976"/>
                  <a:pt x="19673" y="4982"/>
                </a:cubicBezTo>
                <a:cubicBezTo>
                  <a:pt x="19708" y="4989"/>
                  <a:pt x="19731" y="4957"/>
                  <a:pt x="19764" y="4955"/>
                </a:cubicBezTo>
                <a:cubicBezTo>
                  <a:pt x="19750" y="4975"/>
                  <a:pt x="19730" y="4986"/>
                  <a:pt x="19705" y="4988"/>
                </a:cubicBezTo>
                <a:cubicBezTo>
                  <a:pt x="19758" y="4999"/>
                  <a:pt x="19717" y="5010"/>
                  <a:pt x="19717" y="5053"/>
                </a:cubicBezTo>
                <a:cubicBezTo>
                  <a:pt x="19735" y="5032"/>
                  <a:pt x="19755" y="5012"/>
                  <a:pt x="19776" y="4994"/>
                </a:cubicBezTo>
                <a:cubicBezTo>
                  <a:pt x="19782" y="5029"/>
                  <a:pt x="19818" y="5047"/>
                  <a:pt x="19851" y="5041"/>
                </a:cubicBezTo>
                <a:cubicBezTo>
                  <a:pt x="19835" y="5060"/>
                  <a:pt x="19820" y="5080"/>
                  <a:pt x="19806" y="5101"/>
                </a:cubicBezTo>
                <a:cubicBezTo>
                  <a:pt x="19827" y="5085"/>
                  <a:pt x="19846" y="5065"/>
                  <a:pt x="19874" y="5062"/>
                </a:cubicBezTo>
                <a:cubicBezTo>
                  <a:pt x="19868" y="5073"/>
                  <a:pt x="19862" y="5084"/>
                  <a:pt x="19856" y="5095"/>
                </a:cubicBezTo>
                <a:cubicBezTo>
                  <a:pt x="19892" y="5101"/>
                  <a:pt x="19896" y="5046"/>
                  <a:pt x="19927" y="5044"/>
                </a:cubicBezTo>
                <a:cubicBezTo>
                  <a:pt x="19997" y="5041"/>
                  <a:pt x="19884" y="5095"/>
                  <a:pt x="19957" y="5095"/>
                </a:cubicBezTo>
                <a:cubicBezTo>
                  <a:pt x="19937" y="5120"/>
                  <a:pt x="19892" y="5124"/>
                  <a:pt x="19889" y="5163"/>
                </a:cubicBezTo>
                <a:cubicBezTo>
                  <a:pt x="19921" y="5159"/>
                  <a:pt x="20019" y="5127"/>
                  <a:pt x="19952" y="5178"/>
                </a:cubicBezTo>
                <a:cubicBezTo>
                  <a:pt x="19976" y="5161"/>
                  <a:pt x="20007" y="5163"/>
                  <a:pt x="20035" y="5157"/>
                </a:cubicBezTo>
                <a:cubicBezTo>
                  <a:pt x="20018" y="5187"/>
                  <a:pt x="19992" y="5207"/>
                  <a:pt x="19962" y="5222"/>
                </a:cubicBezTo>
                <a:cubicBezTo>
                  <a:pt x="19933" y="5236"/>
                  <a:pt x="19917" y="5206"/>
                  <a:pt x="19892" y="5240"/>
                </a:cubicBezTo>
                <a:cubicBezTo>
                  <a:pt x="19921" y="5237"/>
                  <a:pt x="19960" y="5249"/>
                  <a:pt x="19907" y="5270"/>
                </a:cubicBezTo>
                <a:cubicBezTo>
                  <a:pt x="19932" y="5265"/>
                  <a:pt x="19976" y="5296"/>
                  <a:pt x="19934" y="5312"/>
                </a:cubicBezTo>
                <a:cubicBezTo>
                  <a:pt x="19966" y="5310"/>
                  <a:pt x="20001" y="5310"/>
                  <a:pt x="20029" y="5329"/>
                </a:cubicBezTo>
                <a:cubicBezTo>
                  <a:pt x="20005" y="5336"/>
                  <a:pt x="19979" y="5347"/>
                  <a:pt x="19963" y="5368"/>
                </a:cubicBezTo>
                <a:cubicBezTo>
                  <a:pt x="19968" y="5369"/>
                  <a:pt x="19982" y="5365"/>
                  <a:pt x="19998" y="5361"/>
                </a:cubicBezTo>
                <a:close/>
                <a:moveTo>
                  <a:pt x="10617" y="4320"/>
                </a:moveTo>
                <a:cubicBezTo>
                  <a:pt x="10628" y="4328"/>
                  <a:pt x="10638" y="4337"/>
                  <a:pt x="10647" y="4347"/>
                </a:cubicBezTo>
                <a:cubicBezTo>
                  <a:pt x="10625" y="4361"/>
                  <a:pt x="10607" y="4351"/>
                  <a:pt x="10603" y="4326"/>
                </a:cubicBezTo>
                <a:cubicBezTo>
                  <a:pt x="10608" y="4324"/>
                  <a:pt x="10612" y="4322"/>
                  <a:pt x="10617" y="4320"/>
                </a:cubicBezTo>
                <a:close/>
                <a:moveTo>
                  <a:pt x="10739" y="4091"/>
                </a:moveTo>
                <a:cubicBezTo>
                  <a:pt x="10720" y="4075"/>
                  <a:pt x="10689" y="4100"/>
                  <a:pt x="10677" y="4112"/>
                </a:cubicBezTo>
                <a:cubicBezTo>
                  <a:pt x="10701" y="4116"/>
                  <a:pt x="10722" y="4110"/>
                  <a:pt x="10739" y="4091"/>
                </a:cubicBezTo>
                <a:close/>
                <a:moveTo>
                  <a:pt x="10653" y="4106"/>
                </a:moveTo>
                <a:cubicBezTo>
                  <a:pt x="10637" y="4088"/>
                  <a:pt x="10605" y="4100"/>
                  <a:pt x="10588" y="4109"/>
                </a:cubicBezTo>
                <a:cubicBezTo>
                  <a:pt x="10609" y="4107"/>
                  <a:pt x="10631" y="4106"/>
                  <a:pt x="10653" y="4106"/>
                </a:cubicBezTo>
                <a:close/>
                <a:moveTo>
                  <a:pt x="10662" y="4184"/>
                </a:moveTo>
                <a:cubicBezTo>
                  <a:pt x="10624" y="4165"/>
                  <a:pt x="10606" y="4220"/>
                  <a:pt x="10582" y="4237"/>
                </a:cubicBezTo>
                <a:cubicBezTo>
                  <a:pt x="10606" y="4212"/>
                  <a:pt x="10651" y="4223"/>
                  <a:pt x="10662" y="4184"/>
                </a:cubicBezTo>
                <a:close/>
                <a:moveTo>
                  <a:pt x="10629" y="4240"/>
                </a:moveTo>
                <a:cubicBezTo>
                  <a:pt x="10607" y="4227"/>
                  <a:pt x="10577" y="4258"/>
                  <a:pt x="10567" y="4273"/>
                </a:cubicBezTo>
                <a:cubicBezTo>
                  <a:pt x="10592" y="4270"/>
                  <a:pt x="10613" y="4259"/>
                  <a:pt x="10629" y="4240"/>
                </a:cubicBezTo>
                <a:close/>
                <a:moveTo>
                  <a:pt x="10588" y="4207"/>
                </a:moveTo>
                <a:cubicBezTo>
                  <a:pt x="10574" y="4222"/>
                  <a:pt x="10559" y="4233"/>
                  <a:pt x="10540" y="4240"/>
                </a:cubicBezTo>
                <a:cubicBezTo>
                  <a:pt x="10564" y="4244"/>
                  <a:pt x="10583" y="4231"/>
                  <a:pt x="10588" y="4207"/>
                </a:cubicBezTo>
                <a:close/>
                <a:moveTo>
                  <a:pt x="10555" y="4216"/>
                </a:moveTo>
                <a:cubicBezTo>
                  <a:pt x="10542" y="4217"/>
                  <a:pt x="10531" y="4223"/>
                  <a:pt x="10522" y="4234"/>
                </a:cubicBezTo>
                <a:cubicBezTo>
                  <a:pt x="10533" y="4228"/>
                  <a:pt x="10544" y="4222"/>
                  <a:pt x="10555" y="4216"/>
                </a:cubicBezTo>
                <a:close/>
                <a:moveTo>
                  <a:pt x="10537" y="4083"/>
                </a:moveTo>
                <a:cubicBezTo>
                  <a:pt x="10520" y="4085"/>
                  <a:pt x="10505" y="4092"/>
                  <a:pt x="10493" y="4103"/>
                </a:cubicBezTo>
                <a:cubicBezTo>
                  <a:pt x="10515" y="4118"/>
                  <a:pt x="10533" y="4108"/>
                  <a:pt x="10537" y="4083"/>
                </a:cubicBezTo>
                <a:close/>
                <a:moveTo>
                  <a:pt x="10505" y="4385"/>
                </a:moveTo>
                <a:cubicBezTo>
                  <a:pt x="10481" y="4385"/>
                  <a:pt x="10457" y="4408"/>
                  <a:pt x="10442" y="4424"/>
                </a:cubicBezTo>
                <a:cubicBezTo>
                  <a:pt x="10466" y="4416"/>
                  <a:pt x="10487" y="4403"/>
                  <a:pt x="10505" y="4385"/>
                </a:cubicBezTo>
                <a:close/>
                <a:moveTo>
                  <a:pt x="10460" y="4047"/>
                </a:moveTo>
                <a:cubicBezTo>
                  <a:pt x="10449" y="4054"/>
                  <a:pt x="10438" y="4062"/>
                  <a:pt x="10427" y="4071"/>
                </a:cubicBezTo>
                <a:cubicBezTo>
                  <a:pt x="10459" y="4087"/>
                  <a:pt x="10470" y="4080"/>
                  <a:pt x="10460" y="4047"/>
                </a:cubicBezTo>
                <a:close/>
                <a:moveTo>
                  <a:pt x="10442" y="4374"/>
                </a:moveTo>
                <a:cubicBezTo>
                  <a:pt x="10436" y="4383"/>
                  <a:pt x="10430" y="4393"/>
                  <a:pt x="10424" y="4403"/>
                </a:cubicBezTo>
                <a:cubicBezTo>
                  <a:pt x="10457" y="4407"/>
                  <a:pt x="10463" y="4397"/>
                  <a:pt x="10442" y="4374"/>
                </a:cubicBezTo>
                <a:close/>
                <a:moveTo>
                  <a:pt x="10454" y="4142"/>
                </a:moveTo>
                <a:cubicBezTo>
                  <a:pt x="10444" y="4140"/>
                  <a:pt x="10434" y="4141"/>
                  <a:pt x="10424" y="4145"/>
                </a:cubicBezTo>
                <a:cubicBezTo>
                  <a:pt x="10434" y="4144"/>
                  <a:pt x="10444" y="4143"/>
                  <a:pt x="10454" y="4142"/>
                </a:cubicBezTo>
                <a:close/>
                <a:moveTo>
                  <a:pt x="10472" y="4002"/>
                </a:moveTo>
                <a:cubicBezTo>
                  <a:pt x="10442" y="4005"/>
                  <a:pt x="10408" y="4017"/>
                  <a:pt x="10383" y="4032"/>
                </a:cubicBezTo>
                <a:cubicBezTo>
                  <a:pt x="10415" y="4028"/>
                  <a:pt x="10441" y="4010"/>
                  <a:pt x="10472" y="4002"/>
                </a:cubicBezTo>
                <a:close/>
                <a:moveTo>
                  <a:pt x="10326" y="4050"/>
                </a:moveTo>
                <a:cubicBezTo>
                  <a:pt x="10342" y="4047"/>
                  <a:pt x="10356" y="4041"/>
                  <a:pt x="10368" y="4032"/>
                </a:cubicBezTo>
                <a:cubicBezTo>
                  <a:pt x="10334" y="4042"/>
                  <a:pt x="10297" y="4048"/>
                  <a:pt x="10264" y="4062"/>
                </a:cubicBezTo>
                <a:cubicBezTo>
                  <a:pt x="10286" y="4061"/>
                  <a:pt x="10306" y="4057"/>
                  <a:pt x="10326" y="4050"/>
                </a:cubicBezTo>
                <a:close/>
                <a:moveTo>
                  <a:pt x="10285" y="3928"/>
                </a:moveTo>
                <a:cubicBezTo>
                  <a:pt x="10286" y="3921"/>
                  <a:pt x="10287" y="3914"/>
                  <a:pt x="10288" y="3907"/>
                </a:cubicBezTo>
                <a:cubicBezTo>
                  <a:pt x="10264" y="3910"/>
                  <a:pt x="10243" y="3919"/>
                  <a:pt x="10226" y="3934"/>
                </a:cubicBezTo>
                <a:cubicBezTo>
                  <a:pt x="10245" y="3932"/>
                  <a:pt x="10265" y="3930"/>
                  <a:pt x="10285" y="3928"/>
                </a:cubicBezTo>
                <a:close/>
                <a:moveTo>
                  <a:pt x="10243" y="4062"/>
                </a:moveTo>
                <a:cubicBezTo>
                  <a:pt x="10232" y="4063"/>
                  <a:pt x="10221" y="4066"/>
                  <a:pt x="10211" y="4071"/>
                </a:cubicBezTo>
                <a:cubicBezTo>
                  <a:pt x="10222" y="4068"/>
                  <a:pt x="10232" y="4065"/>
                  <a:pt x="10243" y="4062"/>
                </a:cubicBezTo>
                <a:close/>
                <a:moveTo>
                  <a:pt x="10095" y="4091"/>
                </a:moveTo>
                <a:cubicBezTo>
                  <a:pt x="10064" y="4097"/>
                  <a:pt x="10032" y="4108"/>
                  <a:pt x="10003" y="4121"/>
                </a:cubicBezTo>
                <a:cubicBezTo>
                  <a:pt x="10035" y="4115"/>
                  <a:pt x="10068" y="4111"/>
                  <a:pt x="10095" y="4091"/>
                </a:cubicBezTo>
                <a:close/>
                <a:moveTo>
                  <a:pt x="10042" y="3988"/>
                </a:moveTo>
                <a:cubicBezTo>
                  <a:pt x="10023" y="3974"/>
                  <a:pt x="9991" y="3996"/>
                  <a:pt x="9979" y="4008"/>
                </a:cubicBezTo>
                <a:cubicBezTo>
                  <a:pt x="9998" y="3996"/>
                  <a:pt x="10019" y="3989"/>
                  <a:pt x="10042" y="3988"/>
                </a:cubicBezTo>
                <a:close/>
                <a:moveTo>
                  <a:pt x="9252" y="3471"/>
                </a:moveTo>
                <a:cubicBezTo>
                  <a:pt x="9230" y="3505"/>
                  <a:pt x="9201" y="3561"/>
                  <a:pt x="9261" y="3575"/>
                </a:cubicBezTo>
                <a:cubicBezTo>
                  <a:pt x="9186" y="3601"/>
                  <a:pt x="9273" y="3610"/>
                  <a:pt x="9293" y="3602"/>
                </a:cubicBezTo>
                <a:cubicBezTo>
                  <a:pt x="9191" y="3652"/>
                  <a:pt x="9440" y="3697"/>
                  <a:pt x="9459" y="3698"/>
                </a:cubicBezTo>
                <a:cubicBezTo>
                  <a:pt x="9591" y="3704"/>
                  <a:pt x="9716" y="3688"/>
                  <a:pt x="9849" y="3711"/>
                </a:cubicBezTo>
                <a:cubicBezTo>
                  <a:pt x="9804" y="3733"/>
                  <a:pt x="9715" y="3823"/>
                  <a:pt x="9715" y="3872"/>
                </a:cubicBezTo>
                <a:cubicBezTo>
                  <a:pt x="9715" y="3906"/>
                  <a:pt x="9775" y="3902"/>
                  <a:pt x="9712" y="3922"/>
                </a:cubicBezTo>
                <a:cubicBezTo>
                  <a:pt x="9781" y="3963"/>
                  <a:pt x="9866" y="3916"/>
                  <a:pt x="9938" y="3916"/>
                </a:cubicBezTo>
                <a:cubicBezTo>
                  <a:pt x="9952" y="3916"/>
                  <a:pt x="10267" y="3934"/>
                  <a:pt x="10157" y="3901"/>
                </a:cubicBezTo>
                <a:cubicBezTo>
                  <a:pt x="10200" y="3896"/>
                  <a:pt x="10242" y="3892"/>
                  <a:pt x="10285" y="3890"/>
                </a:cubicBezTo>
                <a:cubicBezTo>
                  <a:pt x="10204" y="3912"/>
                  <a:pt x="10330" y="3904"/>
                  <a:pt x="10351" y="3903"/>
                </a:cubicBezTo>
                <a:cubicBezTo>
                  <a:pt x="10412" y="3902"/>
                  <a:pt x="10467" y="3884"/>
                  <a:pt x="10528" y="3885"/>
                </a:cubicBezTo>
                <a:cubicBezTo>
                  <a:pt x="10602" y="3887"/>
                  <a:pt x="10690" y="3868"/>
                  <a:pt x="10763" y="3853"/>
                </a:cubicBezTo>
                <a:cubicBezTo>
                  <a:pt x="10842" y="3837"/>
                  <a:pt x="10911" y="3786"/>
                  <a:pt x="10994" y="3789"/>
                </a:cubicBezTo>
                <a:cubicBezTo>
                  <a:pt x="11329" y="3797"/>
                  <a:pt x="11394" y="3626"/>
                  <a:pt x="11556" y="3630"/>
                </a:cubicBezTo>
                <a:cubicBezTo>
                  <a:pt x="11623" y="3631"/>
                  <a:pt x="11518" y="3701"/>
                  <a:pt x="11502" y="3708"/>
                </a:cubicBezTo>
                <a:cubicBezTo>
                  <a:pt x="11539" y="3742"/>
                  <a:pt x="11592" y="3720"/>
                  <a:pt x="11635" y="3720"/>
                </a:cubicBezTo>
                <a:cubicBezTo>
                  <a:pt x="11688" y="3720"/>
                  <a:pt x="11730" y="3765"/>
                  <a:pt x="11784" y="3741"/>
                </a:cubicBezTo>
                <a:cubicBezTo>
                  <a:pt x="11764" y="3779"/>
                  <a:pt x="11725" y="3769"/>
                  <a:pt x="11692" y="3786"/>
                </a:cubicBezTo>
                <a:cubicBezTo>
                  <a:pt x="11763" y="3843"/>
                  <a:pt x="11825" y="3786"/>
                  <a:pt x="11898" y="3789"/>
                </a:cubicBezTo>
                <a:cubicBezTo>
                  <a:pt x="11931" y="3790"/>
                  <a:pt x="12001" y="3850"/>
                  <a:pt x="12103" y="3820"/>
                </a:cubicBezTo>
                <a:cubicBezTo>
                  <a:pt x="12140" y="3810"/>
                  <a:pt x="12183" y="3834"/>
                  <a:pt x="12224" y="3824"/>
                </a:cubicBezTo>
                <a:cubicBezTo>
                  <a:pt x="12266" y="3814"/>
                  <a:pt x="12304" y="3796"/>
                  <a:pt x="12345" y="3786"/>
                </a:cubicBezTo>
                <a:cubicBezTo>
                  <a:pt x="12417" y="3768"/>
                  <a:pt x="12514" y="3790"/>
                  <a:pt x="12553" y="3708"/>
                </a:cubicBezTo>
                <a:cubicBezTo>
                  <a:pt x="12533" y="3695"/>
                  <a:pt x="12514" y="3699"/>
                  <a:pt x="12491" y="3714"/>
                </a:cubicBezTo>
                <a:cubicBezTo>
                  <a:pt x="12521" y="3690"/>
                  <a:pt x="12548" y="3661"/>
                  <a:pt x="12586" y="3649"/>
                </a:cubicBezTo>
                <a:cubicBezTo>
                  <a:pt x="12511" y="3557"/>
                  <a:pt x="12282" y="3689"/>
                  <a:pt x="12212" y="3738"/>
                </a:cubicBezTo>
                <a:cubicBezTo>
                  <a:pt x="12252" y="3687"/>
                  <a:pt x="12322" y="3672"/>
                  <a:pt x="12363" y="3622"/>
                </a:cubicBezTo>
                <a:cubicBezTo>
                  <a:pt x="12305" y="3663"/>
                  <a:pt x="12358" y="3601"/>
                  <a:pt x="12304" y="3593"/>
                </a:cubicBezTo>
                <a:cubicBezTo>
                  <a:pt x="12320" y="3531"/>
                  <a:pt x="12375" y="3585"/>
                  <a:pt x="12407" y="3600"/>
                </a:cubicBezTo>
                <a:cubicBezTo>
                  <a:pt x="12462" y="3626"/>
                  <a:pt x="12505" y="3585"/>
                  <a:pt x="12545" y="3554"/>
                </a:cubicBezTo>
                <a:cubicBezTo>
                  <a:pt x="12566" y="3538"/>
                  <a:pt x="12637" y="3497"/>
                  <a:pt x="12666" y="3509"/>
                </a:cubicBezTo>
                <a:cubicBezTo>
                  <a:pt x="12689" y="3518"/>
                  <a:pt x="12694" y="3545"/>
                  <a:pt x="12723" y="3553"/>
                </a:cubicBezTo>
                <a:cubicBezTo>
                  <a:pt x="12766" y="3565"/>
                  <a:pt x="12805" y="3521"/>
                  <a:pt x="12838" y="3501"/>
                </a:cubicBezTo>
                <a:cubicBezTo>
                  <a:pt x="12787" y="3543"/>
                  <a:pt x="12821" y="3575"/>
                  <a:pt x="12873" y="3569"/>
                </a:cubicBezTo>
                <a:cubicBezTo>
                  <a:pt x="12940" y="3561"/>
                  <a:pt x="12974" y="3492"/>
                  <a:pt x="13005" y="3441"/>
                </a:cubicBezTo>
                <a:cubicBezTo>
                  <a:pt x="12912" y="3386"/>
                  <a:pt x="12920" y="3449"/>
                  <a:pt x="12880" y="3426"/>
                </a:cubicBezTo>
                <a:cubicBezTo>
                  <a:pt x="12890" y="3417"/>
                  <a:pt x="12900" y="3407"/>
                  <a:pt x="12909" y="3397"/>
                </a:cubicBezTo>
                <a:cubicBezTo>
                  <a:pt x="12884" y="3374"/>
                  <a:pt x="12856" y="3404"/>
                  <a:pt x="12837" y="3384"/>
                </a:cubicBezTo>
                <a:cubicBezTo>
                  <a:pt x="12812" y="3357"/>
                  <a:pt x="12757" y="3334"/>
                  <a:pt x="12723" y="3322"/>
                </a:cubicBezTo>
                <a:cubicBezTo>
                  <a:pt x="12763" y="3267"/>
                  <a:pt x="12682" y="3286"/>
                  <a:pt x="12660" y="3296"/>
                </a:cubicBezTo>
                <a:cubicBezTo>
                  <a:pt x="12597" y="3324"/>
                  <a:pt x="12588" y="3251"/>
                  <a:pt x="12535" y="3251"/>
                </a:cubicBezTo>
                <a:cubicBezTo>
                  <a:pt x="12555" y="3198"/>
                  <a:pt x="12477" y="3160"/>
                  <a:pt x="12522" y="3132"/>
                </a:cubicBezTo>
                <a:cubicBezTo>
                  <a:pt x="12566" y="3104"/>
                  <a:pt x="12669" y="3079"/>
                  <a:pt x="12693" y="3036"/>
                </a:cubicBezTo>
                <a:cubicBezTo>
                  <a:pt x="12719" y="2989"/>
                  <a:pt x="12692" y="2938"/>
                  <a:pt x="12715" y="2895"/>
                </a:cubicBezTo>
                <a:cubicBezTo>
                  <a:pt x="12749" y="2832"/>
                  <a:pt x="12814" y="2769"/>
                  <a:pt x="12845" y="2701"/>
                </a:cubicBezTo>
                <a:cubicBezTo>
                  <a:pt x="12853" y="2681"/>
                  <a:pt x="12876" y="2672"/>
                  <a:pt x="12878" y="2657"/>
                </a:cubicBezTo>
                <a:cubicBezTo>
                  <a:pt x="12887" y="2572"/>
                  <a:pt x="12854" y="2608"/>
                  <a:pt x="12806" y="2569"/>
                </a:cubicBezTo>
                <a:cubicBezTo>
                  <a:pt x="12734" y="2511"/>
                  <a:pt x="12723" y="2515"/>
                  <a:pt x="12642" y="2531"/>
                </a:cubicBezTo>
                <a:cubicBezTo>
                  <a:pt x="12580" y="2543"/>
                  <a:pt x="12520" y="2456"/>
                  <a:pt x="12452" y="2509"/>
                </a:cubicBezTo>
                <a:cubicBezTo>
                  <a:pt x="12459" y="2519"/>
                  <a:pt x="12466" y="2529"/>
                  <a:pt x="12473" y="2539"/>
                </a:cubicBezTo>
                <a:cubicBezTo>
                  <a:pt x="12367" y="2539"/>
                  <a:pt x="12291" y="2638"/>
                  <a:pt x="12243" y="2726"/>
                </a:cubicBezTo>
                <a:cubicBezTo>
                  <a:pt x="12218" y="2770"/>
                  <a:pt x="12096" y="2857"/>
                  <a:pt x="12167" y="2919"/>
                </a:cubicBezTo>
                <a:cubicBezTo>
                  <a:pt x="12082" y="2901"/>
                  <a:pt x="11974" y="3044"/>
                  <a:pt x="11897" y="2969"/>
                </a:cubicBezTo>
                <a:cubicBezTo>
                  <a:pt x="11918" y="2938"/>
                  <a:pt x="11948" y="2912"/>
                  <a:pt x="11983" y="2898"/>
                </a:cubicBezTo>
                <a:cubicBezTo>
                  <a:pt x="11971" y="2902"/>
                  <a:pt x="11959" y="2900"/>
                  <a:pt x="11948" y="2894"/>
                </a:cubicBezTo>
                <a:cubicBezTo>
                  <a:pt x="11930" y="2868"/>
                  <a:pt x="12074" y="2743"/>
                  <a:pt x="12090" y="2729"/>
                </a:cubicBezTo>
                <a:cubicBezTo>
                  <a:pt x="12073" y="2710"/>
                  <a:pt x="12049" y="2709"/>
                  <a:pt x="12025" y="2720"/>
                </a:cubicBezTo>
                <a:cubicBezTo>
                  <a:pt x="12123" y="2663"/>
                  <a:pt x="11950" y="2666"/>
                  <a:pt x="11989" y="2616"/>
                </a:cubicBezTo>
                <a:cubicBezTo>
                  <a:pt x="11921" y="2638"/>
                  <a:pt x="11850" y="2549"/>
                  <a:pt x="11783" y="2604"/>
                </a:cubicBezTo>
                <a:cubicBezTo>
                  <a:pt x="11738" y="2641"/>
                  <a:pt x="11870" y="2673"/>
                  <a:pt x="11891" y="2672"/>
                </a:cubicBezTo>
                <a:cubicBezTo>
                  <a:pt x="11858" y="2705"/>
                  <a:pt x="11813" y="2665"/>
                  <a:pt x="11775" y="2687"/>
                </a:cubicBezTo>
                <a:cubicBezTo>
                  <a:pt x="11832" y="2684"/>
                  <a:pt x="11816" y="2765"/>
                  <a:pt x="11749" y="2720"/>
                </a:cubicBezTo>
                <a:cubicBezTo>
                  <a:pt x="11800" y="2771"/>
                  <a:pt x="11641" y="2717"/>
                  <a:pt x="11609" y="2728"/>
                </a:cubicBezTo>
                <a:cubicBezTo>
                  <a:pt x="11579" y="2739"/>
                  <a:pt x="11551" y="2756"/>
                  <a:pt x="11522" y="2768"/>
                </a:cubicBezTo>
                <a:cubicBezTo>
                  <a:pt x="11497" y="2778"/>
                  <a:pt x="11398" y="2783"/>
                  <a:pt x="11479" y="2758"/>
                </a:cubicBezTo>
                <a:cubicBezTo>
                  <a:pt x="11418" y="2743"/>
                  <a:pt x="11338" y="2788"/>
                  <a:pt x="11291" y="2824"/>
                </a:cubicBezTo>
                <a:cubicBezTo>
                  <a:pt x="11308" y="2807"/>
                  <a:pt x="11320" y="2796"/>
                  <a:pt x="11340" y="2790"/>
                </a:cubicBezTo>
                <a:cubicBezTo>
                  <a:pt x="11279" y="2804"/>
                  <a:pt x="11399" y="2750"/>
                  <a:pt x="11419" y="2745"/>
                </a:cubicBezTo>
                <a:cubicBezTo>
                  <a:pt x="11475" y="2731"/>
                  <a:pt x="11538" y="2722"/>
                  <a:pt x="11579" y="2678"/>
                </a:cubicBezTo>
                <a:cubicBezTo>
                  <a:pt x="11524" y="2670"/>
                  <a:pt x="11327" y="2512"/>
                  <a:pt x="11075" y="2663"/>
                </a:cubicBezTo>
                <a:cubicBezTo>
                  <a:pt x="11150" y="2678"/>
                  <a:pt x="11033" y="2698"/>
                  <a:pt x="11012" y="2705"/>
                </a:cubicBezTo>
                <a:cubicBezTo>
                  <a:pt x="11092" y="2673"/>
                  <a:pt x="10951" y="2701"/>
                  <a:pt x="10936" y="2706"/>
                </a:cubicBezTo>
                <a:cubicBezTo>
                  <a:pt x="10889" y="2716"/>
                  <a:pt x="10841" y="2728"/>
                  <a:pt x="10793" y="2723"/>
                </a:cubicBezTo>
                <a:cubicBezTo>
                  <a:pt x="10841" y="2657"/>
                  <a:pt x="11010" y="2693"/>
                  <a:pt x="11131" y="2553"/>
                </a:cubicBezTo>
                <a:cubicBezTo>
                  <a:pt x="11204" y="2468"/>
                  <a:pt x="10918" y="2510"/>
                  <a:pt x="10893" y="2514"/>
                </a:cubicBezTo>
                <a:cubicBezTo>
                  <a:pt x="10748" y="2541"/>
                  <a:pt x="10604" y="2573"/>
                  <a:pt x="10458" y="2595"/>
                </a:cubicBezTo>
                <a:cubicBezTo>
                  <a:pt x="10361" y="2610"/>
                  <a:pt x="10279" y="2637"/>
                  <a:pt x="10185" y="2663"/>
                </a:cubicBezTo>
                <a:cubicBezTo>
                  <a:pt x="10077" y="2694"/>
                  <a:pt x="9962" y="2708"/>
                  <a:pt x="9860" y="2758"/>
                </a:cubicBezTo>
                <a:cubicBezTo>
                  <a:pt x="9874" y="2777"/>
                  <a:pt x="9896" y="2790"/>
                  <a:pt x="9920" y="2788"/>
                </a:cubicBezTo>
                <a:cubicBezTo>
                  <a:pt x="9865" y="2875"/>
                  <a:pt x="9461" y="2842"/>
                  <a:pt x="9477" y="2999"/>
                </a:cubicBezTo>
                <a:cubicBezTo>
                  <a:pt x="9540" y="2977"/>
                  <a:pt x="9576" y="2998"/>
                  <a:pt x="9635" y="2999"/>
                </a:cubicBezTo>
                <a:cubicBezTo>
                  <a:pt x="9678" y="2999"/>
                  <a:pt x="9720" y="2983"/>
                  <a:pt x="9762" y="2978"/>
                </a:cubicBezTo>
                <a:cubicBezTo>
                  <a:pt x="9742" y="2986"/>
                  <a:pt x="9721" y="2993"/>
                  <a:pt x="9700" y="2999"/>
                </a:cubicBezTo>
                <a:cubicBezTo>
                  <a:pt x="9775" y="2999"/>
                  <a:pt x="9687" y="3019"/>
                  <a:pt x="9673" y="3021"/>
                </a:cubicBezTo>
                <a:cubicBezTo>
                  <a:pt x="9641" y="3026"/>
                  <a:pt x="9606" y="3024"/>
                  <a:pt x="9575" y="3037"/>
                </a:cubicBezTo>
                <a:cubicBezTo>
                  <a:pt x="9617" y="3103"/>
                  <a:pt x="9746" y="3046"/>
                  <a:pt x="9825" y="3052"/>
                </a:cubicBezTo>
                <a:cubicBezTo>
                  <a:pt x="9899" y="3058"/>
                  <a:pt x="9981" y="3035"/>
                  <a:pt x="10055" y="3028"/>
                </a:cubicBezTo>
                <a:cubicBezTo>
                  <a:pt x="10134" y="3020"/>
                  <a:pt x="10220" y="3040"/>
                  <a:pt x="10297" y="3022"/>
                </a:cubicBezTo>
                <a:cubicBezTo>
                  <a:pt x="10219" y="3060"/>
                  <a:pt x="10127" y="3035"/>
                  <a:pt x="10044" y="3049"/>
                </a:cubicBezTo>
                <a:cubicBezTo>
                  <a:pt x="10064" y="3060"/>
                  <a:pt x="10085" y="3063"/>
                  <a:pt x="10107" y="3058"/>
                </a:cubicBezTo>
                <a:cubicBezTo>
                  <a:pt x="10023" y="3100"/>
                  <a:pt x="9901" y="3083"/>
                  <a:pt x="9810" y="3105"/>
                </a:cubicBezTo>
                <a:cubicBezTo>
                  <a:pt x="9713" y="3128"/>
                  <a:pt x="9473" y="3114"/>
                  <a:pt x="9382" y="3188"/>
                </a:cubicBezTo>
                <a:cubicBezTo>
                  <a:pt x="9348" y="3217"/>
                  <a:pt x="9420" y="3290"/>
                  <a:pt x="9449" y="3288"/>
                </a:cubicBezTo>
                <a:cubicBezTo>
                  <a:pt x="9560" y="3281"/>
                  <a:pt x="9678" y="3287"/>
                  <a:pt x="9789" y="3294"/>
                </a:cubicBezTo>
                <a:cubicBezTo>
                  <a:pt x="10017" y="3310"/>
                  <a:pt x="10137" y="3230"/>
                  <a:pt x="10451" y="3302"/>
                </a:cubicBezTo>
                <a:cubicBezTo>
                  <a:pt x="10484" y="3309"/>
                  <a:pt x="10581" y="3299"/>
                  <a:pt x="10603" y="3326"/>
                </a:cubicBezTo>
                <a:cubicBezTo>
                  <a:pt x="10627" y="3356"/>
                  <a:pt x="10628" y="3375"/>
                  <a:pt x="10689" y="3364"/>
                </a:cubicBezTo>
                <a:cubicBezTo>
                  <a:pt x="10657" y="3404"/>
                  <a:pt x="10604" y="3393"/>
                  <a:pt x="10560" y="3389"/>
                </a:cubicBezTo>
                <a:cubicBezTo>
                  <a:pt x="10505" y="3384"/>
                  <a:pt x="10455" y="3410"/>
                  <a:pt x="10400" y="3408"/>
                </a:cubicBezTo>
                <a:cubicBezTo>
                  <a:pt x="10280" y="3404"/>
                  <a:pt x="10158" y="3379"/>
                  <a:pt x="10036" y="3378"/>
                </a:cubicBezTo>
                <a:cubicBezTo>
                  <a:pt x="9897" y="3377"/>
                  <a:pt x="9749" y="3394"/>
                  <a:pt x="9611" y="3411"/>
                </a:cubicBezTo>
                <a:cubicBezTo>
                  <a:pt x="9491" y="3427"/>
                  <a:pt x="9364" y="3421"/>
                  <a:pt x="9252" y="3471"/>
                </a:cubicBezTo>
                <a:close/>
                <a:moveTo>
                  <a:pt x="1074" y="8875"/>
                </a:moveTo>
                <a:cubicBezTo>
                  <a:pt x="1078" y="8874"/>
                  <a:pt x="1083" y="8870"/>
                  <a:pt x="1089" y="8864"/>
                </a:cubicBezTo>
                <a:cubicBezTo>
                  <a:pt x="1114" y="8892"/>
                  <a:pt x="1094" y="8910"/>
                  <a:pt x="1071" y="8928"/>
                </a:cubicBezTo>
                <a:lnTo>
                  <a:pt x="1074" y="8875"/>
                </a:lnTo>
                <a:close/>
                <a:moveTo>
                  <a:pt x="5765" y="3551"/>
                </a:moveTo>
                <a:cubicBezTo>
                  <a:pt x="5775" y="3549"/>
                  <a:pt x="5791" y="3544"/>
                  <a:pt x="5794" y="3544"/>
                </a:cubicBezTo>
                <a:cubicBezTo>
                  <a:pt x="5759" y="3545"/>
                  <a:pt x="5756" y="3547"/>
                  <a:pt x="5765" y="3551"/>
                </a:cubicBezTo>
                <a:close/>
                <a:moveTo>
                  <a:pt x="1513" y="8053"/>
                </a:moveTo>
                <a:cubicBezTo>
                  <a:pt x="1495" y="8075"/>
                  <a:pt x="1482" y="8108"/>
                  <a:pt x="1526" y="8115"/>
                </a:cubicBezTo>
                <a:cubicBezTo>
                  <a:pt x="1500" y="8122"/>
                  <a:pt x="1468" y="8124"/>
                  <a:pt x="1434" y="8140"/>
                </a:cubicBezTo>
                <a:cubicBezTo>
                  <a:pt x="1462" y="8113"/>
                  <a:pt x="1487" y="8081"/>
                  <a:pt x="1513" y="8053"/>
                </a:cubicBezTo>
                <a:close/>
                <a:moveTo>
                  <a:pt x="1293" y="8789"/>
                </a:moveTo>
                <a:cubicBezTo>
                  <a:pt x="1310" y="8795"/>
                  <a:pt x="1315" y="8814"/>
                  <a:pt x="1289" y="8851"/>
                </a:cubicBezTo>
                <a:cubicBezTo>
                  <a:pt x="1275" y="8830"/>
                  <a:pt x="1277" y="8809"/>
                  <a:pt x="1293" y="8789"/>
                </a:cubicBezTo>
                <a:close/>
                <a:moveTo>
                  <a:pt x="1418" y="8988"/>
                </a:moveTo>
                <a:cubicBezTo>
                  <a:pt x="1421" y="9035"/>
                  <a:pt x="1386" y="9055"/>
                  <a:pt x="1347" y="9071"/>
                </a:cubicBezTo>
                <a:cubicBezTo>
                  <a:pt x="1379" y="9049"/>
                  <a:pt x="1404" y="9023"/>
                  <a:pt x="1418" y="8988"/>
                </a:cubicBezTo>
                <a:close/>
                <a:moveTo>
                  <a:pt x="1044" y="9574"/>
                </a:moveTo>
                <a:cubicBezTo>
                  <a:pt x="987" y="9604"/>
                  <a:pt x="903" y="9619"/>
                  <a:pt x="836" y="9607"/>
                </a:cubicBezTo>
                <a:cubicBezTo>
                  <a:pt x="907" y="9610"/>
                  <a:pt x="994" y="9585"/>
                  <a:pt x="1044" y="9574"/>
                </a:cubicBezTo>
                <a:close/>
                <a:moveTo>
                  <a:pt x="15731" y="10505"/>
                </a:moveTo>
                <a:cubicBezTo>
                  <a:pt x="15803" y="10498"/>
                  <a:pt x="15883" y="10544"/>
                  <a:pt x="15943" y="10572"/>
                </a:cubicBezTo>
                <a:cubicBezTo>
                  <a:pt x="15875" y="10555"/>
                  <a:pt x="15817" y="10513"/>
                  <a:pt x="15744" y="10555"/>
                </a:cubicBezTo>
                <a:cubicBezTo>
                  <a:pt x="15752" y="10545"/>
                  <a:pt x="15758" y="10533"/>
                  <a:pt x="15765" y="10522"/>
                </a:cubicBezTo>
                <a:cubicBezTo>
                  <a:pt x="15745" y="10512"/>
                  <a:pt x="15724" y="10507"/>
                  <a:pt x="15702" y="10509"/>
                </a:cubicBezTo>
                <a:cubicBezTo>
                  <a:pt x="15712" y="10506"/>
                  <a:pt x="15721" y="10506"/>
                  <a:pt x="15731" y="10505"/>
                </a:cubicBezTo>
                <a:close/>
                <a:moveTo>
                  <a:pt x="4980" y="3599"/>
                </a:moveTo>
                <a:cubicBezTo>
                  <a:pt x="5002" y="3596"/>
                  <a:pt x="5023" y="3588"/>
                  <a:pt x="5042" y="3575"/>
                </a:cubicBezTo>
                <a:cubicBezTo>
                  <a:pt x="5019" y="3577"/>
                  <a:pt x="4998" y="3585"/>
                  <a:pt x="4980" y="3599"/>
                </a:cubicBezTo>
                <a:close/>
                <a:moveTo>
                  <a:pt x="4938" y="3679"/>
                </a:moveTo>
                <a:cubicBezTo>
                  <a:pt x="4947" y="3648"/>
                  <a:pt x="4936" y="3641"/>
                  <a:pt x="4905" y="3658"/>
                </a:cubicBezTo>
                <a:cubicBezTo>
                  <a:pt x="4916" y="3665"/>
                  <a:pt x="4927" y="3672"/>
                  <a:pt x="4938" y="3679"/>
                </a:cubicBezTo>
                <a:close/>
                <a:moveTo>
                  <a:pt x="4929" y="3637"/>
                </a:moveTo>
                <a:cubicBezTo>
                  <a:pt x="4935" y="3614"/>
                  <a:pt x="4924" y="3609"/>
                  <a:pt x="4896" y="3622"/>
                </a:cubicBezTo>
                <a:cubicBezTo>
                  <a:pt x="4907" y="3627"/>
                  <a:pt x="4918" y="3632"/>
                  <a:pt x="4929" y="3637"/>
                </a:cubicBezTo>
                <a:close/>
                <a:moveTo>
                  <a:pt x="4151" y="3613"/>
                </a:moveTo>
                <a:cubicBezTo>
                  <a:pt x="4174" y="3604"/>
                  <a:pt x="4196" y="3593"/>
                  <a:pt x="4217" y="3581"/>
                </a:cubicBezTo>
                <a:cubicBezTo>
                  <a:pt x="4184" y="3579"/>
                  <a:pt x="4150" y="3585"/>
                  <a:pt x="4122" y="3602"/>
                </a:cubicBezTo>
                <a:cubicBezTo>
                  <a:pt x="4131" y="3606"/>
                  <a:pt x="4141" y="3610"/>
                  <a:pt x="4151" y="3613"/>
                </a:cubicBezTo>
                <a:close/>
                <a:moveTo>
                  <a:pt x="5339" y="3596"/>
                </a:moveTo>
                <a:cubicBezTo>
                  <a:pt x="5350" y="3595"/>
                  <a:pt x="5361" y="3592"/>
                  <a:pt x="5371" y="3587"/>
                </a:cubicBezTo>
                <a:cubicBezTo>
                  <a:pt x="5361" y="3590"/>
                  <a:pt x="5350" y="3593"/>
                  <a:pt x="5339" y="3596"/>
                </a:cubicBezTo>
                <a:close/>
                <a:moveTo>
                  <a:pt x="5321" y="3590"/>
                </a:moveTo>
                <a:cubicBezTo>
                  <a:pt x="5331" y="3589"/>
                  <a:pt x="5341" y="3588"/>
                  <a:pt x="5351" y="3587"/>
                </a:cubicBezTo>
                <a:cubicBezTo>
                  <a:pt x="5341" y="3588"/>
                  <a:pt x="5331" y="3589"/>
                  <a:pt x="5321" y="3590"/>
                </a:cubicBezTo>
                <a:close/>
                <a:moveTo>
                  <a:pt x="17461" y="5208"/>
                </a:moveTo>
                <a:cubicBezTo>
                  <a:pt x="17469" y="5216"/>
                  <a:pt x="17478" y="5219"/>
                  <a:pt x="17490" y="5217"/>
                </a:cubicBezTo>
                <a:cubicBezTo>
                  <a:pt x="17481" y="5214"/>
                  <a:pt x="17471" y="5211"/>
                  <a:pt x="17461" y="5208"/>
                </a:cubicBezTo>
                <a:close/>
                <a:moveTo>
                  <a:pt x="17407" y="5718"/>
                </a:moveTo>
                <a:cubicBezTo>
                  <a:pt x="17398" y="5726"/>
                  <a:pt x="17389" y="5734"/>
                  <a:pt x="17380" y="5742"/>
                </a:cubicBezTo>
                <a:cubicBezTo>
                  <a:pt x="17418" y="5754"/>
                  <a:pt x="17469" y="5778"/>
                  <a:pt x="17502" y="5742"/>
                </a:cubicBezTo>
                <a:cubicBezTo>
                  <a:pt x="17470" y="5733"/>
                  <a:pt x="17434" y="5745"/>
                  <a:pt x="17407" y="5718"/>
                </a:cubicBezTo>
                <a:close/>
                <a:moveTo>
                  <a:pt x="17027" y="5481"/>
                </a:moveTo>
                <a:cubicBezTo>
                  <a:pt x="17059" y="5418"/>
                  <a:pt x="16911" y="5408"/>
                  <a:pt x="16879" y="5427"/>
                </a:cubicBezTo>
                <a:cubicBezTo>
                  <a:pt x="16895" y="5499"/>
                  <a:pt x="16984" y="5529"/>
                  <a:pt x="17045" y="5493"/>
                </a:cubicBezTo>
                <a:cubicBezTo>
                  <a:pt x="17039" y="5489"/>
                  <a:pt x="17033" y="5485"/>
                  <a:pt x="17027" y="5481"/>
                </a:cubicBezTo>
                <a:close/>
                <a:moveTo>
                  <a:pt x="16912" y="5318"/>
                </a:moveTo>
                <a:cubicBezTo>
                  <a:pt x="16889" y="5296"/>
                  <a:pt x="16842" y="5313"/>
                  <a:pt x="16820" y="5327"/>
                </a:cubicBezTo>
                <a:cubicBezTo>
                  <a:pt x="16851" y="5339"/>
                  <a:pt x="16884" y="5339"/>
                  <a:pt x="16912" y="5318"/>
                </a:cubicBezTo>
                <a:close/>
                <a:moveTo>
                  <a:pt x="16870" y="3973"/>
                </a:moveTo>
                <a:cubicBezTo>
                  <a:pt x="16854" y="3954"/>
                  <a:pt x="16826" y="3957"/>
                  <a:pt x="16808" y="3970"/>
                </a:cubicBezTo>
                <a:cubicBezTo>
                  <a:pt x="16828" y="3976"/>
                  <a:pt x="16849" y="3977"/>
                  <a:pt x="16870" y="3973"/>
                </a:cubicBezTo>
                <a:close/>
                <a:moveTo>
                  <a:pt x="16659" y="5478"/>
                </a:moveTo>
                <a:cubicBezTo>
                  <a:pt x="16627" y="5478"/>
                  <a:pt x="16597" y="5492"/>
                  <a:pt x="16564" y="5493"/>
                </a:cubicBezTo>
                <a:cubicBezTo>
                  <a:pt x="16569" y="5582"/>
                  <a:pt x="16657" y="5625"/>
                  <a:pt x="16733" y="5582"/>
                </a:cubicBezTo>
                <a:cubicBezTo>
                  <a:pt x="16853" y="5514"/>
                  <a:pt x="16712" y="5491"/>
                  <a:pt x="16659" y="5478"/>
                </a:cubicBezTo>
                <a:close/>
                <a:moveTo>
                  <a:pt x="16561" y="5766"/>
                </a:moveTo>
                <a:cubicBezTo>
                  <a:pt x="16556" y="5792"/>
                  <a:pt x="16566" y="5793"/>
                  <a:pt x="16591" y="5769"/>
                </a:cubicBezTo>
                <a:cubicBezTo>
                  <a:pt x="16581" y="5768"/>
                  <a:pt x="16571" y="5767"/>
                  <a:pt x="16561" y="5766"/>
                </a:cubicBezTo>
                <a:close/>
                <a:moveTo>
                  <a:pt x="16507" y="5766"/>
                </a:moveTo>
                <a:cubicBezTo>
                  <a:pt x="16503" y="5789"/>
                  <a:pt x="16513" y="5789"/>
                  <a:pt x="16538" y="5766"/>
                </a:cubicBezTo>
                <a:cubicBezTo>
                  <a:pt x="16528" y="5766"/>
                  <a:pt x="16517" y="5766"/>
                  <a:pt x="16507" y="5766"/>
                </a:cubicBezTo>
                <a:close/>
                <a:moveTo>
                  <a:pt x="16155" y="4611"/>
                </a:moveTo>
                <a:cubicBezTo>
                  <a:pt x="16138" y="4616"/>
                  <a:pt x="16104" y="4597"/>
                  <a:pt x="16095" y="4584"/>
                </a:cubicBezTo>
                <a:cubicBezTo>
                  <a:pt x="16079" y="4626"/>
                  <a:pt x="16131" y="4636"/>
                  <a:pt x="16155" y="4611"/>
                </a:cubicBezTo>
                <a:close/>
                <a:moveTo>
                  <a:pt x="15959" y="4742"/>
                </a:moveTo>
                <a:cubicBezTo>
                  <a:pt x="15944" y="4733"/>
                  <a:pt x="15939" y="4738"/>
                  <a:pt x="15926" y="4751"/>
                </a:cubicBezTo>
                <a:cubicBezTo>
                  <a:pt x="15937" y="4748"/>
                  <a:pt x="15948" y="4745"/>
                  <a:pt x="15959" y="4742"/>
                </a:cubicBezTo>
                <a:close/>
                <a:moveTo>
                  <a:pt x="15863" y="4685"/>
                </a:moveTo>
                <a:cubicBezTo>
                  <a:pt x="15846" y="4670"/>
                  <a:pt x="15747" y="4621"/>
                  <a:pt x="15750" y="4679"/>
                </a:cubicBezTo>
                <a:cubicBezTo>
                  <a:pt x="15750" y="4693"/>
                  <a:pt x="15771" y="4695"/>
                  <a:pt x="15780" y="4699"/>
                </a:cubicBezTo>
                <a:cubicBezTo>
                  <a:pt x="15799" y="4709"/>
                  <a:pt x="15770" y="4756"/>
                  <a:pt x="15765" y="4768"/>
                </a:cubicBezTo>
                <a:cubicBezTo>
                  <a:pt x="15796" y="4768"/>
                  <a:pt x="15827" y="4768"/>
                  <a:pt x="15858" y="4768"/>
                </a:cubicBezTo>
                <a:cubicBezTo>
                  <a:pt x="15847" y="4776"/>
                  <a:pt x="15836" y="4784"/>
                  <a:pt x="15825" y="4792"/>
                </a:cubicBezTo>
                <a:cubicBezTo>
                  <a:pt x="15859" y="4795"/>
                  <a:pt x="15924" y="4825"/>
                  <a:pt x="15938" y="4774"/>
                </a:cubicBezTo>
                <a:cubicBezTo>
                  <a:pt x="15905" y="4777"/>
                  <a:pt x="15874" y="4763"/>
                  <a:pt x="15846" y="4748"/>
                </a:cubicBezTo>
                <a:cubicBezTo>
                  <a:pt x="15881" y="4744"/>
                  <a:pt x="15910" y="4701"/>
                  <a:pt x="15863" y="4685"/>
                </a:cubicBezTo>
                <a:close/>
                <a:moveTo>
                  <a:pt x="15804" y="4026"/>
                </a:moveTo>
                <a:cubicBezTo>
                  <a:pt x="15842" y="3966"/>
                  <a:pt x="15725" y="3977"/>
                  <a:pt x="15645" y="4081"/>
                </a:cubicBezTo>
                <a:cubicBezTo>
                  <a:pt x="15630" y="4101"/>
                  <a:pt x="15598" y="4154"/>
                  <a:pt x="15654" y="4153"/>
                </a:cubicBezTo>
                <a:cubicBezTo>
                  <a:pt x="15729" y="4151"/>
                  <a:pt x="15764" y="4077"/>
                  <a:pt x="15804" y="4026"/>
                </a:cubicBezTo>
                <a:close/>
                <a:moveTo>
                  <a:pt x="15629" y="4691"/>
                </a:moveTo>
                <a:cubicBezTo>
                  <a:pt x="15565" y="4669"/>
                  <a:pt x="15502" y="4746"/>
                  <a:pt x="15555" y="4798"/>
                </a:cubicBezTo>
                <a:cubicBezTo>
                  <a:pt x="15622" y="4865"/>
                  <a:pt x="15624" y="4730"/>
                  <a:pt x="15629" y="4691"/>
                </a:cubicBezTo>
                <a:close/>
                <a:moveTo>
                  <a:pt x="15264" y="3646"/>
                </a:moveTo>
                <a:cubicBezTo>
                  <a:pt x="15246" y="3624"/>
                  <a:pt x="15184" y="3662"/>
                  <a:pt x="15169" y="3673"/>
                </a:cubicBezTo>
                <a:cubicBezTo>
                  <a:pt x="15202" y="3716"/>
                  <a:pt x="15237" y="3668"/>
                  <a:pt x="15264" y="3646"/>
                </a:cubicBezTo>
                <a:close/>
                <a:moveTo>
                  <a:pt x="15127" y="3854"/>
                </a:moveTo>
                <a:cubicBezTo>
                  <a:pt x="15152" y="3863"/>
                  <a:pt x="15174" y="3851"/>
                  <a:pt x="15183" y="3827"/>
                </a:cubicBezTo>
                <a:cubicBezTo>
                  <a:pt x="15159" y="3821"/>
                  <a:pt x="15139" y="3833"/>
                  <a:pt x="15127" y="3854"/>
                </a:cubicBezTo>
                <a:close/>
                <a:moveTo>
                  <a:pt x="15142" y="3584"/>
                </a:moveTo>
                <a:cubicBezTo>
                  <a:pt x="15131" y="3586"/>
                  <a:pt x="15120" y="3588"/>
                  <a:pt x="15109" y="3590"/>
                </a:cubicBezTo>
                <a:cubicBezTo>
                  <a:pt x="15122" y="3594"/>
                  <a:pt x="15133" y="3592"/>
                  <a:pt x="15142" y="3584"/>
                </a:cubicBezTo>
                <a:close/>
                <a:moveTo>
                  <a:pt x="15118" y="3711"/>
                </a:moveTo>
                <a:cubicBezTo>
                  <a:pt x="15184" y="3706"/>
                  <a:pt x="15147" y="3633"/>
                  <a:pt x="15094" y="3688"/>
                </a:cubicBezTo>
                <a:cubicBezTo>
                  <a:pt x="15130" y="3671"/>
                  <a:pt x="15138" y="3679"/>
                  <a:pt x="15118" y="3711"/>
                </a:cubicBezTo>
                <a:close/>
                <a:moveTo>
                  <a:pt x="15041" y="3554"/>
                </a:moveTo>
                <a:cubicBezTo>
                  <a:pt x="15064" y="3548"/>
                  <a:pt x="15082" y="3531"/>
                  <a:pt x="15091" y="3510"/>
                </a:cubicBezTo>
                <a:cubicBezTo>
                  <a:pt x="15067" y="3513"/>
                  <a:pt x="15048" y="3530"/>
                  <a:pt x="15041" y="3554"/>
                </a:cubicBezTo>
                <a:close/>
                <a:moveTo>
                  <a:pt x="15029" y="5807"/>
                </a:moveTo>
                <a:cubicBezTo>
                  <a:pt x="15010" y="5840"/>
                  <a:pt x="15052" y="5869"/>
                  <a:pt x="15017" y="5897"/>
                </a:cubicBezTo>
                <a:cubicBezTo>
                  <a:pt x="15069" y="5910"/>
                  <a:pt x="15112" y="5855"/>
                  <a:pt x="15158" y="5894"/>
                </a:cubicBezTo>
                <a:cubicBezTo>
                  <a:pt x="15190" y="5921"/>
                  <a:pt x="15270" y="5864"/>
                  <a:pt x="15298" y="5849"/>
                </a:cubicBezTo>
                <a:cubicBezTo>
                  <a:pt x="15412" y="5787"/>
                  <a:pt x="15522" y="5749"/>
                  <a:pt x="15626" y="5671"/>
                </a:cubicBezTo>
                <a:cubicBezTo>
                  <a:pt x="15531" y="5600"/>
                  <a:pt x="15421" y="5693"/>
                  <a:pt x="15320" y="5684"/>
                </a:cubicBezTo>
                <a:cubicBezTo>
                  <a:pt x="15265" y="5679"/>
                  <a:pt x="15241" y="5665"/>
                  <a:pt x="15192" y="5710"/>
                </a:cubicBezTo>
                <a:cubicBezTo>
                  <a:pt x="15141" y="5757"/>
                  <a:pt x="15089" y="5774"/>
                  <a:pt x="15029" y="5807"/>
                </a:cubicBezTo>
                <a:close/>
                <a:moveTo>
                  <a:pt x="14887" y="2545"/>
                </a:moveTo>
                <a:cubicBezTo>
                  <a:pt x="14861" y="2539"/>
                  <a:pt x="14744" y="2566"/>
                  <a:pt x="14758" y="2606"/>
                </a:cubicBezTo>
                <a:cubicBezTo>
                  <a:pt x="14777" y="2659"/>
                  <a:pt x="14917" y="2592"/>
                  <a:pt x="14887" y="2545"/>
                </a:cubicBezTo>
                <a:close/>
                <a:moveTo>
                  <a:pt x="14812" y="2628"/>
                </a:moveTo>
                <a:cubicBezTo>
                  <a:pt x="14778" y="2634"/>
                  <a:pt x="14742" y="2636"/>
                  <a:pt x="14727" y="2672"/>
                </a:cubicBezTo>
                <a:cubicBezTo>
                  <a:pt x="14762" y="2676"/>
                  <a:pt x="14797" y="2662"/>
                  <a:pt x="14812" y="2628"/>
                </a:cubicBezTo>
                <a:close/>
                <a:moveTo>
                  <a:pt x="14899" y="5392"/>
                </a:moveTo>
                <a:cubicBezTo>
                  <a:pt x="14910" y="5456"/>
                  <a:pt x="14808" y="5504"/>
                  <a:pt x="14797" y="5564"/>
                </a:cubicBezTo>
                <a:cubicBezTo>
                  <a:pt x="14783" y="5645"/>
                  <a:pt x="15029" y="5553"/>
                  <a:pt x="15054" y="5541"/>
                </a:cubicBezTo>
                <a:cubicBezTo>
                  <a:pt x="15159" y="5489"/>
                  <a:pt x="15251" y="5425"/>
                  <a:pt x="15366" y="5390"/>
                </a:cubicBezTo>
                <a:cubicBezTo>
                  <a:pt x="15429" y="5372"/>
                  <a:pt x="15425" y="5331"/>
                  <a:pt x="15478" y="5300"/>
                </a:cubicBezTo>
                <a:cubicBezTo>
                  <a:pt x="15528" y="5271"/>
                  <a:pt x="15583" y="5284"/>
                  <a:pt x="15632" y="5258"/>
                </a:cubicBezTo>
                <a:cubicBezTo>
                  <a:pt x="15635" y="5282"/>
                  <a:pt x="15621" y="5299"/>
                  <a:pt x="15599" y="5306"/>
                </a:cubicBezTo>
                <a:cubicBezTo>
                  <a:pt x="15631" y="5332"/>
                  <a:pt x="15681" y="5326"/>
                  <a:pt x="15716" y="5343"/>
                </a:cubicBezTo>
                <a:cubicBezTo>
                  <a:pt x="15775" y="5371"/>
                  <a:pt x="15551" y="5406"/>
                  <a:pt x="15720" y="5418"/>
                </a:cubicBezTo>
                <a:cubicBezTo>
                  <a:pt x="15776" y="5422"/>
                  <a:pt x="15805" y="5430"/>
                  <a:pt x="15855" y="5454"/>
                </a:cubicBezTo>
                <a:cubicBezTo>
                  <a:pt x="15987" y="5515"/>
                  <a:pt x="16093" y="5430"/>
                  <a:pt x="16225" y="5398"/>
                </a:cubicBezTo>
                <a:cubicBezTo>
                  <a:pt x="16218" y="5361"/>
                  <a:pt x="16179" y="5357"/>
                  <a:pt x="16148" y="5353"/>
                </a:cubicBezTo>
                <a:cubicBezTo>
                  <a:pt x="16173" y="5357"/>
                  <a:pt x="16193" y="5344"/>
                  <a:pt x="16199" y="5320"/>
                </a:cubicBezTo>
                <a:cubicBezTo>
                  <a:pt x="16171" y="5321"/>
                  <a:pt x="16170" y="5300"/>
                  <a:pt x="16148" y="5291"/>
                </a:cubicBezTo>
                <a:cubicBezTo>
                  <a:pt x="16125" y="5282"/>
                  <a:pt x="16103" y="5306"/>
                  <a:pt x="16081" y="5306"/>
                </a:cubicBezTo>
                <a:cubicBezTo>
                  <a:pt x="16009" y="5306"/>
                  <a:pt x="15943" y="5317"/>
                  <a:pt x="15870" y="5320"/>
                </a:cubicBezTo>
                <a:cubicBezTo>
                  <a:pt x="15903" y="5265"/>
                  <a:pt x="15988" y="5309"/>
                  <a:pt x="15978" y="5235"/>
                </a:cubicBezTo>
                <a:cubicBezTo>
                  <a:pt x="15974" y="5199"/>
                  <a:pt x="16076" y="5165"/>
                  <a:pt x="15955" y="5089"/>
                </a:cubicBezTo>
                <a:cubicBezTo>
                  <a:pt x="15931" y="5074"/>
                  <a:pt x="15891" y="5090"/>
                  <a:pt x="15875" y="5072"/>
                </a:cubicBezTo>
                <a:cubicBezTo>
                  <a:pt x="15850" y="5041"/>
                  <a:pt x="15828" y="5040"/>
                  <a:pt x="15795" y="5021"/>
                </a:cubicBezTo>
                <a:cubicBezTo>
                  <a:pt x="15766" y="5004"/>
                  <a:pt x="15785" y="4963"/>
                  <a:pt x="15765" y="4953"/>
                </a:cubicBezTo>
                <a:cubicBezTo>
                  <a:pt x="15732" y="4937"/>
                  <a:pt x="15664" y="4940"/>
                  <a:pt x="15626" y="4934"/>
                </a:cubicBezTo>
                <a:cubicBezTo>
                  <a:pt x="15643" y="4906"/>
                  <a:pt x="15605" y="4863"/>
                  <a:pt x="15579" y="4857"/>
                </a:cubicBezTo>
                <a:cubicBezTo>
                  <a:pt x="15545" y="4851"/>
                  <a:pt x="15484" y="4925"/>
                  <a:pt x="15448" y="4934"/>
                </a:cubicBezTo>
                <a:cubicBezTo>
                  <a:pt x="15426" y="4897"/>
                  <a:pt x="15484" y="4871"/>
                  <a:pt x="15430" y="4848"/>
                </a:cubicBezTo>
                <a:cubicBezTo>
                  <a:pt x="15447" y="4832"/>
                  <a:pt x="15477" y="4834"/>
                  <a:pt x="15492" y="4816"/>
                </a:cubicBezTo>
                <a:cubicBezTo>
                  <a:pt x="15507" y="4798"/>
                  <a:pt x="15498" y="4771"/>
                  <a:pt x="15513" y="4753"/>
                </a:cubicBezTo>
                <a:cubicBezTo>
                  <a:pt x="15492" y="4740"/>
                  <a:pt x="15471" y="4740"/>
                  <a:pt x="15451" y="4753"/>
                </a:cubicBezTo>
                <a:cubicBezTo>
                  <a:pt x="15500" y="4694"/>
                  <a:pt x="15389" y="4725"/>
                  <a:pt x="15367" y="4736"/>
                </a:cubicBezTo>
                <a:cubicBezTo>
                  <a:pt x="15253" y="4789"/>
                  <a:pt x="15097" y="4979"/>
                  <a:pt x="15004" y="5071"/>
                </a:cubicBezTo>
                <a:cubicBezTo>
                  <a:pt x="14967" y="5108"/>
                  <a:pt x="14920" y="5136"/>
                  <a:pt x="14891" y="5181"/>
                </a:cubicBezTo>
                <a:cubicBezTo>
                  <a:pt x="14866" y="5219"/>
                  <a:pt x="14885" y="5280"/>
                  <a:pt x="14832" y="5297"/>
                </a:cubicBezTo>
                <a:cubicBezTo>
                  <a:pt x="14718" y="5332"/>
                  <a:pt x="14588" y="5339"/>
                  <a:pt x="14501" y="5433"/>
                </a:cubicBezTo>
                <a:cubicBezTo>
                  <a:pt x="14542" y="5486"/>
                  <a:pt x="14612" y="5442"/>
                  <a:pt x="14661" y="5429"/>
                </a:cubicBezTo>
                <a:cubicBezTo>
                  <a:pt x="14741" y="5408"/>
                  <a:pt x="14822" y="5435"/>
                  <a:pt x="14899" y="5392"/>
                </a:cubicBezTo>
                <a:close/>
                <a:moveTo>
                  <a:pt x="13509" y="2779"/>
                </a:moveTo>
                <a:cubicBezTo>
                  <a:pt x="13530" y="2796"/>
                  <a:pt x="13690" y="2783"/>
                  <a:pt x="13652" y="2833"/>
                </a:cubicBezTo>
                <a:cubicBezTo>
                  <a:pt x="13726" y="2801"/>
                  <a:pt x="13713" y="2867"/>
                  <a:pt x="13746" y="2908"/>
                </a:cubicBezTo>
                <a:cubicBezTo>
                  <a:pt x="13797" y="2970"/>
                  <a:pt x="13815" y="2989"/>
                  <a:pt x="13779" y="3070"/>
                </a:cubicBezTo>
                <a:cubicBezTo>
                  <a:pt x="13892" y="3097"/>
                  <a:pt x="13979" y="3082"/>
                  <a:pt x="14088" y="3026"/>
                </a:cubicBezTo>
                <a:cubicBezTo>
                  <a:pt x="14026" y="2967"/>
                  <a:pt x="14116" y="2937"/>
                  <a:pt x="14159" y="2913"/>
                </a:cubicBezTo>
                <a:cubicBezTo>
                  <a:pt x="14137" y="2929"/>
                  <a:pt x="14116" y="2945"/>
                  <a:pt x="14094" y="2960"/>
                </a:cubicBezTo>
                <a:cubicBezTo>
                  <a:pt x="14164" y="3055"/>
                  <a:pt x="14395" y="2947"/>
                  <a:pt x="14444" y="2942"/>
                </a:cubicBezTo>
                <a:cubicBezTo>
                  <a:pt x="14461" y="2940"/>
                  <a:pt x="14593" y="2922"/>
                  <a:pt x="14507" y="2913"/>
                </a:cubicBezTo>
                <a:cubicBezTo>
                  <a:pt x="14525" y="2898"/>
                  <a:pt x="14546" y="2892"/>
                  <a:pt x="14569" y="2895"/>
                </a:cubicBezTo>
                <a:cubicBezTo>
                  <a:pt x="14558" y="2888"/>
                  <a:pt x="14547" y="2881"/>
                  <a:pt x="14536" y="2874"/>
                </a:cubicBezTo>
                <a:cubicBezTo>
                  <a:pt x="14560" y="2868"/>
                  <a:pt x="14592" y="2870"/>
                  <a:pt x="14612" y="2852"/>
                </a:cubicBezTo>
                <a:cubicBezTo>
                  <a:pt x="14638" y="2830"/>
                  <a:pt x="14641" y="2795"/>
                  <a:pt x="14599" y="2791"/>
                </a:cubicBezTo>
                <a:cubicBezTo>
                  <a:pt x="14690" y="2797"/>
                  <a:pt x="14769" y="2757"/>
                  <a:pt x="14797" y="2666"/>
                </a:cubicBezTo>
                <a:cubicBezTo>
                  <a:pt x="14748" y="2693"/>
                  <a:pt x="14689" y="2688"/>
                  <a:pt x="14637" y="2708"/>
                </a:cubicBezTo>
                <a:cubicBezTo>
                  <a:pt x="14664" y="2693"/>
                  <a:pt x="14705" y="2644"/>
                  <a:pt x="14649" y="2637"/>
                </a:cubicBezTo>
                <a:cubicBezTo>
                  <a:pt x="14674" y="2640"/>
                  <a:pt x="14693" y="2627"/>
                  <a:pt x="14694" y="2601"/>
                </a:cubicBezTo>
                <a:cubicBezTo>
                  <a:pt x="14605" y="2574"/>
                  <a:pt x="14523" y="2597"/>
                  <a:pt x="14438" y="2628"/>
                </a:cubicBezTo>
                <a:cubicBezTo>
                  <a:pt x="14452" y="2572"/>
                  <a:pt x="14552" y="2560"/>
                  <a:pt x="14597" y="2549"/>
                </a:cubicBezTo>
                <a:cubicBezTo>
                  <a:pt x="14686" y="2528"/>
                  <a:pt x="14772" y="2501"/>
                  <a:pt x="14863" y="2485"/>
                </a:cubicBezTo>
                <a:cubicBezTo>
                  <a:pt x="14852" y="2445"/>
                  <a:pt x="14812" y="2458"/>
                  <a:pt x="14783" y="2465"/>
                </a:cubicBezTo>
                <a:cubicBezTo>
                  <a:pt x="14833" y="2403"/>
                  <a:pt x="14943" y="2455"/>
                  <a:pt x="14999" y="2402"/>
                </a:cubicBezTo>
                <a:cubicBezTo>
                  <a:pt x="15039" y="2364"/>
                  <a:pt x="14896" y="2341"/>
                  <a:pt x="14872" y="2352"/>
                </a:cubicBezTo>
                <a:cubicBezTo>
                  <a:pt x="14919" y="2334"/>
                  <a:pt x="14908" y="2333"/>
                  <a:pt x="14886" y="2336"/>
                </a:cubicBezTo>
                <a:cubicBezTo>
                  <a:pt x="14922" y="2325"/>
                  <a:pt x="14956" y="2309"/>
                  <a:pt x="14982" y="2283"/>
                </a:cubicBezTo>
                <a:cubicBezTo>
                  <a:pt x="14914" y="2264"/>
                  <a:pt x="14849" y="2301"/>
                  <a:pt x="14782" y="2301"/>
                </a:cubicBezTo>
                <a:cubicBezTo>
                  <a:pt x="14707" y="2301"/>
                  <a:pt x="14634" y="2324"/>
                  <a:pt x="14560" y="2331"/>
                </a:cubicBezTo>
                <a:cubicBezTo>
                  <a:pt x="14578" y="2347"/>
                  <a:pt x="14598" y="2355"/>
                  <a:pt x="14622" y="2355"/>
                </a:cubicBezTo>
                <a:cubicBezTo>
                  <a:pt x="14536" y="2357"/>
                  <a:pt x="14636" y="2364"/>
                  <a:pt x="14652" y="2365"/>
                </a:cubicBezTo>
                <a:lnTo>
                  <a:pt x="14790" y="2356"/>
                </a:lnTo>
                <a:cubicBezTo>
                  <a:pt x="14671" y="2385"/>
                  <a:pt x="14590" y="2356"/>
                  <a:pt x="14518" y="2399"/>
                </a:cubicBezTo>
                <a:cubicBezTo>
                  <a:pt x="14516" y="2304"/>
                  <a:pt x="14387" y="2325"/>
                  <a:pt x="14337" y="2349"/>
                </a:cubicBezTo>
                <a:cubicBezTo>
                  <a:pt x="14367" y="2361"/>
                  <a:pt x="14398" y="2357"/>
                  <a:pt x="14426" y="2346"/>
                </a:cubicBezTo>
                <a:cubicBezTo>
                  <a:pt x="14355" y="2394"/>
                  <a:pt x="14270" y="2307"/>
                  <a:pt x="14121" y="2387"/>
                </a:cubicBezTo>
                <a:cubicBezTo>
                  <a:pt x="14143" y="2399"/>
                  <a:pt x="14165" y="2412"/>
                  <a:pt x="14186" y="2426"/>
                </a:cubicBezTo>
                <a:cubicBezTo>
                  <a:pt x="14160" y="2463"/>
                  <a:pt x="14118" y="2437"/>
                  <a:pt x="14086" y="2428"/>
                </a:cubicBezTo>
                <a:cubicBezTo>
                  <a:pt x="14035" y="2412"/>
                  <a:pt x="13983" y="2444"/>
                  <a:pt x="13934" y="2456"/>
                </a:cubicBezTo>
                <a:cubicBezTo>
                  <a:pt x="14065" y="2555"/>
                  <a:pt x="14103" y="2499"/>
                  <a:pt x="14156" y="2493"/>
                </a:cubicBezTo>
                <a:cubicBezTo>
                  <a:pt x="14186" y="2490"/>
                  <a:pt x="14190" y="2538"/>
                  <a:pt x="14231" y="2533"/>
                </a:cubicBezTo>
                <a:cubicBezTo>
                  <a:pt x="14173" y="2563"/>
                  <a:pt x="14179" y="2479"/>
                  <a:pt x="14061" y="2545"/>
                </a:cubicBezTo>
                <a:cubicBezTo>
                  <a:pt x="14150" y="2550"/>
                  <a:pt x="14073" y="2637"/>
                  <a:pt x="14017" y="2631"/>
                </a:cubicBezTo>
                <a:cubicBezTo>
                  <a:pt x="14041" y="2626"/>
                  <a:pt x="14060" y="2608"/>
                  <a:pt x="14064" y="2583"/>
                </a:cubicBezTo>
                <a:cubicBezTo>
                  <a:pt x="13989" y="2590"/>
                  <a:pt x="14028" y="2635"/>
                  <a:pt x="13978" y="2659"/>
                </a:cubicBezTo>
                <a:cubicBezTo>
                  <a:pt x="13924" y="2685"/>
                  <a:pt x="13802" y="2690"/>
                  <a:pt x="13744" y="2675"/>
                </a:cubicBezTo>
                <a:cubicBezTo>
                  <a:pt x="13779" y="2663"/>
                  <a:pt x="13751" y="2647"/>
                  <a:pt x="13739" y="2605"/>
                </a:cubicBezTo>
                <a:cubicBezTo>
                  <a:pt x="13720" y="2537"/>
                  <a:pt x="13593" y="2586"/>
                  <a:pt x="13553" y="2604"/>
                </a:cubicBezTo>
                <a:cubicBezTo>
                  <a:pt x="13523" y="2618"/>
                  <a:pt x="13437" y="2642"/>
                  <a:pt x="13441" y="2687"/>
                </a:cubicBezTo>
                <a:cubicBezTo>
                  <a:pt x="13445" y="2740"/>
                  <a:pt x="13534" y="2718"/>
                  <a:pt x="13542" y="2770"/>
                </a:cubicBezTo>
                <a:cubicBezTo>
                  <a:pt x="13531" y="2773"/>
                  <a:pt x="13520" y="2776"/>
                  <a:pt x="13509" y="2779"/>
                </a:cubicBezTo>
                <a:close/>
                <a:moveTo>
                  <a:pt x="12761" y="2462"/>
                </a:moveTo>
                <a:cubicBezTo>
                  <a:pt x="12807" y="2455"/>
                  <a:pt x="12852" y="2486"/>
                  <a:pt x="12886" y="2512"/>
                </a:cubicBezTo>
                <a:cubicBezTo>
                  <a:pt x="12877" y="2522"/>
                  <a:pt x="12868" y="2532"/>
                  <a:pt x="12859" y="2542"/>
                </a:cubicBezTo>
                <a:cubicBezTo>
                  <a:pt x="12918" y="2536"/>
                  <a:pt x="12878" y="2622"/>
                  <a:pt x="12918" y="2629"/>
                </a:cubicBezTo>
                <a:cubicBezTo>
                  <a:pt x="12975" y="2640"/>
                  <a:pt x="13032" y="2586"/>
                  <a:pt x="13079" y="2564"/>
                </a:cubicBezTo>
                <a:cubicBezTo>
                  <a:pt x="13110" y="2549"/>
                  <a:pt x="13377" y="2468"/>
                  <a:pt x="13297" y="2409"/>
                </a:cubicBezTo>
                <a:cubicBezTo>
                  <a:pt x="13197" y="2334"/>
                  <a:pt x="12843" y="2364"/>
                  <a:pt x="12761" y="2462"/>
                </a:cubicBezTo>
                <a:close/>
                <a:moveTo>
                  <a:pt x="12654" y="2432"/>
                </a:moveTo>
                <a:cubicBezTo>
                  <a:pt x="12637" y="2402"/>
                  <a:pt x="12604" y="2424"/>
                  <a:pt x="12589" y="2441"/>
                </a:cubicBezTo>
                <a:cubicBezTo>
                  <a:pt x="12611" y="2440"/>
                  <a:pt x="12633" y="2437"/>
                  <a:pt x="12654" y="2432"/>
                </a:cubicBezTo>
                <a:close/>
                <a:moveTo>
                  <a:pt x="14100" y="3602"/>
                </a:moveTo>
                <a:cubicBezTo>
                  <a:pt x="14061" y="3566"/>
                  <a:pt x="13938" y="3595"/>
                  <a:pt x="13955" y="3661"/>
                </a:cubicBezTo>
                <a:cubicBezTo>
                  <a:pt x="13987" y="3649"/>
                  <a:pt x="14003" y="3599"/>
                  <a:pt x="14043" y="3613"/>
                </a:cubicBezTo>
                <a:cubicBezTo>
                  <a:pt x="14026" y="3632"/>
                  <a:pt x="14013" y="3653"/>
                  <a:pt x="14002" y="3676"/>
                </a:cubicBezTo>
                <a:cubicBezTo>
                  <a:pt x="14042" y="3665"/>
                  <a:pt x="14100" y="3654"/>
                  <a:pt x="14100" y="3602"/>
                </a:cubicBezTo>
                <a:close/>
                <a:moveTo>
                  <a:pt x="13946" y="3608"/>
                </a:moveTo>
                <a:cubicBezTo>
                  <a:pt x="13904" y="3612"/>
                  <a:pt x="13859" y="3604"/>
                  <a:pt x="13818" y="3599"/>
                </a:cubicBezTo>
                <a:cubicBezTo>
                  <a:pt x="13842" y="3666"/>
                  <a:pt x="13912" y="3670"/>
                  <a:pt x="13946" y="3608"/>
                </a:cubicBezTo>
                <a:close/>
                <a:moveTo>
                  <a:pt x="13295" y="3275"/>
                </a:moveTo>
                <a:cubicBezTo>
                  <a:pt x="13266" y="3271"/>
                  <a:pt x="13234" y="3281"/>
                  <a:pt x="13227" y="3314"/>
                </a:cubicBezTo>
                <a:cubicBezTo>
                  <a:pt x="13247" y="3323"/>
                  <a:pt x="13268" y="3328"/>
                  <a:pt x="13290" y="3328"/>
                </a:cubicBezTo>
                <a:cubicBezTo>
                  <a:pt x="13284" y="3302"/>
                  <a:pt x="13299" y="3288"/>
                  <a:pt x="13325" y="3296"/>
                </a:cubicBezTo>
                <a:cubicBezTo>
                  <a:pt x="13315" y="3289"/>
                  <a:pt x="13305" y="3282"/>
                  <a:pt x="13295" y="3275"/>
                </a:cubicBezTo>
                <a:close/>
                <a:moveTo>
                  <a:pt x="13548" y="3940"/>
                </a:moveTo>
                <a:cubicBezTo>
                  <a:pt x="13619" y="3923"/>
                  <a:pt x="13694" y="3912"/>
                  <a:pt x="13759" y="3876"/>
                </a:cubicBezTo>
                <a:cubicBezTo>
                  <a:pt x="13822" y="3842"/>
                  <a:pt x="13899" y="3863"/>
                  <a:pt x="13958" y="3818"/>
                </a:cubicBezTo>
                <a:cubicBezTo>
                  <a:pt x="13918" y="3785"/>
                  <a:pt x="13874" y="3841"/>
                  <a:pt x="13833" y="3809"/>
                </a:cubicBezTo>
                <a:cubicBezTo>
                  <a:pt x="13853" y="3783"/>
                  <a:pt x="13854" y="3748"/>
                  <a:pt x="13871" y="3720"/>
                </a:cubicBezTo>
                <a:cubicBezTo>
                  <a:pt x="13844" y="3711"/>
                  <a:pt x="13821" y="3726"/>
                  <a:pt x="13809" y="3750"/>
                </a:cubicBezTo>
                <a:cubicBezTo>
                  <a:pt x="13821" y="3701"/>
                  <a:pt x="13879" y="3688"/>
                  <a:pt x="13821" y="3643"/>
                </a:cubicBezTo>
                <a:cubicBezTo>
                  <a:pt x="13801" y="3628"/>
                  <a:pt x="13777" y="3623"/>
                  <a:pt x="13758" y="3609"/>
                </a:cubicBezTo>
                <a:cubicBezTo>
                  <a:pt x="13730" y="3589"/>
                  <a:pt x="13736" y="3543"/>
                  <a:pt x="13696" y="3578"/>
                </a:cubicBezTo>
                <a:cubicBezTo>
                  <a:pt x="13769" y="3466"/>
                  <a:pt x="13370" y="3529"/>
                  <a:pt x="13473" y="3622"/>
                </a:cubicBezTo>
                <a:cubicBezTo>
                  <a:pt x="13436" y="3591"/>
                  <a:pt x="13312" y="3620"/>
                  <a:pt x="13372" y="3670"/>
                </a:cubicBezTo>
                <a:cubicBezTo>
                  <a:pt x="13272" y="3713"/>
                  <a:pt x="13127" y="3691"/>
                  <a:pt x="13037" y="3748"/>
                </a:cubicBezTo>
                <a:cubicBezTo>
                  <a:pt x="13012" y="3765"/>
                  <a:pt x="13012" y="3817"/>
                  <a:pt x="13050" y="3814"/>
                </a:cubicBezTo>
                <a:cubicBezTo>
                  <a:pt x="13083" y="3811"/>
                  <a:pt x="13119" y="3785"/>
                  <a:pt x="13153" y="3792"/>
                </a:cubicBezTo>
                <a:cubicBezTo>
                  <a:pt x="13143" y="3799"/>
                  <a:pt x="13133" y="3807"/>
                  <a:pt x="13123" y="3815"/>
                </a:cubicBezTo>
                <a:cubicBezTo>
                  <a:pt x="13168" y="3845"/>
                  <a:pt x="13202" y="3847"/>
                  <a:pt x="13248" y="3818"/>
                </a:cubicBezTo>
                <a:cubicBezTo>
                  <a:pt x="13190" y="3873"/>
                  <a:pt x="13322" y="3862"/>
                  <a:pt x="13335" y="3886"/>
                </a:cubicBezTo>
                <a:cubicBezTo>
                  <a:pt x="13359" y="3930"/>
                  <a:pt x="13498" y="3916"/>
                  <a:pt x="13548" y="3940"/>
                </a:cubicBezTo>
                <a:close/>
                <a:moveTo>
                  <a:pt x="12892" y="3789"/>
                </a:moveTo>
                <a:cubicBezTo>
                  <a:pt x="12913" y="3776"/>
                  <a:pt x="12936" y="3732"/>
                  <a:pt x="12891" y="3742"/>
                </a:cubicBezTo>
                <a:cubicBezTo>
                  <a:pt x="12862" y="3748"/>
                  <a:pt x="12853" y="3790"/>
                  <a:pt x="12892" y="3789"/>
                </a:cubicBezTo>
                <a:close/>
                <a:moveTo>
                  <a:pt x="12815" y="3619"/>
                </a:moveTo>
                <a:cubicBezTo>
                  <a:pt x="12797" y="3575"/>
                  <a:pt x="12748" y="3615"/>
                  <a:pt x="12752" y="3649"/>
                </a:cubicBezTo>
                <a:cubicBezTo>
                  <a:pt x="12777" y="3648"/>
                  <a:pt x="12798" y="3638"/>
                  <a:pt x="12815" y="3619"/>
                </a:cubicBezTo>
                <a:close/>
                <a:moveTo>
                  <a:pt x="12832" y="3774"/>
                </a:moveTo>
                <a:cubicBezTo>
                  <a:pt x="12799" y="3737"/>
                  <a:pt x="12725" y="3799"/>
                  <a:pt x="12722" y="3837"/>
                </a:cubicBezTo>
                <a:cubicBezTo>
                  <a:pt x="12721" y="3854"/>
                  <a:pt x="12875" y="3844"/>
                  <a:pt x="12832" y="3774"/>
                </a:cubicBezTo>
                <a:close/>
                <a:moveTo>
                  <a:pt x="12618" y="3711"/>
                </a:moveTo>
                <a:cubicBezTo>
                  <a:pt x="12596" y="3721"/>
                  <a:pt x="12574" y="3732"/>
                  <a:pt x="12553" y="3744"/>
                </a:cubicBezTo>
                <a:cubicBezTo>
                  <a:pt x="12579" y="3744"/>
                  <a:pt x="12602" y="3731"/>
                  <a:pt x="12618" y="3711"/>
                </a:cubicBezTo>
                <a:close/>
                <a:moveTo>
                  <a:pt x="12452" y="3842"/>
                </a:moveTo>
                <a:cubicBezTo>
                  <a:pt x="12409" y="3808"/>
                  <a:pt x="12330" y="3843"/>
                  <a:pt x="12301" y="3881"/>
                </a:cubicBezTo>
                <a:cubicBezTo>
                  <a:pt x="12354" y="3895"/>
                  <a:pt x="12422" y="3898"/>
                  <a:pt x="12452" y="3842"/>
                </a:cubicBezTo>
                <a:close/>
                <a:moveTo>
                  <a:pt x="11707" y="3901"/>
                </a:moveTo>
                <a:cubicBezTo>
                  <a:pt x="11674" y="3894"/>
                  <a:pt x="11636" y="3894"/>
                  <a:pt x="11609" y="3919"/>
                </a:cubicBezTo>
                <a:cubicBezTo>
                  <a:pt x="11642" y="3956"/>
                  <a:pt x="11695" y="3966"/>
                  <a:pt x="11734" y="3931"/>
                </a:cubicBezTo>
                <a:cubicBezTo>
                  <a:pt x="11726" y="3920"/>
                  <a:pt x="11717" y="3910"/>
                  <a:pt x="11707" y="3901"/>
                </a:cubicBezTo>
                <a:close/>
                <a:moveTo>
                  <a:pt x="19604" y="6090"/>
                </a:moveTo>
                <a:cubicBezTo>
                  <a:pt x="19573" y="6053"/>
                  <a:pt x="19446" y="6037"/>
                  <a:pt x="19411" y="6084"/>
                </a:cubicBezTo>
                <a:cubicBezTo>
                  <a:pt x="19400" y="6100"/>
                  <a:pt x="19482" y="6140"/>
                  <a:pt x="19494" y="6145"/>
                </a:cubicBezTo>
                <a:cubicBezTo>
                  <a:pt x="19553" y="6171"/>
                  <a:pt x="19570" y="6129"/>
                  <a:pt x="19604" y="6090"/>
                </a:cubicBezTo>
                <a:close/>
                <a:moveTo>
                  <a:pt x="18598" y="6422"/>
                </a:moveTo>
                <a:cubicBezTo>
                  <a:pt x="18539" y="6401"/>
                  <a:pt x="18450" y="6481"/>
                  <a:pt x="18431" y="6532"/>
                </a:cubicBezTo>
                <a:cubicBezTo>
                  <a:pt x="18470" y="6531"/>
                  <a:pt x="18655" y="6487"/>
                  <a:pt x="18598" y="6422"/>
                </a:cubicBezTo>
                <a:close/>
                <a:moveTo>
                  <a:pt x="18265" y="5650"/>
                </a:moveTo>
                <a:cubicBezTo>
                  <a:pt x="18272" y="5660"/>
                  <a:pt x="18282" y="5664"/>
                  <a:pt x="18295" y="5662"/>
                </a:cubicBezTo>
                <a:cubicBezTo>
                  <a:pt x="18285" y="5658"/>
                  <a:pt x="18275" y="5654"/>
                  <a:pt x="18265" y="5650"/>
                </a:cubicBezTo>
                <a:close/>
                <a:moveTo>
                  <a:pt x="18259" y="5662"/>
                </a:moveTo>
                <a:cubicBezTo>
                  <a:pt x="18269" y="5667"/>
                  <a:pt x="18280" y="5669"/>
                  <a:pt x="18292" y="5668"/>
                </a:cubicBezTo>
                <a:cubicBezTo>
                  <a:pt x="18281" y="5666"/>
                  <a:pt x="18270" y="5664"/>
                  <a:pt x="18259" y="5662"/>
                </a:cubicBezTo>
                <a:close/>
                <a:moveTo>
                  <a:pt x="18369" y="5707"/>
                </a:moveTo>
                <a:cubicBezTo>
                  <a:pt x="18340" y="5686"/>
                  <a:pt x="18275" y="5667"/>
                  <a:pt x="18248" y="5701"/>
                </a:cubicBezTo>
                <a:cubicBezTo>
                  <a:pt x="18272" y="5697"/>
                  <a:pt x="18294" y="5703"/>
                  <a:pt x="18313" y="5718"/>
                </a:cubicBezTo>
                <a:cubicBezTo>
                  <a:pt x="18255" y="5704"/>
                  <a:pt x="18289" y="5799"/>
                  <a:pt x="18354" y="5787"/>
                </a:cubicBezTo>
                <a:cubicBezTo>
                  <a:pt x="18406" y="5777"/>
                  <a:pt x="18434" y="5724"/>
                  <a:pt x="18369" y="5707"/>
                </a:cubicBezTo>
                <a:close/>
                <a:moveTo>
                  <a:pt x="18022" y="5142"/>
                </a:moveTo>
                <a:cubicBezTo>
                  <a:pt x="17984" y="5137"/>
                  <a:pt x="17985" y="5183"/>
                  <a:pt x="17954" y="5193"/>
                </a:cubicBezTo>
                <a:cubicBezTo>
                  <a:pt x="17988" y="5193"/>
                  <a:pt x="18001" y="5162"/>
                  <a:pt x="18022" y="5142"/>
                </a:cubicBezTo>
                <a:close/>
                <a:moveTo>
                  <a:pt x="17817" y="5160"/>
                </a:moveTo>
                <a:cubicBezTo>
                  <a:pt x="17806" y="5164"/>
                  <a:pt x="17795" y="5168"/>
                  <a:pt x="17784" y="5172"/>
                </a:cubicBezTo>
                <a:cubicBezTo>
                  <a:pt x="17794" y="5178"/>
                  <a:pt x="17805" y="5182"/>
                  <a:pt x="17817" y="5184"/>
                </a:cubicBezTo>
                <a:cubicBezTo>
                  <a:pt x="17817" y="5176"/>
                  <a:pt x="17817" y="5168"/>
                  <a:pt x="17817" y="5160"/>
                </a:cubicBezTo>
                <a:close/>
                <a:moveTo>
                  <a:pt x="21169" y="4314"/>
                </a:moveTo>
                <a:cubicBezTo>
                  <a:pt x="21158" y="4313"/>
                  <a:pt x="21147" y="4315"/>
                  <a:pt x="21136" y="4320"/>
                </a:cubicBezTo>
                <a:cubicBezTo>
                  <a:pt x="21147" y="4318"/>
                  <a:pt x="21158" y="4316"/>
                  <a:pt x="21169" y="4314"/>
                </a:cubicBezTo>
                <a:close/>
                <a:moveTo>
                  <a:pt x="21041" y="4362"/>
                </a:moveTo>
                <a:cubicBezTo>
                  <a:pt x="21082" y="4381"/>
                  <a:pt x="21136" y="4349"/>
                  <a:pt x="21166" y="4323"/>
                </a:cubicBezTo>
                <a:cubicBezTo>
                  <a:pt x="21122" y="4322"/>
                  <a:pt x="21080" y="4345"/>
                  <a:pt x="21041" y="4362"/>
                </a:cubicBezTo>
                <a:close/>
                <a:moveTo>
                  <a:pt x="21050" y="4605"/>
                </a:moveTo>
                <a:cubicBezTo>
                  <a:pt x="21038" y="4609"/>
                  <a:pt x="21027" y="4615"/>
                  <a:pt x="21017" y="4623"/>
                </a:cubicBezTo>
                <a:cubicBezTo>
                  <a:pt x="21028" y="4617"/>
                  <a:pt x="21039" y="4611"/>
                  <a:pt x="21050" y="4605"/>
                </a:cubicBezTo>
                <a:close/>
                <a:moveTo>
                  <a:pt x="21023" y="4365"/>
                </a:moveTo>
                <a:cubicBezTo>
                  <a:pt x="21014" y="4362"/>
                  <a:pt x="21004" y="4359"/>
                  <a:pt x="20994" y="4356"/>
                </a:cubicBezTo>
                <a:cubicBezTo>
                  <a:pt x="21005" y="4366"/>
                  <a:pt x="21012" y="4376"/>
                  <a:pt x="21023" y="4365"/>
                </a:cubicBezTo>
                <a:close/>
                <a:moveTo>
                  <a:pt x="20979" y="4347"/>
                </a:moveTo>
                <a:cubicBezTo>
                  <a:pt x="20989" y="4349"/>
                  <a:pt x="20999" y="4349"/>
                  <a:pt x="21009" y="4347"/>
                </a:cubicBezTo>
                <a:cubicBezTo>
                  <a:pt x="20999" y="4347"/>
                  <a:pt x="20989" y="4347"/>
                  <a:pt x="20979" y="4347"/>
                </a:cubicBezTo>
                <a:close/>
                <a:moveTo>
                  <a:pt x="20943" y="4774"/>
                </a:moveTo>
                <a:cubicBezTo>
                  <a:pt x="20924" y="4774"/>
                  <a:pt x="20906" y="4775"/>
                  <a:pt x="20887" y="4777"/>
                </a:cubicBezTo>
                <a:cubicBezTo>
                  <a:pt x="20899" y="4809"/>
                  <a:pt x="20950" y="4823"/>
                  <a:pt x="20943" y="4774"/>
                </a:cubicBezTo>
                <a:close/>
                <a:moveTo>
                  <a:pt x="20949" y="4299"/>
                </a:moveTo>
                <a:cubicBezTo>
                  <a:pt x="20958" y="4296"/>
                  <a:pt x="20967" y="4293"/>
                  <a:pt x="20976" y="4290"/>
                </a:cubicBezTo>
                <a:cubicBezTo>
                  <a:pt x="20944" y="4279"/>
                  <a:pt x="20908" y="4267"/>
                  <a:pt x="20881" y="4296"/>
                </a:cubicBezTo>
                <a:cubicBezTo>
                  <a:pt x="20904" y="4295"/>
                  <a:pt x="20926" y="4296"/>
                  <a:pt x="20949" y="4299"/>
                </a:cubicBezTo>
                <a:close/>
                <a:moveTo>
                  <a:pt x="20908" y="4186"/>
                </a:moveTo>
                <a:cubicBezTo>
                  <a:pt x="20889" y="4195"/>
                  <a:pt x="20874" y="4208"/>
                  <a:pt x="20863" y="4225"/>
                </a:cubicBezTo>
                <a:cubicBezTo>
                  <a:pt x="20885" y="4227"/>
                  <a:pt x="20905" y="4224"/>
                  <a:pt x="20925" y="4216"/>
                </a:cubicBezTo>
                <a:cubicBezTo>
                  <a:pt x="20919" y="4206"/>
                  <a:pt x="20913" y="4196"/>
                  <a:pt x="20908" y="4186"/>
                </a:cubicBezTo>
                <a:close/>
                <a:moveTo>
                  <a:pt x="20614" y="4023"/>
                </a:moveTo>
                <a:cubicBezTo>
                  <a:pt x="20604" y="4049"/>
                  <a:pt x="20614" y="4050"/>
                  <a:pt x="20643" y="4029"/>
                </a:cubicBezTo>
                <a:cubicBezTo>
                  <a:pt x="20633" y="4027"/>
                  <a:pt x="20623" y="4025"/>
                  <a:pt x="20614" y="4023"/>
                </a:cubicBezTo>
                <a:close/>
                <a:moveTo>
                  <a:pt x="20453" y="4029"/>
                </a:moveTo>
                <a:cubicBezTo>
                  <a:pt x="20465" y="4022"/>
                  <a:pt x="20474" y="4012"/>
                  <a:pt x="20480" y="3999"/>
                </a:cubicBezTo>
                <a:cubicBezTo>
                  <a:pt x="20449" y="4002"/>
                  <a:pt x="20419" y="4007"/>
                  <a:pt x="20391" y="4020"/>
                </a:cubicBezTo>
                <a:cubicBezTo>
                  <a:pt x="20412" y="4022"/>
                  <a:pt x="20433" y="4025"/>
                  <a:pt x="20453" y="4029"/>
                </a:cubicBezTo>
                <a:close/>
                <a:moveTo>
                  <a:pt x="20343" y="3982"/>
                </a:moveTo>
                <a:cubicBezTo>
                  <a:pt x="20353" y="3986"/>
                  <a:pt x="20363" y="3988"/>
                  <a:pt x="20373" y="3988"/>
                </a:cubicBezTo>
                <a:cubicBezTo>
                  <a:pt x="20363" y="3986"/>
                  <a:pt x="20353" y="3984"/>
                  <a:pt x="20343" y="3982"/>
                </a:cubicBezTo>
                <a:close/>
                <a:moveTo>
                  <a:pt x="20168" y="3884"/>
                </a:moveTo>
                <a:cubicBezTo>
                  <a:pt x="20178" y="3892"/>
                  <a:pt x="20189" y="3894"/>
                  <a:pt x="20201" y="3890"/>
                </a:cubicBezTo>
                <a:cubicBezTo>
                  <a:pt x="20190" y="3888"/>
                  <a:pt x="20179" y="3886"/>
                  <a:pt x="20168" y="3884"/>
                </a:cubicBezTo>
                <a:close/>
                <a:moveTo>
                  <a:pt x="20145" y="5401"/>
                </a:moveTo>
                <a:cubicBezTo>
                  <a:pt x="20135" y="5401"/>
                  <a:pt x="20125" y="5401"/>
                  <a:pt x="20115" y="5401"/>
                </a:cubicBezTo>
                <a:cubicBezTo>
                  <a:pt x="20139" y="5418"/>
                  <a:pt x="20137" y="5405"/>
                  <a:pt x="20145" y="5401"/>
                </a:cubicBezTo>
                <a:close/>
                <a:moveTo>
                  <a:pt x="20067" y="5187"/>
                </a:moveTo>
                <a:cubicBezTo>
                  <a:pt x="20046" y="5186"/>
                  <a:pt x="20044" y="5197"/>
                  <a:pt x="20061" y="5220"/>
                </a:cubicBezTo>
                <a:cubicBezTo>
                  <a:pt x="20063" y="5209"/>
                  <a:pt x="20065" y="5198"/>
                  <a:pt x="20067" y="5187"/>
                </a:cubicBezTo>
                <a:close/>
                <a:moveTo>
                  <a:pt x="20061" y="5433"/>
                </a:moveTo>
                <a:cubicBezTo>
                  <a:pt x="20004" y="5415"/>
                  <a:pt x="20003" y="5504"/>
                  <a:pt x="20023" y="5534"/>
                </a:cubicBezTo>
                <a:cubicBezTo>
                  <a:pt x="20065" y="5529"/>
                  <a:pt x="20048" y="5460"/>
                  <a:pt x="20061" y="5433"/>
                </a:cubicBezTo>
                <a:close/>
                <a:moveTo>
                  <a:pt x="20032" y="5205"/>
                </a:moveTo>
                <a:cubicBezTo>
                  <a:pt x="20008" y="5204"/>
                  <a:pt x="19994" y="5217"/>
                  <a:pt x="19993" y="5240"/>
                </a:cubicBezTo>
                <a:cubicBezTo>
                  <a:pt x="20022" y="5251"/>
                  <a:pt x="20033" y="5230"/>
                  <a:pt x="20032" y="5205"/>
                </a:cubicBezTo>
                <a:close/>
                <a:moveTo>
                  <a:pt x="19990" y="4569"/>
                </a:moveTo>
                <a:cubicBezTo>
                  <a:pt x="19980" y="4568"/>
                  <a:pt x="19970" y="4568"/>
                  <a:pt x="19960" y="4567"/>
                </a:cubicBezTo>
                <a:cubicBezTo>
                  <a:pt x="19976" y="4588"/>
                  <a:pt x="19996" y="4594"/>
                  <a:pt x="20020" y="4584"/>
                </a:cubicBezTo>
                <a:cubicBezTo>
                  <a:pt x="20010" y="4579"/>
                  <a:pt x="20000" y="4574"/>
                  <a:pt x="19990" y="4569"/>
                </a:cubicBezTo>
                <a:close/>
                <a:moveTo>
                  <a:pt x="20032" y="5098"/>
                </a:moveTo>
                <a:cubicBezTo>
                  <a:pt x="20004" y="5063"/>
                  <a:pt x="19925" y="5131"/>
                  <a:pt x="19910" y="5154"/>
                </a:cubicBezTo>
                <a:cubicBezTo>
                  <a:pt x="19951" y="5143"/>
                  <a:pt x="20006" y="5137"/>
                  <a:pt x="20032" y="5098"/>
                </a:cubicBezTo>
                <a:close/>
                <a:moveTo>
                  <a:pt x="19892" y="5460"/>
                </a:moveTo>
                <a:cubicBezTo>
                  <a:pt x="19884" y="5460"/>
                  <a:pt x="19876" y="5460"/>
                  <a:pt x="19868" y="5460"/>
                </a:cubicBezTo>
                <a:cubicBezTo>
                  <a:pt x="19876" y="5471"/>
                  <a:pt x="19885" y="5481"/>
                  <a:pt x="19895" y="5490"/>
                </a:cubicBezTo>
                <a:cubicBezTo>
                  <a:pt x="19894" y="5480"/>
                  <a:pt x="19893" y="5470"/>
                  <a:pt x="19892" y="5460"/>
                </a:cubicBezTo>
                <a:close/>
                <a:moveTo>
                  <a:pt x="19842" y="5787"/>
                </a:moveTo>
                <a:cubicBezTo>
                  <a:pt x="19786" y="5757"/>
                  <a:pt x="19734" y="5788"/>
                  <a:pt x="19690" y="5822"/>
                </a:cubicBezTo>
                <a:cubicBezTo>
                  <a:pt x="19755" y="5842"/>
                  <a:pt x="19785" y="5808"/>
                  <a:pt x="19842" y="5787"/>
                </a:cubicBezTo>
                <a:close/>
                <a:moveTo>
                  <a:pt x="19729" y="4771"/>
                </a:moveTo>
                <a:cubicBezTo>
                  <a:pt x="19708" y="4770"/>
                  <a:pt x="19688" y="4774"/>
                  <a:pt x="19670" y="4783"/>
                </a:cubicBezTo>
                <a:cubicBezTo>
                  <a:pt x="19690" y="4782"/>
                  <a:pt x="19710" y="4778"/>
                  <a:pt x="19729" y="4771"/>
                </a:cubicBezTo>
                <a:close/>
                <a:moveTo>
                  <a:pt x="19565" y="5980"/>
                </a:moveTo>
                <a:cubicBezTo>
                  <a:pt x="19500" y="5955"/>
                  <a:pt x="19517" y="6040"/>
                  <a:pt x="19577" y="6042"/>
                </a:cubicBezTo>
                <a:cubicBezTo>
                  <a:pt x="19576" y="6021"/>
                  <a:pt x="19572" y="6000"/>
                  <a:pt x="19565" y="5980"/>
                </a:cubicBezTo>
                <a:close/>
                <a:moveTo>
                  <a:pt x="19411" y="6502"/>
                </a:moveTo>
                <a:cubicBezTo>
                  <a:pt x="19484" y="6483"/>
                  <a:pt x="19381" y="6449"/>
                  <a:pt x="19352" y="6455"/>
                </a:cubicBezTo>
                <a:cubicBezTo>
                  <a:pt x="19356" y="6488"/>
                  <a:pt x="19388" y="6490"/>
                  <a:pt x="19411" y="6502"/>
                </a:cubicBezTo>
                <a:close/>
                <a:moveTo>
                  <a:pt x="19388" y="6012"/>
                </a:moveTo>
                <a:cubicBezTo>
                  <a:pt x="19364" y="6005"/>
                  <a:pt x="19343" y="6010"/>
                  <a:pt x="19325" y="6027"/>
                </a:cubicBezTo>
                <a:cubicBezTo>
                  <a:pt x="19349" y="6036"/>
                  <a:pt x="19370" y="6031"/>
                  <a:pt x="19388" y="6012"/>
                </a:cubicBezTo>
                <a:close/>
                <a:moveTo>
                  <a:pt x="19206" y="4463"/>
                </a:moveTo>
                <a:cubicBezTo>
                  <a:pt x="19196" y="4471"/>
                  <a:pt x="19186" y="4478"/>
                  <a:pt x="19177" y="4486"/>
                </a:cubicBezTo>
                <a:cubicBezTo>
                  <a:pt x="19206" y="4502"/>
                  <a:pt x="19216" y="4494"/>
                  <a:pt x="19206" y="4463"/>
                </a:cubicBezTo>
                <a:close/>
                <a:moveTo>
                  <a:pt x="20489" y="3596"/>
                </a:moveTo>
                <a:cubicBezTo>
                  <a:pt x="20465" y="3596"/>
                  <a:pt x="20443" y="3604"/>
                  <a:pt x="20423" y="3619"/>
                </a:cubicBezTo>
                <a:cubicBezTo>
                  <a:pt x="20447" y="3618"/>
                  <a:pt x="20469" y="3610"/>
                  <a:pt x="20489" y="3596"/>
                </a:cubicBezTo>
                <a:close/>
                <a:moveTo>
                  <a:pt x="20415" y="3560"/>
                </a:moveTo>
                <a:cubicBezTo>
                  <a:pt x="20390" y="3587"/>
                  <a:pt x="20339" y="3580"/>
                  <a:pt x="20308" y="3599"/>
                </a:cubicBezTo>
                <a:cubicBezTo>
                  <a:pt x="20350" y="3620"/>
                  <a:pt x="20402" y="3612"/>
                  <a:pt x="20415" y="3560"/>
                </a:cubicBezTo>
                <a:close/>
                <a:moveTo>
                  <a:pt x="20011" y="3133"/>
                </a:moveTo>
                <a:cubicBezTo>
                  <a:pt x="19987" y="3132"/>
                  <a:pt x="19966" y="3140"/>
                  <a:pt x="19948" y="3156"/>
                </a:cubicBezTo>
                <a:cubicBezTo>
                  <a:pt x="19972" y="3155"/>
                  <a:pt x="19992" y="3147"/>
                  <a:pt x="20011" y="3133"/>
                </a:cubicBezTo>
                <a:close/>
                <a:moveTo>
                  <a:pt x="19708" y="2987"/>
                </a:moveTo>
                <a:cubicBezTo>
                  <a:pt x="19697" y="2995"/>
                  <a:pt x="19688" y="3004"/>
                  <a:pt x="19678" y="3014"/>
                </a:cubicBezTo>
                <a:cubicBezTo>
                  <a:pt x="19707" y="3023"/>
                  <a:pt x="19747" y="3022"/>
                  <a:pt x="19744" y="2981"/>
                </a:cubicBezTo>
                <a:cubicBezTo>
                  <a:pt x="19732" y="2983"/>
                  <a:pt x="19720" y="2985"/>
                  <a:pt x="19708" y="2987"/>
                </a:cubicBezTo>
                <a:close/>
                <a:moveTo>
                  <a:pt x="19658" y="2972"/>
                </a:moveTo>
                <a:cubicBezTo>
                  <a:pt x="19632" y="2975"/>
                  <a:pt x="19609" y="2990"/>
                  <a:pt x="19595" y="3011"/>
                </a:cubicBezTo>
                <a:cubicBezTo>
                  <a:pt x="19615" y="2996"/>
                  <a:pt x="19636" y="2983"/>
                  <a:pt x="19658" y="2972"/>
                </a:cubicBezTo>
                <a:close/>
                <a:moveTo>
                  <a:pt x="19595" y="3088"/>
                </a:moveTo>
                <a:cubicBezTo>
                  <a:pt x="19632" y="3086"/>
                  <a:pt x="19644" y="3043"/>
                  <a:pt x="19673" y="3026"/>
                </a:cubicBezTo>
                <a:cubicBezTo>
                  <a:pt x="19653" y="3032"/>
                  <a:pt x="19633" y="3037"/>
                  <a:pt x="19613" y="3040"/>
                </a:cubicBezTo>
                <a:cubicBezTo>
                  <a:pt x="19623" y="3031"/>
                  <a:pt x="19633" y="3021"/>
                  <a:pt x="19643" y="3011"/>
                </a:cubicBezTo>
                <a:cubicBezTo>
                  <a:pt x="19612" y="3013"/>
                  <a:pt x="19528" y="3075"/>
                  <a:pt x="19595" y="3088"/>
                </a:cubicBezTo>
                <a:close/>
                <a:moveTo>
                  <a:pt x="19447" y="2824"/>
                </a:moveTo>
                <a:cubicBezTo>
                  <a:pt x="19435" y="2824"/>
                  <a:pt x="19424" y="2828"/>
                  <a:pt x="19414" y="2836"/>
                </a:cubicBezTo>
                <a:cubicBezTo>
                  <a:pt x="19425" y="2832"/>
                  <a:pt x="19436" y="2828"/>
                  <a:pt x="19447" y="2824"/>
                </a:cubicBezTo>
                <a:close/>
                <a:moveTo>
                  <a:pt x="19379" y="2960"/>
                </a:moveTo>
                <a:cubicBezTo>
                  <a:pt x="19389" y="2966"/>
                  <a:pt x="19400" y="2966"/>
                  <a:pt x="19411" y="2960"/>
                </a:cubicBezTo>
                <a:cubicBezTo>
                  <a:pt x="19400" y="2960"/>
                  <a:pt x="19389" y="2960"/>
                  <a:pt x="19379" y="2960"/>
                </a:cubicBezTo>
                <a:close/>
                <a:moveTo>
                  <a:pt x="18574" y="2758"/>
                </a:moveTo>
                <a:cubicBezTo>
                  <a:pt x="18562" y="2765"/>
                  <a:pt x="18552" y="2774"/>
                  <a:pt x="18544" y="2785"/>
                </a:cubicBezTo>
                <a:cubicBezTo>
                  <a:pt x="18554" y="2776"/>
                  <a:pt x="18564" y="2767"/>
                  <a:pt x="18574" y="2758"/>
                </a:cubicBezTo>
                <a:close/>
                <a:moveTo>
                  <a:pt x="18443" y="2752"/>
                </a:moveTo>
                <a:cubicBezTo>
                  <a:pt x="18430" y="2757"/>
                  <a:pt x="18422" y="2767"/>
                  <a:pt x="18420" y="2782"/>
                </a:cubicBezTo>
                <a:cubicBezTo>
                  <a:pt x="18427" y="2772"/>
                  <a:pt x="18435" y="2762"/>
                  <a:pt x="18443" y="2752"/>
                </a:cubicBezTo>
                <a:close/>
                <a:moveTo>
                  <a:pt x="18452" y="2634"/>
                </a:moveTo>
                <a:cubicBezTo>
                  <a:pt x="18522" y="2655"/>
                  <a:pt x="18546" y="2675"/>
                  <a:pt x="18625" y="2663"/>
                </a:cubicBezTo>
                <a:cubicBezTo>
                  <a:pt x="18709" y="2650"/>
                  <a:pt x="18792" y="2631"/>
                  <a:pt x="18877" y="2628"/>
                </a:cubicBezTo>
                <a:cubicBezTo>
                  <a:pt x="18995" y="2624"/>
                  <a:pt x="19209" y="2701"/>
                  <a:pt x="19313" y="2625"/>
                </a:cubicBezTo>
                <a:cubicBezTo>
                  <a:pt x="19279" y="2620"/>
                  <a:pt x="19275" y="2609"/>
                  <a:pt x="19300" y="2592"/>
                </a:cubicBezTo>
                <a:cubicBezTo>
                  <a:pt x="19308" y="2571"/>
                  <a:pt x="19273" y="2567"/>
                  <a:pt x="19274" y="2547"/>
                </a:cubicBezTo>
                <a:cubicBezTo>
                  <a:pt x="19276" y="2513"/>
                  <a:pt x="19226" y="2478"/>
                  <a:pt x="19202" y="2456"/>
                </a:cubicBezTo>
                <a:cubicBezTo>
                  <a:pt x="19105" y="2370"/>
                  <a:pt x="18879" y="2434"/>
                  <a:pt x="18703" y="2407"/>
                </a:cubicBezTo>
                <a:cubicBezTo>
                  <a:pt x="18658" y="2401"/>
                  <a:pt x="18615" y="2373"/>
                  <a:pt x="18570" y="2374"/>
                </a:cubicBezTo>
                <a:cubicBezTo>
                  <a:pt x="18545" y="2375"/>
                  <a:pt x="18461" y="2400"/>
                  <a:pt x="18455" y="2429"/>
                </a:cubicBezTo>
                <a:cubicBezTo>
                  <a:pt x="18446" y="2469"/>
                  <a:pt x="18413" y="2458"/>
                  <a:pt x="18390" y="2488"/>
                </a:cubicBezTo>
                <a:cubicBezTo>
                  <a:pt x="18412" y="2528"/>
                  <a:pt x="18460" y="2498"/>
                  <a:pt x="18482" y="2527"/>
                </a:cubicBezTo>
                <a:cubicBezTo>
                  <a:pt x="18500" y="2552"/>
                  <a:pt x="18457" y="2608"/>
                  <a:pt x="18452" y="2634"/>
                </a:cubicBezTo>
                <a:close/>
                <a:moveTo>
                  <a:pt x="16594" y="2313"/>
                </a:moveTo>
                <a:cubicBezTo>
                  <a:pt x="16602" y="2306"/>
                  <a:pt x="16610" y="2299"/>
                  <a:pt x="16618" y="2292"/>
                </a:cubicBezTo>
                <a:cubicBezTo>
                  <a:pt x="16598" y="2294"/>
                  <a:pt x="16580" y="2300"/>
                  <a:pt x="16564" y="2310"/>
                </a:cubicBezTo>
                <a:cubicBezTo>
                  <a:pt x="16574" y="2311"/>
                  <a:pt x="16584" y="2312"/>
                  <a:pt x="16594" y="2313"/>
                </a:cubicBezTo>
                <a:close/>
                <a:moveTo>
                  <a:pt x="18669" y="3934"/>
                </a:moveTo>
                <a:cubicBezTo>
                  <a:pt x="18641" y="3950"/>
                  <a:pt x="18646" y="3979"/>
                  <a:pt x="18669" y="3996"/>
                </a:cubicBezTo>
                <a:cubicBezTo>
                  <a:pt x="18696" y="3978"/>
                  <a:pt x="18698" y="3952"/>
                  <a:pt x="18669" y="3934"/>
                </a:cubicBezTo>
                <a:close/>
                <a:moveTo>
                  <a:pt x="18616" y="3869"/>
                </a:moveTo>
                <a:cubicBezTo>
                  <a:pt x="18600" y="3876"/>
                  <a:pt x="18589" y="3888"/>
                  <a:pt x="18583" y="3904"/>
                </a:cubicBezTo>
                <a:cubicBezTo>
                  <a:pt x="18604" y="3906"/>
                  <a:pt x="18625" y="3904"/>
                  <a:pt x="18645" y="3899"/>
                </a:cubicBezTo>
                <a:cubicBezTo>
                  <a:pt x="18637" y="3888"/>
                  <a:pt x="18627" y="3878"/>
                  <a:pt x="18616" y="3869"/>
                </a:cubicBezTo>
                <a:close/>
                <a:moveTo>
                  <a:pt x="18725" y="4074"/>
                </a:moveTo>
                <a:cubicBezTo>
                  <a:pt x="18690" y="4082"/>
                  <a:pt x="18582" y="4069"/>
                  <a:pt x="18612" y="4026"/>
                </a:cubicBezTo>
                <a:cubicBezTo>
                  <a:pt x="18594" y="4033"/>
                  <a:pt x="18576" y="4041"/>
                  <a:pt x="18559" y="4051"/>
                </a:cubicBezTo>
                <a:cubicBezTo>
                  <a:pt x="18536" y="4064"/>
                  <a:pt x="18511" y="4041"/>
                  <a:pt x="18488" y="4053"/>
                </a:cubicBezTo>
                <a:cubicBezTo>
                  <a:pt x="18428" y="4085"/>
                  <a:pt x="18476" y="4137"/>
                  <a:pt x="18523" y="4145"/>
                </a:cubicBezTo>
                <a:cubicBezTo>
                  <a:pt x="18611" y="4159"/>
                  <a:pt x="18729" y="4168"/>
                  <a:pt x="18773" y="4080"/>
                </a:cubicBezTo>
                <a:cubicBezTo>
                  <a:pt x="18758" y="4072"/>
                  <a:pt x="18742" y="4070"/>
                  <a:pt x="18725" y="4074"/>
                </a:cubicBezTo>
                <a:close/>
                <a:moveTo>
                  <a:pt x="18488" y="3973"/>
                </a:moveTo>
                <a:cubicBezTo>
                  <a:pt x="18540" y="3985"/>
                  <a:pt x="18603" y="3880"/>
                  <a:pt x="18542" y="3864"/>
                </a:cubicBezTo>
                <a:cubicBezTo>
                  <a:pt x="18514" y="3856"/>
                  <a:pt x="18473" y="3866"/>
                  <a:pt x="18455" y="3890"/>
                </a:cubicBezTo>
                <a:cubicBezTo>
                  <a:pt x="18424" y="3932"/>
                  <a:pt x="18468" y="3941"/>
                  <a:pt x="18488" y="3973"/>
                </a:cubicBezTo>
                <a:close/>
                <a:moveTo>
                  <a:pt x="18253" y="3637"/>
                </a:moveTo>
                <a:cubicBezTo>
                  <a:pt x="18197" y="3635"/>
                  <a:pt x="18130" y="3741"/>
                  <a:pt x="18173" y="3734"/>
                </a:cubicBezTo>
                <a:cubicBezTo>
                  <a:pt x="18214" y="3726"/>
                  <a:pt x="18320" y="3707"/>
                  <a:pt x="18319" y="3649"/>
                </a:cubicBezTo>
                <a:cubicBezTo>
                  <a:pt x="18295" y="3655"/>
                  <a:pt x="18273" y="3651"/>
                  <a:pt x="18253" y="3637"/>
                </a:cubicBezTo>
                <a:close/>
                <a:moveTo>
                  <a:pt x="18090" y="3548"/>
                </a:moveTo>
                <a:cubicBezTo>
                  <a:pt x="18009" y="3550"/>
                  <a:pt x="17944" y="3604"/>
                  <a:pt x="17867" y="3622"/>
                </a:cubicBezTo>
                <a:cubicBezTo>
                  <a:pt x="17899" y="3628"/>
                  <a:pt x="18132" y="3598"/>
                  <a:pt x="18090" y="3548"/>
                </a:cubicBezTo>
                <a:close/>
                <a:moveTo>
                  <a:pt x="17778" y="4252"/>
                </a:moveTo>
                <a:cubicBezTo>
                  <a:pt x="17725" y="4342"/>
                  <a:pt x="18068" y="4301"/>
                  <a:pt x="18097" y="4294"/>
                </a:cubicBezTo>
                <a:cubicBezTo>
                  <a:pt x="18379" y="4230"/>
                  <a:pt x="18307" y="4155"/>
                  <a:pt x="18371" y="4088"/>
                </a:cubicBezTo>
                <a:cubicBezTo>
                  <a:pt x="18390" y="4069"/>
                  <a:pt x="18442" y="4055"/>
                  <a:pt x="18435" y="4019"/>
                </a:cubicBezTo>
                <a:cubicBezTo>
                  <a:pt x="18420" y="3945"/>
                  <a:pt x="18177" y="3982"/>
                  <a:pt x="18129" y="3989"/>
                </a:cubicBezTo>
                <a:cubicBezTo>
                  <a:pt x="18057" y="3999"/>
                  <a:pt x="17728" y="4146"/>
                  <a:pt x="17778" y="4252"/>
                </a:cubicBezTo>
                <a:close/>
                <a:moveTo>
                  <a:pt x="17636" y="3940"/>
                </a:moveTo>
                <a:cubicBezTo>
                  <a:pt x="17677" y="3940"/>
                  <a:pt x="17698" y="3901"/>
                  <a:pt x="17731" y="3884"/>
                </a:cubicBezTo>
                <a:cubicBezTo>
                  <a:pt x="17710" y="3874"/>
                  <a:pt x="17688" y="3873"/>
                  <a:pt x="17666" y="3881"/>
                </a:cubicBezTo>
                <a:cubicBezTo>
                  <a:pt x="17735" y="3907"/>
                  <a:pt x="17633" y="3915"/>
                  <a:pt x="17606" y="3931"/>
                </a:cubicBezTo>
                <a:cubicBezTo>
                  <a:pt x="17616" y="3934"/>
                  <a:pt x="17626" y="3937"/>
                  <a:pt x="17636" y="3940"/>
                </a:cubicBezTo>
                <a:close/>
                <a:moveTo>
                  <a:pt x="17936" y="3655"/>
                </a:moveTo>
                <a:cubicBezTo>
                  <a:pt x="17870" y="3654"/>
                  <a:pt x="17827" y="3710"/>
                  <a:pt x="17771" y="3732"/>
                </a:cubicBezTo>
                <a:cubicBezTo>
                  <a:pt x="17711" y="3756"/>
                  <a:pt x="17636" y="3752"/>
                  <a:pt x="17603" y="3818"/>
                </a:cubicBezTo>
                <a:cubicBezTo>
                  <a:pt x="17668" y="3835"/>
                  <a:pt x="17742" y="3796"/>
                  <a:pt x="17796" y="3765"/>
                </a:cubicBezTo>
                <a:cubicBezTo>
                  <a:pt x="17851" y="3733"/>
                  <a:pt x="17936" y="3721"/>
                  <a:pt x="17971" y="3661"/>
                </a:cubicBezTo>
                <a:cubicBezTo>
                  <a:pt x="17959" y="3659"/>
                  <a:pt x="17948" y="3657"/>
                  <a:pt x="17936" y="3655"/>
                </a:cubicBezTo>
                <a:close/>
                <a:moveTo>
                  <a:pt x="17544" y="3970"/>
                </a:moveTo>
                <a:cubicBezTo>
                  <a:pt x="17516" y="3975"/>
                  <a:pt x="17497" y="3997"/>
                  <a:pt x="17517" y="4023"/>
                </a:cubicBezTo>
                <a:cubicBezTo>
                  <a:pt x="17535" y="4016"/>
                  <a:pt x="17554" y="4009"/>
                  <a:pt x="17573" y="4003"/>
                </a:cubicBezTo>
                <a:cubicBezTo>
                  <a:pt x="17604" y="3992"/>
                  <a:pt x="17556" y="3967"/>
                  <a:pt x="17544" y="3970"/>
                </a:cubicBezTo>
                <a:close/>
                <a:moveTo>
                  <a:pt x="17606" y="3622"/>
                </a:moveTo>
                <a:cubicBezTo>
                  <a:pt x="17649" y="3577"/>
                  <a:pt x="17806" y="3605"/>
                  <a:pt x="17808" y="3533"/>
                </a:cubicBezTo>
                <a:cubicBezTo>
                  <a:pt x="17772" y="3528"/>
                  <a:pt x="17737" y="3539"/>
                  <a:pt x="17703" y="3547"/>
                </a:cubicBezTo>
                <a:cubicBezTo>
                  <a:pt x="17652" y="3560"/>
                  <a:pt x="17633" y="3539"/>
                  <a:pt x="17588" y="3535"/>
                </a:cubicBezTo>
                <a:cubicBezTo>
                  <a:pt x="17556" y="3532"/>
                  <a:pt x="17583" y="3560"/>
                  <a:pt x="17562" y="3563"/>
                </a:cubicBezTo>
                <a:cubicBezTo>
                  <a:pt x="17527" y="3567"/>
                  <a:pt x="17503" y="3538"/>
                  <a:pt x="17469" y="3563"/>
                </a:cubicBezTo>
                <a:cubicBezTo>
                  <a:pt x="17531" y="3586"/>
                  <a:pt x="17563" y="3583"/>
                  <a:pt x="17606" y="3622"/>
                </a:cubicBezTo>
                <a:close/>
                <a:moveTo>
                  <a:pt x="17098" y="3510"/>
                </a:moveTo>
                <a:cubicBezTo>
                  <a:pt x="17095" y="3535"/>
                  <a:pt x="17106" y="3540"/>
                  <a:pt x="17131" y="3524"/>
                </a:cubicBezTo>
                <a:cubicBezTo>
                  <a:pt x="17120" y="3519"/>
                  <a:pt x="17109" y="3515"/>
                  <a:pt x="17098" y="3510"/>
                </a:cubicBezTo>
                <a:close/>
                <a:moveTo>
                  <a:pt x="17048" y="3530"/>
                </a:moveTo>
                <a:cubicBezTo>
                  <a:pt x="17062" y="3553"/>
                  <a:pt x="17085" y="3562"/>
                  <a:pt x="17107" y="3545"/>
                </a:cubicBezTo>
                <a:cubicBezTo>
                  <a:pt x="17089" y="3536"/>
                  <a:pt x="17069" y="3531"/>
                  <a:pt x="17048" y="3530"/>
                </a:cubicBezTo>
                <a:close/>
                <a:moveTo>
                  <a:pt x="16107" y="3471"/>
                </a:moveTo>
                <a:cubicBezTo>
                  <a:pt x="16140" y="3468"/>
                  <a:pt x="16175" y="3480"/>
                  <a:pt x="16209" y="3481"/>
                </a:cubicBezTo>
                <a:cubicBezTo>
                  <a:pt x="16222" y="3481"/>
                  <a:pt x="16293" y="3466"/>
                  <a:pt x="16253" y="3448"/>
                </a:cubicBezTo>
                <a:cubicBezTo>
                  <a:pt x="16225" y="3436"/>
                  <a:pt x="16089" y="3404"/>
                  <a:pt x="16107" y="3471"/>
                </a:cubicBezTo>
                <a:close/>
                <a:moveTo>
                  <a:pt x="20308" y="1259"/>
                </a:moveTo>
                <a:cubicBezTo>
                  <a:pt x="20283" y="1258"/>
                  <a:pt x="20261" y="1266"/>
                  <a:pt x="20242" y="1283"/>
                </a:cubicBezTo>
                <a:cubicBezTo>
                  <a:pt x="20266" y="1281"/>
                  <a:pt x="20288" y="1273"/>
                  <a:pt x="20308" y="1259"/>
                </a:cubicBezTo>
                <a:close/>
                <a:moveTo>
                  <a:pt x="19560" y="1725"/>
                </a:moveTo>
                <a:cubicBezTo>
                  <a:pt x="19490" y="1711"/>
                  <a:pt x="19377" y="1755"/>
                  <a:pt x="19328" y="1805"/>
                </a:cubicBezTo>
                <a:cubicBezTo>
                  <a:pt x="19358" y="1818"/>
                  <a:pt x="19371" y="1795"/>
                  <a:pt x="19399" y="1793"/>
                </a:cubicBezTo>
                <a:cubicBezTo>
                  <a:pt x="19429" y="1790"/>
                  <a:pt x="19458" y="1804"/>
                  <a:pt x="19488" y="1794"/>
                </a:cubicBezTo>
                <a:cubicBezTo>
                  <a:pt x="19480" y="1784"/>
                  <a:pt x="19473" y="1774"/>
                  <a:pt x="19465" y="1764"/>
                </a:cubicBezTo>
                <a:cubicBezTo>
                  <a:pt x="19498" y="1753"/>
                  <a:pt x="19533" y="1750"/>
                  <a:pt x="19560" y="1725"/>
                </a:cubicBezTo>
                <a:close/>
                <a:moveTo>
                  <a:pt x="19052" y="1707"/>
                </a:moveTo>
                <a:cubicBezTo>
                  <a:pt x="19063" y="1713"/>
                  <a:pt x="19074" y="1712"/>
                  <a:pt x="19085" y="1705"/>
                </a:cubicBezTo>
                <a:cubicBezTo>
                  <a:pt x="19074" y="1706"/>
                  <a:pt x="19063" y="1706"/>
                  <a:pt x="19052" y="1707"/>
                </a:cubicBezTo>
                <a:close/>
                <a:moveTo>
                  <a:pt x="18681" y="1333"/>
                </a:moveTo>
                <a:cubicBezTo>
                  <a:pt x="18658" y="1334"/>
                  <a:pt x="18635" y="1338"/>
                  <a:pt x="18612" y="1345"/>
                </a:cubicBezTo>
                <a:cubicBezTo>
                  <a:pt x="18660" y="1336"/>
                  <a:pt x="18698" y="1372"/>
                  <a:pt x="18746" y="1351"/>
                </a:cubicBezTo>
                <a:cubicBezTo>
                  <a:pt x="18727" y="1335"/>
                  <a:pt x="18705" y="1329"/>
                  <a:pt x="18681" y="1333"/>
                </a:cubicBezTo>
                <a:close/>
                <a:moveTo>
                  <a:pt x="17662" y="1595"/>
                </a:moveTo>
                <a:cubicBezTo>
                  <a:pt x="17652" y="1619"/>
                  <a:pt x="17631" y="1639"/>
                  <a:pt x="17606" y="1648"/>
                </a:cubicBezTo>
                <a:cubicBezTo>
                  <a:pt x="17632" y="1635"/>
                  <a:pt x="17662" y="1636"/>
                  <a:pt x="17667" y="1607"/>
                </a:cubicBezTo>
                <a:cubicBezTo>
                  <a:pt x="17672" y="1572"/>
                  <a:pt x="17736" y="1551"/>
                  <a:pt x="17763" y="1547"/>
                </a:cubicBezTo>
                <a:cubicBezTo>
                  <a:pt x="17715" y="1567"/>
                  <a:pt x="17712" y="1629"/>
                  <a:pt x="17666" y="1651"/>
                </a:cubicBezTo>
                <a:cubicBezTo>
                  <a:pt x="17709" y="1654"/>
                  <a:pt x="17768" y="1668"/>
                  <a:pt x="17811" y="1663"/>
                </a:cubicBezTo>
                <a:cubicBezTo>
                  <a:pt x="17851" y="1657"/>
                  <a:pt x="17865" y="1601"/>
                  <a:pt x="17909" y="1604"/>
                </a:cubicBezTo>
                <a:cubicBezTo>
                  <a:pt x="17893" y="1668"/>
                  <a:pt x="17984" y="1657"/>
                  <a:pt x="18020" y="1648"/>
                </a:cubicBezTo>
                <a:cubicBezTo>
                  <a:pt x="18066" y="1638"/>
                  <a:pt x="18126" y="1575"/>
                  <a:pt x="18155" y="1615"/>
                </a:cubicBezTo>
                <a:cubicBezTo>
                  <a:pt x="18129" y="1618"/>
                  <a:pt x="18104" y="1634"/>
                  <a:pt x="18087" y="1654"/>
                </a:cubicBezTo>
                <a:cubicBezTo>
                  <a:pt x="18215" y="1669"/>
                  <a:pt x="18348" y="1701"/>
                  <a:pt x="18476" y="1669"/>
                </a:cubicBezTo>
                <a:cubicBezTo>
                  <a:pt x="18445" y="1661"/>
                  <a:pt x="18416" y="1645"/>
                  <a:pt x="18384" y="1642"/>
                </a:cubicBezTo>
                <a:cubicBezTo>
                  <a:pt x="18393" y="1621"/>
                  <a:pt x="18412" y="1605"/>
                  <a:pt x="18434" y="1601"/>
                </a:cubicBezTo>
                <a:cubicBezTo>
                  <a:pt x="18441" y="1708"/>
                  <a:pt x="18578" y="1585"/>
                  <a:pt x="18602" y="1585"/>
                </a:cubicBezTo>
                <a:cubicBezTo>
                  <a:pt x="18645" y="1585"/>
                  <a:pt x="18621" y="1642"/>
                  <a:pt x="18670" y="1643"/>
                </a:cubicBezTo>
                <a:cubicBezTo>
                  <a:pt x="18715" y="1643"/>
                  <a:pt x="18794" y="1640"/>
                  <a:pt x="18788" y="1574"/>
                </a:cubicBezTo>
                <a:cubicBezTo>
                  <a:pt x="18815" y="1591"/>
                  <a:pt x="18816" y="1617"/>
                  <a:pt x="18791" y="1636"/>
                </a:cubicBezTo>
                <a:cubicBezTo>
                  <a:pt x="18848" y="1666"/>
                  <a:pt x="18970" y="1667"/>
                  <a:pt x="18998" y="1595"/>
                </a:cubicBezTo>
                <a:cubicBezTo>
                  <a:pt x="18959" y="1593"/>
                  <a:pt x="18965" y="1577"/>
                  <a:pt x="18984" y="1556"/>
                </a:cubicBezTo>
                <a:cubicBezTo>
                  <a:pt x="19002" y="1609"/>
                  <a:pt x="19070" y="1577"/>
                  <a:pt x="19109" y="1580"/>
                </a:cubicBezTo>
                <a:cubicBezTo>
                  <a:pt x="19081" y="1585"/>
                  <a:pt x="19035" y="1581"/>
                  <a:pt x="19034" y="1621"/>
                </a:cubicBezTo>
                <a:cubicBezTo>
                  <a:pt x="19078" y="1632"/>
                  <a:pt x="19226" y="1588"/>
                  <a:pt x="19239" y="1654"/>
                </a:cubicBezTo>
                <a:cubicBezTo>
                  <a:pt x="19192" y="1669"/>
                  <a:pt x="19156" y="1703"/>
                  <a:pt x="19111" y="1722"/>
                </a:cubicBezTo>
                <a:cubicBezTo>
                  <a:pt x="19234" y="1697"/>
                  <a:pt x="19372" y="1681"/>
                  <a:pt x="19497" y="1676"/>
                </a:cubicBezTo>
                <a:cubicBezTo>
                  <a:pt x="19540" y="1674"/>
                  <a:pt x="19695" y="1573"/>
                  <a:pt x="19725" y="1620"/>
                </a:cubicBezTo>
                <a:cubicBezTo>
                  <a:pt x="19756" y="1669"/>
                  <a:pt x="19969" y="1566"/>
                  <a:pt x="19991" y="1528"/>
                </a:cubicBezTo>
                <a:cubicBezTo>
                  <a:pt x="20034" y="1452"/>
                  <a:pt x="19774" y="1535"/>
                  <a:pt x="19759" y="1526"/>
                </a:cubicBezTo>
                <a:cubicBezTo>
                  <a:pt x="19769" y="1519"/>
                  <a:pt x="19780" y="1512"/>
                  <a:pt x="19791" y="1506"/>
                </a:cubicBezTo>
                <a:cubicBezTo>
                  <a:pt x="19760" y="1506"/>
                  <a:pt x="19727" y="1508"/>
                  <a:pt x="19696" y="1500"/>
                </a:cubicBezTo>
                <a:cubicBezTo>
                  <a:pt x="19742" y="1488"/>
                  <a:pt x="19788" y="1475"/>
                  <a:pt x="19824" y="1443"/>
                </a:cubicBezTo>
                <a:cubicBezTo>
                  <a:pt x="19732" y="1382"/>
                  <a:pt x="19638" y="1469"/>
                  <a:pt x="19542" y="1458"/>
                </a:cubicBezTo>
                <a:cubicBezTo>
                  <a:pt x="19564" y="1451"/>
                  <a:pt x="19586" y="1442"/>
                  <a:pt x="19607" y="1431"/>
                </a:cubicBezTo>
                <a:cubicBezTo>
                  <a:pt x="19544" y="1426"/>
                  <a:pt x="19481" y="1413"/>
                  <a:pt x="19417" y="1417"/>
                </a:cubicBezTo>
                <a:cubicBezTo>
                  <a:pt x="19333" y="1422"/>
                  <a:pt x="19301" y="1435"/>
                  <a:pt x="19221" y="1408"/>
                </a:cubicBezTo>
                <a:cubicBezTo>
                  <a:pt x="19287" y="1396"/>
                  <a:pt x="19359" y="1428"/>
                  <a:pt x="19420" y="1390"/>
                </a:cubicBezTo>
                <a:cubicBezTo>
                  <a:pt x="19396" y="1394"/>
                  <a:pt x="19375" y="1387"/>
                  <a:pt x="19358" y="1369"/>
                </a:cubicBezTo>
                <a:cubicBezTo>
                  <a:pt x="19379" y="1356"/>
                  <a:pt x="19393" y="1335"/>
                  <a:pt x="19388" y="1310"/>
                </a:cubicBezTo>
                <a:cubicBezTo>
                  <a:pt x="19461" y="1348"/>
                  <a:pt x="19467" y="1451"/>
                  <a:pt x="19794" y="1402"/>
                </a:cubicBezTo>
                <a:cubicBezTo>
                  <a:pt x="19818" y="1399"/>
                  <a:pt x="20001" y="1381"/>
                  <a:pt x="19916" y="1405"/>
                </a:cubicBezTo>
                <a:cubicBezTo>
                  <a:pt x="19968" y="1402"/>
                  <a:pt x="20021" y="1395"/>
                  <a:pt x="20072" y="1382"/>
                </a:cubicBezTo>
                <a:cubicBezTo>
                  <a:pt x="20102" y="1374"/>
                  <a:pt x="20252" y="1321"/>
                  <a:pt x="20180" y="1307"/>
                </a:cubicBezTo>
                <a:cubicBezTo>
                  <a:pt x="20227" y="1300"/>
                  <a:pt x="20213" y="1250"/>
                  <a:pt x="20174" y="1244"/>
                </a:cubicBezTo>
                <a:cubicBezTo>
                  <a:pt x="20330" y="1228"/>
                  <a:pt x="20414" y="1255"/>
                  <a:pt x="20489" y="1248"/>
                </a:cubicBezTo>
                <a:cubicBezTo>
                  <a:pt x="20538" y="1244"/>
                  <a:pt x="20587" y="1213"/>
                  <a:pt x="20637" y="1222"/>
                </a:cubicBezTo>
                <a:cubicBezTo>
                  <a:pt x="20689" y="1232"/>
                  <a:pt x="20744" y="1233"/>
                  <a:pt x="20783" y="1191"/>
                </a:cubicBezTo>
                <a:cubicBezTo>
                  <a:pt x="20722" y="1193"/>
                  <a:pt x="20633" y="1206"/>
                  <a:pt x="20581" y="1164"/>
                </a:cubicBezTo>
                <a:cubicBezTo>
                  <a:pt x="20672" y="1171"/>
                  <a:pt x="20894" y="1203"/>
                  <a:pt x="20967" y="1126"/>
                </a:cubicBezTo>
                <a:cubicBezTo>
                  <a:pt x="20884" y="1096"/>
                  <a:pt x="20793" y="1108"/>
                  <a:pt x="20708" y="1087"/>
                </a:cubicBezTo>
                <a:cubicBezTo>
                  <a:pt x="20799" y="1080"/>
                  <a:pt x="21038" y="1104"/>
                  <a:pt x="21089" y="1070"/>
                </a:cubicBezTo>
                <a:cubicBezTo>
                  <a:pt x="21117" y="1050"/>
                  <a:pt x="21134" y="1014"/>
                  <a:pt x="21172" y="1010"/>
                </a:cubicBezTo>
                <a:cubicBezTo>
                  <a:pt x="21074" y="975"/>
                  <a:pt x="20967" y="992"/>
                  <a:pt x="20866" y="995"/>
                </a:cubicBezTo>
                <a:cubicBezTo>
                  <a:pt x="20911" y="983"/>
                  <a:pt x="20960" y="994"/>
                  <a:pt x="21002" y="971"/>
                </a:cubicBezTo>
                <a:cubicBezTo>
                  <a:pt x="20824" y="929"/>
                  <a:pt x="20655" y="1003"/>
                  <a:pt x="20480" y="1010"/>
                </a:cubicBezTo>
                <a:cubicBezTo>
                  <a:pt x="20531" y="988"/>
                  <a:pt x="20585" y="978"/>
                  <a:pt x="20637" y="962"/>
                </a:cubicBezTo>
                <a:cubicBezTo>
                  <a:pt x="20576" y="952"/>
                  <a:pt x="20502" y="959"/>
                  <a:pt x="20435" y="947"/>
                </a:cubicBezTo>
                <a:cubicBezTo>
                  <a:pt x="20540" y="951"/>
                  <a:pt x="20643" y="954"/>
                  <a:pt x="20747" y="952"/>
                </a:cubicBezTo>
                <a:cubicBezTo>
                  <a:pt x="20824" y="951"/>
                  <a:pt x="20915" y="970"/>
                  <a:pt x="20988" y="939"/>
                </a:cubicBezTo>
                <a:cubicBezTo>
                  <a:pt x="20859" y="910"/>
                  <a:pt x="20726" y="933"/>
                  <a:pt x="20596" y="918"/>
                </a:cubicBezTo>
                <a:cubicBezTo>
                  <a:pt x="20723" y="922"/>
                  <a:pt x="20860" y="902"/>
                  <a:pt x="20985" y="916"/>
                </a:cubicBezTo>
                <a:cubicBezTo>
                  <a:pt x="21086" y="927"/>
                  <a:pt x="21203" y="1002"/>
                  <a:pt x="21305" y="947"/>
                </a:cubicBezTo>
                <a:cubicBezTo>
                  <a:pt x="21296" y="937"/>
                  <a:pt x="21286" y="927"/>
                  <a:pt x="21276" y="918"/>
                </a:cubicBezTo>
                <a:cubicBezTo>
                  <a:pt x="21298" y="917"/>
                  <a:pt x="21320" y="914"/>
                  <a:pt x="21341" y="909"/>
                </a:cubicBezTo>
                <a:cubicBezTo>
                  <a:pt x="21145" y="894"/>
                  <a:pt x="20947" y="887"/>
                  <a:pt x="20750" y="903"/>
                </a:cubicBezTo>
                <a:cubicBezTo>
                  <a:pt x="20835" y="890"/>
                  <a:pt x="20704" y="883"/>
                  <a:pt x="20685" y="873"/>
                </a:cubicBezTo>
                <a:cubicBezTo>
                  <a:pt x="20728" y="879"/>
                  <a:pt x="20775" y="882"/>
                  <a:pt x="20819" y="882"/>
                </a:cubicBezTo>
                <a:cubicBezTo>
                  <a:pt x="20851" y="882"/>
                  <a:pt x="20844" y="843"/>
                  <a:pt x="20862" y="846"/>
                </a:cubicBezTo>
                <a:cubicBezTo>
                  <a:pt x="20901" y="853"/>
                  <a:pt x="20965" y="910"/>
                  <a:pt x="21094" y="873"/>
                </a:cubicBezTo>
                <a:cubicBezTo>
                  <a:pt x="21059" y="853"/>
                  <a:pt x="21021" y="866"/>
                  <a:pt x="20899" y="832"/>
                </a:cubicBezTo>
                <a:cubicBezTo>
                  <a:pt x="21044" y="850"/>
                  <a:pt x="21195" y="881"/>
                  <a:pt x="21340" y="857"/>
                </a:cubicBezTo>
                <a:cubicBezTo>
                  <a:pt x="21432" y="842"/>
                  <a:pt x="21526" y="835"/>
                  <a:pt x="21611" y="839"/>
                </a:cubicBezTo>
                <a:cubicBezTo>
                  <a:pt x="21659" y="840"/>
                  <a:pt x="21775" y="802"/>
                  <a:pt x="21673" y="776"/>
                </a:cubicBezTo>
                <a:cubicBezTo>
                  <a:pt x="21605" y="758"/>
                  <a:pt x="21532" y="763"/>
                  <a:pt x="21463" y="763"/>
                </a:cubicBezTo>
                <a:cubicBezTo>
                  <a:pt x="21568" y="704"/>
                  <a:pt x="21687" y="772"/>
                  <a:pt x="21798" y="754"/>
                </a:cubicBezTo>
                <a:cubicBezTo>
                  <a:pt x="21794" y="765"/>
                  <a:pt x="21790" y="776"/>
                  <a:pt x="21786" y="787"/>
                </a:cubicBezTo>
                <a:cubicBezTo>
                  <a:pt x="21923" y="822"/>
                  <a:pt x="22075" y="786"/>
                  <a:pt x="22208" y="751"/>
                </a:cubicBezTo>
                <a:cubicBezTo>
                  <a:pt x="22187" y="737"/>
                  <a:pt x="22164" y="733"/>
                  <a:pt x="22140" y="740"/>
                </a:cubicBezTo>
                <a:cubicBezTo>
                  <a:pt x="22202" y="712"/>
                  <a:pt x="22281" y="742"/>
                  <a:pt x="22339" y="701"/>
                </a:cubicBezTo>
                <a:cubicBezTo>
                  <a:pt x="22304" y="667"/>
                  <a:pt x="22240" y="684"/>
                  <a:pt x="22199" y="691"/>
                </a:cubicBezTo>
                <a:cubicBezTo>
                  <a:pt x="22131" y="702"/>
                  <a:pt x="22060" y="698"/>
                  <a:pt x="21991" y="698"/>
                </a:cubicBezTo>
                <a:cubicBezTo>
                  <a:pt x="22024" y="690"/>
                  <a:pt x="22059" y="689"/>
                  <a:pt x="22092" y="686"/>
                </a:cubicBezTo>
                <a:cubicBezTo>
                  <a:pt x="22072" y="678"/>
                  <a:pt x="22051" y="671"/>
                  <a:pt x="22030" y="665"/>
                </a:cubicBezTo>
                <a:cubicBezTo>
                  <a:pt x="22106" y="674"/>
                  <a:pt x="22180" y="681"/>
                  <a:pt x="22256" y="671"/>
                </a:cubicBezTo>
                <a:cubicBezTo>
                  <a:pt x="22329" y="662"/>
                  <a:pt x="22415" y="693"/>
                  <a:pt x="22484" y="656"/>
                </a:cubicBezTo>
                <a:cubicBezTo>
                  <a:pt x="22440" y="644"/>
                  <a:pt x="22473" y="598"/>
                  <a:pt x="22428" y="588"/>
                </a:cubicBezTo>
                <a:cubicBezTo>
                  <a:pt x="22509" y="574"/>
                  <a:pt x="22486" y="666"/>
                  <a:pt x="22666" y="614"/>
                </a:cubicBezTo>
                <a:cubicBezTo>
                  <a:pt x="22796" y="575"/>
                  <a:pt x="22923" y="542"/>
                  <a:pt x="23058" y="520"/>
                </a:cubicBezTo>
                <a:cubicBezTo>
                  <a:pt x="23198" y="496"/>
                  <a:pt x="23336" y="461"/>
                  <a:pt x="23476" y="438"/>
                </a:cubicBezTo>
                <a:cubicBezTo>
                  <a:pt x="23605" y="417"/>
                  <a:pt x="23741" y="425"/>
                  <a:pt x="23865" y="377"/>
                </a:cubicBezTo>
                <a:cubicBezTo>
                  <a:pt x="23814" y="337"/>
                  <a:pt x="23726" y="356"/>
                  <a:pt x="23669" y="364"/>
                </a:cubicBezTo>
                <a:cubicBezTo>
                  <a:pt x="23572" y="378"/>
                  <a:pt x="23476" y="383"/>
                  <a:pt x="23379" y="390"/>
                </a:cubicBezTo>
                <a:cubicBezTo>
                  <a:pt x="23158" y="405"/>
                  <a:pt x="22940" y="448"/>
                  <a:pt x="22719" y="458"/>
                </a:cubicBezTo>
                <a:cubicBezTo>
                  <a:pt x="22739" y="453"/>
                  <a:pt x="22760" y="449"/>
                  <a:pt x="22781" y="446"/>
                </a:cubicBezTo>
                <a:cubicBezTo>
                  <a:pt x="22757" y="443"/>
                  <a:pt x="22734" y="442"/>
                  <a:pt x="22710" y="443"/>
                </a:cubicBezTo>
                <a:cubicBezTo>
                  <a:pt x="22965" y="425"/>
                  <a:pt x="23218" y="391"/>
                  <a:pt x="23473" y="366"/>
                </a:cubicBezTo>
                <a:cubicBezTo>
                  <a:pt x="23339" y="320"/>
                  <a:pt x="23198" y="398"/>
                  <a:pt x="23063" y="360"/>
                </a:cubicBezTo>
                <a:cubicBezTo>
                  <a:pt x="23087" y="360"/>
                  <a:pt x="23111" y="360"/>
                  <a:pt x="23134" y="360"/>
                </a:cubicBezTo>
                <a:cubicBezTo>
                  <a:pt x="23098" y="333"/>
                  <a:pt x="23049" y="327"/>
                  <a:pt x="23007" y="321"/>
                </a:cubicBezTo>
                <a:cubicBezTo>
                  <a:pt x="23051" y="316"/>
                  <a:pt x="23093" y="336"/>
                  <a:pt x="23135" y="347"/>
                </a:cubicBezTo>
                <a:cubicBezTo>
                  <a:pt x="23196" y="363"/>
                  <a:pt x="23258" y="351"/>
                  <a:pt x="23319" y="346"/>
                </a:cubicBezTo>
                <a:cubicBezTo>
                  <a:pt x="23458" y="336"/>
                  <a:pt x="23598" y="337"/>
                  <a:pt x="23737" y="330"/>
                </a:cubicBezTo>
                <a:cubicBezTo>
                  <a:pt x="23706" y="326"/>
                  <a:pt x="23674" y="327"/>
                  <a:pt x="23642" y="327"/>
                </a:cubicBezTo>
                <a:cubicBezTo>
                  <a:pt x="23908" y="308"/>
                  <a:pt x="24171" y="300"/>
                  <a:pt x="24435" y="253"/>
                </a:cubicBezTo>
                <a:cubicBezTo>
                  <a:pt x="24468" y="247"/>
                  <a:pt x="24720" y="215"/>
                  <a:pt x="24700" y="181"/>
                </a:cubicBezTo>
                <a:cubicBezTo>
                  <a:pt x="24670" y="130"/>
                  <a:pt x="24558" y="149"/>
                  <a:pt x="24506" y="155"/>
                </a:cubicBezTo>
                <a:cubicBezTo>
                  <a:pt x="24640" y="129"/>
                  <a:pt x="24353" y="165"/>
                  <a:pt x="24307" y="164"/>
                </a:cubicBezTo>
                <a:cubicBezTo>
                  <a:pt x="24340" y="164"/>
                  <a:pt x="24372" y="153"/>
                  <a:pt x="24402" y="140"/>
                </a:cubicBezTo>
                <a:cubicBezTo>
                  <a:pt x="24367" y="134"/>
                  <a:pt x="24340" y="109"/>
                  <a:pt x="24304" y="104"/>
                </a:cubicBezTo>
                <a:cubicBezTo>
                  <a:pt x="24326" y="102"/>
                  <a:pt x="24348" y="100"/>
                  <a:pt x="24369" y="98"/>
                </a:cubicBezTo>
                <a:cubicBezTo>
                  <a:pt x="24318" y="51"/>
                  <a:pt x="24242" y="91"/>
                  <a:pt x="24183" y="93"/>
                </a:cubicBezTo>
                <a:cubicBezTo>
                  <a:pt x="24147" y="93"/>
                  <a:pt x="24117" y="65"/>
                  <a:pt x="24081" y="72"/>
                </a:cubicBezTo>
                <a:cubicBezTo>
                  <a:pt x="24045" y="79"/>
                  <a:pt x="24020" y="93"/>
                  <a:pt x="23981" y="92"/>
                </a:cubicBezTo>
                <a:cubicBezTo>
                  <a:pt x="23772" y="87"/>
                  <a:pt x="23555" y="111"/>
                  <a:pt x="23360" y="125"/>
                </a:cubicBezTo>
                <a:cubicBezTo>
                  <a:pt x="23492" y="92"/>
                  <a:pt x="23653" y="115"/>
                  <a:pt x="23850" y="66"/>
                </a:cubicBezTo>
                <a:cubicBezTo>
                  <a:pt x="23770" y="49"/>
                  <a:pt x="23685" y="48"/>
                  <a:pt x="23604" y="52"/>
                </a:cubicBezTo>
                <a:cubicBezTo>
                  <a:pt x="23494" y="58"/>
                  <a:pt x="23383" y="34"/>
                  <a:pt x="23274" y="48"/>
                </a:cubicBezTo>
                <a:cubicBezTo>
                  <a:pt x="23316" y="38"/>
                  <a:pt x="23313" y="35"/>
                  <a:pt x="23265" y="40"/>
                </a:cubicBezTo>
                <a:cubicBezTo>
                  <a:pt x="23185" y="41"/>
                  <a:pt x="23130" y="0"/>
                  <a:pt x="22912" y="45"/>
                </a:cubicBezTo>
                <a:cubicBezTo>
                  <a:pt x="22943" y="50"/>
                  <a:pt x="22973" y="61"/>
                  <a:pt x="23004" y="69"/>
                </a:cubicBezTo>
                <a:cubicBezTo>
                  <a:pt x="22960" y="70"/>
                  <a:pt x="22913" y="70"/>
                  <a:pt x="22873" y="51"/>
                </a:cubicBezTo>
                <a:cubicBezTo>
                  <a:pt x="22884" y="44"/>
                  <a:pt x="22894" y="37"/>
                  <a:pt x="22906" y="30"/>
                </a:cubicBezTo>
                <a:cubicBezTo>
                  <a:pt x="22764" y="14"/>
                  <a:pt x="22620" y="34"/>
                  <a:pt x="22481" y="63"/>
                </a:cubicBezTo>
                <a:cubicBezTo>
                  <a:pt x="22537" y="65"/>
                  <a:pt x="22586" y="97"/>
                  <a:pt x="22642" y="101"/>
                </a:cubicBezTo>
                <a:cubicBezTo>
                  <a:pt x="22534" y="155"/>
                  <a:pt x="22402" y="21"/>
                  <a:pt x="22242" y="39"/>
                </a:cubicBezTo>
                <a:cubicBezTo>
                  <a:pt x="22161" y="49"/>
                  <a:pt x="22081" y="41"/>
                  <a:pt x="21999" y="41"/>
                </a:cubicBezTo>
                <a:cubicBezTo>
                  <a:pt x="21938" y="40"/>
                  <a:pt x="21846" y="16"/>
                  <a:pt x="21792" y="57"/>
                </a:cubicBezTo>
                <a:cubicBezTo>
                  <a:pt x="21858" y="70"/>
                  <a:pt x="21923" y="92"/>
                  <a:pt x="21991" y="92"/>
                </a:cubicBezTo>
                <a:cubicBezTo>
                  <a:pt x="21969" y="93"/>
                  <a:pt x="21947" y="98"/>
                  <a:pt x="21926" y="107"/>
                </a:cubicBezTo>
                <a:cubicBezTo>
                  <a:pt x="21969" y="114"/>
                  <a:pt x="22012" y="125"/>
                  <a:pt x="22057" y="128"/>
                </a:cubicBezTo>
                <a:cubicBezTo>
                  <a:pt x="21994" y="134"/>
                  <a:pt x="21931" y="164"/>
                  <a:pt x="21866" y="152"/>
                </a:cubicBezTo>
                <a:cubicBezTo>
                  <a:pt x="21891" y="150"/>
                  <a:pt x="21912" y="142"/>
                  <a:pt x="21932" y="128"/>
                </a:cubicBezTo>
                <a:cubicBezTo>
                  <a:pt x="21878" y="116"/>
                  <a:pt x="21846" y="101"/>
                  <a:pt x="21795" y="79"/>
                </a:cubicBezTo>
                <a:cubicBezTo>
                  <a:pt x="21738" y="55"/>
                  <a:pt x="21648" y="99"/>
                  <a:pt x="21603" y="72"/>
                </a:cubicBezTo>
                <a:cubicBezTo>
                  <a:pt x="21625" y="68"/>
                  <a:pt x="21646" y="63"/>
                  <a:pt x="21668" y="57"/>
                </a:cubicBezTo>
                <a:cubicBezTo>
                  <a:pt x="21610" y="42"/>
                  <a:pt x="21533" y="85"/>
                  <a:pt x="21480" y="62"/>
                </a:cubicBezTo>
                <a:cubicBezTo>
                  <a:pt x="21408" y="31"/>
                  <a:pt x="21298" y="66"/>
                  <a:pt x="21222" y="69"/>
                </a:cubicBezTo>
                <a:cubicBezTo>
                  <a:pt x="21253" y="86"/>
                  <a:pt x="21288" y="79"/>
                  <a:pt x="21321" y="83"/>
                </a:cubicBezTo>
                <a:cubicBezTo>
                  <a:pt x="21195" y="114"/>
                  <a:pt x="21518" y="113"/>
                  <a:pt x="21522" y="113"/>
                </a:cubicBezTo>
                <a:cubicBezTo>
                  <a:pt x="21478" y="119"/>
                  <a:pt x="21432" y="118"/>
                  <a:pt x="21388" y="114"/>
                </a:cubicBezTo>
                <a:cubicBezTo>
                  <a:pt x="21343" y="110"/>
                  <a:pt x="21287" y="124"/>
                  <a:pt x="21246" y="116"/>
                </a:cubicBezTo>
                <a:cubicBezTo>
                  <a:pt x="21167" y="99"/>
                  <a:pt x="21075" y="53"/>
                  <a:pt x="20994" y="98"/>
                </a:cubicBezTo>
                <a:cubicBezTo>
                  <a:pt x="21029" y="101"/>
                  <a:pt x="21061" y="119"/>
                  <a:pt x="21086" y="143"/>
                </a:cubicBezTo>
                <a:cubicBezTo>
                  <a:pt x="21002" y="143"/>
                  <a:pt x="20867" y="67"/>
                  <a:pt x="20795" y="137"/>
                </a:cubicBezTo>
                <a:cubicBezTo>
                  <a:pt x="20828" y="142"/>
                  <a:pt x="20862" y="150"/>
                  <a:pt x="20896" y="152"/>
                </a:cubicBezTo>
                <a:cubicBezTo>
                  <a:pt x="20819" y="154"/>
                  <a:pt x="20725" y="125"/>
                  <a:pt x="20661" y="181"/>
                </a:cubicBezTo>
                <a:cubicBezTo>
                  <a:pt x="20821" y="230"/>
                  <a:pt x="21004" y="209"/>
                  <a:pt x="21151" y="297"/>
                </a:cubicBezTo>
                <a:cubicBezTo>
                  <a:pt x="21107" y="301"/>
                  <a:pt x="21069" y="278"/>
                  <a:pt x="21028" y="266"/>
                </a:cubicBezTo>
                <a:cubicBezTo>
                  <a:pt x="20972" y="249"/>
                  <a:pt x="20909" y="249"/>
                  <a:pt x="20851" y="241"/>
                </a:cubicBezTo>
                <a:cubicBezTo>
                  <a:pt x="20784" y="230"/>
                  <a:pt x="20618" y="163"/>
                  <a:pt x="20560" y="214"/>
                </a:cubicBezTo>
                <a:cubicBezTo>
                  <a:pt x="20593" y="250"/>
                  <a:pt x="20647" y="235"/>
                  <a:pt x="20688" y="250"/>
                </a:cubicBezTo>
                <a:cubicBezTo>
                  <a:pt x="20614" y="238"/>
                  <a:pt x="20555" y="242"/>
                  <a:pt x="20492" y="241"/>
                </a:cubicBezTo>
                <a:cubicBezTo>
                  <a:pt x="20502" y="234"/>
                  <a:pt x="20512" y="227"/>
                  <a:pt x="20522" y="220"/>
                </a:cubicBezTo>
                <a:cubicBezTo>
                  <a:pt x="20458" y="149"/>
                  <a:pt x="20345" y="186"/>
                  <a:pt x="20264" y="167"/>
                </a:cubicBezTo>
                <a:cubicBezTo>
                  <a:pt x="20363" y="157"/>
                  <a:pt x="20202" y="135"/>
                  <a:pt x="20062" y="167"/>
                </a:cubicBezTo>
                <a:cubicBezTo>
                  <a:pt x="20086" y="165"/>
                  <a:pt x="20109" y="178"/>
                  <a:pt x="20124" y="196"/>
                </a:cubicBezTo>
                <a:cubicBezTo>
                  <a:pt x="20045" y="200"/>
                  <a:pt x="19891" y="165"/>
                  <a:pt x="19830" y="229"/>
                </a:cubicBezTo>
                <a:cubicBezTo>
                  <a:pt x="19927" y="240"/>
                  <a:pt x="20043" y="215"/>
                  <a:pt x="20133" y="262"/>
                </a:cubicBezTo>
                <a:cubicBezTo>
                  <a:pt x="20104" y="297"/>
                  <a:pt x="19938" y="229"/>
                  <a:pt x="19993" y="288"/>
                </a:cubicBezTo>
                <a:cubicBezTo>
                  <a:pt x="19940" y="265"/>
                  <a:pt x="19890" y="242"/>
                  <a:pt x="19830" y="246"/>
                </a:cubicBezTo>
                <a:cubicBezTo>
                  <a:pt x="19803" y="248"/>
                  <a:pt x="19661" y="258"/>
                  <a:pt x="19732" y="282"/>
                </a:cubicBezTo>
                <a:cubicBezTo>
                  <a:pt x="19700" y="281"/>
                  <a:pt x="19689" y="251"/>
                  <a:pt x="19662" y="241"/>
                </a:cubicBezTo>
                <a:cubicBezTo>
                  <a:pt x="19618" y="225"/>
                  <a:pt x="19307" y="254"/>
                  <a:pt x="19251" y="279"/>
                </a:cubicBezTo>
                <a:cubicBezTo>
                  <a:pt x="19341" y="280"/>
                  <a:pt x="19220" y="286"/>
                  <a:pt x="19199" y="282"/>
                </a:cubicBezTo>
                <a:cubicBezTo>
                  <a:pt x="19050" y="256"/>
                  <a:pt x="18810" y="329"/>
                  <a:pt x="18672" y="339"/>
                </a:cubicBezTo>
                <a:cubicBezTo>
                  <a:pt x="18749" y="343"/>
                  <a:pt x="18797" y="354"/>
                  <a:pt x="18877" y="339"/>
                </a:cubicBezTo>
                <a:cubicBezTo>
                  <a:pt x="18958" y="324"/>
                  <a:pt x="19039" y="343"/>
                  <a:pt x="19120" y="342"/>
                </a:cubicBezTo>
                <a:cubicBezTo>
                  <a:pt x="19029" y="354"/>
                  <a:pt x="18924" y="338"/>
                  <a:pt x="18841" y="386"/>
                </a:cubicBezTo>
                <a:cubicBezTo>
                  <a:pt x="18962" y="449"/>
                  <a:pt x="19148" y="304"/>
                  <a:pt x="19503" y="368"/>
                </a:cubicBezTo>
                <a:cubicBezTo>
                  <a:pt x="19324" y="351"/>
                  <a:pt x="19133" y="355"/>
                  <a:pt x="18960" y="410"/>
                </a:cubicBezTo>
                <a:cubicBezTo>
                  <a:pt x="19013" y="415"/>
                  <a:pt x="19065" y="416"/>
                  <a:pt x="19117" y="425"/>
                </a:cubicBezTo>
                <a:cubicBezTo>
                  <a:pt x="19024" y="420"/>
                  <a:pt x="18922" y="411"/>
                  <a:pt x="18832" y="443"/>
                </a:cubicBezTo>
                <a:cubicBezTo>
                  <a:pt x="18858" y="499"/>
                  <a:pt x="18953" y="483"/>
                  <a:pt x="19001" y="478"/>
                </a:cubicBezTo>
                <a:cubicBezTo>
                  <a:pt x="19215" y="454"/>
                  <a:pt x="19405" y="479"/>
                  <a:pt x="19664" y="432"/>
                </a:cubicBezTo>
                <a:cubicBezTo>
                  <a:pt x="19751" y="416"/>
                  <a:pt x="19852" y="391"/>
                  <a:pt x="19940" y="416"/>
                </a:cubicBezTo>
                <a:cubicBezTo>
                  <a:pt x="19786" y="452"/>
                  <a:pt x="19603" y="478"/>
                  <a:pt x="19445" y="478"/>
                </a:cubicBezTo>
                <a:cubicBezTo>
                  <a:pt x="19272" y="478"/>
                  <a:pt x="19093" y="453"/>
                  <a:pt x="18924" y="502"/>
                </a:cubicBezTo>
                <a:cubicBezTo>
                  <a:pt x="19121" y="628"/>
                  <a:pt x="19357" y="535"/>
                  <a:pt x="19559" y="489"/>
                </a:cubicBezTo>
                <a:cubicBezTo>
                  <a:pt x="19692" y="458"/>
                  <a:pt x="19829" y="470"/>
                  <a:pt x="19964" y="458"/>
                </a:cubicBezTo>
                <a:cubicBezTo>
                  <a:pt x="20086" y="447"/>
                  <a:pt x="20219" y="414"/>
                  <a:pt x="20341" y="446"/>
                </a:cubicBezTo>
                <a:cubicBezTo>
                  <a:pt x="20168" y="435"/>
                  <a:pt x="19994" y="466"/>
                  <a:pt x="19822" y="474"/>
                </a:cubicBezTo>
                <a:cubicBezTo>
                  <a:pt x="19732" y="478"/>
                  <a:pt x="19649" y="495"/>
                  <a:pt x="19562" y="510"/>
                </a:cubicBezTo>
                <a:cubicBezTo>
                  <a:pt x="19501" y="521"/>
                  <a:pt x="19419" y="526"/>
                  <a:pt x="19376" y="576"/>
                </a:cubicBezTo>
                <a:cubicBezTo>
                  <a:pt x="19443" y="589"/>
                  <a:pt x="19654" y="543"/>
                  <a:pt x="19533" y="588"/>
                </a:cubicBezTo>
                <a:cubicBezTo>
                  <a:pt x="19650" y="584"/>
                  <a:pt x="19784" y="615"/>
                  <a:pt x="19898" y="582"/>
                </a:cubicBezTo>
                <a:cubicBezTo>
                  <a:pt x="19936" y="571"/>
                  <a:pt x="19982" y="500"/>
                  <a:pt x="20112" y="523"/>
                </a:cubicBezTo>
                <a:cubicBezTo>
                  <a:pt x="20081" y="529"/>
                  <a:pt x="20048" y="532"/>
                  <a:pt x="20020" y="550"/>
                </a:cubicBezTo>
                <a:cubicBezTo>
                  <a:pt x="20138" y="553"/>
                  <a:pt x="20263" y="485"/>
                  <a:pt x="20379" y="523"/>
                </a:cubicBezTo>
                <a:cubicBezTo>
                  <a:pt x="20278" y="541"/>
                  <a:pt x="20118" y="507"/>
                  <a:pt x="20038" y="585"/>
                </a:cubicBezTo>
                <a:cubicBezTo>
                  <a:pt x="20197" y="585"/>
                  <a:pt x="20355" y="571"/>
                  <a:pt x="20513" y="555"/>
                </a:cubicBezTo>
                <a:cubicBezTo>
                  <a:pt x="20676" y="540"/>
                  <a:pt x="20818" y="496"/>
                  <a:pt x="20976" y="458"/>
                </a:cubicBezTo>
                <a:cubicBezTo>
                  <a:pt x="20962" y="452"/>
                  <a:pt x="20948" y="446"/>
                  <a:pt x="20935" y="440"/>
                </a:cubicBezTo>
                <a:cubicBezTo>
                  <a:pt x="21043" y="473"/>
                  <a:pt x="21158" y="425"/>
                  <a:pt x="21264" y="404"/>
                </a:cubicBezTo>
                <a:cubicBezTo>
                  <a:pt x="21247" y="404"/>
                  <a:pt x="21231" y="404"/>
                  <a:pt x="21214" y="404"/>
                </a:cubicBezTo>
                <a:cubicBezTo>
                  <a:pt x="21294" y="396"/>
                  <a:pt x="21376" y="372"/>
                  <a:pt x="21457" y="386"/>
                </a:cubicBezTo>
                <a:cubicBezTo>
                  <a:pt x="21370" y="400"/>
                  <a:pt x="21282" y="406"/>
                  <a:pt x="21196" y="422"/>
                </a:cubicBezTo>
                <a:cubicBezTo>
                  <a:pt x="21333" y="413"/>
                  <a:pt x="21111" y="444"/>
                  <a:pt x="21094" y="447"/>
                </a:cubicBezTo>
                <a:cubicBezTo>
                  <a:pt x="21048" y="456"/>
                  <a:pt x="20972" y="466"/>
                  <a:pt x="20949" y="514"/>
                </a:cubicBezTo>
                <a:cubicBezTo>
                  <a:pt x="21082" y="503"/>
                  <a:pt x="21224" y="475"/>
                  <a:pt x="21353" y="517"/>
                </a:cubicBezTo>
                <a:cubicBezTo>
                  <a:pt x="21134" y="517"/>
                  <a:pt x="20907" y="509"/>
                  <a:pt x="20694" y="570"/>
                </a:cubicBezTo>
                <a:cubicBezTo>
                  <a:pt x="20807" y="588"/>
                  <a:pt x="20922" y="566"/>
                  <a:pt x="21036" y="576"/>
                </a:cubicBezTo>
                <a:cubicBezTo>
                  <a:pt x="20854" y="599"/>
                  <a:pt x="20671" y="589"/>
                  <a:pt x="20489" y="604"/>
                </a:cubicBezTo>
                <a:cubicBezTo>
                  <a:pt x="20323" y="617"/>
                  <a:pt x="20122" y="587"/>
                  <a:pt x="19964" y="642"/>
                </a:cubicBezTo>
                <a:cubicBezTo>
                  <a:pt x="20041" y="691"/>
                  <a:pt x="20103" y="700"/>
                  <a:pt x="20186" y="731"/>
                </a:cubicBezTo>
                <a:cubicBezTo>
                  <a:pt x="20149" y="724"/>
                  <a:pt x="20123" y="756"/>
                  <a:pt x="20094" y="772"/>
                </a:cubicBezTo>
                <a:cubicBezTo>
                  <a:pt x="20196" y="826"/>
                  <a:pt x="20333" y="801"/>
                  <a:pt x="20441" y="787"/>
                </a:cubicBezTo>
                <a:cubicBezTo>
                  <a:pt x="20370" y="809"/>
                  <a:pt x="20293" y="818"/>
                  <a:pt x="20219" y="820"/>
                </a:cubicBezTo>
                <a:cubicBezTo>
                  <a:pt x="20185" y="820"/>
                  <a:pt x="20154" y="806"/>
                  <a:pt x="20121" y="805"/>
                </a:cubicBezTo>
                <a:cubicBezTo>
                  <a:pt x="20089" y="804"/>
                  <a:pt x="20058" y="815"/>
                  <a:pt x="20026" y="808"/>
                </a:cubicBezTo>
                <a:cubicBezTo>
                  <a:pt x="20083" y="788"/>
                  <a:pt x="20022" y="770"/>
                  <a:pt x="19997" y="746"/>
                </a:cubicBezTo>
                <a:cubicBezTo>
                  <a:pt x="19962" y="712"/>
                  <a:pt x="19909" y="693"/>
                  <a:pt x="19865" y="672"/>
                </a:cubicBezTo>
                <a:cubicBezTo>
                  <a:pt x="19758" y="620"/>
                  <a:pt x="19644" y="657"/>
                  <a:pt x="19531" y="647"/>
                </a:cubicBezTo>
                <a:cubicBezTo>
                  <a:pt x="19435" y="638"/>
                  <a:pt x="19318" y="610"/>
                  <a:pt x="19237" y="682"/>
                </a:cubicBezTo>
                <a:cubicBezTo>
                  <a:pt x="19202" y="710"/>
                  <a:pt x="19385" y="711"/>
                  <a:pt x="19409" y="737"/>
                </a:cubicBezTo>
                <a:cubicBezTo>
                  <a:pt x="19350" y="717"/>
                  <a:pt x="19182" y="684"/>
                  <a:pt x="19165" y="775"/>
                </a:cubicBezTo>
                <a:cubicBezTo>
                  <a:pt x="19212" y="777"/>
                  <a:pt x="19279" y="768"/>
                  <a:pt x="19322" y="792"/>
                </a:cubicBezTo>
                <a:cubicBezTo>
                  <a:pt x="19352" y="809"/>
                  <a:pt x="19370" y="853"/>
                  <a:pt x="19409" y="855"/>
                </a:cubicBezTo>
                <a:cubicBezTo>
                  <a:pt x="19402" y="878"/>
                  <a:pt x="19392" y="898"/>
                  <a:pt x="19379" y="918"/>
                </a:cubicBezTo>
                <a:cubicBezTo>
                  <a:pt x="19425" y="911"/>
                  <a:pt x="19459" y="952"/>
                  <a:pt x="19503" y="956"/>
                </a:cubicBezTo>
                <a:cubicBezTo>
                  <a:pt x="19418" y="970"/>
                  <a:pt x="19327" y="888"/>
                  <a:pt x="19251" y="959"/>
                </a:cubicBezTo>
                <a:cubicBezTo>
                  <a:pt x="19356" y="973"/>
                  <a:pt x="19463" y="973"/>
                  <a:pt x="19568" y="982"/>
                </a:cubicBezTo>
                <a:cubicBezTo>
                  <a:pt x="19620" y="987"/>
                  <a:pt x="19671" y="997"/>
                  <a:pt x="19723" y="987"/>
                </a:cubicBezTo>
                <a:cubicBezTo>
                  <a:pt x="19776" y="978"/>
                  <a:pt x="19827" y="949"/>
                  <a:pt x="19884" y="959"/>
                </a:cubicBezTo>
                <a:cubicBezTo>
                  <a:pt x="19823" y="965"/>
                  <a:pt x="19781" y="1005"/>
                  <a:pt x="19714" y="1006"/>
                </a:cubicBezTo>
                <a:cubicBezTo>
                  <a:pt x="19641" y="1007"/>
                  <a:pt x="19545" y="983"/>
                  <a:pt x="19477" y="1016"/>
                </a:cubicBezTo>
                <a:cubicBezTo>
                  <a:pt x="19529" y="1029"/>
                  <a:pt x="19585" y="1019"/>
                  <a:pt x="19637" y="1036"/>
                </a:cubicBezTo>
                <a:cubicBezTo>
                  <a:pt x="19613" y="1031"/>
                  <a:pt x="19592" y="1035"/>
                  <a:pt x="19572" y="1048"/>
                </a:cubicBezTo>
                <a:cubicBezTo>
                  <a:pt x="19581" y="1056"/>
                  <a:pt x="19591" y="1064"/>
                  <a:pt x="19602" y="1072"/>
                </a:cubicBezTo>
                <a:cubicBezTo>
                  <a:pt x="19554" y="1087"/>
                  <a:pt x="19450" y="1027"/>
                  <a:pt x="19403" y="1012"/>
                </a:cubicBezTo>
                <a:cubicBezTo>
                  <a:pt x="19301" y="980"/>
                  <a:pt x="19160" y="987"/>
                  <a:pt x="19051" y="991"/>
                </a:cubicBezTo>
                <a:cubicBezTo>
                  <a:pt x="19088" y="984"/>
                  <a:pt x="19122" y="972"/>
                  <a:pt x="19147" y="953"/>
                </a:cubicBezTo>
                <a:cubicBezTo>
                  <a:pt x="18975" y="933"/>
                  <a:pt x="18962" y="979"/>
                  <a:pt x="18853" y="992"/>
                </a:cubicBezTo>
                <a:cubicBezTo>
                  <a:pt x="18872" y="995"/>
                  <a:pt x="18894" y="998"/>
                  <a:pt x="18918" y="999"/>
                </a:cubicBezTo>
                <a:cubicBezTo>
                  <a:pt x="18851" y="1005"/>
                  <a:pt x="18781" y="1018"/>
                  <a:pt x="18716" y="1038"/>
                </a:cubicBezTo>
                <a:cubicBezTo>
                  <a:pt x="18699" y="1043"/>
                  <a:pt x="18581" y="1076"/>
                  <a:pt x="18663" y="1081"/>
                </a:cubicBezTo>
                <a:cubicBezTo>
                  <a:pt x="18622" y="1079"/>
                  <a:pt x="18581" y="1084"/>
                  <a:pt x="18541" y="1094"/>
                </a:cubicBezTo>
                <a:cubicBezTo>
                  <a:pt x="18512" y="1101"/>
                  <a:pt x="18409" y="1162"/>
                  <a:pt x="18494" y="1173"/>
                </a:cubicBezTo>
                <a:cubicBezTo>
                  <a:pt x="18461" y="1172"/>
                  <a:pt x="18426" y="1172"/>
                  <a:pt x="18396" y="1191"/>
                </a:cubicBezTo>
                <a:cubicBezTo>
                  <a:pt x="18539" y="1205"/>
                  <a:pt x="18681" y="1174"/>
                  <a:pt x="18815" y="1126"/>
                </a:cubicBezTo>
                <a:cubicBezTo>
                  <a:pt x="18762" y="1153"/>
                  <a:pt x="18696" y="1164"/>
                  <a:pt x="18654" y="1209"/>
                </a:cubicBezTo>
                <a:cubicBezTo>
                  <a:pt x="18733" y="1201"/>
                  <a:pt x="18814" y="1198"/>
                  <a:pt x="18889" y="1170"/>
                </a:cubicBezTo>
                <a:cubicBezTo>
                  <a:pt x="18964" y="1142"/>
                  <a:pt x="19030" y="1086"/>
                  <a:pt x="19112" y="1078"/>
                </a:cubicBezTo>
                <a:cubicBezTo>
                  <a:pt x="19090" y="1086"/>
                  <a:pt x="18980" y="1134"/>
                  <a:pt x="19055" y="1134"/>
                </a:cubicBezTo>
                <a:cubicBezTo>
                  <a:pt x="19020" y="1141"/>
                  <a:pt x="18986" y="1136"/>
                  <a:pt x="18961" y="1165"/>
                </a:cubicBezTo>
                <a:cubicBezTo>
                  <a:pt x="19015" y="1160"/>
                  <a:pt x="19063" y="1184"/>
                  <a:pt x="19117" y="1179"/>
                </a:cubicBezTo>
                <a:cubicBezTo>
                  <a:pt x="19050" y="1192"/>
                  <a:pt x="18941" y="1132"/>
                  <a:pt x="18893" y="1202"/>
                </a:cubicBezTo>
                <a:cubicBezTo>
                  <a:pt x="18942" y="1203"/>
                  <a:pt x="18983" y="1199"/>
                  <a:pt x="19028" y="1206"/>
                </a:cubicBezTo>
                <a:cubicBezTo>
                  <a:pt x="18929" y="1202"/>
                  <a:pt x="18799" y="1199"/>
                  <a:pt x="18708" y="1244"/>
                </a:cubicBezTo>
                <a:cubicBezTo>
                  <a:pt x="18789" y="1255"/>
                  <a:pt x="18856" y="1218"/>
                  <a:pt x="18966" y="1253"/>
                </a:cubicBezTo>
                <a:cubicBezTo>
                  <a:pt x="18904" y="1242"/>
                  <a:pt x="18795" y="1229"/>
                  <a:pt x="18740" y="1277"/>
                </a:cubicBezTo>
                <a:cubicBezTo>
                  <a:pt x="18761" y="1271"/>
                  <a:pt x="18782" y="1270"/>
                  <a:pt x="18803" y="1274"/>
                </a:cubicBezTo>
                <a:cubicBezTo>
                  <a:pt x="18765" y="1273"/>
                  <a:pt x="18731" y="1291"/>
                  <a:pt x="18705" y="1316"/>
                </a:cubicBezTo>
                <a:cubicBezTo>
                  <a:pt x="18759" y="1327"/>
                  <a:pt x="18812" y="1318"/>
                  <a:pt x="18865" y="1307"/>
                </a:cubicBezTo>
                <a:cubicBezTo>
                  <a:pt x="18831" y="1314"/>
                  <a:pt x="18798" y="1327"/>
                  <a:pt x="18770" y="1348"/>
                </a:cubicBezTo>
                <a:cubicBezTo>
                  <a:pt x="18884" y="1367"/>
                  <a:pt x="18995" y="1340"/>
                  <a:pt x="19105" y="1310"/>
                </a:cubicBezTo>
                <a:cubicBezTo>
                  <a:pt x="19203" y="1284"/>
                  <a:pt x="19320" y="1192"/>
                  <a:pt x="19423" y="1209"/>
                </a:cubicBezTo>
                <a:cubicBezTo>
                  <a:pt x="19330" y="1231"/>
                  <a:pt x="19249" y="1283"/>
                  <a:pt x="19159" y="1313"/>
                </a:cubicBezTo>
                <a:cubicBezTo>
                  <a:pt x="19089" y="1336"/>
                  <a:pt x="18868" y="1363"/>
                  <a:pt x="18972" y="1396"/>
                </a:cubicBezTo>
                <a:cubicBezTo>
                  <a:pt x="18902" y="1390"/>
                  <a:pt x="18822" y="1362"/>
                  <a:pt x="18762" y="1405"/>
                </a:cubicBezTo>
                <a:cubicBezTo>
                  <a:pt x="18721" y="1435"/>
                  <a:pt x="18575" y="1372"/>
                  <a:pt x="18521" y="1375"/>
                </a:cubicBezTo>
                <a:cubicBezTo>
                  <a:pt x="18636" y="1310"/>
                  <a:pt x="18504" y="1270"/>
                  <a:pt x="18436" y="1259"/>
                </a:cubicBezTo>
                <a:cubicBezTo>
                  <a:pt x="18332" y="1241"/>
                  <a:pt x="18188" y="1242"/>
                  <a:pt x="18108" y="1322"/>
                </a:cubicBezTo>
                <a:cubicBezTo>
                  <a:pt x="18151" y="1328"/>
                  <a:pt x="18161" y="1374"/>
                  <a:pt x="18120" y="1393"/>
                </a:cubicBezTo>
                <a:cubicBezTo>
                  <a:pt x="18174" y="1408"/>
                  <a:pt x="18229" y="1380"/>
                  <a:pt x="18283" y="1396"/>
                </a:cubicBezTo>
                <a:cubicBezTo>
                  <a:pt x="18262" y="1397"/>
                  <a:pt x="18241" y="1398"/>
                  <a:pt x="18220" y="1401"/>
                </a:cubicBezTo>
                <a:cubicBezTo>
                  <a:pt x="18121" y="1423"/>
                  <a:pt x="18299" y="1402"/>
                  <a:pt x="18185" y="1434"/>
                </a:cubicBezTo>
                <a:cubicBezTo>
                  <a:pt x="18207" y="1436"/>
                  <a:pt x="18229" y="1438"/>
                  <a:pt x="18251" y="1440"/>
                </a:cubicBezTo>
                <a:cubicBezTo>
                  <a:pt x="18221" y="1460"/>
                  <a:pt x="18190" y="1440"/>
                  <a:pt x="18159" y="1440"/>
                </a:cubicBezTo>
                <a:cubicBezTo>
                  <a:pt x="18122" y="1440"/>
                  <a:pt x="18091" y="1459"/>
                  <a:pt x="18055" y="1461"/>
                </a:cubicBezTo>
                <a:cubicBezTo>
                  <a:pt x="17972" y="1465"/>
                  <a:pt x="17892" y="1463"/>
                  <a:pt x="17811" y="1479"/>
                </a:cubicBezTo>
                <a:cubicBezTo>
                  <a:pt x="17750" y="1491"/>
                  <a:pt x="17659" y="1492"/>
                  <a:pt x="17603" y="1518"/>
                </a:cubicBezTo>
                <a:cubicBezTo>
                  <a:pt x="17579" y="1529"/>
                  <a:pt x="17584" y="1545"/>
                  <a:pt x="17565" y="1559"/>
                </a:cubicBezTo>
                <a:cubicBezTo>
                  <a:pt x="17536" y="1581"/>
                  <a:pt x="17495" y="1581"/>
                  <a:pt x="17470" y="1610"/>
                </a:cubicBezTo>
                <a:cubicBezTo>
                  <a:pt x="17500" y="1602"/>
                  <a:pt x="17514" y="1640"/>
                  <a:pt x="17542" y="1646"/>
                </a:cubicBezTo>
                <a:cubicBezTo>
                  <a:pt x="17589" y="1655"/>
                  <a:pt x="17620" y="1605"/>
                  <a:pt x="17662" y="1595"/>
                </a:cubicBezTo>
                <a:close/>
                <a:moveTo>
                  <a:pt x="17594" y="1431"/>
                </a:moveTo>
                <a:cubicBezTo>
                  <a:pt x="17623" y="1424"/>
                  <a:pt x="17733" y="1412"/>
                  <a:pt x="17714" y="1361"/>
                </a:cubicBezTo>
                <a:cubicBezTo>
                  <a:pt x="17690" y="1298"/>
                  <a:pt x="17539" y="1290"/>
                  <a:pt x="17436" y="1365"/>
                </a:cubicBezTo>
                <a:cubicBezTo>
                  <a:pt x="17361" y="1419"/>
                  <a:pt x="17569" y="1431"/>
                  <a:pt x="17594" y="1431"/>
                </a:cubicBezTo>
                <a:close/>
                <a:moveTo>
                  <a:pt x="17387" y="1419"/>
                </a:moveTo>
                <a:cubicBezTo>
                  <a:pt x="17364" y="1420"/>
                  <a:pt x="17344" y="1428"/>
                  <a:pt x="17327" y="1443"/>
                </a:cubicBezTo>
                <a:cubicBezTo>
                  <a:pt x="17363" y="1451"/>
                  <a:pt x="17399" y="1459"/>
                  <a:pt x="17419" y="1419"/>
                </a:cubicBezTo>
                <a:cubicBezTo>
                  <a:pt x="17408" y="1419"/>
                  <a:pt x="17397" y="1419"/>
                  <a:pt x="17387" y="1419"/>
                </a:cubicBezTo>
                <a:close/>
                <a:moveTo>
                  <a:pt x="17354" y="1630"/>
                </a:moveTo>
                <a:cubicBezTo>
                  <a:pt x="17406" y="1608"/>
                  <a:pt x="17460" y="1590"/>
                  <a:pt x="17505" y="1556"/>
                </a:cubicBezTo>
                <a:cubicBezTo>
                  <a:pt x="17454" y="1489"/>
                  <a:pt x="17253" y="1548"/>
                  <a:pt x="17354" y="1630"/>
                </a:cubicBezTo>
                <a:close/>
                <a:moveTo>
                  <a:pt x="17107" y="1301"/>
                </a:moveTo>
                <a:cubicBezTo>
                  <a:pt x="17064" y="1281"/>
                  <a:pt x="17016" y="1285"/>
                  <a:pt x="16969" y="1288"/>
                </a:cubicBezTo>
                <a:cubicBezTo>
                  <a:pt x="16899" y="1292"/>
                  <a:pt x="16830" y="1279"/>
                  <a:pt x="16760" y="1283"/>
                </a:cubicBezTo>
                <a:cubicBezTo>
                  <a:pt x="16652" y="1289"/>
                  <a:pt x="16528" y="1263"/>
                  <a:pt x="16434" y="1330"/>
                </a:cubicBezTo>
                <a:cubicBezTo>
                  <a:pt x="16469" y="1412"/>
                  <a:pt x="16666" y="1364"/>
                  <a:pt x="16732" y="1361"/>
                </a:cubicBezTo>
                <a:cubicBezTo>
                  <a:pt x="16868" y="1354"/>
                  <a:pt x="16986" y="1394"/>
                  <a:pt x="17107" y="1301"/>
                </a:cubicBezTo>
                <a:close/>
                <a:moveTo>
                  <a:pt x="16475" y="1687"/>
                </a:moveTo>
                <a:cubicBezTo>
                  <a:pt x="16524" y="1702"/>
                  <a:pt x="16620" y="1627"/>
                  <a:pt x="16667" y="1660"/>
                </a:cubicBezTo>
                <a:cubicBezTo>
                  <a:pt x="16706" y="1687"/>
                  <a:pt x="16636" y="1782"/>
                  <a:pt x="16716" y="1788"/>
                </a:cubicBezTo>
                <a:cubicBezTo>
                  <a:pt x="16666" y="1816"/>
                  <a:pt x="16671" y="1867"/>
                  <a:pt x="16606" y="1880"/>
                </a:cubicBezTo>
                <a:cubicBezTo>
                  <a:pt x="16547" y="1891"/>
                  <a:pt x="16468" y="1921"/>
                  <a:pt x="16442" y="1981"/>
                </a:cubicBezTo>
                <a:cubicBezTo>
                  <a:pt x="16462" y="1988"/>
                  <a:pt x="16483" y="1991"/>
                  <a:pt x="16505" y="1990"/>
                </a:cubicBezTo>
                <a:cubicBezTo>
                  <a:pt x="16459" y="2020"/>
                  <a:pt x="16357" y="2074"/>
                  <a:pt x="16450" y="2113"/>
                </a:cubicBezTo>
                <a:cubicBezTo>
                  <a:pt x="16529" y="2147"/>
                  <a:pt x="16598" y="2098"/>
                  <a:pt x="16680" y="2064"/>
                </a:cubicBezTo>
                <a:cubicBezTo>
                  <a:pt x="16663" y="2083"/>
                  <a:pt x="16640" y="2096"/>
                  <a:pt x="16615" y="2099"/>
                </a:cubicBezTo>
                <a:cubicBezTo>
                  <a:pt x="16662" y="2096"/>
                  <a:pt x="16623" y="2126"/>
                  <a:pt x="16647" y="2135"/>
                </a:cubicBezTo>
                <a:cubicBezTo>
                  <a:pt x="16684" y="2149"/>
                  <a:pt x="16726" y="2134"/>
                  <a:pt x="16766" y="2146"/>
                </a:cubicBezTo>
                <a:cubicBezTo>
                  <a:pt x="16885" y="2181"/>
                  <a:pt x="16952" y="2116"/>
                  <a:pt x="17057" y="2088"/>
                </a:cubicBezTo>
                <a:cubicBezTo>
                  <a:pt x="17050" y="2098"/>
                  <a:pt x="17043" y="2109"/>
                  <a:pt x="17036" y="2120"/>
                </a:cubicBezTo>
                <a:cubicBezTo>
                  <a:pt x="17087" y="2113"/>
                  <a:pt x="17139" y="2041"/>
                  <a:pt x="17187" y="2093"/>
                </a:cubicBezTo>
                <a:cubicBezTo>
                  <a:pt x="17143" y="2091"/>
                  <a:pt x="17090" y="2131"/>
                  <a:pt x="17063" y="2162"/>
                </a:cubicBezTo>
                <a:cubicBezTo>
                  <a:pt x="17119" y="2194"/>
                  <a:pt x="17255" y="2183"/>
                  <a:pt x="17313" y="2162"/>
                </a:cubicBezTo>
                <a:cubicBezTo>
                  <a:pt x="17335" y="2154"/>
                  <a:pt x="17461" y="2218"/>
                  <a:pt x="17452" y="2150"/>
                </a:cubicBezTo>
                <a:cubicBezTo>
                  <a:pt x="17491" y="2182"/>
                  <a:pt x="17544" y="2176"/>
                  <a:pt x="17580" y="2141"/>
                </a:cubicBezTo>
                <a:cubicBezTo>
                  <a:pt x="17567" y="2203"/>
                  <a:pt x="17707" y="2182"/>
                  <a:pt x="17734" y="2138"/>
                </a:cubicBezTo>
                <a:cubicBezTo>
                  <a:pt x="17720" y="2217"/>
                  <a:pt x="17842" y="2132"/>
                  <a:pt x="17864" y="2117"/>
                </a:cubicBezTo>
                <a:cubicBezTo>
                  <a:pt x="17855" y="2127"/>
                  <a:pt x="17846" y="2138"/>
                  <a:pt x="17838" y="2150"/>
                </a:cubicBezTo>
                <a:cubicBezTo>
                  <a:pt x="17906" y="2192"/>
                  <a:pt x="18054" y="2169"/>
                  <a:pt x="18129" y="2150"/>
                </a:cubicBezTo>
                <a:cubicBezTo>
                  <a:pt x="18183" y="2137"/>
                  <a:pt x="18246" y="2042"/>
                  <a:pt x="18292" y="2079"/>
                </a:cubicBezTo>
                <a:cubicBezTo>
                  <a:pt x="18218" y="2187"/>
                  <a:pt x="18449" y="2183"/>
                  <a:pt x="18514" y="2176"/>
                </a:cubicBezTo>
                <a:cubicBezTo>
                  <a:pt x="18584" y="2169"/>
                  <a:pt x="18649" y="2144"/>
                  <a:pt x="18720" y="2151"/>
                </a:cubicBezTo>
                <a:cubicBezTo>
                  <a:pt x="18797" y="2158"/>
                  <a:pt x="18860" y="2135"/>
                  <a:pt x="18924" y="2093"/>
                </a:cubicBezTo>
                <a:cubicBezTo>
                  <a:pt x="18916" y="2083"/>
                  <a:pt x="18909" y="2072"/>
                  <a:pt x="18901" y="2061"/>
                </a:cubicBezTo>
                <a:cubicBezTo>
                  <a:pt x="18967" y="2010"/>
                  <a:pt x="18944" y="2126"/>
                  <a:pt x="19129" y="2058"/>
                </a:cubicBezTo>
                <a:cubicBezTo>
                  <a:pt x="19112" y="1984"/>
                  <a:pt x="18997" y="2042"/>
                  <a:pt x="18951" y="2043"/>
                </a:cubicBezTo>
                <a:cubicBezTo>
                  <a:pt x="18970" y="1957"/>
                  <a:pt x="19176" y="1996"/>
                  <a:pt x="19227" y="1927"/>
                </a:cubicBezTo>
                <a:cubicBezTo>
                  <a:pt x="19196" y="1882"/>
                  <a:pt x="19133" y="1899"/>
                  <a:pt x="19088" y="1903"/>
                </a:cubicBezTo>
                <a:cubicBezTo>
                  <a:pt x="19113" y="1895"/>
                  <a:pt x="19142" y="1894"/>
                  <a:pt x="19165" y="1880"/>
                </a:cubicBezTo>
                <a:cubicBezTo>
                  <a:pt x="19109" y="1822"/>
                  <a:pt x="19013" y="1867"/>
                  <a:pt x="18945" y="1850"/>
                </a:cubicBezTo>
                <a:cubicBezTo>
                  <a:pt x="18955" y="1843"/>
                  <a:pt x="18965" y="1836"/>
                  <a:pt x="18975" y="1829"/>
                </a:cubicBezTo>
                <a:cubicBezTo>
                  <a:pt x="18849" y="1726"/>
                  <a:pt x="18639" y="1851"/>
                  <a:pt x="18500" y="1818"/>
                </a:cubicBezTo>
                <a:cubicBezTo>
                  <a:pt x="18397" y="1793"/>
                  <a:pt x="18299" y="1837"/>
                  <a:pt x="18198" y="1848"/>
                </a:cubicBezTo>
                <a:cubicBezTo>
                  <a:pt x="18099" y="1858"/>
                  <a:pt x="17985" y="1863"/>
                  <a:pt x="17888" y="1886"/>
                </a:cubicBezTo>
                <a:cubicBezTo>
                  <a:pt x="17906" y="1904"/>
                  <a:pt x="17930" y="1916"/>
                  <a:pt x="17956" y="1915"/>
                </a:cubicBezTo>
                <a:cubicBezTo>
                  <a:pt x="17885" y="1927"/>
                  <a:pt x="17812" y="1927"/>
                  <a:pt x="17740" y="1930"/>
                </a:cubicBezTo>
                <a:cubicBezTo>
                  <a:pt x="17821" y="1924"/>
                  <a:pt x="17700" y="1877"/>
                  <a:pt x="17678" y="1869"/>
                </a:cubicBezTo>
                <a:cubicBezTo>
                  <a:pt x="17634" y="1855"/>
                  <a:pt x="17583" y="1872"/>
                  <a:pt x="17553" y="1906"/>
                </a:cubicBezTo>
                <a:cubicBezTo>
                  <a:pt x="17591" y="1841"/>
                  <a:pt x="17434" y="1896"/>
                  <a:pt x="17404" y="1897"/>
                </a:cubicBezTo>
                <a:cubicBezTo>
                  <a:pt x="17463" y="1886"/>
                  <a:pt x="17406" y="1858"/>
                  <a:pt x="17380" y="1849"/>
                </a:cubicBezTo>
                <a:cubicBezTo>
                  <a:pt x="17325" y="1828"/>
                  <a:pt x="17323" y="1885"/>
                  <a:pt x="17296" y="1898"/>
                </a:cubicBezTo>
                <a:cubicBezTo>
                  <a:pt x="17262" y="1915"/>
                  <a:pt x="17261" y="1901"/>
                  <a:pt x="17246" y="1877"/>
                </a:cubicBezTo>
                <a:cubicBezTo>
                  <a:pt x="17226" y="1845"/>
                  <a:pt x="17164" y="1878"/>
                  <a:pt x="17137" y="1880"/>
                </a:cubicBezTo>
                <a:cubicBezTo>
                  <a:pt x="17234" y="1858"/>
                  <a:pt x="17060" y="1881"/>
                  <a:pt x="17165" y="1859"/>
                </a:cubicBezTo>
                <a:cubicBezTo>
                  <a:pt x="17209" y="1850"/>
                  <a:pt x="17256" y="1858"/>
                  <a:pt x="17295" y="1829"/>
                </a:cubicBezTo>
                <a:cubicBezTo>
                  <a:pt x="17281" y="1794"/>
                  <a:pt x="17240" y="1785"/>
                  <a:pt x="17211" y="1808"/>
                </a:cubicBezTo>
                <a:cubicBezTo>
                  <a:pt x="17261" y="1759"/>
                  <a:pt x="17185" y="1761"/>
                  <a:pt x="17152" y="1765"/>
                </a:cubicBezTo>
                <a:cubicBezTo>
                  <a:pt x="17085" y="1772"/>
                  <a:pt x="16979" y="1756"/>
                  <a:pt x="16926" y="1800"/>
                </a:cubicBezTo>
                <a:cubicBezTo>
                  <a:pt x="16996" y="1734"/>
                  <a:pt x="17097" y="1761"/>
                  <a:pt x="17182" y="1740"/>
                </a:cubicBezTo>
                <a:cubicBezTo>
                  <a:pt x="17138" y="1731"/>
                  <a:pt x="17095" y="1738"/>
                  <a:pt x="17051" y="1740"/>
                </a:cubicBezTo>
                <a:cubicBezTo>
                  <a:pt x="17131" y="1723"/>
                  <a:pt x="16977" y="1717"/>
                  <a:pt x="16959" y="1716"/>
                </a:cubicBezTo>
                <a:cubicBezTo>
                  <a:pt x="17002" y="1713"/>
                  <a:pt x="17002" y="1704"/>
                  <a:pt x="16962" y="1690"/>
                </a:cubicBezTo>
                <a:cubicBezTo>
                  <a:pt x="17035" y="1677"/>
                  <a:pt x="17138" y="1717"/>
                  <a:pt x="17214" y="1722"/>
                </a:cubicBezTo>
                <a:cubicBezTo>
                  <a:pt x="17103" y="1701"/>
                  <a:pt x="17347" y="1727"/>
                  <a:pt x="17422" y="1699"/>
                </a:cubicBezTo>
                <a:cubicBezTo>
                  <a:pt x="17370" y="1611"/>
                  <a:pt x="17149" y="1635"/>
                  <a:pt x="17063" y="1633"/>
                </a:cubicBezTo>
                <a:cubicBezTo>
                  <a:pt x="17116" y="1598"/>
                  <a:pt x="17142" y="1632"/>
                  <a:pt x="17253" y="1630"/>
                </a:cubicBezTo>
                <a:cubicBezTo>
                  <a:pt x="17213" y="1533"/>
                  <a:pt x="17063" y="1571"/>
                  <a:pt x="16985" y="1583"/>
                </a:cubicBezTo>
                <a:cubicBezTo>
                  <a:pt x="16922" y="1593"/>
                  <a:pt x="16860" y="1583"/>
                  <a:pt x="16796" y="1585"/>
                </a:cubicBezTo>
                <a:cubicBezTo>
                  <a:pt x="16726" y="1587"/>
                  <a:pt x="16662" y="1622"/>
                  <a:pt x="16597" y="1642"/>
                </a:cubicBezTo>
                <a:cubicBezTo>
                  <a:pt x="16644" y="1615"/>
                  <a:pt x="16700" y="1607"/>
                  <a:pt x="16747" y="1576"/>
                </a:cubicBezTo>
                <a:cubicBezTo>
                  <a:pt x="16830" y="1521"/>
                  <a:pt x="16616" y="1514"/>
                  <a:pt x="16594" y="1509"/>
                </a:cubicBezTo>
                <a:cubicBezTo>
                  <a:pt x="16465" y="1483"/>
                  <a:pt x="16234" y="1442"/>
                  <a:pt x="16104" y="1506"/>
                </a:cubicBezTo>
                <a:cubicBezTo>
                  <a:pt x="16107" y="1528"/>
                  <a:pt x="16122" y="1537"/>
                  <a:pt x="16145" y="1538"/>
                </a:cubicBezTo>
                <a:cubicBezTo>
                  <a:pt x="16121" y="1538"/>
                  <a:pt x="16028" y="1540"/>
                  <a:pt x="16012" y="1556"/>
                </a:cubicBezTo>
                <a:cubicBezTo>
                  <a:pt x="16076" y="1587"/>
                  <a:pt x="16167" y="1618"/>
                  <a:pt x="16237" y="1592"/>
                </a:cubicBezTo>
                <a:cubicBezTo>
                  <a:pt x="16197" y="1616"/>
                  <a:pt x="16151" y="1613"/>
                  <a:pt x="16107" y="1618"/>
                </a:cubicBezTo>
                <a:cubicBezTo>
                  <a:pt x="16110" y="1676"/>
                  <a:pt x="16269" y="1661"/>
                  <a:pt x="16306" y="1666"/>
                </a:cubicBezTo>
                <a:cubicBezTo>
                  <a:pt x="16262" y="1664"/>
                  <a:pt x="16219" y="1680"/>
                  <a:pt x="16175" y="1678"/>
                </a:cubicBezTo>
                <a:cubicBezTo>
                  <a:pt x="16218" y="1708"/>
                  <a:pt x="16264" y="1678"/>
                  <a:pt x="16309" y="1675"/>
                </a:cubicBezTo>
                <a:cubicBezTo>
                  <a:pt x="16365" y="1671"/>
                  <a:pt x="16419" y="1691"/>
                  <a:pt x="16475" y="1687"/>
                </a:cubicBezTo>
                <a:close/>
                <a:moveTo>
                  <a:pt x="15813" y="1865"/>
                </a:moveTo>
                <a:cubicBezTo>
                  <a:pt x="15767" y="1857"/>
                  <a:pt x="15545" y="1853"/>
                  <a:pt x="15555" y="1933"/>
                </a:cubicBezTo>
                <a:cubicBezTo>
                  <a:pt x="15601" y="1924"/>
                  <a:pt x="15656" y="1877"/>
                  <a:pt x="15703" y="1883"/>
                </a:cubicBezTo>
                <a:cubicBezTo>
                  <a:pt x="15737" y="1886"/>
                  <a:pt x="15801" y="1918"/>
                  <a:pt x="15813" y="1865"/>
                </a:cubicBezTo>
                <a:close/>
                <a:moveTo>
                  <a:pt x="15588" y="2129"/>
                </a:moveTo>
                <a:cubicBezTo>
                  <a:pt x="15564" y="2131"/>
                  <a:pt x="15543" y="2140"/>
                  <a:pt x="15525" y="2156"/>
                </a:cubicBezTo>
                <a:cubicBezTo>
                  <a:pt x="15556" y="2165"/>
                  <a:pt x="15588" y="2174"/>
                  <a:pt x="15620" y="2168"/>
                </a:cubicBezTo>
                <a:cubicBezTo>
                  <a:pt x="15623" y="2144"/>
                  <a:pt x="15611" y="2130"/>
                  <a:pt x="15588" y="2129"/>
                </a:cubicBezTo>
                <a:close/>
                <a:moveTo>
                  <a:pt x="16065" y="1856"/>
                </a:moveTo>
                <a:cubicBezTo>
                  <a:pt x="15947" y="1865"/>
                  <a:pt x="15834" y="1897"/>
                  <a:pt x="15721" y="1918"/>
                </a:cubicBezTo>
                <a:cubicBezTo>
                  <a:pt x="15742" y="1920"/>
                  <a:pt x="15763" y="1922"/>
                  <a:pt x="15783" y="1924"/>
                </a:cubicBezTo>
                <a:cubicBezTo>
                  <a:pt x="15752" y="1934"/>
                  <a:pt x="15720" y="1939"/>
                  <a:pt x="15688" y="1945"/>
                </a:cubicBezTo>
                <a:cubicBezTo>
                  <a:pt x="15785" y="1955"/>
                  <a:pt x="15571" y="1956"/>
                  <a:pt x="15504" y="2025"/>
                </a:cubicBezTo>
                <a:cubicBezTo>
                  <a:pt x="15535" y="2025"/>
                  <a:pt x="15564" y="2054"/>
                  <a:pt x="15593" y="2028"/>
                </a:cubicBezTo>
                <a:cubicBezTo>
                  <a:pt x="15550" y="2069"/>
                  <a:pt x="15677" y="2095"/>
                  <a:pt x="15697" y="2100"/>
                </a:cubicBezTo>
                <a:cubicBezTo>
                  <a:pt x="15789" y="2123"/>
                  <a:pt x="15869" y="2135"/>
                  <a:pt x="15965" y="2130"/>
                </a:cubicBezTo>
                <a:cubicBezTo>
                  <a:pt x="16136" y="2122"/>
                  <a:pt x="16336" y="1881"/>
                  <a:pt x="16065" y="1856"/>
                </a:cubicBezTo>
                <a:close/>
                <a:moveTo>
                  <a:pt x="15210" y="2135"/>
                </a:moveTo>
                <a:cubicBezTo>
                  <a:pt x="15164" y="2137"/>
                  <a:pt x="15122" y="2157"/>
                  <a:pt x="15082" y="2180"/>
                </a:cubicBezTo>
                <a:cubicBezTo>
                  <a:pt x="15125" y="2183"/>
                  <a:pt x="15184" y="2172"/>
                  <a:pt x="15210" y="2135"/>
                </a:cubicBezTo>
                <a:close/>
                <a:moveTo>
                  <a:pt x="14857" y="2215"/>
                </a:moveTo>
                <a:cubicBezTo>
                  <a:pt x="14835" y="2212"/>
                  <a:pt x="14814" y="2216"/>
                  <a:pt x="14795" y="2227"/>
                </a:cubicBezTo>
                <a:cubicBezTo>
                  <a:pt x="14817" y="2230"/>
                  <a:pt x="14837" y="2226"/>
                  <a:pt x="14857" y="2215"/>
                </a:cubicBezTo>
                <a:close/>
                <a:moveTo>
                  <a:pt x="14889" y="1874"/>
                </a:moveTo>
                <a:cubicBezTo>
                  <a:pt x="14900" y="1869"/>
                  <a:pt x="14911" y="1864"/>
                  <a:pt x="14922" y="1859"/>
                </a:cubicBezTo>
                <a:cubicBezTo>
                  <a:pt x="14867" y="1865"/>
                  <a:pt x="14811" y="1865"/>
                  <a:pt x="14756" y="1877"/>
                </a:cubicBezTo>
                <a:cubicBezTo>
                  <a:pt x="14801" y="1878"/>
                  <a:pt x="14845" y="1867"/>
                  <a:pt x="14889" y="1874"/>
                </a:cubicBezTo>
                <a:close/>
                <a:moveTo>
                  <a:pt x="14768" y="2034"/>
                </a:moveTo>
                <a:cubicBezTo>
                  <a:pt x="14834" y="2032"/>
                  <a:pt x="14894" y="2023"/>
                  <a:pt x="14955" y="1995"/>
                </a:cubicBezTo>
                <a:cubicBezTo>
                  <a:pt x="14871" y="2036"/>
                  <a:pt x="14988" y="2028"/>
                  <a:pt x="15012" y="2017"/>
                </a:cubicBezTo>
                <a:cubicBezTo>
                  <a:pt x="15033" y="2007"/>
                  <a:pt x="15068" y="2029"/>
                  <a:pt x="15092" y="2027"/>
                </a:cubicBezTo>
                <a:cubicBezTo>
                  <a:pt x="15123" y="2025"/>
                  <a:pt x="15169" y="2016"/>
                  <a:pt x="15200" y="2021"/>
                </a:cubicBezTo>
                <a:cubicBezTo>
                  <a:pt x="15217" y="2023"/>
                  <a:pt x="15241" y="1978"/>
                  <a:pt x="15258" y="1969"/>
                </a:cubicBezTo>
                <a:cubicBezTo>
                  <a:pt x="15255" y="2013"/>
                  <a:pt x="15306" y="1999"/>
                  <a:pt x="15332" y="1992"/>
                </a:cubicBezTo>
                <a:cubicBezTo>
                  <a:pt x="15328" y="1969"/>
                  <a:pt x="15311" y="1952"/>
                  <a:pt x="15287" y="1948"/>
                </a:cubicBezTo>
                <a:cubicBezTo>
                  <a:pt x="15315" y="1929"/>
                  <a:pt x="15347" y="1910"/>
                  <a:pt x="15383" y="1915"/>
                </a:cubicBezTo>
                <a:cubicBezTo>
                  <a:pt x="15298" y="1899"/>
                  <a:pt x="15431" y="1888"/>
                  <a:pt x="15445" y="1874"/>
                </a:cubicBezTo>
                <a:cubicBezTo>
                  <a:pt x="15451" y="1935"/>
                  <a:pt x="15527" y="1862"/>
                  <a:pt x="15549" y="1850"/>
                </a:cubicBezTo>
                <a:cubicBezTo>
                  <a:pt x="15527" y="1842"/>
                  <a:pt x="15505" y="1836"/>
                  <a:pt x="15483" y="1829"/>
                </a:cubicBezTo>
                <a:cubicBezTo>
                  <a:pt x="15514" y="1813"/>
                  <a:pt x="15553" y="1812"/>
                  <a:pt x="15579" y="1787"/>
                </a:cubicBezTo>
                <a:cubicBezTo>
                  <a:pt x="15646" y="1724"/>
                  <a:pt x="15663" y="1744"/>
                  <a:pt x="15688" y="1716"/>
                </a:cubicBezTo>
                <a:cubicBezTo>
                  <a:pt x="15712" y="1689"/>
                  <a:pt x="15697" y="1654"/>
                  <a:pt x="15742" y="1645"/>
                </a:cubicBezTo>
                <a:cubicBezTo>
                  <a:pt x="15723" y="1614"/>
                  <a:pt x="15689" y="1605"/>
                  <a:pt x="15655" y="1604"/>
                </a:cubicBezTo>
                <a:cubicBezTo>
                  <a:pt x="15730" y="1596"/>
                  <a:pt x="15614" y="1569"/>
                  <a:pt x="15587" y="1574"/>
                </a:cubicBezTo>
                <a:cubicBezTo>
                  <a:pt x="15608" y="1582"/>
                  <a:pt x="15624" y="1585"/>
                  <a:pt x="15645" y="1581"/>
                </a:cubicBezTo>
                <a:cubicBezTo>
                  <a:pt x="15617" y="1595"/>
                  <a:pt x="15535" y="1578"/>
                  <a:pt x="15521" y="1602"/>
                </a:cubicBezTo>
                <a:cubicBezTo>
                  <a:pt x="15502" y="1634"/>
                  <a:pt x="15474" y="1627"/>
                  <a:pt x="15445" y="1648"/>
                </a:cubicBezTo>
                <a:cubicBezTo>
                  <a:pt x="15470" y="1620"/>
                  <a:pt x="15465" y="1609"/>
                  <a:pt x="15430" y="1617"/>
                </a:cubicBezTo>
                <a:cubicBezTo>
                  <a:pt x="15376" y="1617"/>
                  <a:pt x="15408" y="1566"/>
                  <a:pt x="15173" y="1602"/>
                </a:cubicBezTo>
                <a:cubicBezTo>
                  <a:pt x="15156" y="1604"/>
                  <a:pt x="15077" y="1614"/>
                  <a:pt x="15098" y="1648"/>
                </a:cubicBezTo>
                <a:cubicBezTo>
                  <a:pt x="15117" y="1679"/>
                  <a:pt x="15193" y="1652"/>
                  <a:pt x="15222" y="1672"/>
                </a:cubicBezTo>
                <a:cubicBezTo>
                  <a:pt x="15192" y="1687"/>
                  <a:pt x="15145" y="1684"/>
                  <a:pt x="15112" y="1681"/>
                </a:cubicBezTo>
                <a:cubicBezTo>
                  <a:pt x="15140" y="1713"/>
                  <a:pt x="15212" y="1717"/>
                  <a:pt x="15252" y="1716"/>
                </a:cubicBezTo>
                <a:cubicBezTo>
                  <a:pt x="15206" y="1739"/>
                  <a:pt x="15142" y="1691"/>
                  <a:pt x="15118" y="1755"/>
                </a:cubicBezTo>
                <a:cubicBezTo>
                  <a:pt x="15138" y="1770"/>
                  <a:pt x="15166" y="1773"/>
                  <a:pt x="15190" y="1767"/>
                </a:cubicBezTo>
                <a:cubicBezTo>
                  <a:pt x="15146" y="1780"/>
                  <a:pt x="15101" y="1785"/>
                  <a:pt x="15056" y="1782"/>
                </a:cubicBezTo>
                <a:cubicBezTo>
                  <a:pt x="15093" y="1732"/>
                  <a:pt x="14986" y="1741"/>
                  <a:pt x="15065" y="1725"/>
                </a:cubicBezTo>
                <a:cubicBezTo>
                  <a:pt x="15044" y="1727"/>
                  <a:pt x="15023" y="1729"/>
                  <a:pt x="15002" y="1731"/>
                </a:cubicBezTo>
                <a:cubicBezTo>
                  <a:pt x="15026" y="1700"/>
                  <a:pt x="15008" y="1692"/>
                  <a:pt x="14979" y="1693"/>
                </a:cubicBezTo>
                <a:cubicBezTo>
                  <a:pt x="15039" y="1638"/>
                  <a:pt x="14893" y="1596"/>
                  <a:pt x="14747" y="1693"/>
                </a:cubicBezTo>
                <a:cubicBezTo>
                  <a:pt x="14801" y="1700"/>
                  <a:pt x="14856" y="1695"/>
                  <a:pt x="14910" y="1690"/>
                </a:cubicBezTo>
                <a:cubicBezTo>
                  <a:pt x="14901" y="1692"/>
                  <a:pt x="14725" y="1718"/>
                  <a:pt x="14753" y="1750"/>
                </a:cubicBezTo>
                <a:cubicBezTo>
                  <a:pt x="14765" y="1762"/>
                  <a:pt x="14804" y="1758"/>
                  <a:pt x="14818" y="1758"/>
                </a:cubicBezTo>
                <a:cubicBezTo>
                  <a:pt x="14798" y="1763"/>
                  <a:pt x="14777" y="1769"/>
                  <a:pt x="14756" y="1776"/>
                </a:cubicBezTo>
                <a:cubicBezTo>
                  <a:pt x="14764" y="1814"/>
                  <a:pt x="14805" y="1819"/>
                  <a:pt x="14836" y="1808"/>
                </a:cubicBezTo>
                <a:cubicBezTo>
                  <a:pt x="14738" y="1845"/>
                  <a:pt x="14655" y="1762"/>
                  <a:pt x="14548" y="1808"/>
                </a:cubicBezTo>
                <a:cubicBezTo>
                  <a:pt x="14620" y="1823"/>
                  <a:pt x="14509" y="1833"/>
                  <a:pt x="14487" y="1835"/>
                </a:cubicBezTo>
                <a:cubicBezTo>
                  <a:pt x="14456" y="1838"/>
                  <a:pt x="14381" y="1841"/>
                  <a:pt x="14385" y="1889"/>
                </a:cubicBezTo>
                <a:cubicBezTo>
                  <a:pt x="14513" y="1898"/>
                  <a:pt x="14642" y="1879"/>
                  <a:pt x="14770" y="1865"/>
                </a:cubicBezTo>
                <a:cubicBezTo>
                  <a:pt x="14921" y="1850"/>
                  <a:pt x="15074" y="1854"/>
                  <a:pt x="15225" y="1835"/>
                </a:cubicBezTo>
                <a:cubicBezTo>
                  <a:pt x="15183" y="1850"/>
                  <a:pt x="15138" y="1848"/>
                  <a:pt x="15095" y="1850"/>
                </a:cubicBezTo>
                <a:cubicBezTo>
                  <a:pt x="15072" y="1851"/>
                  <a:pt x="14909" y="1881"/>
                  <a:pt x="14990" y="1880"/>
                </a:cubicBezTo>
                <a:cubicBezTo>
                  <a:pt x="14956" y="1882"/>
                  <a:pt x="14921" y="1885"/>
                  <a:pt x="14886" y="1889"/>
                </a:cubicBezTo>
                <a:cubicBezTo>
                  <a:pt x="14905" y="1891"/>
                  <a:pt x="14924" y="1892"/>
                  <a:pt x="14943" y="1891"/>
                </a:cubicBezTo>
                <a:cubicBezTo>
                  <a:pt x="14918" y="1897"/>
                  <a:pt x="14896" y="1895"/>
                  <a:pt x="14869" y="1900"/>
                </a:cubicBezTo>
                <a:cubicBezTo>
                  <a:pt x="14951" y="1897"/>
                  <a:pt x="14797" y="1910"/>
                  <a:pt x="14774" y="1909"/>
                </a:cubicBezTo>
                <a:cubicBezTo>
                  <a:pt x="14856" y="1927"/>
                  <a:pt x="14760" y="1931"/>
                  <a:pt x="14744" y="1930"/>
                </a:cubicBezTo>
                <a:cubicBezTo>
                  <a:pt x="14764" y="1946"/>
                  <a:pt x="14787" y="1951"/>
                  <a:pt x="14812" y="1945"/>
                </a:cubicBezTo>
                <a:cubicBezTo>
                  <a:pt x="14734" y="1966"/>
                  <a:pt x="14837" y="1958"/>
                  <a:pt x="14854" y="1963"/>
                </a:cubicBezTo>
                <a:cubicBezTo>
                  <a:pt x="14819" y="1970"/>
                  <a:pt x="14753" y="1948"/>
                  <a:pt x="14727" y="1980"/>
                </a:cubicBezTo>
                <a:cubicBezTo>
                  <a:pt x="14705" y="2006"/>
                  <a:pt x="14746" y="2033"/>
                  <a:pt x="14768" y="2034"/>
                </a:cubicBezTo>
                <a:close/>
                <a:moveTo>
                  <a:pt x="16383" y="1280"/>
                </a:moveTo>
                <a:cubicBezTo>
                  <a:pt x="16414" y="1275"/>
                  <a:pt x="16445" y="1265"/>
                  <a:pt x="16478" y="1265"/>
                </a:cubicBezTo>
                <a:cubicBezTo>
                  <a:pt x="16385" y="1263"/>
                  <a:pt x="16497" y="1255"/>
                  <a:pt x="16509" y="1254"/>
                </a:cubicBezTo>
                <a:cubicBezTo>
                  <a:pt x="16635" y="1245"/>
                  <a:pt x="16783" y="1266"/>
                  <a:pt x="16893" y="1200"/>
                </a:cubicBezTo>
                <a:cubicBezTo>
                  <a:pt x="16883" y="1177"/>
                  <a:pt x="16863" y="1161"/>
                  <a:pt x="16837" y="1167"/>
                </a:cubicBezTo>
                <a:cubicBezTo>
                  <a:pt x="16889" y="1151"/>
                  <a:pt x="16943" y="1149"/>
                  <a:pt x="16994" y="1132"/>
                </a:cubicBezTo>
                <a:cubicBezTo>
                  <a:pt x="16932" y="1067"/>
                  <a:pt x="16848" y="1117"/>
                  <a:pt x="16775" y="1087"/>
                </a:cubicBezTo>
                <a:cubicBezTo>
                  <a:pt x="16860" y="1065"/>
                  <a:pt x="16642" y="1010"/>
                  <a:pt x="16549" y="1015"/>
                </a:cubicBezTo>
                <a:cubicBezTo>
                  <a:pt x="16522" y="1016"/>
                  <a:pt x="16357" y="1027"/>
                  <a:pt x="16419" y="1084"/>
                </a:cubicBezTo>
                <a:cubicBezTo>
                  <a:pt x="16387" y="1089"/>
                  <a:pt x="16352" y="1077"/>
                  <a:pt x="16324" y="1099"/>
                </a:cubicBezTo>
                <a:cubicBezTo>
                  <a:pt x="16335" y="1106"/>
                  <a:pt x="16345" y="1113"/>
                  <a:pt x="16356" y="1120"/>
                </a:cubicBezTo>
                <a:cubicBezTo>
                  <a:pt x="16288" y="1154"/>
                  <a:pt x="16400" y="1146"/>
                  <a:pt x="16326" y="1164"/>
                </a:cubicBezTo>
                <a:cubicBezTo>
                  <a:pt x="16381" y="1169"/>
                  <a:pt x="16437" y="1169"/>
                  <a:pt x="16490" y="1185"/>
                </a:cubicBezTo>
                <a:cubicBezTo>
                  <a:pt x="16443" y="1238"/>
                  <a:pt x="16357" y="1183"/>
                  <a:pt x="16300" y="1212"/>
                </a:cubicBezTo>
                <a:cubicBezTo>
                  <a:pt x="16331" y="1221"/>
                  <a:pt x="16359" y="1240"/>
                  <a:pt x="16392" y="1244"/>
                </a:cubicBezTo>
                <a:cubicBezTo>
                  <a:pt x="16356" y="1251"/>
                  <a:pt x="16353" y="1263"/>
                  <a:pt x="16383" y="1280"/>
                </a:cubicBezTo>
                <a:close/>
                <a:moveTo>
                  <a:pt x="16235" y="1719"/>
                </a:moveTo>
                <a:cubicBezTo>
                  <a:pt x="16211" y="1723"/>
                  <a:pt x="16189" y="1731"/>
                  <a:pt x="16169" y="1743"/>
                </a:cubicBezTo>
                <a:cubicBezTo>
                  <a:pt x="16194" y="1744"/>
                  <a:pt x="16216" y="1736"/>
                  <a:pt x="16235" y="1719"/>
                </a:cubicBezTo>
                <a:close/>
                <a:moveTo>
                  <a:pt x="16258" y="1764"/>
                </a:moveTo>
                <a:cubicBezTo>
                  <a:pt x="16220" y="1762"/>
                  <a:pt x="16159" y="1759"/>
                  <a:pt x="16140" y="1803"/>
                </a:cubicBezTo>
                <a:cubicBezTo>
                  <a:pt x="16187" y="1866"/>
                  <a:pt x="16232" y="1799"/>
                  <a:pt x="16258" y="1764"/>
                </a:cubicBezTo>
                <a:close/>
                <a:moveTo>
                  <a:pt x="16044" y="1479"/>
                </a:moveTo>
                <a:cubicBezTo>
                  <a:pt x="16024" y="1480"/>
                  <a:pt x="16004" y="1484"/>
                  <a:pt x="15985" y="1491"/>
                </a:cubicBezTo>
                <a:cubicBezTo>
                  <a:pt x="15993" y="1493"/>
                  <a:pt x="16058" y="1506"/>
                  <a:pt x="16044" y="1479"/>
                </a:cubicBezTo>
                <a:close/>
                <a:moveTo>
                  <a:pt x="15368" y="1562"/>
                </a:moveTo>
                <a:cubicBezTo>
                  <a:pt x="15404" y="1560"/>
                  <a:pt x="15440" y="1587"/>
                  <a:pt x="15475" y="1565"/>
                </a:cubicBezTo>
                <a:cubicBezTo>
                  <a:pt x="15443" y="1552"/>
                  <a:pt x="15399" y="1547"/>
                  <a:pt x="15368" y="1562"/>
                </a:cubicBezTo>
                <a:close/>
                <a:moveTo>
                  <a:pt x="15448" y="1253"/>
                </a:moveTo>
                <a:cubicBezTo>
                  <a:pt x="15398" y="1247"/>
                  <a:pt x="15255" y="1223"/>
                  <a:pt x="15240" y="1295"/>
                </a:cubicBezTo>
                <a:cubicBezTo>
                  <a:pt x="15328" y="1327"/>
                  <a:pt x="15435" y="1309"/>
                  <a:pt x="15525" y="1295"/>
                </a:cubicBezTo>
                <a:cubicBezTo>
                  <a:pt x="15516" y="1257"/>
                  <a:pt x="15478" y="1259"/>
                  <a:pt x="15448" y="1253"/>
                </a:cubicBezTo>
                <a:close/>
                <a:moveTo>
                  <a:pt x="15305" y="1562"/>
                </a:moveTo>
                <a:cubicBezTo>
                  <a:pt x="15312" y="1550"/>
                  <a:pt x="15052" y="1558"/>
                  <a:pt x="14993" y="1607"/>
                </a:cubicBezTo>
                <a:cubicBezTo>
                  <a:pt x="15099" y="1610"/>
                  <a:pt x="15202" y="1579"/>
                  <a:pt x="15305" y="1562"/>
                </a:cubicBezTo>
                <a:close/>
                <a:moveTo>
                  <a:pt x="14990" y="1096"/>
                </a:moveTo>
                <a:cubicBezTo>
                  <a:pt x="14966" y="1213"/>
                  <a:pt x="15361" y="1120"/>
                  <a:pt x="15418" y="1129"/>
                </a:cubicBezTo>
                <a:cubicBezTo>
                  <a:pt x="15327" y="1145"/>
                  <a:pt x="15523" y="1154"/>
                  <a:pt x="15546" y="1155"/>
                </a:cubicBezTo>
                <a:cubicBezTo>
                  <a:pt x="15588" y="1158"/>
                  <a:pt x="15680" y="1154"/>
                  <a:pt x="15700" y="1203"/>
                </a:cubicBezTo>
                <a:cubicBezTo>
                  <a:pt x="15656" y="1210"/>
                  <a:pt x="15657" y="1236"/>
                  <a:pt x="15691" y="1256"/>
                </a:cubicBezTo>
                <a:cubicBezTo>
                  <a:pt x="15756" y="1296"/>
                  <a:pt x="15950" y="1275"/>
                  <a:pt x="16009" y="1236"/>
                </a:cubicBezTo>
                <a:cubicBezTo>
                  <a:pt x="16044" y="1213"/>
                  <a:pt x="16054" y="1137"/>
                  <a:pt x="15991" y="1149"/>
                </a:cubicBezTo>
                <a:cubicBezTo>
                  <a:pt x="16019" y="1107"/>
                  <a:pt x="16072" y="1096"/>
                  <a:pt x="16116" y="1078"/>
                </a:cubicBezTo>
                <a:cubicBezTo>
                  <a:pt x="16096" y="1063"/>
                  <a:pt x="16075" y="1058"/>
                  <a:pt x="16051" y="1063"/>
                </a:cubicBezTo>
                <a:cubicBezTo>
                  <a:pt x="16087" y="1054"/>
                  <a:pt x="16103" y="1031"/>
                  <a:pt x="16059" y="1018"/>
                </a:cubicBezTo>
                <a:cubicBezTo>
                  <a:pt x="16007" y="1003"/>
                  <a:pt x="15951" y="1040"/>
                  <a:pt x="15902" y="1016"/>
                </a:cubicBezTo>
                <a:cubicBezTo>
                  <a:pt x="15921" y="1001"/>
                  <a:pt x="15941" y="991"/>
                  <a:pt x="15964" y="986"/>
                </a:cubicBezTo>
                <a:cubicBezTo>
                  <a:pt x="15854" y="966"/>
                  <a:pt x="15895" y="906"/>
                  <a:pt x="15632" y="998"/>
                </a:cubicBezTo>
                <a:cubicBezTo>
                  <a:pt x="15654" y="964"/>
                  <a:pt x="15695" y="969"/>
                  <a:pt x="15684" y="923"/>
                </a:cubicBezTo>
                <a:cubicBezTo>
                  <a:pt x="15671" y="868"/>
                  <a:pt x="15575" y="882"/>
                  <a:pt x="15532" y="879"/>
                </a:cubicBezTo>
                <a:cubicBezTo>
                  <a:pt x="15398" y="870"/>
                  <a:pt x="15241" y="867"/>
                  <a:pt x="15121" y="936"/>
                </a:cubicBezTo>
                <a:cubicBezTo>
                  <a:pt x="15158" y="973"/>
                  <a:pt x="15205" y="948"/>
                  <a:pt x="15249" y="956"/>
                </a:cubicBezTo>
                <a:cubicBezTo>
                  <a:pt x="15213" y="989"/>
                  <a:pt x="15164" y="994"/>
                  <a:pt x="15121" y="1013"/>
                </a:cubicBezTo>
                <a:cubicBezTo>
                  <a:pt x="15209" y="1030"/>
                  <a:pt x="15285" y="954"/>
                  <a:pt x="15374" y="971"/>
                </a:cubicBezTo>
                <a:cubicBezTo>
                  <a:pt x="15353" y="1006"/>
                  <a:pt x="15314" y="1010"/>
                  <a:pt x="15279" y="1016"/>
                </a:cubicBezTo>
                <a:cubicBezTo>
                  <a:pt x="15301" y="1041"/>
                  <a:pt x="15393" y="1028"/>
                  <a:pt x="15421" y="1019"/>
                </a:cubicBezTo>
                <a:cubicBezTo>
                  <a:pt x="15373" y="1056"/>
                  <a:pt x="15315" y="1044"/>
                  <a:pt x="15261" y="1057"/>
                </a:cubicBezTo>
                <a:cubicBezTo>
                  <a:pt x="15292" y="1065"/>
                  <a:pt x="15324" y="1063"/>
                  <a:pt x="15356" y="1063"/>
                </a:cubicBezTo>
                <a:cubicBezTo>
                  <a:pt x="15282" y="1143"/>
                  <a:pt x="15160" y="1036"/>
                  <a:pt x="14990" y="1096"/>
                </a:cubicBezTo>
                <a:close/>
                <a:moveTo>
                  <a:pt x="14688" y="1443"/>
                </a:moveTo>
                <a:cubicBezTo>
                  <a:pt x="14661" y="1438"/>
                  <a:pt x="14635" y="1448"/>
                  <a:pt x="14616" y="1467"/>
                </a:cubicBezTo>
                <a:cubicBezTo>
                  <a:pt x="14643" y="1467"/>
                  <a:pt x="14667" y="1459"/>
                  <a:pt x="14688" y="1443"/>
                </a:cubicBezTo>
                <a:close/>
                <a:moveTo>
                  <a:pt x="14518" y="1458"/>
                </a:moveTo>
                <a:cubicBezTo>
                  <a:pt x="14557" y="1449"/>
                  <a:pt x="14621" y="1460"/>
                  <a:pt x="14647" y="1422"/>
                </a:cubicBezTo>
                <a:cubicBezTo>
                  <a:pt x="14672" y="1388"/>
                  <a:pt x="14619" y="1374"/>
                  <a:pt x="14596" y="1381"/>
                </a:cubicBezTo>
                <a:cubicBezTo>
                  <a:pt x="14686" y="1344"/>
                  <a:pt x="14584" y="1277"/>
                  <a:pt x="14529" y="1282"/>
                </a:cubicBezTo>
                <a:cubicBezTo>
                  <a:pt x="14505" y="1284"/>
                  <a:pt x="14465" y="1338"/>
                  <a:pt x="14463" y="1358"/>
                </a:cubicBezTo>
                <a:cubicBezTo>
                  <a:pt x="14461" y="1377"/>
                  <a:pt x="14434" y="1403"/>
                  <a:pt x="14445" y="1421"/>
                </a:cubicBezTo>
                <a:cubicBezTo>
                  <a:pt x="14460" y="1443"/>
                  <a:pt x="14498" y="1443"/>
                  <a:pt x="14518" y="1458"/>
                </a:cubicBezTo>
                <a:close/>
                <a:moveTo>
                  <a:pt x="14676" y="1773"/>
                </a:moveTo>
                <a:cubicBezTo>
                  <a:pt x="14662" y="1762"/>
                  <a:pt x="14646" y="1755"/>
                  <a:pt x="14628" y="1751"/>
                </a:cubicBezTo>
                <a:cubicBezTo>
                  <a:pt x="14635" y="1747"/>
                  <a:pt x="14642" y="1742"/>
                  <a:pt x="14649" y="1737"/>
                </a:cubicBezTo>
                <a:cubicBezTo>
                  <a:pt x="14637" y="1733"/>
                  <a:pt x="14624" y="1731"/>
                  <a:pt x="14612" y="1730"/>
                </a:cubicBezTo>
                <a:cubicBezTo>
                  <a:pt x="14634" y="1718"/>
                  <a:pt x="14651" y="1701"/>
                  <a:pt x="14661" y="1678"/>
                </a:cubicBezTo>
                <a:cubicBezTo>
                  <a:pt x="14592" y="1658"/>
                  <a:pt x="14517" y="1678"/>
                  <a:pt x="14447" y="1685"/>
                </a:cubicBezTo>
                <a:cubicBezTo>
                  <a:pt x="14373" y="1693"/>
                  <a:pt x="14285" y="1680"/>
                  <a:pt x="14225" y="1734"/>
                </a:cubicBezTo>
                <a:cubicBezTo>
                  <a:pt x="14261" y="1739"/>
                  <a:pt x="14321" y="1749"/>
                  <a:pt x="14384" y="1754"/>
                </a:cubicBezTo>
                <a:cubicBezTo>
                  <a:pt x="14342" y="1757"/>
                  <a:pt x="14301" y="1762"/>
                  <a:pt x="14266" y="1785"/>
                </a:cubicBezTo>
                <a:cubicBezTo>
                  <a:pt x="14309" y="1785"/>
                  <a:pt x="14360" y="1789"/>
                  <a:pt x="14412" y="1789"/>
                </a:cubicBezTo>
                <a:cubicBezTo>
                  <a:pt x="14377" y="1802"/>
                  <a:pt x="14346" y="1815"/>
                  <a:pt x="14322" y="1823"/>
                </a:cubicBezTo>
                <a:cubicBezTo>
                  <a:pt x="14443" y="1838"/>
                  <a:pt x="14559" y="1797"/>
                  <a:pt x="14676" y="1773"/>
                </a:cubicBezTo>
                <a:close/>
                <a:moveTo>
                  <a:pt x="14317" y="1669"/>
                </a:moveTo>
                <a:cubicBezTo>
                  <a:pt x="14426" y="1669"/>
                  <a:pt x="14540" y="1683"/>
                  <a:pt x="14643" y="1636"/>
                </a:cubicBezTo>
                <a:cubicBezTo>
                  <a:pt x="14614" y="1615"/>
                  <a:pt x="14526" y="1590"/>
                  <a:pt x="14492" y="1598"/>
                </a:cubicBezTo>
                <a:cubicBezTo>
                  <a:pt x="14579" y="1571"/>
                  <a:pt x="14412" y="1586"/>
                  <a:pt x="14387" y="1593"/>
                </a:cubicBezTo>
                <a:cubicBezTo>
                  <a:pt x="14338" y="1608"/>
                  <a:pt x="14357" y="1651"/>
                  <a:pt x="14317" y="1669"/>
                </a:cubicBezTo>
                <a:close/>
                <a:moveTo>
                  <a:pt x="14373" y="1791"/>
                </a:moveTo>
                <a:cubicBezTo>
                  <a:pt x="14340" y="1786"/>
                  <a:pt x="14308" y="1791"/>
                  <a:pt x="14275" y="1791"/>
                </a:cubicBezTo>
                <a:cubicBezTo>
                  <a:pt x="14305" y="1810"/>
                  <a:pt x="14342" y="1797"/>
                  <a:pt x="14373" y="1791"/>
                </a:cubicBezTo>
                <a:close/>
                <a:moveTo>
                  <a:pt x="13987" y="2010"/>
                </a:moveTo>
                <a:cubicBezTo>
                  <a:pt x="14025" y="2001"/>
                  <a:pt x="14122" y="1932"/>
                  <a:pt x="14034" y="1915"/>
                </a:cubicBezTo>
                <a:cubicBezTo>
                  <a:pt x="13945" y="1898"/>
                  <a:pt x="13879" y="1965"/>
                  <a:pt x="13797" y="1984"/>
                </a:cubicBezTo>
                <a:cubicBezTo>
                  <a:pt x="13820" y="2057"/>
                  <a:pt x="13936" y="2018"/>
                  <a:pt x="13987" y="2010"/>
                </a:cubicBezTo>
                <a:close/>
                <a:moveTo>
                  <a:pt x="13767" y="1244"/>
                </a:moveTo>
                <a:cubicBezTo>
                  <a:pt x="13812" y="1241"/>
                  <a:pt x="13857" y="1233"/>
                  <a:pt x="13898" y="1215"/>
                </a:cubicBezTo>
                <a:cubicBezTo>
                  <a:pt x="13848" y="1174"/>
                  <a:pt x="13764" y="1193"/>
                  <a:pt x="13706" y="1198"/>
                </a:cubicBezTo>
                <a:cubicBezTo>
                  <a:pt x="13618" y="1206"/>
                  <a:pt x="13529" y="1213"/>
                  <a:pt x="13441" y="1218"/>
                </a:cubicBezTo>
                <a:cubicBezTo>
                  <a:pt x="13374" y="1222"/>
                  <a:pt x="12960" y="1212"/>
                  <a:pt x="12985" y="1355"/>
                </a:cubicBezTo>
                <a:cubicBezTo>
                  <a:pt x="12986" y="1360"/>
                  <a:pt x="13077" y="1401"/>
                  <a:pt x="13089" y="1403"/>
                </a:cubicBezTo>
                <a:cubicBezTo>
                  <a:pt x="13139" y="1411"/>
                  <a:pt x="13194" y="1395"/>
                  <a:pt x="13244" y="1386"/>
                </a:cubicBezTo>
                <a:cubicBezTo>
                  <a:pt x="13380" y="1364"/>
                  <a:pt x="13549" y="1404"/>
                  <a:pt x="13661" y="1301"/>
                </a:cubicBezTo>
                <a:cubicBezTo>
                  <a:pt x="13633" y="1275"/>
                  <a:pt x="13596" y="1287"/>
                  <a:pt x="13563" y="1286"/>
                </a:cubicBezTo>
                <a:cubicBezTo>
                  <a:pt x="13598" y="1225"/>
                  <a:pt x="13710" y="1254"/>
                  <a:pt x="13767" y="1244"/>
                </a:cubicBezTo>
                <a:close/>
                <a:moveTo>
                  <a:pt x="12642" y="1791"/>
                </a:moveTo>
                <a:cubicBezTo>
                  <a:pt x="12624" y="1786"/>
                  <a:pt x="12598" y="1794"/>
                  <a:pt x="12581" y="1799"/>
                </a:cubicBezTo>
                <a:cubicBezTo>
                  <a:pt x="12551" y="1798"/>
                  <a:pt x="12522" y="1800"/>
                  <a:pt x="12494" y="1808"/>
                </a:cubicBezTo>
                <a:cubicBezTo>
                  <a:pt x="12534" y="1785"/>
                  <a:pt x="12581" y="1792"/>
                  <a:pt x="12624" y="1782"/>
                </a:cubicBezTo>
                <a:cubicBezTo>
                  <a:pt x="12530" y="1672"/>
                  <a:pt x="12406" y="1687"/>
                  <a:pt x="12265" y="1705"/>
                </a:cubicBezTo>
                <a:cubicBezTo>
                  <a:pt x="12274" y="1682"/>
                  <a:pt x="12293" y="1663"/>
                  <a:pt x="12316" y="1654"/>
                </a:cubicBezTo>
                <a:cubicBezTo>
                  <a:pt x="12275" y="1557"/>
                  <a:pt x="11965" y="1633"/>
                  <a:pt x="11903" y="1678"/>
                </a:cubicBezTo>
                <a:cubicBezTo>
                  <a:pt x="11949" y="1712"/>
                  <a:pt x="12047" y="1717"/>
                  <a:pt x="12102" y="1710"/>
                </a:cubicBezTo>
                <a:cubicBezTo>
                  <a:pt x="12025" y="1733"/>
                  <a:pt x="11935" y="1715"/>
                  <a:pt x="11858" y="1706"/>
                </a:cubicBezTo>
                <a:cubicBezTo>
                  <a:pt x="11746" y="1693"/>
                  <a:pt x="11687" y="1747"/>
                  <a:pt x="11588" y="1776"/>
                </a:cubicBezTo>
                <a:cubicBezTo>
                  <a:pt x="11632" y="1806"/>
                  <a:pt x="11692" y="1795"/>
                  <a:pt x="11741" y="1789"/>
                </a:cubicBezTo>
                <a:cubicBezTo>
                  <a:pt x="11818" y="1779"/>
                  <a:pt x="11895" y="1789"/>
                  <a:pt x="11971" y="1782"/>
                </a:cubicBezTo>
                <a:cubicBezTo>
                  <a:pt x="11884" y="1824"/>
                  <a:pt x="11777" y="1800"/>
                  <a:pt x="11684" y="1808"/>
                </a:cubicBezTo>
                <a:cubicBezTo>
                  <a:pt x="11571" y="1817"/>
                  <a:pt x="11461" y="1823"/>
                  <a:pt x="11354" y="1862"/>
                </a:cubicBezTo>
                <a:cubicBezTo>
                  <a:pt x="11407" y="1889"/>
                  <a:pt x="11482" y="1886"/>
                  <a:pt x="11539" y="1879"/>
                </a:cubicBezTo>
                <a:cubicBezTo>
                  <a:pt x="11638" y="1869"/>
                  <a:pt x="11744" y="1857"/>
                  <a:pt x="11841" y="1838"/>
                </a:cubicBezTo>
                <a:cubicBezTo>
                  <a:pt x="11605" y="1902"/>
                  <a:pt x="11360" y="1880"/>
                  <a:pt x="11128" y="1957"/>
                </a:cubicBezTo>
                <a:cubicBezTo>
                  <a:pt x="11187" y="2025"/>
                  <a:pt x="11309" y="1991"/>
                  <a:pt x="11383" y="1975"/>
                </a:cubicBezTo>
                <a:cubicBezTo>
                  <a:pt x="11372" y="1982"/>
                  <a:pt x="11362" y="1990"/>
                  <a:pt x="11351" y="1998"/>
                </a:cubicBezTo>
                <a:lnTo>
                  <a:pt x="11413" y="1995"/>
                </a:lnTo>
                <a:cubicBezTo>
                  <a:pt x="11394" y="2005"/>
                  <a:pt x="11375" y="2010"/>
                  <a:pt x="11354" y="2010"/>
                </a:cubicBezTo>
                <a:cubicBezTo>
                  <a:pt x="11383" y="2026"/>
                  <a:pt x="11478" y="2059"/>
                  <a:pt x="11492" y="2007"/>
                </a:cubicBezTo>
                <a:cubicBezTo>
                  <a:pt x="11497" y="1987"/>
                  <a:pt x="11573" y="1998"/>
                  <a:pt x="11597" y="1987"/>
                </a:cubicBezTo>
                <a:cubicBezTo>
                  <a:pt x="11586" y="1994"/>
                  <a:pt x="11575" y="2003"/>
                  <a:pt x="11565" y="2013"/>
                </a:cubicBezTo>
                <a:cubicBezTo>
                  <a:pt x="11623" y="2093"/>
                  <a:pt x="11885" y="1943"/>
                  <a:pt x="11775" y="1957"/>
                </a:cubicBezTo>
                <a:cubicBezTo>
                  <a:pt x="11800" y="1936"/>
                  <a:pt x="11806" y="1949"/>
                  <a:pt x="11827" y="1961"/>
                </a:cubicBezTo>
                <a:cubicBezTo>
                  <a:pt x="11857" y="1977"/>
                  <a:pt x="11906" y="1940"/>
                  <a:pt x="11933" y="1930"/>
                </a:cubicBezTo>
                <a:cubicBezTo>
                  <a:pt x="11956" y="1921"/>
                  <a:pt x="11951" y="1884"/>
                  <a:pt x="11980" y="1912"/>
                </a:cubicBezTo>
                <a:cubicBezTo>
                  <a:pt x="12007" y="1938"/>
                  <a:pt x="12060" y="1913"/>
                  <a:pt x="12093" y="1915"/>
                </a:cubicBezTo>
                <a:cubicBezTo>
                  <a:pt x="12054" y="1921"/>
                  <a:pt x="12015" y="1929"/>
                  <a:pt x="11977" y="1941"/>
                </a:cubicBezTo>
                <a:cubicBezTo>
                  <a:pt x="11955" y="1948"/>
                  <a:pt x="11861" y="1963"/>
                  <a:pt x="11933" y="1978"/>
                </a:cubicBezTo>
                <a:cubicBezTo>
                  <a:pt x="11910" y="1984"/>
                  <a:pt x="11887" y="1989"/>
                  <a:pt x="11864" y="1992"/>
                </a:cubicBezTo>
                <a:cubicBezTo>
                  <a:pt x="11906" y="2035"/>
                  <a:pt x="11976" y="2006"/>
                  <a:pt x="12026" y="2001"/>
                </a:cubicBezTo>
                <a:cubicBezTo>
                  <a:pt x="12078" y="1996"/>
                  <a:pt x="12173" y="1942"/>
                  <a:pt x="12221" y="1966"/>
                </a:cubicBezTo>
                <a:cubicBezTo>
                  <a:pt x="12210" y="1973"/>
                  <a:pt x="12199" y="1980"/>
                  <a:pt x="12188" y="1987"/>
                </a:cubicBezTo>
                <a:cubicBezTo>
                  <a:pt x="12303" y="2035"/>
                  <a:pt x="12419" y="1939"/>
                  <a:pt x="12535" y="1960"/>
                </a:cubicBezTo>
                <a:cubicBezTo>
                  <a:pt x="12387" y="2031"/>
                  <a:pt x="12223" y="2023"/>
                  <a:pt x="12063" y="2034"/>
                </a:cubicBezTo>
                <a:cubicBezTo>
                  <a:pt x="11980" y="2040"/>
                  <a:pt x="11901" y="2076"/>
                  <a:pt x="11817" y="2076"/>
                </a:cubicBezTo>
                <a:cubicBezTo>
                  <a:pt x="11738" y="2076"/>
                  <a:pt x="11660" y="2097"/>
                  <a:pt x="11585" y="2120"/>
                </a:cubicBezTo>
                <a:cubicBezTo>
                  <a:pt x="11678" y="2299"/>
                  <a:pt x="12087" y="2165"/>
                  <a:pt x="12226" y="2147"/>
                </a:cubicBezTo>
                <a:cubicBezTo>
                  <a:pt x="12353" y="2130"/>
                  <a:pt x="12461" y="2077"/>
                  <a:pt x="12592" y="2073"/>
                </a:cubicBezTo>
                <a:cubicBezTo>
                  <a:pt x="12706" y="2069"/>
                  <a:pt x="12831" y="1999"/>
                  <a:pt x="12942" y="2013"/>
                </a:cubicBezTo>
                <a:cubicBezTo>
                  <a:pt x="12868" y="2049"/>
                  <a:pt x="12981" y="2045"/>
                  <a:pt x="13007" y="2046"/>
                </a:cubicBezTo>
                <a:cubicBezTo>
                  <a:pt x="13061" y="2050"/>
                  <a:pt x="13118" y="2044"/>
                  <a:pt x="13159" y="2004"/>
                </a:cubicBezTo>
                <a:cubicBezTo>
                  <a:pt x="13150" y="2013"/>
                  <a:pt x="13142" y="2023"/>
                  <a:pt x="13135" y="2034"/>
                </a:cubicBezTo>
                <a:cubicBezTo>
                  <a:pt x="13215" y="2093"/>
                  <a:pt x="13369" y="2035"/>
                  <a:pt x="13458" y="2021"/>
                </a:cubicBezTo>
                <a:cubicBezTo>
                  <a:pt x="13565" y="2004"/>
                  <a:pt x="13668" y="1953"/>
                  <a:pt x="13762" y="1900"/>
                </a:cubicBezTo>
                <a:cubicBezTo>
                  <a:pt x="13789" y="1885"/>
                  <a:pt x="13929" y="1818"/>
                  <a:pt x="13913" y="1773"/>
                </a:cubicBezTo>
                <a:cubicBezTo>
                  <a:pt x="13901" y="1739"/>
                  <a:pt x="13798" y="1740"/>
                  <a:pt x="13770" y="1742"/>
                </a:cubicBezTo>
                <a:cubicBezTo>
                  <a:pt x="13740" y="1743"/>
                  <a:pt x="13565" y="1795"/>
                  <a:pt x="13652" y="1808"/>
                </a:cubicBezTo>
                <a:cubicBezTo>
                  <a:pt x="13618" y="1808"/>
                  <a:pt x="13587" y="1822"/>
                  <a:pt x="13560" y="1841"/>
                </a:cubicBezTo>
                <a:cubicBezTo>
                  <a:pt x="13565" y="1818"/>
                  <a:pt x="13581" y="1799"/>
                  <a:pt x="13601" y="1788"/>
                </a:cubicBezTo>
                <a:cubicBezTo>
                  <a:pt x="13525" y="1770"/>
                  <a:pt x="13453" y="1798"/>
                  <a:pt x="13379" y="1814"/>
                </a:cubicBezTo>
                <a:cubicBezTo>
                  <a:pt x="13410" y="1780"/>
                  <a:pt x="13461" y="1776"/>
                  <a:pt x="13503" y="1764"/>
                </a:cubicBezTo>
                <a:cubicBezTo>
                  <a:pt x="13472" y="1726"/>
                  <a:pt x="13411" y="1743"/>
                  <a:pt x="13370" y="1743"/>
                </a:cubicBezTo>
                <a:cubicBezTo>
                  <a:pt x="13411" y="1713"/>
                  <a:pt x="13452" y="1715"/>
                  <a:pt x="13496" y="1695"/>
                </a:cubicBezTo>
                <a:cubicBezTo>
                  <a:pt x="13528" y="1680"/>
                  <a:pt x="13541" y="1641"/>
                  <a:pt x="13491" y="1645"/>
                </a:cubicBezTo>
                <a:cubicBezTo>
                  <a:pt x="13520" y="1632"/>
                  <a:pt x="13608" y="1579"/>
                  <a:pt x="13604" y="1541"/>
                </a:cubicBezTo>
                <a:cubicBezTo>
                  <a:pt x="13474" y="1511"/>
                  <a:pt x="13345" y="1599"/>
                  <a:pt x="13221" y="1627"/>
                </a:cubicBezTo>
                <a:cubicBezTo>
                  <a:pt x="13177" y="1637"/>
                  <a:pt x="13117" y="1623"/>
                  <a:pt x="13082" y="1660"/>
                </a:cubicBezTo>
                <a:cubicBezTo>
                  <a:pt x="13099" y="1711"/>
                  <a:pt x="13171" y="1695"/>
                  <a:pt x="13206" y="1725"/>
                </a:cubicBezTo>
                <a:cubicBezTo>
                  <a:pt x="13167" y="1739"/>
                  <a:pt x="13129" y="1756"/>
                  <a:pt x="13090" y="1767"/>
                </a:cubicBezTo>
                <a:cubicBezTo>
                  <a:pt x="13053" y="1778"/>
                  <a:pt x="13010" y="1766"/>
                  <a:pt x="12978" y="1791"/>
                </a:cubicBezTo>
                <a:cubicBezTo>
                  <a:pt x="13033" y="1800"/>
                  <a:pt x="13092" y="1801"/>
                  <a:pt x="13135" y="1841"/>
                </a:cubicBezTo>
                <a:cubicBezTo>
                  <a:pt x="13081" y="1910"/>
                  <a:pt x="12989" y="1889"/>
                  <a:pt x="12913" y="1884"/>
                </a:cubicBezTo>
                <a:cubicBezTo>
                  <a:pt x="12805" y="1876"/>
                  <a:pt x="12699" y="1891"/>
                  <a:pt x="12592" y="1886"/>
                </a:cubicBezTo>
                <a:cubicBezTo>
                  <a:pt x="12587" y="1854"/>
                  <a:pt x="12635" y="1804"/>
                  <a:pt x="12654" y="1805"/>
                </a:cubicBezTo>
                <a:cubicBezTo>
                  <a:pt x="12632" y="1803"/>
                  <a:pt x="12608" y="1800"/>
                  <a:pt x="12585" y="1799"/>
                </a:cubicBezTo>
                <a:cubicBezTo>
                  <a:pt x="12604" y="1798"/>
                  <a:pt x="12623" y="1795"/>
                  <a:pt x="12642" y="1791"/>
                </a:cubicBezTo>
                <a:close/>
                <a:moveTo>
                  <a:pt x="12452" y="1568"/>
                </a:moveTo>
                <a:cubicBezTo>
                  <a:pt x="12509" y="1562"/>
                  <a:pt x="12566" y="1566"/>
                  <a:pt x="12616" y="1532"/>
                </a:cubicBezTo>
                <a:cubicBezTo>
                  <a:pt x="12544" y="1484"/>
                  <a:pt x="12389" y="1508"/>
                  <a:pt x="12322" y="1553"/>
                </a:cubicBezTo>
                <a:cubicBezTo>
                  <a:pt x="12365" y="1557"/>
                  <a:pt x="12409" y="1558"/>
                  <a:pt x="12452" y="1568"/>
                </a:cubicBezTo>
                <a:close/>
                <a:moveTo>
                  <a:pt x="11475" y="1725"/>
                </a:moveTo>
                <a:cubicBezTo>
                  <a:pt x="11376" y="1721"/>
                  <a:pt x="11277" y="1764"/>
                  <a:pt x="11180" y="1781"/>
                </a:cubicBezTo>
                <a:cubicBezTo>
                  <a:pt x="11096" y="1796"/>
                  <a:pt x="10979" y="1808"/>
                  <a:pt x="10914" y="1871"/>
                </a:cubicBezTo>
                <a:cubicBezTo>
                  <a:pt x="10977" y="1871"/>
                  <a:pt x="11022" y="1895"/>
                  <a:pt x="11086" y="1878"/>
                </a:cubicBezTo>
                <a:cubicBezTo>
                  <a:pt x="11138" y="1865"/>
                  <a:pt x="11188" y="1846"/>
                  <a:pt x="11240" y="1832"/>
                </a:cubicBezTo>
                <a:cubicBezTo>
                  <a:pt x="11315" y="1812"/>
                  <a:pt x="11427" y="1793"/>
                  <a:pt x="11475" y="1725"/>
                </a:cubicBezTo>
                <a:close/>
                <a:moveTo>
                  <a:pt x="10715" y="1779"/>
                </a:moveTo>
                <a:cubicBezTo>
                  <a:pt x="10677" y="1767"/>
                  <a:pt x="10615" y="1809"/>
                  <a:pt x="10588" y="1832"/>
                </a:cubicBezTo>
                <a:cubicBezTo>
                  <a:pt x="10632" y="1821"/>
                  <a:pt x="10679" y="1809"/>
                  <a:pt x="10715" y="1779"/>
                </a:cubicBezTo>
                <a:close/>
                <a:moveTo>
                  <a:pt x="10350" y="1779"/>
                </a:moveTo>
                <a:cubicBezTo>
                  <a:pt x="10360" y="1781"/>
                  <a:pt x="10370" y="1781"/>
                  <a:pt x="10380" y="1779"/>
                </a:cubicBezTo>
                <a:cubicBezTo>
                  <a:pt x="10370" y="1779"/>
                  <a:pt x="10360" y="1779"/>
                  <a:pt x="10350" y="1779"/>
                </a:cubicBezTo>
                <a:close/>
                <a:moveTo>
                  <a:pt x="10368" y="1740"/>
                </a:moveTo>
                <a:cubicBezTo>
                  <a:pt x="10359" y="1744"/>
                  <a:pt x="10350" y="1748"/>
                  <a:pt x="10341" y="1752"/>
                </a:cubicBezTo>
                <a:cubicBezTo>
                  <a:pt x="10362" y="1751"/>
                  <a:pt x="10382" y="1747"/>
                  <a:pt x="10401" y="1740"/>
                </a:cubicBezTo>
                <a:cubicBezTo>
                  <a:pt x="10390" y="1740"/>
                  <a:pt x="10379" y="1740"/>
                  <a:pt x="10368" y="1740"/>
                </a:cubicBezTo>
                <a:close/>
                <a:moveTo>
                  <a:pt x="10870" y="1800"/>
                </a:moveTo>
                <a:cubicBezTo>
                  <a:pt x="10898" y="1795"/>
                  <a:pt x="11027" y="1785"/>
                  <a:pt x="11035" y="1751"/>
                </a:cubicBezTo>
                <a:cubicBezTo>
                  <a:pt x="11041" y="1723"/>
                  <a:pt x="11136" y="1666"/>
                  <a:pt x="11167" y="1666"/>
                </a:cubicBezTo>
                <a:cubicBezTo>
                  <a:pt x="11162" y="1689"/>
                  <a:pt x="11152" y="1710"/>
                  <a:pt x="11137" y="1728"/>
                </a:cubicBezTo>
                <a:cubicBezTo>
                  <a:pt x="11180" y="1731"/>
                  <a:pt x="11220" y="1720"/>
                  <a:pt x="11254" y="1693"/>
                </a:cubicBezTo>
                <a:cubicBezTo>
                  <a:pt x="11292" y="1663"/>
                  <a:pt x="11347" y="1677"/>
                  <a:pt x="11386" y="1648"/>
                </a:cubicBezTo>
                <a:cubicBezTo>
                  <a:pt x="11376" y="1641"/>
                  <a:pt x="11365" y="1634"/>
                  <a:pt x="11354" y="1627"/>
                </a:cubicBezTo>
                <a:cubicBezTo>
                  <a:pt x="11418" y="1596"/>
                  <a:pt x="11484" y="1624"/>
                  <a:pt x="11547" y="1579"/>
                </a:cubicBezTo>
                <a:cubicBezTo>
                  <a:pt x="11599" y="1542"/>
                  <a:pt x="11646" y="1566"/>
                  <a:pt x="11698" y="1538"/>
                </a:cubicBezTo>
                <a:cubicBezTo>
                  <a:pt x="11653" y="1594"/>
                  <a:pt x="11571" y="1623"/>
                  <a:pt x="11505" y="1645"/>
                </a:cubicBezTo>
                <a:cubicBezTo>
                  <a:pt x="11634" y="1738"/>
                  <a:pt x="11727" y="1608"/>
                  <a:pt x="11856" y="1603"/>
                </a:cubicBezTo>
                <a:cubicBezTo>
                  <a:pt x="11907" y="1601"/>
                  <a:pt x="11959" y="1603"/>
                  <a:pt x="12009" y="1593"/>
                </a:cubicBezTo>
                <a:cubicBezTo>
                  <a:pt x="12041" y="1586"/>
                  <a:pt x="12135" y="1543"/>
                  <a:pt x="12063" y="1518"/>
                </a:cubicBezTo>
                <a:cubicBezTo>
                  <a:pt x="12103" y="1493"/>
                  <a:pt x="12152" y="1519"/>
                  <a:pt x="12194" y="1509"/>
                </a:cubicBezTo>
                <a:cubicBezTo>
                  <a:pt x="12172" y="1499"/>
                  <a:pt x="12154" y="1479"/>
                  <a:pt x="12149" y="1455"/>
                </a:cubicBezTo>
                <a:cubicBezTo>
                  <a:pt x="12234" y="1429"/>
                  <a:pt x="12327" y="1440"/>
                  <a:pt x="12411" y="1408"/>
                </a:cubicBezTo>
                <a:cubicBezTo>
                  <a:pt x="12384" y="1293"/>
                  <a:pt x="12203" y="1372"/>
                  <a:pt x="12140" y="1363"/>
                </a:cubicBezTo>
                <a:cubicBezTo>
                  <a:pt x="12152" y="1369"/>
                  <a:pt x="12163" y="1376"/>
                  <a:pt x="12173" y="1384"/>
                </a:cubicBezTo>
                <a:cubicBezTo>
                  <a:pt x="12152" y="1404"/>
                  <a:pt x="12040" y="1409"/>
                  <a:pt x="12012" y="1406"/>
                </a:cubicBezTo>
                <a:cubicBezTo>
                  <a:pt x="11645" y="1357"/>
                  <a:pt x="11578" y="1461"/>
                  <a:pt x="11281" y="1511"/>
                </a:cubicBezTo>
                <a:cubicBezTo>
                  <a:pt x="11129" y="1536"/>
                  <a:pt x="10985" y="1585"/>
                  <a:pt x="10837" y="1626"/>
                </a:cubicBezTo>
                <a:cubicBezTo>
                  <a:pt x="10758" y="1648"/>
                  <a:pt x="10676" y="1637"/>
                  <a:pt x="10596" y="1649"/>
                </a:cubicBezTo>
                <a:cubicBezTo>
                  <a:pt x="10504" y="1662"/>
                  <a:pt x="10421" y="1709"/>
                  <a:pt x="10332" y="1734"/>
                </a:cubicBezTo>
                <a:cubicBezTo>
                  <a:pt x="10377" y="1730"/>
                  <a:pt x="10419" y="1714"/>
                  <a:pt x="10463" y="1710"/>
                </a:cubicBezTo>
                <a:cubicBezTo>
                  <a:pt x="10423" y="1722"/>
                  <a:pt x="10423" y="1726"/>
                  <a:pt x="10463" y="1722"/>
                </a:cubicBezTo>
                <a:cubicBezTo>
                  <a:pt x="10432" y="1738"/>
                  <a:pt x="10398" y="1749"/>
                  <a:pt x="10365" y="1761"/>
                </a:cubicBezTo>
                <a:cubicBezTo>
                  <a:pt x="10429" y="1807"/>
                  <a:pt x="10523" y="1738"/>
                  <a:pt x="10594" y="1752"/>
                </a:cubicBezTo>
                <a:cubicBezTo>
                  <a:pt x="10639" y="1761"/>
                  <a:pt x="10665" y="1778"/>
                  <a:pt x="10718" y="1758"/>
                </a:cubicBezTo>
                <a:cubicBezTo>
                  <a:pt x="10762" y="1742"/>
                  <a:pt x="10792" y="1698"/>
                  <a:pt x="10843" y="1711"/>
                </a:cubicBezTo>
                <a:cubicBezTo>
                  <a:pt x="10833" y="1719"/>
                  <a:pt x="10823" y="1728"/>
                  <a:pt x="10813" y="1737"/>
                </a:cubicBezTo>
                <a:cubicBezTo>
                  <a:pt x="10823" y="1743"/>
                  <a:pt x="10833" y="1749"/>
                  <a:pt x="10843" y="1755"/>
                </a:cubicBezTo>
                <a:cubicBezTo>
                  <a:pt x="10823" y="1768"/>
                  <a:pt x="10802" y="1780"/>
                  <a:pt x="10781" y="1791"/>
                </a:cubicBezTo>
                <a:cubicBezTo>
                  <a:pt x="10811" y="1806"/>
                  <a:pt x="10842" y="1778"/>
                  <a:pt x="10870" y="1800"/>
                </a:cubicBezTo>
                <a:close/>
                <a:moveTo>
                  <a:pt x="8423" y="2741"/>
                </a:moveTo>
                <a:cubicBezTo>
                  <a:pt x="8370" y="2765"/>
                  <a:pt x="8317" y="2807"/>
                  <a:pt x="8258" y="2813"/>
                </a:cubicBezTo>
                <a:cubicBezTo>
                  <a:pt x="8189" y="2819"/>
                  <a:pt x="8148" y="2892"/>
                  <a:pt x="8079" y="2895"/>
                </a:cubicBezTo>
                <a:cubicBezTo>
                  <a:pt x="8142" y="2905"/>
                  <a:pt x="8206" y="2882"/>
                  <a:pt x="8269" y="2898"/>
                </a:cubicBezTo>
                <a:cubicBezTo>
                  <a:pt x="8187" y="2911"/>
                  <a:pt x="8298" y="2939"/>
                  <a:pt x="8318" y="2945"/>
                </a:cubicBezTo>
                <a:cubicBezTo>
                  <a:pt x="8348" y="2955"/>
                  <a:pt x="8396" y="2974"/>
                  <a:pt x="8388" y="3015"/>
                </a:cubicBezTo>
                <a:cubicBezTo>
                  <a:pt x="8380" y="3052"/>
                  <a:pt x="8305" y="3131"/>
                  <a:pt x="8381" y="3148"/>
                </a:cubicBezTo>
                <a:cubicBezTo>
                  <a:pt x="8492" y="3171"/>
                  <a:pt x="8654" y="3095"/>
                  <a:pt x="8755" y="3058"/>
                </a:cubicBezTo>
                <a:cubicBezTo>
                  <a:pt x="8866" y="3018"/>
                  <a:pt x="9021" y="3112"/>
                  <a:pt x="9226" y="2946"/>
                </a:cubicBezTo>
                <a:cubicBezTo>
                  <a:pt x="9386" y="2817"/>
                  <a:pt x="9581" y="2825"/>
                  <a:pt x="9756" y="2732"/>
                </a:cubicBezTo>
                <a:cubicBezTo>
                  <a:pt x="9843" y="2686"/>
                  <a:pt x="9945" y="2693"/>
                  <a:pt x="10033" y="2652"/>
                </a:cubicBezTo>
                <a:cubicBezTo>
                  <a:pt x="10118" y="2614"/>
                  <a:pt x="10215" y="2605"/>
                  <a:pt x="10306" y="2589"/>
                </a:cubicBezTo>
                <a:cubicBezTo>
                  <a:pt x="10413" y="2571"/>
                  <a:pt x="10518" y="2545"/>
                  <a:pt x="10624" y="2525"/>
                </a:cubicBezTo>
                <a:cubicBezTo>
                  <a:pt x="10708" y="2510"/>
                  <a:pt x="10798" y="2507"/>
                  <a:pt x="10879" y="2480"/>
                </a:cubicBezTo>
                <a:cubicBezTo>
                  <a:pt x="11066" y="2415"/>
                  <a:pt x="10937" y="2401"/>
                  <a:pt x="10912" y="2376"/>
                </a:cubicBezTo>
                <a:cubicBezTo>
                  <a:pt x="10854" y="2313"/>
                  <a:pt x="10852" y="2210"/>
                  <a:pt x="10601" y="2236"/>
                </a:cubicBezTo>
                <a:cubicBezTo>
                  <a:pt x="10503" y="2245"/>
                  <a:pt x="10417" y="2303"/>
                  <a:pt x="10323" y="2310"/>
                </a:cubicBezTo>
                <a:cubicBezTo>
                  <a:pt x="10351" y="2291"/>
                  <a:pt x="10392" y="2287"/>
                  <a:pt x="10404" y="2251"/>
                </a:cubicBezTo>
                <a:cubicBezTo>
                  <a:pt x="10339" y="2253"/>
                  <a:pt x="10259" y="2254"/>
                  <a:pt x="10211" y="2304"/>
                </a:cubicBezTo>
                <a:cubicBezTo>
                  <a:pt x="10230" y="2263"/>
                  <a:pt x="10289" y="2259"/>
                  <a:pt x="10326" y="2245"/>
                </a:cubicBezTo>
                <a:cubicBezTo>
                  <a:pt x="10229" y="2252"/>
                  <a:pt x="10174" y="2207"/>
                  <a:pt x="10089" y="2172"/>
                </a:cubicBezTo>
                <a:cubicBezTo>
                  <a:pt x="9980" y="2126"/>
                  <a:pt x="9827" y="2181"/>
                  <a:pt x="9712" y="2183"/>
                </a:cubicBezTo>
                <a:cubicBezTo>
                  <a:pt x="9589" y="2185"/>
                  <a:pt x="9449" y="2180"/>
                  <a:pt x="9328" y="2207"/>
                </a:cubicBezTo>
                <a:cubicBezTo>
                  <a:pt x="9279" y="2218"/>
                  <a:pt x="9137" y="2341"/>
                  <a:pt x="9237" y="2379"/>
                </a:cubicBezTo>
                <a:cubicBezTo>
                  <a:pt x="9081" y="2469"/>
                  <a:pt x="8872" y="2467"/>
                  <a:pt x="8729" y="2583"/>
                </a:cubicBezTo>
                <a:cubicBezTo>
                  <a:pt x="8801" y="2579"/>
                  <a:pt x="8732" y="2625"/>
                  <a:pt x="8706" y="2627"/>
                </a:cubicBezTo>
                <a:cubicBezTo>
                  <a:pt x="8674" y="2629"/>
                  <a:pt x="8638" y="2620"/>
                  <a:pt x="8607" y="2630"/>
                </a:cubicBezTo>
                <a:cubicBezTo>
                  <a:pt x="8578" y="2639"/>
                  <a:pt x="8571" y="2685"/>
                  <a:pt x="8542" y="2702"/>
                </a:cubicBezTo>
                <a:cubicBezTo>
                  <a:pt x="8506" y="2723"/>
                  <a:pt x="8464" y="2730"/>
                  <a:pt x="8423" y="2741"/>
                </a:cubicBezTo>
                <a:close/>
                <a:moveTo>
                  <a:pt x="13928" y="1140"/>
                </a:moveTo>
                <a:cubicBezTo>
                  <a:pt x="13981" y="1153"/>
                  <a:pt x="14052" y="1151"/>
                  <a:pt x="14100" y="1123"/>
                </a:cubicBezTo>
                <a:cubicBezTo>
                  <a:pt x="14201" y="1063"/>
                  <a:pt x="13992" y="1027"/>
                  <a:pt x="13946" y="1031"/>
                </a:cubicBezTo>
                <a:cubicBezTo>
                  <a:pt x="13843" y="1040"/>
                  <a:pt x="13744" y="1073"/>
                  <a:pt x="13641" y="1083"/>
                </a:cubicBezTo>
                <a:cubicBezTo>
                  <a:pt x="13522" y="1094"/>
                  <a:pt x="13400" y="1091"/>
                  <a:pt x="13286" y="1132"/>
                </a:cubicBezTo>
                <a:cubicBezTo>
                  <a:pt x="13322" y="1164"/>
                  <a:pt x="13383" y="1142"/>
                  <a:pt x="13424" y="1135"/>
                </a:cubicBezTo>
                <a:cubicBezTo>
                  <a:pt x="13489" y="1124"/>
                  <a:pt x="13544" y="1155"/>
                  <a:pt x="13607" y="1155"/>
                </a:cubicBezTo>
                <a:cubicBezTo>
                  <a:pt x="13661" y="1156"/>
                  <a:pt x="13704" y="1110"/>
                  <a:pt x="13757" y="1142"/>
                </a:cubicBezTo>
                <a:cubicBezTo>
                  <a:pt x="13806" y="1171"/>
                  <a:pt x="13876" y="1147"/>
                  <a:pt x="13928" y="1140"/>
                </a:cubicBezTo>
                <a:close/>
                <a:moveTo>
                  <a:pt x="18390" y="1108"/>
                </a:moveTo>
                <a:cubicBezTo>
                  <a:pt x="18350" y="1107"/>
                  <a:pt x="18291" y="1131"/>
                  <a:pt x="18265" y="1161"/>
                </a:cubicBezTo>
                <a:cubicBezTo>
                  <a:pt x="18311" y="1155"/>
                  <a:pt x="18350" y="1129"/>
                  <a:pt x="18390" y="1108"/>
                </a:cubicBezTo>
                <a:close/>
                <a:moveTo>
                  <a:pt x="17763" y="553"/>
                </a:moveTo>
                <a:cubicBezTo>
                  <a:pt x="17699" y="544"/>
                  <a:pt x="17629" y="545"/>
                  <a:pt x="17565" y="553"/>
                </a:cubicBezTo>
                <a:cubicBezTo>
                  <a:pt x="17601" y="567"/>
                  <a:pt x="17752" y="582"/>
                  <a:pt x="17763" y="553"/>
                </a:cubicBezTo>
                <a:close/>
                <a:moveTo>
                  <a:pt x="17229" y="713"/>
                </a:moveTo>
                <a:cubicBezTo>
                  <a:pt x="17248" y="724"/>
                  <a:pt x="17269" y="731"/>
                  <a:pt x="17291" y="734"/>
                </a:cubicBezTo>
                <a:cubicBezTo>
                  <a:pt x="17259" y="737"/>
                  <a:pt x="17226" y="736"/>
                  <a:pt x="17194" y="740"/>
                </a:cubicBezTo>
                <a:cubicBezTo>
                  <a:pt x="17280" y="733"/>
                  <a:pt x="17136" y="797"/>
                  <a:pt x="17318" y="802"/>
                </a:cubicBezTo>
                <a:cubicBezTo>
                  <a:pt x="17413" y="804"/>
                  <a:pt x="17512" y="792"/>
                  <a:pt x="17603" y="766"/>
                </a:cubicBezTo>
                <a:cubicBezTo>
                  <a:pt x="17499" y="872"/>
                  <a:pt x="17325" y="774"/>
                  <a:pt x="17206" y="844"/>
                </a:cubicBezTo>
                <a:cubicBezTo>
                  <a:pt x="17222" y="865"/>
                  <a:pt x="17248" y="875"/>
                  <a:pt x="17274" y="861"/>
                </a:cubicBezTo>
                <a:cubicBezTo>
                  <a:pt x="17264" y="871"/>
                  <a:pt x="17255" y="881"/>
                  <a:pt x="17247" y="891"/>
                </a:cubicBezTo>
                <a:cubicBezTo>
                  <a:pt x="17323" y="915"/>
                  <a:pt x="17466" y="879"/>
                  <a:pt x="17544" y="864"/>
                </a:cubicBezTo>
                <a:cubicBezTo>
                  <a:pt x="17511" y="875"/>
                  <a:pt x="17476" y="877"/>
                  <a:pt x="17446" y="894"/>
                </a:cubicBezTo>
                <a:cubicBezTo>
                  <a:pt x="17520" y="916"/>
                  <a:pt x="17604" y="882"/>
                  <a:pt x="17672" y="856"/>
                </a:cubicBezTo>
                <a:cubicBezTo>
                  <a:pt x="17628" y="876"/>
                  <a:pt x="17628" y="882"/>
                  <a:pt x="17670" y="874"/>
                </a:cubicBezTo>
                <a:cubicBezTo>
                  <a:pt x="17702" y="871"/>
                  <a:pt x="17709" y="847"/>
                  <a:pt x="17734" y="844"/>
                </a:cubicBezTo>
                <a:cubicBezTo>
                  <a:pt x="17755" y="841"/>
                  <a:pt x="17769" y="862"/>
                  <a:pt x="17799" y="857"/>
                </a:cubicBezTo>
                <a:cubicBezTo>
                  <a:pt x="17831" y="853"/>
                  <a:pt x="17862" y="848"/>
                  <a:pt x="17894" y="853"/>
                </a:cubicBezTo>
                <a:cubicBezTo>
                  <a:pt x="17865" y="859"/>
                  <a:pt x="17834" y="860"/>
                  <a:pt x="17805" y="870"/>
                </a:cubicBezTo>
                <a:cubicBezTo>
                  <a:pt x="17893" y="879"/>
                  <a:pt x="17982" y="878"/>
                  <a:pt x="18069" y="867"/>
                </a:cubicBezTo>
                <a:cubicBezTo>
                  <a:pt x="17966" y="904"/>
                  <a:pt x="17851" y="857"/>
                  <a:pt x="17749" y="897"/>
                </a:cubicBezTo>
                <a:cubicBezTo>
                  <a:pt x="17815" y="927"/>
                  <a:pt x="17887" y="901"/>
                  <a:pt x="17957" y="907"/>
                </a:cubicBezTo>
                <a:cubicBezTo>
                  <a:pt x="18033" y="913"/>
                  <a:pt x="18110" y="909"/>
                  <a:pt x="18185" y="900"/>
                </a:cubicBezTo>
                <a:cubicBezTo>
                  <a:pt x="18118" y="922"/>
                  <a:pt x="18047" y="915"/>
                  <a:pt x="17977" y="918"/>
                </a:cubicBezTo>
                <a:cubicBezTo>
                  <a:pt x="17903" y="921"/>
                  <a:pt x="17829" y="934"/>
                  <a:pt x="17754" y="928"/>
                </a:cubicBezTo>
                <a:cubicBezTo>
                  <a:pt x="17610" y="914"/>
                  <a:pt x="17468" y="937"/>
                  <a:pt x="17327" y="968"/>
                </a:cubicBezTo>
                <a:cubicBezTo>
                  <a:pt x="17357" y="1023"/>
                  <a:pt x="17432" y="1005"/>
                  <a:pt x="17481" y="1022"/>
                </a:cubicBezTo>
                <a:cubicBezTo>
                  <a:pt x="17439" y="1041"/>
                  <a:pt x="17392" y="1018"/>
                  <a:pt x="17348" y="1025"/>
                </a:cubicBezTo>
                <a:cubicBezTo>
                  <a:pt x="17402" y="1063"/>
                  <a:pt x="17409" y="1072"/>
                  <a:pt x="17478" y="1062"/>
                </a:cubicBezTo>
                <a:cubicBezTo>
                  <a:pt x="17553" y="1052"/>
                  <a:pt x="17627" y="1081"/>
                  <a:pt x="17701" y="1078"/>
                </a:cubicBezTo>
                <a:cubicBezTo>
                  <a:pt x="17606" y="1101"/>
                  <a:pt x="17505" y="1070"/>
                  <a:pt x="17410" y="1099"/>
                </a:cubicBezTo>
                <a:cubicBezTo>
                  <a:pt x="17448" y="1164"/>
                  <a:pt x="17674" y="1191"/>
                  <a:pt x="17743" y="1194"/>
                </a:cubicBezTo>
                <a:cubicBezTo>
                  <a:pt x="17771" y="1195"/>
                  <a:pt x="17916" y="1157"/>
                  <a:pt x="17832" y="1149"/>
                </a:cubicBezTo>
                <a:cubicBezTo>
                  <a:pt x="17897" y="1125"/>
                  <a:pt x="17952" y="1150"/>
                  <a:pt x="18007" y="1185"/>
                </a:cubicBezTo>
                <a:cubicBezTo>
                  <a:pt x="18032" y="1147"/>
                  <a:pt x="17990" y="1071"/>
                  <a:pt x="18055" y="1066"/>
                </a:cubicBezTo>
                <a:cubicBezTo>
                  <a:pt x="18029" y="1201"/>
                  <a:pt x="18180" y="1186"/>
                  <a:pt x="18248" y="1135"/>
                </a:cubicBezTo>
                <a:cubicBezTo>
                  <a:pt x="18267" y="1120"/>
                  <a:pt x="18288" y="1061"/>
                  <a:pt x="18321" y="1075"/>
                </a:cubicBezTo>
                <a:cubicBezTo>
                  <a:pt x="18377" y="1098"/>
                  <a:pt x="18410" y="1105"/>
                  <a:pt x="18467" y="1075"/>
                </a:cubicBezTo>
                <a:cubicBezTo>
                  <a:pt x="18456" y="1068"/>
                  <a:pt x="18445" y="1060"/>
                  <a:pt x="18434" y="1051"/>
                </a:cubicBezTo>
                <a:cubicBezTo>
                  <a:pt x="18498" y="992"/>
                  <a:pt x="18573" y="963"/>
                  <a:pt x="18657" y="945"/>
                </a:cubicBezTo>
                <a:cubicBezTo>
                  <a:pt x="18607" y="973"/>
                  <a:pt x="18537" y="983"/>
                  <a:pt x="18509" y="1040"/>
                </a:cubicBezTo>
                <a:cubicBezTo>
                  <a:pt x="18586" y="1108"/>
                  <a:pt x="18747" y="950"/>
                  <a:pt x="18827" y="970"/>
                </a:cubicBezTo>
                <a:cubicBezTo>
                  <a:pt x="18878" y="982"/>
                  <a:pt x="18971" y="936"/>
                  <a:pt x="19028" y="932"/>
                </a:cubicBezTo>
                <a:cubicBezTo>
                  <a:pt x="19115" y="926"/>
                  <a:pt x="19204" y="916"/>
                  <a:pt x="19290" y="897"/>
                </a:cubicBezTo>
                <a:cubicBezTo>
                  <a:pt x="19243" y="791"/>
                  <a:pt x="19217" y="822"/>
                  <a:pt x="19129" y="853"/>
                </a:cubicBezTo>
                <a:cubicBezTo>
                  <a:pt x="19140" y="843"/>
                  <a:pt x="19150" y="834"/>
                  <a:pt x="19159" y="823"/>
                </a:cubicBezTo>
                <a:cubicBezTo>
                  <a:pt x="19073" y="750"/>
                  <a:pt x="18965" y="856"/>
                  <a:pt x="18871" y="832"/>
                </a:cubicBezTo>
                <a:cubicBezTo>
                  <a:pt x="18942" y="791"/>
                  <a:pt x="19025" y="779"/>
                  <a:pt x="19094" y="734"/>
                </a:cubicBezTo>
                <a:cubicBezTo>
                  <a:pt x="19051" y="742"/>
                  <a:pt x="19009" y="752"/>
                  <a:pt x="18966" y="755"/>
                </a:cubicBezTo>
                <a:cubicBezTo>
                  <a:pt x="19008" y="747"/>
                  <a:pt x="19048" y="728"/>
                  <a:pt x="19091" y="728"/>
                </a:cubicBezTo>
                <a:cubicBezTo>
                  <a:pt x="19071" y="679"/>
                  <a:pt x="19000" y="693"/>
                  <a:pt x="18960" y="698"/>
                </a:cubicBezTo>
                <a:cubicBezTo>
                  <a:pt x="18973" y="686"/>
                  <a:pt x="19122" y="663"/>
                  <a:pt x="19080" y="620"/>
                </a:cubicBezTo>
                <a:cubicBezTo>
                  <a:pt x="19041" y="581"/>
                  <a:pt x="18921" y="608"/>
                  <a:pt x="18886" y="639"/>
                </a:cubicBezTo>
                <a:cubicBezTo>
                  <a:pt x="18897" y="647"/>
                  <a:pt x="18907" y="655"/>
                  <a:pt x="18918" y="663"/>
                </a:cubicBezTo>
                <a:cubicBezTo>
                  <a:pt x="18864" y="688"/>
                  <a:pt x="18806" y="696"/>
                  <a:pt x="18764" y="645"/>
                </a:cubicBezTo>
                <a:cubicBezTo>
                  <a:pt x="18776" y="643"/>
                  <a:pt x="18882" y="621"/>
                  <a:pt x="18802" y="621"/>
                </a:cubicBezTo>
                <a:cubicBezTo>
                  <a:pt x="18899" y="602"/>
                  <a:pt x="18705" y="592"/>
                  <a:pt x="18701" y="588"/>
                </a:cubicBezTo>
                <a:cubicBezTo>
                  <a:pt x="18679" y="565"/>
                  <a:pt x="18600" y="574"/>
                  <a:pt x="18571" y="579"/>
                </a:cubicBezTo>
                <a:cubicBezTo>
                  <a:pt x="18637" y="567"/>
                  <a:pt x="18590" y="556"/>
                  <a:pt x="18571" y="530"/>
                </a:cubicBezTo>
                <a:cubicBezTo>
                  <a:pt x="18553" y="505"/>
                  <a:pt x="18536" y="471"/>
                  <a:pt x="18503" y="464"/>
                </a:cubicBezTo>
                <a:cubicBezTo>
                  <a:pt x="18619" y="441"/>
                  <a:pt x="18240" y="350"/>
                  <a:pt x="18105" y="413"/>
                </a:cubicBezTo>
                <a:cubicBezTo>
                  <a:pt x="18157" y="464"/>
                  <a:pt x="18242" y="416"/>
                  <a:pt x="18304" y="440"/>
                </a:cubicBezTo>
                <a:cubicBezTo>
                  <a:pt x="18229" y="483"/>
                  <a:pt x="18126" y="465"/>
                  <a:pt x="18045" y="455"/>
                </a:cubicBezTo>
                <a:cubicBezTo>
                  <a:pt x="18065" y="465"/>
                  <a:pt x="18086" y="470"/>
                  <a:pt x="18108" y="470"/>
                </a:cubicBezTo>
                <a:cubicBezTo>
                  <a:pt x="18076" y="466"/>
                  <a:pt x="18046" y="477"/>
                  <a:pt x="18015" y="482"/>
                </a:cubicBezTo>
                <a:cubicBezTo>
                  <a:pt x="17980" y="487"/>
                  <a:pt x="17959" y="470"/>
                  <a:pt x="17926" y="466"/>
                </a:cubicBezTo>
                <a:cubicBezTo>
                  <a:pt x="17897" y="463"/>
                  <a:pt x="17742" y="492"/>
                  <a:pt x="17811" y="505"/>
                </a:cubicBezTo>
                <a:cubicBezTo>
                  <a:pt x="17790" y="510"/>
                  <a:pt x="17770" y="513"/>
                  <a:pt x="17749" y="514"/>
                </a:cubicBezTo>
                <a:cubicBezTo>
                  <a:pt x="17778" y="530"/>
                  <a:pt x="17812" y="527"/>
                  <a:pt x="17843" y="523"/>
                </a:cubicBezTo>
                <a:cubicBezTo>
                  <a:pt x="17756" y="535"/>
                  <a:pt x="17941" y="540"/>
                  <a:pt x="17956" y="544"/>
                </a:cubicBezTo>
                <a:cubicBezTo>
                  <a:pt x="17924" y="552"/>
                  <a:pt x="17891" y="550"/>
                  <a:pt x="17858" y="550"/>
                </a:cubicBezTo>
                <a:cubicBezTo>
                  <a:pt x="17886" y="575"/>
                  <a:pt x="17923" y="572"/>
                  <a:pt x="17956" y="579"/>
                </a:cubicBezTo>
                <a:cubicBezTo>
                  <a:pt x="17878" y="589"/>
                  <a:pt x="17801" y="564"/>
                  <a:pt x="17722" y="571"/>
                </a:cubicBezTo>
                <a:cubicBezTo>
                  <a:pt x="17654" y="578"/>
                  <a:pt x="17569" y="601"/>
                  <a:pt x="17502" y="597"/>
                </a:cubicBezTo>
                <a:cubicBezTo>
                  <a:pt x="17525" y="600"/>
                  <a:pt x="17546" y="608"/>
                  <a:pt x="17565" y="621"/>
                </a:cubicBezTo>
                <a:cubicBezTo>
                  <a:pt x="17490" y="633"/>
                  <a:pt x="17414" y="630"/>
                  <a:pt x="17339" y="630"/>
                </a:cubicBezTo>
                <a:cubicBezTo>
                  <a:pt x="17378" y="633"/>
                  <a:pt x="17378" y="638"/>
                  <a:pt x="17339" y="645"/>
                </a:cubicBezTo>
                <a:cubicBezTo>
                  <a:pt x="17414" y="655"/>
                  <a:pt x="17489" y="669"/>
                  <a:pt x="17565" y="657"/>
                </a:cubicBezTo>
                <a:cubicBezTo>
                  <a:pt x="17545" y="661"/>
                  <a:pt x="17525" y="664"/>
                  <a:pt x="17505" y="666"/>
                </a:cubicBezTo>
                <a:cubicBezTo>
                  <a:pt x="17562" y="714"/>
                  <a:pt x="17703" y="664"/>
                  <a:pt x="17773" y="669"/>
                </a:cubicBezTo>
                <a:cubicBezTo>
                  <a:pt x="17729" y="680"/>
                  <a:pt x="17683" y="678"/>
                  <a:pt x="17639" y="686"/>
                </a:cubicBezTo>
                <a:cubicBezTo>
                  <a:pt x="17648" y="695"/>
                  <a:pt x="17657" y="704"/>
                  <a:pt x="17666" y="713"/>
                </a:cubicBezTo>
                <a:cubicBezTo>
                  <a:pt x="17530" y="727"/>
                  <a:pt x="17377" y="651"/>
                  <a:pt x="17247" y="683"/>
                </a:cubicBezTo>
                <a:cubicBezTo>
                  <a:pt x="17315" y="704"/>
                  <a:pt x="17255" y="705"/>
                  <a:pt x="17229" y="713"/>
                </a:cubicBezTo>
                <a:close/>
                <a:moveTo>
                  <a:pt x="17033" y="1152"/>
                </a:moveTo>
                <a:cubicBezTo>
                  <a:pt x="17018" y="1151"/>
                  <a:pt x="17004" y="1155"/>
                  <a:pt x="16992" y="1164"/>
                </a:cubicBezTo>
                <a:cubicBezTo>
                  <a:pt x="17000" y="1172"/>
                  <a:pt x="17010" y="1178"/>
                  <a:pt x="17021" y="1182"/>
                </a:cubicBezTo>
                <a:cubicBezTo>
                  <a:pt x="17025" y="1172"/>
                  <a:pt x="17029" y="1162"/>
                  <a:pt x="17033" y="1152"/>
                </a:cubicBezTo>
                <a:close/>
                <a:moveTo>
                  <a:pt x="16505" y="740"/>
                </a:moveTo>
                <a:cubicBezTo>
                  <a:pt x="16536" y="745"/>
                  <a:pt x="16588" y="729"/>
                  <a:pt x="16615" y="744"/>
                </a:cubicBezTo>
                <a:cubicBezTo>
                  <a:pt x="16650" y="763"/>
                  <a:pt x="16617" y="778"/>
                  <a:pt x="16673" y="781"/>
                </a:cubicBezTo>
                <a:cubicBezTo>
                  <a:pt x="16710" y="782"/>
                  <a:pt x="16795" y="749"/>
                  <a:pt x="16810" y="710"/>
                </a:cubicBezTo>
                <a:cubicBezTo>
                  <a:pt x="16820" y="686"/>
                  <a:pt x="16615" y="640"/>
                  <a:pt x="16505" y="740"/>
                </a:cubicBezTo>
                <a:close/>
                <a:moveTo>
                  <a:pt x="14664" y="7862"/>
                </a:moveTo>
                <a:cubicBezTo>
                  <a:pt x="14734" y="7842"/>
                  <a:pt x="14798" y="7809"/>
                  <a:pt x="14848" y="7755"/>
                </a:cubicBezTo>
                <a:cubicBezTo>
                  <a:pt x="14817" y="7782"/>
                  <a:pt x="14652" y="7819"/>
                  <a:pt x="14664" y="7862"/>
                </a:cubicBezTo>
                <a:close/>
                <a:moveTo>
                  <a:pt x="14997" y="7420"/>
                </a:moveTo>
                <a:cubicBezTo>
                  <a:pt x="15015" y="7413"/>
                  <a:pt x="15021" y="7413"/>
                  <a:pt x="15020" y="7390"/>
                </a:cubicBezTo>
                <a:cubicBezTo>
                  <a:pt x="15012" y="7400"/>
                  <a:pt x="15004" y="7410"/>
                  <a:pt x="14997" y="7420"/>
                </a:cubicBezTo>
                <a:close/>
                <a:moveTo>
                  <a:pt x="16074" y="6342"/>
                </a:moveTo>
                <a:cubicBezTo>
                  <a:pt x="16032" y="6334"/>
                  <a:pt x="15986" y="6345"/>
                  <a:pt x="15950" y="6366"/>
                </a:cubicBezTo>
                <a:cubicBezTo>
                  <a:pt x="15991" y="6373"/>
                  <a:pt x="16039" y="6364"/>
                  <a:pt x="16074" y="6342"/>
                </a:cubicBezTo>
                <a:close/>
                <a:moveTo>
                  <a:pt x="15412" y="6677"/>
                </a:moveTo>
                <a:cubicBezTo>
                  <a:pt x="15421" y="6666"/>
                  <a:pt x="15427" y="6654"/>
                  <a:pt x="15433" y="6642"/>
                </a:cubicBezTo>
                <a:cubicBezTo>
                  <a:pt x="15408" y="6645"/>
                  <a:pt x="15388" y="6663"/>
                  <a:pt x="15380" y="6686"/>
                </a:cubicBezTo>
                <a:cubicBezTo>
                  <a:pt x="15391" y="6683"/>
                  <a:pt x="15401" y="6680"/>
                  <a:pt x="15412" y="6677"/>
                </a:cubicBezTo>
                <a:close/>
                <a:moveTo>
                  <a:pt x="16502" y="11935"/>
                </a:moveTo>
                <a:cubicBezTo>
                  <a:pt x="16491" y="11944"/>
                  <a:pt x="16480" y="11953"/>
                  <a:pt x="16469" y="11962"/>
                </a:cubicBezTo>
                <a:cubicBezTo>
                  <a:pt x="16477" y="11950"/>
                  <a:pt x="16488" y="11941"/>
                  <a:pt x="16502" y="11935"/>
                </a:cubicBezTo>
                <a:close/>
                <a:moveTo>
                  <a:pt x="16404" y="11781"/>
                </a:moveTo>
                <a:cubicBezTo>
                  <a:pt x="16405" y="11806"/>
                  <a:pt x="16388" y="11822"/>
                  <a:pt x="16365" y="11828"/>
                </a:cubicBezTo>
                <a:cubicBezTo>
                  <a:pt x="16364" y="11806"/>
                  <a:pt x="16380" y="11783"/>
                  <a:pt x="16404" y="11781"/>
                </a:cubicBezTo>
                <a:close/>
                <a:moveTo>
                  <a:pt x="17464" y="10659"/>
                </a:moveTo>
                <a:cubicBezTo>
                  <a:pt x="17458" y="10670"/>
                  <a:pt x="17452" y="10680"/>
                  <a:pt x="17446" y="10691"/>
                </a:cubicBezTo>
                <a:cubicBezTo>
                  <a:pt x="17443" y="10669"/>
                  <a:pt x="17453" y="10672"/>
                  <a:pt x="17464" y="10659"/>
                </a:cubicBezTo>
                <a:close/>
                <a:moveTo>
                  <a:pt x="17452" y="10691"/>
                </a:moveTo>
                <a:cubicBezTo>
                  <a:pt x="17441" y="10714"/>
                  <a:pt x="17423" y="10734"/>
                  <a:pt x="17401" y="10748"/>
                </a:cubicBezTo>
                <a:cubicBezTo>
                  <a:pt x="17367" y="10710"/>
                  <a:pt x="17427" y="10699"/>
                  <a:pt x="17452" y="10691"/>
                </a:cubicBezTo>
                <a:close/>
                <a:moveTo>
                  <a:pt x="15056" y="7791"/>
                </a:moveTo>
                <a:cubicBezTo>
                  <a:pt x="15020" y="7769"/>
                  <a:pt x="14949" y="7866"/>
                  <a:pt x="14931" y="7889"/>
                </a:cubicBezTo>
                <a:cubicBezTo>
                  <a:pt x="14991" y="7880"/>
                  <a:pt x="15032" y="7845"/>
                  <a:pt x="15056" y="7791"/>
                </a:cubicBezTo>
                <a:close/>
                <a:moveTo>
                  <a:pt x="14872" y="7616"/>
                </a:moveTo>
                <a:cubicBezTo>
                  <a:pt x="14857" y="7618"/>
                  <a:pt x="14844" y="7625"/>
                  <a:pt x="14833" y="7636"/>
                </a:cubicBezTo>
                <a:cubicBezTo>
                  <a:pt x="14863" y="7653"/>
                  <a:pt x="14865" y="7648"/>
                  <a:pt x="14872" y="7616"/>
                </a:cubicBezTo>
                <a:close/>
                <a:moveTo>
                  <a:pt x="14896" y="7906"/>
                </a:moveTo>
                <a:cubicBezTo>
                  <a:pt x="14875" y="7941"/>
                  <a:pt x="14842" y="7964"/>
                  <a:pt x="14819" y="7996"/>
                </a:cubicBezTo>
                <a:cubicBezTo>
                  <a:pt x="14851" y="7972"/>
                  <a:pt x="14880" y="7943"/>
                  <a:pt x="14896" y="7906"/>
                </a:cubicBezTo>
                <a:close/>
                <a:moveTo>
                  <a:pt x="14839" y="7642"/>
                </a:moveTo>
                <a:cubicBezTo>
                  <a:pt x="14819" y="7648"/>
                  <a:pt x="14810" y="7647"/>
                  <a:pt x="14812" y="7672"/>
                </a:cubicBezTo>
                <a:cubicBezTo>
                  <a:pt x="14821" y="7662"/>
                  <a:pt x="14830" y="7652"/>
                  <a:pt x="14839" y="7642"/>
                </a:cubicBezTo>
                <a:close/>
                <a:moveTo>
                  <a:pt x="14604" y="7963"/>
                </a:moveTo>
                <a:cubicBezTo>
                  <a:pt x="14651" y="7998"/>
                  <a:pt x="14725" y="7915"/>
                  <a:pt x="14759" y="7892"/>
                </a:cubicBezTo>
                <a:cubicBezTo>
                  <a:pt x="14743" y="7941"/>
                  <a:pt x="14688" y="7959"/>
                  <a:pt x="14652" y="7990"/>
                </a:cubicBezTo>
                <a:cubicBezTo>
                  <a:pt x="14678" y="7971"/>
                  <a:pt x="14709" y="7975"/>
                  <a:pt x="14738" y="7966"/>
                </a:cubicBezTo>
                <a:cubicBezTo>
                  <a:pt x="14786" y="7951"/>
                  <a:pt x="14829" y="7899"/>
                  <a:pt x="14866" y="7868"/>
                </a:cubicBezTo>
                <a:cubicBezTo>
                  <a:pt x="14870" y="7908"/>
                  <a:pt x="14826" y="7930"/>
                  <a:pt x="14804" y="7957"/>
                </a:cubicBezTo>
                <a:cubicBezTo>
                  <a:pt x="14858" y="7918"/>
                  <a:pt x="14894" y="7857"/>
                  <a:pt x="14943" y="7811"/>
                </a:cubicBezTo>
                <a:cubicBezTo>
                  <a:pt x="14932" y="7867"/>
                  <a:pt x="14852" y="7926"/>
                  <a:pt x="14818" y="7960"/>
                </a:cubicBezTo>
                <a:cubicBezTo>
                  <a:pt x="14872" y="7924"/>
                  <a:pt x="14906" y="7880"/>
                  <a:pt x="14957" y="7838"/>
                </a:cubicBezTo>
                <a:cubicBezTo>
                  <a:pt x="14994" y="7815"/>
                  <a:pt x="14963" y="7777"/>
                  <a:pt x="14959" y="7745"/>
                </a:cubicBezTo>
                <a:cubicBezTo>
                  <a:pt x="14958" y="7735"/>
                  <a:pt x="14783" y="7870"/>
                  <a:pt x="14765" y="7880"/>
                </a:cubicBezTo>
                <a:cubicBezTo>
                  <a:pt x="14808" y="7849"/>
                  <a:pt x="14850" y="7809"/>
                  <a:pt x="14875" y="7761"/>
                </a:cubicBezTo>
                <a:cubicBezTo>
                  <a:pt x="14794" y="7840"/>
                  <a:pt x="14677" y="7878"/>
                  <a:pt x="14604" y="7963"/>
                </a:cubicBezTo>
                <a:close/>
                <a:moveTo>
                  <a:pt x="14088" y="8854"/>
                </a:moveTo>
                <a:cubicBezTo>
                  <a:pt x="14116" y="8858"/>
                  <a:pt x="14122" y="8846"/>
                  <a:pt x="14106" y="8818"/>
                </a:cubicBezTo>
                <a:cubicBezTo>
                  <a:pt x="14081" y="8820"/>
                  <a:pt x="14085" y="8835"/>
                  <a:pt x="14088" y="8854"/>
                </a:cubicBezTo>
                <a:close/>
                <a:moveTo>
                  <a:pt x="14106" y="8886"/>
                </a:moveTo>
                <a:cubicBezTo>
                  <a:pt x="14091" y="8891"/>
                  <a:pt x="14081" y="8901"/>
                  <a:pt x="14076" y="8916"/>
                </a:cubicBezTo>
                <a:cubicBezTo>
                  <a:pt x="14086" y="8906"/>
                  <a:pt x="14096" y="8896"/>
                  <a:pt x="14106" y="8886"/>
                </a:cubicBezTo>
                <a:close/>
                <a:moveTo>
                  <a:pt x="14059" y="9251"/>
                </a:moveTo>
                <a:cubicBezTo>
                  <a:pt x="14026" y="9247"/>
                  <a:pt x="13939" y="9270"/>
                  <a:pt x="13940" y="9314"/>
                </a:cubicBezTo>
                <a:cubicBezTo>
                  <a:pt x="13985" y="9295"/>
                  <a:pt x="14029" y="9298"/>
                  <a:pt x="14059" y="9251"/>
                </a:cubicBezTo>
                <a:close/>
                <a:moveTo>
                  <a:pt x="13782" y="8880"/>
                </a:moveTo>
                <a:cubicBezTo>
                  <a:pt x="13635" y="8828"/>
                  <a:pt x="13416" y="8920"/>
                  <a:pt x="13554" y="8970"/>
                </a:cubicBezTo>
                <a:cubicBezTo>
                  <a:pt x="13617" y="8993"/>
                  <a:pt x="13717" y="9047"/>
                  <a:pt x="13783" y="9030"/>
                </a:cubicBezTo>
                <a:cubicBezTo>
                  <a:pt x="13847" y="9014"/>
                  <a:pt x="13797" y="8915"/>
                  <a:pt x="13782" y="8880"/>
                </a:cubicBezTo>
                <a:close/>
                <a:moveTo>
                  <a:pt x="12618" y="6012"/>
                </a:moveTo>
                <a:cubicBezTo>
                  <a:pt x="12634" y="6009"/>
                  <a:pt x="12648" y="6002"/>
                  <a:pt x="12660" y="5992"/>
                </a:cubicBezTo>
                <a:cubicBezTo>
                  <a:pt x="12638" y="5978"/>
                  <a:pt x="12619" y="5984"/>
                  <a:pt x="12618" y="6012"/>
                </a:cubicBezTo>
                <a:close/>
                <a:moveTo>
                  <a:pt x="18016" y="6891"/>
                </a:moveTo>
                <a:cubicBezTo>
                  <a:pt x="17973" y="6862"/>
                  <a:pt x="17967" y="6932"/>
                  <a:pt x="17942" y="6951"/>
                </a:cubicBezTo>
                <a:cubicBezTo>
                  <a:pt x="17979" y="6958"/>
                  <a:pt x="18008" y="6924"/>
                  <a:pt x="18016" y="6891"/>
                </a:cubicBezTo>
                <a:close/>
                <a:moveTo>
                  <a:pt x="1518" y="10142"/>
                </a:moveTo>
                <a:cubicBezTo>
                  <a:pt x="1501" y="10136"/>
                  <a:pt x="1497" y="10141"/>
                  <a:pt x="1485" y="10157"/>
                </a:cubicBezTo>
                <a:cubicBezTo>
                  <a:pt x="1496" y="10152"/>
                  <a:pt x="1507" y="10147"/>
                  <a:pt x="1518" y="10142"/>
                </a:cubicBezTo>
                <a:close/>
                <a:moveTo>
                  <a:pt x="1497" y="10178"/>
                </a:moveTo>
                <a:cubicBezTo>
                  <a:pt x="1487" y="10183"/>
                  <a:pt x="1474" y="10192"/>
                  <a:pt x="1467" y="10201"/>
                </a:cubicBezTo>
                <a:cubicBezTo>
                  <a:pt x="1477" y="10193"/>
                  <a:pt x="1487" y="10186"/>
                  <a:pt x="1497" y="10178"/>
                </a:cubicBezTo>
                <a:close/>
                <a:moveTo>
                  <a:pt x="1393" y="10050"/>
                </a:moveTo>
                <a:cubicBezTo>
                  <a:pt x="1365" y="10048"/>
                  <a:pt x="1340" y="10064"/>
                  <a:pt x="1331" y="10092"/>
                </a:cubicBezTo>
                <a:cubicBezTo>
                  <a:pt x="1351" y="10076"/>
                  <a:pt x="1371" y="10062"/>
                  <a:pt x="1393" y="10050"/>
                </a:cubicBezTo>
                <a:close/>
                <a:moveTo>
                  <a:pt x="1322" y="10320"/>
                </a:moveTo>
                <a:cubicBezTo>
                  <a:pt x="1329" y="10342"/>
                  <a:pt x="1346" y="10357"/>
                  <a:pt x="1369" y="10356"/>
                </a:cubicBezTo>
                <a:cubicBezTo>
                  <a:pt x="1353" y="10345"/>
                  <a:pt x="1337" y="10333"/>
                  <a:pt x="1322" y="10320"/>
                </a:cubicBezTo>
                <a:close/>
                <a:moveTo>
                  <a:pt x="1340" y="9869"/>
                </a:moveTo>
                <a:cubicBezTo>
                  <a:pt x="1325" y="9874"/>
                  <a:pt x="1313" y="9883"/>
                  <a:pt x="1304" y="9896"/>
                </a:cubicBezTo>
                <a:cubicBezTo>
                  <a:pt x="1328" y="9904"/>
                  <a:pt x="1341" y="9894"/>
                  <a:pt x="1340" y="9869"/>
                </a:cubicBezTo>
                <a:close/>
                <a:moveTo>
                  <a:pt x="1310" y="10341"/>
                </a:moveTo>
                <a:cubicBezTo>
                  <a:pt x="1287" y="10359"/>
                  <a:pt x="1288" y="10389"/>
                  <a:pt x="1289" y="10415"/>
                </a:cubicBezTo>
                <a:cubicBezTo>
                  <a:pt x="1332" y="10411"/>
                  <a:pt x="1333" y="10368"/>
                  <a:pt x="1310" y="10341"/>
                </a:cubicBezTo>
                <a:close/>
                <a:moveTo>
                  <a:pt x="1289" y="9869"/>
                </a:moveTo>
                <a:cubicBezTo>
                  <a:pt x="1263" y="9879"/>
                  <a:pt x="1250" y="9904"/>
                  <a:pt x="1268" y="9928"/>
                </a:cubicBezTo>
                <a:cubicBezTo>
                  <a:pt x="1283" y="9911"/>
                  <a:pt x="1290" y="9891"/>
                  <a:pt x="1289" y="9869"/>
                </a:cubicBezTo>
                <a:close/>
                <a:moveTo>
                  <a:pt x="1242" y="10139"/>
                </a:moveTo>
                <a:cubicBezTo>
                  <a:pt x="1235" y="10166"/>
                  <a:pt x="1245" y="10169"/>
                  <a:pt x="1271" y="10148"/>
                </a:cubicBezTo>
                <a:cubicBezTo>
                  <a:pt x="1262" y="10145"/>
                  <a:pt x="1252" y="10142"/>
                  <a:pt x="1242" y="10139"/>
                </a:cubicBezTo>
                <a:close/>
                <a:moveTo>
                  <a:pt x="1298" y="10145"/>
                </a:moveTo>
                <a:cubicBezTo>
                  <a:pt x="1295" y="10093"/>
                  <a:pt x="1268" y="10069"/>
                  <a:pt x="1227" y="10041"/>
                </a:cubicBezTo>
                <a:cubicBezTo>
                  <a:pt x="1206" y="10087"/>
                  <a:pt x="1269" y="10124"/>
                  <a:pt x="1298" y="10145"/>
                </a:cubicBezTo>
                <a:close/>
                <a:moveTo>
                  <a:pt x="1242" y="9902"/>
                </a:moveTo>
                <a:cubicBezTo>
                  <a:pt x="1219" y="9910"/>
                  <a:pt x="1203" y="9929"/>
                  <a:pt x="1209" y="9955"/>
                </a:cubicBezTo>
                <a:cubicBezTo>
                  <a:pt x="1229" y="9944"/>
                  <a:pt x="1244" y="9925"/>
                  <a:pt x="1242" y="9902"/>
                </a:cubicBezTo>
                <a:close/>
                <a:moveTo>
                  <a:pt x="1224" y="9821"/>
                </a:moveTo>
                <a:cubicBezTo>
                  <a:pt x="1209" y="9841"/>
                  <a:pt x="1189" y="9852"/>
                  <a:pt x="1165" y="9854"/>
                </a:cubicBezTo>
                <a:cubicBezTo>
                  <a:pt x="1207" y="9853"/>
                  <a:pt x="1213" y="9898"/>
                  <a:pt x="1182" y="9919"/>
                </a:cubicBezTo>
                <a:cubicBezTo>
                  <a:pt x="1218" y="9908"/>
                  <a:pt x="1259" y="9855"/>
                  <a:pt x="1224" y="9821"/>
                </a:cubicBezTo>
                <a:close/>
                <a:moveTo>
                  <a:pt x="1135" y="9970"/>
                </a:moveTo>
                <a:cubicBezTo>
                  <a:pt x="1158" y="9959"/>
                  <a:pt x="1201" y="9896"/>
                  <a:pt x="1188" y="9869"/>
                </a:cubicBezTo>
                <a:cubicBezTo>
                  <a:pt x="1131" y="9879"/>
                  <a:pt x="1158" y="9933"/>
                  <a:pt x="1135" y="9970"/>
                </a:cubicBezTo>
                <a:close/>
                <a:moveTo>
                  <a:pt x="1132" y="10112"/>
                </a:moveTo>
                <a:cubicBezTo>
                  <a:pt x="1126" y="10123"/>
                  <a:pt x="1127" y="10134"/>
                  <a:pt x="1135" y="10145"/>
                </a:cubicBezTo>
                <a:cubicBezTo>
                  <a:pt x="1134" y="10134"/>
                  <a:pt x="1133" y="10123"/>
                  <a:pt x="1132" y="10112"/>
                </a:cubicBezTo>
                <a:close/>
                <a:moveTo>
                  <a:pt x="1111" y="9839"/>
                </a:moveTo>
                <a:cubicBezTo>
                  <a:pt x="1122" y="9833"/>
                  <a:pt x="1133" y="9827"/>
                  <a:pt x="1144" y="9821"/>
                </a:cubicBezTo>
                <a:cubicBezTo>
                  <a:pt x="1124" y="9827"/>
                  <a:pt x="1103" y="9832"/>
                  <a:pt x="1082" y="9836"/>
                </a:cubicBezTo>
                <a:cubicBezTo>
                  <a:pt x="1027" y="9819"/>
                  <a:pt x="951" y="9806"/>
                  <a:pt x="936" y="9806"/>
                </a:cubicBezTo>
                <a:cubicBezTo>
                  <a:pt x="704" y="9797"/>
                  <a:pt x="697" y="9641"/>
                  <a:pt x="529" y="9682"/>
                </a:cubicBezTo>
                <a:cubicBezTo>
                  <a:pt x="487" y="9692"/>
                  <a:pt x="392" y="9760"/>
                  <a:pt x="466" y="9803"/>
                </a:cubicBezTo>
                <a:cubicBezTo>
                  <a:pt x="516" y="9832"/>
                  <a:pt x="672" y="9772"/>
                  <a:pt x="589" y="9762"/>
                </a:cubicBezTo>
                <a:cubicBezTo>
                  <a:pt x="620" y="9760"/>
                  <a:pt x="649" y="9773"/>
                  <a:pt x="681" y="9771"/>
                </a:cubicBezTo>
                <a:cubicBezTo>
                  <a:pt x="647" y="9773"/>
                  <a:pt x="617" y="9802"/>
                  <a:pt x="609" y="9833"/>
                </a:cubicBezTo>
                <a:cubicBezTo>
                  <a:pt x="620" y="9740"/>
                  <a:pt x="398" y="9886"/>
                  <a:pt x="506" y="9860"/>
                </a:cubicBezTo>
                <a:cubicBezTo>
                  <a:pt x="491" y="9895"/>
                  <a:pt x="456" y="9911"/>
                  <a:pt x="428" y="9934"/>
                </a:cubicBezTo>
                <a:cubicBezTo>
                  <a:pt x="462" y="9945"/>
                  <a:pt x="557" y="9891"/>
                  <a:pt x="553" y="9961"/>
                </a:cubicBezTo>
                <a:cubicBezTo>
                  <a:pt x="579" y="9939"/>
                  <a:pt x="615" y="9943"/>
                  <a:pt x="645" y="9931"/>
                </a:cubicBezTo>
                <a:cubicBezTo>
                  <a:pt x="611" y="9945"/>
                  <a:pt x="581" y="9968"/>
                  <a:pt x="562" y="10000"/>
                </a:cubicBezTo>
                <a:cubicBezTo>
                  <a:pt x="590" y="10029"/>
                  <a:pt x="630" y="10020"/>
                  <a:pt x="648" y="9985"/>
                </a:cubicBezTo>
                <a:cubicBezTo>
                  <a:pt x="620" y="10042"/>
                  <a:pt x="668" y="9990"/>
                  <a:pt x="701" y="10008"/>
                </a:cubicBezTo>
                <a:cubicBezTo>
                  <a:pt x="690" y="10028"/>
                  <a:pt x="682" y="10049"/>
                  <a:pt x="675" y="10071"/>
                </a:cubicBezTo>
                <a:cubicBezTo>
                  <a:pt x="712" y="10059"/>
                  <a:pt x="749" y="10089"/>
                  <a:pt x="796" y="10080"/>
                </a:cubicBezTo>
                <a:cubicBezTo>
                  <a:pt x="717" y="10122"/>
                  <a:pt x="663" y="10097"/>
                  <a:pt x="603" y="10178"/>
                </a:cubicBezTo>
                <a:cubicBezTo>
                  <a:pt x="655" y="10174"/>
                  <a:pt x="708" y="10182"/>
                  <a:pt x="758" y="10163"/>
                </a:cubicBezTo>
                <a:cubicBezTo>
                  <a:pt x="749" y="10174"/>
                  <a:pt x="740" y="10185"/>
                  <a:pt x="731" y="10196"/>
                </a:cubicBezTo>
                <a:cubicBezTo>
                  <a:pt x="755" y="10196"/>
                  <a:pt x="775" y="10187"/>
                  <a:pt x="791" y="10169"/>
                </a:cubicBezTo>
                <a:cubicBezTo>
                  <a:pt x="776" y="10191"/>
                  <a:pt x="755" y="10205"/>
                  <a:pt x="731" y="10216"/>
                </a:cubicBezTo>
                <a:cubicBezTo>
                  <a:pt x="753" y="10225"/>
                  <a:pt x="773" y="10221"/>
                  <a:pt x="791" y="10204"/>
                </a:cubicBezTo>
                <a:cubicBezTo>
                  <a:pt x="782" y="10229"/>
                  <a:pt x="791" y="10244"/>
                  <a:pt x="817" y="10243"/>
                </a:cubicBezTo>
                <a:cubicBezTo>
                  <a:pt x="791" y="10263"/>
                  <a:pt x="759" y="10289"/>
                  <a:pt x="722" y="10279"/>
                </a:cubicBezTo>
                <a:cubicBezTo>
                  <a:pt x="783" y="10353"/>
                  <a:pt x="782" y="10324"/>
                  <a:pt x="868" y="10308"/>
                </a:cubicBezTo>
                <a:cubicBezTo>
                  <a:pt x="782" y="10340"/>
                  <a:pt x="916" y="10326"/>
                  <a:pt x="937" y="10322"/>
                </a:cubicBezTo>
                <a:cubicBezTo>
                  <a:pt x="981" y="10313"/>
                  <a:pt x="1024" y="10275"/>
                  <a:pt x="1043" y="10234"/>
                </a:cubicBezTo>
                <a:cubicBezTo>
                  <a:pt x="1029" y="10311"/>
                  <a:pt x="932" y="10323"/>
                  <a:pt x="880" y="10362"/>
                </a:cubicBezTo>
                <a:cubicBezTo>
                  <a:pt x="843" y="10389"/>
                  <a:pt x="833" y="10391"/>
                  <a:pt x="868" y="10424"/>
                </a:cubicBezTo>
                <a:cubicBezTo>
                  <a:pt x="883" y="10439"/>
                  <a:pt x="950" y="10489"/>
                  <a:pt x="972" y="10476"/>
                </a:cubicBezTo>
                <a:cubicBezTo>
                  <a:pt x="992" y="10465"/>
                  <a:pt x="1104" y="10561"/>
                  <a:pt x="1162" y="10546"/>
                </a:cubicBezTo>
                <a:cubicBezTo>
                  <a:pt x="1189" y="10539"/>
                  <a:pt x="1228" y="10531"/>
                  <a:pt x="1253" y="10521"/>
                </a:cubicBezTo>
                <a:cubicBezTo>
                  <a:pt x="1284" y="10510"/>
                  <a:pt x="1279" y="10460"/>
                  <a:pt x="1292" y="10436"/>
                </a:cubicBezTo>
                <a:cubicBezTo>
                  <a:pt x="1269" y="10443"/>
                  <a:pt x="1249" y="10456"/>
                  <a:pt x="1233" y="10475"/>
                </a:cubicBezTo>
                <a:cubicBezTo>
                  <a:pt x="1258" y="10435"/>
                  <a:pt x="1296" y="10367"/>
                  <a:pt x="1257" y="10323"/>
                </a:cubicBezTo>
                <a:cubicBezTo>
                  <a:pt x="1336" y="10299"/>
                  <a:pt x="1254" y="10233"/>
                  <a:pt x="1219" y="10212"/>
                </a:cubicBezTo>
                <a:cubicBezTo>
                  <a:pt x="1166" y="10180"/>
                  <a:pt x="1077" y="10173"/>
                  <a:pt x="1130" y="10092"/>
                </a:cubicBezTo>
                <a:cubicBezTo>
                  <a:pt x="1150" y="10061"/>
                  <a:pt x="1127" y="10020"/>
                  <a:pt x="1124" y="9987"/>
                </a:cubicBezTo>
                <a:cubicBezTo>
                  <a:pt x="1116" y="9904"/>
                  <a:pt x="1194" y="9871"/>
                  <a:pt x="1083" y="9836"/>
                </a:cubicBezTo>
                <a:lnTo>
                  <a:pt x="1111" y="9839"/>
                </a:lnTo>
                <a:close/>
                <a:moveTo>
                  <a:pt x="1099" y="9005"/>
                </a:moveTo>
                <a:cubicBezTo>
                  <a:pt x="1085" y="9011"/>
                  <a:pt x="1071" y="9015"/>
                  <a:pt x="1056" y="9018"/>
                </a:cubicBezTo>
                <a:cubicBezTo>
                  <a:pt x="1033" y="9025"/>
                  <a:pt x="1024" y="9062"/>
                  <a:pt x="1007" y="9079"/>
                </a:cubicBezTo>
                <a:cubicBezTo>
                  <a:pt x="1040" y="9057"/>
                  <a:pt x="1071" y="9032"/>
                  <a:pt x="1099" y="9005"/>
                </a:cubicBezTo>
                <a:close/>
                <a:moveTo>
                  <a:pt x="1090" y="8764"/>
                </a:moveTo>
                <a:cubicBezTo>
                  <a:pt x="1054" y="8780"/>
                  <a:pt x="1015" y="8803"/>
                  <a:pt x="992" y="8836"/>
                </a:cubicBezTo>
                <a:cubicBezTo>
                  <a:pt x="1039" y="8817"/>
                  <a:pt x="1068" y="8815"/>
                  <a:pt x="1090" y="8764"/>
                </a:cubicBezTo>
                <a:close/>
                <a:moveTo>
                  <a:pt x="1064" y="9231"/>
                </a:moveTo>
                <a:cubicBezTo>
                  <a:pt x="1120" y="9207"/>
                  <a:pt x="1205" y="9204"/>
                  <a:pt x="1236" y="9142"/>
                </a:cubicBezTo>
                <a:cubicBezTo>
                  <a:pt x="1122" y="9143"/>
                  <a:pt x="1008" y="9218"/>
                  <a:pt x="930" y="9296"/>
                </a:cubicBezTo>
                <a:cubicBezTo>
                  <a:pt x="987" y="9301"/>
                  <a:pt x="1016" y="9251"/>
                  <a:pt x="1064" y="9231"/>
                </a:cubicBezTo>
                <a:close/>
                <a:moveTo>
                  <a:pt x="954" y="8393"/>
                </a:moveTo>
                <a:cubicBezTo>
                  <a:pt x="912" y="8381"/>
                  <a:pt x="882" y="8415"/>
                  <a:pt x="859" y="8444"/>
                </a:cubicBezTo>
                <a:cubicBezTo>
                  <a:pt x="893" y="8433"/>
                  <a:pt x="926" y="8417"/>
                  <a:pt x="954" y="839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6" name="꙱ Cameroon (Republic of Cameroon) (CM) (H)">
            <a:extLst>
              <a:ext uri="{FF2B5EF4-FFF2-40B4-BE49-F238E27FC236}">
                <a16:creationId xmlns:a16="http://schemas.microsoft.com/office/drawing/2014/main" id="{22598D57-AA44-43C7-BFCF-5D794103AA1B}"/>
              </a:ext>
            </a:extLst>
          </p:cNvPr>
          <p:cNvSpPr>
            <a:spLocks/>
          </p:cNvSpPr>
          <p:nvPr/>
        </p:nvSpPr>
        <p:spPr bwMode="auto">
          <a:xfrm>
            <a:off x="4607690" y="1992128"/>
            <a:ext cx="203498" cy="336463"/>
          </a:xfrm>
          <a:custGeom>
            <a:avLst/>
            <a:gdLst>
              <a:gd name="T0" fmla="*/ 2079 w 2466"/>
              <a:gd name="T1" fmla="*/ 745 h 4080"/>
              <a:gd name="T2" fmla="*/ 2128 w 2466"/>
              <a:gd name="T3" fmla="*/ 1107 h 4080"/>
              <a:gd name="T4" fmla="*/ 1802 w 2466"/>
              <a:gd name="T5" fmla="*/ 1139 h 4080"/>
              <a:gd name="T6" fmla="*/ 2143 w 2466"/>
              <a:gd name="T7" fmla="*/ 1664 h 4080"/>
              <a:gd name="T8" fmla="*/ 2230 w 2466"/>
              <a:gd name="T9" fmla="*/ 1984 h 4080"/>
              <a:gd name="T10" fmla="*/ 1914 w 2466"/>
              <a:gd name="T11" fmla="*/ 2539 h 4080"/>
              <a:gd name="T12" fmla="*/ 1933 w 2466"/>
              <a:gd name="T13" fmla="*/ 2778 h 4080"/>
              <a:gd name="T14" fmla="*/ 2008 w 2466"/>
              <a:gd name="T15" fmla="*/ 3032 h 4080"/>
              <a:gd name="T16" fmla="*/ 2133 w 2466"/>
              <a:gd name="T17" fmla="*/ 3225 h 4080"/>
              <a:gd name="T18" fmla="*/ 2420 w 2466"/>
              <a:gd name="T19" fmla="*/ 3679 h 4080"/>
              <a:gd name="T20" fmla="*/ 2412 w 2466"/>
              <a:gd name="T21" fmla="*/ 4080 h 4080"/>
              <a:gd name="T22" fmla="*/ 2000 w 2466"/>
              <a:gd name="T23" fmla="*/ 3911 h 4080"/>
              <a:gd name="T24" fmla="*/ 1534 w 2466"/>
              <a:gd name="T25" fmla="*/ 3891 h 4080"/>
              <a:gd name="T26" fmla="*/ 1240 w 2466"/>
              <a:gd name="T27" fmla="*/ 3851 h 4080"/>
              <a:gd name="T28" fmla="*/ 916 w 2466"/>
              <a:gd name="T29" fmla="*/ 3895 h 4080"/>
              <a:gd name="T30" fmla="*/ 450 w 2466"/>
              <a:gd name="T31" fmla="*/ 3822 h 4080"/>
              <a:gd name="T32" fmla="*/ 456 w 2466"/>
              <a:gd name="T33" fmla="*/ 3483 h 4080"/>
              <a:gd name="T34" fmla="*/ 374 w 2466"/>
              <a:gd name="T35" fmla="*/ 3316 h 4080"/>
              <a:gd name="T36" fmla="*/ 402 w 2466"/>
              <a:gd name="T37" fmla="*/ 3201 h 4080"/>
              <a:gd name="T38" fmla="*/ 325 w 2466"/>
              <a:gd name="T39" fmla="*/ 3231 h 4080"/>
              <a:gd name="T40" fmla="*/ 287 w 2466"/>
              <a:gd name="T41" fmla="*/ 3231 h 4080"/>
              <a:gd name="T42" fmla="*/ 135 w 2466"/>
              <a:gd name="T43" fmla="*/ 3014 h 4080"/>
              <a:gd name="T44" fmla="*/ 84 w 2466"/>
              <a:gd name="T45" fmla="*/ 3064 h 4080"/>
              <a:gd name="T46" fmla="*/ 120 w 2466"/>
              <a:gd name="T47" fmla="*/ 2820 h 4080"/>
              <a:gd name="T48" fmla="*/ 188 w 2466"/>
              <a:gd name="T49" fmla="*/ 2554 h 4080"/>
              <a:gd name="T50" fmla="*/ 418 w 2466"/>
              <a:gd name="T51" fmla="*/ 2319 h 4080"/>
              <a:gd name="T52" fmla="*/ 636 w 2466"/>
              <a:gd name="T53" fmla="*/ 2218 h 4080"/>
              <a:gd name="T54" fmla="*/ 810 w 2466"/>
              <a:gd name="T55" fmla="*/ 2250 h 4080"/>
              <a:gd name="T56" fmla="*/ 917 w 2466"/>
              <a:gd name="T57" fmla="*/ 2381 h 4080"/>
              <a:gd name="T58" fmla="*/ 1059 w 2466"/>
              <a:gd name="T59" fmla="*/ 2156 h 4080"/>
              <a:gd name="T60" fmla="*/ 1196 w 2466"/>
              <a:gd name="T61" fmla="*/ 1806 h 4080"/>
              <a:gd name="T62" fmla="*/ 1257 w 2466"/>
              <a:gd name="T63" fmla="*/ 1597 h 4080"/>
              <a:gd name="T64" fmla="*/ 1391 w 2466"/>
              <a:gd name="T65" fmla="*/ 1330 h 4080"/>
              <a:gd name="T66" fmla="*/ 1585 w 2466"/>
              <a:gd name="T67" fmla="*/ 1044 h 4080"/>
              <a:gd name="T68" fmla="*/ 1957 w 2466"/>
              <a:gd name="T69" fmla="*/ 543 h 4080"/>
              <a:gd name="T70" fmla="*/ 1958 w 2466"/>
              <a:gd name="T71" fmla="*/ 341 h 4080"/>
              <a:gd name="T72" fmla="*/ 1791 w 2466"/>
              <a:gd name="T73" fmla="*/ 161 h 4080"/>
              <a:gd name="T74" fmla="*/ 1983 w 2466"/>
              <a:gd name="T75" fmla="*/ 146 h 4080"/>
              <a:gd name="T76" fmla="*/ 2074 w 2466"/>
              <a:gd name="T77" fmla="*/ 350 h 4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66" h="4080">
                <a:moveTo>
                  <a:pt x="2074" y="350"/>
                </a:moveTo>
                <a:cubicBezTo>
                  <a:pt x="2153" y="425"/>
                  <a:pt x="2068" y="646"/>
                  <a:pt x="2079" y="745"/>
                </a:cubicBezTo>
                <a:cubicBezTo>
                  <a:pt x="2094" y="881"/>
                  <a:pt x="2158" y="1036"/>
                  <a:pt x="2281" y="1105"/>
                </a:cubicBezTo>
                <a:cubicBezTo>
                  <a:pt x="2232" y="1148"/>
                  <a:pt x="2169" y="1127"/>
                  <a:pt x="2128" y="1107"/>
                </a:cubicBezTo>
                <a:cubicBezTo>
                  <a:pt x="2087" y="1111"/>
                  <a:pt x="2078" y="1118"/>
                  <a:pt x="2034" y="1119"/>
                </a:cubicBezTo>
                <a:cubicBezTo>
                  <a:pt x="1942" y="1123"/>
                  <a:pt x="1848" y="1063"/>
                  <a:pt x="1802" y="1139"/>
                </a:cubicBezTo>
                <a:cubicBezTo>
                  <a:pt x="1745" y="1231"/>
                  <a:pt x="1752" y="1247"/>
                  <a:pt x="1828" y="1333"/>
                </a:cubicBezTo>
                <a:cubicBezTo>
                  <a:pt x="1917" y="1435"/>
                  <a:pt x="2104" y="1591"/>
                  <a:pt x="2143" y="1664"/>
                </a:cubicBezTo>
                <a:cubicBezTo>
                  <a:pt x="2175" y="1724"/>
                  <a:pt x="2202" y="1848"/>
                  <a:pt x="2238" y="1906"/>
                </a:cubicBezTo>
                <a:cubicBezTo>
                  <a:pt x="2257" y="1938"/>
                  <a:pt x="2246" y="1966"/>
                  <a:pt x="2230" y="1984"/>
                </a:cubicBezTo>
                <a:cubicBezTo>
                  <a:pt x="2167" y="2015"/>
                  <a:pt x="2027" y="2334"/>
                  <a:pt x="1994" y="2405"/>
                </a:cubicBezTo>
                <a:cubicBezTo>
                  <a:pt x="1969" y="2457"/>
                  <a:pt x="1840" y="2509"/>
                  <a:pt x="1914" y="2539"/>
                </a:cubicBezTo>
                <a:cubicBezTo>
                  <a:pt x="1968" y="2561"/>
                  <a:pt x="1963" y="2616"/>
                  <a:pt x="1956" y="2688"/>
                </a:cubicBezTo>
                <a:cubicBezTo>
                  <a:pt x="1953" y="2720"/>
                  <a:pt x="1951" y="2750"/>
                  <a:pt x="1933" y="2778"/>
                </a:cubicBezTo>
                <a:cubicBezTo>
                  <a:pt x="1939" y="2780"/>
                  <a:pt x="1972" y="2826"/>
                  <a:pt x="1973" y="2830"/>
                </a:cubicBezTo>
                <a:cubicBezTo>
                  <a:pt x="1982" y="2890"/>
                  <a:pt x="1967" y="2983"/>
                  <a:pt x="2008" y="3032"/>
                </a:cubicBezTo>
                <a:cubicBezTo>
                  <a:pt x="2033" y="3062"/>
                  <a:pt x="2066" y="3073"/>
                  <a:pt x="2077" y="3120"/>
                </a:cubicBezTo>
                <a:cubicBezTo>
                  <a:pt x="2086" y="3155"/>
                  <a:pt x="2103" y="3202"/>
                  <a:pt x="2133" y="3225"/>
                </a:cubicBezTo>
                <a:cubicBezTo>
                  <a:pt x="2032" y="3227"/>
                  <a:pt x="2260" y="3497"/>
                  <a:pt x="2280" y="3513"/>
                </a:cubicBezTo>
                <a:cubicBezTo>
                  <a:pt x="2359" y="3576"/>
                  <a:pt x="2414" y="3561"/>
                  <a:pt x="2420" y="3679"/>
                </a:cubicBezTo>
                <a:cubicBezTo>
                  <a:pt x="2431" y="3742"/>
                  <a:pt x="2441" y="3805"/>
                  <a:pt x="2451" y="3865"/>
                </a:cubicBezTo>
                <a:cubicBezTo>
                  <a:pt x="2367" y="3967"/>
                  <a:pt x="2466" y="4002"/>
                  <a:pt x="2412" y="4080"/>
                </a:cubicBezTo>
                <a:cubicBezTo>
                  <a:pt x="2336" y="4005"/>
                  <a:pt x="2217" y="3925"/>
                  <a:pt x="2106" y="3955"/>
                </a:cubicBezTo>
                <a:cubicBezTo>
                  <a:pt x="2048" y="3971"/>
                  <a:pt x="2043" y="3914"/>
                  <a:pt x="2000" y="3911"/>
                </a:cubicBezTo>
                <a:cubicBezTo>
                  <a:pt x="1927" y="3905"/>
                  <a:pt x="1976" y="3900"/>
                  <a:pt x="1865" y="3899"/>
                </a:cubicBezTo>
                <a:cubicBezTo>
                  <a:pt x="1830" y="3897"/>
                  <a:pt x="1545" y="3869"/>
                  <a:pt x="1534" y="3891"/>
                </a:cubicBezTo>
                <a:cubicBezTo>
                  <a:pt x="1541" y="3832"/>
                  <a:pt x="1478" y="3862"/>
                  <a:pt x="1403" y="3866"/>
                </a:cubicBezTo>
                <a:cubicBezTo>
                  <a:pt x="1362" y="3868"/>
                  <a:pt x="1301" y="3847"/>
                  <a:pt x="1240" y="3851"/>
                </a:cubicBezTo>
                <a:cubicBezTo>
                  <a:pt x="1176" y="3854"/>
                  <a:pt x="1102" y="3846"/>
                  <a:pt x="1042" y="3843"/>
                </a:cubicBezTo>
                <a:cubicBezTo>
                  <a:pt x="974" y="3840"/>
                  <a:pt x="934" y="3802"/>
                  <a:pt x="916" y="3895"/>
                </a:cubicBezTo>
                <a:lnTo>
                  <a:pt x="579" y="3898"/>
                </a:lnTo>
                <a:cubicBezTo>
                  <a:pt x="522" y="3886"/>
                  <a:pt x="493" y="3908"/>
                  <a:pt x="450" y="3822"/>
                </a:cubicBezTo>
                <a:lnTo>
                  <a:pt x="449" y="3824"/>
                </a:lnTo>
                <a:cubicBezTo>
                  <a:pt x="419" y="3720"/>
                  <a:pt x="517" y="3593"/>
                  <a:pt x="456" y="3483"/>
                </a:cubicBezTo>
                <a:cubicBezTo>
                  <a:pt x="438" y="3452"/>
                  <a:pt x="382" y="3402"/>
                  <a:pt x="430" y="3378"/>
                </a:cubicBezTo>
                <a:cubicBezTo>
                  <a:pt x="391" y="3388"/>
                  <a:pt x="335" y="3355"/>
                  <a:pt x="374" y="3316"/>
                </a:cubicBezTo>
                <a:cubicBezTo>
                  <a:pt x="397" y="3293"/>
                  <a:pt x="448" y="3254"/>
                  <a:pt x="381" y="3251"/>
                </a:cubicBezTo>
                <a:cubicBezTo>
                  <a:pt x="394" y="3237"/>
                  <a:pt x="401" y="3220"/>
                  <a:pt x="402" y="3201"/>
                </a:cubicBezTo>
                <a:cubicBezTo>
                  <a:pt x="381" y="3252"/>
                  <a:pt x="359" y="3211"/>
                  <a:pt x="325" y="3213"/>
                </a:cubicBezTo>
                <a:cubicBezTo>
                  <a:pt x="337" y="3230"/>
                  <a:pt x="346" y="3242"/>
                  <a:pt x="325" y="3231"/>
                </a:cubicBezTo>
                <a:cubicBezTo>
                  <a:pt x="326" y="3247"/>
                  <a:pt x="324" y="3263"/>
                  <a:pt x="319" y="3278"/>
                </a:cubicBezTo>
                <a:cubicBezTo>
                  <a:pt x="292" y="3277"/>
                  <a:pt x="279" y="3256"/>
                  <a:pt x="287" y="3231"/>
                </a:cubicBezTo>
                <a:cubicBezTo>
                  <a:pt x="263" y="3273"/>
                  <a:pt x="196" y="3220"/>
                  <a:pt x="187" y="3188"/>
                </a:cubicBezTo>
                <a:cubicBezTo>
                  <a:pt x="173" y="3138"/>
                  <a:pt x="170" y="3053"/>
                  <a:pt x="135" y="3014"/>
                </a:cubicBezTo>
                <a:cubicBezTo>
                  <a:pt x="94" y="3064"/>
                  <a:pt x="102" y="3005"/>
                  <a:pt x="75" y="3005"/>
                </a:cubicBezTo>
                <a:cubicBezTo>
                  <a:pt x="80" y="3024"/>
                  <a:pt x="83" y="3044"/>
                  <a:pt x="84" y="3064"/>
                </a:cubicBezTo>
                <a:cubicBezTo>
                  <a:pt x="0" y="3075"/>
                  <a:pt x="46" y="2996"/>
                  <a:pt x="55" y="2951"/>
                </a:cubicBezTo>
                <a:cubicBezTo>
                  <a:pt x="94" y="2918"/>
                  <a:pt x="118" y="2869"/>
                  <a:pt x="120" y="2820"/>
                </a:cubicBezTo>
                <a:cubicBezTo>
                  <a:pt x="121" y="2774"/>
                  <a:pt x="181" y="2685"/>
                  <a:pt x="164" y="2653"/>
                </a:cubicBezTo>
                <a:cubicBezTo>
                  <a:pt x="147" y="2621"/>
                  <a:pt x="140" y="2608"/>
                  <a:pt x="188" y="2554"/>
                </a:cubicBezTo>
                <a:cubicBezTo>
                  <a:pt x="235" y="2501"/>
                  <a:pt x="282" y="2447"/>
                  <a:pt x="334" y="2398"/>
                </a:cubicBezTo>
                <a:cubicBezTo>
                  <a:pt x="364" y="2370"/>
                  <a:pt x="402" y="2358"/>
                  <a:pt x="418" y="2319"/>
                </a:cubicBezTo>
                <a:cubicBezTo>
                  <a:pt x="431" y="2286"/>
                  <a:pt x="484" y="2197"/>
                  <a:pt x="521" y="2187"/>
                </a:cubicBezTo>
                <a:cubicBezTo>
                  <a:pt x="562" y="2175"/>
                  <a:pt x="586" y="2229"/>
                  <a:pt x="636" y="2218"/>
                </a:cubicBezTo>
                <a:cubicBezTo>
                  <a:pt x="676" y="2210"/>
                  <a:pt x="678" y="2154"/>
                  <a:pt x="687" y="2123"/>
                </a:cubicBezTo>
                <a:cubicBezTo>
                  <a:pt x="694" y="2155"/>
                  <a:pt x="780" y="2242"/>
                  <a:pt x="810" y="2250"/>
                </a:cubicBezTo>
                <a:cubicBezTo>
                  <a:pt x="840" y="2258"/>
                  <a:pt x="848" y="2300"/>
                  <a:pt x="837" y="2333"/>
                </a:cubicBezTo>
                <a:cubicBezTo>
                  <a:pt x="828" y="2356"/>
                  <a:pt x="871" y="2391"/>
                  <a:pt x="917" y="2381"/>
                </a:cubicBezTo>
                <a:cubicBezTo>
                  <a:pt x="931" y="2357"/>
                  <a:pt x="1008" y="2286"/>
                  <a:pt x="989" y="2243"/>
                </a:cubicBezTo>
                <a:cubicBezTo>
                  <a:pt x="976" y="2213"/>
                  <a:pt x="1038" y="2173"/>
                  <a:pt x="1059" y="2156"/>
                </a:cubicBezTo>
                <a:cubicBezTo>
                  <a:pt x="1095" y="2127"/>
                  <a:pt x="1059" y="2084"/>
                  <a:pt x="1079" y="2045"/>
                </a:cubicBezTo>
                <a:cubicBezTo>
                  <a:pt x="1117" y="1970"/>
                  <a:pt x="1170" y="1901"/>
                  <a:pt x="1196" y="1806"/>
                </a:cubicBezTo>
                <a:cubicBezTo>
                  <a:pt x="1207" y="1766"/>
                  <a:pt x="1193" y="1724"/>
                  <a:pt x="1204" y="1686"/>
                </a:cubicBezTo>
                <a:cubicBezTo>
                  <a:pt x="1213" y="1656"/>
                  <a:pt x="1259" y="1646"/>
                  <a:pt x="1257" y="1597"/>
                </a:cubicBezTo>
                <a:cubicBezTo>
                  <a:pt x="1243" y="1593"/>
                  <a:pt x="1361" y="1609"/>
                  <a:pt x="1384" y="1494"/>
                </a:cubicBezTo>
                <a:cubicBezTo>
                  <a:pt x="1390" y="1468"/>
                  <a:pt x="1435" y="1339"/>
                  <a:pt x="1391" y="1330"/>
                </a:cubicBezTo>
                <a:cubicBezTo>
                  <a:pt x="1537" y="1256"/>
                  <a:pt x="1528" y="1247"/>
                  <a:pt x="1528" y="1107"/>
                </a:cubicBezTo>
                <a:cubicBezTo>
                  <a:pt x="1528" y="1068"/>
                  <a:pt x="1568" y="1072"/>
                  <a:pt x="1585" y="1044"/>
                </a:cubicBezTo>
                <a:cubicBezTo>
                  <a:pt x="1612" y="1002"/>
                  <a:pt x="1646" y="685"/>
                  <a:pt x="1742" y="647"/>
                </a:cubicBezTo>
                <a:cubicBezTo>
                  <a:pt x="1770" y="636"/>
                  <a:pt x="1935" y="636"/>
                  <a:pt x="1957" y="543"/>
                </a:cubicBezTo>
                <a:cubicBezTo>
                  <a:pt x="1961" y="513"/>
                  <a:pt x="1944" y="520"/>
                  <a:pt x="1940" y="482"/>
                </a:cubicBezTo>
                <a:cubicBezTo>
                  <a:pt x="1943" y="461"/>
                  <a:pt x="1947" y="421"/>
                  <a:pt x="1958" y="341"/>
                </a:cubicBezTo>
                <a:cubicBezTo>
                  <a:pt x="1966" y="294"/>
                  <a:pt x="1882" y="254"/>
                  <a:pt x="1855" y="262"/>
                </a:cubicBezTo>
                <a:cubicBezTo>
                  <a:pt x="1828" y="271"/>
                  <a:pt x="1802" y="222"/>
                  <a:pt x="1791" y="161"/>
                </a:cubicBezTo>
                <a:cubicBezTo>
                  <a:pt x="1782" y="65"/>
                  <a:pt x="1788" y="28"/>
                  <a:pt x="1774" y="0"/>
                </a:cubicBezTo>
                <a:cubicBezTo>
                  <a:pt x="1995" y="0"/>
                  <a:pt x="1848" y="109"/>
                  <a:pt x="1983" y="146"/>
                </a:cubicBezTo>
                <a:cubicBezTo>
                  <a:pt x="2031" y="159"/>
                  <a:pt x="2036" y="269"/>
                  <a:pt x="2039" y="307"/>
                </a:cubicBezTo>
                <a:cubicBezTo>
                  <a:pt x="2042" y="345"/>
                  <a:pt x="2035" y="313"/>
                  <a:pt x="2074" y="35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7" name="꙱ Cambodia (Kampuchea) (Kingdom of Cambodia) (KH) (H)">
            <a:extLst>
              <a:ext uri="{FF2B5EF4-FFF2-40B4-BE49-F238E27FC236}">
                <a16:creationId xmlns:a16="http://schemas.microsoft.com/office/drawing/2014/main" id="{860FF018-C0D9-4FCB-8209-1A713DCE24BD}"/>
              </a:ext>
            </a:extLst>
          </p:cNvPr>
          <p:cNvSpPr>
            <a:spLocks noEditPoints="1"/>
          </p:cNvSpPr>
          <p:nvPr/>
        </p:nvSpPr>
        <p:spPr bwMode="auto">
          <a:xfrm>
            <a:off x="7029010" y="1944652"/>
            <a:ext cx="141519" cy="138301"/>
          </a:xfrm>
          <a:custGeom>
            <a:avLst/>
            <a:gdLst>
              <a:gd name="T0" fmla="*/ 12 w 1719"/>
              <a:gd name="T1" fmla="*/ 500 h 1673"/>
              <a:gd name="T2" fmla="*/ 0 w 1719"/>
              <a:gd name="T3" fmla="*/ 408 h 1673"/>
              <a:gd name="T4" fmla="*/ 171 w 1719"/>
              <a:gd name="T5" fmla="*/ 199 h 1673"/>
              <a:gd name="T6" fmla="*/ 435 w 1719"/>
              <a:gd name="T7" fmla="*/ 109 h 1673"/>
              <a:gd name="T8" fmla="*/ 543 w 1719"/>
              <a:gd name="T9" fmla="*/ 107 h 1673"/>
              <a:gd name="T10" fmla="*/ 712 w 1719"/>
              <a:gd name="T11" fmla="*/ 101 h 1673"/>
              <a:gd name="T12" fmla="*/ 876 w 1719"/>
              <a:gd name="T13" fmla="*/ 130 h 1673"/>
              <a:gd name="T14" fmla="*/ 1074 w 1719"/>
              <a:gd name="T15" fmla="*/ 246 h 1673"/>
              <a:gd name="T16" fmla="*/ 1173 w 1719"/>
              <a:gd name="T17" fmla="*/ 227 h 1673"/>
              <a:gd name="T18" fmla="*/ 1139 w 1719"/>
              <a:gd name="T19" fmla="*/ 120 h 1673"/>
              <a:gd name="T20" fmla="*/ 1182 w 1719"/>
              <a:gd name="T21" fmla="*/ 102 h 1673"/>
              <a:gd name="T22" fmla="*/ 1237 w 1719"/>
              <a:gd name="T23" fmla="*/ 81 h 1673"/>
              <a:gd name="T24" fmla="*/ 1268 w 1719"/>
              <a:gd name="T25" fmla="*/ 47 h 1673"/>
              <a:gd name="T26" fmla="*/ 1342 w 1719"/>
              <a:gd name="T27" fmla="*/ 96 h 1673"/>
              <a:gd name="T28" fmla="*/ 1588 w 1719"/>
              <a:gd name="T29" fmla="*/ 0 h 1673"/>
              <a:gd name="T30" fmla="*/ 1548 w 1719"/>
              <a:gd name="T31" fmla="*/ 184 h 1673"/>
              <a:gd name="T32" fmla="*/ 1598 w 1719"/>
              <a:gd name="T33" fmla="*/ 301 h 1673"/>
              <a:gd name="T34" fmla="*/ 1623 w 1719"/>
              <a:gd name="T35" fmla="*/ 381 h 1673"/>
              <a:gd name="T36" fmla="*/ 1640 w 1719"/>
              <a:gd name="T37" fmla="*/ 567 h 1673"/>
              <a:gd name="T38" fmla="*/ 1662 w 1719"/>
              <a:gd name="T39" fmla="*/ 836 h 1673"/>
              <a:gd name="T40" fmla="*/ 1580 w 1719"/>
              <a:gd name="T41" fmla="*/ 861 h 1673"/>
              <a:gd name="T42" fmla="*/ 1404 w 1719"/>
              <a:gd name="T43" fmla="*/ 977 h 1673"/>
              <a:gd name="T44" fmla="*/ 1331 w 1719"/>
              <a:gd name="T45" fmla="*/ 978 h 1673"/>
              <a:gd name="T46" fmla="*/ 1351 w 1719"/>
              <a:gd name="T47" fmla="*/ 1085 h 1673"/>
              <a:gd name="T48" fmla="*/ 1203 w 1719"/>
              <a:gd name="T49" fmla="*/ 1060 h 1673"/>
              <a:gd name="T50" fmla="*/ 1174 w 1719"/>
              <a:gd name="T51" fmla="*/ 1188 h 1673"/>
              <a:gd name="T52" fmla="*/ 1295 w 1719"/>
              <a:gd name="T53" fmla="*/ 1332 h 1673"/>
              <a:gd name="T54" fmla="*/ 1289 w 1719"/>
              <a:gd name="T55" fmla="*/ 1397 h 1673"/>
              <a:gd name="T56" fmla="*/ 1185 w 1719"/>
              <a:gd name="T57" fmla="*/ 1351 h 1673"/>
              <a:gd name="T58" fmla="*/ 1141 w 1719"/>
              <a:gd name="T59" fmla="*/ 1321 h 1673"/>
              <a:gd name="T60" fmla="*/ 945 w 1719"/>
              <a:gd name="T61" fmla="*/ 1338 h 1673"/>
              <a:gd name="T62" fmla="*/ 810 w 1719"/>
              <a:gd name="T63" fmla="*/ 1485 h 1673"/>
              <a:gd name="T64" fmla="*/ 710 w 1719"/>
              <a:gd name="T65" fmla="*/ 1510 h 1673"/>
              <a:gd name="T66" fmla="*/ 564 w 1719"/>
              <a:gd name="T67" fmla="*/ 1438 h 1673"/>
              <a:gd name="T68" fmla="*/ 483 w 1719"/>
              <a:gd name="T69" fmla="*/ 1484 h 1673"/>
              <a:gd name="T70" fmla="*/ 504 w 1719"/>
              <a:gd name="T71" fmla="*/ 1412 h 1673"/>
              <a:gd name="T72" fmla="*/ 471 w 1719"/>
              <a:gd name="T73" fmla="*/ 1278 h 1673"/>
              <a:gd name="T74" fmla="*/ 410 w 1719"/>
              <a:gd name="T75" fmla="*/ 1364 h 1673"/>
              <a:gd name="T76" fmla="*/ 336 w 1719"/>
              <a:gd name="T77" fmla="*/ 1362 h 1673"/>
              <a:gd name="T78" fmla="*/ 310 w 1719"/>
              <a:gd name="T79" fmla="*/ 1244 h 1673"/>
              <a:gd name="T80" fmla="*/ 299 w 1719"/>
              <a:gd name="T81" fmla="*/ 1147 h 1673"/>
              <a:gd name="T82" fmla="*/ 285 w 1719"/>
              <a:gd name="T83" fmla="*/ 1070 h 1673"/>
              <a:gd name="T84" fmla="*/ 241 w 1719"/>
              <a:gd name="T85" fmla="*/ 1094 h 1673"/>
              <a:gd name="T86" fmla="*/ 187 w 1719"/>
              <a:gd name="T87" fmla="*/ 955 h 1673"/>
              <a:gd name="T88" fmla="*/ 163 w 1719"/>
              <a:gd name="T89" fmla="*/ 793 h 1673"/>
              <a:gd name="T90" fmla="*/ 12 w 1719"/>
              <a:gd name="T91" fmla="*/ 500 h 1673"/>
              <a:gd name="T92" fmla="*/ 621 w 1719"/>
              <a:gd name="T93" fmla="*/ 1522 h 1673"/>
              <a:gd name="T94" fmla="*/ 567 w 1719"/>
              <a:gd name="T95" fmla="*/ 1551 h 1673"/>
              <a:gd name="T96" fmla="*/ 642 w 1719"/>
              <a:gd name="T97" fmla="*/ 1673 h 1673"/>
              <a:gd name="T98" fmla="*/ 621 w 1719"/>
              <a:gd name="T99" fmla="*/ 1522 h 1673"/>
              <a:gd name="T100" fmla="*/ 381 w 1719"/>
              <a:gd name="T101" fmla="*/ 1438 h 1673"/>
              <a:gd name="T102" fmla="*/ 354 w 1719"/>
              <a:gd name="T103" fmla="*/ 1409 h 1673"/>
              <a:gd name="T104" fmla="*/ 381 w 1719"/>
              <a:gd name="T105" fmla="*/ 1438 h 1673"/>
              <a:gd name="T106" fmla="*/ 285 w 1719"/>
              <a:gd name="T107" fmla="*/ 1177 h 1673"/>
              <a:gd name="T108" fmla="*/ 268 w 1719"/>
              <a:gd name="T109" fmla="*/ 1177 h 1673"/>
              <a:gd name="T110" fmla="*/ 292 w 1719"/>
              <a:gd name="T111" fmla="*/ 1210 h 1673"/>
              <a:gd name="T112" fmla="*/ 285 w 1719"/>
              <a:gd name="T113" fmla="*/ 1177 h 1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19" h="1673">
                <a:moveTo>
                  <a:pt x="12" y="500"/>
                </a:moveTo>
                <a:cubicBezTo>
                  <a:pt x="13" y="469"/>
                  <a:pt x="11" y="438"/>
                  <a:pt x="0" y="408"/>
                </a:cubicBezTo>
                <a:cubicBezTo>
                  <a:pt x="99" y="411"/>
                  <a:pt x="141" y="270"/>
                  <a:pt x="171" y="199"/>
                </a:cubicBezTo>
                <a:cubicBezTo>
                  <a:pt x="204" y="121"/>
                  <a:pt x="369" y="62"/>
                  <a:pt x="435" y="109"/>
                </a:cubicBezTo>
                <a:cubicBezTo>
                  <a:pt x="464" y="129"/>
                  <a:pt x="498" y="117"/>
                  <a:pt x="543" y="107"/>
                </a:cubicBezTo>
                <a:cubicBezTo>
                  <a:pt x="594" y="96"/>
                  <a:pt x="577" y="126"/>
                  <a:pt x="712" y="101"/>
                </a:cubicBezTo>
                <a:cubicBezTo>
                  <a:pt x="839" y="76"/>
                  <a:pt x="788" y="212"/>
                  <a:pt x="876" y="130"/>
                </a:cubicBezTo>
                <a:cubicBezTo>
                  <a:pt x="882" y="255"/>
                  <a:pt x="1024" y="164"/>
                  <a:pt x="1074" y="246"/>
                </a:cubicBezTo>
                <a:cubicBezTo>
                  <a:pt x="1098" y="287"/>
                  <a:pt x="1181" y="289"/>
                  <a:pt x="1173" y="227"/>
                </a:cubicBezTo>
                <a:cubicBezTo>
                  <a:pt x="1169" y="193"/>
                  <a:pt x="1093" y="151"/>
                  <a:pt x="1139" y="120"/>
                </a:cubicBezTo>
                <a:cubicBezTo>
                  <a:pt x="1158" y="105"/>
                  <a:pt x="1176" y="133"/>
                  <a:pt x="1182" y="102"/>
                </a:cubicBezTo>
                <a:cubicBezTo>
                  <a:pt x="1186" y="76"/>
                  <a:pt x="1217" y="82"/>
                  <a:pt x="1237" y="81"/>
                </a:cubicBezTo>
                <a:cubicBezTo>
                  <a:pt x="1251" y="72"/>
                  <a:pt x="1251" y="48"/>
                  <a:pt x="1268" y="47"/>
                </a:cubicBezTo>
                <a:cubicBezTo>
                  <a:pt x="1295" y="44"/>
                  <a:pt x="1323" y="82"/>
                  <a:pt x="1342" y="96"/>
                </a:cubicBezTo>
                <a:cubicBezTo>
                  <a:pt x="1427" y="158"/>
                  <a:pt x="1544" y="69"/>
                  <a:pt x="1588" y="0"/>
                </a:cubicBezTo>
                <a:cubicBezTo>
                  <a:pt x="1593" y="83"/>
                  <a:pt x="1543" y="109"/>
                  <a:pt x="1548" y="184"/>
                </a:cubicBezTo>
                <a:cubicBezTo>
                  <a:pt x="1553" y="248"/>
                  <a:pt x="1588" y="237"/>
                  <a:pt x="1598" y="301"/>
                </a:cubicBezTo>
                <a:cubicBezTo>
                  <a:pt x="1605" y="355"/>
                  <a:pt x="1594" y="329"/>
                  <a:pt x="1623" y="381"/>
                </a:cubicBezTo>
                <a:cubicBezTo>
                  <a:pt x="1674" y="473"/>
                  <a:pt x="1651" y="464"/>
                  <a:pt x="1640" y="567"/>
                </a:cubicBezTo>
                <a:cubicBezTo>
                  <a:pt x="1632" y="635"/>
                  <a:pt x="1719" y="783"/>
                  <a:pt x="1662" y="836"/>
                </a:cubicBezTo>
                <a:cubicBezTo>
                  <a:pt x="1641" y="856"/>
                  <a:pt x="1606" y="853"/>
                  <a:pt x="1580" y="861"/>
                </a:cubicBezTo>
                <a:cubicBezTo>
                  <a:pt x="1543" y="871"/>
                  <a:pt x="1462" y="970"/>
                  <a:pt x="1404" y="977"/>
                </a:cubicBezTo>
                <a:cubicBezTo>
                  <a:pt x="1395" y="979"/>
                  <a:pt x="1367" y="979"/>
                  <a:pt x="1331" y="978"/>
                </a:cubicBezTo>
                <a:cubicBezTo>
                  <a:pt x="1357" y="1013"/>
                  <a:pt x="1332" y="1044"/>
                  <a:pt x="1351" y="1085"/>
                </a:cubicBezTo>
                <a:cubicBezTo>
                  <a:pt x="1317" y="1079"/>
                  <a:pt x="1229" y="1019"/>
                  <a:pt x="1203" y="1060"/>
                </a:cubicBezTo>
                <a:cubicBezTo>
                  <a:pt x="1171" y="1109"/>
                  <a:pt x="1133" y="1079"/>
                  <a:pt x="1174" y="1188"/>
                </a:cubicBezTo>
                <a:cubicBezTo>
                  <a:pt x="1219" y="1310"/>
                  <a:pt x="1284" y="1257"/>
                  <a:pt x="1295" y="1332"/>
                </a:cubicBezTo>
                <a:cubicBezTo>
                  <a:pt x="1256" y="1337"/>
                  <a:pt x="1290" y="1364"/>
                  <a:pt x="1289" y="1397"/>
                </a:cubicBezTo>
                <a:cubicBezTo>
                  <a:pt x="1253" y="1385"/>
                  <a:pt x="1209" y="1389"/>
                  <a:pt x="1185" y="1351"/>
                </a:cubicBezTo>
                <a:cubicBezTo>
                  <a:pt x="1176" y="1335"/>
                  <a:pt x="1161" y="1317"/>
                  <a:pt x="1141" y="1321"/>
                </a:cubicBezTo>
                <a:cubicBezTo>
                  <a:pt x="1080" y="1333"/>
                  <a:pt x="1001" y="1392"/>
                  <a:pt x="945" y="1338"/>
                </a:cubicBezTo>
                <a:cubicBezTo>
                  <a:pt x="893" y="1391"/>
                  <a:pt x="986" y="1467"/>
                  <a:pt x="810" y="1485"/>
                </a:cubicBezTo>
                <a:cubicBezTo>
                  <a:pt x="764" y="1490"/>
                  <a:pt x="759" y="1531"/>
                  <a:pt x="710" y="1510"/>
                </a:cubicBezTo>
                <a:cubicBezTo>
                  <a:pt x="669" y="1492"/>
                  <a:pt x="585" y="1480"/>
                  <a:pt x="564" y="1438"/>
                </a:cubicBezTo>
                <a:cubicBezTo>
                  <a:pt x="576" y="1482"/>
                  <a:pt x="515" y="1513"/>
                  <a:pt x="483" y="1484"/>
                </a:cubicBezTo>
                <a:cubicBezTo>
                  <a:pt x="441" y="1446"/>
                  <a:pt x="479" y="1438"/>
                  <a:pt x="504" y="1412"/>
                </a:cubicBezTo>
                <a:cubicBezTo>
                  <a:pt x="533" y="1381"/>
                  <a:pt x="498" y="1300"/>
                  <a:pt x="471" y="1278"/>
                </a:cubicBezTo>
                <a:cubicBezTo>
                  <a:pt x="423" y="1240"/>
                  <a:pt x="418" y="1340"/>
                  <a:pt x="410" y="1364"/>
                </a:cubicBezTo>
                <a:cubicBezTo>
                  <a:pt x="381" y="1340"/>
                  <a:pt x="363" y="1376"/>
                  <a:pt x="336" y="1362"/>
                </a:cubicBezTo>
                <a:cubicBezTo>
                  <a:pt x="295" y="1342"/>
                  <a:pt x="320" y="1277"/>
                  <a:pt x="310" y="1244"/>
                </a:cubicBezTo>
                <a:cubicBezTo>
                  <a:pt x="301" y="1213"/>
                  <a:pt x="331" y="1169"/>
                  <a:pt x="299" y="1147"/>
                </a:cubicBezTo>
                <a:cubicBezTo>
                  <a:pt x="277" y="1131"/>
                  <a:pt x="230" y="1078"/>
                  <a:pt x="285" y="1070"/>
                </a:cubicBezTo>
                <a:cubicBezTo>
                  <a:pt x="262" y="1058"/>
                  <a:pt x="246" y="1070"/>
                  <a:pt x="241" y="1094"/>
                </a:cubicBezTo>
                <a:cubicBezTo>
                  <a:pt x="248" y="1043"/>
                  <a:pt x="205" y="998"/>
                  <a:pt x="187" y="955"/>
                </a:cubicBezTo>
                <a:cubicBezTo>
                  <a:pt x="168" y="905"/>
                  <a:pt x="193" y="837"/>
                  <a:pt x="163" y="793"/>
                </a:cubicBezTo>
                <a:cubicBezTo>
                  <a:pt x="98" y="699"/>
                  <a:pt x="50" y="611"/>
                  <a:pt x="12" y="500"/>
                </a:cubicBezTo>
                <a:close/>
                <a:moveTo>
                  <a:pt x="621" y="1522"/>
                </a:moveTo>
                <a:cubicBezTo>
                  <a:pt x="608" y="1540"/>
                  <a:pt x="590" y="1550"/>
                  <a:pt x="567" y="1551"/>
                </a:cubicBezTo>
                <a:cubicBezTo>
                  <a:pt x="608" y="1582"/>
                  <a:pt x="611" y="1635"/>
                  <a:pt x="642" y="1673"/>
                </a:cubicBezTo>
                <a:cubicBezTo>
                  <a:pt x="627" y="1622"/>
                  <a:pt x="670" y="1562"/>
                  <a:pt x="621" y="1522"/>
                </a:cubicBezTo>
                <a:close/>
                <a:moveTo>
                  <a:pt x="381" y="1438"/>
                </a:moveTo>
                <a:cubicBezTo>
                  <a:pt x="395" y="1413"/>
                  <a:pt x="386" y="1403"/>
                  <a:pt x="354" y="1409"/>
                </a:cubicBezTo>
                <a:cubicBezTo>
                  <a:pt x="362" y="1419"/>
                  <a:pt x="371" y="1429"/>
                  <a:pt x="381" y="1438"/>
                </a:cubicBezTo>
                <a:close/>
                <a:moveTo>
                  <a:pt x="285" y="1177"/>
                </a:moveTo>
                <a:cubicBezTo>
                  <a:pt x="279" y="1177"/>
                  <a:pt x="274" y="1177"/>
                  <a:pt x="268" y="1177"/>
                </a:cubicBezTo>
                <a:cubicBezTo>
                  <a:pt x="274" y="1189"/>
                  <a:pt x="282" y="1200"/>
                  <a:pt x="292" y="1210"/>
                </a:cubicBezTo>
                <a:cubicBezTo>
                  <a:pt x="289" y="1199"/>
                  <a:pt x="287" y="1188"/>
                  <a:pt x="285" y="117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8" name="꙱ Burundi (Republic of Burundi) (BI) (H)">
            <a:extLst>
              <a:ext uri="{FF2B5EF4-FFF2-40B4-BE49-F238E27FC236}">
                <a16:creationId xmlns:a16="http://schemas.microsoft.com/office/drawing/2014/main" id="{61C41E70-E857-487A-B91E-050BE13749A8}"/>
              </a:ext>
            </a:extLst>
          </p:cNvPr>
          <p:cNvSpPr>
            <a:spLocks/>
          </p:cNvSpPr>
          <p:nvPr/>
        </p:nvSpPr>
        <p:spPr bwMode="auto">
          <a:xfrm>
            <a:off x="5142777" y="2443154"/>
            <a:ext cx="49583" cy="65022"/>
          </a:xfrm>
          <a:custGeom>
            <a:avLst/>
            <a:gdLst>
              <a:gd name="T0" fmla="*/ 0 w 595"/>
              <a:gd name="T1" fmla="*/ 187 h 792"/>
              <a:gd name="T2" fmla="*/ 118 w 595"/>
              <a:gd name="T3" fmla="*/ 197 h 792"/>
              <a:gd name="T4" fmla="*/ 296 w 595"/>
              <a:gd name="T5" fmla="*/ 30 h 792"/>
              <a:gd name="T6" fmla="*/ 519 w 595"/>
              <a:gd name="T7" fmla="*/ 60 h 792"/>
              <a:gd name="T8" fmla="*/ 478 w 595"/>
              <a:gd name="T9" fmla="*/ 89 h 792"/>
              <a:gd name="T10" fmla="*/ 474 w 595"/>
              <a:gd name="T11" fmla="*/ 152 h 792"/>
              <a:gd name="T12" fmla="*/ 575 w 595"/>
              <a:gd name="T13" fmla="*/ 267 h 792"/>
              <a:gd name="T14" fmla="*/ 560 w 595"/>
              <a:gd name="T15" fmla="*/ 374 h 792"/>
              <a:gd name="T16" fmla="*/ 496 w 595"/>
              <a:gd name="T17" fmla="*/ 442 h 792"/>
              <a:gd name="T18" fmla="*/ 440 w 595"/>
              <a:gd name="T19" fmla="*/ 512 h 792"/>
              <a:gd name="T20" fmla="*/ 450 w 595"/>
              <a:gd name="T21" fmla="*/ 576 h 792"/>
              <a:gd name="T22" fmla="*/ 258 w 595"/>
              <a:gd name="T23" fmla="*/ 773 h 792"/>
              <a:gd name="T24" fmla="*/ 187 w 595"/>
              <a:gd name="T25" fmla="*/ 789 h 792"/>
              <a:gd name="T26" fmla="*/ 129 w 595"/>
              <a:gd name="T27" fmla="*/ 792 h 792"/>
              <a:gd name="T28" fmla="*/ 122 w 595"/>
              <a:gd name="T29" fmla="*/ 758 h 792"/>
              <a:gd name="T30" fmla="*/ 107 w 595"/>
              <a:gd name="T31" fmla="*/ 676 h 792"/>
              <a:gd name="T32" fmla="*/ 77 w 595"/>
              <a:gd name="T33" fmla="*/ 590 h 792"/>
              <a:gd name="T34" fmla="*/ 59 w 595"/>
              <a:gd name="T35" fmla="*/ 509 h 792"/>
              <a:gd name="T36" fmla="*/ 64 w 595"/>
              <a:gd name="T37" fmla="*/ 387 h 792"/>
              <a:gd name="T38" fmla="*/ 73 w 595"/>
              <a:gd name="T39" fmla="*/ 328 h 792"/>
              <a:gd name="T40" fmla="*/ 0 w 595"/>
              <a:gd name="T41" fmla="*/ 187 h 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95" h="792">
                <a:moveTo>
                  <a:pt x="0" y="187"/>
                </a:moveTo>
                <a:cubicBezTo>
                  <a:pt x="26" y="75"/>
                  <a:pt x="92" y="156"/>
                  <a:pt x="118" y="197"/>
                </a:cubicBezTo>
                <a:cubicBezTo>
                  <a:pt x="267" y="216"/>
                  <a:pt x="280" y="158"/>
                  <a:pt x="296" y="30"/>
                </a:cubicBezTo>
                <a:cubicBezTo>
                  <a:pt x="372" y="95"/>
                  <a:pt x="348" y="0"/>
                  <a:pt x="519" y="60"/>
                </a:cubicBezTo>
                <a:cubicBezTo>
                  <a:pt x="504" y="65"/>
                  <a:pt x="489" y="72"/>
                  <a:pt x="478" y="89"/>
                </a:cubicBezTo>
                <a:cubicBezTo>
                  <a:pt x="459" y="119"/>
                  <a:pt x="423" y="157"/>
                  <a:pt x="474" y="152"/>
                </a:cubicBezTo>
                <a:cubicBezTo>
                  <a:pt x="419" y="262"/>
                  <a:pt x="502" y="286"/>
                  <a:pt x="575" y="267"/>
                </a:cubicBezTo>
                <a:cubicBezTo>
                  <a:pt x="545" y="305"/>
                  <a:pt x="595" y="339"/>
                  <a:pt x="560" y="374"/>
                </a:cubicBezTo>
                <a:cubicBezTo>
                  <a:pt x="544" y="389"/>
                  <a:pt x="489" y="419"/>
                  <a:pt x="496" y="442"/>
                </a:cubicBezTo>
                <a:cubicBezTo>
                  <a:pt x="508" y="484"/>
                  <a:pt x="401" y="446"/>
                  <a:pt x="440" y="512"/>
                </a:cubicBezTo>
                <a:cubicBezTo>
                  <a:pt x="454" y="536"/>
                  <a:pt x="469" y="553"/>
                  <a:pt x="450" y="576"/>
                </a:cubicBezTo>
                <a:cubicBezTo>
                  <a:pt x="428" y="603"/>
                  <a:pt x="278" y="772"/>
                  <a:pt x="258" y="773"/>
                </a:cubicBezTo>
                <a:cubicBezTo>
                  <a:pt x="237" y="784"/>
                  <a:pt x="210" y="786"/>
                  <a:pt x="187" y="789"/>
                </a:cubicBezTo>
                <a:lnTo>
                  <a:pt x="129" y="792"/>
                </a:lnTo>
                <a:lnTo>
                  <a:pt x="122" y="758"/>
                </a:lnTo>
                <a:lnTo>
                  <a:pt x="107" y="676"/>
                </a:lnTo>
                <a:lnTo>
                  <a:pt x="77" y="590"/>
                </a:lnTo>
                <a:lnTo>
                  <a:pt x="59" y="509"/>
                </a:lnTo>
                <a:lnTo>
                  <a:pt x="64" y="387"/>
                </a:lnTo>
                <a:cubicBezTo>
                  <a:pt x="73" y="362"/>
                  <a:pt x="74" y="342"/>
                  <a:pt x="73" y="328"/>
                </a:cubicBezTo>
                <a:cubicBezTo>
                  <a:pt x="69" y="272"/>
                  <a:pt x="14" y="214"/>
                  <a:pt x="0" y="18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89" name="꙱ Burkina Faso (BF) (H)">
            <a:extLst>
              <a:ext uri="{FF2B5EF4-FFF2-40B4-BE49-F238E27FC236}">
                <a16:creationId xmlns:a16="http://schemas.microsoft.com/office/drawing/2014/main" id="{72482ED6-977E-4A1B-A07E-182620618BF3}"/>
              </a:ext>
            </a:extLst>
          </p:cNvPr>
          <p:cNvSpPr>
            <a:spLocks/>
          </p:cNvSpPr>
          <p:nvPr/>
        </p:nvSpPr>
        <p:spPr bwMode="auto">
          <a:xfrm>
            <a:off x="4247178" y="1929171"/>
            <a:ext cx="205564" cy="171328"/>
          </a:xfrm>
          <a:custGeom>
            <a:avLst/>
            <a:gdLst>
              <a:gd name="T0" fmla="*/ 1698 w 2497"/>
              <a:gd name="T1" fmla="*/ 65 h 2085"/>
              <a:gd name="T2" fmla="*/ 1822 w 2497"/>
              <a:gd name="T3" fmla="*/ 116 h 2085"/>
              <a:gd name="T4" fmla="*/ 1820 w 2497"/>
              <a:gd name="T5" fmla="*/ 291 h 2085"/>
              <a:gd name="T6" fmla="*/ 1874 w 2497"/>
              <a:gd name="T7" fmla="*/ 432 h 2085"/>
              <a:gd name="T8" fmla="*/ 1939 w 2497"/>
              <a:gd name="T9" fmla="*/ 544 h 2085"/>
              <a:gd name="T10" fmla="*/ 2146 w 2497"/>
              <a:gd name="T11" fmla="*/ 675 h 2085"/>
              <a:gd name="T12" fmla="*/ 2064 w 2497"/>
              <a:gd name="T13" fmla="*/ 669 h 2085"/>
              <a:gd name="T14" fmla="*/ 2273 w 2497"/>
              <a:gd name="T15" fmla="*/ 939 h 2085"/>
              <a:gd name="T16" fmla="*/ 2437 w 2497"/>
              <a:gd name="T17" fmla="*/ 963 h 2085"/>
              <a:gd name="T18" fmla="*/ 2449 w 2497"/>
              <a:gd name="T19" fmla="*/ 998 h 2085"/>
              <a:gd name="T20" fmla="*/ 2415 w 2497"/>
              <a:gd name="T21" fmla="*/ 1082 h 2085"/>
              <a:gd name="T22" fmla="*/ 2497 w 2497"/>
              <a:gd name="T23" fmla="*/ 1181 h 2085"/>
              <a:gd name="T24" fmla="*/ 2451 w 2497"/>
              <a:gd name="T25" fmla="*/ 1284 h 2085"/>
              <a:gd name="T26" fmla="*/ 2234 w 2497"/>
              <a:gd name="T27" fmla="*/ 1365 h 2085"/>
              <a:gd name="T28" fmla="*/ 2033 w 2497"/>
              <a:gd name="T29" fmla="*/ 1503 h 2085"/>
              <a:gd name="T30" fmla="*/ 1871 w 2497"/>
              <a:gd name="T31" fmla="*/ 1512 h 2085"/>
              <a:gd name="T32" fmla="*/ 1690 w 2497"/>
              <a:gd name="T33" fmla="*/ 1464 h 2085"/>
              <a:gd name="T34" fmla="*/ 1696 w 2497"/>
              <a:gd name="T35" fmla="*/ 1469 h 2085"/>
              <a:gd name="T36" fmla="*/ 1518 w 2497"/>
              <a:gd name="T37" fmla="*/ 1523 h 2085"/>
              <a:gd name="T38" fmla="*/ 849 w 2497"/>
              <a:gd name="T39" fmla="*/ 1512 h 2085"/>
              <a:gd name="T40" fmla="*/ 821 w 2497"/>
              <a:gd name="T41" fmla="*/ 1611 h 2085"/>
              <a:gd name="T42" fmla="*/ 842 w 2497"/>
              <a:gd name="T43" fmla="*/ 1716 h 2085"/>
              <a:gd name="T44" fmla="*/ 869 w 2497"/>
              <a:gd name="T45" fmla="*/ 1934 h 2085"/>
              <a:gd name="T46" fmla="*/ 870 w 2497"/>
              <a:gd name="T47" fmla="*/ 2085 h 2085"/>
              <a:gd name="T48" fmla="*/ 733 w 2497"/>
              <a:gd name="T49" fmla="*/ 1898 h 2085"/>
              <a:gd name="T50" fmla="*/ 513 w 2497"/>
              <a:gd name="T51" fmla="*/ 1915 h 2085"/>
              <a:gd name="T52" fmla="*/ 380 w 2497"/>
              <a:gd name="T53" fmla="*/ 2013 h 2085"/>
              <a:gd name="T54" fmla="*/ 175 w 2497"/>
              <a:gd name="T55" fmla="*/ 1884 h 2085"/>
              <a:gd name="T56" fmla="*/ 0 w 2497"/>
              <a:gd name="T57" fmla="*/ 1703 h 2085"/>
              <a:gd name="T58" fmla="*/ 32 w 2497"/>
              <a:gd name="T59" fmla="*/ 1530 h 2085"/>
              <a:gd name="T60" fmla="*/ 83 w 2497"/>
              <a:gd name="T61" fmla="*/ 1453 h 2085"/>
              <a:gd name="T62" fmla="*/ 97 w 2497"/>
              <a:gd name="T63" fmla="*/ 1299 h 2085"/>
              <a:gd name="T64" fmla="*/ 48 w 2497"/>
              <a:gd name="T65" fmla="*/ 1218 h 2085"/>
              <a:gd name="T66" fmla="*/ 130 w 2497"/>
              <a:gd name="T67" fmla="*/ 1177 h 2085"/>
              <a:gd name="T68" fmla="*/ 277 w 2497"/>
              <a:gd name="T69" fmla="*/ 1145 h 2085"/>
              <a:gd name="T70" fmla="*/ 349 w 2497"/>
              <a:gd name="T71" fmla="*/ 929 h 2085"/>
              <a:gd name="T72" fmla="*/ 389 w 2497"/>
              <a:gd name="T73" fmla="*/ 887 h 2085"/>
              <a:gd name="T74" fmla="*/ 423 w 2497"/>
              <a:gd name="T75" fmla="*/ 817 h 2085"/>
              <a:gd name="T76" fmla="*/ 413 w 2497"/>
              <a:gd name="T77" fmla="*/ 745 h 2085"/>
              <a:gd name="T78" fmla="*/ 505 w 2497"/>
              <a:gd name="T79" fmla="*/ 621 h 2085"/>
              <a:gd name="T80" fmla="*/ 668 w 2497"/>
              <a:gd name="T81" fmla="*/ 740 h 2085"/>
              <a:gd name="T82" fmla="*/ 731 w 2497"/>
              <a:gd name="T83" fmla="*/ 698 h 2085"/>
              <a:gd name="T84" fmla="*/ 724 w 2497"/>
              <a:gd name="T85" fmla="*/ 550 h 2085"/>
              <a:gd name="T86" fmla="*/ 823 w 2497"/>
              <a:gd name="T87" fmla="*/ 576 h 2085"/>
              <a:gd name="T88" fmla="*/ 979 w 2497"/>
              <a:gd name="T89" fmla="*/ 349 h 2085"/>
              <a:gd name="T90" fmla="*/ 1119 w 2497"/>
              <a:gd name="T91" fmla="*/ 332 h 2085"/>
              <a:gd name="T92" fmla="*/ 1223 w 2497"/>
              <a:gd name="T93" fmla="*/ 265 h 2085"/>
              <a:gd name="T94" fmla="*/ 1360 w 2497"/>
              <a:gd name="T95" fmla="*/ 179 h 2085"/>
              <a:gd name="T96" fmla="*/ 1616 w 2497"/>
              <a:gd name="T97" fmla="*/ 77 h 2085"/>
              <a:gd name="T98" fmla="*/ 1698 w 2497"/>
              <a:gd name="T99" fmla="*/ 65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97" h="2085">
                <a:moveTo>
                  <a:pt x="1698" y="65"/>
                </a:moveTo>
                <a:cubicBezTo>
                  <a:pt x="1740" y="73"/>
                  <a:pt x="1783" y="90"/>
                  <a:pt x="1822" y="116"/>
                </a:cubicBezTo>
                <a:cubicBezTo>
                  <a:pt x="1812" y="171"/>
                  <a:pt x="1786" y="252"/>
                  <a:pt x="1820" y="291"/>
                </a:cubicBezTo>
                <a:cubicBezTo>
                  <a:pt x="1869" y="325"/>
                  <a:pt x="1857" y="363"/>
                  <a:pt x="1874" y="432"/>
                </a:cubicBezTo>
                <a:cubicBezTo>
                  <a:pt x="1883" y="464"/>
                  <a:pt x="1952" y="516"/>
                  <a:pt x="1939" y="544"/>
                </a:cubicBezTo>
                <a:cubicBezTo>
                  <a:pt x="1945" y="531"/>
                  <a:pt x="2132" y="662"/>
                  <a:pt x="2146" y="675"/>
                </a:cubicBezTo>
                <a:cubicBezTo>
                  <a:pt x="2100" y="698"/>
                  <a:pt x="2071" y="673"/>
                  <a:pt x="2064" y="669"/>
                </a:cubicBezTo>
                <a:cubicBezTo>
                  <a:pt x="2019" y="770"/>
                  <a:pt x="2176" y="922"/>
                  <a:pt x="2273" y="939"/>
                </a:cubicBezTo>
                <a:cubicBezTo>
                  <a:pt x="2328" y="949"/>
                  <a:pt x="2391" y="823"/>
                  <a:pt x="2437" y="963"/>
                </a:cubicBezTo>
                <a:cubicBezTo>
                  <a:pt x="2441" y="975"/>
                  <a:pt x="2444" y="987"/>
                  <a:pt x="2449" y="998"/>
                </a:cubicBezTo>
                <a:cubicBezTo>
                  <a:pt x="2398" y="1016"/>
                  <a:pt x="2380" y="1035"/>
                  <a:pt x="2415" y="1082"/>
                </a:cubicBezTo>
                <a:cubicBezTo>
                  <a:pt x="2433" y="1107"/>
                  <a:pt x="2485" y="1201"/>
                  <a:pt x="2497" y="1181"/>
                </a:cubicBezTo>
                <a:cubicBezTo>
                  <a:pt x="2491" y="1218"/>
                  <a:pt x="2468" y="1254"/>
                  <a:pt x="2451" y="1284"/>
                </a:cubicBezTo>
                <a:cubicBezTo>
                  <a:pt x="2419" y="1341"/>
                  <a:pt x="2251" y="1382"/>
                  <a:pt x="2234" y="1365"/>
                </a:cubicBezTo>
                <a:cubicBezTo>
                  <a:pt x="2170" y="1299"/>
                  <a:pt x="2107" y="1466"/>
                  <a:pt x="2033" y="1503"/>
                </a:cubicBezTo>
                <a:cubicBezTo>
                  <a:pt x="2011" y="1514"/>
                  <a:pt x="1927" y="1537"/>
                  <a:pt x="1871" y="1512"/>
                </a:cubicBezTo>
                <a:cubicBezTo>
                  <a:pt x="1811" y="1493"/>
                  <a:pt x="1751" y="1480"/>
                  <a:pt x="1690" y="1464"/>
                </a:cubicBezTo>
                <a:cubicBezTo>
                  <a:pt x="1691" y="1466"/>
                  <a:pt x="1694" y="1468"/>
                  <a:pt x="1696" y="1469"/>
                </a:cubicBezTo>
                <a:cubicBezTo>
                  <a:pt x="1603" y="1457"/>
                  <a:pt x="1571" y="1578"/>
                  <a:pt x="1518" y="1523"/>
                </a:cubicBezTo>
                <a:cubicBezTo>
                  <a:pt x="1490" y="1494"/>
                  <a:pt x="983" y="1524"/>
                  <a:pt x="849" y="1512"/>
                </a:cubicBezTo>
                <a:cubicBezTo>
                  <a:pt x="857" y="1550"/>
                  <a:pt x="836" y="1586"/>
                  <a:pt x="821" y="1611"/>
                </a:cubicBezTo>
                <a:cubicBezTo>
                  <a:pt x="801" y="1646"/>
                  <a:pt x="836" y="1683"/>
                  <a:pt x="842" y="1716"/>
                </a:cubicBezTo>
                <a:cubicBezTo>
                  <a:pt x="854" y="1778"/>
                  <a:pt x="884" y="1865"/>
                  <a:pt x="869" y="1934"/>
                </a:cubicBezTo>
                <a:cubicBezTo>
                  <a:pt x="851" y="2019"/>
                  <a:pt x="902" y="2058"/>
                  <a:pt x="870" y="2085"/>
                </a:cubicBezTo>
                <a:cubicBezTo>
                  <a:pt x="803" y="2021"/>
                  <a:pt x="783" y="1957"/>
                  <a:pt x="733" y="1898"/>
                </a:cubicBezTo>
                <a:cubicBezTo>
                  <a:pt x="704" y="1941"/>
                  <a:pt x="592" y="1890"/>
                  <a:pt x="513" y="1915"/>
                </a:cubicBezTo>
                <a:cubicBezTo>
                  <a:pt x="459" y="1931"/>
                  <a:pt x="381" y="1952"/>
                  <a:pt x="380" y="2013"/>
                </a:cubicBezTo>
                <a:cubicBezTo>
                  <a:pt x="311" y="1999"/>
                  <a:pt x="183" y="1924"/>
                  <a:pt x="175" y="1884"/>
                </a:cubicBezTo>
                <a:cubicBezTo>
                  <a:pt x="133" y="1669"/>
                  <a:pt x="25" y="1816"/>
                  <a:pt x="0" y="1703"/>
                </a:cubicBezTo>
                <a:cubicBezTo>
                  <a:pt x="28" y="1647"/>
                  <a:pt x="42" y="1592"/>
                  <a:pt x="32" y="1530"/>
                </a:cubicBezTo>
                <a:cubicBezTo>
                  <a:pt x="17" y="1463"/>
                  <a:pt x="58" y="1503"/>
                  <a:pt x="83" y="1453"/>
                </a:cubicBezTo>
                <a:cubicBezTo>
                  <a:pt x="99" y="1422"/>
                  <a:pt x="133" y="1328"/>
                  <a:pt x="97" y="1299"/>
                </a:cubicBezTo>
                <a:cubicBezTo>
                  <a:pt x="72" y="1280"/>
                  <a:pt x="121" y="1237"/>
                  <a:pt x="48" y="1218"/>
                </a:cubicBezTo>
                <a:cubicBezTo>
                  <a:pt x="82" y="1220"/>
                  <a:pt x="104" y="1193"/>
                  <a:pt x="130" y="1177"/>
                </a:cubicBezTo>
                <a:cubicBezTo>
                  <a:pt x="172" y="1151"/>
                  <a:pt x="233" y="1172"/>
                  <a:pt x="277" y="1145"/>
                </a:cubicBezTo>
                <a:cubicBezTo>
                  <a:pt x="331" y="1112"/>
                  <a:pt x="396" y="985"/>
                  <a:pt x="349" y="929"/>
                </a:cubicBezTo>
                <a:cubicBezTo>
                  <a:pt x="326" y="902"/>
                  <a:pt x="359" y="884"/>
                  <a:pt x="389" y="887"/>
                </a:cubicBezTo>
                <a:cubicBezTo>
                  <a:pt x="434" y="893"/>
                  <a:pt x="430" y="852"/>
                  <a:pt x="423" y="817"/>
                </a:cubicBezTo>
                <a:cubicBezTo>
                  <a:pt x="419" y="793"/>
                  <a:pt x="373" y="759"/>
                  <a:pt x="413" y="745"/>
                </a:cubicBezTo>
                <a:cubicBezTo>
                  <a:pt x="444" y="734"/>
                  <a:pt x="486" y="648"/>
                  <a:pt x="505" y="621"/>
                </a:cubicBezTo>
                <a:cubicBezTo>
                  <a:pt x="503" y="673"/>
                  <a:pt x="626" y="736"/>
                  <a:pt x="668" y="740"/>
                </a:cubicBezTo>
                <a:cubicBezTo>
                  <a:pt x="658" y="690"/>
                  <a:pt x="690" y="697"/>
                  <a:pt x="731" y="698"/>
                </a:cubicBezTo>
                <a:cubicBezTo>
                  <a:pt x="725" y="653"/>
                  <a:pt x="748" y="591"/>
                  <a:pt x="724" y="550"/>
                </a:cubicBezTo>
                <a:cubicBezTo>
                  <a:pt x="758" y="556"/>
                  <a:pt x="793" y="558"/>
                  <a:pt x="823" y="576"/>
                </a:cubicBezTo>
                <a:cubicBezTo>
                  <a:pt x="868" y="509"/>
                  <a:pt x="862" y="361"/>
                  <a:pt x="979" y="349"/>
                </a:cubicBezTo>
                <a:cubicBezTo>
                  <a:pt x="1037" y="343"/>
                  <a:pt x="1108" y="434"/>
                  <a:pt x="1119" y="332"/>
                </a:cubicBezTo>
                <a:cubicBezTo>
                  <a:pt x="1125" y="277"/>
                  <a:pt x="1186" y="284"/>
                  <a:pt x="1223" y="265"/>
                </a:cubicBezTo>
                <a:cubicBezTo>
                  <a:pt x="1271" y="238"/>
                  <a:pt x="1309" y="202"/>
                  <a:pt x="1360" y="179"/>
                </a:cubicBezTo>
                <a:cubicBezTo>
                  <a:pt x="1420" y="150"/>
                  <a:pt x="1531" y="0"/>
                  <a:pt x="1616" y="77"/>
                </a:cubicBezTo>
                <a:cubicBezTo>
                  <a:pt x="1632" y="89"/>
                  <a:pt x="1668" y="56"/>
                  <a:pt x="1698" y="6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0" name="꙱ Bulgaria (Republic of Bulgaria) (BG) (H)">
            <a:extLst>
              <a:ext uri="{FF2B5EF4-FFF2-40B4-BE49-F238E27FC236}">
                <a16:creationId xmlns:a16="http://schemas.microsoft.com/office/drawing/2014/main" id="{90E5B4F4-F895-4F99-9302-F8B1EE1881C1}"/>
              </a:ext>
            </a:extLst>
          </p:cNvPr>
          <p:cNvSpPr>
            <a:spLocks/>
          </p:cNvSpPr>
          <p:nvPr/>
        </p:nvSpPr>
        <p:spPr bwMode="auto">
          <a:xfrm>
            <a:off x="4939279" y="1078725"/>
            <a:ext cx="147717" cy="85664"/>
          </a:xfrm>
          <a:custGeom>
            <a:avLst/>
            <a:gdLst>
              <a:gd name="T0" fmla="*/ 77 w 1795"/>
              <a:gd name="T1" fmla="*/ 0 h 1045"/>
              <a:gd name="T2" fmla="*/ 168 w 1795"/>
              <a:gd name="T3" fmla="*/ 43 h 1045"/>
              <a:gd name="T4" fmla="*/ 145 w 1795"/>
              <a:gd name="T5" fmla="*/ 129 h 1045"/>
              <a:gd name="T6" fmla="*/ 350 w 1795"/>
              <a:gd name="T7" fmla="*/ 139 h 1045"/>
              <a:gd name="T8" fmla="*/ 567 w 1795"/>
              <a:gd name="T9" fmla="*/ 178 h 1045"/>
              <a:gd name="T10" fmla="*/ 756 w 1795"/>
              <a:gd name="T11" fmla="*/ 178 h 1045"/>
              <a:gd name="T12" fmla="*/ 976 w 1795"/>
              <a:gd name="T13" fmla="*/ 162 h 1045"/>
              <a:gd name="T14" fmla="*/ 1166 w 1795"/>
              <a:gd name="T15" fmla="*/ 60 h 1045"/>
              <a:gd name="T16" fmla="*/ 1394 w 1795"/>
              <a:gd name="T17" fmla="*/ 44 h 1045"/>
              <a:gd name="T18" fmla="*/ 1559 w 1795"/>
              <a:gd name="T19" fmla="*/ 78 h 1045"/>
              <a:gd name="T20" fmla="*/ 1671 w 1795"/>
              <a:gd name="T21" fmla="*/ 158 h 1045"/>
              <a:gd name="T22" fmla="*/ 1773 w 1795"/>
              <a:gd name="T23" fmla="*/ 194 h 1045"/>
              <a:gd name="T24" fmla="*/ 1599 w 1795"/>
              <a:gd name="T25" fmla="*/ 381 h 1045"/>
              <a:gd name="T26" fmla="*/ 1573 w 1795"/>
              <a:gd name="T27" fmla="*/ 531 h 1045"/>
              <a:gd name="T28" fmla="*/ 1484 w 1795"/>
              <a:gd name="T29" fmla="*/ 614 h 1045"/>
              <a:gd name="T30" fmla="*/ 1632 w 1795"/>
              <a:gd name="T31" fmla="*/ 745 h 1045"/>
              <a:gd name="T32" fmla="*/ 1638 w 1795"/>
              <a:gd name="T33" fmla="*/ 792 h 1045"/>
              <a:gd name="T34" fmla="*/ 1488 w 1795"/>
              <a:gd name="T35" fmla="*/ 777 h 1045"/>
              <a:gd name="T36" fmla="*/ 1362 w 1795"/>
              <a:gd name="T37" fmla="*/ 769 h 1045"/>
              <a:gd name="T38" fmla="*/ 1244 w 1795"/>
              <a:gd name="T39" fmla="*/ 814 h 1045"/>
              <a:gd name="T40" fmla="*/ 1201 w 1795"/>
              <a:gd name="T41" fmla="*/ 887 h 1045"/>
              <a:gd name="T42" fmla="*/ 1116 w 1795"/>
              <a:gd name="T43" fmla="*/ 907 h 1045"/>
              <a:gd name="T44" fmla="*/ 1131 w 1795"/>
              <a:gd name="T45" fmla="*/ 1008 h 1045"/>
              <a:gd name="T46" fmla="*/ 1011 w 1795"/>
              <a:gd name="T47" fmla="*/ 1021 h 1045"/>
              <a:gd name="T48" fmla="*/ 892 w 1795"/>
              <a:gd name="T49" fmla="*/ 1037 h 1045"/>
              <a:gd name="T50" fmla="*/ 807 w 1795"/>
              <a:gd name="T51" fmla="*/ 1003 h 1045"/>
              <a:gd name="T52" fmla="*/ 744 w 1795"/>
              <a:gd name="T53" fmla="*/ 1007 h 1045"/>
              <a:gd name="T54" fmla="*/ 562 w 1795"/>
              <a:gd name="T55" fmla="*/ 945 h 1045"/>
              <a:gd name="T56" fmla="*/ 437 w 1795"/>
              <a:gd name="T57" fmla="*/ 1011 h 1045"/>
              <a:gd name="T58" fmla="*/ 292 w 1795"/>
              <a:gd name="T59" fmla="*/ 1031 h 1045"/>
              <a:gd name="T60" fmla="*/ 204 w 1795"/>
              <a:gd name="T61" fmla="*/ 1016 h 1045"/>
              <a:gd name="T62" fmla="*/ 203 w 1795"/>
              <a:gd name="T63" fmla="*/ 918 h 1045"/>
              <a:gd name="T64" fmla="*/ 188 w 1795"/>
              <a:gd name="T65" fmla="*/ 835 h 1045"/>
              <a:gd name="T66" fmla="*/ 57 w 1795"/>
              <a:gd name="T67" fmla="*/ 700 h 1045"/>
              <a:gd name="T68" fmla="*/ 20 w 1795"/>
              <a:gd name="T69" fmla="*/ 656 h 1045"/>
              <a:gd name="T70" fmla="*/ 54 w 1795"/>
              <a:gd name="T71" fmla="*/ 489 h 1045"/>
              <a:gd name="T72" fmla="*/ 195 w 1795"/>
              <a:gd name="T73" fmla="*/ 362 h 1045"/>
              <a:gd name="T74" fmla="*/ 5 w 1795"/>
              <a:gd name="T75" fmla="*/ 154 h 1045"/>
              <a:gd name="T76" fmla="*/ 77 w 1795"/>
              <a:gd name="T77" fmla="*/ 0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95" h="1045">
                <a:moveTo>
                  <a:pt x="77" y="0"/>
                </a:moveTo>
                <a:cubicBezTo>
                  <a:pt x="91" y="3"/>
                  <a:pt x="156" y="17"/>
                  <a:pt x="168" y="43"/>
                </a:cubicBezTo>
                <a:cubicBezTo>
                  <a:pt x="181" y="72"/>
                  <a:pt x="128" y="99"/>
                  <a:pt x="145" y="129"/>
                </a:cubicBezTo>
                <a:cubicBezTo>
                  <a:pt x="170" y="172"/>
                  <a:pt x="308" y="131"/>
                  <a:pt x="350" y="139"/>
                </a:cubicBezTo>
                <a:cubicBezTo>
                  <a:pt x="420" y="154"/>
                  <a:pt x="496" y="203"/>
                  <a:pt x="567" y="178"/>
                </a:cubicBezTo>
                <a:cubicBezTo>
                  <a:pt x="624" y="157"/>
                  <a:pt x="716" y="173"/>
                  <a:pt x="756" y="178"/>
                </a:cubicBezTo>
                <a:cubicBezTo>
                  <a:pt x="842" y="182"/>
                  <a:pt x="890" y="222"/>
                  <a:pt x="976" y="162"/>
                </a:cubicBezTo>
                <a:cubicBezTo>
                  <a:pt x="1040" y="114"/>
                  <a:pt x="1084" y="74"/>
                  <a:pt x="1166" y="60"/>
                </a:cubicBezTo>
                <a:cubicBezTo>
                  <a:pt x="1241" y="47"/>
                  <a:pt x="1321" y="6"/>
                  <a:pt x="1394" y="44"/>
                </a:cubicBezTo>
                <a:cubicBezTo>
                  <a:pt x="1440" y="68"/>
                  <a:pt x="1507" y="88"/>
                  <a:pt x="1559" y="78"/>
                </a:cubicBezTo>
                <a:cubicBezTo>
                  <a:pt x="1570" y="77"/>
                  <a:pt x="1645" y="147"/>
                  <a:pt x="1671" y="158"/>
                </a:cubicBezTo>
                <a:cubicBezTo>
                  <a:pt x="1705" y="172"/>
                  <a:pt x="1767" y="144"/>
                  <a:pt x="1773" y="194"/>
                </a:cubicBezTo>
                <a:cubicBezTo>
                  <a:pt x="1795" y="379"/>
                  <a:pt x="1696" y="183"/>
                  <a:pt x="1599" y="381"/>
                </a:cubicBezTo>
                <a:cubicBezTo>
                  <a:pt x="1576" y="428"/>
                  <a:pt x="1601" y="480"/>
                  <a:pt x="1573" y="531"/>
                </a:cubicBezTo>
                <a:cubicBezTo>
                  <a:pt x="1514" y="637"/>
                  <a:pt x="1508" y="569"/>
                  <a:pt x="1484" y="614"/>
                </a:cubicBezTo>
                <a:cubicBezTo>
                  <a:pt x="1565" y="633"/>
                  <a:pt x="1580" y="691"/>
                  <a:pt x="1632" y="745"/>
                </a:cubicBezTo>
                <a:cubicBezTo>
                  <a:pt x="1654" y="768"/>
                  <a:pt x="1652" y="783"/>
                  <a:pt x="1638" y="792"/>
                </a:cubicBezTo>
                <a:cubicBezTo>
                  <a:pt x="1571" y="773"/>
                  <a:pt x="1534" y="830"/>
                  <a:pt x="1488" y="777"/>
                </a:cubicBezTo>
                <a:cubicBezTo>
                  <a:pt x="1444" y="736"/>
                  <a:pt x="1416" y="751"/>
                  <a:pt x="1362" y="769"/>
                </a:cubicBezTo>
                <a:cubicBezTo>
                  <a:pt x="1345" y="774"/>
                  <a:pt x="1242" y="803"/>
                  <a:pt x="1244" y="814"/>
                </a:cubicBezTo>
                <a:cubicBezTo>
                  <a:pt x="1249" y="849"/>
                  <a:pt x="1157" y="861"/>
                  <a:pt x="1201" y="887"/>
                </a:cubicBezTo>
                <a:cubicBezTo>
                  <a:pt x="1161" y="876"/>
                  <a:pt x="1101" y="866"/>
                  <a:pt x="1116" y="907"/>
                </a:cubicBezTo>
                <a:cubicBezTo>
                  <a:pt x="1127" y="939"/>
                  <a:pt x="1171" y="977"/>
                  <a:pt x="1131" y="1008"/>
                </a:cubicBezTo>
                <a:cubicBezTo>
                  <a:pt x="1099" y="1033"/>
                  <a:pt x="1048" y="1022"/>
                  <a:pt x="1011" y="1021"/>
                </a:cubicBezTo>
                <a:cubicBezTo>
                  <a:pt x="971" y="1019"/>
                  <a:pt x="933" y="1045"/>
                  <a:pt x="892" y="1037"/>
                </a:cubicBezTo>
                <a:cubicBezTo>
                  <a:pt x="860" y="1030"/>
                  <a:pt x="835" y="1008"/>
                  <a:pt x="807" y="1003"/>
                </a:cubicBezTo>
                <a:cubicBezTo>
                  <a:pt x="779" y="997"/>
                  <a:pt x="767" y="1010"/>
                  <a:pt x="744" y="1007"/>
                </a:cubicBezTo>
                <a:cubicBezTo>
                  <a:pt x="677" y="996"/>
                  <a:pt x="720" y="895"/>
                  <a:pt x="562" y="945"/>
                </a:cubicBezTo>
                <a:cubicBezTo>
                  <a:pt x="521" y="958"/>
                  <a:pt x="480" y="1007"/>
                  <a:pt x="437" y="1011"/>
                </a:cubicBezTo>
                <a:cubicBezTo>
                  <a:pt x="362" y="1019"/>
                  <a:pt x="340" y="1000"/>
                  <a:pt x="292" y="1031"/>
                </a:cubicBezTo>
                <a:cubicBezTo>
                  <a:pt x="270" y="1042"/>
                  <a:pt x="227" y="1023"/>
                  <a:pt x="204" y="1016"/>
                </a:cubicBezTo>
                <a:cubicBezTo>
                  <a:pt x="222" y="981"/>
                  <a:pt x="207" y="957"/>
                  <a:pt x="203" y="918"/>
                </a:cubicBezTo>
                <a:cubicBezTo>
                  <a:pt x="200" y="892"/>
                  <a:pt x="209" y="874"/>
                  <a:pt x="188" y="835"/>
                </a:cubicBezTo>
                <a:cubicBezTo>
                  <a:pt x="156" y="777"/>
                  <a:pt x="100" y="756"/>
                  <a:pt x="57" y="700"/>
                </a:cubicBezTo>
                <a:lnTo>
                  <a:pt x="20" y="656"/>
                </a:lnTo>
                <a:cubicBezTo>
                  <a:pt x="156" y="616"/>
                  <a:pt x="15" y="584"/>
                  <a:pt x="54" y="489"/>
                </a:cubicBezTo>
                <a:cubicBezTo>
                  <a:pt x="74" y="441"/>
                  <a:pt x="122" y="528"/>
                  <a:pt x="195" y="362"/>
                </a:cubicBezTo>
                <a:cubicBezTo>
                  <a:pt x="116" y="337"/>
                  <a:pt x="16" y="231"/>
                  <a:pt x="5" y="154"/>
                </a:cubicBezTo>
                <a:cubicBezTo>
                  <a:pt x="0" y="105"/>
                  <a:pt x="46" y="36"/>
                  <a:pt x="77" y="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1" name="꙱ Brunei (Nation of Brunei, the Abode of Peace) (BN) (H)">
            <a:extLst>
              <a:ext uri="{FF2B5EF4-FFF2-40B4-BE49-F238E27FC236}">
                <a16:creationId xmlns:a16="http://schemas.microsoft.com/office/drawing/2014/main" id="{1A1D88F6-F35C-42CC-BF3A-1F1C371E1148}"/>
              </a:ext>
            </a:extLst>
          </p:cNvPr>
          <p:cNvSpPr>
            <a:spLocks noEditPoints="1"/>
          </p:cNvSpPr>
          <p:nvPr/>
        </p:nvSpPr>
        <p:spPr bwMode="auto">
          <a:xfrm>
            <a:off x="7351302" y="2228478"/>
            <a:ext cx="32022" cy="34059"/>
          </a:xfrm>
          <a:custGeom>
            <a:avLst/>
            <a:gdLst>
              <a:gd name="T0" fmla="*/ 289 w 386"/>
              <a:gd name="T1" fmla="*/ 114 h 408"/>
              <a:gd name="T2" fmla="*/ 324 w 386"/>
              <a:gd name="T3" fmla="*/ 52 h 408"/>
              <a:gd name="T4" fmla="*/ 381 w 386"/>
              <a:gd name="T5" fmla="*/ 257 h 408"/>
              <a:gd name="T6" fmla="*/ 289 w 386"/>
              <a:gd name="T7" fmla="*/ 114 h 408"/>
              <a:gd name="T8" fmla="*/ 0 w 386"/>
              <a:gd name="T9" fmla="*/ 165 h 408"/>
              <a:gd name="T10" fmla="*/ 261 w 386"/>
              <a:gd name="T11" fmla="*/ 17 h 408"/>
              <a:gd name="T12" fmla="*/ 283 w 386"/>
              <a:gd name="T13" fmla="*/ 51 h 408"/>
              <a:gd name="T14" fmla="*/ 222 w 386"/>
              <a:gd name="T15" fmla="*/ 179 h 408"/>
              <a:gd name="T16" fmla="*/ 180 w 386"/>
              <a:gd name="T17" fmla="*/ 358 h 408"/>
              <a:gd name="T18" fmla="*/ 75 w 386"/>
              <a:gd name="T19" fmla="*/ 269 h 408"/>
              <a:gd name="T20" fmla="*/ 0 w 386"/>
              <a:gd name="T21" fmla="*/ 165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6" h="408">
                <a:moveTo>
                  <a:pt x="289" y="114"/>
                </a:moveTo>
                <a:cubicBezTo>
                  <a:pt x="280" y="60"/>
                  <a:pt x="309" y="96"/>
                  <a:pt x="324" y="52"/>
                </a:cubicBezTo>
                <a:cubicBezTo>
                  <a:pt x="367" y="107"/>
                  <a:pt x="386" y="187"/>
                  <a:pt x="381" y="257"/>
                </a:cubicBezTo>
                <a:cubicBezTo>
                  <a:pt x="309" y="244"/>
                  <a:pt x="292" y="177"/>
                  <a:pt x="289" y="114"/>
                </a:cubicBezTo>
                <a:close/>
                <a:moveTo>
                  <a:pt x="0" y="165"/>
                </a:moveTo>
                <a:cubicBezTo>
                  <a:pt x="120" y="162"/>
                  <a:pt x="161" y="56"/>
                  <a:pt x="261" y="17"/>
                </a:cubicBezTo>
                <a:cubicBezTo>
                  <a:pt x="306" y="0"/>
                  <a:pt x="287" y="48"/>
                  <a:pt x="283" y="51"/>
                </a:cubicBezTo>
                <a:cubicBezTo>
                  <a:pt x="240" y="122"/>
                  <a:pt x="212" y="86"/>
                  <a:pt x="222" y="179"/>
                </a:cubicBezTo>
                <a:cubicBezTo>
                  <a:pt x="223" y="184"/>
                  <a:pt x="251" y="408"/>
                  <a:pt x="180" y="358"/>
                </a:cubicBezTo>
                <a:cubicBezTo>
                  <a:pt x="153" y="339"/>
                  <a:pt x="93" y="298"/>
                  <a:pt x="75" y="269"/>
                </a:cubicBezTo>
                <a:cubicBezTo>
                  <a:pt x="48" y="227"/>
                  <a:pt x="60" y="178"/>
                  <a:pt x="0" y="16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2" name="꙱ British Virgin Islands (Virgin Islands) (VG) (H)">
            <a:extLst>
              <a:ext uri="{FF2B5EF4-FFF2-40B4-BE49-F238E27FC236}">
                <a16:creationId xmlns:a16="http://schemas.microsoft.com/office/drawing/2014/main" id="{42C19C87-7EE7-4731-A654-DE0F6DF933AF}"/>
              </a:ext>
            </a:extLst>
          </p:cNvPr>
          <p:cNvSpPr>
            <a:spLocks noEditPoints="1"/>
          </p:cNvSpPr>
          <p:nvPr/>
        </p:nvSpPr>
        <p:spPr bwMode="auto">
          <a:xfrm>
            <a:off x="2728688" y="1825962"/>
            <a:ext cx="19626" cy="12385"/>
          </a:xfrm>
          <a:custGeom>
            <a:avLst/>
            <a:gdLst>
              <a:gd name="T0" fmla="*/ 30 w 232"/>
              <a:gd name="T1" fmla="*/ 155 h 155"/>
              <a:gd name="T2" fmla="*/ 0 w 232"/>
              <a:gd name="T3" fmla="*/ 143 h 155"/>
              <a:gd name="T4" fmla="*/ 30 w 232"/>
              <a:gd name="T5" fmla="*/ 155 h 155"/>
              <a:gd name="T6" fmla="*/ 232 w 232"/>
              <a:gd name="T7" fmla="*/ 18 h 155"/>
              <a:gd name="T8" fmla="*/ 202 w 232"/>
              <a:gd name="T9" fmla="*/ 7 h 155"/>
              <a:gd name="T10" fmla="*/ 232 w 232"/>
              <a:gd name="T11" fmla="*/ 1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2" h="155">
                <a:moveTo>
                  <a:pt x="30" y="155"/>
                </a:moveTo>
                <a:cubicBezTo>
                  <a:pt x="20" y="151"/>
                  <a:pt x="10" y="147"/>
                  <a:pt x="0" y="143"/>
                </a:cubicBezTo>
                <a:cubicBezTo>
                  <a:pt x="29" y="130"/>
                  <a:pt x="39" y="134"/>
                  <a:pt x="30" y="155"/>
                </a:cubicBezTo>
                <a:close/>
                <a:moveTo>
                  <a:pt x="232" y="18"/>
                </a:moveTo>
                <a:cubicBezTo>
                  <a:pt x="222" y="14"/>
                  <a:pt x="212" y="11"/>
                  <a:pt x="202" y="7"/>
                </a:cubicBezTo>
                <a:cubicBezTo>
                  <a:pt x="224" y="0"/>
                  <a:pt x="218" y="9"/>
                  <a:pt x="232" y="1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3" name="꙱ Brazil (Federative Republic of Brazil) (BR) (H)">
            <a:extLst>
              <a:ext uri="{FF2B5EF4-FFF2-40B4-BE49-F238E27FC236}">
                <a16:creationId xmlns:a16="http://schemas.microsoft.com/office/drawing/2014/main" id="{BB95134E-38CC-4876-8BD4-D5A7B7175DE2}"/>
              </a:ext>
            </a:extLst>
          </p:cNvPr>
          <p:cNvSpPr>
            <a:spLocks noEditPoints="1"/>
          </p:cNvSpPr>
          <p:nvPr/>
        </p:nvSpPr>
        <p:spPr bwMode="auto">
          <a:xfrm>
            <a:off x="2470442" y="2220222"/>
            <a:ext cx="1019557" cy="1158010"/>
          </a:xfrm>
          <a:custGeom>
            <a:avLst/>
            <a:gdLst>
              <a:gd name="T0" fmla="*/ 950 w 12356"/>
              <a:gd name="T1" fmla="*/ 3427 h 14051"/>
              <a:gd name="T2" fmla="*/ 1173 w 12356"/>
              <a:gd name="T3" fmla="*/ 1756 h 14051"/>
              <a:gd name="T4" fmla="*/ 1816 w 12356"/>
              <a:gd name="T5" fmla="*/ 1249 h 14051"/>
              <a:gd name="T6" fmla="*/ 2603 w 12356"/>
              <a:gd name="T7" fmla="*/ 1679 h 14051"/>
              <a:gd name="T8" fmla="*/ 3122 w 12356"/>
              <a:gd name="T9" fmla="*/ 1038 h 14051"/>
              <a:gd name="T10" fmla="*/ 3420 w 12356"/>
              <a:gd name="T11" fmla="*/ 617 h 14051"/>
              <a:gd name="T12" fmla="*/ 4145 w 12356"/>
              <a:gd name="T13" fmla="*/ 43 h 14051"/>
              <a:gd name="T14" fmla="*/ 4367 w 12356"/>
              <a:gd name="T15" fmla="*/ 839 h 14051"/>
              <a:gd name="T16" fmla="*/ 4821 w 12356"/>
              <a:gd name="T17" fmla="*/ 1397 h 14051"/>
              <a:gd name="T18" fmla="*/ 5610 w 12356"/>
              <a:gd name="T19" fmla="*/ 1055 h 14051"/>
              <a:gd name="T20" fmla="*/ 6627 w 12356"/>
              <a:gd name="T21" fmla="*/ 1083 h 14051"/>
              <a:gd name="T22" fmla="*/ 7331 w 12356"/>
              <a:gd name="T23" fmla="*/ 1217 h 14051"/>
              <a:gd name="T24" fmla="*/ 6957 w 12356"/>
              <a:gd name="T25" fmla="*/ 2267 h 14051"/>
              <a:gd name="T26" fmla="*/ 7347 w 12356"/>
              <a:gd name="T27" fmla="*/ 2282 h 14051"/>
              <a:gd name="T28" fmla="*/ 7968 w 12356"/>
              <a:gd name="T29" fmla="*/ 2148 h 14051"/>
              <a:gd name="T30" fmla="*/ 7252 w 12356"/>
              <a:gd name="T31" fmla="*/ 2433 h 14051"/>
              <a:gd name="T32" fmla="*/ 7769 w 12356"/>
              <a:gd name="T33" fmla="*/ 2579 h 14051"/>
              <a:gd name="T34" fmla="*/ 8020 w 12356"/>
              <a:gd name="T35" fmla="*/ 2368 h 14051"/>
              <a:gd name="T36" fmla="*/ 8457 w 12356"/>
              <a:gd name="T37" fmla="*/ 2216 h 14051"/>
              <a:gd name="T38" fmla="*/ 8816 w 12356"/>
              <a:gd name="T39" fmla="*/ 2368 h 14051"/>
              <a:gd name="T40" fmla="*/ 9084 w 12356"/>
              <a:gd name="T41" fmla="*/ 2478 h 14051"/>
              <a:gd name="T42" fmla="*/ 9266 w 12356"/>
              <a:gd name="T43" fmla="*/ 2704 h 14051"/>
              <a:gd name="T44" fmla="*/ 9434 w 12356"/>
              <a:gd name="T45" fmla="*/ 2849 h 14051"/>
              <a:gd name="T46" fmla="*/ 11048 w 12356"/>
              <a:gd name="T47" fmla="*/ 3195 h 14051"/>
              <a:gd name="T48" fmla="*/ 12218 w 12356"/>
              <a:gd name="T49" fmla="*/ 4133 h 14051"/>
              <a:gd name="T50" fmla="*/ 12032 w 12356"/>
              <a:gd name="T51" fmla="*/ 5337 h 14051"/>
              <a:gd name="T52" fmla="*/ 11571 w 12356"/>
              <a:gd name="T53" fmla="*/ 5927 h 14051"/>
              <a:gd name="T54" fmla="*/ 11076 w 12356"/>
              <a:gd name="T55" fmla="*/ 6720 h 14051"/>
              <a:gd name="T56" fmla="*/ 10941 w 12356"/>
              <a:gd name="T57" fmla="*/ 8937 h 14051"/>
              <a:gd name="T58" fmla="*/ 10075 w 12356"/>
              <a:gd name="T59" fmla="*/ 10105 h 14051"/>
              <a:gd name="T60" fmla="*/ 9490 w 12356"/>
              <a:gd name="T61" fmla="*/ 10264 h 14051"/>
              <a:gd name="T62" fmla="*/ 8623 w 12356"/>
              <a:gd name="T63" fmla="*/ 10856 h 14051"/>
              <a:gd name="T64" fmla="*/ 8487 w 12356"/>
              <a:gd name="T65" fmla="*/ 11147 h 14051"/>
              <a:gd name="T66" fmla="*/ 8508 w 12356"/>
              <a:gd name="T67" fmla="*/ 12025 h 14051"/>
              <a:gd name="T68" fmla="*/ 8082 w 12356"/>
              <a:gd name="T69" fmla="*/ 12827 h 14051"/>
              <a:gd name="T70" fmla="*/ 7887 w 12356"/>
              <a:gd name="T71" fmla="*/ 12927 h 14051"/>
              <a:gd name="T72" fmla="*/ 7418 w 12356"/>
              <a:gd name="T73" fmla="*/ 13688 h 14051"/>
              <a:gd name="T74" fmla="*/ 6372 w 12356"/>
              <a:gd name="T75" fmla="*/ 12787 h 14051"/>
              <a:gd name="T76" fmla="*/ 6538 w 12356"/>
              <a:gd name="T77" fmla="*/ 11856 h 14051"/>
              <a:gd name="T78" fmla="*/ 6618 w 12356"/>
              <a:gd name="T79" fmla="*/ 11058 h 14051"/>
              <a:gd name="T80" fmla="*/ 5906 w 12356"/>
              <a:gd name="T81" fmla="*/ 9807 h 14051"/>
              <a:gd name="T82" fmla="*/ 5395 w 12356"/>
              <a:gd name="T83" fmla="*/ 9031 h 14051"/>
              <a:gd name="T84" fmla="*/ 4520 w 12356"/>
              <a:gd name="T85" fmla="*/ 7490 h 14051"/>
              <a:gd name="T86" fmla="*/ 3520 w 12356"/>
              <a:gd name="T87" fmla="*/ 6417 h 14051"/>
              <a:gd name="T88" fmla="*/ 2803 w 12356"/>
              <a:gd name="T89" fmla="*/ 5796 h 14051"/>
              <a:gd name="T90" fmla="*/ 1806 w 12356"/>
              <a:gd name="T91" fmla="*/ 5855 h 14051"/>
              <a:gd name="T92" fmla="*/ 935 w 12356"/>
              <a:gd name="T93" fmla="*/ 5450 h 14051"/>
              <a:gd name="T94" fmla="*/ 20 w 12356"/>
              <a:gd name="T95" fmla="*/ 4573 h 14051"/>
              <a:gd name="T96" fmla="*/ 8594 w 12356"/>
              <a:gd name="T97" fmla="*/ 11684 h 14051"/>
              <a:gd name="T98" fmla="*/ 9212 w 12356"/>
              <a:gd name="T99" fmla="*/ 3003 h 14051"/>
              <a:gd name="T100" fmla="*/ 9075 w 12356"/>
              <a:gd name="T101" fmla="*/ 2409 h 14051"/>
              <a:gd name="T102" fmla="*/ 7570 w 12356"/>
              <a:gd name="T103" fmla="*/ 1908 h 14051"/>
              <a:gd name="T104" fmla="*/ 7431 w 12356"/>
              <a:gd name="T105" fmla="*/ 1821 h 14051"/>
              <a:gd name="T106" fmla="*/ 7415 w 12356"/>
              <a:gd name="T107" fmla="*/ 1786 h 14051"/>
              <a:gd name="T108" fmla="*/ 7273 w 12356"/>
              <a:gd name="T109" fmla="*/ 1896 h 14051"/>
              <a:gd name="T110" fmla="*/ 7298 w 12356"/>
              <a:gd name="T111" fmla="*/ 1949 h 14051"/>
              <a:gd name="T112" fmla="*/ 7139 w 12356"/>
              <a:gd name="T113" fmla="*/ 2252 h 14051"/>
              <a:gd name="T114" fmla="*/ 7117 w 12356"/>
              <a:gd name="T115" fmla="*/ 2230 h 14051"/>
              <a:gd name="T116" fmla="*/ 7059 w 12356"/>
              <a:gd name="T117" fmla="*/ 2083 h 14051"/>
              <a:gd name="T118" fmla="*/ 6807 w 12356"/>
              <a:gd name="T119" fmla="*/ 2495 h 140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356" h="14051">
                <a:moveTo>
                  <a:pt x="20" y="4573"/>
                </a:moveTo>
                <a:cubicBezTo>
                  <a:pt x="30" y="4543"/>
                  <a:pt x="69" y="4523"/>
                  <a:pt x="97" y="4511"/>
                </a:cubicBezTo>
                <a:cubicBezTo>
                  <a:pt x="0" y="4320"/>
                  <a:pt x="226" y="4288"/>
                  <a:pt x="259" y="4220"/>
                </a:cubicBezTo>
                <a:cubicBezTo>
                  <a:pt x="283" y="4142"/>
                  <a:pt x="196" y="4102"/>
                  <a:pt x="260" y="4005"/>
                </a:cubicBezTo>
                <a:cubicBezTo>
                  <a:pt x="303" y="3935"/>
                  <a:pt x="306" y="3939"/>
                  <a:pt x="307" y="3849"/>
                </a:cubicBezTo>
                <a:cubicBezTo>
                  <a:pt x="306" y="3721"/>
                  <a:pt x="373" y="3735"/>
                  <a:pt x="449" y="3667"/>
                </a:cubicBezTo>
                <a:cubicBezTo>
                  <a:pt x="484" y="3636"/>
                  <a:pt x="467" y="3615"/>
                  <a:pt x="519" y="3599"/>
                </a:cubicBezTo>
                <a:cubicBezTo>
                  <a:pt x="569" y="3583"/>
                  <a:pt x="593" y="3528"/>
                  <a:pt x="643" y="3514"/>
                </a:cubicBezTo>
                <a:cubicBezTo>
                  <a:pt x="739" y="3489"/>
                  <a:pt x="883" y="3511"/>
                  <a:pt x="950" y="3427"/>
                </a:cubicBezTo>
                <a:cubicBezTo>
                  <a:pt x="1008" y="3354"/>
                  <a:pt x="1110" y="3394"/>
                  <a:pt x="1157" y="3457"/>
                </a:cubicBezTo>
                <a:cubicBezTo>
                  <a:pt x="1165" y="3448"/>
                  <a:pt x="1173" y="3437"/>
                  <a:pt x="1181" y="3428"/>
                </a:cubicBezTo>
                <a:cubicBezTo>
                  <a:pt x="1205" y="3466"/>
                  <a:pt x="1218" y="3446"/>
                  <a:pt x="1229" y="3417"/>
                </a:cubicBezTo>
                <a:lnTo>
                  <a:pt x="1231" y="3422"/>
                </a:lnTo>
                <a:cubicBezTo>
                  <a:pt x="1311" y="3171"/>
                  <a:pt x="1306" y="2889"/>
                  <a:pt x="1341" y="2630"/>
                </a:cubicBezTo>
                <a:cubicBezTo>
                  <a:pt x="1356" y="2522"/>
                  <a:pt x="1419" y="2378"/>
                  <a:pt x="1371" y="2273"/>
                </a:cubicBezTo>
                <a:cubicBezTo>
                  <a:pt x="1349" y="2226"/>
                  <a:pt x="1321" y="2205"/>
                  <a:pt x="1323" y="2150"/>
                </a:cubicBezTo>
                <a:cubicBezTo>
                  <a:pt x="1326" y="2078"/>
                  <a:pt x="1249" y="2057"/>
                  <a:pt x="1209" y="2006"/>
                </a:cubicBezTo>
                <a:cubicBezTo>
                  <a:pt x="1162" y="1940"/>
                  <a:pt x="1168" y="1834"/>
                  <a:pt x="1173" y="1756"/>
                </a:cubicBezTo>
                <a:cubicBezTo>
                  <a:pt x="1178" y="1680"/>
                  <a:pt x="1291" y="1663"/>
                  <a:pt x="1355" y="1651"/>
                </a:cubicBezTo>
                <a:cubicBezTo>
                  <a:pt x="1385" y="1646"/>
                  <a:pt x="1401" y="1682"/>
                  <a:pt x="1428" y="1684"/>
                </a:cubicBezTo>
                <a:cubicBezTo>
                  <a:pt x="1472" y="1688"/>
                  <a:pt x="1467" y="1611"/>
                  <a:pt x="1457" y="1588"/>
                </a:cubicBezTo>
                <a:cubicBezTo>
                  <a:pt x="1429" y="1518"/>
                  <a:pt x="1298" y="1495"/>
                  <a:pt x="1243" y="1530"/>
                </a:cubicBezTo>
                <a:cubicBezTo>
                  <a:pt x="1250" y="1472"/>
                  <a:pt x="1195" y="1316"/>
                  <a:pt x="1265" y="1286"/>
                </a:cubicBezTo>
                <a:cubicBezTo>
                  <a:pt x="1311" y="1265"/>
                  <a:pt x="1362" y="1293"/>
                  <a:pt x="1410" y="1293"/>
                </a:cubicBezTo>
                <a:cubicBezTo>
                  <a:pt x="1488" y="1293"/>
                  <a:pt x="1586" y="1292"/>
                  <a:pt x="1644" y="1294"/>
                </a:cubicBezTo>
                <a:cubicBezTo>
                  <a:pt x="1693" y="1298"/>
                  <a:pt x="1761" y="1310"/>
                  <a:pt x="1755" y="1248"/>
                </a:cubicBezTo>
                <a:cubicBezTo>
                  <a:pt x="1749" y="1186"/>
                  <a:pt x="1804" y="1206"/>
                  <a:pt x="1816" y="1249"/>
                </a:cubicBezTo>
                <a:cubicBezTo>
                  <a:pt x="1845" y="1357"/>
                  <a:pt x="1943" y="1181"/>
                  <a:pt x="1989" y="1156"/>
                </a:cubicBezTo>
                <a:lnTo>
                  <a:pt x="1998" y="1153"/>
                </a:lnTo>
                <a:cubicBezTo>
                  <a:pt x="2129" y="1144"/>
                  <a:pt x="2109" y="1466"/>
                  <a:pt x="2110" y="1472"/>
                </a:cubicBezTo>
                <a:cubicBezTo>
                  <a:pt x="2118" y="1504"/>
                  <a:pt x="2165" y="1469"/>
                  <a:pt x="2176" y="1468"/>
                </a:cubicBezTo>
                <a:cubicBezTo>
                  <a:pt x="2223" y="1466"/>
                  <a:pt x="2312" y="1711"/>
                  <a:pt x="2487" y="1593"/>
                </a:cubicBezTo>
                <a:cubicBezTo>
                  <a:pt x="2508" y="1578"/>
                  <a:pt x="2588" y="1525"/>
                  <a:pt x="2602" y="1579"/>
                </a:cubicBezTo>
                <a:cubicBezTo>
                  <a:pt x="2610" y="1612"/>
                  <a:pt x="2578" y="1649"/>
                  <a:pt x="2602" y="1679"/>
                </a:cubicBezTo>
                <a:lnTo>
                  <a:pt x="2603" y="1679"/>
                </a:lnTo>
                <a:lnTo>
                  <a:pt x="2603" y="1679"/>
                </a:lnTo>
                <a:cubicBezTo>
                  <a:pt x="2673" y="1656"/>
                  <a:pt x="2702" y="1491"/>
                  <a:pt x="2834" y="1465"/>
                </a:cubicBezTo>
                <a:cubicBezTo>
                  <a:pt x="2862" y="1460"/>
                  <a:pt x="2981" y="1336"/>
                  <a:pt x="2980" y="1418"/>
                </a:cubicBezTo>
                <a:lnTo>
                  <a:pt x="2980" y="1418"/>
                </a:lnTo>
                <a:lnTo>
                  <a:pt x="2980" y="1418"/>
                </a:lnTo>
                <a:cubicBezTo>
                  <a:pt x="2999" y="1386"/>
                  <a:pt x="3027" y="1363"/>
                  <a:pt x="3048" y="1333"/>
                </a:cubicBezTo>
                <a:cubicBezTo>
                  <a:pt x="3071" y="1300"/>
                  <a:pt x="3068" y="1275"/>
                  <a:pt x="3083" y="1240"/>
                </a:cubicBezTo>
                <a:cubicBezTo>
                  <a:pt x="3091" y="1221"/>
                  <a:pt x="3181" y="1185"/>
                  <a:pt x="3216" y="1165"/>
                </a:cubicBezTo>
                <a:cubicBezTo>
                  <a:pt x="3248" y="1150"/>
                  <a:pt x="3277" y="1138"/>
                  <a:pt x="3288" y="1072"/>
                </a:cubicBezTo>
                <a:cubicBezTo>
                  <a:pt x="3297" y="1023"/>
                  <a:pt x="3164" y="1048"/>
                  <a:pt x="3122" y="1038"/>
                </a:cubicBezTo>
                <a:cubicBezTo>
                  <a:pt x="3078" y="1023"/>
                  <a:pt x="3089" y="971"/>
                  <a:pt x="3093" y="934"/>
                </a:cubicBezTo>
                <a:cubicBezTo>
                  <a:pt x="3102" y="865"/>
                  <a:pt x="3037" y="881"/>
                  <a:pt x="3034" y="706"/>
                </a:cubicBezTo>
                <a:cubicBezTo>
                  <a:pt x="3033" y="643"/>
                  <a:pt x="3014" y="613"/>
                  <a:pt x="2986" y="583"/>
                </a:cubicBezTo>
                <a:cubicBezTo>
                  <a:pt x="2948" y="544"/>
                  <a:pt x="2823" y="428"/>
                  <a:pt x="2873" y="379"/>
                </a:cubicBezTo>
                <a:cubicBezTo>
                  <a:pt x="2912" y="395"/>
                  <a:pt x="2914" y="443"/>
                  <a:pt x="2965" y="432"/>
                </a:cubicBezTo>
                <a:cubicBezTo>
                  <a:pt x="3004" y="424"/>
                  <a:pt x="3064" y="428"/>
                  <a:pt x="3079" y="474"/>
                </a:cubicBezTo>
                <a:cubicBezTo>
                  <a:pt x="3092" y="515"/>
                  <a:pt x="3092" y="516"/>
                  <a:pt x="3133" y="513"/>
                </a:cubicBezTo>
                <a:cubicBezTo>
                  <a:pt x="3154" y="514"/>
                  <a:pt x="3267" y="529"/>
                  <a:pt x="3277" y="520"/>
                </a:cubicBezTo>
                <a:cubicBezTo>
                  <a:pt x="3352" y="473"/>
                  <a:pt x="3363" y="565"/>
                  <a:pt x="3420" y="617"/>
                </a:cubicBezTo>
                <a:cubicBezTo>
                  <a:pt x="3467" y="659"/>
                  <a:pt x="3512" y="616"/>
                  <a:pt x="3496" y="561"/>
                </a:cubicBezTo>
                <a:cubicBezTo>
                  <a:pt x="3486" y="525"/>
                  <a:pt x="3486" y="475"/>
                  <a:pt x="3532" y="466"/>
                </a:cubicBezTo>
                <a:cubicBezTo>
                  <a:pt x="3570" y="459"/>
                  <a:pt x="3604" y="413"/>
                  <a:pt x="3640" y="431"/>
                </a:cubicBezTo>
                <a:cubicBezTo>
                  <a:pt x="3694" y="458"/>
                  <a:pt x="3753" y="428"/>
                  <a:pt x="3802" y="404"/>
                </a:cubicBezTo>
                <a:cubicBezTo>
                  <a:pt x="3827" y="392"/>
                  <a:pt x="3892" y="392"/>
                  <a:pt x="3893" y="355"/>
                </a:cubicBezTo>
                <a:cubicBezTo>
                  <a:pt x="3894" y="324"/>
                  <a:pt x="3948" y="331"/>
                  <a:pt x="3966" y="301"/>
                </a:cubicBezTo>
                <a:cubicBezTo>
                  <a:pt x="3970" y="294"/>
                  <a:pt x="4034" y="311"/>
                  <a:pt x="4053" y="297"/>
                </a:cubicBezTo>
                <a:cubicBezTo>
                  <a:pt x="4088" y="272"/>
                  <a:pt x="4108" y="229"/>
                  <a:pt x="4143" y="203"/>
                </a:cubicBezTo>
                <a:cubicBezTo>
                  <a:pt x="4208" y="156"/>
                  <a:pt x="4183" y="96"/>
                  <a:pt x="4145" y="43"/>
                </a:cubicBezTo>
                <a:cubicBezTo>
                  <a:pt x="4211" y="74"/>
                  <a:pt x="4291" y="0"/>
                  <a:pt x="4343" y="48"/>
                </a:cubicBezTo>
                <a:cubicBezTo>
                  <a:pt x="4378" y="79"/>
                  <a:pt x="4384" y="129"/>
                  <a:pt x="4376" y="172"/>
                </a:cubicBezTo>
                <a:cubicBezTo>
                  <a:pt x="4372" y="197"/>
                  <a:pt x="4329" y="260"/>
                  <a:pt x="4337" y="284"/>
                </a:cubicBezTo>
                <a:cubicBezTo>
                  <a:pt x="4341" y="309"/>
                  <a:pt x="4414" y="314"/>
                  <a:pt x="4434" y="322"/>
                </a:cubicBezTo>
                <a:cubicBezTo>
                  <a:pt x="4467" y="337"/>
                  <a:pt x="4452" y="364"/>
                  <a:pt x="4452" y="393"/>
                </a:cubicBezTo>
                <a:cubicBezTo>
                  <a:pt x="4452" y="423"/>
                  <a:pt x="4488" y="459"/>
                  <a:pt x="4502" y="484"/>
                </a:cubicBezTo>
                <a:cubicBezTo>
                  <a:pt x="4519" y="515"/>
                  <a:pt x="4480" y="562"/>
                  <a:pt x="4462" y="588"/>
                </a:cubicBezTo>
                <a:cubicBezTo>
                  <a:pt x="4440" y="620"/>
                  <a:pt x="4419" y="627"/>
                  <a:pt x="4419" y="676"/>
                </a:cubicBezTo>
                <a:cubicBezTo>
                  <a:pt x="4419" y="734"/>
                  <a:pt x="4378" y="784"/>
                  <a:pt x="4367" y="839"/>
                </a:cubicBezTo>
                <a:cubicBezTo>
                  <a:pt x="4351" y="910"/>
                  <a:pt x="4349" y="1024"/>
                  <a:pt x="4398" y="1083"/>
                </a:cubicBezTo>
                <a:cubicBezTo>
                  <a:pt x="4428" y="1120"/>
                  <a:pt x="4441" y="1139"/>
                  <a:pt x="4432" y="1188"/>
                </a:cubicBezTo>
                <a:cubicBezTo>
                  <a:pt x="4427" y="1218"/>
                  <a:pt x="4424" y="1255"/>
                  <a:pt x="4464" y="1252"/>
                </a:cubicBezTo>
                <a:cubicBezTo>
                  <a:pt x="4460" y="1261"/>
                  <a:pt x="4456" y="1271"/>
                  <a:pt x="4452" y="1281"/>
                </a:cubicBezTo>
                <a:cubicBezTo>
                  <a:pt x="4497" y="1286"/>
                  <a:pt x="4556" y="1351"/>
                  <a:pt x="4571" y="1391"/>
                </a:cubicBezTo>
                <a:cubicBezTo>
                  <a:pt x="4580" y="1417"/>
                  <a:pt x="4629" y="1435"/>
                  <a:pt x="4654" y="1435"/>
                </a:cubicBezTo>
                <a:cubicBezTo>
                  <a:pt x="4681" y="1435"/>
                  <a:pt x="4673" y="1461"/>
                  <a:pt x="4693" y="1468"/>
                </a:cubicBezTo>
                <a:cubicBezTo>
                  <a:pt x="4726" y="1480"/>
                  <a:pt x="4809" y="1467"/>
                  <a:pt x="4825" y="1434"/>
                </a:cubicBezTo>
                <a:cubicBezTo>
                  <a:pt x="4825" y="1422"/>
                  <a:pt x="4823" y="1409"/>
                  <a:pt x="4821" y="1397"/>
                </a:cubicBezTo>
                <a:cubicBezTo>
                  <a:pt x="4830" y="1391"/>
                  <a:pt x="4839" y="1387"/>
                  <a:pt x="4850" y="1385"/>
                </a:cubicBezTo>
                <a:cubicBezTo>
                  <a:pt x="4864" y="1371"/>
                  <a:pt x="4877" y="1354"/>
                  <a:pt x="4899" y="1354"/>
                </a:cubicBezTo>
                <a:cubicBezTo>
                  <a:pt x="4969" y="1353"/>
                  <a:pt x="4971" y="1323"/>
                  <a:pt x="5031" y="1303"/>
                </a:cubicBezTo>
                <a:cubicBezTo>
                  <a:pt x="5063" y="1291"/>
                  <a:pt x="5097" y="1303"/>
                  <a:pt x="5124" y="1276"/>
                </a:cubicBezTo>
                <a:cubicBezTo>
                  <a:pt x="5138" y="1261"/>
                  <a:pt x="5148" y="1243"/>
                  <a:pt x="5164" y="1230"/>
                </a:cubicBezTo>
                <a:cubicBezTo>
                  <a:pt x="5262" y="1150"/>
                  <a:pt x="5360" y="1281"/>
                  <a:pt x="5462" y="1216"/>
                </a:cubicBezTo>
                <a:cubicBezTo>
                  <a:pt x="5460" y="1213"/>
                  <a:pt x="5458" y="1210"/>
                  <a:pt x="5456" y="1208"/>
                </a:cubicBezTo>
                <a:cubicBezTo>
                  <a:pt x="5489" y="1219"/>
                  <a:pt x="5655" y="1293"/>
                  <a:pt x="5638" y="1191"/>
                </a:cubicBezTo>
                <a:cubicBezTo>
                  <a:pt x="5626" y="1118"/>
                  <a:pt x="5567" y="1122"/>
                  <a:pt x="5610" y="1055"/>
                </a:cubicBezTo>
                <a:cubicBezTo>
                  <a:pt x="5630" y="1025"/>
                  <a:pt x="5627" y="1006"/>
                  <a:pt x="5670" y="1030"/>
                </a:cubicBezTo>
                <a:cubicBezTo>
                  <a:pt x="5765" y="1082"/>
                  <a:pt x="5893" y="943"/>
                  <a:pt x="5948" y="1013"/>
                </a:cubicBezTo>
                <a:cubicBezTo>
                  <a:pt x="6003" y="1065"/>
                  <a:pt x="6042" y="1074"/>
                  <a:pt x="6049" y="1079"/>
                </a:cubicBezTo>
                <a:cubicBezTo>
                  <a:pt x="6071" y="1094"/>
                  <a:pt x="6176" y="1173"/>
                  <a:pt x="6201" y="1143"/>
                </a:cubicBezTo>
                <a:cubicBezTo>
                  <a:pt x="6214" y="1128"/>
                  <a:pt x="6293" y="1071"/>
                  <a:pt x="6313" y="1078"/>
                </a:cubicBezTo>
                <a:cubicBezTo>
                  <a:pt x="6354" y="1091"/>
                  <a:pt x="6390" y="1109"/>
                  <a:pt x="6433" y="1096"/>
                </a:cubicBezTo>
                <a:cubicBezTo>
                  <a:pt x="6469" y="1084"/>
                  <a:pt x="6486" y="1092"/>
                  <a:pt x="6474" y="1127"/>
                </a:cubicBezTo>
                <a:cubicBezTo>
                  <a:pt x="6509" y="1111"/>
                  <a:pt x="6534" y="1136"/>
                  <a:pt x="6566" y="1128"/>
                </a:cubicBezTo>
                <a:cubicBezTo>
                  <a:pt x="6586" y="1123"/>
                  <a:pt x="6612" y="1095"/>
                  <a:pt x="6627" y="1083"/>
                </a:cubicBezTo>
                <a:cubicBezTo>
                  <a:pt x="6690" y="1032"/>
                  <a:pt x="6720" y="904"/>
                  <a:pt x="6768" y="821"/>
                </a:cubicBezTo>
                <a:cubicBezTo>
                  <a:pt x="6847" y="656"/>
                  <a:pt x="7029" y="474"/>
                  <a:pt x="6978" y="319"/>
                </a:cubicBezTo>
                <a:cubicBezTo>
                  <a:pt x="6997" y="355"/>
                  <a:pt x="7037" y="462"/>
                  <a:pt x="7059" y="486"/>
                </a:cubicBezTo>
                <a:cubicBezTo>
                  <a:pt x="7045" y="447"/>
                  <a:pt x="7013" y="399"/>
                  <a:pt x="7047" y="361"/>
                </a:cubicBezTo>
                <a:cubicBezTo>
                  <a:pt x="7137" y="417"/>
                  <a:pt x="7149" y="506"/>
                  <a:pt x="7139" y="604"/>
                </a:cubicBezTo>
                <a:cubicBezTo>
                  <a:pt x="7144" y="575"/>
                  <a:pt x="7147" y="544"/>
                  <a:pt x="7172" y="524"/>
                </a:cubicBezTo>
                <a:cubicBezTo>
                  <a:pt x="7168" y="653"/>
                  <a:pt x="7182" y="788"/>
                  <a:pt x="7227" y="910"/>
                </a:cubicBezTo>
                <a:cubicBezTo>
                  <a:pt x="7246" y="960"/>
                  <a:pt x="7322" y="1110"/>
                  <a:pt x="7266" y="1156"/>
                </a:cubicBezTo>
                <a:cubicBezTo>
                  <a:pt x="7310" y="1142"/>
                  <a:pt x="7317" y="1189"/>
                  <a:pt x="7331" y="1217"/>
                </a:cubicBezTo>
                <a:cubicBezTo>
                  <a:pt x="7357" y="1272"/>
                  <a:pt x="7420" y="1250"/>
                  <a:pt x="7466" y="1269"/>
                </a:cubicBezTo>
                <a:cubicBezTo>
                  <a:pt x="7571" y="1313"/>
                  <a:pt x="7550" y="1436"/>
                  <a:pt x="7459" y="1477"/>
                </a:cubicBezTo>
                <a:cubicBezTo>
                  <a:pt x="7483" y="1470"/>
                  <a:pt x="7510" y="1475"/>
                  <a:pt x="7528" y="1492"/>
                </a:cubicBezTo>
                <a:cubicBezTo>
                  <a:pt x="7488" y="1532"/>
                  <a:pt x="7419" y="1568"/>
                  <a:pt x="7402" y="1626"/>
                </a:cubicBezTo>
                <a:cubicBezTo>
                  <a:pt x="7394" y="1656"/>
                  <a:pt x="7360" y="1669"/>
                  <a:pt x="7344" y="1694"/>
                </a:cubicBezTo>
                <a:cubicBezTo>
                  <a:pt x="7320" y="1731"/>
                  <a:pt x="7309" y="1772"/>
                  <a:pt x="7279" y="1806"/>
                </a:cubicBezTo>
                <a:cubicBezTo>
                  <a:pt x="7239" y="1852"/>
                  <a:pt x="7187" y="1886"/>
                  <a:pt x="7142" y="1927"/>
                </a:cubicBezTo>
                <a:cubicBezTo>
                  <a:pt x="7087" y="1978"/>
                  <a:pt x="7057" y="2046"/>
                  <a:pt x="7011" y="2104"/>
                </a:cubicBezTo>
                <a:cubicBezTo>
                  <a:pt x="6967" y="2157"/>
                  <a:pt x="6951" y="2198"/>
                  <a:pt x="6957" y="2267"/>
                </a:cubicBezTo>
                <a:cubicBezTo>
                  <a:pt x="6961" y="2306"/>
                  <a:pt x="6889" y="2313"/>
                  <a:pt x="6887" y="2366"/>
                </a:cubicBezTo>
                <a:cubicBezTo>
                  <a:pt x="6884" y="2437"/>
                  <a:pt x="6831" y="2399"/>
                  <a:pt x="6795" y="2398"/>
                </a:cubicBezTo>
                <a:cubicBezTo>
                  <a:pt x="6761" y="2397"/>
                  <a:pt x="6656" y="2448"/>
                  <a:pt x="6643" y="2480"/>
                </a:cubicBezTo>
                <a:cubicBezTo>
                  <a:pt x="6673" y="2474"/>
                  <a:pt x="6833" y="2443"/>
                  <a:pt x="6789" y="2516"/>
                </a:cubicBezTo>
                <a:cubicBezTo>
                  <a:pt x="6819" y="2483"/>
                  <a:pt x="6866" y="2486"/>
                  <a:pt x="6903" y="2464"/>
                </a:cubicBezTo>
                <a:cubicBezTo>
                  <a:pt x="6946" y="2439"/>
                  <a:pt x="6979" y="2412"/>
                  <a:pt x="7025" y="2392"/>
                </a:cubicBezTo>
                <a:cubicBezTo>
                  <a:pt x="7085" y="2366"/>
                  <a:pt x="7174" y="2291"/>
                  <a:pt x="7208" y="2234"/>
                </a:cubicBezTo>
                <a:cubicBezTo>
                  <a:pt x="7238" y="2252"/>
                  <a:pt x="7245" y="2280"/>
                  <a:pt x="7246" y="2311"/>
                </a:cubicBezTo>
                <a:cubicBezTo>
                  <a:pt x="7315" y="2302"/>
                  <a:pt x="7307" y="2349"/>
                  <a:pt x="7347" y="2282"/>
                </a:cubicBezTo>
                <a:cubicBezTo>
                  <a:pt x="7321" y="2275"/>
                  <a:pt x="7271" y="2320"/>
                  <a:pt x="7254" y="2286"/>
                </a:cubicBezTo>
                <a:cubicBezTo>
                  <a:pt x="7238" y="2254"/>
                  <a:pt x="7262" y="2231"/>
                  <a:pt x="7264" y="2202"/>
                </a:cubicBezTo>
                <a:cubicBezTo>
                  <a:pt x="7265" y="2176"/>
                  <a:pt x="7245" y="2163"/>
                  <a:pt x="7255" y="2136"/>
                </a:cubicBezTo>
                <a:cubicBezTo>
                  <a:pt x="7279" y="2143"/>
                  <a:pt x="7302" y="2149"/>
                  <a:pt x="7326" y="2154"/>
                </a:cubicBezTo>
                <a:cubicBezTo>
                  <a:pt x="7260" y="2135"/>
                  <a:pt x="7263" y="2057"/>
                  <a:pt x="7292" y="2008"/>
                </a:cubicBezTo>
                <a:cubicBezTo>
                  <a:pt x="7361" y="1891"/>
                  <a:pt x="7497" y="1988"/>
                  <a:pt x="7653" y="1995"/>
                </a:cubicBezTo>
                <a:cubicBezTo>
                  <a:pt x="7704" y="1997"/>
                  <a:pt x="7668" y="1984"/>
                  <a:pt x="7700" y="1970"/>
                </a:cubicBezTo>
                <a:cubicBezTo>
                  <a:pt x="7773" y="1939"/>
                  <a:pt x="7870" y="1986"/>
                  <a:pt x="7946" y="1991"/>
                </a:cubicBezTo>
                <a:cubicBezTo>
                  <a:pt x="8044" y="1997"/>
                  <a:pt x="7979" y="2092"/>
                  <a:pt x="7968" y="2148"/>
                </a:cubicBezTo>
                <a:cubicBezTo>
                  <a:pt x="7956" y="2208"/>
                  <a:pt x="7945" y="2259"/>
                  <a:pt x="7911" y="2310"/>
                </a:cubicBezTo>
                <a:cubicBezTo>
                  <a:pt x="7875" y="2363"/>
                  <a:pt x="7877" y="2428"/>
                  <a:pt x="7815" y="2460"/>
                </a:cubicBezTo>
                <a:cubicBezTo>
                  <a:pt x="7781" y="2477"/>
                  <a:pt x="7675" y="2521"/>
                  <a:pt x="7659" y="2460"/>
                </a:cubicBezTo>
                <a:cubicBezTo>
                  <a:pt x="7659" y="2498"/>
                  <a:pt x="7629" y="2526"/>
                  <a:pt x="7599" y="2546"/>
                </a:cubicBezTo>
                <a:cubicBezTo>
                  <a:pt x="7592" y="2535"/>
                  <a:pt x="7585" y="2525"/>
                  <a:pt x="7579" y="2513"/>
                </a:cubicBezTo>
                <a:cubicBezTo>
                  <a:pt x="7588" y="2565"/>
                  <a:pt x="7548" y="2542"/>
                  <a:pt x="7520" y="2534"/>
                </a:cubicBezTo>
                <a:cubicBezTo>
                  <a:pt x="7481" y="2523"/>
                  <a:pt x="7428" y="2548"/>
                  <a:pt x="7386" y="2543"/>
                </a:cubicBezTo>
                <a:cubicBezTo>
                  <a:pt x="7433" y="2570"/>
                  <a:pt x="7341" y="2563"/>
                  <a:pt x="7319" y="2540"/>
                </a:cubicBezTo>
                <a:cubicBezTo>
                  <a:pt x="7289" y="2510"/>
                  <a:pt x="7274" y="2468"/>
                  <a:pt x="7252" y="2433"/>
                </a:cubicBezTo>
                <a:cubicBezTo>
                  <a:pt x="7253" y="2396"/>
                  <a:pt x="7258" y="2354"/>
                  <a:pt x="7246" y="2318"/>
                </a:cubicBezTo>
                <a:cubicBezTo>
                  <a:pt x="7245" y="2367"/>
                  <a:pt x="7232" y="2423"/>
                  <a:pt x="7262" y="2459"/>
                </a:cubicBezTo>
                <a:cubicBezTo>
                  <a:pt x="7282" y="2484"/>
                  <a:pt x="7263" y="2552"/>
                  <a:pt x="7296" y="2562"/>
                </a:cubicBezTo>
                <a:cubicBezTo>
                  <a:pt x="7324" y="2570"/>
                  <a:pt x="7373" y="2554"/>
                  <a:pt x="7356" y="2603"/>
                </a:cubicBezTo>
                <a:cubicBezTo>
                  <a:pt x="7422" y="2615"/>
                  <a:pt x="7540" y="2495"/>
                  <a:pt x="7552" y="2632"/>
                </a:cubicBezTo>
                <a:cubicBezTo>
                  <a:pt x="7542" y="2564"/>
                  <a:pt x="7636" y="2596"/>
                  <a:pt x="7653" y="2555"/>
                </a:cubicBezTo>
                <a:cubicBezTo>
                  <a:pt x="7665" y="2522"/>
                  <a:pt x="7700" y="2534"/>
                  <a:pt x="7727" y="2528"/>
                </a:cubicBezTo>
                <a:cubicBezTo>
                  <a:pt x="7692" y="2639"/>
                  <a:pt x="7659" y="2711"/>
                  <a:pt x="7664" y="2825"/>
                </a:cubicBezTo>
                <a:cubicBezTo>
                  <a:pt x="7715" y="2760"/>
                  <a:pt x="7685" y="2619"/>
                  <a:pt x="7769" y="2579"/>
                </a:cubicBezTo>
                <a:cubicBezTo>
                  <a:pt x="7794" y="2568"/>
                  <a:pt x="7809" y="2560"/>
                  <a:pt x="7822" y="2550"/>
                </a:cubicBezTo>
                <a:cubicBezTo>
                  <a:pt x="7787" y="2524"/>
                  <a:pt x="7807" y="2484"/>
                  <a:pt x="7843" y="2472"/>
                </a:cubicBezTo>
                <a:cubicBezTo>
                  <a:pt x="7841" y="2497"/>
                  <a:pt x="7836" y="2521"/>
                  <a:pt x="7827" y="2545"/>
                </a:cubicBezTo>
                <a:cubicBezTo>
                  <a:pt x="7841" y="2533"/>
                  <a:pt x="7851" y="2518"/>
                  <a:pt x="7868" y="2490"/>
                </a:cubicBezTo>
                <a:cubicBezTo>
                  <a:pt x="7923" y="2401"/>
                  <a:pt x="7938" y="2467"/>
                  <a:pt x="7994" y="2502"/>
                </a:cubicBezTo>
                <a:cubicBezTo>
                  <a:pt x="7993" y="2483"/>
                  <a:pt x="7988" y="2465"/>
                  <a:pt x="7979" y="2448"/>
                </a:cubicBezTo>
                <a:cubicBezTo>
                  <a:pt x="8010" y="2446"/>
                  <a:pt x="8041" y="2439"/>
                  <a:pt x="8071" y="2433"/>
                </a:cubicBezTo>
                <a:cubicBezTo>
                  <a:pt x="8040" y="2417"/>
                  <a:pt x="8005" y="2430"/>
                  <a:pt x="7973" y="2436"/>
                </a:cubicBezTo>
                <a:cubicBezTo>
                  <a:pt x="7965" y="2393"/>
                  <a:pt x="7996" y="2391"/>
                  <a:pt x="8020" y="2368"/>
                </a:cubicBezTo>
                <a:cubicBezTo>
                  <a:pt x="8057" y="2332"/>
                  <a:pt x="8017" y="2254"/>
                  <a:pt x="8063" y="2209"/>
                </a:cubicBezTo>
                <a:cubicBezTo>
                  <a:pt x="8116" y="2156"/>
                  <a:pt x="8101" y="2201"/>
                  <a:pt x="8137" y="2187"/>
                </a:cubicBezTo>
                <a:cubicBezTo>
                  <a:pt x="8161" y="2177"/>
                  <a:pt x="8214" y="2114"/>
                  <a:pt x="8220" y="2178"/>
                </a:cubicBezTo>
                <a:cubicBezTo>
                  <a:pt x="8269" y="2130"/>
                  <a:pt x="8272" y="2197"/>
                  <a:pt x="8318" y="2181"/>
                </a:cubicBezTo>
                <a:cubicBezTo>
                  <a:pt x="8298" y="2164"/>
                  <a:pt x="8293" y="2138"/>
                  <a:pt x="8306" y="2116"/>
                </a:cubicBezTo>
                <a:cubicBezTo>
                  <a:pt x="8334" y="2124"/>
                  <a:pt x="8401" y="2140"/>
                  <a:pt x="8386" y="2184"/>
                </a:cubicBezTo>
                <a:cubicBezTo>
                  <a:pt x="8396" y="2178"/>
                  <a:pt x="8406" y="2173"/>
                  <a:pt x="8416" y="2169"/>
                </a:cubicBezTo>
                <a:cubicBezTo>
                  <a:pt x="8420" y="2180"/>
                  <a:pt x="8424" y="2191"/>
                  <a:pt x="8428" y="2202"/>
                </a:cubicBezTo>
                <a:cubicBezTo>
                  <a:pt x="8453" y="2181"/>
                  <a:pt x="8457" y="2181"/>
                  <a:pt x="8457" y="2216"/>
                </a:cubicBezTo>
                <a:cubicBezTo>
                  <a:pt x="8481" y="2208"/>
                  <a:pt x="8494" y="2190"/>
                  <a:pt x="8499" y="2163"/>
                </a:cubicBezTo>
                <a:cubicBezTo>
                  <a:pt x="8493" y="2203"/>
                  <a:pt x="8533" y="2209"/>
                  <a:pt x="8522" y="2246"/>
                </a:cubicBezTo>
                <a:cubicBezTo>
                  <a:pt x="8529" y="2223"/>
                  <a:pt x="8542" y="2207"/>
                  <a:pt x="8567" y="2216"/>
                </a:cubicBezTo>
                <a:cubicBezTo>
                  <a:pt x="8567" y="2242"/>
                  <a:pt x="8548" y="2257"/>
                  <a:pt x="8525" y="2267"/>
                </a:cubicBezTo>
                <a:cubicBezTo>
                  <a:pt x="8572" y="2247"/>
                  <a:pt x="8606" y="2303"/>
                  <a:pt x="8647" y="2264"/>
                </a:cubicBezTo>
                <a:cubicBezTo>
                  <a:pt x="8642" y="2320"/>
                  <a:pt x="8683" y="2287"/>
                  <a:pt x="8695" y="2258"/>
                </a:cubicBezTo>
                <a:cubicBezTo>
                  <a:pt x="8678" y="2325"/>
                  <a:pt x="8735" y="2297"/>
                  <a:pt x="8730" y="2341"/>
                </a:cubicBezTo>
                <a:cubicBezTo>
                  <a:pt x="8746" y="2335"/>
                  <a:pt x="8758" y="2324"/>
                  <a:pt x="8766" y="2309"/>
                </a:cubicBezTo>
                <a:cubicBezTo>
                  <a:pt x="8761" y="2347"/>
                  <a:pt x="8808" y="2333"/>
                  <a:pt x="8816" y="2368"/>
                </a:cubicBezTo>
                <a:cubicBezTo>
                  <a:pt x="8827" y="2358"/>
                  <a:pt x="8836" y="2348"/>
                  <a:pt x="8846" y="2338"/>
                </a:cubicBezTo>
                <a:cubicBezTo>
                  <a:pt x="8848" y="2360"/>
                  <a:pt x="8856" y="2380"/>
                  <a:pt x="8870" y="2398"/>
                </a:cubicBezTo>
                <a:cubicBezTo>
                  <a:pt x="8880" y="2390"/>
                  <a:pt x="8890" y="2382"/>
                  <a:pt x="8899" y="2374"/>
                </a:cubicBezTo>
                <a:cubicBezTo>
                  <a:pt x="8904" y="2403"/>
                  <a:pt x="8916" y="2418"/>
                  <a:pt x="8944" y="2389"/>
                </a:cubicBezTo>
                <a:cubicBezTo>
                  <a:pt x="8922" y="2404"/>
                  <a:pt x="8917" y="2429"/>
                  <a:pt x="8932" y="2451"/>
                </a:cubicBezTo>
                <a:cubicBezTo>
                  <a:pt x="8938" y="2428"/>
                  <a:pt x="8956" y="2410"/>
                  <a:pt x="8980" y="2406"/>
                </a:cubicBezTo>
                <a:cubicBezTo>
                  <a:pt x="8946" y="2436"/>
                  <a:pt x="8958" y="2501"/>
                  <a:pt x="8989" y="2528"/>
                </a:cubicBezTo>
                <a:cubicBezTo>
                  <a:pt x="9002" y="2503"/>
                  <a:pt x="8986" y="2461"/>
                  <a:pt x="9020" y="2448"/>
                </a:cubicBezTo>
                <a:cubicBezTo>
                  <a:pt x="9082" y="2424"/>
                  <a:pt x="9054" y="2468"/>
                  <a:pt x="9084" y="2478"/>
                </a:cubicBezTo>
                <a:cubicBezTo>
                  <a:pt x="9082" y="2453"/>
                  <a:pt x="9097" y="2433"/>
                  <a:pt x="9119" y="2424"/>
                </a:cubicBezTo>
                <a:cubicBezTo>
                  <a:pt x="9109" y="2444"/>
                  <a:pt x="9104" y="2465"/>
                  <a:pt x="9104" y="2487"/>
                </a:cubicBezTo>
                <a:cubicBezTo>
                  <a:pt x="9175" y="2444"/>
                  <a:pt x="9095" y="2571"/>
                  <a:pt x="9170" y="2525"/>
                </a:cubicBezTo>
                <a:cubicBezTo>
                  <a:pt x="9160" y="2535"/>
                  <a:pt x="9150" y="2544"/>
                  <a:pt x="9140" y="2555"/>
                </a:cubicBezTo>
                <a:cubicBezTo>
                  <a:pt x="9164" y="2563"/>
                  <a:pt x="9186" y="2551"/>
                  <a:pt x="9199" y="2531"/>
                </a:cubicBezTo>
                <a:cubicBezTo>
                  <a:pt x="9179" y="2575"/>
                  <a:pt x="9251" y="2551"/>
                  <a:pt x="9220" y="2610"/>
                </a:cubicBezTo>
                <a:cubicBezTo>
                  <a:pt x="9192" y="2663"/>
                  <a:pt x="9205" y="2706"/>
                  <a:pt x="9137" y="2727"/>
                </a:cubicBezTo>
                <a:cubicBezTo>
                  <a:pt x="9162" y="2712"/>
                  <a:pt x="9181" y="2725"/>
                  <a:pt x="9188" y="2751"/>
                </a:cubicBezTo>
                <a:cubicBezTo>
                  <a:pt x="9189" y="2713"/>
                  <a:pt x="9231" y="2655"/>
                  <a:pt x="9266" y="2704"/>
                </a:cubicBezTo>
                <a:cubicBezTo>
                  <a:pt x="9303" y="2756"/>
                  <a:pt x="9238" y="2773"/>
                  <a:pt x="9217" y="2812"/>
                </a:cubicBezTo>
                <a:cubicBezTo>
                  <a:pt x="9200" y="2846"/>
                  <a:pt x="9169" y="2949"/>
                  <a:pt x="9181" y="2986"/>
                </a:cubicBezTo>
                <a:cubicBezTo>
                  <a:pt x="9194" y="3026"/>
                  <a:pt x="9130" y="3059"/>
                  <a:pt x="9158" y="3089"/>
                </a:cubicBezTo>
                <a:cubicBezTo>
                  <a:pt x="9162" y="3033"/>
                  <a:pt x="9229" y="3015"/>
                  <a:pt x="9253" y="2970"/>
                </a:cubicBezTo>
                <a:cubicBezTo>
                  <a:pt x="9277" y="2926"/>
                  <a:pt x="9261" y="2851"/>
                  <a:pt x="9287" y="2814"/>
                </a:cubicBezTo>
                <a:cubicBezTo>
                  <a:pt x="9300" y="2795"/>
                  <a:pt x="9360" y="2752"/>
                  <a:pt x="9379" y="2785"/>
                </a:cubicBezTo>
                <a:cubicBezTo>
                  <a:pt x="9411" y="2838"/>
                  <a:pt x="9310" y="2867"/>
                  <a:pt x="9303" y="2911"/>
                </a:cubicBezTo>
                <a:cubicBezTo>
                  <a:pt x="9333" y="2892"/>
                  <a:pt x="9343" y="2899"/>
                  <a:pt x="9333" y="2932"/>
                </a:cubicBezTo>
                <a:cubicBezTo>
                  <a:pt x="9368" y="2915"/>
                  <a:pt x="9416" y="2780"/>
                  <a:pt x="9434" y="2849"/>
                </a:cubicBezTo>
                <a:cubicBezTo>
                  <a:pt x="9437" y="2801"/>
                  <a:pt x="9529" y="2775"/>
                  <a:pt x="9565" y="2796"/>
                </a:cubicBezTo>
                <a:cubicBezTo>
                  <a:pt x="9561" y="2702"/>
                  <a:pt x="9755" y="2806"/>
                  <a:pt x="9789" y="2826"/>
                </a:cubicBezTo>
                <a:cubicBezTo>
                  <a:pt x="9814" y="2840"/>
                  <a:pt x="9948" y="2894"/>
                  <a:pt x="9950" y="2920"/>
                </a:cubicBezTo>
                <a:cubicBezTo>
                  <a:pt x="9980" y="2901"/>
                  <a:pt x="10057" y="2949"/>
                  <a:pt x="10043" y="2888"/>
                </a:cubicBezTo>
                <a:cubicBezTo>
                  <a:pt x="10082" y="2896"/>
                  <a:pt x="10108" y="2925"/>
                  <a:pt x="10143" y="2941"/>
                </a:cubicBezTo>
                <a:cubicBezTo>
                  <a:pt x="10184" y="2959"/>
                  <a:pt x="10228" y="2956"/>
                  <a:pt x="10262" y="2989"/>
                </a:cubicBezTo>
                <a:cubicBezTo>
                  <a:pt x="10262" y="2931"/>
                  <a:pt x="10297" y="2938"/>
                  <a:pt x="10341" y="2936"/>
                </a:cubicBezTo>
                <a:cubicBezTo>
                  <a:pt x="10430" y="2933"/>
                  <a:pt x="10509" y="2897"/>
                  <a:pt x="10599" y="2916"/>
                </a:cubicBezTo>
                <a:cubicBezTo>
                  <a:pt x="10765" y="2952"/>
                  <a:pt x="10919" y="3093"/>
                  <a:pt x="11048" y="3195"/>
                </a:cubicBezTo>
                <a:cubicBezTo>
                  <a:pt x="11091" y="3229"/>
                  <a:pt x="11140" y="3234"/>
                  <a:pt x="11176" y="3277"/>
                </a:cubicBezTo>
                <a:cubicBezTo>
                  <a:pt x="11210" y="3318"/>
                  <a:pt x="11237" y="3363"/>
                  <a:pt x="11269" y="3405"/>
                </a:cubicBezTo>
                <a:cubicBezTo>
                  <a:pt x="11305" y="3452"/>
                  <a:pt x="11354" y="3473"/>
                  <a:pt x="11388" y="3519"/>
                </a:cubicBezTo>
                <a:cubicBezTo>
                  <a:pt x="11423" y="3569"/>
                  <a:pt x="11489" y="3574"/>
                  <a:pt x="11529" y="3626"/>
                </a:cubicBezTo>
                <a:cubicBezTo>
                  <a:pt x="11568" y="3677"/>
                  <a:pt x="11626" y="3656"/>
                  <a:pt x="11671" y="3700"/>
                </a:cubicBezTo>
                <a:cubicBezTo>
                  <a:pt x="11723" y="3752"/>
                  <a:pt x="11814" y="3731"/>
                  <a:pt x="11878" y="3723"/>
                </a:cubicBezTo>
                <a:cubicBezTo>
                  <a:pt x="12026" y="3705"/>
                  <a:pt x="12134" y="3760"/>
                  <a:pt x="12177" y="3906"/>
                </a:cubicBezTo>
                <a:cubicBezTo>
                  <a:pt x="12194" y="3962"/>
                  <a:pt x="12218" y="4018"/>
                  <a:pt x="12219" y="4078"/>
                </a:cubicBezTo>
                <a:cubicBezTo>
                  <a:pt x="12220" y="4096"/>
                  <a:pt x="12204" y="4127"/>
                  <a:pt x="12218" y="4133"/>
                </a:cubicBezTo>
                <a:cubicBezTo>
                  <a:pt x="12257" y="4153"/>
                  <a:pt x="12326" y="4376"/>
                  <a:pt x="12287" y="4452"/>
                </a:cubicBezTo>
                <a:cubicBezTo>
                  <a:pt x="12297" y="4437"/>
                  <a:pt x="12305" y="4423"/>
                  <a:pt x="12314" y="4407"/>
                </a:cubicBezTo>
                <a:cubicBezTo>
                  <a:pt x="12307" y="4475"/>
                  <a:pt x="12356" y="4556"/>
                  <a:pt x="12287" y="4606"/>
                </a:cubicBezTo>
                <a:cubicBezTo>
                  <a:pt x="12298" y="4609"/>
                  <a:pt x="12309" y="4612"/>
                  <a:pt x="12320" y="4615"/>
                </a:cubicBezTo>
                <a:cubicBezTo>
                  <a:pt x="12292" y="4671"/>
                  <a:pt x="12336" y="4738"/>
                  <a:pt x="12302" y="4789"/>
                </a:cubicBezTo>
                <a:cubicBezTo>
                  <a:pt x="12267" y="4841"/>
                  <a:pt x="12293" y="4912"/>
                  <a:pt x="12266" y="4967"/>
                </a:cubicBezTo>
                <a:cubicBezTo>
                  <a:pt x="12234" y="5031"/>
                  <a:pt x="12222" y="5103"/>
                  <a:pt x="12193" y="5168"/>
                </a:cubicBezTo>
                <a:cubicBezTo>
                  <a:pt x="12160" y="5239"/>
                  <a:pt x="12089" y="5286"/>
                  <a:pt x="12062" y="5360"/>
                </a:cubicBezTo>
                <a:cubicBezTo>
                  <a:pt x="12051" y="5353"/>
                  <a:pt x="12041" y="5345"/>
                  <a:pt x="12032" y="5337"/>
                </a:cubicBezTo>
                <a:cubicBezTo>
                  <a:pt x="12034" y="5367"/>
                  <a:pt x="12025" y="5404"/>
                  <a:pt x="11996" y="5355"/>
                </a:cubicBezTo>
                <a:cubicBezTo>
                  <a:pt x="12001" y="5374"/>
                  <a:pt x="12013" y="5383"/>
                  <a:pt x="12032" y="5384"/>
                </a:cubicBezTo>
                <a:cubicBezTo>
                  <a:pt x="11877" y="5690"/>
                  <a:pt x="11827" y="5645"/>
                  <a:pt x="11754" y="5709"/>
                </a:cubicBezTo>
                <a:cubicBezTo>
                  <a:pt x="11723" y="5737"/>
                  <a:pt x="11698" y="5773"/>
                  <a:pt x="11661" y="5794"/>
                </a:cubicBezTo>
                <a:cubicBezTo>
                  <a:pt x="11667" y="5768"/>
                  <a:pt x="11651" y="5751"/>
                  <a:pt x="11628" y="5743"/>
                </a:cubicBezTo>
                <a:cubicBezTo>
                  <a:pt x="11625" y="5771"/>
                  <a:pt x="11660" y="5780"/>
                  <a:pt x="11655" y="5806"/>
                </a:cubicBezTo>
                <a:cubicBezTo>
                  <a:pt x="11648" y="5839"/>
                  <a:pt x="11619" y="5883"/>
                  <a:pt x="11587" y="5842"/>
                </a:cubicBezTo>
                <a:cubicBezTo>
                  <a:pt x="11603" y="5863"/>
                  <a:pt x="11641" y="5883"/>
                  <a:pt x="11618" y="5915"/>
                </a:cubicBezTo>
                <a:cubicBezTo>
                  <a:pt x="11605" y="5934"/>
                  <a:pt x="11549" y="5996"/>
                  <a:pt x="11571" y="5927"/>
                </a:cubicBezTo>
                <a:cubicBezTo>
                  <a:pt x="11553" y="5957"/>
                  <a:pt x="11557" y="5994"/>
                  <a:pt x="11530" y="6020"/>
                </a:cubicBezTo>
                <a:cubicBezTo>
                  <a:pt x="11542" y="6016"/>
                  <a:pt x="11554" y="6012"/>
                  <a:pt x="11566" y="6008"/>
                </a:cubicBezTo>
                <a:cubicBezTo>
                  <a:pt x="11500" y="6101"/>
                  <a:pt x="11396" y="6571"/>
                  <a:pt x="11227" y="6542"/>
                </a:cubicBezTo>
                <a:cubicBezTo>
                  <a:pt x="11258" y="6471"/>
                  <a:pt x="11186" y="6458"/>
                  <a:pt x="11165" y="6402"/>
                </a:cubicBezTo>
                <a:cubicBezTo>
                  <a:pt x="11163" y="6435"/>
                  <a:pt x="11128" y="6525"/>
                  <a:pt x="11100" y="6456"/>
                </a:cubicBezTo>
                <a:cubicBezTo>
                  <a:pt x="11108" y="6485"/>
                  <a:pt x="11153" y="6497"/>
                  <a:pt x="11152" y="6528"/>
                </a:cubicBezTo>
                <a:cubicBezTo>
                  <a:pt x="11149" y="6583"/>
                  <a:pt x="11080" y="6622"/>
                  <a:pt x="11100" y="6682"/>
                </a:cubicBezTo>
                <a:cubicBezTo>
                  <a:pt x="11052" y="6649"/>
                  <a:pt x="11062" y="6731"/>
                  <a:pt x="11061" y="6765"/>
                </a:cubicBezTo>
                <a:cubicBezTo>
                  <a:pt x="11064" y="6749"/>
                  <a:pt x="11069" y="6735"/>
                  <a:pt x="11076" y="6720"/>
                </a:cubicBezTo>
                <a:cubicBezTo>
                  <a:pt x="11092" y="6762"/>
                  <a:pt x="11092" y="6798"/>
                  <a:pt x="11091" y="6842"/>
                </a:cubicBezTo>
                <a:cubicBezTo>
                  <a:pt x="11079" y="6833"/>
                  <a:pt x="11068" y="6823"/>
                  <a:pt x="11058" y="6812"/>
                </a:cubicBezTo>
                <a:cubicBezTo>
                  <a:pt x="11084" y="6834"/>
                  <a:pt x="11107" y="6905"/>
                  <a:pt x="11097" y="6937"/>
                </a:cubicBezTo>
                <a:cubicBezTo>
                  <a:pt x="11105" y="6916"/>
                  <a:pt x="11113" y="6895"/>
                  <a:pt x="11120" y="6874"/>
                </a:cubicBezTo>
                <a:cubicBezTo>
                  <a:pt x="11124" y="6999"/>
                  <a:pt x="11085" y="7113"/>
                  <a:pt x="11103" y="7239"/>
                </a:cubicBezTo>
                <a:cubicBezTo>
                  <a:pt x="11118" y="7348"/>
                  <a:pt x="11165" y="7462"/>
                  <a:pt x="11171" y="7570"/>
                </a:cubicBezTo>
                <a:cubicBezTo>
                  <a:pt x="11180" y="7763"/>
                  <a:pt x="11059" y="7942"/>
                  <a:pt x="11113" y="8139"/>
                </a:cubicBezTo>
                <a:cubicBezTo>
                  <a:pt x="11143" y="8250"/>
                  <a:pt x="11073" y="8263"/>
                  <a:pt x="11026" y="8346"/>
                </a:cubicBezTo>
                <a:cubicBezTo>
                  <a:pt x="10882" y="8599"/>
                  <a:pt x="11086" y="8873"/>
                  <a:pt x="10941" y="8937"/>
                </a:cubicBezTo>
                <a:cubicBezTo>
                  <a:pt x="10856" y="8974"/>
                  <a:pt x="10925" y="9141"/>
                  <a:pt x="10823" y="9155"/>
                </a:cubicBezTo>
                <a:cubicBezTo>
                  <a:pt x="10895" y="9218"/>
                  <a:pt x="10773" y="9298"/>
                  <a:pt x="10732" y="9337"/>
                </a:cubicBezTo>
                <a:cubicBezTo>
                  <a:pt x="10697" y="9371"/>
                  <a:pt x="10707" y="9396"/>
                  <a:pt x="10695" y="9441"/>
                </a:cubicBezTo>
                <a:cubicBezTo>
                  <a:pt x="10677" y="9508"/>
                  <a:pt x="10646" y="9567"/>
                  <a:pt x="10657" y="9638"/>
                </a:cubicBezTo>
                <a:cubicBezTo>
                  <a:pt x="10663" y="9675"/>
                  <a:pt x="10689" y="9733"/>
                  <a:pt x="10662" y="9766"/>
                </a:cubicBezTo>
                <a:cubicBezTo>
                  <a:pt x="10599" y="9842"/>
                  <a:pt x="10454" y="9816"/>
                  <a:pt x="10393" y="9962"/>
                </a:cubicBezTo>
                <a:cubicBezTo>
                  <a:pt x="10381" y="9990"/>
                  <a:pt x="10395" y="10015"/>
                  <a:pt x="10403" y="10041"/>
                </a:cubicBezTo>
                <a:cubicBezTo>
                  <a:pt x="10411" y="10067"/>
                  <a:pt x="10377" y="10081"/>
                  <a:pt x="10390" y="10111"/>
                </a:cubicBezTo>
                <a:cubicBezTo>
                  <a:pt x="10324" y="10037"/>
                  <a:pt x="10127" y="10135"/>
                  <a:pt x="10075" y="10105"/>
                </a:cubicBezTo>
                <a:cubicBezTo>
                  <a:pt x="10032" y="10080"/>
                  <a:pt x="10063" y="10038"/>
                  <a:pt x="10061" y="10001"/>
                </a:cubicBezTo>
                <a:cubicBezTo>
                  <a:pt x="9965" y="10012"/>
                  <a:pt x="10043" y="10052"/>
                  <a:pt x="10031" y="10100"/>
                </a:cubicBezTo>
                <a:cubicBezTo>
                  <a:pt x="10018" y="10147"/>
                  <a:pt x="9827" y="10129"/>
                  <a:pt x="9784" y="10152"/>
                </a:cubicBezTo>
                <a:cubicBezTo>
                  <a:pt x="9813" y="10121"/>
                  <a:pt x="9864" y="10135"/>
                  <a:pt x="9900" y="10122"/>
                </a:cubicBezTo>
                <a:cubicBezTo>
                  <a:pt x="9861" y="10088"/>
                  <a:pt x="9817" y="10069"/>
                  <a:pt x="9769" y="10098"/>
                </a:cubicBezTo>
                <a:cubicBezTo>
                  <a:pt x="9726" y="10124"/>
                  <a:pt x="9707" y="10103"/>
                  <a:pt x="9662" y="10108"/>
                </a:cubicBezTo>
                <a:cubicBezTo>
                  <a:pt x="9630" y="10112"/>
                  <a:pt x="9576" y="10116"/>
                  <a:pt x="9565" y="10154"/>
                </a:cubicBezTo>
                <a:cubicBezTo>
                  <a:pt x="9554" y="10190"/>
                  <a:pt x="9609" y="10205"/>
                  <a:pt x="9630" y="10221"/>
                </a:cubicBezTo>
                <a:cubicBezTo>
                  <a:pt x="9583" y="10259"/>
                  <a:pt x="9521" y="10219"/>
                  <a:pt x="9490" y="10264"/>
                </a:cubicBezTo>
                <a:cubicBezTo>
                  <a:pt x="9464" y="10303"/>
                  <a:pt x="9421" y="10307"/>
                  <a:pt x="9385" y="10333"/>
                </a:cubicBezTo>
                <a:cubicBezTo>
                  <a:pt x="9353" y="10355"/>
                  <a:pt x="9392" y="10390"/>
                  <a:pt x="9360" y="10411"/>
                </a:cubicBezTo>
                <a:cubicBezTo>
                  <a:pt x="9315" y="10440"/>
                  <a:pt x="9239" y="10357"/>
                  <a:pt x="9176" y="10411"/>
                </a:cubicBezTo>
                <a:cubicBezTo>
                  <a:pt x="9169" y="10416"/>
                  <a:pt x="9125" y="10497"/>
                  <a:pt x="9109" y="10477"/>
                </a:cubicBezTo>
                <a:cubicBezTo>
                  <a:pt x="9095" y="10460"/>
                  <a:pt x="9106" y="10434"/>
                  <a:pt x="9072" y="10440"/>
                </a:cubicBezTo>
                <a:cubicBezTo>
                  <a:pt x="9090" y="10494"/>
                  <a:pt x="9020" y="10501"/>
                  <a:pt x="8981" y="10526"/>
                </a:cubicBezTo>
                <a:cubicBezTo>
                  <a:pt x="8934" y="10558"/>
                  <a:pt x="8912" y="10603"/>
                  <a:pt x="8874" y="10644"/>
                </a:cubicBezTo>
                <a:cubicBezTo>
                  <a:pt x="8833" y="10688"/>
                  <a:pt x="8770" y="10701"/>
                  <a:pt x="8726" y="10741"/>
                </a:cubicBezTo>
                <a:cubicBezTo>
                  <a:pt x="8688" y="10775"/>
                  <a:pt x="8666" y="10827"/>
                  <a:pt x="8623" y="10856"/>
                </a:cubicBezTo>
                <a:cubicBezTo>
                  <a:pt x="8633" y="10862"/>
                  <a:pt x="8643" y="10868"/>
                  <a:pt x="8653" y="10874"/>
                </a:cubicBezTo>
                <a:cubicBezTo>
                  <a:pt x="8620" y="10908"/>
                  <a:pt x="8587" y="10948"/>
                  <a:pt x="8567" y="10993"/>
                </a:cubicBezTo>
                <a:cubicBezTo>
                  <a:pt x="8564" y="10970"/>
                  <a:pt x="8570" y="10950"/>
                  <a:pt x="8585" y="10933"/>
                </a:cubicBezTo>
                <a:cubicBezTo>
                  <a:pt x="8554" y="10946"/>
                  <a:pt x="8522" y="10938"/>
                  <a:pt x="8493" y="10924"/>
                </a:cubicBezTo>
                <a:cubicBezTo>
                  <a:pt x="8506" y="10986"/>
                  <a:pt x="8472" y="11021"/>
                  <a:pt x="8413" y="10971"/>
                </a:cubicBezTo>
                <a:cubicBezTo>
                  <a:pt x="8412" y="11007"/>
                  <a:pt x="8496" y="11044"/>
                  <a:pt x="8528" y="11040"/>
                </a:cubicBezTo>
                <a:cubicBezTo>
                  <a:pt x="8506" y="11061"/>
                  <a:pt x="8498" y="11088"/>
                  <a:pt x="8493" y="11117"/>
                </a:cubicBezTo>
                <a:cubicBezTo>
                  <a:pt x="8488" y="11140"/>
                  <a:pt x="8442" y="11133"/>
                  <a:pt x="8428" y="11144"/>
                </a:cubicBezTo>
                <a:cubicBezTo>
                  <a:pt x="8447" y="11143"/>
                  <a:pt x="8467" y="11144"/>
                  <a:pt x="8487" y="11147"/>
                </a:cubicBezTo>
                <a:cubicBezTo>
                  <a:pt x="8478" y="11175"/>
                  <a:pt x="8490" y="11204"/>
                  <a:pt x="8481" y="11232"/>
                </a:cubicBezTo>
                <a:cubicBezTo>
                  <a:pt x="8472" y="11264"/>
                  <a:pt x="8437" y="11270"/>
                  <a:pt x="8428" y="11233"/>
                </a:cubicBezTo>
                <a:cubicBezTo>
                  <a:pt x="8439" y="11257"/>
                  <a:pt x="8434" y="11290"/>
                  <a:pt x="8461" y="11302"/>
                </a:cubicBezTo>
                <a:cubicBezTo>
                  <a:pt x="8496" y="11317"/>
                  <a:pt x="8475" y="11392"/>
                  <a:pt x="8484" y="11420"/>
                </a:cubicBezTo>
                <a:cubicBezTo>
                  <a:pt x="8497" y="11466"/>
                  <a:pt x="8553" y="11532"/>
                  <a:pt x="8528" y="11589"/>
                </a:cubicBezTo>
                <a:cubicBezTo>
                  <a:pt x="8572" y="11579"/>
                  <a:pt x="8567" y="11630"/>
                  <a:pt x="8531" y="11637"/>
                </a:cubicBezTo>
                <a:cubicBezTo>
                  <a:pt x="8571" y="11667"/>
                  <a:pt x="8540" y="11793"/>
                  <a:pt x="8571" y="11846"/>
                </a:cubicBezTo>
                <a:cubicBezTo>
                  <a:pt x="8601" y="11895"/>
                  <a:pt x="8549" y="12017"/>
                  <a:pt x="8546" y="12067"/>
                </a:cubicBezTo>
                <a:cubicBezTo>
                  <a:pt x="8531" y="12056"/>
                  <a:pt x="8518" y="12042"/>
                  <a:pt x="8508" y="12025"/>
                </a:cubicBezTo>
                <a:cubicBezTo>
                  <a:pt x="8518" y="12051"/>
                  <a:pt x="8517" y="12081"/>
                  <a:pt x="8549" y="12091"/>
                </a:cubicBezTo>
                <a:cubicBezTo>
                  <a:pt x="8484" y="12183"/>
                  <a:pt x="8421" y="12151"/>
                  <a:pt x="8316" y="12347"/>
                </a:cubicBezTo>
                <a:cubicBezTo>
                  <a:pt x="8183" y="12597"/>
                  <a:pt x="8262" y="12746"/>
                  <a:pt x="8020" y="13104"/>
                </a:cubicBezTo>
                <a:cubicBezTo>
                  <a:pt x="7948" y="13210"/>
                  <a:pt x="7843" y="13286"/>
                  <a:pt x="7760" y="13382"/>
                </a:cubicBezTo>
                <a:cubicBezTo>
                  <a:pt x="7774" y="13344"/>
                  <a:pt x="7753" y="13297"/>
                  <a:pt x="7745" y="13260"/>
                </a:cubicBezTo>
                <a:cubicBezTo>
                  <a:pt x="7876" y="13296"/>
                  <a:pt x="7865" y="13189"/>
                  <a:pt x="7929" y="13153"/>
                </a:cubicBezTo>
                <a:cubicBezTo>
                  <a:pt x="7972" y="13129"/>
                  <a:pt x="7979" y="13109"/>
                  <a:pt x="7979" y="13059"/>
                </a:cubicBezTo>
                <a:cubicBezTo>
                  <a:pt x="7979" y="13027"/>
                  <a:pt x="7985" y="12971"/>
                  <a:pt x="8024" y="13017"/>
                </a:cubicBezTo>
                <a:cubicBezTo>
                  <a:pt x="7997" y="12930"/>
                  <a:pt x="8098" y="12939"/>
                  <a:pt x="8082" y="12827"/>
                </a:cubicBezTo>
                <a:cubicBezTo>
                  <a:pt x="8078" y="12802"/>
                  <a:pt x="8052" y="12719"/>
                  <a:pt x="8107" y="12770"/>
                </a:cubicBezTo>
                <a:cubicBezTo>
                  <a:pt x="8108" y="12758"/>
                  <a:pt x="8090" y="12678"/>
                  <a:pt x="8070" y="12685"/>
                </a:cubicBezTo>
                <a:cubicBezTo>
                  <a:pt x="8057" y="12689"/>
                  <a:pt x="7986" y="12743"/>
                  <a:pt x="7985" y="12759"/>
                </a:cubicBezTo>
                <a:cubicBezTo>
                  <a:pt x="7966" y="12737"/>
                  <a:pt x="7954" y="12710"/>
                  <a:pt x="7925" y="12700"/>
                </a:cubicBezTo>
                <a:cubicBezTo>
                  <a:pt x="7891" y="12688"/>
                  <a:pt x="7898" y="12639"/>
                  <a:pt x="7866" y="12622"/>
                </a:cubicBezTo>
                <a:cubicBezTo>
                  <a:pt x="7864" y="12704"/>
                  <a:pt x="7902" y="12700"/>
                  <a:pt x="7934" y="12759"/>
                </a:cubicBezTo>
                <a:cubicBezTo>
                  <a:pt x="7866" y="12776"/>
                  <a:pt x="7916" y="12854"/>
                  <a:pt x="7911" y="12898"/>
                </a:cubicBezTo>
                <a:cubicBezTo>
                  <a:pt x="7906" y="12877"/>
                  <a:pt x="7897" y="12857"/>
                  <a:pt x="7884" y="12839"/>
                </a:cubicBezTo>
                <a:cubicBezTo>
                  <a:pt x="7874" y="12867"/>
                  <a:pt x="7901" y="12903"/>
                  <a:pt x="7887" y="12927"/>
                </a:cubicBezTo>
                <a:cubicBezTo>
                  <a:pt x="7881" y="12937"/>
                  <a:pt x="7859" y="12935"/>
                  <a:pt x="7862" y="12951"/>
                </a:cubicBezTo>
                <a:cubicBezTo>
                  <a:pt x="7875" y="13019"/>
                  <a:pt x="7817" y="13055"/>
                  <a:pt x="7769" y="13082"/>
                </a:cubicBezTo>
                <a:cubicBezTo>
                  <a:pt x="7731" y="13104"/>
                  <a:pt x="7746" y="13151"/>
                  <a:pt x="7736" y="13187"/>
                </a:cubicBezTo>
                <a:cubicBezTo>
                  <a:pt x="7726" y="13216"/>
                  <a:pt x="7651" y="13289"/>
                  <a:pt x="7724" y="13296"/>
                </a:cubicBezTo>
                <a:cubicBezTo>
                  <a:pt x="7685" y="13320"/>
                  <a:pt x="7713" y="13373"/>
                  <a:pt x="7750" y="13344"/>
                </a:cubicBezTo>
                <a:cubicBezTo>
                  <a:pt x="7757" y="13381"/>
                  <a:pt x="7729" y="13417"/>
                  <a:pt x="7713" y="13448"/>
                </a:cubicBezTo>
                <a:cubicBezTo>
                  <a:pt x="7688" y="13501"/>
                  <a:pt x="7690" y="13564"/>
                  <a:pt x="7682" y="13620"/>
                </a:cubicBezTo>
                <a:cubicBezTo>
                  <a:pt x="7667" y="13731"/>
                  <a:pt x="7599" y="13797"/>
                  <a:pt x="7542" y="13886"/>
                </a:cubicBezTo>
                <a:cubicBezTo>
                  <a:pt x="7436" y="14051"/>
                  <a:pt x="7371" y="13761"/>
                  <a:pt x="7418" y="13688"/>
                </a:cubicBezTo>
                <a:cubicBezTo>
                  <a:pt x="7472" y="13604"/>
                  <a:pt x="7519" y="13577"/>
                  <a:pt x="7403" y="13522"/>
                </a:cubicBezTo>
                <a:cubicBezTo>
                  <a:pt x="7318" y="13475"/>
                  <a:pt x="7294" y="13397"/>
                  <a:pt x="7223" y="13334"/>
                </a:cubicBezTo>
                <a:cubicBezTo>
                  <a:pt x="7182" y="13299"/>
                  <a:pt x="7128" y="13295"/>
                  <a:pt x="7084" y="13266"/>
                </a:cubicBezTo>
                <a:cubicBezTo>
                  <a:pt x="7053" y="13246"/>
                  <a:pt x="7025" y="13207"/>
                  <a:pt x="7000" y="13181"/>
                </a:cubicBezTo>
                <a:cubicBezTo>
                  <a:pt x="6962" y="13142"/>
                  <a:pt x="6920" y="13142"/>
                  <a:pt x="6877" y="13116"/>
                </a:cubicBezTo>
                <a:cubicBezTo>
                  <a:pt x="6844" y="13095"/>
                  <a:pt x="6838" y="13064"/>
                  <a:pt x="6798" y="13079"/>
                </a:cubicBezTo>
                <a:cubicBezTo>
                  <a:pt x="6755" y="13094"/>
                  <a:pt x="6653" y="12929"/>
                  <a:pt x="6602" y="12916"/>
                </a:cubicBezTo>
                <a:cubicBezTo>
                  <a:pt x="6626" y="12960"/>
                  <a:pt x="6545" y="13003"/>
                  <a:pt x="6516" y="12994"/>
                </a:cubicBezTo>
                <a:cubicBezTo>
                  <a:pt x="6461" y="12970"/>
                  <a:pt x="6565" y="12911"/>
                  <a:pt x="6372" y="12787"/>
                </a:cubicBezTo>
                <a:cubicBezTo>
                  <a:pt x="6280" y="12728"/>
                  <a:pt x="6179" y="12576"/>
                  <a:pt x="6113" y="12674"/>
                </a:cubicBezTo>
                <a:cubicBezTo>
                  <a:pt x="6077" y="12726"/>
                  <a:pt x="5998" y="12730"/>
                  <a:pt x="5958" y="12679"/>
                </a:cubicBezTo>
                <a:cubicBezTo>
                  <a:pt x="6056" y="12649"/>
                  <a:pt x="6003" y="12558"/>
                  <a:pt x="6072" y="12530"/>
                </a:cubicBezTo>
                <a:cubicBezTo>
                  <a:pt x="6172" y="12490"/>
                  <a:pt x="6186" y="12334"/>
                  <a:pt x="6240" y="12258"/>
                </a:cubicBezTo>
                <a:cubicBezTo>
                  <a:pt x="6269" y="12216"/>
                  <a:pt x="6372" y="12001"/>
                  <a:pt x="6428" y="12043"/>
                </a:cubicBezTo>
                <a:cubicBezTo>
                  <a:pt x="6430" y="12044"/>
                  <a:pt x="6431" y="12045"/>
                  <a:pt x="6432" y="12046"/>
                </a:cubicBezTo>
                <a:cubicBezTo>
                  <a:pt x="6444" y="12022"/>
                  <a:pt x="6435" y="12001"/>
                  <a:pt x="6409" y="11993"/>
                </a:cubicBezTo>
                <a:cubicBezTo>
                  <a:pt x="6433" y="11963"/>
                  <a:pt x="6467" y="11944"/>
                  <a:pt x="6494" y="11917"/>
                </a:cubicBezTo>
                <a:cubicBezTo>
                  <a:pt x="6513" y="11899"/>
                  <a:pt x="6517" y="11869"/>
                  <a:pt x="6538" y="11856"/>
                </a:cubicBezTo>
                <a:cubicBezTo>
                  <a:pt x="6575" y="11832"/>
                  <a:pt x="6635" y="11827"/>
                  <a:pt x="6640" y="11773"/>
                </a:cubicBezTo>
                <a:cubicBezTo>
                  <a:pt x="6643" y="11737"/>
                  <a:pt x="6731" y="11706"/>
                  <a:pt x="6758" y="11695"/>
                </a:cubicBezTo>
                <a:cubicBezTo>
                  <a:pt x="6846" y="11660"/>
                  <a:pt x="6886" y="11585"/>
                  <a:pt x="6934" y="11604"/>
                </a:cubicBezTo>
                <a:lnTo>
                  <a:pt x="6934" y="11604"/>
                </a:lnTo>
                <a:lnTo>
                  <a:pt x="6934" y="11604"/>
                </a:lnTo>
                <a:cubicBezTo>
                  <a:pt x="6959" y="11448"/>
                  <a:pt x="6944" y="11532"/>
                  <a:pt x="6940" y="11399"/>
                </a:cubicBezTo>
                <a:cubicBezTo>
                  <a:pt x="6938" y="11304"/>
                  <a:pt x="6898" y="11067"/>
                  <a:pt x="6799" y="11031"/>
                </a:cubicBezTo>
                <a:cubicBezTo>
                  <a:pt x="6761" y="11018"/>
                  <a:pt x="6690" y="11014"/>
                  <a:pt x="6682" y="11067"/>
                </a:cubicBezTo>
                <a:cubicBezTo>
                  <a:pt x="6670" y="11059"/>
                  <a:pt x="6619" y="11025"/>
                  <a:pt x="6618" y="11058"/>
                </a:cubicBezTo>
                <a:cubicBezTo>
                  <a:pt x="6611" y="11022"/>
                  <a:pt x="6602" y="10966"/>
                  <a:pt x="6628" y="10844"/>
                </a:cubicBezTo>
                <a:cubicBezTo>
                  <a:pt x="6635" y="10799"/>
                  <a:pt x="6662" y="10717"/>
                  <a:pt x="6651" y="10669"/>
                </a:cubicBezTo>
                <a:cubicBezTo>
                  <a:pt x="6638" y="10630"/>
                  <a:pt x="6676" y="10602"/>
                  <a:pt x="6654" y="10553"/>
                </a:cubicBezTo>
                <a:cubicBezTo>
                  <a:pt x="6642" y="10529"/>
                  <a:pt x="6644" y="10507"/>
                  <a:pt x="6667" y="10491"/>
                </a:cubicBezTo>
                <a:cubicBezTo>
                  <a:pt x="6630" y="10465"/>
                  <a:pt x="6591" y="10403"/>
                  <a:pt x="6539" y="10413"/>
                </a:cubicBezTo>
                <a:cubicBezTo>
                  <a:pt x="6446" y="10431"/>
                  <a:pt x="6294" y="10613"/>
                  <a:pt x="6252" y="10251"/>
                </a:cubicBezTo>
                <a:cubicBezTo>
                  <a:pt x="6245" y="10184"/>
                  <a:pt x="6184" y="10148"/>
                  <a:pt x="6176" y="10080"/>
                </a:cubicBezTo>
                <a:cubicBezTo>
                  <a:pt x="6170" y="10028"/>
                  <a:pt x="6138" y="9989"/>
                  <a:pt x="6130" y="9945"/>
                </a:cubicBezTo>
                <a:cubicBezTo>
                  <a:pt x="6114" y="9848"/>
                  <a:pt x="6112" y="9933"/>
                  <a:pt x="5906" y="9807"/>
                </a:cubicBezTo>
                <a:cubicBezTo>
                  <a:pt x="5865" y="9783"/>
                  <a:pt x="5867" y="9879"/>
                  <a:pt x="5824" y="9881"/>
                </a:cubicBezTo>
                <a:cubicBezTo>
                  <a:pt x="5778" y="9883"/>
                  <a:pt x="5722" y="9864"/>
                  <a:pt x="5675" y="9863"/>
                </a:cubicBezTo>
                <a:cubicBezTo>
                  <a:pt x="5643" y="9862"/>
                  <a:pt x="5424" y="9798"/>
                  <a:pt x="5422" y="9777"/>
                </a:cubicBezTo>
                <a:cubicBezTo>
                  <a:pt x="5418" y="9742"/>
                  <a:pt x="5437" y="9699"/>
                  <a:pt x="5448" y="9664"/>
                </a:cubicBezTo>
                <a:cubicBezTo>
                  <a:pt x="5458" y="9635"/>
                  <a:pt x="5438" y="9608"/>
                  <a:pt x="5435" y="9580"/>
                </a:cubicBezTo>
                <a:cubicBezTo>
                  <a:pt x="5434" y="9562"/>
                  <a:pt x="5465" y="9439"/>
                  <a:pt x="5450" y="9389"/>
                </a:cubicBezTo>
                <a:cubicBezTo>
                  <a:pt x="5440" y="9357"/>
                  <a:pt x="5380" y="9341"/>
                  <a:pt x="5417" y="9297"/>
                </a:cubicBezTo>
                <a:cubicBezTo>
                  <a:pt x="5371" y="9283"/>
                  <a:pt x="5335" y="9171"/>
                  <a:pt x="5320" y="9099"/>
                </a:cubicBezTo>
                <a:cubicBezTo>
                  <a:pt x="5351" y="9080"/>
                  <a:pt x="5401" y="9059"/>
                  <a:pt x="5395" y="9031"/>
                </a:cubicBezTo>
                <a:cubicBezTo>
                  <a:pt x="5391" y="8990"/>
                  <a:pt x="5277" y="8990"/>
                  <a:pt x="5347" y="8830"/>
                </a:cubicBezTo>
                <a:cubicBezTo>
                  <a:pt x="5370" y="8772"/>
                  <a:pt x="5418" y="8714"/>
                  <a:pt x="5396" y="8649"/>
                </a:cubicBezTo>
                <a:cubicBezTo>
                  <a:pt x="5359" y="8543"/>
                  <a:pt x="5524" y="8519"/>
                  <a:pt x="5327" y="8164"/>
                </a:cubicBezTo>
                <a:cubicBezTo>
                  <a:pt x="5313" y="8136"/>
                  <a:pt x="5296" y="8154"/>
                  <a:pt x="5266" y="8148"/>
                </a:cubicBezTo>
                <a:cubicBezTo>
                  <a:pt x="5164" y="8129"/>
                  <a:pt x="5085" y="7955"/>
                  <a:pt x="5093" y="7858"/>
                </a:cubicBezTo>
                <a:cubicBezTo>
                  <a:pt x="5097" y="7811"/>
                  <a:pt x="5128" y="7779"/>
                  <a:pt x="5126" y="7727"/>
                </a:cubicBezTo>
                <a:cubicBezTo>
                  <a:pt x="5045" y="7752"/>
                  <a:pt x="4864" y="7739"/>
                  <a:pt x="4770" y="7725"/>
                </a:cubicBezTo>
                <a:cubicBezTo>
                  <a:pt x="4714" y="7719"/>
                  <a:pt x="4606" y="7737"/>
                  <a:pt x="4561" y="7691"/>
                </a:cubicBezTo>
                <a:cubicBezTo>
                  <a:pt x="4521" y="7644"/>
                  <a:pt x="4529" y="7549"/>
                  <a:pt x="4520" y="7490"/>
                </a:cubicBezTo>
                <a:cubicBezTo>
                  <a:pt x="4507" y="7412"/>
                  <a:pt x="4414" y="7369"/>
                  <a:pt x="4411" y="7296"/>
                </a:cubicBezTo>
                <a:cubicBezTo>
                  <a:pt x="4436" y="7293"/>
                  <a:pt x="4462" y="7293"/>
                  <a:pt x="4488" y="7293"/>
                </a:cubicBezTo>
                <a:cubicBezTo>
                  <a:pt x="4468" y="7193"/>
                  <a:pt x="4452" y="7110"/>
                  <a:pt x="4410" y="7015"/>
                </a:cubicBezTo>
                <a:cubicBezTo>
                  <a:pt x="4372" y="6931"/>
                  <a:pt x="4439" y="6874"/>
                  <a:pt x="4335" y="6814"/>
                </a:cubicBezTo>
                <a:cubicBezTo>
                  <a:pt x="4271" y="6778"/>
                  <a:pt x="4193" y="6717"/>
                  <a:pt x="4116" y="6729"/>
                </a:cubicBezTo>
                <a:cubicBezTo>
                  <a:pt x="3853" y="6769"/>
                  <a:pt x="3928" y="6667"/>
                  <a:pt x="3835" y="6605"/>
                </a:cubicBezTo>
                <a:cubicBezTo>
                  <a:pt x="3824" y="6598"/>
                  <a:pt x="3811" y="6593"/>
                  <a:pt x="3796" y="6592"/>
                </a:cubicBezTo>
                <a:cubicBezTo>
                  <a:pt x="3740" y="6589"/>
                  <a:pt x="3698" y="6543"/>
                  <a:pt x="3640" y="6536"/>
                </a:cubicBezTo>
                <a:cubicBezTo>
                  <a:pt x="3573" y="6529"/>
                  <a:pt x="3572" y="6432"/>
                  <a:pt x="3520" y="6417"/>
                </a:cubicBezTo>
                <a:cubicBezTo>
                  <a:pt x="3503" y="6413"/>
                  <a:pt x="3494" y="6428"/>
                  <a:pt x="3482" y="6435"/>
                </a:cubicBezTo>
                <a:cubicBezTo>
                  <a:pt x="3440" y="6463"/>
                  <a:pt x="3380" y="6323"/>
                  <a:pt x="3299" y="6368"/>
                </a:cubicBezTo>
                <a:cubicBezTo>
                  <a:pt x="3268" y="6398"/>
                  <a:pt x="3143" y="6362"/>
                  <a:pt x="3115" y="6327"/>
                </a:cubicBezTo>
                <a:cubicBezTo>
                  <a:pt x="3105" y="6320"/>
                  <a:pt x="3091" y="6281"/>
                  <a:pt x="3086" y="6278"/>
                </a:cubicBezTo>
                <a:cubicBezTo>
                  <a:pt x="2969" y="6183"/>
                  <a:pt x="2957" y="6211"/>
                  <a:pt x="2931" y="6192"/>
                </a:cubicBezTo>
                <a:cubicBezTo>
                  <a:pt x="2905" y="6175"/>
                  <a:pt x="2922" y="6134"/>
                  <a:pt x="2888" y="6111"/>
                </a:cubicBezTo>
                <a:cubicBezTo>
                  <a:pt x="2860" y="6087"/>
                  <a:pt x="2863" y="6088"/>
                  <a:pt x="2852" y="6051"/>
                </a:cubicBezTo>
                <a:cubicBezTo>
                  <a:pt x="2835" y="5995"/>
                  <a:pt x="2761" y="5954"/>
                  <a:pt x="2781" y="5879"/>
                </a:cubicBezTo>
                <a:cubicBezTo>
                  <a:pt x="2787" y="5854"/>
                  <a:pt x="2815" y="5822"/>
                  <a:pt x="2803" y="5796"/>
                </a:cubicBezTo>
                <a:cubicBezTo>
                  <a:pt x="2793" y="5772"/>
                  <a:pt x="2770" y="5756"/>
                  <a:pt x="2761" y="5728"/>
                </a:cubicBezTo>
                <a:cubicBezTo>
                  <a:pt x="2721" y="5607"/>
                  <a:pt x="2868" y="5462"/>
                  <a:pt x="2733" y="5363"/>
                </a:cubicBezTo>
                <a:cubicBezTo>
                  <a:pt x="2680" y="5421"/>
                  <a:pt x="2685" y="5409"/>
                  <a:pt x="2607" y="5398"/>
                </a:cubicBezTo>
                <a:cubicBezTo>
                  <a:pt x="2528" y="5387"/>
                  <a:pt x="2445" y="5422"/>
                  <a:pt x="2370" y="5444"/>
                </a:cubicBezTo>
                <a:cubicBezTo>
                  <a:pt x="2307" y="5462"/>
                  <a:pt x="2282" y="5536"/>
                  <a:pt x="2232" y="5571"/>
                </a:cubicBezTo>
                <a:cubicBezTo>
                  <a:pt x="2179" y="5611"/>
                  <a:pt x="2092" y="5610"/>
                  <a:pt x="2059" y="5687"/>
                </a:cubicBezTo>
                <a:cubicBezTo>
                  <a:pt x="2030" y="5756"/>
                  <a:pt x="1974" y="5686"/>
                  <a:pt x="1923" y="5731"/>
                </a:cubicBezTo>
                <a:cubicBezTo>
                  <a:pt x="1896" y="5753"/>
                  <a:pt x="1890" y="5793"/>
                  <a:pt x="1872" y="5821"/>
                </a:cubicBezTo>
                <a:cubicBezTo>
                  <a:pt x="1860" y="5839"/>
                  <a:pt x="1824" y="5847"/>
                  <a:pt x="1806" y="5855"/>
                </a:cubicBezTo>
                <a:cubicBezTo>
                  <a:pt x="1786" y="5864"/>
                  <a:pt x="1734" y="5901"/>
                  <a:pt x="1725" y="5862"/>
                </a:cubicBezTo>
                <a:cubicBezTo>
                  <a:pt x="1719" y="5841"/>
                  <a:pt x="1738" y="5835"/>
                  <a:pt x="1702" y="5832"/>
                </a:cubicBezTo>
                <a:lnTo>
                  <a:pt x="1466" y="5815"/>
                </a:lnTo>
                <a:cubicBezTo>
                  <a:pt x="1330" y="5783"/>
                  <a:pt x="1319" y="5845"/>
                  <a:pt x="1243" y="5854"/>
                </a:cubicBezTo>
                <a:cubicBezTo>
                  <a:pt x="1194" y="5858"/>
                  <a:pt x="1171" y="5791"/>
                  <a:pt x="1133" y="5824"/>
                </a:cubicBezTo>
                <a:cubicBezTo>
                  <a:pt x="1119" y="5708"/>
                  <a:pt x="1115" y="5588"/>
                  <a:pt x="1109" y="5472"/>
                </a:cubicBezTo>
                <a:cubicBezTo>
                  <a:pt x="1105" y="5431"/>
                  <a:pt x="1144" y="5389"/>
                  <a:pt x="1122" y="5349"/>
                </a:cubicBezTo>
                <a:cubicBezTo>
                  <a:pt x="1100" y="5312"/>
                  <a:pt x="1128" y="5310"/>
                  <a:pt x="1136" y="5274"/>
                </a:cubicBezTo>
                <a:cubicBezTo>
                  <a:pt x="1057" y="5278"/>
                  <a:pt x="997" y="5407"/>
                  <a:pt x="935" y="5450"/>
                </a:cubicBezTo>
                <a:cubicBezTo>
                  <a:pt x="848" y="5510"/>
                  <a:pt x="723" y="5489"/>
                  <a:pt x="623" y="5476"/>
                </a:cubicBezTo>
                <a:cubicBezTo>
                  <a:pt x="642" y="5413"/>
                  <a:pt x="589" y="5322"/>
                  <a:pt x="531" y="5295"/>
                </a:cubicBezTo>
                <a:cubicBezTo>
                  <a:pt x="458" y="5262"/>
                  <a:pt x="365" y="5290"/>
                  <a:pt x="296" y="5253"/>
                </a:cubicBezTo>
                <a:cubicBezTo>
                  <a:pt x="330" y="5209"/>
                  <a:pt x="377" y="5171"/>
                  <a:pt x="353" y="5110"/>
                </a:cubicBezTo>
                <a:cubicBezTo>
                  <a:pt x="332" y="5058"/>
                  <a:pt x="274" y="5035"/>
                  <a:pt x="246" y="4992"/>
                </a:cubicBezTo>
                <a:cubicBezTo>
                  <a:pt x="229" y="4967"/>
                  <a:pt x="231" y="4936"/>
                  <a:pt x="206" y="4915"/>
                </a:cubicBezTo>
                <a:cubicBezTo>
                  <a:pt x="186" y="4899"/>
                  <a:pt x="166" y="4889"/>
                  <a:pt x="161" y="4861"/>
                </a:cubicBezTo>
                <a:cubicBezTo>
                  <a:pt x="152" y="4813"/>
                  <a:pt x="124" y="4764"/>
                  <a:pt x="82" y="4737"/>
                </a:cubicBezTo>
                <a:cubicBezTo>
                  <a:pt x="156" y="4692"/>
                  <a:pt x="1" y="4636"/>
                  <a:pt x="20" y="4573"/>
                </a:cubicBezTo>
                <a:close/>
                <a:moveTo>
                  <a:pt x="9690" y="10194"/>
                </a:moveTo>
                <a:cubicBezTo>
                  <a:pt x="9714" y="10190"/>
                  <a:pt x="9735" y="10175"/>
                  <a:pt x="9749" y="10155"/>
                </a:cubicBezTo>
                <a:cubicBezTo>
                  <a:pt x="9720" y="10134"/>
                  <a:pt x="9675" y="10155"/>
                  <a:pt x="9690" y="10194"/>
                </a:cubicBezTo>
                <a:close/>
                <a:moveTo>
                  <a:pt x="9431" y="10461"/>
                </a:moveTo>
                <a:cubicBezTo>
                  <a:pt x="9435" y="10433"/>
                  <a:pt x="9413" y="10415"/>
                  <a:pt x="9425" y="10387"/>
                </a:cubicBezTo>
                <a:cubicBezTo>
                  <a:pt x="9388" y="10379"/>
                  <a:pt x="9375" y="10418"/>
                  <a:pt x="9369" y="10446"/>
                </a:cubicBezTo>
                <a:cubicBezTo>
                  <a:pt x="9391" y="10443"/>
                  <a:pt x="9412" y="10448"/>
                  <a:pt x="9431" y="10461"/>
                </a:cubicBezTo>
                <a:close/>
                <a:moveTo>
                  <a:pt x="8576" y="11836"/>
                </a:moveTo>
                <a:cubicBezTo>
                  <a:pt x="8603" y="11798"/>
                  <a:pt x="8627" y="11724"/>
                  <a:pt x="8594" y="11684"/>
                </a:cubicBezTo>
                <a:cubicBezTo>
                  <a:pt x="8551" y="11710"/>
                  <a:pt x="8572" y="11796"/>
                  <a:pt x="8576" y="11836"/>
                </a:cubicBezTo>
                <a:close/>
                <a:moveTo>
                  <a:pt x="8475" y="11310"/>
                </a:moveTo>
                <a:cubicBezTo>
                  <a:pt x="8484" y="11319"/>
                  <a:pt x="8493" y="11328"/>
                  <a:pt x="8502" y="11337"/>
                </a:cubicBezTo>
                <a:cubicBezTo>
                  <a:pt x="8512" y="11308"/>
                  <a:pt x="8524" y="11277"/>
                  <a:pt x="8499" y="11250"/>
                </a:cubicBezTo>
                <a:cubicBezTo>
                  <a:pt x="8482" y="11267"/>
                  <a:pt x="8474" y="11287"/>
                  <a:pt x="8475" y="11310"/>
                </a:cubicBezTo>
                <a:close/>
                <a:moveTo>
                  <a:pt x="9488" y="2748"/>
                </a:moveTo>
                <a:cubicBezTo>
                  <a:pt x="9496" y="2738"/>
                  <a:pt x="9505" y="2728"/>
                  <a:pt x="9514" y="2718"/>
                </a:cubicBezTo>
                <a:cubicBezTo>
                  <a:pt x="9483" y="2715"/>
                  <a:pt x="9474" y="2725"/>
                  <a:pt x="9488" y="2748"/>
                </a:cubicBezTo>
                <a:close/>
                <a:moveTo>
                  <a:pt x="9212" y="3003"/>
                </a:moveTo>
                <a:cubicBezTo>
                  <a:pt x="9231" y="2964"/>
                  <a:pt x="9246" y="2925"/>
                  <a:pt x="9244" y="2881"/>
                </a:cubicBezTo>
                <a:cubicBezTo>
                  <a:pt x="9197" y="2901"/>
                  <a:pt x="9214" y="2964"/>
                  <a:pt x="9212" y="3003"/>
                </a:cubicBezTo>
                <a:close/>
                <a:moveTo>
                  <a:pt x="9146" y="2504"/>
                </a:moveTo>
                <a:cubicBezTo>
                  <a:pt x="9157" y="2500"/>
                  <a:pt x="9168" y="2496"/>
                  <a:pt x="9179" y="2492"/>
                </a:cubicBezTo>
                <a:cubicBezTo>
                  <a:pt x="9150" y="2474"/>
                  <a:pt x="9139" y="2478"/>
                  <a:pt x="9146" y="2504"/>
                </a:cubicBezTo>
                <a:close/>
                <a:moveTo>
                  <a:pt x="9075" y="2409"/>
                </a:moveTo>
                <a:cubicBezTo>
                  <a:pt x="9098" y="2401"/>
                  <a:pt x="9110" y="2382"/>
                  <a:pt x="9099" y="2359"/>
                </a:cubicBezTo>
                <a:cubicBezTo>
                  <a:pt x="9087" y="2392"/>
                  <a:pt x="9079" y="2399"/>
                  <a:pt x="9075" y="2379"/>
                </a:cubicBezTo>
                <a:cubicBezTo>
                  <a:pt x="9075" y="2389"/>
                  <a:pt x="9075" y="2399"/>
                  <a:pt x="9075" y="2409"/>
                </a:cubicBezTo>
                <a:close/>
                <a:moveTo>
                  <a:pt x="8594" y="2273"/>
                </a:moveTo>
                <a:cubicBezTo>
                  <a:pt x="8610" y="2268"/>
                  <a:pt x="8618" y="2257"/>
                  <a:pt x="8618" y="2240"/>
                </a:cubicBezTo>
                <a:cubicBezTo>
                  <a:pt x="8586" y="2233"/>
                  <a:pt x="8578" y="2244"/>
                  <a:pt x="8594" y="2273"/>
                </a:cubicBezTo>
                <a:close/>
                <a:moveTo>
                  <a:pt x="8220" y="2154"/>
                </a:moveTo>
                <a:cubicBezTo>
                  <a:pt x="8251" y="2168"/>
                  <a:pt x="8221" y="2123"/>
                  <a:pt x="8220" y="2121"/>
                </a:cubicBezTo>
                <a:cubicBezTo>
                  <a:pt x="8220" y="2132"/>
                  <a:pt x="8220" y="2143"/>
                  <a:pt x="8220" y="2154"/>
                </a:cubicBezTo>
                <a:close/>
                <a:moveTo>
                  <a:pt x="7982" y="2323"/>
                </a:moveTo>
                <a:cubicBezTo>
                  <a:pt x="8063" y="2402"/>
                  <a:pt x="8000" y="2228"/>
                  <a:pt x="7982" y="2323"/>
                </a:cubicBezTo>
                <a:close/>
                <a:moveTo>
                  <a:pt x="7570" y="1908"/>
                </a:moveTo>
                <a:cubicBezTo>
                  <a:pt x="7527" y="1973"/>
                  <a:pt x="7632" y="1960"/>
                  <a:pt x="7665" y="1949"/>
                </a:cubicBezTo>
                <a:cubicBezTo>
                  <a:pt x="7724" y="1930"/>
                  <a:pt x="7620" y="1857"/>
                  <a:pt x="7570" y="1908"/>
                </a:cubicBezTo>
                <a:close/>
                <a:moveTo>
                  <a:pt x="7489" y="1578"/>
                </a:moveTo>
                <a:cubicBezTo>
                  <a:pt x="7508" y="1567"/>
                  <a:pt x="7511" y="1552"/>
                  <a:pt x="7498" y="1534"/>
                </a:cubicBezTo>
                <a:cubicBezTo>
                  <a:pt x="7480" y="1545"/>
                  <a:pt x="7477" y="1560"/>
                  <a:pt x="7489" y="1578"/>
                </a:cubicBezTo>
                <a:close/>
                <a:moveTo>
                  <a:pt x="7418" y="1643"/>
                </a:moveTo>
                <a:cubicBezTo>
                  <a:pt x="7448" y="1642"/>
                  <a:pt x="7485" y="1634"/>
                  <a:pt x="7481" y="1596"/>
                </a:cubicBezTo>
                <a:cubicBezTo>
                  <a:pt x="7449" y="1587"/>
                  <a:pt x="7408" y="1604"/>
                  <a:pt x="7418" y="1643"/>
                </a:cubicBezTo>
                <a:close/>
                <a:moveTo>
                  <a:pt x="7431" y="1821"/>
                </a:moveTo>
                <a:cubicBezTo>
                  <a:pt x="7444" y="1813"/>
                  <a:pt x="7456" y="1804"/>
                  <a:pt x="7466" y="1792"/>
                </a:cubicBezTo>
                <a:cubicBezTo>
                  <a:pt x="7442" y="1788"/>
                  <a:pt x="7425" y="1803"/>
                  <a:pt x="7419" y="1825"/>
                </a:cubicBezTo>
                <a:cubicBezTo>
                  <a:pt x="7397" y="1832"/>
                  <a:pt x="7378" y="1844"/>
                  <a:pt x="7373" y="1863"/>
                </a:cubicBezTo>
                <a:cubicBezTo>
                  <a:pt x="7363" y="1899"/>
                  <a:pt x="7452" y="1905"/>
                  <a:pt x="7472" y="1908"/>
                </a:cubicBezTo>
                <a:cubicBezTo>
                  <a:pt x="7500" y="1966"/>
                  <a:pt x="7557" y="1874"/>
                  <a:pt x="7581" y="1849"/>
                </a:cubicBezTo>
                <a:cubicBezTo>
                  <a:pt x="7663" y="1764"/>
                  <a:pt x="7469" y="1810"/>
                  <a:pt x="7431" y="1821"/>
                </a:cubicBezTo>
                <a:close/>
                <a:moveTo>
                  <a:pt x="7415" y="1786"/>
                </a:moveTo>
                <a:cubicBezTo>
                  <a:pt x="7432" y="1773"/>
                  <a:pt x="7512" y="1711"/>
                  <a:pt x="7482" y="1686"/>
                </a:cubicBezTo>
                <a:cubicBezTo>
                  <a:pt x="7433" y="1644"/>
                  <a:pt x="7379" y="1749"/>
                  <a:pt x="7415" y="1786"/>
                </a:cubicBezTo>
                <a:close/>
                <a:moveTo>
                  <a:pt x="7356" y="1848"/>
                </a:moveTo>
                <a:cubicBezTo>
                  <a:pt x="7386" y="1804"/>
                  <a:pt x="7409" y="1752"/>
                  <a:pt x="7368" y="1706"/>
                </a:cubicBezTo>
                <a:cubicBezTo>
                  <a:pt x="7349" y="1742"/>
                  <a:pt x="7314" y="1836"/>
                  <a:pt x="7356" y="1848"/>
                </a:cubicBezTo>
                <a:close/>
                <a:moveTo>
                  <a:pt x="7317" y="1908"/>
                </a:moveTo>
                <a:cubicBezTo>
                  <a:pt x="7357" y="1937"/>
                  <a:pt x="7356" y="1894"/>
                  <a:pt x="7343" y="1868"/>
                </a:cubicBezTo>
                <a:cubicBezTo>
                  <a:pt x="7314" y="1808"/>
                  <a:pt x="7282" y="1872"/>
                  <a:pt x="7317" y="1908"/>
                </a:cubicBezTo>
                <a:close/>
                <a:moveTo>
                  <a:pt x="7211" y="1908"/>
                </a:moveTo>
                <a:cubicBezTo>
                  <a:pt x="7212" y="1914"/>
                  <a:pt x="7212" y="1919"/>
                  <a:pt x="7213" y="1925"/>
                </a:cubicBezTo>
                <a:cubicBezTo>
                  <a:pt x="7237" y="1922"/>
                  <a:pt x="7257" y="1913"/>
                  <a:pt x="7273" y="1896"/>
                </a:cubicBezTo>
                <a:cubicBezTo>
                  <a:pt x="7251" y="1879"/>
                  <a:pt x="7226" y="1887"/>
                  <a:pt x="7211" y="1908"/>
                </a:cubicBezTo>
                <a:close/>
                <a:moveTo>
                  <a:pt x="7201" y="2210"/>
                </a:moveTo>
                <a:cubicBezTo>
                  <a:pt x="7217" y="2201"/>
                  <a:pt x="7228" y="2189"/>
                  <a:pt x="7234" y="2172"/>
                </a:cubicBezTo>
                <a:cubicBezTo>
                  <a:pt x="7209" y="2172"/>
                  <a:pt x="7196" y="2185"/>
                  <a:pt x="7201" y="2210"/>
                </a:cubicBezTo>
                <a:close/>
                <a:moveTo>
                  <a:pt x="7187" y="2115"/>
                </a:moveTo>
                <a:cubicBezTo>
                  <a:pt x="7212" y="2102"/>
                  <a:pt x="7265" y="2083"/>
                  <a:pt x="7246" y="2044"/>
                </a:cubicBezTo>
                <a:cubicBezTo>
                  <a:pt x="7208" y="2047"/>
                  <a:pt x="7203" y="2089"/>
                  <a:pt x="7187" y="2115"/>
                </a:cubicBezTo>
                <a:close/>
                <a:moveTo>
                  <a:pt x="7225" y="2012"/>
                </a:moveTo>
                <a:cubicBezTo>
                  <a:pt x="7247" y="1988"/>
                  <a:pt x="7276" y="1972"/>
                  <a:pt x="7298" y="1949"/>
                </a:cubicBezTo>
                <a:cubicBezTo>
                  <a:pt x="7325" y="1919"/>
                  <a:pt x="7279" y="1908"/>
                  <a:pt x="7258" y="1917"/>
                </a:cubicBezTo>
                <a:cubicBezTo>
                  <a:pt x="7216" y="1936"/>
                  <a:pt x="7134" y="1993"/>
                  <a:pt x="7225" y="2012"/>
                </a:cubicBezTo>
                <a:close/>
                <a:moveTo>
                  <a:pt x="7160" y="2106"/>
                </a:moveTo>
                <a:cubicBezTo>
                  <a:pt x="7184" y="2099"/>
                  <a:pt x="7203" y="2080"/>
                  <a:pt x="7192" y="2053"/>
                </a:cubicBezTo>
                <a:cubicBezTo>
                  <a:pt x="7171" y="2063"/>
                  <a:pt x="7157" y="2082"/>
                  <a:pt x="7160" y="2106"/>
                </a:cubicBezTo>
                <a:close/>
                <a:moveTo>
                  <a:pt x="7139" y="2252"/>
                </a:moveTo>
                <a:cubicBezTo>
                  <a:pt x="7166" y="2222"/>
                  <a:pt x="7183" y="2183"/>
                  <a:pt x="7216" y="2158"/>
                </a:cubicBezTo>
                <a:cubicBezTo>
                  <a:pt x="7234" y="2144"/>
                  <a:pt x="7244" y="2107"/>
                  <a:pt x="7208" y="2119"/>
                </a:cubicBezTo>
                <a:cubicBezTo>
                  <a:pt x="7169" y="2134"/>
                  <a:pt x="7136" y="2213"/>
                  <a:pt x="7139" y="2252"/>
                </a:cubicBezTo>
                <a:close/>
                <a:moveTo>
                  <a:pt x="7145" y="2103"/>
                </a:moveTo>
                <a:cubicBezTo>
                  <a:pt x="7158" y="2074"/>
                  <a:pt x="7164" y="2041"/>
                  <a:pt x="7199" y="2029"/>
                </a:cubicBezTo>
                <a:cubicBezTo>
                  <a:pt x="7152" y="1983"/>
                  <a:pt x="7133" y="2071"/>
                  <a:pt x="7145" y="2103"/>
                </a:cubicBezTo>
                <a:close/>
                <a:moveTo>
                  <a:pt x="7189" y="2219"/>
                </a:moveTo>
                <a:cubicBezTo>
                  <a:pt x="7156" y="2231"/>
                  <a:pt x="7131" y="2261"/>
                  <a:pt x="7124" y="2296"/>
                </a:cubicBezTo>
                <a:cubicBezTo>
                  <a:pt x="7166" y="2286"/>
                  <a:pt x="7175" y="2241"/>
                  <a:pt x="7208" y="2219"/>
                </a:cubicBezTo>
                <a:cubicBezTo>
                  <a:pt x="7202" y="2219"/>
                  <a:pt x="7196" y="2219"/>
                  <a:pt x="7189" y="2219"/>
                </a:cubicBezTo>
                <a:close/>
                <a:moveTo>
                  <a:pt x="7062" y="2344"/>
                </a:moveTo>
                <a:cubicBezTo>
                  <a:pt x="7104" y="2329"/>
                  <a:pt x="7137" y="2272"/>
                  <a:pt x="7117" y="2230"/>
                </a:cubicBezTo>
                <a:cubicBezTo>
                  <a:pt x="7136" y="2193"/>
                  <a:pt x="7143" y="2157"/>
                  <a:pt x="7130" y="2129"/>
                </a:cubicBezTo>
                <a:cubicBezTo>
                  <a:pt x="7082" y="2035"/>
                  <a:pt x="6990" y="2162"/>
                  <a:pt x="6978" y="2212"/>
                </a:cubicBezTo>
                <a:cubicBezTo>
                  <a:pt x="6969" y="2249"/>
                  <a:pt x="6985" y="2289"/>
                  <a:pt x="6948" y="2313"/>
                </a:cubicBezTo>
                <a:cubicBezTo>
                  <a:pt x="6908" y="2340"/>
                  <a:pt x="6878" y="2384"/>
                  <a:pt x="6899" y="2436"/>
                </a:cubicBezTo>
                <a:cubicBezTo>
                  <a:pt x="6952" y="2423"/>
                  <a:pt x="7056" y="2334"/>
                  <a:pt x="7107" y="2248"/>
                </a:cubicBezTo>
                <a:cubicBezTo>
                  <a:pt x="7094" y="2281"/>
                  <a:pt x="7062" y="2306"/>
                  <a:pt x="7062" y="2344"/>
                </a:cubicBezTo>
                <a:close/>
                <a:moveTo>
                  <a:pt x="7059" y="2083"/>
                </a:moveTo>
                <a:cubicBezTo>
                  <a:pt x="7090" y="2062"/>
                  <a:pt x="7173" y="2006"/>
                  <a:pt x="7133" y="1961"/>
                </a:cubicBezTo>
                <a:cubicBezTo>
                  <a:pt x="7091" y="1983"/>
                  <a:pt x="7074" y="2041"/>
                  <a:pt x="7059" y="2083"/>
                </a:cubicBezTo>
                <a:close/>
                <a:moveTo>
                  <a:pt x="7374" y="1239"/>
                </a:moveTo>
                <a:cubicBezTo>
                  <a:pt x="7420" y="1217"/>
                  <a:pt x="7396" y="1177"/>
                  <a:pt x="7374" y="1147"/>
                </a:cubicBezTo>
                <a:cubicBezTo>
                  <a:pt x="7329" y="1168"/>
                  <a:pt x="7353" y="1211"/>
                  <a:pt x="7374" y="1239"/>
                </a:cubicBezTo>
                <a:close/>
                <a:moveTo>
                  <a:pt x="7347" y="1153"/>
                </a:moveTo>
                <a:cubicBezTo>
                  <a:pt x="7354" y="1144"/>
                  <a:pt x="7361" y="1134"/>
                  <a:pt x="7368" y="1124"/>
                </a:cubicBezTo>
                <a:cubicBezTo>
                  <a:pt x="7335" y="1114"/>
                  <a:pt x="7328" y="1124"/>
                  <a:pt x="7347" y="1153"/>
                </a:cubicBezTo>
                <a:close/>
                <a:moveTo>
                  <a:pt x="6807" y="2495"/>
                </a:moveTo>
                <a:cubicBezTo>
                  <a:pt x="6831" y="2468"/>
                  <a:pt x="6869" y="2474"/>
                  <a:pt x="6896" y="2451"/>
                </a:cubicBezTo>
                <a:cubicBezTo>
                  <a:pt x="6868" y="2406"/>
                  <a:pt x="6789" y="2448"/>
                  <a:pt x="6807" y="2495"/>
                </a:cubicBezTo>
                <a:close/>
                <a:moveTo>
                  <a:pt x="6736" y="2454"/>
                </a:moveTo>
                <a:cubicBezTo>
                  <a:pt x="6765" y="2448"/>
                  <a:pt x="6791" y="2430"/>
                  <a:pt x="6813" y="2409"/>
                </a:cubicBezTo>
                <a:cubicBezTo>
                  <a:pt x="6780" y="2405"/>
                  <a:pt x="6744" y="2419"/>
                  <a:pt x="6736" y="2454"/>
                </a:cubicBezTo>
                <a:close/>
                <a:moveTo>
                  <a:pt x="11108" y="6750"/>
                </a:moveTo>
                <a:cubicBezTo>
                  <a:pt x="11153" y="6633"/>
                  <a:pt x="11032" y="6728"/>
                  <a:pt x="11108" y="6750"/>
                </a:cubicBezTo>
                <a:close/>
                <a:moveTo>
                  <a:pt x="11150" y="6596"/>
                </a:moveTo>
                <a:cubicBezTo>
                  <a:pt x="11173" y="6574"/>
                  <a:pt x="11228" y="6538"/>
                  <a:pt x="11183" y="6506"/>
                </a:cubicBezTo>
                <a:cubicBezTo>
                  <a:pt x="11190" y="6543"/>
                  <a:pt x="11148" y="6560"/>
                  <a:pt x="11150" y="659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4" name="꙱ Botswana (Republic of Botswana) (BW) (H)">
            <a:extLst>
              <a:ext uri="{FF2B5EF4-FFF2-40B4-BE49-F238E27FC236}">
                <a16:creationId xmlns:a16="http://schemas.microsoft.com/office/drawing/2014/main" id="{B0C9B3E0-63F3-4C81-AED8-34879A8410A6}"/>
              </a:ext>
            </a:extLst>
          </p:cNvPr>
          <p:cNvSpPr>
            <a:spLocks/>
          </p:cNvSpPr>
          <p:nvPr/>
        </p:nvSpPr>
        <p:spPr bwMode="auto">
          <a:xfrm>
            <a:off x="4902092" y="2899340"/>
            <a:ext cx="238620" cy="269377"/>
          </a:xfrm>
          <a:custGeom>
            <a:avLst/>
            <a:gdLst>
              <a:gd name="T0" fmla="*/ 1844 w 2889"/>
              <a:gd name="T1" fmla="*/ 391 h 3268"/>
              <a:gd name="T2" fmla="*/ 2100 w 2889"/>
              <a:gd name="T3" fmla="*/ 768 h 3268"/>
              <a:gd name="T4" fmla="*/ 2268 w 2889"/>
              <a:gd name="T5" fmla="*/ 982 h 3268"/>
              <a:gd name="T6" fmla="*/ 2399 w 2889"/>
              <a:gd name="T7" fmla="*/ 1099 h 3268"/>
              <a:gd name="T8" fmla="*/ 2415 w 2889"/>
              <a:gd name="T9" fmla="*/ 1216 h 3268"/>
              <a:gd name="T10" fmla="*/ 2507 w 2889"/>
              <a:gd name="T11" fmla="*/ 1372 h 3268"/>
              <a:gd name="T12" fmla="*/ 2768 w 2889"/>
              <a:gd name="T13" fmla="*/ 1427 h 3268"/>
              <a:gd name="T14" fmla="*/ 2799 w 2889"/>
              <a:gd name="T15" fmla="*/ 1521 h 3268"/>
              <a:gd name="T16" fmla="*/ 2889 w 2889"/>
              <a:gd name="T17" fmla="*/ 1580 h 3268"/>
              <a:gd name="T18" fmla="*/ 2754 w 2889"/>
              <a:gd name="T19" fmla="*/ 1675 h 3268"/>
              <a:gd name="T20" fmla="*/ 2529 w 2889"/>
              <a:gd name="T21" fmla="*/ 1765 h 3268"/>
              <a:gd name="T22" fmla="*/ 2314 w 2889"/>
              <a:gd name="T23" fmla="*/ 2006 h 3268"/>
              <a:gd name="T24" fmla="*/ 2124 w 2889"/>
              <a:gd name="T25" fmla="*/ 2231 h 3268"/>
              <a:gd name="T26" fmla="*/ 1992 w 2889"/>
              <a:gd name="T27" fmla="*/ 2427 h 3268"/>
              <a:gd name="T28" fmla="*/ 1822 w 2889"/>
              <a:gd name="T29" fmla="*/ 2497 h 3268"/>
              <a:gd name="T30" fmla="*/ 1793 w 2889"/>
              <a:gd name="T31" fmla="*/ 2570 h 3268"/>
              <a:gd name="T32" fmla="*/ 1732 w 2889"/>
              <a:gd name="T33" fmla="*/ 2744 h 3268"/>
              <a:gd name="T34" fmla="*/ 1569 w 2889"/>
              <a:gd name="T35" fmla="*/ 2853 h 3268"/>
              <a:gd name="T36" fmla="*/ 1395 w 2889"/>
              <a:gd name="T37" fmla="*/ 2881 h 3268"/>
              <a:gd name="T38" fmla="*/ 1221 w 2889"/>
              <a:gd name="T39" fmla="*/ 2824 h 3268"/>
              <a:gd name="T40" fmla="*/ 1107 w 2889"/>
              <a:gd name="T41" fmla="*/ 2751 h 3268"/>
              <a:gd name="T42" fmla="*/ 881 w 2889"/>
              <a:gd name="T43" fmla="*/ 2733 h 3268"/>
              <a:gd name="T44" fmla="*/ 701 w 2889"/>
              <a:gd name="T45" fmla="*/ 3051 h 3268"/>
              <a:gd name="T46" fmla="*/ 609 w 2889"/>
              <a:gd name="T47" fmla="*/ 3162 h 3268"/>
              <a:gd name="T48" fmla="*/ 520 w 2889"/>
              <a:gd name="T49" fmla="*/ 3222 h 3268"/>
              <a:gd name="T50" fmla="*/ 430 w 2889"/>
              <a:gd name="T51" fmla="*/ 3262 h 3268"/>
              <a:gd name="T52" fmla="*/ 187 w 2889"/>
              <a:gd name="T53" fmla="*/ 3268 h 3268"/>
              <a:gd name="T54" fmla="*/ 216 w 2889"/>
              <a:gd name="T55" fmla="*/ 2867 h 3268"/>
              <a:gd name="T56" fmla="*/ 128 w 2889"/>
              <a:gd name="T57" fmla="*/ 2646 h 3268"/>
              <a:gd name="T58" fmla="*/ 0 w 2889"/>
              <a:gd name="T59" fmla="*/ 2517 h 3268"/>
              <a:gd name="T60" fmla="*/ 26 w 2889"/>
              <a:gd name="T61" fmla="*/ 1516 h 3268"/>
              <a:gd name="T62" fmla="*/ 307 w 2889"/>
              <a:gd name="T63" fmla="*/ 1516 h 3268"/>
              <a:gd name="T64" fmla="*/ 346 w 2889"/>
              <a:gd name="T65" fmla="*/ 203 h 3268"/>
              <a:gd name="T66" fmla="*/ 840 w 2889"/>
              <a:gd name="T67" fmla="*/ 118 h 3268"/>
              <a:gd name="T68" fmla="*/ 1043 w 2889"/>
              <a:gd name="T69" fmla="*/ 103 h 3268"/>
              <a:gd name="T70" fmla="*/ 1146 w 2889"/>
              <a:gd name="T71" fmla="*/ 266 h 3268"/>
              <a:gd name="T72" fmla="*/ 1381 w 2889"/>
              <a:gd name="T73" fmla="*/ 73 h 3268"/>
              <a:gd name="T74" fmla="*/ 1438 w 2889"/>
              <a:gd name="T75" fmla="*/ 97 h 3268"/>
              <a:gd name="T76" fmla="*/ 1519 w 2889"/>
              <a:gd name="T77" fmla="*/ 41 h 3268"/>
              <a:gd name="T78" fmla="*/ 1649 w 2889"/>
              <a:gd name="T79" fmla="*/ 8 h 3268"/>
              <a:gd name="T80" fmla="*/ 1844 w 2889"/>
              <a:gd name="T81" fmla="*/ 391 h 3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89" h="3268">
                <a:moveTo>
                  <a:pt x="1844" y="391"/>
                </a:moveTo>
                <a:cubicBezTo>
                  <a:pt x="1898" y="552"/>
                  <a:pt x="1935" y="683"/>
                  <a:pt x="2100" y="768"/>
                </a:cubicBezTo>
                <a:cubicBezTo>
                  <a:pt x="2207" y="823"/>
                  <a:pt x="2305" y="812"/>
                  <a:pt x="2268" y="982"/>
                </a:cubicBezTo>
                <a:cubicBezTo>
                  <a:pt x="2365" y="959"/>
                  <a:pt x="2441" y="970"/>
                  <a:pt x="2399" y="1099"/>
                </a:cubicBezTo>
                <a:cubicBezTo>
                  <a:pt x="2385" y="1144"/>
                  <a:pt x="2390" y="1178"/>
                  <a:pt x="2415" y="1216"/>
                </a:cubicBezTo>
                <a:cubicBezTo>
                  <a:pt x="2443" y="1258"/>
                  <a:pt x="2462" y="1358"/>
                  <a:pt x="2507" y="1372"/>
                </a:cubicBezTo>
                <a:cubicBezTo>
                  <a:pt x="2596" y="1400"/>
                  <a:pt x="2673" y="1395"/>
                  <a:pt x="2768" y="1427"/>
                </a:cubicBezTo>
                <a:cubicBezTo>
                  <a:pt x="2838" y="1452"/>
                  <a:pt x="2777" y="1485"/>
                  <a:pt x="2799" y="1521"/>
                </a:cubicBezTo>
                <a:cubicBezTo>
                  <a:pt x="2816" y="1549"/>
                  <a:pt x="2879" y="1540"/>
                  <a:pt x="2889" y="1580"/>
                </a:cubicBezTo>
                <a:cubicBezTo>
                  <a:pt x="2778" y="1594"/>
                  <a:pt x="2795" y="1617"/>
                  <a:pt x="2754" y="1675"/>
                </a:cubicBezTo>
                <a:cubicBezTo>
                  <a:pt x="2709" y="1739"/>
                  <a:pt x="2583" y="1707"/>
                  <a:pt x="2529" y="1765"/>
                </a:cubicBezTo>
                <a:cubicBezTo>
                  <a:pt x="2462" y="1838"/>
                  <a:pt x="2446" y="1913"/>
                  <a:pt x="2314" y="2006"/>
                </a:cubicBezTo>
                <a:cubicBezTo>
                  <a:pt x="2235" y="2062"/>
                  <a:pt x="2141" y="2066"/>
                  <a:pt x="2124" y="2231"/>
                </a:cubicBezTo>
                <a:cubicBezTo>
                  <a:pt x="2115" y="2325"/>
                  <a:pt x="2060" y="2347"/>
                  <a:pt x="1992" y="2427"/>
                </a:cubicBezTo>
                <a:cubicBezTo>
                  <a:pt x="1953" y="2474"/>
                  <a:pt x="1888" y="2487"/>
                  <a:pt x="1822" y="2497"/>
                </a:cubicBezTo>
                <a:cubicBezTo>
                  <a:pt x="1774" y="2505"/>
                  <a:pt x="1802" y="2524"/>
                  <a:pt x="1793" y="2570"/>
                </a:cubicBezTo>
                <a:cubicBezTo>
                  <a:pt x="1781" y="2631"/>
                  <a:pt x="1752" y="2686"/>
                  <a:pt x="1732" y="2744"/>
                </a:cubicBezTo>
                <a:cubicBezTo>
                  <a:pt x="1703" y="2830"/>
                  <a:pt x="1657" y="2860"/>
                  <a:pt x="1569" y="2853"/>
                </a:cubicBezTo>
                <a:cubicBezTo>
                  <a:pt x="1488" y="2846"/>
                  <a:pt x="1498" y="2903"/>
                  <a:pt x="1395" y="2881"/>
                </a:cubicBezTo>
                <a:cubicBezTo>
                  <a:pt x="1354" y="2872"/>
                  <a:pt x="1256" y="2826"/>
                  <a:pt x="1221" y="2824"/>
                </a:cubicBezTo>
                <a:cubicBezTo>
                  <a:pt x="1170" y="2820"/>
                  <a:pt x="1136" y="2788"/>
                  <a:pt x="1107" y="2751"/>
                </a:cubicBezTo>
                <a:cubicBezTo>
                  <a:pt x="1063" y="2697"/>
                  <a:pt x="962" y="2653"/>
                  <a:pt x="881" y="2733"/>
                </a:cubicBezTo>
                <a:cubicBezTo>
                  <a:pt x="784" y="2831"/>
                  <a:pt x="896" y="2918"/>
                  <a:pt x="701" y="3051"/>
                </a:cubicBezTo>
                <a:cubicBezTo>
                  <a:pt x="658" y="3080"/>
                  <a:pt x="646" y="3128"/>
                  <a:pt x="609" y="3162"/>
                </a:cubicBezTo>
                <a:cubicBezTo>
                  <a:pt x="572" y="3197"/>
                  <a:pt x="508" y="3165"/>
                  <a:pt x="520" y="3222"/>
                </a:cubicBezTo>
                <a:cubicBezTo>
                  <a:pt x="508" y="3255"/>
                  <a:pt x="458" y="3264"/>
                  <a:pt x="430" y="3262"/>
                </a:cubicBezTo>
                <a:cubicBezTo>
                  <a:pt x="340" y="3258"/>
                  <a:pt x="255" y="3211"/>
                  <a:pt x="187" y="3268"/>
                </a:cubicBezTo>
                <a:cubicBezTo>
                  <a:pt x="111" y="3082"/>
                  <a:pt x="282" y="3080"/>
                  <a:pt x="216" y="2867"/>
                </a:cubicBezTo>
                <a:cubicBezTo>
                  <a:pt x="190" y="2793"/>
                  <a:pt x="165" y="2713"/>
                  <a:pt x="128" y="2646"/>
                </a:cubicBezTo>
                <a:cubicBezTo>
                  <a:pt x="83" y="2570"/>
                  <a:pt x="31" y="2558"/>
                  <a:pt x="0" y="2517"/>
                </a:cubicBezTo>
                <a:lnTo>
                  <a:pt x="26" y="1516"/>
                </a:lnTo>
                <a:lnTo>
                  <a:pt x="307" y="1516"/>
                </a:lnTo>
                <a:lnTo>
                  <a:pt x="346" y="203"/>
                </a:lnTo>
                <a:cubicBezTo>
                  <a:pt x="535" y="174"/>
                  <a:pt x="607" y="182"/>
                  <a:pt x="840" y="118"/>
                </a:cubicBezTo>
                <a:cubicBezTo>
                  <a:pt x="905" y="100"/>
                  <a:pt x="1002" y="81"/>
                  <a:pt x="1043" y="103"/>
                </a:cubicBezTo>
                <a:cubicBezTo>
                  <a:pt x="1102" y="129"/>
                  <a:pt x="1116" y="209"/>
                  <a:pt x="1146" y="266"/>
                </a:cubicBezTo>
                <a:cubicBezTo>
                  <a:pt x="1225" y="203"/>
                  <a:pt x="1307" y="79"/>
                  <a:pt x="1381" y="73"/>
                </a:cubicBezTo>
                <a:cubicBezTo>
                  <a:pt x="1415" y="71"/>
                  <a:pt x="1417" y="92"/>
                  <a:pt x="1438" y="97"/>
                </a:cubicBezTo>
                <a:cubicBezTo>
                  <a:pt x="1471" y="100"/>
                  <a:pt x="1489" y="56"/>
                  <a:pt x="1519" y="41"/>
                </a:cubicBezTo>
                <a:cubicBezTo>
                  <a:pt x="1562" y="17"/>
                  <a:pt x="1619" y="0"/>
                  <a:pt x="1649" y="8"/>
                </a:cubicBezTo>
                <a:cubicBezTo>
                  <a:pt x="1651" y="81"/>
                  <a:pt x="1662" y="89"/>
                  <a:pt x="1844" y="39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5" name="꙱ Bosnia and Herzegovina (BA) (H)">
            <a:extLst>
              <a:ext uri="{FF2B5EF4-FFF2-40B4-BE49-F238E27FC236}">
                <a16:creationId xmlns:a16="http://schemas.microsoft.com/office/drawing/2014/main" id="{D68F1833-C14B-4F10-8ABC-53547DCA18DF}"/>
              </a:ext>
            </a:extLst>
          </p:cNvPr>
          <p:cNvSpPr>
            <a:spLocks/>
          </p:cNvSpPr>
          <p:nvPr/>
        </p:nvSpPr>
        <p:spPr bwMode="auto">
          <a:xfrm>
            <a:off x="4782265" y="1045698"/>
            <a:ext cx="96067" cy="80503"/>
          </a:xfrm>
          <a:custGeom>
            <a:avLst/>
            <a:gdLst>
              <a:gd name="T0" fmla="*/ 6 w 1165"/>
              <a:gd name="T1" fmla="*/ 97 h 979"/>
              <a:gd name="T2" fmla="*/ 121 w 1165"/>
              <a:gd name="T3" fmla="*/ 99 h 979"/>
              <a:gd name="T4" fmla="*/ 205 w 1165"/>
              <a:gd name="T5" fmla="*/ 63 h 979"/>
              <a:gd name="T6" fmla="*/ 309 w 1165"/>
              <a:gd name="T7" fmla="*/ 55 h 979"/>
              <a:gd name="T8" fmla="*/ 607 w 1165"/>
              <a:gd name="T9" fmla="*/ 93 h 979"/>
              <a:gd name="T10" fmla="*/ 684 w 1165"/>
              <a:gd name="T11" fmla="*/ 91 h 979"/>
              <a:gd name="T12" fmla="*/ 829 w 1165"/>
              <a:gd name="T13" fmla="*/ 112 h 979"/>
              <a:gd name="T14" fmla="*/ 896 w 1165"/>
              <a:gd name="T15" fmla="*/ 170 h 979"/>
              <a:gd name="T16" fmla="*/ 1001 w 1165"/>
              <a:gd name="T17" fmla="*/ 151 h 979"/>
              <a:gd name="T18" fmla="*/ 990 w 1165"/>
              <a:gd name="T19" fmla="*/ 263 h 979"/>
              <a:gd name="T20" fmla="*/ 1059 w 1165"/>
              <a:gd name="T21" fmla="*/ 421 h 979"/>
              <a:gd name="T22" fmla="*/ 1012 w 1165"/>
              <a:gd name="T23" fmla="*/ 485 h 979"/>
              <a:gd name="T24" fmla="*/ 1085 w 1165"/>
              <a:gd name="T25" fmla="*/ 604 h 979"/>
              <a:gd name="T26" fmla="*/ 920 w 1165"/>
              <a:gd name="T27" fmla="*/ 643 h 979"/>
              <a:gd name="T28" fmla="*/ 944 w 1165"/>
              <a:gd name="T29" fmla="*/ 735 h 979"/>
              <a:gd name="T30" fmla="*/ 846 w 1165"/>
              <a:gd name="T31" fmla="*/ 818 h 979"/>
              <a:gd name="T32" fmla="*/ 802 w 1165"/>
              <a:gd name="T33" fmla="*/ 979 h 979"/>
              <a:gd name="T34" fmla="*/ 646 w 1165"/>
              <a:gd name="T35" fmla="*/ 895 h 979"/>
              <a:gd name="T36" fmla="*/ 598 w 1165"/>
              <a:gd name="T37" fmla="*/ 859 h 979"/>
              <a:gd name="T38" fmla="*/ 567 w 1165"/>
              <a:gd name="T39" fmla="*/ 864 h 979"/>
              <a:gd name="T40" fmla="*/ 544 w 1165"/>
              <a:gd name="T41" fmla="*/ 845 h 979"/>
              <a:gd name="T42" fmla="*/ 460 w 1165"/>
              <a:gd name="T43" fmla="*/ 704 h 979"/>
              <a:gd name="T44" fmla="*/ 276 w 1165"/>
              <a:gd name="T45" fmla="*/ 517 h 979"/>
              <a:gd name="T46" fmla="*/ 167 w 1165"/>
              <a:gd name="T47" fmla="*/ 427 h 979"/>
              <a:gd name="T48" fmla="*/ 116 w 1165"/>
              <a:gd name="T49" fmla="*/ 276 h 979"/>
              <a:gd name="T50" fmla="*/ 17 w 1165"/>
              <a:gd name="T51" fmla="*/ 208 h 979"/>
              <a:gd name="T52" fmla="*/ 6 w 1165"/>
              <a:gd name="T53" fmla="*/ 97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5" h="979">
                <a:moveTo>
                  <a:pt x="6" y="97"/>
                </a:moveTo>
                <a:cubicBezTo>
                  <a:pt x="3" y="0"/>
                  <a:pt x="83" y="69"/>
                  <a:pt x="121" y="99"/>
                </a:cubicBezTo>
                <a:cubicBezTo>
                  <a:pt x="161" y="132"/>
                  <a:pt x="189" y="104"/>
                  <a:pt x="205" y="63"/>
                </a:cubicBezTo>
                <a:cubicBezTo>
                  <a:pt x="220" y="23"/>
                  <a:pt x="281" y="50"/>
                  <a:pt x="309" y="55"/>
                </a:cubicBezTo>
                <a:cubicBezTo>
                  <a:pt x="315" y="10"/>
                  <a:pt x="575" y="115"/>
                  <a:pt x="607" y="93"/>
                </a:cubicBezTo>
                <a:cubicBezTo>
                  <a:pt x="654" y="60"/>
                  <a:pt x="642" y="100"/>
                  <a:pt x="684" y="91"/>
                </a:cubicBezTo>
                <a:cubicBezTo>
                  <a:pt x="736" y="79"/>
                  <a:pt x="781" y="92"/>
                  <a:pt x="829" y="112"/>
                </a:cubicBezTo>
                <a:cubicBezTo>
                  <a:pt x="870" y="128"/>
                  <a:pt x="844" y="167"/>
                  <a:pt x="896" y="170"/>
                </a:cubicBezTo>
                <a:cubicBezTo>
                  <a:pt x="929" y="172"/>
                  <a:pt x="973" y="137"/>
                  <a:pt x="1001" y="151"/>
                </a:cubicBezTo>
                <a:cubicBezTo>
                  <a:pt x="1048" y="174"/>
                  <a:pt x="1009" y="237"/>
                  <a:pt x="990" y="263"/>
                </a:cubicBezTo>
                <a:cubicBezTo>
                  <a:pt x="925" y="351"/>
                  <a:pt x="1003" y="373"/>
                  <a:pt x="1059" y="421"/>
                </a:cubicBezTo>
                <a:cubicBezTo>
                  <a:pt x="1165" y="502"/>
                  <a:pt x="1027" y="462"/>
                  <a:pt x="1012" y="485"/>
                </a:cubicBezTo>
                <a:cubicBezTo>
                  <a:pt x="1010" y="488"/>
                  <a:pt x="1084" y="581"/>
                  <a:pt x="1085" y="604"/>
                </a:cubicBezTo>
                <a:cubicBezTo>
                  <a:pt x="1085" y="624"/>
                  <a:pt x="944" y="651"/>
                  <a:pt x="920" y="643"/>
                </a:cubicBezTo>
                <a:cubicBezTo>
                  <a:pt x="921" y="691"/>
                  <a:pt x="961" y="693"/>
                  <a:pt x="944" y="735"/>
                </a:cubicBezTo>
                <a:cubicBezTo>
                  <a:pt x="921" y="659"/>
                  <a:pt x="811" y="756"/>
                  <a:pt x="846" y="818"/>
                </a:cubicBezTo>
                <a:cubicBezTo>
                  <a:pt x="726" y="792"/>
                  <a:pt x="879" y="968"/>
                  <a:pt x="802" y="979"/>
                </a:cubicBezTo>
                <a:cubicBezTo>
                  <a:pt x="744" y="969"/>
                  <a:pt x="656" y="904"/>
                  <a:pt x="646" y="895"/>
                </a:cubicBezTo>
                <a:cubicBezTo>
                  <a:pt x="627" y="880"/>
                  <a:pt x="624" y="862"/>
                  <a:pt x="598" y="859"/>
                </a:cubicBezTo>
                <a:cubicBezTo>
                  <a:pt x="584" y="857"/>
                  <a:pt x="576" y="865"/>
                  <a:pt x="567" y="864"/>
                </a:cubicBezTo>
                <a:cubicBezTo>
                  <a:pt x="561" y="864"/>
                  <a:pt x="554" y="859"/>
                  <a:pt x="544" y="845"/>
                </a:cubicBezTo>
                <a:cubicBezTo>
                  <a:pt x="620" y="852"/>
                  <a:pt x="474" y="721"/>
                  <a:pt x="460" y="704"/>
                </a:cubicBezTo>
                <a:cubicBezTo>
                  <a:pt x="391" y="617"/>
                  <a:pt x="339" y="588"/>
                  <a:pt x="276" y="517"/>
                </a:cubicBezTo>
                <a:cubicBezTo>
                  <a:pt x="243" y="480"/>
                  <a:pt x="200" y="461"/>
                  <a:pt x="167" y="427"/>
                </a:cubicBezTo>
                <a:cubicBezTo>
                  <a:pt x="128" y="386"/>
                  <a:pt x="153" y="321"/>
                  <a:pt x="116" y="276"/>
                </a:cubicBezTo>
                <a:cubicBezTo>
                  <a:pt x="88" y="242"/>
                  <a:pt x="52" y="233"/>
                  <a:pt x="17" y="208"/>
                </a:cubicBezTo>
                <a:cubicBezTo>
                  <a:pt x="0" y="196"/>
                  <a:pt x="9" y="123"/>
                  <a:pt x="6" y="9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6" name="꙱ Bonaire (Special municipality of the Netherlands) (BQ-BO, NL-BQ1) (H)">
            <a:extLst>
              <a:ext uri="{FF2B5EF4-FFF2-40B4-BE49-F238E27FC236}">
                <a16:creationId xmlns:a16="http://schemas.microsoft.com/office/drawing/2014/main" id="{26E86299-14E4-49D9-A26F-7E02AF3662EA}"/>
              </a:ext>
            </a:extLst>
          </p:cNvPr>
          <p:cNvSpPr>
            <a:spLocks/>
          </p:cNvSpPr>
          <p:nvPr/>
        </p:nvSpPr>
        <p:spPr bwMode="auto">
          <a:xfrm>
            <a:off x="2624356" y="2015867"/>
            <a:ext cx="7231" cy="8257"/>
          </a:xfrm>
          <a:custGeom>
            <a:avLst/>
            <a:gdLst>
              <a:gd name="T0" fmla="*/ 45 w 94"/>
              <a:gd name="T1" fmla="*/ 101 h 101"/>
              <a:gd name="T2" fmla="*/ 27 w 94"/>
              <a:gd name="T3" fmla="*/ 32 h 101"/>
              <a:gd name="T4" fmla="*/ 7 w 94"/>
              <a:gd name="T5" fmla="*/ 0 h 101"/>
              <a:gd name="T6" fmla="*/ 45 w 94"/>
              <a:gd name="T7" fmla="*/ 101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4" h="101">
                <a:moveTo>
                  <a:pt x="45" y="101"/>
                </a:moveTo>
                <a:cubicBezTo>
                  <a:pt x="38" y="84"/>
                  <a:pt x="48" y="41"/>
                  <a:pt x="27" y="32"/>
                </a:cubicBezTo>
                <a:cubicBezTo>
                  <a:pt x="8" y="25"/>
                  <a:pt x="0" y="27"/>
                  <a:pt x="7" y="0"/>
                </a:cubicBezTo>
                <a:cubicBezTo>
                  <a:pt x="45" y="30"/>
                  <a:pt x="94" y="52"/>
                  <a:pt x="45" y="10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7" name="꙱ Bolivia (Plurinational State of Bolivia) (BO) (H)">
            <a:extLst>
              <a:ext uri="{FF2B5EF4-FFF2-40B4-BE49-F238E27FC236}">
                <a16:creationId xmlns:a16="http://schemas.microsoft.com/office/drawing/2014/main" id="{73728642-57D8-485A-ACEF-31A0B9760EC3}"/>
              </a:ext>
            </a:extLst>
          </p:cNvPr>
          <p:cNvSpPr>
            <a:spLocks/>
          </p:cNvSpPr>
          <p:nvPr/>
        </p:nvSpPr>
        <p:spPr bwMode="auto">
          <a:xfrm>
            <a:off x="2591301" y="2661958"/>
            <a:ext cx="328490" cy="389100"/>
          </a:xfrm>
          <a:custGeom>
            <a:avLst/>
            <a:gdLst>
              <a:gd name="T0" fmla="*/ 236 w 3983"/>
              <a:gd name="T1" fmla="*/ 469 h 4720"/>
              <a:gd name="T2" fmla="*/ 340 w 3983"/>
              <a:gd name="T3" fmla="*/ 492 h 4720"/>
              <a:gd name="T4" fmla="*/ 457 w 3983"/>
              <a:gd name="T5" fmla="*/ 368 h 4720"/>
              <a:gd name="T6" fmla="*/ 766 w 3983"/>
              <a:gd name="T7" fmla="*/ 208 h 4720"/>
              <a:gd name="T8" fmla="*/ 1141 w 3983"/>
              <a:gd name="T9" fmla="*/ 35 h 4720"/>
              <a:gd name="T10" fmla="*/ 1295 w 3983"/>
              <a:gd name="T11" fmla="*/ 365 h 4720"/>
              <a:gd name="T12" fmla="*/ 1315 w 3983"/>
              <a:gd name="T13" fmla="*/ 516 h 4720"/>
              <a:gd name="T14" fmla="*/ 1429 w 3983"/>
              <a:gd name="T15" fmla="*/ 753 h 4720"/>
              <a:gd name="T16" fmla="*/ 1535 w 3983"/>
              <a:gd name="T17" fmla="*/ 854 h 4720"/>
              <a:gd name="T18" fmla="*/ 1722 w 3983"/>
              <a:gd name="T19" fmla="*/ 1001 h 4720"/>
              <a:gd name="T20" fmla="*/ 1986 w 3983"/>
              <a:gd name="T21" fmla="*/ 1070 h 4720"/>
              <a:gd name="T22" fmla="*/ 2174 w 3983"/>
              <a:gd name="T23" fmla="*/ 1173 h 4720"/>
              <a:gd name="T24" fmla="*/ 2488 w 3983"/>
              <a:gd name="T25" fmla="*/ 1367 h 4720"/>
              <a:gd name="T26" fmla="*/ 2869 w 3983"/>
              <a:gd name="T27" fmla="*/ 1451 h 4720"/>
              <a:gd name="T28" fmla="*/ 3022 w 3983"/>
              <a:gd name="T29" fmla="*/ 1930 h 4720"/>
              <a:gd name="T30" fmla="*/ 3054 w 3983"/>
              <a:gd name="T31" fmla="*/ 2127 h 4720"/>
              <a:gd name="T32" fmla="*/ 3305 w 3983"/>
              <a:gd name="T33" fmla="*/ 2362 h 4720"/>
              <a:gd name="T34" fmla="*/ 3650 w 3983"/>
              <a:gd name="T35" fmla="*/ 2621 h 4720"/>
              <a:gd name="T36" fmla="*/ 3867 w 3983"/>
              <a:gd name="T37" fmla="*/ 2810 h 4720"/>
              <a:gd name="T38" fmla="*/ 3930 w 3983"/>
              <a:gd name="T39" fmla="*/ 3286 h 4720"/>
              <a:gd name="T40" fmla="*/ 3847 w 3983"/>
              <a:gd name="T41" fmla="*/ 3741 h 4720"/>
              <a:gd name="T42" fmla="*/ 2855 w 3983"/>
              <a:gd name="T43" fmla="*/ 3532 h 4720"/>
              <a:gd name="T44" fmla="*/ 2600 w 3983"/>
              <a:gd name="T45" fmla="*/ 3881 h 4720"/>
              <a:gd name="T46" fmla="*/ 2547 w 3983"/>
              <a:gd name="T47" fmla="*/ 4488 h 4720"/>
              <a:gd name="T48" fmla="*/ 2212 w 3983"/>
              <a:gd name="T49" fmla="*/ 4402 h 4720"/>
              <a:gd name="T50" fmla="*/ 2054 w 3983"/>
              <a:gd name="T51" fmla="*/ 4706 h 4720"/>
              <a:gd name="T52" fmla="*/ 1569 w 3983"/>
              <a:gd name="T53" fmla="*/ 4423 h 4720"/>
              <a:gd name="T54" fmla="*/ 1325 w 3983"/>
              <a:gd name="T55" fmla="*/ 4467 h 4720"/>
              <a:gd name="T56" fmla="*/ 1068 w 3983"/>
              <a:gd name="T57" fmla="*/ 4716 h 4720"/>
              <a:gd name="T58" fmla="*/ 839 w 3983"/>
              <a:gd name="T59" fmla="*/ 4338 h 4720"/>
              <a:gd name="T60" fmla="*/ 660 w 3983"/>
              <a:gd name="T61" fmla="*/ 3993 h 4720"/>
              <a:gd name="T62" fmla="*/ 580 w 3983"/>
              <a:gd name="T63" fmla="*/ 3829 h 4720"/>
              <a:gd name="T64" fmla="*/ 574 w 3983"/>
              <a:gd name="T65" fmla="*/ 3592 h 4720"/>
              <a:gd name="T66" fmla="*/ 418 w 3983"/>
              <a:gd name="T67" fmla="*/ 3186 h 4720"/>
              <a:gd name="T68" fmla="*/ 224 w 3983"/>
              <a:gd name="T69" fmla="*/ 2797 h 4720"/>
              <a:gd name="T70" fmla="*/ 174 w 3983"/>
              <a:gd name="T71" fmla="*/ 2699 h 4720"/>
              <a:gd name="T72" fmla="*/ 335 w 3983"/>
              <a:gd name="T73" fmla="*/ 2496 h 4720"/>
              <a:gd name="T74" fmla="*/ 345 w 3983"/>
              <a:gd name="T75" fmla="*/ 2402 h 4720"/>
              <a:gd name="T76" fmla="*/ 337 w 3983"/>
              <a:gd name="T77" fmla="*/ 2332 h 4720"/>
              <a:gd name="T78" fmla="*/ 293 w 3983"/>
              <a:gd name="T79" fmla="*/ 2324 h 4720"/>
              <a:gd name="T80" fmla="*/ 259 w 3983"/>
              <a:gd name="T81" fmla="*/ 2292 h 4720"/>
              <a:gd name="T82" fmla="*/ 199 w 3983"/>
              <a:gd name="T83" fmla="*/ 2094 h 4720"/>
              <a:gd name="T84" fmla="*/ 198 w 3983"/>
              <a:gd name="T85" fmla="*/ 1900 h 4720"/>
              <a:gd name="T86" fmla="*/ 265 w 3983"/>
              <a:gd name="T87" fmla="*/ 1688 h 4720"/>
              <a:gd name="T88" fmla="*/ 252 w 3983"/>
              <a:gd name="T89" fmla="*/ 1460 h 4720"/>
              <a:gd name="T90" fmla="*/ 285 w 3983"/>
              <a:gd name="T91" fmla="*/ 1084 h 4720"/>
              <a:gd name="T92" fmla="*/ 30 w 3983"/>
              <a:gd name="T93" fmla="*/ 491 h 4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83" h="4720">
                <a:moveTo>
                  <a:pt x="0" y="452"/>
                </a:moveTo>
                <a:cubicBezTo>
                  <a:pt x="79" y="457"/>
                  <a:pt x="158" y="463"/>
                  <a:pt x="236" y="469"/>
                </a:cubicBezTo>
                <a:cubicBezTo>
                  <a:pt x="272" y="472"/>
                  <a:pt x="253" y="478"/>
                  <a:pt x="259" y="499"/>
                </a:cubicBezTo>
                <a:cubicBezTo>
                  <a:pt x="268" y="538"/>
                  <a:pt x="324" y="499"/>
                  <a:pt x="340" y="492"/>
                </a:cubicBezTo>
                <a:cubicBezTo>
                  <a:pt x="358" y="484"/>
                  <a:pt x="394" y="476"/>
                  <a:pt x="406" y="458"/>
                </a:cubicBezTo>
                <a:cubicBezTo>
                  <a:pt x="424" y="430"/>
                  <a:pt x="430" y="390"/>
                  <a:pt x="457" y="368"/>
                </a:cubicBezTo>
                <a:cubicBezTo>
                  <a:pt x="516" y="319"/>
                  <a:pt x="563" y="398"/>
                  <a:pt x="596" y="319"/>
                </a:cubicBezTo>
                <a:cubicBezTo>
                  <a:pt x="624" y="250"/>
                  <a:pt x="712" y="246"/>
                  <a:pt x="766" y="208"/>
                </a:cubicBezTo>
                <a:cubicBezTo>
                  <a:pt x="816" y="173"/>
                  <a:pt x="841" y="99"/>
                  <a:pt x="904" y="81"/>
                </a:cubicBezTo>
                <a:cubicBezTo>
                  <a:pt x="979" y="59"/>
                  <a:pt x="1062" y="24"/>
                  <a:pt x="1141" y="35"/>
                </a:cubicBezTo>
                <a:cubicBezTo>
                  <a:pt x="1229" y="47"/>
                  <a:pt x="1211" y="55"/>
                  <a:pt x="1267" y="0"/>
                </a:cubicBezTo>
                <a:cubicBezTo>
                  <a:pt x="1400" y="92"/>
                  <a:pt x="1259" y="248"/>
                  <a:pt x="1295" y="365"/>
                </a:cubicBezTo>
                <a:cubicBezTo>
                  <a:pt x="1304" y="393"/>
                  <a:pt x="1327" y="409"/>
                  <a:pt x="1337" y="434"/>
                </a:cubicBezTo>
                <a:cubicBezTo>
                  <a:pt x="1348" y="462"/>
                  <a:pt x="1321" y="491"/>
                  <a:pt x="1315" y="516"/>
                </a:cubicBezTo>
                <a:cubicBezTo>
                  <a:pt x="1295" y="591"/>
                  <a:pt x="1369" y="632"/>
                  <a:pt x="1386" y="688"/>
                </a:cubicBezTo>
                <a:cubicBezTo>
                  <a:pt x="1398" y="728"/>
                  <a:pt x="1394" y="724"/>
                  <a:pt x="1429" y="753"/>
                </a:cubicBezTo>
                <a:cubicBezTo>
                  <a:pt x="1450" y="772"/>
                  <a:pt x="1445" y="817"/>
                  <a:pt x="1465" y="829"/>
                </a:cubicBezTo>
                <a:cubicBezTo>
                  <a:pt x="1491" y="844"/>
                  <a:pt x="1504" y="833"/>
                  <a:pt x="1535" y="854"/>
                </a:cubicBezTo>
                <a:cubicBezTo>
                  <a:pt x="1567" y="876"/>
                  <a:pt x="1591" y="889"/>
                  <a:pt x="1620" y="915"/>
                </a:cubicBezTo>
                <a:cubicBezTo>
                  <a:pt x="1641" y="931"/>
                  <a:pt x="1625" y="978"/>
                  <a:pt x="1722" y="1001"/>
                </a:cubicBezTo>
                <a:cubicBezTo>
                  <a:pt x="1762" y="1010"/>
                  <a:pt x="1793" y="1027"/>
                  <a:pt x="1833" y="1005"/>
                </a:cubicBezTo>
                <a:cubicBezTo>
                  <a:pt x="1894" y="970"/>
                  <a:pt x="1935" y="1037"/>
                  <a:pt x="1986" y="1070"/>
                </a:cubicBezTo>
                <a:cubicBezTo>
                  <a:pt x="2020" y="1091"/>
                  <a:pt x="2027" y="1047"/>
                  <a:pt x="2054" y="1054"/>
                </a:cubicBezTo>
                <a:cubicBezTo>
                  <a:pt x="2106" y="1069"/>
                  <a:pt x="2107" y="1166"/>
                  <a:pt x="2174" y="1173"/>
                </a:cubicBezTo>
                <a:cubicBezTo>
                  <a:pt x="2232" y="1179"/>
                  <a:pt x="2272" y="1226"/>
                  <a:pt x="2330" y="1229"/>
                </a:cubicBezTo>
                <a:cubicBezTo>
                  <a:pt x="2418" y="1238"/>
                  <a:pt x="2420" y="1348"/>
                  <a:pt x="2488" y="1367"/>
                </a:cubicBezTo>
                <a:cubicBezTo>
                  <a:pt x="2542" y="1381"/>
                  <a:pt x="2595" y="1373"/>
                  <a:pt x="2650" y="1366"/>
                </a:cubicBezTo>
                <a:cubicBezTo>
                  <a:pt x="2727" y="1354"/>
                  <a:pt x="2805" y="1415"/>
                  <a:pt x="2869" y="1451"/>
                </a:cubicBezTo>
                <a:cubicBezTo>
                  <a:pt x="2973" y="1510"/>
                  <a:pt x="2907" y="1567"/>
                  <a:pt x="2944" y="1652"/>
                </a:cubicBezTo>
                <a:cubicBezTo>
                  <a:pt x="2986" y="1747"/>
                  <a:pt x="3002" y="1830"/>
                  <a:pt x="3022" y="1930"/>
                </a:cubicBezTo>
                <a:cubicBezTo>
                  <a:pt x="2996" y="1930"/>
                  <a:pt x="2970" y="1930"/>
                  <a:pt x="2945" y="1933"/>
                </a:cubicBezTo>
                <a:cubicBezTo>
                  <a:pt x="2948" y="2006"/>
                  <a:pt x="3042" y="2049"/>
                  <a:pt x="3054" y="2127"/>
                </a:cubicBezTo>
                <a:cubicBezTo>
                  <a:pt x="3063" y="2186"/>
                  <a:pt x="3057" y="2255"/>
                  <a:pt x="3083" y="2310"/>
                </a:cubicBezTo>
                <a:cubicBezTo>
                  <a:pt x="3115" y="2379"/>
                  <a:pt x="3242" y="2355"/>
                  <a:pt x="3305" y="2362"/>
                </a:cubicBezTo>
                <a:cubicBezTo>
                  <a:pt x="3422" y="2373"/>
                  <a:pt x="3544" y="2390"/>
                  <a:pt x="3660" y="2364"/>
                </a:cubicBezTo>
                <a:cubicBezTo>
                  <a:pt x="3664" y="2478"/>
                  <a:pt x="3593" y="2437"/>
                  <a:pt x="3650" y="2621"/>
                </a:cubicBezTo>
                <a:cubicBezTo>
                  <a:pt x="3673" y="2684"/>
                  <a:pt x="3735" y="2774"/>
                  <a:pt x="3800" y="2785"/>
                </a:cubicBezTo>
                <a:cubicBezTo>
                  <a:pt x="3833" y="2791"/>
                  <a:pt x="3850" y="2770"/>
                  <a:pt x="3867" y="2810"/>
                </a:cubicBezTo>
                <a:cubicBezTo>
                  <a:pt x="3890" y="2853"/>
                  <a:pt x="3983" y="3019"/>
                  <a:pt x="3961" y="3119"/>
                </a:cubicBezTo>
                <a:cubicBezTo>
                  <a:pt x="3954" y="3169"/>
                  <a:pt x="3913" y="3241"/>
                  <a:pt x="3930" y="3286"/>
                </a:cubicBezTo>
                <a:cubicBezTo>
                  <a:pt x="3972" y="3403"/>
                  <a:pt x="3765" y="3531"/>
                  <a:pt x="3915" y="3645"/>
                </a:cubicBezTo>
                <a:cubicBezTo>
                  <a:pt x="3963" y="3689"/>
                  <a:pt x="3883" y="3715"/>
                  <a:pt x="3847" y="3741"/>
                </a:cubicBezTo>
                <a:cubicBezTo>
                  <a:pt x="3888" y="3608"/>
                  <a:pt x="3629" y="3468"/>
                  <a:pt x="3490" y="3438"/>
                </a:cubicBezTo>
                <a:cubicBezTo>
                  <a:pt x="3278" y="3393"/>
                  <a:pt x="3057" y="3511"/>
                  <a:pt x="2855" y="3532"/>
                </a:cubicBezTo>
                <a:cubicBezTo>
                  <a:pt x="2757" y="3542"/>
                  <a:pt x="2708" y="3552"/>
                  <a:pt x="2692" y="3658"/>
                </a:cubicBezTo>
                <a:cubicBezTo>
                  <a:pt x="2679" y="3746"/>
                  <a:pt x="2615" y="3795"/>
                  <a:pt x="2600" y="3881"/>
                </a:cubicBezTo>
                <a:cubicBezTo>
                  <a:pt x="2587" y="3961"/>
                  <a:pt x="2621" y="4040"/>
                  <a:pt x="2605" y="4123"/>
                </a:cubicBezTo>
                <a:cubicBezTo>
                  <a:pt x="2582" y="4242"/>
                  <a:pt x="2576" y="4370"/>
                  <a:pt x="2547" y="4488"/>
                </a:cubicBezTo>
                <a:cubicBezTo>
                  <a:pt x="2457" y="4430"/>
                  <a:pt x="2495" y="4391"/>
                  <a:pt x="2413" y="4394"/>
                </a:cubicBezTo>
                <a:cubicBezTo>
                  <a:pt x="2349" y="4397"/>
                  <a:pt x="2271" y="4382"/>
                  <a:pt x="2212" y="4402"/>
                </a:cubicBezTo>
                <a:cubicBezTo>
                  <a:pt x="2141" y="4425"/>
                  <a:pt x="2145" y="4370"/>
                  <a:pt x="2107" y="4466"/>
                </a:cubicBezTo>
                <a:cubicBezTo>
                  <a:pt x="2075" y="4549"/>
                  <a:pt x="2063" y="4619"/>
                  <a:pt x="2054" y="4706"/>
                </a:cubicBezTo>
                <a:cubicBezTo>
                  <a:pt x="1964" y="4581"/>
                  <a:pt x="1979" y="4459"/>
                  <a:pt x="1805" y="4431"/>
                </a:cubicBezTo>
                <a:cubicBezTo>
                  <a:pt x="1735" y="4420"/>
                  <a:pt x="1631" y="4454"/>
                  <a:pt x="1569" y="4423"/>
                </a:cubicBezTo>
                <a:cubicBezTo>
                  <a:pt x="1514" y="4396"/>
                  <a:pt x="1482" y="4330"/>
                  <a:pt x="1419" y="4317"/>
                </a:cubicBezTo>
                <a:cubicBezTo>
                  <a:pt x="1410" y="4406"/>
                  <a:pt x="1415" y="4435"/>
                  <a:pt x="1325" y="4467"/>
                </a:cubicBezTo>
                <a:cubicBezTo>
                  <a:pt x="1280" y="4484"/>
                  <a:pt x="1231" y="4570"/>
                  <a:pt x="1206" y="4613"/>
                </a:cubicBezTo>
                <a:cubicBezTo>
                  <a:pt x="1169" y="4676"/>
                  <a:pt x="1155" y="4704"/>
                  <a:pt x="1068" y="4716"/>
                </a:cubicBezTo>
                <a:cubicBezTo>
                  <a:pt x="1037" y="4720"/>
                  <a:pt x="987" y="4710"/>
                  <a:pt x="972" y="4686"/>
                </a:cubicBezTo>
                <a:cubicBezTo>
                  <a:pt x="917" y="4541"/>
                  <a:pt x="901" y="4454"/>
                  <a:pt x="839" y="4338"/>
                </a:cubicBezTo>
                <a:cubicBezTo>
                  <a:pt x="785" y="4242"/>
                  <a:pt x="793" y="4163"/>
                  <a:pt x="751" y="4098"/>
                </a:cubicBezTo>
                <a:cubicBezTo>
                  <a:pt x="726" y="4061"/>
                  <a:pt x="682" y="4030"/>
                  <a:pt x="660" y="3993"/>
                </a:cubicBezTo>
                <a:cubicBezTo>
                  <a:pt x="636" y="3945"/>
                  <a:pt x="676" y="3896"/>
                  <a:pt x="657" y="3897"/>
                </a:cubicBezTo>
                <a:cubicBezTo>
                  <a:pt x="621" y="3902"/>
                  <a:pt x="596" y="3862"/>
                  <a:pt x="580" y="3829"/>
                </a:cubicBezTo>
                <a:cubicBezTo>
                  <a:pt x="561" y="3792"/>
                  <a:pt x="603" y="3765"/>
                  <a:pt x="555" y="3720"/>
                </a:cubicBezTo>
                <a:cubicBezTo>
                  <a:pt x="643" y="3667"/>
                  <a:pt x="634" y="3675"/>
                  <a:pt x="574" y="3592"/>
                </a:cubicBezTo>
                <a:cubicBezTo>
                  <a:pt x="562" y="3581"/>
                  <a:pt x="600" y="3528"/>
                  <a:pt x="605" y="3516"/>
                </a:cubicBezTo>
                <a:cubicBezTo>
                  <a:pt x="646" y="3410"/>
                  <a:pt x="483" y="3433"/>
                  <a:pt x="418" y="3186"/>
                </a:cubicBezTo>
                <a:cubicBezTo>
                  <a:pt x="406" y="3140"/>
                  <a:pt x="335" y="3023"/>
                  <a:pt x="380" y="2981"/>
                </a:cubicBezTo>
                <a:cubicBezTo>
                  <a:pt x="287" y="2963"/>
                  <a:pt x="251" y="2869"/>
                  <a:pt x="224" y="2797"/>
                </a:cubicBezTo>
                <a:cubicBezTo>
                  <a:pt x="237" y="2780"/>
                  <a:pt x="221" y="2781"/>
                  <a:pt x="212" y="2741"/>
                </a:cubicBezTo>
                <a:cubicBezTo>
                  <a:pt x="206" y="2712"/>
                  <a:pt x="165" y="2723"/>
                  <a:pt x="174" y="2699"/>
                </a:cubicBezTo>
                <a:cubicBezTo>
                  <a:pt x="186" y="2670"/>
                  <a:pt x="213" y="2661"/>
                  <a:pt x="233" y="2642"/>
                </a:cubicBezTo>
                <a:cubicBezTo>
                  <a:pt x="273" y="2603"/>
                  <a:pt x="302" y="2538"/>
                  <a:pt x="335" y="2496"/>
                </a:cubicBezTo>
                <a:cubicBezTo>
                  <a:pt x="351" y="2474"/>
                  <a:pt x="337" y="2473"/>
                  <a:pt x="348" y="2450"/>
                </a:cubicBezTo>
                <a:lnTo>
                  <a:pt x="345" y="2402"/>
                </a:lnTo>
                <a:lnTo>
                  <a:pt x="380" y="2374"/>
                </a:lnTo>
                <a:lnTo>
                  <a:pt x="337" y="2332"/>
                </a:lnTo>
                <a:cubicBezTo>
                  <a:pt x="327" y="2325"/>
                  <a:pt x="306" y="2323"/>
                  <a:pt x="294" y="2321"/>
                </a:cubicBezTo>
                <a:cubicBezTo>
                  <a:pt x="294" y="2322"/>
                  <a:pt x="293" y="2323"/>
                  <a:pt x="293" y="2324"/>
                </a:cubicBezTo>
                <a:cubicBezTo>
                  <a:pt x="289" y="2323"/>
                  <a:pt x="288" y="2321"/>
                  <a:pt x="287" y="2319"/>
                </a:cubicBezTo>
                <a:lnTo>
                  <a:pt x="259" y="2292"/>
                </a:lnTo>
                <a:lnTo>
                  <a:pt x="181" y="2132"/>
                </a:lnTo>
                <a:lnTo>
                  <a:pt x="199" y="2094"/>
                </a:lnTo>
                <a:cubicBezTo>
                  <a:pt x="200" y="2089"/>
                  <a:pt x="216" y="2056"/>
                  <a:pt x="220" y="2048"/>
                </a:cubicBezTo>
                <a:cubicBezTo>
                  <a:pt x="265" y="1967"/>
                  <a:pt x="243" y="1964"/>
                  <a:pt x="198" y="1900"/>
                </a:cubicBezTo>
                <a:cubicBezTo>
                  <a:pt x="181" y="1875"/>
                  <a:pt x="181" y="1853"/>
                  <a:pt x="191" y="1825"/>
                </a:cubicBezTo>
                <a:cubicBezTo>
                  <a:pt x="208" y="1780"/>
                  <a:pt x="229" y="1720"/>
                  <a:pt x="265" y="1688"/>
                </a:cubicBezTo>
                <a:cubicBezTo>
                  <a:pt x="268" y="1685"/>
                  <a:pt x="302" y="1590"/>
                  <a:pt x="302" y="1588"/>
                </a:cubicBezTo>
                <a:cubicBezTo>
                  <a:pt x="301" y="1547"/>
                  <a:pt x="254" y="1498"/>
                  <a:pt x="252" y="1460"/>
                </a:cubicBezTo>
                <a:cubicBezTo>
                  <a:pt x="251" y="1403"/>
                  <a:pt x="262" y="1304"/>
                  <a:pt x="245" y="1254"/>
                </a:cubicBezTo>
                <a:cubicBezTo>
                  <a:pt x="226" y="1196"/>
                  <a:pt x="234" y="1123"/>
                  <a:pt x="285" y="1084"/>
                </a:cubicBezTo>
                <a:cubicBezTo>
                  <a:pt x="325" y="1055"/>
                  <a:pt x="325" y="1027"/>
                  <a:pt x="310" y="994"/>
                </a:cubicBezTo>
                <a:cubicBezTo>
                  <a:pt x="241" y="852"/>
                  <a:pt x="57" y="583"/>
                  <a:pt x="30" y="491"/>
                </a:cubicBezTo>
                <a:cubicBezTo>
                  <a:pt x="23" y="470"/>
                  <a:pt x="13" y="458"/>
                  <a:pt x="0" y="45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8" name="꙱ Bhutan (Kingdom of Bhutan) (BT) (H)">
            <a:extLst>
              <a:ext uri="{FF2B5EF4-FFF2-40B4-BE49-F238E27FC236}">
                <a16:creationId xmlns:a16="http://schemas.microsoft.com/office/drawing/2014/main" id="{64108DAD-BBA7-4A6C-A785-7A97FA262ACE}"/>
              </a:ext>
            </a:extLst>
          </p:cNvPr>
          <p:cNvSpPr>
            <a:spLocks/>
          </p:cNvSpPr>
          <p:nvPr/>
        </p:nvSpPr>
        <p:spPr bwMode="auto">
          <a:xfrm>
            <a:off x="6629245" y="1545232"/>
            <a:ext cx="89869" cy="47476"/>
          </a:xfrm>
          <a:custGeom>
            <a:avLst/>
            <a:gdLst>
              <a:gd name="T0" fmla="*/ 352 w 1094"/>
              <a:gd name="T1" fmla="*/ 3 h 576"/>
              <a:gd name="T2" fmla="*/ 440 w 1094"/>
              <a:gd name="T3" fmla="*/ 33 h 576"/>
              <a:gd name="T4" fmla="*/ 455 w 1094"/>
              <a:gd name="T5" fmla="*/ 89 h 576"/>
              <a:gd name="T6" fmla="*/ 604 w 1094"/>
              <a:gd name="T7" fmla="*/ 98 h 576"/>
              <a:gd name="T8" fmla="*/ 681 w 1094"/>
              <a:gd name="T9" fmla="*/ 116 h 576"/>
              <a:gd name="T10" fmla="*/ 750 w 1094"/>
              <a:gd name="T11" fmla="*/ 94 h 576"/>
              <a:gd name="T12" fmla="*/ 860 w 1094"/>
              <a:gd name="T13" fmla="*/ 178 h 576"/>
              <a:gd name="T14" fmla="*/ 859 w 1094"/>
              <a:gd name="T15" fmla="*/ 201 h 576"/>
              <a:gd name="T16" fmla="*/ 872 w 1094"/>
              <a:gd name="T17" fmla="*/ 275 h 576"/>
              <a:gd name="T18" fmla="*/ 917 w 1094"/>
              <a:gd name="T19" fmla="*/ 306 h 576"/>
              <a:gd name="T20" fmla="*/ 1011 w 1094"/>
              <a:gd name="T21" fmla="*/ 399 h 576"/>
              <a:gd name="T22" fmla="*/ 1013 w 1094"/>
              <a:gd name="T23" fmla="*/ 519 h 576"/>
              <a:gd name="T24" fmla="*/ 877 w 1094"/>
              <a:gd name="T25" fmla="*/ 519 h 576"/>
              <a:gd name="T26" fmla="*/ 796 w 1094"/>
              <a:gd name="T27" fmla="*/ 540 h 576"/>
              <a:gd name="T28" fmla="*/ 541 w 1094"/>
              <a:gd name="T29" fmla="*/ 508 h 576"/>
              <a:gd name="T30" fmla="*/ 444 w 1094"/>
              <a:gd name="T31" fmla="*/ 551 h 576"/>
              <a:gd name="T32" fmla="*/ 369 w 1094"/>
              <a:gd name="T33" fmla="*/ 571 h 576"/>
              <a:gd name="T34" fmla="*/ 223 w 1094"/>
              <a:gd name="T35" fmla="*/ 520 h 576"/>
              <a:gd name="T36" fmla="*/ 29 w 1094"/>
              <a:gd name="T37" fmla="*/ 426 h 576"/>
              <a:gd name="T38" fmla="*/ 48 w 1094"/>
              <a:gd name="T39" fmla="*/ 354 h 576"/>
              <a:gd name="T40" fmla="*/ 69 w 1094"/>
              <a:gd name="T41" fmla="*/ 296 h 576"/>
              <a:gd name="T42" fmla="*/ 352 w 1094"/>
              <a:gd name="T43" fmla="*/ 3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94" h="576">
                <a:moveTo>
                  <a:pt x="352" y="3"/>
                </a:moveTo>
                <a:cubicBezTo>
                  <a:pt x="416" y="2"/>
                  <a:pt x="435" y="13"/>
                  <a:pt x="440" y="33"/>
                </a:cubicBezTo>
                <a:cubicBezTo>
                  <a:pt x="446" y="53"/>
                  <a:pt x="432" y="81"/>
                  <a:pt x="455" y="89"/>
                </a:cubicBezTo>
                <a:cubicBezTo>
                  <a:pt x="493" y="98"/>
                  <a:pt x="556" y="97"/>
                  <a:pt x="604" y="98"/>
                </a:cubicBezTo>
                <a:cubicBezTo>
                  <a:pt x="634" y="98"/>
                  <a:pt x="649" y="145"/>
                  <a:pt x="681" y="116"/>
                </a:cubicBezTo>
                <a:cubicBezTo>
                  <a:pt x="706" y="93"/>
                  <a:pt x="713" y="83"/>
                  <a:pt x="750" y="94"/>
                </a:cubicBezTo>
                <a:cubicBezTo>
                  <a:pt x="799" y="109"/>
                  <a:pt x="860" y="120"/>
                  <a:pt x="860" y="178"/>
                </a:cubicBezTo>
                <a:cubicBezTo>
                  <a:pt x="860" y="188"/>
                  <a:pt x="860" y="192"/>
                  <a:pt x="859" y="201"/>
                </a:cubicBezTo>
                <a:cubicBezTo>
                  <a:pt x="856" y="221"/>
                  <a:pt x="865" y="244"/>
                  <a:pt x="872" y="275"/>
                </a:cubicBezTo>
                <a:cubicBezTo>
                  <a:pt x="880" y="291"/>
                  <a:pt x="893" y="302"/>
                  <a:pt x="917" y="306"/>
                </a:cubicBezTo>
                <a:cubicBezTo>
                  <a:pt x="975" y="313"/>
                  <a:pt x="1026" y="308"/>
                  <a:pt x="1011" y="399"/>
                </a:cubicBezTo>
                <a:cubicBezTo>
                  <a:pt x="1001" y="461"/>
                  <a:pt x="1094" y="512"/>
                  <a:pt x="1013" y="519"/>
                </a:cubicBezTo>
                <a:cubicBezTo>
                  <a:pt x="980" y="522"/>
                  <a:pt x="900" y="546"/>
                  <a:pt x="877" y="519"/>
                </a:cubicBezTo>
                <a:cubicBezTo>
                  <a:pt x="863" y="501"/>
                  <a:pt x="823" y="538"/>
                  <a:pt x="796" y="540"/>
                </a:cubicBezTo>
                <a:cubicBezTo>
                  <a:pt x="711" y="543"/>
                  <a:pt x="616" y="560"/>
                  <a:pt x="541" y="508"/>
                </a:cubicBezTo>
                <a:cubicBezTo>
                  <a:pt x="511" y="487"/>
                  <a:pt x="465" y="537"/>
                  <a:pt x="444" y="551"/>
                </a:cubicBezTo>
                <a:cubicBezTo>
                  <a:pt x="424" y="565"/>
                  <a:pt x="392" y="568"/>
                  <a:pt x="369" y="571"/>
                </a:cubicBezTo>
                <a:cubicBezTo>
                  <a:pt x="314" y="576"/>
                  <a:pt x="279" y="527"/>
                  <a:pt x="223" y="520"/>
                </a:cubicBezTo>
                <a:cubicBezTo>
                  <a:pt x="141" y="509"/>
                  <a:pt x="77" y="512"/>
                  <a:pt x="29" y="426"/>
                </a:cubicBezTo>
                <a:cubicBezTo>
                  <a:pt x="0" y="374"/>
                  <a:pt x="52" y="381"/>
                  <a:pt x="48" y="354"/>
                </a:cubicBezTo>
                <a:cubicBezTo>
                  <a:pt x="54" y="334"/>
                  <a:pt x="51" y="310"/>
                  <a:pt x="69" y="296"/>
                </a:cubicBezTo>
                <a:cubicBezTo>
                  <a:pt x="143" y="243"/>
                  <a:pt x="178" y="0"/>
                  <a:pt x="352" y="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499" name="꙱ Bermuda (BM) (H)">
            <a:extLst>
              <a:ext uri="{FF2B5EF4-FFF2-40B4-BE49-F238E27FC236}">
                <a16:creationId xmlns:a16="http://schemas.microsoft.com/office/drawing/2014/main" id="{F92ABB12-303B-419D-A0B5-C2D9A2B7556D}"/>
              </a:ext>
            </a:extLst>
          </p:cNvPr>
          <p:cNvSpPr>
            <a:spLocks/>
          </p:cNvSpPr>
          <p:nvPr/>
        </p:nvSpPr>
        <p:spPr bwMode="auto">
          <a:xfrm>
            <a:off x="2795832" y="1427573"/>
            <a:ext cx="2066" cy="1032"/>
          </a:xfrm>
          <a:custGeom>
            <a:avLst/>
            <a:gdLst>
              <a:gd name="T0" fmla="*/ 0 w 33"/>
              <a:gd name="T1" fmla="*/ 18 h 18"/>
              <a:gd name="T2" fmla="*/ 33 w 33"/>
              <a:gd name="T3" fmla="*/ 0 h 18"/>
              <a:gd name="T4" fmla="*/ 0 w 33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3" h="18">
                <a:moveTo>
                  <a:pt x="0" y="18"/>
                </a:moveTo>
                <a:cubicBezTo>
                  <a:pt x="9" y="8"/>
                  <a:pt x="21" y="2"/>
                  <a:pt x="33" y="0"/>
                </a:cubicBezTo>
                <a:cubicBezTo>
                  <a:pt x="23" y="7"/>
                  <a:pt x="11" y="14"/>
                  <a:pt x="0" y="1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0" name="꙱ Benin (Republic of Benin) (BJ) (H)">
            <a:extLst>
              <a:ext uri="{FF2B5EF4-FFF2-40B4-BE49-F238E27FC236}">
                <a16:creationId xmlns:a16="http://schemas.microsoft.com/office/drawing/2014/main" id="{A541A99C-9BD4-4302-90C3-F1D986AA02CB}"/>
              </a:ext>
            </a:extLst>
          </p:cNvPr>
          <p:cNvSpPr>
            <a:spLocks/>
          </p:cNvSpPr>
          <p:nvPr/>
        </p:nvSpPr>
        <p:spPr bwMode="auto">
          <a:xfrm>
            <a:off x="4400060" y="2011739"/>
            <a:ext cx="92969" cy="182681"/>
          </a:xfrm>
          <a:custGeom>
            <a:avLst/>
            <a:gdLst>
              <a:gd name="T0" fmla="*/ 691 w 1127"/>
              <a:gd name="T1" fmla="*/ 49 h 2214"/>
              <a:gd name="T2" fmla="*/ 768 w 1127"/>
              <a:gd name="T3" fmla="*/ 11 h 2214"/>
              <a:gd name="T4" fmla="*/ 1014 w 1127"/>
              <a:gd name="T5" fmla="*/ 259 h 2214"/>
              <a:gd name="T6" fmla="*/ 984 w 1127"/>
              <a:gd name="T7" fmla="*/ 351 h 2214"/>
              <a:gd name="T8" fmla="*/ 1052 w 1127"/>
              <a:gd name="T9" fmla="*/ 484 h 2214"/>
              <a:gd name="T10" fmla="*/ 1065 w 1127"/>
              <a:gd name="T11" fmla="*/ 580 h 2214"/>
              <a:gd name="T12" fmla="*/ 1053 w 1127"/>
              <a:gd name="T13" fmla="*/ 718 h 2214"/>
              <a:gd name="T14" fmla="*/ 959 w 1127"/>
              <a:gd name="T15" fmla="*/ 921 h 2214"/>
              <a:gd name="T16" fmla="*/ 897 w 1127"/>
              <a:gd name="T17" fmla="*/ 1024 h 2214"/>
              <a:gd name="T18" fmla="*/ 849 w 1127"/>
              <a:gd name="T19" fmla="*/ 1182 h 2214"/>
              <a:gd name="T20" fmla="*/ 759 w 1127"/>
              <a:gd name="T21" fmla="*/ 1214 h 2214"/>
              <a:gd name="T22" fmla="*/ 733 w 1127"/>
              <a:gd name="T23" fmla="*/ 1316 h 2214"/>
              <a:gd name="T24" fmla="*/ 718 w 1127"/>
              <a:gd name="T25" fmla="*/ 1617 h 2214"/>
              <a:gd name="T26" fmla="*/ 743 w 1127"/>
              <a:gd name="T27" fmla="*/ 1910 h 2214"/>
              <a:gd name="T28" fmla="*/ 751 w 1127"/>
              <a:gd name="T29" fmla="*/ 2036 h 2214"/>
              <a:gd name="T30" fmla="*/ 727 w 1127"/>
              <a:gd name="T31" fmla="*/ 2163 h 2214"/>
              <a:gd name="T32" fmla="*/ 386 w 1127"/>
              <a:gd name="T33" fmla="*/ 2214 h 2214"/>
              <a:gd name="T34" fmla="*/ 439 w 1127"/>
              <a:gd name="T35" fmla="*/ 2193 h 2214"/>
              <a:gd name="T36" fmla="*/ 398 w 1127"/>
              <a:gd name="T37" fmla="*/ 2099 h 2214"/>
              <a:gd name="T38" fmla="*/ 361 w 1127"/>
              <a:gd name="T39" fmla="*/ 1940 h 2214"/>
              <a:gd name="T40" fmla="*/ 396 w 1127"/>
              <a:gd name="T41" fmla="*/ 1843 h 2214"/>
              <a:gd name="T42" fmla="*/ 395 w 1127"/>
              <a:gd name="T43" fmla="*/ 1367 h 2214"/>
              <a:gd name="T44" fmla="*/ 340 w 1127"/>
              <a:gd name="T45" fmla="*/ 1132 h 2214"/>
              <a:gd name="T46" fmla="*/ 306 w 1127"/>
              <a:gd name="T47" fmla="*/ 908 h 2214"/>
              <a:gd name="T48" fmla="*/ 180 w 1127"/>
              <a:gd name="T49" fmla="*/ 498 h 2214"/>
              <a:gd name="T50" fmla="*/ 221 w 1127"/>
              <a:gd name="T51" fmla="*/ 465 h 2214"/>
              <a:gd name="T52" fmla="*/ 381 w 1127"/>
              <a:gd name="T53" fmla="*/ 360 h 2214"/>
              <a:gd name="T54" fmla="*/ 598 w 1127"/>
              <a:gd name="T55" fmla="*/ 279 h 2214"/>
              <a:gd name="T56" fmla="*/ 642 w 1127"/>
              <a:gd name="T57" fmla="*/ 124 h 2214"/>
              <a:gd name="T58" fmla="*/ 635 w 1127"/>
              <a:gd name="T59" fmla="*/ 69 h 2214"/>
              <a:gd name="T60" fmla="*/ 691 w 1127"/>
              <a:gd name="T61" fmla="*/ 49 h 2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27" h="2214">
                <a:moveTo>
                  <a:pt x="691" y="49"/>
                </a:moveTo>
                <a:cubicBezTo>
                  <a:pt x="761" y="41"/>
                  <a:pt x="733" y="17"/>
                  <a:pt x="768" y="11"/>
                </a:cubicBezTo>
                <a:cubicBezTo>
                  <a:pt x="825" y="0"/>
                  <a:pt x="967" y="236"/>
                  <a:pt x="1014" y="259"/>
                </a:cubicBezTo>
                <a:cubicBezTo>
                  <a:pt x="1008" y="280"/>
                  <a:pt x="992" y="305"/>
                  <a:pt x="984" y="351"/>
                </a:cubicBezTo>
                <a:cubicBezTo>
                  <a:pt x="974" y="392"/>
                  <a:pt x="1039" y="436"/>
                  <a:pt x="1052" y="484"/>
                </a:cubicBezTo>
                <a:cubicBezTo>
                  <a:pt x="1061" y="517"/>
                  <a:pt x="1050" y="543"/>
                  <a:pt x="1065" y="580"/>
                </a:cubicBezTo>
                <a:cubicBezTo>
                  <a:pt x="1082" y="624"/>
                  <a:pt x="1119" y="705"/>
                  <a:pt x="1053" y="718"/>
                </a:cubicBezTo>
                <a:cubicBezTo>
                  <a:pt x="947" y="740"/>
                  <a:pt x="1127" y="822"/>
                  <a:pt x="959" y="921"/>
                </a:cubicBezTo>
                <a:cubicBezTo>
                  <a:pt x="924" y="942"/>
                  <a:pt x="924" y="994"/>
                  <a:pt x="897" y="1024"/>
                </a:cubicBezTo>
                <a:cubicBezTo>
                  <a:pt x="852" y="1074"/>
                  <a:pt x="892" y="1132"/>
                  <a:pt x="849" y="1182"/>
                </a:cubicBezTo>
                <a:cubicBezTo>
                  <a:pt x="822" y="1211"/>
                  <a:pt x="776" y="1183"/>
                  <a:pt x="759" y="1214"/>
                </a:cubicBezTo>
                <a:cubicBezTo>
                  <a:pt x="750" y="1231"/>
                  <a:pt x="740" y="1264"/>
                  <a:pt x="733" y="1316"/>
                </a:cubicBezTo>
                <a:cubicBezTo>
                  <a:pt x="724" y="1405"/>
                  <a:pt x="748" y="1517"/>
                  <a:pt x="718" y="1617"/>
                </a:cubicBezTo>
                <a:cubicBezTo>
                  <a:pt x="765" y="1687"/>
                  <a:pt x="760" y="1841"/>
                  <a:pt x="743" y="1910"/>
                </a:cubicBezTo>
                <a:cubicBezTo>
                  <a:pt x="732" y="1957"/>
                  <a:pt x="752" y="1990"/>
                  <a:pt x="751" y="2036"/>
                </a:cubicBezTo>
                <a:cubicBezTo>
                  <a:pt x="750" y="2079"/>
                  <a:pt x="725" y="2119"/>
                  <a:pt x="727" y="2163"/>
                </a:cubicBezTo>
                <a:cubicBezTo>
                  <a:pt x="629" y="2165"/>
                  <a:pt x="491" y="2199"/>
                  <a:pt x="386" y="2214"/>
                </a:cubicBezTo>
                <a:cubicBezTo>
                  <a:pt x="401" y="2200"/>
                  <a:pt x="419" y="2193"/>
                  <a:pt x="439" y="2193"/>
                </a:cubicBezTo>
                <a:cubicBezTo>
                  <a:pt x="436" y="2161"/>
                  <a:pt x="414" y="2127"/>
                  <a:pt x="398" y="2099"/>
                </a:cubicBezTo>
                <a:cubicBezTo>
                  <a:pt x="374" y="2057"/>
                  <a:pt x="368" y="1987"/>
                  <a:pt x="361" y="1940"/>
                </a:cubicBezTo>
                <a:cubicBezTo>
                  <a:pt x="367" y="1939"/>
                  <a:pt x="401" y="1929"/>
                  <a:pt x="396" y="1843"/>
                </a:cubicBezTo>
                <a:cubicBezTo>
                  <a:pt x="389" y="1686"/>
                  <a:pt x="395" y="1525"/>
                  <a:pt x="395" y="1367"/>
                </a:cubicBezTo>
                <a:cubicBezTo>
                  <a:pt x="394" y="1277"/>
                  <a:pt x="390" y="1209"/>
                  <a:pt x="340" y="1132"/>
                </a:cubicBezTo>
                <a:cubicBezTo>
                  <a:pt x="293" y="1060"/>
                  <a:pt x="308" y="989"/>
                  <a:pt x="306" y="908"/>
                </a:cubicBezTo>
                <a:cubicBezTo>
                  <a:pt x="301" y="807"/>
                  <a:pt x="0" y="767"/>
                  <a:pt x="180" y="498"/>
                </a:cubicBezTo>
                <a:cubicBezTo>
                  <a:pt x="197" y="488"/>
                  <a:pt x="201" y="485"/>
                  <a:pt x="221" y="465"/>
                </a:cubicBezTo>
                <a:cubicBezTo>
                  <a:pt x="262" y="423"/>
                  <a:pt x="326" y="303"/>
                  <a:pt x="381" y="360"/>
                </a:cubicBezTo>
                <a:cubicBezTo>
                  <a:pt x="398" y="377"/>
                  <a:pt x="566" y="336"/>
                  <a:pt x="598" y="279"/>
                </a:cubicBezTo>
                <a:cubicBezTo>
                  <a:pt x="630" y="224"/>
                  <a:pt x="655" y="183"/>
                  <a:pt x="642" y="124"/>
                </a:cubicBezTo>
                <a:cubicBezTo>
                  <a:pt x="636" y="97"/>
                  <a:pt x="632" y="74"/>
                  <a:pt x="635" y="69"/>
                </a:cubicBezTo>
                <a:cubicBezTo>
                  <a:pt x="643" y="58"/>
                  <a:pt x="656" y="53"/>
                  <a:pt x="691" y="4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1" name="꙱ Belize (BZ) (H)">
            <a:extLst>
              <a:ext uri="{FF2B5EF4-FFF2-40B4-BE49-F238E27FC236}">
                <a16:creationId xmlns:a16="http://schemas.microsoft.com/office/drawing/2014/main" id="{E695F19C-D48A-45D3-85BD-4B27C84CB69A}"/>
              </a:ext>
            </a:extLst>
          </p:cNvPr>
          <p:cNvSpPr>
            <a:spLocks noEditPoints="1"/>
          </p:cNvSpPr>
          <p:nvPr/>
        </p:nvSpPr>
        <p:spPr bwMode="auto">
          <a:xfrm>
            <a:off x="2098567" y="1832154"/>
            <a:ext cx="42352" cy="78439"/>
          </a:xfrm>
          <a:custGeom>
            <a:avLst/>
            <a:gdLst>
              <a:gd name="T0" fmla="*/ 478 w 517"/>
              <a:gd name="T1" fmla="*/ 408 h 943"/>
              <a:gd name="T2" fmla="*/ 508 w 517"/>
              <a:gd name="T3" fmla="*/ 357 h 943"/>
              <a:gd name="T4" fmla="*/ 478 w 517"/>
              <a:gd name="T5" fmla="*/ 408 h 943"/>
              <a:gd name="T6" fmla="*/ 0 w 517"/>
              <a:gd name="T7" fmla="*/ 942 h 943"/>
              <a:gd name="T8" fmla="*/ 84 w 517"/>
              <a:gd name="T9" fmla="*/ 432 h 943"/>
              <a:gd name="T10" fmla="*/ 116 w 517"/>
              <a:gd name="T11" fmla="*/ 253 h 943"/>
              <a:gd name="T12" fmla="*/ 211 w 517"/>
              <a:gd name="T13" fmla="*/ 232 h 943"/>
              <a:gd name="T14" fmla="*/ 360 w 517"/>
              <a:gd name="T15" fmla="*/ 27 h 943"/>
              <a:gd name="T16" fmla="*/ 419 w 517"/>
              <a:gd name="T17" fmla="*/ 0 h 943"/>
              <a:gd name="T18" fmla="*/ 383 w 517"/>
              <a:gd name="T19" fmla="*/ 78 h 943"/>
              <a:gd name="T20" fmla="*/ 387 w 517"/>
              <a:gd name="T21" fmla="*/ 311 h 943"/>
              <a:gd name="T22" fmla="*/ 353 w 517"/>
              <a:gd name="T23" fmla="*/ 485 h 943"/>
              <a:gd name="T24" fmla="*/ 348 w 517"/>
              <a:gd name="T25" fmla="*/ 596 h 943"/>
              <a:gd name="T26" fmla="*/ 300 w 517"/>
              <a:gd name="T27" fmla="*/ 713 h 943"/>
              <a:gd name="T28" fmla="*/ 270 w 517"/>
              <a:gd name="T29" fmla="*/ 748 h 943"/>
              <a:gd name="T30" fmla="*/ 99 w 517"/>
              <a:gd name="T31" fmla="*/ 943 h 943"/>
              <a:gd name="T32" fmla="*/ 0 w 517"/>
              <a:gd name="T33" fmla="*/ 942 h 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17" h="943">
                <a:moveTo>
                  <a:pt x="478" y="408"/>
                </a:moveTo>
                <a:cubicBezTo>
                  <a:pt x="502" y="400"/>
                  <a:pt x="517" y="382"/>
                  <a:pt x="508" y="357"/>
                </a:cubicBezTo>
                <a:cubicBezTo>
                  <a:pt x="498" y="374"/>
                  <a:pt x="488" y="391"/>
                  <a:pt x="478" y="408"/>
                </a:cubicBezTo>
                <a:close/>
                <a:moveTo>
                  <a:pt x="0" y="942"/>
                </a:moveTo>
                <a:cubicBezTo>
                  <a:pt x="27" y="770"/>
                  <a:pt x="69" y="606"/>
                  <a:pt x="84" y="432"/>
                </a:cubicBezTo>
                <a:cubicBezTo>
                  <a:pt x="86" y="403"/>
                  <a:pt x="89" y="323"/>
                  <a:pt x="116" y="253"/>
                </a:cubicBezTo>
                <a:cubicBezTo>
                  <a:pt x="135" y="206"/>
                  <a:pt x="165" y="181"/>
                  <a:pt x="211" y="232"/>
                </a:cubicBezTo>
                <a:cubicBezTo>
                  <a:pt x="236" y="185"/>
                  <a:pt x="306" y="44"/>
                  <a:pt x="360" y="27"/>
                </a:cubicBezTo>
                <a:cubicBezTo>
                  <a:pt x="379" y="17"/>
                  <a:pt x="399" y="13"/>
                  <a:pt x="419" y="0"/>
                </a:cubicBezTo>
                <a:cubicBezTo>
                  <a:pt x="400" y="17"/>
                  <a:pt x="383" y="53"/>
                  <a:pt x="383" y="78"/>
                </a:cubicBezTo>
                <a:cubicBezTo>
                  <a:pt x="515" y="11"/>
                  <a:pt x="400" y="268"/>
                  <a:pt x="387" y="311"/>
                </a:cubicBezTo>
                <a:cubicBezTo>
                  <a:pt x="372" y="364"/>
                  <a:pt x="363" y="430"/>
                  <a:pt x="353" y="485"/>
                </a:cubicBezTo>
                <a:cubicBezTo>
                  <a:pt x="347" y="525"/>
                  <a:pt x="362" y="555"/>
                  <a:pt x="348" y="596"/>
                </a:cubicBezTo>
                <a:cubicBezTo>
                  <a:pt x="335" y="636"/>
                  <a:pt x="314" y="673"/>
                  <a:pt x="300" y="713"/>
                </a:cubicBezTo>
                <a:cubicBezTo>
                  <a:pt x="323" y="631"/>
                  <a:pt x="280" y="736"/>
                  <a:pt x="270" y="748"/>
                </a:cubicBezTo>
                <a:cubicBezTo>
                  <a:pt x="236" y="790"/>
                  <a:pt x="104" y="844"/>
                  <a:pt x="99" y="943"/>
                </a:cubicBezTo>
                <a:cubicBezTo>
                  <a:pt x="65" y="938"/>
                  <a:pt x="35" y="938"/>
                  <a:pt x="0" y="94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2" name="꙱ Belgium (Kingdom of Belgium) (BE) (H)">
            <a:extLst>
              <a:ext uri="{FF2B5EF4-FFF2-40B4-BE49-F238E27FC236}">
                <a16:creationId xmlns:a16="http://schemas.microsoft.com/office/drawing/2014/main" id="{2820CF74-2B30-448F-B745-93365984FE1F}"/>
              </a:ext>
            </a:extLst>
          </p:cNvPr>
          <p:cNvSpPr>
            <a:spLocks/>
          </p:cNvSpPr>
          <p:nvPr/>
        </p:nvSpPr>
        <p:spPr bwMode="auto">
          <a:xfrm>
            <a:off x="4480633" y="870242"/>
            <a:ext cx="86771" cy="56766"/>
          </a:xfrm>
          <a:custGeom>
            <a:avLst/>
            <a:gdLst>
              <a:gd name="T0" fmla="*/ 4 w 1048"/>
              <a:gd name="T1" fmla="*/ 138 h 679"/>
              <a:gd name="T2" fmla="*/ 246 w 1048"/>
              <a:gd name="T3" fmla="*/ 40 h 679"/>
              <a:gd name="T4" fmla="*/ 330 w 1048"/>
              <a:gd name="T5" fmla="*/ 78 h 679"/>
              <a:gd name="T6" fmla="*/ 397 w 1048"/>
              <a:gd name="T7" fmla="*/ 87 h 679"/>
              <a:gd name="T8" fmla="*/ 471 w 1048"/>
              <a:gd name="T9" fmla="*/ 51 h 679"/>
              <a:gd name="T10" fmla="*/ 483 w 1048"/>
              <a:gd name="T11" fmla="*/ 60 h 679"/>
              <a:gd name="T12" fmla="*/ 475 w 1048"/>
              <a:gd name="T13" fmla="*/ 35 h 679"/>
              <a:gd name="T14" fmla="*/ 532 w 1048"/>
              <a:gd name="T15" fmla="*/ 3 h 679"/>
              <a:gd name="T16" fmla="*/ 605 w 1048"/>
              <a:gd name="T17" fmla="*/ 0 h 679"/>
              <a:gd name="T18" fmla="*/ 692 w 1048"/>
              <a:gd name="T19" fmla="*/ 0 h 679"/>
              <a:gd name="T20" fmla="*/ 909 w 1048"/>
              <a:gd name="T21" fmla="*/ 113 h 679"/>
              <a:gd name="T22" fmla="*/ 952 w 1048"/>
              <a:gd name="T23" fmla="*/ 250 h 679"/>
              <a:gd name="T24" fmla="*/ 998 w 1048"/>
              <a:gd name="T25" fmla="*/ 333 h 679"/>
              <a:gd name="T26" fmla="*/ 1048 w 1048"/>
              <a:gd name="T27" fmla="*/ 398 h 679"/>
              <a:gd name="T28" fmla="*/ 945 w 1048"/>
              <a:gd name="T29" fmla="*/ 458 h 679"/>
              <a:gd name="T30" fmla="*/ 873 w 1048"/>
              <a:gd name="T31" fmla="*/ 572 h 679"/>
              <a:gd name="T32" fmla="*/ 870 w 1048"/>
              <a:gd name="T33" fmla="*/ 678 h 679"/>
              <a:gd name="T34" fmla="*/ 790 w 1048"/>
              <a:gd name="T35" fmla="*/ 674 h 679"/>
              <a:gd name="T36" fmla="*/ 627 w 1048"/>
              <a:gd name="T37" fmla="*/ 570 h 679"/>
              <a:gd name="T38" fmla="*/ 621 w 1048"/>
              <a:gd name="T39" fmla="*/ 451 h 679"/>
              <a:gd name="T40" fmla="*/ 431 w 1048"/>
              <a:gd name="T41" fmla="*/ 517 h 679"/>
              <a:gd name="T42" fmla="*/ 426 w 1048"/>
              <a:gd name="T43" fmla="*/ 404 h 679"/>
              <a:gd name="T44" fmla="*/ 309 w 1048"/>
              <a:gd name="T45" fmla="*/ 398 h 679"/>
              <a:gd name="T46" fmla="*/ 237 w 1048"/>
              <a:gd name="T47" fmla="*/ 338 h 679"/>
              <a:gd name="T48" fmla="*/ 174 w 1048"/>
              <a:gd name="T49" fmla="*/ 275 h 679"/>
              <a:gd name="T50" fmla="*/ 55 w 1048"/>
              <a:gd name="T51" fmla="*/ 251 h 679"/>
              <a:gd name="T52" fmla="*/ 4 w 1048"/>
              <a:gd name="T53" fmla="*/ 138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8" h="679">
                <a:moveTo>
                  <a:pt x="4" y="138"/>
                </a:moveTo>
                <a:cubicBezTo>
                  <a:pt x="77" y="100"/>
                  <a:pt x="166" y="61"/>
                  <a:pt x="246" y="40"/>
                </a:cubicBezTo>
                <a:cubicBezTo>
                  <a:pt x="208" y="80"/>
                  <a:pt x="299" y="71"/>
                  <a:pt x="330" y="78"/>
                </a:cubicBezTo>
                <a:cubicBezTo>
                  <a:pt x="356" y="85"/>
                  <a:pt x="368" y="95"/>
                  <a:pt x="397" y="87"/>
                </a:cubicBezTo>
                <a:cubicBezTo>
                  <a:pt x="423" y="80"/>
                  <a:pt x="452" y="48"/>
                  <a:pt x="471" y="51"/>
                </a:cubicBezTo>
                <a:cubicBezTo>
                  <a:pt x="475" y="51"/>
                  <a:pt x="479" y="54"/>
                  <a:pt x="483" y="60"/>
                </a:cubicBezTo>
                <a:cubicBezTo>
                  <a:pt x="480" y="52"/>
                  <a:pt x="477" y="43"/>
                  <a:pt x="475" y="35"/>
                </a:cubicBezTo>
                <a:cubicBezTo>
                  <a:pt x="502" y="41"/>
                  <a:pt x="536" y="40"/>
                  <a:pt x="532" y="3"/>
                </a:cubicBezTo>
                <a:cubicBezTo>
                  <a:pt x="554" y="19"/>
                  <a:pt x="587" y="29"/>
                  <a:pt x="605" y="0"/>
                </a:cubicBezTo>
                <a:cubicBezTo>
                  <a:pt x="619" y="36"/>
                  <a:pt x="672" y="24"/>
                  <a:pt x="692" y="0"/>
                </a:cubicBezTo>
                <a:cubicBezTo>
                  <a:pt x="712" y="84"/>
                  <a:pt x="837" y="83"/>
                  <a:pt x="909" y="113"/>
                </a:cubicBezTo>
                <a:cubicBezTo>
                  <a:pt x="810" y="229"/>
                  <a:pt x="893" y="262"/>
                  <a:pt x="952" y="250"/>
                </a:cubicBezTo>
                <a:cubicBezTo>
                  <a:pt x="948" y="287"/>
                  <a:pt x="1039" y="291"/>
                  <a:pt x="998" y="333"/>
                </a:cubicBezTo>
                <a:cubicBezTo>
                  <a:pt x="1040" y="326"/>
                  <a:pt x="1036" y="372"/>
                  <a:pt x="1048" y="398"/>
                </a:cubicBezTo>
                <a:cubicBezTo>
                  <a:pt x="983" y="397"/>
                  <a:pt x="947" y="424"/>
                  <a:pt x="945" y="458"/>
                </a:cubicBezTo>
                <a:cubicBezTo>
                  <a:pt x="888" y="468"/>
                  <a:pt x="862" y="551"/>
                  <a:pt x="873" y="572"/>
                </a:cubicBezTo>
                <a:cubicBezTo>
                  <a:pt x="888" y="612"/>
                  <a:pt x="923" y="641"/>
                  <a:pt x="870" y="678"/>
                </a:cubicBezTo>
                <a:cubicBezTo>
                  <a:pt x="848" y="679"/>
                  <a:pt x="812" y="676"/>
                  <a:pt x="790" y="674"/>
                </a:cubicBezTo>
                <a:cubicBezTo>
                  <a:pt x="727" y="572"/>
                  <a:pt x="666" y="618"/>
                  <a:pt x="627" y="570"/>
                </a:cubicBezTo>
                <a:cubicBezTo>
                  <a:pt x="613" y="556"/>
                  <a:pt x="624" y="474"/>
                  <a:pt x="621" y="451"/>
                </a:cubicBezTo>
                <a:cubicBezTo>
                  <a:pt x="547" y="481"/>
                  <a:pt x="612" y="547"/>
                  <a:pt x="431" y="517"/>
                </a:cubicBezTo>
                <a:cubicBezTo>
                  <a:pt x="440" y="480"/>
                  <a:pt x="457" y="423"/>
                  <a:pt x="426" y="404"/>
                </a:cubicBezTo>
                <a:cubicBezTo>
                  <a:pt x="391" y="381"/>
                  <a:pt x="338" y="382"/>
                  <a:pt x="309" y="398"/>
                </a:cubicBezTo>
                <a:cubicBezTo>
                  <a:pt x="313" y="342"/>
                  <a:pt x="277" y="355"/>
                  <a:pt x="237" y="338"/>
                </a:cubicBezTo>
                <a:cubicBezTo>
                  <a:pt x="189" y="319"/>
                  <a:pt x="201" y="317"/>
                  <a:pt x="174" y="275"/>
                </a:cubicBezTo>
                <a:cubicBezTo>
                  <a:pt x="164" y="260"/>
                  <a:pt x="76" y="264"/>
                  <a:pt x="55" y="251"/>
                </a:cubicBezTo>
                <a:cubicBezTo>
                  <a:pt x="0" y="221"/>
                  <a:pt x="46" y="152"/>
                  <a:pt x="4" y="13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3" name="꙱ Belarus (Republic of Belarus) (BY) (H)">
            <a:extLst>
              <a:ext uri="{FF2B5EF4-FFF2-40B4-BE49-F238E27FC236}">
                <a16:creationId xmlns:a16="http://schemas.microsoft.com/office/drawing/2014/main" id="{399E7F17-938C-468D-BEA4-EFBDBD1D4E72}"/>
              </a:ext>
            </a:extLst>
          </p:cNvPr>
          <p:cNvSpPr>
            <a:spLocks/>
          </p:cNvSpPr>
          <p:nvPr/>
        </p:nvSpPr>
        <p:spPr bwMode="auto">
          <a:xfrm>
            <a:off x="4942378" y="740198"/>
            <a:ext cx="209696" cy="139333"/>
          </a:xfrm>
          <a:custGeom>
            <a:avLst/>
            <a:gdLst>
              <a:gd name="T0" fmla="*/ 1242 w 2541"/>
              <a:gd name="T1" fmla="*/ 23 h 1690"/>
              <a:gd name="T2" fmla="*/ 1511 w 2541"/>
              <a:gd name="T3" fmla="*/ 72 h 1690"/>
              <a:gd name="T4" fmla="*/ 1519 w 2541"/>
              <a:gd name="T5" fmla="*/ 134 h 1690"/>
              <a:gd name="T6" fmla="*/ 1651 w 2541"/>
              <a:gd name="T7" fmla="*/ 113 h 1690"/>
              <a:gd name="T8" fmla="*/ 1853 w 2541"/>
              <a:gd name="T9" fmla="*/ 150 h 1690"/>
              <a:gd name="T10" fmla="*/ 1929 w 2541"/>
              <a:gd name="T11" fmla="*/ 217 h 1690"/>
              <a:gd name="T12" fmla="*/ 1953 w 2541"/>
              <a:gd name="T13" fmla="*/ 333 h 1690"/>
              <a:gd name="T14" fmla="*/ 1947 w 2541"/>
              <a:gd name="T15" fmla="*/ 399 h 1690"/>
              <a:gd name="T16" fmla="*/ 2001 w 2541"/>
              <a:gd name="T17" fmla="*/ 503 h 1690"/>
              <a:gd name="T18" fmla="*/ 2165 w 2541"/>
              <a:gd name="T19" fmla="*/ 676 h 1690"/>
              <a:gd name="T20" fmla="*/ 2244 w 2541"/>
              <a:gd name="T21" fmla="*/ 722 h 1690"/>
              <a:gd name="T22" fmla="*/ 2304 w 2541"/>
              <a:gd name="T23" fmla="*/ 790 h 1690"/>
              <a:gd name="T24" fmla="*/ 2369 w 2541"/>
              <a:gd name="T25" fmla="*/ 801 h 1690"/>
              <a:gd name="T26" fmla="*/ 2423 w 2541"/>
              <a:gd name="T27" fmla="*/ 857 h 1690"/>
              <a:gd name="T28" fmla="*/ 2500 w 2541"/>
              <a:gd name="T29" fmla="*/ 910 h 1690"/>
              <a:gd name="T30" fmla="*/ 2459 w 2541"/>
              <a:gd name="T31" fmla="*/ 981 h 1690"/>
              <a:gd name="T32" fmla="*/ 2365 w 2541"/>
              <a:gd name="T33" fmla="*/ 1030 h 1690"/>
              <a:gd name="T34" fmla="*/ 2211 w 2541"/>
              <a:gd name="T35" fmla="*/ 1000 h 1690"/>
              <a:gd name="T36" fmla="*/ 2209 w 2541"/>
              <a:gd name="T37" fmla="*/ 1118 h 1690"/>
              <a:gd name="T38" fmla="*/ 2241 w 2541"/>
              <a:gd name="T39" fmla="*/ 1223 h 1690"/>
              <a:gd name="T40" fmla="*/ 2324 w 2541"/>
              <a:gd name="T41" fmla="*/ 1371 h 1690"/>
              <a:gd name="T42" fmla="*/ 2169 w 2541"/>
              <a:gd name="T43" fmla="*/ 1391 h 1690"/>
              <a:gd name="T44" fmla="*/ 2013 w 2541"/>
              <a:gd name="T45" fmla="*/ 1497 h 1690"/>
              <a:gd name="T46" fmla="*/ 2030 w 2541"/>
              <a:gd name="T47" fmla="*/ 1622 h 1690"/>
              <a:gd name="T48" fmla="*/ 1937 w 2541"/>
              <a:gd name="T49" fmla="*/ 1611 h 1690"/>
              <a:gd name="T50" fmla="*/ 1780 w 2541"/>
              <a:gd name="T51" fmla="*/ 1587 h 1690"/>
              <a:gd name="T52" fmla="*/ 1617 w 2541"/>
              <a:gd name="T53" fmla="*/ 1547 h 1690"/>
              <a:gd name="T54" fmla="*/ 1523 w 2541"/>
              <a:gd name="T55" fmla="*/ 1609 h 1690"/>
              <a:gd name="T56" fmla="*/ 1478 w 2541"/>
              <a:gd name="T57" fmla="*/ 1556 h 1690"/>
              <a:gd name="T58" fmla="*/ 1410 w 2541"/>
              <a:gd name="T59" fmla="*/ 1558 h 1690"/>
              <a:gd name="T60" fmla="*/ 1327 w 2541"/>
              <a:gd name="T61" fmla="*/ 1544 h 1690"/>
              <a:gd name="T62" fmla="*/ 1261 w 2541"/>
              <a:gd name="T63" fmla="*/ 1570 h 1690"/>
              <a:gd name="T64" fmla="*/ 1191 w 2541"/>
              <a:gd name="T65" fmla="*/ 1538 h 1690"/>
              <a:gd name="T66" fmla="*/ 1104 w 2541"/>
              <a:gd name="T67" fmla="*/ 1528 h 1690"/>
              <a:gd name="T68" fmla="*/ 906 w 2541"/>
              <a:gd name="T69" fmla="*/ 1471 h 1690"/>
              <a:gd name="T70" fmla="*/ 675 w 2541"/>
              <a:gd name="T71" fmla="*/ 1433 h 1690"/>
              <a:gd name="T72" fmla="*/ 414 w 2541"/>
              <a:gd name="T73" fmla="*/ 1443 h 1690"/>
              <a:gd name="T74" fmla="*/ 267 w 2541"/>
              <a:gd name="T75" fmla="*/ 1530 h 1690"/>
              <a:gd name="T76" fmla="*/ 171 w 2541"/>
              <a:gd name="T77" fmla="*/ 1529 h 1690"/>
              <a:gd name="T78" fmla="*/ 123 w 2541"/>
              <a:gd name="T79" fmla="*/ 1574 h 1690"/>
              <a:gd name="T80" fmla="*/ 126 w 2541"/>
              <a:gd name="T81" fmla="*/ 1422 h 1690"/>
              <a:gd name="T82" fmla="*/ 0 w 2541"/>
              <a:gd name="T83" fmla="*/ 1311 h 1690"/>
              <a:gd name="T84" fmla="*/ 111 w 2541"/>
              <a:gd name="T85" fmla="*/ 1205 h 1690"/>
              <a:gd name="T86" fmla="*/ 176 w 2541"/>
              <a:gd name="T87" fmla="*/ 1090 h 1690"/>
              <a:gd name="T88" fmla="*/ 32 w 2541"/>
              <a:gd name="T89" fmla="*/ 740 h 1690"/>
              <a:gd name="T90" fmla="*/ 177 w 2541"/>
              <a:gd name="T91" fmla="*/ 755 h 1690"/>
              <a:gd name="T92" fmla="*/ 328 w 2541"/>
              <a:gd name="T93" fmla="*/ 739 h 1690"/>
              <a:gd name="T94" fmla="*/ 389 w 2541"/>
              <a:gd name="T95" fmla="*/ 684 h 1690"/>
              <a:gd name="T96" fmla="*/ 450 w 2541"/>
              <a:gd name="T97" fmla="*/ 674 h 1690"/>
              <a:gd name="T98" fmla="*/ 489 w 2541"/>
              <a:gd name="T99" fmla="*/ 642 h 1690"/>
              <a:gd name="T100" fmla="*/ 564 w 2541"/>
              <a:gd name="T101" fmla="*/ 677 h 1690"/>
              <a:gd name="T102" fmla="*/ 620 w 2541"/>
              <a:gd name="T103" fmla="*/ 663 h 1690"/>
              <a:gd name="T104" fmla="*/ 558 w 2541"/>
              <a:gd name="T105" fmla="*/ 605 h 1690"/>
              <a:gd name="T106" fmla="*/ 668 w 2541"/>
              <a:gd name="T107" fmla="*/ 404 h 1690"/>
              <a:gd name="T108" fmla="*/ 775 w 2541"/>
              <a:gd name="T109" fmla="*/ 338 h 1690"/>
              <a:gd name="T110" fmla="*/ 855 w 2541"/>
              <a:gd name="T111" fmla="*/ 288 h 1690"/>
              <a:gd name="T112" fmla="*/ 764 w 2541"/>
              <a:gd name="T113" fmla="*/ 209 h 1690"/>
              <a:gd name="T114" fmla="*/ 788 w 2541"/>
              <a:gd name="T115" fmla="*/ 154 h 1690"/>
              <a:gd name="T116" fmla="*/ 990 w 2541"/>
              <a:gd name="T117" fmla="*/ 115 h 1690"/>
              <a:gd name="T118" fmla="*/ 1133 w 2541"/>
              <a:gd name="T119" fmla="*/ 13 h 1690"/>
              <a:gd name="T120" fmla="*/ 1242 w 2541"/>
              <a:gd name="T121" fmla="*/ 23 h 1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41" h="1690">
                <a:moveTo>
                  <a:pt x="1242" y="23"/>
                </a:moveTo>
                <a:cubicBezTo>
                  <a:pt x="1309" y="17"/>
                  <a:pt x="1496" y="25"/>
                  <a:pt x="1511" y="72"/>
                </a:cubicBezTo>
                <a:cubicBezTo>
                  <a:pt x="1527" y="86"/>
                  <a:pt x="1502" y="117"/>
                  <a:pt x="1519" y="134"/>
                </a:cubicBezTo>
                <a:cubicBezTo>
                  <a:pt x="1543" y="157"/>
                  <a:pt x="1626" y="125"/>
                  <a:pt x="1651" y="113"/>
                </a:cubicBezTo>
                <a:cubicBezTo>
                  <a:pt x="1739" y="71"/>
                  <a:pt x="1773" y="94"/>
                  <a:pt x="1853" y="150"/>
                </a:cubicBezTo>
                <a:cubicBezTo>
                  <a:pt x="1874" y="166"/>
                  <a:pt x="1931" y="172"/>
                  <a:pt x="1929" y="217"/>
                </a:cubicBezTo>
                <a:cubicBezTo>
                  <a:pt x="1927" y="272"/>
                  <a:pt x="1926" y="283"/>
                  <a:pt x="1953" y="333"/>
                </a:cubicBezTo>
                <a:cubicBezTo>
                  <a:pt x="1971" y="365"/>
                  <a:pt x="1980" y="376"/>
                  <a:pt x="1947" y="399"/>
                </a:cubicBezTo>
                <a:cubicBezTo>
                  <a:pt x="1903" y="431"/>
                  <a:pt x="1975" y="478"/>
                  <a:pt x="2001" y="503"/>
                </a:cubicBezTo>
                <a:cubicBezTo>
                  <a:pt x="2058" y="558"/>
                  <a:pt x="2076" y="645"/>
                  <a:pt x="2165" y="676"/>
                </a:cubicBezTo>
                <a:cubicBezTo>
                  <a:pt x="2191" y="685"/>
                  <a:pt x="2233" y="693"/>
                  <a:pt x="2244" y="722"/>
                </a:cubicBezTo>
                <a:cubicBezTo>
                  <a:pt x="2263" y="769"/>
                  <a:pt x="2189" y="815"/>
                  <a:pt x="2304" y="790"/>
                </a:cubicBezTo>
                <a:cubicBezTo>
                  <a:pt x="2324" y="785"/>
                  <a:pt x="2348" y="798"/>
                  <a:pt x="2369" y="801"/>
                </a:cubicBezTo>
                <a:cubicBezTo>
                  <a:pt x="2438" y="809"/>
                  <a:pt x="2395" y="825"/>
                  <a:pt x="2423" y="857"/>
                </a:cubicBezTo>
                <a:cubicBezTo>
                  <a:pt x="2438" y="874"/>
                  <a:pt x="2481" y="884"/>
                  <a:pt x="2500" y="910"/>
                </a:cubicBezTo>
                <a:cubicBezTo>
                  <a:pt x="2541" y="965"/>
                  <a:pt x="2477" y="969"/>
                  <a:pt x="2459" y="981"/>
                </a:cubicBezTo>
                <a:cubicBezTo>
                  <a:pt x="2426" y="1003"/>
                  <a:pt x="2416" y="1017"/>
                  <a:pt x="2365" y="1030"/>
                </a:cubicBezTo>
                <a:cubicBezTo>
                  <a:pt x="2302" y="1045"/>
                  <a:pt x="2266" y="988"/>
                  <a:pt x="2211" y="1000"/>
                </a:cubicBezTo>
                <a:cubicBezTo>
                  <a:pt x="2073" y="1028"/>
                  <a:pt x="2160" y="1082"/>
                  <a:pt x="2209" y="1118"/>
                </a:cubicBezTo>
                <a:cubicBezTo>
                  <a:pt x="2239" y="1142"/>
                  <a:pt x="2233" y="1190"/>
                  <a:pt x="2241" y="1223"/>
                </a:cubicBezTo>
                <a:cubicBezTo>
                  <a:pt x="2255" y="1278"/>
                  <a:pt x="2295" y="1323"/>
                  <a:pt x="2324" y="1371"/>
                </a:cubicBezTo>
                <a:cubicBezTo>
                  <a:pt x="2258" y="1371"/>
                  <a:pt x="2287" y="1354"/>
                  <a:pt x="2169" y="1391"/>
                </a:cubicBezTo>
                <a:cubicBezTo>
                  <a:pt x="2121" y="1363"/>
                  <a:pt x="2039" y="1412"/>
                  <a:pt x="2013" y="1497"/>
                </a:cubicBezTo>
                <a:cubicBezTo>
                  <a:pt x="2001" y="1535"/>
                  <a:pt x="2028" y="1562"/>
                  <a:pt x="2030" y="1622"/>
                </a:cubicBezTo>
                <a:cubicBezTo>
                  <a:pt x="2032" y="1690"/>
                  <a:pt x="1952" y="1632"/>
                  <a:pt x="1937" y="1611"/>
                </a:cubicBezTo>
                <a:cubicBezTo>
                  <a:pt x="1889" y="1552"/>
                  <a:pt x="1839" y="1621"/>
                  <a:pt x="1780" y="1587"/>
                </a:cubicBezTo>
                <a:cubicBezTo>
                  <a:pt x="1644" y="1662"/>
                  <a:pt x="1681" y="1571"/>
                  <a:pt x="1617" y="1547"/>
                </a:cubicBezTo>
                <a:cubicBezTo>
                  <a:pt x="1575" y="1530"/>
                  <a:pt x="1517" y="1565"/>
                  <a:pt x="1523" y="1609"/>
                </a:cubicBezTo>
                <a:cubicBezTo>
                  <a:pt x="1500" y="1599"/>
                  <a:pt x="1499" y="1564"/>
                  <a:pt x="1478" y="1556"/>
                </a:cubicBezTo>
                <a:cubicBezTo>
                  <a:pt x="1457" y="1547"/>
                  <a:pt x="1429" y="1572"/>
                  <a:pt x="1410" y="1558"/>
                </a:cubicBezTo>
                <a:cubicBezTo>
                  <a:pt x="1384" y="1539"/>
                  <a:pt x="1358" y="1541"/>
                  <a:pt x="1327" y="1544"/>
                </a:cubicBezTo>
                <a:cubicBezTo>
                  <a:pt x="1286" y="1549"/>
                  <a:pt x="1267" y="1521"/>
                  <a:pt x="1261" y="1570"/>
                </a:cubicBezTo>
                <a:cubicBezTo>
                  <a:pt x="1236" y="1564"/>
                  <a:pt x="1217" y="1540"/>
                  <a:pt x="1191" y="1538"/>
                </a:cubicBezTo>
                <a:cubicBezTo>
                  <a:pt x="1161" y="1535"/>
                  <a:pt x="1128" y="1561"/>
                  <a:pt x="1104" y="1528"/>
                </a:cubicBezTo>
                <a:cubicBezTo>
                  <a:pt x="1054" y="1458"/>
                  <a:pt x="977" y="1486"/>
                  <a:pt x="906" y="1471"/>
                </a:cubicBezTo>
                <a:cubicBezTo>
                  <a:pt x="834" y="1456"/>
                  <a:pt x="749" y="1420"/>
                  <a:pt x="675" y="1433"/>
                </a:cubicBezTo>
                <a:cubicBezTo>
                  <a:pt x="577" y="1437"/>
                  <a:pt x="497" y="1441"/>
                  <a:pt x="414" y="1443"/>
                </a:cubicBezTo>
                <a:cubicBezTo>
                  <a:pt x="324" y="1443"/>
                  <a:pt x="328" y="1481"/>
                  <a:pt x="267" y="1530"/>
                </a:cubicBezTo>
                <a:cubicBezTo>
                  <a:pt x="234" y="1557"/>
                  <a:pt x="205" y="1536"/>
                  <a:pt x="171" y="1529"/>
                </a:cubicBezTo>
                <a:cubicBezTo>
                  <a:pt x="124" y="1519"/>
                  <a:pt x="132" y="1548"/>
                  <a:pt x="123" y="1574"/>
                </a:cubicBezTo>
                <a:cubicBezTo>
                  <a:pt x="91" y="1622"/>
                  <a:pt x="125" y="1435"/>
                  <a:pt x="126" y="1422"/>
                </a:cubicBezTo>
                <a:cubicBezTo>
                  <a:pt x="128" y="1320"/>
                  <a:pt x="13" y="1379"/>
                  <a:pt x="0" y="1311"/>
                </a:cubicBezTo>
                <a:cubicBezTo>
                  <a:pt x="19" y="1260"/>
                  <a:pt x="51" y="1216"/>
                  <a:pt x="111" y="1205"/>
                </a:cubicBezTo>
                <a:cubicBezTo>
                  <a:pt x="170" y="1194"/>
                  <a:pt x="183" y="1145"/>
                  <a:pt x="176" y="1090"/>
                </a:cubicBezTo>
                <a:cubicBezTo>
                  <a:pt x="161" y="961"/>
                  <a:pt x="51" y="866"/>
                  <a:pt x="32" y="740"/>
                </a:cubicBezTo>
                <a:cubicBezTo>
                  <a:pt x="51" y="755"/>
                  <a:pt x="107" y="754"/>
                  <a:pt x="177" y="755"/>
                </a:cubicBezTo>
                <a:cubicBezTo>
                  <a:pt x="241" y="756"/>
                  <a:pt x="271" y="756"/>
                  <a:pt x="328" y="739"/>
                </a:cubicBezTo>
                <a:cubicBezTo>
                  <a:pt x="375" y="721"/>
                  <a:pt x="352" y="715"/>
                  <a:pt x="389" y="684"/>
                </a:cubicBezTo>
                <a:cubicBezTo>
                  <a:pt x="407" y="669"/>
                  <a:pt x="430" y="684"/>
                  <a:pt x="450" y="674"/>
                </a:cubicBezTo>
                <a:cubicBezTo>
                  <a:pt x="465" y="666"/>
                  <a:pt x="472" y="650"/>
                  <a:pt x="489" y="642"/>
                </a:cubicBezTo>
                <a:cubicBezTo>
                  <a:pt x="519" y="627"/>
                  <a:pt x="583" y="623"/>
                  <a:pt x="564" y="677"/>
                </a:cubicBezTo>
                <a:cubicBezTo>
                  <a:pt x="581" y="682"/>
                  <a:pt x="609" y="680"/>
                  <a:pt x="620" y="663"/>
                </a:cubicBezTo>
                <a:cubicBezTo>
                  <a:pt x="644" y="626"/>
                  <a:pt x="577" y="613"/>
                  <a:pt x="558" y="605"/>
                </a:cubicBezTo>
                <a:cubicBezTo>
                  <a:pt x="626" y="532"/>
                  <a:pt x="573" y="453"/>
                  <a:pt x="668" y="404"/>
                </a:cubicBezTo>
                <a:cubicBezTo>
                  <a:pt x="711" y="380"/>
                  <a:pt x="716" y="332"/>
                  <a:pt x="775" y="338"/>
                </a:cubicBezTo>
                <a:cubicBezTo>
                  <a:pt x="838" y="344"/>
                  <a:pt x="807" y="311"/>
                  <a:pt x="855" y="288"/>
                </a:cubicBezTo>
                <a:cubicBezTo>
                  <a:pt x="804" y="274"/>
                  <a:pt x="749" y="254"/>
                  <a:pt x="764" y="209"/>
                </a:cubicBezTo>
                <a:cubicBezTo>
                  <a:pt x="767" y="195"/>
                  <a:pt x="783" y="174"/>
                  <a:pt x="788" y="154"/>
                </a:cubicBezTo>
                <a:cubicBezTo>
                  <a:pt x="843" y="123"/>
                  <a:pt x="918" y="93"/>
                  <a:pt x="990" y="115"/>
                </a:cubicBezTo>
                <a:cubicBezTo>
                  <a:pt x="1064" y="136"/>
                  <a:pt x="1066" y="38"/>
                  <a:pt x="1133" y="13"/>
                </a:cubicBezTo>
                <a:cubicBezTo>
                  <a:pt x="1169" y="0"/>
                  <a:pt x="1224" y="37"/>
                  <a:pt x="1242" y="2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4" name="꙱ Barbados (BB) (H)">
            <a:extLst>
              <a:ext uri="{FF2B5EF4-FFF2-40B4-BE49-F238E27FC236}">
                <a16:creationId xmlns:a16="http://schemas.microsoft.com/office/drawing/2014/main" id="{B84B12B6-41DF-46B3-992B-0AE9CB2E338F}"/>
              </a:ext>
            </a:extLst>
          </p:cNvPr>
          <p:cNvSpPr>
            <a:spLocks/>
          </p:cNvSpPr>
          <p:nvPr/>
        </p:nvSpPr>
        <p:spPr bwMode="auto">
          <a:xfrm>
            <a:off x="2851613" y="1985936"/>
            <a:ext cx="8264" cy="7225"/>
          </a:xfrm>
          <a:custGeom>
            <a:avLst/>
            <a:gdLst>
              <a:gd name="T0" fmla="*/ 39 w 100"/>
              <a:gd name="T1" fmla="*/ 89 h 89"/>
              <a:gd name="T2" fmla="*/ 7 w 100"/>
              <a:gd name="T3" fmla="*/ 0 h 89"/>
              <a:gd name="T4" fmla="*/ 39 w 100"/>
              <a:gd name="T5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0" h="89">
                <a:moveTo>
                  <a:pt x="39" y="89"/>
                </a:moveTo>
                <a:cubicBezTo>
                  <a:pt x="0" y="72"/>
                  <a:pt x="7" y="35"/>
                  <a:pt x="7" y="0"/>
                </a:cubicBezTo>
                <a:cubicBezTo>
                  <a:pt x="40" y="13"/>
                  <a:pt x="100" y="68"/>
                  <a:pt x="39" y="8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5" name="꙱ Bangladesh (People's Republic of Bangladesh) (BD) (H)">
            <a:extLst>
              <a:ext uri="{FF2B5EF4-FFF2-40B4-BE49-F238E27FC236}">
                <a16:creationId xmlns:a16="http://schemas.microsoft.com/office/drawing/2014/main" id="{44C723BA-8905-4774-A568-610BE8E877A7}"/>
              </a:ext>
            </a:extLst>
          </p:cNvPr>
          <p:cNvSpPr>
            <a:spLocks noEditPoints="1"/>
          </p:cNvSpPr>
          <p:nvPr/>
        </p:nvSpPr>
        <p:spPr bwMode="auto">
          <a:xfrm>
            <a:off x="6615816" y="1594772"/>
            <a:ext cx="138420" cy="171328"/>
          </a:xfrm>
          <a:custGeom>
            <a:avLst/>
            <a:gdLst>
              <a:gd name="T0" fmla="*/ 892 w 1681"/>
              <a:gd name="T1" fmla="*/ 1152 h 2072"/>
              <a:gd name="T2" fmla="*/ 918 w 1681"/>
              <a:gd name="T3" fmla="*/ 1155 h 2072"/>
              <a:gd name="T4" fmla="*/ 177 w 1681"/>
              <a:gd name="T5" fmla="*/ 50 h 2072"/>
              <a:gd name="T6" fmla="*/ 313 w 1681"/>
              <a:gd name="T7" fmla="*/ 131 h 2072"/>
              <a:gd name="T8" fmla="*/ 358 w 1681"/>
              <a:gd name="T9" fmla="*/ 154 h 2072"/>
              <a:gd name="T10" fmla="*/ 494 w 1681"/>
              <a:gd name="T11" fmla="*/ 154 h 2072"/>
              <a:gd name="T12" fmla="*/ 899 w 1681"/>
              <a:gd name="T13" fmla="*/ 510 h 2072"/>
              <a:gd name="T14" fmla="*/ 1426 w 1681"/>
              <a:gd name="T15" fmla="*/ 581 h 2072"/>
              <a:gd name="T16" fmla="*/ 1307 w 1681"/>
              <a:gd name="T17" fmla="*/ 864 h 2072"/>
              <a:gd name="T18" fmla="*/ 1150 w 1681"/>
              <a:gd name="T19" fmla="*/ 891 h 2072"/>
              <a:gd name="T20" fmla="*/ 1191 w 1681"/>
              <a:gd name="T21" fmla="*/ 1253 h 2072"/>
              <a:gd name="T22" fmla="*/ 1285 w 1681"/>
              <a:gd name="T23" fmla="*/ 1297 h 2072"/>
              <a:gd name="T24" fmla="*/ 1341 w 1681"/>
              <a:gd name="T25" fmla="*/ 1045 h 2072"/>
              <a:gd name="T26" fmla="*/ 1624 w 1681"/>
              <a:gd name="T27" fmla="*/ 1653 h 2072"/>
              <a:gd name="T28" fmla="*/ 1681 w 1681"/>
              <a:gd name="T29" fmla="*/ 1891 h 2072"/>
              <a:gd name="T30" fmla="*/ 1591 w 1681"/>
              <a:gd name="T31" fmla="*/ 2072 h 2072"/>
              <a:gd name="T32" fmla="*/ 1397 w 1681"/>
              <a:gd name="T33" fmla="*/ 1490 h 2072"/>
              <a:gd name="T34" fmla="*/ 1242 w 1681"/>
              <a:gd name="T35" fmla="*/ 1318 h 2072"/>
              <a:gd name="T36" fmla="*/ 1106 w 1681"/>
              <a:gd name="T37" fmla="*/ 1401 h 2072"/>
              <a:gd name="T38" fmla="*/ 987 w 1681"/>
              <a:gd name="T39" fmla="*/ 1286 h 2072"/>
              <a:gd name="T40" fmla="*/ 948 w 1681"/>
              <a:gd name="T41" fmla="*/ 1143 h 2072"/>
              <a:gd name="T42" fmla="*/ 939 w 1681"/>
              <a:gd name="T43" fmla="*/ 1104 h 2072"/>
              <a:gd name="T44" fmla="*/ 898 w 1681"/>
              <a:gd name="T45" fmla="*/ 1078 h 2072"/>
              <a:gd name="T46" fmla="*/ 832 w 1681"/>
              <a:gd name="T47" fmla="*/ 1125 h 2072"/>
              <a:gd name="T48" fmla="*/ 903 w 1681"/>
              <a:gd name="T49" fmla="*/ 1372 h 2072"/>
              <a:gd name="T50" fmla="*/ 963 w 1681"/>
              <a:gd name="T51" fmla="*/ 1437 h 2072"/>
              <a:gd name="T52" fmla="*/ 933 w 1681"/>
              <a:gd name="T53" fmla="*/ 1541 h 2072"/>
              <a:gd name="T54" fmla="*/ 868 w 1681"/>
              <a:gd name="T55" fmla="*/ 1666 h 2072"/>
              <a:gd name="T56" fmla="*/ 892 w 1681"/>
              <a:gd name="T57" fmla="*/ 1574 h 2072"/>
              <a:gd name="T58" fmla="*/ 844 w 1681"/>
              <a:gd name="T59" fmla="*/ 1585 h 2072"/>
              <a:gd name="T60" fmla="*/ 803 w 1681"/>
              <a:gd name="T61" fmla="*/ 1470 h 2072"/>
              <a:gd name="T62" fmla="*/ 781 w 1681"/>
              <a:gd name="T63" fmla="*/ 1674 h 2072"/>
              <a:gd name="T64" fmla="*/ 717 w 1681"/>
              <a:gd name="T65" fmla="*/ 1725 h 2072"/>
              <a:gd name="T66" fmla="*/ 684 w 1681"/>
              <a:gd name="T67" fmla="*/ 1641 h 2072"/>
              <a:gd name="T68" fmla="*/ 651 w 1681"/>
              <a:gd name="T69" fmla="*/ 1746 h 2072"/>
              <a:gd name="T70" fmla="*/ 598 w 1681"/>
              <a:gd name="T71" fmla="*/ 1769 h 2072"/>
              <a:gd name="T72" fmla="*/ 512 w 1681"/>
              <a:gd name="T73" fmla="*/ 1507 h 2072"/>
              <a:gd name="T74" fmla="*/ 449 w 1681"/>
              <a:gd name="T75" fmla="*/ 1277 h 2072"/>
              <a:gd name="T76" fmla="*/ 383 w 1681"/>
              <a:gd name="T77" fmla="*/ 1186 h 2072"/>
              <a:gd name="T78" fmla="*/ 322 w 1681"/>
              <a:gd name="T79" fmla="*/ 1050 h 2072"/>
              <a:gd name="T80" fmla="*/ 299 w 1681"/>
              <a:gd name="T81" fmla="*/ 813 h 2072"/>
              <a:gd name="T82" fmla="*/ 132 w 1681"/>
              <a:gd name="T83" fmla="*/ 588 h 2072"/>
              <a:gd name="T84" fmla="*/ 253 w 1681"/>
              <a:gd name="T85" fmla="*/ 504 h 2072"/>
              <a:gd name="T86" fmla="*/ 299 w 1681"/>
              <a:gd name="T87" fmla="*/ 413 h 2072"/>
              <a:gd name="T88" fmla="*/ 112 w 1681"/>
              <a:gd name="T89" fmla="*/ 294 h 2072"/>
              <a:gd name="T90" fmla="*/ 88 w 1681"/>
              <a:gd name="T91" fmla="*/ 40 h 2072"/>
              <a:gd name="T92" fmla="*/ 1432 w 1681"/>
              <a:gd name="T93" fmla="*/ 1829 h 2072"/>
              <a:gd name="T94" fmla="*/ 1432 w 1681"/>
              <a:gd name="T95" fmla="*/ 1829 h 2072"/>
              <a:gd name="T96" fmla="*/ 1405 w 1681"/>
              <a:gd name="T97" fmla="*/ 1734 h 2072"/>
              <a:gd name="T98" fmla="*/ 1277 w 1681"/>
              <a:gd name="T99" fmla="*/ 1517 h 2072"/>
              <a:gd name="T100" fmla="*/ 1277 w 1681"/>
              <a:gd name="T101" fmla="*/ 1517 h 2072"/>
              <a:gd name="T102" fmla="*/ 1132 w 1681"/>
              <a:gd name="T103" fmla="*/ 1458 h 2072"/>
              <a:gd name="T104" fmla="*/ 1004 w 1681"/>
              <a:gd name="T105" fmla="*/ 1493 h 2072"/>
              <a:gd name="T106" fmla="*/ 1004 w 1681"/>
              <a:gd name="T107" fmla="*/ 1493 h 2072"/>
              <a:gd name="T108" fmla="*/ 987 w 1681"/>
              <a:gd name="T109" fmla="*/ 1645 h 2072"/>
              <a:gd name="T110" fmla="*/ 978 w 1681"/>
              <a:gd name="T111" fmla="*/ 1624 h 2072"/>
              <a:gd name="T112" fmla="*/ 1019 w 1681"/>
              <a:gd name="T113" fmla="*/ 1562 h 2072"/>
              <a:gd name="T114" fmla="*/ 1029 w 1681"/>
              <a:gd name="T115" fmla="*/ 1639 h 2072"/>
              <a:gd name="T116" fmla="*/ 1003 w 1681"/>
              <a:gd name="T117" fmla="*/ 1381 h 2072"/>
              <a:gd name="T118" fmla="*/ 963 w 1681"/>
              <a:gd name="T119" fmla="*/ 1297 h 2072"/>
              <a:gd name="T120" fmla="*/ 963 w 1681"/>
              <a:gd name="T121" fmla="*/ 1297 h 2072"/>
              <a:gd name="T122" fmla="*/ 954 w 1681"/>
              <a:gd name="T123" fmla="*/ 1395 h 2072"/>
              <a:gd name="T124" fmla="*/ 930 w 1681"/>
              <a:gd name="T125" fmla="*/ 1351 h 2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81" h="2072">
                <a:moveTo>
                  <a:pt x="918" y="1155"/>
                </a:moveTo>
                <a:cubicBezTo>
                  <a:pt x="909" y="1154"/>
                  <a:pt x="901" y="1153"/>
                  <a:pt x="892" y="1152"/>
                </a:cubicBezTo>
                <a:cubicBezTo>
                  <a:pt x="908" y="1164"/>
                  <a:pt x="925" y="1172"/>
                  <a:pt x="945" y="1176"/>
                </a:cubicBezTo>
                <a:cubicBezTo>
                  <a:pt x="936" y="1169"/>
                  <a:pt x="927" y="1162"/>
                  <a:pt x="918" y="1155"/>
                </a:cubicBezTo>
                <a:close/>
                <a:moveTo>
                  <a:pt x="96" y="0"/>
                </a:moveTo>
                <a:cubicBezTo>
                  <a:pt x="121" y="18"/>
                  <a:pt x="154" y="31"/>
                  <a:pt x="177" y="50"/>
                </a:cubicBezTo>
                <a:cubicBezTo>
                  <a:pt x="195" y="64"/>
                  <a:pt x="199" y="93"/>
                  <a:pt x="217" y="103"/>
                </a:cubicBezTo>
                <a:cubicBezTo>
                  <a:pt x="256" y="125"/>
                  <a:pt x="287" y="122"/>
                  <a:pt x="313" y="131"/>
                </a:cubicBezTo>
                <a:cubicBezTo>
                  <a:pt x="304" y="106"/>
                  <a:pt x="290" y="87"/>
                  <a:pt x="271" y="68"/>
                </a:cubicBezTo>
                <a:cubicBezTo>
                  <a:pt x="326" y="58"/>
                  <a:pt x="333" y="120"/>
                  <a:pt x="358" y="154"/>
                </a:cubicBezTo>
                <a:cubicBezTo>
                  <a:pt x="388" y="195"/>
                  <a:pt x="450" y="206"/>
                  <a:pt x="491" y="229"/>
                </a:cubicBezTo>
                <a:cubicBezTo>
                  <a:pt x="508" y="185"/>
                  <a:pt x="501" y="173"/>
                  <a:pt x="494" y="154"/>
                </a:cubicBezTo>
                <a:cubicBezTo>
                  <a:pt x="583" y="147"/>
                  <a:pt x="610" y="335"/>
                  <a:pt x="604" y="391"/>
                </a:cubicBezTo>
                <a:cubicBezTo>
                  <a:pt x="592" y="523"/>
                  <a:pt x="799" y="503"/>
                  <a:pt x="899" y="510"/>
                </a:cubicBezTo>
                <a:cubicBezTo>
                  <a:pt x="958" y="514"/>
                  <a:pt x="1029" y="507"/>
                  <a:pt x="1101" y="503"/>
                </a:cubicBezTo>
                <a:cubicBezTo>
                  <a:pt x="1223" y="497"/>
                  <a:pt x="1347" y="500"/>
                  <a:pt x="1426" y="581"/>
                </a:cubicBezTo>
                <a:cubicBezTo>
                  <a:pt x="1464" y="624"/>
                  <a:pt x="1385" y="615"/>
                  <a:pt x="1378" y="615"/>
                </a:cubicBezTo>
                <a:cubicBezTo>
                  <a:pt x="1427" y="707"/>
                  <a:pt x="1316" y="787"/>
                  <a:pt x="1307" y="864"/>
                </a:cubicBezTo>
                <a:cubicBezTo>
                  <a:pt x="1278" y="839"/>
                  <a:pt x="1249" y="886"/>
                  <a:pt x="1230" y="855"/>
                </a:cubicBezTo>
                <a:cubicBezTo>
                  <a:pt x="1238" y="912"/>
                  <a:pt x="1156" y="892"/>
                  <a:pt x="1150" y="891"/>
                </a:cubicBezTo>
                <a:cubicBezTo>
                  <a:pt x="1167" y="946"/>
                  <a:pt x="1096" y="1009"/>
                  <a:pt x="1109" y="1071"/>
                </a:cubicBezTo>
                <a:cubicBezTo>
                  <a:pt x="1118" y="1119"/>
                  <a:pt x="1181" y="1224"/>
                  <a:pt x="1191" y="1253"/>
                </a:cubicBezTo>
                <a:cubicBezTo>
                  <a:pt x="1197" y="1234"/>
                  <a:pt x="1198" y="1213"/>
                  <a:pt x="1194" y="1194"/>
                </a:cubicBezTo>
                <a:cubicBezTo>
                  <a:pt x="1222" y="1215"/>
                  <a:pt x="1243" y="1283"/>
                  <a:pt x="1285" y="1297"/>
                </a:cubicBezTo>
                <a:cubicBezTo>
                  <a:pt x="1347" y="1318"/>
                  <a:pt x="1334" y="1231"/>
                  <a:pt x="1327" y="1196"/>
                </a:cubicBezTo>
                <a:cubicBezTo>
                  <a:pt x="1310" y="1113"/>
                  <a:pt x="1373" y="1101"/>
                  <a:pt x="1341" y="1045"/>
                </a:cubicBezTo>
                <a:cubicBezTo>
                  <a:pt x="1375" y="1065"/>
                  <a:pt x="1438" y="994"/>
                  <a:pt x="1448" y="1046"/>
                </a:cubicBezTo>
                <a:cubicBezTo>
                  <a:pt x="1509" y="1247"/>
                  <a:pt x="1574" y="1449"/>
                  <a:pt x="1624" y="1653"/>
                </a:cubicBezTo>
                <a:lnTo>
                  <a:pt x="1625" y="1652"/>
                </a:lnTo>
                <a:cubicBezTo>
                  <a:pt x="1639" y="1733"/>
                  <a:pt x="1650" y="1815"/>
                  <a:pt x="1681" y="1891"/>
                </a:cubicBezTo>
                <a:cubicBezTo>
                  <a:pt x="1628" y="1885"/>
                  <a:pt x="1523" y="1761"/>
                  <a:pt x="1539" y="1930"/>
                </a:cubicBezTo>
                <a:cubicBezTo>
                  <a:pt x="1551" y="1966"/>
                  <a:pt x="1566" y="2013"/>
                  <a:pt x="1591" y="2072"/>
                </a:cubicBezTo>
                <a:cubicBezTo>
                  <a:pt x="1502" y="1955"/>
                  <a:pt x="1494" y="1984"/>
                  <a:pt x="1468" y="1787"/>
                </a:cubicBezTo>
                <a:cubicBezTo>
                  <a:pt x="1455" y="1691"/>
                  <a:pt x="1323" y="1589"/>
                  <a:pt x="1397" y="1490"/>
                </a:cubicBezTo>
                <a:cubicBezTo>
                  <a:pt x="1378" y="1506"/>
                  <a:pt x="1366" y="1535"/>
                  <a:pt x="1367" y="1559"/>
                </a:cubicBezTo>
                <a:cubicBezTo>
                  <a:pt x="1339" y="1477"/>
                  <a:pt x="1235" y="1410"/>
                  <a:pt x="1242" y="1318"/>
                </a:cubicBezTo>
                <a:cubicBezTo>
                  <a:pt x="1238" y="1371"/>
                  <a:pt x="1153" y="1382"/>
                  <a:pt x="1168" y="1428"/>
                </a:cubicBezTo>
                <a:cubicBezTo>
                  <a:pt x="1142" y="1437"/>
                  <a:pt x="1118" y="1424"/>
                  <a:pt x="1106" y="1401"/>
                </a:cubicBezTo>
                <a:cubicBezTo>
                  <a:pt x="1112" y="1412"/>
                  <a:pt x="1112" y="1422"/>
                  <a:pt x="1107" y="1432"/>
                </a:cubicBezTo>
                <a:cubicBezTo>
                  <a:pt x="1065" y="1457"/>
                  <a:pt x="999" y="1302"/>
                  <a:pt x="987" y="1286"/>
                </a:cubicBezTo>
                <a:cubicBezTo>
                  <a:pt x="975" y="1266"/>
                  <a:pt x="971" y="1245"/>
                  <a:pt x="974" y="1223"/>
                </a:cubicBezTo>
                <a:cubicBezTo>
                  <a:pt x="975" y="1185"/>
                  <a:pt x="958" y="1175"/>
                  <a:pt x="948" y="1143"/>
                </a:cubicBezTo>
                <a:cubicBezTo>
                  <a:pt x="940" y="1118"/>
                  <a:pt x="983" y="1109"/>
                  <a:pt x="966" y="1087"/>
                </a:cubicBezTo>
                <a:cubicBezTo>
                  <a:pt x="960" y="1110"/>
                  <a:pt x="978" y="1100"/>
                  <a:pt x="939" y="1104"/>
                </a:cubicBezTo>
                <a:cubicBezTo>
                  <a:pt x="941" y="1093"/>
                  <a:pt x="943" y="1083"/>
                  <a:pt x="945" y="1072"/>
                </a:cubicBezTo>
                <a:cubicBezTo>
                  <a:pt x="930" y="1084"/>
                  <a:pt x="915" y="1086"/>
                  <a:pt x="898" y="1078"/>
                </a:cubicBezTo>
                <a:cubicBezTo>
                  <a:pt x="911" y="1087"/>
                  <a:pt x="963" y="1154"/>
                  <a:pt x="914" y="1148"/>
                </a:cubicBezTo>
                <a:cubicBezTo>
                  <a:pt x="890" y="1144"/>
                  <a:pt x="847" y="1129"/>
                  <a:pt x="832" y="1125"/>
                </a:cubicBezTo>
                <a:cubicBezTo>
                  <a:pt x="862" y="1143"/>
                  <a:pt x="1034" y="1214"/>
                  <a:pt x="915" y="1268"/>
                </a:cubicBezTo>
                <a:cubicBezTo>
                  <a:pt x="946" y="1305"/>
                  <a:pt x="929" y="1338"/>
                  <a:pt x="903" y="1372"/>
                </a:cubicBezTo>
                <a:cubicBezTo>
                  <a:pt x="959" y="1373"/>
                  <a:pt x="941" y="1427"/>
                  <a:pt x="939" y="1467"/>
                </a:cubicBezTo>
                <a:cubicBezTo>
                  <a:pt x="947" y="1456"/>
                  <a:pt x="954" y="1446"/>
                  <a:pt x="963" y="1437"/>
                </a:cubicBezTo>
                <a:cubicBezTo>
                  <a:pt x="1009" y="1478"/>
                  <a:pt x="1018" y="1586"/>
                  <a:pt x="942" y="1600"/>
                </a:cubicBezTo>
                <a:cubicBezTo>
                  <a:pt x="947" y="1579"/>
                  <a:pt x="944" y="1559"/>
                  <a:pt x="933" y="1541"/>
                </a:cubicBezTo>
                <a:cubicBezTo>
                  <a:pt x="940" y="1590"/>
                  <a:pt x="926" y="1630"/>
                  <a:pt x="917" y="1678"/>
                </a:cubicBezTo>
                <a:cubicBezTo>
                  <a:pt x="906" y="1733"/>
                  <a:pt x="840" y="1711"/>
                  <a:pt x="868" y="1666"/>
                </a:cubicBezTo>
                <a:cubicBezTo>
                  <a:pt x="859" y="1675"/>
                  <a:pt x="850" y="1684"/>
                  <a:pt x="841" y="1692"/>
                </a:cubicBezTo>
                <a:cubicBezTo>
                  <a:pt x="826" y="1640"/>
                  <a:pt x="886" y="1621"/>
                  <a:pt x="892" y="1574"/>
                </a:cubicBezTo>
                <a:cubicBezTo>
                  <a:pt x="875" y="1601"/>
                  <a:pt x="850" y="1621"/>
                  <a:pt x="826" y="1642"/>
                </a:cubicBezTo>
                <a:cubicBezTo>
                  <a:pt x="829" y="1622"/>
                  <a:pt x="835" y="1603"/>
                  <a:pt x="844" y="1585"/>
                </a:cubicBezTo>
                <a:cubicBezTo>
                  <a:pt x="832" y="1604"/>
                  <a:pt x="819" y="1623"/>
                  <a:pt x="806" y="1642"/>
                </a:cubicBezTo>
                <a:cubicBezTo>
                  <a:pt x="787" y="1581"/>
                  <a:pt x="779" y="1530"/>
                  <a:pt x="803" y="1470"/>
                </a:cubicBezTo>
                <a:cubicBezTo>
                  <a:pt x="737" y="1496"/>
                  <a:pt x="795" y="1557"/>
                  <a:pt x="772" y="1601"/>
                </a:cubicBezTo>
                <a:cubicBezTo>
                  <a:pt x="755" y="1633"/>
                  <a:pt x="795" y="1635"/>
                  <a:pt x="781" y="1674"/>
                </a:cubicBezTo>
                <a:cubicBezTo>
                  <a:pt x="768" y="1709"/>
                  <a:pt x="734" y="1690"/>
                  <a:pt x="720" y="1669"/>
                </a:cubicBezTo>
                <a:cubicBezTo>
                  <a:pt x="717" y="1687"/>
                  <a:pt x="716" y="1706"/>
                  <a:pt x="717" y="1725"/>
                </a:cubicBezTo>
                <a:cubicBezTo>
                  <a:pt x="670" y="1725"/>
                  <a:pt x="693" y="1551"/>
                  <a:pt x="693" y="1523"/>
                </a:cubicBezTo>
                <a:cubicBezTo>
                  <a:pt x="677" y="1562"/>
                  <a:pt x="688" y="1597"/>
                  <a:pt x="684" y="1641"/>
                </a:cubicBezTo>
                <a:cubicBezTo>
                  <a:pt x="669" y="1608"/>
                  <a:pt x="656" y="1574"/>
                  <a:pt x="651" y="1538"/>
                </a:cubicBezTo>
                <a:cubicBezTo>
                  <a:pt x="652" y="1597"/>
                  <a:pt x="711" y="1686"/>
                  <a:pt x="651" y="1746"/>
                </a:cubicBezTo>
                <a:cubicBezTo>
                  <a:pt x="634" y="1716"/>
                  <a:pt x="649" y="1682"/>
                  <a:pt x="628" y="1654"/>
                </a:cubicBezTo>
                <a:cubicBezTo>
                  <a:pt x="639" y="1683"/>
                  <a:pt x="620" y="1748"/>
                  <a:pt x="598" y="1769"/>
                </a:cubicBezTo>
                <a:cubicBezTo>
                  <a:pt x="601" y="1719"/>
                  <a:pt x="553" y="1679"/>
                  <a:pt x="538" y="1627"/>
                </a:cubicBezTo>
                <a:cubicBezTo>
                  <a:pt x="541" y="1587"/>
                  <a:pt x="526" y="1544"/>
                  <a:pt x="512" y="1507"/>
                </a:cubicBezTo>
                <a:cubicBezTo>
                  <a:pt x="493" y="1460"/>
                  <a:pt x="477" y="1430"/>
                  <a:pt x="470" y="1378"/>
                </a:cubicBezTo>
                <a:cubicBezTo>
                  <a:pt x="464" y="1339"/>
                  <a:pt x="453" y="1315"/>
                  <a:pt x="449" y="1277"/>
                </a:cubicBezTo>
                <a:cubicBezTo>
                  <a:pt x="446" y="1258"/>
                  <a:pt x="464" y="1207"/>
                  <a:pt x="432" y="1198"/>
                </a:cubicBezTo>
                <a:cubicBezTo>
                  <a:pt x="427" y="1196"/>
                  <a:pt x="387" y="1197"/>
                  <a:pt x="383" y="1186"/>
                </a:cubicBezTo>
                <a:cubicBezTo>
                  <a:pt x="375" y="1155"/>
                  <a:pt x="394" y="1119"/>
                  <a:pt x="381" y="1103"/>
                </a:cubicBezTo>
                <a:cubicBezTo>
                  <a:pt x="367" y="1087"/>
                  <a:pt x="369" y="1095"/>
                  <a:pt x="322" y="1050"/>
                </a:cubicBezTo>
                <a:cubicBezTo>
                  <a:pt x="268" y="998"/>
                  <a:pt x="358" y="967"/>
                  <a:pt x="348" y="934"/>
                </a:cubicBezTo>
                <a:cubicBezTo>
                  <a:pt x="337" y="902"/>
                  <a:pt x="373" y="876"/>
                  <a:pt x="299" y="813"/>
                </a:cubicBezTo>
                <a:cubicBezTo>
                  <a:pt x="251" y="774"/>
                  <a:pt x="172" y="785"/>
                  <a:pt x="123" y="728"/>
                </a:cubicBezTo>
                <a:cubicBezTo>
                  <a:pt x="71" y="677"/>
                  <a:pt x="126" y="641"/>
                  <a:pt x="132" y="588"/>
                </a:cubicBezTo>
                <a:cubicBezTo>
                  <a:pt x="163" y="658"/>
                  <a:pt x="199" y="582"/>
                  <a:pt x="203" y="545"/>
                </a:cubicBezTo>
                <a:cubicBezTo>
                  <a:pt x="207" y="510"/>
                  <a:pt x="215" y="508"/>
                  <a:pt x="253" y="504"/>
                </a:cubicBezTo>
                <a:cubicBezTo>
                  <a:pt x="281" y="502"/>
                  <a:pt x="322" y="497"/>
                  <a:pt x="348" y="511"/>
                </a:cubicBezTo>
                <a:cubicBezTo>
                  <a:pt x="391" y="489"/>
                  <a:pt x="320" y="464"/>
                  <a:pt x="299" y="413"/>
                </a:cubicBezTo>
                <a:cubicBezTo>
                  <a:pt x="295" y="373"/>
                  <a:pt x="241" y="406"/>
                  <a:pt x="213" y="387"/>
                </a:cubicBezTo>
                <a:cubicBezTo>
                  <a:pt x="174" y="361"/>
                  <a:pt x="157" y="312"/>
                  <a:pt x="112" y="294"/>
                </a:cubicBezTo>
                <a:cubicBezTo>
                  <a:pt x="0" y="250"/>
                  <a:pt x="56" y="117"/>
                  <a:pt x="152" y="80"/>
                </a:cubicBezTo>
                <a:cubicBezTo>
                  <a:pt x="144" y="53"/>
                  <a:pt x="115" y="40"/>
                  <a:pt x="88" y="40"/>
                </a:cubicBezTo>
                <a:lnTo>
                  <a:pt x="96" y="0"/>
                </a:lnTo>
                <a:close/>
                <a:moveTo>
                  <a:pt x="1432" y="1829"/>
                </a:moveTo>
                <a:cubicBezTo>
                  <a:pt x="1482" y="1810"/>
                  <a:pt x="1445" y="1749"/>
                  <a:pt x="1411" y="1737"/>
                </a:cubicBezTo>
                <a:cubicBezTo>
                  <a:pt x="1418" y="1768"/>
                  <a:pt x="1421" y="1799"/>
                  <a:pt x="1432" y="1829"/>
                </a:cubicBezTo>
                <a:close/>
                <a:moveTo>
                  <a:pt x="1408" y="1671"/>
                </a:moveTo>
                <a:cubicBezTo>
                  <a:pt x="1401" y="1692"/>
                  <a:pt x="1400" y="1713"/>
                  <a:pt x="1405" y="1734"/>
                </a:cubicBezTo>
                <a:cubicBezTo>
                  <a:pt x="1411" y="1713"/>
                  <a:pt x="1412" y="1693"/>
                  <a:pt x="1408" y="1671"/>
                </a:cubicBezTo>
                <a:close/>
                <a:moveTo>
                  <a:pt x="1277" y="1517"/>
                </a:moveTo>
                <a:cubicBezTo>
                  <a:pt x="1307" y="1487"/>
                  <a:pt x="1260" y="1442"/>
                  <a:pt x="1239" y="1425"/>
                </a:cubicBezTo>
                <a:cubicBezTo>
                  <a:pt x="1229" y="1461"/>
                  <a:pt x="1249" y="1496"/>
                  <a:pt x="1277" y="1517"/>
                </a:cubicBezTo>
                <a:close/>
                <a:moveTo>
                  <a:pt x="1138" y="1612"/>
                </a:moveTo>
                <a:cubicBezTo>
                  <a:pt x="1207" y="1576"/>
                  <a:pt x="1162" y="1504"/>
                  <a:pt x="1132" y="1458"/>
                </a:cubicBezTo>
                <a:cubicBezTo>
                  <a:pt x="1145" y="1508"/>
                  <a:pt x="1144" y="1561"/>
                  <a:pt x="1138" y="1612"/>
                </a:cubicBezTo>
                <a:close/>
                <a:moveTo>
                  <a:pt x="1004" y="1493"/>
                </a:moveTo>
                <a:cubicBezTo>
                  <a:pt x="1003" y="1507"/>
                  <a:pt x="1005" y="1520"/>
                  <a:pt x="1011" y="1532"/>
                </a:cubicBezTo>
                <a:cubicBezTo>
                  <a:pt x="1013" y="1518"/>
                  <a:pt x="1011" y="1505"/>
                  <a:pt x="1004" y="1493"/>
                </a:cubicBezTo>
                <a:close/>
                <a:moveTo>
                  <a:pt x="978" y="1624"/>
                </a:moveTo>
                <a:cubicBezTo>
                  <a:pt x="985" y="1636"/>
                  <a:pt x="999" y="1607"/>
                  <a:pt x="987" y="1645"/>
                </a:cubicBezTo>
                <a:cubicBezTo>
                  <a:pt x="1000" y="1629"/>
                  <a:pt x="1003" y="1611"/>
                  <a:pt x="995" y="1591"/>
                </a:cubicBezTo>
                <a:cubicBezTo>
                  <a:pt x="989" y="1602"/>
                  <a:pt x="984" y="1613"/>
                  <a:pt x="978" y="1624"/>
                </a:cubicBezTo>
                <a:close/>
                <a:moveTo>
                  <a:pt x="966" y="1410"/>
                </a:moveTo>
                <a:cubicBezTo>
                  <a:pt x="985" y="1458"/>
                  <a:pt x="1034" y="1469"/>
                  <a:pt x="1019" y="1562"/>
                </a:cubicBezTo>
                <a:cubicBezTo>
                  <a:pt x="1016" y="1580"/>
                  <a:pt x="987" y="1667"/>
                  <a:pt x="1031" y="1606"/>
                </a:cubicBezTo>
                <a:cubicBezTo>
                  <a:pt x="1024" y="1618"/>
                  <a:pt x="1022" y="1628"/>
                  <a:pt x="1029" y="1639"/>
                </a:cubicBezTo>
                <a:cubicBezTo>
                  <a:pt x="1076" y="1660"/>
                  <a:pt x="1081" y="1506"/>
                  <a:pt x="1076" y="1487"/>
                </a:cubicBezTo>
                <a:cubicBezTo>
                  <a:pt x="1065" y="1449"/>
                  <a:pt x="1003" y="1416"/>
                  <a:pt x="1003" y="1381"/>
                </a:cubicBezTo>
                <a:cubicBezTo>
                  <a:pt x="1002" y="1349"/>
                  <a:pt x="959" y="1377"/>
                  <a:pt x="966" y="1410"/>
                </a:cubicBezTo>
                <a:close/>
                <a:moveTo>
                  <a:pt x="963" y="1297"/>
                </a:moveTo>
                <a:cubicBezTo>
                  <a:pt x="971" y="1303"/>
                  <a:pt x="979" y="1309"/>
                  <a:pt x="987" y="1315"/>
                </a:cubicBezTo>
                <a:cubicBezTo>
                  <a:pt x="981" y="1307"/>
                  <a:pt x="973" y="1301"/>
                  <a:pt x="963" y="1297"/>
                </a:cubicBezTo>
                <a:close/>
                <a:moveTo>
                  <a:pt x="930" y="1351"/>
                </a:moveTo>
                <a:cubicBezTo>
                  <a:pt x="931" y="1369"/>
                  <a:pt x="939" y="1384"/>
                  <a:pt x="954" y="1395"/>
                </a:cubicBezTo>
                <a:cubicBezTo>
                  <a:pt x="950" y="1372"/>
                  <a:pt x="992" y="1354"/>
                  <a:pt x="993" y="1357"/>
                </a:cubicBezTo>
                <a:cubicBezTo>
                  <a:pt x="988" y="1317"/>
                  <a:pt x="949" y="1331"/>
                  <a:pt x="930" y="1351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6" name="꙱ Bahrain (Kingdom of Bahrain) (BH) (H)">
            <a:extLst>
              <a:ext uri="{FF2B5EF4-FFF2-40B4-BE49-F238E27FC236}">
                <a16:creationId xmlns:a16="http://schemas.microsoft.com/office/drawing/2014/main" id="{BC35B8BA-7D68-4D8D-881F-4CED6C81ACCC}"/>
              </a:ext>
            </a:extLst>
          </p:cNvPr>
          <p:cNvSpPr>
            <a:spLocks/>
          </p:cNvSpPr>
          <p:nvPr/>
        </p:nvSpPr>
        <p:spPr bwMode="auto">
          <a:xfrm>
            <a:off x="5668568" y="1601997"/>
            <a:ext cx="5165" cy="16514"/>
          </a:xfrm>
          <a:custGeom>
            <a:avLst/>
            <a:gdLst>
              <a:gd name="T0" fmla="*/ 0 w 61"/>
              <a:gd name="T1" fmla="*/ 65 h 202"/>
              <a:gd name="T2" fmla="*/ 12 w 61"/>
              <a:gd name="T3" fmla="*/ 128 h 202"/>
              <a:gd name="T4" fmla="*/ 48 w 61"/>
              <a:gd name="T5" fmla="*/ 202 h 202"/>
              <a:gd name="T6" fmla="*/ 0 w 61"/>
              <a:gd name="T7" fmla="*/ 6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" h="202">
                <a:moveTo>
                  <a:pt x="0" y="65"/>
                </a:moveTo>
                <a:cubicBezTo>
                  <a:pt x="10" y="85"/>
                  <a:pt x="14" y="106"/>
                  <a:pt x="12" y="128"/>
                </a:cubicBezTo>
                <a:cubicBezTo>
                  <a:pt x="7" y="156"/>
                  <a:pt x="41" y="177"/>
                  <a:pt x="48" y="202"/>
                </a:cubicBezTo>
                <a:cubicBezTo>
                  <a:pt x="60" y="171"/>
                  <a:pt x="61" y="0"/>
                  <a:pt x="0" y="6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7" name="꙱ Bahamas (Commonwealth of the Bahamas) (BS) (H)">
            <a:extLst>
              <a:ext uri="{FF2B5EF4-FFF2-40B4-BE49-F238E27FC236}">
                <a16:creationId xmlns:a16="http://schemas.microsoft.com/office/drawing/2014/main" id="{608773D5-6F68-40DC-9388-4FCCDDBCE758}"/>
              </a:ext>
            </a:extLst>
          </p:cNvPr>
          <p:cNvSpPr>
            <a:spLocks noEditPoints="1"/>
          </p:cNvSpPr>
          <p:nvPr/>
        </p:nvSpPr>
        <p:spPr bwMode="auto">
          <a:xfrm>
            <a:off x="2408463" y="1582387"/>
            <a:ext cx="137387" cy="183713"/>
          </a:xfrm>
          <a:custGeom>
            <a:avLst/>
            <a:gdLst>
              <a:gd name="T0" fmla="*/ 816 w 1656"/>
              <a:gd name="T1" fmla="*/ 1286 h 2235"/>
              <a:gd name="T2" fmla="*/ 1636 w 1656"/>
              <a:gd name="T3" fmla="*/ 1699 h 2235"/>
              <a:gd name="T4" fmla="*/ 1636 w 1656"/>
              <a:gd name="T5" fmla="*/ 1699 h 2235"/>
              <a:gd name="T6" fmla="*/ 1550 w 1656"/>
              <a:gd name="T7" fmla="*/ 1969 h 2235"/>
              <a:gd name="T8" fmla="*/ 1303 w 1656"/>
              <a:gd name="T9" fmla="*/ 2186 h 2235"/>
              <a:gd name="T10" fmla="*/ 1434 w 1656"/>
              <a:gd name="T11" fmla="*/ 2100 h 2235"/>
              <a:gd name="T12" fmla="*/ 1303 w 1656"/>
              <a:gd name="T13" fmla="*/ 2186 h 2235"/>
              <a:gd name="T14" fmla="*/ 1193 w 1656"/>
              <a:gd name="T15" fmla="*/ 1500 h 2235"/>
              <a:gd name="T16" fmla="*/ 1187 w 1656"/>
              <a:gd name="T17" fmla="*/ 1058 h 2235"/>
              <a:gd name="T18" fmla="*/ 1176 w 1656"/>
              <a:gd name="T19" fmla="*/ 1105 h 2235"/>
              <a:gd name="T20" fmla="*/ 1185 w 1656"/>
              <a:gd name="T21" fmla="*/ 1726 h 2235"/>
              <a:gd name="T22" fmla="*/ 1324 w 1656"/>
              <a:gd name="T23" fmla="*/ 1568 h 2235"/>
              <a:gd name="T24" fmla="*/ 1078 w 1656"/>
              <a:gd name="T25" fmla="*/ 1215 h 2235"/>
              <a:gd name="T26" fmla="*/ 1078 w 1656"/>
              <a:gd name="T27" fmla="*/ 1215 h 2235"/>
              <a:gd name="T28" fmla="*/ 978 w 1656"/>
              <a:gd name="T29" fmla="*/ 1376 h 2235"/>
              <a:gd name="T30" fmla="*/ 935 w 1656"/>
              <a:gd name="T31" fmla="*/ 1372 h 2235"/>
              <a:gd name="T32" fmla="*/ 905 w 1656"/>
              <a:gd name="T33" fmla="*/ 1043 h 2235"/>
              <a:gd name="T34" fmla="*/ 870 w 1656"/>
              <a:gd name="T35" fmla="*/ 847 h 2235"/>
              <a:gd name="T36" fmla="*/ 709 w 1656"/>
              <a:gd name="T37" fmla="*/ 1200 h 2235"/>
              <a:gd name="T38" fmla="*/ 709 w 1656"/>
              <a:gd name="T39" fmla="*/ 1200 h 2235"/>
              <a:gd name="T40" fmla="*/ 591 w 1656"/>
              <a:gd name="T41" fmla="*/ 541 h 2235"/>
              <a:gd name="T42" fmla="*/ 718 w 1656"/>
              <a:gd name="T43" fmla="*/ 844 h 2235"/>
              <a:gd name="T44" fmla="*/ 632 w 1656"/>
              <a:gd name="T45" fmla="*/ 583 h 2235"/>
              <a:gd name="T46" fmla="*/ 422 w 1656"/>
              <a:gd name="T47" fmla="*/ 369 h 2235"/>
              <a:gd name="T48" fmla="*/ 485 w 1656"/>
              <a:gd name="T49" fmla="*/ 147 h 2235"/>
              <a:gd name="T50" fmla="*/ 528 w 1656"/>
              <a:gd name="T51" fmla="*/ 158 h 2235"/>
              <a:gd name="T52" fmla="*/ 469 w 1656"/>
              <a:gd name="T53" fmla="*/ 416 h 2235"/>
              <a:gd name="T54" fmla="*/ 404 w 1656"/>
              <a:gd name="T55" fmla="*/ 710 h 2235"/>
              <a:gd name="T56" fmla="*/ 208 w 1656"/>
              <a:gd name="T57" fmla="*/ 1185 h 2235"/>
              <a:gd name="T58" fmla="*/ 237 w 1656"/>
              <a:gd name="T59" fmla="*/ 1147 h 2235"/>
              <a:gd name="T60" fmla="*/ 234 w 1656"/>
              <a:gd name="T61" fmla="*/ 980 h 2235"/>
              <a:gd name="T62" fmla="*/ 243 w 1656"/>
              <a:gd name="T63" fmla="*/ 1010 h 2235"/>
              <a:gd name="T64" fmla="*/ 53 w 1656"/>
              <a:gd name="T65" fmla="*/ 197 h 2235"/>
              <a:gd name="T66" fmla="*/ 105 w 1656"/>
              <a:gd name="T67" fmla="*/ 118 h 2235"/>
              <a:gd name="T68" fmla="*/ 53 w 1656"/>
              <a:gd name="T69" fmla="*/ 197 h 2235"/>
              <a:gd name="T70" fmla="*/ 172 w 1656"/>
              <a:gd name="T71" fmla="*/ 1013 h 2235"/>
              <a:gd name="T72" fmla="*/ 122 w 1656"/>
              <a:gd name="T73" fmla="*/ 657 h 2235"/>
              <a:gd name="T74" fmla="*/ 233 w 1656"/>
              <a:gd name="T75" fmla="*/ 861 h 2235"/>
              <a:gd name="T76" fmla="*/ 18 w 1656"/>
              <a:gd name="T77" fmla="*/ 871 h 2235"/>
              <a:gd name="T78" fmla="*/ 85 w 1656"/>
              <a:gd name="T79" fmla="*/ 797 h 2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56" h="2235">
                <a:moveTo>
                  <a:pt x="846" y="1298"/>
                </a:moveTo>
                <a:cubicBezTo>
                  <a:pt x="836" y="1294"/>
                  <a:pt x="826" y="1290"/>
                  <a:pt x="816" y="1286"/>
                </a:cubicBezTo>
                <a:cubicBezTo>
                  <a:pt x="827" y="1287"/>
                  <a:pt x="837" y="1291"/>
                  <a:pt x="846" y="1298"/>
                </a:cubicBezTo>
                <a:close/>
                <a:moveTo>
                  <a:pt x="1636" y="1699"/>
                </a:moveTo>
                <a:cubicBezTo>
                  <a:pt x="1614" y="1662"/>
                  <a:pt x="1537" y="1691"/>
                  <a:pt x="1535" y="1645"/>
                </a:cubicBezTo>
                <a:cubicBezTo>
                  <a:pt x="1557" y="1643"/>
                  <a:pt x="1656" y="1659"/>
                  <a:pt x="1636" y="1699"/>
                </a:cubicBezTo>
                <a:close/>
                <a:moveTo>
                  <a:pt x="1520" y="2002"/>
                </a:moveTo>
                <a:cubicBezTo>
                  <a:pt x="1514" y="1977"/>
                  <a:pt x="1523" y="1963"/>
                  <a:pt x="1550" y="1969"/>
                </a:cubicBezTo>
                <a:cubicBezTo>
                  <a:pt x="1541" y="1981"/>
                  <a:pt x="1531" y="1992"/>
                  <a:pt x="1520" y="2002"/>
                </a:cubicBezTo>
                <a:close/>
                <a:moveTo>
                  <a:pt x="1303" y="2186"/>
                </a:moveTo>
                <a:cubicBezTo>
                  <a:pt x="1276" y="2139"/>
                  <a:pt x="1343" y="2096"/>
                  <a:pt x="1380" y="2085"/>
                </a:cubicBezTo>
                <a:cubicBezTo>
                  <a:pt x="1405" y="2079"/>
                  <a:pt x="1412" y="2095"/>
                  <a:pt x="1434" y="2100"/>
                </a:cubicBezTo>
                <a:cubicBezTo>
                  <a:pt x="1471" y="2107"/>
                  <a:pt x="1499" y="2058"/>
                  <a:pt x="1523" y="2040"/>
                </a:cubicBezTo>
                <a:cubicBezTo>
                  <a:pt x="1488" y="2235"/>
                  <a:pt x="1389" y="2152"/>
                  <a:pt x="1303" y="2186"/>
                </a:cubicBezTo>
                <a:close/>
                <a:moveTo>
                  <a:pt x="1253" y="1565"/>
                </a:moveTo>
                <a:cubicBezTo>
                  <a:pt x="1221" y="1560"/>
                  <a:pt x="1185" y="1537"/>
                  <a:pt x="1193" y="1500"/>
                </a:cubicBezTo>
                <a:cubicBezTo>
                  <a:pt x="1218" y="1514"/>
                  <a:pt x="1259" y="1529"/>
                  <a:pt x="1253" y="1565"/>
                </a:cubicBezTo>
                <a:close/>
                <a:moveTo>
                  <a:pt x="1187" y="1058"/>
                </a:moveTo>
                <a:cubicBezTo>
                  <a:pt x="1198" y="1056"/>
                  <a:pt x="1209" y="1054"/>
                  <a:pt x="1220" y="1052"/>
                </a:cubicBezTo>
                <a:cubicBezTo>
                  <a:pt x="1215" y="1076"/>
                  <a:pt x="1198" y="1095"/>
                  <a:pt x="1176" y="1105"/>
                </a:cubicBezTo>
                <a:cubicBezTo>
                  <a:pt x="1182" y="1090"/>
                  <a:pt x="1186" y="1074"/>
                  <a:pt x="1187" y="1058"/>
                </a:cubicBezTo>
                <a:close/>
                <a:moveTo>
                  <a:pt x="1185" y="1726"/>
                </a:moveTo>
                <a:cubicBezTo>
                  <a:pt x="1230" y="1691"/>
                  <a:pt x="1265" y="1644"/>
                  <a:pt x="1315" y="1616"/>
                </a:cubicBezTo>
                <a:cubicBezTo>
                  <a:pt x="1254" y="1580"/>
                  <a:pt x="1305" y="1536"/>
                  <a:pt x="1324" y="1568"/>
                </a:cubicBezTo>
                <a:cubicBezTo>
                  <a:pt x="1367" y="1642"/>
                  <a:pt x="1227" y="1698"/>
                  <a:pt x="1185" y="1726"/>
                </a:cubicBezTo>
                <a:close/>
                <a:moveTo>
                  <a:pt x="1078" y="1215"/>
                </a:moveTo>
                <a:cubicBezTo>
                  <a:pt x="1068" y="1212"/>
                  <a:pt x="1058" y="1209"/>
                  <a:pt x="1048" y="1206"/>
                </a:cubicBezTo>
                <a:cubicBezTo>
                  <a:pt x="1075" y="1178"/>
                  <a:pt x="1085" y="1181"/>
                  <a:pt x="1078" y="1215"/>
                </a:cubicBezTo>
                <a:close/>
                <a:moveTo>
                  <a:pt x="929" y="1203"/>
                </a:moveTo>
                <a:cubicBezTo>
                  <a:pt x="969" y="1259"/>
                  <a:pt x="956" y="1318"/>
                  <a:pt x="978" y="1376"/>
                </a:cubicBezTo>
                <a:cubicBezTo>
                  <a:pt x="992" y="1413"/>
                  <a:pt x="1060" y="1430"/>
                  <a:pt x="1021" y="1476"/>
                </a:cubicBezTo>
                <a:cubicBezTo>
                  <a:pt x="1014" y="1421"/>
                  <a:pt x="955" y="1418"/>
                  <a:pt x="935" y="1372"/>
                </a:cubicBezTo>
                <a:cubicBezTo>
                  <a:pt x="1003" y="1426"/>
                  <a:pt x="922" y="1237"/>
                  <a:pt x="929" y="1203"/>
                </a:cubicBezTo>
                <a:close/>
                <a:moveTo>
                  <a:pt x="905" y="1043"/>
                </a:moveTo>
                <a:cubicBezTo>
                  <a:pt x="891" y="1007"/>
                  <a:pt x="943" y="1010"/>
                  <a:pt x="914" y="977"/>
                </a:cubicBezTo>
                <a:cubicBezTo>
                  <a:pt x="889" y="949"/>
                  <a:pt x="869" y="884"/>
                  <a:pt x="870" y="847"/>
                </a:cubicBezTo>
                <a:cubicBezTo>
                  <a:pt x="884" y="882"/>
                  <a:pt x="992" y="1031"/>
                  <a:pt x="905" y="1043"/>
                </a:cubicBezTo>
                <a:close/>
                <a:moveTo>
                  <a:pt x="709" y="1200"/>
                </a:moveTo>
                <a:cubicBezTo>
                  <a:pt x="750" y="1205"/>
                  <a:pt x="761" y="1250"/>
                  <a:pt x="787" y="1274"/>
                </a:cubicBezTo>
                <a:cubicBezTo>
                  <a:pt x="758" y="1258"/>
                  <a:pt x="715" y="1238"/>
                  <a:pt x="709" y="1200"/>
                </a:cubicBezTo>
                <a:close/>
                <a:moveTo>
                  <a:pt x="632" y="583"/>
                </a:moveTo>
                <a:cubicBezTo>
                  <a:pt x="608" y="582"/>
                  <a:pt x="593" y="565"/>
                  <a:pt x="591" y="541"/>
                </a:cubicBezTo>
                <a:cubicBezTo>
                  <a:pt x="639" y="578"/>
                  <a:pt x="705" y="605"/>
                  <a:pt x="736" y="660"/>
                </a:cubicBezTo>
                <a:cubicBezTo>
                  <a:pt x="773" y="724"/>
                  <a:pt x="709" y="779"/>
                  <a:pt x="718" y="844"/>
                </a:cubicBezTo>
                <a:cubicBezTo>
                  <a:pt x="674" y="808"/>
                  <a:pt x="741" y="738"/>
                  <a:pt x="744" y="698"/>
                </a:cubicBezTo>
                <a:cubicBezTo>
                  <a:pt x="749" y="643"/>
                  <a:pt x="662" y="615"/>
                  <a:pt x="632" y="583"/>
                </a:cubicBezTo>
                <a:close/>
                <a:moveTo>
                  <a:pt x="469" y="416"/>
                </a:moveTo>
                <a:cubicBezTo>
                  <a:pt x="462" y="393"/>
                  <a:pt x="445" y="375"/>
                  <a:pt x="422" y="369"/>
                </a:cubicBezTo>
                <a:cubicBezTo>
                  <a:pt x="472" y="329"/>
                  <a:pt x="502" y="263"/>
                  <a:pt x="518" y="202"/>
                </a:cubicBezTo>
                <a:cubicBezTo>
                  <a:pt x="532" y="148"/>
                  <a:pt x="513" y="180"/>
                  <a:pt x="485" y="147"/>
                </a:cubicBezTo>
                <a:cubicBezTo>
                  <a:pt x="439" y="94"/>
                  <a:pt x="411" y="21"/>
                  <a:pt x="318" y="54"/>
                </a:cubicBezTo>
                <a:cubicBezTo>
                  <a:pt x="409" y="0"/>
                  <a:pt x="480" y="97"/>
                  <a:pt x="528" y="158"/>
                </a:cubicBezTo>
                <a:cubicBezTo>
                  <a:pt x="564" y="203"/>
                  <a:pt x="559" y="237"/>
                  <a:pt x="521" y="279"/>
                </a:cubicBezTo>
                <a:cubicBezTo>
                  <a:pt x="486" y="317"/>
                  <a:pt x="496" y="374"/>
                  <a:pt x="469" y="416"/>
                </a:cubicBezTo>
                <a:close/>
                <a:moveTo>
                  <a:pt x="335" y="734"/>
                </a:moveTo>
                <a:cubicBezTo>
                  <a:pt x="333" y="691"/>
                  <a:pt x="378" y="700"/>
                  <a:pt x="404" y="710"/>
                </a:cubicBezTo>
                <a:cubicBezTo>
                  <a:pt x="382" y="721"/>
                  <a:pt x="359" y="729"/>
                  <a:pt x="335" y="734"/>
                </a:cubicBezTo>
                <a:close/>
                <a:moveTo>
                  <a:pt x="208" y="1185"/>
                </a:moveTo>
                <a:cubicBezTo>
                  <a:pt x="197" y="1182"/>
                  <a:pt x="186" y="1179"/>
                  <a:pt x="175" y="1176"/>
                </a:cubicBezTo>
                <a:cubicBezTo>
                  <a:pt x="200" y="1175"/>
                  <a:pt x="221" y="1165"/>
                  <a:pt x="237" y="1147"/>
                </a:cubicBezTo>
                <a:cubicBezTo>
                  <a:pt x="167" y="1196"/>
                  <a:pt x="176" y="1068"/>
                  <a:pt x="145" y="1049"/>
                </a:cubicBezTo>
                <a:cubicBezTo>
                  <a:pt x="176" y="1026"/>
                  <a:pt x="198" y="994"/>
                  <a:pt x="234" y="980"/>
                </a:cubicBezTo>
                <a:cubicBezTo>
                  <a:pt x="233" y="1015"/>
                  <a:pt x="193" y="1033"/>
                  <a:pt x="205" y="1069"/>
                </a:cubicBezTo>
                <a:cubicBezTo>
                  <a:pt x="224" y="1054"/>
                  <a:pt x="237" y="1034"/>
                  <a:pt x="243" y="1010"/>
                </a:cubicBezTo>
                <a:cubicBezTo>
                  <a:pt x="293" y="1058"/>
                  <a:pt x="264" y="1156"/>
                  <a:pt x="208" y="1185"/>
                </a:cubicBezTo>
                <a:close/>
                <a:moveTo>
                  <a:pt x="53" y="197"/>
                </a:moveTo>
                <a:cubicBezTo>
                  <a:pt x="30" y="187"/>
                  <a:pt x="11" y="168"/>
                  <a:pt x="0" y="146"/>
                </a:cubicBezTo>
                <a:cubicBezTo>
                  <a:pt x="44" y="194"/>
                  <a:pt x="68" y="141"/>
                  <a:pt x="105" y="118"/>
                </a:cubicBezTo>
                <a:cubicBezTo>
                  <a:pt x="160" y="84"/>
                  <a:pt x="246" y="141"/>
                  <a:pt x="315" y="96"/>
                </a:cubicBezTo>
                <a:cubicBezTo>
                  <a:pt x="324" y="150"/>
                  <a:pt x="90" y="182"/>
                  <a:pt x="53" y="197"/>
                </a:cubicBezTo>
                <a:close/>
                <a:moveTo>
                  <a:pt x="142" y="1034"/>
                </a:moveTo>
                <a:cubicBezTo>
                  <a:pt x="133" y="1012"/>
                  <a:pt x="143" y="1005"/>
                  <a:pt x="172" y="1013"/>
                </a:cubicBezTo>
                <a:cubicBezTo>
                  <a:pt x="162" y="1020"/>
                  <a:pt x="152" y="1027"/>
                  <a:pt x="142" y="1034"/>
                </a:cubicBezTo>
                <a:close/>
                <a:moveTo>
                  <a:pt x="122" y="657"/>
                </a:moveTo>
                <a:cubicBezTo>
                  <a:pt x="160" y="690"/>
                  <a:pt x="187" y="653"/>
                  <a:pt x="190" y="720"/>
                </a:cubicBezTo>
                <a:cubicBezTo>
                  <a:pt x="192" y="769"/>
                  <a:pt x="242" y="811"/>
                  <a:pt x="233" y="861"/>
                </a:cubicBezTo>
                <a:cubicBezTo>
                  <a:pt x="222" y="923"/>
                  <a:pt x="88" y="1022"/>
                  <a:pt x="104" y="915"/>
                </a:cubicBezTo>
                <a:cubicBezTo>
                  <a:pt x="67" y="926"/>
                  <a:pt x="35" y="900"/>
                  <a:pt x="18" y="871"/>
                </a:cubicBezTo>
                <a:cubicBezTo>
                  <a:pt x="40" y="846"/>
                  <a:pt x="62" y="851"/>
                  <a:pt x="71" y="882"/>
                </a:cubicBezTo>
                <a:cubicBezTo>
                  <a:pt x="100" y="849"/>
                  <a:pt x="56" y="829"/>
                  <a:pt x="85" y="797"/>
                </a:cubicBezTo>
                <a:cubicBezTo>
                  <a:pt x="124" y="754"/>
                  <a:pt x="118" y="710"/>
                  <a:pt x="122" y="65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8" name="꙱ Azores (Autonomous Region of the Azores), Portugal (Portuguese Republic) (PT) (H)">
            <a:extLst>
              <a:ext uri="{FF2B5EF4-FFF2-40B4-BE49-F238E27FC236}">
                <a16:creationId xmlns:a16="http://schemas.microsoft.com/office/drawing/2014/main" id="{08D1D20D-BE7F-4F01-87DF-E04D3810E1A9}"/>
              </a:ext>
            </a:extLst>
          </p:cNvPr>
          <p:cNvSpPr>
            <a:spLocks noEditPoints="1"/>
          </p:cNvSpPr>
          <p:nvPr/>
        </p:nvSpPr>
        <p:spPr bwMode="auto">
          <a:xfrm>
            <a:off x="3710025" y="1235604"/>
            <a:ext cx="88837" cy="55733"/>
          </a:xfrm>
          <a:custGeom>
            <a:avLst/>
            <a:gdLst>
              <a:gd name="T0" fmla="*/ 78 w 1072"/>
              <a:gd name="T1" fmla="*/ 120 h 681"/>
              <a:gd name="T2" fmla="*/ 46 w 1072"/>
              <a:gd name="T3" fmla="*/ 77 h 681"/>
              <a:gd name="T4" fmla="*/ 78 w 1072"/>
              <a:gd name="T5" fmla="*/ 120 h 681"/>
              <a:gd name="T6" fmla="*/ 1063 w 1072"/>
              <a:gd name="T7" fmla="*/ 681 h 681"/>
              <a:gd name="T8" fmla="*/ 1025 w 1072"/>
              <a:gd name="T9" fmla="*/ 651 h 681"/>
              <a:gd name="T10" fmla="*/ 1063 w 1072"/>
              <a:gd name="T11" fmla="*/ 681 h 681"/>
              <a:gd name="T12" fmla="*/ 972 w 1072"/>
              <a:gd name="T13" fmla="*/ 405 h 681"/>
              <a:gd name="T14" fmla="*/ 882 w 1072"/>
              <a:gd name="T15" fmla="*/ 333 h 681"/>
              <a:gd name="T16" fmla="*/ 1069 w 1072"/>
              <a:gd name="T17" fmla="*/ 357 h 681"/>
              <a:gd name="T18" fmla="*/ 972 w 1072"/>
              <a:gd name="T19" fmla="*/ 405 h 681"/>
              <a:gd name="T20" fmla="*/ 523 w 1072"/>
              <a:gd name="T21" fmla="*/ 78 h 681"/>
              <a:gd name="T22" fmla="*/ 487 w 1072"/>
              <a:gd name="T23" fmla="*/ 16 h 681"/>
              <a:gd name="T24" fmla="*/ 523 w 1072"/>
              <a:gd name="T25" fmla="*/ 78 h 681"/>
              <a:gd name="T26" fmla="*/ 321 w 1072"/>
              <a:gd name="T27" fmla="*/ 108 h 681"/>
              <a:gd name="T28" fmla="*/ 200 w 1072"/>
              <a:gd name="T29" fmla="*/ 42 h 681"/>
              <a:gd name="T30" fmla="*/ 321 w 1072"/>
              <a:gd name="T31" fmla="*/ 108 h 681"/>
              <a:gd name="T32" fmla="*/ 184 w 1072"/>
              <a:gd name="T33" fmla="*/ 167 h 681"/>
              <a:gd name="T34" fmla="*/ 104 w 1072"/>
              <a:gd name="T35" fmla="*/ 134 h 681"/>
              <a:gd name="T36" fmla="*/ 247 w 1072"/>
              <a:gd name="T37" fmla="*/ 158 h 681"/>
              <a:gd name="T38" fmla="*/ 184 w 1072"/>
              <a:gd name="T39" fmla="*/ 167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72" h="681">
                <a:moveTo>
                  <a:pt x="78" y="120"/>
                </a:moveTo>
                <a:cubicBezTo>
                  <a:pt x="52" y="125"/>
                  <a:pt x="0" y="89"/>
                  <a:pt x="46" y="77"/>
                </a:cubicBezTo>
                <a:cubicBezTo>
                  <a:pt x="76" y="70"/>
                  <a:pt x="99" y="92"/>
                  <a:pt x="78" y="120"/>
                </a:cubicBezTo>
                <a:close/>
                <a:moveTo>
                  <a:pt x="1063" y="681"/>
                </a:moveTo>
                <a:cubicBezTo>
                  <a:pt x="1048" y="674"/>
                  <a:pt x="1035" y="664"/>
                  <a:pt x="1025" y="651"/>
                </a:cubicBezTo>
                <a:cubicBezTo>
                  <a:pt x="1049" y="644"/>
                  <a:pt x="1064" y="655"/>
                  <a:pt x="1063" y="681"/>
                </a:cubicBezTo>
                <a:close/>
                <a:moveTo>
                  <a:pt x="972" y="405"/>
                </a:moveTo>
                <a:cubicBezTo>
                  <a:pt x="942" y="400"/>
                  <a:pt x="829" y="383"/>
                  <a:pt x="882" y="333"/>
                </a:cubicBezTo>
                <a:cubicBezTo>
                  <a:pt x="930" y="389"/>
                  <a:pt x="1009" y="342"/>
                  <a:pt x="1069" y="357"/>
                </a:cubicBezTo>
                <a:cubicBezTo>
                  <a:pt x="1072" y="402"/>
                  <a:pt x="1001" y="403"/>
                  <a:pt x="972" y="405"/>
                </a:cubicBezTo>
                <a:close/>
                <a:moveTo>
                  <a:pt x="523" y="78"/>
                </a:moveTo>
                <a:cubicBezTo>
                  <a:pt x="493" y="73"/>
                  <a:pt x="424" y="38"/>
                  <a:pt x="487" y="16"/>
                </a:cubicBezTo>
                <a:cubicBezTo>
                  <a:pt x="531" y="0"/>
                  <a:pt x="582" y="57"/>
                  <a:pt x="523" y="78"/>
                </a:cubicBezTo>
                <a:close/>
                <a:moveTo>
                  <a:pt x="321" y="108"/>
                </a:moveTo>
                <a:cubicBezTo>
                  <a:pt x="280" y="97"/>
                  <a:pt x="218" y="87"/>
                  <a:pt x="200" y="42"/>
                </a:cubicBezTo>
                <a:cubicBezTo>
                  <a:pt x="244" y="54"/>
                  <a:pt x="289" y="73"/>
                  <a:pt x="321" y="108"/>
                </a:cubicBezTo>
                <a:close/>
                <a:moveTo>
                  <a:pt x="184" y="167"/>
                </a:moveTo>
                <a:cubicBezTo>
                  <a:pt x="159" y="152"/>
                  <a:pt x="128" y="154"/>
                  <a:pt x="104" y="134"/>
                </a:cubicBezTo>
                <a:cubicBezTo>
                  <a:pt x="129" y="69"/>
                  <a:pt x="216" y="133"/>
                  <a:pt x="247" y="158"/>
                </a:cubicBezTo>
                <a:cubicBezTo>
                  <a:pt x="225" y="157"/>
                  <a:pt x="205" y="159"/>
                  <a:pt x="184" y="16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09" name="꙱ Azerbaijan (Republic of Azerbaijan) (AZ) (H)">
            <a:extLst>
              <a:ext uri="{FF2B5EF4-FFF2-40B4-BE49-F238E27FC236}">
                <a16:creationId xmlns:a16="http://schemas.microsoft.com/office/drawing/2014/main" id="{5236DA55-9E9E-4D1F-B87E-8898E8BD0A10}"/>
              </a:ext>
            </a:extLst>
          </p:cNvPr>
          <p:cNvSpPr>
            <a:spLocks noEditPoints="1"/>
          </p:cNvSpPr>
          <p:nvPr/>
        </p:nvSpPr>
        <p:spPr bwMode="auto">
          <a:xfrm>
            <a:off x="5481597" y="1143747"/>
            <a:ext cx="133255" cy="104242"/>
          </a:xfrm>
          <a:custGeom>
            <a:avLst/>
            <a:gdLst>
              <a:gd name="T0" fmla="*/ 0 w 1615"/>
              <a:gd name="T1" fmla="*/ 234 h 1258"/>
              <a:gd name="T2" fmla="*/ 29 w 1615"/>
              <a:gd name="T3" fmla="*/ 211 h 1258"/>
              <a:gd name="T4" fmla="*/ 219 w 1615"/>
              <a:gd name="T5" fmla="*/ 245 h 1258"/>
              <a:gd name="T6" fmla="*/ 360 w 1615"/>
              <a:gd name="T7" fmla="*/ 277 h 1258"/>
              <a:gd name="T8" fmla="*/ 463 w 1615"/>
              <a:gd name="T9" fmla="*/ 299 h 1258"/>
              <a:gd name="T10" fmla="*/ 376 w 1615"/>
              <a:gd name="T11" fmla="*/ 163 h 1258"/>
              <a:gd name="T12" fmla="*/ 342 w 1615"/>
              <a:gd name="T13" fmla="*/ 136 h 1258"/>
              <a:gd name="T14" fmla="*/ 353 w 1615"/>
              <a:gd name="T15" fmla="*/ 7 h 1258"/>
              <a:gd name="T16" fmla="*/ 541 w 1615"/>
              <a:gd name="T17" fmla="*/ 106 h 1258"/>
              <a:gd name="T18" fmla="*/ 628 w 1615"/>
              <a:gd name="T19" fmla="*/ 166 h 1258"/>
              <a:gd name="T20" fmla="*/ 695 w 1615"/>
              <a:gd name="T21" fmla="*/ 248 h 1258"/>
              <a:gd name="T22" fmla="*/ 870 w 1615"/>
              <a:gd name="T23" fmla="*/ 195 h 1258"/>
              <a:gd name="T24" fmla="*/ 982 w 1615"/>
              <a:gd name="T25" fmla="*/ 41 h 1258"/>
              <a:gd name="T26" fmla="*/ 1147 w 1615"/>
              <a:gd name="T27" fmla="*/ 190 h 1258"/>
              <a:gd name="T28" fmla="*/ 1301 w 1615"/>
              <a:gd name="T29" fmla="*/ 400 h 1258"/>
              <a:gd name="T30" fmla="*/ 1330 w 1615"/>
              <a:gd name="T31" fmla="*/ 412 h 1258"/>
              <a:gd name="T32" fmla="*/ 1333 w 1615"/>
              <a:gd name="T33" fmla="*/ 445 h 1258"/>
              <a:gd name="T34" fmla="*/ 1435 w 1615"/>
              <a:gd name="T35" fmla="*/ 495 h 1258"/>
              <a:gd name="T36" fmla="*/ 1615 w 1615"/>
              <a:gd name="T37" fmla="*/ 617 h 1258"/>
              <a:gd name="T38" fmla="*/ 1365 w 1615"/>
              <a:gd name="T39" fmla="*/ 914 h 1258"/>
              <a:gd name="T40" fmla="*/ 1335 w 1615"/>
              <a:gd name="T41" fmla="*/ 986 h 1258"/>
              <a:gd name="T42" fmla="*/ 1301 w 1615"/>
              <a:gd name="T43" fmla="*/ 1047 h 1258"/>
              <a:gd name="T44" fmla="*/ 1260 w 1615"/>
              <a:gd name="T45" fmla="*/ 1027 h 1258"/>
              <a:gd name="T46" fmla="*/ 1270 w 1615"/>
              <a:gd name="T47" fmla="*/ 1258 h 1258"/>
              <a:gd name="T48" fmla="*/ 1196 w 1615"/>
              <a:gd name="T49" fmla="*/ 1248 h 1258"/>
              <a:gd name="T50" fmla="*/ 1105 w 1615"/>
              <a:gd name="T51" fmla="*/ 1182 h 1258"/>
              <a:gd name="T52" fmla="*/ 1053 w 1615"/>
              <a:gd name="T53" fmla="*/ 1060 h 1258"/>
              <a:gd name="T54" fmla="*/ 1075 w 1615"/>
              <a:gd name="T55" fmla="*/ 914 h 1258"/>
              <a:gd name="T56" fmla="*/ 786 w 1615"/>
              <a:gd name="T57" fmla="*/ 900 h 1258"/>
              <a:gd name="T58" fmla="*/ 704 w 1615"/>
              <a:gd name="T59" fmla="*/ 961 h 1258"/>
              <a:gd name="T60" fmla="*/ 568 w 1615"/>
              <a:gd name="T61" fmla="*/ 1084 h 1258"/>
              <a:gd name="T62" fmla="*/ 573 w 1615"/>
              <a:gd name="T63" fmla="*/ 967 h 1258"/>
              <a:gd name="T64" fmla="*/ 506 w 1615"/>
              <a:gd name="T65" fmla="*/ 892 h 1258"/>
              <a:gd name="T66" fmla="*/ 517 w 1615"/>
              <a:gd name="T67" fmla="*/ 857 h 1258"/>
              <a:gd name="T68" fmla="*/ 458 w 1615"/>
              <a:gd name="T69" fmla="*/ 837 h 1258"/>
              <a:gd name="T70" fmla="*/ 238 w 1615"/>
              <a:gd name="T71" fmla="*/ 697 h 1258"/>
              <a:gd name="T72" fmla="*/ 342 w 1615"/>
              <a:gd name="T73" fmla="*/ 642 h 1258"/>
              <a:gd name="T74" fmla="*/ 272 w 1615"/>
              <a:gd name="T75" fmla="*/ 580 h 1258"/>
              <a:gd name="T76" fmla="*/ 196 w 1615"/>
              <a:gd name="T77" fmla="*/ 415 h 1258"/>
              <a:gd name="T78" fmla="*/ 30 w 1615"/>
              <a:gd name="T79" fmla="*/ 299 h 1258"/>
              <a:gd name="T80" fmla="*/ 0 w 1615"/>
              <a:gd name="T81" fmla="*/ 234 h 1258"/>
              <a:gd name="T82" fmla="*/ 14 w 1615"/>
              <a:gd name="T83" fmla="*/ 800 h 1258"/>
              <a:gd name="T84" fmla="*/ 137 w 1615"/>
              <a:gd name="T85" fmla="*/ 845 h 1258"/>
              <a:gd name="T86" fmla="*/ 236 w 1615"/>
              <a:gd name="T87" fmla="*/ 862 h 1258"/>
              <a:gd name="T88" fmla="*/ 327 w 1615"/>
              <a:gd name="T89" fmla="*/ 864 h 1258"/>
              <a:gd name="T90" fmla="*/ 379 w 1615"/>
              <a:gd name="T91" fmla="*/ 950 h 1258"/>
              <a:gd name="T92" fmla="*/ 460 w 1615"/>
              <a:gd name="T93" fmla="*/ 1096 h 1258"/>
              <a:gd name="T94" fmla="*/ 371 w 1615"/>
              <a:gd name="T95" fmla="*/ 1088 h 1258"/>
              <a:gd name="T96" fmla="*/ 190 w 1615"/>
              <a:gd name="T97" fmla="*/ 985 h 1258"/>
              <a:gd name="T98" fmla="*/ 30 w 1615"/>
              <a:gd name="T99" fmla="*/ 831 h 1258"/>
              <a:gd name="T100" fmla="*/ 14 w 1615"/>
              <a:gd name="T101" fmla="*/ 800 h 1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5" h="1258">
                <a:moveTo>
                  <a:pt x="0" y="234"/>
                </a:moveTo>
                <a:cubicBezTo>
                  <a:pt x="13" y="223"/>
                  <a:pt x="17" y="220"/>
                  <a:pt x="29" y="211"/>
                </a:cubicBezTo>
                <a:cubicBezTo>
                  <a:pt x="163" y="121"/>
                  <a:pt x="132" y="186"/>
                  <a:pt x="219" y="245"/>
                </a:cubicBezTo>
                <a:cubicBezTo>
                  <a:pt x="273" y="289"/>
                  <a:pt x="306" y="262"/>
                  <a:pt x="360" y="277"/>
                </a:cubicBezTo>
                <a:cubicBezTo>
                  <a:pt x="405" y="289"/>
                  <a:pt x="423" y="319"/>
                  <a:pt x="463" y="299"/>
                </a:cubicBezTo>
                <a:cubicBezTo>
                  <a:pt x="551" y="255"/>
                  <a:pt x="392" y="172"/>
                  <a:pt x="376" y="163"/>
                </a:cubicBezTo>
                <a:cubicBezTo>
                  <a:pt x="357" y="149"/>
                  <a:pt x="351" y="145"/>
                  <a:pt x="342" y="136"/>
                </a:cubicBezTo>
                <a:cubicBezTo>
                  <a:pt x="306" y="90"/>
                  <a:pt x="420" y="59"/>
                  <a:pt x="353" y="7"/>
                </a:cubicBezTo>
                <a:cubicBezTo>
                  <a:pt x="380" y="0"/>
                  <a:pt x="506" y="58"/>
                  <a:pt x="541" y="106"/>
                </a:cubicBezTo>
                <a:cubicBezTo>
                  <a:pt x="574" y="140"/>
                  <a:pt x="615" y="140"/>
                  <a:pt x="628" y="166"/>
                </a:cubicBezTo>
                <a:cubicBezTo>
                  <a:pt x="644" y="187"/>
                  <a:pt x="647" y="230"/>
                  <a:pt x="695" y="248"/>
                </a:cubicBezTo>
                <a:cubicBezTo>
                  <a:pt x="825" y="294"/>
                  <a:pt x="832" y="266"/>
                  <a:pt x="870" y="195"/>
                </a:cubicBezTo>
                <a:cubicBezTo>
                  <a:pt x="902" y="155"/>
                  <a:pt x="1002" y="88"/>
                  <a:pt x="982" y="41"/>
                </a:cubicBezTo>
                <a:cubicBezTo>
                  <a:pt x="1046" y="62"/>
                  <a:pt x="1112" y="137"/>
                  <a:pt x="1147" y="190"/>
                </a:cubicBezTo>
                <a:cubicBezTo>
                  <a:pt x="1197" y="266"/>
                  <a:pt x="1238" y="333"/>
                  <a:pt x="1301" y="400"/>
                </a:cubicBezTo>
                <a:cubicBezTo>
                  <a:pt x="1311" y="404"/>
                  <a:pt x="1320" y="408"/>
                  <a:pt x="1330" y="412"/>
                </a:cubicBezTo>
                <a:cubicBezTo>
                  <a:pt x="1331" y="423"/>
                  <a:pt x="1332" y="434"/>
                  <a:pt x="1333" y="445"/>
                </a:cubicBezTo>
                <a:cubicBezTo>
                  <a:pt x="1362" y="476"/>
                  <a:pt x="1392" y="491"/>
                  <a:pt x="1435" y="495"/>
                </a:cubicBezTo>
                <a:cubicBezTo>
                  <a:pt x="1529" y="502"/>
                  <a:pt x="1578" y="530"/>
                  <a:pt x="1615" y="617"/>
                </a:cubicBezTo>
                <a:cubicBezTo>
                  <a:pt x="1545" y="519"/>
                  <a:pt x="1277" y="533"/>
                  <a:pt x="1365" y="914"/>
                </a:cubicBezTo>
                <a:cubicBezTo>
                  <a:pt x="1370" y="936"/>
                  <a:pt x="1337" y="959"/>
                  <a:pt x="1335" y="986"/>
                </a:cubicBezTo>
                <a:cubicBezTo>
                  <a:pt x="1331" y="1026"/>
                  <a:pt x="1349" y="1057"/>
                  <a:pt x="1301" y="1047"/>
                </a:cubicBezTo>
                <a:cubicBezTo>
                  <a:pt x="1351" y="1000"/>
                  <a:pt x="1249" y="973"/>
                  <a:pt x="1260" y="1027"/>
                </a:cubicBezTo>
                <a:cubicBezTo>
                  <a:pt x="1274" y="1103"/>
                  <a:pt x="1243" y="1178"/>
                  <a:pt x="1270" y="1258"/>
                </a:cubicBezTo>
                <a:cubicBezTo>
                  <a:pt x="1229" y="1255"/>
                  <a:pt x="1209" y="1252"/>
                  <a:pt x="1196" y="1248"/>
                </a:cubicBezTo>
                <a:cubicBezTo>
                  <a:pt x="1171" y="1240"/>
                  <a:pt x="1174" y="1225"/>
                  <a:pt x="1105" y="1182"/>
                </a:cubicBezTo>
                <a:cubicBezTo>
                  <a:pt x="1043" y="1144"/>
                  <a:pt x="947" y="1084"/>
                  <a:pt x="1053" y="1060"/>
                </a:cubicBezTo>
                <a:cubicBezTo>
                  <a:pt x="1113" y="1047"/>
                  <a:pt x="967" y="955"/>
                  <a:pt x="1075" y="914"/>
                </a:cubicBezTo>
                <a:cubicBezTo>
                  <a:pt x="924" y="725"/>
                  <a:pt x="865" y="832"/>
                  <a:pt x="786" y="900"/>
                </a:cubicBezTo>
                <a:cubicBezTo>
                  <a:pt x="761" y="921"/>
                  <a:pt x="716" y="928"/>
                  <a:pt x="704" y="961"/>
                </a:cubicBezTo>
                <a:cubicBezTo>
                  <a:pt x="695" y="984"/>
                  <a:pt x="611" y="1063"/>
                  <a:pt x="568" y="1084"/>
                </a:cubicBezTo>
                <a:cubicBezTo>
                  <a:pt x="549" y="1060"/>
                  <a:pt x="521" y="974"/>
                  <a:pt x="573" y="967"/>
                </a:cubicBezTo>
                <a:cubicBezTo>
                  <a:pt x="559" y="950"/>
                  <a:pt x="494" y="921"/>
                  <a:pt x="506" y="892"/>
                </a:cubicBezTo>
                <a:cubicBezTo>
                  <a:pt x="511" y="880"/>
                  <a:pt x="537" y="872"/>
                  <a:pt x="517" y="857"/>
                </a:cubicBezTo>
                <a:cubicBezTo>
                  <a:pt x="502" y="845"/>
                  <a:pt x="475" y="833"/>
                  <a:pt x="458" y="837"/>
                </a:cubicBezTo>
                <a:cubicBezTo>
                  <a:pt x="395" y="852"/>
                  <a:pt x="311" y="740"/>
                  <a:pt x="238" y="697"/>
                </a:cubicBezTo>
                <a:cubicBezTo>
                  <a:pt x="269" y="682"/>
                  <a:pt x="333" y="692"/>
                  <a:pt x="342" y="642"/>
                </a:cubicBezTo>
                <a:cubicBezTo>
                  <a:pt x="349" y="605"/>
                  <a:pt x="300" y="594"/>
                  <a:pt x="272" y="580"/>
                </a:cubicBezTo>
                <a:cubicBezTo>
                  <a:pt x="223" y="556"/>
                  <a:pt x="83" y="451"/>
                  <a:pt x="196" y="415"/>
                </a:cubicBezTo>
                <a:cubicBezTo>
                  <a:pt x="169" y="342"/>
                  <a:pt x="85" y="341"/>
                  <a:pt x="30" y="299"/>
                </a:cubicBezTo>
                <a:cubicBezTo>
                  <a:pt x="112" y="312"/>
                  <a:pt x="7" y="252"/>
                  <a:pt x="0" y="234"/>
                </a:cubicBezTo>
                <a:close/>
                <a:moveTo>
                  <a:pt x="14" y="800"/>
                </a:moveTo>
                <a:cubicBezTo>
                  <a:pt x="61" y="789"/>
                  <a:pt x="143" y="768"/>
                  <a:pt x="137" y="845"/>
                </a:cubicBezTo>
                <a:cubicBezTo>
                  <a:pt x="172" y="825"/>
                  <a:pt x="196" y="874"/>
                  <a:pt x="236" y="862"/>
                </a:cubicBezTo>
                <a:cubicBezTo>
                  <a:pt x="255" y="856"/>
                  <a:pt x="312" y="842"/>
                  <a:pt x="327" y="864"/>
                </a:cubicBezTo>
                <a:cubicBezTo>
                  <a:pt x="359" y="909"/>
                  <a:pt x="332" y="917"/>
                  <a:pt x="379" y="950"/>
                </a:cubicBezTo>
                <a:cubicBezTo>
                  <a:pt x="438" y="986"/>
                  <a:pt x="431" y="1065"/>
                  <a:pt x="460" y="1096"/>
                </a:cubicBezTo>
                <a:cubicBezTo>
                  <a:pt x="425" y="1095"/>
                  <a:pt x="395" y="1092"/>
                  <a:pt x="371" y="1088"/>
                </a:cubicBezTo>
                <a:cubicBezTo>
                  <a:pt x="288" y="1075"/>
                  <a:pt x="261" y="1053"/>
                  <a:pt x="190" y="985"/>
                </a:cubicBezTo>
                <a:cubicBezTo>
                  <a:pt x="138" y="943"/>
                  <a:pt x="54" y="859"/>
                  <a:pt x="30" y="831"/>
                </a:cubicBezTo>
                <a:cubicBezTo>
                  <a:pt x="24" y="821"/>
                  <a:pt x="18" y="811"/>
                  <a:pt x="14" y="80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0" name="꙱ Austria (Republic of Austria) (AT) (H)">
            <a:extLst>
              <a:ext uri="{FF2B5EF4-FFF2-40B4-BE49-F238E27FC236}">
                <a16:creationId xmlns:a16="http://schemas.microsoft.com/office/drawing/2014/main" id="{2D427A52-EE49-45BE-A86D-32EC60215E6E}"/>
              </a:ext>
            </a:extLst>
          </p:cNvPr>
          <p:cNvSpPr>
            <a:spLocks/>
          </p:cNvSpPr>
          <p:nvPr/>
        </p:nvSpPr>
        <p:spPr bwMode="auto">
          <a:xfrm>
            <a:off x="4637647" y="940425"/>
            <a:ext cx="175608" cy="76375"/>
          </a:xfrm>
          <a:custGeom>
            <a:avLst/>
            <a:gdLst>
              <a:gd name="T0" fmla="*/ 9 w 2128"/>
              <a:gd name="T1" fmla="*/ 528 h 923"/>
              <a:gd name="T2" fmla="*/ 179 w 2128"/>
              <a:gd name="T3" fmla="*/ 611 h 923"/>
              <a:gd name="T4" fmla="*/ 259 w 2128"/>
              <a:gd name="T5" fmla="*/ 501 h 923"/>
              <a:gd name="T6" fmla="*/ 386 w 2128"/>
              <a:gd name="T7" fmla="*/ 523 h 923"/>
              <a:gd name="T8" fmla="*/ 445 w 2128"/>
              <a:gd name="T9" fmla="*/ 558 h 923"/>
              <a:gd name="T10" fmla="*/ 523 w 2128"/>
              <a:gd name="T11" fmla="*/ 531 h 923"/>
              <a:gd name="T12" fmla="*/ 737 w 2128"/>
              <a:gd name="T13" fmla="*/ 493 h 923"/>
              <a:gd name="T14" fmla="*/ 732 w 2128"/>
              <a:gd name="T15" fmla="*/ 460 h 923"/>
              <a:gd name="T16" fmla="*/ 847 w 2128"/>
              <a:gd name="T17" fmla="*/ 475 h 923"/>
              <a:gd name="T18" fmla="*/ 946 w 2128"/>
              <a:gd name="T19" fmla="*/ 532 h 923"/>
              <a:gd name="T20" fmla="*/ 964 w 2128"/>
              <a:gd name="T21" fmla="*/ 460 h 923"/>
              <a:gd name="T22" fmla="*/ 946 w 2128"/>
              <a:gd name="T23" fmla="*/ 394 h 923"/>
              <a:gd name="T24" fmla="*/ 906 w 2128"/>
              <a:gd name="T25" fmla="*/ 338 h 923"/>
              <a:gd name="T26" fmla="*/ 1060 w 2128"/>
              <a:gd name="T27" fmla="*/ 239 h 923"/>
              <a:gd name="T28" fmla="*/ 1114 w 2128"/>
              <a:gd name="T29" fmla="*/ 163 h 923"/>
              <a:gd name="T30" fmla="*/ 1157 w 2128"/>
              <a:gd name="T31" fmla="*/ 61 h 923"/>
              <a:gd name="T32" fmla="*/ 1311 w 2128"/>
              <a:gd name="T33" fmla="*/ 155 h 923"/>
              <a:gd name="T34" fmla="*/ 1426 w 2128"/>
              <a:gd name="T35" fmla="*/ 157 h 923"/>
              <a:gd name="T36" fmla="*/ 1500 w 2128"/>
              <a:gd name="T37" fmla="*/ 88 h 923"/>
              <a:gd name="T38" fmla="*/ 1505 w 2128"/>
              <a:gd name="T39" fmla="*/ 5 h 923"/>
              <a:gd name="T40" fmla="*/ 1698 w 2128"/>
              <a:gd name="T41" fmla="*/ 48 h 923"/>
              <a:gd name="T42" fmla="*/ 1882 w 2128"/>
              <a:gd name="T43" fmla="*/ 94 h 923"/>
              <a:gd name="T44" fmla="*/ 2049 w 2128"/>
              <a:gd name="T45" fmla="*/ 142 h 923"/>
              <a:gd name="T46" fmla="*/ 2061 w 2128"/>
              <a:gd name="T47" fmla="*/ 227 h 923"/>
              <a:gd name="T48" fmla="*/ 2128 w 2128"/>
              <a:gd name="T49" fmla="*/ 354 h 923"/>
              <a:gd name="T50" fmla="*/ 2069 w 2128"/>
              <a:gd name="T51" fmla="*/ 455 h 923"/>
              <a:gd name="T52" fmla="*/ 1956 w 2128"/>
              <a:gd name="T53" fmla="*/ 453 h 923"/>
              <a:gd name="T54" fmla="*/ 1991 w 2128"/>
              <a:gd name="T55" fmla="*/ 509 h 923"/>
              <a:gd name="T56" fmla="*/ 1965 w 2128"/>
              <a:gd name="T57" fmla="*/ 543 h 923"/>
              <a:gd name="T58" fmla="*/ 1942 w 2128"/>
              <a:gd name="T59" fmla="*/ 706 h 923"/>
              <a:gd name="T60" fmla="*/ 1835 w 2128"/>
              <a:gd name="T61" fmla="*/ 750 h 923"/>
              <a:gd name="T62" fmla="*/ 1818 w 2128"/>
              <a:gd name="T63" fmla="*/ 825 h 923"/>
              <a:gd name="T64" fmla="*/ 1669 w 2128"/>
              <a:gd name="T65" fmla="*/ 835 h 923"/>
              <a:gd name="T66" fmla="*/ 1537 w 2128"/>
              <a:gd name="T67" fmla="*/ 831 h 923"/>
              <a:gd name="T68" fmla="*/ 1405 w 2128"/>
              <a:gd name="T69" fmla="*/ 918 h 923"/>
              <a:gd name="T70" fmla="*/ 1191 w 2128"/>
              <a:gd name="T71" fmla="*/ 868 h 923"/>
              <a:gd name="T72" fmla="*/ 1142 w 2128"/>
              <a:gd name="T73" fmla="*/ 868 h 923"/>
              <a:gd name="T74" fmla="*/ 859 w 2128"/>
              <a:gd name="T75" fmla="*/ 834 h 923"/>
              <a:gd name="T76" fmla="*/ 752 w 2128"/>
              <a:gd name="T77" fmla="*/ 679 h 923"/>
              <a:gd name="T78" fmla="*/ 698 w 2128"/>
              <a:gd name="T79" fmla="*/ 686 h 923"/>
              <a:gd name="T80" fmla="*/ 477 w 2128"/>
              <a:gd name="T81" fmla="*/ 722 h 923"/>
              <a:gd name="T82" fmla="*/ 264 w 2128"/>
              <a:gd name="T83" fmla="*/ 749 h 923"/>
              <a:gd name="T84" fmla="*/ 144 w 2128"/>
              <a:gd name="T85" fmla="*/ 754 h 923"/>
              <a:gd name="T86" fmla="*/ 9 w 2128"/>
              <a:gd name="T87" fmla="*/ 683 h 923"/>
              <a:gd name="T88" fmla="*/ 0 w 2128"/>
              <a:gd name="T89" fmla="*/ 611 h 923"/>
              <a:gd name="T90" fmla="*/ 9 w 2128"/>
              <a:gd name="T91" fmla="*/ 528 h 9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28" h="923">
                <a:moveTo>
                  <a:pt x="9" y="528"/>
                </a:moveTo>
                <a:cubicBezTo>
                  <a:pt x="5" y="512"/>
                  <a:pt x="232" y="519"/>
                  <a:pt x="179" y="611"/>
                </a:cubicBezTo>
                <a:cubicBezTo>
                  <a:pt x="243" y="609"/>
                  <a:pt x="245" y="549"/>
                  <a:pt x="259" y="501"/>
                </a:cubicBezTo>
                <a:cubicBezTo>
                  <a:pt x="286" y="526"/>
                  <a:pt x="351" y="526"/>
                  <a:pt x="386" y="523"/>
                </a:cubicBezTo>
                <a:cubicBezTo>
                  <a:pt x="357" y="537"/>
                  <a:pt x="435" y="562"/>
                  <a:pt x="445" y="558"/>
                </a:cubicBezTo>
                <a:cubicBezTo>
                  <a:pt x="465" y="568"/>
                  <a:pt x="495" y="540"/>
                  <a:pt x="523" y="531"/>
                </a:cubicBezTo>
                <a:cubicBezTo>
                  <a:pt x="579" y="497"/>
                  <a:pt x="673" y="472"/>
                  <a:pt x="737" y="493"/>
                </a:cubicBezTo>
                <a:cubicBezTo>
                  <a:pt x="736" y="482"/>
                  <a:pt x="735" y="470"/>
                  <a:pt x="732" y="460"/>
                </a:cubicBezTo>
                <a:cubicBezTo>
                  <a:pt x="764" y="463"/>
                  <a:pt x="815" y="490"/>
                  <a:pt x="847" y="475"/>
                </a:cubicBezTo>
                <a:cubicBezTo>
                  <a:pt x="913" y="444"/>
                  <a:pt x="906" y="517"/>
                  <a:pt x="946" y="532"/>
                </a:cubicBezTo>
                <a:cubicBezTo>
                  <a:pt x="980" y="545"/>
                  <a:pt x="993" y="464"/>
                  <a:pt x="964" y="460"/>
                </a:cubicBezTo>
                <a:cubicBezTo>
                  <a:pt x="927" y="455"/>
                  <a:pt x="950" y="413"/>
                  <a:pt x="946" y="394"/>
                </a:cubicBezTo>
                <a:cubicBezTo>
                  <a:pt x="940" y="368"/>
                  <a:pt x="917" y="361"/>
                  <a:pt x="906" y="338"/>
                </a:cubicBezTo>
                <a:cubicBezTo>
                  <a:pt x="879" y="279"/>
                  <a:pt x="1030" y="259"/>
                  <a:pt x="1060" y="239"/>
                </a:cubicBezTo>
                <a:cubicBezTo>
                  <a:pt x="1086" y="221"/>
                  <a:pt x="1066" y="145"/>
                  <a:pt x="1114" y="163"/>
                </a:cubicBezTo>
                <a:cubicBezTo>
                  <a:pt x="1180" y="188"/>
                  <a:pt x="1140" y="113"/>
                  <a:pt x="1157" y="61"/>
                </a:cubicBezTo>
                <a:cubicBezTo>
                  <a:pt x="1187" y="62"/>
                  <a:pt x="1248" y="124"/>
                  <a:pt x="1311" y="155"/>
                </a:cubicBezTo>
                <a:cubicBezTo>
                  <a:pt x="1360" y="126"/>
                  <a:pt x="1403" y="136"/>
                  <a:pt x="1426" y="157"/>
                </a:cubicBezTo>
                <a:cubicBezTo>
                  <a:pt x="1426" y="106"/>
                  <a:pt x="1464" y="84"/>
                  <a:pt x="1500" y="88"/>
                </a:cubicBezTo>
                <a:cubicBezTo>
                  <a:pt x="1496" y="55"/>
                  <a:pt x="1508" y="41"/>
                  <a:pt x="1505" y="5"/>
                </a:cubicBezTo>
                <a:cubicBezTo>
                  <a:pt x="1567" y="0"/>
                  <a:pt x="1641" y="28"/>
                  <a:pt x="1698" y="48"/>
                </a:cubicBezTo>
                <a:cubicBezTo>
                  <a:pt x="1718" y="37"/>
                  <a:pt x="1812" y="110"/>
                  <a:pt x="1882" y="94"/>
                </a:cubicBezTo>
                <a:cubicBezTo>
                  <a:pt x="1931" y="83"/>
                  <a:pt x="2055" y="76"/>
                  <a:pt x="2049" y="142"/>
                </a:cubicBezTo>
                <a:cubicBezTo>
                  <a:pt x="2056" y="177"/>
                  <a:pt x="2049" y="188"/>
                  <a:pt x="2061" y="227"/>
                </a:cubicBezTo>
                <a:cubicBezTo>
                  <a:pt x="2072" y="256"/>
                  <a:pt x="2035" y="283"/>
                  <a:pt x="2128" y="354"/>
                </a:cubicBezTo>
                <a:cubicBezTo>
                  <a:pt x="2109" y="372"/>
                  <a:pt x="2084" y="431"/>
                  <a:pt x="2069" y="455"/>
                </a:cubicBezTo>
                <a:cubicBezTo>
                  <a:pt x="2039" y="505"/>
                  <a:pt x="1996" y="438"/>
                  <a:pt x="1956" y="453"/>
                </a:cubicBezTo>
                <a:cubicBezTo>
                  <a:pt x="1904" y="472"/>
                  <a:pt x="2001" y="483"/>
                  <a:pt x="1991" y="509"/>
                </a:cubicBezTo>
                <a:cubicBezTo>
                  <a:pt x="1991" y="518"/>
                  <a:pt x="1984" y="529"/>
                  <a:pt x="1965" y="543"/>
                </a:cubicBezTo>
                <a:cubicBezTo>
                  <a:pt x="1910" y="583"/>
                  <a:pt x="1921" y="650"/>
                  <a:pt x="1942" y="706"/>
                </a:cubicBezTo>
                <a:cubicBezTo>
                  <a:pt x="1899" y="696"/>
                  <a:pt x="1863" y="721"/>
                  <a:pt x="1835" y="750"/>
                </a:cubicBezTo>
                <a:cubicBezTo>
                  <a:pt x="1810" y="763"/>
                  <a:pt x="1799" y="794"/>
                  <a:pt x="1818" y="825"/>
                </a:cubicBezTo>
                <a:cubicBezTo>
                  <a:pt x="1745" y="782"/>
                  <a:pt x="1705" y="835"/>
                  <a:pt x="1669" y="835"/>
                </a:cubicBezTo>
                <a:cubicBezTo>
                  <a:pt x="1631" y="840"/>
                  <a:pt x="1587" y="816"/>
                  <a:pt x="1537" y="831"/>
                </a:cubicBezTo>
                <a:cubicBezTo>
                  <a:pt x="1453" y="861"/>
                  <a:pt x="1434" y="915"/>
                  <a:pt x="1405" y="918"/>
                </a:cubicBezTo>
                <a:cubicBezTo>
                  <a:pt x="1358" y="923"/>
                  <a:pt x="1217" y="874"/>
                  <a:pt x="1191" y="868"/>
                </a:cubicBezTo>
                <a:cubicBezTo>
                  <a:pt x="1165" y="861"/>
                  <a:pt x="1151" y="862"/>
                  <a:pt x="1142" y="868"/>
                </a:cubicBezTo>
                <a:cubicBezTo>
                  <a:pt x="1048" y="861"/>
                  <a:pt x="960" y="865"/>
                  <a:pt x="859" y="834"/>
                </a:cubicBezTo>
                <a:cubicBezTo>
                  <a:pt x="822" y="822"/>
                  <a:pt x="680" y="722"/>
                  <a:pt x="752" y="679"/>
                </a:cubicBezTo>
                <a:cubicBezTo>
                  <a:pt x="735" y="676"/>
                  <a:pt x="718" y="678"/>
                  <a:pt x="698" y="686"/>
                </a:cubicBezTo>
                <a:cubicBezTo>
                  <a:pt x="603" y="717"/>
                  <a:pt x="534" y="706"/>
                  <a:pt x="477" y="722"/>
                </a:cubicBezTo>
                <a:cubicBezTo>
                  <a:pt x="475" y="723"/>
                  <a:pt x="394" y="836"/>
                  <a:pt x="264" y="749"/>
                </a:cubicBezTo>
                <a:cubicBezTo>
                  <a:pt x="232" y="659"/>
                  <a:pt x="205" y="774"/>
                  <a:pt x="144" y="754"/>
                </a:cubicBezTo>
                <a:cubicBezTo>
                  <a:pt x="100" y="741"/>
                  <a:pt x="67" y="683"/>
                  <a:pt x="9" y="683"/>
                </a:cubicBezTo>
                <a:cubicBezTo>
                  <a:pt x="27" y="671"/>
                  <a:pt x="15" y="633"/>
                  <a:pt x="0" y="611"/>
                </a:cubicBezTo>
                <a:cubicBezTo>
                  <a:pt x="27" y="563"/>
                  <a:pt x="24" y="575"/>
                  <a:pt x="9" y="52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1" name="꙱ Australia (Commonwealth of Australia) (AU) (H)">
            <a:extLst>
              <a:ext uri="{FF2B5EF4-FFF2-40B4-BE49-F238E27FC236}">
                <a16:creationId xmlns:a16="http://schemas.microsoft.com/office/drawing/2014/main" id="{3678E8F0-BFC4-4185-B975-14736F5479A9}"/>
              </a:ext>
            </a:extLst>
          </p:cNvPr>
          <p:cNvSpPr>
            <a:spLocks noEditPoints="1"/>
          </p:cNvSpPr>
          <p:nvPr/>
        </p:nvSpPr>
        <p:spPr bwMode="auto">
          <a:xfrm>
            <a:off x="7227344" y="2673311"/>
            <a:ext cx="1037118" cy="991843"/>
          </a:xfrm>
          <a:custGeom>
            <a:avLst/>
            <a:gdLst>
              <a:gd name="T0" fmla="*/ 10205 w 12572"/>
              <a:gd name="T1" fmla="*/ 4 h 12020"/>
              <a:gd name="T2" fmla="*/ 167 w 12572"/>
              <a:gd name="T3" fmla="*/ 8412 h 12020"/>
              <a:gd name="T4" fmla="*/ 508 w 12572"/>
              <a:gd name="T5" fmla="*/ 6679 h 12020"/>
              <a:gd name="T6" fmla="*/ 370 w 12572"/>
              <a:gd name="T7" fmla="*/ 5879 h 12020"/>
              <a:gd name="T8" fmla="*/ 609 w 12572"/>
              <a:gd name="T9" fmla="*/ 5565 h 12020"/>
              <a:gd name="T10" fmla="*/ 821 w 12572"/>
              <a:gd name="T11" fmla="*/ 4431 h 12020"/>
              <a:gd name="T12" fmla="*/ 2528 w 12572"/>
              <a:gd name="T13" fmla="*/ 3535 h 12020"/>
              <a:gd name="T14" fmla="*/ 3815 w 12572"/>
              <a:gd name="T15" fmla="*/ 2391 h 12020"/>
              <a:gd name="T16" fmla="*/ 4066 w 12572"/>
              <a:gd name="T17" fmla="*/ 2281 h 12020"/>
              <a:gd name="T18" fmla="*/ 4487 w 12572"/>
              <a:gd name="T19" fmla="*/ 2263 h 12020"/>
              <a:gd name="T20" fmla="*/ 4580 w 12572"/>
              <a:gd name="T21" fmla="*/ 1895 h 12020"/>
              <a:gd name="T22" fmla="*/ 4739 w 12572"/>
              <a:gd name="T23" fmla="*/ 1598 h 12020"/>
              <a:gd name="T24" fmla="*/ 4982 w 12572"/>
              <a:gd name="T25" fmla="*/ 1425 h 12020"/>
              <a:gd name="T26" fmla="*/ 5371 w 12572"/>
              <a:gd name="T27" fmla="*/ 1382 h 12020"/>
              <a:gd name="T28" fmla="*/ 5696 w 12572"/>
              <a:gd name="T29" fmla="*/ 1767 h 12020"/>
              <a:gd name="T30" fmla="*/ 6018 w 12572"/>
              <a:gd name="T31" fmla="*/ 1513 h 12020"/>
              <a:gd name="T32" fmla="*/ 6420 w 12572"/>
              <a:gd name="T33" fmla="*/ 917 h 12020"/>
              <a:gd name="T34" fmla="*/ 7150 w 12572"/>
              <a:gd name="T35" fmla="*/ 737 h 12020"/>
              <a:gd name="T36" fmla="*/ 7177 w 12572"/>
              <a:gd name="T37" fmla="*/ 515 h 12020"/>
              <a:gd name="T38" fmla="*/ 7970 w 12572"/>
              <a:gd name="T39" fmla="*/ 773 h 12020"/>
              <a:gd name="T40" fmla="*/ 8376 w 12572"/>
              <a:gd name="T41" fmla="*/ 645 h 12020"/>
              <a:gd name="T42" fmla="*/ 8198 w 12572"/>
              <a:gd name="T43" fmla="*/ 1129 h 12020"/>
              <a:gd name="T44" fmla="*/ 8219 w 12572"/>
              <a:gd name="T45" fmla="*/ 2088 h 12020"/>
              <a:gd name="T46" fmla="*/ 9430 w 12572"/>
              <a:gd name="T47" fmla="*/ 2603 h 12020"/>
              <a:gd name="T48" fmla="*/ 10001 w 12572"/>
              <a:gd name="T49" fmla="*/ 995 h 12020"/>
              <a:gd name="T50" fmla="*/ 10202 w 12572"/>
              <a:gd name="T51" fmla="*/ 290 h 12020"/>
              <a:gd name="T52" fmla="*/ 10461 w 12572"/>
              <a:gd name="T53" fmla="*/ 675 h 12020"/>
              <a:gd name="T54" fmla="*/ 10968 w 12572"/>
              <a:gd name="T55" fmla="*/ 1735 h 12020"/>
              <a:gd name="T56" fmla="*/ 11013 w 12572"/>
              <a:gd name="T57" fmla="*/ 2985 h 12020"/>
              <a:gd name="T58" fmla="*/ 11519 w 12572"/>
              <a:gd name="T59" fmla="*/ 3524 h 12020"/>
              <a:gd name="T60" fmla="*/ 11797 w 12572"/>
              <a:gd name="T61" fmla="*/ 4089 h 12020"/>
              <a:gd name="T62" fmla="*/ 12057 w 12572"/>
              <a:gd name="T63" fmla="*/ 4740 h 12020"/>
              <a:gd name="T64" fmla="*/ 12524 w 12572"/>
              <a:gd name="T65" fmla="*/ 5475 h 12020"/>
              <a:gd name="T66" fmla="*/ 12384 w 12572"/>
              <a:gd name="T67" fmla="*/ 6421 h 12020"/>
              <a:gd name="T68" fmla="*/ 11445 w 12572"/>
              <a:gd name="T69" fmla="*/ 8007 h 12020"/>
              <a:gd name="T70" fmla="*/ 10839 w 12572"/>
              <a:gd name="T71" fmla="*/ 8546 h 12020"/>
              <a:gd name="T72" fmla="*/ 10205 w 12572"/>
              <a:gd name="T73" fmla="*/ 9246 h 12020"/>
              <a:gd name="T74" fmla="*/ 8540 w 12572"/>
              <a:gd name="T75" fmla="*/ 10285 h 12020"/>
              <a:gd name="T76" fmla="*/ 8293 w 12572"/>
              <a:gd name="T77" fmla="*/ 10101 h 12020"/>
              <a:gd name="T78" fmla="*/ 7670 w 12572"/>
              <a:gd name="T79" fmla="*/ 10210 h 12020"/>
              <a:gd name="T80" fmla="*/ 7053 w 12572"/>
              <a:gd name="T81" fmla="*/ 9463 h 12020"/>
              <a:gd name="T82" fmla="*/ 6990 w 12572"/>
              <a:gd name="T83" fmla="*/ 9077 h 12020"/>
              <a:gd name="T84" fmla="*/ 6583 w 12572"/>
              <a:gd name="T85" fmla="*/ 8937 h 12020"/>
              <a:gd name="T86" fmla="*/ 7060 w 12572"/>
              <a:gd name="T87" fmla="*/ 8152 h 12020"/>
              <a:gd name="T88" fmla="*/ 6153 w 12572"/>
              <a:gd name="T89" fmla="*/ 8827 h 12020"/>
              <a:gd name="T90" fmla="*/ 6043 w 12572"/>
              <a:gd name="T91" fmla="*/ 8367 h 12020"/>
              <a:gd name="T92" fmla="*/ 5889 w 12572"/>
              <a:gd name="T93" fmla="*/ 8008 h 12020"/>
              <a:gd name="T94" fmla="*/ 4967 w 12572"/>
              <a:gd name="T95" fmla="*/ 7670 h 12020"/>
              <a:gd name="T96" fmla="*/ 2262 w 12572"/>
              <a:gd name="T97" fmla="*/ 8506 h 12020"/>
              <a:gd name="T98" fmla="*/ 776 w 12572"/>
              <a:gd name="T99" fmla="*/ 8902 h 12020"/>
              <a:gd name="T100" fmla="*/ 8806 w 12572"/>
              <a:gd name="T101" fmla="*/ 10762 h 12020"/>
              <a:gd name="T102" fmla="*/ 7625 w 12572"/>
              <a:gd name="T103" fmla="*/ 10668 h 12020"/>
              <a:gd name="T104" fmla="*/ 8206 w 12572"/>
              <a:gd name="T105" fmla="*/ 11636 h 12020"/>
              <a:gd name="T106" fmla="*/ 8464 w 12572"/>
              <a:gd name="T107" fmla="*/ 11019 h 12020"/>
              <a:gd name="T108" fmla="*/ 7593 w 12572"/>
              <a:gd name="T109" fmla="*/ 11431 h 12020"/>
              <a:gd name="T110" fmla="*/ 7796 w 12572"/>
              <a:gd name="T111" fmla="*/ 11880 h 12020"/>
              <a:gd name="T112" fmla="*/ 6539 w 12572"/>
              <a:gd name="T113" fmla="*/ 9157 h 12020"/>
              <a:gd name="T114" fmla="*/ 8750 w 12572"/>
              <a:gd name="T115" fmla="*/ 10879 h 12020"/>
              <a:gd name="T116" fmla="*/ 6786 w 12572"/>
              <a:gd name="T117" fmla="*/ 522 h 12020"/>
              <a:gd name="T118" fmla="*/ 6386 w 12572"/>
              <a:gd name="T119" fmla="*/ 535 h 12020"/>
              <a:gd name="T120" fmla="*/ 8258 w 12572"/>
              <a:gd name="T121" fmla="*/ 574 h 12020"/>
              <a:gd name="T122" fmla="*/ 7150 w 12572"/>
              <a:gd name="T123" fmla="*/ 330 h 120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72" h="12020">
                <a:moveTo>
                  <a:pt x="11036" y="3002"/>
                </a:moveTo>
                <a:cubicBezTo>
                  <a:pt x="11076" y="2978"/>
                  <a:pt x="11043" y="2940"/>
                  <a:pt x="11034" y="2910"/>
                </a:cubicBezTo>
                <a:cubicBezTo>
                  <a:pt x="10999" y="2936"/>
                  <a:pt x="11016" y="2974"/>
                  <a:pt x="11036" y="3002"/>
                </a:cubicBezTo>
                <a:close/>
                <a:moveTo>
                  <a:pt x="10226" y="66"/>
                </a:moveTo>
                <a:cubicBezTo>
                  <a:pt x="10235" y="53"/>
                  <a:pt x="10239" y="38"/>
                  <a:pt x="10238" y="22"/>
                </a:cubicBezTo>
                <a:cubicBezTo>
                  <a:pt x="10207" y="28"/>
                  <a:pt x="10204" y="45"/>
                  <a:pt x="10226" y="66"/>
                </a:cubicBezTo>
                <a:close/>
                <a:moveTo>
                  <a:pt x="10185" y="39"/>
                </a:moveTo>
                <a:cubicBezTo>
                  <a:pt x="10196" y="30"/>
                  <a:pt x="10203" y="18"/>
                  <a:pt x="10205" y="4"/>
                </a:cubicBezTo>
                <a:cubicBezTo>
                  <a:pt x="10172" y="0"/>
                  <a:pt x="10165" y="12"/>
                  <a:pt x="10185" y="39"/>
                </a:cubicBezTo>
                <a:close/>
                <a:moveTo>
                  <a:pt x="10175" y="247"/>
                </a:moveTo>
                <a:cubicBezTo>
                  <a:pt x="10202" y="233"/>
                  <a:pt x="10210" y="209"/>
                  <a:pt x="10185" y="188"/>
                </a:cubicBezTo>
                <a:cubicBezTo>
                  <a:pt x="10160" y="203"/>
                  <a:pt x="10153" y="226"/>
                  <a:pt x="10175" y="247"/>
                </a:cubicBezTo>
                <a:close/>
                <a:moveTo>
                  <a:pt x="7124" y="585"/>
                </a:moveTo>
                <a:cubicBezTo>
                  <a:pt x="7120" y="576"/>
                  <a:pt x="7116" y="566"/>
                  <a:pt x="7112" y="556"/>
                </a:cubicBezTo>
                <a:cubicBezTo>
                  <a:pt x="7146" y="560"/>
                  <a:pt x="7148" y="563"/>
                  <a:pt x="7124" y="585"/>
                </a:cubicBezTo>
                <a:close/>
                <a:moveTo>
                  <a:pt x="167" y="8412"/>
                </a:moveTo>
                <a:cubicBezTo>
                  <a:pt x="247" y="8411"/>
                  <a:pt x="330" y="8324"/>
                  <a:pt x="363" y="8257"/>
                </a:cubicBezTo>
                <a:cubicBezTo>
                  <a:pt x="401" y="8181"/>
                  <a:pt x="356" y="8070"/>
                  <a:pt x="435" y="8014"/>
                </a:cubicBezTo>
                <a:cubicBezTo>
                  <a:pt x="416" y="8029"/>
                  <a:pt x="406" y="8052"/>
                  <a:pt x="411" y="8076"/>
                </a:cubicBezTo>
                <a:cubicBezTo>
                  <a:pt x="412" y="8052"/>
                  <a:pt x="426" y="8040"/>
                  <a:pt x="450" y="8046"/>
                </a:cubicBezTo>
                <a:cubicBezTo>
                  <a:pt x="430" y="7981"/>
                  <a:pt x="481" y="7922"/>
                  <a:pt x="502" y="7868"/>
                </a:cubicBezTo>
                <a:cubicBezTo>
                  <a:pt x="592" y="7637"/>
                  <a:pt x="425" y="7378"/>
                  <a:pt x="479" y="7183"/>
                </a:cubicBezTo>
                <a:cubicBezTo>
                  <a:pt x="508" y="7075"/>
                  <a:pt x="560" y="6925"/>
                  <a:pt x="542" y="6814"/>
                </a:cubicBezTo>
                <a:cubicBezTo>
                  <a:pt x="535" y="6768"/>
                  <a:pt x="509" y="6727"/>
                  <a:pt x="508" y="6679"/>
                </a:cubicBezTo>
                <a:cubicBezTo>
                  <a:pt x="506" y="6630"/>
                  <a:pt x="508" y="6587"/>
                  <a:pt x="489" y="6541"/>
                </a:cubicBezTo>
                <a:cubicBezTo>
                  <a:pt x="471" y="6496"/>
                  <a:pt x="430" y="6456"/>
                  <a:pt x="427" y="6407"/>
                </a:cubicBezTo>
                <a:cubicBezTo>
                  <a:pt x="423" y="6330"/>
                  <a:pt x="520" y="6164"/>
                  <a:pt x="365" y="5925"/>
                </a:cubicBezTo>
                <a:cubicBezTo>
                  <a:pt x="241" y="5733"/>
                  <a:pt x="332" y="5775"/>
                  <a:pt x="325" y="5698"/>
                </a:cubicBezTo>
                <a:cubicBezTo>
                  <a:pt x="335" y="5728"/>
                  <a:pt x="325" y="5758"/>
                  <a:pt x="319" y="5787"/>
                </a:cubicBezTo>
                <a:cubicBezTo>
                  <a:pt x="342" y="5762"/>
                  <a:pt x="351" y="5728"/>
                  <a:pt x="352" y="5695"/>
                </a:cubicBezTo>
                <a:cubicBezTo>
                  <a:pt x="346" y="5737"/>
                  <a:pt x="371" y="5775"/>
                  <a:pt x="363" y="5817"/>
                </a:cubicBezTo>
                <a:cubicBezTo>
                  <a:pt x="378" y="5736"/>
                  <a:pt x="373" y="5863"/>
                  <a:pt x="370" y="5879"/>
                </a:cubicBezTo>
                <a:cubicBezTo>
                  <a:pt x="411" y="5812"/>
                  <a:pt x="389" y="5881"/>
                  <a:pt x="393" y="5909"/>
                </a:cubicBezTo>
                <a:cubicBezTo>
                  <a:pt x="472" y="5866"/>
                  <a:pt x="508" y="5829"/>
                  <a:pt x="443" y="5753"/>
                </a:cubicBezTo>
                <a:cubicBezTo>
                  <a:pt x="398" y="5700"/>
                  <a:pt x="365" y="5574"/>
                  <a:pt x="423" y="5520"/>
                </a:cubicBezTo>
                <a:cubicBezTo>
                  <a:pt x="450" y="5544"/>
                  <a:pt x="468" y="5584"/>
                  <a:pt x="476" y="5618"/>
                </a:cubicBezTo>
                <a:cubicBezTo>
                  <a:pt x="488" y="5665"/>
                  <a:pt x="446" y="5697"/>
                  <a:pt x="450" y="5743"/>
                </a:cubicBezTo>
                <a:cubicBezTo>
                  <a:pt x="487" y="5745"/>
                  <a:pt x="506" y="5709"/>
                  <a:pt x="512" y="5677"/>
                </a:cubicBezTo>
                <a:cubicBezTo>
                  <a:pt x="518" y="5725"/>
                  <a:pt x="502" y="5778"/>
                  <a:pt x="528" y="5821"/>
                </a:cubicBezTo>
                <a:cubicBezTo>
                  <a:pt x="560" y="5874"/>
                  <a:pt x="675" y="5690"/>
                  <a:pt x="609" y="5565"/>
                </a:cubicBezTo>
                <a:cubicBezTo>
                  <a:pt x="574" y="5497"/>
                  <a:pt x="577" y="5419"/>
                  <a:pt x="532" y="5358"/>
                </a:cubicBezTo>
                <a:cubicBezTo>
                  <a:pt x="514" y="5334"/>
                  <a:pt x="524" y="5315"/>
                  <a:pt x="524" y="5288"/>
                </a:cubicBezTo>
                <a:cubicBezTo>
                  <a:pt x="524" y="5176"/>
                  <a:pt x="411" y="5100"/>
                  <a:pt x="577" y="4864"/>
                </a:cubicBezTo>
                <a:cubicBezTo>
                  <a:pt x="770" y="4588"/>
                  <a:pt x="672" y="4571"/>
                  <a:pt x="672" y="4493"/>
                </a:cubicBezTo>
                <a:cubicBezTo>
                  <a:pt x="672" y="4446"/>
                  <a:pt x="713" y="4407"/>
                  <a:pt x="733" y="4367"/>
                </a:cubicBezTo>
                <a:cubicBezTo>
                  <a:pt x="762" y="4308"/>
                  <a:pt x="788" y="4207"/>
                  <a:pt x="859" y="4184"/>
                </a:cubicBezTo>
                <a:cubicBezTo>
                  <a:pt x="868" y="4220"/>
                  <a:pt x="851" y="4254"/>
                  <a:pt x="838" y="4286"/>
                </a:cubicBezTo>
                <a:cubicBezTo>
                  <a:pt x="820" y="4332"/>
                  <a:pt x="832" y="4383"/>
                  <a:pt x="821" y="4431"/>
                </a:cubicBezTo>
                <a:cubicBezTo>
                  <a:pt x="1001" y="4368"/>
                  <a:pt x="873" y="4220"/>
                  <a:pt x="1181" y="4122"/>
                </a:cubicBezTo>
                <a:cubicBezTo>
                  <a:pt x="1303" y="4083"/>
                  <a:pt x="1390" y="3999"/>
                  <a:pt x="1488" y="3920"/>
                </a:cubicBezTo>
                <a:cubicBezTo>
                  <a:pt x="1514" y="3899"/>
                  <a:pt x="1544" y="3845"/>
                  <a:pt x="1576" y="3841"/>
                </a:cubicBezTo>
                <a:cubicBezTo>
                  <a:pt x="1648" y="3832"/>
                  <a:pt x="1704" y="3804"/>
                  <a:pt x="1753" y="3747"/>
                </a:cubicBezTo>
                <a:cubicBezTo>
                  <a:pt x="1740" y="3829"/>
                  <a:pt x="1828" y="3757"/>
                  <a:pt x="1861" y="3761"/>
                </a:cubicBezTo>
                <a:cubicBezTo>
                  <a:pt x="1897" y="3766"/>
                  <a:pt x="1925" y="3843"/>
                  <a:pt x="2067" y="3760"/>
                </a:cubicBezTo>
                <a:cubicBezTo>
                  <a:pt x="2150" y="3710"/>
                  <a:pt x="2190" y="3655"/>
                  <a:pt x="2293" y="3655"/>
                </a:cubicBezTo>
                <a:cubicBezTo>
                  <a:pt x="2486" y="3655"/>
                  <a:pt x="2427" y="3535"/>
                  <a:pt x="2528" y="3535"/>
                </a:cubicBezTo>
                <a:cubicBezTo>
                  <a:pt x="2619" y="3535"/>
                  <a:pt x="2675" y="3550"/>
                  <a:pt x="2765" y="3526"/>
                </a:cubicBezTo>
                <a:cubicBezTo>
                  <a:pt x="2869" y="3498"/>
                  <a:pt x="2964" y="3474"/>
                  <a:pt x="3060" y="3422"/>
                </a:cubicBezTo>
                <a:cubicBezTo>
                  <a:pt x="3137" y="3381"/>
                  <a:pt x="3422" y="3209"/>
                  <a:pt x="3365" y="3080"/>
                </a:cubicBezTo>
                <a:cubicBezTo>
                  <a:pt x="3398" y="3083"/>
                  <a:pt x="3406" y="3066"/>
                  <a:pt x="3415" y="3039"/>
                </a:cubicBezTo>
                <a:cubicBezTo>
                  <a:pt x="3440" y="2955"/>
                  <a:pt x="3687" y="2908"/>
                  <a:pt x="3612" y="2817"/>
                </a:cubicBezTo>
                <a:cubicBezTo>
                  <a:pt x="3567" y="2763"/>
                  <a:pt x="3595" y="2612"/>
                  <a:pt x="3624" y="2556"/>
                </a:cubicBezTo>
                <a:cubicBezTo>
                  <a:pt x="3641" y="2525"/>
                  <a:pt x="3720" y="2406"/>
                  <a:pt x="3766" y="2459"/>
                </a:cubicBezTo>
                <a:cubicBezTo>
                  <a:pt x="3738" y="2404"/>
                  <a:pt x="3779" y="2410"/>
                  <a:pt x="3815" y="2391"/>
                </a:cubicBezTo>
                <a:cubicBezTo>
                  <a:pt x="3859" y="2368"/>
                  <a:pt x="3860" y="2282"/>
                  <a:pt x="3920" y="2254"/>
                </a:cubicBezTo>
                <a:cubicBezTo>
                  <a:pt x="3945" y="2287"/>
                  <a:pt x="3866" y="2364"/>
                  <a:pt x="3947" y="2361"/>
                </a:cubicBezTo>
                <a:cubicBezTo>
                  <a:pt x="3891" y="2439"/>
                  <a:pt x="4046" y="2594"/>
                  <a:pt x="4036" y="2679"/>
                </a:cubicBezTo>
                <a:cubicBezTo>
                  <a:pt x="4082" y="2619"/>
                  <a:pt x="4043" y="2523"/>
                  <a:pt x="4081" y="2465"/>
                </a:cubicBezTo>
                <a:cubicBezTo>
                  <a:pt x="4114" y="2482"/>
                  <a:pt x="4128" y="2518"/>
                  <a:pt x="4152" y="2545"/>
                </a:cubicBezTo>
                <a:cubicBezTo>
                  <a:pt x="4147" y="2493"/>
                  <a:pt x="4139" y="2455"/>
                  <a:pt x="4190" y="2423"/>
                </a:cubicBezTo>
                <a:cubicBezTo>
                  <a:pt x="4150" y="2437"/>
                  <a:pt x="4067" y="2357"/>
                  <a:pt x="4101" y="2319"/>
                </a:cubicBezTo>
                <a:cubicBezTo>
                  <a:pt x="4078" y="2318"/>
                  <a:pt x="4065" y="2305"/>
                  <a:pt x="4066" y="2281"/>
                </a:cubicBezTo>
                <a:cubicBezTo>
                  <a:pt x="4109" y="2315"/>
                  <a:pt x="4081" y="2273"/>
                  <a:pt x="4120" y="2266"/>
                </a:cubicBezTo>
                <a:cubicBezTo>
                  <a:pt x="4167" y="2257"/>
                  <a:pt x="4117" y="2205"/>
                  <a:pt x="4107" y="2186"/>
                </a:cubicBezTo>
                <a:cubicBezTo>
                  <a:pt x="4148" y="2160"/>
                  <a:pt x="4224" y="2191"/>
                  <a:pt x="4161" y="2204"/>
                </a:cubicBezTo>
                <a:cubicBezTo>
                  <a:pt x="4184" y="2212"/>
                  <a:pt x="4199" y="2232"/>
                  <a:pt x="4187" y="2257"/>
                </a:cubicBezTo>
                <a:cubicBezTo>
                  <a:pt x="4215" y="2250"/>
                  <a:pt x="4219" y="2211"/>
                  <a:pt x="4247" y="2208"/>
                </a:cubicBezTo>
                <a:cubicBezTo>
                  <a:pt x="4283" y="2205"/>
                  <a:pt x="4284" y="2229"/>
                  <a:pt x="4306" y="2247"/>
                </a:cubicBezTo>
                <a:cubicBezTo>
                  <a:pt x="4334" y="2270"/>
                  <a:pt x="4351" y="2229"/>
                  <a:pt x="4381" y="2247"/>
                </a:cubicBezTo>
                <a:cubicBezTo>
                  <a:pt x="4415" y="2267"/>
                  <a:pt x="4453" y="2242"/>
                  <a:pt x="4487" y="2263"/>
                </a:cubicBezTo>
                <a:cubicBezTo>
                  <a:pt x="4459" y="2227"/>
                  <a:pt x="4432" y="2246"/>
                  <a:pt x="4395" y="2233"/>
                </a:cubicBezTo>
                <a:cubicBezTo>
                  <a:pt x="4344" y="2215"/>
                  <a:pt x="4382" y="2178"/>
                  <a:pt x="4386" y="2141"/>
                </a:cubicBezTo>
                <a:cubicBezTo>
                  <a:pt x="4393" y="2151"/>
                  <a:pt x="4400" y="2161"/>
                  <a:pt x="4407" y="2171"/>
                </a:cubicBezTo>
                <a:cubicBezTo>
                  <a:pt x="4450" y="2142"/>
                  <a:pt x="4431" y="2078"/>
                  <a:pt x="4481" y="2055"/>
                </a:cubicBezTo>
                <a:cubicBezTo>
                  <a:pt x="4456" y="2046"/>
                  <a:pt x="4438" y="2062"/>
                  <a:pt x="4431" y="2085"/>
                </a:cubicBezTo>
                <a:cubicBezTo>
                  <a:pt x="4394" y="2047"/>
                  <a:pt x="4368" y="1965"/>
                  <a:pt x="4430" y="1936"/>
                </a:cubicBezTo>
                <a:cubicBezTo>
                  <a:pt x="4458" y="1923"/>
                  <a:pt x="4545" y="1897"/>
                  <a:pt x="4499" y="1853"/>
                </a:cubicBezTo>
                <a:cubicBezTo>
                  <a:pt x="4532" y="1855"/>
                  <a:pt x="4555" y="1878"/>
                  <a:pt x="4580" y="1895"/>
                </a:cubicBezTo>
                <a:cubicBezTo>
                  <a:pt x="4612" y="1927"/>
                  <a:pt x="4571" y="1924"/>
                  <a:pt x="4650" y="1942"/>
                </a:cubicBezTo>
                <a:cubicBezTo>
                  <a:pt x="4604" y="1915"/>
                  <a:pt x="4639" y="1863"/>
                  <a:pt x="4570" y="1862"/>
                </a:cubicBezTo>
                <a:cubicBezTo>
                  <a:pt x="4583" y="1841"/>
                  <a:pt x="4600" y="1826"/>
                  <a:pt x="4624" y="1818"/>
                </a:cubicBezTo>
                <a:cubicBezTo>
                  <a:pt x="4601" y="1822"/>
                  <a:pt x="4581" y="1832"/>
                  <a:pt x="4564" y="1847"/>
                </a:cubicBezTo>
                <a:cubicBezTo>
                  <a:pt x="4562" y="1807"/>
                  <a:pt x="4659" y="1730"/>
                  <a:pt x="4653" y="1797"/>
                </a:cubicBezTo>
                <a:cubicBezTo>
                  <a:pt x="4657" y="1729"/>
                  <a:pt x="4703" y="1815"/>
                  <a:pt x="4745" y="1806"/>
                </a:cubicBezTo>
                <a:cubicBezTo>
                  <a:pt x="4729" y="1778"/>
                  <a:pt x="4694" y="1749"/>
                  <a:pt x="4719" y="1714"/>
                </a:cubicBezTo>
                <a:cubicBezTo>
                  <a:pt x="4629" y="1709"/>
                  <a:pt x="4735" y="1630"/>
                  <a:pt x="4739" y="1598"/>
                </a:cubicBezTo>
                <a:cubicBezTo>
                  <a:pt x="4774" y="1634"/>
                  <a:pt x="4786" y="1572"/>
                  <a:pt x="4823" y="1595"/>
                </a:cubicBezTo>
                <a:cubicBezTo>
                  <a:pt x="4832" y="1561"/>
                  <a:pt x="4830" y="1526"/>
                  <a:pt x="4834" y="1491"/>
                </a:cubicBezTo>
                <a:cubicBezTo>
                  <a:pt x="4879" y="1500"/>
                  <a:pt x="4861" y="1582"/>
                  <a:pt x="4834" y="1619"/>
                </a:cubicBezTo>
                <a:cubicBezTo>
                  <a:pt x="4890" y="1555"/>
                  <a:pt x="4866" y="1551"/>
                  <a:pt x="4915" y="1625"/>
                </a:cubicBezTo>
                <a:cubicBezTo>
                  <a:pt x="4916" y="1593"/>
                  <a:pt x="4951" y="1594"/>
                  <a:pt x="4956" y="1566"/>
                </a:cubicBezTo>
                <a:cubicBezTo>
                  <a:pt x="4960" y="1548"/>
                  <a:pt x="4973" y="1503"/>
                  <a:pt x="4980" y="1488"/>
                </a:cubicBezTo>
                <a:cubicBezTo>
                  <a:pt x="4991" y="1464"/>
                  <a:pt x="5034" y="1466"/>
                  <a:pt x="5010" y="1430"/>
                </a:cubicBezTo>
                <a:cubicBezTo>
                  <a:pt x="5001" y="1423"/>
                  <a:pt x="4992" y="1421"/>
                  <a:pt x="4982" y="1425"/>
                </a:cubicBezTo>
                <a:cubicBezTo>
                  <a:pt x="4971" y="1425"/>
                  <a:pt x="4941" y="1367"/>
                  <a:pt x="4998" y="1411"/>
                </a:cubicBezTo>
                <a:cubicBezTo>
                  <a:pt x="4985" y="1375"/>
                  <a:pt x="5050" y="1348"/>
                  <a:pt x="5010" y="1405"/>
                </a:cubicBezTo>
                <a:cubicBezTo>
                  <a:pt x="5075" y="1345"/>
                  <a:pt x="4994" y="1484"/>
                  <a:pt x="5072" y="1465"/>
                </a:cubicBezTo>
                <a:cubicBezTo>
                  <a:pt x="5056" y="1428"/>
                  <a:pt x="5091" y="1397"/>
                  <a:pt x="5125" y="1396"/>
                </a:cubicBezTo>
                <a:cubicBezTo>
                  <a:pt x="5106" y="1423"/>
                  <a:pt x="5127" y="1447"/>
                  <a:pt x="5143" y="1467"/>
                </a:cubicBezTo>
                <a:cubicBezTo>
                  <a:pt x="5171" y="1436"/>
                  <a:pt x="5230" y="1423"/>
                  <a:pt x="5247" y="1381"/>
                </a:cubicBezTo>
                <a:cubicBezTo>
                  <a:pt x="5260" y="1349"/>
                  <a:pt x="5208" y="1334"/>
                  <a:pt x="5268" y="1309"/>
                </a:cubicBezTo>
                <a:cubicBezTo>
                  <a:pt x="5302" y="1295"/>
                  <a:pt x="5318" y="1381"/>
                  <a:pt x="5371" y="1382"/>
                </a:cubicBezTo>
                <a:cubicBezTo>
                  <a:pt x="5417" y="1383"/>
                  <a:pt x="5422" y="1407"/>
                  <a:pt x="5454" y="1440"/>
                </a:cubicBezTo>
                <a:cubicBezTo>
                  <a:pt x="5494" y="1482"/>
                  <a:pt x="5516" y="1538"/>
                  <a:pt x="5556" y="1580"/>
                </a:cubicBezTo>
                <a:cubicBezTo>
                  <a:pt x="5654" y="1687"/>
                  <a:pt x="5603" y="1675"/>
                  <a:pt x="5576" y="1801"/>
                </a:cubicBezTo>
                <a:cubicBezTo>
                  <a:pt x="5564" y="1842"/>
                  <a:pt x="5568" y="1901"/>
                  <a:pt x="5535" y="1930"/>
                </a:cubicBezTo>
                <a:cubicBezTo>
                  <a:pt x="5568" y="1911"/>
                  <a:pt x="5565" y="1872"/>
                  <a:pt x="5574" y="1847"/>
                </a:cubicBezTo>
                <a:cubicBezTo>
                  <a:pt x="5609" y="1821"/>
                  <a:pt x="5620" y="1878"/>
                  <a:pt x="5624" y="1901"/>
                </a:cubicBezTo>
                <a:cubicBezTo>
                  <a:pt x="5641" y="1859"/>
                  <a:pt x="5590" y="1820"/>
                  <a:pt x="5610" y="1779"/>
                </a:cubicBezTo>
                <a:cubicBezTo>
                  <a:pt x="5633" y="1730"/>
                  <a:pt x="5659" y="1783"/>
                  <a:pt x="5696" y="1767"/>
                </a:cubicBezTo>
                <a:cubicBezTo>
                  <a:pt x="5661" y="1624"/>
                  <a:pt x="5943" y="1675"/>
                  <a:pt x="5912" y="1815"/>
                </a:cubicBezTo>
                <a:cubicBezTo>
                  <a:pt x="5960" y="1796"/>
                  <a:pt x="5941" y="1740"/>
                  <a:pt x="5942" y="1702"/>
                </a:cubicBezTo>
                <a:cubicBezTo>
                  <a:pt x="6008" y="1708"/>
                  <a:pt x="6029" y="1840"/>
                  <a:pt x="6085" y="1827"/>
                </a:cubicBezTo>
                <a:cubicBezTo>
                  <a:pt x="6072" y="1795"/>
                  <a:pt x="6039" y="1738"/>
                  <a:pt x="6078" y="1710"/>
                </a:cubicBezTo>
                <a:cubicBezTo>
                  <a:pt x="6105" y="1690"/>
                  <a:pt x="6141" y="1706"/>
                  <a:pt x="6168" y="1681"/>
                </a:cubicBezTo>
                <a:cubicBezTo>
                  <a:pt x="6116" y="1688"/>
                  <a:pt x="6084" y="1672"/>
                  <a:pt x="6067" y="1622"/>
                </a:cubicBezTo>
                <a:cubicBezTo>
                  <a:pt x="6090" y="1620"/>
                  <a:pt x="6111" y="1613"/>
                  <a:pt x="6129" y="1598"/>
                </a:cubicBezTo>
                <a:cubicBezTo>
                  <a:pt x="6083" y="1612"/>
                  <a:pt x="5980" y="1576"/>
                  <a:pt x="6018" y="1513"/>
                </a:cubicBezTo>
                <a:cubicBezTo>
                  <a:pt x="6033" y="1487"/>
                  <a:pt x="6040" y="1449"/>
                  <a:pt x="6064" y="1429"/>
                </a:cubicBezTo>
                <a:cubicBezTo>
                  <a:pt x="6084" y="1411"/>
                  <a:pt x="6130" y="1423"/>
                  <a:pt x="6141" y="1393"/>
                </a:cubicBezTo>
                <a:cubicBezTo>
                  <a:pt x="6159" y="1345"/>
                  <a:pt x="6167" y="1285"/>
                  <a:pt x="6191" y="1240"/>
                </a:cubicBezTo>
                <a:cubicBezTo>
                  <a:pt x="6214" y="1199"/>
                  <a:pt x="6232" y="1245"/>
                  <a:pt x="6261" y="1222"/>
                </a:cubicBezTo>
                <a:cubicBezTo>
                  <a:pt x="6280" y="1206"/>
                  <a:pt x="6328" y="1152"/>
                  <a:pt x="6355" y="1168"/>
                </a:cubicBezTo>
                <a:cubicBezTo>
                  <a:pt x="6330" y="1142"/>
                  <a:pt x="6300" y="1095"/>
                  <a:pt x="6307" y="1058"/>
                </a:cubicBezTo>
                <a:cubicBezTo>
                  <a:pt x="6319" y="994"/>
                  <a:pt x="6345" y="1045"/>
                  <a:pt x="6373" y="999"/>
                </a:cubicBezTo>
                <a:cubicBezTo>
                  <a:pt x="6392" y="969"/>
                  <a:pt x="6384" y="938"/>
                  <a:pt x="6420" y="917"/>
                </a:cubicBezTo>
                <a:cubicBezTo>
                  <a:pt x="6446" y="902"/>
                  <a:pt x="6464" y="946"/>
                  <a:pt x="6494" y="939"/>
                </a:cubicBezTo>
                <a:cubicBezTo>
                  <a:pt x="6462" y="926"/>
                  <a:pt x="6452" y="836"/>
                  <a:pt x="6488" y="823"/>
                </a:cubicBezTo>
                <a:cubicBezTo>
                  <a:pt x="6527" y="810"/>
                  <a:pt x="6554" y="901"/>
                  <a:pt x="6589" y="909"/>
                </a:cubicBezTo>
                <a:cubicBezTo>
                  <a:pt x="6552" y="881"/>
                  <a:pt x="6546" y="778"/>
                  <a:pt x="6616" y="811"/>
                </a:cubicBezTo>
                <a:cubicBezTo>
                  <a:pt x="6624" y="786"/>
                  <a:pt x="6606" y="756"/>
                  <a:pt x="6638" y="743"/>
                </a:cubicBezTo>
                <a:cubicBezTo>
                  <a:pt x="6670" y="730"/>
                  <a:pt x="6682" y="778"/>
                  <a:pt x="6702" y="728"/>
                </a:cubicBezTo>
                <a:cubicBezTo>
                  <a:pt x="6751" y="842"/>
                  <a:pt x="7049" y="724"/>
                  <a:pt x="7055" y="793"/>
                </a:cubicBezTo>
                <a:cubicBezTo>
                  <a:pt x="7055" y="744"/>
                  <a:pt x="7106" y="709"/>
                  <a:pt x="7150" y="737"/>
                </a:cubicBezTo>
                <a:cubicBezTo>
                  <a:pt x="7104" y="688"/>
                  <a:pt x="7157" y="615"/>
                  <a:pt x="7144" y="559"/>
                </a:cubicBezTo>
                <a:cubicBezTo>
                  <a:pt x="7125" y="474"/>
                  <a:pt x="7043" y="486"/>
                  <a:pt x="6981" y="515"/>
                </a:cubicBezTo>
                <a:cubicBezTo>
                  <a:pt x="6983" y="474"/>
                  <a:pt x="6932" y="456"/>
                  <a:pt x="6910" y="437"/>
                </a:cubicBezTo>
                <a:cubicBezTo>
                  <a:pt x="6895" y="425"/>
                  <a:pt x="6959" y="386"/>
                  <a:pt x="6963" y="375"/>
                </a:cubicBezTo>
                <a:cubicBezTo>
                  <a:pt x="6993" y="398"/>
                  <a:pt x="6999" y="434"/>
                  <a:pt x="7008" y="467"/>
                </a:cubicBezTo>
                <a:cubicBezTo>
                  <a:pt x="7027" y="439"/>
                  <a:pt x="7030" y="405"/>
                  <a:pt x="7014" y="375"/>
                </a:cubicBezTo>
                <a:cubicBezTo>
                  <a:pt x="7031" y="409"/>
                  <a:pt x="7054" y="412"/>
                  <a:pt x="7073" y="378"/>
                </a:cubicBezTo>
                <a:cubicBezTo>
                  <a:pt x="7083" y="422"/>
                  <a:pt x="7152" y="474"/>
                  <a:pt x="7177" y="515"/>
                </a:cubicBezTo>
                <a:cubicBezTo>
                  <a:pt x="7196" y="490"/>
                  <a:pt x="7253" y="488"/>
                  <a:pt x="7236" y="446"/>
                </a:cubicBezTo>
                <a:cubicBezTo>
                  <a:pt x="7274" y="472"/>
                  <a:pt x="7290" y="587"/>
                  <a:pt x="7335" y="587"/>
                </a:cubicBezTo>
                <a:cubicBezTo>
                  <a:pt x="7374" y="586"/>
                  <a:pt x="7428" y="582"/>
                  <a:pt x="7424" y="627"/>
                </a:cubicBezTo>
                <a:cubicBezTo>
                  <a:pt x="7468" y="629"/>
                  <a:pt x="7500" y="574"/>
                  <a:pt x="7545" y="589"/>
                </a:cubicBezTo>
                <a:cubicBezTo>
                  <a:pt x="7468" y="646"/>
                  <a:pt x="7641" y="633"/>
                  <a:pt x="7617" y="713"/>
                </a:cubicBezTo>
                <a:cubicBezTo>
                  <a:pt x="7646" y="660"/>
                  <a:pt x="7653" y="698"/>
                  <a:pt x="7693" y="706"/>
                </a:cubicBezTo>
                <a:cubicBezTo>
                  <a:pt x="7739" y="714"/>
                  <a:pt x="7764" y="678"/>
                  <a:pt x="7807" y="672"/>
                </a:cubicBezTo>
                <a:cubicBezTo>
                  <a:pt x="7817" y="766"/>
                  <a:pt x="7908" y="753"/>
                  <a:pt x="7970" y="773"/>
                </a:cubicBezTo>
                <a:cubicBezTo>
                  <a:pt x="7923" y="698"/>
                  <a:pt x="8128" y="734"/>
                  <a:pt x="8062" y="672"/>
                </a:cubicBezTo>
                <a:cubicBezTo>
                  <a:pt x="8100" y="662"/>
                  <a:pt x="8160" y="652"/>
                  <a:pt x="8160" y="601"/>
                </a:cubicBezTo>
                <a:cubicBezTo>
                  <a:pt x="8187" y="639"/>
                  <a:pt x="8135" y="664"/>
                  <a:pt x="8109" y="681"/>
                </a:cubicBezTo>
                <a:cubicBezTo>
                  <a:pt x="8198" y="681"/>
                  <a:pt x="8043" y="719"/>
                  <a:pt x="8092" y="797"/>
                </a:cubicBezTo>
                <a:cubicBezTo>
                  <a:pt x="8112" y="768"/>
                  <a:pt x="8139" y="734"/>
                  <a:pt x="8178" y="734"/>
                </a:cubicBezTo>
                <a:cubicBezTo>
                  <a:pt x="8138" y="776"/>
                  <a:pt x="8187" y="752"/>
                  <a:pt x="8186" y="800"/>
                </a:cubicBezTo>
                <a:cubicBezTo>
                  <a:pt x="8183" y="875"/>
                  <a:pt x="8259" y="845"/>
                  <a:pt x="8293" y="773"/>
                </a:cubicBezTo>
                <a:cubicBezTo>
                  <a:pt x="8186" y="771"/>
                  <a:pt x="8357" y="665"/>
                  <a:pt x="8376" y="645"/>
                </a:cubicBezTo>
                <a:cubicBezTo>
                  <a:pt x="8340" y="682"/>
                  <a:pt x="8366" y="768"/>
                  <a:pt x="8409" y="782"/>
                </a:cubicBezTo>
                <a:cubicBezTo>
                  <a:pt x="8378" y="725"/>
                  <a:pt x="8494" y="728"/>
                  <a:pt x="8449" y="823"/>
                </a:cubicBezTo>
                <a:cubicBezTo>
                  <a:pt x="8421" y="881"/>
                  <a:pt x="8366" y="962"/>
                  <a:pt x="8305" y="987"/>
                </a:cubicBezTo>
                <a:cubicBezTo>
                  <a:pt x="8324" y="1004"/>
                  <a:pt x="8339" y="1025"/>
                  <a:pt x="8350" y="1049"/>
                </a:cubicBezTo>
                <a:cubicBezTo>
                  <a:pt x="8339" y="1041"/>
                  <a:pt x="8328" y="1034"/>
                  <a:pt x="8317" y="1028"/>
                </a:cubicBezTo>
                <a:cubicBezTo>
                  <a:pt x="8307" y="1074"/>
                  <a:pt x="8303" y="1116"/>
                  <a:pt x="8255" y="1138"/>
                </a:cubicBezTo>
                <a:cubicBezTo>
                  <a:pt x="8254" y="1118"/>
                  <a:pt x="8255" y="1098"/>
                  <a:pt x="8258" y="1079"/>
                </a:cubicBezTo>
                <a:cubicBezTo>
                  <a:pt x="8235" y="1092"/>
                  <a:pt x="8216" y="1109"/>
                  <a:pt x="8198" y="1129"/>
                </a:cubicBezTo>
                <a:cubicBezTo>
                  <a:pt x="8195" y="1058"/>
                  <a:pt x="8151" y="1127"/>
                  <a:pt x="8151" y="1153"/>
                </a:cubicBezTo>
                <a:cubicBezTo>
                  <a:pt x="8142" y="1089"/>
                  <a:pt x="8076" y="1166"/>
                  <a:pt x="8116" y="1203"/>
                </a:cubicBezTo>
                <a:cubicBezTo>
                  <a:pt x="8027" y="1186"/>
                  <a:pt x="8090" y="1356"/>
                  <a:pt x="8139" y="1274"/>
                </a:cubicBezTo>
                <a:cubicBezTo>
                  <a:pt x="8091" y="1375"/>
                  <a:pt x="7994" y="1556"/>
                  <a:pt x="7911" y="1634"/>
                </a:cubicBezTo>
                <a:cubicBezTo>
                  <a:pt x="7874" y="1668"/>
                  <a:pt x="7854" y="1655"/>
                  <a:pt x="7884" y="1715"/>
                </a:cubicBezTo>
                <a:cubicBezTo>
                  <a:pt x="7926" y="1796"/>
                  <a:pt x="8021" y="1824"/>
                  <a:pt x="8074" y="1894"/>
                </a:cubicBezTo>
                <a:cubicBezTo>
                  <a:pt x="8106" y="1936"/>
                  <a:pt x="8126" y="1974"/>
                  <a:pt x="8171" y="2002"/>
                </a:cubicBezTo>
                <a:cubicBezTo>
                  <a:pt x="8202" y="2022"/>
                  <a:pt x="8233" y="2047"/>
                  <a:pt x="8219" y="2088"/>
                </a:cubicBezTo>
                <a:cubicBezTo>
                  <a:pt x="8253" y="2075"/>
                  <a:pt x="8288" y="2103"/>
                  <a:pt x="8311" y="2064"/>
                </a:cubicBezTo>
                <a:cubicBezTo>
                  <a:pt x="8344" y="2115"/>
                  <a:pt x="8400" y="2140"/>
                  <a:pt x="8451" y="2168"/>
                </a:cubicBezTo>
                <a:cubicBezTo>
                  <a:pt x="8516" y="2204"/>
                  <a:pt x="8546" y="2254"/>
                  <a:pt x="8591" y="2311"/>
                </a:cubicBezTo>
                <a:cubicBezTo>
                  <a:pt x="8668" y="2408"/>
                  <a:pt x="8780" y="2374"/>
                  <a:pt x="8875" y="2442"/>
                </a:cubicBezTo>
                <a:cubicBezTo>
                  <a:pt x="8926" y="2478"/>
                  <a:pt x="8887" y="2553"/>
                  <a:pt x="8933" y="2590"/>
                </a:cubicBezTo>
                <a:cubicBezTo>
                  <a:pt x="8958" y="2610"/>
                  <a:pt x="8992" y="2608"/>
                  <a:pt x="9016" y="2632"/>
                </a:cubicBezTo>
                <a:cubicBezTo>
                  <a:pt x="9041" y="2658"/>
                  <a:pt x="9070" y="2674"/>
                  <a:pt x="9099" y="2695"/>
                </a:cubicBezTo>
                <a:cubicBezTo>
                  <a:pt x="9187" y="2757"/>
                  <a:pt x="9378" y="2697"/>
                  <a:pt x="9430" y="2603"/>
                </a:cubicBezTo>
                <a:cubicBezTo>
                  <a:pt x="9505" y="2468"/>
                  <a:pt x="9601" y="2334"/>
                  <a:pt x="9656" y="2188"/>
                </a:cubicBezTo>
                <a:cubicBezTo>
                  <a:pt x="9687" y="2105"/>
                  <a:pt x="9711" y="2019"/>
                  <a:pt x="9742" y="1935"/>
                </a:cubicBezTo>
                <a:cubicBezTo>
                  <a:pt x="9775" y="1846"/>
                  <a:pt x="9813" y="1778"/>
                  <a:pt x="9807" y="1680"/>
                </a:cubicBezTo>
                <a:cubicBezTo>
                  <a:pt x="9802" y="1604"/>
                  <a:pt x="9806" y="1558"/>
                  <a:pt x="9834" y="1488"/>
                </a:cubicBezTo>
                <a:cubicBezTo>
                  <a:pt x="9862" y="1418"/>
                  <a:pt x="9798" y="1356"/>
                  <a:pt x="9835" y="1279"/>
                </a:cubicBezTo>
                <a:cubicBezTo>
                  <a:pt x="9865" y="1216"/>
                  <a:pt x="9926" y="1166"/>
                  <a:pt x="9907" y="1092"/>
                </a:cubicBezTo>
                <a:cubicBezTo>
                  <a:pt x="9885" y="1007"/>
                  <a:pt x="9957" y="1003"/>
                  <a:pt x="9974" y="933"/>
                </a:cubicBezTo>
                <a:cubicBezTo>
                  <a:pt x="9992" y="950"/>
                  <a:pt x="10001" y="971"/>
                  <a:pt x="10001" y="995"/>
                </a:cubicBezTo>
                <a:cubicBezTo>
                  <a:pt x="10000" y="972"/>
                  <a:pt x="10015" y="954"/>
                  <a:pt x="10036" y="945"/>
                </a:cubicBezTo>
                <a:cubicBezTo>
                  <a:pt x="10024" y="944"/>
                  <a:pt x="9962" y="876"/>
                  <a:pt x="9956" y="862"/>
                </a:cubicBezTo>
                <a:cubicBezTo>
                  <a:pt x="9946" y="870"/>
                  <a:pt x="9936" y="879"/>
                  <a:pt x="9927" y="889"/>
                </a:cubicBezTo>
                <a:cubicBezTo>
                  <a:pt x="9919" y="852"/>
                  <a:pt x="9954" y="771"/>
                  <a:pt x="9997" y="770"/>
                </a:cubicBezTo>
                <a:cubicBezTo>
                  <a:pt x="9981" y="737"/>
                  <a:pt x="10001" y="705"/>
                  <a:pt x="10021" y="681"/>
                </a:cubicBezTo>
                <a:cubicBezTo>
                  <a:pt x="10028" y="704"/>
                  <a:pt x="10045" y="716"/>
                  <a:pt x="10069" y="710"/>
                </a:cubicBezTo>
                <a:cubicBezTo>
                  <a:pt x="10064" y="586"/>
                  <a:pt x="10140" y="492"/>
                  <a:pt x="10155" y="372"/>
                </a:cubicBezTo>
                <a:cubicBezTo>
                  <a:pt x="10160" y="333"/>
                  <a:pt x="10160" y="307"/>
                  <a:pt x="10202" y="290"/>
                </a:cubicBezTo>
                <a:cubicBezTo>
                  <a:pt x="10242" y="274"/>
                  <a:pt x="10261" y="203"/>
                  <a:pt x="10312" y="238"/>
                </a:cubicBezTo>
                <a:cubicBezTo>
                  <a:pt x="10297" y="258"/>
                  <a:pt x="10284" y="279"/>
                  <a:pt x="10274" y="301"/>
                </a:cubicBezTo>
                <a:cubicBezTo>
                  <a:pt x="10284" y="294"/>
                  <a:pt x="10295" y="288"/>
                  <a:pt x="10306" y="283"/>
                </a:cubicBezTo>
                <a:cubicBezTo>
                  <a:pt x="10319" y="321"/>
                  <a:pt x="10356" y="339"/>
                  <a:pt x="10349" y="381"/>
                </a:cubicBezTo>
                <a:cubicBezTo>
                  <a:pt x="10346" y="399"/>
                  <a:pt x="10348" y="416"/>
                  <a:pt x="10355" y="432"/>
                </a:cubicBezTo>
                <a:cubicBezTo>
                  <a:pt x="10366" y="471"/>
                  <a:pt x="10348" y="471"/>
                  <a:pt x="10348" y="505"/>
                </a:cubicBezTo>
                <a:cubicBezTo>
                  <a:pt x="10348" y="542"/>
                  <a:pt x="10340" y="580"/>
                  <a:pt x="10347" y="616"/>
                </a:cubicBezTo>
                <a:cubicBezTo>
                  <a:pt x="10355" y="664"/>
                  <a:pt x="10428" y="658"/>
                  <a:pt x="10461" y="675"/>
                </a:cubicBezTo>
                <a:cubicBezTo>
                  <a:pt x="10402" y="719"/>
                  <a:pt x="10383" y="765"/>
                  <a:pt x="10429" y="816"/>
                </a:cubicBezTo>
                <a:cubicBezTo>
                  <a:pt x="10479" y="871"/>
                  <a:pt x="10470" y="917"/>
                  <a:pt x="10455" y="987"/>
                </a:cubicBezTo>
                <a:cubicBezTo>
                  <a:pt x="10521" y="974"/>
                  <a:pt x="10488" y="1253"/>
                  <a:pt x="10474" y="1286"/>
                </a:cubicBezTo>
                <a:cubicBezTo>
                  <a:pt x="10457" y="1327"/>
                  <a:pt x="10481" y="1358"/>
                  <a:pt x="10494" y="1395"/>
                </a:cubicBezTo>
                <a:cubicBezTo>
                  <a:pt x="10508" y="1439"/>
                  <a:pt x="10486" y="1486"/>
                  <a:pt x="10505" y="1530"/>
                </a:cubicBezTo>
                <a:cubicBezTo>
                  <a:pt x="10541" y="1607"/>
                  <a:pt x="10638" y="1558"/>
                  <a:pt x="10648" y="1491"/>
                </a:cubicBezTo>
                <a:cubicBezTo>
                  <a:pt x="10708" y="1566"/>
                  <a:pt x="10736" y="1394"/>
                  <a:pt x="10764" y="1556"/>
                </a:cubicBezTo>
                <a:cubicBezTo>
                  <a:pt x="10770" y="1592"/>
                  <a:pt x="10934" y="1731"/>
                  <a:pt x="10968" y="1735"/>
                </a:cubicBezTo>
                <a:cubicBezTo>
                  <a:pt x="10949" y="1765"/>
                  <a:pt x="10892" y="1825"/>
                  <a:pt x="10954" y="1847"/>
                </a:cubicBezTo>
                <a:cubicBezTo>
                  <a:pt x="10872" y="1946"/>
                  <a:pt x="10971" y="2054"/>
                  <a:pt x="10932" y="2162"/>
                </a:cubicBezTo>
                <a:cubicBezTo>
                  <a:pt x="10909" y="2228"/>
                  <a:pt x="10895" y="2262"/>
                  <a:pt x="10930" y="2323"/>
                </a:cubicBezTo>
                <a:cubicBezTo>
                  <a:pt x="10948" y="2353"/>
                  <a:pt x="11000" y="2412"/>
                  <a:pt x="10977" y="2450"/>
                </a:cubicBezTo>
                <a:cubicBezTo>
                  <a:pt x="10995" y="2435"/>
                  <a:pt x="11016" y="2426"/>
                  <a:pt x="11040" y="2423"/>
                </a:cubicBezTo>
                <a:cubicBezTo>
                  <a:pt x="10993" y="2608"/>
                  <a:pt x="11061" y="2550"/>
                  <a:pt x="11035" y="2726"/>
                </a:cubicBezTo>
                <a:cubicBezTo>
                  <a:pt x="11027" y="2781"/>
                  <a:pt x="10998" y="2817"/>
                  <a:pt x="10976" y="2866"/>
                </a:cubicBezTo>
                <a:cubicBezTo>
                  <a:pt x="10950" y="2925"/>
                  <a:pt x="11017" y="2938"/>
                  <a:pt x="11013" y="2985"/>
                </a:cubicBezTo>
                <a:cubicBezTo>
                  <a:pt x="11009" y="3023"/>
                  <a:pt x="11062" y="2994"/>
                  <a:pt x="11045" y="3042"/>
                </a:cubicBezTo>
                <a:cubicBezTo>
                  <a:pt x="11031" y="3083"/>
                  <a:pt x="10986" y="3116"/>
                  <a:pt x="11012" y="3163"/>
                </a:cubicBezTo>
                <a:cubicBezTo>
                  <a:pt x="11027" y="3191"/>
                  <a:pt x="11077" y="3250"/>
                  <a:pt x="11114" y="3247"/>
                </a:cubicBezTo>
                <a:cubicBezTo>
                  <a:pt x="11147" y="3244"/>
                  <a:pt x="11177" y="3327"/>
                  <a:pt x="11212" y="3261"/>
                </a:cubicBezTo>
                <a:cubicBezTo>
                  <a:pt x="11208" y="3339"/>
                  <a:pt x="11335" y="3351"/>
                  <a:pt x="11322" y="3299"/>
                </a:cubicBezTo>
                <a:cubicBezTo>
                  <a:pt x="11342" y="3343"/>
                  <a:pt x="11330" y="3463"/>
                  <a:pt x="11387" y="3481"/>
                </a:cubicBezTo>
                <a:cubicBezTo>
                  <a:pt x="11388" y="3457"/>
                  <a:pt x="11402" y="3443"/>
                  <a:pt x="11425" y="3442"/>
                </a:cubicBezTo>
                <a:cubicBezTo>
                  <a:pt x="11408" y="3503"/>
                  <a:pt x="11476" y="3508"/>
                  <a:pt x="11519" y="3524"/>
                </a:cubicBezTo>
                <a:cubicBezTo>
                  <a:pt x="11554" y="3537"/>
                  <a:pt x="11512" y="3613"/>
                  <a:pt x="11581" y="3593"/>
                </a:cubicBezTo>
                <a:cubicBezTo>
                  <a:pt x="11596" y="3588"/>
                  <a:pt x="11585" y="3562"/>
                  <a:pt x="11599" y="3556"/>
                </a:cubicBezTo>
                <a:cubicBezTo>
                  <a:pt x="11629" y="3544"/>
                  <a:pt x="11625" y="3591"/>
                  <a:pt x="11628" y="3604"/>
                </a:cubicBezTo>
                <a:cubicBezTo>
                  <a:pt x="11635" y="3631"/>
                  <a:pt x="11666" y="3616"/>
                  <a:pt x="11679" y="3640"/>
                </a:cubicBezTo>
                <a:cubicBezTo>
                  <a:pt x="11693" y="3668"/>
                  <a:pt x="11691" y="3701"/>
                  <a:pt x="11705" y="3730"/>
                </a:cubicBezTo>
                <a:cubicBezTo>
                  <a:pt x="11689" y="3699"/>
                  <a:pt x="11648" y="3693"/>
                  <a:pt x="11633" y="3728"/>
                </a:cubicBezTo>
                <a:cubicBezTo>
                  <a:pt x="11614" y="3772"/>
                  <a:pt x="11672" y="3819"/>
                  <a:pt x="11642" y="3860"/>
                </a:cubicBezTo>
                <a:cubicBezTo>
                  <a:pt x="11803" y="3803"/>
                  <a:pt x="11686" y="4091"/>
                  <a:pt x="11797" y="4089"/>
                </a:cubicBezTo>
                <a:cubicBezTo>
                  <a:pt x="11758" y="4133"/>
                  <a:pt x="11760" y="4204"/>
                  <a:pt x="11765" y="4258"/>
                </a:cubicBezTo>
                <a:cubicBezTo>
                  <a:pt x="11770" y="4304"/>
                  <a:pt x="11814" y="4383"/>
                  <a:pt x="11779" y="4424"/>
                </a:cubicBezTo>
                <a:cubicBezTo>
                  <a:pt x="11837" y="4401"/>
                  <a:pt x="11845" y="4418"/>
                  <a:pt x="11871" y="4469"/>
                </a:cubicBezTo>
                <a:cubicBezTo>
                  <a:pt x="11898" y="4416"/>
                  <a:pt x="11866" y="4358"/>
                  <a:pt x="11907" y="4309"/>
                </a:cubicBezTo>
                <a:cubicBezTo>
                  <a:pt x="11955" y="4352"/>
                  <a:pt x="11979" y="4418"/>
                  <a:pt x="12037" y="4451"/>
                </a:cubicBezTo>
                <a:cubicBezTo>
                  <a:pt x="12046" y="4435"/>
                  <a:pt x="12039" y="4402"/>
                  <a:pt x="12052" y="4389"/>
                </a:cubicBezTo>
                <a:cubicBezTo>
                  <a:pt x="12115" y="4329"/>
                  <a:pt x="12114" y="4493"/>
                  <a:pt x="12074" y="4609"/>
                </a:cubicBezTo>
                <a:cubicBezTo>
                  <a:pt x="12059" y="4652"/>
                  <a:pt x="12071" y="4696"/>
                  <a:pt x="12057" y="4740"/>
                </a:cubicBezTo>
                <a:cubicBezTo>
                  <a:pt x="12029" y="4830"/>
                  <a:pt x="12090" y="4773"/>
                  <a:pt x="12117" y="4828"/>
                </a:cubicBezTo>
                <a:cubicBezTo>
                  <a:pt x="12109" y="4807"/>
                  <a:pt x="12112" y="4787"/>
                  <a:pt x="12126" y="4769"/>
                </a:cubicBezTo>
                <a:cubicBezTo>
                  <a:pt x="12192" y="4790"/>
                  <a:pt x="12188" y="4948"/>
                  <a:pt x="12123" y="4840"/>
                </a:cubicBezTo>
                <a:cubicBezTo>
                  <a:pt x="12130" y="4887"/>
                  <a:pt x="12266" y="5045"/>
                  <a:pt x="12266" y="4962"/>
                </a:cubicBezTo>
                <a:cubicBezTo>
                  <a:pt x="12333" y="5016"/>
                  <a:pt x="12317" y="5096"/>
                  <a:pt x="12352" y="5167"/>
                </a:cubicBezTo>
                <a:cubicBezTo>
                  <a:pt x="12368" y="5200"/>
                  <a:pt x="12405" y="5207"/>
                  <a:pt x="12426" y="5235"/>
                </a:cubicBezTo>
                <a:cubicBezTo>
                  <a:pt x="12452" y="5268"/>
                  <a:pt x="12434" y="5308"/>
                  <a:pt x="12440" y="5345"/>
                </a:cubicBezTo>
                <a:cubicBezTo>
                  <a:pt x="12453" y="5427"/>
                  <a:pt x="12534" y="5396"/>
                  <a:pt x="12524" y="5475"/>
                </a:cubicBezTo>
                <a:cubicBezTo>
                  <a:pt x="12520" y="5505"/>
                  <a:pt x="12491" y="5526"/>
                  <a:pt x="12485" y="5556"/>
                </a:cubicBezTo>
                <a:cubicBezTo>
                  <a:pt x="12477" y="5596"/>
                  <a:pt x="12516" y="5619"/>
                  <a:pt x="12497" y="5666"/>
                </a:cubicBezTo>
                <a:cubicBezTo>
                  <a:pt x="12507" y="5655"/>
                  <a:pt x="12517" y="5645"/>
                  <a:pt x="12527" y="5636"/>
                </a:cubicBezTo>
                <a:cubicBezTo>
                  <a:pt x="12572" y="5673"/>
                  <a:pt x="12501" y="5723"/>
                  <a:pt x="12488" y="5758"/>
                </a:cubicBezTo>
                <a:cubicBezTo>
                  <a:pt x="12466" y="5819"/>
                  <a:pt x="12447" y="5893"/>
                  <a:pt x="12436" y="5958"/>
                </a:cubicBezTo>
                <a:cubicBezTo>
                  <a:pt x="12428" y="6007"/>
                  <a:pt x="12441" y="6050"/>
                  <a:pt x="12399" y="6083"/>
                </a:cubicBezTo>
                <a:cubicBezTo>
                  <a:pt x="12354" y="6119"/>
                  <a:pt x="12358" y="6153"/>
                  <a:pt x="12389" y="6197"/>
                </a:cubicBezTo>
                <a:cubicBezTo>
                  <a:pt x="12429" y="6253"/>
                  <a:pt x="12383" y="6394"/>
                  <a:pt x="12384" y="6421"/>
                </a:cubicBezTo>
                <a:cubicBezTo>
                  <a:pt x="12385" y="6448"/>
                  <a:pt x="12406" y="6464"/>
                  <a:pt x="12399" y="6494"/>
                </a:cubicBezTo>
                <a:cubicBezTo>
                  <a:pt x="12367" y="6636"/>
                  <a:pt x="12300" y="6727"/>
                  <a:pt x="12219" y="6845"/>
                </a:cubicBezTo>
                <a:cubicBezTo>
                  <a:pt x="12131" y="6971"/>
                  <a:pt x="12082" y="7116"/>
                  <a:pt x="11985" y="7239"/>
                </a:cubicBezTo>
                <a:cubicBezTo>
                  <a:pt x="11903" y="7342"/>
                  <a:pt x="11897" y="7466"/>
                  <a:pt x="11817" y="7569"/>
                </a:cubicBezTo>
                <a:cubicBezTo>
                  <a:pt x="11779" y="7619"/>
                  <a:pt x="11746" y="7675"/>
                  <a:pt x="11705" y="7723"/>
                </a:cubicBezTo>
                <a:cubicBezTo>
                  <a:pt x="11664" y="7770"/>
                  <a:pt x="11599" y="7795"/>
                  <a:pt x="11567" y="7850"/>
                </a:cubicBezTo>
                <a:cubicBezTo>
                  <a:pt x="11546" y="7885"/>
                  <a:pt x="11537" y="7950"/>
                  <a:pt x="11509" y="7978"/>
                </a:cubicBezTo>
                <a:cubicBezTo>
                  <a:pt x="11492" y="7995"/>
                  <a:pt x="11463" y="7994"/>
                  <a:pt x="11445" y="8007"/>
                </a:cubicBezTo>
                <a:cubicBezTo>
                  <a:pt x="11409" y="8032"/>
                  <a:pt x="11375" y="8069"/>
                  <a:pt x="11331" y="8076"/>
                </a:cubicBezTo>
                <a:cubicBezTo>
                  <a:pt x="11407" y="8083"/>
                  <a:pt x="11283" y="8113"/>
                  <a:pt x="11263" y="8119"/>
                </a:cubicBezTo>
                <a:cubicBezTo>
                  <a:pt x="11210" y="8136"/>
                  <a:pt x="11163" y="8184"/>
                  <a:pt x="11129" y="8226"/>
                </a:cubicBezTo>
                <a:cubicBezTo>
                  <a:pt x="11105" y="8256"/>
                  <a:pt x="11064" y="8268"/>
                  <a:pt x="11040" y="8297"/>
                </a:cubicBezTo>
                <a:cubicBezTo>
                  <a:pt x="11005" y="8337"/>
                  <a:pt x="11013" y="8381"/>
                  <a:pt x="10942" y="8373"/>
                </a:cubicBezTo>
                <a:cubicBezTo>
                  <a:pt x="10937" y="8400"/>
                  <a:pt x="10944" y="8409"/>
                  <a:pt x="10962" y="8400"/>
                </a:cubicBezTo>
                <a:cubicBezTo>
                  <a:pt x="10940" y="8432"/>
                  <a:pt x="10923" y="8468"/>
                  <a:pt x="10901" y="8499"/>
                </a:cubicBezTo>
                <a:cubicBezTo>
                  <a:pt x="10883" y="8524"/>
                  <a:pt x="10857" y="8516"/>
                  <a:pt x="10839" y="8546"/>
                </a:cubicBezTo>
                <a:cubicBezTo>
                  <a:pt x="10803" y="8606"/>
                  <a:pt x="10732" y="8626"/>
                  <a:pt x="10699" y="8690"/>
                </a:cubicBezTo>
                <a:cubicBezTo>
                  <a:pt x="10683" y="8723"/>
                  <a:pt x="10689" y="8713"/>
                  <a:pt x="10662" y="8718"/>
                </a:cubicBezTo>
                <a:cubicBezTo>
                  <a:pt x="10661" y="8718"/>
                  <a:pt x="10644" y="8776"/>
                  <a:pt x="10636" y="8785"/>
                </a:cubicBezTo>
                <a:cubicBezTo>
                  <a:pt x="10621" y="8802"/>
                  <a:pt x="10533" y="8879"/>
                  <a:pt x="10583" y="8898"/>
                </a:cubicBezTo>
                <a:cubicBezTo>
                  <a:pt x="10568" y="8922"/>
                  <a:pt x="10549" y="8949"/>
                  <a:pt x="10544" y="8898"/>
                </a:cubicBezTo>
                <a:cubicBezTo>
                  <a:pt x="10523" y="8917"/>
                  <a:pt x="10532" y="8957"/>
                  <a:pt x="10500" y="8961"/>
                </a:cubicBezTo>
                <a:cubicBezTo>
                  <a:pt x="10460" y="8967"/>
                  <a:pt x="10440" y="8979"/>
                  <a:pt x="10413" y="9010"/>
                </a:cubicBezTo>
                <a:cubicBezTo>
                  <a:pt x="10344" y="9088"/>
                  <a:pt x="10269" y="9163"/>
                  <a:pt x="10205" y="9246"/>
                </a:cubicBezTo>
                <a:cubicBezTo>
                  <a:pt x="10155" y="9311"/>
                  <a:pt x="9986" y="9615"/>
                  <a:pt x="9920" y="9644"/>
                </a:cubicBezTo>
                <a:cubicBezTo>
                  <a:pt x="9975" y="9656"/>
                  <a:pt x="9901" y="9759"/>
                  <a:pt x="9874" y="9785"/>
                </a:cubicBezTo>
                <a:cubicBezTo>
                  <a:pt x="9850" y="9806"/>
                  <a:pt x="9826" y="9788"/>
                  <a:pt x="9804" y="9799"/>
                </a:cubicBezTo>
                <a:cubicBezTo>
                  <a:pt x="9734" y="9835"/>
                  <a:pt x="9700" y="9880"/>
                  <a:pt x="9613" y="9890"/>
                </a:cubicBezTo>
                <a:cubicBezTo>
                  <a:pt x="9520" y="9901"/>
                  <a:pt x="9426" y="9892"/>
                  <a:pt x="9334" y="9901"/>
                </a:cubicBezTo>
                <a:cubicBezTo>
                  <a:pt x="9146" y="9919"/>
                  <a:pt x="8989" y="10033"/>
                  <a:pt x="8839" y="10137"/>
                </a:cubicBezTo>
                <a:cubicBezTo>
                  <a:pt x="8770" y="10185"/>
                  <a:pt x="8698" y="10208"/>
                  <a:pt x="8615" y="10215"/>
                </a:cubicBezTo>
                <a:cubicBezTo>
                  <a:pt x="8533" y="10222"/>
                  <a:pt x="8554" y="10206"/>
                  <a:pt x="8540" y="10285"/>
                </a:cubicBezTo>
                <a:cubicBezTo>
                  <a:pt x="8558" y="10270"/>
                  <a:pt x="8579" y="10259"/>
                  <a:pt x="8602" y="10253"/>
                </a:cubicBezTo>
                <a:cubicBezTo>
                  <a:pt x="8592" y="10293"/>
                  <a:pt x="8555" y="10347"/>
                  <a:pt x="8516" y="10365"/>
                </a:cubicBezTo>
                <a:cubicBezTo>
                  <a:pt x="8514" y="10339"/>
                  <a:pt x="8524" y="10296"/>
                  <a:pt x="8506" y="10274"/>
                </a:cubicBezTo>
                <a:cubicBezTo>
                  <a:pt x="8478" y="10239"/>
                  <a:pt x="8461" y="10277"/>
                  <a:pt x="8427" y="10279"/>
                </a:cubicBezTo>
                <a:cubicBezTo>
                  <a:pt x="8435" y="10249"/>
                  <a:pt x="8432" y="10218"/>
                  <a:pt x="8436" y="10187"/>
                </a:cubicBezTo>
                <a:cubicBezTo>
                  <a:pt x="8398" y="10195"/>
                  <a:pt x="8371" y="10216"/>
                  <a:pt x="8364" y="10166"/>
                </a:cubicBezTo>
                <a:cubicBezTo>
                  <a:pt x="8356" y="10112"/>
                  <a:pt x="8404" y="10110"/>
                  <a:pt x="8422" y="10066"/>
                </a:cubicBezTo>
                <a:cubicBezTo>
                  <a:pt x="8447" y="10002"/>
                  <a:pt x="8301" y="10095"/>
                  <a:pt x="8293" y="10101"/>
                </a:cubicBezTo>
                <a:cubicBezTo>
                  <a:pt x="8233" y="10152"/>
                  <a:pt x="8210" y="10132"/>
                  <a:pt x="8178" y="10074"/>
                </a:cubicBezTo>
                <a:cubicBezTo>
                  <a:pt x="8218" y="10119"/>
                  <a:pt x="8268" y="10069"/>
                  <a:pt x="8299" y="10042"/>
                </a:cubicBezTo>
                <a:cubicBezTo>
                  <a:pt x="8351" y="9998"/>
                  <a:pt x="8326" y="9969"/>
                  <a:pt x="8329" y="9911"/>
                </a:cubicBezTo>
                <a:cubicBezTo>
                  <a:pt x="8251" y="9924"/>
                  <a:pt x="8182" y="9979"/>
                  <a:pt x="8115" y="10018"/>
                </a:cubicBezTo>
                <a:cubicBezTo>
                  <a:pt x="8146" y="10028"/>
                  <a:pt x="8177" y="10012"/>
                  <a:pt x="8205" y="10033"/>
                </a:cubicBezTo>
                <a:cubicBezTo>
                  <a:pt x="8168" y="10085"/>
                  <a:pt x="8080" y="10035"/>
                  <a:pt x="7916" y="10165"/>
                </a:cubicBezTo>
                <a:cubicBezTo>
                  <a:pt x="7870" y="10202"/>
                  <a:pt x="7820" y="10221"/>
                  <a:pt x="7768" y="10247"/>
                </a:cubicBezTo>
                <a:cubicBezTo>
                  <a:pt x="7724" y="10269"/>
                  <a:pt x="7715" y="10233"/>
                  <a:pt x="7670" y="10210"/>
                </a:cubicBezTo>
                <a:cubicBezTo>
                  <a:pt x="7591" y="10170"/>
                  <a:pt x="7541" y="10084"/>
                  <a:pt x="7448" y="10097"/>
                </a:cubicBezTo>
                <a:cubicBezTo>
                  <a:pt x="7396" y="10104"/>
                  <a:pt x="7373" y="10044"/>
                  <a:pt x="7320" y="10055"/>
                </a:cubicBezTo>
                <a:cubicBezTo>
                  <a:pt x="7290" y="10060"/>
                  <a:pt x="7283" y="10082"/>
                  <a:pt x="7258" y="10093"/>
                </a:cubicBezTo>
                <a:cubicBezTo>
                  <a:pt x="7240" y="10102"/>
                  <a:pt x="7215" y="10091"/>
                  <a:pt x="7195" y="10095"/>
                </a:cubicBezTo>
                <a:cubicBezTo>
                  <a:pt x="7275" y="10003"/>
                  <a:pt x="7039" y="9980"/>
                  <a:pt x="7011" y="9940"/>
                </a:cubicBezTo>
                <a:cubicBezTo>
                  <a:pt x="6983" y="9900"/>
                  <a:pt x="6968" y="9846"/>
                  <a:pt x="6968" y="9798"/>
                </a:cubicBezTo>
                <a:cubicBezTo>
                  <a:pt x="6968" y="9767"/>
                  <a:pt x="6921" y="9748"/>
                  <a:pt x="6929" y="9693"/>
                </a:cubicBezTo>
                <a:cubicBezTo>
                  <a:pt x="6943" y="9596"/>
                  <a:pt x="7032" y="9550"/>
                  <a:pt x="7053" y="9463"/>
                </a:cubicBezTo>
                <a:cubicBezTo>
                  <a:pt x="7086" y="9323"/>
                  <a:pt x="7035" y="9204"/>
                  <a:pt x="6949" y="9095"/>
                </a:cubicBezTo>
                <a:cubicBezTo>
                  <a:pt x="7023" y="9145"/>
                  <a:pt x="7061" y="9236"/>
                  <a:pt x="7067" y="9323"/>
                </a:cubicBezTo>
                <a:cubicBezTo>
                  <a:pt x="7080" y="9264"/>
                  <a:pt x="7061" y="9214"/>
                  <a:pt x="7027" y="9166"/>
                </a:cubicBezTo>
                <a:cubicBezTo>
                  <a:pt x="7005" y="9134"/>
                  <a:pt x="6961" y="9071"/>
                  <a:pt x="7035" y="9077"/>
                </a:cubicBezTo>
                <a:cubicBezTo>
                  <a:pt x="7033" y="9098"/>
                  <a:pt x="7031" y="9118"/>
                  <a:pt x="7029" y="9139"/>
                </a:cubicBezTo>
                <a:cubicBezTo>
                  <a:pt x="7065" y="9133"/>
                  <a:pt x="7059" y="9112"/>
                  <a:pt x="7062" y="9084"/>
                </a:cubicBezTo>
                <a:cubicBezTo>
                  <a:pt x="7065" y="9049"/>
                  <a:pt x="7122" y="9058"/>
                  <a:pt x="7106" y="9023"/>
                </a:cubicBezTo>
                <a:cubicBezTo>
                  <a:pt x="7087" y="8984"/>
                  <a:pt x="6960" y="9030"/>
                  <a:pt x="6990" y="9077"/>
                </a:cubicBezTo>
                <a:cubicBezTo>
                  <a:pt x="6975" y="9072"/>
                  <a:pt x="6876" y="9061"/>
                  <a:pt x="6961" y="9088"/>
                </a:cubicBezTo>
                <a:cubicBezTo>
                  <a:pt x="6889" y="9081"/>
                  <a:pt x="6757" y="9176"/>
                  <a:pt x="6696" y="9112"/>
                </a:cubicBezTo>
                <a:cubicBezTo>
                  <a:pt x="6765" y="9017"/>
                  <a:pt x="6819" y="9086"/>
                  <a:pt x="6908" y="8909"/>
                </a:cubicBezTo>
                <a:cubicBezTo>
                  <a:pt x="6960" y="8806"/>
                  <a:pt x="6953" y="8693"/>
                  <a:pt x="6928" y="8581"/>
                </a:cubicBezTo>
                <a:cubicBezTo>
                  <a:pt x="6901" y="8597"/>
                  <a:pt x="6900" y="8627"/>
                  <a:pt x="6879" y="8648"/>
                </a:cubicBezTo>
                <a:cubicBezTo>
                  <a:pt x="6855" y="8671"/>
                  <a:pt x="6829" y="8691"/>
                  <a:pt x="6809" y="8718"/>
                </a:cubicBezTo>
                <a:cubicBezTo>
                  <a:pt x="6769" y="8773"/>
                  <a:pt x="6734" y="8833"/>
                  <a:pt x="6698" y="8891"/>
                </a:cubicBezTo>
                <a:cubicBezTo>
                  <a:pt x="6659" y="8955"/>
                  <a:pt x="6650" y="8943"/>
                  <a:pt x="6583" y="8937"/>
                </a:cubicBezTo>
                <a:cubicBezTo>
                  <a:pt x="6519" y="8930"/>
                  <a:pt x="6452" y="8996"/>
                  <a:pt x="6382" y="8994"/>
                </a:cubicBezTo>
                <a:cubicBezTo>
                  <a:pt x="6393" y="8954"/>
                  <a:pt x="6435" y="8910"/>
                  <a:pt x="6465" y="8884"/>
                </a:cubicBezTo>
                <a:cubicBezTo>
                  <a:pt x="6515" y="8840"/>
                  <a:pt x="6580" y="8897"/>
                  <a:pt x="6629" y="8851"/>
                </a:cubicBezTo>
                <a:cubicBezTo>
                  <a:pt x="6714" y="8771"/>
                  <a:pt x="6709" y="8628"/>
                  <a:pt x="6788" y="8539"/>
                </a:cubicBezTo>
                <a:cubicBezTo>
                  <a:pt x="6833" y="8489"/>
                  <a:pt x="6859" y="8456"/>
                  <a:pt x="6917" y="8422"/>
                </a:cubicBezTo>
                <a:cubicBezTo>
                  <a:pt x="6985" y="8383"/>
                  <a:pt x="6960" y="8336"/>
                  <a:pt x="6982" y="8273"/>
                </a:cubicBezTo>
                <a:cubicBezTo>
                  <a:pt x="6994" y="8238"/>
                  <a:pt x="7032" y="8232"/>
                  <a:pt x="7059" y="8213"/>
                </a:cubicBezTo>
                <a:cubicBezTo>
                  <a:pt x="7067" y="8207"/>
                  <a:pt x="7060" y="8160"/>
                  <a:pt x="7060" y="8152"/>
                </a:cubicBezTo>
                <a:cubicBezTo>
                  <a:pt x="7059" y="8131"/>
                  <a:pt x="7093" y="8035"/>
                  <a:pt x="7061" y="8021"/>
                </a:cubicBezTo>
                <a:cubicBezTo>
                  <a:pt x="7048" y="8015"/>
                  <a:pt x="7030" y="8113"/>
                  <a:pt x="7025" y="8122"/>
                </a:cubicBezTo>
                <a:cubicBezTo>
                  <a:pt x="6999" y="8173"/>
                  <a:pt x="6922" y="8205"/>
                  <a:pt x="6883" y="8248"/>
                </a:cubicBezTo>
                <a:cubicBezTo>
                  <a:pt x="6856" y="8278"/>
                  <a:pt x="6744" y="8419"/>
                  <a:pt x="6711" y="8430"/>
                </a:cubicBezTo>
                <a:cubicBezTo>
                  <a:pt x="6690" y="8436"/>
                  <a:pt x="6670" y="8417"/>
                  <a:pt x="6649" y="8424"/>
                </a:cubicBezTo>
                <a:cubicBezTo>
                  <a:pt x="6610" y="8436"/>
                  <a:pt x="6568" y="8485"/>
                  <a:pt x="6524" y="8501"/>
                </a:cubicBezTo>
                <a:cubicBezTo>
                  <a:pt x="6395" y="8548"/>
                  <a:pt x="6299" y="8728"/>
                  <a:pt x="6263" y="8720"/>
                </a:cubicBezTo>
                <a:cubicBezTo>
                  <a:pt x="6200" y="8707"/>
                  <a:pt x="6189" y="8800"/>
                  <a:pt x="6153" y="8827"/>
                </a:cubicBezTo>
                <a:cubicBezTo>
                  <a:pt x="6173" y="8819"/>
                  <a:pt x="6194" y="8811"/>
                  <a:pt x="6215" y="8804"/>
                </a:cubicBezTo>
                <a:cubicBezTo>
                  <a:pt x="6190" y="8830"/>
                  <a:pt x="6186" y="8870"/>
                  <a:pt x="6159" y="8895"/>
                </a:cubicBezTo>
                <a:cubicBezTo>
                  <a:pt x="6139" y="8835"/>
                  <a:pt x="6083" y="8875"/>
                  <a:pt x="6059" y="8826"/>
                </a:cubicBezTo>
                <a:cubicBezTo>
                  <a:pt x="6042" y="8792"/>
                  <a:pt x="6023" y="8716"/>
                  <a:pt x="5969" y="8747"/>
                </a:cubicBezTo>
                <a:cubicBezTo>
                  <a:pt x="5983" y="8724"/>
                  <a:pt x="6001" y="8704"/>
                  <a:pt x="6022" y="8688"/>
                </a:cubicBezTo>
                <a:cubicBezTo>
                  <a:pt x="6015" y="8727"/>
                  <a:pt x="6064" y="8759"/>
                  <a:pt x="6072" y="8706"/>
                </a:cubicBezTo>
                <a:cubicBezTo>
                  <a:pt x="6081" y="8646"/>
                  <a:pt x="6097" y="8585"/>
                  <a:pt x="6097" y="8523"/>
                </a:cubicBezTo>
                <a:cubicBezTo>
                  <a:pt x="6097" y="8465"/>
                  <a:pt x="6017" y="8428"/>
                  <a:pt x="6043" y="8367"/>
                </a:cubicBezTo>
                <a:cubicBezTo>
                  <a:pt x="6053" y="8344"/>
                  <a:pt x="6069" y="8318"/>
                  <a:pt x="6055" y="8292"/>
                </a:cubicBezTo>
                <a:cubicBezTo>
                  <a:pt x="6045" y="8272"/>
                  <a:pt x="6032" y="8260"/>
                  <a:pt x="6049" y="8237"/>
                </a:cubicBezTo>
                <a:cubicBezTo>
                  <a:pt x="6020" y="8260"/>
                  <a:pt x="5999" y="8231"/>
                  <a:pt x="5968" y="8240"/>
                </a:cubicBezTo>
                <a:cubicBezTo>
                  <a:pt x="5923" y="8252"/>
                  <a:pt x="5942" y="8220"/>
                  <a:pt x="5933" y="8201"/>
                </a:cubicBezTo>
                <a:cubicBezTo>
                  <a:pt x="5929" y="8191"/>
                  <a:pt x="5906" y="8139"/>
                  <a:pt x="5913" y="8131"/>
                </a:cubicBezTo>
                <a:cubicBezTo>
                  <a:pt x="5922" y="8119"/>
                  <a:pt x="5981" y="8032"/>
                  <a:pt x="5963" y="8106"/>
                </a:cubicBezTo>
                <a:cubicBezTo>
                  <a:pt x="5991" y="8085"/>
                  <a:pt x="6020" y="8040"/>
                  <a:pt x="5996" y="8006"/>
                </a:cubicBezTo>
                <a:cubicBezTo>
                  <a:pt x="5968" y="7966"/>
                  <a:pt x="5923" y="8000"/>
                  <a:pt x="5889" y="8008"/>
                </a:cubicBezTo>
                <a:cubicBezTo>
                  <a:pt x="5895" y="7988"/>
                  <a:pt x="5926" y="7960"/>
                  <a:pt x="5924" y="7939"/>
                </a:cubicBezTo>
                <a:cubicBezTo>
                  <a:pt x="5922" y="7910"/>
                  <a:pt x="5891" y="7895"/>
                  <a:pt x="5888" y="7865"/>
                </a:cubicBezTo>
                <a:cubicBezTo>
                  <a:pt x="5887" y="7850"/>
                  <a:pt x="5790" y="7893"/>
                  <a:pt x="5787" y="7892"/>
                </a:cubicBezTo>
                <a:cubicBezTo>
                  <a:pt x="5726" y="7885"/>
                  <a:pt x="5678" y="7832"/>
                  <a:pt x="5624" y="7808"/>
                </a:cubicBezTo>
                <a:cubicBezTo>
                  <a:pt x="5564" y="7781"/>
                  <a:pt x="5559" y="7847"/>
                  <a:pt x="5513" y="7839"/>
                </a:cubicBezTo>
                <a:cubicBezTo>
                  <a:pt x="5394" y="7818"/>
                  <a:pt x="5346" y="7655"/>
                  <a:pt x="5221" y="7641"/>
                </a:cubicBezTo>
                <a:cubicBezTo>
                  <a:pt x="5179" y="7636"/>
                  <a:pt x="5147" y="7661"/>
                  <a:pt x="5110" y="7674"/>
                </a:cubicBezTo>
                <a:cubicBezTo>
                  <a:pt x="5064" y="7690"/>
                  <a:pt x="5013" y="7671"/>
                  <a:pt x="4967" y="7670"/>
                </a:cubicBezTo>
                <a:cubicBezTo>
                  <a:pt x="4850" y="7669"/>
                  <a:pt x="4713" y="7675"/>
                  <a:pt x="4598" y="7700"/>
                </a:cubicBezTo>
                <a:cubicBezTo>
                  <a:pt x="4240" y="7778"/>
                  <a:pt x="4141" y="7960"/>
                  <a:pt x="3684" y="7918"/>
                </a:cubicBezTo>
                <a:cubicBezTo>
                  <a:pt x="3489" y="7900"/>
                  <a:pt x="3322" y="8083"/>
                  <a:pt x="3096" y="8144"/>
                </a:cubicBezTo>
                <a:cubicBezTo>
                  <a:pt x="2993" y="8171"/>
                  <a:pt x="2925" y="8178"/>
                  <a:pt x="2859" y="8269"/>
                </a:cubicBezTo>
                <a:cubicBezTo>
                  <a:pt x="2809" y="8339"/>
                  <a:pt x="2759" y="8406"/>
                  <a:pt x="2690" y="8459"/>
                </a:cubicBezTo>
                <a:cubicBezTo>
                  <a:pt x="2677" y="8469"/>
                  <a:pt x="2622" y="8517"/>
                  <a:pt x="2605" y="8509"/>
                </a:cubicBezTo>
                <a:cubicBezTo>
                  <a:pt x="2560" y="8487"/>
                  <a:pt x="2536" y="8531"/>
                  <a:pt x="2489" y="8539"/>
                </a:cubicBezTo>
                <a:cubicBezTo>
                  <a:pt x="2518" y="8466"/>
                  <a:pt x="2294" y="8493"/>
                  <a:pt x="2262" y="8506"/>
                </a:cubicBezTo>
                <a:cubicBezTo>
                  <a:pt x="2209" y="8528"/>
                  <a:pt x="2199" y="8561"/>
                  <a:pt x="2177" y="8488"/>
                </a:cubicBezTo>
                <a:cubicBezTo>
                  <a:pt x="2176" y="8486"/>
                  <a:pt x="2027" y="8476"/>
                  <a:pt x="2009" y="8474"/>
                </a:cubicBezTo>
                <a:cubicBezTo>
                  <a:pt x="1927" y="8464"/>
                  <a:pt x="1831" y="8488"/>
                  <a:pt x="1751" y="8503"/>
                </a:cubicBezTo>
                <a:cubicBezTo>
                  <a:pt x="1688" y="8515"/>
                  <a:pt x="1321" y="8510"/>
                  <a:pt x="1352" y="8676"/>
                </a:cubicBezTo>
                <a:cubicBezTo>
                  <a:pt x="1335" y="8667"/>
                  <a:pt x="1281" y="8700"/>
                  <a:pt x="1262" y="8711"/>
                </a:cubicBezTo>
                <a:cubicBezTo>
                  <a:pt x="1234" y="8728"/>
                  <a:pt x="1207" y="8691"/>
                  <a:pt x="1176" y="8695"/>
                </a:cubicBezTo>
                <a:cubicBezTo>
                  <a:pt x="1122" y="8703"/>
                  <a:pt x="1137" y="8744"/>
                  <a:pt x="1028" y="8785"/>
                </a:cubicBezTo>
                <a:cubicBezTo>
                  <a:pt x="965" y="8809"/>
                  <a:pt x="935" y="8907"/>
                  <a:pt x="776" y="8902"/>
                </a:cubicBezTo>
                <a:cubicBezTo>
                  <a:pt x="849" y="8933"/>
                  <a:pt x="694" y="8919"/>
                  <a:pt x="666" y="8916"/>
                </a:cubicBezTo>
                <a:cubicBezTo>
                  <a:pt x="567" y="8906"/>
                  <a:pt x="469" y="8912"/>
                  <a:pt x="370" y="8893"/>
                </a:cubicBezTo>
                <a:cubicBezTo>
                  <a:pt x="373" y="8883"/>
                  <a:pt x="377" y="8873"/>
                  <a:pt x="381" y="8863"/>
                </a:cubicBezTo>
                <a:cubicBezTo>
                  <a:pt x="295" y="8877"/>
                  <a:pt x="255" y="8804"/>
                  <a:pt x="219" y="8746"/>
                </a:cubicBezTo>
                <a:cubicBezTo>
                  <a:pt x="190" y="8698"/>
                  <a:pt x="112" y="8601"/>
                  <a:pt x="52" y="8664"/>
                </a:cubicBezTo>
                <a:cubicBezTo>
                  <a:pt x="0" y="8609"/>
                  <a:pt x="66" y="8350"/>
                  <a:pt x="167" y="8412"/>
                </a:cubicBezTo>
                <a:close/>
                <a:moveTo>
                  <a:pt x="8792" y="10668"/>
                </a:moveTo>
                <a:cubicBezTo>
                  <a:pt x="8790" y="10686"/>
                  <a:pt x="8771" y="10761"/>
                  <a:pt x="8806" y="10762"/>
                </a:cubicBezTo>
                <a:cubicBezTo>
                  <a:pt x="8876" y="10765"/>
                  <a:pt x="8876" y="10692"/>
                  <a:pt x="8914" y="10656"/>
                </a:cubicBezTo>
                <a:cubicBezTo>
                  <a:pt x="8873" y="10649"/>
                  <a:pt x="8872" y="10602"/>
                  <a:pt x="8846" y="10579"/>
                </a:cubicBezTo>
                <a:cubicBezTo>
                  <a:pt x="8812" y="10599"/>
                  <a:pt x="8806" y="10635"/>
                  <a:pt x="8792" y="10668"/>
                </a:cubicBezTo>
                <a:close/>
                <a:moveTo>
                  <a:pt x="7625" y="10668"/>
                </a:moveTo>
                <a:cubicBezTo>
                  <a:pt x="7617" y="10683"/>
                  <a:pt x="7609" y="10697"/>
                  <a:pt x="7602" y="10713"/>
                </a:cubicBezTo>
                <a:cubicBezTo>
                  <a:pt x="7670" y="10709"/>
                  <a:pt x="7749" y="10618"/>
                  <a:pt x="7749" y="10548"/>
                </a:cubicBezTo>
                <a:cubicBezTo>
                  <a:pt x="7749" y="10490"/>
                  <a:pt x="7699" y="10552"/>
                  <a:pt x="7692" y="10558"/>
                </a:cubicBezTo>
                <a:cubicBezTo>
                  <a:pt x="7662" y="10582"/>
                  <a:pt x="7622" y="10626"/>
                  <a:pt x="7625" y="10668"/>
                </a:cubicBezTo>
                <a:close/>
                <a:moveTo>
                  <a:pt x="8023" y="11651"/>
                </a:moveTo>
                <a:cubicBezTo>
                  <a:pt x="8025" y="11683"/>
                  <a:pt x="8047" y="11720"/>
                  <a:pt x="8005" y="11737"/>
                </a:cubicBezTo>
                <a:cubicBezTo>
                  <a:pt x="8057" y="11749"/>
                  <a:pt x="8044" y="11687"/>
                  <a:pt x="8081" y="11675"/>
                </a:cubicBezTo>
                <a:cubicBezTo>
                  <a:pt x="8131" y="11660"/>
                  <a:pt x="8158" y="11730"/>
                  <a:pt x="8106" y="11749"/>
                </a:cubicBezTo>
                <a:cubicBezTo>
                  <a:pt x="8119" y="11683"/>
                  <a:pt x="8059" y="11738"/>
                  <a:pt x="8063" y="11770"/>
                </a:cubicBezTo>
                <a:cubicBezTo>
                  <a:pt x="8067" y="11809"/>
                  <a:pt x="8099" y="11802"/>
                  <a:pt x="8115" y="11775"/>
                </a:cubicBezTo>
                <a:cubicBezTo>
                  <a:pt x="8101" y="11859"/>
                  <a:pt x="8186" y="11715"/>
                  <a:pt x="8198" y="11695"/>
                </a:cubicBezTo>
                <a:cubicBezTo>
                  <a:pt x="8145" y="11690"/>
                  <a:pt x="8183" y="11663"/>
                  <a:pt x="8206" y="11636"/>
                </a:cubicBezTo>
                <a:cubicBezTo>
                  <a:pt x="8235" y="11602"/>
                  <a:pt x="8269" y="11573"/>
                  <a:pt x="8298" y="11540"/>
                </a:cubicBezTo>
                <a:cubicBezTo>
                  <a:pt x="8322" y="11512"/>
                  <a:pt x="8337" y="11478"/>
                  <a:pt x="8366" y="11455"/>
                </a:cubicBezTo>
                <a:cubicBezTo>
                  <a:pt x="8391" y="11435"/>
                  <a:pt x="8435" y="11412"/>
                  <a:pt x="8442" y="11378"/>
                </a:cubicBezTo>
                <a:cubicBezTo>
                  <a:pt x="8457" y="11409"/>
                  <a:pt x="8448" y="11444"/>
                  <a:pt x="8427" y="11470"/>
                </a:cubicBezTo>
                <a:cubicBezTo>
                  <a:pt x="8472" y="11453"/>
                  <a:pt x="8481" y="11398"/>
                  <a:pt x="8498" y="11360"/>
                </a:cubicBezTo>
                <a:cubicBezTo>
                  <a:pt x="8563" y="11212"/>
                  <a:pt x="8771" y="11035"/>
                  <a:pt x="8678" y="10951"/>
                </a:cubicBezTo>
                <a:cubicBezTo>
                  <a:pt x="8640" y="10916"/>
                  <a:pt x="8628" y="10989"/>
                  <a:pt x="8588" y="10981"/>
                </a:cubicBezTo>
                <a:cubicBezTo>
                  <a:pt x="8533" y="10971"/>
                  <a:pt x="8509" y="10996"/>
                  <a:pt x="8464" y="11019"/>
                </a:cubicBezTo>
                <a:cubicBezTo>
                  <a:pt x="8442" y="11030"/>
                  <a:pt x="8213" y="10994"/>
                  <a:pt x="8275" y="11081"/>
                </a:cubicBezTo>
                <a:cubicBezTo>
                  <a:pt x="8242" y="11092"/>
                  <a:pt x="8233" y="11082"/>
                  <a:pt x="8246" y="11051"/>
                </a:cubicBezTo>
                <a:cubicBezTo>
                  <a:pt x="8169" y="11046"/>
                  <a:pt x="8095" y="11112"/>
                  <a:pt x="8023" y="11054"/>
                </a:cubicBezTo>
                <a:cubicBezTo>
                  <a:pt x="7997" y="11034"/>
                  <a:pt x="7868" y="10972"/>
                  <a:pt x="7884" y="10938"/>
                </a:cubicBezTo>
                <a:cubicBezTo>
                  <a:pt x="7839" y="10959"/>
                  <a:pt x="7755" y="10958"/>
                  <a:pt x="7738" y="10899"/>
                </a:cubicBezTo>
                <a:cubicBezTo>
                  <a:pt x="7655" y="10982"/>
                  <a:pt x="7630" y="11066"/>
                  <a:pt x="7594" y="11172"/>
                </a:cubicBezTo>
                <a:cubicBezTo>
                  <a:pt x="7565" y="11257"/>
                  <a:pt x="7648" y="11386"/>
                  <a:pt x="7560" y="11449"/>
                </a:cubicBezTo>
                <a:cubicBezTo>
                  <a:pt x="7570" y="11442"/>
                  <a:pt x="7581" y="11436"/>
                  <a:pt x="7593" y="11431"/>
                </a:cubicBezTo>
                <a:cubicBezTo>
                  <a:pt x="7590" y="11474"/>
                  <a:pt x="7616" y="11524"/>
                  <a:pt x="7569" y="11553"/>
                </a:cubicBezTo>
                <a:cubicBezTo>
                  <a:pt x="7579" y="11521"/>
                  <a:pt x="7571" y="11489"/>
                  <a:pt x="7551" y="11464"/>
                </a:cubicBezTo>
                <a:cubicBezTo>
                  <a:pt x="7449" y="11564"/>
                  <a:pt x="7505" y="11707"/>
                  <a:pt x="7498" y="11826"/>
                </a:cubicBezTo>
                <a:cubicBezTo>
                  <a:pt x="7529" y="11808"/>
                  <a:pt x="7557" y="11838"/>
                  <a:pt x="7590" y="11829"/>
                </a:cubicBezTo>
                <a:cubicBezTo>
                  <a:pt x="7607" y="11873"/>
                  <a:pt x="7553" y="11884"/>
                  <a:pt x="7530" y="11853"/>
                </a:cubicBezTo>
                <a:cubicBezTo>
                  <a:pt x="7519" y="11873"/>
                  <a:pt x="7508" y="11894"/>
                  <a:pt x="7498" y="11915"/>
                </a:cubicBezTo>
                <a:cubicBezTo>
                  <a:pt x="7541" y="11907"/>
                  <a:pt x="7618" y="11938"/>
                  <a:pt x="7652" y="11903"/>
                </a:cubicBezTo>
                <a:cubicBezTo>
                  <a:pt x="7657" y="12020"/>
                  <a:pt x="7772" y="11899"/>
                  <a:pt x="7796" y="11880"/>
                </a:cubicBezTo>
                <a:cubicBezTo>
                  <a:pt x="7832" y="11850"/>
                  <a:pt x="7839" y="11835"/>
                  <a:pt x="7848" y="11796"/>
                </a:cubicBezTo>
                <a:cubicBezTo>
                  <a:pt x="7854" y="11764"/>
                  <a:pt x="7891" y="11792"/>
                  <a:pt x="7881" y="11820"/>
                </a:cubicBezTo>
                <a:cubicBezTo>
                  <a:pt x="7940" y="11827"/>
                  <a:pt x="8023" y="11702"/>
                  <a:pt x="8023" y="11651"/>
                </a:cubicBezTo>
                <a:close/>
                <a:moveTo>
                  <a:pt x="6432" y="9273"/>
                </a:moveTo>
                <a:cubicBezTo>
                  <a:pt x="6463" y="9264"/>
                  <a:pt x="6487" y="9241"/>
                  <a:pt x="6513" y="9222"/>
                </a:cubicBezTo>
                <a:cubicBezTo>
                  <a:pt x="6555" y="9193"/>
                  <a:pt x="6577" y="9213"/>
                  <a:pt x="6621" y="9209"/>
                </a:cubicBezTo>
                <a:cubicBezTo>
                  <a:pt x="6692" y="9205"/>
                  <a:pt x="6655" y="9124"/>
                  <a:pt x="6619" y="9171"/>
                </a:cubicBezTo>
                <a:cubicBezTo>
                  <a:pt x="6598" y="9187"/>
                  <a:pt x="6560" y="9156"/>
                  <a:pt x="6539" y="9157"/>
                </a:cubicBezTo>
                <a:cubicBezTo>
                  <a:pt x="6616" y="9084"/>
                  <a:pt x="6299" y="9143"/>
                  <a:pt x="6284" y="9147"/>
                </a:cubicBezTo>
                <a:cubicBezTo>
                  <a:pt x="6254" y="9156"/>
                  <a:pt x="6165" y="9206"/>
                  <a:pt x="6212" y="9249"/>
                </a:cubicBezTo>
                <a:cubicBezTo>
                  <a:pt x="6275" y="9305"/>
                  <a:pt x="6372" y="9205"/>
                  <a:pt x="6432" y="9273"/>
                </a:cubicBezTo>
                <a:close/>
                <a:moveTo>
                  <a:pt x="8816" y="10846"/>
                </a:moveTo>
                <a:cubicBezTo>
                  <a:pt x="8833" y="10843"/>
                  <a:pt x="8885" y="10798"/>
                  <a:pt x="8850" y="10784"/>
                </a:cubicBezTo>
                <a:cubicBezTo>
                  <a:pt x="8821" y="10772"/>
                  <a:pt x="8743" y="10788"/>
                  <a:pt x="8753" y="10831"/>
                </a:cubicBezTo>
                <a:cubicBezTo>
                  <a:pt x="8778" y="10821"/>
                  <a:pt x="8799" y="10826"/>
                  <a:pt x="8816" y="10846"/>
                </a:cubicBezTo>
                <a:close/>
                <a:moveTo>
                  <a:pt x="8750" y="10879"/>
                </a:moveTo>
                <a:cubicBezTo>
                  <a:pt x="8765" y="10870"/>
                  <a:pt x="8777" y="10858"/>
                  <a:pt x="8786" y="10843"/>
                </a:cubicBezTo>
                <a:cubicBezTo>
                  <a:pt x="8763" y="10842"/>
                  <a:pt x="8749" y="10855"/>
                  <a:pt x="8750" y="10879"/>
                </a:cubicBezTo>
                <a:close/>
                <a:moveTo>
                  <a:pt x="6720" y="467"/>
                </a:moveTo>
                <a:cubicBezTo>
                  <a:pt x="6711" y="427"/>
                  <a:pt x="6666" y="426"/>
                  <a:pt x="6657" y="467"/>
                </a:cubicBezTo>
                <a:cubicBezTo>
                  <a:pt x="6627" y="427"/>
                  <a:pt x="6582" y="469"/>
                  <a:pt x="6543" y="457"/>
                </a:cubicBezTo>
                <a:cubicBezTo>
                  <a:pt x="6527" y="453"/>
                  <a:pt x="6477" y="390"/>
                  <a:pt x="6465" y="427"/>
                </a:cubicBezTo>
                <a:cubicBezTo>
                  <a:pt x="6442" y="497"/>
                  <a:pt x="6532" y="670"/>
                  <a:pt x="6620" y="651"/>
                </a:cubicBezTo>
                <a:cubicBezTo>
                  <a:pt x="6670" y="639"/>
                  <a:pt x="6770" y="574"/>
                  <a:pt x="6786" y="522"/>
                </a:cubicBezTo>
                <a:cubicBezTo>
                  <a:pt x="6792" y="500"/>
                  <a:pt x="6833" y="431"/>
                  <a:pt x="6773" y="419"/>
                </a:cubicBezTo>
                <a:cubicBezTo>
                  <a:pt x="6731" y="411"/>
                  <a:pt x="6693" y="414"/>
                  <a:pt x="6720" y="467"/>
                </a:cubicBezTo>
                <a:close/>
                <a:moveTo>
                  <a:pt x="6471" y="627"/>
                </a:moveTo>
                <a:cubicBezTo>
                  <a:pt x="6486" y="625"/>
                  <a:pt x="6501" y="620"/>
                  <a:pt x="6515" y="612"/>
                </a:cubicBezTo>
                <a:cubicBezTo>
                  <a:pt x="6507" y="581"/>
                  <a:pt x="6468" y="577"/>
                  <a:pt x="6468" y="544"/>
                </a:cubicBezTo>
                <a:cubicBezTo>
                  <a:pt x="6462" y="530"/>
                  <a:pt x="6455" y="517"/>
                  <a:pt x="6447" y="505"/>
                </a:cubicBezTo>
                <a:cubicBezTo>
                  <a:pt x="6449" y="485"/>
                  <a:pt x="6448" y="464"/>
                  <a:pt x="6444" y="443"/>
                </a:cubicBezTo>
                <a:cubicBezTo>
                  <a:pt x="6398" y="460"/>
                  <a:pt x="6390" y="490"/>
                  <a:pt x="6386" y="535"/>
                </a:cubicBezTo>
                <a:cubicBezTo>
                  <a:pt x="6383" y="569"/>
                  <a:pt x="6331" y="589"/>
                  <a:pt x="6349" y="624"/>
                </a:cubicBezTo>
                <a:cubicBezTo>
                  <a:pt x="6393" y="613"/>
                  <a:pt x="6428" y="609"/>
                  <a:pt x="6471" y="627"/>
                </a:cubicBezTo>
                <a:close/>
                <a:moveTo>
                  <a:pt x="8367" y="491"/>
                </a:moveTo>
                <a:cubicBezTo>
                  <a:pt x="8417" y="462"/>
                  <a:pt x="8456" y="400"/>
                  <a:pt x="8460" y="342"/>
                </a:cubicBezTo>
                <a:cubicBezTo>
                  <a:pt x="8450" y="400"/>
                  <a:pt x="8397" y="443"/>
                  <a:pt x="8367" y="491"/>
                </a:cubicBezTo>
                <a:close/>
                <a:moveTo>
                  <a:pt x="8258" y="574"/>
                </a:moveTo>
                <a:cubicBezTo>
                  <a:pt x="8290" y="561"/>
                  <a:pt x="8322" y="542"/>
                  <a:pt x="8341" y="512"/>
                </a:cubicBezTo>
                <a:cubicBezTo>
                  <a:pt x="8318" y="541"/>
                  <a:pt x="8275" y="539"/>
                  <a:pt x="8258" y="574"/>
                </a:cubicBezTo>
                <a:close/>
                <a:moveTo>
                  <a:pt x="8246" y="716"/>
                </a:moveTo>
                <a:cubicBezTo>
                  <a:pt x="8257" y="703"/>
                  <a:pt x="8269" y="690"/>
                  <a:pt x="8282" y="678"/>
                </a:cubicBezTo>
                <a:cubicBezTo>
                  <a:pt x="8258" y="679"/>
                  <a:pt x="8245" y="693"/>
                  <a:pt x="8246" y="716"/>
                </a:cubicBezTo>
                <a:close/>
                <a:moveTo>
                  <a:pt x="7385" y="568"/>
                </a:moveTo>
                <a:cubicBezTo>
                  <a:pt x="7391" y="562"/>
                  <a:pt x="7397" y="556"/>
                  <a:pt x="7403" y="550"/>
                </a:cubicBezTo>
                <a:cubicBezTo>
                  <a:pt x="7386" y="538"/>
                  <a:pt x="7380" y="544"/>
                  <a:pt x="7385" y="568"/>
                </a:cubicBezTo>
                <a:close/>
                <a:moveTo>
                  <a:pt x="7150" y="452"/>
                </a:moveTo>
                <a:cubicBezTo>
                  <a:pt x="7170" y="413"/>
                  <a:pt x="7164" y="370"/>
                  <a:pt x="7150" y="330"/>
                </a:cubicBezTo>
                <a:cubicBezTo>
                  <a:pt x="7118" y="374"/>
                  <a:pt x="7137" y="406"/>
                  <a:pt x="7150" y="452"/>
                </a:cubicBezTo>
                <a:close/>
                <a:moveTo>
                  <a:pt x="11731" y="3659"/>
                </a:moveTo>
                <a:cubicBezTo>
                  <a:pt x="11759" y="3647"/>
                  <a:pt x="11757" y="3617"/>
                  <a:pt x="11743" y="3596"/>
                </a:cubicBezTo>
                <a:cubicBezTo>
                  <a:pt x="11739" y="3617"/>
                  <a:pt x="11735" y="3638"/>
                  <a:pt x="11731" y="3659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2" name="꙱ Aruba (AW) (H)">
            <a:extLst>
              <a:ext uri="{FF2B5EF4-FFF2-40B4-BE49-F238E27FC236}">
                <a16:creationId xmlns:a16="http://schemas.microsoft.com/office/drawing/2014/main" id="{3FD8232F-BEB7-4FF3-9023-E2DB977851DF}"/>
              </a:ext>
            </a:extLst>
          </p:cNvPr>
          <p:cNvSpPr>
            <a:spLocks/>
          </p:cNvSpPr>
          <p:nvPr/>
        </p:nvSpPr>
        <p:spPr bwMode="auto">
          <a:xfrm>
            <a:off x="2583037" y="2006578"/>
            <a:ext cx="4132" cy="6193"/>
          </a:xfrm>
          <a:custGeom>
            <a:avLst/>
            <a:gdLst>
              <a:gd name="T0" fmla="*/ 15 w 50"/>
              <a:gd name="T1" fmla="*/ 42 h 69"/>
              <a:gd name="T2" fmla="*/ 0 w 50"/>
              <a:gd name="T3" fmla="*/ 13 h 69"/>
              <a:gd name="T4" fmla="*/ 50 w 50"/>
              <a:gd name="T5" fmla="*/ 69 h 69"/>
              <a:gd name="T6" fmla="*/ 15 w 50"/>
              <a:gd name="T7" fmla="*/ 4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0" h="69">
                <a:moveTo>
                  <a:pt x="15" y="42"/>
                </a:moveTo>
                <a:cubicBezTo>
                  <a:pt x="10" y="32"/>
                  <a:pt x="5" y="22"/>
                  <a:pt x="0" y="13"/>
                </a:cubicBezTo>
                <a:cubicBezTo>
                  <a:pt x="32" y="0"/>
                  <a:pt x="46" y="47"/>
                  <a:pt x="50" y="69"/>
                </a:cubicBezTo>
                <a:cubicBezTo>
                  <a:pt x="37" y="61"/>
                  <a:pt x="25" y="53"/>
                  <a:pt x="15" y="4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3" name="꙱ Armenia (Republic of Armenia) (AM) (H)">
            <a:extLst>
              <a:ext uri="{FF2B5EF4-FFF2-40B4-BE49-F238E27FC236}">
                <a16:creationId xmlns:a16="http://schemas.microsoft.com/office/drawing/2014/main" id="{21A570E8-8F06-4D03-BF99-0B43B2DA2322}"/>
              </a:ext>
            </a:extLst>
          </p:cNvPr>
          <p:cNvSpPr>
            <a:spLocks/>
          </p:cNvSpPr>
          <p:nvPr/>
        </p:nvSpPr>
        <p:spPr bwMode="auto">
          <a:xfrm>
            <a:off x="5444409" y="1163357"/>
            <a:ext cx="84705" cy="71215"/>
          </a:xfrm>
          <a:custGeom>
            <a:avLst/>
            <a:gdLst>
              <a:gd name="T0" fmla="*/ 0 w 1031"/>
              <a:gd name="T1" fmla="*/ 45 h 865"/>
              <a:gd name="T2" fmla="*/ 184 w 1031"/>
              <a:gd name="T3" fmla="*/ 46 h 865"/>
              <a:gd name="T4" fmla="*/ 418 w 1031"/>
              <a:gd name="T5" fmla="*/ 33 h 865"/>
              <a:gd name="T6" fmla="*/ 457 w 1031"/>
              <a:gd name="T7" fmla="*/ 0 h 865"/>
              <a:gd name="T8" fmla="*/ 488 w 1031"/>
              <a:gd name="T9" fmla="*/ 66 h 865"/>
              <a:gd name="T10" fmla="*/ 654 w 1031"/>
              <a:gd name="T11" fmla="*/ 182 h 865"/>
              <a:gd name="T12" fmla="*/ 713 w 1031"/>
              <a:gd name="T13" fmla="*/ 338 h 865"/>
              <a:gd name="T14" fmla="*/ 797 w 1031"/>
              <a:gd name="T15" fmla="*/ 420 h 865"/>
              <a:gd name="T16" fmla="*/ 696 w 1031"/>
              <a:gd name="T17" fmla="*/ 464 h 865"/>
              <a:gd name="T18" fmla="*/ 916 w 1031"/>
              <a:gd name="T19" fmla="*/ 604 h 865"/>
              <a:gd name="T20" fmla="*/ 975 w 1031"/>
              <a:gd name="T21" fmla="*/ 646 h 865"/>
              <a:gd name="T22" fmla="*/ 1031 w 1031"/>
              <a:gd name="T23" fmla="*/ 734 h 865"/>
              <a:gd name="T24" fmla="*/ 1026 w 1031"/>
              <a:gd name="T25" fmla="*/ 851 h 865"/>
              <a:gd name="T26" fmla="*/ 918 w 1031"/>
              <a:gd name="T27" fmla="*/ 863 h 865"/>
              <a:gd name="T28" fmla="*/ 837 w 1031"/>
              <a:gd name="T29" fmla="*/ 717 h 865"/>
              <a:gd name="T30" fmla="*/ 785 w 1031"/>
              <a:gd name="T31" fmla="*/ 631 h 865"/>
              <a:gd name="T32" fmla="*/ 694 w 1031"/>
              <a:gd name="T33" fmla="*/ 629 h 865"/>
              <a:gd name="T34" fmla="*/ 595 w 1031"/>
              <a:gd name="T35" fmla="*/ 612 h 865"/>
              <a:gd name="T36" fmla="*/ 472 w 1031"/>
              <a:gd name="T37" fmla="*/ 567 h 865"/>
              <a:gd name="T38" fmla="*/ 303 w 1031"/>
              <a:gd name="T39" fmla="*/ 450 h 865"/>
              <a:gd name="T40" fmla="*/ 123 w 1031"/>
              <a:gd name="T41" fmla="*/ 420 h 865"/>
              <a:gd name="T42" fmla="*/ 122 w 1031"/>
              <a:gd name="T43" fmla="*/ 351 h 865"/>
              <a:gd name="T44" fmla="*/ 117 w 1031"/>
              <a:gd name="T45" fmla="*/ 264 h 865"/>
              <a:gd name="T46" fmla="*/ 44 w 1031"/>
              <a:gd name="T47" fmla="*/ 138 h 865"/>
              <a:gd name="T48" fmla="*/ 0 w 1031"/>
              <a:gd name="T49" fmla="*/ 45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1" h="865">
                <a:moveTo>
                  <a:pt x="0" y="45"/>
                </a:moveTo>
                <a:cubicBezTo>
                  <a:pt x="26" y="44"/>
                  <a:pt x="84" y="70"/>
                  <a:pt x="184" y="46"/>
                </a:cubicBezTo>
                <a:cubicBezTo>
                  <a:pt x="315" y="10"/>
                  <a:pt x="294" y="37"/>
                  <a:pt x="418" y="33"/>
                </a:cubicBezTo>
                <a:cubicBezTo>
                  <a:pt x="413" y="27"/>
                  <a:pt x="441" y="14"/>
                  <a:pt x="457" y="0"/>
                </a:cubicBezTo>
                <a:cubicBezTo>
                  <a:pt x="472" y="22"/>
                  <a:pt x="567" y="79"/>
                  <a:pt x="488" y="66"/>
                </a:cubicBezTo>
                <a:cubicBezTo>
                  <a:pt x="523" y="96"/>
                  <a:pt x="635" y="113"/>
                  <a:pt x="654" y="182"/>
                </a:cubicBezTo>
                <a:cubicBezTo>
                  <a:pt x="549" y="215"/>
                  <a:pt x="665" y="309"/>
                  <a:pt x="713" y="338"/>
                </a:cubicBezTo>
                <a:cubicBezTo>
                  <a:pt x="752" y="362"/>
                  <a:pt x="818" y="370"/>
                  <a:pt x="797" y="420"/>
                </a:cubicBezTo>
                <a:cubicBezTo>
                  <a:pt x="783" y="456"/>
                  <a:pt x="731" y="450"/>
                  <a:pt x="696" y="464"/>
                </a:cubicBezTo>
                <a:cubicBezTo>
                  <a:pt x="752" y="487"/>
                  <a:pt x="847" y="619"/>
                  <a:pt x="916" y="604"/>
                </a:cubicBezTo>
                <a:cubicBezTo>
                  <a:pt x="930" y="597"/>
                  <a:pt x="1007" y="625"/>
                  <a:pt x="975" y="646"/>
                </a:cubicBezTo>
                <a:cubicBezTo>
                  <a:pt x="933" y="681"/>
                  <a:pt x="1014" y="712"/>
                  <a:pt x="1031" y="734"/>
                </a:cubicBezTo>
                <a:cubicBezTo>
                  <a:pt x="980" y="742"/>
                  <a:pt x="1005" y="824"/>
                  <a:pt x="1026" y="851"/>
                </a:cubicBezTo>
                <a:cubicBezTo>
                  <a:pt x="998" y="862"/>
                  <a:pt x="959" y="865"/>
                  <a:pt x="918" y="863"/>
                </a:cubicBezTo>
                <a:cubicBezTo>
                  <a:pt x="878" y="816"/>
                  <a:pt x="897" y="758"/>
                  <a:pt x="837" y="717"/>
                </a:cubicBezTo>
                <a:cubicBezTo>
                  <a:pt x="788" y="683"/>
                  <a:pt x="817" y="676"/>
                  <a:pt x="785" y="631"/>
                </a:cubicBezTo>
                <a:cubicBezTo>
                  <a:pt x="770" y="609"/>
                  <a:pt x="713" y="623"/>
                  <a:pt x="694" y="629"/>
                </a:cubicBezTo>
                <a:cubicBezTo>
                  <a:pt x="654" y="641"/>
                  <a:pt x="630" y="592"/>
                  <a:pt x="595" y="612"/>
                </a:cubicBezTo>
                <a:cubicBezTo>
                  <a:pt x="599" y="534"/>
                  <a:pt x="520" y="556"/>
                  <a:pt x="472" y="567"/>
                </a:cubicBezTo>
                <a:cubicBezTo>
                  <a:pt x="458" y="546"/>
                  <a:pt x="376" y="450"/>
                  <a:pt x="303" y="450"/>
                </a:cubicBezTo>
                <a:cubicBezTo>
                  <a:pt x="238" y="452"/>
                  <a:pt x="181" y="451"/>
                  <a:pt x="123" y="420"/>
                </a:cubicBezTo>
                <a:cubicBezTo>
                  <a:pt x="146" y="404"/>
                  <a:pt x="132" y="373"/>
                  <a:pt x="122" y="351"/>
                </a:cubicBezTo>
                <a:cubicBezTo>
                  <a:pt x="103" y="310"/>
                  <a:pt x="102" y="296"/>
                  <a:pt x="117" y="264"/>
                </a:cubicBezTo>
                <a:cubicBezTo>
                  <a:pt x="143" y="228"/>
                  <a:pt x="95" y="179"/>
                  <a:pt x="44" y="138"/>
                </a:cubicBezTo>
                <a:cubicBezTo>
                  <a:pt x="13" y="115"/>
                  <a:pt x="15" y="69"/>
                  <a:pt x="0" y="45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4" name="꙱ Argentina (Argentine Republic) (AR) (H)">
            <a:extLst>
              <a:ext uri="{FF2B5EF4-FFF2-40B4-BE49-F238E27FC236}">
                <a16:creationId xmlns:a16="http://schemas.microsoft.com/office/drawing/2014/main" id="{2ECFCE50-9878-4693-9A71-87B1065968D2}"/>
              </a:ext>
            </a:extLst>
          </p:cNvPr>
          <p:cNvSpPr>
            <a:spLocks noEditPoints="1"/>
          </p:cNvSpPr>
          <p:nvPr/>
        </p:nvSpPr>
        <p:spPr bwMode="auto">
          <a:xfrm>
            <a:off x="2645016" y="3018030"/>
            <a:ext cx="399765" cy="966040"/>
          </a:xfrm>
          <a:custGeom>
            <a:avLst/>
            <a:gdLst>
              <a:gd name="T0" fmla="*/ 4621 w 4842"/>
              <a:gd name="T1" fmla="*/ 11674 h 11720"/>
              <a:gd name="T2" fmla="*/ 3202 w 4842"/>
              <a:gd name="T3" fmla="*/ 10905 h 11720"/>
              <a:gd name="T4" fmla="*/ 3676 w 4842"/>
              <a:gd name="T5" fmla="*/ 11313 h 11720"/>
              <a:gd name="T6" fmla="*/ 4318 w 4842"/>
              <a:gd name="T7" fmla="*/ 11675 h 11720"/>
              <a:gd name="T8" fmla="*/ 3542 w 4842"/>
              <a:gd name="T9" fmla="*/ 11608 h 11720"/>
              <a:gd name="T10" fmla="*/ 78 w 4842"/>
              <a:gd name="T11" fmla="*/ 2604 h 11720"/>
              <a:gd name="T12" fmla="*/ 335 w 4842"/>
              <a:gd name="T13" fmla="*/ 1899 h 11720"/>
              <a:gd name="T14" fmla="*/ 190 w 4842"/>
              <a:gd name="T15" fmla="*/ 1057 h 11720"/>
              <a:gd name="T16" fmla="*/ 674 w 4842"/>
              <a:gd name="T17" fmla="*/ 150 h 11720"/>
              <a:gd name="T18" fmla="*/ 1403 w 4842"/>
              <a:gd name="T19" fmla="*/ 389 h 11720"/>
              <a:gd name="T20" fmla="*/ 1896 w 4842"/>
              <a:gd name="T21" fmla="*/ 171 h 11720"/>
              <a:gd name="T22" fmla="*/ 2872 w 4842"/>
              <a:gd name="T23" fmla="*/ 866 h 11720"/>
              <a:gd name="T24" fmla="*/ 3562 w 4842"/>
              <a:gd name="T25" fmla="*/ 1267 h 11720"/>
              <a:gd name="T26" fmla="*/ 3351 w 4842"/>
              <a:gd name="T27" fmla="*/ 1948 h 11720"/>
              <a:gd name="T28" fmla="*/ 3990 w 4842"/>
              <a:gd name="T29" fmla="*/ 2028 h 11720"/>
              <a:gd name="T30" fmla="*/ 4230 w 4842"/>
              <a:gd name="T31" fmla="*/ 2008 h 11720"/>
              <a:gd name="T32" fmla="*/ 4515 w 4842"/>
              <a:gd name="T33" fmla="*/ 1469 h 11720"/>
              <a:gd name="T34" fmla="*/ 4817 w 4842"/>
              <a:gd name="T35" fmla="*/ 1924 h 11720"/>
              <a:gd name="T36" fmla="*/ 4377 w 4842"/>
              <a:gd name="T37" fmla="*/ 2237 h 11720"/>
              <a:gd name="T38" fmla="*/ 3955 w 4842"/>
              <a:gd name="T39" fmla="*/ 2850 h 11720"/>
              <a:gd name="T40" fmla="*/ 3807 w 4842"/>
              <a:gd name="T41" fmla="*/ 3444 h 11720"/>
              <a:gd name="T42" fmla="*/ 3819 w 4842"/>
              <a:gd name="T43" fmla="*/ 4065 h 11720"/>
              <a:gd name="T44" fmla="*/ 4353 w 4842"/>
              <a:gd name="T45" fmla="*/ 4948 h 11720"/>
              <a:gd name="T46" fmla="*/ 4416 w 4842"/>
              <a:gd name="T47" fmla="*/ 5891 h 11720"/>
              <a:gd name="T48" fmla="*/ 3183 w 4842"/>
              <a:gd name="T49" fmla="*/ 6118 h 11720"/>
              <a:gd name="T50" fmla="*/ 3271 w 4842"/>
              <a:gd name="T51" fmla="*/ 6434 h 11720"/>
              <a:gd name="T52" fmla="*/ 3389 w 4842"/>
              <a:gd name="T53" fmla="*/ 6721 h 11720"/>
              <a:gd name="T54" fmla="*/ 2687 w 4842"/>
              <a:gd name="T55" fmla="*/ 7072 h 11720"/>
              <a:gd name="T56" fmla="*/ 2953 w 4842"/>
              <a:gd name="T57" fmla="*/ 7283 h 11720"/>
              <a:gd name="T58" fmla="*/ 3096 w 4842"/>
              <a:gd name="T59" fmla="*/ 7511 h 11720"/>
              <a:gd name="T60" fmla="*/ 2961 w 4842"/>
              <a:gd name="T61" fmla="*/ 7610 h 11720"/>
              <a:gd name="T62" fmla="*/ 2948 w 4842"/>
              <a:gd name="T63" fmla="*/ 8045 h 11720"/>
              <a:gd name="T64" fmla="*/ 2697 w 4842"/>
              <a:gd name="T65" fmla="*/ 8331 h 11720"/>
              <a:gd name="T66" fmla="*/ 3140 w 4842"/>
              <a:gd name="T67" fmla="*/ 8999 h 11720"/>
              <a:gd name="T68" fmla="*/ 3247 w 4842"/>
              <a:gd name="T69" fmla="*/ 9337 h 11720"/>
              <a:gd name="T70" fmla="*/ 2956 w 4842"/>
              <a:gd name="T71" fmla="*/ 9753 h 11720"/>
              <a:gd name="T72" fmla="*/ 2680 w 4842"/>
              <a:gd name="T73" fmla="*/ 10005 h 11720"/>
              <a:gd name="T74" fmla="*/ 2906 w 4842"/>
              <a:gd name="T75" fmla="*/ 10503 h 11720"/>
              <a:gd name="T76" fmla="*/ 3208 w 4842"/>
              <a:gd name="T77" fmla="*/ 10819 h 11720"/>
              <a:gd name="T78" fmla="*/ 2202 w 4842"/>
              <a:gd name="T79" fmla="*/ 10678 h 11720"/>
              <a:gd name="T80" fmla="*/ 1828 w 4842"/>
              <a:gd name="T81" fmla="*/ 10214 h 11720"/>
              <a:gd name="T82" fmla="*/ 1427 w 4842"/>
              <a:gd name="T83" fmla="*/ 9971 h 11720"/>
              <a:gd name="T84" fmla="*/ 1439 w 4842"/>
              <a:gd name="T85" fmla="*/ 9640 h 11720"/>
              <a:gd name="T86" fmla="*/ 1455 w 4842"/>
              <a:gd name="T87" fmla="*/ 9320 h 11720"/>
              <a:gd name="T88" fmla="*/ 1416 w 4842"/>
              <a:gd name="T89" fmla="*/ 8896 h 11720"/>
              <a:gd name="T90" fmla="*/ 1294 w 4842"/>
              <a:gd name="T91" fmla="*/ 8450 h 11720"/>
              <a:gd name="T92" fmla="*/ 1098 w 4842"/>
              <a:gd name="T93" fmla="*/ 8210 h 11720"/>
              <a:gd name="T94" fmla="*/ 1057 w 4842"/>
              <a:gd name="T95" fmla="*/ 7958 h 11720"/>
              <a:gd name="T96" fmla="*/ 903 w 4842"/>
              <a:gd name="T97" fmla="*/ 7600 h 11720"/>
              <a:gd name="T98" fmla="*/ 696 w 4842"/>
              <a:gd name="T99" fmla="*/ 7045 h 11720"/>
              <a:gd name="T100" fmla="*/ 572 w 4842"/>
              <a:gd name="T101" fmla="*/ 6351 h 11720"/>
              <a:gd name="T102" fmla="*/ 443 w 4842"/>
              <a:gd name="T103" fmla="*/ 5635 h 11720"/>
              <a:gd name="T104" fmla="*/ 458 w 4842"/>
              <a:gd name="T105" fmla="*/ 5144 h 11720"/>
              <a:gd name="T106" fmla="*/ 423 w 4842"/>
              <a:gd name="T107" fmla="*/ 4758 h 11720"/>
              <a:gd name="T108" fmla="*/ 398 w 4842"/>
              <a:gd name="T109" fmla="*/ 4099 h 11720"/>
              <a:gd name="T110" fmla="*/ 250 w 4842"/>
              <a:gd name="T111" fmla="*/ 3841 h 11720"/>
              <a:gd name="T112" fmla="*/ 59 w 4842"/>
              <a:gd name="T113" fmla="*/ 3270 h 11720"/>
              <a:gd name="T114" fmla="*/ 3330 w 4842"/>
              <a:gd name="T115" fmla="*/ 6226 h 11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42" h="11720">
                <a:moveTo>
                  <a:pt x="3279" y="6164"/>
                </a:moveTo>
                <a:cubicBezTo>
                  <a:pt x="3284" y="6143"/>
                  <a:pt x="3274" y="6140"/>
                  <a:pt x="3250" y="6154"/>
                </a:cubicBezTo>
                <a:cubicBezTo>
                  <a:pt x="3260" y="6158"/>
                  <a:pt x="3269" y="6161"/>
                  <a:pt x="3279" y="6164"/>
                </a:cubicBezTo>
                <a:close/>
                <a:moveTo>
                  <a:pt x="4621" y="11674"/>
                </a:moveTo>
                <a:cubicBezTo>
                  <a:pt x="4662" y="11623"/>
                  <a:pt x="4750" y="11637"/>
                  <a:pt x="4805" y="11617"/>
                </a:cubicBezTo>
                <a:cubicBezTo>
                  <a:pt x="4731" y="11598"/>
                  <a:pt x="4661" y="11623"/>
                  <a:pt x="4592" y="11650"/>
                </a:cubicBezTo>
                <a:cubicBezTo>
                  <a:pt x="4601" y="11659"/>
                  <a:pt x="4611" y="11667"/>
                  <a:pt x="4621" y="11674"/>
                </a:cubicBezTo>
                <a:close/>
                <a:moveTo>
                  <a:pt x="3202" y="10905"/>
                </a:moveTo>
                <a:cubicBezTo>
                  <a:pt x="3262" y="10959"/>
                  <a:pt x="3338" y="10996"/>
                  <a:pt x="3384" y="11065"/>
                </a:cubicBezTo>
                <a:cubicBezTo>
                  <a:pt x="3342" y="10989"/>
                  <a:pt x="3247" y="11122"/>
                  <a:pt x="3404" y="11123"/>
                </a:cubicBezTo>
                <a:cubicBezTo>
                  <a:pt x="3463" y="11124"/>
                  <a:pt x="3481" y="11189"/>
                  <a:pt x="3519" y="11223"/>
                </a:cubicBezTo>
                <a:cubicBezTo>
                  <a:pt x="3565" y="11264"/>
                  <a:pt x="3633" y="11275"/>
                  <a:pt x="3676" y="11313"/>
                </a:cubicBezTo>
                <a:cubicBezTo>
                  <a:pt x="3791" y="11415"/>
                  <a:pt x="3957" y="11463"/>
                  <a:pt x="4095" y="11526"/>
                </a:cubicBezTo>
                <a:cubicBezTo>
                  <a:pt x="4305" y="11622"/>
                  <a:pt x="4313" y="11578"/>
                  <a:pt x="4424" y="11583"/>
                </a:cubicBezTo>
                <a:cubicBezTo>
                  <a:pt x="4473" y="11585"/>
                  <a:pt x="4462" y="11636"/>
                  <a:pt x="4449" y="11677"/>
                </a:cubicBezTo>
                <a:cubicBezTo>
                  <a:pt x="4410" y="11655"/>
                  <a:pt x="4364" y="11692"/>
                  <a:pt x="4318" y="11675"/>
                </a:cubicBezTo>
                <a:cubicBezTo>
                  <a:pt x="4267" y="11655"/>
                  <a:pt x="4198" y="11720"/>
                  <a:pt x="4135" y="11706"/>
                </a:cubicBezTo>
                <a:cubicBezTo>
                  <a:pt x="4064" y="11691"/>
                  <a:pt x="4002" y="11674"/>
                  <a:pt x="3928" y="11672"/>
                </a:cubicBezTo>
                <a:cubicBezTo>
                  <a:pt x="3846" y="11669"/>
                  <a:pt x="3741" y="11673"/>
                  <a:pt x="3664" y="11641"/>
                </a:cubicBezTo>
                <a:cubicBezTo>
                  <a:pt x="3614" y="11620"/>
                  <a:pt x="3584" y="11671"/>
                  <a:pt x="3542" y="11608"/>
                </a:cubicBezTo>
                <a:cubicBezTo>
                  <a:pt x="3503" y="11551"/>
                  <a:pt x="3481" y="11479"/>
                  <a:pt x="3449" y="11416"/>
                </a:cubicBezTo>
                <a:cubicBezTo>
                  <a:pt x="3365" y="11248"/>
                  <a:pt x="3273" y="11079"/>
                  <a:pt x="3202" y="10905"/>
                </a:cubicBezTo>
                <a:close/>
                <a:moveTo>
                  <a:pt x="32" y="2669"/>
                </a:moveTo>
                <a:cubicBezTo>
                  <a:pt x="37" y="2639"/>
                  <a:pt x="71" y="2632"/>
                  <a:pt x="78" y="2604"/>
                </a:cubicBezTo>
                <a:cubicBezTo>
                  <a:pt x="87" y="2567"/>
                  <a:pt x="65" y="2511"/>
                  <a:pt x="67" y="2470"/>
                </a:cubicBezTo>
                <a:cubicBezTo>
                  <a:pt x="72" y="2355"/>
                  <a:pt x="136" y="2308"/>
                  <a:pt x="178" y="2210"/>
                </a:cubicBezTo>
                <a:cubicBezTo>
                  <a:pt x="215" y="2124"/>
                  <a:pt x="207" y="1986"/>
                  <a:pt x="252" y="1918"/>
                </a:cubicBezTo>
                <a:cubicBezTo>
                  <a:pt x="271" y="1889"/>
                  <a:pt x="306" y="1912"/>
                  <a:pt x="335" y="1899"/>
                </a:cubicBezTo>
                <a:cubicBezTo>
                  <a:pt x="458" y="1842"/>
                  <a:pt x="331" y="1767"/>
                  <a:pt x="290" y="1703"/>
                </a:cubicBezTo>
                <a:cubicBezTo>
                  <a:pt x="243" y="1630"/>
                  <a:pt x="326" y="1584"/>
                  <a:pt x="300" y="1512"/>
                </a:cubicBezTo>
                <a:cubicBezTo>
                  <a:pt x="281" y="1462"/>
                  <a:pt x="135" y="1201"/>
                  <a:pt x="260" y="1196"/>
                </a:cubicBezTo>
                <a:cubicBezTo>
                  <a:pt x="247" y="1164"/>
                  <a:pt x="181" y="1089"/>
                  <a:pt x="190" y="1057"/>
                </a:cubicBezTo>
                <a:cubicBezTo>
                  <a:pt x="255" y="849"/>
                  <a:pt x="472" y="901"/>
                  <a:pt x="526" y="777"/>
                </a:cubicBezTo>
                <a:cubicBezTo>
                  <a:pt x="556" y="707"/>
                  <a:pt x="578" y="474"/>
                  <a:pt x="546" y="399"/>
                </a:cubicBezTo>
                <a:cubicBezTo>
                  <a:pt x="538" y="380"/>
                  <a:pt x="495" y="391"/>
                  <a:pt x="495" y="374"/>
                </a:cubicBezTo>
                <a:cubicBezTo>
                  <a:pt x="549" y="337"/>
                  <a:pt x="601" y="177"/>
                  <a:pt x="674" y="150"/>
                </a:cubicBezTo>
                <a:cubicBezTo>
                  <a:pt x="764" y="118"/>
                  <a:pt x="759" y="89"/>
                  <a:pt x="768" y="0"/>
                </a:cubicBezTo>
                <a:cubicBezTo>
                  <a:pt x="831" y="13"/>
                  <a:pt x="862" y="80"/>
                  <a:pt x="918" y="106"/>
                </a:cubicBezTo>
                <a:cubicBezTo>
                  <a:pt x="982" y="137"/>
                  <a:pt x="1084" y="103"/>
                  <a:pt x="1154" y="114"/>
                </a:cubicBezTo>
                <a:cubicBezTo>
                  <a:pt x="1327" y="141"/>
                  <a:pt x="1314" y="263"/>
                  <a:pt x="1403" y="389"/>
                </a:cubicBezTo>
                <a:cubicBezTo>
                  <a:pt x="1411" y="305"/>
                  <a:pt x="1425" y="228"/>
                  <a:pt x="1456" y="149"/>
                </a:cubicBezTo>
                <a:cubicBezTo>
                  <a:pt x="1494" y="53"/>
                  <a:pt x="1490" y="108"/>
                  <a:pt x="1561" y="85"/>
                </a:cubicBezTo>
                <a:cubicBezTo>
                  <a:pt x="1620" y="65"/>
                  <a:pt x="1697" y="80"/>
                  <a:pt x="1762" y="77"/>
                </a:cubicBezTo>
                <a:cubicBezTo>
                  <a:pt x="1844" y="74"/>
                  <a:pt x="1806" y="113"/>
                  <a:pt x="1896" y="171"/>
                </a:cubicBezTo>
                <a:cubicBezTo>
                  <a:pt x="1963" y="246"/>
                  <a:pt x="2019" y="242"/>
                  <a:pt x="2045" y="321"/>
                </a:cubicBezTo>
                <a:cubicBezTo>
                  <a:pt x="2114" y="470"/>
                  <a:pt x="2380" y="627"/>
                  <a:pt x="2437" y="695"/>
                </a:cubicBezTo>
                <a:cubicBezTo>
                  <a:pt x="2474" y="724"/>
                  <a:pt x="2513" y="737"/>
                  <a:pt x="2623" y="780"/>
                </a:cubicBezTo>
                <a:cubicBezTo>
                  <a:pt x="2715" y="816"/>
                  <a:pt x="2790" y="801"/>
                  <a:pt x="2872" y="866"/>
                </a:cubicBezTo>
                <a:cubicBezTo>
                  <a:pt x="2933" y="916"/>
                  <a:pt x="3128" y="1061"/>
                  <a:pt x="3206" y="1076"/>
                </a:cubicBezTo>
                <a:cubicBezTo>
                  <a:pt x="3241" y="1083"/>
                  <a:pt x="3276" y="1091"/>
                  <a:pt x="3304" y="1115"/>
                </a:cubicBezTo>
                <a:cubicBezTo>
                  <a:pt x="3371" y="1163"/>
                  <a:pt x="3420" y="1147"/>
                  <a:pt x="3483" y="1194"/>
                </a:cubicBezTo>
                <a:cubicBezTo>
                  <a:pt x="3515" y="1218"/>
                  <a:pt x="3541" y="1234"/>
                  <a:pt x="3562" y="1267"/>
                </a:cubicBezTo>
                <a:cubicBezTo>
                  <a:pt x="3579" y="1294"/>
                  <a:pt x="3580" y="1327"/>
                  <a:pt x="3558" y="1365"/>
                </a:cubicBezTo>
                <a:cubicBezTo>
                  <a:pt x="3525" y="1438"/>
                  <a:pt x="3535" y="1522"/>
                  <a:pt x="3489" y="1537"/>
                </a:cubicBezTo>
                <a:cubicBezTo>
                  <a:pt x="3393" y="1588"/>
                  <a:pt x="3498" y="1758"/>
                  <a:pt x="3395" y="1826"/>
                </a:cubicBezTo>
                <a:cubicBezTo>
                  <a:pt x="3384" y="1833"/>
                  <a:pt x="3348" y="1937"/>
                  <a:pt x="3351" y="1948"/>
                </a:cubicBezTo>
                <a:cubicBezTo>
                  <a:pt x="3368" y="2006"/>
                  <a:pt x="3397" y="1972"/>
                  <a:pt x="3445" y="1968"/>
                </a:cubicBezTo>
                <a:cubicBezTo>
                  <a:pt x="3590" y="1953"/>
                  <a:pt x="3752" y="2039"/>
                  <a:pt x="3832" y="2037"/>
                </a:cubicBezTo>
                <a:cubicBezTo>
                  <a:pt x="3864" y="2036"/>
                  <a:pt x="3893" y="1994"/>
                  <a:pt x="3916" y="2023"/>
                </a:cubicBezTo>
                <a:cubicBezTo>
                  <a:pt x="3949" y="2065"/>
                  <a:pt x="3956" y="2035"/>
                  <a:pt x="3990" y="2028"/>
                </a:cubicBezTo>
                <a:cubicBezTo>
                  <a:pt x="4016" y="2023"/>
                  <a:pt x="4046" y="2063"/>
                  <a:pt x="4069" y="2072"/>
                </a:cubicBezTo>
                <a:lnTo>
                  <a:pt x="4069" y="2072"/>
                </a:lnTo>
                <a:lnTo>
                  <a:pt x="4069" y="2072"/>
                </a:lnTo>
                <a:cubicBezTo>
                  <a:pt x="4112" y="1982"/>
                  <a:pt x="4158" y="1945"/>
                  <a:pt x="4230" y="2008"/>
                </a:cubicBezTo>
                <a:cubicBezTo>
                  <a:pt x="4269" y="2042"/>
                  <a:pt x="4316" y="1934"/>
                  <a:pt x="4308" y="1907"/>
                </a:cubicBezTo>
                <a:cubicBezTo>
                  <a:pt x="4292" y="1857"/>
                  <a:pt x="4436" y="1843"/>
                  <a:pt x="4428" y="1824"/>
                </a:cubicBezTo>
                <a:cubicBezTo>
                  <a:pt x="4421" y="1809"/>
                  <a:pt x="4457" y="1754"/>
                  <a:pt x="4478" y="1738"/>
                </a:cubicBezTo>
                <a:cubicBezTo>
                  <a:pt x="4575" y="1704"/>
                  <a:pt x="4528" y="1567"/>
                  <a:pt x="4515" y="1469"/>
                </a:cubicBezTo>
                <a:cubicBezTo>
                  <a:pt x="4504" y="1388"/>
                  <a:pt x="4473" y="1328"/>
                  <a:pt x="4565" y="1387"/>
                </a:cubicBezTo>
                <a:cubicBezTo>
                  <a:pt x="4573" y="1333"/>
                  <a:pt x="4645" y="1338"/>
                  <a:pt x="4682" y="1351"/>
                </a:cubicBezTo>
                <a:cubicBezTo>
                  <a:pt x="4781" y="1387"/>
                  <a:pt x="4821" y="1624"/>
                  <a:pt x="4823" y="1719"/>
                </a:cubicBezTo>
                <a:cubicBezTo>
                  <a:pt x="4827" y="1852"/>
                  <a:pt x="4842" y="1768"/>
                  <a:pt x="4817" y="1924"/>
                </a:cubicBezTo>
                <a:cubicBezTo>
                  <a:pt x="4768" y="1905"/>
                  <a:pt x="4724" y="1981"/>
                  <a:pt x="4641" y="2015"/>
                </a:cubicBezTo>
                <a:cubicBezTo>
                  <a:pt x="4614" y="2026"/>
                  <a:pt x="4526" y="2057"/>
                  <a:pt x="4523" y="2093"/>
                </a:cubicBezTo>
                <a:cubicBezTo>
                  <a:pt x="4518" y="2147"/>
                  <a:pt x="4458" y="2152"/>
                  <a:pt x="4421" y="2176"/>
                </a:cubicBezTo>
                <a:cubicBezTo>
                  <a:pt x="4400" y="2189"/>
                  <a:pt x="4396" y="2219"/>
                  <a:pt x="4377" y="2237"/>
                </a:cubicBezTo>
                <a:cubicBezTo>
                  <a:pt x="4350" y="2264"/>
                  <a:pt x="4316" y="2283"/>
                  <a:pt x="4292" y="2313"/>
                </a:cubicBezTo>
                <a:cubicBezTo>
                  <a:pt x="4317" y="2321"/>
                  <a:pt x="4328" y="2342"/>
                  <a:pt x="4315" y="2366"/>
                </a:cubicBezTo>
                <a:cubicBezTo>
                  <a:pt x="4261" y="2310"/>
                  <a:pt x="4153" y="2535"/>
                  <a:pt x="4123" y="2578"/>
                </a:cubicBezTo>
                <a:cubicBezTo>
                  <a:pt x="4069" y="2654"/>
                  <a:pt x="4055" y="2810"/>
                  <a:pt x="3955" y="2850"/>
                </a:cubicBezTo>
                <a:cubicBezTo>
                  <a:pt x="3889" y="2876"/>
                  <a:pt x="3937" y="2972"/>
                  <a:pt x="3841" y="2999"/>
                </a:cubicBezTo>
                <a:cubicBezTo>
                  <a:pt x="3861" y="3051"/>
                  <a:pt x="3810" y="3087"/>
                  <a:pt x="3784" y="3123"/>
                </a:cubicBezTo>
                <a:cubicBezTo>
                  <a:pt x="3796" y="3172"/>
                  <a:pt x="3864" y="3224"/>
                  <a:pt x="3811" y="3261"/>
                </a:cubicBezTo>
                <a:cubicBezTo>
                  <a:pt x="3803" y="3267"/>
                  <a:pt x="3828" y="3391"/>
                  <a:pt x="3807" y="3444"/>
                </a:cubicBezTo>
                <a:cubicBezTo>
                  <a:pt x="3791" y="3484"/>
                  <a:pt x="3853" y="3529"/>
                  <a:pt x="3801" y="3589"/>
                </a:cubicBezTo>
                <a:cubicBezTo>
                  <a:pt x="3772" y="3624"/>
                  <a:pt x="3845" y="3742"/>
                  <a:pt x="3831" y="3788"/>
                </a:cubicBezTo>
                <a:cubicBezTo>
                  <a:pt x="3810" y="3854"/>
                  <a:pt x="3839" y="3908"/>
                  <a:pt x="3875" y="3968"/>
                </a:cubicBezTo>
                <a:cubicBezTo>
                  <a:pt x="3923" y="4048"/>
                  <a:pt x="3815" y="4018"/>
                  <a:pt x="3819" y="4065"/>
                </a:cubicBezTo>
                <a:cubicBezTo>
                  <a:pt x="3825" y="4126"/>
                  <a:pt x="3789" y="4187"/>
                  <a:pt x="3817" y="4248"/>
                </a:cubicBezTo>
                <a:cubicBezTo>
                  <a:pt x="3833" y="4283"/>
                  <a:pt x="3962" y="4468"/>
                  <a:pt x="3858" y="4462"/>
                </a:cubicBezTo>
                <a:cubicBezTo>
                  <a:pt x="3951" y="4537"/>
                  <a:pt x="3839" y="4537"/>
                  <a:pt x="4154" y="4683"/>
                </a:cubicBezTo>
                <a:cubicBezTo>
                  <a:pt x="4261" y="4733"/>
                  <a:pt x="4411" y="4816"/>
                  <a:pt x="4353" y="4948"/>
                </a:cubicBezTo>
                <a:cubicBezTo>
                  <a:pt x="4311" y="5043"/>
                  <a:pt x="4437" y="5235"/>
                  <a:pt x="4550" y="5188"/>
                </a:cubicBezTo>
                <a:cubicBezTo>
                  <a:pt x="4595" y="5169"/>
                  <a:pt x="4615" y="5303"/>
                  <a:pt x="4624" y="5328"/>
                </a:cubicBezTo>
                <a:cubicBezTo>
                  <a:pt x="4674" y="5456"/>
                  <a:pt x="4479" y="5657"/>
                  <a:pt x="4476" y="5755"/>
                </a:cubicBezTo>
                <a:cubicBezTo>
                  <a:pt x="4474" y="5825"/>
                  <a:pt x="4480" y="5845"/>
                  <a:pt x="4416" y="5891"/>
                </a:cubicBezTo>
                <a:cubicBezTo>
                  <a:pt x="4299" y="5975"/>
                  <a:pt x="4166" y="6017"/>
                  <a:pt x="4027" y="6045"/>
                </a:cubicBezTo>
                <a:cubicBezTo>
                  <a:pt x="3765" y="6098"/>
                  <a:pt x="3613" y="6156"/>
                  <a:pt x="3339" y="6132"/>
                </a:cubicBezTo>
                <a:cubicBezTo>
                  <a:pt x="3264" y="6125"/>
                  <a:pt x="3214" y="6078"/>
                  <a:pt x="3143" y="6068"/>
                </a:cubicBezTo>
                <a:cubicBezTo>
                  <a:pt x="3153" y="6088"/>
                  <a:pt x="3166" y="6104"/>
                  <a:pt x="3183" y="6118"/>
                </a:cubicBezTo>
                <a:cubicBezTo>
                  <a:pt x="3201" y="6135"/>
                  <a:pt x="3181" y="6171"/>
                  <a:pt x="3191" y="6192"/>
                </a:cubicBezTo>
                <a:cubicBezTo>
                  <a:pt x="3197" y="6204"/>
                  <a:pt x="3332" y="6304"/>
                  <a:pt x="3247" y="6270"/>
                </a:cubicBezTo>
                <a:cubicBezTo>
                  <a:pt x="3286" y="6299"/>
                  <a:pt x="3305" y="6320"/>
                  <a:pt x="3314" y="6369"/>
                </a:cubicBezTo>
                <a:cubicBezTo>
                  <a:pt x="3320" y="6404"/>
                  <a:pt x="3325" y="6463"/>
                  <a:pt x="3271" y="6434"/>
                </a:cubicBezTo>
                <a:cubicBezTo>
                  <a:pt x="3279" y="6469"/>
                  <a:pt x="3289" y="6506"/>
                  <a:pt x="3288" y="6543"/>
                </a:cubicBezTo>
                <a:cubicBezTo>
                  <a:pt x="3287" y="6573"/>
                  <a:pt x="3256" y="6599"/>
                  <a:pt x="3278" y="6626"/>
                </a:cubicBezTo>
                <a:cubicBezTo>
                  <a:pt x="3294" y="6645"/>
                  <a:pt x="3317" y="6659"/>
                  <a:pt x="3336" y="6676"/>
                </a:cubicBezTo>
                <a:cubicBezTo>
                  <a:pt x="3364" y="6701"/>
                  <a:pt x="3349" y="6743"/>
                  <a:pt x="3389" y="6721"/>
                </a:cubicBezTo>
                <a:cubicBezTo>
                  <a:pt x="3365" y="6867"/>
                  <a:pt x="3217" y="6889"/>
                  <a:pt x="3094" y="6900"/>
                </a:cubicBezTo>
                <a:cubicBezTo>
                  <a:pt x="2931" y="6915"/>
                  <a:pt x="2798" y="6805"/>
                  <a:pt x="2638" y="6781"/>
                </a:cubicBezTo>
                <a:cubicBezTo>
                  <a:pt x="2726" y="6764"/>
                  <a:pt x="2573" y="6705"/>
                  <a:pt x="2568" y="6835"/>
                </a:cubicBezTo>
                <a:cubicBezTo>
                  <a:pt x="2564" y="6923"/>
                  <a:pt x="2671" y="6986"/>
                  <a:pt x="2687" y="7072"/>
                </a:cubicBezTo>
                <a:cubicBezTo>
                  <a:pt x="2700" y="7141"/>
                  <a:pt x="2702" y="7228"/>
                  <a:pt x="2779" y="7257"/>
                </a:cubicBezTo>
                <a:cubicBezTo>
                  <a:pt x="2819" y="7272"/>
                  <a:pt x="2927" y="7281"/>
                  <a:pt x="2897" y="7348"/>
                </a:cubicBezTo>
                <a:cubicBezTo>
                  <a:pt x="2913" y="7352"/>
                  <a:pt x="3066" y="7369"/>
                  <a:pt x="3055" y="7329"/>
                </a:cubicBezTo>
                <a:cubicBezTo>
                  <a:pt x="3047" y="7297"/>
                  <a:pt x="2977" y="7296"/>
                  <a:pt x="2953" y="7283"/>
                </a:cubicBezTo>
                <a:cubicBezTo>
                  <a:pt x="3003" y="7290"/>
                  <a:pt x="3031" y="7238"/>
                  <a:pt x="3078" y="7235"/>
                </a:cubicBezTo>
                <a:cubicBezTo>
                  <a:pt x="3126" y="7232"/>
                  <a:pt x="3176" y="7300"/>
                  <a:pt x="3184" y="7342"/>
                </a:cubicBezTo>
                <a:cubicBezTo>
                  <a:pt x="3192" y="7381"/>
                  <a:pt x="3241" y="7438"/>
                  <a:pt x="3214" y="7479"/>
                </a:cubicBezTo>
                <a:cubicBezTo>
                  <a:pt x="3195" y="7506"/>
                  <a:pt x="3126" y="7515"/>
                  <a:pt x="3096" y="7511"/>
                </a:cubicBezTo>
                <a:cubicBezTo>
                  <a:pt x="3046" y="7505"/>
                  <a:pt x="3054" y="7449"/>
                  <a:pt x="3029" y="7424"/>
                </a:cubicBezTo>
                <a:cubicBezTo>
                  <a:pt x="2989" y="7384"/>
                  <a:pt x="2933" y="7367"/>
                  <a:pt x="2884" y="7400"/>
                </a:cubicBezTo>
                <a:cubicBezTo>
                  <a:pt x="2752" y="7488"/>
                  <a:pt x="2969" y="7560"/>
                  <a:pt x="3045" y="7541"/>
                </a:cubicBezTo>
                <a:cubicBezTo>
                  <a:pt x="3039" y="7582"/>
                  <a:pt x="2995" y="7596"/>
                  <a:pt x="2961" y="7610"/>
                </a:cubicBezTo>
                <a:cubicBezTo>
                  <a:pt x="2896" y="7637"/>
                  <a:pt x="2898" y="7666"/>
                  <a:pt x="2873" y="7725"/>
                </a:cubicBezTo>
                <a:cubicBezTo>
                  <a:pt x="2846" y="7786"/>
                  <a:pt x="2842" y="7807"/>
                  <a:pt x="2884" y="7863"/>
                </a:cubicBezTo>
                <a:cubicBezTo>
                  <a:pt x="2951" y="7954"/>
                  <a:pt x="2902" y="7953"/>
                  <a:pt x="2921" y="7985"/>
                </a:cubicBezTo>
                <a:cubicBezTo>
                  <a:pt x="2938" y="8001"/>
                  <a:pt x="2947" y="8022"/>
                  <a:pt x="2948" y="8045"/>
                </a:cubicBezTo>
                <a:cubicBezTo>
                  <a:pt x="2946" y="8057"/>
                  <a:pt x="2952" y="8097"/>
                  <a:pt x="2936" y="8101"/>
                </a:cubicBezTo>
                <a:cubicBezTo>
                  <a:pt x="2912" y="8108"/>
                  <a:pt x="2881" y="8117"/>
                  <a:pt x="2877" y="8147"/>
                </a:cubicBezTo>
                <a:cubicBezTo>
                  <a:pt x="2872" y="8195"/>
                  <a:pt x="2946" y="8203"/>
                  <a:pt x="2938" y="8242"/>
                </a:cubicBezTo>
                <a:cubicBezTo>
                  <a:pt x="2929" y="8284"/>
                  <a:pt x="2634" y="8224"/>
                  <a:pt x="2697" y="8331"/>
                </a:cubicBezTo>
                <a:cubicBezTo>
                  <a:pt x="2570" y="8304"/>
                  <a:pt x="2536" y="8457"/>
                  <a:pt x="2519" y="8550"/>
                </a:cubicBezTo>
                <a:cubicBezTo>
                  <a:pt x="2489" y="8706"/>
                  <a:pt x="2591" y="8767"/>
                  <a:pt x="2708" y="8847"/>
                </a:cubicBezTo>
                <a:cubicBezTo>
                  <a:pt x="2766" y="8885"/>
                  <a:pt x="2816" y="8937"/>
                  <a:pt x="2880" y="8965"/>
                </a:cubicBezTo>
                <a:cubicBezTo>
                  <a:pt x="2962" y="9001"/>
                  <a:pt x="3062" y="8953"/>
                  <a:pt x="3140" y="8999"/>
                </a:cubicBezTo>
                <a:cubicBezTo>
                  <a:pt x="3249" y="9063"/>
                  <a:pt x="3265" y="9279"/>
                  <a:pt x="3095" y="9257"/>
                </a:cubicBezTo>
                <a:cubicBezTo>
                  <a:pt x="3127" y="9270"/>
                  <a:pt x="3149" y="9242"/>
                  <a:pt x="3179" y="9239"/>
                </a:cubicBezTo>
                <a:cubicBezTo>
                  <a:pt x="3224" y="9236"/>
                  <a:pt x="3241" y="9266"/>
                  <a:pt x="3268" y="9296"/>
                </a:cubicBezTo>
                <a:cubicBezTo>
                  <a:pt x="3242" y="9299"/>
                  <a:pt x="3233" y="9314"/>
                  <a:pt x="3247" y="9337"/>
                </a:cubicBezTo>
                <a:cubicBezTo>
                  <a:pt x="3190" y="9325"/>
                  <a:pt x="3003" y="9553"/>
                  <a:pt x="2969" y="9609"/>
                </a:cubicBezTo>
                <a:cubicBezTo>
                  <a:pt x="2949" y="9642"/>
                  <a:pt x="2930" y="9661"/>
                  <a:pt x="2932" y="9701"/>
                </a:cubicBezTo>
                <a:cubicBezTo>
                  <a:pt x="2933" y="9733"/>
                  <a:pt x="2936" y="9763"/>
                  <a:pt x="2908" y="9786"/>
                </a:cubicBezTo>
                <a:cubicBezTo>
                  <a:pt x="2932" y="9790"/>
                  <a:pt x="2951" y="9777"/>
                  <a:pt x="2956" y="9753"/>
                </a:cubicBezTo>
                <a:cubicBezTo>
                  <a:pt x="2959" y="9841"/>
                  <a:pt x="3056" y="9994"/>
                  <a:pt x="2924" y="10036"/>
                </a:cubicBezTo>
                <a:cubicBezTo>
                  <a:pt x="2827" y="10067"/>
                  <a:pt x="2796" y="9920"/>
                  <a:pt x="2712" y="9904"/>
                </a:cubicBezTo>
                <a:cubicBezTo>
                  <a:pt x="2734" y="9913"/>
                  <a:pt x="2790" y="9956"/>
                  <a:pt x="2772" y="9984"/>
                </a:cubicBezTo>
                <a:cubicBezTo>
                  <a:pt x="2758" y="10006"/>
                  <a:pt x="2701" y="9987"/>
                  <a:pt x="2680" y="10005"/>
                </a:cubicBezTo>
                <a:cubicBezTo>
                  <a:pt x="2764" y="9979"/>
                  <a:pt x="2796" y="10026"/>
                  <a:pt x="2867" y="10041"/>
                </a:cubicBezTo>
                <a:cubicBezTo>
                  <a:pt x="2858" y="10096"/>
                  <a:pt x="2772" y="10093"/>
                  <a:pt x="2752" y="10153"/>
                </a:cubicBezTo>
                <a:cubicBezTo>
                  <a:pt x="2726" y="10235"/>
                  <a:pt x="2783" y="10288"/>
                  <a:pt x="2736" y="10370"/>
                </a:cubicBezTo>
                <a:cubicBezTo>
                  <a:pt x="2796" y="10296"/>
                  <a:pt x="2884" y="10460"/>
                  <a:pt x="2906" y="10503"/>
                </a:cubicBezTo>
                <a:cubicBezTo>
                  <a:pt x="2939" y="10568"/>
                  <a:pt x="2803" y="10530"/>
                  <a:pt x="2769" y="10558"/>
                </a:cubicBezTo>
                <a:cubicBezTo>
                  <a:pt x="2804" y="10546"/>
                  <a:pt x="2887" y="10579"/>
                  <a:pt x="2903" y="10570"/>
                </a:cubicBezTo>
                <a:cubicBezTo>
                  <a:pt x="2951" y="10542"/>
                  <a:pt x="2989" y="10607"/>
                  <a:pt x="3026" y="10637"/>
                </a:cubicBezTo>
                <a:cubicBezTo>
                  <a:pt x="3098" y="10694"/>
                  <a:pt x="3175" y="10735"/>
                  <a:pt x="3208" y="10819"/>
                </a:cubicBezTo>
                <a:cubicBezTo>
                  <a:pt x="3189" y="10789"/>
                  <a:pt x="3157" y="10795"/>
                  <a:pt x="3121" y="10786"/>
                </a:cubicBezTo>
                <a:cubicBezTo>
                  <a:pt x="3036" y="10777"/>
                  <a:pt x="2926" y="10685"/>
                  <a:pt x="2573" y="10685"/>
                </a:cubicBezTo>
                <a:cubicBezTo>
                  <a:pt x="2514" y="10685"/>
                  <a:pt x="2456" y="10685"/>
                  <a:pt x="2397" y="10685"/>
                </a:cubicBezTo>
                <a:cubicBezTo>
                  <a:pt x="2348" y="10685"/>
                  <a:pt x="2244" y="10705"/>
                  <a:pt x="2202" y="10678"/>
                </a:cubicBezTo>
                <a:cubicBezTo>
                  <a:pt x="2136" y="10637"/>
                  <a:pt x="2080" y="10544"/>
                  <a:pt x="1994" y="10534"/>
                </a:cubicBezTo>
                <a:cubicBezTo>
                  <a:pt x="2021" y="10494"/>
                  <a:pt x="1996" y="10429"/>
                  <a:pt x="1962" y="10404"/>
                </a:cubicBezTo>
                <a:cubicBezTo>
                  <a:pt x="1916" y="10371"/>
                  <a:pt x="1952" y="10328"/>
                  <a:pt x="1927" y="10287"/>
                </a:cubicBezTo>
                <a:cubicBezTo>
                  <a:pt x="1912" y="10262"/>
                  <a:pt x="1865" y="10197"/>
                  <a:pt x="1828" y="10214"/>
                </a:cubicBezTo>
                <a:cubicBezTo>
                  <a:pt x="1799" y="10227"/>
                  <a:pt x="1774" y="10208"/>
                  <a:pt x="1745" y="10216"/>
                </a:cubicBezTo>
                <a:cubicBezTo>
                  <a:pt x="1707" y="10225"/>
                  <a:pt x="1681" y="10342"/>
                  <a:pt x="1587" y="10152"/>
                </a:cubicBezTo>
                <a:cubicBezTo>
                  <a:pt x="1562" y="10103"/>
                  <a:pt x="1464" y="10070"/>
                  <a:pt x="1456" y="10020"/>
                </a:cubicBezTo>
                <a:cubicBezTo>
                  <a:pt x="1452" y="9994"/>
                  <a:pt x="1438" y="9993"/>
                  <a:pt x="1427" y="9971"/>
                </a:cubicBezTo>
                <a:cubicBezTo>
                  <a:pt x="1417" y="9954"/>
                  <a:pt x="1425" y="9932"/>
                  <a:pt x="1418" y="9913"/>
                </a:cubicBezTo>
                <a:cubicBezTo>
                  <a:pt x="1408" y="9887"/>
                  <a:pt x="1376" y="9877"/>
                  <a:pt x="1368" y="9851"/>
                </a:cubicBezTo>
                <a:cubicBezTo>
                  <a:pt x="1357" y="9821"/>
                  <a:pt x="1366" y="9789"/>
                  <a:pt x="1361" y="9759"/>
                </a:cubicBezTo>
                <a:cubicBezTo>
                  <a:pt x="1445" y="9772"/>
                  <a:pt x="1418" y="9663"/>
                  <a:pt x="1439" y="9640"/>
                </a:cubicBezTo>
                <a:cubicBezTo>
                  <a:pt x="1454" y="9623"/>
                  <a:pt x="1485" y="9635"/>
                  <a:pt x="1501" y="9616"/>
                </a:cubicBezTo>
                <a:cubicBezTo>
                  <a:pt x="1533" y="9579"/>
                  <a:pt x="1499" y="9519"/>
                  <a:pt x="1474" y="9486"/>
                </a:cubicBezTo>
                <a:cubicBezTo>
                  <a:pt x="1446" y="9448"/>
                  <a:pt x="1521" y="9445"/>
                  <a:pt x="1525" y="9415"/>
                </a:cubicBezTo>
                <a:cubicBezTo>
                  <a:pt x="1529" y="9381"/>
                  <a:pt x="1479" y="9337"/>
                  <a:pt x="1455" y="9320"/>
                </a:cubicBezTo>
                <a:cubicBezTo>
                  <a:pt x="1405" y="9285"/>
                  <a:pt x="1398" y="9263"/>
                  <a:pt x="1399" y="9203"/>
                </a:cubicBezTo>
                <a:cubicBezTo>
                  <a:pt x="1399" y="9162"/>
                  <a:pt x="1409" y="9017"/>
                  <a:pt x="1480" y="9028"/>
                </a:cubicBezTo>
                <a:cubicBezTo>
                  <a:pt x="1466" y="8996"/>
                  <a:pt x="1426" y="8993"/>
                  <a:pt x="1428" y="8958"/>
                </a:cubicBezTo>
                <a:cubicBezTo>
                  <a:pt x="1429" y="8936"/>
                  <a:pt x="1406" y="8919"/>
                  <a:pt x="1416" y="8896"/>
                </a:cubicBezTo>
                <a:cubicBezTo>
                  <a:pt x="1423" y="8879"/>
                  <a:pt x="1440" y="8871"/>
                  <a:pt x="1448" y="8855"/>
                </a:cubicBezTo>
                <a:cubicBezTo>
                  <a:pt x="1480" y="8790"/>
                  <a:pt x="1369" y="8688"/>
                  <a:pt x="1323" y="8654"/>
                </a:cubicBezTo>
                <a:cubicBezTo>
                  <a:pt x="1362" y="8652"/>
                  <a:pt x="1388" y="8576"/>
                  <a:pt x="1343" y="8563"/>
                </a:cubicBezTo>
                <a:cubicBezTo>
                  <a:pt x="1312" y="8554"/>
                  <a:pt x="1260" y="8481"/>
                  <a:pt x="1294" y="8450"/>
                </a:cubicBezTo>
                <a:cubicBezTo>
                  <a:pt x="1323" y="8424"/>
                  <a:pt x="1332" y="8441"/>
                  <a:pt x="1352" y="8398"/>
                </a:cubicBezTo>
                <a:cubicBezTo>
                  <a:pt x="1369" y="8362"/>
                  <a:pt x="1375" y="8361"/>
                  <a:pt x="1343" y="8330"/>
                </a:cubicBezTo>
                <a:cubicBezTo>
                  <a:pt x="1324" y="8313"/>
                  <a:pt x="1282" y="8277"/>
                  <a:pt x="1250" y="8254"/>
                </a:cubicBezTo>
                <a:cubicBezTo>
                  <a:pt x="1204" y="8221"/>
                  <a:pt x="1140" y="8256"/>
                  <a:pt x="1098" y="8210"/>
                </a:cubicBezTo>
                <a:cubicBezTo>
                  <a:pt x="1063" y="8171"/>
                  <a:pt x="1293" y="8190"/>
                  <a:pt x="1306" y="8165"/>
                </a:cubicBezTo>
                <a:cubicBezTo>
                  <a:pt x="1308" y="8150"/>
                  <a:pt x="1309" y="8096"/>
                  <a:pt x="1316" y="8098"/>
                </a:cubicBezTo>
                <a:cubicBezTo>
                  <a:pt x="1281" y="8001"/>
                  <a:pt x="1123" y="8102"/>
                  <a:pt x="1085" y="8005"/>
                </a:cubicBezTo>
                <a:cubicBezTo>
                  <a:pt x="1076" y="7990"/>
                  <a:pt x="1066" y="7974"/>
                  <a:pt x="1057" y="7958"/>
                </a:cubicBezTo>
                <a:cubicBezTo>
                  <a:pt x="1051" y="7933"/>
                  <a:pt x="1090" y="7910"/>
                  <a:pt x="1073" y="7885"/>
                </a:cubicBezTo>
                <a:cubicBezTo>
                  <a:pt x="1051" y="7854"/>
                  <a:pt x="997" y="7837"/>
                  <a:pt x="1027" y="7802"/>
                </a:cubicBezTo>
                <a:cubicBezTo>
                  <a:pt x="1065" y="7759"/>
                  <a:pt x="877" y="7726"/>
                  <a:pt x="945" y="7665"/>
                </a:cubicBezTo>
                <a:cubicBezTo>
                  <a:pt x="982" y="7632"/>
                  <a:pt x="936" y="7606"/>
                  <a:pt x="903" y="7600"/>
                </a:cubicBezTo>
                <a:cubicBezTo>
                  <a:pt x="767" y="7577"/>
                  <a:pt x="798" y="7455"/>
                  <a:pt x="762" y="7357"/>
                </a:cubicBezTo>
                <a:cubicBezTo>
                  <a:pt x="750" y="7324"/>
                  <a:pt x="699" y="7295"/>
                  <a:pt x="747" y="7261"/>
                </a:cubicBezTo>
                <a:cubicBezTo>
                  <a:pt x="777" y="7240"/>
                  <a:pt x="829" y="7257"/>
                  <a:pt x="791" y="7207"/>
                </a:cubicBezTo>
                <a:cubicBezTo>
                  <a:pt x="759" y="7163"/>
                  <a:pt x="690" y="7104"/>
                  <a:pt x="696" y="7045"/>
                </a:cubicBezTo>
                <a:cubicBezTo>
                  <a:pt x="709" y="6916"/>
                  <a:pt x="522" y="6786"/>
                  <a:pt x="597" y="6637"/>
                </a:cubicBezTo>
                <a:cubicBezTo>
                  <a:pt x="624" y="6584"/>
                  <a:pt x="548" y="6571"/>
                  <a:pt x="539" y="6526"/>
                </a:cubicBezTo>
                <a:cubicBezTo>
                  <a:pt x="610" y="6550"/>
                  <a:pt x="564" y="6447"/>
                  <a:pt x="544" y="6424"/>
                </a:cubicBezTo>
                <a:cubicBezTo>
                  <a:pt x="503" y="6376"/>
                  <a:pt x="515" y="6353"/>
                  <a:pt x="572" y="6351"/>
                </a:cubicBezTo>
                <a:cubicBezTo>
                  <a:pt x="536" y="6315"/>
                  <a:pt x="554" y="6212"/>
                  <a:pt x="538" y="6164"/>
                </a:cubicBezTo>
                <a:cubicBezTo>
                  <a:pt x="512" y="6088"/>
                  <a:pt x="587" y="6074"/>
                  <a:pt x="633" y="6032"/>
                </a:cubicBezTo>
                <a:cubicBezTo>
                  <a:pt x="682" y="5987"/>
                  <a:pt x="575" y="5915"/>
                  <a:pt x="560" y="5860"/>
                </a:cubicBezTo>
                <a:cubicBezTo>
                  <a:pt x="541" y="5790"/>
                  <a:pt x="432" y="5704"/>
                  <a:pt x="443" y="5635"/>
                </a:cubicBezTo>
                <a:cubicBezTo>
                  <a:pt x="450" y="5588"/>
                  <a:pt x="404" y="5475"/>
                  <a:pt x="382" y="5431"/>
                </a:cubicBezTo>
                <a:cubicBezTo>
                  <a:pt x="359" y="5383"/>
                  <a:pt x="347" y="5278"/>
                  <a:pt x="385" y="5237"/>
                </a:cubicBezTo>
                <a:cubicBezTo>
                  <a:pt x="405" y="5214"/>
                  <a:pt x="423" y="5238"/>
                  <a:pt x="436" y="5211"/>
                </a:cubicBezTo>
                <a:cubicBezTo>
                  <a:pt x="445" y="5191"/>
                  <a:pt x="443" y="5161"/>
                  <a:pt x="458" y="5144"/>
                </a:cubicBezTo>
                <a:cubicBezTo>
                  <a:pt x="479" y="5121"/>
                  <a:pt x="547" y="5133"/>
                  <a:pt x="473" y="4958"/>
                </a:cubicBezTo>
                <a:cubicBezTo>
                  <a:pt x="457" y="4921"/>
                  <a:pt x="438" y="4886"/>
                  <a:pt x="420" y="4850"/>
                </a:cubicBezTo>
                <a:cubicBezTo>
                  <a:pt x="415" y="4841"/>
                  <a:pt x="379" y="4817"/>
                  <a:pt x="379" y="4813"/>
                </a:cubicBezTo>
                <a:cubicBezTo>
                  <a:pt x="379" y="4781"/>
                  <a:pt x="419" y="4795"/>
                  <a:pt x="423" y="4758"/>
                </a:cubicBezTo>
                <a:cubicBezTo>
                  <a:pt x="427" y="4722"/>
                  <a:pt x="420" y="4686"/>
                  <a:pt x="416" y="4650"/>
                </a:cubicBezTo>
                <a:cubicBezTo>
                  <a:pt x="413" y="4615"/>
                  <a:pt x="421" y="4452"/>
                  <a:pt x="474" y="4461"/>
                </a:cubicBezTo>
                <a:cubicBezTo>
                  <a:pt x="526" y="4470"/>
                  <a:pt x="453" y="4341"/>
                  <a:pt x="449" y="4331"/>
                </a:cubicBezTo>
                <a:cubicBezTo>
                  <a:pt x="429" y="4283"/>
                  <a:pt x="454" y="4117"/>
                  <a:pt x="398" y="4099"/>
                </a:cubicBezTo>
                <a:cubicBezTo>
                  <a:pt x="366" y="4089"/>
                  <a:pt x="385" y="4141"/>
                  <a:pt x="341" y="4086"/>
                </a:cubicBezTo>
                <a:cubicBezTo>
                  <a:pt x="309" y="4046"/>
                  <a:pt x="318" y="4026"/>
                  <a:pt x="325" y="3981"/>
                </a:cubicBezTo>
                <a:cubicBezTo>
                  <a:pt x="330" y="3946"/>
                  <a:pt x="305" y="3934"/>
                  <a:pt x="281" y="3916"/>
                </a:cubicBezTo>
                <a:cubicBezTo>
                  <a:pt x="250" y="3894"/>
                  <a:pt x="260" y="3872"/>
                  <a:pt x="250" y="3841"/>
                </a:cubicBezTo>
                <a:cubicBezTo>
                  <a:pt x="229" y="3771"/>
                  <a:pt x="159" y="3728"/>
                  <a:pt x="139" y="3658"/>
                </a:cubicBezTo>
                <a:cubicBezTo>
                  <a:pt x="205" y="3689"/>
                  <a:pt x="131" y="3598"/>
                  <a:pt x="106" y="3585"/>
                </a:cubicBezTo>
                <a:cubicBezTo>
                  <a:pt x="45" y="3554"/>
                  <a:pt x="25" y="3454"/>
                  <a:pt x="22" y="3394"/>
                </a:cubicBezTo>
                <a:cubicBezTo>
                  <a:pt x="19" y="3321"/>
                  <a:pt x="75" y="3348"/>
                  <a:pt x="59" y="3270"/>
                </a:cubicBezTo>
                <a:cubicBezTo>
                  <a:pt x="47" y="3213"/>
                  <a:pt x="105" y="3108"/>
                  <a:pt x="64" y="3061"/>
                </a:cubicBezTo>
                <a:cubicBezTo>
                  <a:pt x="165" y="3128"/>
                  <a:pt x="127" y="2955"/>
                  <a:pt x="113" y="2918"/>
                </a:cubicBezTo>
                <a:cubicBezTo>
                  <a:pt x="93" y="2864"/>
                  <a:pt x="0" y="2721"/>
                  <a:pt x="32" y="2669"/>
                </a:cubicBezTo>
                <a:close/>
                <a:moveTo>
                  <a:pt x="3330" y="6226"/>
                </a:moveTo>
                <a:cubicBezTo>
                  <a:pt x="3333" y="6191"/>
                  <a:pt x="3296" y="6173"/>
                  <a:pt x="3268" y="6190"/>
                </a:cubicBezTo>
                <a:cubicBezTo>
                  <a:pt x="3286" y="6205"/>
                  <a:pt x="3307" y="6217"/>
                  <a:pt x="3330" y="622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5" name="꙱ Antigua and Barbuda (AG) (H)">
            <a:extLst>
              <a:ext uri="{FF2B5EF4-FFF2-40B4-BE49-F238E27FC236}">
                <a16:creationId xmlns:a16="http://schemas.microsoft.com/office/drawing/2014/main" id="{96C60374-11FA-48EB-B726-EB99C9A1F80A}"/>
              </a:ext>
            </a:extLst>
          </p:cNvPr>
          <p:cNvSpPr>
            <a:spLocks noEditPoints="1"/>
          </p:cNvSpPr>
          <p:nvPr/>
        </p:nvSpPr>
        <p:spPr bwMode="auto">
          <a:xfrm>
            <a:off x="2804096" y="1856924"/>
            <a:ext cx="6198" cy="20642"/>
          </a:xfrm>
          <a:custGeom>
            <a:avLst/>
            <a:gdLst>
              <a:gd name="T0" fmla="*/ 51 w 81"/>
              <a:gd name="T1" fmla="*/ 256 h 258"/>
              <a:gd name="T2" fmla="*/ 42 w 81"/>
              <a:gd name="T3" fmla="*/ 197 h 258"/>
              <a:gd name="T4" fmla="*/ 51 w 81"/>
              <a:gd name="T5" fmla="*/ 256 h 258"/>
              <a:gd name="T6" fmla="*/ 69 w 81"/>
              <a:gd name="T7" fmla="*/ 60 h 258"/>
              <a:gd name="T8" fmla="*/ 33 w 81"/>
              <a:gd name="T9" fmla="*/ 13 h 258"/>
              <a:gd name="T10" fmla="*/ 69 w 81"/>
              <a:gd name="T11" fmla="*/ 6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1" h="258">
                <a:moveTo>
                  <a:pt x="51" y="256"/>
                </a:moveTo>
                <a:cubicBezTo>
                  <a:pt x="12" y="258"/>
                  <a:pt x="0" y="201"/>
                  <a:pt x="42" y="197"/>
                </a:cubicBezTo>
                <a:cubicBezTo>
                  <a:pt x="81" y="193"/>
                  <a:pt x="66" y="240"/>
                  <a:pt x="51" y="256"/>
                </a:cubicBezTo>
                <a:close/>
                <a:moveTo>
                  <a:pt x="69" y="60"/>
                </a:moveTo>
                <a:cubicBezTo>
                  <a:pt x="45" y="56"/>
                  <a:pt x="31" y="37"/>
                  <a:pt x="33" y="13"/>
                </a:cubicBezTo>
                <a:cubicBezTo>
                  <a:pt x="68" y="0"/>
                  <a:pt x="79" y="33"/>
                  <a:pt x="69" y="6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6" name="꙱ Antarctica (AQ) (H)">
            <a:extLst>
              <a:ext uri="{FF2B5EF4-FFF2-40B4-BE49-F238E27FC236}">
                <a16:creationId xmlns:a16="http://schemas.microsoft.com/office/drawing/2014/main" id="{DC398A40-DF30-4832-8F62-A77A837BE878}"/>
              </a:ext>
            </a:extLst>
          </p:cNvPr>
          <p:cNvSpPr>
            <a:spLocks noEditPoints="1"/>
          </p:cNvSpPr>
          <p:nvPr/>
        </p:nvSpPr>
        <p:spPr bwMode="auto">
          <a:xfrm>
            <a:off x="1773176" y="4133724"/>
            <a:ext cx="5856000" cy="616161"/>
          </a:xfrm>
          <a:custGeom>
            <a:avLst/>
            <a:gdLst>
              <a:gd name="T0" fmla="*/ 2644 w 70993"/>
              <a:gd name="T1" fmla="*/ 5009 h 7477"/>
              <a:gd name="T2" fmla="*/ 3612 w 70993"/>
              <a:gd name="T3" fmla="*/ 4344 h 7477"/>
              <a:gd name="T4" fmla="*/ 9262 w 70993"/>
              <a:gd name="T5" fmla="*/ 4459 h 7477"/>
              <a:gd name="T6" fmla="*/ 13050 w 70993"/>
              <a:gd name="T7" fmla="*/ 3738 h 7477"/>
              <a:gd name="T8" fmla="*/ 16895 w 70993"/>
              <a:gd name="T9" fmla="*/ 2797 h 7477"/>
              <a:gd name="T10" fmla="*/ 17132 w 70993"/>
              <a:gd name="T11" fmla="*/ 1680 h 7477"/>
              <a:gd name="T12" fmla="*/ 17634 w 70993"/>
              <a:gd name="T13" fmla="*/ 1265 h 7477"/>
              <a:gd name="T14" fmla="*/ 18047 w 70993"/>
              <a:gd name="T15" fmla="*/ 1766 h 7477"/>
              <a:gd name="T16" fmla="*/ 17307 w 70993"/>
              <a:gd name="T17" fmla="*/ 2057 h 7477"/>
              <a:gd name="T18" fmla="*/ 18076 w 70993"/>
              <a:gd name="T19" fmla="*/ 2485 h 7477"/>
              <a:gd name="T20" fmla="*/ 19021 w 70993"/>
              <a:gd name="T21" fmla="*/ 3382 h 7477"/>
              <a:gd name="T22" fmla="*/ 19356 w 70993"/>
              <a:gd name="T23" fmla="*/ 3939 h 7477"/>
              <a:gd name="T24" fmla="*/ 17927 w 70993"/>
              <a:gd name="T25" fmla="*/ 4859 h 7477"/>
              <a:gd name="T26" fmla="*/ 17213 w 70993"/>
              <a:gd name="T27" fmla="*/ 5700 h 7477"/>
              <a:gd name="T28" fmla="*/ 29053 w 70993"/>
              <a:gd name="T29" fmla="*/ 4430 h 7477"/>
              <a:gd name="T30" fmla="*/ 31009 w 70993"/>
              <a:gd name="T31" fmla="*/ 3470 h 7477"/>
              <a:gd name="T32" fmla="*/ 40903 w 70993"/>
              <a:gd name="T33" fmla="*/ 2789 h 7477"/>
              <a:gd name="T34" fmla="*/ 43817 w 70993"/>
              <a:gd name="T35" fmla="*/ 2119 h 7477"/>
              <a:gd name="T36" fmla="*/ 48560 w 70993"/>
              <a:gd name="T37" fmla="*/ 2636 h 7477"/>
              <a:gd name="T38" fmla="*/ 50403 w 70993"/>
              <a:gd name="T39" fmla="*/ 2684 h 7477"/>
              <a:gd name="T40" fmla="*/ 58037 w 70993"/>
              <a:gd name="T41" fmla="*/ 1991 h 7477"/>
              <a:gd name="T42" fmla="*/ 64768 w 70993"/>
              <a:gd name="T43" fmla="*/ 1448 h 7477"/>
              <a:gd name="T44" fmla="*/ 67383 w 70993"/>
              <a:gd name="T45" fmla="*/ 2493 h 7477"/>
              <a:gd name="T46" fmla="*/ 70005 w 70993"/>
              <a:gd name="T47" fmla="*/ 3173 h 7477"/>
              <a:gd name="T48" fmla="*/ 66715 w 70993"/>
              <a:gd name="T49" fmla="*/ 4741 h 7477"/>
              <a:gd name="T50" fmla="*/ 64708 w 70993"/>
              <a:gd name="T51" fmla="*/ 5507 h 7477"/>
              <a:gd name="T52" fmla="*/ 63868 w 70993"/>
              <a:gd name="T53" fmla="*/ 6106 h 7477"/>
              <a:gd name="T54" fmla="*/ 64809 w 70993"/>
              <a:gd name="T55" fmla="*/ 6504 h 7477"/>
              <a:gd name="T56" fmla="*/ 3580 w 70993"/>
              <a:gd name="T57" fmla="*/ 6115 h 7477"/>
              <a:gd name="T58" fmla="*/ 17509 w 70993"/>
              <a:gd name="T59" fmla="*/ 2245 h 7477"/>
              <a:gd name="T60" fmla="*/ 18572 w 70993"/>
              <a:gd name="T61" fmla="*/ 2592 h 7477"/>
              <a:gd name="T62" fmla="*/ 18242 w 70993"/>
              <a:gd name="T63" fmla="*/ 1476 h 7477"/>
              <a:gd name="T64" fmla="*/ 18691 w 70993"/>
              <a:gd name="T65" fmla="*/ 858 h 7477"/>
              <a:gd name="T66" fmla="*/ 17791 w 70993"/>
              <a:gd name="T67" fmla="*/ 632 h 7477"/>
              <a:gd name="T68" fmla="*/ 17470 w 70993"/>
              <a:gd name="T69" fmla="*/ 1149 h 7477"/>
              <a:gd name="T70" fmla="*/ 17292 w 70993"/>
              <a:gd name="T71" fmla="*/ 1410 h 7477"/>
              <a:gd name="T72" fmla="*/ 17198 w 70993"/>
              <a:gd name="T73" fmla="*/ 1387 h 7477"/>
              <a:gd name="T74" fmla="*/ 16452 w 70993"/>
              <a:gd name="T75" fmla="*/ 2165 h 7477"/>
              <a:gd name="T76" fmla="*/ 17381 w 70993"/>
              <a:gd name="T77" fmla="*/ 745 h 7477"/>
              <a:gd name="T78" fmla="*/ 16645 w 70993"/>
              <a:gd name="T79" fmla="*/ 3892 h 7477"/>
              <a:gd name="T80" fmla="*/ 12228 w 70993"/>
              <a:gd name="T81" fmla="*/ 3723 h 7477"/>
              <a:gd name="T82" fmla="*/ 4348 w 70993"/>
              <a:gd name="T83" fmla="*/ 4251 h 7477"/>
              <a:gd name="T84" fmla="*/ 2267 w 70993"/>
              <a:gd name="T85" fmla="*/ 4762 h 7477"/>
              <a:gd name="T86" fmla="*/ 2558 w 70993"/>
              <a:gd name="T87" fmla="*/ 4943 h 7477"/>
              <a:gd name="T88" fmla="*/ 2273 w 70993"/>
              <a:gd name="T89" fmla="*/ 4873 h 7477"/>
              <a:gd name="T90" fmla="*/ 1667 w 70993"/>
              <a:gd name="T91" fmla="*/ 4863 h 7477"/>
              <a:gd name="T92" fmla="*/ 31175 w 70993"/>
              <a:gd name="T93" fmla="*/ 3111 h 7477"/>
              <a:gd name="T94" fmla="*/ 35435 w 70993"/>
              <a:gd name="T95" fmla="*/ 2987 h 7477"/>
              <a:gd name="T96" fmla="*/ 70969 w 70993"/>
              <a:gd name="T97" fmla="*/ 2197 h 7477"/>
              <a:gd name="T98" fmla="*/ 68161 w 70993"/>
              <a:gd name="T99" fmla="*/ 2643 h 7477"/>
              <a:gd name="T100" fmla="*/ 66534 w 70993"/>
              <a:gd name="T101" fmla="*/ 5261 h 7477"/>
              <a:gd name="T102" fmla="*/ 2445 w 70993"/>
              <a:gd name="T103" fmla="*/ 4900 h 7477"/>
              <a:gd name="T104" fmla="*/ 5221 w 70993"/>
              <a:gd name="T105" fmla="*/ 4038 h 7477"/>
              <a:gd name="T106" fmla="*/ 11025 w 70993"/>
              <a:gd name="T107" fmla="*/ 3607 h 7477"/>
              <a:gd name="T108" fmla="*/ 10595 w 70993"/>
              <a:gd name="T109" fmla="*/ 3759 h 7477"/>
              <a:gd name="T110" fmla="*/ 15666 w 70993"/>
              <a:gd name="T111" fmla="*/ 3913 h 7477"/>
              <a:gd name="T112" fmla="*/ 17494 w 70993"/>
              <a:gd name="T113" fmla="*/ 3714 h 7477"/>
              <a:gd name="T114" fmla="*/ 16954 w 70993"/>
              <a:gd name="T115" fmla="*/ 2339 h 7477"/>
              <a:gd name="T116" fmla="*/ 18916 w 70993"/>
              <a:gd name="T117" fmla="*/ 3108 h 7477"/>
              <a:gd name="T118" fmla="*/ 24308 w 70993"/>
              <a:gd name="T119" fmla="*/ 5783 h 7477"/>
              <a:gd name="T120" fmla="*/ 36312 w 70993"/>
              <a:gd name="T121" fmla="*/ 2977 h 7477"/>
              <a:gd name="T122" fmla="*/ 56283 w 70993"/>
              <a:gd name="T123" fmla="*/ 1787 h 7477"/>
              <a:gd name="T124" fmla="*/ 28333 w 70993"/>
              <a:gd name="T125" fmla="*/ 4258 h 7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0993" h="7477">
                <a:moveTo>
                  <a:pt x="581" y="5015"/>
                </a:moveTo>
                <a:cubicBezTo>
                  <a:pt x="635" y="5028"/>
                  <a:pt x="767" y="5082"/>
                  <a:pt x="806" y="5018"/>
                </a:cubicBezTo>
                <a:cubicBezTo>
                  <a:pt x="778" y="5009"/>
                  <a:pt x="749" y="5001"/>
                  <a:pt x="720" y="4994"/>
                </a:cubicBezTo>
                <a:cubicBezTo>
                  <a:pt x="884" y="4833"/>
                  <a:pt x="1565" y="5105"/>
                  <a:pt x="1694" y="5068"/>
                </a:cubicBezTo>
                <a:cubicBezTo>
                  <a:pt x="1682" y="5059"/>
                  <a:pt x="1670" y="5050"/>
                  <a:pt x="1658" y="5041"/>
                </a:cubicBezTo>
                <a:cubicBezTo>
                  <a:pt x="1871" y="5051"/>
                  <a:pt x="2276" y="5233"/>
                  <a:pt x="2466" y="5142"/>
                </a:cubicBezTo>
                <a:cubicBezTo>
                  <a:pt x="2422" y="5127"/>
                  <a:pt x="2374" y="5129"/>
                  <a:pt x="2332" y="5107"/>
                </a:cubicBezTo>
                <a:cubicBezTo>
                  <a:pt x="2393" y="5105"/>
                  <a:pt x="2453" y="5119"/>
                  <a:pt x="2513" y="5112"/>
                </a:cubicBezTo>
                <a:cubicBezTo>
                  <a:pt x="2502" y="5103"/>
                  <a:pt x="2490" y="5093"/>
                  <a:pt x="2478" y="5083"/>
                </a:cubicBezTo>
                <a:cubicBezTo>
                  <a:pt x="2530" y="5075"/>
                  <a:pt x="2583" y="5072"/>
                  <a:pt x="2635" y="5059"/>
                </a:cubicBezTo>
                <a:cubicBezTo>
                  <a:pt x="2625" y="5051"/>
                  <a:pt x="2614" y="5043"/>
                  <a:pt x="2603" y="5035"/>
                </a:cubicBezTo>
                <a:cubicBezTo>
                  <a:pt x="2629" y="5042"/>
                  <a:pt x="2656" y="5042"/>
                  <a:pt x="2683" y="5035"/>
                </a:cubicBezTo>
                <a:cubicBezTo>
                  <a:pt x="2670" y="5026"/>
                  <a:pt x="2657" y="5017"/>
                  <a:pt x="2644" y="5009"/>
                </a:cubicBezTo>
                <a:cubicBezTo>
                  <a:pt x="2722" y="5019"/>
                  <a:pt x="2877" y="5113"/>
                  <a:pt x="2950" y="5056"/>
                </a:cubicBezTo>
                <a:cubicBezTo>
                  <a:pt x="2883" y="4991"/>
                  <a:pt x="2758" y="4988"/>
                  <a:pt x="2680" y="4946"/>
                </a:cubicBezTo>
                <a:cubicBezTo>
                  <a:pt x="2754" y="4950"/>
                  <a:pt x="2828" y="4967"/>
                  <a:pt x="2902" y="4964"/>
                </a:cubicBezTo>
                <a:cubicBezTo>
                  <a:pt x="2822" y="4931"/>
                  <a:pt x="2734" y="4927"/>
                  <a:pt x="2650" y="4908"/>
                </a:cubicBezTo>
                <a:cubicBezTo>
                  <a:pt x="2679" y="4907"/>
                  <a:pt x="2706" y="4896"/>
                  <a:pt x="2733" y="4887"/>
                </a:cubicBezTo>
                <a:cubicBezTo>
                  <a:pt x="2571" y="4859"/>
                  <a:pt x="1775" y="4845"/>
                  <a:pt x="1697" y="4771"/>
                </a:cubicBezTo>
                <a:cubicBezTo>
                  <a:pt x="1960" y="4637"/>
                  <a:pt x="2319" y="4858"/>
                  <a:pt x="2561" y="4786"/>
                </a:cubicBezTo>
                <a:cubicBezTo>
                  <a:pt x="1940" y="4624"/>
                  <a:pt x="2288" y="4753"/>
                  <a:pt x="2516" y="4626"/>
                </a:cubicBezTo>
                <a:cubicBezTo>
                  <a:pt x="2502" y="4618"/>
                  <a:pt x="2487" y="4610"/>
                  <a:pt x="2472" y="4602"/>
                </a:cubicBezTo>
                <a:cubicBezTo>
                  <a:pt x="2559" y="4549"/>
                  <a:pt x="2662" y="4610"/>
                  <a:pt x="2751" y="4569"/>
                </a:cubicBezTo>
                <a:cubicBezTo>
                  <a:pt x="2738" y="4563"/>
                  <a:pt x="2725" y="4555"/>
                  <a:pt x="2712" y="4548"/>
                </a:cubicBezTo>
                <a:cubicBezTo>
                  <a:pt x="2854" y="4501"/>
                  <a:pt x="3196" y="4652"/>
                  <a:pt x="3226" y="4458"/>
                </a:cubicBezTo>
                <a:cubicBezTo>
                  <a:pt x="3235" y="4398"/>
                  <a:pt x="3791" y="4464"/>
                  <a:pt x="3612" y="4344"/>
                </a:cubicBezTo>
                <a:cubicBezTo>
                  <a:pt x="4290" y="4254"/>
                  <a:pt x="7157" y="4472"/>
                  <a:pt x="7427" y="4275"/>
                </a:cubicBezTo>
                <a:cubicBezTo>
                  <a:pt x="7412" y="4265"/>
                  <a:pt x="7398" y="4255"/>
                  <a:pt x="7382" y="4246"/>
                </a:cubicBezTo>
                <a:cubicBezTo>
                  <a:pt x="7625" y="4233"/>
                  <a:pt x="7952" y="4247"/>
                  <a:pt x="8208" y="4261"/>
                </a:cubicBezTo>
                <a:cubicBezTo>
                  <a:pt x="7889" y="4071"/>
                  <a:pt x="8258" y="4074"/>
                  <a:pt x="8410" y="4177"/>
                </a:cubicBezTo>
                <a:cubicBezTo>
                  <a:pt x="8324" y="4256"/>
                  <a:pt x="8551" y="4249"/>
                  <a:pt x="8558" y="4251"/>
                </a:cubicBezTo>
                <a:cubicBezTo>
                  <a:pt x="8562" y="4281"/>
                  <a:pt x="8542" y="4302"/>
                  <a:pt x="8520" y="4317"/>
                </a:cubicBezTo>
                <a:cubicBezTo>
                  <a:pt x="8612" y="4364"/>
                  <a:pt x="8920" y="4413"/>
                  <a:pt x="9006" y="4332"/>
                </a:cubicBezTo>
                <a:cubicBezTo>
                  <a:pt x="8977" y="4328"/>
                  <a:pt x="8802" y="4264"/>
                  <a:pt x="8906" y="4263"/>
                </a:cubicBezTo>
                <a:cubicBezTo>
                  <a:pt x="8860" y="4249"/>
                  <a:pt x="8800" y="4231"/>
                  <a:pt x="8772" y="4189"/>
                </a:cubicBezTo>
                <a:cubicBezTo>
                  <a:pt x="8984" y="4106"/>
                  <a:pt x="9143" y="4278"/>
                  <a:pt x="9306" y="4352"/>
                </a:cubicBezTo>
                <a:cubicBezTo>
                  <a:pt x="9279" y="4364"/>
                  <a:pt x="9254" y="4382"/>
                  <a:pt x="9241" y="4409"/>
                </a:cubicBezTo>
                <a:cubicBezTo>
                  <a:pt x="9254" y="4415"/>
                  <a:pt x="9267" y="4421"/>
                  <a:pt x="9280" y="4427"/>
                </a:cubicBezTo>
                <a:cubicBezTo>
                  <a:pt x="9274" y="4438"/>
                  <a:pt x="9268" y="4448"/>
                  <a:pt x="9262" y="4459"/>
                </a:cubicBezTo>
                <a:cubicBezTo>
                  <a:pt x="9555" y="4556"/>
                  <a:pt x="10398" y="4430"/>
                  <a:pt x="10747" y="4420"/>
                </a:cubicBezTo>
                <a:cubicBezTo>
                  <a:pt x="10833" y="4417"/>
                  <a:pt x="11779" y="4505"/>
                  <a:pt x="11615" y="4416"/>
                </a:cubicBezTo>
                <a:cubicBezTo>
                  <a:pt x="11518" y="4363"/>
                  <a:pt x="11394" y="4422"/>
                  <a:pt x="11304" y="4355"/>
                </a:cubicBezTo>
                <a:cubicBezTo>
                  <a:pt x="11338" y="4356"/>
                  <a:pt x="11372" y="4353"/>
                  <a:pt x="11405" y="4343"/>
                </a:cubicBezTo>
                <a:cubicBezTo>
                  <a:pt x="11374" y="4329"/>
                  <a:pt x="11339" y="4332"/>
                  <a:pt x="11307" y="4320"/>
                </a:cubicBezTo>
                <a:cubicBezTo>
                  <a:pt x="11317" y="4313"/>
                  <a:pt x="11327" y="4306"/>
                  <a:pt x="11337" y="4299"/>
                </a:cubicBezTo>
                <a:cubicBezTo>
                  <a:pt x="11211" y="4233"/>
                  <a:pt x="10662" y="4169"/>
                  <a:pt x="10429" y="4014"/>
                </a:cubicBezTo>
                <a:cubicBezTo>
                  <a:pt x="10672" y="4005"/>
                  <a:pt x="11062" y="4130"/>
                  <a:pt x="11230" y="4023"/>
                </a:cubicBezTo>
                <a:cubicBezTo>
                  <a:pt x="10940" y="4022"/>
                  <a:pt x="10279" y="3957"/>
                  <a:pt x="10043" y="3806"/>
                </a:cubicBezTo>
                <a:cubicBezTo>
                  <a:pt x="10092" y="3676"/>
                  <a:pt x="10357" y="3845"/>
                  <a:pt x="10283" y="3845"/>
                </a:cubicBezTo>
                <a:cubicBezTo>
                  <a:pt x="10607" y="3948"/>
                  <a:pt x="11015" y="3736"/>
                  <a:pt x="11328" y="3863"/>
                </a:cubicBezTo>
                <a:cubicBezTo>
                  <a:pt x="11322" y="3873"/>
                  <a:pt x="11316" y="3883"/>
                  <a:pt x="11310" y="3892"/>
                </a:cubicBezTo>
                <a:cubicBezTo>
                  <a:pt x="11418" y="3909"/>
                  <a:pt x="13792" y="3985"/>
                  <a:pt x="13050" y="3738"/>
                </a:cubicBezTo>
                <a:cubicBezTo>
                  <a:pt x="13085" y="3744"/>
                  <a:pt x="13433" y="3796"/>
                  <a:pt x="13332" y="3827"/>
                </a:cubicBezTo>
                <a:cubicBezTo>
                  <a:pt x="13346" y="3834"/>
                  <a:pt x="13360" y="3841"/>
                  <a:pt x="13374" y="3848"/>
                </a:cubicBezTo>
                <a:cubicBezTo>
                  <a:pt x="13366" y="3859"/>
                  <a:pt x="13358" y="3870"/>
                  <a:pt x="13350" y="3880"/>
                </a:cubicBezTo>
                <a:cubicBezTo>
                  <a:pt x="13433" y="3922"/>
                  <a:pt x="13975" y="3911"/>
                  <a:pt x="13929" y="3856"/>
                </a:cubicBezTo>
                <a:cubicBezTo>
                  <a:pt x="14213" y="3918"/>
                  <a:pt x="14086" y="4007"/>
                  <a:pt x="14863" y="4078"/>
                </a:cubicBezTo>
                <a:cubicBezTo>
                  <a:pt x="15012" y="4091"/>
                  <a:pt x="14973" y="4161"/>
                  <a:pt x="15205" y="4044"/>
                </a:cubicBezTo>
                <a:cubicBezTo>
                  <a:pt x="15166" y="4013"/>
                  <a:pt x="15090" y="4003"/>
                  <a:pt x="15078" y="3946"/>
                </a:cubicBezTo>
                <a:cubicBezTo>
                  <a:pt x="15127" y="3941"/>
                  <a:pt x="15196" y="3991"/>
                  <a:pt x="15238" y="3949"/>
                </a:cubicBezTo>
                <a:cubicBezTo>
                  <a:pt x="15202" y="3910"/>
                  <a:pt x="15141" y="3908"/>
                  <a:pt x="15113" y="3860"/>
                </a:cubicBezTo>
                <a:cubicBezTo>
                  <a:pt x="15322" y="3894"/>
                  <a:pt x="15492" y="3974"/>
                  <a:pt x="15677" y="4029"/>
                </a:cubicBezTo>
                <a:cubicBezTo>
                  <a:pt x="15706" y="4038"/>
                  <a:pt x="16217" y="3975"/>
                  <a:pt x="16087" y="4065"/>
                </a:cubicBezTo>
                <a:cubicBezTo>
                  <a:pt x="16096" y="4075"/>
                  <a:pt x="18708" y="3990"/>
                  <a:pt x="17681" y="3444"/>
                </a:cubicBezTo>
                <a:cubicBezTo>
                  <a:pt x="17579" y="3390"/>
                  <a:pt x="17111" y="2894"/>
                  <a:pt x="16895" y="2797"/>
                </a:cubicBezTo>
                <a:cubicBezTo>
                  <a:pt x="16923" y="2777"/>
                  <a:pt x="16957" y="2782"/>
                  <a:pt x="16990" y="2782"/>
                </a:cubicBezTo>
                <a:cubicBezTo>
                  <a:pt x="16982" y="2710"/>
                  <a:pt x="17530" y="2810"/>
                  <a:pt x="17088" y="2628"/>
                </a:cubicBezTo>
                <a:cubicBezTo>
                  <a:pt x="17112" y="2594"/>
                  <a:pt x="17149" y="2614"/>
                  <a:pt x="17183" y="2607"/>
                </a:cubicBezTo>
                <a:cubicBezTo>
                  <a:pt x="17163" y="2571"/>
                  <a:pt x="17128" y="2550"/>
                  <a:pt x="17094" y="2529"/>
                </a:cubicBezTo>
                <a:cubicBezTo>
                  <a:pt x="17144" y="2497"/>
                  <a:pt x="17094" y="2464"/>
                  <a:pt x="17052" y="2464"/>
                </a:cubicBezTo>
                <a:cubicBezTo>
                  <a:pt x="17083" y="2451"/>
                  <a:pt x="17119" y="2465"/>
                  <a:pt x="17147" y="2443"/>
                </a:cubicBezTo>
                <a:cubicBezTo>
                  <a:pt x="17107" y="2395"/>
                  <a:pt x="17007" y="2425"/>
                  <a:pt x="16960" y="2360"/>
                </a:cubicBezTo>
                <a:cubicBezTo>
                  <a:pt x="17060" y="2328"/>
                  <a:pt x="16969" y="2298"/>
                  <a:pt x="17025" y="2289"/>
                </a:cubicBezTo>
                <a:cubicBezTo>
                  <a:pt x="16932" y="2291"/>
                  <a:pt x="17048" y="2236"/>
                  <a:pt x="17061" y="2230"/>
                </a:cubicBezTo>
                <a:cubicBezTo>
                  <a:pt x="16421" y="2148"/>
                  <a:pt x="16912" y="2067"/>
                  <a:pt x="16936" y="2010"/>
                </a:cubicBezTo>
                <a:cubicBezTo>
                  <a:pt x="16805" y="1986"/>
                  <a:pt x="16980" y="1786"/>
                  <a:pt x="17064" y="1799"/>
                </a:cubicBezTo>
                <a:cubicBezTo>
                  <a:pt x="16969" y="1713"/>
                  <a:pt x="17215" y="1754"/>
                  <a:pt x="17224" y="1731"/>
                </a:cubicBezTo>
                <a:cubicBezTo>
                  <a:pt x="17193" y="1714"/>
                  <a:pt x="17155" y="1710"/>
                  <a:pt x="17132" y="1680"/>
                </a:cubicBezTo>
                <a:cubicBezTo>
                  <a:pt x="17154" y="1674"/>
                  <a:pt x="17176" y="1674"/>
                  <a:pt x="17198" y="1680"/>
                </a:cubicBezTo>
                <a:cubicBezTo>
                  <a:pt x="17194" y="1670"/>
                  <a:pt x="17191" y="1659"/>
                  <a:pt x="17189" y="1648"/>
                </a:cubicBezTo>
                <a:cubicBezTo>
                  <a:pt x="17209" y="1638"/>
                  <a:pt x="17230" y="1638"/>
                  <a:pt x="17251" y="1648"/>
                </a:cubicBezTo>
                <a:cubicBezTo>
                  <a:pt x="17239" y="1641"/>
                  <a:pt x="17229" y="1633"/>
                  <a:pt x="17218" y="1624"/>
                </a:cubicBezTo>
                <a:cubicBezTo>
                  <a:pt x="17235" y="1603"/>
                  <a:pt x="17260" y="1601"/>
                  <a:pt x="17281" y="1618"/>
                </a:cubicBezTo>
                <a:cubicBezTo>
                  <a:pt x="17355" y="1440"/>
                  <a:pt x="17312" y="1504"/>
                  <a:pt x="17399" y="1472"/>
                </a:cubicBezTo>
                <a:cubicBezTo>
                  <a:pt x="17394" y="1449"/>
                  <a:pt x="17379" y="1437"/>
                  <a:pt x="17355" y="1440"/>
                </a:cubicBezTo>
                <a:cubicBezTo>
                  <a:pt x="17356" y="1416"/>
                  <a:pt x="17370" y="1404"/>
                  <a:pt x="17394" y="1407"/>
                </a:cubicBezTo>
                <a:cubicBezTo>
                  <a:pt x="17384" y="1397"/>
                  <a:pt x="17374" y="1387"/>
                  <a:pt x="17364" y="1377"/>
                </a:cubicBezTo>
                <a:cubicBezTo>
                  <a:pt x="17415" y="1376"/>
                  <a:pt x="17467" y="1416"/>
                  <a:pt x="17518" y="1398"/>
                </a:cubicBezTo>
                <a:cubicBezTo>
                  <a:pt x="17467" y="1388"/>
                  <a:pt x="17461" y="1354"/>
                  <a:pt x="17441" y="1312"/>
                </a:cubicBezTo>
                <a:cubicBezTo>
                  <a:pt x="17565" y="1345"/>
                  <a:pt x="17546" y="1334"/>
                  <a:pt x="17667" y="1289"/>
                </a:cubicBezTo>
                <a:cubicBezTo>
                  <a:pt x="17655" y="1281"/>
                  <a:pt x="17645" y="1273"/>
                  <a:pt x="17634" y="1265"/>
                </a:cubicBezTo>
                <a:cubicBezTo>
                  <a:pt x="17647" y="1242"/>
                  <a:pt x="17831" y="1235"/>
                  <a:pt x="17711" y="1152"/>
                </a:cubicBezTo>
                <a:cubicBezTo>
                  <a:pt x="17844" y="1087"/>
                  <a:pt x="18144" y="990"/>
                  <a:pt x="18282" y="945"/>
                </a:cubicBezTo>
                <a:cubicBezTo>
                  <a:pt x="18489" y="877"/>
                  <a:pt x="18494" y="913"/>
                  <a:pt x="18650" y="983"/>
                </a:cubicBezTo>
                <a:cubicBezTo>
                  <a:pt x="18577" y="1049"/>
                  <a:pt x="18355" y="912"/>
                  <a:pt x="18260" y="1101"/>
                </a:cubicBezTo>
                <a:cubicBezTo>
                  <a:pt x="18235" y="1153"/>
                  <a:pt x="18290" y="1218"/>
                  <a:pt x="18264" y="1247"/>
                </a:cubicBezTo>
                <a:cubicBezTo>
                  <a:pt x="18292" y="1242"/>
                  <a:pt x="18316" y="1263"/>
                  <a:pt x="18317" y="1291"/>
                </a:cubicBezTo>
                <a:cubicBezTo>
                  <a:pt x="18248" y="1291"/>
                  <a:pt x="18157" y="1208"/>
                  <a:pt x="18094" y="1226"/>
                </a:cubicBezTo>
                <a:cubicBezTo>
                  <a:pt x="18104" y="1249"/>
                  <a:pt x="18120" y="1265"/>
                  <a:pt x="18142" y="1277"/>
                </a:cubicBezTo>
                <a:cubicBezTo>
                  <a:pt x="18074" y="1324"/>
                  <a:pt x="18099" y="1172"/>
                  <a:pt x="17960" y="1298"/>
                </a:cubicBezTo>
                <a:cubicBezTo>
                  <a:pt x="17858" y="1390"/>
                  <a:pt x="17523" y="1572"/>
                  <a:pt x="17791" y="1600"/>
                </a:cubicBezTo>
                <a:cubicBezTo>
                  <a:pt x="17498" y="1745"/>
                  <a:pt x="17886" y="1744"/>
                  <a:pt x="17970" y="1772"/>
                </a:cubicBezTo>
                <a:cubicBezTo>
                  <a:pt x="17963" y="1763"/>
                  <a:pt x="17957" y="1753"/>
                  <a:pt x="17952" y="1742"/>
                </a:cubicBezTo>
                <a:cubicBezTo>
                  <a:pt x="17986" y="1719"/>
                  <a:pt x="18020" y="1747"/>
                  <a:pt x="18047" y="1766"/>
                </a:cubicBezTo>
                <a:cubicBezTo>
                  <a:pt x="18034" y="1703"/>
                  <a:pt x="18221" y="1887"/>
                  <a:pt x="17970" y="1790"/>
                </a:cubicBezTo>
                <a:cubicBezTo>
                  <a:pt x="17973" y="1816"/>
                  <a:pt x="17959" y="1828"/>
                  <a:pt x="17934" y="1826"/>
                </a:cubicBezTo>
                <a:cubicBezTo>
                  <a:pt x="17949" y="1846"/>
                  <a:pt x="17961" y="1868"/>
                  <a:pt x="17970" y="1891"/>
                </a:cubicBezTo>
                <a:cubicBezTo>
                  <a:pt x="17859" y="1904"/>
                  <a:pt x="17794" y="1742"/>
                  <a:pt x="17658" y="1826"/>
                </a:cubicBezTo>
                <a:cubicBezTo>
                  <a:pt x="17689" y="1860"/>
                  <a:pt x="17741" y="1868"/>
                  <a:pt x="17782" y="1882"/>
                </a:cubicBezTo>
                <a:cubicBezTo>
                  <a:pt x="17772" y="1890"/>
                  <a:pt x="17763" y="1898"/>
                  <a:pt x="17753" y="1906"/>
                </a:cubicBezTo>
                <a:cubicBezTo>
                  <a:pt x="17771" y="1925"/>
                  <a:pt x="17792" y="1941"/>
                  <a:pt x="17815" y="1953"/>
                </a:cubicBezTo>
                <a:cubicBezTo>
                  <a:pt x="17754" y="2011"/>
                  <a:pt x="17630" y="1833"/>
                  <a:pt x="17493" y="1813"/>
                </a:cubicBezTo>
                <a:cubicBezTo>
                  <a:pt x="17419" y="1802"/>
                  <a:pt x="17442" y="1872"/>
                  <a:pt x="17500" y="1861"/>
                </a:cubicBezTo>
                <a:cubicBezTo>
                  <a:pt x="17477" y="1868"/>
                  <a:pt x="17455" y="1879"/>
                  <a:pt x="17435" y="1894"/>
                </a:cubicBezTo>
                <a:cubicBezTo>
                  <a:pt x="17446" y="1900"/>
                  <a:pt x="17457" y="1906"/>
                  <a:pt x="17468" y="1912"/>
                </a:cubicBezTo>
                <a:cubicBezTo>
                  <a:pt x="17320" y="1916"/>
                  <a:pt x="17563" y="2025"/>
                  <a:pt x="17563" y="2025"/>
                </a:cubicBezTo>
                <a:cubicBezTo>
                  <a:pt x="17485" y="2072"/>
                  <a:pt x="17387" y="2005"/>
                  <a:pt x="17307" y="2057"/>
                </a:cubicBezTo>
                <a:cubicBezTo>
                  <a:pt x="17342" y="2079"/>
                  <a:pt x="17374" y="2132"/>
                  <a:pt x="17399" y="2143"/>
                </a:cubicBezTo>
                <a:cubicBezTo>
                  <a:pt x="17366" y="2158"/>
                  <a:pt x="17306" y="2186"/>
                  <a:pt x="17272" y="2158"/>
                </a:cubicBezTo>
                <a:cubicBezTo>
                  <a:pt x="17248" y="2245"/>
                  <a:pt x="17285" y="2223"/>
                  <a:pt x="17352" y="2262"/>
                </a:cubicBezTo>
                <a:cubicBezTo>
                  <a:pt x="17294" y="2279"/>
                  <a:pt x="17339" y="2350"/>
                  <a:pt x="17382" y="2351"/>
                </a:cubicBezTo>
                <a:cubicBezTo>
                  <a:pt x="17362" y="2366"/>
                  <a:pt x="17351" y="2386"/>
                  <a:pt x="17349" y="2410"/>
                </a:cubicBezTo>
                <a:cubicBezTo>
                  <a:pt x="17437" y="2413"/>
                  <a:pt x="17480" y="2377"/>
                  <a:pt x="17557" y="2396"/>
                </a:cubicBezTo>
                <a:cubicBezTo>
                  <a:pt x="17548" y="2447"/>
                  <a:pt x="17453" y="2448"/>
                  <a:pt x="17418" y="2470"/>
                </a:cubicBezTo>
                <a:cubicBezTo>
                  <a:pt x="17455" y="2501"/>
                  <a:pt x="17498" y="2490"/>
                  <a:pt x="17542" y="2497"/>
                </a:cubicBezTo>
                <a:cubicBezTo>
                  <a:pt x="17527" y="2515"/>
                  <a:pt x="17504" y="2528"/>
                  <a:pt x="17480" y="2526"/>
                </a:cubicBezTo>
                <a:cubicBezTo>
                  <a:pt x="17574" y="2623"/>
                  <a:pt x="17786" y="2599"/>
                  <a:pt x="17910" y="2621"/>
                </a:cubicBezTo>
                <a:cubicBezTo>
                  <a:pt x="17879" y="2603"/>
                  <a:pt x="17842" y="2602"/>
                  <a:pt x="17809" y="2589"/>
                </a:cubicBezTo>
                <a:cubicBezTo>
                  <a:pt x="17895" y="2600"/>
                  <a:pt x="17760" y="2550"/>
                  <a:pt x="17744" y="2544"/>
                </a:cubicBezTo>
                <a:cubicBezTo>
                  <a:pt x="17767" y="2430"/>
                  <a:pt x="18001" y="2472"/>
                  <a:pt x="18076" y="2485"/>
                </a:cubicBezTo>
                <a:cubicBezTo>
                  <a:pt x="18003" y="2581"/>
                  <a:pt x="17675" y="2466"/>
                  <a:pt x="18038" y="2598"/>
                </a:cubicBezTo>
                <a:cubicBezTo>
                  <a:pt x="18006" y="2604"/>
                  <a:pt x="17974" y="2595"/>
                  <a:pt x="17943" y="2589"/>
                </a:cubicBezTo>
                <a:cubicBezTo>
                  <a:pt x="17942" y="2649"/>
                  <a:pt x="18106" y="2673"/>
                  <a:pt x="18035" y="2737"/>
                </a:cubicBezTo>
                <a:cubicBezTo>
                  <a:pt x="18255" y="2780"/>
                  <a:pt x="18406" y="2867"/>
                  <a:pt x="18599" y="3025"/>
                </a:cubicBezTo>
                <a:cubicBezTo>
                  <a:pt x="18570" y="3052"/>
                  <a:pt x="18532" y="3045"/>
                  <a:pt x="18498" y="3037"/>
                </a:cubicBezTo>
                <a:cubicBezTo>
                  <a:pt x="18535" y="3142"/>
                  <a:pt x="18681" y="3129"/>
                  <a:pt x="18768" y="3117"/>
                </a:cubicBezTo>
                <a:cubicBezTo>
                  <a:pt x="18773" y="3166"/>
                  <a:pt x="18685" y="3175"/>
                  <a:pt x="18652" y="3180"/>
                </a:cubicBezTo>
                <a:cubicBezTo>
                  <a:pt x="18701" y="3185"/>
                  <a:pt x="18715" y="3240"/>
                  <a:pt x="18768" y="3239"/>
                </a:cubicBezTo>
                <a:cubicBezTo>
                  <a:pt x="18765" y="3228"/>
                  <a:pt x="18762" y="3217"/>
                  <a:pt x="18759" y="3206"/>
                </a:cubicBezTo>
                <a:cubicBezTo>
                  <a:pt x="18847" y="3174"/>
                  <a:pt x="18944" y="3271"/>
                  <a:pt x="19017" y="3304"/>
                </a:cubicBezTo>
                <a:cubicBezTo>
                  <a:pt x="18950" y="3322"/>
                  <a:pt x="19030" y="3346"/>
                  <a:pt x="19053" y="3360"/>
                </a:cubicBezTo>
                <a:cubicBezTo>
                  <a:pt x="19031" y="3367"/>
                  <a:pt x="19010" y="3367"/>
                  <a:pt x="18988" y="3360"/>
                </a:cubicBezTo>
                <a:cubicBezTo>
                  <a:pt x="18999" y="3367"/>
                  <a:pt x="19010" y="3374"/>
                  <a:pt x="19021" y="3382"/>
                </a:cubicBezTo>
                <a:cubicBezTo>
                  <a:pt x="18975" y="3390"/>
                  <a:pt x="18929" y="3414"/>
                  <a:pt x="18902" y="3452"/>
                </a:cubicBezTo>
                <a:cubicBezTo>
                  <a:pt x="18903" y="3453"/>
                  <a:pt x="19225" y="3419"/>
                  <a:pt x="19092" y="3503"/>
                </a:cubicBezTo>
                <a:cubicBezTo>
                  <a:pt x="19017" y="3550"/>
                  <a:pt x="18908" y="3533"/>
                  <a:pt x="18824" y="3533"/>
                </a:cubicBezTo>
                <a:cubicBezTo>
                  <a:pt x="18844" y="3546"/>
                  <a:pt x="18866" y="3552"/>
                  <a:pt x="18890" y="3551"/>
                </a:cubicBezTo>
                <a:cubicBezTo>
                  <a:pt x="18848" y="3560"/>
                  <a:pt x="19255" y="3597"/>
                  <a:pt x="19205" y="3598"/>
                </a:cubicBezTo>
                <a:cubicBezTo>
                  <a:pt x="19227" y="3609"/>
                  <a:pt x="19249" y="3618"/>
                  <a:pt x="19273" y="3625"/>
                </a:cubicBezTo>
                <a:cubicBezTo>
                  <a:pt x="19233" y="3632"/>
                  <a:pt x="19270" y="3702"/>
                  <a:pt x="19148" y="3672"/>
                </a:cubicBezTo>
                <a:cubicBezTo>
                  <a:pt x="19192" y="3708"/>
                  <a:pt x="19500" y="3858"/>
                  <a:pt x="19546" y="3837"/>
                </a:cubicBezTo>
                <a:cubicBezTo>
                  <a:pt x="19655" y="3786"/>
                  <a:pt x="19586" y="3845"/>
                  <a:pt x="19674" y="3901"/>
                </a:cubicBezTo>
                <a:cubicBezTo>
                  <a:pt x="19630" y="3941"/>
                  <a:pt x="19582" y="3915"/>
                  <a:pt x="19540" y="3889"/>
                </a:cubicBezTo>
                <a:cubicBezTo>
                  <a:pt x="19540" y="3909"/>
                  <a:pt x="19540" y="3929"/>
                  <a:pt x="19540" y="3948"/>
                </a:cubicBezTo>
                <a:cubicBezTo>
                  <a:pt x="19444" y="3935"/>
                  <a:pt x="19343" y="3876"/>
                  <a:pt x="19228" y="3880"/>
                </a:cubicBezTo>
                <a:cubicBezTo>
                  <a:pt x="19262" y="3904"/>
                  <a:pt x="19313" y="3940"/>
                  <a:pt x="19356" y="3939"/>
                </a:cubicBezTo>
                <a:cubicBezTo>
                  <a:pt x="19335" y="3945"/>
                  <a:pt x="19315" y="3946"/>
                  <a:pt x="19294" y="3942"/>
                </a:cubicBezTo>
                <a:cubicBezTo>
                  <a:pt x="19375" y="4010"/>
                  <a:pt x="19582" y="4042"/>
                  <a:pt x="19614" y="4043"/>
                </a:cubicBezTo>
                <a:cubicBezTo>
                  <a:pt x="19586" y="4058"/>
                  <a:pt x="19580" y="4083"/>
                  <a:pt x="19605" y="4106"/>
                </a:cubicBezTo>
                <a:cubicBezTo>
                  <a:pt x="19546" y="4148"/>
                  <a:pt x="19476" y="4077"/>
                  <a:pt x="19412" y="4103"/>
                </a:cubicBezTo>
                <a:cubicBezTo>
                  <a:pt x="19491" y="4133"/>
                  <a:pt x="19694" y="4175"/>
                  <a:pt x="19496" y="4209"/>
                </a:cubicBezTo>
                <a:cubicBezTo>
                  <a:pt x="19580" y="4253"/>
                  <a:pt x="19574" y="4508"/>
                  <a:pt x="19418" y="4361"/>
                </a:cubicBezTo>
                <a:cubicBezTo>
                  <a:pt x="19371" y="4316"/>
                  <a:pt x="19298" y="4322"/>
                  <a:pt x="19240" y="4298"/>
                </a:cubicBezTo>
                <a:cubicBezTo>
                  <a:pt x="19259" y="4333"/>
                  <a:pt x="19296" y="4346"/>
                  <a:pt x="19329" y="4361"/>
                </a:cubicBezTo>
                <a:cubicBezTo>
                  <a:pt x="19300" y="4399"/>
                  <a:pt x="19216" y="4405"/>
                  <a:pt x="19172" y="4405"/>
                </a:cubicBezTo>
                <a:cubicBezTo>
                  <a:pt x="19233" y="4440"/>
                  <a:pt x="19313" y="4386"/>
                  <a:pt x="19368" y="4438"/>
                </a:cubicBezTo>
                <a:cubicBezTo>
                  <a:pt x="19304" y="4487"/>
                  <a:pt x="19211" y="4436"/>
                  <a:pt x="19145" y="4486"/>
                </a:cubicBezTo>
                <a:cubicBezTo>
                  <a:pt x="19257" y="4577"/>
                  <a:pt x="19649" y="4469"/>
                  <a:pt x="18986" y="4659"/>
                </a:cubicBezTo>
                <a:cubicBezTo>
                  <a:pt x="18656" y="4754"/>
                  <a:pt x="18158" y="4862"/>
                  <a:pt x="17927" y="4859"/>
                </a:cubicBezTo>
                <a:cubicBezTo>
                  <a:pt x="17641" y="4855"/>
                  <a:pt x="17156" y="4919"/>
                  <a:pt x="16905" y="4757"/>
                </a:cubicBezTo>
                <a:cubicBezTo>
                  <a:pt x="16806" y="4693"/>
                  <a:pt x="16596" y="4638"/>
                  <a:pt x="16479" y="4661"/>
                </a:cubicBezTo>
                <a:cubicBezTo>
                  <a:pt x="16520" y="4672"/>
                  <a:pt x="16347" y="4748"/>
                  <a:pt x="16512" y="4805"/>
                </a:cubicBezTo>
                <a:cubicBezTo>
                  <a:pt x="17393" y="5108"/>
                  <a:pt x="18300" y="5131"/>
                  <a:pt x="17822" y="5240"/>
                </a:cubicBezTo>
                <a:cubicBezTo>
                  <a:pt x="17330" y="5352"/>
                  <a:pt x="16694" y="5050"/>
                  <a:pt x="16218" y="5109"/>
                </a:cubicBezTo>
                <a:cubicBezTo>
                  <a:pt x="16271" y="5169"/>
                  <a:pt x="16372" y="5163"/>
                  <a:pt x="16444" y="5178"/>
                </a:cubicBezTo>
                <a:cubicBezTo>
                  <a:pt x="16391" y="5199"/>
                  <a:pt x="16332" y="5176"/>
                  <a:pt x="16277" y="5178"/>
                </a:cubicBezTo>
                <a:cubicBezTo>
                  <a:pt x="16471" y="5228"/>
                  <a:pt x="17198" y="5167"/>
                  <a:pt x="17295" y="5373"/>
                </a:cubicBezTo>
                <a:cubicBezTo>
                  <a:pt x="16920" y="5634"/>
                  <a:pt x="16305" y="5255"/>
                  <a:pt x="15906" y="5287"/>
                </a:cubicBezTo>
                <a:cubicBezTo>
                  <a:pt x="15957" y="5375"/>
                  <a:pt x="16935" y="5649"/>
                  <a:pt x="17020" y="5626"/>
                </a:cubicBezTo>
                <a:cubicBezTo>
                  <a:pt x="16985" y="5588"/>
                  <a:pt x="16937" y="5568"/>
                  <a:pt x="16895" y="5542"/>
                </a:cubicBezTo>
                <a:cubicBezTo>
                  <a:pt x="17079" y="5425"/>
                  <a:pt x="18300" y="5684"/>
                  <a:pt x="17751" y="5733"/>
                </a:cubicBezTo>
                <a:cubicBezTo>
                  <a:pt x="17571" y="5749"/>
                  <a:pt x="17393" y="5691"/>
                  <a:pt x="17213" y="5700"/>
                </a:cubicBezTo>
                <a:cubicBezTo>
                  <a:pt x="17383" y="5773"/>
                  <a:pt x="21367" y="6209"/>
                  <a:pt x="21805" y="6282"/>
                </a:cubicBezTo>
                <a:cubicBezTo>
                  <a:pt x="22225" y="6352"/>
                  <a:pt x="21861" y="6492"/>
                  <a:pt x="22504" y="6274"/>
                </a:cubicBezTo>
                <a:cubicBezTo>
                  <a:pt x="23149" y="6055"/>
                  <a:pt x="23959" y="6136"/>
                  <a:pt x="24631" y="6160"/>
                </a:cubicBezTo>
                <a:cubicBezTo>
                  <a:pt x="24962" y="6172"/>
                  <a:pt x="24862" y="6063"/>
                  <a:pt x="24994" y="6046"/>
                </a:cubicBezTo>
                <a:cubicBezTo>
                  <a:pt x="25095" y="6032"/>
                  <a:pt x="27496" y="5817"/>
                  <a:pt x="27414" y="5741"/>
                </a:cubicBezTo>
                <a:cubicBezTo>
                  <a:pt x="27341" y="5676"/>
                  <a:pt x="27065" y="5671"/>
                  <a:pt x="26938" y="5646"/>
                </a:cubicBezTo>
                <a:cubicBezTo>
                  <a:pt x="27041" y="5552"/>
                  <a:pt x="27311" y="5511"/>
                  <a:pt x="27446" y="5492"/>
                </a:cubicBezTo>
                <a:cubicBezTo>
                  <a:pt x="27342" y="5374"/>
                  <a:pt x="25510" y="5756"/>
                  <a:pt x="25600" y="5371"/>
                </a:cubicBezTo>
                <a:cubicBezTo>
                  <a:pt x="25625" y="5260"/>
                  <a:pt x="25967" y="5074"/>
                  <a:pt x="26075" y="5079"/>
                </a:cubicBezTo>
                <a:cubicBezTo>
                  <a:pt x="26057" y="5078"/>
                  <a:pt x="26039" y="5077"/>
                  <a:pt x="26021" y="5076"/>
                </a:cubicBezTo>
                <a:cubicBezTo>
                  <a:pt x="26445" y="5027"/>
                  <a:pt x="26833" y="4835"/>
                  <a:pt x="27271" y="4788"/>
                </a:cubicBezTo>
                <a:cubicBezTo>
                  <a:pt x="27158" y="4750"/>
                  <a:pt x="28796" y="4670"/>
                  <a:pt x="29029" y="4613"/>
                </a:cubicBezTo>
                <a:cubicBezTo>
                  <a:pt x="28908" y="4496"/>
                  <a:pt x="28932" y="4544"/>
                  <a:pt x="29053" y="4430"/>
                </a:cubicBezTo>
                <a:cubicBezTo>
                  <a:pt x="29224" y="4269"/>
                  <a:pt x="29501" y="4170"/>
                  <a:pt x="29750" y="4120"/>
                </a:cubicBezTo>
                <a:cubicBezTo>
                  <a:pt x="29529" y="4020"/>
                  <a:pt x="29319" y="4204"/>
                  <a:pt x="29079" y="4126"/>
                </a:cubicBezTo>
                <a:cubicBezTo>
                  <a:pt x="29130" y="4102"/>
                  <a:pt x="29183" y="4082"/>
                  <a:pt x="29236" y="4064"/>
                </a:cubicBezTo>
                <a:cubicBezTo>
                  <a:pt x="29191" y="4041"/>
                  <a:pt x="29126" y="4068"/>
                  <a:pt x="29082" y="4082"/>
                </a:cubicBezTo>
                <a:cubicBezTo>
                  <a:pt x="29035" y="3891"/>
                  <a:pt x="29605" y="3906"/>
                  <a:pt x="29690" y="3850"/>
                </a:cubicBezTo>
                <a:cubicBezTo>
                  <a:pt x="29631" y="3840"/>
                  <a:pt x="29568" y="3826"/>
                  <a:pt x="29516" y="3794"/>
                </a:cubicBezTo>
                <a:cubicBezTo>
                  <a:pt x="29616" y="3737"/>
                  <a:pt x="30509" y="3709"/>
                  <a:pt x="29960" y="3452"/>
                </a:cubicBezTo>
                <a:cubicBezTo>
                  <a:pt x="29830" y="3391"/>
                  <a:pt x="29980" y="3343"/>
                  <a:pt x="30053" y="3345"/>
                </a:cubicBezTo>
                <a:cubicBezTo>
                  <a:pt x="30011" y="3584"/>
                  <a:pt x="30335" y="3362"/>
                  <a:pt x="30385" y="3292"/>
                </a:cubicBezTo>
                <a:cubicBezTo>
                  <a:pt x="30353" y="3283"/>
                  <a:pt x="30319" y="3282"/>
                  <a:pt x="30290" y="3262"/>
                </a:cubicBezTo>
                <a:cubicBezTo>
                  <a:pt x="30355" y="3245"/>
                  <a:pt x="30419" y="3234"/>
                  <a:pt x="30486" y="3239"/>
                </a:cubicBezTo>
                <a:cubicBezTo>
                  <a:pt x="30479" y="3248"/>
                  <a:pt x="30472" y="3258"/>
                  <a:pt x="30466" y="3268"/>
                </a:cubicBezTo>
                <a:cubicBezTo>
                  <a:pt x="30688" y="3385"/>
                  <a:pt x="30738" y="3502"/>
                  <a:pt x="31009" y="3470"/>
                </a:cubicBezTo>
                <a:cubicBezTo>
                  <a:pt x="31011" y="3377"/>
                  <a:pt x="30847" y="3362"/>
                  <a:pt x="31133" y="3230"/>
                </a:cubicBezTo>
                <a:cubicBezTo>
                  <a:pt x="31571" y="3026"/>
                  <a:pt x="31248" y="3355"/>
                  <a:pt x="31306" y="3383"/>
                </a:cubicBezTo>
                <a:cubicBezTo>
                  <a:pt x="31357" y="3408"/>
                  <a:pt x="32049" y="3345"/>
                  <a:pt x="32110" y="3316"/>
                </a:cubicBezTo>
                <a:cubicBezTo>
                  <a:pt x="32092" y="3458"/>
                  <a:pt x="32540" y="3328"/>
                  <a:pt x="32440" y="3426"/>
                </a:cubicBezTo>
                <a:cubicBezTo>
                  <a:pt x="32452" y="3432"/>
                  <a:pt x="33760" y="3146"/>
                  <a:pt x="33952" y="3151"/>
                </a:cubicBezTo>
                <a:cubicBezTo>
                  <a:pt x="34074" y="3154"/>
                  <a:pt x="34304" y="2966"/>
                  <a:pt x="34390" y="3033"/>
                </a:cubicBezTo>
                <a:cubicBezTo>
                  <a:pt x="34461" y="3089"/>
                  <a:pt x="34541" y="3168"/>
                  <a:pt x="34610" y="3048"/>
                </a:cubicBezTo>
                <a:cubicBezTo>
                  <a:pt x="34577" y="3034"/>
                  <a:pt x="34543" y="3021"/>
                  <a:pt x="34515" y="2998"/>
                </a:cubicBezTo>
                <a:cubicBezTo>
                  <a:pt x="34794" y="2883"/>
                  <a:pt x="35144" y="3389"/>
                  <a:pt x="35419" y="3112"/>
                </a:cubicBezTo>
                <a:cubicBezTo>
                  <a:pt x="35593" y="2938"/>
                  <a:pt x="37290" y="3030"/>
                  <a:pt x="37637" y="3106"/>
                </a:cubicBezTo>
                <a:cubicBezTo>
                  <a:pt x="38107" y="3209"/>
                  <a:pt x="39460" y="2955"/>
                  <a:pt x="39977" y="2798"/>
                </a:cubicBezTo>
                <a:cubicBezTo>
                  <a:pt x="40072" y="2770"/>
                  <a:pt x="40135" y="2670"/>
                  <a:pt x="40230" y="2657"/>
                </a:cubicBezTo>
                <a:cubicBezTo>
                  <a:pt x="40047" y="2285"/>
                  <a:pt x="40902" y="2750"/>
                  <a:pt x="40903" y="2789"/>
                </a:cubicBezTo>
                <a:cubicBezTo>
                  <a:pt x="40903" y="2820"/>
                  <a:pt x="40826" y="2787"/>
                  <a:pt x="40812" y="2784"/>
                </a:cubicBezTo>
                <a:cubicBezTo>
                  <a:pt x="40888" y="2974"/>
                  <a:pt x="41111" y="2747"/>
                  <a:pt x="41237" y="2742"/>
                </a:cubicBezTo>
                <a:cubicBezTo>
                  <a:pt x="41239" y="2848"/>
                  <a:pt x="41128" y="2817"/>
                  <a:pt x="41064" y="2855"/>
                </a:cubicBezTo>
                <a:cubicBezTo>
                  <a:pt x="41113" y="2883"/>
                  <a:pt x="41266" y="2861"/>
                  <a:pt x="41246" y="2954"/>
                </a:cubicBezTo>
                <a:cubicBezTo>
                  <a:pt x="41280" y="2908"/>
                  <a:pt x="41314" y="2833"/>
                  <a:pt x="41376" y="2820"/>
                </a:cubicBezTo>
                <a:cubicBezTo>
                  <a:pt x="41402" y="2879"/>
                  <a:pt x="41287" y="3028"/>
                  <a:pt x="41452" y="2903"/>
                </a:cubicBezTo>
                <a:cubicBezTo>
                  <a:pt x="41493" y="2872"/>
                  <a:pt x="41727" y="2853"/>
                  <a:pt x="41640" y="2740"/>
                </a:cubicBezTo>
                <a:cubicBezTo>
                  <a:pt x="41643" y="2739"/>
                  <a:pt x="41974" y="2536"/>
                  <a:pt x="42107" y="2514"/>
                </a:cubicBezTo>
                <a:cubicBezTo>
                  <a:pt x="42240" y="2492"/>
                  <a:pt x="43263" y="2281"/>
                  <a:pt x="43309" y="2251"/>
                </a:cubicBezTo>
                <a:cubicBezTo>
                  <a:pt x="43386" y="2202"/>
                  <a:pt x="43390" y="2041"/>
                  <a:pt x="43600" y="2187"/>
                </a:cubicBezTo>
                <a:cubicBezTo>
                  <a:pt x="43568" y="2199"/>
                  <a:pt x="43536" y="2207"/>
                  <a:pt x="43505" y="2220"/>
                </a:cubicBezTo>
                <a:cubicBezTo>
                  <a:pt x="43616" y="2290"/>
                  <a:pt x="43827" y="2247"/>
                  <a:pt x="43989" y="2182"/>
                </a:cubicBezTo>
                <a:cubicBezTo>
                  <a:pt x="43940" y="2145"/>
                  <a:pt x="43872" y="2156"/>
                  <a:pt x="43817" y="2119"/>
                </a:cubicBezTo>
                <a:cubicBezTo>
                  <a:pt x="43871" y="1992"/>
                  <a:pt x="44117" y="2058"/>
                  <a:pt x="44039" y="2066"/>
                </a:cubicBezTo>
                <a:cubicBezTo>
                  <a:pt x="44084" y="2112"/>
                  <a:pt x="44352" y="2124"/>
                  <a:pt x="44425" y="2101"/>
                </a:cubicBezTo>
                <a:cubicBezTo>
                  <a:pt x="44393" y="2098"/>
                  <a:pt x="44365" y="2080"/>
                  <a:pt x="44333" y="2072"/>
                </a:cubicBezTo>
                <a:cubicBezTo>
                  <a:pt x="44375" y="2025"/>
                  <a:pt x="44263" y="1974"/>
                  <a:pt x="44347" y="1913"/>
                </a:cubicBezTo>
                <a:cubicBezTo>
                  <a:pt x="44931" y="1484"/>
                  <a:pt x="46102" y="1881"/>
                  <a:pt x="45981" y="1947"/>
                </a:cubicBezTo>
                <a:cubicBezTo>
                  <a:pt x="45943" y="1968"/>
                  <a:pt x="45829" y="1972"/>
                  <a:pt x="45826" y="2027"/>
                </a:cubicBezTo>
                <a:cubicBezTo>
                  <a:pt x="45896" y="2024"/>
                  <a:pt x="46298" y="2090"/>
                  <a:pt x="46322" y="2143"/>
                </a:cubicBezTo>
                <a:cubicBezTo>
                  <a:pt x="46310" y="2146"/>
                  <a:pt x="46298" y="2149"/>
                  <a:pt x="46286" y="2152"/>
                </a:cubicBezTo>
                <a:cubicBezTo>
                  <a:pt x="46322" y="2243"/>
                  <a:pt x="48639" y="2266"/>
                  <a:pt x="48727" y="2291"/>
                </a:cubicBezTo>
                <a:cubicBezTo>
                  <a:pt x="48718" y="2355"/>
                  <a:pt x="48723" y="2465"/>
                  <a:pt x="48712" y="2511"/>
                </a:cubicBezTo>
                <a:cubicBezTo>
                  <a:pt x="48694" y="2585"/>
                  <a:pt x="48564" y="2508"/>
                  <a:pt x="48593" y="2582"/>
                </a:cubicBezTo>
                <a:cubicBezTo>
                  <a:pt x="48563" y="2602"/>
                  <a:pt x="48533" y="2609"/>
                  <a:pt x="48498" y="2618"/>
                </a:cubicBezTo>
                <a:cubicBezTo>
                  <a:pt x="48517" y="2631"/>
                  <a:pt x="48538" y="2636"/>
                  <a:pt x="48560" y="2636"/>
                </a:cubicBezTo>
                <a:cubicBezTo>
                  <a:pt x="48539" y="2680"/>
                  <a:pt x="48482" y="2680"/>
                  <a:pt x="48442" y="2692"/>
                </a:cubicBezTo>
                <a:cubicBezTo>
                  <a:pt x="48612" y="2873"/>
                  <a:pt x="48357" y="2671"/>
                  <a:pt x="48255" y="2823"/>
                </a:cubicBezTo>
                <a:cubicBezTo>
                  <a:pt x="48285" y="2838"/>
                  <a:pt x="48320" y="2837"/>
                  <a:pt x="48350" y="2853"/>
                </a:cubicBezTo>
                <a:cubicBezTo>
                  <a:pt x="48182" y="3006"/>
                  <a:pt x="48036" y="2918"/>
                  <a:pt x="47860" y="3096"/>
                </a:cubicBezTo>
                <a:cubicBezTo>
                  <a:pt x="47903" y="3130"/>
                  <a:pt x="47939" y="3105"/>
                  <a:pt x="47985" y="3096"/>
                </a:cubicBezTo>
                <a:cubicBezTo>
                  <a:pt x="47986" y="3132"/>
                  <a:pt x="47962" y="3163"/>
                  <a:pt x="47931" y="3179"/>
                </a:cubicBezTo>
                <a:cubicBezTo>
                  <a:pt x="47992" y="3215"/>
                  <a:pt x="48126" y="3158"/>
                  <a:pt x="48092" y="3075"/>
                </a:cubicBezTo>
                <a:cubicBezTo>
                  <a:pt x="48401" y="3060"/>
                  <a:pt x="47788" y="3401"/>
                  <a:pt x="47667" y="3429"/>
                </a:cubicBezTo>
                <a:cubicBezTo>
                  <a:pt x="47678" y="3433"/>
                  <a:pt x="47689" y="3438"/>
                  <a:pt x="47700" y="3443"/>
                </a:cubicBezTo>
                <a:cubicBezTo>
                  <a:pt x="47653" y="3574"/>
                  <a:pt x="47398" y="3630"/>
                  <a:pt x="47741" y="3672"/>
                </a:cubicBezTo>
                <a:cubicBezTo>
                  <a:pt x="48125" y="3718"/>
                  <a:pt x="48632" y="3295"/>
                  <a:pt x="48944" y="3120"/>
                </a:cubicBezTo>
                <a:cubicBezTo>
                  <a:pt x="49285" y="2928"/>
                  <a:pt x="49007" y="2992"/>
                  <a:pt x="49573" y="2870"/>
                </a:cubicBezTo>
                <a:cubicBezTo>
                  <a:pt x="49773" y="2827"/>
                  <a:pt x="50199" y="2828"/>
                  <a:pt x="50403" y="2684"/>
                </a:cubicBezTo>
                <a:cubicBezTo>
                  <a:pt x="50442" y="2657"/>
                  <a:pt x="50464" y="2611"/>
                  <a:pt x="50514" y="2600"/>
                </a:cubicBezTo>
                <a:cubicBezTo>
                  <a:pt x="50427" y="2589"/>
                  <a:pt x="51347" y="2255"/>
                  <a:pt x="51618" y="2264"/>
                </a:cubicBezTo>
                <a:cubicBezTo>
                  <a:pt x="51593" y="2238"/>
                  <a:pt x="51557" y="2223"/>
                  <a:pt x="51521" y="2220"/>
                </a:cubicBezTo>
                <a:cubicBezTo>
                  <a:pt x="51684" y="2116"/>
                  <a:pt x="52575" y="2111"/>
                  <a:pt x="53187" y="1960"/>
                </a:cubicBezTo>
                <a:cubicBezTo>
                  <a:pt x="53204" y="1956"/>
                  <a:pt x="53638" y="1570"/>
                  <a:pt x="53379" y="1965"/>
                </a:cubicBezTo>
                <a:cubicBezTo>
                  <a:pt x="53524" y="2050"/>
                  <a:pt x="54659" y="1862"/>
                  <a:pt x="54955" y="1943"/>
                </a:cubicBezTo>
                <a:cubicBezTo>
                  <a:pt x="55082" y="1978"/>
                  <a:pt x="55330" y="1958"/>
                  <a:pt x="55460" y="1935"/>
                </a:cubicBezTo>
                <a:cubicBezTo>
                  <a:pt x="55453" y="1946"/>
                  <a:pt x="55446" y="1957"/>
                  <a:pt x="55440" y="1968"/>
                </a:cubicBezTo>
                <a:cubicBezTo>
                  <a:pt x="55483" y="1977"/>
                  <a:pt x="55526" y="1936"/>
                  <a:pt x="55567" y="1926"/>
                </a:cubicBezTo>
                <a:cubicBezTo>
                  <a:pt x="55957" y="1831"/>
                  <a:pt x="55501" y="2088"/>
                  <a:pt x="56129" y="1897"/>
                </a:cubicBezTo>
                <a:cubicBezTo>
                  <a:pt x="57357" y="1523"/>
                  <a:pt x="57104" y="1964"/>
                  <a:pt x="57874" y="1889"/>
                </a:cubicBezTo>
                <a:cubicBezTo>
                  <a:pt x="57969" y="1880"/>
                  <a:pt x="58000" y="1977"/>
                  <a:pt x="58058" y="1962"/>
                </a:cubicBezTo>
                <a:cubicBezTo>
                  <a:pt x="58051" y="1971"/>
                  <a:pt x="58044" y="1981"/>
                  <a:pt x="58037" y="1991"/>
                </a:cubicBezTo>
                <a:cubicBezTo>
                  <a:pt x="58117" y="2058"/>
                  <a:pt x="58847" y="1750"/>
                  <a:pt x="59360" y="1665"/>
                </a:cubicBezTo>
                <a:cubicBezTo>
                  <a:pt x="59533" y="1636"/>
                  <a:pt x="59494" y="1880"/>
                  <a:pt x="59554" y="1897"/>
                </a:cubicBezTo>
                <a:cubicBezTo>
                  <a:pt x="59813" y="1969"/>
                  <a:pt x="59797" y="1745"/>
                  <a:pt x="59996" y="2007"/>
                </a:cubicBezTo>
                <a:cubicBezTo>
                  <a:pt x="60153" y="2215"/>
                  <a:pt x="61219" y="1829"/>
                  <a:pt x="61443" y="1950"/>
                </a:cubicBezTo>
                <a:cubicBezTo>
                  <a:pt x="61431" y="1959"/>
                  <a:pt x="61419" y="1968"/>
                  <a:pt x="61407" y="1977"/>
                </a:cubicBezTo>
                <a:cubicBezTo>
                  <a:pt x="61474" y="2010"/>
                  <a:pt x="61894" y="1825"/>
                  <a:pt x="61829" y="1982"/>
                </a:cubicBezTo>
                <a:cubicBezTo>
                  <a:pt x="61987" y="1990"/>
                  <a:pt x="62195" y="1770"/>
                  <a:pt x="62346" y="1845"/>
                </a:cubicBezTo>
                <a:cubicBezTo>
                  <a:pt x="62360" y="1852"/>
                  <a:pt x="62417" y="1908"/>
                  <a:pt x="62434" y="1890"/>
                </a:cubicBezTo>
                <a:cubicBezTo>
                  <a:pt x="62399" y="1925"/>
                  <a:pt x="62363" y="1960"/>
                  <a:pt x="62327" y="1994"/>
                </a:cubicBezTo>
                <a:cubicBezTo>
                  <a:pt x="62576" y="2249"/>
                  <a:pt x="62993" y="1863"/>
                  <a:pt x="63591" y="1823"/>
                </a:cubicBezTo>
                <a:cubicBezTo>
                  <a:pt x="63866" y="1805"/>
                  <a:pt x="64242" y="1865"/>
                  <a:pt x="64400" y="1662"/>
                </a:cubicBezTo>
                <a:cubicBezTo>
                  <a:pt x="64390" y="1657"/>
                  <a:pt x="64380" y="1652"/>
                  <a:pt x="64370" y="1647"/>
                </a:cubicBezTo>
                <a:cubicBezTo>
                  <a:pt x="64658" y="1342"/>
                  <a:pt x="64608" y="1518"/>
                  <a:pt x="64768" y="1448"/>
                </a:cubicBezTo>
                <a:cubicBezTo>
                  <a:pt x="64768" y="1576"/>
                  <a:pt x="64775" y="1581"/>
                  <a:pt x="64441" y="1757"/>
                </a:cubicBezTo>
                <a:cubicBezTo>
                  <a:pt x="64520" y="1858"/>
                  <a:pt x="66270" y="2037"/>
                  <a:pt x="66199" y="2081"/>
                </a:cubicBezTo>
                <a:cubicBezTo>
                  <a:pt x="66255" y="2089"/>
                  <a:pt x="66307" y="2049"/>
                  <a:pt x="66362" y="2063"/>
                </a:cubicBezTo>
                <a:cubicBezTo>
                  <a:pt x="66363" y="2093"/>
                  <a:pt x="66338" y="2105"/>
                  <a:pt x="66329" y="2131"/>
                </a:cubicBezTo>
                <a:cubicBezTo>
                  <a:pt x="66418" y="2118"/>
                  <a:pt x="66497" y="2066"/>
                  <a:pt x="66588" y="2063"/>
                </a:cubicBezTo>
                <a:cubicBezTo>
                  <a:pt x="66581" y="2073"/>
                  <a:pt x="66574" y="2082"/>
                  <a:pt x="66567" y="2092"/>
                </a:cubicBezTo>
                <a:cubicBezTo>
                  <a:pt x="66588" y="2094"/>
                  <a:pt x="66609" y="2097"/>
                  <a:pt x="66629" y="2101"/>
                </a:cubicBezTo>
                <a:cubicBezTo>
                  <a:pt x="66595" y="2182"/>
                  <a:pt x="66454" y="2191"/>
                  <a:pt x="66386" y="2229"/>
                </a:cubicBezTo>
                <a:cubicBezTo>
                  <a:pt x="66431" y="2286"/>
                  <a:pt x="66807" y="2263"/>
                  <a:pt x="66552" y="2398"/>
                </a:cubicBezTo>
                <a:cubicBezTo>
                  <a:pt x="66626" y="2418"/>
                  <a:pt x="66929" y="2249"/>
                  <a:pt x="66974" y="2342"/>
                </a:cubicBezTo>
                <a:cubicBezTo>
                  <a:pt x="67002" y="2400"/>
                  <a:pt x="66865" y="2362"/>
                  <a:pt x="66869" y="2417"/>
                </a:cubicBezTo>
                <a:cubicBezTo>
                  <a:pt x="66876" y="2523"/>
                  <a:pt x="67077" y="2463"/>
                  <a:pt x="67131" y="2452"/>
                </a:cubicBezTo>
                <a:cubicBezTo>
                  <a:pt x="67077" y="2529"/>
                  <a:pt x="67384" y="2488"/>
                  <a:pt x="67383" y="2493"/>
                </a:cubicBezTo>
                <a:cubicBezTo>
                  <a:pt x="67372" y="2572"/>
                  <a:pt x="67236" y="2578"/>
                  <a:pt x="67208" y="2648"/>
                </a:cubicBezTo>
                <a:cubicBezTo>
                  <a:pt x="67244" y="2679"/>
                  <a:pt x="67921" y="2617"/>
                  <a:pt x="67981" y="2550"/>
                </a:cubicBezTo>
                <a:cubicBezTo>
                  <a:pt x="68109" y="2406"/>
                  <a:pt x="68099" y="2574"/>
                  <a:pt x="68099" y="2574"/>
                </a:cubicBezTo>
                <a:cubicBezTo>
                  <a:pt x="68099" y="2573"/>
                  <a:pt x="67988" y="2619"/>
                  <a:pt x="67974" y="2630"/>
                </a:cubicBezTo>
                <a:cubicBezTo>
                  <a:pt x="68165" y="2654"/>
                  <a:pt x="68169" y="2842"/>
                  <a:pt x="68598" y="2650"/>
                </a:cubicBezTo>
                <a:cubicBezTo>
                  <a:pt x="68664" y="2867"/>
                  <a:pt x="68740" y="2671"/>
                  <a:pt x="68779" y="2825"/>
                </a:cubicBezTo>
                <a:lnTo>
                  <a:pt x="68945" y="2959"/>
                </a:lnTo>
                <a:cubicBezTo>
                  <a:pt x="68932" y="2968"/>
                  <a:pt x="68917" y="2973"/>
                  <a:pt x="68901" y="2974"/>
                </a:cubicBezTo>
                <a:cubicBezTo>
                  <a:pt x="69005" y="3049"/>
                  <a:pt x="69103" y="3073"/>
                  <a:pt x="69215" y="3028"/>
                </a:cubicBezTo>
                <a:cubicBezTo>
                  <a:pt x="69183" y="3046"/>
                  <a:pt x="69147" y="3063"/>
                  <a:pt x="69123" y="3093"/>
                </a:cubicBezTo>
                <a:cubicBezTo>
                  <a:pt x="69205" y="3056"/>
                  <a:pt x="69302" y="3006"/>
                  <a:pt x="69307" y="3111"/>
                </a:cubicBezTo>
                <a:cubicBezTo>
                  <a:pt x="69309" y="3140"/>
                  <a:pt x="70003" y="3141"/>
                  <a:pt x="70103" y="3149"/>
                </a:cubicBezTo>
                <a:cubicBezTo>
                  <a:pt x="70077" y="3188"/>
                  <a:pt x="70041" y="3160"/>
                  <a:pt x="70005" y="3173"/>
                </a:cubicBezTo>
                <a:cubicBezTo>
                  <a:pt x="70005" y="3173"/>
                  <a:pt x="70367" y="3232"/>
                  <a:pt x="70183" y="3247"/>
                </a:cubicBezTo>
                <a:cubicBezTo>
                  <a:pt x="70205" y="3289"/>
                  <a:pt x="70339" y="3366"/>
                  <a:pt x="70302" y="3378"/>
                </a:cubicBezTo>
                <a:cubicBezTo>
                  <a:pt x="70462" y="3417"/>
                  <a:pt x="70428" y="3455"/>
                  <a:pt x="70587" y="3342"/>
                </a:cubicBezTo>
                <a:cubicBezTo>
                  <a:pt x="70618" y="3491"/>
                  <a:pt x="70134" y="3661"/>
                  <a:pt x="70020" y="3657"/>
                </a:cubicBezTo>
                <a:cubicBezTo>
                  <a:pt x="70063" y="3671"/>
                  <a:pt x="70103" y="3642"/>
                  <a:pt x="70144" y="3636"/>
                </a:cubicBezTo>
                <a:cubicBezTo>
                  <a:pt x="70034" y="3728"/>
                  <a:pt x="69249" y="4060"/>
                  <a:pt x="69085" y="4005"/>
                </a:cubicBezTo>
                <a:cubicBezTo>
                  <a:pt x="69096" y="3996"/>
                  <a:pt x="69107" y="3987"/>
                  <a:pt x="69117" y="3978"/>
                </a:cubicBezTo>
                <a:cubicBezTo>
                  <a:pt x="69072" y="3916"/>
                  <a:pt x="68473" y="4072"/>
                  <a:pt x="68378" y="4102"/>
                </a:cubicBezTo>
                <a:cubicBezTo>
                  <a:pt x="68399" y="4113"/>
                  <a:pt x="68421" y="4121"/>
                  <a:pt x="68443" y="4126"/>
                </a:cubicBezTo>
                <a:cubicBezTo>
                  <a:pt x="68394" y="4234"/>
                  <a:pt x="68175" y="4043"/>
                  <a:pt x="68051" y="4249"/>
                </a:cubicBezTo>
                <a:cubicBezTo>
                  <a:pt x="67973" y="4377"/>
                  <a:pt x="67140" y="4335"/>
                  <a:pt x="67068" y="4533"/>
                </a:cubicBezTo>
                <a:cubicBezTo>
                  <a:pt x="67021" y="4664"/>
                  <a:pt x="66772" y="4687"/>
                  <a:pt x="66659" y="4723"/>
                </a:cubicBezTo>
                <a:cubicBezTo>
                  <a:pt x="66676" y="4735"/>
                  <a:pt x="66694" y="4741"/>
                  <a:pt x="66715" y="4741"/>
                </a:cubicBezTo>
                <a:cubicBezTo>
                  <a:pt x="66657" y="4792"/>
                  <a:pt x="66574" y="4848"/>
                  <a:pt x="66493" y="4845"/>
                </a:cubicBezTo>
                <a:cubicBezTo>
                  <a:pt x="66505" y="4851"/>
                  <a:pt x="66517" y="4858"/>
                  <a:pt x="66528" y="4866"/>
                </a:cubicBezTo>
                <a:cubicBezTo>
                  <a:pt x="66454" y="4912"/>
                  <a:pt x="66357" y="4930"/>
                  <a:pt x="66270" y="4934"/>
                </a:cubicBezTo>
                <a:cubicBezTo>
                  <a:pt x="66311" y="4952"/>
                  <a:pt x="66355" y="4948"/>
                  <a:pt x="66398" y="4955"/>
                </a:cubicBezTo>
                <a:cubicBezTo>
                  <a:pt x="66376" y="5055"/>
                  <a:pt x="66268" y="5123"/>
                  <a:pt x="66166" y="5127"/>
                </a:cubicBezTo>
                <a:cubicBezTo>
                  <a:pt x="66221" y="5143"/>
                  <a:pt x="66279" y="5123"/>
                  <a:pt x="66333" y="5118"/>
                </a:cubicBezTo>
                <a:cubicBezTo>
                  <a:pt x="66319" y="5203"/>
                  <a:pt x="66123" y="5235"/>
                  <a:pt x="66062" y="5245"/>
                </a:cubicBezTo>
                <a:cubicBezTo>
                  <a:pt x="66121" y="5256"/>
                  <a:pt x="66180" y="5233"/>
                  <a:pt x="66237" y="5221"/>
                </a:cubicBezTo>
                <a:cubicBezTo>
                  <a:pt x="66219" y="5239"/>
                  <a:pt x="66197" y="5252"/>
                  <a:pt x="66172" y="5260"/>
                </a:cubicBezTo>
                <a:cubicBezTo>
                  <a:pt x="66229" y="5289"/>
                  <a:pt x="66314" y="5234"/>
                  <a:pt x="66368" y="5219"/>
                </a:cubicBezTo>
                <a:lnTo>
                  <a:pt x="66237" y="5308"/>
                </a:lnTo>
                <a:cubicBezTo>
                  <a:pt x="66304" y="5370"/>
                  <a:pt x="66575" y="5368"/>
                  <a:pt x="66333" y="5388"/>
                </a:cubicBezTo>
                <a:cubicBezTo>
                  <a:pt x="66362" y="5383"/>
                  <a:pt x="65159" y="5362"/>
                  <a:pt x="64708" y="5507"/>
                </a:cubicBezTo>
                <a:cubicBezTo>
                  <a:pt x="64794" y="5526"/>
                  <a:pt x="64668" y="5558"/>
                  <a:pt x="64652" y="5563"/>
                </a:cubicBezTo>
                <a:cubicBezTo>
                  <a:pt x="64652" y="5563"/>
                  <a:pt x="64224" y="5689"/>
                  <a:pt x="64085" y="5717"/>
                </a:cubicBezTo>
                <a:cubicBezTo>
                  <a:pt x="64183" y="5742"/>
                  <a:pt x="64281" y="5687"/>
                  <a:pt x="64379" y="5706"/>
                </a:cubicBezTo>
                <a:cubicBezTo>
                  <a:pt x="64323" y="5749"/>
                  <a:pt x="63729" y="5818"/>
                  <a:pt x="63734" y="5822"/>
                </a:cubicBezTo>
                <a:cubicBezTo>
                  <a:pt x="63806" y="5885"/>
                  <a:pt x="64120" y="5826"/>
                  <a:pt x="64213" y="5812"/>
                </a:cubicBezTo>
                <a:cubicBezTo>
                  <a:pt x="64187" y="5901"/>
                  <a:pt x="64000" y="5845"/>
                  <a:pt x="63937" y="5857"/>
                </a:cubicBezTo>
                <a:cubicBezTo>
                  <a:pt x="63991" y="5915"/>
                  <a:pt x="64075" y="5845"/>
                  <a:pt x="64139" y="5875"/>
                </a:cubicBezTo>
                <a:cubicBezTo>
                  <a:pt x="64059" y="5923"/>
                  <a:pt x="63961" y="5895"/>
                  <a:pt x="63874" y="5908"/>
                </a:cubicBezTo>
                <a:cubicBezTo>
                  <a:pt x="63902" y="5930"/>
                  <a:pt x="63937" y="5936"/>
                  <a:pt x="63972" y="5934"/>
                </a:cubicBezTo>
                <a:cubicBezTo>
                  <a:pt x="63910" y="5946"/>
                  <a:pt x="63856" y="5979"/>
                  <a:pt x="63797" y="6002"/>
                </a:cubicBezTo>
                <a:cubicBezTo>
                  <a:pt x="63888" y="6017"/>
                  <a:pt x="63979" y="6003"/>
                  <a:pt x="64070" y="6005"/>
                </a:cubicBezTo>
                <a:cubicBezTo>
                  <a:pt x="63984" y="6088"/>
                  <a:pt x="63708" y="6064"/>
                  <a:pt x="63595" y="6074"/>
                </a:cubicBezTo>
                <a:cubicBezTo>
                  <a:pt x="63640" y="6117"/>
                  <a:pt x="63807" y="6099"/>
                  <a:pt x="63868" y="6106"/>
                </a:cubicBezTo>
                <a:cubicBezTo>
                  <a:pt x="63857" y="6115"/>
                  <a:pt x="63845" y="6124"/>
                  <a:pt x="63833" y="6133"/>
                </a:cubicBezTo>
                <a:cubicBezTo>
                  <a:pt x="63857" y="6137"/>
                  <a:pt x="63882" y="6140"/>
                  <a:pt x="63907" y="6142"/>
                </a:cubicBezTo>
                <a:cubicBezTo>
                  <a:pt x="63874" y="6151"/>
                  <a:pt x="64012" y="6227"/>
                  <a:pt x="63839" y="6234"/>
                </a:cubicBezTo>
                <a:cubicBezTo>
                  <a:pt x="63913" y="6276"/>
                  <a:pt x="64002" y="6254"/>
                  <a:pt x="64082" y="6270"/>
                </a:cubicBezTo>
                <a:cubicBezTo>
                  <a:pt x="64065" y="6287"/>
                  <a:pt x="64044" y="6297"/>
                  <a:pt x="64020" y="6299"/>
                </a:cubicBezTo>
                <a:cubicBezTo>
                  <a:pt x="64065" y="6314"/>
                  <a:pt x="64112" y="6316"/>
                  <a:pt x="64159" y="6320"/>
                </a:cubicBezTo>
                <a:cubicBezTo>
                  <a:pt x="64064" y="6328"/>
                  <a:pt x="64269" y="6341"/>
                  <a:pt x="64290" y="6344"/>
                </a:cubicBezTo>
                <a:cubicBezTo>
                  <a:pt x="64250" y="6365"/>
                  <a:pt x="64204" y="6352"/>
                  <a:pt x="64162" y="6362"/>
                </a:cubicBezTo>
                <a:cubicBezTo>
                  <a:pt x="64256" y="6374"/>
                  <a:pt x="64121" y="6384"/>
                  <a:pt x="64103" y="6385"/>
                </a:cubicBezTo>
                <a:cubicBezTo>
                  <a:pt x="64200" y="6403"/>
                  <a:pt x="64300" y="6369"/>
                  <a:pt x="64397" y="6394"/>
                </a:cubicBezTo>
                <a:cubicBezTo>
                  <a:pt x="64350" y="6479"/>
                  <a:pt x="64185" y="6421"/>
                  <a:pt x="64008" y="6480"/>
                </a:cubicBezTo>
                <a:cubicBezTo>
                  <a:pt x="64198" y="6520"/>
                  <a:pt x="64494" y="6495"/>
                  <a:pt x="64694" y="6495"/>
                </a:cubicBezTo>
                <a:cubicBezTo>
                  <a:pt x="64609" y="6512"/>
                  <a:pt x="64786" y="6504"/>
                  <a:pt x="64809" y="6504"/>
                </a:cubicBezTo>
                <a:cubicBezTo>
                  <a:pt x="64769" y="6536"/>
                  <a:pt x="64716" y="6525"/>
                  <a:pt x="64670" y="6543"/>
                </a:cubicBezTo>
                <a:cubicBezTo>
                  <a:pt x="64965" y="6596"/>
                  <a:pt x="65322" y="6611"/>
                  <a:pt x="65629" y="6611"/>
                </a:cubicBezTo>
                <a:cubicBezTo>
                  <a:pt x="65569" y="6625"/>
                  <a:pt x="65825" y="6617"/>
                  <a:pt x="65870" y="6623"/>
                </a:cubicBezTo>
                <a:cubicBezTo>
                  <a:pt x="65844" y="6633"/>
                  <a:pt x="65817" y="6638"/>
                  <a:pt x="65789" y="6638"/>
                </a:cubicBezTo>
                <a:cubicBezTo>
                  <a:pt x="66185" y="6765"/>
                  <a:pt x="67162" y="6725"/>
                  <a:pt x="67566" y="6725"/>
                </a:cubicBezTo>
                <a:cubicBezTo>
                  <a:pt x="66952" y="6958"/>
                  <a:pt x="65128" y="7477"/>
                  <a:pt x="65092" y="7477"/>
                </a:cubicBezTo>
                <a:lnTo>
                  <a:pt x="4148" y="7477"/>
                </a:lnTo>
                <a:cubicBezTo>
                  <a:pt x="4134" y="7477"/>
                  <a:pt x="2450" y="6983"/>
                  <a:pt x="1761" y="6715"/>
                </a:cubicBezTo>
                <a:cubicBezTo>
                  <a:pt x="2755" y="6686"/>
                  <a:pt x="4983" y="6950"/>
                  <a:pt x="6240" y="6857"/>
                </a:cubicBezTo>
                <a:cubicBezTo>
                  <a:pt x="6011" y="6805"/>
                  <a:pt x="7890" y="6840"/>
                  <a:pt x="8048" y="6822"/>
                </a:cubicBezTo>
                <a:cubicBezTo>
                  <a:pt x="8020" y="6809"/>
                  <a:pt x="7993" y="6794"/>
                  <a:pt x="8051" y="6786"/>
                </a:cubicBezTo>
                <a:cubicBezTo>
                  <a:pt x="7516" y="6633"/>
                  <a:pt x="4741" y="6838"/>
                  <a:pt x="4517" y="6396"/>
                </a:cubicBezTo>
                <a:cubicBezTo>
                  <a:pt x="4427" y="6218"/>
                  <a:pt x="3321" y="6162"/>
                  <a:pt x="3580" y="6115"/>
                </a:cubicBezTo>
                <a:cubicBezTo>
                  <a:pt x="3486" y="6013"/>
                  <a:pt x="2836" y="6105"/>
                  <a:pt x="2820" y="5987"/>
                </a:cubicBezTo>
                <a:cubicBezTo>
                  <a:pt x="3170" y="5871"/>
                  <a:pt x="4103" y="5995"/>
                  <a:pt x="4518" y="6044"/>
                </a:cubicBezTo>
                <a:cubicBezTo>
                  <a:pt x="4338" y="5927"/>
                  <a:pt x="5514" y="5768"/>
                  <a:pt x="2571" y="5519"/>
                </a:cubicBezTo>
                <a:cubicBezTo>
                  <a:pt x="2362" y="5502"/>
                  <a:pt x="1764" y="5539"/>
                  <a:pt x="1599" y="5373"/>
                </a:cubicBezTo>
                <a:cubicBezTo>
                  <a:pt x="1691" y="5354"/>
                  <a:pt x="1784" y="5353"/>
                  <a:pt x="1876" y="5334"/>
                </a:cubicBezTo>
                <a:cubicBezTo>
                  <a:pt x="1844" y="5180"/>
                  <a:pt x="1084" y="5415"/>
                  <a:pt x="388" y="4972"/>
                </a:cubicBezTo>
                <a:cubicBezTo>
                  <a:pt x="453" y="4980"/>
                  <a:pt x="517" y="4998"/>
                  <a:pt x="581" y="5015"/>
                </a:cubicBezTo>
                <a:close/>
                <a:moveTo>
                  <a:pt x="32793" y="3287"/>
                </a:moveTo>
                <a:cubicBezTo>
                  <a:pt x="32793" y="3278"/>
                  <a:pt x="32793" y="3269"/>
                  <a:pt x="32793" y="3260"/>
                </a:cubicBezTo>
                <a:cubicBezTo>
                  <a:pt x="32781" y="3266"/>
                  <a:pt x="32770" y="3274"/>
                  <a:pt x="32760" y="3284"/>
                </a:cubicBezTo>
                <a:cubicBezTo>
                  <a:pt x="32771" y="3285"/>
                  <a:pt x="32782" y="3286"/>
                  <a:pt x="32793" y="3287"/>
                </a:cubicBezTo>
                <a:close/>
                <a:moveTo>
                  <a:pt x="17444" y="2262"/>
                </a:moveTo>
                <a:cubicBezTo>
                  <a:pt x="17465" y="2255"/>
                  <a:pt x="17487" y="2249"/>
                  <a:pt x="17509" y="2245"/>
                </a:cubicBezTo>
                <a:cubicBezTo>
                  <a:pt x="17484" y="2238"/>
                  <a:pt x="17462" y="2244"/>
                  <a:pt x="17444" y="2262"/>
                </a:cubicBezTo>
                <a:close/>
                <a:moveTo>
                  <a:pt x="18492" y="2886"/>
                </a:moveTo>
                <a:cubicBezTo>
                  <a:pt x="18501" y="2805"/>
                  <a:pt x="18411" y="2670"/>
                  <a:pt x="18314" y="2708"/>
                </a:cubicBezTo>
                <a:cubicBezTo>
                  <a:pt x="18314" y="2744"/>
                  <a:pt x="18460" y="2882"/>
                  <a:pt x="18492" y="2886"/>
                </a:cubicBezTo>
                <a:close/>
                <a:moveTo>
                  <a:pt x="19006" y="3227"/>
                </a:moveTo>
                <a:cubicBezTo>
                  <a:pt x="19042" y="3225"/>
                  <a:pt x="19083" y="3246"/>
                  <a:pt x="19098" y="3281"/>
                </a:cubicBezTo>
                <a:cubicBezTo>
                  <a:pt x="19061" y="3279"/>
                  <a:pt x="18994" y="3280"/>
                  <a:pt x="18990" y="3230"/>
                </a:cubicBezTo>
                <a:cubicBezTo>
                  <a:pt x="18995" y="3229"/>
                  <a:pt x="19001" y="3228"/>
                  <a:pt x="19006" y="3227"/>
                </a:cubicBezTo>
                <a:close/>
                <a:moveTo>
                  <a:pt x="18673" y="2969"/>
                </a:moveTo>
                <a:cubicBezTo>
                  <a:pt x="18677" y="2960"/>
                  <a:pt x="18681" y="2951"/>
                  <a:pt x="18685" y="2942"/>
                </a:cubicBezTo>
                <a:cubicBezTo>
                  <a:pt x="18700" y="2946"/>
                  <a:pt x="18708" y="2954"/>
                  <a:pt x="18709" y="2969"/>
                </a:cubicBezTo>
                <a:cubicBezTo>
                  <a:pt x="18697" y="2969"/>
                  <a:pt x="18685" y="2969"/>
                  <a:pt x="18673" y="2969"/>
                </a:cubicBezTo>
                <a:close/>
                <a:moveTo>
                  <a:pt x="18572" y="2592"/>
                </a:moveTo>
                <a:cubicBezTo>
                  <a:pt x="18562" y="2589"/>
                  <a:pt x="18552" y="2586"/>
                  <a:pt x="18542" y="2583"/>
                </a:cubicBezTo>
                <a:cubicBezTo>
                  <a:pt x="18556" y="2570"/>
                  <a:pt x="18572" y="2566"/>
                  <a:pt x="18590" y="2571"/>
                </a:cubicBezTo>
                <a:cubicBezTo>
                  <a:pt x="18584" y="2578"/>
                  <a:pt x="18578" y="2585"/>
                  <a:pt x="18572" y="2592"/>
                </a:cubicBezTo>
                <a:close/>
                <a:moveTo>
                  <a:pt x="18331" y="1161"/>
                </a:moveTo>
                <a:cubicBezTo>
                  <a:pt x="18319" y="1136"/>
                  <a:pt x="18331" y="1119"/>
                  <a:pt x="18358" y="1119"/>
                </a:cubicBezTo>
                <a:cubicBezTo>
                  <a:pt x="18266" y="1001"/>
                  <a:pt x="18501" y="1149"/>
                  <a:pt x="18501" y="1149"/>
                </a:cubicBezTo>
                <a:cubicBezTo>
                  <a:pt x="18495" y="1125"/>
                  <a:pt x="18509" y="1107"/>
                  <a:pt x="18531" y="1099"/>
                </a:cubicBezTo>
                <a:cubicBezTo>
                  <a:pt x="18538" y="1155"/>
                  <a:pt x="18631" y="1139"/>
                  <a:pt x="18664" y="1170"/>
                </a:cubicBezTo>
                <a:cubicBezTo>
                  <a:pt x="18420" y="1318"/>
                  <a:pt x="18501" y="1125"/>
                  <a:pt x="18331" y="1161"/>
                </a:cubicBezTo>
                <a:close/>
                <a:moveTo>
                  <a:pt x="18242" y="1476"/>
                </a:moveTo>
                <a:cubicBezTo>
                  <a:pt x="18252" y="1484"/>
                  <a:pt x="18262" y="1492"/>
                  <a:pt x="18272" y="1499"/>
                </a:cubicBezTo>
                <a:cubicBezTo>
                  <a:pt x="18241" y="1520"/>
                  <a:pt x="18208" y="1498"/>
                  <a:pt x="18180" y="1485"/>
                </a:cubicBezTo>
                <a:cubicBezTo>
                  <a:pt x="18199" y="1467"/>
                  <a:pt x="18220" y="1464"/>
                  <a:pt x="18242" y="1476"/>
                </a:cubicBezTo>
                <a:close/>
                <a:moveTo>
                  <a:pt x="18937" y="250"/>
                </a:moveTo>
                <a:cubicBezTo>
                  <a:pt x="18942" y="225"/>
                  <a:pt x="18926" y="211"/>
                  <a:pt x="18902" y="214"/>
                </a:cubicBezTo>
                <a:cubicBezTo>
                  <a:pt x="18898" y="239"/>
                  <a:pt x="18912" y="252"/>
                  <a:pt x="18937" y="250"/>
                </a:cubicBezTo>
                <a:close/>
                <a:moveTo>
                  <a:pt x="18827" y="999"/>
                </a:moveTo>
                <a:cubicBezTo>
                  <a:pt x="18847" y="991"/>
                  <a:pt x="18864" y="979"/>
                  <a:pt x="18878" y="963"/>
                </a:cubicBezTo>
                <a:cubicBezTo>
                  <a:pt x="18850" y="930"/>
                  <a:pt x="18783" y="922"/>
                  <a:pt x="18768" y="972"/>
                </a:cubicBezTo>
                <a:cubicBezTo>
                  <a:pt x="18787" y="983"/>
                  <a:pt x="18807" y="992"/>
                  <a:pt x="18827" y="999"/>
                </a:cubicBezTo>
                <a:close/>
                <a:moveTo>
                  <a:pt x="18717" y="944"/>
                </a:moveTo>
                <a:cubicBezTo>
                  <a:pt x="19425" y="885"/>
                  <a:pt x="18504" y="827"/>
                  <a:pt x="18717" y="944"/>
                </a:cubicBezTo>
                <a:close/>
                <a:moveTo>
                  <a:pt x="18670" y="1297"/>
                </a:moveTo>
                <a:cubicBezTo>
                  <a:pt x="18749" y="1309"/>
                  <a:pt x="18746" y="1247"/>
                  <a:pt x="18631" y="1265"/>
                </a:cubicBezTo>
                <a:cubicBezTo>
                  <a:pt x="18632" y="1289"/>
                  <a:pt x="18646" y="1301"/>
                  <a:pt x="18670" y="1297"/>
                </a:cubicBezTo>
                <a:close/>
                <a:moveTo>
                  <a:pt x="18691" y="858"/>
                </a:moveTo>
                <a:cubicBezTo>
                  <a:pt x="18782" y="845"/>
                  <a:pt x="18655" y="752"/>
                  <a:pt x="18602" y="822"/>
                </a:cubicBezTo>
                <a:cubicBezTo>
                  <a:pt x="18630" y="838"/>
                  <a:pt x="18660" y="850"/>
                  <a:pt x="18691" y="858"/>
                </a:cubicBezTo>
                <a:close/>
                <a:moveTo>
                  <a:pt x="18643" y="253"/>
                </a:moveTo>
                <a:cubicBezTo>
                  <a:pt x="18674" y="216"/>
                  <a:pt x="18724" y="220"/>
                  <a:pt x="18759" y="190"/>
                </a:cubicBezTo>
                <a:cubicBezTo>
                  <a:pt x="18697" y="189"/>
                  <a:pt x="18633" y="197"/>
                  <a:pt x="18572" y="181"/>
                </a:cubicBezTo>
                <a:cubicBezTo>
                  <a:pt x="18577" y="218"/>
                  <a:pt x="18610" y="243"/>
                  <a:pt x="18643" y="253"/>
                </a:cubicBezTo>
                <a:close/>
                <a:moveTo>
                  <a:pt x="17975" y="564"/>
                </a:moveTo>
                <a:cubicBezTo>
                  <a:pt x="17985" y="559"/>
                  <a:pt x="17995" y="554"/>
                  <a:pt x="18005" y="550"/>
                </a:cubicBezTo>
                <a:cubicBezTo>
                  <a:pt x="17997" y="540"/>
                  <a:pt x="17989" y="530"/>
                  <a:pt x="17981" y="520"/>
                </a:cubicBezTo>
                <a:lnTo>
                  <a:pt x="18160" y="478"/>
                </a:lnTo>
                <a:cubicBezTo>
                  <a:pt x="18141" y="417"/>
                  <a:pt x="17871" y="468"/>
                  <a:pt x="17880" y="555"/>
                </a:cubicBezTo>
                <a:cubicBezTo>
                  <a:pt x="17912" y="554"/>
                  <a:pt x="17944" y="557"/>
                  <a:pt x="17975" y="564"/>
                </a:cubicBezTo>
                <a:close/>
                <a:moveTo>
                  <a:pt x="17791" y="632"/>
                </a:moveTo>
                <a:cubicBezTo>
                  <a:pt x="17800" y="628"/>
                  <a:pt x="17809" y="625"/>
                  <a:pt x="17818" y="621"/>
                </a:cubicBezTo>
                <a:cubicBezTo>
                  <a:pt x="17794" y="600"/>
                  <a:pt x="17757" y="576"/>
                  <a:pt x="17726" y="603"/>
                </a:cubicBezTo>
                <a:cubicBezTo>
                  <a:pt x="17748" y="612"/>
                  <a:pt x="17769" y="622"/>
                  <a:pt x="17791" y="632"/>
                </a:cubicBezTo>
                <a:close/>
                <a:moveTo>
                  <a:pt x="17755" y="662"/>
                </a:moveTo>
                <a:cubicBezTo>
                  <a:pt x="17773" y="614"/>
                  <a:pt x="17711" y="630"/>
                  <a:pt x="17693" y="650"/>
                </a:cubicBezTo>
                <a:cubicBezTo>
                  <a:pt x="17715" y="651"/>
                  <a:pt x="17735" y="655"/>
                  <a:pt x="17755" y="662"/>
                </a:cubicBezTo>
                <a:close/>
                <a:moveTo>
                  <a:pt x="17613" y="808"/>
                </a:moveTo>
                <a:cubicBezTo>
                  <a:pt x="17595" y="787"/>
                  <a:pt x="17573" y="764"/>
                  <a:pt x="17625" y="778"/>
                </a:cubicBezTo>
                <a:cubicBezTo>
                  <a:pt x="17606" y="766"/>
                  <a:pt x="17586" y="764"/>
                  <a:pt x="17565" y="772"/>
                </a:cubicBezTo>
                <a:cubicBezTo>
                  <a:pt x="17572" y="794"/>
                  <a:pt x="17589" y="809"/>
                  <a:pt x="17613" y="808"/>
                </a:cubicBezTo>
                <a:close/>
                <a:moveTo>
                  <a:pt x="17470" y="1149"/>
                </a:moveTo>
                <a:cubicBezTo>
                  <a:pt x="17485" y="1143"/>
                  <a:pt x="17494" y="1132"/>
                  <a:pt x="17497" y="1116"/>
                </a:cubicBezTo>
                <a:cubicBezTo>
                  <a:pt x="17463" y="1109"/>
                  <a:pt x="17454" y="1119"/>
                  <a:pt x="17470" y="1149"/>
                </a:cubicBezTo>
                <a:close/>
                <a:moveTo>
                  <a:pt x="17684" y="677"/>
                </a:moveTo>
                <a:cubicBezTo>
                  <a:pt x="17640" y="632"/>
                  <a:pt x="17528" y="645"/>
                  <a:pt x="17465" y="629"/>
                </a:cubicBezTo>
                <a:cubicBezTo>
                  <a:pt x="17494" y="668"/>
                  <a:pt x="17437" y="683"/>
                  <a:pt x="17411" y="692"/>
                </a:cubicBezTo>
                <a:cubicBezTo>
                  <a:pt x="17482" y="689"/>
                  <a:pt x="17691" y="737"/>
                  <a:pt x="17717" y="677"/>
                </a:cubicBezTo>
                <a:cubicBezTo>
                  <a:pt x="17706" y="677"/>
                  <a:pt x="17695" y="677"/>
                  <a:pt x="17684" y="677"/>
                </a:cubicBezTo>
                <a:close/>
                <a:moveTo>
                  <a:pt x="17405" y="1286"/>
                </a:moveTo>
                <a:cubicBezTo>
                  <a:pt x="17533" y="1180"/>
                  <a:pt x="17398" y="1044"/>
                  <a:pt x="17379" y="1207"/>
                </a:cubicBezTo>
                <a:cubicBezTo>
                  <a:pt x="17375" y="1240"/>
                  <a:pt x="17351" y="1287"/>
                  <a:pt x="17405" y="1286"/>
                </a:cubicBezTo>
                <a:close/>
                <a:moveTo>
                  <a:pt x="17266" y="912"/>
                </a:moveTo>
                <a:cubicBezTo>
                  <a:pt x="17285" y="909"/>
                  <a:pt x="17301" y="900"/>
                  <a:pt x="17313" y="885"/>
                </a:cubicBezTo>
                <a:cubicBezTo>
                  <a:pt x="17292" y="876"/>
                  <a:pt x="17270" y="875"/>
                  <a:pt x="17248" y="882"/>
                </a:cubicBezTo>
                <a:cubicBezTo>
                  <a:pt x="17254" y="892"/>
                  <a:pt x="17260" y="902"/>
                  <a:pt x="17266" y="912"/>
                </a:cubicBezTo>
                <a:close/>
                <a:moveTo>
                  <a:pt x="17292" y="1410"/>
                </a:moveTo>
                <a:cubicBezTo>
                  <a:pt x="17302" y="1392"/>
                  <a:pt x="17302" y="1373"/>
                  <a:pt x="17292" y="1354"/>
                </a:cubicBezTo>
                <a:cubicBezTo>
                  <a:pt x="17271" y="1366"/>
                  <a:pt x="17250" y="1379"/>
                  <a:pt x="17230" y="1393"/>
                </a:cubicBezTo>
                <a:cubicBezTo>
                  <a:pt x="17249" y="1405"/>
                  <a:pt x="17270" y="1411"/>
                  <a:pt x="17292" y="1410"/>
                </a:cubicBezTo>
                <a:close/>
                <a:moveTo>
                  <a:pt x="17111" y="834"/>
                </a:moveTo>
                <a:cubicBezTo>
                  <a:pt x="17141" y="826"/>
                  <a:pt x="17190" y="806"/>
                  <a:pt x="17171" y="766"/>
                </a:cubicBezTo>
                <a:cubicBezTo>
                  <a:pt x="17133" y="767"/>
                  <a:pt x="17118" y="803"/>
                  <a:pt x="17111" y="834"/>
                </a:cubicBezTo>
                <a:close/>
                <a:moveTo>
                  <a:pt x="17198" y="1387"/>
                </a:moveTo>
                <a:cubicBezTo>
                  <a:pt x="17208" y="1363"/>
                  <a:pt x="17318" y="1309"/>
                  <a:pt x="17346" y="1295"/>
                </a:cubicBezTo>
                <a:cubicBezTo>
                  <a:pt x="17314" y="1284"/>
                  <a:pt x="17283" y="1300"/>
                  <a:pt x="17251" y="1297"/>
                </a:cubicBezTo>
                <a:cubicBezTo>
                  <a:pt x="17290" y="1266"/>
                  <a:pt x="17242" y="1231"/>
                  <a:pt x="17212" y="1262"/>
                </a:cubicBezTo>
                <a:cubicBezTo>
                  <a:pt x="17197" y="1238"/>
                  <a:pt x="17210" y="1221"/>
                  <a:pt x="17236" y="1217"/>
                </a:cubicBezTo>
                <a:cubicBezTo>
                  <a:pt x="17152" y="1178"/>
                  <a:pt x="17088" y="1243"/>
                  <a:pt x="17046" y="1313"/>
                </a:cubicBezTo>
                <a:cubicBezTo>
                  <a:pt x="17012" y="1369"/>
                  <a:pt x="17170" y="1370"/>
                  <a:pt x="17198" y="1387"/>
                </a:cubicBezTo>
                <a:close/>
                <a:moveTo>
                  <a:pt x="16812" y="1713"/>
                </a:moveTo>
                <a:cubicBezTo>
                  <a:pt x="17056" y="1661"/>
                  <a:pt x="16613" y="1553"/>
                  <a:pt x="16812" y="1713"/>
                </a:cubicBezTo>
                <a:close/>
                <a:moveTo>
                  <a:pt x="16740" y="1850"/>
                </a:moveTo>
                <a:cubicBezTo>
                  <a:pt x="16775" y="1822"/>
                  <a:pt x="16754" y="1760"/>
                  <a:pt x="16708" y="1787"/>
                </a:cubicBezTo>
                <a:cubicBezTo>
                  <a:pt x="16718" y="1808"/>
                  <a:pt x="16729" y="1829"/>
                  <a:pt x="16740" y="1850"/>
                </a:cubicBezTo>
                <a:close/>
                <a:moveTo>
                  <a:pt x="16693" y="2028"/>
                </a:moveTo>
                <a:cubicBezTo>
                  <a:pt x="16766" y="2017"/>
                  <a:pt x="16682" y="1970"/>
                  <a:pt x="16651" y="1968"/>
                </a:cubicBezTo>
                <a:cubicBezTo>
                  <a:pt x="16665" y="1988"/>
                  <a:pt x="16679" y="2008"/>
                  <a:pt x="16693" y="2028"/>
                </a:cubicBezTo>
                <a:close/>
                <a:moveTo>
                  <a:pt x="16538" y="2295"/>
                </a:moveTo>
                <a:cubicBezTo>
                  <a:pt x="16583" y="2289"/>
                  <a:pt x="16638" y="2285"/>
                  <a:pt x="16621" y="2224"/>
                </a:cubicBezTo>
                <a:cubicBezTo>
                  <a:pt x="16644" y="2229"/>
                  <a:pt x="16665" y="2225"/>
                  <a:pt x="16684" y="2212"/>
                </a:cubicBezTo>
                <a:cubicBezTo>
                  <a:pt x="16673" y="2190"/>
                  <a:pt x="16652" y="2175"/>
                  <a:pt x="16627" y="2176"/>
                </a:cubicBezTo>
                <a:cubicBezTo>
                  <a:pt x="16687" y="2035"/>
                  <a:pt x="16578" y="1819"/>
                  <a:pt x="16452" y="2165"/>
                </a:cubicBezTo>
                <a:cubicBezTo>
                  <a:pt x="16422" y="2248"/>
                  <a:pt x="16433" y="2275"/>
                  <a:pt x="16538" y="2295"/>
                </a:cubicBezTo>
                <a:close/>
                <a:moveTo>
                  <a:pt x="18554" y="1093"/>
                </a:moveTo>
                <a:cubicBezTo>
                  <a:pt x="18577" y="1090"/>
                  <a:pt x="18596" y="1081"/>
                  <a:pt x="18614" y="1066"/>
                </a:cubicBezTo>
                <a:cubicBezTo>
                  <a:pt x="18565" y="1050"/>
                  <a:pt x="18504" y="1042"/>
                  <a:pt x="18456" y="1066"/>
                </a:cubicBezTo>
                <a:cubicBezTo>
                  <a:pt x="18486" y="1089"/>
                  <a:pt x="18522" y="1076"/>
                  <a:pt x="18554" y="1093"/>
                </a:cubicBezTo>
                <a:close/>
                <a:moveTo>
                  <a:pt x="17889" y="597"/>
                </a:moveTo>
                <a:cubicBezTo>
                  <a:pt x="17900" y="590"/>
                  <a:pt x="17911" y="583"/>
                  <a:pt x="17922" y="576"/>
                </a:cubicBezTo>
                <a:cubicBezTo>
                  <a:pt x="17892" y="560"/>
                  <a:pt x="17856" y="556"/>
                  <a:pt x="17827" y="576"/>
                </a:cubicBezTo>
                <a:cubicBezTo>
                  <a:pt x="17846" y="587"/>
                  <a:pt x="17867" y="594"/>
                  <a:pt x="17889" y="597"/>
                </a:cubicBezTo>
                <a:close/>
                <a:moveTo>
                  <a:pt x="17381" y="745"/>
                </a:moveTo>
                <a:cubicBezTo>
                  <a:pt x="17400" y="738"/>
                  <a:pt x="17411" y="731"/>
                  <a:pt x="17414" y="710"/>
                </a:cubicBezTo>
                <a:cubicBezTo>
                  <a:pt x="17390" y="707"/>
                  <a:pt x="17369" y="714"/>
                  <a:pt x="17352" y="730"/>
                </a:cubicBezTo>
                <a:cubicBezTo>
                  <a:pt x="17362" y="735"/>
                  <a:pt x="17371" y="740"/>
                  <a:pt x="17381" y="745"/>
                </a:cubicBezTo>
                <a:close/>
                <a:moveTo>
                  <a:pt x="16105" y="2895"/>
                </a:moveTo>
                <a:cubicBezTo>
                  <a:pt x="16066" y="2891"/>
                  <a:pt x="16003" y="2874"/>
                  <a:pt x="15998" y="2826"/>
                </a:cubicBezTo>
                <a:cubicBezTo>
                  <a:pt x="16073" y="2799"/>
                  <a:pt x="16145" y="2848"/>
                  <a:pt x="16212" y="2874"/>
                </a:cubicBezTo>
                <a:cubicBezTo>
                  <a:pt x="16182" y="2901"/>
                  <a:pt x="16142" y="2899"/>
                  <a:pt x="16105" y="2895"/>
                </a:cubicBezTo>
                <a:close/>
                <a:moveTo>
                  <a:pt x="15995" y="3153"/>
                </a:moveTo>
                <a:cubicBezTo>
                  <a:pt x="16433" y="3192"/>
                  <a:pt x="15399" y="3365"/>
                  <a:pt x="15529" y="3260"/>
                </a:cubicBezTo>
                <a:cubicBezTo>
                  <a:pt x="15613" y="3193"/>
                  <a:pt x="15922" y="3198"/>
                  <a:pt x="15897" y="3159"/>
                </a:cubicBezTo>
                <a:cubicBezTo>
                  <a:pt x="15929" y="3169"/>
                  <a:pt x="15969" y="3184"/>
                  <a:pt x="15995" y="3153"/>
                </a:cubicBezTo>
                <a:close/>
                <a:moveTo>
                  <a:pt x="15446" y="2969"/>
                </a:moveTo>
                <a:cubicBezTo>
                  <a:pt x="15460" y="2956"/>
                  <a:pt x="15467" y="2940"/>
                  <a:pt x="15467" y="2921"/>
                </a:cubicBezTo>
                <a:cubicBezTo>
                  <a:pt x="15483" y="2938"/>
                  <a:pt x="15698" y="2951"/>
                  <a:pt x="15749" y="2969"/>
                </a:cubicBezTo>
                <a:cubicBezTo>
                  <a:pt x="15696" y="2980"/>
                  <a:pt x="15498" y="3103"/>
                  <a:pt x="15446" y="2969"/>
                </a:cubicBezTo>
                <a:close/>
                <a:moveTo>
                  <a:pt x="16645" y="3892"/>
                </a:moveTo>
                <a:cubicBezTo>
                  <a:pt x="16684" y="3865"/>
                  <a:pt x="16730" y="3912"/>
                  <a:pt x="16699" y="3949"/>
                </a:cubicBezTo>
                <a:cubicBezTo>
                  <a:pt x="16660" y="3995"/>
                  <a:pt x="16611" y="3933"/>
                  <a:pt x="16645" y="3892"/>
                </a:cubicBezTo>
                <a:close/>
                <a:moveTo>
                  <a:pt x="16200" y="3791"/>
                </a:moveTo>
                <a:cubicBezTo>
                  <a:pt x="16458" y="3752"/>
                  <a:pt x="16459" y="3902"/>
                  <a:pt x="16621" y="3996"/>
                </a:cubicBezTo>
                <a:cubicBezTo>
                  <a:pt x="16582" y="4072"/>
                  <a:pt x="16179" y="3966"/>
                  <a:pt x="16150" y="3888"/>
                </a:cubicBezTo>
                <a:cubicBezTo>
                  <a:pt x="16147" y="3880"/>
                  <a:pt x="16229" y="3866"/>
                  <a:pt x="16235" y="3839"/>
                </a:cubicBezTo>
                <a:cubicBezTo>
                  <a:pt x="16210" y="3846"/>
                  <a:pt x="16189" y="3840"/>
                  <a:pt x="16170" y="3821"/>
                </a:cubicBezTo>
                <a:cubicBezTo>
                  <a:pt x="16179" y="3810"/>
                  <a:pt x="16189" y="3800"/>
                  <a:pt x="16200" y="3791"/>
                </a:cubicBezTo>
                <a:close/>
                <a:moveTo>
                  <a:pt x="11245" y="3750"/>
                </a:moveTo>
                <a:cubicBezTo>
                  <a:pt x="11210" y="3737"/>
                  <a:pt x="11170" y="3738"/>
                  <a:pt x="11141" y="3765"/>
                </a:cubicBezTo>
                <a:cubicBezTo>
                  <a:pt x="11176" y="3774"/>
                  <a:pt x="11215" y="3773"/>
                  <a:pt x="11245" y="3750"/>
                </a:cubicBezTo>
                <a:close/>
                <a:moveTo>
                  <a:pt x="12168" y="3729"/>
                </a:moveTo>
                <a:cubicBezTo>
                  <a:pt x="12187" y="3720"/>
                  <a:pt x="12207" y="3718"/>
                  <a:pt x="12228" y="3723"/>
                </a:cubicBezTo>
                <a:cubicBezTo>
                  <a:pt x="12211" y="3743"/>
                  <a:pt x="12187" y="3756"/>
                  <a:pt x="12168" y="3729"/>
                </a:cubicBezTo>
                <a:close/>
                <a:moveTo>
                  <a:pt x="11782" y="3717"/>
                </a:moveTo>
                <a:cubicBezTo>
                  <a:pt x="11829" y="3691"/>
                  <a:pt x="11869" y="3723"/>
                  <a:pt x="11913" y="3735"/>
                </a:cubicBezTo>
                <a:cubicBezTo>
                  <a:pt x="11861" y="3743"/>
                  <a:pt x="11809" y="3757"/>
                  <a:pt x="11755" y="3753"/>
                </a:cubicBezTo>
                <a:cubicBezTo>
                  <a:pt x="11760" y="3738"/>
                  <a:pt x="11769" y="3726"/>
                  <a:pt x="11782" y="3717"/>
                </a:cubicBezTo>
                <a:close/>
                <a:moveTo>
                  <a:pt x="9939" y="3901"/>
                </a:moveTo>
                <a:cubicBezTo>
                  <a:pt x="9894" y="3880"/>
                  <a:pt x="9783" y="3815"/>
                  <a:pt x="9734" y="3845"/>
                </a:cubicBezTo>
                <a:cubicBezTo>
                  <a:pt x="9774" y="3909"/>
                  <a:pt x="9871" y="3927"/>
                  <a:pt x="9939" y="3901"/>
                </a:cubicBezTo>
                <a:close/>
                <a:moveTo>
                  <a:pt x="5533" y="4251"/>
                </a:moveTo>
                <a:cubicBezTo>
                  <a:pt x="5483" y="4191"/>
                  <a:pt x="5308" y="4191"/>
                  <a:pt x="5239" y="4207"/>
                </a:cubicBezTo>
                <a:cubicBezTo>
                  <a:pt x="5324" y="4238"/>
                  <a:pt x="5454" y="4324"/>
                  <a:pt x="5548" y="4284"/>
                </a:cubicBezTo>
                <a:cubicBezTo>
                  <a:pt x="5543" y="4273"/>
                  <a:pt x="5538" y="4262"/>
                  <a:pt x="5533" y="4251"/>
                </a:cubicBezTo>
                <a:close/>
                <a:moveTo>
                  <a:pt x="4348" y="4251"/>
                </a:moveTo>
                <a:cubicBezTo>
                  <a:pt x="4371" y="4228"/>
                  <a:pt x="4403" y="4230"/>
                  <a:pt x="4431" y="4242"/>
                </a:cubicBezTo>
                <a:cubicBezTo>
                  <a:pt x="4407" y="4263"/>
                  <a:pt x="4376" y="4262"/>
                  <a:pt x="4348" y="4251"/>
                </a:cubicBezTo>
                <a:close/>
                <a:moveTo>
                  <a:pt x="6100" y="4053"/>
                </a:moveTo>
                <a:cubicBezTo>
                  <a:pt x="6096" y="4042"/>
                  <a:pt x="6092" y="4031"/>
                  <a:pt x="6088" y="4020"/>
                </a:cubicBezTo>
                <a:cubicBezTo>
                  <a:pt x="6244" y="3997"/>
                  <a:pt x="7219" y="4110"/>
                  <a:pt x="7135" y="4149"/>
                </a:cubicBezTo>
                <a:cubicBezTo>
                  <a:pt x="6708" y="4348"/>
                  <a:pt x="6452" y="4135"/>
                  <a:pt x="6100" y="4053"/>
                </a:cubicBezTo>
                <a:close/>
                <a:moveTo>
                  <a:pt x="2564" y="4543"/>
                </a:moveTo>
                <a:cubicBezTo>
                  <a:pt x="2592" y="4533"/>
                  <a:pt x="2622" y="4538"/>
                  <a:pt x="2647" y="4551"/>
                </a:cubicBezTo>
                <a:cubicBezTo>
                  <a:pt x="2619" y="4553"/>
                  <a:pt x="2591" y="4550"/>
                  <a:pt x="2564" y="4543"/>
                </a:cubicBezTo>
                <a:close/>
                <a:moveTo>
                  <a:pt x="2080" y="4575"/>
                </a:moveTo>
                <a:cubicBezTo>
                  <a:pt x="2125" y="4533"/>
                  <a:pt x="2213" y="4580"/>
                  <a:pt x="2261" y="4593"/>
                </a:cubicBezTo>
                <a:cubicBezTo>
                  <a:pt x="2201" y="4610"/>
                  <a:pt x="2138" y="4592"/>
                  <a:pt x="2080" y="4575"/>
                </a:cubicBezTo>
                <a:close/>
                <a:moveTo>
                  <a:pt x="2267" y="4762"/>
                </a:moveTo>
                <a:cubicBezTo>
                  <a:pt x="2198" y="4726"/>
                  <a:pt x="2109" y="4681"/>
                  <a:pt x="2029" y="4712"/>
                </a:cubicBezTo>
                <a:cubicBezTo>
                  <a:pt x="2104" y="4737"/>
                  <a:pt x="2187" y="4769"/>
                  <a:pt x="2267" y="4762"/>
                </a:cubicBezTo>
                <a:close/>
                <a:moveTo>
                  <a:pt x="1825" y="5026"/>
                </a:moveTo>
                <a:cubicBezTo>
                  <a:pt x="1831" y="4968"/>
                  <a:pt x="2043" y="5030"/>
                  <a:pt x="2077" y="5038"/>
                </a:cubicBezTo>
                <a:cubicBezTo>
                  <a:pt x="1994" y="5053"/>
                  <a:pt x="1906" y="5042"/>
                  <a:pt x="1825" y="5026"/>
                </a:cubicBezTo>
                <a:close/>
                <a:moveTo>
                  <a:pt x="1762" y="4943"/>
                </a:moveTo>
                <a:cubicBezTo>
                  <a:pt x="1752" y="4939"/>
                  <a:pt x="1742" y="4935"/>
                  <a:pt x="1733" y="4931"/>
                </a:cubicBezTo>
                <a:cubicBezTo>
                  <a:pt x="1876" y="4904"/>
                  <a:pt x="2017" y="4929"/>
                  <a:pt x="2154" y="4976"/>
                </a:cubicBezTo>
                <a:cubicBezTo>
                  <a:pt x="2023" y="5000"/>
                  <a:pt x="1891" y="4960"/>
                  <a:pt x="1762" y="4943"/>
                </a:cubicBezTo>
                <a:close/>
                <a:moveTo>
                  <a:pt x="2614" y="5018"/>
                </a:moveTo>
                <a:cubicBezTo>
                  <a:pt x="2604" y="4983"/>
                  <a:pt x="2559" y="4996"/>
                  <a:pt x="2534" y="5000"/>
                </a:cubicBezTo>
                <a:cubicBezTo>
                  <a:pt x="2560" y="5010"/>
                  <a:pt x="2587" y="5016"/>
                  <a:pt x="2614" y="5018"/>
                </a:cubicBezTo>
                <a:close/>
                <a:moveTo>
                  <a:pt x="2558" y="4943"/>
                </a:moveTo>
                <a:cubicBezTo>
                  <a:pt x="2587" y="4942"/>
                  <a:pt x="2615" y="4935"/>
                  <a:pt x="2641" y="4922"/>
                </a:cubicBezTo>
                <a:cubicBezTo>
                  <a:pt x="2598" y="4908"/>
                  <a:pt x="2523" y="4884"/>
                  <a:pt x="2484" y="4919"/>
                </a:cubicBezTo>
                <a:cubicBezTo>
                  <a:pt x="2508" y="4930"/>
                  <a:pt x="2532" y="4938"/>
                  <a:pt x="2558" y="4943"/>
                </a:cubicBezTo>
                <a:close/>
                <a:moveTo>
                  <a:pt x="2458" y="4980"/>
                </a:moveTo>
                <a:cubicBezTo>
                  <a:pt x="2408" y="4937"/>
                  <a:pt x="2253" y="4965"/>
                  <a:pt x="2225" y="4988"/>
                </a:cubicBezTo>
                <a:cubicBezTo>
                  <a:pt x="2339" y="5035"/>
                  <a:pt x="2470" y="5078"/>
                  <a:pt x="2594" y="5062"/>
                </a:cubicBezTo>
                <a:cubicBezTo>
                  <a:pt x="2574" y="5028"/>
                  <a:pt x="2520" y="4998"/>
                  <a:pt x="2458" y="4980"/>
                </a:cubicBezTo>
                <a:close/>
                <a:moveTo>
                  <a:pt x="2404" y="5071"/>
                </a:moveTo>
                <a:cubicBezTo>
                  <a:pt x="2381" y="5059"/>
                  <a:pt x="2357" y="5057"/>
                  <a:pt x="2332" y="5065"/>
                </a:cubicBezTo>
                <a:cubicBezTo>
                  <a:pt x="2356" y="5067"/>
                  <a:pt x="2380" y="5069"/>
                  <a:pt x="2404" y="5071"/>
                </a:cubicBezTo>
                <a:close/>
                <a:moveTo>
                  <a:pt x="2273" y="4873"/>
                </a:moveTo>
                <a:cubicBezTo>
                  <a:pt x="2248" y="4864"/>
                  <a:pt x="2222" y="4860"/>
                  <a:pt x="2196" y="4862"/>
                </a:cubicBezTo>
                <a:cubicBezTo>
                  <a:pt x="2221" y="4868"/>
                  <a:pt x="2247" y="4872"/>
                  <a:pt x="2273" y="4873"/>
                </a:cubicBezTo>
                <a:close/>
                <a:moveTo>
                  <a:pt x="2332" y="5041"/>
                </a:moveTo>
                <a:cubicBezTo>
                  <a:pt x="2284" y="5027"/>
                  <a:pt x="2221" y="5004"/>
                  <a:pt x="2172" y="5030"/>
                </a:cubicBezTo>
                <a:cubicBezTo>
                  <a:pt x="2225" y="5038"/>
                  <a:pt x="2278" y="5048"/>
                  <a:pt x="2332" y="5041"/>
                </a:cubicBezTo>
                <a:close/>
                <a:moveTo>
                  <a:pt x="2267" y="4949"/>
                </a:moveTo>
                <a:cubicBezTo>
                  <a:pt x="2208" y="4911"/>
                  <a:pt x="2118" y="4928"/>
                  <a:pt x="2053" y="4937"/>
                </a:cubicBezTo>
                <a:cubicBezTo>
                  <a:pt x="2123" y="4959"/>
                  <a:pt x="2196" y="4954"/>
                  <a:pt x="2267" y="4949"/>
                </a:cubicBezTo>
                <a:close/>
                <a:moveTo>
                  <a:pt x="2060" y="4866"/>
                </a:moveTo>
                <a:cubicBezTo>
                  <a:pt x="2040" y="4861"/>
                  <a:pt x="2016" y="4854"/>
                  <a:pt x="1997" y="4860"/>
                </a:cubicBezTo>
                <a:cubicBezTo>
                  <a:pt x="2009" y="4863"/>
                  <a:pt x="2021" y="4865"/>
                  <a:pt x="2033" y="4867"/>
                </a:cubicBezTo>
                <a:cubicBezTo>
                  <a:pt x="2011" y="4869"/>
                  <a:pt x="1990" y="4875"/>
                  <a:pt x="1973" y="4887"/>
                </a:cubicBezTo>
                <a:cubicBezTo>
                  <a:pt x="2022" y="4903"/>
                  <a:pt x="2130" y="4908"/>
                  <a:pt x="2178" y="4890"/>
                </a:cubicBezTo>
                <a:cubicBezTo>
                  <a:pt x="2146" y="4879"/>
                  <a:pt x="2102" y="4867"/>
                  <a:pt x="2060" y="4866"/>
                </a:cubicBezTo>
                <a:close/>
                <a:moveTo>
                  <a:pt x="1667" y="4863"/>
                </a:moveTo>
                <a:cubicBezTo>
                  <a:pt x="1714" y="4860"/>
                  <a:pt x="1761" y="4854"/>
                  <a:pt x="1807" y="4869"/>
                </a:cubicBezTo>
                <a:cubicBezTo>
                  <a:pt x="1756" y="4900"/>
                  <a:pt x="1699" y="4882"/>
                  <a:pt x="1643" y="4884"/>
                </a:cubicBezTo>
                <a:cubicBezTo>
                  <a:pt x="1651" y="4877"/>
                  <a:pt x="1659" y="4870"/>
                  <a:pt x="1667" y="4863"/>
                </a:cubicBezTo>
                <a:close/>
                <a:moveTo>
                  <a:pt x="25261" y="5389"/>
                </a:moveTo>
                <a:cubicBezTo>
                  <a:pt x="25286" y="5387"/>
                  <a:pt x="25310" y="5385"/>
                  <a:pt x="25335" y="5383"/>
                </a:cubicBezTo>
                <a:cubicBezTo>
                  <a:pt x="25028" y="5391"/>
                  <a:pt x="24732" y="5341"/>
                  <a:pt x="24427" y="5371"/>
                </a:cubicBezTo>
                <a:cubicBezTo>
                  <a:pt x="24697" y="5389"/>
                  <a:pt x="24991" y="5408"/>
                  <a:pt x="25261" y="5389"/>
                </a:cubicBezTo>
                <a:close/>
                <a:moveTo>
                  <a:pt x="18881" y="5638"/>
                </a:moveTo>
                <a:cubicBezTo>
                  <a:pt x="19208" y="5638"/>
                  <a:pt x="19652" y="5001"/>
                  <a:pt x="18711" y="5464"/>
                </a:cubicBezTo>
                <a:cubicBezTo>
                  <a:pt x="18522" y="5556"/>
                  <a:pt x="18781" y="5643"/>
                  <a:pt x="18881" y="5638"/>
                </a:cubicBezTo>
                <a:close/>
                <a:moveTo>
                  <a:pt x="31875" y="3073"/>
                </a:moveTo>
                <a:cubicBezTo>
                  <a:pt x="32151" y="2917"/>
                  <a:pt x="31808" y="3239"/>
                  <a:pt x="31875" y="3073"/>
                </a:cubicBezTo>
                <a:close/>
                <a:moveTo>
                  <a:pt x="31175" y="3111"/>
                </a:moveTo>
                <a:cubicBezTo>
                  <a:pt x="31325" y="3025"/>
                  <a:pt x="31269" y="3218"/>
                  <a:pt x="31175" y="3111"/>
                </a:cubicBezTo>
                <a:close/>
                <a:moveTo>
                  <a:pt x="30842" y="3168"/>
                </a:moveTo>
                <a:cubicBezTo>
                  <a:pt x="30853" y="3170"/>
                  <a:pt x="30864" y="3172"/>
                  <a:pt x="30875" y="3174"/>
                </a:cubicBezTo>
                <a:cubicBezTo>
                  <a:pt x="30856" y="3186"/>
                  <a:pt x="30836" y="3187"/>
                  <a:pt x="30815" y="3177"/>
                </a:cubicBezTo>
                <a:cubicBezTo>
                  <a:pt x="30824" y="3174"/>
                  <a:pt x="30833" y="3171"/>
                  <a:pt x="30842" y="3168"/>
                </a:cubicBezTo>
                <a:close/>
                <a:moveTo>
                  <a:pt x="33324" y="3153"/>
                </a:moveTo>
                <a:cubicBezTo>
                  <a:pt x="33594" y="3114"/>
                  <a:pt x="33096" y="3123"/>
                  <a:pt x="33324" y="3153"/>
                </a:cubicBezTo>
                <a:close/>
                <a:moveTo>
                  <a:pt x="33161" y="3168"/>
                </a:moveTo>
                <a:cubicBezTo>
                  <a:pt x="33167" y="3127"/>
                  <a:pt x="33124" y="3141"/>
                  <a:pt x="33128" y="3174"/>
                </a:cubicBezTo>
                <a:cubicBezTo>
                  <a:pt x="33139" y="3172"/>
                  <a:pt x="33150" y="3170"/>
                  <a:pt x="33161" y="3168"/>
                </a:cubicBezTo>
                <a:close/>
                <a:moveTo>
                  <a:pt x="35435" y="2987"/>
                </a:moveTo>
                <a:cubicBezTo>
                  <a:pt x="35468" y="2982"/>
                  <a:pt x="35575" y="2959"/>
                  <a:pt x="35578" y="3017"/>
                </a:cubicBezTo>
                <a:cubicBezTo>
                  <a:pt x="35537" y="3025"/>
                  <a:pt x="35448" y="3048"/>
                  <a:pt x="35435" y="2987"/>
                </a:cubicBezTo>
                <a:close/>
                <a:moveTo>
                  <a:pt x="56369" y="1711"/>
                </a:moveTo>
                <a:cubicBezTo>
                  <a:pt x="56392" y="1716"/>
                  <a:pt x="56411" y="1711"/>
                  <a:pt x="56429" y="1696"/>
                </a:cubicBezTo>
                <a:cubicBezTo>
                  <a:pt x="56408" y="1697"/>
                  <a:pt x="56388" y="1702"/>
                  <a:pt x="56369" y="1711"/>
                </a:cubicBezTo>
                <a:close/>
                <a:moveTo>
                  <a:pt x="56194" y="1805"/>
                </a:moveTo>
                <a:cubicBezTo>
                  <a:pt x="56206" y="1803"/>
                  <a:pt x="56218" y="1798"/>
                  <a:pt x="56229" y="1790"/>
                </a:cubicBezTo>
                <a:cubicBezTo>
                  <a:pt x="56217" y="1795"/>
                  <a:pt x="56205" y="1800"/>
                  <a:pt x="56194" y="1805"/>
                </a:cubicBezTo>
                <a:close/>
                <a:moveTo>
                  <a:pt x="57034" y="1526"/>
                </a:moveTo>
                <a:cubicBezTo>
                  <a:pt x="57036" y="1352"/>
                  <a:pt x="57137" y="1579"/>
                  <a:pt x="57137" y="1579"/>
                </a:cubicBezTo>
                <a:cubicBezTo>
                  <a:pt x="57076" y="1609"/>
                  <a:pt x="57082" y="1532"/>
                  <a:pt x="57034" y="1526"/>
                </a:cubicBezTo>
                <a:close/>
                <a:moveTo>
                  <a:pt x="70969" y="2197"/>
                </a:moveTo>
                <a:cubicBezTo>
                  <a:pt x="70979" y="2188"/>
                  <a:pt x="70987" y="2178"/>
                  <a:pt x="70993" y="2167"/>
                </a:cubicBezTo>
                <a:cubicBezTo>
                  <a:pt x="70954" y="2135"/>
                  <a:pt x="70897" y="2208"/>
                  <a:pt x="70886" y="2239"/>
                </a:cubicBezTo>
                <a:cubicBezTo>
                  <a:pt x="70919" y="2238"/>
                  <a:pt x="70949" y="2223"/>
                  <a:pt x="70969" y="2197"/>
                </a:cubicBezTo>
                <a:close/>
                <a:moveTo>
                  <a:pt x="70892" y="1942"/>
                </a:moveTo>
                <a:cubicBezTo>
                  <a:pt x="70867" y="1933"/>
                  <a:pt x="70844" y="1945"/>
                  <a:pt x="70833" y="1968"/>
                </a:cubicBezTo>
                <a:cubicBezTo>
                  <a:pt x="70857" y="1973"/>
                  <a:pt x="70879" y="1961"/>
                  <a:pt x="70892" y="1942"/>
                </a:cubicBezTo>
                <a:close/>
                <a:moveTo>
                  <a:pt x="69547" y="3957"/>
                </a:moveTo>
                <a:cubicBezTo>
                  <a:pt x="69559" y="3951"/>
                  <a:pt x="69570" y="3943"/>
                  <a:pt x="69580" y="3934"/>
                </a:cubicBezTo>
                <a:cubicBezTo>
                  <a:pt x="69516" y="3909"/>
                  <a:pt x="69446" y="3976"/>
                  <a:pt x="69387" y="3990"/>
                </a:cubicBezTo>
                <a:cubicBezTo>
                  <a:pt x="69440" y="4037"/>
                  <a:pt x="69500" y="3984"/>
                  <a:pt x="69547" y="3957"/>
                </a:cubicBezTo>
                <a:close/>
                <a:moveTo>
                  <a:pt x="68203" y="2672"/>
                </a:moveTo>
                <a:cubicBezTo>
                  <a:pt x="68226" y="2666"/>
                  <a:pt x="68247" y="2671"/>
                  <a:pt x="68265" y="2687"/>
                </a:cubicBezTo>
                <a:cubicBezTo>
                  <a:pt x="68243" y="2718"/>
                  <a:pt x="68167" y="2712"/>
                  <a:pt x="68203" y="2672"/>
                </a:cubicBezTo>
                <a:close/>
                <a:moveTo>
                  <a:pt x="68114" y="2664"/>
                </a:moveTo>
                <a:cubicBezTo>
                  <a:pt x="68104" y="2664"/>
                  <a:pt x="68094" y="2664"/>
                  <a:pt x="68084" y="2664"/>
                </a:cubicBezTo>
                <a:cubicBezTo>
                  <a:pt x="68100" y="2637"/>
                  <a:pt x="68133" y="2612"/>
                  <a:pt x="68161" y="2643"/>
                </a:cubicBezTo>
                <a:cubicBezTo>
                  <a:pt x="68147" y="2654"/>
                  <a:pt x="68131" y="2661"/>
                  <a:pt x="68114" y="2664"/>
                </a:cubicBezTo>
                <a:close/>
                <a:moveTo>
                  <a:pt x="66730" y="5175"/>
                </a:moveTo>
                <a:cubicBezTo>
                  <a:pt x="66749" y="5150"/>
                  <a:pt x="66854" y="5138"/>
                  <a:pt x="66771" y="5133"/>
                </a:cubicBezTo>
                <a:cubicBezTo>
                  <a:pt x="66794" y="5132"/>
                  <a:pt x="66817" y="5129"/>
                  <a:pt x="66840" y="5124"/>
                </a:cubicBezTo>
                <a:cubicBezTo>
                  <a:pt x="66620" y="5104"/>
                  <a:pt x="67177" y="4959"/>
                  <a:pt x="67083" y="5047"/>
                </a:cubicBezTo>
                <a:cubicBezTo>
                  <a:pt x="67185" y="5071"/>
                  <a:pt x="67371" y="4981"/>
                  <a:pt x="67446" y="5083"/>
                </a:cubicBezTo>
                <a:cubicBezTo>
                  <a:pt x="67221" y="5164"/>
                  <a:pt x="66969" y="5120"/>
                  <a:pt x="66730" y="5175"/>
                </a:cubicBezTo>
                <a:close/>
                <a:moveTo>
                  <a:pt x="66778" y="5237"/>
                </a:moveTo>
                <a:cubicBezTo>
                  <a:pt x="66729" y="5198"/>
                  <a:pt x="66634" y="5252"/>
                  <a:pt x="66582" y="5261"/>
                </a:cubicBezTo>
                <a:cubicBezTo>
                  <a:pt x="66632" y="5308"/>
                  <a:pt x="66728" y="5264"/>
                  <a:pt x="66778" y="5237"/>
                </a:cubicBezTo>
                <a:close/>
                <a:moveTo>
                  <a:pt x="66534" y="5261"/>
                </a:moveTo>
                <a:cubicBezTo>
                  <a:pt x="66425" y="5213"/>
                  <a:pt x="66426" y="5273"/>
                  <a:pt x="66377" y="5279"/>
                </a:cubicBezTo>
                <a:cubicBezTo>
                  <a:pt x="66417" y="5300"/>
                  <a:pt x="66501" y="5295"/>
                  <a:pt x="66534" y="5261"/>
                </a:cubicBezTo>
                <a:close/>
                <a:moveTo>
                  <a:pt x="21199" y="89"/>
                </a:moveTo>
                <a:cubicBezTo>
                  <a:pt x="21219" y="81"/>
                  <a:pt x="21239" y="73"/>
                  <a:pt x="21259" y="65"/>
                </a:cubicBezTo>
                <a:cubicBezTo>
                  <a:pt x="21228" y="68"/>
                  <a:pt x="21197" y="72"/>
                  <a:pt x="21167" y="71"/>
                </a:cubicBezTo>
                <a:cubicBezTo>
                  <a:pt x="21178" y="77"/>
                  <a:pt x="21188" y="83"/>
                  <a:pt x="21199" y="89"/>
                </a:cubicBezTo>
                <a:close/>
                <a:moveTo>
                  <a:pt x="21090" y="83"/>
                </a:moveTo>
                <a:cubicBezTo>
                  <a:pt x="21046" y="0"/>
                  <a:pt x="20929" y="5"/>
                  <a:pt x="20849" y="9"/>
                </a:cubicBezTo>
                <a:cubicBezTo>
                  <a:pt x="20871" y="64"/>
                  <a:pt x="21041" y="51"/>
                  <a:pt x="21090" y="83"/>
                </a:cubicBezTo>
                <a:close/>
                <a:moveTo>
                  <a:pt x="15268" y="3663"/>
                </a:moveTo>
                <a:cubicBezTo>
                  <a:pt x="15360" y="3615"/>
                  <a:pt x="15525" y="3638"/>
                  <a:pt x="15612" y="3690"/>
                </a:cubicBezTo>
                <a:lnTo>
                  <a:pt x="15268" y="3663"/>
                </a:lnTo>
                <a:close/>
                <a:moveTo>
                  <a:pt x="2445" y="4900"/>
                </a:moveTo>
                <a:cubicBezTo>
                  <a:pt x="2400" y="4874"/>
                  <a:pt x="2351" y="4843"/>
                  <a:pt x="2300" y="4873"/>
                </a:cubicBezTo>
                <a:cubicBezTo>
                  <a:pt x="2346" y="4895"/>
                  <a:pt x="2396" y="4895"/>
                  <a:pt x="2445" y="4900"/>
                </a:cubicBezTo>
                <a:close/>
                <a:moveTo>
                  <a:pt x="2300" y="4894"/>
                </a:moveTo>
                <a:cubicBezTo>
                  <a:pt x="2248" y="4866"/>
                  <a:pt x="2182" y="4862"/>
                  <a:pt x="2124" y="4864"/>
                </a:cubicBezTo>
                <a:cubicBezTo>
                  <a:pt x="2179" y="4890"/>
                  <a:pt x="2241" y="4890"/>
                  <a:pt x="2300" y="4894"/>
                </a:cubicBezTo>
                <a:close/>
                <a:moveTo>
                  <a:pt x="4479" y="4242"/>
                </a:moveTo>
                <a:cubicBezTo>
                  <a:pt x="4483" y="4179"/>
                  <a:pt x="4749" y="4223"/>
                  <a:pt x="4767" y="4281"/>
                </a:cubicBezTo>
                <a:cubicBezTo>
                  <a:pt x="4700" y="4286"/>
                  <a:pt x="4535" y="4288"/>
                  <a:pt x="4479" y="4242"/>
                </a:cubicBezTo>
                <a:close/>
                <a:moveTo>
                  <a:pt x="1141" y="5549"/>
                </a:moveTo>
                <a:cubicBezTo>
                  <a:pt x="1102" y="5464"/>
                  <a:pt x="0" y="5190"/>
                  <a:pt x="245" y="5384"/>
                </a:cubicBezTo>
                <a:cubicBezTo>
                  <a:pt x="344" y="5463"/>
                  <a:pt x="1083" y="5708"/>
                  <a:pt x="1141" y="5549"/>
                </a:cubicBezTo>
                <a:close/>
                <a:moveTo>
                  <a:pt x="5221" y="4038"/>
                </a:moveTo>
                <a:cubicBezTo>
                  <a:pt x="5163" y="4024"/>
                  <a:pt x="5068" y="3992"/>
                  <a:pt x="5040" y="3934"/>
                </a:cubicBezTo>
                <a:cubicBezTo>
                  <a:pt x="5181" y="3887"/>
                  <a:pt x="6054" y="4063"/>
                  <a:pt x="6129" y="4174"/>
                </a:cubicBezTo>
                <a:cubicBezTo>
                  <a:pt x="5854" y="4174"/>
                  <a:pt x="5478" y="3978"/>
                  <a:pt x="5221" y="4038"/>
                </a:cubicBezTo>
                <a:close/>
                <a:moveTo>
                  <a:pt x="7682" y="4204"/>
                </a:moveTo>
                <a:cubicBezTo>
                  <a:pt x="7657" y="4189"/>
                  <a:pt x="7630" y="4200"/>
                  <a:pt x="7617" y="4225"/>
                </a:cubicBezTo>
                <a:cubicBezTo>
                  <a:pt x="7640" y="4223"/>
                  <a:pt x="7662" y="4216"/>
                  <a:pt x="7682" y="4204"/>
                </a:cubicBezTo>
                <a:close/>
                <a:moveTo>
                  <a:pt x="7516" y="4148"/>
                </a:moveTo>
                <a:cubicBezTo>
                  <a:pt x="7679" y="4123"/>
                  <a:pt x="7644" y="4076"/>
                  <a:pt x="7739" y="4174"/>
                </a:cubicBezTo>
                <a:cubicBezTo>
                  <a:pt x="7679" y="4187"/>
                  <a:pt x="7558" y="4209"/>
                  <a:pt x="7516" y="4148"/>
                </a:cubicBezTo>
                <a:close/>
                <a:moveTo>
                  <a:pt x="10093" y="3616"/>
                </a:moveTo>
                <a:cubicBezTo>
                  <a:pt x="10077" y="3615"/>
                  <a:pt x="10061" y="3612"/>
                  <a:pt x="10045" y="3607"/>
                </a:cubicBezTo>
                <a:cubicBezTo>
                  <a:pt x="10085" y="3541"/>
                  <a:pt x="10444" y="3491"/>
                  <a:pt x="10508" y="3542"/>
                </a:cubicBezTo>
                <a:cubicBezTo>
                  <a:pt x="10411" y="3537"/>
                  <a:pt x="10560" y="3576"/>
                  <a:pt x="10577" y="3590"/>
                </a:cubicBezTo>
                <a:cubicBezTo>
                  <a:pt x="10577" y="3553"/>
                  <a:pt x="10781" y="3585"/>
                  <a:pt x="10838" y="3590"/>
                </a:cubicBezTo>
                <a:cubicBezTo>
                  <a:pt x="10701" y="3485"/>
                  <a:pt x="10682" y="3468"/>
                  <a:pt x="10886" y="3521"/>
                </a:cubicBezTo>
                <a:cubicBezTo>
                  <a:pt x="10848" y="3586"/>
                  <a:pt x="10989" y="3623"/>
                  <a:pt x="11025" y="3607"/>
                </a:cubicBezTo>
                <a:cubicBezTo>
                  <a:pt x="10997" y="3576"/>
                  <a:pt x="10962" y="3553"/>
                  <a:pt x="10930" y="3527"/>
                </a:cubicBezTo>
                <a:cubicBezTo>
                  <a:pt x="10981" y="3525"/>
                  <a:pt x="11201" y="3683"/>
                  <a:pt x="11102" y="3521"/>
                </a:cubicBezTo>
                <a:cubicBezTo>
                  <a:pt x="11177" y="3501"/>
                  <a:pt x="11295" y="3505"/>
                  <a:pt x="11355" y="3560"/>
                </a:cubicBezTo>
                <a:cubicBezTo>
                  <a:pt x="11308" y="3570"/>
                  <a:pt x="11264" y="3608"/>
                  <a:pt x="11227" y="3613"/>
                </a:cubicBezTo>
                <a:cubicBezTo>
                  <a:pt x="11315" y="3660"/>
                  <a:pt x="11431" y="3574"/>
                  <a:pt x="11527" y="3610"/>
                </a:cubicBezTo>
                <a:cubicBezTo>
                  <a:pt x="11489" y="3641"/>
                  <a:pt x="11430" y="3634"/>
                  <a:pt x="11384" y="3637"/>
                </a:cubicBezTo>
                <a:cubicBezTo>
                  <a:pt x="11453" y="3653"/>
                  <a:pt x="11523" y="3641"/>
                  <a:pt x="11592" y="3652"/>
                </a:cubicBezTo>
                <a:cubicBezTo>
                  <a:pt x="11571" y="3675"/>
                  <a:pt x="11542" y="3688"/>
                  <a:pt x="11512" y="3694"/>
                </a:cubicBezTo>
                <a:cubicBezTo>
                  <a:pt x="11512" y="3694"/>
                  <a:pt x="10987" y="3668"/>
                  <a:pt x="10788" y="3694"/>
                </a:cubicBezTo>
                <a:cubicBezTo>
                  <a:pt x="10798" y="3684"/>
                  <a:pt x="10808" y="3674"/>
                  <a:pt x="10817" y="3663"/>
                </a:cubicBezTo>
                <a:cubicBezTo>
                  <a:pt x="10585" y="3617"/>
                  <a:pt x="10329" y="3647"/>
                  <a:pt x="10093" y="3616"/>
                </a:cubicBezTo>
                <a:close/>
                <a:moveTo>
                  <a:pt x="11004" y="3756"/>
                </a:moveTo>
                <a:cubicBezTo>
                  <a:pt x="10951" y="3711"/>
                  <a:pt x="10632" y="3692"/>
                  <a:pt x="10595" y="3759"/>
                </a:cubicBezTo>
                <a:cubicBezTo>
                  <a:pt x="10693" y="3788"/>
                  <a:pt x="10926" y="3856"/>
                  <a:pt x="11004" y="3756"/>
                </a:cubicBezTo>
                <a:close/>
                <a:moveTo>
                  <a:pt x="12186" y="3803"/>
                </a:moveTo>
                <a:cubicBezTo>
                  <a:pt x="12161" y="3792"/>
                  <a:pt x="12139" y="3795"/>
                  <a:pt x="12117" y="3812"/>
                </a:cubicBezTo>
                <a:cubicBezTo>
                  <a:pt x="12141" y="3817"/>
                  <a:pt x="12164" y="3814"/>
                  <a:pt x="12186" y="3803"/>
                </a:cubicBezTo>
                <a:close/>
                <a:moveTo>
                  <a:pt x="12581" y="3738"/>
                </a:moveTo>
                <a:cubicBezTo>
                  <a:pt x="12580" y="3733"/>
                  <a:pt x="12579" y="3728"/>
                  <a:pt x="12578" y="3723"/>
                </a:cubicBezTo>
                <a:cubicBezTo>
                  <a:pt x="12867" y="3665"/>
                  <a:pt x="12790" y="3988"/>
                  <a:pt x="12735" y="3839"/>
                </a:cubicBezTo>
                <a:cubicBezTo>
                  <a:pt x="12715" y="3783"/>
                  <a:pt x="12628" y="3763"/>
                  <a:pt x="12581" y="3738"/>
                </a:cubicBezTo>
                <a:close/>
                <a:moveTo>
                  <a:pt x="13151" y="3821"/>
                </a:moveTo>
                <a:cubicBezTo>
                  <a:pt x="13061" y="3762"/>
                  <a:pt x="13044" y="3845"/>
                  <a:pt x="12985" y="3851"/>
                </a:cubicBezTo>
                <a:cubicBezTo>
                  <a:pt x="13021" y="3879"/>
                  <a:pt x="13142" y="3881"/>
                  <a:pt x="13151" y="3821"/>
                </a:cubicBezTo>
                <a:close/>
                <a:moveTo>
                  <a:pt x="15666" y="3913"/>
                </a:moveTo>
                <a:cubicBezTo>
                  <a:pt x="15917" y="3785"/>
                  <a:pt x="15757" y="4113"/>
                  <a:pt x="15666" y="3913"/>
                </a:cubicBezTo>
                <a:close/>
                <a:moveTo>
                  <a:pt x="16031" y="3438"/>
                </a:moveTo>
                <a:cubicBezTo>
                  <a:pt x="16068" y="3467"/>
                  <a:pt x="16114" y="3462"/>
                  <a:pt x="16158" y="3468"/>
                </a:cubicBezTo>
                <a:cubicBezTo>
                  <a:pt x="16129" y="3450"/>
                  <a:pt x="16105" y="3424"/>
                  <a:pt x="16081" y="3400"/>
                </a:cubicBezTo>
                <a:cubicBezTo>
                  <a:pt x="16166" y="3352"/>
                  <a:pt x="16246" y="3442"/>
                  <a:pt x="16327" y="3453"/>
                </a:cubicBezTo>
                <a:cubicBezTo>
                  <a:pt x="16325" y="3432"/>
                  <a:pt x="16248" y="3385"/>
                  <a:pt x="16259" y="3369"/>
                </a:cubicBezTo>
                <a:cubicBezTo>
                  <a:pt x="16293" y="3324"/>
                  <a:pt x="16441" y="3413"/>
                  <a:pt x="16500" y="3373"/>
                </a:cubicBezTo>
                <a:cubicBezTo>
                  <a:pt x="16452" y="3327"/>
                  <a:pt x="16372" y="3339"/>
                  <a:pt x="16313" y="3323"/>
                </a:cubicBezTo>
                <a:cubicBezTo>
                  <a:pt x="16379" y="3237"/>
                  <a:pt x="16763" y="3307"/>
                  <a:pt x="16850" y="3316"/>
                </a:cubicBezTo>
                <a:cubicBezTo>
                  <a:pt x="16881" y="3191"/>
                  <a:pt x="16293" y="3161"/>
                  <a:pt x="16326" y="3112"/>
                </a:cubicBezTo>
                <a:cubicBezTo>
                  <a:pt x="16425" y="2966"/>
                  <a:pt x="16544" y="3127"/>
                  <a:pt x="16340" y="2963"/>
                </a:cubicBezTo>
                <a:cubicBezTo>
                  <a:pt x="15874" y="2588"/>
                  <a:pt x="16113" y="2489"/>
                  <a:pt x="16682" y="2773"/>
                </a:cubicBezTo>
                <a:cubicBezTo>
                  <a:pt x="16814" y="2838"/>
                  <a:pt x="17775" y="3559"/>
                  <a:pt x="17544" y="3643"/>
                </a:cubicBezTo>
                <a:cubicBezTo>
                  <a:pt x="17512" y="3655"/>
                  <a:pt x="17450" y="3672"/>
                  <a:pt x="17494" y="3714"/>
                </a:cubicBezTo>
                <a:cubicBezTo>
                  <a:pt x="17382" y="3740"/>
                  <a:pt x="16640" y="3836"/>
                  <a:pt x="16599" y="3676"/>
                </a:cubicBezTo>
                <a:cubicBezTo>
                  <a:pt x="16574" y="3577"/>
                  <a:pt x="17116" y="3782"/>
                  <a:pt x="17117" y="3610"/>
                </a:cubicBezTo>
                <a:cubicBezTo>
                  <a:pt x="17022" y="3597"/>
                  <a:pt x="16909" y="3629"/>
                  <a:pt x="16802" y="3616"/>
                </a:cubicBezTo>
                <a:cubicBezTo>
                  <a:pt x="16862" y="3581"/>
                  <a:pt x="16933" y="3595"/>
                  <a:pt x="16995" y="3572"/>
                </a:cubicBezTo>
                <a:cubicBezTo>
                  <a:pt x="16785" y="3389"/>
                  <a:pt x="16524" y="3582"/>
                  <a:pt x="16313" y="3503"/>
                </a:cubicBezTo>
                <a:cubicBezTo>
                  <a:pt x="16338" y="3533"/>
                  <a:pt x="16375" y="3546"/>
                  <a:pt x="16408" y="3563"/>
                </a:cubicBezTo>
                <a:cubicBezTo>
                  <a:pt x="16350" y="3660"/>
                  <a:pt x="15888" y="3512"/>
                  <a:pt x="15986" y="3503"/>
                </a:cubicBezTo>
                <a:cubicBezTo>
                  <a:pt x="15967" y="3490"/>
                  <a:pt x="15946" y="3482"/>
                  <a:pt x="15924" y="3477"/>
                </a:cubicBezTo>
                <a:cubicBezTo>
                  <a:pt x="15945" y="3437"/>
                  <a:pt x="15989" y="3427"/>
                  <a:pt x="16031" y="3438"/>
                </a:cubicBezTo>
                <a:close/>
                <a:moveTo>
                  <a:pt x="16853" y="2307"/>
                </a:moveTo>
                <a:cubicBezTo>
                  <a:pt x="16945" y="2312"/>
                  <a:pt x="16875" y="2210"/>
                  <a:pt x="16776" y="2257"/>
                </a:cubicBezTo>
                <a:cubicBezTo>
                  <a:pt x="16785" y="2291"/>
                  <a:pt x="16819" y="2309"/>
                  <a:pt x="16853" y="2307"/>
                </a:cubicBezTo>
                <a:close/>
                <a:moveTo>
                  <a:pt x="16954" y="2339"/>
                </a:moveTo>
                <a:cubicBezTo>
                  <a:pt x="16961" y="2303"/>
                  <a:pt x="16950" y="2296"/>
                  <a:pt x="16921" y="2319"/>
                </a:cubicBezTo>
                <a:cubicBezTo>
                  <a:pt x="16932" y="2326"/>
                  <a:pt x="16943" y="2333"/>
                  <a:pt x="16954" y="2339"/>
                </a:cubicBezTo>
                <a:close/>
                <a:moveTo>
                  <a:pt x="16918" y="2245"/>
                </a:moveTo>
                <a:cubicBezTo>
                  <a:pt x="16928" y="2237"/>
                  <a:pt x="16938" y="2229"/>
                  <a:pt x="16948" y="2221"/>
                </a:cubicBezTo>
                <a:cubicBezTo>
                  <a:pt x="16925" y="2214"/>
                  <a:pt x="16904" y="2219"/>
                  <a:pt x="16886" y="2236"/>
                </a:cubicBezTo>
                <a:cubicBezTo>
                  <a:pt x="16897" y="2239"/>
                  <a:pt x="16907" y="2242"/>
                  <a:pt x="16918" y="2245"/>
                </a:cubicBezTo>
                <a:close/>
                <a:moveTo>
                  <a:pt x="17726" y="1081"/>
                </a:moveTo>
                <a:cubicBezTo>
                  <a:pt x="17733" y="1051"/>
                  <a:pt x="17722" y="1003"/>
                  <a:pt x="17681" y="1013"/>
                </a:cubicBezTo>
                <a:cubicBezTo>
                  <a:pt x="17698" y="1038"/>
                  <a:pt x="17682" y="1084"/>
                  <a:pt x="17726" y="1081"/>
                </a:cubicBezTo>
                <a:close/>
                <a:moveTo>
                  <a:pt x="18916" y="3108"/>
                </a:moveTo>
                <a:cubicBezTo>
                  <a:pt x="18940" y="3113"/>
                  <a:pt x="18962" y="3122"/>
                  <a:pt x="18982" y="3135"/>
                </a:cubicBezTo>
                <a:cubicBezTo>
                  <a:pt x="18957" y="3182"/>
                  <a:pt x="18897" y="3166"/>
                  <a:pt x="18863" y="3141"/>
                </a:cubicBezTo>
                <a:cubicBezTo>
                  <a:pt x="18873" y="3120"/>
                  <a:pt x="18892" y="3106"/>
                  <a:pt x="18916" y="3108"/>
                </a:cubicBezTo>
                <a:close/>
                <a:moveTo>
                  <a:pt x="20822" y="5727"/>
                </a:moveTo>
                <a:cubicBezTo>
                  <a:pt x="20874" y="5829"/>
                  <a:pt x="19889" y="5737"/>
                  <a:pt x="19813" y="5748"/>
                </a:cubicBezTo>
                <a:cubicBezTo>
                  <a:pt x="19848" y="5826"/>
                  <a:pt x="21349" y="6034"/>
                  <a:pt x="21156" y="5761"/>
                </a:cubicBezTo>
                <a:cubicBezTo>
                  <a:pt x="21041" y="5598"/>
                  <a:pt x="20756" y="5682"/>
                  <a:pt x="20822" y="5727"/>
                </a:cubicBezTo>
                <a:close/>
                <a:moveTo>
                  <a:pt x="22722" y="5727"/>
                </a:moveTo>
                <a:cubicBezTo>
                  <a:pt x="22782" y="5692"/>
                  <a:pt x="22840" y="5656"/>
                  <a:pt x="22901" y="5623"/>
                </a:cubicBezTo>
                <a:cubicBezTo>
                  <a:pt x="22797" y="5357"/>
                  <a:pt x="22751" y="5137"/>
                  <a:pt x="23483" y="5202"/>
                </a:cubicBezTo>
                <a:cubicBezTo>
                  <a:pt x="23540" y="5207"/>
                  <a:pt x="24166" y="5331"/>
                  <a:pt x="24008" y="5401"/>
                </a:cubicBezTo>
                <a:cubicBezTo>
                  <a:pt x="23931" y="5435"/>
                  <a:pt x="23841" y="5371"/>
                  <a:pt x="23767" y="5421"/>
                </a:cubicBezTo>
                <a:cubicBezTo>
                  <a:pt x="23855" y="5559"/>
                  <a:pt x="24095" y="5358"/>
                  <a:pt x="24180" y="5528"/>
                </a:cubicBezTo>
                <a:cubicBezTo>
                  <a:pt x="24142" y="5552"/>
                  <a:pt x="24095" y="5545"/>
                  <a:pt x="24053" y="5555"/>
                </a:cubicBezTo>
                <a:cubicBezTo>
                  <a:pt x="24147" y="5616"/>
                  <a:pt x="24620" y="5693"/>
                  <a:pt x="24210" y="5745"/>
                </a:cubicBezTo>
                <a:cubicBezTo>
                  <a:pt x="24238" y="5768"/>
                  <a:pt x="24274" y="5774"/>
                  <a:pt x="24308" y="5783"/>
                </a:cubicBezTo>
                <a:cubicBezTo>
                  <a:pt x="24172" y="5972"/>
                  <a:pt x="21662" y="5954"/>
                  <a:pt x="22438" y="5790"/>
                </a:cubicBezTo>
                <a:cubicBezTo>
                  <a:pt x="22522" y="5772"/>
                  <a:pt x="22659" y="5801"/>
                  <a:pt x="22722" y="5727"/>
                </a:cubicBezTo>
                <a:close/>
                <a:moveTo>
                  <a:pt x="32018" y="3278"/>
                </a:moveTo>
                <a:cubicBezTo>
                  <a:pt x="32068" y="3270"/>
                  <a:pt x="32123" y="3234"/>
                  <a:pt x="32161" y="3200"/>
                </a:cubicBezTo>
                <a:cubicBezTo>
                  <a:pt x="31866" y="3130"/>
                  <a:pt x="31730" y="3267"/>
                  <a:pt x="32018" y="3278"/>
                </a:cubicBezTo>
                <a:close/>
                <a:moveTo>
                  <a:pt x="32196" y="3037"/>
                </a:moveTo>
                <a:cubicBezTo>
                  <a:pt x="32188" y="3030"/>
                  <a:pt x="32178" y="3028"/>
                  <a:pt x="32166" y="3031"/>
                </a:cubicBezTo>
                <a:cubicBezTo>
                  <a:pt x="32176" y="3033"/>
                  <a:pt x="32186" y="3035"/>
                  <a:pt x="32196" y="3037"/>
                </a:cubicBezTo>
                <a:close/>
                <a:moveTo>
                  <a:pt x="5619" y="3976"/>
                </a:moveTo>
                <a:cubicBezTo>
                  <a:pt x="5673" y="3970"/>
                  <a:pt x="5726" y="3978"/>
                  <a:pt x="5779" y="3991"/>
                </a:cubicBezTo>
                <a:cubicBezTo>
                  <a:pt x="5714" y="3993"/>
                  <a:pt x="5685" y="4036"/>
                  <a:pt x="5619" y="3976"/>
                </a:cubicBezTo>
                <a:close/>
                <a:moveTo>
                  <a:pt x="36097" y="2969"/>
                </a:moveTo>
                <a:cubicBezTo>
                  <a:pt x="36097" y="3061"/>
                  <a:pt x="36277" y="3025"/>
                  <a:pt x="36312" y="2977"/>
                </a:cubicBezTo>
                <a:cubicBezTo>
                  <a:pt x="36333" y="2947"/>
                  <a:pt x="36133" y="2932"/>
                  <a:pt x="36097" y="2969"/>
                </a:cubicBezTo>
                <a:close/>
                <a:moveTo>
                  <a:pt x="55309" y="1826"/>
                </a:moveTo>
                <a:cubicBezTo>
                  <a:pt x="55344" y="1840"/>
                  <a:pt x="55400" y="1833"/>
                  <a:pt x="55407" y="1787"/>
                </a:cubicBezTo>
                <a:cubicBezTo>
                  <a:pt x="55374" y="1779"/>
                  <a:pt x="55270" y="1763"/>
                  <a:pt x="55276" y="1823"/>
                </a:cubicBezTo>
                <a:cubicBezTo>
                  <a:pt x="55287" y="1824"/>
                  <a:pt x="55298" y="1825"/>
                  <a:pt x="55309" y="1826"/>
                </a:cubicBezTo>
                <a:close/>
                <a:moveTo>
                  <a:pt x="55834" y="1965"/>
                </a:moveTo>
                <a:cubicBezTo>
                  <a:pt x="55872" y="1968"/>
                  <a:pt x="55904" y="1943"/>
                  <a:pt x="55926" y="1915"/>
                </a:cubicBezTo>
                <a:cubicBezTo>
                  <a:pt x="55892" y="1925"/>
                  <a:pt x="55862" y="1945"/>
                  <a:pt x="55834" y="1965"/>
                </a:cubicBezTo>
                <a:close/>
                <a:moveTo>
                  <a:pt x="56333" y="1630"/>
                </a:moveTo>
                <a:cubicBezTo>
                  <a:pt x="56648" y="1276"/>
                  <a:pt x="56614" y="1907"/>
                  <a:pt x="56333" y="1630"/>
                </a:cubicBezTo>
                <a:close/>
                <a:moveTo>
                  <a:pt x="56283" y="1787"/>
                </a:moveTo>
                <a:cubicBezTo>
                  <a:pt x="56292" y="1809"/>
                  <a:pt x="56337" y="1774"/>
                  <a:pt x="56342" y="1770"/>
                </a:cubicBezTo>
                <a:cubicBezTo>
                  <a:pt x="56319" y="1763"/>
                  <a:pt x="56299" y="1769"/>
                  <a:pt x="56283" y="1787"/>
                </a:cubicBezTo>
                <a:close/>
                <a:moveTo>
                  <a:pt x="70886" y="1832"/>
                </a:moveTo>
                <a:cubicBezTo>
                  <a:pt x="70888" y="1822"/>
                  <a:pt x="70890" y="1812"/>
                  <a:pt x="70892" y="1802"/>
                </a:cubicBezTo>
                <a:cubicBezTo>
                  <a:pt x="70859" y="1811"/>
                  <a:pt x="70826" y="1838"/>
                  <a:pt x="70830" y="1876"/>
                </a:cubicBezTo>
                <a:cubicBezTo>
                  <a:pt x="70858" y="1877"/>
                  <a:pt x="70877" y="1855"/>
                  <a:pt x="70886" y="1832"/>
                </a:cubicBezTo>
                <a:close/>
                <a:moveTo>
                  <a:pt x="56013" y="1315"/>
                </a:moveTo>
                <a:cubicBezTo>
                  <a:pt x="56400" y="1442"/>
                  <a:pt x="56026" y="987"/>
                  <a:pt x="55942" y="1176"/>
                </a:cubicBezTo>
                <a:cubicBezTo>
                  <a:pt x="55917" y="1234"/>
                  <a:pt x="56018" y="1253"/>
                  <a:pt x="55953" y="1297"/>
                </a:cubicBezTo>
                <a:cubicBezTo>
                  <a:pt x="55972" y="1307"/>
                  <a:pt x="55992" y="1312"/>
                  <a:pt x="56013" y="1315"/>
                </a:cubicBezTo>
                <a:close/>
                <a:moveTo>
                  <a:pt x="9734" y="4183"/>
                </a:moveTo>
                <a:cubicBezTo>
                  <a:pt x="9695" y="4098"/>
                  <a:pt x="8593" y="3824"/>
                  <a:pt x="8838" y="4018"/>
                </a:cubicBezTo>
                <a:cubicBezTo>
                  <a:pt x="8937" y="4097"/>
                  <a:pt x="9675" y="4342"/>
                  <a:pt x="9734" y="4183"/>
                </a:cubicBezTo>
                <a:close/>
                <a:moveTo>
                  <a:pt x="28331" y="4162"/>
                </a:moveTo>
                <a:cubicBezTo>
                  <a:pt x="28382" y="4194"/>
                  <a:pt x="28306" y="4228"/>
                  <a:pt x="28333" y="4258"/>
                </a:cubicBezTo>
                <a:cubicBezTo>
                  <a:pt x="28370" y="4298"/>
                  <a:pt x="28447" y="4304"/>
                  <a:pt x="28461" y="4362"/>
                </a:cubicBezTo>
                <a:cubicBezTo>
                  <a:pt x="28425" y="4384"/>
                  <a:pt x="28188" y="4284"/>
                  <a:pt x="28126" y="4269"/>
                </a:cubicBezTo>
                <a:cubicBezTo>
                  <a:pt x="28143" y="4248"/>
                  <a:pt x="28302" y="4166"/>
                  <a:pt x="28331" y="4162"/>
                </a:cubicBezTo>
                <a:close/>
                <a:moveTo>
                  <a:pt x="581" y="5015"/>
                </a:move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7" name="꙱ Anguilla (AI) (H)">
            <a:extLst>
              <a:ext uri="{FF2B5EF4-FFF2-40B4-BE49-F238E27FC236}">
                <a16:creationId xmlns:a16="http://schemas.microsoft.com/office/drawing/2014/main" id="{1E2B097D-24F8-4D5C-B927-6B75AFB3319D}"/>
              </a:ext>
            </a:extLst>
          </p:cNvPr>
          <p:cNvSpPr>
            <a:spLocks/>
          </p:cNvSpPr>
          <p:nvPr/>
        </p:nvSpPr>
        <p:spPr bwMode="auto">
          <a:xfrm>
            <a:off x="2774140" y="1840411"/>
            <a:ext cx="5165" cy="3097"/>
          </a:xfrm>
          <a:custGeom>
            <a:avLst/>
            <a:gdLst>
              <a:gd name="T0" fmla="*/ 0 w 60"/>
              <a:gd name="T1" fmla="*/ 38 h 38"/>
              <a:gd name="T2" fmla="*/ 60 w 60"/>
              <a:gd name="T3" fmla="*/ 0 h 38"/>
              <a:gd name="T4" fmla="*/ 0 w 60"/>
              <a:gd name="T5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" h="38">
                <a:moveTo>
                  <a:pt x="0" y="38"/>
                </a:moveTo>
                <a:cubicBezTo>
                  <a:pt x="19" y="24"/>
                  <a:pt x="39" y="11"/>
                  <a:pt x="60" y="0"/>
                </a:cubicBezTo>
                <a:cubicBezTo>
                  <a:pt x="46" y="20"/>
                  <a:pt x="25" y="35"/>
                  <a:pt x="0" y="3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8" name="꙱ Angola (Republic of Angola) (AO) (H)">
            <a:extLst>
              <a:ext uri="{FF2B5EF4-FFF2-40B4-BE49-F238E27FC236}">
                <a16:creationId xmlns:a16="http://schemas.microsoft.com/office/drawing/2014/main" id="{2669F89F-6AD5-47F9-8CCF-577482B40F3B}"/>
              </a:ext>
            </a:extLst>
          </p:cNvPr>
          <p:cNvSpPr>
            <a:spLocks noEditPoints="1"/>
          </p:cNvSpPr>
          <p:nvPr/>
        </p:nvSpPr>
        <p:spPr bwMode="auto">
          <a:xfrm>
            <a:off x="4693428" y="2507144"/>
            <a:ext cx="321258" cy="400453"/>
          </a:xfrm>
          <a:custGeom>
            <a:avLst/>
            <a:gdLst>
              <a:gd name="T0" fmla="*/ 23 w 3896"/>
              <a:gd name="T1" fmla="*/ 4151 h 4863"/>
              <a:gd name="T2" fmla="*/ 94 w 3896"/>
              <a:gd name="T3" fmla="*/ 3912 h 4863"/>
              <a:gd name="T4" fmla="*/ 179 w 3896"/>
              <a:gd name="T5" fmla="*/ 3604 h 4863"/>
              <a:gd name="T6" fmla="*/ 263 w 3896"/>
              <a:gd name="T7" fmla="*/ 3214 h 4863"/>
              <a:gd name="T8" fmla="*/ 584 w 3896"/>
              <a:gd name="T9" fmla="*/ 2807 h 4863"/>
              <a:gd name="T10" fmla="*/ 565 w 3896"/>
              <a:gd name="T11" fmla="*/ 2128 h 4863"/>
              <a:gd name="T12" fmla="*/ 460 w 3896"/>
              <a:gd name="T13" fmla="*/ 1872 h 4863"/>
              <a:gd name="T14" fmla="*/ 444 w 3896"/>
              <a:gd name="T15" fmla="*/ 1600 h 4863"/>
              <a:gd name="T16" fmla="*/ 524 w 3896"/>
              <a:gd name="T17" fmla="*/ 1529 h 4863"/>
              <a:gd name="T18" fmla="*/ 378 w 3896"/>
              <a:gd name="T19" fmla="*/ 1059 h 4863"/>
              <a:gd name="T20" fmla="*/ 257 w 3896"/>
              <a:gd name="T21" fmla="*/ 799 h 4863"/>
              <a:gd name="T22" fmla="*/ 448 w 3896"/>
              <a:gd name="T23" fmla="*/ 527 h 4863"/>
              <a:gd name="T24" fmla="*/ 1461 w 3896"/>
              <a:gd name="T25" fmla="*/ 519 h 4863"/>
              <a:gd name="T26" fmla="*/ 1579 w 3896"/>
              <a:gd name="T27" fmla="*/ 762 h 4863"/>
              <a:gd name="T28" fmla="*/ 1667 w 3896"/>
              <a:gd name="T29" fmla="*/ 1037 h 4863"/>
              <a:gd name="T30" fmla="*/ 2009 w 3896"/>
              <a:gd name="T31" fmla="*/ 1313 h 4863"/>
              <a:gd name="T32" fmla="*/ 2403 w 3896"/>
              <a:gd name="T33" fmla="*/ 1286 h 4863"/>
              <a:gd name="T34" fmla="*/ 2448 w 3896"/>
              <a:gd name="T35" fmla="*/ 1067 h 4863"/>
              <a:gd name="T36" fmla="*/ 2689 w 3896"/>
              <a:gd name="T37" fmla="*/ 930 h 4863"/>
              <a:gd name="T38" fmla="*/ 2801 w 3896"/>
              <a:gd name="T39" fmla="*/ 897 h 4863"/>
              <a:gd name="T40" fmla="*/ 3130 w 3896"/>
              <a:gd name="T41" fmla="*/ 1028 h 4863"/>
              <a:gd name="T42" fmla="*/ 3198 w 3896"/>
              <a:gd name="T43" fmla="*/ 1403 h 4863"/>
              <a:gd name="T44" fmla="*/ 3263 w 3896"/>
              <a:gd name="T45" fmla="*/ 1966 h 4863"/>
              <a:gd name="T46" fmla="*/ 3279 w 3896"/>
              <a:gd name="T47" fmla="*/ 2311 h 4863"/>
              <a:gd name="T48" fmla="*/ 3399 w 3896"/>
              <a:gd name="T49" fmla="*/ 2374 h 4863"/>
              <a:gd name="T50" fmla="*/ 3707 w 3896"/>
              <a:gd name="T51" fmla="*/ 2346 h 4863"/>
              <a:gd name="T52" fmla="*/ 3834 w 3896"/>
              <a:gd name="T53" fmla="*/ 2707 h 4863"/>
              <a:gd name="T54" fmla="*/ 3840 w 3896"/>
              <a:gd name="T55" fmla="*/ 3052 h 4863"/>
              <a:gd name="T56" fmla="*/ 3204 w 3896"/>
              <a:gd name="T57" fmla="*/ 3256 h 4863"/>
              <a:gd name="T58" fmla="*/ 3267 w 3896"/>
              <a:gd name="T59" fmla="*/ 4341 h 4863"/>
              <a:gd name="T60" fmla="*/ 3638 w 3896"/>
              <a:gd name="T61" fmla="*/ 4715 h 4863"/>
              <a:gd name="T62" fmla="*/ 3110 w 3896"/>
              <a:gd name="T63" fmla="*/ 4830 h 4863"/>
              <a:gd name="T64" fmla="*/ 2744 w 3896"/>
              <a:gd name="T65" fmla="*/ 4838 h 4863"/>
              <a:gd name="T66" fmla="*/ 1981 w 3896"/>
              <a:gd name="T67" fmla="*/ 4630 h 4863"/>
              <a:gd name="T68" fmla="*/ 631 w 3896"/>
              <a:gd name="T69" fmla="*/ 4586 h 4863"/>
              <a:gd name="T70" fmla="*/ 129 w 3896"/>
              <a:gd name="T71" fmla="*/ 4550 h 4863"/>
              <a:gd name="T72" fmla="*/ 97 w 3896"/>
              <a:gd name="T73" fmla="*/ 220 h 4863"/>
              <a:gd name="T74" fmla="*/ 343 w 3896"/>
              <a:gd name="T75" fmla="*/ 0 h 4863"/>
              <a:gd name="T76" fmla="*/ 259 w 3896"/>
              <a:gd name="T77" fmla="*/ 218 h 4863"/>
              <a:gd name="T78" fmla="*/ 256 w 3896"/>
              <a:gd name="T79" fmla="*/ 412 h 4863"/>
              <a:gd name="T80" fmla="*/ 146 w 3896"/>
              <a:gd name="T81" fmla="*/ 341 h 4863"/>
              <a:gd name="T82" fmla="*/ 97 w 3896"/>
              <a:gd name="T83" fmla="*/ 220 h 48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896" h="4863">
                <a:moveTo>
                  <a:pt x="5" y="4587"/>
                </a:moveTo>
                <a:cubicBezTo>
                  <a:pt x="0" y="4442"/>
                  <a:pt x="39" y="4296"/>
                  <a:pt x="23" y="4151"/>
                </a:cubicBezTo>
                <a:cubicBezTo>
                  <a:pt x="20" y="4128"/>
                  <a:pt x="4" y="4107"/>
                  <a:pt x="13" y="4084"/>
                </a:cubicBezTo>
                <a:cubicBezTo>
                  <a:pt x="42" y="4013"/>
                  <a:pt x="73" y="4071"/>
                  <a:pt x="94" y="3912"/>
                </a:cubicBezTo>
                <a:cubicBezTo>
                  <a:pt x="97" y="3886"/>
                  <a:pt x="132" y="3854"/>
                  <a:pt x="123" y="3832"/>
                </a:cubicBezTo>
                <a:cubicBezTo>
                  <a:pt x="105" y="3784"/>
                  <a:pt x="169" y="3657"/>
                  <a:pt x="179" y="3604"/>
                </a:cubicBezTo>
                <a:cubicBezTo>
                  <a:pt x="194" y="3528"/>
                  <a:pt x="178" y="3446"/>
                  <a:pt x="220" y="3380"/>
                </a:cubicBezTo>
                <a:cubicBezTo>
                  <a:pt x="249" y="3335"/>
                  <a:pt x="231" y="3243"/>
                  <a:pt x="263" y="3214"/>
                </a:cubicBezTo>
                <a:cubicBezTo>
                  <a:pt x="458" y="3044"/>
                  <a:pt x="351" y="2933"/>
                  <a:pt x="479" y="2922"/>
                </a:cubicBezTo>
                <a:cubicBezTo>
                  <a:pt x="546" y="2915"/>
                  <a:pt x="552" y="2864"/>
                  <a:pt x="584" y="2807"/>
                </a:cubicBezTo>
                <a:cubicBezTo>
                  <a:pt x="663" y="2670"/>
                  <a:pt x="685" y="2458"/>
                  <a:pt x="649" y="2307"/>
                </a:cubicBezTo>
                <a:cubicBezTo>
                  <a:pt x="632" y="2237"/>
                  <a:pt x="605" y="2187"/>
                  <a:pt x="565" y="2128"/>
                </a:cubicBezTo>
                <a:cubicBezTo>
                  <a:pt x="524" y="2067"/>
                  <a:pt x="523" y="2019"/>
                  <a:pt x="500" y="1955"/>
                </a:cubicBezTo>
                <a:cubicBezTo>
                  <a:pt x="490" y="1925"/>
                  <a:pt x="464" y="1903"/>
                  <a:pt x="460" y="1872"/>
                </a:cubicBezTo>
                <a:cubicBezTo>
                  <a:pt x="455" y="1833"/>
                  <a:pt x="461" y="1798"/>
                  <a:pt x="444" y="1762"/>
                </a:cubicBezTo>
                <a:cubicBezTo>
                  <a:pt x="419" y="1708"/>
                  <a:pt x="369" y="1639"/>
                  <a:pt x="444" y="1600"/>
                </a:cubicBezTo>
                <a:cubicBezTo>
                  <a:pt x="424" y="1615"/>
                  <a:pt x="409" y="1637"/>
                  <a:pt x="411" y="1663"/>
                </a:cubicBezTo>
                <a:cubicBezTo>
                  <a:pt x="485" y="1523"/>
                  <a:pt x="519" y="1577"/>
                  <a:pt x="524" y="1529"/>
                </a:cubicBezTo>
                <a:cubicBezTo>
                  <a:pt x="533" y="1448"/>
                  <a:pt x="517" y="1374"/>
                  <a:pt x="478" y="1304"/>
                </a:cubicBezTo>
                <a:cubicBezTo>
                  <a:pt x="435" y="1225"/>
                  <a:pt x="412" y="1142"/>
                  <a:pt x="378" y="1059"/>
                </a:cubicBezTo>
                <a:cubicBezTo>
                  <a:pt x="364" y="1022"/>
                  <a:pt x="365" y="981"/>
                  <a:pt x="354" y="943"/>
                </a:cubicBezTo>
                <a:cubicBezTo>
                  <a:pt x="338" y="886"/>
                  <a:pt x="286" y="848"/>
                  <a:pt x="257" y="799"/>
                </a:cubicBezTo>
                <a:cubicBezTo>
                  <a:pt x="124" y="574"/>
                  <a:pt x="222" y="594"/>
                  <a:pt x="324" y="581"/>
                </a:cubicBezTo>
                <a:cubicBezTo>
                  <a:pt x="372" y="574"/>
                  <a:pt x="395" y="532"/>
                  <a:pt x="448" y="527"/>
                </a:cubicBezTo>
                <a:cubicBezTo>
                  <a:pt x="691" y="503"/>
                  <a:pt x="936" y="531"/>
                  <a:pt x="1180" y="525"/>
                </a:cubicBezTo>
                <a:cubicBezTo>
                  <a:pt x="1273" y="523"/>
                  <a:pt x="1368" y="516"/>
                  <a:pt x="1461" y="519"/>
                </a:cubicBezTo>
                <a:cubicBezTo>
                  <a:pt x="1548" y="522"/>
                  <a:pt x="1529" y="582"/>
                  <a:pt x="1569" y="638"/>
                </a:cubicBezTo>
                <a:cubicBezTo>
                  <a:pt x="1586" y="661"/>
                  <a:pt x="1571" y="731"/>
                  <a:pt x="1579" y="762"/>
                </a:cubicBezTo>
                <a:cubicBezTo>
                  <a:pt x="1592" y="818"/>
                  <a:pt x="1620" y="869"/>
                  <a:pt x="1641" y="922"/>
                </a:cubicBezTo>
                <a:cubicBezTo>
                  <a:pt x="1657" y="964"/>
                  <a:pt x="1632" y="1000"/>
                  <a:pt x="1667" y="1037"/>
                </a:cubicBezTo>
                <a:cubicBezTo>
                  <a:pt x="1739" y="1106"/>
                  <a:pt x="1774" y="1310"/>
                  <a:pt x="1862" y="1309"/>
                </a:cubicBezTo>
                <a:cubicBezTo>
                  <a:pt x="1890" y="1308"/>
                  <a:pt x="1948" y="1303"/>
                  <a:pt x="2009" y="1313"/>
                </a:cubicBezTo>
                <a:cubicBezTo>
                  <a:pt x="2002" y="1297"/>
                  <a:pt x="2146" y="1258"/>
                  <a:pt x="2173" y="1261"/>
                </a:cubicBezTo>
                <a:cubicBezTo>
                  <a:pt x="2247" y="1268"/>
                  <a:pt x="2316" y="1275"/>
                  <a:pt x="2403" y="1286"/>
                </a:cubicBezTo>
                <a:cubicBezTo>
                  <a:pt x="2393" y="1234"/>
                  <a:pt x="2424" y="1183"/>
                  <a:pt x="2406" y="1132"/>
                </a:cubicBezTo>
                <a:cubicBezTo>
                  <a:pt x="2450" y="1141"/>
                  <a:pt x="2454" y="1099"/>
                  <a:pt x="2448" y="1067"/>
                </a:cubicBezTo>
                <a:cubicBezTo>
                  <a:pt x="2441" y="1023"/>
                  <a:pt x="2475" y="968"/>
                  <a:pt x="2460" y="929"/>
                </a:cubicBezTo>
                <a:cubicBezTo>
                  <a:pt x="2536" y="929"/>
                  <a:pt x="2613" y="931"/>
                  <a:pt x="2689" y="930"/>
                </a:cubicBezTo>
                <a:cubicBezTo>
                  <a:pt x="2712" y="930"/>
                  <a:pt x="2698" y="904"/>
                  <a:pt x="2717" y="897"/>
                </a:cubicBezTo>
                <a:cubicBezTo>
                  <a:pt x="2743" y="888"/>
                  <a:pt x="2774" y="897"/>
                  <a:pt x="2801" y="897"/>
                </a:cubicBezTo>
                <a:cubicBezTo>
                  <a:pt x="2785" y="985"/>
                  <a:pt x="2739" y="1031"/>
                  <a:pt x="2846" y="1031"/>
                </a:cubicBezTo>
                <a:cubicBezTo>
                  <a:pt x="2940" y="1030"/>
                  <a:pt x="3036" y="1026"/>
                  <a:pt x="3130" y="1028"/>
                </a:cubicBezTo>
                <a:cubicBezTo>
                  <a:pt x="3249" y="1030"/>
                  <a:pt x="3155" y="1191"/>
                  <a:pt x="3150" y="1252"/>
                </a:cubicBezTo>
                <a:cubicBezTo>
                  <a:pt x="3146" y="1302"/>
                  <a:pt x="3189" y="1353"/>
                  <a:pt x="3198" y="1403"/>
                </a:cubicBezTo>
                <a:cubicBezTo>
                  <a:pt x="3217" y="1508"/>
                  <a:pt x="3178" y="1624"/>
                  <a:pt x="3169" y="1730"/>
                </a:cubicBezTo>
                <a:cubicBezTo>
                  <a:pt x="3161" y="1840"/>
                  <a:pt x="3200" y="1883"/>
                  <a:pt x="3263" y="1966"/>
                </a:cubicBezTo>
                <a:cubicBezTo>
                  <a:pt x="3308" y="2024"/>
                  <a:pt x="3330" y="2174"/>
                  <a:pt x="3317" y="2246"/>
                </a:cubicBezTo>
                <a:cubicBezTo>
                  <a:pt x="3312" y="2271"/>
                  <a:pt x="3288" y="2287"/>
                  <a:pt x="3279" y="2311"/>
                </a:cubicBezTo>
                <a:cubicBezTo>
                  <a:pt x="3263" y="2355"/>
                  <a:pt x="3308" y="2398"/>
                  <a:pt x="3294" y="2444"/>
                </a:cubicBezTo>
                <a:cubicBezTo>
                  <a:pt x="3341" y="2439"/>
                  <a:pt x="3364" y="2389"/>
                  <a:pt x="3399" y="2374"/>
                </a:cubicBezTo>
                <a:cubicBezTo>
                  <a:pt x="3431" y="2355"/>
                  <a:pt x="3506" y="2380"/>
                  <a:pt x="3535" y="2389"/>
                </a:cubicBezTo>
                <a:cubicBezTo>
                  <a:pt x="3597" y="2401"/>
                  <a:pt x="3649" y="2343"/>
                  <a:pt x="3707" y="2346"/>
                </a:cubicBezTo>
                <a:cubicBezTo>
                  <a:pt x="3760" y="2348"/>
                  <a:pt x="3820" y="2381"/>
                  <a:pt x="3843" y="2310"/>
                </a:cubicBezTo>
                <a:cubicBezTo>
                  <a:pt x="3896" y="2396"/>
                  <a:pt x="3840" y="2614"/>
                  <a:pt x="3834" y="2707"/>
                </a:cubicBezTo>
                <a:cubicBezTo>
                  <a:pt x="3830" y="2775"/>
                  <a:pt x="3866" y="2828"/>
                  <a:pt x="3839" y="2897"/>
                </a:cubicBezTo>
                <a:cubicBezTo>
                  <a:pt x="3815" y="2958"/>
                  <a:pt x="3795" y="3002"/>
                  <a:pt x="3840" y="3052"/>
                </a:cubicBezTo>
                <a:cubicBezTo>
                  <a:pt x="3646" y="3116"/>
                  <a:pt x="3317" y="3050"/>
                  <a:pt x="3242" y="3066"/>
                </a:cubicBezTo>
                <a:cubicBezTo>
                  <a:pt x="3187" y="3078"/>
                  <a:pt x="3203" y="3194"/>
                  <a:pt x="3204" y="3256"/>
                </a:cubicBezTo>
                <a:cubicBezTo>
                  <a:pt x="3209" y="3387"/>
                  <a:pt x="3197" y="4158"/>
                  <a:pt x="3201" y="4211"/>
                </a:cubicBezTo>
                <a:cubicBezTo>
                  <a:pt x="3210" y="4262"/>
                  <a:pt x="3228" y="4304"/>
                  <a:pt x="3267" y="4341"/>
                </a:cubicBezTo>
                <a:cubicBezTo>
                  <a:pt x="3311" y="4384"/>
                  <a:pt x="3343" y="4421"/>
                  <a:pt x="3385" y="4467"/>
                </a:cubicBezTo>
                <a:cubicBezTo>
                  <a:pt x="3460" y="4551"/>
                  <a:pt x="3532" y="4674"/>
                  <a:pt x="3638" y="4715"/>
                </a:cubicBezTo>
                <a:lnTo>
                  <a:pt x="3641" y="4717"/>
                </a:lnTo>
                <a:lnTo>
                  <a:pt x="3110" y="4830"/>
                </a:lnTo>
                <a:cubicBezTo>
                  <a:pt x="2970" y="4863"/>
                  <a:pt x="2942" y="4792"/>
                  <a:pt x="2871" y="4836"/>
                </a:cubicBezTo>
                <a:cubicBezTo>
                  <a:pt x="2831" y="4860"/>
                  <a:pt x="2790" y="4854"/>
                  <a:pt x="2744" y="4838"/>
                </a:cubicBezTo>
                <a:cubicBezTo>
                  <a:pt x="2566" y="4776"/>
                  <a:pt x="2256" y="4808"/>
                  <a:pt x="2183" y="4757"/>
                </a:cubicBezTo>
                <a:cubicBezTo>
                  <a:pt x="2090" y="4693"/>
                  <a:pt x="2157" y="4619"/>
                  <a:pt x="1981" y="4630"/>
                </a:cubicBezTo>
                <a:cubicBezTo>
                  <a:pt x="1673" y="4650"/>
                  <a:pt x="1194" y="4635"/>
                  <a:pt x="859" y="4635"/>
                </a:cubicBezTo>
                <a:cubicBezTo>
                  <a:pt x="747" y="4635"/>
                  <a:pt x="701" y="4643"/>
                  <a:pt x="631" y="4586"/>
                </a:cubicBezTo>
                <a:cubicBezTo>
                  <a:pt x="539" y="4513"/>
                  <a:pt x="498" y="4431"/>
                  <a:pt x="354" y="4524"/>
                </a:cubicBezTo>
                <a:cubicBezTo>
                  <a:pt x="202" y="4623"/>
                  <a:pt x="227" y="4567"/>
                  <a:pt x="129" y="4550"/>
                </a:cubicBezTo>
                <a:cubicBezTo>
                  <a:pt x="84" y="4542"/>
                  <a:pt x="48" y="4579"/>
                  <a:pt x="5" y="4587"/>
                </a:cubicBezTo>
                <a:close/>
                <a:moveTo>
                  <a:pt x="97" y="220"/>
                </a:moveTo>
                <a:cubicBezTo>
                  <a:pt x="150" y="178"/>
                  <a:pt x="210" y="71"/>
                  <a:pt x="280" y="57"/>
                </a:cubicBezTo>
                <a:cubicBezTo>
                  <a:pt x="311" y="50"/>
                  <a:pt x="308" y="0"/>
                  <a:pt x="343" y="0"/>
                </a:cubicBezTo>
                <a:cubicBezTo>
                  <a:pt x="381" y="0"/>
                  <a:pt x="406" y="62"/>
                  <a:pt x="432" y="83"/>
                </a:cubicBezTo>
                <a:cubicBezTo>
                  <a:pt x="369" y="126"/>
                  <a:pt x="313" y="164"/>
                  <a:pt x="259" y="218"/>
                </a:cubicBezTo>
                <a:cubicBezTo>
                  <a:pt x="233" y="244"/>
                  <a:pt x="240" y="244"/>
                  <a:pt x="252" y="275"/>
                </a:cubicBezTo>
                <a:cubicBezTo>
                  <a:pt x="269" y="317"/>
                  <a:pt x="260" y="368"/>
                  <a:pt x="256" y="412"/>
                </a:cubicBezTo>
                <a:cubicBezTo>
                  <a:pt x="250" y="473"/>
                  <a:pt x="138" y="521"/>
                  <a:pt x="137" y="443"/>
                </a:cubicBezTo>
                <a:cubicBezTo>
                  <a:pt x="136" y="399"/>
                  <a:pt x="160" y="389"/>
                  <a:pt x="146" y="341"/>
                </a:cubicBezTo>
                <a:cubicBezTo>
                  <a:pt x="137" y="306"/>
                  <a:pt x="83" y="246"/>
                  <a:pt x="126" y="214"/>
                </a:cubicBezTo>
                <a:cubicBezTo>
                  <a:pt x="116" y="216"/>
                  <a:pt x="106" y="218"/>
                  <a:pt x="97" y="220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19" name="꙱ Andorra (Principality of Andorra) (AD) (H)">
            <a:extLst>
              <a:ext uri="{FF2B5EF4-FFF2-40B4-BE49-F238E27FC236}">
                <a16:creationId xmlns:a16="http://schemas.microsoft.com/office/drawing/2014/main" id="{9D7A0D2E-3E57-4F9D-A670-8A0D80D7F336}"/>
              </a:ext>
            </a:extLst>
          </p:cNvPr>
          <p:cNvSpPr>
            <a:spLocks/>
          </p:cNvSpPr>
          <p:nvPr/>
        </p:nvSpPr>
        <p:spPr bwMode="auto">
          <a:xfrm>
            <a:off x="4446544" y="1123105"/>
            <a:ext cx="8264" cy="7225"/>
          </a:xfrm>
          <a:custGeom>
            <a:avLst/>
            <a:gdLst>
              <a:gd name="T0" fmla="*/ 0 w 99"/>
              <a:gd name="T1" fmla="*/ 37 h 93"/>
              <a:gd name="T2" fmla="*/ 94 w 99"/>
              <a:gd name="T3" fmla="*/ 51 h 93"/>
              <a:gd name="T4" fmla="*/ 82 w 99"/>
              <a:gd name="T5" fmla="*/ 64 h 93"/>
              <a:gd name="T6" fmla="*/ 10 w 99"/>
              <a:gd name="T7" fmla="*/ 93 h 93"/>
              <a:gd name="T8" fmla="*/ 0 w 99"/>
              <a:gd name="T9" fmla="*/ 3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93">
                <a:moveTo>
                  <a:pt x="0" y="37"/>
                </a:moveTo>
                <a:cubicBezTo>
                  <a:pt x="29" y="0"/>
                  <a:pt x="99" y="36"/>
                  <a:pt x="94" y="51"/>
                </a:cubicBezTo>
                <a:cubicBezTo>
                  <a:pt x="90" y="56"/>
                  <a:pt x="86" y="60"/>
                  <a:pt x="82" y="64"/>
                </a:cubicBezTo>
                <a:cubicBezTo>
                  <a:pt x="69" y="78"/>
                  <a:pt x="28" y="93"/>
                  <a:pt x="10" y="93"/>
                </a:cubicBezTo>
                <a:cubicBezTo>
                  <a:pt x="8" y="75"/>
                  <a:pt x="6" y="56"/>
                  <a:pt x="0" y="3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0" name="꙱ American Samoa (AS) (H)">
            <a:extLst>
              <a:ext uri="{FF2B5EF4-FFF2-40B4-BE49-F238E27FC236}">
                <a16:creationId xmlns:a16="http://schemas.microsoft.com/office/drawing/2014/main" id="{CC2F583C-D9D9-4607-8F97-F8A944B0C664}"/>
              </a:ext>
            </a:extLst>
          </p:cNvPr>
          <p:cNvSpPr>
            <a:spLocks/>
          </p:cNvSpPr>
          <p:nvPr/>
        </p:nvSpPr>
        <p:spPr bwMode="auto">
          <a:xfrm>
            <a:off x="9265426" y="2797162"/>
            <a:ext cx="3099" cy="3097"/>
          </a:xfrm>
          <a:custGeom>
            <a:avLst/>
            <a:gdLst>
              <a:gd name="T0" fmla="*/ 0 w 42"/>
              <a:gd name="T1" fmla="*/ 42 h 42"/>
              <a:gd name="T2" fmla="*/ 42 w 42"/>
              <a:gd name="T3" fmla="*/ 0 h 42"/>
              <a:gd name="T4" fmla="*/ 0 w 42"/>
              <a:gd name="T5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2" h="42">
                <a:moveTo>
                  <a:pt x="0" y="42"/>
                </a:moveTo>
                <a:cubicBezTo>
                  <a:pt x="14" y="28"/>
                  <a:pt x="28" y="14"/>
                  <a:pt x="42" y="0"/>
                </a:cubicBezTo>
                <a:cubicBezTo>
                  <a:pt x="19" y="3"/>
                  <a:pt x="3" y="19"/>
                  <a:pt x="0" y="42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1" name="꙱ Algeria (People's Democratic Republic of Algeria) (DZ) (H)">
            <a:extLst>
              <a:ext uri="{FF2B5EF4-FFF2-40B4-BE49-F238E27FC236}">
                <a16:creationId xmlns:a16="http://schemas.microsoft.com/office/drawing/2014/main" id="{9CEF31D7-7208-4393-9E7D-105376289511}"/>
              </a:ext>
            </a:extLst>
          </p:cNvPr>
          <p:cNvSpPr>
            <a:spLocks/>
          </p:cNvSpPr>
          <p:nvPr/>
        </p:nvSpPr>
        <p:spPr bwMode="auto">
          <a:xfrm>
            <a:off x="4179001" y="1284112"/>
            <a:ext cx="518559" cy="534625"/>
          </a:xfrm>
          <a:custGeom>
            <a:avLst/>
            <a:gdLst>
              <a:gd name="T0" fmla="*/ 4262 w 6290"/>
              <a:gd name="T1" fmla="*/ 159 h 6483"/>
              <a:gd name="T2" fmla="*/ 4588 w 6290"/>
              <a:gd name="T3" fmla="*/ 73 h 6483"/>
              <a:gd name="T4" fmla="*/ 4873 w 6290"/>
              <a:gd name="T5" fmla="*/ 70 h 6483"/>
              <a:gd name="T6" fmla="*/ 5044 w 6290"/>
              <a:gd name="T7" fmla="*/ 67 h 6483"/>
              <a:gd name="T8" fmla="*/ 5294 w 6290"/>
              <a:gd name="T9" fmla="*/ 77 h 6483"/>
              <a:gd name="T10" fmla="*/ 5157 w 6290"/>
              <a:gd name="T11" fmla="*/ 236 h 6483"/>
              <a:gd name="T12" fmla="*/ 5202 w 6290"/>
              <a:gd name="T13" fmla="*/ 586 h 6483"/>
              <a:gd name="T14" fmla="*/ 5017 w 6290"/>
              <a:gd name="T15" fmla="*/ 1038 h 6483"/>
              <a:gd name="T16" fmla="*/ 4987 w 6290"/>
              <a:gd name="T17" fmla="*/ 1291 h 6483"/>
              <a:gd name="T18" fmla="*/ 5282 w 6290"/>
              <a:gd name="T19" fmla="*/ 1716 h 6483"/>
              <a:gd name="T20" fmla="*/ 5551 w 6290"/>
              <a:gd name="T21" fmla="*/ 2467 h 6483"/>
              <a:gd name="T22" fmla="*/ 5648 w 6290"/>
              <a:gd name="T23" fmla="*/ 3230 h 6483"/>
              <a:gd name="T24" fmla="*/ 5524 w 6290"/>
              <a:gd name="T25" fmla="*/ 3868 h 6483"/>
              <a:gd name="T26" fmla="*/ 5704 w 6290"/>
              <a:gd name="T27" fmla="*/ 4337 h 6483"/>
              <a:gd name="T28" fmla="*/ 5898 w 6290"/>
              <a:gd name="T29" fmla="*/ 4497 h 6483"/>
              <a:gd name="T30" fmla="*/ 6290 w 6290"/>
              <a:gd name="T31" fmla="*/ 4838 h 6483"/>
              <a:gd name="T32" fmla="*/ 5544 w 6290"/>
              <a:gd name="T33" fmla="*/ 5364 h 6483"/>
              <a:gd name="T34" fmla="*/ 4634 w 6290"/>
              <a:gd name="T35" fmla="*/ 6083 h 6483"/>
              <a:gd name="T36" fmla="*/ 3909 w 6290"/>
              <a:gd name="T37" fmla="*/ 6422 h 6483"/>
              <a:gd name="T38" fmla="*/ 3593 w 6290"/>
              <a:gd name="T39" fmla="*/ 6349 h 6483"/>
              <a:gd name="T40" fmla="*/ 3382 w 6290"/>
              <a:gd name="T41" fmla="*/ 6114 h 6483"/>
              <a:gd name="T42" fmla="*/ 3254 w 6290"/>
              <a:gd name="T43" fmla="*/ 6038 h 6483"/>
              <a:gd name="T44" fmla="*/ 3084 w 6290"/>
              <a:gd name="T45" fmla="*/ 5902 h 6483"/>
              <a:gd name="T46" fmla="*/ 2783 w 6290"/>
              <a:gd name="T47" fmla="*/ 5601 h 6483"/>
              <a:gd name="T48" fmla="*/ 437 w 6290"/>
              <a:gd name="T49" fmla="*/ 3818 h 6483"/>
              <a:gd name="T50" fmla="*/ 3 w 6290"/>
              <a:gd name="T51" fmla="*/ 3522 h 6483"/>
              <a:gd name="T52" fmla="*/ 7 w 6290"/>
              <a:gd name="T53" fmla="*/ 3369 h 6483"/>
              <a:gd name="T54" fmla="*/ 138 w 6290"/>
              <a:gd name="T55" fmla="*/ 2931 h 6483"/>
              <a:gd name="T56" fmla="*/ 343 w 6290"/>
              <a:gd name="T57" fmla="*/ 2777 h 6483"/>
              <a:gd name="T58" fmla="*/ 690 w 6290"/>
              <a:gd name="T59" fmla="*/ 2663 h 6483"/>
              <a:gd name="T60" fmla="*/ 1211 w 6290"/>
              <a:gd name="T61" fmla="*/ 2362 h 6483"/>
              <a:gd name="T62" fmla="*/ 1451 w 6290"/>
              <a:gd name="T63" fmla="*/ 2243 h 6483"/>
              <a:gd name="T64" fmla="*/ 1558 w 6290"/>
              <a:gd name="T65" fmla="*/ 2050 h 6483"/>
              <a:gd name="T66" fmla="*/ 1795 w 6290"/>
              <a:gd name="T67" fmla="*/ 1848 h 6483"/>
              <a:gd name="T68" fmla="*/ 2356 w 6290"/>
              <a:gd name="T69" fmla="*/ 1629 h 6483"/>
              <a:gd name="T70" fmla="*/ 2242 w 6290"/>
              <a:gd name="T71" fmla="*/ 1462 h 6483"/>
              <a:gd name="T72" fmla="*/ 2197 w 6290"/>
              <a:gd name="T73" fmla="*/ 1204 h 6483"/>
              <a:gd name="T74" fmla="*/ 2215 w 6290"/>
              <a:gd name="T75" fmla="*/ 951 h 6483"/>
              <a:gd name="T76" fmla="*/ 2050 w 6290"/>
              <a:gd name="T77" fmla="*/ 736 h 6483"/>
              <a:gd name="T78" fmla="*/ 2359 w 6290"/>
              <a:gd name="T79" fmla="*/ 611 h 6483"/>
              <a:gd name="T80" fmla="*/ 2511 w 6290"/>
              <a:gd name="T81" fmla="*/ 503 h 6483"/>
              <a:gd name="T82" fmla="*/ 2758 w 6290"/>
              <a:gd name="T83" fmla="*/ 435 h 6483"/>
              <a:gd name="T84" fmla="*/ 3475 w 6290"/>
              <a:gd name="T85" fmla="*/ 194 h 6483"/>
              <a:gd name="T86" fmla="*/ 3689 w 6290"/>
              <a:gd name="T87" fmla="*/ 132 h 6483"/>
              <a:gd name="T88" fmla="*/ 4099 w 6290"/>
              <a:gd name="T89" fmla="*/ 98 h 6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290" h="6483">
                <a:moveTo>
                  <a:pt x="4099" y="98"/>
                </a:moveTo>
                <a:cubicBezTo>
                  <a:pt x="4180" y="95"/>
                  <a:pt x="4200" y="112"/>
                  <a:pt x="4262" y="159"/>
                </a:cubicBezTo>
                <a:cubicBezTo>
                  <a:pt x="4341" y="219"/>
                  <a:pt x="4368" y="131"/>
                  <a:pt x="4437" y="122"/>
                </a:cubicBezTo>
                <a:cubicBezTo>
                  <a:pt x="4459" y="119"/>
                  <a:pt x="4596" y="113"/>
                  <a:pt x="4588" y="73"/>
                </a:cubicBezTo>
                <a:cubicBezTo>
                  <a:pt x="4575" y="0"/>
                  <a:pt x="4674" y="45"/>
                  <a:pt x="4698" y="61"/>
                </a:cubicBezTo>
                <a:cubicBezTo>
                  <a:pt x="4748" y="94"/>
                  <a:pt x="4822" y="111"/>
                  <a:pt x="4873" y="70"/>
                </a:cubicBezTo>
                <a:cubicBezTo>
                  <a:pt x="4901" y="48"/>
                  <a:pt x="4883" y="19"/>
                  <a:pt x="4936" y="32"/>
                </a:cubicBezTo>
                <a:cubicBezTo>
                  <a:pt x="4973" y="42"/>
                  <a:pt x="5003" y="69"/>
                  <a:pt x="5044" y="67"/>
                </a:cubicBezTo>
                <a:cubicBezTo>
                  <a:pt x="5009" y="124"/>
                  <a:pt x="5095" y="104"/>
                  <a:pt x="5122" y="97"/>
                </a:cubicBezTo>
                <a:cubicBezTo>
                  <a:pt x="5177" y="83"/>
                  <a:pt x="5242" y="95"/>
                  <a:pt x="5294" y="77"/>
                </a:cubicBezTo>
                <a:cubicBezTo>
                  <a:pt x="5280" y="92"/>
                  <a:pt x="5286" y="115"/>
                  <a:pt x="5276" y="127"/>
                </a:cubicBezTo>
                <a:cubicBezTo>
                  <a:pt x="5246" y="180"/>
                  <a:pt x="5201" y="188"/>
                  <a:pt x="5157" y="236"/>
                </a:cubicBezTo>
                <a:cubicBezTo>
                  <a:pt x="5255" y="255"/>
                  <a:pt x="5187" y="378"/>
                  <a:pt x="5179" y="433"/>
                </a:cubicBezTo>
                <a:cubicBezTo>
                  <a:pt x="5171" y="486"/>
                  <a:pt x="5205" y="534"/>
                  <a:pt x="5202" y="586"/>
                </a:cubicBezTo>
                <a:cubicBezTo>
                  <a:pt x="5197" y="684"/>
                  <a:pt x="5209" y="869"/>
                  <a:pt x="5104" y="948"/>
                </a:cubicBezTo>
                <a:cubicBezTo>
                  <a:pt x="5059" y="982"/>
                  <a:pt x="5073" y="995"/>
                  <a:pt x="5017" y="1038"/>
                </a:cubicBezTo>
                <a:cubicBezTo>
                  <a:pt x="4991" y="1061"/>
                  <a:pt x="4965" y="1067"/>
                  <a:pt x="4952" y="1106"/>
                </a:cubicBezTo>
                <a:cubicBezTo>
                  <a:pt x="4928" y="1166"/>
                  <a:pt x="4949" y="1230"/>
                  <a:pt x="4987" y="1291"/>
                </a:cubicBezTo>
                <a:cubicBezTo>
                  <a:pt x="5024" y="1351"/>
                  <a:pt x="4966" y="1373"/>
                  <a:pt x="5087" y="1444"/>
                </a:cubicBezTo>
                <a:cubicBezTo>
                  <a:pt x="5226" y="1525"/>
                  <a:pt x="5134" y="1634"/>
                  <a:pt x="5282" y="1716"/>
                </a:cubicBezTo>
                <a:cubicBezTo>
                  <a:pt x="5411" y="1788"/>
                  <a:pt x="5427" y="1876"/>
                  <a:pt x="5457" y="2029"/>
                </a:cubicBezTo>
                <a:cubicBezTo>
                  <a:pt x="5486" y="2175"/>
                  <a:pt x="5529" y="2318"/>
                  <a:pt x="5551" y="2467"/>
                </a:cubicBezTo>
                <a:cubicBezTo>
                  <a:pt x="5433" y="2530"/>
                  <a:pt x="5536" y="2518"/>
                  <a:pt x="5615" y="2744"/>
                </a:cubicBezTo>
                <a:cubicBezTo>
                  <a:pt x="5701" y="2988"/>
                  <a:pt x="5606" y="3093"/>
                  <a:pt x="5648" y="3230"/>
                </a:cubicBezTo>
                <a:cubicBezTo>
                  <a:pt x="5707" y="3422"/>
                  <a:pt x="5575" y="3383"/>
                  <a:pt x="5649" y="3651"/>
                </a:cubicBezTo>
                <a:cubicBezTo>
                  <a:pt x="5693" y="3808"/>
                  <a:pt x="5590" y="3772"/>
                  <a:pt x="5524" y="3868"/>
                </a:cubicBezTo>
                <a:cubicBezTo>
                  <a:pt x="5466" y="3951"/>
                  <a:pt x="5600" y="4063"/>
                  <a:pt x="5641" y="4125"/>
                </a:cubicBezTo>
                <a:cubicBezTo>
                  <a:pt x="5693" y="4207"/>
                  <a:pt x="5702" y="4241"/>
                  <a:pt x="5704" y="4337"/>
                </a:cubicBezTo>
                <a:cubicBezTo>
                  <a:pt x="5705" y="4381"/>
                  <a:pt x="5756" y="4466"/>
                  <a:pt x="5788" y="4501"/>
                </a:cubicBezTo>
                <a:cubicBezTo>
                  <a:pt x="5822" y="4537"/>
                  <a:pt x="5861" y="4505"/>
                  <a:pt x="5898" y="4497"/>
                </a:cubicBezTo>
                <a:cubicBezTo>
                  <a:pt x="5942" y="4488"/>
                  <a:pt x="5984" y="4525"/>
                  <a:pt x="6023" y="4540"/>
                </a:cubicBezTo>
                <a:cubicBezTo>
                  <a:pt x="6275" y="4635"/>
                  <a:pt x="6214" y="4737"/>
                  <a:pt x="6290" y="4838"/>
                </a:cubicBezTo>
                <a:cubicBezTo>
                  <a:pt x="6260" y="4842"/>
                  <a:pt x="6255" y="4897"/>
                  <a:pt x="6229" y="4914"/>
                </a:cubicBezTo>
                <a:lnTo>
                  <a:pt x="5544" y="5364"/>
                </a:lnTo>
                <a:cubicBezTo>
                  <a:pt x="5348" y="5491"/>
                  <a:pt x="5153" y="5624"/>
                  <a:pt x="4972" y="5765"/>
                </a:cubicBezTo>
                <a:cubicBezTo>
                  <a:pt x="4850" y="5859"/>
                  <a:pt x="4744" y="5974"/>
                  <a:pt x="4634" y="6083"/>
                </a:cubicBezTo>
                <a:cubicBezTo>
                  <a:pt x="4544" y="6169"/>
                  <a:pt x="4450" y="6307"/>
                  <a:pt x="4329" y="6335"/>
                </a:cubicBezTo>
                <a:cubicBezTo>
                  <a:pt x="4186" y="6369"/>
                  <a:pt x="4055" y="6380"/>
                  <a:pt x="3909" y="6422"/>
                </a:cubicBezTo>
                <a:cubicBezTo>
                  <a:pt x="3817" y="6434"/>
                  <a:pt x="3713" y="6483"/>
                  <a:pt x="3621" y="6470"/>
                </a:cubicBezTo>
                <a:cubicBezTo>
                  <a:pt x="3534" y="6457"/>
                  <a:pt x="3567" y="6405"/>
                  <a:pt x="3593" y="6349"/>
                </a:cubicBezTo>
                <a:cubicBezTo>
                  <a:pt x="3610" y="6310"/>
                  <a:pt x="3622" y="6196"/>
                  <a:pt x="3581" y="6171"/>
                </a:cubicBezTo>
                <a:cubicBezTo>
                  <a:pt x="3525" y="6138"/>
                  <a:pt x="3443" y="6133"/>
                  <a:pt x="3382" y="6114"/>
                </a:cubicBezTo>
                <a:cubicBezTo>
                  <a:pt x="3344" y="6101"/>
                  <a:pt x="3329" y="6057"/>
                  <a:pt x="3295" y="6039"/>
                </a:cubicBezTo>
                <a:cubicBezTo>
                  <a:pt x="3279" y="6028"/>
                  <a:pt x="3269" y="6027"/>
                  <a:pt x="3254" y="6038"/>
                </a:cubicBezTo>
                <a:cubicBezTo>
                  <a:pt x="3206" y="6044"/>
                  <a:pt x="3160" y="6022"/>
                  <a:pt x="3132" y="5984"/>
                </a:cubicBezTo>
                <a:cubicBezTo>
                  <a:pt x="3116" y="5956"/>
                  <a:pt x="3115" y="5922"/>
                  <a:pt x="3084" y="5902"/>
                </a:cubicBezTo>
                <a:cubicBezTo>
                  <a:pt x="3028" y="5864"/>
                  <a:pt x="2951" y="5882"/>
                  <a:pt x="2959" y="5790"/>
                </a:cubicBezTo>
                <a:cubicBezTo>
                  <a:pt x="2968" y="5693"/>
                  <a:pt x="2848" y="5648"/>
                  <a:pt x="2783" y="5601"/>
                </a:cubicBezTo>
                <a:cubicBezTo>
                  <a:pt x="2628" y="5483"/>
                  <a:pt x="1203" y="4353"/>
                  <a:pt x="1154" y="4336"/>
                </a:cubicBezTo>
                <a:cubicBezTo>
                  <a:pt x="918" y="4159"/>
                  <a:pt x="680" y="3986"/>
                  <a:pt x="437" y="3818"/>
                </a:cubicBezTo>
                <a:cubicBezTo>
                  <a:pt x="293" y="3718"/>
                  <a:pt x="148" y="3618"/>
                  <a:pt x="3" y="3520"/>
                </a:cubicBezTo>
                <a:lnTo>
                  <a:pt x="3" y="3522"/>
                </a:lnTo>
                <a:lnTo>
                  <a:pt x="0" y="3520"/>
                </a:lnTo>
                <a:lnTo>
                  <a:pt x="7" y="3369"/>
                </a:lnTo>
                <a:cubicBezTo>
                  <a:pt x="17" y="3279"/>
                  <a:pt x="26" y="3180"/>
                  <a:pt x="20" y="3091"/>
                </a:cubicBezTo>
                <a:cubicBezTo>
                  <a:pt x="13" y="2990"/>
                  <a:pt x="71" y="2986"/>
                  <a:pt x="138" y="2931"/>
                </a:cubicBezTo>
                <a:cubicBezTo>
                  <a:pt x="173" y="2904"/>
                  <a:pt x="214" y="2886"/>
                  <a:pt x="248" y="2858"/>
                </a:cubicBezTo>
                <a:cubicBezTo>
                  <a:pt x="279" y="2832"/>
                  <a:pt x="304" y="2793"/>
                  <a:pt x="343" y="2777"/>
                </a:cubicBezTo>
                <a:cubicBezTo>
                  <a:pt x="377" y="2763"/>
                  <a:pt x="410" y="2770"/>
                  <a:pt x="437" y="2740"/>
                </a:cubicBezTo>
                <a:cubicBezTo>
                  <a:pt x="556" y="2612"/>
                  <a:pt x="653" y="2772"/>
                  <a:pt x="690" y="2663"/>
                </a:cubicBezTo>
                <a:cubicBezTo>
                  <a:pt x="714" y="2592"/>
                  <a:pt x="778" y="2617"/>
                  <a:pt x="838" y="2615"/>
                </a:cubicBezTo>
                <a:cubicBezTo>
                  <a:pt x="1122" y="2604"/>
                  <a:pt x="1094" y="2427"/>
                  <a:pt x="1211" y="2362"/>
                </a:cubicBezTo>
                <a:cubicBezTo>
                  <a:pt x="1245" y="2343"/>
                  <a:pt x="1285" y="2344"/>
                  <a:pt x="1321" y="2332"/>
                </a:cubicBezTo>
                <a:cubicBezTo>
                  <a:pt x="1368" y="2315"/>
                  <a:pt x="1411" y="2272"/>
                  <a:pt x="1451" y="2243"/>
                </a:cubicBezTo>
                <a:cubicBezTo>
                  <a:pt x="1489" y="2215"/>
                  <a:pt x="1551" y="2228"/>
                  <a:pt x="1586" y="2193"/>
                </a:cubicBezTo>
                <a:cubicBezTo>
                  <a:pt x="1617" y="2162"/>
                  <a:pt x="1488" y="2116"/>
                  <a:pt x="1558" y="2050"/>
                </a:cubicBezTo>
                <a:cubicBezTo>
                  <a:pt x="1476" y="2029"/>
                  <a:pt x="1549" y="1940"/>
                  <a:pt x="1611" y="1945"/>
                </a:cubicBezTo>
                <a:cubicBezTo>
                  <a:pt x="1692" y="1952"/>
                  <a:pt x="1766" y="1923"/>
                  <a:pt x="1795" y="1848"/>
                </a:cubicBezTo>
                <a:cubicBezTo>
                  <a:pt x="1850" y="1701"/>
                  <a:pt x="2215" y="1831"/>
                  <a:pt x="2330" y="1804"/>
                </a:cubicBezTo>
                <a:cubicBezTo>
                  <a:pt x="2226" y="1764"/>
                  <a:pt x="2420" y="1680"/>
                  <a:pt x="2356" y="1629"/>
                </a:cubicBezTo>
                <a:cubicBezTo>
                  <a:pt x="2320" y="1601"/>
                  <a:pt x="2283" y="1585"/>
                  <a:pt x="2260" y="1545"/>
                </a:cubicBezTo>
                <a:cubicBezTo>
                  <a:pt x="2244" y="1518"/>
                  <a:pt x="2258" y="1492"/>
                  <a:pt x="2242" y="1462"/>
                </a:cubicBezTo>
                <a:cubicBezTo>
                  <a:pt x="2211" y="1404"/>
                  <a:pt x="2203" y="1381"/>
                  <a:pt x="2219" y="1315"/>
                </a:cubicBezTo>
                <a:cubicBezTo>
                  <a:pt x="2229" y="1271"/>
                  <a:pt x="2202" y="1245"/>
                  <a:pt x="2197" y="1204"/>
                </a:cubicBezTo>
                <a:cubicBezTo>
                  <a:pt x="2191" y="1154"/>
                  <a:pt x="2206" y="1108"/>
                  <a:pt x="2200" y="1055"/>
                </a:cubicBezTo>
                <a:cubicBezTo>
                  <a:pt x="2184" y="989"/>
                  <a:pt x="2198" y="965"/>
                  <a:pt x="2215" y="951"/>
                </a:cubicBezTo>
                <a:cubicBezTo>
                  <a:pt x="2157" y="928"/>
                  <a:pt x="2198" y="889"/>
                  <a:pt x="2179" y="848"/>
                </a:cubicBezTo>
                <a:cubicBezTo>
                  <a:pt x="2161" y="809"/>
                  <a:pt x="2102" y="800"/>
                  <a:pt x="2050" y="736"/>
                </a:cubicBezTo>
                <a:cubicBezTo>
                  <a:pt x="2149" y="735"/>
                  <a:pt x="2194" y="711"/>
                  <a:pt x="2278" y="668"/>
                </a:cubicBezTo>
                <a:cubicBezTo>
                  <a:pt x="2314" y="650"/>
                  <a:pt x="2337" y="649"/>
                  <a:pt x="2359" y="611"/>
                </a:cubicBezTo>
                <a:cubicBezTo>
                  <a:pt x="2379" y="577"/>
                  <a:pt x="2394" y="548"/>
                  <a:pt x="2430" y="529"/>
                </a:cubicBezTo>
                <a:cubicBezTo>
                  <a:pt x="2450" y="518"/>
                  <a:pt x="2490" y="486"/>
                  <a:pt x="2511" y="503"/>
                </a:cubicBezTo>
                <a:cubicBezTo>
                  <a:pt x="2539" y="525"/>
                  <a:pt x="2575" y="487"/>
                  <a:pt x="2594" y="470"/>
                </a:cubicBezTo>
                <a:cubicBezTo>
                  <a:pt x="2642" y="425"/>
                  <a:pt x="2708" y="537"/>
                  <a:pt x="2758" y="435"/>
                </a:cubicBezTo>
                <a:cubicBezTo>
                  <a:pt x="2824" y="299"/>
                  <a:pt x="3053" y="240"/>
                  <a:pt x="3187" y="224"/>
                </a:cubicBezTo>
                <a:cubicBezTo>
                  <a:pt x="3282" y="213"/>
                  <a:pt x="3378" y="187"/>
                  <a:pt x="3475" y="194"/>
                </a:cubicBezTo>
                <a:cubicBezTo>
                  <a:pt x="3546" y="198"/>
                  <a:pt x="3596" y="107"/>
                  <a:pt x="3658" y="142"/>
                </a:cubicBezTo>
                <a:cubicBezTo>
                  <a:pt x="3685" y="158"/>
                  <a:pt x="3679" y="149"/>
                  <a:pt x="3689" y="132"/>
                </a:cubicBezTo>
                <a:cubicBezTo>
                  <a:pt x="3691" y="128"/>
                  <a:pt x="3799" y="130"/>
                  <a:pt x="3815" y="123"/>
                </a:cubicBezTo>
                <a:cubicBezTo>
                  <a:pt x="3908" y="87"/>
                  <a:pt x="4001" y="100"/>
                  <a:pt x="4099" y="98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2" name="꙱ Albania (Republic of Albania) (AL) (H)">
            <a:extLst>
              <a:ext uri="{FF2B5EF4-FFF2-40B4-BE49-F238E27FC236}">
                <a16:creationId xmlns:a16="http://schemas.microsoft.com/office/drawing/2014/main" id="{01874D1F-53CD-49CF-84EC-794D5D20415B}"/>
              </a:ext>
            </a:extLst>
          </p:cNvPr>
          <p:cNvSpPr>
            <a:spLocks/>
          </p:cNvSpPr>
          <p:nvPr/>
        </p:nvSpPr>
        <p:spPr bwMode="auto">
          <a:xfrm>
            <a:off x="4869036" y="1120009"/>
            <a:ext cx="45451" cy="91857"/>
          </a:xfrm>
          <a:custGeom>
            <a:avLst/>
            <a:gdLst>
              <a:gd name="T0" fmla="*/ 381 w 549"/>
              <a:gd name="T1" fmla="*/ 336 h 1109"/>
              <a:gd name="T2" fmla="*/ 344 w 549"/>
              <a:gd name="T3" fmla="*/ 436 h 1109"/>
              <a:gd name="T4" fmla="*/ 367 w 549"/>
              <a:gd name="T5" fmla="*/ 514 h 1109"/>
              <a:gd name="T6" fmla="*/ 396 w 549"/>
              <a:gd name="T7" fmla="*/ 589 h 1109"/>
              <a:gd name="T8" fmla="*/ 462 w 549"/>
              <a:gd name="T9" fmla="*/ 654 h 1109"/>
              <a:gd name="T10" fmla="*/ 500 w 549"/>
              <a:gd name="T11" fmla="*/ 669 h 1109"/>
              <a:gd name="T12" fmla="*/ 516 w 549"/>
              <a:gd name="T13" fmla="*/ 790 h 1109"/>
              <a:gd name="T14" fmla="*/ 444 w 549"/>
              <a:gd name="T15" fmla="*/ 878 h 1109"/>
              <a:gd name="T16" fmla="*/ 371 w 549"/>
              <a:gd name="T17" fmla="*/ 963 h 1109"/>
              <a:gd name="T18" fmla="*/ 354 w 549"/>
              <a:gd name="T19" fmla="*/ 1051 h 1109"/>
              <a:gd name="T20" fmla="*/ 315 w 549"/>
              <a:gd name="T21" fmla="*/ 1095 h 1109"/>
              <a:gd name="T22" fmla="*/ 250 w 549"/>
              <a:gd name="T23" fmla="*/ 1097 h 1109"/>
              <a:gd name="T24" fmla="*/ 225 w 549"/>
              <a:gd name="T25" fmla="*/ 1046 h 1109"/>
              <a:gd name="T26" fmla="*/ 22 w 549"/>
              <a:gd name="T27" fmla="*/ 835 h 1109"/>
              <a:gd name="T28" fmla="*/ 63 w 549"/>
              <a:gd name="T29" fmla="*/ 867 h 1109"/>
              <a:gd name="T30" fmla="*/ 66 w 549"/>
              <a:gd name="T31" fmla="*/ 799 h 1109"/>
              <a:gd name="T32" fmla="*/ 22 w 549"/>
              <a:gd name="T33" fmla="*/ 754 h 1109"/>
              <a:gd name="T34" fmla="*/ 40 w 549"/>
              <a:gd name="T35" fmla="*/ 662 h 1109"/>
              <a:gd name="T36" fmla="*/ 70 w 549"/>
              <a:gd name="T37" fmla="*/ 537 h 1109"/>
              <a:gd name="T38" fmla="*/ 52 w 549"/>
              <a:gd name="T39" fmla="*/ 479 h 1109"/>
              <a:gd name="T40" fmla="*/ 22 w 549"/>
              <a:gd name="T41" fmla="*/ 327 h 1109"/>
              <a:gd name="T42" fmla="*/ 43 w 549"/>
              <a:gd name="T43" fmla="*/ 117 h 1109"/>
              <a:gd name="T44" fmla="*/ 130 w 549"/>
              <a:gd name="T45" fmla="*/ 84 h 1109"/>
              <a:gd name="T46" fmla="*/ 216 w 549"/>
              <a:gd name="T47" fmla="*/ 75 h 1109"/>
              <a:gd name="T48" fmla="*/ 252 w 549"/>
              <a:gd name="T49" fmla="*/ 107 h 1109"/>
              <a:gd name="T50" fmla="*/ 275 w 549"/>
              <a:gd name="T51" fmla="*/ 152 h 1109"/>
              <a:gd name="T52" fmla="*/ 381 w 549"/>
              <a:gd name="T53" fmla="*/ 336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49" h="1109">
                <a:moveTo>
                  <a:pt x="381" y="336"/>
                </a:moveTo>
                <a:cubicBezTo>
                  <a:pt x="335" y="361"/>
                  <a:pt x="392" y="413"/>
                  <a:pt x="344" y="436"/>
                </a:cubicBezTo>
                <a:cubicBezTo>
                  <a:pt x="348" y="468"/>
                  <a:pt x="381" y="473"/>
                  <a:pt x="367" y="514"/>
                </a:cubicBezTo>
                <a:cubicBezTo>
                  <a:pt x="361" y="543"/>
                  <a:pt x="376" y="575"/>
                  <a:pt x="396" y="589"/>
                </a:cubicBezTo>
                <a:cubicBezTo>
                  <a:pt x="436" y="625"/>
                  <a:pt x="420" y="659"/>
                  <a:pt x="462" y="654"/>
                </a:cubicBezTo>
                <a:cubicBezTo>
                  <a:pt x="485" y="652"/>
                  <a:pt x="491" y="657"/>
                  <a:pt x="500" y="669"/>
                </a:cubicBezTo>
                <a:cubicBezTo>
                  <a:pt x="499" y="707"/>
                  <a:pt x="549" y="753"/>
                  <a:pt x="516" y="790"/>
                </a:cubicBezTo>
                <a:cubicBezTo>
                  <a:pt x="485" y="825"/>
                  <a:pt x="462" y="825"/>
                  <a:pt x="444" y="878"/>
                </a:cubicBezTo>
                <a:cubicBezTo>
                  <a:pt x="431" y="917"/>
                  <a:pt x="407" y="944"/>
                  <a:pt x="371" y="963"/>
                </a:cubicBezTo>
                <a:cubicBezTo>
                  <a:pt x="311" y="996"/>
                  <a:pt x="333" y="999"/>
                  <a:pt x="354" y="1051"/>
                </a:cubicBezTo>
                <a:cubicBezTo>
                  <a:pt x="289" y="1043"/>
                  <a:pt x="359" y="1074"/>
                  <a:pt x="315" y="1095"/>
                </a:cubicBezTo>
                <a:cubicBezTo>
                  <a:pt x="287" y="1109"/>
                  <a:pt x="259" y="1099"/>
                  <a:pt x="250" y="1097"/>
                </a:cubicBezTo>
                <a:cubicBezTo>
                  <a:pt x="235" y="1087"/>
                  <a:pt x="229" y="1069"/>
                  <a:pt x="225" y="1046"/>
                </a:cubicBezTo>
                <a:cubicBezTo>
                  <a:pt x="210" y="947"/>
                  <a:pt x="79" y="912"/>
                  <a:pt x="22" y="835"/>
                </a:cubicBezTo>
                <a:cubicBezTo>
                  <a:pt x="42" y="838"/>
                  <a:pt x="56" y="849"/>
                  <a:pt x="63" y="867"/>
                </a:cubicBezTo>
                <a:cubicBezTo>
                  <a:pt x="93" y="833"/>
                  <a:pt x="36" y="811"/>
                  <a:pt x="66" y="799"/>
                </a:cubicBezTo>
                <a:cubicBezTo>
                  <a:pt x="48" y="787"/>
                  <a:pt x="33" y="773"/>
                  <a:pt x="22" y="754"/>
                </a:cubicBezTo>
                <a:cubicBezTo>
                  <a:pt x="38" y="727"/>
                  <a:pt x="52" y="695"/>
                  <a:pt x="40" y="662"/>
                </a:cubicBezTo>
                <a:cubicBezTo>
                  <a:pt x="83" y="669"/>
                  <a:pt x="61" y="570"/>
                  <a:pt x="70" y="537"/>
                </a:cubicBezTo>
                <a:cubicBezTo>
                  <a:pt x="77" y="512"/>
                  <a:pt x="38" y="511"/>
                  <a:pt x="52" y="479"/>
                </a:cubicBezTo>
                <a:cubicBezTo>
                  <a:pt x="73" y="432"/>
                  <a:pt x="114" y="304"/>
                  <a:pt x="22" y="327"/>
                </a:cubicBezTo>
                <a:cubicBezTo>
                  <a:pt x="0" y="261"/>
                  <a:pt x="1" y="173"/>
                  <a:pt x="43" y="117"/>
                </a:cubicBezTo>
                <a:cubicBezTo>
                  <a:pt x="76" y="72"/>
                  <a:pt x="83" y="0"/>
                  <a:pt x="130" y="84"/>
                </a:cubicBezTo>
                <a:cubicBezTo>
                  <a:pt x="153" y="123"/>
                  <a:pt x="182" y="72"/>
                  <a:pt x="216" y="75"/>
                </a:cubicBezTo>
                <a:cubicBezTo>
                  <a:pt x="229" y="74"/>
                  <a:pt x="239" y="81"/>
                  <a:pt x="252" y="107"/>
                </a:cubicBezTo>
                <a:cubicBezTo>
                  <a:pt x="261" y="125"/>
                  <a:pt x="260" y="135"/>
                  <a:pt x="275" y="152"/>
                </a:cubicBezTo>
                <a:cubicBezTo>
                  <a:pt x="303" y="180"/>
                  <a:pt x="392" y="153"/>
                  <a:pt x="381" y="336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3" name="꙱ Alaska, United States of America (US) (H)">
            <a:extLst>
              <a:ext uri="{FF2B5EF4-FFF2-40B4-BE49-F238E27FC236}">
                <a16:creationId xmlns:a16="http://schemas.microsoft.com/office/drawing/2014/main" id="{61BFB06D-12B6-4D68-A848-BB16AFDB22BC}"/>
              </a:ext>
            </a:extLst>
          </p:cNvPr>
          <p:cNvSpPr>
            <a:spLocks noEditPoints="1"/>
          </p:cNvSpPr>
          <p:nvPr/>
        </p:nvSpPr>
        <p:spPr bwMode="auto">
          <a:xfrm>
            <a:off x="272247" y="342842"/>
            <a:ext cx="1544314" cy="532561"/>
          </a:xfrm>
          <a:custGeom>
            <a:avLst/>
            <a:gdLst>
              <a:gd name="T0" fmla="*/ 7636 w 18716"/>
              <a:gd name="T1" fmla="*/ 5141 h 6463"/>
              <a:gd name="T2" fmla="*/ 9956 w 18716"/>
              <a:gd name="T3" fmla="*/ 4293 h 6463"/>
              <a:gd name="T4" fmla="*/ 9902 w 18716"/>
              <a:gd name="T5" fmla="*/ 4072 h 6463"/>
              <a:gd name="T6" fmla="*/ 9808 w 18716"/>
              <a:gd name="T7" fmla="*/ 3483 h 6463"/>
              <a:gd name="T8" fmla="*/ 9558 w 18716"/>
              <a:gd name="T9" fmla="*/ 3355 h 6463"/>
              <a:gd name="T10" fmla="*/ 9389 w 18716"/>
              <a:gd name="T11" fmla="*/ 3052 h 6463"/>
              <a:gd name="T12" fmla="*/ 11601 w 18716"/>
              <a:gd name="T13" fmla="*/ 2349 h 6463"/>
              <a:gd name="T14" fmla="*/ 10838 w 18716"/>
              <a:gd name="T15" fmla="*/ 1859 h 6463"/>
              <a:gd name="T16" fmla="*/ 11892 w 18716"/>
              <a:gd name="T17" fmla="*/ 1574 h 6463"/>
              <a:gd name="T18" fmla="*/ 12833 w 18716"/>
              <a:gd name="T19" fmla="*/ 1433 h 6463"/>
              <a:gd name="T20" fmla="*/ 13854 w 18716"/>
              <a:gd name="T21" fmla="*/ 464 h 6463"/>
              <a:gd name="T22" fmla="*/ 16056 w 18716"/>
              <a:gd name="T23" fmla="*/ 88 h 6463"/>
              <a:gd name="T24" fmla="*/ 17435 w 18716"/>
              <a:gd name="T25" fmla="*/ 329 h 6463"/>
              <a:gd name="T26" fmla="*/ 15606 w 18716"/>
              <a:gd name="T27" fmla="*/ 3858 h 6463"/>
              <a:gd name="T28" fmla="*/ 16439 w 18716"/>
              <a:gd name="T29" fmla="*/ 4778 h 6463"/>
              <a:gd name="T30" fmla="*/ 15984 w 18716"/>
              <a:gd name="T31" fmla="*/ 4928 h 6463"/>
              <a:gd name="T32" fmla="*/ 16063 w 18716"/>
              <a:gd name="T33" fmla="*/ 4483 h 6463"/>
              <a:gd name="T34" fmla="*/ 16102 w 18716"/>
              <a:gd name="T35" fmla="*/ 4001 h 6463"/>
              <a:gd name="T36" fmla="*/ 15742 w 18716"/>
              <a:gd name="T37" fmla="*/ 3928 h 6463"/>
              <a:gd name="T38" fmla="*/ 15391 w 18716"/>
              <a:gd name="T39" fmla="*/ 3568 h 6463"/>
              <a:gd name="T40" fmla="*/ 14068 w 18716"/>
              <a:gd name="T41" fmla="*/ 3325 h 6463"/>
              <a:gd name="T42" fmla="*/ 13842 w 18716"/>
              <a:gd name="T43" fmla="*/ 3135 h 6463"/>
              <a:gd name="T44" fmla="*/ 13002 w 18716"/>
              <a:gd name="T45" fmla="*/ 3557 h 6463"/>
              <a:gd name="T46" fmla="*/ 12164 w 18716"/>
              <a:gd name="T47" fmla="*/ 3795 h 6463"/>
              <a:gd name="T48" fmla="*/ 13169 w 18716"/>
              <a:gd name="T49" fmla="*/ 3106 h 6463"/>
              <a:gd name="T50" fmla="*/ 11507 w 18716"/>
              <a:gd name="T51" fmla="*/ 3867 h 6463"/>
              <a:gd name="T52" fmla="*/ 9848 w 18716"/>
              <a:gd name="T53" fmla="*/ 4562 h 6463"/>
              <a:gd name="T54" fmla="*/ 8599 w 18716"/>
              <a:gd name="T55" fmla="*/ 5021 h 6463"/>
              <a:gd name="T56" fmla="*/ 7614 w 18716"/>
              <a:gd name="T57" fmla="*/ 5208 h 6463"/>
              <a:gd name="T58" fmla="*/ 15342 w 18716"/>
              <a:gd name="T59" fmla="*/ 5131 h 6463"/>
              <a:gd name="T60" fmla="*/ 12500 w 18716"/>
              <a:gd name="T61" fmla="*/ 3394 h 6463"/>
              <a:gd name="T62" fmla="*/ 11265 w 18716"/>
              <a:gd name="T63" fmla="*/ 4192 h 6463"/>
              <a:gd name="T64" fmla="*/ 8445 w 18716"/>
              <a:gd name="T65" fmla="*/ 5229 h 6463"/>
              <a:gd name="T66" fmla="*/ 9603 w 18716"/>
              <a:gd name="T67" fmla="*/ 4697 h 6463"/>
              <a:gd name="T68" fmla="*/ 11087 w 18716"/>
              <a:gd name="T69" fmla="*/ 2405 h 6463"/>
              <a:gd name="T70" fmla="*/ 15475 w 18716"/>
              <a:gd name="T71" fmla="*/ 5128 h 6463"/>
              <a:gd name="T72" fmla="*/ 15532 w 18716"/>
              <a:gd name="T73" fmla="*/ 5145 h 6463"/>
              <a:gd name="T74" fmla="*/ 689 w 18716"/>
              <a:gd name="T75" fmla="*/ 2536 h 6463"/>
              <a:gd name="T76" fmla="*/ 2408 w 18716"/>
              <a:gd name="T77" fmla="*/ 6360 h 6463"/>
              <a:gd name="T78" fmla="*/ 3337 w 18716"/>
              <a:gd name="T79" fmla="*/ 6348 h 6463"/>
              <a:gd name="T80" fmla="*/ 4504 w 18716"/>
              <a:gd name="T81" fmla="*/ 6146 h 6463"/>
              <a:gd name="T82" fmla="*/ 1915 w 18716"/>
              <a:gd name="T83" fmla="*/ 6291 h 6463"/>
              <a:gd name="T84" fmla="*/ 15864 w 18716"/>
              <a:gd name="T85" fmla="*/ 5071 h 6463"/>
              <a:gd name="T86" fmla="*/ 16004 w 18716"/>
              <a:gd name="T87" fmla="*/ 4958 h 6463"/>
              <a:gd name="T88" fmla="*/ 16013 w 18716"/>
              <a:gd name="T89" fmla="*/ 4691 h 6463"/>
              <a:gd name="T90" fmla="*/ 15915 w 18716"/>
              <a:gd name="T91" fmla="*/ 4608 h 6463"/>
              <a:gd name="T92" fmla="*/ 15564 w 18716"/>
              <a:gd name="T93" fmla="*/ 5270 h 6463"/>
              <a:gd name="T94" fmla="*/ 15710 w 18716"/>
              <a:gd name="T95" fmla="*/ 4816 h 6463"/>
              <a:gd name="T96" fmla="*/ 15600 w 18716"/>
              <a:gd name="T97" fmla="*/ 4893 h 6463"/>
              <a:gd name="T98" fmla="*/ 16033 w 18716"/>
              <a:gd name="T99" fmla="*/ 4094 h 6463"/>
              <a:gd name="T100" fmla="*/ 15469 w 18716"/>
              <a:gd name="T101" fmla="*/ 4433 h 6463"/>
              <a:gd name="T102" fmla="*/ 15692 w 18716"/>
              <a:gd name="T103" fmla="*/ 4225 h 6463"/>
              <a:gd name="T104" fmla="*/ 13917 w 18716"/>
              <a:gd name="T105" fmla="*/ 3421 h 6463"/>
              <a:gd name="T106" fmla="*/ 13350 w 18716"/>
              <a:gd name="T107" fmla="*/ 3504 h 6463"/>
              <a:gd name="T108" fmla="*/ 11298 w 18716"/>
              <a:gd name="T109" fmla="*/ 4210 h 6463"/>
              <a:gd name="T110" fmla="*/ 8302 w 18716"/>
              <a:gd name="T111" fmla="*/ 5113 h 6463"/>
              <a:gd name="T112" fmla="*/ 11253 w 18716"/>
              <a:gd name="T113" fmla="*/ 4249 h 6463"/>
              <a:gd name="T114" fmla="*/ 10672 w 18716"/>
              <a:gd name="T115" fmla="*/ 4501 h 6463"/>
              <a:gd name="T116" fmla="*/ 8344 w 18716"/>
              <a:gd name="T117" fmla="*/ 5187 h 6463"/>
              <a:gd name="T118" fmla="*/ 7400 w 18716"/>
              <a:gd name="T119" fmla="*/ 5294 h 6463"/>
              <a:gd name="T120" fmla="*/ 5687 w 18716"/>
              <a:gd name="T121" fmla="*/ 5718 h 6463"/>
              <a:gd name="T122" fmla="*/ 5630 w 18716"/>
              <a:gd name="T123" fmla="*/ 5802 h 64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716" h="6463">
                <a:moveTo>
                  <a:pt x="9131" y="2530"/>
                </a:moveTo>
                <a:cubicBezTo>
                  <a:pt x="9195" y="2485"/>
                  <a:pt x="9246" y="2425"/>
                  <a:pt x="9327" y="2441"/>
                </a:cubicBezTo>
                <a:cubicBezTo>
                  <a:pt x="9353" y="2446"/>
                  <a:pt x="9372" y="2472"/>
                  <a:pt x="9398" y="2481"/>
                </a:cubicBezTo>
                <a:cubicBezTo>
                  <a:pt x="9428" y="2492"/>
                  <a:pt x="9460" y="2468"/>
                  <a:pt x="9496" y="2482"/>
                </a:cubicBezTo>
                <a:cubicBezTo>
                  <a:pt x="9431" y="2561"/>
                  <a:pt x="9327" y="2504"/>
                  <a:pt x="9248" y="2541"/>
                </a:cubicBezTo>
                <a:cubicBezTo>
                  <a:pt x="9207" y="2559"/>
                  <a:pt x="9170" y="2585"/>
                  <a:pt x="9128" y="2598"/>
                </a:cubicBezTo>
                <a:cubicBezTo>
                  <a:pt x="9146" y="2581"/>
                  <a:pt x="9155" y="2561"/>
                  <a:pt x="9154" y="2536"/>
                </a:cubicBezTo>
                <a:cubicBezTo>
                  <a:pt x="9147" y="2547"/>
                  <a:pt x="9139" y="2557"/>
                  <a:pt x="9131" y="2568"/>
                </a:cubicBezTo>
                <a:cubicBezTo>
                  <a:pt x="9134" y="2556"/>
                  <a:pt x="9134" y="2543"/>
                  <a:pt x="9131" y="2530"/>
                </a:cubicBezTo>
                <a:close/>
                <a:moveTo>
                  <a:pt x="7614" y="5208"/>
                </a:moveTo>
                <a:cubicBezTo>
                  <a:pt x="7595" y="5222"/>
                  <a:pt x="7575" y="5230"/>
                  <a:pt x="7551" y="5231"/>
                </a:cubicBezTo>
                <a:cubicBezTo>
                  <a:pt x="7574" y="5194"/>
                  <a:pt x="7509" y="5155"/>
                  <a:pt x="7505" y="5197"/>
                </a:cubicBezTo>
                <a:cubicBezTo>
                  <a:pt x="7501" y="5247"/>
                  <a:pt x="7423" y="5265"/>
                  <a:pt x="7379" y="5270"/>
                </a:cubicBezTo>
                <a:cubicBezTo>
                  <a:pt x="7444" y="5198"/>
                  <a:pt x="7536" y="5156"/>
                  <a:pt x="7620" y="5128"/>
                </a:cubicBezTo>
                <a:cubicBezTo>
                  <a:pt x="7547" y="5157"/>
                  <a:pt x="7619" y="5149"/>
                  <a:pt x="7636" y="5141"/>
                </a:cubicBezTo>
                <a:cubicBezTo>
                  <a:pt x="7665" y="5126"/>
                  <a:pt x="7684" y="5111"/>
                  <a:pt x="7717" y="5104"/>
                </a:cubicBezTo>
                <a:cubicBezTo>
                  <a:pt x="7824" y="5080"/>
                  <a:pt x="7962" y="4947"/>
                  <a:pt x="8359" y="4878"/>
                </a:cubicBezTo>
                <a:cubicBezTo>
                  <a:pt x="8284" y="4898"/>
                  <a:pt x="8433" y="4884"/>
                  <a:pt x="8454" y="4878"/>
                </a:cubicBezTo>
                <a:cubicBezTo>
                  <a:pt x="8410" y="4906"/>
                  <a:pt x="8391" y="4917"/>
                  <a:pt x="8380" y="4970"/>
                </a:cubicBezTo>
                <a:cubicBezTo>
                  <a:pt x="8418" y="4979"/>
                  <a:pt x="8512" y="4846"/>
                  <a:pt x="8528" y="4949"/>
                </a:cubicBezTo>
                <a:cubicBezTo>
                  <a:pt x="8539" y="4945"/>
                  <a:pt x="8549" y="4940"/>
                  <a:pt x="8558" y="4932"/>
                </a:cubicBezTo>
                <a:cubicBezTo>
                  <a:pt x="8455" y="4848"/>
                  <a:pt x="8991" y="4689"/>
                  <a:pt x="9022" y="4679"/>
                </a:cubicBezTo>
                <a:cubicBezTo>
                  <a:pt x="9095" y="4657"/>
                  <a:pt x="9165" y="4628"/>
                  <a:pt x="9237" y="4606"/>
                </a:cubicBezTo>
                <a:cubicBezTo>
                  <a:pt x="9272" y="4595"/>
                  <a:pt x="9292" y="4607"/>
                  <a:pt x="9327" y="4609"/>
                </a:cubicBezTo>
                <a:cubicBezTo>
                  <a:pt x="9369" y="4612"/>
                  <a:pt x="9390" y="4571"/>
                  <a:pt x="9415" y="4546"/>
                </a:cubicBezTo>
                <a:cubicBezTo>
                  <a:pt x="9468" y="4495"/>
                  <a:pt x="9557" y="4472"/>
                  <a:pt x="9622" y="4443"/>
                </a:cubicBezTo>
                <a:cubicBezTo>
                  <a:pt x="9705" y="4405"/>
                  <a:pt x="9791" y="4366"/>
                  <a:pt x="9882" y="4353"/>
                </a:cubicBezTo>
                <a:cubicBezTo>
                  <a:pt x="9833" y="4414"/>
                  <a:pt x="9942" y="4376"/>
                  <a:pt x="9959" y="4359"/>
                </a:cubicBezTo>
                <a:cubicBezTo>
                  <a:pt x="9938" y="4373"/>
                  <a:pt x="9916" y="4379"/>
                  <a:pt x="9891" y="4376"/>
                </a:cubicBezTo>
                <a:cubicBezTo>
                  <a:pt x="9926" y="4361"/>
                  <a:pt x="9931" y="4318"/>
                  <a:pt x="9956" y="4293"/>
                </a:cubicBezTo>
                <a:cubicBezTo>
                  <a:pt x="9985" y="4265"/>
                  <a:pt x="10024" y="4250"/>
                  <a:pt x="10056" y="4225"/>
                </a:cubicBezTo>
                <a:cubicBezTo>
                  <a:pt x="10103" y="4187"/>
                  <a:pt x="10202" y="4101"/>
                  <a:pt x="10265" y="4154"/>
                </a:cubicBezTo>
                <a:cubicBezTo>
                  <a:pt x="10250" y="4133"/>
                  <a:pt x="10228" y="4128"/>
                  <a:pt x="10203" y="4133"/>
                </a:cubicBezTo>
                <a:cubicBezTo>
                  <a:pt x="10208" y="4053"/>
                  <a:pt x="10348" y="4020"/>
                  <a:pt x="10409" y="4000"/>
                </a:cubicBezTo>
                <a:cubicBezTo>
                  <a:pt x="10533" y="3959"/>
                  <a:pt x="10626" y="3880"/>
                  <a:pt x="10743" y="3827"/>
                </a:cubicBezTo>
                <a:cubicBezTo>
                  <a:pt x="10678" y="3845"/>
                  <a:pt x="10625" y="3890"/>
                  <a:pt x="10562" y="3912"/>
                </a:cubicBezTo>
                <a:cubicBezTo>
                  <a:pt x="10509" y="3930"/>
                  <a:pt x="10455" y="3939"/>
                  <a:pt x="10402" y="3956"/>
                </a:cubicBezTo>
                <a:cubicBezTo>
                  <a:pt x="10348" y="3974"/>
                  <a:pt x="10207" y="4037"/>
                  <a:pt x="10155" y="3990"/>
                </a:cubicBezTo>
                <a:cubicBezTo>
                  <a:pt x="10177" y="3977"/>
                  <a:pt x="10182" y="3960"/>
                  <a:pt x="10175" y="3937"/>
                </a:cubicBezTo>
                <a:cubicBezTo>
                  <a:pt x="10169" y="3914"/>
                  <a:pt x="10353" y="3819"/>
                  <a:pt x="10324" y="3904"/>
                </a:cubicBezTo>
                <a:cubicBezTo>
                  <a:pt x="10340" y="3903"/>
                  <a:pt x="10350" y="3894"/>
                  <a:pt x="10354" y="3878"/>
                </a:cubicBezTo>
                <a:cubicBezTo>
                  <a:pt x="10329" y="3872"/>
                  <a:pt x="10302" y="3851"/>
                  <a:pt x="10306" y="3821"/>
                </a:cubicBezTo>
                <a:cubicBezTo>
                  <a:pt x="10280" y="3880"/>
                  <a:pt x="10078" y="3962"/>
                  <a:pt x="10161" y="3890"/>
                </a:cubicBezTo>
                <a:cubicBezTo>
                  <a:pt x="10118" y="3925"/>
                  <a:pt x="10039" y="3957"/>
                  <a:pt x="10013" y="4005"/>
                </a:cubicBezTo>
                <a:cubicBezTo>
                  <a:pt x="9995" y="4038"/>
                  <a:pt x="9947" y="4090"/>
                  <a:pt x="9902" y="4072"/>
                </a:cubicBezTo>
                <a:cubicBezTo>
                  <a:pt x="9859" y="4054"/>
                  <a:pt x="9963" y="3935"/>
                  <a:pt x="9891" y="3934"/>
                </a:cubicBezTo>
                <a:cubicBezTo>
                  <a:pt x="9902" y="3927"/>
                  <a:pt x="9913" y="3920"/>
                  <a:pt x="9923" y="3913"/>
                </a:cubicBezTo>
                <a:cubicBezTo>
                  <a:pt x="9879" y="3894"/>
                  <a:pt x="9835" y="3943"/>
                  <a:pt x="9796" y="3955"/>
                </a:cubicBezTo>
                <a:cubicBezTo>
                  <a:pt x="9803" y="3943"/>
                  <a:pt x="9810" y="3931"/>
                  <a:pt x="9817" y="3919"/>
                </a:cubicBezTo>
                <a:cubicBezTo>
                  <a:pt x="9793" y="3928"/>
                  <a:pt x="9774" y="3915"/>
                  <a:pt x="9766" y="3893"/>
                </a:cubicBezTo>
                <a:cubicBezTo>
                  <a:pt x="9777" y="3887"/>
                  <a:pt x="9788" y="3882"/>
                  <a:pt x="9799" y="3878"/>
                </a:cubicBezTo>
                <a:cubicBezTo>
                  <a:pt x="9730" y="3835"/>
                  <a:pt x="9553" y="3937"/>
                  <a:pt x="9477" y="3944"/>
                </a:cubicBezTo>
                <a:cubicBezTo>
                  <a:pt x="9423" y="3950"/>
                  <a:pt x="9381" y="3989"/>
                  <a:pt x="9328" y="4002"/>
                </a:cubicBezTo>
                <a:cubicBezTo>
                  <a:pt x="9308" y="4006"/>
                  <a:pt x="9289" y="4011"/>
                  <a:pt x="9270" y="4017"/>
                </a:cubicBezTo>
                <a:cubicBezTo>
                  <a:pt x="9244" y="4026"/>
                  <a:pt x="9224" y="3994"/>
                  <a:pt x="9196" y="4002"/>
                </a:cubicBezTo>
                <a:cubicBezTo>
                  <a:pt x="9242" y="3963"/>
                  <a:pt x="9330" y="3990"/>
                  <a:pt x="9365" y="3936"/>
                </a:cubicBezTo>
                <a:cubicBezTo>
                  <a:pt x="9413" y="3861"/>
                  <a:pt x="9432" y="3875"/>
                  <a:pt x="9511" y="3842"/>
                </a:cubicBezTo>
                <a:cubicBezTo>
                  <a:pt x="9480" y="3838"/>
                  <a:pt x="9448" y="3837"/>
                  <a:pt x="9419" y="3848"/>
                </a:cubicBezTo>
                <a:cubicBezTo>
                  <a:pt x="9447" y="3754"/>
                  <a:pt x="9562" y="3760"/>
                  <a:pt x="9630" y="3715"/>
                </a:cubicBezTo>
                <a:cubicBezTo>
                  <a:pt x="9673" y="3686"/>
                  <a:pt x="9656" y="3574"/>
                  <a:pt x="9808" y="3483"/>
                </a:cubicBezTo>
                <a:cubicBezTo>
                  <a:pt x="9786" y="3483"/>
                  <a:pt x="9766" y="3489"/>
                  <a:pt x="9748" y="3501"/>
                </a:cubicBezTo>
                <a:cubicBezTo>
                  <a:pt x="9834" y="3398"/>
                  <a:pt x="9967" y="3372"/>
                  <a:pt x="10084" y="3320"/>
                </a:cubicBezTo>
                <a:cubicBezTo>
                  <a:pt x="10054" y="3325"/>
                  <a:pt x="10016" y="3356"/>
                  <a:pt x="10027" y="3311"/>
                </a:cubicBezTo>
                <a:cubicBezTo>
                  <a:pt x="10007" y="3343"/>
                  <a:pt x="9710" y="3459"/>
                  <a:pt x="9716" y="3473"/>
                </a:cubicBezTo>
                <a:cubicBezTo>
                  <a:pt x="9760" y="3584"/>
                  <a:pt x="9224" y="3617"/>
                  <a:pt x="9166" y="3605"/>
                </a:cubicBezTo>
                <a:cubicBezTo>
                  <a:pt x="9173" y="3568"/>
                  <a:pt x="9208" y="3565"/>
                  <a:pt x="9235" y="3548"/>
                </a:cubicBezTo>
                <a:cubicBezTo>
                  <a:pt x="9190" y="3535"/>
                  <a:pt x="9202" y="3457"/>
                  <a:pt x="9238" y="3441"/>
                </a:cubicBezTo>
                <a:cubicBezTo>
                  <a:pt x="9169" y="3483"/>
                  <a:pt x="9129" y="3416"/>
                  <a:pt x="9217" y="3388"/>
                </a:cubicBezTo>
                <a:cubicBezTo>
                  <a:pt x="9196" y="3381"/>
                  <a:pt x="9175" y="3381"/>
                  <a:pt x="9155" y="3388"/>
                </a:cubicBezTo>
                <a:cubicBezTo>
                  <a:pt x="9199" y="3324"/>
                  <a:pt x="9330" y="3332"/>
                  <a:pt x="9382" y="3276"/>
                </a:cubicBezTo>
                <a:cubicBezTo>
                  <a:pt x="9408" y="3247"/>
                  <a:pt x="9434" y="3266"/>
                  <a:pt x="9466" y="3254"/>
                </a:cubicBezTo>
                <a:cubicBezTo>
                  <a:pt x="9417" y="3304"/>
                  <a:pt x="9479" y="3273"/>
                  <a:pt x="9504" y="3303"/>
                </a:cubicBezTo>
                <a:cubicBezTo>
                  <a:pt x="9520" y="3323"/>
                  <a:pt x="9405" y="3359"/>
                  <a:pt x="9389" y="3364"/>
                </a:cubicBezTo>
                <a:cubicBezTo>
                  <a:pt x="9464" y="3353"/>
                  <a:pt x="9528" y="3306"/>
                  <a:pt x="9603" y="3296"/>
                </a:cubicBezTo>
                <a:cubicBezTo>
                  <a:pt x="9596" y="3320"/>
                  <a:pt x="9579" y="3341"/>
                  <a:pt x="9558" y="3355"/>
                </a:cubicBezTo>
                <a:cubicBezTo>
                  <a:pt x="9595" y="3363"/>
                  <a:pt x="9666" y="3346"/>
                  <a:pt x="9693" y="3318"/>
                </a:cubicBezTo>
                <a:cubicBezTo>
                  <a:pt x="9720" y="3291"/>
                  <a:pt x="9685" y="3271"/>
                  <a:pt x="9659" y="3275"/>
                </a:cubicBezTo>
                <a:cubicBezTo>
                  <a:pt x="9689" y="3264"/>
                  <a:pt x="9721" y="3265"/>
                  <a:pt x="9751" y="3254"/>
                </a:cubicBezTo>
                <a:cubicBezTo>
                  <a:pt x="9711" y="3253"/>
                  <a:pt x="9711" y="3245"/>
                  <a:pt x="9751" y="3231"/>
                </a:cubicBezTo>
                <a:cubicBezTo>
                  <a:pt x="9680" y="3231"/>
                  <a:pt x="9619" y="3279"/>
                  <a:pt x="9547" y="3267"/>
                </a:cubicBezTo>
                <a:cubicBezTo>
                  <a:pt x="9498" y="3258"/>
                  <a:pt x="9428" y="3223"/>
                  <a:pt x="9380" y="3254"/>
                </a:cubicBezTo>
                <a:cubicBezTo>
                  <a:pt x="9391" y="3209"/>
                  <a:pt x="9483" y="3195"/>
                  <a:pt x="9520" y="3192"/>
                </a:cubicBezTo>
                <a:cubicBezTo>
                  <a:pt x="9496" y="3183"/>
                  <a:pt x="9477" y="3182"/>
                  <a:pt x="9459" y="3199"/>
                </a:cubicBezTo>
                <a:cubicBezTo>
                  <a:pt x="9461" y="3175"/>
                  <a:pt x="9479" y="3167"/>
                  <a:pt x="9499" y="3156"/>
                </a:cubicBezTo>
                <a:cubicBezTo>
                  <a:pt x="9479" y="3162"/>
                  <a:pt x="9460" y="3171"/>
                  <a:pt x="9440" y="3174"/>
                </a:cubicBezTo>
                <a:cubicBezTo>
                  <a:pt x="9451" y="3136"/>
                  <a:pt x="9504" y="3127"/>
                  <a:pt x="9532" y="3106"/>
                </a:cubicBezTo>
                <a:cubicBezTo>
                  <a:pt x="9461" y="3115"/>
                  <a:pt x="9417" y="3212"/>
                  <a:pt x="9342" y="3198"/>
                </a:cubicBezTo>
                <a:cubicBezTo>
                  <a:pt x="9337" y="3162"/>
                  <a:pt x="9386" y="3154"/>
                  <a:pt x="9360" y="3123"/>
                </a:cubicBezTo>
                <a:cubicBezTo>
                  <a:pt x="9338" y="3097"/>
                  <a:pt x="9436" y="3072"/>
                  <a:pt x="9448" y="3064"/>
                </a:cubicBezTo>
                <a:cubicBezTo>
                  <a:pt x="9431" y="3048"/>
                  <a:pt x="9411" y="3044"/>
                  <a:pt x="9389" y="3052"/>
                </a:cubicBezTo>
                <a:cubicBezTo>
                  <a:pt x="9405" y="2985"/>
                  <a:pt x="9479" y="3011"/>
                  <a:pt x="9529" y="3002"/>
                </a:cubicBezTo>
                <a:cubicBezTo>
                  <a:pt x="9461" y="3005"/>
                  <a:pt x="9539" y="2952"/>
                  <a:pt x="9580" y="2955"/>
                </a:cubicBezTo>
                <a:cubicBezTo>
                  <a:pt x="9640" y="2959"/>
                  <a:pt x="9717" y="2871"/>
                  <a:pt x="9774" y="2847"/>
                </a:cubicBezTo>
                <a:cubicBezTo>
                  <a:pt x="9823" y="2825"/>
                  <a:pt x="10047" y="2721"/>
                  <a:pt x="10095" y="2731"/>
                </a:cubicBezTo>
                <a:cubicBezTo>
                  <a:pt x="10135" y="2740"/>
                  <a:pt x="10106" y="2772"/>
                  <a:pt x="10084" y="2779"/>
                </a:cubicBezTo>
                <a:cubicBezTo>
                  <a:pt x="10107" y="2774"/>
                  <a:pt x="10128" y="2766"/>
                  <a:pt x="10149" y="2756"/>
                </a:cubicBezTo>
                <a:cubicBezTo>
                  <a:pt x="10066" y="2741"/>
                  <a:pt x="10274" y="2670"/>
                  <a:pt x="10300" y="2661"/>
                </a:cubicBezTo>
                <a:cubicBezTo>
                  <a:pt x="10256" y="2673"/>
                  <a:pt x="10214" y="2693"/>
                  <a:pt x="10170" y="2705"/>
                </a:cubicBezTo>
                <a:cubicBezTo>
                  <a:pt x="10219" y="2634"/>
                  <a:pt x="10364" y="2547"/>
                  <a:pt x="10452" y="2577"/>
                </a:cubicBezTo>
                <a:cubicBezTo>
                  <a:pt x="10403" y="2523"/>
                  <a:pt x="10602" y="2475"/>
                  <a:pt x="10674" y="2520"/>
                </a:cubicBezTo>
                <a:cubicBezTo>
                  <a:pt x="10715" y="2546"/>
                  <a:pt x="10582" y="2574"/>
                  <a:pt x="10568" y="2586"/>
                </a:cubicBezTo>
                <a:cubicBezTo>
                  <a:pt x="10673" y="2548"/>
                  <a:pt x="10786" y="2569"/>
                  <a:pt x="10888" y="2523"/>
                </a:cubicBezTo>
                <a:cubicBezTo>
                  <a:pt x="10986" y="2478"/>
                  <a:pt x="11089" y="2437"/>
                  <a:pt x="11194" y="2411"/>
                </a:cubicBezTo>
                <a:cubicBezTo>
                  <a:pt x="11183" y="2421"/>
                  <a:pt x="11172" y="2431"/>
                  <a:pt x="11161" y="2441"/>
                </a:cubicBezTo>
                <a:cubicBezTo>
                  <a:pt x="11317" y="2446"/>
                  <a:pt x="11464" y="2426"/>
                  <a:pt x="11601" y="2349"/>
                </a:cubicBezTo>
                <a:cubicBezTo>
                  <a:pt x="11714" y="2285"/>
                  <a:pt x="11876" y="2099"/>
                  <a:pt x="11740" y="2132"/>
                </a:cubicBezTo>
                <a:cubicBezTo>
                  <a:pt x="11769" y="2119"/>
                  <a:pt x="12132" y="2061"/>
                  <a:pt x="12043" y="1978"/>
                </a:cubicBezTo>
                <a:cubicBezTo>
                  <a:pt x="12059" y="1973"/>
                  <a:pt x="12075" y="1969"/>
                  <a:pt x="12091" y="1966"/>
                </a:cubicBezTo>
                <a:cubicBezTo>
                  <a:pt x="12036" y="1970"/>
                  <a:pt x="11987" y="1995"/>
                  <a:pt x="11936" y="2013"/>
                </a:cubicBezTo>
                <a:cubicBezTo>
                  <a:pt x="11885" y="2031"/>
                  <a:pt x="11829" y="2005"/>
                  <a:pt x="11779" y="2031"/>
                </a:cubicBezTo>
                <a:cubicBezTo>
                  <a:pt x="11863" y="2014"/>
                  <a:pt x="11747" y="2046"/>
                  <a:pt x="11740" y="2048"/>
                </a:cubicBezTo>
                <a:cubicBezTo>
                  <a:pt x="11703" y="2057"/>
                  <a:pt x="11665" y="2063"/>
                  <a:pt x="11627" y="2071"/>
                </a:cubicBezTo>
                <a:cubicBezTo>
                  <a:pt x="11549" y="2087"/>
                  <a:pt x="11485" y="2135"/>
                  <a:pt x="11408" y="2153"/>
                </a:cubicBezTo>
                <a:cubicBezTo>
                  <a:pt x="11447" y="2109"/>
                  <a:pt x="11459" y="2043"/>
                  <a:pt x="11378" y="2073"/>
                </a:cubicBezTo>
                <a:cubicBezTo>
                  <a:pt x="11389" y="2082"/>
                  <a:pt x="11400" y="2090"/>
                  <a:pt x="11411" y="2099"/>
                </a:cubicBezTo>
                <a:cubicBezTo>
                  <a:pt x="11376" y="2113"/>
                  <a:pt x="11362" y="2144"/>
                  <a:pt x="11338" y="2114"/>
                </a:cubicBezTo>
                <a:cubicBezTo>
                  <a:pt x="11258" y="2016"/>
                  <a:pt x="10996" y="2133"/>
                  <a:pt x="10824" y="2101"/>
                </a:cubicBezTo>
                <a:cubicBezTo>
                  <a:pt x="10807" y="2098"/>
                  <a:pt x="10644" y="2073"/>
                  <a:pt x="10683" y="2034"/>
                </a:cubicBezTo>
                <a:cubicBezTo>
                  <a:pt x="10702" y="2015"/>
                  <a:pt x="10764" y="2009"/>
                  <a:pt x="10752" y="1975"/>
                </a:cubicBezTo>
                <a:cubicBezTo>
                  <a:pt x="10734" y="1917"/>
                  <a:pt x="10785" y="1868"/>
                  <a:pt x="10838" y="1859"/>
                </a:cubicBezTo>
                <a:cubicBezTo>
                  <a:pt x="10816" y="1868"/>
                  <a:pt x="10799" y="1882"/>
                  <a:pt x="10779" y="1895"/>
                </a:cubicBezTo>
                <a:cubicBezTo>
                  <a:pt x="10814" y="1928"/>
                  <a:pt x="10858" y="1902"/>
                  <a:pt x="10892" y="1881"/>
                </a:cubicBezTo>
                <a:cubicBezTo>
                  <a:pt x="10929" y="1859"/>
                  <a:pt x="10970" y="1869"/>
                  <a:pt x="11010" y="1874"/>
                </a:cubicBezTo>
                <a:cubicBezTo>
                  <a:pt x="10960" y="1809"/>
                  <a:pt x="10846" y="1825"/>
                  <a:pt x="10775" y="1818"/>
                </a:cubicBezTo>
                <a:cubicBezTo>
                  <a:pt x="10751" y="1816"/>
                  <a:pt x="10718" y="1777"/>
                  <a:pt x="10709" y="1758"/>
                </a:cubicBezTo>
                <a:cubicBezTo>
                  <a:pt x="10691" y="1723"/>
                  <a:pt x="10800" y="1710"/>
                  <a:pt x="10820" y="1707"/>
                </a:cubicBezTo>
                <a:cubicBezTo>
                  <a:pt x="10789" y="1720"/>
                  <a:pt x="10757" y="1729"/>
                  <a:pt x="10725" y="1737"/>
                </a:cubicBezTo>
                <a:cubicBezTo>
                  <a:pt x="10801" y="1754"/>
                  <a:pt x="10869" y="1705"/>
                  <a:pt x="10939" y="1686"/>
                </a:cubicBezTo>
                <a:cubicBezTo>
                  <a:pt x="11002" y="1669"/>
                  <a:pt x="11071" y="1684"/>
                  <a:pt x="11127" y="1645"/>
                </a:cubicBezTo>
                <a:cubicBezTo>
                  <a:pt x="11249" y="1559"/>
                  <a:pt x="11412" y="1616"/>
                  <a:pt x="11544" y="1589"/>
                </a:cubicBezTo>
                <a:cubicBezTo>
                  <a:pt x="11533" y="1582"/>
                  <a:pt x="11522" y="1575"/>
                  <a:pt x="11512" y="1568"/>
                </a:cubicBezTo>
                <a:cubicBezTo>
                  <a:pt x="11572" y="1500"/>
                  <a:pt x="11688" y="1506"/>
                  <a:pt x="11770" y="1500"/>
                </a:cubicBezTo>
                <a:cubicBezTo>
                  <a:pt x="11902" y="1489"/>
                  <a:pt x="12027" y="1428"/>
                  <a:pt x="12162" y="1449"/>
                </a:cubicBezTo>
                <a:cubicBezTo>
                  <a:pt x="12129" y="1445"/>
                  <a:pt x="12077" y="1488"/>
                  <a:pt x="12051" y="1505"/>
                </a:cubicBezTo>
                <a:cubicBezTo>
                  <a:pt x="12000" y="1539"/>
                  <a:pt x="11950" y="1555"/>
                  <a:pt x="11892" y="1574"/>
                </a:cubicBezTo>
                <a:cubicBezTo>
                  <a:pt x="11952" y="1558"/>
                  <a:pt x="11878" y="1618"/>
                  <a:pt x="11996" y="1608"/>
                </a:cubicBezTo>
                <a:cubicBezTo>
                  <a:pt x="12032" y="1605"/>
                  <a:pt x="12068" y="1606"/>
                  <a:pt x="12104" y="1606"/>
                </a:cubicBezTo>
                <a:cubicBezTo>
                  <a:pt x="12127" y="1606"/>
                  <a:pt x="12230" y="1590"/>
                  <a:pt x="12153" y="1633"/>
                </a:cubicBezTo>
                <a:cubicBezTo>
                  <a:pt x="12232" y="1591"/>
                  <a:pt x="12324" y="1645"/>
                  <a:pt x="12405" y="1613"/>
                </a:cubicBezTo>
                <a:cubicBezTo>
                  <a:pt x="12441" y="1613"/>
                  <a:pt x="12538" y="1512"/>
                  <a:pt x="12610" y="1565"/>
                </a:cubicBezTo>
                <a:cubicBezTo>
                  <a:pt x="12600" y="1576"/>
                  <a:pt x="12589" y="1586"/>
                  <a:pt x="12578" y="1595"/>
                </a:cubicBezTo>
                <a:cubicBezTo>
                  <a:pt x="12611" y="1583"/>
                  <a:pt x="12648" y="1574"/>
                  <a:pt x="12664" y="1538"/>
                </a:cubicBezTo>
                <a:cubicBezTo>
                  <a:pt x="12611" y="1494"/>
                  <a:pt x="12535" y="1510"/>
                  <a:pt x="12477" y="1532"/>
                </a:cubicBezTo>
                <a:cubicBezTo>
                  <a:pt x="12506" y="1509"/>
                  <a:pt x="12575" y="1493"/>
                  <a:pt x="12570" y="1446"/>
                </a:cubicBezTo>
                <a:cubicBezTo>
                  <a:pt x="12567" y="1407"/>
                  <a:pt x="12519" y="1415"/>
                  <a:pt x="12546" y="1377"/>
                </a:cubicBezTo>
                <a:cubicBezTo>
                  <a:pt x="12596" y="1307"/>
                  <a:pt x="12682" y="1382"/>
                  <a:pt x="12615" y="1419"/>
                </a:cubicBezTo>
                <a:cubicBezTo>
                  <a:pt x="12478" y="1494"/>
                  <a:pt x="12720" y="1482"/>
                  <a:pt x="12725" y="1482"/>
                </a:cubicBezTo>
                <a:cubicBezTo>
                  <a:pt x="12787" y="1544"/>
                  <a:pt x="12948" y="1531"/>
                  <a:pt x="12984" y="1440"/>
                </a:cubicBezTo>
                <a:cubicBezTo>
                  <a:pt x="12962" y="1443"/>
                  <a:pt x="12941" y="1447"/>
                  <a:pt x="12919" y="1452"/>
                </a:cubicBezTo>
                <a:cubicBezTo>
                  <a:pt x="12888" y="1450"/>
                  <a:pt x="12864" y="1427"/>
                  <a:pt x="12833" y="1433"/>
                </a:cubicBezTo>
                <a:cubicBezTo>
                  <a:pt x="12783" y="1442"/>
                  <a:pt x="12729" y="1486"/>
                  <a:pt x="12677" y="1466"/>
                </a:cubicBezTo>
                <a:cubicBezTo>
                  <a:pt x="12591" y="1432"/>
                  <a:pt x="12792" y="1335"/>
                  <a:pt x="12833" y="1339"/>
                </a:cubicBezTo>
                <a:cubicBezTo>
                  <a:pt x="12817" y="1274"/>
                  <a:pt x="12717" y="1345"/>
                  <a:pt x="12717" y="1304"/>
                </a:cubicBezTo>
                <a:cubicBezTo>
                  <a:pt x="12699" y="1321"/>
                  <a:pt x="12677" y="1329"/>
                  <a:pt x="12652" y="1327"/>
                </a:cubicBezTo>
                <a:cubicBezTo>
                  <a:pt x="12679" y="1305"/>
                  <a:pt x="12713" y="1293"/>
                  <a:pt x="12744" y="1277"/>
                </a:cubicBezTo>
                <a:cubicBezTo>
                  <a:pt x="12666" y="1269"/>
                  <a:pt x="12698" y="1357"/>
                  <a:pt x="12473" y="1306"/>
                </a:cubicBezTo>
                <a:cubicBezTo>
                  <a:pt x="12375" y="1284"/>
                  <a:pt x="12458" y="1254"/>
                  <a:pt x="12491" y="1207"/>
                </a:cubicBezTo>
                <a:cubicBezTo>
                  <a:pt x="12535" y="1145"/>
                  <a:pt x="12502" y="1039"/>
                  <a:pt x="12425" y="1006"/>
                </a:cubicBezTo>
                <a:cubicBezTo>
                  <a:pt x="12400" y="995"/>
                  <a:pt x="12356" y="1001"/>
                  <a:pt x="12348" y="967"/>
                </a:cubicBezTo>
                <a:cubicBezTo>
                  <a:pt x="12336" y="917"/>
                  <a:pt x="12308" y="918"/>
                  <a:pt x="12263" y="915"/>
                </a:cubicBezTo>
                <a:cubicBezTo>
                  <a:pt x="12369" y="904"/>
                  <a:pt x="12461" y="854"/>
                  <a:pt x="12554" y="803"/>
                </a:cubicBezTo>
                <a:cubicBezTo>
                  <a:pt x="12658" y="746"/>
                  <a:pt x="12743" y="761"/>
                  <a:pt x="12860" y="753"/>
                </a:cubicBezTo>
                <a:cubicBezTo>
                  <a:pt x="13115" y="735"/>
                  <a:pt x="13335" y="676"/>
                  <a:pt x="13575" y="588"/>
                </a:cubicBezTo>
                <a:cubicBezTo>
                  <a:pt x="13555" y="599"/>
                  <a:pt x="13534" y="609"/>
                  <a:pt x="13513" y="618"/>
                </a:cubicBezTo>
                <a:cubicBezTo>
                  <a:pt x="13631" y="595"/>
                  <a:pt x="13736" y="499"/>
                  <a:pt x="13854" y="464"/>
                </a:cubicBezTo>
                <a:cubicBezTo>
                  <a:pt x="13996" y="420"/>
                  <a:pt x="14132" y="338"/>
                  <a:pt x="14282" y="321"/>
                </a:cubicBezTo>
                <a:cubicBezTo>
                  <a:pt x="14256" y="334"/>
                  <a:pt x="14256" y="357"/>
                  <a:pt x="14225" y="363"/>
                </a:cubicBezTo>
                <a:cubicBezTo>
                  <a:pt x="14330" y="344"/>
                  <a:pt x="14438" y="339"/>
                  <a:pt x="14540" y="309"/>
                </a:cubicBezTo>
                <a:cubicBezTo>
                  <a:pt x="14634" y="281"/>
                  <a:pt x="14731" y="238"/>
                  <a:pt x="14831" y="241"/>
                </a:cubicBezTo>
                <a:cubicBezTo>
                  <a:pt x="14805" y="263"/>
                  <a:pt x="14771" y="273"/>
                  <a:pt x="14736" y="277"/>
                </a:cubicBezTo>
                <a:cubicBezTo>
                  <a:pt x="14826" y="274"/>
                  <a:pt x="14718" y="304"/>
                  <a:pt x="14697" y="312"/>
                </a:cubicBezTo>
                <a:cubicBezTo>
                  <a:pt x="14731" y="301"/>
                  <a:pt x="14735" y="311"/>
                  <a:pt x="14709" y="342"/>
                </a:cubicBezTo>
                <a:cubicBezTo>
                  <a:pt x="14886" y="220"/>
                  <a:pt x="14859" y="287"/>
                  <a:pt x="14956" y="262"/>
                </a:cubicBezTo>
                <a:cubicBezTo>
                  <a:pt x="14925" y="262"/>
                  <a:pt x="14895" y="256"/>
                  <a:pt x="14865" y="263"/>
                </a:cubicBezTo>
                <a:cubicBezTo>
                  <a:pt x="14877" y="228"/>
                  <a:pt x="14846" y="224"/>
                  <a:pt x="14819" y="235"/>
                </a:cubicBezTo>
                <a:cubicBezTo>
                  <a:pt x="14916" y="195"/>
                  <a:pt x="15021" y="185"/>
                  <a:pt x="15122" y="161"/>
                </a:cubicBezTo>
                <a:cubicBezTo>
                  <a:pt x="15101" y="172"/>
                  <a:pt x="15080" y="180"/>
                  <a:pt x="15057" y="185"/>
                </a:cubicBezTo>
                <a:cubicBezTo>
                  <a:pt x="15308" y="246"/>
                  <a:pt x="15760" y="63"/>
                  <a:pt x="16001" y="0"/>
                </a:cubicBezTo>
                <a:cubicBezTo>
                  <a:pt x="15977" y="7"/>
                  <a:pt x="15955" y="18"/>
                  <a:pt x="15935" y="33"/>
                </a:cubicBezTo>
                <a:cubicBezTo>
                  <a:pt x="15952" y="39"/>
                  <a:pt x="16087" y="53"/>
                  <a:pt x="16056" y="88"/>
                </a:cubicBezTo>
                <a:cubicBezTo>
                  <a:pt x="16011" y="138"/>
                  <a:pt x="15905" y="143"/>
                  <a:pt x="15843" y="143"/>
                </a:cubicBezTo>
                <a:cubicBezTo>
                  <a:pt x="15854" y="167"/>
                  <a:pt x="15835" y="184"/>
                  <a:pt x="15814" y="190"/>
                </a:cubicBezTo>
                <a:cubicBezTo>
                  <a:pt x="15876" y="173"/>
                  <a:pt x="15939" y="158"/>
                  <a:pt x="16001" y="137"/>
                </a:cubicBezTo>
                <a:cubicBezTo>
                  <a:pt x="16039" y="124"/>
                  <a:pt x="16261" y="31"/>
                  <a:pt x="16158" y="104"/>
                </a:cubicBezTo>
                <a:cubicBezTo>
                  <a:pt x="16224" y="59"/>
                  <a:pt x="16295" y="136"/>
                  <a:pt x="16134" y="155"/>
                </a:cubicBezTo>
                <a:cubicBezTo>
                  <a:pt x="16224" y="240"/>
                  <a:pt x="16383" y="90"/>
                  <a:pt x="16669" y="161"/>
                </a:cubicBezTo>
                <a:cubicBezTo>
                  <a:pt x="16637" y="197"/>
                  <a:pt x="16585" y="205"/>
                  <a:pt x="16544" y="226"/>
                </a:cubicBezTo>
                <a:cubicBezTo>
                  <a:pt x="16563" y="236"/>
                  <a:pt x="16582" y="241"/>
                  <a:pt x="16603" y="241"/>
                </a:cubicBezTo>
                <a:cubicBezTo>
                  <a:pt x="16561" y="246"/>
                  <a:pt x="16518" y="240"/>
                  <a:pt x="16476" y="250"/>
                </a:cubicBezTo>
                <a:cubicBezTo>
                  <a:pt x="16539" y="258"/>
                  <a:pt x="16602" y="250"/>
                  <a:pt x="16666" y="250"/>
                </a:cubicBezTo>
                <a:cubicBezTo>
                  <a:pt x="16644" y="258"/>
                  <a:pt x="16622" y="266"/>
                  <a:pt x="16600" y="274"/>
                </a:cubicBezTo>
                <a:cubicBezTo>
                  <a:pt x="16690" y="319"/>
                  <a:pt x="16786" y="279"/>
                  <a:pt x="16879" y="270"/>
                </a:cubicBezTo>
                <a:cubicBezTo>
                  <a:pt x="16898" y="268"/>
                  <a:pt x="16985" y="249"/>
                  <a:pt x="16927" y="285"/>
                </a:cubicBezTo>
                <a:cubicBezTo>
                  <a:pt x="17021" y="285"/>
                  <a:pt x="17230" y="236"/>
                  <a:pt x="17310" y="301"/>
                </a:cubicBezTo>
                <a:cubicBezTo>
                  <a:pt x="17346" y="331"/>
                  <a:pt x="17398" y="307"/>
                  <a:pt x="17435" y="329"/>
                </a:cubicBezTo>
                <a:cubicBezTo>
                  <a:pt x="17528" y="384"/>
                  <a:pt x="17626" y="353"/>
                  <a:pt x="17728" y="365"/>
                </a:cubicBezTo>
                <a:cubicBezTo>
                  <a:pt x="17759" y="369"/>
                  <a:pt x="17831" y="351"/>
                  <a:pt x="17842" y="388"/>
                </a:cubicBezTo>
                <a:cubicBezTo>
                  <a:pt x="17847" y="404"/>
                  <a:pt x="17937" y="390"/>
                  <a:pt x="17886" y="416"/>
                </a:cubicBezTo>
                <a:cubicBezTo>
                  <a:pt x="17935" y="415"/>
                  <a:pt x="18094" y="420"/>
                  <a:pt x="18138" y="407"/>
                </a:cubicBezTo>
                <a:cubicBezTo>
                  <a:pt x="18183" y="389"/>
                  <a:pt x="18193" y="387"/>
                  <a:pt x="18165" y="416"/>
                </a:cubicBezTo>
                <a:cubicBezTo>
                  <a:pt x="18240" y="350"/>
                  <a:pt x="18383" y="377"/>
                  <a:pt x="18455" y="398"/>
                </a:cubicBezTo>
                <a:cubicBezTo>
                  <a:pt x="18505" y="412"/>
                  <a:pt x="18518" y="462"/>
                  <a:pt x="18568" y="473"/>
                </a:cubicBezTo>
                <a:cubicBezTo>
                  <a:pt x="18606" y="481"/>
                  <a:pt x="18604" y="486"/>
                  <a:pt x="18624" y="513"/>
                </a:cubicBezTo>
                <a:cubicBezTo>
                  <a:pt x="18649" y="544"/>
                  <a:pt x="18686" y="503"/>
                  <a:pt x="18716" y="522"/>
                </a:cubicBezTo>
                <a:lnTo>
                  <a:pt x="15179" y="3456"/>
                </a:lnTo>
                <a:cubicBezTo>
                  <a:pt x="15260" y="3494"/>
                  <a:pt x="15300" y="3447"/>
                  <a:pt x="15370" y="3485"/>
                </a:cubicBezTo>
                <a:cubicBezTo>
                  <a:pt x="15406" y="3492"/>
                  <a:pt x="15549" y="3415"/>
                  <a:pt x="15657" y="3440"/>
                </a:cubicBezTo>
                <a:cubicBezTo>
                  <a:pt x="15622" y="3466"/>
                  <a:pt x="15569" y="3485"/>
                  <a:pt x="15545" y="3523"/>
                </a:cubicBezTo>
                <a:cubicBezTo>
                  <a:pt x="15521" y="3561"/>
                  <a:pt x="15587" y="3567"/>
                  <a:pt x="15582" y="3610"/>
                </a:cubicBezTo>
                <a:cubicBezTo>
                  <a:pt x="15572" y="3720"/>
                  <a:pt x="15671" y="3762"/>
                  <a:pt x="15606" y="3858"/>
                </a:cubicBezTo>
                <a:cubicBezTo>
                  <a:pt x="15595" y="3875"/>
                  <a:pt x="15583" y="3891"/>
                  <a:pt x="15574" y="3905"/>
                </a:cubicBezTo>
                <a:lnTo>
                  <a:pt x="15911" y="3805"/>
                </a:lnTo>
                <a:cubicBezTo>
                  <a:pt x="15961" y="3780"/>
                  <a:pt x="15983" y="3731"/>
                  <a:pt x="16044" y="3726"/>
                </a:cubicBezTo>
                <a:cubicBezTo>
                  <a:pt x="16095" y="3723"/>
                  <a:pt x="16075" y="3680"/>
                  <a:pt x="16114" y="3672"/>
                </a:cubicBezTo>
                <a:cubicBezTo>
                  <a:pt x="16199" y="3655"/>
                  <a:pt x="16136" y="3690"/>
                  <a:pt x="16298" y="3629"/>
                </a:cubicBezTo>
                <a:cubicBezTo>
                  <a:pt x="16316" y="3622"/>
                  <a:pt x="16342" y="3614"/>
                  <a:pt x="16360" y="3627"/>
                </a:cubicBezTo>
                <a:cubicBezTo>
                  <a:pt x="16447" y="3688"/>
                  <a:pt x="16339" y="3710"/>
                  <a:pt x="16335" y="3764"/>
                </a:cubicBezTo>
                <a:cubicBezTo>
                  <a:pt x="16331" y="3799"/>
                  <a:pt x="16402" y="3813"/>
                  <a:pt x="16384" y="3851"/>
                </a:cubicBezTo>
                <a:cubicBezTo>
                  <a:pt x="16370" y="3884"/>
                  <a:pt x="16350" y="3907"/>
                  <a:pt x="16372" y="3934"/>
                </a:cubicBezTo>
                <a:cubicBezTo>
                  <a:pt x="16408" y="3979"/>
                  <a:pt x="16426" y="4025"/>
                  <a:pt x="16401" y="4080"/>
                </a:cubicBezTo>
                <a:lnTo>
                  <a:pt x="16354" y="4332"/>
                </a:lnTo>
                <a:cubicBezTo>
                  <a:pt x="16351" y="4380"/>
                  <a:pt x="16349" y="4438"/>
                  <a:pt x="16318" y="4470"/>
                </a:cubicBezTo>
                <a:cubicBezTo>
                  <a:pt x="16297" y="4492"/>
                  <a:pt x="16267" y="4521"/>
                  <a:pt x="16314" y="4537"/>
                </a:cubicBezTo>
                <a:cubicBezTo>
                  <a:pt x="16263" y="4559"/>
                  <a:pt x="16262" y="4628"/>
                  <a:pt x="16251" y="4674"/>
                </a:cubicBezTo>
                <a:cubicBezTo>
                  <a:pt x="16290" y="4668"/>
                  <a:pt x="16434" y="4740"/>
                  <a:pt x="16439" y="4778"/>
                </a:cubicBezTo>
                <a:cubicBezTo>
                  <a:pt x="16443" y="4812"/>
                  <a:pt x="16472" y="4797"/>
                  <a:pt x="16472" y="4824"/>
                </a:cubicBezTo>
                <a:cubicBezTo>
                  <a:pt x="16472" y="4847"/>
                  <a:pt x="16523" y="4846"/>
                  <a:pt x="16534" y="4844"/>
                </a:cubicBezTo>
                <a:cubicBezTo>
                  <a:pt x="16517" y="4891"/>
                  <a:pt x="16463" y="4914"/>
                  <a:pt x="16423" y="4940"/>
                </a:cubicBezTo>
                <a:cubicBezTo>
                  <a:pt x="16316" y="5009"/>
                  <a:pt x="16421" y="5099"/>
                  <a:pt x="15959" y="5291"/>
                </a:cubicBezTo>
                <a:cubicBezTo>
                  <a:pt x="15974" y="5269"/>
                  <a:pt x="15990" y="5249"/>
                  <a:pt x="16007" y="5229"/>
                </a:cubicBezTo>
                <a:cubicBezTo>
                  <a:pt x="15981" y="5254"/>
                  <a:pt x="15951" y="5279"/>
                  <a:pt x="15915" y="5288"/>
                </a:cubicBezTo>
                <a:cubicBezTo>
                  <a:pt x="15935" y="5189"/>
                  <a:pt x="16109" y="5149"/>
                  <a:pt x="16188" y="5104"/>
                </a:cubicBezTo>
                <a:cubicBezTo>
                  <a:pt x="16165" y="5111"/>
                  <a:pt x="15976" y="5203"/>
                  <a:pt x="15989" y="5148"/>
                </a:cubicBezTo>
                <a:cubicBezTo>
                  <a:pt x="15997" y="5111"/>
                  <a:pt x="16121" y="5108"/>
                  <a:pt x="16146" y="5110"/>
                </a:cubicBezTo>
                <a:cubicBezTo>
                  <a:pt x="16125" y="5107"/>
                  <a:pt x="16105" y="5106"/>
                  <a:pt x="16084" y="5107"/>
                </a:cubicBezTo>
                <a:cubicBezTo>
                  <a:pt x="16119" y="5060"/>
                  <a:pt x="16201" y="5002"/>
                  <a:pt x="16205" y="4939"/>
                </a:cubicBezTo>
                <a:cubicBezTo>
                  <a:pt x="16211" y="4867"/>
                  <a:pt x="16243" y="4876"/>
                  <a:pt x="16295" y="4837"/>
                </a:cubicBezTo>
                <a:cubicBezTo>
                  <a:pt x="16226" y="4859"/>
                  <a:pt x="16161" y="4900"/>
                  <a:pt x="16087" y="4899"/>
                </a:cubicBezTo>
                <a:cubicBezTo>
                  <a:pt x="16105" y="4891"/>
                  <a:pt x="16124" y="4885"/>
                  <a:pt x="16143" y="4878"/>
                </a:cubicBezTo>
                <a:cubicBezTo>
                  <a:pt x="16124" y="4885"/>
                  <a:pt x="15980" y="4906"/>
                  <a:pt x="15984" y="4928"/>
                </a:cubicBezTo>
                <a:cubicBezTo>
                  <a:pt x="15991" y="4963"/>
                  <a:pt x="15969" y="4955"/>
                  <a:pt x="15947" y="4976"/>
                </a:cubicBezTo>
                <a:cubicBezTo>
                  <a:pt x="15912" y="5008"/>
                  <a:pt x="15913" y="4974"/>
                  <a:pt x="15884" y="5013"/>
                </a:cubicBezTo>
                <a:cubicBezTo>
                  <a:pt x="15859" y="5046"/>
                  <a:pt x="15740" y="5036"/>
                  <a:pt x="15938" y="4920"/>
                </a:cubicBezTo>
                <a:cubicBezTo>
                  <a:pt x="15980" y="4895"/>
                  <a:pt x="16018" y="4869"/>
                  <a:pt x="16050" y="4833"/>
                </a:cubicBezTo>
                <a:cubicBezTo>
                  <a:pt x="16082" y="4797"/>
                  <a:pt x="16138" y="4817"/>
                  <a:pt x="16179" y="4810"/>
                </a:cubicBezTo>
                <a:cubicBezTo>
                  <a:pt x="16145" y="4800"/>
                  <a:pt x="16104" y="4808"/>
                  <a:pt x="16099" y="4762"/>
                </a:cubicBezTo>
                <a:cubicBezTo>
                  <a:pt x="16096" y="4791"/>
                  <a:pt x="16042" y="4844"/>
                  <a:pt x="16012" y="4823"/>
                </a:cubicBezTo>
                <a:cubicBezTo>
                  <a:pt x="15968" y="4793"/>
                  <a:pt x="16044" y="4730"/>
                  <a:pt x="16066" y="4712"/>
                </a:cubicBezTo>
                <a:cubicBezTo>
                  <a:pt x="16062" y="4733"/>
                  <a:pt x="16069" y="4749"/>
                  <a:pt x="16093" y="4751"/>
                </a:cubicBezTo>
                <a:cubicBezTo>
                  <a:pt x="16079" y="4726"/>
                  <a:pt x="16081" y="4702"/>
                  <a:pt x="16099" y="4679"/>
                </a:cubicBezTo>
                <a:cubicBezTo>
                  <a:pt x="16088" y="4675"/>
                  <a:pt x="16077" y="4671"/>
                  <a:pt x="16066" y="4667"/>
                </a:cubicBezTo>
                <a:cubicBezTo>
                  <a:pt x="16102" y="4654"/>
                  <a:pt x="16118" y="4615"/>
                  <a:pt x="16155" y="4605"/>
                </a:cubicBezTo>
                <a:cubicBezTo>
                  <a:pt x="16127" y="4615"/>
                  <a:pt x="16100" y="4625"/>
                  <a:pt x="16082" y="4593"/>
                </a:cubicBezTo>
                <a:cubicBezTo>
                  <a:pt x="16059" y="4550"/>
                  <a:pt x="16118" y="4556"/>
                  <a:pt x="16128" y="4522"/>
                </a:cubicBezTo>
                <a:cubicBezTo>
                  <a:pt x="16098" y="4544"/>
                  <a:pt x="16058" y="4521"/>
                  <a:pt x="16063" y="4483"/>
                </a:cubicBezTo>
                <a:cubicBezTo>
                  <a:pt x="16025" y="4525"/>
                  <a:pt x="15979" y="4479"/>
                  <a:pt x="16034" y="4449"/>
                </a:cubicBezTo>
                <a:cubicBezTo>
                  <a:pt x="16073" y="4428"/>
                  <a:pt x="16122" y="4441"/>
                  <a:pt x="16164" y="4427"/>
                </a:cubicBezTo>
                <a:cubicBezTo>
                  <a:pt x="16135" y="4427"/>
                  <a:pt x="16105" y="4435"/>
                  <a:pt x="16072" y="4430"/>
                </a:cubicBezTo>
                <a:cubicBezTo>
                  <a:pt x="16122" y="4413"/>
                  <a:pt x="16084" y="4361"/>
                  <a:pt x="16152" y="4350"/>
                </a:cubicBezTo>
                <a:cubicBezTo>
                  <a:pt x="16120" y="4354"/>
                  <a:pt x="16106" y="4321"/>
                  <a:pt x="16138" y="4308"/>
                </a:cubicBezTo>
                <a:cubicBezTo>
                  <a:pt x="16163" y="4298"/>
                  <a:pt x="16196" y="4340"/>
                  <a:pt x="16209" y="4356"/>
                </a:cubicBezTo>
                <a:cubicBezTo>
                  <a:pt x="16221" y="4321"/>
                  <a:pt x="16172" y="4307"/>
                  <a:pt x="16182" y="4278"/>
                </a:cubicBezTo>
                <a:cubicBezTo>
                  <a:pt x="16202" y="4229"/>
                  <a:pt x="16273" y="4242"/>
                  <a:pt x="16312" y="4255"/>
                </a:cubicBezTo>
                <a:cubicBezTo>
                  <a:pt x="16258" y="4219"/>
                  <a:pt x="16206" y="4241"/>
                  <a:pt x="16158" y="4276"/>
                </a:cubicBezTo>
                <a:cubicBezTo>
                  <a:pt x="16136" y="4239"/>
                  <a:pt x="16221" y="4181"/>
                  <a:pt x="16253" y="4166"/>
                </a:cubicBezTo>
                <a:cubicBezTo>
                  <a:pt x="16232" y="4171"/>
                  <a:pt x="16163" y="4227"/>
                  <a:pt x="16154" y="4201"/>
                </a:cubicBezTo>
                <a:cubicBezTo>
                  <a:pt x="16134" y="4142"/>
                  <a:pt x="16304" y="4051"/>
                  <a:pt x="16366" y="4035"/>
                </a:cubicBezTo>
                <a:cubicBezTo>
                  <a:pt x="16306" y="4030"/>
                  <a:pt x="16245" y="4073"/>
                  <a:pt x="16203" y="4111"/>
                </a:cubicBezTo>
                <a:cubicBezTo>
                  <a:pt x="16146" y="4163"/>
                  <a:pt x="16126" y="4090"/>
                  <a:pt x="16069" y="4083"/>
                </a:cubicBezTo>
                <a:cubicBezTo>
                  <a:pt x="16094" y="4061"/>
                  <a:pt x="16094" y="4030"/>
                  <a:pt x="16102" y="4001"/>
                </a:cubicBezTo>
                <a:cubicBezTo>
                  <a:pt x="16110" y="3975"/>
                  <a:pt x="16146" y="3964"/>
                  <a:pt x="16161" y="3943"/>
                </a:cubicBezTo>
                <a:cubicBezTo>
                  <a:pt x="16088" y="4005"/>
                  <a:pt x="16171" y="3815"/>
                  <a:pt x="16292" y="3726"/>
                </a:cubicBezTo>
                <a:cubicBezTo>
                  <a:pt x="16267" y="3739"/>
                  <a:pt x="16248" y="3760"/>
                  <a:pt x="16222" y="3771"/>
                </a:cubicBezTo>
                <a:cubicBezTo>
                  <a:pt x="16179" y="3789"/>
                  <a:pt x="16210" y="3800"/>
                  <a:pt x="16179" y="3836"/>
                </a:cubicBezTo>
                <a:cubicBezTo>
                  <a:pt x="16167" y="3774"/>
                  <a:pt x="16125" y="3862"/>
                  <a:pt x="16107" y="3890"/>
                </a:cubicBezTo>
                <a:cubicBezTo>
                  <a:pt x="16083" y="3927"/>
                  <a:pt x="16035" y="3975"/>
                  <a:pt x="16022" y="4016"/>
                </a:cubicBezTo>
                <a:cubicBezTo>
                  <a:pt x="15981" y="4152"/>
                  <a:pt x="15832" y="4167"/>
                  <a:pt x="15909" y="4065"/>
                </a:cubicBezTo>
                <a:cubicBezTo>
                  <a:pt x="15881" y="4096"/>
                  <a:pt x="15820" y="4078"/>
                  <a:pt x="15784" y="4080"/>
                </a:cubicBezTo>
                <a:cubicBezTo>
                  <a:pt x="15843" y="4008"/>
                  <a:pt x="15884" y="3933"/>
                  <a:pt x="15977" y="3916"/>
                </a:cubicBezTo>
                <a:cubicBezTo>
                  <a:pt x="15955" y="3901"/>
                  <a:pt x="15929" y="3906"/>
                  <a:pt x="15912" y="3925"/>
                </a:cubicBezTo>
                <a:cubicBezTo>
                  <a:pt x="15960" y="3846"/>
                  <a:pt x="15844" y="3954"/>
                  <a:pt x="15828" y="3959"/>
                </a:cubicBezTo>
                <a:cubicBezTo>
                  <a:pt x="15778" y="3972"/>
                  <a:pt x="15808" y="3896"/>
                  <a:pt x="15793" y="3875"/>
                </a:cubicBezTo>
                <a:cubicBezTo>
                  <a:pt x="15784" y="3920"/>
                  <a:pt x="15741" y="3901"/>
                  <a:pt x="15731" y="3869"/>
                </a:cubicBezTo>
                <a:cubicBezTo>
                  <a:pt x="15713" y="3911"/>
                  <a:pt x="15653" y="3916"/>
                  <a:pt x="15618" y="3934"/>
                </a:cubicBezTo>
                <a:cubicBezTo>
                  <a:pt x="15661" y="3917"/>
                  <a:pt x="15698" y="3929"/>
                  <a:pt x="15742" y="3928"/>
                </a:cubicBezTo>
                <a:cubicBezTo>
                  <a:pt x="15732" y="3952"/>
                  <a:pt x="15716" y="4017"/>
                  <a:pt x="15766" y="3970"/>
                </a:cubicBezTo>
                <a:cubicBezTo>
                  <a:pt x="15757" y="3986"/>
                  <a:pt x="15728" y="3999"/>
                  <a:pt x="15704" y="4005"/>
                </a:cubicBezTo>
                <a:cubicBezTo>
                  <a:pt x="15732" y="4004"/>
                  <a:pt x="15773" y="3979"/>
                  <a:pt x="15781" y="4023"/>
                </a:cubicBezTo>
                <a:cubicBezTo>
                  <a:pt x="15716" y="4030"/>
                  <a:pt x="15819" y="4078"/>
                  <a:pt x="15662" y="4106"/>
                </a:cubicBezTo>
                <a:cubicBezTo>
                  <a:pt x="15707" y="4054"/>
                  <a:pt x="15635" y="4073"/>
                  <a:pt x="15615" y="4086"/>
                </a:cubicBezTo>
                <a:cubicBezTo>
                  <a:pt x="15687" y="4078"/>
                  <a:pt x="15609" y="4096"/>
                  <a:pt x="15594" y="4095"/>
                </a:cubicBezTo>
                <a:cubicBezTo>
                  <a:pt x="15565" y="4094"/>
                  <a:pt x="15561" y="4136"/>
                  <a:pt x="15526" y="4136"/>
                </a:cubicBezTo>
                <a:cubicBezTo>
                  <a:pt x="15562" y="4090"/>
                  <a:pt x="15365" y="4040"/>
                  <a:pt x="15457" y="3996"/>
                </a:cubicBezTo>
                <a:cubicBezTo>
                  <a:pt x="15413" y="4010"/>
                  <a:pt x="15410" y="3961"/>
                  <a:pt x="15418" y="3931"/>
                </a:cubicBezTo>
                <a:cubicBezTo>
                  <a:pt x="15430" y="3884"/>
                  <a:pt x="15409" y="3851"/>
                  <a:pt x="15357" y="3842"/>
                </a:cubicBezTo>
                <a:cubicBezTo>
                  <a:pt x="15372" y="3831"/>
                  <a:pt x="15389" y="3823"/>
                  <a:pt x="15407" y="3818"/>
                </a:cubicBezTo>
                <a:cubicBezTo>
                  <a:pt x="15359" y="3813"/>
                  <a:pt x="15273" y="3827"/>
                  <a:pt x="15276" y="3753"/>
                </a:cubicBezTo>
                <a:cubicBezTo>
                  <a:pt x="15241" y="3780"/>
                  <a:pt x="15222" y="3728"/>
                  <a:pt x="15196" y="3714"/>
                </a:cubicBezTo>
                <a:cubicBezTo>
                  <a:pt x="15227" y="3681"/>
                  <a:pt x="15276" y="3678"/>
                  <a:pt x="15308" y="3647"/>
                </a:cubicBezTo>
                <a:cubicBezTo>
                  <a:pt x="15337" y="3619"/>
                  <a:pt x="15352" y="3584"/>
                  <a:pt x="15391" y="3568"/>
                </a:cubicBezTo>
                <a:cubicBezTo>
                  <a:pt x="15488" y="3529"/>
                  <a:pt x="15358" y="3658"/>
                  <a:pt x="15354" y="3676"/>
                </a:cubicBezTo>
                <a:cubicBezTo>
                  <a:pt x="15388" y="3633"/>
                  <a:pt x="15450" y="3574"/>
                  <a:pt x="15508" y="3614"/>
                </a:cubicBezTo>
                <a:cubicBezTo>
                  <a:pt x="15480" y="3596"/>
                  <a:pt x="15452" y="3538"/>
                  <a:pt x="15413" y="3549"/>
                </a:cubicBezTo>
                <a:cubicBezTo>
                  <a:pt x="15362" y="3564"/>
                  <a:pt x="15315" y="3597"/>
                  <a:pt x="15262" y="3612"/>
                </a:cubicBezTo>
                <a:cubicBezTo>
                  <a:pt x="15139" y="3647"/>
                  <a:pt x="15030" y="3655"/>
                  <a:pt x="14914" y="3593"/>
                </a:cubicBezTo>
                <a:cubicBezTo>
                  <a:pt x="14944" y="3571"/>
                  <a:pt x="14993" y="3563"/>
                  <a:pt x="14997" y="3518"/>
                </a:cubicBezTo>
                <a:cubicBezTo>
                  <a:pt x="14950" y="3514"/>
                  <a:pt x="14922" y="3564"/>
                  <a:pt x="14869" y="3554"/>
                </a:cubicBezTo>
                <a:cubicBezTo>
                  <a:pt x="14799" y="3541"/>
                  <a:pt x="14729" y="3527"/>
                  <a:pt x="14658" y="3514"/>
                </a:cubicBezTo>
                <a:cubicBezTo>
                  <a:pt x="14534" y="3491"/>
                  <a:pt x="14404" y="3589"/>
                  <a:pt x="14282" y="3539"/>
                </a:cubicBezTo>
                <a:cubicBezTo>
                  <a:pt x="14360" y="3532"/>
                  <a:pt x="14215" y="3448"/>
                  <a:pt x="14184" y="3453"/>
                </a:cubicBezTo>
                <a:cubicBezTo>
                  <a:pt x="14240" y="3381"/>
                  <a:pt x="14339" y="3372"/>
                  <a:pt x="14406" y="3317"/>
                </a:cubicBezTo>
                <a:cubicBezTo>
                  <a:pt x="14291" y="3334"/>
                  <a:pt x="14139" y="3450"/>
                  <a:pt x="14088" y="3432"/>
                </a:cubicBezTo>
                <a:cubicBezTo>
                  <a:pt x="14060" y="3423"/>
                  <a:pt x="14043" y="3388"/>
                  <a:pt x="14009" y="3400"/>
                </a:cubicBezTo>
                <a:cubicBezTo>
                  <a:pt x="14045" y="3369"/>
                  <a:pt x="14091" y="3352"/>
                  <a:pt x="14133" y="3334"/>
                </a:cubicBezTo>
                <a:cubicBezTo>
                  <a:pt x="14117" y="3337"/>
                  <a:pt x="13985" y="3361"/>
                  <a:pt x="14068" y="3325"/>
                </a:cubicBezTo>
                <a:cubicBezTo>
                  <a:pt x="14036" y="3331"/>
                  <a:pt x="14005" y="3338"/>
                  <a:pt x="13973" y="3343"/>
                </a:cubicBezTo>
                <a:cubicBezTo>
                  <a:pt x="14000" y="3323"/>
                  <a:pt x="14034" y="3317"/>
                  <a:pt x="14065" y="3308"/>
                </a:cubicBezTo>
                <a:cubicBezTo>
                  <a:pt x="14013" y="3304"/>
                  <a:pt x="13962" y="3331"/>
                  <a:pt x="13911" y="3320"/>
                </a:cubicBezTo>
                <a:cubicBezTo>
                  <a:pt x="13955" y="3291"/>
                  <a:pt x="14030" y="3269"/>
                  <a:pt x="14083" y="3278"/>
                </a:cubicBezTo>
                <a:cubicBezTo>
                  <a:pt x="14049" y="3255"/>
                  <a:pt x="13990" y="3291"/>
                  <a:pt x="13965" y="3273"/>
                </a:cubicBezTo>
                <a:cubicBezTo>
                  <a:pt x="13926" y="3242"/>
                  <a:pt x="14098" y="3192"/>
                  <a:pt x="14133" y="3198"/>
                </a:cubicBezTo>
                <a:cubicBezTo>
                  <a:pt x="14092" y="3159"/>
                  <a:pt x="14017" y="3194"/>
                  <a:pt x="13976" y="3215"/>
                </a:cubicBezTo>
                <a:cubicBezTo>
                  <a:pt x="13922" y="3242"/>
                  <a:pt x="13852" y="3236"/>
                  <a:pt x="13792" y="3257"/>
                </a:cubicBezTo>
                <a:cubicBezTo>
                  <a:pt x="13801" y="3247"/>
                  <a:pt x="13810" y="3237"/>
                  <a:pt x="13819" y="3227"/>
                </a:cubicBezTo>
                <a:cubicBezTo>
                  <a:pt x="13797" y="3234"/>
                  <a:pt x="13776" y="3243"/>
                  <a:pt x="13756" y="3254"/>
                </a:cubicBezTo>
                <a:cubicBezTo>
                  <a:pt x="13787" y="3223"/>
                  <a:pt x="13820" y="3204"/>
                  <a:pt x="13848" y="3174"/>
                </a:cubicBezTo>
                <a:cubicBezTo>
                  <a:pt x="13797" y="3200"/>
                  <a:pt x="13754" y="3265"/>
                  <a:pt x="13694" y="3272"/>
                </a:cubicBezTo>
                <a:cubicBezTo>
                  <a:pt x="13704" y="3262"/>
                  <a:pt x="13714" y="3252"/>
                  <a:pt x="13724" y="3242"/>
                </a:cubicBezTo>
                <a:cubicBezTo>
                  <a:pt x="13698" y="3245"/>
                  <a:pt x="13675" y="3260"/>
                  <a:pt x="13661" y="3281"/>
                </a:cubicBezTo>
                <a:cubicBezTo>
                  <a:pt x="13607" y="3228"/>
                  <a:pt x="13816" y="3156"/>
                  <a:pt x="13842" y="3135"/>
                </a:cubicBezTo>
                <a:cubicBezTo>
                  <a:pt x="13790" y="3151"/>
                  <a:pt x="13741" y="3176"/>
                  <a:pt x="13694" y="3202"/>
                </a:cubicBezTo>
                <a:cubicBezTo>
                  <a:pt x="13650" y="3226"/>
                  <a:pt x="13601" y="3183"/>
                  <a:pt x="13560" y="3225"/>
                </a:cubicBezTo>
                <a:cubicBezTo>
                  <a:pt x="13593" y="3220"/>
                  <a:pt x="13610" y="3214"/>
                  <a:pt x="13643" y="3211"/>
                </a:cubicBezTo>
                <a:cubicBezTo>
                  <a:pt x="13575" y="3269"/>
                  <a:pt x="13509" y="3253"/>
                  <a:pt x="13436" y="3287"/>
                </a:cubicBezTo>
                <a:cubicBezTo>
                  <a:pt x="13517" y="3280"/>
                  <a:pt x="13394" y="3312"/>
                  <a:pt x="13376" y="3325"/>
                </a:cubicBezTo>
                <a:cubicBezTo>
                  <a:pt x="13410" y="3323"/>
                  <a:pt x="13438" y="3301"/>
                  <a:pt x="13471" y="3299"/>
                </a:cubicBezTo>
                <a:cubicBezTo>
                  <a:pt x="13463" y="3309"/>
                  <a:pt x="13454" y="3319"/>
                  <a:pt x="13445" y="3328"/>
                </a:cubicBezTo>
                <a:cubicBezTo>
                  <a:pt x="13466" y="3323"/>
                  <a:pt x="13487" y="3315"/>
                  <a:pt x="13507" y="3305"/>
                </a:cubicBezTo>
                <a:cubicBezTo>
                  <a:pt x="13468" y="3381"/>
                  <a:pt x="13367" y="3367"/>
                  <a:pt x="13299" y="3394"/>
                </a:cubicBezTo>
                <a:cubicBezTo>
                  <a:pt x="13365" y="3383"/>
                  <a:pt x="13420" y="3374"/>
                  <a:pt x="13483" y="3358"/>
                </a:cubicBezTo>
                <a:cubicBezTo>
                  <a:pt x="13510" y="3431"/>
                  <a:pt x="13300" y="3442"/>
                  <a:pt x="13269" y="3480"/>
                </a:cubicBezTo>
                <a:cubicBezTo>
                  <a:pt x="13290" y="3480"/>
                  <a:pt x="13310" y="3475"/>
                  <a:pt x="13329" y="3465"/>
                </a:cubicBezTo>
                <a:cubicBezTo>
                  <a:pt x="13316" y="3477"/>
                  <a:pt x="13266" y="3520"/>
                  <a:pt x="13329" y="3483"/>
                </a:cubicBezTo>
                <a:cubicBezTo>
                  <a:pt x="13255" y="3542"/>
                  <a:pt x="13176" y="3544"/>
                  <a:pt x="13126" y="3567"/>
                </a:cubicBezTo>
                <a:cubicBezTo>
                  <a:pt x="13082" y="3587"/>
                  <a:pt x="13046" y="3559"/>
                  <a:pt x="13002" y="3557"/>
                </a:cubicBezTo>
                <a:cubicBezTo>
                  <a:pt x="13015" y="3549"/>
                  <a:pt x="13029" y="3542"/>
                  <a:pt x="13044" y="3536"/>
                </a:cubicBezTo>
                <a:cubicBezTo>
                  <a:pt x="12998" y="3537"/>
                  <a:pt x="12961" y="3564"/>
                  <a:pt x="12925" y="3590"/>
                </a:cubicBezTo>
                <a:cubicBezTo>
                  <a:pt x="12946" y="3567"/>
                  <a:pt x="12965" y="3543"/>
                  <a:pt x="12984" y="3519"/>
                </a:cubicBezTo>
                <a:cubicBezTo>
                  <a:pt x="12945" y="3522"/>
                  <a:pt x="12809" y="3594"/>
                  <a:pt x="12806" y="3637"/>
                </a:cubicBezTo>
                <a:cubicBezTo>
                  <a:pt x="12800" y="3613"/>
                  <a:pt x="12813" y="3595"/>
                  <a:pt x="12836" y="3584"/>
                </a:cubicBezTo>
                <a:cubicBezTo>
                  <a:pt x="12815" y="3589"/>
                  <a:pt x="12790" y="3584"/>
                  <a:pt x="12771" y="3596"/>
                </a:cubicBezTo>
                <a:cubicBezTo>
                  <a:pt x="12748" y="3610"/>
                  <a:pt x="12746" y="3643"/>
                  <a:pt x="12723" y="3658"/>
                </a:cubicBezTo>
                <a:cubicBezTo>
                  <a:pt x="12728" y="3600"/>
                  <a:pt x="12681" y="3639"/>
                  <a:pt x="12657" y="3655"/>
                </a:cubicBezTo>
                <a:cubicBezTo>
                  <a:pt x="12612" y="3685"/>
                  <a:pt x="12543" y="3707"/>
                  <a:pt x="12492" y="3723"/>
                </a:cubicBezTo>
                <a:cubicBezTo>
                  <a:pt x="12527" y="3692"/>
                  <a:pt x="12572" y="3672"/>
                  <a:pt x="12613" y="3649"/>
                </a:cubicBezTo>
                <a:cubicBezTo>
                  <a:pt x="12556" y="3665"/>
                  <a:pt x="12511" y="3706"/>
                  <a:pt x="12456" y="3726"/>
                </a:cubicBezTo>
                <a:cubicBezTo>
                  <a:pt x="12465" y="3716"/>
                  <a:pt x="12474" y="3705"/>
                  <a:pt x="12483" y="3694"/>
                </a:cubicBezTo>
                <a:cubicBezTo>
                  <a:pt x="12433" y="3688"/>
                  <a:pt x="12395" y="3743"/>
                  <a:pt x="12350" y="3755"/>
                </a:cubicBezTo>
                <a:cubicBezTo>
                  <a:pt x="12280" y="3774"/>
                  <a:pt x="12274" y="3791"/>
                  <a:pt x="12204" y="3774"/>
                </a:cubicBezTo>
                <a:cubicBezTo>
                  <a:pt x="12231" y="3824"/>
                  <a:pt x="12189" y="3800"/>
                  <a:pt x="12164" y="3795"/>
                </a:cubicBezTo>
                <a:cubicBezTo>
                  <a:pt x="12131" y="3787"/>
                  <a:pt x="12092" y="3811"/>
                  <a:pt x="12061" y="3819"/>
                </a:cubicBezTo>
                <a:cubicBezTo>
                  <a:pt x="12037" y="3826"/>
                  <a:pt x="12009" y="3803"/>
                  <a:pt x="12020" y="3777"/>
                </a:cubicBezTo>
                <a:cubicBezTo>
                  <a:pt x="12025" y="3763"/>
                  <a:pt x="12059" y="3757"/>
                  <a:pt x="12071" y="3754"/>
                </a:cubicBezTo>
                <a:cubicBezTo>
                  <a:pt x="12190" y="3717"/>
                  <a:pt x="12309" y="3665"/>
                  <a:pt x="12429" y="3631"/>
                </a:cubicBezTo>
                <a:cubicBezTo>
                  <a:pt x="12367" y="3615"/>
                  <a:pt x="12290" y="3702"/>
                  <a:pt x="12234" y="3654"/>
                </a:cubicBezTo>
                <a:cubicBezTo>
                  <a:pt x="12187" y="3613"/>
                  <a:pt x="12447" y="3504"/>
                  <a:pt x="12487" y="3486"/>
                </a:cubicBezTo>
                <a:cubicBezTo>
                  <a:pt x="12538" y="3462"/>
                  <a:pt x="12589" y="3437"/>
                  <a:pt x="12634" y="3403"/>
                </a:cubicBezTo>
                <a:cubicBezTo>
                  <a:pt x="12663" y="3381"/>
                  <a:pt x="12677" y="3325"/>
                  <a:pt x="12713" y="3314"/>
                </a:cubicBezTo>
                <a:cubicBezTo>
                  <a:pt x="12833" y="3278"/>
                  <a:pt x="12958" y="3246"/>
                  <a:pt x="13079" y="3213"/>
                </a:cubicBezTo>
                <a:cubicBezTo>
                  <a:pt x="13078" y="3266"/>
                  <a:pt x="13128" y="3251"/>
                  <a:pt x="13161" y="3242"/>
                </a:cubicBezTo>
                <a:cubicBezTo>
                  <a:pt x="13219" y="3226"/>
                  <a:pt x="13303" y="3250"/>
                  <a:pt x="13359" y="3269"/>
                </a:cubicBezTo>
                <a:cubicBezTo>
                  <a:pt x="13316" y="3219"/>
                  <a:pt x="13150" y="3203"/>
                  <a:pt x="13281" y="3137"/>
                </a:cubicBezTo>
                <a:cubicBezTo>
                  <a:pt x="13357" y="3098"/>
                  <a:pt x="13445" y="3082"/>
                  <a:pt x="13528" y="3070"/>
                </a:cubicBezTo>
                <a:cubicBezTo>
                  <a:pt x="13449" y="3035"/>
                  <a:pt x="13367" y="3099"/>
                  <a:pt x="13297" y="3125"/>
                </a:cubicBezTo>
                <a:cubicBezTo>
                  <a:pt x="13271" y="3134"/>
                  <a:pt x="13138" y="3177"/>
                  <a:pt x="13169" y="3106"/>
                </a:cubicBezTo>
                <a:cubicBezTo>
                  <a:pt x="13132" y="3142"/>
                  <a:pt x="13071" y="3151"/>
                  <a:pt x="13023" y="3156"/>
                </a:cubicBezTo>
                <a:cubicBezTo>
                  <a:pt x="12964" y="3161"/>
                  <a:pt x="12921" y="3204"/>
                  <a:pt x="12866" y="3217"/>
                </a:cubicBezTo>
                <a:cubicBezTo>
                  <a:pt x="12806" y="3230"/>
                  <a:pt x="12753" y="3228"/>
                  <a:pt x="12700" y="3264"/>
                </a:cubicBezTo>
                <a:cubicBezTo>
                  <a:pt x="12562" y="3357"/>
                  <a:pt x="12503" y="3304"/>
                  <a:pt x="12373" y="3414"/>
                </a:cubicBezTo>
                <a:cubicBezTo>
                  <a:pt x="12336" y="3445"/>
                  <a:pt x="12282" y="3456"/>
                  <a:pt x="12237" y="3470"/>
                </a:cubicBezTo>
                <a:cubicBezTo>
                  <a:pt x="12190" y="3485"/>
                  <a:pt x="12163" y="3435"/>
                  <a:pt x="12123" y="3453"/>
                </a:cubicBezTo>
                <a:cubicBezTo>
                  <a:pt x="12185" y="3443"/>
                  <a:pt x="12173" y="3524"/>
                  <a:pt x="12133" y="3544"/>
                </a:cubicBezTo>
                <a:cubicBezTo>
                  <a:pt x="12058" y="3582"/>
                  <a:pt x="11981" y="3576"/>
                  <a:pt x="11904" y="3602"/>
                </a:cubicBezTo>
                <a:cubicBezTo>
                  <a:pt x="11968" y="3597"/>
                  <a:pt x="11921" y="3643"/>
                  <a:pt x="11896" y="3650"/>
                </a:cubicBezTo>
                <a:cubicBezTo>
                  <a:pt x="11863" y="3659"/>
                  <a:pt x="11824" y="3649"/>
                  <a:pt x="11794" y="3667"/>
                </a:cubicBezTo>
                <a:cubicBezTo>
                  <a:pt x="11880" y="3614"/>
                  <a:pt x="11775" y="3660"/>
                  <a:pt x="11760" y="3667"/>
                </a:cubicBezTo>
                <a:cubicBezTo>
                  <a:pt x="11727" y="3682"/>
                  <a:pt x="11676" y="3683"/>
                  <a:pt x="11648" y="3701"/>
                </a:cubicBezTo>
                <a:cubicBezTo>
                  <a:pt x="11616" y="3722"/>
                  <a:pt x="11668" y="3738"/>
                  <a:pt x="11509" y="3756"/>
                </a:cubicBezTo>
                <a:cubicBezTo>
                  <a:pt x="11616" y="3757"/>
                  <a:pt x="11406" y="3775"/>
                  <a:pt x="11360" y="3860"/>
                </a:cubicBezTo>
                <a:cubicBezTo>
                  <a:pt x="11405" y="3856"/>
                  <a:pt x="11466" y="3841"/>
                  <a:pt x="11507" y="3867"/>
                </a:cubicBezTo>
                <a:cubicBezTo>
                  <a:pt x="11578" y="3912"/>
                  <a:pt x="11438" y="3964"/>
                  <a:pt x="11413" y="3972"/>
                </a:cubicBezTo>
                <a:cubicBezTo>
                  <a:pt x="11352" y="3993"/>
                  <a:pt x="11283" y="3994"/>
                  <a:pt x="11230" y="4029"/>
                </a:cubicBezTo>
                <a:cubicBezTo>
                  <a:pt x="11202" y="4047"/>
                  <a:pt x="11173" y="4043"/>
                  <a:pt x="11147" y="4066"/>
                </a:cubicBezTo>
                <a:cubicBezTo>
                  <a:pt x="11108" y="4101"/>
                  <a:pt x="11058" y="4090"/>
                  <a:pt x="11019" y="4121"/>
                </a:cubicBezTo>
                <a:cubicBezTo>
                  <a:pt x="11039" y="4112"/>
                  <a:pt x="11060" y="4106"/>
                  <a:pt x="11081" y="4103"/>
                </a:cubicBezTo>
                <a:cubicBezTo>
                  <a:pt x="11049" y="4121"/>
                  <a:pt x="10953" y="4214"/>
                  <a:pt x="10960" y="4148"/>
                </a:cubicBezTo>
                <a:cubicBezTo>
                  <a:pt x="10930" y="4189"/>
                  <a:pt x="10842" y="4190"/>
                  <a:pt x="10795" y="4197"/>
                </a:cubicBezTo>
                <a:cubicBezTo>
                  <a:pt x="10744" y="4204"/>
                  <a:pt x="10712" y="4226"/>
                  <a:pt x="10666" y="4248"/>
                </a:cubicBezTo>
                <a:cubicBezTo>
                  <a:pt x="10614" y="4273"/>
                  <a:pt x="10559" y="4270"/>
                  <a:pt x="10509" y="4289"/>
                </a:cubicBezTo>
                <a:cubicBezTo>
                  <a:pt x="10448" y="4313"/>
                  <a:pt x="10393" y="4359"/>
                  <a:pt x="10328" y="4358"/>
                </a:cubicBezTo>
                <a:cubicBezTo>
                  <a:pt x="10292" y="4358"/>
                  <a:pt x="10278" y="4397"/>
                  <a:pt x="10249" y="4386"/>
                </a:cubicBezTo>
                <a:cubicBezTo>
                  <a:pt x="10210" y="4370"/>
                  <a:pt x="10121" y="4429"/>
                  <a:pt x="10084" y="4439"/>
                </a:cubicBezTo>
                <a:cubicBezTo>
                  <a:pt x="10149" y="4430"/>
                  <a:pt x="10086" y="4475"/>
                  <a:pt x="10065" y="4490"/>
                </a:cubicBezTo>
                <a:cubicBezTo>
                  <a:pt x="10032" y="4514"/>
                  <a:pt x="9984" y="4513"/>
                  <a:pt x="9949" y="4537"/>
                </a:cubicBezTo>
                <a:cubicBezTo>
                  <a:pt x="9920" y="4557"/>
                  <a:pt x="9882" y="4559"/>
                  <a:pt x="9848" y="4562"/>
                </a:cubicBezTo>
                <a:cubicBezTo>
                  <a:pt x="9797" y="4568"/>
                  <a:pt x="9775" y="4596"/>
                  <a:pt x="9731" y="4611"/>
                </a:cubicBezTo>
                <a:cubicBezTo>
                  <a:pt x="9710" y="4618"/>
                  <a:pt x="9709" y="4583"/>
                  <a:pt x="9690" y="4590"/>
                </a:cubicBezTo>
                <a:cubicBezTo>
                  <a:pt x="9668" y="4599"/>
                  <a:pt x="9611" y="4614"/>
                  <a:pt x="9604" y="4640"/>
                </a:cubicBezTo>
                <a:cubicBezTo>
                  <a:pt x="9595" y="4673"/>
                  <a:pt x="9558" y="4675"/>
                  <a:pt x="9531" y="4668"/>
                </a:cubicBezTo>
                <a:cubicBezTo>
                  <a:pt x="9481" y="4654"/>
                  <a:pt x="9456" y="4667"/>
                  <a:pt x="9407" y="4682"/>
                </a:cubicBezTo>
                <a:cubicBezTo>
                  <a:pt x="9487" y="4690"/>
                  <a:pt x="9368" y="4714"/>
                  <a:pt x="9345" y="4715"/>
                </a:cubicBezTo>
                <a:cubicBezTo>
                  <a:pt x="9276" y="4715"/>
                  <a:pt x="9206" y="4749"/>
                  <a:pt x="9149" y="4783"/>
                </a:cubicBezTo>
                <a:cubicBezTo>
                  <a:pt x="9180" y="4780"/>
                  <a:pt x="9208" y="4755"/>
                  <a:pt x="9241" y="4768"/>
                </a:cubicBezTo>
                <a:cubicBezTo>
                  <a:pt x="9214" y="4789"/>
                  <a:pt x="9202" y="4797"/>
                  <a:pt x="9244" y="4801"/>
                </a:cubicBezTo>
                <a:cubicBezTo>
                  <a:pt x="9215" y="4818"/>
                  <a:pt x="9181" y="4817"/>
                  <a:pt x="9152" y="4831"/>
                </a:cubicBezTo>
                <a:cubicBezTo>
                  <a:pt x="9127" y="4843"/>
                  <a:pt x="9110" y="4876"/>
                  <a:pt x="9080" y="4878"/>
                </a:cubicBezTo>
                <a:cubicBezTo>
                  <a:pt x="9091" y="4844"/>
                  <a:pt x="9123" y="4826"/>
                  <a:pt x="9155" y="4816"/>
                </a:cubicBezTo>
                <a:cubicBezTo>
                  <a:pt x="9092" y="4779"/>
                  <a:pt x="9097" y="4893"/>
                  <a:pt x="8909" y="4908"/>
                </a:cubicBezTo>
                <a:cubicBezTo>
                  <a:pt x="8853" y="4913"/>
                  <a:pt x="8804" y="4908"/>
                  <a:pt x="8752" y="4938"/>
                </a:cubicBezTo>
                <a:cubicBezTo>
                  <a:pt x="8703" y="4965"/>
                  <a:pt x="8662" y="5024"/>
                  <a:pt x="8599" y="5021"/>
                </a:cubicBezTo>
                <a:cubicBezTo>
                  <a:pt x="8635" y="5004"/>
                  <a:pt x="8666" y="4980"/>
                  <a:pt x="8694" y="4952"/>
                </a:cubicBezTo>
                <a:cubicBezTo>
                  <a:pt x="8645" y="4901"/>
                  <a:pt x="8565" y="4985"/>
                  <a:pt x="8473" y="4990"/>
                </a:cubicBezTo>
                <a:cubicBezTo>
                  <a:pt x="8439" y="4992"/>
                  <a:pt x="8394" y="5031"/>
                  <a:pt x="8365" y="5047"/>
                </a:cubicBezTo>
                <a:cubicBezTo>
                  <a:pt x="8402" y="4986"/>
                  <a:pt x="8346" y="5033"/>
                  <a:pt x="8331" y="5044"/>
                </a:cubicBezTo>
                <a:cubicBezTo>
                  <a:pt x="8309" y="5061"/>
                  <a:pt x="8285" y="5059"/>
                  <a:pt x="8261" y="5048"/>
                </a:cubicBezTo>
                <a:cubicBezTo>
                  <a:pt x="8249" y="5043"/>
                  <a:pt x="8193" y="5069"/>
                  <a:pt x="8184" y="5071"/>
                </a:cubicBezTo>
                <a:cubicBezTo>
                  <a:pt x="8146" y="5083"/>
                  <a:pt x="8101" y="5076"/>
                  <a:pt x="8065" y="5089"/>
                </a:cubicBezTo>
                <a:cubicBezTo>
                  <a:pt x="8112" y="5044"/>
                  <a:pt x="8155" y="5029"/>
                  <a:pt x="8219" y="5033"/>
                </a:cubicBezTo>
                <a:cubicBezTo>
                  <a:pt x="8151" y="4945"/>
                  <a:pt x="8029" y="5062"/>
                  <a:pt x="7967" y="5100"/>
                </a:cubicBezTo>
                <a:cubicBezTo>
                  <a:pt x="7940" y="5116"/>
                  <a:pt x="7909" y="5117"/>
                  <a:pt x="7881" y="5131"/>
                </a:cubicBezTo>
                <a:cubicBezTo>
                  <a:pt x="7856" y="5143"/>
                  <a:pt x="7843" y="5169"/>
                  <a:pt x="7819" y="5181"/>
                </a:cubicBezTo>
                <a:cubicBezTo>
                  <a:pt x="7794" y="5193"/>
                  <a:pt x="7802" y="5142"/>
                  <a:pt x="7774" y="5182"/>
                </a:cubicBezTo>
                <a:cubicBezTo>
                  <a:pt x="7758" y="5205"/>
                  <a:pt x="7721" y="5208"/>
                  <a:pt x="7697" y="5199"/>
                </a:cubicBezTo>
                <a:cubicBezTo>
                  <a:pt x="7735" y="5186"/>
                  <a:pt x="7730" y="5150"/>
                  <a:pt x="7741" y="5119"/>
                </a:cubicBezTo>
                <a:cubicBezTo>
                  <a:pt x="7679" y="5107"/>
                  <a:pt x="7678" y="5224"/>
                  <a:pt x="7614" y="5208"/>
                </a:cubicBezTo>
                <a:close/>
                <a:moveTo>
                  <a:pt x="751" y="6110"/>
                </a:moveTo>
                <a:cubicBezTo>
                  <a:pt x="734" y="6056"/>
                  <a:pt x="696" y="6054"/>
                  <a:pt x="659" y="6092"/>
                </a:cubicBezTo>
                <a:cubicBezTo>
                  <a:pt x="690" y="6097"/>
                  <a:pt x="724" y="6090"/>
                  <a:pt x="751" y="6110"/>
                </a:cubicBezTo>
                <a:close/>
                <a:moveTo>
                  <a:pt x="2218" y="6265"/>
                </a:moveTo>
                <a:cubicBezTo>
                  <a:pt x="2224" y="6239"/>
                  <a:pt x="2214" y="6235"/>
                  <a:pt x="2188" y="6253"/>
                </a:cubicBezTo>
                <a:cubicBezTo>
                  <a:pt x="2198" y="6257"/>
                  <a:pt x="2208" y="6261"/>
                  <a:pt x="2218" y="6265"/>
                </a:cubicBezTo>
                <a:close/>
                <a:moveTo>
                  <a:pt x="2530" y="6274"/>
                </a:moveTo>
                <a:cubicBezTo>
                  <a:pt x="2548" y="6236"/>
                  <a:pt x="2493" y="6230"/>
                  <a:pt x="2470" y="6223"/>
                </a:cubicBezTo>
                <a:cubicBezTo>
                  <a:pt x="2450" y="6263"/>
                  <a:pt x="2503" y="6271"/>
                  <a:pt x="2530" y="6274"/>
                </a:cubicBezTo>
                <a:close/>
                <a:moveTo>
                  <a:pt x="3699" y="6306"/>
                </a:moveTo>
                <a:cubicBezTo>
                  <a:pt x="3690" y="6283"/>
                  <a:pt x="3699" y="6279"/>
                  <a:pt x="3726" y="6294"/>
                </a:cubicBezTo>
                <a:cubicBezTo>
                  <a:pt x="3706" y="6278"/>
                  <a:pt x="3686" y="6278"/>
                  <a:pt x="3667" y="6294"/>
                </a:cubicBezTo>
                <a:cubicBezTo>
                  <a:pt x="3677" y="6298"/>
                  <a:pt x="3688" y="6302"/>
                  <a:pt x="3699" y="6306"/>
                </a:cubicBezTo>
                <a:close/>
                <a:moveTo>
                  <a:pt x="15434" y="5074"/>
                </a:moveTo>
                <a:cubicBezTo>
                  <a:pt x="15393" y="5063"/>
                  <a:pt x="15357" y="5096"/>
                  <a:pt x="15342" y="5131"/>
                </a:cubicBezTo>
                <a:cubicBezTo>
                  <a:pt x="15369" y="5107"/>
                  <a:pt x="15403" y="5094"/>
                  <a:pt x="15434" y="5074"/>
                </a:cubicBezTo>
                <a:close/>
                <a:moveTo>
                  <a:pt x="15460" y="5036"/>
                </a:moveTo>
                <a:cubicBezTo>
                  <a:pt x="15447" y="5042"/>
                  <a:pt x="15437" y="5052"/>
                  <a:pt x="15431" y="5065"/>
                </a:cubicBezTo>
                <a:cubicBezTo>
                  <a:pt x="15441" y="5055"/>
                  <a:pt x="15451" y="5045"/>
                  <a:pt x="15460" y="5036"/>
                </a:cubicBezTo>
                <a:close/>
                <a:moveTo>
                  <a:pt x="6673" y="5508"/>
                </a:moveTo>
                <a:cubicBezTo>
                  <a:pt x="6651" y="5505"/>
                  <a:pt x="6631" y="5510"/>
                  <a:pt x="6613" y="5522"/>
                </a:cubicBezTo>
                <a:cubicBezTo>
                  <a:pt x="6635" y="5525"/>
                  <a:pt x="6655" y="5520"/>
                  <a:pt x="6673" y="5508"/>
                </a:cubicBezTo>
                <a:close/>
                <a:moveTo>
                  <a:pt x="7400" y="5383"/>
                </a:moveTo>
                <a:cubicBezTo>
                  <a:pt x="7379" y="5386"/>
                  <a:pt x="7371" y="5388"/>
                  <a:pt x="7370" y="5413"/>
                </a:cubicBezTo>
                <a:cubicBezTo>
                  <a:pt x="7394" y="5419"/>
                  <a:pt x="7413" y="5413"/>
                  <a:pt x="7430" y="5395"/>
                </a:cubicBezTo>
                <a:cubicBezTo>
                  <a:pt x="7420" y="5391"/>
                  <a:pt x="7410" y="5387"/>
                  <a:pt x="7400" y="5383"/>
                </a:cubicBezTo>
                <a:close/>
                <a:moveTo>
                  <a:pt x="12397" y="3753"/>
                </a:moveTo>
                <a:cubicBezTo>
                  <a:pt x="12377" y="3747"/>
                  <a:pt x="12349" y="3764"/>
                  <a:pt x="12334" y="3774"/>
                </a:cubicBezTo>
                <a:cubicBezTo>
                  <a:pt x="12357" y="3774"/>
                  <a:pt x="12378" y="3767"/>
                  <a:pt x="12397" y="3753"/>
                </a:cubicBezTo>
                <a:close/>
                <a:moveTo>
                  <a:pt x="12500" y="3394"/>
                </a:moveTo>
                <a:cubicBezTo>
                  <a:pt x="12477" y="3381"/>
                  <a:pt x="12427" y="3426"/>
                  <a:pt x="12408" y="3435"/>
                </a:cubicBezTo>
                <a:cubicBezTo>
                  <a:pt x="12440" y="3423"/>
                  <a:pt x="12471" y="3409"/>
                  <a:pt x="12500" y="3394"/>
                </a:cubicBezTo>
                <a:close/>
                <a:moveTo>
                  <a:pt x="13540" y="3302"/>
                </a:moveTo>
                <a:cubicBezTo>
                  <a:pt x="13523" y="3311"/>
                  <a:pt x="13515" y="3312"/>
                  <a:pt x="13516" y="3334"/>
                </a:cubicBezTo>
                <a:cubicBezTo>
                  <a:pt x="13524" y="3324"/>
                  <a:pt x="13532" y="3313"/>
                  <a:pt x="13540" y="3302"/>
                </a:cubicBezTo>
                <a:close/>
                <a:moveTo>
                  <a:pt x="14228" y="3548"/>
                </a:moveTo>
                <a:cubicBezTo>
                  <a:pt x="14183" y="3565"/>
                  <a:pt x="14133" y="3575"/>
                  <a:pt x="14095" y="3607"/>
                </a:cubicBezTo>
                <a:cubicBezTo>
                  <a:pt x="14142" y="3582"/>
                  <a:pt x="14194" y="3569"/>
                  <a:pt x="14243" y="3548"/>
                </a:cubicBezTo>
                <a:cubicBezTo>
                  <a:pt x="14238" y="3548"/>
                  <a:pt x="14233" y="3548"/>
                  <a:pt x="14228" y="3548"/>
                </a:cubicBezTo>
                <a:close/>
                <a:moveTo>
                  <a:pt x="10461" y="4670"/>
                </a:moveTo>
                <a:cubicBezTo>
                  <a:pt x="10426" y="4668"/>
                  <a:pt x="10391" y="4674"/>
                  <a:pt x="10369" y="4703"/>
                </a:cubicBezTo>
                <a:cubicBezTo>
                  <a:pt x="10403" y="4712"/>
                  <a:pt x="10437" y="4695"/>
                  <a:pt x="10461" y="4670"/>
                </a:cubicBezTo>
                <a:close/>
                <a:moveTo>
                  <a:pt x="11248" y="4163"/>
                </a:moveTo>
                <a:cubicBezTo>
                  <a:pt x="11229" y="4166"/>
                  <a:pt x="11214" y="4176"/>
                  <a:pt x="11203" y="4192"/>
                </a:cubicBezTo>
                <a:cubicBezTo>
                  <a:pt x="11224" y="4199"/>
                  <a:pt x="11245" y="4199"/>
                  <a:pt x="11265" y="4192"/>
                </a:cubicBezTo>
                <a:cubicBezTo>
                  <a:pt x="11259" y="4182"/>
                  <a:pt x="11253" y="4173"/>
                  <a:pt x="11248" y="4163"/>
                </a:cubicBezTo>
                <a:close/>
                <a:moveTo>
                  <a:pt x="11393" y="4228"/>
                </a:moveTo>
                <a:cubicBezTo>
                  <a:pt x="11378" y="4223"/>
                  <a:pt x="11381" y="4217"/>
                  <a:pt x="11363" y="4234"/>
                </a:cubicBezTo>
                <a:cubicBezTo>
                  <a:pt x="11373" y="4232"/>
                  <a:pt x="11383" y="4230"/>
                  <a:pt x="11393" y="4228"/>
                </a:cubicBezTo>
                <a:close/>
                <a:moveTo>
                  <a:pt x="11607" y="4005"/>
                </a:moveTo>
                <a:cubicBezTo>
                  <a:pt x="11595" y="4008"/>
                  <a:pt x="11584" y="4013"/>
                  <a:pt x="11574" y="4020"/>
                </a:cubicBezTo>
                <a:cubicBezTo>
                  <a:pt x="11585" y="4015"/>
                  <a:pt x="11596" y="4010"/>
                  <a:pt x="11607" y="4005"/>
                </a:cubicBezTo>
                <a:close/>
                <a:moveTo>
                  <a:pt x="11663" y="4127"/>
                </a:moveTo>
                <a:cubicBezTo>
                  <a:pt x="11650" y="4130"/>
                  <a:pt x="11639" y="4137"/>
                  <a:pt x="11631" y="4148"/>
                </a:cubicBezTo>
                <a:cubicBezTo>
                  <a:pt x="11641" y="4141"/>
                  <a:pt x="11652" y="4134"/>
                  <a:pt x="11663" y="4127"/>
                </a:cubicBezTo>
                <a:close/>
                <a:moveTo>
                  <a:pt x="8537" y="5131"/>
                </a:moveTo>
                <a:cubicBezTo>
                  <a:pt x="8496" y="5132"/>
                  <a:pt x="8476" y="5177"/>
                  <a:pt x="8442" y="5193"/>
                </a:cubicBezTo>
                <a:cubicBezTo>
                  <a:pt x="8482" y="5191"/>
                  <a:pt x="8510" y="5156"/>
                  <a:pt x="8537" y="5131"/>
                </a:cubicBezTo>
                <a:close/>
                <a:moveTo>
                  <a:pt x="8504" y="5190"/>
                </a:moveTo>
                <a:cubicBezTo>
                  <a:pt x="8484" y="5202"/>
                  <a:pt x="8464" y="5214"/>
                  <a:pt x="8445" y="5229"/>
                </a:cubicBezTo>
                <a:cubicBezTo>
                  <a:pt x="8469" y="5225"/>
                  <a:pt x="8491" y="5210"/>
                  <a:pt x="8504" y="5190"/>
                </a:cubicBezTo>
                <a:close/>
                <a:moveTo>
                  <a:pt x="8475" y="3548"/>
                </a:moveTo>
                <a:cubicBezTo>
                  <a:pt x="8484" y="3546"/>
                  <a:pt x="8609" y="3605"/>
                  <a:pt x="8620" y="3628"/>
                </a:cubicBezTo>
                <a:cubicBezTo>
                  <a:pt x="8632" y="3571"/>
                  <a:pt x="8764" y="3586"/>
                  <a:pt x="8804" y="3582"/>
                </a:cubicBezTo>
                <a:cubicBezTo>
                  <a:pt x="8856" y="3577"/>
                  <a:pt x="8933" y="3482"/>
                  <a:pt x="8953" y="3438"/>
                </a:cubicBezTo>
                <a:cubicBezTo>
                  <a:pt x="8937" y="3442"/>
                  <a:pt x="8923" y="3440"/>
                  <a:pt x="8911" y="3430"/>
                </a:cubicBezTo>
                <a:cubicBezTo>
                  <a:pt x="8881" y="3413"/>
                  <a:pt x="8845" y="3431"/>
                  <a:pt x="8813" y="3428"/>
                </a:cubicBezTo>
                <a:cubicBezTo>
                  <a:pt x="8768" y="3423"/>
                  <a:pt x="8704" y="3443"/>
                  <a:pt x="8667" y="3467"/>
                </a:cubicBezTo>
                <a:cubicBezTo>
                  <a:pt x="8628" y="3492"/>
                  <a:pt x="8434" y="3443"/>
                  <a:pt x="8475" y="3548"/>
                </a:cubicBezTo>
                <a:close/>
                <a:moveTo>
                  <a:pt x="9443" y="3991"/>
                </a:moveTo>
                <a:cubicBezTo>
                  <a:pt x="9433" y="4001"/>
                  <a:pt x="9423" y="4012"/>
                  <a:pt x="9413" y="4023"/>
                </a:cubicBezTo>
                <a:cubicBezTo>
                  <a:pt x="9482" y="4032"/>
                  <a:pt x="9549" y="3975"/>
                  <a:pt x="9603" y="3940"/>
                </a:cubicBezTo>
                <a:cubicBezTo>
                  <a:pt x="9551" y="3961"/>
                  <a:pt x="9493" y="3964"/>
                  <a:pt x="9443" y="3991"/>
                </a:cubicBezTo>
                <a:close/>
                <a:moveTo>
                  <a:pt x="9632" y="4679"/>
                </a:moveTo>
                <a:cubicBezTo>
                  <a:pt x="9623" y="4685"/>
                  <a:pt x="9613" y="4691"/>
                  <a:pt x="9603" y="4697"/>
                </a:cubicBezTo>
                <a:cubicBezTo>
                  <a:pt x="9626" y="4701"/>
                  <a:pt x="9647" y="4695"/>
                  <a:pt x="9665" y="4679"/>
                </a:cubicBezTo>
                <a:cubicBezTo>
                  <a:pt x="9654" y="4679"/>
                  <a:pt x="9643" y="4679"/>
                  <a:pt x="9632" y="4679"/>
                </a:cubicBezTo>
                <a:close/>
                <a:moveTo>
                  <a:pt x="9823" y="4902"/>
                </a:moveTo>
                <a:cubicBezTo>
                  <a:pt x="9794" y="4903"/>
                  <a:pt x="9771" y="4923"/>
                  <a:pt x="9763" y="4949"/>
                </a:cubicBezTo>
                <a:cubicBezTo>
                  <a:pt x="9785" y="4936"/>
                  <a:pt x="9804" y="4920"/>
                  <a:pt x="9823" y="4902"/>
                </a:cubicBezTo>
                <a:close/>
                <a:moveTo>
                  <a:pt x="10369" y="4676"/>
                </a:moveTo>
                <a:cubicBezTo>
                  <a:pt x="10317" y="4663"/>
                  <a:pt x="10245" y="4700"/>
                  <a:pt x="10214" y="4742"/>
                </a:cubicBezTo>
                <a:cubicBezTo>
                  <a:pt x="10265" y="4718"/>
                  <a:pt x="10322" y="4709"/>
                  <a:pt x="10369" y="4676"/>
                </a:cubicBezTo>
                <a:close/>
                <a:moveTo>
                  <a:pt x="10496" y="4688"/>
                </a:moveTo>
                <a:cubicBezTo>
                  <a:pt x="10473" y="4685"/>
                  <a:pt x="10452" y="4691"/>
                  <a:pt x="10434" y="4706"/>
                </a:cubicBezTo>
                <a:cubicBezTo>
                  <a:pt x="10457" y="4706"/>
                  <a:pt x="10477" y="4700"/>
                  <a:pt x="10496" y="4688"/>
                </a:cubicBezTo>
                <a:close/>
                <a:moveTo>
                  <a:pt x="11135" y="4219"/>
                </a:moveTo>
                <a:cubicBezTo>
                  <a:pt x="11026" y="4224"/>
                  <a:pt x="11207" y="4298"/>
                  <a:pt x="11135" y="4219"/>
                </a:cubicBezTo>
                <a:close/>
                <a:moveTo>
                  <a:pt x="11182" y="2393"/>
                </a:moveTo>
                <a:cubicBezTo>
                  <a:pt x="11178" y="2352"/>
                  <a:pt x="11101" y="2391"/>
                  <a:pt x="11087" y="2405"/>
                </a:cubicBezTo>
                <a:cubicBezTo>
                  <a:pt x="11119" y="2410"/>
                  <a:pt x="11153" y="2409"/>
                  <a:pt x="11182" y="2393"/>
                </a:cubicBezTo>
                <a:close/>
                <a:moveTo>
                  <a:pt x="10434" y="1624"/>
                </a:moveTo>
                <a:cubicBezTo>
                  <a:pt x="10574" y="1527"/>
                  <a:pt x="10500" y="1668"/>
                  <a:pt x="10434" y="1624"/>
                </a:cubicBezTo>
                <a:close/>
                <a:moveTo>
                  <a:pt x="15725" y="4406"/>
                </a:moveTo>
                <a:cubicBezTo>
                  <a:pt x="15712" y="4398"/>
                  <a:pt x="15699" y="4398"/>
                  <a:pt x="15686" y="4406"/>
                </a:cubicBezTo>
                <a:cubicBezTo>
                  <a:pt x="15689" y="4417"/>
                  <a:pt x="15694" y="4427"/>
                  <a:pt x="15701" y="4436"/>
                </a:cubicBezTo>
                <a:cubicBezTo>
                  <a:pt x="15710" y="4427"/>
                  <a:pt x="15718" y="4417"/>
                  <a:pt x="15725" y="4406"/>
                </a:cubicBezTo>
                <a:close/>
                <a:moveTo>
                  <a:pt x="15419" y="4908"/>
                </a:moveTo>
                <a:cubicBezTo>
                  <a:pt x="15408" y="4876"/>
                  <a:pt x="15352" y="4908"/>
                  <a:pt x="15354" y="4935"/>
                </a:cubicBezTo>
                <a:cubicBezTo>
                  <a:pt x="15375" y="4924"/>
                  <a:pt x="15396" y="4915"/>
                  <a:pt x="15419" y="4908"/>
                </a:cubicBezTo>
                <a:close/>
                <a:moveTo>
                  <a:pt x="15395" y="5062"/>
                </a:moveTo>
                <a:cubicBezTo>
                  <a:pt x="15408" y="5052"/>
                  <a:pt x="15419" y="5040"/>
                  <a:pt x="15428" y="5027"/>
                </a:cubicBezTo>
                <a:cubicBezTo>
                  <a:pt x="15407" y="5036"/>
                  <a:pt x="15386" y="5046"/>
                  <a:pt x="15365" y="5056"/>
                </a:cubicBezTo>
                <a:cubicBezTo>
                  <a:pt x="15375" y="5058"/>
                  <a:pt x="15385" y="5060"/>
                  <a:pt x="15395" y="5062"/>
                </a:cubicBezTo>
                <a:close/>
                <a:moveTo>
                  <a:pt x="15475" y="5128"/>
                </a:moveTo>
                <a:cubicBezTo>
                  <a:pt x="15419" y="5133"/>
                  <a:pt x="15306" y="5305"/>
                  <a:pt x="15397" y="5320"/>
                </a:cubicBezTo>
                <a:cubicBezTo>
                  <a:pt x="15430" y="5326"/>
                  <a:pt x="15432" y="5259"/>
                  <a:pt x="15428" y="5240"/>
                </a:cubicBezTo>
                <a:cubicBezTo>
                  <a:pt x="15423" y="5217"/>
                  <a:pt x="15457" y="5149"/>
                  <a:pt x="15475" y="5128"/>
                </a:cubicBezTo>
                <a:close/>
                <a:moveTo>
                  <a:pt x="15452" y="5098"/>
                </a:moveTo>
                <a:cubicBezTo>
                  <a:pt x="15421" y="5100"/>
                  <a:pt x="15392" y="5114"/>
                  <a:pt x="15377" y="5142"/>
                </a:cubicBezTo>
                <a:cubicBezTo>
                  <a:pt x="15410" y="5147"/>
                  <a:pt x="15448" y="5136"/>
                  <a:pt x="15452" y="5098"/>
                </a:cubicBezTo>
                <a:close/>
                <a:moveTo>
                  <a:pt x="15493" y="5246"/>
                </a:moveTo>
                <a:cubicBezTo>
                  <a:pt x="15461" y="5213"/>
                  <a:pt x="15440" y="5265"/>
                  <a:pt x="15448" y="5291"/>
                </a:cubicBezTo>
                <a:cubicBezTo>
                  <a:pt x="15452" y="5267"/>
                  <a:pt x="15470" y="5251"/>
                  <a:pt x="15493" y="5246"/>
                </a:cubicBezTo>
                <a:close/>
                <a:moveTo>
                  <a:pt x="15457" y="4917"/>
                </a:moveTo>
                <a:cubicBezTo>
                  <a:pt x="15475" y="4922"/>
                  <a:pt x="15488" y="4916"/>
                  <a:pt x="15496" y="4899"/>
                </a:cubicBezTo>
                <a:cubicBezTo>
                  <a:pt x="15481" y="4900"/>
                  <a:pt x="15468" y="4906"/>
                  <a:pt x="15457" y="4917"/>
                </a:cubicBezTo>
                <a:close/>
                <a:moveTo>
                  <a:pt x="15532" y="5145"/>
                </a:moveTo>
                <a:cubicBezTo>
                  <a:pt x="15517" y="5167"/>
                  <a:pt x="15499" y="5190"/>
                  <a:pt x="15475" y="5202"/>
                </a:cubicBezTo>
                <a:cubicBezTo>
                  <a:pt x="15511" y="5214"/>
                  <a:pt x="15544" y="5181"/>
                  <a:pt x="15532" y="5145"/>
                </a:cubicBezTo>
                <a:close/>
                <a:moveTo>
                  <a:pt x="15520" y="5033"/>
                </a:moveTo>
                <a:cubicBezTo>
                  <a:pt x="15507" y="5034"/>
                  <a:pt x="15496" y="5040"/>
                  <a:pt x="15487" y="5050"/>
                </a:cubicBezTo>
                <a:cubicBezTo>
                  <a:pt x="15498" y="5044"/>
                  <a:pt x="15509" y="5039"/>
                  <a:pt x="15520" y="5033"/>
                </a:cubicBezTo>
                <a:close/>
                <a:moveTo>
                  <a:pt x="15588" y="4944"/>
                </a:moveTo>
                <a:cubicBezTo>
                  <a:pt x="15563" y="4947"/>
                  <a:pt x="15467" y="4918"/>
                  <a:pt x="15505" y="4976"/>
                </a:cubicBezTo>
                <a:cubicBezTo>
                  <a:pt x="15527" y="4946"/>
                  <a:pt x="15558" y="4956"/>
                  <a:pt x="15588" y="4944"/>
                </a:cubicBezTo>
                <a:close/>
                <a:moveTo>
                  <a:pt x="15885" y="5214"/>
                </a:moveTo>
                <a:cubicBezTo>
                  <a:pt x="15857" y="5219"/>
                  <a:pt x="15828" y="5222"/>
                  <a:pt x="15805" y="5240"/>
                </a:cubicBezTo>
                <a:cubicBezTo>
                  <a:pt x="15835" y="5260"/>
                  <a:pt x="15872" y="5247"/>
                  <a:pt x="15885" y="5214"/>
                </a:cubicBezTo>
                <a:close/>
                <a:moveTo>
                  <a:pt x="339" y="2447"/>
                </a:moveTo>
                <a:cubicBezTo>
                  <a:pt x="247" y="2439"/>
                  <a:pt x="237" y="2483"/>
                  <a:pt x="170" y="2462"/>
                </a:cubicBezTo>
                <a:cubicBezTo>
                  <a:pt x="91" y="2438"/>
                  <a:pt x="65" y="2382"/>
                  <a:pt x="0" y="2343"/>
                </a:cubicBezTo>
                <a:cubicBezTo>
                  <a:pt x="65" y="2361"/>
                  <a:pt x="127" y="2383"/>
                  <a:pt x="194" y="2389"/>
                </a:cubicBezTo>
                <a:cubicBezTo>
                  <a:pt x="258" y="2394"/>
                  <a:pt x="298" y="2361"/>
                  <a:pt x="358" y="2361"/>
                </a:cubicBezTo>
                <a:cubicBezTo>
                  <a:pt x="485" y="2359"/>
                  <a:pt x="592" y="2468"/>
                  <a:pt x="689" y="2536"/>
                </a:cubicBezTo>
                <a:cubicBezTo>
                  <a:pt x="606" y="2492"/>
                  <a:pt x="393" y="2408"/>
                  <a:pt x="300" y="2441"/>
                </a:cubicBezTo>
                <a:cubicBezTo>
                  <a:pt x="313" y="2443"/>
                  <a:pt x="326" y="2445"/>
                  <a:pt x="339" y="2447"/>
                </a:cubicBezTo>
                <a:close/>
                <a:moveTo>
                  <a:pt x="3203" y="4504"/>
                </a:moveTo>
                <a:cubicBezTo>
                  <a:pt x="3216" y="4464"/>
                  <a:pt x="3164" y="4466"/>
                  <a:pt x="3144" y="4483"/>
                </a:cubicBezTo>
                <a:cubicBezTo>
                  <a:pt x="3164" y="4489"/>
                  <a:pt x="3184" y="4496"/>
                  <a:pt x="3203" y="4504"/>
                </a:cubicBezTo>
                <a:close/>
                <a:moveTo>
                  <a:pt x="422" y="5974"/>
                </a:moveTo>
                <a:cubicBezTo>
                  <a:pt x="433" y="5920"/>
                  <a:pt x="494" y="5955"/>
                  <a:pt x="529" y="5947"/>
                </a:cubicBezTo>
                <a:cubicBezTo>
                  <a:pt x="452" y="5937"/>
                  <a:pt x="316" y="5822"/>
                  <a:pt x="252" y="5914"/>
                </a:cubicBezTo>
                <a:cubicBezTo>
                  <a:pt x="279" y="5911"/>
                  <a:pt x="317" y="5916"/>
                  <a:pt x="341" y="5926"/>
                </a:cubicBezTo>
                <a:cubicBezTo>
                  <a:pt x="350" y="5933"/>
                  <a:pt x="356" y="5941"/>
                  <a:pt x="357" y="5952"/>
                </a:cubicBezTo>
                <a:cubicBezTo>
                  <a:pt x="365" y="5965"/>
                  <a:pt x="408" y="5965"/>
                  <a:pt x="422" y="5974"/>
                </a:cubicBezTo>
                <a:close/>
                <a:moveTo>
                  <a:pt x="2224" y="6309"/>
                </a:moveTo>
                <a:cubicBezTo>
                  <a:pt x="2206" y="6297"/>
                  <a:pt x="2186" y="6291"/>
                  <a:pt x="2164" y="6291"/>
                </a:cubicBezTo>
                <a:cubicBezTo>
                  <a:pt x="2184" y="6297"/>
                  <a:pt x="2204" y="6303"/>
                  <a:pt x="2224" y="6309"/>
                </a:cubicBezTo>
                <a:close/>
                <a:moveTo>
                  <a:pt x="2408" y="6360"/>
                </a:moveTo>
                <a:cubicBezTo>
                  <a:pt x="2389" y="6360"/>
                  <a:pt x="2370" y="6360"/>
                  <a:pt x="2352" y="6360"/>
                </a:cubicBezTo>
                <a:cubicBezTo>
                  <a:pt x="2397" y="6383"/>
                  <a:pt x="2449" y="6390"/>
                  <a:pt x="2497" y="6407"/>
                </a:cubicBezTo>
                <a:cubicBezTo>
                  <a:pt x="2544" y="6424"/>
                  <a:pt x="2593" y="6463"/>
                  <a:pt x="2645" y="6446"/>
                </a:cubicBezTo>
                <a:cubicBezTo>
                  <a:pt x="2569" y="6410"/>
                  <a:pt x="2487" y="6386"/>
                  <a:pt x="2408" y="6360"/>
                </a:cubicBezTo>
                <a:close/>
                <a:moveTo>
                  <a:pt x="3283" y="6369"/>
                </a:moveTo>
                <a:cubicBezTo>
                  <a:pt x="3275" y="6333"/>
                  <a:pt x="3225" y="6297"/>
                  <a:pt x="3278" y="6285"/>
                </a:cubicBezTo>
                <a:cubicBezTo>
                  <a:pt x="3235" y="6287"/>
                  <a:pt x="3154" y="6232"/>
                  <a:pt x="3123" y="6282"/>
                </a:cubicBezTo>
                <a:cubicBezTo>
                  <a:pt x="3201" y="6300"/>
                  <a:pt x="3220" y="6299"/>
                  <a:pt x="3220" y="6338"/>
                </a:cubicBezTo>
                <a:cubicBezTo>
                  <a:pt x="3222" y="6351"/>
                  <a:pt x="3273" y="6360"/>
                  <a:pt x="3283" y="6369"/>
                </a:cubicBezTo>
                <a:close/>
                <a:moveTo>
                  <a:pt x="3337" y="6348"/>
                </a:moveTo>
                <a:cubicBezTo>
                  <a:pt x="3366" y="6302"/>
                  <a:pt x="3411" y="6352"/>
                  <a:pt x="3444" y="6318"/>
                </a:cubicBezTo>
                <a:cubicBezTo>
                  <a:pt x="3420" y="6300"/>
                  <a:pt x="3408" y="6249"/>
                  <a:pt x="3370" y="6262"/>
                </a:cubicBezTo>
                <a:cubicBezTo>
                  <a:pt x="3379" y="6272"/>
                  <a:pt x="3388" y="6283"/>
                  <a:pt x="3396" y="6294"/>
                </a:cubicBezTo>
                <a:cubicBezTo>
                  <a:pt x="3366" y="6308"/>
                  <a:pt x="3339" y="6331"/>
                  <a:pt x="3305" y="6333"/>
                </a:cubicBezTo>
                <a:cubicBezTo>
                  <a:pt x="3315" y="6338"/>
                  <a:pt x="3326" y="6343"/>
                  <a:pt x="3337" y="6348"/>
                </a:cubicBezTo>
                <a:close/>
                <a:moveTo>
                  <a:pt x="3601" y="6285"/>
                </a:moveTo>
                <a:cubicBezTo>
                  <a:pt x="3631" y="6268"/>
                  <a:pt x="3666" y="6290"/>
                  <a:pt x="3664" y="6324"/>
                </a:cubicBezTo>
                <a:cubicBezTo>
                  <a:pt x="3640" y="6316"/>
                  <a:pt x="3624" y="6300"/>
                  <a:pt x="3601" y="6285"/>
                </a:cubicBezTo>
                <a:close/>
                <a:moveTo>
                  <a:pt x="4326" y="6223"/>
                </a:moveTo>
                <a:cubicBezTo>
                  <a:pt x="4363" y="6208"/>
                  <a:pt x="4406" y="6209"/>
                  <a:pt x="4444" y="6199"/>
                </a:cubicBezTo>
                <a:cubicBezTo>
                  <a:pt x="4343" y="6189"/>
                  <a:pt x="4241" y="6182"/>
                  <a:pt x="4139" y="6187"/>
                </a:cubicBezTo>
                <a:cubicBezTo>
                  <a:pt x="4166" y="6193"/>
                  <a:pt x="4190" y="6210"/>
                  <a:pt x="4219" y="6213"/>
                </a:cubicBezTo>
                <a:cubicBezTo>
                  <a:pt x="4254" y="6216"/>
                  <a:pt x="4292" y="6205"/>
                  <a:pt x="4326" y="6223"/>
                </a:cubicBezTo>
                <a:close/>
                <a:moveTo>
                  <a:pt x="3999" y="6185"/>
                </a:moveTo>
                <a:cubicBezTo>
                  <a:pt x="3995" y="6213"/>
                  <a:pt x="3871" y="6212"/>
                  <a:pt x="3848" y="6226"/>
                </a:cubicBezTo>
                <a:cubicBezTo>
                  <a:pt x="3944" y="6226"/>
                  <a:pt x="4034" y="6187"/>
                  <a:pt x="4127" y="6187"/>
                </a:cubicBezTo>
                <a:cubicBezTo>
                  <a:pt x="4104" y="6178"/>
                  <a:pt x="4083" y="6165"/>
                  <a:pt x="4064" y="6149"/>
                </a:cubicBezTo>
                <a:cubicBezTo>
                  <a:pt x="4146" y="6141"/>
                  <a:pt x="3975" y="6044"/>
                  <a:pt x="3978" y="6131"/>
                </a:cubicBezTo>
                <a:cubicBezTo>
                  <a:pt x="4021" y="6121"/>
                  <a:pt x="4049" y="6166"/>
                  <a:pt x="3999" y="6185"/>
                </a:cubicBezTo>
                <a:close/>
                <a:moveTo>
                  <a:pt x="4504" y="6146"/>
                </a:moveTo>
                <a:cubicBezTo>
                  <a:pt x="4514" y="6135"/>
                  <a:pt x="4519" y="6122"/>
                  <a:pt x="4518" y="6107"/>
                </a:cubicBezTo>
                <a:cubicBezTo>
                  <a:pt x="4497" y="6099"/>
                  <a:pt x="4476" y="6101"/>
                  <a:pt x="4456" y="6113"/>
                </a:cubicBezTo>
                <a:cubicBezTo>
                  <a:pt x="4463" y="6135"/>
                  <a:pt x="4480" y="6150"/>
                  <a:pt x="4504" y="6146"/>
                </a:cubicBezTo>
                <a:close/>
                <a:moveTo>
                  <a:pt x="4863" y="6048"/>
                </a:moveTo>
                <a:cubicBezTo>
                  <a:pt x="4866" y="6033"/>
                  <a:pt x="4873" y="6020"/>
                  <a:pt x="4884" y="6009"/>
                </a:cubicBezTo>
                <a:cubicBezTo>
                  <a:pt x="4865" y="5995"/>
                  <a:pt x="4844" y="5992"/>
                  <a:pt x="4821" y="6000"/>
                </a:cubicBezTo>
                <a:cubicBezTo>
                  <a:pt x="4823" y="6025"/>
                  <a:pt x="4840" y="6042"/>
                  <a:pt x="4863" y="6048"/>
                </a:cubicBezTo>
                <a:close/>
                <a:moveTo>
                  <a:pt x="3548" y="6372"/>
                </a:moveTo>
                <a:cubicBezTo>
                  <a:pt x="3511" y="6358"/>
                  <a:pt x="3518" y="6309"/>
                  <a:pt x="3479" y="6297"/>
                </a:cubicBezTo>
                <a:cubicBezTo>
                  <a:pt x="3500" y="6303"/>
                  <a:pt x="3521" y="6305"/>
                  <a:pt x="3542" y="6303"/>
                </a:cubicBezTo>
                <a:cubicBezTo>
                  <a:pt x="3505" y="6295"/>
                  <a:pt x="3457" y="6223"/>
                  <a:pt x="3513" y="6241"/>
                </a:cubicBezTo>
                <a:cubicBezTo>
                  <a:pt x="3539" y="6249"/>
                  <a:pt x="3617" y="6291"/>
                  <a:pt x="3631" y="6315"/>
                </a:cubicBezTo>
                <a:cubicBezTo>
                  <a:pt x="3600" y="6327"/>
                  <a:pt x="3587" y="6381"/>
                  <a:pt x="3551" y="6345"/>
                </a:cubicBezTo>
                <a:cubicBezTo>
                  <a:pt x="3550" y="6354"/>
                  <a:pt x="3549" y="6363"/>
                  <a:pt x="3548" y="6372"/>
                </a:cubicBezTo>
                <a:close/>
                <a:moveTo>
                  <a:pt x="1915" y="6291"/>
                </a:moveTo>
                <a:cubicBezTo>
                  <a:pt x="1912" y="6265"/>
                  <a:pt x="1926" y="6248"/>
                  <a:pt x="1954" y="6250"/>
                </a:cubicBezTo>
                <a:cubicBezTo>
                  <a:pt x="1904" y="6231"/>
                  <a:pt x="1951" y="6194"/>
                  <a:pt x="1894" y="6205"/>
                </a:cubicBezTo>
                <a:cubicBezTo>
                  <a:pt x="1899" y="6215"/>
                  <a:pt x="1904" y="6225"/>
                  <a:pt x="1909" y="6235"/>
                </a:cubicBezTo>
                <a:cubicBezTo>
                  <a:pt x="1862" y="6237"/>
                  <a:pt x="1886" y="6282"/>
                  <a:pt x="1915" y="6291"/>
                </a:cubicBezTo>
                <a:close/>
                <a:moveTo>
                  <a:pt x="1354" y="3450"/>
                </a:moveTo>
                <a:cubicBezTo>
                  <a:pt x="1322" y="3415"/>
                  <a:pt x="1263" y="3425"/>
                  <a:pt x="1221" y="3413"/>
                </a:cubicBezTo>
                <a:cubicBezTo>
                  <a:pt x="1176" y="3400"/>
                  <a:pt x="1120" y="3365"/>
                  <a:pt x="1072" y="3379"/>
                </a:cubicBezTo>
                <a:cubicBezTo>
                  <a:pt x="1157" y="3430"/>
                  <a:pt x="1272" y="3405"/>
                  <a:pt x="1354" y="3450"/>
                </a:cubicBezTo>
                <a:close/>
                <a:moveTo>
                  <a:pt x="16033" y="5276"/>
                </a:moveTo>
                <a:cubicBezTo>
                  <a:pt x="16017" y="5281"/>
                  <a:pt x="16007" y="5292"/>
                  <a:pt x="16004" y="5309"/>
                </a:cubicBezTo>
                <a:cubicBezTo>
                  <a:pt x="16014" y="5298"/>
                  <a:pt x="16024" y="5287"/>
                  <a:pt x="16033" y="5276"/>
                </a:cubicBezTo>
                <a:close/>
                <a:moveTo>
                  <a:pt x="16176" y="5205"/>
                </a:moveTo>
                <a:cubicBezTo>
                  <a:pt x="16131" y="5216"/>
                  <a:pt x="16079" y="5241"/>
                  <a:pt x="16054" y="5282"/>
                </a:cubicBezTo>
                <a:cubicBezTo>
                  <a:pt x="16099" y="5267"/>
                  <a:pt x="16146" y="5242"/>
                  <a:pt x="16176" y="5205"/>
                </a:cubicBezTo>
                <a:close/>
                <a:moveTo>
                  <a:pt x="15864" y="5071"/>
                </a:moveTo>
                <a:cubicBezTo>
                  <a:pt x="15837" y="5086"/>
                  <a:pt x="15800" y="5115"/>
                  <a:pt x="15817" y="5151"/>
                </a:cubicBezTo>
                <a:cubicBezTo>
                  <a:pt x="15842" y="5136"/>
                  <a:pt x="15892" y="5108"/>
                  <a:pt x="15864" y="5071"/>
                </a:cubicBezTo>
                <a:close/>
                <a:moveTo>
                  <a:pt x="15903" y="5131"/>
                </a:moveTo>
                <a:cubicBezTo>
                  <a:pt x="15871" y="5105"/>
                  <a:pt x="15825" y="5180"/>
                  <a:pt x="15817" y="5202"/>
                </a:cubicBezTo>
                <a:cubicBezTo>
                  <a:pt x="15859" y="5220"/>
                  <a:pt x="15912" y="5175"/>
                  <a:pt x="15903" y="5131"/>
                </a:cubicBezTo>
                <a:close/>
                <a:moveTo>
                  <a:pt x="15891" y="5101"/>
                </a:moveTo>
                <a:cubicBezTo>
                  <a:pt x="15933" y="5104"/>
                  <a:pt x="15957" y="5065"/>
                  <a:pt x="15983" y="5038"/>
                </a:cubicBezTo>
                <a:cubicBezTo>
                  <a:pt x="15969" y="5061"/>
                  <a:pt x="15952" y="5081"/>
                  <a:pt x="15932" y="5098"/>
                </a:cubicBezTo>
                <a:cubicBezTo>
                  <a:pt x="15977" y="5075"/>
                  <a:pt x="16019" y="5052"/>
                  <a:pt x="16042" y="5006"/>
                </a:cubicBezTo>
                <a:cubicBezTo>
                  <a:pt x="16033" y="5064"/>
                  <a:pt x="15969" y="5098"/>
                  <a:pt x="15918" y="5113"/>
                </a:cubicBezTo>
                <a:cubicBezTo>
                  <a:pt x="15953" y="5128"/>
                  <a:pt x="15988" y="5102"/>
                  <a:pt x="16010" y="5077"/>
                </a:cubicBezTo>
                <a:cubicBezTo>
                  <a:pt x="15999" y="5099"/>
                  <a:pt x="15980" y="5117"/>
                  <a:pt x="15956" y="5125"/>
                </a:cubicBezTo>
                <a:cubicBezTo>
                  <a:pt x="16033" y="5166"/>
                  <a:pt x="16236" y="4967"/>
                  <a:pt x="16178" y="4905"/>
                </a:cubicBezTo>
                <a:cubicBezTo>
                  <a:pt x="16146" y="4872"/>
                  <a:pt x="16081" y="4932"/>
                  <a:pt x="16033" y="4929"/>
                </a:cubicBezTo>
                <a:cubicBezTo>
                  <a:pt x="16116" y="4939"/>
                  <a:pt x="16019" y="4955"/>
                  <a:pt x="16004" y="4958"/>
                </a:cubicBezTo>
                <a:cubicBezTo>
                  <a:pt x="16079" y="4964"/>
                  <a:pt x="16001" y="4975"/>
                  <a:pt x="15983" y="4982"/>
                </a:cubicBezTo>
                <a:cubicBezTo>
                  <a:pt x="15963" y="4989"/>
                  <a:pt x="15976" y="5014"/>
                  <a:pt x="15957" y="5021"/>
                </a:cubicBezTo>
                <a:cubicBezTo>
                  <a:pt x="15927" y="5032"/>
                  <a:pt x="15857" y="5058"/>
                  <a:pt x="15891" y="5101"/>
                </a:cubicBezTo>
                <a:close/>
                <a:moveTo>
                  <a:pt x="15965" y="4721"/>
                </a:moveTo>
                <a:cubicBezTo>
                  <a:pt x="15934" y="4729"/>
                  <a:pt x="15814" y="4718"/>
                  <a:pt x="15840" y="4784"/>
                </a:cubicBezTo>
                <a:cubicBezTo>
                  <a:pt x="15858" y="4830"/>
                  <a:pt x="15955" y="4744"/>
                  <a:pt x="15965" y="4721"/>
                </a:cubicBezTo>
                <a:close/>
                <a:moveTo>
                  <a:pt x="16007" y="4762"/>
                </a:moveTo>
                <a:cubicBezTo>
                  <a:pt x="15977" y="4751"/>
                  <a:pt x="15890" y="4794"/>
                  <a:pt x="15879" y="4824"/>
                </a:cubicBezTo>
                <a:cubicBezTo>
                  <a:pt x="15871" y="4848"/>
                  <a:pt x="15910" y="4872"/>
                  <a:pt x="15903" y="4902"/>
                </a:cubicBezTo>
                <a:cubicBezTo>
                  <a:pt x="15949" y="4894"/>
                  <a:pt x="15964" y="4838"/>
                  <a:pt x="16010" y="4831"/>
                </a:cubicBezTo>
                <a:cubicBezTo>
                  <a:pt x="15997" y="4808"/>
                  <a:pt x="15975" y="4800"/>
                  <a:pt x="15947" y="4804"/>
                </a:cubicBezTo>
                <a:cubicBezTo>
                  <a:pt x="15971" y="4799"/>
                  <a:pt x="15994" y="4784"/>
                  <a:pt x="16007" y="4762"/>
                </a:cubicBezTo>
                <a:close/>
                <a:moveTo>
                  <a:pt x="16045" y="4611"/>
                </a:moveTo>
                <a:cubicBezTo>
                  <a:pt x="16033" y="4606"/>
                  <a:pt x="15930" y="4674"/>
                  <a:pt x="15947" y="4709"/>
                </a:cubicBezTo>
                <a:cubicBezTo>
                  <a:pt x="15967" y="4693"/>
                  <a:pt x="15992" y="4705"/>
                  <a:pt x="16013" y="4691"/>
                </a:cubicBezTo>
                <a:cubicBezTo>
                  <a:pt x="16047" y="4668"/>
                  <a:pt x="16039" y="4648"/>
                  <a:pt x="16045" y="4611"/>
                </a:cubicBezTo>
                <a:close/>
                <a:moveTo>
                  <a:pt x="15635" y="4920"/>
                </a:moveTo>
                <a:cubicBezTo>
                  <a:pt x="15625" y="4930"/>
                  <a:pt x="15618" y="4939"/>
                  <a:pt x="15607" y="4947"/>
                </a:cubicBezTo>
                <a:cubicBezTo>
                  <a:pt x="15600" y="4916"/>
                  <a:pt x="15606" y="4907"/>
                  <a:pt x="15635" y="4920"/>
                </a:cubicBezTo>
                <a:close/>
                <a:moveTo>
                  <a:pt x="15446" y="4872"/>
                </a:moveTo>
                <a:cubicBezTo>
                  <a:pt x="15466" y="4864"/>
                  <a:pt x="15478" y="4848"/>
                  <a:pt x="15485" y="4827"/>
                </a:cubicBezTo>
                <a:cubicBezTo>
                  <a:pt x="15491" y="4807"/>
                  <a:pt x="15534" y="4803"/>
                  <a:pt x="15547" y="4786"/>
                </a:cubicBezTo>
                <a:cubicBezTo>
                  <a:pt x="15499" y="4853"/>
                  <a:pt x="15570" y="4789"/>
                  <a:pt x="15582" y="4780"/>
                </a:cubicBezTo>
                <a:cubicBezTo>
                  <a:pt x="15603" y="4765"/>
                  <a:pt x="15627" y="4760"/>
                  <a:pt x="15648" y="4741"/>
                </a:cubicBezTo>
                <a:cubicBezTo>
                  <a:pt x="15669" y="4723"/>
                  <a:pt x="15673" y="4693"/>
                  <a:pt x="15693" y="4675"/>
                </a:cubicBezTo>
                <a:cubicBezTo>
                  <a:pt x="15714" y="4662"/>
                  <a:pt x="15722" y="4688"/>
                  <a:pt x="15746" y="4672"/>
                </a:cubicBezTo>
                <a:cubicBezTo>
                  <a:pt x="15733" y="4691"/>
                  <a:pt x="15725" y="4710"/>
                  <a:pt x="15731" y="4730"/>
                </a:cubicBezTo>
                <a:cubicBezTo>
                  <a:pt x="15760" y="4727"/>
                  <a:pt x="15794" y="4719"/>
                  <a:pt x="15823" y="4715"/>
                </a:cubicBezTo>
                <a:cubicBezTo>
                  <a:pt x="15846" y="4711"/>
                  <a:pt x="15959" y="4672"/>
                  <a:pt x="15882" y="4664"/>
                </a:cubicBezTo>
                <a:cubicBezTo>
                  <a:pt x="15904" y="4654"/>
                  <a:pt x="15920" y="4634"/>
                  <a:pt x="15915" y="4608"/>
                </a:cubicBezTo>
                <a:cubicBezTo>
                  <a:pt x="15956" y="4733"/>
                  <a:pt x="16059" y="4565"/>
                  <a:pt x="16013" y="4540"/>
                </a:cubicBezTo>
                <a:cubicBezTo>
                  <a:pt x="15978" y="4522"/>
                  <a:pt x="15755" y="4496"/>
                  <a:pt x="15829" y="4578"/>
                </a:cubicBezTo>
                <a:cubicBezTo>
                  <a:pt x="15777" y="4573"/>
                  <a:pt x="15793" y="4621"/>
                  <a:pt x="15832" y="4590"/>
                </a:cubicBezTo>
                <a:cubicBezTo>
                  <a:pt x="15819" y="4605"/>
                  <a:pt x="15794" y="4624"/>
                  <a:pt x="15772" y="4645"/>
                </a:cubicBezTo>
                <a:cubicBezTo>
                  <a:pt x="15775" y="4639"/>
                  <a:pt x="15778" y="4634"/>
                  <a:pt x="15781" y="4629"/>
                </a:cubicBezTo>
                <a:cubicBezTo>
                  <a:pt x="15746" y="4627"/>
                  <a:pt x="15719" y="4651"/>
                  <a:pt x="15686" y="4659"/>
                </a:cubicBezTo>
                <a:cubicBezTo>
                  <a:pt x="15725" y="4641"/>
                  <a:pt x="15791" y="4598"/>
                  <a:pt x="15728" y="4561"/>
                </a:cubicBezTo>
                <a:cubicBezTo>
                  <a:pt x="15736" y="4630"/>
                  <a:pt x="15694" y="4542"/>
                  <a:pt x="15671" y="4605"/>
                </a:cubicBezTo>
                <a:cubicBezTo>
                  <a:pt x="15658" y="4567"/>
                  <a:pt x="15618" y="4623"/>
                  <a:pt x="15606" y="4644"/>
                </a:cubicBezTo>
                <a:cubicBezTo>
                  <a:pt x="15680" y="4630"/>
                  <a:pt x="15603" y="4682"/>
                  <a:pt x="15582" y="4685"/>
                </a:cubicBezTo>
                <a:cubicBezTo>
                  <a:pt x="15690" y="4720"/>
                  <a:pt x="15454" y="4783"/>
                  <a:pt x="15541" y="4765"/>
                </a:cubicBezTo>
                <a:cubicBezTo>
                  <a:pt x="15497" y="4783"/>
                  <a:pt x="15449" y="4821"/>
                  <a:pt x="15446" y="4872"/>
                </a:cubicBezTo>
                <a:close/>
                <a:moveTo>
                  <a:pt x="15570" y="5196"/>
                </a:moveTo>
                <a:cubicBezTo>
                  <a:pt x="15560" y="5202"/>
                  <a:pt x="15550" y="5208"/>
                  <a:pt x="15541" y="5214"/>
                </a:cubicBezTo>
                <a:cubicBezTo>
                  <a:pt x="15630" y="5210"/>
                  <a:pt x="15479" y="5287"/>
                  <a:pt x="15564" y="5270"/>
                </a:cubicBezTo>
                <a:cubicBezTo>
                  <a:pt x="15553" y="5277"/>
                  <a:pt x="15542" y="5285"/>
                  <a:pt x="15532" y="5294"/>
                </a:cubicBezTo>
                <a:cubicBezTo>
                  <a:pt x="15585" y="5355"/>
                  <a:pt x="15670" y="5244"/>
                  <a:pt x="15698" y="5205"/>
                </a:cubicBezTo>
                <a:cubicBezTo>
                  <a:pt x="15677" y="5210"/>
                  <a:pt x="15657" y="5213"/>
                  <a:pt x="15636" y="5214"/>
                </a:cubicBezTo>
                <a:cubicBezTo>
                  <a:pt x="15680" y="5194"/>
                  <a:pt x="15721" y="5168"/>
                  <a:pt x="15760" y="5139"/>
                </a:cubicBezTo>
                <a:cubicBezTo>
                  <a:pt x="15739" y="5143"/>
                  <a:pt x="15718" y="5142"/>
                  <a:pt x="15698" y="5136"/>
                </a:cubicBezTo>
                <a:cubicBezTo>
                  <a:pt x="15722" y="5134"/>
                  <a:pt x="15742" y="5118"/>
                  <a:pt x="15754" y="5098"/>
                </a:cubicBezTo>
                <a:cubicBezTo>
                  <a:pt x="15737" y="5081"/>
                  <a:pt x="15716" y="5074"/>
                  <a:pt x="15692" y="5077"/>
                </a:cubicBezTo>
                <a:cubicBezTo>
                  <a:pt x="15713" y="5070"/>
                  <a:pt x="15735" y="5065"/>
                  <a:pt x="15757" y="5062"/>
                </a:cubicBezTo>
                <a:cubicBezTo>
                  <a:pt x="15729" y="5031"/>
                  <a:pt x="15691" y="5049"/>
                  <a:pt x="15659" y="5062"/>
                </a:cubicBezTo>
                <a:cubicBezTo>
                  <a:pt x="15701" y="5040"/>
                  <a:pt x="15750" y="5004"/>
                  <a:pt x="15784" y="5059"/>
                </a:cubicBezTo>
                <a:cubicBezTo>
                  <a:pt x="15799" y="5030"/>
                  <a:pt x="15817" y="4950"/>
                  <a:pt x="15819" y="4916"/>
                </a:cubicBezTo>
                <a:cubicBezTo>
                  <a:pt x="15822" y="4879"/>
                  <a:pt x="15776" y="4865"/>
                  <a:pt x="15748" y="4857"/>
                </a:cubicBezTo>
                <a:cubicBezTo>
                  <a:pt x="15771" y="4833"/>
                  <a:pt x="15811" y="4804"/>
                  <a:pt x="15799" y="4765"/>
                </a:cubicBezTo>
                <a:cubicBezTo>
                  <a:pt x="15743" y="4775"/>
                  <a:pt x="15694" y="4758"/>
                  <a:pt x="15647" y="4801"/>
                </a:cubicBezTo>
                <a:cubicBezTo>
                  <a:pt x="15666" y="4817"/>
                  <a:pt x="15686" y="4822"/>
                  <a:pt x="15710" y="4816"/>
                </a:cubicBezTo>
                <a:cubicBezTo>
                  <a:pt x="15690" y="4856"/>
                  <a:pt x="15543" y="4825"/>
                  <a:pt x="15523" y="4908"/>
                </a:cubicBezTo>
                <a:cubicBezTo>
                  <a:pt x="15575" y="4880"/>
                  <a:pt x="15655" y="4892"/>
                  <a:pt x="15695" y="4843"/>
                </a:cubicBezTo>
                <a:cubicBezTo>
                  <a:pt x="15673" y="4889"/>
                  <a:pt x="15640" y="4911"/>
                  <a:pt x="15620" y="4942"/>
                </a:cubicBezTo>
                <a:cubicBezTo>
                  <a:pt x="15632" y="4934"/>
                  <a:pt x="15632" y="4931"/>
                  <a:pt x="15643" y="4922"/>
                </a:cubicBezTo>
                <a:cubicBezTo>
                  <a:pt x="15624" y="4967"/>
                  <a:pt x="15529" y="4954"/>
                  <a:pt x="15537" y="5015"/>
                </a:cubicBezTo>
                <a:cubicBezTo>
                  <a:pt x="15570" y="5014"/>
                  <a:pt x="15598" y="4998"/>
                  <a:pt x="15630" y="4994"/>
                </a:cubicBezTo>
                <a:cubicBezTo>
                  <a:pt x="15591" y="5017"/>
                  <a:pt x="15546" y="5040"/>
                  <a:pt x="15576" y="5092"/>
                </a:cubicBezTo>
                <a:cubicBezTo>
                  <a:pt x="15532" y="5096"/>
                  <a:pt x="15482" y="5065"/>
                  <a:pt x="15454" y="5116"/>
                </a:cubicBezTo>
                <a:cubicBezTo>
                  <a:pt x="15475" y="5122"/>
                  <a:pt x="15496" y="5123"/>
                  <a:pt x="15517" y="5119"/>
                </a:cubicBezTo>
                <a:cubicBezTo>
                  <a:pt x="15442" y="5145"/>
                  <a:pt x="15533" y="5134"/>
                  <a:pt x="15549" y="5119"/>
                </a:cubicBezTo>
                <a:cubicBezTo>
                  <a:pt x="15525" y="5157"/>
                  <a:pt x="15582" y="5171"/>
                  <a:pt x="15591" y="5128"/>
                </a:cubicBezTo>
                <a:cubicBezTo>
                  <a:pt x="15590" y="5152"/>
                  <a:pt x="15574" y="5170"/>
                  <a:pt x="15552" y="5181"/>
                </a:cubicBezTo>
                <a:cubicBezTo>
                  <a:pt x="15590" y="5165"/>
                  <a:pt x="15595" y="5168"/>
                  <a:pt x="15570" y="5196"/>
                </a:cubicBezTo>
                <a:close/>
                <a:moveTo>
                  <a:pt x="15630" y="4884"/>
                </a:moveTo>
                <a:cubicBezTo>
                  <a:pt x="15619" y="4885"/>
                  <a:pt x="15609" y="4888"/>
                  <a:pt x="15600" y="4893"/>
                </a:cubicBezTo>
                <a:cubicBezTo>
                  <a:pt x="15610" y="4890"/>
                  <a:pt x="15620" y="4887"/>
                  <a:pt x="15630" y="4884"/>
                </a:cubicBezTo>
                <a:close/>
                <a:moveTo>
                  <a:pt x="15823" y="4371"/>
                </a:moveTo>
                <a:cubicBezTo>
                  <a:pt x="15843" y="4367"/>
                  <a:pt x="15864" y="4363"/>
                  <a:pt x="15885" y="4359"/>
                </a:cubicBezTo>
                <a:cubicBezTo>
                  <a:pt x="15861" y="4366"/>
                  <a:pt x="15764" y="4404"/>
                  <a:pt x="15843" y="4412"/>
                </a:cubicBezTo>
                <a:cubicBezTo>
                  <a:pt x="15770" y="4432"/>
                  <a:pt x="15720" y="4475"/>
                  <a:pt x="15665" y="4525"/>
                </a:cubicBezTo>
                <a:cubicBezTo>
                  <a:pt x="15713" y="4536"/>
                  <a:pt x="15775" y="4500"/>
                  <a:pt x="15817" y="4480"/>
                </a:cubicBezTo>
                <a:cubicBezTo>
                  <a:pt x="15841" y="4468"/>
                  <a:pt x="15853" y="4440"/>
                  <a:pt x="15879" y="4430"/>
                </a:cubicBezTo>
                <a:cubicBezTo>
                  <a:pt x="15911" y="4418"/>
                  <a:pt x="15940" y="4433"/>
                  <a:pt x="15968" y="4406"/>
                </a:cubicBezTo>
                <a:cubicBezTo>
                  <a:pt x="15958" y="4399"/>
                  <a:pt x="15949" y="4392"/>
                  <a:pt x="15938" y="4385"/>
                </a:cubicBezTo>
                <a:cubicBezTo>
                  <a:pt x="16028" y="4393"/>
                  <a:pt x="16009" y="4278"/>
                  <a:pt x="16033" y="4237"/>
                </a:cubicBezTo>
                <a:cubicBezTo>
                  <a:pt x="16046" y="4216"/>
                  <a:pt x="16072" y="4214"/>
                  <a:pt x="16081" y="4189"/>
                </a:cubicBezTo>
                <a:cubicBezTo>
                  <a:pt x="16098" y="4245"/>
                  <a:pt x="16032" y="4286"/>
                  <a:pt x="16042" y="4341"/>
                </a:cubicBezTo>
                <a:cubicBezTo>
                  <a:pt x="16069" y="4290"/>
                  <a:pt x="16103" y="4194"/>
                  <a:pt x="16143" y="4157"/>
                </a:cubicBezTo>
                <a:cubicBezTo>
                  <a:pt x="16103" y="4158"/>
                  <a:pt x="16062" y="4147"/>
                  <a:pt x="16022" y="4154"/>
                </a:cubicBezTo>
                <a:cubicBezTo>
                  <a:pt x="16025" y="4134"/>
                  <a:pt x="16029" y="4114"/>
                  <a:pt x="16033" y="4094"/>
                </a:cubicBezTo>
                <a:cubicBezTo>
                  <a:pt x="16000" y="4090"/>
                  <a:pt x="15935" y="4185"/>
                  <a:pt x="16004" y="4148"/>
                </a:cubicBezTo>
                <a:cubicBezTo>
                  <a:pt x="15936" y="4216"/>
                  <a:pt x="15866" y="4283"/>
                  <a:pt x="15823" y="4371"/>
                </a:cubicBezTo>
                <a:close/>
                <a:moveTo>
                  <a:pt x="15389" y="4676"/>
                </a:moveTo>
                <a:cubicBezTo>
                  <a:pt x="15418" y="4664"/>
                  <a:pt x="15446" y="4628"/>
                  <a:pt x="15481" y="4644"/>
                </a:cubicBezTo>
                <a:cubicBezTo>
                  <a:pt x="15407" y="4683"/>
                  <a:pt x="15357" y="4722"/>
                  <a:pt x="15359" y="4813"/>
                </a:cubicBezTo>
                <a:cubicBezTo>
                  <a:pt x="15438" y="4784"/>
                  <a:pt x="15554" y="4637"/>
                  <a:pt x="15605" y="4561"/>
                </a:cubicBezTo>
                <a:cubicBezTo>
                  <a:pt x="15635" y="4515"/>
                  <a:pt x="15644" y="4452"/>
                  <a:pt x="15680" y="4412"/>
                </a:cubicBezTo>
                <a:cubicBezTo>
                  <a:pt x="15654" y="4394"/>
                  <a:pt x="15620" y="4373"/>
                  <a:pt x="15588" y="4394"/>
                </a:cubicBezTo>
                <a:cubicBezTo>
                  <a:pt x="15661" y="4375"/>
                  <a:pt x="15569" y="4376"/>
                  <a:pt x="15539" y="4394"/>
                </a:cubicBezTo>
                <a:cubicBezTo>
                  <a:pt x="15521" y="4406"/>
                  <a:pt x="15465" y="4456"/>
                  <a:pt x="15520" y="4460"/>
                </a:cubicBezTo>
                <a:cubicBezTo>
                  <a:pt x="15504" y="4473"/>
                  <a:pt x="15463" y="4500"/>
                  <a:pt x="15523" y="4480"/>
                </a:cubicBezTo>
                <a:cubicBezTo>
                  <a:pt x="15480" y="4496"/>
                  <a:pt x="15465" y="4581"/>
                  <a:pt x="15401" y="4590"/>
                </a:cubicBezTo>
                <a:cubicBezTo>
                  <a:pt x="15483" y="4602"/>
                  <a:pt x="15359" y="4656"/>
                  <a:pt x="15440" y="4629"/>
                </a:cubicBezTo>
                <a:cubicBezTo>
                  <a:pt x="15419" y="4640"/>
                  <a:pt x="15402" y="4656"/>
                  <a:pt x="15389" y="4676"/>
                </a:cubicBezTo>
                <a:close/>
                <a:moveTo>
                  <a:pt x="15469" y="4433"/>
                </a:moveTo>
                <a:cubicBezTo>
                  <a:pt x="15432" y="4433"/>
                  <a:pt x="15346" y="4513"/>
                  <a:pt x="15330" y="4546"/>
                </a:cubicBezTo>
                <a:cubicBezTo>
                  <a:pt x="15372" y="4544"/>
                  <a:pt x="15500" y="4494"/>
                  <a:pt x="15469" y="4433"/>
                </a:cubicBezTo>
                <a:close/>
                <a:moveTo>
                  <a:pt x="15481" y="4246"/>
                </a:moveTo>
                <a:cubicBezTo>
                  <a:pt x="15462" y="4279"/>
                  <a:pt x="15488" y="4309"/>
                  <a:pt x="15502" y="4338"/>
                </a:cubicBezTo>
                <a:cubicBezTo>
                  <a:pt x="15449" y="4338"/>
                  <a:pt x="15487" y="4357"/>
                  <a:pt x="15487" y="4397"/>
                </a:cubicBezTo>
                <a:cubicBezTo>
                  <a:pt x="15460" y="4341"/>
                  <a:pt x="15450" y="4419"/>
                  <a:pt x="15514" y="4404"/>
                </a:cubicBezTo>
                <a:cubicBezTo>
                  <a:pt x="15549" y="4397"/>
                  <a:pt x="15625" y="4314"/>
                  <a:pt x="15549" y="4326"/>
                </a:cubicBezTo>
                <a:cubicBezTo>
                  <a:pt x="15574" y="4326"/>
                  <a:pt x="15589" y="4312"/>
                  <a:pt x="15588" y="4287"/>
                </a:cubicBezTo>
                <a:cubicBezTo>
                  <a:pt x="15652" y="4315"/>
                  <a:pt x="15702" y="4494"/>
                  <a:pt x="15808" y="4302"/>
                </a:cubicBezTo>
                <a:cubicBezTo>
                  <a:pt x="15782" y="4285"/>
                  <a:pt x="15758" y="4300"/>
                  <a:pt x="15731" y="4298"/>
                </a:cubicBezTo>
                <a:cubicBezTo>
                  <a:pt x="15704" y="4295"/>
                  <a:pt x="15696" y="4250"/>
                  <a:pt x="15674" y="4237"/>
                </a:cubicBezTo>
                <a:cubicBezTo>
                  <a:pt x="15733" y="4232"/>
                  <a:pt x="15763" y="4298"/>
                  <a:pt x="15826" y="4272"/>
                </a:cubicBezTo>
                <a:cubicBezTo>
                  <a:pt x="15819" y="4262"/>
                  <a:pt x="15812" y="4252"/>
                  <a:pt x="15805" y="4243"/>
                </a:cubicBezTo>
                <a:cubicBezTo>
                  <a:pt x="15830" y="4249"/>
                  <a:pt x="15925" y="4224"/>
                  <a:pt x="15876" y="4187"/>
                </a:cubicBezTo>
                <a:cubicBezTo>
                  <a:pt x="15813" y="4140"/>
                  <a:pt x="15751" y="4208"/>
                  <a:pt x="15692" y="4225"/>
                </a:cubicBezTo>
                <a:cubicBezTo>
                  <a:pt x="15715" y="4178"/>
                  <a:pt x="15781" y="4193"/>
                  <a:pt x="15802" y="4145"/>
                </a:cubicBezTo>
                <a:cubicBezTo>
                  <a:pt x="15756" y="4123"/>
                  <a:pt x="15649" y="4122"/>
                  <a:pt x="15618" y="4171"/>
                </a:cubicBezTo>
                <a:cubicBezTo>
                  <a:pt x="15629" y="4117"/>
                  <a:pt x="15593" y="4158"/>
                  <a:pt x="15568" y="4178"/>
                </a:cubicBezTo>
                <a:cubicBezTo>
                  <a:pt x="15543" y="4197"/>
                  <a:pt x="15553" y="4230"/>
                  <a:pt x="15561" y="4255"/>
                </a:cubicBezTo>
                <a:cubicBezTo>
                  <a:pt x="15555" y="4231"/>
                  <a:pt x="15535" y="4218"/>
                  <a:pt x="15511" y="4222"/>
                </a:cubicBezTo>
                <a:cubicBezTo>
                  <a:pt x="15524" y="4210"/>
                  <a:pt x="15532" y="4195"/>
                  <a:pt x="15535" y="4177"/>
                </a:cubicBezTo>
                <a:cubicBezTo>
                  <a:pt x="15503" y="4188"/>
                  <a:pt x="15455" y="4217"/>
                  <a:pt x="15460" y="4258"/>
                </a:cubicBezTo>
                <a:cubicBezTo>
                  <a:pt x="15467" y="4254"/>
                  <a:pt x="15474" y="4250"/>
                  <a:pt x="15481" y="4246"/>
                </a:cubicBezTo>
                <a:close/>
                <a:moveTo>
                  <a:pt x="16102" y="4100"/>
                </a:moveTo>
                <a:cubicBezTo>
                  <a:pt x="16113" y="4106"/>
                  <a:pt x="16129" y="4114"/>
                  <a:pt x="16131" y="4127"/>
                </a:cubicBezTo>
                <a:cubicBezTo>
                  <a:pt x="16066" y="4153"/>
                  <a:pt x="16046" y="4086"/>
                  <a:pt x="16102" y="4100"/>
                </a:cubicBezTo>
                <a:close/>
                <a:moveTo>
                  <a:pt x="13917" y="3421"/>
                </a:moveTo>
                <a:cubicBezTo>
                  <a:pt x="13879" y="3363"/>
                  <a:pt x="13702" y="3435"/>
                  <a:pt x="13792" y="3435"/>
                </a:cubicBezTo>
                <a:cubicBezTo>
                  <a:pt x="13768" y="3440"/>
                  <a:pt x="13748" y="3452"/>
                  <a:pt x="13733" y="3471"/>
                </a:cubicBezTo>
                <a:cubicBezTo>
                  <a:pt x="13791" y="3445"/>
                  <a:pt x="13854" y="3431"/>
                  <a:pt x="13917" y="3421"/>
                </a:cubicBezTo>
                <a:close/>
                <a:moveTo>
                  <a:pt x="13367" y="3548"/>
                </a:moveTo>
                <a:cubicBezTo>
                  <a:pt x="13337" y="3578"/>
                  <a:pt x="13293" y="3586"/>
                  <a:pt x="13263" y="3616"/>
                </a:cubicBezTo>
                <a:cubicBezTo>
                  <a:pt x="13332" y="3607"/>
                  <a:pt x="13403" y="3586"/>
                  <a:pt x="13458" y="3542"/>
                </a:cubicBezTo>
                <a:cubicBezTo>
                  <a:pt x="13515" y="3497"/>
                  <a:pt x="13602" y="3508"/>
                  <a:pt x="13652" y="3453"/>
                </a:cubicBezTo>
                <a:cubicBezTo>
                  <a:pt x="13605" y="3463"/>
                  <a:pt x="13625" y="3448"/>
                  <a:pt x="13646" y="3426"/>
                </a:cubicBezTo>
                <a:cubicBezTo>
                  <a:pt x="13560" y="3478"/>
                  <a:pt x="13469" y="3534"/>
                  <a:pt x="13367" y="3548"/>
                </a:cubicBezTo>
                <a:close/>
                <a:moveTo>
                  <a:pt x="13543" y="3412"/>
                </a:moveTo>
                <a:cubicBezTo>
                  <a:pt x="13545" y="3404"/>
                  <a:pt x="13546" y="3396"/>
                  <a:pt x="13548" y="3388"/>
                </a:cubicBezTo>
                <a:cubicBezTo>
                  <a:pt x="13510" y="3394"/>
                  <a:pt x="13420" y="3447"/>
                  <a:pt x="13418" y="3492"/>
                </a:cubicBezTo>
                <a:cubicBezTo>
                  <a:pt x="13448" y="3461"/>
                  <a:pt x="13497" y="3415"/>
                  <a:pt x="13543" y="3412"/>
                </a:cubicBezTo>
                <a:close/>
                <a:moveTo>
                  <a:pt x="13635" y="3248"/>
                </a:moveTo>
                <a:cubicBezTo>
                  <a:pt x="13608" y="3256"/>
                  <a:pt x="13585" y="3273"/>
                  <a:pt x="13566" y="3293"/>
                </a:cubicBezTo>
                <a:cubicBezTo>
                  <a:pt x="13595" y="3288"/>
                  <a:pt x="13632" y="3286"/>
                  <a:pt x="13635" y="3248"/>
                </a:cubicBezTo>
                <a:close/>
                <a:moveTo>
                  <a:pt x="13255" y="3548"/>
                </a:moveTo>
                <a:cubicBezTo>
                  <a:pt x="13285" y="3531"/>
                  <a:pt x="13316" y="3515"/>
                  <a:pt x="13350" y="3504"/>
                </a:cubicBezTo>
                <a:cubicBezTo>
                  <a:pt x="13325" y="3530"/>
                  <a:pt x="13288" y="3539"/>
                  <a:pt x="13255" y="3548"/>
                </a:cubicBezTo>
                <a:close/>
                <a:moveTo>
                  <a:pt x="13290" y="3527"/>
                </a:moveTo>
                <a:cubicBezTo>
                  <a:pt x="13271" y="3538"/>
                  <a:pt x="13250" y="3542"/>
                  <a:pt x="13228" y="3542"/>
                </a:cubicBezTo>
                <a:cubicBezTo>
                  <a:pt x="13263" y="3538"/>
                  <a:pt x="13286" y="3504"/>
                  <a:pt x="13323" y="3504"/>
                </a:cubicBezTo>
                <a:cubicBezTo>
                  <a:pt x="13312" y="3512"/>
                  <a:pt x="13301" y="3519"/>
                  <a:pt x="13290" y="3527"/>
                </a:cubicBezTo>
                <a:close/>
                <a:moveTo>
                  <a:pt x="11699" y="3744"/>
                </a:moveTo>
                <a:cubicBezTo>
                  <a:pt x="11676" y="3747"/>
                  <a:pt x="11655" y="3755"/>
                  <a:pt x="11637" y="3768"/>
                </a:cubicBezTo>
                <a:cubicBezTo>
                  <a:pt x="11661" y="3771"/>
                  <a:pt x="11682" y="3763"/>
                  <a:pt x="11699" y="3744"/>
                </a:cubicBezTo>
                <a:close/>
                <a:moveTo>
                  <a:pt x="11835" y="3896"/>
                </a:moveTo>
                <a:cubicBezTo>
                  <a:pt x="11815" y="3884"/>
                  <a:pt x="11789" y="3892"/>
                  <a:pt x="11773" y="3907"/>
                </a:cubicBezTo>
                <a:cubicBezTo>
                  <a:pt x="11794" y="3906"/>
                  <a:pt x="11815" y="3902"/>
                  <a:pt x="11835" y="3896"/>
                </a:cubicBezTo>
                <a:close/>
                <a:moveTo>
                  <a:pt x="11654" y="4011"/>
                </a:moveTo>
                <a:cubicBezTo>
                  <a:pt x="11622" y="3992"/>
                  <a:pt x="11577" y="4021"/>
                  <a:pt x="11562" y="4050"/>
                </a:cubicBezTo>
                <a:cubicBezTo>
                  <a:pt x="11596" y="4045"/>
                  <a:pt x="11628" y="4034"/>
                  <a:pt x="11654" y="4011"/>
                </a:cubicBezTo>
                <a:close/>
                <a:moveTo>
                  <a:pt x="11298" y="4210"/>
                </a:moveTo>
                <a:cubicBezTo>
                  <a:pt x="11357" y="4203"/>
                  <a:pt x="11404" y="4164"/>
                  <a:pt x="11455" y="4139"/>
                </a:cubicBezTo>
                <a:cubicBezTo>
                  <a:pt x="11444" y="4147"/>
                  <a:pt x="11433" y="4156"/>
                  <a:pt x="11423" y="4166"/>
                </a:cubicBezTo>
                <a:cubicBezTo>
                  <a:pt x="11470" y="4158"/>
                  <a:pt x="11508" y="4150"/>
                  <a:pt x="11547" y="4121"/>
                </a:cubicBezTo>
                <a:cubicBezTo>
                  <a:pt x="11524" y="4193"/>
                  <a:pt x="11619" y="4127"/>
                  <a:pt x="11636" y="4109"/>
                </a:cubicBezTo>
                <a:cubicBezTo>
                  <a:pt x="11612" y="4105"/>
                  <a:pt x="11591" y="4112"/>
                  <a:pt x="11574" y="4130"/>
                </a:cubicBezTo>
                <a:cubicBezTo>
                  <a:pt x="11591" y="4112"/>
                  <a:pt x="11610" y="4098"/>
                  <a:pt x="11633" y="4088"/>
                </a:cubicBezTo>
                <a:cubicBezTo>
                  <a:pt x="11600" y="4097"/>
                  <a:pt x="11569" y="4069"/>
                  <a:pt x="11541" y="4100"/>
                </a:cubicBezTo>
                <a:cubicBezTo>
                  <a:pt x="11554" y="4047"/>
                  <a:pt x="11454" y="4058"/>
                  <a:pt x="11443" y="4096"/>
                </a:cubicBezTo>
                <a:cubicBezTo>
                  <a:pt x="11429" y="4140"/>
                  <a:pt x="11331" y="4076"/>
                  <a:pt x="11348" y="4145"/>
                </a:cubicBezTo>
                <a:cubicBezTo>
                  <a:pt x="11299" y="4140"/>
                  <a:pt x="11233" y="4163"/>
                  <a:pt x="11298" y="4210"/>
                </a:cubicBezTo>
                <a:close/>
                <a:moveTo>
                  <a:pt x="10966" y="4495"/>
                </a:moveTo>
                <a:cubicBezTo>
                  <a:pt x="10935" y="4475"/>
                  <a:pt x="10810" y="4500"/>
                  <a:pt x="10811" y="4543"/>
                </a:cubicBezTo>
                <a:cubicBezTo>
                  <a:pt x="10862" y="4526"/>
                  <a:pt x="10913" y="4506"/>
                  <a:pt x="10966" y="4495"/>
                </a:cubicBezTo>
                <a:close/>
                <a:moveTo>
                  <a:pt x="8365" y="5092"/>
                </a:moveTo>
                <a:cubicBezTo>
                  <a:pt x="8345" y="5085"/>
                  <a:pt x="8317" y="5102"/>
                  <a:pt x="8302" y="5113"/>
                </a:cubicBezTo>
                <a:cubicBezTo>
                  <a:pt x="8327" y="5127"/>
                  <a:pt x="8351" y="5115"/>
                  <a:pt x="8365" y="5092"/>
                </a:cubicBezTo>
                <a:close/>
                <a:moveTo>
                  <a:pt x="10615" y="4569"/>
                </a:moveTo>
                <a:cubicBezTo>
                  <a:pt x="10584" y="4580"/>
                  <a:pt x="10552" y="4592"/>
                  <a:pt x="10523" y="4608"/>
                </a:cubicBezTo>
                <a:cubicBezTo>
                  <a:pt x="10578" y="4644"/>
                  <a:pt x="10694" y="4575"/>
                  <a:pt x="10740" y="4546"/>
                </a:cubicBezTo>
                <a:cubicBezTo>
                  <a:pt x="10729" y="4538"/>
                  <a:pt x="10718" y="4532"/>
                  <a:pt x="10707" y="4525"/>
                </a:cubicBezTo>
                <a:cubicBezTo>
                  <a:pt x="10792" y="4510"/>
                  <a:pt x="10893" y="4489"/>
                  <a:pt x="10974" y="4463"/>
                </a:cubicBezTo>
                <a:cubicBezTo>
                  <a:pt x="10972" y="4452"/>
                  <a:pt x="10969" y="4441"/>
                  <a:pt x="10966" y="4430"/>
                </a:cubicBezTo>
                <a:cubicBezTo>
                  <a:pt x="10998" y="4430"/>
                  <a:pt x="11096" y="4460"/>
                  <a:pt x="11117" y="4426"/>
                </a:cubicBezTo>
                <a:cubicBezTo>
                  <a:pt x="11139" y="4391"/>
                  <a:pt x="11075" y="4386"/>
                  <a:pt x="11058" y="4391"/>
                </a:cubicBezTo>
                <a:cubicBezTo>
                  <a:pt x="11118" y="4368"/>
                  <a:pt x="11165" y="4410"/>
                  <a:pt x="11217" y="4397"/>
                </a:cubicBezTo>
                <a:cubicBezTo>
                  <a:pt x="11260" y="4386"/>
                  <a:pt x="11297" y="4355"/>
                  <a:pt x="11337" y="4335"/>
                </a:cubicBezTo>
                <a:cubicBezTo>
                  <a:pt x="11317" y="4328"/>
                  <a:pt x="11297" y="4328"/>
                  <a:pt x="11277" y="4335"/>
                </a:cubicBezTo>
                <a:cubicBezTo>
                  <a:pt x="11283" y="4310"/>
                  <a:pt x="11394" y="4252"/>
                  <a:pt x="11336" y="4236"/>
                </a:cubicBezTo>
                <a:cubicBezTo>
                  <a:pt x="11305" y="4228"/>
                  <a:pt x="11221" y="4267"/>
                  <a:pt x="11203" y="4293"/>
                </a:cubicBezTo>
                <a:cubicBezTo>
                  <a:pt x="11213" y="4272"/>
                  <a:pt x="11231" y="4256"/>
                  <a:pt x="11253" y="4249"/>
                </a:cubicBezTo>
                <a:cubicBezTo>
                  <a:pt x="11233" y="4234"/>
                  <a:pt x="11212" y="4220"/>
                  <a:pt x="11191" y="4207"/>
                </a:cubicBezTo>
                <a:cubicBezTo>
                  <a:pt x="11202" y="4300"/>
                  <a:pt x="11052" y="4244"/>
                  <a:pt x="11072" y="4302"/>
                </a:cubicBezTo>
                <a:cubicBezTo>
                  <a:pt x="11051" y="4283"/>
                  <a:pt x="11035" y="4289"/>
                  <a:pt x="11010" y="4311"/>
                </a:cubicBezTo>
                <a:cubicBezTo>
                  <a:pt x="11034" y="4282"/>
                  <a:pt x="11042" y="4272"/>
                  <a:pt x="11052" y="4249"/>
                </a:cubicBezTo>
                <a:cubicBezTo>
                  <a:pt x="11007" y="4240"/>
                  <a:pt x="10967" y="4261"/>
                  <a:pt x="10933" y="4287"/>
                </a:cubicBezTo>
                <a:cubicBezTo>
                  <a:pt x="10943" y="4297"/>
                  <a:pt x="10952" y="4305"/>
                  <a:pt x="10963" y="4314"/>
                </a:cubicBezTo>
                <a:cubicBezTo>
                  <a:pt x="10942" y="4320"/>
                  <a:pt x="10921" y="4325"/>
                  <a:pt x="10900" y="4329"/>
                </a:cubicBezTo>
                <a:cubicBezTo>
                  <a:pt x="10905" y="4340"/>
                  <a:pt x="10910" y="4351"/>
                  <a:pt x="10915" y="4362"/>
                </a:cubicBezTo>
                <a:cubicBezTo>
                  <a:pt x="10871" y="4331"/>
                  <a:pt x="10824" y="4406"/>
                  <a:pt x="10823" y="4442"/>
                </a:cubicBezTo>
                <a:cubicBezTo>
                  <a:pt x="10799" y="4408"/>
                  <a:pt x="10860" y="4354"/>
                  <a:pt x="10838" y="4333"/>
                </a:cubicBezTo>
                <a:cubicBezTo>
                  <a:pt x="10796" y="4294"/>
                  <a:pt x="10683" y="4359"/>
                  <a:pt x="10645" y="4378"/>
                </a:cubicBezTo>
                <a:cubicBezTo>
                  <a:pt x="10572" y="4412"/>
                  <a:pt x="10573" y="4443"/>
                  <a:pt x="10531" y="4500"/>
                </a:cubicBezTo>
                <a:cubicBezTo>
                  <a:pt x="10458" y="4602"/>
                  <a:pt x="10601" y="4532"/>
                  <a:pt x="10642" y="4504"/>
                </a:cubicBezTo>
                <a:cubicBezTo>
                  <a:pt x="10609" y="4497"/>
                  <a:pt x="10578" y="4510"/>
                  <a:pt x="10550" y="4525"/>
                </a:cubicBezTo>
                <a:cubicBezTo>
                  <a:pt x="10578" y="4486"/>
                  <a:pt x="10631" y="4484"/>
                  <a:pt x="10672" y="4501"/>
                </a:cubicBezTo>
                <a:cubicBezTo>
                  <a:pt x="10650" y="4511"/>
                  <a:pt x="10630" y="4522"/>
                  <a:pt x="10609" y="4534"/>
                </a:cubicBezTo>
                <a:cubicBezTo>
                  <a:pt x="10655" y="4529"/>
                  <a:pt x="10694" y="4503"/>
                  <a:pt x="10737" y="4489"/>
                </a:cubicBezTo>
                <a:cubicBezTo>
                  <a:pt x="10709" y="4512"/>
                  <a:pt x="10672" y="4515"/>
                  <a:pt x="10645" y="4540"/>
                </a:cubicBezTo>
                <a:cubicBezTo>
                  <a:pt x="10724" y="4524"/>
                  <a:pt x="10628" y="4568"/>
                  <a:pt x="10615" y="4569"/>
                </a:cubicBezTo>
                <a:close/>
                <a:moveTo>
                  <a:pt x="8442" y="5062"/>
                </a:moveTo>
                <a:cubicBezTo>
                  <a:pt x="8424" y="5049"/>
                  <a:pt x="8395" y="5063"/>
                  <a:pt x="8383" y="5077"/>
                </a:cubicBezTo>
                <a:cubicBezTo>
                  <a:pt x="8403" y="5074"/>
                  <a:pt x="8423" y="5069"/>
                  <a:pt x="8442" y="5062"/>
                </a:cubicBezTo>
                <a:close/>
                <a:moveTo>
                  <a:pt x="7721" y="5220"/>
                </a:moveTo>
                <a:cubicBezTo>
                  <a:pt x="7695" y="5217"/>
                  <a:pt x="7639" y="5220"/>
                  <a:pt x="7658" y="5261"/>
                </a:cubicBezTo>
                <a:cubicBezTo>
                  <a:pt x="7682" y="5251"/>
                  <a:pt x="7702" y="5237"/>
                  <a:pt x="7721" y="5220"/>
                </a:cubicBezTo>
                <a:close/>
                <a:moveTo>
                  <a:pt x="7919" y="5160"/>
                </a:moveTo>
                <a:cubicBezTo>
                  <a:pt x="7902" y="5152"/>
                  <a:pt x="7887" y="5154"/>
                  <a:pt x="7872" y="5166"/>
                </a:cubicBezTo>
                <a:cubicBezTo>
                  <a:pt x="7906" y="5148"/>
                  <a:pt x="7912" y="5155"/>
                  <a:pt x="7890" y="5187"/>
                </a:cubicBezTo>
                <a:cubicBezTo>
                  <a:pt x="7900" y="5178"/>
                  <a:pt x="7910" y="5169"/>
                  <a:pt x="7919" y="5160"/>
                </a:cubicBezTo>
                <a:close/>
                <a:moveTo>
                  <a:pt x="8344" y="5187"/>
                </a:moveTo>
                <a:cubicBezTo>
                  <a:pt x="8390" y="5181"/>
                  <a:pt x="8417" y="5146"/>
                  <a:pt x="8448" y="5116"/>
                </a:cubicBezTo>
                <a:cubicBezTo>
                  <a:pt x="8406" y="5155"/>
                  <a:pt x="8372" y="5118"/>
                  <a:pt x="8222" y="5252"/>
                </a:cubicBezTo>
                <a:cubicBezTo>
                  <a:pt x="8259" y="5223"/>
                  <a:pt x="8306" y="5214"/>
                  <a:pt x="8344" y="5187"/>
                </a:cubicBezTo>
                <a:close/>
                <a:moveTo>
                  <a:pt x="8288" y="5074"/>
                </a:moveTo>
                <a:cubicBezTo>
                  <a:pt x="8237" y="5075"/>
                  <a:pt x="8193" y="5114"/>
                  <a:pt x="8172" y="5157"/>
                </a:cubicBezTo>
                <a:cubicBezTo>
                  <a:pt x="8191" y="5153"/>
                  <a:pt x="8214" y="5164"/>
                  <a:pt x="8231" y="5156"/>
                </a:cubicBezTo>
                <a:cubicBezTo>
                  <a:pt x="8262" y="5143"/>
                  <a:pt x="8296" y="5102"/>
                  <a:pt x="8317" y="5077"/>
                </a:cubicBezTo>
                <a:cubicBezTo>
                  <a:pt x="8300" y="5094"/>
                  <a:pt x="8279" y="5102"/>
                  <a:pt x="8255" y="5101"/>
                </a:cubicBezTo>
                <a:cubicBezTo>
                  <a:pt x="8265" y="5091"/>
                  <a:pt x="8276" y="5082"/>
                  <a:pt x="8288" y="5074"/>
                </a:cubicBezTo>
                <a:close/>
                <a:moveTo>
                  <a:pt x="6880" y="5341"/>
                </a:moveTo>
                <a:cubicBezTo>
                  <a:pt x="6823" y="5366"/>
                  <a:pt x="6829" y="5412"/>
                  <a:pt x="6893" y="5411"/>
                </a:cubicBezTo>
                <a:cubicBezTo>
                  <a:pt x="6961" y="5409"/>
                  <a:pt x="7012" y="5355"/>
                  <a:pt x="7076" y="5341"/>
                </a:cubicBezTo>
                <a:cubicBezTo>
                  <a:pt x="7142" y="5327"/>
                  <a:pt x="7216" y="5353"/>
                  <a:pt x="7277" y="5322"/>
                </a:cubicBezTo>
                <a:cubicBezTo>
                  <a:pt x="7287" y="5317"/>
                  <a:pt x="7319" y="5295"/>
                  <a:pt x="7331" y="5301"/>
                </a:cubicBezTo>
                <a:cubicBezTo>
                  <a:pt x="7355" y="5315"/>
                  <a:pt x="7392" y="5338"/>
                  <a:pt x="7400" y="5294"/>
                </a:cubicBezTo>
                <a:cubicBezTo>
                  <a:pt x="7331" y="5304"/>
                  <a:pt x="7396" y="5229"/>
                  <a:pt x="7397" y="5202"/>
                </a:cubicBezTo>
                <a:cubicBezTo>
                  <a:pt x="7309" y="5181"/>
                  <a:pt x="7229" y="5248"/>
                  <a:pt x="7144" y="5234"/>
                </a:cubicBezTo>
                <a:cubicBezTo>
                  <a:pt x="7055" y="5220"/>
                  <a:pt x="6964" y="5322"/>
                  <a:pt x="6880" y="5341"/>
                </a:cubicBezTo>
                <a:close/>
                <a:moveTo>
                  <a:pt x="6512" y="5511"/>
                </a:moveTo>
                <a:cubicBezTo>
                  <a:pt x="6541" y="5492"/>
                  <a:pt x="6564" y="5467"/>
                  <a:pt x="6592" y="5448"/>
                </a:cubicBezTo>
                <a:cubicBezTo>
                  <a:pt x="6555" y="5449"/>
                  <a:pt x="6524" y="5476"/>
                  <a:pt x="6512" y="5511"/>
                </a:cubicBezTo>
                <a:close/>
                <a:moveTo>
                  <a:pt x="6557" y="5534"/>
                </a:moveTo>
                <a:cubicBezTo>
                  <a:pt x="6562" y="5510"/>
                  <a:pt x="6553" y="5507"/>
                  <a:pt x="6527" y="5525"/>
                </a:cubicBezTo>
                <a:cubicBezTo>
                  <a:pt x="6537" y="5528"/>
                  <a:pt x="6547" y="5531"/>
                  <a:pt x="6557" y="5534"/>
                </a:cubicBezTo>
                <a:close/>
                <a:moveTo>
                  <a:pt x="6393" y="5537"/>
                </a:moveTo>
                <a:cubicBezTo>
                  <a:pt x="6425" y="5522"/>
                  <a:pt x="6462" y="5525"/>
                  <a:pt x="6491" y="5505"/>
                </a:cubicBezTo>
                <a:cubicBezTo>
                  <a:pt x="6415" y="5512"/>
                  <a:pt x="6514" y="5471"/>
                  <a:pt x="6445" y="5476"/>
                </a:cubicBezTo>
                <a:cubicBezTo>
                  <a:pt x="6411" y="5478"/>
                  <a:pt x="6370" y="5499"/>
                  <a:pt x="6361" y="5534"/>
                </a:cubicBezTo>
                <a:cubicBezTo>
                  <a:pt x="6372" y="5535"/>
                  <a:pt x="6383" y="5536"/>
                  <a:pt x="6393" y="5537"/>
                </a:cubicBezTo>
                <a:close/>
                <a:moveTo>
                  <a:pt x="5687" y="5718"/>
                </a:moveTo>
                <a:cubicBezTo>
                  <a:pt x="5641" y="5640"/>
                  <a:pt x="5481" y="5767"/>
                  <a:pt x="5439" y="5789"/>
                </a:cubicBezTo>
                <a:cubicBezTo>
                  <a:pt x="5329" y="5846"/>
                  <a:pt x="5209" y="5892"/>
                  <a:pt x="5096" y="5947"/>
                </a:cubicBezTo>
                <a:cubicBezTo>
                  <a:pt x="5293" y="5870"/>
                  <a:pt x="5501" y="5822"/>
                  <a:pt x="5687" y="5718"/>
                </a:cubicBezTo>
                <a:close/>
                <a:moveTo>
                  <a:pt x="5630" y="5802"/>
                </a:moveTo>
                <a:cubicBezTo>
                  <a:pt x="5724" y="5812"/>
                  <a:pt x="5830" y="5751"/>
                  <a:pt x="5922" y="5734"/>
                </a:cubicBezTo>
                <a:cubicBezTo>
                  <a:pt x="5973" y="5724"/>
                  <a:pt x="6134" y="5687"/>
                  <a:pt x="6156" y="5632"/>
                </a:cubicBezTo>
                <a:cubicBezTo>
                  <a:pt x="6136" y="5639"/>
                  <a:pt x="6115" y="5644"/>
                  <a:pt x="6094" y="5647"/>
                </a:cubicBezTo>
                <a:cubicBezTo>
                  <a:pt x="6130" y="5624"/>
                  <a:pt x="6261" y="5611"/>
                  <a:pt x="6254" y="5549"/>
                </a:cubicBezTo>
                <a:cubicBezTo>
                  <a:pt x="6214" y="5572"/>
                  <a:pt x="6171" y="5588"/>
                  <a:pt x="6129" y="5606"/>
                </a:cubicBezTo>
                <a:cubicBezTo>
                  <a:pt x="6148" y="5586"/>
                  <a:pt x="6165" y="5566"/>
                  <a:pt x="6180" y="5543"/>
                </a:cubicBezTo>
                <a:cubicBezTo>
                  <a:pt x="6126" y="5544"/>
                  <a:pt x="5902" y="5616"/>
                  <a:pt x="6058" y="5644"/>
                </a:cubicBezTo>
                <a:cubicBezTo>
                  <a:pt x="6033" y="5657"/>
                  <a:pt x="6007" y="5646"/>
                  <a:pt x="5981" y="5649"/>
                </a:cubicBezTo>
                <a:cubicBezTo>
                  <a:pt x="5951" y="5652"/>
                  <a:pt x="5936" y="5680"/>
                  <a:pt x="5904" y="5677"/>
                </a:cubicBezTo>
                <a:cubicBezTo>
                  <a:pt x="5929" y="5731"/>
                  <a:pt x="5631" y="5772"/>
                  <a:pt x="5601" y="5787"/>
                </a:cubicBezTo>
                <a:cubicBezTo>
                  <a:pt x="5611" y="5792"/>
                  <a:pt x="5621" y="5797"/>
                  <a:pt x="5630" y="5802"/>
                </a:cubicBezTo>
                <a:close/>
                <a:moveTo>
                  <a:pt x="6186" y="5647"/>
                </a:moveTo>
                <a:cubicBezTo>
                  <a:pt x="6212" y="5636"/>
                  <a:pt x="6239" y="5623"/>
                  <a:pt x="6260" y="5603"/>
                </a:cubicBezTo>
                <a:cubicBezTo>
                  <a:pt x="6231" y="5612"/>
                  <a:pt x="6194" y="5610"/>
                  <a:pt x="6186" y="5647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4" name="꙱ Afghanistan (Islamic Republic of Afghanistan) (AF) (H)">
            <a:extLst>
              <a:ext uri="{FF2B5EF4-FFF2-40B4-BE49-F238E27FC236}">
                <a16:creationId xmlns:a16="http://schemas.microsoft.com/office/drawing/2014/main" id="{58DF803B-F42D-4B2B-808F-88065A73BC87}"/>
              </a:ext>
            </a:extLst>
          </p:cNvPr>
          <p:cNvSpPr>
            <a:spLocks/>
          </p:cNvSpPr>
          <p:nvPr/>
        </p:nvSpPr>
        <p:spPr bwMode="auto">
          <a:xfrm>
            <a:off x="5890659" y="1246956"/>
            <a:ext cx="333654" cy="266280"/>
          </a:xfrm>
          <a:custGeom>
            <a:avLst/>
            <a:gdLst>
              <a:gd name="T0" fmla="*/ 1697 w 4048"/>
              <a:gd name="T1" fmla="*/ 382 h 3230"/>
              <a:gd name="T2" fmla="*/ 1976 w 4048"/>
              <a:gd name="T3" fmla="*/ 473 h 3230"/>
              <a:gd name="T4" fmla="*/ 2223 w 4048"/>
              <a:gd name="T5" fmla="*/ 420 h 3230"/>
              <a:gd name="T6" fmla="*/ 2317 w 4048"/>
              <a:gd name="T7" fmla="*/ 422 h 3230"/>
              <a:gd name="T8" fmla="*/ 2432 w 4048"/>
              <a:gd name="T9" fmla="*/ 322 h 3230"/>
              <a:gd name="T10" fmla="*/ 2645 w 4048"/>
              <a:gd name="T11" fmla="*/ 258 h 3230"/>
              <a:gd name="T12" fmla="*/ 2797 w 4048"/>
              <a:gd name="T13" fmla="*/ 1 h 3230"/>
              <a:gd name="T14" fmla="*/ 2918 w 4048"/>
              <a:gd name="T15" fmla="*/ 183 h 3230"/>
              <a:gd name="T16" fmla="*/ 3268 w 4048"/>
              <a:gd name="T17" fmla="*/ 547 h 3230"/>
              <a:gd name="T18" fmla="*/ 3516 w 4048"/>
              <a:gd name="T19" fmla="*/ 372 h 3230"/>
              <a:gd name="T20" fmla="*/ 3859 w 4048"/>
              <a:gd name="T21" fmla="*/ 370 h 3230"/>
              <a:gd name="T22" fmla="*/ 4048 w 4048"/>
              <a:gd name="T23" fmla="*/ 428 h 3230"/>
              <a:gd name="T24" fmla="*/ 3987 w 4048"/>
              <a:gd name="T25" fmla="*/ 500 h 3230"/>
              <a:gd name="T26" fmla="*/ 3727 w 4048"/>
              <a:gd name="T27" fmla="*/ 546 h 3230"/>
              <a:gd name="T28" fmla="*/ 3299 w 4048"/>
              <a:gd name="T29" fmla="*/ 617 h 3230"/>
              <a:gd name="T30" fmla="*/ 3123 w 4048"/>
              <a:gd name="T31" fmla="*/ 744 h 3230"/>
              <a:gd name="T32" fmla="*/ 3117 w 4048"/>
              <a:gd name="T33" fmla="*/ 903 h 3230"/>
              <a:gd name="T34" fmla="*/ 3252 w 4048"/>
              <a:gd name="T35" fmla="*/ 1164 h 3230"/>
              <a:gd name="T36" fmla="*/ 3129 w 4048"/>
              <a:gd name="T37" fmla="*/ 1378 h 3230"/>
              <a:gd name="T38" fmla="*/ 3076 w 4048"/>
              <a:gd name="T39" fmla="*/ 1597 h 3230"/>
              <a:gd name="T40" fmla="*/ 2932 w 4048"/>
              <a:gd name="T41" fmla="*/ 1728 h 3230"/>
              <a:gd name="T42" fmla="*/ 2771 w 4048"/>
              <a:gd name="T43" fmla="*/ 1917 h 3230"/>
              <a:gd name="T44" fmla="*/ 2755 w 4048"/>
              <a:gd name="T45" fmla="*/ 2227 h 3230"/>
              <a:gd name="T46" fmla="*/ 2544 w 4048"/>
              <a:gd name="T47" fmla="*/ 2360 h 3230"/>
              <a:gd name="T48" fmla="*/ 2279 w 4048"/>
              <a:gd name="T49" fmla="*/ 2467 h 3230"/>
              <a:gd name="T50" fmla="*/ 2107 w 4048"/>
              <a:gd name="T51" fmla="*/ 2543 h 3230"/>
              <a:gd name="T52" fmla="*/ 1948 w 4048"/>
              <a:gd name="T53" fmla="*/ 2748 h 3230"/>
              <a:gd name="T54" fmla="*/ 1963 w 4048"/>
              <a:gd name="T55" fmla="*/ 2971 h 3230"/>
              <a:gd name="T56" fmla="*/ 1744 w 4048"/>
              <a:gd name="T57" fmla="*/ 3135 h 3230"/>
              <a:gd name="T58" fmla="*/ 1425 w 4048"/>
              <a:gd name="T59" fmla="*/ 3174 h 3230"/>
              <a:gd name="T60" fmla="*/ 1115 w 4048"/>
              <a:gd name="T61" fmla="*/ 3188 h 3230"/>
              <a:gd name="T62" fmla="*/ 341 w 4048"/>
              <a:gd name="T63" fmla="*/ 3058 h 3230"/>
              <a:gd name="T64" fmla="*/ 567 w 4048"/>
              <a:gd name="T65" fmla="*/ 2594 h 3230"/>
              <a:gd name="T66" fmla="*/ 158 w 4048"/>
              <a:gd name="T67" fmla="*/ 2085 h 3230"/>
              <a:gd name="T68" fmla="*/ 6 w 4048"/>
              <a:gd name="T69" fmla="*/ 1559 h 3230"/>
              <a:gd name="T70" fmla="*/ 50 w 4048"/>
              <a:gd name="T71" fmla="*/ 1387 h 3230"/>
              <a:gd name="T72" fmla="*/ 117 w 4048"/>
              <a:gd name="T73" fmla="*/ 1124 h 3230"/>
              <a:gd name="T74" fmla="*/ 233 w 4048"/>
              <a:gd name="T75" fmla="*/ 1046 h 3230"/>
              <a:gd name="T76" fmla="*/ 474 w 4048"/>
              <a:gd name="T77" fmla="*/ 1173 h 3230"/>
              <a:gd name="T78" fmla="*/ 697 w 4048"/>
              <a:gd name="T79" fmla="*/ 1011 h 3230"/>
              <a:gd name="T80" fmla="*/ 670 w 4048"/>
              <a:gd name="T81" fmla="*/ 918 h 3230"/>
              <a:gd name="T82" fmla="*/ 1118 w 4048"/>
              <a:gd name="T83" fmla="*/ 446 h 3230"/>
              <a:gd name="T84" fmla="*/ 1387 w 4048"/>
              <a:gd name="T85" fmla="*/ 333 h 3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48" h="3230">
                <a:moveTo>
                  <a:pt x="1587" y="383"/>
                </a:moveTo>
                <a:cubicBezTo>
                  <a:pt x="1599" y="381"/>
                  <a:pt x="1665" y="374"/>
                  <a:pt x="1697" y="382"/>
                </a:cubicBezTo>
                <a:cubicBezTo>
                  <a:pt x="1790" y="401"/>
                  <a:pt x="1757" y="449"/>
                  <a:pt x="1836" y="439"/>
                </a:cubicBezTo>
                <a:cubicBezTo>
                  <a:pt x="1899" y="431"/>
                  <a:pt x="1932" y="415"/>
                  <a:pt x="1976" y="473"/>
                </a:cubicBezTo>
                <a:cubicBezTo>
                  <a:pt x="2054" y="575"/>
                  <a:pt x="2048" y="499"/>
                  <a:pt x="2104" y="511"/>
                </a:cubicBezTo>
                <a:cubicBezTo>
                  <a:pt x="2098" y="465"/>
                  <a:pt x="2172" y="452"/>
                  <a:pt x="2223" y="420"/>
                </a:cubicBezTo>
                <a:cubicBezTo>
                  <a:pt x="2232" y="414"/>
                  <a:pt x="2247" y="456"/>
                  <a:pt x="2278" y="399"/>
                </a:cubicBezTo>
                <a:cubicBezTo>
                  <a:pt x="2284" y="387"/>
                  <a:pt x="2311" y="408"/>
                  <a:pt x="2317" y="422"/>
                </a:cubicBezTo>
                <a:cubicBezTo>
                  <a:pt x="2328" y="449"/>
                  <a:pt x="2434" y="541"/>
                  <a:pt x="2429" y="416"/>
                </a:cubicBezTo>
                <a:cubicBezTo>
                  <a:pt x="2427" y="386"/>
                  <a:pt x="2388" y="355"/>
                  <a:pt x="2432" y="322"/>
                </a:cubicBezTo>
                <a:cubicBezTo>
                  <a:pt x="2461" y="299"/>
                  <a:pt x="2515" y="300"/>
                  <a:pt x="2566" y="316"/>
                </a:cubicBezTo>
                <a:cubicBezTo>
                  <a:pt x="2606" y="328"/>
                  <a:pt x="2678" y="322"/>
                  <a:pt x="2645" y="258"/>
                </a:cubicBezTo>
                <a:cubicBezTo>
                  <a:pt x="2634" y="236"/>
                  <a:pt x="2587" y="207"/>
                  <a:pt x="2614" y="177"/>
                </a:cubicBezTo>
                <a:cubicBezTo>
                  <a:pt x="2666" y="119"/>
                  <a:pt x="2674" y="3"/>
                  <a:pt x="2797" y="1"/>
                </a:cubicBezTo>
                <a:cubicBezTo>
                  <a:pt x="2825" y="0"/>
                  <a:pt x="2899" y="43"/>
                  <a:pt x="2909" y="80"/>
                </a:cubicBezTo>
                <a:cubicBezTo>
                  <a:pt x="2915" y="103"/>
                  <a:pt x="2900" y="167"/>
                  <a:pt x="2918" y="183"/>
                </a:cubicBezTo>
                <a:cubicBezTo>
                  <a:pt x="2962" y="223"/>
                  <a:pt x="3023" y="132"/>
                  <a:pt x="3018" y="244"/>
                </a:cubicBezTo>
                <a:cubicBezTo>
                  <a:pt x="3010" y="408"/>
                  <a:pt x="3028" y="781"/>
                  <a:pt x="3268" y="547"/>
                </a:cubicBezTo>
                <a:cubicBezTo>
                  <a:pt x="3304" y="501"/>
                  <a:pt x="3396" y="538"/>
                  <a:pt x="3419" y="484"/>
                </a:cubicBezTo>
                <a:cubicBezTo>
                  <a:pt x="3441" y="431"/>
                  <a:pt x="3474" y="406"/>
                  <a:pt x="3516" y="372"/>
                </a:cubicBezTo>
                <a:cubicBezTo>
                  <a:pt x="3562" y="335"/>
                  <a:pt x="3758" y="339"/>
                  <a:pt x="3681" y="425"/>
                </a:cubicBezTo>
                <a:cubicBezTo>
                  <a:pt x="3734" y="446"/>
                  <a:pt x="3816" y="401"/>
                  <a:pt x="3859" y="370"/>
                </a:cubicBezTo>
                <a:cubicBezTo>
                  <a:pt x="3883" y="353"/>
                  <a:pt x="3971" y="384"/>
                  <a:pt x="3995" y="390"/>
                </a:cubicBezTo>
                <a:cubicBezTo>
                  <a:pt x="4009" y="394"/>
                  <a:pt x="4036" y="420"/>
                  <a:pt x="4048" y="428"/>
                </a:cubicBezTo>
                <a:cubicBezTo>
                  <a:pt x="4027" y="437"/>
                  <a:pt x="4006" y="430"/>
                  <a:pt x="3985" y="427"/>
                </a:cubicBezTo>
                <a:cubicBezTo>
                  <a:pt x="3908" y="415"/>
                  <a:pt x="3905" y="493"/>
                  <a:pt x="3987" y="500"/>
                </a:cubicBezTo>
                <a:cubicBezTo>
                  <a:pt x="3931" y="508"/>
                  <a:pt x="3891" y="533"/>
                  <a:pt x="3860" y="557"/>
                </a:cubicBezTo>
                <a:cubicBezTo>
                  <a:pt x="3808" y="603"/>
                  <a:pt x="3776" y="537"/>
                  <a:pt x="3727" y="546"/>
                </a:cubicBezTo>
                <a:cubicBezTo>
                  <a:pt x="3625" y="569"/>
                  <a:pt x="3520" y="557"/>
                  <a:pt x="3426" y="572"/>
                </a:cubicBezTo>
                <a:cubicBezTo>
                  <a:pt x="3381" y="579"/>
                  <a:pt x="3343" y="605"/>
                  <a:pt x="3299" y="617"/>
                </a:cubicBezTo>
                <a:cubicBezTo>
                  <a:pt x="3249" y="631"/>
                  <a:pt x="3239" y="696"/>
                  <a:pt x="3207" y="713"/>
                </a:cubicBezTo>
                <a:cubicBezTo>
                  <a:pt x="3172" y="731"/>
                  <a:pt x="3160" y="691"/>
                  <a:pt x="3123" y="744"/>
                </a:cubicBezTo>
                <a:cubicBezTo>
                  <a:pt x="3105" y="769"/>
                  <a:pt x="3068" y="806"/>
                  <a:pt x="3060" y="834"/>
                </a:cubicBezTo>
                <a:cubicBezTo>
                  <a:pt x="3050" y="866"/>
                  <a:pt x="3097" y="888"/>
                  <a:pt x="3117" y="903"/>
                </a:cubicBezTo>
                <a:cubicBezTo>
                  <a:pt x="3161" y="957"/>
                  <a:pt x="3208" y="1005"/>
                  <a:pt x="3231" y="1085"/>
                </a:cubicBezTo>
                <a:cubicBezTo>
                  <a:pt x="3189" y="1136"/>
                  <a:pt x="3253" y="1133"/>
                  <a:pt x="3252" y="1164"/>
                </a:cubicBezTo>
                <a:cubicBezTo>
                  <a:pt x="3226" y="1184"/>
                  <a:pt x="3231" y="1205"/>
                  <a:pt x="3220" y="1234"/>
                </a:cubicBezTo>
                <a:cubicBezTo>
                  <a:pt x="3193" y="1302"/>
                  <a:pt x="3106" y="1318"/>
                  <a:pt x="3129" y="1378"/>
                </a:cubicBezTo>
                <a:cubicBezTo>
                  <a:pt x="3052" y="1382"/>
                  <a:pt x="3142" y="1439"/>
                  <a:pt x="3158" y="1456"/>
                </a:cubicBezTo>
                <a:cubicBezTo>
                  <a:pt x="3220" y="1520"/>
                  <a:pt x="3122" y="1587"/>
                  <a:pt x="3076" y="1597"/>
                </a:cubicBezTo>
                <a:cubicBezTo>
                  <a:pt x="2971" y="1620"/>
                  <a:pt x="2858" y="1551"/>
                  <a:pt x="2826" y="1583"/>
                </a:cubicBezTo>
                <a:cubicBezTo>
                  <a:pt x="2780" y="1629"/>
                  <a:pt x="2918" y="1671"/>
                  <a:pt x="2932" y="1728"/>
                </a:cubicBezTo>
                <a:cubicBezTo>
                  <a:pt x="2938" y="1756"/>
                  <a:pt x="2986" y="1805"/>
                  <a:pt x="2972" y="1833"/>
                </a:cubicBezTo>
                <a:cubicBezTo>
                  <a:pt x="2916" y="1927"/>
                  <a:pt x="2799" y="1888"/>
                  <a:pt x="2771" y="1917"/>
                </a:cubicBezTo>
                <a:cubicBezTo>
                  <a:pt x="2747" y="1941"/>
                  <a:pt x="2807" y="2036"/>
                  <a:pt x="2744" y="2108"/>
                </a:cubicBezTo>
                <a:cubicBezTo>
                  <a:pt x="2713" y="2143"/>
                  <a:pt x="2745" y="2189"/>
                  <a:pt x="2755" y="2227"/>
                </a:cubicBezTo>
                <a:cubicBezTo>
                  <a:pt x="2773" y="2298"/>
                  <a:pt x="2763" y="2387"/>
                  <a:pt x="2690" y="2424"/>
                </a:cubicBezTo>
                <a:cubicBezTo>
                  <a:pt x="2615" y="2464"/>
                  <a:pt x="2647" y="2378"/>
                  <a:pt x="2544" y="2360"/>
                </a:cubicBezTo>
                <a:cubicBezTo>
                  <a:pt x="2533" y="2358"/>
                  <a:pt x="2552" y="2366"/>
                  <a:pt x="2535" y="2387"/>
                </a:cubicBezTo>
                <a:cubicBezTo>
                  <a:pt x="2370" y="2327"/>
                  <a:pt x="2467" y="2443"/>
                  <a:pt x="2279" y="2467"/>
                </a:cubicBezTo>
                <a:cubicBezTo>
                  <a:pt x="2289" y="2504"/>
                  <a:pt x="2330" y="2505"/>
                  <a:pt x="2353" y="2530"/>
                </a:cubicBezTo>
                <a:cubicBezTo>
                  <a:pt x="2183" y="2621"/>
                  <a:pt x="2139" y="2546"/>
                  <a:pt x="2107" y="2543"/>
                </a:cubicBezTo>
                <a:cubicBezTo>
                  <a:pt x="2057" y="2545"/>
                  <a:pt x="2040" y="2631"/>
                  <a:pt x="2002" y="2656"/>
                </a:cubicBezTo>
                <a:cubicBezTo>
                  <a:pt x="1963" y="2689"/>
                  <a:pt x="1954" y="2683"/>
                  <a:pt x="1948" y="2748"/>
                </a:cubicBezTo>
                <a:cubicBezTo>
                  <a:pt x="1945" y="2807"/>
                  <a:pt x="1968" y="2853"/>
                  <a:pt x="1973" y="2910"/>
                </a:cubicBezTo>
                <a:cubicBezTo>
                  <a:pt x="1968" y="2933"/>
                  <a:pt x="1967" y="2948"/>
                  <a:pt x="1963" y="2971"/>
                </a:cubicBezTo>
                <a:cubicBezTo>
                  <a:pt x="1966" y="2992"/>
                  <a:pt x="1985" y="3005"/>
                  <a:pt x="1993" y="3022"/>
                </a:cubicBezTo>
                <a:cubicBezTo>
                  <a:pt x="2021" y="3086"/>
                  <a:pt x="1776" y="3128"/>
                  <a:pt x="1744" y="3135"/>
                </a:cubicBezTo>
                <a:cubicBezTo>
                  <a:pt x="1692" y="3148"/>
                  <a:pt x="1653" y="3171"/>
                  <a:pt x="1598" y="3169"/>
                </a:cubicBezTo>
                <a:cubicBezTo>
                  <a:pt x="1543" y="3167"/>
                  <a:pt x="1476" y="3146"/>
                  <a:pt x="1425" y="3174"/>
                </a:cubicBezTo>
                <a:cubicBezTo>
                  <a:pt x="1376" y="3200"/>
                  <a:pt x="1344" y="3228"/>
                  <a:pt x="1286" y="3212"/>
                </a:cubicBezTo>
                <a:cubicBezTo>
                  <a:pt x="1232" y="3197"/>
                  <a:pt x="1170" y="3180"/>
                  <a:pt x="1115" y="3188"/>
                </a:cubicBezTo>
                <a:cubicBezTo>
                  <a:pt x="991" y="3205"/>
                  <a:pt x="850" y="3230"/>
                  <a:pt x="726" y="3194"/>
                </a:cubicBezTo>
                <a:cubicBezTo>
                  <a:pt x="582" y="3152"/>
                  <a:pt x="488" y="3091"/>
                  <a:pt x="341" y="3058"/>
                </a:cubicBezTo>
                <a:cubicBezTo>
                  <a:pt x="404" y="2986"/>
                  <a:pt x="448" y="2900"/>
                  <a:pt x="502" y="2822"/>
                </a:cubicBezTo>
                <a:cubicBezTo>
                  <a:pt x="549" y="2754"/>
                  <a:pt x="595" y="2680"/>
                  <a:pt x="567" y="2594"/>
                </a:cubicBezTo>
                <a:cubicBezTo>
                  <a:pt x="515" y="2438"/>
                  <a:pt x="275" y="2561"/>
                  <a:pt x="237" y="2390"/>
                </a:cubicBezTo>
                <a:cubicBezTo>
                  <a:pt x="213" y="2282"/>
                  <a:pt x="208" y="2187"/>
                  <a:pt x="158" y="2085"/>
                </a:cubicBezTo>
                <a:cubicBezTo>
                  <a:pt x="115" y="1997"/>
                  <a:pt x="60" y="1912"/>
                  <a:pt x="121" y="1820"/>
                </a:cubicBezTo>
                <a:cubicBezTo>
                  <a:pt x="226" y="1663"/>
                  <a:pt x="18" y="1859"/>
                  <a:pt x="6" y="1559"/>
                </a:cubicBezTo>
                <a:cubicBezTo>
                  <a:pt x="0" y="1513"/>
                  <a:pt x="23" y="1491"/>
                  <a:pt x="53" y="1472"/>
                </a:cubicBezTo>
                <a:cubicBezTo>
                  <a:pt x="100" y="1442"/>
                  <a:pt x="75" y="1422"/>
                  <a:pt x="50" y="1387"/>
                </a:cubicBezTo>
                <a:cubicBezTo>
                  <a:pt x="129" y="1378"/>
                  <a:pt x="144" y="1277"/>
                  <a:pt x="129" y="1218"/>
                </a:cubicBezTo>
                <a:cubicBezTo>
                  <a:pt x="132" y="1188"/>
                  <a:pt x="93" y="1170"/>
                  <a:pt x="117" y="1124"/>
                </a:cubicBezTo>
                <a:cubicBezTo>
                  <a:pt x="131" y="1072"/>
                  <a:pt x="131" y="1030"/>
                  <a:pt x="146" y="1011"/>
                </a:cubicBezTo>
                <a:cubicBezTo>
                  <a:pt x="158" y="1005"/>
                  <a:pt x="182" y="1010"/>
                  <a:pt x="233" y="1046"/>
                </a:cubicBezTo>
                <a:cubicBezTo>
                  <a:pt x="259" y="1064"/>
                  <a:pt x="277" y="1083"/>
                  <a:pt x="308" y="1074"/>
                </a:cubicBezTo>
                <a:cubicBezTo>
                  <a:pt x="389" y="1059"/>
                  <a:pt x="448" y="1095"/>
                  <a:pt x="474" y="1173"/>
                </a:cubicBezTo>
                <a:cubicBezTo>
                  <a:pt x="508" y="1114"/>
                  <a:pt x="604" y="1150"/>
                  <a:pt x="649" y="1087"/>
                </a:cubicBezTo>
                <a:cubicBezTo>
                  <a:pt x="675" y="1070"/>
                  <a:pt x="702" y="1046"/>
                  <a:pt x="697" y="1011"/>
                </a:cubicBezTo>
                <a:cubicBezTo>
                  <a:pt x="697" y="999"/>
                  <a:pt x="699" y="988"/>
                  <a:pt x="718" y="977"/>
                </a:cubicBezTo>
                <a:cubicBezTo>
                  <a:pt x="717" y="977"/>
                  <a:pt x="683" y="953"/>
                  <a:pt x="670" y="918"/>
                </a:cubicBezTo>
                <a:cubicBezTo>
                  <a:pt x="792" y="935"/>
                  <a:pt x="914" y="860"/>
                  <a:pt x="1013" y="798"/>
                </a:cubicBezTo>
                <a:cubicBezTo>
                  <a:pt x="1142" y="716"/>
                  <a:pt x="1017" y="504"/>
                  <a:pt x="1118" y="446"/>
                </a:cubicBezTo>
                <a:cubicBezTo>
                  <a:pt x="1180" y="410"/>
                  <a:pt x="1309" y="477"/>
                  <a:pt x="1305" y="379"/>
                </a:cubicBezTo>
                <a:cubicBezTo>
                  <a:pt x="1302" y="317"/>
                  <a:pt x="1339" y="308"/>
                  <a:pt x="1387" y="333"/>
                </a:cubicBezTo>
                <a:cubicBezTo>
                  <a:pt x="1422" y="356"/>
                  <a:pt x="1474" y="418"/>
                  <a:pt x="1587" y="383"/>
                </a:cubicBezTo>
                <a:close/>
              </a:path>
            </a:pathLst>
          </a:custGeom>
          <a:solidFill>
            <a:srgbClr val="00CCFF"/>
          </a:solidFill>
          <a:ln w="3175" cap="rnd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525" name="33">
            <a:extLst>
              <a:ext uri="{FF2B5EF4-FFF2-40B4-BE49-F238E27FC236}">
                <a16:creationId xmlns:a16="http://schemas.microsoft.com/office/drawing/2014/main" id="{0DDC3BF7-C1A8-41F7-8EB5-8E87910645D7}"/>
              </a:ext>
            </a:extLst>
          </p:cNvPr>
          <p:cNvSpPr txBox="1"/>
          <p:nvPr/>
        </p:nvSpPr>
        <p:spPr>
          <a:xfrm>
            <a:off x="9022335" y="1204124"/>
            <a:ext cx="3059623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FF0066"/>
                </a:solidFill>
                <a:latin typeface="Tactic Round Med It" panose="00000600000000000000" pitchFamily="50" charset="0"/>
              </a:rPr>
              <a:t>Countries</a:t>
            </a:r>
          </a:p>
          <a:p>
            <a:endParaRPr lang="en-US" sz="1600" dirty="0">
              <a:solidFill>
                <a:schemeClr val="bg1"/>
              </a:solidFill>
              <a:latin typeface="Tactic Round Med It" panose="00000600000000000000" pitchFamily="50" charset="0"/>
            </a:endParaRPr>
          </a:p>
          <a:p>
            <a:r>
              <a:rPr lang="en-US" sz="1600" dirty="0">
                <a:solidFill>
                  <a:schemeClr val="bg1"/>
                </a:solidFill>
                <a:latin typeface="Tactic Round Med It" panose="00000600000000000000" pitchFamily="50" charset="0"/>
              </a:rPr>
              <a:t>The number of countries depends on the Main Layer option and the Detail Level</a:t>
            </a:r>
          </a:p>
        </p:txBody>
      </p:sp>
      <p:graphicFrame>
        <p:nvGraphicFramePr>
          <p:cNvPr id="2" name="Table 2">
            <a:extLst>
              <a:ext uri="{FF2B5EF4-FFF2-40B4-BE49-F238E27FC236}">
                <a16:creationId xmlns:a16="http://schemas.microsoft.com/office/drawing/2014/main" id="{01008D23-6E9A-4470-B936-7C1EE7A16B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4737741"/>
              </p:ext>
            </p:extLst>
          </p:nvPr>
        </p:nvGraphicFramePr>
        <p:xfrm>
          <a:off x="2135570" y="1952021"/>
          <a:ext cx="9770611" cy="2595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3811">
                  <a:extLst>
                    <a:ext uri="{9D8B030D-6E8A-4147-A177-3AD203B41FA5}">
                      <a16:colId xmlns:a16="http://schemas.microsoft.com/office/drawing/2014/main" val="3685501734"/>
                    </a:ext>
                  </a:extLst>
                </a:gridCol>
                <a:gridCol w="1625600">
                  <a:extLst>
                    <a:ext uri="{9D8B030D-6E8A-4147-A177-3AD203B41FA5}">
                      <a16:colId xmlns:a16="http://schemas.microsoft.com/office/drawing/2014/main" val="4132134567"/>
                    </a:ext>
                  </a:extLst>
                </a:gridCol>
                <a:gridCol w="1625600">
                  <a:extLst>
                    <a:ext uri="{9D8B030D-6E8A-4147-A177-3AD203B41FA5}">
                      <a16:colId xmlns:a16="http://schemas.microsoft.com/office/drawing/2014/main" val="2162281525"/>
                    </a:ext>
                  </a:extLst>
                </a:gridCol>
                <a:gridCol w="1625600">
                  <a:extLst>
                    <a:ext uri="{9D8B030D-6E8A-4147-A177-3AD203B41FA5}">
                      <a16:colId xmlns:a16="http://schemas.microsoft.com/office/drawing/2014/main" val="50386973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rgbClr val="00CC00"/>
                          </a:solidFill>
                        </a:rPr>
                        <a:t>Main Layer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accent4"/>
                          </a:solidFill>
                        </a:rPr>
                        <a:t>Low Detail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accent4"/>
                          </a:solidFill>
                        </a:rPr>
                        <a:t>Normal Detail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accent4"/>
                          </a:solidFill>
                        </a:rPr>
                        <a:t>High Detail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87872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rgbClr val="00CC00"/>
                          </a:solidFill>
                        </a:rPr>
                        <a:t>Countries minimum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>
                          <a:solidFill>
                            <a:schemeClr val="bg1"/>
                          </a:solidFill>
                        </a:rPr>
                        <a:t>173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3123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rgbClr val="00CC00"/>
                          </a:solidFill>
                        </a:rPr>
                        <a:t>Countries minimum w/o Lakes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173 countries</a:t>
                      </a: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76456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rgbClr val="00CC00"/>
                          </a:solidFill>
                        </a:rPr>
                        <a:t>Countries w/o Antarctica and Small Islands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163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170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208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16822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rgbClr val="00CC00"/>
                          </a:solidFill>
                        </a:rPr>
                        <a:t>Countries w/o Antarctica, Small Islands and Lakes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163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170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208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732065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rgbClr val="00CC00"/>
                          </a:solidFill>
                        </a:rPr>
                        <a:t>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164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194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250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38100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>
                          <a:solidFill>
                            <a:srgbClr val="00CC00"/>
                          </a:solidFill>
                        </a:rPr>
                        <a:t>Countries w/o Lakes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164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194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250 countries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2000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alpha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07878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670536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9000">
        <p159:morph option="byChar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" dur="1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" dur="1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" dur="1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"/>
                            </p:stCondLst>
                            <p:childTnLst>
                              <p:par>
                                <p:cTn id="1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1" dur="1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2" dur="1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" dur="100" fill="hold"/>
                                        <p:tgtEl>
                                          <p:spTgt spid="127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"/>
                            </p:stCondLst>
                            <p:childTnLst>
                              <p:par>
                                <p:cTn id="1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6" dur="1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7" dur="1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" dur="100" fill="hold"/>
                                        <p:tgtEl>
                                          <p:spTgt spid="127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"/>
                            </p:stCondLst>
                            <p:childTnLst>
                              <p:par>
                                <p:cTn id="2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" dur="1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2" dur="1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" dur="1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"/>
                            </p:stCondLst>
                            <p:childTnLst>
                              <p:par>
                                <p:cTn id="2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6" dur="1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7" dur="1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" dur="10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1" dur="1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2" dur="1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" dur="1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600"/>
                            </p:stCondLst>
                            <p:childTnLst>
                              <p:par>
                                <p:cTn id="3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6" dur="1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7" dur="1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" dur="100" fill="hold"/>
                                        <p:tgtEl>
                                          <p:spTgt spid="128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700"/>
                            </p:stCondLst>
                            <p:childTnLst>
                              <p:par>
                                <p:cTn id="4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1" dur="1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2" dur="1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3" dur="100" fill="hold"/>
                                        <p:tgtEl>
                                          <p:spTgt spid="12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800"/>
                            </p:stCondLst>
                            <p:childTnLst>
                              <p:par>
                                <p:cTn id="4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6" dur="1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7" dur="1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8" dur="1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900"/>
                            </p:stCondLst>
                            <p:childTnLst>
                              <p:par>
                                <p:cTn id="5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1" dur="1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2" dur="1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100" fill="hold"/>
                                        <p:tgtEl>
                                          <p:spTgt spid="12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6" dur="1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7" dur="1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8" dur="1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100"/>
                            </p:stCondLst>
                            <p:childTnLst>
                              <p:par>
                                <p:cTn id="6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1" dur="1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2" dur="1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3" dur="1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200"/>
                            </p:stCondLst>
                            <p:childTnLst>
                              <p:par>
                                <p:cTn id="6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6" dur="1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7" dur="1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8" dur="100" fill="hold"/>
                                        <p:tgtEl>
                                          <p:spTgt spid="128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300"/>
                            </p:stCondLst>
                            <p:childTnLst>
                              <p:par>
                                <p:cTn id="7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1" dur="1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2" dur="1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3" dur="100" fill="hold"/>
                                        <p:tgtEl>
                                          <p:spTgt spid="12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400"/>
                            </p:stCondLst>
                            <p:childTnLst>
                              <p:par>
                                <p:cTn id="7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6" dur="1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7" dur="1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8" dur="1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1" dur="1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2" dur="1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3" dur="100" fill="hold"/>
                                        <p:tgtEl>
                                          <p:spTgt spid="129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600"/>
                            </p:stCondLst>
                            <p:childTnLst>
                              <p:par>
                                <p:cTn id="8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6" dur="1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7" dur="1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1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700"/>
                            </p:stCondLst>
                            <p:childTnLst>
                              <p:par>
                                <p:cTn id="9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1" dur="1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2" dur="1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3" dur="100" fill="hold"/>
                                        <p:tgtEl>
                                          <p:spTgt spid="12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800"/>
                            </p:stCondLst>
                            <p:childTnLst>
                              <p:par>
                                <p:cTn id="9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6" dur="1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7" dur="1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8" dur="1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900"/>
                            </p:stCondLst>
                            <p:childTnLst>
                              <p:par>
                                <p:cTn id="10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1" dur="1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2" dur="1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3" dur="1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000"/>
                            </p:stCondLst>
                            <p:childTnLst>
                              <p:par>
                                <p:cTn id="10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6" dur="1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7" dur="1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8" dur="1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100"/>
                            </p:stCondLst>
                            <p:childTnLst>
                              <p:par>
                                <p:cTn id="11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11" dur="1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12" dur="1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3" dur="1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2200"/>
                            </p:stCondLst>
                            <p:childTnLst>
                              <p:par>
                                <p:cTn id="11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16" dur="1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17" dur="1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8" dur="10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2300"/>
                            </p:stCondLst>
                            <p:childTnLst>
                              <p:par>
                                <p:cTn id="12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1" dur="1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22" dur="1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3" dur="1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2400"/>
                            </p:stCondLst>
                            <p:childTnLst>
                              <p:par>
                                <p:cTn id="12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6" dur="1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27" dur="1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8" dur="1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2500"/>
                            </p:stCondLst>
                            <p:childTnLst>
                              <p:par>
                                <p:cTn id="13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31" dur="1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32" dur="1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3" dur="1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2600"/>
                            </p:stCondLst>
                            <p:childTnLst>
                              <p:par>
                                <p:cTn id="13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36" dur="1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37" dur="1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8" dur="1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2700"/>
                            </p:stCondLst>
                            <p:childTnLst>
                              <p:par>
                                <p:cTn id="14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41" dur="1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42" dur="1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3" dur="1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2800"/>
                            </p:stCondLst>
                            <p:childTnLst>
                              <p:par>
                                <p:cTn id="14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46" dur="1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47" dur="1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8" dur="10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2900"/>
                            </p:stCondLst>
                            <p:childTnLst>
                              <p:par>
                                <p:cTn id="15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51" dur="1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52" dur="1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3" dur="1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3000"/>
                            </p:stCondLst>
                            <p:childTnLst>
                              <p:par>
                                <p:cTn id="15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56" dur="1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57" dur="1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8" dur="1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3100"/>
                            </p:stCondLst>
                            <p:childTnLst>
                              <p:par>
                                <p:cTn id="16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61" dur="1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62" dur="1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3" dur="10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3200"/>
                            </p:stCondLst>
                            <p:childTnLst>
                              <p:par>
                                <p:cTn id="16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66" dur="1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67" dur="1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8" dur="1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3300"/>
                            </p:stCondLst>
                            <p:childTnLst>
                              <p:par>
                                <p:cTn id="17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71" dur="1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72" dur="1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3" dur="1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3400"/>
                            </p:stCondLst>
                            <p:childTnLst>
                              <p:par>
                                <p:cTn id="17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76" dur="1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77" dur="1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8" dur="1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3500"/>
                            </p:stCondLst>
                            <p:childTnLst>
                              <p:par>
                                <p:cTn id="18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81" dur="1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82" dur="1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3" dur="1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3600"/>
                            </p:stCondLst>
                            <p:childTnLst>
                              <p:par>
                                <p:cTn id="18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86" dur="1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87" dur="1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8" dur="1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3700"/>
                            </p:stCondLst>
                            <p:childTnLst>
                              <p:par>
                                <p:cTn id="19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91" dur="1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92" dur="1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3" dur="100" fill="hold"/>
                                        <p:tgtEl>
                                          <p:spTgt spid="13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3800"/>
                            </p:stCondLst>
                            <p:childTnLst>
                              <p:par>
                                <p:cTn id="19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96" dur="1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97" dur="1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8" dur="1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3900"/>
                            </p:stCondLst>
                            <p:childTnLst>
                              <p:par>
                                <p:cTn id="20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1" dur="1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02" dur="1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3" dur="1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4000"/>
                            </p:stCondLst>
                            <p:childTnLst>
                              <p:par>
                                <p:cTn id="20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6" dur="1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07" dur="1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8" dur="1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4100"/>
                            </p:stCondLst>
                            <p:childTnLst>
                              <p:par>
                                <p:cTn id="21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1" dur="1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12" dur="1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3" dur="10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4200"/>
                            </p:stCondLst>
                            <p:childTnLst>
                              <p:par>
                                <p:cTn id="21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16" dur="1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17" dur="1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18" dur="1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4300"/>
                            </p:stCondLst>
                            <p:childTnLst>
                              <p:par>
                                <p:cTn id="22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1" dur="1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22" dur="1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3" dur="100" fill="hold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4400"/>
                            </p:stCondLst>
                            <p:childTnLst>
                              <p:par>
                                <p:cTn id="22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26" dur="1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27" dur="1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28" dur="1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4500"/>
                            </p:stCondLst>
                            <p:childTnLst>
                              <p:par>
                                <p:cTn id="23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1" dur="1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32" dur="1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3" dur="10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4600"/>
                            </p:stCondLst>
                            <p:childTnLst>
                              <p:par>
                                <p:cTn id="23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36" dur="1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37" dur="1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8" dur="1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4700"/>
                            </p:stCondLst>
                            <p:childTnLst>
                              <p:par>
                                <p:cTn id="24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41" dur="1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42" dur="1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3" dur="10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>
                            <p:stCondLst>
                              <p:cond delay="4800"/>
                            </p:stCondLst>
                            <p:childTnLst>
                              <p:par>
                                <p:cTn id="24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46" dur="1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47" dur="1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8" dur="10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4900"/>
                            </p:stCondLst>
                            <p:childTnLst>
                              <p:par>
                                <p:cTn id="25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51" dur="1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52" dur="1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3" dur="1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56" dur="1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57" dur="1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58" dur="1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>
                            <p:stCondLst>
                              <p:cond delay="5100"/>
                            </p:stCondLst>
                            <p:childTnLst>
                              <p:par>
                                <p:cTn id="26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61" dur="1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62" dur="1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3" dur="1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>
                            <p:stCondLst>
                              <p:cond delay="5200"/>
                            </p:stCondLst>
                            <p:childTnLst>
                              <p:par>
                                <p:cTn id="26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66" dur="1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67" dur="1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68" dur="10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" fill="hold">
                            <p:stCondLst>
                              <p:cond delay="5300"/>
                            </p:stCondLst>
                            <p:childTnLst>
                              <p:par>
                                <p:cTn id="27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71" dur="1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72" dur="1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3" dur="1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>
                            <p:stCondLst>
                              <p:cond delay="5400"/>
                            </p:stCondLst>
                            <p:childTnLst>
                              <p:par>
                                <p:cTn id="27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76" dur="1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77" dur="1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78" dur="10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5500"/>
                            </p:stCondLst>
                            <p:childTnLst>
                              <p:par>
                                <p:cTn id="28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81" dur="1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82" dur="1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3" dur="1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>
                            <p:stCondLst>
                              <p:cond delay="5600"/>
                            </p:stCondLst>
                            <p:childTnLst>
                              <p:par>
                                <p:cTn id="28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86" dur="1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87" dur="1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88" dur="1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5700"/>
                            </p:stCondLst>
                            <p:childTnLst>
                              <p:par>
                                <p:cTn id="29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91" dur="1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92" dur="1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3" dur="1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4" fill="hold">
                            <p:stCondLst>
                              <p:cond delay="5800"/>
                            </p:stCondLst>
                            <p:childTnLst>
                              <p:par>
                                <p:cTn id="29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96" dur="1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297" dur="1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8" dur="1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" fill="hold">
                            <p:stCondLst>
                              <p:cond delay="5900"/>
                            </p:stCondLst>
                            <p:childTnLst>
                              <p:par>
                                <p:cTn id="30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01" dur="1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02" dur="1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3" dur="1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6000"/>
                            </p:stCondLst>
                            <p:childTnLst>
                              <p:par>
                                <p:cTn id="30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06" dur="1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07" dur="1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8" dur="10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>
                            <p:stCondLst>
                              <p:cond delay="6100"/>
                            </p:stCondLst>
                            <p:childTnLst>
                              <p:par>
                                <p:cTn id="31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11" dur="1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12" dur="1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3" dur="1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4" fill="hold">
                            <p:stCondLst>
                              <p:cond delay="6200"/>
                            </p:stCondLst>
                            <p:childTnLst>
                              <p:par>
                                <p:cTn id="31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16" dur="1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17" dur="1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8" dur="10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>
                            <p:stCondLst>
                              <p:cond delay="6300"/>
                            </p:stCondLst>
                            <p:childTnLst>
                              <p:par>
                                <p:cTn id="32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21" dur="1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22" dur="1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3" dur="1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4" fill="hold">
                            <p:stCondLst>
                              <p:cond delay="6400"/>
                            </p:stCondLst>
                            <p:childTnLst>
                              <p:par>
                                <p:cTn id="32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26" dur="1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27" dur="1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8" dur="1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9" fill="hold">
                            <p:stCondLst>
                              <p:cond delay="6500"/>
                            </p:stCondLst>
                            <p:childTnLst>
                              <p:par>
                                <p:cTn id="33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31" dur="1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32" dur="1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3" dur="10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6600"/>
                            </p:stCondLst>
                            <p:childTnLst>
                              <p:par>
                                <p:cTn id="33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36" dur="1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37" dur="1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38" dur="1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9" fill="hold">
                            <p:stCondLst>
                              <p:cond delay="6700"/>
                            </p:stCondLst>
                            <p:childTnLst>
                              <p:par>
                                <p:cTn id="34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41" dur="1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42" dur="1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3" dur="10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6800"/>
                            </p:stCondLst>
                            <p:childTnLst>
                              <p:par>
                                <p:cTn id="34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46" dur="1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47" dur="1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8" dur="1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9" fill="hold">
                            <p:stCondLst>
                              <p:cond delay="6900"/>
                            </p:stCondLst>
                            <p:childTnLst>
                              <p:par>
                                <p:cTn id="35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51" dur="1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52" dur="1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3" dur="1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>
                            <p:stCondLst>
                              <p:cond delay="7000"/>
                            </p:stCondLst>
                            <p:childTnLst>
                              <p:par>
                                <p:cTn id="35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56" dur="1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57" dur="1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8" dur="1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9" fill="hold">
                            <p:stCondLst>
                              <p:cond delay="7100"/>
                            </p:stCondLst>
                            <p:childTnLst>
                              <p:par>
                                <p:cTn id="36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61" dur="1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62" dur="1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3" dur="1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7200"/>
                            </p:stCondLst>
                            <p:childTnLst>
                              <p:par>
                                <p:cTn id="36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66" dur="1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67" dur="1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8" dur="1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9" fill="hold">
                            <p:stCondLst>
                              <p:cond delay="7300"/>
                            </p:stCondLst>
                            <p:childTnLst>
                              <p:par>
                                <p:cTn id="37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71" dur="1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72" dur="1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3" dur="1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4" fill="hold">
                            <p:stCondLst>
                              <p:cond delay="7400"/>
                            </p:stCondLst>
                            <p:childTnLst>
                              <p:par>
                                <p:cTn id="37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76" dur="1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77" dur="1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8" dur="1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7500"/>
                            </p:stCondLst>
                            <p:childTnLst>
                              <p:par>
                                <p:cTn id="38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81" dur="1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82" dur="1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3" dur="100" fill="hold"/>
                                        <p:tgtEl>
                                          <p:spTgt spid="13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4" fill="hold">
                            <p:stCondLst>
                              <p:cond delay="7600"/>
                            </p:stCondLst>
                            <p:childTnLst>
                              <p:par>
                                <p:cTn id="38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86" dur="1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87" dur="1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8" dur="1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>
                            <p:stCondLst>
                              <p:cond delay="7700"/>
                            </p:stCondLst>
                            <p:childTnLst>
                              <p:par>
                                <p:cTn id="39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91" dur="1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92" dur="1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3" dur="1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4" fill="hold">
                            <p:stCondLst>
                              <p:cond delay="7800"/>
                            </p:stCondLst>
                            <p:childTnLst>
                              <p:par>
                                <p:cTn id="39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96" dur="1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397" dur="1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8" dur="1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9" fill="hold">
                            <p:stCondLst>
                              <p:cond delay="7900"/>
                            </p:stCondLst>
                            <p:childTnLst>
                              <p:par>
                                <p:cTn id="40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01" dur="1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02" dur="1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3" dur="100" fill="hold"/>
                                        <p:tgtEl>
                                          <p:spTgt spid="137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8000"/>
                            </p:stCondLst>
                            <p:childTnLst>
                              <p:par>
                                <p:cTn id="40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06" dur="1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07" dur="1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8" dur="100" fill="hold"/>
                                        <p:tgtEl>
                                          <p:spTgt spid="13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9" fill="hold">
                            <p:stCondLst>
                              <p:cond delay="8100"/>
                            </p:stCondLst>
                            <p:childTnLst>
                              <p:par>
                                <p:cTn id="41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11" dur="1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12" dur="1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3" dur="1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4" fill="hold">
                            <p:stCondLst>
                              <p:cond delay="8200"/>
                            </p:stCondLst>
                            <p:childTnLst>
                              <p:par>
                                <p:cTn id="41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16" dur="1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17" dur="1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8" dur="1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9" fill="hold">
                            <p:stCondLst>
                              <p:cond delay="8300"/>
                            </p:stCondLst>
                            <p:childTnLst>
                              <p:par>
                                <p:cTn id="42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21" dur="1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22" dur="1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3" dur="1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>
                            <p:stCondLst>
                              <p:cond delay="8400"/>
                            </p:stCondLst>
                            <p:childTnLst>
                              <p:par>
                                <p:cTn id="42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26" dur="1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27" dur="1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28" dur="100" fill="hold"/>
                                        <p:tgtEl>
                                          <p:spTgt spid="137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9" fill="hold">
                            <p:stCondLst>
                              <p:cond delay="8500"/>
                            </p:stCondLst>
                            <p:childTnLst>
                              <p:par>
                                <p:cTn id="43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31" dur="1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32" dur="1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33" dur="1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4" fill="hold">
                            <p:stCondLst>
                              <p:cond delay="8600"/>
                            </p:stCondLst>
                            <p:childTnLst>
                              <p:par>
                                <p:cTn id="435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36" dur="1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37" dur="1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38" dur="100" fill="hold"/>
                                        <p:tgtEl>
                                          <p:spTgt spid="137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9" fill="hold">
                            <p:stCondLst>
                              <p:cond delay="8700"/>
                            </p:stCondLst>
                            <p:childTnLst>
                              <p:par>
                                <p:cTn id="440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41" dur="1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42" dur="1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3" dur="100" fill="hold"/>
                                        <p:tgtEl>
                                          <p:spTgt spid="13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4.44444E-6 L -4.79167E-6 -0.15439 " pathEditMode="relative" rAng="0" ptsTypes="AA">
                                      <p:cBhvr>
                                        <p:cTn id="445" dur="1000" fill="hold"/>
                                        <p:tgtEl>
                                          <p:spTgt spid="15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731"/>
                                    </p:animMotion>
                                  </p:childTnLst>
                                </p:cTn>
                              </p:par>
                              <p:par>
                                <p:cTn id="446" presetID="1" presetClass="emph" presetSubtype="2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Clr clrSpc="rgb" dir="cw">
                                      <p:cBhvr>
                                        <p:cTn id="447" dur="1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48" dur="1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9" dur="1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0" presetID="1" presetClass="emph" presetSubtype="2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animClr clrSpc="rgb" dir="cw">
                                      <p:cBhvr>
                                        <p:cTn id="451" dur="1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52" dur="1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53" dur="100" fill="hold"/>
                                        <p:tgtEl>
                                          <p:spTgt spid="138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4" presetID="1" presetClass="emph" presetSubtype="2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Clr clrSpc="rgb" dir="cw">
                                      <p:cBhvr>
                                        <p:cTn id="455" dur="1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56" dur="1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57" dur="1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1" presetClass="emph" presetSubtype="2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Clr clrSpc="rgb" dir="cw">
                                      <p:cBhvr>
                                        <p:cTn id="459" dur="1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60" dur="1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61" dur="100" fill="hold"/>
                                        <p:tgtEl>
                                          <p:spTgt spid="13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2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463" dur="1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64" dur="1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65" dur="100" fill="hold"/>
                                        <p:tgtEl>
                                          <p:spTgt spid="13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6" presetID="1" presetClass="emph" presetSubtype="2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Clr clrSpc="rgb" dir="cw">
                                      <p:cBhvr>
                                        <p:cTn id="467" dur="1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68" dur="1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69" dur="10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1" presetClass="emph" presetSubtype="2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Clr clrSpc="rgb" dir="cw">
                                      <p:cBhvr>
                                        <p:cTn id="471" dur="1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72" dur="1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73" dur="100" fill="hold"/>
                                        <p:tgtEl>
                                          <p:spTgt spid="13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1" presetClass="emph" presetSubtype="2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Clr clrSpc="rgb" dir="cw">
                                      <p:cBhvr>
                                        <p:cTn id="475" dur="1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76" dur="1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77" dur="10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8" presetID="1" presetClass="emph" presetSubtype="2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Clr clrSpc="rgb" dir="cw">
                                      <p:cBhvr>
                                        <p:cTn id="479" dur="1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80" dur="1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81" dur="100" fill="hold"/>
                                        <p:tgtEl>
                                          <p:spTgt spid="139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2" fill="hold">
                            <p:stCondLst>
                              <p:cond delay="9700"/>
                            </p:stCondLst>
                            <p:childTnLst>
                              <p:par>
                                <p:cTn id="483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84" dur="1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85" dur="1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86" dur="100" fill="hold"/>
                                        <p:tgtEl>
                                          <p:spTgt spid="139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7" fill="hold">
                            <p:stCondLst>
                              <p:cond delay="9800"/>
                            </p:stCondLst>
                            <p:childTnLst>
                              <p:par>
                                <p:cTn id="488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89" dur="1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90" dur="1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91" dur="1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2" fill="hold">
                            <p:stCondLst>
                              <p:cond delay="9900"/>
                            </p:stCondLst>
                            <p:childTnLst>
                              <p:par>
                                <p:cTn id="493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94" dur="1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495" dur="1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96" dur="1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7" fill="hold">
                            <p:stCondLst>
                              <p:cond delay="10000"/>
                            </p:stCondLst>
                            <p:childTnLst>
                              <p:par>
                                <p:cTn id="498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99" dur="1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00" dur="1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01" dur="10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2" fill="hold">
                            <p:stCondLst>
                              <p:cond delay="10100"/>
                            </p:stCondLst>
                            <p:childTnLst>
                              <p:par>
                                <p:cTn id="503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04" dur="1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05" dur="1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06" dur="10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7" fill="hold">
                            <p:stCondLst>
                              <p:cond delay="10200"/>
                            </p:stCondLst>
                            <p:childTnLst>
                              <p:par>
                                <p:cTn id="508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09" dur="1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10" dur="1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11" dur="10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2" fill="hold">
                            <p:stCondLst>
                              <p:cond delay="10300"/>
                            </p:stCondLst>
                            <p:childTnLst>
                              <p:par>
                                <p:cTn id="513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14" dur="1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15" dur="1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16" dur="1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7" fill="hold">
                            <p:stCondLst>
                              <p:cond delay="10400"/>
                            </p:stCondLst>
                            <p:childTnLst>
                              <p:par>
                                <p:cTn id="518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19" dur="1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20" dur="1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21" dur="10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2" fill="hold">
                            <p:stCondLst>
                              <p:cond delay="10500"/>
                            </p:stCondLst>
                            <p:childTnLst>
                              <p:par>
                                <p:cTn id="523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24" dur="1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25" dur="1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26" dur="10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7" fill="hold">
                            <p:stCondLst>
                              <p:cond delay="10600"/>
                            </p:stCondLst>
                            <p:childTnLst>
                              <p:par>
                                <p:cTn id="528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29" dur="1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30" dur="1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1" dur="10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2" fill="hold">
                            <p:stCondLst>
                              <p:cond delay="10700"/>
                            </p:stCondLst>
                            <p:childTnLst>
                              <p:par>
                                <p:cTn id="5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53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38" dur="1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39" dur="1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40" dur="1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1" fill="hold">
                            <p:stCondLst>
                              <p:cond delay="11300"/>
                            </p:stCondLst>
                            <p:childTnLst>
                              <p:par>
                                <p:cTn id="54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3" dur="1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44" dur="1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45" dur="10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6" fill="hold">
                            <p:stCondLst>
                              <p:cond delay="11400"/>
                            </p:stCondLst>
                            <p:childTnLst>
                              <p:par>
                                <p:cTn id="54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8" dur="1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49" dur="1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50" dur="10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1" fill="hold">
                            <p:stCondLst>
                              <p:cond delay="11500"/>
                            </p:stCondLst>
                            <p:childTnLst>
                              <p:par>
                                <p:cTn id="55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53" dur="1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54" dur="1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55" dur="1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6" fill="hold">
                            <p:stCondLst>
                              <p:cond delay="11600"/>
                            </p:stCondLst>
                            <p:childTnLst>
                              <p:par>
                                <p:cTn id="55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58" dur="1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59" dur="1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0" dur="10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1" fill="hold">
                            <p:stCondLst>
                              <p:cond delay="11700"/>
                            </p:stCondLst>
                            <p:childTnLst>
                              <p:par>
                                <p:cTn id="56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63" dur="1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64" dur="1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5" dur="10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6" fill="hold">
                            <p:stCondLst>
                              <p:cond delay="11800"/>
                            </p:stCondLst>
                            <p:childTnLst>
                              <p:par>
                                <p:cTn id="56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68" dur="1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69" dur="1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70" dur="10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1" fill="hold">
                            <p:stCondLst>
                              <p:cond delay="11900"/>
                            </p:stCondLst>
                            <p:childTnLst>
                              <p:par>
                                <p:cTn id="57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73" dur="1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74" dur="1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75" dur="10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6" fill="hold">
                            <p:stCondLst>
                              <p:cond delay="12000"/>
                            </p:stCondLst>
                            <p:childTnLst>
                              <p:par>
                                <p:cTn id="57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78" dur="1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79" dur="1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80" dur="100" fill="hold"/>
                                        <p:tgtEl>
                                          <p:spTgt spid="14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1" fill="hold">
                            <p:stCondLst>
                              <p:cond delay="12100"/>
                            </p:stCondLst>
                            <p:childTnLst>
                              <p:par>
                                <p:cTn id="58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83" dur="1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84" dur="1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85" dur="100" fill="hold"/>
                                        <p:tgtEl>
                                          <p:spTgt spid="14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6" fill="hold">
                            <p:stCondLst>
                              <p:cond delay="12200"/>
                            </p:stCondLst>
                            <p:childTnLst>
                              <p:par>
                                <p:cTn id="58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88" dur="1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89" dur="1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0" dur="100" fill="hold"/>
                                        <p:tgtEl>
                                          <p:spTgt spid="14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1" fill="hold">
                            <p:stCondLst>
                              <p:cond delay="12300"/>
                            </p:stCondLst>
                            <p:childTnLst>
                              <p:par>
                                <p:cTn id="59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93" dur="1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94" dur="1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5" dur="100" fill="hold"/>
                                        <p:tgtEl>
                                          <p:spTgt spid="14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6" fill="hold">
                            <p:stCondLst>
                              <p:cond delay="12400"/>
                            </p:stCondLst>
                            <p:childTnLst>
                              <p:par>
                                <p:cTn id="59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98" dur="1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599" dur="1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00" dur="1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1" fill="hold">
                            <p:stCondLst>
                              <p:cond delay="12500"/>
                            </p:stCondLst>
                            <p:childTnLst>
                              <p:par>
                                <p:cTn id="60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03" dur="1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04" dur="1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05" dur="10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6" fill="hold">
                            <p:stCondLst>
                              <p:cond delay="12600"/>
                            </p:stCondLst>
                            <p:childTnLst>
                              <p:par>
                                <p:cTn id="60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08" dur="1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09" dur="1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10" dur="1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1" fill="hold">
                            <p:stCondLst>
                              <p:cond delay="12700"/>
                            </p:stCondLst>
                            <p:childTnLst>
                              <p:par>
                                <p:cTn id="61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13" dur="1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14" dur="1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15" dur="100" fill="hold"/>
                                        <p:tgtEl>
                                          <p:spTgt spid="14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6" fill="hold">
                            <p:stCondLst>
                              <p:cond delay="12800"/>
                            </p:stCondLst>
                            <p:childTnLst>
                              <p:par>
                                <p:cTn id="61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18" dur="1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19" dur="1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20" dur="100" fill="hold"/>
                                        <p:tgtEl>
                                          <p:spTgt spid="14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1" fill="hold">
                            <p:stCondLst>
                              <p:cond delay="12900"/>
                            </p:stCondLst>
                            <p:childTnLst>
                              <p:par>
                                <p:cTn id="62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23" dur="1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24" dur="1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25" dur="100" fill="hold"/>
                                        <p:tgtEl>
                                          <p:spTgt spid="14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6" fill="hold">
                            <p:stCondLst>
                              <p:cond delay="13000"/>
                            </p:stCondLst>
                            <p:childTnLst>
                              <p:par>
                                <p:cTn id="62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28" dur="1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29" dur="1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30" dur="100" fill="hold"/>
                                        <p:tgtEl>
                                          <p:spTgt spid="142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1" fill="hold">
                            <p:stCondLst>
                              <p:cond delay="13100"/>
                            </p:stCondLst>
                            <p:childTnLst>
                              <p:par>
                                <p:cTn id="63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33" dur="1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34" dur="1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35" dur="100" fill="hold"/>
                                        <p:tgtEl>
                                          <p:spTgt spid="142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6" fill="hold">
                            <p:stCondLst>
                              <p:cond delay="13200"/>
                            </p:stCondLst>
                            <p:childTnLst>
                              <p:par>
                                <p:cTn id="63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38" dur="1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39" dur="1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40" dur="1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1" fill="hold">
                            <p:stCondLst>
                              <p:cond delay="13300"/>
                            </p:stCondLst>
                            <p:childTnLst>
                              <p:par>
                                <p:cTn id="64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43" dur="1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44" dur="1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45" dur="100" fill="hold"/>
                                        <p:tgtEl>
                                          <p:spTgt spid="14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6" fill="hold">
                            <p:stCondLst>
                              <p:cond delay="13400"/>
                            </p:stCondLst>
                            <p:childTnLst>
                              <p:par>
                                <p:cTn id="64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48" dur="1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49" dur="1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50" dur="100" fill="hold"/>
                                        <p:tgtEl>
                                          <p:spTgt spid="14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1" fill="hold">
                            <p:stCondLst>
                              <p:cond delay="13500"/>
                            </p:stCondLst>
                            <p:childTnLst>
                              <p:par>
                                <p:cTn id="65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53" dur="1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54" dur="1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55" dur="1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6" fill="hold">
                            <p:stCondLst>
                              <p:cond delay="13600"/>
                            </p:stCondLst>
                            <p:childTnLst>
                              <p:par>
                                <p:cTn id="65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58" dur="1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59" dur="1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60" dur="100" fill="hold"/>
                                        <p:tgtEl>
                                          <p:spTgt spid="14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1" fill="hold">
                            <p:stCondLst>
                              <p:cond delay="13700"/>
                            </p:stCondLst>
                            <p:childTnLst>
                              <p:par>
                                <p:cTn id="66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63" dur="1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64" dur="1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65" dur="1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6" fill="hold">
                            <p:stCondLst>
                              <p:cond delay="13800"/>
                            </p:stCondLst>
                            <p:childTnLst>
                              <p:par>
                                <p:cTn id="66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68" dur="1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69" dur="1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70" dur="100" fill="hold"/>
                                        <p:tgtEl>
                                          <p:spTgt spid="14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1" fill="hold">
                            <p:stCondLst>
                              <p:cond delay="13900"/>
                            </p:stCondLst>
                            <p:childTnLst>
                              <p:par>
                                <p:cTn id="67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73" dur="1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74" dur="1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75" dur="100" fill="hold"/>
                                        <p:tgtEl>
                                          <p:spTgt spid="14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6" fill="hold">
                            <p:stCondLst>
                              <p:cond delay="14000"/>
                            </p:stCondLst>
                            <p:childTnLst>
                              <p:par>
                                <p:cTn id="67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78" dur="1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79" dur="1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80" dur="100" fill="hold"/>
                                        <p:tgtEl>
                                          <p:spTgt spid="143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1" fill="hold">
                            <p:stCondLst>
                              <p:cond delay="14100"/>
                            </p:stCondLst>
                            <p:childTnLst>
                              <p:par>
                                <p:cTn id="68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83" dur="1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84" dur="1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85" dur="1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6" fill="hold">
                            <p:stCondLst>
                              <p:cond delay="14200"/>
                            </p:stCondLst>
                            <p:childTnLst>
                              <p:par>
                                <p:cTn id="68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88" dur="1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89" dur="1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90" dur="1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1" fill="hold">
                            <p:stCondLst>
                              <p:cond delay="14300"/>
                            </p:stCondLst>
                            <p:childTnLst>
                              <p:par>
                                <p:cTn id="69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93" dur="1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94" dur="1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95" dur="100" fill="hold"/>
                                        <p:tgtEl>
                                          <p:spTgt spid="144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6" fill="hold">
                            <p:stCondLst>
                              <p:cond delay="14400"/>
                            </p:stCondLst>
                            <p:childTnLst>
                              <p:par>
                                <p:cTn id="69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98" dur="1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699" dur="1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00" dur="1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1" fill="hold">
                            <p:stCondLst>
                              <p:cond delay="14500"/>
                            </p:stCondLst>
                            <p:childTnLst>
                              <p:par>
                                <p:cTn id="70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03" dur="1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04" dur="1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05" dur="100" fill="hold"/>
                                        <p:tgtEl>
                                          <p:spTgt spid="144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6" fill="hold">
                            <p:stCondLst>
                              <p:cond delay="14600"/>
                            </p:stCondLst>
                            <p:childTnLst>
                              <p:par>
                                <p:cTn id="70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08" dur="1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09" dur="1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10" dur="100" fill="hold"/>
                                        <p:tgtEl>
                                          <p:spTgt spid="14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1" fill="hold">
                            <p:stCondLst>
                              <p:cond delay="14700"/>
                            </p:stCondLst>
                            <p:childTnLst>
                              <p:par>
                                <p:cTn id="71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13" dur="1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14" dur="1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15" dur="100" fill="hold"/>
                                        <p:tgtEl>
                                          <p:spTgt spid="14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6" fill="hold">
                            <p:stCondLst>
                              <p:cond delay="14800"/>
                            </p:stCondLst>
                            <p:childTnLst>
                              <p:par>
                                <p:cTn id="71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18" dur="1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19" dur="1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20" dur="100" fill="hold"/>
                                        <p:tgtEl>
                                          <p:spTgt spid="14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1" fill="hold">
                            <p:stCondLst>
                              <p:cond delay="14900"/>
                            </p:stCondLst>
                            <p:childTnLst>
                              <p:par>
                                <p:cTn id="72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23" dur="1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24" dur="1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25" dur="100" fill="hold"/>
                                        <p:tgtEl>
                                          <p:spTgt spid="14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6" fill="hold">
                            <p:stCondLst>
                              <p:cond delay="15000"/>
                            </p:stCondLst>
                            <p:childTnLst>
                              <p:par>
                                <p:cTn id="72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28" dur="1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29" dur="1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30" dur="100" fill="hold"/>
                                        <p:tgtEl>
                                          <p:spTgt spid="144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1" fill="hold">
                            <p:stCondLst>
                              <p:cond delay="15100"/>
                            </p:stCondLst>
                            <p:childTnLst>
                              <p:par>
                                <p:cTn id="73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33" dur="1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34" dur="1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35" dur="100" fill="hold"/>
                                        <p:tgtEl>
                                          <p:spTgt spid="14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6" fill="hold">
                            <p:stCondLst>
                              <p:cond delay="15200"/>
                            </p:stCondLst>
                            <p:childTnLst>
                              <p:par>
                                <p:cTn id="73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38" dur="1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39" dur="1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40" dur="1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1" fill="hold">
                            <p:stCondLst>
                              <p:cond delay="15300"/>
                            </p:stCondLst>
                            <p:childTnLst>
                              <p:par>
                                <p:cTn id="74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43" dur="1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44" dur="1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45" dur="100" fill="hold"/>
                                        <p:tgtEl>
                                          <p:spTgt spid="14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6" fill="hold">
                            <p:stCondLst>
                              <p:cond delay="15400"/>
                            </p:stCondLst>
                            <p:childTnLst>
                              <p:par>
                                <p:cTn id="74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48" dur="1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49" dur="1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50" dur="100" fill="hold"/>
                                        <p:tgtEl>
                                          <p:spTgt spid="145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1" fill="hold">
                            <p:stCondLst>
                              <p:cond delay="15500"/>
                            </p:stCondLst>
                            <p:childTnLst>
                              <p:par>
                                <p:cTn id="75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53" dur="1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54" dur="1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55" dur="100" fill="hold"/>
                                        <p:tgtEl>
                                          <p:spTgt spid="14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6" fill="hold">
                            <p:stCondLst>
                              <p:cond delay="15600"/>
                            </p:stCondLst>
                            <p:childTnLst>
                              <p:par>
                                <p:cTn id="75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58" dur="1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59" dur="1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60" dur="100" fill="hold"/>
                                        <p:tgtEl>
                                          <p:spTgt spid="145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1" fill="hold">
                            <p:stCondLst>
                              <p:cond delay="15700"/>
                            </p:stCondLst>
                            <p:childTnLst>
                              <p:par>
                                <p:cTn id="76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63" dur="1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64" dur="1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65" dur="100" fill="hold"/>
                                        <p:tgtEl>
                                          <p:spTgt spid="145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6" fill="hold">
                            <p:stCondLst>
                              <p:cond delay="15800"/>
                            </p:stCondLst>
                            <p:childTnLst>
                              <p:par>
                                <p:cTn id="76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68" dur="1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69" dur="1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0" dur="100" fill="hold"/>
                                        <p:tgtEl>
                                          <p:spTgt spid="145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1" fill="hold">
                            <p:stCondLst>
                              <p:cond delay="15900"/>
                            </p:stCondLst>
                            <p:childTnLst>
                              <p:par>
                                <p:cTn id="77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73" dur="1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74" dur="1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5" dur="100" fill="hold"/>
                                        <p:tgtEl>
                                          <p:spTgt spid="145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6" fill="hold">
                            <p:stCondLst>
                              <p:cond delay="16000"/>
                            </p:stCondLst>
                            <p:childTnLst>
                              <p:par>
                                <p:cTn id="77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78" dur="1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79" dur="1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80" dur="1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1" fill="hold">
                            <p:stCondLst>
                              <p:cond delay="16100"/>
                            </p:stCondLst>
                            <p:childTnLst>
                              <p:par>
                                <p:cTn id="78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83" dur="1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84" dur="1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85" dur="100" fill="hold"/>
                                        <p:tgtEl>
                                          <p:spTgt spid="146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6" fill="hold">
                            <p:stCondLst>
                              <p:cond delay="16200"/>
                            </p:stCondLst>
                            <p:childTnLst>
                              <p:par>
                                <p:cTn id="78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88" dur="1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89" dur="1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90" dur="100" fill="hold"/>
                                        <p:tgtEl>
                                          <p:spTgt spid="14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1" fill="hold">
                            <p:stCondLst>
                              <p:cond delay="16300"/>
                            </p:stCondLst>
                            <p:childTnLst>
                              <p:par>
                                <p:cTn id="79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93" dur="1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94" dur="1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95" dur="100" fill="hold"/>
                                        <p:tgtEl>
                                          <p:spTgt spid="14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6" fill="hold">
                            <p:stCondLst>
                              <p:cond delay="16400"/>
                            </p:stCondLst>
                            <p:childTnLst>
                              <p:par>
                                <p:cTn id="79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98" dur="1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99" dur="1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00" dur="100" fill="hold"/>
                                        <p:tgtEl>
                                          <p:spTgt spid="14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1" fill="hold">
                            <p:stCondLst>
                              <p:cond delay="16500"/>
                            </p:stCondLst>
                            <p:childTnLst>
                              <p:par>
                                <p:cTn id="80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03" dur="1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04" dur="1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05" dur="100" fill="hold"/>
                                        <p:tgtEl>
                                          <p:spTgt spid="14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6" fill="hold">
                            <p:stCondLst>
                              <p:cond delay="16600"/>
                            </p:stCondLst>
                            <p:childTnLst>
                              <p:par>
                                <p:cTn id="80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08" dur="1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09" dur="1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10" dur="100" fill="hold"/>
                                        <p:tgtEl>
                                          <p:spTgt spid="14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1" fill="hold">
                            <p:stCondLst>
                              <p:cond delay="16700"/>
                            </p:stCondLst>
                            <p:childTnLst>
                              <p:par>
                                <p:cTn id="81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13" dur="1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14" dur="1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15" dur="1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6" fill="hold">
                            <p:stCondLst>
                              <p:cond delay="16800"/>
                            </p:stCondLst>
                            <p:childTnLst>
                              <p:par>
                                <p:cTn id="81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18" dur="1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19" dur="1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20" dur="100" fill="hold"/>
                                        <p:tgtEl>
                                          <p:spTgt spid="146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1" fill="hold">
                            <p:stCondLst>
                              <p:cond delay="16900"/>
                            </p:stCondLst>
                            <p:childTnLst>
                              <p:par>
                                <p:cTn id="82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23" dur="1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24" dur="1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25" dur="100" fill="hold"/>
                                        <p:tgtEl>
                                          <p:spTgt spid="146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6" fill="hold">
                            <p:stCondLst>
                              <p:cond delay="17000"/>
                            </p:stCondLst>
                            <p:childTnLst>
                              <p:par>
                                <p:cTn id="82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28" dur="1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29" dur="1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30" dur="100" fill="hold"/>
                                        <p:tgtEl>
                                          <p:spTgt spid="147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1" fill="hold">
                            <p:stCondLst>
                              <p:cond delay="17100"/>
                            </p:stCondLst>
                            <p:childTnLst>
                              <p:par>
                                <p:cTn id="83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33" dur="1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34" dur="1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35" dur="1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6" fill="hold">
                            <p:stCondLst>
                              <p:cond delay="17200"/>
                            </p:stCondLst>
                            <p:childTnLst>
                              <p:par>
                                <p:cTn id="83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38" dur="1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39" dur="1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40" dur="100" fill="hold"/>
                                        <p:tgtEl>
                                          <p:spTgt spid="14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1" fill="hold">
                            <p:stCondLst>
                              <p:cond delay="17300"/>
                            </p:stCondLst>
                            <p:childTnLst>
                              <p:par>
                                <p:cTn id="84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43" dur="1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44" dur="1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45" dur="100" fill="hold"/>
                                        <p:tgtEl>
                                          <p:spTgt spid="14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6" fill="hold">
                            <p:stCondLst>
                              <p:cond delay="17400"/>
                            </p:stCondLst>
                            <p:childTnLst>
                              <p:par>
                                <p:cTn id="84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48" dur="1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49" dur="1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50" dur="100" fill="hold"/>
                                        <p:tgtEl>
                                          <p:spTgt spid="147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1" fill="hold">
                            <p:stCondLst>
                              <p:cond delay="17500"/>
                            </p:stCondLst>
                            <p:childTnLst>
                              <p:par>
                                <p:cTn id="85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53" dur="1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54" dur="1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55" dur="1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85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58" dur="1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59" dur="1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60" dur="100" fill="hold"/>
                                        <p:tgtEl>
                                          <p:spTgt spid="147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1" fill="hold">
                            <p:stCondLst>
                              <p:cond delay="17700"/>
                            </p:stCondLst>
                            <p:childTnLst>
                              <p:par>
                                <p:cTn id="86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63" dur="1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64" dur="1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65" dur="100" fill="hold"/>
                                        <p:tgtEl>
                                          <p:spTgt spid="14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6" fill="hold">
                            <p:stCondLst>
                              <p:cond delay="17800"/>
                            </p:stCondLst>
                            <p:childTnLst>
                              <p:par>
                                <p:cTn id="86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68" dur="1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69" dur="1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70" dur="100" fill="hold"/>
                                        <p:tgtEl>
                                          <p:spTgt spid="147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1" fill="hold">
                            <p:stCondLst>
                              <p:cond delay="17900"/>
                            </p:stCondLst>
                            <p:childTnLst>
                              <p:par>
                                <p:cTn id="87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73" dur="1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74" dur="1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75" dur="100" fill="hold"/>
                                        <p:tgtEl>
                                          <p:spTgt spid="14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6" fill="hold">
                            <p:stCondLst>
                              <p:cond delay="18000"/>
                            </p:stCondLst>
                            <p:childTnLst>
                              <p:par>
                                <p:cTn id="87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78" dur="1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79" dur="1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0" dur="100" fill="hold"/>
                                        <p:tgtEl>
                                          <p:spTgt spid="148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1" fill="hold">
                            <p:stCondLst>
                              <p:cond delay="18100"/>
                            </p:stCondLst>
                            <p:childTnLst>
                              <p:par>
                                <p:cTn id="88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83" dur="1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84" dur="1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5" dur="1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6" fill="hold">
                            <p:stCondLst>
                              <p:cond delay="18200"/>
                            </p:stCondLst>
                            <p:childTnLst>
                              <p:par>
                                <p:cTn id="88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88" dur="100" fill="hold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89" dur="100" fill="hold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90" dur="100" fill="hold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1" fill="hold">
                            <p:stCondLst>
                              <p:cond delay="18300"/>
                            </p:stCondLst>
                            <p:childTnLst>
                              <p:par>
                                <p:cTn id="89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93" dur="100" fill="hold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94" dur="100" fill="hold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95" dur="100" fill="hold"/>
                                        <p:tgtEl>
                                          <p:spTgt spid="14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6" fill="hold">
                            <p:stCondLst>
                              <p:cond delay="18400"/>
                            </p:stCondLst>
                            <p:childTnLst>
                              <p:par>
                                <p:cTn id="89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98" dur="100" fill="hold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899" dur="100" fill="hold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00" dur="100" fill="hold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1" fill="hold">
                            <p:stCondLst>
                              <p:cond delay="18500"/>
                            </p:stCondLst>
                            <p:childTnLst>
                              <p:par>
                                <p:cTn id="90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03" dur="1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04" dur="1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05" dur="1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6" fill="hold">
                            <p:stCondLst>
                              <p:cond delay="18600"/>
                            </p:stCondLst>
                            <p:childTnLst>
                              <p:par>
                                <p:cTn id="90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08" dur="100" fill="hold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09" dur="100" fill="hold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10" dur="100" fill="hold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1" fill="hold">
                            <p:stCondLst>
                              <p:cond delay="18700"/>
                            </p:stCondLst>
                            <p:childTnLst>
                              <p:par>
                                <p:cTn id="91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13" dur="100" fill="hold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14" dur="100" fill="hold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15" dur="100" fill="hold"/>
                                        <p:tgtEl>
                                          <p:spTgt spid="14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6" fill="hold">
                            <p:stCondLst>
                              <p:cond delay="18800"/>
                            </p:stCondLst>
                            <p:childTnLst>
                              <p:par>
                                <p:cTn id="91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18" dur="100" fill="hold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19" dur="100" fill="hold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20" dur="100" fill="hold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1" fill="hold">
                            <p:stCondLst>
                              <p:cond delay="18900"/>
                            </p:stCondLst>
                            <p:childTnLst>
                              <p:par>
                                <p:cTn id="92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23" dur="1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24" dur="1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25" dur="1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6" fill="hold">
                            <p:stCondLst>
                              <p:cond delay="19000"/>
                            </p:stCondLst>
                            <p:childTnLst>
                              <p:par>
                                <p:cTn id="92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28" dur="100" fill="hold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29" dur="100" fill="hold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30" dur="100" fill="hold"/>
                                        <p:tgtEl>
                                          <p:spTgt spid="149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1" fill="hold">
                            <p:stCondLst>
                              <p:cond delay="19100"/>
                            </p:stCondLst>
                            <p:childTnLst>
                              <p:par>
                                <p:cTn id="93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33" dur="10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34" dur="10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35" dur="10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6" fill="hold">
                            <p:stCondLst>
                              <p:cond delay="19200"/>
                            </p:stCondLst>
                            <p:childTnLst>
                              <p:par>
                                <p:cTn id="93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38" dur="100" fill="hold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39" dur="100" fill="hold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40" dur="100" fill="hold"/>
                                        <p:tgtEl>
                                          <p:spTgt spid="14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1" fill="hold">
                            <p:stCondLst>
                              <p:cond delay="19300"/>
                            </p:stCondLst>
                            <p:childTnLst>
                              <p:par>
                                <p:cTn id="94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43" dur="100" fill="hold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44" dur="100" fill="hold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45" dur="100" fill="hold"/>
                                        <p:tgtEl>
                                          <p:spTgt spid="149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6" fill="hold">
                            <p:stCondLst>
                              <p:cond delay="19400"/>
                            </p:stCondLst>
                            <p:childTnLst>
                              <p:par>
                                <p:cTn id="94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48" dur="100" fill="hold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49" dur="100" fill="hold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0" dur="100" fill="hold"/>
                                        <p:tgtEl>
                                          <p:spTgt spid="149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1" fill="hold">
                            <p:stCondLst>
                              <p:cond delay="19500"/>
                            </p:stCondLst>
                            <p:childTnLst>
                              <p:par>
                                <p:cTn id="95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53" dur="100" fill="hold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54" dur="100" fill="hold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5" dur="100" fill="hold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6" fill="hold">
                            <p:stCondLst>
                              <p:cond delay="19600"/>
                            </p:stCondLst>
                            <p:childTnLst>
                              <p:par>
                                <p:cTn id="95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58" dur="100" fill="hold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59" dur="100" fill="hold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60" dur="100" fill="hold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1" fill="hold">
                            <p:stCondLst>
                              <p:cond delay="19700"/>
                            </p:stCondLst>
                            <p:childTnLst>
                              <p:par>
                                <p:cTn id="96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63" dur="100" fill="hold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64" dur="100" fill="hold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65" dur="100" fill="hold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6" fill="hold">
                            <p:stCondLst>
                              <p:cond delay="19800"/>
                            </p:stCondLst>
                            <p:childTnLst>
                              <p:par>
                                <p:cTn id="96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68" dur="100" fill="hold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69" dur="100" fill="hold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70" dur="100" fill="hold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1" fill="hold">
                            <p:stCondLst>
                              <p:cond delay="19900"/>
                            </p:stCondLst>
                            <p:childTnLst>
                              <p:par>
                                <p:cTn id="97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73" dur="100" fill="hold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74" dur="100" fill="hold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75" dur="100" fill="hold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6" fill="hold">
                            <p:stCondLst>
                              <p:cond delay="20000"/>
                            </p:stCondLst>
                            <p:childTnLst>
                              <p:par>
                                <p:cTn id="97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78" dur="100" fill="hold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79" dur="100" fill="hold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80" dur="100" fill="hold"/>
                                        <p:tgtEl>
                                          <p:spTgt spid="150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20100"/>
                            </p:stCondLst>
                            <p:childTnLst>
                              <p:par>
                                <p:cTn id="98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83" dur="10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84" dur="10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85" dur="10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6" fill="hold">
                            <p:stCondLst>
                              <p:cond delay="20200"/>
                            </p:stCondLst>
                            <p:childTnLst>
                              <p:par>
                                <p:cTn id="98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88" dur="100" fill="hold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89" dur="100" fill="hold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90" dur="100" fill="hold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1" fill="hold">
                            <p:stCondLst>
                              <p:cond delay="20300"/>
                            </p:stCondLst>
                            <p:childTnLst>
                              <p:par>
                                <p:cTn id="99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93" dur="100" fill="hold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94" dur="100" fill="hold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95" dur="100" fill="hold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20400"/>
                            </p:stCondLst>
                            <p:childTnLst>
                              <p:par>
                                <p:cTn id="99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98" dur="100" fill="hold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999" dur="100" fill="hold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00" dur="100" fill="hold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1" fill="hold">
                            <p:stCondLst>
                              <p:cond delay="20500"/>
                            </p:stCondLst>
                            <p:childTnLst>
                              <p:par>
                                <p:cTn id="100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03" dur="100" fill="hold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04" dur="100" fill="hold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05" dur="100" fill="hold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6" fill="hold">
                            <p:stCondLst>
                              <p:cond delay="20600"/>
                            </p:stCondLst>
                            <p:childTnLst>
                              <p:par>
                                <p:cTn id="100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08" dur="100" fill="hold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09" dur="100" fill="hold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10" dur="100" fill="hold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20700"/>
                            </p:stCondLst>
                            <p:childTnLst>
                              <p:par>
                                <p:cTn id="101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13" dur="100" fill="hold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14" dur="100" fill="hold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15" dur="100" fill="hold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6" fill="hold">
                            <p:stCondLst>
                              <p:cond delay="20800"/>
                            </p:stCondLst>
                            <p:childTnLst>
                              <p:par>
                                <p:cTn id="101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18" dur="100" fill="hold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19" dur="100" fill="hold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20" dur="100" fill="hold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1" fill="hold">
                            <p:stCondLst>
                              <p:cond delay="20900"/>
                            </p:stCondLst>
                            <p:childTnLst>
                              <p:par>
                                <p:cTn id="102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23" dur="100" fill="hold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24" dur="100" fill="hold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25" dur="100" fill="hold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6" fill="hold">
                            <p:stCondLst>
                              <p:cond delay="21000"/>
                            </p:stCondLst>
                            <p:childTnLst>
                              <p:par>
                                <p:cTn id="102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28" dur="100" fill="hold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29" dur="100" fill="hold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30" dur="100" fill="hold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1" fill="hold">
                            <p:stCondLst>
                              <p:cond delay="21100"/>
                            </p:stCondLst>
                            <p:childTnLst>
                              <p:par>
                                <p:cTn id="103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33" dur="10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34" dur="10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35" dur="10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6" fill="hold">
                            <p:stCondLst>
                              <p:cond delay="21200"/>
                            </p:stCondLst>
                            <p:childTnLst>
                              <p:par>
                                <p:cTn id="103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38" dur="100" fill="hold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39" dur="100" fill="hold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40" dur="100" fill="hold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1" fill="hold">
                            <p:stCondLst>
                              <p:cond delay="21300"/>
                            </p:stCondLst>
                            <p:childTnLst>
                              <p:par>
                                <p:cTn id="104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43" dur="100" fill="hold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44" dur="100" fill="hold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45" dur="100" fill="hold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6" fill="hold">
                            <p:stCondLst>
                              <p:cond delay="21400"/>
                            </p:stCondLst>
                            <p:childTnLst>
                              <p:par>
                                <p:cTn id="104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48" dur="100" fill="hold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49" dur="100" fill="hold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50" dur="100" fill="hold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1" fill="hold">
                            <p:stCondLst>
                              <p:cond delay="21500"/>
                            </p:stCondLst>
                            <p:childTnLst>
                              <p:par>
                                <p:cTn id="105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53" dur="100" fill="hold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54" dur="100" fill="hold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55" dur="100" fill="hold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6" fill="hold">
                            <p:stCondLst>
                              <p:cond delay="21600"/>
                            </p:stCondLst>
                            <p:childTnLst>
                              <p:par>
                                <p:cTn id="105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58" dur="100" fill="hold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59" dur="100" fill="hold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60" dur="100" fill="hold"/>
                                        <p:tgtEl>
                                          <p:spTgt spid="15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1" fill="hold">
                            <p:stCondLst>
                              <p:cond delay="21700"/>
                            </p:stCondLst>
                            <p:childTnLst>
                              <p:par>
                                <p:cTn id="106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63" dur="100" fill="hold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64" dur="100" fill="hold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65" dur="100" fill="hold"/>
                                        <p:tgtEl>
                                          <p:spTgt spid="15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6" fill="hold">
                            <p:stCondLst>
                              <p:cond delay="21800"/>
                            </p:stCondLst>
                            <p:childTnLst>
                              <p:par>
                                <p:cTn id="106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68" dur="100" fill="hold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69" dur="100" fill="hold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70" dur="100" fill="hold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1" fill="hold">
                            <p:stCondLst>
                              <p:cond delay="21900"/>
                            </p:stCondLst>
                            <p:childTnLst>
                              <p:par>
                                <p:cTn id="107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73" dur="100" fill="hold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74" dur="100" fill="hold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75" dur="100" fill="hold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6" fill="hold">
                            <p:stCondLst>
                              <p:cond delay="22000"/>
                            </p:stCondLst>
                            <p:childTnLst>
                              <p:par>
                                <p:cTn id="107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78" dur="1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79" dur="1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80" dur="1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1" fill="hold">
                            <p:stCondLst>
                              <p:cond delay="22100"/>
                            </p:stCondLst>
                            <p:childTnLst>
                              <p:par>
                                <p:cTn id="108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83" dur="1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84" dur="1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85" dur="1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6" fill="hold">
                            <p:stCondLst>
                              <p:cond delay="22200"/>
                            </p:stCondLst>
                            <p:childTnLst>
                              <p:par>
                                <p:cTn id="108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88" dur="1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89" dur="1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90" dur="1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1" fill="hold">
                            <p:stCondLst>
                              <p:cond delay="22300"/>
                            </p:stCondLst>
                            <p:childTnLst>
                              <p:par>
                                <p:cTn id="1092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93" dur="1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94" dur="1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95" dur="100" fill="hold"/>
                                        <p:tgtEl>
                                          <p:spTgt spid="14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6" fill="hold">
                            <p:stCondLst>
                              <p:cond delay="22400"/>
                            </p:stCondLst>
                            <p:childTnLst>
                              <p:par>
                                <p:cTn id="1097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98" dur="1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1099" dur="1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00" dur="1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5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953" t="16348" r="9230" b="59686"/>
          <a:stretch/>
        </p:blipFill>
        <p:spPr>
          <a:xfrm>
            <a:off x="7185498" y="3129064"/>
            <a:ext cx="5006502" cy="37289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767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Char"/>
      </p:transition>
    </mc:Choice>
    <mc:Fallback xmlns="">
      <p:transition advClick="0" advTm="0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953" t="11555" r="1859" b="25577"/>
          <a:stretch/>
        </p:blipFill>
        <p:spPr>
          <a:xfrm>
            <a:off x="7143260" y="0"/>
            <a:ext cx="5048739" cy="6858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64851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Char"/>
      </p:transition>
    </mc:Choice>
    <mc:Fallback xmlns="">
      <p:transition advClick="0" advTm="0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953" t="42711" r="15378" b="49729"/>
          <a:stretch/>
        </p:blipFill>
        <p:spPr>
          <a:xfrm>
            <a:off x="7164370" y="2692899"/>
            <a:ext cx="5029775" cy="1862604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CE6ADD6-10A4-47DF-837F-7267BA0034F7}"/>
              </a:ext>
            </a:extLst>
          </p:cNvPr>
          <p:cNvSpPr txBox="1"/>
          <p:nvPr/>
        </p:nvSpPr>
        <p:spPr>
          <a:xfrm>
            <a:off x="263949" y="506717"/>
            <a:ext cx="8851769" cy="707886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ctr"/>
            <a:r>
              <a:rPr lang="en-US" sz="4000" b="1" dirty="0">
                <a:solidFill>
                  <a:srgbClr val="FFFF00"/>
                </a:solidFill>
                <a:latin typeface="Tactic Round Med It" panose="00000600000000000000" pitchFamily="50" charset="0"/>
              </a:rPr>
              <a:t>The “Detail Level" parameter</a:t>
            </a:r>
            <a:endParaRPr lang="en-US" sz="1400" dirty="0">
              <a:solidFill>
                <a:srgbClr val="FFFF00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69228CE-014A-4440-AF38-04D384977B74}"/>
              </a:ext>
            </a:extLst>
          </p:cNvPr>
          <p:cNvSpPr txBox="1"/>
          <p:nvPr/>
        </p:nvSpPr>
        <p:spPr>
          <a:xfrm>
            <a:off x="367646" y="1657690"/>
            <a:ext cx="6570482" cy="4339650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US" sz="32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"Detail Level" - means with what level of accuracy the map is drawn</a:t>
            </a:r>
          </a:p>
          <a:p>
            <a:pPr>
              <a:spcAft>
                <a:spcPts val="1200"/>
              </a:spcAft>
            </a:pPr>
            <a:r>
              <a:rPr lang="en-US" sz="32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A map with a higher level of detail is more credible</a:t>
            </a:r>
          </a:p>
          <a:p>
            <a:pPr>
              <a:spcAft>
                <a:spcPts val="1200"/>
              </a:spcAft>
            </a:pPr>
            <a:r>
              <a:rPr lang="en-US" sz="32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Low detail map helps reduce the presentation file size</a:t>
            </a:r>
            <a:endParaRPr lang="en-US" sz="1100" dirty="0">
              <a:solidFill>
                <a:srgbClr val="00FF00"/>
              </a:solidFill>
              <a:latin typeface="Tactic Round Med It" panose="000006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460676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2000">
        <p159:morph option="byChar"/>
      </p:transition>
    </mc:Choice>
    <mc:Fallback xmlns="">
      <p:transition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700"/>
                            </p:stCondLst>
                            <p:childTnLst>
                              <p:par>
                                <p:cTn id="13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650"/>
                            </p:stCondLst>
                            <p:childTnLst>
                              <p:par>
                                <p:cTn id="21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 tmFilter="0,0; .5, 1; 1, 1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950"/>
                            </p:stCondLst>
                            <p:childTnLst>
                              <p:par>
                                <p:cTn id="29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 tmFilter="0,0; .5, 1; 1, 1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450"/>
                            </p:stCondLst>
                            <p:childTnLst>
                              <p:par>
                                <p:cTn id="37" presetID="41" presetClass="exit" presetSubtype="0" fill="hold" grpId="1" nodeType="afterEffect">
                                  <p:stCondLst>
                                    <p:cond delay="5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38" dur="22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2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2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2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2" dur="220" tmFilter="0,0; .5, 0; 1, 1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219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41" presetClass="exit" presetSubtype="0" fill="hold" grpId="1" nodeType="withEffect">
                                  <p:stCondLst>
                                    <p:cond delay="5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45" dur="2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9" dur="250" tmFilter="0,0; .5, 0; 1, 1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41" presetClass="exit" presetSubtype="0" fill="hold" grpId="1" nodeType="withEffect">
                                  <p:stCondLst>
                                    <p:cond delay="5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52" dur="25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5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5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5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6" dur="250" tmFilter="0,0; .5, 0; 1, 1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41" presetClass="exit" presetSubtype="0" fill="hold" grpId="1" nodeType="withEffect">
                                  <p:stCondLst>
                                    <p:cond delay="5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59" dur="2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2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3" dur="250" tmFilter="0,0; .5, 0; 1, 1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 bldLvl="5" advAuto="500"/>
      <p:bldP spid="3" grpId="1" build="allAtOnce"/>
      <p:bldP spid="4" grpId="0" build="p" bldLvl="5" advAuto="500"/>
      <p:bldP spid="4" grpId="1" build="allAtOnce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873" t="44790" r="4072" b="49968"/>
          <a:stretch/>
        </p:blipFill>
        <p:spPr>
          <a:xfrm>
            <a:off x="-19767" y="5406992"/>
            <a:ext cx="12211768" cy="1451009"/>
          </a:xfrm>
          <a:prstGeom prst="rect">
            <a:avLst/>
          </a:prstGeom>
        </p:spPr>
      </p:pic>
      <p:sp>
        <p:nvSpPr>
          <p:cNvPr id="8" name="Freeform 5">
            <a:extLst>
              <a:ext uri="{FF2B5EF4-FFF2-40B4-BE49-F238E27FC236}">
                <a16:creationId xmlns:a16="http://schemas.microsoft.com/office/drawing/2014/main" id="{6B8D2D4F-E661-47CF-8DBB-59E2FC9B665C}"/>
              </a:ext>
            </a:extLst>
          </p:cNvPr>
          <p:cNvSpPr>
            <a:spLocks noEditPoints="1"/>
          </p:cNvSpPr>
          <p:nvPr/>
        </p:nvSpPr>
        <p:spPr bwMode="auto">
          <a:xfrm>
            <a:off x="8573074" y="0"/>
            <a:ext cx="3467100" cy="4394200"/>
          </a:xfrm>
          <a:custGeom>
            <a:avLst/>
            <a:gdLst>
              <a:gd name="T0" fmla="*/ 8946 w 12524"/>
              <a:gd name="T1" fmla="*/ 2840 h 15830"/>
              <a:gd name="T2" fmla="*/ 7846 w 12524"/>
              <a:gd name="T3" fmla="*/ 4604 h 15830"/>
              <a:gd name="T4" fmla="*/ 8362 w 12524"/>
              <a:gd name="T5" fmla="*/ 9124 h 15830"/>
              <a:gd name="T6" fmla="*/ 7900 w 12524"/>
              <a:gd name="T7" fmla="*/ 12155 h 15830"/>
              <a:gd name="T8" fmla="*/ 6844 w 12524"/>
              <a:gd name="T9" fmla="*/ 13879 h 15830"/>
              <a:gd name="T10" fmla="*/ 6750 w 12524"/>
              <a:gd name="T11" fmla="*/ 13128 h 15830"/>
              <a:gd name="T12" fmla="*/ 5464 w 12524"/>
              <a:gd name="T13" fmla="*/ 13069 h 15830"/>
              <a:gd name="T14" fmla="*/ 5561 w 12524"/>
              <a:gd name="T15" fmla="*/ 12285 h 15830"/>
              <a:gd name="T16" fmla="*/ 4640 w 12524"/>
              <a:gd name="T17" fmla="*/ 12073 h 15830"/>
              <a:gd name="T18" fmla="*/ 3924 w 12524"/>
              <a:gd name="T19" fmla="*/ 11169 h 15830"/>
              <a:gd name="T20" fmla="*/ 3366 w 12524"/>
              <a:gd name="T21" fmla="*/ 10045 h 15830"/>
              <a:gd name="T22" fmla="*/ 3795 w 12524"/>
              <a:gd name="T23" fmla="*/ 9239 h 15830"/>
              <a:gd name="T24" fmla="*/ 2913 w 12524"/>
              <a:gd name="T25" fmla="*/ 8632 h 15830"/>
              <a:gd name="T26" fmla="*/ 1937 w 12524"/>
              <a:gd name="T27" fmla="*/ 7548 h 15830"/>
              <a:gd name="T28" fmla="*/ 2747 w 12524"/>
              <a:gd name="T29" fmla="*/ 7346 h 15830"/>
              <a:gd name="T30" fmla="*/ 2379 w 12524"/>
              <a:gd name="T31" fmla="*/ 4998 h 15830"/>
              <a:gd name="T32" fmla="*/ 728 w 12524"/>
              <a:gd name="T33" fmla="*/ 1456 h 15830"/>
              <a:gd name="T34" fmla="*/ 7814 w 12524"/>
              <a:gd name="T35" fmla="*/ 13279 h 15830"/>
              <a:gd name="T36" fmla="*/ 9745 w 12524"/>
              <a:gd name="T37" fmla="*/ 14926 h 15830"/>
              <a:gd name="T38" fmla="*/ 7942 w 12524"/>
              <a:gd name="T39" fmla="*/ 14897 h 15830"/>
              <a:gd name="T40" fmla="*/ 7754 w 12524"/>
              <a:gd name="T41" fmla="*/ 14385 h 15830"/>
              <a:gd name="T42" fmla="*/ 9055 w 12524"/>
              <a:gd name="T43" fmla="*/ 14724 h 15830"/>
              <a:gd name="T44" fmla="*/ 2826 w 12524"/>
              <a:gd name="T45" fmla="*/ 6384 h 15830"/>
              <a:gd name="T46" fmla="*/ 2407 w 12524"/>
              <a:gd name="T47" fmla="*/ 7064 h 15830"/>
              <a:gd name="T48" fmla="*/ 2284 w 12524"/>
              <a:gd name="T49" fmla="*/ 6472 h 15830"/>
              <a:gd name="T50" fmla="*/ 2118 w 12524"/>
              <a:gd name="T51" fmla="*/ 6572 h 15830"/>
              <a:gd name="T52" fmla="*/ 2067 w 12524"/>
              <a:gd name="T53" fmla="*/ 6124 h 15830"/>
              <a:gd name="T54" fmla="*/ 1880 w 12524"/>
              <a:gd name="T55" fmla="*/ 5799 h 15830"/>
              <a:gd name="T56" fmla="*/ 1814 w 12524"/>
              <a:gd name="T57" fmla="*/ 4007 h 15830"/>
              <a:gd name="T58" fmla="*/ 1792 w 12524"/>
              <a:gd name="T59" fmla="*/ 6183 h 15830"/>
              <a:gd name="T60" fmla="*/ 1085 w 12524"/>
              <a:gd name="T61" fmla="*/ 3942 h 15830"/>
              <a:gd name="T62" fmla="*/ 1424 w 12524"/>
              <a:gd name="T63" fmla="*/ 6630 h 15830"/>
              <a:gd name="T64" fmla="*/ 2623 w 12524"/>
              <a:gd name="T65" fmla="*/ 7613 h 15830"/>
              <a:gd name="T66" fmla="*/ 2422 w 12524"/>
              <a:gd name="T67" fmla="*/ 7324 h 15830"/>
              <a:gd name="T68" fmla="*/ 3592 w 12524"/>
              <a:gd name="T69" fmla="*/ 10605 h 15830"/>
              <a:gd name="T70" fmla="*/ 2935 w 12524"/>
              <a:gd name="T71" fmla="*/ 9376 h 15830"/>
              <a:gd name="T72" fmla="*/ 3520 w 12524"/>
              <a:gd name="T73" fmla="*/ 10699 h 15830"/>
              <a:gd name="T74" fmla="*/ 3021 w 12524"/>
              <a:gd name="T75" fmla="*/ 10713 h 15830"/>
              <a:gd name="T76" fmla="*/ 3108 w 12524"/>
              <a:gd name="T77" fmla="*/ 9824 h 15830"/>
              <a:gd name="T78" fmla="*/ 2833 w 12524"/>
              <a:gd name="T79" fmla="*/ 10085 h 15830"/>
              <a:gd name="T80" fmla="*/ 2747 w 12524"/>
              <a:gd name="T81" fmla="*/ 9615 h 15830"/>
              <a:gd name="T82" fmla="*/ 2341 w 12524"/>
              <a:gd name="T83" fmla="*/ 9672 h 15830"/>
              <a:gd name="T84" fmla="*/ 4712 w 12524"/>
              <a:gd name="T85" fmla="*/ 12079 h 15830"/>
              <a:gd name="T86" fmla="*/ 3967 w 12524"/>
              <a:gd name="T87" fmla="*/ 12165 h 15830"/>
              <a:gd name="T88" fmla="*/ 3824 w 12524"/>
              <a:gd name="T89" fmla="*/ 12296 h 15830"/>
              <a:gd name="T90" fmla="*/ 3571 w 12524"/>
              <a:gd name="T91" fmla="*/ 11479 h 15830"/>
              <a:gd name="T92" fmla="*/ 3115 w 12524"/>
              <a:gd name="T93" fmla="*/ 10973 h 15830"/>
              <a:gd name="T94" fmla="*/ 5753 w 12524"/>
              <a:gd name="T95" fmla="*/ 13690 h 15830"/>
              <a:gd name="T96" fmla="*/ 4915 w 12524"/>
              <a:gd name="T97" fmla="*/ 12534 h 15830"/>
              <a:gd name="T98" fmla="*/ 4791 w 12524"/>
              <a:gd name="T99" fmla="*/ 12714 h 15830"/>
              <a:gd name="T100" fmla="*/ 4387 w 12524"/>
              <a:gd name="T101" fmla="*/ 12657 h 15830"/>
              <a:gd name="T102" fmla="*/ 4062 w 12524"/>
              <a:gd name="T103" fmla="*/ 12513 h 15830"/>
              <a:gd name="T104" fmla="*/ 10240 w 12524"/>
              <a:gd name="T105" fmla="*/ 15613 h 15830"/>
              <a:gd name="T106" fmla="*/ 8340 w 12524"/>
              <a:gd name="T107" fmla="*/ 14948 h 15830"/>
              <a:gd name="T108" fmla="*/ 8116 w 12524"/>
              <a:gd name="T109" fmla="*/ 14385 h 15830"/>
              <a:gd name="T110" fmla="*/ 7581 w 12524"/>
              <a:gd name="T111" fmla="*/ 14529 h 15830"/>
              <a:gd name="T112" fmla="*/ 6830 w 12524"/>
              <a:gd name="T113" fmla="*/ 14247 h 15830"/>
              <a:gd name="T114" fmla="*/ 6830 w 12524"/>
              <a:gd name="T115" fmla="*/ 14319 h 15830"/>
              <a:gd name="T116" fmla="*/ 5890 w 12524"/>
              <a:gd name="T117" fmla="*/ 14051 h 15830"/>
              <a:gd name="T118" fmla="*/ 5615 w 12524"/>
              <a:gd name="T119" fmla="*/ 13922 h 15830"/>
              <a:gd name="T120" fmla="*/ 10638 w 12524"/>
              <a:gd name="T121" fmla="*/ 15605 h 15830"/>
              <a:gd name="T122" fmla="*/ 10942 w 12524"/>
              <a:gd name="T123" fmla="*/ 15830 h 158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24" h="15830">
                <a:moveTo>
                  <a:pt x="43" y="0"/>
                </a:moveTo>
                <a:lnTo>
                  <a:pt x="12006" y="0"/>
                </a:lnTo>
                <a:cubicBezTo>
                  <a:pt x="11895" y="229"/>
                  <a:pt x="11726" y="458"/>
                  <a:pt x="11722" y="600"/>
                </a:cubicBezTo>
                <a:cubicBezTo>
                  <a:pt x="11716" y="769"/>
                  <a:pt x="11733" y="820"/>
                  <a:pt x="11576" y="931"/>
                </a:cubicBezTo>
                <a:cubicBezTo>
                  <a:pt x="11292" y="1134"/>
                  <a:pt x="10967" y="1237"/>
                  <a:pt x="10629" y="1305"/>
                </a:cubicBezTo>
                <a:cubicBezTo>
                  <a:pt x="9991" y="1434"/>
                  <a:pt x="9622" y="1576"/>
                  <a:pt x="8953" y="1516"/>
                </a:cubicBezTo>
                <a:cubicBezTo>
                  <a:pt x="8773" y="1499"/>
                  <a:pt x="8650" y="1384"/>
                  <a:pt x="8477" y="1362"/>
                </a:cubicBezTo>
                <a:cubicBezTo>
                  <a:pt x="8501" y="1409"/>
                  <a:pt x="8533" y="1449"/>
                  <a:pt x="8574" y="1483"/>
                </a:cubicBezTo>
                <a:cubicBezTo>
                  <a:pt x="8619" y="1523"/>
                  <a:pt x="8569" y="1612"/>
                  <a:pt x="8595" y="1663"/>
                </a:cubicBezTo>
                <a:cubicBezTo>
                  <a:pt x="8609" y="1691"/>
                  <a:pt x="8938" y="1935"/>
                  <a:pt x="8730" y="1854"/>
                </a:cubicBezTo>
                <a:cubicBezTo>
                  <a:pt x="8826" y="1924"/>
                  <a:pt x="8872" y="1974"/>
                  <a:pt x="8893" y="2093"/>
                </a:cubicBezTo>
                <a:cubicBezTo>
                  <a:pt x="8908" y="2179"/>
                  <a:pt x="8921" y="2323"/>
                  <a:pt x="8788" y="2251"/>
                </a:cubicBezTo>
                <a:cubicBezTo>
                  <a:pt x="8808" y="2338"/>
                  <a:pt x="8833" y="2427"/>
                  <a:pt x="8830" y="2517"/>
                </a:cubicBezTo>
                <a:cubicBezTo>
                  <a:pt x="8827" y="2590"/>
                  <a:pt x="8752" y="2654"/>
                  <a:pt x="8806" y="2719"/>
                </a:cubicBezTo>
                <a:cubicBezTo>
                  <a:pt x="8846" y="2766"/>
                  <a:pt x="8901" y="2799"/>
                  <a:pt x="8946" y="2840"/>
                </a:cubicBezTo>
                <a:cubicBezTo>
                  <a:pt x="9016" y="2903"/>
                  <a:pt x="8980" y="3004"/>
                  <a:pt x="9077" y="2952"/>
                </a:cubicBezTo>
                <a:cubicBezTo>
                  <a:pt x="9018" y="3306"/>
                  <a:pt x="8657" y="3360"/>
                  <a:pt x="8358" y="3387"/>
                </a:cubicBezTo>
                <a:cubicBezTo>
                  <a:pt x="7962" y="3423"/>
                  <a:pt x="7638" y="3155"/>
                  <a:pt x="7248" y="3096"/>
                </a:cubicBezTo>
                <a:cubicBezTo>
                  <a:pt x="7463" y="3054"/>
                  <a:pt x="7089" y="2911"/>
                  <a:pt x="7077" y="3229"/>
                </a:cubicBezTo>
                <a:cubicBezTo>
                  <a:pt x="7069" y="3441"/>
                  <a:pt x="7328" y="3595"/>
                  <a:pt x="7368" y="3804"/>
                </a:cubicBezTo>
                <a:cubicBezTo>
                  <a:pt x="7400" y="3974"/>
                  <a:pt x="7404" y="4184"/>
                  <a:pt x="7592" y="4256"/>
                </a:cubicBezTo>
                <a:cubicBezTo>
                  <a:pt x="7688" y="4293"/>
                  <a:pt x="7952" y="4313"/>
                  <a:pt x="7878" y="4476"/>
                </a:cubicBezTo>
                <a:cubicBezTo>
                  <a:pt x="7918" y="4486"/>
                  <a:pt x="8289" y="4528"/>
                  <a:pt x="8264" y="4431"/>
                </a:cubicBezTo>
                <a:cubicBezTo>
                  <a:pt x="8244" y="4353"/>
                  <a:pt x="8072" y="4350"/>
                  <a:pt x="8014" y="4318"/>
                </a:cubicBezTo>
                <a:cubicBezTo>
                  <a:pt x="8138" y="4337"/>
                  <a:pt x="8204" y="4209"/>
                  <a:pt x="8318" y="4202"/>
                </a:cubicBezTo>
                <a:cubicBezTo>
                  <a:pt x="8437" y="4195"/>
                  <a:pt x="8558" y="4360"/>
                  <a:pt x="8578" y="4462"/>
                </a:cubicBezTo>
                <a:cubicBezTo>
                  <a:pt x="8597" y="4557"/>
                  <a:pt x="8717" y="4697"/>
                  <a:pt x="8651" y="4795"/>
                </a:cubicBezTo>
                <a:cubicBezTo>
                  <a:pt x="8605" y="4862"/>
                  <a:pt x="8436" y="4883"/>
                  <a:pt x="8363" y="4874"/>
                </a:cubicBezTo>
                <a:cubicBezTo>
                  <a:pt x="8242" y="4859"/>
                  <a:pt x="8261" y="4722"/>
                  <a:pt x="8201" y="4662"/>
                </a:cubicBezTo>
                <a:cubicBezTo>
                  <a:pt x="8102" y="4563"/>
                  <a:pt x="7967" y="4524"/>
                  <a:pt x="7846" y="4604"/>
                </a:cubicBezTo>
                <a:cubicBezTo>
                  <a:pt x="7527" y="4819"/>
                  <a:pt x="8054" y="4993"/>
                  <a:pt x="8239" y="4946"/>
                </a:cubicBezTo>
                <a:cubicBezTo>
                  <a:pt x="8224" y="5047"/>
                  <a:pt x="8116" y="5080"/>
                  <a:pt x="8035" y="5113"/>
                </a:cubicBezTo>
                <a:cubicBezTo>
                  <a:pt x="7875" y="5179"/>
                  <a:pt x="7882" y="5252"/>
                  <a:pt x="7820" y="5394"/>
                </a:cubicBezTo>
                <a:cubicBezTo>
                  <a:pt x="7755" y="5542"/>
                  <a:pt x="7745" y="5593"/>
                  <a:pt x="7847" y="5731"/>
                </a:cubicBezTo>
                <a:cubicBezTo>
                  <a:pt x="8010" y="5953"/>
                  <a:pt x="7891" y="5951"/>
                  <a:pt x="7936" y="6028"/>
                </a:cubicBezTo>
                <a:cubicBezTo>
                  <a:pt x="7979" y="6067"/>
                  <a:pt x="8001" y="6116"/>
                  <a:pt x="8004" y="6174"/>
                </a:cubicBezTo>
                <a:cubicBezTo>
                  <a:pt x="7999" y="6201"/>
                  <a:pt x="8013" y="6300"/>
                  <a:pt x="7973" y="6311"/>
                </a:cubicBezTo>
                <a:cubicBezTo>
                  <a:pt x="7916" y="6325"/>
                  <a:pt x="7839" y="6350"/>
                  <a:pt x="7831" y="6421"/>
                </a:cubicBezTo>
                <a:cubicBezTo>
                  <a:pt x="7817" y="6540"/>
                  <a:pt x="7998" y="6558"/>
                  <a:pt x="7979" y="6652"/>
                </a:cubicBezTo>
                <a:cubicBezTo>
                  <a:pt x="7958" y="6754"/>
                  <a:pt x="7239" y="6609"/>
                  <a:pt x="7393" y="6869"/>
                </a:cubicBezTo>
                <a:cubicBezTo>
                  <a:pt x="7083" y="6804"/>
                  <a:pt x="7001" y="7176"/>
                  <a:pt x="6958" y="7402"/>
                </a:cubicBezTo>
                <a:cubicBezTo>
                  <a:pt x="6886" y="7781"/>
                  <a:pt x="7135" y="7931"/>
                  <a:pt x="7420" y="8124"/>
                </a:cubicBezTo>
                <a:cubicBezTo>
                  <a:pt x="7560" y="8219"/>
                  <a:pt x="7681" y="8344"/>
                  <a:pt x="7838" y="8413"/>
                </a:cubicBezTo>
                <a:cubicBezTo>
                  <a:pt x="8038" y="8501"/>
                  <a:pt x="8280" y="8383"/>
                  <a:pt x="8470" y="8495"/>
                </a:cubicBezTo>
                <a:cubicBezTo>
                  <a:pt x="8735" y="8652"/>
                  <a:pt x="8775" y="9177"/>
                  <a:pt x="8362" y="9124"/>
                </a:cubicBezTo>
                <a:cubicBezTo>
                  <a:pt x="8438" y="9154"/>
                  <a:pt x="8493" y="9086"/>
                  <a:pt x="8564" y="9080"/>
                </a:cubicBezTo>
                <a:cubicBezTo>
                  <a:pt x="8674" y="9071"/>
                  <a:pt x="8716" y="9146"/>
                  <a:pt x="8781" y="9218"/>
                </a:cubicBezTo>
                <a:cubicBezTo>
                  <a:pt x="8718" y="9225"/>
                  <a:pt x="8698" y="9262"/>
                  <a:pt x="8730" y="9318"/>
                </a:cubicBezTo>
                <a:cubicBezTo>
                  <a:pt x="8591" y="9290"/>
                  <a:pt x="8137" y="9844"/>
                  <a:pt x="8054" y="9980"/>
                </a:cubicBezTo>
                <a:cubicBezTo>
                  <a:pt x="8006" y="10059"/>
                  <a:pt x="7959" y="10106"/>
                  <a:pt x="7963" y="10204"/>
                </a:cubicBezTo>
                <a:cubicBezTo>
                  <a:pt x="7967" y="10281"/>
                  <a:pt x="7974" y="10355"/>
                  <a:pt x="7906" y="10410"/>
                </a:cubicBezTo>
                <a:cubicBezTo>
                  <a:pt x="7965" y="10421"/>
                  <a:pt x="8011" y="10389"/>
                  <a:pt x="8022" y="10330"/>
                </a:cubicBezTo>
                <a:cubicBezTo>
                  <a:pt x="8030" y="10545"/>
                  <a:pt x="8266" y="10918"/>
                  <a:pt x="7945" y="11020"/>
                </a:cubicBezTo>
                <a:cubicBezTo>
                  <a:pt x="7708" y="11096"/>
                  <a:pt x="7632" y="10736"/>
                  <a:pt x="7429" y="10699"/>
                </a:cubicBezTo>
                <a:cubicBezTo>
                  <a:pt x="7482" y="10719"/>
                  <a:pt x="7619" y="10824"/>
                  <a:pt x="7574" y="10894"/>
                </a:cubicBezTo>
                <a:cubicBezTo>
                  <a:pt x="7540" y="10946"/>
                  <a:pt x="7401" y="10901"/>
                  <a:pt x="7350" y="10944"/>
                </a:cubicBezTo>
                <a:cubicBezTo>
                  <a:pt x="7549" y="10882"/>
                  <a:pt x="7632" y="10995"/>
                  <a:pt x="7806" y="11032"/>
                </a:cubicBezTo>
                <a:cubicBezTo>
                  <a:pt x="7784" y="11165"/>
                  <a:pt x="7575" y="11158"/>
                  <a:pt x="7526" y="11305"/>
                </a:cubicBezTo>
                <a:cubicBezTo>
                  <a:pt x="7461" y="11503"/>
                  <a:pt x="7601" y="11632"/>
                  <a:pt x="7487" y="11834"/>
                </a:cubicBezTo>
                <a:cubicBezTo>
                  <a:pt x="7634" y="11652"/>
                  <a:pt x="7846" y="12051"/>
                  <a:pt x="7900" y="12155"/>
                </a:cubicBezTo>
                <a:cubicBezTo>
                  <a:pt x="7981" y="12315"/>
                  <a:pt x="7649" y="12222"/>
                  <a:pt x="7567" y="12289"/>
                </a:cubicBezTo>
                <a:cubicBezTo>
                  <a:pt x="7653" y="12261"/>
                  <a:pt x="7856" y="12342"/>
                  <a:pt x="7892" y="12320"/>
                </a:cubicBezTo>
                <a:cubicBezTo>
                  <a:pt x="8011" y="12251"/>
                  <a:pt x="8103" y="12410"/>
                  <a:pt x="8193" y="12482"/>
                </a:cubicBezTo>
                <a:cubicBezTo>
                  <a:pt x="8368" y="12620"/>
                  <a:pt x="8556" y="12722"/>
                  <a:pt x="8637" y="12925"/>
                </a:cubicBezTo>
                <a:cubicBezTo>
                  <a:pt x="8615" y="12891"/>
                  <a:pt x="8586" y="12876"/>
                  <a:pt x="8552" y="12868"/>
                </a:cubicBezTo>
                <a:cubicBezTo>
                  <a:pt x="8409" y="12881"/>
                  <a:pt x="8272" y="12806"/>
                  <a:pt x="8131" y="12780"/>
                </a:cubicBezTo>
                <a:cubicBezTo>
                  <a:pt x="7870" y="12732"/>
                  <a:pt x="8002" y="12874"/>
                  <a:pt x="7921" y="12983"/>
                </a:cubicBezTo>
                <a:cubicBezTo>
                  <a:pt x="7850" y="13079"/>
                  <a:pt x="7706" y="12988"/>
                  <a:pt x="7622" y="13081"/>
                </a:cubicBezTo>
                <a:cubicBezTo>
                  <a:pt x="7521" y="13193"/>
                  <a:pt x="7338" y="13171"/>
                  <a:pt x="7205" y="13214"/>
                </a:cubicBezTo>
                <a:cubicBezTo>
                  <a:pt x="7293" y="13330"/>
                  <a:pt x="7300" y="13475"/>
                  <a:pt x="7330" y="13611"/>
                </a:cubicBezTo>
                <a:cubicBezTo>
                  <a:pt x="7386" y="13873"/>
                  <a:pt x="7899" y="14263"/>
                  <a:pt x="7122" y="14102"/>
                </a:cubicBezTo>
                <a:cubicBezTo>
                  <a:pt x="6940" y="14065"/>
                  <a:pt x="6528" y="13951"/>
                  <a:pt x="6458" y="13751"/>
                </a:cubicBezTo>
                <a:cubicBezTo>
                  <a:pt x="6388" y="13551"/>
                  <a:pt x="6777" y="13666"/>
                  <a:pt x="6613" y="13799"/>
                </a:cubicBezTo>
                <a:cubicBezTo>
                  <a:pt x="6707" y="13801"/>
                  <a:pt x="6677" y="13688"/>
                  <a:pt x="6714" y="13639"/>
                </a:cubicBezTo>
                <a:cubicBezTo>
                  <a:pt x="6739" y="13603"/>
                  <a:pt x="6944" y="13783"/>
                  <a:pt x="6844" y="13879"/>
                </a:cubicBezTo>
                <a:cubicBezTo>
                  <a:pt x="7002" y="13825"/>
                  <a:pt x="6714" y="13581"/>
                  <a:pt x="7011" y="13528"/>
                </a:cubicBezTo>
                <a:cubicBezTo>
                  <a:pt x="7062" y="13519"/>
                  <a:pt x="7074" y="13379"/>
                  <a:pt x="7074" y="13343"/>
                </a:cubicBezTo>
                <a:cubicBezTo>
                  <a:pt x="7074" y="13240"/>
                  <a:pt x="6901" y="13262"/>
                  <a:pt x="6844" y="13207"/>
                </a:cubicBezTo>
                <a:cubicBezTo>
                  <a:pt x="6848" y="13314"/>
                  <a:pt x="6694" y="13412"/>
                  <a:pt x="6620" y="13467"/>
                </a:cubicBezTo>
                <a:cubicBezTo>
                  <a:pt x="6494" y="13559"/>
                  <a:pt x="6382" y="13416"/>
                  <a:pt x="6259" y="13496"/>
                </a:cubicBezTo>
                <a:cubicBezTo>
                  <a:pt x="6349" y="13478"/>
                  <a:pt x="6419" y="13556"/>
                  <a:pt x="6483" y="13604"/>
                </a:cubicBezTo>
                <a:cubicBezTo>
                  <a:pt x="6430" y="13616"/>
                  <a:pt x="6380" y="13611"/>
                  <a:pt x="6331" y="13589"/>
                </a:cubicBezTo>
                <a:cubicBezTo>
                  <a:pt x="6351" y="13644"/>
                  <a:pt x="6343" y="13695"/>
                  <a:pt x="6309" y="13742"/>
                </a:cubicBezTo>
                <a:cubicBezTo>
                  <a:pt x="6400" y="13754"/>
                  <a:pt x="6471" y="13818"/>
                  <a:pt x="6534" y="13879"/>
                </a:cubicBezTo>
                <a:cubicBezTo>
                  <a:pt x="6315" y="13934"/>
                  <a:pt x="5945" y="13697"/>
                  <a:pt x="5789" y="13561"/>
                </a:cubicBezTo>
                <a:cubicBezTo>
                  <a:pt x="5897" y="13612"/>
                  <a:pt x="6048" y="13607"/>
                  <a:pt x="6164" y="13604"/>
                </a:cubicBezTo>
                <a:cubicBezTo>
                  <a:pt x="6146" y="13507"/>
                  <a:pt x="5917" y="13500"/>
                  <a:pt x="5909" y="13310"/>
                </a:cubicBezTo>
                <a:cubicBezTo>
                  <a:pt x="5904" y="13197"/>
                  <a:pt x="6102" y="13151"/>
                  <a:pt x="6064" y="13293"/>
                </a:cubicBezTo>
                <a:cubicBezTo>
                  <a:pt x="6191" y="13256"/>
                  <a:pt x="6209" y="13268"/>
                  <a:pt x="6298" y="13161"/>
                </a:cubicBezTo>
                <a:cubicBezTo>
                  <a:pt x="6388" y="13053"/>
                  <a:pt x="6625" y="13213"/>
                  <a:pt x="6750" y="13128"/>
                </a:cubicBezTo>
                <a:cubicBezTo>
                  <a:pt x="6669" y="13023"/>
                  <a:pt x="6140" y="12948"/>
                  <a:pt x="6114" y="13128"/>
                </a:cubicBezTo>
                <a:cubicBezTo>
                  <a:pt x="6043" y="13102"/>
                  <a:pt x="5992" y="13072"/>
                  <a:pt x="6107" y="13026"/>
                </a:cubicBezTo>
                <a:cubicBezTo>
                  <a:pt x="6039" y="13028"/>
                  <a:pt x="5765" y="13032"/>
                  <a:pt x="5825" y="13164"/>
                </a:cubicBezTo>
                <a:cubicBezTo>
                  <a:pt x="5874" y="13117"/>
                  <a:pt x="5924" y="13115"/>
                  <a:pt x="5977" y="13157"/>
                </a:cubicBezTo>
                <a:cubicBezTo>
                  <a:pt x="5956" y="13212"/>
                  <a:pt x="5910" y="13254"/>
                  <a:pt x="5854" y="13272"/>
                </a:cubicBezTo>
                <a:cubicBezTo>
                  <a:pt x="5892" y="13335"/>
                  <a:pt x="6007" y="13488"/>
                  <a:pt x="5860" y="13501"/>
                </a:cubicBezTo>
                <a:cubicBezTo>
                  <a:pt x="5769" y="13509"/>
                  <a:pt x="5567" y="13394"/>
                  <a:pt x="5746" y="13344"/>
                </a:cubicBezTo>
                <a:cubicBezTo>
                  <a:pt x="5656" y="13372"/>
                  <a:pt x="5587" y="13297"/>
                  <a:pt x="5522" y="13250"/>
                </a:cubicBezTo>
                <a:cubicBezTo>
                  <a:pt x="5573" y="13258"/>
                  <a:pt x="5623" y="13258"/>
                  <a:pt x="5674" y="13250"/>
                </a:cubicBezTo>
                <a:cubicBezTo>
                  <a:pt x="5646" y="13237"/>
                  <a:pt x="5619" y="13223"/>
                  <a:pt x="5593" y="13207"/>
                </a:cubicBezTo>
                <a:cubicBezTo>
                  <a:pt x="5693" y="13146"/>
                  <a:pt x="5582" y="13028"/>
                  <a:pt x="5717" y="13062"/>
                </a:cubicBezTo>
                <a:cubicBezTo>
                  <a:pt x="5611" y="13023"/>
                  <a:pt x="5611" y="13007"/>
                  <a:pt x="5717" y="13012"/>
                </a:cubicBezTo>
                <a:cubicBezTo>
                  <a:pt x="5666" y="12995"/>
                  <a:pt x="5616" y="12995"/>
                  <a:pt x="5565" y="13012"/>
                </a:cubicBezTo>
                <a:cubicBezTo>
                  <a:pt x="5618" y="13049"/>
                  <a:pt x="5632" y="13110"/>
                  <a:pt x="5593" y="13164"/>
                </a:cubicBezTo>
                <a:cubicBezTo>
                  <a:pt x="5569" y="13113"/>
                  <a:pt x="5521" y="13075"/>
                  <a:pt x="5464" y="13069"/>
                </a:cubicBezTo>
                <a:cubicBezTo>
                  <a:pt x="5466" y="13130"/>
                  <a:pt x="5432" y="13181"/>
                  <a:pt x="5378" y="13207"/>
                </a:cubicBezTo>
                <a:cubicBezTo>
                  <a:pt x="5409" y="13137"/>
                  <a:pt x="5387" y="13110"/>
                  <a:pt x="5312" y="13128"/>
                </a:cubicBezTo>
                <a:cubicBezTo>
                  <a:pt x="5476" y="12993"/>
                  <a:pt x="5081" y="12746"/>
                  <a:pt x="5051" y="12622"/>
                </a:cubicBezTo>
                <a:cubicBezTo>
                  <a:pt x="5120" y="12699"/>
                  <a:pt x="5241" y="12775"/>
                  <a:pt x="5349" y="12770"/>
                </a:cubicBezTo>
                <a:cubicBezTo>
                  <a:pt x="5398" y="12768"/>
                  <a:pt x="5589" y="12597"/>
                  <a:pt x="5536" y="12795"/>
                </a:cubicBezTo>
                <a:cubicBezTo>
                  <a:pt x="5583" y="12767"/>
                  <a:pt x="5657" y="12786"/>
                  <a:pt x="5679" y="12773"/>
                </a:cubicBezTo>
                <a:lnTo>
                  <a:pt x="5652" y="12773"/>
                </a:lnTo>
                <a:lnTo>
                  <a:pt x="5650" y="12756"/>
                </a:lnTo>
                <a:cubicBezTo>
                  <a:pt x="5636" y="12756"/>
                  <a:pt x="5579" y="12618"/>
                  <a:pt x="5579" y="12556"/>
                </a:cubicBezTo>
                <a:cubicBezTo>
                  <a:pt x="5664" y="12564"/>
                  <a:pt x="5739" y="12651"/>
                  <a:pt x="5801" y="12701"/>
                </a:cubicBezTo>
                <a:cubicBezTo>
                  <a:pt x="5916" y="12794"/>
                  <a:pt x="5844" y="12875"/>
                  <a:pt x="5774" y="12968"/>
                </a:cubicBezTo>
                <a:cubicBezTo>
                  <a:pt x="5845" y="12922"/>
                  <a:pt x="5924" y="12955"/>
                  <a:pt x="5999" y="12961"/>
                </a:cubicBezTo>
                <a:cubicBezTo>
                  <a:pt x="5900" y="12911"/>
                  <a:pt x="5975" y="12793"/>
                  <a:pt x="5886" y="12740"/>
                </a:cubicBezTo>
                <a:cubicBezTo>
                  <a:pt x="5832" y="12708"/>
                  <a:pt x="5650" y="12570"/>
                  <a:pt x="5811" y="12549"/>
                </a:cubicBezTo>
                <a:cubicBezTo>
                  <a:pt x="5713" y="12473"/>
                  <a:pt x="5670" y="12351"/>
                  <a:pt x="5561" y="12285"/>
                </a:cubicBezTo>
                <a:cubicBezTo>
                  <a:pt x="5443" y="12215"/>
                  <a:pt x="5299" y="12213"/>
                  <a:pt x="5196" y="12116"/>
                </a:cubicBezTo>
                <a:cubicBezTo>
                  <a:pt x="5177" y="12137"/>
                  <a:pt x="5163" y="12161"/>
                  <a:pt x="5153" y="12188"/>
                </a:cubicBezTo>
                <a:cubicBezTo>
                  <a:pt x="5244" y="12178"/>
                  <a:pt x="5686" y="12324"/>
                  <a:pt x="5677" y="12419"/>
                </a:cubicBezTo>
                <a:cubicBezTo>
                  <a:pt x="5667" y="12521"/>
                  <a:pt x="5211" y="12283"/>
                  <a:pt x="5146" y="12290"/>
                </a:cubicBezTo>
                <a:cubicBezTo>
                  <a:pt x="5192" y="12353"/>
                  <a:pt x="5260" y="12339"/>
                  <a:pt x="5316" y="12384"/>
                </a:cubicBezTo>
                <a:cubicBezTo>
                  <a:pt x="5376" y="12431"/>
                  <a:pt x="5338" y="12519"/>
                  <a:pt x="5435" y="12520"/>
                </a:cubicBezTo>
                <a:cubicBezTo>
                  <a:pt x="5398" y="12562"/>
                  <a:pt x="5374" y="12610"/>
                  <a:pt x="5363" y="12665"/>
                </a:cubicBezTo>
                <a:cubicBezTo>
                  <a:pt x="5295" y="12565"/>
                  <a:pt x="5244" y="12444"/>
                  <a:pt x="5146" y="12369"/>
                </a:cubicBezTo>
                <a:cubicBezTo>
                  <a:pt x="5223" y="12468"/>
                  <a:pt x="5338" y="12603"/>
                  <a:pt x="5333" y="12737"/>
                </a:cubicBezTo>
                <a:cubicBezTo>
                  <a:pt x="5222" y="12639"/>
                  <a:pt x="5075" y="12599"/>
                  <a:pt x="5016" y="12448"/>
                </a:cubicBezTo>
                <a:cubicBezTo>
                  <a:pt x="5066" y="12485"/>
                  <a:pt x="5117" y="12522"/>
                  <a:pt x="5168" y="12557"/>
                </a:cubicBezTo>
                <a:cubicBezTo>
                  <a:pt x="5129" y="12488"/>
                  <a:pt x="5008" y="12443"/>
                  <a:pt x="5030" y="12347"/>
                </a:cubicBezTo>
                <a:cubicBezTo>
                  <a:pt x="4984" y="12347"/>
                  <a:pt x="4932" y="12394"/>
                  <a:pt x="4886" y="12383"/>
                </a:cubicBezTo>
                <a:cubicBezTo>
                  <a:pt x="4839" y="12372"/>
                  <a:pt x="4850" y="12304"/>
                  <a:pt x="4791" y="12293"/>
                </a:cubicBezTo>
                <a:cubicBezTo>
                  <a:pt x="4729" y="12282"/>
                  <a:pt x="4650" y="12127"/>
                  <a:pt x="4640" y="12073"/>
                </a:cubicBezTo>
                <a:cubicBezTo>
                  <a:pt x="4767" y="12103"/>
                  <a:pt x="4844" y="12214"/>
                  <a:pt x="4943" y="12289"/>
                </a:cubicBezTo>
                <a:cubicBezTo>
                  <a:pt x="4844" y="12177"/>
                  <a:pt x="4783" y="12034"/>
                  <a:pt x="4669" y="11935"/>
                </a:cubicBezTo>
                <a:cubicBezTo>
                  <a:pt x="4826" y="12077"/>
                  <a:pt x="4707" y="11899"/>
                  <a:pt x="4633" y="11884"/>
                </a:cubicBezTo>
                <a:cubicBezTo>
                  <a:pt x="4626" y="11908"/>
                  <a:pt x="4618" y="11932"/>
                  <a:pt x="4611" y="11956"/>
                </a:cubicBezTo>
                <a:cubicBezTo>
                  <a:pt x="4551" y="11941"/>
                  <a:pt x="4498" y="11912"/>
                  <a:pt x="4452" y="11870"/>
                </a:cubicBezTo>
                <a:cubicBezTo>
                  <a:pt x="4554" y="12034"/>
                  <a:pt x="4313" y="11764"/>
                  <a:pt x="4275" y="11730"/>
                </a:cubicBezTo>
                <a:cubicBezTo>
                  <a:pt x="4215" y="11677"/>
                  <a:pt x="4400" y="11657"/>
                  <a:pt x="4458" y="11661"/>
                </a:cubicBezTo>
                <a:cubicBezTo>
                  <a:pt x="4582" y="11670"/>
                  <a:pt x="4339" y="11518"/>
                  <a:pt x="4525" y="11624"/>
                </a:cubicBezTo>
                <a:cubicBezTo>
                  <a:pt x="4459" y="11569"/>
                  <a:pt x="4464" y="11455"/>
                  <a:pt x="4568" y="11457"/>
                </a:cubicBezTo>
                <a:cubicBezTo>
                  <a:pt x="4483" y="11460"/>
                  <a:pt x="4390" y="11377"/>
                  <a:pt x="4452" y="11292"/>
                </a:cubicBezTo>
                <a:cubicBezTo>
                  <a:pt x="4371" y="11364"/>
                  <a:pt x="4446" y="11517"/>
                  <a:pt x="4394" y="11603"/>
                </a:cubicBezTo>
                <a:cubicBezTo>
                  <a:pt x="4332" y="11705"/>
                  <a:pt x="4078" y="11358"/>
                  <a:pt x="4026" y="11328"/>
                </a:cubicBezTo>
                <a:cubicBezTo>
                  <a:pt x="4080" y="11346"/>
                  <a:pt x="4131" y="11373"/>
                  <a:pt x="4177" y="11407"/>
                </a:cubicBezTo>
                <a:cubicBezTo>
                  <a:pt x="4026" y="11270"/>
                  <a:pt x="4190" y="11371"/>
                  <a:pt x="4265" y="11364"/>
                </a:cubicBezTo>
                <a:cubicBezTo>
                  <a:pt x="4170" y="11281"/>
                  <a:pt x="3963" y="11288"/>
                  <a:pt x="3924" y="11169"/>
                </a:cubicBezTo>
                <a:cubicBezTo>
                  <a:pt x="3924" y="11337"/>
                  <a:pt x="3736" y="11089"/>
                  <a:pt x="3635" y="11082"/>
                </a:cubicBezTo>
                <a:cubicBezTo>
                  <a:pt x="3738" y="10879"/>
                  <a:pt x="4066" y="11193"/>
                  <a:pt x="4229" y="11169"/>
                </a:cubicBezTo>
                <a:cubicBezTo>
                  <a:pt x="4085" y="11136"/>
                  <a:pt x="3789" y="11050"/>
                  <a:pt x="3766" y="10872"/>
                </a:cubicBezTo>
                <a:cubicBezTo>
                  <a:pt x="3885" y="10866"/>
                  <a:pt x="3968" y="10990"/>
                  <a:pt x="4091" y="10945"/>
                </a:cubicBezTo>
                <a:cubicBezTo>
                  <a:pt x="4013" y="10949"/>
                  <a:pt x="3996" y="10890"/>
                  <a:pt x="4026" y="10829"/>
                </a:cubicBezTo>
                <a:cubicBezTo>
                  <a:pt x="3955" y="11002"/>
                  <a:pt x="3605" y="10737"/>
                  <a:pt x="3852" y="10692"/>
                </a:cubicBezTo>
                <a:cubicBezTo>
                  <a:pt x="3796" y="10706"/>
                  <a:pt x="3597" y="10643"/>
                  <a:pt x="3711" y="10577"/>
                </a:cubicBezTo>
                <a:cubicBezTo>
                  <a:pt x="3861" y="10489"/>
                  <a:pt x="3975" y="10650"/>
                  <a:pt x="4105" y="10692"/>
                </a:cubicBezTo>
                <a:cubicBezTo>
                  <a:pt x="4010" y="10634"/>
                  <a:pt x="3905" y="10571"/>
                  <a:pt x="3824" y="10519"/>
                </a:cubicBezTo>
                <a:cubicBezTo>
                  <a:pt x="3782" y="10492"/>
                  <a:pt x="3712" y="10486"/>
                  <a:pt x="3716" y="10418"/>
                </a:cubicBezTo>
                <a:cubicBezTo>
                  <a:pt x="3719" y="10352"/>
                  <a:pt x="3791" y="10337"/>
                  <a:pt x="3838" y="10366"/>
                </a:cubicBezTo>
                <a:cubicBezTo>
                  <a:pt x="3760" y="10329"/>
                  <a:pt x="3620" y="10039"/>
                  <a:pt x="3780" y="10122"/>
                </a:cubicBezTo>
                <a:cubicBezTo>
                  <a:pt x="3726" y="10086"/>
                  <a:pt x="3675" y="10091"/>
                  <a:pt x="3629" y="10136"/>
                </a:cubicBezTo>
                <a:cubicBezTo>
                  <a:pt x="3666" y="10172"/>
                  <a:pt x="3671" y="10464"/>
                  <a:pt x="3644" y="10511"/>
                </a:cubicBezTo>
                <a:cubicBezTo>
                  <a:pt x="3533" y="10403"/>
                  <a:pt x="3357" y="10210"/>
                  <a:pt x="3366" y="10045"/>
                </a:cubicBezTo>
                <a:cubicBezTo>
                  <a:pt x="3368" y="10007"/>
                  <a:pt x="3234" y="9937"/>
                  <a:pt x="3296" y="9889"/>
                </a:cubicBezTo>
                <a:cubicBezTo>
                  <a:pt x="3342" y="9853"/>
                  <a:pt x="3453" y="9850"/>
                  <a:pt x="3506" y="9869"/>
                </a:cubicBezTo>
                <a:cubicBezTo>
                  <a:pt x="3483" y="9851"/>
                  <a:pt x="3112" y="9812"/>
                  <a:pt x="3247" y="9687"/>
                </a:cubicBezTo>
                <a:cubicBezTo>
                  <a:pt x="3304" y="9635"/>
                  <a:pt x="3448" y="9710"/>
                  <a:pt x="3506" y="9731"/>
                </a:cubicBezTo>
                <a:cubicBezTo>
                  <a:pt x="3445" y="9699"/>
                  <a:pt x="3421" y="9639"/>
                  <a:pt x="3463" y="9579"/>
                </a:cubicBezTo>
                <a:cubicBezTo>
                  <a:pt x="3413" y="9586"/>
                  <a:pt x="3128" y="9562"/>
                  <a:pt x="3310" y="9499"/>
                </a:cubicBezTo>
                <a:cubicBezTo>
                  <a:pt x="3132" y="9580"/>
                  <a:pt x="3037" y="9250"/>
                  <a:pt x="2863" y="9305"/>
                </a:cubicBezTo>
                <a:cubicBezTo>
                  <a:pt x="2836" y="9111"/>
                  <a:pt x="3125" y="9338"/>
                  <a:pt x="3173" y="9384"/>
                </a:cubicBezTo>
                <a:cubicBezTo>
                  <a:pt x="3140" y="9334"/>
                  <a:pt x="3104" y="9286"/>
                  <a:pt x="3065" y="9239"/>
                </a:cubicBezTo>
                <a:cubicBezTo>
                  <a:pt x="3201" y="9219"/>
                  <a:pt x="3301" y="9286"/>
                  <a:pt x="3424" y="9325"/>
                </a:cubicBezTo>
                <a:cubicBezTo>
                  <a:pt x="3477" y="9342"/>
                  <a:pt x="3534" y="9324"/>
                  <a:pt x="3581" y="9358"/>
                </a:cubicBezTo>
                <a:cubicBezTo>
                  <a:pt x="3648" y="9406"/>
                  <a:pt x="3731" y="9380"/>
                  <a:pt x="3787" y="9427"/>
                </a:cubicBezTo>
                <a:cubicBezTo>
                  <a:pt x="3813" y="9383"/>
                  <a:pt x="3808" y="9342"/>
                  <a:pt x="3773" y="9305"/>
                </a:cubicBezTo>
                <a:cubicBezTo>
                  <a:pt x="3742" y="9464"/>
                  <a:pt x="3500" y="9246"/>
                  <a:pt x="3491" y="9160"/>
                </a:cubicBezTo>
                <a:cubicBezTo>
                  <a:pt x="3583" y="9232"/>
                  <a:pt x="3690" y="9211"/>
                  <a:pt x="3795" y="9239"/>
                </a:cubicBezTo>
                <a:cubicBezTo>
                  <a:pt x="3756" y="9224"/>
                  <a:pt x="3716" y="9217"/>
                  <a:pt x="3674" y="9219"/>
                </a:cubicBezTo>
                <a:cubicBezTo>
                  <a:pt x="3592" y="9211"/>
                  <a:pt x="3553" y="9124"/>
                  <a:pt x="3491" y="9081"/>
                </a:cubicBezTo>
                <a:cubicBezTo>
                  <a:pt x="3436" y="9042"/>
                  <a:pt x="3385" y="9060"/>
                  <a:pt x="3339" y="9001"/>
                </a:cubicBezTo>
                <a:cubicBezTo>
                  <a:pt x="3312" y="8953"/>
                  <a:pt x="3328" y="8894"/>
                  <a:pt x="3282" y="8849"/>
                </a:cubicBezTo>
                <a:cubicBezTo>
                  <a:pt x="3333" y="8939"/>
                  <a:pt x="3366" y="9135"/>
                  <a:pt x="3202" y="9096"/>
                </a:cubicBezTo>
                <a:cubicBezTo>
                  <a:pt x="3126" y="9078"/>
                  <a:pt x="3005" y="9078"/>
                  <a:pt x="2894" y="9065"/>
                </a:cubicBezTo>
                <a:cubicBezTo>
                  <a:pt x="2910" y="9108"/>
                  <a:pt x="2887" y="9103"/>
                  <a:pt x="2869" y="9137"/>
                </a:cubicBezTo>
                <a:lnTo>
                  <a:pt x="2890" y="9064"/>
                </a:lnTo>
                <a:cubicBezTo>
                  <a:pt x="2798" y="9053"/>
                  <a:pt x="2714" y="9033"/>
                  <a:pt x="2668" y="8986"/>
                </a:cubicBezTo>
                <a:cubicBezTo>
                  <a:pt x="2731" y="8970"/>
                  <a:pt x="2753" y="8924"/>
                  <a:pt x="2711" y="8871"/>
                </a:cubicBezTo>
                <a:cubicBezTo>
                  <a:pt x="2855" y="8833"/>
                  <a:pt x="2917" y="9003"/>
                  <a:pt x="3043" y="9030"/>
                </a:cubicBezTo>
                <a:cubicBezTo>
                  <a:pt x="2937" y="9003"/>
                  <a:pt x="2998" y="8894"/>
                  <a:pt x="3087" y="8928"/>
                </a:cubicBezTo>
                <a:cubicBezTo>
                  <a:pt x="3071" y="8796"/>
                  <a:pt x="2995" y="8924"/>
                  <a:pt x="2914" y="8881"/>
                </a:cubicBezTo>
                <a:cubicBezTo>
                  <a:pt x="2859" y="8851"/>
                  <a:pt x="2833" y="8777"/>
                  <a:pt x="2761" y="8777"/>
                </a:cubicBezTo>
                <a:cubicBezTo>
                  <a:pt x="2688" y="8777"/>
                  <a:pt x="2792" y="8438"/>
                  <a:pt x="2913" y="8632"/>
                </a:cubicBezTo>
                <a:cubicBezTo>
                  <a:pt x="2892" y="8573"/>
                  <a:pt x="2913" y="8536"/>
                  <a:pt x="2978" y="8539"/>
                </a:cubicBezTo>
                <a:cubicBezTo>
                  <a:pt x="2970" y="8502"/>
                  <a:pt x="2955" y="8469"/>
                  <a:pt x="2935" y="8437"/>
                </a:cubicBezTo>
                <a:cubicBezTo>
                  <a:pt x="2922" y="8529"/>
                  <a:pt x="2835" y="8558"/>
                  <a:pt x="2791" y="8466"/>
                </a:cubicBezTo>
                <a:cubicBezTo>
                  <a:pt x="2838" y="8450"/>
                  <a:pt x="2886" y="8438"/>
                  <a:pt x="2935" y="8430"/>
                </a:cubicBezTo>
                <a:cubicBezTo>
                  <a:pt x="2887" y="8364"/>
                  <a:pt x="2787" y="8351"/>
                  <a:pt x="2722" y="8308"/>
                </a:cubicBezTo>
                <a:cubicBezTo>
                  <a:pt x="2586" y="8220"/>
                  <a:pt x="2554" y="8174"/>
                  <a:pt x="2393" y="8264"/>
                </a:cubicBezTo>
                <a:cubicBezTo>
                  <a:pt x="2451" y="8245"/>
                  <a:pt x="2509" y="8267"/>
                  <a:pt x="2545" y="8315"/>
                </a:cubicBezTo>
                <a:cubicBezTo>
                  <a:pt x="1882" y="8151"/>
                  <a:pt x="2162" y="8099"/>
                  <a:pt x="2061" y="7925"/>
                </a:cubicBezTo>
                <a:cubicBezTo>
                  <a:pt x="1991" y="8063"/>
                  <a:pt x="1708" y="8082"/>
                  <a:pt x="1699" y="8207"/>
                </a:cubicBezTo>
                <a:cubicBezTo>
                  <a:pt x="1831" y="7995"/>
                  <a:pt x="2042" y="8525"/>
                  <a:pt x="1745" y="8292"/>
                </a:cubicBezTo>
                <a:cubicBezTo>
                  <a:pt x="1550" y="8140"/>
                  <a:pt x="1725" y="7741"/>
                  <a:pt x="1960" y="7837"/>
                </a:cubicBezTo>
                <a:cubicBezTo>
                  <a:pt x="1890" y="7827"/>
                  <a:pt x="1867" y="7780"/>
                  <a:pt x="1909" y="7722"/>
                </a:cubicBezTo>
                <a:cubicBezTo>
                  <a:pt x="2029" y="7815"/>
                  <a:pt x="1969" y="7594"/>
                  <a:pt x="2089" y="7722"/>
                </a:cubicBezTo>
                <a:cubicBezTo>
                  <a:pt x="1993" y="7648"/>
                  <a:pt x="2123" y="7557"/>
                  <a:pt x="2010" y="7491"/>
                </a:cubicBezTo>
                <a:cubicBezTo>
                  <a:pt x="2075" y="7767"/>
                  <a:pt x="1730" y="7539"/>
                  <a:pt x="1937" y="7548"/>
                </a:cubicBezTo>
                <a:cubicBezTo>
                  <a:pt x="1863" y="7538"/>
                  <a:pt x="1777" y="7518"/>
                  <a:pt x="1757" y="7433"/>
                </a:cubicBezTo>
                <a:cubicBezTo>
                  <a:pt x="1854" y="7468"/>
                  <a:pt x="1944" y="7371"/>
                  <a:pt x="2050" y="7391"/>
                </a:cubicBezTo>
                <a:cubicBezTo>
                  <a:pt x="2141" y="7409"/>
                  <a:pt x="2158" y="7506"/>
                  <a:pt x="2249" y="7512"/>
                </a:cubicBezTo>
                <a:cubicBezTo>
                  <a:pt x="2118" y="7423"/>
                  <a:pt x="2258" y="7387"/>
                  <a:pt x="2331" y="7377"/>
                </a:cubicBezTo>
                <a:cubicBezTo>
                  <a:pt x="2419" y="7366"/>
                  <a:pt x="2392" y="7477"/>
                  <a:pt x="2487" y="7484"/>
                </a:cubicBezTo>
                <a:cubicBezTo>
                  <a:pt x="2435" y="7554"/>
                  <a:pt x="2547" y="7686"/>
                  <a:pt x="2516" y="7534"/>
                </a:cubicBezTo>
                <a:cubicBezTo>
                  <a:pt x="2731" y="7632"/>
                  <a:pt x="2408" y="7773"/>
                  <a:pt x="2285" y="7715"/>
                </a:cubicBezTo>
                <a:cubicBezTo>
                  <a:pt x="2367" y="7765"/>
                  <a:pt x="2635" y="7808"/>
                  <a:pt x="2732" y="7801"/>
                </a:cubicBezTo>
                <a:cubicBezTo>
                  <a:pt x="2678" y="7776"/>
                  <a:pt x="2643" y="7724"/>
                  <a:pt x="2646" y="7664"/>
                </a:cubicBezTo>
                <a:cubicBezTo>
                  <a:pt x="2708" y="7705"/>
                  <a:pt x="2784" y="7725"/>
                  <a:pt x="2812" y="7803"/>
                </a:cubicBezTo>
                <a:cubicBezTo>
                  <a:pt x="2843" y="7886"/>
                  <a:pt x="2753" y="7956"/>
                  <a:pt x="2798" y="8040"/>
                </a:cubicBezTo>
                <a:cubicBezTo>
                  <a:pt x="2940" y="8021"/>
                  <a:pt x="2982" y="7676"/>
                  <a:pt x="2957" y="7570"/>
                </a:cubicBezTo>
                <a:cubicBezTo>
                  <a:pt x="2933" y="7648"/>
                  <a:pt x="2915" y="7729"/>
                  <a:pt x="2863" y="7794"/>
                </a:cubicBezTo>
                <a:cubicBezTo>
                  <a:pt x="2874" y="7640"/>
                  <a:pt x="2662" y="7253"/>
                  <a:pt x="2964" y="7259"/>
                </a:cubicBezTo>
                <a:cubicBezTo>
                  <a:pt x="2879" y="7212"/>
                  <a:pt x="2792" y="7278"/>
                  <a:pt x="2747" y="7346"/>
                </a:cubicBezTo>
                <a:cubicBezTo>
                  <a:pt x="2732" y="7277"/>
                  <a:pt x="2684" y="7187"/>
                  <a:pt x="2704" y="7114"/>
                </a:cubicBezTo>
                <a:cubicBezTo>
                  <a:pt x="2727" y="7031"/>
                  <a:pt x="2820" y="7030"/>
                  <a:pt x="2848" y="6949"/>
                </a:cubicBezTo>
                <a:cubicBezTo>
                  <a:pt x="2902" y="7014"/>
                  <a:pt x="2981" y="7039"/>
                  <a:pt x="3054" y="7077"/>
                </a:cubicBezTo>
                <a:cubicBezTo>
                  <a:pt x="3148" y="7125"/>
                  <a:pt x="3173" y="7023"/>
                  <a:pt x="3095" y="7030"/>
                </a:cubicBezTo>
                <a:cubicBezTo>
                  <a:pt x="3033" y="7035"/>
                  <a:pt x="2994" y="7006"/>
                  <a:pt x="2945" y="6975"/>
                </a:cubicBezTo>
                <a:cubicBezTo>
                  <a:pt x="2853" y="6918"/>
                  <a:pt x="2750" y="6969"/>
                  <a:pt x="2660" y="6920"/>
                </a:cubicBezTo>
                <a:cubicBezTo>
                  <a:pt x="2818" y="6801"/>
                  <a:pt x="2441" y="6679"/>
                  <a:pt x="2737" y="6645"/>
                </a:cubicBezTo>
                <a:cubicBezTo>
                  <a:pt x="2950" y="6621"/>
                  <a:pt x="3044" y="6321"/>
                  <a:pt x="2935" y="6154"/>
                </a:cubicBezTo>
                <a:cubicBezTo>
                  <a:pt x="2860" y="6277"/>
                  <a:pt x="2401" y="6031"/>
                  <a:pt x="2411" y="5912"/>
                </a:cubicBezTo>
                <a:cubicBezTo>
                  <a:pt x="2430" y="5887"/>
                  <a:pt x="2456" y="5886"/>
                  <a:pt x="2488" y="5908"/>
                </a:cubicBezTo>
                <a:cubicBezTo>
                  <a:pt x="2354" y="5768"/>
                  <a:pt x="2623" y="5677"/>
                  <a:pt x="2538" y="5561"/>
                </a:cubicBezTo>
                <a:cubicBezTo>
                  <a:pt x="2514" y="5648"/>
                  <a:pt x="2434" y="5650"/>
                  <a:pt x="2431" y="5556"/>
                </a:cubicBezTo>
                <a:cubicBezTo>
                  <a:pt x="2426" y="5436"/>
                  <a:pt x="2349" y="5482"/>
                  <a:pt x="2295" y="5371"/>
                </a:cubicBezTo>
                <a:cubicBezTo>
                  <a:pt x="2249" y="5275"/>
                  <a:pt x="2300" y="5236"/>
                  <a:pt x="2321" y="5153"/>
                </a:cubicBezTo>
                <a:cubicBezTo>
                  <a:pt x="2332" y="5105"/>
                  <a:pt x="2235" y="4964"/>
                  <a:pt x="2379" y="4998"/>
                </a:cubicBezTo>
                <a:cubicBezTo>
                  <a:pt x="2379" y="4910"/>
                  <a:pt x="2322" y="4898"/>
                  <a:pt x="2274" y="4840"/>
                </a:cubicBezTo>
                <a:cubicBezTo>
                  <a:pt x="2234" y="4792"/>
                  <a:pt x="2248" y="4728"/>
                  <a:pt x="2217" y="4677"/>
                </a:cubicBezTo>
                <a:cubicBezTo>
                  <a:pt x="2103" y="4488"/>
                  <a:pt x="2247" y="4598"/>
                  <a:pt x="2364" y="4571"/>
                </a:cubicBezTo>
                <a:cubicBezTo>
                  <a:pt x="2251" y="4556"/>
                  <a:pt x="2135" y="4431"/>
                  <a:pt x="2104" y="4325"/>
                </a:cubicBezTo>
                <a:cubicBezTo>
                  <a:pt x="2265" y="4268"/>
                  <a:pt x="2345" y="4405"/>
                  <a:pt x="2422" y="4520"/>
                </a:cubicBezTo>
                <a:cubicBezTo>
                  <a:pt x="2406" y="4369"/>
                  <a:pt x="2300" y="4216"/>
                  <a:pt x="2227" y="4087"/>
                </a:cubicBezTo>
                <a:cubicBezTo>
                  <a:pt x="2080" y="4225"/>
                  <a:pt x="1869" y="4024"/>
                  <a:pt x="2049" y="3905"/>
                </a:cubicBezTo>
                <a:cubicBezTo>
                  <a:pt x="2162" y="3830"/>
                  <a:pt x="2318" y="3776"/>
                  <a:pt x="2169" y="3631"/>
                </a:cubicBezTo>
                <a:cubicBezTo>
                  <a:pt x="2259" y="4028"/>
                  <a:pt x="1949" y="3739"/>
                  <a:pt x="1772" y="3696"/>
                </a:cubicBezTo>
                <a:cubicBezTo>
                  <a:pt x="1636" y="3664"/>
                  <a:pt x="1730" y="3879"/>
                  <a:pt x="1655" y="3928"/>
                </a:cubicBezTo>
                <a:cubicBezTo>
                  <a:pt x="1544" y="4001"/>
                  <a:pt x="1127" y="3878"/>
                  <a:pt x="1352" y="3776"/>
                </a:cubicBezTo>
                <a:cubicBezTo>
                  <a:pt x="956" y="3768"/>
                  <a:pt x="901" y="3147"/>
                  <a:pt x="858" y="2874"/>
                </a:cubicBezTo>
                <a:cubicBezTo>
                  <a:pt x="839" y="2753"/>
                  <a:pt x="760" y="2478"/>
                  <a:pt x="815" y="2358"/>
                </a:cubicBezTo>
                <a:cubicBezTo>
                  <a:pt x="871" y="2238"/>
                  <a:pt x="953" y="2343"/>
                  <a:pt x="929" y="2190"/>
                </a:cubicBezTo>
                <a:cubicBezTo>
                  <a:pt x="899" y="2005"/>
                  <a:pt x="1042" y="1914"/>
                  <a:pt x="728" y="1456"/>
                </a:cubicBezTo>
                <a:cubicBezTo>
                  <a:pt x="612" y="1285"/>
                  <a:pt x="470" y="1128"/>
                  <a:pt x="411" y="926"/>
                </a:cubicBezTo>
                <a:cubicBezTo>
                  <a:pt x="375" y="801"/>
                  <a:pt x="411" y="712"/>
                  <a:pt x="315" y="605"/>
                </a:cubicBezTo>
                <a:cubicBezTo>
                  <a:pt x="0" y="251"/>
                  <a:pt x="181" y="324"/>
                  <a:pt x="129" y="216"/>
                </a:cubicBezTo>
                <a:cubicBezTo>
                  <a:pt x="91" y="139"/>
                  <a:pt x="50" y="80"/>
                  <a:pt x="43" y="0"/>
                </a:cubicBezTo>
                <a:close/>
                <a:moveTo>
                  <a:pt x="8809" y="1594"/>
                </a:moveTo>
                <a:cubicBezTo>
                  <a:pt x="8821" y="1543"/>
                  <a:pt x="8797" y="1536"/>
                  <a:pt x="8738" y="1572"/>
                </a:cubicBezTo>
                <a:cubicBezTo>
                  <a:pt x="8762" y="1579"/>
                  <a:pt x="8785" y="1586"/>
                  <a:pt x="8809" y="1594"/>
                </a:cubicBezTo>
                <a:close/>
                <a:moveTo>
                  <a:pt x="9207" y="15461"/>
                </a:moveTo>
                <a:cubicBezTo>
                  <a:pt x="9190" y="15436"/>
                  <a:pt x="9166" y="15421"/>
                  <a:pt x="9135" y="15417"/>
                </a:cubicBezTo>
                <a:cubicBezTo>
                  <a:pt x="9159" y="15432"/>
                  <a:pt x="9183" y="15446"/>
                  <a:pt x="9207" y="15461"/>
                </a:cubicBezTo>
                <a:close/>
                <a:moveTo>
                  <a:pt x="7682" y="13683"/>
                </a:moveTo>
                <a:cubicBezTo>
                  <a:pt x="7630" y="13615"/>
                  <a:pt x="7551" y="13471"/>
                  <a:pt x="7610" y="13387"/>
                </a:cubicBezTo>
                <a:cubicBezTo>
                  <a:pt x="7630" y="13484"/>
                  <a:pt x="7777" y="13476"/>
                  <a:pt x="7761" y="13372"/>
                </a:cubicBezTo>
                <a:cubicBezTo>
                  <a:pt x="7753" y="13316"/>
                  <a:pt x="7584" y="13259"/>
                  <a:pt x="7537" y="13242"/>
                </a:cubicBezTo>
                <a:cubicBezTo>
                  <a:pt x="7620" y="13165"/>
                  <a:pt x="7729" y="13259"/>
                  <a:pt x="7814" y="13279"/>
                </a:cubicBezTo>
                <a:cubicBezTo>
                  <a:pt x="8000" y="13322"/>
                  <a:pt x="7916" y="13102"/>
                  <a:pt x="7973" y="13022"/>
                </a:cubicBezTo>
                <a:cubicBezTo>
                  <a:pt x="8033" y="12937"/>
                  <a:pt x="8203" y="13132"/>
                  <a:pt x="8267" y="13149"/>
                </a:cubicBezTo>
                <a:cubicBezTo>
                  <a:pt x="8372" y="13176"/>
                  <a:pt x="8541" y="13002"/>
                  <a:pt x="8634" y="13164"/>
                </a:cubicBezTo>
                <a:lnTo>
                  <a:pt x="8621" y="13134"/>
                </a:lnTo>
                <a:cubicBezTo>
                  <a:pt x="8768" y="13266"/>
                  <a:pt x="8952" y="13356"/>
                  <a:pt x="9063" y="13525"/>
                </a:cubicBezTo>
                <a:cubicBezTo>
                  <a:pt x="8962" y="13339"/>
                  <a:pt x="8731" y="13662"/>
                  <a:pt x="9114" y="13666"/>
                </a:cubicBezTo>
                <a:cubicBezTo>
                  <a:pt x="9257" y="13668"/>
                  <a:pt x="9301" y="13827"/>
                  <a:pt x="9392" y="13909"/>
                </a:cubicBezTo>
                <a:cubicBezTo>
                  <a:pt x="9505" y="14010"/>
                  <a:pt x="9670" y="14035"/>
                  <a:pt x="9775" y="14129"/>
                </a:cubicBezTo>
                <a:cubicBezTo>
                  <a:pt x="10054" y="14377"/>
                  <a:pt x="10458" y="14493"/>
                  <a:pt x="10796" y="14647"/>
                </a:cubicBezTo>
                <a:cubicBezTo>
                  <a:pt x="11306" y="14880"/>
                  <a:pt x="11325" y="14772"/>
                  <a:pt x="11595" y="14784"/>
                </a:cubicBezTo>
                <a:cubicBezTo>
                  <a:pt x="11714" y="14789"/>
                  <a:pt x="11687" y="14914"/>
                  <a:pt x="11656" y="15013"/>
                </a:cubicBezTo>
                <a:cubicBezTo>
                  <a:pt x="11561" y="14960"/>
                  <a:pt x="11449" y="15052"/>
                  <a:pt x="11337" y="15008"/>
                </a:cubicBezTo>
                <a:cubicBezTo>
                  <a:pt x="11214" y="14961"/>
                  <a:pt x="11045" y="15118"/>
                  <a:pt x="10891" y="15085"/>
                </a:cubicBezTo>
                <a:cubicBezTo>
                  <a:pt x="10719" y="15048"/>
                  <a:pt x="10568" y="15007"/>
                  <a:pt x="10389" y="15001"/>
                </a:cubicBezTo>
                <a:cubicBezTo>
                  <a:pt x="10189" y="14995"/>
                  <a:pt x="9933" y="15005"/>
                  <a:pt x="9745" y="14926"/>
                </a:cubicBezTo>
                <a:cubicBezTo>
                  <a:pt x="9640" y="14882"/>
                  <a:pt x="9571" y="14971"/>
                  <a:pt x="9486" y="14893"/>
                </a:cubicBezTo>
                <a:cubicBezTo>
                  <a:pt x="9493" y="14901"/>
                  <a:pt x="9498" y="14913"/>
                  <a:pt x="9525" y="14991"/>
                </a:cubicBezTo>
                <a:cubicBezTo>
                  <a:pt x="9454" y="14949"/>
                  <a:pt x="9371" y="14940"/>
                  <a:pt x="9301" y="14897"/>
                </a:cubicBezTo>
                <a:cubicBezTo>
                  <a:pt x="9342" y="14938"/>
                  <a:pt x="9390" y="14967"/>
                  <a:pt x="9445" y="14984"/>
                </a:cubicBezTo>
                <a:cubicBezTo>
                  <a:pt x="9382" y="15051"/>
                  <a:pt x="9265" y="15052"/>
                  <a:pt x="9156" y="15033"/>
                </a:cubicBezTo>
                <a:cubicBezTo>
                  <a:pt x="9052" y="15119"/>
                  <a:pt x="8906" y="15098"/>
                  <a:pt x="8781" y="15114"/>
                </a:cubicBezTo>
                <a:cubicBezTo>
                  <a:pt x="8756" y="15093"/>
                  <a:pt x="8735" y="15069"/>
                  <a:pt x="8716" y="15042"/>
                </a:cubicBezTo>
                <a:cubicBezTo>
                  <a:pt x="8780" y="14986"/>
                  <a:pt x="8923" y="14989"/>
                  <a:pt x="9040" y="15005"/>
                </a:cubicBezTo>
                <a:cubicBezTo>
                  <a:pt x="8864" y="14952"/>
                  <a:pt x="8850" y="14853"/>
                  <a:pt x="8771" y="14877"/>
                </a:cubicBezTo>
                <a:cubicBezTo>
                  <a:pt x="8679" y="14903"/>
                  <a:pt x="8663" y="14928"/>
                  <a:pt x="8585" y="14854"/>
                </a:cubicBezTo>
                <a:cubicBezTo>
                  <a:pt x="8602" y="14885"/>
                  <a:pt x="8620" y="14916"/>
                  <a:pt x="8636" y="14947"/>
                </a:cubicBezTo>
                <a:cubicBezTo>
                  <a:pt x="8583" y="14892"/>
                  <a:pt x="8345" y="15004"/>
                  <a:pt x="8427" y="14846"/>
                </a:cubicBezTo>
                <a:cubicBezTo>
                  <a:pt x="8413" y="14923"/>
                  <a:pt x="8161" y="14963"/>
                  <a:pt x="8094" y="14933"/>
                </a:cubicBezTo>
                <a:cubicBezTo>
                  <a:pt x="8140" y="14894"/>
                  <a:pt x="8188" y="14858"/>
                  <a:pt x="8239" y="14825"/>
                </a:cubicBezTo>
                <a:cubicBezTo>
                  <a:pt x="8150" y="14773"/>
                  <a:pt x="8027" y="14879"/>
                  <a:pt x="7942" y="14897"/>
                </a:cubicBezTo>
                <a:cubicBezTo>
                  <a:pt x="7938" y="14839"/>
                  <a:pt x="7914" y="14791"/>
                  <a:pt x="7871" y="14753"/>
                </a:cubicBezTo>
                <a:cubicBezTo>
                  <a:pt x="7838" y="14934"/>
                  <a:pt x="7709" y="14722"/>
                  <a:pt x="7646" y="14688"/>
                </a:cubicBezTo>
                <a:cubicBezTo>
                  <a:pt x="7746" y="14823"/>
                  <a:pt x="7544" y="14774"/>
                  <a:pt x="7475" y="14763"/>
                </a:cubicBezTo>
                <a:cubicBezTo>
                  <a:pt x="7420" y="14753"/>
                  <a:pt x="7355" y="14813"/>
                  <a:pt x="7306" y="14796"/>
                </a:cubicBezTo>
                <a:cubicBezTo>
                  <a:pt x="7255" y="14778"/>
                  <a:pt x="7237" y="14682"/>
                  <a:pt x="7191" y="14651"/>
                </a:cubicBezTo>
                <a:cubicBezTo>
                  <a:pt x="7279" y="14645"/>
                  <a:pt x="7340" y="14715"/>
                  <a:pt x="7422" y="14731"/>
                </a:cubicBezTo>
                <a:cubicBezTo>
                  <a:pt x="7417" y="14673"/>
                  <a:pt x="7382" y="14634"/>
                  <a:pt x="7321" y="14645"/>
                </a:cubicBezTo>
                <a:cubicBezTo>
                  <a:pt x="7379" y="14623"/>
                  <a:pt x="7430" y="14635"/>
                  <a:pt x="7473" y="14681"/>
                </a:cubicBezTo>
                <a:cubicBezTo>
                  <a:pt x="7308" y="14525"/>
                  <a:pt x="7791" y="14689"/>
                  <a:pt x="7841" y="14627"/>
                </a:cubicBezTo>
                <a:cubicBezTo>
                  <a:pt x="7882" y="14575"/>
                  <a:pt x="7837" y="14489"/>
                  <a:pt x="7964" y="14524"/>
                </a:cubicBezTo>
                <a:cubicBezTo>
                  <a:pt x="8052" y="14548"/>
                  <a:pt x="7963" y="14789"/>
                  <a:pt x="8108" y="14753"/>
                </a:cubicBezTo>
                <a:cubicBezTo>
                  <a:pt x="8061" y="14720"/>
                  <a:pt x="8031" y="14667"/>
                  <a:pt x="8043" y="14608"/>
                </a:cubicBezTo>
                <a:cubicBezTo>
                  <a:pt x="8169" y="14606"/>
                  <a:pt x="8293" y="14766"/>
                  <a:pt x="8420" y="14710"/>
                </a:cubicBezTo>
                <a:cubicBezTo>
                  <a:pt x="8298" y="14643"/>
                  <a:pt x="8166" y="14607"/>
                  <a:pt x="8055" y="14521"/>
                </a:cubicBezTo>
                <a:cubicBezTo>
                  <a:pt x="7958" y="14447"/>
                  <a:pt x="7827" y="14505"/>
                  <a:pt x="7754" y="14385"/>
                </a:cubicBezTo>
                <a:cubicBezTo>
                  <a:pt x="7822" y="14395"/>
                  <a:pt x="7892" y="14410"/>
                  <a:pt x="7962" y="14428"/>
                </a:cubicBezTo>
                <a:cubicBezTo>
                  <a:pt x="7824" y="14379"/>
                  <a:pt x="7726" y="14283"/>
                  <a:pt x="7646" y="14153"/>
                </a:cubicBezTo>
                <a:cubicBezTo>
                  <a:pt x="7696" y="14130"/>
                  <a:pt x="7747" y="14128"/>
                  <a:pt x="7798" y="14146"/>
                </a:cubicBezTo>
                <a:cubicBezTo>
                  <a:pt x="7728" y="14095"/>
                  <a:pt x="7654" y="13878"/>
                  <a:pt x="7812" y="13958"/>
                </a:cubicBezTo>
                <a:cubicBezTo>
                  <a:pt x="7920" y="14012"/>
                  <a:pt x="7909" y="14178"/>
                  <a:pt x="8022" y="14232"/>
                </a:cubicBezTo>
                <a:cubicBezTo>
                  <a:pt x="7972" y="14274"/>
                  <a:pt x="7924" y="14272"/>
                  <a:pt x="7878" y="14225"/>
                </a:cubicBezTo>
                <a:cubicBezTo>
                  <a:pt x="7918" y="14308"/>
                  <a:pt x="8009" y="14360"/>
                  <a:pt x="8036" y="14449"/>
                </a:cubicBezTo>
                <a:lnTo>
                  <a:pt x="8031" y="14448"/>
                </a:lnTo>
                <a:cubicBezTo>
                  <a:pt x="8148" y="14484"/>
                  <a:pt x="8260" y="14533"/>
                  <a:pt x="8354" y="14601"/>
                </a:cubicBezTo>
                <a:cubicBezTo>
                  <a:pt x="8290" y="14561"/>
                  <a:pt x="8269" y="14473"/>
                  <a:pt x="8374" y="14489"/>
                </a:cubicBezTo>
                <a:cubicBezTo>
                  <a:pt x="8468" y="14504"/>
                  <a:pt x="8535" y="14599"/>
                  <a:pt x="8607" y="14652"/>
                </a:cubicBezTo>
                <a:cubicBezTo>
                  <a:pt x="8582" y="14596"/>
                  <a:pt x="8544" y="14553"/>
                  <a:pt x="8492" y="14521"/>
                </a:cubicBezTo>
                <a:cubicBezTo>
                  <a:pt x="8586" y="14486"/>
                  <a:pt x="8688" y="14614"/>
                  <a:pt x="8752" y="14572"/>
                </a:cubicBezTo>
                <a:cubicBezTo>
                  <a:pt x="8854" y="14505"/>
                  <a:pt x="8999" y="14665"/>
                  <a:pt x="8917" y="14767"/>
                </a:cubicBezTo>
                <a:cubicBezTo>
                  <a:pt x="8945" y="14708"/>
                  <a:pt x="8998" y="14681"/>
                  <a:pt x="9055" y="14724"/>
                </a:cubicBezTo>
                <a:cubicBezTo>
                  <a:pt x="8968" y="14633"/>
                  <a:pt x="9046" y="14628"/>
                  <a:pt x="9120" y="14638"/>
                </a:cubicBezTo>
                <a:cubicBezTo>
                  <a:pt x="8854" y="14410"/>
                  <a:pt x="8315" y="14486"/>
                  <a:pt x="8112" y="14165"/>
                </a:cubicBezTo>
                <a:cubicBezTo>
                  <a:pt x="7967" y="13937"/>
                  <a:pt x="8520" y="13986"/>
                  <a:pt x="8454" y="13779"/>
                </a:cubicBezTo>
                <a:cubicBezTo>
                  <a:pt x="8371" y="13522"/>
                  <a:pt x="7846" y="13945"/>
                  <a:pt x="7682" y="13683"/>
                </a:cubicBezTo>
                <a:close/>
                <a:moveTo>
                  <a:pt x="8505" y="12859"/>
                </a:moveTo>
                <a:lnTo>
                  <a:pt x="8531" y="12863"/>
                </a:lnTo>
                <a:cubicBezTo>
                  <a:pt x="8522" y="12862"/>
                  <a:pt x="8513" y="12860"/>
                  <a:pt x="8505" y="12859"/>
                </a:cubicBezTo>
                <a:close/>
                <a:moveTo>
                  <a:pt x="2269" y="7375"/>
                </a:moveTo>
                <a:cubicBezTo>
                  <a:pt x="2262" y="7348"/>
                  <a:pt x="2255" y="7321"/>
                  <a:pt x="2248" y="7295"/>
                </a:cubicBezTo>
                <a:cubicBezTo>
                  <a:pt x="2346" y="7304"/>
                  <a:pt x="2353" y="7331"/>
                  <a:pt x="2269" y="7375"/>
                </a:cubicBezTo>
                <a:close/>
                <a:moveTo>
                  <a:pt x="2704" y="7339"/>
                </a:moveTo>
                <a:cubicBezTo>
                  <a:pt x="2708" y="7301"/>
                  <a:pt x="2664" y="7063"/>
                  <a:pt x="2603" y="7085"/>
                </a:cubicBezTo>
                <a:cubicBezTo>
                  <a:pt x="2422" y="7152"/>
                  <a:pt x="2636" y="7283"/>
                  <a:pt x="2704" y="7339"/>
                </a:cubicBezTo>
                <a:close/>
                <a:moveTo>
                  <a:pt x="2883" y="6464"/>
                </a:moveTo>
                <a:cubicBezTo>
                  <a:pt x="2867" y="6435"/>
                  <a:pt x="2848" y="6409"/>
                  <a:pt x="2826" y="6384"/>
                </a:cubicBezTo>
                <a:cubicBezTo>
                  <a:pt x="2933" y="6355"/>
                  <a:pt x="2911" y="6248"/>
                  <a:pt x="2810" y="6238"/>
                </a:cubicBezTo>
                <a:cubicBezTo>
                  <a:pt x="2777" y="6240"/>
                  <a:pt x="2746" y="6234"/>
                  <a:pt x="2717" y="6219"/>
                </a:cubicBezTo>
                <a:cubicBezTo>
                  <a:pt x="2631" y="6148"/>
                  <a:pt x="2648" y="6251"/>
                  <a:pt x="2537" y="6190"/>
                </a:cubicBezTo>
                <a:cubicBezTo>
                  <a:pt x="2515" y="6251"/>
                  <a:pt x="2552" y="6295"/>
                  <a:pt x="2609" y="6312"/>
                </a:cubicBezTo>
                <a:cubicBezTo>
                  <a:pt x="2563" y="6348"/>
                  <a:pt x="2510" y="6364"/>
                  <a:pt x="2451" y="6362"/>
                </a:cubicBezTo>
                <a:cubicBezTo>
                  <a:pt x="2471" y="6436"/>
                  <a:pt x="2522" y="6536"/>
                  <a:pt x="2616" y="6515"/>
                </a:cubicBezTo>
                <a:cubicBezTo>
                  <a:pt x="2453" y="6544"/>
                  <a:pt x="2621" y="6613"/>
                  <a:pt x="2678" y="6621"/>
                </a:cubicBezTo>
                <a:cubicBezTo>
                  <a:pt x="2770" y="6633"/>
                  <a:pt x="2837" y="6522"/>
                  <a:pt x="2883" y="6464"/>
                </a:cubicBezTo>
                <a:close/>
                <a:moveTo>
                  <a:pt x="2458" y="7310"/>
                </a:moveTo>
                <a:cubicBezTo>
                  <a:pt x="2567" y="7242"/>
                  <a:pt x="2407" y="7139"/>
                  <a:pt x="2327" y="7194"/>
                </a:cubicBezTo>
                <a:cubicBezTo>
                  <a:pt x="2353" y="7248"/>
                  <a:pt x="2400" y="7291"/>
                  <a:pt x="2458" y="7310"/>
                </a:cubicBezTo>
                <a:close/>
                <a:moveTo>
                  <a:pt x="2436" y="5856"/>
                </a:moveTo>
                <a:cubicBezTo>
                  <a:pt x="2424" y="5778"/>
                  <a:pt x="2416" y="5710"/>
                  <a:pt x="2327" y="5763"/>
                </a:cubicBezTo>
                <a:cubicBezTo>
                  <a:pt x="2339" y="5817"/>
                  <a:pt x="2380" y="5854"/>
                  <a:pt x="2436" y="5856"/>
                </a:cubicBezTo>
                <a:close/>
                <a:moveTo>
                  <a:pt x="2407" y="7064"/>
                </a:moveTo>
                <a:cubicBezTo>
                  <a:pt x="2414" y="6999"/>
                  <a:pt x="2388" y="6991"/>
                  <a:pt x="2327" y="7042"/>
                </a:cubicBezTo>
                <a:cubicBezTo>
                  <a:pt x="2354" y="7049"/>
                  <a:pt x="2380" y="7056"/>
                  <a:pt x="2407" y="7064"/>
                </a:cubicBezTo>
                <a:close/>
                <a:moveTo>
                  <a:pt x="2349" y="6551"/>
                </a:moveTo>
                <a:cubicBezTo>
                  <a:pt x="2366" y="6551"/>
                  <a:pt x="2383" y="6551"/>
                  <a:pt x="2400" y="6551"/>
                </a:cubicBezTo>
                <a:cubicBezTo>
                  <a:pt x="2400" y="6489"/>
                  <a:pt x="2368" y="6458"/>
                  <a:pt x="2306" y="6479"/>
                </a:cubicBezTo>
                <a:cubicBezTo>
                  <a:pt x="2321" y="6503"/>
                  <a:pt x="2335" y="6527"/>
                  <a:pt x="2349" y="6551"/>
                </a:cubicBezTo>
                <a:close/>
                <a:moveTo>
                  <a:pt x="2306" y="7186"/>
                </a:moveTo>
                <a:cubicBezTo>
                  <a:pt x="2345" y="7116"/>
                  <a:pt x="2431" y="7141"/>
                  <a:pt x="2487" y="7165"/>
                </a:cubicBezTo>
                <a:cubicBezTo>
                  <a:pt x="2449" y="7053"/>
                  <a:pt x="2238" y="7050"/>
                  <a:pt x="2306" y="7186"/>
                </a:cubicBezTo>
                <a:close/>
                <a:moveTo>
                  <a:pt x="2262" y="4252"/>
                </a:moveTo>
                <a:cubicBezTo>
                  <a:pt x="2276" y="4198"/>
                  <a:pt x="2252" y="4186"/>
                  <a:pt x="2190" y="4216"/>
                </a:cubicBezTo>
                <a:cubicBezTo>
                  <a:pt x="2214" y="4228"/>
                  <a:pt x="2238" y="4240"/>
                  <a:pt x="2262" y="4252"/>
                </a:cubicBezTo>
                <a:close/>
                <a:moveTo>
                  <a:pt x="2284" y="6472"/>
                </a:moveTo>
                <a:cubicBezTo>
                  <a:pt x="2316" y="6464"/>
                  <a:pt x="2347" y="6457"/>
                  <a:pt x="2378" y="6450"/>
                </a:cubicBezTo>
                <a:cubicBezTo>
                  <a:pt x="2270" y="6239"/>
                  <a:pt x="2106" y="6406"/>
                  <a:pt x="2284" y="6472"/>
                </a:cubicBezTo>
                <a:close/>
                <a:moveTo>
                  <a:pt x="2291" y="6652"/>
                </a:moveTo>
                <a:cubicBezTo>
                  <a:pt x="2336" y="6573"/>
                  <a:pt x="2253" y="6503"/>
                  <a:pt x="2176" y="6529"/>
                </a:cubicBezTo>
                <a:cubicBezTo>
                  <a:pt x="2199" y="6584"/>
                  <a:pt x="2238" y="6625"/>
                  <a:pt x="2291" y="6652"/>
                </a:cubicBezTo>
                <a:close/>
                <a:moveTo>
                  <a:pt x="2320" y="6999"/>
                </a:moveTo>
                <a:cubicBezTo>
                  <a:pt x="2366" y="6994"/>
                  <a:pt x="2412" y="6989"/>
                  <a:pt x="2458" y="6984"/>
                </a:cubicBezTo>
                <a:cubicBezTo>
                  <a:pt x="2415" y="6901"/>
                  <a:pt x="2249" y="6861"/>
                  <a:pt x="2169" y="6905"/>
                </a:cubicBezTo>
                <a:cubicBezTo>
                  <a:pt x="2211" y="6949"/>
                  <a:pt x="2262" y="6980"/>
                  <a:pt x="2320" y="6999"/>
                </a:cubicBezTo>
                <a:close/>
                <a:moveTo>
                  <a:pt x="2255" y="6688"/>
                </a:moveTo>
                <a:cubicBezTo>
                  <a:pt x="2194" y="6720"/>
                  <a:pt x="2124" y="6726"/>
                  <a:pt x="2060" y="6753"/>
                </a:cubicBezTo>
                <a:cubicBezTo>
                  <a:pt x="2078" y="6899"/>
                  <a:pt x="2364" y="6893"/>
                  <a:pt x="2465" y="6876"/>
                </a:cubicBezTo>
                <a:cubicBezTo>
                  <a:pt x="2451" y="6780"/>
                  <a:pt x="2354" y="6687"/>
                  <a:pt x="2255" y="6688"/>
                </a:cubicBezTo>
                <a:close/>
                <a:moveTo>
                  <a:pt x="2154" y="7353"/>
                </a:moveTo>
                <a:cubicBezTo>
                  <a:pt x="2253" y="7304"/>
                  <a:pt x="2283" y="7101"/>
                  <a:pt x="2140" y="7093"/>
                </a:cubicBezTo>
                <a:cubicBezTo>
                  <a:pt x="1983" y="7084"/>
                  <a:pt x="2135" y="7295"/>
                  <a:pt x="2154" y="7353"/>
                </a:cubicBezTo>
                <a:close/>
                <a:moveTo>
                  <a:pt x="2118" y="6572"/>
                </a:moveTo>
                <a:cubicBezTo>
                  <a:pt x="2128" y="6546"/>
                  <a:pt x="2128" y="6520"/>
                  <a:pt x="2118" y="6493"/>
                </a:cubicBezTo>
                <a:cubicBezTo>
                  <a:pt x="2090" y="6508"/>
                  <a:pt x="2066" y="6527"/>
                  <a:pt x="2045" y="6551"/>
                </a:cubicBezTo>
                <a:cubicBezTo>
                  <a:pt x="2069" y="6558"/>
                  <a:pt x="2093" y="6565"/>
                  <a:pt x="2118" y="6572"/>
                </a:cubicBezTo>
                <a:close/>
                <a:moveTo>
                  <a:pt x="2097" y="6233"/>
                </a:moveTo>
                <a:cubicBezTo>
                  <a:pt x="2137" y="6187"/>
                  <a:pt x="2120" y="6163"/>
                  <a:pt x="2045" y="6160"/>
                </a:cubicBezTo>
                <a:cubicBezTo>
                  <a:pt x="2062" y="6185"/>
                  <a:pt x="2079" y="6209"/>
                  <a:pt x="2097" y="6233"/>
                </a:cubicBezTo>
                <a:close/>
                <a:moveTo>
                  <a:pt x="2133" y="5951"/>
                </a:moveTo>
                <a:cubicBezTo>
                  <a:pt x="2164" y="5869"/>
                  <a:pt x="2075" y="5815"/>
                  <a:pt x="2009" y="5806"/>
                </a:cubicBezTo>
                <a:cubicBezTo>
                  <a:pt x="2043" y="5860"/>
                  <a:pt x="2084" y="5909"/>
                  <a:pt x="2133" y="5951"/>
                </a:cubicBezTo>
                <a:close/>
                <a:moveTo>
                  <a:pt x="2067" y="7028"/>
                </a:moveTo>
                <a:cubicBezTo>
                  <a:pt x="2085" y="6956"/>
                  <a:pt x="2061" y="6946"/>
                  <a:pt x="1995" y="6999"/>
                </a:cubicBezTo>
                <a:cubicBezTo>
                  <a:pt x="2019" y="7008"/>
                  <a:pt x="2043" y="7018"/>
                  <a:pt x="2067" y="7028"/>
                </a:cubicBezTo>
                <a:close/>
                <a:moveTo>
                  <a:pt x="2067" y="6124"/>
                </a:moveTo>
                <a:cubicBezTo>
                  <a:pt x="2076" y="6047"/>
                  <a:pt x="2050" y="6043"/>
                  <a:pt x="1988" y="6110"/>
                </a:cubicBezTo>
                <a:cubicBezTo>
                  <a:pt x="2015" y="6115"/>
                  <a:pt x="2041" y="6120"/>
                  <a:pt x="2067" y="6124"/>
                </a:cubicBezTo>
                <a:close/>
                <a:moveTo>
                  <a:pt x="2074" y="6948"/>
                </a:moveTo>
                <a:cubicBezTo>
                  <a:pt x="2090" y="6886"/>
                  <a:pt x="2034" y="6838"/>
                  <a:pt x="1980" y="6825"/>
                </a:cubicBezTo>
                <a:cubicBezTo>
                  <a:pt x="1982" y="6884"/>
                  <a:pt x="2018" y="6931"/>
                  <a:pt x="2074" y="6948"/>
                </a:cubicBezTo>
                <a:close/>
                <a:moveTo>
                  <a:pt x="1952" y="6688"/>
                </a:moveTo>
                <a:cubicBezTo>
                  <a:pt x="2040" y="6725"/>
                  <a:pt x="2150" y="6670"/>
                  <a:pt x="2233" y="6644"/>
                </a:cubicBezTo>
                <a:cubicBezTo>
                  <a:pt x="2142" y="6570"/>
                  <a:pt x="2009" y="6575"/>
                  <a:pt x="1952" y="6688"/>
                </a:cubicBezTo>
                <a:close/>
                <a:moveTo>
                  <a:pt x="2009" y="6009"/>
                </a:moveTo>
                <a:cubicBezTo>
                  <a:pt x="1995" y="5966"/>
                  <a:pt x="1966" y="5937"/>
                  <a:pt x="1923" y="5922"/>
                </a:cubicBezTo>
                <a:cubicBezTo>
                  <a:pt x="1920" y="5979"/>
                  <a:pt x="1952" y="6011"/>
                  <a:pt x="2009" y="6009"/>
                </a:cubicBezTo>
                <a:close/>
                <a:moveTo>
                  <a:pt x="2009" y="6312"/>
                </a:moveTo>
                <a:cubicBezTo>
                  <a:pt x="2019" y="6290"/>
                  <a:pt x="2029" y="6269"/>
                  <a:pt x="2038" y="6247"/>
                </a:cubicBezTo>
                <a:cubicBezTo>
                  <a:pt x="1989" y="6230"/>
                  <a:pt x="1938" y="6218"/>
                  <a:pt x="1887" y="6211"/>
                </a:cubicBezTo>
                <a:cubicBezTo>
                  <a:pt x="1909" y="6262"/>
                  <a:pt x="1954" y="6301"/>
                  <a:pt x="2009" y="6312"/>
                </a:cubicBezTo>
                <a:close/>
                <a:moveTo>
                  <a:pt x="1952" y="5821"/>
                </a:moveTo>
                <a:cubicBezTo>
                  <a:pt x="1934" y="5799"/>
                  <a:pt x="1909" y="5792"/>
                  <a:pt x="1880" y="5799"/>
                </a:cubicBezTo>
                <a:cubicBezTo>
                  <a:pt x="1904" y="5806"/>
                  <a:pt x="1928" y="5814"/>
                  <a:pt x="1952" y="5821"/>
                </a:cubicBezTo>
                <a:close/>
                <a:moveTo>
                  <a:pt x="1959" y="6117"/>
                </a:moveTo>
                <a:cubicBezTo>
                  <a:pt x="1963" y="6084"/>
                  <a:pt x="1973" y="6053"/>
                  <a:pt x="1988" y="6023"/>
                </a:cubicBezTo>
                <a:cubicBezTo>
                  <a:pt x="1936" y="6002"/>
                  <a:pt x="1883" y="5998"/>
                  <a:pt x="1829" y="6009"/>
                </a:cubicBezTo>
                <a:cubicBezTo>
                  <a:pt x="1859" y="6061"/>
                  <a:pt x="1902" y="6097"/>
                  <a:pt x="1959" y="6117"/>
                </a:cubicBezTo>
                <a:close/>
                <a:moveTo>
                  <a:pt x="1952" y="6529"/>
                </a:moveTo>
                <a:cubicBezTo>
                  <a:pt x="2029" y="6497"/>
                  <a:pt x="2087" y="6423"/>
                  <a:pt x="2176" y="6420"/>
                </a:cubicBezTo>
                <a:cubicBezTo>
                  <a:pt x="2104" y="6355"/>
                  <a:pt x="1986" y="6326"/>
                  <a:pt x="1893" y="6355"/>
                </a:cubicBezTo>
                <a:cubicBezTo>
                  <a:pt x="1735" y="6403"/>
                  <a:pt x="1849" y="6502"/>
                  <a:pt x="1952" y="6529"/>
                </a:cubicBezTo>
                <a:close/>
                <a:moveTo>
                  <a:pt x="1930" y="4975"/>
                </a:moveTo>
                <a:cubicBezTo>
                  <a:pt x="1889" y="4937"/>
                  <a:pt x="1841" y="4923"/>
                  <a:pt x="1785" y="4932"/>
                </a:cubicBezTo>
                <a:cubicBezTo>
                  <a:pt x="1834" y="4946"/>
                  <a:pt x="1882" y="4960"/>
                  <a:pt x="1930" y="4975"/>
                </a:cubicBezTo>
                <a:close/>
                <a:moveTo>
                  <a:pt x="1814" y="4007"/>
                </a:moveTo>
                <a:cubicBezTo>
                  <a:pt x="1818" y="3965"/>
                  <a:pt x="1798" y="3939"/>
                  <a:pt x="1756" y="3927"/>
                </a:cubicBezTo>
                <a:cubicBezTo>
                  <a:pt x="1776" y="3954"/>
                  <a:pt x="1795" y="3980"/>
                  <a:pt x="1814" y="4007"/>
                </a:cubicBezTo>
                <a:close/>
                <a:moveTo>
                  <a:pt x="1887" y="6572"/>
                </a:moveTo>
                <a:cubicBezTo>
                  <a:pt x="1904" y="6494"/>
                  <a:pt x="1809" y="6460"/>
                  <a:pt x="1749" y="6464"/>
                </a:cubicBezTo>
                <a:cubicBezTo>
                  <a:pt x="1783" y="6515"/>
                  <a:pt x="1829" y="6551"/>
                  <a:pt x="1887" y="6572"/>
                </a:cubicBezTo>
                <a:close/>
                <a:moveTo>
                  <a:pt x="1836" y="5785"/>
                </a:moveTo>
                <a:cubicBezTo>
                  <a:pt x="1829" y="5730"/>
                  <a:pt x="1854" y="5680"/>
                  <a:pt x="1916" y="5677"/>
                </a:cubicBezTo>
                <a:cubicBezTo>
                  <a:pt x="1834" y="5702"/>
                  <a:pt x="1748" y="5658"/>
                  <a:pt x="1684" y="5734"/>
                </a:cubicBezTo>
                <a:cubicBezTo>
                  <a:pt x="1739" y="5739"/>
                  <a:pt x="1790" y="5756"/>
                  <a:pt x="1836" y="5785"/>
                </a:cubicBezTo>
                <a:close/>
                <a:moveTo>
                  <a:pt x="1749" y="6095"/>
                </a:moveTo>
                <a:cubicBezTo>
                  <a:pt x="1729" y="6077"/>
                  <a:pt x="1705" y="6072"/>
                  <a:pt x="1677" y="6081"/>
                </a:cubicBezTo>
                <a:cubicBezTo>
                  <a:pt x="1701" y="6086"/>
                  <a:pt x="1725" y="6091"/>
                  <a:pt x="1749" y="6095"/>
                </a:cubicBezTo>
                <a:close/>
                <a:moveTo>
                  <a:pt x="1742" y="5951"/>
                </a:moveTo>
                <a:cubicBezTo>
                  <a:pt x="1719" y="5942"/>
                  <a:pt x="1695" y="5940"/>
                  <a:pt x="1670" y="5944"/>
                </a:cubicBezTo>
                <a:cubicBezTo>
                  <a:pt x="1694" y="5946"/>
                  <a:pt x="1718" y="5948"/>
                  <a:pt x="1742" y="5951"/>
                </a:cubicBezTo>
                <a:close/>
                <a:moveTo>
                  <a:pt x="1764" y="6305"/>
                </a:moveTo>
                <a:cubicBezTo>
                  <a:pt x="1798" y="6270"/>
                  <a:pt x="1807" y="6229"/>
                  <a:pt x="1792" y="6183"/>
                </a:cubicBezTo>
                <a:cubicBezTo>
                  <a:pt x="1750" y="6230"/>
                  <a:pt x="1700" y="6242"/>
                  <a:pt x="1641" y="6218"/>
                </a:cubicBezTo>
                <a:cubicBezTo>
                  <a:pt x="1661" y="6270"/>
                  <a:pt x="1706" y="6307"/>
                  <a:pt x="1764" y="6305"/>
                </a:cubicBezTo>
                <a:close/>
                <a:moveTo>
                  <a:pt x="1771" y="6435"/>
                </a:moveTo>
                <a:cubicBezTo>
                  <a:pt x="1741" y="6363"/>
                  <a:pt x="1666" y="6367"/>
                  <a:pt x="1619" y="6420"/>
                </a:cubicBezTo>
                <a:cubicBezTo>
                  <a:pt x="1670" y="6425"/>
                  <a:pt x="1720" y="6430"/>
                  <a:pt x="1771" y="6435"/>
                </a:cubicBezTo>
                <a:close/>
                <a:moveTo>
                  <a:pt x="1756" y="4600"/>
                </a:moveTo>
                <a:cubicBezTo>
                  <a:pt x="1740" y="4531"/>
                  <a:pt x="1673" y="4490"/>
                  <a:pt x="1605" y="4512"/>
                </a:cubicBezTo>
                <a:cubicBezTo>
                  <a:pt x="1662" y="4531"/>
                  <a:pt x="1712" y="4560"/>
                  <a:pt x="1756" y="4600"/>
                </a:cubicBezTo>
                <a:close/>
                <a:moveTo>
                  <a:pt x="1656" y="4672"/>
                </a:moveTo>
                <a:cubicBezTo>
                  <a:pt x="1668" y="4612"/>
                  <a:pt x="1647" y="4608"/>
                  <a:pt x="1591" y="4658"/>
                </a:cubicBezTo>
                <a:cubicBezTo>
                  <a:pt x="1543" y="4605"/>
                  <a:pt x="1531" y="4563"/>
                  <a:pt x="1619" y="4564"/>
                </a:cubicBezTo>
                <a:cubicBezTo>
                  <a:pt x="1455" y="4467"/>
                  <a:pt x="1626" y="4410"/>
                  <a:pt x="1706" y="4347"/>
                </a:cubicBezTo>
                <a:cubicBezTo>
                  <a:pt x="1602" y="4243"/>
                  <a:pt x="1501" y="4119"/>
                  <a:pt x="1453" y="3978"/>
                </a:cubicBezTo>
                <a:cubicBezTo>
                  <a:pt x="1382" y="3924"/>
                  <a:pt x="1364" y="3964"/>
                  <a:pt x="1328" y="4020"/>
                </a:cubicBezTo>
                <a:cubicBezTo>
                  <a:pt x="1285" y="4088"/>
                  <a:pt x="1142" y="3942"/>
                  <a:pt x="1085" y="3942"/>
                </a:cubicBezTo>
                <a:cubicBezTo>
                  <a:pt x="1210" y="4070"/>
                  <a:pt x="1096" y="4241"/>
                  <a:pt x="1161" y="4346"/>
                </a:cubicBezTo>
                <a:cubicBezTo>
                  <a:pt x="1269" y="4520"/>
                  <a:pt x="1252" y="4778"/>
                  <a:pt x="1338" y="4952"/>
                </a:cubicBezTo>
                <a:cubicBezTo>
                  <a:pt x="1389" y="5057"/>
                  <a:pt x="1172" y="5180"/>
                  <a:pt x="1534" y="5277"/>
                </a:cubicBezTo>
                <a:cubicBezTo>
                  <a:pt x="1598" y="5294"/>
                  <a:pt x="1664" y="5314"/>
                  <a:pt x="1730" y="5322"/>
                </a:cubicBezTo>
                <a:cubicBezTo>
                  <a:pt x="1866" y="5340"/>
                  <a:pt x="1751" y="5139"/>
                  <a:pt x="1742" y="5099"/>
                </a:cubicBezTo>
                <a:cubicBezTo>
                  <a:pt x="1952" y="5074"/>
                  <a:pt x="1742" y="4928"/>
                  <a:pt x="1677" y="4867"/>
                </a:cubicBezTo>
                <a:cubicBezTo>
                  <a:pt x="1725" y="4874"/>
                  <a:pt x="1773" y="4874"/>
                  <a:pt x="1822" y="4867"/>
                </a:cubicBezTo>
                <a:cubicBezTo>
                  <a:pt x="1807" y="4839"/>
                  <a:pt x="1671" y="4743"/>
                  <a:pt x="1599" y="4666"/>
                </a:cubicBezTo>
                <a:lnTo>
                  <a:pt x="1656" y="4672"/>
                </a:lnTo>
                <a:close/>
                <a:moveTo>
                  <a:pt x="1547" y="6420"/>
                </a:moveTo>
                <a:cubicBezTo>
                  <a:pt x="1540" y="6377"/>
                  <a:pt x="1540" y="6361"/>
                  <a:pt x="1489" y="6348"/>
                </a:cubicBezTo>
                <a:cubicBezTo>
                  <a:pt x="1509" y="6372"/>
                  <a:pt x="1528" y="6396"/>
                  <a:pt x="1547" y="6420"/>
                </a:cubicBezTo>
                <a:close/>
                <a:moveTo>
                  <a:pt x="1424" y="6630"/>
                </a:moveTo>
                <a:cubicBezTo>
                  <a:pt x="1448" y="6571"/>
                  <a:pt x="1413" y="6536"/>
                  <a:pt x="1352" y="6558"/>
                </a:cubicBezTo>
                <a:cubicBezTo>
                  <a:pt x="1374" y="6584"/>
                  <a:pt x="1398" y="6608"/>
                  <a:pt x="1424" y="6630"/>
                </a:cubicBezTo>
                <a:close/>
                <a:moveTo>
                  <a:pt x="1185" y="5532"/>
                </a:moveTo>
                <a:cubicBezTo>
                  <a:pt x="1212" y="5515"/>
                  <a:pt x="1236" y="5496"/>
                  <a:pt x="1258" y="5474"/>
                </a:cubicBezTo>
                <a:cubicBezTo>
                  <a:pt x="1210" y="5441"/>
                  <a:pt x="1162" y="5441"/>
                  <a:pt x="1114" y="5474"/>
                </a:cubicBezTo>
                <a:cubicBezTo>
                  <a:pt x="1138" y="5493"/>
                  <a:pt x="1161" y="5513"/>
                  <a:pt x="1185" y="5532"/>
                </a:cubicBezTo>
                <a:close/>
                <a:moveTo>
                  <a:pt x="2024" y="6211"/>
                </a:moveTo>
                <a:cubicBezTo>
                  <a:pt x="2069" y="6145"/>
                  <a:pt x="1982" y="6141"/>
                  <a:pt x="1944" y="6175"/>
                </a:cubicBezTo>
                <a:cubicBezTo>
                  <a:pt x="1971" y="6187"/>
                  <a:pt x="1997" y="6199"/>
                  <a:pt x="2024" y="6211"/>
                </a:cubicBezTo>
                <a:close/>
                <a:moveTo>
                  <a:pt x="1713" y="5922"/>
                </a:moveTo>
                <a:cubicBezTo>
                  <a:pt x="1677" y="5907"/>
                  <a:pt x="1683" y="5882"/>
                  <a:pt x="1634" y="5907"/>
                </a:cubicBezTo>
                <a:cubicBezTo>
                  <a:pt x="1660" y="5912"/>
                  <a:pt x="1687" y="5917"/>
                  <a:pt x="1713" y="5922"/>
                </a:cubicBezTo>
                <a:close/>
                <a:moveTo>
                  <a:pt x="2768" y="7570"/>
                </a:moveTo>
                <a:cubicBezTo>
                  <a:pt x="2749" y="7524"/>
                  <a:pt x="2716" y="7495"/>
                  <a:pt x="2668" y="7483"/>
                </a:cubicBezTo>
                <a:cubicBezTo>
                  <a:pt x="2675" y="7540"/>
                  <a:pt x="2711" y="7572"/>
                  <a:pt x="2768" y="7570"/>
                </a:cubicBezTo>
                <a:close/>
                <a:moveTo>
                  <a:pt x="2775" y="7721"/>
                </a:moveTo>
                <a:cubicBezTo>
                  <a:pt x="2808" y="7615"/>
                  <a:pt x="2716" y="7524"/>
                  <a:pt x="2623" y="7613"/>
                </a:cubicBezTo>
                <a:cubicBezTo>
                  <a:pt x="2682" y="7638"/>
                  <a:pt x="2732" y="7674"/>
                  <a:pt x="2775" y="7721"/>
                </a:cubicBezTo>
                <a:close/>
                <a:moveTo>
                  <a:pt x="2646" y="8531"/>
                </a:moveTo>
                <a:cubicBezTo>
                  <a:pt x="2682" y="8510"/>
                  <a:pt x="2698" y="8479"/>
                  <a:pt x="2696" y="8437"/>
                </a:cubicBezTo>
                <a:cubicBezTo>
                  <a:pt x="2614" y="8428"/>
                  <a:pt x="2597" y="8459"/>
                  <a:pt x="2646" y="8531"/>
                </a:cubicBezTo>
                <a:close/>
                <a:moveTo>
                  <a:pt x="2682" y="6825"/>
                </a:moveTo>
                <a:cubicBezTo>
                  <a:pt x="2666" y="6795"/>
                  <a:pt x="2644" y="6771"/>
                  <a:pt x="2616" y="6753"/>
                </a:cubicBezTo>
                <a:cubicBezTo>
                  <a:pt x="2638" y="6777"/>
                  <a:pt x="2660" y="6801"/>
                  <a:pt x="2682" y="6825"/>
                </a:cubicBezTo>
                <a:close/>
                <a:moveTo>
                  <a:pt x="2631" y="7346"/>
                </a:moveTo>
                <a:cubicBezTo>
                  <a:pt x="2622" y="7309"/>
                  <a:pt x="2601" y="7282"/>
                  <a:pt x="2566" y="7266"/>
                </a:cubicBezTo>
                <a:cubicBezTo>
                  <a:pt x="2588" y="7292"/>
                  <a:pt x="2610" y="7319"/>
                  <a:pt x="2631" y="7346"/>
                </a:cubicBezTo>
                <a:close/>
                <a:moveTo>
                  <a:pt x="2609" y="7533"/>
                </a:moveTo>
                <a:cubicBezTo>
                  <a:pt x="2630" y="7488"/>
                  <a:pt x="2664" y="7457"/>
                  <a:pt x="2711" y="7439"/>
                </a:cubicBezTo>
                <a:cubicBezTo>
                  <a:pt x="2636" y="7350"/>
                  <a:pt x="2516" y="7455"/>
                  <a:pt x="2609" y="7533"/>
                </a:cubicBezTo>
                <a:close/>
                <a:moveTo>
                  <a:pt x="2501" y="7475"/>
                </a:moveTo>
                <a:cubicBezTo>
                  <a:pt x="2513" y="7411"/>
                  <a:pt x="2520" y="7309"/>
                  <a:pt x="2422" y="7324"/>
                </a:cubicBezTo>
                <a:cubicBezTo>
                  <a:pt x="2433" y="7382"/>
                  <a:pt x="2459" y="7433"/>
                  <a:pt x="2501" y="7475"/>
                </a:cubicBezTo>
                <a:close/>
                <a:moveTo>
                  <a:pt x="1973" y="7317"/>
                </a:moveTo>
                <a:cubicBezTo>
                  <a:pt x="1997" y="7321"/>
                  <a:pt x="2021" y="7326"/>
                  <a:pt x="2045" y="7331"/>
                </a:cubicBezTo>
                <a:cubicBezTo>
                  <a:pt x="2048" y="7282"/>
                  <a:pt x="2044" y="7234"/>
                  <a:pt x="2031" y="7186"/>
                </a:cubicBezTo>
                <a:cubicBezTo>
                  <a:pt x="1967" y="7205"/>
                  <a:pt x="1937" y="7255"/>
                  <a:pt x="1973" y="7317"/>
                </a:cubicBezTo>
                <a:close/>
                <a:moveTo>
                  <a:pt x="1930" y="7295"/>
                </a:moveTo>
                <a:cubicBezTo>
                  <a:pt x="1906" y="7277"/>
                  <a:pt x="1880" y="7265"/>
                  <a:pt x="1851" y="7259"/>
                </a:cubicBezTo>
                <a:cubicBezTo>
                  <a:pt x="1877" y="7271"/>
                  <a:pt x="1903" y="7283"/>
                  <a:pt x="1930" y="7295"/>
                </a:cubicBezTo>
                <a:close/>
                <a:moveTo>
                  <a:pt x="3592" y="9333"/>
                </a:moveTo>
                <a:cubicBezTo>
                  <a:pt x="3570" y="9318"/>
                  <a:pt x="3546" y="9306"/>
                  <a:pt x="3520" y="9297"/>
                </a:cubicBezTo>
                <a:cubicBezTo>
                  <a:pt x="3544" y="9309"/>
                  <a:pt x="3568" y="9321"/>
                  <a:pt x="3592" y="9333"/>
                </a:cubicBezTo>
                <a:close/>
                <a:moveTo>
                  <a:pt x="3592" y="10605"/>
                </a:moveTo>
                <a:cubicBezTo>
                  <a:pt x="3614" y="10588"/>
                  <a:pt x="3635" y="10571"/>
                  <a:pt x="3657" y="10554"/>
                </a:cubicBezTo>
                <a:cubicBezTo>
                  <a:pt x="3622" y="10506"/>
                  <a:pt x="3571" y="10468"/>
                  <a:pt x="3513" y="10453"/>
                </a:cubicBezTo>
                <a:cubicBezTo>
                  <a:pt x="3534" y="10506"/>
                  <a:pt x="3561" y="10557"/>
                  <a:pt x="3592" y="10605"/>
                </a:cubicBezTo>
                <a:close/>
                <a:moveTo>
                  <a:pt x="3470" y="9254"/>
                </a:moveTo>
                <a:cubicBezTo>
                  <a:pt x="3464" y="9213"/>
                  <a:pt x="3440" y="9191"/>
                  <a:pt x="3397" y="9189"/>
                </a:cubicBezTo>
                <a:cubicBezTo>
                  <a:pt x="3421" y="9210"/>
                  <a:pt x="3445" y="9232"/>
                  <a:pt x="3470" y="9254"/>
                </a:cubicBezTo>
                <a:close/>
                <a:moveTo>
                  <a:pt x="3411" y="9658"/>
                </a:moveTo>
                <a:cubicBezTo>
                  <a:pt x="3382" y="9603"/>
                  <a:pt x="3324" y="9566"/>
                  <a:pt x="3260" y="9579"/>
                </a:cubicBezTo>
                <a:cubicBezTo>
                  <a:pt x="3308" y="9610"/>
                  <a:pt x="3358" y="9637"/>
                  <a:pt x="3411" y="9658"/>
                </a:cubicBezTo>
                <a:close/>
                <a:moveTo>
                  <a:pt x="3260" y="9636"/>
                </a:moveTo>
                <a:cubicBezTo>
                  <a:pt x="3278" y="9565"/>
                  <a:pt x="3172" y="9529"/>
                  <a:pt x="3129" y="9499"/>
                </a:cubicBezTo>
                <a:cubicBezTo>
                  <a:pt x="3086" y="9593"/>
                  <a:pt x="3204" y="9606"/>
                  <a:pt x="3260" y="9636"/>
                </a:cubicBezTo>
                <a:close/>
                <a:moveTo>
                  <a:pt x="3050" y="9225"/>
                </a:moveTo>
                <a:cubicBezTo>
                  <a:pt x="3136" y="9199"/>
                  <a:pt x="3236" y="9219"/>
                  <a:pt x="3303" y="9145"/>
                </a:cubicBezTo>
                <a:cubicBezTo>
                  <a:pt x="3182" y="9083"/>
                  <a:pt x="3062" y="9131"/>
                  <a:pt x="2935" y="9116"/>
                </a:cubicBezTo>
                <a:cubicBezTo>
                  <a:pt x="2945" y="9176"/>
                  <a:pt x="2990" y="9218"/>
                  <a:pt x="3050" y="9225"/>
                </a:cubicBezTo>
                <a:close/>
                <a:moveTo>
                  <a:pt x="3043" y="9528"/>
                </a:moveTo>
                <a:cubicBezTo>
                  <a:pt x="3151" y="9451"/>
                  <a:pt x="3012" y="9372"/>
                  <a:pt x="2935" y="9376"/>
                </a:cubicBezTo>
                <a:cubicBezTo>
                  <a:pt x="2971" y="9427"/>
                  <a:pt x="3007" y="9477"/>
                  <a:pt x="3043" y="9528"/>
                </a:cubicBezTo>
                <a:close/>
                <a:moveTo>
                  <a:pt x="2971" y="10309"/>
                </a:moveTo>
                <a:cubicBezTo>
                  <a:pt x="2953" y="10286"/>
                  <a:pt x="2929" y="10276"/>
                  <a:pt x="2898" y="10280"/>
                </a:cubicBezTo>
                <a:cubicBezTo>
                  <a:pt x="2923" y="10289"/>
                  <a:pt x="2947" y="10299"/>
                  <a:pt x="2971" y="10309"/>
                </a:cubicBezTo>
                <a:close/>
                <a:moveTo>
                  <a:pt x="3108" y="10323"/>
                </a:moveTo>
                <a:cubicBezTo>
                  <a:pt x="3140" y="10198"/>
                  <a:pt x="2931" y="10027"/>
                  <a:pt x="2884" y="10162"/>
                </a:cubicBezTo>
                <a:cubicBezTo>
                  <a:pt x="2865" y="10215"/>
                  <a:pt x="3076" y="10293"/>
                  <a:pt x="3108" y="10323"/>
                </a:cubicBezTo>
                <a:close/>
                <a:moveTo>
                  <a:pt x="2869" y="9868"/>
                </a:moveTo>
                <a:cubicBezTo>
                  <a:pt x="2948" y="9823"/>
                  <a:pt x="2915" y="9787"/>
                  <a:pt x="2833" y="9796"/>
                </a:cubicBezTo>
                <a:cubicBezTo>
                  <a:pt x="2845" y="9820"/>
                  <a:pt x="2857" y="9844"/>
                  <a:pt x="2869" y="9868"/>
                </a:cubicBezTo>
                <a:close/>
                <a:moveTo>
                  <a:pt x="3440" y="10930"/>
                </a:moveTo>
                <a:cubicBezTo>
                  <a:pt x="3507" y="10959"/>
                  <a:pt x="3599" y="10964"/>
                  <a:pt x="3657" y="10930"/>
                </a:cubicBezTo>
                <a:cubicBezTo>
                  <a:pt x="3639" y="10907"/>
                  <a:pt x="3620" y="10885"/>
                  <a:pt x="3599" y="10865"/>
                </a:cubicBezTo>
                <a:cubicBezTo>
                  <a:pt x="3731" y="10957"/>
                  <a:pt x="3677" y="10732"/>
                  <a:pt x="3571" y="10713"/>
                </a:cubicBezTo>
                <a:cubicBezTo>
                  <a:pt x="3767" y="10751"/>
                  <a:pt x="3506" y="10504"/>
                  <a:pt x="3520" y="10699"/>
                </a:cubicBezTo>
                <a:cubicBezTo>
                  <a:pt x="3503" y="10530"/>
                  <a:pt x="3494" y="10285"/>
                  <a:pt x="3356" y="10161"/>
                </a:cubicBezTo>
                <a:cubicBezTo>
                  <a:pt x="3305" y="10114"/>
                  <a:pt x="3335" y="10041"/>
                  <a:pt x="3260" y="10017"/>
                </a:cubicBezTo>
                <a:cubicBezTo>
                  <a:pt x="3209" y="10001"/>
                  <a:pt x="3151" y="9732"/>
                  <a:pt x="3151" y="9925"/>
                </a:cubicBezTo>
                <a:cubicBezTo>
                  <a:pt x="3074" y="9617"/>
                  <a:pt x="2788" y="10036"/>
                  <a:pt x="3000" y="9961"/>
                </a:cubicBezTo>
                <a:cubicBezTo>
                  <a:pt x="2843" y="10022"/>
                  <a:pt x="2989" y="10108"/>
                  <a:pt x="3065" y="10034"/>
                </a:cubicBezTo>
                <a:cubicBezTo>
                  <a:pt x="3013" y="10101"/>
                  <a:pt x="3144" y="10308"/>
                  <a:pt x="3158" y="10381"/>
                </a:cubicBezTo>
                <a:cubicBezTo>
                  <a:pt x="3116" y="10340"/>
                  <a:pt x="3068" y="10309"/>
                  <a:pt x="3014" y="10287"/>
                </a:cubicBezTo>
                <a:cubicBezTo>
                  <a:pt x="3115" y="10491"/>
                  <a:pt x="2837" y="10199"/>
                  <a:pt x="3014" y="10410"/>
                </a:cubicBezTo>
                <a:cubicBezTo>
                  <a:pt x="2974" y="10367"/>
                  <a:pt x="2928" y="10333"/>
                  <a:pt x="2869" y="10345"/>
                </a:cubicBezTo>
                <a:cubicBezTo>
                  <a:pt x="2922" y="10389"/>
                  <a:pt x="2970" y="10437"/>
                  <a:pt x="3014" y="10489"/>
                </a:cubicBezTo>
                <a:cubicBezTo>
                  <a:pt x="2936" y="10441"/>
                  <a:pt x="2881" y="10363"/>
                  <a:pt x="2797" y="10323"/>
                </a:cubicBezTo>
                <a:cubicBezTo>
                  <a:pt x="2785" y="10458"/>
                  <a:pt x="2927" y="10482"/>
                  <a:pt x="2991" y="10573"/>
                </a:cubicBezTo>
                <a:cubicBezTo>
                  <a:pt x="3019" y="10613"/>
                  <a:pt x="3054" y="10662"/>
                  <a:pt x="3095" y="10707"/>
                </a:cubicBezTo>
                <a:cubicBezTo>
                  <a:pt x="3024" y="10651"/>
                  <a:pt x="2931" y="10621"/>
                  <a:pt x="2840" y="10612"/>
                </a:cubicBezTo>
                <a:cubicBezTo>
                  <a:pt x="2860" y="10690"/>
                  <a:pt x="2934" y="10798"/>
                  <a:pt x="3021" y="10713"/>
                </a:cubicBezTo>
                <a:cubicBezTo>
                  <a:pt x="3030" y="10816"/>
                  <a:pt x="3146" y="10789"/>
                  <a:pt x="3202" y="10851"/>
                </a:cubicBezTo>
                <a:cubicBezTo>
                  <a:pt x="3189" y="10816"/>
                  <a:pt x="3171" y="10785"/>
                  <a:pt x="3149" y="10758"/>
                </a:cubicBezTo>
                <a:cubicBezTo>
                  <a:pt x="3195" y="10797"/>
                  <a:pt x="3247" y="10826"/>
                  <a:pt x="3303" y="10829"/>
                </a:cubicBezTo>
                <a:cubicBezTo>
                  <a:pt x="3310" y="10731"/>
                  <a:pt x="3203" y="10694"/>
                  <a:pt x="3195" y="10605"/>
                </a:cubicBezTo>
                <a:cubicBezTo>
                  <a:pt x="3186" y="10514"/>
                  <a:pt x="3283" y="10509"/>
                  <a:pt x="3289" y="10424"/>
                </a:cubicBezTo>
                <a:cubicBezTo>
                  <a:pt x="3374" y="10435"/>
                  <a:pt x="3399" y="10536"/>
                  <a:pt x="3274" y="10510"/>
                </a:cubicBezTo>
                <a:cubicBezTo>
                  <a:pt x="3272" y="10571"/>
                  <a:pt x="3313" y="10612"/>
                  <a:pt x="3368" y="10627"/>
                </a:cubicBezTo>
                <a:cubicBezTo>
                  <a:pt x="3341" y="10641"/>
                  <a:pt x="3315" y="10655"/>
                  <a:pt x="3289" y="10670"/>
                </a:cubicBezTo>
                <a:cubicBezTo>
                  <a:pt x="3313" y="10726"/>
                  <a:pt x="3389" y="10735"/>
                  <a:pt x="3435" y="10764"/>
                </a:cubicBezTo>
                <a:cubicBezTo>
                  <a:pt x="3535" y="10827"/>
                  <a:pt x="3358" y="10897"/>
                  <a:pt x="3520" y="10865"/>
                </a:cubicBezTo>
                <a:cubicBezTo>
                  <a:pt x="3494" y="10888"/>
                  <a:pt x="3468" y="10910"/>
                  <a:pt x="3440" y="10930"/>
                </a:cubicBezTo>
                <a:close/>
                <a:moveTo>
                  <a:pt x="2855" y="10547"/>
                </a:moveTo>
                <a:cubicBezTo>
                  <a:pt x="2835" y="10526"/>
                  <a:pt x="2811" y="10512"/>
                  <a:pt x="2783" y="10503"/>
                </a:cubicBezTo>
                <a:cubicBezTo>
                  <a:pt x="2807" y="10518"/>
                  <a:pt x="2831" y="10532"/>
                  <a:pt x="2855" y="10547"/>
                </a:cubicBezTo>
                <a:close/>
                <a:moveTo>
                  <a:pt x="3108" y="9824"/>
                </a:moveTo>
                <a:cubicBezTo>
                  <a:pt x="3241" y="9795"/>
                  <a:pt x="2861" y="9420"/>
                  <a:pt x="2812" y="9362"/>
                </a:cubicBezTo>
                <a:cubicBezTo>
                  <a:pt x="2821" y="9413"/>
                  <a:pt x="2830" y="9463"/>
                  <a:pt x="2840" y="9514"/>
                </a:cubicBezTo>
                <a:cubicBezTo>
                  <a:pt x="2863" y="9569"/>
                  <a:pt x="2918" y="9599"/>
                  <a:pt x="2934" y="9658"/>
                </a:cubicBezTo>
                <a:cubicBezTo>
                  <a:pt x="2880" y="9526"/>
                  <a:pt x="2726" y="9604"/>
                  <a:pt x="2801" y="9726"/>
                </a:cubicBezTo>
                <a:cubicBezTo>
                  <a:pt x="2856" y="9817"/>
                  <a:pt x="3023" y="9785"/>
                  <a:pt x="3108" y="9824"/>
                </a:cubicBezTo>
                <a:close/>
                <a:moveTo>
                  <a:pt x="2826" y="9947"/>
                </a:moveTo>
                <a:cubicBezTo>
                  <a:pt x="2828" y="9897"/>
                  <a:pt x="2807" y="9861"/>
                  <a:pt x="2761" y="9839"/>
                </a:cubicBezTo>
                <a:cubicBezTo>
                  <a:pt x="2731" y="9899"/>
                  <a:pt x="2766" y="9938"/>
                  <a:pt x="2826" y="9947"/>
                </a:cubicBezTo>
                <a:close/>
                <a:moveTo>
                  <a:pt x="2768" y="9268"/>
                </a:moveTo>
                <a:cubicBezTo>
                  <a:pt x="2751" y="9240"/>
                  <a:pt x="2732" y="9214"/>
                  <a:pt x="2711" y="9189"/>
                </a:cubicBezTo>
                <a:cubicBezTo>
                  <a:pt x="2730" y="9215"/>
                  <a:pt x="2749" y="9241"/>
                  <a:pt x="2768" y="9268"/>
                </a:cubicBezTo>
                <a:close/>
                <a:moveTo>
                  <a:pt x="2833" y="10085"/>
                </a:moveTo>
                <a:cubicBezTo>
                  <a:pt x="2860" y="10073"/>
                  <a:pt x="2886" y="10061"/>
                  <a:pt x="2913" y="10049"/>
                </a:cubicBezTo>
                <a:cubicBezTo>
                  <a:pt x="2871" y="9972"/>
                  <a:pt x="2790" y="9928"/>
                  <a:pt x="2704" y="9932"/>
                </a:cubicBezTo>
                <a:cubicBezTo>
                  <a:pt x="2749" y="9981"/>
                  <a:pt x="2792" y="10032"/>
                  <a:pt x="2833" y="10085"/>
                </a:cubicBezTo>
                <a:close/>
                <a:moveTo>
                  <a:pt x="2732" y="10316"/>
                </a:moveTo>
                <a:cubicBezTo>
                  <a:pt x="2710" y="10220"/>
                  <a:pt x="2885" y="10144"/>
                  <a:pt x="2711" y="10092"/>
                </a:cubicBezTo>
                <a:cubicBezTo>
                  <a:pt x="2724" y="10188"/>
                  <a:pt x="2542" y="10287"/>
                  <a:pt x="2732" y="10316"/>
                </a:cubicBezTo>
                <a:close/>
                <a:moveTo>
                  <a:pt x="2639" y="10164"/>
                </a:moveTo>
                <a:cubicBezTo>
                  <a:pt x="2650" y="10115"/>
                  <a:pt x="2626" y="10105"/>
                  <a:pt x="2566" y="10135"/>
                </a:cubicBezTo>
                <a:cubicBezTo>
                  <a:pt x="2590" y="10145"/>
                  <a:pt x="2614" y="10154"/>
                  <a:pt x="2639" y="10164"/>
                </a:cubicBezTo>
                <a:close/>
                <a:moveTo>
                  <a:pt x="2689" y="9347"/>
                </a:moveTo>
                <a:cubicBezTo>
                  <a:pt x="2665" y="9286"/>
                  <a:pt x="2594" y="9275"/>
                  <a:pt x="2537" y="9282"/>
                </a:cubicBezTo>
                <a:cubicBezTo>
                  <a:pt x="2591" y="9295"/>
                  <a:pt x="2642" y="9317"/>
                  <a:pt x="2689" y="9347"/>
                </a:cubicBezTo>
                <a:close/>
                <a:moveTo>
                  <a:pt x="2833" y="10157"/>
                </a:moveTo>
                <a:cubicBezTo>
                  <a:pt x="2825" y="10035"/>
                  <a:pt x="2599" y="9925"/>
                  <a:pt x="2501" y="9991"/>
                </a:cubicBezTo>
                <a:cubicBezTo>
                  <a:pt x="2529" y="10139"/>
                  <a:pt x="2764" y="10030"/>
                  <a:pt x="2833" y="10157"/>
                </a:cubicBezTo>
                <a:close/>
                <a:moveTo>
                  <a:pt x="2747" y="9615"/>
                </a:moveTo>
                <a:cubicBezTo>
                  <a:pt x="2974" y="9447"/>
                  <a:pt x="2640" y="9317"/>
                  <a:pt x="2487" y="9340"/>
                </a:cubicBezTo>
                <a:cubicBezTo>
                  <a:pt x="2554" y="9447"/>
                  <a:pt x="2645" y="9540"/>
                  <a:pt x="2747" y="9615"/>
                </a:cubicBezTo>
                <a:close/>
                <a:moveTo>
                  <a:pt x="2696" y="9297"/>
                </a:moveTo>
                <a:cubicBezTo>
                  <a:pt x="2720" y="9218"/>
                  <a:pt x="2689" y="9129"/>
                  <a:pt x="2616" y="9087"/>
                </a:cubicBezTo>
                <a:cubicBezTo>
                  <a:pt x="2584" y="9135"/>
                  <a:pt x="2584" y="9184"/>
                  <a:pt x="2616" y="9232"/>
                </a:cubicBezTo>
                <a:cubicBezTo>
                  <a:pt x="2564" y="9186"/>
                  <a:pt x="2437" y="9164"/>
                  <a:pt x="2465" y="9275"/>
                </a:cubicBezTo>
                <a:cubicBezTo>
                  <a:pt x="2541" y="9199"/>
                  <a:pt x="2615" y="9283"/>
                  <a:pt x="2696" y="9297"/>
                </a:cubicBezTo>
                <a:close/>
                <a:moveTo>
                  <a:pt x="2515" y="9058"/>
                </a:moveTo>
                <a:cubicBezTo>
                  <a:pt x="2544" y="8986"/>
                  <a:pt x="2520" y="8967"/>
                  <a:pt x="2443" y="9001"/>
                </a:cubicBezTo>
                <a:cubicBezTo>
                  <a:pt x="2467" y="9020"/>
                  <a:pt x="2491" y="9039"/>
                  <a:pt x="2515" y="9058"/>
                </a:cubicBezTo>
                <a:close/>
                <a:moveTo>
                  <a:pt x="2487" y="9911"/>
                </a:moveTo>
                <a:cubicBezTo>
                  <a:pt x="2551" y="9895"/>
                  <a:pt x="2606" y="9856"/>
                  <a:pt x="2652" y="9810"/>
                </a:cubicBezTo>
                <a:cubicBezTo>
                  <a:pt x="2566" y="9783"/>
                  <a:pt x="2508" y="9876"/>
                  <a:pt x="2422" y="9839"/>
                </a:cubicBezTo>
                <a:cubicBezTo>
                  <a:pt x="2442" y="9865"/>
                  <a:pt x="2463" y="9889"/>
                  <a:pt x="2487" y="9911"/>
                </a:cubicBezTo>
                <a:close/>
                <a:moveTo>
                  <a:pt x="2451" y="9824"/>
                </a:moveTo>
                <a:cubicBezTo>
                  <a:pt x="2551" y="9846"/>
                  <a:pt x="2612" y="9769"/>
                  <a:pt x="2559" y="9679"/>
                </a:cubicBezTo>
                <a:cubicBezTo>
                  <a:pt x="2494" y="9569"/>
                  <a:pt x="2431" y="9647"/>
                  <a:pt x="2341" y="9672"/>
                </a:cubicBezTo>
                <a:cubicBezTo>
                  <a:pt x="2361" y="9760"/>
                  <a:pt x="2451" y="9767"/>
                  <a:pt x="2522" y="9788"/>
                </a:cubicBezTo>
                <a:cubicBezTo>
                  <a:pt x="2498" y="9800"/>
                  <a:pt x="2474" y="9812"/>
                  <a:pt x="2451" y="9824"/>
                </a:cubicBezTo>
                <a:close/>
                <a:moveTo>
                  <a:pt x="2415" y="9101"/>
                </a:moveTo>
                <a:cubicBezTo>
                  <a:pt x="2439" y="9055"/>
                  <a:pt x="2429" y="9016"/>
                  <a:pt x="2386" y="8986"/>
                </a:cubicBezTo>
                <a:cubicBezTo>
                  <a:pt x="2364" y="9006"/>
                  <a:pt x="2347" y="9031"/>
                  <a:pt x="2334" y="9058"/>
                </a:cubicBezTo>
                <a:cubicBezTo>
                  <a:pt x="2361" y="9073"/>
                  <a:pt x="2388" y="9087"/>
                  <a:pt x="2415" y="9101"/>
                </a:cubicBezTo>
                <a:close/>
                <a:moveTo>
                  <a:pt x="2725" y="9831"/>
                </a:moveTo>
                <a:cubicBezTo>
                  <a:pt x="2854" y="9696"/>
                  <a:pt x="2405" y="9223"/>
                  <a:pt x="2233" y="9318"/>
                </a:cubicBezTo>
                <a:cubicBezTo>
                  <a:pt x="2263" y="9360"/>
                  <a:pt x="2373" y="9411"/>
                  <a:pt x="2381" y="9460"/>
                </a:cubicBezTo>
                <a:cubicBezTo>
                  <a:pt x="2394" y="9544"/>
                  <a:pt x="2497" y="9530"/>
                  <a:pt x="2371" y="9579"/>
                </a:cubicBezTo>
                <a:cubicBezTo>
                  <a:pt x="2438" y="9607"/>
                  <a:pt x="2517" y="9524"/>
                  <a:pt x="2547" y="9602"/>
                </a:cubicBezTo>
                <a:cubicBezTo>
                  <a:pt x="2576" y="9675"/>
                  <a:pt x="2653" y="9794"/>
                  <a:pt x="2725" y="9831"/>
                </a:cubicBezTo>
                <a:close/>
                <a:moveTo>
                  <a:pt x="4712" y="12079"/>
                </a:moveTo>
                <a:cubicBezTo>
                  <a:pt x="4715" y="12022"/>
                  <a:pt x="4683" y="11988"/>
                  <a:pt x="4626" y="11985"/>
                </a:cubicBezTo>
                <a:cubicBezTo>
                  <a:pt x="4623" y="12042"/>
                  <a:pt x="4655" y="12076"/>
                  <a:pt x="4712" y="12079"/>
                </a:cubicBezTo>
                <a:close/>
                <a:moveTo>
                  <a:pt x="4524" y="12079"/>
                </a:moveTo>
                <a:cubicBezTo>
                  <a:pt x="4546" y="12065"/>
                  <a:pt x="4568" y="12050"/>
                  <a:pt x="4590" y="12035"/>
                </a:cubicBezTo>
                <a:cubicBezTo>
                  <a:pt x="4563" y="11970"/>
                  <a:pt x="4510" y="11953"/>
                  <a:pt x="4459" y="12007"/>
                </a:cubicBezTo>
                <a:cubicBezTo>
                  <a:pt x="4478" y="12034"/>
                  <a:pt x="4500" y="12058"/>
                  <a:pt x="4524" y="12079"/>
                </a:cubicBezTo>
                <a:close/>
                <a:moveTo>
                  <a:pt x="4517" y="12144"/>
                </a:moveTo>
                <a:cubicBezTo>
                  <a:pt x="4513" y="12073"/>
                  <a:pt x="4452" y="12019"/>
                  <a:pt x="4380" y="12035"/>
                </a:cubicBezTo>
                <a:cubicBezTo>
                  <a:pt x="4412" y="12085"/>
                  <a:pt x="4461" y="12125"/>
                  <a:pt x="4517" y="12144"/>
                </a:cubicBezTo>
                <a:close/>
                <a:moveTo>
                  <a:pt x="4322" y="11949"/>
                </a:moveTo>
                <a:cubicBezTo>
                  <a:pt x="4339" y="11944"/>
                  <a:pt x="4356" y="11939"/>
                  <a:pt x="4373" y="11935"/>
                </a:cubicBezTo>
                <a:cubicBezTo>
                  <a:pt x="4313" y="11860"/>
                  <a:pt x="4258" y="11779"/>
                  <a:pt x="4177" y="11725"/>
                </a:cubicBezTo>
                <a:cubicBezTo>
                  <a:pt x="4223" y="11801"/>
                  <a:pt x="4270" y="11877"/>
                  <a:pt x="4322" y="11949"/>
                </a:cubicBezTo>
                <a:close/>
                <a:moveTo>
                  <a:pt x="4221" y="11942"/>
                </a:moveTo>
                <a:cubicBezTo>
                  <a:pt x="4236" y="11860"/>
                  <a:pt x="4131" y="11856"/>
                  <a:pt x="4105" y="11790"/>
                </a:cubicBezTo>
                <a:cubicBezTo>
                  <a:pt x="4035" y="11880"/>
                  <a:pt x="4163" y="11915"/>
                  <a:pt x="4221" y="11942"/>
                </a:cubicBezTo>
                <a:close/>
                <a:moveTo>
                  <a:pt x="3967" y="12165"/>
                </a:moveTo>
                <a:cubicBezTo>
                  <a:pt x="4053" y="12142"/>
                  <a:pt x="4096" y="12053"/>
                  <a:pt x="4120" y="12144"/>
                </a:cubicBezTo>
                <a:cubicBezTo>
                  <a:pt x="4116" y="12113"/>
                  <a:pt x="4116" y="12081"/>
                  <a:pt x="4120" y="12050"/>
                </a:cubicBezTo>
                <a:cubicBezTo>
                  <a:pt x="4147" y="12066"/>
                  <a:pt x="4173" y="12083"/>
                  <a:pt x="4199" y="12100"/>
                </a:cubicBezTo>
                <a:cubicBezTo>
                  <a:pt x="4127" y="11982"/>
                  <a:pt x="4034" y="11847"/>
                  <a:pt x="3924" y="12043"/>
                </a:cubicBezTo>
                <a:cubicBezTo>
                  <a:pt x="3985" y="12063"/>
                  <a:pt x="4009" y="12111"/>
                  <a:pt x="3967" y="12165"/>
                </a:cubicBezTo>
                <a:close/>
                <a:moveTo>
                  <a:pt x="4221" y="11638"/>
                </a:moveTo>
                <a:cubicBezTo>
                  <a:pt x="4224" y="11552"/>
                  <a:pt x="4100" y="11506"/>
                  <a:pt x="4040" y="11479"/>
                </a:cubicBezTo>
                <a:cubicBezTo>
                  <a:pt x="4175" y="11479"/>
                  <a:pt x="4076" y="11454"/>
                  <a:pt x="4026" y="11401"/>
                </a:cubicBezTo>
                <a:cubicBezTo>
                  <a:pt x="3969" y="11341"/>
                  <a:pt x="3913" y="11309"/>
                  <a:pt x="3831" y="11350"/>
                </a:cubicBezTo>
                <a:cubicBezTo>
                  <a:pt x="3893" y="11386"/>
                  <a:pt x="3912" y="11448"/>
                  <a:pt x="3953" y="11502"/>
                </a:cubicBezTo>
                <a:cubicBezTo>
                  <a:pt x="4022" y="11593"/>
                  <a:pt x="4133" y="11582"/>
                  <a:pt x="4221" y="11638"/>
                </a:cubicBezTo>
                <a:close/>
                <a:moveTo>
                  <a:pt x="3824" y="12296"/>
                </a:moveTo>
                <a:cubicBezTo>
                  <a:pt x="3930" y="12268"/>
                  <a:pt x="3877" y="12117"/>
                  <a:pt x="3888" y="12043"/>
                </a:cubicBezTo>
                <a:cubicBezTo>
                  <a:pt x="3834" y="12085"/>
                  <a:pt x="3785" y="12061"/>
                  <a:pt x="3766" y="12000"/>
                </a:cubicBezTo>
                <a:cubicBezTo>
                  <a:pt x="3769" y="12090"/>
                  <a:pt x="3759" y="12223"/>
                  <a:pt x="3824" y="12296"/>
                </a:cubicBezTo>
                <a:close/>
                <a:moveTo>
                  <a:pt x="3989" y="11862"/>
                </a:moveTo>
                <a:cubicBezTo>
                  <a:pt x="4032" y="11795"/>
                  <a:pt x="4113" y="11747"/>
                  <a:pt x="4192" y="11790"/>
                </a:cubicBezTo>
                <a:cubicBezTo>
                  <a:pt x="4070" y="11708"/>
                  <a:pt x="4057" y="11532"/>
                  <a:pt x="3874" y="11558"/>
                </a:cubicBezTo>
                <a:cubicBezTo>
                  <a:pt x="3916" y="11606"/>
                  <a:pt x="3955" y="11657"/>
                  <a:pt x="3989" y="11711"/>
                </a:cubicBezTo>
                <a:cubicBezTo>
                  <a:pt x="3913" y="11696"/>
                  <a:pt x="3837" y="11679"/>
                  <a:pt x="3759" y="11675"/>
                </a:cubicBezTo>
                <a:cubicBezTo>
                  <a:pt x="3765" y="11758"/>
                  <a:pt x="3913" y="11852"/>
                  <a:pt x="3982" y="11782"/>
                </a:cubicBezTo>
                <a:cubicBezTo>
                  <a:pt x="3985" y="11809"/>
                  <a:pt x="3987" y="11836"/>
                  <a:pt x="3989" y="11862"/>
                </a:cubicBezTo>
                <a:close/>
                <a:moveTo>
                  <a:pt x="3917" y="11675"/>
                </a:moveTo>
                <a:cubicBezTo>
                  <a:pt x="3920" y="11618"/>
                  <a:pt x="3757" y="11448"/>
                  <a:pt x="3700" y="11501"/>
                </a:cubicBezTo>
                <a:cubicBezTo>
                  <a:pt x="3595" y="11600"/>
                  <a:pt x="3854" y="11672"/>
                  <a:pt x="3917" y="11675"/>
                </a:cubicBezTo>
                <a:close/>
                <a:moveTo>
                  <a:pt x="3715" y="11349"/>
                </a:moveTo>
                <a:cubicBezTo>
                  <a:pt x="3747" y="11320"/>
                  <a:pt x="3767" y="11284"/>
                  <a:pt x="3773" y="11241"/>
                </a:cubicBezTo>
                <a:cubicBezTo>
                  <a:pt x="3709" y="11249"/>
                  <a:pt x="3678" y="11291"/>
                  <a:pt x="3715" y="11349"/>
                </a:cubicBezTo>
                <a:close/>
                <a:moveTo>
                  <a:pt x="3664" y="11609"/>
                </a:moveTo>
                <a:cubicBezTo>
                  <a:pt x="3674" y="11545"/>
                  <a:pt x="3654" y="11468"/>
                  <a:pt x="3571" y="11479"/>
                </a:cubicBezTo>
                <a:cubicBezTo>
                  <a:pt x="3576" y="11536"/>
                  <a:pt x="3613" y="11584"/>
                  <a:pt x="3664" y="11609"/>
                </a:cubicBezTo>
                <a:close/>
                <a:moveTo>
                  <a:pt x="3520" y="11262"/>
                </a:moveTo>
                <a:cubicBezTo>
                  <a:pt x="3500" y="11243"/>
                  <a:pt x="3476" y="11240"/>
                  <a:pt x="3447" y="11255"/>
                </a:cubicBezTo>
                <a:cubicBezTo>
                  <a:pt x="3472" y="11257"/>
                  <a:pt x="3496" y="11260"/>
                  <a:pt x="3520" y="11262"/>
                </a:cubicBezTo>
                <a:close/>
                <a:moveTo>
                  <a:pt x="3463" y="11594"/>
                </a:moveTo>
                <a:cubicBezTo>
                  <a:pt x="3485" y="11522"/>
                  <a:pt x="3423" y="11461"/>
                  <a:pt x="3389" y="11407"/>
                </a:cubicBezTo>
                <a:cubicBezTo>
                  <a:pt x="3446" y="11436"/>
                  <a:pt x="3492" y="11415"/>
                  <a:pt x="3498" y="11350"/>
                </a:cubicBezTo>
                <a:cubicBezTo>
                  <a:pt x="3418" y="11369"/>
                  <a:pt x="3348" y="11304"/>
                  <a:pt x="3274" y="11364"/>
                </a:cubicBezTo>
                <a:cubicBezTo>
                  <a:pt x="3344" y="11388"/>
                  <a:pt x="3353" y="11439"/>
                  <a:pt x="3296" y="11486"/>
                </a:cubicBezTo>
                <a:cubicBezTo>
                  <a:pt x="3387" y="11482"/>
                  <a:pt x="3370" y="11595"/>
                  <a:pt x="3463" y="11594"/>
                </a:cubicBezTo>
                <a:close/>
                <a:moveTo>
                  <a:pt x="3440" y="11183"/>
                </a:moveTo>
                <a:cubicBezTo>
                  <a:pt x="3466" y="11128"/>
                  <a:pt x="3502" y="11083"/>
                  <a:pt x="3549" y="11045"/>
                </a:cubicBezTo>
                <a:cubicBezTo>
                  <a:pt x="3465" y="11100"/>
                  <a:pt x="3391" y="11094"/>
                  <a:pt x="3411" y="10988"/>
                </a:cubicBezTo>
                <a:cubicBezTo>
                  <a:pt x="3373" y="11006"/>
                  <a:pt x="3341" y="11001"/>
                  <a:pt x="3315" y="10971"/>
                </a:cubicBezTo>
                <a:cubicBezTo>
                  <a:pt x="3254" y="10924"/>
                  <a:pt x="3182" y="10981"/>
                  <a:pt x="3115" y="10973"/>
                </a:cubicBezTo>
                <a:cubicBezTo>
                  <a:pt x="3169" y="11018"/>
                  <a:pt x="3361" y="11043"/>
                  <a:pt x="3346" y="11140"/>
                </a:cubicBezTo>
                <a:cubicBezTo>
                  <a:pt x="3250" y="11161"/>
                  <a:pt x="3263" y="11035"/>
                  <a:pt x="3165" y="11052"/>
                </a:cubicBezTo>
                <a:cubicBezTo>
                  <a:pt x="3184" y="11339"/>
                  <a:pt x="3415" y="11116"/>
                  <a:pt x="3318" y="11291"/>
                </a:cubicBezTo>
                <a:cubicBezTo>
                  <a:pt x="3375" y="11279"/>
                  <a:pt x="3421" y="11238"/>
                  <a:pt x="3440" y="11183"/>
                </a:cubicBezTo>
                <a:close/>
                <a:moveTo>
                  <a:pt x="5435" y="12642"/>
                </a:moveTo>
                <a:cubicBezTo>
                  <a:pt x="5492" y="12621"/>
                  <a:pt x="5529" y="12574"/>
                  <a:pt x="5500" y="12513"/>
                </a:cubicBezTo>
                <a:cubicBezTo>
                  <a:pt x="5446" y="12536"/>
                  <a:pt x="5414" y="12583"/>
                  <a:pt x="5435" y="12642"/>
                </a:cubicBezTo>
                <a:close/>
                <a:moveTo>
                  <a:pt x="5622" y="13394"/>
                </a:moveTo>
                <a:cubicBezTo>
                  <a:pt x="5603" y="13295"/>
                  <a:pt x="5464" y="13305"/>
                  <a:pt x="5399" y="13344"/>
                </a:cubicBezTo>
                <a:cubicBezTo>
                  <a:pt x="5479" y="13316"/>
                  <a:pt x="5559" y="13342"/>
                  <a:pt x="5622" y="13394"/>
                </a:cubicBezTo>
                <a:close/>
                <a:moveTo>
                  <a:pt x="5395" y="13529"/>
                </a:moveTo>
                <a:cubicBezTo>
                  <a:pt x="5411" y="13553"/>
                  <a:pt x="5434" y="13568"/>
                  <a:pt x="5464" y="13575"/>
                </a:cubicBezTo>
                <a:lnTo>
                  <a:pt x="5400" y="13530"/>
                </a:lnTo>
                <a:cubicBezTo>
                  <a:pt x="5430" y="13535"/>
                  <a:pt x="5460" y="13541"/>
                  <a:pt x="5490" y="13553"/>
                </a:cubicBezTo>
                <a:cubicBezTo>
                  <a:pt x="5571" y="13586"/>
                  <a:pt x="5651" y="13728"/>
                  <a:pt x="5753" y="13690"/>
                </a:cubicBezTo>
                <a:cubicBezTo>
                  <a:pt x="5817" y="13708"/>
                  <a:pt x="5882" y="13711"/>
                  <a:pt x="5948" y="13698"/>
                </a:cubicBezTo>
                <a:cubicBezTo>
                  <a:pt x="5836" y="13669"/>
                  <a:pt x="5755" y="13577"/>
                  <a:pt x="5644" y="13546"/>
                </a:cubicBezTo>
                <a:cubicBezTo>
                  <a:pt x="5870" y="13766"/>
                  <a:pt x="5335" y="13329"/>
                  <a:pt x="5572" y="13552"/>
                </a:cubicBezTo>
                <a:cubicBezTo>
                  <a:pt x="5416" y="13435"/>
                  <a:pt x="5258" y="13432"/>
                  <a:pt x="5080" y="13385"/>
                </a:cubicBezTo>
                <a:cubicBezTo>
                  <a:pt x="4940" y="13349"/>
                  <a:pt x="4825" y="13197"/>
                  <a:pt x="4669" y="13235"/>
                </a:cubicBezTo>
                <a:cubicBezTo>
                  <a:pt x="4857" y="13321"/>
                  <a:pt x="4989" y="13441"/>
                  <a:pt x="5186" y="13501"/>
                </a:cubicBezTo>
                <a:cubicBezTo>
                  <a:pt x="5255" y="13522"/>
                  <a:pt x="5325" y="13520"/>
                  <a:pt x="5395" y="13529"/>
                </a:cubicBezTo>
                <a:close/>
                <a:moveTo>
                  <a:pt x="5196" y="13206"/>
                </a:moveTo>
                <a:cubicBezTo>
                  <a:pt x="5297" y="13150"/>
                  <a:pt x="5255" y="12934"/>
                  <a:pt x="5125" y="12958"/>
                </a:cubicBezTo>
                <a:cubicBezTo>
                  <a:pt x="5023" y="12976"/>
                  <a:pt x="5196" y="13166"/>
                  <a:pt x="5196" y="13206"/>
                </a:cubicBezTo>
                <a:close/>
                <a:moveTo>
                  <a:pt x="5016" y="12773"/>
                </a:moveTo>
                <a:cubicBezTo>
                  <a:pt x="5028" y="12721"/>
                  <a:pt x="5001" y="12711"/>
                  <a:pt x="4936" y="12744"/>
                </a:cubicBezTo>
                <a:cubicBezTo>
                  <a:pt x="4963" y="12753"/>
                  <a:pt x="4989" y="12763"/>
                  <a:pt x="5016" y="12773"/>
                </a:cubicBezTo>
                <a:close/>
                <a:moveTo>
                  <a:pt x="4965" y="12606"/>
                </a:moveTo>
                <a:cubicBezTo>
                  <a:pt x="5017" y="12566"/>
                  <a:pt x="5000" y="12542"/>
                  <a:pt x="4915" y="12534"/>
                </a:cubicBezTo>
                <a:cubicBezTo>
                  <a:pt x="4932" y="12558"/>
                  <a:pt x="4948" y="12582"/>
                  <a:pt x="4965" y="12606"/>
                </a:cubicBezTo>
                <a:close/>
                <a:moveTo>
                  <a:pt x="5102" y="12924"/>
                </a:moveTo>
                <a:cubicBezTo>
                  <a:pt x="5119" y="12920"/>
                  <a:pt x="5136" y="12915"/>
                  <a:pt x="5153" y="12910"/>
                </a:cubicBezTo>
                <a:cubicBezTo>
                  <a:pt x="5105" y="12811"/>
                  <a:pt x="4985" y="12755"/>
                  <a:pt x="4879" y="12766"/>
                </a:cubicBezTo>
                <a:cubicBezTo>
                  <a:pt x="4952" y="12821"/>
                  <a:pt x="5039" y="12856"/>
                  <a:pt x="5102" y="12924"/>
                </a:cubicBezTo>
                <a:close/>
                <a:moveTo>
                  <a:pt x="4886" y="12520"/>
                </a:moveTo>
                <a:cubicBezTo>
                  <a:pt x="4853" y="12490"/>
                  <a:pt x="4879" y="12464"/>
                  <a:pt x="4813" y="12484"/>
                </a:cubicBezTo>
                <a:cubicBezTo>
                  <a:pt x="4837" y="12496"/>
                  <a:pt x="4862" y="12508"/>
                  <a:pt x="4886" y="12520"/>
                </a:cubicBezTo>
                <a:close/>
                <a:moveTo>
                  <a:pt x="5110" y="12787"/>
                </a:moveTo>
                <a:cubicBezTo>
                  <a:pt x="5082" y="12644"/>
                  <a:pt x="4869" y="12551"/>
                  <a:pt x="4741" y="12541"/>
                </a:cubicBezTo>
                <a:cubicBezTo>
                  <a:pt x="4822" y="12672"/>
                  <a:pt x="4999" y="12690"/>
                  <a:pt x="5110" y="12787"/>
                </a:cubicBezTo>
                <a:close/>
                <a:moveTo>
                  <a:pt x="4893" y="12447"/>
                </a:moveTo>
                <a:cubicBezTo>
                  <a:pt x="4887" y="12375"/>
                  <a:pt x="4796" y="12356"/>
                  <a:pt x="4741" y="12346"/>
                </a:cubicBezTo>
                <a:cubicBezTo>
                  <a:pt x="4789" y="12384"/>
                  <a:pt x="4839" y="12418"/>
                  <a:pt x="4893" y="12447"/>
                </a:cubicBezTo>
                <a:close/>
                <a:moveTo>
                  <a:pt x="4791" y="12714"/>
                </a:moveTo>
                <a:cubicBezTo>
                  <a:pt x="4769" y="12675"/>
                  <a:pt x="4766" y="12662"/>
                  <a:pt x="4712" y="12678"/>
                </a:cubicBezTo>
                <a:cubicBezTo>
                  <a:pt x="4739" y="12690"/>
                  <a:pt x="4765" y="12702"/>
                  <a:pt x="4791" y="12714"/>
                </a:cubicBezTo>
                <a:close/>
                <a:moveTo>
                  <a:pt x="4908" y="12924"/>
                </a:moveTo>
                <a:cubicBezTo>
                  <a:pt x="4949" y="12918"/>
                  <a:pt x="4980" y="12896"/>
                  <a:pt x="5001" y="12859"/>
                </a:cubicBezTo>
                <a:cubicBezTo>
                  <a:pt x="4915" y="12811"/>
                  <a:pt x="4735" y="12618"/>
                  <a:pt x="4633" y="12730"/>
                </a:cubicBezTo>
                <a:cubicBezTo>
                  <a:pt x="4721" y="12703"/>
                  <a:pt x="4793" y="12772"/>
                  <a:pt x="4864" y="12809"/>
                </a:cubicBezTo>
                <a:cubicBezTo>
                  <a:pt x="4686" y="12758"/>
                  <a:pt x="4861" y="12905"/>
                  <a:pt x="4908" y="12924"/>
                </a:cubicBezTo>
                <a:close/>
                <a:moveTo>
                  <a:pt x="4734" y="12433"/>
                </a:moveTo>
                <a:cubicBezTo>
                  <a:pt x="4751" y="12421"/>
                  <a:pt x="4768" y="12409"/>
                  <a:pt x="4784" y="12397"/>
                </a:cubicBezTo>
                <a:cubicBezTo>
                  <a:pt x="4705" y="12353"/>
                  <a:pt x="4662" y="12267"/>
                  <a:pt x="4582" y="12224"/>
                </a:cubicBezTo>
                <a:cubicBezTo>
                  <a:pt x="4617" y="12346"/>
                  <a:pt x="4606" y="12382"/>
                  <a:pt x="4734" y="12433"/>
                </a:cubicBezTo>
                <a:close/>
                <a:moveTo>
                  <a:pt x="4705" y="12563"/>
                </a:moveTo>
                <a:cubicBezTo>
                  <a:pt x="4706" y="12463"/>
                  <a:pt x="4482" y="12368"/>
                  <a:pt x="4401" y="12375"/>
                </a:cubicBezTo>
                <a:cubicBezTo>
                  <a:pt x="4493" y="12456"/>
                  <a:pt x="4595" y="12512"/>
                  <a:pt x="4705" y="12563"/>
                </a:cubicBezTo>
                <a:close/>
                <a:moveTo>
                  <a:pt x="4387" y="12657"/>
                </a:moveTo>
                <a:cubicBezTo>
                  <a:pt x="4437" y="12647"/>
                  <a:pt x="4475" y="12621"/>
                  <a:pt x="4502" y="12578"/>
                </a:cubicBezTo>
                <a:cubicBezTo>
                  <a:pt x="4440" y="12560"/>
                  <a:pt x="4395" y="12595"/>
                  <a:pt x="4387" y="12657"/>
                </a:cubicBezTo>
                <a:close/>
                <a:moveTo>
                  <a:pt x="4481" y="12867"/>
                </a:moveTo>
                <a:cubicBezTo>
                  <a:pt x="4560" y="12770"/>
                  <a:pt x="4374" y="12796"/>
                  <a:pt x="4329" y="12787"/>
                </a:cubicBezTo>
                <a:cubicBezTo>
                  <a:pt x="4381" y="12812"/>
                  <a:pt x="4431" y="12838"/>
                  <a:pt x="4481" y="12867"/>
                </a:cubicBezTo>
                <a:close/>
                <a:moveTo>
                  <a:pt x="4322" y="12714"/>
                </a:moveTo>
                <a:cubicBezTo>
                  <a:pt x="4369" y="12659"/>
                  <a:pt x="4398" y="12455"/>
                  <a:pt x="4271" y="12491"/>
                </a:cubicBezTo>
                <a:cubicBezTo>
                  <a:pt x="4270" y="12569"/>
                  <a:pt x="4311" y="12638"/>
                  <a:pt x="4322" y="12714"/>
                </a:cubicBezTo>
                <a:close/>
                <a:moveTo>
                  <a:pt x="4249" y="12700"/>
                </a:moveTo>
                <a:cubicBezTo>
                  <a:pt x="4293" y="12606"/>
                  <a:pt x="4277" y="12317"/>
                  <a:pt x="4120" y="12339"/>
                </a:cubicBezTo>
                <a:cubicBezTo>
                  <a:pt x="4143" y="12389"/>
                  <a:pt x="4169" y="12437"/>
                  <a:pt x="4199" y="12484"/>
                </a:cubicBezTo>
                <a:cubicBezTo>
                  <a:pt x="4066" y="12456"/>
                  <a:pt x="4181" y="12652"/>
                  <a:pt x="4249" y="12700"/>
                </a:cubicBezTo>
                <a:close/>
                <a:moveTo>
                  <a:pt x="4062" y="12513"/>
                </a:moveTo>
                <a:cubicBezTo>
                  <a:pt x="4148" y="12487"/>
                  <a:pt x="4079" y="12391"/>
                  <a:pt x="4033" y="12368"/>
                </a:cubicBezTo>
                <a:cubicBezTo>
                  <a:pt x="4019" y="12421"/>
                  <a:pt x="4029" y="12469"/>
                  <a:pt x="4062" y="12513"/>
                </a:cubicBezTo>
                <a:close/>
                <a:moveTo>
                  <a:pt x="9063" y="15417"/>
                </a:moveTo>
                <a:cubicBezTo>
                  <a:pt x="9047" y="15373"/>
                  <a:pt x="9047" y="15356"/>
                  <a:pt x="8991" y="15367"/>
                </a:cubicBezTo>
                <a:cubicBezTo>
                  <a:pt x="9015" y="15384"/>
                  <a:pt x="9039" y="15401"/>
                  <a:pt x="9063" y="15417"/>
                </a:cubicBezTo>
                <a:close/>
                <a:moveTo>
                  <a:pt x="8838" y="15331"/>
                </a:moveTo>
                <a:cubicBezTo>
                  <a:pt x="8770" y="15341"/>
                  <a:pt x="8780" y="15360"/>
                  <a:pt x="8867" y="15388"/>
                </a:cubicBezTo>
                <a:cubicBezTo>
                  <a:pt x="8858" y="15369"/>
                  <a:pt x="8848" y="15350"/>
                  <a:pt x="8838" y="15331"/>
                </a:cubicBezTo>
                <a:close/>
                <a:moveTo>
                  <a:pt x="8759" y="15187"/>
                </a:moveTo>
                <a:cubicBezTo>
                  <a:pt x="8793" y="15255"/>
                  <a:pt x="8985" y="15280"/>
                  <a:pt x="9048" y="15266"/>
                </a:cubicBezTo>
                <a:cubicBezTo>
                  <a:pt x="8980" y="15400"/>
                  <a:pt x="9319" y="15488"/>
                  <a:pt x="9402" y="15439"/>
                </a:cubicBezTo>
                <a:cubicBezTo>
                  <a:pt x="9352" y="15402"/>
                  <a:pt x="9301" y="15365"/>
                  <a:pt x="9249" y="15331"/>
                </a:cubicBezTo>
                <a:cubicBezTo>
                  <a:pt x="9056" y="15201"/>
                  <a:pt x="9390" y="15269"/>
                  <a:pt x="9170" y="15201"/>
                </a:cubicBezTo>
                <a:cubicBezTo>
                  <a:pt x="9260" y="15169"/>
                  <a:pt x="9375" y="15284"/>
                  <a:pt x="9475" y="15290"/>
                </a:cubicBezTo>
                <a:cubicBezTo>
                  <a:pt x="9570" y="15297"/>
                  <a:pt x="9637" y="15407"/>
                  <a:pt x="9597" y="15461"/>
                </a:cubicBezTo>
                <a:cubicBezTo>
                  <a:pt x="9677" y="15409"/>
                  <a:pt x="9901" y="15468"/>
                  <a:pt x="9990" y="15490"/>
                </a:cubicBezTo>
                <a:cubicBezTo>
                  <a:pt x="10093" y="15515"/>
                  <a:pt x="10112" y="15646"/>
                  <a:pt x="10240" y="15613"/>
                </a:cubicBezTo>
                <a:cubicBezTo>
                  <a:pt x="10159" y="15519"/>
                  <a:pt x="10094" y="15438"/>
                  <a:pt x="9973" y="15395"/>
                </a:cubicBezTo>
                <a:cubicBezTo>
                  <a:pt x="9881" y="15363"/>
                  <a:pt x="9735" y="15381"/>
                  <a:pt x="9669" y="15295"/>
                </a:cubicBezTo>
                <a:cubicBezTo>
                  <a:pt x="9748" y="15363"/>
                  <a:pt x="9877" y="15334"/>
                  <a:pt x="9966" y="15309"/>
                </a:cubicBezTo>
                <a:cubicBezTo>
                  <a:pt x="9785" y="15184"/>
                  <a:pt x="9515" y="15289"/>
                  <a:pt x="9359" y="15114"/>
                </a:cubicBezTo>
                <a:cubicBezTo>
                  <a:pt x="9501" y="15170"/>
                  <a:pt x="9548" y="15150"/>
                  <a:pt x="9689" y="15152"/>
                </a:cubicBezTo>
                <a:cubicBezTo>
                  <a:pt x="9798" y="15154"/>
                  <a:pt x="9795" y="14937"/>
                  <a:pt x="9327" y="15080"/>
                </a:cubicBezTo>
                <a:cubicBezTo>
                  <a:pt x="9267" y="15098"/>
                  <a:pt x="8932" y="15044"/>
                  <a:pt x="9041" y="15194"/>
                </a:cubicBezTo>
                <a:cubicBezTo>
                  <a:pt x="8994" y="15070"/>
                  <a:pt x="8830" y="15116"/>
                  <a:pt x="8759" y="15187"/>
                </a:cubicBezTo>
                <a:close/>
                <a:moveTo>
                  <a:pt x="8774" y="15280"/>
                </a:moveTo>
                <a:cubicBezTo>
                  <a:pt x="8757" y="15253"/>
                  <a:pt x="8733" y="15236"/>
                  <a:pt x="8702" y="15230"/>
                </a:cubicBezTo>
                <a:cubicBezTo>
                  <a:pt x="8726" y="15247"/>
                  <a:pt x="8750" y="15263"/>
                  <a:pt x="8774" y="15280"/>
                </a:cubicBezTo>
                <a:close/>
                <a:moveTo>
                  <a:pt x="8673" y="15013"/>
                </a:moveTo>
                <a:cubicBezTo>
                  <a:pt x="8653" y="15037"/>
                  <a:pt x="8634" y="15061"/>
                  <a:pt x="8614" y="15085"/>
                </a:cubicBezTo>
                <a:cubicBezTo>
                  <a:pt x="8677" y="15079"/>
                  <a:pt x="8670" y="15063"/>
                  <a:pt x="8673" y="15013"/>
                </a:cubicBezTo>
                <a:close/>
                <a:moveTo>
                  <a:pt x="8340" y="14948"/>
                </a:moveTo>
                <a:cubicBezTo>
                  <a:pt x="8283" y="14938"/>
                  <a:pt x="8232" y="14953"/>
                  <a:pt x="8188" y="14991"/>
                </a:cubicBezTo>
                <a:cubicBezTo>
                  <a:pt x="8247" y="15006"/>
                  <a:pt x="8298" y="14992"/>
                  <a:pt x="8340" y="14948"/>
                </a:cubicBezTo>
                <a:close/>
                <a:moveTo>
                  <a:pt x="8210" y="14485"/>
                </a:moveTo>
                <a:cubicBezTo>
                  <a:pt x="8225" y="14392"/>
                  <a:pt x="8111" y="14411"/>
                  <a:pt x="8065" y="14442"/>
                </a:cubicBezTo>
                <a:cubicBezTo>
                  <a:pt x="8113" y="14457"/>
                  <a:pt x="8162" y="14471"/>
                  <a:pt x="8210" y="14485"/>
                </a:cubicBezTo>
                <a:close/>
                <a:moveTo>
                  <a:pt x="8456" y="15251"/>
                </a:moveTo>
                <a:cubicBezTo>
                  <a:pt x="8480" y="15187"/>
                  <a:pt x="8500" y="15130"/>
                  <a:pt x="8578" y="15179"/>
                </a:cubicBezTo>
                <a:cubicBezTo>
                  <a:pt x="8540" y="15075"/>
                  <a:pt x="8380" y="15099"/>
                  <a:pt x="8296" y="15085"/>
                </a:cubicBezTo>
                <a:cubicBezTo>
                  <a:pt x="8356" y="15088"/>
                  <a:pt x="8406" y="15054"/>
                  <a:pt x="8427" y="14999"/>
                </a:cubicBezTo>
                <a:cubicBezTo>
                  <a:pt x="8362" y="14993"/>
                  <a:pt x="8317" y="15063"/>
                  <a:pt x="8254" y="15052"/>
                </a:cubicBezTo>
                <a:cubicBezTo>
                  <a:pt x="8185" y="15040"/>
                  <a:pt x="8114" y="15019"/>
                  <a:pt x="8043" y="15042"/>
                </a:cubicBezTo>
                <a:cubicBezTo>
                  <a:pt x="8112" y="15212"/>
                  <a:pt x="8375" y="15073"/>
                  <a:pt x="8456" y="15251"/>
                </a:cubicBezTo>
                <a:close/>
                <a:moveTo>
                  <a:pt x="8116" y="14385"/>
                </a:moveTo>
                <a:cubicBezTo>
                  <a:pt x="8136" y="14296"/>
                  <a:pt x="8112" y="14286"/>
                  <a:pt x="8043" y="14355"/>
                </a:cubicBezTo>
                <a:cubicBezTo>
                  <a:pt x="8067" y="14365"/>
                  <a:pt x="8091" y="14375"/>
                  <a:pt x="8116" y="14385"/>
                </a:cubicBezTo>
                <a:close/>
                <a:moveTo>
                  <a:pt x="8007" y="15042"/>
                </a:moveTo>
                <a:cubicBezTo>
                  <a:pt x="8015" y="15023"/>
                  <a:pt x="8022" y="15003"/>
                  <a:pt x="8029" y="14984"/>
                </a:cubicBezTo>
                <a:cubicBezTo>
                  <a:pt x="7929" y="14997"/>
                  <a:pt x="7841" y="14934"/>
                  <a:pt x="7740" y="14963"/>
                </a:cubicBezTo>
                <a:cubicBezTo>
                  <a:pt x="7750" y="14990"/>
                  <a:pt x="7764" y="15014"/>
                  <a:pt x="7783" y="15035"/>
                </a:cubicBezTo>
                <a:cubicBezTo>
                  <a:pt x="7843" y="14952"/>
                  <a:pt x="7945" y="14980"/>
                  <a:pt x="8007" y="15042"/>
                </a:cubicBezTo>
                <a:close/>
                <a:moveTo>
                  <a:pt x="7437" y="14456"/>
                </a:moveTo>
                <a:cubicBezTo>
                  <a:pt x="7443" y="14500"/>
                  <a:pt x="7443" y="14516"/>
                  <a:pt x="7494" y="14529"/>
                </a:cubicBezTo>
                <a:cubicBezTo>
                  <a:pt x="7475" y="14505"/>
                  <a:pt x="7456" y="14480"/>
                  <a:pt x="7437" y="14456"/>
                </a:cubicBezTo>
                <a:close/>
                <a:moveTo>
                  <a:pt x="7329" y="14882"/>
                </a:moveTo>
                <a:cubicBezTo>
                  <a:pt x="7321" y="14832"/>
                  <a:pt x="7328" y="14811"/>
                  <a:pt x="7263" y="14810"/>
                </a:cubicBezTo>
                <a:cubicBezTo>
                  <a:pt x="7285" y="14834"/>
                  <a:pt x="7307" y="14858"/>
                  <a:pt x="7329" y="14882"/>
                </a:cubicBezTo>
                <a:close/>
                <a:moveTo>
                  <a:pt x="7458" y="14268"/>
                </a:moveTo>
                <a:cubicBezTo>
                  <a:pt x="7385" y="14234"/>
                  <a:pt x="7277" y="14222"/>
                  <a:pt x="7198" y="14240"/>
                </a:cubicBezTo>
                <a:cubicBezTo>
                  <a:pt x="7216" y="14254"/>
                  <a:pt x="7424" y="14637"/>
                  <a:pt x="7422" y="14355"/>
                </a:cubicBezTo>
                <a:cubicBezTo>
                  <a:pt x="7420" y="14526"/>
                  <a:pt x="7615" y="14363"/>
                  <a:pt x="7581" y="14529"/>
                </a:cubicBezTo>
                <a:cubicBezTo>
                  <a:pt x="7637" y="14517"/>
                  <a:pt x="7690" y="14498"/>
                  <a:pt x="7740" y="14471"/>
                </a:cubicBezTo>
                <a:cubicBezTo>
                  <a:pt x="7703" y="14418"/>
                  <a:pt x="7528" y="14206"/>
                  <a:pt x="7567" y="14406"/>
                </a:cubicBezTo>
                <a:cubicBezTo>
                  <a:pt x="7510" y="14380"/>
                  <a:pt x="7468" y="14330"/>
                  <a:pt x="7458" y="14268"/>
                </a:cubicBezTo>
                <a:close/>
                <a:moveTo>
                  <a:pt x="7083" y="14622"/>
                </a:moveTo>
                <a:cubicBezTo>
                  <a:pt x="7112" y="14548"/>
                  <a:pt x="7088" y="14532"/>
                  <a:pt x="7011" y="14572"/>
                </a:cubicBezTo>
                <a:cubicBezTo>
                  <a:pt x="7035" y="14589"/>
                  <a:pt x="7059" y="14606"/>
                  <a:pt x="7083" y="14622"/>
                </a:cubicBezTo>
                <a:close/>
                <a:moveTo>
                  <a:pt x="7039" y="14652"/>
                </a:moveTo>
                <a:cubicBezTo>
                  <a:pt x="7017" y="14638"/>
                  <a:pt x="6993" y="14631"/>
                  <a:pt x="6967" y="14629"/>
                </a:cubicBezTo>
                <a:cubicBezTo>
                  <a:pt x="6991" y="14637"/>
                  <a:pt x="7015" y="14644"/>
                  <a:pt x="7039" y="14652"/>
                </a:cubicBezTo>
                <a:close/>
                <a:moveTo>
                  <a:pt x="7025" y="14507"/>
                </a:moveTo>
                <a:cubicBezTo>
                  <a:pt x="7000" y="14483"/>
                  <a:pt x="6974" y="14461"/>
                  <a:pt x="6945" y="14442"/>
                </a:cubicBezTo>
                <a:cubicBezTo>
                  <a:pt x="6972" y="14464"/>
                  <a:pt x="6998" y="14485"/>
                  <a:pt x="7025" y="14507"/>
                </a:cubicBezTo>
                <a:close/>
                <a:moveTo>
                  <a:pt x="7176" y="14211"/>
                </a:moveTo>
                <a:cubicBezTo>
                  <a:pt x="7112" y="14189"/>
                  <a:pt x="7068" y="14250"/>
                  <a:pt x="7035" y="14180"/>
                </a:cubicBezTo>
                <a:cubicBezTo>
                  <a:pt x="7006" y="14119"/>
                  <a:pt x="6876" y="14245"/>
                  <a:pt x="6830" y="14247"/>
                </a:cubicBezTo>
                <a:cubicBezTo>
                  <a:pt x="6866" y="14367"/>
                  <a:pt x="7186" y="14375"/>
                  <a:pt x="7140" y="14529"/>
                </a:cubicBezTo>
                <a:cubicBezTo>
                  <a:pt x="7337" y="14533"/>
                  <a:pt x="7145" y="14385"/>
                  <a:pt x="7097" y="14326"/>
                </a:cubicBezTo>
                <a:cubicBezTo>
                  <a:pt x="7137" y="14372"/>
                  <a:pt x="7185" y="14384"/>
                  <a:pt x="7241" y="14362"/>
                </a:cubicBezTo>
                <a:cubicBezTo>
                  <a:pt x="7204" y="14319"/>
                  <a:pt x="7183" y="14268"/>
                  <a:pt x="7176" y="14211"/>
                </a:cubicBezTo>
                <a:close/>
                <a:moveTo>
                  <a:pt x="6895" y="14139"/>
                </a:moveTo>
                <a:cubicBezTo>
                  <a:pt x="6869" y="14142"/>
                  <a:pt x="6845" y="14152"/>
                  <a:pt x="6823" y="14167"/>
                </a:cubicBezTo>
                <a:cubicBezTo>
                  <a:pt x="6847" y="14157"/>
                  <a:pt x="6871" y="14148"/>
                  <a:pt x="6895" y="14139"/>
                </a:cubicBezTo>
                <a:close/>
                <a:moveTo>
                  <a:pt x="6873" y="14615"/>
                </a:moveTo>
                <a:cubicBezTo>
                  <a:pt x="6894" y="14570"/>
                  <a:pt x="6891" y="14546"/>
                  <a:pt x="6952" y="14557"/>
                </a:cubicBezTo>
                <a:cubicBezTo>
                  <a:pt x="6902" y="14517"/>
                  <a:pt x="6851" y="14517"/>
                  <a:pt x="6801" y="14557"/>
                </a:cubicBezTo>
                <a:cubicBezTo>
                  <a:pt x="6823" y="14579"/>
                  <a:pt x="6847" y="14599"/>
                  <a:pt x="6873" y="14615"/>
                </a:cubicBezTo>
                <a:close/>
                <a:moveTo>
                  <a:pt x="6830" y="14319"/>
                </a:moveTo>
                <a:cubicBezTo>
                  <a:pt x="6815" y="14322"/>
                  <a:pt x="6800" y="14324"/>
                  <a:pt x="6786" y="14326"/>
                </a:cubicBezTo>
                <a:cubicBezTo>
                  <a:pt x="6828" y="14382"/>
                  <a:pt x="6812" y="14420"/>
                  <a:pt x="6742" y="14428"/>
                </a:cubicBezTo>
                <a:cubicBezTo>
                  <a:pt x="6845" y="14532"/>
                  <a:pt x="6982" y="14365"/>
                  <a:pt x="6830" y="14319"/>
                </a:cubicBezTo>
                <a:close/>
                <a:moveTo>
                  <a:pt x="6223" y="14370"/>
                </a:moveTo>
                <a:cubicBezTo>
                  <a:pt x="6225" y="14279"/>
                  <a:pt x="6126" y="14274"/>
                  <a:pt x="6071" y="14319"/>
                </a:cubicBezTo>
                <a:cubicBezTo>
                  <a:pt x="6132" y="14305"/>
                  <a:pt x="6182" y="14322"/>
                  <a:pt x="6223" y="14370"/>
                </a:cubicBezTo>
                <a:close/>
                <a:moveTo>
                  <a:pt x="6512" y="14370"/>
                </a:moveTo>
                <a:cubicBezTo>
                  <a:pt x="6587" y="14316"/>
                  <a:pt x="6680" y="14271"/>
                  <a:pt x="6772" y="14254"/>
                </a:cubicBezTo>
                <a:cubicBezTo>
                  <a:pt x="6694" y="14227"/>
                  <a:pt x="6681" y="14097"/>
                  <a:pt x="6786" y="14146"/>
                </a:cubicBezTo>
                <a:cubicBezTo>
                  <a:pt x="6759" y="13995"/>
                  <a:pt x="6604" y="14069"/>
                  <a:pt x="6547" y="13977"/>
                </a:cubicBezTo>
                <a:cubicBezTo>
                  <a:pt x="6504" y="13909"/>
                  <a:pt x="6376" y="13845"/>
                  <a:pt x="6388" y="13972"/>
                </a:cubicBezTo>
                <a:cubicBezTo>
                  <a:pt x="6357" y="13911"/>
                  <a:pt x="6246" y="13802"/>
                  <a:pt x="6237" y="13943"/>
                </a:cubicBezTo>
                <a:cubicBezTo>
                  <a:pt x="6195" y="13886"/>
                  <a:pt x="6065" y="13709"/>
                  <a:pt x="5977" y="13777"/>
                </a:cubicBezTo>
                <a:cubicBezTo>
                  <a:pt x="5990" y="13802"/>
                  <a:pt x="6005" y="13826"/>
                  <a:pt x="6020" y="13850"/>
                </a:cubicBezTo>
                <a:cubicBezTo>
                  <a:pt x="5969" y="13841"/>
                  <a:pt x="5919" y="13841"/>
                  <a:pt x="5868" y="13850"/>
                </a:cubicBezTo>
                <a:cubicBezTo>
                  <a:pt x="5968" y="13900"/>
                  <a:pt x="6053" y="13964"/>
                  <a:pt x="6164" y="13986"/>
                </a:cubicBezTo>
                <a:cubicBezTo>
                  <a:pt x="6053" y="13993"/>
                  <a:pt x="5871" y="13833"/>
                  <a:pt x="5796" y="13979"/>
                </a:cubicBezTo>
                <a:cubicBezTo>
                  <a:pt x="5856" y="13963"/>
                  <a:pt x="5892" y="13988"/>
                  <a:pt x="5890" y="14051"/>
                </a:cubicBezTo>
                <a:cubicBezTo>
                  <a:pt x="6078" y="13967"/>
                  <a:pt x="6024" y="14090"/>
                  <a:pt x="6097" y="14200"/>
                </a:cubicBezTo>
                <a:cubicBezTo>
                  <a:pt x="6136" y="14257"/>
                  <a:pt x="6209" y="14281"/>
                  <a:pt x="6246" y="14211"/>
                </a:cubicBezTo>
                <a:cubicBezTo>
                  <a:pt x="6296" y="14116"/>
                  <a:pt x="6408" y="14112"/>
                  <a:pt x="6505" y="14153"/>
                </a:cubicBezTo>
                <a:cubicBezTo>
                  <a:pt x="6480" y="14176"/>
                  <a:pt x="6456" y="14201"/>
                  <a:pt x="6433" y="14225"/>
                </a:cubicBezTo>
                <a:cubicBezTo>
                  <a:pt x="6458" y="14245"/>
                  <a:pt x="6485" y="14264"/>
                  <a:pt x="6512" y="14283"/>
                </a:cubicBezTo>
                <a:cubicBezTo>
                  <a:pt x="6463" y="14306"/>
                  <a:pt x="6413" y="14322"/>
                  <a:pt x="6360" y="14333"/>
                </a:cubicBezTo>
                <a:cubicBezTo>
                  <a:pt x="6414" y="14332"/>
                  <a:pt x="6464" y="14344"/>
                  <a:pt x="6512" y="14370"/>
                </a:cubicBezTo>
                <a:close/>
                <a:moveTo>
                  <a:pt x="5803" y="13755"/>
                </a:moveTo>
                <a:cubicBezTo>
                  <a:pt x="5767" y="13758"/>
                  <a:pt x="5731" y="13763"/>
                  <a:pt x="5695" y="13770"/>
                </a:cubicBezTo>
                <a:cubicBezTo>
                  <a:pt x="5713" y="13795"/>
                  <a:pt x="5733" y="13818"/>
                  <a:pt x="5753" y="13842"/>
                </a:cubicBezTo>
                <a:cubicBezTo>
                  <a:pt x="5703" y="13827"/>
                  <a:pt x="5653" y="13815"/>
                  <a:pt x="5601" y="13806"/>
                </a:cubicBezTo>
                <a:cubicBezTo>
                  <a:pt x="5666" y="13830"/>
                  <a:pt x="5899" y="13910"/>
                  <a:pt x="5803" y="13755"/>
                </a:cubicBezTo>
                <a:close/>
                <a:moveTo>
                  <a:pt x="5615" y="13922"/>
                </a:moveTo>
                <a:cubicBezTo>
                  <a:pt x="5632" y="13898"/>
                  <a:pt x="5650" y="13874"/>
                  <a:pt x="5667" y="13850"/>
                </a:cubicBezTo>
                <a:cubicBezTo>
                  <a:pt x="5577" y="13825"/>
                  <a:pt x="5560" y="13849"/>
                  <a:pt x="5615" y="13922"/>
                </a:cubicBezTo>
                <a:close/>
                <a:moveTo>
                  <a:pt x="5333" y="13640"/>
                </a:moveTo>
                <a:cubicBezTo>
                  <a:pt x="5279" y="13640"/>
                  <a:pt x="5256" y="13628"/>
                  <a:pt x="5254" y="13698"/>
                </a:cubicBezTo>
                <a:cubicBezTo>
                  <a:pt x="5282" y="13681"/>
                  <a:pt x="5308" y="13661"/>
                  <a:pt x="5333" y="13640"/>
                </a:cubicBezTo>
                <a:close/>
                <a:moveTo>
                  <a:pt x="11013" y="15316"/>
                </a:moveTo>
                <a:cubicBezTo>
                  <a:pt x="11071" y="15260"/>
                  <a:pt x="11025" y="15212"/>
                  <a:pt x="10956" y="15244"/>
                </a:cubicBezTo>
                <a:cubicBezTo>
                  <a:pt x="10973" y="15270"/>
                  <a:pt x="10992" y="15294"/>
                  <a:pt x="11013" y="15316"/>
                </a:cubicBezTo>
                <a:close/>
                <a:moveTo>
                  <a:pt x="10804" y="15273"/>
                </a:moveTo>
                <a:cubicBezTo>
                  <a:pt x="10765" y="15275"/>
                  <a:pt x="10734" y="15292"/>
                  <a:pt x="10710" y="15324"/>
                </a:cubicBezTo>
                <a:cubicBezTo>
                  <a:pt x="10756" y="15350"/>
                  <a:pt x="10804" y="15357"/>
                  <a:pt x="10855" y="15345"/>
                </a:cubicBezTo>
                <a:cubicBezTo>
                  <a:pt x="10838" y="15321"/>
                  <a:pt x="10821" y="15297"/>
                  <a:pt x="10804" y="15273"/>
                </a:cubicBezTo>
                <a:close/>
                <a:moveTo>
                  <a:pt x="10616" y="15078"/>
                </a:moveTo>
                <a:cubicBezTo>
                  <a:pt x="10623" y="15141"/>
                  <a:pt x="10721" y="15133"/>
                  <a:pt x="10761" y="15135"/>
                </a:cubicBezTo>
                <a:cubicBezTo>
                  <a:pt x="10716" y="15108"/>
                  <a:pt x="10667" y="15089"/>
                  <a:pt x="10616" y="15078"/>
                </a:cubicBezTo>
                <a:close/>
                <a:moveTo>
                  <a:pt x="10739" y="15729"/>
                </a:moveTo>
                <a:cubicBezTo>
                  <a:pt x="10722" y="15674"/>
                  <a:pt x="10688" y="15633"/>
                  <a:pt x="10638" y="15605"/>
                </a:cubicBezTo>
                <a:cubicBezTo>
                  <a:pt x="10616" y="15628"/>
                  <a:pt x="10599" y="15655"/>
                  <a:pt x="10588" y="15685"/>
                </a:cubicBezTo>
                <a:cubicBezTo>
                  <a:pt x="10638" y="15700"/>
                  <a:pt x="10688" y="15715"/>
                  <a:pt x="10739" y="15729"/>
                </a:cubicBezTo>
                <a:close/>
                <a:moveTo>
                  <a:pt x="10421" y="15591"/>
                </a:moveTo>
                <a:cubicBezTo>
                  <a:pt x="10438" y="15569"/>
                  <a:pt x="10454" y="15547"/>
                  <a:pt x="10471" y="15526"/>
                </a:cubicBezTo>
                <a:cubicBezTo>
                  <a:pt x="10391" y="15496"/>
                  <a:pt x="10374" y="15517"/>
                  <a:pt x="10421" y="15591"/>
                </a:cubicBezTo>
                <a:close/>
                <a:moveTo>
                  <a:pt x="10631" y="15193"/>
                </a:moveTo>
                <a:cubicBezTo>
                  <a:pt x="10517" y="15042"/>
                  <a:pt x="9909" y="14908"/>
                  <a:pt x="9778" y="15107"/>
                </a:cubicBezTo>
                <a:cubicBezTo>
                  <a:pt x="9888" y="15052"/>
                  <a:pt x="9910" y="15199"/>
                  <a:pt x="9970" y="15253"/>
                </a:cubicBezTo>
                <a:cubicBezTo>
                  <a:pt x="10022" y="15300"/>
                  <a:pt x="10349" y="15297"/>
                  <a:pt x="10175" y="15317"/>
                </a:cubicBezTo>
                <a:cubicBezTo>
                  <a:pt x="10438" y="15349"/>
                  <a:pt x="10308" y="15285"/>
                  <a:pt x="10338" y="15259"/>
                </a:cubicBezTo>
                <a:cubicBezTo>
                  <a:pt x="10397" y="15209"/>
                  <a:pt x="10453" y="15342"/>
                  <a:pt x="10487" y="15358"/>
                </a:cubicBezTo>
                <a:cubicBezTo>
                  <a:pt x="10580" y="15402"/>
                  <a:pt x="10661" y="15272"/>
                  <a:pt x="10631" y="15193"/>
                </a:cubicBezTo>
                <a:close/>
                <a:moveTo>
                  <a:pt x="10942" y="15830"/>
                </a:moveTo>
                <a:cubicBezTo>
                  <a:pt x="10927" y="15800"/>
                  <a:pt x="10905" y="15776"/>
                  <a:pt x="10877" y="15758"/>
                </a:cubicBezTo>
                <a:cubicBezTo>
                  <a:pt x="10898" y="15782"/>
                  <a:pt x="10920" y="15806"/>
                  <a:pt x="10942" y="15830"/>
                </a:cubicBezTo>
                <a:close/>
                <a:moveTo>
                  <a:pt x="10840" y="15815"/>
                </a:moveTo>
                <a:cubicBezTo>
                  <a:pt x="10852" y="15765"/>
                  <a:pt x="10828" y="15756"/>
                  <a:pt x="10768" y="15786"/>
                </a:cubicBezTo>
                <a:cubicBezTo>
                  <a:pt x="10792" y="15795"/>
                  <a:pt x="10816" y="15805"/>
                  <a:pt x="10840" y="15815"/>
                </a:cubicBezTo>
                <a:close/>
                <a:moveTo>
                  <a:pt x="10609" y="15822"/>
                </a:moveTo>
                <a:cubicBezTo>
                  <a:pt x="10611" y="15803"/>
                  <a:pt x="10613" y="15784"/>
                  <a:pt x="10616" y="15765"/>
                </a:cubicBezTo>
                <a:cubicBezTo>
                  <a:pt x="10562" y="15752"/>
                  <a:pt x="10512" y="15759"/>
                  <a:pt x="10464" y="15786"/>
                </a:cubicBezTo>
                <a:cubicBezTo>
                  <a:pt x="10517" y="15779"/>
                  <a:pt x="10565" y="15791"/>
                  <a:pt x="10609" y="15822"/>
                </a:cubicBezTo>
                <a:close/>
                <a:moveTo>
                  <a:pt x="12076" y="15006"/>
                </a:moveTo>
                <a:cubicBezTo>
                  <a:pt x="12175" y="14884"/>
                  <a:pt x="12390" y="14918"/>
                  <a:pt x="12524" y="14868"/>
                </a:cubicBezTo>
                <a:cubicBezTo>
                  <a:pt x="12342" y="14822"/>
                  <a:pt x="12172" y="14883"/>
                  <a:pt x="12004" y="14948"/>
                </a:cubicBezTo>
                <a:cubicBezTo>
                  <a:pt x="12026" y="14970"/>
                  <a:pt x="12050" y="14989"/>
                  <a:pt x="12076" y="15006"/>
                </a:cubicBezTo>
                <a:close/>
                <a:moveTo>
                  <a:pt x="8933" y="1745"/>
                </a:moveTo>
                <a:cubicBezTo>
                  <a:pt x="8939" y="1660"/>
                  <a:pt x="8851" y="1618"/>
                  <a:pt x="8781" y="1658"/>
                </a:cubicBezTo>
                <a:cubicBezTo>
                  <a:pt x="8827" y="1695"/>
                  <a:pt x="8877" y="1725"/>
                  <a:pt x="8933" y="1745"/>
                </a:cubicBezTo>
                <a:close/>
              </a:path>
            </a:pathLst>
          </a:custGeom>
          <a:solidFill>
            <a:srgbClr val="FF996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6">
            <a:extLst>
              <a:ext uri="{FF2B5EF4-FFF2-40B4-BE49-F238E27FC236}">
                <a16:creationId xmlns:a16="http://schemas.microsoft.com/office/drawing/2014/main" id="{2D1ACCDC-2C23-4695-9573-F075D6AABED3}"/>
              </a:ext>
            </a:extLst>
          </p:cNvPr>
          <p:cNvSpPr>
            <a:spLocks noEditPoints="1"/>
          </p:cNvSpPr>
          <p:nvPr/>
        </p:nvSpPr>
        <p:spPr bwMode="auto">
          <a:xfrm>
            <a:off x="4268281" y="0"/>
            <a:ext cx="3443288" cy="4329113"/>
          </a:xfrm>
          <a:custGeom>
            <a:avLst/>
            <a:gdLst>
              <a:gd name="T0" fmla="*/ 10499 w 12441"/>
              <a:gd name="T1" fmla="*/ 1338 h 15596"/>
              <a:gd name="T2" fmla="*/ 8509 w 12441"/>
              <a:gd name="T3" fmla="*/ 3281 h 15596"/>
              <a:gd name="T4" fmla="*/ 8214 w 12441"/>
              <a:gd name="T5" fmla="*/ 4718 h 15596"/>
              <a:gd name="T6" fmla="*/ 7025 w 12441"/>
              <a:gd name="T7" fmla="*/ 7573 h 15596"/>
              <a:gd name="T8" fmla="*/ 7982 w 12441"/>
              <a:gd name="T9" fmla="*/ 10368 h 15596"/>
              <a:gd name="T10" fmla="*/ 7728 w 12441"/>
              <a:gd name="T11" fmla="*/ 12276 h 15596"/>
              <a:gd name="T12" fmla="*/ 7249 w 12441"/>
              <a:gd name="T13" fmla="*/ 13993 h 15596"/>
              <a:gd name="T14" fmla="*/ 6398 w 12441"/>
              <a:gd name="T15" fmla="*/ 13736 h 15596"/>
              <a:gd name="T16" fmla="*/ 5625 w 12441"/>
              <a:gd name="T17" fmla="*/ 13231 h 15596"/>
              <a:gd name="T18" fmla="*/ 5633 w 12441"/>
              <a:gd name="T19" fmla="*/ 12633 h 15596"/>
              <a:gd name="T20" fmla="*/ 5277 w 12441"/>
              <a:gd name="T21" fmla="*/ 12516 h 15596"/>
              <a:gd name="T22" fmla="*/ 4353 w 12441"/>
              <a:gd name="T23" fmla="*/ 11754 h 15596"/>
              <a:gd name="T24" fmla="*/ 3969 w 12441"/>
              <a:gd name="T25" fmla="*/ 11011 h 15596"/>
              <a:gd name="T26" fmla="*/ 3375 w 12441"/>
              <a:gd name="T27" fmla="*/ 10097 h 15596"/>
              <a:gd name="T28" fmla="*/ 3684 w 12441"/>
              <a:gd name="T29" fmla="*/ 9295 h 15596"/>
              <a:gd name="T30" fmla="*/ 2860 w 12441"/>
              <a:gd name="T31" fmla="*/ 8928 h 15596"/>
              <a:gd name="T32" fmla="*/ 1794 w 12441"/>
              <a:gd name="T33" fmla="*/ 8228 h 15596"/>
              <a:gd name="T34" fmla="*/ 2609 w 12441"/>
              <a:gd name="T35" fmla="*/ 7756 h 15596"/>
              <a:gd name="T36" fmla="*/ 3058 w 12441"/>
              <a:gd name="T37" fmla="*/ 7036 h 15596"/>
              <a:gd name="T38" fmla="*/ 2273 w 12441"/>
              <a:gd name="T39" fmla="*/ 4774 h 15596"/>
              <a:gd name="T40" fmla="*/ 885 w 12441"/>
              <a:gd name="T41" fmla="*/ 2291 h 15596"/>
              <a:gd name="T42" fmla="*/ 10492 w 12441"/>
              <a:gd name="T43" fmla="*/ 15310 h 15596"/>
              <a:gd name="T44" fmla="*/ 6574 w 12441"/>
              <a:gd name="T45" fmla="*/ 14320 h 15596"/>
              <a:gd name="T46" fmla="*/ 6109 w 12441"/>
              <a:gd name="T47" fmla="*/ 13820 h 15596"/>
              <a:gd name="T48" fmla="*/ 7131 w 12441"/>
              <a:gd name="T49" fmla="*/ 14438 h 15596"/>
              <a:gd name="T50" fmla="*/ 7968 w 12441"/>
              <a:gd name="T51" fmla="*/ 14977 h 15596"/>
              <a:gd name="T52" fmla="*/ 8379 w 12441"/>
              <a:gd name="T53" fmla="*/ 15172 h 15596"/>
              <a:gd name="T54" fmla="*/ 9752 w 12441"/>
              <a:gd name="T55" fmla="*/ 15438 h 15596"/>
              <a:gd name="T56" fmla="*/ 9805 w 12441"/>
              <a:gd name="T57" fmla="*/ 15307 h 15596"/>
              <a:gd name="T58" fmla="*/ 4178 w 12441"/>
              <a:gd name="T59" fmla="*/ 12495 h 15596"/>
              <a:gd name="T60" fmla="*/ 5865 w 12441"/>
              <a:gd name="T61" fmla="*/ 13664 h 15596"/>
              <a:gd name="T62" fmla="*/ 3346 w 12441"/>
              <a:gd name="T63" fmla="*/ 11234 h 15596"/>
              <a:gd name="T64" fmla="*/ 3350 w 12441"/>
              <a:gd name="T65" fmla="*/ 11488 h 15596"/>
              <a:gd name="T66" fmla="*/ 4012 w 12441"/>
              <a:gd name="T67" fmla="*/ 11822 h 15596"/>
              <a:gd name="T68" fmla="*/ 3855 w 12441"/>
              <a:gd name="T69" fmla="*/ 12087 h 15596"/>
              <a:gd name="T70" fmla="*/ 4107 w 12441"/>
              <a:gd name="T71" fmla="*/ 12108 h 15596"/>
              <a:gd name="T72" fmla="*/ 2394 w 12441"/>
              <a:gd name="T73" fmla="*/ 9502 h 15596"/>
              <a:gd name="T74" fmla="*/ 2471 w 12441"/>
              <a:gd name="T75" fmla="*/ 9785 h 15596"/>
              <a:gd name="T76" fmla="*/ 2864 w 12441"/>
              <a:gd name="T77" fmla="*/ 9613 h 15596"/>
              <a:gd name="T78" fmla="*/ 3528 w 12441"/>
              <a:gd name="T79" fmla="*/ 10929 h 15596"/>
              <a:gd name="T80" fmla="*/ 2896 w 12441"/>
              <a:gd name="T81" fmla="*/ 10397 h 15596"/>
              <a:gd name="T82" fmla="*/ 3616 w 12441"/>
              <a:gd name="T83" fmla="*/ 10921 h 15596"/>
              <a:gd name="T84" fmla="*/ 1732 w 12441"/>
              <a:gd name="T85" fmla="*/ 5275 h 15596"/>
              <a:gd name="T86" fmla="*/ 1732 w 12441"/>
              <a:gd name="T87" fmla="*/ 5275 h 15596"/>
              <a:gd name="T88" fmla="*/ 2215 w 12441"/>
              <a:gd name="T89" fmla="*/ 6784 h 15596"/>
              <a:gd name="T90" fmla="*/ 2520 w 12441"/>
              <a:gd name="T91" fmla="*/ 6361 h 15596"/>
              <a:gd name="T92" fmla="*/ 7672 w 12441"/>
              <a:gd name="T93" fmla="*/ 13394 h 15596"/>
              <a:gd name="T94" fmla="*/ 8532 w 12441"/>
              <a:gd name="T95" fmla="*/ 14569 h 15596"/>
              <a:gd name="T96" fmla="*/ 8257 w 12441"/>
              <a:gd name="T97" fmla="*/ 14669 h 15596"/>
              <a:gd name="T98" fmla="*/ 7840 w 12441"/>
              <a:gd name="T99" fmla="*/ 14783 h 15596"/>
              <a:gd name="T100" fmla="*/ 9469 w 12441"/>
              <a:gd name="T101" fmla="*/ 14945 h 15596"/>
              <a:gd name="T102" fmla="*/ 9239 w 12441"/>
              <a:gd name="T103" fmla="*/ 13743 h 15596"/>
              <a:gd name="T104" fmla="*/ 12337 w 12441"/>
              <a:gd name="T105" fmla="*/ 14877 h 15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441" h="15596">
                <a:moveTo>
                  <a:pt x="103" y="0"/>
                </a:moveTo>
                <a:lnTo>
                  <a:pt x="11988" y="0"/>
                </a:lnTo>
                <a:cubicBezTo>
                  <a:pt x="11951" y="167"/>
                  <a:pt x="11895" y="330"/>
                  <a:pt x="11845" y="473"/>
                </a:cubicBezTo>
                <a:cubicBezTo>
                  <a:pt x="11636" y="1080"/>
                  <a:pt x="11089" y="1198"/>
                  <a:pt x="10499" y="1338"/>
                </a:cubicBezTo>
                <a:cubicBezTo>
                  <a:pt x="9692" y="1530"/>
                  <a:pt x="9333" y="1519"/>
                  <a:pt x="8548" y="1404"/>
                </a:cubicBezTo>
                <a:cubicBezTo>
                  <a:pt x="8382" y="1379"/>
                  <a:pt x="8924" y="1904"/>
                  <a:pt x="8875" y="2185"/>
                </a:cubicBezTo>
                <a:cubicBezTo>
                  <a:pt x="8815" y="2526"/>
                  <a:pt x="8703" y="2597"/>
                  <a:pt x="8973" y="2836"/>
                </a:cubicBezTo>
                <a:cubicBezTo>
                  <a:pt x="9245" y="3077"/>
                  <a:pt x="8723" y="3261"/>
                  <a:pt x="8509" y="3281"/>
                </a:cubicBezTo>
                <a:cubicBezTo>
                  <a:pt x="8095" y="3320"/>
                  <a:pt x="7296" y="3066"/>
                  <a:pt x="7203" y="3100"/>
                </a:cubicBezTo>
                <a:cubicBezTo>
                  <a:pt x="6943" y="3195"/>
                  <a:pt x="7546" y="4544"/>
                  <a:pt x="8107" y="4455"/>
                </a:cubicBezTo>
                <a:cubicBezTo>
                  <a:pt x="8229" y="4435"/>
                  <a:pt x="8039" y="4119"/>
                  <a:pt x="8379" y="4259"/>
                </a:cubicBezTo>
                <a:cubicBezTo>
                  <a:pt x="8735" y="4405"/>
                  <a:pt x="8793" y="5124"/>
                  <a:pt x="8214" y="4718"/>
                </a:cubicBezTo>
                <a:cubicBezTo>
                  <a:pt x="7984" y="4556"/>
                  <a:pt x="7860" y="4602"/>
                  <a:pt x="8043" y="4877"/>
                </a:cubicBezTo>
                <a:cubicBezTo>
                  <a:pt x="8309" y="5278"/>
                  <a:pt x="7527" y="5008"/>
                  <a:pt x="7965" y="6030"/>
                </a:cubicBezTo>
                <a:cubicBezTo>
                  <a:pt x="8089" y="6319"/>
                  <a:pt x="7896" y="6187"/>
                  <a:pt x="7919" y="6469"/>
                </a:cubicBezTo>
                <a:cubicBezTo>
                  <a:pt x="7942" y="6748"/>
                  <a:pt x="6826" y="6734"/>
                  <a:pt x="7025" y="7573"/>
                </a:cubicBezTo>
                <a:cubicBezTo>
                  <a:pt x="7146" y="8086"/>
                  <a:pt x="7572" y="8276"/>
                  <a:pt x="8021" y="8399"/>
                </a:cubicBezTo>
                <a:cubicBezTo>
                  <a:pt x="8422" y="8508"/>
                  <a:pt x="8612" y="8655"/>
                  <a:pt x="8514" y="9075"/>
                </a:cubicBezTo>
                <a:cubicBezTo>
                  <a:pt x="8486" y="9195"/>
                  <a:pt x="9001" y="8992"/>
                  <a:pt x="8616" y="9376"/>
                </a:cubicBezTo>
                <a:cubicBezTo>
                  <a:pt x="8498" y="9494"/>
                  <a:pt x="7762" y="10167"/>
                  <a:pt x="7982" y="10368"/>
                </a:cubicBezTo>
                <a:cubicBezTo>
                  <a:pt x="8134" y="10508"/>
                  <a:pt x="8095" y="11052"/>
                  <a:pt x="7553" y="10799"/>
                </a:cubicBezTo>
                <a:cubicBezTo>
                  <a:pt x="7514" y="10781"/>
                  <a:pt x="7421" y="10897"/>
                  <a:pt x="7529" y="10936"/>
                </a:cubicBezTo>
                <a:cubicBezTo>
                  <a:pt x="7923" y="11078"/>
                  <a:pt x="7340" y="11243"/>
                  <a:pt x="7666" y="11870"/>
                </a:cubicBezTo>
                <a:cubicBezTo>
                  <a:pt x="7855" y="12234"/>
                  <a:pt x="7714" y="12235"/>
                  <a:pt x="7728" y="12276"/>
                </a:cubicBezTo>
                <a:cubicBezTo>
                  <a:pt x="7729" y="12280"/>
                  <a:pt x="7996" y="12354"/>
                  <a:pt x="8019" y="12365"/>
                </a:cubicBezTo>
                <a:cubicBezTo>
                  <a:pt x="8077" y="12399"/>
                  <a:pt x="8894" y="12935"/>
                  <a:pt x="8463" y="12842"/>
                </a:cubicBezTo>
                <a:cubicBezTo>
                  <a:pt x="7768" y="12794"/>
                  <a:pt x="8132" y="12882"/>
                  <a:pt x="7530" y="13102"/>
                </a:cubicBezTo>
                <a:cubicBezTo>
                  <a:pt x="7034" y="13283"/>
                  <a:pt x="7648" y="13820"/>
                  <a:pt x="7249" y="13993"/>
                </a:cubicBezTo>
                <a:cubicBezTo>
                  <a:pt x="6854" y="14165"/>
                  <a:pt x="6171" y="13517"/>
                  <a:pt x="6809" y="13741"/>
                </a:cubicBezTo>
                <a:cubicBezTo>
                  <a:pt x="6960" y="13795"/>
                  <a:pt x="7328" y="13024"/>
                  <a:pt x="6713" y="13348"/>
                </a:cubicBezTo>
                <a:cubicBezTo>
                  <a:pt x="6599" y="13407"/>
                  <a:pt x="6356" y="13475"/>
                  <a:pt x="6395" y="13557"/>
                </a:cubicBezTo>
                <a:cubicBezTo>
                  <a:pt x="6423" y="13614"/>
                  <a:pt x="6328" y="13572"/>
                  <a:pt x="6398" y="13736"/>
                </a:cubicBezTo>
                <a:cubicBezTo>
                  <a:pt x="6468" y="13902"/>
                  <a:pt x="5962" y="13744"/>
                  <a:pt x="6006" y="13549"/>
                </a:cubicBezTo>
                <a:cubicBezTo>
                  <a:pt x="6087" y="13188"/>
                  <a:pt x="5775" y="13313"/>
                  <a:pt x="6413" y="13165"/>
                </a:cubicBezTo>
                <a:cubicBezTo>
                  <a:pt x="6907" y="13050"/>
                  <a:pt x="5861" y="12979"/>
                  <a:pt x="5906" y="13120"/>
                </a:cubicBezTo>
                <a:cubicBezTo>
                  <a:pt x="6070" y="13633"/>
                  <a:pt x="5506" y="13377"/>
                  <a:pt x="5625" y="13231"/>
                </a:cubicBezTo>
                <a:cubicBezTo>
                  <a:pt x="5632" y="13222"/>
                  <a:pt x="5763" y="12863"/>
                  <a:pt x="5602" y="13070"/>
                </a:cubicBezTo>
                <a:cubicBezTo>
                  <a:pt x="5587" y="13090"/>
                  <a:pt x="5426" y="13193"/>
                  <a:pt x="5366" y="13118"/>
                </a:cubicBezTo>
                <a:cubicBezTo>
                  <a:pt x="5256" y="12980"/>
                  <a:pt x="5033" y="12658"/>
                  <a:pt x="5375" y="12712"/>
                </a:cubicBezTo>
                <a:cubicBezTo>
                  <a:pt x="5873" y="12790"/>
                  <a:pt x="5570" y="12803"/>
                  <a:pt x="5633" y="12633"/>
                </a:cubicBezTo>
                <a:cubicBezTo>
                  <a:pt x="5697" y="12457"/>
                  <a:pt x="5976" y="13190"/>
                  <a:pt x="5932" y="12869"/>
                </a:cubicBezTo>
                <a:cubicBezTo>
                  <a:pt x="5893" y="12587"/>
                  <a:pt x="5498" y="12155"/>
                  <a:pt x="5212" y="12135"/>
                </a:cubicBezTo>
                <a:cubicBezTo>
                  <a:pt x="5091" y="12127"/>
                  <a:pt x="5831" y="12402"/>
                  <a:pt x="5311" y="12346"/>
                </a:cubicBezTo>
                <a:cubicBezTo>
                  <a:pt x="5157" y="12330"/>
                  <a:pt x="5628" y="12672"/>
                  <a:pt x="5277" y="12516"/>
                </a:cubicBezTo>
                <a:cubicBezTo>
                  <a:pt x="5248" y="12502"/>
                  <a:pt x="5217" y="12735"/>
                  <a:pt x="5096" y="12464"/>
                </a:cubicBezTo>
                <a:cubicBezTo>
                  <a:pt x="5074" y="12414"/>
                  <a:pt x="4605" y="12220"/>
                  <a:pt x="4748" y="12169"/>
                </a:cubicBezTo>
                <a:cubicBezTo>
                  <a:pt x="4812" y="12147"/>
                  <a:pt x="4927" y="12184"/>
                  <a:pt x="4725" y="11956"/>
                </a:cubicBezTo>
                <a:cubicBezTo>
                  <a:pt x="4642" y="11864"/>
                  <a:pt x="4401" y="11982"/>
                  <a:pt x="4353" y="11754"/>
                </a:cubicBezTo>
                <a:cubicBezTo>
                  <a:pt x="4326" y="11624"/>
                  <a:pt x="4619" y="11603"/>
                  <a:pt x="4494" y="11398"/>
                </a:cubicBezTo>
                <a:cubicBezTo>
                  <a:pt x="4471" y="11361"/>
                  <a:pt x="4260" y="11633"/>
                  <a:pt x="4120" y="11397"/>
                </a:cubicBezTo>
                <a:cubicBezTo>
                  <a:pt x="4046" y="11274"/>
                  <a:pt x="4413" y="11458"/>
                  <a:pt x="3911" y="11197"/>
                </a:cubicBezTo>
                <a:cubicBezTo>
                  <a:pt x="3614" y="11041"/>
                  <a:pt x="4085" y="11181"/>
                  <a:pt x="3969" y="11011"/>
                </a:cubicBezTo>
                <a:cubicBezTo>
                  <a:pt x="3832" y="10809"/>
                  <a:pt x="4214" y="11047"/>
                  <a:pt x="3877" y="10796"/>
                </a:cubicBezTo>
                <a:cubicBezTo>
                  <a:pt x="3494" y="10510"/>
                  <a:pt x="4099" y="10673"/>
                  <a:pt x="3944" y="10581"/>
                </a:cubicBezTo>
                <a:cubicBezTo>
                  <a:pt x="3561" y="10352"/>
                  <a:pt x="3890" y="10356"/>
                  <a:pt x="3741" y="10125"/>
                </a:cubicBezTo>
                <a:cubicBezTo>
                  <a:pt x="3690" y="10047"/>
                  <a:pt x="3633" y="10692"/>
                  <a:pt x="3375" y="10097"/>
                </a:cubicBezTo>
                <a:cubicBezTo>
                  <a:pt x="3250" y="9809"/>
                  <a:pt x="3445" y="9941"/>
                  <a:pt x="3358" y="9772"/>
                </a:cubicBezTo>
                <a:cubicBezTo>
                  <a:pt x="3268" y="9594"/>
                  <a:pt x="3748" y="9811"/>
                  <a:pt x="3186" y="9458"/>
                </a:cubicBezTo>
                <a:cubicBezTo>
                  <a:pt x="2955" y="9313"/>
                  <a:pt x="2950" y="9276"/>
                  <a:pt x="3207" y="9269"/>
                </a:cubicBezTo>
                <a:cubicBezTo>
                  <a:pt x="3354" y="9266"/>
                  <a:pt x="4038" y="9518"/>
                  <a:pt x="3684" y="9295"/>
                </a:cubicBezTo>
                <a:cubicBezTo>
                  <a:pt x="3423" y="9131"/>
                  <a:pt x="3911" y="9305"/>
                  <a:pt x="3647" y="9179"/>
                </a:cubicBezTo>
                <a:cubicBezTo>
                  <a:pt x="3446" y="9084"/>
                  <a:pt x="3465" y="9059"/>
                  <a:pt x="3335" y="8929"/>
                </a:cubicBezTo>
                <a:cubicBezTo>
                  <a:pt x="3334" y="8928"/>
                  <a:pt x="3229" y="9032"/>
                  <a:pt x="3147" y="9058"/>
                </a:cubicBezTo>
                <a:cubicBezTo>
                  <a:pt x="2739" y="9189"/>
                  <a:pt x="2580" y="8866"/>
                  <a:pt x="2860" y="8928"/>
                </a:cubicBezTo>
                <a:cubicBezTo>
                  <a:pt x="3336" y="9033"/>
                  <a:pt x="2809" y="8821"/>
                  <a:pt x="2797" y="8723"/>
                </a:cubicBezTo>
                <a:cubicBezTo>
                  <a:pt x="2778" y="8557"/>
                  <a:pt x="3121" y="8511"/>
                  <a:pt x="2881" y="8476"/>
                </a:cubicBezTo>
                <a:cubicBezTo>
                  <a:pt x="2849" y="8472"/>
                  <a:pt x="2980" y="8304"/>
                  <a:pt x="2477" y="8249"/>
                </a:cubicBezTo>
                <a:cubicBezTo>
                  <a:pt x="2278" y="8228"/>
                  <a:pt x="1879" y="7816"/>
                  <a:pt x="1794" y="8228"/>
                </a:cubicBezTo>
                <a:cubicBezTo>
                  <a:pt x="1789" y="8251"/>
                  <a:pt x="1676" y="7917"/>
                  <a:pt x="2000" y="7703"/>
                </a:cubicBezTo>
                <a:cubicBezTo>
                  <a:pt x="2227" y="7552"/>
                  <a:pt x="1655" y="7539"/>
                  <a:pt x="1862" y="7434"/>
                </a:cubicBezTo>
                <a:cubicBezTo>
                  <a:pt x="1884" y="7423"/>
                  <a:pt x="2376" y="7414"/>
                  <a:pt x="2408" y="7430"/>
                </a:cubicBezTo>
                <a:cubicBezTo>
                  <a:pt x="2636" y="7547"/>
                  <a:pt x="2321" y="7824"/>
                  <a:pt x="2609" y="7756"/>
                </a:cubicBezTo>
                <a:cubicBezTo>
                  <a:pt x="2834" y="7703"/>
                  <a:pt x="2656" y="7653"/>
                  <a:pt x="2809" y="7884"/>
                </a:cubicBezTo>
                <a:cubicBezTo>
                  <a:pt x="2864" y="7967"/>
                  <a:pt x="2971" y="7840"/>
                  <a:pt x="2896" y="7603"/>
                </a:cubicBezTo>
                <a:cubicBezTo>
                  <a:pt x="2841" y="7431"/>
                  <a:pt x="2897" y="7355"/>
                  <a:pt x="2765" y="7230"/>
                </a:cubicBezTo>
                <a:cubicBezTo>
                  <a:pt x="2651" y="7122"/>
                  <a:pt x="2765" y="6960"/>
                  <a:pt x="3058" y="7036"/>
                </a:cubicBezTo>
                <a:cubicBezTo>
                  <a:pt x="3260" y="7088"/>
                  <a:pt x="2759" y="6961"/>
                  <a:pt x="2732" y="6849"/>
                </a:cubicBezTo>
                <a:cubicBezTo>
                  <a:pt x="2663" y="6559"/>
                  <a:pt x="3127" y="6473"/>
                  <a:pt x="2545" y="5951"/>
                </a:cubicBezTo>
                <a:cubicBezTo>
                  <a:pt x="2312" y="5743"/>
                  <a:pt x="2643" y="5803"/>
                  <a:pt x="2402" y="5480"/>
                </a:cubicBezTo>
                <a:cubicBezTo>
                  <a:pt x="2198" y="5204"/>
                  <a:pt x="2418" y="5135"/>
                  <a:pt x="2273" y="4774"/>
                </a:cubicBezTo>
                <a:cubicBezTo>
                  <a:pt x="2102" y="4344"/>
                  <a:pt x="2413" y="4456"/>
                  <a:pt x="2284" y="4268"/>
                </a:cubicBezTo>
                <a:cubicBezTo>
                  <a:pt x="2108" y="4014"/>
                  <a:pt x="2101" y="4066"/>
                  <a:pt x="2147" y="3789"/>
                </a:cubicBezTo>
                <a:cubicBezTo>
                  <a:pt x="2179" y="3588"/>
                  <a:pt x="1605" y="3936"/>
                  <a:pt x="1450" y="3890"/>
                </a:cubicBezTo>
                <a:cubicBezTo>
                  <a:pt x="1075" y="3780"/>
                  <a:pt x="677" y="2729"/>
                  <a:pt x="885" y="2291"/>
                </a:cubicBezTo>
                <a:cubicBezTo>
                  <a:pt x="1064" y="1915"/>
                  <a:pt x="529" y="1136"/>
                  <a:pt x="361" y="735"/>
                </a:cubicBezTo>
                <a:cubicBezTo>
                  <a:pt x="304" y="597"/>
                  <a:pt x="0" y="123"/>
                  <a:pt x="103" y="0"/>
                </a:cubicBezTo>
                <a:close/>
                <a:moveTo>
                  <a:pt x="10553" y="15304"/>
                </a:moveTo>
                <a:cubicBezTo>
                  <a:pt x="10529" y="15312"/>
                  <a:pt x="10518" y="15313"/>
                  <a:pt x="10492" y="15310"/>
                </a:cubicBezTo>
                <a:cubicBezTo>
                  <a:pt x="10312" y="15293"/>
                  <a:pt x="10054" y="15313"/>
                  <a:pt x="9937" y="15183"/>
                </a:cubicBezTo>
                <a:cubicBezTo>
                  <a:pt x="9720" y="14943"/>
                  <a:pt x="10744" y="15164"/>
                  <a:pt x="10553" y="15304"/>
                </a:cubicBezTo>
                <a:close/>
                <a:moveTo>
                  <a:pt x="6729" y="14228"/>
                </a:moveTo>
                <a:cubicBezTo>
                  <a:pt x="6686" y="14276"/>
                  <a:pt x="6635" y="14301"/>
                  <a:pt x="6574" y="14320"/>
                </a:cubicBezTo>
                <a:cubicBezTo>
                  <a:pt x="6319" y="14399"/>
                  <a:pt x="6460" y="14294"/>
                  <a:pt x="6474" y="14265"/>
                </a:cubicBezTo>
                <a:cubicBezTo>
                  <a:pt x="6583" y="14048"/>
                  <a:pt x="6229" y="14259"/>
                  <a:pt x="6096" y="14164"/>
                </a:cubicBezTo>
                <a:cubicBezTo>
                  <a:pt x="5718" y="13892"/>
                  <a:pt x="5943" y="13972"/>
                  <a:pt x="6019" y="13940"/>
                </a:cubicBezTo>
                <a:cubicBezTo>
                  <a:pt x="6034" y="13934"/>
                  <a:pt x="5838" y="13716"/>
                  <a:pt x="6109" y="13820"/>
                </a:cubicBezTo>
                <a:cubicBezTo>
                  <a:pt x="6259" y="13877"/>
                  <a:pt x="6890" y="13999"/>
                  <a:pt x="6729" y="14228"/>
                </a:cubicBezTo>
                <a:close/>
                <a:moveTo>
                  <a:pt x="7131" y="14438"/>
                </a:moveTo>
                <a:cubicBezTo>
                  <a:pt x="7034" y="14405"/>
                  <a:pt x="6853" y="14225"/>
                  <a:pt x="6981" y="14182"/>
                </a:cubicBezTo>
                <a:cubicBezTo>
                  <a:pt x="7233" y="14097"/>
                  <a:pt x="7243" y="14458"/>
                  <a:pt x="7131" y="14438"/>
                </a:cubicBezTo>
                <a:close/>
                <a:moveTo>
                  <a:pt x="7682" y="14434"/>
                </a:moveTo>
                <a:cubicBezTo>
                  <a:pt x="7722" y="14551"/>
                  <a:pt x="7472" y="14441"/>
                  <a:pt x="7441" y="14424"/>
                </a:cubicBezTo>
                <a:cubicBezTo>
                  <a:pt x="7023" y="14201"/>
                  <a:pt x="7564" y="14227"/>
                  <a:pt x="7682" y="14434"/>
                </a:cubicBezTo>
                <a:close/>
                <a:moveTo>
                  <a:pt x="7968" y="14977"/>
                </a:moveTo>
                <a:cubicBezTo>
                  <a:pt x="7969" y="14977"/>
                  <a:pt x="8042" y="14993"/>
                  <a:pt x="8015" y="15003"/>
                </a:cubicBezTo>
                <a:cubicBezTo>
                  <a:pt x="7850" y="15064"/>
                  <a:pt x="7585" y="14903"/>
                  <a:pt x="7968" y="14977"/>
                </a:cubicBezTo>
                <a:close/>
                <a:moveTo>
                  <a:pt x="8512" y="15139"/>
                </a:moveTo>
                <a:cubicBezTo>
                  <a:pt x="8573" y="15204"/>
                  <a:pt x="8397" y="15176"/>
                  <a:pt x="8379" y="15172"/>
                </a:cubicBezTo>
                <a:cubicBezTo>
                  <a:pt x="7867" y="15062"/>
                  <a:pt x="8346" y="14974"/>
                  <a:pt x="8379" y="15024"/>
                </a:cubicBezTo>
                <a:cubicBezTo>
                  <a:pt x="8457" y="15141"/>
                  <a:pt x="8405" y="15054"/>
                  <a:pt x="8512" y="15139"/>
                </a:cubicBezTo>
                <a:close/>
                <a:moveTo>
                  <a:pt x="10169" y="15542"/>
                </a:moveTo>
                <a:cubicBezTo>
                  <a:pt x="10189" y="15596"/>
                  <a:pt x="9787" y="15449"/>
                  <a:pt x="9752" y="15438"/>
                </a:cubicBezTo>
                <a:cubicBezTo>
                  <a:pt x="9682" y="15415"/>
                  <a:pt x="9075" y="15050"/>
                  <a:pt x="9272" y="15304"/>
                </a:cubicBezTo>
                <a:cubicBezTo>
                  <a:pt x="9483" y="15578"/>
                  <a:pt x="8945" y="15268"/>
                  <a:pt x="8901" y="15238"/>
                </a:cubicBezTo>
                <a:cubicBezTo>
                  <a:pt x="8625" y="15047"/>
                  <a:pt x="9731" y="15041"/>
                  <a:pt x="9607" y="15118"/>
                </a:cubicBezTo>
                <a:cubicBezTo>
                  <a:pt x="9461" y="15209"/>
                  <a:pt x="9826" y="15231"/>
                  <a:pt x="9805" y="15307"/>
                </a:cubicBezTo>
                <a:cubicBezTo>
                  <a:pt x="9788" y="15372"/>
                  <a:pt x="10067" y="15410"/>
                  <a:pt x="10169" y="15542"/>
                </a:cubicBezTo>
                <a:close/>
                <a:moveTo>
                  <a:pt x="4178" y="12495"/>
                </a:moveTo>
                <a:cubicBezTo>
                  <a:pt x="4175" y="12478"/>
                  <a:pt x="4167" y="12440"/>
                  <a:pt x="4175" y="12424"/>
                </a:cubicBezTo>
                <a:cubicBezTo>
                  <a:pt x="4215" y="12338"/>
                  <a:pt x="4235" y="12705"/>
                  <a:pt x="4178" y="12495"/>
                </a:cubicBezTo>
                <a:close/>
                <a:moveTo>
                  <a:pt x="4901" y="12813"/>
                </a:moveTo>
                <a:cubicBezTo>
                  <a:pt x="4908" y="12820"/>
                  <a:pt x="4956" y="12868"/>
                  <a:pt x="4936" y="12880"/>
                </a:cubicBezTo>
                <a:cubicBezTo>
                  <a:pt x="4851" y="12929"/>
                  <a:pt x="4619" y="12558"/>
                  <a:pt x="4901" y="12813"/>
                </a:cubicBezTo>
                <a:close/>
                <a:moveTo>
                  <a:pt x="5865" y="13664"/>
                </a:moveTo>
                <a:cubicBezTo>
                  <a:pt x="5909" y="13746"/>
                  <a:pt x="5598" y="13613"/>
                  <a:pt x="5586" y="13607"/>
                </a:cubicBezTo>
                <a:cubicBezTo>
                  <a:pt x="5365" y="13502"/>
                  <a:pt x="5422" y="13562"/>
                  <a:pt x="5179" y="13468"/>
                </a:cubicBezTo>
                <a:cubicBezTo>
                  <a:pt x="4174" y="13081"/>
                  <a:pt x="5717" y="13499"/>
                  <a:pt x="5865" y="13664"/>
                </a:cubicBezTo>
                <a:close/>
                <a:moveTo>
                  <a:pt x="3346" y="11234"/>
                </a:moveTo>
                <a:cubicBezTo>
                  <a:pt x="3298" y="11222"/>
                  <a:pt x="3248" y="11175"/>
                  <a:pt x="3256" y="11121"/>
                </a:cubicBezTo>
                <a:cubicBezTo>
                  <a:pt x="3274" y="11003"/>
                  <a:pt x="3155" y="10951"/>
                  <a:pt x="3262" y="10956"/>
                </a:cubicBezTo>
                <a:cubicBezTo>
                  <a:pt x="3590" y="10972"/>
                  <a:pt x="3518" y="11246"/>
                  <a:pt x="3346" y="11234"/>
                </a:cubicBezTo>
                <a:close/>
                <a:moveTo>
                  <a:pt x="3350" y="11488"/>
                </a:moveTo>
                <a:cubicBezTo>
                  <a:pt x="3327" y="11451"/>
                  <a:pt x="3305" y="11397"/>
                  <a:pt x="3343" y="11362"/>
                </a:cubicBezTo>
                <a:cubicBezTo>
                  <a:pt x="3497" y="11216"/>
                  <a:pt x="3490" y="11673"/>
                  <a:pt x="3350" y="11488"/>
                </a:cubicBezTo>
                <a:close/>
                <a:moveTo>
                  <a:pt x="4089" y="11707"/>
                </a:moveTo>
                <a:cubicBezTo>
                  <a:pt x="4108" y="11771"/>
                  <a:pt x="4084" y="11827"/>
                  <a:pt x="4012" y="11822"/>
                </a:cubicBezTo>
                <a:cubicBezTo>
                  <a:pt x="3686" y="11803"/>
                  <a:pt x="3976" y="11453"/>
                  <a:pt x="4089" y="11707"/>
                </a:cubicBezTo>
                <a:close/>
                <a:moveTo>
                  <a:pt x="3855" y="12087"/>
                </a:moveTo>
                <a:cubicBezTo>
                  <a:pt x="3864" y="12110"/>
                  <a:pt x="3871" y="12134"/>
                  <a:pt x="3863" y="12159"/>
                </a:cubicBezTo>
                <a:cubicBezTo>
                  <a:pt x="3820" y="12304"/>
                  <a:pt x="3761" y="11927"/>
                  <a:pt x="3855" y="12087"/>
                </a:cubicBezTo>
                <a:close/>
                <a:moveTo>
                  <a:pt x="4120" y="11481"/>
                </a:moveTo>
                <a:cubicBezTo>
                  <a:pt x="4135" y="11501"/>
                  <a:pt x="4201" y="11587"/>
                  <a:pt x="4127" y="11573"/>
                </a:cubicBezTo>
                <a:cubicBezTo>
                  <a:pt x="3829" y="11516"/>
                  <a:pt x="3836" y="11144"/>
                  <a:pt x="4120" y="11481"/>
                </a:cubicBezTo>
                <a:close/>
                <a:moveTo>
                  <a:pt x="4107" y="12108"/>
                </a:moveTo>
                <a:cubicBezTo>
                  <a:pt x="4076" y="12122"/>
                  <a:pt x="4038" y="12129"/>
                  <a:pt x="4008" y="12108"/>
                </a:cubicBezTo>
                <a:cubicBezTo>
                  <a:pt x="3856" y="11999"/>
                  <a:pt x="4327" y="11994"/>
                  <a:pt x="4107" y="12108"/>
                </a:cubicBezTo>
                <a:close/>
                <a:moveTo>
                  <a:pt x="2586" y="9665"/>
                </a:moveTo>
                <a:cubicBezTo>
                  <a:pt x="2528" y="9623"/>
                  <a:pt x="2432" y="9561"/>
                  <a:pt x="2394" y="9502"/>
                </a:cubicBezTo>
                <a:cubicBezTo>
                  <a:pt x="2103" y="9059"/>
                  <a:pt x="2880" y="9869"/>
                  <a:pt x="2586" y="9665"/>
                </a:cubicBezTo>
                <a:close/>
                <a:moveTo>
                  <a:pt x="2471" y="9785"/>
                </a:moveTo>
                <a:cubicBezTo>
                  <a:pt x="2449" y="9761"/>
                  <a:pt x="2398" y="9699"/>
                  <a:pt x="2428" y="9667"/>
                </a:cubicBezTo>
                <a:cubicBezTo>
                  <a:pt x="2522" y="9562"/>
                  <a:pt x="2586" y="9901"/>
                  <a:pt x="2471" y="9785"/>
                </a:cubicBezTo>
                <a:close/>
                <a:moveTo>
                  <a:pt x="2543" y="9243"/>
                </a:moveTo>
                <a:cubicBezTo>
                  <a:pt x="2529" y="9236"/>
                  <a:pt x="2521" y="9228"/>
                  <a:pt x="2531" y="9211"/>
                </a:cubicBezTo>
                <a:cubicBezTo>
                  <a:pt x="2650" y="9006"/>
                  <a:pt x="2755" y="9308"/>
                  <a:pt x="2543" y="9243"/>
                </a:cubicBezTo>
                <a:close/>
                <a:moveTo>
                  <a:pt x="2864" y="9613"/>
                </a:moveTo>
                <a:cubicBezTo>
                  <a:pt x="2881" y="9530"/>
                  <a:pt x="2811" y="9383"/>
                  <a:pt x="2904" y="9472"/>
                </a:cubicBezTo>
                <a:cubicBezTo>
                  <a:pt x="3204" y="9757"/>
                  <a:pt x="2816" y="9858"/>
                  <a:pt x="2864" y="9613"/>
                </a:cubicBezTo>
                <a:close/>
                <a:moveTo>
                  <a:pt x="3616" y="10921"/>
                </a:moveTo>
                <a:cubicBezTo>
                  <a:pt x="3588" y="10933"/>
                  <a:pt x="3558" y="10936"/>
                  <a:pt x="3528" y="10929"/>
                </a:cubicBezTo>
                <a:cubicBezTo>
                  <a:pt x="3513" y="10925"/>
                  <a:pt x="3327" y="10653"/>
                  <a:pt x="3326" y="10635"/>
                </a:cubicBezTo>
                <a:cubicBezTo>
                  <a:pt x="3313" y="10276"/>
                  <a:pt x="3238" y="10516"/>
                  <a:pt x="3253" y="10698"/>
                </a:cubicBezTo>
                <a:cubicBezTo>
                  <a:pt x="3274" y="10961"/>
                  <a:pt x="2786" y="10650"/>
                  <a:pt x="2976" y="10651"/>
                </a:cubicBezTo>
                <a:cubicBezTo>
                  <a:pt x="3174" y="10652"/>
                  <a:pt x="2758" y="10379"/>
                  <a:pt x="2896" y="10397"/>
                </a:cubicBezTo>
                <a:cubicBezTo>
                  <a:pt x="3037" y="10415"/>
                  <a:pt x="2868" y="10367"/>
                  <a:pt x="2979" y="10345"/>
                </a:cubicBezTo>
                <a:cubicBezTo>
                  <a:pt x="3234" y="10294"/>
                  <a:pt x="3099" y="10273"/>
                  <a:pt x="2983" y="10011"/>
                </a:cubicBezTo>
                <a:cubicBezTo>
                  <a:pt x="2931" y="9893"/>
                  <a:pt x="3145" y="9624"/>
                  <a:pt x="3426" y="10300"/>
                </a:cubicBezTo>
                <a:cubicBezTo>
                  <a:pt x="3474" y="10415"/>
                  <a:pt x="3740" y="10848"/>
                  <a:pt x="3616" y="10921"/>
                </a:cubicBezTo>
                <a:close/>
                <a:moveTo>
                  <a:pt x="3172" y="9143"/>
                </a:moveTo>
                <a:cubicBezTo>
                  <a:pt x="3185" y="9154"/>
                  <a:pt x="3186" y="9161"/>
                  <a:pt x="3170" y="9172"/>
                </a:cubicBezTo>
                <a:cubicBezTo>
                  <a:pt x="3001" y="9279"/>
                  <a:pt x="2968" y="9044"/>
                  <a:pt x="3172" y="9143"/>
                </a:cubicBezTo>
                <a:close/>
                <a:moveTo>
                  <a:pt x="1732" y="5275"/>
                </a:moveTo>
                <a:cubicBezTo>
                  <a:pt x="1480" y="5451"/>
                  <a:pt x="1302" y="4900"/>
                  <a:pt x="1265" y="4746"/>
                </a:cubicBezTo>
                <a:cubicBezTo>
                  <a:pt x="1236" y="4624"/>
                  <a:pt x="1035" y="3997"/>
                  <a:pt x="1229" y="3962"/>
                </a:cubicBezTo>
                <a:cubicBezTo>
                  <a:pt x="1709" y="3877"/>
                  <a:pt x="1578" y="4592"/>
                  <a:pt x="1612" y="4624"/>
                </a:cubicBezTo>
                <a:cubicBezTo>
                  <a:pt x="1771" y="4777"/>
                  <a:pt x="1875" y="5132"/>
                  <a:pt x="1732" y="5275"/>
                </a:cubicBezTo>
                <a:close/>
                <a:moveTo>
                  <a:pt x="2043" y="6405"/>
                </a:moveTo>
                <a:cubicBezTo>
                  <a:pt x="2050" y="6418"/>
                  <a:pt x="2046" y="6425"/>
                  <a:pt x="2034" y="6434"/>
                </a:cubicBezTo>
                <a:cubicBezTo>
                  <a:pt x="1898" y="6533"/>
                  <a:pt x="1935" y="6303"/>
                  <a:pt x="2043" y="6405"/>
                </a:cubicBezTo>
                <a:close/>
                <a:moveTo>
                  <a:pt x="2215" y="6784"/>
                </a:moveTo>
                <a:cubicBezTo>
                  <a:pt x="2202" y="6771"/>
                  <a:pt x="2191" y="6756"/>
                  <a:pt x="2212" y="6743"/>
                </a:cubicBezTo>
                <a:cubicBezTo>
                  <a:pt x="2339" y="6665"/>
                  <a:pt x="2389" y="6901"/>
                  <a:pt x="2215" y="6784"/>
                </a:cubicBezTo>
                <a:close/>
                <a:moveTo>
                  <a:pt x="2716" y="6572"/>
                </a:moveTo>
                <a:cubicBezTo>
                  <a:pt x="2580" y="6593"/>
                  <a:pt x="2490" y="6489"/>
                  <a:pt x="2520" y="6361"/>
                </a:cubicBezTo>
                <a:cubicBezTo>
                  <a:pt x="2619" y="5923"/>
                  <a:pt x="2929" y="6455"/>
                  <a:pt x="2716" y="6572"/>
                </a:cubicBezTo>
                <a:close/>
                <a:moveTo>
                  <a:pt x="8496" y="13137"/>
                </a:moveTo>
                <a:cubicBezTo>
                  <a:pt x="8186" y="12890"/>
                  <a:pt x="7962" y="13155"/>
                  <a:pt x="7777" y="13219"/>
                </a:cubicBezTo>
                <a:cubicBezTo>
                  <a:pt x="7488" y="13320"/>
                  <a:pt x="7759" y="13245"/>
                  <a:pt x="7672" y="13394"/>
                </a:cubicBezTo>
                <a:cubicBezTo>
                  <a:pt x="7505" y="13684"/>
                  <a:pt x="8079" y="13550"/>
                  <a:pt x="8251" y="13874"/>
                </a:cubicBezTo>
                <a:cubicBezTo>
                  <a:pt x="8477" y="14300"/>
                  <a:pt x="8533" y="14306"/>
                  <a:pt x="8930" y="14582"/>
                </a:cubicBezTo>
                <a:cubicBezTo>
                  <a:pt x="9109" y="14705"/>
                  <a:pt x="9081" y="14759"/>
                  <a:pt x="8949" y="14683"/>
                </a:cubicBezTo>
                <a:cubicBezTo>
                  <a:pt x="8539" y="14447"/>
                  <a:pt x="8600" y="14587"/>
                  <a:pt x="8532" y="14569"/>
                </a:cubicBezTo>
                <a:cubicBezTo>
                  <a:pt x="8326" y="14516"/>
                  <a:pt x="8208" y="14552"/>
                  <a:pt x="8048" y="14426"/>
                </a:cubicBezTo>
                <a:cubicBezTo>
                  <a:pt x="7875" y="14290"/>
                  <a:pt x="8010" y="14019"/>
                  <a:pt x="7799" y="14015"/>
                </a:cubicBezTo>
                <a:cubicBezTo>
                  <a:pt x="7600" y="14012"/>
                  <a:pt x="7843" y="14367"/>
                  <a:pt x="7846" y="14379"/>
                </a:cubicBezTo>
                <a:cubicBezTo>
                  <a:pt x="7874" y="14492"/>
                  <a:pt x="8415" y="14647"/>
                  <a:pt x="8257" y="14669"/>
                </a:cubicBezTo>
                <a:cubicBezTo>
                  <a:pt x="7951" y="14713"/>
                  <a:pt x="8094" y="14660"/>
                  <a:pt x="7972" y="14582"/>
                </a:cubicBezTo>
                <a:cubicBezTo>
                  <a:pt x="7908" y="14541"/>
                  <a:pt x="7379" y="14647"/>
                  <a:pt x="7379" y="14649"/>
                </a:cubicBezTo>
                <a:cubicBezTo>
                  <a:pt x="7386" y="14712"/>
                  <a:pt x="7270" y="14648"/>
                  <a:pt x="7251" y="14699"/>
                </a:cubicBezTo>
                <a:cubicBezTo>
                  <a:pt x="7205" y="14826"/>
                  <a:pt x="7674" y="14715"/>
                  <a:pt x="7840" y="14783"/>
                </a:cubicBezTo>
                <a:cubicBezTo>
                  <a:pt x="7926" y="14818"/>
                  <a:pt x="8158" y="14851"/>
                  <a:pt x="8161" y="14854"/>
                </a:cubicBezTo>
                <a:cubicBezTo>
                  <a:pt x="8313" y="15019"/>
                  <a:pt x="8823" y="14777"/>
                  <a:pt x="8910" y="14943"/>
                </a:cubicBezTo>
                <a:cubicBezTo>
                  <a:pt x="8928" y="14975"/>
                  <a:pt x="8441" y="15193"/>
                  <a:pt x="9158" y="15056"/>
                </a:cubicBezTo>
                <a:cubicBezTo>
                  <a:pt x="9502" y="14991"/>
                  <a:pt x="9281" y="14937"/>
                  <a:pt x="9469" y="14945"/>
                </a:cubicBezTo>
                <a:cubicBezTo>
                  <a:pt x="9477" y="14965"/>
                  <a:pt x="9563" y="14857"/>
                  <a:pt x="9592" y="14874"/>
                </a:cubicBezTo>
                <a:cubicBezTo>
                  <a:pt x="9990" y="15113"/>
                  <a:pt x="12193" y="15083"/>
                  <a:pt x="11580" y="14825"/>
                </a:cubicBezTo>
                <a:cubicBezTo>
                  <a:pt x="11513" y="14803"/>
                  <a:pt x="11459" y="14789"/>
                  <a:pt x="11390" y="14774"/>
                </a:cubicBezTo>
                <a:cubicBezTo>
                  <a:pt x="10496" y="14579"/>
                  <a:pt x="9953" y="14319"/>
                  <a:pt x="9239" y="13743"/>
                </a:cubicBezTo>
                <a:cubicBezTo>
                  <a:pt x="8904" y="13473"/>
                  <a:pt x="9016" y="13473"/>
                  <a:pt x="8895" y="13348"/>
                </a:cubicBezTo>
                <a:cubicBezTo>
                  <a:pt x="8831" y="13282"/>
                  <a:pt x="8677" y="13281"/>
                  <a:pt x="8496" y="13137"/>
                </a:cubicBezTo>
                <a:close/>
                <a:moveTo>
                  <a:pt x="12337" y="14877"/>
                </a:moveTo>
                <a:cubicBezTo>
                  <a:pt x="12441" y="15088"/>
                  <a:pt x="11701" y="14848"/>
                  <a:pt x="12337" y="14877"/>
                </a:cubicBezTo>
                <a:close/>
              </a:path>
            </a:pathLst>
          </a:custGeom>
          <a:solidFill>
            <a:srgbClr val="FF996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7">
            <a:extLst>
              <a:ext uri="{FF2B5EF4-FFF2-40B4-BE49-F238E27FC236}">
                <a16:creationId xmlns:a16="http://schemas.microsoft.com/office/drawing/2014/main" id="{7C729FEA-0673-46F1-9D7F-9D71094786C6}"/>
              </a:ext>
            </a:extLst>
          </p:cNvPr>
          <p:cNvSpPr>
            <a:spLocks noEditPoints="1"/>
          </p:cNvSpPr>
          <p:nvPr/>
        </p:nvSpPr>
        <p:spPr bwMode="auto">
          <a:xfrm>
            <a:off x="69851" y="0"/>
            <a:ext cx="3336925" cy="4305300"/>
          </a:xfrm>
          <a:custGeom>
            <a:avLst/>
            <a:gdLst>
              <a:gd name="T0" fmla="*/ 0 w 12059"/>
              <a:gd name="T1" fmla="*/ 0 h 15511"/>
              <a:gd name="T2" fmla="*/ 11776 w 12059"/>
              <a:gd name="T3" fmla="*/ 0 h 15511"/>
              <a:gd name="T4" fmla="*/ 10175 w 12059"/>
              <a:gd name="T5" fmla="*/ 1349 h 15511"/>
              <a:gd name="T6" fmla="*/ 8572 w 12059"/>
              <a:gd name="T7" fmla="*/ 2176 h 15511"/>
              <a:gd name="T8" fmla="*/ 7613 w 12059"/>
              <a:gd name="T9" fmla="*/ 3292 h 15511"/>
              <a:gd name="T10" fmla="*/ 8071 w 12059"/>
              <a:gd name="T11" fmla="*/ 4695 h 15511"/>
              <a:gd name="T12" fmla="*/ 7459 w 12059"/>
              <a:gd name="T13" fmla="*/ 6463 h 15511"/>
              <a:gd name="T14" fmla="*/ 7542 w 12059"/>
              <a:gd name="T15" fmla="*/ 8343 h 15511"/>
              <a:gd name="T16" fmla="*/ 8409 w 12059"/>
              <a:gd name="T17" fmla="*/ 9305 h 15511"/>
              <a:gd name="T18" fmla="*/ 7834 w 12059"/>
              <a:gd name="T19" fmla="*/ 10363 h 15511"/>
              <a:gd name="T20" fmla="*/ 7368 w 12059"/>
              <a:gd name="T21" fmla="*/ 10903 h 15511"/>
              <a:gd name="T22" fmla="*/ 7594 w 12059"/>
              <a:gd name="T23" fmla="*/ 12246 h 15511"/>
              <a:gd name="T24" fmla="*/ 7939 w 12059"/>
              <a:gd name="T25" fmla="*/ 12790 h 15511"/>
              <a:gd name="T26" fmla="*/ 7503 w 12059"/>
              <a:gd name="T27" fmla="*/ 13297 h 15511"/>
              <a:gd name="T28" fmla="*/ 6284 w 12059"/>
              <a:gd name="T29" fmla="*/ 13556 h 15511"/>
              <a:gd name="T30" fmla="*/ 5967 w 12059"/>
              <a:gd name="T31" fmla="*/ 13296 h 15511"/>
              <a:gd name="T32" fmla="*/ 5268 w 12059"/>
              <a:gd name="T33" fmla="*/ 13046 h 15511"/>
              <a:gd name="T34" fmla="*/ 5394 w 12059"/>
              <a:gd name="T35" fmla="*/ 12455 h 15511"/>
              <a:gd name="T36" fmla="*/ 4461 w 12059"/>
              <a:gd name="T37" fmla="*/ 12021 h 15511"/>
              <a:gd name="T38" fmla="*/ 3995 w 12059"/>
              <a:gd name="T39" fmla="*/ 11395 h 15511"/>
              <a:gd name="T40" fmla="*/ 3719 w 12059"/>
              <a:gd name="T41" fmla="*/ 10922 h 15511"/>
              <a:gd name="T42" fmla="*/ 3133 w 12059"/>
              <a:gd name="T43" fmla="*/ 9804 h 15511"/>
              <a:gd name="T44" fmla="*/ 3379 w 12059"/>
              <a:gd name="T45" fmla="*/ 9312 h 15511"/>
              <a:gd name="T46" fmla="*/ 2896 w 12059"/>
              <a:gd name="T47" fmla="*/ 9030 h 15511"/>
              <a:gd name="T48" fmla="*/ 2053 w 12059"/>
              <a:gd name="T49" fmla="*/ 8238 h 15511"/>
              <a:gd name="T50" fmla="*/ 1678 w 12059"/>
              <a:gd name="T51" fmla="*/ 7634 h 15511"/>
              <a:gd name="T52" fmla="*/ 2658 w 12059"/>
              <a:gd name="T53" fmla="*/ 7640 h 15511"/>
              <a:gd name="T54" fmla="*/ 2693 w 12059"/>
              <a:gd name="T55" fmla="*/ 7063 h 15511"/>
              <a:gd name="T56" fmla="*/ 2102 w 12059"/>
              <a:gd name="T57" fmla="*/ 5008 h 15511"/>
              <a:gd name="T58" fmla="*/ 1779 w 12059"/>
              <a:gd name="T59" fmla="*/ 3933 h 15511"/>
              <a:gd name="T60" fmla="*/ 736 w 12059"/>
              <a:gd name="T61" fmla="*/ 2974 h 15511"/>
              <a:gd name="T62" fmla="*/ 289 w 12059"/>
              <a:gd name="T63" fmla="*/ 1049 h 15511"/>
              <a:gd name="T64" fmla="*/ 0 w 12059"/>
              <a:gd name="T65" fmla="*/ 0 h 15511"/>
              <a:gd name="T66" fmla="*/ 10427 w 12059"/>
              <a:gd name="T67" fmla="*/ 15041 h 15511"/>
              <a:gd name="T68" fmla="*/ 9166 w 12059"/>
              <a:gd name="T69" fmla="*/ 14976 h 15511"/>
              <a:gd name="T70" fmla="*/ 7655 w 12059"/>
              <a:gd name="T71" fmla="*/ 14829 h 15511"/>
              <a:gd name="T72" fmla="*/ 7769 w 12059"/>
              <a:gd name="T73" fmla="*/ 14625 h 15511"/>
              <a:gd name="T74" fmla="*/ 7970 w 12059"/>
              <a:gd name="T75" fmla="*/ 14427 h 15511"/>
              <a:gd name="T76" fmla="*/ 8490 w 12059"/>
              <a:gd name="T77" fmla="*/ 14442 h 15511"/>
              <a:gd name="T78" fmla="*/ 7739 w 12059"/>
              <a:gd name="T79" fmla="*/ 13211 h 15511"/>
              <a:gd name="T80" fmla="*/ 8428 w 12059"/>
              <a:gd name="T81" fmla="*/ 13437 h 15511"/>
              <a:gd name="T82" fmla="*/ 9097 w 12059"/>
              <a:gd name="T83" fmla="*/ 13779 h 15511"/>
              <a:gd name="T84" fmla="*/ 11051 w 12059"/>
              <a:gd name="T85" fmla="*/ 14754 h 15511"/>
              <a:gd name="T86" fmla="*/ 10427 w 12059"/>
              <a:gd name="T87" fmla="*/ 15041 h 15511"/>
              <a:gd name="T88" fmla="*/ 1111 w 12059"/>
              <a:gd name="T89" fmla="*/ 4834 h 15511"/>
              <a:gd name="T90" fmla="*/ 1251 w 12059"/>
              <a:gd name="T91" fmla="*/ 4291 h 15511"/>
              <a:gd name="T92" fmla="*/ 1111 w 12059"/>
              <a:gd name="T93" fmla="*/ 4834 h 15511"/>
              <a:gd name="T94" fmla="*/ 3330 w 12059"/>
              <a:gd name="T95" fmla="*/ 10920 h 15511"/>
              <a:gd name="T96" fmla="*/ 3161 w 12059"/>
              <a:gd name="T97" fmla="*/ 10307 h 15511"/>
              <a:gd name="T98" fmla="*/ 2728 w 12059"/>
              <a:gd name="T99" fmla="*/ 10422 h 15511"/>
              <a:gd name="T100" fmla="*/ 2996 w 12059"/>
              <a:gd name="T101" fmla="*/ 10664 h 15511"/>
              <a:gd name="T102" fmla="*/ 3330 w 12059"/>
              <a:gd name="T103" fmla="*/ 10920 h 15511"/>
              <a:gd name="T104" fmla="*/ 9013 w 12059"/>
              <a:gd name="T105" fmla="*/ 15263 h 15511"/>
              <a:gd name="T106" fmla="*/ 9434 w 12059"/>
              <a:gd name="T107" fmla="*/ 15273 h 15511"/>
              <a:gd name="T108" fmla="*/ 9013 w 12059"/>
              <a:gd name="T109" fmla="*/ 15263 h 15511"/>
              <a:gd name="T110" fmla="*/ 6380 w 12059"/>
              <a:gd name="T111" fmla="*/ 14244 h 15511"/>
              <a:gd name="T112" fmla="*/ 6128 w 12059"/>
              <a:gd name="T113" fmla="*/ 14240 h 15511"/>
              <a:gd name="T114" fmla="*/ 6380 w 12059"/>
              <a:gd name="T115" fmla="*/ 14244 h 155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059" h="15511">
                <a:moveTo>
                  <a:pt x="0" y="0"/>
                </a:moveTo>
                <a:lnTo>
                  <a:pt x="11776" y="0"/>
                </a:lnTo>
                <a:cubicBezTo>
                  <a:pt x="11738" y="664"/>
                  <a:pt x="11199" y="1191"/>
                  <a:pt x="10175" y="1349"/>
                </a:cubicBezTo>
                <a:cubicBezTo>
                  <a:pt x="9410" y="1467"/>
                  <a:pt x="8781" y="1330"/>
                  <a:pt x="8572" y="2176"/>
                </a:cubicBezTo>
                <a:cubicBezTo>
                  <a:pt x="8388" y="2916"/>
                  <a:pt x="8339" y="3009"/>
                  <a:pt x="7613" y="3292"/>
                </a:cubicBezTo>
                <a:cubicBezTo>
                  <a:pt x="6628" y="3677"/>
                  <a:pt x="8094" y="4242"/>
                  <a:pt x="8071" y="4695"/>
                </a:cubicBezTo>
                <a:cubicBezTo>
                  <a:pt x="8067" y="4762"/>
                  <a:pt x="7506" y="6369"/>
                  <a:pt x="7459" y="6463"/>
                </a:cubicBezTo>
                <a:cubicBezTo>
                  <a:pt x="7068" y="7243"/>
                  <a:pt x="6469" y="7599"/>
                  <a:pt x="7542" y="8343"/>
                </a:cubicBezTo>
                <a:cubicBezTo>
                  <a:pt x="7875" y="8573"/>
                  <a:pt x="8603" y="8858"/>
                  <a:pt x="8409" y="9305"/>
                </a:cubicBezTo>
                <a:cubicBezTo>
                  <a:pt x="8266" y="9636"/>
                  <a:pt x="8004" y="9957"/>
                  <a:pt x="7834" y="10363"/>
                </a:cubicBezTo>
                <a:cubicBezTo>
                  <a:pt x="7568" y="10998"/>
                  <a:pt x="7544" y="10710"/>
                  <a:pt x="7368" y="10903"/>
                </a:cubicBezTo>
                <a:cubicBezTo>
                  <a:pt x="7260" y="11020"/>
                  <a:pt x="7500" y="12102"/>
                  <a:pt x="7594" y="12246"/>
                </a:cubicBezTo>
                <a:cubicBezTo>
                  <a:pt x="7716" y="12433"/>
                  <a:pt x="7829" y="12501"/>
                  <a:pt x="7939" y="12790"/>
                </a:cubicBezTo>
                <a:cubicBezTo>
                  <a:pt x="7793" y="13067"/>
                  <a:pt x="7702" y="13113"/>
                  <a:pt x="7503" y="13297"/>
                </a:cubicBezTo>
                <a:cubicBezTo>
                  <a:pt x="6380" y="14244"/>
                  <a:pt x="6816" y="13259"/>
                  <a:pt x="6284" y="13556"/>
                </a:cubicBezTo>
                <a:cubicBezTo>
                  <a:pt x="5936" y="13750"/>
                  <a:pt x="6011" y="13629"/>
                  <a:pt x="5967" y="13296"/>
                </a:cubicBezTo>
                <a:cubicBezTo>
                  <a:pt x="5940" y="13093"/>
                  <a:pt x="5566" y="13367"/>
                  <a:pt x="5268" y="13046"/>
                </a:cubicBezTo>
                <a:cubicBezTo>
                  <a:pt x="4970" y="12725"/>
                  <a:pt x="5872" y="12907"/>
                  <a:pt x="5394" y="12455"/>
                </a:cubicBezTo>
                <a:cubicBezTo>
                  <a:pt x="5024" y="12105"/>
                  <a:pt x="5153" y="13027"/>
                  <a:pt x="4461" y="12021"/>
                </a:cubicBezTo>
                <a:cubicBezTo>
                  <a:pt x="4293" y="11776"/>
                  <a:pt x="4231" y="11502"/>
                  <a:pt x="3995" y="11395"/>
                </a:cubicBezTo>
                <a:cubicBezTo>
                  <a:pt x="3745" y="11281"/>
                  <a:pt x="3753" y="11198"/>
                  <a:pt x="3719" y="10922"/>
                </a:cubicBezTo>
                <a:cubicBezTo>
                  <a:pt x="3683" y="10129"/>
                  <a:pt x="3305" y="10420"/>
                  <a:pt x="3133" y="9804"/>
                </a:cubicBezTo>
                <a:cubicBezTo>
                  <a:pt x="2992" y="9295"/>
                  <a:pt x="2849" y="9404"/>
                  <a:pt x="3379" y="9312"/>
                </a:cubicBezTo>
                <a:cubicBezTo>
                  <a:pt x="3641" y="9266"/>
                  <a:pt x="3322" y="9010"/>
                  <a:pt x="2896" y="9030"/>
                </a:cubicBezTo>
                <a:cubicBezTo>
                  <a:pt x="2214" y="9061"/>
                  <a:pt x="3384" y="8532"/>
                  <a:pt x="2053" y="8238"/>
                </a:cubicBezTo>
                <a:cubicBezTo>
                  <a:pt x="1616" y="8142"/>
                  <a:pt x="1486" y="8127"/>
                  <a:pt x="1678" y="7634"/>
                </a:cubicBezTo>
                <a:cubicBezTo>
                  <a:pt x="1936" y="6970"/>
                  <a:pt x="2662" y="8295"/>
                  <a:pt x="2658" y="7640"/>
                </a:cubicBezTo>
                <a:cubicBezTo>
                  <a:pt x="2656" y="7328"/>
                  <a:pt x="2650" y="7363"/>
                  <a:pt x="2693" y="7063"/>
                </a:cubicBezTo>
                <a:cubicBezTo>
                  <a:pt x="2721" y="6867"/>
                  <a:pt x="2164" y="5537"/>
                  <a:pt x="2102" y="5008"/>
                </a:cubicBezTo>
                <a:cubicBezTo>
                  <a:pt x="2055" y="4610"/>
                  <a:pt x="2162" y="4083"/>
                  <a:pt x="1779" y="3933"/>
                </a:cubicBezTo>
                <a:cubicBezTo>
                  <a:pt x="1216" y="3713"/>
                  <a:pt x="949" y="3656"/>
                  <a:pt x="736" y="2974"/>
                </a:cubicBezTo>
                <a:cubicBezTo>
                  <a:pt x="534" y="2325"/>
                  <a:pt x="565" y="1786"/>
                  <a:pt x="289" y="1049"/>
                </a:cubicBezTo>
                <a:cubicBezTo>
                  <a:pt x="82" y="499"/>
                  <a:pt x="7" y="218"/>
                  <a:pt x="0" y="0"/>
                </a:cubicBezTo>
                <a:close/>
                <a:moveTo>
                  <a:pt x="10427" y="15041"/>
                </a:moveTo>
                <a:cubicBezTo>
                  <a:pt x="9995" y="15004"/>
                  <a:pt x="9496" y="15028"/>
                  <a:pt x="9166" y="14976"/>
                </a:cubicBezTo>
                <a:cubicBezTo>
                  <a:pt x="8677" y="15135"/>
                  <a:pt x="8074" y="14893"/>
                  <a:pt x="7655" y="14829"/>
                </a:cubicBezTo>
                <a:cubicBezTo>
                  <a:pt x="6604" y="14687"/>
                  <a:pt x="7636" y="14686"/>
                  <a:pt x="7769" y="14625"/>
                </a:cubicBezTo>
                <a:cubicBezTo>
                  <a:pt x="8045" y="14499"/>
                  <a:pt x="7295" y="14030"/>
                  <a:pt x="7970" y="14427"/>
                </a:cubicBezTo>
                <a:cubicBezTo>
                  <a:pt x="8167" y="14543"/>
                  <a:pt x="9033" y="14924"/>
                  <a:pt x="8490" y="14442"/>
                </a:cubicBezTo>
                <a:cubicBezTo>
                  <a:pt x="8321" y="14290"/>
                  <a:pt x="7282" y="13442"/>
                  <a:pt x="7739" y="13211"/>
                </a:cubicBezTo>
                <a:cubicBezTo>
                  <a:pt x="7988" y="13085"/>
                  <a:pt x="8253" y="13271"/>
                  <a:pt x="8428" y="13437"/>
                </a:cubicBezTo>
                <a:cubicBezTo>
                  <a:pt x="8877" y="13562"/>
                  <a:pt x="8963" y="13666"/>
                  <a:pt x="9097" y="13779"/>
                </a:cubicBezTo>
                <a:cubicBezTo>
                  <a:pt x="9704" y="14288"/>
                  <a:pt x="10289" y="14558"/>
                  <a:pt x="11051" y="14754"/>
                </a:cubicBezTo>
                <a:cubicBezTo>
                  <a:pt x="12059" y="15000"/>
                  <a:pt x="10657" y="15055"/>
                  <a:pt x="10427" y="15041"/>
                </a:cubicBezTo>
                <a:close/>
                <a:moveTo>
                  <a:pt x="1111" y="4834"/>
                </a:moveTo>
                <a:cubicBezTo>
                  <a:pt x="1488" y="5646"/>
                  <a:pt x="1690" y="4721"/>
                  <a:pt x="1251" y="4291"/>
                </a:cubicBezTo>
                <a:cubicBezTo>
                  <a:pt x="997" y="4041"/>
                  <a:pt x="995" y="4516"/>
                  <a:pt x="1111" y="4834"/>
                </a:cubicBezTo>
                <a:close/>
                <a:moveTo>
                  <a:pt x="3330" y="10920"/>
                </a:moveTo>
                <a:cubicBezTo>
                  <a:pt x="3534" y="11071"/>
                  <a:pt x="3194" y="10360"/>
                  <a:pt x="3161" y="10307"/>
                </a:cubicBezTo>
                <a:cubicBezTo>
                  <a:pt x="2880" y="9867"/>
                  <a:pt x="2841" y="10120"/>
                  <a:pt x="2728" y="10422"/>
                </a:cubicBezTo>
                <a:cubicBezTo>
                  <a:pt x="2683" y="10540"/>
                  <a:pt x="2752" y="10781"/>
                  <a:pt x="2996" y="10664"/>
                </a:cubicBezTo>
                <a:cubicBezTo>
                  <a:pt x="3171" y="10580"/>
                  <a:pt x="3198" y="10789"/>
                  <a:pt x="3330" y="10920"/>
                </a:cubicBezTo>
                <a:close/>
                <a:moveTo>
                  <a:pt x="9013" y="15263"/>
                </a:moveTo>
                <a:cubicBezTo>
                  <a:pt x="9267" y="15511"/>
                  <a:pt x="10134" y="15504"/>
                  <a:pt x="9434" y="15273"/>
                </a:cubicBezTo>
                <a:cubicBezTo>
                  <a:pt x="9387" y="15257"/>
                  <a:pt x="8993" y="15145"/>
                  <a:pt x="9013" y="15263"/>
                </a:cubicBezTo>
                <a:close/>
                <a:moveTo>
                  <a:pt x="6380" y="14244"/>
                </a:moveTo>
                <a:cubicBezTo>
                  <a:pt x="6225" y="13813"/>
                  <a:pt x="5282" y="13796"/>
                  <a:pt x="6128" y="14240"/>
                </a:cubicBezTo>
                <a:cubicBezTo>
                  <a:pt x="6277" y="14318"/>
                  <a:pt x="6310" y="14356"/>
                  <a:pt x="6380" y="14244"/>
                </a:cubicBezTo>
                <a:close/>
              </a:path>
            </a:pathLst>
          </a:custGeom>
          <a:solidFill>
            <a:srgbClr val="FF996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꙱ Whole World (w/o Antarctica and Lakes) (L)">
            <a:extLst>
              <a:ext uri="{FF2B5EF4-FFF2-40B4-BE49-F238E27FC236}">
                <a16:creationId xmlns:a16="http://schemas.microsoft.com/office/drawing/2014/main" id="{886FFDA3-EE43-4FDD-A2B2-62B3C19596AF}"/>
              </a:ext>
            </a:extLst>
          </p:cNvPr>
          <p:cNvSpPr>
            <a:spLocks noEditPoints="1"/>
          </p:cNvSpPr>
          <p:nvPr/>
        </p:nvSpPr>
        <p:spPr bwMode="auto">
          <a:xfrm>
            <a:off x="2129072" y="685346"/>
            <a:ext cx="8177552" cy="4003715"/>
          </a:xfrm>
          <a:custGeom>
            <a:avLst/>
            <a:gdLst>
              <a:gd name="T0" fmla="*/ 41856 w 97128"/>
              <a:gd name="T1" fmla="*/ 789 h 47470"/>
              <a:gd name="T2" fmla="*/ 31873 w 97128"/>
              <a:gd name="T3" fmla="*/ 1440 h 47470"/>
              <a:gd name="T4" fmla="*/ 34552 w 97128"/>
              <a:gd name="T5" fmla="*/ 6202 h 47470"/>
              <a:gd name="T6" fmla="*/ 24728 w 97128"/>
              <a:gd name="T7" fmla="*/ 45779 h 47470"/>
              <a:gd name="T8" fmla="*/ 20044 w 97128"/>
              <a:gd name="T9" fmla="*/ 25228 h 47470"/>
              <a:gd name="T10" fmla="*/ 10346 w 97128"/>
              <a:gd name="T11" fmla="*/ 19145 h 47470"/>
              <a:gd name="T12" fmla="*/ 10441 w 97128"/>
              <a:gd name="T13" fmla="*/ 7102 h 47470"/>
              <a:gd name="T14" fmla="*/ 4282 w 97128"/>
              <a:gd name="T15" fmla="*/ 6382 h 47470"/>
              <a:gd name="T16" fmla="*/ 16482 w 97128"/>
              <a:gd name="T17" fmla="*/ 3464 h 47470"/>
              <a:gd name="T18" fmla="*/ 25877 w 97128"/>
              <a:gd name="T19" fmla="*/ 3811 h 47470"/>
              <a:gd name="T20" fmla="*/ 27357 w 97128"/>
              <a:gd name="T21" fmla="*/ 7086 h 47470"/>
              <a:gd name="T22" fmla="*/ 27236 w 97128"/>
              <a:gd name="T23" fmla="*/ 11803 h 47470"/>
              <a:gd name="T24" fmla="*/ 19433 w 97128"/>
              <a:gd name="T25" fmla="*/ 17821 h 47470"/>
              <a:gd name="T26" fmla="*/ 21339 w 97128"/>
              <a:gd name="T27" fmla="*/ 23820 h 47470"/>
              <a:gd name="T28" fmla="*/ 30500 w 97128"/>
              <a:gd name="T29" fmla="*/ 28820 h 47470"/>
              <a:gd name="T30" fmla="*/ 24317 w 97128"/>
              <a:gd name="T31" fmla="*/ 45479 h 47470"/>
              <a:gd name="T32" fmla="*/ 458 w 97128"/>
              <a:gd name="T33" fmla="*/ 8819 h 47470"/>
              <a:gd name="T34" fmla="*/ 27194 w 97128"/>
              <a:gd name="T35" fmla="*/ 5019 h 47470"/>
              <a:gd name="T36" fmla="*/ 28012 w 97128"/>
              <a:gd name="T37" fmla="*/ 2956 h 47470"/>
              <a:gd name="T38" fmla="*/ 22203 w 97128"/>
              <a:gd name="T39" fmla="*/ 2751 h 47470"/>
              <a:gd name="T40" fmla="*/ 24180 w 97128"/>
              <a:gd name="T41" fmla="*/ 2432 h 47470"/>
              <a:gd name="T42" fmla="*/ 29761 w 97128"/>
              <a:gd name="T43" fmla="*/ 800 h 47470"/>
              <a:gd name="T44" fmla="*/ 27868 w 97128"/>
              <a:gd name="T45" fmla="*/ 2229 h 47470"/>
              <a:gd name="T46" fmla="*/ 24719 w 97128"/>
              <a:gd name="T47" fmla="*/ 1049 h 47470"/>
              <a:gd name="T48" fmla="*/ 17828 w 97128"/>
              <a:gd name="T49" fmla="*/ 3061 h 47470"/>
              <a:gd name="T50" fmla="*/ 20721 w 97128"/>
              <a:gd name="T51" fmla="*/ 20124 h 47470"/>
              <a:gd name="T52" fmla="*/ 47864 w 97128"/>
              <a:gd name="T53" fmla="*/ 931 h 47470"/>
              <a:gd name="T54" fmla="*/ 89297 w 97128"/>
              <a:gd name="T55" fmla="*/ 32112 h 47470"/>
              <a:gd name="T56" fmla="*/ 79252 w 97128"/>
              <a:gd name="T57" fmla="*/ 37346 h 47470"/>
              <a:gd name="T58" fmla="*/ 96082 w 97128"/>
              <a:gd name="T59" fmla="*/ 41117 h 47470"/>
              <a:gd name="T60" fmla="*/ 80411 w 97128"/>
              <a:gd name="T61" fmla="*/ 14783 h 47470"/>
              <a:gd name="T62" fmla="*/ 76723 w 97128"/>
              <a:gd name="T63" fmla="*/ 23611 h 47470"/>
              <a:gd name="T64" fmla="*/ 72176 w 97128"/>
              <a:gd name="T65" fmla="*/ 19981 h 47470"/>
              <a:gd name="T66" fmla="*/ 59219 w 97128"/>
              <a:gd name="T67" fmla="*/ 17487 h 47470"/>
              <a:gd name="T68" fmla="*/ 55919 w 97128"/>
              <a:gd name="T69" fmla="*/ 18784 h 47470"/>
              <a:gd name="T70" fmla="*/ 56799 w 97128"/>
              <a:gd name="T71" fmla="*/ 30106 h 47470"/>
              <a:gd name="T72" fmla="*/ 48085 w 97128"/>
              <a:gd name="T73" fmla="*/ 29360 h 47470"/>
              <a:gd name="T74" fmla="*/ 39767 w 97128"/>
              <a:gd name="T75" fmla="*/ 23803 h 47470"/>
              <a:gd name="T76" fmla="*/ 49830 w 97128"/>
              <a:gd name="T77" fmla="*/ 16803 h 47470"/>
              <a:gd name="T78" fmla="*/ 54614 w 97128"/>
              <a:gd name="T79" fmla="*/ 11400 h 47470"/>
              <a:gd name="T80" fmla="*/ 50103 w 97128"/>
              <a:gd name="T81" fmla="*/ 12687 h 47470"/>
              <a:gd name="T82" fmla="*/ 42137 w 97128"/>
              <a:gd name="T83" fmla="*/ 14607 h 47470"/>
              <a:gd name="T84" fmla="*/ 47455 w 97128"/>
              <a:gd name="T85" fmla="*/ 8787 h 47470"/>
              <a:gd name="T86" fmla="*/ 50498 w 97128"/>
              <a:gd name="T87" fmla="*/ 4939 h 47470"/>
              <a:gd name="T88" fmla="*/ 49767 w 97128"/>
              <a:gd name="T89" fmla="*/ 3679 h 47470"/>
              <a:gd name="T90" fmla="*/ 61970 w 97128"/>
              <a:gd name="T91" fmla="*/ 3738 h 47470"/>
              <a:gd name="T92" fmla="*/ 75761 w 97128"/>
              <a:gd name="T93" fmla="*/ 3135 h 47470"/>
              <a:gd name="T94" fmla="*/ 85674 w 97128"/>
              <a:gd name="T95" fmla="*/ 5920 h 47470"/>
              <a:gd name="T96" fmla="*/ 85269 w 97128"/>
              <a:gd name="T97" fmla="*/ 12683 h 47470"/>
              <a:gd name="T98" fmla="*/ 83846 w 97128"/>
              <a:gd name="T99" fmla="*/ 31148 h 47470"/>
              <a:gd name="T100" fmla="*/ 87309 w 97128"/>
              <a:gd name="T101" fmla="*/ 28803 h 47470"/>
              <a:gd name="T102" fmla="*/ 84888 w 97128"/>
              <a:gd name="T103" fmla="*/ 29004 h 47470"/>
              <a:gd name="T104" fmla="*/ 76097 w 97128"/>
              <a:gd name="T105" fmla="*/ 26965 h 47470"/>
              <a:gd name="T106" fmla="*/ 81508 w 97128"/>
              <a:gd name="T107" fmla="*/ 26733 h 47470"/>
              <a:gd name="T108" fmla="*/ 59733 w 97128"/>
              <a:gd name="T109" fmla="*/ 11421 h 47470"/>
              <a:gd name="T110" fmla="*/ 82954 w 97128"/>
              <a:gd name="T111" fmla="*/ 25174 h 47470"/>
              <a:gd name="T112" fmla="*/ 81523 w 97128"/>
              <a:gd name="T113" fmla="*/ 24622 h 47470"/>
              <a:gd name="T114" fmla="*/ 47256 w 97128"/>
              <a:gd name="T115" fmla="*/ 12883 h 47470"/>
              <a:gd name="T116" fmla="*/ 42362 w 97128"/>
              <a:gd name="T117" fmla="*/ 8906 h 47470"/>
              <a:gd name="T118" fmla="*/ 44270 w 97128"/>
              <a:gd name="T119" fmla="*/ 7449 h 47470"/>
              <a:gd name="T120" fmla="*/ 57013 w 97128"/>
              <a:gd name="T121" fmla="*/ 3103 h 47470"/>
              <a:gd name="T122" fmla="*/ 75733 w 97128"/>
              <a:gd name="T123" fmla="*/ 2107 h 47470"/>
              <a:gd name="T124" fmla="*/ 50355 w 97128"/>
              <a:gd name="T125" fmla="*/ 712 h 47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128" h="47470">
                <a:moveTo>
                  <a:pt x="34552" y="6202"/>
                </a:moveTo>
                <a:cubicBezTo>
                  <a:pt x="34884" y="5895"/>
                  <a:pt x="34556" y="5898"/>
                  <a:pt x="34868" y="5754"/>
                </a:cubicBezTo>
                <a:cubicBezTo>
                  <a:pt x="34970" y="5706"/>
                  <a:pt x="35193" y="5576"/>
                  <a:pt x="35258" y="5482"/>
                </a:cubicBezTo>
                <a:cubicBezTo>
                  <a:pt x="35431" y="5232"/>
                  <a:pt x="35332" y="5144"/>
                  <a:pt x="35704" y="4979"/>
                </a:cubicBezTo>
                <a:cubicBezTo>
                  <a:pt x="35919" y="4884"/>
                  <a:pt x="36078" y="4849"/>
                  <a:pt x="36288" y="4729"/>
                </a:cubicBezTo>
                <a:cubicBezTo>
                  <a:pt x="36391" y="4670"/>
                  <a:pt x="36452" y="4859"/>
                  <a:pt x="36842" y="4712"/>
                </a:cubicBezTo>
                <a:cubicBezTo>
                  <a:pt x="37349" y="4520"/>
                  <a:pt x="37387" y="4440"/>
                  <a:pt x="37798" y="4117"/>
                </a:cubicBezTo>
                <a:cubicBezTo>
                  <a:pt x="37991" y="3966"/>
                  <a:pt x="38078" y="4150"/>
                  <a:pt x="38387" y="4093"/>
                </a:cubicBezTo>
                <a:cubicBezTo>
                  <a:pt x="38828" y="4013"/>
                  <a:pt x="39087" y="3997"/>
                  <a:pt x="39525" y="3839"/>
                </a:cubicBezTo>
                <a:cubicBezTo>
                  <a:pt x="39733" y="3764"/>
                  <a:pt x="39939" y="3679"/>
                  <a:pt x="40145" y="3598"/>
                </a:cubicBezTo>
                <a:cubicBezTo>
                  <a:pt x="40397" y="3499"/>
                  <a:pt x="39702" y="3471"/>
                  <a:pt x="39658" y="3472"/>
                </a:cubicBezTo>
                <a:cubicBezTo>
                  <a:pt x="39591" y="3474"/>
                  <a:pt x="39191" y="3521"/>
                  <a:pt x="39169" y="3514"/>
                </a:cubicBezTo>
                <a:cubicBezTo>
                  <a:pt x="39168" y="3493"/>
                  <a:pt x="39859" y="3232"/>
                  <a:pt x="39510" y="3284"/>
                </a:cubicBezTo>
                <a:cubicBezTo>
                  <a:pt x="39441" y="3298"/>
                  <a:pt x="38960" y="3444"/>
                  <a:pt x="38938" y="3419"/>
                </a:cubicBezTo>
                <a:cubicBezTo>
                  <a:pt x="38883" y="3356"/>
                  <a:pt x="39358" y="3258"/>
                  <a:pt x="39425" y="3164"/>
                </a:cubicBezTo>
                <a:cubicBezTo>
                  <a:pt x="39422" y="3110"/>
                  <a:pt x="39197" y="3046"/>
                  <a:pt x="39195" y="2980"/>
                </a:cubicBezTo>
                <a:cubicBezTo>
                  <a:pt x="39322" y="2940"/>
                  <a:pt x="40120" y="3406"/>
                  <a:pt x="40367" y="3402"/>
                </a:cubicBezTo>
                <a:cubicBezTo>
                  <a:pt x="40612" y="3398"/>
                  <a:pt x="40573" y="3121"/>
                  <a:pt x="40346" y="3016"/>
                </a:cubicBezTo>
                <a:cubicBezTo>
                  <a:pt x="40209" y="2952"/>
                  <a:pt x="39694" y="2802"/>
                  <a:pt x="39633" y="2749"/>
                </a:cubicBezTo>
                <a:cubicBezTo>
                  <a:pt x="39647" y="2690"/>
                  <a:pt x="39885" y="2682"/>
                  <a:pt x="39643" y="2661"/>
                </a:cubicBezTo>
                <a:cubicBezTo>
                  <a:pt x="39425" y="2649"/>
                  <a:pt x="39491" y="2618"/>
                  <a:pt x="39658" y="2577"/>
                </a:cubicBezTo>
                <a:cubicBezTo>
                  <a:pt x="40020" y="2488"/>
                  <a:pt x="40070" y="2452"/>
                  <a:pt x="40443" y="2506"/>
                </a:cubicBezTo>
                <a:cubicBezTo>
                  <a:pt x="41307" y="2629"/>
                  <a:pt x="40389" y="2245"/>
                  <a:pt x="41029" y="2263"/>
                </a:cubicBezTo>
                <a:cubicBezTo>
                  <a:pt x="41422" y="2274"/>
                  <a:pt x="41081" y="2212"/>
                  <a:pt x="40994" y="2077"/>
                </a:cubicBezTo>
                <a:cubicBezTo>
                  <a:pt x="40916" y="1955"/>
                  <a:pt x="41435" y="1995"/>
                  <a:pt x="41298" y="1821"/>
                </a:cubicBezTo>
                <a:cubicBezTo>
                  <a:pt x="41227" y="1730"/>
                  <a:pt x="41022" y="1776"/>
                  <a:pt x="40941" y="1670"/>
                </a:cubicBezTo>
                <a:cubicBezTo>
                  <a:pt x="40909" y="1628"/>
                  <a:pt x="41339" y="1594"/>
                  <a:pt x="41381" y="1587"/>
                </a:cubicBezTo>
                <a:cubicBezTo>
                  <a:pt x="41620" y="1536"/>
                  <a:pt x="41600" y="1412"/>
                  <a:pt x="41414" y="1362"/>
                </a:cubicBezTo>
                <a:cubicBezTo>
                  <a:pt x="40862" y="1211"/>
                  <a:pt x="42069" y="999"/>
                  <a:pt x="41856" y="789"/>
                </a:cubicBezTo>
                <a:cubicBezTo>
                  <a:pt x="41808" y="742"/>
                  <a:pt x="42051" y="765"/>
                  <a:pt x="42105" y="698"/>
                </a:cubicBezTo>
                <a:cubicBezTo>
                  <a:pt x="42082" y="645"/>
                  <a:pt x="41784" y="651"/>
                  <a:pt x="41995" y="640"/>
                </a:cubicBezTo>
                <a:cubicBezTo>
                  <a:pt x="42325" y="622"/>
                  <a:pt x="42985" y="594"/>
                  <a:pt x="43267" y="476"/>
                </a:cubicBezTo>
                <a:cubicBezTo>
                  <a:pt x="43558" y="354"/>
                  <a:pt x="42552" y="384"/>
                  <a:pt x="42549" y="384"/>
                </a:cubicBezTo>
                <a:cubicBezTo>
                  <a:pt x="42065" y="412"/>
                  <a:pt x="41687" y="469"/>
                  <a:pt x="41217" y="588"/>
                </a:cubicBezTo>
                <a:cubicBezTo>
                  <a:pt x="40882" y="672"/>
                  <a:pt x="41476" y="475"/>
                  <a:pt x="41280" y="380"/>
                </a:cubicBezTo>
                <a:cubicBezTo>
                  <a:pt x="41086" y="327"/>
                  <a:pt x="40785" y="501"/>
                  <a:pt x="40677" y="383"/>
                </a:cubicBezTo>
                <a:cubicBezTo>
                  <a:pt x="40600" y="299"/>
                  <a:pt x="40059" y="378"/>
                  <a:pt x="39930" y="340"/>
                </a:cubicBezTo>
                <a:cubicBezTo>
                  <a:pt x="39921" y="285"/>
                  <a:pt x="41514" y="336"/>
                  <a:pt x="41554" y="224"/>
                </a:cubicBezTo>
                <a:cubicBezTo>
                  <a:pt x="41448" y="123"/>
                  <a:pt x="40430" y="109"/>
                  <a:pt x="40203" y="116"/>
                </a:cubicBezTo>
                <a:cubicBezTo>
                  <a:pt x="40141" y="119"/>
                  <a:pt x="39439" y="151"/>
                  <a:pt x="39429" y="142"/>
                </a:cubicBezTo>
                <a:cubicBezTo>
                  <a:pt x="39567" y="111"/>
                  <a:pt x="40150" y="101"/>
                  <a:pt x="40322" y="93"/>
                </a:cubicBezTo>
                <a:cubicBezTo>
                  <a:pt x="41683" y="29"/>
                  <a:pt x="39597" y="0"/>
                  <a:pt x="39403" y="9"/>
                </a:cubicBezTo>
                <a:cubicBezTo>
                  <a:pt x="39109" y="22"/>
                  <a:pt x="38917" y="59"/>
                  <a:pt x="38632" y="116"/>
                </a:cubicBezTo>
                <a:cubicBezTo>
                  <a:pt x="38339" y="174"/>
                  <a:pt x="37956" y="101"/>
                  <a:pt x="37650" y="91"/>
                </a:cubicBezTo>
                <a:cubicBezTo>
                  <a:pt x="37625" y="92"/>
                  <a:pt x="37006" y="133"/>
                  <a:pt x="37337" y="148"/>
                </a:cubicBezTo>
                <a:cubicBezTo>
                  <a:pt x="37478" y="155"/>
                  <a:pt x="38019" y="182"/>
                  <a:pt x="38119" y="208"/>
                </a:cubicBezTo>
                <a:cubicBezTo>
                  <a:pt x="37938" y="214"/>
                  <a:pt x="37634" y="140"/>
                  <a:pt x="37488" y="259"/>
                </a:cubicBezTo>
                <a:cubicBezTo>
                  <a:pt x="37271" y="524"/>
                  <a:pt x="36397" y="98"/>
                  <a:pt x="36222" y="321"/>
                </a:cubicBezTo>
                <a:cubicBezTo>
                  <a:pt x="36138" y="428"/>
                  <a:pt x="36050" y="362"/>
                  <a:pt x="35912" y="339"/>
                </a:cubicBezTo>
                <a:cubicBezTo>
                  <a:pt x="35731" y="309"/>
                  <a:pt x="35664" y="376"/>
                  <a:pt x="35431" y="332"/>
                </a:cubicBezTo>
                <a:cubicBezTo>
                  <a:pt x="35218" y="292"/>
                  <a:pt x="34904" y="255"/>
                  <a:pt x="34699" y="338"/>
                </a:cubicBezTo>
                <a:cubicBezTo>
                  <a:pt x="34543" y="401"/>
                  <a:pt x="34875" y="456"/>
                  <a:pt x="34562" y="400"/>
                </a:cubicBezTo>
                <a:cubicBezTo>
                  <a:pt x="34030" y="305"/>
                  <a:pt x="33993" y="562"/>
                  <a:pt x="33495" y="560"/>
                </a:cubicBezTo>
                <a:cubicBezTo>
                  <a:pt x="33312" y="559"/>
                  <a:pt x="32771" y="633"/>
                  <a:pt x="32638" y="714"/>
                </a:cubicBezTo>
                <a:cubicBezTo>
                  <a:pt x="32535" y="776"/>
                  <a:pt x="33077" y="779"/>
                  <a:pt x="32777" y="918"/>
                </a:cubicBezTo>
                <a:cubicBezTo>
                  <a:pt x="32541" y="1028"/>
                  <a:pt x="32096" y="1040"/>
                  <a:pt x="31823" y="1071"/>
                </a:cubicBezTo>
                <a:cubicBezTo>
                  <a:pt x="31807" y="1073"/>
                  <a:pt x="30749" y="1187"/>
                  <a:pt x="31124" y="1337"/>
                </a:cubicBezTo>
                <a:cubicBezTo>
                  <a:pt x="31340" y="1423"/>
                  <a:pt x="31651" y="1400"/>
                  <a:pt x="31873" y="1440"/>
                </a:cubicBezTo>
                <a:cubicBezTo>
                  <a:pt x="32066" y="1475"/>
                  <a:pt x="31611" y="1521"/>
                  <a:pt x="31610" y="1521"/>
                </a:cubicBezTo>
                <a:cubicBezTo>
                  <a:pt x="31572" y="1524"/>
                  <a:pt x="31029" y="1533"/>
                  <a:pt x="31092" y="1609"/>
                </a:cubicBezTo>
                <a:cubicBezTo>
                  <a:pt x="31165" y="1697"/>
                  <a:pt x="31452" y="1795"/>
                  <a:pt x="31574" y="1803"/>
                </a:cubicBezTo>
                <a:cubicBezTo>
                  <a:pt x="32140" y="1825"/>
                  <a:pt x="32571" y="1681"/>
                  <a:pt x="33139" y="1893"/>
                </a:cubicBezTo>
                <a:cubicBezTo>
                  <a:pt x="33319" y="1960"/>
                  <a:pt x="33133" y="1947"/>
                  <a:pt x="33252" y="2079"/>
                </a:cubicBezTo>
                <a:cubicBezTo>
                  <a:pt x="33413" y="2258"/>
                  <a:pt x="33336" y="2255"/>
                  <a:pt x="33411" y="2437"/>
                </a:cubicBezTo>
                <a:cubicBezTo>
                  <a:pt x="33490" y="2715"/>
                  <a:pt x="33378" y="2765"/>
                  <a:pt x="33247" y="2966"/>
                </a:cubicBezTo>
                <a:cubicBezTo>
                  <a:pt x="33138" y="3135"/>
                  <a:pt x="33542" y="2925"/>
                  <a:pt x="33643" y="2989"/>
                </a:cubicBezTo>
                <a:cubicBezTo>
                  <a:pt x="33700" y="3025"/>
                  <a:pt x="33687" y="3038"/>
                  <a:pt x="33781" y="3087"/>
                </a:cubicBezTo>
                <a:cubicBezTo>
                  <a:pt x="33837" y="3116"/>
                  <a:pt x="33976" y="3314"/>
                  <a:pt x="33903" y="3363"/>
                </a:cubicBezTo>
                <a:cubicBezTo>
                  <a:pt x="33784" y="3441"/>
                  <a:pt x="33275" y="3312"/>
                  <a:pt x="33525" y="3446"/>
                </a:cubicBezTo>
                <a:cubicBezTo>
                  <a:pt x="33989" y="3695"/>
                  <a:pt x="33762" y="3770"/>
                  <a:pt x="33456" y="4005"/>
                </a:cubicBezTo>
                <a:cubicBezTo>
                  <a:pt x="33301" y="4125"/>
                  <a:pt x="33421" y="4079"/>
                  <a:pt x="33193" y="4147"/>
                </a:cubicBezTo>
                <a:cubicBezTo>
                  <a:pt x="32912" y="4230"/>
                  <a:pt x="33409" y="4194"/>
                  <a:pt x="33203" y="4287"/>
                </a:cubicBezTo>
                <a:cubicBezTo>
                  <a:pt x="33057" y="4352"/>
                  <a:pt x="32790" y="4439"/>
                  <a:pt x="32735" y="4597"/>
                </a:cubicBezTo>
                <a:cubicBezTo>
                  <a:pt x="32687" y="4738"/>
                  <a:pt x="33417" y="4418"/>
                  <a:pt x="33050" y="4614"/>
                </a:cubicBezTo>
                <a:cubicBezTo>
                  <a:pt x="32510" y="4901"/>
                  <a:pt x="32866" y="4869"/>
                  <a:pt x="32871" y="4921"/>
                </a:cubicBezTo>
                <a:cubicBezTo>
                  <a:pt x="32876" y="4982"/>
                  <a:pt x="32707" y="5047"/>
                  <a:pt x="32798" y="5132"/>
                </a:cubicBezTo>
                <a:cubicBezTo>
                  <a:pt x="32846" y="5176"/>
                  <a:pt x="33186" y="5068"/>
                  <a:pt x="33168" y="5179"/>
                </a:cubicBezTo>
                <a:cubicBezTo>
                  <a:pt x="33157" y="5252"/>
                  <a:pt x="32954" y="5220"/>
                  <a:pt x="32924" y="5341"/>
                </a:cubicBezTo>
                <a:cubicBezTo>
                  <a:pt x="32931" y="5413"/>
                  <a:pt x="32731" y="5423"/>
                  <a:pt x="32802" y="5558"/>
                </a:cubicBezTo>
                <a:cubicBezTo>
                  <a:pt x="32872" y="5690"/>
                  <a:pt x="32908" y="5930"/>
                  <a:pt x="33003" y="6042"/>
                </a:cubicBezTo>
                <a:cubicBezTo>
                  <a:pt x="33014" y="6055"/>
                  <a:pt x="33054" y="6177"/>
                  <a:pt x="33075" y="6221"/>
                </a:cubicBezTo>
                <a:cubicBezTo>
                  <a:pt x="33143" y="6360"/>
                  <a:pt x="33084" y="6401"/>
                  <a:pt x="33367" y="6372"/>
                </a:cubicBezTo>
                <a:cubicBezTo>
                  <a:pt x="33423" y="6366"/>
                  <a:pt x="33710" y="6305"/>
                  <a:pt x="33734" y="6360"/>
                </a:cubicBezTo>
                <a:cubicBezTo>
                  <a:pt x="33768" y="6440"/>
                  <a:pt x="33689" y="6416"/>
                  <a:pt x="33815" y="6528"/>
                </a:cubicBezTo>
                <a:cubicBezTo>
                  <a:pt x="33893" y="6597"/>
                  <a:pt x="33776" y="6651"/>
                  <a:pt x="34015" y="6642"/>
                </a:cubicBezTo>
                <a:cubicBezTo>
                  <a:pt x="34187" y="6635"/>
                  <a:pt x="34173" y="6696"/>
                  <a:pt x="34239" y="6558"/>
                </a:cubicBezTo>
                <a:cubicBezTo>
                  <a:pt x="34260" y="6515"/>
                  <a:pt x="34516" y="6234"/>
                  <a:pt x="34552" y="6202"/>
                </a:cubicBezTo>
                <a:close/>
                <a:moveTo>
                  <a:pt x="30135" y="36520"/>
                </a:moveTo>
                <a:cubicBezTo>
                  <a:pt x="30044" y="36585"/>
                  <a:pt x="29695" y="36860"/>
                  <a:pt x="29687" y="36986"/>
                </a:cubicBezTo>
                <a:cubicBezTo>
                  <a:pt x="29668" y="37289"/>
                  <a:pt x="29850" y="37576"/>
                  <a:pt x="29736" y="37955"/>
                </a:cubicBezTo>
                <a:cubicBezTo>
                  <a:pt x="29678" y="38146"/>
                  <a:pt x="29439" y="38585"/>
                  <a:pt x="29336" y="38783"/>
                </a:cubicBezTo>
                <a:cubicBezTo>
                  <a:pt x="29287" y="38877"/>
                  <a:pt x="29142" y="39133"/>
                  <a:pt x="29062" y="39199"/>
                </a:cubicBezTo>
                <a:cubicBezTo>
                  <a:pt x="29054" y="39193"/>
                  <a:pt x="29398" y="38722"/>
                  <a:pt x="29233" y="38608"/>
                </a:cubicBezTo>
                <a:cubicBezTo>
                  <a:pt x="29109" y="38522"/>
                  <a:pt x="29041" y="38970"/>
                  <a:pt x="29026" y="39029"/>
                </a:cubicBezTo>
                <a:cubicBezTo>
                  <a:pt x="29010" y="39088"/>
                  <a:pt x="28886" y="39453"/>
                  <a:pt x="28754" y="39789"/>
                </a:cubicBezTo>
                <a:cubicBezTo>
                  <a:pt x="28540" y="40625"/>
                  <a:pt x="27793" y="40297"/>
                  <a:pt x="27481" y="40083"/>
                </a:cubicBezTo>
                <a:cubicBezTo>
                  <a:pt x="27252" y="39927"/>
                  <a:pt x="27179" y="39781"/>
                  <a:pt x="27168" y="39519"/>
                </a:cubicBezTo>
                <a:cubicBezTo>
                  <a:pt x="27191" y="40091"/>
                  <a:pt x="27301" y="40099"/>
                  <a:pt x="27663" y="40487"/>
                </a:cubicBezTo>
                <a:cubicBezTo>
                  <a:pt x="28119" y="41002"/>
                  <a:pt x="27976" y="41542"/>
                  <a:pt x="27267" y="41652"/>
                </a:cubicBezTo>
                <a:cubicBezTo>
                  <a:pt x="26952" y="41700"/>
                  <a:pt x="26694" y="41644"/>
                  <a:pt x="26608" y="41991"/>
                </a:cubicBezTo>
                <a:cubicBezTo>
                  <a:pt x="26532" y="42296"/>
                  <a:pt x="26512" y="42334"/>
                  <a:pt x="26214" y="42450"/>
                </a:cubicBezTo>
                <a:cubicBezTo>
                  <a:pt x="25809" y="42608"/>
                  <a:pt x="26412" y="42840"/>
                  <a:pt x="26402" y="43026"/>
                </a:cubicBezTo>
                <a:cubicBezTo>
                  <a:pt x="26401" y="43054"/>
                  <a:pt x="26170" y="43714"/>
                  <a:pt x="26151" y="43753"/>
                </a:cubicBezTo>
                <a:cubicBezTo>
                  <a:pt x="25990" y="44073"/>
                  <a:pt x="25744" y="44219"/>
                  <a:pt x="26185" y="44525"/>
                </a:cubicBezTo>
                <a:cubicBezTo>
                  <a:pt x="26322" y="44620"/>
                  <a:pt x="26621" y="44737"/>
                  <a:pt x="26541" y="44920"/>
                </a:cubicBezTo>
                <a:cubicBezTo>
                  <a:pt x="26482" y="45056"/>
                  <a:pt x="26375" y="45188"/>
                  <a:pt x="26305" y="45355"/>
                </a:cubicBezTo>
                <a:cubicBezTo>
                  <a:pt x="26196" y="45616"/>
                  <a:pt x="26186" y="45497"/>
                  <a:pt x="26113" y="45577"/>
                </a:cubicBezTo>
                <a:cubicBezTo>
                  <a:pt x="26069" y="45625"/>
                  <a:pt x="26168" y="46069"/>
                  <a:pt x="26206" y="46129"/>
                </a:cubicBezTo>
                <a:cubicBezTo>
                  <a:pt x="26256" y="46205"/>
                  <a:pt x="26303" y="46233"/>
                  <a:pt x="26348" y="46352"/>
                </a:cubicBezTo>
                <a:cubicBezTo>
                  <a:pt x="26288" y="46466"/>
                  <a:pt x="26250" y="46485"/>
                  <a:pt x="26169" y="46560"/>
                </a:cubicBezTo>
                <a:cubicBezTo>
                  <a:pt x="25707" y="46949"/>
                  <a:pt x="25886" y="46545"/>
                  <a:pt x="25668" y="46667"/>
                </a:cubicBezTo>
                <a:cubicBezTo>
                  <a:pt x="25525" y="46746"/>
                  <a:pt x="25556" y="46697"/>
                  <a:pt x="25538" y="46560"/>
                </a:cubicBezTo>
                <a:cubicBezTo>
                  <a:pt x="25527" y="46476"/>
                  <a:pt x="25373" y="46589"/>
                  <a:pt x="25250" y="46457"/>
                </a:cubicBezTo>
                <a:cubicBezTo>
                  <a:pt x="25128" y="46325"/>
                  <a:pt x="25499" y="46400"/>
                  <a:pt x="25302" y="46214"/>
                </a:cubicBezTo>
                <a:cubicBezTo>
                  <a:pt x="25150" y="46071"/>
                  <a:pt x="25203" y="46449"/>
                  <a:pt x="24919" y="46036"/>
                </a:cubicBezTo>
                <a:cubicBezTo>
                  <a:pt x="24850" y="45936"/>
                  <a:pt x="24825" y="45823"/>
                  <a:pt x="24728" y="45779"/>
                </a:cubicBezTo>
                <a:cubicBezTo>
                  <a:pt x="24625" y="45732"/>
                  <a:pt x="24628" y="45698"/>
                  <a:pt x="24614" y="45584"/>
                </a:cubicBezTo>
                <a:cubicBezTo>
                  <a:pt x="24600" y="45259"/>
                  <a:pt x="24444" y="45378"/>
                  <a:pt x="24374" y="45125"/>
                </a:cubicBezTo>
                <a:cubicBezTo>
                  <a:pt x="24315" y="44916"/>
                  <a:pt x="24257" y="44961"/>
                  <a:pt x="24475" y="44923"/>
                </a:cubicBezTo>
                <a:cubicBezTo>
                  <a:pt x="24582" y="44904"/>
                  <a:pt x="24451" y="44799"/>
                  <a:pt x="24276" y="44807"/>
                </a:cubicBezTo>
                <a:cubicBezTo>
                  <a:pt x="23996" y="44820"/>
                  <a:pt x="24476" y="44602"/>
                  <a:pt x="23930" y="44482"/>
                </a:cubicBezTo>
                <a:cubicBezTo>
                  <a:pt x="23750" y="44442"/>
                  <a:pt x="23697" y="44436"/>
                  <a:pt x="23776" y="44234"/>
                </a:cubicBezTo>
                <a:cubicBezTo>
                  <a:pt x="23882" y="43961"/>
                  <a:pt x="24180" y="44505"/>
                  <a:pt x="24178" y="44236"/>
                </a:cubicBezTo>
                <a:cubicBezTo>
                  <a:pt x="24177" y="44108"/>
                  <a:pt x="24175" y="44122"/>
                  <a:pt x="24193" y="43999"/>
                </a:cubicBezTo>
                <a:cubicBezTo>
                  <a:pt x="24204" y="43918"/>
                  <a:pt x="23975" y="43372"/>
                  <a:pt x="23950" y="43155"/>
                </a:cubicBezTo>
                <a:cubicBezTo>
                  <a:pt x="23931" y="42991"/>
                  <a:pt x="23975" y="42775"/>
                  <a:pt x="23817" y="42713"/>
                </a:cubicBezTo>
                <a:cubicBezTo>
                  <a:pt x="23586" y="42623"/>
                  <a:pt x="23476" y="42600"/>
                  <a:pt x="23389" y="42319"/>
                </a:cubicBezTo>
                <a:cubicBezTo>
                  <a:pt x="23306" y="42052"/>
                  <a:pt x="23318" y="41831"/>
                  <a:pt x="23205" y="41528"/>
                </a:cubicBezTo>
                <a:cubicBezTo>
                  <a:pt x="22989" y="40954"/>
                  <a:pt x="23122" y="41095"/>
                  <a:pt x="23178" y="40552"/>
                </a:cubicBezTo>
                <a:cubicBezTo>
                  <a:pt x="23211" y="40232"/>
                  <a:pt x="23232" y="39789"/>
                  <a:pt x="23180" y="39473"/>
                </a:cubicBezTo>
                <a:cubicBezTo>
                  <a:pt x="23107" y="39086"/>
                  <a:pt x="22993" y="38888"/>
                  <a:pt x="22967" y="38454"/>
                </a:cubicBezTo>
                <a:cubicBezTo>
                  <a:pt x="22950" y="38180"/>
                  <a:pt x="22919" y="38066"/>
                  <a:pt x="22945" y="37783"/>
                </a:cubicBezTo>
                <a:cubicBezTo>
                  <a:pt x="22987" y="37316"/>
                  <a:pt x="22957" y="36841"/>
                  <a:pt x="22892" y="36378"/>
                </a:cubicBezTo>
                <a:cubicBezTo>
                  <a:pt x="22839" y="36001"/>
                  <a:pt x="22930" y="35741"/>
                  <a:pt x="22879" y="35350"/>
                </a:cubicBezTo>
                <a:cubicBezTo>
                  <a:pt x="22840" y="35048"/>
                  <a:pt x="22714" y="34655"/>
                  <a:pt x="22641" y="34370"/>
                </a:cubicBezTo>
                <a:cubicBezTo>
                  <a:pt x="21996" y="33482"/>
                  <a:pt x="20931" y="33458"/>
                  <a:pt x="20662" y="32745"/>
                </a:cubicBezTo>
                <a:cubicBezTo>
                  <a:pt x="20514" y="32352"/>
                  <a:pt x="20429" y="32227"/>
                  <a:pt x="20224" y="31879"/>
                </a:cubicBezTo>
                <a:cubicBezTo>
                  <a:pt x="19906" y="31337"/>
                  <a:pt x="19780" y="30805"/>
                  <a:pt x="19341" y="30332"/>
                </a:cubicBezTo>
                <a:cubicBezTo>
                  <a:pt x="19062" y="30032"/>
                  <a:pt x="18743" y="29656"/>
                  <a:pt x="19028" y="29234"/>
                </a:cubicBezTo>
                <a:cubicBezTo>
                  <a:pt x="19095" y="29135"/>
                  <a:pt x="19177" y="29094"/>
                  <a:pt x="19233" y="29076"/>
                </a:cubicBezTo>
                <a:cubicBezTo>
                  <a:pt x="19232" y="29079"/>
                  <a:pt x="19363" y="28667"/>
                  <a:pt x="19288" y="28681"/>
                </a:cubicBezTo>
                <a:cubicBezTo>
                  <a:pt x="19145" y="28708"/>
                  <a:pt x="19039" y="28721"/>
                  <a:pt x="19014" y="28522"/>
                </a:cubicBezTo>
                <a:cubicBezTo>
                  <a:pt x="18979" y="28250"/>
                  <a:pt x="19128" y="28052"/>
                  <a:pt x="19203" y="27798"/>
                </a:cubicBezTo>
                <a:cubicBezTo>
                  <a:pt x="19269" y="27573"/>
                  <a:pt x="19424" y="27415"/>
                  <a:pt x="19649" y="27311"/>
                </a:cubicBezTo>
                <a:cubicBezTo>
                  <a:pt x="20279" y="26561"/>
                  <a:pt x="20037" y="25604"/>
                  <a:pt x="20044" y="25228"/>
                </a:cubicBezTo>
                <a:cubicBezTo>
                  <a:pt x="20011" y="25053"/>
                  <a:pt x="20026" y="24794"/>
                  <a:pt x="19749" y="24704"/>
                </a:cubicBezTo>
                <a:cubicBezTo>
                  <a:pt x="19456" y="24642"/>
                  <a:pt x="19355" y="24880"/>
                  <a:pt x="19258" y="25093"/>
                </a:cubicBezTo>
                <a:cubicBezTo>
                  <a:pt x="19152" y="25328"/>
                  <a:pt x="19052" y="25100"/>
                  <a:pt x="18890" y="25005"/>
                </a:cubicBezTo>
                <a:cubicBezTo>
                  <a:pt x="18778" y="24939"/>
                  <a:pt x="18563" y="24857"/>
                  <a:pt x="18434" y="24919"/>
                </a:cubicBezTo>
                <a:cubicBezTo>
                  <a:pt x="18349" y="24878"/>
                  <a:pt x="17935" y="24228"/>
                  <a:pt x="17804" y="24263"/>
                </a:cubicBezTo>
                <a:cubicBezTo>
                  <a:pt x="17760" y="24275"/>
                  <a:pt x="17803" y="24643"/>
                  <a:pt x="17637" y="24185"/>
                </a:cubicBezTo>
                <a:cubicBezTo>
                  <a:pt x="17609" y="24108"/>
                  <a:pt x="17682" y="24019"/>
                  <a:pt x="17617" y="23852"/>
                </a:cubicBezTo>
                <a:cubicBezTo>
                  <a:pt x="17477" y="23719"/>
                  <a:pt x="17370" y="23579"/>
                  <a:pt x="17285" y="23458"/>
                </a:cubicBezTo>
                <a:cubicBezTo>
                  <a:pt x="17051" y="23122"/>
                  <a:pt x="17158" y="23192"/>
                  <a:pt x="17261" y="23107"/>
                </a:cubicBezTo>
                <a:cubicBezTo>
                  <a:pt x="17216" y="23054"/>
                  <a:pt x="17185" y="23021"/>
                  <a:pt x="17136" y="22988"/>
                </a:cubicBezTo>
                <a:cubicBezTo>
                  <a:pt x="16979" y="23070"/>
                  <a:pt x="17054" y="23111"/>
                  <a:pt x="16807" y="23079"/>
                </a:cubicBezTo>
                <a:cubicBezTo>
                  <a:pt x="16771" y="23073"/>
                  <a:pt x="16517" y="22962"/>
                  <a:pt x="16282" y="22886"/>
                </a:cubicBezTo>
                <a:cubicBezTo>
                  <a:pt x="16110" y="22888"/>
                  <a:pt x="15837" y="22754"/>
                  <a:pt x="15694" y="22587"/>
                </a:cubicBezTo>
                <a:cubicBezTo>
                  <a:pt x="15605" y="22540"/>
                  <a:pt x="15409" y="22190"/>
                  <a:pt x="15116" y="22038"/>
                </a:cubicBezTo>
                <a:cubicBezTo>
                  <a:pt x="14853" y="21903"/>
                  <a:pt x="14747" y="22398"/>
                  <a:pt x="14027" y="22087"/>
                </a:cubicBezTo>
                <a:cubicBezTo>
                  <a:pt x="13773" y="21977"/>
                  <a:pt x="13422" y="21817"/>
                  <a:pt x="13191" y="21672"/>
                </a:cubicBezTo>
                <a:cubicBezTo>
                  <a:pt x="12804" y="21429"/>
                  <a:pt x="12377" y="21248"/>
                  <a:pt x="12037" y="20934"/>
                </a:cubicBezTo>
                <a:cubicBezTo>
                  <a:pt x="11929" y="20833"/>
                  <a:pt x="11852" y="20649"/>
                  <a:pt x="11932" y="20509"/>
                </a:cubicBezTo>
                <a:cubicBezTo>
                  <a:pt x="12062" y="20256"/>
                  <a:pt x="12047" y="20026"/>
                  <a:pt x="11936" y="19770"/>
                </a:cubicBezTo>
                <a:cubicBezTo>
                  <a:pt x="11836" y="19537"/>
                  <a:pt x="11512" y="19030"/>
                  <a:pt x="11348" y="18841"/>
                </a:cubicBezTo>
                <a:cubicBezTo>
                  <a:pt x="11206" y="18677"/>
                  <a:pt x="11147" y="18752"/>
                  <a:pt x="11149" y="18561"/>
                </a:cubicBezTo>
                <a:cubicBezTo>
                  <a:pt x="11153" y="18291"/>
                  <a:pt x="10964" y="18063"/>
                  <a:pt x="10809" y="17858"/>
                </a:cubicBezTo>
                <a:cubicBezTo>
                  <a:pt x="10430" y="17355"/>
                  <a:pt x="10615" y="17218"/>
                  <a:pt x="10454" y="16763"/>
                </a:cubicBezTo>
                <a:cubicBezTo>
                  <a:pt x="10404" y="16621"/>
                  <a:pt x="10231" y="16372"/>
                  <a:pt x="10078" y="16529"/>
                </a:cubicBezTo>
                <a:cubicBezTo>
                  <a:pt x="9921" y="16690"/>
                  <a:pt x="10010" y="17074"/>
                  <a:pt x="10074" y="17261"/>
                </a:cubicBezTo>
                <a:cubicBezTo>
                  <a:pt x="10183" y="17576"/>
                  <a:pt x="10308" y="17887"/>
                  <a:pt x="10408" y="18204"/>
                </a:cubicBezTo>
                <a:cubicBezTo>
                  <a:pt x="10491" y="18467"/>
                  <a:pt x="10539" y="18813"/>
                  <a:pt x="10633" y="19042"/>
                </a:cubicBezTo>
                <a:cubicBezTo>
                  <a:pt x="10670" y="19134"/>
                  <a:pt x="10900" y="19469"/>
                  <a:pt x="10779" y="19536"/>
                </a:cubicBezTo>
                <a:cubicBezTo>
                  <a:pt x="10686" y="19587"/>
                  <a:pt x="10420" y="19219"/>
                  <a:pt x="10346" y="19145"/>
                </a:cubicBezTo>
                <a:cubicBezTo>
                  <a:pt x="10316" y="19114"/>
                  <a:pt x="10154" y="18988"/>
                  <a:pt x="10154" y="18987"/>
                </a:cubicBezTo>
                <a:cubicBezTo>
                  <a:pt x="10125" y="18949"/>
                  <a:pt x="10288" y="18521"/>
                  <a:pt x="10088" y="18316"/>
                </a:cubicBezTo>
                <a:cubicBezTo>
                  <a:pt x="9994" y="18219"/>
                  <a:pt x="9646" y="18206"/>
                  <a:pt x="9672" y="17993"/>
                </a:cubicBezTo>
                <a:cubicBezTo>
                  <a:pt x="9734" y="17832"/>
                  <a:pt x="10114" y="18215"/>
                  <a:pt x="9640" y="17168"/>
                </a:cubicBezTo>
                <a:cubicBezTo>
                  <a:pt x="9538" y="16941"/>
                  <a:pt x="9549" y="16431"/>
                  <a:pt x="9488" y="16208"/>
                </a:cubicBezTo>
                <a:cubicBezTo>
                  <a:pt x="9438" y="15978"/>
                  <a:pt x="9485" y="15774"/>
                  <a:pt x="9048" y="15590"/>
                </a:cubicBezTo>
                <a:cubicBezTo>
                  <a:pt x="8768" y="15472"/>
                  <a:pt x="8803" y="15438"/>
                  <a:pt x="8756" y="15146"/>
                </a:cubicBezTo>
                <a:cubicBezTo>
                  <a:pt x="8720" y="14924"/>
                  <a:pt x="8674" y="14593"/>
                  <a:pt x="8762" y="14382"/>
                </a:cubicBezTo>
                <a:cubicBezTo>
                  <a:pt x="8791" y="14327"/>
                  <a:pt x="8690" y="14236"/>
                  <a:pt x="8664" y="14109"/>
                </a:cubicBezTo>
                <a:cubicBezTo>
                  <a:pt x="8590" y="13747"/>
                  <a:pt x="8757" y="13370"/>
                  <a:pt x="8925" y="13061"/>
                </a:cubicBezTo>
                <a:cubicBezTo>
                  <a:pt x="9113" y="12714"/>
                  <a:pt x="9123" y="12593"/>
                  <a:pt x="9398" y="12281"/>
                </a:cubicBezTo>
                <a:cubicBezTo>
                  <a:pt x="9595" y="12058"/>
                  <a:pt x="9762" y="11818"/>
                  <a:pt x="9960" y="11588"/>
                </a:cubicBezTo>
                <a:cubicBezTo>
                  <a:pt x="10033" y="11503"/>
                  <a:pt x="10153" y="11371"/>
                  <a:pt x="10187" y="11266"/>
                </a:cubicBezTo>
                <a:cubicBezTo>
                  <a:pt x="10212" y="11088"/>
                  <a:pt x="10220" y="10981"/>
                  <a:pt x="10351" y="10827"/>
                </a:cubicBezTo>
                <a:cubicBezTo>
                  <a:pt x="10551" y="10590"/>
                  <a:pt x="10881" y="10661"/>
                  <a:pt x="10706" y="10905"/>
                </a:cubicBezTo>
                <a:cubicBezTo>
                  <a:pt x="10564" y="11103"/>
                  <a:pt x="10965" y="10907"/>
                  <a:pt x="10977" y="10554"/>
                </a:cubicBezTo>
                <a:cubicBezTo>
                  <a:pt x="10980" y="10485"/>
                  <a:pt x="10993" y="10456"/>
                  <a:pt x="10992" y="10394"/>
                </a:cubicBezTo>
                <a:cubicBezTo>
                  <a:pt x="10974" y="10265"/>
                  <a:pt x="11009" y="10136"/>
                  <a:pt x="10942" y="10064"/>
                </a:cubicBezTo>
                <a:cubicBezTo>
                  <a:pt x="10818" y="9931"/>
                  <a:pt x="10918" y="9839"/>
                  <a:pt x="10819" y="9856"/>
                </a:cubicBezTo>
                <a:cubicBezTo>
                  <a:pt x="10557" y="9900"/>
                  <a:pt x="10728" y="9850"/>
                  <a:pt x="10510" y="9750"/>
                </a:cubicBezTo>
                <a:cubicBezTo>
                  <a:pt x="10304" y="9656"/>
                  <a:pt x="10465" y="9517"/>
                  <a:pt x="10578" y="9400"/>
                </a:cubicBezTo>
                <a:cubicBezTo>
                  <a:pt x="10815" y="9157"/>
                  <a:pt x="10540" y="9295"/>
                  <a:pt x="10502" y="9198"/>
                </a:cubicBezTo>
                <a:cubicBezTo>
                  <a:pt x="10404" y="8940"/>
                  <a:pt x="10986" y="8721"/>
                  <a:pt x="10563" y="8821"/>
                </a:cubicBezTo>
                <a:cubicBezTo>
                  <a:pt x="10209" y="8904"/>
                  <a:pt x="10677" y="8435"/>
                  <a:pt x="10697" y="8311"/>
                </a:cubicBezTo>
                <a:cubicBezTo>
                  <a:pt x="10632" y="8280"/>
                  <a:pt x="10662" y="8176"/>
                  <a:pt x="10589" y="8063"/>
                </a:cubicBezTo>
                <a:cubicBezTo>
                  <a:pt x="10559" y="8016"/>
                  <a:pt x="10672" y="7944"/>
                  <a:pt x="10661" y="7755"/>
                </a:cubicBezTo>
                <a:cubicBezTo>
                  <a:pt x="10640" y="7413"/>
                  <a:pt x="10815" y="7513"/>
                  <a:pt x="10810" y="7315"/>
                </a:cubicBezTo>
                <a:cubicBezTo>
                  <a:pt x="10807" y="7136"/>
                  <a:pt x="10695" y="7185"/>
                  <a:pt x="10799" y="6938"/>
                </a:cubicBezTo>
                <a:cubicBezTo>
                  <a:pt x="10859" y="6794"/>
                  <a:pt x="10539" y="7263"/>
                  <a:pt x="10441" y="7102"/>
                </a:cubicBezTo>
                <a:cubicBezTo>
                  <a:pt x="10335" y="6929"/>
                  <a:pt x="10239" y="7314"/>
                  <a:pt x="10000" y="7062"/>
                </a:cubicBezTo>
                <a:cubicBezTo>
                  <a:pt x="9821" y="6874"/>
                  <a:pt x="9979" y="6736"/>
                  <a:pt x="9954" y="6727"/>
                </a:cubicBezTo>
                <a:cubicBezTo>
                  <a:pt x="9920" y="6715"/>
                  <a:pt x="9326" y="6694"/>
                  <a:pt x="9209" y="6677"/>
                </a:cubicBezTo>
                <a:cubicBezTo>
                  <a:pt x="9109" y="6663"/>
                  <a:pt x="8667" y="6554"/>
                  <a:pt x="8615" y="6442"/>
                </a:cubicBezTo>
                <a:cubicBezTo>
                  <a:pt x="8548" y="6294"/>
                  <a:pt x="8448" y="6399"/>
                  <a:pt x="8301" y="6349"/>
                </a:cubicBezTo>
                <a:cubicBezTo>
                  <a:pt x="8226" y="6324"/>
                  <a:pt x="8036" y="6399"/>
                  <a:pt x="7988" y="6497"/>
                </a:cubicBezTo>
                <a:cubicBezTo>
                  <a:pt x="7875" y="6726"/>
                  <a:pt x="7546" y="6672"/>
                  <a:pt x="7292" y="6770"/>
                </a:cubicBezTo>
                <a:cubicBezTo>
                  <a:pt x="7225" y="6796"/>
                  <a:pt x="6445" y="7060"/>
                  <a:pt x="6812" y="6802"/>
                </a:cubicBezTo>
                <a:cubicBezTo>
                  <a:pt x="7255" y="6491"/>
                  <a:pt x="7266" y="6478"/>
                  <a:pt x="7803" y="6338"/>
                </a:cubicBezTo>
                <a:cubicBezTo>
                  <a:pt x="8050" y="6273"/>
                  <a:pt x="8008" y="6204"/>
                  <a:pt x="7730" y="6267"/>
                </a:cubicBezTo>
                <a:cubicBezTo>
                  <a:pt x="7339" y="6355"/>
                  <a:pt x="6780" y="6606"/>
                  <a:pt x="6398" y="6777"/>
                </a:cubicBezTo>
                <a:cubicBezTo>
                  <a:pt x="6163" y="6883"/>
                  <a:pt x="6160" y="6920"/>
                  <a:pt x="5987" y="7070"/>
                </a:cubicBezTo>
                <a:cubicBezTo>
                  <a:pt x="5813" y="7220"/>
                  <a:pt x="5050" y="7449"/>
                  <a:pt x="4797" y="7545"/>
                </a:cubicBezTo>
                <a:cubicBezTo>
                  <a:pt x="4530" y="7646"/>
                  <a:pt x="4261" y="7730"/>
                  <a:pt x="3999" y="7829"/>
                </a:cubicBezTo>
                <a:cubicBezTo>
                  <a:pt x="3825" y="7895"/>
                  <a:pt x="3754" y="7959"/>
                  <a:pt x="3576" y="8014"/>
                </a:cubicBezTo>
                <a:cubicBezTo>
                  <a:pt x="3290" y="8103"/>
                  <a:pt x="3167" y="8117"/>
                  <a:pt x="2879" y="8169"/>
                </a:cubicBezTo>
                <a:cubicBezTo>
                  <a:pt x="2786" y="8186"/>
                  <a:pt x="2096" y="8358"/>
                  <a:pt x="2072" y="8352"/>
                </a:cubicBezTo>
                <a:cubicBezTo>
                  <a:pt x="1985" y="8329"/>
                  <a:pt x="2585" y="8132"/>
                  <a:pt x="2638" y="8119"/>
                </a:cubicBezTo>
                <a:cubicBezTo>
                  <a:pt x="2965" y="8036"/>
                  <a:pt x="3067" y="8070"/>
                  <a:pt x="3400" y="7917"/>
                </a:cubicBezTo>
                <a:cubicBezTo>
                  <a:pt x="3873" y="7701"/>
                  <a:pt x="4226" y="7634"/>
                  <a:pt x="4690" y="7345"/>
                </a:cubicBezTo>
                <a:cubicBezTo>
                  <a:pt x="4744" y="7312"/>
                  <a:pt x="5090" y="7105"/>
                  <a:pt x="5097" y="7059"/>
                </a:cubicBezTo>
                <a:cubicBezTo>
                  <a:pt x="5038" y="7026"/>
                  <a:pt x="4570" y="7084"/>
                  <a:pt x="4458" y="7074"/>
                </a:cubicBezTo>
                <a:cubicBezTo>
                  <a:pt x="4197" y="7050"/>
                  <a:pt x="4204" y="7090"/>
                  <a:pt x="3989" y="7107"/>
                </a:cubicBezTo>
                <a:cubicBezTo>
                  <a:pt x="3822" y="7119"/>
                  <a:pt x="4017" y="6974"/>
                  <a:pt x="4066" y="6930"/>
                </a:cubicBezTo>
                <a:cubicBezTo>
                  <a:pt x="4285" y="6734"/>
                  <a:pt x="4291" y="6660"/>
                  <a:pt x="4555" y="6502"/>
                </a:cubicBezTo>
                <a:cubicBezTo>
                  <a:pt x="4744" y="6389"/>
                  <a:pt x="4453" y="6533"/>
                  <a:pt x="4427" y="6544"/>
                </a:cubicBezTo>
                <a:cubicBezTo>
                  <a:pt x="4373" y="6567"/>
                  <a:pt x="3681" y="6863"/>
                  <a:pt x="3748" y="6609"/>
                </a:cubicBezTo>
                <a:cubicBezTo>
                  <a:pt x="3778" y="6493"/>
                  <a:pt x="3939" y="6406"/>
                  <a:pt x="4067" y="6449"/>
                </a:cubicBezTo>
                <a:cubicBezTo>
                  <a:pt x="4228" y="6504"/>
                  <a:pt x="4326" y="6391"/>
                  <a:pt x="4282" y="6382"/>
                </a:cubicBezTo>
                <a:cubicBezTo>
                  <a:pt x="4106" y="6349"/>
                  <a:pt x="4140" y="6395"/>
                  <a:pt x="3991" y="6286"/>
                </a:cubicBezTo>
                <a:cubicBezTo>
                  <a:pt x="3845" y="6178"/>
                  <a:pt x="4542" y="5924"/>
                  <a:pt x="4614" y="5904"/>
                </a:cubicBezTo>
                <a:cubicBezTo>
                  <a:pt x="4921" y="5821"/>
                  <a:pt x="4665" y="5827"/>
                  <a:pt x="4934" y="5729"/>
                </a:cubicBezTo>
                <a:cubicBezTo>
                  <a:pt x="5163" y="5645"/>
                  <a:pt x="5167" y="5726"/>
                  <a:pt x="5373" y="5672"/>
                </a:cubicBezTo>
                <a:cubicBezTo>
                  <a:pt x="5525" y="5632"/>
                  <a:pt x="5655" y="5586"/>
                  <a:pt x="5813" y="5568"/>
                </a:cubicBezTo>
                <a:cubicBezTo>
                  <a:pt x="6130" y="5525"/>
                  <a:pt x="6250" y="5395"/>
                  <a:pt x="6497" y="5215"/>
                </a:cubicBezTo>
                <a:cubicBezTo>
                  <a:pt x="6703" y="5065"/>
                  <a:pt x="6432" y="5155"/>
                  <a:pt x="6338" y="5178"/>
                </a:cubicBezTo>
                <a:cubicBezTo>
                  <a:pt x="6095" y="5237"/>
                  <a:pt x="5897" y="5258"/>
                  <a:pt x="5647" y="5238"/>
                </a:cubicBezTo>
                <a:cubicBezTo>
                  <a:pt x="5540" y="5230"/>
                  <a:pt x="5239" y="5176"/>
                  <a:pt x="5415" y="5025"/>
                </a:cubicBezTo>
                <a:cubicBezTo>
                  <a:pt x="5513" y="4940"/>
                  <a:pt x="5178" y="4889"/>
                  <a:pt x="5482" y="4830"/>
                </a:cubicBezTo>
                <a:cubicBezTo>
                  <a:pt x="5734" y="4780"/>
                  <a:pt x="6313" y="4615"/>
                  <a:pt x="6529" y="4657"/>
                </a:cubicBezTo>
                <a:cubicBezTo>
                  <a:pt x="6667" y="4684"/>
                  <a:pt x="7109" y="4843"/>
                  <a:pt x="7162" y="4634"/>
                </a:cubicBezTo>
                <a:cubicBezTo>
                  <a:pt x="7193" y="4509"/>
                  <a:pt x="7667" y="4694"/>
                  <a:pt x="7308" y="4496"/>
                </a:cubicBezTo>
                <a:cubicBezTo>
                  <a:pt x="6971" y="4311"/>
                  <a:pt x="6792" y="4028"/>
                  <a:pt x="7312" y="3906"/>
                </a:cubicBezTo>
                <a:cubicBezTo>
                  <a:pt x="7688" y="3818"/>
                  <a:pt x="7887" y="3821"/>
                  <a:pt x="8272" y="3667"/>
                </a:cubicBezTo>
                <a:cubicBezTo>
                  <a:pt x="8634" y="3522"/>
                  <a:pt x="8950" y="3425"/>
                  <a:pt x="9343" y="3426"/>
                </a:cubicBezTo>
                <a:cubicBezTo>
                  <a:pt x="9374" y="3426"/>
                  <a:pt x="9499" y="3360"/>
                  <a:pt x="9580" y="3343"/>
                </a:cubicBezTo>
                <a:cubicBezTo>
                  <a:pt x="9790" y="3299"/>
                  <a:pt x="10026" y="3261"/>
                  <a:pt x="10240" y="3221"/>
                </a:cubicBezTo>
                <a:cubicBezTo>
                  <a:pt x="10653" y="3143"/>
                  <a:pt x="10404" y="3234"/>
                  <a:pt x="10676" y="3269"/>
                </a:cubicBezTo>
                <a:cubicBezTo>
                  <a:pt x="10765" y="3281"/>
                  <a:pt x="11104" y="3300"/>
                  <a:pt x="11152" y="3376"/>
                </a:cubicBezTo>
                <a:cubicBezTo>
                  <a:pt x="11173" y="3410"/>
                  <a:pt x="11677" y="3426"/>
                  <a:pt x="11748" y="3433"/>
                </a:cubicBezTo>
                <a:cubicBezTo>
                  <a:pt x="12044" y="3464"/>
                  <a:pt x="12283" y="3510"/>
                  <a:pt x="12590" y="3527"/>
                </a:cubicBezTo>
                <a:cubicBezTo>
                  <a:pt x="12713" y="3533"/>
                  <a:pt x="13173" y="3577"/>
                  <a:pt x="13279" y="3650"/>
                </a:cubicBezTo>
                <a:cubicBezTo>
                  <a:pt x="13379" y="3592"/>
                  <a:pt x="13848" y="3813"/>
                  <a:pt x="13989" y="3853"/>
                </a:cubicBezTo>
                <a:cubicBezTo>
                  <a:pt x="14365" y="3959"/>
                  <a:pt x="14273" y="3777"/>
                  <a:pt x="14507" y="3756"/>
                </a:cubicBezTo>
                <a:cubicBezTo>
                  <a:pt x="14673" y="3742"/>
                  <a:pt x="14415" y="3908"/>
                  <a:pt x="14722" y="3814"/>
                </a:cubicBezTo>
                <a:cubicBezTo>
                  <a:pt x="15087" y="3703"/>
                  <a:pt x="15362" y="3609"/>
                  <a:pt x="15745" y="3544"/>
                </a:cubicBezTo>
                <a:cubicBezTo>
                  <a:pt x="16120" y="3483"/>
                  <a:pt x="15649" y="3646"/>
                  <a:pt x="15638" y="3692"/>
                </a:cubicBezTo>
                <a:cubicBezTo>
                  <a:pt x="15726" y="3717"/>
                  <a:pt x="16346" y="3500"/>
                  <a:pt x="16482" y="3464"/>
                </a:cubicBezTo>
                <a:cubicBezTo>
                  <a:pt x="16704" y="3411"/>
                  <a:pt x="16603" y="3752"/>
                  <a:pt x="16869" y="3663"/>
                </a:cubicBezTo>
                <a:cubicBezTo>
                  <a:pt x="17121" y="3579"/>
                  <a:pt x="16938" y="3606"/>
                  <a:pt x="17198" y="3621"/>
                </a:cubicBezTo>
                <a:cubicBezTo>
                  <a:pt x="17552" y="3641"/>
                  <a:pt x="17655" y="3659"/>
                  <a:pt x="18007" y="3743"/>
                </a:cubicBezTo>
                <a:cubicBezTo>
                  <a:pt x="18209" y="3791"/>
                  <a:pt x="18584" y="3840"/>
                  <a:pt x="18751" y="3902"/>
                </a:cubicBezTo>
                <a:cubicBezTo>
                  <a:pt x="19104" y="4047"/>
                  <a:pt x="18384" y="4307"/>
                  <a:pt x="19239" y="4231"/>
                </a:cubicBezTo>
                <a:cubicBezTo>
                  <a:pt x="19375" y="4219"/>
                  <a:pt x="20098" y="4083"/>
                  <a:pt x="19960" y="4452"/>
                </a:cubicBezTo>
                <a:cubicBezTo>
                  <a:pt x="19907" y="4593"/>
                  <a:pt x="19970" y="4578"/>
                  <a:pt x="20049" y="4498"/>
                </a:cubicBezTo>
                <a:cubicBezTo>
                  <a:pt x="20239" y="4306"/>
                  <a:pt x="20321" y="4214"/>
                  <a:pt x="20590" y="4101"/>
                </a:cubicBezTo>
                <a:cubicBezTo>
                  <a:pt x="20655" y="4074"/>
                  <a:pt x="20949" y="3996"/>
                  <a:pt x="20737" y="4027"/>
                </a:cubicBezTo>
                <a:cubicBezTo>
                  <a:pt x="19962" y="4141"/>
                  <a:pt x="20484" y="3948"/>
                  <a:pt x="20835" y="3932"/>
                </a:cubicBezTo>
                <a:cubicBezTo>
                  <a:pt x="21000" y="3924"/>
                  <a:pt x="21008" y="3940"/>
                  <a:pt x="21079" y="4048"/>
                </a:cubicBezTo>
                <a:cubicBezTo>
                  <a:pt x="21257" y="4240"/>
                  <a:pt x="22225" y="4266"/>
                  <a:pt x="22488" y="4205"/>
                </a:cubicBezTo>
                <a:cubicBezTo>
                  <a:pt x="22616" y="4175"/>
                  <a:pt x="22864" y="4006"/>
                  <a:pt x="22948" y="4134"/>
                </a:cubicBezTo>
                <a:cubicBezTo>
                  <a:pt x="23049" y="4286"/>
                  <a:pt x="22774" y="4530"/>
                  <a:pt x="22775" y="4531"/>
                </a:cubicBezTo>
                <a:cubicBezTo>
                  <a:pt x="22913" y="4468"/>
                  <a:pt x="23085" y="4270"/>
                  <a:pt x="23291" y="4171"/>
                </a:cubicBezTo>
                <a:cubicBezTo>
                  <a:pt x="23403" y="4118"/>
                  <a:pt x="23758" y="4013"/>
                  <a:pt x="23791" y="3906"/>
                </a:cubicBezTo>
                <a:cubicBezTo>
                  <a:pt x="23775" y="3813"/>
                  <a:pt x="23873" y="3838"/>
                  <a:pt x="23886" y="3769"/>
                </a:cubicBezTo>
                <a:cubicBezTo>
                  <a:pt x="23908" y="3647"/>
                  <a:pt x="23543" y="3648"/>
                  <a:pt x="23705" y="3429"/>
                </a:cubicBezTo>
                <a:cubicBezTo>
                  <a:pt x="23904" y="3161"/>
                  <a:pt x="24033" y="3164"/>
                  <a:pt x="24305" y="3045"/>
                </a:cubicBezTo>
                <a:cubicBezTo>
                  <a:pt x="24547" y="2939"/>
                  <a:pt x="24551" y="2655"/>
                  <a:pt x="24899" y="2456"/>
                </a:cubicBezTo>
                <a:cubicBezTo>
                  <a:pt x="25115" y="2349"/>
                  <a:pt x="26038" y="2300"/>
                  <a:pt x="25818" y="2492"/>
                </a:cubicBezTo>
                <a:cubicBezTo>
                  <a:pt x="25588" y="2692"/>
                  <a:pt x="25164" y="2719"/>
                  <a:pt x="24878" y="2827"/>
                </a:cubicBezTo>
                <a:cubicBezTo>
                  <a:pt x="24303" y="3050"/>
                  <a:pt x="24635" y="2946"/>
                  <a:pt x="24608" y="3238"/>
                </a:cubicBezTo>
                <a:cubicBezTo>
                  <a:pt x="24595" y="3378"/>
                  <a:pt x="24665" y="3419"/>
                  <a:pt x="24563" y="3497"/>
                </a:cubicBezTo>
                <a:cubicBezTo>
                  <a:pt x="24416" y="3610"/>
                  <a:pt x="24434" y="3607"/>
                  <a:pt x="24550" y="3703"/>
                </a:cubicBezTo>
                <a:cubicBezTo>
                  <a:pt x="24676" y="3808"/>
                  <a:pt x="24347" y="4054"/>
                  <a:pt x="24725" y="3936"/>
                </a:cubicBezTo>
                <a:cubicBezTo>
                  <a:pt x="25111" y="3815"/>
                  <a:pt x="24957" y="3955"/>
                  <a:pt x="24931" y="4202"/>
                </a:cubicBezTo>
                <a:cubicBezTo>
                  <a:pt x="24897" y="4531"/>
                  <a:pt x="25599" y="4029"/>
                  <a:pt x="25695" y="3969"/>
                </a:cubicBezTo>
                <a:cubicBezTo>
                  <a:pt x="25769" y="3925"/>
                  <a:pt x="25889" y="3888"/>
                  <a:pt x="25877" y="3811"/>
                </a:cubicBezTo>
                <a:cubicBezTo>
                  <a:pt x="25831" y="3520"/>
                  <a:pt x="26409" y="3593"/>
                  <a:pt x="26528" y="3691"/>
                </a:cubicBezTo>
                <a:cubicBezTo>
                  <a:pt x="26629" y="3773"/>
                  <a:pt x="26695" y="3805"/>
                  <a:pt x="26574" y="3907"/>
                </a:cubicBezTo>
                <a:cubicBezTo>
                  <a:pt x="26366" y="4083"/>
                  <a:pt x="26390" y="4125"/>
                  <a:pt x="26237" y="4313"/>
                </a:cubicBezTo>
                <a:cubicBezTo>
                  <a:pt x="26093" y="4490"/>
                  <a:pt x="25675" y="4740"/>
                  <a:pt x="25472" y="4521"/>
                </a:cubicBezTo>
                <a:cubicBezTo>
                  <a:pt x="25332" y="4369"/>
                  <a:pt x="25580" y="4694"/>
                  <a:pt x="25209" y="4653"/>
                </a:cubicBezTo>
                <a:cubicBezTo>
                  <a:pt x="24855" y="4623"/>
                  <a:pt x="24905" y="4692"/>
                  <a:pt x="24623" y="4819"/>
                </a:cubicBezTo>
                <a:cubicBezTo>
                  <a:pt x="24320" y="4955"/>
                  <a:pt x="24269" y="4911"/>
                  <a:pt x="23993" y="4830"/>
                </a:cubicBezTo>
                <a:cubicBezTo>
                  <a:pt x="23957" y="4823"/>
                  <a:pt x="23537" y="4734"/>
                  <a:pt x="23781" y="4828"/>
                </a:cubicBezTo>
                <a:cubicBezTo>
                  <a:pt x="24338" y="5017"/>
                  <a:pt x="24328" y="5213"/>
                  <a:pt x="23760" y="5360"/>
                </a:cubicBezTo>
                <a:cubicBezTo>
                  <a:pt x="23369" y="5452"/>
                  <a:pt x="23169" y="5501"/>
                  <a:pt x="22760" y="5434"/>
                </a:cubicBezTo>
                <a:cubicBezTo>
                  <a:pt x="22633" y="5413"/>
                  <a:pt x="22580" y="5394"/>
                  <a:pt x="22728" y="5464"/>
                </a:cubicBezTo>
                <a:cubicBezTo>
                  <a:pt x="23136" y="5656"/>
                  <a:pt x="22713" y="5796"/>
                  <a:pt x="22501" y="5876"/>
                </a:cubicBezTo>
                <a:cubicBezTo>
                  <a:pt x="22070" y="6039"/>
                  <a:pt x="21684" y="6294"/>
                  <a:pt x="21351" y="6614"/>
                </a:cubicBezTo>
                <a:cubicBezTo>
                  <a:pt x="20721" y="7222"/>
                  <a:pt x="21163" y="6874"/>
                  <a:pt x="21190" y="7251"/>
                </a:cubicBezTo>
                <a:cubicBezTo>
                  <a:pt x="21208" y="7500"/>
                  <a:pt x="21023" y="7658"/>
                  <a:pt x="21298" y="7659"/>
                </a:cubicBezTo>
                <a:cubicBezTo>
                  <a:pt x="21751" y="7659"/>
                  <a:pt x="21927" y="7677"/>
                  <a:pt x="22297" y="7972"/>
                </a:cubicBezTo>
                <a:cubicBezTo>
                  <a:pt x="22416" y="8067"/>
                  <a:pt x="22478" y="8158"/>
                  <a:pt x="22573" y="8239"/>
                </a:cubicBezTo>
                <a:cubicBezTo>
                  <a:pt x="22719" y="8365"/>
                  <a:pt x="23259" y="8148"/>
                  <a:pt x="23261" y="8404"/>
                </a:cubicBezTo>
                <a:cubicBezTo>
                  <a:pt x="23263" y="8635"/>
                  <a:pt x="22940" y="8825"/>
                  <a:pt x="23014" y="9422"/>
                </a:cubicBezTo>
                <a:cubicBezTo>
                  <a:pt x="23061" y="9796"/>
                  <a:pt x="23224" y="9690"/>
                  <a:pt x="23459" y="9606"/>
                </a:cubicBezTo>
                <a:cubicBezTo>
                  <a:pt x="23671" y="9530"/>
                  <a:pt x="23814" y="9266"/>
                  <a:pt x="23867" y="9058"/>
                </a:cubicBezTo>
                <a:cubicBezTo>
                  <a:pt x="23900" y="8932"/>
                  <a:pt x="23929" y="8676"/>
                  <a:pt x="23960" y="8593"/>
                </a:cubicBezTo>
                <a:cubicBezTo>
                  <a:pt x="24095" y="8232"/>
                  <a:pt x="25257" y="8345"/>
                  <a:pt x="25182" y="7390"/>
                </a:cubicBezTo>
                <a:cubicBezTo>
                  <a:pt x="25151" y="6991"/>
                  <a:pt x="25253" y="7019"/>
                  <a:pt x="25521" y="6766"/>
                </a:cubicBezTo>
                <a:cubicBezTo>
                  <a:pt x="25740" y="6559"/>
                  <a:pt x="25638" y="6529"/>
                  <a:pt x="25706" y="6380"/>
                </a:cubicBezTo>
                <a:cubicBezTo>
                  <a:pt x="25820" y="6127"/>
                  <a:pt x="25969" y="5910"/>
                  <a:pt x="26269" y="5904"/>
                </a:cubicBezTo>
                <a:cubicBezTo>
                  <a:pt x="26524" y="5898"/>
                  <a:pt x="26840" y="5919"/>
                  <a:pt x="27074" y="6020"/>
                </a:cubicBezTo>
                <a:cubicBezTo>
                  <a:pt x="28037" y="6435"/>
                  <a:pt x="27464" y="6551"/>
                  <a:pt x="27486" y="6778"/>
                </a:cubicBezTo>
                <a:cubicBezTo>
                  <a:pt x="27514" y="7074"/>
                  <a:pt x="27213" y="7028"/>
                  <a:pt x="27357" y="7086"/>
                </a:cubicBezTo>
                <a:cubicBezTo>
                  <a:pt x="27534" y="7157"/>
                  <a:pt x="27442" y="7267"/>
                  <a:pt x="27437" y="7337"/>
                </a:cubicBezTo>
                <a:cubicBezTo>
                  <a:pt x="27435" y="7363"/>
                  <a:pt x="27611" y="7283"/>
                  <a:pt x="27662" y="7277"/>
                </a:cubicBezTo>
                <a:cubicBezTo>
                  <a:pt x="28518" y="7169"/>
                  <a:pt x="28360" y="6932"/>
                  <a:pt x="28728" y="6711"/>
                </a:cubicBezTo>
                <a:cubicBezTo>
                  <a:pt x="28987" y="6556"/>
                  <a:pt x="28947" y="6874"/>
                  <a:pt x="28972" y="6983"/>
                </a:cubicBezTo>
                <a:cubicBezTo>
                  <a:pt x="28998" y="7103"/>
                  <a:pt x="28957" y="7223"/>
                  <a:pt x="29013" y="7291"/>
                </a:cubicBezTo>
                <a:cubicBezTo>
                  <a:pt x="29160" y="7469"/>
                  <a:pt x="29123" y="7618"/>
                  <a:pt x="28943" y="7756"/>
                </a:cubicBezTo>
                <a:cubicBezTo>
                  <a:pt x="28835" y="7838"/>
                  <a:pt x="29010" y="7979"/>
                  <a:pt x="29073" y="8029"/>
                </a:cubicBezTo>
                <a:cubicBezTo>
                  <a:pt x="29216" y="8144"/>
                  <a:pt x="29148" y="8139"/>
                  <a:pt x="29158" y="8248"/>
                </a:cubicBezTo>
                <a:cubicBezTo>
                  <a:pt x="29167" y="8352"/>
                  <a:pt x="29723" y="8375"/>
                  <a:pt x="29752" y="8420"/>
                </a:cubicBezTo>
                <a:cubicBezTo>
                  <a:pt x="29827" y="8536"/>
                  <a:pt x="29089" y="8749"/>
                  <a:pt x="29020" y="8767"/>
                </a:cubicBezTo>
                <a:cubicBezTo>
                  <a:pt x="28945" y="8785"/>
                  <a:pt x="28825" y="8780"/>
                  <a:pt x="28862" y="8846"/>
                </a:cubicBezTo>
                <a:cubicBezTo>
                  <a:pt x="28870" y="8861"/>
                  <a:pt x="28881" y="8906"/>
                  <a:pt x="28884" y="8909"/>
                </a:cubicBezTo>
                <a:cubicBezTo>
                  <a:pt x="28904" y="8936"/>
                  <a:pt x="29293" y="8755"/>
                  <a:pt x="29341" y="8734"/>
                </a:cubicBezTo>
                <a:cubicBezTo>
                  <a:pt x="29604" y="8616"/>
                  <a:pt x="29589" y="8634"/>
                  <a:pt x="29793" y="8753"/>
                </a:cubicBezTo>
                <a:cubicBezTo>
                  <a:pt x="30112" y="8938"/>
                  <a:pt x="29954" y="8988"/>
                  <a:pt x="29928" y="9252"/>
                </a:cubicBezTo>
                <a:cubicBezTo>
                  <a:pt x="29877" y="9505"/>
                  <a:pt x="29146" y="9544"/>
                  <a:pt x="28907" y="9726"/>
                </a:cubicBezTo>
                <a:cubicBezTo>
                  <a:pt x="28639" y="9931"/>
                  <a:pt x="28300" y="10036"/>
                  <a:pt x="27964" y="9979"/>
                </a:cubicBezTo>
                <a:cubicBezTo>
                  <a:pt x="27783" y="9942"/>
                  <a:pt x="27137" y="9945"/>
                  <a:pt x="26961" y="9967"/>
                </a:cubicBezTo>
                <a:cubicBezTo>
                  <a:pt x="26530" y="10021"/>
                  <a:pt x="26514" y="10183"/>
                  <a:pt x="26194" y="10313"/>
                </a:cubicBezTo>
                <a:cubicBezTo>
                  <a:pt x="26012" y="10387"/>
                  <a:pt x="25970" y="10403"/>
                  <a:pt x="25796" y="10522"/>
                </a:cubicBezTo>
                <a:cubicBezTo>
                  <a:pt x="25793" y="10524"/>
                  <a:pt x="24787" y="11265"/>
                  <a:pt x="25153" y="11058"/>
                </a:cubicBezTo>
                <a:cubicBezTo>
                  <a:pt x="25560" y="10826"/>
                  <a:pt x="25780" y="10618"/>
                  <a:pt x="26246" y="10452"/>
                </a:cubicBezTo>
                <a:cubicBezTo>
                  <a:pt x="26404" y="10395"/>
                  <a:pt x="26998" y="10236"/>
                  <a:pt x="27113" y="10409"/>
                </a:cubicBezTo>
                <a:cubicBezTo>
                  <a:pt x="27218" y="10566"/>
                  <a:pt x="26701" y="10691"/>
                  <a:pt x="26615" y="10707"/>
                </a:cubicBezTo>
                <a:cubicBezTo>
                  <a:pt x="26498" y="10729"/>
                  <a:pt x="26401" y="10722"/>
                  <a:pt x="26529" y="10775"/>
                </a:cubicBezTo>
                <a:cubicBezTo>
                  <a:pt x="26984" y="10964"/>
                  <a:pt x="26523" y="11196"/>
                  <a:pt x="26901" y="11453"/>
                </a:cubicBezTo>
                <a:cubicBezTo>
                  <a:pt x="27179" y="11619"/>
                  <a:pt x="27357" y="11529"/>
                  <a:pt x="27621" y="11393"/>
                </a:cubicBezTo>
                <a:cubicBezTo>
                  <a:pt x="27838" y="11282"/>
                  <a:pt x="27793" y="11320"/>
                  <a:pt x="27855" y="11439"/>
                </a:cubicBezTo>
                <a:cubicBezTo>
                  <a:pt x="27896" y="11517"/>
                  <a:pt x="27304" y="11779"/>
                  <a:pt x="27236" y="11803"/>
                </a:cubicBezTo>
                <a:cubicBezTo>
                  <a:pt x="26879" y="11931"/>
                  <a:pt x="26764" y="11932"/>
                  <a:pt x="26410" y="12136"/>
                </a:cubicBezTo>
                <a:cubicBezTo>
                  <a:pt x="26317" y="12190"/>
                  <a:pt x="26079" y="12386"/>
                  <a:pt x="26025" y="12229"/>
                </a:cubicBezTo>
                <a:cubicBezTo>
                  <a:pt x="25950" y="12007"/>
                  <a:pt x="26235" y="11888"/>
                  <a:pt x="26391" y="11829"/>
                </a:cubicBezTo>
                <a:cubicBezTo>
                  <a:pt x="26447" y="11808"/>
                  <a:pt x="26733" y="11736"/>
                  <a:pt x="26708" y="11672"/>
                </a:cubicBezTo>
                <a:cubicBezTo>
                  <a:pt x="26671" y="11575"/>
                  <a:pt x="26689" y="11627"/>
                  <a:pt x="26673" y="11533"/>
                </a:cubicBezTo>
                <a:cubicBezTo>
                  <a:pt x="26654" y="11427"/>
                  <a:pt x="26130" y="11716"/>
                  <a:pt x="25939" y="11761"/>
                </a:cubicBezTo>
                <a:cubicBezTo>
                  <a:pt x="25834" y="11812"/>
                  <a:pt x="25780" y="11854"/>
                  <a:pt x="25662" y="11928"/>
                </a:cubicBezTo>
                <a:cubicBezTo>
                  <a:pt x="25479" y="12043"/>
                  <a:pt x="25414" y="11943"/>
                  <a:pt x="25174" y="12071"/>
                </a:cubicBezTo>
                <a:cubicBezTo>
                  <a:pt x="25067" y="12128"/>
                  <a:pt x="25054" y="12134"/>
                  <a:pt x="24944" y="12169"/>
                </a:cubicBezTo>
                <a:cubicBezTo>
                  <a:pt x="24789" y="12220"/>
                  <a:pt x="24368" y="12676"/>
                  <a:pt x="24531" y="12880"/>
                </a:cubicBezTo>
                <a:cubicBezTo>
                  <a:pt x="24620" y="12992"/>
                  <a:pt x="23451" y="13157"/>
                  <a:pt x="23372" y="13209"/>
                </a:cubicBezTo>
                <a:cubicBezTo>
                  <a:pt x="23192" y="13380"/>
                  <a:pt x="23302" y="13758"/>
                  <a:pt x="22808" y="13748"/>
                </a:cubicBezTo>
                <a:cubicBezTo>
                  <a:pt x="22763" y="13747"/>
                  <a:pt x="22720" y="13945"/>
                  <a:pt x="22700" y="13997"/>
                </a:cubicBezTo>
                <a:cubicBezTo>
                  <a:pt x="22549" y="14384"/>
                  <a:pt x="22356" y="14521"/>
                  <a:pt x="22485" y="13971"/>
                </a:cubicBezTo>
                <a:cubicBezTo>
                  <a:pt x="22545" y="13711"/>
                  <a:pt x="22467" y="13850"/>
                  <a:pt x="22340" y="13983"/>
                </a:cubicBezTo>
                <a:cubicBezTo>
                  <a:pt x="22180" y="14152"/>
                  <a:pt x="22173" y="14179"/>
                  <a:pt x="22165" y="14427"/>
                </a:cubicBezTo>
                <a:cubicBezTo>
                  <a:pt x="22159" y="14631"/>
                  <a:pt x="22296" y="14819"/>
                  <a:pt x="22131" y="14922"/>
                </a:cubicBezTo>
                <a:cubicBezTo>
                  <a:pt x="21987" y="15012"/>
                  <a:pt x="22215" y="15010"/>
                  <a:pt x="22131" y="15095"/>
                </a:cubicBezTo>
                <a:cubicBezTo>
                  <a:pt x="22039" y="15188"/>
                  <a:pt x="21866" y="15133"/>
                  <a:pt x="21911" y="15309"/>
                </a:cubicBezTo>
                <a:cubicBezTo>
                  <a:pt x="21943" y="15403"/>
                  <a:pt x="21803" y="15429"/>
                  <a:pt x="21718" y="15467"/>
                </a:cubicBezTo>
                <a:cubicBezTo>
                  <a:pt x="21519" y="15556"/>
                  <a:pt x="21353" y="15685"/>
                  <a:pt x="21158" y="15791"/>
                </a:cubicBezTo>
                <a:cubicBezTo>
                  <a:pt x="20954" y="15903"/>
                  <a:pt x="20862" y="16033"/>
                  <a:pt x="20654" y="16155"/>
                </a:cubicBezTo>
                <a:cubicBezTo>
                  <a:pt x="20653" y="16155"/>
                  <a:pt x="20384" y="16302"/>
                  <a:pt x="20381" y="16305"/>
                </a:cubicBezTo>
                <a:cubicBezTo>
                  <a:pt x="20314" y="16374"/>
                  <a:pt x="20124" y="16607"/>
                  <a:pt x="20086" y="16689"/>
                </a:cubicBezTo>
                <a:cubicBezTo>
                  <a:pt x="19936" y="17015"/>
                  <a:pt x="20081" y="17371"/>
                  <a:pt x="20090" y="17686"/>
                </a:cubicBezTo>
                <a:cubicBezTo>
                  <a:pt x="20087" y="17752"/>
                  <a:pt x="20074" y="17689"/>
                  <a:pt x="20087" y="17843"/>
                </a:cubicBezTo>
                <a:cubicBezTo>
                  <a:pt x="20111" y="18125"/>
                  <a:pt x="20086" y="18594"/>
                  <a:pt x="19924" y="18833"/>
                </a:cubicBezTo>
                <a:cubicBezTo>
                  <a:pt x="19829" y="18974"/>
                  <a:pt x="19693" y="18729"/>
                  <a:pt x="19661" y="18655"/>
                </a:cubicBezTo>
                <a:cubicBezTo>
                  <a:pt x="19574" y="18455"/>
                  <a:pt x="19407" y="18038"/>
                  <a:pt x="19433" y="17821"/>
                </a:cubicBezTo>
                <a:cubicBezTo>
                  <a:pt x="19541" y="16910"/>
                  <a:pt x="18812" y="17223"/>
                  <a:pt x="18746" y="17161"/>
                </a:cubicBezTo>
                <a:cubicBezTo>
                  <a:pt x="18689" y="17106"/>
                  <a:pt x="18759" y="16994"/>
                  <a:pt x="18434" y="16957"/>
                </a:cubicBezTo>
                <a:cubicBezTo>
                  <a:pt x="18320" y="16945"/>
                  <a:pt x="18154" y="16968"/>
                  <a:pt x="18023" y="16965"/>
                </a:cubicBezTo>
                <a:cubicBezTo>
                  <a:pt x="17917" y="16965"/>
                  <a:pt x="17449" y="16984"/>
                  <a:pt x="17398" y="17063"/>
                </a:cubicBezTo>
                <a:cubicBezTo>
                  <a:pt x="17443" y="17159"/>
                  <a:pt x="17518" y="17072"/>
                  <a:pt x="17532" y="17366"/>
                </a:cubicBezTo>
                <a:cubicBezTo>
                  <a:pt x="17541" y="17545"/>
                  <a:pt x="17452" y="17340"/>
                  <a:pt x="17213" y="17385"/>
                </a:cubicBezTo>
                <a:cubicBezTo>
                  <a:pt x="16959" y="17416"/>
                  <a:pt x="16917" y="17278"/>
                  <a:pt x="16646" y="17224"/>
                </a:cubicBezTo>
                <a:cubicBezTo>
                  <a:pt x="16370" y="17169"/>
                  <a:pt x="16352" y="17145"/>
                  <a:pt x="16086" y="17231"/>
                </a:cubicBezTo>
                <a:cubicBezTo>
                  <a:pt x="15849" y="17307"/>
                  <a:pt x="15960" y="17152"/>
                  <a:pt x="15720" y="17398"/>
                </a:cubicBezTo>
                <a:cubicBezTo>
                  <a:pt x="15456" y="17669"/>
                  <a:pt x="15128" y="17613"/>
                  <a:pt x="14890" y="17979"/>
                </a:cubicBezTo>
                <a:cubicBezTo>
                  <a:pt x="14807" y="18105"/>
                  <a:pt x="14794" y="18414"/>
                  <a:pt x="14782" y="18565"/>
                </a:cubicBezTo>
                <a:cubicBezTo>
                  <a:pt x="14679" y="18724"/>
                  <a:pt x="14505" y="19228"/>
                  <a:pt x="14478" y="19414"/>
                </a:cubicBezTo>
                <a:cubicBezTo>
                  <a:pt x="14374" y="20131"/>
                  <a:pt x="14470" y="20277"/>
                  <a:pt x="14704" y="20928"/>
                </a:cubicBezTo>
                <a:cubicBezTo>
                  <a:pt x="14776" y="21157"/>
                  <a:pt x="14699" y="21142"/>
                  <a:pt x="14924" y="21209"/>
                </a:cubicBezTo>
                <a:cubicBezTo>
                  <a:pt x="15288" y="21319"/>
                  <a:pt x="15301" y="21314"/>
                  <a:pt x="15644" y="21235"/>
                </a:cubicBezTo>
                <a:cubicBezTo>
                  <a:pt x="15879" y="21181"/>
                  <a:pt x="16066" y="21274"/>
                  <a:pt x="16222" y="21097"/>
                </a:cubicBezTo>
                <a:cubicBezTo>
                  <a:pt x="16535" y="20655"/>
                  <a:pt x="16556" y="20232"/>
                  <a:pt x="17199" y="20140"/>
                </a:cubicBezTo>
                <a:cubicBezTo>
                  <a:pt x="17749" y="20060"/>
                  <a:pt x="17657" y="20322"/>
                  <a:pt x="17494" y="20683"/>
                </a:cubicBezTo>
                <a:cubicBezTo>
                  <a:pt x="17436" y="20811"/>
                  <a:pt x="17236" y="21135"/>
                  <a:pt x="17182" y="21232"/>
                </a:cubicBezTo>
                <a:cubicBezTo>
                  <a:pt x="17197" y="21463"/>
                  <a:pt x="17071" y="21795"/>
                  <a:pt x="16965" y="22163"/>
                </a:cubicBezTo>
                <a:cubicBezTo>
                  <a:pt x="17234" y="22082"/>
                  <a:pt x="17332" y="22146"/>
                  <a:pt x="17526" y="22152"/>
                </a:cubicBezTo>
                <a:cubicBezTo>
                  <a:pt x="17734" y="22146"/>
                  <a:pt x="18414" y="22201"/>
                  <a:pt x="18519" y="22442"/>
                </a:cubicBezTo>
                <a:cubicBezTo>
                  <a:pt x="18557" y="22525"/>
                  <a:pt x="18363" y="23269"/>
                  <a:pt x="18321" y="23384"/>
                </a:cubicBezTo>
                <a:cubicBezTo>
                  <a:pt x="18256" y="23561"/>
                  <a:pt x="18323" y="23801"/>
                  <a:pt x="18268" y="23959"/>
                </a:cubicBezTo>
                <a:cubicBezTo>
                  <a:pt x="18345" y="24022"/>
                  <a:pt x="18512" y="24304"/>
                  <a:pt x="18516" y="24403"/>
                </a:cubicBezTo>
                <a:cubicBezTo>
                  <a:pt x="18636" y="24492"/>
                  <a:pt x="18596" y="24734"/>
                  <a:pt x="19107" y="24574"/>
                </a:cubicBezTo>
                <a:cubicBezTo>
                  <a:pt x="19597" y="24420"/>
                  <a:pt x="19914" y="24425"/>
                  <a:pt x="20290" y="24844"/>
                </a:cubicBezTo>
                <a:cubicBezTo>
                  <a:pt x="20361" y="24577"/>
                  <a:pt x="20579" y="24672"/>
                  <a:pt x="20740" y="24352"/>
                </a:cubicBezTo>
                <a:cubicBezTo>
                  <a:pt x="20961" y="23916"/>
                  <a:pt x="20916" y="23986"/>
                  <a:pt x="21339" y="23820"/>
                </a:cubicBezTo>
                <a:cubicBezTo>
                  <a:pt x="21483" y="23764"/>
                  <a:pt x="22043" y="23399"/>
                  <a:pt x="22083" y="23457"/>
                </a:cubicBezTo>
                <a:cubicBezTo>
                  <a:pt x="22083" y="23475"/>
                  <a:pt x="22079" y="23495"/>
                  <a:pt x="22070" y="23517"/>
                </a:cubicBezTo>
                <a:lnTo>
                  <a:pt x="22071" y="23516"/>
                </a:lnTo>
                <a:cubicBezTo>
                  <a:pt x="22046" y="23657"/>
                  <a:pt x="21902" y="24316"/>
                  <a:pt x="21998" y="24424"/>
                </a:cubicBezTo>
                <a:cubicBezTo>
                  <a:pt x="22056" y="24488"/>
                  <a:pt x="22147" y="24102"/>
                  <a:pt x="22163" y="24059"/>
                </a:cubicBezTo>
                <a:cubicBezTo>
                  <a:pt x="22324" y="23647"/>
                  <a:pt x="22625" y="23826"/>
                  <a:pt x="22574" y="23632"/>
                </a:cubicBezTo>
                <a:cubicBezTo>
                  <a:pt x="22524" y="23438"/>
                  <a:pt x="22983" y="23859"/>
                  <a:pt x="23004" y="23875"/>
                </a:cubicBezTo>
                <a:cubicBezTo>
                  <a:pt x="23240" y="24060"/>
                  <a:pt x="23496" y="24059"/>
                  <a:pt x="23774" y="24136"/>
                </a:cubicBezTo>
                <a:cubicBezTo>
                  <a:pt x="24284" y="24277"/>
                  <a:pt x="24316" y="24037"/>
                  <a:pt x="24778" y="24021"/>
                </a:cubicBezTo>
                <a:cubicBezTo>
                  <a:pt x="25042" y="24012"/>
                  <a:pt x="24678" y="24181"/>
                  <a:pt x="24936" y="24306"/>
                </a:cubicBezTo>
                <a:cubicBezTo>
                  <a:pt x="24997" y="24336"/>
                  <a:pt x="25155" y="24252"/>
                  <a:pt x="25306" y="24476"/>
                </a:cubicBezTo>
                <a:cubicBezTo>
                  <a:pt x="25482" y="24736"/>
                  <a:pt x="24940" y="24789"/>
                  <a:pt x="25353" y="24770"/>
                </a:cubicBezTo>
                <a:cubicBezTo>
                  <a:pt x="25436" y="24809"/>
                  <a:pt x="25523" y="24854"/>
                  <a:pt x="25625" y="24933"/>
                </a:cubicBezTo>
                <a:cubicBezTo>
                  <a:pt x="25790" y="25026"/>
                  <a:pt x="25824" y="25020"/>
                  <a:pt x="25986" y="25168"/>
                </a:cubicBezTo>
                <a:cubicBezTo>
                  <a:pt x="26054" y="25277"/>
                  <a:pt x="26368" y="25573"/>
                  <a:pt x="26508" y="25771"/>
                </a:cubicBezTo>
                <a:cubicBezTo>
                  <a:pt x="26728" y="25771"/>
                  <a:pt x="27289" y="25716"/>
                  <a:pt x="27428" y="25807"/>
                </a:cubicBezTo>
                <a:cubicBezTo>
                  <a:pt x="27636" y="25829"/>
                  <a:pt x="28083" y="26201"/>
                  <a:pt x="28246" y="26312"/>
                </a:cubicBezTo>
                <a:cubicBezTo>
                  <a:pt x="28413" y="26501"/>
                  <a:pt x="28539" y="26927"/>
                  <a:pt x="28614" y="27103"/>
                </a:cubicBezTo>
                <a:cubicBezTo>
                  <a:pt x="28721" y="27355"/>
                  <a:pt x="28724" y="27303"/>
                  <a:pt x="28602" y="27568"/>
                </a:cubicBezTo>
                <a:cubicBezTo>
                  <a:pt x="28518" y="27749"/>
                  <a:pt x="28040" y="28227"/>
                  <a:pt x="28035" y="28338"/>
                </a:cubicBezTo>
                <a:cubicBezTo>
                  <a:pt x="28030" y="28422"/>
                  <a:pt x="28367" y="28288"/>
                  <a:pt x="28465" y="28140"/>
                </a:cubicBezTo>
                <a:cubicBezTo>
                  <a:pt x="28577" y="27972"/>
                  <a:pt x="28690" y="27877"/>
                  <a:pt x="28913" y="27891"/>
                </a:cubicBezTo>
                <a:cubicBezTo>
                  <a:pt x="29370" y="27920"/>
                  <a:pt x="29133" y="28538"/>
                  <a:pt x="28588" y="28411"/>
                </a:cubicBezTo>
                <a:cubicBezTo>
                  <a:pt x="28430" y="28374"/>
                  <a:pt x="28487" y="28391"/>
                  <a:pt x="28610" y="28450"/>
                </a:cubicBezTo>
                <a:cubicBezTo>
                  <a:pt x="28722" y="28505"/>
                  <a:pt x="28908" y="28601"/>
                  <a:pt x="29021" y="28509"/>
                </a:cubicBezTo>
                <a:cubicBezTo>
                  <a:pt x="29142" y="28409"/>
                  <a:pt x="29193" y="28386"/>
                  <a:pt x="29273" y="28254"/>
                </a:cubicBezTo>
                <a:cubicBezTo>
                  <a:pt x="29488" y="27899"/>
                  <a:pt x="29745" y="28126"/>
                  <a:pt x="30011" y="28259"/>
                </a:cubicBezTo>
                <a:cubicBezTo>
                  <a:pt x="30062" y="28284"/>
                  <a:pt x="30359" y="28411"/>
                  <a:pt x="30381" y="28433"/>
                </a:cubicBezTo>
                <a:cubicBezTo>
                  <a:pt x="30488" y="28544"/>
                  <a:pt x="30347" y="28942"/>
                  <a:pt x="30500" y="28820"/>
                </a:cubicBezTo>
                <a:cubicBezTo>
                  <a:pt x="30738" y="28632"/>
                  <a:pt x="31256" y="28831"/>
                  <a:pt x="31538" y="28848"/>
                </a:cubicBezTo>
                <a:cubicBezTo>
                  <a:pt x="32364" y="28899"/>
                  <a:pt x="32324" y="29317"/>
                  <a:pt x="32986" y="29605"/>
                </a:cubicBezTo>
                <a:cubicBezTo>
                  <a:pt x="33351" y="29764"/>
                  <a:pt x="33468" y="29839"/>
                  <a:pt x="33521" y="30270"/>
                </a:cubicBezTo>
                <a:cubicBezTo>
                  <a:pt x="33573" y="30690"/>
                  <a:pt x="33469" y="31072"/>
                  <a:pt x="33180" y="31383"/>
                </a:cubicBezTo>
                <a:cubicBezTo>
                  <a:pt x="33002" y="31576"/>
                  <a:pt x="32880" y="31689"/>
                  <a:pt x="32769" y="31928"/>
                </a:cubicBezTo>
                <a:cubicBezTo>
                  <a:pt x="32654" y="32176"/>
                  <a:pt x="32533" y="32253"/>
                  <a:pt x="32365" y="32440"/>
                </a:cubicBezTo>
                <a:cubicBezTo>
                  <a:pt x="32242" y="32576"/>
                  <a:pt x="32324" y="32841"/>
                  <a:pt x="32340" y="33005"/>
                </a:cubicBezTo>
                <a:cubicBezTo>
                  <a:pt x="32416" y="33768"/>
                  <a:pt x="32295" y="34570"/>
                  <a:pt x="32000" y="35280"/>
                </a:cubicBezTo>
                <a:cubicBezTo>
                  <a:pt x="31860" y="35617"/>
                  <a:pt x="31683" y="35972"/>
                  <a:pt x="31284" y="36013"/>
                </a:cubicBezTo>
                <a:cubicBezTo>
                  <a:pt x="31057" y="36037"/>
                  <a:pt x="30917" y="35995"/>
                  <a:pt x="30730" y="36162"/>
                </a:cubicBezTo>
                <a:cubicBezTo>
                  <a:pt x="30566" y="36307"/>
                  <a:pt x="30327" y="36391"/>
                  <a:pt x="30135" y="36520"/>
                </a:cubicBezTo>
                <a:close/>
                <a:moveTo>
                  <a:pt x="27370" y="47277"/>
                </a:moveTo>
                <a:cubicBezTo>
                  <a:pt x="27193" y="47262"/>
                  <a:pt x="26987" y="47271"/>
                  <a:pt x="26852" y="47250"/>
                </a:cubicBezTo>
                <a:cubicBezTo>
                  <a:pt x="26651" y="47315"/>
                  <a:pt x="26403" y="47216"/>
                  <a:pt x="26231" y="47189"/>
                </a:cubicBezTo>
                <a:cubicBezTo>
                  <a:pt x="25800" y="47131"/>
                  <a:pt x="26223" y="47131"/>
                  <a:pt x="26278" y="47106"/>
                </a:cubicBezTo>
                <a:cubicBezTo>
                  <a:pt x="26391" y="47054"/>
                  <a:pt x="26083" y="46861"/>
                  <a:pt x="26361" y="47024"/>
                </a:cubicBezTo>
                <a:cubicBezTo>
                  <a:pt x="26442" y="47072"/>
                  <a:pt x="26797" y="47229"/>
                  <a:pt x="26574" y="47030"/>
                </a:cubicBezTo>
                <a:cubicBezTo>
                  <a:pt x="26505" y="46968"/>
                  <a:pt x="26078" y="46620"/>
                  <a:pt x="26266" y="46525"/>
                </a:cubicBezTo>
                <a:cubicBezTo>
                  <a:pt x="26368" y="46473"/>
                  <a:pt x="26477" y="46549"/>
                  <a:pt x="26549" y="46618"/>
                </a:cubicBezTo>
                <a:cubicBezTo>
                  <a:pt x="26733" y="46669"/>
                  <a:pt x="26769" y="46712"/>
                  <a:pt x="26824" y="46758"/>
                </a:cubicBezTo>
                <a:cubicBezTo>
                  <a:pt x="27073" y="46967"/>
                  <a:pt x="27313" y="47078"/>
                  <a:pt x="27626" y="47159"/>
                </a:cubicBezTo>
                <a:cubicBezTo>
                  <a:pt x="28041" y="47260"/>
                  <a:pt x="27464" y="47283"/>
                  <a:pt x="27370" y="47277"/>
                </a:cubicBezTo>
                <a:close/>
                <a:moveTo>
                  <a:pt x="23543" y="43083"/>
                </a:moveTo>
                <a:cubicBezTo>
                  <a:pt x="23697" y="43417"/>
                  <a:pt x="23781" y="43037"/>
                  <a:pt x="23600" y="42860"/>
                </a:cubicBezTo>
                <a:cubicBezTo>
                  <a:pt x="23496" y="42758"/>
                  <a:pt x="23495" y="42953"/>
                  <a:pt x="23543" y="43083"/>
                </a:cubicBezTo>
                <a:close/>
                <a:moveTo>
                  <a:pt x="24454" y="45584"/>
                </a:moveTo>
                <a:cubicBezTo>
                  <a:pt x="24538" y="45646"/>
                  <a:pt x="24399" y="45353"/>
                  <a:pt x="24385" y="45332"/>
                </a:cubicBezTo>
                <a:cubicBezTo>
                  <a:pt x="24269" y="45151"/>
                  <a:pt x="24253" y="45255"/>
                  <a:pt x="24207" y="45379"/>
                </a:cubicBezTo>
                <a:cubicBezTo>
                  <a:pt x="24189" y="45427"/>
                  <a:pt x="24217" y="45526"/>
                  <a:pt x="24317" y="45479"/>
                </a:cubicBezTo>
                <a:cubicBezTo>
                  <a:pt x="24389" y="45444"/>
                  <a:pt x="24400" y="45530"/>
                  <a:pt x="24454" y="45584"/>
                </a:cubicBezTo>
                <a:close/>
                <a:moveTo>
                  <a:pt x="26789" y="47368"/>
                </a:moveTo>
                <a:cubicBezTo>
                  <a:pt x="26894" y="47470"/>
                  <a:pt x="27249" y="47467"/>
                  <a:pt x="26962" y="47372"/>
                </a:cubicBezTo>
                <a:cubicBezTo>
                  <a:pt x="26943" y="47366"/>
                  <a:pt x="26781" y="47319"/>
                  <a:pt x="26789" y="47368"/>
                </a:cubicBezTo>
                <a:close/>
                <a:moveTo>
                  <a:pt x="25707" y="46949"/>
                </a:moveTo>
                <a:cubicBezTo>
                  <a:pt x="25644" y="46772"/>
                  <a:pt x="25256" y="46765"/>
                  <a:pt x="25604" y="46948"/>
                </a:cubicBezTo>
                <a:cubicBezTo>
                  <a:pt x="25665" y="46980"/>
                  <a:pt x="25679" y="46995"/>
                  <a:pt x="25707" y="46949"/>
                </a:cubicBezTo>
                <a:close/>
                <a:moveTo>
                  <a:pt x="10279" y="7865"/>
                </a:moveTo>
                <a:cubicBezTo>
                  <a:pt x="10296" y="7857"/>
                  <a:pt x="10552" y="7710"/>
                  <a:pt x="10380" y="7749"/>
                </a:cubicBezTo>
                <a:cubicBezTo>
                  <a:pt x="10181" y="7793"/>
                  <a:pt x="9968" y="8002"/>
                  <a:pt x="10279" y="7865"/>
                </a:cubicBezTo>
                <a:close/>
                <a:moveTo>
                  <a:pt x="10107" y="8292"/>
                </a:moveTo>
                <a:cubicBezTo>
                  <a:pt x="10118" y="8447"/>
                  <a:pt x="10250" y="8343"/>
                  <a:pt x="10293" y="8223"/>
                </a:cubicBezTo>
                <a:cubicBezTo>
                  <a:pt x="10429" y="7846"/>
                  <a:pt x="10087" y="8011"/>
                  <a:pt x="10107" y="8292"/>
                </a:cubicBezTo>
                <a:close/>
                <a:moveTo>
                  <a:pt x="10631" y="7396"/>
                </a:moveTo>
                <a:cubicBezTo>
                  <a:pt x="10753" y="7216"/>
                  <a:pt x="10351" y="7498"/>
                  <a:pt x="10439" y="7530"/>
                </a:cubicBezTo>
                <a:cubicBezTo>
                  <a:pt x="10484" y="7547"/>
                  <a:pt x="10605" y="7428"/>
                  <a:pt x="10631" y="7396"/>
                </a:cubicBezTo>
                <a:close/>
                <a:moveTo>
                  <a:pt x="10240" y="7459"/>
                </a:moveTo>
                <a:cubicBezTo>
                  <a:pt x="10553" y="7325"/>
                  <a:pt x="10019" y="7249"/>
                  <a:pt x="10036" y="7429"/>
                </a:cubicBezTo>
                <a:cubicBezTo>
                  <a:pt x="10044" y="7511"/>
                  <a:pt x="10195" y="7475"/>
                  <a:pt x="10240" y="7459"/>
                </a:cubicBezTo>
                <a:close/>
                <a:moveTo>
                  <a:pt x="5290" y="7688"/>
                </a:moveTo>
                <a:cubicBezTo>
                  <a:pt x="5299" y="7686"/>
                  <a:pt x="6106" y="7406"/>
                  <a:pt x="5815" y="7382"/>
                </a:cubicBezTo>
                <a:cubicBezTo>
                  <a:pt x="5668" y="7369"/>
                  <a:pt x="5148" y="7552"/>
                  <a:pt x="5176" y="7684"/>
                </a:cubicBezTo>
                <a:cubicBezTo>
                  <a:pt x="5184" y="7721"/>
                  <a:pt x="5269" y="7694"/>
                  <a:pt x="5290" y="7688"/>
                </a:cubicBezTo>
                <a:close/>
                <a:moveTo>
                  <a:pt x="1586" y="8446"/>
                </a:moveTo>
                <a:cubicBezTo>
                  <a:pt x="1290" y="8550"/>
                  <a:pt x="1809" y="8500"/>
                  <a:pt x="1846" y="8420"/>
                </a:cubicBezTo>
                <a:cubicBezTo>
                  <a:pt x="1812" y="8383"/>
                  <a:pt x="1630" y="8433"/>
                  <a:pt x="1586" y="8446"/>
                </a:cubicBezTo>
                <a:close/>
                <a:moveTo>
                  <a:pt x="458" y="8819"/>
                </a:moveTo>
                <a:cubicBezTo>
                  <a:pt x="0" y="9019"/>
                  <a:pt x="694" y="8803"/>
                  <a:pt x="746" y="8722"/>
                </a:cubicBezTo>
                <a:cubicBezTo>
                  <a:pt x="735" y="8696"/>
                  <a:pt x="483" y="8808"/>
                  <a:pt x="458" y="8819"/>
                </a:cubicBezTo>
                <a:close/>
                <a:moveTo>
                  <a:pt x="9610" y="9299"/>
                </a:moveTo>
                <a:cubicBezTo>
                  <a:pt x="9561" y="9348"/>
                  <a:pt x="9531" y="8931"/>
                  <a:pt x="9640" y="8981"/>
                </a:cubicBezTo>
                <a:cubicBezTo>
                  <a:pt x="9698" y="9006"/>
                  <a:pt x="9638" y="9254"/>
                  <a:pt x="9610" y="9299"/>
                </a:cubicBezTo>
                <a:close/>
                <a:moveTo>
                  <a:pt x="9630" y="8813"/>
                </a:moveTo>
                <a:cubicBezTo>
                  <a:pt x="9829" y="8620"/>
                  <a:pt x="9945" y="8817"/>
                  <a:pt x="9649" y="8910"/>
                </a:cubicBezTo>
                <a:cubicBezTo>
                  <a:pt x="9539" y="8944"/>
                  <a:pt x="9589" y="8860"/>
                  <a:pt x="9630" y="8813"/>
                </a:cubicBezTo>
                <a:close/>
                <a:moveTo>
                  <a:pt x="29516" y="9672"/>
                </a:moveTo>
                <a:cubicBezTo>
                  <a:pt x="29601" y="9610"/>
                  <a:pt x="30074" y="9323"/>
                  <a:pt x="29782" y="9645"/>
                </a:cubicBezTo>
                <a:cubicBezTo>
                  <a:pt x="29560" y="9877"/>
                  <a:pt x="29223" y="10135"/>
                  <a:pt x="29717" y="10252"/>
                </a:cubicBezTo>
                <a:cubicBezTo>
                  <a:pt x="29964" y="10310"/>
                  <a:pt x="30141" y="10377"/>
                  <a:pt x="30036" y="10675"/>
                </a:cubicBezTo>
                <a:cubicBezTo>
                  <a:pt x="29980" y="10834"/>
                  <a:pt x="30191" y="10836"/>
                  <a:pt x="30080" y="11012"/>
                </a:cubicBezTo>
                <a:cubicBezTo>
                  <a:pt x="29983" y="11167"/>
                  <a:pt x="29768" y="11067"/>
                  <a:pt x="29614" y="11030"/>
                </a:cubicBezTo>
                <a:cubicBezTo>
                  <a:pt x="29274" y="10947"/>
                  <a:pt x="29675" y="10863"/>
                  <a:pt x="29166" y="10883"/>
                </a:cubicBezTo>
                <a:cubicBezTo>
                  <a:pt x="29020" y="10889"/>
                  <a:pt x="28286" y="10936"/>
                  <a:pt x="28541" y="10603"/>
                </a:cubicBezTo>
                <a:cubicBezTo>
                  <a:pt x="28633" y="10483"/>
                  <a:pt x="28800" y="10459"/>
                  <a:pt x="28964" y="10259"/>
                </a:cubicBezTo>
                <a:cubicBezTo>
                  <a:pt x="29180" y="9994"/>
                  <a:pt x="29226" y="9889"/>
                  <a:pt x="29516" y="9672"/>
                </a:cubicBezTo>
                <a:close/>
                <a:moveTo>
                  <a:pt x="27474" y="10119"/>
                </a:moveTo>
                <a:cubicBezTo>
                  <a:pt x="27939" y="10242"/>
                  <a:pt x="27945" y="10459"/>
                  <a:pt x="27517" y="10262"/>
                </a:cubicBezTo>
                <a:cubicBezTo>
                  <a:pt x="27407" y="10211"/>
                  <a:pt x="27191" y="10065"/>
                  <a:pt x="27474" y="10119"/>
                </a:cubicBezTo>
                <a:close/>
                <a:moveTo>
                  <a:pt x="27319" y="11306"/>
                </a:moveTo>
                <a:cubicBezTo>
                  <a:pt x="27552" y="11422"/>
                  <a:pt x="26940" y="11408"/>
                  <a:pt x="26893" y="11204"/>
                </a:cubicBezTo>
                <a:cubicBezTo>
                  <a:pt x="26875" y="11126"/>
                  <a:pt x="27038" y="11210"/>
                  <a:pt x="27078" y="11224"/>
                </a:cubicBezTo>
                <a:cubicBezTo>
                  <a:pt x="27159" y="11252"/>
                  <a:pt x="27239" y="11275"/>
                  <a:pt x="27319" y="11306"/>
                </a:cubicBezTo>
                <a:close/>
                <a:moveTo>
                  <a:pt x="27397" y="5231"/>
                </a:moveTo>
                <a:cubicBezTo>
                  <a:pt x="27406" y="5178"/>
                  <a:pt x="27354" y="5137"/>
                  <a:pt x="27307" y="5163"/>
                </a:cubicBezTo>
                <a:cubicBezTo>
                  <a:pt x="27131" y="5260"/>
                  <a:pt x="27093" y="5234"/>
                  <a:pt x="26912" y="5275"/>
                </a:cubicBezTo>
                <a:cubicBezTo>
                  <a:pt x="26548" y="5358"/>
                  <a:pt x="26200" y="5218"/>
                  <a:pt x="26745" y="4995"/>
                </a:cubicBezTo>
                <a:cubicBezTo>
                  <a:pt x="26869" y="4945"/>
                  <a:pt x="27083" y="4952"/>
                  <a:pt x="27143" y="5100"/>
                </a:cubicBezTo>
                <a:cubicBezTo>
                  <a:pt x="27188" y="5212"/>
                  <a:pt x="27173" y="5039"/>
                  <a:pt x="27194" y="5019"/>
                </a:cubicBezTo>
                <a:cubicBezTo>
                  <a:pt x="27270" y="4942"/>
                  <a:pt x="27571" y="5013"/>
                  <a:pt x="27681" y="4876"/>
                </a:cubicBezTo>
                <a:cubicBezTo>
                  <a:pt x="27830" y="4690"/>
                  <a:pt x="28039" y="4561"/>
                  <a:pt x="28287" y="4592"/>
                </a:cubicBezTo>
                <a:cubicBezTo>
                  <a:pt x="28588" y="4698"/>
                  <a:pt x="28336" y="4739"/>
                  <a:pt x="28452" y="4752"/>
                </a:cubicBezTo>
                <a:cubicBezTo>
                  <a:pt x="28511" y="4758"/>
                  <a:pt x="28919" y="4686"/>
                  <a:pt x="28828" y="4574"/>
                </a:cubicBezTo>
                <a:lnTo>
                  <a:pt x="28785" y="4540"/>
                </a:lnTo>
                <a:cubicBezTo>
                  <a:pt x="28604" y="4445"/>
                  <a:pt x="28353" y="4585"/>
                  <a:pt x="28290" y="4471"/>
                </a:cubicBezTo>
                <a:cubicBezTo>
                  <a:pt x="28310" y="4341"/>
                  <a:pt x="28516" y="4189"/>
                  <a:pt x="28361" y="4044"/>
                </a:cubicBezTo>
                <a:cubicBezTo>
                  <a:pt x="28293" y="3980"/>
                  <a:pt x="28375" y="4013"/>
                  <a:pt x="28249" y="3960"/>
                </a:cubicBezTo>
                <a:cubicBezTo>
                  <a:pt x="28078" y="3888"/>
                  <a:pt x="28291" y="3844"/>
                  <a:pt x="28039" y="3883"/>
                </a:cubicBezTo>
                <a:cubicBezTo>
                  <a:pt x="27615" y="3953"/>
                  <a:pt x="28144" y="3754"/>
                  <a:pt x="27915" y="3653"/>
                </a:cubicBezTo>
                <a:cubicBezTo>
                  <a:pt x="27890" y="3642"/>
                  <a:pt x="27879" y="3613"/>
                  <a:pt x="27824" y="3581"/>
                </a:cubicBezTo>
                <a:cubicBezTo>
                  <a:pt x="27770" y="3550"/>
                  <a:pt x="27510" y="3251"/>
                  <a:pt x="27541" y="3474"/>
                </a:cubicBezTo>
                <a:cubicBezTo>
                  <a:pt x="27567" y="3653"/>
                  <a:pt x="27079" y="3512"/>
                  <a:pt x="26945" y="3578"/>
                </a:cubicBezTo>
                <a:cubicBezTo>
                  <a:pt x="26941" y="3580"/>
                  <a:pt x="26805" y="3554"/>
                  <a:pt x="26767" y="3554"/>
                </a:cubicBezTo>
                <a:cubicBezTo>
                  <a:pt x="26556" y="3556"/>
                  <a:pt x="26423" y="3560"/>
                  <a:pt x="26205" y="3546"/>
                </a:cubicBezTo>
                <a:cubicBezTo>
                  <a:pt x="26075" y="3537"/>
                  <a:pt x="25975" y="3568"/>
                  <a:pt x="25897" y="3476"/>
                </a:cubicBezTo>
                <a:cubicBezTo>
                  <a:pt x="25782" y="3342"/>
                  <a:pt x="25548" y="3598"/>
                  <a:pt x="25404" y="3364"/>
                </a:cubicBezTo>
                <a:cubicBezTo>
                  <a:pt x="25259" y="3129"/>
                  <a:pt x="25800" y="3318"/>
                  <a:pt x="25801" y="3248"/>
                </a:cubicBezTo>
                <a:cubicBezTo>
                  <a:pt x="25802" y="3171"/>
                  <a:pt x="25274" y="3189"/>
                  <a:pt x="25550" y="2959"/>
                </a:cubicBezTo>
                <a:cubicBezTo>
                  <a:pt x="25925" y="2647"/>
                  <a:pt x="26407" y="2451"/>
                  <a:pt x="26897" y="2439"/>
                </a:cubicBezTo>
                <a:cubicBezTo>
                  <a:pt x="27195" y="2431"/>
                  <a:pt x="26783" y="2597"/>
                  <a:pt x="26714" y="2633"/>
                </a:cubicBezTo>
                <a:cubicBezTo>
                  <a:pt x="26117" y="2948"/>
                  <a:pt x="26692" y="3167"/>
                  <a:pt x="26157" y="3228"/>
                </a:cubicBezTo>
                <a:cubicBezTo>
                  <a:pt x="25976" y="3248"/>
                  <a:pt x="26411" y="3245"/>
                  <a:pt x="26419" y="3242"/>
                </a:cubicBezTo>
                <a:cubicBezTo>
                  <a:pt x="26539" y="3199"/>
                  <a:pt x="26450" y="3047"/>
                  <a:pt x="26662" y="2927"/>
                </a:cubicBezTo>
                <a:cubicBezTo>
                  <a:pt x="26849" y="2821"/>
                  <a:pt x="26615" y="2833"/>
                  <a:pt x="26908" y="2697"/>
                </a:cubicBezTo>
                <a:cubicBezTo>
                  <a:pt x="27096" y="2609"/>
                  <a:pt x="27099" y="2553"/>
                  <a:pt x="27363" y="2527"/>
                </a:cubicBezTo>
                <a:cubicBezTo>
                  <a:pt x="27708" y="2492"/>
                  <a:pt x="27979" y="2640"/>
                  <a:pt x="27613" y="2925"/>
                </a:cubicBezTo>
                <a:cubicBezTo>
                  <a:pt x="27497" y="3015"/>
                  <a:pt x="27713" y="2925"/>
                  <a:pt x="27769" y="2910"/>
                </a:cubicBezTo>
                <a:cubicBezTo>
                  <a:pt x="27910" y="2873"/>
                  <a:pt x="27929" y="2869"/>
                  <a:pt x="28012" y="2956"/>
                </a:cubicBezTo>
                <a:cubicBezTo>
                  <a:pt x="28182" y="3061"/>
                  <a:pt x="28451" y="2660"/>
                  <a:pt x="28693" y="2858"/>
                </a:cubicBezTo>
                <a:cubicBezTo>
                  <a:pt x="28722" y="2882"/>
                  <a:pt x="28795" y="3005"/>
                  <a:pt x="28782" y="3044"/>
                </a:cubicBezTo>
                <a:cubicBezTo>
                  <a:pt x="28749" y="3142"/>
                  <a:pt x="28774" y="3107"/>
                  <a:pt x="28916" y="3126"/>
                </a:cubicBezTo>
                <a:cubicBezTo>
                  <a:pt x="29052" y="3145"/>
                  <a:pt x="29272" y="3192"/>
                  <a:pt x="29348" y="3320"/>
                </a:cubicBezTo>
                <a:cubicBezTo>
                  <a:pt x="29422" y="3444"/>
                  <a:pt x="29729" y="3296"/>
                  <a:pt x="29732" y="3490"/>
                </a:cubicBezTo>
                <a:cubicBezTo>
                  <a:pt x="29734" y="3672"/>
                  <a:pt x="29890" y="3691"/>
                  <a:pt x="29737" y="3803"/>
                </a:cubicBezTo>
                <a:cubicBezTo>
                  <a:pt x="29515" y="3999"/>
                  <a:pt x="29638" y="3929"/>
                  <a:pt x="29753" y="4052"/>
                </a:cubicBezTo>
                <a:cubicBezTo>
                  <a:pt x="29902" y="4212"/>
                  <a:pt x="30305" y="4200"/>
                  <a:pt x="30327" y="4272"/>
                </a:cubicBezTo>
                <a:cubicBezTo>
                  <a:pt x="30351" y="4347"/>
                  <a:pt x="30080" y="4417"/>
                  <a:pt x="30394" y="4406"/>
                </a:cubicBezTo>
                <a:cubicBezTo>
                  <a:pt x="30569" y="4400"/>
                  <a:pt x="30446" y="4423"/>
                  <a:pt x="30463" y="4495"/>
                </a:cubicBezTo>
                <a:cubicBezTo>
                  <a:pt x="30497" y="4551"/>
                  <a:pt x="30943" y="4405"/>
                  <a:pt x="30753" y="4593"/>
                </a:cubicBezTo>
                <a:cubicBezTo>
                  <a:pt x="30577" y="4716"/>
                  <a:pt x="30617" y="4590"/>
                  <a:pt x="30454" y="4761"/>
                </a:cubicBezTo>
                <a:cubicBezTo>
                  <a:pt x="30387" y="4832"/>
                  <a:pt x="30260" y="4874"/>
                  <a:pt x="30162" y="4937"/>
                </a:cubicBezTo>
                <a:cubicBezTo>
                  <a:pt x="29772" y="5188"/>
                  <a:pt x="29863" y="4827"/>
                  <a:pt x="29773" y="4738"/>
                </a:cubicBezTo>
                <a:cubicBezTo>
                  <a:pt x="29609" y="4614"/>
                  <a:pt x="29361" y="4627"/>
                  <a:pt x="29184" y="4728"/>
                </a:cubicBezTo>
                <a:cubicBezTo>
                  <a:pt x="29027" y="4818"/>
                  <a:pt x="29149" y="4912"/>
                  <a:pt x="29243" y="5018"/>
                </a:cubicBezTo>
                <a:cubicBezTo>
                  <a:pt x="29315" y="5099"/>
                  <a:pt x="29635" y="5428"/>
                  <a:pt x="29494" y="5529"/>
                </a:cubicBezTo>
                <a:cubicBezTo>
                  <a:pt x="29353" y="5629"/>
                  <a:pt x="29412" y="5547"/>
                  <a:pt x="29329" y="5704"/>
                </a:cubicBezTo>
                <a:cubicBezTo>
                  <a:pt x="29319" y="5724"/>
                  <a:pt x="29238" y="5841"/>
                  <a:pt x="29220" y="5838"/>
                </a:cubicBezTo>
                <a:cubicBezTo>
                  <a:pt x="29207" y="5837"/>
                  <a:pt x="29082" y="5713"/>
                  <a:pt x="28946" y="5682"/>
                </a:cubicBezTo>
                <a:cubicBezTo>
                  <a:pt x="28855" y="5661"/>
                  <a:pt x="28803" y="5517"/>
                  <a:pt x="28597" y="5518"/>
                </a:cubicBezTo>
                <a:cubicBezTo>
                  <a:pt x="28413" y="5520"/>
                  <a:pt x="28836" y="5855"/>
                  <a:pt x="28856" y="5902"/>
                </a:cubicBezTo>
                <a:cubicBezTo>
                  <a:pt x="28918" y="6053"/>
                  <a:pt x="28519" y="5979"/>
                  <a:pt x="28464" y="5964"/>
                </a:cubicBezTo>
                <a:cubicBezTo>
                  <a:pt x="28369" y="5939"/>
                  <a:pt x="27798" y="5717"/>
                  <a:pt x="27776" y="5623"/>
                </a:cubicBezTo>
                <a:cubicBezTo>
                  <a:pt x="27756" y="5537"/>
                  <a:pt x="27900" y="5513"/>
                  <a:pt x="27750" y="5486"/>
                </a:cubicBezTo>
                <a:cubicBezTo>
                  <a:pt x="27699" y="5477"/>
                  <a:pt x="27590" y="5371"/>
                  <a:pt x="27587" y="5333"/>
                </a:cubicBezTo>
                <a:cubicBezTo>
                  <a:pt x="27560" y="5048"/>
                  <a:pt x="27375" y="5354"/>
                  <a:pt x="27397" y="5231"/>
                </a:cubicBezTo>
                <a:close/>
                <a:moveTo>
                  <a:pt x="22251" y="3393"/>
                </a:moveTo>
                <a:cubicBezTo>
                  <a:pt x="22132" y="3125"/>
                  <a:pt x="22305" y="2883"/>
                  <a:pt x="22203" y="2751"/>
                </a:cubicBezTo>
                <a:cubicBezTo>
                  <a:pt x="22053" y="2555"/>
                  <a:pt x="21614" y="2977"/>
                  <a:pt x="21541" y="2940"/>
                </a:cubicBezTo>
                <a:cubicBezTo>
                  <a:pt x="21447" y="2893"/>
                  <a:pt x="21560" y="2669"/>
                  <a:pt x="21185" y="2797"/>
                </a:cubicBezTo>
                <a:cubicBezTo>
                  <a:pt x="20860" y="2909"/>
                  <a:pt x="21040" y="2791"/>
                  <a:pt x="20705" y="2763"/>
                </a:cubicBezTo>
                <a:cubicBezTo>
                  <a:pt x="20433" y="2739"/>
                  <a:pt x="20568" y="2677"/>
                  <a:pt x="20400" y="2653"/>
                </a:cubicBezTo>
                <a:cubicBezTo>
                  <a:pt x="19956" y="2590"/>
                  <a:pt x="18725" y="3053"/>
                  <a:pt x="19226" y="3102"/>
                </a:cubicBezTo>
                <a:cubicBezTo>
                  <a:pt x="19306" y="3110"/>
                  <a:pt x="19693" y="3113"/>
                  <a:pt x="19653" y="3127"/>
                </a:cubicBezTo>
                <a:cubicBezTo>
                  <a:pt x="19583" y="3151"/>
                  <a:pt x="18592" y="3315"/>
                  <a:pt x="19256" y="3356"/>
                </a:cubicBezTo>
                <a:cubicBezTo>
                  <a:pt x="19263" y="3357"/>
                  <a:pt x="20303" y="3390"/>
                  <a:pt x="20081" y="3451"/>
                </a:cubicBezTo>
                <a:cubicBezTo>
                  <a:pt x="19856" y="3512"/>
                  <a:pt x="19377" y="3435"/>
                  <a:pt x="19073" y="3517"/>
                </a:cubicBezTo>
                <a:cubicBezTo>
                  <a:pt x="18735" y="3609"/>
                  <a:pt x="19043" y="3793"/>
                  <a:pt x="19190" y="3892"/>
                </a:cubicBezTo>
                <a:cubicBezTo>
                  <a:pt x="19454" y="4057"/>
                  <a:pt x="19670" y="4016"/>
                  <a:pt x="19970" y="3976"/>
                </a:cubicBezTo>
                <a:cubicBezTo>
                  <a:pt x="20290" y="3933"/>
                  <a:pt x="20560" y="3833"/>
                  <a:pt x="20857" y="3784"/>
                </a:cubicBezTo>
                <a:cubicBezTo>
                  <a:pt x="21223" y="3725"/>
                  <a:pt x="21238" y="3936"/>
                  <a:pt x="21689" y="3878"/>
                </a:cubicBezTo>
                <a:cubicBezTo>
                  <a:pt x="21898" y="3843"/>
                  <a:pt x="21903" y="3755"/>
                  <a:pt x="22086" y="3681"/>
                </a:cubicBezTo>
                <a:cubicBezTo>
                  <a:pt x="22287" y="3600"/>
                  <a:pt x="22346" y="3593"/>
                  <a:pt x="22251" y="3393"/>
                </a:cubicBezTo>
                <a:close/>
                <a:moveTo>
                  <a:pt x="24801" y="5779"/>
                </a:moveTo>
                <a:cubicBezTo>
                  <a:pt x="24420" y="5919"/>
                  <a:pt x="24733" y="6024"/>
                  <a:pt x="24951" y="5848"/>
                </a:cubicBezTo>
                <a:cubicBezTo>
                  <a:pt x="25102" y="5727"/>
                  <a:pt x="24869" y="5761"/>
                  <a:pt x="24801" y="5779"/>
                </a:cubicBezTo>
                <a:close/>
                <a:moveTo>
                  <a:pt x="24650" y="5544"/>
                </a:moveTo>
                <a:cubicBezTo>
                  <a:pt x="24888" y="5467"/>
                  <a:pt x="25036" y="5358"/>
                  <a:pt x="25276" y="5467"/>
                </a:cubicBezTo>
                <a:cubicBezTo>
                  <a:pt x="25388" y="5518"/>
                  <a:pt x="25512" y="5528"/>
                  <a:pt x="25632" y="5492"/>
                </a:cubicBezTo>
                <a:cubicBezTo>
                  <a:pt x="25767" y="5451"/>
                  <a:pt x="25552" y="5393"/>
                  <a:pt x="25508" y="5333"/>
                </a:cubicBezTo>
                <a:cubicBezTo>
                  <a:pt x="25386" y="5167"/>
                  <a:pt x="25305" y="5108"/>
                  <a:pt x="25143" y="4983"/>
                </a:cubicBezTo>
                <a:cubicBezTo>
                  <a:pt x="24926" y="4814"/>
                  <a:pt x="24913" y="4813"/>
                  <a:pt x="24677" y="4998"/>
                </a:cubicBezTo>
                <a:cubicBezTo>
                  <a:pt x="24569" y="5084"/>
                  <a:pt x="23888" y="5595"/>
                  <a:pt x="24417" y="5585"/>
                </a:cubicBezTo>
                <a:cubicBezTo>
                  <a:pt x="24500" y="5584"/>
                  <a:pt x="24570" y="5566"/>
                  <a:pt x="24650" y="5544"/>
                </a:cubicBezTo>
                <a:close/>
                <a:moveTo>
                  <a:pt x="24194" y="2775"/>
                </a:moveTo>
                <a:cubicBezTo>
                  <a:pt x="24138" y="2655"/>
                  <a:pt x="24077" y="2669"/>
                  <a:pt x="24290" y="2555"/>
                </a:cubicBezTo>
                <a:cubicBezTo>
                  <a:pt x="24629" y="2374"/>
                  <a:pt x="24386" y="2382"/>
                  <a:pt x="24180" y="2432"/>
                </a:cubicBezTo>
                <a:cubicBezTo>
                  <a:pt x="24086" y="2454"/>
                  <a:pt x="23558" y="2397"/>
                  <a:pt x="23622" y="2579"/>
                </a:cubicBezTo>
                <a:cubicBezTo>
                  <a:pt x="23695" y="2787"/>
                  <a:pt x="23012" y="2656"/>
                  <a:pt x="23144" y="2895"/>
                </a:cubicBezTo>
                <a:cubicBezTo>
                  <a:pt x="23328" y="3153"/>
                  <a:pt x="23807" y="3086"/>
                  <a:pt x="24056" y="2961"/>
                </a:cubicBezTo>
                <a:cubicBezTo>
                  <a:pt x="24152" y="2913"/>
                  <a:pt x="24196" y="2881"/>
                  <a:pt x="24194" y="2775"/>
                </a:cubicBezTo>
                <a:close/>
                <a:moveTo>
                  <a:pt x="22784" y="3831"/>
                </a:moveTo>
                <a:cubicBezTo>
                  <a:pt x="22770" y="4143"/>
                  <a:pt x="23678" y="3959"/>
                  <a:pt x="23265" y="3761"/>
                </a:cubicBezTo>
                <a:cubicBezTo>
                  <a:pt x="23131" y="3696"/>
                  <a:pt x="22859" y="3666"/>
                  <a:pt x="22784" y="3831"/>
                </a:cubicBezTo>
                <a:close/>
                <a:moveTo>
                  <a:pt x="28324" y="2726"/>
                </a:moveTo>
                <a:cubicBezTo>
                  <a:pt x="29052" y="2731"/>
                  <a:pt x="28708" y="2414"/>
                  <a:pt x="28137" y="2484"/>
                </a:cubicBezTo>
                <a:cubicBezTo>
                  <a:pt x="28044" y="2496"/>
                  <a:pt x="27870" y="2522"/>
                  <a:pt x="27992" y="2636"/>
                </a:cubicBezTo>
                <a:cubicBezTo>
                  <a:pt x="28077" y="2700"/>
                  <a:pt x="28222" y="2718"/>
                  <a:pt x="28324" y="2726"/>
                </a:cubicBezTo>
                <a:close/>
                <a:moveTo>
                  <a:pt x="27463" y="4311"/>
                </a:moveTo>
                <a:cubicBezTo>
                  <a:pt x="27551" y="4461"/>
                  <a:pt x="28016" y="4143"/>
                  <a:pt x="27772" y="4124"/>
                </a:cubicBezTo>
                <a:cubicBezTo>
                  <a:pt x="27685" y="4118"/>
                  <a:pt x="27448" y="4199"/>
                  <a:pt x="27463" y="4311"/>
                </a:cubicBezTo>
                <a:close/>
                <a:moveTo>
                  <a:pt x="31460" y="177"/>
                </a:moveTo>
                <a:cubicBezTo>
                  <a:pt x="31384" y="226"/>
                  <a:pt x="31081" y="136"/>
                  <a:pt x="30916" y="167"/>
                </a:cubicBezTo>
                <a:cubicBezTo>
                  <a:pt x="30771" y="193"/>
                  <a:pt x="30740" y="176"/>
                  <a:pt x="30612" y="187"/>
                </a:cubicBezTo>
                <a:cubicBezTo>
                  <a:pt x="30333" y="213"/>
                  <a:pt x="30650" y="391"/>
                  <a:pt x="30153" y="303"/>
                </a:cubicBezTo>
                <a:cubicBezTo>
                  <a:pt x="29855" y="251"/>
                  <a:pt x="29690" y="287"/>
                  <a:pt x="29403" y="325"/>
                </a:cubicBezTo>
                <a:cubicBezTo>
                  <a:pt x="29146" y="351"/>
                  <a:pt x="28597" y="321"/>
                  <a:pt x="28393" y="416"/>
                </a:cubicBezTo>
                <a:cubicBezTo>
                  <a:pt x="28458" y="437"/>
                  <a:pt x="28592" y="426"/>
                  <a:pt x="28605" y="480"/>
                </a:cubicBezTo>
                <a:cubicBezTo>
                  <a:pt x="28622" y="549"/>
                  <a:pt x="28669" y="535"/>
                  <a:pt x="28754" y="536"/>
                </a:cubicBezTo>
                <a:cubicBezTo>
                  <a:pt x="28804" y="536"/>
                  <a:pt x="28944" y="522"/>
                  <a:pt x="28984" y="543"/>
                </a:cubicBezTo>
                <a:lnTo>
                  <a:pt x="28977" y="555"/>
                </a:lnTo>
                <a:cubicBezTo>
                  <a:pt x="28873" y="619"/>
                  <a:pt x="29496" y="500"/>
                  <a:pt x="29337" y="575"/>
                </a:cubicBezTo>
                <a:cubicBezTo>
                  <a:pt x="29203" y="651"/>
                  <a:pt x="29434" y="638"/>
                  <a:pt x="29480" y="638"/>
                </a:cubicBezTo>
                <a:cubicBezTo>
                  <a:pt x="29847" y="636"/>
                  <a:pt x="30112" y="591"/>
                  <a:pt x="30465" y="540"/>
                </a:cubicBezTo>
                <a:cubicBezTo>
                  <a:pt x="30977" y="466"/>
                  <a:pt x="30533" y="596"/>
                  <a:pt x="30346" y="639"/>
                </a:cubicBezTo>
                <a:cubicBezTo>
                  <a:pt x="30113" y="692"/>
                  <a:pt x="29987" y="723"/>
                  <a:pt x="29761" y="800"/>
                </a:cubicBezTo>
                <a:cubicBezTo>
                  <a:pt x="29647" y="840"/>
                  <a:pt x="29459" y="816"/>
                  <a:pt x="29341" y="807"/>
                </a:cubicBezTo>
                <a:cubicBezTo>
                  <a:pt x="29268" y="801"/>
                  <a:pt x="28697" y="753"/>
                  <a:pt x="28904" y="950"/>
                </a:cubicBezTo>
                <a:cubicBezTo>
                  <a:pt x="29045" y="1083"/>
                  <a:pt x="29357" y="1083"/>
                  <a:pt x="28851" y="1090"/>
                </a:cubicBezTo>
                <a:cubicBezTo>
                  <a:pt x="28825" y="1090"/>
                  <a:pt x="27912" y="1095"/>
                  <a:pt x="28277" y="1243"/>
                </a:cubicBezTo>
                <a:cubicBezTo>
                  <a:pt x="28394" y="1290"/>
                  <a:pt x="28417" y="1329"/>
                  <a:pt x="28519" y="1386"/>
                </a:cubicBezTo>
                <a:cubicBezTo>
                  <a:pt x="28612" y="1438"/>
                  <a:pt x="28155" y="1406"/>
                  <a:pt x="28150" y="1406"/>
                </a:cubicBezTo>
                <a:cubicBezTo>
                  <a:pt x="27566" y="1390"/>
                  <a:pt x="27903" y="1442"/>
                  <a:pt x="27499" y="1548"/>
                </a:cubicBezTo>
                <a:cubicBezTo>
                  <a:pt x="26731" y="1722"/>
                  <a:pt x="27158" y="1698"/>
                  <a:pt x="27603" y="1720"/>
                </a:cubicBezTo>
                <a:cubicBezTo>
                  <a:pt x="27973" y="1739"/>
                  <a:pt x="28206" y="1664"/>
                  <a:pt x="28593" y="1730"/>
                </a:cubicBezTo>
                <a:cubicBezTo>
                  <a:pt x="28891" y="1780"/>
                  <a:pt x="28987" y="1783"/>
                  <a:pt x="29285" y="1682"/>
                </a:cubicBezTo>
                <a:cubicBezTo>
                  <a:pt x="29675" y="1549"/>
                  <a:pt x="28936" y="1528"/>
                  <a:pt x="28915" y="1478"/>
                </a:cubicBezTo>
                <a:cubicBezTo>
                  <a:pt x="28952" y="1460"/>
                  <a:pt x="29449" y="1446"/>
                  <a:pt x="29594" y="1419"/>
                </a:cubicBezTo>
                <a:cubicBezTo>
                  <a:pt x="29714" y="1397"/>
                  <a:pt x="29837" y="1367"/>
                  <a:pt x="29956" y="1339"/>
                </a:cubicBezTo>
                <a:cubicBezTo>
                  <a:pt x="30130" y="1300"/>
                  <a:pt x="30298" y="1288"/>
                  <a:pt x="30327" y="1091"/>
                </a:cubicBezTo>
                <a:cubicBezTo>
                  <a:pt x="30348" y="954"/>
                  <a:pt x="30621" y="1047"/>
                  <a:pt x="30580" y="979"/>
                </a:cubicBezTo>
                <a:cubicBezTo>
                  <a:pt x="30531" y="899"/>
                  <a:pt x="31632" y="879"/>
                  <a:pt x="31689" y="787"/>
                </a:cubicBezTo>
                <a:cubicBezTo>
                  <a:pt x="31724" y="728"/>
                  <a:pt x="31967" y="708"/>
                  <a:pt x="32034" y="696"/>
                </a:cubicBezTo>
                <a:cubicBezTo>
                  <a:pt x="32421" y="630"/>
                  <a:pt x="34015" y="395"/>
                  <a:pt x="32506" y="506"/>
                </a:cubicBezTo>
                <a:cubicBezTo>
                  <a:pt x="32370" y="516"/>
                  <a:pt x="32554" y="476"/>
                  <a:pt x="32605" y="457"/>
                </a:cubicBezTo>
                <a:cubicBezTo>
                  <a:pt x="32731" y="412"/>
                  <a:pt x="33412" y="383"/>
                  <a:pt x="33594" y="365"/>
                </a:cubicBezTo>
                <a:cubicBezTo>
                  <a:pt x="34957" y="229"/>
                  <a:pt x="33522" y="173"/>
                  <a:pt x="33136" y="146"/>
                </a:cubicBezTo>
                <a:cubicBezTo>
                  <a:pt x="32758" y="119"/>
                  <a:pt x="32496" y="129"/>
                  <a:pt x="32123" y="139"/>
                </a:cubicBezTo>
                <a:cubicBezTo>
                  <a:pt x="32012" y="143"/>
                  <a:pt x="31505" y="100"/>
                  <a:pt x="31460" y="177"/>
                </a:cubicBezTo>
                <a:close/>
                <a:moveTo>
                  <a:pt x="26395" y="1414"/>
                </a:moveTo>
                <a:cubicBezTo>
                  <a:pt x="26575" y="1379"/>
                  <a:pt x="26219" y="1372"/>
                  <a:pt x="26206" y="1411"/>
                </a:cubicBezTo>
                <a:cubicBezTo>
                  <a:pt x="26242" y="1432"/>
                  <a:pt x="26354" y="1419"/>
                  <a:pt x="26395" y="1414"/>
                </a:cubicBezTo>
                <a:close/>
                <a:moveTo>
                  <a:pt x="26159" y="2203"/>
                </a:moveTo>
                <a:cubicBezTo>
                  <a:pt x="26368" y="2234"/>
                  <a:pt x="26479" y="2172"/>
                  <a:pt x="26669" y="2226"/>
                </a:cubicBezTo>
                <a:cubicBezTo>
                  <a:pt x="26923" y="2282"/>
                  <a:pt x="27547" y="2220"/>
                  <a:pt x="27868" y="2229"/>
                </a:cubicBezTo>
                <a:cubicBezTo>
                  <a:pt x="28074" y="2235"/>
                  <a:pt x="28489" y="2239"/>
                  <a:pt x="28618" y="2045"/>
                </a:cubicBezTo>
                <a:cubicBezTo>
                  <a:pt x="28784" y="1793"/>
                  <a:pt x="27758" y="1927"/>
                  <a:pt x="27686" y="1938"/>
                </a:cubicBezTo>
                <a:cubicBezTo>
                  <a:pt x="27367" y="1987"/>
                  <a:pt x="27386" y="1996"/>
                  <a:pt x="27056" y="1971"/>
                </a:cubicBezTo>
                <a:cubicBezTo>
                  <a:pt x="26987" y="1965"/>
                  <a:pt x="26927" y="1962"/>
                  <a:pt x="26858" y="1962"/>
                </a:cubicBezTo>
                <a:cubicBezTo>
                  <a:pt x="26643" y="1969"/>
                  <a:pt x="26800" y="1940"/>
                  <a:pt x="26597" y="1847"/>
                </a:cubicBezTo>
                <a:cubicBezTo>
                  <a:pt x="26414" y="1764"/>
                  <a:pt x="26871" y="1786"/>
                  <a:pt x="26749" y="1721"/>
                </a:cubicBezTo>
                <a:cubicBezTo>
                  <a:pt x="26680" y="1684"/>
                  <a:pt x="26327" y="1677"/>
                  <a:pt x="26196" y="1648"/>
                </a:cubicBezTo>
                <a:cubicBezTo>
                  <a:pt x="26114" y="1630"/>
                  <a:pt x="25660" y="1536"/>
                  <a:pt x="25632" y="1657"/>
                </a:cubicBezTo>
                <a:cubicBezTo>
                  <a:pt x="25592" y="1823"/>
                  <a:pt x="26374" y="1660"/>
                  <a:pt x="26108" y="1964"/>
                </a:cubicBezTo>
                <a:cubicBezTo>
                  <a:pt x="25993" y="2095"/>
                  <a:pt x="25946" y="2165"/>
                  <a:pt x="26159" y="2203"/>
                </a:cubicBezTo>
                <a:close/>
                <a:moveTo>
                  <a:pt x="25389" y="2002"/>
                </a:moveTo>
                <a:cubicBezTo>
                  <a:pt x="25117" y="1983"/>
                  <a:pt x="25109" y="2186"/>
                  <a:pt x="25362" y="2135"/>
                </a:cubicBezTo>
                <a:cubicBezTo>
                  <a:pt x="25473" y="2113"/>
                  <a:pt x="25540" y="2031"/>
                  <a:pt x="25389" y="2002"/>
                </a:cubicBezTo>
                <a:close/>
                <a:moveTo>
                  <a:pt x="25015" y="1681"/>
                </a:moveTo>
                <a:cubicBezTo>
                  <a:pt x="24964" y="1682"/>
                  <a:pt x="24643" y="1690"/>
                  <a:pt x="24684" y="1792"/>
                </a:cubicBezTo>
                <a:cubicBezTo>
                  <a:pt x="24718" y="1879"/>
                  <a:pt x="24599" y="1835"/>
                  <a:pt x="24556" y="1809"/>
                </a:cubicBezTo>
                <a:cubicBezTo>
                  <a:pt x="24317" y="1665"/>
                  <a:pt x="24333" y="1860"/>
                  <a:pt x="24289" y="1876"/>
                </a:cubicBezTo>
                <a:cubicBezTo>
                  <a:pt x="24246" y="1891"/>
                  <a:pt x="23754" y="1947"/>
                  <a:pt x="24145" y="1949"/>
                </a:cubicBezTo>
                <a:cubicBezTo>
                  <a:pt x="24148" y="1949"/>
                  <a:pt x="24686" y="1921"/>
                  <a:pt x="24564" y="1949"/>
                </a:cubicBezTo>
                <a:cubicBezTo>
                  <a:pt x="24529" y="1957"/>
                  <a:pt x="24293" y="1985"/>
                  <a:pt x="24311" y="2021"/>
                </a:cubicBezTo>
                <a:cubicBezTo>
                  <a:pt x="24320" y="2041"/>
                  <a:pt x="24211" y="2106"/>
                  <a:pt x="24523" y="2103"/>
                </a:cubicBezTo>
                <a:cubicBezTo>
                  <a:pt x="24789" y="2100"/>
                  <a:pt x="24893" y="2036"/>
                  <a:pt x="25097" y="1877"/>
                </a:cubicBezTo>
                <a:cubicBezTo>
                  <a:pt x="25263" y="1748"/>
                  <a:pt x="25209" y="1688"/>
                  <a:pt x="25015" y="1681"/>
                </a:cubicBezTo>
                <a:close/>
                <a:moveTo>
                  <a:pt x="26084" y="1332"/>
                </a:moveTo>
                <a:cubicBezTo>
                  <a:pt x="26604" y="1247"/>
                  <a:pt x="26114" y="1053"/>
                  <a:pt x="25896" y="1227"/>
                </a:cubicBezTo>
                <a:cubicBezTo>
                  <a:pt x="25774" y="1324"/>
                  <a:pt x="25980" y="1343"/>
                  <a:pt x="26049" y="1336"/>
                </a:cubicBezTo>
                <a:lnTo>
                  <a:pt x="26084" y="1332"/>
                </a:lnTo>
                <a:close/>
                <a:moveTo>
                  <a:pt x="25536" y="1248"/>
                </a:moveTo>
                <a:cubicBezTo>
                  <a:pt x="25885" y="1043"/>
                  <a:pt x="24711" y="920"/>
                  <a:pt x="24719" y="1049"/>
                </a:cubicBezTo>
                <a:cubicBezTo>
                  <a:pt x="24722" y="1101"/>
                  <a:pt x="25006" y="1060"/>
                  <a:pt x="24789" y="1147"/>
                </a:cubicBezTo>
                <a:cubicBezTo>
                  <a:pt x="24659" y="1199"/>
                  <a:pt x="24920" y="1240"/>
                  <a:pt x="24963" y="1250"/>
                </a:cubicBezTo>
                <a:cubicBezTo>
                  <a:pt x="25141" y="1291"/>
                  <a:pt x="25364" y="1327"/>
                  <a:pt x="25536" y="1248"/>
                </a:cubicBezTo>
                <a:close/>
                <a:moveTo>
                  <a:pt x="23850" y="1877"/>
                </a:moveTo>
                <a:cubicBezTo>
                  <a:pt x="23917" y="1916"/>
                  <a:pt x="24084" y="1882"/>
                  <a:pt x="24148" y="1848"/>
                </a:cubicBezTo>
                <a:cubicBezTo>
                  <a:pt x="24350" y="1742"/>
                  <a:pt x="23670" y="1770"/>
                  <a:pt x="23850" y="1877"/>
                </a:cubicBezTo>
                <a:close/>
                <a:moveTo>
                  <a:pt x="23255" y="1282"/>
                </a:moveTo>
                <a:cubicBezTo>
                  <a:pt x="23147" y="1275"/>
                  <a:pt x="22661" y="1321"/>
                  <a:pt x="22630" y="1422"/>
                </a:cubicBezTo>
                <a:cubicBezTo>
                  <a:pt x="22594" y="1540"/>
                  <a:pt x="23492" y="1323"/>
                  <a:pt x="23255" y="1282"/>
                </a:cubicBezTo>
                <a:close/>
                <a:moveTo>
                  <a:pt x="23010" y="1783"/>
                </a:moveTo>
                <a:cubicBezTo>
                  <a:pt x="22970" y="1582"/>
                  <a:pt x="22575" y="1866"/>
                  <a:pt x="22433" y="1897"/>
                </a:cubicBezTo>
                <a:cubicBezTo>
                  <a:pt x="22094" y="1970"/>
                  <a:pt x="21704" y="1589"/>
                  <a:pt x="21236" y="1882"/>
                </a:cubicBezTo>
                <a:cubicBezTo>
                  <a:pt x="21182" y="1916"/>
                  <a:pt x="20722" y="2083"/>
                  <a:pt x="21076" y="2070"/>
                </a:cubicBezTo>
                <a:cubicBezTo>
                  <a:pt x="21185" y="2066"/>
                  <a:pt x="21581" y="1978"/>
                  <a:pt x="21662" y="2062"/>
                </a:cubicBezTo>
                <a:cubicBezTo>
                  <a:pt x="21706" y="2107"/>
                  <a:pt x="21068" y="2272"/>
                  <a:pt x="21549" y="2241"/>
                </a:cubicBezTo>
                <a:cubicBezTo>
                  <a:pt x="21839" y="2223"/>
                  <a:pt x="22159" y="2165"/>
                  <a:pt x="22459" y="2137"/>
                </a:cubicBezTo>
                <a:cubicBezTo>
                  <a:pt x="22617" y="2122"/>
                  <a:pt x="23289" y="2052"/>
                  <a:pt x="23361" y="1895"/>
                </a:cubicBezTo>
                <a:cubicBezTo>
                  <a:pt x="23408" y="1792"/>
                  <a:pt x="23065" y="1927"/>
                  <a:pt x="23024" y="1851"/>
                </a:cubicBezTo>
                <a:cubicBezTo>
                  <a:pt x="23015" y="1834"/>
                  <a:pt x="23012" y="1802"/>
                  <a:pt x="23010" y="1783"/>
                </a:cubicBezTo>
                <a:close/>
                <a:moveTo>
                  <a:pt x="21641" y="1460"/>
                </a:moveTo>
                <a:cubicBezTo>
                  <a:pt x="21101" y="1508"/>
                  <a:pt x="20494" y="1639"/>
                  <a:pt x="19972" y="1781"/>
                </a:cubicBezTo>
                <a:cubicBezTo>
                  <a:pt x="19790" y="1830"/>
                  <a:pt x="20035" y="1829"/>
                  <a:pt x="20106" y="1836"/>
                </a:cubicBezTo>
                <a:cubicBezTo>
                  <a:pt x="20606" y="1884"/>
                  <a:pt x="20491" y="1813"/>
                  <a:pt x="20939" y="1710"/>
                </a:cubicBezTo>
                <a:cubicBezTo>
                  <a:pt x="21201" y="1650"/>
                  <a:pt x="21514" y="1723"/>
                  <a:pt x="21759" y="1532"/>
                </a:cubicBezTo>
                <a:cubicBezTo>
                  <a:pt x="21878" y="1439"/>
                  <a:pt x="21688" y="1456"/>
                  <a:pt x="21641" y="1460"/>
                </a:cubicBezTo>
                <a:close/>
                <a:moveTo>
                  <a:pt x="18805" y="2347"/>
                </a:moveTo>
                <a:cubicBezTo>
                  <a:pt x="18575" y="2464"/>
                  <a:pt x="18420" y="2609"/>
                  <a:pt x="18161" y="2717"/>
                </a:cubicBezTo>
                <a:cubicBezTo>
                  <a:pt x="18040" y="2767"/>
                  <a:pt x="17933" y="2831"/>
                  <a:pt x="17800" y="2885"/>
                </a:cubicBezTo>
                <a:cubicBezTo>
                  <a:pt x="17563" y="2981"/>
                  <a:pt x="17740" y="2951"/>
                  <a:pt x="17828" y="3061"/>
                </a:cubicBezTo>
                <a:cubicBezTo>
                  <a:pt x="17982" y="3254"/>
                  <a:pt x="18173" y="3201"/>
                  <a:pt x="18392" y="3139"/>
                </a:cubicBezTo>
                <a:cubicBezTo>
                  <a:pt x="18848" y="3012"/>
                  <a:pt x="19209" y="2815"/>
                  <a:pt x="19699" y="2708"/>
                </a:cubicBezTo>
                <a:cubicBezTo>
                  <a:pt x="19738" y="2699"/>
                  <a:pt x="20563" y="2561"/>
                  <a:pt x="20288" y="2413"/>
                </a:cubicBezTo>
                <a:cubicBezTo>
                  <a:pt x="20017" y="2266"/>
                  <a:pt x="19078" y="2207"/>
                  <a:pt x="18805" y="2347"/>
                </a:cubicBezTo>
                <a:close/>
                <a:moveTo>
                  <a:pt x="23556" y="1165"/>
                </a:moveTo>
                <a:cubicBezTo>
                  <a:pt x="23649" y="1048"/>
                  <a:pt x="22548" y="1232"/>
                  <a:pt x="23170" y="1226"/>
                </a:cubicBezTo>
                <a:cubicBezTo>
                  <a:pt x="23267" y="1226"/>
                  <a:pt x="23471" y="1216"/>
                  <a:pt x="23556" y="1165"/>
                </a:cubicBezTo>
                <a:close/>
                <a:moveTo>
                  <a:pt x="27167" y="682"/>
                </a:moveTo>
                <a:cubicBezTo>
                  <a:pt x="26636" y="905"/>
                  <a:pt x="26904" y="927"/>
                  <a:pt x="27346" y="960"/>
                </a:cubicBezTo>
                <a:cubicBezTo>
                  <a:pt x="27681" y="984"/>
                  <a:pt x="26783" y="1075"/>
                  <a:pt x="27120" y="1204"/>
                </a:cubicBezTo>
                <a:cubicBezTo>
                  <a:pt x="27375" y="1302"/>
                  <a:pt x="28151" y="1140"/>
                  <a:pt x="28402" y="1035"/>
                </a:cubicBezTo>
                <a:cubicBezTo>
                  <a:pt x="28871" y="840"/>
                  <a:pt x="28229" y="658"/>
                  <a:pt x="28069" y="591"/>
                </a:cubicBezTo>
                <a:cubicBezTo>
                  <a:pt x="27714" y="442"/>
                  <a:pt x="27510" y="546"/>
                  <a:pt x="27167" y="682"/>
                </a:cubicBezTo>
                <a:close/>
                <a:moveTo>
                  <a:pt x="24432" y="7920"/>
                </a:moveTo>
                <a:cubicBezTo>
                  <a:pt x="24341" y="7830"/>
                  <a:pt x="24056" y="8143"/>
                  <a:pt x="24364" y="7999"/>
                </a:cubicBezTo>
                <a:cubicBezTo>
                  <a:pt x="24388" y="7987"/>
                  <a:pt x="24450" y="7955"/>
                  <a:pt x="24432" y="7920"/>
                </a:cubicBezTo>
                <a:close/>
                <a:moveTo>
                  <a:pt x="10119" y="10067"/>
                </a:moveTo>
                <a:cubicBezTo>
                  <a:pt x="10215" y="10193"/>
                  <a:pt x="10506" y="10694"/>
                  <a:pt x="10699" y="10537"/>
                </a:cubicBezTo>
                <a:cubicBezTo>
                  <a:pt x="10851" y="10412"/>
                  <a:pt x="10699" y="10096"/>
                  <a:pt x="10570" y="9980"/>
                </a:cubicBezTo>
                <a:cubicBezTo>
                  <a:pt x="10469" y="9889"/>
                  <a:pt x="10171" y="9750"/>
                  <a:pt x="10059" y="9856"/>
                </a:cubicBezTo>
                <a:cubicBezTo>
                  <a:pt x="9997" y="9914"/>
                  <a:pt x="10082" y="10019"/>
                  <a:pt x="10119" y="10067"/>
                </a:cubicBezTo>
                <a:close/>
                <a:moveTo>
                  <a:pt x="21334" y="20446"/>
                </a:moveTo>
                <a:cubicBezTo>
                  <a:pt x="21739" y="20760"/>
                  <a:pt x="20727" y="20773"/>
                  <a:pt x="20626" y="20650"/>
                </a:cubicBezTo>
                <a:cubicBezTo>
                  <a:pt x="20552" y="20559"/>
                  <a:pt x="20690" y="20478"/>
                  <a:pt x="20292" y="20219"/>
                </a:cubicBezTo>
                <a:cubicBezTo>
                  <a:pt x="20079" y="20080"/>
                  <a:pt x="19735" y="19978"/>
                  <a:pt x="19485" y="19916"/>
                </a:cubicBezTo>
                <a:cubicBezTo>
                  <a:pt x="19274" y="19864"/>
                  <a:pt x="19398" y="19625"/>
                  <a:pt x="18857" y="19854"/>
                </a:cubicBezTo>
                <a:cubicBezTo>
                  <a:pt x="18851" y="19857"/>
                  <a:pt x="18249" y="20149"/>
                  <a:pt x="18445" y="19955"/>
                </a:cubicBezTo>
                <a:cubicBezTo>
                  <a:pt x="18835" y="19570"/>
                  <a:pt x="19297" y="19481"/>
                  <a:pt x="19819" y="19622"/>
                </a:cubicBezTo>
                <a:cubicBezTo>
                  <a:pt x="19928" y="19651"/>
                  <a:pt x="20623" y="20040"/>
                  <a:pt x="20721" y="20124"/>
                </a:cubicBezTo>
                <a:cubicBezTo>
                  <a:pt x="20830" y="20218"/>
                  <a:pt x="21161" y="20329"/>
                  <a:pt x="21334" y="20446"/>
                </a:cubicBezTo>
                <a:close/>
                <a:moveTo>
                  <a:pt x="23169" y="21089"/>
                </a:moveTo>
                <a:cubicBezTo>
                  <a:pt x="23468" y="21374"/>
                  <a:pt x="23031" y="21257"/>
                  <a:pt x="22885" y="21262"/>
                </a:cubicBezTo>
                <a:cubicBezTo>
                  <a:pt x="22536" y="21273"/>
                  <a:pt x="22360" y="21506"/>
                  <a:pt x="22295" y="21515"/>
                </a:cubicBezTo>
                <a:cubicBezTo>
                  <a:pt x="22202" y="21527"/>
                  <a:pt x="22246" y="21413"/>
                  <a:pt x="22226" y="21339"/>
                </a:cubicBezTo>
                <a:cubicBezTo>
                  <a:pt x="22206" y="21355"/>
                  <a:pt x="21878" y="21330"/>
                  <a:pt x="21811" y="21332"/>
                </a:cubicBezTo>
                <a:cubicBezTo>
                  <a:pt x="21739" y="21334"/>
                  <a:pt x="21439" y="21371"/>
                  <a:pt x="21456" y="21242"/>
                </a:cubicBezTo>
                <a:cubicBezTo>
                  <a:pt x="21475" y="21093"/>
                  <a:pt x="21998" y="21346"/>
                  <a:pt x="22042" y="21133"/>
                </a:cubicBezTo>
                <a:cubicBezTo>
                  <a:pt x="22024" y="20850"/>
                  <a:pt x="21663" y="20747"/>
                  <a:pt x="21950" y="20728"/>
                </a:cubicBezTo>
                <a:cubicBezTo>
                  <a:pt x="22141" y="20715"/>
                  <a:pt x="22145" y="20762"/>
                  <a:pt x="22300" y="20770"/>
                </a:cubicBezTo>
                <a:cubicBezTo>
                  <a:pt x="22416" y="20776"/>
                  <a:pt x="22569" y="20734"/>
                  <a:pt x="22643" y="20750"/>
                </a:cubicBezTo>
                <a:cubicBezTo>
                  <a:pt x="22894" y="20817"/>
                  <a:pt x="22987" y="20915"/>
                  <a:pt x="23169" y="21089"/>
                </a:cubicBezTo>
                <a:close/>
                <a:moveTo>
                  <a:pt x="16288" y="22886"/>
                </a:moveTo>
                <a:cubicBezTo>
                  <a:pt x="16286" y="22886"/>
                  <a:pt x="16284" y="22886"/>
                  <a:pt x="16282" y="22886"/>
                </a:cubicBezTo>
                <a:cubicBezTo>
                  <a:pt x="16284" y="22886"/>
                  <a:pt x="16286" y="22886"/>
                  <a:pt x="16288" y="22886"/>
                </a:cubicBezTo>
                <a:close/>
                <a:moveTo>
                  <a:pt x="20789" y="21412"/>
                </a:moveTo>
                <a:cubicBezTo>
                  <a:pt x="20761" y="21436"/>
                  <a:pt x="20518" y="21471"/>
                  <a:pt x="20479" y="21464"/>
                </a:cubicBezTo>
                <a:cubicBezTo>
                  <a:pt x="20314" y="21436"/>
                  <a:pt x="20120" y="21231"/>
                  <a:pt x="20471" y="21242"/>
                </a:cubicBezTo>
                <a:cubicBezTo>
                  <a:pt x="20545" y="21244"/>
                  <a:pt x="20835" y="21310"/>
                  <a:pt x="20789" y="21412"/>
                </a:cubicBezTo>
                <a:close/>
                <a:moveTo>
                  <a:pt x="23763" y="21234"/>
                </a:moveTo>
                <a:cubicBezTo>
                  <a:pt x="24307" y="21181"/>
                  <a:pt x="24187" y="21460"/>
                  <a:pt x="23760" y="21421"/>
                </a:cubicBezTo>
                <a:cubicBezTo>
                  <a:pt x="23609" y="21407"/>
                  <a:pt x="23601" y="21267"/>
                  <a:pt x="23763" y="21234"/>
                </a:cubicBezTo>
                <a:close/>
                <a:moveTo>
                  <a:pt x="23772" y="13185"/>
                </a:moveTo>
                <a:cubicBezTo>
                  <a:pt x="24047" y="13151"/>
                  <a:pt x="23472" y="13365"/>
                  <a:pt x="23403" y="13301"/>
                </a:cubicBezTo>
                <a:cubicBezTo>
                  <a:pt x="23430" y="13234"/>
                  <a:pt x="23698" y="13198"/>
                  <a:pt x="23772" y="13185"/>
                </a:cubicBezTo>
                <a:close/>
                <a:moveTo>
                  <a:pt x="49727" y="1094"/>
                </a:moveTo>
                <a:cubicBezTo>
                  <a:pt x="49620" y="991"/>
                  <a:pt x="49202" y="867"/>
                  <a:pt x="49037" y="877"/>
                </a:cubicBezTo>
                <a:cubicBezTo>
                  <a:pt x="48772" y="893"/>
                  <a:pt x="48748" y="942"/>
                  <a:pt x="48441" y="899"/>
                </a:cubicBezTo>
                <a:cubicBezTo>
                  <a:pt x="48269" y="875"/>
                  <a:pt x="48014" y="819"/>
                  <a:pt x="47864" y="931"/>
                </a:cubicBezTo>
                <a:cubicBezTo>
                  <a:pt x="47977" y="1160"/>
                  <a:pt x="48201" y="1196"/>
                  <a:pt x="48431" y="1188"/>
                </a:cubicBezTo>
                <a:cubicBezTo>
                  <a:pt x="48463" y="1186"/>
                  <a:pt x="48816" y="1143"/>
                  <a:pt x="48792" y="1197"/>
                </a:cubicBezTo>
                <a:cubicBezTo>
                  <a:pt x="48756" y="1282"/>
                  <a:pt x="48663" y="1261"/>
                  <a:pt x="48787" y="1353"/>
                </a:cubicBezTo>
                <a:cubicBezTo>
                  <a:pt x="48866" y="1412"/>
                  <a:pt x="48464" y="1442"/>
                  <a:pt x="48742" y="1553"/>
                </a:cubicBezTo>
                <a:cubicBezTo>
                  <a:pt x="48910" y="1620"/>
                  <a:pt x="48927" y="1714"/>
                  <a:pt x="49140" y="1535"/>
                </a:cubicBezTo>
                <a:cubicBezTo>
                  <a:pt x="49319" y="1386"/>
                  <a:pt x="49309" y="1358"/>
                  <a:pt x="49541" y="1228"/>
                </a:cubicBezTo>
                <a:cubicBezTo>
                  <a:pt x="49594" y="1199"/>
                  <a:pt x="49717" y="1159"/>
                  <a:pt x="49727" y="1094"/>
                </a:cubicBezTo>
                <a:close/>
                <a:moveTo>
                  <a:pt x="58112" y="35259"/>
                </a:moveTo>
                <a:cubicBezTo>
                  <a:pt x="57876" y="35656"/>
                  <a:pt x="57891" y="35741"/>
                  <a:pt x="57949" y="36196"/>
                </a:cubicBezTo>
                <a:cubicBezTo>
                  <a:pt x="58003" y="36625"/>
                  <a:pt x="58191" y="37047"/>
                  <a:pt x="58704" y="36878"/>
                </a:cubicBezTo>
                <a:cubicBezTo>
                  <a:pt x="59134" y="36736"/>
                  <a:pt x="59243" y="36120"/>
                  <a:pt x="59369" y="35728"/>
                </a:cubicBezTo>
                <a:cubicBezTo>
                  <a:pt x="59580" y="35078"/>
                  <a:pt x="59832" y="34460"/>
                  <a:pt x="59976" y="33788"/>
                </a:cubicBezTo>
                <a:cubicBezTo>
                  <a:pt x="60088" y="33271"/>
                  <a:pt x="60284" y="33448"/>
                  <a:pt x="60151" y="32717"/>
                </a:cubicBezTo>
                <a:cubicBezTo>
                  <a:pt x="60020" y="32042"/>
                  <a:pt x="59888" y="32097"/>
                  <a:pt x="59581" y="32680"/>
                </a:cubicBezTo>
                <a:cubicBezTo>
                  <a:pt x="59424" y="32978"/>
                  <a:pt x="59329" y="33224"/>
                  <a:pt x="59015" y="33410"/>
                </a:cubicBezTo>
                <a:cubicBezTo>
                  <a:pt x="58698" y="33598"/>
                  <a:pt x="58415" y="33377"/>
                  <a:pt x="58247" y="33950"/>
                </a:cubicBezTo>
                <a:cubicBezTo>
                  <a:pt x="58106" y="34432"/>
                  <a:pt x="58457" y="34640"/>
                  <a:pt x="58112" y="35259"/>
                </a:cubicBezTo>
                <a:close/>
                <a:moveTo>
                  <a:pt x="84977" y="33157"/>
                </a:moveTo>
                <a:cubicBezTo>
                  <a:pt x="85050" y="33109"/>
                  <a:pt x="84909" y="32996"/>
                  <a:pt x="85045" y="32761"/>
                </a:cubicBezTo>
                <a:cubicBezTo>
                  <a:pt x="85184" y="32527"/>
                  <a:pt x="85303" y="32315"/>
                  <a:pt x="85567" y="32222"/>
                </a:cubicBezTo>
                <a:cubicBezTo>
                  <a:pt x="85792" y="32143"/>
                  <a:pt x="85835" y="32152"/>
                  <a:pt x="85920" y="31934"/>
                </a:cubicBezTo>
                <a:cubicBezTo>
                  <a:pt x="85972" y="31800"/>
                  <a:pt x="86254" y="31977"/>
                  <a:pt x="86333" y="32013"/>
                </a:cubicBezTo>
                <a:cubicBezTo>
                  <a:pt x="86436" y="32060"/>
                  <a:pt x="86980" y="32150"/>
                  <a:pt x="87145" y="32164"/>
                </a:cubicBezTo>
                <a:cubicBezTo>
                  <a:pt x="87615" y="32180"/>
                  <a:pt x="86738" y="32740"/>
                  <a:pt x="86838" y="33136"/>
                </a:cubicBezTo>
                <a:cubicBezTo>
                  <a:pt x="86907" y="33403"/>
                  <a:pt x="87407" y="33622"/>
                  <a:pt x="87629" y="33816"/>
                </a:cubicBezTo>
                <a:cubicBezTo>
                  <a:pt x="87868" y="34026"/>
                  <a:pt x="88078" y="34232"/>
                  <a:pt x="88366" y="33910"/>
                </a:cubicBezTo>
                <a:cubicBezTo>
                  <a:pt x="88680" y="33518"/>
                  <a:pt x="88692" y="33037"/>
                  <a:pt x="88805" y="32561"/>
                </a:cubicBezTo>
                <a:cubicBezTo>
                  <a:pt x="88865" y="32307"/>
                  <a:pt x="88924" y="31945"/>
                  <a:pt x="89108" y="31753"/>
                </a:cubicBezTo>
                <a:cubicBezTo>
                  <a:pt x="89250" y="31626"/>
                  <a:pt x="89288" y="32034"/>
                  <a:pt x="89297" y="32112"/>
                </a:cubicBezTo>
                <a:cubicBezTo>
                  <a:pt x="89341" y="32504"/>
                  <a:pt x="89303" y="32642"/>
                  <a:pt x="89586" y="32947"/>
                </a:cubicBezTo>
                <a:cubicBezTo>
                  <a:pt x="90079" y="33479"/>
                  <a:pt x="89729" y="34199"/>
                  <a:pt x="89993" y="34609"/>
                </a:cubicBezTo>
                <a:cubicBezTo>
                  <a:pt x="90081" y="34746"/>
                  <a:pt x="90312" y="34864"/>
                  <a:pt x="90450" y="34974"/>
                </a:cubicBezTo>
                <a:cubicBezTo>
                  <a:pt x="90613" y="35111"/>
                  <a:pt x="90595" y="35467"/>
                  <a:pt x="90759" y="35726"/>
                </a:cubicBezTo>
                <a:cubicBezTo>
                  <a:pt x="90856" y="35881"/>
                  <a:pt x="90909" y="35946"/>
                  <a:pt x="90997" y="36120"/>
                </a:cubicBezTo>
                <a:cubicBezTo>
                  <a:pt x="91145" y="36416"/>
                  <a:pt x="91430" y="36803"/>
                  <a:pt x="91391" y="37130"/>
                </a:cubicBezTo>
                <a:cubicBezTo>
                  <a:pt x="91311" y="37549"/>
                  <a:pt x="91271" y="37972"/>
                  <a:pt x="91068" y="38354"/>
                </a:cubicBezTo>
                <a:cubicBezTo>
                  <a:pt x="90807" y="38842"/>
                  <a:pt x="90638" y="39160"/>
                  <a:pt x="90200" y="39517"/>
                </a:cubicBezTo>
                <a:cubicBezTo>
                  <a:pt x="89848" y="39805"/>
                  <a:pt x="89587" y="40114"/>
                  <a:pt x="89296" y="40461"/>
                </a:cubicBezTo>
                <a:cubicBezTo>
                  <a:pt x="89137" y="40650"/>
                  <a:pt x="88865" y="41077"/>
                  <a:pt x="88695" y="41188"/>
                </a:cubicBezTo>
                <a:cubicBezTo>
                  <a:pt x="88564" y="41274"/>
                  <a:pt x="88199" y="41351"/>
                  <a:pt x="88029" y="41409"/>
                </a:cubicBezTo>
                <a:cubicBezTo>
                  <a:pt x="87781" y="41496"/>
                  <a:pt x="87693" y="41550"/>
                  <a:pt x="87479" y="41683"/>
                </a:cubicBezTo>
                <a:cubicBezTo>
                  <a:pt x="87372" y="41732"/>
                  <a:pt x="87316" y="41626"/>
                  <a:pt x="87245" y="41550"/>
                </a:cubicBezTo>
                <a:cubicBezTo>
                  <a:pt x="87071" y="41377"/>
                  <a:pt x="87257" y="41346"/>
                  <a:pt x="86975" y="41503"/>
                </a:cubicBezTo>
                <a:cubicBezTo>
                  <a:pt x="86687" y="41642"/>
                  <a:pt x="86118" y="41632"/>
                  <a:pt x="85937" y="41327"/>
                </a:cubicBezTo>
                <a:cubicBezTo>
                  <a:pt x="85807" y="40992"/>
                  <a:pt x="85959" y="40568"/>
                  <a:pt x="85926" y="40522"/>
                </a:cubicBezTo>
                <a:cubicBezTo>
                  <a:pt x="85913" y="40504"/>
                  <a:pt x="85711" y="40336"/>
                  <a:pt x="85689" y="40324"/>
                </a:cubicBezTo>
                <a:cubicBezTo>
                  <a:pt x="85492" y="40212"/>
                  <a:pt x="85448" y="40273"/>
                  <a:pt x="85662" y="39980"/>
                </a:cubicBezTo>
                <a:cubicBezTo>
                  <a:pt x="86334" y="39058"/>
                  <a:pt x="85360" y="40033"/>
                  <a:pt x="85156" y="40157"/>
                </a:cubicBezTo>
                <a:cubicBezTo>
                  <a:pt x="84894" y="40315"/>
                  <a:pt x="84934" y="40034"/>
                  <a:pt x="84919" y="39833"/>
                </a:cubicBezTo>
                <a:cubicBezTo>
                  <a:pt x="84909" y="39697"/>
                  <a:pt x="84883" y="39417"/>
                  <a:pt x="84763" y="39334"/>
                </a:cubicBezTo>
                <a:cubicBezTo>
                  <a:pt x="84617" y="39233"/>
                  <a:pt x="84178" y="39111"/>
                  <a:pt x="83993" y="39090"/>
                </a:cubicBezTo>
                <a:cubicBezTo>
                  <a:pt x="83630" y="39062"/>
                  <a:pt x="83182" y="39230"/>
                  <a:pt x="82813" y="39306"/>
                </a:cubicBezTo>
                <a:cubicBezTo>
                  <a:pt x="82289" y="39414"/>
                  <a:pt x="82200" y="39416"/>
                  <a:pt x="81754" y="39728"/>
                </a:cubicBezTo>
                <a:cubicBezTo>
                  <a:pt x="81247" y="40083"/>
                  <a:pt x="81034" y="39801"/>
                  <a:pt x="80456" y="39981"/>
                </a:cubicBezTo>
                <a:cubicBezTo>
                  <a:pt x="80044" y="40108"/>
                  <a:pt x="79633" y="40487"/>
                  <a:pt x="79184" y="40244"/>
                </a:cubicBezTo>
                <a:cubicBezTo>
                  <a:pt x="78732" y="40000"/>
                  <a:pt x="79317" y="39627"/>
                  <a:pt x="79372" y="39336"/>
                </a:cubicBezTo>
                <a:cubicBezTo>
                  <a:pt x="79405" y="39162"/>
                  <a:pt x="79399" y="38776"/>
                  <a:pt x="79408" y="38578"/>
                </a:cubicBezTo>
                <a:cubicBezTo>
                  <a:pt x="79427" y="38038"/>
                  <a:pt x="79332" y="37843"/>
                  <a:pt x="79252" y="37346"/>
                </a:cubicBezTo>
                <a:cubicBezTo>
                  <a:pt x="79198" y="37011"/>
                  <a:pt x="79382" y="37304"/>
                  <a:pt x="79426" y="36922"/>
                </a:cubicBezTo>
                <a:cubicBezTo>
                  <a:pt x="79449" y="36704"/>
                  <a:pt x="79476" y="35744"/>
                  <a:pt x="79731" y="35699"/>
                </a:cubicBezTo>
                <a:cubicBezTo>
                  <a:pt x="79995" y="35653"/>
                  <a:pt x="80147" y="35480"/>
                  <a:pt x="80383" y="35350"/>
                </a:cubicBezTo>
                <a:cubicBezTo>
                  <a:pt x="80911" y="35060"/>
                  <a:pt x="81722" y="35042"/>
                  <a:pt x="82138" y="34673"/>
                </a:cubicBezTo>
                <a:cubicBezTo>
                  <a:pt x="82435" y="34389"/>
                  <a:pt x="82497" y="34030"/>
                  <a:pt x="82655" y="33879"/>
                </a:cubicBezTo>
                <a:cubicBezTo>
                  <a:pt x="82758" y="33781"/>
                  <a:pt x="82888" y="34020"/>
                  <a:pt x="83330" y="33478"/>
                </a:cubicBezTo>
                <a:cubicBezTo>
                  <a:pt x="83490" y="33283"/>
                  <a:pt x="83601" y="33105"/>
                  <a:pt x="83803" y="32951"/>
                </a:cubicBezTo>
                <a:cubicBezTo>
                  <a:pt x="83925" y="32858"/>
                  <a:pt x="83827" y="32829"/>
                  <a:pt x="83964" y="32831"/>
                </a:cubicBezTo>
                <a:cubicBezTo>
                  <a:pt x="84083" y="32833"/>
                  <a:pt x="84180" y="32701"/>
                  <a:pt x="84328" y="32926"/>
                </a:cubicBezTo>
                <a:cubicBezTo>
                  <a:pt x="84574" y="33301"/>
                  <a:pt x="84270" y="33319"/>
                  <a:pt x="84861" y="33186"/>
                </a:cubicBezTo>
                <a:cubicBezTo>
                  <a:pt x="84902" y="33177"/>
                  <a:pt x="84937" y="33170"/>
                  <a:pt x="84977" y="33157"/>
                </a:cubicBezTo>
                <a:close/>
                <a:moveTo>
                  <a:pt x="87038" y="42415"/>
                </a:moveTo>
                <a:cubicBezTo>
                  <a:pt x="86476" y="42461"/>
                  <a:pt x="86471" y="42563"/>
                  <a:pt x="86427" y="43084"/>
                </a:cubicBezTo>
                <a:cubicBezTo>
                  <a:pt x="86379" y="43640"/>
                  <a:pt x="86883" y="43052"/>
                  <a:pt x="86991" y="43164"/>
                </a:cubicBezTo>
                <a:cubicBezTo>
                  <a:pt x="87029" y="43204"/>
                  <a:pt x="87405" y="42760"/>
                  <a:pt x="87435" y="42713"/>
                </a:cubicBezTo>
                <a:cubicBezTo>
                  <a:pt x="87649" y="42365"/>
                  <a:pt x="87267" y="42396"/>
                  <a:pt x="87038" y="42415"/>
                </a:cubicBezTo>
                <a:close/>
                <a:moveTo>
                  <a:pt x="95755" y="41562"/>
                </a:moveTo>
                <a:cubicBezTo>
                  <a:pt x="95598" y="41725"/>
                  <a:pt x="95462" y="41809"/>
                  <a:pt x="95476" y="42043"/>
                </a:cubicBezTo>
                <a:cubicBezTo>
                  <a:pt x="95498" y="42397"/>
                  <a:pt x="95193" y="42464"/>
                  <a:pt x="95160" y="42563"/>
                </a:cubicBezTo>
                <a:cubicBezTo>
                  <a:pt x="95137" y="42632"/>
                  <a:pt x="95324" y="42606"/>
                  <a:pt x="95367" y="42590"/>
                </a:cubicBezTo>
                <a:cubicBezTo>
                  <a:pt x="95589" y="42510"/>
                  <a:pt x="96048" y="42158"/>
                  <a:pt x="96203" y="41975"/>
                </a:cubicBezTo>
                <a:cubicBezTo>
                  <a:pt x="96402" y="41741"/>
                  <a:pt x="96556" y="41806"/>
                  <a:pt x="96804" y="41596"/>
                </a:cubicBezTo>
                <a:cubicBezTo>
                  <a:pt x="96858" y="41550"/>
                  <a:pt x="97128" y="41319"/>
                  <a:pt x="96943" y="41282"/>
                </a:cubicBezTo>
                <a:cubicBezTo>
                  <a:pt x="96693" y="41246"/>
                  <a:pt x="96490" y="41324"/>
                  <a:pt x="96464" y="41027"/>
                </a:cubicBezTo>
                <a:cubicBezTo>
                  <a:pt x="96449" y="40849"/>
                  <a:pt x="96387" y="41003"/>
                  <a:pt x="96313" y="40961"/>
                </a:cubicBezTo>
                <a:cubicBezTo>
                  <a:pt x="96202" y="40897"/>
                  <a:pt x="96413" y="40540"/>
                  <a:pt x="96290" y="40337"/>
                </a:cubicBezTo>
                <a:cubicBezTo>
                  <a:pt x="96279" y="40320"/>
                  <a:pt x="96138" y="40116"/>
                  <a:pt x="96120" y="40138"/>
                </a:cubicBezTo>
                <a:cubicBezTo>
                  <a:pt x="96061" y="40208"/>
                  <a:pt x="96120" y="40598"/>
                  <a:pt x="96149" y="40695"/>
                </a:cubicBezTo>
                <a:cubicBezTo>
                  <a:pt x="96195" y="40851"/>
                  <a:pt x="96146" y="40965"/>
                  <a:pt x="96082" y="41117"/>
                </a:cubicBezTo>
                <a:cubicBezTo>
                  <a:pt x="96001" y="41311"/>
                  <a:pt x="95898" y="41413"/>
                  <a:pt x="95755" y="41562"/>
                </a:cubicBezTo>
                <a:close/>
                <a:moveTo>
                  <a:pt x="94393" y="42519"/>
                </a:moveTo>
                <a:cubicBezTo>
                  <a:pt x="94096" y="42766"/>
                  <a:pt x="93594" y="43119"/>
                  <a:pt x="93247" y="43271"/>
                </a:cubicBezTo>
                <a:cubicBezTo>
                  <a:pt x="92853" y="43445"/>
                  <a:pt x="92594" y="43521"/>
                  <a:pt x="92207" y="43753"/>
                </a:cubicBezTo>
                <a:cubicBezTo>
                  <a:pt x="92122" y="43804"/>
                  <a:pt x="91840" y="43968"/>
                  <a:pt x="91778" y="44047"/>
                </a:cubicBezTo>
                <a:cubicBezTo>
                  <a:pt x="91722" y="44119"/>
                  <a:pt x="91587" y="44129"/>
                  <a:pt x="91618" y="44207"/>
                </a:cubicBezTo>
                <a:cubicBezTo>
                  <a:pt x="91640" y="44262"/>
                  <a:pt x="91979" y="44403"/>
                  <a:pt x="92039" y="44409"/>
                </a:cubicBezTo>
                <a:cubicBezTo>
                  <a:pt x="92283" y="44434"/>
                  <a:pt x="92717" y="44190"/>
                  <a:pt x="92901" y="44029"/>
                </a:cubicBezTo>
                <a:cubicBezTo>
                  <a:pt x="93146" y="43813"/>
                  <a:pt x="93497" y="43514"/>
                  <a:pt x="93816" y="43434"/>
                </a:cubicBezTo>
                <a:cubicBezTo>
                  <a:pt x="93930" y="43405"/>
                  <a:pt x="93929" y="43509"/>
                  <a:pt x="94016" y="43369"/>
                </a:cubicBezTo>
                <a:cubicBezTo>
                  <a:pt x="94122" y="43196"/>
                  <a:pt x="94562" y="42948"/>
                  <a:pt x="94752" y="42795"/>
                </a:cubicBezTo>
                <a:cubicBezTo>
                  <a:pt x="94762" y="42787"/>
                  <a:pt x="95142" y="42482"/>
                  <a:pt x="95002" y="42479"/>
                </a:cubicBezTo>
                <a:cubicBezTo>
                  <a:pt x="94712" y="42474"/>
                  <a:pt x="94824" y="42161"/>
                  <a:pt x="94393" y="42519"/>
                </a:cubicBezTo>
                <a:close/>
                <a:moveTo>
                  <a:pt x="82298" y="15491"/>
                </a:moveTo>
                <a:cubicBezTo>
                  <a:pt x="82233" y="15449"/>
                  <a:pt x="82171" y="15082"/>
                  <a:pt x="82130" y="14993"/>
                </a:cubicBezTo>
                <a:cubicBezTo>
                  <a:pt x="82096" y="14920"/>
                  <a:pt x="81931" y="14712"/>
                  <a:pt x="81939" y="14687"/>
                </a:cubicBezTo>
                <a:cubicBezTo>
                  <a:pt x="81957" y="14628"/>
                  <a:pt x="82022" y="14620"/>
                  <a:pt x="81916" y="14496"/>
                </a:cubicBezTo>
                <a:cubicBezTo>
                  <a:pt x="81837" y="14404"/>
                  <a:pt x="81765" y="14361"/>
                  <a:pt x="81724" y="14338"/>
                </a:cubicBezTo>
                <a:cubicBezTo>
                  <a:pt x="81626" y="14314"/>
                  <a:pt x="81575" y="14244"/>
                  <a:pt x="81540" y="14319"/>
                </a:cubicBezTo>
                <a:cubicBezTo>
                  <a:pt x="81520" y="14361"/>
                  <a:pt x="81438" y="14305"/>
                  <a:pt x="81410" y="14289"/>
                </a:cubicBezTo>
                <a:cubicBezTo>
                  <a:pt x="81065" y="14087"/>
                  <a:pt x="81581" y="14110"/>
                  <a:pt x="81189" y="13772"/>
                </a:cubicBezTo>
                <a:cubicBezTo>
                  <a:pt x="81110" y="13704"/>
                  <a:pt x="80940" y="13622"/>
                  <a:pt x="80834" y="13531"/>
                </a:cubicBezTo>
                <a:cubicBezTo>
                  <a:pt x="80765" y="13586"/>
                  <a:pt x="80610" y="13642"/>
                  <a:pt x="80499" y="13722"/>
                </a:cubicBezTo>
                <a:cubicBezTo>
                  <a:pt x="80436" y="13768"/>
                  <a:pt x="80218" y="13988"/>
                  <a:pt x="80166" y="13897"/>
                </a:cubicBezTo>
                <a:cubicBezTo>
                  <a:pt x="80096" y="13773"/>
                  <a:pt x="80111" y="12987"/>
                  <a:pt x="79691" y="13395"/>
                </a:cubicBezTo>
                <a:cubicBezTo>
                  <a:pt x="79582" y="13501"/>
                  <a:pt x="79239" y="13803"/>
                  <a:pt x="79199" y="13925"/>
                </a:cubicBezTo>
                <a:cubicBezTo>
                  <a:pt x="79129" y="14135"/>
                  <a:pt x="79533" y="14385"/>
                  <a:pt x="79700" y="14419"/>
                </a:cubicBezTo>
                <a:cubicBezTo>
                  <a:pt x="79915" y="14464"/>
                  <a:pt x="80600" y="14349"/>
                  <a:pt x="80730" y="14548"/>
                </a:cubicBezTo>
                <a:cubicBezTo>
                  <a:pt x="80789" y="14639"/>
                  <a:pt x="80492" y="14733"/>
                  <a:pt x="80411" y="14783"/>
                </a:cubicBezTo>
                <a:cubicBezTo>
                  <a:pt x="80130" y="14955"/>
                  <a:pt x="80038" y="15199"/>
                  <a:pt x="80282" y="15463"/>
                </a:cubicBezTo>
                <a:cubicBezTo>
                  <a:pt x="80417" y="15610"/>
                  <a:pt x="80544" y="15715"/>
                  <a:pt x="80684" y="15878"/>
                </a:cubicBezTo>
                <a:cubicBezTo>
                  <a:pt x="80754" y="15960"/>
                  <a:pt x="81110" y="16304"/>
                  <a:pt x="81102" y="16379"/>
                </a:cubicBezTo>
                <a:cubicBezTo>
                  <a:pt x="81088" y="16502"/>
                  <a:pt x="80572" y="16317"/>
                  <a:pt x="80558" y="16323"/>
                </a:cubicBezTo>
                <a:cubicBezTo>
                  <a:pt x="80625" y="16363"/>
                  <a:pt x="80852" y="16413"/>
                  <a:pt x="80985" y="16487"/>
                </a:cubicBezTo>
                <a:cubicBezTo>
                  <a:pt x="81225" y="16619"/>
                  <a:pt x="81277" y="16747"/>
                  <a:pt x="81117" y="16961"/>
                </a:cubicBezTo>
                <a:cubicBezTo>
                  <a:pt x="81044" y="17058"/>
                  <a:pt x="81164" y="17070"/>
                  <a:pt x="81267" y="17120"/>
                </a:cubicBezTo>
                <a:cubicBezTo>
                  <a:pt x="81611" y="17286"/>
                  <a:pt x="81496" y="17322"/>
                  <a:pt x="81488" y="17592"/>
                </a:cubicBezTo>
                <a:cubicBezTo>
                  <a:pt x="81485" y="17673"/>
                  <a:pt x="81387" y="17843"/>
                  <a:pt x="81353" y="17944"/>
                </a:cubicBezTo>
                <a:cubicBezTo>
                  <a:pt x="81280" y="18157"/>
                  <a:pt x="81311" y="18134"/>
                  <a:pt x="81173" y="18304"/>
                </a:cubicBezTo>
                <a:cubicBezTo>
                  <a:pt x="81005" y="18513"/>
                  <a:pt x="81296" y="18610"/>
                  <a:pt x="81025" y="18889"/>
                </a:cubicBezTo>
                <a:cubicBezTo>
                  <a:pt x="80873" y="19044"/>
                  <a:pt x="80803" y="19124"/>
                  <a:pt x="80665" y="19294"/>
                </a:cubicBezTo>
                <a:cubicBezTo>
                  <a:pt x="80417" y="19600"/>
                  <a:pt x="80283" y="19665"/>
                  <a:pt x="79924" y="19744"/>
                </a:cubicBezTo>
                <a:cubicBezTo>
                  <a:pt x="79652" y="19804"/>
                  <a:pt x="79466" y="19454"/>
                  <a:pt x="79485" y="19749"/>
                </a:cubicBezTo>
                <a:cubicBezTo>
                  <a:pt x="79503" y="20024"/>
                  <a:pt x="79290" y="19987"/>
                  <a:pt x="79063" y="20062"/>
                </a:cubicBezTo>
                <a:cubicBezTo>
                  <a:pt x="78820" y="20143"/>
                  <a:pt x="78726" y="20190"/>
                  <a:pt x="78635" y="20427"/>
                </a:cubicBezTo>
                <a:cubicBezTo>
                  <a:pt x="78541" y="20674"/>
                  <a:pt x="78469" y="20183"/>
                  <a:pt x="78384" y="20137"/>
                </a:cubicBezTo>
                <a:cubicBezTo>
                  <a:pt x="78358" y="20123"/>
                  <a:pt x="78217" y="20105"/>
                  <a:pt x="78128" y="20065"/>
                </a:cubicBezTo>
                <a:cubicBezTo>
                  <a:pt x="77999" y="20025"/>
                  <a:pt x="77944" y="20098"/>
                  <a:pt x="77867" y="20134"/>
                </a:cubicBezTo>
                <a:cubicBezTo>
                  <a:pt x="77841" y="20168"/>
                  <a:pt x="77774" y="20222"/>
                  <a:pt x="77734" y="20245"/>
                </a:cubicBezTo>
                <a:cubicBezTo>
                  <a:pt x="77494" y="20385"/>
                  <a:pt x="77537" y="20328"/>
                  <a:pt x="77416" y="20603"/>
                </a:cubicBezTo>
                <a:cubicBezTo>
                  <a:pt x="77212" y="21066"/>
                  <a:pt x="77465" y="21384"/>
                  <a:pt x="77794" y="21702"/>
                </a:cubicBezTo>
                <a:cubicBezTo>
                  <a:pt x="78354" y="22242"/>
                  <a:pt x="78541" y="22257"/>
                  <a:pt x="78689" y="23077"/>
                </a:cubicBezTo>
                <a:cubicBezTo>
                  <a:pt x="78869" y="24071"/>
                  <a:pt x="78022" y="23928"/>
                  <a:pt x="77880" y="24235"/>
                </a:cubicBezTo>
                <a:cubicBezTo>
                  <a:pt x="77840" y="24323"/>
                  <a:pt x="77445" y="24864"/>
                  <a:pt x="77417" y="24670"/>
                </a:cubicBezTo>
                <a:cubicBezTo>
                  <a:pt x="77410" y="24624"/>
                  <a:pt x="77410" y="24558"/>
                  <a:pt x="77406" y="24509"/>
                </a:cubicBezTo>
                <a:cubicBezTo>
                  <a:pt x="77381" y="24318"/>
                  <a:pt x="77276" y="24220"/>
                  <a:pt x="77189" y="24062"/>
                </a:cubicBezTo>
                <a:cubicBezTo>
                  <a:pt x="77157" y="24025"/>
                  <a:pt x="76971" y="24009"/>
                  <a:pt x="76868" y="23884"/>
                </a:cubicBezTo>
                <a:cubicBezTo>
                  <a:pt x="76829" y="23835"/>
                  <a:pt x="76769" y="23728"/>
                  <a:pt x="76723" y="23611"/>
                </a:cubicBezTo>
                <a:cubicBezTo>
                  <a:pt x="76710" y="23602"/>
                  <a:pt x="76661" y="23559"/>
                  <a:pt x="76632" y="23536"/>
                </a:cubicBezTo>
                <a:cubicBezTo>
                  <a:pt x="76571" y="23488"/>
                  <a:pt x="76055" y="23128"/>
                  <a:pt x="76013" y="23114"/>
                </a:cubicBezTo>
                <a:cubicBezTo>
                  <a:pt x="75821" y="23050"/>
                  <a:pt x="75752" y="23506"/>
                  <a:pt x="75720" y="23636"/>
                </a:cubicBezTo>
                <a:cubicBezTo>
                  <a:pt x="75642" y="23947"/>
                  <a:pt x="75538" y="24221"/>
                  <a:pt x="75718" y="24506"/>
                </a:cubicBezTo>
                <a:cubicBezTo>
                  <a:pt x="75881" y="24763"/>
                  <a:pt x="75892" y="24773"/>
                  <a:pt x="75999" y="25057"/>
                </a:cubicBezTo>
                <a:cubicBezTo>
                  <a:pt x="76105" y="25337"/>
                  <a:pt x="76495" y="25407"/>
                  <a:pt x="76551" y="25622"/>
                </a:cubicBezTo>
                <a:cubicBezTo>
                  <a:pt x="76583" y="25745"/>
                  <a:pt x="76454" y="25750"/>
                  <a:pt x="76358" y="25714"/>
                </a:cubicBezTo>
                <a:cubicBezTo>
                  <a:pt x="76519" y="25785"/>
                  <a:pt x="76808" y="25865"/>
                  <a:pt x="76883" y="26023"/>
                </a:cubicBezTo>
                <a:cubicBezTo>
                  <a:pt x="76968" y="26233"/>
                  <a:pt x="77071" y="26522"/>
                  <a:pt x="77143" y="26763"/>
                </a:cubicBezTo>
                <a:cubicBezTo>
                  <a:pt x="77164" y="26832"/>
                  <a:pt x="77330" y="27265"/>
                  <a:pt x="77283" y="27308"/>
                </a:cubicBezTo>
                <a:cubicBezTo>
                  <a:pt x="77173" y="27407"/>
                  <a:pt x="76675" y="27033"/>
                  <a:pt x="76594" y="26962"/>
                </a:cubicBezTo>
                <a:cubicBezTo>
                  <a:pt x="76315" y="26720"/>
                  <a:pt x="76195" y="26393"/>
                  <a:pt x="76097" y="26043"/>
                </a:cubicBezTo>
                <a:cubicBezTo>
                  <a:pt x="76069" y="25943"/>
                  <a:pt x="75987" y="25610"/>
                  <a:pt x="76085" y="25534"/>
                </a:cubicBezTo>
                <a:cubicBezTo>
                  <a:pt x="75867" y="25381"/>
                  <a:pt x="75832" y="25315"/>
                  <a:pt x="75659" y="25115"/>
                </a:cubicBezTo>
                <a:cubicBezTo>
                  <a:pt x="75391" y="24806"/>
                  <a:pt x="75283" y="24823"/>
                  <a:pt x="75398" y="24357"/>
                </a:cubicBezTo>
                <a:cubicBezTo>
                  <a:pt x="75412" y="24298"/>
                  <a:pt x="75415" y="24233"/>
                  <a:pt x="75434" y="24187"/>
                </a:cubicBezTo>
                <a:cubicBezTo>
                  <a:pt x="75411" y="24138"/>
                  <a:pt x="75419" y="23704"/>
                  <a:pt x="75419" y="23680"/>
                </a:cubicBezTo>
                <a:cubicBezTo>
                  <a:pt x="75411" y="23240"/>
                  <a:pt x="75183" y="22955"/>
                  <a:pt x="75071" y="22560"/>
                </a:cubicBezTo>
                <a:cubicBezTo>
                  <a:pt x="75008" y="22337"/>
                  <a:pt x="74909" y="21684"/>
                  <a:pt x="74572" y="21849"/>
                </a:cubicBezTo>
                <a:cubicBezTo>
                  <a:pt x="74414" y="21927"/>
                  <a:pt x="74236" y="22180"/>
                  <a:pt x="74123" y="22139"/>
                </a:cubicBezTo>
                <a:cubicBezTo>
                  <a:pt x="73997" y="22092"/>
                  <a:pt x="74025" y="22207"/>
                  <a:pt x="73944" y="21883"/>
                </a:cubicBezTo>
                <a:cubicBezTo>
                  <a:pt x="73886" y="21652"/>
                  <a:pt x="73825" y="21121"/>
                  <a:pt x="73635" y="20979"/>
                </a:cubicBezTo>
                <a:cubicBezTo>
                  <a:pt x="73537" y="20906"/>
                  <a:pt x="73627" y="20823"/>
                  <a:pt x="73404" y="20681"/>
                </a:cubicBezTo>
                <a:cubicBezTo>
                  <a:pt x="73324" y="20630"/>
                  <a:pt x="73187" y="20437"/>
                  <a:pt x="73064" y="20371"/>
                </a:cubicBezTo>
                <a:cubicBezTo>
                  <a:pt x="72995" y="20343"/>
                  <a:pt x="72940" y="20110"/>
                  <a:pt x="72905" y="20034"/>
                </a:cubicBezTo>
                <a:cubicBezTo>
                  <a:pt x="72796" y="19802"/>
                  <a:pt x="72635" y="19704"/>
                  <a:pt x="72452" y="19543"/>
                </a:cubicBezTo>
                <a:cubicBezTo>
                  <a:pt x="72384" y="19483"/>
                  <a:pt x="72414" y="19691"/>
                  <a:pt x="72414" y="19746"/>
                </a:cubicBezTo>
                <a:cubicBezTo>
                  <a:pt x="72413" y="19791"/>
                  <a:pt x="72417" y="20045"/>
                  <a:pt x="72324" y="19958"/>
                </a:cubicBezTo>
                <a:cubicBezTo>
                  <a:pt x="72275" y="19912"/>
                  <a:pt x="72267" y="19964"/>
                  <a:pt x="72176" y="19981"/>
                </a:cubicBezTo>
                <a:cubicBezTo>
                  <a:pt x="72096" y="19995"/>
                  <a:pt x="72105" y="20035"/>
                  <a:pt x="71977" y="19995"/>
                </a:cubicBezTo>
                <a:cubicBezTo>
                  <a:pt x="71956" y="20038"/>
                  <a:pt x="71911" y="20055"/>
                  <a:pt x="71830" y="20028"/>
                </a:cubicBezTo>
                <a:cubicBezTo>
                  <a:pt x="71469" y="19910"/>
                  <a:pt x="71472" y="20630"/>
                  <a:pt x="71032" y="20763"/>
                </a:cubicBezTo>
                <a:cubicBezTo>
                  <a:pt x="70933" y="20793"/>
                  <a:pt x="70861" y="20947"/>
                  <a:pt x="70792" y="21038"/>
                </a:cubicBezTo>
                <a:cubicBezTo>
                  <a:pt x="70566" y="21339"/>
                  <a:pt x="70133" y="21848"/>
                  <a:pt x="69822" y="22051"/>
                </a:cubicBezTo>
                <a:cubicBezTo>
                  <a:pt x="69565" y="22231"/>
                  <a:pt x="69538" y="22405"/>
                  <a:pt x="69548" y="22709"/>
                </a:cubicBezTo>
                <a:cubicBezTo>
                  <a:pt x="69558" y="23036"/>
                  <a:pt x="69576" y="23217"/>
                  <a:pt x="69545" y="23553"/>
                </a:cubicBezTo>
                <a:cubicBezTo>
                  <a:pt x="69507" y="23953"/>
                  <a:pt x="69410" y="24906"/>
                  <a:pt x="68801" y="24777"/>
                </a:cubicBezTo>
                <a:cubicBezTo>
                  <a:pt x="68593" y="24733"/>
                  <a:pt x="68465" y="24566"/>
                  <a:pt x="68436" y="24361"/>
                </a:cubicBezTo>
                <a:cubicBezTo>
                  <a:pt x="68378" y="24050"/>
                  <a:pt x="68002" y="23419"/>
                  <a:pt x="67862" y="23051"/>
                </a:cubicBezTo>
                <a:cubicBezTo>
                  <a:pt x="67751" y="22763"/>
                  <a:pt x="67663" y="22563"/>
                  <a:pt x="67524" y="22286"/>
                </a:cubicBezTo>
                <a:cubicBezTo>
                  <a:pt x="67282" y="21807"/>
                  <a:pt x="67195" y="21328"/>
                  <a:pt x="67089" y="20809"/>
                </a:cubicBezTo>
                <a:cubicBezTo>
                  <a:pt x="67040" y="20567"/>
                  <a:pt x="67032" y="20307"/>
                  <a:pt x="66983" y="20057"/>
                </a:cubicBezTo>
                <a:cubicBezTo>
                  <a:pt x="66957" y="19930"/>
                  <a:pt x="66874" y="19769"/>
                  <a:pt x="66825" y="20000"/>
                </a:cubicBezTo>
                <a:cubicBezTo>
                  <a:pt x="66673" y="20729"/>
                  <a:pt x="65863" y="20076"/>
                  <a:pt x="65889" y="19901"/>
                </a:cubicBezTo>
                <a:cubicBezTo>
                  <a:pt x="65911" y="19749"/>
                  <a:pt x="66321" y="19727"/>
                  <a:pt x="66078" y="19642"/>
                </a:cubicBezTo>
                <a:cubicBezTo>
                  <a:pt x="66007" y="19617"/>
                  <a:pt x="65613" y="19416"/>
                  <a:pt x="65522" y="19316"/>
                </a:cubicBezTo>
                <a:cubicBezTo>
                  <a:pt x="65211" y="19172"/>
                  <a:pt x="65171" y="18810"/>
                  <a:pt x="64788" y="18767"/>
                </a:cubicBezTo>
                <a:cubicBezTo>
                  <a:pt x="64553" y="18741"/>
                  <a:pt x="64079" y="18745"/>
                  <a:pt x="63823" y="18780"/>
                </a:cubicBezTo>
                <a:cubicBezTo>
                  <a:pt x="63699" y="18797"/>
                  <a:pt x="63567" y="18790"/>
                  <a:pt x="63474" y="18792"/>
                </a:cubicBezTo>
                <a:cubicBezTo>
                  <a:pt x="63400" y="18791"/>
                  <a:pt x="63145" y="18802"/>
                  <a:pt x="63025" y="18783"/>
                </a:cubicBezTo>
                <a:cubicBezTo>
                  <a:pt x="62838" y="18755"/>
                  <a:pt x="62383" y="18737"/>
                  <a:pt x="62247" y="18636"/>
                </a:cubicBezTo>
                <a:cubicBezTo>
                  <a:pt x="61986" y="18442"/>
                  <a:pt x="62002" y="18112"/>
                  <a:pt x="61549" y="18238"/>
                </a:cubicBezTo>
                <a:cubicBezTo>
                  <a:pt x="61080" y="18368"/>
                  <a:pt x="60998" y="18273"/>
                  <a:pt x="60597" y="18032"/>
                </a:cubicBezTo>
                <a:cubicBezTo>
                  <a:pt x="60225" y="17809"/>
                  <a:pt x="60248" y="17808"/>
                  <a:pt x="60015" y="17448"/>
                </a:cubicBezTo>
                <a:cubicBezTo>
                  <a:pt x="59898" y="17268"/>
                  <a:pt x="59675" y="17090"/>
                  <a:pt x="59483" y="16997"/>
                </a:cubicBezTo>
                <a:cubicBezTo>
                  <a:pt x="59400" y="16956"/>
                  <a:pt x="59351" y="17064"/>
                  <a:pt x="59277" y="17054"/>
                </a:cubicBezTo>
                <a:cubicBezTo>
                  <a:pt x="59254" y="17081"/>
                  <a:pt x="59171" y="17152"/>
                  <a:pt x="59140" y="17150"/>
                </a:cubicBezTo>
                <a:cubicBezTo>
                  <a:pt x="59139" y="17174"/>
                  <a:pt x="59118" y="17303"/>
                  <a:pt x="59219" y="17487"/>
                </a:cubicBezTo>
                <a:cubicBezTo>
                  <a:pt x="59266" y="17573"/>
                  <a:pt x="59266" y="17626"/>
                  <a:pt x="59304" y="17693"/>
                </a:cubicBezTo>
                <a:cubicBezTo>
                  <a:pt x="59414" y="17778"/>
                  <a:pt x="59415" y="17862"/>
                  <a:pt x="59562" y="18008"/>
                </a:cubicBezTo>
                <a:cubicBezTo>
                  <a:pt x="59941" y="18384"/>
                  <a:pt x="59815" y="18431"/>
                  <a:pt x="60053" y="18788"/>
                </a:cubicBezTo>
                <a:cubicBezTo>
                  <a:pt x="60076" y="18823"/>
                  <a:pt x="60103" y="18865"/>
                  <a:pt x="60135" y="18903"/>
                </a:cubicBezTo>
                <a:cubicBezTo>
                  <a:pt x="60108" y="18838"/>
                  <a:pt x="60109" y="18756"/>
                  <a:pt x="60119" y="18709"/>
                </a:cubicBezTo>
                <a:cubicBezTo>
                  <a:pt x="60163" y="18561"/>
                  <a:pt x="60374" y="18466"/>
                  <a:pt x="60352" y="18702"/>
                </a:cubicBezTo>
                <a:cubicBezTo>
                  <a:pt x="60347" y="18746"/>
                  <a:pt x="60379" y="18922"/>
                  <a:pt x="60336" y="19001"/>
                </a:cubicBezTo>
                <a:cubicBezTo>
                  <a:pt x="60361" y="18995"/>
                  <a:pt x="60389" y="19149"/>
                  <a:pt x="60413" y="19201"/>
                </a:cubicBezTo>
                <a:cubicBezTo>
                  <a:pt x="60553" y="19288"/>
                  <a:pt x="60996" y="19223"/>
                  <a:pt x="61142" y="19153"/>
                </a:cubicBezTo>
                <a:cubicBezTo>
                  <a:pt x="61413" y="19023"/>
                  <a:pt x="61546" y="18752"/>
                  <a:pt x="61726" y="18549"/>
                </a:cubicBezTo>
                <a:cubicBezTo>
                  <a:pt x="61733" y="18510"/>
                  <a:pt x="61762" y="18451"/>
                  <a:pt x="61799" y="18434"/>
                </a:cubicBezTo>
                <a:cubicBezTo>
                  <a:pt x="61829" y="18420"/>
                  <a:pt x="61826" y="18480"/>
                  <a:pt x="61826" y="18494"/>
                </a:cubicBezTo>
                <a:cubicBezTo>
                  <a:pt x="61819" y="18540"/>
                  <a:pt x="61793" y="18625"/>
                  <a:pt x="61782" y="18641"/>
                </a:cubicBezTo>
                <a:cubicBezTo>
                  <a:pt x="61828" y="18742"/>
                  <a:pt x="61815" y="18661"/>
                  <a:pt x="61826" y="18811"/>
                </a:cubicBezTo>
                <a:cubicBezTo>
                  <a:pt x="61831" y="18876"/>
                  <a:pt x="61829" y="18926"/>
                  <a:pt x="61825" y="18969"/>
                </a:cubicBezTo>
                <a:cubicBezTo>
                  <a:pt x="61834" y="18964"/>
                  <a:pt x="62054" y="19153"/>
                  <a:pt x="62088" y="19175"/>
                </a:cubicBezTo>
                <a:cubicBezTo>
                  <a:pt x="62445" y="19400"/>
                  <a:pt x="63158" y="19613"/>
                  <a:pt x="62833" y="20197"/>
                </a:cubicBezTo>
                <a:cubicBezTo>
                  <a:pt x="62727" y="20389"/>
                  <a:pt x="62604" y="20469"/>
                  <a:pt x="62486" y="20712"/>
                </a:cubicBezTo>
                <a:cubicBezTo>
                  <a:pt x="62259" y="21184"/>
                  <a:pt x="62205" y="21184"/>
                  <a:pt x="61824" y="21519"/>
                </a:cubicBezTo>
                <a:cubicBezTo>
                  <a:pt x="61651" y="21670"/>
                  <a:pt x="61371" y="21739"/>
                  <a:pt x="61038" y="21847"/>
                </a:cubicBezTo>
                <a:cubicBezTo>
                  <a:pt x="60810" y="21946"/>
                  <a:pt x="60637" y="22341"/>
                  <a:pt x="60294" y="22462"/>
                </a:cubicBezTo>
                <a:cubicBezTo>
                  <a:pt x="60028" y="22556"/>
                  <a:pt x="59891" y="22644"/>
                  <a:pt x="59648" y="22766"/>
                </a:cubicBezTo>
                <a:cubicBezTo>
                  <a:pt x="59361" y="22912"/>
                  <a:pt x="59176" y="22960"/>
                  <a:pt x="58888" y="23072"/>
                </a:cubicBezTo>
                <a:cubicBezTo>
                  <a:pt x="58258" y="23300"/>
                  <a:pt x="58277" y="23422"/>
                  <a:pt x="58108" y="23077"/>
                </a:cubicBezTo>
                <a:cubicBezTo>
                  <a:pt x="57909" y="22533"/>
                  <a:pt x="57921" y="22315"/>
                  <a:pt x="57835" y="21878"/>
                </a:cubicBezTo>
                <a:cubicBezTo>
                  <a:pt x="57828" y="21846"/>
                  <a:pt x="57707" y="21735"/>
                  <a:pt x="57506" y="21416"/>
                </a:cubicBezTo>
                <a:cubicBezTo>
                  <a:pt x="57273" y="21044"/>
                  <a:pt x="57313" y="20947"/>
                  <a:pt x="56959" y="20623"/>
                </a:cubicBezTo>
                <a:cubicBezTo>
                  <a:pt x="56445" y="20154"/>
                  <a:pt x="56717" y="19910"/>
                  <a:pt x="56421" y="19464"/>
                </a:cubicBezTo>
                <a:cubicBezTo>
                  <a:pt x="56254" y="19211"/>
                  <a:pt x="56074" y="19077"/>
                  <a:pt x="55919" y="18784"/>
                </a:cubicBezTo>
                <a:cubicBezTo>
                  <a:pt x="55734" y="18425"/>
                  <a:pt x="55566" y="18155"/>
                  <a:pt x="55279" y="17864"/>
                </a:cubicBezTo>
                <a:cubicBezTo>
                  <a:pt x="55186" y="17769"/>
                  <a:pt x="55158" y="17719"/>
                  <a:pt x="55167" y="17577"/>
                </a:cubicBezTo>
                <a:cubicBezTo>
                  <a:pt x="55171" y="17510"/>
                  <a:pt x="55206" y="17411"/>
                  <a:pt x="55200" y="17348"/>
                </a:cubicBezTo>
                <a:cubicBezTo>
                  <a:pt x="55201" y="17338"/>
                  <a:pt x="55195" y="17320"/>
                  <a:pt x="55199" y="17292"/>
                </a:cubicBezTo>
                <a:cubicBezTo>
                  <a:pt x="55192" y="17295"/>
                  <a:pt x="55185" y="17297"/>
                  <a:pt x="55176" y="17301"/>
                </a:cubicBezTo>
                <a:cubicBezTo>
                  <a:pt x="55176" y="17302"/>
                  <a:pt x="55133" y="17445"/>
                  <a:pt x="55129" y="17476"/>
                </a:cubicBezTo>
                <a:cubicBezTo>
                  <a:pt x="55072" y="17887"/>
                  <a:pt x="54964" y="17964"/>
                  <a:pt x="54693" y="17589"/>
                </a:cubicBezTo>
                <a:cubicBezTo>
                  <a:pt x="54692" y="17587"/>
                  <a:pt x="54363" y="17083"/>
                  <a:pt x="54473" y="17372"/>
                </a:cubicBezTo>
                <a:cubicBezTo>
                  <a:pt x="54604" y="17719"/>
                  <a:pt x="55418" y="19296"/>
                  <a:pt x="55506" y="19538"/>
                </a:cubicBezTo>
                <a:cubicBezTo>
                  <a:pt x="55647" y="19664"/>
                  <a:pt x="55623" y="19601"/>
                  <a:pt x="55784" y="19806"/>
                </a:cubicBezTo>
                <a:cubicBezTo>
                  <a:pt x="56232" y="20379"/>
                  <a:pt x="55886" y="20841"/>
                  <a:pt x="56506" y="21386"/>
                </a:cubicBezTo>
                <a:cubicBezTo>
                  <a:pt x="56619" y="21447"/>
                  <a:pt x="56717" y="21959"/>
                  <a:pt x="56749" y="22052"/>
                </a:cubicBezTo>
                <a:cubicBezTo>
                  <a:pt x="56908" y="22518"/>
                  <a:pt x="56966" y="22340"/>
                  <a:pt x="57322" y="22622"/>
                </a:cubicBezTo>
                <a:cubicBezTo>
                  <a:pt x="57375" y="22664"/>
                  <a:pt x="57842" y="23166"/>
                  <a:pt x="57965" y="23306"/>
                </a:cubicBezTo>
                <a:cubicBezTo>
                  <a:pt x="58026" y="23324"/>
                  <a:pt x="58069" y="23424"/>
                  <a:pt x="57982" y="23579"/>
                </a:cubicBezTo>
                <a:cubicBezTo>
                  <a:pt x="57965" y="23610"/>
                  <a:pt x="57924" y="23662"/>
                  <a:pt x="57954" y="23695"/>
                </a:cubicBezTo>
                <a:cubicBezTo>
                  <a:pt x="57990" y="23722"/>
                  <a:pt x="58026" y="23750"/>
                  <a:pt x="58058" y="23779"/>
                </a:cubicBezTo>
                <a:cubicBezTo>
                  <a:pt x="58282" y="23958"/>
                  <a:pt x="58390" y="24053"/>
                  <a:pt x="58707" y="24024"/>
                </a:cubicBezTo>
                <a:cubicBezTo>
                  <a:pt x="59009" y="23996"/>
                  <a:pt x="59299" y="23870"/>
                  <a:pt x="59611" y="23823"/>
                </a:cubicBezTo>
                <a:cubicBezTo>
                  <a:pt x="59914" y="23777"/>
                  <a:pt x="59944" y="23759"/>
                  <a:pt x="60225" y="23653"/>
                </a:cubicBezTo>
                <a:cubicBezTo>
                  <a:pt x="60531" y="23536"/>
                  <a:pt x="60534" y="23719"/>
                  <a:pt x="60556" y="23983"/>
                </a:cubicBezTo>
                <a:cubicBezTo>
                  <a:pt x="60569" y="24143"/>
                  <a:pt x="60464" y="24318"/>
                  <a:pt x="60402" y="24476"/>
                </a:cubicBezTo>
                <a:cubicBezTo>
                  <a:pt x="60324" y="24678"/>
                  <a:pt x="60271" y="24783"/>
                  <a:pt x="60175" y="24971"/>
                </a:cubicBezTo>
                <a:cubicBezTo>
                  <a:pt x="59963" y="25385"/>
                  <a:pt x="59896" y="25717"/>
                  <a:pt x="59619" y="26145"/>
                </a:cubicBezTo>
                <a:cubicBezTo>
                  <a:pt x="59263" y="26696"/>
                  <a:pt x="59071" y="26838"/>
                  <a:pt x="58576" y="27237"/>
                </a:cubicBezTo>
                <a:cubicBezTo>
                  <a:pt x="58059" y="27654"/>
                  <a:pt x="57931" y="27966"/>
                  <a:pt x="57539" y="28437"/>
                </a:cubicBezTo>
                <a:cubicBezTo>
                  <a:pt x="57509" y="28490"/>
                  <a:pt x="57340" y="28624"/>
                  <a:pt x="57281" y="28709"/>
                </a:cubicBezTo>
                <a:cubicBezTo>
                  <a:pt x="57182" y="28851"/>
                  <a:pt x="56919" y="29420"/>
                  <a:pt x="56808" y="29445"/>
                </a:cubicBezTo>
                <a:cubicBezTo>
                  <a:pt x="56756" y="29574"/>
                  <a:pt x="56751" y="29900"/>
                  <a:pt x="56799" y="30106"/>
                </a:cubicBezTo>
                <a:cubicBezTo>
                  <a:pt x="56881" y="30464"/>
                  <a:pt x="56837" y="30944"/>
                  <a:pt x="56943" y="31244"/>
                </a:cubicBezTo>
                <a:cubicBezTo>
                  <a:pt x="57001" y="31409"/>
                  <a:pt x="57172" y="31538"/>
                  <a:pt x="57171" y="31566"/>
                </a:cubicBezTo>
                <a:cubicBezTo>
                  <a:pt x="57192" y="31731"/>
                  <a:pt x="57193" y="31847"/>
                  <a:pt x="57181" y="32024"/>
                </a:cubicBezTo>
                <a:cubicBezTo>
                  <a:pt x="57156" y="32380"/>
                  <a:pt x="57189" y="32448"/>
                  <a:pt x="57210" y="32798"/>
                </a:cubicBezTo>
                <a:cubicBezTo>
                  <a:pt x="57242" y="33355"/>
                  <a:pt x="57054" y="33648"/>
                  <a:pt x="56566" y="33897"/>
                </a:cubicBezTo>
                <a:cubicBezTo>
                  <a:pt x="56037" y="34166"/>
                  <a:pt x="56011" y="34330"/>
                  <a:pt x="55601" y="34642"/>
                </a:cubicBezTo>
                <a:cubicBezTo>
                  <a:pt x="55484" y="34731"/>
                  <a:pt x="55259" y="34830"/>
                  <a:pt x="55270" y="34976"/>
                </a:cubicBezTo>
                <a:cubicBezTo>
                  <a:pt x="55278" y="35075"/>
                  <a:pt x="55415" y="35587"/>
                  <a:pt x="55452" y="35715"/>
                </a:cubicBezTo>
                <a:cubicBezTo>
                  <a:pt x="55511" y="35915"/>
                  <a:pt x="55486" y="36023"/>
                  <a:pt x="55478" y="36228"/>
                </a:cubicBezTo>
                <a:cubicBezTo>
                  <a:pt x="55417" y="36787"/>
                  <a:pt x="54800" y="36585"/>
                  <a:pt x="54580" y="37213"/>
                </a:cubicBezTo>
                <a:cubicBezTo>
                  <a:pt x="54548" y="37303"/>
                  <a:pt x="54515" y="37444"/>
                  <a:pt x="54481" y="37453"/>
                </a:cubicBezTo>
                <a:cubicBezTo>
                  <a:pt x="54603" y="37714"/>
                  <a:pt x="54526" y="37847"/>
                  <a:pt x="54344" y="38071"/>
                </a:cubicBezTo>
                <a:cubicBezTo>
                  <a:pt x="54183" y="38270"/>
                  <a:pt x="54067" y="38375"/>
                  <a:pt x="53916" y="38601"/>
                </a:cubicBezTo>
                <a:cubicBezTo>
                  <a:pt x="53660" y="38986"/>
                  <a:pt x="53353" y="39316"/>
                  <a:pt x="52985" y="39598"/>
                </a:cubicBezTo>
                <a:cubicBezTo>
                  <a:pt x="52605" y="39890"/>
                  <a:pt x="52153" y="39997"/>
                  <a:pt x="51680" y="39970"/>
                </a:cubicBezTo>
                <a:cubicBezTo>
                  <a:pt x="51231" y="39944"/>
                  <a:pt x="50962" y="40170"/>
                  <a:pt x="50565" y="40168"/>
                </a:cubicBezTo>
                <a:cubicBezTo>
                  <a:pt x="50198" y="40165"/>
                  <a:pt x="49996" y="39841"/>
                  <a:pt x="50048" y="39513"/>
                </a:cubicBezTo>
                <a:cubicBezTo>
                  <a:pt x="50137" y="38951"/>
                  <a:pt x="49557" y="38403"/>
                  <a:pt x="49476" y="37900"/>
                </a:cubicBezTo>
                <a:cubicBezTo>
                  <a:pt x="49416" y="37845"/>
                  <a:pt x="49394" y="37812"/>
                  <a:pt x="49343" y="37726"/>
                </a:cubicBezTo>
                <a:cubicBezTo>
                  <a:pt x="49132" y="37370"/>
                  <a:pt x="49149" y="36946"/>
                  <a:pt x="49053" y="36545"/>
                </a:cubicBezTo>
                <a:cubicBezTo>
                  <a:pt x="48930" y="35974"/>
                  <a:pt x="49144" y="36086"/>
                  <a:pt x="48796" y="35439"/>
                </a:cubicBezTo>
                <a:cubicBezTo>
                  <a:pt x="48647" y="35162"/>
                  <a:pt x="48149" y="34214"/>
                  <a:pt x="48179" y="33968"/>
                </a:cubicBezTo>
                <a:cubicBezTo>
                  <a:pt x="48184" y="33825"/>
                  <a:pt x="48171" y="33697"/>
                  <a:pt x="48179" y="33647"/>
                </a:cubicBezTo>
                <a:cubicBezTo>
                  <a:pt x="48212" y="33447"/>
                  <a:pt x="48351" y="32846"/>
                  <a:pt x="48434" y="32679"/>
                </a:cubicBezTo>
                <a:cubicBezTo>
                  <a:pt x="48634" y="32275"/>
                  <a:pt x="48894" y="32146"/>
                  <a:pt x="48762" y="31614"/>
                </a:cubicBezTo>
                <a:cubicBezTo>
                  <a:pt x="48683" y="31292"/>
                  <a:pt x="48658" y="31133"/>
                  <a:pt x="48625" y="30801"/>
                </a:cubicBezTo>
                <a:cubicBezTo>
                  <a:pt x="48613" y="30691"/>
                  <a:pt x="48448" y="30099"/>
                  <a:pt x="48397" y="29984"/>
                </a:cubicBezTo>
                <a:cubicBezTo>
                  <a:pt x="48381" y="29859"/>
                  <a:pt x="48289" y="29728"/>
                  <a:pt x="48270" y="29598"/>
                </a:cubicBezTo>
                <a:cubicBezTo>
                  <a:pt x="48214" y="29565"/>
                  <a:pt x="48128" y="29427"/>
                  <a:pt x="48085" y="29360"/>
                </a:cubicBezTo>
                <a:cubicBezTo>
                  <a:pt x="48057" y="29316"/>
                  <a:pt x="48022" y="29251"/>
                  <a:pt x="48000" y="29177"/>
                </a:cubicBezTo>
                <a:cubicBezTo>
                  <a:pt x="47868" y="29088"/>
                  <a:pt x="47411" y="28556"/>
                  <a:pt x="47416" y="28388"/>
                </a:cubicBezTo>
                <a:cubicBezTo>
                  <a:pt x="47419" y="28291"/>
                  <a:pt x="47168" y="28213"/>
                  <a:pt x="47472" y="27817"/>
                </a:cubicBezTo>
                <a:cubicBezTo>
                  <a:pt x="47595" y="27656"/>
                  <a:pt x="47391" y="27625"/>
                  <a:pt x="47578" y="27458"/>
                </a:cubicBezTo>
                <a:cubicBezTo>
                  <a:pt x="47556" y="27428"/>
                  <a:pt x="47348" y="27422"/>
                  <a:pt x="47504" y="27274"/>
                </a:cubicBezTo>
                <a:cubicBezTo>
                  <a:pt x="47518" y="27261"/>
                  <a:pt x="47532" y="27258"/>
                  <a:pt x="47533" y="27243"/>
                </a:cubicBezTo>
                <a:cubicBezTo>
                  <a:pt x="47540" y="27133"/>
                  <a:pt x="47627" y="27054"/>
                  <a:pt x="47635" y="27007"/>
                </a:cubicBezTo>
                <a:cubicBezTo>
                  <a:pt x="47520" y="26896"/>
                  <a:pt x="47605" y="26488"/>
                  <a:pt x="47472" y="26390"/>
                </a:cubicBezTo>
                <a:cubicBezTo>
                  <a:pt x="47326" y="26280"/>
                  <a:pt x="47328" y="26196"/>
                  <a:pt x="47187" y="26151"/>
                </a:cubicBezTo>
                <a:cubicBezTo>
                  <a:pt x="47180" y="26160"/>
                  <a:pt x="46926" y="26162"/>
                  <a:pt x="46894" y="26166"/>
                </a:cubicBezTo>
                <a:cubicBezTo>
                  <a:pt x="46605" y="26201"/>
                  <a:pt x="46351" y="26395"/>
                  <a:pt x="46204" y="25963"/>
                </a:cubicBezTo>
                <a:cubicBezTo>
                  <a:pt x="46139" y="25739"/>
                  <a:pt x="46257" y="25836"/>
                  <a:pt x="45938" y="25656"/>
                </a:cubicBezTo>
                <a:cubicBezTo>
                  <a:pt x="45832" y="25596"/>
                  <a:pt x="45665" y="25475"/>
                  <a:pt x="45541" y="25503"/>
                </a:cubicBezTo>
                <a:cubicBezTo>
                  <a:pt x="45469" y="25519"/>
                  <a:pt x="45319" y="25549"/>
                  <a:pt x="45288" y="25513"/>
                </a:cubicBezTo>
                <a:cubicBezTo>
                  <a:pt x="45227" y="25577"/>
                  <a:pt x="45100" y="25570"/>
                  <a:pt x="44991" y="25598"/>
                </a:cubicBezTo>
                <a:cubicBezTo>
                  <a:pt x="44948" y="25615"/>
                  <a:pt x="44908" y="25642"/>
                  <a:pt x="44834" y="25683"/>
                </a:cubicBezTo>
                <a:cubicBezTo>
                  <a:pt x="44802" y="25710"/>
                  <a:pt x="44716" y="25750"/>
                  <a:pt x="44591" y="25793"/>
                </a:cubicBezTo>
                <a:cubicBezTo>
                  <a:pt x="44367" y="25871"/>
                  <a:pt x="44054" y="26040"/>
                  <a:pt x="43797" y="26050"/>
                </a:cubicBezTo>
                <a:cubicBezTo>
                  <a:pt x="43741" y="26051"/>
                  <a:pt x="43553" y="25992"/>
                  <a:pt x="43462" y="25978"/>
                </a:cubicBezTo>
                <a:cubicBezTo>
                  <a:pt x="43180" y="25932"/>
                  <a:pt x="43208" y="25913"/>
                  <a:pt x="42901" y="25979"/>
                </a:cubicBezTo>
                <a:cubicBezTo>
                  <a:pt x="42624" y="26040"/>
                  <a:pt x="42379" y="26148"/>
                  <a:pt x="42131" y="26248"/>
                </a:cubicBezTo>
                <a:cubicBezTo>
                  <a:pt x="41938" y="26263"/>
                  <a:pt x="41539" y="25941"/>
                  <a:pt x="41388" y="25808"/>
                </a:cubicBezTo>
                <a:cubicBezTo>
                  <a:pt x="41308" y="25738"/>
                  <a:pt x="40890" y="25376"/>
                  <a:pt x="40867" y="25299"/>
                </a:cubicBezTo>
                <a:cubicBezTo>
                  <a:pt x="40821" y="25280"/>
                  <a:pt x="40665" y="25230"/>
                  <a:pt x="40622" y="25178"/>
                </a:cubicBezTo>
                <a:cubicBezTo>
                  <a:pt x="40509" y="25043"/>
                  <a:pt x="40395" y="24959"/>
                  <a:pt x="40396" y="24765"/>
                </a:cubicBezTo>
                <a:cubicBezTo>
                  <a:pt x="40397" y="24714"/>
                  <a:pt x="40313" y="24666"/>
                  <a:pt x="40356" y="24572"/>
                </a:cubicBezTo>
                <a:cubicBezTo>
                  <a:pt x="40352" y="24544"/>
                  <a:pt x="40340" y="24539"/>
                  <a:pt x="40307" y="24498"/>
                </a:cubicBezTo>
                <a:cubicBezTo>
                  <a:pt x="40204" y="24355"/>
                  <a:pt x="40106" y="24265"/>
                  <a:pt x="39994" y="24138"/>
                </a:cubicBezTo>
                <a:cubicBezTo>
                  <a:pt x="39918" y="24052"/>
                  <a:pt x="39835" y="23876"/>
                  <a:pt x="39767" y="23803"/>
                </a:cubicBezTo>
                <a:cubicBezTo>
                  <a:pt x="39719" y="23764"/>
                  <a:pt x="39712" y="23762"/>
                  <a:pt x="39709" y="23696"/>
                </a:cubicBezTo>
                <a:cubicBezTo>
                  <a:pt x="39746" y="23574"/>
                  <a:pt x="39802" y="23594"/>
                  <a:pt x="39593" y="23580"/>
                </a:cubicBezTo>
                <a:cubicBezTo>
                  <a:pt x="39500" y="23561"/>
                  <a:pt x="39370" y="23444"/>
                  <a:pt x="39292" y="23392"/>
                </a:cubicBezTo>
                <a:cubicBezTo>
                  <a:pt x="39312" y="23380"/>
                  <a:pt x="39333" y="23369"/>
                  <a:pt x="39353" y="23358"/>
                </a:cubicBezTo>
                <a:cubicBezTo>
                  <a:pt x="39528" y="23288"/>
                  <a:pt x="39226" y="23379"/>
                  <a:pt x="39295" y="23111"/>
                </a:cubicBezTo>
                <a:cubicBezTo>
                  <a:pt x="39352" y="23035"/>
                  <a:pt x="39497" y="22987"/>
                  <a:pt x="39583" y="22948"/>
                </a:cubicBezTo>
                <a:cubicBezTo>
                  <a:pt x="39538" y="22922"/>
                  <a:pt x="39411" y="22997"/>
                  <a:pt x="39297" y="22850"/>
                </a:cubicBezTo>
                <a:cubicBezTo>
                  <a:pt x="39069" y="22558"/>
                  <a:pt x="39177" y="22258"/>
                  <a:pt x="39418" y="22001"/>
                </a:cubicBezTo>
                <a:cubicBezTo>
                  <a:pt x="39434" y="21912"/>
                  <a:pt x="39409" y="21876"/>
                  <a:pt x="39438" y="21749"/>
                </a:cubicBezTo>
                <a:cubicBezTo>
                  <a:pt x="39520" y="21381"/>
                  <a:pt x="39526" y="21293"/>
                  <a:pt x="39461" y="20932"/>
                </a:cubicBezTo>
                <a:cubicBezTo>
                  <a:pt x="39431" y="20761"/>
                  <a:pt x="39598" y="20368"/>
                  <a:pt x="39243" y="20339"/>
                </a:cubicBezTo>
                <a:cubicBezTo>
                  <a:pt x="39250" y="20317"/>
                  <a:pt x="39257" y="20296"/>
                  <a:pt x="39273" y="20248"/>
                </a:cubicBezTo>
                <a:cubicBezTo>
                  <a:pt x="39415" y="19825"/>
                  <a:pt x="39639" y="19428"/>
                  <a:pt x="39886" y="19058"/>
                </a:cubicBezTo>
                <a:cubicBezTo>
                  <a:pt x="40050" y="18812"/>
                  <a:pt x="40144" y="18564"/>
                  <a:pt x="40325" y="18305"/>
                </a:cubicBezTo>
                <a:cubicBezTo>
                  <a:pt x="40395" y="18205"/>
                  <a:pt x="40447" y="18126"/>
                  <a:pt x="40503" y="18072"/>
                </a:cubicBezTo>
                <a:cubicBezTo>
                  <a:pt x="40621" y="17835"/>
                  <a:pt x="40806" y="17813"/>
                  <a:pt x="41027" y="17710"/>
                </a:cubicBezTo>
                <a:cubicBezTo>
                  <a:pt x="41910" y="17264"/>
                  <a:pt x="41468" y="16767"/>
                  <a:pt x="41935" y="16156"/>
                </a:cubicBezTo>
                <a:cubicBezTo>
                  <a:pt x="42354" y="15608"/>
                  <a:pt x="42808" y="15085"/>
                  <a:pt x="43445" y="15216"/>
                </a:cubicBezTo>
                <a:cubicBezTo>
                  <a:pt x="43564" y="15241"/>
                  <a:pt x="44058" y="15243"/>
                  <a:pt x="44129" y="15316"/>
                </a:cubicBezTo>
                <a:cubicBezTo>
                  <a:pt x="44169" y="15165"/>
                  <a:pt x="44303" y="15112"/>
                  <a:pt x="44571" y="15017"/>
                </a:cubicBezTo>
                <a:cubicBezTo>
                  <a:pt x="45203" y="14739"/>
                  <a:pt x="45539" y="14690"/>
                  <a:pt x="46225" y="14678"/>
                </a:cubicBezTo>
                <a:cubicBezTo>
                  <a:pt x="46518" y="14673"/>
                  <a:pt x="46729" y="14601"/>
                  <a:pt x="47013" y="14643"/>
                </a:cubicBezTo>
                <a:cubicBezTo>
                  <a:pt x="47093" y="14654"/>
                  <a:pt x="47154" y="14655"/>
                  <a:pt x="47230" y="14661"/>
                </a:cubicBezTo>
                <a:cubicBezTo>
                  <a:pt x="47420" y="14544"/>
                  <a:pt x="47661" y="14581"/>
                  <a:pt x="47796" y="14631"/>
                </a:cubicBezTo>
                <a:cubicBezTo>
                  <a:pt x="47908" y="14673"/>
                  <a:pt x="47889" y="14825"/>
                  <a:pt x="47890" y="14938"/>
                </a:cubicBezTo>
                <a:cubicBezTo>
                  <a:pt x="47890" y="15267"/>
                  <a:pt x="47618" y="15683"/>
                  <a:pt x="47915" y="15886"/>
                </a:cubicBezTo>
                <a:cubicBezTo>
                  <a:pt x="48020" y="15958"/>
                  <a:pt x="48071" y="16024"/>
                  <a:pt x="48083" y="16074"/>
                </a:cubicBezTo>
                <a:cubicBezTo>
                  <a:pt x="48346" y="16131"/>
                  <a:pt x="48840" y="16124"/>
                  <a:pt x="49029" y="16241"/>
                </a:cubicBezTo>
                <a:cubicBezTo>
                  <a:pt x="49320" y="16421"/>
                  <a:pt x="49471" y="16641"/>
                  <a:pt x="49830" y="16803"/>
                </a:cubicBezTo>
                <a:cubicBezTo>
                  <a:pt x="50036" y="16897"/>
                  <a:pt x="50431" y="17053"/>
                  <a:pt x="50581" y="16797"/>
                </a:cubicBezTo>
                <a:cubicBezTo>
                  <a:pt x="50727" y="16548"/>
                  <a:pt x="50705" y="16125"/>
                  <a:pt x="51156" y="16103"/>
                </a:cubicBezTo>
                <a:cubicBezTo>
                  <a:pt x="51388" y="16091"/>
                  <a:pt x="51941" y="16353"/>
                  <a:pt x="52134" y="16480"/>
                </a:cubicBezTo>
                <a:cubicBezTo>
                  <a:pt x="52425" y="16494"/>
                  <a:pt x="52890" y="16728"/>
                  <a:pt x="53278" y="16742"/>
                </a:cubicBezTo>
                <a:cubicBezTo>
                  <a:pt x="53537" y="16752"/>
                  <a:pt x="53616" y="16719"/>
                  <a:pt x="53824" y="16608"/>
                </a:cubicBezTo>
                <a:cubicBezTo>
                  <a:pt x="53910" y="16562"/>
                  <a:pt x="54187" y="16555"/>
                  <a:pt x="54240" y="16638"/>
                </a:cubicBezTo>
                <a:cubicBezTo>
                  <a:pt x="54332" y="16781"/>
                  <a:pt x="54788" y="16660"/>
                  <a:pt x="54927" y="16642"/>
                </a:cubicBezTo>
                <a:cubicBezTo>
                  <a:pt x="55087" y="16438"/>
                  <a:pt x="55016" y="16281"/>
                  <a:pt x="55147" y="16012"/>
                </a:cubicBezTo>
                <a:cubicBezTo>
                  <a:pt x="55158" y="15900"/>
                  <a:pt x="55271" y="15525"/>
                  <a:pt x="55330" y="15447"/>
                </a:cubicBezTo>
                <a:cubicBezTo>
                  <a:pt x="55286" y="15289"/>
                  <a:pt x="55344" y="15139"/>
                  <a:pt x="55329" y="15032"/>
                </a:cubicBezTo>
                <a:cubicBezTo>
                  <a:pt x="55308" y="14955"/>
                  <a:pt x="55427" y="14527"/>
                  <a:pt x="54740" y="14852"/>
                </a:cubicBezTo>
                <a:cubicBezTo>
                  <a:pt x="54373" y="15032"/>
                  <a:pt x="54309" y="14862"/>
                  <a:pt x="53976" y="14762"/>
                </a:cubicBezTo>
                <a:cubicBezTo>
                  <a:pt x="53669" y="14670"/>
                  <a:pt x="53696" y="14944"/>
                  <a:pt x="53216" y="14794"/>
                </a:cubicBezTo>
                <a:cubicBezTo>
                  <a:pt x="52688" y="14629"/>
                  <a:pt x="52884" y="14633"/>
                  <a:pt x="52532" y="14217"/>
                </a:cubicBezTo>
                <a:cubicBezTo>
                  <a:pt x="52322" y="13969"/>
                  <a:pt x="52751" y="14226"/>
                  <a:pt x="52463" y="13768"/>
                </a:cubicBezTo>
                <a:cubicBezTo>
                  <a:pt x="52346" y="13582"/>
                  <a:pt x="52424" y="13464"/>
                  <a:pt x="52629" y="13409"/>
                </a:cubicBezTo>
                <a:cubicBezTo>
                  <a:pt x="52878" y="13342"/>
                  <a:pt x="53040" y="13524"/>
                  <a:pt x="53208" y="13293"/>
                </a:cubicBezTo>
                <a:cubicBezTo>
                  <a:pt x="53321" y="13137"/>
                  <a:pt x="53608" y="13151"/>
                  <a:pt x="53804" y="13087"/>
                </a:cubicBezTo>
                <a:cubicBezTo>
                  <a:pt x="54107" y="12988"/>
                  <a:pt x="54192" y="12885"/>
                  <a:pt x="54563" y="12852"/>
                </a:cubicBezTo>
                <a:cubicBezTo>
                  <a:pt x="54649" y="12844"/>
                  <a:pt x="54721" y="12843"/>
                  <a:pt x="54806" y="12855"/>
                </a:cubicBezTo>
                <a:cubicBezTo>
                  <a:pt x="54978" y="12891"/>
                  <a:pt x="55208" y="13054"/>
                  <a:pt x="55418" y="13124"/>
                </a:cubicBezTo>
                <a:cubicBezTo>
                  <a:pt x="56027" y="13326"/>
                  <a:pt x="56422" y="13145"/>
                  <a:pt x="56729" y="13069"/>
                </a:cubicBezTo>
                <a:cubicBezTo>
                  <a:pt x="56720" y="13060"/>
                  <a:pt x="56758" y="12986"/>
                  <a:pt x="56717" y="12822"/>
                </a:cubicBezTo>
                <a:cubicBezTo>
                  <a:pt x="56735" y="12452"/>
                  <a:pt x="56281" y="12501"/>
                  <a:pt x="56199" y="12293"/>
                </a:cubicBezTo>
                <a:cubicBezTo>
                  <a:pt x="55978" y="12220"/>
                  <a:pt x="55750" y="12090"/>
                  <a:pt x="55420" y="11883"/>
                </a:cubicBezTo>
                <a:cubicBezTo>
                  <a:pt x="55332" y="11828"/>
                  <a:pt x="55176" y="11756"/>
                  <a:pt x="55274" y="11654"/>
                </a:cubicBezTo>
                <a:cubicBezTo>
                  <a:pt x="55496" y="11423"/>
                  <a:pt x="55494" y="11134"/>
                  <a:pt x="55443" y="11050"/>
                </a:cubicBezTo>
                <a:cubicBezTo>
                  <a:pt x="55378" y="11037"/>
                  <a:pt x="55317" y="11094"/>
                  <a:pt x="55164" y="11148"/>
                </a:cubicBezTo>
                <a:cubicBezTo>
                  <a:pt x="54998" y="11207"/>
                  <a:pt x="54749" y="11287"/>
                  <a:pt x="54614" y="11400"/>
                </a:cubicBezTo>
                <a:cubicBezTo>
                  <a:pt x="54536" y="11465"/>
                  <a:pt x="54442" y="11325"/>
                  <a:pt x="54389" y="11376"/>
                </a:cubicBezTo>
                <a:cubicBezTo>
                  <a:pt x="54345" y="11419"/>
                  <a:pt x="54676" y="11617"/>
                  <a:pt x="54764" y="11634"/>
                </a:cubicBezTo>
                <a:cubicBezTo>
                  <a:pt x="54991" y="11677"/>
                  <a:pt x="55179" y="11699"/>
                  <a:pt x="54818" y="11833"/>
                </a:cubicBezTo>
                <a:cubicBezTo>
                  <a:pt x="54623" y="11906"/>
                  <a:pt x="54294" y="11985"/>
                  <a:pt x="54170" y="11749"/>
                </a:cubicBezTo>
                <a:cubicBezTo>
                  <a:pt x="54063" y="11544"/>
                  <a:pt x="54278" y="11557"/>
                  <a:pt x="53937" y="11364"/>
                </a:cubicBezTo>
                <a:cubicBezTo>
                  <a:pt x="53674" y="11216"/>
                  <a:pt x="53888" y="11089"/>
                  <a:pt x="53559" y="11237"/>
                </a:cubicBezTo>
                <a:cubicBezTo>
                  <a:pt x="53322" y="11343"/>
                  <a:pt x="53355" y="11386"/>
                  <a:pt x="53210" y="11546"/>
                </a:cubicBezTo>
                <a:cubicBezTo>
                  <a:pt x="53168" y="11593"/>
                  <a:pt x="53178" y="11617"/>
                  <a:pt x="53117" y="11678"/>
                </a:cubicBezTo>
                <a:cubicBezTo>
                  <a:pt x="53073" y="11752"/>
                  <a:pt x="53022" y="11839"/>
                  <a:pt x="52973" y="11969"/>
                </a:cubicBezTo>
                <a:cubicBezTo>
                  <a:pt x="52917" y="12118"/>
                  <a:pt x="52916" y="12166"/>
                  <a:pt x="52898" y="12216"/>
                </a:cubicBezTo>
                <a:cubicBezTo>
                  <a:pt x="52846" y="12405"/>
                  <a:pt x="52615" y="12556"/>
                  <a:pt x="52783" y="12835"/>
                </a:cubicBezTo>
                <a:cubicBezTo>
                  <a:pt x="52818" y="12856"/>
                  <a:pt x="53189" y="13154"/>
                  <a:pt x="53063" y="13195"/>
                </a:cubicBezTo>
                <a:cubicBezTo>
                  <a:pt x="53034" y="13205"/>
                  <a:pt x="52646" y="13286"/>
                  <a:pt x="52414" y="13407"/>
                </a:cubicBezTo>
                <a:cubicBezTo>
                  <a:pt x="52375" y="13403"/>
                  <a:pt x="52348" y="13365"/>
                  <a:pt x="52314" y="13272"/>
                </a:cubicBezTo>
                <a:cubicBezTo>
                  <a:pt x="52160" y="13240"/>
                  <a:pt x="51758" y="13156"/>
                  <a:pt x="51653" y="13440"/>
                </a:cubicBezTo>
                <a:cubicBezTo>
                  <a:pt x="51575" y="13653"/>
                  <a:pt x="51390" y="13237"/>
                  <a:pt x="51399" y="13708"/>
                </a:cubicBezTo>
                <a:cubicBezTo>
                  <a:pt x="51406" y="14063"/>
                  <a:pt x="51344" y="13910"/>
                  <a:pt x="51629" y="14135"/>
                </a:cubicBezTo>
                <a:cubicBezTo>
                  <a:pt x="51881" y="14333"/>
                  <a:pt x="51584" y="14284"/>
                  <a:pt x="51536" y="14334"/>
                </a:cubicBezTo>
                <a:cubicBezTo>
                  <a:pt x="51455" y="14418"/>
                  <a:pt x="51523" y="14966"/>
                  <a:pt x="51188" y="14676"/>
                </a:cubicBezTo>
                <a:cubicBezTo>
                  <a:pt x="51147" y="14641"/>
                  <a:pt x="51124" y="14611"/>
                  <a:pt x="51091" y="14568"/>
                </a:cubicBezTo>
                <a:cubicBezTo>
                  <a:pt x="50918" y="14297"/>
                  <a:pt x="51031" y="14174"/>
                  <a:pt x="51330" y="14201"/>
                </a:cubicBezTo>
                <a:cubicBezTo>
                  <a:pt x="51419" y="14209"/>
                  <a:pt x="51084" y="14125"/>
                  <a:pt x="51064" y="14118"/>
                </a:cubicBezTo>
                <a:cubicBezTo>
                  <a:pt x="50833" y="14033"/>
                  <a:pt x="50821" y="13932"/>
                  <a:pt x="50658" y="13785"/>
                </a:cubicBezTo>
                <a:cubicBezTo>
                  <a:pt x="50604" y="13737"/>
                  <a:pt x="50590" y="13714"/>
                  <a:pt x="50571" y="13693"/>
                </a:cubicBezTo>
                <a:cubicBezTo>
                  <a:pt x="50529" y="13641"/>
                  <a:pt x="50466" y="13550"/>
                  <a:pt x="50438" y="13517"/>
                </a:cubicBezTo>
                <a:cubicBezTo>
                  <a:pt x="50412" y="13487"/>
                  <a:pt x="50347" y="13443"/>
                  <a:pt x="50359" y="13401"/>
                </a:cubicBezTo>
                <a:cubicBezTo>
                  <a:pt x="50362" y="13391"/>
                  <a:pt x="50332" y="13334"/>
                  <a:pt x="50355" y="13227"/>
                </a:cubicBezTo>
                <a:cubicBezTo>
                  <a:pt x="50382" y="13098"/>
                  <a:pt x="50361" y="12915"/>
                  <a:pt x="50282" y="12842"/>
                </a:cubicBezTo>
                <a:cubicBezTo>
                  <a:pt x="50215" y="12839"/>
                  <a:pt x="50164" y="12731"/>
                  <a:pt x="50103" y="12687"/>
                </a:cubicBezTo>
                <a:cubicBezTo>
                  <a:pt x="50087" y="12675"/>
                  <a:pt x="50070" y="12660"/>
                  <a:pt x="50056" y="12637"/>
                </a:cubicBezTo>
                <a:cubicBezTo>
                  <a:pt x="50020" y="12618"/>
                  <a:pt x="49970" y="12611"/>
                  <a:pt x="49920" y="12585"/>
                </a:cubicBezTo>
                <a:cubicBezTo>
                  <a:pt x="49894" y="12595"/>
                  <a:pt x="49613" y="12433"/>
                  <a:pt x="49416" y="12328"/>
                </a:cubicBezTo>
                <a:cubicBezTo>
                  <a:pt x="49045" y="12131"/>
                  <a:pt x="49177" y="11954"/>
                  <a:pt x="48971" y="11782"/>
                </a:cubicBezTo>
                <a:cubicBezTo>
                  <a:pt x="48911" y="11731"/>
                  <a:pt x="48885" y="11734"/>
                  <a:pt x="48819" y="11760"/>
                </a:cubicBezTo>
                <a:cubicBezTo>
                  <a:pt x="48760" y="11800"/>
                  <a:pt x="48716" y="11863"/>
                  <a:pt x="48668" y="11733"/>
                </a:cubicBezTo>
                <a:cubicBezTo>
                  <a:pt x="48650" y="11684"/>
                  <a:pt x="48648" y="11657"/>
                  <a:pt x="48659" y="11640"/>
                </a:cubicBezTo>
                <a:cubicBezTo>
                  <a:pt x="48641" y="11592"/>
                  <a:pt x="48341" y="11599"/>
                  <a:pt x="48303" y="11630"/>
                </a:cubicBezTo>
                <a:cubicBezTo>
                  <a:pt x="48176" y="11731"/>
                  <a:pt x="48416" y="12111"/>
                  <a:pt x="48491" y="12202"/>
                </a:cubicBezTo>
                <a:cubicBezTo>
                  <a:pt x="48635" y="12377"/>
                  <a:pt x="48938" y="12738"/>
                  <a:pt x="49121" y="12835"/>
                </a:cubicBezTo>
                <a:cubicBezTo>
                  <a:pt x="49272" y="12915"/>
                  <a:pt x="49298" y="12845"/>
                  <a:pt x="49385" y="12976"/>
                </a:cubicBezTo>
                <a:cubicBezTo>
                  <a:pt x="49523" y="13186"/>
                  <a:pt x="50208" y="13372"/>
                  <a:pt x="50075" y="13583"/>
                </a:cubicBezTo>
                <a:cubicBezTo>
                  <a:pt x="50009" y="13689"/>
                  <a:pt x="49771" y="13258"/>
                  <a:pt x="49608" y="13491"/>
                </a:cubicBezTo>
                <a:cubicBezTo>
                  <a:pt x="49478" y="13677"/>
                  <a:pt x="49817" y="13769"/>
                  <a:pt x="49514" y="14114"/>
                </a:cubicBezTo>
                <a:cubicBezTo>
                  <a:pt x="49415" y="14227"/>
                  <a:pt x="49303" y="14276"/>
                  <a:pt x="49369" y="14071"/>
                </a:cubicBezTo>
                <a:cubicBezTo>
                  <a:pt x="49505" y="13646"/>
                  <a:pt x="48913" y="13274"/>
                  <a:pt x="48590" y="13116"/>
                </a:cubicBezTo>
                <a:cubicBezTo>
                  <a:pt x="48286" y="12967"/>
                  <a:pt x="48036" y="12765"/>
                  <a:pt x="47850" y="12481"/>
                </a:cubicBezTo>
                <a:cubicBezTo>
                  <a:pt x="47625" y="12139"/>
                  <a:pt x="47470" y="11937"/>
                  <a:pt x="47034" y="12163"/>
                </a:cubicBezTo>
                <a:cubicBezTo>
                  <a:pt x="47021" y="12170"/>
                  <a:pt x="46944" y="12207"/>
                  <a:pt x="46924" y="12198"/>
                </a:cubicBezTo>
                <a:cubicBezTo>
                  <a:pt x="46900" y="12233"/>
                  <a:pt x="46759" y="12333"/>
                  <a:pt x="46701" y="12365"/>
                </a:cubicBezTo>
                <a:cubicBezTo>
                  <a:pt x="46526" y="12460"/>
                  <a:pt x="46394" y="12425"/>
                  <a:pt x="46222" y="12350"/>
                </a:cubicBezTo>
                <a:cubicBezTo>
                  <a:pt x="46030" y="12261"/>
                  <a:pt x="45763" y="12361"/>
                  <a:pt x="45677" y="12553"/>
                </a:cubicBezTo>
                <a:cubicBezTo>
                  <a:pt x="45644" y="12626"/>
                  <a:pt x="45706" y="12662"/>
                  <a:pt x="45668" y="12683"/>
                </a:cubicBezTo>
                <a:cubicBezTo>
                  <a:pt x="45616" y="13068"/>
                  <a:pt x="45108" y="13205"/>
                  <a:pt x="45013" y="13275"/>
                </a:cubicBezTo>
                <a:cubicBezTo>
                  <a:pt x="44527" y="13634"/>
                  <a:pt x="44856" y="14054"/>
                  <a:pt x="44362" y="14439"/>
                </a:cubicBezTo>
                <a:cubicBezTo>
                  <a:pt x="43975" y="14741"/>
                  <a:pt x="44046" y="14662"/>
                  <a:pt x="43571" y="14729"/>
                </a:cubicBezTo>
                <a:cubicBezTo>
                  <a:pt x="43324" y="14764"/>
                  <a:pt x="43166" y="14898"/>
                  <a:pt x="43043" y="14917"/>
                </a:cubicBezTo>
                <a:cubicBezTo>
                  <a:pt x="42844" y="14948"/>
                  <a:pt x="42885" y="14599"/>
                  <a:pt x="42485" y="14540"/>
                </a:cubicBezTo>
                <a:cubicBezTo>
                  <a:pt x="42399" y="14528"/>
                  <a:pt x="42253" y="14621"/>
                  <a:pt x="42137" y="14607"/>
                </a:cubicBezTo>
                <a:cubicBezTo>
                  <a:pt x="42016" y="14578"/>
                  <a:pt x="42083" y="14441"/>
                  <a:pt x="42097" y="14321"/>
                </a:cubicBezTo>
                <a:cubicBezTo>
                  <a:pt x="42147" y="13886"/>
                  <a:pt x="41860" y="14137"/>
                  <a:pt x="42108" y="13573"/>
                </a:cubicBezTo>
                <a:cubicBezTo>
                  <a:pt x="42231" y="13294"/>
                  <a:pt x="42214" y="13286"/>
                  <a:pt x="42221" y="13001"/>
                </a:cubicBezTo>
                <a:cubicBezTo>
                  <a:pt x="42222" y="12955"/>
                  <a:pt x="42255" y="12919"/>
                  <a:pt x="42264" y="12842"/>
                </a:cubicBezTo>
                <a:cubicBezTo>
                  <a:pt x="42229" y="12665"/>
                  <a:pt x="42222" y="12667"/>
                  <a:pt x="42182" y="12587"/>
                </a:cubicBezTo>
                <a:cubicBezTo>
                  <a:pt x="42119" y="12461"/>
                  <a:pt x="42441" y="12282"/>
                  <a:pt x="42523" y="12266"/>
                </a:cubicBezTo>
                <a:cubicBezTo>
                  <a:pt x="42605" y="12249"/>
                  <a:pt x="43408" y="12323"/>
                  <a:pt x="43572" y="12329"/>
                </a:cubicBezTo>
                <a:cubicBezTo>
                  <a:pt x="43639" y="12332"/>
                  <a:pt x="44294" y="12365"/>
                  <a:pt x="44312" y="12381"/>
                </a:cubicBezTo>
                <a:cubicBezTo>
                  <a:pt x="44315" y="12327"/>
                  <a:pt x="44383" y="12139"/>
                  <a:pt x="44401" y="12076"/>
                </a:cubicBezTo>
                <a:cubicBezTo>
                  <a:pt x="44429" y="11976"/>
                  <a:pt x="44463" y="11662"/>
                  <a:pt x="44603" y="11735"/>
                </a:cubicBezTo>
                <a:cubicBezTo>
                  <a:pt x="44655" y="11752"/>
                  <a:pt x="44537" y="11610"/>
                  <a:pt x="44517" y="11556"/>
                </a:cubicBezTo>
                <a:cubicBezTo>
                  <a:pt x="44460" y="11408"/>
                  <a:pt x="44528" y="11432"/>
                  <a:pt x="44408" y="11307"/>
                </a:cubicBezTo>
                <a:cubicBezTo>
                  <a:pt x="44219" y="11110"/>
                  <a:pt x="44290" y="11023"/>
                  <a:pt x="44267" y="11000"/>
                </a:cubicBezTo>
                <a:cubicBezTo>
                  <a:pt x="44170" y="10901"/>
                  <a:pt x="43660" y="10828"/>
                  <a:pt x="43627" y="10689"/>
                </a:cubicBezTo>
                <a:cubicBezTo>
                  <a:pt x="43616" y="10640"/>
                  <a:pt x="43638" y="10674"/>
                  <a:pt x="43606" y="10619"/>
                </a:cubicBezTo>
                <a:cubicBezTo>
                  <a:pt x="43521" y="10474"/>
                  <a:pt x="44010" y="10509"/>
                  <a:pt x="44069" y="10516"/>
                </a:cubicBezTo>
                <a:cubicBezTo>
                  <a:pt x="44285" y="10542"/>
                  <a:pt x="44400" y="10584"/>
                  <a:pt x="44411" y="10326"/>
                </a:cubicBezTo>
                <a:cubicBezTo>
                  <a:pt x="44419" y="10152"/>
                  <a:pt x="44474" y="10188"/>
                  <a:pt x="44628" y="10230"/>
                </a:cubicBezTo>
                <a:cubicBezTo>
                  <a:pt x="44977" y="10324"/>
                  <a:pt x="44880" y="10263"/>
                  <a:pt x="45087" y="10113"/>
                </a:cubicBezTo>
                <a:cubicBezTo>
                  <a:pt x="45206" y="10027"/>
                  <a:pt x="45230" y="10056"/>
                  <a:pt x="45320" y="9934"/>
                </a:cubicBezTo>
                <a:cubicBezTo>
                  <a:pt x="45439" y="9749"/>
                  <a:pt x="45509" y="9779"/>
                  <a:pt x="45621" y="9693"/>
                </a:cubicBezTo>
                <a:cubicBezTo>
                  <a:pt x="45752" y="9564"/>
                  <a:pt x="45999" y="9678"/>
                  <a:pt x="46146" y="9551"/>
                </a:cubicBezTo>
                <a:cubicBezTo>
                  <a:pt x="46145" y="9551"/>
                  <a:pt x="45813" y="9530"/>
                  <a:pt x="45953" y="9516"/>
                </a:cubicBezTo>
                <a:cubicBezTo>
                  <a:pt x="46170" y="9494"/>
                  <a:pt x="46085" y="9500"/>
                  <a:pt x="46152" y="9288"/>
                </a:cubicBezTo>
                <a:cubicBezTo>
                  <a:pt x="46184" y="9187"/>
                  <a:pt x="46334" y="8944"/>
                  <a:pt x="46382" y="9142"/>
                </a:cubicBezTo>
                <a:cubicBezTo>
                  <a:pt x="46423" y="9308"/>
                  <a:pt x="46410" y="9169"/>
                  <a:pt x="46502" y="9015"/>
                </a:cubicBezTo>
                <a:cubicBezTo>
                  <a:pt x="46570" y="8924"/>
                  <a:pt x="46759" y="8930"/>
                  <a:pt x="46903" y="8901"/>
                </a:cubicBezTo>
                <a:cubicBezTo>
                  <a:pt x="46989" y="8873"/>
                  <a:pt x="47007" y="8830"/>
                  <a:pt x="47149" y="8839"/>
                </a:cubicBezTo>
                <a:cubicBezTo>
                  <a:pt x="47249" y="8845"/>
                  <a:pt x="47299" y="8786"/>
                  <a:pt x="47455" y="8787"/>
                </a:cubicBezTo>
                <a:cubicBezTo>
                  <a:pt x="47585" y="8788"/>
                  <a:pt x="47328" y="8751"/>
                  <a:pt x="47314" y="8536"/>
                </a:cubicBezTo>
                <a:cubicBezTo>
                  <a:pt x="47309" y="8467"/>
                  <a:pt x="47291" y="8422"/>
                  <a:pt x="47276" y="8375"/>
                </a:cubicBezTo>
                <a:cubicBezTo>
                  <a:pt x="47240" y="8276"/>
                  <a:pt x="47225" y="8236"/>
                  <a:pt x="47185" y="8165"/>
                </a:cubicBezTo>
                <a:cubicBezTo>
                  <a:pt x="47132" y="8055"/>
                  <a:pt x="47184" y="8081"/>
                  <a:pt x="47155" y="7971"/>
                </a:cubicBezTo>
                <a:cubicBezTo>
                  <a:pt x="47097" y="7748"/>
                  <a:pt x="47266" y="7846"/>
                  <a:pt x="47414" y="7769"/>
                </a:cubicBezTo>
                <a:cubicBezTo>
                  <a:pt x="47575" y="7671"/>
                  <a:pt x="47652" y="7639"/>
                  <a:pt x="47765" y="7845"/>
                </a:cubicBezTo>
                <a:cubicBezTo>
                  <a:pt x="47874" y="8042"/>
                  <a:pt x="47415" y="7996"/>
                  <a:pt x="47564" y="8413"/>
                </a:cubicBezTo>
                <a:cubicBezTo>
                  <a:pt x="47604" y="8457"/>
                  <a:pt x="47602" y="8474"/>
                  <a:pt x="47709" y="8539"/>
                </a:cubicBezTo>
                <a:cubicBezTo>
                  <a:pt x="47935" y="8675"/>
                  <a:pt x="47941" y="8719"/>
                  <a:pt x="48225" y="8596"/>
                </a:cubicBezTo>
                <a:cubicBezTo>
                  <a:pt x="48273" y="8575"/>
                  <a:pt x="48644" y="8423"/>
                  <a:pt x="48557" y="8580"/>
                </a:cubicBezTo>
                <a:cubicBezTo>
                  <a:pt x="48525" y="8637"/>
                  <a:pt x="48629" y="8705"/>
                  <a:pt x="48666" y="8664"/>
                </a:cubicBezTo>
                <a:cubicBezTo>
                  <a:pt x="48679" y="8651"/>
                  <a:pt x="48778" y="8808"/>
                  <a:pt x="48786" y="8841"/>
                </a:cubicBezTo>
                <a:cubicBezTo>
                  <a:pt x="48966" y="8755"/>
                  <a:pt x="49544" y="8458"/>
                  <a:pt x="49649" y="8445"/>
                </a:cubicBezTo>
                <a:cubicBezTo>
                  <a:pt x="49966" y="8405"/>
                  <a:pt x="50041" y="8518"/>
                  <a:pt x="50285" y="8532"/>
                </a:cubicBezTo>
                <a:cubicBezTo>
                  <a:pt x="50244" y="8313"/>
                  <a:pt x="50440" y="8327"/>
                  <a:pt x="50507" y="8301"/>
                </a:cubicBezTo>
                <a:cubicBezTo>
                  <a:pt x="50543" y="8288"/>
                  <a:pt x="50600" y="8242"/>
                  <a:pt x="50637" y="8236"/>
                </a:cubicBezTo>
                <a:cubicBezTo>
                  <a:pt x="50600" y="8222"/>
                  <a:pt x="50487" y="8103"/>
                  <a:pt x="50526" y="7945"/>
                </a:cubicBezTo>
                <a:cubicBezTo>
                  <a:pt x="50442" y="7830"/>
                  <a:pt x="50574" y="7454"/>
                  <a:pt x="50818" y="7484"/>
                </a:cubicBezTo>
                <a:cubicBezTo>
                  <a:pt x="51025" y="7510"/>
                  <a:pt x="51234" y="7573"/>
                  <a:pt x="51395" y="7334"/>
                </a:cubicBezTo>
                <a:cubicBezTo>
                  <a:pt x="50352" y="6753"/>
                  <a:pt x="52150" y="6769"/>
                  <a:pt x="52184" y="6801"/>
                </a:cubicBezTo>
                <a:cubicBezTo>
                  <a:pt x="52366" y="6627"/>
                  <a:pt x="52225" y="6527"/>
                  <a:pt x="52173" y="6434"/>
                </a:cubicBezTo>
                <a:cubicBezTo>
                  <a:pt x="52062" y="6487"/>
                  <a:pt x="51938" y="6525"/>
                  <a:pt x="51789" y="6550"/>
                </a:cubicBezTo>
                <a:cubicBezTo>
                  <a:pt x="51588" y="6584"/>
                  <a:pt x="51104" y="6728"/>
                  <a:pt x="50958" y="6688"/>
                </a:cubicBezTo>
                <a:cubicBezTo>
                  <a:pt x="50740" y="6628"/>
                  <a:pt x="50540" y="6476"/>
                  <a:pt x="50470" y="6257"/>
                </a:cubicBezTo>
                <a:cubicBezTo>
                  <a:pt x="50336" y="5836"/>
                  <a:pt x="50504" y="5621"/>
                  <a:pt x="50841" y="5406"/>
                </a:cubicBezTo>
                <a:cubicBezTo>
                  <a:pt x="50889" y="5376"/>
                  <a:pt x="50938" y="5346"/>
                  <a:pt x="50987" y="5316"/>
                </a:cubicBezTo>
                <a:cubicBezTo>
                  <a:pt x="51114" y="5238"/>
                  <a:pt x="51383" y="5117"/>
                  <a:pt x="51222" y="4962"/>
                </a:cubicBezTo>
                <a:cubicBezTo>
                  <a:pt x="51121" y="4864"/>
                  <a:pt x="50978" y="4828"/>
                  <a:pt x="50915" y="4761"/>
                </a:cubicBezTo>
                <a:cubicBezTo>
                  <a:pt x="50796" y="4781"/>
                  <a:pt x="50684" y="4831"/>
                  <a:pt x="50498" y="4939"/>
                </a:cubicBezTo>
                <a:cubicBezTo>
                  <a:pt x="50221" y="5100"/>
                  <a:pt x="50579" y="5298"/>
                  <a:pt x="49776" y="5670"/>
                </a:cubicBezTo>
                <a:cubicBezTo>
                  <a:pt x="49545" y="5777"/>
                  <a:pt x="49530" y="5757"/>
                  <a:pt x="49456" y="6014"/>
                </a:cubicBezTo>
                <a:cubicBezTo>
                  <a:pt x="49315" y="6500"/>
                  <a:pt x="49864" y="6544"/>
                  <a:pt x="49821" y="6813"/>
                </a:cubicBezTo>
                <a:cubicBezTo>
                  <a:pt x="49777" y="7080"/>
                  <a:pt x="49329" y="6976"/>
                  <a:pt x="49349" y="7355"/>
                </a:cubicBezTo>
                <a:cubicBezTo>
                  <a:pt x="49365" y="7657"/>
                  <a:pt x="49212" y="7808"/>
                  <a:pt x="48981" y="7992"/>
                </a:cubicBezTo>
                <a:cubicBezTo>
                  <a:pt x="48342" y="8500"/>
                  <a:pt x="48316" y="7786"/>
                  <a:pt x="48076" y="7338"/>
                </a:cubicBezTo>
                <a:cubicBezTo>
                  <a:pt x="47994" y="7185"/>
                  <a:pt x="47977" y="7089"/>
                  <a:pt x="47938" y="7027"/>
                </a:cubicBezTo>
                <a:cubicBezTo>
                  <a:pt x="47905" y="7000"/>
                  <a:pt x="47857" y="6879"/>
                  <a:pt x="47809" y="6797"/>
                </a:cubicBezTo>
                <a:cubicBezTo>
                  <a:pt x="47766" y="6723"/>
                  <a:pt x="47752" y="6898"/>
                  <a:pt x="47615" y="6991"/>
                </a:cubicBezTo>
                <a:cubicBezTo>
                  <a:pt x="47510" y="7061"/>
                  <a:pt x="47478" y="7075"/>
                  <a:pt x="47372" y="7159"/>
                </a:cubicBezTo>
                <a:cubicBezTo>
                  <a:pt x="47004" y="7451"/>
                  <a:pt x="46504" y="7210"/>
                  <a:pt x="46659" y="6967"/>
                </a:cubicBezTo>
                <a:cubicBezTo>
                  <a:pt x="46804" y="6740"/>
                  <a:pt x="46270" y="7058"/>
                  <a:pt x="46640" y="6712"/>
                </a:cubicBezTo>
                <a:cubicBezTo>
                  <a:pt x="46915" y="6454"/>
                  <a:pt x="46547" y="6675"/>
                  <a:pt x="46487" y="6510"/>
                </a:cubicBezTo>
                <a:cubicBezTo>
                  <a:pt x="46460" y="6436"/>
                  <a:pt x="46287" y="6422"/>
                  <a:pt x="46734" y="6337"/>
                </a:cubicBezTo>
                <a:cubicBezTo>
                  <a:pt x="47283" y="6232"/>
                  <a:pt x="46563" y="6355"/>
                  <a:pt x="46460" y="6246"/>
                </a:cubicBezTo>
                <a:cubicBezTo>
                  <a:pt x="46376" y="6158"/>
                  <a:pt x="46693" y="6101"/>
                  <a:pt x="46582" y="6048"/>
                </a:cubicBezTo>
                <a:cubicBezTo>
                  <a:pt x="46355" y="5941"/>
                  <a:pt x="46809" y="6050"/>
                  <a:pt x="46870" y="5900"/>
                </a:cubicBezTo>
                <a:cubicBezTo>
                  <a:pt x="46904" y="5817"/>
                  <a:pt x="47044" y="5746"/>
                  <a:pt x="47129" y="5740"/>
                </a:cubicBezTo>
                <a:cubicBezTo>
                  <a:pt x="47374" y="5722"/>
                  <a:pt x="47214" y="5680"/>
                  <a:pt x="47366" y="5608"/>
                </a:cubicBezTo>
                <a:cubicBezTo>
                  <a:pt x="47466" y="5560"/>
                  <a:pt x="47817" y="5593"/>
                  <a:pt x="47887" y="5487"/>
                </a:cubicBezTo>
                <a:cubicBezTo>
                  <a:pt x="47941" y="5405"/>
                  <a:pt x="47155" y="5671"/>
                  <a:pt x="47947" y="5236"/>
                </a:cubicBezTo>
                <a:cubicBezTo>
                  <a:pt x="48255" y="5067"/>
                  <a:pt x="47854" y="5176"/>
                  <a:pt x="48133" y="5060"/>
                </a:cubicBezTo>
                <a:cubicBezTo>
                  <a:pt x="48270" y="5002"/>
                  <a:pt x="48173" y="4963"/>
                  <a:pt x="48334" y="4817"/>
                </a:cubicBezTo>
                <a:cubicBezTo>
                  <a:pt x="48564" y="4607"/>
                  <a:pt x="48393" y="4684"/>
                  <a:pt x="48425" y="4592"/>
                </a:cubicBezTo>
                <a:cubicBezTo>
                  <a:pt x="48460" y="4489"/>
                  <a:pt x="48739" y="4463"/>
                  <a:pt x="48807" y="4345"/>
                </a:cubicBezTo>
                <a:cubicBezTo>
                  <a:pt x="48850" y="4272"/>
                  <a:pt x="48909" y="4324"/>
                  <a:pt x="48853" y="4230"/>
                </a:cubicBezTo>
                <a:cubicBezTo>
                  <a:pt x="48801" y="4141"/>
                  <a:pt x="49063" y="4147"/>
                  <a:pt x="49141" y="4098"/>
                </a:cubicBezTo>
                <a:cubicBezTo>
                  <a:pt x="49262" y="4023"/>
                  <a:pt x="49258" y="4112"/>
                  <a:pt x="49327" y="3971"/>
                </a:cubicBezTo>
                <a:cubicBezTo>
                  <a:pt x="49402" y="3817"/>
                  <a:pt x="49619" y="3757"/>
                  <a:pt x="49767" y="3679"/>
                </a:cubicBezTo>
                <a:cubicBezTo>
                  <a:pt x="49881" y="3618"/>
                  <a:pt x="50064" y="3712"/>
                  <a:pt x="50264" y="3579"/>
                </a:cubicBezTo>
                <a:cubicBezTo>
                  <a:pt x="50358" y="3517"/>
                  <a:pt x="50104" y="3447"/>
                  <a:pt x="50515" y="3521"/>
                </a:cubicBezTo>
                <a:cubicBezTo>
                  <a:pt x="50744" y="3563"/>
                  <a:pt x="50842" y="3242"/>
                  <a:pt x="50994" y="3314"/>
                </a:cubicBezTo>
                <a:cubicBezTo>
                  <a:pt x="51115" y="3372"/>
                  <a:pt x="50992" y="3497"/>
                  <a:pt x="51240" y="3412"/>
                </a:cubicBezTo>
                <a:cubicBezTo>
                  <a:pt x="51257" y="3406"/>
                  <a:pt x="51628" y="3306"/>
                  <a:pt x="51630" y="3306"/>
                </a:cubicBezTo>
                <a:cubicBezTo>
                  <a:pt x="51709" y="3307"/>
                  <a:pt x="51618" y="3388"/>
                  <a:pt x="51879" y="3386"/>
                </a:cubicBezTo>
                <a:cubicBezTo>
                  <a:pt x="52378" y="3382"/>
                  <a:pt x="51975" y="3511"/>
                  <a:pt x="52131" y="3591"/>
                </a:cubicBezTo>
                <a:cubicBezTo>
                  <a:pt x="52149" y="3600"/>
                  <a:pt x="52358" y="3608"/>
                  <a:pt x="52393" y="3641"/>
                </a:cubicBezTo>
                <a:cubicBezTo>
                  <a:pt x="52796" y="3537"/>
                  <a:pt x="52716" y="3731"/>
                  <a:pt x="53045" y="3771"/>
                </a:cubicBezTo>
                <a:cubicBezTo>
                  <a:pt x="53390" y="3813"/>
                  <a:pt x="53524" y="3813"/>
                  <a:pt x="53874" y="3909"/>
                </a:cubicBezTo>
                <a:cubicBezTo>
                  <a:pt x="54094" y="3970"/>
                  <a:pt x="54972" y="4149"/>
                  <a:pt x="54792" y="4511"/>
                </a:cubicBezTo>
                <a:cubicBezTo>
                  <a:pt x="54599" y="4900"/>
                  <a:pt x="53688" y="4663"/>
                  <a:pt x="53374" y="4573"/>
                </a:cubicBezTo>
                <a:cubicBezTo>
                  <a:pt x="52826" y="4416"/>
                  <a:pt x="52952" y="4445"/>
                  <a:pt x="53256" y="4729"/>
                </a:cubicBezTo>
                <a:cubicBezTo>
                  <a:pt x="53521" y="4986"/>
                  <a:pt x="53657" y="5341"/>
                  <a:pt x="54078" y="5370"/>
                </a:cubicBezTo>
                <a:cubicBezTo>
                  <a:pt x="54424" y="5394"/>
                  <a:pt x="53990" y="5109"/>
                  <a:pt x="54308" y="5138"/>
                </a:cubicBezTo>
                <a:cubicBezTo>
                  <a:pt x="54733" y="5177"/>
                  <a:pt x="54679" y="5109"/>
                  <a:pt x="54961" y="4854"/>
                </a:cubicBezTo>
                <a:cubicBezTo>
                  <a:pt x="55176" y="4658"/>
                  <a:pt x="55295" y="4731"/>
                  <a:pt x="55523" y="4702"/>
                </a:cubicBezTo>
                <a:lnTo>
                  <a:pt x="55571" y="4689"/>
                </a:lnTo>
                <a:cubicBezTo>
                  <a:pt x="55798" y="4581"/>
                  <a:pt x="55213" y="3906"/>
                  <a:pt x="55665" y="3981"/>
                </a:cubicBezTo>
                <a:cubicBezTo>
                  <a:pt x="56040" y="4042"/>
                  <a:pt x="55952" y="4592"/>
                  <a:pt x="56507" y="4333"/>
                </a:cubicBezTo>
                <a:cubicBezTo>
                  <a:pt x="56848" y="4174"/>
                  <a:pt x="56926" y="4088"/>
                  <a:pt x="57322" y="4004"/>
                </a:cubicBezTo>
                <a:cubicBezTo>
                  <a:pt x="57745" y="3914"/>
                  <a:pt x="57801" y="4056"/>
                  <a:pt x="58188" y="4012"/>
                </a:cubicBezTo>
                <a:cubicBezTo>
                  <a:pt x="58472" y="3971"/>
                  <a:pt x="58549" y="3962"/>
                  <a:pt x="58838" y="3966"/>
                </a:cubicBezTo>
                <a:cubicBezTo>
                  <a:pt x="59134" y="3970"/>
                  <a:pt x="59070" y="3901"/>
                  <a:pt x="59194" y="3731"/>
                </a:cubicBezTo>
                <a:cubicBezTo>
                  <a:pt x="59456" y="3373"/>
                  <a:pt x="60681" y="4021"/>
                  <a:pt x="61050" y="3995"/>
                </a:cubicBezTo>
                <a:cubicBezTo>
                  <a:pt x="61309" y="3976"/>
                  <a:pt x="60805" y="3721"/>
                  <a:pt x="60781" y="3708"/>
                </a:cubicBezTo>
                <a:cubicBezTo>
                  <a:pt x="60099" y="3338"/>
                  <a:pt x="60424" y="2685"/>
                  <a:pt x="60993" y="2682"/>
                </a:cubicBezTo>
                <a:cubicBezTo>
                  <a:pt x="61249" y="2694"/>
                  <a:pt x="61372" y="2771"/>
                  <a:pt x="61455" y="3005"/>
                </a:cubicBezTo>
                <a:cubicBezTo>
                  <a:pt x="61557" y="3256"/>
                  <a:pt x="61798" y="3525"/>
                  <a:pt x="61970" y="3738"/>
                </a:cubicBezTo>
                <a:cubicBezTo>
                  <a:pt x="62267" y="4107"/>
                  <a:pt x="62258" y="4440"/>
                  <a:pt x="61755" y="4577"/>
                </a:cubicBezTo>
                <a:cubicBezTo>
                  <a:pt x="61634" y="4610"/>
                  <a:pt x="61920" y="4656"/>
                  <a:pt x="61928" y="4657"/>
                </a:cubicBezTo>
                <a:cubicBezTo>
                  <a:pt x="62287" y="4709"/>
                  <a:pt x="62405" y="4606"/>
                  <a:pt x="62536" y="4298"/>
                </a:cubicBezTo>
                <a:cubicBezTo>
                  <a:pt x="62710" y="3887"/>
                  <a:pt x="62873" y="3901"/>
                  <a:pt x="63243" y="4123"/>
                </a:cubicBezTo>
                <a:cubicBezTo>
                  <a:pt x="63492" y="4273"/>
                  <a:pt x="63741" y="4394"/>
                  <a:pt x="63344" y="4097"/>
                </a:cubicBezTo>
                <a:cubicBezTo>
                  <a:pt x="62856" y="3732"/>
                  <a:pt x="62382" y="3908"/>
                  <a:pt x="62001" y="3468"/>
                </a:cubicBezTo>
                <a:cubicBezTo>
                  <a:pt x="61925" y="3381"/>
                  <a:pt x="61662" y="2973"/>
                  <a:pt x="61847" y="2910"/>
                </a:cubicBezTo>
                <a:cubicBezTo>
                  <a:pt x="61955" y="2873"/>
                  <a:pt x="62445" y="3128"/>
                  <a:pt x="62576" y="3183"/>
                </a:cubicBezTo>
                <a:cubicBezTo>
                  <a:pt x="63213" y="3446"/>
                  <a:pt x="61786" y="2766"/>
                  <a:pt x="63180" y="2947"/>
                </a:cubicBezTo>
                <a:cubicBezTo>
                  <a:pt x="63894" y="3039"/>
                  <a:pt x="63421" y="2920"/>
                  <a:pt x="63136" y="2726"/>
                </a:cubicBezTo>
                <a:cubicBezTo>
                  <a:pt x="62727" y="2447"/>
                  <a:pt x="63767" y="2464"/>
                  <a:pt x="63887" y="2449"/>
                </a:cubicBezTo>
                <a:cubicBezTo>
                  <a:pt x="64107" y="2423"/>
                  <a:pt x="64065" y="2387"/>
                  <a:pt x="64000" y="2228"/>
                </a:cubicBezTo>
                <a:cubicBezTo>
                  <a:pt x="63929" y="1943"/>
                  <a:pt x="64912" y="1959"/>
                  <a:pt x="65075" y="1859"/>
                </a:cubicBezTo>
                <a:cubicBezTo>
                  <a:pt x="65167" y="1802"/>
                  <a:pt x="65263" y="1795"/>
                  <a:pt x="65369" y="1788"/>
                </a:cubicBezTo>
                <a:cubicBezTo>
                  <a:pt x="65651" y="1770"/>
                  <a:pt x="65610" y="1876"/>
                  <a:pt x="65885" y="1843"/>
                </a:cubicBezTo>
                <a:cubicBezTo>
                  <a:pt x="66145" y="1811"/>
                  <a:pt x="66313" y="1783"/>
                  <a:pt x="66496" y="1601"/>
                </a:cubicBezTo>
                <a:cubicBezTo>
                  <a:pt x="66772" y="1326"/>
                  <a:pt x="67078" y="1451"/>
                  <a:pt x="67391" y="1562"/>
                </a:cubicBezTo>
                <a:cubicBezTo>
                  <a:pt x="67992" y="1776"/>
                  <a:pt x="68346" y="1536"/>
                  <a:pt x="68886" y="1707"/>
                </a:cubicBezTo>
                <a:cubicBezTo>
                  <a:pt x="69135" y="1794"/>
                  <a:pt x="69629" y="1934"/>
                  <a:pt x="69213" y="2225"/>
                </a:cubicBezTo>
                <a:cubicBezTo>
                  <a:pt x="69149" y="2269"/>
                  <a:pt x="68485" y="2619"/>
                  <a:pt x="68538" y="2672"/>
                </a:cubicBezTo>
                <a:cubicBezTo>
                  <a:pt x="68602" y="2735"/>
                  <a:pt x="69087" y="2519"/>
                  <a:pt x="69168" y="2483"/>
                </a:cubicBezTo>
                <a:cubicBezTo>
                  <a:pt x="69641" y="2267"/>
                  <a:pt x="69849" y="2555"/>
                  <a:pt x="70156" y="2536"/>
                </a:cubicBezTo>
                <a:cubicBezTo>
                  <a:pt x="70526" y="2513"/>
                  <a:pt x="70691" y="2451"/>
                  <a:pt x="71085" y="2542"/>
                </a:cubicBezTo>
                <a:cubicBezTo>
                  <a:pt x="71380" y="2610"/>
                  <a:pt x="71476" y="2657"/>
                  <a:pt x="71806" y="2678"/>
                </a:cubicBezTo>
                <a:cubicBezTo>
                  <a:pt x="72467" y="2719"/>
                  <a:pt x="72093" y="2482"/>
                  <a:pt x="72578" y="2507"/>
                </a:cubicBezTo>
                <a:cubicBezTo>
                  <a:pt x="73017" y="2529"/>
                  <a:pt x="73502" y="2565"/>
                  <a:pt x="73835" y="2887"/>
                </a:cubicBezTo>
                <a:cubicBezTo>
                  <a:pt x="73977" y="3025"/>
                  <a:pt x="74076" y="3103"/>
                  <a:pt x="74276" y="3170"/>
                </a:cubicBezTo>
                <a:cubicBezTo>
                  <a:pt x="74510" y="3248"/>
                  <a:pt x="74628" y="3259"/>
                  <a:pt x="74832" y="3140"/>
                </a:cubicBezTo>
                <a:cubicBezTo>
                  <a:pt x="75015" y="3034"/>
                  <a:pt x="75551" y="3108"/>
                  <a:pt x="75761" y="3135"/>
                </a:cubicBezTo>
                <a:lnTo>
                  <a:pt x="75902" y="3149"/>
                </a:lnTo>
                <a:cubicBezTo>
                  <a:pt x="76509" y="3212"/>
                  <a:pt x="76220" y="2972"/>
                  <a:pt x="76211" y="2837"/>
                </a:cubicBezTo>
                <a:cubicBezTo>
                  <a:pt x="76196" y="2628"/>
                  <a:pt x="77241" y="2806"/>
                  <a:pt x="77377" y="2843"/>
                </a:cubicBezTo>
                <a:cubicBezTo>
                  <a:pt x="77501" y="2877"/>
                  <a:pt x="77561" y="2959"/>
                  <a:pt x="77634" y="2955"/>
                </a:cubicBezTo>
                <a:cubicBezTo>
                  <a:pt x="78001" y="2931"/>
                  <a:pt x="78047" y="2872"/>
                  <a:pt x="78435" y="2980"/>
                </a:cubicBezTo>
                <a:cubicBezTo>
                  <a:pt x="78952" y="3132"/>
                  <a:pt x="79311" y="3312"/>
                  <a:pt x="79875" y="3278"/>
                </a:cubicBezTo>
                <a:cubicBezTo>
                  <a:pt x="80430" y="3242"/>
                  <a:pt x="80731" y="3160"/>
                  <a:pt x="81264" y="3394"/>
                </a:cubicBezTo>
                <a:cubicBezTo>
                  <a:pt x="81784" y="3621"/>
                  <a:pt x="81822" y="3670"/>
                  <a:pt x="82422" y="3664"/>
                </a:cubicBezTo>
                <a:cubicBezTo>
                  <a:pt x="83038" y="3658"/>
                  <a:pt x="83288" y="3628"/>
                  <a:pt x="83898" y="3798"/>
                </a:cubicBezTo>
                <a:cubicBezTo>
                  <a:pt x="84549" y="3979"/>
                  <a:pt x="84202" y="3768"/>
                  <a:pt x="84373" y="3633"/>
                </a:cubicBezTo>
                <a:cubicBezTo>
                  <a:pt x="84618" y="3440"/>
                  <a:pt x="86240" y="3764"/>
                  <a:pt x="86592" y="3849"/>
                </a:cubicBezTo>
                <a:cubicBezTo>
                  <a:pt x="87011" y="3950"/>
                  <a:pt x="87457" y="4048"/>
                  <a:pt x="87871" y="4159"/>
                </a:cubicBezTo>
                <a:cubicBezTo>
                  <a:pt x="88153" y="4234"/>
                  <a:pt x="88303" y="4313"/>
                  <a:pt x="88563" y="4412"/>
                </a:cubicBezTo>
                <a:cubicBezTo>
                  <a:pt x="89042" y="4595"/>
                  <a:pt x="89454" y="4369"/>
                  <a:pt x="89879" y="4671"/>
                </a:cubicBezTo>
                <a:cubicBezTo>
                  <a:pt x="90053" y="4795"/>
                  <a:pt x="90355" y="5200"/>
                  <a:pt x="89978" y="5206"/>
                </a:cubicBezTo>
                <a:cubicBezTo>
                  <a:pt x="89745" y="5209"/>
                  <a:pt x="88686" y="4888"/>
                  <a:pt x="88391" y="4799"/>
                </a:cubicBezTo>
                <a:cubicBezTo>
                  <a:pt x="88182" y="4736"/>
                  <a:pt x="88172" y="4731"/>
                  <a:pt x="88105" y="4895"/>
                </a:cubicBezTo>
                <a:cubicBezTo>
                  <a:pt x="87978" y="5206"/>
                  <a:pt x="87411" y="5084"/>
                  <a:pt x="87766" y="5206"/>
                </a:cubicBezTo>
                <a:cubicBezTo>
                  <a:pt x="88153" y="5340"/>
                  <a:pt x="88486" y="5429"/>
                  <a:pt x="88855" y="5634"/>
                </a:cubicBezTo>
                <a:cubicBezTo>
                  <a:pt x="89054" y="5744"/>
                  <a:pt x="89115" y="5796"/>
                  <a:pt x="88868" y="5828"/>
                </a:cubicBezTo>
                <a:cubicBezTo>
                  <a:pt x="88151" y="5921"/>
                  <a:pt x="88228" y="6324"/>
                  <a:pt x="87900" y="6496"/>
                </a:cubicBezTo>
                <a:cubicBezTo>
                  <a:pt x="87572" y="6668"/>
                  <a:pt x="86299" y="6414"/>
                  <a:pt x="86444" y="6966"/>
                </a:cubicBezTo>
                <a:cubicBezTo>
                  <a:pt x="86575" y="7463"/>
                  <a:pt x="87388" y="7435"/>
                  <a:pt x="87550" y="8317"/>
                </a:cubicBezTo>
                <a:cubicBezTo>
                  <a:pt x="87587" y="8523"/>
                  <a:pt x="87556" y="9302"/>
                  <a:pt x="87443" y="9453"/>
                </a:cubicBezTo>
                <a:cubicBezTo>
                  <a:pt x="87296" y="9650"/>
                  <a:pt x="86812" y="9137"/>
                  <a:pt x="86692" y="9027"/>
                </a:cubicBezTo>
                <a:cubicBezTo>
                  <a:pt x="86355" y="8719"/>
                  <a:pt x="85777" y="8252"/>
                  <a:pt x="85575" y="7861"/>
                </a:cubicBezTo>
                <a:cubicBezTo>
                  <a:pt x="85490" y="7695"/>
                  <a:pt x="85411" y="7540"/>
                  <a:pt x="85522" y="7377"/>
                </a:cubicBezTo>
                <a:cubicBezTo>
                  <a:pt x="85656" y="7183"/>
                  <a:pt x="85726" y="6914"/>
                  <a:pt x="85781" y="6686"/>
                </a:cubicBezTo>
                <a:cubicBezTo>
                  <a:pt x="85831" y="6481"/>
                  <a:pt x="85864" y="6063"/>
                  <a:pt x="85674" y="5920"/>
                </a:cubicBezTo>
                <a:cubicBezTo>
                  <a:pt x="85475" y="5772"/>
                  <a:pt x="85482" y="6252"/>
                  <a:pt x="85228" y="6304"/>
                </a:cubicBezTo>
                <a:cubicBezTo>
                  <a:pt x="85032" y="6345"/>
                  <a:pt x="84715" y="6092"/>
                  <a:pt x="84393" y="6075"/>
                </a:cubicBezTo>
                <a:cubicBezTo>
                  <a:pt x="84004" y="6055"/>
                  <a:pt x="84011" y="6390"/>
                  <a:pt x="84116" y="6668"/>
                </a:cubicBezTo>
                <a:cubicBezTo>
                  <a:pt x="84170" y="6812"/>
                  <a:pt x="84296" y="6923"/>
                  <a:pt x="84154" y="6974"/>
                </a:cubicBezTo>
                <a:cubicBezTo>
                  <a:pt x="83658" y="7151"/>
                  <a:pt x="83326" y="6706"/>
                  <a:pt x="82827" y="6840"/>
                </a:cubicBezTo>
                <a:cubicBezTo>
                  <a:pt x="82415" y="6952"/>
                  <a:pt x="82330" y="6911"/>
                  <a:pt x="81914" y="6885"/>
                </a:cubicBezTo>
                <a:cubicBezTo>
                  <a:pt x="81269" y="6845"/>
                  <a:pt x="81227" y="6988"/>
                  <a:pt x="81012" y="7516"/>
                </a:cubicBezTo>
                <a:cubicBezTo>
                  <a:pt x="80826" y="7976"/>
                  <a:pt x="80534" y="8286"/>
                  <a:pt x="81096" y="8579"/>
                </a:cubicBezTo>
                <a:cubicBezTo>
                  <a:pt x="81815" y="8953"/>
                  <a:pt x="81667" y="8541"/>
                  <a:pt x="82157" y="8688"/>
                </a:cubicBezTo>
                <a:cubicBezTo>
                  <a:pt x="82637" y="8831"/>
                  <a:pt x="82866" y="9152"/>
                  <a:pt x="83080" y="9576"/>
                </a:cubicBezTo>
                <a:cubicBezTo>
                  <a:pt x="83198" y="9808"/>
                  <a:pt x="83413" y="10132"/>
                  <a:pt x="83492" y="10354"/>
                </a:cubicBezTo>
                <a:cubicBezTo>
                  <a:pt x="83616" y="10698"/>
                  <a:pt x="83520" y="11371"/>
                  <a:pt x="83444" y="11731"/>
                </a:cubicBezTo>
                <a:cubicBezTo>
                  <a:pt x="83338" y="12234"/>
                  <a:pt x="83206" y="12423"/>
                  <a:pt x="82715" y="12547"/>
                </a:cubicBezTo>
                <a:cubicBezTo>
                  <a:pt x="82617" y="12572"/>
                  <a:pt x="82276" y="12628"/>
                  <a:pt x="82169" y="12634"/>
                </a:cubicBezTo>
                <a:cubicBezTo>
                  <a:pt x="82187" y="12648"/>
                  <a:pt x="82200" y="12664"/>
                  <a:pt x="82204" y="12686"/>
                </a:cubicBezTo>
                <a:cubicBezTo>
                  <a:pt x="82234" y="12834"/>
                  <a:pt x="82127" y="13297"/>
                  <a:pt x="82053" y="13427"/>
                </a:cubicBezTo>
                <a:cubicBezTo>
                  <a:pt x="81930" y="13646"/>
                  <a:pt x="81755" y="13661"/>
                  <a:pt x="82004" y="13895"/>
                </a:cubicBezTo>
                <a:cubicBezTo>
                  <a:pt x="82058" y="13946"/>
                  <a:pt x="82077" y="13968"/>
                  <a:pt x="82137" y="14013"/>
                </a:cubicBezTo>
                <a:cubicBezTo>
                  <a:pt x="82202" y="14041"/>
                  <a:pt x="82324" y="14128"/>
                  <a:pt x="82417" y="14207"/>
                </a:cubicBezTo>
                <a:cubicBezTo>
                  <a:pt x="82664" y="14415"/>
                  <a:pt x="83344" y="15167"/>
                  <a:pt x="82757" y="15365"/>
                </a:cubicBezTo>
                <a:cubicBezTo>
                  <a:pt x="82601" y="15418"/>
                  <a:pt x="82661" y="15404"/>
                  <a:pt x="82547" y="15472"/>
                </a:cubicBezTo>
                <a:cubicBezTo>
                  <a:pt x="82480" y="15513"/>
                  <a:pt x="82370" y="15524"/>
                  <a:pt x="82298" y="15491"/>
                </a:cubicBezTo>
                <a:close/>
                <a:moveTo>
                  <a:pt x="86264" y="12368"/>
                </a:moveTo>
                <a:cubicBezTo>
                  <a:pt x="86137" y="12261"/>
                  <a:pt x="86087" y="12117"/>
                  <a:pt x="85937" y="12107"/>
                </a:cubicBezTo>
                <a:cubicBezTo>
                  <a:pt x="85460" y="12077"/>
                  <a:pt x="85278" y="11887"/>
                  <a:pt x="84889" y="11684"/>
                </a:cubicBezTo>
                <a:cubicBezTo>
                  <a:pt x="84590" y="11528"/>
                  <a:pt x="84888" y="11867"/>
                  <a:pt x="84945" y="11973"/>
                </a:cubicBezTo>
                <a:cubicBezTo>
                  <a:pt x="85158" y="12369"/>
                  <a:pt x="84863" y="12352"/>
                  <a:pt x="84867" y="12514"/>
                </a:cubicBezTo>
                <a:cubicBezTo>
                  <a:pt x="84871" y="12676"/>
                  <a:pt x="85037" y="13044"/>
                  <a:pt x="85211" y="12979"/>
                </a:cubicBezTo>
                <a:cubicBezTo>
                  <a:pt x="85374" y="12918"/>
                  <a:pt x="84920" y="12668"/>
                  <a:pt x="85269" y="12683"/>
                </a:cubicBezTo>
                <a:cubicBezTo>
                  <a:pt x="85486" y="12692"/>
                  <a:pt x="85795" y="12875"/>
                  <a:pt x="85919" y="12693"/>
                </a:cubicBezTo>
                <a:cubicBezTo>
                  <a:pt x="86082" y="12453"/>
                  <a:pt x="86074" y="12556"/>
                  <a:pt x="86277" y="12440"/>
                </a:cubicBezTo>
                <a:cubicBezTo>
                  <a:pt x="86359" y="12393"/>
                  <a:pt x="86313" y="12391"/>
                  <a:pt x="86264" y="12368"/>
                </a:cubicBezTo>
                <a:close/>
                <a:moveTo>
                  <a:pt x="84605" y="15833"/>
                </a:moveTo>
                <a:cubicBezTo>
                  <a:pt x="84599" y="15602"/>
                  <a:pt x="84207" y="15844"/>
                  <a:pt x="84356" y="15963"/>
                </a:cubicBezTo>
                <a:cubicBezTo>
                  <a:pt x="84439" y="16028"/>
                  <a:pt x="84576" y="15946"/>
                  <a:pt x="84605" y="15833"/>
                </a:cubicBezTo>
                <a:close/>
                <a:moveTo>
                  <a:pt x="83810" y="16430"/>
                </a:moveTo>
                <a:cubicBezTo>
                  <a:pt x="83870" y="16531"/>
                  <a:pt x="83990" y="16732"/>
                  <a:pt x="84097" y="16542"/>
                </a:cubicBezTo>
                <a:cubicBezTo>
                  <a:pt x="84273" y="16232"/>
                  <a:pt x="83812" y="15860"/>
                  <a:pt x="83973" y="15682"/>
                </a:cubicBezTo>
                <a:cubicBezTo>
                  <a:pt x="84121" y="15518"/>
                  <a:pt x="84561" y="15476"/>
                  <a:pt x="84775" y="15552"/>
                </a:cubicBezTo>
                <a:cubicBezTo>
                  <a:pt x="84964" y="15621"/>
                  <a:pt x="85252" y="15877"/>
                  <a:pt x="85322" y="15610"/>
                </a:cubicBezTo>
                <a:cubicBezTo>
                  <a:pt x="85384" y="15374"/>
                  <a:pt x="85353" y="15402"/>
                  <a:pt x="85647" y="15412"/>
                </a:cubicBezTo>
                <a:cubicBezTo>
                  <a:pt x="86092" y="15427"/>
                  <a:pt x="85947" y="15288"/>
                  <a:pt x="86218" y="15256"/>
                </a:cubicBezTo>
                <a:cubicBezTo>
                  <a:pt x="86431" y="15231"/>
                  <a:pt x="86222" y="14704"/>
                  <a:pt x="86188" y="14573"/>
                </a:cubicBezTo>
                <a:cubicBezTo>
                  <a:pt x="86029" y="13949"/>
                  <a:pt x="86159" y="13634"/>
                  <a:pt x="85589" y="13189"/>
                </a:cubicBezTo>
                <a:cubicBezTo>
                  <a:pt x="85443" y="13074"/>
                  <a:pt x="85483" y="13121"/>
                  <a:pt x="85360" y="13179"/>
                </a:cubicBezTo>
                <a:cubicBezTo>
                  <a:pt x="85147" y="13278"/>
                  <a:pt x="85414" y="13619"/>
                  <a:pt x="85473" y="13793"/>
                </a:cubicBezTo>
                <a:cubicBezTo>
                  <a:pt x="85559" y="14051"/>
                  <a:pt x="85503" y="14493"/>
                  <a:pt x="85204" y="14564"/>
                </a:cubicBezTo>
                <a:cubicBezTo>
                  <a:pt x="85011" y="14611"/>
                  <a:pt x="84993" y="14421"/>
                  <a:pt x="84959" y="14672"/>
                </a:cubicBezTo>
                <a:cubicBezTo>
                  <a:pt x="84836" y="15577"/>
                  <a:pt x="84212" y="14675"/>
                  <a:pt x="83605" y="15718"/>
                </a:cubicBezTo>
                <a:cubicBezTo>
                  <a:pt x="83570" y="15780"/>
                  <a:pt x="83404" y="16073"/>
                  <a:pt x="83547" y="16103"/>
                </a:cubicBezTo>
                <a:cubicBezTo>
                  <a:pt x="83682" y="16133"/>
                  <a:pt x="83716" y="16256"/>
                  <a:pt x="83783" y="16379"/>
                </a:cubicBezTo>
                <a:lnTo>
                  <a:pt x="83810" y="16430"/>
                </a:lnTo>
                <a:close/>
                <a:moveTo>
                  <a:pt x="83050" y="24553"/>
                </a:moveTo>
                <a:cubicBezTo>
                  <a:pt x="83235" y="24800"/>
                  <a:pt x="83219" y="23786"/>
                  <a:pt x="83049" y="24011"/>
                </a:cubicBezTo>
                <a:cubicBezTo>
                  <a:pt x="82956" y="24134"/>
                  <a:pt x="82969" y="24417"/>
                  <a:pt x="83050" y="24553"/>
                </a:cubicBezTo>
                <a:close/>
                <a:moveTo>
                  <a:pt x="83723" y="31035"/>
                </a:moveTo>
                <a:cubicBezTo>
                  <a:pt x="83724" y="31034"/>
                  <a:pt x="83811" y="30963"/>
                  <a:pt x="83829" y="30953"/>
                </a:cubicBezTo>
                <a:cubicBezTo>
                  <a:pt x="84208" y="30743"/>
                  <a:pt x="84836" y="30737"/>
                  <a:pt x="83846" y="31148"/>
                </a:cubicBezTo>
                <a:cubicBezTo>
                  <a:pt x="83709" y="31205"/>
                  <a:pt x="83522" y="31465"/>
                  <a:pt x="83373" y="31422"/>
                </a:cubicBezTo>
                <a:cubicBezTo>
                  <a:pt x="83245" y="31386"/>
                  <a:pt x="83441" y="31177"/>
                  <a:pt x="83491" y="31140"/>
                </a:cubicBezTo>
                <a:cubicBezTo>
                  <a:pt x="83590" y="31066"/>
                  <a:pt x="83609" y="31066"/>
                  <a:pt x="83723" y="31035"/>
                </a:cubicBezTo>
                <a:close/>
                <a:moveTo>
                  <a:pt x="87858" y="30797"/>
                </a:moveTo>
                <a:cubicBezTo>
                  <a:pt x="88117" y="30859"/>
                  <a:pt x="88102" y="30574"/>
                  <a:pt x="87877" y="30656"/>
                </a:cubicBezTo>
                <a:cubicBezTo>
                  <a:pt x="87800" y="30684"/>
                  <a:pt x="87763" y="30753"/>
                  <a:pt x="87858" y="30797"/>
                </a:cubicBezTo>
                <a:close/>
                <a:moveTo>
                  <a:pt x="88444" y="28594"/>
                </a:moveTo>
                <a:cubicBezTo>
                  <a:pt x="88526" y="28622"/>
                  <a:pt x="88832" y="28690"/>
                  <a:pt x="88870" y="28751"/>
                </a:cubicBezTo>
                <a:cubicBezTo>
                  <a:pt x="88959" y="28794"/>
                  <a:pt x="89103" y="28847"/>
                  <a:pt x="89337" y="28941"/>
                </a:cubicBezTo>
                <a:cubicBezTo>
                  <a:pt x="89632" y="29059"/>
                  <a:pt x="90018" y="29164"/>
                  <a:pt x="90215" y="29427"/>
                </a:cubicBezTo>
                <a:cubicBezTo>
                  <a:pt x="90400" y="29674"/>
                  <a:pt x="90367" y="29663"/>
                  <a:pt x="90634" y="29850"/>
                </a:cubicBezTo>
                <a:cubicBezTo>
                  <a:pt x="90991" y="30100"/>
                  <a:pt x="90746" y="30119"/>
                  <a:pt x="90866" y="30526"/>
                </a:cubicBezTo>
                <a:cubicBezTo>
                  <a:pt x="91007" y="30926"/>
                  <a:pt x="91710" y="31459"/>
                  <a:pt x="91724" y="31512"/>
                </a:cubicBezTo>
                <a:cubicBezTo>
                  <a:pt x="91762" y="31659"/>
                  <a:pt x="91282" y="31513"/>
                  <a:pt x="91244" y="31504"/>
                </a:cubicBezTo>
                <a:cubicBezTo>
                  <a:pt x="90640" y="31372"/>
                  <a:pt x="90794" y="31280"/>
                  <a:pt x="90421" y="30863"/>
                </a:cubicBezTo>
                <a:cubicBezTo>
                  <a:pt x="90266" y="30691"/>
                  <a:pt x="89973" y="30419"/>
                  <a:pt x="89729" y="30579"/>
                </a:cubicBezTo>
                <a:cubicBezTo>
                  <a:pt x="89580" y="30677"/>
                  <a:pt x="89417" y="30709"/>
                  <a:pt x="89360" y="30869"/>
                </a:cubicBezTo>
                <a:cubicBezTo>
                  <a:pt x="89291" y="31067"/>
                  <a:pt x="89165" y="31132"/>
                  <a:pt x="88951" y="31119"/>
                </a:cubicBezTo>
                <a:cubicBezTo>
                  <a:pt x="88812" y="31110"/>
                  <a:pt x="88772" y="31036"/>
                  <a:pt x="88705" y="30992"/>
                </a:cubicBezTo>
                <a:cubicBezTo>
                  <a:pt x="88580" y="31001"/>
                  <a:pt x="88263" y="30693"/>
                  <a:pt x="88198" y="30566"/>
                </a:cubicBezTo>
                <a:cubicBezTo>
                  <a:pt x="88130" y="30435"/>
                  <a:pt x="88133" y="30255"/>
                  <a:pt x="88059" y="30077"/>
                </a:cubicBezTo>
                <a:cubicBezTo>
                  <a:pt x="87949" y="29812"/>
                  <a:pt x="87944" y="29749"/>
                  <a:pt x="87642" y="29610"/>
                </a:cubicBezTo>
                <a:cubicBezTo>
                  <a:pt x="87268" y="29445"/>
                  <a:pt x="87134" y="29448"/>
                  <a:pt x="86797" y="29178"/>
                </a:cubicBezTo>
                <a:cubicBezTo>
                  <a:pt x="86485" y="28927"/>
                  <a:pt x="86421" y="29314"/>
                  <a:pt x="86253" y="29072"/>
                </a:cubicBezTo>
                <a:cubicBezTo>
                  <a:pt x="85965" y="28657"/>
                  <a:pt x="86878" y="28782"/>
                  <a:pt x="86291" y="28577"/>
                </a:cubicBezTo>
                <a:cubicBezTo>
                  <a:pt x="86139" y="28523"/>
                  <a:pt x="85575" y="28325"/>
                  <a:pt x="85898" y="28113"/>
                </a:cubicBezTo>
                <a:lnTo>
                  <a:pt x="85968" y="28075"/>
                </a:lnTo>
                <a:cubicBezTo>
                  <a:pt x="86245" y="27941"/>
                  <a:pt x="86552" y="28021"/>
                  <a:pt x="86699" y="28296"/>
                </a:cubicBezTo>
                <a:cubicBezTo>
                  <a:pt x="86825" y="28533"/>
                  <a:pt x="86902" y="29017"/>
                  <a:pt x="87309" y="28803"/>
                </a:cubicBezTo>
                <a:cubicBezTo>
                  <a:pt x="87676" y="28611"/>
                  <a:pt x="87600" y="28289"/>
                  <a:pt x="88204" y="28505"/>
                </a:cubicBezTo>
                <a:cubicBezTo>
                  <a:pt x="88284" y="28534"/>
                  <a:pt x="88363" y="28566"/>
                  <a:pt x="88444" y="28594"/>
                </a:cubicBezTo>
                <a:close/>
                <a:moveTo>
                  <a:pt x="83620" y="27385"/>
                </a:moveTo>
                <a:cubicBezTo>
                  <a:pt x="83070" y="27579"/>
                  <a:pt x="82909" y="27358"/>
                  <a:pt x="82584" y="27429"/>
                </a:cubicBezTo>
                <a:cubicBezTo>
                  <a:pt x="82182" y="27571"/>
                  <a:pt x="82223" y="27950"/>
                  <a:pt x="82111" y="28310"/>
                </a:cubicBezTo>
                <a:cubicBezTo>
                  <a:pt x="81994" y="28656"/>
                  <a:pt x="81876" y="28767"/>
                  <a:pt x="82014" y="29140"/>
                </a:cubicBezTo>
                <a:cubicBezTo>
                  <a:pt x="82068" y="29284"/>
                  <a:pt x="82099" y="29415"/>
                  <a:pt x="82138" y="29563"/>
                </a:cubicBezTo>
                <a:cubicBezTo>
                  <a:pt x="82216" y="29859"/>
                  <a:pt x="82334" y="29680"/>
                  <a:pt x="82365" y="29473"/>
                </a:cubicBezTo>
                <a:cubicBezTo>
                  <a:pt x="82392" y="29295"/>
                  <a:pt x="82396" y="28448"/>
                  <a:pt x="82651" y="29099"/>
                </a:cubicBezTo>
                <a:cubicBezTo>
                  <a:pt x="82696" y="29215"/>
                  <a:pt x="82817" y="29541"/>
                  <a:pt x="83003" y="29438"/>
                </a:cubicBezTo>
                <a:cubicBezTo>
                  <a:pt x="83300" y="29271"/>
                  <a:pt x="82745" y="28670"/>
                  <a:pt x="82780" y="28530"/>
                </a:cubicBezTo>
                <a:cubicBezTo>
                  <a:pt x="82807" y="28422"/>
                  <a:pt x="83284" y="28193"/>
                  <a:pt x="83175" y="28128"/>
                </a:cubicBezTo>
                <a:cubicBezTo>
                  <a:pt x="82990" y="28072"/>
                  <a:pt x="82394" y="28436"/>
                  <a:pt x="82383" y="27981"/>
                </a:cubicBezTo>
                <a:cubicBezTo>
                  <a:pt x="82377" y="27750"/>
                  <a:pt x="82595" y="27662"/>
                  <a:pt x="82791" y="27645"/>
                </a:cubicBezTo>
                <a:cubicBezTo>
                  <a:pt x="83143" y="27634"/>
                  <a:pt x="83500" y="27783"/>
                  <a:pt x="83808" y="27468"/>
                </a:cubicBezTo>
                <a:cubicBezTo>
                  <a:pt x="83916" y="27358"/>
                  <a:pt x="83941" y="27268"/>
                  <a:pt x="83749" y="27336"/>
                </a:cubicBezTo>
                <a:cubicBezTo>
                  <a:pt x="83706" y="27351"/>
                  <a:pt x="83663" y="27369"/>
                  <a:pt x="83620" y="27385"/>
                </a:cubicBezTo>
                <a:close/>
                <a:moveTo>
                  <a:pt x="84373" y="28999"/>
                </a:moveTo>
                <a:cubicBezTo>
                  <a:pt x="84237" y="29072"/>
                  <a:pt x="84519" y="29150"/>
                  <a:pt x="84499" y="29034"/>
                </a:cubicBezTo>
                <a:cubicBezTo>
                  <a:pt x="84489" y="28976"/>
                  <a:pt x="84413" y="28986"/>
                  <a:pt x="84373" y="28999"/>
                </a:cubicBezTo>
                <a:close/>
                <a:moveTo>
                  <a:pt x="84811" y="27968"/>
                </a:moveTo>
                <a:cubicBezTo>
                  <a:pt x="84879" y="27956"/>
                  <a:pt x="85048" y="27679"/>
                  <a:pt x="85029" y="27578"/>
                </a:cubicBezTo>
                <a:cubicBezTo>
                  <a:pt x="84997" y="27411"/>
                  <a:pt x="84844" y="27429"/>
                  <a:pt x="84770" y="27246"/>
                </a:cubicBezTo>
                <a:cubicBezTo>
                  <a:pt x="84705" y="27082"/>
                  <a:pt x="84686" y="27508"/>
                  <a:pt x="84687" y="27534"/>
                </a:cubicBezTo>
                <a:cubicBezTo>
                  <a:pt x="84691" y="27625"/>
                  <a:pt x="84718" y="27925"/>
                  <a:pt x="84811" y="27968"/>
                </a:cubicBezTo>
                <a:close/>
                <a:moveTo>
                  <a:pt x="84987" y="29009"/>
                </a:moveTo>
                <a:cubicBezTo>
                  <a:pt x="85217" y="29025"/>
                  <a:pt x="85296" y="29010"/>
                  <a:pt x="85521" y="29105"/>
                </a:cubicBezTo>
                <a:cubicBezTo>
                  <a:pt x="85822" y="29216"/>
                  <a:pt x="85642" y="28945"/>
                  <a:pt x="85490" y="28883"/>
                </a:cubicBezTo>
                <a:cubicBezTo>
                  <a:pt x="85146" y="28742"/>
                  <a:pt x="84601" y="28980"/>
                  <a:pt x="84888" y="29004"/>
                </a:cubicBezTo>
                <a:cubicBezTo>
                  <a:pt x="84921" y="29007"/>
                  <a:pt x="84954" y="29007"/>
                  <a:pt x="84987" y="29009"/>
                </a:cubicBezTo>
                <a:close/>
                <a:moveTo>
                  <a:pt x="77862" y="30339"/>
                </a:moveTo>
                <a:cubicBezTo>
                  <a:pt x="78250" y="30602"/>
                  <a:pt x="78664" y="30554"/>
                  <a:pt x="79109" y="30672"/>
                </a:cubicBezTo>
                <a:cubicBezTo>
                  <a:pt x="79450" y="30763"/>
                  <a:pt x="79559" y="30765"/>
                  <a:pt x="79899" y="30805"/>
                </a:cubicBezTo>
                <a:cubicBezTo>
                  <a:pt x="80105" y="30829"/>
                  <a:pt x="80200" y="30863"/>
                  <a:pt x="80391" y="30930"/>
                </a:cubicBezTo>
                <a:cubicBezTo>
                  <a:pt x="80535" y="30980"/>
                  <a:pt x="80472" y="30833"/>
                  <a:pt x="80435" y="30749"/>
                </a:cubicBezTo>
                <a:cubicBezTo>
                  <a:pt x="80353" y="30560"/>
                  <a:pt x="80103" y="30528"/>
                  <a:pt x="79921" y="30399"/>
                </a:cubicBezTo>
                <a:cubicBezTo>
                  <a:pt x="79698" y="30242"/>
                  <a:pt x="79534" y="30122"/>
                  <a:pt x="79251" y="30217"/>
                </a:cubicBezTo>
                <a:cubicBezTo>
                  <a:pt x="78599" y="30437"/>
                  <a:pt x="78539" y="29843"/>
                  <a:pt x="77945" y="30002"/>
                </a:cubicBezTo>
                <a:cubicBezTo>
                  <a:pt x="77709" y="30065"/>
                  <a:pt x="77661" y="30179"/>
                  <a:pt x="77862" y="30339"/>
                </a:cubicBezTo>
                <a:close/>
                <a:moveTo>
                  <a:pt x="81541" y="30988"/>
                </a:moveTo>
                <a:cubicBezTo>
                  <a:pt x="81996" y="30914"/>
                  <a:pt x="81778" y="30727"/>
                  <a:pt x="81558" y="30806"/>
                </a:cubicBezTo>
                <a:cubicBezTo>
                  <a:pt x="81286" y="30902"/>
                  <a:pt x="81100" y="31037"/>
                  <a:pt x="81541" y="30988"/>
                </a:cubicBezTo>
                <a:close/>
                <a:moveTo>
                  <a:pt x="82092" y="31251"/>
                </a:moveTo>
                <a:cubicBezTo>
                  <a:pt x="81931" y="31247"/>
                  <a:pt x="82259" y="31427"/>
                  <a:pt x="82206" y="31311"/>
                </a:cubicBezTo>
                <a:cubicBezTo>
                  <a:pt x="82189" y="31272"/>
                  <a:pt x="82129" y="31258"/>
                  <a:pt x="82092" y="31251"/>
                </a:cubicBezTo>
                <a:close/>
                <a:moveTo>
                  <a:pt x="82341" y="30834"/>
                </a:moveTo>
                <a:cubicBezTo>
                  <a:pt x="81841" y="30882"/>
                  <a:pt x="82404" y="31123"/>
                  <a:pt x="83011" y="30850"/>
                </a:cubicBezTo>
                <a:cubicBezTo>
                  <a:pt x="83190" y="30770"/>
                  <a:pt x="82798" y="30820"/>
                  <a:pt x="82764" y="30822"/>
                </a:cubicBezTo>
                <a:cubicBezTo>
                  <a:pt x="82623" y="30829"/>
                  <a:pt x="82482" y="30828"/>
                  <a:pt x="82341" y="30834"/>
                </a:cubicBezTo>
                <a:close/>
                <a:moveTo>
                  <a:pt x="76147" y="28296"/>
                </a:moveTo>
                <a:cubicBezTo>
                  <a:pt x="76440" y="28943"/>
                  <a:pt x="76555" y="29073"/>
                  <a:pt x="77049" y="29585"/>
                </a:cubicBezTo>
                <a:cubicBezTo>
                  <a:pt x="77223" y="29766"/>
                  <a:pt x="77518" y="30048"/>
                  <a:pt x="77735" y="29744"/>
                </a:cubicBezTo>
                <a:cubicBezTo>
                  <a:pt x="77884" y="29535"/>
                  <a:pt x="77902" y="29075"/>
                  <a:pt x="77784" y="28847"/>
                </a:cubicBezTo>
                <a:cubicBezTo>
                  <a:pt x="77678" y="28677"/>
                  <a:pt x="77560" y="28729"/>
                  <a:pt x="77457" y="28552"/>
                </a:cubicBezTo>
                <a:cubicBezTo>
                  <a:pt x="77337" y="28344"/>
                  <a:pt x="77338" y="28337"/>
                  <a:pt x="77179" y="28153"/>
                </a:cubicBezTo>
                <a:cubicBezTo>
                  <a:pt x="76894" y="27823"/>
                  <a:pt x="77311" y="27917"/>
                  <a:pt x="76986" y="27708"/>
                </a:cubicBezTo>
                <a:cubicBezTo>
                  <a:pt x="76753" y="27563"/>
                  <a:pt x="76510" y="27147"/>
                  <a:pt x="76331" y="27103"/>
                </a:cubicBezTo>
                <a:cubicBezTo>
                  <a:pt x="76213" y="27074"/>
                  <a:pt x="76322" y="27196"/>
                  <a:pt x="76097" y="26965"/>
                </a:cubicBezTo>
                <a:cubicBezTo>
                  <a:pt x="75973" y="26836"/>
                  <a:pt x="75898" y="26742"/>
                  <a:pt x="75758" y="26614"/>
                </a:cubicBezTo>
                <a:cubicBezTo>
                  <a:pt x="75561" y="26433"/>
                  <a:pt x="75486" y="26316"/>
                  <a:pt x="75320" y="26129"/>
                </a:cubicBezTo>
                <a:cubicBezTo>
                  <a:pt x="75151" y="25937"/>
                  <a:pt x="74943" y="25912"/>
                  <a:pt x="74700" y="25880"/>
                </a:cubicBezTo>
                <a:cubicBezTo>
                  <a:pt x="74397" y="25840"/>
                  <a:pt x="74531" y="26051"/>
                  <a:pt x="74645" y="26211"/>
                </a:cubicBezTo>
                <a:cubicBezTo>
                  <a:pt x="74871" y="26529"/>
                  <a:pt x="75205" y="26770"/>
                  <a:pt x="75451" y="27126"/>
                </a:cubicBezTo>
                <a:cubicBezTo>
                  <a:pt x="75605" y="27349"/>
                  <a:pt x="75703" y="27585"/>
                  <a:pt x="75860" y="27817"/>
                </a:cubicBezTo>
                <a:cubicBezTo>
                  <a:pt x="75974" y="27986"/>
                  <a:pt x="76059" y="28110"/>
                  <a:pt x="76147" y="28296"/>
                </a:cubicBezTo>
                <a:close/>
                <a:moveTo>
                  <a:pt x="77927" y="28732"/>
                </a:moveTo>
                <a:cubicBezTo>
                  <a:pt x="78124" y="28733"/>
                  <a:pt x="77772" y="28235"/>
                  <a:pt x="77715" y="28450"/>
                </a:cubicBezTo>
                <a:cubicBezTo>
                  <a:pt x="77685" y="28564"/>
                  <a:pt x="77829" y="28702"/>
                  <a:pt x="77927" y="28732"/>
                </a:cubicBezTo>
                <a:close/>
                <a:moveTo>
                  <a:pt x="79668" y="28964"/>
                </a:moveTo>
                <a:cubicBezTo>
                  <a:pt x="79386" y="28867"/>
                  <a:pt x="79224" y="28914"/>
                  <a:pt x="79156" y="28525"/>
                </a:cubicBezTo>
                <a:cubicBezTo>
                  <a:pt x="79141" y="28402"/>
                  <a:pt x="79168" y="28197"/>
                  <a:pt x="79022" y="28147"/>
                </a:cubicBezTo>
                <a:cubicBezTo>
                  <a:pt x="78894" y="28104"/>
                  <a:pt x="78940" y="28130"/>
                  <a:pt x="78956" y="28074"/>
                </a:cubicBezTo>
                <a:cubicBezTo>
                  <a:pt x="78958" y="28069"/>
                  <a:pt x="78894" y="27989"/>
                  <a:pt x="78879" y="27923"/>
                </a:cubicBezTo>
                <a:cubicBezTo>
                  <a:pt x="78852" y="27801"/>
                  <a:pt x="78802" y="27587"/>
                  <a:pt x="78827" y="27474"/>
                </a:cubicBezTo>
                <a:cubicBezTo>
                  <a:pt x="78832" y="27449"/>
                  <a:pt x="78931" y="27037"/>
                  <a:pt x="79007" y="27150"/>
                </a:cubicBezTo>
                <a:cubicBezTo>
                  <a:pt x="79228" y="27170"/>
                  <a:pt x="79379" y="27238"/>
                  <a:pt x="79443" y="27226"/>
                </a:cubicBezTo>
                <a:cubicBezTo>
                  <a:pt x="79533" y="27191"/>
                  <a:pt x="79572" y="27028"/>
                  <a:pt x="79673" y="26920"/>
                </a:cubicBezTo>
                <a:cubicBezTo>
                  <a:pt x="79914" y="26663"/>
                  <a:pt x="80095" y="26653"/>
                  <a:pt x="80346" y="26296"/>
                </a:cubicBezTo>
                <a:cubicBezTo>
                  <a:pt x="80403" y="26215"/>
                  <a:pt x="80565" y="26078"/>
                  <a:pt x="80655" y="26057"/>
                </a:cubicBezTo>
                <a:cubicBezTo>
                  <a:pt x="80713" y="26044"/>
                  <a:pt x="80616" y="26181"/>
                  <a:pt x="80742" y="26105"/>
                </a:cubicBezTo>
                <a:cubicBezTo>
                  <a:pt x="80764" y="26092"/>
                  <a:pt x="80890" y="25836"/>
                  <a:pt x="80917" y="25794"/>
                </a:cubicBezTo>
                <a:cubicBezTo>
                  <a:pt x="80973" y="25705"/>
                  <a:pt x="81159" y="25383"/>
                  <a:pt x="81267" y="25371"/>
                </a:cubicBezTo>
                <a:cubicBezTo>
                  <a:pt x="81449" y="25349"/>
                  <a:pt x="81424" y="25671"/>
                  <a:pt x="81568" y="25717"/>
                </a:cubicBezTo>
                <a:cubicBezTo>
                  <a:pt x="81695" y="25757"/>
                  <a:pt x="81981" y="25831"/>
                  <a:pt x="81861" y="26011"/>
                </a:cubicBezTo>
                <a:cubicBezTo>
                  <a:pt x="81709" y="26238"/>
                  <a:pt x="81840" y="26300"/>
                  <a:pt x="81461" y="26282"/>
                </a:cubicBezTo>
                <a:cubicBezTo>
                  <a:pt x="81462" y="26347"/>
                  <a:pt x="81478" y="26409"/>
                  <a:pt x="81447" y="26516"/>
                </a:cubicBezTo>
                <a:cubicBezTo>
                  <a:pt x="81385" y="26563"/>
                  <a:pt x="81472" y="26668"/>
                  <a:pt x="81508" y="26733"/>
                </a:cubicBezTo>
                <a:cubicBezTo>
                  <a:pt x="81573" y="26851"/>
                  <a:pt x="81839" y="27336"/>
                  <a:pt x="81796" y="27447"/>
                </a:cubicBezTo>
                <a:cubicBezTo>
                  <a:pt x="81783" y="27479"/>
                  <a:pt x="81623" y="27647"/>
                  <a:pt x="81563" y="27780"/>
                </a:cubicBezTo>
                <a:cubicBezTo>
                  <a:pt x="81487" y="27945"/>
                  <a:pt x="81472" y="28016"/>
                  <a:pt x="81363" y="28178"/>
                </a:cubicBezTo>
                <a:cubicBezTo>
                  <a:pt x="81110" y="28532"/>
                  <a:pt x="81220" y="28624"/>
                  <a:pt x="81074" y="28911"/>
                </a:cubicBezTo>
                <a:cubicBezTo>
                  <a:pt x="80958" y="29139"/>
                  <a:pt x="80656" y="29287"/>
                  <a:pt x="80499" y="29048"/>
                </a:cubicBezTo>
                <a:cubicBezTo>
                  <a:pt x="80452" y="28976"/>
                  <a:pt x="80355" y="28996"/>
                  <a:pt x="80256" y="28981"/>
                </a:cubicBezTo>
                <a:cubicBezTo>
                  <a:pt x="80027" y="28945"/>
                  <a:pt x="80127" y="28957"/>
                  <a:pt x="79925" y="29000"/>
                </a:cubicBezTo>
                <a:cubicBezTo>
                  <a:pt x="79826" y="29021"/>
                  <a:pt x="79761" y="28994"/>
                  <a:pt x="79668" y="28964"/>
                </a:cubicBezTo>
                <a:close/>
                <a:moveTo>
                  <a:pt x="58606" y="11356"/>
                </a:moveTo>
                <a:cubicBezTo>
                  <a:pt x="58474" y="11437"/>
                  <a:pt x="58534" y="11396"/>
                  <a:pt x="58351" y="11526"/>
                </a:cubicBezTo>
                <a:cubicBezTo>
                  <a:pt x="57965" y="11798"/>
                  <a:pt x="58175" y="12105"/>
                  <a:pt x="58374" y="12417"/>
                </a:cubicBezTo>
                <a:cubicBezTo>
                  <a:pt x="58489" y="12597"/>
                  <a:pt x="58714" y="12805"/>
                  <a:pt x="58732" y="12919"/>
                </a:cubicBezTo>
                <a:cubicBezTo>
                  <a:pt x="58812" y="13017"/>
                  <a:pt x="58804" y="13014"/>
                  <a:pt x="58900" y="13106"/>
                </a:cubicBezTo>
                <a:cubicBezTo>
                  <a:pt x="59264" y="13454"/>
                  <a:pt x="59341" y="13327"/>
                  <a:pt x="59079" y="13823"/>
                </a:cubicBezTo>
                <a:cubicBezTo>
                  <a:pt x="59033" y="13911"/>
                  <a:pt x="59025" y="13903"/>
                  <a:pt x="58996" y="14007"/>
                </a:cubicBezTo>
                <a:cubicBezTo>
                  <a:pt x="58971" y="14085"/>
                  <a:pt x="58958" y="14086"/>
                  <a:pt x="58944" y="14138"/>
                </a:cubicBezTo>
                <a:cubicBezTo>
                  <a:pt x="59094" y="14325"/>
                  <a:pt x="59261" y="14433"/>
                  <a:pt x="59523" y="14591"/>
                </a:cubicBezTo>
                <a:cubicBezTo>
                  <a:pt x="59788" y="14751"/>
                  <a:pt x="60119" y="14756"/>
                  <a:pt x="60417" y="14697"/>
                </a:cubicBezTo>
                <a:cubicBezTo>
                  <a:pt x="60540" y="14673"/>
                  <a:pt x="60570" y="14600"/>
                  <a:pt x="60631" y="14529"/>
                </a:cubicBezTo>
                <a:cubicBezTo>
                  <a:pt x="60575" y="14208"/>
                  <a:pt x="60387" y="14390"/>
                  <a:pt x="60308" y="13820"/>
                </a:cubicBezTo>
                <a:cubicBezTo>
                  <a:pt x="60226" y="13704"/>
                  <a:pt x="60308" y="13671"/>
                  <a:pt x="60178" y="13581"/>
                </a:cubicBezTo>
                <a:cubicBezTo>
                  <a:pt x="60077" y="13499"/>
                  <a:pt x="59987" y="13340"/>
                  <a:pt x="60002" y="13204"/>
                </a:cubicBezTo>
                <a:cubicBezTo>
                  <a:pt x="60008" y="13147"/>
                  <a:pt x="60098" y="13216"/>
                  <a:pt x="60162" y="13238"/>
                </a:cubicBezTo>
                <a:cubicBezTo>
                  <a:pt x="60326" y="13296"/>
                  <a:pt x="60594" y="13362"/>
                  <a:pt x="60416" y="13080"/>
                </a:cubicBezTo>
                <a:cubicBezTo>
                  <a:pt x="60342" y="12962"/>
                  <a:pt x="60079" y="12725"/>
                  <a:pt x="59965" y="12895"/>
                </a:cubicBezTo>
                <a:cubicBezTo>
                  <a:pt x="59937" y="12937"/>
                  <a:pt x="59908" y="13181"/>
                  <a:pt x="59839" y="12856"/>
                </a:cubicBezTo>
                <a:cubicBezTo>
                  <a:pt x="59832" y="12827"/>
                  <a:pt x="59845" y="12775"/>
                  <a:pt x="59815" y="12692"/>
                </a:cubicBezTo>
                <a:cubicBezTo>
                  <a:pt x="59754" y="12522"/>
                  <a:pt x="59124" y="12275"/>
                  <a:pt x="59197" y="11967"/>
                </a:cubicBezTo>
                <a:cubicBezTo>
                  <a:pt x="59279" y="11614"/>
                  <a:pt x="59795" y="11794"/>
                  <a:pt x="59733" y="11421"/>
                </a:cubicBezTo>
                <a:cubicBezTo>
                  <a:pt x="59668" y="11023"/>
                  <a:pt x="59036" y="11097"/>
                  <a:pt x="58752" y="11211"/>
                </a:cubicBezTo>
                <a:cubicBezTo>
                  <a:pt x="58660" y="11248"/>
                  <a:pt x="58633" y="11305"/>
                  <a:pt x="58606" y="11356"/>
                </a:cubicBezTo>
                <a:close/>
                <a:moveTo>
                  <a:pt x="95903" y="35771"/>
                </a:moveTo>
                <a:cubicBezTo>
                  <a:pt x="96317" y="35916"/>
                  <a:pt x="95122" y="34683"/>
                  <a:pt x="95383" y="35226"/>
                </a:cubicBezTo>
                <a:cubicBezTo>
                  <a:pt x="95474" y="35417"/>
                  <a:pt x="95709" y="35678"/>
                  <a:pt x="95903" y="35771"/>
                </a:cubicBezTo>
                <a:close/>
                <a:moveTo>
                  <a:pt x="93364" y="30176"/>
                </a:moveTo>
                <a:cubicBezTo>
                  <a:pt x="93554" y="30318"/>
                  <a:pt x="93335" y="29881"/>
                  <a:pt x="93271" y="29974"/>
                </a:cubicBezTo>
                <a:cubicBezTo>
                  <a:pt x="93237" y="30023"/>
                  <a:pt x="93331" y="30143"/>
                  <a:pt x="93364" y="30176"/>
                </a:cubicBezTo>
                <a:close/>
                <a:moveTo>
                  <a:pt x="92640" y="29446"/>
                </a:moveTo>
                <a:cubicBezTo>
                  <a:pt x="92731" y="29470"/>
                  <a:pt x="92622" y="29261"/>
                  <a:pt x="92597" y="29228"/>
                </a:cubicBezTo>
                <a:cubicBezTo>
                  <a:pt x="92459" y="29043"/>
                  <a:pt x="91960" y="28722"/>
                  <a:pt x="92019" y="28788"/>
                </a:cubicBezTo>
                <a:cubicBezTo>
                  <a:pt x="92076" y="28850"/>
                  <a:pt x="92214" y="28927"/>
                  <a:pt x="92311" y="29034"/>
                </a:cubicBezTo>
                <a:cubicBezTo>
                  <a:pt x="92394" y="29125"/>
                  <a:pt x="92567" y="29404"/>
                  <a:pt x="92640" y="29446"/>
                </a:cubicBezTo>
                <a:close/>
                <a:moveTo>
                  <a:pt x="92259" y="29786"/>
                </a:moveTo>
                <a:cubicBezTo>
                  <a:pt x="92461" y="29591"/>
                  <a:pt x="92445" y="29233"/>
                  <a:pt x="92185" y="29500"/>
                </a:cubicBezTo>
                <a:cubicBezTo>
                  <a:pt x="92039" y="29651"/>
                  <a:pt x="91960" y="29794"/>
                  <a:pt x="91737" y="29735"/>
                </a:cubicBezTo>
                <a:cubicBezTo>
                  <a:pt x="91592" y="29697"/>
                  <a:pt x="91365" y="29762"/>
                  <a:pt x="91230" y="29818"/>
                </a:cubicBezTo>
                <a:cubicBezTo>
                  <a:pt x="91044" y="29894"/>
                  <a:pt x="91548" y="30046"/>
                  <a:pt x="91631" y="30049"/>
                </a:cubicBezTo>
                <a:cubicBezTo>
                  <a:pt x="91839" y="30058"/>
                  <a:pt x="92102" y="29919"/>
                  <a:pt x="92259" y="29786"/>
                </a:cubicBezTo>
                <a:close/>
                <a:moveTo>
                  <a:pt x="83714" y="24102"/>
                </a:moveTo>
                <a:cubicBezTo>
                  <a:pt x="83817" y="23915"/>
                  <a:pt x="83861" y="23587"/>
                  <a:pt x="83648" y="23455"/>
                </a:cubicBezTo>
                <a:cubicBezTo>
                  <a:pt x="83535" y="23386"/>
                  <a:pt x="83556" y="23610"/>
                  <a:pt x="83548" y="23692"/>
                </a:cubicBezTo>
                <a:cubicBezTo>
                  <a:pt x="83537" y="23799"/>
                  <a:pt x="83544" y="24079"/>
                  <a:pt x="83657" y="24129"/>
                </a:cubicBezTo>
                <a:cubicBezTo>
                  <a:pt x="83685" y="24141"/>
                  <a:pt x="83699" y="24121"/>
                  <a:pt x="83714" y="24102"/>
                </a:cubicBezTo>
                <a:close/>
                <a:moveTo>
                  <a:pt x="83225" y="23565"/>
                </a:moveTo>
                <a:cubicBezTo>
                  <a:pt x="83422" y="23592"/>
                  <a:pt x="83117" y="23379"/>
                  <a:pt x="83112" y="23484"/>
                </a:cubicBezTo>
                <a:cubicBezTo>
                  <a:pt x="83109" y="23527"/>
                  <a:pt x="83193" y="23557"/>
                  <a:pt x="83225" y="23565"/>
                </a:cubicBezTo>
                <a:close/>
                <a:moveTo>
                  <a:pt x="82995" y="24927"/>
                </a:moveTo>
                <a:cubicBezTo>
                  <a:pt x="82852" y="25057"/>
                  <a:pt x="82804" y="25279"/>
                  <a:pt x="82954" y="25174"/>
                </a:cubicBezTo>
                <a:cubicBezTo>
                  <a:pt x="83175" y="25021"/>
                  <a:pt x="83167" y="25204"/>
                  <a:pt x="83273" y="25092"/>
                </a:cubicBezTo>
                <a:cubicBezTo>
                  <a:pt x="83372" y="24989"/>
                  <a:pt x="83482" y="25331"/>
                  <a:pt x="83515" y="25401"/>
                </a:cubicBezTo>
                <a:cubicBezTo>
                  <a:pt x="83567" y="25513"/>
                  <a:pt x="83733" y="25817"/>
                  <a:pt x="83898" y="25691"/>
                </a:cubicBezTo>
                <a:cubicBezTo>
                  <a:pt x="84034" y="25587"/>
                  <a:pt x="83964" y="25294"/>
                  <a:pt x="84118" y="25414"/>
                </a:cubicBezTo>
                <a:cubicBezTo>
                  <a:pt x="84295" y="25552"/>
                  <a:pt x="84200" y="24907"/>
                  <a:pt x="84187" y="24850"/>
                </a:cubicBezTo>
                <a:cubicBezTo>
                  <a:pt x="84162" y="24740"/>
                  <a:pt x="84076" y="24343"/>
                  <a:pt x="83892" y="24486"/>
                </a:cubicBezTo>
                <a:cubicBezTo>
                  <a:pt x="83820" y="24542"/>
                  <a:pt x="83445" y="24961"/>
                  <a:pt x="83388" y="24913"/>
                </a:cubicBezTo>
                <a:cubicBezTo>
                  <a:pt x="83269" y="24814"/>
                  <a:pt x="83372" y="24606"/>
                  <a:pt x="82995" y="24927"/>
                </a:cubicBezTo>
                <a:close/>
                <a:moveTo>
                  <a:pt x="82744" y="23768"/>
                </a:moveTo>
                <a:cubicBezTo>
                  <a:pt x="82770" y="24052"/>
                  <a:pt x="83064" y="23908"/>
                  <a:pt x="82901" y="23720"/>
                </a:cubicBezTo>
                <a:cubicBezTo>
                  <a:pt x="82838" y="23648"/>
                  <a:pt x="82754" y="23656"/>
                  <a:pt x="82744" y="23768"/>
                </a:cubicBezTo>
                <a:close/>
                <a:moveTo>
                  <a:pt x="83285" y="23282"/>
                </a:moveTo>
                <a:cubicBezTo>
                  <a:pt x="83338" y="23322"/>
                  <a:pt x="83200" y="22966"/>
                  <a:pt x="83132" y="22903"/>
                </a:cubicBezTo>
                <a:cubicBezTo>
                  <a:pt x="82970" y="22751"/>
                  <a:pt x="82443" y="22981"/>
                  <a:pt x="82458" y="22315"/>
                </a:cubicBezTo>
                <a:cubicBezTo>
                  <a:pt x="82466" y="21983"/>
                  <a:pt x="82711" y="21621"/>
                  <a:pt x="82464" y="21316"/>
                </a:cubicBezTo>
                <a:cubicBezTo>
                  <a:pt x="82344" y="21168"/>
                  <a:pt x="82021" y="21128"/>
                  <a:pt x="81977" y="21414"/>
                </a:cubicBezTo>
                <a:cubicBezTo>
                  <a:pt x="81950" y="21590"/>
                  <a:pt x="82037" y="21953"/>
                  <a:pt x="81893" y="22029"/>
                </a:cubicBezTo>
                <a:cubicBezTo>
                  <a:pt x="81812" y="22071"/>
                  <a:pt x="81860" y="22162"/>
                  <a:pt x="81888" y="22248"/>
                </a:cubicBezTo>
                <a:cubicBezTo>
                  <a:pt x="81973" y="22511"/>
                  <a:pt x="82083" y="22542"/>
                  <a:pt x="82196" y="22758"/>
                </a:cubicBezTo>
                <a:cubicBezTo>
                  <a:pt x="82316" y="22989"/>
                  <a:pt x="82465" y="22931"/>
                  <a:pt x="82712" y="22975"/>
                </a:cubicBezTo>
                <a:cubicBezTo>
                  <a:pt x="82959" y="23019"/>
                  <a:pt x="83103" y="23117"/>
                  <a:pt x="83285" y="23282"/>
                </a:cubicBezTo>
                <a:close/>
                <a:moveTo>
                  <a:pt x="82321" y="23243"/>
                </a:moveTo>
                <a:cubicBezTo>
                  <a:pt x="82539" y="23445"/>
                  <a:pt x="82439" y="23098"/>
                  <a:pt x="82286" y="23081"/>
                </a:cubicBezTo>
                <a:cubicBezTo>
                  <a:pt x="82191" y="23070"/>
                  <a:pt x="82300" y="23219"/>
                  <a:pt x="82321" y="23243"/>
                </a:cubicBezTo>
                <a:close/>
                <a:moveTo>
                  <a:pt x="81523" y="24622"/>
                </a:moveTo>
                <a:cubicBezTo>
                  <a:pt x="81661" y="24485"/>
                  <a:pt x="82011" y="24075"/>
                  <a:pt x="81952" y="23863"/>
                </a:cubicBezTo>
                <a:cubicBezTo>
                  <a:pt x="81927" y="23774"/>
                  <a:pt x="81891" y="23995"/>
                  <a:pt x="81876" y="24031"/>
                </a:cubicBezTo>
                <a:cubicBezTo>
                  <a:pt x="81814" y="24174"/>
                  <a:pt x="81366" y="24659"/>
                  <a:pt x="81401" y="24708"/>
                </a:cubicBezTo>
                <a:cubicBezTo>
                  <a:pt x="81441" y="24704"/>
                  <a:pt x="81494" y="24648"/>
                  <a:pt x="81523" y="24622"/>
                </a:cubicBezTo>
                <a:close/>
                <a:moveTo>
                  <a:pt x="81941" y="19106"/>
                </a:moveTo>
                <a:cubicBezTo>
                  <a:pt x="81864" y="18542"/>
                  <a:pt x="81451" y="19073"/>
                  <a:pt x="81541" y="19546"/>
                </a:cubicBezTo>
                <a:cubicBezTo>
                  <a:pt x="81573" y="19709"/>
                  <a:pt x="81624" y="19788"/>
                  <a:pt x="81731" y="19910"/>
                </a:cubicBezTo>
                <a:cubicBezTo>
                  <a:pt x="81842" y="20024"/>
                  <a:pt x="81850" y="19850"/>
                  <a:pt x="81870" y="19743"/>
                </a:cubicBezTo>
                <a:cubicBezTo>
                  <a:pt x="81910" y="19537"/>
                  <a:pt x="81946" y="19316"/>
                  <a:pt x="81941" y="19106"/>
                </a:cubicBezTo>
                <a:close/>
                <a:moveTo>
                  <a:pt x="70062" y="24846"/>
                </a:moveTo>
                <a:cubicBezTo>
                  <a:pt x="69916" y="24599"/>
                  <a:pt x="69756" y="24293"/>
                  <a:pt x="69676" y="24442"/>
                </a:cubicBezTo>
                <a:cubicBezTo>
                  <a:pt x="69514" y="24745"/>
                  <a:pt x="69455" y="25413"/>
                  <a:pt x="69775" y="25605"/>
                </a:cubicBezTo>
                <a:cubicBezTo>
                  <a:pt x="70017" y="25750"/>
                  <a:pt x="70218" y="25462"/>
                  <a:pt x="70187" y="25197"/>
                </a:cubicBezTo>
                <a:cubicBezTo>
                  <a:pt x="70172" y="25067"/>
                  <a:pt x="70122" y="24960"/>
                  <a:pt x="70062" y="24846"/>
                </a:cubicBezTo>
                <a:close/>
                <a:moveTo>
                  <a:pt x="78257" y="21000"/>
                </a:moveTo>
                <a:cubicBezTo>
                  <a:pt x="78259" y="21434"/>
                  <a:pt x="78866" y="21251"/>
                  <a:pt x="78820" y="20882"/>
                </a:cubicBezTo>
                <a:cubicBezTo>
                  <a:pt x="78784" y="20602"/>
                  <a:pt x="78316" y="20641"/>
                  <a:pt x="78257" y="21000"/>
                </a:cubicBezTo>
                <a:close/>
                <a:moveTo>
                  <a:pt x="47653" y="7525"/>
                </a:moveTo>
                <a:cubicBezTo>
                  <a:pt x="47891" y="7510"/>
                  <a:pt x="47226" y="7775"/>
                  <a:pt x="47224" y="7775"/>
                </a:cubicBezTo>
                <a:cubicBezTo>
                  <a:pt x="47152" y="7773"/>
                  <a:pt x="47345" y="7643"/>
                  <a:pt x="47346" y="7642"/>
                </a:cubicBezTo>
                <a:cubicBezTo>
                  <a:pt x="47441" y="7588"/>
                  <a:pt x="47546" y="7546"/>
                  <a:pt x="47653" y="7525"/>
                </a:cubicBezTo>
                <a:close/>
                <a:moveTo>
                  <a:pt x="48063" y="8048"/>
                </a:moveTo>
                <a:cubicBezTo>
                  <a:pt x="47834" y="8081"/>
                  <a:pt x="48091" y="8318"/>
                  <a:pt x="48046" y="8368"/>
                </a:cubicBezTo>
                <a:cubicBezTo>
                  <a:pt x="48038" y="8377"/>
                  <a:pt x="47860" y="8435"/>
                  <a:pt x="48070" y="8463"/>
                </a:cubicBezTo>
                <a:cubicBezTo>
                  <a:pt x="48181" y="8477"/>
                  <a:pt x="48166" y="8395"/>
                  <a:pt x="48212" y="8295"/>
                </a:cubicBezTo>
                <a:cubicBezTo>
                  <a:pt x="48326" y="8054"/>
                  <a:pt x="48308" y="8014"/>
                  <a:pt x="48063" y="8048"/>
                </a:cubicBezTo>
                <a:close/>
                <a:moveTo>
                  <a:pt x="50854" y="7181"/>
                </a:moveTo>
                <a:cubicBezTo>
                  <a:pt x="50682" y="7164"/>
                  <a:pt x="50693" y="7400"/>
                  <a:pt x="50846" y="7269"/>
                </a:cubicBezTo>
                <a:cubicBezTo>
                  <a:pt x="50875" y="7245"/>
                  <a:pt x="50904" y="7201"/>
                  <a:pt x="50854" y="7181"/>
                </a:cubicBezTo>
                <a:close/>
                <a:moveTo>
                  <a:pt x="47256" y="12883"/>
                </a:moveTo>
                <a:cubicBezTo>
                  <a:pt x="47230" y="12740"/>
                  <a:pt x="47261" y="12640"/>
                  <a:pt x="47398" y="12569"/>
                </a:cubicBezTo>
                <a:cubicBezTo>
                  <a:pt x="47613" y="12459"/>
                  <a:pt x="47456" y="13216"/>
                  <a:pt x="47292" y="12984"/>
                </a:cubicBezTo>
                <a:cubicBezTo>
                  <a:pt x="47269" y="12952"/>
                  <a:pt x="47263" y="12921"/>
                  <a:pt x="47256" y="12883"/>
                </a:cubicBezTo>
                <a:close/>
                <a:moveTo>
                  <a:pt x="51761" y="15229"/>
                </a:moveTo>
                <a:cubicBezTo>
                  <a:pt x="51531" y="15087"/>
                  <a:pt x="52221" y="15231"/>
                  <a:pt x="52223" y="15232"/>
                </a:cubicBezTo>
                <a:cubicBezTo>
                  <a:pt x="52591" y="15321"/>
                  <a:pt x="52192" y="15332"/>
                  <a:pt x="52048" y="15311"/>
                </a:cubicBezTo>
                <a:cubicBezTo>
                  <a:pt x="51947" y="15296"/>
                  <a:pt x="51854" y="15273"/>
                  <a:pt x="51761" y="15229"/>
                </a:cubicBezTo>
                <a:close/>
                <a:moveTo>
                  <a:pt x="51587" y="13986"/>
                </a:moveTo>
                <a:cubicBezTo>
                  <a:pt x="51835" y="14104"/>
                  <a:pt x="51818" y="14253"/>
                  <a:pt x="51597" y="14040"/>
                </a:cubicBezTo>
                <a:cubicBezTo>
                  <a:pt x="51579" y="14023"/>
                  <a:pt x="51525" y="13972"/>
                  <a:pt x="51587" y="13986"/>
                </a:cubicBezTo>
                <a:close/>
                <a:moveTo>
                  <a:pt x="41954" y="4972"/>
                </a:moveTo>
                <a:cubicBezTo>
                  <a:pt x="42008" y="5135"/>
                  <a:pt x="41651" y="5259"/>
                  <a:pt x="41540" y="5303"/>
                </a:cubicBezTo>
                <a:cubicBezTo>
                  <a:pt x="41418" y="5349"/>
                  <a:pt x="40792" y="5558"/>
                  <a:pt x="40693" y="5567"/>
                </a:cubicBezTo>
                <a:cubicBezTo>
                  <a:pt x="40560" y="5580"/>
                  <a:pt x="39918" y="5495"/>
                  <a:pt x="39887" y="5361"/>
                </a:cubicBezTo>
                <a:cubicBezTo>
                  <a:pt x="39852" y="5211"/>
                  <a:pt x="39891" y="5288"/>
                  <a:pt x="39791" y="5157"/>
                </a:cubicBezTo>
                <a:cubicBezTo>
                  <a:pt x="39722" y="5065"/>
                  <a:pt x="39995" y="4977"/>
                  <a:pt x="39819" y="4931"/>
                </a:cubicBezTo>
                <a:cubicBezTo>
                  <a:pt x="39671" y="4892"/>
                  <a:pt x="39461" y="4965"/>
                  <a:pt x="39617" y="4857"/>
                </a:cubicBezTo>
                <a:cubicBezTo>
                  <a:pt x="39688" y="4807"/>
                  <a:pt x="39620" y="4816"/>
                  <a:pt x="39749" y="4771"/>
                </a:cubicBezTo>
                <a:cubicBezTo>
                  <a:pt x="40016" y="4678"/>
                  <a:pt x="39901" y="4579"/>
                  <a:pt x="40119" y="4805"/>
                </a:cubicBezTo>
                <a:cubicBezTo>
                  <a:pt x="40330" y="5023"/>
                  <a:pt x="40517" y="4758"/>
                  <a:pt x="40843" y="4774"/>
                </a:cubicBezTo>
                <a:cubicBezTo>
                  <a:pt x="41187" y="4792"/>
                  <a:pt x="41424" y="4565"/>
                  <a:pt x="41704" y="4672"/>
                </a:cubicBezTo>
                <a:cubicBezTo>
                  <a:pt x="41812" y="4720"/>
                  <a:pt x="41667" y="4789"/>
                  <a:pt x="41872" y="4902"/>
                </a:cubicBezTo>
                <a:cubicBezTo>
                  <a:pt x="41912" y="4924"/>
                  <a:pt x="41929" y="4933"/>
                  <a:pt x="41954" y="4972"/>
                </a:cubicBezTo>
                <a:close/>
                <a:moveTo>
                  <a:pt x="43120" y="8293"/>
                </a:moveTo>
                <a:cubicBezTo>
                  <a:pt x="43256" y="8312"/>
                  <a:pt x="43429" y="8334"/>
                  <a:pt x="43491" y="8456"/>
                </a:cubicBezTo>
                <a:cubicBezTo>
                  <a:pt x="43457" y="8613"/>
                  <a:pt x="43414" y="8656"/>
                  <a:pt x="43315" y="8650"/>
                </a:cubicBezTo>
                <a:cubicBezTo>
                  <a:pt x="43318" y="8732"/>
                  <a:pt x="43334" y="8743"/>
                  <a:pt x="43324" y="8877"/>
                </a:cubicBezTo>
                <a:cubicBezTo>
                  <a:pt x="43300" y="9187"/>
                  <a:pt x="43252" y="9283"/>
                  <a:pt x="42968" y="9349"/>
                </a:cubicBezTo>
                <a:cubicBezTo>
                  <a:pt x="42784" y="9391"/>
                  <a:pt x="42592" y="9490"/>
                  <a:pt x="42440" y="9515"/>
                </a:cubicBezTo>
                <a:cubicBezTo>
                  <a:pt x="42388" y="9523"/>
                  <a:pt x="42332" y="9529"/>
                  <a:pt x="42285" y="9499"/>
                </a:cubicBezTo>
                <a:cubicBezTo>
                  <a:pt x="42180" y="9429"/>
                  <a:pt x="42168" y="9314"/>
                  <a:pt x="42300" y="9243"/>
                </a:cubicBezTo>
                <a:cubicBezTo>
                  <a:pt x="42547" y="9111"/>
                  <a:pt x="42530" y="9138"/>
                  <a:pt x="42362" y="8906"/>
                </a:cubicBezTo>
                <a:cubicBezTo>
                  <a:pt x="42284" y="8798"/>
                  <a:pt x="42392" y="8825"/>
                  <a:pt x="42344" y="8670"/>
                </a:cubicBezTo>
                <a:cubicBezTo>
                  <a:pt x="42304" y="8543"/>
                  <a:pt x="42666" y="8662"/>
                  <a:pt x="42766" y="8439"/>
                </a:cubicBezTo>
                <a:cubicBezTo>
                  <a:pt x="42832" y="8291"/>
                  <a:pt x="42971" y="8268"/>
                  <a:pt x="43120" y="8293"/>
                </a:cubicBezTo>
                <a:close/>
                <a:moveTo>
                  <a:pt x="48976" y="14223"/>
                </a:moveTo>
                <a:cubicBezTo>
                  <a:pt x="49299" y="14161"/>
                  <a:pt x="49209" y="14227"/>
                  <a:pt x="49171" y="14558"/>
                </a:cubicBezTo>
                <a:cubicBezTo>
                  <a:pt x="49156" y="14690"/>
                  <a:pt x="49150" y="14783"/>
                  <a:pt x="48971" y="14689"/>
                </a:cubicBezTo>
                <a:cubicBezTo>
                  <a:pt x="48847" y="14625"/>
                  <a:pt x="48800" y="14578"/>
                  <a:pt x="48656" y="14515"/>
                </a:cubicBezTo>
                <a:cubicBezTo>
                  <a:pt x="48604" y="14492"/>
                  <a:pt x="48358" y="14403"/>
                  <a:pt x="48361" y="14338"/>
                </a:cubicBezTo>
                <a:cubicBezTo>
                  <a:pt x="48367" y="14164"/>
                  <a:pt x="48717" y="14248"/>
                  <a:pt x="48860" y="14238"/>
                </a:cubicBezTo>
                <a:lnTo>
                  <a:pt x="48976" y="14223"/>
                </a:lnTo>
                <a:close/>
                <a:moveTo>
                  <a:pt x="47169" y="13912"/>
                </a:moveTo>
                <a:cubicBezTo>
                  <a:pt x="47150" y="13897"/>
                  <a:pt x="47179" y="13690"/>
                  <a:pt x="47204" y="13638"/>
                </a:cubicBezTo>
                <a:cubicBezTo>
                  <a:pt x="47204" y="13637"/>
                  <a:pt x="47165" y="13431"/>
                  <a:pt x="47155" y="13412"/>
                </a:cubicBezTo>
                <a:cubicBezTo>
                  <a:pt x="47088" y="13277"/>
                  <a:pt x="47111" y="13264"/>
                  <a:pt x="47261" y="13197"/>
                </a:cubicBezTo>
                <a:cubicBezTo>
                  <a:pt x="47575" y="13058"/>
                  <a:pt x="47552" y="13306"/>
                  <a:pt x="47551" y="13557"/>
                </a:cubicBezTo>
                <a:cubicBezTo>
                  <a:pt x="47551" y="13695"/>
                  <a:pt x="47543" y="13780"/>
                  <a:pt x="47426" y="13860"/>
                </a:cubicBezTo>
                <a:cubicBezTo>
                  <a:pt x="47359" y="13892"/>
                  <a:pt x="47244" y="13948"/>
                  <a:pt x="47169" y="13912"/>
                </a:cubicBezTo>
                <a:close/>
                <a:moveTo>
                  <a:pt x="45689" y="13698"/>
                </a:moveTo>
                <a:cubicBezTo>
                  <a:pt x="45679" y="13863"/>
                  <a:pt x="45394" y="13704"/>
                  <a:pt x="45579" y="13646"/>
                </a:cubicBezTo>
                <a:cubicBezTo>
                  <a:pt x="45634" y="13629"/>
                  <a:pt x="45672" y="13642"/>
                  <a:pt x="45689" y="13698"/>
                </a:cubicBezTo>
                <a:close/>
                <a:moveTo>
                  <a:pt x="43360" y="10032"/>
                </a:moveTo>
                <a:cubicBezTo>
                  <a:pt x="43380" y="10050"/>
                  <a:pt x="44085" y="9858"/>
                  <a:pt x="44168" y="9843"/>
                </a:cubicBezTo>
                <a:cubicBezTo>
                  <a:pt x="44450" y="9789"/>
                  <a:pt x="44774" y="9804"/>
                  <a:pt x="45018" y="9749"/>
                </a:cubicBezTo>
                <a:cubicBezTo>
                  <a:pt x="45392" y="9664"/>
                  <a:pt x="45053" y="9552"/>
                  <a:pt x="45145" y="9479"/>
                </a:cubicBezTo>
                <a:cubicBezTo>
                  <a:pt x="45224" y="9416"/>
                  <a:pt x="45402" y="9357"/>
                  <a:pt x="45274" y="9184"/>
                </a:cubicBezTo>
                <a:cubicBezTo>
                  <a:pt x="45140" y="9005"/>
                  <a:pt x="44996" y="9099"/>
                  <a:pt x="44941" y="8816"/>
                </a:cubicBezTo>
                <a:cubicBezTo>
                  <a:pt x="44885" y="8529"/>
                  <a:pt x="44535" y="8114"/>
                  <a:pt x="44266" y="8000"/>
                </a:cubicBezTo>
                <a:cubicBezTo>
                  <a:pt x="44149" y="7950"/>
                  <a:pt x="44213" y="7932"/>
                  <a:pt x="44321" y="7832"/>
                </a:cubicBezTo>
                <a:cubicBezTo>
                  <a:pt x="44536" y="7632"/>
                  <a:pt x="44749" y="7393"/>
                  <a:pt x="44270" y="7449"/>
                </a:cubicBezTo>
                <a:cubicBezTo>
                  <a:pt x="43629" y="7524"/>
                  <a:pt x="44317" y="7290"/>
                  <a:pt x="44024" y="7172"/>
                </a:cubicBezTo>
                <a:cubicBezTo>
                  <a:pt x="43704" y="7042"/>
                  <a:pt x="43616" y="7566"/>
                  <a:pt x="43497" y="7769"/>
                </a:cubicBezTo>
                <a:cubicBezTo>
                  <a:pt x="43409" y="7918"/>
                  <a:pt x="43681" y="7728"/>
                  <a:pt x="43630" y="7888"/>
                </a:cubicBezTo>
                <a:cubicBezTo>
                  <a:pt x="43525" y="8214"/>
                  <a:pt x="43689" y="7937"/>
                  <a:pt x="43717" y="8089"/>
                </a:cubicBezTo>
                <a:cubicBezTo>
                  <a:pt x="43797" y="8515"/>
                  <a:pt x="44129" y="8363"/>
                  <a:pt x="44196" y="8649"/>
                </a:cubicBezTo>
                <a:cubicBezTo>
                  <a:pt x="44255" y="8905"/>
                  <a:pt x="43788" y="8871"/>
                  <a:pt x="43776" y="9027"/>
                </a:cubicBezTo>
                <a:cubicBezTo>
                  <a:pt x="43761" y="9216"/>
                  <a:pt x="43770" y="9206"/>
                  <a:pt x="43643" y="9372"/>
                </a:cubicBezTo>
                <a:cubicBezTo>
                  <a:pt x="43531" y="9517"/>
                  <a:pt x="43653" y="9479"/>
                  <a:pt x="43827" y="9500"/>
                </a:cubicBezTo>
                <a:cubicBezTo>
                  <a:pt x="43853" y="9503"/>
                  <a:pt x="44160" y="9529"/>
                  <a:pt x="44140" y="9551"/>
                </a:cubicBezTo>
                <a:cubicBezTo>
                  <a:pt x="44138" y="9552"/>
                  <a:pt x="43794" y="9701"/>
                  <a:pt x="43749" y="9726"/>
                </a:cubicBezTo>
                <a:cubicBezTo>
                  <a:pt x="43693" y="9758"/>
                  <a:pt x="43365" y="9973"/>
                  <a:pt x="43360" y="10032"/>
                </a:cubicBezTo>
                <a:close/>
                <a:moveTo>
                  <a:pt x="85751" y="3128"/>
                </a:moveTo>
                <a:cubicBezTo>
                  <a:pt x="85253" y="3091"/>
                  <a:pt x="85454" y="3375"/>
                  <a:pt x="85812" y="3248"/>
                </a:cubicBezTo>
                <a:cubicBezTo>
                  <a:pt x="85981" y="3188"/>
                  <a:pt x="85845" y="3143"/>
                  <a:pt x="85751" y="3128"/>
                </a:cubicBezTo>
                <a:close/>
                <a:moveTo>
                  <a:pt x="57013" y="3103"/>
                </a:moveTo>
                <a:cubicBezTo>
                  <a:pt x="57220" y="3162"/>
                  <a:pt x="57388" y="3224"/>
                  <a:pt x="57589" y="3288"/>
                </a:cubicBezTo>
                <a:cubicBezTo>
                  <a:pt x="57644" y="3306"/>
                  <a:pt x="58146" y="3439"/>
                  <a:pt x="58133" y="3315"/>
                </a:cubicBezTo>
                <a:cubicBezTo>
                  <a:pt x="58121" y="3201"/>
                  <a:pt x="57456" y="2940"/>
                  <a:pt x="57667" y="2682"/>
                </a:cubicBezTo>
                <a:cubicBezTo>
                  <a:pt x="57737" y="2596"/>
                  <a:pt x="57757" y="2588"/>
                  <a:pt x="57817" y="2483"/>
                </a:cubicBezTo>
                <a:cubicBezTo>
                  <a:pt x="57921" y="2301"/>
                  <a:pt x="58158" y="2214"/>
                  <a:pt x="58328" y="2111"/>
                </a:cubicBezTo>
                <a:cubicBezTo>
                  <a:pt x="58593" y="1952"/>
                  <a:pt x="59669" y="1842"/>
                  <a:pt x="59715" y="1686"/>
                </a:cubicBezTo>
                <a:cubicBezTo>
                  <a:pt x="59749" y="1569"/>
                  <a:pt x="59404" y="1616"/>
                  <a:pt x="59352" y="1628"/>
                </a:cubicBezTo>
                <a:cubicBezTo>
                  <a:pt x="59153" y="1672"/>
                  <a:pt x="59055" y="1717"/>
                  <a:pt x="58834" y="1743"/>
                </a:cubicBezTo>
                <a:cubicBezTo>
                  <a:pt x="58368" y="1796"/>
                  <a:pt x="58186" y="1781"/>
                  <a:pt x="57724" y="1951"/>
                </a:cubicBezTo>
                <a:cubicBezTo>
                  <a:pt x="57270" y="2118"/>
                  <a:pt x="57554" y="2142"/>
                  <a:pt x="57473" y="2216"/>
                </a:cubicBezTo>
                <a:cubicBezTo>
                  <a:pt x="57440" y="2245"/>
                  <a:pt x="57217" y="2435"/>
                  <a:pt x="57216" y="2444"/>
                </a:cubicBezTo>
                <a:cubicBezTo>
                  <a:pt x="57210" y="2529"/>
                  <a:pt x="57407" y="2514"/>
                  <a:pt x="57122" y="2652"/>
                </a:cubicBezTo>
                <a:cubicBezTo>
                  <a:pt x="56908" y="2757"/>
                  <a:pt x="57073" y="2732"/>
                  <a:pt x="56940" y="2887"/>
                </a:cubicBezTo>
                <a:cubicBezTo>
                  <a:pt x="56829" y="3017"/>
                  <a:pt x="56853" y="3051"/>
                  <a:pt x="57013" y="3103"/>
                </a:cubicBezTo>
                <a:close/>
                <a:moveTo>
                  <a:pt x="56558" y="624"/>
                </a:moveTo>
                <a:cubicBezTo>
                  <a:pt x="56950" y="652"/>
                  <a:pt x="56814" y="524"/>
                  <a:pt x="56465" y="559"/>
                </a:cubicBezTo>
                <a:cubicBezTo>
                  <a:pt x="56288" y="576"/>
                  <a:pt x="56513" y="619"/>
                  <a:pt x="56558" y="624"/>
                </a:cubicBezTo>
                <a:close/>
                <a:moveTo>
                  <a:pt x="55196" y="733"/>
                </a:moveTo>
                <a:cubicBezTo>
                  <a:pt x="55596" y="659"/>
                  <a:pt x="55456" y="530"/>
                  <a:pt x="55020" y="677"/>
                </a:cubicBezTo>
                <a:cubicBezTo>
                  <a:pt x="54762" y="764"/>
                  <a:pt x="55121" y="747"/>
                  <a:pt x="55196" y="733"/>
                </a:cubicBezTo>
                <a:close/>
                <a:moveTo>
                  <a:pt x="66134" y="993"/>
                </a:moveTo>
                <a:cubicBezTo>
                  <a:pt x="66035" y="978"/>
                  <a:pt x="65741" y="939"/>
                  <a:pt x="65756" y="1118"/>
                </a:cubicBezTo>
                <a:cubicBezTo>
                  <a:pt x="65785" y="1466"/>
                  <a:pt x="67276" y="1180"/>
                  <a:pt x="66134" y="993"/>
                </a:cubicBezTo>
                <a:close/>
                <a:moveTo>
                  <a:pt x="65001" y="807"/>
                </a:moveTo>
                <a:cubicBezTo>
                  <a:pt x="64828" y="792"/>
                  <a:pt x="64312" y="737"/>
                  <a:pt x="64191" y="873"/>
                </a:cubicBezTo>
                <a:cubicBezTo>
                  <a:pt x="64066" y="1013"/>
                  <a:pt x="65208" y="1086"/>
                  <a:pt x="65273" y="1082"/>
                </a:cubicBezTo>
                <a:cubicBezTo>
                  <a:pt x="65599" y="1064"/>
                  <a:pt x="65351" y="835"/>
                  <a:pt x="65086" y="814"/>
                </a:cubicBezTo>
                <a:lnTo>
                  <a:pt x="65001" y="807"/>
                </a:lnTo>
                <a:close/>
                <a:moveTo>
                  <a:pt x="63659" y="718"/>
                </a:moveTo>
                <a:cubicBezTo>
                  <a:pt x="63843" y="841"/>
                  <a:pt x="64789" y="727"/>
                  <a:pt x="64488" y="587"/>
                </a:cubicBezTo>
                <a:cubicBezTo>
                  <a:pt x="64322" y="510"/>
                  <a:pt x="63687" y="531"/>
                  <a:pt x="63645" y="681"/>
                </a:cubicBezTo>
                <a:cubicBezTo>
                  <a:pt x="63641" y="698"/>
                  <a:pt x="63649" y="706"/>
                  <a:pt x="63659" y="718"/>
                </a:cubicBezTo>
                <a:close/>
                <a:moveTo>
                  <a:pt x="76662" y="2090"/>
                </a:moveTo>
                <a:cubicBezTo>
                  <a:pt x="76717" y="2103"/>
                  <a:pt x="77237" y="2190"/>
                  <a:pt x="77244" y="2114"/>
                </a:cubicBezTo>
                <a:cubicBezTo>
                  <a:pt x="77253" y="2019"/>
                  <a:pt x="76166" y="1951"/>
                  <a:pt x="76662" y="2090"/>
                </a:cubicBezTo>
                <a:close/>
                <a:moveTo>
                  <a:pt x="75878" y="2529"/>
                </a:moveTo>
                <a:cubicBezTo>
                  <a:pt x="75846" y="2610"/>
                  <a:pt x="76436" y="2531"/>
                  <a:pt x="76133" y="2498"/>
                </a:cubicBezTo>
                <a:cubicBezTo>
                  <a:pt x="76049" y="2490"/>
                  <a:pt x="75955" y="2493"/>
                  <a:pt x="75878" y="2529"/>
                </a:cubicBezTo>
                <a:close/>
                <a:moveTo>
                  <a:pt x="75727" y="1889"/>
                </a:moveTo>
                <a:cubicBezTo>
                  <a:pt x="75426" y="1837"/>
                  <a:pt x="75297" y="1841"/>
                  <a:pt x="75001" y="1868"/>
                </a:cubicBezTo>
                <a:cubicBezTo>
                  <a:pt x="74836" y="1882"/>
                  <a:pt x="74463" y="1807"/>
                  <a:pt x="74356" y="1870"/>
                </a:cubicBezTo>
                <a:cubicBezTo>
                  <a:pt x="74190" y="1969"/>
                  <a:pt x="74772" y="2125"/>
                  <a:pt x="74832" y="2135"/>
                </a:cubicBezTo>
                <a:cubicBezTo>
                  <a:pt x="74950" y="2156"/>
                  <a:pt x="75694" y="2190"/>
                  <a:pt x="75733" y="2107"/>
                </a:cubicBezTo>
                <a:cubicBezTo>
                  <a:pt x="75761" y="2047"/>
                  <a:pt x="75435" y="1955"/>
                  <a:pt x="75630" y="1993"/>
                </a:cubicBezTo>
                <a:cubicBezTo>
                  <a:pt x="75632" y="1993"/>
                  <a:pt x="76225" y="2093"/>
                  <a:pt x="76047" y="1985"/>
                </a:cubicBezTo>
                <a:cubicBezTo>
                  <a:pt x="75972" y="1940"/>
                  <a:pt x="75813" y="1907"/>
                  <a:pt x="75727" y="1889"/>
                </a:cubicBezTo>
                <a:close/>
                <a:moveTo>
                  <a:pt x="86539" y="11708"/>
                </a:moveTo>
                <a:cubicBezTo>
                  <a:pt x="86360" y="11897"/>
                  <a:pt x="86570" y="11909"/>
                  <a:pt x="86641" y="11715"/>
                </a:cubicBezTo>
                <a:cubicBezTo>
                  <a:pt x="86670" y="11636"/>
                  <a:pt x="86576" y="11679"/>
                  <a:pt x="86539" y="11708"/>
                </a:cubicBezTo>
                <a:close/>
                <a:moveTo>
                  <a:pt x="84874" y="11291"/>
                </a:moveTo>
                <a:cubicBezTo>
                  <a:pt x="84878" y="11160"/>
                  <a:pt x="84548" y="10884"/>
                  <a:pt x="84451" y="10764"/>
                </a:cubicBezTo>
                <a:cubicBezTo>
                  <a:pt x="84314" y="10593"/>
                  <a:pt x="84122" y="10239"/>
                  <a:pt x="84531" y="10370"/>
                </a:cubicBezTo>
                <a:cubicBezTo>
                  <a:pt x="84733" y="10435"/>
                  <a:pt x="84684" y="10405"/>
                  <a:pt x="84529" y="10267"/>
                </a:cubicBezTo>
                <a:cubicBezTo>
                  <a:pt x="84130" y="9912"/>
                  <a:pt x="83708" y="9575"/>
                  <a:pt x="83369" y="9159"/>
                </a:cubicBezTo>
                <a:cubicBezTo>
                  <a:pt x="83255" y="9019"/>
                  <a:pt x="82984" y="8707"/>
                  <a:pt x="82822" y="8642"/>
                </a:cubicBezTo>
                <a:cubicBezTo>
                  <a:pt x="82795" y="8662"/>
                  <a:pt x="83003" y="9098"/>
                  <a:pt x="83029" y="9143"/>
                </a:cubicBezTo>
                <a:cubicBezTo>
                  <a:pt x="83190" y="9416"/>
                  <a:pt x="83490" y="9694"/>
                  <a:pt x="83695" y="9958"/>
                </a:cubicBezTo>
                <a:cubicBezTo>
                  <a:pt x="83963" y="10303"/>
                  <a:pt x="84145" y="10609"/>
                  <a:pt x="84363" y="10982"/>
                </a:cubicBezTo>
                <a:cubicBezTo>
                  <a:pt x="84434" y="11104"/>
                  <a:pt x="84650" y="11446"/>
                  <a:pt x="84837" y="11340"/>
                </a:cubicBezTo>
                <a:cubicBezTo>
                  <a:pt x="84861" y="11326"/>
                  <a:pt x="84866" y="11316"/>
                  <a:pt x="84874" y="11291"/>
                </a:cubicBezTo>
                <a:close/>
                <a:moveTo>
                  <a:pt x="54625" y="15183"/>
                </a:moveTo>
                <a:cubicBezTo>
                  <a:pt x="54777" y="15143"/>
                  <a:pt x="54929" y="15095"/>
                  <a:pt x="54758" y="15291"/>
                </a:cubicBezTo>
                <a:cubicBezTo>
                  <a:pt x="54522" y="15561"/>
                  <a:pt x="54105" y="15380"/>
                  <a:pt x="54392" y="15257"/>
                </a:cubicBezTo>
                <a:cubicBezTo>
                  <a:pt x="54463" y="15227"/>
                  <a:pt x="54550" y="15204"/>
                  <a:pt x="54625" y="15183"/>
                </a:cubicBezTo>
                <a:close/>
                <a:moveTo>
                  <a:pt x="61458" y="23343"/>
                </a:moveTo>
                <a:cubicBezTo>
                  <a:pt x="61390" y="23231"/>
                  <a:pt x="61109" y="23311"/>
                  <a:pt x="61252" y="23396"/>
                </a:cubicBezTo>
                <a:cubicBezTo>
                  <a:pt x="61315" y="23433"/>
                  <a:pt x="61475" y="23415"/>
                  <a:pt x="61458" y="23343"/>
                </a:cubicBezTo>
                <a:close/>
                <a:moveTo>
                  <a:pt x="50355" y="712"/>
                </a:moveTo>
                <a:cubicBezTo>
                  <a:pt x="50120" y="709"/>
                  <a:pt x="50005" y="753"/>
                  <a:pt x="49756" y="735"/>
                </a:cubicBezTo>
                <a:cubicBezTo>
                  <a:pt x="49468" y="717"/>
                  <a:pt x="48968" y="757"/>
                  <a:pt x="49610" y="841"/>
                </a:cubicBezTo>
                <a:cubicBezTo>
                  <a:pt x="49690" y="851"/>
                  <a:pt x="49739" y="856"/>
                  <a:pt x="49814" y="885"/>
                </a:cubicBezTo>
                <a:cubicBezTo>
                  <a:pt x="50311" y="1175"/>
                  <a:pt x="51583" y="746"/>
                  <a:pt x="50355" y="712"/>
                </a:cubicBezTo>
                <a:close/>
                <a:moveTo>
                  <a:pt x="50481" y="1425"/>
                </a:moveTo>
                <a:cubicBezTo>
                  <a:pt x="50694" y="1356"/>
                  <a:pt x="50486" y="1331"/>
                  <a:pt x="50365" y="1302"/>
                </a:cubicBezTo>
                <a:cubicBezTo>
                  <a:pt x="49873" y="1184"/>
                  <a:pt x="49699" y="1463"/>
                  <a:pt x="50241" y="1470"/>
                </a:cubicBezTo>
                <a:cubicBezTo>
                  <a:pt x="50332" y="1471"/>
                  <a:pt x="50395" y="1450"/>
                  <a:pt x="50481" y="1425"/>
                </a:cubicBezTo>
                <a:close/>
              </a:path>
            </a:pathLst>
          </a:custGeom>
          <a:solidFill>
            <a:srgbClr val="FF9966"/>
          </a:solidFill>
          <a:ln>
            <a:noFill/>
          </a:ln>
        </p:spPr>
        <p:txBody>
          <a:bodyPr vert="horz" wrap="square" lIns="65314" tIns="32657" rIns="65314" bIns="32657" numCol="1" anchor="t" anchorCtr="0" compatLnSpc="1">
            <a:prstTxWarp prst="textNoShape">
              <a:avLst/>
            </a:prstTxWarp>
          </a:bodyPr>
          <a:lstStyle/>
          <a:p>
            <a:endParaRPr lang="en-US" sz="1094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E9E607E-9A4A-4C1B-B8F7-3843562C1DD8}"/>
              </a:ext>
            </a:extLst>
          </p:cNvPr>
          <p:cNvSpPr/>
          <p:nvPr/>
        </p:nvSpPr>
        <p:spPr>
          <a:xfrm>
            <a:off x="1686128" y="5583676"/>
            <a:ext cx="214009" cy="214009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03136E96-2F52-4E62-9289-4C1BF651E150}"/>
              </a:ext>
            </a:extLst>
          </p:cNvPr>
          <p:cNvSpPr/>
          <p:nvPr/>
        </p:nvSpPr>
        <p:spPr>
          <a:xfrm>
            <a:off x="1686128" y="6025491"/>
            <a:ext cx="214009" cy="214009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D41B243B-5BA7-41FB-94F3-0D6340C4A87B}"/>
              </a:ext>
            </a:extLst>
          </p:cNvPr>
          <p:cNvSpPr/>
          <p:nvPr/>
        </p:nvSpPr>
        <p:spPr>
          <a:xfrm>
            <a:off x="1686127" y="6471048"/>
            <a:ext cx="214009" cy="214009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2A122C9-F415-4BD0-9F9E-5F37BADA08D1}"/>
              </a:ext>
            </a:extLst>
          </p:cNvPr>
          <p:cNvSpPr txBox="1"/>
          <p:nvPr/>
        </p:nvSpPr>
        <p:spPr>
          <a:xfrm>
            <a:off x="917415" y="4595843"/>
            <a:ext cx="16417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bg1"/>
                </a:solidFill>
                <a:latin typeface="Tactic Round Exd Lgt" panose="00000405000000000000" pitchFamily="50" charset="0"/>
              </a:rPr>
              <a:t>Low Detail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55AF23-5FB8-4868-8095-5EF9994C4A92}"/>
              </a:ext>
            </a:extLst>
          </p:cNvPr>
          <p:cNvSpPr txBox="1"/>
          <p:nvPr/>
        </p:nvSpPr>
        <p:spPr>
          <a:xfrm>
            <a:off x="4938195" y="4595843"/>
            <a:ext cx="21034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bg1"/>
                </a:solidFill>
                <a:latin typeface="Tactic Round Exd Lgt" panose="00000405000000000000" pitchFamily="50" charset="0"/>
              </a:rPr>
              <a:t>Normal Detail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A03EAEC-28C4-4124-BB23-FA9C781CFE9D}"/>
              </a:ext>
            </a:extLst>
          </p:cNvPr>
          <p:cNvSpPr txBox="1"/>
          <p:nvPr/>
        </p:nvSpPr>
        <p:spPr>
          <a:xfrm>
            <a:off x="9462483" y="4595843"/>
            <a:ext cx="16882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bg1"/>
                </a:solidFill>
                <a:latin typeface="Tactic Round Exd Lgt" panose="00000405000000000000" pitchFamily="50" charset="0"/>
              </a:rPr>
              <a:t>High Detail</a:t>
            </a:r>
          </a:p>
        </p:txBody>
      </p:sp>
    </p:spTree>
    <p:extLst>
      <p:ext uri="{BB962C8B-B14F-4D97-AF65-F5344CB8AC3E}">
        <p14:creationId xmlns:p14="http://schemas.microsoft.com/office/powerpoint/2010/main" val="203335018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22000">
        <p159:morph option="byChar"/>
      </p:transition>
    </mc:Choice>
    <mc:Fallback xmlns="">
      <p:transition advClick="0" advTm="2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6" presetClass="emph" presetSubtype="0" accel="50000" decel="5000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0" dur="3000" fill="hold"/>
                                        <p:tgtEl>
                                          <p:spTgt spid="11"/>
                                        </p:tgtEl>
                                      </p:cBhvr>
                                      <p:by x="820000" y="82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4.16667E-6 1.85185E-6 L 0.94283 -2.15 " pathEditMode="relative" rAng="0" ptsTypes="AA">
                                      <p:cBhvr>
                                        <p:cTn id="12" dur="3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7135" y="-107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4500"/>
                            </p:stCondLst>
                            <p:childTnLst>
                              <p:par>
                                <p:cTn id="14" presetID="10" presetClass="exit" presetSubtype="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0"/>
                            </p:stCondLst>
                            <p:childTnLst>
                              <p:par>
                                <p:cTn id="24" presetID="10" presetClass="exit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6500"/>
                            </p:stCondLst>
                            <p:childTnLst>
                              <p:par>
                                <p:cTn id="28" presetID="19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animClr clrSpc="rgb" dir="cw">
                                      <p:cBhvr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set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8000"/>
                            </p:stCondLst>
                            <p:childTnLst>
                              <p:par>
                                <p:cTn id="40" presetID="10" presetClass="exit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500"/>
                            </p:stCondLst>
                            <p:childTnLst>
                              <p:par>
                                <p:cTn id="44" presetID="19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animClr clrSpc="rgb" dir="cw">
                                      <p:cBhvr>
                                        <p:cTn id="4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set>
                                      <p:cBhvr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1000"/>
                            </p:stCondLst>
                            <p:childTnLst>
                              <p:par>
                                <p:cTn id="56" presetID="10" presetClass="exit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2500"/>
                            </p:stCondLst>
                            <p:childTnLst>
                              <p:par>
                                <p:cTn id="60" presetID="19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animClr clrSpc="rgb" dir="cw">
                                      <p:cBhvr>
                                        <p:cTn id="6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1C1C1C"/>
                                      </p:to>
                                    </p:animClr>
                                    <p:set>
                                      <p:cBhvr>
                                        <p:cTn id="6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3000"/>
                            </p:stCondLst>
                            <p:childTnLst>
                              <p:par>
                                <p:cTn id="66" presetID="19" presetClass="emph" presetSubtype="0" fill="hold" grpId="2" nodeType="after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51C7B1"/>
                                      </p:to>
                                    </p:animClr>
                                    <p:animClr clrSpc="rgb" dir="cw">
                                      <p:cBhvr>
                                        <p:cTn id="6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51C7B1"/>
                                      </p:to>
                                    </p:animClr>
                                    <p:set>
                                      <p:cBhvr>
                                        <p:cTn id="6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4000"/>
                            </p:stCondLst>
                            <p:childTnLst>
                              <p:par>
                                <p:cTn id="75" presetID="19" presetClass="emp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51C7B1"/>
                                      </p:to>
                                    </p:animClr>
                                    <p:animClr clrSpc="rgb" dir="cw">
                                      <p:cBhvr>
                                        <p:cTn id="7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51C7B1"/>
                                      </p:to>
                                    </p:animClr>
                                    <p:set>
                                      <p:cBhvr>
                                        <p:cTn id="7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4500"/>
                            </p:stCondLst>
                            <p:childTnLst>
                              <p:par>
                                <p:cTn id="84" presetID="19" presetClass="emp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51C7B1"/>
                                      </p:to>
                                    </p:animClr>
                                    <p:animClr clrSpc="rgb" dir="cw">
                                      <p:cBhvr>
                                        <p:cTn id="8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51C7B1"/>
                                      </p:to>
                                    </p:animClr>
                                    <p:set>
                                      <p:cBhvr>
                                        <p:cTn id="8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8" grpId="2" animBg="1"/>
      <p:bldP spid="9" grpId="0" animBg="1"/>
      <p:bldP spid="9" grpId="1" animBg="1"/>
      <p:bldP spid="9" grpId="2" animBg="1"/>
      <p:bldP spid="10" grpId="0" animBg="1"/>
      <p:bldP spid="10" grpId="1" animBg="1"/>
      <p:bldP spid="10" grpId="2" animBg="1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/>
      <p:bldP spid="16" grpId="0"/>
      <p:bldP spid="17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910" t="42680" r="16418" b="49968"/>
          <a:stretch/>
        </p:blipFill>
        <p:spPr>
          <a:xfrm>
            <a:off x="4629396" y="4135028"/>
            <a:ext cx="7562604" cy="27229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28748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Char"/>
      </p:transition>
    </mc:Choice>
    <mc:Fallback xmlns="">
      <p:transition advClick="0" advTm="0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910" t="11773" r="1840" b="25868"/>
          <a:stretch/>
        </p:blipFill>
        <p:spPr>
          <a:xfrm>
            <a:off x="6878867" y="0"/>
            <a:ext cx="5313133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163842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Char"/>
      </p:transition>
    </mc:Choice>
    <mc:Fallback xmlns="">
      <p:transition advClick="0" advTm="0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701" t="50541" r="13643" b="37238"/>
          <a:stretch/>
        </p:blipFill>
        <p:spPr>
          <a:xfrm>
            <a:off x="8391728" y="4100146"/>
            <a:ext cx="3800271" cy="191781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D17F72E-B066-4DC1-9251-AC63E702094D}"/>
              </a:ext>
            </a:extLst>
          </p:cNvPr>
          <p:cNvSpPr txBox="1"/>
          <p:nvPr/>
        </p:nvSpPr>
        <p:spPr>
          <a:xfrm>
            <a:off x="248800" y="1835646"/>
            <a:ext cx="8185988" cy="707886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ctr"/>
            <a:r>
              <a:rPr lang="en-US" sz="4000" b="1" dirty="0">
                <a:solidFill>
                  <a:srgbClr val="FFFF00"/>
                </a:solidFill>
                <a:latin typeface="Tactic Round Med It" panose="00000600000000000000" pitchFamily="50" charset="0"/>
              </a:rPr>
              <a:t>The “Slide Size" parameter</a:t>
            </a:r>
            <a:endParaRPr lang="en-US" sz="1400" dirty="0">
              <a:solidFill>
                <a:srgbClr val="FFFF00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B725EEC-C337-40AE-B2F0-7B273D4CA51C}"/>
              </a:ext>
            </a:extLst>
          </p:cNvPr>
          <p:cNvSpPr txBox="1"/>
          <p:nvPr/>
        </p:nvSpPr>
        <p:spPr>
          <a:xfrm>
            <a:off x="361160" y="2761220"/>
            <a:ext cx="7771164" cy="3877985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US" sz="24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"Slide size" - select a suitable slide size. Each world map is optimized for the corresponding slide size</a:t>
            </a:r>
          </a:p>
          <a:p>
            <a:pPr>
              <a:spcAft>
                <a:spcPts val="1200"/>
              </a:spcAft>
            </a:pPr>
            <a:r>
              <a:rPr lang="en-US" sz="24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"Widescreen" and "A4 Paper" work well for both on-screen show and printing</a:t>
            </a:r>
          </a:p>
          <a:p>
            <a:pPr>
              <a:spcAft>
                <a:spcPts val="1200"/>
              </a:spcAft>
            </a:pPr>
            <a:r>
              <a:rPr lang="en-US" sz="24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"On-Screen Show (4: 3) (16: 9) (16:10)" is more suitable for on-screen demonstration</a:t>
            </a:r>
          </a:p>
          <a:p>
            <a:pPr>
              <a:spcAft>
                <a:spcPts val="1200"/>
              </a:spcAft>
            </a:pPr>
            <a:r>
              <a:rPr lang="en-US" sz="24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"A3 Paper" is a large format for on-screen shows and print</a:t>
            </a:r>
            <a:endParaRPr lang="en-US" sz="1000" dirty="0">
              <a:solidFill>
                <a:srgbClr val="00FF00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B941EDA0-9C51-4F74-B03E-E76536E49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8014" y="271758"/>
            <a:ext cx="1789113" cy="13462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0" tIns="45720" rIns="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200" b="1">
                <a:solidFill>
                  <a:schemeClr val="bg1"/>
                </a:solidFill>
                <a:latin typeface="Tactic Round Med" panose="00000600000000000000" pitchFamily="50" charset="0"/>
              </a:rPr>
              <a:t>A3 Paper</a:t>
            </a:r>
            <a:endParaRPr lang="en-US" sz="1200">
              <a:latin typeface="Tactic Round Med" panose="00000600000000000000" pitchFamily="50" charset="0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70421FD6-4953-45A8-BA57-42555FA63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654" y="463846"/>
            <a:ext cx="1703388" cy="9620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0" tIns="45720" rIns="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latin typeface="Tactic Round Med" panose="00000600000000000000" pitchFamily="50" charset="0"/>
              </a:rPr>
              <a:t>Widescreen</a:t>
            </a:r>
            <a:endParaRPr lang="en-US" sz="1200" dirty="0">
              <a:latin typeface="Tactic Round Med" panose="00000600000000000000" pitchFamily="50" charset="0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48B2F6D2-D1D0-4AE0-81E8-6DDB5AD26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8099" y="463846"/>
            <a:ext cx="1385888" cy="9620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0" tIns="45720" rIns="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200" b="1">
                <a:solidFill>
                  <a:schemeClr val="bg1"/>
                </a:solidFill>
                <a:latin typeface="Tactic Round Med" panose="00000600000000000000" pitchFamily="50" charset="0"/>
              </a:rPr>
              <a:t>A4 Paper</a:t>
            </a:r>
            <a:endParaRPr lang="en-US" sz="1200">
              <a:latin typeface="Tactic Round Med" panose="00000600000000000000" pitchFamily="50" charset="0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B9129B6C-D160-41B9-AA6A-38D00C5FD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4959" y="463846"/>
            <a:ext cx="1277938" cy="9620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0" tIns="45720" rIns="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200" b="1">
                <a:solidFill>
                  <a:schemeClr val="bg1"/>
                </a:solidFill>
                <a:latin typeface="Tactic Round Med" panose="00000600000000000000" pitchFamily="50" charset="0"/>
              </a:rPr>
              <a:t>On-Screen Show (4: 3)</a:t>
            </a:r>
            <a:endParaRPr lang="en-US" sz="1200">
              <a:latin typeface="Tactic Round Med" panose="00000600000000000000" pitchFamily="50" charset="0"/>
            </a:endParaRPr>
          </a:p>
        </p:txBody>
      </p:sp>
      <p:sp>
        <p:nvSpPr>
          <p:cNvPr id="12" name="Rectangle 9">
            <a:extLst>
              <a:ext uri="{FF2B5EF4-FFF2-40B4-BE49-F238E27FC236}">
                <a16:creationId xmlns:a16="http://schemas.microsoft.com/office/drawing/2014/main" id="{570697F4-8884-43CF-B059-60859D22F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2779" y="544014"/>
            <a:ext cx="1279525" cy="80168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0" tIns="45720" rIns="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latin typeface="Tactic Round Med" panose="00000600000000000000" pitchFamily="50" charset="0"/>
              </a:rPr>
              <a:t>On-Screen Show (16: 10)</a:t>
            </a:r>
            <a:endParaRPr lang="en-US" sz="1200" dirty="0">
              <a:latin typeface="Tactic Round Med" panose="00000600000000000000" pitchFamily="50" charset="0"/>
            </a:endParaRPr>
          </a:p>
        </p:txBody>
      </p:sp>
      <p:sp>
        <p:nvSpPr>
          <p:cNvPr id="13" name="Rectangle 10">
            <a:extLst>
              <a:ext uri="{FF2B5EF4-FFF2-40B4-BE49-F238E27FC236}">
                <a16:creationId xmlns:a16="http://schemas.microsoft.com/office/drawing/2014/main" id="{DEA016B9-EB54-415F-9561-BCF91DAA4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3869" y="584496"/>
            <a:ext cx="1277938" cy="72072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0" tIns="45720" rIns="0" bIns="4572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latin typeface="Tactic Round Med" panose="00000600000000000000" pitchFamily="50" charset="0"/>
              </a:rPr>
              <a:t>On-Screen Show (16: 9)</a:t>
            </a:r>
            <a:endParaRPr lang="en-US" sz="1200" dirty="0">
              <a:latin typeface="Tactic Round Med" panose="00000600000000000000" pitchFamily="50" charset="0"/>
            </a:endParaRPr>
          </a:p>
        </p:txBody>
      </p:sp>
      <p:sp>
        <p:nvSpPr>
          <p:cNvPr id="14" name="Explosion: 8 Points 13">
            <a:extLst>
              <a:ext uri="{FF2B5EF4-FFF2-40B4-BE49-F238E27FC236}">
                <a16:creationId xmlns:a16="http://schemas.microsoft.com/office/drawing/2014/main" id="{2A2B21BD-C95A-4545-ADFC-C5A32D16C9F5}"/>
              </a:ext>
            </a:extLst>
          </p:cNvPr>
          <p:cNvSpPr/>
          <p:nvPr/>
        </p:nvSpPr>
        <p:spPr>
          <a:xfrm>
            <a:off x="8723869" y="1260013"/>
            <a:ext cx="3203643" cy="3203643"/>
          </a:xfrm>
          <a:prstGeom prst="irregularSeal1">
            <a:avLst/>
          </a:prstGeom>
          <a:solidFill>
            <a:srgbClr val="FF33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6000" dirty="0">
                <a:latin typeface="Tactic Round Blk It" panose="00000900000000000000" pitchFamily="50" charset="0"/>
              </a:rPr>
              <a:t>6</a:t>
            </a:r>
          </a:p>
          <a:p>
            <a:pPr algn="ctr"/>
            <a:r>
              <a:rPr lang="en-US" dirty="0">
                <a:latin typeface="Tactic Round Blk It" panose="00000900000000000000" pitchFamily="50" charset="0"/>
              </a:rPr>
              <a:t>OPTIONS</a:t>
            </a:r>
          </a:p>
        </p:txBody>
      </p:sp>
    </p:spTree>
    <p:extLst>
      <p:ext uri="{BB962C8B-B14F-4D97-AF65-F5344CB8AC3E}">
        <p14:creationId xmlns:p14="http://schemas.microsoft.com/office/powerpoint/2010/main" val="10638373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2000">
        <p159:morph option="byChar"/>
      </p:transition>
    </mc:Choice>
    <mc:Fallback xmlns="">
      <p:transition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600"/>
                            </p:stCondLst>
                            <p:childTnLst>
                              <p:par>
                                <p:cTn id="13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200"/>
                            </p:stCondLst>
                            <p:childTnLst>
                              <p:par>
                                <p:cTn id="21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 tmFilter="0,0; .5, 1; 1, 1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550"/>
                            </p:stCondLst>
                            <p:childTnLst>
                              <p:par>
                                <p:cTn id="29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 tmFilter="0,0; .5, 1; 1, 1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7350"/>
                            </p:stCondLst>
                            <p:childTnLst>
                              <p:par>
                                <p:cTn id="37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 tmFilter="0,0; .5, 1; 1, 1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950"/>
                            </p:stCondLst>
                            <p:childTnLst>
                              <p:par>
                                <p:cTn id="45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1450"/>
                            </p:stCondLst>
                            <p:childTnLst>
                              <p:par>
                                <p:cTn id="50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1950"/>
                            </p:stCondLst>
                            <p:childTnLst>
                              <p:par>
                                <p:cTn id="55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2450"/>
                            </p:stCondLst>
                            <p:childTnLst>
                              <p:par>
                                <p:cTn id="60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2950"/>
                            </p:stCondLst>
                            <p:childTnLst>
                              <p:par>
                                <p:cTn id="65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23450"/>
                            </p:stCondLst>
                            <p:childTnLst>
                              <p:par>
                                <p:cTn id="70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23950"/>
                            </p:stCondLst>
                            <p:childTnLst>
                              <p:par>
                                <p:cTn id="75" presetID="23" presetClass="entr" presetSubtype="528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24870"/>
                            </p:stCondLst>
                            <p:childTnLst>
                              <p:par>
                                <p:cTn id="82" presetID="41" presetClass="exit" presetSubtype="0" fill="hold" grpId="1" nodeType="after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83" dur="22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2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22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2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7" dur="220" tmFilter="0,0; .5, 0; 1, 1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19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90" dur="2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2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4" dur="250" tmFilter="0,0; .5, 0; 1, 1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97" dur="25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5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25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1" dur="250" tmFilter="0,0; .5, 0; 1, 1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104" dur="2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2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2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8" dur="250" tmFilter="0,0; .5, 0; 1, 1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111" dur="25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5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25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25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5" dur="250" tmFilter="0,0; .5, 0; 1, 1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2" presetClass="exit" presetSubtype="1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8" dur="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25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" presetClass="exit" presetSubtype="1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xit" presetSubtype="1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6" dur="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25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2" presetClass="exit" presetSubtype="1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0" dur="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2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xit" presetSubtype="1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4" dur="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" dur="2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" presetClass="exit" presetSubtype="1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8" dur="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3" presetClass="exit" presetSubtype="544" fill="hold" grpId="1" nodeType="withEffect">
                                  <p:stCondLst>
                                    <p:cond delay="325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>
                                        <p:cTn id="142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fltVal val="0.5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 bldLvl="5" advAuto="500"/>
      <p:bldP spid="3" grpId="1" build="allAtOnce"/>
      <p:bldP spid="4" grpId="0" uiExpand="1" build="p" bldLvl="5" advAuto="500"/>
      <p:bldP spid="4" grpId="1" build="allAtOnce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701" t="11524" r="1862" b="25911"/>
          <a:stretch/>
        </p:blipFill>
        <p:spPr>
          <a:xfrm>
            <a:off x="7066586" y="1"/>
            <a:ext cx="5125414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35958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Char"/>
      </p:transition>
    </mc:Choice>
    <mc:Fallback xmlns="">
      <p:transition advClick="0" advTm="0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701" t="63278" r="13643" b="26030"/>
          <a:stretch/>
        </p:blipFill>
        <p:spPr>
          <a:xfrm>
            <a:off x="8365320" y="0"/>
            <a:ext cx="3826680" cy="168954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2911AEC1-AEE9-46F1-A738-14748FECFEE4}"/>
              </a:ext>
            </a:extLst>
          </p:cNvPr>
          <p:cNvSpPr txBox="1"/>
          <p:nvPr/>
        </p:nvSpPr>
        <p:spPr>
          <a:xfrm>
            <a:off x="71379" y="116028"/>
            <a:ext cx="8185988" cy="707886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ctr"/>
            <a:r>
              <a:rPr lang="en-US" sz="4000" b="1" dirty="0">
                <a:solidFill>
                  <a:srgbClr val="FFFF00"/>
                </a:solidFill>
                <a:latin typeface="Tactic Round Med It" panose="00000600000000000000" pitchFamily="50" charset="0"/>
              </a:rPr>
              <a:t>The “Color Set" parameter</a:t>
            </a:r>
            <a:endParaRPr lang="en-US" sz="1400" dirty="0">
              <a:solidFill>
                <a:srgbClr val="FFFF00"/>
              </a:solidFill>
              <a:latin typeface="Tactic Round Med It" panose="00000600000000000000" pitchFamily="50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172367D-6436-4EEE-9802-E52CDE7FDF07}"/>
              </a:ext>
            </a:extLst>
          </p:cNvPr>
          <p:cNvSpPr txBox="1"/>
          <p:nvPr/>
        </p:nvSpPr>
        <p:spPr>
          <a:xfrm>
            <a:off x="183738" y="1273614"/>
            <a:ext cx="8086426" cy="1538883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US" sz="28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Color Set - Color Schemes built into the presentation</a:t>
            </a:r>
          </a:p>
          <a:p>
            <a:pPr>
              <a:spcAft>
                <a:spcPts val="1200"/>
              </a:spcAft>
            </a:pPr>
            <a:r>
              <a:rPr lang="en-US" sz="2800" b="1" dirty="0">
                <a:solidFill>
                  <a:schemeClr val="bg1"/>
                </a:solidFill>
                <a:latin typeface="Tactic Round Med It" panose="00000600000000000000" pitchFamily="50" charset="0"/>
              </a:rPr>
              <a:t>They always remain in the file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1CC3F9C-35AF-4615-9D46-72120AECE78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8059" t="2720" r="3657" b="52835"/>
          <a:stretch/>
        </p:blipFill>
        <p:spPr>
          <a:xfrm>
            <a:off x="8362807" y="2529385"/>
            <a:ext cx="3829193" cy="3384644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5A8F0131-0D4C-4E91-8D8D-E7D1BB689684}"/>
              </a:ext>
            </a:extLst>
          </p:cNvPr>
          <p:cNvSpPr txBox="1"/>
          <p:nvPr/>
        </p:nvSpPr>
        <p:spPr>
          <a:xfrm>
            <a:off x="183737" y="2886725"/>
            <a:ext cx="8073629" cy="38472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ctic Round Med It" panose="00000600000000000000" pitchFamily="50" charset="0"/>
                <a:ea typeface="+mn-ea"/>
                <a:cs typeface="+mn-cs"/>
              </a:rPr>
              <a:t>NeedSlide currently offers six sets of Color Schemes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ctic Round Med It" panose="00000600000000000000" pitchFamily="50" charset="0"/>
                <a:ea typeface="+mn-ea"/>
                <a:cs typeface="+mn-cs"/>
              </a:rPr>
              <a:t>Each Color Set includes seven Color Schemes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actic Round Med It" panose="00000600000000000000" pitchFamily="50" charset="0"/>
                <a:ea typeface="+mn-ea"/>
                <a:cs typeface="+mn-cs"/>
              </a:rPr>
              <a:t>Most of the Color Schemes are designed for Business and Consulting, including monochromatic ones, but there are also themed Color Schemes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FF00"/>
              </a:solidFill>
              <a:effectLst/>
              <a:uLnTx/>
              <a:uFillTx/>
              <a:latin typeface="Tactic Round Med It" panose="00000600000000000000" pitchFamily="50" charset="0"/>
              <a:ea typeface="+mn-ea"/>
              <a:cs typeface="+mn-cs"/>
            </a:endParaRP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C1AB97FC-16E7-439C-BA8D-C94E74C6544C}"/>
              </a:ext>
            </a:extLst>
          </p:cNvPr>
          <p:cNvSpPr/>
          <p:nvPr/>
        </p:nvSpPr>
        <p:spPr>
          <a:xfrm>
            <a:off x="8402472" y="2984310"/>
            <a:ext cx="1260144" cy="959893"/>
          </a:xfrm>
          <a:prstGeom prst="roundRect">
            <a:avLst>
              <a:gd name="adj" fmla="val 8136"/>
            </a:avLst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30529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2000">
        <p159:morph option="byChar"/>
      </p:transition>
    </mc:Choice>
    <mc:Fallback xmlns="">
      <p:transition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50"/>
                            </p:stCondLst>
                            <p:childTnLst>
                              <p:par>
                                <p:cTn id="13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000"/>
                            </p:stCondLst>
                            <p:childTnLst>
                              <p:par>
                                <p:cTn id="21" presetID="41" presetClass="entr" presetSubtype="0" fill="hold" grpId="0" nodeType="after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 tmFilter="0,0; .5, 1; 1, 1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450"/>
                            </p:stCondLst>
                            <p:childTnLst>
                              <p:par>
                                <p:cTn id="2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950"/>
                            </p:stCondLst>
                            <p:childTnLst>
                              <p:par>
                                <p:cTn id="33" presetID="21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450"/>
                            </p:stCondLst>
                            <p:childTnLst>
                              <p:par>
                                <p:cTn id="37" presetID="41" presetClass="entr" presetSubtype="0" fill="hold" grpId="0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 tmFilter="0,0; .5, 1; 1, 1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150"/>
                            </p:stCondLst>
                            <p:childTnLst>
                              <p:par>
                                <p:cTn id="45" presetID="41" presetClass="entr" presetSubtype="0" fill="hold" grpId="0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 tmFilter="0,0; .5, 1; 1, 1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7450"/>
                            </p:stCondLst>
                            <p:childTnLst>
                              <p:par>
                                <p:cTn id="53" presetID="41" presetClass="entr" presetSubtype="0" fill="hold" grpId="0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4750"/>
                            </p:stCondLst>
                            <p:childTnLst>
                              <p:par>
                                <p:cTn id="61" presetID="41" presetClass="exit" presetSubtype="0" fill="hold" grpId="1" nodeType="after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62" dur="22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2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2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2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6" dur="220" tmFilter="0,0; .5, 0; 1, 1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219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69" dur="25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5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5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5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3" dur="250" tmFilter="0,0; .5, 0; 1, 1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76" dur="25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5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5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25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0" dur="250" tmFilter="0,0; .5, 0; 1, 1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83" dur="25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5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25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7" dur="250" tmFilter="0,0; .5, 0; 1, 1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90" dur="25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25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5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4" dur="250" tmFilter="0,0; .5, 0; 1, 1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41" presetClass="exit" presetSubtype="0" fill="hold" grpId="1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 calcmode="lin" valueType="num">
                                      <p:cBhvr>
                                        <p:cTn id="97" dur="25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50000">
                                          <p:val>
                                            <p:strVal val="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5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50000">
                                          <p:val>
                                            <p:strVal val="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h/1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25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50000">
                                          <p:val>
                                            <p:strVal val="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ppt_w/1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1" dur="250" tmFilter="0,0; .5, 0; 1, 1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 bldLvl="5" advAuto="500"/>
      <p:bldP spid="6" grpId="1" build="allAtOnce"/>
      <p:bldP spid="7" grpId="0" uiExpand="1" build="p" bldLvl="5" advAuto="500"/>
      <p:bldP spid="7" grpId="1" build="allAtOnce"/>
      <p:bldP spid="10" grpId="0" uiExpand="1" build="p" bldLvl="5" advAuto="500"/>
      <p:bldP spid="10" grpId="1" build="allAtOnce"/>
      <p:bldP spid="11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Rectangle 114">
            <a:extLst>
              <a:ext uri="{FF2B5EF4-FFF2-40B4-BE49-F238E27FC236}">
                <a16:creationId xmlns:a16="http://schemas.microsoft.com/office/drawing/2014/main" id="{35A90D00-CFFC-43E1-B17A-B55F8D558C01}"/>
              </a:ext>
            </a:extLst>
          </p:cNvPr>
          <p:cNvSpPr/>
          <p:nvPr/>
        </p:nvSpPr>
        <p:spPr>
          <a:xfrm>
            <a:off x="4336143" y="4589282"/>
            <a:ext cx="7244470" cy="226871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701" t="65207" r="13643" b="26030"/>
          <a:stretch/>
        </p:blipFill>
        <p:spPr>
          <a:xfrm>
            <a:off x="4856554" y="4591913"/>
            <a:ext cx="6262255" cy="2266088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8592B29D-2984-4C90-A64D-5A233882B5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57" y="219126"/>
            <a:ext cx="3519707" cy="1979835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6AD8ED53-2B5C-4534-8BDE-36FC5A15F4C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3" y="219126"/>
            <a:ext cx="3519707" cy="1979835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B1E10F26-3FE6-4A98-847D-69D11CE80FA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06" y="221492"/>
            <a:ext cx="3519707" cy="1979835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16CD8297-0ABC-469F-94DF-01AF15D5B58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57" y="2405301"/>
            <a:ext cx="3519707" cy="1979835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C47BCCD7-5AFA-4F19-9132-DC64BB7EE6C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3" y="2405475"/>
            <a:ext cx="3519707" cy="1979835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6587EEC6-4F95-437B-9621-A1B360A2D94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12" y="2405476"/>
            <a:ext cx="3519707" cy="1979835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E493C3F7-4C23-4B4E-BAC0-51D548BFB5D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57" y="4589417"/>
            <a:ext cx="3519707" cy="1979835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8A3A20F3-ACEA-4A7C-AAE3-E5BDFF94A018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57" y="221493"/>
            <a:ext cx="3519707" cy="1979835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EF4300B6-9E8F-498F-BA9C-D1D3DA70440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3" y="221623"/>
            <a:ext cx="3519707" cy="1979835"/>
          </a:xfrm>
          <a:prstGeom prst="rect">
            <a:avLst/>
          </a:prstGeom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464805D7-20E2-40AC-81AB-F08573BCB7F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13" y="221624"/>
            <a:ext cx="3519707" cy="1979835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D62D7CD3-714C-4BE2-83D2-ACE08CA0DA8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57" y="2405477"/>
            <a:ext cx="3519707" cy="1979835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9B92D7A3-110F-449B-8A3B-7C0EAEE8CCE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3" y="2405543"/>
            <a:ext cx="3519707" cy="1979835"/>
          </a:xfrm>
          <a:prstGeom prst="rect">
            <a:avLst/>
          </a:prstGeom>
        </p:spPr>
      </p:pic>
      <p:pic>
        <p:nvPicPr>
          <p:cNvPr id="35" name="Picture 34">
            <a:extLst>
              <a:ext uri="{FF2B5EF4-FFF2-40B4-BE49-F238E27FC236}">
                <a16:creationId xmlns:a16="http://schemas.microsoft.com/office/drawing/2014/main" id="{9F53902F-5574-4ACC-9C4A-588A56B66F6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17" y="2405543"/>
            <a:ext cx="3519707" cy="1979835"/>
          </a:xfrm>
          <a:prstGeom prst="rect">
            <a:avLst/>
          </a:prstGeom>
        </p:spPr>
      </p:pic>
      <p:pic>
        <p:nvPicPr>
          <p:cNvPr id="37" name="Picture 36">
            <a:extLst>
              <a:ext uri="{FF2B5EF4-FFF2-40B4-BE49-F238E27FC236}">
                <a16:creationId xmlns:a16="http://schemas.microsoft.com/office/drawing/2014/main" id="{B52DFEF9-91CE-440A-A712-72A7C15A803A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62" y="4589417"/>
            <a:ext cx="3519707" cy="1979835"/>
          </a:xfrm>
          <a:prstGeom prst="rect">
            <a:avLst/>
          </a:prstGeom>
        </p:spPr>
      </p:pic>
      <p:pic>
        <p:nvPicPr>
          <p:cNvPr id="39" name="Picture 38">
            <a:extLst>
              <a:ext uri="{FF2B5EF4-FFF2-40B4-BE49-F238E27FC236}">
                <a16:creationId xmlns:a16="http://schemas.microsoft.com/office/drawing/2014/main" id="{49CFDAAB-3710-44CF-90B2-EF01973EA575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63" y="221625"/>
            <a:ext cx="3519707" cy="1979835"/>
          </a:xfrm>
          <a:prstGeom prst="rect">
            <a:avLst/>
          </a:prstGeom>
        </p:spPr>
      </p:pic>
      <p:pic>
        <p:nvPicPr>
          <p:cNvPr id="41" name="Picture 40">
            <a:extLst>
              <a:ext uri="{FF2B5EF4-FFF2-40B4-BE49-F238E27FC236}">
                <a16:creationId xmlns:a16="http://schemas.microsoft.com/office/drawing/2014/main" id="{40CAC4AB-DC25-41C9-B1E4-E5D599A5C8A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3" y="221659"/>
            <a:ext cx="3519707" cy="1979835"/>
          </a:xfrm>
          <a:prstGeom prst="rect">
            <a:avLst/>
          </a:prstGeom>
        </p:spPr>
      </p:pic>
      <p:pic>
        <p:nvPicPr>
          <p:cNvPr id="43" name="Picture 42">
            <a:extLst>
              <a:ext uri="{FF2B5EF4-FFF2-40B4-BE49-F238E27FC236}">
                <a16:creationId xmlns:a16="http://schemas.microsoft.com/office/drawing/2014/main" id="{E3086B61-A34A-4734-B18F-937D70DD1726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17" y="221660"/>
            <a:ext cx="3519707" cy="1979835"/>
          </a:xfrm>
          <a:prstGeom prst="rect">
            <a:avLst/>
          </a:prstGeom>
        </p:spPr>
      </p:pic>
      <p:pic>
        <p:nvPicPr>
          <p:cNvPr id="45" name="Picture 44">
            <a:extLst>
              <a:ext uri="{FF2B5EF4-FFF2-40B4-BE49-F238E27FC236}">
                <a16:creationId xmlns:a16="http://schemas.microsoft.com/office/drawing/2014/main" id="{40B2D906-579C-4902-A839-96F0784D420C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65" y="2405543"/>
            <a:ext cx="3519707" cy="1979835"/>
          </a:xfrm>
          <a:prstGeom prst="rect">
            <a:avLst/>
          </a:prstGeom>
        </p:spPr>
      </p:pic>
      <p:pic>
        <p:nvPicPr>
          <p:cNvPr id="47" name="Picture 46">
            <a:extLst>
              <a:ext uri="{FF2B5EF4-FFF2-40B4-BE49-F238E27FC236}">
                <a16:creationId xmlns:a16="http://schemas.microsoft.com/office/drawing/2014/main" id="{C5E4979D-8477-48FC-BE6D-33193CF4E5D9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3" y="2405551"/>
            <a:ext cx="3519707" cy="1979835"/>
          </a:xfrm>
          <a:prstGeom prst="rect">
            <a:avLst/>
          </a:prstGeom>
        </p:spPr>
      </p:pic>
      <p:pic>
        <p:nvPicPr>
          <p:cNvPr id="49" name="Picture 48">
            <a:extLst>
              <a:ext uri="{FF2B5EF4-FFF2-40B4-BE49-F238E27FC236}">
                <a16:creationId xmlns:a16="http://schemas.microsoft.com/office/drawing/2014/main" id="{201210B2-9975-40B8-B7CB-262C06738B28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17" y="2405556"/>
            <a:ext cx="3519707" cy="1979835"/>
          </a:xfrm>
          <a:prstGeom prst="rect">
            <a:avLst/>
          </a:prstGeom>
        </p:spPr>
      </p:pic>
      <p:pic>
        <p:nvPicPr>
          <p:cNvPr id="51" name="Picture 50">
            <a:extLst>
              <a:ext uri="{FF2B5EF4-FFF2-40B4-BE49-F238E27FC236}">
                <a16:creationId xmlns:a16="http://schemas.microsoft.com/office/drawing/2014/main" id="{AFB43630-0254-4315-9C46-DD484CBE82DC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68" y="4589447"/>
            <a:ext cx="3519707" cy="1979835"/>
          </a:xfrm>
          <a:prstGeom prst="rect">
            <a:avLst/>
          </a:prstGeom>
        </p:spPr>
      </p:pic>
      <p:pic>
        <p:nvPicPr>
          <p:cNvPr id="53" name="Picture 52">
            <a:extLst>
              <a:ext uri="{FF2B5EF4-FFF2-40B4-BE49-F238E27FC236}">
                <a16:creationId xmlns:a16="http://schemas.microsoft.com/office/drawing/2014/main" id="{700FF34C-E077-40DD-AC38-A414A68090D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68" y="221661"/>
            <a:ext cx="3519707" cy="1979835"/>
          </a:xfrm>
          <a:prstGeom prst="rect">
            <a:avLst/>
          </a:prstGeom>
        </p:spPr>
      </p:pic>
      <p:pic>
        <p:nvPicPr>
          <p:cNvPr id="55" name="Picture 54">
            <a:extLst>
              <a:ext uri="{FF2B5EF4-FFF2-40B4-BE49-F238E27FC236}">
                <a16:creationId xmlns:a16="http://schemas.microsoft.com/office/drawing/2014/main" id="{C3BCD715-5796-4939-9D0A-0B49C8CA48A2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3" y="221661"/>
            <a:ext cx="3519707" cy="1979835"/>
          </a:xfrm>
          <a:prstGeom prst="rect">
            <a:avLst/>
          </a:prstGeom>
        </p:spPr>
      </p:pic>
      <p:pic>
        <p:nvPicPr>
          <p:cNvPr id="57" name="Picture 56">
            <a:extLst>
              <a:ext uri="{FF2B5EF4-FFF2-40B4-BE49-F238E27FC236}">
                <a16:creationId xmlns:a16="http://schemas.microsoft.com/office/drawing/2014/main" id="{D9881E32-ACB1-46B9-9FEC-56091AAD2441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17" y="221662"/>
            <a:ext cx="3519707" cy="1979835"/>
          </a:xfrm>
          <a:prstGeom prst="rect">
            <a:avLst/>
          </a:prstGeom>
        </p:spPr>
      </p:pic>
      <p:pic>
        <p:nvPicPr>
          <p:cNvPr id="59" name="Picture 58">
            <a:extLst>
              <a:ext uri="{FF2B5EF4-FFF2-40B4-BE49-F238E27FC236}">
                <a16:creationId xmlns:a16="http://schemas.microsoft.com/office/drawing/2014/main" id="{1EE6AC6A-2839-40D3-9517-188E85D868A9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69" y="2405558"/>
            <a:ext cx="3519707" cy="1979835"/>
          </a:xfrm>
          <a:prstGeom prst="rect">
            <a:avLst/>
          </a:prstGeom>
        </p:spPr>
      </p:pic>
      <p:pic>
        <p:nvPicPr>
          <p:cNvPr id="61" name="Picture 60">
            <a:extLst>
              <a:ext uri="{FF2B5EF4-FFF2-40B4-BE49-F238E27FC236}">
                <a16:creationId xmlns:a16="http://schemas.microsoft.com/office/drawing/2014/main" id="{971BCB29-87EB-4E49-8045-3123F2F6D2DD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3" y="2405558"/>
            <a:ext cx="3519707" cy="1979835"/>
          </a:xfrm>
          <a:prstGeom prst="rect">
            <a:avLst/>
          </a:prstGeom>
        </p:spPr>
      </p:pic>
      <p:pic>
        <p:nvPicPr>
          <p:cNvPr id="63" name="Picture 62">
            <a:extLst>
              <a:ext uri="{FF2B5EF4-FFF2-40B4-BE49-F238E27FC236}">
                <a16:creationId xmlns:a16="http://schemas.microsoft.com/office/drawing/2014/main" id="{2C3C301E-6DA8-486F-A110-3C5196A821CC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17" y="2405558"/>
            <a:ext cx="3519707" cy="1979835"/>
          </a:xfrm>
          <a:prstGeom prst="rect">
            <a:avLst/>
          </a:prstGeom>
        </p:spPr>
      </p:pic>
      <p:pic>
        <p:nvPicPr>
          <p:cNvPr id="65" name="Picture 64">
            <a:extLst>
              <a:ext uri="{FF2B5EF4-FFF2-40B4-BE49-F238E27FC236}">
                <a16:creationId xmlns:a16="http://schemas.microsoft.com/office/drawing/2014/main" id="{D10A26D6-AC81-458D-BEDA-13DFF637F6A2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69" y="4589447"/>
            <a:ext cx="3519707" cy="1979835"/>
          </a:xfrm>
          <a:prstGeom prst="rect">
            <a:avLst/>
          </a:prstGeom>
        </p:spPr>
      </p:pic>
      <p:pic>
        <p:nvPicPr>
          <p:cNvPr id="67" name="Picture 66">
            <a:extLst>
              <a:ext uri="{FF2B5EF4-FFF2-40B4-BE49-F238E27FC236}">
                <a16:creationId xmlns:a16="http://schemas.microsoft.com/office/drawing/2014/main" id="{AD9F2625-1E7E-4AEA-931D-EE847E9B555F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69" y="221663"/>
            <a:ext cx="3519707" cy="1979835"/>
          </a:xfrm>
          <a:prstGeom prst="rect">
            <a:avLst/>
          </a:prstGeom>
        </p:spPr>
      </p:pic>
      <p:pic>
        <p:nvPicPr>
          <p:cNvPr id="69" name="Picture 68">
            <a:extLst>
              <a:ext uri="{FF2B5EF4-FFF2-40B4-BE49-F238E27FC236}">
                <a16:creationId xmlns:a16="http://schemas.microsoft.com/office/drawing/2014/main" id="{B34F3EE1-5E8A-4C03-A22D-847944FCA5E9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3" y="221664"/>
            <a:ext cx="3519707" cy="1979835"/>
          </a:xfrm>
          <a:prstGeom prst="rect">
            <a:avLst/>
          </a:prstGeom>
        </p:spPr>
      </p:pic>
      <p:pic>
        <p:nvPicPr>
          <p:cNvPr id="71" name="Picture 70">
            <a:extLst>
              <a:ext uri="{FF2B5EF4-FFF2-40B4-BE49-F238E27FC236}">
                <a16:creationId xmlns:a16="http://schemas.microsoft.com/office/drawing/2014/main" id="{80C815B3-6FDD-44F4-AE48-E46670DF6D48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17" y="221665"/>
            <a:ext cx="3519707" cy="1979835"/>
          </a:xfrm>
          <a:prstGeom prst="rect">
            <a:avLst/>
          </a:prstGeom>
        </p:spPr>
      </p:pic>
      <p:pic>
        <p:nvPicPr>
          <p:cNvPr id="73" name="Picture 72">
            <a:extLst>
              <a:ext uri="{FF2B5EF4-FFF2-40B4-BE49-F238E27FC236}">
                <a16:creationId xmlns:a16="http://schemas.microsoft.com/office/drawing/2014/main" id="{AD7B4E6F-FBF0-4B6B-8143-54C90730CF8F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70" y="2405558"/>
            <a:ext cx="3519707" cy="1979835"/>
          </a:xfrm>
          <a:prstGeom prst="rect">
            <a:avLst/>
          </a:prstGeom>
        </p:spPr>
      </p:pic>
      <p:pic>
        <p:nvPicPr>
          <p:cNvPr id="75" name="Picture 74">
            <a:extLst>
              <a:ext uri="{FF2B5EF4-FFF2-40B4-BE49-F238E27FC236}">
                <a16:creationId xmlns:a16="http://schemas.microsoft.com/office/drawing/2014/main" id="{220DA009-C161-46D3-80FF-2A330270FCE7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5" y="2405558"/>
            <a:ext cx="3519707" cy="1979835"/>
          </a:xfrm>
          <a:prstGeom prst="rect">
            <a:avLst/>
          </a:prstGeom>
        </p:spPr>
      </p:pic>
      <p:pic>
        <p:nvPicPr>
          <p:cNvPr id="77" name="Picture 76">
            <a:extLst>
              <a:ext uri="{FF2B5EF4-FFF2-40B4-BE49-F238E27FC236}">
                <a16:creationId xmlns:a16="http://schemas.microsoft.com/office/drawing/2014/main" id="{4DD2AAAF-6919-40FE-AE95-F7B7A48E93ED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17" y="2405560"/>
            <a:ext cx="3519707" cy="1979835"/>
          </a:xfrm>
          <a:prstGeom prst="rect">
            <a:avLst/>
          </a:prstGeom>
        </p:spPr>
      </p:pic>
      <p:pic>
        <p:nvPicPr>
          <p:cNvPr id="79" name="Picture 78">
            <a:extLst>
              <a:ext uri="{FF2B5EF4-FFF2-40B4-BE49-F238E27FC236}">
                <a16:creationId xmlns:a16="http://schemas.microsoft.com/office/drawing/2014/main" id="{B7A9052E-10A1-4174-BB11-476C87CB24F2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71" y="4589455"/>
            <a:ext cx="3519707" cy="1979835"/>
          </a:xfrm>
          <a:prstGeom prst="rect">
            <a:avLst/>
          </a:prstGeom>
        </p:spPr>
      </p:pic>
      <p:pic>
        <p:nvPicPr>
          <p:cNvPr id="81" name="Picture 80">
            <a:extLst>
              <a:ext uri="{FF2B5EF4-FFF2-40B4-BE49-F238E27FC236}">
                <a16:creationId xmlns:a16="http://schemas.microsoft.com/office/drawing/2014/main" id="{F6EA835B-B92A-4B4D-8E0F-98367168B92E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73" y="221669"/>
            <a:ext cx="3519707" cy="1979835"/>
          </a:xfrm>
          <a:prstGeom prst="rect">
            <a:avLst/>
          </a:prstGeom>
        </p:spPr>
      </p:pic>
      <p:pic>
        <p:nvPicPr>
          <p:cNvPr id="83" name="Picture 82">
            <a:extLst>
              <a:ext uri="{FF2B5EF4-FFF2-40B4-BE49-F238E27FC236}">
                <a16:creationId xmlns:a16="http://schemas.microsoft.com/office/drawing/2014/main" id="{001B4F76-2C0F-4DBD-B61B-A0D08275966F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7" y="221668"/>
            <a:ext cx="3519707" cy="1979835"/>
          </a:xfrm>
          <a:prstGeom prst="rect">
            <a:avLst/>
          </a:prstGeom>
        </p:spPr>
      </p:pic>
      <p:pic>
        <p:nvPicPr>
          <p:cNvPr id="85" name="Picture 84">
            <a:extLst>
              <a:ext uri="{FF2B5EF4-FFF2-40B4-BE49-F238E27FC236}">
                <a16:creationId xmlns:a16="http://schemas.microsoft.com/office/drawing/2014/main" id="{80D06B7F-C34C-4324-93F0-20B58D096AAE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20" y="221666"/>
            <a:ext cx="3519707" cy="1979835"/>
          </a:xfrm>
          <a:prstGeom prst="rect">
            <a:avLst/>
          </a:prstGeom>
        </p:spPr>
      </p:pic>
      <p:pic>
        <p:nvPicPr>
          <p:cNvPr id="87" name="Picture 86">
            <a:extLst>
              <a:ext uri="{FF2B5EF4-FFF2-40B4-BE49-F238E27FC236}">
                <a16:creationId xmlns:a16="http://schemas.microsoft.com/office/drawing/2014/main" id="{8FDDCCB7-D0FB-49C0-AC65-9A5FD6831D61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72" y="2405562"/>
            <a:ext cx="3519707" cy="1979835"/>
          </a:xfrm>
          <a:prstGeom prst="rect">
            <a:avLst/>
          </a:prstGeom>
        </p:spPr>
      </p:pic>
      <p:pic>
        <p:nvPicPr>
          <p:cNvPr id="89" name="Picture 88">
            <a:extLst>
              <a:ext uri="{FF2B5EF4-FFF2-40B4-BE49-F238E27FC236}">
                <a16:creationId xmlns:a16="http://schemas.microsoft.com/office/drawing/2014/main" id="{59F281A5-A177-494F-87C1-49BD7477B02C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6145" y="2405561"/>
            <a:ext cx="3519707" cy="1979835"/>
          </a:xfrm>
          <a:prstGeom prst="rect">
            <a:avLst/>
          </a:prstGeom>
        </p:spPr>
      </p:pic>
      <p:pic>
        <p:nvPicPr>
          <p:cNvPr id="91" name="Picture 90">
            <a:extLst>
              <a:ext uri="{FF2B5EF4-FFF2-40B4-BE49-F238E27FC236}">
                <a16:creationId xmlns:a16="http://schemas.microsoft.com/office/drawing/2014/main" id="{39177789-0CEF-420F-9EC7-9EF31A5FFA5E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0920" y="2405561"/>
            <a:ext cx="3519707" cy="1979835"/>
          </a:xfrm>
          <a:prstGeom prst="rect">
            <a:avLst/>
          </a:prstGeom>
        </p:spPr>
      </p:pic>
      <p:pic>
        <p:nvPicPr>
          <p:cNvPr id="107" name="Picture 106">
            <a:extLst>
              <a:ext uri="{FF2B5EF4-FFF2-40B4-BE49-F238E27FC236}">
                <a16:creationId xmlns:a16="http://schemas.microsoft.com/office/drawing/2014/main" id="{8753AB42-701B-43A4-871C-B211F3B4F0B8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372" y="4589455"/>
            <a:ext cx="3519706" cy="1979835"/>
          </a:xfrm>
          <a:prstGeom prst="rect">
            <a:avLst/>
          </a:prstGeom>
        </p:spPr>
      </p:pic>
      <p:sp>
        <p:nvSpPr>
          <p:cNvPr id="114" name="Arrow: Right 113">
            <a:extLst>
              <a:ext uri="{FF2B5EF4-FFF2-40B4-BE49-F238E27FC236}">
                <a16:creationId xmlns:a16="http://schemas.microsoft.com/office/drawing/2014/main" id="{95ADDF92-9FB9-4E87-A39F-570289DAF0D6}"/>
              </a:ext>
            </a:extLst>
          </p:cNvPr>
          <p:cNvSpPr/>
          <p:nvPr/>
        </p:nvSpPr>
        <p:spPr>
          <a:xfrm>
            <a:off x="5119437" y="4692315"/>
            <a:ext cx="583531" cy="372979"/>
          </a:xfrm>
          <a:prstGeom prst="rightArrow">
            <a:avLst/>
          </a:prstGeom>
          <a:solidFill>
            <a:srgbClr val="FF33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692116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Char"/>
      </p:transition>
    </mc:Choice>
    <mc:Fallback xmlns="">
      <p:transition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8" presetClass="entr" presetSubtype="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6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0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250"/>
                            </p:stCondLst>
                            <p:childTnLst>
                              <p:par>
                                <p:cTn id="2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75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6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250"/>
                            </p:stCondLst>
                            <p:childTnLst>
                              <p:par>
                                <p:cTn id="38" presetID="18" presetClass="exit" presetSubtype="6" fill="hold" nodeType="after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39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6500"/>
                            </p:stCondLst>
                            <p:childTnLst>
                              <p:par>
                                <p:cTn id="42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43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6750"/>
                            </p:stCondLst>
                            <p:childTnLst>
                              <p:par>
                                <p:cTn id="46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47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7000"/>
                            </p:stCondLst>
                            <p:childTnLst>
                              <p:par>
                                <p:cTn id="50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51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7250"/>
                            </p:stCondLst>
                            <p:childTnLst>
                              <p:par>
                                <p:cTn id="54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55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7500"/>
                            </p:stCondLst>
                            <p:childTnLst>
                              <p:par>
                                <p:cTn id="58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59" dur="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750"/>
                            </p:stCondLst>
                            <p:childTnLst>
                              <p:par>
                                <p:cTn id="62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63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8000"/>
                            </p:stCondLst>
                            <p:childTnLst>
                              <p:par>
                                <p:cTn id="66" presetID="42" presetClass="path" presetSubtype="0" accel="50000" decel="5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5.55112E-17 -2.59259E-6 L 5.55112E-17 0.05093 " pathEditMode="relative" rAng="0" ptsTypes="AA">
                                      <p:cBhvr>
                                        <p:cTn id="67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750"/>
                            </p:stCondLst>
                            <p:childTnLst>
                              <p:par>
                                <p:cTn id="69" presetID="18" presetClass="entr" presetSubtype="6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1" dur="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500"/>
                            </p:stCondLst>
                            <p:childTnLst>
                              <p:par>
                                <p:cTn id="7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5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750"/>
                            </p:stCondLst>
                            <p:childTnLst>
                              <p:par>
                                <p:cTn id="7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9" dur="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0"/>
                            </p:stCondLst>
                            <p:childTnLst>
                              <p:par>
                                <p:cTn id="8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3" dur="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250"/>
                            </p:stCondLst>
                            <p:childTnLst>
                              <p:par>
                                <p:cTn id="8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7" dur="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1" dur="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750"/>
                            </p:stCondLst>
                            <p:childTnLst>
                              <p:par>
                                <p:cTn id="9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5" dur="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8" presetClass="exit" presetSubtype="6" fill="hold" nodeType="after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98" dur="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250"/>
                            </p:stCondLst>
                            <p:childTnLst>
                              <p:par>
                                <p:cTn id="101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02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05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06" dur="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5750"/>
                            </p:stCondLst>
                            <p:childTnLst>
                              <p:par>
                                <p:cTn id="109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10" dur="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6000"/>
                            </p:stCondLst>
                            <p:childTnLst>
                              <p:par>
                                <p:cTn id="113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14" dur="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6250"/>
                            </p:stCondLst>
                            <p:childTnLst>
                              <p:par>
                                <p:cTn id="117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18" dur="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6500"/>
                            </p:stCondLst>
                            <p:childTnLst>
                              <p:par>
                                <p:cTn id="121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22" dur="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6750"/>
                            </p:stCondLst>
                            <p:childTnLst>
                              <p:par>
                                <p:cTn id="125" presetID="42" presetClass="path" presetSubtype="0" accel="50000" decel="50000" fill="hold" grpId="2" nodeType="after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5.55112E-17 0.05093 L 5.55112E-17 0.10278 " pathEditMode="relative" rAng="0" ptsTypes="AA">
                                      <p:cBhvr>
                                        <p:cTn id="126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5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7500"/>
                            </p:stCondLst>
                            <p:childTnLst>
                              <p:par>
                                <p:cTn id="128" presetID="18" presetClass="entr" presetSubtype="6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0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18250"/>
                            </p:stCondLst>
                            <p:childTnLst>
                              <p:par>
                                <p:cTn id="13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4" dur="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8500"/>
                            </p:stCondLst>
                            <p:childTnLst>
                              <p:par>
                                <p:cTn id="136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8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18750"/>
                            </p:stCondLst>
                            <p:childTnLst>
                              <p:par>
                                <p:cTn id="14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42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9000"/>
                            </p:stCondLst>
                            <p:childTnLst>
                              <p:par>
                                <p:cTn id="14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46" dur="2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9250"/>
                            </p:stCondLst>
                            <p:childTnLst>
                              <p:par>
                                <p:cTn id="14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0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9500"/>
                            </p:stCondLst>
                            <p:childTnLst>
                              <p:par>
                                <p:cTn id="15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4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9750"/>
                            </p:stCondLst>
                            <p:childTnLst>
                              <p:par>
                                <p:cTn id="156" presetID="18" presetClass="exit" presetSubtype="6" fill="hold" nodeType="after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57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24000"/>
                            </p:stCondLst>
                            <p:childTnLst>
                              <p:par>
                                <p:cTn id="160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61" dur="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24250"/>
                            </p:stCondLst>
                            <p:childTnLst>
                              <p:par>
                                <p:cTn id="164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6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24500"/>
                            </p:stCondLst>
                            <p:childTnLst>
                              <p:par>
                                <p:cTn id="168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69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24750"/>
                            </p:stCondLst>
                            <p:childTnLst>
                              <p:par>
                                <p:cTn id="172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73" dur="2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25000"/>
                            </p:stCondLst>
                            <p:childTnLst>
                              <p:par>
                                <p:cTn id="176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77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25250"/>
                            </p:stCondLst>
                            <p:childTnLst>
                              <p:par>
                                <p:cTn id="180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181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25500"/>
                            </p:stCondLst>
                            <p:childTnLst>
                              <p:par>
                                <p:cTn id="184" presetID="42" presetClass="path" presetSubtype="0" accel="50000" decel="50000" fill="hold" grpId="3" nodeType="after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5.55112E-17 0.10278 L 0.00039 0.15347 " pathEditMode="relative" rAng="0" ptsTypes="AA">
                                      <p:cBhvr>
                                        <p:cTn id="185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26250"/>
                            </p:stCondLst>
                            <p:childTnLst>
                              <p:par>
                                <p:cTn id="187" presetID="18" presetClass="entr" presetSubtype="6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8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27000"/>
                            </p:stCondLst>
                            <p:childTnLst>
                              <p:par>
                                <p:cTn id="19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3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27250"/>
                            </p:stCondLst>
                            <p:childTnLst>
                              <p:par>
                                <p:cTn id="19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7" dur="2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27500"/>
                            </p:stCondLst>
                            <p:childTnLst>
                              <p:par>
                                <p:cTn id="19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01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27750"/>
                            </p:stCondLst>
                            <p:childTnLst>
                              <p:par>
                                <p:cTn id="20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05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28000"/>
                            </p:stCondLst>
                            <p:childTnLst>
                              <p:par>
                                <p:cTn id="20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09" dur="2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28250"/>
                            </p:stCondLst>
                            <p:childTnLst>
                              <p:par>
                                <p:cTn id="21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13" dur="2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28500"/>
                            </p:stCondLst>
                            <p:childTnLst>
                              <p:par>
                                <p:cTn id="215" presetID="18" presetClass="exit" presetSubtype="6" fill="hold" nodeType="after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16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32750"/>
                            </p:stCondLst>
                            <p:childTnLst>
                              <p:par>
                                <p:cTn id="219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20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33000"/>
                            </p:stCondLst>
                            <p:childTnLst>
                              <p:par>
                                <p:cTn id="223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24" dur="2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" fill="hold">
                            <p:stCondLst>
                              <p:cond delay="33250"/>
                            </p:stCondLst>
                            <p:childTnLst>
                              <p:par>
                                <p:cTn id="227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28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33500"/>
                            </p:stCondLst>
                            <p:childTnLst>
                              <p:par>
                                <p:cTn id="231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32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33750"/>
                            </p:stCondLst>
                            <p:childTnLst>
                              <p:par>
                                <p:cTn id="235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36" dur="2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34000"/>
                            </p:stCondLst>
                            <p:childTnLst>
                              <p:par>
                                <p:cTn id="239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40" dur="2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34250"/>
                            </p:stCondLst>
                            <p:childTnLst>
                              <p:par>
                                <p:cTn id="243" presetID="42" presetClass="path" presetSubtype="0" accel="50000" decel="50000" fill="hold" grpId="4" nodeType="after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0039 0.15347 L 0.00078 0.20533 " pathEditMode="relative" rAng="0" ptsTypes="AA">
                                      <p:cBhvr>
                                        <p:cTn id="244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5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35000"/>
                            </p:stCondLst>
                            <p:childTnLst>
                              <p:par>
                                <p:cTn id="246" presetID="18" presetClass="entr" presetSubtype="6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8" dur="2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35750"/>
                            </p:stCondLst>
                            <p:childTnLst>
                              <p:par>
                                <p:cTn id="25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2" dur="2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36000"/>
                            </p:stCondLst>
                            <p:childTnLst>
                              <p:par>
                                <p:cTn id="254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6" dur="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36250"/>
                            </p:stCondLst>
                            <p:childTnLst>
                              <p:par>
                                <p:cTn id="25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0" dur="2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1" fill="hold">
                            <p:stCondLst>
                              <p:cond delay="36500"/>
                            </p:stCondLst>
                            <p:childTnLst>
                              <p:par>
                                <p:cTn id="262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4" dur="25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5" fill="hold">
                            <p:stCondLst>
                              <p:cond delay="36750"/>
                            </p:stCondLst>
                            <p:childTnLst>
                              <p:par>
                                <p:cTn id="266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8" dur="2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" fill="hold">
                            <p:stCondLst>
                              <p:cond delay="37000"/>
                            </p:stCondLst>
                            <p:childTnLst>
                              <p:par>
                                <p:cTn id="27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2" dur="2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3" fill="hold">
                            <p:stCondLst>
                              <p:cond delay="37250"/>
                            </p:stCondLst>
                            <p:childTnLst>
                              <p:par>
                                <p:cTn id="274" presetID="18" presetClass="exit" presetSubtype="6" fill="hold" nodeType="after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75" dur="2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>
                            <p:stCondLst>
                              <p:cond delay="41500"/>
                            </p:stCondLst>
                            <p:childTnLst>
                              <p:par>
                                <p:cTn id="278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79" dur="2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" fill="hold">
                            <p:stCondLst>
                              <p:cond delay="41750"/>
                            </p:stCondLst>
                            <p:childTnLst>
                              <p:par>
                                <p:cTn id="282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83" dur="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" fill="hold">
                            <p:stCondLst>
                              <p:cond delay="42000"/>
                            </p:stCondLst>
                            <p:childTnLst>
                              <p:par>
                                <p:cTn id="286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87" dur="2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42250"/>
                            </p:stCondLst>
                            <p:childTnLst>
                              <p:par>
                                <p:cTn id="290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91" dur="25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42500"/>
                            </p:stCondLst>
                            <p:childTnLst>
                              <p:par>
                                <p:cTn id="294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95" dur="2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" fill="hold">
                            <p:stCondLst>
                              <p:cond delay="42750"/>
                            </p:stCondLst>
                            <p:childTnLst>
                              <p:par>
                                <p:cTn id="298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299" dur="2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43000"/>
                            </p:stCondLst>
                            <p:childTnLst>
                              <p:par>
                                <p:cTn id="302" presetID="42" presetClass="path" presetSubtype="0" accel="50000" decel="50000" fill="hold" grpId="5" nodeType="after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0078 0.20533 L 0.00039 0.25718 " pathEditMode="relative" rAng="0" ptsTypes="AA">
                                      <p:cBhvr>
                                        <p:cTn id="30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25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3750"/>
                            </p:stCondLst>
                            <p:childTnLst>
                              <p:par>
                                <p:cTn id="305" presetID="18" presetClass="entr" presetSubtype="6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7" dur="2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8" fill="hold">
                            <p:stCondLst>
                              <p:cond delay="44500"/>
                            </p:stCondLst>
                            <p:childTnLst>
                              <p:par>
                                <p:cTn id="30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1" dur="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>
                            <p:stCondLst>
                              <p:cond delay="44750"/>
                            </p:stCondLst>
                            <p:childTnLst>
                              <p:par>
                                <p:cTn id="3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5" dur="2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6" fill="hold">
                            <p:stCondLst>
                              <p:cond delay="45000"/>
                            </p:stCondLst>
                            <p:childTnLst>
                              <p:par>
                                <p:cTn id="3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9" dur="25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45250"/>
                            </p:stCondLst>
                            <p:childTnLst>
                              <p:par>
                                <p:cTn id="32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3" dur="2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4" fill="hold">
                            <p:stCondLst>
                              <p:cond delay="45500"/>
                            </p:stCondLst>
                            <p:childTnLst>
                              <p:par>
                                <p:cTn id="32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7" dur="2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8" fill="hold">
                            <p:stCondLst>
                              <p:cond delay="45750"/>
                            </p:stCondLst>
                            <p:childTnLst>
                              <p:par>
                                <p:cTn id="32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1" dur="2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46000"/>
                            </p:stCondLst>
                            <p:childTnLst>
                              <p:par>
                                <p:cTn id="333" presetID="18" presetClass="exit" presetSubtype="6" fill="hold" nodeType="after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334" dur="2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6" fill="hold">
                            <p:stCondLst>
                              <p:cond delay="50250"/>
                            </p:stCondLst>
                            <p:childTnLst>
                              <p:par>
                                <p:cTn id="337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338" dur="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>
                            <p:stCondLst>
                              <p:cond delay="50500"/>
                            </p:stCondLst>
                            <p:childTnLst>
                              <p:par>
                                <p:cTn id="341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342" dur="2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50750"/>
                            </p:stCondLst>
                            <p:childTnLst>
                              <p:par>
                                <p:cTn id="345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346" dur="25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8" fill="hold">
                            <p:stCondLst>
                              <p:cond delay="51000"/>
                            </p:stCondLst>
                            <p:childTnLst>
                              <p:par>
                                <p:cTn id="349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350" dur="2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51250"/>
                            </p:stCondLst>
                            <p:childTnLst>
                              <p:par>
                                <p:cTn id="353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354" dur="2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51500"/>
                            </p:stCondLst>
                            <p:childTnLst>
                              <p:par>
                                <p:cTn id="357" presetID="18" presetClass="exit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strips(downRight)">
                                      <p:cBhvr>
                                        <p:cTn id="358" dur="2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51750"/>
                            </p:stCondLst>
                            <p:childTnLst>
                              <p:par>
                                <p:cTn id="361" presetID="10" presetClass="exit" presetSubtype="0" fill="hold" grpId="6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" grpId="0" animBg="1"/>
      <p:bldP spid="114" grpId="0" animBg="1"/>
      <p:bldP spid="114" grpId="1" animBg="1"/>
      <p:bldP spid="114" grpId="2" animBg="1"/>
      <p:bldP spid="114" grpId="3" animBg="1"/>
      <p:bldP spid="114" grpId="4" animBg="1"/>
      <p:bldP spid="114" grpId="5" animBg="1"/>
      <p:bldP spid="114" grpId="6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701" t="11536" r="1543" b="26030"/>
          <a:stretch/>
        </p:blipFill>
        <p:spPr>
          <a:xfrm>
            <a:off x="6988860" y="0"/>
            <a:ext cx="5203140" cy="6858001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D1C2D0EA-0989-40DC-B8D4-A5A638B292C2}"/>
              </a:ext>
            </a:extLst>
          </p:cNvPr>
          <p:cNvSpPr/>
          <p:nvPr/>
        </p:nvSpPr>
        <p:spPr>
          <a:xfrm>
            <a:off x="0" y="0"/>
            <a:ext cx="698886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092910C-13DB-4AB6-B042-45C2EA2F3CE4}"/>
              </a:ext>
            </a:extLst>
          </p:cNvPr>
          <p:cNvSpPr txBox="1"/>
          <p:nvPr/>
        </p:nvSpPr>
        <p:spPr>
          <a:xfrm>
            <a:off x="169883" y="115816"/>
            <a:ext cx="6818978" cy="45550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Aft>
                <a:spcPts val="1200"/>
              </a:spcAft>
              <a:defRPr/>
            </a:pPr>
            <a:r>
              <a:rPr lang="en-US" sz="40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We have considered only some of the properties of the World Map</a:t>
            </a:r>
          </a:p>
          <a:p>
            <a:pPr lvl="0">
              <a:spcAft>
                <a:spcPts val="1200"/>
              </a:spcAft>
              <a:defRPr/>
            </a:pPr>
            <a:r>
              <a:rPr lang="en-US" sz="40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But the world map from NeedSlide has much more properties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rgbClr val="00FF00"/>
              </a:solidFill>
              <a:effectLst/>
              <a:uLnTx/>
              <a:uFillTx/>
              <a:latin typeface="Tactic Round Med It" panose="000006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623002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Char"/>
      </p:transition>
    </mc:Choice>
    <mc:Fallback xmlns="">
      <p:transition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50"/>
                            </p:stCondLst>
                            <p:childTnLst>
                              <p:par>
                                <p:cTn id="13" presetID="41" presetClass="entr" presetSubtype="0" fill="hold" grpId="0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 bldLvl="5" advAuto="50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768" t="59" r="17958" b="9886"/>
          <a:stretch/>
        </p:blipFill>
        <p:spPr>
          <a:xfrm>
            <a:off x="6469286" y="0"/>
            <a:ext cx="5722714" cy="6858000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D1C2D0EA-0989-40DC-B8D4-A5A638B292C2}"/>
              </a:ext>
            </a:extLst>
          </p:cNvPr>
          <p:cNvSpPr/>
          <p:nvPr/>
        </p:nvSpPr>
        <p:spPr>
          <a:xfrm>
            <a:off x="0" y="0"/>
            <a:ext cx="698886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092910C-13DB-4AB6-B042-45C2EA2F3CE4}"/>
              </a:ext>
            </a:extLst>
          </p:cNvPr>
          <p:cNvSpPr txBox="1"/>
          <p:nvPr/>
        </p:nvSpPr>
        <p:spPr>
          <a:xfrm>
            <a:off x="169883" y="115816"/>
            <a:ext cx="6818978" cy="45550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Aft>
                <a:spcPts val="1200"/>
              </a:spcAft>
              <a:defRPr/>
            </a:pPr>
            <a:r>
              <a:rPr lang="en-US" sz="40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We have considered only some of the properties of the World Map</a:t>
            </a:r>
          </a:p>
          <a:p>
            <a:pPr lvl="0">
              <a:spcAft>
                <a:spcPts val="1200"/>
              </a:spcAft>
              <a:defRPr/>
            </a:pPr>
            <a:r>
              <a:rPr lang="en-US" sz="40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But the world map from NeedSlide has much more properties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FF00"/>
              </a:solidFill>
              <a:effectLst/>
              <a:uLnTx/>
              <a:uFillTx/>
              <a:latin typeface="Tactic Round Med It" panose="00000600000000000000" pitchFamily="50" charset="0"/>
              <a:ea typeface="+mn-ea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DED7D10-55B6-4C95-B62B-008FC5285DBE}"/>
              </a:ext>
            </a:extLst>
          </p:cNvPr>
          <p:cNvSpPr txBox="1"/>
          <p:nvPr/>
        </p:nvSpPr>
        <p:spPr>
          <a:xfrm>
            <a:off x="169883" y="4986082"/>
            <a:ext cx="6818978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Aft>
                <a:spcPts val="1200"/>
              </a:spcAft>
              <a:defRPr/>
            </a:pPr>
            <a:r>
              <a:rPr lang="en-US" sz="40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You can see the main properties here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FF00"/>
              </a:solidFill>
              <a:effectLst/>
              <a:uLnTx/>
              <a:uFillTx/>
              <a:latin typeface="Tactic Round Med It" panose="00000600000000000000" pitchFamily="50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586578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0">
        <p159:morph option="byChar"/>
      </p:transition>
    </mc:Choice>
    <mc:Fallback xmlns="">
      <p:transition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uiExpand="1" build="p" bldLvl="5" advAuto="50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CFAFF23-C8D6-4B6F-8919-D2869DBAB7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4626" t="21814" r="26417" b="30384"/>
          <a:stretch/>
        </p:blipFill>
        <p:spPr>
          <a:xfrm>
            <a:off x="6988257" y="0"/>
            <a:ext cx="5203743" cy="6858000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D1C2D0EA-0989-40DC-B8D4-A5A638B292C2}"/>
              </a:ext>
            </a:extLst>
          </p:cNvPr>
          <p:cNvSpPr/>
          <p:nvPr/>
        </p:nvSpPr>
        <p:spPr>
          <a:xfrm>
            <a:off x="0" y="0"/>
            <a:ext cx="698886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092910C-13DB-4AB6-B042-45C2EA2F3CE4}"/>
              </a:ext>
            </a:extLst>
          </p:cNvPr>
          <p:cNvSpPr txBox="1"/>
          <p:nvPr/>
        </p:nvSpPr>
        <p:spPr>
          <a:xfrm>
            <a:off x="169883" y="115816"/>
            <a:ext cx="6818978" cy="45550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Aft>
                <a:spcPts val="1200"/>
              </a:spcAft>
              <a:defRPr/>
            </a:pPr>
            <a:r>
              <a:rPr lang="en-US" sz="40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We have considered only some of the properties of the World Map</a:t>
            </a:r>
          </a:p>
          <a:p>
            <a:pPr lvl="0">
              <a:spcAft>
                <a:spcPts val="1200"/>
              </a:spcAft>
              <a:defRPr/>
            </a:pPr>
            <a:r>
              <a:rPr lang="en-US" sz="40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But the world map from NeedSlide has much more properties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rgbClr val="00FF00"/>
              </a:solidFill>
              <a:effectLst/>
              <a:uLnTx/>
              <a:uFillTx/>
              <a:latin typeface="Tactic Round Med It" panose="00000600000000000000" pitchFamily="50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DED7D10-55B6-4C95-B62B-008FC5285DBE}"/>
              </a:ext>
            </a:extLst>
          </p:cNvPr>
          <p:cNvSpPr txBox="1"/>
          <p:nvPr/>
        </p:nvSpPr>
        <p:spPr>
          <a:xfrm>
            <a:off x="169883" y="4981123"/>
            <a:ext cx="6818978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Aft>
                <a:spcPts val="1200"/>
              </a:spcAft>
              <a:defRPr/>
            </a:pPr>
            <a:r>
              <a:rPr lang="en-US" sz="40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You can see the main properties here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rgbClr val="00FF00"/>
              </a:solidFill>
              <a:effectLst/>
              <a:uLnTx/>
              <a:uFillTx/>
              <a:latin typeface="Tactic Round Med It" panose="00000600000000000000" pitchFamily="50" charset="0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A096250C-0040-4DE9-962E-1F51E70A8855}"/>
              </a:ext>
            </a:extLst>
          </p:cNvPr>
          <p:cNvSpPr/>
          <p:nvPr/>
        </p:nvSpPr>
        <p:spPr>
          <a:xfrm>
            <a:off x="8329983" y="3688158"/>
            <a:ext cx="2486405" cy="1034237"/>
          </a:xfrm>
          <a:prstGeom prst="roundRect">
            <a:avLst>
              <a:gd name="adj" fmla="val 8136"/>
            </a:avLst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48625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4000">
        <p159:morph option="byChar"/>
      </p:transition>
    </mc:Choice>
    <mc:Fallback xmlns="">
      <p:transition advClick="0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4">
            <a:extLst>
              <a:ext uri="{FF2B5EF4-FFF2-40B4-BE49-F238E27FC236}">
                <a16:creationId xmlns:a16="http://schemas.microsoft.com/office/drawing/2014/main" id="{54DCABCB-6C14-4C0D-A494-3686EF696DE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3191" t="15263" r="4631" b="12925"/>
          <a:stretch/>
        </p:blipFill>
        <p:spPr>
          <a:xfrm>
            <a:off x="0" y="1"/>
            <a:ext cx="12254164" cy="6857999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D1C2D0EA-0989-40DC-B8D4-A5A638B292C2}"/>
              </a:ext>
            </a:extLst>
          </p:cNvPr>
          <p:cNvSpPr/>
          <p:nvPr/>
        </p:nvSpPr>
        <p:spPr>
          <a:xfrm>
            <a:off x="5450306" y="3916279"/>
            <a:ext cx="6803858" cy="294172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A3783DB-C6D7-4D34-A7C3-CA8F10F05ECD}"/>
              </a:ext>
            </a:extLst>
          </p:cNvPr>
          <p:cNvSpPr txBox="1"/>
          <p:nvPr/>
        </p:nvSpPr>
        <p:spPr>
          <a:xfrm>
            <a:off x="5601422" y="4051545"/>
            <a:ext cx="629781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Aft>
                <a:spcPts val="1200"/>
              </a:spcAft>
              <a:defRPr/>
            </a:pPr>
            <a:r>
              <a:rPr lang="en-US" sz="24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And you can see all the properties on the page of any World Map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EB996E6E-5A77-489A-805C-11969A0ECC37}"/>
              </a:ext>
            </a:extLst>
          </p:cNvPr>
          <p:cNvSpPr/>
          <p:nvPr/>
        </p:nvSpPr>
        <p:spPr>
          <a:xfrm>
            <a:off x="5366084" y="415089"/>
            <a:ext cx="6178216" cy="1028700"/>
          </a:xfrm>
          <a:prstGeom prst="roundRect">
            <a:avLst>
              <a:gd name="adj" fmla="val 16469"/>
            </a:avLst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519E043-5FF8-466D-8B50-BF5F45E911F2}"/>
              </a:ext>
            </a:extLst>
          </p:cNvPr>
          <p:cNvSpPr/>
          <p:nvPr/>
        </p:nvSpPr>
        <p:spPr>
          <a:xfrm>
            <a:off x="1307432" y="5254413"/>
            <a:ext cx="1333500" cy="418476"/>
          </a:xfrm>
          <a:prstGeom prst="roundRect">
            <a:avLst>
              <a:gd name="adj" fmla="val 16469"/>
            </a:avLst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CBC04448-7309-475A-9F3B-8896235B10BE}"/>
              </a:ext>
            </a:extLst>
          </p:cNvPr>
          <p:cNvSpPr/>
          <p:nvPr/>
        </p:nvSpPr>
        <p:spPr>
          <a:xfrm>
            <a:off x="298785" y="5254413"/>
            <a:ext cx="1008647" cy="418476"/>
          </a:xfrm>
          <a:prstGeom prst="roundRect">
            <a:avLst>
              <a:gd name="adj" fmla="val 16469"/>
            </a:avLst>
          </a:prstGeom>
          <a:noFill/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FC6DB71-16FE-4860-8868-5F1399A3E1B4}"/>
              </a:ext>
            </a:extLst>
          </p:cNvPr>
          <p:cNvSpPr txBox="1"/>
          <p:nvPr/>
        </p:nvSpPr>
        <p:spPr>
          <a:xfrm>
            <a:off x="5601422" y="5085441"/>
            <a:ext cx="6394062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spcAft>
                <a:spcPts val="1200"/>
              </a:spcAft>
              <a:defRPr/>
            </a:pPr>
            <a:r>
              <a:rPr lang="en-US" sz="2400" b="1" dirty="0">
                <a:solidFill>
                  <a:prstClr val="white"/>
                </a:solidFill>
                <a:latin typeface="Tactic Round Med It" panose="00000600000000000000" pitchFamily="50" charset="0"/>
              </a:rPr>
              <a:t>You can find a more detailed description of the properties on the page of any of the World Map options in the "Description" tab.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FF00"/>
              </a:solidFill>
              <a:effectLst/>
              <a:uLnTx/>
              <a:uFillTx/>
              <a:latin typeface="Tactic Round Med It" panose="00000600000000000000" pitchFamily="50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887590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2000">
        <p159:morph option="byChar"/>
      </p:transition>
    </mc:Choice>
    <mc:Fallback xmlns="">
      <p:transition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1" presetClass="entr" presetSubtype="0" fill="hold" grpId="0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 tmFilter="0,0; .5, 1; 1, 1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4450"/>
                            </p:stCondLst>
                            <p:childTnLst>
                              <p:par>
                                <p:cTn id="18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4950"/>
                            </p:stCondLst>
                            <p:childTnLst>
                              <p:par>
                                <p:cTn id="22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450"/>
                            </p:stCondLst>
                            <p:childTnLst>
                              <p:par>
                                <p:cTn id="26" presetID="10" presetClass="exit" presetSubtype="0" fill="hold" grpId="1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8950"/>
                            </p:stCondLst>
                            <p:childTnLst>
                              <p:par>
                                <p:cTn id="30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9450"/>
                            </p:stCondLst>
                            <p:childTnLst>
                              <p:par>
                                <p:cTn id="34" presetID="41" presetClass="entr" presetSubtype="0" fill="hold" grpId="0" nodeType="after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2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250" tmFilter="0,0; .5, 1; 1, 1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2800"/>
                            </p:stCondLst>
                            <p:childTnLst>
                              <p:par>
                                <p:cTn id="42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3300"/>
                            </p:stCondLst>
                            <p:childTnLst>
                              <p:par>
                                <p:cTn id="46" presetID="10" presetClass="exit" presetSubtype="0" fill="hold" grpId="1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1" grpId="0" uiExpand="1" build="p" bldLvl="5" advAuto="500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uiExpand="1" build="p" bldLvl="5" advAuto="50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>
            <a:extLst>
              <a:ext uri="{FF2B5EF4-FFF2-40B4-BE49-F238E27FC236}">
                <a16:creationId xmlns:a16="http://schemas.microsoft.com/office/drawing/2014/main" id="{284CC04C-C7FA-42BE-BF52-7C80CFB573EF}"/>
              </a:ext>
            </a:extLst>
          </p:cNvPr>
          <p:cNvSpPr>
            <a:spLocks noEditPoints="1"/>
          </p:cNvSpPr>
          <p:nvPr/>
        </p:nvSpPr>
        <p:spPr bwMode="auto">
          <a:xfrm>
            <a:off x="1636713" y="3190876"/>
            <a:ext cx="8920163" cy="476250"/>
          </a:xfrm>
          <a:custGeom>
            <a:avLst/>
            <a:gdLst>
              <a:gd name="T0" fmla="*/ 1025 w 24804"/>
              <a:gd name="T1" fmla="*/ 223 h 1312"/>
              <a:gd name="T2" fmla="*/ 1405 w 24804"/>
              <a:gd name="T3" fmla="*/ 330 h 1312"/>
              <a:gd name="T4" fmla="*/ 1363 w 24804"/>
              <a:gd name="T5" fmla="*/ 566 h 1312"/>
              <a:gd name="T6" fmla="*/ 1972 w 24804"/>
              <a:gd name="T7" fmla="*/ 543 h 1312"/>
              <a:gd name="T8" fmla="*/ 2439 w 24804"/>
              <a:gd name="T9" fmla="*/ 500 h 1312"/>
              <a:gd name="T10" fmla="*/ 2368 w 24804"/>
              <a:gd name="T11" fmla="*/ 1068 h 1312"/>
              <a:gd name="T12" fmla="*/ 2408 w 24804"/>
              <a:gd name="T13" fmla="*/ 880 h 1312"/>
              <a:gd name="T14" fmla="*/ 3822 w 24804"/>
              <a:gd name="T15" fmla="*/ 250 h 1312"/>
              <a:gd name="T16" fmla="*/ 3295 w 24804"/>
              <a:gd name="T17" fmla="*/ 1068 h 1312"/>
              <a:gd name="T18" fmla="*/ 3900 w 24804"/>
              <a:gd name="T19" fmla="*/ 1068 h 1312"/>
              <a:gd name="T20" fmla="*/ 4515 w 24804"/>
              <a:gd name="T21" fmla="*/ 0 h 1312"/>
              <a:gd name="T22" fmla="*/ 4788 w 24804"/>
              <a:gd name="T23" fmla="*/ 1068 h 1312"/>
              <a:gd name="T24" fmla="*/ 6050 w 24804"/>
              <a:gd name="T25" fmla="*/ 735 h 1312"/>
              <a:gd name="T26" fmla="*/ 5547 w 24804"/>
              <a:gd name="T27" fmla="*/ 1230 h 1312"/>
              <a:gd name="T28" fmla="*/ 7527 w 24804"/>
              <a:gd name="T29" fmla="*/ 543 h 1312"/>
              <a:gd name="T30" fmla="*/ 6994 w 24804"/>
              <a:gd name="T31" fmla="*/ 496 h 1312"/>
              <a:gd name="T32" fmla="*/ 8217 w 24804"/>
              <a:gd name="T33" fmla="*/ 752 h 1312"/>
              <a:gd name="T34" fmla="*/ 7611 w 24804"/>
              <a:gd name="T35" fmla="*/ 775 h 1312"/>
              <a:gd name="T36" fmla="*/ 8533 w 24804"/>
              <a:gd name="T37" fmla="*/ 250 h 1312"/>
              <a:gd name="T38" fmla="*/ 9251 w 24804"/>
              <a:gd name="T39" fmla="*/ 592 h 1312"/>
              <a:gd name="T40" fmla="*/ 9779 w 24804"/>
              <a:gd name="T41" fmla="*/ 351 h 1312"/>
              <a:gd name="T42" fmla="*/ 10480 w 24804"/>
              <a:gd name="T43" fmla="*/ 1068 h 1312"/>
              <a:gd name="T44" fmla="*/ 10181 w 24804"/>
              <a:gd name="T45" fmla="*/ 738 h 1312"/>
              <a:gd name="T46" fmla="*/ 11543 w 24804"/>
              <a:gd name="T47" fmla="*/ 250 h 1312"/>
              <a:gd name="T48" fmla="*/ 11194 w 24804"/>
              <a:gd name="T49" fmla="*/ 999 h 1312"/>
              <a:gd name="T50" fmla="*/ 12827 w 24804"/>
              <a:gd name="T51" fmla="*/ 250 h 1312"/>
              <a:gd name="T52" fmla="*/ 12091 w 24804"/>
              <a:gd name="T53" fmla="*/ 1066 h 1312"/>
              <a:gd name="T54" fmla="*/ 13618 w 24804"/>
              <a:gd name="T55" fmla="*/ 1068 h 1312"/>
              <a:gd name="T56" fmla="*/ 13319 w 24804"/>
              <a:gd name="T57" fmla="*/ 738 h 1312"/>
              <a:gd name="T58" fmla="*/ 14825 w 24804"/>
              <a:gd name="T59" fmla="*/ 250 h 1312"/>
              <a:gd name="T60" fmla="*/ 14219 w 24804"/>
              <a:gd name="T61" fmla="*/ 250 h 1312"/>
              <a:gd name="T62" fmla="*/ 14932 w 24804"/>
              <a:gd name="T63" fmla="*/ 999 h 1312"/>
              <a:gd name="T64" fmla="*/ 15194 w 24804"/>
              <a:gd name="T65" fmla="*/ 319 h 1312"/>
              <a:gd name="T66" fmla="*/ 15783 w 24804"/>
              <a:gd name="T67" fmla="*/ 472 h 1312"/>
              <a:gd name="T68" fmla="*/ 16645 w 24804"/>
              <a:gd name="T69" fmla="*/ 508 h 1312"/>
              <a:gd name="T70" fmla="*/ 16417 w 24804"/>
              <a:gd name="T71" fmla="*/ 1068 h 1312"/>
              <a:gd name="T72" fmla="*/ 16713 w 24804"/>
              <a:gd name="T73" fmla="*/ 880 h 1312"/>
              <a:gd name="T74" fmla="*/ 16713 w 24804"/>
              <a:gd name="T75" fmla="*/ 880 h 1312"/>
              <a:gd name="T76" fmla="*/ 17342 w 24804"/>
              <a:gd name="T77" fmla="*/ 319 h 1312"/>
              <a:gd name="T78" fmla="*/ 17902 w 24804"/>
              <a:gd name="T79" fmla="*/ 822 h 1312"/>
              <a:gd name="T80" fmla="*/ 18596 w 24804"/>
              <a:gd name="T81" fmla="*/ 250 h 1312"/>
              <a:gd name="T82" fmla="*/ 18181 w 24804"/>
              <a:gd name="T83" fmla="*/ 491 h 1312"/>
              <a:gd name="T84" fmla="*/ 18506 w 24804"/>
              <a:gd name="T85" fmla="*/ 754 h 1312"/>
              <a:gd name="T86" fmla="*/ 19774 w 24804"/>
              <a:gd name="T87" fmla="*/ 842 h 1312"/>
              <a:gd name="T88" fmla="*/ 19192 w 24804"/>
              <a:gd name="T89" fmla="*/ 703 h 1312"/>
              <a:gd name="T90" fmla="*/ 19224 w 24804"/>
              <a:gd name="T91" fmla="*/ 526 h 1312"/>
              <a:gd name="T92" fmla="*/ 20274 w 24804"/>
              <a:gd name="T93" fmla="*/ 322 h 1312"/>
              <a:gd name="T94" fmla="*/ 20300 w 24804"/>
              <a:gd name="T95" fmla="*/ 537 h 1312"/>
              <a:gd name="T96" fmla="*/ 20630 w 24804"/>
              <a:gd name="T97" fmla="*/ 250 h 1312"/>
              <a:gd name="T98" fmla="*/ 20993 w 24804"/>
              <a:gd name="T99" fmla="*/ 319 h 1312"/>
              <a:gd name="T100" fmla="*/ 21552 w 24804"/>
              <a:gd name="T101" fmla="*/ 822 h 1312"/>
              <a:gd name="T102" fmla="*/ 22103 w 24804"/>
              <a:gd name="T103" fmla="*/ 189 h 1312"/>
              <a:gd name="T104" fmla="*/ 21948 w 24804"/>
              <a:gd name="T105" fmla="*/ 1068 h 1312"/>
              <a:gd name="T106" fmla="*/ 22820 w 24804"/>
              <a:gd name="T107" fmla="*/ 1068 h 1312"/>
              <a:gd name="T108" fmla="*/ 22521 w 24804"/>
              <a:gd name="T109" fmla="*/ 738 h 1312"/>
              <a:gd name="T110" fmla="*/ 23923 w 24804"/>
              <a:gd name="T111" fmla="*/ 250 h 1312"/>
              <a:gd name="T112" fmla="*/ 23534 w 24804"/>
              <a:gd name="T113" fmla="*/ 999 h 1312"/>
              <a:gd name="T114" fmla="*/ 24140 w 24804"/>
              <a:gd name="T115" fmla="*/ 999 h 1312"/>
              <a:gd name="T116" fmla="*/ 24724 w 24804"/>
              <a:gd name="T117" fmla="*/ 0 h 1312"/>
              <a:gd name="T118" fmla="*/ 24306 w 24804"/>
              <a:gd name="T119" fmla="*/ 838 h 1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4804" h="1312">
                <a:moveTo>
                  <a:pt x="77" y="291"/>
                </a:moveTo>
                <a:lnTo>
                  <a:pt x="338" y="291"/>
                </a:lnTo>
                <a:lnTo>
                  <a:pt x="216" y="986"/>
                </a:lnTo>
                <a:cubicBezTo>
                  <a:pt x="207" y="1037"/>
                  <a:pt x="233" y="1068"/>
                  <a:pt x="285" y="1068"/>
                </a:cubicBezTo>
                <a:lnTo>
                  <a:pt x="462" y="1068"/>
                </a:lnTo>
                <a:cubicBezTo>
                  <a:pt x="507" y="1068"/>
                  <a:pt x="536" y="1047"/>
                  <a:pt x="544" y="999"/>
                </a:cubicBezTo>
                <a:lnTo>
                  <a:pt x="667" y="291"/>
                </a:lnTo>
                <a:lnTo>
                  <a:pt x="942" y="291"/>
                </a:lnTo>
                <a:cubicBezTo>
                  <a:pt x="988" y="291"/>
                  <a:pt x="1018" y="270"/>
                  <a:pt x="1025" y="223"/>
                </a:cubicBezTo>
                <a:lnTo>
                  <a:pt x="1048" y="82"/>
                </a:lnTo>
                <a:cubicBezTo>
                  <a:pt x="1057" y="31"/>
                  <a:pt x="1033" y="0"/>
                  <a:pt x="980" y="0"/>
                </a:cubicBezTo>
                <a:lnTo>
                  <a:pt x="115" y="0"/>
                </a:lnTo>
                <a:cubicBezTo>
                  <a:pt x="70" y="0"/>
                  <a:pt x="41" y="21"/>
                  <a:pt x="33" y="69"/>
                </a:cubicBezTo>
                <a:lnTo>
                  <a:pt x="9" y="209"/>
                </a:lnTo>
                <a:cubicBezTo>
                  <a:pt x="0" y="261"/>
                  <a:pt x="26" y="291"/>
                  <a:pt x="77" y="291"/>
                </a:cubicBezTo>
                <a:close/>
                <a:moveTo>
                  <a:pt x="1732" y="250"/>
                </a:moveTo>
                <a:lnTo>
                  <a:pt x="1683" y="250"/>
                </a:lnTo>
                <a:cubicBezTo>
                  <a:pt x="1551" y="250"/>
                  <a:pt x="1498" y="263"/>
                  <a:pt x="1405" y="330"/>
                </a:cubicBezTo>
                <a:lnTo>
                  <a:pt x="1449" y="82"/>
                </a:lnTo>
                <a:cubicBezTo>
                  <a:pt x="1458" y="31"/>
                  <a:pt x="1432" y="0"/>
                  <a:pt x="1380" y="0"/>
                </a:cubicBezTo>
                <a:lnTo>
                  <a:pt x="1225" y="0"/>
                </a:lnTo>
                <a:cubicBezTo>
                  <a:pt x="1179" y="0"/>
                  <a:pt x="1148" y="21"/>
                  <a:pt x="1141" y="69"/>
                </a:cubicBezTo>
                <a:lnTo>
                  <a:pt x="981" y="986"/>
                </a:lnTo>
                <a:cubicBezTo>
                  <a:pt x="972" y="1037"/>
                  <a:pt x="997" y="1068"/>
                  <a:pt x="1049" y="1068"/>
                </a:cubicBezTo>
                <a:lnTo>
                  <a:pt x="1205" y="1068"/>
                </a:lnTo>
                <a:cubicBezTo>
                  <a:pt x="1250" y="1068"/>
                  <a:pt x="1279" y="1047"/>
                  <a:pt x="1287" y="999"/>
                </a:cubicBezTo>
                <a:lnTo>
                  <a:pt x="1363" y="566"/>
                </a:lnTo>
                <a:lnTo>
                  <a:pt x="1403" y="537"/>
                </a:lnTo>
                <a:cubicBezTo>
                  <a:pt x="1440" y="510"/>
                  <a:pt x="1472" y="504"/>
                  <a:pt x="1525" y="504"/>
                </a:cubicBezTo>
                <a:lnTo>
                  <a:pt x="1584" y="504"/>
                </a:lnTo>
                <a:cubicBezTo>
                  <a:pt x="1647" y="504"/>
                  <a:pt x="1667" y="525"/>
                  <a:pt x="1654" y="587"/>
                </a:cubicBezTo>
                <a:lnTo>
                  <a:pt x="1586" y="986"/>
                </a:lnTo>
                <a:cubicBezTo>
                  <a:pt x="1577" y="1037"/>
                  <a:pt x="1601" y="1068"/>
                  <a:pt x="1654" y="1068"/>
                </a:cubicBezTo>
                <a:lnTo>
                  <a:pt x="1810" y="1068"/>
                </a:lnTo>
                <a:cubicBezTo>
                  <a:pt x="1856" y="1068"/>
                  <a:pt x="1885" y="1047"/>
                  <a:pt x="1892" y="999"/>
                </a:cubicBezTo>
                <a:lnTo>
                  <a:pt x="1972" y="543"/>
                </a:lnTo>
                <a:cubicBezTo>
                  <a:pt x="2007" y="348"/>
                  <a:pt x="1925" y="250"/>
                  <a:pt x="1732" y="250"/>
                </a:cubicBezTo>
                <a:close/>
                <a:moveTo>
                  <a:pt x="2774" y="250"/>
                </a:moveTo>
                <a:lnTo>
                  <a:pt x="2414" y="250"/>
                </a:lnTo>
                <a:cubicBezTo>
                  <a:pt x="2249" y="250"/>
                  <a:pt x="2173" y="305"/>
                  <a:pt x="2146" y="467"/>
                </a:cubicBezTo>
                <a:lnTo>
                  <a:pt x="2144" y="476"/>
                </a:lnTo>
                <a:cubicBezTo>
                  <a:pt x="2137" y="520"/>
                  <a:pt x="2159" y="545"/>
                  <a:pt x="2202" y="545"/>
                </a:cubicBezTo>
                <a:lnTo>
                  <a:pt x="2394" y="545"/>
                </a:lnTo>
                <a:cubicBezTo>
                  <a:pt x="2419" y="545"/>
                  <a:pt x="2433" y="533"/>
                  <a:pt x="2437" y="508"/>
                </a:cubicBezTo>
                <a:lnTo>
                  <a:pt x="2439" y="500"/>
                </a:lnTo>
                <a:cubicBezTo>
                  <a:pt x="2443" y="468"/>
                  <a:pt x="2455" y="458"/>
                  <a:pt x="2503" y="458"/>
                </a:cubicBezTo>
                <a:lnTo>
                  <a:pt x="2632" y="458"/>
                </a:lnTo>
                <a:cubicBezTo>
                  <a:pt x="2695" y="458"/>
                  <a:pt x="2713" y="479"/>
                  <a:pt x="2703" y="542"/>
                </a:cubicBezTo>
                <a:lnTo>
                  <a:pt x="2693" y="592"/>
                </a:lnTo>
                <a:lnTo>
                  <a:pt x="2272" y="592"/>
                </a:lnTo>
                <a:cubicBezTo>
                  <a:pt x="2147" y="592"/>
                  <a:pt x="2080" y="648"/>
                  <a:pt x="2056" y="777"/>
                </a:cubicBezTo>
                <a:lnTo>
                  <a:pt x="2040" y="862"/>
                </a:lnTo>
                <a:cubicBezTo>
                  <a:pt x="2015" y="989"/>
                  <a:pt x="2085" y="1068"/>
                  <a:pt x="2210" y="1068"/>
                </a:cubicBezTo>
                <a:lnTo>
                  <a:pt x="2368" y="1068"/>
                </a:lnTo>
                <a:cubicBezTo>
                  <a:pt x="2504" y="1068"/>
                  <a:pt x="2556" y="1057"/>
                  <a:pt x="2651" y="986"/>
                </a:cubicBezTo>
                <a:lnTo>
                  <a:pt x="2652" y="996"/>
                </a:lnTo>
                <a:cubicBezTo>
                  <a:pt x="2657" y="1042"/>
                  <a:pt x="2686" y="1068"/>
                  <a:pt x="2733" y="1068"/>
                </a:cubicBezTo>
                <a:lnTo>
                  <a:pt x="2849" y="1068"/>
                </a:lnTo>
                <a:cubicBezTo>
                  <a:pt x="2895" y="1068"/>
                  <a:pt x="2924" y="1045"/>
                  <a:pt x="2931" y="999"/>
                </a:cubicBezTo>
                <a:lnTo>
                  <a:pt x="3012" y="540"/>
                </a:lnTo>
                <a:cubicBezTo>
                  <a:pt x="3047" y="343"/>
                  <a:pt x="2966" y="250"/>
                  <a:pt x="2774" y="250"/>
                </a:cubicBezTo>
                <a:close/>
                <a:moveTo>
                  <a:pt x="2506" y="880"/>
                </a:moveTo>
                <a:lnTo>
                  <a:pt x="2408" y="880"/>
                </a:lnTo>
                <a:cubicBezTo>
                  <a:pt x="2362" y="880"/>
                  <a:pt x="2350" y="867"/>
                  <a:pt x="2356" y="821"/>
                </a:cubicBezTo>
                <a:lnTo>
                  <a:pt x="2361" y="798"/>
                </a:lnTo>
                <a:cubicBezTo>
                  <a:pt x="2368" y="754"/>
                  <a:pt x="2382" y="742"/>
                  <a:pt x="2426" y="742"/>
                </a:cubicBezTo>
                <a:lnTo>
                  <a:pt x="2667" y="742"/>
                </a:lnTo>
                <a:lnTo>
                  <a:pt x="2661" y="775"/>
                </a:lnTo>
                <a:lnTo>
                  <a:pt x="2654" y="818"/>
                </a:lnTo>
                <a:lnTo>
                  <a:pt x="2611" y="848"/>
                </a:lnTo>
                <a:cubicBezTo>
                  <a:pt x="2576" y="873"/>
                  <a:pt x="2558" y="880"/>
                  <a:pt x="2506" y="880"/>
                </a:cubicBezTo>
                <a:close/>
                <a:moveTo>
                  <a:pt x="3822" y="250"/>
                </a:moveTo>
                <a:lnTo>
                  <a:pt x="3766" y="250"/>
                </a:lnTo>
                <a:cubicBezTo>
                  <a:pt x="3626" y="250"/>
                  <a:pt x="3572" y="261"/>
                  <a:pt x="3469" y="340"/>
                </a:cubicBezTo>
                <a:lnTo>
                  <a:pt x="3467" y="322"/>
                </a:lnTo>
                <a:cubicBezTo>
                  <a:pt x="3461" y="275"/>
                  <a:pt x="3434" y="250"/>
                  <a:pt x="3386" y="250"/>
                </a:cubicBezTo>
                <a:lnTo>
                  <a:pt x="3270" y="250"/>
                </a:lnTo>
                <a:cubicBezTo>
                  <a:pt x="3225" y="250"/>
                  <a:pt x="3196" y="272"/>
                  <a:pt x="3188" y="319"/>
                </a:cubicBezTo>
                <a:lnTo>
                  <a:pt x="3071" y="986"/>
                </a:lnTo>
                <a:cubicBezTo>
                  <a:pt x="3062" y="1037"/>
                  <a:pt x="3088" y="1068"/>
                  <a:pt x="3139" y="1068"/>
                </a:cubicBezTo>
                <a:lnTo>
                  <a:pt x="3295" y="1068"/>
                </a:lnTo>
                <a:cubicBezTo>
                  <a:pt x="3341" y="1068"/>
                  <a:pt x="3369" y="1045"/>
                  <a:pt x="3377" y="999"/>
                </a:cubicBezTo>
                <a:lnTo>
                  <a:pt x="3455" y="566"/>
                </a:lnTo>
                <a:lnTo>
                  <a:pt x="3493" y="537"/>
                </a:lnTo>
                <a:cubicBezTo>
                  <a:pt x="3530" y="511"/>
                  <a:pt x="3562" y="504"/>
                  <a:pt x="3616" y="504"/>
                </a:cubicBezTo>
                <a:lnTo>
                  <a:pt x="3674" y="504"/>
                </a:lnTo>
                <a:cubicBezTo>
                  <a:pt x="3737" y="504"/>
                  <a:pt x="3757" y="525"/>
                  <a:pt x="3745" y="587"/>
                </a:cubicBezTo>
                <a:lnTo>
                  <a:pt x="3676" y="986"/>
                </a:lnTo>
                <a:cubicBezTo>
                  <a:pt x="3667" y="1037"/>
                  <a:pt x="3691" y="1068"/>
                  <a:pt x="3745" y="1068"/>
                </a:cubicBezTo>
                <a:lnTo>
                  <a:pt x="3900" y="1068"/>
                </a:lnTo>
                <a:cubicBezTo>
                  <a:pt x="3946" y="1068"/>
                  <a:pt x="3975" y="1047"/>
                  <a:pt x="3983" y="999"/>
                </a:cubicBezTo>
                <a:lnTo>
                  <a:pt x="4062" y="543"/>
                </a:lnTo>
                <a:cubicBezTo>
                  <a:pt x="4097" y="348"/>
                  <a:pt x="4015" y="250"/>
                  <a:pt x="3822" y="250"/>
                </a:cubicBezTo>
                <a:close/>
                <a:moveTo>
                  <a:pt x="5093" y="250"/>
                </a:moveTo>
                <a:lnTo>
                  <a:pt x="4892" y="250"/>
                </a:lnTo>
                <a:cubicBezTo>
                  <a:pt x="4849" y="250"/>
                  <a:pt x="4819" y="266"/>
                  <a:pt x="4791" y="298"/>
                </a:cubicBezTo>
                <a:lnTo>
                  <a:pt x="4494" y="623"/>
                </a:lnTo>
                <a:lnTo>
                  <a:pt x="4588" y="89"/>
                </a:lnTo>
                <a:cubicBezTo>
                  <a:pt x="4598" y="32"/>
                  <a:pt x="4570" y="0"/>
                  <a:pt x="4515" y="0"/>
                </a:cubicBezTo>
                <a:lnTo>
                  <a:pt x="4369" y="0"/>
                </a:lnTo>
                <a:cubicBezTo>
                  <a:pt x="4320" y="0"/>
                  <a:pt x="4289" y="23"/>
                  <a:pt x="4282" y="73"/>
                </a:cubicBezTo>
                <a:lnTo>
                  <a:pt x="4122" y="980"/>
                </a:lnTo>
                <a:cubicBezTo>
                  <a:pt x="4112" y="1036"/>
                  <a:pt x="4140" y="1068"/>
                  <a:pt x="4195" y="1068"/>
                </a:cubicBezTo>
                <a:lnTo>
                  <a:pt x="4341" y="1068"/>
                </a:lnTo>
                <a:cubicBezTo>
                  <a:pt x="4390" y="1068"/>
                  <a:pt x="4421" y="1045"/>
                  <a:pt x="4428" y="995"/>
                </a:cubicBezTo>
                <a:lnTo>
                  <a:pt x="4483" y="687"/>
                </a:lnTo>
                <a:lnTo>
                  <a:pt x="4692" y="1013"/>
                </a:lnTo>
                <a:cubicBezTo>
                  <a:pt x="4714" y="1051"/>
                  <a:pt x="4744" y="1068"/>
                  <a:pt x="4788" y="1068"/>
                </a:cubicBezTo>
                <a:lnTo>
                  <a:pt x="4982" y="1068"/>
                </a:lnTo>
                <a:cubicBezTo>
                  <a:pt x="5048" y="1068"/>
                  <a:pt x="5072" y="1025"/>
                  <a:pt x="5034" y="970"/>
                </a:cubicBezTo>
                <a:lnTo>
                  <a:pt x="4808" y="662"/>
                </a:lnTo>
                <a:lnTo>
                  <a:pt x="5135" y="351"/>
                </a:lnTo>
                <a:cubicBezTo>
                  <a:pt x="5186" y="299"/>
                  <a:pt x="5165" y="250"/>
                  <a:pt x="5093" y="250"/>
                </a:cubicBezTo>
                <a:close/>
                <a:moveTo>
                  <a:pt x="6554" y="250"/>
                </a:moveTo>
                <a:lnTo>
                  <a:pt x="6380" y="250"/>
                </a:lnTo>
                <a:cubicBezTo>
                  <a:pt x="6337" y="250"/>
                  <a:pt x="6308" y="267"/>
                  <a:pt x="6288" y="305"/>
                </a:cubicBezTo>
                <a:lnTo>
                  <a:pt x="6050" y="735"/>
                </a:lnTo>
                <a:lnTo>
                  <a:pt x="5970" y="320"/>
                </a:lnTo>
                <a:cubicBezTo>
                  <a:pt x="5962" y="275"/>
                  <a:pt x="5934" y="250"/>
                  <a:pt x="5887" y="250"/>
                </a:cubicBezTo>
                <a:lnTo>
                  <a:pt x="5722" y="250"/>
                </a:lnTo>
                <a:cubicBezTo>
                  <a:pt x="5669" y="250"/>
                  <a:pt x="5643" y="282"/>
                  <a:pt x="5657" y="336"/>
                </a:cubicBezTo>
                <a:lnTo>
                  <a:pt x="5853" y="1037"/>
                </a:lnTo>
                <a:cubicBezTo>
                  <a:pt x="5829" y="1062"/>
                  <a:pt x="5802" y="1066"/>
                  <a:pt x="5750" y="1066"/>
                </a:cubicBezTo>
                <a:lnTo>
                  <a:pt x="5644" y="1066"/>
                </a:lnTo>
                <a:cubicBezTo>
                  <a:pt x="5599" y="1066"/>
                  <a:pt x="5571" y="1088"/>
                  <a:pt x="5564" y="1135"/>
                </a:cubicBezTo>
                <a:lnTo>
                  <a:pt x="5547" y="1230"/>
                </a:lnTo>
                <a:cubicBezTo>
                  <a:pt x="5538" y="1282"/>
                  <a:pt x="5564" y="1312"/>
                  <a:pt x="5615" y="1312"/>
                </a:cubicBezTo>
                <a:lnTo>
                  <a:pt x="5722" y="1312"/>
                </a:lnTo>
                <a:cubicBezTo>
                  <a:pt x="5945" y="1312"/>
                  <a:pt x="6008" y="1285"/>
                  <a:pt x="6137" y="1080"/>
                </a:cubicBezTo>
                <a:lnTo>
                  <a:pt x="6604" y="342"/>
                </a:lnTo>
                <a:cubicBezTo>
                  <a:pt x="6636" y="290"/>
                  <a:pt x="6615" y="250"/>
                  <a:pt x="6554" y="250"/>
                </a:cubicBezTo>
                <a:close/>
                <a:moveTo>
                  <a:pt x="6797" y="1068"/>
                </a:moveTo>
                <a:lnTo>
                  <a:pt x="7171" y="1068"/>
                </a:lnTo>
                <a:cubicBezTo>
                  <a:pt x="7365" y="1068"/>
                  <a:pt x="7447" y="1002"/>
                  <a:pt x="7481" y="806"/>
                </a:cubicBezTo>
                <a:lnTo>
                  <a:pt x="7527" y="543"/>
                </a:lnTo>
                <a:cubicBezTo>
                  <a:pt x="7560" y="348"/>
                  <a:pt x="7479" y="250"/>
                  <a:pt x="7286" y="250"/>
                </a:cubicBezTo>
                <a:lnTo>
                  <a:pt x="6911" y="250"/>
                </a:lnTo>
                <a:cubicBezTo>
                  <a:pt x="6718" y="250"/>
                  <a:pt x="6635" y="316"/>
                  <a:pt x="6602" y="513"/>
                </a:cubicBezTo>
                <a:lnTo>
                  <a:pt x="6556" y="775"/>
                </a:lnTo>
                <a:cubicBezTo>
                  <a:pt x="6522" y="970"/>
                  <a:pt x="6603" y="1068"/>
                  <a:pt x="6797" y="1068"/>
                </a:cubicBezTo>
                <a:close/>
                <a:moveTo>
                  <a:pt x="6944" y="822"/>
                </a:moveTo>
                <a:cubicBezTo>
                  <a:pt x="6881" y="822"/>
                  <a:pt x="6861" y="801"/>
                  <a:pt x="6872" y="738"/>
                </a:cubicBezTo>
                <a:lnTo>
                  <a:pt x="6901" y="575"/>
                </a:lnTo>
                <a:cubicBezTo>
                  <a:pt x="6911" y="513"/>
                  <a:pt x="6931" y="496"/>
                  <a:pt x="6994" y="496"/>
                </a:cubicBezTo>
                <a:lnTo>
                  <a:pt x="7139" y="496"/>
                </a:lnTo>
                <a:cubicBezTo>
                  <a:pt x="7202" y="496"/>
                  <a:pt x="7222" y="517"/>
                  <a:pt x="7211" y="580"/>
                </a:cubicBezTo>
                <a:lnTo>
                  <a:pt x="7182" y="743"/>
                </a:lnTo>
                <a:cubicBezTo>
                  <a:pt x="7171" y="806"/>
                  <a:pt x="7151" y="822"/>
                  <a:pt x="7089" y="822"/>
                </a:cubicBezTo>
                <a:lnTo>
                  <a:pt x="6944" y="822"/>
                </a:lnTo>
                <a:close/>
                <a:moveTo>
                  <a:pt x="8533" y="250"/>
                </a:moveTo>
                <a:lnTo>
                  <a:pt x="8378" y="250"/>
                </a:lnTo>
                <a:cubicBezTo>
                  <a:pt x="8332" y="250"/>
                  <a:pt x="8303" y="273"/>
                  <a:pt x="8295" y="319"/>
                </a:cubicBezTo>
                <a:lnTo>
                  <a:pt x="8217" y="752"/>
                </a:lnTo>
                <a:lnTo>
                  <a:pt x="8179" y="781"/>
                </a:lnTo>
                <a:cubicBezTo>
                  <a:pt x="8143" y="807"/>
                  <a:pt x="8111" y="815"/>
                  <a:pt x="8056" y="815"/>
                </a:cubicBezTo>
                <a:lnTo>
                  <a:pt x="7998" y="815"/>
                </a:lnTo>
                <a:cubicBezTo>
                  <a:pt x="7935" y="815"/>
                  <a:pt x="7915" y="793"/>
                  <a:pt x="7928" y="731"/>
                </a:cubicBezTo>
                <a:lnTo>
                  <a:pt x="7996" y="333"/>
                </a:lnTo>
                <a:cubicBezTo>
                  <a:pt x="8005" y="281"/>
                  <a:pt x="7981" y="250"/>
                  <a:pt x="7928" y="250"/>
                </a:cubicBezTo>
                <a:lnTo>
                  <a:pt x="7772" y="250"/>
                </a:lnTo>
                <a:cubicBezTo>
                  <a:pt x="7726" y="250"/>
                  <a:pt x="7697" y="272"/>
                  <a:pt x="7690" y="319"/>
                </a:cubicBezTo>
                <a:lnTo>
                  <a:pt x="7611" y="775"/>
                </a:lnTo>
                <a:cubicBezTo>
                  <a:pt x="7575" y="970"/>
                  <a:pt x="7658" y="1068"/>
                  <a:pt x="7850" y="1068"/>
                </a:cubicBezTo>
                <a:lnTo>
                  <a:pt x="7906" y="1068"/>
                </a:lnTo>
                <a:cubicBezTo>
                  <a:pt x="8047" y="1068"/>
                  <a:pt x="8100" y="1057"/>
                  <a:pt x="8204" y="978"/>
                </a:cubicBezTo>
                <a:lnTo>
                  <a:pt x="8205" y="996"/>
                </a:lnTo>
                <a:cubicBezTo>
                  <a:pt x="8211" y="1044"/>
                  <a:pt x="8239" y="1068"/>
                  <a:pt x="8286" y="1068"/>
                </a:cubicBezTo>
                <a:lnTo>
                  <a:pt x="8402" y="1068"/>
                </a:lnTo>
                <a:cubicBezTo>
                  <a:pt x="8448" y="1068"/>
                  <a:pt x="8477" y="1047"/>
                  <a:pt x="8484" y="999"/>
                </a:cubicBezTo>
                <a:lnTo>
                  <a:pt x="8602" y="333"/>
                </a:lnTo>
                <a:cubicBezTo>
                  <a:pt x="8611" y="281"/>
                  <a:pt x="8585" y="250"/>
                  <a:pt x="8533" y="250"/>
                </a:cubicBezTo>
                <a:close/>
                <a:moveTo>
                  <a:pt x="9842" y="0"/>
                </a:moveTo>
                <a:lnTo>
                  <a:pt x="9584" y="0"/>
                </a:lnTo>
                <a:cubicBezTo>
                  <a:pt x="9418" y="0"/>
                  <a:pt x="9345" y="61"/>
                  <a:pt x="9315" y="229"/>
                </a:cubicBezTo>
                <a:lnTo>
                  <a:pt x="9293" y="351"/>
                </a:lnTo>
                <a:lnTo>
                  <a:pt x="9217" y="351"/>
                </a:lnTo>
                <a:cubicBezTo>
                  <a:pt x="9171" y="351"/>
                  <a:pt x="9142" y="374"/>
                  <a:pt x="9135" y="420"/>
                </a:cubicBezTo>
                <a:lnTo>
                  <a:pt x="9120" y="510"/>
                </a:lnTo>
                <a:cubicBezTo>
                  <a:pt x="9110" y="562"/>
                  <a:pt x="9136" y="592"/>
                  <a:pt x="9188" y="592"/>
                </a:cubicBezTo>
                <a:lnTo>
                  <a:pt x="9251" y="592"/>
                </a:lnTo>
                <a:lnTo>
                  <a:pt x="9182" y="986"/>
                </a:lnTo>
                <a:cubicBezTo>
                  <a:pt x="9173" y="1037"/>
                  <a:pt x="9199" y="1068"/>
                  <a:pt x="9251" y="1068"/>
                </a:cubicBezTo>
                <a:lnTo>
                  <a:pt x="9406" y="1068"/>
                </a:lnTo>
                <a:cubicBezTo>
                  <a:pt x="9452" y="1068"/>
                  <a:pt x="9481" y="1047"/>
                  <a:pt x="9488" y="999"/>
                </a:cubicBezTo>
                <a:lnTo>
                  <a:pt x="9560" y="592"/>
                </a:lnTo>
                <a:lnTo>
                  <a:pt x="9750" y="592"/>
                </a:lnTo>
                <a:cubicBezTo>
                  <a:pt x="9796" y="592"/>
                  <a:pt x="9825" y="569"/>
                  <a:pt x="9833" y="523"/>
                </a:cubicBezTo>
                <a:lnTo>
                  <a:pt x="9848" y="433"/>
                </a:lnTo>
                <a:cubicBezTo>
                  <a:pt x="9857" y="381"/>
                  <a:pt x="9831" y="351"/>
                  <a:pt x="9779" y="351"/>
                </a:cubicBezTo>
                <a:lnTo>
                  <a:pt x="9603" y="351"/>
                </a:lnTo>
                <a:lnTo>
                  <a:pt x="9612" y="298"/>
                </a:lnTo>
                <a:cubicBezTo>
                  <a:pt x="9621" y="247"/>
                  <a:pt x="9636" y="232"/>
                  <a:pt x="9686" y="232"/>
                </a:cubicBezTo>
                <a:lnTo>
                  <a:pt x="9815" y="232"/>
                </a:lnTo>
                <a:cubicBezTo>
                  <a:pt x="9860" y="232"/>
                  <a:pt x="9889" y="209"/>
                  <a:pt x="9897" y="163"/>
                </a:cubicBezTo>
                <a:lnTo>
                  <a:pt x="9911" y="82"/>
                </a:lnTo>
                <a:cubicBezTo>
                  <a:pt x="9920" y="29"/>
                  <a:pt x="9894" y="0"/>
                  <a:pt x="9842" y="0"/>
                </a:cubicBezTo>
                <a:close/>
                <a:moveTo>
                  <a:pt x="10106" y="1068"/>
                </a:moveTo>
                <a:lnTo>
                  <a:pt x="10480" y="1068"/>
                </a:lnTo>
                <a:cubicBezTo>
                  <a:pt x="10674" y="1068"/>
                  <a:pt x="10756" y="1002"/>
                  <a:pt x="10790" y="806"/>
                </a:cubicBezTo>
                <a:lnTo>
                  <a:pt x="10836" y="543"/>
                </a:lnTo>
                <a:cubicBezTo>
                  <a:pt x="10869" y="348"/>
                  <a:pt x="10788" y="250"/>
                  <a:pt x="10595" y="250"/>
                </a:cubicBezTo>
                <a:lnTo>
                  <a:pt x="10220" y="250"/>
                </a:lnTo>
                <a:cubicBezTo>
                  <a:pt x="10027" y="250"/>
                  <a:pt x="9944" y="316"/>
                  <a:pt x="9911" y="513"/>
                </a:cubicBezTo>
                <a:lnTo>
                  <a:pt x="9865" y="775"/>
                </a:lnTo>
                <a:cubicBezTo>
                  <a:pt x="9831" y="970"/>
                  <a:pt x="9912" y="1068"/>
                  <a:pt x="10106" y="1068"/>
                </a:cubicBezTo>
                <a:close/>
                <a:moveTo>
                  <a:pt x="10253" y="822"/>
                </a:moveTo>
                <a:cubicBezTo>
                  <a:pt x="10190" y="822"/>
                  <a:pt x="10170" y="801"/>
                  <a:pt x="10181" y="738"/>
                </a:cubicBezTo>
                <a:lnTo>
                  <a:pt x="10210" y="575"/>
                </a:lnTo>
                <a:cubicBezTo>
                  <a:pt x="10220" y="513"/>
                  <a:pt x="10240" y="496"/>
                  <a:pt x="10303" y="496"/>
                </a:cubicBezTo>
                <a:lnTo>
                  <a:pt x="10448" y="496"/>
                </a:lnTo>
                <a:cubicBezTo>
                  <a:pt x="10511" y="496"/>
                  <a:pt x="10531" y="517"/>
                  <a:pt x="10520" y="580"/>
                </a:cubicBezTo>
                <a:lnTo>
                  <a:pt x="10491" y="743"/>
                </a:lnTo>
                <a:cubicBezTo>
                  <a:pt x="10480" y="806"/>
                  <a:pt x="10460" y="822"/>
                  <a:pt x="10398" y="822"/>
                </a:cubicBezTo>
                <a:lnTo>
                  <a:pt x="10253" y="822"/>
                </a:lnTo>
                <a:close/>
                <a:moveTo>
                  <a:pt x="11557" y="250"/>
                </a:moveTo>
                <a:lnTo>
                  <a:pt x="11543" y="250"/>
                </a:lnTo>
                <a:cubicBezTo>
                  <a:pt x="11409" y="250"/>
                  <a:pt x="11368" y="264"/>
                  <a:pt x="11251" y="357"/>
                </a:cubicBezTo>
                <a:lnTo>
                  <a:pt x="11248" y="322"/>
                </a:lnTo>
                <a:cubicBezTo>
                  <a:pt x="11241" y="275"/>
                  <a:pt x="11214" y="250"/>
                  <a:pt x="11167" y="250"/>
                </a:cubicBezTo>
                <a:lnTo>
                  <a:pt x="11087" y="250"/>
                </a:lnTo>
                <a:cubicBezTo>
                  <a:pt x="11042" y="250"/>
                  <a:pt x="11013" y="272"/>
                  <a:pt x="11005" y="319"/>
                </a:cubicBezTo>
                <a:lnTo>
                  <a:pt x="10888" y="986"/>
                </a:lnTo>
                <a:cubicBezTo>
                  <a:pt x="10879" y="1037"/>
                  <a:pt x="10905" y="1068"/>
                  <a:pt x="10956" y="1068"/>
                </a:cubicBezTo>
                <a:lnTo>
                  <a:pt x="11112" y="1068"/>
                </a:lnTo>
                <a:cubicBezTo>
                  <a:pt x="11158" y="1068"/>
                  <a:pt x="11187" y="1045"/>
                  <a:pt x="11194" y="999"/>
                </a:cubicBezTo>
                <a:lnTo>
                  <a:pt x="11264" y="604"/>
                </a:lnTo>
                <a:lnTo>
                  <a:pt x="11304" y="574"/>
                </a:lnTo>
                <a:cubicBezTo>
                  <a:pt x="11341" y="546"/>
                  <a:pt x="11371" y="540"/>
                  <a:pt x="11426" y="540"/>
                </a:cubicBezTo>
                <a:lnTo>
                  <a:pt x="11511" y="540"/>
                </a:lnTo>
                <a:cubicBezTo>
                  <a:pt x="11557" y="540"/>
                  <a:pt x="11586" y="517"/>
                  <a:pt x="11594" y="472"/>
                </a:cubicBezTo>
                <a:lnTo>
                  <a:pt x="11620" y="325"/>
                </a:lnTo>
                <a:cubicBezTo>
                  <a:pt x="11627" y="279"/>
                  <a:pt x="11604" y="250"/>
                  <a:pt x="11557" y="250"/>
                </a:cubicBezTo>
                <a:close/>
                <a:moveTo>
                  <a:pt x="13001" y="250"/>
                </a:moveTo>
                <a:lnTo>
                  <a:pt x="12827" y="250"/>
                </a:lnTo>
                <a:cubicBezTo>
                  <a:pt x="12784" y="250"/>
                  <a:pt x="12755" y="267"/>
                  <a:pt x="12735" y="305"/>
                </a:cubicBezTo>
                <a:lnTo>
                  <a:pt x="12497" y="735"/>
                </a:lnTo>
                <a:lnTo>
                  <a:pt x="12417" y="320"/>
                </a:lnTo>
                <a:cubicBezTo>
                  <a:pt x="12409" y="275"/>
                  <a:pt x="12382" y="250"/>
                  <a:pt x="12334" y="250"/>
                </a:cubicBezTo>
                <a:lnTo>
                  <a:pt x="12169" y="250"/>
                </a:lnTo>
                <a:cubicBezTo>
                  <a:pt x="12116" y="250"/>
                  <a:pt x="12090" y="282"/>
                  <a:pt x="12104" y="336"/>
                </a:cubicBezTo>
                <a:lnTo>
                  <a:pt x="12300" y="1037"/>
                </a:lnTo>
                <a:cubicBezTo>
                  <a:pt x="12276" y="1062"/>
                  <a:pt x="12249" y="1066"/>
                  <a:pt x="12197" y="1066"/>
                </a:cubicBezTo>
                <a:lnTo>
                  <a:pt x="12091" y="1066"/>
                </a:lnTo>
                <a:cubicBezTo>
                  <a:pt x="12046" y="1066"/>
                  <a:pt x="12018" y="1088"/>
                  <a:pt x="12011" y="1135"/>
                </a:cubicBezTo>
                <a:lnTo>
                  <a:pt x="11994" y="1230"/>
                </a:lnTo>
                <a:cubicBezTo>
                  <a:pt x="11985" y="1282"/>
                  <a:pt x="12011" y="1312"/>
                  <a:pt x="12062" y="1312"/>
                </a:cubicBezTo>
                <a:lnTo>
                  <a:pt x="12169" y="1312"/>
                </a:lnTo>
                <a:cubicBezTo>
                  <a:pt x="12392" y="1312"/>
                  <a:pt x="12455" y="1285"/>
                  <a:pt x="12584" y="1080"/>
                </a:cubicBezTo>
                <a:lnTo>
                  <a:pt x="13051" y="342"/>
                </a:lnTo>
                <a:cubicBezTo>
                  <a:pt x="13083" y="290"/>
                  <a:pt x="13062" y="250"/>
                  <a:pt x="13001" y="250"/>
                </a:cubicBezTo>
                <a:close/>
                <a:moveTo>
                  <a:pt x="13244" y="1068"/>
                </a:moveTo>
                <a:lnTo>
                  <a:pt x="13618" y="1068"/>
                </a:lnTo>
                <a:cubicBezTo>
                  <a:pt x="13812" y="1068"/>
                  <a:pt x="13894" y="1002"/>
                  <a:pt x="13928" y="806"/>
                </a:cubicBezTo>
                <a:lnTo>
                  <a:pt x="13974" y="543"/>
                </a:lnTo>
                <a:cubicBezTo>
                  <a:pt x="14007" y="348"/>
                  <a:pt x="13926" y="250"/>
                  <a:pt x="13733" y="250"/>
                </a:cubicBezTo>
                <a:lnTo>
                  <a:pt x="13358" y="250"/>
                </a:lnTo>
                <a:cubicBezTo>
                  <a:pt x="13165" y="250"/>
                  <a:pt x="13082" y="316"/>
                  <a:pt x="13049" y="513"/>
                </a:cubicBezTo>
                <a:lnTo>
                  <a:pt x="13003" y="775"/>
                </a:lnTo>
                <a:cubicBezTo>
                  <a:pt x="12969" y="970"/>
                  <a:pt x="13050" y="1068"/>
                  <a:pt x="13244" y="1068"/>
                </a:cubicBezTo>
                <a:close/>
                <a:moveTo>
                  <a:pt x="13391" y="822"/>
                </a:moveTo>
                <a:cubicBezTo>
                  <a:pt x="13328" y="822"/>
                  <a:pt x="13308" y="801"/>
                  <a:pt x="13319" y="738"/>
                </a:cubicBezTo>
                <a:lnTo>
                  <a:pt x="13348" y="575"/>
                </a:lnTo>
                <a:cubicBezTo>
                  <a:pt x="13358" y="513"/>
                  <a:pt x="13378" y="496"/>
                  <a:pt x="13441" y="496"/>
                </a:cubicBezTo>
                <a:lnTo>
                  <a:pt x="13586" y="496"/>
                </a:lnTo>
                <a:cubicBezTo>
                  <a:pt x="13649" y="496"/>
                  <a:pt x="13669" y="517"/>
                  <a:pt x="13658" y="580"/>
                </a:cubicBezTo>
                <a:lnTo>
                  <a:pt x="13629" y="743"/>
                </a:lnTo>
                <a:cubicBezTo>
                  <a:pt x="13618" y="806"/>
                  <a:pt x="13598" y="822"/>
                  <a:pt x="13536" y="822"/>
                </a:cubicBezTo>
                <a:lnTo>
                  <a:pt x="13391" y="822"/>
                </a:lnTo>
                <a:close/>
                <a:moveTo>
                  <a:pt x="14980" y="250"/>
                </a:moveTo>
                <a:lnTo>
                  <a:pt x="14825" y="250"/>
                </a:lnTo>
                <a:cubicBezTo>
                  <a:pt x="14779" y="250"/>
                  <a:pt x="14750" y="273"/>
                  <a:pt x="14742" y="319"/>
                </a:cubicBezTo>
                <a:lnTo>
                  <a:pt x="14665" y="752"/>
                </a:lnTo>
                <a:lnTo>
                  <a:pt x="14626" y="781"/>
                </a:lnTo>
                <a:cubicBezTo>
                  <a:pt x="14590" y="807"/>
                  <a:pt x="14558" y="815"/>
                  <a:pt x="14503" y="815"/>
                </a:cubicBezTo>
                <a:lnTo>
                  <a:pt x="14445" y="815"/>
                </a:lnTo>
                <a:cubicBezTo>
                  <a:pt x="14382" y="815"/>
                  <a:pt x="14362" y="793"/>
                  <a:pt x="14375" y="731"/>
                </a:cubicBezTo>
                <a:lnTo>
                  <a:pt x="14443" y="333"/>
                </a:lnTo>
                <a:cubicBezTo>
                  <a:pt x="14452" y="281"/>
                  <a:pt x="14428" y="250"/>
                  <a:pt x="14375" y="250"/>
                </a:cubicBezTo>
                <a:lnTo>
                  <a:pt x="14219" y="250"/>
                </a:lnTo>
                <a:cubicBezTo>
                  <a:pt x="14173" y="250"/>
                  <a:pt x="14144" y="272"/>
                  <a:pt x="14137" y="319"/>
                </a:cubicBezTo>
                <a:lnTo>
                  <a:pt x="14058" y="775"/>
                </a:lnTo>
                <a:cubicBezTo>
                  <a:pt x="14023" y="970"/>
                  <a:pt x="14105" y="1068"/>
                  <a:pt x="14297" y="1068"/>
                </a:cubicBezTo>
                <a:lnTo>
                  <a:pt x="14353" y="1068"/>
                </a:lnTo>
                <a:cubicBezTo>
                  <a:pt x="14494" y="1068"/>
                  <a:pt x="14547" y="1057"/>
                  <a:pt x="14651" y="978"/>
                </a:cubicBezTo>
                <a:lnTo>
                  <a:pt x="14652" y="996"/>
                </a:lnTo>
                <a:cubicBezTo>
                  <a:pt x="14658" y="1044"/>
                  <a:pt x="14686" y="1068"/>
                  <a:pt x="14733" y="1068"/>
                </a:cubicBezTo>
                <a:lnTo>
                  <a:pt x="14849" y="1068"/>
                </a:lnTo>
                <a:cubicBezTo>
                  <a:pt x="14895" y="1068"/>
                  <a:pt x="14924" y="1047"/>
                  <a:pt x="14932" y="999"/>
                </a:cubicBezTo>
                <a:lnTo>
                  <a:pt x="15049" y="333"/>
                </a:lnTo>
                <a:cubicBezTo>
                  <a:pt x="15058" y="281"/>
                  <a:pt x="15032" y="250"/>
                  <a:pt x="14980" y="250"/>
                </a:cubicBezTo>
                <a:close/>
                <a:moveTo>
                  <a:pt x="15746" y="250"/>
                </a:moveTo>
                <a:lnTo>
                  <a:pt x="15732" y="250"/>
                </a:lnTo>
                <a:cubicBezTo>
                  <a:pt x="15598" y="250"/>
                  <a:pt x="15557" y="264"/>
                  <a:pt x="15440" y="357"/>
                </a:cubicBezTo>
                <a:lnTo>
                  <a:pt x="15437" y="322"/>
                </a:lnTo>
                <a:cubicBezTo>
                  <a:pt x="15431" y="275"/>
                  <a:pt x="15403" y="250"/>
                  <a:pt x="15356" y="250"/>
                </a:cubicBezTo>
                <a:lnTo>
                  <a:pt x="15277" y="250"/>
                </a:lnTo>
                <a:cubicBezTo>
                  <a:pt x="15231" y="250"/>
                  <a:pt x="15202" y="272"/>
                  <a:pt x="15194" y="319"/>
                </a:cubicBezTo>
                <a:lnTo>
                  <a:pt x="15077" y="986"/>
                </a:lnTo>
                <a:cubicBezTo>
                  <a:pt x="15068" y="1037"/>
                  <a:pt x="15094" y="1068"/>
                  <a:pt x="15145" y="1068"/>
                </a:cubicBezTo>
                <a:lnTo>
                  <a:pt x="15301" y="1068"/>
                </a:lnTo>
                <a:cubicBezTo>
                  <a:pt x="15347" y="1068"/>
                  <a:pt x="15376" y="1045"/>
                  <a:pt x="15383" y="999"/>
                </a:cubicBezTo>
                <a:lnTo>
                  <a:pt x="15454" y="604"/>
                </a:lnTo>
                <a:lnTo>
                  <a:pt x="15493" y="574"/>
                </a:lnTo>
                <a:cubicBezTo>
                  <a:pt x="15530" y="546"/>
                  <a:pt x="15560" y="540"/>
                  <a:pt x="15615" y="540"/>
                </a:cubicBezTo>
                <a:lnTo>
                  <a:pt x="15700" y="540"/>
                </a:lnTo>
                <a:cubicBezTo>
                  <a:pt x="15746" y="540"/>
                  <a:pt x="15775" y="517"/>
                  <a:pt x="15783" y="472"/>
                </a:cubicBezTo>
                <a:lnTo>
                  <a:pt x="15809" y="325"/>
                </a:lnTo>
                <a:cubicBezTo>
                  <a:pt x="15816" y="279"/>
                  <a:pt x="15793" y="250"/>
                  <a:pt x="15746" y="250"/>
                </a:cubicBezTo>
                <a:close/>
                <a:moveTo>
                  <a:pt x="16982" y="250"/>
                </a:moveTo>
                <a:lnTo>
                  <a:pt x="16622" y="250"/>
                </a:lnTo>
                <a:cubicBezTo>
                  <a:pt x="16457" y="250"/>
                  <a:pt x="16381" y="305"/>
                  <a:pt x="16353" y="467"/>
                </a:cubicBezTo>
                <a:lnTo>
                  <a:pt x="16352" y="476"/>
                </a:lnTo>
                <a:cubicBezTo>
                  <a:pt x="16344" y="520"/>
                  <a:pt x="16367" y="545"/>
                  <a:pt x="16410" y="545"/>
                </a:cubicBezTo>
                <a:lnTo>
                  <a:pt x="16602" y="545"/>
                </a:lnTo>
                <a:cubicBezTo>
                  <a:pt x="16626" y="545"/>
                  <a:pt x="16640" y="533"/>
                  <a:pt x="16645" y="508"/>
                </a:cubicBezTo>
                <a:lnTo>
                  <a:pt x="16646" y="500"/>
                </a:lnTo>
                <a:cubicBezTo>
                  <a:pt x="16651" y="468"/>
                  <a:pt x="16663" y="458"/>
                  <a:pt x="16710" y="458"/>
                </a:cubicBezTo>
                <a:lnTo>
                  <a:pt x="16840" y="458"/>
                </a:lnTo>
                <a:cubicBezTo>
                  <a:pt x="16903" y="458"/>
                  <a:pt x="16921" y="479"/>
                  <a:pt x="16910" y="542"/>
                </a:cubicBezTo>
                <a:lnTo>
                  <a:pt x="16901" y="592"/>
                </a:lnTo>
                <a:lnTo>
                  <a:pt x="16480" y="592"/>
                </a:lnTo>
                <a:cubicBezTo>
                  <a:pt x="16355" y="592"/>
                  <a:pt x="16288" y="648"/>
                  <a:pt x="16263" y="777"/>
                </a:cubicBezTo>
                <a:lnTo>
                  <a:pt x="16248" y="862"/>
                </a:lnTo>
                <a:cubicBezTo>
                  <a:pt x="16222" y="989"/>
                  <a:pt x="16292" y="1068"/>
                  <a:pt x="16417" y="1068"/>
                </a:cubicBezTo>
                <a:lnTo>
                  <a:pt x="16576" y="1068"/>
                </a:lnTo>
                <a:cubicBezTo>
                  <a:pt x="16712" y="1068"/>
                  <a:pt x="16764" y="1057"/>
                  <a:pt x="16858" y="986"/>
                </a:cubicBezTo>
                <a:lnTo>
                  <a:pt x="16860" y="996"/>
                </a:lnTo>
                <a:cubicBezTo>
                  <a:pt x="16864" y="1042"/>
                  <a:pt x="16893" y="1068"/>
                  <a:pt x="16941" y="1068"/>
                </a:cubicBezTo>
                <a:lnTo>
                  <a:pt x="17057" y="1068"/>
                </a:lnTo>
                <a:cubicBezTo>
                  <a:pt x="17102" y="1068"/>
                  <a:pt x="17131" y="1045"/>
                  <a:pt x="17139" y="999"/>
                </a:cubicBezTo>
                <a:lnTo>
                  <a:pt x="17220" y="540"/>
                </a:lnTo>
                <a:cubicBezTo>
                  <a:pt x="17255" y="343"/>
                  <a:pt x="17174" y="250"/>
                  <a:pt x="16982" y="250"/>
                </a:cubicBezTo>
                <a:close/>
                <a:moveTo>
                  <a:pt x="16713" y="880"/>
                </a:moveTo>
                <a:lnTo>
                  <a:pt x="16616" y="880"/>
                </a:lnTo>
                <a:cubicBezTo>
                  <a:pt x="16570" y="880"/>
                  <a:pt x="16558" y="867"/>
                  <a:pt x="16564" y="821"/>
                </a:cubicBezTo>
                <a:lnTo>
                  <a:pt x="16568" y="798"/>
                </a:lnTo>
                <a:cubicBezTo>
                  <a:pt x="16576" y="754"/>
                  <a:pt x="16590" y="742"/>
                  <a:pt x="16634" y="742"/>
                </a:cubicBezTo>
                <a:lnTo>
                  <a:pt x="16875" y="742"/>
                </a:lnTo>
                <a:lnTo>
                  <a:pt x="16869" y="775"/>
                </a:lnTo>
                <a:lnTo>
                  <a:pt x="16861" y="818"/>
                </a:lnTo>
                <a:lnTo>
                  <a:pt x="16819" y="848"/>
                </a:lnTo>
                <a:cubicBezTo>
                  <a:pt x="16784" y="873"/>
                  <a:pt x="16765" y="880"/>
                  <a:pt x="16713" y="880"/>
                </a:cubicBezTo>
                <a:close/>
                <a:moveTo>
                  <a:pt x="18002" y="250"/>
                </a:moveTo>
                <a:lnTo>
                  <a:pt x="17812" y="250"/>
                </a:lnTo>
                <a:lnTo>
                  <a:pt x="17830" y="150"/>
                </a:lnTo>
                <a:cubicBezTo>
                  <a:pt x="17837" y="98"/>
                  <a:pt x="17812" y="67"/>
                  <a:pt x="17760" y="67"/>
                </a:cubicBezTo>
                <a:lnTo>
                  <a:pt x="17656" y="67"/>
                </a:lnTo>
                <a:cubicBezTo>
                  <a:pt x="17615" y="67"/>
                  <a:pt x="17584" y="84"/>
                  <a:pt x="17565" y="121"/>
                </a:cubicBezTo>
                <a:lnTo>
                  <a:pt x="17502" y="250"/>
                </a:lnTo>
                <a:lnTo>
                  <a:pt x="17425" y="250"/>
                </a:lnTo>
                <a:cubicBezTo>
                  <a:pt x="17379" y="250"/>
                  <a:pt x="17350" y="273"/>
                  <a:pt x="17342" y="319"/>
                </a:cubicBezTo>
                <a:lnTo>
                  <a:pt x="17327" y="407"/>
                </a:lnTo>
                <a:cubicBezTo>
                  <a:pt x="17318" y="459"/>
                  <a:pt x="17345" y="491"/>
                  <a:pt x="17397" y="491"/>
                </a:cubicBezTo>
                <a:lnTo>
                  <a:pt x="17460" y="491"/>
                </a:lnTo>
                <a:lnTo>
                  <a:pt x="17402" y="818"/>
                </a:lnTo>
                <a:cubicBezTo>
                  <a:pt x="17371" y="986"/>
                  <a:pt x="17443" y="1068"/>
                  <a:pt x="17607" y="1068"/>
                </a:cubicBezTo>
                <a:lnTo>
                  <a:pt x="17873" y="1068"/>
                </a:lnTo>
                <a:cubicBezTo>
                  <a:pt x="17918" y="1068"/>
                  <a:pt x="17946" y="1047"/>
                  <a:pt x="17953" y="999"/>
                </a:cubicBezTo>
                <a:lnTo>
                  <a:pt x="17970" y="905"/>
                </a:lnTo>
                <a:cubicBezTo>
                  <a:pt x="17979" y="853"/>
                  <a:pt x="17953" y="822"/>
                  <a:pt x="17902" y="822"/>
                </a:cubicBezTo>
                <a:lnTo>
                  <a:pt x="17781" y="822"/>
                </a:lnTo>
                <a:cubicBezTo>
                  <a:pt x="17729" y="822"/>
                  <a:pt x="17714" y="806"/>
                  <a:pt x="17722" y="754"/>
                </a:cubicBezTo>
                <a:lnTo>
                  <a:pt x="17769" y="491"/>
                </a:lnTo>
                <a:lnTo>
                  <a:pt x="17973" y="491"/>
                </a:lnTo>
                <a:cubicBezTo>
                  <a:pt x="18019" y="491"/>
                  <a:pt x="18048" y="468"/>
                  <a:pt x="18056" y="423"/>
                </a:cubicBezTo>
                <a:lnTo>
                  <a:pt x="18071" y="333"/>
                </a:lnTo>
                <a:cubicBezTo>
                  <a:pt x="18080" y="281"/>
                  <a:pt x="18054" y="250"/>
                  <a:pt x="18002" y="250"/>
                </a:cubicBezTo>
                <a:close/>
                <a:moveTo>
                  <a:pt x="18786" y="250"/>
                </a:moveTo>
                <a:lnTo>
                  <a:pt x="18596" y="250"/>
                </a:lnTo>
                <a:lnTo>
                  <a:pt x="18614" y="150"/>
                </a:lnTo>
                <a:cubicBezTo>
                  <a:pt x="18622" y="98"/>
                  <a:pt x="18596" y="67"/>
                  <a:pt x="18544" y="67"/>
                </a:cubicBezTo>
                <a:lnTo>
                  <a:pt x="18440" y="67"/>
                </a:lnTo>
                <a:cubicBezTo>
                  <a:pt x="18399" y="67"/>
                  <a:pt x="18369" y="84"/>
                  <a:pt x="18349" y="121"/>
                </a:cubicBezTo>
                <a:lnTo>
                  <a:pt x="18286" y="250"/>
                </a:lnTo>
                <a:lnTo>
                  <a:pt x="18209" y="250"/>
                </a:lnTo>
                <a:cubicBezTo>
                  <a:pt x="18163" y="250"/>
                  <a:pt x="18134" y="273"/>
                  <a:pt x="18126" y="319"/>
                </a:cubicBezTo>
                <a:lnTo>
                  <a:pt x="18111" y="407"/>
                </a:lnTo>
                <a:cubicBezTo>
                  <a:pt x="18102" y="459"/>
                  <a:pt x="18129" y="491"/>
                  <a:pt x="18181" y="491"/>
                </a:cubicBezTo>
                <a:lnTo>
                  <a:pt x="18244" y="491"/>
                </a:lnTo>
                <a:lnTo>
                  <a:pt x="18186" y="818"/>
                </a:lnTo>
                <a:cubicBezTo>
                  <a:pt x="18155" y="986"/>
                  <a:pt x="18227" y="1068"/>
                  <a:pt x="18392" y="1068"/>
                </a:cubicBezTo>
                <a:lnTo>
                  <a:pt x="18657" y="1068"/>
                </a:lnTo>
                <a:cubicBezTo>
                  <a:pt x="18702" y="1068"/>
                  <a:pt x="18730" y="1047"/>
                  <a:pt x="18738" y="999"/>
                </a:cubicBezTo>
                <a:lnTo>
                  <a:pt x="18754" y="905"/>
                </a:lnTo>
                <a:cubicBezTo>
                  <a:pt x="18763" y="853"/>
                  <a:pt x="18738" y="822"/>
                  <a:pt x="18686" y="822"/>
                </a:cubicBezTo>
                <a:lnTo>
                  <a:pt x="18565" y="822"/>
                </a:lnTo>
                <a:cubicBezTo>
                  <a:pt x="18514" y="822"/>
                  <a:pt x="18498" y="806"/>
                  <a:pt x="18506" y="754"/>
                </a:cubicBezTo>
                <a:lnTo>
                  <a:pt x="18553" y="491"/>
                </a:lnTo>
                <a:lnTo>
                  <a:pt x="18757" y="491"/>
                </a:lnTo>
                <a:cubicBezTo>
                  <a:pt x="18803" y="491"/>
                  <a:pt x="18832" y="468"/>
                  <a:pt x="18840" y="423"/>
                </a:cubicBezTo>
                <a:lnTo>
                  <a:pt x="18855" y="333"/>
                </a:lnTo>
                <a:cubicBezTo>
                  <a:pt x="18864" y="281"/>
                  <a:pt x="18838" y="250"/>
                  <a:pt x="18786" y="250"/>
                </a:cubicBezTo>
                <a:close/>
                <a:moveTo>
                  <a:pt x="18870" y="778"/>
                </a:moveTo>
                <a:cubicBezTo>
                  <a:pt x="18837" y="973"/>
                  <a:pt x="18915" y="1068"/>
                  <a:pt x="19108" y="1068"/>
                </a:cubicBezTo>
                <a:lnTo>
                  <a:pt x="19505" y="1068"/>
                </a:lnTo>
                <a:cubicBezTo>
                  <a:pt x="19670" y="1068"/>
                  <a:pt x="19742" y="1009"/>
                  <a:pt x="19774" y="842"/>
                </a:cubicBezTo>
                <a:lnTo>
                  <a:pt x="19775" y="830"/>
                </a:lnTo>
                <a:cubicBezTo>
                  <a:pt x="19785" y="781"/>
                  <a:pt x="19760" y="755"/>
                  <a:pt x="19714" y="755"/>
                </a:cubicBezTo>
                <a:lnTo>
                  <a:pt x="19524" y="755"/>
                </a:lnTo>
                <a:cubicBezTo>
                  <a:pt x="19502" y="755"/>
                  <a:pt x="19488" y="767"/>
                  <a:pt x="19485" y="787"/>
                </a:cubicBezTo>
                <a:lnTo>
                  <a:pt x="19484" y="795"/>
                </a:lnTo>
                <a:cubicBezTo>
                  <a:pt x="19478" y="825"/>
                  <a:pt x="19464" y="838"/>
                  <a:pt x="19418" y="838"/>
                </a:cubicBezTo>
                <a:lnTo>
                  <a:pt x="19253" y="838"/>
                </a:lnTo>
                <a:cubicBezTo>
                  <a:pt x="19191" y="838"/>
                  <a:pt x="19174" y="816"/>
                  <a:pt x="19185" y="754"/>
                </a:cubicBezTo>
                <a:lnTo>
                  <a:pt x="19192" y="703"/>
                </a:lnTo>
                <a:lnTo>
                  <a:pt x="19728" y="703"/>
                </a:lnTo>
                <a:cubicBezTo>
                  <a:pt x="19774" y="703"/>
                  <a:pt x="19801" y="682"/>
                  <a:pt x="19809" y="635"/>
                </a:cubicBezTo>
                <a:lnTo>
                  <a:pt x="19826" y="539"/>
                </a:lnTo>
                <a:cubicBezTo>
                  <a:pt x="19859" y="342"/>
                  <a:pt x="19782" y="250"/>
                  <a:pt x="19589" y="250"/>
                </a:cubicBezTo>
                <a:lnTo>
                  <a:pt x="19229" y="250"/>
                </a:lnTo>
                <a:cubicBezTo>
                  <a:pt x="19035" y="250"/>
                  <a:pt x="18950" y="319"/>
                  <a:pt x="18916" y="516"/>
                </a:cubicBezTo>
                <a:lnTo>
                  <a:pt x="18870" y="778"/>
                </a:lnTo>
                <a:close/>
                <a:moveTo>
                  <a:pt x="19220" y="548"/>
                </a:moveTo>
                <a:lnTo>
                  <a:pt x="19224" y="526"/>
                </a:lnTo>
                <a:cubicBezTo>
                  <a:pt x="19235" y="465"/>
                  <a:pt x="19257" y="447"/>
                  <a:pt x="19318" y="447"/>
                </a:cubicBezTo>
                <a:lnTo>
                  <a:pt x="19462" y="447"/>
                </a:lnTo>
                <a:cubicBezTo>
                  <a:pt x="19525" y="447"/>
                  <a:pt x="19542" y="467"/>
                  <a:pt x="19531" y="529"/>
                </a:cubicBezTo>
                <a:lnTo>
                  <a:pt x="19527" y="548"/>
                </a:lnTo>
                <a:lnTo>
                  <a:pt x="19220" y="548"/>
                </a:lnTo>
                <a:close/>
                <a:moveTo>
                  <a:pt x="20630" y="250"/>
                </a:moveTo>
                <a:lnTo>
                  <a:pt x="20573" y="250"/>
                </a:lnTo>
                <a:cubicBezTo>
                  <a:pt x="20433" y="250"/>
                  <a:pt x="20380" y="261"/>
                  <a:pt x="20276" y="340"/>
                </a:cubicBezTo>
                <a:lnTo>
                  <a:pt x="20274" y="322"/>
                </a:lnTo>
                <a:cubicBezTo>
                  <a:pt x="20268" y="275"/>
                  <a:pt x="20241" y="250"/>
                  <a:pt x="20193" y="250"/>
                </a:cubicBezTo>
                <a:lnTo>
                  <a:pt x="20078" y="250"/>
                </a:lnTo>
                <a:cubicBezTo>
                  <a:pt x="20032" y="250"/>
                  <a:pt x="20003" y="272"/>
                  <a:pt x="19995" y="319"/>
                </a:cubicBezTo>
                <a:lnTo>
                  <a:pt x="19878" y="986"/>
                </a:lnTo>
                <a:cubicBezTo>
                  <a:pt x="19869" y="1037"/>
                  <a:pt x="19895" y="1068"/>
                  <a:pt x="19946" y="1068"/>
                </a:cubicBezTo>
                <a:lnTo>
                  <a:pt x="20102" y="1068"/>
                </a:lnTo>
                <a:cubicBezTo>
                  <a:pt x="20148" y="1068"/>
                  <a:pt x="20177" y="1045"/>
                  <a:pt x="20184" y="999"/>
                </a:cubicBezTo>
                <a:lnTo>
                  <a:pt x="20262" y="566"/>
                </a:lnTo>
                <a:lnTo>
                  <a:pt x="20300" y="537"/>
                </a:lnTo>
                <a:cubicBezTo>
                  <a:pt x="20337" y="511"/>
                  <a:pt x="20369" y="504"/>
                  <a:pt x="20424" y="504"/>
                </a:cubicBezTo>
                <a:lnTo>
                  <a:pt x="20482" y="504"/>
                </a:lnTo>
                <a:cubicBezTo>
                  <a:pt x="20544" y="504"/>
                  <a:pt x="20564" y="525"/>
                  <a:pt x="20552" y="587"/>
                </a:cubicBezTo>
                <a:lnTo>
                  <a:pt x="20483" y="986"/>
                </a:lnTo>
                <a:cubicBezTo>
                  <a:pt x="20474" y="1037"/>
                  <a:pt x="20498" y="1068"/>
                  <a:pt x="20552" y="1068"/>
                </a:cubicBezTo>
                <a:lnTo>
                  <a:pt x="20707" y="1068"/>
                </a:lnTo>
                <a:cubicBezTo>
                  <a:pt x="20753" y="1068"/>
                  <a:pt x="20782" y="1047"/>
                  <a:pt x="20790" y="999"/>
                </a:cubicBezTo>
                <a:lnTo>
                  <a:pt x="20869" y="543"/>
                </a:lnTo>
                <a:cubicBezTo>
                  <a:pt x="20904" y="348"/>
                  <a:pt x="20822" y="250"/>
                  <a:pt x="20630" y="250"/>
                </a:cubicBezTo>
                <a:close/>
                <a:moveTo>
                  <a:pt x="21653" y="250"/>
                </a:moveTo>
                <a:lnTo>
                  <a:pt x="21462" y="250"/>
                </a:lnTo>
                <a:lnTo>
                  <a:pt x="21481" y="150"/>
                </a:lnTo>
                <a:cubicBezTo>
                  <a:pt x="21488" y="98"/>
                  <a:pt x="21462" y="67"/>
                  <a:pt x="21411" y="67"/>
                </a:cubicBezTo>
                <a:lnTo>
                  <a:pt x="21307" y="67"/>
                </a:lnTo>
                <a:cubicBezTo>
                  <a:pt x="21266" y="67"/>
                  <a:pt x="21235" y="84"/>
                  <a:pt x="21215" y="121"/>
                </a:cubicBezTo>
                <a:lnTo>
                  <a:pt x="21153" y="250"/>
                </a:lnTo>
                <a:lnTo>
                  <a:pt x="21075" y="250"/>
                </a:lnTo>
                <a:cubicBezTo>
                  <a:pt x="21029" y="250"/>
                  <a:pt x="21000" y="273"/>
                  <a:pt x="20993" y="319"/>
                </a:cubicBezTo>
                <a:lnTo>
                  <a:pt x="20978" y="407"/>
                </a:lnTo>
                <a:cubicBezTo>
                  <a:pt x="20968" y="459"/>
                  <a:pt x="20996" y="491"/>
                  <a:pt x="21048" y="491"/>
                </a:cubicBezTo>
                <a:lnTo>
                  <a:pt x="21110" y="491"/>
                </a:lnTo>
                <a:lnTo>
                  <a:pt x="21052" y="818"/>
                </a:lnTo>
                <a:cubicBezTo>
                  <a:pt x="21022" y="986"/>
                  <a:pt x="21094" y="1068"/>
                  <a:pt x="21258" y="1068"/>
                </a:cubicBezTo>
                <a:lnTo>
                  <a:pt x="21523" y="1068"/>
                </a:lnTo>
                <a:cubicBezTo>
                  <a:pt x="21569" y="1068"/>
                  <a:pt x="21596" y="1047"/>
                  <a:pt x="21604" y="999"/>
                </a:cubicBezTo>
                <a:lnTo>
                  <a:pt x="21621" y="905"/>
                </a:lnTo>
                <a:cubicBezTo>
                  <a:pt x="21630" y="853"/>
                  <a:pt x="21604" y="822"/>
                  <a:pt x="21552" y="822"/>
                </a:cubicBezTo>
                <a:lnTo>
                  <a:pt x="21432" y="822"/>
                </a:lnTo>
                <a:cubicBezTo>
                  <a:pt x="21380" y="822"/>
                  <a:pt x="21365" y="806"/>
                  <a:pt x="21372" y="754"/>
                </a:cubicBezTo>
                <a:lnTo>
                  <a:pt x="21420" y="491"/>
                </a:lnTo>
                <a:lnTo>
                  <a:pt x="21624" y="491"/>
                </a:lnTo>
                <a:cubicBezTo>
                  <a:pt x="21670" y="491"/>
                  <a:pt x="21699" y="468"/>
                  <a:pt x="21706" y="423"/>
                </a:cubicBezTo>
                <a:lnTo>
                  <a:pt x="21722" y="333"/>
                </a:lnTo>
                <a:cubicBezTo>
                  <a:pt x="21731" y="281"/>
                  <a:pt x="21705" y="250"/>
                  <a:pt x="21653" y="250"/>
                </a:cubicBezTo>
                <a:close/>
                <a:moveTo>
                  <a:pt x="21943" y="189"/>
                </a:moveTo>
                <a:lnTo>
                  <a:pt x="22103" y="189"/>
                </a:lnTo>
                <a:cubicBezTo>
                  <a:pt x="22149" y="189"/>
                  <a:pt x="22178" y="166"/>
                  <a:pt x="22185" y="121"/>
                </a:cubicBezTo>
                <a:lnTo>
                  <a:pt x="22193" y="82"/>
                </a:lnTo>
                <a:cubicBezTo>
                  <a:pt x="22202" y="29"/>
                  <a:pt x="22175" y="0"/>
                  <a:pt x="22123" y="0"/>
                </a:cubicBezTo>
                <a:lnTo>
                  <a:pt x="21963" y="0"/>
                </a:lnTo>
                <a:cubicBezTo>
                  <a:pt x="21917" y="0"/>
                  <a:pt x="21888" y="21"/>
                  <a:pt x="21881" y="69"/>
                </a:cubicBezTo>
                <a:lnTo>
                  <a:pt x="21873" y="107"/>
                </a:lnTo>
                <a:cubicBezTo>
                  <a:pt x="21864" y="159"/>
                  <a:pt x="21891" y="189"/>
                  <a:pt x="21943" y="189"/>
                </a:cubicBezTo>
                <a:close/>
                <a:moveTo>
                  <a:pt x="21788" y="1068"/>
                </a:moveTo>
                <a:lnTo>
                  <a:pt x="21948" y="1068"/>
                </a:lnTo>
                <a:cubicBezTo>
                  <a:pt x="21993" y="1068"/>
                  <a:pt x="22022" y="1047"/>
                  <a:pt x="22030" y="999"/>
                </a:cubicBezTo>
                <a:lnTo>
                  <a:pt x="22147" y="333"/>
                </a:lnTo>
                <a:cubicBezTo>
                  <a:pt x="22156" y="279"/>
                  <a:pt x="22130" y="250"/>
                  <a:pt x="22079" y="250"/>
                </a:cubicBezTo>
                <a:lnTo>
                  <a:pt x="21919" y="250"/>
                </a:lnTo>
                <a:cubicBezTo>
                  <a:pt x="21873" y="250"/>
                  <a:pt x="21844" y="272"/>
                  <a:pt x="21837" y="319"/>
                </a:cubicBezTo>
                <a:lnTo>
                  <a:pt x="21719" y="986"/>
                </a:lnTo>
                <a:cubicBezTo>
                  <a:pt x="21710" y="1037"/>
                  <a:pt x="21736" y="1068"/>
                  <a:pt x="21788" y="1068"/>
                </a:cubicBezTo>
                <a:close/>
                <a:moveTo>
                  <a:pt x="22446" y="1068"/>
                </a:moveTo>
                <a:lnTo>
                  <a:pt x="22820" y="1068"/>
                </a:lnTo>
                <a:cubicBezTo>
                  <a:pt x="23014" y="1068"/>
                  <a:pt x="23097" y="1002"/>
                  <a:pt x="23130" y="806"/>
                </a:cubicBezTo>
                <a:lnTo>
                  <a:pt x="23176" y="543"/>
                </a:lnTo>
                <a:cubicBezTo>
                  <a:pt x="23210" y="348"/>
                  <a:pt x="23129" y="250"/>
                  <a:pt x="22935" y="250"/>
                </a:cubicBezTo>
                <a:lnTo>
                  <a:pt x="22561" y="250"/>
                </a:lnTo>
                <a:cubicBezTo>
                  <a:pt x="22367" y="250"/>
                  <a:pt x="22285" y="316"/>
                  <a:pt x="22251" y="513"/>
                </a:cubicBezTo>
                <a:lnTo>
                  <a:pt x="22205" y="775"/>
                </a:lnTo>
                <a:cubicBezTo>
                  <a:pt x="22172" y="970"/>
                  <a:pt x="22252" y="1068"/>
                  <a:pt x="22446" y="1068"/>
                </a:cubicBezTo>
                <a:close/>
                <a:moveTo>
                  <a:pt x="22593" y="822"/>
                </a:moveTo>
                <a:cubicBezTo>
                  <a:pt x="22530" y="822"/>
                  <a:pt x="22510" y="801"/>
                  <a:pt x="22521" y="738"/>
                </a:cubicBezTo>
                <a:lnTo>
                  <a:pt x="22550" y="575"/>
                </a:lnTo>
                <a:cubicBezTo>
                  <a:pt x="22561" y="513"/>
                  <a:pt x="22580" y="496"/>
                  <a:pt x="22643" y="496"/>
                </a:cubicBezTo>
                <a:lnTo>
                  <a:pt x="22788" y="496"/>
                </a:lnTo>
                <a:cubicBezTo>
                  <a:pt x="22851" y="496"/>
                  <a:pt x="22871" y="517"/>
                  <a:pt x="22860" y="580"/>
                </a:cubicBezTo>
                <a:lnTo>
                  <a:pt x="22831" y="743"/>
                </a:lnTo>
                <a:cubicBezTo>
                  <a:pt x="22820" y="806"/>
                  <a:pt x="22801" y="822"/>
                  <a:pt x="22738" y="822"/>
                </a:cubicBezTo>
                <a:lnTo>
                  <a:pt x="22593" y="822"/>
                </a:lnTo>
                <a:close/>
                <a:moveTo>
                  <a:pt x="23980" y="250"/>
                </a:moveTo>
                <a:lnTo>
                  <a:pt x="23923" y="250"/>
                </a:lnTo>
                <a:cubicBezTo>
                  <a:pt x="23783" y="250"/>
                  <a:pt x="23730" y="261"/>
                  <a:pt x="23626" y="340"/>
                </a:cubicBezTo>
                <a:lnTo>
                  <a:pt x="23624" y="322"/>
                </a:lnTo>
                <a:cubicBezTo>
                  <a:pt x="23618" y="275"/>
                  <a:pt x="23591" y="250"/>
                  <a:pt x="23544" y="250"/>
                </a:cubicBezTo>
                <a:lnTo>
                  <a:pt x="23428" y="250"/>
                </a:lnTo>
                <a:cubicBezTo>
                  <a:pt x="23382" y="250"/>
                  <a:pt x="23353" y="272"/>
                  <a:pt x="23345" y="319"/>
                </a:cubicBezTo>
                <a:lnTo>
                  <a:pt x="23228" y="986"/>
                </a:lnTo>
                <a:cubicBezTo>
                  <a:pt x="23219" y="1037"/>
                  <a:pt x="23245" y="1068"/>
                  <a:pt x="23296" y="1068"/>
                </a:cubicBezTo>
                <a:lnTo>
                  <a:pt x="23452" y="1068"/>
                </a:lnTo>
                <a:cubicBezTo>
                  <a:pt x="23498" y="1068"/>
                  <a:pt x="23527" y="1045"/>
                  <a:pt x="23534" y="999"/>
                </a:cubicBezTo>
                <a:lnTo>
                  <a:pt x="23612" y="566"/>
                </a:lnTo>
                <a:lnTo>
                  <a:pt x="23650" y="537"/>
                </a:lnTo>
                <a:cubicBezTo>
                  <a:pt x="23687" y="511"/>
                  <a:pt x="23719" y="504"/>
                  <a:pt x="23774" y="504"/>
                </a:cubicBezTo>
                <a:lnTo>
                  <a:pt x="23832" y="504"/>
                </a:lnTo>
                <a:cubicBezTo>
                  <a:pt x="23894" y="504"/>
                  <a:pt x="23914" y="525"/>
                  <a:pt x="23902" y="587"/>
                </a:cubicBezTo>
                <a:lnTo>
                  <a:pt x="23833" y="986"/>
                </a:lnTo>
                <a:cubicBezTo>
                  <a:pt x="23824" y="1037"/>
                  <a:pt x="23848" y="1068"/>
                  <a:pt x="23902" y="1068"/>
                </a:cubicBezTo>
                <a:lnTo>
                  <a:pt x="24057" y="1068"/>
                </a:lnTo>
                <a:cubicBezTo>
                  <a:pt x="24103" y="1068"/>
                  <a:pt x="24132" y="1047"/>
                  <a:pt x="24140" y="999"/>
                </a:cubicBezTo>
                <a:lnTo>
                  <a:pt x="24219" y="543"/>
                </a:lnTo>
                <a:cubicBezTo>
                  <a:pt x="24254" y="348"/>
                  <a:pt x="24172" y="250"/>
                  <a:pt x="23980" y="250"/>
                </a:cubicBezTo>
                <a:close/>
                <a:moveTo>
                  <a:pt x="24451" y="73"/>
                </a:moveTo>
                <a:lnTo>
                  <a:pt x="24404" y="610"/>
                </a:lnTo>
                <a:cubicBezTo>
                  <a:pt x="24401" y="661"/>
                  <a:pt x="24428" y="690"/>
                  <a:pt x="24477" y="690"/>
                </a:cubicBezTo>
                <a:lnTo>
                  <a:pt x="24560" y="690"/>
                </a:lnTo>
                <a:cubicBezTo>
                  <a:pt x="24605" y="690"/>
                  <a:pt x="24634" y="670"/>
                  <a:pt x="24647" y="626"/>
                </a:cubicBezTo>
                <a:lnTo>
                  <a:pt x="24788" y="87"/>
                </a:lnTo>
                <a:cubicBezTo>
                  <a:pt x="24804" y="35"/>
                  <a:pt x="24779" y="0"/>
                  <a:pt x="24724" y="0"/>
                </a:cubicBezTo>
                <a:lnTo>
                  <a:pt x="24531" y="0"/>
                </a:lnTo>
                <a:cubicBezTo>
                  <a:pt x="24482" y="0"/>
                  <a:pt x="24454" y="25"/>
                  <a:pt x="24451" y="73"/>
                </a:cubicBezTo>
                <a:close/>
                <a:moveTo>
                  <a:pt x="24349" y="1068"/>
                </a:moveTo>
                <a:lnTo>
                  <a:pt x="24557" y="1068"/>
                </a:lnTo>
                <a:cubicBezTo>
                  <a:pt x="24602" y="1068"/>
                  <a:pt x="24631" y="1047"/>
                  <a:pt x="24639" y="999"/>
                </a:cubicBezTo>
                <a:lnTo>
                  <a:pt x="24663" y="851"/>
                </a:lnTo>
                <a:cubicBezTo>
                  <a:pt x="24673" y="800"/>
                  <a:pt x="24648" y="769"/>
                  <a:pt x="24595" y="769"/>
                </a:cubicBezTo>
                <a:lnTo>
                  <a:pt x="24389" y="769"/>
                </a:lnTo>
                <a:cubicBezTo>
                  <a:pt x="24343" y="769"/>
                  <a:pt x="24314" y="790"/>
                  <a:pt x="24306" y="838"/>
                </a:cubicBezTo>
                <a:lnTo>
                  <a:pt x="24280" y="986"/>
                </a:lnTo>
                <a:cubicBezTo>
                  <a:pt x="24273" y="1037"/>
                  <a:pt x="24297" y="1068"/>
                  <a:pt x="24349" y="10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456">
            <a:extLst>
              <a:ext uri="{FF2B5EF4-FFF2-40B4-BE49-F238E27FC236}">
                <a16:creationId xmlns:a16="http://schemas.microsoft.com/office/drawing/2014/main" id="{4AE172D1-E97B-41C8-88C4-D6F9AEB74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" y="0"/>
            <a:ext cx="12187325" cy="521671"/>
          </a:xfrm>
          <a:custGeom>
            <a:avLst/>
            <a:gdLst>
              <a:gd name="connsiteX0" fmla="*/ 0 w 12179300"/>
              <a:gd name="connsiteY0" fmla="*/ 0 h 1060450"/>
              <a:gd name="connsiteX1" fmla="*/ 12179300 w 12179300"/>
              <a:gd name="connsiteY1" fmla="*/ 0 h 1060450"/>
              <a:gd name="connsiteX2" fmla="*/ 12179300 w 12179300"/>
              <a:gd name="connsiteY2" fmla="*/ 1060450 h 1060450"/>
              <a:gd name="connsiteX3" fmla="*/ 0 w 12179300"/>
              <a:gd name="connsiteY3" fmla="*/ 1060450 h 1060450"/>
              <a:gd name="connsiteX4" fmla="*/ 0 w 12179300"/>
              <a:gd name="connsiteY4" fmla="*/ 0 h 1060450"/>
              <a:gd name="connsiteX0" fmla="*/ 0 w 12187325"/>
              <a:gd name="connsiteY0" fmla="*/ 0 h 1060450"/>
              <a:gd name="connsiteX1" fmla="*/ 12179300 w 12187325"/>
              <a:gd name="connsiteY1" fmla="*/ 0 h 1060450"/>
              <a:gd name="connsiteX2" fmla="*/ 12187325 w 12187325"/>
              <a:gd name="connsiteY2" fmla="*/ 432254 h 1060450"/>
              <a:gd name="connsiteX3" fmla="*/ 12179300 w 12187325"/>
              <a:gd name="connsiteY3" fmla="*/ 1060450 h 1060450"/>
              <a:gd name="connsiteX4" fmla="*/ 0 w 12187325"/>
              <a:gd name="connsiteY4" fmla="*/ 1060450 h 1060450"/>
              <a:gd name="connsiteX5" fmla="*/ 0 w 12187325"/>
              <a:gd name="connsiteY5" fmla="*/ 0 h 1060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87325" h="1060450">
                <a:moveTo>
                  <a:pt x="0" y="0"/>
                </a:moveTo>
                <a:lnTo>
                  <a:pt x="12179300" y="0"/>
                </a:lnTo>
                <a:lnTo>
                  <a:pt x="12187325" y="432254"/>
                </a:lnTo>
                <a:lnTo>
                  <a:pt x="12179300" y="1060450"/>
                </a:lnTo>
                <a:lnTo>
                  <a:pt x="0" y="1060450"/>
                </a:lnTo>
                <a:lnTo>
                  <a:pt x="0" y="0"/>
                </a:lnTo>
                <a:close/>
              </a:path>
            </a:pathLst>
          </a:custGeom>
          <a:solidFill>
            <a:srgbClr val="FF99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123">
            <a:extLst>
              <a:ext uri="{FF2B5EF4-FFF2-40B4-BE49-F238E27FC236}">
                <a16:creationId xmlns:a16="http://schemas.microsoft.com/office/drawing/2014/main" id="{6945AD11-AAF9-4A07-9871-3D29B3368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" y="6336329"/>
            <a:ext cx="12187325" cy="521671"/>
          </a:xfrm>
          <a:custGeom>
            <a:avLst/>
            <a:gdLst>
              <a:gd name="connsiteX0" fmla="*/ 0 w 12179300"/>
              <a:gd name="connsiteY0" fmla="*/ 0 h 1060450"/>
              <a:gd name="connsiteX1" fmla="*/ 12179300 w 12179300"/>
              <a:gd name="connsiteY1" fmla="*/ 0 h 1060450"/>
              <a:gd name="connsiteX2" fmla="*/ 12179300 w 12179300"/>
              <a:gd name="connsiteY2" fmla="*/ 1060450 h 1060450"/>
              <a:gd name="connsiteX3" fmla="*/ 0 w 12179300"/>
              <a:gd name="connsiteY3" fmla="*/ 1060450 h 1060450"/>
              <a:gd name="connsiteX4" fmla="*/ 0 w 12179300"/>
              <a:gd name="connsiteY4" fmla="*/ 0 h 1060450"/>
              <a:gd name="connsiteX0" fmla="*/ 0 w 12187325"/>
              <a:gd name="connsiteY0" fmla="*/ 0 h 1060450"/>
              <a:gd name="connsiteX1" fmla="*/ 12179300 w 12187325"/>
              <a:gd name="connsiteY1" fmla="*/ 0 h 1060450"/>
              <a:gd name="connsiteX2" fmla="*/ 12187325 w 12187325"/>
              <a:gd name="connsiteY2" fmla="*/ 432254 h 1060450"/>
              <a:gd name="connsiteX3" fmla="*/ 12179300 w 12187325"/>
              <a:gd name="connsiteY3" fmla="*/ 1060450 h 1060450"/>
              <a:gd name="connsiteX4" fmla="*/ 0 w 12187325"/>
              <a:gd name="connsiteY4" fmla="*/ 1060450 h 1060450"/>
              <a:gd name="connsiteX5" fmla="*/ 0 w 12187325"/>
              <a:gd name="connsiteY5" fmla="*/ 0 h 1060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87325" h="1060450">
                <a:moveTo>
                  <a:pt x="0" y="0"/>
                </a:moveTo>
                <a:lnTo>
                  <a:pt x="12179300" y="0"/>
                </a:lnTo>
                <a:lnTo>
                  <a:pt x="12187325" y="432254"/>
                </a:lnTo>
                <a:lnTo>
                  <a:pt x="12179300" y="1060450"/>
                </a:lnTo>
                <a:lnTo>
                  <a:pt x="0" y="1060450"/>
                </a:lnTo>
                <a:lnTo>
                  <a:pt x="0" y="0"/>
                </a:lnTo>
                <a:close/>
              </a:path>
            </a:pathLst>
          </a:custGeom>
          <a:solidFill>
            <a:srgbClr val="EB40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18907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 advTm="4000">
        <p:fade/>
      </p:transition>
    </mc:Choice>
    <mc:Fallback xmlns="">
      <p:transition spd="med" advClick="0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456">
            <a:extLst>
              <a:ext uri="{FF2B5EF4-FFF2-40B4-BE49-F238E27FC236}">
                <a16:creationId xmlns:a16="http://schemas.microsoft.com/office/drawing/2014/main" id="{9ED163D4-FA77-4A42-8356-B5B717497CBC}"/>
              </a:ext>
            </a:extLst>
          </p:cNvPr>
          <p:cNvSpPr>
            <a:spLocks noEditPoints="1"/>
          </p:cNvSpPr>
          <p:nvPr/>
        </p:nvSpPr>
        <p:spPr bwMode="auto">
          <a:xfrm>
            <a:off x="5435696" y="3191988"/>
            <a:ext cx="1613223" cy="514916"/>
          </a:xfrm>
          <a:custGeom>
            <a:avLst/>
            <a:gdLst>
              <a:gd name="T0" fmla="*/ 15108 w 23207"/>
              <a:gd name="T1" fmla="*/ 4338 h 7377"/>
              <a:gd name="T2" fmla="*/ 14480 w 23207"/>
              <a:gd name="T3" fmla="*/ 7238 h 7377"/>
              <a:gd name="T4" fmla="*/ 19267 w 23207"/>
              <a:gd name="T5" fmla="*/ 7374 h 7377"/>
              <a:gd name="T6" fmla="*/ 22999 w 23207"/>
              <a:gd name="T7" fmla="*/ 4052 h 7377"/>
              <a:gd name="T8" fmla="*/ 23207 w 23207"/>
              <a:gd name="T9" fmla="*/ 3110 h 7377"/>
              <a:gd name="T10" fmla="*/ 19178 w 23207"/>
              <a:gd name="T11" fmla="*/ 6913 h 7377"/>
              <a:gd name="T12" fmla="*/ 15286 w 23207"/>
              <a:gd name="T13" fmla="*/ 6010 h 7377"/>
              <a:gd name="T14" fmla="*/ 18354 w 23207"/>
              <a:gd name="T15" fmla="*/ 5918 h 7377"/>
              <a:gd name="T16" fmla="*/ 18302 w 23207"/>
              <a:gd name="T17" fmla="*/ 5588 h 7377"/>
              <a:gd name="T18" fmla="*/ 15499 w 23207"/>
              <a:gd name="T19" fmla="*/ 4803 h 7377"/>
              <a:gd name="T20" fmla="*/ 18744 w 23207"/>
              <a:gd name="T21" fmla="*/ 4686 h 7377"/>
              <a:gd name="T22" fmla="*/ 18666 w 23207"/>
              <a:gd name="T23" fmla="*/ 4338 h 7377"/>
              <a:gd name="T24" fmla="*/ 18281 w 23207"/>
              <a:gd name="T25" fmla="*/ 0 h 7377"/>
              <a:gd name="T26" fmla="*/ 22508 w 23207"/>
              <a:gd name="T27" fmla="*/ 3110 h 7377"/>
              <a:gd name="T28" fmla="*/ 57 w 23207"/>
              <a:gd name="T29" fmla="*/ 6726 h 7377"/>
              <a:gd name="T30" fmla="*/ 3858 w 23207"/>
              <a:gd name="T31" fmla="*/ 7377 h 7377"/>
              <a:gd name="T32" fmla="*/ 4624 w 23207"/>
              <a:gd name="T33" fmla="*/ 6296 h 7377"/>
              <a:gd name="T34" fmla="*/ 1179 w 23207"/>
              <a:gd name="T35" fmla="*/ 5515 h 7377"/>
              <a:gd name="T36" fmla="*/ 975 w 23207"/>
              <a:gd name="T37" fmla="*/ 5063 h 7377"/>
              <a:gd name="T38" fmla="*/ 3945 w 23207"/>
              <a:gd name="T39" fmla="*/ 4777 h 7377"/>
              <a:gd name="T40" fmla="*/ 4205 w 23207"/>
              <a:gd name="T41" fmla="*/ 5076 h 7377"/>
              <a:gd name="T42" fmla="*/ 4646 w 23207"/>
              <a:gd name="T43" fmla="*/ 5167 h 7377"/>
              <a:gd name="T44" fmla="*/ 4793 w 23207"/>
              <a:gd name="T45" fmla="*/ 4989 h 7377"/>
              <a:gd name="T46" fmla="*/ 1097 w 23207"/>
              <a:gd name="T47" fmla="*/ 4338 h 7377"/>
              <a:gd name="T48" fmla="*/ 344 w 23207"/>
              <a:gd name="T49" fmla="*/ 5315 h 7377"/>
              <a:gd name="T50" fmla="*/ 3793 w 23207"/>
              <a:gd name="T51" fmla="*/ 6092 h 7377"/>
              <a:gd name="T52" fmla="*/ 3975 w 23207"/>
              <a:gd name="T53" fmla="*/ 6652 h 7377"/>
              <a:gd name="T54" fmla="*/ 903 w 23207"/>
              <a:gd name="T55" fmla="*/ 6938 h 7377"/>
              <a:gd name="T56" fmla="*/ 656 w 23207"/>
              <a:gd name="T57" fmla="*/ 6578 h 7377"/>
              <a:gd name="T58" fmla="*/ 213 w 23207"/>
              <a:gd name="T59" fmla="*/ 6487 h 7377"/>
              <a:gd name="T60" fmla="*/ 57 w 23207"/>
              <a:gd name="T61" fmla="*/ 6726 h 7377"/>
              <a:gd name="T62" fmla="*/ 8333 w 23207"/>
              <a:gd name="T63" fmla="*/ 7377 h 7377"/>
              <a:gd name="T64" fmla="*/ 8515 w 23207"/>
              <a:gd name="T65" fmla="*/ 7025 h 7377"/>
              <a:gd name="T66" fmla="*/ 5481 w 23207"/>
              <a:gd name="T67" fmla="*/ 6882 h 7377"/>
              <a:gd name="T68" fmla="*/ 5790 w 23207"/>
              <a:gd name="T69" fmla="*/ 4338 h 7377"/>
              <a:gd name="T70" fmla="*/ 5321 w 23207"/>
              <a:gd name="T71" fmla="*/ 4456 h 7377"/>
              <a:gd name="T72" fmla="*/ 4947 w 23207"/>
              <a:gd name="T73" fmla="*/ 7377 h 7377"/>
              <a:gd name="T74" fmla="*/ 8871 w 23207"/>
              <a:gd name="T75" fmla="*/ 7234 h 7377"/>
              <a:gd name="T76" fmla="*/ 9326 w 23207"/>
              <a:gd name="T77" fmla="*/ 7377 h 7377"/>
              <a:gd name="T78" fmla="*/ 9956 w 23207"/>
              <a:gd name="T79" fmla="*/ 4482 h 7377"/>
              <a:gd name="T80" fmla="*/ 9504 w 23207"/>
              <a:gd name="T81" fmla="*/ 4338 h 7377"/>
              <a:gd name="T82" fmla="*/ 9985 w 23207"/>
              <a:gd name="T83" fmla="*/ 7377 h 7377"/>
              <a:gd name="T84" fmla="*/ 14295 w 23207"/>
              <a:gd name="T85" fmla="*/ 6439 h 7377"/>
              <a:gd name="T86" fmla="*/ 13610 w 23207"/>
              <a:gd name="T87" fmla="*/ 4338 h 7377"/>
              <a:gd name="T88" fmla="*/ 10359 w 23207"/>
              <a:gd name="T89" fmla="*/ 4456 h 7377"/>
              <a:gd name="T90" fmla="*/ 9985 w 23207"/>
              <a:gd name="T91" fmla="*/ 7377 h 7377"/>
              <a:gd name="T92" fmla="*/ 10884 w 23207"/>
              <a:gd name="T93" fmla="*/ 4816 h 7377"/>
              <a:gd name="T94" fmla="*/ 13892 w 23207"/>
              <a:gd name="T95" fmla="*/ 5397 h 7377"/>
              <a:gd name="T96" fmla="*/ 13102 w 23207"/>
              <a:gd name="T97" fmla="*/ 6899 h 7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207" h="7377">
                <a:moveTo>
                  <a:pt x="18666" y="4338"/>
                </a:moveTo>
                <a:lnTo>
                  <a:pt x="15108" y="4338"/>
                </a:lnTo>
                <a:cubicBezTo>
                  <a:pt x="15031" y="4338"/>
                  <a:pt x="14983" y="4373"/>
                  <a:pt x="14970" y="4456"/>
                </a:cubicBezTo>
                <a:lnTo>
                  <a:pt x="14480" y="7238"/>
                </a:lnTo>
                <a:cubicBezTo>
                  <a:pt x="14462" y="7325"/>
                  <a:pt x="14506" y="7377"/>
                  <a:pt x="14597" y="7377"/>
                </a:cubicBezTo>
                <a:cubicBezTo>
                  <a:pt x="16154" y="7377"/>
                  <a:pt x="17710" y="7374"/>
                  <a:pt x="19267" y="7374"/>
                </a:cubicBezTo>
                <a:cubicBezTo>
                  <a:pt x="19327" y="7374"/>
                  <a:pt x="19378" y="7354"/>
                  <a:pt x="19422" y="7314"/>
                </a:cubicBezTo>
                <a:lnTo>
                  <a:pt x="22999" y="4052"/>
                </a:lnTo>
                <a:cubicBezTo>
                  <a:pt x="23137" y="3926"/>
                  <a:pt x="23207" y="3765"/>
                  <a:pt x="23207" y="3579"/>
                </a:cubicBezTo>
                <a:lnTo>
                  <a:pt x="23207" y="3110"/>
                </a:lnTo>
                <a:cubicBezTo>
                  <a:pt x="23207" y="3192"/>
                  <a:pt x="23176" y="3263"/>
                  <a:pt x="23116" y="3318"/>
                </a:cubicBezTo>
                <a:lnTo>
                  <a:pt x="19178" y="6913"/>
                </a:lnTo>
                <a:cubicBezTo>
                  <a:pt x="17827" y="6913"/>
                  <a:pt x="16476" y="6912"/>
                  <a:pt x="15126" y="6912"/>
                </a:cubicBezTo>
                <a:lnTo>
                  <a:pt x="15286" y="6010"/>
                </a:lnTo>
                <a:lnTo>
                  <a:pt x="18241" y="6010"/>
                </a:lnTo>
                <a:cubicBezTo>
                  <a:pt x="18302" y="6010"/>
                  <a:pt x="18345" y="5979"/>
                  <a:pt x="18354" y="5918"/>
                </a:cubicBezTo>
                <a:lnTo>
                  <a:pt x="18393" y="5701"/>
                </a:lnTo>
                <a:cubicBezTo>
                  <a:pt x="18406" y="5632"/>
                  <a:pt x="18371" y="5588"/>
                  <a:pt x="18302" y="5588"/>
                </a:cubicBezTo>
                <a:lnTo>
                  <a:pt x="15360" y="5588"/>
                </a:lnTo>
                <a:lnTo>
                  <a:pt x="15499" y="4803"/>
                </a:lnTo>
                <a:lnTo>
                  <a:pt x="18606" y="4803"/>
                </a:lnTo>
                <a:cubicBezTo>
                  <a:pt x="18684" y="4803"/>
                  <a:pt x="18731" y="4764"/>
                  <a:pt x="18744" y="4686"/>
                </a:cubicBezTo>
                <a:lnTo>
                  <a:pt x="18783" y="4477"/>
                </a:lnTo>
                <a:cubicBezTo>
                  <a:pt x="18797" y="4390"/>
                  <a:pt x="18753" y="4338"/>
                  <a:pt x="18666" y="4338"/>
                </a:cubicBezTo>
                <a:close/>
                <a:moveTo>
                  <a:pt x="22085" y="3496"/>
                </a:moveTo>
                <a:lnTo>
                  <a:pt x="18281" y="0"/>
                </a:lnTo>
                <a:lnTo>
                  <a:pt x="19103" y="0"/>
                </a:lnTo>
                <a:lnTo>
                  <a:pt x="22508" y="3110"/>
                </a:lnTo>
                <a:lnTo>
                  <a:pt x="22085" y="3496"/>
                </a:lnTo>
                <a:close/>
                <a:moveTo>
                  <a:pt x="57" y="6726"/>
                </a:moveTo>
                <a:cubicBezTo>
                  <a:pt x="0" y="7148"/>
                  <a:pt x="178" y="7377"/>
                  <a:pt x="595" y="7377"/>
                </a:cubicBezTo>
                <a:lnTo>
                  <a:pt x="3858" y="7377"/>
                </a:lnTo>
                <a:cubicBezTo>
                  <a:pt x="4274" y="7377"/>
                  <a:pt x="4463" y="7220"/>
                  <a:pt x="4537" y="6795"/>
                </a:cubicBezTo>
                <a:lnTo>
                  <a:pt x="4624" y="6296"/>
                </a:lnTo>
                <a:cubicBezTo>
                  <a:pt x="4699" y="5866"/>
                  <a:pt x="4503" y="5664"/>
                  <a:pt x="4088" y="5645"/>
                </a:cubicBezTo>
                <a:lnTo>
                  <a:pt x="1179" y="5515"/>
                </a:lnTo>
                <a:cubicBezTo>
                  <a:pt x="980" y="5506"/>
                  <a:pt x="922" y="5428"/>
                  <a:pt x="954" y="5211"/>
                </a:cubicBezTo>
                <a:lnTo>
                  <a:pt x="975" y="5063"/>
                </a:lnTo>
                <a:cubicBezTo>
                  <a:pt x="1007" y="4850"/>
                  <a:pt x="1088" y="4777"/>
                  <a:pt x="1301" y="4777"/>
                </a:cubicBezTo>
                <a:lnTo>
                  <a:pt x="3945" y="4777"/>
                </a:lnTo>
                <a:cubicBezTo>
                  <a:pt x="4166" y="4777"/>
                  <a:pt x="4250" y="4852"/>
                  <a:pt x="4214" y="5033"/>
                </a:cubicBezTo>
                <a:lnTo>
                  <a:pt x="4205" y="5076"/>
                </a:lnTo>
                <a:cubicBezTo>
                  <a:pt x="4193" y="5136"/>
                  <a:pt x="4231" y="5167"/>
                  <a:pt x="4287" y="5167"/>
                </a:cubicBezTo>
                <a:lnTo>
                  <a:pt x="4646" y="5167"/>
                </a:lnTo>
                <a:cubicBezTo>
                  <a:pt x="4724" y="5167"/>
                  <a:pt x="4762" y="5133"/>
                  <a:pt x="4780" y="5050"/>
                </a:cubicBezTo>
                <a:lnTo>
                  <a:pt x="4793" y="4989"/>
                </a:lnTo>
                <a:cubicBezTo>
                  <a:pt x="4882" y="4576"/>
                  <a:pt x="4672" y="4338"/>
                  <a:pt x="4257" y="4338"/>
                </a:cubicBezTo>
                <a:lnTo>
                  <a:pt x="1097" y="4338"/>
                </a:lnTo>
                <a:cubicBezTo>
                  <a:pt x="677" y="4338"/>
                  <a:pt x="488" y="4495"/>
                  <a:pt x="413" y="4920"/>
                </a:cubicBezTo>
                <a:lnTo>
                  <a:pt x="344" y="5315"/>
                </a:lnTo>
                <a:cubicBezTo>
                  <a:pt x="268" y="5744"/>
                  <a:pt x="469" y="5943"/>
                  <a:pt x="884" y="5962"/>
                </a:cubicBezTo>
                <a:lnTo>
                  <a:pt x="3793" y="6092"/>
                </a:lnTo>
                <a:cubicBezTo>
                  <a:pt x="3997" y="6101"/>
                  <a:pt x="4056" y="6188"/>
                  <a:pt x="4018" y="6405"/>
                </a:cubicBezTo>
                <a:lnTo>
                  <a:pt x="3975" y="6652"/>
                </a:lnTo>
                <a:cubicBezTo>
                  <a:pt x="3938" y="6864"/>
                  <a:pt x="3866" y="6938"/>
                  <a:pt x="3650" y="6938"/>
                </a:cubicBezTo>
                <a:lnTo>
                  <a:pt x="903" y="6938"/>
                </a:lnTo>
                <a:cubicBezTo>
                  <a:pt x="686" y="6938"/>
                  <a:pt x="607" y="6855"/>
                  <a:pt x="643" y="6652"/>
                </a:cubicBezTo>
                <a:lnTo>
                  <a:pt x="656" y="6578"/>
                </a:lnTo>
                <a:cubicBezTo>
                  <a:pt x="664" y="6522"/>
                  <a:pt x="634" y="6487"/>
                  <a:pt x="573" y="6487"/>
                </a:cubicBezTo>
                <a:lnTo>
                  <a:pt x="213" y="6487"/>
                </a:lnTo>
                <a:cubicBezTo>
                  <a:pt x="135" y="6487"/>
                  <a:pt x="87" y="6526"/>
                  <a:pt x="74" y="6604"/>
                </a:cubicBezTo>
                <a:lnTo>
                  <a:pt x="57" y="6726"/>
                </a:lnTo>
                <a:close/>
                <a:moveTo>
                  <a:pt x="4947" y="7377"/>
                </a:moveTo>
                <a:lnTo>
                  <a:pt x="8333" y="7377"/>
                </a:lnTo>
                <a:cubicBezTo>
                  <a:pt x="8411" y="7377"/>
                  <a:pt x="8459" y="7338"/>
                  <a:pt x="8472" y="7260"/>
                </a:cubicBezTo>
                <a:lnTo>
                  <a:pt x="8515" y="7025"/>
                </a:lnTo>
                <a:cubicBezTo>
                  <a:pt x="8528" y="6938"/>
                  <a:pt x="8485" y="6882"/>
                  <a:pt x="8398" y="6882"/>
                </a:cubicBezTo>
                <a:lnTo>
                  <a:pt x="5481" y="6882"/>
                </a:lnTo>
                <a:lnTo>
                  <a:pt x="5907" y="4482"/>
                </a:lnTo>
                <a:cubicBezTo>
                  <a:pt x="5924" y="4395"/>
                  <a:pt x="5881" y="4338"/>
                  <a:pt x="5790" y="4338"/>
                </a:cubicBezTo>
                <a:lnTo>
                  <a:pt x="5464" y="4338"/>
                </a:lnTo>
                <a:cubicBezTo>
                  <a:pt x="5386" y="4338"/>
                  <a:pt x="5334" y="4377"/>
                  <a:pt x="5321" y="4456"/>
                </a:cubicBezTo>
                <a:lnTo>
                  <a:pt x="4830" y="7234"/>
                </a:lnTo>
                <a:cubicBezTo>
                  <a:pt x="4817" y="7320"/>
                  <a:pt x="4861" y="7377"/>
                  <a:pt x="4947" y="7377"/>
                </a:cubicBezTo>
                <a:close/>
                <a:moveTo>
                  <a:pt x="9361" y="4456"/>
                </a:moveTo>
                <a:lnTo>
                  <a:pt x="8871" y="7234"/>
                </a:lnTo>
                <a:cubicBezTo>
                  <a:pt x="8858" y="7320"/>
                  <a:pt x="8901" y="7377"/>
                  <a:pt x="8988" y="7377"/>
                </a:cubicBezTo>
                <a:lnTo>
                  <a:pt x="9326" y="7377"/>
                </a:lnTo>
                <a:cubicBezTo>
                  <a:pt x="9404" y="7377"/>
                  <a:pt x="9452" y="7338"/>
                  <a:pt x="9465" y="7260"/>
                </a:cubicBezTo>
                <a:lnTo>
                  <a:pt x="9956" y="4482"/>
                </a:lnTo>
                <a:cubicBezTo>
                  <a:pt x="9969" y="4395"/>
                  <a:pt x="9930" y="4338"/>
                  <a:pt x="9838" y="4338"/>
                </a:cubicBezTo>
                <a:lnTo>
                  <a:pt x="9504" y="4338"/>
                </a:lnTo>
                <a:cubicBezTo>
                  <a:pt x="9426" y="4338"/>
                  <a:pt x="9374" y="4377"/>
                  <a:pt x="9361" y="4456"/>
                </a:cubicBezTo>
                <a:close/>
                <a:moveTo>
                  <a:pt x="9985" y="7377"/>
                </a:moveTo>
                <a:lnTo>
                  <a:pt x="13193" y="7377"/>
                </a:lnTo>
                <a:cubicBezTo>
                  <a:pt x="13844" y="7377"/>
                  <a:pt x="14178" y="7099"/>
                  <a:pt x="14295" y="6439"/>
                </a:cubicBezTo>
                <a:lnTo>
                  <a:pt x="14482" y="5397"/>
                </a:lnTo>
                <a:cubicBezTo>
                  <a:pt x="14599" y="4746"/>
                  <a:pt x="14251" y="4338"/>
                  <a:pt x="13610" y="4338"/>
                </a:cubicBezTo>
                <a:lnTo>
                  <a:pt x="10502" y="4338"/>
                </a:lnTo>
                <a:cubicBezTo>
                  <a:pt x="10424" y="4338"/>
                  <a:pt x="10372" y="4377"/>
                  <a:pt x="10359" y="4456"/>
                </a:cubicBezTo>
                <a:lnTo>
                  <a:pt x="9868" y="7234"/>
                </a:lnTo>
                <a:cubicBezTo>
                  <a:pt x="9855" y="7320"/>
                  <a:pt x="9899" y="7377"/>
                  <a:pt x="9985" y="7377"/>
                </a:cubicBezTo>
                <a:close/>
                <a:moveTo>
                  <a:pt x="10519" y="6899"/>
                </a:moveTo>
                <a:lnTo>
                  <a:pt x="10884" y="4816"/>
                </a:lnTo>
                <a:lnTo>
                  <a:pt x="13410" y="4816"/>
                </a:lnTo>
                <a:cubicBezTo>
                  <a:pt x="13788" y="4816"/>
                  <a:pt x="13957" y="5020"/>
                  <a:pt x="13892" y="5397"/>
                </a:cubicBezTo>
                <a:lnTo>
                  <a:pt x="13718" y="6374"/>
                </a:lnTo>
                <a:cubicBezTo>
                  <a:pt x="13653" y="6752"/>
                  <a:pt x="13475" y="6899"/>
                  <a:pt x="13102" y="6899"/>
                </a:cubicBezTo>
                <a:lnTo>
                  <a:pt x="10519" y="6899"/>
                </a:lnTo>
                <a:close/>
              </a:path>
            </a:pathLst>
          </a:custGeom>
          <a:solidFill>
            <a:srgbClr val="EB40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123">
            <a:extLst>
              <a:ext uri="{FF2B5EF4-FFF2-40B4-BE49-F238E27FC236}">
                <a16:creationId xmlns:a16="http://schemas.microsoft.com/office/drawing/2014/main" id="{D5D263ED-93FA-40B0-86C4-D141D20C3C04}"/>
              </a:ext>
            </a:extLst>
          </p:cNvPr>
          <p:cNvSpPr>
            <a:spLocks noEditPoints="1"/>
          </p:cNvSpPr>
          <p:nvPr/>
        </p:nvSpPr>
        <p:spPr bwMode="auto">
          <a:xfrm>
            <a:off x="5143081" y="3152686"/>
            <a:ext cx="1905838" cy="521671"/>
          </a:xfrm>
          <a:custGeom>
            <a:avLst/>
            <a:gdLst>
              <a:gd name="T0" fmla="*/ 18044 w 27415"/>
              <a:gd name="T1" fmla="*/ 4338 h 7477"/>
              <a:gd name="T2" fmla="*/ 19333 w 27415"/>
              <a:gd name="T3" fmla="*/ 2359 h 7477"/>
              <a:gd name="T4" fmla="*/ 15353 w 27415"/>
              <a:gd name="T5" fmla="*/ 1300 h 7477"/>
              <a:gd name="T6" fmla="*/ 14719 w 27415"/>
              <a:gd name="T7" fmla="*/ 4195 h 7477"/>
              <a:gd name="T8" fmla="*/ 26716 w 27415"/>
              <a:gd name="T9" fmla="*/ 3674 h 7477"/>
              <a:gd name="T10" fmla="*/ 4939 w 27415"/>
              <a:gd name="T11" fmla="*/ 564 h 7477"/>
              <a:gd name="T12" fmla="*/ 4157 w 27415"/>
              <a:gd name="T13" fmla="*/ 4338 h 7477"/>
              <a:gd name="T14" fmla="*/ 3727 w 27415"/>
              <a:gd name="T15" fmla="*/ 4277 h 7477"/>
              <a:gd name="T16" fmla="*/ 582 w 27415"/>
              <a:gd name="T17" fmla="*/ 4221 h 7477"/>
              <a:gd name="T18" fmla="*/ 131 w 27415"/>
              <a:gd name="T19" fmla="*/ 4338 h 7477"/>
              <a:gd name="T20" fmla="*/ 504 w 27415"/>
              <a:gd name="T21" fmla="*/ 1417 h 7477"/>
              <a:gd name="T22" fmla="*/ 942 w 27415"/>
              <a:gd name="T23" fmla="*/ 1300 h 7477"/>
              <a:gd name="T24" fmla="*/ 3814 w 27415"/>
              <a:gd name="T25" fmla="*/ 3709 h 7477"/>
              <a:gd name="T26" fmla="*/ 4702 w 27415"/>
              <a:gd name="T27" fmla="*/ 0 h 7477"/>
              <a:gd name="T28" fmla="*/ 23611 w 27415"/>
              <a:gd name="T29" fmla="*/ 74 h 7477"/>
              <a:gd name="T30" fmla="*/ 27415 w 27415"/>
              <a:gd name="T31" fmla="*/ 3674 h 7477"/>
              <a:gd name="T32" fmla="*/ 23386 w 27415"/>
              <a:gd name="T33" fmla="*/ 7477 h 7477"/>
              <a:gd name="T34" fmla="*/ 26716 w 27415"/>
              <a:gd name="T35" fmla="*/ 3674 h 7477"/>
              <a:gd name="T36" fmla="*/ 10305 w 27415"/>
              <a:gd name="T37" fmla="*/ 1300 h 7477"/>
              <a:gd name="T38" fmla="*/ 9677 w 27415"/>
              <a:gd name="T39" fmla="*/ 4199 h 7477"/>
              <a:gd name="T40" fmla="*/ 14154 w 27415"/>
              <a:gd name="T41" fmla="*/ 4338 h 7477"/>
              <a:gd name="T42" fmla="*/ 14332 w 27415"/>
              <a:gd name="T43" fmla="*/ 4017 h 7477"/>
              <a:gd name="T44" fmla="*/ 10323 w 27415"/>
              <a:gd name="T45" fmla="*/ 3874 h 7477"/>
              <a:gd name="T46" fmla="*/ 14201 w 27415"/>
              <a:gd name="T47" fmla="*/ 2971 h 7477"/>
              <a:gd name="T48" fmla="*/ 14353 w 27415"/>
              <a:gd name="T49" fmla="*/ 2663 h 7477"/>
              <a:gd name="T50" fmla="*/ 10557 w 27415"/>
              <a:gd name="T51" fmla="*/ 2550 h 7477"/>
              <a:gd name="T52" fmla="*/ 14566 w 27415"/>
              <a:gd name="T53" fmla="*/ 1764 h 7477"/>
              <a:gd name="T54" fmla="*/ 14744 w 27415"/>
              <a:gd name="T55" fmla="*/ 1439 h 7477"/>
              <a:gd name="T56" fmla="*/ 9656 w 27415"/>
              <a:gd name="T57" fmla="*/ 1300 h 7477"/>
              <a:gd name="T58" fmla="*/ 5350 w 27415"/>
              <a:gd name="T59" fmla="*/ 1417 h 7477"/>
              <a:gd name="T60" fmla="*/ 4977 w 27415"/>
              <a:gd name="T61" fmla="*/ 4338 h 7477"/>
              <a:gd name="T62" fmla="*/ 9322 w 27415"/>
              <a:gd name="T63" fmla="*/ 4221 h 7477"/>
              <a:gd name="T64" fmla="*/ 9244 w 27415"/>
              <a:gd name="T65" fmla="*/ 3874 h 7477"/>
              <a:gd name="T66" fmla="*/ 5666 w 27415"/>
              <a:gd name="T67" fmla="*/ 2971 h 7477"/>
              <a:gd name="T68" fmla="*/ 9343 w 27415"/>
              <a:gd name="T69" fmla="*/ 2880 h 7477"/>
              <a:gd name="T70" fmla="*/ 9291 w 27415"/>
              <a:gd name="T71" fmla="*/ 2550 h 7477"/>
              <a:gd name="T72" fmla="*/ 5879 w 27415"/>
              <a:gd name="T73" fmla="*/ 1764 h 7477"/>
              <a:gd name="T74" fmla="*/ 9734 w 27415"/>
              <a:gd name="T75" fmla="*/ 1647 h 7477"/>
              <a:gd name="T76" fmla="*/ 9656 w 27415"/>
              <a:gd name="T77" fmla="*/ 1300 h 7477"/>
              <a:gd name="T78" fmla="*/ 15735 w 27415"/>
              <a:gd name="T79" fmla="*/ 1777 h 7477"/>
              <a:gd name="T80" fmla="*/ 18743 w 27415"/>
              <a:gd name="T81" fmla="*/ 2359 h 7477"/>
              <a:gd name="T82" fmla="*/ 17953 w 27415"/>
              <a:gd name="T83" fmla="*/ 3861 h 7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415" h="7477">
                <a:moveTo>
                  <a:pt x="14836" y="4338"/>
                </a:moveTo>
                <a:lnTo>
                  <a:pt x="18044" y="4338"/>
                </a:lnTo>
                <a:cubicBezTo>
                  <a:pt x="18695" y="4338"/>
                  <a:pt x="19029" y="4060"/>
                  <a:pt x="19146" y="3401"/>
                </a:cubicBezTo>
                <a:lnTo>
                  <a:pt x="19333" y="2359"/>
                </a:lnTo>
                <a:cubicBezTo>
                  <a:pt x="19450" y="1708"/>
                  <a:pt x="19102" y="1300"/>
                  <a:pt x="18461" y="1300"/>
                </a:cubicBezTo>
                <a:lnTo>
                  <a:pt x="15353" y="1300"/>
                </a:lnTo>
                <a:cubicBezTo>
                  <a:pt x="15275" y="1300"/>
                  <a:pt x="15223" y="1339"/>
                  <a:pt x="15210" y="1417"/>
                </a:cubicBezTo>
                <a:lnTo>
                  <a:pt x="14719" y="4195"/>
                </a:lnTo>
                <a:cubicBezTo>
                  <a:pt x="14706" y="4282"/>
                  <a:pt x="14750" y="4338"/>
                  <a:pt x="14836" y="4338"/>
                </a:cubicBezTo>
                <a:close/>
                <a:moveTo>
                  <a:pt x="26716" y="3674"/>
                </a:moveTo>
                <a:lnTo>
                  <a:pt x="23311" y="564"/>
                </a:lnTo>
                <a:lnTo>
                  <a:pt x="4939" y="564"/>
                </a:lnTo>
                <a:cubicBezTo>
                  <a:pt x="4726" y="1783"/>
                  <a:pt x="4511" y="3002"/>
                  <a:pt x="4295" y="4221"/>
                </a:cubicBezTo>
                <a:cubicBezTo>
                  <a:pt x="4282" y="4299"/>
                  <a:pt x="4235" y="4338"/>
                  <a:pt x="4157" y="4338"/>
                </a:cubicBezTo>
                <a:lnTo>
                  <a:pt x="3888" y="4338"/>
                </a:lnTo>
                <a:cubicBezTo>
                  <a:pt x="3823" y="4338"/>
                  <a:pt x="3780" y="4321"/>
                  <a:pt x="3727" y="4277"/>
                </a:cubicBezTo>
                <a:lnTo>
                  <a:pt x="990" y="1907"/>
                </a:lnTo>
                <a:lnTo>
                  <a:pt x="582" y="4221"/>
                </a:lnTo>
                <a:cubicBezTo>
                  <a:pt x="569" y="4299"/>
                  <a:pt x="521" y="4338"/>
                  <a:pt x="443" y="4338"/>
                </a:cubicBezTo>
                <a:lnTo>
                  <a:pt x="131" y="4338"/>
                </a:lnTo>
                <a:cubicBezTo>
                  <a:pt x="44" y="4338"/>
                  <a:pt x="0" y="4282"/>
                  <a:pt x="13" y="4195"/>
                </a:cubicBezTo>
                <a:lnTo>
                  <a:pt x="504" y="1417"/>
                </a:lnTo>
                <a:cubicBezTo>
                  <a:pt x="517" y="1339"/>
                  <a:pt x="569" y="1300"/>
                  <a:pt x="647" y="1300"/>
                </a:cubicBezTo>
                <a:lnTo>
                  <a:pt x="942" y="1300"/>
                </a:lnTo>
                <a:cubicBezTo>
                  <a:pt x="1007" y="1300"/>
                  <a:pt x="1051" y="1317"/>
                  <a:pt x="1099" y="1360"/>
                </a:cubicBezTo>
                <a:lnTo>
                  <a:pt x="3814" y="3709"/>
                </a:lnTo>
                <a:lnTo>
                  <a:pt x="4425" y="233"/>
                </a:lnTo>
                <a:cubicBezTo>
                  <a:pt x="4448" y="97"/>
                  <a:pt x="4564" y="0"/>
                  <a:pt x="4702" y="0"/>
                </a:cubicBezTo>
                <a:lnTo>
                  <a:pt x="23421" y="0"/>
                </a:lnTo>
                <a:cubicBezTo>
                  <a:pt x="23494" y="0"/>
                  <a:pt x="23557" y="25"/>
                  <a:pt x="23611" y="74"/>
                </a:cubicBezTo>
                <a:lnTo>
                  <a:pt x="27324" y="3466"/>
                </a:lnTo>
                <a:cubicBezTo>
                  <a:pt x="27384" y="3522"/>
                  <a:pt x="27415" y="3592"/>
                  <a:pt x="27415" y="3674"/>
                </a:cubicBezTo>
                <a:cubicBezTo>
                  <a:pt x="27415" y="3756"/>
                  <a:pt x="27384" y="3827"/>
                  <a:pt x="27324" y="3882"/>
                </a:cubicBezTo>
                <a:lnTo>
                  <a:pt x="23386" y="7477"/>
                </a:lnTo>
                <a:lnTo>
                  <a:pt x="22549" y="7477"/>
                </a:lnTo>
                <a:lnTo>
                  <a:pt x="26716" y="3674"/>
                </a:lnTo>
                <a:close/>
                <a:moveTo>
                  <a:pt x="14627" y="1300"/>
                </a:moveTo>
                <a:lnTo>
                  <a:pt x="10305" y="1300"/>
                </a:lnTo>
                <a:cubicBezTo>
                  <a:pt x="10228" y="1300"/>
                  <a:pt x="10182" y="1335"/>
                  <a:pt x="10167" y="1417"/>
                </a:cubicBezTo>
                <a:lnTo>
                  <a:pt x="9677" y="4199"/>
                </a:lnTo>
                <a:cubicBezTo>
                  <a:pt x="9662" y="4286"/>
                  <a:pt x="9703" y="4338"/>
                  <a:pt x="9794" y="4338"/>
                </a:cubicBezTo>
                <a:lnTo>
                  <a:pt x="14154" y="4338"/>
                </a:lnTo>
                <a:cubicBezTo>
                  <a:pt x="14232" y="4338"/>
                  <a:pt x="14277" y="4303"/>
                  <a:pt x="14293" y="4221"/>
                </a:cubicBezTo>
                <a:lnTo>
                  <a:pt x="14332" y="4017"/>
                </a:lnTo>
                <a:cubicBezTo>
                  <a:pt x="14349" y="3926"/>
                  <a:pt x="14301" y="3874"/>
                  <a:pt x="14214" y="3874"/>
                </a:cubicBezTo>
                <a:lnTo>
                  <a:pt x="10323" y="3874"/>
                </a:lnTo>
                <a:lnTo>
                  <a:pt x="10483" y="2971"/>
                </a:lnTo>
                <a:lnTo>
                  <a:pt x="14201" y="2971"/>
                </a:lnTo>
                <a:cubicBezTo>
                  <a:pt x="14262" y="2971"/>
                  <a:pt x="14303" y="2940"/>
                  <a:pt x="14314" y="2880"/>
                </a:cubicBezTo>
                <a:lnTo>
                  <a:pt x="14353" y="2663"/>
                </a:lnTo>
                <a:cubicBezTo>
                  <a:pt x="14366" y="2593"/>
                  <a:pt x="14331" y="2550"/>
                  <a:pt x="14262" y="2550"/>
                </a:cubicBezTo>
                <a:lnTo>
                  <a:pt x="10557" y="2550"/>
                </a:lnTo>
                <a:lnTo>
                  <a:pt x="10696" y="1764"/>
                </a:lnTo>
                <a:lnTo>
                  <a:pt x="14566" y="1764"/>
                </a:lnTo>
                <a:cubicBezTo>
                  <a:pt x="14644" y="1764"/>
                  <a:pt x="14690" y="1725"/>
                  <a:pt x="14705" y="1647"/>
                </a:cubicBezTo>
                <a:lnTo>
                  <a:pt x="14744" y="1439"/>
                </a:lnTo>
                <a:cubicBezTo>
                  <a:pt x="14760" y="1352"/>
                  <a:pt x="14713" y="1300"/>
                  <a:pt x="14627" y="1300"/>
                </a:cubicBezTo>
                <a:close/>
                <a:moveTo>
                  <a:pt x="9656" y="1300"/>
                </a:moveTo>
                <a:lnTo>
                  <a:pt x="5488" y="1300"/>
                </a:lnTo>
                <a:cubicBezTo>
                  <a:pt x="5411" y="1300"/>
                  <a:pt x="5365" y="1335"/>
                  <a:pt x="5350" y="1417"/>
                </a:cubicBezTo>
                <a:lnTo>
                  <a:pt x="4860" y="4199"/>
                </a:lnTo>
                <a:cubicBezTo>
                  <a:pt x="4844" y="4286"/>
                  <a:pt x="4886" y="4338"/>
                  <a:pt x="4977" y="4338"/>
                </a:cubicBezTo>
                <a:lnTo>
                  <a:pt x="9183" y="4338"/>
                </a:lnTo>
                <a:cubicBezTo>
                  <a:pt x="9261" y="4338"/>
                  <a:pt x="9306" y="4303"/>
                  <a:pt x="9322" y="4221"/>
                </a:cubicBezTo>
                <a:lnTo>
                  <a:pt x="9361" y="4017"/>
                </a:lnTo>
                <a:cubicBezTo>
                  <a:pt x="9378" y="3926"/>
                  <a:pt x="9330" y="3874"/>
                  <a:pt x="9244" y="3874"/>
                </a:cubicBezTo>
                <a:lnTo>
                  <a:pt x="5506" y="3874"/>
                </a:lnTo>
                <a:lnTo>
                  <a:pt x="5666" y="2971"/>
                </a:lnTo>
                <a:lnTo>
                  <a:pt x="9230" y="2971"/>
                </a:lnTo>
                <a:cubicBezTo>
                  <a:pt x="9291" y="2971"/>
                  <a:pt x="9332" y="2940"/>
                  <a:pt x="9343" y="2880"/>
                </a:cubicBezTo>
                <a:lnTo>
                  <a:pt x="9382" y="2663"/>
                </a:lnTo>
                <a:cubicBezTo>
                  <a:pt x="9395" y="2593"/>
                  <a:pt x="9361" y="2550"/>
                  <a:pt x="9291" y="2550"/>
                </a:cubicBezTo>
                <a:lnTo>
                  <a:pt x="5740" y="2550"/>
                </a:lnTo>
                <a:lnTo>
                  <a:pt x="5879" y="1764"/>
                </a:lnTo>
                <a:lnTo>
                  <a:pt x="9595" y="1764"/>
                </a:lnTo>
                <a:cubicBezTo>
                  <a:pt x="9673" y="1764"/>
                  <a:pt x="9719" y="1725"/>
                  <a:pt x="9734" y="1647"/>
                </a:cubicBezTo>
                <a:lnTo>
                  <a:pt x="9773" y="1439"/>
                </a:lnTo>
                <a:cubicBezTo>
                  <a:pt x="9789" y="1352"/>
                  <a:pt x="9742" y="1300"/>
                  <a:pt x="9656" y="1300"/>
                </a:cubicBezTo>
                <a:close/>
                <a:moveTo>
                  <a:pt x="15370" y="3861"/>
                </a:moveTo>
                <a:lnTo>
                  <a:pt x="15735" y="1777"/>
                </a:lnTo>
                <a:lnTo>
                  <a:pt x="18261" y="1777"/>
                </a:lnTo>
                <a:cubicBezTo>
                  <a:pt x="18639" y="1777"/>
                  <a:pt x="18808" y="1981"/>
                  <a:pt x="18743" y="2359"/>
                </a:cubicBezTo>
                <a:lnTo>
                  <a:pt x="18569" y="3335"/>
                </a:lnTo>
                <a:cubicBezTo>
                  <a:pt x="18504" y="3713"/>
                  <a:pt x="18326" y="3861"/>
                  <a:pt x="17953" y="3861"/>
                </a:cubicBezTo>
                <a:lnTo>
                  <a:pt x="15370" y="3861"/>
                </a:lnTo>
                <a:close/>
              </a:path>
            </a:pathLst>
          </a:custGeom>
          <a:solidFill>
            <a:srgbClr val="FF99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Text1">
            <a:extLst>
              <a:ext uri="{FF2B5EF4-FFF2-40B4-BE49-F238E27FC236}">
                <a16:creationId xmlns:a16="http://schemas.microsoft.com/office/drawing/2014/main" id="{02546AF9-D0F4-42F1-9056-7EDC8DF0677A}"/>
              </a:ext>
            </a:extLst>
          </p:cNvPr>
          <p:cNvSpPr/>
          <p:nvPr/>
        </p:nvSpPr>
        <p:spPr>
          <a:xfrm>
            <a:off x="122055" y="4874793"/>
            <a:ext cx="11947890" cy="18620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actic Round Exd Lgt" panose="00000405000000000000" pitchFamily="50" charset="0"/>
                <a:ea typeface="+mn-ea"/>
                <a:cs typeface="+mn-cs"/>
              </a:rPr>
              <a:t>PRESENTS</a:t>
            </a:r>
          </a:p>
        </p:txBody>
      </p:sp>
    </p:spTree>
    <p:extLst>
      <p:ext uri="{BB962C8B-B14F-4D97-AF65-F5344CB8AC3E}">
        <p14:creationId xmlns:p14="http://schemas.microsoft.com/office/powerpoint/2010/main" val="6108804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advClick="0" advTm="2000">
        <p159:morph option="byObject"/>
      </p:transition>
    </mc:Choice>
    <mc:Fallback xmlns="">
      <p:transition advClick="0" advTm="2000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456">
            <a:extLst>
              <a:ext uri="{FF2B5EF4-FFF2-40B4-BE49-F238E27FC236}">
                <a16:creationId xmlns:a16="http://schemas.microsoft.com/office/drawing/2014/main" id="{BC5A9E48-4369-4904-A118-4170B6BF9F99}"/>
              </a:ext>
            </a:extLst>
          </p:cNvPr>
          <p:cNvSpPr>
            <a:spLocks noEditPoints="1"/>
          </p:cNvSpPr>
          <p:nvPr/>
        </p:nvSpPr>
        <p:spPr bwMode="auto">
          <a:xfrm>
            <a:off x="3602038" y="3233738"/>
            <a:ext cx="4987925" cy="390525"/>
          </a:xfrm>
          <a:custGeom>
            <a:avLst/>
            <a:gdLst>
              <a:gd name="T0" fmla="*/ 1089 w 13869"/>
              <a:gd name="T1" fmla="*/ 1057 h 1068"/>
              <a:gd name="T2" fmla="*/ 1153 w 13869"/>
              <a:gd name="T3" fmla="*/ 0 h 1068"/>
              <a:gd name="T4" fmla="*/ 66 w 13869"/>
              <a:gd name="T5" fmla="*/ 0 h 1068"/>
              <a:gd name="T6" fmla="*/ 2139 w 13869"/>
              <a:gd name="T7" fmla="*/ 272 h 1068"/>
              <a:gd name="T8" fmla="*/ 2176 w 13869"/>
              <a:gd name="T9" fmla="*/ 1068 h 1068"/>
              <a:gd name="T10" fmla="*/ 2282 w 13869"/>
              <a:gd name="T11" fmla="*/ 821 h 1068"/>
              <a:gd name="T12" fmla="*/ 1486 w 13869"/>
              <a:gd name="T13" fmla="*/ 668 h 1068"/>
              <a:gd name="T14" fmla="*/ 1486 w 13869"/>
              <a:gd name="T15" fmla="*/ 597 h 1068"/>
              <a:gd name="T16" fmla="*/ 2282 w 13869"/>
              <a:gd name="T17" fmla="*/ 597 h 1068"/>
              <a:gd name="T18" fmla="*/ 2575 w 13869"/>
              <a:gd name="T19" fmla="*/ 833 h 1068"/>
              <a:gd name="T20" fmla="*/ 3535 w 13869"/>
              <a:gd name="T21" fmla="*/ 803 h 1068"/>
              <a:gd name="T22" fmla="*/ 2835 w 13869"/>
              <a:gd name="T23" fmla="*/ 990 h 1068"/>
              <a:gd name="T24" fmla="*/ 3556 w 13869"/>
              <a:gd name="T25" fmla="*/ 507 h 1068"/>
              <a:gd name="T26" fmla="*/ 3298 w 13869"/>
              <a:gd name="T27" fmla="*/ 346 h 1068"/>
              <a:gd name="T28" fmla="*/ 4684 w 13869"/>
              <a:gd name="T29" fmla="*/ 0 h 1068"/>
              <a:gd name="T30" fmla="*/ 3993 w 13869"/>
              <a:gd name="T31" fmla="*/ 272 h 1068"/>
              <a:gd name="T32" fmla="*/ 4613 w 13869"/>
              <a:gd name="T33" fmla="*/ 984 h 1068"/>
              <a:gd name="T34" fmla="*/ 4754 w 13869"/>
              <a:gd name="T35" fmla="*/ 1045 h 1068"/>
              <a:gd name="T36" fmla="*/ 4017 w 13869"/>
              <a:gd name="T37" fmla="*/ 989 h 1068"/>
              <a:gd name="T38" fmla="*/ 4580 w 13869"/>
              <a:gd name="T39" fmla="*/ 418 h 1068"/>
              <a:gd name="T40" fmla="*/ 5169 w 13869"/>
              <a:gd name="T41" fmla="*/ 1068 h 1068"/>
              <a:gd name="T42" fmla="*/ 5213 w 13869"/>
              <a:gd name="T43" fmla="*/ 443 h 1068"/>
              <a:gd name="T44" fmla="*/ 6015 w 13869"/>
              <a:gd name="T45" fmla="*/ 206 h 1068"/>
              <a:gd name="T46" fmla="*/ 6110 w 13869"/>
              <a:gd name="T47" fmla="*/ 198 h 1068"/>
              <a:gd name="T48" fmla="*/ 5184 w 13869"/>
              <a:gd name="T49" fmla="*/ 525 h 1068"/>
              <a:gd name="T50" fmla="*/ 5196 w 13869"/>
              <a:gd name="T51" fmla="*/ 989 h 1068"/>
              <a:gd name="T52" fmla="*/ 4970 w 13869"/>
              <a:gd name="T53" fmla="*/ 801 h 1068"/>
              <a:gd name="T54" fmla="*/ 6449 w 13869"/>
              <a:gd name="T55" fmla="*/ 23 h 1068"/>
              <a:gd name="T56" fmla="*/ 6377 w 13869"/>
              <a:gd name="T57" fmla="*/ 1068 h 1068"/>
              <a:gd name="T58" fmla="*/ 6763 w 13869"/>
              <a:gd name="T59" fmla="*/ 0 h 1068"/>
              <a:gd name="T60" fmla="*/ 6714 w 13869"/>
              <a:gd name="T61" fmla="*/ 1068 h 1068"/>
              <a:gd name="T62" fmla="*/ 6714 w 13869"/>
              <a:gd name="T63" fmla="*/ 272 h 1068"/>
              <a:gd name="T64" fmla="*/ 7933 w 13869"/>
              <a:gd name="T65" fmla="*/ 0 h 1068"/>
              <a:gd name="T66" fmla="*/ 7242 w 13869"/>
              <a:gd name="T67" fmla="*/ 272 h 1068"/>
              <a:gd name="T68" fmla="*/ 7863 w 13869"/>
              <a:gd name="T69" fmla="*/ 984 h 1068"/>
              <a:gd name="T70" fmla="*/ 8003 w 13869"/>
              <a:gd name="T71" fmla="*/ 1045 h 1068"/>
              <a:gd name="T72" fmla="*/ 7266 w 13869"/>
              <a:gd name="T73" fmla="*/ 989 h 1068"/>
              <a:gd name="T74" fmla="*/ 7829 w 13869"/>
              <a:gd name="T75" fmla="*/ 418 h 1068"/>
              <a:gd name="T76" fmla="*/ 8455 w 13869"/>
              <a:gd name="T77" fmla="*/ 272 h 1068"/>
              <a:gd name="T78" fmla="*/ 9201 w 13869"/>
              <a:gd name="T79" fmla="*/ 870 h 1068"/>
              <a:gd name="T80" fmla="*/ 9109 w 13869"/>
              <a:gd name="T81" fmla="*/ 862 h 1068"/>
              <a:gd name="T82" fmla="*/ 9178 w 13869"/>
              <a:gd name="T83" fmla="*/ 668 h 1068"/>
              <a:gd name="T84" fmla="*/ 8313 w 13869"/>
              <a:gd name="T85" fmla="*/ 511 h 1068"/>
              <a:gd name="T86" fmla="*/ 8313 w 13869"/>
              <a:gd name="T87" fmla="*/ 597 h 1068"/>
              <a:gd name="T88" fmla="*/ 9521 w 13869"/>
              <a:gd name="T89" fmla="*/ 944 h 1068"/>
              <a:gd name="T90" fmla="*/ 9996 w 13869"/>
              <a:gd name="T91" fmla="*/ 1068 h 1068"/>
              <a:gd name="T92" fmla="*/ 10653 w 13869"/>
              <a:gd name="T93" fmla="*/ 766 h 1068"/>
              <a:gd name="T94" fmla="*/ 9854 w 13869"/>
              <a:gd name="T95" fmla="*/ 824 h 1068"/>
              <a:gd name="T96" fmla="*/ 10633 w 13869"/>
              <a:gd name="T97" fmla="*/ 540 h 1068"/>
              <a:gd name="T98" fmla="*/ 10488 w 13869"/>
              <a:gd name="T99" fmla="*/ 272 h 1068"/>
              <a:gd name="T100" fmla="*/ 11161 w 13869"/>
              <a:gd name="T101" fmla="*/ 1068 h 1068"/>
              <a:gd name="T102" fmla="*/ 11161 w 13869"/>
              <a:gd name="T103" fmla="*/ 272 h 1068"/>
              <a:gd name="T104" fmla="*/ 11019 w 13869"/>
              <a:gd name="T105" fmla="*/ 824 h 1068"/>
              <a:gd name="T106" fmla="*/ 11829 w 13869"/>
              <a:gd name="T107" fmla="*/ 824 h 1068"/>
              <a:gd name="T108" fmla="*/ 13097 w 13869"/>
              <a:gd name="T109" fmla="*/ 356 h 1068"/>
              <a:gd name="T110" fmla="*/ 12228 w 13869"/>
              <a:gd name="T111" fmla="*/ 392 h 1068"/>
              <a:gd name="T112" fmla="*/ 12139 w 13869"/>
              <a:gd name="T113" fmla="*/ 1045 h 1068"/>
              <a:gd name="T114" fmla="*/ 12313 w 13869"/>
              <a:gd name="T115" fmla="*/ 418 h 1068"/>
              <a:gd name="T116" fmla="*/ 12980 w 13869"/>
              <a:gd name="T117" fmla="*/ 1068 h 1068"/>
              <a:gd name="T118" fmla="*/ 13132 w 13869"/>
              <a:gd name="T119" fmla="*/ 418 h 1068"/>
              <a:gd name="T120" fmla="*/ 13799 w 13869"/>
              <a:gd name="T121" fmla="*/ 1068 h 10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869" h="1068">
                <a:moveTo>
                  <a:pt x="23" y="1068"/>
                </a:moveTo>
                <a:lnTo>
                  <a:pt x="72" y="1068"/>
                </a:lnTo>
                <a:cubicBezTo>
                  <a:pt x="86" y="1068"/>
                  <a:pt x="95" y="1059"/>
                  <a:pt x="95" y="1045"/>
                </a:cubicBezTo>
                <a:lnTo>
                  <a:pt x="95" y="134"/>
                </a:lnTo>
                <a:lnTo>
                  <a:pt x="1089" y="1057"/>
                </a:lnTo>
                <a:cubicBezTo>
                  <a:pt x="1097" y="1065"/>
                  <a:pt x="1106" y="1068"/>
                  <a:pt x="1118" y="1068"/>
                </a:cubicBezTo>
                <a:lnTo>
                  <a:pt x="1153" y="1068"/>
                </a:lnTo>
                <a:cubicBezTo>
                  <a:pt x="1167" y="1068"/>
                  <a:pt x="1176" y="1059"/>
                  <a:pt x="1176" y="1045"/>
                </a:cubicBezTo>
                <a:lnTo>
                  <a:pt x="1176" y="23"/>
                </a:lnTo>
                <a:cubicBezTo>
                  <a:pt x="1176" y="9"/>
                  <a:pt x="1167" y="0"/>
                  <a:pt x="1153" y="0"/>
                </a:cubicBezTo>
                <a:lnTo>
                  <a:pt x="1105" y="0"/>
                </a:lnTo>
                <a:cubicBezTo>
                  <a:pt x="1091" y="0"/>
                  <a:pt x="1082" y="9"/>
                  <a:pt x="1082" y="23"/>
                </a:cubicBezTo>
                <a:lnTo>
                  <a:pt x="1082" y="926"/>
                </a:lnTo>
                <a:lnTo>
                  <a:pt x="95" y="11"/>
                </a:lnTo>
                <a:cubicBezTo>
                  <a:pt x="86" y="3"/>
                  <a:pt x="76" y="0"/>
                  <a:pt x="66" y="0"/>
                </a:cubicBezTo>
                <a:lnTo>
                  <a:pt x="23" y="0"/>
                </a:lnTo>
                <a:cubicBezTo>
                  <a:pt x="9" y="0"/>
                  <a:pt x="0" y="9"/>
                  <a:pt x="0" y="23"/>
                </a:cubicBezTo>
                <a:lnTo>
                  <a:pt x="0" y="1045"/>
                </a:lnTo>
                <a:cubicBezTo>
                  <a:pt x="0" y="1059"/>
                  <a:pt x="9" y="1068"/>
                  <a:pt x="23" y="1068"/>
                </a:cubicBezTo>
                <a:close/>
                <a:moveTo>
                  <a:pt x="2139" y="272"/>
                </a:moveTo>
                <a:lnTo>
                  <a:pt x="1628" y="272"/>
                </a:lnTo>
                <a:cubicBezTo>
                  <a:pt x="1462" y="272"/>
                  <a:pt x="1393" y="336"/>
                  <a:pt x="1393" y="507"/>
                </a:cubicBezTo>
                <a:lnTo>
                  <a:pt x="1393" y="833"/>
                </a:lnTo>
                <a:cubicBezTo>
                  <a:pt x="1393" y="1004"/>
                  <a:pt x="1462" y="1068"/>
                  <a:pt x="1628" y="1068"/>
                </a:cubicBezTo>
                <a:lnTo>
                  <a:pt x="2176" y="1068"/>
                </a:lnTo>
                <a:cubicBezTo>
                  <a:pt x="2310" y="1068"/>
                  <a:pt x="2374" y="1007"/>
                  <a:pt x="2374" y="870"/>
                </a:cubicBezTo>
                <a:lnTo>
                  <a:pt x="2374" y="822"/>
                </a:lnTo>
                <a:cubicBezTo>
                  <a:pt x="2374" y="810"/>
                  <a:pt x="2366" y="803"/>
                  <a:pt x="2353" y="803"/>
                </a:cubicBezTo>
                <a:lnTo>
                  <a:pt x="2301" y="803"/>
                </a:lnTo>
                <a:cubicBezTo>
                  <a:pt x="2288" y="803"/>
                  <a:pt x="2282" y="809"/>
                  <a:pt x="2282" y="821"/>
                </a:cubicBezTo>
                <a:lnTo>
                  <a:pt x="2282" y="862"/>
                </a:lnTo>
                <a:cubicBezTo>
                  <a:pt x="2282" y="954"/>
                  <a:pt x="2246" y="990"/>
                  <a:pt x="2153" y="990"/>
                </a:cubicBezTo>
                <a:lnTo>
                  <a:pt x="1652" y="990"/>
                </a:lnTo>
                <a:cubicBezTo>
                  <a:pt x="1526" y="990"/>
                  <a:pt x="1486" y="952"/>
                  <a:pt x="1486" y="825"/>
                </a:cubicBezTo>
                <a:lnTo>
                  <a:pt x="1486" y="668"/>
                </a:lnTo>
                <a:lnTo>
                  <a:pt x="2351" y="668"/>
                </a:lnTo>
                <a:cubicBezTo>
                  <a:pt x="2365" y="668"/>
                  <a:pt x="2374" y="659"/>
                  <a:pt x="2374" y="645"/>
                </a:cubicBezTo>
                <a:lnTo>
                  <a:pt x="2374" y="507"/>
                </a:lnTo>
                <a:cubicBezTo>
                  <a:pt x="2374" y="336"/>
                  <a:pt x="2307" y="272"/>
                  <a:pt x="2139" y="272"/>
                </a:cubicBezTo>
                <a:close/>
                <a:moveTo>
                  <a:pt x="1486" y="597"/>
                </a:moveTo>
                <a:lnTo>
                  <a:pt x="1486" y="511"/>
                </a:lnTo>
                <a:cubicBezTo>
                  <a:pt x="1486" y="385"/>
                  <a:pt x="1526" y="346"/>
                  <a:pt x="1652" y="346"/>
                </a:cubicBezTo>
                <a:lnTo>
                  <a:pt x="2116" y="346"/>
                </a:lnTo>
                <a:cubicBezTo>
                  <a:pt x="2243" y="346"/>
                  <a:pt x="2282" y="385"/>
                  <a:pt x="2282" y="511"/>
                </a:cubicBezTo>
                <a:lnTo>
                  <a:pt x="2282" y="597"/>
                </a:lnTo>
                <a:lnTo>
                  <a:pt x="1486" y="597"/>
                </a:lnTo>
                <a:close/>
                <a:moveTo>
                  <a:pt x="3321" y="272"/>
                </a:moveTo>
                <a:lnTo>
                  <a:pt x="2810" y="272"/>
                </a:lnTo>
                <a:cubicBezTo>
                  <a:pt x="2644" y="272"/>
                  <a:pt x="2575" y="336"/>
                  <a:pt x="2575" y="507"/>
                </a:cubicBezTo>
                <a:lnTo>
                  <a:pt x="2575" y="833"/>
                </a:lnTo>
                <a:cubicBezTo>
                  <a:pt x="2575" y="1004"/>
                  <a:pt x="2644" y="1068"/>
                  <a:pt x="2810" y="1068"/>
                </a:cubicBezTo>
                <a:lnTo>
                  <a:pt x="3358" y="1068"/>
                </a:lnTo>
                <a:cubicBezTo>
                  <a:pt x="3492" y="1068"/>
                  <a:pt x="3556" y="1007"/>
                  <a:pt x="3556" y="870"/>
                </a:cubicBezTo>
                <a:lnTo>
                  <a:pt x="3556" y="822"/>
                </a:lnTo>
                <a:cubicBezTo>
                  <a:pt x="3556" y="810"/>
                  <a:pt x="3549" y="803"/>
                  <a:pt x="3535" y="803"/>
                </a:cubicBezTo>
                <a:lnTo>
                  <a:pt x="3483" y="803"/>
                </a:lnTo>
                <a:cubicBezTo>
                  <a:pt x="3471" y="803"/>
                  <a:pt x="3465" y="809"/>
                  <a:pt x="3465" y="821"/>
                </a:cubicBezTo>
                <a:lnTo>
                  <a:pt x="3465" y="862"/>
                </a:lnTo>
                <a:cubicBezTo>
                  <a:pt x="3465" y="954"/>
                  <a:pt x="3428" y="990"/>
                  <a:pt x="3335" y="990"/>
                </a:cubicBezTo>
                <a:lnTo>
                  <a:pt x="2835" y="990"/>
                </a:lnTo>
                <a:cubicBezTo>
                  <a:pt x="2708" y="990"/>
                  <a:pt x="2668" y="952"/>
                  <a:pt x="2668" y="825"/>
                </a:cubicBezTo>
                <a:lnTo>
                  <a:pt x="2668" y="668"/>
                </a:lnTo>
                <a:lnTo>
                  <a:pt x="3533" y="668"/>
                </a:lnTo>
                <a:cubicBezTo>
                  <a:pt x="3547" y="668"/>
                  <a:pt x="3556" y="659"/>
                  <a:pt x="3556" y="645"/>
                </a:cubicBezTo>
                <a:lnTo>
                  <a:pt x="3556" y="507"/>
                </a:lnTo>
                <a:cubicBezTo>
                  <a:pt x="3556" y="336"/>
                  <a:pt x="3489" y="272"/>
                  <a:pt x="3321" y="272"/>
                </a:cubicBezTo>
                <a:close/>
                <a:moveTo>
                  <a:pt x="2668" y="597"/>
                </a:moveTo>
                <a:lnTo>
                  <a:pt x="2668" y="511"/>
                </a:lnTo>
                <a:cubicBezTo>
                  <a:pt x="2668" y="385"/>
                  <a:pt x="2708" y="346"/>
                  <a:pt x="2835" y="346"/>
                </a:cubicBezTo>
                <a:lnTo>
                  <a:pt x="3298" y="346"/>
                </a:lnTo>
                <a:cubicBezTo>
                  <a:pt x="3425" y="346"/>
                  <a:pt x="3465" y="385"/>
                  <a:pt x="3465" y="511"/>
                </a:cubicBezTo>
                <a:lnTo>
                  <a:pt x="3465" y="597"/>
                </a:lnTo>
                <a:lnTo>
                  <a:pt x="2668" y="597"/>
                </a:lnTo>
                <a:close/>
                <a:moveTo>
                  <a:pt x="4731" y="0"/>
                </a:moveTo>
                <a:lnTo>
                  <a:pt x="4684" y="0"/>
                </a:lnTo>
                <a:cubicBezTo>
                  <a:pt x="4668" y="0"/>
                  <a:pt x="4661" y="9"/>
                  <a:pt x="4661" y="23"/>
                </a:cubicBezTo>
                <a:lnTo>
                  <a:pt x="4661" y="389"/>
                </a:lnTo>
                <a:lnTo>
                  <a:pt x="4613" y="356"/>
                </a:lnTo>
                <a:cubicBezTo>
                  <a:pt x="4511" y="281"/>
                  <a:pt x="4438" y="272"/>
                  <a:pt x="4296" y="272"/>
                </a:cubicBezTo>
                <a:lnTo>
                  <a:pt x="3993" y="272"/>
                </a:lnTo>
                <a:cubicBezTo>
                  <a:pt x="3825" y="272"/>
                  <a:pt x="3758" y="337"/>
                  <a:pt x="3758" y="507"/>
                </a:cubicBezTo>
                <a:lnTo>
                  <a:pt x="3758" y="833"/>
                </a:lnTo>
                <a:cubicBezTo>
                  <a:pt x="3758" y="1004"/>
                  <a:pt x="3825" y="1068"/>
                  <a:pt x="3993" y="1068"/>
                </a:cubicBezTo>
                <a:lnTo>
                  <a:pt x="4296" y="1068"/>
                </a:lnTo>
                <a:cubicBezTo>
                  <a:pt x="4438" y="1068"/>
                  <a:pt x="4511" y="1059"/>
                  <a:pt x="4613" y="984"/>
                </a:cubicBezTo>
                <a:lnTo>
                  <a:pt x="4665" y="946"/>
                </a:lnTo>
                <a:lnTo>
                  <a:pt x="4676" y="1047"/>
                </a:lnTo>
                <a:cubicBezTo>
                  <a:pt x="4679" y="1062"/>
                  <a:pt x="4688" y="1068"/>
                  <a:pt x="4702" y="1068"/>
                </a:cubicBezTo>
                <a:lnTo>
                  <a:pt x="4731" y="1068"/>
                </a:lnTo>
                <a:cubicBezTo>
                  <a:pt x="4745" y="1068"/>
                  <a:pt x="4754" y="1059"/>
                  <a:pt x="4754" y="1045"/>
                </a:cubicBezTo>
                <a:lnTo>
                  <a:pt x="4754" y="23"/>
                </a:lnTo>
                <a:cubicBezTo>
                  <a:pt x="4754" y="9"/>
                  <a:pt x="4745" y="0"/>
                  <a:pt x="4731" y="0"/>
                </a:cubicBezTo>
                <a:close/>
                <a:moveTo>
                  <a:pt x="4580" y="923"/>
                </a:moveTo>
                <a:cubicBezTo>
                  <a:pt x="4505" y="975"/>
                  <a:pt x="4427" y="989"/>
                  <a:pt x="4321" y="989"/>
                </a:cubicBezTo>
                <a:lnTo>
                  <a:pt x="4017" y="989"/>
                </a:lnTo>
                <a:cubicBezTo>
                  <a:pt x="3890" y="989"/>
                  <a:pt x="3851" y="951"/>
                  <a:pt x="3851" y="824"/>
                </a:cubicBezTo>
                <a:lnTo>
                  <a:pt x="3851" y="516"/>
                </a:lnTo>
                <a:cubicBezTo>
                  <a:pt x="3851" y="389"/>
                  <a:pt x="3890" y="351"/>
                  <a:pt x="4017" y="351"/>
                </a:cubicBezTo>
                <a:lnTo>
                  <a:pt x="4321" y="351"/>
                </a:lnTo>
                <a:cubicBezTo>
                  <a:pt x="4427" y="351"/>
                  <a:pt x="4505" y="365"/>
                  <a:pt x="4580" y="418"/>
                </a:cubicBezTo>
                <a:lnTo>
                  <a:pt x="4661" y="475"/>
                </a:lnTo>
                <a:lnTo>
                  <a:pt x="4661" y="865"/>
                </a:lnTo>
                <a:lnTo>
                  <a:pt x="4580" y="923"/>
                </a:lnTo>
                <a:close/>
                <a:moveTo>
                  <a:pt x="4970" y="870"/>
                </a:moveTo>
                <a:cubicBezTo>
                  <a:pt x="4970" y="1007"/>
                  <a:pt x="5034" y="1068"/>
                  <a:pt x="5169" y="1068"/>
                </a:cubicBezTo>
                <a:lnTo>
                  <a:pt x="5933" y="1068"/>
                </a:lnTo>
                <a:cubicBezTo>
                  <a:pt x="6067" y="1068"/>
                  <a:pt x="6131" y="1007"/>
                  <a:pt x="6131" y="870"/>
                </a:cubicBezTo>
                <a:lnTo>
                  <a:pt x="6131" y="693"/>
                </a:lnTo>
                <a:cubicBezTo>
                  <a:pt x="6131" y="555"/>
                  <a:pt x="6067" y="507"/>
                  <a:pt x="5933" y="494"/>
                </a:cubicBezTo>
                <a:lnTo>
                  <a:pt x="5213" y="443"/>
                </a:lnTo>
                <a:cubicBezTo>
                  <a:pt x="5118" y="432"/>
                  <a:pt x="5082" y="406"/>
                  <a:pt x="5082" y="311"/>
                </a:cubicBezTo>
                <a:lnTo>
                  <a:pt x="5082" y="211"/>
                </a:lnTo>
                <a:cubicBezTo>
                  <a:pt x="5082" y="115"/>
                  <a:pt x="5117" y="79"/>
                  <a:pt x="5213" y="79"/>
                </a:cubicBezTo>
                <a:lnTo>
                  <a:pt x="5884" y="79"/>
                </a:lnTo>
                <a:cubicBezTo>
                  <a:pt x="5980" y="79"/>
                  <a:pt x="6015" y="115"/>
                  <a:pt x="6015" y="206"/>
                </a:cubicBezTo>
                <a:lnTo>
                  <a:pt x="6015" y="243"/>
                </a:lnTo>
                <a:cubicBezTo>
                  <a:pt x="6015" y="255"/>
                  <a:pt x="6023" y="263"/>
                  <a:pt x="6035" y="263"/>
                </a:cubicBezTo>
                <a:lnTo>
                  <a:pt x="6089" y="263"/>
                </a:lnTo>
                <a:cubicBezTo>
                  <a:pt x="6102" y="263"/>
                  <a:pt x="6110" y="255"/>
                  <a:pt x="6110" y="241"/>
                </a:cubicBezTo>
                <a:lnTo>
                  <a:pt x="6110" y="198"/>
                </a:lnTo>
                <a:cubicBezTo>
                  <a:pt x="6110" y="61"/>
                  <a:pt x="6046" y="0"/>
                  <a:pt x="5912" y="0"/>
                </a:cubicBezTo>
                <a:lnTo>
                  <a:pt x="5184" y="0"/>
                </a:lnTo>
                <a:cubicBezTo>
                  <a:pt x="5050" y="0"/>
                  <a:pt x="4986" y="61"/>
                  <a:pt x="4986" y="198"/>
                </a:cubicBezTo>
                <a:lnTo>
                  <a:pt x="4986" y="327"/>
                </a:lnTo>
                <a:cubicBezTo>
                  <a:pt x="4986" y="464"/>
                  <a:pt x="5050" y="513"/>
                  <a:pt x="5184" y="525"/>
                </a:cubicBezTo>
                <a:lnTo>
                  <a:pt x="5904" y="578"/>
                </a:lnTo>
                <a:cubicBezTo>
                  <a:pt x="6000" y="587"/>
                  <a:pt x="6035" y="613"/>
                  <a:pt x="6035" y="709"/>
                </a:cubicBezTo>
                <a:lnTo>
                  <a:pt x="6035" y="857"/>
                </a:lnTo>
                <a:cubicBezTo>
                  <a:pt x="6035" y="952"/>
                  <a:pt x="6000" y="989"/>
                  <a:pt x="5904" y="989"/>
                </a:cubicBezTo>
                <a:lnTo>
                  <a:pt x="5196" y="989"/>
                </a:lnTo>
                <a:cubicBezTo>
                  <a:pt x="5100" y="989"/>
                  <a:pt x="5065" y="954"/>
                  <a:pt x="5065" y="859"/>
                </a:cubicBezTo>
                <a:lnTo>
                  <a:pt x="5065" y="800"/>
                </a:lnTo>
                <a:cubicBezTo>
                  <a:pt x="5065" y="787"/>
                  <a:pt x="5057" y="780"/>
                  <a:pt x="5044" y="780"/>
                </a:cubicBezTo>
                <a:lnTo>
                  <a:pt x="4993" y="780"/>
                </a:lnTo>
                <a:cubicBezTo>
                  <a:pt x="4980" y="780"/>
                  <a:pt x="4970" y="787"/>
                  <a:pt x="4970" y="801"/>
                </a:cubicBezTo>
                <a:lnTo>
                  <a:pt x="4970" y="870"/>
                </a:lnTo>
                <a:close/>
                <a:moveTo>
                  <a:pt x="6377" y="1068"/>
                </a:moveTo>
                <a:lnTo>
                  <a:pt x="6426" y="1068"/>
                </a:lnTo>
                <a:cubicBezTo>
                  <a:pt x="6440" y="1068"/>
                  <a:pt x="6449" y="1059"/>
                  <a:pt x="6449" y="1045"/>
                </a:cubicBezTo>
                <a:lnTo>
                  <a:pt x="6449" y="23"/>
                </a:lnTo>
                <a:cubicBezTo>
                  <a:pt x="6449" y="9"/>
                  <a:pt x="6440" y="0"/>
                  <a:pt x="6426" y="0"/>
                </a:cubicBezTo>
                <a:lnTo>
                  <a:pt x="6377" y="0"/>
                </a:lnTo>
                <a:cubicBezTo>
                  <a:pt x="6362" y="0"/>
                  <a:pt x="6354" y="9"/>
                  <a:pt x="6354" y="23"/>
                </a:cubicBezTo>
                <a:lnTo>
                  <a:pt x="6354" y="1045"/>
                </a:lnTo>
                <a:cubicBezTo>
                  <a:pt x="6354" y="1059"/>
                  <a:pt x="6362" y="1068"/>
                  <a:pt x="6377" y="1068"/>
                </a:cubicBezTo>
                <a:close/>
                <a:moveTo>
                  <a:pt x="6714" y="107"/>
                </a:moveTo>
                <a:lnTo>
                  <a:pt x="6763" y="107"/>
                </a:lnTo>
                <a:cubicBezTo>
                  <a:pt x="6777" y="107"/>
                  <a:pt x="6786" y="98"/>
                  <a:pt x="6786" y="84"/>
                </a:cubicBezTo>
                <a:lnTo>
                  <a:pt x="6786" y="23"/>
                </a:lnTo>
                <a:cubicBezTo>
                  <a:pt x="6786" y="9"/>
                  <a:pt x="6777" y="0"/>
                  <a:pt x="6763" y="0"/>
                </a:cubicBezTo>
                <a:lnTo>
                  <a:pt x="6714" y="0"/>
                </a:lnTo>
                <a:cubicBezTo>
                  <a:pt x="6700" y="0"/>
                  <a:pt x="6691" y="9"/>
                  <a:pt x="6691" y="23"/>
                </a:cubicBezTo>
                <a:lnTo>
                  <a:pt x="6691" y="84"/>
                </a:lnTo>
                <a:cubicBezTo>
                  <a:pt x="6691" y="98"/>
                  <a:pt x="6700" y="107"/>
                  <a:pt x="6714" y="107"/>
                </a:cubicBezTo>
                <a:close/>
                <a:moveTo>
                  <a:pt x="6714" y="1068"/>
                </a:moveTo>
                <a:lnTo>
                  <a:pt x="6763" y="1068"/>
                </a:lnTo>
                <a:cubicBezTo>
                  <a:pt x="6777" y="1068"/>
                  <a:pt x="6786" y="1059"/>
                  <a:pt x="6786" y="1045"/>
                </a:cubicBezTo>
                <a:lnTo>
                  <a:pt x="6786" y="295"/>
                </a:lnTo>
                <a:cubicBezTo>
                  <a:pt x="6786" y="281"/>
                  <a:pt x="6777" y="272"/>
                  <a:pt x="6763" y="272"/>
                </a:cubicBezTo>
                <a:lnTo>
                  <a:pt x="6714" y="272"/>
                </a:lnTo>
                <a:cubicBezTo>
                  <a:pt x="6700" y="272"/>
                  <a:pt x="6691" y="281"/>
                  <a:pt x="6691" y="295"/>
                </a:cubicBezTo>
                <a:lnTo>
                  <a:pt x="6691" y="1045"/>
                </a:lnTo>
                <a:cubicBezTo>
                  <a:pt x="6691" y="1059"/>
                  <a:pt x="6700" y="1068"/>
                  <a:pt x="6714" y="1068"/>
                </a:cubicBezTo>
                <a:close/>
                <a:moveTo>
                  <a:pt x="7980" y="0"/>
                </a:moveTo>
                <a:lnTo>
                  <a:pt x="7933" y="0"/>
                </a:lnTo>
                <a:cubicBezTo>
                  <a:pt x="7918" y="0"/>
                  <a:pt x="7910" y="9"/>
                  <a:pt x="7910" y="23"/>
                </a:cubicBezTo>
                <a:lnTo>
                  <a:pt x="7910" y="389"/>
                </a:lnTo>
                <a:lnTo>
                  <a:pt x="7863" y="356"/>
                </a:lnTo>
                <a:cubicBezTo>
                  <a:pt x="7761" y="281"/>
                  <a:pt x="7687" y="272"/>
                  <a:pt x="7546" y="272"/>
                </a:cubicBezTo>
                <a:lnTo>
                  <a:pt x="7242" y="272"/>
                </a:lnTo>
                <a:cubicBezTo>
                  <a:pt x="7074" y="272"/>
                  <a:pt x="7007" y="337"/>
                  <a:pt x="7007" y="507"/>
                </a:cubicBezTo>
                <a:lnTo>
                  <a:pt x="7007" y="833"/>
                </a:lnTo>
                <a:cubicBezTo>
                  <a:pt x="7007" y="1004"/>
                  <a:pt x="7074" y="1068"/>
                  <a:pt x="7242" y="1068"/>
                </a:cubicBezTo>
                <a:lnTo>
                  <a:pt x="7546" y="1068"/>
                </a:lnTo>
                <a:cubicBezTo>
                  <a:pt x="7687" y="1068"/>
                  <a:pt x="7761" y="1059"/>
                  <a:pt x="7863" y="984"/>
                </a:cubicBezTo>
                <a:lnTo>
                  <a:pt x="7915" y="946"/>
                </a:lnTo>
                <a:lnTo>
                  <a:pt x="7925" y="1047"/>
                </a:lnTo>
                <a:cubicBezTo>
                  <a:pt x="7928" y="1062"/>
                  <a:pt x="7938" y="1068"/>
                  <a:pt x="7951" y="1068"/>
                </a:cubicBezTo>
                <a:lnTo>
                  <a:pt x="7980" y="1068"/>
                </a:lnTo>
                <a:cubicBezTo>
                  <a:pt x="7994" y="1068"/>
                  <a:pt x="8003" y="1059"/>
                  <a:pt x="8003" y="1045"/>
                </a:cubicBezTo>
                <a:lnTo>
                  <a:pt x="8003" y="23"/>
                </a:lnTo>
                <a:cubicBezTo>
                  <a:pt x="8003" y="9"/>
                  <a:pt x="7994" y="0"/>
                  <a:pt x="7980" y="0"/>
                </a:cubicBezTo>
                <a:close/>
                <a:moveTo>
                  <a:pt x="7829" y="923"/>
                </a:moveTo>
                <a:cubicBezTo>
                  <a:pt x="7755" y="975"/>
                  <a:pt x="7677" y="989"/>
                  <a:pt x="7570" y="989"/>
                </a:cubicBezTo>
                <a:lnTo>
                  <a:pt x="7266" y="989"/>
                </a:lnTo>
                <a:cubicBezTo>
                  <a:pt x="7140" y="989"/>
                  <a:pt x="7100" y="951"/>
                  <a:pt x="7100" y="824"/>
                </a:cubicBezTo>
                <a:lnTo>
                  <a:pt x="7100" y="516"/>
                </a:lnTo>
                <a:cubicBezTo>
                  <a:pt x="7100" y="389"/>
                  <a:pt x="7140" y="351"/>
                  <a:pt x="7266" y="351"/>
                </a:cubicBezTo>
                <a:lnTo>
                  <a:pt x="7570" y="351"/>
                </a:lnTo>
                <a:cubicBezTo>
                  <a:pt x="7677" y="351"/>
                  <a:pt x="7755" y="365"/>
                  <a:pt x="7829" y="418"/>
                </a:cubicBezTo>
                <a:lnTo>
                  <a:pt x="7910" y="475"/>
                </a:lnTo>
                <a:lnTo>
                  <a:pt x="7910" y="865"/>
                </a:lnTo>
                <a:lnTo>
                  <a:pt x="7829" y="923"/>
                </a:lnTo>
                <a:close/>
                <a:moveTo>
                  <a:pt x="8966" y="272"/>
                </a:moveTo>
                <a:lnTo>
                  <a:pt x="8455" y="272"/>
                </a:lnTo>
                <a:cubicBezTo>
                  <a:pt x="8289" y="272"/>
                  <a:pt x="8220" y="336"/>
                  <a:pt x="8220" y="507"/>
                </a:cubicBezTo>
                <a:lnTo>
                  <a:pt x="8220" y="833"/>
                </a:lnTo>
                <a:cubicBezTo>
                  <a:pt x="8220" y="1004"/>
                  <a:pt x="8289" y="1068"/>
                  <a:pt x="8455" y="1068"/>
                </a:cubicBezTo>
                <a:lnTo>
                  <a:pt x="9003" y="1068"/>
                </a:lnTo>
                <a:cubicBezTo>
                  <a:pt x="9137" y="1068"/>
                  <a:pt x="9201" y="1007"/>
                  <a:pt x="9201" y="870"/>
                </a:cubicBezTo>
                <a:lnTo>
                  <a:pt x="9201" y="822"/>
                </a:lnTo>
                <a:cubicBezTo>
                  <a:pt x="9201" y="810"/>
                  <a:pt x="9193" y="803"/>
                  <a:pt x="9179" y="803"/>
                </a:cubicBezTo>
                <a:lnTo>
                  <a:pt x="9128" y="803"/>
                </a:lnTo>
                <a:cubicBezTo>
                  <a:pt x="9115" y="803"/>
                  <a:pt x="9109" y="809"/>
                  <a:pt x="9109" y="821"/>
                </a:cubicBezTo>
                <a:lnTo>
                  <a:pt x="9109" y="862"/>
                </a:lnTo>
                <a:cubicBezTo>
                  <a:pt x="9109" y="954"/>
                  <a:pt x="9073" y="990"/>
                  <a:pt x="8980" y="990"/>
                </a:cubicBezTo>
                <a:lnTo>
                  <a:pt x="8479" y="990"/>
                </a:lnTo>
                <a:cubicBezTo>
                  <a:pt x="8353" y="990"/>
                  <a:pt x="8313" y="952"/>
                  <a:pt x="8313" y="825"/>
                </a:cubicBezTo>
                <a:lnTo>
                  <a:pt x="8313" y="668"/>
                </a:lnTo>
                <a:lnTo>
                  <a:pt x="9178" y="668"/>
                </a:lnTo>
                <a:cubicBezTo>
                  <a:pt x="9192" y="668"/>
                  <a:pt x="9201" y="659"/>
                  <a:pt x="9201" y="645"/>
                </a:cubicBezTo>
                <a:lnTo>
                  <a:pt x="9201" y="507"/>
                </a:lnTo>
                <a:cubicBezTo>
                  <a:pt x="9201" y="336"/>
                  <a:pt x="9134" y="272"/>
                  <a:pt x="8966" y="272"/>
                </a:cubicBezTo>
                <a:close/>
                <a:moveTo>
                  <a:pt x="8313" y="597"/>
                </a:moveTo>
                <a:lnTo>
                  <a:pt x="8313" y="511"/>
                </a:lnTo>
                <a:cubicBezTo>
                  <a:pt x="8313" y="385"/>
                  <a:pt x="8353" y="346"/>
                  <a:pt x="8479" y="346"/>
                </a:cubicBezTo>
                <a:lnTo>
                  <a:pt x="8943" y="346"/>
                </a:lnTo>
                <a:cubicBezTo>
                  <a:pt x="9070" y="346"/>
                  <a:pt x="9109" y="385"/>
                  <a:pt x="9109" y="511"/>
                </a:cubicBezTo>
                <a:lnTo>
                  <a:pt x="9109" y="597"/>
                </a:lnTo>
                <a:lnTo>
                  <a:pt x="8313" y="597"/>
                </a:lnTo>
                <a:close/>
                <a:moveTo>
                  <a:pt x="9440" y="1068"/>
                </a:moveTo>
                <a:lnTo>
                  <a:pt x="9521" y="1068"/>
                </a:lnTo>
                <a:cubicBezTo>
                  <a:pt x="9535" y="1068"/>
                  <a:pt x="9544" y="1059"/>
                  <a:pt x="9544" y="1045"/>
                </a:cubicBezTo>
                <a:lnTo>
                  <a:pt x="9544" y="967"/>
                </a:lnTo>
                <a:cubicBezTo>
                  <a:pt x="9544" y="954"/>
                  <a:pt x="9535" y="944"/>
                  <a:pt x="9521" y="944"/>
                </a:cubicBezTo>
                <a:lnTo>
                  <a:pt x="9440" y="944"/>
                </a:lnTo>
                <a:cubicBezTo>
                  <a:pt x="9427" y="944"/>
                  <a:pt x="9417" y="954"/>
                  <a:pt x="9417" y="967"/>
                </a:cubicBezTo>
                <a:lnTo>
                  <a:pt x="9417" y="1045"/>
                </a:lnTo>
                <a:cubicBezTo>
                  <a:pt x="9417" y="1059"/>
                  <a:pt x="9427" y="1068"/>
                  <a:pt x="9440" y="1068"/>
                </a:cubicBezTo>
                <a:close/>
                <a:moveTo>
                  <a:pt x="9996" y="1068"/>
                </a:moveTo>
                <a:lnTo>
                  <a:pt x="10488" y="1068"/>
                </a:lnTo>
                <a:cubicBezTo>
                  <a:pt x="10656" y="1068"/>
                  <a:pt x="10723" y="1002"/>
                  <a:pt x="10723" y="833"/>
                </a:cubicBezTo>
                <a:lnTo>
                  <a:pt x="10723" y="787"/>
                </a:lnTo>
                <a:cubicBezTo>
                  <a:pt x="10723" y="774"/>
                  <a:pt x="10716" y="766"/>
                  <a:pt x="10702" y="766"/>
                </a:cubicBezTo>
                <a:lnTo>
                  <a:pt x="10653" y="766"/>
                </a:lnTo>
                <a:cubicBezTo>
                  <a:pt x="10641" y="766"/>
                  <a:pt x="10633" y="774"/>
                  <a:pt x="10633" y="786"/>
                </a:cubicBezTo>
                <a:lnTo>
                  <a:pt x="10633" y="825"/>
                </a:lnTo>
                <a:cubicBezTo>
                  <a:pt x="10633" y="951"/>
                  <a:pt x="10594" y="989"/>
                  <a:pt x="10467" y="989"/>
                </a:cubicBezTo>
                <a:lnTo>
                  <a:pt x="10020" y="989"/>
                </a:lnTo>
                <a:cubicBezTo>
                  <a:pt x="9893" y="989"/>
                  <a:pt x="9854" y="951"/>
                  <a:pt x="9854" y="824"/>
                </a:cubicBezTo>
                <a:lnTo>
                  <a:pt x="9854" y="516"/>
                </a:lnTo>
                <a:cubicBezTo>
                  <a:pt x="9854" y="389"/>
                  <a:pt x="9893" y="351"/>
                  <a:pt x="10020" y="351"/>
                </a:cubicBezTo>
                <a:lnTo>
                  <a:pt x="10467" y="351"/>
                </a:lnTo>
                <a:cubicBezTo>
                  <a:pt x="10594" y="351"/>
                  <a:pt x="10633" y="388"/>
                  <a:pt x="10633" y="513"/>
                </a:cubicBezTo>
                <a:lnTo>
                  <a:pt x="10633" y="540"/>
                </a:lnTo>
                <a:cubicBezTo>
                  <a:pt x="10633" y="552"/>
                  <a:pt x="10641" y="560"/>
                  <a:pt x="10653" y="560"/>
                </a:cubicBezTo>
                <a:lnTo>
                  <a:pt x="10702" y="560"/>
                </a:lnTo>
                <a:cubicBezTo>
                  <a:pt x="10716" y="560"/>
                  <a:pt x="10723" y="552"/>
                  <a:pt x="10723" y="539"/>
                </a:cubicBezTo>
                <a:lnTo>
                  <a:pt x="10723" y="507"/>
                </a:lnTo>
                <a:cubicBezTo>
                  <a:pt x="10723" y="337"/>
                  <a:pt x="10656" y="272"/>
                  <a:pt x="10488" y="272"/>
                </a:cubicBezTo>
                <a:lnTo>
                  <a:pt x="9996" y="272"/>
                </a:lnTo>
                <a:cubicBezTo>
                  <a:pt x="9828" y="272"/>
                  <a:pt x="9761" y="337"/>
                  <a:pt x="9761" y="507"/>
                </a:cubicBezTo>
                <a:lnTo>
                  <a:pt x="9761" y="833"/>
                </a:lnTo>
                <a:cubicBezTo>
                  <a:pt x="9761" y="1002"/>
                  <a:pt x="9828" y="1068"/>
                  <a:pt x="9996" y="1068"/>
                </a:cubicBezTo>
                <a:close/>
                <a:moveTo>
                  <a:pt x="11161" y="1068"/>
                </a:moveTo>
                <a:lnTo>
                  <a:pt x="11688" y="1068"/>
                </a:lnTo>
                <a:cubicBezTo>
                  <a:pt x="11855" y="1068"/>
                  <a:pt x="11922" y="1004"/>
                  <a:pt x="11922" y="833"/>
                </a:cubicBezTo>
                <a:lnTo>
                  <a:pt x="11922" y="507"/>
                </a:lnTo>
                <a:cubicBezTo>
                  <a:pt x="11922" y="337"/>
                  <a:pt x="11855" y="272"/>
                  <a:pt x="11688" y="272"/>
                </a:cubicBezTo>
                <a:lnTo>
                  <a:pt x="11161" y="272"/>
                </a:lnTo>
                <a:cubicBezTo>
                  <a:pt x="10993" y="272"/>
                  <a:pt x="10926" y="337"/>
                  <a:pt x="10926" y="507"/>
                </a:cubicBezTo>
                <a:lnTo>
                  <a:pt x="10926" y="833"/>
                </a:lnTo>
                <a:cubicBezTo>
                  <a:pt x="10926" y="1004"/>
                  <a:pt x="10993" y="1068"/>
                  <a:pt x="11161" y="1068"/>
                </a:cubicBezTo>
                <a:close/>
                <a:moveTo>
                  <a:pt x="11186" y="989"/>
                </a:moveTo>
                <a:cubicBezTo>
                  <a:pt x="11059" y="989"/>
                  <a:pt x="11019" y="951"/>
                  <a:pt x="11019" y="824"/>
                </a:cubicBezTo>
                <a:lnTo>
                  <a:pt x="11019" y="516"/>
                </a:lnTo>
                <a:cubicBezTo>
                  <a:pt x="11019" y="389"/>
                  <a:pt x="11059" y="351"/>
                  <a:pt x="11186" y="351"/>
                </a:cubicBezTo>
                <a:lnTo>
                  <a:pt x="11663" y="351"/>
                </a:lnTo>
                <a:cubicBezTo>
                  <a:pt x="11790" y="351"/>
                  <a:pt x="11829" y="389"/>
                  <a:pt x="11829" y="516"/>
                </a:cubicBezTo>
                <a:lnTo>
                  <a:pt x="11829" y="824"/>
                </a:lnTo>
                <a:cubicBezTo>
                  <a:pt x="11829" y="951"/>
                  <a:pt x="11790" y="989"/>
                  <a:pt x="11663" y="989"/>
                </a:cubicBezTo>
                <a:lnTo>
                  <a:pt x="11186" y="989"/>
                </a:lnTo>
                <a:close/>
                <a:moveTo>
                  <a:pt x="13634" y="272"/>
                </a:moveTo>
                <a:lnTo>
                  <a:pt x="13414" y="272"/>
                </a:lnTo>
                <a:cubicBezTo>
                  <a:pt x="13274" y="272"/>
                  <a:pt x="13199" y="281"/>
                  <a:pt x="13097" y="356"/>
                </a:cubicBezTo>
                <a:lnTo>
                  <a:pt x="13038" y="398"/>
                </a:lnTo>
                <a:cubicBezTo>
                  <a:pt x="13012" y="308"/>
                  <a:pt x="12942" y="272"/>
                  <a:pt x="12816" y="272"/>
                </a:cubicBezTo>
                <a:lnTo>
                  <a:pt x="12595" y="272"/>
                </a:lnTo>
                <a:cubicBezTo>
                  <a:pt x="12455" y="272"/>
                  <a:pt x="12382" y="282"/>
                  <a:pt x="12279" y="356"/>
                </a:cubicBezTo>
                <a:lnTo>
                  <a:pt x="12228" y="392"/>
                </a:lnTo>
                <a:lnTo>
                  <a:pt x="12217" y="293"/>
                </a:lnTo>
                <a:cubicBezTo>
                  <a:pt x="12214" y="278"/>
                  <a:pt x="12205" y="272"/>
                  <a:pt x="12191" y="272"/>
                </a:cubicBezTo>
                <a:lnTo>
                  <a:pt x="12162" y="272"/>
                </a:lnTo>
                <a:cubicBezTo>
                  <a:pt x="12148" y="272"/>
                  <a:pt x="12139" y="281"/>
                  <a:pt x="12139" y="295"/>
                </a:cubicBezTo>
                <a:lnTo>
                  <a:pt x="12139" y="1045"/>
                </a:lnTo>
                <a:cubicBezTo>
                  <a:pt x="12139" y="1059"/>
                  <a:pt x="12148" y="1068"/>
                  <a:pt x="12162" y="1068"/>
                </a:cubicBezTo>
                <a:lnTo>
                  <a:pt x="12209" y="1068"/>
                </a:lnTo>
                <a:cubicBezTo>
                  <a:pt x="12223" y="1068"/>
                  <a:pt x="12232" y="1059"/>
                  <a:pt x="12232" y="1045"/>
                </a:cubicBezTo>
                <a:lnTo>
                  <a:pt x="12232" y="475"/>
                </a:lnTo>
                <a:lnTo>
                  <a:pt x="12313" y="418"/>
                </a:lnTo>
                <a:cubicBezTo>
                  <a:pt x="12388" y="366"/>
                  <a:pt x="12466" y="351"/>
                  <a:pt x="12572" y="351"/>
                </a:cubicBezTo>
                <a:lnTo>
                  <a:pt x="12792" y="351"/>
                </a:lnTo>
                <a:cubicBezTo>
                  <a:pt x="12919" y="351"/>
                  <a:pt x="12957" y="389"/>
                  <a:pt x="12957" y="516"/>
                </a:cubicBezTo>
                <a:lnTo>
                  <a:pt x="12957" y="1045"/>
                </a:lnTo>
                <a:cubicBezTo>
                  <a:pt x="12957" y="1059"/>
                  <a:pt x="12966" y="1068"/>
                  <a:pt x="12980" y="1068"/>
                </a:cubicBezTo>
                <a:lnTo>
                  <a:pt x="13028" y="1068"/>
                </a:lnTo>
                <a:cubicBezTo>
                  <a:pt x="13042" y="1068"/>
                  <a:pt x="13051" y="1059"/>
                  <a:pt x="13051" y="1045"/>
                </a:cubicBezTo>
                <a:lnTo>
                  <a:pt x="13051" y="507"/>
                </a:lnTo>
                <a:cubicBezTo>
                  <a:pt x="13051" y="496"/>
                  <a:pt x="13051" y="487"/>
                  <a:pt x="13050" y="476"/>
                </a:cubicBezTo>
                <a:lnTo>
                  <a:pt x="13132" y="418"/>
                </a:lnTo>
                <a:cubicBezTo>
                  <a:pt x="13205" y="366"/>
                  <a:pt x="13283" y="351"/>
                  <a:pt x="13390" y="351"/>
                </a:cubicBezTo>
                <a:lnTo>
                  <a:pt x="13611" y="351"/>
                </a:lnTo>
                <a:cubicBezTo>
                  <a:pt x="13738" y="351"/>
                  <a:pt x="13776" y="389"/>
                  <a:pt x="13776" y="516"/>
                </a:cubicBezTo>
                <a:lnTo>
                  <a:pt x="13776" y="1045"/>
                </a:lnTo>
                <a:cubicBezTo>
                  <a:pt x="13776" y="1059"/>
                  <a:pt x="13785" y="1068"/>
                  <a:pt x="13799" y="1068"/>
                </a:cubicBezTo>
                <a:lnTo>
                  <a:pt x="13846" y="1068"/>
                </a:lnTo>
                <a:cubicBezTo>
                  <a:pt x="13861" y="1068"/>
                  <a:pt x="13869" y="1059"/>
                  <a:pt x="13869" y="1045"/>
                </a:cubicBezTo>
                <a:lnTo>
                  <a:pt x="13869" y="507"/>
                </a:lnTo>
                <a:cubicBezTo>
                  <a:pt x="13869" y="337"/>
                  <a:pt x="13802" y="272"/>
                  <a:pt x="13634" y="2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058099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xit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" dur="5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" dur="5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ED742774-70DB-4BE1-86E1-89C8D2D795EA}"/>
              </a:ext>
            </a:extLst>
          </p:cNvPr>
          <p:cNvSpPr txBox="1"/>
          <p:nvPr/>
        </p:nvSpPr>
        <p:spPr>
          <a:xfrm>
            <a:off x="5379297" y="6430879"/>
            <a:ext cx="143340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© NeedSlide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13BC15C-FAB0-4CEA-8122-99E0E67CCEEC}"/>
              </a:ext>
            </a:extLst>
          </p:cNvPr>
          <p:cNvSpPr txBox="1"/>
          <p:nvPr/>
        </p:nvSpPr>
        <p:spPr>
          <a:xfrm>
            <a:off x="4076954" y="3244334"/>
            <a:ext cx="40380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This video is made entirely in PowerPoint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69A03C4-74AB-49D2-9C3E-398D3C3EE76E}"/>
              </a:ext>
            </a:extLst>
          </p:cNvPr>
          <p:cNvSpPr txBox="1"/>
          <p:nvPr/>
        </p:nvSpPr>
        <p:spPr>
          <a:xfrm>
            <a:off x="2201778" y="3671319"/>
            <a:ext cx="779044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The link to the original presentation file is in the description for this video</a:t>
            </a:r>
          </a:p>
        </p:txBody>
      </p:sp>
    </p:spTree>
    <p:extLst>
      <p:ext uri="{BB962C8B-B14F-4D97-AF65-F5344CB8AC3E}">
        <p14:creationId xmlns:p14="http://schemas.microsoft.com/office/powerpoint/2010/main" val="37853982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1250"/>
                            </p:stCondLst>
                            <p:childTnLst>
                              <p:par>
                                <p:cTn id="17" presetID="10" presetClass="exit" presetSubtype="0" fill="hold" grpId="1" nodeType="after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4250"/>
                            </p:stCondLst>
                            <p:childTnLst>
                              <p:par>
                                <p:cTn id="2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250"/>
                            </p:stCondLst>
                            <p:childTnLst>
                              <p:par>
                                <p:cTn id="25" presetID="10" presetClass="exit" presetSubtype="0" fill="hold" grpId="1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3" grpId="0"/>
      <p:bldP spid="3" grpId="1"/>
      <p:bldP spid="6" grpId="0"/>
      <p:bldP spid="6" grpId="1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5141</TotalTime>
  <Words>859</Words>
  <Application>Microsoft Office PowerPoint</Application>
  <PresentationFormat>Widescreen</PresentationFormat>
  <Paragraphs>143</Paragraphs>
  <Slides>51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51</vt:i4>
      </vt:variant>
    </vt:vector>
  </HeadingPairs>
  <TitlesOfParts>
    <vt:vector size="62" baseType="lpstr">
      <vt:lpstr>Tactic Round Med It</vt:lpstr>
      <vt:lpstr>Tactic Round Blk</vt:lpstr>
      <vt:lpstr>Arial</vt:lpstr>
      <vt:lpstr>Tactic Round Blk It</vt:lpstr>
      <vt:lpstr>Tactic Round Exd Lgt</vt:lpstr>
      <vt:lpstr>Tactic Round Med</vt:lpstr>
      <vt:lpstr>Tactic Round Bld</vt:lpstr>
      <vt:lpstr>Calibri Light</vt:lpstr>
      <vt:lpstr>Calibri</vt:lpstr>
      <vt:lpstr>Tactic Round Exd Bld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NeedSlide.com</dc:creator>
  <cp:lastModifiedBy>Levan Mirianashvili</cp:lastModifiedBy>
  <cp:revision>42</cp:revision>
  <dcterms:created xsi:type="dcterms:W3CDTF">2021-08-21T07:56:09Z</dcterms:created>
  <dcterms:modified xsi:type="dcterms:W3CDTF">2021-09-24T09:08:50Z</dcterms:modified>
</cp:coreProperties>
</file>